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ppt/ink/ink8054.xml" ContentType="application/inkml+xml"/>
  <Override PartName="/ppt/ink/ink8055.xml" ContentType="application/inkml+xml"/>
  <Override PartName="/ppt/ink/ink8056.xml" ContentType="application/inkml+xml"/>
  <Override PartName="/ppt/ink/ink8057.xml" ContentType="application/inkml+xml"/>
  <Override PartName="/ppt/ink/ink8058.xml" ContentType="application/inkml+xml"/>
  <Override PartName="/ppt/ink/ink8059.xml" ContentType="application/inkml+xml"/>
  <Override PartName="/ppt/ink/ink8060.xml" ContentType="application/inkml+xml"/>
  <Override PartName="/ppt/ink/ink8061.xml" ContentType="application/inkml+xml"/>
  <Override PartName="/ppt/ink/ink8062.xml" ContentType="application/inkml+xml"/>
  <Override PartName="/ppt/ink/ink8063.xml" ContentType="application/inkml+xml"/>
  <Override PartName="/ppt/ink/ink8064.xml" ContentType="application/inkml+xml"/>
  <Override PartName="/ppt/ink/ink8065.xml" ContentType="application/inkml+xml"/>
  <Override PartName="/ppt/ink/ink8066.xml" ContentType="application/inkml+xml"/>
  <Override PartName="/ppt/ink/ink8067.xml" ContentType="application/inkml+xml"/>
  <Override PartName="/ppt/ink/ink8068.xml" ContentType="application/inkml+xml"/>
  <Override PartName="/ppt/ink/ink8069.xml" ContentType="application/inkml+xml"/>
  <Override PartName="/ppt/ink/ink8070.xml" ContentType="application/inkml+xml"/>
  <Override PartName="/ppt/ink/ink8071.xml" ContentType="application/inkml+xml"/>
  <Override PartName="/ppt/ink/ink8072.xml" ContentType="application/inkml+xml"/>
  <Override PartName="/ppt/ink/ink8073.xml" ContentType="application/inkml+xml"/>
  <Override PartName="/ppt/ink/ink8074.xml" ContentType="application/inkml+xml"/>
  <Override PartName="/ppt/ink/ink8075.xml" ContentType="application/inkml+xml"/>
  <Override PartName="/ppt/ink/ink8076.xml" ContentType="application/inkml+xml"/>
  <Override PartName="/ppt/ink/ink8077.xml" ContentType="application/inkml+xml"/>
  <Override PartName="/ppt/ink/ink8078.xml" ContentType="application/inkml+xml"/>
  <Override PartName="/ppt/ink/ink8079.xml" ContentType="application/inkml+xml"/>
  <Override PartName="/ppt/ink/ink8080.xml" ContentType="application/inkml+xml"/>
  <Override PartName="/ppt/ink/ink8081.xml" ContentType="application/inkml+xml"/>
  <Override PartName="/ppt/ink/ink8082.xml" ContentType="application/inkml+xml"/>
  <Override PartName="/ppt/ink/ink8083.xml" ContentType="application/inkml+xml"/>
  <Override PartName="/ppt/ink/ink8084.xml" ContentType="application/inkml+xml"/>
  <Override PartName="/ppt/ink/ink8085.xml" ContentType="application/inkml+xml"/>
  <Override PartName="/ppt/ink/ink8086.xml" ContentType="application/inkml+xml"/>
  <Override PartName="/ppt/ink/ink8087.xml" ContentType="application/inkml+xml"/>
  <Override PartName="/ppt/ink/ink8088.xml" ContentType="application/inkml+xml"/>
  <Override PartName="/ppt/ink/ink8089.xml" ContentType="application/inkml+xml"/>
  <Override PartName="/ppt/ink/ink8090.xml" ContentType="application/inkml+xml"/>
  <Override PartName="/ppt/ink/ink8091.xml" ContentType="application/inkml+xml"/>
  <Override PartName="/ppt/ink/ink8092.xml" ContentType="application/inkml+xml"/>
  <Override PartName="/ppt/ink/ink8093.xml" ContentType="application/inkml+xml"/>
  <Override PartName="/ppt/ink/ink8094.xml" ContentType="application/inkml+xml"/>
  <Override PartName="/ppt/ink/ink8095.xml" ContentType="application/inkml+xml"/>
  <Override PartName="/ppt/ink/ink8096.xml" ContentType="application/inkml+xml"/>
  <Override PartName="/ppt/ink/ink8097.xml" ContentType="application/inkml+xml"/>
  <Override PartName="/ppt/ink/ink8098.xml" ContentType="application/inkml+xml"/>
  <Override PartName="/ppt/ink/ink8099.xml" ContentType="application/inkml+xml"/>
  <Override PartName="/ppt/ink/ink8100.xml" ContentType="application/inkml+xml"/>
  <Override PartName="/ppt/ink/ink8101.xml" ContentType="application/inkml+xml"/>
  <Override PartName="/ppt/ink/ink8102.xml" ContentType="application/inkml+xml"/>
  <Override PartName="/ppt/ink/ink8103.xml" ContentType="application/inkml+xml"/>
  <Override PartName="/ppt/ink/ink8104.xml" ContentType="application/inkml+xml"/>
  <Override PartName="/ppt/ink/ink8105.xml" ContentType="application/inkml+xml"/>
  <Override PartName="/ppt/ink/ink8106.xml" ContentType="application/inkml+xml"/>
  <Override PartName="/ppt/ink/ink8107.xml" ContentType="application/inkml+xml"/>
  <Override PartName="/ppt/ink/ink8108.xml" ContentType="application/inkml+xml"/>
  <Override PartName="/ppt/ink/ink8109.xml" ContentType="application/inkml+xml"/>
  <Override PartName="/ppt/ink/ink8110.xml" ContentType="application/inkml+xml"/>
  <Override PartName="/ppt/ink/ink8111.xml" ContentType="application/inkml+xml"/>
  <Override PartName="/ppt/ink/ink8112.xml" ContentType="application/inkml+xml"/>
  <Override PartName="/ppt/ink/ink8113.xml" ContentType="application/inkml+xml"/>
  <Override PartName="/ppt/ink/ink8114.xml" ContentType="application/inkml+xml"/>
  <Override PartName="/ppt/ink/ink8115.xml" ContentType="application/inkml+xml"/>
  <Override PartName="/ppt/ink/ink8116.xml" ContentType="application/inkml+xml"/>
  <Override PartName="/ppt/ink/ink8117.xml" ContentType="application/inkml+xml"/>
  <Override PartName="/ppt/ink/ink8118.xml" ContentType="application/inkml+xml"/>
  <Override PartName="/ppt/ink/ink8119.xml" ContentType="application/inkml+xml"/>
  <Override PartName="/ppt/ink/ink8120.xml" ContentType="application/inkml+xml"/>
  <Override PartName="/ppt/ink/ink8121.xml" ContentType="application/inkml+xml"/>
  <Override PartName="/ppt/ink/ink8122.xml" ContentType="application/inkml+xml"/>
  <Override PartName="/ppt/ink/ink8123.xml" ContentType="application/inkml+xml"/>
  <Override PartName="/ppt/ink/ink8124.xml" ContentType="application/inkml+xml"/>
  <Override PartName="/ppt/ink/ink8125.xml" ContentType="application/inkml+xml"/>
  <Override PartName="/ppt/ink/ink8126.xml" ContentType="application/inkml+xml"/>
  <Override PartName="/ppt/ink/ink8127.xml" ContentType="application/inkml+xml"/>
  <Override PartName="/ppt/ink/ink8128.xml" ContentType="application/inkml+xml"/>
  <Override PartName="/ppt/ink/ink8129.xml" ContentType="application/inkml+xml"/>
  <Override PartName="/ppt/ink/ink8130.xml" ContentType="application/inkml+xml"/>
  <Override PartName="/ppt/ink/ink8131.xml" ContentType="application/inkml+xml"/>
  <Override PartName="/ppt/ink/ink8132.xml" ContentType="application/inkml+xml"/>
  <Override PartName="/ppt/ink/ink8133.xml" ContentType="application/inkml+xml"/>
  <Override PartName="/ppt/ink/ink8134.xml" ContentType="application/inkml+xml"/>
  <Override PartName="/ppt/ink/ink8135.xml" ContentType="application/inkml+xml"/>
  <Override PartName="/ppt/ink/ink8136.xml" ContentType="application/inkml+xml"/>
  <Override PartName="/ppt/ink/ink8137.xml" ContentType="application/inkml+xml"/>
  <Override PartName="/ppt/ink/ink8138.xml" ContentType="application/inkml+xml"/>
  <Override PartName="/ppt/ink/ink8139.xml" ContentType="application/inkml+xml"/>
  <Override PartName="/ppt/ink/ink8140.xml" ContentType="application/inkml+xml"/>
  <Override PartName="/ppt/ink/ink8141.xml" ContentType="application/inkml+xml"/>
  <Override PartName="/ppt/ink/ink8142.xml" ContentType="application/inkml+xml"/>
  <Override PartName="/ppt/ink/ink8143.xml" ContentType="application/inkml+xml"/>
  <Override PartName="/ppt/ink/ink8144.xml" ContentType="application/inkml+xml"/>
  <Override PartName="/ppt/ink/ink8145.xml" ContentType="application/inkml+xml"/>
  <Override PartName="/ppt/ink/ink8146.xml" ContentType="application/inkml+xml"/>
  <Override PartName="/ppt/ink/ink8147.xml" ContentType="application/inkml+xml"/>
  <Override PartName="/ppt/ink/ink8148.xml" ContentType="application/inkml+xml"/>
  <Override PartName="/ppt/ink/ink8149.xml" ContentType="application/inkml+xml"/>
  <Override PartName="/ppt/ink/ink8150.xml" ContentType="application/inkml+xml"/>
  <Override PartName="/ppt/ink/ink8151.xml" ContentType="application/inkml+xml"/>
  <Override PartName="/ppt/ink/ink8152.xml" ContentType="application/inkml+xml"/>
  <Override PartName="/ppt/ink/ink8153.xml" ContentType="application/inkml+xml"/>
  <Override PartName="/ppt/ink/ink8154.xml" ContentType="application/inkml+xml"/>
  <Override PartName="/ppt/ink/ink8155.xml" ContentType="application/inkml+xml"/>
  <Override PartName="/ppt/ink/ink8156.xml" ContentType="application/inkml+xml"/>
  <Override PartName="/ppt/ink/ink8157.xml" ContentType="application/inkml+xml"/>
  <Override PartName="/ppt/ink/ink8158.xml" ContentType="application/inkml+xml"/>
  <Override PartName="/ppt/ink/ink8159.xml" ContentType="application/inkml+xml"/>
  <Override PartName="/ppt/ink/ink8160.xml" ContentType="application/inkml+xml"/>
  <Override PartName="/ppt/ink/ink8161.xml" ContentType="application/inkml+xml"/>
  <Override PartName="/ppt/ink/ink8162.xml" ContentType="application/inkml+xml"/>
  <Override PartName="/ppt/ink/ink8163.xml" ContentType="application/inkml+xml"/>
  <Override PartName="/ppt/ink/ink8164.xml" ContentType="application/inkml+xml"/>
  <Override PartName="/ppt/ink/ink8165.xml" ContentType="application/inkml+xml"/>
  <Override PartName="/ppt/ink/ink8166.xml" ContentType="application/inkml+xml"/>
  <Override PartName="/ppt/ink/ink8167.xml" ContentType="application/inkml+xml"/>
  <Override PartName="/ppt/ink/ink8168.xml" ContentType="application/inkml+xml"/>
  <Override PartName="/ppt/ink/ink8169.xml" ContentType="application/inkml+xml"/>
  <Override PartName="/ppt/ink/ink8170.xml" ContentType="application/inkml+xml"/>
  <Override PartName="/ppt/ink/ink8171.xml" ContentType="application/inkml+xml"/>
  <Override PartName="/ppt/ink/ink8172.xml" ContentType="application/inkml+xml"/>
  <Override PartName="/ppt/ink/ink8173.xml" ContentType="application/inkml+xml"/>
  <Override PartName="/ppt/ink/ink8174.xml" ContentType="application/inkml+xml"/>
  <Override PartName="/ppt/ink/ink8175.xml" ContentType="application/inkml+xml"/>
  <Override PartName="/ppt/ink/ink8176.xml" ContentType="application/inkml+xml"/>
  <Override PartName="/ppt/ink/ink8177.xml" ContentType="application/inkml+xml"/>
  <Override PartName="/ppt/ink/ink8178.xml" ContentType="application/inkml+xml"/>
  <Override PartName="/ppt/ink/ink8179.xml" ContentType="application/inkml+xml"/>
  <Override PartName="/ppt/ink/ink8180.xml" ContentType="application/inkml+xml"/>
  <Override PartName="/ppt/ink/ink8181.xml" ContentType="application/inkml+xml"/>
  <Override PartName="/ppt/ink/ink8182.xml" ContentType="application/inkml+xml"/>
  <Override PartName="/ppt/ink/ink8183.xml" ContentType="application/inkml+xml"/>
  <Override PartName="/ppt/ink/ink8184.xml" ContentType="application/inkml+xml"/>
  <Override PartName="/ppt/ink/ink8185.xml" ContentType="application/inkml+xml"/>
  <Override PartName="/ppt/ink/ink8186.xml" ContentType="application/inkml+xml"/>
  <Override PartName="/ppt/ink/ink8187.xml" ContentType="application/inkml+xml"/>
  <Override PartName="/ppt/ink/ink8188.xml" ContentType="application/inkml+xml"/>
  <Override PartName="/ppt/ink/ink8189.xml" ContentType="application/inkml+xml"/>
  <Override PartName="/ppt/ink/ink8190.xml" ContentType="application/inkml+xml"/>
  <Override PartName="/ppt/ink/ink8191.xml" ContentType="application/inkml+xml"/>
  <Override PartName="/ppt/ink/ink8192.xml" ContentType="application/inkml+xml"/>
  <Override PartName="/ppt/ink/ink8193.xml" ContentType="application/inkml+xml"/>
  <Override PartName="/ppt/ink/ink8194.xml" ContentType="application/inkml+xml"/>
  <Override PartName="/ppt/ink/ink8195.xml" ContentType="application/inkml+xml"/>
  <Override PartName="/ppt/ink/ink8196.xml" ContentType="application/inkml+xml"/>
  <Override PartName="/ppt/ink/ink8197.xml" ContentType="application/inkml+xml"/>
  <Override PartName="/ppt/ink/ink8198.xml" ContentType="application/inkml+xml"/>
  <Override PartName="/ppt/ink/ink8199.xml" ContentType="application/inkml+xml"/>
  <Override PartName="/ppt/ink/ink8200.xml" ContentType="application/inkml+xml"/>
  <Override PartName="/ppt/ink/ink8201.xml" ContentType="application/inkml+xml"/>
  <Override PartName="/ppt/ink/ink8202.xml" ContentType="application/inkml+xml"/>
  <Override PartName="/ppt/ink/ink8203.xml" ContentType="application/inkml+xml"/>
  <Override PartName="/ppt/ink/ink8204.xml" ContentType="application/inkml+xml"/>
  <Override PartName="/ppt/ink/ink8205.xml" ContentType="application/inkml+xml"/>
  <Override PartName="/ppt/ink/ink8206.xml" ContentType="application/inkml+xml"/>
  <Override PartName="/ppt/ink/ink8207.xml" ContentType="application/inkml+xml"/>
  <Override PartName="/ppt/ink/ink8208.xml" ContentType="application/inkml+xml"/>
  <Override PartName="/ppt/ink/ink8209.xml" ContentType="application/inkml+xml"/>
  <Override PartName="/ppt/ink/ink8210.xml" ContentType="application/inkml+xml"/>
  <Override PartName="/ppt/ink/ink8211.xml" ContentType="application/inkml+xml"/>
  <Override PartName="/ppt/ink/ink8212.xml" ContentType="application/inkml+xml"/>
  <Override PartName="/ppt/ink/ink8213.xml" ContentType="application/inkml+xml"/>
  <Override PartName="/ppt/ink/ink8214.xml" ContentType="application/inkml+xml"/>
  <Override PartName="/ppt/ink/ink8215.xml" ContentType="application/inkml+xml"/>
  <Override PartName="/ppt/ink/ink8216.xml" ContentType="application/inkml+xml"/>
  <Override PartName="/ppt/ink/ink8217.xml" ContentType="application/inkml+xml"/>
  <Override PartName="/ppt/ink/ink8218.xml" ContentType="application/inkml+xml"/>
  <Override PartName="/ppt/ink/ink8219.xml" ContentType="application/inkml+xml"/>
  <Override PartName="/ppt/ink/ink8220.xml" ContentType="application/inkml+xml"/>
  <Override PartName="/ppt/ink/ink8221.xml" ContentType="application/inkml+xml"/>
  <Override PartName="/ppt/ink/ink8222.xml" ContentType="application/inkml+xml"/>
  <Override PartName="/ppt/ink/ink8223.xml" ContentType="application/inkml+xml"/>
  <Override PartName="/ppt/ink/ink8224.xml" ContentType="application/inkml+xml"/>
  <Override PartName="/ppt/ink/ink8225.xml" ContentType="application/inkml+xml"/>
  <Override PartName="/ppt/ink/ink8226.xml" ContentType="application/inkml+xml"/>
  <Override PartName="/ppt/ink/ink8227.xml" ContentType="application/inkml+xml"/>
  <Override PartName="/ppt/ink/ink8228.xml" ContentType="application/inkml+xml"/>
  <Override PartName="/ppt/ink/ink8229.xml" ContentType="application/inkml+xml"/>
  <Override PartName="/ppt/ink/ink8230.xml" ContentType="application/inkml+xml"/>
  <Override PartName="/ppt/ink/ink8231.xml" ContentType="application/inkml+xml"/>
  <Override PartName="/ppt/ink/ink8232.xml" ContentType="application/inkml+xml"/>
  <Override PartName="/ppt/ink/ink8233.xml" ContentType="application/inkml+xml"/>
  <Override PartName="/ppt/ink/ink8234.xml" ContentType="application/inkml+xml"/>
  <Override PartName="/ppt/ink/ink8235.xml" ContentType="application/inkml+xml"/>
  <Override PartName="/ppt/ink/ink8236.xml" ContentType="application/inkml+xml"/>
  <Override PartName="/ppt/ink/ink8237.xml" ContentType="application/inkml+xml"/>
  <Override PartName="/ppt/ink/ink8238.xml" ContentType="application/inkml+xml"/>
  <Override PartName="/ppt/ink/ink8239.xml" ContentType="application/inkml+xml"/>
  <Override PartName="/ppt/ink/ink8240.xml" ContentType="application/inkml+xml"/>
  <Override PartName="/ppt/ink/ink8241.xml" ContentType="application/inkml+xml"/>
  <Override PartName="/ppt/ink/ink8242.xml" ContentType="application/inkml+xml"/>
  <Override PartName="/ppt/ink/ink8243.xml" ContentType="application/inkml+xml"/>
  <Override PartName="/ppt/ink/ink8244.xml" ContentType="application/inkml+xml"/>
  <Override PartName="/ppt/ink/ink8245.xml" ContentType="application/inkml+xml"/>
  <Override PartName="/ppt/ink/ink8246.xml" ContentType="application/inkml+xml"/>
  <Override PartName="/ppt/ink/ink8247.xml" ContentType="application/inkml+xml"/>
  <Override PartName="/ppt/ink/ink8248.xml" ContentType="application/inkml+xml"/>
  <Override PartName="/ppt/ink/ink8249.xml" ContentType="application/inkml+xml"/>
  <Override PartName="/ppt/ink/ink8250.xml" ContentType="application/inkml+xml"/>
  <Override PartName="/ppt/ink/ink8251.xml" ContentType="application/inkml+xml"/>
  <Override PartName="/ppt/ink/ink8252.xml" ContentType="application/inkml+xml"/>
  <Override PartName="/ppt/ink/ink8253.xml" ContentType="application/inkml+xml"/>
  <Override PartName="/ppt/ink/ink8254.xml" ContentType="application/inkml+xml"/>
  <Override PartName="/ppt/ink/ink8255.xml" ContentType="application/inkml+xml"/>
  <Override PartName="/ppt/ink/ink8256.xml" ContentType="application/inkml+xml"/>
  <Override PartName="/ppt/ink/ink8257.xml" ContentType="application/inkml+xml"/>
  <Override PartName="/ppt/ink/ink8258.xml" ContentType="application/inkml+xml"/>
  <Override PartName="/ppt/ink/ink8259.xml" ContentType="application/inkml+xml"/>
  <Override PartName="/ppt/ink/ink8260.xml" ContentType="application/inkml+xml"/>
  <Override PartName="/ppt/ink/ink8261.xml" ContentType="application/inkml+xml"/>
  <Override PartName="/ppt/ink/ink8262.xml" ContentType="application/inkml+xml"/>
  <Override PartName="/ppt/ink/ink8263.xml" ContentType="application/inkml+xml"/>
  <Override PartName="/ppt/ink/ink8264.xml" ContentType="application/inkml+xml"/>
  <Override PartName="/ppt/ink/ink8265.xml" ContentType="application/inkml+xml"/>
  <Override PartName="/ppt/ink/ink8266.xml" ContentType="application/inkml+xml"/>
  <Override PartName="/ppt/ink/ink8267.xml" ContentType="application/inkml+xml"/>
  <Override PartName="/ppt/ink/ink8268.xml" ContentType="application/inkml+xml"/>
  <Override PartName="/ppt/ink/ink8269.xml" ContentType="application/inkml+xml"/>
  <Override PartName="/ppt/ink/ink8270.xml" ContentType="application/inkml+xml"/>
  <Override PartName="/ppt/ink/ink8271.xml" ContentType="application/inkml+xml"/>
  <Override PartName="/ppt/ink/ink8272.xml" ContentType="application/inkml+xml"/>
  <Override PartName="/ppt/ink/ink8273.xml" ContentType="application/inkml+xml"/>
  <Override PartName="/ppt/ink/ink8274.xml" ContentType="application/inkml+xml"/>
  <Override PartName="/ppt/ink/ink8275.xml" ContentType="application/inkml+xml"/>
  <Override PartName="/ppt/ink/ink8276.xml" ContentType="application/inkml+xml"/>
  <Override PartName="/ppt/ink/ink8277.xml" ContentType="application/inkml+xml"/>
  <Override PartName="/ppt/ink/ink8278.xml" ContentType="application/inkml+xml"/>
  <Override PartName="/ppt/ink/ink8279.xml" ContentType="application/inkml+xml"/>
  <Override PartName="/ppt/ink/ink8280.xml" ContentType="application/inkml+xml"/>
  <Override PartName="/ppt/ink/ink8281.xml" ContentType="application/inkml+xml"/>
  <Override PartName="/ppt/ink/ink8282.xml" ContentType="application/inkml+xml"/>
  <Override PartName="/ppt/ink/ink8283.xml" ContentType="application/inkml+xml"/>
  <Override PartName="/ppt/ink/ink8284.xml" ContentType="application/inkml+xml"/>
  <Override PartName="/ppt/ink/ink8285.xml" ContentType="application/inkml+xml"/>
  <Override PartName="/ppt/ink/ink8286.xml" ContentType="application/inkml+xml"/>
  <Override PartName="/ppt/ink/ink8287.xml" ContentType="application/inkml+xml"/>
  <Override PartName="/ppt/ink/ink8288.xml" ContentType="application/inkml+xml"/>
  <Override PartName="/ppt/ink/ink8289.xml" ContentType="application/inkml+xml"/>
  <Override PartName="/ppt/ink/ink8290.xml" ContentType="application/inkml+xml"/>
  <Override PartName="/ppt/ink/ink8291.xml" ContentType="application/inkml+xml"/>
  <Override PartName="/ppt/ink/ink8292.xml" ContentType="application/inkml+xml"/>
  <Override PartName="/ppt/ink/ink8293.xml" ContentType="application/inkml+xml"/>
  <Override PartName="/ppt/ink/ink8294.xml" ContentType="application/inkml+xml"/>
  <Override PartName="/ppt/ink/ink8295.xml" ContentType="application/inkml+xml"/>
  <Override PartName="/ppt/ink/ink8296.xml" ContentType="application/inkml+xml"/>
  <Override PartName="/ppt/ink/ink8297.xml" ContentType="application/inkml+xml"/>
  <Override PartName="/ppt/ink/ink8298.xml" ContentType="application/inkml+xml"/>
  <Override PartName="/ppt/ink/ink8299.xml" ContentType="application/inkml+xml"/>
  <Override PartName="/ppt/ink/ink8300.xml" ContentType="application/inkml+xml"/>
  <Override PartName="/ppt/ink/ink8301.xml" ContentType="application/inkml+xml"/>
  <Override PartName="/ppt/ink/ink8302.xml" ContentType="application/inkml+xml"/>
  <Override PartName="/ppt/ink/ink8303.xml" ContentType="application/inkml+xml"/>
  <Override PartName="/ppt/ink/ink8304.xml" ContentType="application/inkml+xml"/>
  <Override PartName="/ppt/ink/ink8305.xml" ContentType="application/inkml+xml"/>
  <Override PartName="/ppt/ink/ink8306.xml" ContentType="application/inkml+xml"/>
  <Override PartName="/ppt/ink/ink8307.xml" ContentType="application/inkml+xml"/>
  <Override PartName="/ppt/ink/ink8308.xml" ContentType="application/inkml+xml"/>
  <Override PartName="/ppt/ink/ink8309.xml" ContentType="application/inkml+xml"/>
  <Override PartName="/ppt/ink/ink8310.xml" ContentType="application/inkml+xml"/>
  <Override PartName="/ppt/ink/ink8311.xml" ContentType="application/inkml+xml"/>
  <Override PartName="/ppt/ink/ink8312.xml" ContentType="application/inkml+xml"/>
  <Override PartName="/ppt/ink/ink8313.xml" ContentType="application/inkml+xml"/>
  <Override PartName="/ppt/ink/ink8314.xml" ContentType="application/inkml+xml"/>
  <Override PartName="/ppt/ink/ink8315.xml" ContentType="application/inkml+xml"/>
  <Override PartName="/ppt/ink/ink8316.xml" ContentType="application/inkml+xml"/>
  <Override PartName="/ppt/ink/ink8317.xml" ContentType="application/inkml+xml"/>
  <Override PartName="/ppt/ink/ink8318.xml" ContentType="application/inkml+xml"/>
  <Override PartName="/ppt/ink/ink8319.xml" ContentType="application/inkml+xml"/>
  <Override PartName="/ppt/ink/ink8320.xml" ContentType="application/inkml+xml"/>
  <Override PartName="/ppt/ink/ink8321.xml" ContentType="application/inkml+xml"/>
  <Override PartName="/ppt/ink/ink8322.xml" ContentType="application/inkml+xml"/>
  <Override PartName="/ppt/ink/ink8323.xml" ContentType="application/inkml+xml"/>
  <Override PartName="/ppt/ink/ink8324.xml" ContentType="application/inkml+xml"/>
  <Override PartName="/ppt/ink/ink8325.xml" ContentType="application/inkml+xml"/>
  <Override PartName="/ppt/ink/ink8326.xml" ContentType="application/inkml+xml"/>
  <Override PartName="/ppt/ink/ink8327.xml" ContentType="application/inkml+xml"/>
  <Override PartName="/ppt/ink/ink8328.xml" ContentType="application/inkml+xml"/>
  <Override PartName="/ppt/ink/ink8329.xml" ContentType="application/inkml+xml"/>
  <Override PartName="/ppt/ink/ink8330.xml" ContentType="application/inkml+xml"/>
  <Override PartName="/ppt/ink/ink8331.xml" ContentType="application/inkml+xml"/>
  <Override PartName="/ppt/ink/ink8332.xml" ContentType="application/inkml+xml"/>
  <Override PartName="/ppt/ink/ink8333.xml" ContentType="application/inkml+xml"/>
  <Override PartName="/ppt/ink/ink8334.xml" ContentType="application/inkml+xml"/>
  <Override PartName="/ppt/ink/ink8335.xml" ContentType="application/inkml+xml"/>
  <Override PartName="/ppt/ink/ink8336.xml" ContentType="application/inkml+xml"/>
  <Override PartName="/ppt/ink/ink8337.xml" ContentType="application/inkml+xml"/>
  <Override PartName="/ppt/ink/ink8338.xml" ContentType="application/inkml+xml"/>
  <Override PartName="/ppt/ink/ink8339.xml" ContentType="application/inkml+xml"/>
  <Override PartName="/ppt/ink/ink8340.xml" ContentType="application/inkml+xml"/>
  <Override PartName="/ppt/ink/ink8341.xml" ContentType="application/inkml+xml"/>
  <Override PartName="/ppt/ink/ink8342.xml" ContentType="application/inkml+xml"/>
  <Override PartName="/ppt/ink/ink8343.xml" ContentType="application/inkml+xml"/>
  <Override PartName="/ppt/ink/ink8344.xml" ContentType="application/inkml+xml"/>
  <Override PartName="/ppt/ink/ink8345.xml" ContentType="application/inkml+xml"/>
  <Override PartName="/ppt/ink/ink8346.xml" ContentType="application/inkml+xml"/>
  <Override PartName="/ppt/ink/ink8347.xml" ContentType="application/inkml+xml"/>
  <Override PartName="/ppt/ink/ink8348.xml" ContentType="application/inkml+xml"/>
  <Override PartName="/ppt/ink/ink8349.xml" ContentType="application/inkml+xml"/>
  <Override PartName="/ppt/ink/ink8350.xml" ContentType="application/inkml+xml"/>
  <Override PartName="/ppt/ink/ink8351.xml" ContentType="application/inkml+xml"/>
  <Override PartName="/ppt/ink/ink8352.xml" ContentType="application/inkml+xml"/>
  <Override PartName="/ppt/ink/ink8353.xml" ContentType="application/inkml+xml"/>
  <Override PartName="/ppt/ink/ink8354.xml" ContentType="application/inkml+xml"/>
  <Override PartName="/ppt/ink/ink8355.xml" ContentType="application/inkml+xml"/>
  <Override PartName="/ppt/ink/ink8356.xml" ContentType="application/inkml+xml"/>
  <Override PartName="/ppt/ink/ink8357.xml" ContentType="application/inkml+xml"/>
  <Override PartName="/ppt/ink/ink8358.xml" ContentType="application/inkml+xml"/>
  <Override PartName="/ppt/ink/ink8359.xml" ContentType="application/inkml+xml"/>
  <Override PartName="/ppt/ink/ink8360.xml" ContentType="application/inkml+xml"/>
  <Override PartName="/ppt/ink/ink8361.xml" ContentType="application/inkml+xml"/>
  <Override PartName="/ppt/ink/ink8362.xml" ContentType="application/inkml+xml"/>
  <Override PartName="/ppt/ink/ink8363.xml" ContentType="application/inkml+xml"/>
  <Override PartName="/ppt/ink/ink8364.xml" ContentType="application/inkml+xml"/>
  <Override PartName="/ppt/ink/ink8365.xml" ContentType="application/inkml+xml"/>
  <Override PartName="/ppt/ink/ink8366.xml" ContentType="application/inkml+xml"/>
  <Override PartName="/ppt/ink/ink8367.xml" ContentType="application/inkml+xml"/>
  <Override PartName="/ppt/ink/ink8368.xml" ContentType="application/inkml+xml"/>
  <Override PartName="/ppt/ink/ink8369.xml" ContentType="application/inkml+xml"/>
  <Override PartName="/ppt/ink/ink8370.xml" ContentType="application/inkml+xml"/>
  <Override PartName="/ppt/ink/ink8371.xml" ContentType="application/inkml+xml"/>
  <Override PartName="/ppt/ink/ink8372.xml" ContentType="application/inkml+xml"/>
  <Override PartName="/ppt/ink/ink8373.xml" ContentType="application/inkml+xml"/>
  <Override PartName="/ppt/ink/ink8374.xml" ContentType="application/inkml+xml"/>
  <Override PartName="/ppt/ink/ink8375.xml" ContentType="application/inkml+xml"/>
  <Override PartName="/ppt/ink/ink8376.xml" ContentType="application/inkml+xml"/>
  <Override PartName="/ppt/ink/ink8377.xml" ContentType="application/inkml+xml"/>
  <Override PartName="/ppt/ink/ink8378.xml" ContentType="application/inkml+xml"/>
  <Override PartName="/ppt/ink/ink8379.xml" ContentType="application/inkml+xml"/>
  <Override PartName="/ppt/ink/ink8380.xml" ContentType="application/inkml+xml"/>
  <Override PartName="/ppt/ink/ink8381.xml" ContentType="application/inkml+xml"/>
  <Override PartName="/ppt/ink/ink8382.xml" ContentType="application/inkml+xml"/>
  <Override PartName="/ppt/ink/ink8383.xml" ContentType="application/inkml+xml"/>
  <Override PartName="/ppt/ink/ink8384.xml" ContentType="application/inkml+xml"/>
  <Override PartName="/ppt/ink/ink8385.xml" ContentType="application/inkml+xml"/>
  <Override PartName="/ppt/ink/ink8386.xml" ContentType="application/inkml+xml"/>
  <Override PartName="/ppt/ink/ink8387.xml" ContentType="application/inkml+xml"/>
  <Override PartName="/ppt/ink/ink8388.xml" ContentType="application/inkml+xml"/>
  <Override PartName="/ppt/ink/ink8389.xml" ContentType="application/inkml+xml"/>
  <Override PartName="/ppt/ink/ink8390.xml" ContentType="application/inkml+xml"/>
  <Override PartName="/ppt/ink/ink8391.xml" ContentType="application/inkml+xml"/>
  <Override PartName="/ppt/ink/ink8392.xml" ContentType="application/inkml+xml"/>
  <Override PartName="/ppt/ink/ink8393.xml" ContentType="application/inkml+xml"/>
  <Override PartName="/ppt/ink/ink8394.xml" ContentType="application/inkml+xml"/>
  <Override PartName="/ppt/ink/ink8395.xml" ContentType="application/inkml+xml"/>
  <Override PartName="/ppt/ink/ink8396.xml" ContentType="application/inkml+xml"/>
  <Override PartName="/ppt/ink/ink8397.xml" ContentType="application/inkml+xml"/>
  <Override PartName="/ppt/ink/ink8398.xml" ContentType="application/inkml+xml"/>
  <Override PartName="/ppt/ink/ink8399.xml" ContentType="application/inkml+xml"/>
  <Override PartName="/ppt/ink/ink8400.xml" ContentType="application/inkml+xml"/>
  <Override PartName="/ppt/ink/ink8401.xml" ContentType="application/inkml+xml"/>
  <Override PartName="/ppt/ink/ink8402.xml" ContentType="application/inkml+xml"/>
  <Override PartName="/ppt/ink/ink8403.xml" ContentType="application/inkml+xml"/>
  <Override PartName="/ppt/ink/ink8404.xml" ContentType="application/inkml+xml"/>
  <Override PartName="/ppt/ink/ink8405.xml" ContentType="application/inkml+xml"/>
  <Override PartName="/ppt/ink/ink8406.xml" ContentType="application/inkml+xml"/>
  <Override PartName="/ppt/ink/ink8407.xml" ContentType="application/inkml+xml"/>
  <Override PartName="/ppt/ink/ink8408.xml" ContentType="application/inkml+xml"/>
  <Override PartName="/ppt/ink/ink8409.xml" ContentType="application/inkml+xml"/>
  <Override PartName="/ppt/ink/ink8410.xml" ContentType="application/inkml+xml"/>
  <Override PartName="/ppt/ink/ink8411.xml" ContentType="application/inkml+xml"/>
  <Override PartName="/ppt/ink/ink8412.xml" ContentType="application/inkml+xml"/>
  <Override PartName="/ppt/ink/ink8413.xml" ContentType="application/inkml+xml"/>
  <Override PartName="/ppt/ink/ink8414.xml" ContentType="application/inkml+xml"/>
  <Override PartName="/ppt/ink/ink8415.xml" ContentType="application/inkml+xml"/>
  <Override PartName="/ppt/ink/ink8416.xml" ContentType="application/inkml+xml"/>
  <Override PartName="/ppt/ink/ink8417.xml" ContentType="application/inkml+xml"/>
  <Override PartName="/ppt/ink/ink8418.xml" ContentType="application/inkml+xml"/>
  <Override PartName="/ppt/ink/ink8419.xml" ContentType="application/inkml+xml"/>
  <Override PartName="/ppt/ink/ink8420.xml" ContentType="application/inkml+xml"/>
  <Override PartName="/ppt/ink/ink8421.xml" ContentType="application/inkml+xml"/>
  <Override PartName="/ppt/ink/ink8422.xml" ContentType="application/inkml+xml"/>
  <Override PartName="/ppt/ink/ink8423.xml" ContentType="application/inkml+xml"/>
  <Override PartName="/ppt/ink/ink8424.xml" ContentType="application/inkml+xml"/>
  <Override PartName="/ppt/ink/ink8425.xml" ContentType="application/inkml+xml"/>
  <Override PartName="/ppt/ink/ink8426.xml" ContentType="application/inkml+xml"/>
  <Override PartName="/ppt/ink/ink8427.xml" ContentType="application/inkml+xml"/>
  <Override PartName="/ppt/ink/ink8428.xml" ContentType="application/inkml+xml"/>
  <Override PartName="/ppt/ink/ink8429.xml" ContentType="application/inkml+xml"/>
  <Override PartName="/ppt/ink/ink8430.xml" ContentType="application/inkml+xml"/>
  <Override PartName="/ppt/ink/ink8431.xml" ContentType="application/inkml+xml"/>
  <Override PartName="/ppt/ink/ink8432.xml" ContentType="application/inkml+xml"/>
  <Override PartName="/ppt/ink/ink8433.xml" ContentType="application/inkml+xml"/>
  <Override PartName="/ppt/ink/ink8434.xml" ContentType="application/inkml+xml"/>
  <Override PartName="/ppt/ink/ink8435.xml" ContentType="application/inkml+xml"/>
  <Override PartName="/ppt/ink/ink8436.xml" ContentType="application/inkml+xml"/>
  <Override PartName="/ppt/ink/ink8437.xml" ContentType="application/inkml+xml"/>
  <Override PartName="/ppt/ink/ink8438.xml" ContentType="application/inkml+xml"/>
  <Override PartName="/ppt/ink/ink8439.xml" ContentType="application/inkml+xml"/>
  <Override PartName="/ppt/ink/ink8440.xml" ContentType="application/inkml+xml"/>
  <Override PartName="/ppt/ink/ink8441.xml" ContentType="application/inkml+xml"/>
  <Override PartName="/ppt/ink/ink8442.xml" ContentType="application/inkml+xml"/>
  <Override PartName="/ppt/ink/ink8443.xml" ContentType="application/inkml+xml"/>
  <Override PartName="/ppt/ink/ink8444.xml" ContentType="application/inkml+xml"/>
  <Override PartName="/ppt/ink/ink8445.xml" ContentType="application/inkml+xml"/>
  <Override PartName="/ppt/ink/ink8446.xml" ContentType="application/inkml+xml"/>
  <Override PartName="/ppt/ink/ink8447.xml" ContentType="application/inkml+xml"/>
  <Override PartName="/ppt/ink/ink8448.xml" ContentType="application/inkml+xml"/>
  <Override PartName="/ppt/ink/ink8449.xml" ContentType="application/inkml+xml"/>
  <Override PartName="/ppt/ink/ink8450.xml" ContentType="application/inkml+xml"/>
  <Override PartName="/ppt/ink/ink8451.xml" ContentType="application/inkml+xml"/>
  <Override PartName="/ppt/ink/ink8452.xml" ContentType="application/inkml+xml"/>
  <Override PartName="/ppt/ink/ink8453.xml" ContentType="application/inkml+xml"/>
  <Override PartName="/ppt/ink/ink8454.xml" ContentType="application/inkml+xml"/>
  <Override PartName="/ppt/ink/ink8455.xml" ContentType="application/inkml+xml"/>
  <Override PartName="/ppt/ink/ink8456.xml" ContentType="application/inkml+xml"/>
  <Override PartName="/ppt/ink/ink8457.xml" ContentType="application/inkml+xml"/>
  <Override PartName="/ppt/ink/ink8458.xml" ContentType="application/inkml+xml"/>
  <Override PartName="/ppt/ink/ink8459.xml" ContentType="application/inkml+xml"/>
  <Override PartName="/ppt/ink/ink8460.xml" ContentType="application/inkml+xml"/>
  <Override PartName="/ppt/ink/ink8461.xml" ContentType="application/inkml+xml"/>
  <Override PartName="/ppt/ink/ink8462.xml" ContentType="application/inkml+xml"/>
  <Override PartName="/ppt/ink/ink8463.xml" ContentType="application/inkml+xml"/>
  <Override PartName="/ppt/ink/ink8464.xml" ContentType="application/inkml+xml"/>
  <Override PartName="/ppt/ink/ink8465.xml" ContentType="application/inkml+xml"/>
  <Override PartName="/ppt/ink/ink8466.xml" ContentType="application/inkml+xml"/>
  <Override PartName="/ppt/ink/ink8467.xml" ContentType="application/inkml+xml"/>
  <Override PartName="/ppt/ink/ink8468.xml" ContentType="application/inkml+xml"/>
  <Override PartName="/ppt/ink/ink8469.xml" ContentType="application/inkml+xml"/>
  <Override PartName="/ppt/ink/ink8470.xml" ContentType="application/inkml+xml"/>
  <Override PartName="/ppt/ink/ink8471.xml" ContentType="application/inkml+xml"/>
  <Override PartName="/ppt/ink/ink8472.xml" ContentType="application/inkml+xml"/>
  <Override PartName="/ppt/ink/ink8473.xml" ContentType="application/inkml+xml"/>
  <Override PartName="/ppt/ink/ink8474.xml" ContentType="application/inkml+xml"/>
  <Override PartName="/ppt/ink/ink8475.xml" ContentType="application/inkml+xml"/>
  <Override PartName="/ppt/ink/ink8476.xml" ContentType="application/inkml+xml"/>
  <Override PartName="/ppt/ink/ink8477.xml" ContentType="application/inkml+xml"/>
  <Override PartName="/ppt/ink/ink8478.xml" ContentType="application/inkml+xml"/>
  <Override PartName="/ppt/ink/ink8479.xml" ContentType="application/inkml+xml"/>
  <Override PartName="/ppt/ink/ink8480.xml" ContentType="application/inkml+xml"/>
  <Override PartName="/ppt/ink/ink8481.xml" ContentType="application/inkml+xml"/>
  <Override PartName="/ppt/ink/ink8482.xml" ContentType="application/inkml+xml"/>
  <Override PartName="/ppt/ink/ink8483.xml" ContentType="application/inkml+xml"/>
  <Override PartName="/ppt/ink/ink8484.xml" ContentType="application/inkml+xml"/>
  <Override PartName="/ppt/ink/ink8485.xml" ContentType="application/inkml+xml"/>
  <Override PartName="/ppt/ink/ink8486.xml" ContentType="application/inkml+xml"/>
  <Override PartName="/ppt/ink/ink8487.xml" ContentType="application/inkml+xml"/>
  <Override PartName="/ppt/ink/ink8488.xml" ContentType="application/inkml+xml"/>
  <Override PartName="/ppt/ink/ink8489.xml" ContentType="application/inkml+xml"/>
  <Override PartName="/ppt/ink/ink8490.xml" ContentType="application/inkml+xml"/>
  <Override PartName="/ppt/ink/ink8491.xml" ContentType="application/inkml+xml"/>
  <Override PartName="/ppt/ink/ink8492.xml" ContentType="application/inkml+xml"/>
  <Override PartName="/ppt/ink/ink8493.xml" ContentType="application/inkml+xml"/>
  <Override PartName="/ppt/ink/ink8494.xml" ContentType="application/inkml+xml"/>
  <Override PartName="/ppt/ink/ink8495.xml" ContentType="application/inkml+xml"/>
  <Override PartName="/ppt/ink/ink8496.xml" ContentType="application/inkml+xml"/>
  <Override PartName="/ppt/ink/ink8497.xml" ContentType="application/inkml+xml"/>
  <Override PartName="/ppt/ink/ink8498.xml" ContentType="application/inkml+xml"/>
  <Override PartName="/ppt/ink/ink8499.xml" ContentType="application/inkml+xml"/>
  <Override PartName="/ppt/ink/ink8500.xml" ContentType="application/inkml+xml"/>
  <Override PartName="/ppt/ink/ink8501.xml" ContentType="application/inkml+xml"/>
  <Override PartName="/ppt/ink/ink8502.xml" ContentType="application/inkml+xml"/>
  <Override PartName="/ppt/ink/ink8503.xml" ContentType="application/inkml+xml"/>
  <Override PartName="/ppt/ink/ink8504.xml" ContentType="application/inkml+xml"/>
  <Override PartName="/ppt/ink/ink8505.xml" ContentType="application/inkml+xml"/>
  <Override PartName="/ppt/ink/ink8506.xml" ContentType="application/inkml+xml"/>
  <Override PartName="/ppt/ink/ink8507.xml" ContentType="application/inkml+xml"/>
  <Override PartName="/ppt/ink/ink8508.xml" ContentType="application/inkml+xml"/>
  <Override PartName="/ppt/ink/ink8509.xml" ContentType="application/inkml+xml"/>
  <Override PartName="/ppt/ink/ink8510.xml" ContentType="application/inkml+xml"/>
  <Override PartName="/ppt/ink/ink8511.xml" ContentType="application/inkml+xml"/>
  <Override PartName="/ppt/ink/ink8512.xml" ContentType="application/inkml+xml"/>
  <Override PartName="/ppt/ink/ink8513.xml" ContentType="application/inkml+xml"/>
  <Override PartName="/ppt/ink/ink8514.xml" ContentType="application/inkml+xml"/>
  <Override PartName="/ppt/ink/ink8515.xml" ContentType="application/inkml+xml"/>
  <Override PartName="/ppt/ink/ink8516.xml" ContentType="application/inkml+xml"/>
  <Override PartName="/ppt/ink/ink8517.xml" ContentType="application/inkml+xml"/>
  <Override PartName="/ppt/ink/ink8518.xml" ContentType="application/inkml+xml"/>
  <Override PartName="/ppt/ink/ink8519.xml" ContentType="application/inkml+xml"/>
  <Override PartName="/ppt/ink/ink8520.xml" ContentType="application/inkml+xml"/>
  <Override PartName="/ppt/ink/ink8521.xml" ContentType="application/inkml+xml"/>
  <Override PartName="/ppt/ink/ink8522.xml" ContentType="application/inkml+xml"/>
  <Override PartName="/ppt/ink/ink8523.xml" ContentType="application/inkml+xml"/>
  <Override PartName="/ppt/ink/ink8524.xml" ContentType="application/inkml+xml"/>
  <Override PartName="/ppt/ink/ink8525.xml" ContentType="application/inkml+xml"/>
  <Override PartName="/ppt/ink/ink8526.xml" ContentType="application/inkml+xml"/>
  <Override PartName="/ppt/ink/ink8527.xml" ContentType="application/inkml+xml"/>
  <Override PartName="/ppt/ink/ink8528.xml" ContentType="application/inkml+xml"/>
  <Override PartName="/ppt/ink/ink8529.xml" ContentType="application/inkml+xml"/>
  <Override PartName="/ppt/ink/ink8530.xml" ContentType="application/inkml+xml"/>
  <Override PartName="/ppt/ink/ink8531.xml" ContentType="application/inkml+xml"/>
  <Override PartName="/ppt/ink/ink8532.xml" ContentType="application/inkml+xml"/>
  <Override PartName="/ppt/ink/ink8533.xml" ContentType="application/inkml+xml"/>
  <Override PartName="/ppt/ink/ink8534.xml" ContentType="application/inkml+xml"/>
  <Override PartName="/ppt/ink/ink8535.xml" ContentType="application/inkml+xml"/>
  <Override PartName="/ppt/ink/ink8536.xml" ContentType="application/inkml+xml"/>
  <Override PartName="/ppt/ink/ink8537.xml" ContentType="application/inkml+xml"/>
  <Override PartName="/ppt/ink/ink8538.xml" ContentType="application/inkml+xml"/>
  <Override PartName="/ppt/ink/ink8539.xml" ContentType="application/inkml+xml"/>
  <Override PartName="/ppt/ink/ink8540.xml" ContentType="application/inkml+xml"/>
  <Override PartName="/ppt/ink/ink8541.xml" ContentType="application/inkml+xml"/>
  <Override PartName="/ppt/ink/ink8542.xml" ContentType="application/inkml+xml"/>
  <Override PartName="/ppt/ink/ink8543.xml" ContentType="application/inkml+xml"/>
  <Override PartName="/ppt/ink/ink8544.xml" ContentType="application/inkml+xml"/>
  <Override PartName="/ppt/ink/ink8545.xml" ContentType="application/inkml+xml"/>
  <Override PartName="/ppt/ink/ink8546.xml" ContentType="application/inkml+xml"/>
  <Override PartName="/ppt/ink/ink8547.xml" ContentType="application/inkml+xml"/>
  <Override PartName="/ppt/ink/ink8548.xml" ContentType="application/inkml+xml"/>
  <Override PartName="/ppt/ink/ink8549.xml" ContentType="application/inkml+xml"/>
  <Override PartName="/ppt/ink/ink8550.xml" ContentType="application/inkml+xml"/>
  <Override PartName="/ppt/ink/ink8551.xml" ContentType="application/inkml+xml"/>
  <Override PartName="/ppt/ink/ink8552.xml" ContentType="application/inkml+xml"/>
  <Override PartName="/ppt/ink/ink8553.xml" ContentType="application/inkml+xml"/>
  <Override PartName="/ppt/ink/ink8554.xml" ContentType="application/inkml+xml"/>
  <Override PartName="/ppt/ink/ink8555.xml" ContentType="application/inkml+xml"/>
  <Override PartName="/ppt/ink/ink8556.xml" ContentType="application/inkml+xml"/>
  <Override PartName="/ppt/ink/ink8557.xml" ContentType="application/inkml+xml"/>
  <Override PartName="/ppt/ink/ink8558.xml" ContentType="application/inkml+xml"/>
  <Override PartName="/ppt/ink/ink8559.xml" ContentType="application/inkml+xml"/>
  <Override PartName="/ppt/ink/ink8560.xml" ContentType="application/inkml+xml"/>
  <Override PartName="/ppt/ink/ink8561.xml" ContentType="application/inkml+xml"/>
  <Override PartName="/ppt/ink/ink8562.xml" ContentType="application/inkml+xml"/>
  <Override PartName="/ppt/ink/ink8563.xml" ContentType="application/inkml+xml"/>
  <Override PartName="/ppt/ink/ink8564.xml" ContentType="application/inkml+xml"/>
  <Override PartName="/ppt/ink/ink8565.xml" ContentType="application/inkml+xml"/>
  <Override PartName="/ppt/ink/ink8566.xml" ContentType="application/inkml+xml"/>
  <Override PartName="/ppt/ink/ink8567.xml" ContentType="application/inkml+xml"/>
  <Override PartName="/ppt/ink/ink8568.xml" ContentType="application/inkml+xml"/>
  <Override PartName="/ppt/ink/ink8569.xml" ContentType="application/inkml+xml"/>
  <Override PartName="/ppt/ink/ink8570.xml" ContentType="application/inkml+xml"/>
  <Override PartName="/ppt/ink/ink8571.xml" ContentType="application/inkml+xml"/>
  <Override PartName="/ppt/ink/ink8572.xml" ContentType="application/inkml+xml"/>
  <Override PartName="/ppt/ink/ink8573.xml" ContentType="application/inkml+xml"/>
  <Override PartName="/ppt/ink/ink8574.xml" ContentType="application/inkml+xml"/>
  <Override PartName="/ppt/ink/ink8575.xml" ContentType="application/inkml+xml"/>
  <Override PartName="/ppt/ink/ink8576.xml" ContentType="application/inkml+xml"/>
  <Override PartName="/ppt/ink/ink8577.xml" ContentType="application/inkml+xml"/>
  <Override PartName="/ppt/ink/ink8578.xml" ContentType="application/inkml+xml"/>
  <Override PartName="/ppt/ink/ink8579.xml" ContentType="application/inkml+xml"/>
  <Override PartName="/ppt/ink/ink8580.xml" ContentType="application/inkml+xml"/>
  <Override PartName="/ppt/ink/ink8581.xml" ContentType="application/inkml+xml"/>
  <Override PartName="/ppt/ink/ink8582.xml" ContentType="application/inkml+xml"/>
  <Override PartName="/ppt/ink/ink8583.xml" ContentType="application/inkml+xml"/>
  <Override PartName="/ppt/ink/ink8584.xml" ContentType="application/inkml+xml"/>
  <Override PartName="/ppt/ink/ink8585.xml" ContentType="application/inkml+xml"/>
  <Override PartName="/ppt/ink/ink8586.xml" ContentType="application/inkml+xml"/>
  <Override PartName="/ppt/ink/ink8587.xml" ContentType="application/inkml+xml"/>
  <Override PartName="/ppt/ink/ink8588.xml" ContentType="application/inkml+xml"/>
  <Override PartName="/ppt/ink/ink8589.xml" ContentType="application/inkml+xml"/>
  <Override PartName="/ppt/ink/ink8590.xml" ContentType="application/inkml+xml"/>
  <Override PartName="/ppt/ink/ink8591.xml" ContentType="application/inkml+xml"/>
  <Override PartName="/ppt/ink/ink8592.xml" ContentType="application/inkml+xml"/>
  <Override PartName="/ppt/ink/ink8593.xml" ContentType="application/inkml+xml"/>
  <Override PartName="/ppt/ink/ink8594.xml" ContentType="application/inkml+xml"/>
  <Override PartName="/ppt/ink/ink8595.xml" ContentType="application/inkml+xml"/>
  <Override PartName="/ppt/ink/ink8596.xml" ContentType="application/inkml+xml"/>
  <Override PartName="/ppt/ink/ink8597.xml" ContentType="application/inkml+xml"/>
  <Override PartName="/ppt/ink/ink8598.xml" ContentType="application/inkml+xml"/>
  <Override PartName="/ppt/ink/ink8599.xml" ContentType="application/inkml+xml"/>
  <Override PartName="/ppt/ink/ink8600.xml" ContentType="application/inkml+xml"/>
  <Override PartName="/ppt/ink/ink8601.xml" ContentType="application/inkml+xml"/>
  <Override PartName="/ppt/ink/ink8602.xml" ContentType="application/inkml+xml"/>
  <Override PartName="/ppt/ink/ink8603.xml" ContentType="application/inkml+xml"/>
  <Override PartName="/ppt/ink/ink8604.xml" ContentType="application/inkml+xml"/>
  <Override PartName="/ppt/ink/ink8605.xml" ContentType="application/inkml+xml"/>
  <Override PartName="/ppt/ink/ink8606.xml" ContentType="application/inkml+xml"/>
  <Override PartName="/ppt/ink/ink8607.xml" ContentType="application/inkml+xml"/>
  <Override PartName="/ppt/ink/ink8608.xml" ContentType="application/inkml+xml"/>
  <Override PartName="/ppt/ink/ink8609.xml" ContentType="application/inkml+xml"/>
  <Override PartName="/ppt/ink/ink8610.xml" ContentType="application/inkml+xml"/>
  <Override PartName="/ppt/ink/ink8611.xml" ContentType="application/inkml+xml"/>
  <Override PartName="/ppt/ink/ink8612.xml" ContentType="application/inkml+xml"/>
  <Override PartName="/ppt/ink/ink8613.xml" ContentType="application/inkml+xml"/>
  <Override PartName="/ppt/ink/ink8614.xml" ContentType="application/inkml+xml"/>
  <Override PartName="/ppt/ink/ink8615.xml" ContentType="application/inkml+xml"/>
  <Override PartName="/ppt/ink/ink8616.xml" ContentType="application/inkml+xml"/>
  <Override PartName="/ppt/ink/ink8617.xml" ContentType="application/inkml+xml"/>
  <Override PartName="/ppt/ink/ink8618.xml" ContentType="application/inkml+xml"/>
  <Override PartName="/ppt/ink/ink8619.xml" ContentType="application/inkml+xml"/>
  <Override PartName="/ppt/ink/ink8620.xml" ContentType="application/inkml+xml"/>
  <Override PartName="/ppt/ink/ink8621.xml" ContentType="application/inkml+xml"/>
  <Override PartName="/ppt/ink/ink8622.xml" ContentType="application/inkml+xml"/>
  <Override PartName="/ppt/ink/ink8623.xml" ContentType="application/inkml+xml"/>
  <Override PartName="/ppt/ink/ink8624.xml" ContentType="application/inkml+xml"/>
  <Override PartName="/ppt/ink/ink8625.xml" ContentType="application/inkml+xml"/>
  <Override PartName="/ppt/ink/ink8626.xml" ContentType="application/inkml+xml"/>
  <Override PartName="/ppt/ink/ink8627.xml" ContentType="application/inkml+xml"/>
  <Override PartName="/ppt/ink/ink8628.xml" ContentType="application/inkml+xml"/>
  <Override PartName="/ppt/ink/ink8629.xml" ContentType="application/inkml+xml"/>
  <Override PartName="/ppt/ink/ink8630.xml" ContentType="application/inkml+xml"/>
  <Override PartName="/ppt/ink/ink8631.xml" ContentType="application/inkml+xml"/>
  <Override PartName="/ppt/ink/ink8632.xml" ContentType="application/inkml+xml"/>
  <Override PartName="/ppt/ink/ink8633.xml" ContentType="application/inkml+xml"/>
  <Override PartName="/ppt/ink/ink8634.xml" ContentType="application/inkml+xml"/>
  <Override PartName="/ppt/ink/ink8635.xml" ContentType="application/inkml+xml"/>
  <Override PartName="/ppt/ink/ink8636.xml" ContentType="application/inkml+xml"/>
  <Override PartName="/ppt/ink/ink8637.xml" ContentType="application/inkml+xml"/>
  <Override PartName="/ppt/ink/ink8638.xml" ContentType="application/inkml+xml"/>
  <Override PartName="/ppt/ink/ink8639.xml" ContentType="application/inkml+xml"/>
  <Override PartName="/ppt/ink/ink8640.xml" ContentType="application/inkml+xml"/>
  <Override PartName="/ppt/ink/ink8641.xml" ContentType="application/inkml+xml"/>
  <Override PartName="/ppt/ink/ink8642.xml" ContentType="application/inkml+xml"/>
  <Override PartName="/ppt/ink/ink8643.xml" ContentType="application/inkml+xml"/>
  <Override PartName="/ppt/ink/ink8644.xml" ContentType="application/inkml+xml"/>
  <Override PartName="/ppt/ink/ink8645.xml" ContentType="application/inkml+xml"/>
  <Override PartName="/ppt/ink/ink8646.xml" ContentType="application/inkml+xml"/>
  <Override PartName="/ppt/ink/ink8647.xml" ContentType="application/inkml+xml"/>
  <Override PartName="/ppt/ink/ink8648.xml" ContentType="application/inkml+xml"/>
  <Override PartName="/ppt/ink/ink8649.xml" ContentType="application/inkml+xml"/>
  <Override PartName="/ppt/ink/ink8650.xml" ContentType="application/inkml+xml"/>
  <Override PartName="/ppt/ink/ink8651.xml" ContentType="application/inkml+xml"/>
  <Override PartName="/ppt/ink/ink8652.xml" ContentType="application/inkml+xml"/>
  <Override PartName="/ppt/ink/ink8653.xml" ContentType="application/inkml+xml"/>
  <Override PartName="/ppt/ink/ink8654.xml" ContentType="application/inkml+xml"/>
  <Override PartName="/ppt/ink/ink8655.xml" ContentType="application/inkml+xml"/>
  <Override PartName="/ppt/ink/ink8656.xml" ContentType="application/inkml+xml"/>
  <Override PartName="/ppt/ink/ink8657.xml" ContentType="application/inkml+xml"/>
  <Override PartName="/ppt/ink/ink8658.xml" ContentType="application/inkml+xml"/>
  <Override PartName="/ppt/ink/ink8659.xml" ContentType="application/inkml+xml"/>
  <Override PartName="/ppt/ink/ink8660.xml" ContentType="application/inkml+xml"/>
  <Override PartName="/ppt/ink/ink8661.xml" ContentType="application/inkml+xml"/>
  <Override PartName="/ppt/ink/ink8662.xml" ContentType="application/inkml+xml"/>
  <Override PartName="/ppt/ink/ink8663.xml" ContentType="application/inkml+xml"/>
  <Override PartName="/ppt/ink/ink8664.xml" ContentType="application/inkml+xml"/>
  <Override PartName="/ppt/ink/ink8665.xml" ContentType="application/inkml+xml"/>
  <Override PartName="/ppt/ink/ink8666.xml" ContentType="application/inkml+xml"/>
  <Override PartName="/ppt/ink/ink8667.xml" ContentType="application/inkml+xml"/>
  <Override PartName="/ppt/ink/ink8668.xml" ContentType="application/inkml+xml"/>
  <Override PartName="/ppt/ink/ink8669.xml" ContentType="application/inkml+xml"/>
  <Override PartName="/ppt/ink/ink8670.xml" ContentType="application/inkml+xml"/>
  <Override PartName="/ppt/ink/ink8671.xml" ContentType="application/inkml+xml"/>
  <Override PartName="/ppt/ink/ink8672.xml" ContentType="application/inkml+xml"/>
  <Override PartName="/ppt/ink/ink8673.xml" ContentType="application/inkml+xml"/>
  <Override PartName="/ppt/ink/ink8674.xml" ContentType="application/inkml+xml"/>
  <Override PartName="/ppt/ink/ink8675.xml" ContentType="application/inkml+xml"/>
  <Override PartName="/ppt/ink/ink8676.xml" ContentType="application/inkml+xml"/>
  <Override PartName="/ppt/ink/ink8677.xml" ContentType="application/inkml+xml"/>
  <Override PartName="/ppt/ink/ink8678.xml" ContentType="application/inkml+xml"/>
  <Override PartName="/ppt/ink/ink8679.xml" ContentType="application/inkml+xml"/>
  <Override PartName="/ppt/ink/ink8680.xml" ContentType="application/inkml+xml"/>
  <Override PartName="/ppt/ink/ink8681.xml" ContentType="application/inkml+xml"/>
  <Override PartName="/ppt/ink/ink8682.xml" ContentType="application/inkml+xml"/>
  <Override PartName="/ppt/ink/ink8683.xml" ContentType="application/inkml+xml"/>
  <Override PartName="/ppt/ink/ink8684.xml" ContentType="application/inkml+xml"/>
  <Override PartName="/ppt/ink/ink8685.xml" ContentType="application/inkml+xml"/>
  <Override PartName="/ppt/ink/ink8686.xml" ContentType="application/inkml+xml"/>
  <Override PartName="/ppt/ink/ink8687.xml" ContentType="application/inkml+xml"/>
  <Override PartName="/ppt/ink/ink8688.xml" ContentType="application/inkml+xml"/>
  <Override PartName="/ppt/ink/ink8689.xml" ContentType="application/inkml+xml"/>
  <Override PartName="/ppt/ink/ink8690.xml" ContentType="application/inkml+xml"/>
  <Override PartName="/ppt/ink/ink8691.xml" ContentType="application/inkml+xml"/>
  <Override PartName="/ppt/ink/ink8692.xml" ContentType="application/inkml+xml"/>
  <Override PartName="/ppt/ink/ink8693.xml" ContentType="application/inkml+xml"/>
  <Override PartName="/ppt/ink/ink8694.xml" ContentType="application/inkml+xml"/>
  <Override PartName="/ppt/ink/ink8695.xml" ContentType="application/inkml+xml"/>
  <Override PartName="/ppt/ink/ink8696.xml" ContentType="application/inkml+xml"/>
  <Override PartName="/ppt/ink/ink8697.xml" ContentType="application/inkml+xml"/>
  <Override PartName="/ppt/ink/ink8698.xml" ContentType="application/inkml+xml"/>
  <Override PartName="/ppt/ink/ink8699.xml" ContentType="application/inkml+xml"/>
  <Override PartName="/ppt/ink/ink8700.xml" ContentType="application/inkml+xml"/>
  <Override PartName="/ppt/ink/ink8701.xml" ContentType="application/inkml+xml"/>
  <Override PartName="/ppt/ink/ink8702.xml" ContentType="application/inkml+xml"/>
  <Override PartName="/ppt/ink/ink8703.xml" ContentType="application/inkml+xml"/>
  <Override PartName="/ppt/ink/ink8704.xml" ContentType="application/inkml+xml"/>
  <Override PartName="/ppt/ink/ink8705.xml" ContentType="application/inkml+xml"/>
  <Override PartName="/ppt/ink/ink8706.xml" ContentType="application/inkml+xml"/>
  <Override PartName="/ppt/ink/ink8707.xml" ContentType="application/inkml+xml"/>
  <Override PartName="/ppt/ink/ink8708.xml" ContentType="application/inkml+xml"/>
  <Override PartName="/ppt/ink/ink8709.xml" ContentType="application/inkml+xml"/>
  <Override PartName="/ppt/ink/ink8710.xml" ContentType="application/inkml+xml"/>
  <Override PartName="/ppt/ink/ink8711.xml" ContentType="application/inkml+xml"/>
  <Override PartName="/ppt/ink/ink8712.xml" ContentType="application/inkml+xml"/>
  <Override PartName="/ppt/ink/ink8713.xml" ContentType="application/inkml+xml"/>
  <Override PartName="/ppt/ink/ink8714.xml" ContentType="application/inkml+xml"/>
  <Override PartName="/ppt/ink/ink8715.xml" ContentType="application/inkml+xml"/>
  <Override PartName="/ppt/ink/ink8716.xml" ContentType="application/inkml+xml"/>
  <Override PartName="/ppt/ink/ink8717.xml" ContentType="application/inkml+xml"/>
  <Override PartName="/ppt/ink/ink8718.xml" ContentType="application/inkml+xml"/>
  <Override PartName="/ppt/ink/ink8719.xml" ContentType="application/inkml+xml"/>
  <Override PartName="/ppt/ink/ink8720.xml" ContentType="application/inkml+xml"/>
  <Override PartName="/ppt/ink/ink8721.xml" ContentType="application/inkml+xml"/>
  <Override PartName="/ppt/ink/ink8722.xml" ContentType="application/inkml+xml"/>
  <Override PartName="/ppt/ink/ink8723.xml" ContentType="application/inkml+xml"/>
  <Override PartName="/ppt/ink/ink8724.xml" ContentType="application/inkml+xml"/>
  <Override PartName="/ppt/ink/ink8725.xml" ContentType="application/inkml+xml"/>
  <Override PartName="/ppt/ink/ink8726.xml" ContentType="application/inkml+xml"/>
  <Override PartName="/ppt/ink/ink8727.xml" ContentType="application/inkml+xml"/>
  <Override PartName="/ppt/ink/ink8728.xml" ContentType="application/inkml+xml"/>
  <Override PartName="/ppt/ink/ink8729.xml" ContentType="application/inkml+xml"/>
  <Override PartName="/ppt/ink/ink8730.xml" ContentType="application/inkml+xml"/>
  <Override PartName="/ppt/ink/ink8731.xml" ContentType="application/inkml+xml"/>
  <Override PartName="/ppt/ink/ink8732.xml" ContentType="application/inkml+xml"/>
  <Override PartName="/ppt/ink/ink8733.xml" ContentType="application/inkml+xml"/>
  <Override PartName="/ppt/ink/ink8734.xml" ContentType="application/inkml+xml"/>
  <Override PartName="/ppt/ink/ink8735.xml" ContentType="application/inkml+xml"/>
  <Override PartName="/ppt/ink/ink8736.xml" ContentType="application/inkml+xml"/>
  <Override PartName="/ppt/ink/ink8737.xml" ContentType="application/inkml+xml"/>
  <Override PartName="/ppt/ink/ink8738.xml" ContentType="application/inkml+xml"/>
  <Override PartName="/ppt/ink/ink8739.xml" ContentType="application/inkml+xml"/>
  <Override PartName="/ppt/ink/ink8740.xml" ContentType="application/inkml+xml"/>
  <Override PartName="/ppt/ink/ink8741.xml" ContentType="application/inkml+xml"/>
  <Override PartName="/ppt/ink/ink8742.xml" ContentType="application/inkml+xml"/>
  <Override PartName="/ppt/ink/ink8743.xml" ContentType="application/inkml+xml"/>
  <Override PartName="/ppt/ink/ink8744.xml" ContentType="application/inkml+xml"/>
  <Override PartName="/ppt/ink/ink8745.xml" ContentType="application/inkml+xml"/>
  <Override PartName="/ppt/ink/ink8746.xml" ContentType="application/inkml+xml"/>
  <Override PartName="/ppt/ink/ink8747.xml" ContentType="application/inkml+xml"/>
  <Override PartName="/ppt/ink/ink8748.xml" ContentType="application/inkml+xml"/>
  <Override PartName="/ppt/ink/ink8749.xml" ContentType="application/inkml+xml"/>
  <Override PartName="/ppt/ink/ink8750.xml" ContentType="application/inkml+xml"/>
  <Override PartName="/ppt/ink/ink8751.xml" ContentType="application/inkml+xml"/>
  <Override PartName="/ppt/ink/ink8752.xml" ContentType="application/inkml+xml"/>
  <Override PartName="/ppt/ink/ink8753.xml" ContentType="application/inkml+xml"/>
  <Override PartName="/ppt/ink/ink8754.xml" ContentType="application/inkml+xml"/>
  <Override PartName="/ppt/ink/ink8755.xml" ContentType="application/inkml+xml"/>
  <Override PartName="/ppt/ink/ink8756.xml" ContentType="application/inkml+xml"/>
  <Override PartName="/ppt/ink/ink8757.xml" ContentType="application/inkml+xml"/>
  <Override PartName="/ppt/ink/ink8758.xml" ContentType="application/inkml+xml"/>
  <Override PartName="/ppt/ink/ink8759.xml" ContentType="application/inkml+xml"/>
  <Override PartName="/ppt/ink/ink8760.xml" ContentType="application/inkml+xml"/>
  <Override PartName="/ppt/ink/ink8761.xml" ContentType="application/inkml+xml"/>
  <Override PartName="/ppt/ink/ink8762.xml" ContentType="application/inkml+xml"/>
  <Override PartName="/ppt/ink/ink8763.xml" ContentType="application/inkml+xml"/>
  <Override PartName="/ppt/ink/ink8764.xml" ContentType="application/inkml+xml"/>
  <Override PartName="/ppt/ink/ink8765.xml" ContentType="application/inkml+xml"/>
  <Override PartName="/ppt/ink/ink8766.xml" ContentType="application/inkml+xml"/>
  <Override PartName="/ppt/ink/ink8767.xml" ContentType="application/inkml+xml"/>
  <Override PartName="/ppt/ink/ink8768.xml" ContentType="application/inkml+xml"/>
  <Override PartName="/ppt/ink/ink8769.xml" ContentType="application/inkml+xml"/>
  <Override PartName="/ppt/ink/ink8770.xml" ContentType="application/inkml+xml"/>
  <Override PartName="/ppt/ink/ink8771.xml" ContentType="application/inkml+xml"/>
  <Override PartName="/ppt/ink/ink8772.xml" ContentType="application/inkml+xml"/>
  <Override PartName="/ppt/ink/ink8773.xml" ContentType="application/inkml+xml"/>
  <Override PartName="/ppt/ink/ink8774.xml" ContentType="application/inkml+xml"/>
  <Override PartName="/ppt/ink/ink8775.xml" ContentType="application/inkml+xml"/>
  <Override PartName="/ppt/ink/ink8776.xml" ContentType="application/inkml+xml"/>
  <Override PartName="/ppt/ink/ink8777.xml" ContentType="application/inkml+xml"/>
  <Override PartName="/ppt/ink/ink8778.xml" ContentType="application/inkml+xml"/>
  <Override PartName="/ppt/ink/ink8779.xml" ContentType="application/inkml+xml"/>
  <Override PartName="/ppt/ink/ink8780.xml" ContentType="application/inkml+xml"/>
  <Override PartName="/ppt/ink/ink8781.xml" ContentType="application/inkml+xml"/>
  <Override PartName="/ppt/ink/ink8782.xml" ContentType="application/inkml+xml"/>
  <Override PartName="/ppt/ink/ink8783.xml" ContentType="application/inkml+xml"/>
  <Override PartName="/ppt/ink/ink8784.xml" ContentType="application/inkml+xml"/>
  <Override PartName="/ppt/ink/ink8785.xml" ContentType="application/inkml+xml"/>
  <Override PartName="/ppt/ink/ink8786.xml" ContentType="application/inkml+xml"/>
  <Override PartName="/ppt/ink/ink8787.xml" ContentType="application/inkml+xml"/>
  <Override PartName="/ppt/ink/ink8788.xml" ContentType="application/inkml+xml"/>
  <Override PartName="/ppt/ink/ink8789.xml" ContentType="application/inkml+xml"/>
  <Override PartName="/ppt/ink/ink8790.xml" ContentType="application/inkml+xml"/>
  <Override PartName="/ppt/ink/ink8791.xml" ContentType="application/inkml+xml"/>
  <Override PartName="/ppt/ink/ink8792.xml" ContentType="application/inkml+xml"/>
  <Override PartName="/ppt/ink/ink8793.xml" ContentType="application/inkml+xml"/>
  <Override PartName="/ppt/ink/ink8794.xml" ContentType="application/inkml+xml"/>
  <Override PartName="/ppt/ink/ink8795.xml" ContentType="application/inkml+xml"/>
  <Override PartName="/ppt/ink/ink8796.xml" ContentType="application/inkml+xml"/>
  <Override PartName="/ppt/ink/ink8797.xml" ContentType="application/inkml+xml"/>
  <Override PartName="/ppt/ink/ink8798.xml" ContentType="application/inkml+xml"/>
  <Override PartName="/ppt/ink/ink8799.xml" ContentType="application/inkml+xml"/>
  <Override PartName="/ppt/ink/ink8800.xml" ContentType="application/inkml+xml"/>
  <Override PartName="/ppt/ink/ink8801.xml" ContentType="application/inkml+xml"/>
  <Override PartName="/ppt/ink/ink8802.xml" ContentType="application/inkml+xml"/>
  <Override PartName="/ppt/ink/ink8803.xml" ContentType="application/inkml+xml"/>
  <Override PartName="/ppt/ink/ink8804.xml" ContentType="application/inkml+xml"/>
  <Override PartName="/ppt/ink/ink8805.xml" ContentType="application/inkml+xml"/>
  <Override PartName="/ppt/ink/ink8806.xml" ContentType="application/inkml+xml"/>
  <Override PartName="/ppt/ink/ink8807.xml" ContentType="application/inkml+xml"/>
  <Override PartName="/ppt/ink/ink8808.xml" ContentType="application/inkml+xml"/>
  <Override PartName="/ppt/ink/ink8809.xml" ContentType="application/inkml+xml"/>
  <Override PartName="/ppt/ink/ink8810.xml" ContentType="application/inkml+xml"/>
  <Override PartName="/ppt/ink/ink8811.xml" ContentType="application/inkml+xml"/>
  <Override PartName="/ppt/ink/ink8812.xml" ContentType="application/inkml+xml"/>
  <Override PartName="/ppt/ink/ink8813.xml" ContentType="application/inkml+xml"/>
  <Override PartName="/ppt/ink/ink8814.xml" ContentType="application/inkml+xml"/>
  <Override PartName="/ppt/ink/ink8815.xml" ContentType="application/inkml+xml"/>
  <Override PartName="/ppt/ink/ink8816.xml" ContentType="application/inkml+xml"/>
  <Override PartName="/ppt/ink/ink8817.xml" ContentType="application/inkml+xml"/>
  <Override PartName="/ppt/ink/ink8818.xml" ContentType="application/inkml+xml"/>
  <Override PartName="/ppt/ink/ink8819.xml" ContentType="application/inkml+xml"/>
  <Override PartName="/ppt/ink/ink8820.xml" ContentType="application/inkml+xml"/>
  <Override PartName="/ppt/ink/ink8821.xml" ContentType="application/inkml+xml"/>
  <Override PartName="/ppt/ink/ink8822.xml" ContentType="application/inkml+xml"/>
  <Override PartName="/ppt/ink/ink8823.xml" ContentType="application/inkml+xml"/>
  <Override PartName="/ppt/ink/ink8824.xml" ContentType="application/inkml+xml"/>
  <Override PartName="/ppt/ink/ink8825.xml" ContentType="application/inkml+xml"/>
  <Override PartName="/ppt/ink/ink8826.xml" ContentType="application/inkml+xml"/>
  <Override PartName="/ppt/ink/ink8827.xml" ContentType="application/inkml+xml"/>
  <Override PartName="/ppt/ink/ink8828.xml" ContentType="application/inkml+xml"/>
  <Override PartName="/ppt/ink/ink8829.xml" ContentType="application/inkml+xml"/>
  <Override PartName="/ppt/ink/ink8830.xml" ContentType="application/inkml+xml"/>
  <Override PartName="/ppt/ink/ink8831.xml" ContentType="application/inkml+xml"/>
  <Override PartName="/ppt/ink/ink8832.xml" ContentType="application/inkml+xml"/>
  <Override PartName="/ppt/ink/ink8833.xml" ContentType="application/inkml+xml"/>
  <Override PartName="/ppt/ink/ink8834.xml" ContentType="application/inkml+xml"/>
  <Override PartName="/ppt/ink/ink8835.xml" ContentType="application/inkml+xml"/>
  <Override PartName="/ppt/ink/ink8836.xml" ContentType="application/inkml+xml"/>
  <Override PartName="/ppt/ink/ink8837.xml" ContentType="application/inkml+xml"/>
  <Override PartName="/ppt/ink/ink8838.xml" ContentType="application/inkml+xml"/>
  <Override PartName="/ppt/ink/ink8839.xml" ContentType="application/inkml+xml"/>
  <Override PartName="/ppt/ink/ink8840.xml" ContentType="application/inkml+xml"/>
  <Override PartName="/ppt/ink/ink8841.xml" ContentType="application/inkml+xml"/>
  <Override PartName="/ppt/ink/ink8842.xml" ContentType="application/inkml+xml"/>
  <Override PartName="/ppt/ink/ink8843.xml" ContentType="application/inkml+xml"/>
  <Override PartName="/ppt/ink/ink8844.xml" ContentType="application/inkml+xml"/>
  <Override PartName="/ppt/ink/ink8845.xml" ContentType="application/inkml+xml"/>
  <Override PartName="/ppt/ink/ink8846.xml" ContentType="application/inkml+xml"/>
  <Override PartName="/ppt/ink/ink8847.xml" ContentType="application/inkml+xml"/>
  <Override PartName="/ppt/ink/ink8848.xml" ContentType="application/inkml+xml"/>
  <Override PartName="/ppt/ink/ink8849.xml" ContentType="application/inkml+xml"/>
  <Override PartName="/ppt/ink/ink8850.xml" ContentType="application/inkml+xml"/>
  <Override PartName="/ppt/ink/ink8851.xml" ContentType="application/inkml+xml"/>
  <Override PartName="/ppt/ink/ink8852.xml" ContentType="application/inkml+xml"/>
  <Override PartName="/ppt/ink/ink8853.xml" ContentType="application/inkml+xml"/>
  <Override PartName="/ppt/ink/ink8854.xml" ContentType="application/inkml+xml"/>
  <Override PartName="/ppt/ink/ink8855.xml" ContentType="application/inkml+xml"/>
  <Override PartName="/ppt/ink/ink8856.xml" ContentType="application/inkml+xml"/>
  <Override PartName="/ppt/ink/ink8857.xml" ContentType="application/inkml+xml"/>
  <Override PartName="/ppt/ink/ink8858.xml" ContentType="application/inkml+xml"/>
  <Override PartName="/ppt/ink/ink8859.xml" ContentType="application/inkml+xml"/>
  <Override PartName="/ppt/ink/ink8860.xml" ContentType="application/inkml+xml"/>
  <Override PartName="/ppt/ink/ink8861.xml" ContentType="application/inkml+xml"/>
  <Override PartName="/ppt/ink/ink8862.xml" ContentType="application/inkml+xml"/>
  <Override PartName="/ppt/ink/ink8863.xml" ContentType="application/inkml+xml"/>
  <Override PartName="/ppt/ink/ink8864.xml" ContentType="application/inkml+xml"/>
  <Override PartName="/ppt/ink/ink8865.xml" ContentType="application/inkml+xml"/>
  <Override PartName="/ppt/ink/ink8866.xml" ContentType="application/inkml+xml"/>
  <Override PartName="/ppt/ink/ink8867.xml" ContentType="application/inkml+xml"/>
  <Override PartName="/ppt/ink/ink8868.xml" ContentType="application/inkml+xml"/>
  <Override PartName="/ppt/ink/ink8869.xml" ContentType="application/inkml+xml"/>
  <Override PartName="/ppt/ink/ink8870.xml" ContentType="application/inkml+xml"/>
  <Override PartName="/ppt/ink/ink8871.xml" ContentType="application/inkml+xml"/>
  <Override PartName="/ppt/ink/ink8872.xml" ContentType="application/inkml+xml"/>
  <Override PartName="/ppt/ink/ink8873.xml" ContentType="application/inkml+xml"/>
  <Override PartName="/ppt/ink/ink8874.xml" ContentType="application/inkml+xml"/>
  <Override PartName="/ppt/ink/ink8875.xml" ContentType="application/inkml+xml"/>
  <Override PartName="/ppt/ink/ink8876.xml" ContentType="application/inkml+xml"/>
  <Override PartName="/ppt/ink/ink8877.xml" ContentType="application/inkml+xml"/>
  <Override PartName="/ppt/ink/ink8878.xml" ContentType="application/inkml+xml"/>
  <Override PartName="/ppt/ink/ink8879.xml" ContentType="application/inkml+xml"/>
  <Override PartName="/ppt/ink/ink8880.xml" ContentType="application/inkml+xml"/>
  <Override PartName="/ppt/ink/ink8881.xml" ContentType="application/inkml+xml"/>
  <Override PartName="/ppt/ink/ink8882.xml" ContentType="application/inkml+xml"/>
  <Override PartName="/ppt/ink/ink8883.xml" ContentType="application/inkml+xml"/>
  <Override PartName="/ppt/ink/ink8884.xml" ContentType="application/inkml+xml"/>
  <Override PartName="/ppt/ink/ink8885.xml" ContentType="application/inkml+xml"/>
  <Override PartName="/ppt/ink/ink8886.xml" ContentType="application/inkml+xml"/>
  <Override PartName="/ppt/ink/ink8887.xml" ContentType="application/inkml+xml"/>
  <Override PartName="/ppt/ink/ink8888.xml" ContentType="application/inkml+xml"/>
  <Override PartName="/ppt/ink/ink8889.xml" ContentType="application/inkml+xml"/>
  <Override PartName="/ppt/ink/ink8890.xml" ContentType="application/inkml+xml"/>
  <Override PartName="/ppt/ink/ink8891.xml" ContentType="application/inkml+xml"/>
  <Override PartName="/ppt/ink/ink8892.xml" ContentType="application/inkml+xml"/>
  <Override PartName="/ppt/ink/ink8893.xml" ContentType="application/inkml+xml"/>
  <Override PartName="/ppt/ink/ink8894.xml" ContentType="application/inkml+xml"/>
  <Override PartName="/ppt/ink/ink8895.xml" ContentType="application/inkml+xml"/>
  <Override PartName="/ppt/ink/ink8896.xml" ContentType="application/inkml+xml"/>
  <Override PartName="/ppt/ink/ink8897.xml" ContentType="application/inkml+xml"/>
  <Override PartName="/ppt/ink/ink8898.xml" ContentType="application/inkml+xml"/>
  <Override PartName="/ppt/ink/ink8899.xml" ContentType="application/inkml+xml"/>
  <Override PartName="/ppt/ink/ink8900.xml" ContentType="application/inkml+xml"/>
  <Override PartName="/ppt/ink/ink8901.xml" ContentType="application/inkml+xml"/>
  <Override PartName="/ppt/ink/ink8902.xml" ContentType="application/inkml+xml"/>
  <Override PartName="/ppt/ink/ink8903.xml" ContentType="application/inkml+xml"/>
  <Override PartName="/ppt/ink/ink8904.xml" ContentType="application/inkml+xml"/>
  <Override PartName="/ppt/ink/ink8905.xml" ContentType="application/inkml+xml"/>
  <Override PartName="/ppt/ink/ink8906.xml" ContentType="application/inkml+xml"/>
  <Override PartName="/ppt/ink/ink8907.xml" ContentType="application/inkml+xml"/>
  <Override PartName="/ppt/ink/ink8908.xml" ContentType="application/inkml+xml"/>
  <Override PartName="/ppt/ink/ink8909.xml" ContentType="application/inkml+xml"/>
  <Override PartName="/ppt/ink/ink8910.xml" ContentType="application/inkml+xml"/>
  <Override PartName="/ppt/ink/ink8911.xml" ContentType="application/inkml+xml"/>
  <Override PartName="/ppt/ink/ink8912.xml" ContentType="application/inkml+xml"/>
  <Override PartName="/ppt/ink/ink8913.xml" ContentType="application/inkml+xml"/>
  <Override PartName="/ppt/ink/ink8914.xml" ContentType="application/inkml+xml"/>
  <Override PartName="/ppt/ink/ink8915.xml" ContentType="application/inkml+xml"/>
  <Override PartName="/ppt/ink/ink8916.xml" ContentType="application/inkml+xml"/>
  <Override PartName="/ppt/ink/ink8917.xml" ContentType="application/inkml+xml"/>
  <Override PartName="/ppt/ink/ink8918.xml" ContentType="application/inkml+xml"/>
  <Override PartName="/ppt/ink/ink8919.xml" ContentType="application/inkml+xml"/>
  <Override PartName="/ppt/ink/ink8920.xml" ContentType="application/inkml+xml"/>
  <Override PartName="/ppt/ink/ink8921.xml" ContentType="application/inkml+xml"/>
  <Override PartName="/ppt/ink/ink8922.xml" ContentType="application/inkml+xml"/>
  <Override PartName="/ppt/ink/ink8923.xml" ContentType="application/inkml+xml"/>
  <Override PartName="/ppt/ink/ink8924.xml" ContentType="application/inkml+xml"/>
  <Override PartName="/ppt/ink/ink8925.xml" ContentType="application/inkml+xml"/>
  <Override PartName="/ppt/ink/ink8926.xml" ContentType="application/inkml+xml"/>
  <Override PartName="/ppt/ink/ink8927.xml" ContentType="application/inkml+xml"/>
  <Override PartName="/ppt/ink/ink8928.xml" ContentType="application/inkml+xml"/>
  <Override PartName="/ppt/ink/ink8929.xml" ContentType="application/inkml+xml"/>
  <Override PartName="/ppt/ink/ink8930.xml" ContentType="application/inkml+xml"/>
  <Override PartName="/ppt/ink/ink8931.xml" ContentType="application/inkml+xml"/>
  <Override PartName="/ppt/ink/ink8932.xml" ContentType="application/inkml+xml"/>
  <Override PartName="/ppt/ink/ink8933.xml" ContentType="application/inkml+xml"/>
  <Override PartName="/ppt/ink/ink8934.xml" ContentType="application/inkml+xml"/>
  <Override PartName="/ppt/ink/ink8935.xml" ContentType="application/inkml+xml"/>
  <Override PartName="/ppt/ink/ink8936.xml" ContentType="application/inkml+xml"/>
  <Override PartName="/ppt/ink/ink8937.xml" ContentType="application/inkml+xml"/>
  <Override PartName="/ppt/ink/ink8938.xml" ContentType="application/inkml+xml"/>
  <Override PartName="/ppt/ink/ink8939.xml" ContentType="application/inkml+xml"/>
  <Override PartName="/ppt/ink/ink8940.xml" ContentType="application/inkml+xml"/>
  <Override PartName="/ppt/ink/ink8941.xml" ContentType="application/inkml+xml"/>
  <Override PartName="/ppt/ink/ink8942.xml" ContentType="application/inkml+xml"/>
  <Override PartName="/ppt/ink/ink8943.xml" ContentType="application/inkml+xml"/>
  <Override PartName="/ppt/ink/ink8944.xml" ContentType="application/inkml+xml"/>
  <Override PartName="/ppt/ink/ink8945.xml" ContentType="application/inkml+xml"/>
  <Override PartName="/ppt/ink/ink8946.xml" ContentType="application/inkml+xml"/>
  <Override PartName="/ppt/ink/ink8947.xml" ContentType="application/inkml+xml"/>
  <Override PartName="/ppt/ink/ink8948.xml" ContentType="application/inkml+xml"/>
  <Override PartName="/ppt/ink/ink8949.xml" ContentType="application/inkml+xml"/>
  <Override PartName="/ppt/ink/ink8950.xml" ContentType="application/inkml+xml"/>
  <Override PartName="/ppt/ink/ink8951.xml" ContentType="application/inkml+xml"/>
  <Override PartName="/ppt/ink/ink8952.xml" ContentType="application/inkml+xml"/>
  <Override PartName="/ppt/ink/ink8953.xml" ContentType="application/inkml+xml"/>
  <Override PartName="/ppt/ink/ink8954.xml" ContentType="application/inkml+xml"/>
  <Override PartName="/ppt/ink/ink8955.xml" ContentType="application/inkml+xml"/>
  <Override PartName="/ppt/ink/ink8956.xml" ContentType="application/inkml+xml"/>
  <Override PartName="/ppt/ink/ink8957.xml" ContentType="application/inkml+xml"/>
  <Override PartName="/ppt/ink/ink8958.xml" ContentType="application/inkml+xml"/>
  <Override PartName="/ppt/ink/ink8959.xml" ContentType="application/inkml+xml"/>
  <Override PartName="/ppt/ink/ink8960.xml" ContentType="application/inkml+xml"/>
  <Override PartName="/ppt/ink/ink8961.xml" ContentType="application/inkml+xml"/>
  <Override PartName="/ppt/ink/ink8962.xml" ContentType="application/inkml+xml"/>
  <Override PartName="/ppt/ink/ink8963.xml" ContentType="application/inkml+xml"/>
  <Override PartName="/ppt/ink/ink8964.xml" ContentType="application/inkml+xml"/>
  <Override PartName="/ppt/ink/ink8965.xml" ContentType="application/inkml+xml"/>
  <Override PartName="/ppt/ink/ink8966.xml" ContentType="application/inkml+xml"/>
  <Override PartName="/ppt/ink/ink8967.xml" ContentType="application/inkml+xml"/>
  <Override PartName="/ppt/ink/ink8968.xml" ContentType="application/inkml+xml"/>
  <Override PartName="/ppt/ink/ink8969.xml" ContentType="application/inkml+xml"/>
  <Override PartName="/ppt/ink/ink8970.xml" ContentType="application/inkml+xml"/>
  <Override PartName="/ppt/ink/ink8971.xml" ContentType="application/inkml+xml"/>
  <Override PartName="/ppt/ink/ink8972.xml" ContentType="application/inkml+xml"/>
  <Override PartName="/ppt/ink/ink8973.xml" ContentType="application/inkml+xml"/>
  <Override PartName="/ppt/ink/ink8974.xml" ContentType="application/inkml+xml"/>
  <Override PartName="/ppt/ink/ink8975.xml" ContentType="application/inkml+xml"/>
  <Override PartName="/ppt/ink/ink8976.xml" ContentType="application/inkml+xml"/>
  <Override PartName="/ppt/ink/ink8977.xml" ContentType="application/inkml+xml"/>
  <Override PartName="/ppt/ink/ink8978.xml" ContentType="application/inkml+xml"/>
  <Override PartName="/ppt/ink/ink8979.xml" ContentType="application/inkml+xml"/>
  <Override PartName="/ppt/ink/ink8980.xml" ContentType="application/inkml+xml"/>
  <Override PartName="/ppt/ink/ink8981.xml" ContentType="application/inkml+xml"/>
  <Override PartName="/ppt/ink/ink8982.xml" ContentType="application/inkml+xml"/>
  <Override PartName="/ppt/ink/ink8983.xml" ContentType="application/inkml+xml"/>
  <Override PartName="/ppt/ink/ink8984.xml" ContentType="application/inkml+xml"/>
  <Override PartName="/ppt/ink/ink8985.xml" ContentType="application/inkml+xml"/>
  <Override PartName="/ppt/ink/ink8986.xml" ContentType="application/inkml+xml"/>
  <Override PartName="/ppt/ink/ink8987.xml" ContentType="application/inkml+xml"/>
  <Override PartName="/ppt/ink/ink8988.xml" ContentType="application/inkml+xml"/>
  <Override PartName="/ppt/ink/ink8989.xml" ContentType="application/inkml+xml"/>
  <Override PartName="/ppt/ink/ink8990.xml" ContentType="application/inkml+xml"/>
  <Override PartName="/ppt/ink/ink8991.xml" ContentType="application/inkml+xml"/>
  <Override PartName="/ppt/ink/ink8992.xml" ContentType="application/inkml+xml"/>
  <Override PartName="/ppt/ink/ink8993.xml" ContentType="application/inkml+xml"/>
  <Override PartName="/ppt/ink/ink8994.xml" ContentType="application/inkml+xml"/>
  <Override PartName="/ppt/ink/ink8995.xml" ContentType="application/inkml+xml"/>
  <Override PartName="/ppt/ink/ink8996.xml" ContentType="application/inkml+xml"/>
  <Override PartName="/ppt/ink/ink8997.xml" ContentType="application/inkml+xml"/>
  <Override PartName="/ppt/ink/ink8998.xml" ContentType="application/inkml+xml"/>
  <Override PartName="/ppt/ink/ink8999.xml" ContentType="application/inkml+xml"/>
  <Override PartName="/ppt/ink/ink9000.xml" ContentType="application/inkml+xml"/>
  <Override PartName="/ppt/ink/ink9001.xml" ContentType="application/inkml+xml"/>
  <Override PartName="/ppt/ink/ink9002.xml" ContentType="application/inkml+xml"/>
  <Override PartName="/ppt/ink/ink9003.xml" ContentType="application/inkml+xml"/>
  <Override PartName="/ppt/ink/ink9004.xml" ContentType="application/inkml+xml"/>
  <Override PartName="/ppt/ink/ink9005.xml" ContentType="application/inkml+xml"/>
  <Override PartName="/ppt/ink/ink9006.xml" ContentType="application/inkml+xml"/>
  <Override PartName="/ppt/ink/ink9007.xml" ContentType="application/inkml+xml"/>
  <Override PartName="/ppt/ink/ink9008.xml" ContentType="application/inkml+xml"/>
  <Override PartName="/ppt/ink/ink9009.xml" ContentType="application/inkml+xml"/>
  <Override PartName="/ppt/ink/ink9010.xml" ContentType="application/inkml+xml"/>
  <Override PartName="/ppt/ink/ink9011.xml" ContentType="application/inkml+xml"/>
  <Override PartName="/ppt/ink/ink9012.xml" ContentType="application/inkml+xml"/>
  <Override PartName="/ppt/ink/ink9013.xml" ContentType="application/inkml+xml"/>
  <Override PartName="/ppt/ink/ink9014.xml" ContentType="application/inkml+xml"/>
  <Override PartName="/ppt/ink/ink9015.xml" ContentType="application/inkml+xml"/>
  <Override PartName="/ppt/ink/ink9016.xml" ContentType="application/inkml+xml"/>
  <Override PartName="/ppt/ink/ink9017.xml" ContentType="application/inkml+xml"/>
  <Override PartName="/ppt/ink/ink9018.xml" ContentType="application/inkml+xml"/>
  <Override PartName="/ppt/ink/ink9019.xml" ContentType="application/inkml+xml"/>
  <Override PartName="/ppt/ink/ink9020.xml" ContentType="application/inkml+xml"/>
  <Override PartName="/ppt/ink/ink9021.xml" ContentType="application/inkml+xml"/>
  <Override PartName="/ppt/ink/ink9022.xml" ContentType="application/inkml+xml"/>
  <Override PartName="/ppt/ink/ink9023.xml" ContentType="application/inkml+xml"/>
  <Override PartName="/ppt/ink/ink9024.xml" ContentType="application/inkml+xml"/>
  <Override PartName="/ppt/ink/ink9025.xml" ContentType="application/inkml+xml"/>
  <Override PartName="/ppt/ink/ink9026.xml" ContentType="application/inkml+xml"/>
  <Override PartName="/ppt/ink/ink9027.xml" ContentType="application/inkml+xml"/>
  <Override PartName="/ppt/ink/ink9028.xml" ContentType="application/inkml+xml"/>
  <Override PartName="/ppt/ink/ink9029.xml" ContentType="application/inkml+xml"/>
  <Override PartName="/ppt/ink/ink9030.xml" ContentType="application/inkml+xml"/>
  <Override PartName="/ppt/ink/ink9031.xml" ContentType="application/inkml+xml"/>
  <Override PartName="/ppt/ink/ink9032.xml" ContentType="application/inkml+xml"/>
  <Override PartName="/ppt/ink/ink9033.xml" ContentType="application/inkml+xml"/>
  <Override PartName="/ppt/ink/ink9034.xml" ContentType="application/inkml+xml"/>
  <Override PartName="/ppt/ink/ink9035.xml" ContentType="application/inkml+xml"/>
  <Override PartName="/ppt/ink/ink9036.xml" ContentType="application/inkml+xml"/>
  <Override PartName="/ppt/ink/ink9037.xml" ContentType="application/inkml+xml"/>
  <Override PartName="/ppt/ink/ink9038.xml" ContentType="application/inkml+xml"/>
  <Override PartName="/ppt/ink/ink9039.xml" ContentType="application/inkml+xml"/>
  <Override PartName="/ppt/ink/ink9040.xml" ContentType="application/inkml+xml"/>
  <Override PartName="/ppt/ink/ink9041.xml" ContentType="application/inkml+xml"/>
  <Override PartName="/ppt/ink/ink9042.xml" ContentType="application/inkml+xml"/>
  <Override PartName="/ppt/ink/ink9043.xml" ContentType="application/inkml+xml"/>
  <Override PartName="/ppt/ink/ink9044.xml" ContentType="application/inkml+xml"/>
  <Override PartName="/ppt/ink/ink9045.xml" ContentType="application/inkml+xml"/>
  <Override PartName="/ppt/ink/ink9046.xml" ContentType="application/inkml+xml"/>
  <Override PartName="/ppt/ink/ink9047.xml" ContentType="application/inkml+xml"/>
  <Override PartName="/ppt/ink/ink9048.xml" ContentType="application/inkml+xml"/>
  <Override PartName="/ppt/ink/ink9049.xml" ContentType="application/inkml+xml"/>
  <Override PartName="/ppt/ink/ink9050.xml" ContentType="application/inkml+xml"/>
  <Override PartName="/ppt/ink/ink9051.xml" ContentType="application/inkml+xml"/>
  <Override PartName="/ppt/ink/ink9052.xml" ContentType="application/inkml+xml"/>
  <Override PartName="/ppt/ink/ink9053.xml" ContentType="application/inkml+xml"/>
  <Override PartName="/ppt/ink/ink9054.xml" ContentType="application/inkml+xml"/>
  <Override PartName="/ppt/ink/ink9055.xml" ContentType="application/inkml+xml"/>
  <Override PartName="/ppt/ink/ink9056.xml" ContentType="application/inkml+xml"/>
  <Override PartName="/ppt/ink/ink9057.xml" ContentType="application/inkml+xml"/>
  <Override PartName="/ppt/ink/ink9058.xml" ContentType="application/inkml+xml"/>
  <Override PartName="/ppt/ink/ink9059.xml" ContentType="application/inkml+xml"/>
  <Override PartName="/ppt/ink/ink9060.xml" ContentType="application/inkml+xml"/>
  <Override PartName="/ppt/ink/ink9061.xml" ContentType="application/inkml+xml"/>
  <Override PartName="/ppt/ink/ink9062.xml" ContentType="application/inkml+xml"/>
  <Override PartName="/ppt/ink/ink9063.xml" ContentType="application/inkml+xml"/>
  <Override PartName="/ppt/ink/ink9064.xml" ContentType="application/inkml+xml"/>
  <Override PartName="/ppt/ink/ink9065.xml" ContentType="application/inkml+xml"/>
  <Override PartName="/ppt/ink/ink9066.xml" ContentType="application/inkml+xml"/>
  <Override PartName="/ppt/ink/ink9067.xml" ContentType="application/inkml+xml"/>
  <Override PartName="/ppt/ink/ink9068.xml" ContentType="application/inkml+xml"/>
  <Override PartName="/ppt/ink/ink9069.xml" ContentType="application/inkml+xml"/>
  <Override PartName="/ppt/ink/ink9070.xml" ContentType="application/inkml+xml"/>
  <Override PartName="/ppt/ink/ink9071.xml" ContentType="application/inkml+xml"/>
  <Override PartName="/ppt/ink/ink9072.xml" ContentType="application/inkml+xml"/>
  <Override PartName="/ppt/ink/ink9073.xml" ContentType="application/inkml+xml"/>
  <Override PartName="/ppt/ink/ink9074.xml" ContentType="application/inkml+xml"/>
  <Override PartName="/ppt/ink/ink9075.xml" ContentType="application/inkml+xml"/>
  <Override PartName="/ppt/ink/ink9076.xml" ContentType="application/inkml+xml"/>
  <Override PartName="/ppt/ink/ink9077.xml" ContentType="application/inkml+xml"/>
  <Override PartName="/ppt/ink/ink9078.xml" ContentType="application/inkml+xml"/>
  <Override PartName="/ppt/ink/ink9079.xml" ContentType="application/inkml+xml"/>
  <Override PartName="/ppt/ink/ink9080.xml" ContentType="application/inkml+xml"/>
  <Override PartName="/ppt/ink/ink9081.xml" ContentType="application/inkml+xml"/>
  <Override PartName="/ppt/ink/ink9082.xml" ContentType="application/inkml+xml"/>
  <Override PartName="/ppt/ink/ink9083.xml" ContentType="application/inkml+xml"/>
  <Override PartName="/ppt/ink/ink9084.xml" ContentType="application/inkml+xml"/>
  <Override PartName="/ppt/ink/ink9085.xml" ContentType="application/inkml+xml"/>
  <Override PartName="/ppt/ink/ink9086.xml" ContentType="application/inkml+xml"/>
  <Override PartName="/ppt/ink/ink9087.xml" ContentType="application/inkml+xml"/>
  <Override PartName="/ppt/ink/ink9088.xml" ContentType="application/inkml+xml"/>
  <Override PartName="/ppt/ink/ink9089.xml" ContentType="application/inkml+xml"/>
  <Override PartName="/ppt/ink/ink9090.xml" ContentType="application/inkml+xml"/>
  <Override PartName="/ppt/ink/ink9091.xml" ContentType="application/inkml+xml"/>
  <Override PartName="/ppt/ink/ink9092.xml" ContentType="application/inkml+xml"/>
  <Override PartName="/ppt/ink/ink9093.xml" ContentType="application/inkml+xml"/>
  <Override PartName="/ppt/ink/ink9094.xml" ContentType="application/inkml+xml"/>
  <Override PartName="/ppt/ink/ink9095.xml" ContentType="application/inkml+xml"/>
  <Override PartName="/ppt/ink/ink9096.xml" ContentType="application/inkml+xml"/>
  <Override PartName="/ppt/ink/ink9097.xml" ContentType="application/inkml+xml"/>
  <Override PartName="/ppt/ink/ink9098.xml" ContentType="application/inkml+xml"/>
  <Override PartName="/ppt/ink/ink9099.xml" ContentType="application/inkml+xml"/>
  <Override PartName="/ppt/ink/ink9100.xml" ContentType="application/inkml+xml"/>
  <Override PartName="/ppt/ink/ink9101.xml" ContentType="application/inkml+xml"/>
  <Override PartName="/ppt/ink/ink9102.xml" ContentType="application/inkml+xml"/>
  <Override PartName="/ppt/ink/ink9103.xml" ContentType="application/inkml+xml"/>
  <Override PartName="/ppt/ink/ink9104.xml" ContentType="application/inkml+xml"/>
  <Override PartName="/ppt/ink/ink9105.xml" ContentType="application/inkml+xml"/>
  <Override PartName="/ppt/ink/ink9106.xml" ContentType="application/inkml+xml"/>
  <Override PartName="/ppt/ink/ink9107.xml" ContentType="application/inkml+xml"/>
  <Override PartName="/ppt/ink/ink9108.xml" ContentType="application/inkml+xml"/>
  <Override PartName="/ppt/ink/ink9109.xml" ContentType="application/inkml+xml"/>
  <Override PartName="/ppt/ink/ink9110.xml" ContentType="application/inkml+xml"/>
  <Override PartName="/ppt/ink/ink9111.xml" ContentType="application/inkml+xml"/>
  <Override PartName="/ppt/ink/ink9112.xml" ContentType="application/inkml+xml"/>
  <Override PartName="/ppt/ink/ink9113.xml" ContentType="application/inkml+xml"/>
  <Override PartName="/ppt/ink/ink9114.xml" ContentType="application/inkml+xml"/>
  <Override PartName="/ppt/ink/ink9115.xml" ContentType="application/inkml+xml"/>
  <Override PartName="/ppt/ink/ink9116.xml" ContentType="application/inkml+xml"/>
  <Override PartName="/ppt/ink/ink9117.xml" ContentType="application/inkml+xml"/>
  <Override PartName="/ppt/ink/ink9118.xml" ContentType="application/inkml+xml"/>
  <Override PartName="/ppt/ink/ink9119.xml" ContentType="application/inkml+xml"/>
  <Override PartName="/ppt/ink/ink9120.xml" ContentType="application/inkml+xml"/>
  <Override PartName="/ppt/ink/ink9121.xml" ContentType="application/inkml+xml"/>
  <Override PartName="/ppt/ink/ink9122.xml" ContentType="application/inkml+xml"/>
  <Override PartName="/ppt/ink/ink9123.xml" ContentType="application/inkml+xml"/>
  <Override PartName="/ppt/ink/ink9124.xml" ContentType="application/inkml+xml"/>
  <Override PartName="/ppt/ink/ink9125.xml" ContentType="application/inkml+xml"/>
  <Override PartName="/ppt/ink/ink9126.xml" ContentType="application/inkml+xml"/>
  <Override PartName="/ppt/ink/ink9127.xml" ContentType="application/inkml+xml"/>
  <Override PartName="/ppt/ink/ink9128.xml" ContentType="application/inkml+xml"/>
  <Override PartName="/ppt/ink/ink9129.xml" ContentType="application/inkml+xml"/>
  <Override PartName="/ppt/ink/ink9130.xml" ContentType="application/inkml+xml"/>
  <Override PartName="/ppt/ink/ink9131.xml" ContentType="application/inkml+xml"/>
  <Override PartName="/ppt/ink/ink9132.xml" ContentType="application/inkml+xml"/>
  <Override PartName="/ppt/ink/ink9133.xml" ContentType="application/inkml+xml"/>
  <Override PartName="/ppt/ink/ink9134.xml" ContentType="application/inkml+xml"/>
  <Override PartName="/ppt/ink/ink9135.xml" ContentType="application/inkml+xml"/>
  <Override PartName="/ppt/ink/ink9136.xml" ContentType="application/inkml+xml"/>
  <Override PartName="/ppt/ink/ink9137.xml" ContentType="application/inkml+xml"/>
  <Override PartName="/ppt/ink/ink9138.xml" ContentType="application/inkml+xml"/>
  <Override PartName="/ppt/ink/ink9139.xml" ContentType="application/inkml+xml"/>
  <Override PartName="/ppt/ink/ink9140.xml" ContentType="application/inkml+xml"/>
  <Override PartName="/ppt/ink/ink9141.xml" ContentType="application/inkml+xml"/>
  <Override PartName="/ppt/ink/ink9142.xml" ContentType="application/inkml+xml"/>
  <Override PartName="/ppt/ink/ink9143.xml" ContentType="application/inkml+xml"/>
  <Override PartName="/ppt/ink/ink9144.xml" ContentType="application/inkml+xml"/>
  <Override PartName="/ppt/ink/ink9145.xml" ContentType="application/inkml+xml"/>
  <Override PartName="/ppt/ink/ink9146.xml" ContentType="application/inkml+xml"/>
  <Override PartName="/ppt/ink/ink9147.xml" ContentType="application/inkml+xml"/>
  <Override PartName="/ppt/ink/ink9148.xml" ContentType="application/inkml+xml"/>
  <Override PartName="/ppt/ink/ink9149.xml" ContentType="application/inkml+xml"/>
  <Override PartName="/ppt/ink/ink9150.xml" ContentType="application/inkml+xml"/>
  <Override PartName="/ppt/ink/ink9151.xml" ContentType="application/inkml+xml"/>
  <Override PartName="/ppt/ink/ink9152.xml" ContentType="application/inkml+xml"/>
  <Override PartName="/ppt/ink/ink9153.xml" ContentType="application/inkml+xml"/>
  <Override PartName="/ppt/ink/ink9154.xml" ContentType="application/inkml+xml"/>
  <Override PartName="/ppt/ink/ink9155.xml" ContentType="application/inkml+xml"/>
  <Override PartName="/ppt/ink/ink9156.xml" ContentType="application/inkml+xml"/>
  <Override PartName="/ppt/ink/ink9157.xml" ContentType="application/inkml+xml"/>
  <Override PartName="/ppt/ink/ink9158.xml" ContentType="application/inkml+xml"/>
  <Override PartName="/ppt/ink/ink9159.xml" ContentType="application/inkml+xml"/>
  <Override PartName="/ppt/ink/ink9160.xml" ContentType="application/inkml+xml"/>
  <Override PartName="/ppt/ink/ink9161.xml" ContentType="application/inkml+xml"/>
  <Override PartName="/ppt/ink/ink9162.xml" ContentType="application/inkml+xml"/>
  <Override PartName="/ppt/ink/ink9163.xml" ContentType="application/inkml+xml"/>
  <Override PartName="/ppt/ink/ink9164.xml" ContentType="application/inkml+xml"/>
  <Override PartName="/ppt/ink/ink9165.xml" ContentType="application/inkml+xml"/>
  <Override PartName="/ppt/ink/ink9166.xml" ContentType="application/inkml+xml"/>
  <Override PartName="/ppt/ink/ink9167.xml" ContentType="application/inkml+xml"/>
  <Override PartName="/ppt/ink/ink9168.xml" ContentType="application/inkml+xml"/>
  <Override PartName="/ppt/ink/ink9169.xml" ContentType="application/inkml+xml"/>
  <Override PartName="/ppt/ink/ink9170.xml" ContentType="application/inkml+xml"/>
  <Override PartName="/ppt/ink/ink9171.xml" ContentType="application/inkml+xml"/>
  <Override PartName="/ppt/ink/ink9172.xml" ContentType="application/inkml+xml"/>
  <Override PartName="/ppt/ink/ink9173.xml" ContentType="application/inkml+xml"/>
  <Override PartName="/ppt/ink/ink9174.xml" ContentType="application/inkml+xml"/>
  <Override PartName="/ppt/ink/ink9175.xml" ContentType="application/inkml+xml"/>
  <Override PartName="/ppt/ink/ink9176.xml" ContentType="application/inkml+xml"/>
  <Override PartName="/ppt/ink/ink9177.xml" ContentType="application/inkml+xml"/>
  <Override PartName="/ppt/ink/ink9178.xml" ContentType="application/inkml+xml"/>
  <Override PartName="/ppt/ink/ink9179.xml" ContentType="application/inkml+xml"/>
  <Override PartName="/ppt/ink/ink9180.xml" ContentType="application/inkml+xml"/>
  <Override PartName="/ppt/ink/ink9181.xml" ContentType="application/inkml+xml"/>
  <Override PartName="/ppt/ink/ink9182.xml" ContentType="application/inkml+xml"/>
  <Override PartName="/ppt/ink/ink9183.xml" ContentType="application/inkml+xml"/>
  <Override PartName="/ppt/ink/ink9184.xml" ContentType="application/inkml+xml"/>
  <Override PartName="/ppt/ink/ink9185.xml" ContentType="application/inkml+xml"/>
  <Override PartName="/ppt/ink/ink9186.xml" ContentType="application/inkml+xml"/>
  <Override PartName="/ppt/ink/ink9187.xml" ContentType="application/inkml+xml"/>
  <Override PartName="/ppt/ink/ink9188.xml" ContentType="application/inkml+xml"/>
  <Override PartName="/ppt/ink/ink9189.xml" ContentType="application/inkml+xml"/>
  <Override PartName="/ppt/ink/ink9190.xml" ContentType="application/inkml+xml"/>
  <Override PartName="/ppt/ink/ink9191.xml" ContentType="application/inkml+xml"/>
  <Override PartName="/ppt/ink/ink9192.xml" ContentType="application/inkml+xml"/>
  <Override PartName="/ppt/ink/ink9193.xml" ContentType="application/inkml+xml"/>
  <Override PartName="/ppt/ink/ink9194.xml" ContentType="application/inkml+xml"/>
  <Override PartName="/ppt/ink/ink9195.xml" ContentType="application/inkml+xml"/>
  <Override PartName="/ppt/ink/ink9196.xml" ContentType="application/inkml+xml"/>
  <Override PartName="/ppt/ink/ink9197.xml" ContentType="application/inkml+xml"/>
  <Override PartName="/ppt/ink/ink9198.xml" ContentType="application/inkml+xml"/>
  <Override PartName="/ppt/ink/ink9199.xml" ContentType="application/inkml+xml"/>
  <Override PartName="/ppt/ink/ink9200.xml" ContentType="application/inkml+xml"/>
  <Override PartName="/ppt/ink/ink9201.xml" ContentType="application/inkml+xml"/>
  <Override PartName="/ppt/ink/ink9202.xml" ContentType="application/inkml+xml"/>
  <Override PartName="/ppt/ink/ink9203.xml" ContentType="application/inkml+xml"/>
  <Override PartName="/ppt/ink/ink9204.xml" ContentType="application/inkml+xml"/>
  <Override PartName="/ppt/ink/ink9205.xml" ContentType="application/inkml+xml"/>
  <Override PartName="/ppt/ink/ink9206.xml" ContentType="application/inkml+xml"/>
  <Override PartName="/ppt/ink/ink9207.xml" ContentType="application/inkml+xml"/>
  <Override PartName="/ppt/ink/ink9208.xml" ContentType="application/inkml+xml"/>
  <Override PartName="/ppt/ink/ink9209.xml" ContentType="application/inkml+xml"/>
  <Override PartName="/ppt/ink/ink9210.xml" ContentType="application/inkml+xml"/>
  <Override PartName="/ppt/ink/ink9211.xml" ContentType="application/inkml+xml"/>
  <Override PartName="/ppt/ink/ink9212.xml" ContentType="application/inkml+xml"/>
  <Override PartName="/ppt/ink/ink9213.xml" ContentType="application/inkml+xml"/>
  <Override PartName="/ppt/ink/ink9214.xml" ContentType="application/inkml+xml"/>
  <Override PartName="/ppt/ink/ink9215.xml" ContentType="application/inkml+xml"/>
  <Override PartName="/ppt/ink/ink9216.xml" ContentType="application/inkml+xml"/>
  <Override PartName="/ppt/ink/ink9217.xml" ContentType="application/inkml+xml"/>
  <Override PartName="/ppt/ink/ink9218.xml" ContentType="application/inkml+xml"/>
  <Override PartName="/ppt/ink/ink9219.xml" ContentType="application/inkml+xml"/>
  <Override PartName="/ppt/ink/ink9220.xml" ContentType="application/inkml+xml"/>
  <Override PartName="/ppt/ink/ink9221.xml" ContentType="application/inkml+xml"/>
  <Override PartName="/ppt/ink/ink9222.xml" ContentType="application/inkml+xml"/>
  <Override PartName="/ppt/ink/ink9223.xml" ContentType="application/inkml+xml"/>
  <Override PartName="/ppt/ink/ink9224.xml" ContentType="application/inkml+xml"/>
  <Override PartName="/ppt/ink/ink9225.xml" ContentType="application/inkml+xml"/>
  <Override PartName="/ppt/ink/ink9226.xml" ContentType="application/inkml+xml"/>
  <Override PartName="/ppt/ink/ink9227.xml" ContentType="application/inkml+xml"/>
  <Override PartName="/ppt/ink/ink9228.xml" ContentType="application/inkml+xml"/>
  <Override PartName="/ppt/ink/ink9229.xml" ContentType="application/inkml+xml"/>
  <Override PartName="/ppt/ink/ink9230.xml" ContentType="application/inkml+xml"/>
  <Override PartName="/ppt/ink/ink9231.xml" ContentType="application/inkml+xml"/>
  <Override PartName="/ppt/ink/ink9232.xml" ContentType="application/inkml+xml"/>
  <Override PartName="/ppt/ink/ink9233.xml" ContentType="application/inkml+xml"/>
  <Override PartName="/ppt/ink/ink9234.xml" ContentType="application/inkml+xml"/>
  <Override PartName="/ppt/ink/ink9235.xml" ContentType="application/inkml+xml"/>
  <Override PartName="/ppt/ink/ink9236.xml" ContentType="application/inkml+xml"/>
  <Override PartName="/ppt/ink/ink9237.xml" ContentType="application/inkml+xml"/>
  <Override PartName="/ppt/ink/ink9238.xml" ContentType="application/inkml+xml"/>
  <Override PartName="/ppt/ink/ink9239.xml" ContentType="application/inkml+xml"/>
  <Override PartName="/ppt/ink/ink9240.xml" ContentType="application/inkml+xml"/>
  <Override PartName="/ppt/ink/ink9241.xml" ContentType="application/inkml+xml"/>
  <Override PartName="/ppt/ink/ink9242.xml" ContentType="application/inkml+xml"/>
  <Override PartName="/ppt/ink/ink9243.xml" ContentType="application/inkml+xml"/>
  <Override PartName="/ppt/ink/ink9244.xml" ContentType="application/inkml+xml"/>
  <Override PartName="/ppt/ink/ink9245.xml" ContentType="application/inkml+xml"/>
  <Override PartName="/ppt/ink/ink9246.xml" ContentType="application/inkml+xml"/>
  <Override PartName="/ppt/ink/ink9247.xml" ContentType="application/inkml+xml"/>
  <Override PartName="/ppt/ink/ink9248.xml" ContentType="application/inkml+xml"/>
  <Override PartName="/ppt/ink/ink9249.xml" ContentType="application/inkml+xml"/>
  <Override PartName="/ppt/ink/ink9250.xml" ContentType="application/inkml+xml"/>
  <Override PartName="/ppt/ink/ink9251.xml" ContentType="application/inkml+xml"/>
  <Override PartName="/ppt/ink/ink9252.xml" ContentType="application/inkml+xml"/>
  <Override PartName="/ppt/ink/ink9253.xml" ContentType="application/inkml+xml"/>
  <Override PartName="/ppt/ink/ink9254.xml" ContentType="application/inkml+xml"/>
  <Override PartName="/ppt/ink/ink9255.xml" ContentType="application/inkml+xml"/>
  <Override PartName="/ppt/ink/ink9256.xml" ContentType="application/inkml+xml"/>
  <Override PartName="/ppt/ink/ink9257.xml" ContentType="application/inkml+xml"/>
  <Override PartName="/ppt/ink/ink9258.xml" ContentType="application/inkml+xml"/>
  <Override PartName="/ppt/ink/ink9259.xml" ContentType="application/inkml+xml"/>
  <Override PartName="/ppt/ink/ink9260.xml" ContentType="application/inkml+xml"/>
  <Override PartName="/ppt/ink/ink9261.xml" ContentType="application/inkml+xml"/>
  <Override PartName="/ppt/ink/ink9262.xml" ContentType="application/inkml+xml"/>
  <Override PartName="/ppt/ink/ink9263.xml" ContentType="application/inkml+xml"/>
  <Override PartName="/ppt/ink/ink9264.xml" ContentType="application/inkml+xml"/>
  <Override PartName="/ppt/ink/ink9265.xml" ContentType="application/inkml+xml"/>
  <Override PartName="/ppt/ink/ink9266.xml" ContentType="application/inkml+xml"/>
  <Override PartName="/ppt/ink/ink9267.xml" ContentType="application/inkml+xml"/>
  <Override PartName="/ppt/ink/ink9268.xml" ContentType="application/inkml+xml"/>
  <Override PartName="/ppt/ink/ink9269.xml" ContentType="application/inkml+xml"/>
  <Override PartName="/ppt/ink/ink9270.xml" ContentType="application/inkml+xml"/>
  <Override PartName="/ppt/ink/ink9271.xml" ContentType="application/inkml+xml"/>
  <Override PartName="/ppt/ink/ink9272.xml" ContentType="application/inkml+xml"/>
  <Override PartName="/ppt/ink/ink9273.xml" ContentType="application/inkml+xml"/>
  <Override PartName="/ppt/ink/ink9274.xml" ContentType="application/inkml+xml"/>
  <Override PartName="/ppt/ink/ink9275.xml" ContentType="application/inkml+xml"/>
  <Override PartName="/ppt/ink/ink9276.xml" ContentType="application/inkml+xml"/>
  <Override PartName="/ppt/ink/ink9277.xml" ContentType="application/inkml+xml"/>
  <Override PartName="/ppt/ink/ink9278.xml" ContentType="application/inkml+xml"/>
  <Override PartName="/ppt/ink/ink9279.xml" ContentType="application/inkml+xml"/>
  <Override PartName="/ppt/ink/ink9280.xml" ContentType="application/inkml+xml"/>
  <Override PartName="/ppt/ink/ink9281.xml" ContentType="application/inkml+xml"/>
  <Override PartName="/ppt/ink/ink9282.xml" ContentType="application/inkml+xml"/>
  <Override PartName="/ppt/ink/ink9283.xml" ContentType="application/inkml+xml"/>
  <Override PartName="/ppt/ink/ink9284.xml" ContentType="application/inkml+xml"/>
  <Override PartName="/ppt/ink/ink9285.xml" ContentType="application/inkml+xml"/>
  <Override PartName="/ppt/ink/ink9286.xml" ContentType="application/inkml+xml"/>
  <Override PartName="/ppt/ink/ink9287.xml" ContentType="application/inkml+xml"/>
  <Override PartName="/ppt/ink/ink9288.xml" ContentType="application/inkml+xml"/>
  <Override PartName="/ppt/ink/ink9289.xml" ContentType="application/inkml+xml"/>
  <Override PartName="/ppt/ink/ink9290.xml" ContentType="application/inkml+xml"/>
  <Override PartName="/ppt/ink/ink9291.xml" ContentType="application/inkml+xml"/>
  <Override PartName="/ppt/ink/ink9292.xml" ContentType="application/inkml+xml"/>
  <Override PartName="/ppt/ink/ink9293.xml" ContentType="application/inkml+xml"/>
  <Override PartName="/ppt/ink/ink9294.xml" ContentType="application/inkml+xml"/>
  <Override PartName="/ppt/ink/ink9295.xml" ContentType="application/inkml+xml"/>
  <Override PartName="/ppt/ink/ink9296.xml" ContentType="application/inkml+xml"/>
  <Override PartName="/ppt/ink/ink9297.xml" ContentType="application/inkml+xml"/>
  <Override PartName="/ppt/ink/ink9298.xml" ContentType="application/inkml+xml"/>
  <Override PartName="/ppt/ink/ink9299.xml" ContentType="application/inkml+xml"/>
  <Override PartName="/ppt/ink/ink9300.xml" ContentType="application/inkml+xml"/>
  <Override PartName="/ppt/ink/ink9301.xml" ContentType="application/inkml+xml"/>
  <Override PartName="/ppt/ink/ink9302.xml" ContentType="application/inkml+xml"/>
  <Override PartName="/ppt/ink/ink9303.xml" ContentType="application/inkml+xml"/>
  <Override PartName="/ppt/ink/ink9304.xml" ContentType="application/inkml+xml"/>
  <Override PartName="/ppt/ink/ink9305.xml" ContentType="application/inkml+xml"/>
  <Override PartName="/ppt/ink/ink9306.xml" ContentType="application/inkml+xml"/>
  <Override PartName="/ppt/ink/ink9307.xml" ContentType="application/inkml+xml"/>
  <Override PartName="/ppt/ink/ink9308.xml" ContentType="application/inkml+xml"/>
  <Override PartName="/ppt/ink/ink9309.xml" ContentType="application/inkml+xml"/>
  <Override PartName="/ppt/ink/ink9310.xml" ContentType="application/inkml+xml"/>
  <Override PartName="/ppt/ink/ink9311.xml" ContentType="application/inkml+xml"/>
  <Override PartName="/ppt/ink/ink9312.xml" ContentType="application/inkml+xml"/>
  <Override PartName="/ppt/ink/ink9313.xml" ContentType="application/inkml+xml"/>
  <Override PartName="/ppt/ink/ink9314.xml" ContentType="application/inkml+xml"/>
  <Override PartName="/ppt/ink/ink9315.xml" ContentType="application/inkml+xml"/>
  <Override PartName="/ppt/ink/ink9316.xml" ContentType="application/inkml+xml"/>
  <Override PartName="/ppt/ink/ink9317.xml" ContentType="application/inkml+xml"/>
  <Override PartName="/ppt/ink/ink9318.xml" ContentType="application/inkml+xml"/>
  <Override PartName="/ppt/ink/ink9319.xml" ContentType="application/inkml+xml"/>
  <Override PartName="/ppt/ink/ink9320.xml" ContentType="application/inkml+xml"/>
  <Override PartName="/ppt/ink/ink9321.xml" ContentType="application/inkml+xml"/>
  <Override PartName="/ppt/ink/ink9322.xml" ContentType="application/inkml+xml"/>
  <Override PartName="/ppt/ink/ink9323.xml" ContentType="application/inkml+xml"/>
  <Override PartName="/ppt/ink/ink9324.xml" ContentType="application/inkml+xml"/>
  <Override PartName="/ppt/ink/ink9325.xml" ContentType="application/inkml+xml"/>
  <Override PartName="/ppt/ink/ink9326.xml" ContentType="application/inkml+xml"/>
  <Override PartName="/ppt/ink/ink9327.xml" ContentType="application/inkml+xml"/>
  <Override PartName="/ppt/ink/ink9328.xml" ContentType="application/inkml+xml"/>
  <Override PartName="/ppt/ink/ink9329.xml" ContentType="application/inkml+xml"/>
  <Override PartName="/ppt/ink/ink9330.xml" ContentType="application/inkml+xml"/>
  <Override PartName="/ppt/ink/ink9331.xml" ContentType="application/inkml+xml"/>
  <Override PartName="/ppt/ink/ink9332.xml" ContentType="application/inkml+xml"/>
  <Override PartName="/ppt/ink/ink9333.xml" ContentType="application/inkml+xml"/>
  <Override PartName="/ppt/ink/ink9334.xml" ContentType="application/inkml+xml"/>
  <Override PartName="/ppt/ink/ink9335.xml" ContentType="application/inkml+xml"/>
  <Override PartName="/ppt/ink/ink9336.xml" ContentType="application/inkml+xml"/>
  <Override PartName="/ppt/ink/ink9337.xml" ContentType="application/inkml+xml"/>
  <Override PartName="/ppt/ink/ink9338.xml" ContentType="application/inkml+xml"/>
  <Override PartName="/ppt/ink/ink9339.xml" ContentType="application/inkml+xml"/>
  <Override PartName="/ppt/ink/ink9340.xml" ContentType="application/inkml+xml"/>
  <Override PartName="/ppt/ink/ink9341.xml" ContentType="application/inkml+xml"/>
  <Override PartName="/ppt/ink/ink9342.xml" ContentType="application/inkml+xml"/>
  <Override PartName="/ppt/ink/ink9343.xml" ContentType="application/inkml+xml"/>
  <Override PartName="/ppt/ink/ink9344.xml" ContentType="application/inkml+xml"/>
  <Override PartName="/ppt/ink/ink9345.xml" ContentType="application/inkml+xml"/>
  <Override PartName="/ppt/ink/ink9346.xml" ContentType="application/inkml+xml"/>
  <Override PartName="/ppt/ink/ink9347.xml" ContentType="application/inkml+xml"/>
  <Override PartName="/ppt/ink/ink9348.xml" ContentType="application/inkml+xml"/>
  <Override PartName="/ppt/ink/ink9349.xml" ContentType="application/inkml+xml"/>
  <Override PartName="/ppt/ink/ink9350.xml" ContentType="application/inkml+xml"/>
  <Override PartName="/ppt/ink/ink9351.xml" ContentType="application/inkml+xml"/>
  <Override PartName="/ppt/ink/ink9352.xml" ContentType="application/inkml+xml"/>
  <Override PartName="/ppt/ink/ink9353.xml" ContentType="application/inkml+xml"/>
  <Override PartName="/ppt/ink/ink9354.xml" ContentType="application/inkml+xml"/>
  <Override PartName="/ppt/ink/ink9355.xml" ContentType="application/inkml+xml"/>
  <Override PartName="/ppt/ink/ink9356.xml" ContentType="application/inkml+xml"/>
  <Override PartName="/ppt/ink/ink9357.xml" ContentType="application/inkml+xml"/>
  <Override PartName="/ppt/ink/ink9358.xml" ContentType="application/inkml+xml"/>
  <Override PartName="/ppt/ink/ink9359.xml" ContentType="application/inkml+xml"/>
  <Override PartName="/ppt/ink/ink9360.xml" ContentType="application/inkml+xml"/>
  <Override PartName="/ppt/ink/ink9361.xml" ContentType="application/inkml+xml"/>
  <Override PartName="/ppt/ink/ink9362.xml" ContentType="application/inkml+xml"/>
  <Override PartName="/ppt/ink/ink9363.xml" ContentType="application/inkml+xml"/>
  <Override PartName="/ppt/ink/ink9364.xml" ContentType="application/inkml+xml"/>
  <Override PartName="/ppt/ink/ink9365.xml" ContentType="application/inkml+xml"/>
  <Override PartName="/ppt/ink/ink9366.xml" ContentType="application/inkml+xml"/>
  <Override PartName="/ppt/ink/ink9367.xml" ContentType="application/inkml+xml"/>
  <Override PartName="/ppt/ink/ink9368.xml" ContentType="application/inkml+xml"/>
  <Override PartName="/ppt/ink/ink9369.xml" ContentType="application/inkml+xml"/>
  <Override PartName="/ppt/ink/ink9370.xml" ContentType="application/inkml+xml"/>
  <Override PartName="/ppt/ink/ink9371.xml" ContentType="application/inkml+xml"/>
  <Override PartName="/ppt/ink/ink9372.xml" ContentType="application/inkml+xml"/>
  <Override PartName="/ppt/ink/ink9373.xml" ContentType="application/inkml+xml"/>
  <Override PartName="/ppt/ink/ink9374.xml" ContentType="application/inkml+xml"/>
  <Override PartName="/ppt/ink/ink9375.xml" ContentType="application/inkml+xml"/>
  <Override PartName="/ppt/ink/ink9376.xml" ContentType="application/inkml+xml"/>
  <Override PartName="/ppt/ink/ink9377.xml" ContentType="application/inkml+xml"/>
  <Override PartName="/ppt/ink/ink9378.xml" ContentType="application/inkml+xml"/>
  <Override PartName="/ppt/ink/ink9379.xml" ContentType="application/inkml+xml"/>
  <Override PartName="/ppt/ink/ink9380.xml" ContentType="application/inkml+xml"/>
  <Override PartName="/ppt/ink/ink9381.xml" ContentType="application/inkml+xml"/>
  <Override PartName="/ppt/ink/ink9382.xml" ContentType="application/inkml+xml"/>
  <Override PartName="/ppt/ink/ink9383.xml" ContentType="application/inkml+xml"/>
  <Override PartName="/ppt/ink/ink9384.xml" ContentType="application/inkml+xml"/>
  <Override PartName="/ppt/ink/ink9385.xml" ContentType="application/inkml+xml"/>
  <Override PartName="/ppt/ink/ink9386.xml" ContentType="application/inkml+xml"/>
  <Override PartName="/ppt/ink/ink9387.xml" ContentType="application/inkml+xml"/>
  <Override PartName="/ppt/ink/ink9388.xml" ContentType="application/inkml+xml"/>
  <Override PartName="/ppt/ink/ink9389.xml" ContentType="application/inkml+xml"/>
  <Override PartName="/ppt/ink/ink9390.xml" ContentType="application/inkml+xml"/>
  <Override PartName="/ppt/ink/ink9391.xml" ContentType="application/inkml+xml"/>
  <Override PartName="/ppt/ink/ink9392.xml" ContentType="application/inkml+xml"/>
  <Override PartName="/ppt/ink/ink9393.xml" ContentType="application/inkml+xml"/>
  <Override PartName="/ppt/ink/ink9394.xml" ContentType="application/inkml+xml"/>
  <Override PartName="/ppt/ink/ink9395.xml" ContentType="application/inkml+xml"/>
  <Override PartName="/ppt/ink/ink9396.xml" ContentType="application/inkml+xml"/>
  <Override PartName="/ppt/ink/ink9397.xml" ContentType="application/inkml+xml"/>
  <Override PartName="/ppt/ink/ink9398.xml" ContentType="application/inkml+xml"/>
  <Override PartName="/ppt/ink/ink9399.xml" ContentType="application/inkml+xml"/>
  <Override PartName="/ppt/ink/ink9400.xml" ContentType="application/inkml+xml"/>
  <Override PartName="/ppt/ink/ink9401.xml" ContentType="application/inkml+xml"/>
  <Override PartName="/ppt/ink/ink9402.xml" ContentType="application/inkml+xml"/>
  <Override PartName="/ppt/ink/ink9403.xml" ContentType="application/inkml+xml"/>
  <Override PartName="/ppt/ink/ink9404.xml" ContentType="application/inkml+xml"/>
  <Override PartName="/ppt/ink/ink9405.xml" ContentType="application/inkml+xml"/>
  <Override PartName="/ppt/ink/ink9406.xml" ContentType="application/inkml+xml"/>
  <Override PartName="/ppt/ink/ink9407.xml" ContentType="application/inkml+xml"/>
  <Override PartName="/ppt/ink/ink9408.xml" ContentType="application/inkml+xml"/>
  <Override PartName="/ppt/ink/ink9409.xml" ContentType="application/inkml+xml"/>
  <Override PartName="/ppt/ink/ink9410.xml" ContentType="application/inkml+xml"/>
  <Override PartName="/ppt/ink/ink9411.xml" ContentType="application/inkml+xml"/>
  <Override PartName="/ppt/ink/ink9412.xml" ContentType="application/inkml+xml"/>
  <Override PartName="/ppt/ink/ink9413.xml" ContentType="application/inkml+xml"/>
  <Override PartName="/ppt/ink/ink9414.xml" ContentType="application/inkml+xml"/>
  <Override PartName="/ppt/ink/ink9415.xml" ContentType="application/inkml+xml"/>
  <Override PartName="/ppt/ink/ink9416.xml" ContentType="application/inkml+xml"/>
  <Override PartName="/ppt/ink/ink9417.xml" ContentType="application/inkml+xml"/>
  <Override PartName="/ppt/ink/ink9418.xml" ContentType="application/inkml+xml"/>
  <Override PartName="/ppt/ink/ink9419.xml" ContentType="application/inkml+xml"/>
  <Override PartName="/ppt/ink/ink9420.xml" ContentType="application/inkml+xml"/>
  <Override PartName="/ppt/ink/ink9421.xml" ContentType="application/inkml+xml"/>
  <Override PartName="/ppt/ink/ink9422.xml" ContentType="application/inkml+xml"/>
  <Override PartName="/ppt/ink/ink9423.xml" ContentType="application/inkml+xml"/>
  <Override PartName="/ppt/ink/ink9424.xml" ContentType="application/inkml+xml"/>
  <Override PartName="/ppt/ink/ink9425.xml" ContentType="application/inkml+xml"/>
  <Override PartName="/ppt/ink/ink9426.xml" ContentType="application/inkml+xml"/>
  <Override PartName="/ppt/ink/ink9427.xml" ContentType="application/inkml+xml"/>
  <Override PartName="/ppt/ink/ink9428.xml" ContentType="application/inkml+xml"/>
  <Override PartName="/ppt/ink/ink9429.xml" ContentType="application/inkml+xml"/>
  <Override PartName="/ppt/ink/ink9430.xml" ContentType="application/inkml+xml"/>
  <Override PartName="/ppt/ink/ink9431.xml" ContentType="application/inkml+xml"/>
  <Override PartName="/ppt/ink/ink9432.xml" ContentType="application/inkml+xml"/>
  <Override PartName="/ppt/ink/ink9433.xml" ContentType="application/inkml+xml"/>
  <Override PartName="/ppt/ink/ink9434.xml" ContentType="application/inkml+xml"/>
  <Override PartName="/ppt/ink/ink9435.xml" ContentType="application/inkml+xml"/>
  <Override PartName="/ppt/ink/ink9436.xml" ContentType="application/inkml+xml"/>
  <Override PartName="/ppt/ink/ink9437.xml" ContentType="application/inkml+xml"/>
  <Override PartName="/ppt/ink/ink9438.xml" ContentType="application/inkml+xml"/>
  <Override PartName="/ppt/ink/ink9439.xml" ContentType="application/inkml+xml"/>
  <Override PartName="/ppt/ink/ink9440.xml" ContentType="application/inkml+xml"/>
  <Override PartName="/ppt/ink/ink9441.xml" ContentType="application/inkml+xml"/>
  <Override PartName="/ppt/ink/ink9442.xml" ContentType="application/inkml+xml"/>
  <Override PartName="/ppt/ink/ink9443.xml" ContentType="application/inkml+xml"/>
  <Override PartName="/ppt/ink/ink9444.xml" ContentType="application/inkml+xml"/>
  <Override PartName="/ppt/ink/ink9445.xml" ContentType="application/inkml+xml"/>
  <Override PartName="/ppt/ink/ink9446.xml" ContentType="application/inkml+xml"/>
  <Override PartName="/ppt/ink/ink9447.xml" ContentType="application/inkml+xml"/>
  <Override PartName="/ppt/ink/ink9448.xml" ContentType="application/inkml+xml"/>
  <Override PartName="/ppt/ink/ink9449.xml" ContentType="application/inkml+xml"/>
  <Override PartName="/ppt/ink/ink9450.xml" ContentType="application/inkml+xml"/>
  <Override PartName="/ppt/ink/ink9451.xml" ContentType="application/inkml+xml"/>
  <Override PartName="/ppt/ink/ink9452.xml" ContentType="application/inkml+xml"/>
  <Override PartName="/ppt/ink/ink9453.xml" ContentType="application/inkml+xml"/>
  <Override PartName="/ppt/ink/ink9454.xml" ContentType="application/inkml+xml"/>
  <Override PartName="/ppt/ink/ink9455.xml" ContentType="application/inkml+xml"/>
  <Override PartName="/ppt/ink/ink9456.xml" ContentType="application/inkml+xml"/>
  <Override PartName="/ppt/ink/ink9457.xml" ContentType="application/inkml+xml"/>
  <Override PartName="/ppt/ink/ink9458.xml" ContentType="application/inkml+xml"/>
  <Override PartName="/ppt/ink/ink9459.xml" ContentType="application/inkml+xml"/>
  <Override PartName="/ppt/ink/ink9460.xml" ContentType="application/inkml+xml"/>
  <Override PartName="/ppt/ink/ink9461.xml" ContentType="application/inkml+xml"/>
  <Override PartName="/ppt/ink/ink9462.xml" ContentType="application/inkml+xml"/>
  <Override PartName="/ppt/ink/ink9463.xml" ContentType="application/inkml+xml"/>
  <Override PartName="/ppt/ink/ink9464.xml" ContentType="application/inkml+xml"/>
  <Override PartName="/ppt/ink/ink9465.xml" ContentType="application/inkml+xml"/>
  <Override PartName="/ppt/ink/ink9466.xml" ContentType="application/inkml+xml"/>
  <Override PartName="/ppt/ink/ink9467.xml" ContentType="application/inkml+xml"/>
  <Override PartName="/ppt/ink/ink9468.xml" ContentType="application/inkml+xml"/>
  <Override PartName="/ppt/ink/ink9469.xml" ContentType="application/inkml+xml"/>
  <Override PartName="/ppt/ink/ink9470.xml" ContentType="application/inkml+xml"/>
  <Override PartName="/ppt/ink/ink9471.xml" ContentType="application/inkml+xml"/>
  <Override PartName="/ppt/ink/ink9472.xml" ContentType="application/inkml+xml"/>
  <Override PartName="/ppt/ink/ink9473.xml" ContentType="application/inkml+xml"/>
  <Override PartName="/ppt/ink/ink9474.xml" ContentType="application/inkml+xml"/>
  <Override PartName="/ppt/ink/ink9475.xml" ContentType="application/inkml+xml"/>
  <Override PartName="/ppt/ink/ink9476.xml" ContentType="application/inkml+xml"/>
  <Override PartName="/ppt/ink/ink9477.xml" ContentType="application/inkml+xml"/>
  <Override PartName="/ppt/ink/ink9478.xml" ContentType="application/inkml+xml"/>
  <Override PartName="/ppt/ink/ink9479.xml" ContentType="application/inkml+xml"/>
  <Override PartName="/ppt/ink/ink9480.xml" ContentType="application/inkml+xml"/>
  <Override PartName="/ppt/ink/ink9481.xml" ContentType="application/inkml+xml"/>
  <Override PartName="/ppt/ink/ink9482.xml" ContentType="application/inkml+xml"/>
  <Override PartName="/ppt/ink/ink9483.xml" ContentType="application/inkml+xml"/>
  <Override PartName="/ppt/ink/ink9484.xml" ContentType="application/inkml+xml"/>
  <Override PartName="/ppt/ink/ink9485.xml" ContentType="application/inkml+xml"/>
  <Override PartName="/ppt/ink/ink9486.xml" ContentType="application/inkml+xml"/>
  <Override PartName="/ppt/ink/ink9487.xml" ContentType="application/inkml+xml"/>
  <Override PartName="/ppt/ink/ink9488.xml" ContentType="application/inkml+xml"/>
  <Override PartName="/ppt/ink/ink9489.xml" ContentType="application/inkml+xml"/>
  <Override PartName="/ppt/ink/ink9490.xml" ContentType="application/inkml+xml"/>
  <Override PartName="/ppt/ink/ink9491.xml" ContentType="application/inkml+xml"/>
  <Override PartName="/ppt/ink/ink9492.xml" ContentType="application/inkml+xml"/>
  <Override PartName="/ppt/ink/ink9493.xml" ContentType="application/inkml+xml"/>
  <Override PartName="/ppt/ink/ink9494.xml" ContentType="application/inkml+xml"/>
  <Override PartName="/ppt/ink/ink9495.xml" ContentType="application/inkml+xml"/>
  <Override PartName="/ppt/ink/ink9496.xml" ContentType="application/inkml+xml"/>
  <Override PartName="/ppt/ink/ink9497.xml" ContentType="application/inkml+xml"/>
  <Override PartName="/ppt/ink/ink9498.xml" ContentType="application/inkml+xml"/>
  <Override PartName="/ppt/ink/ink9499.xml" ContentType="application/inkml+xml"/>
  <Override PartName="/ppt/ink/ink9500.xml" ContentType="application/inkml+xml"/>
  <Override PartName="/ppt/ink/ink9501.xml" ContentType="application/inkml+xml"/>
  <Override PartName="/ppt/ink/ink9502.xml" ContentType="application/inkml+xml"/>
  <Override PartName="/ppt/ink/ink9503.xml" ContentType="application/inkml+xml"/>
  <Override PartName="/ppt/ink/ink9504.xml" ContentType="application/inkml+xml"/>
  <Override PartName="/ppt/ink/ink9505.xml" ContentType="application/inkml+xml"/>
  <Override PartName="/ppt/ink/ink9506.xml" ContentType="application/inkml+xml"/>
  <Override PartName="/ppt/ink/ink9507.xml" ContentType="application/inkml+xml"/>
  <Override PartName="/ppt/ink/ink9508.xml" ContentType="application/inkml+xml"/>
  <Override PartName="/ppt/ink/ink9509.xml" ContentType="application/inkml+xml"/>
  <Override PartName="/ppt/ink/ink9510.xml" ContentType="application/inkml+xml"/>
  <Override PartName="/ppt/ink/ink9511.xml" ContentType="application/inkml+xml"/>
  <Override PartName="/ppt/ink/ink9512.xml" ContentType="application/inkml+xml"/>
  <Override PartName="/ppt/ink/ink9513.xml" ContentType="application/inkml+xml"/>
  <Override PartName="/ppt/ink/ink9514.xml" ContentType="application/inkml+xml"/>
  <Override PartName="/ppt/ink/ink9515.xml" ContentType="application/inkml+xml"/>
  <Override PartName="/ppt/ink/ink9516.xml" ContentType="application/inkml+xml"/>
  <Override PartName="/ppt/ink/ink9517.xml" ContentType="application/inkml+xml"/>
  <Override PartName="/ppt/ink/ink9518.xml" ContentType="application/inkml+xml"/>
  <Override PartName="/ppt/ink/ink9519.xml" ContentType="application/inkml+xml"/>
  <Override PartName="/ppt/ink/ink9520.xml" ContentType="application/inkml+xml"/>
  <Override PartName="/ppt/ink/ink9521.xml" ContentType="application/inkml+xml"/>
  <Override PartName="/ppt/ink/ink9522.xml" ContentType="application/inkml+xml"/>
  <Override PartName="/ppt/ink/ink9523.xml" ContentType="application/inkml+xml"/>
  <Override PartName="/ppt/ink/ink9524.xml" ContentType="application/inkml+xml"/>
  <Override PartName="/ppt/ink/ink9525.xml" ContentType="application/inkml+xml"/>
  <Override PartName="/ppt/ink/ink9526.xml" ContentType="application/inkml+xml"/>
  <Override PartName="/ppt/ink/ink9527.xml" ContentType="application/inkml+xml"/>
  <Override PartName="/ppt/ink/ink9528.xml" ContentType="application/inkml+xml"/>
  <Override PartName="/ppt/ink/ink9529.xml" ContentType="application/inkml+xml"/>
  <Override PartName="/ppt/ink/ink9530.xml" ContentType="application/inkml+xml"/>
  <Override PartName="/ppt/ink/ink9531.xml" ContentType="application/inkml+xml"/>
  <Override PartName="/ppt/ink/ink9532.xml" ContentType="application/inkml+xml"/>
  <Override PartName="/ppt/ink/ink9533.xml" ContentType="application/inkml+xml"/>
  <Override PartName="/ppt/ink/ink9534.xml" ContentType="application/inkml+xml"/>
  <Override PartName="/ppt/ink/ink9535.xml" ContentType="application/inkml+xml"/>
  <Override PartName="/ppt/ink/ink9536.xml" ContentType="application/inkml+xml"/>
  <Override PartName="/ppt/ink/ink9537.xml" ContentType="application/inkml+xml"/>
  <Override PartName="/ppt/ink/ink9538.xml" ContentType="application/inkml+xml"/>
  <Override PartName="/ppt/ink/ink9539.xml" ContentType="application/inkml+xml"/>
  <Override PartName="/ppt/ink/ink9540.xml" ContentType="application/inkml+xml"/>
  <Override PartName="/ppt/ink/ink9541.xml" ContentType="application/inkml+xml"/>
  <Override PartName="/ppt/ink/ink9542.xml" ContentType="application/inkml+xml"/>
  <Override PartName="/ppt/ink/ink9543.xml" ContentType="application/inkml+xml"/>
  <Override PartName="/ppt/ink/ink9544.xml" ContentType="application/inkml+xml"/>
  <Override PartName="/ppt/ink/ink9545.xml" ContentType="application/inkml+xml"/>
  <Override PartName="/ppt/ink/ink9546.xml" ContentType="application/inkml+xml"/>
  <Override PartName="/ppt/ink/ink9547.xml" ContentType="application/inkml+xml"/>
  <Override PartName="/ppt/ink/ink9548.xml" ContentType="application/inkml+xml"/>
  <Override PartName="/ppt/ink/ink9549.xml" ContentType="application/inkml+xml"/>
  <Override PartName="/ppt/ink/ink9550.xml" ContentType="application/inkml+xml"/>
  <Override PartName="/ppt/ink/ink9551.xml" ContentType="application/inkml+xml"/>
  <Override PartName="/ppt/ink/ink9552.xml" ContentType="application/inkml+xml"/>
  <Override PartName="/ppt/ink/ink9553.xml" ContentType="application/inkml+xml"/>
  <Override PartName="/ppt/ink/ink9554.xml" ContentType="application/inkml+xml"/>
  <Override PartName="/ppt/ink/ink9555.xml" ContentType="application/inkml+xml"/>
  <Override PartName="/ppt/ink/ink9556.xml" ContentType="application/inkml+xml"/>
  <Override PartName="/ppt/ink/ink9557.xml" ContentType="application/inkml+xml"/>
  <Override PartName="/ppt/ink/ink9558.xml" ContentType="application/inkml+xml"/>
  <Override PartName="/ppt/ink/ink9559.xml" ContentType="application/inkml+xml"/>
  <Override PartName="/ppt/ink/ink9560.xml" ContentType="application/inkml+xml"/>
  <Override PartName="/ppt/ink/ink9561.xml" ContentType="application/inkml+xml"/>
  <Override PartName="/ppt/ink/ink9562.xml" ContentType="application/inkml+xml"/>
  <Override PartName="/ppt/ink/ink9563.xml" ContentType="application/inkml+xml"/>
  <Override PartName="/ppt/ink/ink9564.xml" ContentType="application/inkml+xml"/>
  <Override PartName="/ppt/ink/ink9565.xml" ContentType="application/inkml+xml"/>
  <Override PartName="/ppt/ink/ink9566.xml" ContentType="application/inkml+xml"/>
  <Override PartName="/ppt/ink/ink9567.xml" ContentType="application/inkml+xml"/>
  <Override PartName="/ppt/ink/ink9568.xml" ContentType="application/inkml+xml"/>
  <Override PartName="/ppt/ink/ink9569.xml" ContentType="application/inkml+xml"/>
  <Override PartName="/ppt/ink/ink9570.xml" ContentType="application/inkml+xml"/>
  <Override PartName="/ppt/ink/ink9571.xml" ContentType="application/inkml+xml"/>
  <Override PartName="/ppt/ink/ink9572.xml" ContentType="application/inkml+xml"/>
  <Override PartName="/ppt/ink/ink9573.xml" ContentType="application/inkml+xml"/>
  <Override PartName="/ppt/ink/ink9574.xml" ContentType="application/inkml+xml"/>
  <Override PartName="/ppt/ink/ink9575.xml" ContentType="application/inkml+xml"/>
  <Override PartName="/ppt/ink/ink9576.xml" ContentType="application/inkml+xml"/>
  <Override PartName="/ppt/ink/ink9577.xml" ContentType="application/inkml+xml"/>
  <Override PartName="/ppt/ink/ink9578.xml" ContentType="application/inkml+xml"/>
  <Override PartName="/ppt/ink/ink9579.xml" ContentType="application/inkml+xml"/>
  <Override PartName="/ppt/ink/ink9580.xml" ContentType="application/inkml+xml"/>
  <Override PartName="/ppt/ink/ink9581.xml" ContentType="application/inkml+xml"/>
  <Override PartName="/ppt/ink/ink9582.xml" ContentType="application/inkml+xml"/>
  <Override PartName="/ppt/ink/ink9583.xml" ContentType="application/inkml+xml"/>
  <Override PartName="/ppt/ink/ink9584.xml" ContentType="application/inkml+xml"/>
  <Override PartName="/ppt/ink/ink9585.xml" ContentType="application/inkml+xml"/>
  <Override PartName="/ppt/ink/ink9586.xml" ContentType="application/inkml+xml"/>
  <Override PartName="/ppt/ink/ink9587.xml" ContentType="application/inkml+xml"/>
  <Override PartName="/ppt/ink/ink9588.xml" ContentType="application/inkml+xml"/>
  <Override PartName="/ppt/ink/ink9589.xml" ContentType="application/inkml+xml"/>
  <Override PartName="/ppt/ink/ink9590.xml" ContentType="application/inkml+xml"/>
  <Override PartName="/ppt/ink/ink9591.xml" ContentType="application/inkml+xml"/>
  <Override PartName="/ppt/ink/ink9592.xml" ContentType="application/inkml+xml"/>
  <Override PartName="/ppt/ink/ink9593.xml" ContentType="application/inkml+xml"/>
  <Override PartName="/ppt/ink/ink9594.xml" ContentType="application/inkml+xml"/>
  <Override PartName="/ppt/ink/ink9595.xml" ContentType="application/inkml+xml"/>
  <Override PartName="/ppt/ink/ink9596.xml" ContentType="application/inkml+xml"/>
  <Override PartName="/ppt/ink/ink9597.xml" ContentType="application/inkml+xml"/>
  <Override PartName="/ppt/ink/ink9598.xml" ContentType="application/inkml+xml"/>
  <Override PartName="/ppt/ink/ink9599.xml" ContentType="application/inkml+xml"/>
  <Override PartName="/ppt/ink/ink9600.xml" ContentType="application/inkml+xml"/>
  <Override PartName="/ppt/ink/ink9601.xml" ContentType="application/inkml+xml"/>
  <Override PartName="/ppt/ink/ink9602.xml" ContentType="application/inkml+xml"/>
  <Override PartName="/ppt/ink/ink9603.xml" ContentType="application/inkml+xml"/>
  <Override PartName="/ppt/ink/ink9604.xml" ContentType="application/inkml+xml"/>
  <Override PartName="/ppt/ink/ink9605.xml" ContentType="application/inkml+xml"/>
  <Override PartName="/ppt/ink/ink9606.xml" ContentType="application/inkml+xml"/>
  <Override PartName="/ppt/ink/ink9607.xml" ContentType="application/inkml+xml"/>
  <Override PartName="/ppt/ink/ink9608.xml" ContentType="application/inkml+xml"/>
  <Override PartName="/ppt/ink/ink9609.xml" ContentType="application/inkml+xml"/>
  <Override PartName="/ppt/ink/ink9610.xml" ContentType="application/inkml+xml"/>
  <Override PartName="/ppt/ink/ink9611.xml" ContentType="application/inkml+xml"/>
  <Override PartName="/ppt/ink/ink9612.xml" ContentType="application/inkml+xml"/>
  <Override PartName="/ppt/ink/ink9613.xml" ContentType="application/inkml+xml"/>
  <Override PartName="/ppt/ink/ink9614.xml" ContentType="application/inkml+xml"/>
  <Override PartName="/ppt/ink/ink9615.xml" ContentType="application/inkml+xml"/>
  <Override PartName="/ppt/ink/ink9616.xml" ContentType="application/inkml+xml"/>
  <Override PartName="/ppt/ink/ink9617.xml" ContentType="application/inkml+xml"/>
  <Override PartName="/ppt/ink/ink9618.xml" ContentType="application/inkml+xml"/>
  <Override PartName="/ppt/ink/ink9619.xml" ContentType="application/inkml+xml"/>
  <Override PartName="/ppt/ink/ink9620.xml" ContentType="application/inkml+xml"/>
  <Override PartName="/ppt/ink/ink9621.xml" ContentType="application/inkml+xml"/>
  <Override PartName="/ppt/ink/ink9622.xml" ContentType="application/inkml+xml"/>
  <Override PartName="/ppt/ink/ink9623.xml" ContentType="application/inkml+xml"/>
  <Override PartName="/ppt/ink/ink9624.xml" ContentType="application/inkml+xml"/>
  <Override PartName="/ppt/ink/ink9625.xml" ContentType="application/inkml+xml"/>
  <Override PartName="/ppt/ink/ink9626.xml" ContentType="application/inkml+xml"/>
  <Override PartName="/ppt/ink/ink9627.xml" ContentType="application/inkml+xml"/>
  <Override PartName="/ppt/ink/ink9628.xml" ContentType="application/inkml+xml"/>
  <Override PartName="/ppt/ink/ink9629.xml" ContentType="application/inkml+xml"/>
  <Override PartName="/ppt/ink/ink9630.xml" ContentType="application/inkml+xml"/>
  <Override PartName="/ppt/ink/ink9631.xml" ContentType="application/inkml+xml"/>
  <Override PartName="/ppt/ink/ink9632.xml" ContentType="application/inkml+xml"/>
  <Override PartName="/ppt/ink/ink9633.xml" ContentType="application/inkml+xml"/>
  <Override PartName="/ppt/ink/ink9634.xml" ContentType="application/inkml+xml"/>
  <Override PartName="/ppt/ink/ink9635.xml" ContentType="application/inkml+xml"/>
  <Override PartName="/ppt/ink/ink9636.xml" ContentType="application/inkml+xml"/>
  <Override PartName="/ppt/ink/ink9637.xml" ContentType="application/inkml+xml"/>
  <Override PartName="/ppt/ink/ink9638.xml" ContentType="application/inkml+xml"/>
  <Override PartName="/ppt/ink/ink9639.xml" ContentType="application/inkml+xml"/>
  <Override PartName="/ppt/ink/ink9640.xml" ContentType="application/inkml+xml"/>
  <Override PartName="/ppt/ink/ink9641.xml" ContentType="application/inkml+xml"/>
  <Override PartName="/ppt/ink/ink9642.xml" ContentType="application/inkml+xml"/>
  <Override PartName="/ppt/ink/ink9643.xml" ContentType="application/inkml+xml"/>
  <Override PartName="/ppt/ink/ink9644.xml" ContentType="application/inkml+xml"/>
  <Override PartName="/ppt/ink/ink9645.xml" ContentType="application/inkml+xml"/>
  <Override PartName="/ppt/ink/ink9646.xml" ContentType="application/inkml+xml"/>
  <Override PartName="/ppt/ink/ink9647.xml" ContentType="application/inkml+xml"/>
  <Override PartName="/ppt/ink/ink9648.xml" ContentType="application/inkml+xml"/>
  <Override PartName="/ppt/ink/ink9649.xml" ContentType="application/inkml+xml"/>
  <Override PartName="/ppt/ink/ink9650.xml" ContentType="application/inkml+xml"/>
  <Override PartName="/ppt/ink/ink9651.xml" ContentType="application/inkml+xml"/>
  <Override PartName="/ppt/ink/ink9652.xml" ContentType="application/inkml+xml"/>
  <Override PartName="/ppt/ink/ink9653.xml" ContentType="application/inkml+xml"/>
  <Override PartName="/ppt/ink/ink9654.xml" ContentType="application/inkml+xml"/>
  <Override PartName="/ppt/ink/ink9655.xml" ContentType="application/inkml+xml"/>
  <Override PartName="/ppt/ink/ink9656.xml" ContentType="application/inkml+xml"/>
  <Override PartName="/ppt/ink/ink9657.xml" ContentType="application/inkml+xml"/>
  <Override PartName="/ppt/ink/ink9658.xml" ContentType="application/inkml+xml"/>
  <Override PartName="/ppt/ink/ink9659.xml" ContentType="application/inkml+xml"/>
  <Override PartName="/ppt/ink/ink9660.xml" ContentType="application/inkml+xml"/>
  <Override PartName="/ppt/ink/ink9661.xml" ContentType="application/inkml+xml"/>
  <Override PartName="/ppt/ink/ink9662.xml" ContentType="application/inkml+xml"/>
  <Override PartName="/ppt/ink/ink9663.xml" ContentType="application/inkml+xml"/>
  <Override PartName="/ppt/ink/ink9664.xml" ContentType="application/inkml+xml"/>
  <Override PartName="/ppt/ink/ink9665.xml" ContentType="application/inkml+xml"/>
  <Override PartName="/ppt/ink/ink9666.xml" ContentType="application/inkml+xml"/>
  <Override PartName="/ppt/ink/ink9667.xml" ContentType="application/inkml+xml"/>
  <Override PartName="/ppt/ink/ink9668.xml" ContentType="application/inkml+xml"/>
  <Override PartName="/ppt/ink/ink9669.xml" ContentType="application/inkml+xml"/>
  <Override PartName="/ppt/ink/ink9670.xml" ContentType="application/inkml+xml"/>
  <Override PartName="/ppt/ink/ink9671.xml" ContentType="application/inkml+xml"/>
  <Override PartName="/ppt/ink/ink9672.xml" ContentType="application/inkml+xml"/>
  <Override PartName="/ppt/ink/ink9673.xml" ContentType="application/inkml+xml"/>
  <Override PartName="/ppt/ink/ink9674.xml" ContentType="application/inkml+xml"/>
  <Override PartName="/ppt/ink/ink9675.xml" ContentType="application/inkml+xml"/>
  <Override PartName="/ppt/ink/ink9676.xml" ContentType="application/inkml+xml"/>
  <Override PartName="/ppt/ink/ink9677.xml" ContentType="application/inkml+xml"/>
  <Override PartName="/ppt/ink/ink9678.xml" ContentType="application/inkml+xml"/>
  <Override PartName="/ppt/ink/ink9679.xml" ContentType="application/inkml+xml"/>
  <Override PartName="/ppt/ink/ink9680.xml" ContentType="application/inkml+xml"/>
  <Override PartName="/ppt/ink/ink9681.xml" ContentType="application/inkml+xml"/>
  <Override PartName="/ppt/ink/ink9682.xml" ContentType="application/inkml+xml"/>
  <Override PartName="/ppt/ink/ink9683.xml" ContentType="application/inkml+xml"/>
  <Override PartName="/ppt/ink/ink9684.xml" ContentType="application/inkml+xml"/>
  <Override PartName="/ppt/ink/ink9685.xml" ContentType="application/inkml+xml"/>
  <Override PartName="/ppt/ink/ink9686.xml" ContentType="application/inkml+xml"/>
  <Override PartName="/ppt/ink/ink9687.xml" ContentType="application/inkml+xml"/>
  <Override PartName="/ppt/ink/ink9688.xml" ContentType="application/inkml+xml"/>
  <Override PartName="/ppt/ink/ink9689.xml" ContentType="application/inkml+xml"/>
  <Override PartName="/ppt/ink/ink9690.xml" ContentType="application/inkml+xml"/>
  <Override PartName="/ppt/ink/ink9691.xml" ContentType="application/inkml+xml"/>
  <Override PartName="/ppt/ink/ink9692.xml" ContentType="application/inkml+xml"/>
  <Override PartName="/ppt/ink/ink9693.xml" ContentType="application/inkml+xml"/>
  <Override PartName="/ppt/ink/ink9694.xml" ContentType="application/inkml+xml"/>
  <Override PartName="/ppt/ink/ink9695.xml" ContentType="application/inkml+xml"/>
  <Override PartName="/ppt/ink/ink9696.xml" ContentType="application/inkml+xml"/>
  <Override PartName="/ppt/ink/ink9697.xml" ContentType="application/inkml+xml"/>
  <Override PartName="/ppt/ink/ink9698.xml" ContentType="application/inkml+xml"/>
  <Override PartName="/ppt/ink/ink9699.xml" ContentType="application/inkml+xml"/>
  <Override PartName="/ppt/ink/ink9700.xml" ContentType="application/inkml+xml"/>
  <Override PartName="/ppt/ink/ink9701.xml" ContentType="application/inkml+xml"/>
  <Override PartName="/ppt/ink/ink9702.xml" ContentType="application/inkml+xml"/>
  <Override PartName="/ppt/ink/ink9703.xml" ContentType="application/inkml+xml"/>
  <Override PartName="/ppt/ink/ink9704.xml" ContentType="application/inkml+xml"/>
  <Override PartName="/ppt/ink/ink9705.xml" ContentType="application/inkml+xml"/>
  <Override PartName="/ppt/ink/ink9706.xml" ContentType="application/inkml+xml"/>
  <Override PartName="/ppt/ink/ink9707.xml" ContentType="application/inkml+xml"/>
  <Override PartName="/ppt/ink/ink9708.xml" ContentType="application/inkml+xml"/>
  <Override PartName="/ppt/ink/ink9709.xml" ContentType="application/inkml+xml"/>
  <Override PartName="/ppt/ink/ink9710.xml" ContentType="application/inkml+xml"/>
  <Override PartName="/ppt/ink/ink9711.xml" ContentType="application/inkml+xml"/>
  <Override PartName="/ppt/ink/ink9712.xml" ContentType="application/inkml+xml"/>
  <Override PartName="/ppt/ink/ink9713.xml" ContentType="application/inkml+xml"/>
  <Override PartName="/ppt/ink/ink9714.xml" ContentType="application/inkml+xml"/>
  <Override PartName="/ppt/ink/ink9715.xml" ContentType="application/inkml+xml"/>
  <Override PartName="/ppt/ink/ink9716.xml" ContentType="application/inkml+xml"/>
  <Override PartName="/ppt/ink/ink9717.xml" ContentType="application/inkml+xml"/>
  <Override PartName="/ppt/ink/ink9718.xml" ContentType="application/inkml+xml"/>
  <Override PartName="/ppt/ink/ink9719.xml" ContentType="application/inkml+xml"/>
  <Override PartName="/ppt/ink/ink9720.xml" ContentType="application/inkml+xml"/>
  <Override PartName="/ppt/ink/ink9721.xml" ContentType="application/inkml+xml"/>
  <Override PartName="/ppt/ink/ink9722.xml" ContentType="application/inkml+xml"/>
  <Override PartName="/ppt/ink/ink9723.xml" ContentType="application/inkml+xml"/>
  <Override PartName="/ppt/ink/ink9724.xml" ContentType="application/inkml+xml"/>
  <Override PartName="/ppt/ink/ink9725.xml" ContentType="application/inkml+xml"/>
  <Override PartName="/ppt/ink/ink9726.xml" ContentType="application/inkml+xml"/>
  <Override PartName="/ppt/ink/ink9727.xml" ContentType="application/inkml+xml"/>
  <Override PartName="/ppt/ink/ink9728.xml" ContentType="application/inkml+xml"/>
  <Override PartName="/ppt/ink/ink9729.xml" ContentType="application/inkml+xml"/>
  <Override PartName="/ppt/ink/ink9730.xml" ContentType="application/inkml+xml"/>
  <Override PartName="/ppt/ink/ink9731.xml" ContentType="application/inkml+xml"/>
  <Override PartName="/ppt/ink/ink9732.xml" ContentType="application/inkml+xml"/>
  <Override PartName="/ppt/ink/ink9733.xml" ContentType="application/inkml+xml"/>
  <Override PartName="/ppt/ink/ink9734.xml" ContentType="application/inkml+xml"/>
  <Override PartName="/ppt/ink/ink9735.xml" ContentType="application/inkml+xml"/>
  <Override PartName="/ppt/ink/ink9736.xml" ContentType="application/inkml+xml"/>
  <Override PartName="/ppt/ink/ink9737.xml" ContentType="application/inkml+xml"/>
  <Override PartName="/ppt/ink/ink9738.xml" ContentType="application/inkml+xml"/>
  <Override PartName="/ppt/ink/ink9739.xml" ContentType="application/inkml+xml"/>
  <Override PartName="/ppt/ink/ink9740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210"/>
  </p:notesMasterIdLst>
  <p:sldIdLst>
    <p:sldId id="382" r:id="rId3"/>
    <p:sldId id="596" r:id="rId4"/>
    <p:sldId id="597" r:id="rId5"/>
    <p:sldId id="598" r:id="rId6"/>
    <p:sldId id="387" r:id="rId7"/>
    <p:sldId id="452" r:id="rId8"/>
    <p:sldId id="454" r:id="rId9"/>
    <p:sldId id="455" r:id="rId10"/>
    <p:sldId id="456" r:id="rId11"/>
    <p:sldId id="458" r:id="rId12"/>
    <p:sldId id="457" r:id="rId13"/>
    <p:sldId id="459" r:id="rId14"/>
    <p:sldId id="460" r:id="rId15"/>
    <p:sldId id="461" r:id="rId16"/>
    <p:sldId id="462" r:id="rId17"/>
    <p:sldId id="463" r:id="rId18"/>
    <p:sldId id="464" r:id="rId19"/>
    <p:sldId id="388" r:id="rId20"/>
    <p:sldId id="465" r:id="rId21"/>
    <p:sldId id="466" r:id="rId22"/>
    <p:sldId id="467" r:id="rId23"/>
    <p:sldId id="468" r:id="rId24"/>
    <p:sldId id="469" r:id="rId25"/>
    <p:sldId id="470" r:id="rId26"/>
    <p:sldId id="471" r:id="rId27"/>
    <p:sldId id="472" r:id="rId28"/>
    <p:sldId id="473" r:id="rId29"/>
    <p:sldId id="474" r:id="rId30"/>
    <p:sldId id="475" r:id="rId31"/>
    <p:sldId id="476" r:id="rId32"/>
    <p:sldId id="477" r:id="rId33"/>
    <p:sldId id="478" r:id="rId34"/>
    <p:sldId id="479" r:id="rId35"/>
    <p:sldId id="480" r:id="rId36"/>
    <p:sldId id="481" r:id="rId37"/>
    <p:sldId id="389" r:id="rId38"/>
    <p:sldId id="482" r:id="rId39"/>
    <p:sldId id="483" r:id="rId40"/>
    <p:sldId id="484" r:id="rId41"/>
    <p:sldId id="485" r:id="rId42"/>
    <p:sldId id="486" r:id="rId43"/>
    <p:sldId id="487" r:id="rId44"/>
    <p:sldId id="488" r:id="rId45"/>
    <p:sldId id="390" r:id="rId46"/>
    <p:sldId id="489" r:id="rId47"/>
    <p:sldId id="490" r:id="rId48"/>
    <p:sldId id="491" r:id="rId49"/>
    <p:sldId id="492" r:id="rId50"/>
    <p:sldId id="493" r:id="rId51"/>
    <p:sldId id="494" r:id="rId52"/>
    <p:sldId id="499" r:id="rId53"/>
    <p:sldId id="391" r:id="rId54"/>
    <p:sldId id="500" r:id="rId55"/>
    <p:sldId id="501" r:id="rId56"/>
    <p:sldId id="502" r:id="rId57"/>
    <p:sldId id="503" r:id="rId58"/>
    <p:sldId id="504" r:id="rId59"/>
    <p:sldId id="505" r:id="rId60"/>
    <p:sldId id="506" r:id="rId61"/>
    <p:sldId id="507" r:id="rId62"/>
    <p:sldId id="508" r:id="rId63"/>
    <p:sldId id="509" r:id="rId64"/>
    <p:sldId id="510" r:id="rId65"/>
    <p:sldId id="511" r:id="rId66"/>
    <p:sldId id="512" r:id="rId67"/>
    <p:sldId id="513" r:id="rId68"/>
    <p:sldId id="514" r:id="rId69"/>
    <p:sldId id="515" r:id="rId70"/>
    <p:sldId id="516" r:id="rId71"/>
    <p:sldId id="517" r:id="rId72"/>
    <p:sldId id="495" r:id="rId73"/>
    <p:sldId id="518" r:id="rId74"/>
    <p:sldId id="393" r:id="rId75"/>
    <p:sldId id="394" r:id="rId76"/>
    <p:sldId id="395" r:id="rId77"/>
    <p:sldId id="396" r:id="rId78"/>
    <p:sldId id="397" r:id="rId79"/>
    <p:sldId id="398" r:id="rId80"/>
    <p:sldId id="399" r:id="rId81"/>
    <p:sldId id="400" r:id="rId82"/>
    <p:sldId id="401" r:id="rId83"/>
    <p:sldId id="402" r:id="rId84"/>
    <p:sldId id="403" r:id="rId85"/>
    <p:sldId id="404" r:id="rId86"/>
    <p:sldId id="405" r:id="rId87"/>
    <p:sldId id="384" r:id="rId88"/>
    <p:sldId id="406" r:id="rId89"/>
    <p:sldId id="407" r:id="rId90"/>
    <p:sldId id="408" r:id="rId91"/>
    <p:sldId id="409" r:id="rId92"/>
    <p:sldId id="410" r:id="rId93"/>
    <p:sldId id="411" r:id="rId94"/>
    <p:sldId id="412" r:id="rId95"/>
    <p:sldId id="413" r:id="rId96"/>
    <p:sldId id="414" r:id="rId97"/>
    <p:sldId id="415" r:id="rId98"/>
    <p:sldId id="416" r:id="rId99"/>
    <p:sldId id="417" r:id="rId100"/>
    <p:sldId id="418" r:id="rId101"/>
    <p:sldId id="419" r:id="rId102"/>
    <p:sldId id="420" r:id="rId103"/>
    <p:sldId id="421" r:id="rId104"/>
    <p:sldId id="422" r:id="rId105"/>
    <p:sldId id="385" r:id="rId106"/>
    <p:sldId id="423" r:id="rId107"/>
    <p:sldId id="424" r:id="rId108"/>
    <p:sldId id="425" r:id="rId109"/>
    <p:sldId id="426" r:id="rId110"/>
    <p:sldId id="427" r:id="rId111"/>
    <p:sldId id="428" r:id="rId112"/>
    <p:sldId id="429" r:id="rId113"/>
    <p:sldId id="430" r:id="rId114"/>
    <p:sldId id="431" r:id="rId115"/>
    <p:sldId id="432" r:id="rId116"/>
    <p:sldId id="434" r:id="rId117"/>
    <p:sldId id="435" r:id="rId118"/>
    <p:sldId id="436" r:id="rId119"/>
    <p:sldId id="437" r:id="rId120"/>
    <p:sldId id="438" r:id="rId121"/>
    <p:sldId id="439" r:id="rId122"/>
    <p:sldId id="440" r:id="rId123"/>
    <p:sldId id="441" r:id="rId124"/>
    <p:sldId id="442" r:id="rId125"/>
    <p:sldId id="443" r:id="rId126"/>
    <p:sldId id="444" r:id="rId127"/>
    <p:sldId id="445" r:id="rId128"/>
    <p:sldId id="386" r:id="rId129"/>
    <p:sldId id="446" r:id="rId130"/>
    <p:sldId id="447" r:id="rId131"/>
    <p:sldId id="448" r:id="rId132"/>
    <p:sldId id="449" r:id="rId133"/>
    <p:sldId id="450" r:id="rId134"/>
    <p:sldId id="451" r:id="rId135"/>
    <p:sldId id="526" r:id="rId136"/>
    <p:sldId id="527" r:id="rId137"/>
    <p:sldId id="453" r:id="rId138"/>
    <p:sldId id="528" r:id="rId139"/>
    <p:sldId id="529" r:id="rId140"/>
    <p:sldId id="530" r:id="rId141"/>
    <p:sldId id="531" r:id="rId142"/>
    <p:sldId id="532" r:id="rId143"/>
    <p:sldId id="533" r:id="rId144"/>
    <p:sldId id="534" r:id="rId145"/>
    <p:sldId id="535" r:id="rId146"/>
    <p:sldId id="536" r:id="rId147"/>
    <p:sldId id="537" r:id="rId148"/>
    <p:sldId id="538" r:id="rId149"/>
    <p:sldId id="539" r:id="rId150"/>
    <p:sldId id="540" r:id="rId151"/>
    <p:sldId id="541" r:id="rId152"/>
    <p:sldId id="542" r:id="rId153"/>
    <p:sldId id="543" r:id="rId154"/>
    <p:sldId id="544" r:id="rId155"/>
    <p:sldId id="545" r:id="rId156"/>
    <p:sldId id="546" r:id="rId157"/>
    <p:sldId id="547" r:id="rId158"/>
    <p:sldId id="548" r:id="rId159"/>
    <p:sldId id="549" r:id="rId160"/>
    <p:sldId id="550" r:id="rId161"/>
    <p:sldId id="551" r:id="rId162"/>
    <p:sldId id="552" r:id="rId163"/>
    <p:sldId id="553" r:id="rId164"/>
    <p:sldId id="554" r:id="rId165"/>
    <p:sldId id="555" r:id="rId166"/>
    <p:sldId id="556" r:id="rId167"/>
    <p:sldId id="557" r:id="rId168"/>
    <p:sldId id="558" r:id="rId169"/>
    <p:sldId id="559" r:id="rId170"/>
    <p:sldId id="560" r:id="rId171"/>
    <p:sldId id="561" r:id="rId172"/>
    <p:sldId id="562" r:id="rId173"/>
    <p:sldId id="563" r:id="rId174"/>
    <p:sldId id="564" r:id="rId175"/>
    <p:sldId id="565" r:id="rId176"/>
    <p:sldId id="566" r:id="rId177"/>
    <p:sldId id="567" r:id="rId178"/>
    <p:sldId id="568" r:id="rId179"/>
    <p:sldId id="569" r:id="rId180"/>
    <p:sldId id="570" r:id="rId181"/>
    <p:sldId id="571" r:id="rId182"/>
    <p:sldId id="497" r:id="rId183"/>
    <p:sldId id="498" r:id="rId184"/>
    <p:sldId id="572" r:id="rId185"/>
    <p:sldId id="573" r:id="rId186"/>
    <p:sldId id="574" r:id="rId187"/>
    <p:sldId id="575" r:id="rId188"/>
    <p:sldId id="576" r:id="rId189"/>
    <p:sldId id="577" r:id="rId190"/>
    <p:sldId id="578" r:id="rId191"/>
    <p:sldId id="579" r:id="rId192"/>
    <p:sldId id="580" r:id="rId193"/>
    <p:sldId id="581" r:id="rId194"/>
    <p:sldId id="582" r:id="rId195"/>
    <p:sldId id="583" r:id="rId196"/>
    <p:sldId id="584" r:id="rId197"/>
    <p:sldId id="585" r:id="rId198"/>
    <p:sldId id="586" r:id="rId199"/>
    <p:sldId id="587" r:id="rId200"/>
    <p:sldId id="588" r:id="rId201"/>
    <p:sldId id="589" r:id="rId202"/>
    <p:sldId id="590" r:id="rId203"/>
    <p:sldId id="591" r:id="rId204"/>
    <p:sldId id="592" r:id="rId205"/>
    <p:sldId id="593" r:id="rId206"/>
    <p:sldId id="594" r:id="rId207"/>
    <p:sldId id="595" r:id="rId208"/>
    <p:sldId id="392" r:id="rId209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110" d="100"/>
          <a:sy n="110" d="100"/>
        </p:scale>
        <p:origin x="1644" y="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91" Type="http://schemas.openxmlformats.org/officeDocument/2006/relationships/slide" Target="slides/slide189.xml"/><Relationship Id="rId205" Type="http://schemas.openxmlformats.org/officeDocument/2006/relationships/slide" Target="slides/slide203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181" Type="http://schemas.openxmlformats.org/officeDocument/2006/relationships/slide" Target="slides/slide179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92" Type="http://schemas.openxmlformats.org/officeDocument/2006/relationships/slide" Target="slides/slide190.xml"/><Relationship Id="rId206" Type="http://schemas.openxmlformats.org/officeDocument/2006/relationships/slide" Target="slides/slide204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182" Type="http://schemas.openxmlformats.org/officeDocument/2006/relationships/slide" Target="slides/slide180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5" Type="http://schemas.openxmlformats.org/officeDocument/2006/relationships/slide" Target="slides/slide63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51" Type="http://schemas.openxmlformats.org/officeDocument/2006/relationships/slide" Target="slides/slide149.xml"/><Relationship Id="rId172" Type="http://schemas.openxmlformats.org/officeDocument/2006/relationships/slide" Target="slides/slide170.xml"/><Relationship Id="rId193" Type="http://schemas.openxmlformats.org/officeDocument/2006/relationships/slide" Target="slides/slide191.xml"/><Relationship Id="rId207" Type="http://schemas.openxmlformats.org/officeDocument/2006/relationships/slide" Target="slides/slide205.xml"/><Relationship Id="rId13" Type="http://schemas.openxmlformats.org/officeDocument/2006/relationships/slide" Target="slides/slide11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20" Type="http://schemas.openxmlformats.org/officeDocument/2006/relationships/slide" Target="slides/slide118.xml"/><Relationship Id="rId141" Type="http://schemas.openxmlformats.org/officeDocument/2006/relationships/slide" Target="slides/slide139.xml"/><Relationship Id="rId7" Type="http://schemas.openxmlformats.org/officeDocument/2006/relationships/slide" Target="slides/slide5.xml"/><Relationship Id="rId162" Type="http://schemas.openxmlformats.org/officeDocument/2006/relationships/slide" Target="slides/slide160.xml"/><Relationship Id="rId183" Type="http://schemas.openxmlformats.org/officeDocument/2006/relationships/slide" Target="slides/slide181.xml"/><Relationship Id="rId24" Type="http://schemas.openxmlformats.org/officeDocument/2006/relationships/slide" Target="slides/slide22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31" Type="http://schemas.openxmlformats.org/officeDocument/2006/relationships/slide" Target="slides/slide129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4" Type="http://schemas.openxmlformats.org/officeDocument/2006/relationships/slide" Target="slides/slide192.xml"/><Relationship Id="rId208" Type="http://schemas.openxmlformats.org/officeDocument/2006/relationships/slide" Target="slides/slide206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184" Type="http://schemas.openxmlformats.org/officeDocument/2006/relationships/slide" Target="slides/slide182.xml"/><Relationship Id="rId189" Type="http://schemas.openxmlformats.org/officeDocument/2006/relationships/slide" Target="slides/slide187.xml"/><Relationship Id="rId3" Type="http://schemas.openxmlformats.org/officeDocument/2006/relationships/slide" Target="slides/slide1.xml"/><Relationship Id="rId214" Type="http://schemas.openxmlformats.org/officeDocument/2006/relationships/tableStyles" Target="tableStyles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79" Type="http://schemas.openxmlformats.org/officeDocument/2006/relationships/slide" Target="slides/slide177.xml"/><Relationship Id="rId195" Type="http://schemas.openxmlformats.org/officeDocument/2006/relationships/slide" Target="slides/slide193.xml"/><Relationship Id="rId209" Type="http://schemas.openxmlformats.org/officeDocument/2006/relationships/slide" Target="slides/slide207.xml"/><Relationship Id="rId190" Type="http://schemas.openxmlformats.org/officeDocument/2006/relationships/slide" Target="slides/slide188.xml"/><Relationship Id="rId204" Type="http://schemas.openxmlformats.org/officeDocument/2006/relationships/slide" Target="slides/slide202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185" Type="http://schemas.openxmlformats.org/officeDocument/2006/relationships/slide" Target="slides/slide183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80" Type="http://schemas.openxmlformats.org/officeDocument/2006/relationships/slide" Target="slides/slide178.xml"/><Relationship Id="rId210" Type="http://schemas.openxmlformats.org/officeDocument/2006/relationships/notesMaster" Target="notesMasters/notesMaster1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slide" Target="slides/slide173.xml"/><Relationship Id="rId196" Type="http://schemas.openxmlformats.org/officeDocument/2006/relationships/slide" Target="slides/slide194.xml"/><Relationship Id="rId200" Type="http://schemas.openxmlformats.org/officeDocument/2006/relationships/slide" Target="slides/slide198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186" Type="http://schemas.openxmlformats.org/officeDocument/2006/relationships/slide" Target="slides/slide184.xml"/><Relationship Id="rId211" Type="http://schemas.openxmlformats.org/officeDocument/2006/relationships/presProps" Target="presProps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slide" Target="slides/slide174.xml"/><Relationship Id="rId197" Type="http://schemas.openxmlformats.org/officeDocument/2006/relationships/slide" Target="slides/slide195.xml"/><Relationship Id="rId201" Type="http://schemas.openxmlformats.org/officeDocument/2006/relationships/slide" Target="slides/slide199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Relationship Id="rId187" Type="http://schemas.openxmlformats.org/officeDocument/2006/relationships/slide" Target="slides/slide185.xml"/><Relationship Id="rId1" Type="http://schemas.openxmlformats.org/officeDocument/2006/relationships/slideMaster" Target="slideMasters/slideMaster1.xml"/><Relationship Id="rId212" Type="http://schemas.openxmlformats.org/officeDocument/2006/relationships/viewProps" Target="viewProps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60" Type="http://schemas.openxmlformats.org/officeDocument/2006/relationships/slide" Target="slides/slide58.xml"/><Relationship Id="rId81" Type="http://schemas.openxmlformats.org/officeDocument/2006/relationships/slide" Target="slides/slide79.xml"/><Relationship Id="rId135" Type="http://schemas.openxmlformats.org/officeDocument/2006/relationships/slide" Target="slides/slide133.xml"/><Relationship Id="rId156" Type="http://schemas.openxmlformats.org/officeDocument/2006/relationships/slide" Target="slides/slide154.xml"/><Relationship Id="rId177" Type="http://schemas.openxmlformats.org/officeDocument/2006/relationships/slide" Target="slides/slide175.xml"/><Relationship Id="rId198" Type="http://schemas.openxmlformats.org/officeDocument/2006/relationships/slide" Target="slides/slide196.xml"/><Relationship Id="rId202" Type="http://schemas.openxmlformats.org/officeDocument/2006/relationships/slide" Target="slides/slide200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50" Type="http://schemas.openxmlformats.org/officeDocument/2006/relationships/slide" Target="slides/slide48.xml"/><Relationship Id="rId104" Type="http://schemas.openxmlformats.org/officeDocument/2006/relationships/slide" Target="slides/slide102.xml"/><Relationship Id="rId125" Type="http://schemas.openxmlformats.org/officeDocument/2006/relationships/slide" Target="slides/slide123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188" Type="http://schemas.openxmlformats.org/officeDocument/2006/relationships/slide" Target="slides/slide186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1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40" Type="http://schemas.openxmlformats.org/officeDocument/2006/relationships/slide" Target="slides/slide38.xml"/><Relationship Id="rId115" Type="http://schemas.openxmlformats.org/officeDocument/2006/relationships/slide" Target="slides/slide113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slide" Target="slides/slide176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9" Type="http://schemas.openxmlformats.org/officeDocument/2006/relationships/slide" Target="slides/slide197.xml"/><Relationship Id="rId203" Type="http://schemas.openxmlformats.org/officeDocument/2006/relationships/slide" Target="slides/slide201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6:4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386 526,'2'-1,"-1"0,1 0,0 1,0-1,-1 1,1-1,0 1,0 0,0 0,0 0,0 0,0 0,0 0,-1 0,1 0,0 1,0-1,0 1,0 0,-1-1,1 1,0 0,-1 0,1 0,-1 0,1 0,-1 0,1 1,-1-1,0 0,1 1,-1-1,0 1,0 0,0-1,0 1,-1 0,1-1,0 1,-1 0,1 0,-1 0,0 0,1-1,-1 1,0 0,0 0,0 0,0 0,-1 0,1 0,-1 1,-3 85,-4 0,-3 0,-5-1,-3 0,-10 16,22-76,-91 293,99-321,0 1,0 0,0 0,0 0,0 0,0 0,0 0,0 0,0 0,0 0,0 0,0 0,0 1,0-1,0 0,0 1,0-1,0 0,-1 1,1 0,0-1,0 1,0-1,-1 1,1 0,0 0,-1-1,1 1,-1 0,1 0,-1 0,1 0,-1 0,1-1,-1 1,0 0,1 0,-1 0,0 0,0 0,0 0,0 0,0 0,0 0,0 0,0 0,0 0,-1 0,1 0,0 0,0 0,-1 0,1 0,-1 0,1 0,-1 0,1-1,-1 1,0 0,1 0,-1-1,0 1,0 0,1-1,-1 1,-1 0,287-121,-252 109,-6 1,0 1,1 1,0 1,1 2,0 0,-1 3,28-1,-29 7</inkml:trace>
  <inkml:trace contextRef="#ctx0" brushRef="#br0" timeOffset="670.013">1450 623,'-37'135,"7"3,5 0,-4 119,29-257,-2 6,1 0,0 0,0-1,0 1,1 0,0 0,0 0,0 0,1-1,0 1,0 0,0 0,1-1,0 1,0-1,0 1,1-1,0 0,0 0,0 0,1 0,-1-1,1 1,0-1,0 0,1 0,3 2,9-6</inkml:trace>
  <inkml:trace contextRef="#ctx0" brushRef="#br0" timeOffset="1026.039">2054 623,'-11'0,"0"1,0 0,0 0,0 1,0 1,0 0,1 0,-1 1,1 1,0-1,0 2,0-1,1 1,0 1,0 0,0 0,1 1,0 0,1 0,0 1,0 0,1 0,0 0,0 1,1 0,0 0,1 1,0-1,1 1,0 0,1 0,0 0,1 0,0 0,1 11,0-14,1 0,0 0,0 0,1 0,0-1,1 1,0 0,0-1,0 0,1 0,0 0,0 0,1-1,0 0,0 1,1-2,-1 1,1-1,0 0,1 0,-1 0,1-1,0 0,0 0,1-1,-1 0,0-1,1 1,0-1,0-1,0 1,-1-1,1-1,0 1,0-1,0-1,0 0,0 0,3-1,2 2,0-1,0-1,1 0,-2-1,1 0,0-1,-1-1,1 0,-1 0,0-1,-1-1,0 0,0 0,0-1,-1-1,0 0,-1 0,0-1,0 0,-1 0,0-1,-1 0,-1-1,1 0,-2 0,0 0,0 0,-1-1,0 0,-1 1,-1-1,0-1,-1 1,0 0,-1 0,-1-1,0-3,-2 6,0 1,0 0,-1 0,0 0,-1 0,0 1,0 0,-1 0,-1 0,1 1,-1 0,-1 0,1 0,-1 1,-1 0,1 1,-1 0,0 0,-1 1,1 0,-1 1,0 0,0 1,0-1,-1 2,1 0,-1 0,1 1,-1 0,0 1,0 0,1 0,-1 2,1-1,-1 1,1 1,-1 0,1 0,0 1,0 0,-3 2,0 1,-1 1,1 0,1 1,0 0,0 1,1 0,0 1,0 0,1 1,1 0,0 1,1 0,0 0,1 0,-4 12,-5 16</inkml:trace>
  <inkml:trace contextRef="#ctx0" brushRef="#br0" timeOffset="1376.154">2128 1058,'-13'7,"1"0,0 1,0 0,1 1,0 1,0-1,1 2,1-1,0 1,0 1,1 0,1 0,0 0,0 1,1 0,1 0,0 1,0 4,5-16,0 1,0-1,0 1,1-1,-1 1,1-1,0 1,-1-1,1 0,0 1,1-1,-1 0,0 0,1 0,-1 0,1 0,-1 0,1 0,0 0,0-1,0 1,0-1,0 1,0-1,0 0,1 0,-1 0,0 0,1 0,-1-1,1 1,-1-1,1 1,-1-1,1 0,-1 0,3 0,97-8,-86 6,-1-2,0 0,-1 0,1-1,-1-1,0-1,0 0,0 0,-1-1,0-1,-1-1,0 1,-1-2,0 0,0 0,-1-1,-1 0,8-12,-16 21,0 1,0-1,0 0,0 0,-1 0,1 0,-1 0,0 0,0 0,0 0,0-1,0 1,-1 0,1 0,-1 0,0 0,0 1,0-1,0 0,-1 0,1 0,-1 1,1-1,-1 1,0-1,0 1,0 0,0 0,-1 0,1 0,0 0,-1 0,0 1,1-1,-1 1,0 0,0 0,0 0,0 0,0 0,0 0,0 1,0-1,-136-3,118 9,-1 0,1 2,0 0,0 1,1 2,0 0,1 1,0 0,0 2,2 0,-1 1,2 1,0 1,-3 4,-8 14</inkml:trace>
  <inkml:trace contextRef="#ctx0" brushRef="#br0" timeOffset="2905.36">2660 138,'1'53,"16"19,-4 1,-3 1,-3-1,-3 1,-6 74,1-56,0 730,2-800,-2-21,-26-19,1 12,1 2,-1 1,0 1,0 2,0 0,0 1,0 2,-22 5,-16 0,-752 58,-465 56,1110-96,168-25,1 0,-1 0,0 0,0-1,0 0,-1 1,1-1,0 0,0-1,0 1,0 0,0-1,0 0,0 0,1 0,-1 0,0 0,0 0,0-1,1 1,-1-1,1 0,-1 0,1 0,0 0,0 0,0 0,0-1,0 1,0-1,1 1,-1-1,1 0,0 0,0 1,0-1,0 0,0 0,1 0,-1 0,1 0,0 0,0-2,0-138,47-117,-2 28,-11-3,-9 0,-7-151,-29 289,12 94,1-1,0 1,0 0,0-1,0 1,0 0,1 0,-1 1,1-1,0 0,0 1,0 0,0 0,0 0,1 0,-1 0,0 0,1 1,-1 0,1-1,0 2,0-1,-1 0,1 1,0-1,0 1,-1 0,1 0,0 1,0-1,0 1,-1 0,3 0,2-1,463-9,1412-86,-1258 68,-552 22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15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0,'0'4,"5"6,0 5,1 0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24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113 139,'-3'-2,"0"1,0 0,0 0,0 0,0 0,-1 1,1 0,0-1,-1 1,1 0,0 0,-1 1,1-1,0 1,0 0,-1-1,1 2,0-1,0 0,0 0,0 1,0 0,1 0,-1 0,0 0,1 0,-1 0,1 0,0 1,0-1,0 1,0 0,0 0,0 0,1 0,0 0,-1 0,1 0,0 0,0 0,0 3,0 1,-1 0,1 1,1-1,-1 0,1 0,1 1,-1-1,1 0,0 1,1-1,0 0,0 0,0 0,3 4,-4-8,1-1,-1 1,1 0,-1 0,1-1,0 1,0-1,0 0,0 1,0-1,1 0,-1 0,1-1,-1 1,1 0,0-1,0 0,0 1,-1-1,1 0,0-1,0 1,1 0,-1-1,0 0,0 1,0-1,0-1,0 1,0 0,0-1,0 1,0-1,0 0,1 0,8-5,-1 0,0-1,0-1,0 1,-1-1,0-1,-1 0,0-1,0 1,-1-2,0 1,-1-1,0 0,-1-1,0 1,-1-1,0-1,-1 1,-1 0,2-6,-4 16,0 0,0-1,-1 1,1 0,0 0,-1 0,1-1,-1 1,0 0,0-1,0 1,0 0,0 0,0-1,0 1,-1 0,1-1,-1 1,0 0,0 0,0 0,0 0,0 0,0 0,0 0,-1 0,1 0,-1 0,1 1,-1-1,0 1,0-1,0 1,1 0,-1-1,0 1,-1 0,1 0,0 1,0-1,0 0,-1 1,1-1,0 1,0 0,-3 0,-15 7,2 4</inkml:trace>
  <inkml:trace contextRef="#ctx0" brushRef="#br0" timeOffset="859.438">565 82,'-5'2,"0"0,1 1,-1-1,1 1,0 0,0 0,0 0,0 1,0-1,1 1,-1 0,1 0,0 0,-2 4,0-1,-12 17,1 0,1 2,1-1,1 2,-7 24,16-34,12-18,15-25,129-202,-117 155,-29 111,-5-28,-1-1,1 0,0 1,1-1,0 0,1 0,-1 0,2-1,-1 1,1-1,1 1,0-1,0 0,0-1,1 1,0-1,0-1,1 1,0-1,0 0,1 0,6 3,-12-7,1-1,0 0,0 1,0-1,0 0,0-1,0 1,0-1,0 1,1-1,-1 0,0 0,0 0,0 0,0-1,0 1,0-1,1 0,-1 0,-1 0,1 0,0-1,0 1,0-1,-1 1,1-1,-1 0,1 0,-1-1,0 1,0 0,0-1,1 0,57-92,-39 6,-19 64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1,'31'97,"-4"2,8 63,-21-70,24 83,-38-173,1 0,0 1,0-1,0 0,0 0,0 0,0 0,1 0,-1 0,1 0,-1 0,1 0,0-1,-1 1,1-1,0 1,0-1,0 0,1 1,-1-1,0 0,0-1,1 1,-1 0,0-1,1 1,-1-1,0 0,1 0,-1 1,1-2,-1 1,0 0,1 0,-1-1,1 0,-1 1,0-1,0 0,1 0,-1 0,0 0,0-1,0 1,0 0,0-1,0 0,-1 1,1-1,0 0,-1 0,0 0,1 0,52-130,52-176,-101 294,0 1,1-1,0 1,1 0,1 1,0 0,0 0,1 1,1 0,0 0,0 1,11-8,-4 10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1 283,'5'5,"11"1,7 0,6-1,-4 3,0 1,0-2,1-2,0-2,2-1,-1-1,1-1,0 0,-4-5,-7-2</inkml:trace>
  <inkml:trace contextRef="#ctx0" brushRef="#br0" timeOffset="211.553">227 1,'-10'62,"-2"26,-1 2,4-9,2-14,2-13,3-11,1-8,1-5,0-3,1-7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0,'-24'29,"-12"14,-1 1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0 112,'654'0,"-631"-3,-29-11,-9 5,7 4,0 1,0-1,0-1,1 1,0-1,0-1,1 1,-1-1,2 0,-3-3,-1-7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7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0,'16'76,"-4"1,-3 0,-3 1,-4-1,-4 1,-5 29,2 35,-25 166,33-284,4-6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0 684,'15'-2,"0"-1,0 0,0-2,-1 1,0-2,0 0,0 0,-1-2,0 1,0-2,-1 0,0 0,0-1,-1 0,-1-1,1-1,2-4,41-63,-53 79,0 0,0 0,0 0,0 0,0 1,0-1,1 0,-1 0,0 1,-1-1,1 0,0 1,0-1,0 1,0-1,0 1,0 0,0-1,-1 1,1 0,0 0,-1-1,1 1,0 0,-1 0,1 0,-1 0,1 0,-1 0,0 0,1 0,-1 0,0 0,0 0,0 0,0 0,0 0,0 0,0 0,0 0,0 0,0 0,0 0,-1 0,1 0,0 0,-1 0,1 0,-1 0,1 0,0 1,9 225,25 138,-29-303,-5-49,0 0,1 0,1 0,0 0,0 0,2 0,-1-1,2 0,4 12,-8-24,-1 1,0 0,0-1,0 1,1-1,-1 1,0-1,1 1,-1 0,0-1,1 1,-1-1,1 0,-1 1,1-1,-1 1,1-1,-1 0,1 1,-1-1,1 0,-1 0,1 1,0-1,-1 0,1 0,-1 0,1 0,0 0,-1 0,1 0,-1 0,1 0,0 0,-1 0,1 0,0 0,-1 0,1-1,-1 1,1 0,-1 0,1-1,0 1,-1 0,1-1,-1 1,0-1,1 1,-1-1,1 1,-1-1,0 1,1-1,-1 1,0-1,1 1,-1-1,0 1,0-1,17-40,-16 37,140-390,-112 325,-3-2,-4-1,6-39,-24 77,-5 29</inkml:trace>
  <inkml:trace contextRef="#ctx0" brushRef="#br0" timeOffset="3330.942">141 119,'138'11,"-116"-6,0 0,0-2,1-1,-1 0,1-2,0-1,-1 0,1-2,6-2,156-14,-206 2,-21 1,-109-56,135 59</inkml:trace>
  <inkml:trace contextRef="#ctx0" brushRef="#br0" timeOffset="4318.786">1043 175,'-11'305,"-32"69,12-117,14-172,12-61</inkml:trace>
  <inkml:trace contextRef="#ctx0" brushRef="#br0" timeOffset="5354.252">1185 91,'4'-1,"11"-4,0 1,0 1,0 0,0 1,1 0,-1 1,0 1,1 1,-1 0,9 2,-22-3,1 1,-1-1,0 1,0 0,0-1,0 1,0 0,0 0,0 1,0-1,0 0,-1 1,1-1,0 1,-1-1,1 1,-1 0,0-1,1 1,-1 0,0 0,0 0,0 0,-1 0,1 0,0 0,-1 0,1 1,-1-1,0 0,0 0,0 0,0 1,0-1,-26 77,7-28,19-49,0 1,0-1,0 0,0 0,0 1,0-1,0 0,1 1,-1-1,1 0,0 0,-1 0,1 0,0 0,0 0,1 0,-1 0,0 0,1 0,-1 0,1-1,-1 1,1-1,0 1,0-1,-1 1,1-1,0 0,0 0,0 0,1 0,-1-1,0 1,0 0,0-1,1 0,-1 1,0-1,0 0,3 0,96-6,-43-9,-32 9</inkml:trace>
  <inkml:trace contextRef="#ctx0" brushRef="#br0" timeOffset="5804.421">1806 768,'24'-4,"22"-3,9 1,-1 1,-10-3,-7-1,-5 2,-3 2,-2 1,-1 2,0 1,1 1,0 0,1 1,-5-1</inkml:trace>
  <inkml:trace contextRef="#ctx0" brushRef="#br0" timeOffset="6052.531">1890 1051,'39'5,"31"1,9 0,-4-1,-10-2,-12-1,-9 0,-8-2,-10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12,'5'0,"1"-4,-5-3,-7 6,-8 3,-1 5,6-3,6-2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9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0,'20'5,"24"6,16 2,1-2,1-3,-6 2,-7 0,-8-2,-5-3,-10-2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84,'39'0,"26"0,8 0,-4 0,-10 0,-9-4,-8-3,-7 1,-5 2,-2 0,-6-3,-7-1</inkml:trace>
  <inkml:trace contextRef="#ctx0" brushRef="#br0" timeOffset="254.124">226 0,'5'34,"6"25,7 2,-1-3,2-13,3-13,2-13,-3-8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93,'-47'40,"2"1,2 3,1 2,3 1,-15 25,37-46,1 0,1 1,1 1,1 0,2 1,1 0,1 1,2 0,1 0,1 1,0 23,17 110,-10-158,-1 0,1 0,0-1,1 1,-1-1,1 1,0-1,0 0,1 0,-1 0,1-1,0 1,1-1,-1 0,1 0,0-1,0 1,0-1,0 0,0 0,1-1,-1 1,1-1,0-1,4 2,3 0,-1-1,1 0,0-1,0-1,-1 1,1-2,0 0,0-1,-1 0,1-1,-1 0,0-1,0 0,0-1,0 0,7-6,-5 1</inkml:trace>
  <inkml:trace contextRef="#ctx0" brushRef="#br0" timeOffset="450.558">626 263,'4'102,"6"0,16 71,-8-60,-18-104,0-1,1 1,0-1,1 1,0-1,0 0,1 0,0 0,0 0,1 0,0 0,0-1,1 0,0 0,0 0,1-1,0 0,4 4,-6-11,1 0,0 0,0 0,0-1,-1 0,1 0,-1 0,1 0,-1-1,0 1,0-1,0 0,0 0,-1-1,1 1,-1-1,0 0,0 0,0 0,0 0,-1 0,0-1,1 1,-2-1,1 0,0 3,197-332,-107 180,-88 142</inkml:trace>
  <inkml:trace contextRef="#ctx0" brushRef="#br0" timeOffset="957.674">739 150,'37'-10,"1"3,0 1,0 1,1 3,-1 1,5 2,-31-1,130 22,-141-21,0-1,0 0,0 0,0 1,0-1,0 0,1 0,-1 0,0 0,0 0,0 0,0 0,0 0,0 0,0-1,0 1,0 0,0-1,0 1,0-1,0 1,0-1,-1 1,1-1,0 0,0 1,0-1,-1 0,1 0,0 0,-1 1,1-1,-1 0,1 0,-1 0,1 0,-1 0,0 0,1 0,-1 0,0 0,0 0,0 0,0 0,0 0,0 0,0-1,0 1,0 0,0 0,-1 0,1 0,0 0,-1 0,1 0,-1 0,1 1,-1-1,1 0,-1 0,0 0,1 0,-1 1,0-1,0 0,1 1,-2-1,-83-84,72 70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3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164 368,'-9'2,"-1"1,1 0,-1 0,1 1,0 1,1-1,-1 1,1 1,0 0,0 0,0 0,1 1,0 0,0 0,1 1,-5 8,8-13,1 1,0-1,-1 1,2-1,-1 1,0 0,1 0,0 0,0 0,0 0,0 0,1 0,-1 0,1 1,0-1,0 0,1 0,-1 0,1 0,0 0,0 0,0 0,1 0,-1 0,1 0,0-1,0 1,1-1,-1 1,1-1,-1 0,1 0,0 0,0 0,0 0,1-1,-1 1,1-1,-1 0,1 0,0-1,0 1,-1-1,1 1,0-1,1 0,-1-1,10 3,-1-1,0-1,1 0,-1-1,1 0,-1-1,0 0,1-1,-1-1,0 0,0-1,0-1,-1 0,1 0,2-3,3-2</inkml:trace>
  <inkml:trace contextRef="#ctx0" brushRef="#br0" timeOffset="384.544">644 1,'-9'19,"-9"16,-1 7,3 1,4-2,5-3,2-3,3-3,1-2,2-2,-5-5,-2-1,1-1,1 2,1 1,6-3,2-10,0-7</inkml:trace>
  <inkml:trace contextRef="#ctx0" brushRef="#br0" timeOffset="633.665">334 171,'38'4,"32"3,9-1,1-2,-9 0,-11-2,-12-1,-8 0,-12-1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3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394 819,'0'0,"-1"-1,0 1,0 0,0 0,1 0,-1 0,0 0,0 0,0 0,0 0,1 0,-1 1,0-1,0 0,0 0,1 1,-1-1,0 0,1 1,-1-1,0 1,0-1,1 1,-1-1,1 1,-1 0,1-1,-1 1,1 0,-1-1,1 1,-1 0,1 0,0-1,0 1,-1 0,1 0,0 0,0-1,0 1,0 0,0 0,0 0,0 0,0-1,0 1,0 0,0 0,0 0,1-1,-1 1,0 0,1 0,-1-1,1 1,-1 0,1-1,-1 2,78 297,7-67,-51-177,-32-55,-1 0,0-1,1 1,-1 0,0-1,0 1,1-1,-1 0,0 1,0-1,0 0,0 0,0 0,0 0,0 0,0 0,0 0,0 0,0 0,-1 0,1 0,0-1,-1 1,1 0,-1 0,0-1,1 1,-1 0,0-1,0 1,0 0,0-1,0 1,0-1,0 1,0 0,0-1,1-5,98-285,-24 106,-66 145,-12 27</inkml:trace>
  <inkml:trace contextRef="#ctx0" brushRef="#br0" timeOffset="519.956">451 537,'16'-3,"0"0,0 2,0-1,0 2,0 0,0 1,0 1,1 0,-7-1,68 14,48 1,-125-17,0 0,0-1,0 1,-1 0,1-1,0 1,-1 0,0-1,1 1,-1-1,0 1,1-1,-1 1,0-1,0 1,0-1,0 1,-1-1,1 1,0 0,-1-1,1 1,-1-1,1 1,-1 0,0-1,1 1,-1 0,0 0,0-1,0 1,0 0,0 0,0 0,0 0,0 0,-1 0,1 1,-1-1,0-2,-9-11,-1 1,-1 1,0 0,-1 1,0 0,0 1,-1 1,-7-3,-17-13,23 13,4 1</inkml:trace>
  <inkml:trace contextRef="#ctx0" brushRef="#br0" timeOffset="831.959">423 170,'34'5,"30"1,9 5,-4 0,-7-1,-11-3,-9 3,-6-1,-10-2</inkml:trace>
  <inkml:trace contextRef="#ctx0" brushRef="#br0" timeOffset="4052.621">197 1,'-30'63,"3"1,2 2,4 0,-7 41,27-106,-17 67,3 0,2 1,4 0,3 1,2 0,6 59,0-101,1-1,1 0,1 0,2 0,0-1,2 0,1-1,1 1,1-2,1 0,1 0,1-1,2-1,0-1,1 0,1-1,0-1,20 13,-6-8,-5-5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1,'-34'24,"-15"8,0 3,9-5</inkml:trace>
  <inkml:trace contextRef="#ctx0" brushRef="#br0" timeOffset="515.808">360 142,'16'14,"-1"2,0 0,-1 1,-1 0,0 1,-2 1,0-1,-1 2,-1 0,-1 0,0 0,-2 1,0 0,-2 0,0 1,-1 5,-1-8,-1 0,0 1,-2-1,0 0,-1 1,-1-1,-1 0,-1 0,0-1,-1 1,-1-1,-1 0,-1-1,0 0,-1-1,-1 1,-1-2,0 0,-7 6,-18 19,-2-1,-2-2,-1-2,-2-2,-1-2,-1-2,-33 15,46-27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1 441,'43'0,"29"0,7 0,-6 0,-10 0,-20 0,-18 0</inkml:trace>
  <inkml:trace contextRef="#ctx0" brushRef="#br0" timeOffset="210.636">142 216,'-10'53,"-3"21,1 9,2-5,3-12,3-11,2-11,6-13,2-7,5-7,6-7,0-5</inkml:trace>
  <inkml:trace contextRef="#ctx0" brushRef="#br0" timeOffset="595.381">706 300,'79'395,"-65"-280,-13-115,0 1,0-1,0 1,0-1,0 1,0-1,0 1,0-1,0 0,0 0,0 0,0 0,1 1,-1-1,0-1,0 1,0 0,0 0,0 0,0-1,0 1,0 0,0-1,0 1,0-1,0 1,0-1,0 1,0-1,0 0,-1 0,1 1,0-1,0 0,-1 0,1 0,0 0,-1 0,1 0,-1 0,0 0,1 0,-1 0,0 0,1 0,-1 0,0 0,0 0,0 0,0 0,0 0,0 0,0 0,140-307,-9 110,-117 183,0 3</inkml:trace>
  <inkml:trace contextRef="#ctx0" brushRef="#br0" timeOffset="1044.492">594 74,'323'17,"-291"-12,-19-2,0-1,0-1,0 1,0-2,0 0,0-1,0 0,8-2,-20 2,0 1,0 0,0 0,-1-1,1 1,0-1,-1 1,1 0,0-1,-1 0,1 1,0-1,-1 1,1-1,-1 0,1 1,-1-1,0 0,1 1,-1-1,0 0,1 0,-1 0,0 1,0-1,0 0,1 0,-1 0,0 1,0-1,0 0,0 0,-1 0,1 0,0 1,0-1,0 0,-1 0,1 1,0-1,-1 0,1 0,-1 1,1-1,-1 0,1 1,-1-1,1 1,-2-1,-31-36,29 34,-12-11,1 3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1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86 481,'27'337,"26"-127,-53-209,0 1,0-1,1 1,-1-1,0 0,1 1,-1-1,1 0,-1 0,1 1,0-1,0 0,-1 0,1 0,0 0,0 0,0 0,0 0,0 0,0 0,0 0,1-1,-1 1,0 0,0-1,1 1,-1-1,0 1,1-1,-1 0,0 0,1 1,-1-1,1 0,-1 0,0 0,1-1,-1 1,1 0,-1 0,0-1,1 1,-1-1,0 1,0-1,1 0,-1 1,0-1,0 0,0 0,0 0,0 0,0 0,0 0,0 0,0 0,18-21,-2 0,0-1,-1 0,-2-1,0-1,-2-1,8-21,6-10,3-7,-17 34,2 0,1 1,2 0,0 1,4-1,-8 14</inkml:trace>
  <inkml:trace contextRef="#ctx0" brushRef="#br0" timeOffset="517.828">1 284,'161'-17,"1"7,30 7,-192 3,0-1,-1 1,1-1,0 1,0-1,0 0,0 1,0-1,0 1,0-1,0 1,0-1,0 1,0-1,0 0,0 1,0-1,0 1,0-1,1 1,-1-1,0 1,0-1,1 1,-1-1,0 1,1 0,-1-1,0 1,1-1,-1 1,1 0,-1-1,1 1,-1 0,1 0,-1-1,1 1,-1 0,1 0,-1 0,1-1,-1 1,1 0,-1 0,1 0,0 0,-1 0,1 0,-1 0,1 0,-1 1,1-1,-44-24,-47-29,74 36</inkml:trace>
  <inkml:trace contextRef="#ctx0" brushRef="#br0" timeOffset="818.643">904 1,'-24'24,"-12"18,-1 6,1-5,8-5,7-4,9-8</inkml:trace>
  <inkml:trace contextRef="#ctx0" brushRef="#br0" timeOffset="1339.595">933 198,'21'18,"-1"0,-2 1,1 1,-2 1,-1 0,-1 1,0 1,-2 0,-1 1,0 1,-2 0,-1 0,-1 1,-1 0,-1 0,-2 1,0-1,-2 1,-1 0,-1 0,-2 0,-3 22,0-32,0-1,-2 0,0 1,0-2,-2 1,0-1,0-1,-2 0,1 0,-2-1,0 0,-1-1,0 0,0-1,-1-1,-1 0,0-1,0 0,-4 0,-16 10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6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0 367,'276'-16,"-14"-14,-258 30,12-4,-1 1,1 0,0 2,0 0,0 1,1 0,-1 1,15 4,-30-5,0 1,-1 0,1-1,0 1,-1 0,1-1,-1 1,1 0,-1 0,1 0,-1 0,1-1,-1 1,0 0,0 0,1 0,-1 0,0 0,0 0,0 0,0 0,0 0,0 0,0 0,0 0,-1-1,1 1,0 0,-1 0,1 0,0 0,-1 0,1 0,-1-1,1 1,-1 0,0 0,1-1,-1 1,0 0,1-1,-1 1,0-1,0 1,1-1,-1 1,0-1,0 0,0 1,0-1,0 0,0 0,0 1,0-1,0 0,1 0,-1 0,0 0,0 0,0 0,-1-1,-18 9</inkml:trace>
  <inkml:trace contextRef="#ctx0" brushRef="#br0" timeOffset="261.099">0 650,'43'-10,"24"-2,11-1,-5 4,-8 2,-11 2,-11 3,-6 1,-6 1,-3 0,-2 1,1-1,-1 1,-4-1</inkml:trace>
  <inkml:trace contextRef="#ctx0" brushRef="#br0" timeOffset="745.072">338 0,'3'9,"0"-1,0 1,1-1,0 0,0-1,1 1,0-1,0 0,1 0,0 0,0-1,0 0,1 0,0 0,0-1,1 0,-1-1,7 3,217 97,-209-94,-1 1,0 1,0 1,-1 1,-1 1,1 1,-16-13,-1 1,1-1,0 1,-1 0,0 0,1 0,-2 0,1 1,0-1,-1 1,0-1,0 1,0 0,-1 0,0 0,0 0,0 0,0 0,-1 0,0 0,0 1,0-1,0 0,-1 0,0 0,0 0,-1 0,1 0,-1 0,0-1,-2 3,-5 6,-2-1,1 0,-2-1,0 0,0-1,-1 0,0-1,0 0,-1-1,0-1,-1 0,0-1,-7 2,-33 18,-167 83,180-76,31-16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0 368,'87'0,"201"-11,-199 1,0 3,84 7,-189 5,-2 1</inkml:trace>
  <inkml:trace contextRef="#ctx0" brushRef="#br0" timeOffset="282.707">29 508,'29'0,"29"0,8 0,-1 0,-2 0,-8 0,-7 0,-8 0,-6 0,-3 0,-3 0,-6 5,-2 2,1-1,-4-6,1-3,-4-1</inkml:trace>
  <inkml:trace contextRef="#ctx0" brushRef="#br0" timeOffset="835.769">367 1,'21'33,"1"-1,2-1,1-1,1-1,2-1,0-1,2-2,1-1,15 8,75 65,-116-92,-3-5,-1 0,0 1,1-1,-1 1,0 0,1-1,-1 1,0 0,0 0,0 0,1-1,-1 1,0 1,0-1,0 0,-1 0,1 0,0 0,0 1,-1-1,1 0,-1 1,1-1,-1 0,1 1,-1-1,0 1,0-1,0 1,1-1,-1 0,-1 1,1-1,0 1,0-1,-1 1,1-1,0 0,-1 1,0-1,1 0,-1 1,0-1,1 0,-1 0,0 0,0 1,0-1,0 0,0 0,-1 0,-170 95,157-86,-30 22,-1-3,-1-2,-38 16,27-16,42-19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20 189,'-1'1,"-1"0,1 0,0 0,-1 0,1 0,0 1,0-1,0 0,0 1,0-1,0 0,0 1,0-1,1 1,-1 0,0-1,1 1,-1-1,1 1,0 0,0 0,-1-1,1 1,0 0,1-1,-1 1,0 0,0-1,1 1,-1 0,1-1,-1 1,1-1,0 2,0 0,31 247,-21-108,19 91,-25-214,25 51,-28-70,0 0,0-1,0 1,-1-1,1 0,0 1,-1-1,1 0,0 0,-1 0,1 0,-1 0,1-1,-1 1,0 0,0-1,1 1,-1-1,0 1,0-1,-1 0,1 1,0-1,0 0,-1 0,1 1,-1-1,1 0,-1-2,38-167,115-306,-148 412,-9 59</inkml:trace>
  <inkml:trace contextRef="#ctx0" brushRef="#br0" timeOffset="429.603">584 20,'11'-4,"-1"0,1 1,0 0,-1 1,1 1,0 0,0 0,0 1,0 0,0 1,0 0,0 1,0 0,0 0,0 1,-1 1,9 4,-17-7,-1 1,1-1,-1 1,0-1,1 1,-1-1,0 1,0-1,0 1,0 0,-1 0,1 0,0-1,-1 1,1 0,-1 0,0 0,0 0,1 0,-1 0,-1 0,1 0,0 0,0 0,-1-1,1 1,-1 0,1 0,-1 0,0 0,0-1,0 1,0 0,-1 1,-47 57,36-47,-32 56,44-67,1 0,-1 0,1 0,-1 0,1 0,0 0,0 0,0 0,0 1,0-1,0 0,0 0,1 0,-1 0,1 0,0 0,-1 0,1 0,0-1,0 1,0 0,1 0,-1-1,0 1,1-1,-1 1,1-1,-1 1,1-1,0 0,-1 0,1 0,0 0,0 0,0 0,0 0,1 0,142 23,-87-15,-33-7</inkml:trace>
  <inkml:trace contextRef="#ctx0" brushRef="#br0" timeOffset="795.002">1149 443,'314'1,"-234"11,-66-8,1-1,-1-1,0 0,1-1,-1 0,0-1,1-1,-1-1,0 0,4-1,56-25,-69 20</inkml:trace>
  <inkml:trace contextRef="#ctx0" brushRef="#br0" timeOffset="1061.286">1178 640,'28'5,"30"-3,8-2,-1-2,-7 1,-9 0,-8 0,-6 0,-4 0,-2 1,-2 0,-1 0,1 5,0 2,-5-1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0,'-3'53,"81"235,7-52,-85-235,0 1,0-1,0 0,0 0,1 0,-1 0,0 0,1 0,-1 0,1-1,-1 1,1 0,-1 0,1 0,0 0,-1 0,1-1,0 1,0 0,0-1,-1 1,1-1,0 1,0-1,0 1,0-1,0 1,0-1,0 0,0 0,0 1,0-1,0 0,0 0,0 0,0 0,1 0,-1 0,0-1,0 1,0 0,0 0,0-1,0 1,0-1,-1 1,1-1,0 1,0-1,0 0,0 1,-1-1,1 0,0 1,0-1,-1 0,1 0,-1 0,1 0,-1 0,1 0,-1 0,1 0,-1 0,0 0,0 0,48-171,46-86,-63 173,-25 68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1,'15'5,"18"1,10 0,1-1,-2-6,-3-3,-3-1,-3 0,-3 2,-1 1,-1 0,0 2,-5-1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0,'131'6,"-129"-5,-1-1,1 1,0 0,-1 0,1-1,-1 1,1 0,-1 1,1-1,-1 0,0 0,1 1,-1-1,0 0,0 1,0-1,0 1,0 0,-1-1,1 1,0 0,-1-1,1 1,-1 0,0 0,1-1,-1 1,0 0,0 0,0-1,0 1,-1 0,1 0,0 0,-1-1,1 1,-1 0,0-1,1 1,-1 0,0-1,-42 66,19-43,20-21,0 0,1 0,-1 0,0 1,1-1,0 1,0 0,0 0,0 0,1 0,0 0,0 1,0-1,0 1,1-1,-1 3,4-4,0 0,0-1,0 1,1-1,0 1,-1-1,1 0,0 0,0 0,0-1,0 1,0-1,0 1,1-1,-1 0,0 0,1 0,-1-1,1 1,-1-1,0 0,1 0,-1 0,1-1,-1 1,1-1,1 0,2 1,81-2,-62 1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2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58 565,'-8'13,"1"0,0 0,0 1,2 0,0 0,0 1,1-1,1 1,0 0,1 0,1 0,1 0,0 0,0 0,4 14,-4-27,1 0,0 0,-1-1,1 1,0 0,0 0,0-1,1 1,-1-1,0 1,1-1,-1 0,0 1,1-1,0 0,-1 0,1 0,0 0,-1 0,1 0,0-1,0 1,0-1,0 1,0-1,0 0,0 1,0-1,-1 0,1 0,0-1,0 1,0 0,0-1,0 1,0-1,0 1,1-2,65-41,-58 32,-1 0,0 0,-1-1,0-1,-1 1,-1-1,0 0,0-1,-1 1,-1-1,-1 0,1-6,-4 15,-1 1,1 0,-1-1,-1 1,1 0,-1 0,1 0,-1 0,0 0,-1 0,1 0,-1 1,1-1,-1 1,0 0,0 0,-1 0,1 0,-1 0,1 1,-1-1,0 1,0 0,0 0,0 1,0-1,-1 1,1 0,0 0,0 0,-1 1,1-1,-1 1,1 0,-1 1,1-1,0 1,-1-1,-1 2,-20-2</inkml:trace>
  <inkml:trace contextRef="#ctx0" brushRef="#br0" timeOffset="535.887">454 1,'-7'25,"1"0,2 1,0 0,2 0,1 21,-1-6,-1 337,3-377,0 0,-1 0,1-1,0 1,0 0,0 0,-1 0,1 0,0 0,0 0,1 0,-1 0,0 0,0 0,0 0,1-1,-1 1,0 0,1 0,-1 0,1 0,-1-1,1 1,-1 0,1 0,-1-1,1 1,0 0,-1-1,1 1,0-1,0 1,0-1,-1 1,1-1,0 1,0-1,0 0,0 0,0 1,0-1,0 0,-1 0,1 0,0 0,0 0,0 0,0 0,0 0,0-1,0 1,0 0,0 0,-1-1,1 1,0-1,0 1,0-1,-1 1,1-1,0 0,132-47,-122 45,-9 1,1 0,1 0,-1 0,0 0,0 1,1-1,-1 1,1 0,-1 0,1 0,0 1,-1-1,1 1,0 0,-1 0,1 0,0 0,0 1,-1-1,1 1,-1 0,1 0,-1 0,1 1,-1-1,0 1,1 0,-1 0,0 0,0 0,0 1,-1-1,1 1,-1 0,1-1,-1 1,0 0,0 1,0-1,-1 1,-1 0,1 0,-1 0,0-1,0 1,0 0,-1 0,0 0,1 0,-1-1,0 1,-1 0,1-1,-1 1,0-1,1 0,-1 1,-1-1,1 0,0 0,-1 0,0 0,0-1,0 1,0-1,0 0,0 0,0 0,-3 1,-106 38,108-40,-73 4,75-5,0 0,-1 0,1 0,0 0,0-1,0 1,0 0,-1-1,1 0,0 1,0-1,0 0,0 0,0 0,1-1,-1 1,0 0,0-1,1 1,-1-1,1 1,-1-1,1 0,0 1,0-1,-1 0,1 0,1 0,-1 0,-1-2,2-14</inkml:trace>
  <inkml:trace contextRef="#ctx0" brushRef="#br0" timeOffset="1051.559">877 594,'24'-9,"-1"0,0-2,-1-1,-1 0,1-2,-2 0,16-15,-31 25,20-15,-12 37,-16 186,9-156,2-5,-2 0,-2 1,-2-1,-1 1,-3-1,-1 1,-3-1,-1 0,-2 0,-5 10,-37 13,49-65,0 0,1 0,-1 0,1 0,-1 0,0 0,0-1,0 1,1 0,-1-1,0 0,0 1,0-1,0 0,0 0,0 0,0 0,0 0,0-1,0 1,1-1,-1 1,0-1,0 1,0-1,1 0,-1 0,0 0,1 0,-1 0,1 0,-1-1,1 1,-1 0,1-1,0 1,0-1,0 0,0 1,0-1,0 0,-8-15</inkml:trace>
  <inkml:trace contextRef="#ctx0" brushRef="#br0" timeOffset="1301.72">1075 114,'4'5,"3"1</inkml:trace>
  <inkml:trace contextRef="#ctx0" brushRef="#br0" timeOffset="6036.543">1329 565,'22'0,"-11"2,0-1,1 0,-1 0,1-2,-1 1,1-2,-1 1,1-2,-1 1,0-1,0-1,-1 0,1-1,-1 0,0 0,0-1,0-1,-1 0,0 0,2-3,-9 9,-1 0,0 0,0 0,0 0,0-1,0 1,0-1,0 1,-1 0,1-1,0 1,-1-1,1 1,-1-1,0 0,1 1,-1-1,0 0,0 1,0-1,0 1,0-1,-1 0,1 1,0-1,-1 1,1-1,-1 0,1 1,-1 0,0-1,0 1,0-1,0 1,0 0,0-1,0 1,0 0,0 0,0 0,-1 0,1 0,0 0,-1 0,1 1,-1-1,1 0,-1 1,1-1,-2 1,-83-11,81 11,-1 0,0 1,1 0,-1 0,1 0,-1 1,1 0,0 0,0 0,0 1,0 0,0 0,0 0,1 0,-1 1,1-1,0 1,0 0,0 1,1-1,0 1,0-1,0 1,0 0,0 0,1 1,0-1,0 0,1 1,0-1,0 1,0-1,0 1,1-1,0 1,0 0,0-1,1 1,0 0,0-1,0 1,1-1,0 0,0 1,0-1,3 4,-1-3,1-1,0 1,0-1,0 0,0-1,1 1,0-1,0 0,0 0,0-1,1 0,0 0,-1 0,1-1,0 0,0-1,0 1,0-1,0 0,1-1,-1 0,0 0,0-1,4 0,98-8,-90 3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0 227,'39'0,"26"0,8 0,-5 0,-8 0,-10 0,-13 0</inkml:trace>
  <inkml:trace contextRef="#ctx0" brushRef="#br0" timeOffset="350.934">141 1,'5'33,"1"21,1 7,-2-4,-2-5,-1-8,0-6,-2-5,-5-7,-2-5,1 0,1-3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1,'2'49,"2"-1,2 1,2-1,3 0,62 186,-7-36,-43-161,-23-37,1 1,-1-1,1 1,-1-1,0 1,1-1,-1 1,1-1,-1 1,1-1,-1 0,1 1,-1-1,1 0,0 1,-1-1,1 0,-1 0,1 0,0 0,-1 0,1 1,0-1,-1 0,1 0,0 0,-1-1,1 1,-1 0,1 0,0 0,-1 0,1-1,-1 1,1 0,0 0,-1-1,1 1,-1 0,1-1,-1 1,1-1,-1 1,1-1,-1 1,0-1,1 1,-1-1,0 1,1-1,-1 1,0-1,0 0,0 1,1-1,-1 0,0 1,0-1,0 1,0-1,0 0,0 0,24-133,70-210,-66 175,-27 145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1,'-4'5,"-8"6,-5 6,-1 5,-1-1,2 0,0 2,1 2,10-4,5-5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4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0,'166'1,"-164"-1,0 0,-1-1,1 1,0 0,0 1,-1-1,1 0,0 0,0 1,-1-1,1 1,0-1,-1 1,1 0,0 0,-1 0,1 0,-1 0,1 0,-1 0,0 0,0 0,1 1,-1-1,0 1,0-1,0 1,0-1,-1 1,1-1,0 1,-1 0,1-1,-1 1,1 0,-1 0,0-1,0 1,0 0,0 0,0 0,0-1,0 1,0 0,-1 0,1-1,-1 1,0 0,1-1,-1 1,0 0,0-1,0 1,-60 70,53-66,1 1,-1 0,2 0,-1 1,1 0,0 0,1 0,0 1,0 0,1 0,0 0,-3 8,7-14,0-1,-1 0,1 0,0 0,0 1,0-1,0 0,0 0,1 0,-1 0,1 1,0-1,-1 0,1 0,0 0,0 0,0 0,0 0,1-1,-1 1,0 0,1-1,-1 1,1 0,0-1,-1 0,1 1,0-1,0 0,0 0,0 0,0 0,0-1,0 1,0 0,0-1,1 1,-1-1,0 0,0 0,0 0,2 0,96-9,-71 2,-3 1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40,'41'-11,"1"2,0 2,0 1,0 2,41 2,-80 2,0 0,1 0,-1 0,0 0,0 0,0 0,1 1,-1 0,0 0,0 0,0 0,0 0,0 0,0 1,-1-1,1 1,0 0,-1 0,1 0,-1 0,0 1,1-1,-1 0,0 1,-1 0,1-1,0 1,-1 0,1 0,-1 0,0 0,0 0,0 0,-1 0,1 0,-1 1,0-1,1 0,-1 0,-1 0,1 1,0-1,-1 3,-4 8,0-1,-1 1,-1-1,0 0,0-1,-1 1,-1-1,0-1,0 0,-10 8,-9 14,-17 15,36-41,0 1,1 0,0 1,0 0,1 0,0 1,1 0,0 0,1 0,0 1,0 0,1 0,1 0,-1 0,4-8,0 0,0 0,0 0,0 0,0 0,1 0,0 0,-1 0,1 0,0 0,0 0,0 0,1-1,-1 1,1 0,-1-1,1 0,0 1,0-1,0 0,0 0,1 0,-1 0,0 0,1 0,0-1,-1 1,1-1,0 0,0 0,-1 0,1 0,3 0,100 11,-100-12,2 1,1-1,-1 0,0 0,0-1,1 0,-1-1,0 0,0 0,0 0,0-1,-1 0,1-1,4-3,1-4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1,'16'104,"4"0,5-1,9 16,13 18,-45-137,-1 1,1-1,-1 0,0 0,1 0,-1 0,0 0,1 0,-1-1,0 1,1 0,-1-1,0 1,1-1,-1 0,0 1,0-1,0 0,0 1,1-1,-1 0,0 0,0 0,-1 0,1 0,0 0,0-1,0 1,-1 0,1 0,-1 0,1-1,-1 1,1 0,-1-1,0 1,1 0,-1-1,0 1,0 0,0-1,0 1,0-1,-1 0,3-2,133-287,-118 246,-12 24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7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1 174,'17'-6,"2"0,-1 1,1 1,0 1,-1 1,1 0,0 2,10 0,-12 0,184 0,-202 0,0-1,1 1,-1-1,1 1,-1-1,0 0,1 1,0-1,-1 1,1-1,-1 0,1 0,0 1,-1-1,1 0,0 0,0 1,-1-1,1 0,0 0,0 0,0 1,0-1,0 0,0 0,0 0,1 1,-1-1,0 0,0 0,1 0,-1 1,0-1,1 0,-1 1,1-1,-1 0,1 1,-1-1,1 0,-1 1,1-1,-1 1,1-1,0 1,-1 0,1-1,0 1,0-1,-1 1,1 0,0 0,0 0,-1-1,1 1,0 0,0 0,0 0,-1 0,2 0,-27-20,-44-54,62 57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1 225,'38'0,"32"0,9 0,-4 0,-10 0,-12 0,-9 0,-8 0,-10-4,-4-3,-7 1</inkml:trace>
  <inkml:trace contextRef="#ctx0" brushRef="#br0" timeOffset="248.042">198 0,'-5'39,"-1"21,0 6,1-3,2-8,1-9,0-6,2-7,5-3,1-2,5-6,1-6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1,-1-1,1 1,0-1,0 1,-1-1,1 1,0-1,0 1,-1-1,1 1,0-1,0 0,0 1,0-1,0 1,0-1,0 1,0-1,0 0,0 1,0-1,0 1,0-1,1 1,-1-1,0 1,0-1,1 1,-1-1,0 1,1-1,-1 1,0-1,1 1,-1 0,0-1,1 1,-1-1,1 1,-1 0,1 0,-1-1,1 1,-1 0,1 0,0 0,-1-1,1 1,-1 0,1 0,-1 0,1 0,0 0,-1 0,1 0,-1 0,1 1,40-7,-41 6,315-30,-259 31,-32-1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6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9,'-5'4,"-6"8,-1 5,6 0,8-2,10-5,2-8,3-4,0-8,-4-5,-9-7,-9 2,-9 8,-8 7,-3 9,1 3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0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0 678,'0'447,"5"-473,0 0,2 0,1 0,1 1,1 0,1 0,1 1,1 1,2 0,0 1,1 1,14-14,-19 19,-1 1,1 0,0 0,1 1,1 0,0 1,1 0,0 2,1-1,0 2,1 0,0 0,0 2,1 0,0 1,2 1,-17 5,1 0,-1 0,1 1,-1-1,0 1,1 0,0 0,-1 0,1 0,-1 0,1 1,-1-1,0 1,1-1,-1 1,1 0,-1 0,0 0,0 0,1 1,-1-1,0 1,0-1,0 1,-1 0,1-1,0 1,-1 0,1 0,-1 0,1 0,-1 1,0-1,0 0,0 1,0-1,0 0,-1 1,1-1,-1 1,0-1,1 1,-1-1,0 1,-1-1,1 1,0-1,-1 1,1-1,-1 1,0 0,-2 7,-1 0,0 0,0 0,-1 0,-1-1,1 0,-2 0,1 0,-1-1,0 0,-1 0,0 0,0-1,-1-1,0 0,0 0,0 0,-1-1,1 0,-1-1,-1 0,1-1,-8 2,-8-2</inkml:trace>
  <inkml:trace contextRef="#ctx0" brushRef="#br0" timeOffset="330.729">931 537,'-20'13,"0"2,0 0,1 0,1 2,1 0,0 2,1 0,1 0,1 1,1 1,-6 13,18-32,0-1,0 0,0 1,1-1,-1 1,0-1,1 1,-1 0,1-1,0 1,0-1,-1 1,1 0,0-1,0 1,1 0,-1-1,0 1,0-1,1 1,-1 0,1-1,-1 1,1-1,0 1,0-1,0 0,-1 1,1-1,0 0,1 1,-1-1,0 0,0 0,0 0,1 0,-1 0,1 0,-1-1,1 1,-1 0,1-1,-1 1,1-1,-1 1,1-1,0 0,-1 0,1 0,0 0,81-15,-70 10,0 0,0-1,-1-1,0 0,-1 0,1-1,-1 0,-1-1,0-1,0 1,0-2,-2 1,1-1,-1-1,-1 1,0-1,-1 0,0-1,0 0,-2 0,1-1,-5 11,0 0,0 0,0-1,0 1,0 0,-1 0,1 0,-1-1,0 1,0 0,0 0,0 0,0 0,-1 1,0-1,1 0,-1 1,0-1,0 1,0-1,-1 1,1 0,-1 0,1 0,-1 0,1 0,-1 1,0-1,0 1,0 0,0 0,0 0,0 0,0 0,0 1,-1-1,1 1,0 0,0 0,0 0,-1 1,1-1,0 1,0-1,0 1,0 0,-3 1,-23 8,3 2</inkml:trace>
  <inkml:trace contextRef="#ctx0" brushRef="#br0" timeOffset="700.314">1496 452,'-43'24,"23"-15,1 1,0 1,1 1,0 0,1 2,1 0,0 1,-8 10,22-24,1 1,0 0,-1 0,1-1,0 1,0 0,0 0,1 0,-1 0,0 1,1-1,-1 0,1 0,0 0,0 0,0 1,0-1,0 0,0 0,1 0,-1 0,1 0,-1 1,1-1,0 0,0 0,0 0,0-1,0 1,0 0,0 0,2 1,9 21,-12-21,0 0,0 1,-1-1,0 0,0 0,0 0,0 0,0 0,0 0,-1-1,1 1,-1 0,0-1,0 1,0-1,0 1,-1-1,1 0,0 0,-1 0,1 0,-1-1,0 1,0-1,0 1,0-1,0 0,0 0,0 0,0-1,0 1,0-1,-2 1,-5 2,-42 10,33-13</inkml:trace>
  <inkml:trace contextRef="#ctx0" brushRef="#br0" timeOffset="954.411">1693 565,'-29'33,"-9"17,6-1,9-13,13-14,8-9</inkml:trace>
  <inkml:trace contextRef="#ctx0" brushRef="#br0" timeOffset="1207.911">1750 85,'0'0</inkml:trace>
  <inkml:trace contextRef="#ctx0" brushRef="#br0" timeOffset="1454.552">2173 1,'-76'437,"38"-242,11-65,26-107,1-24</inkml:trace>
  <inkml:trace contextRef="#ctx0" brushRef="#br0" timeOffset="1632.379">1834 424,'34'5,"25"6,7 1,-2-1,-8 3,-8-2,-7-3,-7-3,-3 3,-3 0,-6-3</inkml:trace>
  <inkml:trace contextRef="#ctx0" brushRef="#br0" timeOffset="1783.935">2568 593,'-10'28,"-3"11</inkml:trace>
  <inkml:trace contextRef="#ctx0" brushRef="#br0" timeOffset="1953.938">2624 198,'0'0</inkml:trace>
  <inkml:trace contextRef="#ctx0" brushRef="#br0" timeOffset="2135.397">2878 565,'-2'6,"-2"0,2 0,-1 0,1 0,0 1,0-1,0 1,1-1,0 1,1-1,-1 1,1 0,1-1,-1 3,2-9,-1 1,0 0,1-1,-1 1,1-1,-1 1,1-1,-1 0,1 0,-1 1,1-1,-1 0,1 0,-1 0,1-1,-1 1,1 0,-1-1,0 1,1-1,-1 1,1-1,-1 1,0-1,1 0,-1 0,0 0,0 0,0 0,1-1,1 1,14-10,-1 1,-1-2,0 0,0-1,-1-1,-1 0,-1-1,0 0,0-1,-2 0,6-11,-14 25,0 0,0 0,-1-1,1 1,-1 0,1-1,-1 1,0-1,0 1,0-1,0 1,0-1,-1 0,1 0,-1 1,0-1,0 0,0 0,0 1,0-1,-1 0,1 0,-1 1,1-1,-1 0,0 1,0-1,-1 1,1-1,0 1,-1-1,1 1,-1 0,0 0,0 0,0 0,0 0,0 0,0 1,0-1,-1 1,1-1,-1 1,1 0,-1 0,1 0,-1 0,0 0,1 1,-1-1,0 1,0 0,-1 0,-6 2,0 0,0 1,0 1,0-1,1 2,-1-1,1 1,0 1,1-1,0 2,-1-1,2 1,-1 0,1 1,-4 5,-6 7</inkml:trace>
  <inkml:trace contextRef="#ctx0" brushRef="#br0" timeOffset="2532.463">3245 706,'111'-171,"-110"169,-1 1,1-1,-1 1,1-1,0 1,0-1,-1 1,1 0,0-1,0 1,0 0,0 0,1-1,-1 1,0 0,0 0,1 0,-1 0,1 1,-1-1,1 0,-1 1,1-1,-1 1,1-1,-1 1,1 0,0-1,-1 1,1 0,0 0,-1 0,1 1,-1-1,1 0,0 0,-1 1,1-1,-1 1,1 0,-1-1,1 1,-1 0,1 0,-1 0,0 0,0 0,1 0,-1 0,0 0,1 2,9 17,-9-15,0 0,0 0,0 0,1-1,0 1,0-1,0 0,0 0,1 0,0 0,-1-1,1 1,1-1,-1 0,0 0,1 0,-1-1,1 0,0 0,0 0,0 0,0-1,3 1,5 0,-1-1,1 0,-1-1,1 0,-1-1,0-1,1 0,-1 0,0-1,0-1,0 0,0-1,-1 0,0 0,0-1,0-1,-1 0,0-1,0 1,-1-2,0 1,0-2,-1 1,0-1,-1 0,5-9,-2-5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71,'0'0,"-1"-1,1 1,0-1,0 1,0-1,0 1,0-1,0 1,0-1,0 1,0-1,0 1,0-1,1 1,-1-1,0 1,0-1,0 1,1-1,-1 1,0 0,0-1,1 1,-1-1,0 1,1 0,-1-1,1 1,-1 0,0-1,1 1,-1 0,1 0,-1-1,1 1,-1 0,1 0,-1 0,1 0,-1 0,1 0,-1 0,1 0,-1 0,1 0,-1 0,1 0,-1 0,1 0,-1 0,1 0,-1 0,1 1,-1-1,1 0,-1 0,1 1,-1-1,0 0,1 1,-1-1,1 0,-1 1,0-1,1 1,-1-1,0 0,0 1,1-1,-1 1,10 43,-8-29,15 55,3 0,3-2,4-1,4 6,3-21,-33-52,1 0,-1 0,1 0,-1-1,0 1,1 0,-1-1,0 1,0-1,1 0,-1 1,0-1,0 0,0 0,0 0,0 0,0 0,0 0,0 0,0 0,0 0,0 0,-1 0,1-1,0 1,-1 0,1-1,-1 1,0 0,1-1,-1 1,0 0,0-1,0 0,82-278,-70 245,2 1,1 0,2 1,14-22,-17 37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92,'326'1,"-176"22,-149-23,-1-1,1 1,-1-1,0 0,1 1,-1-1,1 1,-1-1,0 0,0 1,1-1,-1 0,0 1,0-1,0 0,0 1,1-1,-1 0,0 1,0-1,-1 0,1 0,0 1,0-1,0 0,0 1,0-1,-1 0,1 1,0-1,-1 1,1-1,-1 0,1 1,0-1,-1 1,1-1,-1 1,1-1,-1 1,0-1,1 1,-1 0,1-1,-1 1,0 0,1 0,-1-1,0 1,1 0,-1 0,0 0,1 0,-1 0,0 0,-121-74,106 60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8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0,'-19'15,"-16"13,-8 8,5 2,3-5,8-9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6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1 489,'9'8,"0"-1,1 0,0-1,0 0,0-1,1 1,0-2,0 0,0 0,1-1,-1 0,1-1,-1-1,1 0,0 0,0-1,0-1,-1 1,1-2,0 0,-1 0,1-1,-1-1,1 0,29-14,-1-1,-1-1,-1-3,-1-1,-1-1,-2-3,0 0,20-24,93-96,8 7,-155 140,1 0,0 0,0 0,0 0,0 0,0 1,0-1,0 0,0 1,0-1,0 1,0-1,0 1,0-1,0 1,0 0,1-1,-1 1,0 0,0 0,1 0,-1 0,0 0,0 0,0 0,1 1,-1-1,0 0,0 1,0-1,0 1,0-1,0 1,0-1,0 1,0 0,0 0,0-1,0 1,0 0,0 0,0 0,-1 0,1 0,0 0,-1 0,1 0,-1 0,1 0,-1 1,0-1,9 66,-12-38,-1 0,-1 0,-2-1,-1 0,-1 0,-1-1,-2 0,-9 17,4-12,0-2,-2 0,-2-1,0-1,-15 13,29-31,0-1,-1-1,-1 0,1 0,-1 0,0-1,-1-1,0 1,0-1,0-1,-1 0,0-1,0 0,0 0,0-1,0-1,-1 0,1 0,-1-1,0-1,1 0,-12-1,20 0,-1-1,1 1,0-1,0 0,0 0,0 0,0 0,0-1,1 1,-1-1,1 1,-1-1,1 0,0 0,0 0,0 0,1 0,-1-1,0-1,-5-17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7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55,'-14'13,"1"1,0 0,1 1,1 0,0 1,1 1,1-1,1 2,0-1,1 1,1 0,0 1,2-1,0 1,0 8,4-22,0 1,0-1,1 0,-1 0,1 0,1 1,-1-1,1 0,0-1,0 1,0 0,0 0,1-1,0 0,0 1,0-1,1 0,-1 0,1-1,0 1,0-1,0 0,0 0,1 0,0-1,-1 1,1-1,0 0,0-1,0 1,0-1,0 0,0 0,0 0,1-1,-1 0,0 0,0 0,0-1,1 1,-1-1,0-1,4 0,4-3,-1 1,-1-2,1 1,-1-2,0 1,0-2,-1 1,1-2,-2 1,0-1,0 0,0-1,-1 0,-1-1,1 0,-2 0,0 0,0-1,-1 0,0 0,-1 0,0 0,0-6,-4 8,-1 0,0 0,0 0,-1 0,0 0,-1 1,0-1,0 1,-1 0,-1 0,1 0,-1 0,-1 1,0 0,0 0,0 1,-1-1,0 1,0 1,-1-1,0 1,0 1,-1-1,1 1,4 3,1 0,0 0,0 0,-1 0,1 1,-1-1,0 1,1 0,-1 0,0 0,0 0,1 1,-1 0,0-1,0 1,0 1,0-1,0 1,1-1,-1 1,0 0,0 0,1 1,-1-1,1 1,-1 0,1 0,-1 0,-9 10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8,'11'-3,"0"1,1 1,-1 0,1 0,-1 1,1 1,0 0,-1 0,0 1,1 1,-1 0,0 0,5 3,-14-4,-1 0,1 0,0 0,-1 0,0 0,1 1,-1-1,0 0,0 1,0-1,-1 1,1-1,0 1,-1-1,0 1,0 0,1-1,-2 1,1-1,0 1,0 0,-1-1,1 1,-1-1,0 1,0-1,0 0,0 1,0-1,-1 0,1 1,-1-1,1 0,-1 0,0-1,0 1,0 0,0 0,0-1,0 1,0-1,0 0,-1 0,-1 1,-10 13,12-14,0 1,-1 0,1 0,0 0,0 0,0 0,0 0,1 1,-1-1,1 1,-1-1,1 1,0 0,0-1,0 1,0 0,0 0,1 0,-1-1,1 1,0 0,0 0,0 0,0 0,1 0,-1 0,1 0,-1-1,1 1,0 0,0 0,0-1,1 1,-1-1,1 1,-1-1,1 1,0 0,6 1,-1 0,0 0,1-1,0 0,0 0,0-1,0 0,0 0,0-1,1 0,-1 0,1-1,17 2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1,'11'186,"16"-98,-25 6,1-80</inkml:trace>
  <inkml:trace contextRef="#ctx0" brushRef="#br0" timeOffset="1">1 424,'29'0,"18"0,8 0,-2 0,-5 0,-6 0,-5 0,-4 0,-3 0,-2 0,-6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2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24,'-25'165,"22"291,3-347,0-109</inkml:trace>
  <inkml:trace contextRef="#ctx0" brushRef="#br0" timeOffset="422.67">0 108,'0'-1,"1"0,-1 0,0 1,0-1,0 0,1 0,-1 0,0 1,1-1,-1 0,0 0,1 1,-1-1,1 0,-1 1,1-1,0 1,-1-1,1 1,0-1,-1 1,1-1,0 1,-1 0,1-1,0 1,0 0,0-1,-1 1,1 0,0 0,0 0,0 0,-1 0,1 0,0 0,0 0,0 0,0 0,197-17,164-6,-124-4,-144 9,-75 13</inkml:trace>
  <inkml:trace contextRef="#ctx0" brushRef="#br0" timeOffset="1134.331">1045 334,'19'0,"16"0,7 0,1 0,-2 0,-3 0,-3 0,-8-5,-4-1,0-1,0 2,1 2,2 1,-5-4,0-1,-4 1</inkml:trace>
  <inkml:trace contextRef="#ctx0" brushRef="#br0" timeOffset="1387.768">1073 502,'39'0,"17"0,4 0,-4 0,-6 0,-7 0,-11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3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57,'0'5,"0"6,0 7,0 4,0 4,0 1,0 3,0-1,0 0,0 1,0-2,0 1,5-5,2-7</inkml:trace>
  <inkml:trace contextRef="#ctx0" brushRef="#br0" timeOffset="280.948">260 396,'43'0,"39"0,9 0,-5 0,-13 0,-14 0,-12 0,-14 5,-17 1,-13 0</inkml:trace>
  <inkml:trace contextRef="#ctx0" brushRef="#br0" timeOffset="701.248">345 594,'204'-38,"-202"37,0 0,0 0,0 1,1-1,-1 1,0 0,0 0,1 0,-1 0,0 0,0 0,1 0,-1 1,0-1,0 1,0 0,1 0,-1-1,0 1,0 1,0-1,0 0,-1 0,1 1,0-1,0 1,-1-1,1 1,-1 0,0 0,1 0,-1 0,0 0,0 0,0 0,0 0,0 0,-1 0,1 0,-1 1,1-1,-1 0,0 0,0 1,0-1,0 0,0 1,-1-1,1 0,-1 0,1 0,-1 1,0-1,0 1,-12 15,-1-1,0 0,-1-1,-1 0,0-2,-17 12,-5 6,-23 40,60-70,0 0,0-1,0 1,0 0,0 0,1 0,-1 0,1 0,-1 0,1 0,0 0,0 0,0 0,0 0,0 0,1 0,-1 0,0 0,1 0,-1 0,1 0,0-1,0 1,0 0,0 0,0-1,0 1,0 0,0-1,1 1,-1-1,1 0,-1 1,1-1,-1 0,1 0,0 0,0 0,0 0,-1 0,1-1,0 1,0 0,1-1,5 2,1 0,-1 0,0-1,0 0,1-1,-1 0,0 0,1-1,-1 0,0 0,1-1,-1 0,0 0,0-1,-1 0,4-2,15-7</inkml:trace>
  <inkml:trace contextRef="#ctx0" brushRef="#br0" timeOffset="1278.44">1023 509,'275'-259,"-270"255,29-26,-34 29,1 1,-1-1,1 1,-1 0,1-1,-1 1,1-1,0 1,-1 0,1-1,0 1,-1 0,1 0,0 0,-1 0,1-1,0 1,-1 0,1 0,0 0,0 0,-1 1,1-1,0 0,-1 0,1 0,0 0,-1 1,1-1,0 0,-1 1,1-1,-1 0,1 1,-1-1,1 1,-1-1,1 1,-1-1,1 1,-1-1,1 1,-1 0,0-1,1 1,-1 0,0-1,0 1,0 0,1-1,-1 1,0 0,4 33,-4-31,-1 0,1 0,0 0,0 0,0 0,0 0,1 0,-1-1,1 1,-1 0,1 0,0 0,0-1,1 1,-1 0,0-1,1 1,0-1,-1 0,1 0,0 1,0-1,0 0,1 0,-1-1,0 1,1 0,-1-1,1 0,-1 1,1-1,0 0,0 0,-1-1,8 0,0-2,0 1,-1-1,1-1,-1 0,0 0,0-1,0 0,0-1,-1 1,1-2,-1 1,0-1,-1-1,0 1,7-8,-11 12,138-120,-139 121,-1 1,1-1,0 1,0 0,-1 0,1 0,0 0,0 0,0 0,-1 1,1-1,0 1,0-1,-1 1,1-1,0 1,-1 0,1 0,-1 0,1 0,-1 0,1 0,-1 0,0 1,1-1,-1 0,0 1,0-1,0 1,0-1,0 1,-1 0,1-1,0 1,-1 0,1-1,-1 1,0 0,1 0,-1 0,0-1,0 1,0 0,0 0,0 0,-1-1,1 1,-1 0,10 28,-5-24,-1 0,1 1,0-2,1 1,-1 0,1-1,0 0,1 0,-1 0,1-1,0 0,0 0,0 0,0-1,1 0,0 0,-1-1,1 0,0 0,0 0,0-1,0 0,1-1,-1 1,0-1,0-1,0 1,1-1,-1 0,5-2,7-4</inkml:trace>
  <inkml:trace contextRef="#ctx0" brushRef="#br0" timeOffset="1543.158">1023 566,'43'0,"38"0,15 0,-4 0,-12 0,-12 0,-11 0,-11 0,-8 0,-7 0,-3-5,-1-1,-1-1,0 2,-5 2</inkml:trace>
  <inkml:trace contextRef="#ctx0" brushRef="#br0" timeOffset="2160.465">1502 678,'-397'411,"381"-386,40-37,139-145,-46 42,-84 86,83-55,-113 83,0-1,0 1,0 0,0 1,-1-1,1 0,0 1,0 0,1-1,-1 1,0 0,0 1,0-1,0 1,0-1,0 1,-1 0,1 0,0 0,0 0,0 0,-1 1,1 0,-1-1,1 1,-1 0,0 0,1 0,-1 0,0 1,0-1,-1 0,1 1,0 0,-1-1,0 1,0 0,1 0,-2 0,2 1,65 182,-67-186,1 1,-1-1,1 1,-1-1,0 1,1 0,-1-1,0 1,1-1,-1 1,0 0,0-1,0 1,0 0,1-1,-1 1,0 0,0-1,0 1,0 0,-1-1,1 1,0 0,0-1,0 1,0 0,-1-1,1 1,0-1,-1 1,1 0,0-1,-1 1,1-1,-1 1,1-1,-1 1,1-1,-1 0,1 1,-1-1,1 1,-1-1,0 0,1 0,-1 1,1-1,-1 0,0 0,1 0,-1 0,0 0,1 0,-1 0,0 0,1 0,-1 0,0 0,1 0,-1 0,0 0,1-1,-1 1,0 0,-42-19,-167-129,190 130</inkml:trace>
  <inkml:trace contextRef="#ctx0" brushRef="#br0" timeOffset="2545.135">2208 1,'9'11,"-1"0,0 1,0 0,-1 0,-1 1,0-1,-1 2,0-1,0 7,3 17,-3 1,-1-1,-1 1,-3 1,-1-1,-1 0,-3-1,0 1,-4 5,6-28,-1 17,-2 0,-1 0,-1 0,-2-1,-1-1,-2 1,0-2,-3 0,0-1,-2 0,0-1,-18 18,-41 38,58-59</inkml:trace>
  <inkml:trace contextRef="#ctx0" brushRef="#br0" timeOffset="3199.615">147 1,'-23'42,"2"2,3 1,1 1,2 0,2 1,2 0,2 1,3 0,1 4,0-12,2 0,2 0,2 1,1-1,3 0,1 0,1 0,3-1,12 35,-16-55,1-1,1 1,1-1,0-1,1 0,1 0,1-1,0 0,1-1,1 0,0-1,1-1,0 0,1-1,1-1,2 1,38 15,-33-16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4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14,'3'-2,"1"0,0 0,0 0,1 1,-1 0,0 0,0 0,1 0,-1 1,0-1,1 1,-1 0,0 1,1-1,-1 1,0-1,0 1,1 1,-1-1,0 1,0-1,0 1,0 0,-1 1,1-1,0 0,-1 1,0 0,1 0,-1 0,1 3,-4-1,-1 0,0 1,0-1,-1 0,0 0,0 0,0 0,0 0,-1 0,1-1,-1 1,-1-1,1 0,0 1,-1-2,0 1,0 0,0-1,-1 0,-3 3,-5 6,-33 46,45-56,0-1,0 0,0 1,1-1,-1 1,1 0,-1-1,1 1,-1-1,1 1,0 0,0-1,0 1,0 0,0-1,0 1,0-1,1 1,-1 0,1-1,-1 1,1-1,-1 1,1-1,0 1,0-1,0 1,0-1,0 0,0 0,0 1,0-1,0 0,1 0,-1 0,0 0,1 0,-1-1,1 1,-1 0,1-1,-1 1,1-1,7 3,-1-1,1 0,0-1,0 0,0-1,0 1,0-2,0 1,0-1,0-1,0 1,-1-2,1 1,4-3,23-4,-15 4</inkml:trace>
  <inkml:trace contextRef="#ctx0" brushRef="#br0" timeOffset="297.01">283 437,'39'-4,"26"-7,8-2,-5 2,-8 3,-10 2,-14-2,-17 0,-12 1</inkml:trace>
  <inkml:trace contextRef="#ctx0" brushRef="#br0" timeOffset="546.227">481 184,'0'38,"0"27,0 8,0-4,4-9,3-10,-1-9,-2-6,0-4,3-8,1-3,-2-5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3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0 282,'43'-4,"0"-2,0-2,-1-1,-1-3,0-1,0-2,27-16,-46 23,-1-1,1-2,-2 0,0-1,0-1,-1-1,-1 0,0-2,-1 0,-1-1,0 0,4-8,-68 143,22-24,4 0,4 2,-4 81,14-104,1-20,-36 193,38-231,0 0,-1 0,0 0,-1-1,-1 0,0 0,-1-1,-1 0,0 0,0-1,-1-1,-1 1,0-2,-3 2,10-8,1-1,-1 1,1-1,-1 0,0-1,0 1,0-1,0 0,-1 0,1-1,-1 0,1 0,-1 0,1 0,-1-1,1 0,-1 0,0 0,1-1,-1 0,1 0,-1-1,1 1,0-1,-1 0,1 0,0-1,0 0,1 0,-1 0,1 0,-1-1,1 1,0-1,0 0,1-1,-1 1,-1-4,-1-4,0 0,2 0,0 0,0-1,1 0,0 1,1-1,1 0,0 0,1 0,0 0,1 0,0 0,1 0,1 0,0 0,0 1,2-1,-1 1,2 0,-1 1,2-1,-1 1,2 0,-1 1,6-5,9-16,1 2,2 0,1 2,1 0,1 2,1 2,1 0,-19 16,0 0,0 0,0 1,1 1,0 0,0 0,0 2,0-1,1 1,7 0,-2 4</inkml:trace>
  <inkml:trace contextRef="#ctx0" brushRef="#br0" timeOffset="266.289">649 790,'0'-14,"5"-20,6-8,6-2,1 2,1 7,-2 6,1 2,1 2,4 4,-4 2,1 4,2 4,-4 9,1 4,-3 3</inkml:trace>
  <inkml:trace contextRef="#ctx0" brushRef="#br0" timeOffset="553.809">1157 480,'-15'15,"2"1,0 1,1 0,1 1,1 0,0 1,1 0,1 0,1 1,1 1,4-19,1 0,0 1,0-1,0 0,1 1,-1-1,1 1,-1-1,1 1,0-1,0 1,0-1,0 1,0-1,1 1,-1-1,1 1,0-1,-1 0,1 1,0-1,0 0,1 1,-1-1,0 0,1 0,-1 0,1 0,0-1,0 1,-1 0,1-1,0 1,1-1,-1 1,0-1,0 0,0 0,1 0,-1 0,1-1,-1 1,1-1,-1 1,3-1,4-3,0 0,-1-1,1 0,-1-1,0 0,0 0,0 0,-1-1,1-1,-2 1,1-1,-1 0,0 0,0-1,-1 0,0 0,0 0,-1-1,0 1,-1-1,1-3,7-81,-11 90,0 0,0 0,-1 0,1 0,-1 0,0 1,1-1,-1 0,0 0,-1 1,1-1,0 1,-1-1,0 1,1-1,-1 1,0 0,0 0,0 0,-1 0,1 0,0 1,-1-1,1 1,-1-1,1 1,-1 0,0 0,0 0,0 0,-13 0</inkml:trace>
  <inkml:trace contextRef="#ctx0" brushRef="#br0" timeOffset="980.661">1326 790,'24'-44,"3"1,1 2,1 1,3 1,4-2,-35 40,-1-1,1 1,0-1,0 1,0 0,0 0,0-1,0 1,0 0,0 0,0 0,1 0,-1 1,0-1,1 0,-1 0,1 1,-1-1,1 1,-1-1,1 1,-1 0,1-1,-1 1,1 0,-1 0,1 0,0 0,-1 0,1 1,-1-1,1 0,-1 1,1-1,-1 1,1 0,-1-1,0 1,1 0,-1 0,0 0,0 0,1 0,-1 0,0 0,0 0,0 0,0 1,0-1,-1 0,1 1,0-1,-1 1,1-1,-1 0,1 1,-1-1,1 1,-1 0,0-1,0 1,0-1,0 2,-2 22,3 31,-1-55,0 0,1 0,-1 0,0 0,1 0,-1 0,1 0,0 0,-1 0,1 0,0 0,0 0,-1-1,1 1,0 0,0-1,0 1,0 0,0-1,0 1,0-1,0 0,0 1,0-1,0 0,0 1,0-1,1 0,-1 0,0 0,0 0,0 0,0 0,0-1,0 1,0 0,0 0,1-1,-1 1,0-1,0 1,0-1,0 0,104-67,-41 21,-57 42,1 0,0-1,0 2,0-1,0 1,1 0,0 1,0 0,0 1,0-1,8 0,-14 5,-1-1,1 1,0-1,-1 1,1 0,-1 0,1 0,-1 0,0 0,0 1,0-1,0 1,0-1,-1 1,1 0,-1 0,0 0,0-1,0 1,0 0,0 0,0 1,-1-1,0 0,0 0,1 0,-2 0,1 0,0 2,6 28,-5-30,1 0,-1 0,1 0,0 0,0-1,0 1,0-1,0 1,1-1,-1 0,1 0,-1 0,1 0,0 0,0 0,0-1,0 0,0 1,0-1,0 0,0-1,1 1,-1 0,0-1,1 0,18 3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8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1,'47'21,"-43"-20,2 0,-4-2,0 1,-1-1,1 1,0 0,0 0,0 0,0 0,0 0,-1 0,1 0,0 0,0 1,0-1,-1 1,1 0,0-1,-1 1,1 0,0 0,-1 0,1 0,-1 0,1 0,-1 1,0-1,0 0,1 1,-1-1,0 1,0-1,0 1,-1 0,1-1,0 1,-1 0,1 0,-1-1,1 1,-1 0,0 0,0 0,0 0,0-1,0 1,0 0,0 0,0 0,-1 0,-11 20,-14 38,26-59,0 1,0-1,0 1,0 0,0-1,0 1,1-1,-1 1,0 0,1-1,-1 1,1-1,0 1,0-1,-1 0,1 1,0-1,0 0,0 0,0 1,1-1,-1 0,0 0,0 0,1 0,-1-1,0 1,1 0,-1 0,1-1,-1 1,1-1,-1 1,1-1,0 0,-1 0,1 0,0 0,8 2,0-1,0-1,1 0,-1-1,0 0,0 0,0-1,0 0,0-1,0 0,1-1,-9 3,18-5</inkml:trace>
  <inkml:trace contextRef="#ctx0" brushRef="#br0" timeOffset="400.121">396 339,'28'0,"20"0,6 0,-1 0,-5-5,-6-1,-5 0,-4 1,-3 2,-2 1,-5-4,-7-1</inkml:trace>
  <inkml:trace contextRef="#ctx0" brushRef="#br0" timeOffset="659.636">593 85,'-5'39,"-1"26,0 8,1-4,6-10,4-9,-1-8,1-7,-2-5,-1-2,0-6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1 198,'0'12,"17"261,-13-236,-5-31,1 0,0 0,0 0,1 1,0-1,0-1,0 1,0 0,1 0,0 0,1-1,-1 1,1-1,0 0,0 1,1-1,-1-1,1 1,0 0,1-1,-1 0,0-4,0 0,0-1,0 1,0-1,0 0,0 0,0 0,-1 0,1-1,0 0,-1 0,1 0,-1 0,0 0,0-1,0 1,0-1,0 0,0 0,-1 0,1 0,-1 0,0-1,0 1,0-1,0 1,-1-1,1 0,-1 0,0 0,0 1,-1-1,1-4,5-5,93-235,-91 230</inkml:trace>
  <inkml:trace contextRef="#ctx0" brushRef="#br0" timeOffset="2248.867">678 0,'-29'19,"-14"17,-4 6,9-4,18-9,11-13,7-10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1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0 138,'343'-52,"-343"52,1 0,0 0,0 0,-1 1,1-1,0 0,0 0,-1 0,1 0,0 0,0 0,0-1,-1 1,1 0,0 0,0-1,-1 1,1 0,0-1,-1 1,1 0,0-1,-1 1,1-1,-1 1,1-1,-1 1,1-1,-1 0,1 1,-1-1,1 0,-1 1,0-1,1 0,-1 0,0 1,0-1,0 0,1 0,-1 1,0-1,0 0,0 0,0 1,0-1,0 0,-1 0,1 1,0-1,0 0,0 0,-1 1,1-1,0 0,-1 1,1-1,-1 0,1 1,-1-1,1 0,-1 1,1-1,-1 1,-44-25,-22 1,46 18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99,'201'1,"-199"-2,0 1,1-1,-1 1,0 0,1-1,-1 1,1 0,-1 1,0-1,1 0,-1 1,0-1,1 1,-1 0,0-1,0 1,0 0,0 1,1-1,-1 0,-1 1,1-1,0 1,0-1,-1 1,1 0,-1 0,1 0,-1 0,0 0,1 0,-1 0,0 0,-1 0,1 0,0 1,-1-1,1 0,-1 1,1-1,-1 0,0 1,0 0,-5 9,0-1,0 0,-1 0,0-1,-1 0,0 0,-1 0,0-1,0 0,-1-1,0 0,-1 0,-2 1,2-2,1 0,0 1,0 0,1 0,0 1,0 0,1 1,0 0,1 0,0 0,1 1,0 0,0 0,-1 7,4-12,1-1,-1 1,1-1,1 1,-1 0,1-1,0 1,0 0,0 0,1-1,0 1,0 0,1-1,0 1,0-1,0 0,0 0,1 1,0-2,0 1,0 0,0 0,1-1,0 0,0 0,0 0,1 0,-1-1,1 1,0-1,0 0,0-1,0 1,2-1,4 1,1 0,0-1,-1-1,1 0,0 0,0-2,0 1,0-1,-1-1,1 0,0-1,-1 0,0-1,0 0,0-1,0 0,0 0,-1-1,0-1,-1 0,8-7,-3 4</inkml:trace>
  <inkml:trace contextRef="#ctx0" brushRef="#br0" timeOffset="496.157">622 15,'-1'45,"3"0,2 0,1-1,3 0,1 0,3 0,1-1,2-1,12 22,-27-62,0-1,0 0,0 0,1 1,-1-1,0 0,1 1,-1-1,1 0,-1 0,1 0,-1 0,1 1,0-1,0 0,0 0,-1 0,1-1,0 1,0 0,0 0,1 0,-1-1,0 1,0 0,0-1,0 1,1-1,-1 0,0 1,0-1,1 0,-1 0,0 1,1-1,-1 0,0-1,1 1,-1 0,0 0,0 0,1-1,-1 1,0-1,0 1,1-1,-1 1,0-1,0 0,0 1,0-1,0 0,0 0,0 0,0 0,0 0,41-136,-35 108,1 0,2 0,0 1,2 0,2 1,0 0,7-7,53-73,-60 88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5,-4 1,-11 0,-10-1,-11-2,-7-1,-5-1,-8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1,'-5'4,"4"3,1-6,-4-2,-1-2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1,'95'347,"-39"-197,-56-149,0-1,0 1,0 0,0 0,0-1,1 1,-1 0,0-1,1 1,-1 0,0-1,1 1,-1 0,1-1,-1 1,1-1,-1 1,1-1,-1 1,1-1,0 1,-1-1,1 0,0 1,-1-1,1 0,0 1,-1-1,1 0,0 0,0 0,-1 0,1 0,0 0,0 0,-1 0,1 0,0 0,0 0,-1 0,1 0,0-1,-1 1,1 0,0-1,-1 1,1 0,0-1,-1 1,1-1,-1 1,1-1,0 1,-1-1,1 1,-1-1,23-42,-20 36,177-366,-166 349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5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1 118,'363'0,"-295"-11,-86-15,-58-38,62 48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244 199,'-17'-44,"16"38,0 0,-1 1,1-1,-1 1,-1 0,1-1,-1 1,0 0,0 1,-1-1,1 0,-1 1,0 0,0 0,0 0,-2-1,4 5,1-1,-1 0,1 1,-1-1,1 1,-1 0,0-1,1 1,-1 0,0 0,1 0,-1 0,0 0,1 0,-1 1,1-1,-1 0,0 1,1 0,-1-1,1 1,-1 0,1 0,0-1,-1 1,1 0,0 0,0 1,-1-1,1 0,0 0,0 1,0-1,1 0,-1 1,0-1,0 1,1-1,-1 1,0 0,-18 67,19 227,11-115,8 63,7 3,-26-245,0 0,0 0,0 0,0 0,-1 1,1-1,-1 0,0 0,1 0,-1 0,0 0,0-1,0 1,0 0,0 0,-1-1,1 1,-1 0,1-1,-1 1,1-1,-1 0,0 0,1 0,-1 1,0-2,0 1,0 0,0 0,0 0,0-1,0 0,0 1,0-1,-1 0,1 0,0 0,0 0,0 0,0 0,0-1,-1 1,-5-2,1 0,0 0,0 0,1-1,-1 0,0 0,1-1,0 0,0 0,0 0,0-1,0 0,-7-9</inkml:trace>
  <inkml:trace contextRef="#ctx0" brushRef="#br0" timeOffset="986.425">695 227,'0'-8,"-1"-1,0 1,0 0,-1 0,0 1,0-1,-1 0,0 1,0-1,-1 1,0 0,0 0,-1 0,0 1,0 0,0 0,-1 0,0 0,0 1,-2-1,6 5,-1 1,1 0,-1 0,1 1,-1-1,1 0,0 1,-1 0,1-1,0 1,-1 0,1 0,0 0,0 1,0-1,0 0,0 1,0-1,0 1,1 0,-1 0,0-1,1 1,0 0,-1 1,1-1,0 0,0 0,0 0,0 1,0-1,1 0,-1 1,1-1,0 0,-1 1,1-1,0 1,0-1,1 2,-28 166,26-147,2 0,0 0,1 0,2-1,0 1,1-1,2 0,0 0,4 7,24 89,-3 42,-23-111,-5-34,-1-1,0 1,-1-1,-1 1,-1 0,0 0,0 0,-2 0,0 0,1-7,-1 1,0-1,-1 0,0 0,0 0,-1 0,0 0,0-1,-1 0,0 0,0 0,-1 0,0-1,0 0,0 0,-1 0,0-1,0 0,0-1,-1 1,1-1,-3 0,-6 0,2-4</inkml:trace>
  <inkml:trace contextRef="#ctx0" brushRef="#br0" timeOffset="3868.593">1203 594,'14'16,"-2"1,0 0,0 1,-2 1,0-1,-1 2,3 11,6 9,62 171,-80-210,0 0,0 0,1 0,-1 0,0 0,0 0,1 0,-1 0,0 0,1 0,-1 0,1-1,-1 1,1 0,-1 0,1 0,0-1,-1 1,1 0,0 0,0-1,0 1,-1-1,1 1,0-1,0 1,0-1,0 1,0-1,0 0,0 0,0 0,0 1,0-1,0 0,0 0,0 0,0 0,0 0,0-1,0 1,0 0,0 0,0-1,0 1,0-1,0 1,0 0,-1-1,1 0,0 1,0-1,0 0,-1 1,1-1,0 0,-1 0,1 1,-1-1,1-1,46-124,-32 71,30-126,-44 158</inkml:trace>
  <inkml:trace contextRef="#ctx0" brushRef="#br0" timeOffset="4308.17">1260 283,'28'0,"20"0,6 0,-1 0,-5 0,-6 0,-9 0</inkml:trace>
  <inkml:trace contextRef="#ctx0" brushRef="#br0" timeOffset="17663.01">1260 1,'-10'3,"0"0,1 1,0 0,0 0,0 1,1 1,-1 0,1 0,0 0,1 1,0 0,0 0,0 1,1 0,0 0,1 1,0-1,0 1,1 0,-1 2,5-10,-28 52,2 1,3 2,2 0,1 7,2-8,2 1,3 1,2 0,-1 34,10-74,1 1,1-1,1 0,0 1,1-1,1 0,0 0,1 0,1 0,1-1,1 0,0 0,1 0,0-1,1 0,1-1,5 6,5-4,0-1,0 0,2-2,-1 0,2-2,0 0,0-2,1 0,0-2,0 0,1-2,-1 0,1-2,1-1,3-1,8 4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81 226,'-19'24,"-12"12,1 1</inkml:trace>
  <inkml:trace contextRef="#ctx0" brushRef="#br0" timeOffset="2349.408">278 1,'72'162,"-56"-118,-3 1,-1-1,-2 2,-2 0,-2 0,-3 0,-1 20,-2-50,-1 1,0 0,-2 0,0-1,0 0,-2 1,0-2,-1 1,0 0,-1-1,-1 0,-1-1,0 0,0 0,-2-1,0 0,0-1,-1 0,0-1,-1 0,-1-1,-1 0,-53 28,37-26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85,'0'500,"0"-511</inkml:trace>
  <inkml:trace contextRef="#ctx0" brushRef="#br0" timeOffset="335.647">170 1,'-4'4,"-3"8,-4 0,0 4,-4-2,2 3,2 2,-1-1,1 0,-3 3,2-3</inkml:trace>
  <inkml:trace contextRef="#ctx0" brushRef="#br0" timeOffset="665.586">1 593,'38'-10,"23"-3,5 1,-3 2,-9 3,-12 3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00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0,'-19'38,"-11"23,-1 5,5-8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9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0,'-19'34,"-7"10</inkml:trace>
  <inkml:trace contextRef="#ctx0" brushRef="#br0" timeOffset="582.423">356 423,'-32'20,"1"2,2 2,0 0,2 2,0 1,2 2,-18 26,40-53,0 0,1 1,-1-1,1 1,-1-1,1 1,0 0,0 0,0 0,1 0,-1 0,1 0,-1 0,1 1,0-1,0 0,1 1,-1-1,1 1,0-1,-1 1,2-1,-1 1,0-1,1 1,-1-1,1 1,0-1,0 0,1 1,-1-1,1 0,-1 0,1 0,0 0,0 0,0 0,1-1,-1 1,0-1,1 0,0 1,0-1,0 0,0 0,9-1,0 0,0 0,0-1,0 0,0-1,0-1,0 0,0 0,-1-1,1-1,-1 0,0-1,0 0,0 0,-1-1,1 0,-1-1,-1-1,0 1,0-1,0-1,3-4,6-1,4-5,-1 0,0-1,-2-1,0 0,-1-2,-2 0,0-1,-2-1,0 0,-2-1,-1 0,-1-1,-1 0,-1 0,-2-1,0 0,-2-1,-1 1,-2-1,-1 0,1 26,-1-1,0 0,0 1,0-1,0 1,-1-1,0 1,1-1,-1 1,0-1,-1 1,1 0,-1-1,1 1,-1 0,0 0,0 0,0 0,-1 1,1-1,-1 1,1-1,-1 1,0 0,0 0,0 0,0 0,0 0,-1 1,1 0,0-1,-1 1,1 0,-1 1,1-1,-1 1,1-1,-1 1,0 0,1 1,-1-1,1 0,-1 1,1 0,-1 0,-2 1,-6 7,1 0,0 1,1 0,0 0,1 1,0 1,0-1,2 2,-1-1,1 1,1 0,1 0,0 1,-2 5,3-7,0 1,1-1,1 1,-1 0,2 0,0 1,1-1,0 0,1 0,0 0,1 0,0 0,1 0,1 0,0-1,1 0,0 0,1 0,0 0,1-1,0 0,1 0,6 6,-8-10,2 0,-1-1,1 1,0-1,0-1,1 0,-1 0,1 0,1-1,-1-1,0 0,1 0,6 1,5-1</inkml:trace>
  <inkml:trace contextRef="#ctx0" brushRef="#br0" timeOffset="1049.019">836 479,'-8'10,"0"1,1 0,1 0,0 1,0-1,1 1,1 0,0 1,1-1,0 1,1 0,0 0,1 1,1-11,0-1,0 1,1-1,-1 1,0-1,1 1,0-1,0 1,0-1,0 0,0 0,0 1,1-1,-1 0,1 0,-1 0,1 0,0-1,0 1,-1 0,1-1,1 1,-1-1,0 0,0 0,0 1,1-1,-1-1,0 1,1 0,-1-1,1 1,-1-1,1 0,-1 0,1 0,-1 0,1 0,-1 0,1-1,-1 1,1-1,-1 0,1 1,-1-1,0 0,1-1,-1 1,0 0,0-1,0 1,0-1,1-1,22-13,-1-2,0-1,-2-1,0 0,8-12,54-58,-59 73,-16 38,-27 314,18 34,-21-259,20-107,-1 0,0 0,1 0,-1 0,0 0,0 0,-1 0,1-1,-1 1,1-1,-1 0,0 0,0 0,0 0,0 0,0 0,0-1,0 0,-1 0,1 1,0-2,-1 1,1 0,-1-1,1 0,-1 1,1-1,-1-1,1 1,-1 0,1-1,0 0,0 0,0 1,0-2,0 1,0 0,1-1,-1 1,0-1,1 0,-1 0,1 0,0 0,-1 0,1 0,0-1,0 1,1-1,-1 1,0-1,1 0,0 0,-1 0,1 0,0 0,1 0,-1 0,0 0,1-1,-4-98,5 85,1-41,-1 33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269 475,'-23'10,"0"1,1 1,0 1,1 1,0 1,1 1,1 0,0 1,2 2,-12 14,-2 29,30-61,1 1,0-1,-1 1,1-1,0 1,0-1,0 1,0 0,1-1,-1 1,0-1,1 1,-1-1,1 0,-1 1,1-1,-1 1,1-1,0 0,0 0,0 1,0-1,0 0,0 0,0 0,0 0,0 0,1 0,-1 0,0-1,1 1,-1 0,1-1,-1 1,0-1,1 1,-1-1,1 0,-1 1,1-1,-1 0,1 0,12-1,-1 0,0-1,0 0,0-1,0-1,0 0,-1 0,1-2,-1 1,0-2,-1 1,0-2,7-5,21-17,-3-1,0-2,-2-1,17-25,-34 40,3-3,-1 0,-2-2,0 0,-1-1,-1 0,-2-2,0 1,-2-2,-1 1,-1-2,-2 1,2-12,-8 35,0 1,0-1,0 1,-1-1,1 1,-1-1,0 0,-1 1,1-1,-1 1,1-1,-2 1,1-1,0 1,-1 0,0 0,0-1,0 1,0 0,-1 1,1-1,-1 0,0 1,0-1,-1 1,1 0,-1 0,1 1,-1-1,0 0,0 1,0 0,0 0,0 1,-1-1,1 1,-1 0,1 0,-1 0,1 0,-1 1,1 0,-1 0,1 0,-1 1,0-1,1 1,-1 0,1 0,-1 1,-10 7,0 1,1 0,1 1,-1 0,2 1,0 1,0 0,1 1,1 0,0 0,1 1,0 0,1 1,1 0,1 0,0 1,1 0,1 0,0 0,2 0,0 0,1 1,0 4,2-6,0 0,1-1,0 1,1-1,1 1,1-1,0 0,1 0,0-1,2 0,-1 0,2-1,0 0,0 0,1-1,1 0,0-1,0 0,1-1,1 0,-1-1,2 0,-1-1,1 0,3 0,29-5,-25-6</inkml:trace>
  <inkml:trace contextRef="#ctx0" brushRef="#br0" timeOffset="249.027">946 335,'-29'38,"-14"27,-4 8,5-5,10-8,5-10,9-8,6-8,5-3,4-13,3-14,1-7</inkml:trace>
  <inkml:trace contextRef="#ctx0" brushRef="#br0" timeOffset="431.899">720 249,'10'43,"12"29,3 7,2-5,-4-11,0-11,-1-9,2-12,-3-7,-1-8,-4-10,-4-7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2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1 367,'921'0,"-985"5,38 1</inkml:trace>
  <inkml:trace contextRef="#ctx0" brushRef="#br0" timeOffset="247.355">86 508,'38'5,"42"1,17 1,1-2,-6-2,-15-1,-10 0,-11-2,-11 0,-9 5,-5 1,-3-1,-1 0,-6-2</inkml:trace>
  <inkml:trace contextRef="#ctx0" brushRef="#br0" timeOffset="669.568">565 0,'88'88,"-80"-81,217 131,-75-52,-138-78,0 0,-1 1,1 0,-2 0,1 2,-2-1,1 1,3 7,-11-15,1 0,-1 0,-1 1,1-1,0 0,-1 1,0-1,0 1,0 0,0-1,0 1,-1 0,0 0,0-1,0 1,0 0,0 0,-1-1,0 1,0 0,0-1,0 1,0 0,-1-1,1 0,-1 1,0-1,0 0,0 0,-1 0,1 0,-1 0,1-1,-2 2,-146 91,104-71,-312 144,299-131,46-28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480 509,'1'-1,"-1"-1,0 1,0-1,0 0,0 1,0-1,-1 1,1-1,-1 1,1-1,-1 1,1-1,-1 1,1-1,-1 1,0 0,0-1,0 1,0 0,0 0,0-1,0 1,-1 0,1 0,0 0,0 1,-1-1,1 0,-1 0,1 1,-1-1,1 1,-1-1,1 1,-1 0,1-1,-1 1,0 0,1 0,-1 0,1 0,-1 0,0 1,1-1,-1 0,1 1,-1-1,1 1,-1 0,1-1,0 1,-1 0,1 0,0 0,-1 0,1 0,0 0,0 0,0 1,0-1,0 0,0 0,0 1,1-1,-1 2,-4 8,1 1,1 0,0 0,1 0,0 0,0 0,2 0,-1 1,2-1,0 0,0 3,1 19,0 418,-2-433,-1 1,0-1,-2 0,0 1,-1-1,-2 0,1-1,-3 2,8-19,-1 0,0-1,1 1,-1-1,0 1,1-1,-1 1,0-1,0 1,0-1,1 0,-1 1,0-1,0 0,0 0,0 0,0 0,0 1,1-1,-1 0,0-1,0 1,0 0,0 0,0 0,0 0,1-1,-1 1,0 0,0-1,0 1,1-1,-1 1,0-1,1 1,-1-1,0 0,1 1,-1-1,0 0,1 1,-1-1,1 0,0 0,-1 1,1-1,0 0,-1 0,1 0,0 0,0 1,0-1,-1 0,1 0,0 0,0 0,0 0,1 0,-1 0,0 1,0-1,-8-20</inkml:trace>
  <inkml:trace contextRef="#ctx0" brushRef="#br0" timeOffset="299.661">0 481,'44'0,"32"-5,14-1,-3 0,-8 1,-12-3,-13-1,-10 2,-9 1,-4 3,-4 0,-6-2,-2-2,1 2,2 5,-3 8,0 3,-4-1</inkml:trace>
  <inkml:trace contextRef="#ctx0" brushRef="#br0" timeOffset="688.708">820 791,'33'5,"26"1,8 1,-4-2,-6-2,-9-1,-8 0,-6-2,-3 0,-3 0,-6 0</inkml:trace>
  <inkml:trace contextRef="#ctx0" brushRef="#br0" timeOffset="934.246">876 989,'38'0,"23"0,5 0,-3 0,-8 0,-9 0,-2-4,-4-3,-9 1</inkml:trace>
  <inkml:trace contextRef="#ctx0" brushRef="#br0" timeOffset="1304.165">2174 256,'0'14,"0"15,0 6,0 3,5 0,1-3,0-1,-1-3,3-5,1-4,-2 0,-1 1,2-3,0-1,-1 1,3-2,0-4</inkml:trace>
  <inkml:trace contextRef="#ctx0" brushRef="#br0" timeOffset="1552.509">1977 707,'38'0,"37"0,11 0,-6 0,-10 0,-13 0,-16 0</inkml:trace>
  <inkml:trace contextRef="#ctx0" brushRef="#br0" timeOffset="1901.012">2032 904,'33'6,"-22"-5,0 0,-1 1,1 1,0-1,-1 2,0-1,0 2,0-1,0 1,-1 1,0-1,7 7,-14-10,-1-1,1 1,-1 0,0 0,0-1,0 1,0 0,0 0,0 0,0 0,-1 0,1 0,-1 0,0 1,1-1,-1 0,0 0,0 0,0 0,0 0,-1 0,1 1,-1-1,1 0,-1 0,0 0,0 0,0 0,0 0,0-1,0 1,0 0,-1 1,-56 56,44-46,8-9,1 0,0 1,0-1,1 1,-1 0,1 1,0-1,0 1,1-1,0 1,0 0,0 0,1 1,0-1,0 1,0-1,1 1,0 0,3-4,0 0,0 0,0 0,1-1,-1 1,1-1,0 1,0-1,0 0,0 0,0 0,0 0,0-1,1 1,-1-1,0 0,1 0,0 0,-1 0,1-1,-1 0,1 1,0-1,-1 0,1-1,-1 1,1-1,2 0,-1 1,73-14,-59 7</inkml:trace>
  <inkml:trace contextRef="#ctx0" brushRef="#br0" timeOffset="2553.356">2682 594,'21'-28,"2"2,0 0,2 1,1 2,1 1,1-1,32-25,-60 47,1 0,0-1,1 1,-1 0,0 0,0 0,0 1,1-1,-1 0,0 0,1 1,-1-1,0 1,1-1,-1 1,1-1,-1 1,1 0,-1 0,1 0,-1 0,1 0,-1 0,1 0,-1 0,1 1,-1-1,1 1,-1-1,0 1,1-1,-1 1,0 0,1 0,-1 0,0-1,0 1,0 0,0 1,0-1,0 0,0 0,0 0,0 1,0-1,-1 0,1 1,0-1,-1 0,1 1,-1-1,0 1,1-1,-1 1,0-1,0 1,2 4,40 75,-40-79,0 1,0-1,0-1,0 1,0 0,0 0,1-1,-1 1,1-1,-1 0,1 0,0 0,-1 0,1 0,0-1,0 1,0-1,-1 0,1 0,0 0,0 0,0 0,0 0,-1-1,1 1,0-1,0 0,-1 0,1 0,0 0,-1-1,18-8,-1-2,0 0,-1-2,0 0,-1 0,12-15,33-26,-62 53,1 1,-1 0,1 0,0 0,0 0,-1 0,1 0,0 0,0 0,0 0,0 0,0 1,0-1,0 0,1 1,-1-1,0 1,0-1,0 1,1-1,-1 1,0 0,0 0,1 0,-1-1,0 1,1 0,-1 1,0-1,0 0,1 0,-1 0,0 1,0-1,1 1,-1-1,0 1,0 0,0-1,0 1,0 0,0 0,0-1,0 1,0 0,0 0,0 0,0 0,-1 0,1 1,0-1,-1 0,1 0,-1 0,1 1,11 126,-7-105,-1-2</inkml:trace>
  <inkml:trace contextRef="#ctx0" brushRef="#br0" timeOffset="2818.438">2766 763,'44'0,"37"0,16 0,-5-5,-8-1,-9 0,-12 1,-12 1,-11 2,-6 1,-4 0,-3 1,-2 0,-4 6,-1 0,-4 1</inkml:trace>
  <inkml:trace contextRef="#ctx0" brushRef="#br0" timeOffset="3402.541">3049 1074,'-214'314,"264"-383,149-178,-63 115,-83 95,-52 36,0 0,0 1,0-1,1 0,-1 1,0-1,1 0,-1 1,0 0,1-1,-1 1,1 0,-1 0,1 0,-1 0,0 0,1 0,-1 0,1 0,-1 1,1-1,-1 0,0 1,1-1,-1 1,0 0,0-1,1 1,-1 0,0 0,0 0,0 0,0 0,0 0,0 0,0 0,0 0,0 0,-1 1,1 0,21 184,18-76,-40-110,1 1,-1-1,1 1,-1-1,1 1,-1 0,1-1,-1 1,0-1,1 1,-1 0,0-1,1 1,-1 0,0 0,0-1,0 1,0 0,0-1,0 1,0 0,0 0,0-1,0 1,0 0,0-1,0 1,-1 0,1 0,0-1,-1 1,1 0,0-1,-1 1,1-1,-1 1,1 0,-1-1,1 1,-1-1,1 1,-1-1,1 0,-1 1,0-1,1 0,-1 1,0-1,1 0,-1 0,0 1,1-1,-1 0,0 0,0 0,1 0,-1 0,0 0,0 0,1 0,-1 0,0-1,0 1,-52-16,46 13,3 1,-31-10,0-2,1-2,1-1,0-2,-4-4,16 6</inkml:trace>
  <inkml:trace contextRef="#ctx0" brushRef="#br0" timeOffset="3735.392">3699 143,'36'49,"-2"2,-3 2,-1 0,-3 3,0 7,-17-36,-1 0,-1 1,-2 0,-1 1,-1-1,-1 1,-2 0,-1 0,-1 0,-1-1,-6 29,2-32,-1-1,-1 0,-1-1,-1 0,-1 0,-1-1,-1 0,0-1,-2-1,-1 0,0-1,-2-1,-10 9,-13 9,-3-3,-1-1,-1-2,-2-2,-32 13,44-23</inkml:trace>
  <inkml:trace contextRef="#ctx0" brushRef="#br0" timeOffset="4219.49">1722 1,'-43'186,"7"-38,7 1,-1 60,27-182,2 1,0-1,2 0,1 0,1 0,2 0,0-1,2 1,1-1,1-1,1 0,1 0,1-1,1 0,13 16,-10-20,0 0,2-2,0 0,1-1,1 0,0-2,1-1,1 0,0-1,1-2,0 0,1-2,22 7,123 32,-138-38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0,'-2'2,"1"-1,0 0,1 1,-1-1,0 1,0-1,1 1,-1 0,1-1,-1 1,1 0,-1-1,1 1,0 0,0-1,0 1,0 0,0-1,1 1,-1 0,0-1,1 1,-1 0,1-1,-1 1,1-1,0 1,0-1,0 1,0-1,0 1,0-1,0 0,1 1,67 120,39 184,-87-229,-21-76,1-1,-1 1,0 0,0-1,0 1,0 0,1-1,-1 1,0-1,0 1,1-1,-1 1,0-1,1 1,-1-1,1 1,-1-1,1 1,-1-1,1 0,-1 1,1-1,-1 0,1 1,0-1,-1 0,1 0,-1 1,1-1,0 0,-1 0,1 0,0 0,-1 0,1 0,-1 0,1 0,0 0,-1 0,1 0,0-1,-1 1,1 0,-1 0,1-1,0 1,-1 0,1-1,-1 1,1 0,-1-1,1 1,-1-1,0 1,1-1,-1 1,1-1,-1 1,0-1,0 0,1 1,-1-1,0 1,0-1,0 0,1 0,16-41,-16 41,98-349,-80 248,-18 90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15,'34'0,"272"0,-244 6,-70-19,6 5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3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1 127,'1'-2,"0"0,0 0,0 1,1-1,-1 0,1 1,-1-1,1 1,-1 0,1-1,0 1,0 0,-1 0,1 0,0 0,0 1,0-1,0 0,0 1,0-1,0 1,1 0,-1 0,0 0,0 0,0 0,0 0,1 1,71 0,-72-1,0 0,0 1,-1-1,1 1,0-1,0 1,-1 0,1 0,0 0,-1 0,1 0,0 0,-1 0,0 0,1 1,-1-1,0 1,0-1,1 1,-1-1,0 1,0 0,-1-1,1 1,0 0,-1 0,1 0,-1-1,1 1,-1 0,0 0,0 0,0 0,0 0,0 0,-1 1,-1 5,-1-1,0 1,0-1,0 1,-1-1,-1-1,1 1,-1 0,0-1,-1 0,1 0,-1-1,0 0,-1 0,1 0,-5 2,-45 46,55-52,0 0,1 0,-1 0,0 0,1 0,-1 0,1 0,-1 0,1 1,-1-1,1 0,0 0,0 1,-1-1,1 0,0 1,0-1,0 0,1 0,-1 1,0-1,0 0,1 0,-1 1,1-1,-1 0,1 0,-1 0,1 0,0 0,0 0,-1 0,1 0,0 0,0 0,0 0,0 0,0 0,0-1,0 1,0 0,1-1,-1 1,0-1,0 1,0-1,1 0,-1 1,63 14,56-13,-95-3</inkml:trace>
  <inkml:trace contextRef="#ctx0" brushRef="#br0" timeOffset="638.235">791 156,'-9'-14,"0"1,-1 0,-1 0,0 1,-1 1,0 0,-1 1,0 0,0 1,-1 0,0 1,-1 1,-3-1,15 6,1 1,0 0,-1 1,1-1,0 0,-1 1,1-1,-1 1,1 0,-1 0,1 0,-1 0,1 0,-1 0,1 1,-1-1,1 1,-1 0,1 0,0 0,0 0,-1 0,1 0,0 1,0-1,0 1,0-1,0 1,0 0,1 0,-1-1,1 1,-1 1,1-1,0 0,0 0,-1 0,2 1,-1-1,0 0,0 1,1-1,-1 1,1-1,0 1,0-1,0 1,0 0,0 22,1-1,2 1,0-1,1 0,2 0,0 0,2 0,6 14,13 45,83 257,-97-300,-2 0,-2 1,-2 1,-1-1,-1 38,-4-68,0 0,-2 0,1-1,-1 1,-1 0,0-1,-1 1,1-1,-2 0,0 0,0 0,-1 0,0-1,0 1,-1-1,-1-1,1 1,-1-1,-6 5,4-6,0-1,0 1,-1-2,0 1,0-1,0-1,-1 0,1 0,-1-1,0-1,0 1,0-2,-1 0,1 0,0-1,-1 0,1-1,-9-1,18 2,-1 0,1-1,0 1,0 0,-1-1,1 1,0-1,0 1,0-1,0 0,0 0,0 0,0 0,0-1,0 1,0 0,0-1,1 1,-1-1,1 0,-1 0,1 1,0-1,-1 0,1 0,0 0,0 0,0 0,1-1,-1 1,1 0,-1 0,1 0,-1-1,1 1,0 0,0 0,0-1,1 1,-1 0,0-1,1 1,0 0,0-1,42-94,-42 95,14-23</inkml:trace>
  <inkml:trace contextRef="#ctx0" brushRef="#br0" timeOffset="1169.025">1383 183,'-2'-6,"-1"0,0 0,0 0,-1 1,0-1,0 1,0 0,-1 0,1 0,-1 0,-1 1,1 0,0 0,-1 1,0-1,0 1,0 0,0 1,0-1,-1 1,1 1,-1-1,1 1,-1 0,1 1,-1-1,0 1,0 1,1-1,-1 1,1 0,-1 1,1-1,-1 1,1 1,0-1,0 1,-4 2,3 3,0 0,1 0,0 1,1 0,0 0,0 0,1 1,0-1,1 1,0 0,1 0,-1 0,2 0,0 0,0 1,1-1,0 0,0 1,2-1,-1 0,1 1,0-1,1 0,1-1,-1 1,1-1,1 1,0-1,0 0,1-1,0 1,135 246,-134-247,0 0,-1 0,0 1,-1 0,1 0,-2 1,0 0,0 0,0 0,-1 0,-1 0,0 0,0 1,-1-1,0 1,-1 0,0-1,-1 1,0-1,-1 1,0-1,-1 0,0 0,0 0,-1 0,0 0,-1-1,-2 4,-3-1,-1-1,-1 0,0 0,-1-1,0-1,0 0,-1-1,0 0,0-1,-1-1,0 0,0-1,-1 0,-13 1,27-5,0-1,0 0,0 1,0-1,0 0,0 0,0 0,0-1,0 1,0 0,0-1,0 1,0-1,0 0,0 1,1-1,-1 0,0 0,1 0,-1 0,0-1,1 1,-1 0,1-1,0 1,0-1,-1 1,1-1,0 0,0 0,-6-14</inkml:trace>
  <inkml:trace contextRef="#ctx0" brushRef="#br0" timeOffset="1751.067">1863 466,'-22'7,"-1"2,1 1,1 0,0 2,0 0,1 1,1 1,0 1,1 1,0 0,2 1,-15 19,27-31,-1 1,1-1,0 1,0 0,1 0,0 0,0 0,0 0,1 1,-1-1,2 1,-1 0,1 0,0-1,0 1,1 0,0 0,0 0,1 0,0 0,0 0,0-1,1 1,0 0,1-1,-1 1,1-1,0 0,1 0,-1 0,1-1,1 1,-1-1,1 0,0 0,4 4,-2-5,0 1,0-1,0 0,0-1,1 1,0-1,-1-1,1 0,0 0,0 0,1-1,-1-1,0 1,0-1,0 0,1-1,-1 0,0 0,0-1,0 0,0-1,-1 1,1-1,0-1,-1 0,0 0,4-3,4-3,0 0,0-1,-2 0,1-1,-2-1,1 0,-2-1,0 0,0-1,-2 0,0 0,2-6,2-6,-1 0,-1 0,-1-2,-2 1,-1-1,-1 0,-2 0,-1-1,-1 0,-1 1,-2-1,0 0,-3 1,-1-5,4 28,0-1,-1 1,0 0,0 0,0 0,-1 0,0 0,0 1,-1-1,1 1,-1 0,0-1,-1 2,1-1,-1 1,0-1,0 1,0 1,-1-1,1 1,-1 0,0 0,0 0,0 1,0 0,0 0,-1 1,1 0,0 0,-1 0,1 1,-1 0,1 0,-1 0,1 1,-1 0,1 1,0-1,0 1,-5 2,5 1,1 1,-1 0,1 0,0 0,1 1,-1 0,1 0,1 0,-1 0,1 1,1-1,-1 1,1-1,0 1,1 0,0 0,0 0,1 0,0 0,0 0,1 3,5 20,0-1,2 1,1-1,1-1,2 0,1 0,1-1,13 18,-18-31,-1 0,2-1,0 1,1-2,0 0,1 0,0-1,1-1,1 0,0 0,0-2,1 0,0 0,0-1,1-1,11 3,-3-6</inkml:trace>
  <inkml:trace contextRef="#ctx0" brushRef="#br0" timeOffset="2004.234">2541 466,'-24'38,"-18"28,-1 6,6-3,6-9,6-10,9-9,7-6,5-9</inkml:trace>
  <inkml:trace contextRef="#ctx0" brushRef="#br0" timeOffset="2250.73">2230 437,'20'34,"19"25,10 8,0-4,-3-6,-5-14,-9-9,-5-11,-3-8,-5-8</inkml:trace>
  <inkml:trace contextRef="#ctx0" brushRef="#br0" timeOffset="2414.885">2908 127,'-24'48,"-13"20,0 5,6-12</inkml:trace>
  <inkml:trace contextRef="#ctx0" brushRef="#br0" timeOffset="3269.406">3303 550,'-22'0,"-1"1,0 2,0 0,1 1,0 1,0 1,0 1,1 1,-1 0,2 2,0 1,0 0,1 2,-6 4,20-12,1-1,-1 1,1 0,0 0,0 0,0 1,1 0,-1-1,2 1,-1 0,0 1,1-1,0 0,1 1,0-1,0 1,0-1,1 1,-1-1,2 1,-1 0,1-1,0 1,0-1,1 1,-1-1,2 0,-1 0,1 0,0 0,0 0,0 0,1-1,0 1,0-1,0 0,1 0,0-1,0 1,0-1,0 0,1-1,-1 1,1-1,6 2,-3-3,0 0,0-1,0 0,1-1,-1 1,0-2,1 0,-1 0,0 0,0-1,0-1,0 1,-1-2,1 1,0-1,-1 0,0-1,6-4,129-112,-121 102,-2 0,0-2,-2-1,0 0,-2-1,0-1,-1-1,-2 0,-1-1,0 0,-2-1,-1 0,-2 0,0-1,-2 0,1-12,-18-101,12 137,-1 1,0 0,0 0,0-1,-1 1,1 0,0 0,-1 0,0 0,0 0,0 1,0-1,0 1,-1-1,1 1,-1 0,0-1,1 1,-1 1,0-1,0 0,0 1,0 0,-1-1,1 1,0 0,-1 1,1-1,0 1,-1-1,1 1,0 0,-1 0,1 0,-1 1,1-1,0 1,-1 0,0 0,-11 5,0 0,0 1,1 1,0 0,0 1,1 0,0 1,1 0,0 2,0-1,2 1,-1 1,-6 10,8-10,0 0,1 1,0 0,1 0,1 1,0 0,1 0,0 1,2-1,-1 1,2 0,0 0,1 0,1 0,1 0,0 0,1 0,0 0,1 0,1-1,1 1,0-1,1 0,0 0,3 1,-1-6,1 0,1-1,0-1,0 1,0-2,1 1,0-2,1 1,0-1,-1-1,2 0,-1-1,1 0,4 0,14 3</inkml:trace>
  <inkml:trace contextRef="#ctx0" brushRef="#br0" timeOffset="3785.27">3670 636,'-3'9,"1"1,-1 0,2 0,-1 0,1 1,1-1,0 0,0 0,1 1,1-1,-1 0,1 0,1 0,0 0,4 8,-6-16,0 0,1 1,-1-1,0 0,1 0,-1 0,1 0,0 0,-1-1,1 1,0 0,0-1,0 1,0-1,1 0,-1 0,0 0,0 0,1 0,-1 0,1 0,-1-1,1 0,-1 1,1-1,-1 0,1 0,-1 0,1 0,-1-1,1 1,-1-1,0 1,1-1,-1 0,0 0,1 0,-1 0,0-1,0 1,2-2,79-71,43-72,-123 141,25-27,-27 32,-1-1,1 1,-1-1,1 1,-1 0,1-1,0 1,-1 0,1-1,-1 1,1 0,0 0,-1 0,1 0,0-1,-1 1,1 0,0 0,-1 0,1 0,0 1,-1-1,1 0,0 0,-1 0,1 0,0 1,-1-1,1 0,-1 1,1-1,-1 0,1 1,-1-1,1 1,-1-1,1 1,-1-1,1 1,-1-1,1 1,-1-1,0 1,0-1,1 1,-1 0,0-1,0 1,0 0,1-1,-1 1,0 0,0-1,0 1,0 0,2 9,-1 1,0 0,-1 0,0 0,0 0,-1 0,-1 0,0-1,0 1,-4 9,-7 46,6 94,8-115,-3 0,-1 1,-3-1,-7 29,3-34,9-26,-1-1,0 1,-1-1,-1 1,0-1,-1 0,0-1,-1 1,-1-1,0 0,0 0,-1-1,0 0,-1-1,-1 1,1-2,-2 1,1-2,-3 2,12-9,-1 0,1-1,-1 1,1 0,-1-1,1 1,-1-1,1 0,-1 1,0-1,1 0,-1 0,0 0,1 0,-1 0,1-1,-1 1,0 0,1-1,-1 1,1-1,-1 1,1-1,-1 0,1 0,-1 0,1 0,0 0,0 0,-1 0,1 0,0 0,0-1,0 1,0 0,0-1,1 1,-1-1,0 1,1-1,-1 1,1-1,-1 1,1-1,0 1,-1-2,-5-83,7 80,1-38,3 0,1 1,2-1,12-35,-11 50</inkml:trace>
  <inkml:trace contextRef="#ctx0" brushRef="#br0" timeOffset="4033.169">4403 127,'-24'38,"-12"23,-6 5,5-3,9-8,8-13</inkml:trace>
  <inkml:trace contextRef="#ctx0" brushRef="#br0" timeOffset="5973.202">4658 748,'10'0,"12"0,7 0,4 0,1 0,0 0,-2 0,-1-5,-1-1,-1 0,0 1,-1 1,-5-3,-1 0,0 0,-4 2</inkml:trace>
  <inkml:trace contextRef="#ctx0" brushRef="#br0" timeOffset="6272.887">4940 381,'-10'57,"-3"25,1 2,2-8,3-12,8-12,3-10,1-8,0-9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28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268 452,'-7'1,"20"-22,141-191,-51 55,-102 156,-1 0,1 1,-1-1,1 0,0 1,-1-1,1 0,0 1,0-1,-1 1,1-1,0 1,0 0,0-1,0 1,0 0,-1-1,1 1,0 0,0 0,0 0,0 0,0 0,0 0,0 0,0 0,0 0,0 0,-1 1,1-1,0 0,0 1,0-1,0 0,0 1,-1-1,1 1,0-1,0 1,-1 0,1-1,0 1,-1 0,1 0,-1-1,1 1,-1 0,1 0,-1 0,0-1,1 1,-1 0,0 0,0 0,1 0,-1 0,0 0,0 0,0 0,10 59,-11-22,0-31,0 1,1 0,0-1,0 1,1-1,0 1,0-1,0 1,1-1,0 0,1 1,0-1,0-1,4 8,-5-13,0 1,0-1,0 1,0-1,0 0,0 0,0 0,0 0,1 0,-1 0,0-1,1 1,-1-1,0 1,1-1,-1 0,1 0,-1 0,1 0,-1-1,0 1,1-1,-1 1,0-1,1 0,-1 0,0 0,0 0,0 0,0-1,0 1,0 0,1-2,64-53,72-101,-109 113,-19 68,2 33,-11-44,0 0,1 0,0 0,1-1,0 0,1 0,0 0,1 0,1-1,0 0,3 3,2-1</inkml:trace>
  <inkml:trace contextRef="#ctx0" brushRef="#br0" timeOffset="327.924">268 481,'111'10,"0"-5,0-5,-1-5,87-15,-194 20,39-8,1 2,0 2,1 1,-1 3,6 2,-27 2,-5 3</inkml:trace>
  <inkml:trace contextRef="#ctx0" brushRef="#br0" timeOffset="1027.989">635 678,'-11'12,"-46"44,2 3,3 2,-1 7,12 9,41-77,1-1,-1 1,0 0,0 0,1 0,-1-1,0 1,0 0,1 0,-1 0,0 0,0 0,1-1,-1 1,0 0,1 0,-1 0,0 0,0 0,1 0,-1 0,0 0,1 0,-1 0,0 0,0 0,1 1,-1-1,0 0,1 0,-1 0,0 0,0 0,1 1,-1-1,0 0,0 0,0 0,1 1,-1-1,0 0,0 0,0 0,1 1,-1-1,0 0,0 1,0-1,0 0,0 0,0 1,0-1,0 0,0 1,0-1,0 0,0 0,0 1,0-1,0 0,0 1,0-1,0 0,24-15,135-166,6 16,-164 164,-1 1,1-1,-1 0,1 1,-1-1,1 1,0-1,-1 1,1-1,0 1,-1 0,1-1,0 1,0 0,-1 0,1-1,0 1,0 0,0 0,-1 0,1 0,0 0,0 0,0 0,0 0,-1 0,1 1,0-1,0 0,-1 0,1 1,0-1,0 0,-1 1,1-1,0 1,-1-1,1 1,-1-1,1 1,0 0,-1-1,1 1,-1 0,0-1,1 1,-1 0,1-1,-1 1,0 0,17 49,-12-34,73 119,-48-90,-29-45,0 1,0 0,0 0,0 0,0 0,0-1,-1 1,1 1,0-1,-1 0,1 0,-1 0,1 0,-1 0,0 0,1 1,-1-1,0 0,0 0,0 1,0-1,0 0,0 0,0 0,0 1,0-1,0 0,-1 0,1 0,-1 1,1-1,-1 0,1 0,-1 0,0 0,1 0,-1 0,0 0,0 0,0 0,0 0,0-1,0 1,0 0,0-1,0 1,0 0,0-1,0 1,0-1,-1 0,1 1,0-1,0 0,0 0,-1 0,1 0,0 0,0 0,-1 0,1 0,0 0,0-1,0 1,-1-1,-21-4,0-1,0-1,1-1,0-1,1-1,0-1,1-1,-1-1,-16-8,-10-7,29 14</inkml:trace>
  <inkml:trace contextRef="#ctx0" brushRef="#br0" timeOffset="1483.996">1313 57,'21'13,"36"113,-43-88,-1 0,-2 1,-2 1,-2-1,-1 2,-2-1,-2 0,-2 1,-3 21,1-45,-1 1,-1-1,0 0,-1 0,-1-1,-1 1,0-1,-1-1,-1 1,0-1,-1-1,-1 0,0 0,-1-1,-1 0,1-1,-2-1,-8 6,-1-2</inkml:trace>
  <inkml:trace contextRef="#ctx0" brushRef="#br0" timeOffset="1946.431">296 1,'-27'28,"1"1,2 2,0 0,3 1,0 2,2 0,-12 32,14-30,1 0,2 1,2 0,1 1,2 1,1-1,2 1,2 1,2-1,1 12,-1-32,1-1,1 0,1 0,0 0,2 0,0 0,0 0,2 0,0-1,1 0,1 0,1 0,0-1,1 0,1-1,0 0,1 0,0-1,2-1,-1 0,2 0,0-1,13 8,-3-7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4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155 103,'1'0,"-1"0,1 0,0 0,0 0,0 0,-1 0,1 0,0 0,0-1,-1 1,1 0,0 0,-1-1,1 1,0-1,-1 1,1 0,0-1,-1 1,1-1,-1 1,1-1,-1 0,1 1,-1-1,1 0,-1 1,0-1,1 0,-1 1,0-1,0 0,1 0,-1 1,0-1,0 0,0 0,0 1,0-1,0 0,0 0,0 0,0 1,-1-1,1 0,0 0,0 1,-1-1,1 0,0 1,-1-1,1 0,-8-8,4 4,0-1,0 1,0 0,-1 1,0-1,0 1,0 0,0 0,-1 0,0 1,1 0,-1 0,0 0,-1 1,1 0,-4-1,7 5,0 0,0 1,1 0,-1-1,1 1,0 0,-1 0,1 0,1 0,-1 1,0-1,1 1,0-1,-1 1,1-1,1 1,-1-1,0 1,1 0,0 0,0-1,0 1,0 0,1-1,-1 1,1 0,-1 3,-1 30,0-1,3 1,1 0,2 0,1-1,11 34,64 183,-76-26,-4-223,0 1,-1-1,1 1,-1 0,0-1,-1 1,1 0,-1-1,0 1,0-1,-1 1,1-1,-1 1,0-1,0 0,0 0,-1 0,1 0,-1 0,0-1,0 1,0-1,-1 0,1 1,-1-2,0 1,0 0,0-1,0 0,0 0,0 0,-1 0,1-1,-1 1,1-1,-1 0,1-1,-3 1,-38-40,33 24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9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1,'11'108,"18"124,-10-64,-12-140,-7-28,0-1,0 1,0 0,0 0,0-1,0 1,0 0,0-1,0 1,0 0,1 0,-1-1,0 1,0 0,0 0,1-1,-1 1,0 0,0 0,0 0,1-1,-1 1,0 0,0 0,1 0,-1 0,0 0,1-1,-1 1,0 0,1 0,-1 0,0 0,0 0,1 0,-1 0,0 0,1 0,-1 0,0 0,1 0,-1 0,0 1,0-1,1 0,-1 0,0 0,1 0,-1 0,0 1,0-1,0 0,1 0,-1 0,0 1,0-1,1 0,2-14</inkml:trace>
  <inkml:trace contextRef="#ctx0" brushRef="#br0" timeOffset="250.422">1 311,'19'-5,"16"-1,7-1,1 2,-2 2,-3 1,-3 0,-3 2,-2 0,-6 0</inkml:trace>
  <inkml:trace contextRef="#ctx0" brushRef="#br0" timeOffset="545.52">510 282,'4'12,"1"0,1 0,0-1,0 1,2-2,-1 1,1-1,0 0,1 0,8 6,-13-13,-1 0,1 0,0 0,0 0,0-1,0 1,0-1,0 0,1 0,-1 0,1-1,-1 0,1 0,0 0,-1 0,1-1,0 0,0 0,-1 0,1 0,0-1,0 0,-1 0,1 0,-1-1,1 1,-1-1,1 0,3-2,-2 0,0-1,0 1,-1-1,1 0,-1 0,0 0,-1-1,1 0,-1 0,0 0,-1 0,1-1,-1 1,0-1,-1 0,0 0,0 0,0 0,-1 0,0 0,0-1,-1 1,0 0,0 0,-1-1,-2 3,-1 1,1 0,-1 0,0 0,1 1,-2-1,1 1,0 0,-1 0,1 0,-1 1,0 0,0 0,0 0,0 0,0 1,-1 0,1 0,0 0,-1 1,1 0,0 0,-1 0,1 0,0 1,-1 0,-5 1,0 1,0 0,0 1,1 0,0 0,0 1,0 0,0 1,1 0,0 1,0 0,1 0,0 1,-6 7,0 2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5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171 167,'1'-6,"0"-1,0 1,-1 0,0 0,0-1,0 1,-1 0,0 0,0-1,0 1,-1 0,0 0,0 0,-1 1,1-1,-1 0,-1 1,1 0,-1 0,0 0,0 0,0 0,-1 1,1 0,-1 0,0 0,-1 1,1-1,0 1,-1 1,-3-2,7 4,-1 0,0 0,1 0,-1 0,0 1,1 0,-1-1,1 1,-1 0,1 0,-1 0,1 0,0 1,-1-1,1 1,0-1,0 1,0 0,0 0,0 0,1 0,-1 0,1 0,-1 0,1 1,0-1,-1 1,1-1,1 1,-1-1,0 1,-18 84,36 78,-5-99,97 357,-76-225,-31-194,-1 1,0 0,0-1,-1 1,1 0,-1-1,0 1,0 0,-1-1,1 1,-1 0,0-1,0 1,-1-1,1 1,-1-1,0 1,0-1,0 0,-1 0,0 0,0-1,0 1,0 0,0-1,-1 0,1 0,-1 0,0 0,0-1,0 1,0-1,0 0,-1 0,1-1,0 1,-1-1,-3 1,5-2,-1 0,0-1,1 1,-1 0,1-1,-1 0,1 0,0 0,-1 0,1-1,0 1,0-1,0 0,0 0,0 0,0 0,0 0,1-1,-1 1,1-1,0 0,-1 1,1-1,1 0,-1 0,0-1,1 1,-1 0,0-4,-3-13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8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0 211,'57'284,"-30"-87,-27-191,0-1,0 1,0 0,1-1,-1 1,1 0,0 0,1-1,0 1,-1-1,2 0,-1 1,1-1,0 1,-1-6,-1 0,0 0,0 0,0 0,0-1,0 1,0 0,0-1,0 1,0 0,0-1,0 0,0 1,0-1,0 0,0 1,0-1,-1 0,1 0,0 1,0-1,-1 0,1 0,-1 0,1 0,-1 0,1 0,-1 0,1 0,-1 0,0-1,0 1,0 0,0 0,1-1,85-313,-13 139,-51 131,-17 28</inkml:trace>
  <inkml:trace contextRef="#ctx0" brushRef="#br0" timeOffset="588.383">734 14,'0'-5,"-5"-2,-2 6,-3 2,-2 7,-2 1,0 4,-1 0,1 3,3 2,-1 0,1 0,-2-2,-4 1,2 2,-2-2,6-4,6-4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1 118,'137'0,"-135"0,0 0,0 0,0 1,0-1,0 0,1 1,-1-1,0 1,0 0,-1-1,1 1,0 0,0 0,0 0,0 1,-1-1,1 0,-1 1,1-1,-1 1,1 0,-1-1,0 1,0 0,0 0,0-1,0 1,0 0,0 0,-1 0,1 0,-1 0,1 0,-1 1,0-1,0 0,0 0,0 0,0 0,0 0,-1 0,1 0,-1 0,1 0,-1 0,0 0,0 0,0 0,0 0,0 0,0 0,-1 0,0 1,0-1,0 0,0 1,0-1,1 1,0 0,-1-1,1 1,0 0,0 0,0 0,1 0,-1 0,1 0,-1 0,1 0,0 0,0 0,1 0,-1 0,1 0,-1 0,1 0,0 0,0 0,0-1,0 1,1 0,-1-1,1 1,0-1,0 1,-1-1,2 0,-1 1,0-1,0 0,1-1,-1 1,1 0,2 1,75-9,-54 0</inkml:trace>
  <inkml:trace contextRef="#ctx0" brushRef="#br0" timeOffset="1828.83">368 682,'-27'17,"9"-7,0 1,1 1,0 0,1 1,1 1,0 0,0 1,2 0,0 2,1-1,-5 10,16-23,-1 1,1-1,0 1,1 0,-1-1,1 1,-1 0,1-1,0 1,1 0,-1 0,1-1,-1 1,1 0,0-1,0 1,1-1,-1 0,1 1,0-1,0 0,0 0,0 0,0 0,1 0,-1 0,1-1,0 1,0-1,0 0,0 0,0 0,0 0,0 0,1-1,-1 1,1-1,-1 0,1 0,0-1,-1 1,1-1,0 1,-1-1,1 0,0-1,2 1,12-2,0-1,0-1,0 0,-1-1,0-1,0-1,0 0,-1-1,0-1,0-1,-1 0,0-1,8-8,164-175,-166 173,-1-1,-2-1,0-1,-1 0,-1-1,-2-1,0 0,-2-1,-1-1,-1 0,-1 0,-2-1,0 0,-3 0,2-21,-6 43,0 1,0 0,-1-1,0 1,0-1,-1 1,1 0,-1 0,-1 0,1 0,-1 0,0 1,0-1,-1 1,0 0,1 0,-2 0,1 0,-1 1,1-1,-1 1,-1 0,1 1,0-1,-1 1,0 0,1 1,-1-1,0 1,-1 0,1 1,0-1,0 1,-1 1,1-1,-1 1,1 0,0 0,-1 1,1 0,-1 0,1 1,0-1,-4 3,-2 2,0 1,1 0,1 0,-1 1,1 0,0 1,1 0,0 1,0 0,1 0,1 1,-1 0,2 1,0-1,0 1,1 0,0 1,1-1,1 1,0 0,0 0,2 0,-1 0,2 0,0 0,0 0,1 0,1 0,0 0,1 0,0 0,5 11,4 5,2-1,0 0,2-1,1-1,1 0,1-1,1-1,16 13,-23-25,0 0,1-1,0-1,1 0,0-1,0 0,1-1,0-1,1-1,16 5,8-17,-29-4</inkml:trace>
  <inkml:trace contextRef="#ctx0" brushRef="#br0" timeOffset="2081.95">1383 456,'-33'38,"-26"37,-3 11,5-5,11-12,10-16,10-14,10-8,7-4,1-8,1-1,3 0,1-2</inkml:trace>
  <inkml:trace contextRef="#ctx0" brushRef="#br0" timeOffset="2366.584">1016 428,'10'29,"8"23,5 9,4-2,-2-7,-2-6,1-7,1-5,-3-3,-2-8,1-7,-2-6</inkml:trace>
  <inkml:trace contextRef="#ctx0" brushRef="#br0" timeOffset="2632.597">1637 174,'-14'29,"-5"9</inkml:trace>
  <inkml:trace contextRef="#ctx0" brushRef="#br0" timeOffset="3130.553">1863 598,'-35'15,"0"2,1 2,2 1,0 2,0 0,-1 5,30-25,-1 1,0-1,1 1,0-1,-1 1,1 0,0 1,1-1,-1 0,0 1,1 0,0-1,0 1,0 0,0 0,1 0,-1 0,1 0,0 1,0-1,1 0,-1 1,1-1,0 0,0 1,1-1,-1 0,1 0,0 1,0-1,0 0,1 0,-1 0,1 0,0 0,0 0,1-1,-1 1,1-1,-1 1,1-1,0 0,3 2,1 0,0-1,0 0,0-1,1 1,0-1,-1-1,1 1,0-2,0 1,1-1,-1 0,0 0,0-1,1 0,-1-1,0 0,0 0,0-1,0 0,0 0,0-1,0 0,6-4,9-4,-1-1,0-2,-1 0,0-1,-2-1,0-1,3-4,-1-3,-1-1,-2 0,0-1,-2-2,10-19,-1 2,-7 16,0-1,-2 0,-1-1,-2-1,-1 0,-1 0,-2-2,-1 1,-2-1,-1 0,-2 0,-1 0,-2-25,0 55,0 0,0 0,0 0,-1 0,0 0,1 0,-1 0,-1 1,1-1,0 0,-1 1,0-1,0 1,0-1,0 1,-1 0,1 0,-1 0,0 0,0 0,0 1,0-1,0 1,0 0,-1 0,1 0,-1 0,0 1,1 0,-1-1,0 1,0 0,0 1,0-1,0 1,0 0,0 0,0 0,0 0,1 1,-3 0,-9 5,0 2,0 0,0 0,1 1,0 1,1 1,0 0,1 0,0 1,1 1,0 0,1 1,0 0,2 0,-1 1,2 0,0 0,0 1,2 0,-2 7,1-7,2 0,-1 0,2 1,0-1,1 1,1 0,0 0,1 0,1 0,1-1,0 1,1 0,1-1,0 1,2-1,0-1,0 1,2-1,-1 0,2 0,0-1,1 0,0-1,1 0,1-1,0 0,10 7,-13-13,-1-1,2-1,-1 0,0 0,1-1,0 0,0 0,-1-1,2-1,1 1,13 0</inkml:trace>
  <inkml:trace contextRef="#ctx0" brushRef="#br0" timeOffset="3715.807">2427 456,'-11'20,"0"1,1 1,1 0,1 0,1 1,1 0,1 0,1 0,1 1,1-1,1 1,2 22,-1-43,1 0,-1 0,1 0,0-1,0 1,0 0,0-1,0 1,1 0,-1-1,1 0,0 1,0-1,0 0,0 0,0 0,0 0,0 0,1 0,-1-1,1 1,-1-1,1 0,0 0,-1 0,1 0,0 0,0 0,0-1,-1 1,1-1,0 0,0 0,0 0,0 0,0-1,2 0,6 0,0-2,-1 1,1-2,-1 1,0-1,0-1,0 0,0 0,5-5,9-9,0-1,-2-1,0-1,-1 0,-1-2,-2-1,0 0,8-17,-22 35,38-38,-40 47,-1-1,0 0,1 1,-1-1,0 1,0-1,0 1,0-1,0 1,0 0,-1-1,1 1,0 0,-1 0,1 0,-1-1,0 1,0 0,0 0,0 0,0 0,0 0,0 0,-1 1,-24 121,-54 322,21-187,27-203,30-55,1 0,-1 0,0 0,0 0,0 0,1-1,-1 1,0 0,0 0,0-1,0 1,0-1,0 1,0-1,0 1,-1-1,1 0,0 1,0-1,0 0,0 0,-1 0,1 0,0 0,0 0,0 0,0 0,0 0,-1-1,1 1,0 0,0-1,0 1,0-1,0 0,0 1,0-1,0 0,0 1,0-1,0 0,1 0,-1 0,0 0,0 0,1 0,-1 0,1 0,-1 0,1 0,-1 0,1-1,-10-22,1-1,2 0,0 0,2-1,1 0,0 1,2-2,1 1,2 0,0 0,5-20,20-118,-16 132</inkml:trace>
  <inkml:trace contextRef="#ctx0" brushRef="#br0" timeOffset="3983.983">3134 174,'-20'24,"-10"13,-1 4,5 1,2-8,6-3,5-4,5-5</inkml:trace>
  <inkml:trace contextRef="#ctx0" brushRef="#br0" timeOffset="4844.337">1722 61,'-14'19,"-10"16,-6 3,3-2,1-6,5-3,6-2,5-5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5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1 762,'56'-2,"113"-22,-27-7,-124 30,-7 1</inkml:trace>
  <inkml:trace contextRef="#ctx0" brushRef="#br0" timeOffset="399.441">142 451,'5'10,"1"12,0 8,-1 3,-1 1,-2 0,-1-2,0-1,-1-1,0-1,-1 0,1-1,5 0,1 0,0 0,-2 0,0 0,-2-5</inkml:trace>
  <inkml:trace contextRef="#ctx0" brushRef="#br0" timeOffset="3638.11">622 677,'171'-281,"-55"94,-116 186,0 0,1-1,-1 1,0 0,1 0,-1 0,1 0,-1 0,1 0,0 1,-1-1,1 0,0 0,-1 0,1 1,0-1,0 0,0 1,0-1,0 0,0 1,0-1,0 1,0 0,0-1,0 1,0 0,0-1,0 1,0 0,0 0,0 0,0 0,1 0,-1 0,0 1,0-1,0 0,0 0,0 1,0-1,0 1,0-1,0 1,0-1,0 1,0 0,-1-1,1 1,0 0,0 0,-1-1,1 1,0 0,-1 0,1 1,8 88,-10-82,0 0,1 0,0 0,0 0,1 0,0 0,1 0,0 0,0-1,0 1,1 0,1-1,-1 0,1 0,3 5,-5-10,0 0,-1 0,1-1,0 1,0 0,0-1,0 0,1 1,-1-1,0 0,0 0,1 0,-1-1,1 1,-1 0,1-1,-1 0,1 1,-1-1,1 0,-1 0,1-1,-1 1,1 0,-1-1,1 0,-1 1,0-1,1 0,-1 0,0-1,0 1,2-1,69-55,-70 54,152-158,-155 160,0 0,1 0,-1 1,0-1,1 0,-1 0,1 0,-1 0,1 1,-1-1,1 0,0 0,-1 1,1-1,0 1,0-1,0 0,-1 1,1-1,0 1,0 0,0-1,0 1,0 0,0-1,-1 1,1 0,0 0,0 0,0 0,0 0,0 0,0 0,0 0,0 0,0 1,0-1,0 0,0 1,0-1,-1 0,1 1,0-1,0 1,0-1,-1 1,1 0,0-1,-1 1,1 0,0-1,-1 1,1 0,-1 0,1 0,-1 0,1 0,10 59,-10-50,1 3,0-1,1 0,1 0,0 1,0-2,1 1,0-1,1 1,1-1,0-1,0 0,1 0,8 9,-2-3</inkml:trace>
  <inkml:trace contextRef="#ctx0" brushRef="#br0" timeOffset="3923.717">649 818,'44'-14,"28"-10,11-1,2 0,-4 3,-11 6,-9 1,-8 2,-10 4,-7 4,-4 2,-4 2,-1 1,-1 0,-4 6,-11 6,-8 1</inkml:trace>
  <inkml:trace contextRef="#ctx0" brushRef="#br0" timeOffset="4572.713">1073 931,'-305'378,"279"-340,21-30,18-25,143-221,-128 205,-8 7,2 2,1 0,1 1,1 1,0 1,22-12,-45 32,0-1,1 1,-1 0,1 0,0 0,-1 0,1 0,0 1,-1-1,1 1,0 0,0-1,0 1,-1 1,1-1,0 0,0 1,-1-1,1 1,0 0,-1 0,1 0,-1 0,1 0,-1 1,1-1,-1 1,0-1,0 1,0 0,0 0,0 0,0 0,0 1,-1-1,1 0,-1 1,0-1,1 1,-1-1,39 112,-39-109,42 141,-36-122,-5-22,-1 1,1 0,-1 0,0-1,0 1,0 0,0 0,-1 0,1 0,-1 0,0 0,0 0,0 0,0 0,0 0,-1 0,1 0,-1 0,0 0,0 0,0 0,0 0,-1 1,0-3,-1-1,1 1,-1 0,0-1,1 0,-1 0,0 0,1 0,-1 0,0 0,1-1,-1 1,0-1,1 1,-1-1,1 0,-1 0,1-1,0 1,-1 0,1-1,0 1,-1-2,-4-1,-20-13,1-1,1-1,1-2,0 0,-19-24,21 19,4 3</inkml:trace>
  <inkml:trace contextRef="#ctx0" brushRef="#br0" timeOffset="5068.897">1637 57,'4'-2,"-1"1,1 0,0 0,-1 0,1 0,0 1,0-1,-1 1,1 0,0 0,0 0,-1 1,1 0,0-1,0 1,-1 0,1 1,-1-1,1 1,-1-1,1 1,-1 0,0 0,0 1,0-1,0 1,-1-1,1 1,-1 0,1 0,-1 0,0 0,0 1,0-1,-1 0,1 1,-1-1,0 1,0 0,0-1,0 5,7 20,-1 1,-2 1,-1-1,-1 1,-2 0,-1 0,-4 28,2 3,2 17,2-5,-3 1,-4-1,-2-1,-4 1,-3-1,-2-1,-8 10,18-61,-2-1,0-1,-1 1,-1-1,-1-1,0 1,-1-2,-10 10,-20 16,24-28</inkml:trace>
  <inkml:trace contextRef="#ctx0" brushRef="#br0" timeOffset="5605.463">763 0,'-43'86,"4"2,3 2,5 1,4 1,4 2,4 0,-6 86,20-137,2-1,2 1,2 0,2 0,1-1,3 1,1-1,2-1,2 0,1 0,3-1,9 18,-17-45,0 0,1-1,0 0,1 0,1-1,-1 0,2-1,-1 0,2-1,-1-1,1 1,0-2,1 0,0-1,0 0,14 4,-4-4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59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0 639,'36'176,"12"95,-48-264,1 0,0 0,0 0,1 0,0 0,0 0,0-1,1 1,0-1,0 1,1-1,0 0,0-1,0 1,3 1,-4-7,1 0,-1-1,0 1,1-1,-1 1,0-1,1 0,-1-1,0 1,0 0,0-1,0 0,0 0,0 0,0 0,-1 0,1 0,-1-1,1 1,-1-1,0 0,0 0,0 0,-1 0,1 0,0 0,-1 0,0 0,86-219,29-46,-103 224,-9 24</inkml:trace>
  <inkml:trace contextRef="#ctx0" brushRef="#br0" timeOffset="535.003">84 384,'107'23,"-90"-21,-1-1,1 0,-1-1,1-1,-1-1,1 0,-1-1,12-3,89-9,-150-10,-136-42,150 59</inkml:trace>
  <inkml:trace contextRef="#ctx0" brushRef="#br0" timeOffset="878.371">112 130,'15'-4,"18"-8,10 0,1 1,-2 2,-3 4,-3 1,-3 3,-3 5,-1 3,-1 0,-5-2</inkml:trace>
  <inkml:trace contextRef="#ctx0" brushRef="#br0" timeOffset="2734.685">762 808,'-17'39,"17"-39,0 1,0 0,0-1,-1 1,1 0,0-1,0 1,0 0,0 0,0-1,0 1,1 0,-1-1,0 1,0 0,0-1,1 1,-1-1,0 1,0 0,1-1,-1 1,1-1,-1 1,1-1,-1 1,1-1,-1 1,1-1,-1 1,1-1,-1 0,1 1,0-1,-1 0,1 0,0 1,-1-1,1 0,0 0,-1 0,1 0,0 0,-1 0,1 0,0 0,-1 0,1 0,0 0,-1 0,1 0,0-1,-1 1,1 0,0-1,6-2,-1 0,0 0,0-1,0 0,0 0,0-1,-1 0,0 0,0 0,0 0,-1-1,0 1,0-1,0-1,-1 1,2-4,-5 9,-1-1,0 1,1 0,-1-1,0 1,0-1,0 1,0 0,0 0,0 0,0 0,0-1,0 1,-1 1,1-1,0 0,-1 0,1 0,-1 1,1-1,-1 1,1-1,-1 1,1-1,-1 1,1 0,-1 0,1 0,-1 0,0 0,1 0,-1 0,1 1,-1-1,1 0,-1 1,1-1,-1 1,1 0,-1 0,1-1,0 1,-1 0,1 0,0 0,0 0,0 0,0 1,-1 0,0-2,0 1,0 0,0 0,0 0,0 0,0 0,0 1,0-1,0 0,1 1,-1 0,1-1,-1 1,1 0,-1 0,1 0,0 0,0 0,0 0,0 0,0 0,1 0,-1 0,1 0,-1 1,1-1,0 0,0 0,0 2,7 4</inkml:trace>
  <inkml:trace contextRef="#ctx0" brushRef="#br0" timeOffset="3519.211">1411 103,'-149'-98,"148"98,-1-1,1 0,0 1,0-1,-1 1,1 0,0-1,-1 1,1 0,-1 0,1 0,0 0,-1 0,1 0,-1 0,1 0,0 1,-1-1,1 0,0 1,-1-1,1 1,0 0,0-1,0 1,-1 0,1 0,0 0,0 0,0 0,0 0,0 0,1 0,-1 0,0 0,0 0,1 1,-1-1,1 0,-1 0,1 1,-1-1,1 0,0 2,-6 66,6-60,31 204,27 168,1 9,-51-338,-1 67,-9-106,2 2,-2-1,0 0,0 1,-1-1,-1 0,0 0,-1-1,-1 1,0-1,-1-1,0 1,-1-1,0 0,-1 0,0-1,-1-1,0 1,-5 2,11-10,0-1,-1 1,1-1,-1 0,0-1,1 1,-1-1,0 0,0 0,0 0,0-1,0 1,0-1,0-1,0 1,0-1,1 0,-1 0,0 0,0 0,0-1,1 0,-1 0,1 0,0-1,-1 1,1-1,0 0,1 0,-1-1,0 1,1-1,0 0,0 0,0 0,0 0,1 0,-1-1,1 1,0-1,0 1,1-1,0 0,0 0,0 0,0 1,0-4,0-4,-1 0,1 0,1-1,0 1,1 0,1 0,-1 0,2 0,0 0,0 1,1-1,1 1,0-2,6-5</inkml:trace>
  <inkml:trace contextRef="#ctx0" brushRef="#br0" timeOffset="4279.472">1636 639,'11'6,"0"0,-1 1,0 0,-1 1,1 0,-1 1,-1-1,0 2,0-1,-1 1,0 0,0 1,-1 0,-1 0,0 0,-1 0,0 1,0 0,1 8,36 208,-38-200,21 56,-3-110,22-107,-26 75,2 1,2 0,3 2,11-15,55-65,-70 118</inkml:trace>
  <inkml:trace contextRef="#ctx0" brushRef="#br0" timeOffset="4714.08">1665 300,'341'0,"-317"-4,-29-10,-2 10,-11-7,1 0,-1-1,2-1,0-1,0-1,2 0,-1-1,10 8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05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194 135,'-19'20,"-11"15,-6 2,4 0,2-7,7-4,6-6</inkml:trace>
  <inkml:trace contextRef="#ctx0" brushRef="#br0" timeOffset="663.964">166 728,'-26'32,"8"-14,2 0,0 2,1 0,1 1,1 0,1 1,1 0,0 1,0 7,10-28,1 0,-1 1,1-1,0 1,-1-1,1 1,0-1,0 0,1 1,-1-1,0 1,1-1,0 1,-1-1,1 0,0 0,0 1,1-1,-1 0,0 0,1 0,-1 0,1 0,-1 0,1-1,0 1,0-1,0 1,0-1,0 1,0-1,0 0,0 0,1 0,-1 0,0-1,1 1,-1 0,1-1,-1 0,1 0,-1 0,0 0,1 0,-1 0,1 0,-1-1,1 1,-1-1,10-1,1 0,-1 0,0-1,0-1,-1 0,1-1,-1 0,0-1,0 0,-1 0,0-1,0-1,0 0,-1 0,4-6,117-150,-118 147,15-23,-2-1,-1-1,-3-2,-1 0,-2-1,-2-1,-2 0,-3-1,1-13,-10 49,-1 0,0 0,-1 0,-1 0,1 0,-2 0,1 0,-2 0,1 0,-3-3,4 11,0-1,0 1,0 0,-1 0,1 1,-1-1,0 0,0 1,0-1,0 1,0-1,-1 1,1 0,-1 0,1 0,-1 0,0 0,0 1,1-1,-1 1,0 0,-1 0,1 0,0 0,0 1,0-1,0 1,-1-1,1 1,0 0,-1 1,1-1,0 1,0-1,0 1,-1 0,-8 5,0 0,0 1,1 0,1 1,-1 0,1 1,0 0,1 1,0 0,1 0,0 1,0 0,1 0,1 0,0 1,-5 12,4-7,0 0,1 0,1 0,0 1,1 0,1-1,1 1,1 1,0-1,1 0,1 0,1 0,1 0,0 0,1-1,1 1,0-1,2 0,0 0,1-1,4 6,-5-7,1-1,0 0,1 0,1-1,1 0,-1-1,2 0,0-1,0 0,1 0,0-2,1 0,0 0,0-1,1-1,2 0,7-1</inkml:trace>
  <inkml:trace contextRef="#ctx0" brushRef="#br0" timeOffset="912.016">928 502,'-29'43,"-19"34,-6 13,6-4,7-17,9-14,12-13,8-8,11-10,6-14,2-9</inkml:trace>
  <inkml:trace contextRef="#ctx0" brushRef="#br0" timeOffset="1092.697">674 502,'5'39,"6"21,1 7,-1-5,3-11,-2-11,2-7,3-4,5-8,-3-1,1-6,-3-9,-5-5</inkml:trace>
  <inkml:trace contextRef="#ctx0" brushRef="#br0" timeOffset="1299.998">1097 22,'-9'29,"-4"14,1 0</inkml:trace>
  <inkml:trace contextRef="#ctx0" brushRef="#br0" timeOffset="1749.953">1154 700,'-11'22,"1"-5,1 0,1 1,1 0,0 0,1 1,1 0,1 0,0 6,4-23,-1 1,1-1,0 0,-1 1,1-1,1 0,-1 1,0-1,0 0,1 1,0-1,-1 0,1 0,0 0,0 1,0-1,0 0,0 0,1 0,-1-1,1 1,-1 0,1 0,0-1,-1 1,1-1,0 0,0 1,0-1,0 0,0 0,0 0,1 0,-1-1,0 1,0-1,1 1,-1-1,0 0,1 1,-1-1,0-1,1 1,-1 0,0-1,10-2,-1 0,1-1,-1-1,-1 0,1 0,-1-1,0-1,0 0,0 0,-1-1,0 0,-1 0,0-1,0 0,-1-1,3-4,92-174,-96 173,14-31,-3-1,-2-1,-2 0,-2-1,-2 0,-2-1,-1-40,-4 81,-1 0,-1 0,1 0,-1 0,-1 0,0 0,0 0,-1 0,0 1,0-1,-1 0,0 1,-1 0,1-1,-2 1,1 1,-1-1,0 1,-1 0,0 0,0 0,0 1,-1 0,-4-3,7 8,0 0,0 0,0 0,-1 1,1 0,0 0,0 0,0 0,0 0,-1 1,1 0,0 0,0 0,0 0,0 1,0-1,1 1,-1 0,0 0,1 1,-1-1,1 1,0 0,-2 1,-67 77,60-66,2 1,0 0,0 0,2 1,0 0,0 0,2 1,0 0,2 1,0-1,0 1,2-1,0 1,2 0,0 0,1 0,0 0,2-1,0 1,2-1,0 2,40 53,-31-55</inkml:trace>
  <inkml:trace contextRef="#ctx0" brushRef="#br0" timeOffset="2263.17">1492 672,'-4'6,"0"0,0 1,1-1,0 1,0 0,0 0,1 0,0 0,0 0,1 0,0 1,0-1,1 0,0 1,0-1,2 8,-2-14,0 0,1 0,-1 1,1-1,-1 0,1 0,-1 0,1 0,0 0,-1 0,1 0,0 0,0-1,0 1,0 0,0 0,0-1,0 1,0 0,0-1,0 1,0-1,0 0,0 1,1-1,-1 0,0 0,0 1,0-1,1 0,-1 0,0 0,0-1,0 1,1 0,-1 0,0-1,0 1,0 0,0-1,0 1,1-1,-1 0,0 1,0-2,48-33,67-116,-115 151,-1 1,0-1,0 1,0-1,1 0,-1 1,0-1,0 1,1-1,-1 0,0 1,1-1,-1 0,0 0,1 1,-1-1,0 0,1 0,-1 1,1-1,-1 0,1 0,-1 0,0 0,1 0,-1 0,1 0,-1 0,1 0,-1 0,1 0,-1 0,1 0,-1 0,0 0,1 0,-1 0,1-1,-1 1,0 0,1 0,-1 0,1-1,-1 1,0 0,1-1,-1 1,0 0,1-1,-1 1,0 0,0-1,1 1,-1-1,0 1,0 0,0-1,0 1,1-1,-3 40,-16 108,7 81,8-197,-2 0,-1 0,-1-1,-1 0,-2-1,-5 10,13-34,0 0,0 0,0 0,-1-1,1 1,-1-1,0 0,0 1,-1-1,1-1,-1 1,0 0,0-1,0 0,-1 0,1 0,-5 2,7-7,0 1,0-1,0 1,1-1,-1 0,0 1,1-1,-1 0,1 0,-1 0,1-1,0 1,0 0,0 0,0-1,1 1,-1 0,1-1,-1 1,1 0,0-1,0 1,0-2,-3-8,-4-12</inkml:trace>
  <inkml:trace contextRef="#ctx0" brushRef="#br0" timeOffset="2528.807">1775 164,'-24'29,"-8"14,-3 0,4-3,7-3,8-3,7-8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300 134,'-37'-44,"33"39,-55-61,57 64,1 0,-1 1,0-1,0 1,1 0,-1-1,0 1,-1 0,1 0,0 0,0 0,0 1,0-1,-1 1,1-1,0 1,-1 0,1 0,0 0,-1 0,1 0,0 0,0 1,-1-1,1 1,0 0,0-1,-1 1,1 0,0 0,0 1,0-1,0 0,0 1,-30 77,26-52,4-15,0 1,1-1,1 0,0 0,1 1,0-1,1 0,0 0,1 2,6 47,4 194,22-29,-13-86,-14-93,-3 0,-1 0,-3 0,-2 16,0-31,2-25,-2 0,1 0,-1 0,0 0,0 0,-1 0,0-1,0 1,0 0,-1-1,0 1,0-1,-1 0,0 0,0-1,0 1,-1-1,0 0,0 0,0 0,-1-1,1 1,-1-1,0-1,0 1,0-1,-1 0,1-1,-7 3,10-5,0 0,1 0,-1-1,0 1,0 0,1-1,-1 0,0 1,1-1,-1 0,0-1,1 1,0 0,-1-1,1 1,0-1,0 0,-1 0,1 0,1 0,-1 0,-1-1,-10-15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48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395 233,'111'-16,"-1"-4,33-14,-106 23,1-2,-1-2,-1-1,-1-1,22-16,-4-19,-53 52,0-1,-1 1,1 0,0-1,-1 1,1 0,0-1,-1 1,1 0,0-1,-1 1,1 0,-1 0,1 0,-1-1,1 1,-1 0,1 0,0 0,-1 0,1 0,-1 0,1 0,-1 0,1 0,-1 0,1 0,-1 0,1 0,-1 0,1 0,-1 0,1 1,0-1,-1 0,1 0,-1 0,1 1,0-1,-1 0,1 1,-1-1,1 0,0 1,0-1,-1 0,1 1,0-1,0 1,-1-1,1 1,0-1,0 0,0 1,0-1,0 1,0-1,-1 1,1-1,0 1,0-1,1 1,-21 23,3 2,0 0,1 1,2 0,0 1,2 1,2 0,0 1,2 0,-1 13,-11 33,3 0,4 2,3-1,3 2,4-1,5 31,11 0,-8-86,-2 0,0 0,-1 0,-2 1,0-1,-1 0,-2 0,0 0,-3 7,6-28,0 0,-1-1,1 1,-1 0,1-1,-1 1,0-1,0 1,0-1,0 1,0-1,0 1,0-1,0 0,0 0,-1 0,1 1,0-1,-1 0,1-1,-1 1,1 0,-1 0,1-1,-1 1,0-1,1 1,-1-1,0 0,0 1,1-1,-1 0,0 0,1 0,-1 0,0-1,0 1,1 0,-1-1,0 1,1-1,-1 0,1 0,-1 1,1-1,-1 0,1 0,-1 0,1 0,-1-1,-13-10,1-1,0 0,1 0,0-2,1 1,1-2,-5-8,-21-26,27 36,-1 1,0-1,-1 2,-1 0,0 0,0 1,-1 1,0 0,-1 1,0 1,-1 0,0 1,0 1,0 0,-1 1,1 1,-1 1,-1 0,1 1,0 1,-11 0,14 2,1 0,0 1,-1 0,1 1,0 0,0 1,1 0,-1 1,1 1,0 0,0 1,1 0,0 0,0 1,1 1,0 0,0 0,1 1,1 0,-1 1,2 0,-1 0,1 1,-1 3,13 25,5-28</inkml:trace>
  <inkml:trace contextRef="#ctx0" brushRef="#br0" timeOffset="372.594">368 656,'372'-74,"-171"19,-199 54,1 0,-1 1,0 0,1-1,-1 1,1 0,-1 0,1 0,-1 1,1-1,-1 0,0 1,1 0,-1-1,0 1,1 0,-1 0,0 1,0-1,0 0,0 1,0-1,0 1,0 0,0-1,-1 1,1 0,-1 0,1 0,-1 0,0 0,0 1,0-1,0 0,0 1,0-1,-1 0,1 1,6 99,-8-93,-3 164,4-149</inkml:trace>
  <inkml:trace contextRef="#ctx0" brushRef="#br0" timeOffset="720.843">1242 1164,'10'-9,"7"-19,7-8,-2-3,1 0,-4 2,-1 3,-2 2,0 1,2 2,3 1,3 0,-3 0,0 5,-4 11,-4 8</inkml:trace>
  <inkml:trace contextRef="#ctx0" brushRef="#br0" timeOffset="1037.918">1806 826,'-14'20,"1"0,1 1,1 1,1 0,0 0,2 1,0 0,2 1,1-1,-2 16,7-36,0 0,0 1,0-1,0 0,0 0,1 0,-1 1,1-1,0 0,0 0,0 0,1 0,-1 0,0 0,1-1,0 1,0 0,0-1,0 0,0 1,1-1,-1 0,0 0,1 0,0 0,-1 0,1-1,0 1,0-1,0 0,0 0,0 0,0 0,1-1,-1 1,3-1,2 1,0-1,0 0,0-1,0 0,-1 0,1-1,0 0,-1 0,1-1,-1 0,0 0,0-1,0 0,5-3,0-3,-1 0,1-1,-2 0,0-1,0 0,-1 0,0-1,-1 0,0-1,-1 1,-1-2,-1 1,1-1,-2 1,0-1,0-8,-3 18,0 0,-1-1,0 1,0 0,0-1,-1 1,1 0,-1 0,0-1,-1 1,0 0,1 0,-1 0,-1 0,1 1,-1-1,0 1,0-1,0 1,-1 0,1 0,-1 0,0 1,0-1,0 1,-1 0,1 0,-1 1,0-1,1 1,-4-1,-13-2</inkml:trace>
  <inkml:trace contextRef="#ctx0" brushRef="#br0" timeOffset="1452.82">2117 1136,'219'-233,"-216"231,-2 0,0 0,1-1,-1 1,1 0,0 0,0 0,-1 0,1 0,1 0,-1 1,0-1,0 1,1-1,-1 1,1 0,-1 0,1 0,-1 0,1 1,0-1,-1 0,1 1,0 0,-1 0,1 0,0 0,0 0,-1 1,1-1,0 1,-1-1,1 1,0 0,-1 0,1 0,-1 1,2 0,-3 1,1 0,-1 0,1 0,0 0,-1 0,1-1,0 1,1 0,-1-1,0 0,1 0,-1 0,1 0,0 0,0 0,0-1,0 1,0-1,0 0,0 1,0-2,0 1,0 0,1-1,-1 1,0-1,1 0,-1 0,0 0,3-1,219-93,-220 94,0 0,0 1,0 0,0 0,-1 0,1 0,0 1,-1 0,1 0,-1 0,0 0,0 1,0 0,0 0,0 0,0 0,-1 0,1 1,-1 0,0-1,0 2,50 38,-2-28,-27-12</inkml:trace>
  <inkml:trace contextRef="#ctx0" brushRef="#br0" timeOffset="7052.929">5870 516,'-14'0,"-5"0</inkml:trace>
  <inkml:trace contextRef="#ctx0" brushRef="#br0" timeOffset="7287.183">6097 770,'-7'13,"0"1,2 0,0 0,0 0,1 1,1-1,1 1,0 0,1 0,0 0,1 0,1 0,2 13,-3-26,0-1,1 1,-1-1,0 1,1-1,-1 1,1-1,0 1,-1-1,1 0,0 1,0-1,0 0,0 0,0 0,0 1,0-1,0 0,1-1,-1 1,0 0,1 0,-1 0,0-1,1 1,-1-1,1 1,-1-1,1 1,-1-1,1 0,-1 0,1 0,0 0,-1 0,1 0,-1 0,1-1,-1 1,1 0,-1-1,1 1,48-46,-44 39,0 0,-1-1,0 0,-1 0,0 0,0-1,0 1,-1-1,0 0,-1 0,0 0,-1 0,0 0,0 0,0-1,-2 1,1 0,-1 0,0 0,-1-1,0 1,0 0,-1 1,-1-1,1 0,-1 1,0 0,-1 0,0 0,-1 1,1-1,-6-4,-29-2,22 14</inkml:trace>
  <inkml:trace contextRef="#ctx0" brushRef="#br0" timeOffset="9887.027">9708 770,'-4'7,"0"0,1 1,-1 0,2 0,-1 0,1 0,0 0,1 0,-1 1,2-1,-1 0,1 1,1-1,-1 1,2-1,-1 0,1 0,0 0,3 8,0-13,0 0,0 0,0-1,0 1,0-1,1 0,-1-1,1 1,-1-1,1 0,-1-1,1 1,0-1,-1 0,1-1,0 1,-1-1,1 0,-1-1,1 1,-1-1,1 0,-1 0,0-1,0 0,0 0,-1 0,2-1,17-8,-1-2,0-1,-1 0,0-2,-1 0,-1-1,-1-1,0-1,-2-1,0 0,-2-1,0 0,-1-1,7-19,-14 31,-1 0,0-1,0 0,-1 0,-1 0,0 0,-1-1,0 1,-1-1,0 1,-1-1,0 0,-1 1,0-1,-1 1,-1-1,0 1,-2-5,-1 11,1 1,0 0,-1 1,0-1,0 1,-1 0,1 1,-1-1,0 1,1 1,-1-1,-1 1,1 0,0 1,0 0,-1 0,1 0,0 1,-1 0,1 1,-1 0,1 0,0 0,0 1,-1 0,1 0,0 1,1 0,-1 0,0 1,1-1,0 2,0-1,0 1,1-1,-1 2,1-1,-3 5,0 0,1 1,1 0,0 0,1 0,0 1,0 0,2 0,-1 0,1 1,1-1,0 1,1-1,1 1,0 0,0-1,1 1,1-1,0 1,1-1,0 1,1-1,0 0,1-1,0 1,1-1,0 0,1 0,1 0,4 3,0 0,1-1,1-1,0 0,1-1,0-1,0 0,1-1,1-1,-1 0,1-2,0 1,1-2,3 0,9 2,1-1,-1-2,1-1,-1-2,1 0,0-3,-1 0,1-2,-1-1,0-1,0-2,27-11,-42 13,0 0,-1-1,0-1,0 0,0-1,-1 0,-1-1,0-1,0 0,-1 0,0-1,-1-1,-1 0,0 0,0 0,-2-1,1-1,-2 1,0-1,-1 0,2-9,-6 20,-1 0,0-1,1 1,-1-1,-1 1,1 0,-1-1,0 1,0 0,0-1,0 1,-1 0,1 0,-1 0,0 0,-1 0,1 1,-1-1,1 1,-1-1,0 1,0 0,-1 0,1 0,-1 0,1 1,-1 0,0-1,0 1,0 1,0-1,0 0,0 1,-3 0,-5-3,1 2,-1 0,1 0,-1 1,0 0,0 1,0 0,0 1,1 1,-1 0,0 0,-5 3,5-1,-1 1,1 1,1-1,-1 2,1 0,0 0,1 1,-1 0,1 1,1 0,0 1,0 0,1 0,1 1,-1 0,2 0,-1 1,2-1,-1 2,2-1,0 0,0 1,1 0,0 0,2 0,-1 0,1 0,1 0,1 0,0 0,0 0,1 0,1 0,0 0,1 0,0-1,1 0,0 0,1 0,1 0,0-1,3 4,1-1,1-2,0 1,1-1,1-1,-1-1,2 0,-1 0,1-1,1-1,0-1,0 0,0-1,1-1,8 2,-1-1,-1-1,1-1,0-1,0-1,0-2,0 0,0-1,15-3,-11-1,-4 1</inkml:trace>
  <inkml:trace contextRef="#ctx0" brushRef="#br0" timeOffset="8970.304">7733 1164,'192'-116,"74"-65,-123 81,-142 99,1-1,-1 1,0 0,1 0,-1 0,0 0,1 0,-1 0,1 0,0 0,-1 0,1 1,0-1,-1 1,1-1,0 1,0 0,-1-1,1 1,0 0,0 0,-1 1,1-1,0 0,0 0,-1 1,1-1,0 1,0 0,-1-1,1 1,-1 0,1 0,-1 0,1 0,-1 0,0 0,1 1,-1-1,0 0,0 1,0-1,0 1,0-1,0 1,0 0,4 7,-1-1,0 1,-1 0,0 1,0-1,-1 0,0 1,-1 0,0-1,0 1,-1 0,0-1,-1 1,0 0,-1-1,0 1,0-1,-1 0,0 1,-1-1,0-1,0 1,-1-1,0 1,0-1,-1 0,0-1,-1 0,1 0,-1 0,-1-1,1 0,-1 0,-3 1,0-1,-1-1,0 0,0-1,0 0,0-1,0 0,-1-1,0 0,1-1,-1 0,0-1,-10-2,22 2,0 1,0-1,0 0,0 0,-1 0,1 0,0 0,0 0,0 0,0 0,0 0,-1-1,1 1,0 0,0-1,0 1,0-1,0 1,0-1,0 0,0 1,0-1,1 0,-1 0,0 0,0 1,0-1,1 0,-1 0,1 0,-1 0,1 0,-1 0,1 0,-1 0,1-1,0 1,0 0,-1 0,1 0,0 0,0 0,0-1,0 1,0 0,1 0,-1 0,0 0,0 0,1 0,-1-1,1 1,-1 0,1 0,-1 0,1 0,0 1,0-1,-1 0,1 0,1 0,6-5,1 0,0 1,1 1,-1 0,1 0,0 0,0 1,0 1,0 0,0 0,0 1,1 1,-1-1,1 2,-1-1,0 1,1 1,-1 0,0 0,0 1,0 1,-1-1,1 1,0 1,2 1,1 0,0-1,0-1,0 0,1 0,-1-2,1 0,0 0,0-1,0-1,-1 0,1-1,0-1,0 0,-1-1,1 0,-1-1,3-1,26-18,-1-2,-1-1,-2-2,-1-2,-1-2,-1 0,5-10,-26 24,0-1,-1 0,-1-1,-1 0,0-1,-2 0,-1-1,0 0,-1 0,-2 0,0-1,-2 0,0 0,-2 0,0 0,-1 0,-2-1,-2-9,4 31,0-1,0 1,-1 0,1-1,-1 1,0 0,1 0,-1-1,0 1,0 0,-1 0,1 0,0 0,-1 0,1 0,-1 1,1-1,-1 0,0 1,0-1,0 1,0 0,0-1,0 1,0 0,0 0,-1 1,1-1,0 0,0 1,-1-1,1 1,-1 0,1 0,0 0,-1 0,1 0,0 0,-1 1,1-1,0 1,-1-1,1 1,0 0,0 0,0 0,0 0,0 1,0-1,-8 6,1 1,0-1,1 2,0-1,0 1,1 0,0 1,0 0,1 0,0 0,1 1,1-1,-3 9,-1-1,-9 18,2 0,1 2,2 0,2 0,2 1,1 0,2 0,0 24,6-51,-1 1,2-1,-1-1,2 1,0 0,0 0,1-1,0 0,1 0,1 0,1 2,-5-8,1-1,0 0,0 0,0 0,0-1,1 1,-1-1,1 0,0 0,0 0,0 0,0-1,1 1,-1-1,1 0,-1-1,1 1,0-1,0 0,0 0,-1 0,1-1,0 0,0 1,0-2,0 1,0-1,2 0,-1-1,0 1,-1-1,0 0,1-1,-1 1,0-1,0 0,-1-1,1 1,-1-1,1 0,-1 0,0 0,0-2,7-8</inkml:trace>
  <inkml:trace contextRef="#ctx0" brushRef="#br0" timeOffset="9176.653">9285 910,'5'20,"6"-5,1-3</inkml:trace>
  <inkml:trace contextRef="#ctx0" brushRef="#br0" timeOffset="9341.874">9314 459,'0'0</inkml:trace>
  <inkml:trace contextRef="#ctx0" brushRef="#br0" timeOffset="7587.254">6491 770,'0'10,"1"0,0 0,0 0,1 1,0-1,1-1,0 1,1 0,0-1,0 1,3 2,-5-9,0 0,0 1,0-1,1 0,0 0,-1-1,1 1,0 0,1-1,-1 0,0 0,1 0,-1 0,1 0,-1-1,1 1,0-1,0 0,0 0,0-1,-1 1,1-1,0 0,0 0,0 0,0 0,0-1,0 0,0 1,0-2,8-2,0-2,-1 1,1-2,-2 1,1-2,-1 1,0-1,0-1,-1 0,0 0,-1-1,0 0,1-3,19-19,-6-2,-15 18</inkml:trace>
  <inkml:trace contextRef="#ctx0" brushRef="#br0" timeOffset="7891.368">7169 656,'-29'20,"-10"10,8 6,12-4,11-3,11-5,10-3,7 0,1 2,-9-4,-6 0,-8-3,-10-5,-7-3,-5-4,2-3</inkml:trace>
  <inkml:trace contextRef="#ctx0" brushRef="#br0" timeOffset="5484.245">3612 854,'-9'48,"3"0,1 0,2 49,-8 76,-23 37,26-194,30-73,3 0,2 2,3 1,8-10,-11 22,1 0,2 2,1 1,3 1,0 2,3 2,17-13,15 18,-68 29,1 0,-1 0,0-1,1 1,-1 0,0 0,0 1,1-1,-1 0,0 0,1 1,-1-1,0 0,0 1,1 0,-1-1,0 1,0 0,0-1,0 1,0 0,0 0,0 0,0 0,0 0,0 0,-1 0,1 0,0 0,-1 0,1 1,-1-1,1 0,-1 0,1 1,-1-1,0 0,0 0,0 1,0-1,0 0,0 1,0-1,0 0,0 1,0-1,-1 0,1 0,-1 1,1-1,-1 0,0 1,-5 20,-1-1,-1-1,-1 1,-1-2,-1 1,0-1,-2-1,0 0,-1-1,0 0,-13 10,13-13,-1 0,0-1,-1-1,0 0,-1-2,-1 1,-3 0,0 0,3-1</inkml:trace>
  <inkml:trace contextRef="#ctx0" brushRef="#br0" timeOffset="5957.018">4120 1108,'26'-5,"0"-1,-1 0,0-2,0-1,-1-1,0-1,-1-1,0-1,-1-1,-1-1,0-1,-1-1,0-1,-2 0,5-8,5-55,-28 78,0 1,0 0,0 0,0 0,0 0,-1 0,1-1,-1 1,1 0,-1 0,0 0,0 0,0 1,0-1,0 0,-1 0,1 0,0 1,-1-1,0 1,1-1,-1 1,0 0,1-1,-1 1,0 0,0 0,0 0,0 1,0-1,0 0,0 1,0-1,0 1,-1 0,1 0,0 0,0 0,-5-1,1 1,-1 1,0-1,1 1,-1 0,1 1,-1-1,1 1,0 1,0-1,0 1,0 0,0 0,1 1,-1-1,1 1,0 1,0-1,0 1,1 0,-1 0,1 0,1 0,-1 1,1 0,-2 3,5-7,-1 0,1 0,0 0,0-1,0 1,0 0,1 0,-1 0,0-1,1 1,-1 0,1 0,0-1,-1 1,1 0,0-1,0 1,0-1,0 1,1-1,-1 1,0-1,0 0,1 0,-1 0,1 0,-1 0,1 0,0 0,-1 0,1 0,0-1,-1 1,1-1,0 1,0-1,0 0,71 8,41 11,-111-18,0 0,-1 0,1 0,0 0,-1 1,1-1,-1 1,1 0,-1 0,0-1,1 1,-1 1,0-1,0 0,-1 1,1-1,0 0,-1 1,0 0,1-1,-1 1,0 0,-1 0,1 0,0 0,-1 0,1-1,-1 1,0 0,0 0,0 0,-1 0,1 0,0 0,-1 0,0 2,-39 69,26-55</inkml:trace>
  <inkml:trace contextRef="#ctx0" brushRef="#br0" timeOffset="6339.489">4770 1051,'6'-2,"20"-5,0 0,-1-2,0 0,-1-2,0-1,-1-1,0-1,-1-1,-1 0,0-2,-1-1,1-3,-18 19,0-1,0 1,-1-1,1 0,-1 0,1 0,-1-1,0 1,-1 0,1-1,-1 1,1-1,-1 0,0 1,0-1,0 0,-1 0,0 0,1 0,-1 1,-1-1,1 0,0 0,-1 0,0 0,0 1,0-1,0 0,-1 1,1-1,-1 1,0 0,0-1,0 1,-1 0,1 0,-1 0,0 1,0-2,-4 2,1 0,-1 1,0-1,1 2,-1-1,0 1,0 0,0 0,1 0,-1 1,0 0,0 1,1 0,-1 0,1 0,0 0,-1 1,1 0,0 1,1-1,-1 1,1 0,-4 3,-3 4,0-1,0 2,1 0,1 0,0 1,0 0,2 1,-1-1,-2 9,8-18,0 0,1 0,0 1,-1-1,1 1,1-1,-1 1,1-1,-1 1,1 0,1 0,-1 0,1 0,0-1,0 1,0 0,0 0,1 0,0 0,0 0,1-1,-1 1,1-1,0 1,0-1,0 1,1-1,-1 0,1 0,0 0,1-1,-1 1,0-1,1 1,0-1,0 0,0-1,1 2,49 5,-28-8</inkml:trace>
  <inkml:trace contextRef="#ctx0" brushRef="#br0" timeOffset="6671.419">5306 770,'7'52,"-4"-18,1-1,2 0,1-1,2 0,1 0,10 21,-19-51,0 0,0 0,0 0,0 0,1 0,-1-1,1 1,-1 0,1 0,-1-1,1 1,0-1,0 0,0 1,-1-1,1 0,1 0,-1 0,0-1,0 1,0 0,0-1,1 1,-1-1,0 0,0 0,1 0,-1 0,0 0,0 0,1-1,-1 1,0-1,0 1,0-1,0 0,0 0,1 0,-2 0,1 0,0 0,0-1,0 1,0-1,-1 1,1-1,-1 0,1 0,-1 1,0-1,0 0,1-1,126-236,-118 221</inkml:trace>
  <inkml:trace contextRef="#ctx0" brushRef="#br0" timeOffset="6875.172">5757 883,'0'33,"0"12</inkml:trace>
  <inkml:trace contextRef="#ctx0" brushRef="#br0" timeOffset="18940.178">1 1447,'143'16,"1"-6,122-7,57-29,34-4,106-1,157 32,-245-30,36 30,-296 12,90-2,273-58,15 40,-289 9,628-2,-466-30,733 31,-156-1,-679 28,348-27,-348-31,271 31,-309-29,-29 17,-145 3,1 2,0 3,0 2,3 2,-41-1,183-28,84 27,-84-27,-74 11,-109 13,1 1,0 1,0 0,0 1,1 1,-1 0,0 1,12 3,-4 3</inkml:trace>
  <inkml:trace contextRef="#ctx0" brushRef="#br0" timeOffset="22579.684">13349 656,'-17'-39,"-40"-96,54 129,0 1,0 0,0 1,-1-1,1 1,-1-1,-1 1,1 0,0 0,-1 1,0 0,0-1,0 2,0-1,0 0,0 1,-1 0,1 0,-1 1,0 0,0 0,1 0,-6 0,8 1,0 1,0-1,0 1,0-1,0 1,1 0,-1 0,0 1,0-1,1 0,-1 1,1-1,-1 1,1 0,0 0,0 0,0 0,0 1,0-1,0 0,1 1,-1-1,1 1,-1 0,1-1,0 1,0 0,0 0,1 0,-1-1,0 4,-2 100,4-82,0 35,13 100,40 48,3-8,-19-8,-33-158,-1 1,-2 0,-1 0,-1 0,-2 0,-2 0,-4 17,3-29,4-10,-1 1,-1-1,0 0,-1 0,0-1,0 1,-2-1,1 0,-1 0,-1 0,0-1,-5 6,6-14,0 0,0 0,-1-1,1 1,0-1,-1-1,1 1,-1-1,1 0,-1-1,1 0,-1 0,1 0,0 0,0-1,-1 0,1-1,0 1,1-1,-1 0,0-1,1 1,0-1,-5-4,2 2,-1 1,1-2,0 1,1-1,0-1,0 1,0-1,1 0,0-1,1 1,0-1,0 0,1-1,-1-2,-2-12</inkml:trace>
  <inkml:trace contextRef="#ctx0" brushRef="#br0" timeOffset="25096.136">11740 628,'-35'171,"8"2,1 73,1-2,0-98,23-139,1-8</inkml:trace>
  <inkml:trace contextRef="#ctx0" brushRef="#br0" timeOffset="25460.977">11402 600,'306'-11,"-19"-24,-176 28,-99 13,-7 1</inkml:trace>
  <inkml:trace contextRef="#ctx0" brushRef="#br0" timeOffset="25831.715">11994 1023,'29'-5,"14"-1,5 0,-1 1,-4 1,-9 7,-6 2,-2 1,-6-1</inkml:trace>
  <inkml:trace contextRef="#ctx0" brushRef="#br0" timeOffset="26077.864">12051 1193,'29'0,"19"0,1 0</inkml:trace>
  <inkml:trace contextRef="#ctx0" brushRef="#br0" timeOffset="27097.716">12531 1108,'177'-330,"-177"329,0 1,0-1,0 1,0-1,0 1,0-1,1 1,-1-1,0 1,0-1,0 1,0-1,1 1,-1-1,0 1,0-1,1 1,-1 0,0-1,1 1,-1 0,1-1,-1 1,0 0,1-1,-1 1,1 0,-1 0,1-1,-1 1,1 0,-1 0,1 0,-1 0,1 0,-1 0,1 0,-1 0,1 0,-1 0,1 0,-1 0,1 0,-1 0,1 0,-1 0,1 0,-1 1,1-1,-1 0,0 0,1 1,-1-1,1 0,-1 1,0-1,1 0,5 33,-4-18,17 104,-19-117,0 0,0 0,0 0,0 0,0 0,1 0,-1 0,1 0,-1-1,1 1,0 0,0 0,0-1,0 1,0 0,0-1,0 1,0-1,1 1,-1-1,0 0,1 0,0 0,-1 1,1-1,0-1,-1 1,1 0,0 0,0-1,-1 1,1-1,0 1,0-1,0 0,0 0,0 0,0 0,0 0,0 0,0 0,0-1,-1 1,1-1,0 1,0-1,0 0,-1 0,1 0,0 0,-1 0,1 0,-1 0,1 0,-1-1,0 1,1-1,144-133,-79 88,-65 48,0 0,-1 1,1-1,-1 0,1 1,-1-1,1 1,-1-1,0 1,1 0,-1-1,0 1,0 0,-1 0,1 0,0 0,-1 0,1 0,-1 0,1 0,-1 0,0 0,0 0,0 0,0 0,0 0,0 0,-1 1,2 7,0-3,0 0,1 0,-1 0,2 0,-1 0,1-1,0 1,0-1,1 0,-1 0,1 0,1 0,-1-1,1 1,0-1,1-1,-1 1,1-1,2 2,8 7</inkml:trace>
  <inkml:trace contextRef="#ctx0" brushRef="#br0" timeOffset="27374.966">12587 1193,'58'-5,"23"-1,3-1,-8 2,-12 2,-12 1,-10 0,-8 2,-4 0,-8 0</inkml:trace>
  <inkml:trace contextRef="#ctx0" brushRef="#br0" timeOffset="27961.697">12644 1475,'-143'219,"128"-187,16-32,-1 1,0 0,1-1,-1 1,0-1,1 1,-1-1,1 1,-1-1,1 1,-1-1,1 1,0-1,-1 1,1-1,-1 0,1 1,0-1,-1 0,1 0,0 0,-1 1,1-1,0 0,0 0,-1 0,1 0,0 0,-1 0,1 0,0-1,-1 1,1 0,0 0,0 0,-1-1,1 1,-1 0,1-1,0 1,-1 0,1-1,-1 1,1-1,-1 1,1-1,-1 1,1-1,-1 0,0 1,1-1,-1 1,0-1,1 0,-1 1,0-1,0 0,0 0,1 1,-1-1,2-1,26-20,-2-1,-1-1,-1-2,0 0,0-5,6-4,91-125,-120 159,0 0,1 0,-1 0,0 0,1 1,-1-1,0 0,1 1,-1-1,1 1,-1-1,1 1,0-1,-1 1,1 0,-1 0,1 0,-1 0,1 0,-1 0,1 1,0-1,-1 0,1 1,-1 0,0-1,1 1,-1-1,1 1,-1 0,0 0,1 0,-1 0,0 0,0 0,0 0,0 1,0-1,0 0,0 0,0 1,-1-1,1 1,0-1,-1 0,1 1,-1-1,0 1,1 0,-1-1,0 1,0-1,0 1,0 0,10 15,83 123,-92-138,-1-1,1 1,0-1,-1 1,1-1,-1 1,1-1,-1 1,0-1,1 1,-1 0,0-1,0 1,0 0,-1-1,1 1,0-1,0 1,-1 0,1-1,-1 1,0-1,1 1,-1-1,0 0,0 1,0-1,0 0,0 1,0-1,0 0,0 0,-1 0,1 0,0 0,-1 0,1 0,0-1,-1 1,1 0,-1-1,1 1,-1-1,0 0,1 1,-1-1,1 0,-1 0,0 0,1 0,-1 0,0-1,1 1,-1 0,1-1,-1 1,1-1,-1 1,1-1,-1 0,1 0,-2 0,-113-50,90 39</inkml:trace>
  <inkml:trace contextRef="#ctx0" brushRef="#br0" timeOffset="29059.253">12164 1164,'5'0,"6"0,6 0,5 0,4 0,2 0,1 0,-5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2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763,'-12'12,"-94"111,102-118,1 0,0 1,0-1,0 1,1-1,0 1,0 0,0 0,1 0,0 0,0 0,0 0,1 0,0 0,0 0,1 1,0-1,0 0,0 0,1 0,-1-1,1 1,1 0,1 2,-3-5,1 1,0-1,0 0,0 0,0-1,1 1,-1 0,1-1,-1 1,1-1,0 0,0 0,0 0,0 0,1-1,-1 1,0-1,1 0,-1 0,1 0,-1 0,1 0,-1-1,1 0,-1 0,1 0,0 0,-1 0,1-1,-1 1,1-1,-1 0,1 0,-1-1,2 0,105-74,-85 53,-1-1,-1-1,-2-1,0-1,-2-1,-1 0,-1-2,-2 0,-1-1,-1 0,-2-1,6-26,-11 39,0 0,-2 1,0-2,-1 1,-1 0,-1-1,-1 1,0-1,-2 1,0 0,-1-1,-1 1,0 0,-2 1,0-1,-2 1,-7-14,14 29,-1 0,0 1,0-1,-1 1,1 0,0-1,-1 1,0 0,1 1,-1-1,0 0,0 1,0-1,0 1,0 0,0 0,0 0,0 0,-1 1,1-1,0 1,0 0,-1 0,1 0,0 0,0 1,-1-1,1 1,0 0,0 0,0 0,0 0,0 1,0-1,0 1,0 0,-1 1,-7 4,1 1,1 0,-1 1,1-1,1 2,-1-1,2 1,-1 1,0 2,0 0,1 0,1 1,0-1,0 1,2 1,0-1,0 1,1 0,1-1,1 1,0 0,1 0,0 0,1 0,1 0,1 0,0 0,0-1,2 1,0-1,0 0,6 9,-1-4,1 0,1-1,0-1,1 0,1 0,0-1,1-1,1-1,1 0,7 4,-15-11,1-1,-1-1,1 0,1 0,-1-1,1 0,-1-1,1 0,0 0,0-1,0-1,0 0,1-1,-1 0,0 0,0-1,0-1,0 0,0 0,7-3,-7 2,0-1,0 0,0-1,-1 0,1-1,-1 0,0 0,-1-1,0 0,0-1,0 0,-1 0,-1-1,1 0,-1 0,-1-1,1 0,-2 0,1-1,-2 1,1-1,-2 0,1 0,-1-1,0-4,-3 15,1-1,-1 1,0 0,1-1,-1 1,0 0,0-1,0 1,0-1,0 1,-1 0,1-1,0 1,-1-1,1 1,-1 0,1-1,-1 1,1 0,-1 0,0 0,0-1,0 1,0 0,0 0,0 0,0 0,0 0,0 1,0-1,0 0,0 0,-1 1,1-1,0 1,-1-1,1 1,0 0,-1-1,1 1,-1 0,1 0,0 0,-1 0,1 0,-1 0,1 0,0 1,-1-1,1 0,0 1,-1-1,1 1,0-1,-1 1,1 0,0 0,0-1,0 1,0 0,0 0,0 0,0 0,0 0,0 0,0 1,-5 5,1 0,0 0,0 1,0 0,1-1,0 2,1-1,0 0,0 1,1-1,0 1,0 0,1 0,0 0,1-1,-1 1,2 0,0 0,0 0,0 0,1 0,0-1,1 1,0-1,0 0,1 1,0-2,1 1,-1 0,4 3,-3-7,-1-1,1 0,-1-1,1 1,0-1,0 0,0 0,0 0,0-1,0 0,0 0,1 0,-1-1,0 1,1-1,-1-1,1 1,-1-1,0 0,0 0,1 0,-1-1,0 0,110-59,25-91,-89 92,-50 60,0-1,0 1,-1 0,1-1,0 1,0 0,-1 0,1-1,0 1,0 0,0 0,0 0,-1 0,1 0,0 0,0 0,0 0,0 0,-1 1,1-1,0 0,0 0,0 1,-1-1,1 0,0 1,0-1,-1 1,1-1,0 1,-1 0,1-1,-1 1,1-1,-1 1,1 0,-1 0,1-1,-1 1,0 0,1 0,-1-1,0 1,0 0,1 0,-1 0,0 0,0-1,0 1,0 0,0 0,6 49,-6-48,25 329,-23-280,-2-1,-2 1,-2-1,-3 1,-2-1,-5 12,7-38,-1 0,-1-1,-1 1,-1-2,0 1,-2-2,-1 1,-1-2,-1 0,-5 4,20-22,-4 4,0 0,-1 0,1 0,-1-1,0 0,0 0,-1-1,0 1,0-1,0-1,0 1,0-1,-1-1,1 1,-4-1,10-2,0 0,-1 0,1 0,0 0,-1 0,1-1,0 1,-1-1,1 1,0-1,0 1,0-1,-1 0,1 0,0 1,0-1,0 0,0 0,0 0,0 0,1 0,-1 0,0 0,0-1,1 1,-1 0,1 0,-1 0,1-1,-1 1,1 0,0-1,0 1,-1 0,1-1,0 1,0 0,1-1,-1 1,0-1,0 1,15-58,8 14,3 1,1 1,2 2,2 0,2 2,1 2,2 1,6-2,-4 3,2 3,0 1,3 2,0 1,2 3,7-2,-12 11,-7 4</inkml:trace>
  <inkml:trace contextRef="#ctx0" brushRef="#br0" timeOffset="-3536.538">1 566,'27'72,"49"275,-42-182,-34-165,0 1,0-1,0 1,0-1,0 1,0-1,0 0,0 1,0-1,1 1,-1-1,0 0,0 1,0-1,1 1,-1-1,0 0,1 1,-1-1,0 0,1 1,-1-1,0 0,1 0,-1 0,1 1,-1-1,0 0,1 0,-1 0,1 0,-1 1,1-1,-1 0,0 0,1 0,-1 0,1 0,-1 0,1 0,-1-1,1 1,-1 0,0 0,1 0,-1 0,1 0,-1-1,1 1,-1 0,0 0,1-1,-1 1,0 0,1-1,-1 1,0 0,0-1,1 1,-1 0,0-1,0 1,1-1,-1 1,0-1,0 1,0 0,0-1,0 1,0-1,14-37,-12 33,85-229,-66 192,-3-1,-1-1,-3 0,-1-1,-2 0,-2-3,-6 20,-1 4</inkml:trace>
  <inkml:trace contextRef="#ctx0" brushRef="#br0" timeOffset="-2405.927">650 311,'75'-21,"-60"20,179-5,-192 5,-1 1,1 0,0 0,-1 0,1 0,0 1,-1-1,1 0,-1 1,1-1,0 1,-1-1,1 1,-1 0,1-1,-1 1,0 0,1 0,-1 0,0 0,0 0,1 1,-1-1,0 0,0 1,0-1,-1 0,1 1,0-1,0 1,-1-1,1 1,-1 0,1-1,-1 1,0 0,0-1,0 1,0 0,0-1,0 1,0-1,0 1,-1 0,1-1,0 1,-1 0,0-1,1 1,-1 0,-9 11,0 0,0 0,-1-1,-1-1,0 0,0 0,-11 5,10-6,-108 85,120-94,0-1,0 1,0 0,0-1,1 1,-1 0,0 0,0 0,0 0,1 0,-1 0,1 0,-1 0,1 0,-1 0,1 0,-1 0,1 1,0-1,0 0,0 0,-1 0,1 0,0 1,1-1,-1 0,0 0,0 0,0 0,1 1,-1-1,0 0,1 0,-1 0,1 0,0 0,-1 0,1 0,0 0,-1 0,1 0,0-1,0 1,0 0,0 0,0-1,0 1,0 0,0-1,0 1,0-1,0 0,0 1,0-1,1 0,-1 0,0 1,0-1,0 0,0 0,2 0,24 2,1-1,0 0,0-3,0 0,0-1,0-2,15-5,27 10,-53 5</inkml:trace>
  <inkml:trace contextRef="#ctx0" brushRef="#br0" timeOffset="-1781.619">1299 734,'-47'46,"23"-24,1 0,0 2,2 0,1 2,1 0,2 1,0 2,14-27,1 1,0 0,0 0,0 0,0 0,1 0,-1 0,1 1,0-1,0 0,0 1,0-1,1 1,0-1,-1 1,1-1,0 1,1-1,-1 1,0-1,1 1,0-1,0 1,0-1,0 0,1 1,-1-1,1 0,0 0,0 0,0 0,0 0,1-1,-1 1,1-1,-1 1,3 0,3-1,-1 0,1-1,0 1,0-2,-1 1,1-1,0-1,0 1,0-1,-1 0,1-1,0 0,-1 0,1-1,-1 0,0 0,0-1,0 0,-1 0,2-1,120-105,-96 76,-2 0,-1-2,-2-1,-2-1,-1-2,4-12,-17 32,-2-1,-1 0,0 0,-2-1,0 0,-1 0,-2-1,0 1,-1-1,-1 1,-2-1,0 0,-3-14,4 32,0 0,-1 0,0 0,1 1,-1-1,-1 0,1 1,-1-1,0 1,0-1,0 1,0 0,-1 0,0 0,1 0,-2 0,1 1,0-1,-1 1,1 0,-1 0,0 0,0 1,-1-1,1 1,0 0,-1 0,1 0,-1 1,1 0,-1 0,0 0,0 0,1 1,-1-1,0 1,0 1,0-1,0 1,1 0,-1 0,0 0,1 0,-1 1,0 0,-7 10,0 1,1 0,0 1,2 0,-1 0,2 1,-1 1,2-1,0 1,2 1,-1-1,2 1,0 0,1 0,1 0,0 0,1 15,0-10,1 0,1 1,0-1,2 1,1-1,1 0,0-1,2 1,0-1,2 0,0-1,1 0,1 0,1-1,4 4,-12-16,1 0,-1 0,1-1,1 1,-1-1,1 0,0 0,0-1,1 0,-1 0,1 0,0-1,1 0,-1-1,1 1,0-1,0-1,-1 0,2 0,-1 0,0-1,0 0,0-1,1 0,2 0,17-14,-4-2</inkml:trace>
  <inkml:trace contextRef="#ctx0" brushRef="#br0" timeOffset="-1552.789">2117 650,'-19'38,"-21"32,-3 9,5-4,4-10,9-12,8-9,7-18,0-12,2-14,2-7</inkml:trace>
  <inkml:trace contextRef="#ctx0" brushRef="#br0" timeOffset="-1315.504">1835 566,'20'33,"5"16,4 5,2-2,-4-6,-3-5,0-5,1-4,0-2,2-2,-5-1,-1-5,1-6,-3-6</inkml:trace>
  <inkml:trace contextRef="#ctx0" brushRef="#br0" timeOffset="6696.817">2597 0,'-24'24,"-13"18,0 6,7 0,3-8,6-11</inkml:trace>
  <inkml:trace contextRef="#ctx0" brushRef="#br0" timeOffset="7232.516">4432 29,'-20'14,"-10"15,0 7,-1 2,6 0,6-7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564 368,'41'-25,"-41"25,1-1,-1 1,1-1,-1 1,1-1,-1 1,1-1,-1 0,0 1,1-1,-1 1,0-1,1 0,-1 1,0-1,0 0,0 1,0-1,1 0,-1 1,0-1,0 0,0 0,-1 1,1-1,0 0,0 1,0-1,0 0,-1 1,1-1,0 0,-1 1,1-1,0 1,-1-1,1 1,-1-1,1 1,-1-1,1 1,-1-1,1 1,-1-1,1 1,-1 0,0-1,1 1,-1 0,0 0,1-1,-1 1,0 0,1 0,-1 0,0 0,1 0,-1 0,0 0,0 0,1 0,-1 0,0 1,-27-4,1 1,-1 2,0 1,0 1,1 1,-1 2,1 1,0 1,1 1,-1 1,-12 7,24-10,6-4,0 1,0 0,0 1,1 0,-1 0,1 1,0 0,0 0,1 1,-1 0,1 0,-2 4,8-9,1 1,-1 0,0-1,1 1,-1 0,1 0,0 0,-1 0,1-1,0 1,0 0,0 0,1 0,-1 0,0 0,1-1,-1 1,1 0,0 0,-1-1,1 1,0 0,0-1,0 1,0-1,0 1,1-1,-1 0,0 1,1-1,-1 0,1 0,-1 0,1 0,-1 0,1 0,0 0,66 31,104 8,-171-40,0 1,0-1,0 1,0-1,0 1,0 0,0 0,0-1,-1 1,1 0,0 0,0 0,-1 0,1 0,0 0,-1 0,1 0,-1 0,1 0,-1 0,0 0,1 0,-1 0,0 0,0 1,0-1,0 0,0 0,0 0,0 1,0-1,0 0,0 0,-1 0,1 0,0 0,-1 0,1 0,-1 0,0 0,1 0,-1 0,0 0,1 0,-1 0,0 0,0 0,0-1,0 1,0 0,-51 41,48-39,-282 184,282-186,1 1,0 0,-1 0,1 1,0-1,0 1,0-1,0 1,1 0,-1 0,1 0,0 0,0 1,0-1,0 1,0-1,1 1,0 0,-1-1,1 1,1 0,-1 0,1 0,-1 0,1-1,0 1,0 0,1 0,-1 0,1 0,0 0,0 0,0-1,1 1,-1 0,1-1,0 1,0-1,0 0,0 0,0 0,1 0,0 0,0 0,9 3,0-1,1-1,0 0,0 0,0-1,0-1,1 0,-1-1,1-1,-1 0,1 0,-1-2,13-2,-18 3,0-1,-1 0,1 0,-1-1,0 0,1 0,-1-1,0 0,-1 0,1 0,-1-1,0 0,0-1,-1 1,1-1,-1 0,2-3,4-7</inkml:trace>
  <inkml:trace contextRef="#ctx0" brushRef="#br0" timeOffset="319.989">423 1,'0'55,"3"20,-3 1,-4 0,-3-1,-3 0,-4 0,-20 64,-88 199,31-49,75-245,9-27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5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80,'0'368,"1"-362,-1 0,0 1,-1-1,1 0,-1 0,0 0,-1-1,0 1,1 0,-2 0,1-1,-1 1,0-1,-1 2,3-6,0-1,1 0,-1 1,0-1,0 0,0 1,0-1,0 0,1 0,-1 0,0 0,0 0,0 0,0 0,0 0,0 0,1 0,-1 0,0-1,0 1,0 0,0-1,0 1,1 0,-1-1,0 1,0-1,1 1,-1-1,0 0,1 1,-1-1,1 0,-1 1,1-1,-1 0,1 0,-1 1,1-1,0 0,-1 0,1 0,0 0,0 1,0-1,0 0,0 0,-1 0,2 0,-1 0,0 0,0 0,0 1,0-1,0 0,1 0,-1 0,0 0,1 1,-1-1,1 0,-1 0,1 0,3-23,1 0,2 0,0 0,2 0,0 1,2 1,0 0,2 0,0 1,8-8,-4 5,1 1,2 0,0 1,1 1,1 1,1 2,1 0,1 1,0 1,1 1,13-4,-36 17,0 1,0-1,0 1,0 0,0 0,0 0,0 0,1 1,-1-1,0 1,0 0,0 0,1 0,-1 0,0 1,0-1,0 1,0 0,1 0,-1 0,0 0,-1 0,1 1,0 0,0-1,-1 1,1 0,-1 0,1 0,-1 1,0-1,0 0,0 1,0 0,0-1,0 1,-1 0,0 0,1 0,-1 0,0 0,0 0,-1 0,1 0,-1 1,1-1,-1 0,0 7,-1 0,1 0,-1 0,-1 0,0-1,-1 1,0-1,0 1,-1-1,0 0,0 0,-1-1,0 1,-1-1,0 0,0 0,-1-1,0 0,0 0,0-1,-1 0,0 0,-1 0,1-1,-1-1,0 1,0-2,0 1,-1-1,1 0,-1-1,0 0,-2-1,12-1,-5 1,-1 0,1 0,0-1,-1 1,1-2,-1 1,1 0,0-1,-1 0,1 0,0-1,0 0,0 1,0-2,0 1,-4-3,-4-8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1,'37'123,"5"-2,19 31,0-2,-14-50,-47-99,1 0,-1-1,0 1,0-1,1 1,-1 0,0-1,1 1,-1-1,0 1,1-1,-1 1,1-1,-1 0,1 1,-1-1,1 1,-1-1,1 0,-1 0,1 1,-1-1,1 0,0 0,-1 1,1-1,-1 0,1 0,0 0,-1 0,1 0,0 0,-1 0,1 0,-1 0,1-1,0 1,-1 0,1 0,-1 0,1-1,0 1,-1 0,1-1,-1 1,1 0,-1-1,1 1,-1-1,0 1,1-1,-1 1,1-1,-1 1,0-1,1 1,-1-1,0 0,0 1,0-1,1 1,-1-1,0 0,0 1,0-1,7-43,-7 43,2-48,2 1,2 0,2 0,7-21,68-187,-63 182,-22 68,-4 7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 0,2 0,1 0,0 0,0 0,0 0,-1-4,-1-3,1 1,-1 2,-4-5,-2 1,0 0,-4 3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0,'43'5,"33"2,9-1,-5-6,-12-3,-12-1,-11 0,-9 1,-10 1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0,'29'57,"24"51,-4 2,10 42,-27-41,-31-112,-1 0,1 0,-1 0,1 1,-1-1,1 0,-1 0,1 1,0-1,0 0,-1 1,1-1,0 0,0 1,0-1,0 1,-1 0,1-1,0 1,0 0,0-1,0 1,0 0,0 0,0 0,0 0,0 0,0 0,0 0,0 0,0 0,0 1,0-1,0 0,0 1,0-1,0 0,-1 1,1-1,0 1,0-1,0 1,-1 0,1-1,0 1,-1 0,1 0,0-1,-1 1,1 0,-1 0,1 0,-1 0,0 0,1 0,-1 0,0-1,0 1,1 0,-1 0,0 0,0 0,0 0,0 0,0 0,-1 0,1 0,0 0,0 0,100-208,-48 85,7 4,-47 105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1 117,'515'0,"-493"-10,-41-12,12 15,-52-52,44 41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0,'43'0,"39"0,14 0,-4 0,-8 5,-8 1,-13 0,-13-1,-9-2,-12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9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1 181,'57'-20,"2"3,0 2,1 2,0 3,1 3,39 1,84 37,-204-36,1-1,-1-1,1-1,1 0,0-2,0 0,-16-12,-19-14,39 25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1,'31'97,"-4"2,8 63,-21-70,24 83,-38-173,1 0,0 1,0-1,0 0,0 0,0 0,0 0,1 0,-1 0,1 0,-1 0,1 0,0-1,-1 1,1-1,0 1,0-1,0 0,1 1,-1-1,0 0,0-1,1 1,-1 0,0-1,1 1,-1-1,0 0,1 0,-1 1,1-2,-1 1,0 0,1 0,-1-1,1 0,-1 1,0-1,0 0,1 0,-1 0,0 0,0-1,0 1,0 0,0-1,0 0,-1 1,1-1,0 0,-1 0,0 0,1 0,52-130,52-176,-101 294,0 1,1-1,0 1,1 0,1 1,0 0,0 0,1 1,1 0,0 0,0 1,11-8,-4 10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1 283,'5'5,"11"1,7 0,6-1,-4 3,0 1,0-2,1-2,0-2,2-1,-1-1,1-1,0 0,-4-5,-7-2</inkml:trace>
  <inkml:trace contextRef="#ctx0" brushRef="#br0" timeOffset="211.553">227 1,'-10'62,"-2"26,-1 2,4-9,2-14,2-13,3-11,1-8,1-5,0-3,1-7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0,'-24'29,"-12"14,-1 1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5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135 424,'-15'15,"0"1,0 0,2 1,0 1,1 0,0 0,2 1,0 1,-1 5,10-23,0 0,0-1,0 1,0 0,1-1,-1 1,0 0,1 0,0 0,-1 0,1 0,0-1,0 1,0 0,0 0,0 0,0 0,0 0,1 0,-1 0,1-1,0 1,-1 0,1 0,0-1,0 1,0 0,0-1,0 1,0-1,1 1,-1-1,0 0,1 1,-1-1,1 0,-1 0,1 0,0 0,0-1,-1 1,1 0,0-1,0 1,0-1,-1 1,1-1,0 0,2 0,9-4,0-1,0-1,-1 0,0-1,0 0,0-1,-1 0,0-1,-1 0,1 0,-2-1,0-1,0 0,-1 0,0-1,-1 1,0-2,-1 1,5-14,-9 23,1 0,-1 0,0 0,0-1,0 1,-1-1,1 1,-1-1,0 0,0 0,0 0,0 1,-1-1,1 0,-1 0,0 0,0 0,-1 0,1 0,-1 0,0 1,0-1,0 0,-1 0,1 1,-1-1,0 1,0-1,0 1,0 0,0 0,-1 0,0 0,1 0,-1 1,0-1,0 1,-1-1,1 1,-1 0,-1 1,0 0,0 0,0 0,0 1,0 0,-1 0,1 0,0 1,0-1,0 1,0 0,-1 1,2-1,-1 1,0 0,0 0,0 1,1 0,-17 9</inkml:trace>
  <inkml:trace contextRef="#ctx0" brushRef="#br0" timeOffset="565.781">587 339,'-9'0,"1"0,0 0,0 1,0 0,0 0,0 1,0 0,0 1,1-1,-1 1,1 1,-1 0,1 0,0 0,1 1,-1 0,1 0,0 0,0 1,-3 4,8-6,0-1,1 0,-1 1,1-1,0 0,0 1,1-1,-1 1,1-1,-1 0,1 0,0 1,0-1,0 0,1 0,-1 0,1 0,0 0,0 0,0-1,0 1,0 0,1-1,-1 0,1 1,-1-1,1 0,0 0,0-1,1 1,0 1,-1 0,1-1,-1 1,0 1,1-1,-1 0,-1 1,1 0,0-1,-1 1,0 0,0 0,0 1,0-1,-1 0,0 1,1 0,-3-2,1 0,-1-1,1 1,-1-1,0 1,0-1,0 1,0-1,0 0,-1 1,1-1,-1 0,1 0,-1 0,0 0,0 0,0-1,0 1,0 0,0-1,-1 0,1 1,0-1,-1 0,1 0,-1 0,1-1,-1 1,0-1,-2 1,-80 8,71-9</inkml:trace>
  <inkml:trace contextRef="#ctx0" brushRef="#br0" timeOffset="816.286">813 453,'-19'28,"-7"6,2-4</inkml:trace>
  <inkml:trace contextRef="#ctx0" brushRef="#br0" timeOffset="1063.524">926 113,'0'0</inkml:trace>
  <inkml:trace contextRef="#ctx0" brushRef="#br0" timeOffset="1317.299">1236 0,'-5'24,"-6"18,-1 6,1 0,2-3,-1-5,0-5,3-2,1-3,3-2,-3 0,-1-1,0 1,-2-1,0 1,1 0,2-5</inkml:trace>
  <inkml:trace contextRef="#ctx0" brushRef="#br0" timeOffset="1544.87">1010 311,'39'5,"21"1,7 5,-5 0,-7-1,-13-3</inkml:trace>
  <inkml:trace contextRef="#ctx0" brushRef="#br0" timeOffset="1697.777">1462 453,'0'19,"0"6</inkml:trace>
  <inkml:trace contextRef="#ctx0" brushRef="#br0" timeOffset="1881.675">1574 142,'0'0</inkml:trace>
  <inkml:trace contextRef="#ctx0" brushRef="#br0" timeOffset="2062.36">1773 367,'22'104,"-21"-101,0-1,1 1,0 0,0-1,-1 1,1-1,1 1,-1-1,0 0,0 0,1 0,0 0,-1 0,1-1,0 1,0-1,-1 0,1 1,0-1,0-1,1 1,-1 0,0-1,0 1,0-1,0 0,0 0,1-1,-1 1,0-1,0 1,0-1,3 0,0-1,0 0,0 0,0-1,-1 0,1 0,-1 0,0 0,0-1,0 0,-1 0,1 0,-1-1,0 1,0-1,0 0,-1 0,0 0,0-1,0 1,0-1,-1 0,0 0,0 0,-1 0,0 0,0 0,0 0,-1 0,1 0,-2-1,1 1,-1-2,-1 5,0 0,0 0,0 1,0-1,0 0,-1 1,1 0,-1-1,0 1,1 0,-1 0,0 0,-1 1,1-1,0 1,0 0,-1 0,1 0,0 0,-1 0,1 1,-1-1,1 1,-1 0,1 0,-1 1,1-1,-1 1,1-1,0 1,-1 0,1 1,0-1,0 0,0 1,-2 0,-15 4</inkml:trace>
  <inkml:trace contextRef="#ctx0" brushRef="#br0" timeOffset="2482.741">2111 537,'162'-160,"-161"159,-1 0,1 0,0 0,0 0,0 1,0-1,0 0,0 1,0-1,0 0,0 1,0-1,1 1,-1 0,0-1,0 1,0 0,0 0,1 0,-1 0,0 0,0 0,1 0,-1 0,0 0,0 1,0-1,0 0,1 1,-1-1,0 1,0 0,0-1,0 1,0 0,0-1,0 1,0 0,-1 0,1 0,0 0,0 0,-1 0,1 0,0 0,-1 0,1 0,-1 0,0 0,1 0,-1 1,0-1,0 0,1 0,-1 0,0 1,0 0,3 6,-1-5,0 0,0 1,0-1,0 0,0 0,0 0,1-1,0 1,-1 0,1-1,0 0,0 0,0 0,0 0,1 0,-1 0,1-1,-1 0,1 0,-1 0,1 0,-1 0,1-1,0 1,0-1,-1 0,1 0,0-1,-1 1,1-1,2 0,3-1,0-1,-1 0,1 0,-1 0,1-1,-1-1,0 1,-1-1,1-1,-1 1,0-1,1-2,12-12,-3 3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0 112,'654'0,"-631"-3,-29-11,-9 5,7 4,0 1,0-1,0-1,1 1,0-1,0-1,1 1,-1-1,2 0,-3-3,-1-7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7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0,'16'76,"-4"1,-3 0,-3 1,-4-1,-4 1,-5 29,2 35,-25 166,33-284,4-6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0 684,'15'-2,"0"-1,0 0,0-2,-1 1,0-2,0 0,0 0,-1-2,0 1,0-2,-1 0,0 0,0-1,-1 0,-1-1,1-1,2-4,41-63,-53 79,0 0,0 0,0 0,0 0,0 1,0-1,1 0,-1 0,0 1,-1-1,1 0,0 1,0-1,0 1,0-1,0 1,0 0,0-1,-1 1,1 0,0 0,-1-1,1 1,0 0,-1 0,1 0,-1 0,1 0,-1 0,0 0,1 0,-1 0,0 0,0 0,0 0,0 0,0 0,0 0,0 0,0 0,0 0,0 0,0 0,-1 0,1 0,0 0,-1 0,1 0,-1 0,1 0,0 1,9 225,25 138,-29-303,-5-49,0 0,1 0,1 0,0 0,0 0,2 0,-1-1,2 0,4 12,-8-24,-1 1,0 0,0-1,0 1,1-1,-1 1,0-1,1 1,-1 0,0-1,1 1,-1-1,1 0,-1 1,1-1,-1 1,1-1,-1 0,1 1,-1-1,1 0,-1 0,1 1,0-1,-1 0,1 0,-1 0,1 0,0 0,-1 0,1 0,-1 0,1 0,0 0,-1 0,1 0,0 0,-1 0,1-1,-1 1,1 0,-1 0,1-1,0 1,-1 0,1-1,-1 1,0-1,1 1,-1-1,1 1,-1-1,0 1,1-1,-1 1,0-1,1 1,-1-1,0 1,0-1,17-40,-16 37,140-390,-112 325,-3-2,-4-1,6-39,-24 77,-5 29</inkml:trace>
  <inkml:trace contextRef="#ctx0" brushRef="#br0" timeOffset="3330.942">141 119,'138'11,"-116"-6,0 0,0-2,1-1,-1 0,1-2,0-1,-1 0,1-2,6-2,156-14,-206 2,-21 1,-109-56,135 59</inkml:trace>
  <inkml:trace contextRef="#ctx0" brushRef="#br0" timeOffset="4318.786">1043 175,'-11'305,"-32"69,12-117,14-172,12-61</inkml:trace>
  <inkml:trace contextRef="#ctx0" brushRef="#br0" timeOffset="5354.252">1185 91,'4'-1,"11"-4,0 1,0 1,0 0,0 1,1 0,-1 1,0 1,1 1,-1 0,9 2,-22-3,1 1,-1-1,0 1,0 0,0-1,0 1,0 0,0 0,0 1,0-1,0 0,-1 1,1-1,0 1,-1-1,1 1,-1 0,0-1,1 1,-1 0,0 0,0 0,0 0,-1 0,1 0,0 0,-1 0,1 1,-1-1,0 0,0 0,0 0,0 1,0-1,-26 77,7-28,19-49,0 1,0-1,0 0,0 0,0 1,0-1,0 0,1 1,-1-1,1 0,0 0,-1 0,1 0,0 0,0 0,1 0,-1 0,0 0,1 0,-1 0,1-1,-1 1,1-1,0 1,0-1,-1 1,1-1,0 0,0 0,0 0,1 0,-1-1,0 1,0 0,0-1,1 0,-1 1,0-1,0 0,3 0,96-6,-43-9,-32 9</inkml:trace>
  <inkml:trace contextRef="#ctx0" brushRef="#br0" timeOffset="5804.421">1806 768,'24'-4,"22"-3,9 1,-1 1,-10-3,-7-1,-5 2,-3 2,-2 1,-1 2,0 1,1 1,0 0,1 1,-5-1</inkml:trace>
  <inkml:trace contextRef="#ctx0" brushRef="#br0" timeOffset="6052.531">1890 1051,'39'5,"31"1,9 0,-4-1,-10-2,-12-1,-9 0,-8-2,-10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12,'5'0,"1"-4,-5-3,-7 6,-8 3,-1 5,6-3,6-2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9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0,'20'5,"24"6,16 2,1-2,1-3,-6 2,-7 0,-8-2,-5-3,-10-2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84,'39'0,"26"0,8 0,-4 0,-10 0,-9-4,-8-3,-7 1,-5 2,-2 0,-6-3,-7-1</inkml:trace>
  <inkml:trace contextRef="#ctx0" brushRef="#br0" timeOffset="254.124">226 0,'5'34,"6"25,7 2,-1-3,2-13,3-13,2-13,-3-8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93,'-47'40,"2"1,2 3,1 2,3 1,-15 25,37-46,1 0,1 1,1 1,1 0,2 1,1 0,1 1,2 0,1 0,1 1,0 23,17 110,-10-158,-1 0,1 0,0-1,1 1,-1-1,1 1,0-1,0 0,1 0,-1 0,1-1,0 1,1-1,-1 0,1 0,0-1,0 1,0-1,0 0,0 0,1-1,-1 1,1-1,0-1,4 2,3 0,-1-1,1 0,0-1,0-1,-1 1,1-2,0 0,0-1,-1 0,1-1,-1 0,0-1,0 0,0-1,0 0,7-6,-5 1</inkml:trace>
  <inkml:trace contextRef="#ctx0" brushRef="#br0" timeOffset="450.558">626 263,'4'102,"6"0,16 71,-8-60,-18-104,0-1,1 1,0-1,1 1,0-1,0 0,1 0,0 0,0 0,1 0,0 0,0-1,1 0,0 0,0 0,1-1,0 0,4 4,-6-11,1 0,0 0,0 0,0-1,-1 0,1 0,-1 0,1 0,-1-1,0 1,0-1,0 0,0 0,-1-1,1 1,-1-1,0 0,0 0,0 0,0 0,-1 0,0-1,1 1,-2-1,1 0,0 3,197-332,-107 180,-88 142</inkml:trace>
  <inkml:trace contextRef="#ctx0" brushRef="#br0" timeOffset="957.674">739 150,'37'-10,"1"3,0 1,0 1,1 3,-1 1,5 2,-31-1,130 22,-141-21,0-1,0 0,0 0,0 1,0-1,0 0,1 0,-1 0,0 0,0 0,0 0,0 0,0 0,0 0,0-1,0 1,0 0,0-1,0 1,0-1,0 1,0-1,-1 1,1-1,0 0,0 1,0-1,-1 0,1 0,0 0,-1 1,1-1,-1 0,1 0,-1 0,1 0,-1 0,0 0,1 0,-1 0,0 0,0 0,0 0,0 0,0 0,0 0,0-1,0 1,0 0,0 0,-1 0,1 0,0 0,-1 0,1 0,-1 0,1 1,-1-1,1 0,-1 0,0 0,1 0,-1 1,0-1,0 0,1 1,-2-1,-83-84,72 70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3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394 819,'0'0,"-1"-1,0 1,0 0,0 0,1 0,-1 0,0 0,0 0,0 0,0 0,1 0,-1 1,0-1,0 0,0 0,1 1,-1-1,0 0,1 1,-1-1,0 1,0-1,1 1,-1-1,1 1,-1 0,1-1,-1 1,1 0,-1-1,1 1,-1 0,1 0,0-1,0 1,-1 0,1 0,0 0,0-1,0 1,0 0,0 0,0 0,0 0,0-1,0 1,0 0,0 0,0 0,1-1,-1 1,0 0,1 0,-1-1,1 1,-1 0,1-1,-1 2,78 297,7-67,-51-177,-32-55,-1 0,0-1,1 1,-1 0,0-1,0 1,1-1,-1 0,0 1,0-1,0 0,0 0,0 0,0 0,0 0,0 0,0 0,0 0,0 0,-1 0,1 0,0-1,-1 1,1 0,-1 0,0-1,1 1,-1 0,0-1,0 1,0 0,0-1,0 1,0-1,0 1,0 0,0-1,1-5,98-285,-24 106,-66 145,-12 27</inkml:trace>
  <inkml:trace contextRef="#ctx0" brushRef="#br0" timeOffset="519.956">451 537,'16'-3,"0"0,0 2,0-1,0 2,0 0,0 1,0 1,1 0,-7-1,68 14,48 1,-125-17,0 0,0-1,0 1,-1 0,1-1,0 1,-1 0,0-1,1 1,-1-1,0 1,1-1,-1 1,0-1,0 1,0-1,0 1,-1-1,1 1,0 0,-1-1,1 1,-1-1,1 1,-1 0,0-1,1 1,-1 0,0 0,0-1,0 1,0 0,0 0,0 0,0 0,0 0,-1 0,1 1,-1-1,0-2,-9-11,-1 1,-1 1,0 0,-1 1,0 0,0 1,-1 1,-7-3,-17-13,23 13,4 1</inkml:trace>
  <inkml:trace contextRef="#ctx0" brushRef="#br0" timeOffset="831.959">423 170,'34'5,"30"1,9 5,-4 0,-7-1,-11-3,-9 3,-6-1,-10-2</inkml:trace>
  <inkml:trace contextRef="#ctx0" brushRef="#br0" timeOffset="4052.621">197 1,'-30'63,"3"1,2 2,4 0,-7 41,27-106,-17 67,3 0,2 1,4 0,3 1,2 0,6 59,0-101,1-1,1 0,1 0,2 0,0-1,2 0,1-1,1 1,1-2,1 0,1 0,1-1,2-1,0-1,1 0,1-1,0-1,20 13,-6-8,-5-5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1,'-34'24,"-15"8,0 3,9-5</inkml:trace>
  <inkml:trace contextRef="#ctx0" brushRef="#br0" timeOffset="515.808">360 142,'16'14,"-1"2,0 0,-1 1,-1 0,0 1,-2 1,0-1,-1 2,-1 0,-1 0,0 0,-2 1,0 0,-2 0,0 1,-1 5,-1-8,-1 0,0 1,-2-1,0 0,-1 1,-1-1,-1 0,-1 0,0-1,-1 1,-1-1,-1 0,-1-1,0 0,-1-1,-1 1,-1-2,0 0,-7 6,-18 19,-2-1,-2-2,-1-2,-2-2,-1-2,-1-2,-33 15,46-27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1 441,'43'0,"29"0,7 0,-6 0,-10 0,-20 0,-18 0</inkml:trace>
  <inkml:trace contextRef="#ctx0" brushRef="#br0" timeOffset="210.636">142 216,'-10'53,"-3"21,1 9,2-5,3-12,3-11,2-11,6-13,2-7,5-7,6-7,0-5</inkml:trace>
  <inkml:trace contextRef="#ctx0" brushRef="#br0" timeOffset="595.381">706 300,'79'395,"-65"-280,-13-115,0 1,0-1,0 1,0-1,0 1,0-1,0 1,0-1,0 0,0 0,0 0,0 0,1 1,-1-1,0-1,0 1,0 0,0 0,0 0,0-1,0 1,0 0,0-1,0 1,0-1,0 1,0-1,0 1,0-1,0 0,-1 0,1 1,0-1,0 0,-1 0,1 0,0 0,-1 0,1 0,-1 0,0 0,1 0,-1 0,0 0,1 0,-1 0,0 0,0 0,0 0,0 0,0 0,0 0,0 0,140-307,-9 110,-117 183,0 3</inkml:trace>
  <inkml:trace contextRef="#ctx0" brushRef="#br0" timeOffset="1044.492">594 74,'323'17,"-291"-12,-19-2,0-1,0-1,0 1,0-2,0 0,0-1,0 0,8-2,-20 2,0 1,0 0,0 0,-1-1,1 1,0-1,-1 1,1 0,0-1,-1 0,1 1,0-1,-1 1,1-1,-1 0,1 1,-1-1,0 0,1 1,-1-1,0 0,1 0,-1 0,0 1,0-1,0 0,1 0,-1 0,0 1,0-1,0 0,0 0,-1 0,1 0,0 1,0-1,0 0,-1 0,1 1,0-1,-1 0,1 0,-1 1,1-1,-1 0,1 1,-1-1,1 1,-2-1,-31-36,29 34,-12-11,1 3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2:10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1 339,'31'-2,"0"0,0-2,0-1,0-2,-1-1,0-1,-1-2,0 0,6-6,34-39,-68 54,1 0,-1 1,0-1,0 0,1 0,-2 0,1 0,0 0,0 0,0 0,-1 0,1 0,-1 0,0 0,0 0,0 0,0-1,0 1,0 0,0 0,-1 0,1 0,-1 0,1 0,-1 0,0 0,0 0,0 0,0 0,0 0,0 1,0-1,-1 0,1 1,-1-1,1 1,-1-1,0 1,-1-1,0 0,-2-1,1 1,0 0,0 1,-1-1,1 1,-1 0,1 0,-1 0,1 0,-1 1,0 0,1 0,-1 0,1 1,-1-1,0 1,1 0,-1 1,1-1,0 1,-1 0,1 0,0 0,0 0,0 1,-2 1,-4 3,0 0,0 1,1 0,0 1,1 0,0 0,0 1,1 0,0 0,0 2,3-8,1 0,0 1,0-1,1 1,0-1,-1 1,1 0,1 0,-1 0,1 0,0 0,0 1,0-1,1 0,0 0,0 1,0-1,1 0,0 0,0 0,0 1,0-1,1 0,0 0,0-1,0 1,1 0,-1-1,1 1,0-1,1 0,-1 0,1 0,0 0,2 1,1 0,0 0,0-1,1 0,-1 0,1 0,0-1,0-1,0 1,0-1,1 0,-1-1,0 0,1-1,-1 1,1-2,-1 1,1-1,-1 0,0-1,11-4</inkml:trace>
  <inkml:trace contextRef="#ctx0" brushRef="#br0" timeOffset="437.561">452 508,'71'-64,"-3"-2,-2-4,10-21,-62 73,-8 9,-9 25,0-12,1 1,0-1,0 1,1 0,0 0,-1 0,1 0,1 0,-1 0,1 0,0 0,0 1,1-1,-1 0,1 0,0 0,1 0,-1 0,1-1,0 1,0 0,0-1,1 1,0-1,-1 0,2 0,-1 0,0 0,1 0,0-1,-1 0,2 1,1 0,2-2,0-1,0 0,0-1,0 1,0-2,0 1,0-1,-1 0,1-1,0 0,0 0,-1 0,0-1,1-1,-1 1,0-1,0 0,-1 0,1-1,-1 0,0 0,0-1,-1 0,0 0,0 0,0 0,-1-1,1 0,-2 0,1 0,-1 0,0 0,0-1,0-4,4-10</inkml:trace>
  <inkml:trace contextRef="#ctx0" brushRef="#br0" timeOffset="1165.678">1101 395,'26'0,"-1"-1,0-2,0 0,0-2,-1-1,0 0,0-2,0-1,-1-1,0-1,-1 0,0-2,8-7,-26 18,0 0,-1-1,1 1,-1-1,1 0,-1 1,0-2,0 1,0 0,0 0,-1-1,1 0,-1 1,0-1,0 0,-1 0,1 0,-1 0,1-1,-1 1,-1 0,1-1,-1 1,1 0,-1-1,-1 1,1 0,0-1,-1 1,0 0,0 0,0-1,-1 1,1 0,-1 0,0 0,0 1,-1-1,1 0,-1 1,0-1,-1 0,0 1,-1 1,1 0,-1 1,0-1,0 1,0 0,0 0,1 0,-1 1,-1-1,1 1,0 1,0-1,0 1,1 0,-1 0,0 0,0 0,0 1,1 0,-1 0,1 0,-1 1,1 0,-1 0,-7 5,1 0,-1 1,2 0,-1 0,1 1,1 1,0 0,-4 6,9-13,1 0,0 0,0 0,0 0,1 1,-1-1,1 1,0-1,0 1,1 0,-1 0,1 0,0 0,1 0,-1 0,1 0,0 0,0 0,0 0,1 0,0 0,0 0,0 0,1-1,-1 1,1 0,0 0,1-1,-1 0,1 1,0-1,0 0,0 0,0 0,1-1,0 1,-1-1,1 0,1 0,-1 0,0-1,1 1,-1-1,1 0,0 0,2 0,22 2,0-2,1 0,-1-2,1-1,18-4,-26 1,-1-2,0 0,-1-2,1 0,-1-1,-1-1,0 0,0-2,-1 0,-1-1,0-1,-1-1,0 0,-1-1,-1-1,0 0,-1-1,-2 0,1-1,-2 0,-1-1,2-5,-10 23,1 1,-1-1,0 0,0 1,0-1,0 0,0 0,0 0,0 0,0 1,-1-1,1 0,-1 0,0-1,1 1,-1 0,0 0,0 0,-1 0,1 0,0 0,0 0,-1 0,0 0,1 0,-1 0,0 0,0 0,0 1,0-1,0 0,0 0,0 1,-1-1,1 1,-1-1,1 1,-1 0,0 0,1-1,-1 1,0 0,0 0,0 1,0-1,0 0,0 1,0-1,0 1,0-1,0 1,0 0,-3 1,0 0,1 1,-1-1,1 1,0 0,0 0,-1 1,1-1,1 1,-1 0,0 0,1 0,-1 0,1 1,0-1,0 1,0 0,1 0,0 0,-1 0,1 0,0 1,1-1,-1 1,1-1,0 1,0-1,1 1,-1 0,1-1,0 1,0 0,1 0,-1-1,1 1,0 0,0-1,1 1,-1-1,1 0,0 1,0-1,0 0,1 0,0 0,-1 0,1-1,1 1,-1 0,45 20,-43-22,1 0,-1 0,0 0,0 1,0 0,0 0,0 0,0 0,-1 1,0 0,0 0,0 0,0 0,0 1,1 2,-4-2,-1-1,1 1,-1-1,0 1,0-1,-1 1,1 0,-1-1,0 1,0-1,-1 0,1 1,-1-1,0 0,-2 4,-10 37,13-26</inkml:trace>
  <inkml:trace contextRef="#ctx0" brushRef="#br0" timeOffset="1731.889">2315 141,'-20'9,"0"1,0 1,1 1,0 0,1 2,1 0,0 1,1 0,0 1,2 1,0 1,0 0,-9 19,21-35,1 0,-1 0,1 0,0 1,-1-1,1 0,0 1,1-1,-1 1,0-1,1 1,-1-1,1 1,0-1,0 1,0-1,0 1,0-1,1 1,-1-1,1 1,-1-1,1 1,0-1,0 1,0-1,1 0,-1 0,0 1,1-1,-1 0,1 0,0-1,0 1,0 0,0-1,0 1,0-1,0 1,0-1,1 0,-1 0,0 0,1 0,-1 0,1-1,-1 1,1-1,2 1,10-4,0 0,0-1,0 0,-1-1,1-1,-1 0,0-1,-1-1,1 0,-2-1,1 0,-1-1,-1 0,0-1,0 0,-1-1,8-11,3 1,86-83,-107 105,1-1,-1 1,1-1,-1 1,0 0,1-1,-1 1,1-1,-1 1,1 0,-1 0,1-1,0 1,-1 0,1 0,-1 0,1-1,-1 1,1 0,0 0,-1 0,1 0,-1 0,1 0,0 0,-1 0,1 1,-1-1,1 0,-1 0,1 0,0 1,-1-1,1 0,-1 0,1 1,-1-1,1 1,-1-1,0 0,1 1,-1-1,1 1,-1-1,0 1,0-1,1 1,-1-1,0 1,0-1,1 1,-1 0,0-1,0 1,0-1,0 1,0 0,0-1,0 1,0-1,0 1,0 0,0-1,0 1,-1 0,-7 46,7-42,-63 241,0 83,12-192,51-135,0-1,0 0,0 1,-1-1,1 0,0 1,-1-1,1 0,-1 0,1 0,-1 0,0 0,1-1,-1 1,0 0,1-1,-1 1,0-1,0 0,0 0,0 0,1 1,-1-2,0 1,0 0,0 0,1 0,-1-1,0 1,0-1,1 0,-1 1,0-1,1 0,-1 0,1 0,-1 0,1 0,-1 0,1-1,0 1,-1 0,1-1,0 1,0-1,0 1,0-1,1 0,-1 1,0-1,1 0,-1 1,1-1,-1 0,1-1,-7-19</inkml:trace>
  <inkml:trace contextRef="#ctx0" brushRef="#br0" timeOffset="2320.506">2710 1,'-16'40,"2"2,2 0,1 0,2 1,0 24,8-64,0-1,0 1,0 0,1 0,-1 0,1 0,0 0,0 0,0 0,0 0,0 0,1-1,-1 1,1 0,0 0,-1 0,2 0,-1-1,0 1,0 0,1-1,-1 1,1-1,0 0,0 1,0-1,0 0,0 0,1 0,-1-1,0 1,1 0,0-1,-1 0,1 1,0-1,-1 0,1 0,0-1,0 1,0-1,0 1,0-1,0 0,2 0,9-6,0 0,0-1,0-1,-1 0,0-1,-1 0,0-1,0 0,-1-1,0 0,-1-1,-1 0,0-1,7-12,44-49,-12 23,-46 52,-1-1,0 0,1 0,-1 1,0-1,0 1,1-1,-1 1,0 0,0-1,0 1,0 0,0 0,0 0,0 0,0 0,0 0,0 0,0 0,-1 0,1 0,0 0,-1 1,1-1,-1 0,1 0,-1 1,0-1,0 0,1 1,-1-1,0 0,0 1,0-1,0 0,0 1,-1-1,1 0,0 1,-1-1,1 0,-1 1,1 0,25 215,-13-53,-9-135,-1 1,-2 0,-1 0,-1-1,-1 1,-2 0,-1-1,-2 0,0-1,-3 2,8-20,-1 1,0-1,0 0,-1 0,0-1,-1 0,0 0,-1 0,1 0,-2-1,1 0,-1-1,0 0,-1 0,0-1,0 0,0 0,-1-1,0 0,0-1,0 0,-8 2,15-6,0 0,0 0,0 0,0 0,1-1,-1 1,0-1,0 0,1 0,-1 0,0 0,1 0,-1-1,1 1,-1-1,1 1,0-1,0 0,0 0,0 0,0 0,0-1,0 1,1 0,-1-1,1 1,-1-1,1 1,0-1,0 0,0 0,1 1,-1-1,1 0,-1 0,1 0,11-105,9 68,1 0,2 1,1 2,2 0,25-26,-34 41,26-28,-5 7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1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86 481,'27'337,"26"-127,-53-209,0 1,0-1,1 1,-1-1,0 0,1 1,-1-1,1 0,-1 0,1 1,0-1,0 0,-1 0,1 0,0 0,0 0,0 0,0 0,0 0,0 0,0 0,1-1,-1 1,0 0,0-1,1 1,-1-1,0 1,1-1,-1 0,0 0,1 1,-1-1,1 0,-1 0,0 0,1-1,-1 1,1 0,-1 0,0-1,1 1,-1-1,0 1,0-1,1 0,-1 1,0-1,0 0,0 0,0 0,0 0,0 0,0 0,0 0,0 0,18-21,-2 0,0-1,-1 0,-2-1,0-1,-2-1,8-21,6-10,3-7,-17 34,2 0,1 1,2 0,0 1,4-1,-8 14</inkml:trace>
  <inkml:trace contextRef="#ctx0" brushRef="#br0" timeOffset="517.828">1 284,'161'-17,"1"7,30 7,-192 3,0-1,-1 1,1-1,0 1,0-1,0 0,0 1,0-1,0 1,0-1,0 1,0-1,0 1,0-1,0 0,0 1,0-1,0 1,0-1,1 1,-1-1,0 1,0-1,1 1,-1-1,0 1,1 0,-1-1,0 1,1-1,-1 1,1 0,-1-1,1 1,-1 0,1 0,-1-1,1 1,-1 0,1 0,-1 0,1-1,-1 1,1 0,-1 0,1 0,0 0,-1 0,1 0,-1 0,1 0,-1 1,1-1,-44-24,-47-29,74 36</inkml:trace>
  <inkml:trace contextRef="#ctx0" brushRef="#br0" timeOffset="818.643">904 1,'-24'24,"-12"18,-1 6,1-5,8-5,7-4,9-8</inkml:trace>
  <inkml:trace contextRef="#ctx0" brushRef="#br0" timeOffset="1339.595">933 198,'21'18,"-1"0,-2 1,1 1,-2 1,-1 0,-1 1,0 1,-2 0,-1 1,0 1,-2 0,-1 0,-1 1,-1 0,-1 0,-2 1,0-1,-2 1,-1 0,-1 0,-2 0,-3 22,0-32,0-1,-2 0,0 1,0-2,-2 1,0-1,0-1,-2 0,1 0,-2-1,0 0,-1-1,0 0,0-1,-1-1,-1 0,0-1,0 0,-4 0,-16 10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6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0 367,'276'-16,"-14"-14,-258 30,12-4,-1 1,1 0,0 2,0 0,0 1,1 0,-1 1,15 4,-30-5,0 1,-1 0,1-1,0 1,-1 0,1-1,-1 1,1 0,-1 0,1 0,-1 0,1-1,-1 1,0 0,0 0,1 0,-1 0,0 0,0 0,0 0,0 0,0 0,0 0,0 0,0 0,-1-1,1 1,0 0,-1 0,1 0,0 0,-1 0,1 0,-1-1,1 1,-1 0,0 0,1-1,-1 1,0 0,1-1,-1 1,0-1,0 1,1-1,-1 1,0-1,0 0,0 1,0-1,0 0,0 0,0 1,0-1,0 0,1 0,-1 0,0 0,0 0,0 0,-1-1,-18 9</inkml:trace>
  <inkml:trace contextRef="#ctx0" brushRef="#br0" timeOffset="261.099">0 650,'43'-10,"24"-2,11-1,-5 4,-8 2,-11 2,-11 3,-6 1,-6 1,-3 0,-2 1,1-1,-1 1,-4-1</inkml:trace>
  <inkml:trace contextRef="#ctx0" brushRef="#br0" timeOffset="745.072">338 0,'3'9,"0"-1,0 1,1-1,0 0,0-1,1 1,0-1,0 0,1 0,0 0,0-1,0 0,1 0,0 0,0-1,1 0,-1-1,7 3,217 97,-209-94,-1 1,0 1,0 1,-1 1,-1 1,1 1,-16-13,-1 1,1-1,0 1,-1 0,0 0,1 0,-2 0,1 1,0-1,-1 1,0-1,0 1,0 0,-1 0,0 0,0 0,0 0,0 0,-1 0,0 0,0 1,0-1,0 0,-1 0,0 0,0 0,-1 0,1 0,-1 0,0-1,-2 3,-5 6,-2-1,1 0,-2-1,0 0,0-1,-1 0,0-1,0 0,-1-1,0-1,-1 0,0-1,-7 2,-33 18,-167 83,180-76,31-16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0 368,'87'0,"201"-11,-199 1,0 3,84 7,-189 5,-2 1</inkml:trace>
  <inkml:trace contextRef="#ctx0" brushRef="#br0" timeOffset="282.707">29 508,'29'0,"29"0,8 0,-1 0,-2 0,-8 0,-7 0,-8 0,-6 0,-3 0,-3 0,-6 5,-2 2,1-1,-4-6,1-3,-4-1</inkml:trace>
  <inkml:trace contextRef="#ctx0" brushRef="#br0" timeOffset="835.769">367 1,'21'33,"1"-1,2-1,1-1,1-1,2-1,0-1,2-2,1-1,15 8,75 65,-116-92,-3-5,-1 0,0 1,1-1,-1 1,0 0,1-1,-1 1,0 0,0 0,0 0,1-1,-1 1,0 1,0-1,0 0,-1 0,1 0,0 0,0 1,-1-1,1 0,-1 1,1-1,-1 0,1 1,-1-1,0 1,0-1,0 1,1-1,-1 0,-1 1,1-1,0 1,0-1,-1 1,1-1,0 0,-1 1,0-1,1 0,-1 1,0-1,1 0,-1 0,0 0,0 1,0-1,0 0,0 0,-1 0,-170 95,157-86,-30 22,-1-3,-1-2,-38 16,27-16,42-19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20 189,'-1'1,"-1"0,1 0,0 0,-1 0,1 0,0 1,0-1,0 0,0 1,0-1,0 0,0 1,0-1,1 1,-1 0,0-1,1 1,-1-1,1 1,0 0,0 0,-1-1,1 1,0 0,1-1,-1 1,0 0,0-1,1 1,-1 0,1-1,-1 1,1-1,0 2,0 0,31 247,-21-108,19 91,-25-214,25 51,-28-70,0 0,0-1,0 1,-1-1,1 0,0 1,-1-1,1 0,0 0,-1 0,1 0,-1 0,1-1,-1 1,0 0,0-1,1 1,-1-1,0 1,0-1,-1 0,1 1,0-1,0 0,-1 0,1 1,-1-1,1 0,-1-2,38-167,115-306,-148 412,-9 59</inkml:trace>
  <inkml:trace contextRef="#ctx0" brushRef="#br0" timeOffset="429.603">584 20,'11'-4,"-1"0,1 1,0 0,-1 1,1 1,0 0,0 0,0 1,0 0,0 1,0 0,0 1,0 0,0 0,0 1,-1 1,9 4,-17-7,-1 1,1-1,-1 1,0-1,1 1,-1-1,0 1,0-1,0 1,0 0,-1 0,1 0,0-1,-1 1,1 0,-1 0,0 0,0 0,1 0,-1 0,-1 0,1 0,0 0,0 0,-1-1,1 1,-1 0,1 0,-1 0,0 0,0-1,0 1,0 0,-1 1,-47 57,36-47,-32 56,44-67,1 0,-1 0,1 0,-1 0,1 0,0 0,0 0,0 0,0 1,0-1,0 0,0 0,1 0,-1 0,1 0,0 0,-1 0,1 0,0-1,0 1,0 0,1 0,-1-1,0 1,1-1,-1 1,1-1,-1 1,1-1,0 0,-1 0,1 0,0 0,0 0,0 0,0 0,1 0,142 23,-87-15,-33-7</inkml:trace>
  <inkml:trace contextRef="#ctx0" brushRef="#br0" timeOffset="795.002">1149 443,'314'1,"-234"11,-66-8,1-1,-1-1,0 0,1-1,-1 0,0-1,1-1,-1-1,0 0,4-1,56-25,-69 20</inkml:trace>
  <inkml:trace contextRef="#ctx0" brushRef="#br0" timeOffset="1061.286">1178 640,'28'5,"30"-3,8-2,-1-2,-7 1,-9 0,-8 0,-6 0,-4 0,-2 1,-2 0,-1 0,1 5,0 2,-5-1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0,'-3'53,"81"235,7-52,-85-235,0 1,0-1,0 0,0 0,1 0,-1 0,0 0,1 0,-1 0,1-1,-1 1,1 0,-1 0,1 0,0 0,-1 0,1-1,0 1,0 0,0-1,-1 1,1-1,0 1,0-1,0 1,0-1,0 1,0-1,0 0,0 0,0 1,0-1,0 0,0 0,0 0,0 0,1 0,-1 0,0-1,0 1,0 0,0 0,0-1,0 1,0-1,-1 1,1-1,0 1,0-1,0 0,0 1,-1-1,1 0,0 1,0-1,-1 0,1 0,-1 0,1 0,-1 0,1 0,-1 0,1 0,-1 0,0 0,0 0,48-171,46-86,-63 173,-25 68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1,'15'5,"18"1,10 0,1-1,-2-6,-3-3,-3-1,-3 0,-3 2,-1 1,-1 0,0 2,-5-1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0,'131'6,"-129"-5,-1-1,1 1,0 0,-1 0,1-1,-1 1,1 0,-1 1,1-1,-1 0,0 0,1 1,-1-1,0 0,0 1,0-1,0 1,0 0,-1-1,1 1,0 0,-1-1,1 1,-1 0,0 0,1-1,-1 1,0 0,0 0,0-1,0 1,-1 0,1 0,0 0,-1-1,1 1,-1 0,0-1,1 1,-1 0,0-1,-42 66,19-43,20-21,0 0,1 0,-1 0,0 1,1-1,0 1,0 0,0 0,0 0,1 0,0 0,0 1,0-1,0 1,1-1,-1 3,4-4,0 0,0-1,0 1,1-1,0 1,-1-1,1 0,0 0,0 0,0-1,0 1,0-1,0 1,1-1,-1 0,0 0,1 0,-1-1,1 1,-1-1,0 0,1 0,-1 0,1-1,-1 1,1-1,1 0,2 1,81-2,-62 1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0 227,'39'0,"26"0,8 0,-5 0,-8 0,-10 0,-13 0</inkml:trace>
  <inkml:trace contextRef="#ctx0" brushRef="#br0" timeOffset="350.934">141 1,'5'33,"1"21,1 7,-2-4,-2-5,-1-8,0-6,-2-5,-5-7,-2-5,1 0,1-3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1,'2'49,"2"-1,2 1,2-1,3 0,62 186,-7-36,-43-161,-23-37,1 1,-1-1,1 1,-1-1,0 1,1-1,-1 1,1-1,-1 1,1-1,-1 0,1 1,-1-1,1 0,0 1,-1-1,1 0,-1 0,1 0,0 0,-1 0,1 1,0-1,-1 0,1 0,0 0,-1-1,1 1,-1 0,1 0,0 0,-1 0,1-1,-1 1,1 0,0 0,-1-1,1 1,-1 0,1-1,-1 1,1-1,-1 1,1-1,-1 1,0-1,1 1,-1-1,0 1,1-1,-1 1,0-1,0 0,0 1,1-1,-1 0,0 1,0-1,0 1,0-1,0 0,0 0,24-133,70-210,-66 175,-27 145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1,'-4'5,"-8"6,-5 6,-1 5,-1-1,2 0,0 2,1 2,10-4,5-5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17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1,'-5'98,"-5"0,-4 0,-11 33,-14 97,-5 67,53-205,-10-84,-2-4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2:06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87 146,'0'-1,"-1"1,1 0,0-1,-1 1,1 0,-1-1,1 1,-1 0,1 0,-1-1,1 1,-1 0,0 0,1 0,-1 0,1 0,-1 0,1 0,-1 0,0 0,1 0,-1 0,1 0,-1 0,1 0,-1 0,1 0,-1 1,0-1,1 0,-1 1,1-1,0 0,-1 1,1-1,-1 0,1 1,-1-1,1 1,0-1,-1 1,1-1,0 1,0-1,-1 1,1-1,0 1,0-1,0 1,0-1,0 1,-1-1,1 1,0 0,0-1,0 1,1-1,-1 1,0-1,0 1,-6 39,6-39,-11 349,-25-47,25-144,39-233,7 2,-24 53</inkml:trace>
  <inkml:trace contextRef="#ctx0" brushRef="#br0" timeOffset="597.632">369 258,'-208'252,"128"-171,79-80,1 1,0-1,0 1,0-1,0 1,0-1,1 1,-1-1,0 0,1 1,-1-1,1 1,-1-1,1 0,-1 1,1-1,0 0,0 1,0-1,0 0,0 0,0 0,0 0,0 0,0 0,1 0,-1-1,0 1,0 0,1-1,-1 1,1 0,-1-1,0 0,1 1,-1-1,1 0,-1 0,1 0,-1 0,1 0,-1 0,1 0,-1 0,1-1,0 0,10 4,-4-2,0 1,0 1,0-1,-1 1,1 0,-1 1,1 0,-1 0,-1 0,1 1,0 0,-1 1,0-1,-1 1,1 0,-1 1,0-1,-1 1,1 0,-1 0,0 2,45 148,-32-137,-8-18</inkml:trace>
  <inkml:trace contextRef="#ctx0" brushRef="#br0" timeOffset="801.296">623 681,'-10'34,"2"10,3-6,6-14,3-17,1-9</inkml:trace>
  <inkml:trace contextRef="#ctx0" brushRef="#br0" timeOffset="964.663">679 201,'-4'24,"-3"8</inkml:trace>
  <inkml:trace contextRef="#ctx0" brushRef="#br0" timeOffset="1552.924">820 794,'50'-104,"21"-12,-71 116,0-1,0 1,0-1,0 1,0-1,1 1,-1 0,0-1,0 1,1 0,-1-1,0 1,1 0,-1-1,0 1,1 0,-1-1,0 1,1 0,-1 0,1-1,-1 1,0 0,1 0,-1 0,1 0,-1 0,1 0,-1 0,1 0,-1 0,1 0,-1 0,0 0,1 0,-1 0,1 0,-1 0,1 0,-1 0,0 1,1-1,-1 0,1 0,-1 1,0-1,1 0,-1 0,0 1,1-1,-1 0,0 1,1-1,-1 1,0-1,0 0,0 1,1-1,-1 1,0-1,0 0,0 1,0-1,0 1,0-1,0 1,0-1,0 1,3 37,-3-34,0 19,8 82,-7-103,-1 1,1-1,0 1,0-1,0 0,0 0,0 1,0-1,1 0,-1 0,1 0,-1 0,1-1,0 1,0 0,0-1,0 1,0-1,0 0,0 1,0-1,1 0,-1 0,0-1,1 1,-1 0,1-1,-1 1,0-1,1 0,-1 0,1 0,-1 0,1 0,-1-1,1 1,1-1,7-4,-1 1,0-1,0-1,0 1,-1-2,0 1,0-1,0-1,-1 0,-1 0,1 0,-1-1,3-5,0 2,10-22,-19 22</inkml:trace>
  <inkml:trace contextRef="#ctx0" brushRef="#br0" timeOffset="2203.261">1300 681,'36'-16,"0"-1,-1-2,-1-2,-2-1,0-1,3-5,-33 27,0 0,0 1,0-1,-1 0,1 0,0 0,-1-1,1 1,-1 0,1 0,-1-1,0 1,1-1,-1 1,0-1,0 0,0 1,0-1,0 0,-1 0,1 0,0 0,-1 0,1 1,-1-1,0 0,0 0,0 0,0 0,0 0,0 0,0 0,-1 0,1 0,-1 0,1 0,-1 0,0 0,1 1,-1-1,0 0,-1 1,1-1,0 0,0 1,-1-1,-7 0,1 1,0 0,-1 1,1 0,-1 0,1 1,0 0,-1 0,1 1,0 0,0 0,0 1,0 0,1 1,-1 0,1 0,0 0,0 1,0 0,1 1,-1-1,1 1,1 0,-1 1,1-1,0 1,1 0,-1 0,1 1,1-1,0 1,0 0,-1 2,4-5,-1-1,1 1,0-1,0 0,1 1,-1-1,1 1,0-1,0 1,0-1,1 0,-1 0,1 0,0 0,0 0,1 0,-1 0,1-1,0 1,0-1,0 0,0 0,1 0,-1 0,1 0,0-1,-1 0,1 0,0 0,0 0,3 1,5 2,0-1,0 0,1 0,-1-1,1 0,0-1,0-1,-1 0,1-1,9-1,16-7,0-2,-1-1,-1-2,0-1,0-3,-2 0,7-7,-29 18,15-8,-1-1,0-1,-1-1,-1-1,-1-1,0-2,-2 0,0-1,-2-1,0-1,-2-1,0 0,-2-1,-1-1,-1 0,-1-1,-2-1,2-7,-10 26,-1-1,0 0,0 0,-1 0,-1 0,0 0,0 0,-1 1,0-1,-2-4,3 12,1 0,-1 0,0 0,0 1,0-1,0 0,-1 0,1 1,-1-1,1 1,-1-1,0 1,0 0,0 0,0 0,-1 0,1 0,0 0,-1 1,0-1,1 1,-1 0,0-1,1 1,-1 0,0 1,0-1,0 0,0 1,0 0,0 0,0 0,0 0,0 0,0 0,0 1,0-1,0 1,-1 1,-1 0,-1 0,1 0,0 1,0 0,0 0,0 1,1-1,-1 1,1 0,0 0,0 1,0-1,1 1,0 0,0 0,0 0,0 0,1 0,0 1,0-1,0 1,0-1,1 1,0 2,-6 145,8-132,18 205,26-86,-46-100,-7-39</inkml:trace>
  <inkml:trace contextRef="#ctx0" brushRef="#br0" timeOffset="2454.163">1752 400,'43'9,"39"9,9 0,-5-2,-13 1,-14-3,-12-4,-10-3,-10-3</inkml:trace>
  <inkml:trace contextRef="#ctx0" brushRef="#br0" timeOffset="2701.281">2485 568,'0'15,"5"4,1-6,5-9,1-6</inkml:trace>
  <inkml:trace contextRef="#ctx0" brushRef="#br0" timeOffset="2875.623">2598 314,'0'-9,"0"-4</inkml:trace>
  <inkml:trace contextRef="#ctx0" brushRef="#br0" timeOffset="3030.898">2824 371,'-11'8,"0"0,0 1,1 0,0 1,1 0,0 1,0 0,1 0,0 1,1 0,1 0,0 1,1 0,0 0,-3 12,8-22,0 1,0-1,0 1,0-1,1 1,-1-1,1 0,0 1,0-1,0 0,1 0,-1 1,1-1,-1 0,1-1,0 1,0 0,1 0,-1-1,0 1,1-1,0 0,-1 0,1 0,0 0,0 0,0-1,0 1,0-1,1 0,-1 0,0 0,3 0,117 12,-37-26,-61 6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4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0,'166'1,"-164"-1,0 0,-1-1,1 1,0 0,0 1,-1-1,1 0,0 0,0 1,-1-1,1 1,0-1,-1 1,1 0,0 0,-1 0,1 0,-1 0,1 0,-1 0,0 0,0 0,1 1,-1-1,0 1,0-1,0 1,0-1,-1 1,1-1,0 1,-1 0,1-1,-1 1,1 0,-1 0,0-1,0 1,0 0,0 0,0 0,0-1,0 1,0 0,-1 0,1-1,-1 1,0 0,1-1,-1 1,0 0,0-1,0 1,-60 70,53-66,1 1,-1 0,2 0,-1 1,1 0,0 0,1 0,0 1,0 0,1 0,0 0,-3 8,7-14,0-1,-1 0,1 0,0 0,0 1,0-1,0 0,0 0,1 0,-1 0,1 1,0-1,-1 0,1 0,0 0,0 0,0 0,0 0,1-1,-1 1,0 0,1-1,-1 1,1 0,0-1,-1 0,1 1,0-1,0 0,0 0,0 0,0 0,0-1,0 1,0 0,0-1,1 1,-1-1,0 0,0 0,0 0,2 0,96-9,-71 2,-3 1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40,'41'-11,"1"2,0 2,0 1,0 2,41 2,-80 2,0 0,1 0,-1 0,0 0,0 0,0 0,1 1,-1 0,0 0,0 0,0 0,0 0,0 0,0 1,-1-1,1 1,0 0,-1 0,1 0,-1 0,0 1,1-1,-1 0,0 1,-1 0,1-1,0 1,-1 0,1 0,-1 0,0 0,0 0,0 0,-1 0,1 0,-1 1,0-1,1 0,-1 0,-1 0,1 1,0-1,-1 3,-4 8,0-1,-1 1,-1-1,0 0,0-1,-1 1,-1-1,0-1,0 0,-10 8,-9 14,-17 15,36-41,0 1,1 0,0 1,0 0,1 0,0 1,1 0,0 0,1 0,0 1,0 0,1 0,1 0,-1 0,4-8,0 0,0 0,0 0,0 0,0 0,1 0,0 0,-1 0,1 0,0 0,0 0,0 0,1-1,-1 1,1 0,-1-1,1 0,0 1,0-1,0 0,0 0,1 0,-1 0,0 0,1 0,0-1,-1 1,1-1,0 0,0 0,-1 0,1 0,3 0,100 11,-100-12,2 1,1-1,-1 0,0 0,0-1,1 0,-1-1,0 0,0 0,0 0,0-1,-1 0,1-1,4-3,1-4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1,'16'104,"4"0,5-1,9 16,13 18,-45-137,-1 1,1-1,-1 0,0 0,1 0,-1 0,0 0,1 0,-1-1,0 1,1 0,-1-1,0 1,1-1,-1 0,0 1,0-1,0 0,0 1,1-1,-1 0,0 0,0 0,-1 0,1 0,0 0,0-1,0 1,-1 0,1 0,-1 0,1-1,-1 1,1 0,-1-1,0 1,1 0,-1-1,0 1,0 0,0-1,0 1,0-1,-1 0,3-2,133-287,-118 246,-12 24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7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1 174,'17'-6,"2"0,-1 1,1 1,0 1,-1 1,1 0,0 2,10 0,-12 0,184 0,-202 0,0-1,1 1,-1-1,1 1,-1-1,0 0,1 1,0-1,-1 1,1-1,-1 0,1 0,0 1,-1-1,1 0,0 0,0 1,-1-1,1 0,0 0,0 0,0 1,0-1,0 0,0 0,0 0,1 1,-1-1,0 0,0 0,1 0,-1 1,0-1,1 0,-1 1,1-1,-1 0,1 1,-1-1,1 0,-1 1,1-1,-1 1,1-1,0 1,-1 0,1-1,0 1,0-1,-1 1,1 0,0 0,0 0,-1-1,1 1,0 0,0 0,0 0,-1 0,2 0,-27-20,-44-54,62 57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1 225,'38'0,"32"0,9 0,-4 0,-10 0,-12 0,-9 0,-8 0,-10-4,-4-3,-7 1</inkml:trace>
  <inkml:trace contextRef="#ctx0" brushRef="#br0" timeOffset="248.042">198 0,'-5'39,"-1"21,0 6,1-3,2-8,1-9,0-6,2-7,5-3,1-2,5-6,1-6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1,-1-1,1 1,0-1,0 1,-1-1,1 1,0-1,0 1,-1-1,1 1,0-1,0 0,0 1,0-1,0 1,0-1,0 1,0-1,0 0,0 1,0-1,0 1,0-1,1 1,-1-1,0 1,0-1,1 1,-1-1,0 1,1-1,-1 1,0-1,1 1,-1 0,0-1,1 1,-1-1,1 1,-1 0,1 0,-1-1,1 1,-1 0,1 0,0 0,-1-1,1 1,-1 0,1 0,-1 0,1 0,0 0,-1 0,1 0,-1 0,1 1,40-7,-41 6,315-30,-259 31,-32-1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6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9,'-5'4,"-6"8,-1 5,6 0,8-2,10-5,2-8,3-4,0-8,-4-5,-9-7,-9 2,-9 8,-8 7,-3 9,1 3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71,'0'0,"-1"-1,1 1,0-1,0 1,0-1,0 1,0-1,0 1,0-1,0 1,0-1,0 1,0-1,1 1,-1-1,0 1,0-1,0 1,1-1,-1 1,0 0,0-1,1 1,-1-1,0 1,1 0,-1-1,1 1,-1 0,0-1,1 1,-1 0,1 0,-1-1,1 1,-1 0,1 0,-1 0,1 0,-1 0,1 0,-1 0,1 0,-1 0,1 0,-1 0,1 0,-1 0,1 0,-1 0,1 0,-1 0,1 1,-1-1,1 0,-1 0,1 1,-1-1,0 0,1 1,-1-1,1 0,-1 1,0-1,1 1,-1-1,0 0,0 1,1-1,-1 1,10 43,-8-29,15 55,3 0,3-2,4-1,4 6,3-21,-33-52,1 0,-1 0,1 0,-1-1,0 1,1 0,-1-1,0 1,0-1,1 0,-1 1,0-1,0 0,0 0,0 0,0 0,0 0,0 0,0 0,0 0,0 0,0 0,-1 0,1-1,0 1,-1 0,1-1,-1 1,0 0,1-1,-1 1,0 0,0-1,0 0,82-278,-70 245,2 1,1 0,2 1,14-22,-17 37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92,'326'1,"-176"22,-149-23,-1-1,1 1,-1-1,0 0,1 1,-1-1,1 1,-1-1,0 0,0 1,1-1,-1 0,0 1,0-1,0 0,0 1,1-1,-1 0,0 1,0-1,-1 0,1 0,0 1,0-1,0 0,0 1,0-1,-1 0,1 1,0-1,-1 1,1-1,-1 0,1 1,0-1,-1 1,1-1,-1 1,1-1,-1 1,0-1,1 1,-1 0,1-1,-1 1,0 0,1 0,-1-1,0 1,1 0,-1 0,0 0,1 0,-1 0,0 0,-121-74,106 60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8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0,'-19'15,"-16"13,-8 8,5 2,3-5,8-9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3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24,'12'-5,"1"1,0 0,0 1,0 0,1 1,-1 0,1 1,-1 1,1 0,-1 1,0 1,13 2,-24-3,0-1,1 1,-1 0,0 0,0 0,0 0,0 0,0 0,0 1,-1-1,1 0,0 1,-1 0,1-1,-1 1,1 0,-1 0,0 0,0 0,0 0,0 0,0 0,0 0,0 0,-1 1,1-1,-1 0,0 0,0 1,0-1,0 0,0 0,0 1,0-1,-1 0,1 0,-1 1,0 0,-47 76,-135 106,180-183,0 1,0 0,0 0,1 0,-1 0,1 0,-1 0,1 1,0-1,1 1,-1 0,1-1,-1 1,1 0,0 0,1 0,-1 0,1 0,-1 0,1 0,0 0,1 0,-1 0,1 0,0 0,0 0,0 0,0 0,1-1,-1 1,1 0,0-1,0 1,0-1,1 1,4 1,0-1,0 1,0-1,1 0,0-1,-1 0,1 0,1 0,-1-1,0-1,0 1,1-1,-1-1,1 0,-1 0,5-1,61 8,-4 5,-48-10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6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1 489,'9'8,"0"-1,1 0,0-1,0 0,0-1,1 1,0-2,0 0,0 0,1-1,-1 0,1-1,-1-1,1 0,0 0,0-1,0-1,-1 1,1-2,0 0,-1 0,1-1,-1-1,1 0,29-14,-1-1,-1-1,-1-3,-1-1,-1-1,-2-3,0 0,20-24,93-96,8 7,-155 140,1 0,0 0,0 0,0 0,0 0,0 1,0-1,0 0,0 1,0-1,0 1,0-1,0 1,0-1,0 1,0 0,1-1,-1 1,0 0,0 0,1 0,-1 0,0 0,0 0,0 0,1 1,-1-1,0 0,0 1,0-1,0 1,0-1,0 1,0-1,0 1,0 0,0 0,0-1,0 1,0 0,0 0,0 0,-1 0,1 0,0 0,-1 0,1 0,-1 0,1 0,-1 1,0-1,9 66,-12-38,-1 0,-1 0,-2-1,-1 0,-1 0,-1-1,-2 0,-9 17,4-12,0-2,-2 0,-2-1,0-1,-15 13,29-31,0-1,-1-1,-1 0,1 0,-1 0,0-1,-1-1,0 1,0-1,0-1,-1 0,0-1,0 0,0 0,0-1,0-1,-1 0,1 0,-1-1,0-1,1 0,-12-1,20 0,-1-1,1 1,0-1,0 0,0 0,0 0,0 0,0-1,1 1,-1-1,1 1,-1-1,1 0,0 0,0 0,0 0,1 0,-1-1,0-1,-5-17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7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55,'-14'13,"1"1,0 0,1 1,1 0,0 1,1 1,1-1,1 2,0-1,1 1,1 0,0 1,2-1,0 1,0 8,4-22,0 1,0-1,1 0,-1 0,1 0,1 1,-1-1,1 0,0-1,0 1,0 0,0 0,1-1,0 0,0 1,0-1,1 0,-1 0,1-1,0 1,0-1,0 0,0 0,1 0,0-1,-1 1,1-1,0 0,0-1,0 1,0-1,0 0,0 0,0 0,1-1,-1 0,0 0,0 0,0-1,1 1,-1-1,0-1,4 0,4-3,-1 1,-1-2,1 1,-1-2,0 1,0-2,-1 1,1-2,-2 1,0-1,0 0,0-1,-1 0,-1-1,1 0,-2 0,0 0,0-1,-1 0,0 0,-1 0,0 0,0-6,-4 8,-1 0,0 0,0 0,-1 0,0 0,-1 1,0-1,0 1,-1 0,-1 0,1 0,-1 0,-1 1,0 0,0 0,0 1,-1-1,0 1,0 1,-1-1,0 1,0 1,-1-1,1 1,4 3,1 0,0 0,0 0,-1 0,1 1,-1-1,0 1,1 0,-1 0,0 0,0 0,1 1,-1 0,0-1,0 1,0 1,0-1,0 1,1-1,-1 1,0 0,0 0,1 1,-1-1,1 1,-1 0,1 0,-1 0,-9 10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8,'11'-3,"0"1,1 1,-1 0,1 0,-1 1,1 1,0 0,-1 0,0 1,1 1,-1 0,0 0,5 3,-14-4,-1 0,1 0,0 0,-1 0,0 0,1 1,-1-1,0 0,0 1,0-1,-1 1,1-1,0 1,-1-1,0 1,0 0,1-1,-2 1,1-1,0 1,0 0,-1-1,1 1,-1-1,0 1,0-1,0 0,0 1,0-1,-1 0,1 1,-1-1,1 0,-1 0,0-1,0 1,0 0,0 0,0-1,0 1,0-1,0 0,-1 0,-1 1,-10 13,12-14,0 1,-1 0,1 0,0 0,0 0,0 0,0 0,1 1,-1-1,1 1,-1-1,1 1,0 0,0-1,0 1,0 0,0 0,1 0,-1-1,1 1,0 0,0 0,0 0,0 0,1 0,-1 0,1 0,-1-1,1 1,0 0,0 0,0-1,1 1,-1-1,1 1,-1-1,1 1,0 0,6 1,-1 0,0 0,1-1,0 0,0 0,0-1,0 0,0 0,0-1,1 0,-1 0,1-1,17 2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1,'11'186,"16"-98,-25 6,1-80</inkml:trace>
  <inkml:trace contextRef="#ctx0" brushRef="#br0" timeOffset="1">1 424,'29'0,"18"0,8 0,-2 0,-5 0,-6 0,-5 0,-4 0,-3 0,-2 0,-6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2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24,'-25'165,"22"291,3-347,0-109</inkml:trace>
  <inkml:trace contextRef="#ctx0" brushRef="#br0" timeOffset="422.67">0 108,'0'-1,"1"0,-1 0,0 1,0-1,0 0,1 0,-1 0,0 1,1-1,-1 0,0 0,1 1,-1-1,1 0,-1 1,1-1,0 1,-1-1,1 1,0-1,-1 1,1-1,0 1,-1 0,1-1,0 1,0 0,0-1,-1 1,1 0,0 0,0 0,0 0,-1 0,1 0,0 0,0 0,0 0,0 0,197-17,164-6,-124-4,-144 9,-75 13</inkml:trace>
  <inkml:trace contextRef="#ctx0" brushRef="#br0" timeOffset="1134.331">1045 334,'19'0,"16"0,7 0,1 0,-2 0,-3 0,-3 0,-8-5,-4-1,0-1,0 2,1 2,2 1,-5-4,0-1,-4 1</inkml:trace>
  <inkml:trace contextRef="#ctx0" brushRef="#br0" timeOffset="1387.768">1073 502,'39'0,"17"0,4 0,-4 0,-6 0,-7 0,-11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3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57,'0'5,"0"6,0 7,0 4,0 4,0 1,0 3,0-1,0 0,0 1,0-2,0 1,5-5,2-7</inkml:trace>
  <inkml:trace contextRef="#ctx0" brushRef="#br0" timeOffset="280.948">260 396,'43'0,"39"0,9 0,-5 0,-13 0,-14 0,-12 0,-14 5,-17 1,-13 0</inkml:trace>
  <inkml:trace contextRef="#ctx0" brushRef="#br0" timeOffset="701.248">345 594,'204'-38,"-202"37,0 0,0 0,0 1,1-1,-1 1,0 0,0 0,1 0,-1 0,0 0,0 0,1 0,-1 1,0-1,0 1,0 0,1 0,-1-1,0 1,0 1,0-1,0 0,-1 0,1 1,0-1,0 1,-1-1,1 1,-1 0,0 0,1 0,-1 0,0 0,0 0,0 0,0 0,0 0,-1 0,1 0,-1 1,1-1,-1 0,0 0,0 1,0-1,0 0,0 1,-1-1,1 0,-1 0,1 0,-1 1,0-1,0 1,-12 15,-1-1,0 0,-1-1,-1 0,0-2,-17 12,-5 6,-23 40,60-70,0 0,0-1,0 1,0 0,0 0,1 0,-1 0,1 0,-1 0,1 0,0 0,0 0,0 0,0 0,0 0,1 0,-1 0,0 0,1 0,-1 0,1 0,0-1,0 1,0 0,0 0,0-1,0 1,0 0,0-1,1 1,-1-1,1 0,-1 1,1-1,-1 0,1 0,0 0,0 0,0 0,-1 0,1-1,0 1,0 0,1-1,5 2,1 0,-1 0,0-1,0 0,1-1,-1 0,0 0,1-1,-1 0,0 0,1-1,-1 0,0 0,0-1,-1 0,4-2,15-7</inkml:trace>
  <inkml:trace contextRef="#ctx0" brushRef="#br0" timeOffset="1278.44">1023 509,'275'-259,"-270"255,29-26,-34 29,1 1,-1-1,1 1,-1 0,1-1,-1 1,1-1,0 1,-1 0,1-1,0 1,-1 0,1 0,0 0,-1 0,1-1,0 1,-1 0,1 0,0 0,0 0,-1 1,1-1,0 0,-1 0,1 0,0 0,-1 1,1-1,0 0,-1 1,1-1,-1 0,1 1,-1-1,1 1,-1-1,1 1,-1-1,1 1,-1-1,1 1,-1 0,0-1,1 1,-1 0,0-1,0 1,0 0,1-1,-1 1,0 0,4 33,-4-31,-1 0,1 0,0 0,0 0,0 0,0 0,1 0,-1-1,1 1,-1 0,1 0,0 0,0-1,1 1,-1 0,0-1,1 1,0-1,-1 0,1 0,0 1,0-1,0 0,1 0,-1-1,0 1,1 0,-1-1,1 0,-1 1,1-1,0 0,0 0,-1-1,8 0,0-2,0 1,-1-1,1-1,-1 0,0 0,0-1,0 0,0-1,-1 1,1-2,-1 1,0-1,-1-1,0 1,7-8,-11 12,138-120,-139 121,-1 1,1-1,0 1,0 0,-1 0,1 0,0 0,0 0,0 0,-1 1,1-1,0 1,0-1,-1 1,1-1,0 1,-1 0,1 0,-1 0,1 0,-1 0,1 0,-1 0,0 1,1-1,-1 0,0 1,0-1,0 1,0-1,0 1,-1 0,1-1,0 1,-1 0,1-1,-1 1,0 0,1 0,-1 0,0-1,0 1,0 0,0 0,0 0,-1-1,1 1,-1 0,10 28,-5-24,-1 0,1 1,0-2,1 1,-1 0,1-1,0 0,1 0,-1 0,1-1,0 0,0 0,0 0,0-1,1 0,0 0,-1-1,1 0,0 0,0 0,0-1,0 0,1-1,-1 1,0-1,0-1,0 1,1-1,-1 0,5-2,7-4</inkml:trace>
  <inkml:trace contextRef="#ctx0" brushRef="#br0" timeOffset="1543.158">1023 566,'43'0,"38"0,15 0,-4 0,-12 0,-12 0,-11 0,-11 0,-8 0,-7 0,-3-5,-1-1,-1-1,0 2,-5 2</inkml:trace>
  <inkml:trace contextRef="#ctx0" brushRef="#br0" timeOffset="2160.465">1502 678,'-397'411,"381"-386,40-37,139-145,-46 42,-84 86,83-55,-113 83,0-1,0 1,0 0,0 1,-1-1,1 0,0 1,0 0,1-1,-1 1,0 0,0 1,0-1,0 1,0-1,0 1,-1 0,1 0,0 0,0 0,0 0,-1 1,1 0,-1-1,1 1,-1 0,0 0,1 0,-1 0,0 1,0-1,-1 0,1 1,0 0,-1-1,0 1,0 0,1 0,-2 0,2 1,65 182,-67-186,1 1,-1-1,1 1,-1-1,0 1,1 0,-1-1,0 1,1-1,-1 1,0 0,0-1,0 1,0 0,1-1,-1 1,0 0,0-1,0 1,0 0,-1-1,1 1,0 0,0-1,0 1,0 0,-1-1,1 1,0-1,-1 1,1 0,0-1,-1 1,1-1,-1 1,1-1,-1 1,1-1,-1 0,1 1,-1-1,1 1,-1-1,0 0,1 0,-1 1,1-1,-1 0,0 0,1 0,-1 0,0 0,1 0,-1 0,0 0,1 0,-1 0,0 0,1 0,-1 0,0 0,1-1,-1 1,0 0,-42-19,-167-129,190 130</inkml:trace>
  <inkml:trace contextRef="#ctx0" brushRef="#br0" timeOffset="2545.135">2208 1,'9'11,"-1"0,0 1,0 0,-1 0,-1 1,0-1,-1 2,0-1,0 7,3 17,-3 1,-1-1,-1 1,-3 1,-1-1,-1 0,-3-1,0 1,-4 5,6-28,-1 17,-2 0,-1 0,-1 0,-2-1,-1-1,-2 1,0-2,-3 0,0-1,-2 0,0-1,-18 18,-41 38,58-59</inkml:trace>
  <inkml:trace contextRef="#ctx0" brushRef="#br0" timeOffset="3199.615">147 1,'-23'42,"2"2,3 1,1 1,2 0,2 1,2 0,2 1,3 0,1 4,0-12,2 0,2 0,2 1,1-1,3 0,1 0,1 0,3-1,12 35,-16-55,1-1,1 1,1-1,0-1,1 0,1 0,1-1,0 0,1-1,1 0,0-1,1-1,0 0,1-1,1-1,2 1,38 15,-33-16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4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14,'3'-2,"1"0,0 0,0 0,1 1,-1 0,0 0,0 0,1 0,-1 1,0-1,1 1,-1 0,0 1,1-1,-1 1,0-1,0 1,1 1,-1-1,0 1,0-1,0 1,0 0,-1 1,1-1,0 0,-1 1,0 0,1 0,-1 0,1 3,-4-1,-1 0,0 1,0-1,-1 0,0 0,0 0,0 0,0 0,-1 0,1-1,-1 1,-1-1,1 0,0 1,-1-2,0 1,0 0,0-1,-1 0,-3 3,-5 6,-33 46,45-56,0-1,0 0,0 1,1-1,-1 1,1 0,-1-1,1 1,-1-1,1 1,0 0,0-1,0 1,0 0,0-1,0 1,0-1,1 1,-1 0,1-1,-1 1,1-1,-1 1,1-1,0 1,0-1,0 1,0-1,0 0,0 0,0 1,0-1,0 0,1 0,-1 0,0 0,1 0,-1-1,1 1,-1 0,1-1,-1 1,1-1,7 3,-1-1,1 0,0-1,0 0,0-1,0 1,0-2,0 1,0-1,0-1,0 1,-1-2,1 1,4-3,23-4,-15 4</inkml:trace>
  <inkml:trace contextRef="#ctx0" brushRef="#br0" timeOffset="297.01">283 437,'39'-4,"26"-7,8-2,-5 2,-8 3,-10 2,-14-2,-17 0,-12 1</inkml:trace>
  <inkml:trace contextRef="#ctx0" brushRef="#br0" timeOffset="546.227">481 184,'0'38,"0"27,0 8,0-4,4-9,3-10,-1-9,-2-6,0-4,3-8,1-3,-2-5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8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1,'47'21,"-43"-20,2 0,-4-2,0 1,-1-1,1 1,0 0,0 0,0 0,0 0,0 0,-1 0,1 0,0 0,0 1,0-1,-1 1,1 0,0-1,-1 1,1 0,0 0,-1 0,1 0,-1 0,1 0,-1 1,0-1,0 0,1 1,-1-1,0 1,0-1,0 1,-1 0,1-1,0 1,-1 0,1 0,-1-1,1 1,-1 0,0 0,0 0,0 0,0-1,0 1,0 0,0 0,0 0,-1 0,-11 20,-14 38,26-59,0 1,0-1,0 1,0 0,0-1,0 1,1-1,-1 1,0 0,1-1,-1 1,1-1,0 1,0-1,-1 0,1 1,0-1,0 0,0 0,0 1,1-1,-1 0,0 0,0 0,1 0,-1-1,0 1,1 0,-1 0,1-1,-1 1,1-1,-1 1,1-1,0 0,-1 0,1 0,0 0,8 2,0-1,0-1,1 0,-1-1,0 0,0 0,0-1,0 0,0-1,0 0,1-1,-9 3,18-5</inkml:trace>
  <inkml:trace contextRef="#ctx0" brushRef="#br0" timeOffset="400.121">396 339,'28'0,"20"0,6 0,-1 0,-5-5,-6-1,-5 0,-4 1,-3 2,-2 1,-5-4,-7-1</inkml:trace>
  <inkml:trace contextRef="#ctx0" brushRef="#br0" timeOffset="659.636">593 85,'-5'39,"-1"26,0 8,1-4,6-10,4-9,-1-8,1-7,-2-5,-1-2,0-6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1 198,'0'12,"17"261,-13-236,-5-31,1 0,0 0,0 0,1 1,0-1,0-1,0 1,0 0,1 0,0 0,1-1,-1 1,1-1,0 0,0 1,1-1,-1-1,1 1,0 0,1-1,-1 0,0-4,0 0,0-1,0 1,0-1,0 0,0 0,0 0,-1 0,1-1,0 0,-1 0,1 0,-1 0,0 0,0-1,0 1,0-1,0 0,0 0,-1 0,1 0,-1 0,0-1,0 1,0-1,0 1,-1-1,1 0,-1 0,0 0,0 1,-1-1,1-4,5-5,93-235,-91 230</inkml:trace>
  <inkml:trace contextRef="#ctx0" brushRef="#br0" timeOffset="2248.867">678 0,'-29'19,"-14"17,-4 6,9-4,18-9,11-13,7-10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1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0 138,'343'-52,"-343"52,1 0,0 0,0 0,-1 1,1-1,0 0,0 0,-1 0,1 0,0 0,0 0,0-1,-1 1,1 0,0 0,0-1,-1 1,1 0,0-1,-1 1,1 0,0-1,-1 1,1-1,-1 1,1-1,-1 1,1-1,-1 0,1 1,-1-1,1 0,-1 1,0-1,1 0,-1 0,0 1,0-1,0 0,1 0,-1 1,0-1,0 0,0 0,0 1,0-1,0 0,-1 0,1 1,0-1,0 0,0 0,-1 1,1-1,0 0,-1 1,1-1,-1 0,1 1,-1-1,1 0,-1 1,1-1,-1 1,-44-25,-22 1,46 18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1:5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983 114,'-11'108,"-25"163,3-83,26-167,7-17,-1 1,0-1,-1 1,1-1,-1 0,0 0,0 1,0-1,0 0,-1-1,1 1,-1 0,0-1,0 1,-1-1,1 0,-1 0,1-1,-1 1,0-1,0 1,-9-3</inkml:trace>
  <inkml:trace contextRef="#ctx0" brushRef="#br0" timeOffset="898.675">616 114,'56'-18,"177"-5,61-11,-112 22,-159 12</inkml:trace>
  <inkml:trace contextRef="#ctx0" brushRef="#br0" timeOffset="2013.669">1547 339,'85'21,"85"-41,-29 8,-106 12,-29 2</inkml:trace>
  <inkml:trace contextRef="#ctx0" brushRef="#br0" timeOffset="2553.778">1547 565,'0'0,"-1"1,1-1,0 1,-1-1,1 1,0-1,-1 1,1-1,0 1,0-1,0 1,0-1,-1 1,1-1,0 1,0 0,0-1,0 1,0-1,0 1,0-1,0 1,1 0,-1-1,0 1,0-1,0 1,1-1,-1 1,0-1,1 1,-1-1,0 1,1-1,-1 1,0-1,1 0,-1 1,1-1,-1 0,1 1,-1-1,1 0,-1 1,1-1,-1 0,1 0,-1 0,1 0,0 0,-1 1,1-1,-1 0,1 0,0 0,-1-1,1 1,0 0,39 6,-39-6,173-27,-34 25,-116 2</inkml:trace>
  <inkml:trace contextRef="#ctx0" brushRef="#br0" timeOffset="2998.893">1519 762,'5'0,"6"5,7 2,4-1,3-1,3-2,1 0,0-2,1-1,-1 0,0 0,-5-5,-2-2,0 1,2 0,1 3,1 0,-4 2</inkml:trace>
  <inkml:trace contextRef="#ctx0" brushRef="#br0" timeOffset="63820.259">390 311,'-73'33,"-101"30,173-63,-1 1,0 0,0 0,1 0,-1 0,0 1,1-1,0 0,-1 1,1-1,0 1,-1-1,1 1,0 0,0 0,0-1,1 1,-1 0,0 0,1 0,-1 0,1 0,0 0,-1 0,1 0,0 0,0 0,0 0,1 0,-1 0,0 0,1-1,-1 1,1 0,0 0,-1 0,1 0,0-1,0 1,0 0,1-1,-1 2,73 46,53-32,-125-17,-1 0,0 0,0 1,0-1,0 0,0 0,0 1,0-1,-1 0,1 1,0-1,0 1,0 0,0-1,0 1,-1 0,1-1,0 1,-1 0,1 0,0 0,-1-1,1 1,-1 0,1 0,-1 0,0 0,1 0,-1 0,0 0,0 0,1 0,-1 0,0 0,0 0,0 0,0 0,-1 0,1 0,0 0,0 0,-1 0,1 0,0 0,-1 0,1 0,-1 0,1 0,-1 0,1 0,-1-1,0 1,0 0,1 0,-1-1,0 1,0-1,-53 41,48-38,-242 136,245-136,0-1,1 1,-1 0,1-1,0 1,0 0,0 0,0 1,0-1,1 0,-1 1,1-1,0 1,0-1,0 1,0-1,1 1,0 0,-1-1,1 1,1 0,-1-1,0 1,1 0,0-1,0 1,0-1,0 1,1-1,-1 0,1 1,0-1,0 0,0 0,0 0,0 0,1-1,-1 1,1-1,0 1,0-1,0 0,0 0,0 0,0 0,1-1,-1 1,1-1,-1 0,1 0,-1 0,3 0,9 3,1 0,-1 0,1-2,0 0,0-1,0 0,0-1,0-1,0-1,-1 0,12-3,-22 3,0 0,-1 0,1-1,0 1,-1-1,0 0,1 0,-1-1,0 1,-1-1,1 0,-1 0,1 0,-1 0,0 0,-1-1,1 0,1-3,4-8</inkml:trace>
  <inkml:trace contextRef="#ctx0" brushRef="#br0" timeOffset="64202.982">277 1,'-53'374,"-16"113,57-391,5 1,4 1,5 25,-1-13,-1-87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99,'201'1,"-199"-2,0 1,1-1,-1 1,0 0,1-1,-1 1,1 0,-1 1,0-1,1 0,-1 1,0-1,1 1,-1 0,0-1,0 1,0 0,0 1,1-1,-1 0,-1 1,1-1,0 1,0-1,-1 1,1 0,-1 0,1 0,-1 0,0 0,1 0,-1 0,0 0,-1 0,1 0,0 1,-1-1,1 0,-1 1,1-1,-1 0,0 1,0 0,-5 9,0-1,0 0,-1 0,0-1,-1 0,0 0,-1 0,0-1,0 0,-1-1,0 0,-1 0,-2 1,2-2,1 0,0 1,0 0,1 0,0 1,0 0,1 1,0 0,1 0,0 0,1 1,0 0,0 0,-1 7,4-12,1-1,-1 1,1-1,1 1,-1 0,1-1,0 1,0 0,0 0,1-1,0 1,0 0,1-1,0 1,0-1,0 0,0 0,1 1,0-2,0 1,0 0,0 0,1-1,0 0,0 0,0 0,1 0,-1-1,1 1,0-1,0 0,0-1,0 1,2-1,4 1,1 0,0-1,-1-1,1 0,0 0,0-2,0 1,0-1,-1-1,1 0,0-1,-1 0,0-1,0 0,0-1,0 0,0 0,-1-1,0-1,-1 0,8-7,-3 4</inkml:trace>
  <inkml:trace contextRef="#ctx0" brushRef="#br0" timeOffset="496.157">622 15,'-1'45,"3"0,2 0,1-1,3 0,1 0,3 0,1-1,2-1,12 22,-27-62,0-1,0 0,0 0,1 1,-1-1,0 0,1 1,-1-1,1 0,-1 0,1 0,-1 0,1 1,0-1,0 0,0 0,-1 0,1-1,0 1,0 0,0 0,1 0,-1-1,0 1,0 0,0-1,0 1,1-1,-1 0,0 1,0-1,1 0,-1 0,0 1,1-1,-1 0,0-1,1 1,-1 0,0 0,0 0,1-1,-1 1,0-1,0 1,1-1,-1 1,0-1,0 0,0 1,0-1,0 0,0 0,0 0,0 0,0 0,41-136,-35 108,1 0,2 0,0 1,2 0,2 1,0 0,7-7,53-73,-60 88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5,-4 1,-11 0,-10-1,-11-2,-7-1,-5-1,-8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1,'-5'4,"4"3,1-6,-4-2,-1-2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1,'95'347,"-39"-197,-56-149,0-1,0 1,0 0,0 0,0-1,1 1,-1 0,0-1,1 1,-1 0,0-1,1 1,-1 0,1-1,-1 1,1-1,-1 1,1-1,-1 1,1-1,0 1,-1-1,1 0,0 1,-1-1,1 0,0 1,-1-1,1 0,0 0,0 0,-1 0,1 0,0 0,0 0,-1 0,1 0,0 0,0 0,-1 0,1 0,0-1,-1 1,1 0,0-1,-1 1,1 0,0-1,-1 1,1-1,-1 1,1-1,0 1,-1-1,1 1,-1-1,23-42,-20 36,177-366,-166 349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5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1 118,'363'0,"-295"-11,-86-15,-58-38,62 48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244 199,'-17'-44,"16"38,0 0,-1 1,1-1,-1 1,-1 0,1-1,-1 1,0 0,0 1,-1-1,1 0,-1 1,0 0,0 0,0 0,-2-1,4 5,1-1,-1 0,1 1,-1-1,1 1,-1 0,0-1,1 1,-1 0,0 0,1 0,-1 0,0 0,1 0,-1 1,1-1,-1 0,0 1,1 0,-1-1,1 1,-1 0,1 0,0-1,-1 1,1 0,0 0,0 1,-1-1,1 0,0 0,0 1,0-1,1 0,-1 1,0-1,0 1,1-1,-1 1,0 0,-18 67,19 227,11-115,8 63,7 3,-26-245,0 0,0 0,0 0,0 0,-1 1,1-1,-1 0,0 0,1 0,-1 0,0 0,0-1,0 1,0 0,0 0,-1-1,1 1,-1 0,1-1,-1 1,1-1,-1 0,0 0,1 0,-1 1,0-2,0 1,0 0,0 0,0 0,0-1,0 0,0 1,0-1,-1 0,1 0,0 0,0 0,0 0,0 0,0-1,-1 1,-5-2,1 0,0 0,0 0,1-1,-1 0,0 0,1-1,0 0,0 0,0 0,0-1,0 0,-7-9</inkml:trace>
  <inkml:trace contextRef="#ctx0" brushRef="#br0" timeOffset="986.425">695 227,'0'-8,"-1"-1,0 1,0 0,-1 0,0 1,0-1,-1 0,0 1,0-1,-1 1,0 0,0 0,-1 0,0 1,0 0,0 0,-1 0,0 0,0 1,-2-1,6 5,-1 1,1 0,-1 0,1 1,-1-1,1 0,0 1,-1 0,1-1,0 1,-1 0,1 0,0 0,0 1,0-1,0 0,0 1,0-1,0 1,1 0,-1 0,0-1,1 1,0 0,-1 1,1-1,0 0,0 0,0 0,0 1,0-1,1 0,-1 1,1-1,0 0,-1 1,1-1,0 1,0-1,1 2,-28 166,26-147,2 0,0 0,1 0,2-1,0 1,1-1,2 0,0 0,4 7,24 89,-3 42,-23-111,-5-34,-1-1,0 1,-1-1,-1 1,-1 0,0 0,0 0,-2 0,0 0,1-7,-1 1,0-1,-1 0,0 0,0 0,-1 0,0 0,0-1,-1 0,0 0,0 0,-1 0,0-1,0 0,0 0,-1 0,0-1,0 0,0-1,-1 1,1-1,-3 0,-6 0,2-4</inkml:trace>
  <inkml:trace contextRef="#ctx0" brushRef="#br0" timeOffset="3868.593">1203 594,'14'16,"-2"1,0 0,0 1,-2 1,0-1,-1 2,3 11,6 9,62 171,-80-210,0 0,0 0,1 0,-1 0,0 0,0 0,1 0,-1 0,0 0,1 0,-1 0,1-1,-1 1,1 0,-1 0,1 0,0-1,-1 1,1 0,0 0,0-1,0 1,-1-1,1 1,0-1,0 1,0-1,0 1,0-1,0 0,0 0,0 0,0 1,0-1,0 0,0 0,0 0,0 0,0 0,0-1,0 1,0 0,0 0,0-1,0 1,0-1,0 1,0 0,-1-1,1 0,0 1,0-1,0 0,-1 1,1-1,0 0,-1 0,1 1,-1-1,1-1,46-124,-32 71,30-126,-44 158</inkml:trace>
  <inkml:trace contextRef="#ctx0" brushRef="#br0" timeOffset="4308.17">1260 283,'28'0,"20"0,6 0,-1 0,-5 0,-6 0,-9 0</inkml:trace>
  <inkml:trace contextRef="#ctx0" brushRef="#br0" timeOffset="17663.01">1260 1,'-10'3,"0"0,1 1,0 0,0 0,0 1,1 1,-1 0,1 0,0 0,1 1,0 0,0 0,0 1,1 0,0 0,1 1,0-1,0 1,1 0,-1 2,5-10,-28 52,2 1,3 2,2 0,1 7,2-8,2 1,3 1,2 0,-1 34,10-74,1 1,1-1,1 0,0 1,1-1,1 0,0 0,1 0,1 0,1-1,1 0,0 0,1 0,0-1,1 0,1-1,5 6,5-4,0-1,0 0,2-2,-1 0,2-2,0 0,0-2,1 0,0-2,0 0,1-2,-1 0,1-2,1-1,3-1,8 4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81 226,'-19'24,"-12"12,1 1</inkml:trace>
  <inkml:trace contextRef="#ctx0" brushRef="#br0" timeOffset="2349.408">278 1,'72'162,"-56"-118,-3 1,-1-1,-2 2,-2 0,-2 0,-3 0,-1 20,-2-50,-1 1,0 0,-2 0,0-1,0 0,-2 1,0-2,-1 1,0 0,-1-1,-1 0,-1-1,0 0,0 0,-2-1,0 0,0-1,-1 0,0-1,-1 0,-1-1,-1 0,-53 28,37-26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00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0,'-19'38,"-11"23,-1 5,5-8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9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0,'-19'34,"-7"10</inkml:trace>
  <inkml:trace contextRef="#ctx0" brushRef="#br0" timeOffset="582.423">356 423,'-32'20,"1"2,2 2,0 0,2 2,0 1,2 2,-18 26,40-53,0 0,1 1,-1-1,1 1,-1-1,1 1,0 0,0 0,0 0,1 0,-1 0,1 0,-1 0,1 1,0-1,0 0,1 1,-1-1,1 1,0-1,-1 1,2-1,-1 1,0-1,1 1,-1-1,1 1,0-1,0 0,1 1,-1-1,1 0,-1 0,1 0,0 0,0 0,0 0,1-1,-1 1,0-1,1 0,0 1,0-1,0 0,0 0,9-1,0 0,0 0,0-1,0 0,0-1,0-1,0 0,0 0,-1-1,1-1,-1 0,0-1,0 0,0 0,-1-1,1 0,-1-1,-1-1,0 1,0-1,0-1,3-4,6-1,4-5,-1 0,0-1,-2-1,0 0,-1-2,-2 0,0-1,-2-1,0 0,-2-1,-1 0,-1-1,-1 0,-1 0,-2-1,0 0,-2-1,-1 1,-2-1,-1 0,1 26,-1-1,0 0,0 1,0-1,0 1,-1-1,0 1,1-1,-1 1,0-1,-1 1,1 0,-1-1,1 1,-1 0,0 0,0 0,0 0,-1 1,1-1,-1 1,1-1,-1 1,0 0,0 0,0 0,0 0,0 0,-1 1,1 0,0-1,-1 1,1 0,-1 1,1-1,-1 1,1-1,-1 1,0 0,1 1,-1-1,1 0,-1 1,1 0,-1 0,-2 1,-6 7,1 0,0 1,1 0,0 0,1 1,0 1,0-1,2 2,-1-1,1 1,1 0,1 0,0 1,-2 5,3-7,0 1,1-1,1 1,-1 0,2 0,0 1,1-1,0 0,1 0,0 0,1 0,0 0,1 0,1 0,0-1,1 0,0 0,1 0,0 0,1-1,0 0,1 0,6 6,-8-10,2 0,-1-1,1 1,0-1,0-1,1 0,-1 0,1 0,1-1,-1-1,0 0,1 0,6 1,5-1</inkml:trace>
  <inkml:trace contextRef="#ctx0" brushRef="#br0" timeOffset="1049.019">836 479,'-8'10,"0"1,1 0,1 0,0 1,0-1,1 1,1 0,0 1,1-1,0 1,1 0,0 0,1 1,1-11,0-1,0 1,1-1,-1 1,0-1,1 1,0-1,0 1,0-1,0 0,0 0,0 1,1-1,-1 0,1 0,-1 0,1 0,0-1,0 1,-1 0,1-1,1 1,-1-1,0 0,0 0,0 1,1-1,-1-1,0 1,1 0,-1-1,1 1,-1-1,1 0,-1 0,1 0,-1 0,1 0,-1 0,1-1,-1 1,1-1,-1 0,1 1,-1-1,0 0,1-1,-1 1,0 0,0-1,0 1,0-1,1-1,22-13,-1-2,0-1,-2-1,0 0,8-12,54-58,-59 73,-16 38,-27 314,18 34,-21-259,20-107,-1 0,0 0,1 0,-1 0,0 0,0 0,-1 0,1-1,-1 1,1-1,-1 0,0 0,0 0,0 0,0 0,0 0,0-1,0 0,-1 0,1 1,0-2,-1 1,1 0,-1-1,1 0,-1 1,1-1,-1-1,1 1,-1 0,1-1,0 0,0 0,0 1,0-2,0 1,0 0,1-1,-1 1,0-1,1 0,-1 0,1 0,0 0,-1 0,1 0,0-1,0 1,1-1,-1 1,0-1,1 0,0 0,-1 0,1 0,0 0,1 0,-1 0,0 0,1-1,-4-98,5 85,1-41,-1 33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269 475,'-23'10,"0"1,1 1,0 1,1 1,0 1,1 1,1 0,0 1,2 2,-12 14,-2 29,30-61,1 1,0-1,-1 1,1-1,0 1,0-1,0 1,0 0,1-1,-1 1,0-1,1 1,-1-1,1 0,-1 1,1-1,-1 1,1-1,0 0,0 0,0 1,0-1,0 0,0 0,0 0,0 0,0 0,1 0,-1 0,0-1,1 1,-1 0,1-1,-1 1,0-1,1 1,-1-1,1 0,-1 1,1-1,-1 0,1 0,12-1,-1 0,0-1,0 0,0-1,0-1,0 0,-1 0,1-2,-1 1,0-2,-1 1,0-2,7-5,21-17,-3-1,0-2,-2-1,17-25,-34 40,3-3,-1 0,-2-2,0 0,-1-1,-1 0,-2-2,0 1,-2-2,-1 1,-1-2,-2 1,2-12,-8 35,0 1,0-1,0 1,-1-1,1 1,-1-1,0 0,-1 1,1-1,-1 1,1-1,-2 1,1-1,0 1,-1 0,0 0,0-1,0 1,0 0,-1 1,1-1,-1 0,0 1,0-1,-1 1,1 0,-1 0,1 1,-1-1,0 0,0 1,0 0,0 0,0 1,-1-1,1 1,-1 0,1 0,-1 0,1 0,-1 1,1 0,-1 0,1 0,-1 1,0-1,1 1,-1 0,1 0,-1 1,-10 7,0 1,1 0,1 1,-1 0,2 1,0 1,0 0,1 1,1 0,0 0,1 1,0 0,1 1,1 0,1 0,0 1,1 0,1 0,0 0,2 0,0 0,1 1,0 4,2-6,0 0,1-1,0 1,1-1,1 1,1-1,0 0,1 0,0-1,2 0,-1 0,2-1,0 0,0 0,1-1,1 0,0-1,0 0,1-1,1 0,-1-1,2 0,-1-1,1 0,3 0,29-5,-25-6</inkml:trace>
  <inkml:trace contextRef="#ctx0" brushRef="#br0" timeOffset="249.027">946 335,'-29'38,"-14"27,-4 8,5-5,10-8,5-10,9-8,6-8,5-3,4-13,3-14,1-7</inkml:trace>
  <inkml:trace contextRef="#ctx0" brushRef="#br0" timeOffset="431.899">720 249,'10'43,"12"29,3 7,2-5,-4-11,0-11,-1-9,2-12,-3-7,-1-8,-4-10,-4-7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8:5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2527 30,'-20'236,"10"200,10-407,0 40,1 8,-3-1,-12 73,6-100,20-77,35-181,-37 167</inkml:trace>
  <inkml:trace contextRef="#ctx0" brushRef="#br0" timeOffset="287.774">2865 284,'-170'217,"56"-81,74-66,39-68,1 0,-1 0,1-1,-1 1,1 0,0 0,-1-1,1 1,0 0,0 0,0-1,1 1,-1 0,0 0,1-1,-1 1,1 0,0 0,-1-1,1 1,0-1,0 1,0-1,0 1,0-1,0 0,1 1,-1-1,0 0,1 0,-1 0,1 0,-1 0,1 0,-1 0,1 0,0-1,-1 1,1-1,0 1,1-1,193 28,-185-24,0 1,0 1,0 0,-1 0,0 1,0 0,-1 1,0 0,0 0,0 1,-1 0,-1 1,0-1,0 2,-1-1,0 1,-1 0,0 0,0 0,-2 1,2 5,18 22,-9-27</inkml:trace>
  <inkml:trace contextRef="#ctx0" brushRef="#br0" timeOffset="-1151.817">15 1,'-3'9,"0"0,1 0,0 1,0-1,1 1,0-1,1 1,0-1,0 1,1-1,2 6,-1 13,45 381,-32-307,3-1,23 66,6-72,-45-93,0 1,0-1,0 0,0 0,1-1,-1 1,1 0,-1-1,1 1,-1-1,1 0,0 0,0 0,0 0,0-1,-1 1,1-1,0 0,0 0,0 0,0 0,0 0,0 0,0-1,0 0,0 1,0-1,-1 0,1 0,0-1,-1 1,1-1,1 0,9-8,-2 0,1 0,-2-1,1-1,-1 0,-1 0,0-1,-1 0,0 0,-1-3,3-1,103-236,-90 193,-18 105,-7-30,1-1,1 0,0 1,1-1,0 0,1 0,1 0,0 0,1 0,1 0,0-1,0 0,2 0,-1 0,2-1,0 0,0 0,1-1,0 0,1-1,7 6,-10-10,1 0,0-1,0 0,1 0,-1-1,1 0,0-1,0 0,0 0,1-1,-1 0,0-1,1 0,0 0,-1-1,1 0,-1-1,1 0,-1-1,1 1,-1-2,0 0,0 0,0 0,0-1,0 0,-1-1,21-16,-1-2,-2-1,0 0,-1-2,-2-1,-1-1,-1-1,-1-1,-2 0,-1-2,-1 0,-2-1,-1 0,-2-1,3-18,21-171,-33 202,-1-1,0 1,-2-1,0 1,-2 0,0-1,-2 1,-1-5,6 25,0 1,0-1,0 1,0-1,0 1,0 0,0-1,0 1,0-1,0 1,0 0,0-1,0 1,0-1,0 1,0 0,-1-1,1 1,0-1,0 1,0 0,-1-1,1 1,0 0,0-1,-1 1,1 0,0-1,-1 1,1 0,0 0,-1 0,1-1,-1 1,1 0,0 0,-1 0,1 0,-1-1,1 1,0 0,-1 0,1 0,-1 0,1 0,0 0,-1 0,1 0,-1 1,1-1,0 0,-1 0,1 0,-1 0,1 0,0 1,-1-1,1 0,0 0,-1 1,1-1,0 0,-1 1,1-1,-9 27,7-6</inkml:trace>
  <inkml:trace contextRef="#ctx0" brushRef="#br0" timeOffset="-800.229">1511 678,'-2'17,"2"-1,0 1,0-1,2 1,0-1,1 0,0 0,2 0,0 0,0 0,2-1,0 0,0-1,1 1,1-1,4 4,-10-15,0 0,0 1,1-1,-1 0,1 0,0-1,-1 1,1-1,0 0,1 0,-1 0,0-1,0 1,1-1,-1 0,1 0,-1-1,1 1,-1-1,1 0,0 0,-1-1,1 1,-1-1,1 0,-1 0,0-1,1 1,-1-1,0 0,0 0,0 0,0-1,0 1,-1-1,1 0,-1 0,0 0,0-1,0 1,0-1,1-1,6-7,0 0,-1 0,-1-1,0 0,-1 0,0-1,-1 0,-1 0,0-1,-1 0,0 1,-1-1,-1 0,0-1,-1 1,-1-13,-2 20,0 0,-1 0,1 1,-1-1,-1 1,0 0,0 0,0 0,-1 0,1 1,-2 0,1 0,-1 0,0 1,0-1,0 1,-1 1,0-1,0 1,0 1,0-1,-5-1,7 3,-1 0,1 0,-1 0,0 1,0 0,0 0,0 0,0 1,0 0,0 0,0 1,0-1,0 1,1 1,-1-1,0 1,0 0,1 0,-1 0,1 1,0 0,0 0,0 0,0 1,0 0,1 0,-1 0,1 0,0 1,-1 1,-25 46,20-27</inkml:trace>
  <inkml:trace contextRef="#ctx0" brushRef="#br0" timeOffset="-499.57">1991 1018,'0'-1,"-1"1,1-1,0 1,-1-1,1 1,0 0,-1-1,1 1,0 0,-1 0,1-1,0 1,-1 0,1 0,-1-1,1 1,-1 0,1 0,-1 0,1 0,-1 0,1-1,-1 1,1 0,0 0,-1 0,1 1,-1-1,1 0,-1 0,1 0,-1 0,1 0,-1 0,1 1,-1-1,1 0,0 0,-1 1,1-1,-1 0,1 1,0-1,-1 0,1 1,0-1,0 0,-1 1,1-1,0 1,0-1,0 1,-1-1,1 1,0-1,0 0,0 1,0-1,0 1,0-1,0 1,0 0,4-43,7-11,4 1,1 0,3 1,2 1,2 0,9-10,-32 59,0 0,0-1,0 1,0 0,1 0,-1 0,0 0,1 0,-1 0,0 0,1 0,-1 0,1 0,0 0,-1 0,1 1,0-1,0 0,-1 0,1 0,0 1,0-1,0 1,0-1,0 0,0 1,0 0,0-1,0 1,0 0,0-1,0 1,0 0,0 0,0 0,1 0,-1 0,0 0,0 0,0 0,0 0,0 1,0-1,0 0,0 1,0-1,0 1,0-1,0 1,0 0,0-1,0 1,0 0,-1-1,1 1,0 0,6 72,-7-47</inkml:trace>
  <inkml:trace contextRef="#ctx0" brushRef="#br0" timeOffset="1330.581">4249 763,'-8'-6,"0"1,-1 0,1 0,-1 1,0 0,0 1,0 0,-1 0,1 1,-1 0,0 1,1 0,-1 1,0 0,0 0,1 1,-1 0,1 1,-1 0,1 0,-1 1,1 0,0 1,0 0,1 0,-1 1,1 0,-4 4,1 4,0 0,1 1,1 0,0 1,1 0,0 1,1-1,1 1,1 1,0-1,1 1,1 0,0 0,2 0,0 0,1 16,1-27,-1-1,2 1,-1-1,1 0,0 0,0 0,0 0,1 0,-1 0,1 0,1-1,-1 1,0-1,1 0,0 0,0-1,0 1,1-1,-1 0,1 0,0 0,-1 0,1-1,1 0,-1 0,0 0,0-1,1 0,-1 0,1 0,-1-1,1 1,-1-1,1-1,-1 1,1-1,-1 0,0 0,1 0,3-3,19-8,0-2,-1-1,-1-1,-1-1,0-1,-1-2,-1 0,-1-1,-1-1,-1-2,-1 0,-1-1,14-25,46-87,-77 137,0 0,0 1,0-1,-1 1,1-1,0 0,0 1,0-1,-1 1,1 0,0-1,-1 1,1 0,-1-1,1 1,0 0,-1 0,0-1,1 1,-1 0,1 0,-1 0,0 0,0 0,1-1,-1 1,0 0,0 0,0 0,0 0,0 0,0 0,0 0,-1 0,1 0,0-1,0 1,-1 0,1 0,0 0,-1 0,1-1,-1 2,1 5,1 4,1 1,0 0,1-1,0 0,1 1,0-1,1-1,0 1,1-1,0 0,1 0,0 0,0-1,1 0,0 0,0-1,1-1,0 1,1-1,0-1,0 1,0-2,1 1,0-1,104 42,-93-40</inkml:trace>
  <inkml:trace contextRef="#ctx0" brushRef="#br0" timeOffset="5350.546">5067 594,'-67'196,"-25"33,134-283,142-308,-183 363,-1-1,0 0,0 1,1-1,-1 0,0 1,0-1,1 0,-1 0,0 1,1-1,-1 0,0 0,1 0,-1 1,0-1,1 0,-1 0,1 0,-1 0,0 0,1 0,-1 0,1 0,-1 0,0 0,1 0,-1 0,1 0,-1 0,0 0,1 0,-1 0,1 0,-1-1,0 1,1 0,-1 0,0 0,1-1,-1 1,0 0,0-1,1 1,-1 0,0 0,0-1,1 1,-1 0,0-1,0 1,0-1,1 1,-1 0,0-1,0 1,0-1,0 1,0-1,2 40,-2-35,0 19,1-1,0 0,2 0,1 0,1 0,4 12,-7-27,1 0,-1-1,1 1,1-1,-1 0,1 0,0 0,0 0,1 0,0-1,0 0,0 0,0 0,1-1,0 0,0 0,0 0,0-1,1 0,-1 0,1-1,2 1,-1-3,-1 0,1-1,-1 1,1-2,-1 1,0-1,1 0,-1-1,0 0,0 0,0 0,-1-1,1 0,-1 0,0-1,0 1,-1-2,1 1,-1 0,0-1,0 0,-1 0,0 0,1-3,-2 6,5-9,1 0,-2 0,0-1,0 0,-1 0,-1-1,0 1,-1-1,-1 0,0 0,-1-1,0 1,-1-9,4 32,1 3</inkml:trace>
  <inkml:trace contextRef="#ctx0" brushRef="#br0" timeOffset="5948.492">5942 651,'-14'7,"2"1,-1 1,1 0,0 1,1 0,0 1,0 0,2 0,-1 1,1 1,1 0,0 0,1 0,1 1,-4 11,9-21,0 0,0 0,1 0,-1 0,1 1,0-1,1 0,-1 0,1 0,-1 0,1 0,1 0,-1 0,0 0,1 0,0 0,0-1,0 1,0-1,1 1,-1-1,1 0,0 0,0 0,0 0,0-1,1 1,-1-1,1 0,-1 0,1 0,0 0,0 0,0-1,0 0,0 0,0 0,0 0,0-1,0 0,0 0,0 0,0 0,1 0,19-7,-1-1,0-1,-1-1,0 0,0-2,-1-1,-1 0,0-2,-1 0,-1-1,0-1,-1-1,-1 0,4-6,-3 7,0-2,-1 1,-1-2,-1 0,-1-1,0 0,-2-1,0 0,-2-1,0 0,-2-1,-1 0,0 0,-2 0,-1 0,0-1,-2 0,-1 1,-1-1,-4-23,4 42,-1 0,0 0,0 0,0 0,-1 1,0-1,0 1,0-1,-1 1,1 0,-1 0,0 1,-1-1,1 1,-1 0,0 0,0 1,0-1,-1 1,1 0,-1 0,0 1,1 0,-1 0,0 0,0 1,-1 0,1 0,0 0,0 1,0 0,-1 0,1 0,0 1,0 0,0 0,0 1,-4 1,1 3,-1 0,1 0,0 1,0 0,1 1,0 0,0 0,1 0,0 1,0 1,1-1,0 1,1 0,0 0,1 0,0 1,0 0,1 0,0 4,-1 5,0 1,1-1,2 1,0 0,1 0,1-1,1 1,1 0,0-1,3 3,3 6,2-1,1-1,1 0,1-1,1 0,2-1,0-1,2 0,0-2,2 0,0-1,2-2,0 0,1-1,1-1,0-2,1 0,1-2,14 5,-28-13,1 0,0-1,0 0,0-1,0-1,0-1,1 0,-1 0,0-1,1-1,-1-1,0 0,6-2,-2-3</inkml:trace>
  <inkml:trace contextRef="#ctx0" brushRef="#br0" timeOffset="15086.74">7550 707,'19'1,"-1"-1,0-1,1-1,-1 0,0-1,0-1,0-1,0-1,-1 0,0-1,0-1,-1 0,0-2,0 1,-1-2,-1 0,0-1,0-1,7-8,-16 13,0 0,-1 0,0-1,-1 1,0-1,0 0,-1 0,0 0,0 0,-1 0,0-1,-1 1,0 0,0 0,-1-1,0 1,-1 0,0 0,-1 0,1 0,-2 1,1-1,-1 1,-3-5,1 8,0 1,0 0,-1 0,0 0,1 1,-1 0,0 1,0-1,0 1,-1 1,1-1,-1 1,1 0,0 1,-1 0,1 0,-1 1,1 0,-1 0,1 0,0 1,0 1,0-1,0 1,0 0,0 0,1 1,-1 0,1 0,0 1,-2 1,-8 8,0 0,1 1,1 0,0 1,1 1,1 0,0 0,1 2,1-1,1 1,1 1,0 0,2 0,0 0,1 1,2-1,0 1,0 0,2 16,1-29,1 0,0-1,0 1,1 0,0-1,0 0,0 1,1-1,0 0,1 0,0 0,0-1,0 1,1-1,0 0,0 0,0-1,1 1,0-1,0 0,0-1,1 0,0 0,-1 0,1-1,1 0,-1 0,0 0,1-1,-1-1,7 2,8 0,1-1,-1-1,1-1,-1-1,1-1,-1-1,0-1,0-1,0-1,-1 0,1-2,-2-1,1 0,-1-1,-1-2,0 0,0-1,16-15,-8 5,-3 2</inkml:trace>
  <inkml:trace contextRef="#ctx0" brushRef="#br0" timeOffset="15571.746">8623 396,'-81'79,"8"-8,3 2,-50 69,102-110,32-37,164-163,-136 128,116-89,-157 127,1 1,-1-1,1 1,-1-1,1 1,0 0,0 0,0 0,-1 0,1 0,0 1,0-1,0 0,0 1,1-1,-1 1,0 0,0 0,0 0,0 0,0 0,0 0,0 0,0 1,0-1,0 1,0 0,0-1,0 1,0 0,0 0,0 0,-1 1,1-1,0 0,-1 1,1-1,-1 1,1-1,-1 1,0-1,0 1,0 0,0 0,0 0,0 0,0 0,0 0,-1 0,1 0,-1 0,0 0,-12 111,-1-52,11-57,0 1,1-1,0 0,0 0,0 1,0-1,1 0,-1 1,1-1,1 1,-1-1,0 0,1 1,0-1,0 0,0 1,1-1,-1 0,1 0,0 0,0 0,0 0,1-1,0 1,-1-1,1 1,0-1,1 0,-1 0,0-1,1 1,0-1,-1 1,1-1,0 0,0 0,0-1,1 1,-1-1,0 0,5 0,4-3,0-1,0 0,-1-1,1-1,-1 0,0 0,0-2,-1 1,0-1,0-1,0 0,-1 0,7-9,8-5,-1-1,-1-2,-2 0,0-1,-2-1,-1-1,-1-1,9-20,-4 3,-15 34</inkml:trace>
  <inkml:trace contextRef="#ctx0" brushRef="#br0" timeOffset="16239.054">9441 622,'71'-38,"-46"26,0 0,-1-2,-1 0,-1-2,0 0,-1-2,0 0,12-16,-31 32,1 0,-1 0,0-1,-1 1,1 0,0-1,-1 1,1-1,-1 1,0-1,0 0,0 1,0-1,0 0,-1 0,1 0,-1 0,0 0,1 1,-2-1,1 0,0 0,0 0,-1 0,0 0,1 0,-1 1,0-1,-1 0,1 1,0-1,-1 0,1 1,-1 0,0-1,0 1,0 0,0 0,0 0,0 0,-1 0,1 1,-1-1,1 1,-1 0,1-1,-1 1,-1 0,-8 0,0 1,0 0,0 1,1 1,-1-1,0 2,0 0,1 0,-1 1,1 0,0 1,1 0,-1 1,1 0,0 1,0 0,1 1,0 0,0 0,-4 6,2-5,1 1,0 0,0 0,1 1,1 0,-1 1,2 0,0 0,0 0,1 1,0 0,2 1,-1-1,2 1,-1-1,2 1,0 0,0 13,3-22,0-1,0 1,0-1,1 0,-1 1,1-1,0 0,0 0,1 0,-1 0,1 0,0-1,0 1,0-1,1 0,-1 0,1 0,-1 0,1 0,0-1,0 0,0 0,1 0,-1 0,3 0,117 22,-95-23,0-1,-1-1,1-1,0-2,-1-1,1-1,-2-2,1-1,-1-1,10-5,-10 3,0-1,-1-1,-1-1,0-1,-1-1,-1-2,-1 0,2-3,-11 10,0-1,0-1,-2 1,1-2,-2 0,0 0,-1-1,0 0,-1-1,-1 1,-1-2,0 1,-1-1,2-15,-7 29,0 1,0-1,-1 1,1 0,-1-1,0 1,0 0,0-1,0 1,0 0,-1 0,1 0,-1 0,0 0,0 0,0 1,0-1,0 1,-1-1,1 1,-1 0,0 0,1 0,-1 0,0 0,0 1,0-1,-1 1,1 0,0 0,0 0,-1 0,1 1,0-1,-1 1,1 0,-1 0,1 0,0 0,-1 1,1-1,-1 1,1 0,0 0,0 0,-3 2,-2-2,-1 1,0 0,1 1,-1 0,1 0,0 1,0 0,0 0,1 1,-1 0,1 0,1 1,-1 0,1 0,-1 1,2-1,-1 1,1 1,0-1,1 1,-1 0,2 0,-3 5,6-10,1 0,-1 0,0 0,1 1,0-1,0 0,0 0,0 0,0 0,0 0,1-1,0 1,-1 0,1 0,0-1,0 0,1 1,-1-1,0 0,1 0,-1 0,1 0,0 0,0-1,-1 1,1-1,0 0,3 1,91 18,-92-20,3 1,11 0,0 1,0 1,0 1,0 0,-1 1,1 2,15 7,-31-13,0 1,-1-1,0 1,1 0,-1 0,0 0,0 0,0 0,0 1,0-1,0 0,-1 1,1-1,-1 1,0 0,0 0,0-1,0 1,0 0,-1 0,1 0,-1 0,0 0,0 0,0 0,0 0,0 0,-1 0,1 0,-1-1,0 1,0 0,0 0,0 0,0-1,0 1,-2 1,-71 88,48-59,18-17</inkml:trace>
  <inkml:trace contextRef="#ctx0" brushRef="#br0" timeOffset="16770.741">10909 396,'-33'10,"-1"1,2 2,0 2,1 0,0 2,1 2,-12 10,30-23,1 0,-1 1,1 1,0 0,1 0,0 1,0 0,1 1,0 0,1 0,0 1,1 0,0 0,1 1,0 0,0 0,1 0,1 1,1 0,-1 3,4-14,0 1,0-1,1 1,-1-1,1 1,0-1,-1 0,1 1,0-1,0 0,1 0,-1 0,0 0,1 0,-1 0,1 0,0 0,0-1,-1 1,1 0,0-1,1 0,-1 1,0-1,0 0,0 0,1 0,-1-1,0 1,1 0,-1-1,1 0,-1 1,1-1,-1 0,1 0,90-15,-66 4,-1-1,-1-2,0 0,-1-2,0 0,-2-2,0-1,-1 0,12-16,-32 35,20-23,0 1,2 2,0 0,1 1,10-5,-33 23,0 1,1-1,-1 0,0 0,1 0,-1 1,0-1,1 1,-1-1,0 1,1 0,-1-1,1 1,-1 0,1 0,-1 0,1 0,-1 0,1 0,-1 1,1-1,-1 0,0 1,1-1,-1 1,1-1,-1 1,0 0,0 0,1-1,-1 1,0 0,0 0,0 0,0 0,0 1,0-1,0 0,0 0,-1 0,1 1,0-1,-1 0,1 1,-1-1,1 1,-1-1,0 1,0-1,0 1,1-1,-1 1,-1-1,1 0,0 1,1 21,-2 0,0 0,-1 0,-2 0,0 0,-1-1,-7 16,2 1,-78 327,80-338,0-1,-2 0,-1 0,-1-1,-1-1,-1 0,-5 4,16-24,0 0,-1 0,0 0,1-1,-2 1,1-1,0 0,-1 0,0-1,0 1,0-1,0 0,0-1,-1 1,1-1,-1 0,0 0,0-1,1 0,-1 0,0 0,0-1,0 0,0 0,0 0,0-1,0 1,-5-3,7-2,1 0,0 0,0-1,0 1,1-1,-1 0,2 0,-1 0,0 0,1 0,0 0,1 0,-1 0,1-1,0 1,1 0,0 0,0 0,0 0,2-5,8-34,2 1,2 0,3 1,1 0,1 2,3 0,26-35,2-9,-32 52</inkml:trace>
  <inkml:trace contextRef="#ctx0" brushRef="#br0" timeOffset="17340.052">11558 340,'-33'39,"18"-16,1 0,1 0,2 1,0 1,2 0,0 0,2 1,-4 24,10-47,1 0,0 0,-1 0,1 0,0 0,1 0,-1 0,0 0,1 0,0 0,0 0,-1 0,2 0,-1 0,0-1,1 1,-1 0,1-1,0 1,-1-1,1 0,1 0,-1 1,0-1,0-1,1 1,-1 0,1 0,0-1,-1 0,1 1,0-1,0 0,0-1,-1 1,1 0,0-1,0 1,0-1,0 0,1 0,-1 0,0-1,0 1,-1-1,1 1,0-1,0 0,0 0,0-1,1 0,18-7,0 0,-1-2,0-1,-1 0,0-2,-1 0,-1-1,0-1,-1-1,-1 0,0-1,12-20,30-28,-42 49,0 1,1 0,1 2,0 0,1 1,18-9,-35 20,-1 1,1 0,0 0,0 0,0 0,0 0,0 0,0 0,0 1,0-1,0 1,0-1,0 1,0 0,0 0,0 0,0 0,0 0,1 1,-1-1,0 0,0 1,0 0,0-1,0 1,0 0,-1 0,1 0,0 0,0 1,-1-1,1 0,0 1,-1-1,0 1,1-1,-1 1,0 0,0 0,0 0,0-1,0 1,0 0,0 0,-1 0,1 0,-1 1,1-1,-1 0,0 0,0 0,0 0,0 0,0 1,-47 314,35 43,9-336,-1-1,-1 0,-1 1,-1-2,0 1,-12 20,16-35,-1-1,0 0,-1 0,1 0,-1 0,0-1,-1 0,0 0,0-1,0 1,-1-1,1-1,-1 1,0-1,0 0,-1-1,1 1,-1-1,0-1,0 0,-5 1,9-2,-1 1,0-1,1-1,-1 1,0-1,1 0,-1 0,0 0,1-1,-1 1,0-1,1 0,-1 0,1-1,-1 0,1 1,0-1,0-1,0 1,0-1,0 1,0-1,1 0,-1-1,1 1,0 0,0-1,0 0,1 0,-1 0,1 0,0 0,0 0,0-1,1 1,-1-1,1 1,0-1,0-2,2-8,0 0,1 0,1 0,0 1,1-1,1 1,0 0,1 0,0 1,1 0,1 0,0 0,1 1,5-6,15-19,2 2,1 2,1 0,2 2,1 2,1 2,2 1,0 1,2 3,0 1,2 2,0 2,1 2,0 2,33-5,-42 12,-7 3</inkml:trace>
  <inkml:trace contextRef="#ctx0" brushRef="#br0" timeOffset="23273.617">100 1666,'68'-20,"-20"4,1 2,0 2,1 3,0 1,1 3,15 2,1535 6,-1369-31,237 26,-208-24,530 25,1505 1,-1917-28,383 27,-425-26,725 27,-780-12,174-7,31-7,208-3,1295 30,-1965-1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2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1 367,'921'0,"-985"5,38 1</inkml:trace>
  <inkml:trace contextRef="#ctx0" brushRef="#br0" timeOffset="247.355">86 508,'38'5,"42"1,17 1,1-2,-6-2,-15-1,-10 0,-11-2,-11 0,-9 5,-5 1,-3-1,-1 0,-6-2</inkml:trace>
  <inkml:trace contextRef="#ctx0" brushRef="#br0" timeOffset="669.568">565 0,'88'88,"-80"-81,217 131,-75-52,-138-78,0 0,-1 1,1 0,-2 0,1 2,-2-1,1 1,3 7,-11-15,1 0,-1 0,-1 1,1-1,0 0,-1 1,0-1,0 1,0 0,0-1,0 1,-1 0,0 0,0-1,0 1,0 0,0 0,-1-1,0 1,0 0,0-1,0 1,0 0,-1-1,1 0,-1 1,0-1,0 0,0 0,-1 0,1 0,-1 0,1-1,-2 2,-146 91,104-71,-312 144,299-131,46-28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480 509,'1'-1,"-1"-1,0 1,0-1,0 0,0 1,0-1,-1 1,1-1,-1 1,1-1,-1 1,1-1,-1 1,1-1,-1 1,0 0,0-1,0 1,0 0,0 0,0-1,0 1,-1 0,1 0,0 0,0 1,-1-1,1 0,-1 0,1 1,-1-1,1 1,-1-1,1 1,-1 0,1-1,-1 1,0 0,1 0,-1 0,1 0,-1 0,0 1,1-1,-1 0,1 1,-1-1,1 1,-1 0,1-1,0 1,-1 0,1 0,0 0,-1 0,1 0,0 0,0 0,0 1,0-1,0 0,0 0,0 1,1-1,-1 2,-4 8,1 1,1 0,0 0,1 0,0 0,0 0,2 0,-1 1,2-1,0 0,0 3,1 19,0 418,-2-433,-1 1,0-1,-2 0,0 1,-1-1,-2 0,1-1,-3 2,8-19,-1 0,0-1,1 1,-1-1,0 1,1-1,-1 1,0-1,0 1,0-1,1 0,-1 1,0-1,0 0,0 0,0 0,0 0,0 1,1-1,-1 0,0-1,0 1,0 0,0 0,0 0,0 0,1-1,-1 1,0 0,0-1,0 1,1-1,-1 1,0-1,1 1,-1-1,0 0,1 1,-1-1,0 0,1 1,-1-1,1 0,0 0,-1 1,1-1,0 0,-1 0,1 0,0 0,0 1,0-1,-1 0,1 0,0 0,0 0,0 0,1 0,-1 0,0 1,0-1,-8-20</inkml:trace>
  <inkml:trace contextRef="#ctx0" brushRef="#br0" timeOffset="299.661">0 481,'44'0,"32"-5,14-1,-3 0,-8 1,-12-3,-13-1,-10 2,-9 1,-4 3,-4 0,-6-2,-2-2,1 2,2 5,-3 8,0 3,-4-1</inkml:trace>
  <inkml:trace contextRef="#ctx0" brushRef="#br0" timeOffset="688.708">820 791,'33'5,"26"1,8 1,-4-2,-6-2,-9-1,-8 0,-6-2,-3 0,-3 0,-6 0</inkml:trace>
  <inkml:trace contextRef="#ctx0" brushRef="#br0" timeOffset="934.246">876 989,'38'0,"23"0,5 0,-3 0,-8 0,-9 0,-2-4,-4-3,-9 1</inkml:trace>
  <inkml:trace contextRef="#ctx0" brushRef="#br0" timeOffset="1304.165">2174 256,'0'14,"0"15,0 6,0 3,5 0,1-3,0-1,-1-3,3-5,1-4,-2 0,-1 1,2-3,0-1,-1 1,3-2,0-4</inkml:trace>
  <inkml:trace contextRef="#ctx0" brushRef="#br0" timeOffset="1552.509">1977 707,'38'0,"37"0,11 0,-6 0,-10 0,-13 0,-16 0</inkml:trace>
  <inkml:trace contextRef="#ctx0" brushRef="#br0" timeOffset="1901.012">2032 904,'33'6,"-22"-5,0 0,-1 1,1 1,0-1,-1 2,0-1,0 2,0-1,0 1,-1 1,0-1,7 7,-14-10,-1-1,1 1,-1 0,0 0,0-1,0 1,0 0,0 0,0 0,0 0,-1 0,1 0,-1 0,0 1,1-1,-1 0,0 0,0 0,0 0,0 0,-1 0,1 1,-1-1,1 0,-1 0,0 0,0 0,0 0,0 0,0-1,0 1,0 0,-1 1,-56 56,44-46,8-9,1 0,0 1,0-1,1 1,-1 0,1 1,0-1,0 1,1-1,0 1,0 0,0 0,1 1,0-1,0 1,0-1,1 1,0 0,3-4,0 0,0 0,0 0,1-1,-1 1,1-1,0 1,0-1,0 0,0 0,0 0,0 0,0-1,1 1,-1-1,0 0,1 0,0 0,-1 0,1-1,-1 0,1 1,0-1,-1 0,1-1,-1 1,1-1,2 0,-1 1,73-14,-59 7</inkml:trace>
  <inkml:trace contextRef="#ctx0" brushRef="#br0" timeOffset="2553.356">2682 594,'21'-28,"2"2,0 0,2 1,1 2,1 1,1-1,32-25,-60 47,1 0,0-1,1 1,-1 0,0 0,0 0,0 1,1-1,-1 0,0 0,1 1,-1-1,0 1,1-1,-1 1,1-1,-1 1,1 0,-1 0,1 0,-1 0,1 0,-1 0,1 0,-1 0,1 1,-1-1,1 1,-1-1,0 1,1-1,-1 1,0 0,1 0,-1 0,0-1,0 1,0 0,0 1,0-1,0 0,0 0,0 0,0 1,0-1,-1 0,1 1,0-1,-1 0,1 1,-1-1,0 1,1-1,-1 1,0-1,0 1,2 4,40 75,-40-79,0 1,0-1,0-1,0 1,0 0,0 0,1-1,-1 1,1-1,-1 0,1 0,0 0,-1 0,1 0,0-1,0 1,0-1,-1 0,1 0,0 0,0 0,0 0,0 0,-1-1,1 1,0-1,0 0,-1 0,1 0,0 0,-1-1,18-8,-1-2,0 0,-1-2,0 0,-1 0,12-15,33-26,-62 53,1 1,-1 0,1 0,0 0,0 0,-1 0,1 0,0 0,0 0,0 0,0 0,0 1,0-1,0 0,1 1,-1-1,0 1,0-1,0 1,1-1,-1 1,0 0,0 0,1 0,-1-1,0 1,1 0,-1 1,0-1,0 0,1 0,-1 0,0 1,0-1,1 1,-1-1,0 1,0 0,0-1,0 1,0 0,0 0,0-1,0 1,0 0,0 0,0 0,0 0,-1 0,1 1,0-1,-1 0,1 0,-1 0,1 1,11 126,-7-105,-1-2</inkml:trace>
  <inkml:trace contextRef="#ctx0" brushRef="#br0" timeOffset="2818.438">2766 763,'44'0,"37"0,16 0,-5-5,-8-1,-9 0,-12 1,-12 1,-11 2,-6 1,-4 0,-3 1,-2 0,-4 6,-1 0,-4 1</inkml:trace>
  <inkml:trace contextRef="#ctx0" brushRef="#br0" timeOffset="3402.541">3049 1074,'-214'314,"264"-383,149-178,-63 115,-83 95,-52 36,0 0,0 1,0-1,1 0,-1 1,0-1,1 0,-1 1,0 0,1-1,-1 1,1 0,-1 0,1 0,-1 0,0 0,1 0,-1 0,1 0,-1 1,1-1,-1 0,0 1,1-1,-1 1,0 0,0-1,1 1,-1 0,0 0,0 0,0 0,0 0,0 0,0 0,0 0,0 0,0 0,-1 1,1 0,21 184,18-76,-40-110,1 1,-1-1,1 1,-1-1,1 1,-1 0,1-1,-1 1,0-1,1 1,-1 0,0-1,1 1,-1 0,0 0,0-1,0 1,0 0,0-1,0 1,0 0,0 0,0-1,0 1,0 0,0-1,0 1,-1 0,1 0,0-1,-1 1,1 0,0-1,-1 1,1-1,-1 1,1 0,-1-1,1 1,-1-1,1 1,-1-1,1 0,-1 1,0-1,1 0,-1 1,0-1,1 0,-1 0,0 1,1-1,-1 0,0 0,0 0,1 0,-1 0,0 0,0 0,1 0,-1 0,0-1,0 1,-52-16,46 13,3 1,-31-10,0-2,1-2,1-1,0-2,-4-4,16 6</inkml:trace>
  <inkml:trace contextRef="#ctx0" brushRef="#br0" timeOffset="3735.392">3699 143,'36'49,"-2"2,-3 2,-1 0,-3 3,0 7,-17-36,-1 0,-1 1,-2 0,-1 1,-1-1,-1 1,-2 0,-1 0,-1 0,-1-1,-6 29,2-32,-1-1,-1 0,-1-1,-1 0,-1 0,-1-1,-1 0,0-1,-2-1,-1 0,0-1,-2-1,-10 9,-13 9,-3-3,-1-1,-1-2,-2-2,-32 13,44-23</inkml:trace>
  <inkml:trace contextRef="#ctx0" brushRef="#br0" timeOffset="4219.49">1722 1,'-43'186,"7"-38,7 1,-1 60,27-182,2 1,0-1,2 0,1 0,1 0,2 0,0-1,2 1,1-1,1-1,1 0,1 0,1-1,1 0,13 16,-10-20,0 0,2-2,0 0,1-1,1 0,0-2,1-1,1 0,0-1,1-2,0 0,1-2,22 7,123 32,-138-38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0,'-2'2,"1"-1,0 0,1 1,-1-1,0 1,0-1,1 1,-1 0,1-1,-1 1,1 0,-1-1,1 1,0 0,0-1,0 1,0 0,0-1,1 1,-1 0,0-1,1 1,-1 0,1-1,-1 1,1-1,0 1,0-1,0 1,0-1,0 1,0-1,0 0,1 1,67 120,39 184,-87-229,-21-76,1-1,-1 1,0 0,0-1,0 1,0 0,1-1,-1 1,0-1,0 1,1-1,-1 1,0-1,1 1,-1-1,1 1,-1-1,1 1,-1-1,1 0,-1 1,1-1,-1 0,1 1,0-1,-1 0,1 0,-1 1,1-1,0 0,-1 0,1 0,0 0,-1 0,1 0,-1 0,1 0,0 0,-1 0,1 0,0-1,-1 1,1 0,-1 0,1-1,0 1,-1 0,1-1,-1 1,1 0,-1-1,1 1,-1-1,0 1,1-1,-1 1,1-1,-1 1,0-1,0 0,1 1,-1-1,0 1,0-1,0 0,1 0,16-41,-16 41,98-349,-80 248,-18 90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15,'34'0,"272"0,-244 6,-70-19,6 5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3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1 127,'1'-2,"0"0,0 0,0 1,1-1,-1 0,1 1,-1-1,1 1,-1 0,1-1,0 1,0 0,-1 0,1 0,0 0,0 1,0-1,0 0,0 1,0-1,0 1,1 0,-1 0,0 0,0 0,0 0,0 0,1 1,71 0,-72-1,0 0,0 1,-1-1,1 1,0-1,0 1,-1 0,1 0,0 0,-1 0,1 0,0 0,-1 0,0 0,1 1,-1-1,0 1,0-1,1 1,-1-1,0 1,0 0,-1-1,1 1,0 0,-1 0,1 0,-1-1,1 1,-1 0,0 0,0 0,0 0,0 0,0 0,-1 1,-1 5,-1-1,0 1,0-1,0 1,-1-1,-1-1,1 1,-1 0,0-1,-1 0,1 0,-1-1,0 0,-1 0,1 0,-5 2,-45 46,55-52,0 0,1 0,-1 0,0 0,1 0,-1 0,1 0,-1 0,1 1,-1-1,1 0,0 0,0 1,-1-1,1 0,0 1,0-1,0 0,1 0,-1 1,0-1,0 0,1 0,-1 1,1-1,-1 0,1 0,-1 0,1 0,0 0,0 0,-1 0,1 0,0 0,0 0,0 0,0 0,0 0,0-1,0 1,0 0,1-1,-1 1,0-1,0 1,0-1,1 0,-1 1,63 14,56-13,-95-3</inkml:trace>
  <inkml:trace contextRef="#ctx0" brushRef="#br0" timeOffset="638.235">791 156,'-9'-14,"0"1,-1 0,-1 0,0 1,-1 1,0 0,-1 1,0 0,0 1,-1 0,0 1,-1 1,-3-1,15 6,1 1,0 0,-1 1,1-1,0 0,-1 1,1-1,-1 1,1 0,-1 0,1 0,-1 0,1 0,-1 0,1 1,-1-1,1 1,-1 0,1 0,0 0,0 0,-1 0,1 0,0 1,0-1,0 1,0-1,0 1,0 0,1 0,-1-1,1 1,-1 1,1-1,0 0,0 0,-1 0,2 1,-1-1,0 0,0 1,1-1,-1 1,1-1,0 1,0-1,0 1,0 0,0 22,1-1,2 1,0-1,1 0,2 0,0 0,2 0,6 14,13 45,83 257,-97-300,-2 0,-2 1,-2 1,-1-1,-1 38,-4-68,0 0,-2 0,1-1,-1 1,-1 0,0-1,-1 1,1-1,-2 0,0 0,0 0,-1 0,0-1,0 1,-1-1,-1-1,1 1,-1-1,-6 5,4-6,0-1,0 1,-1-2,0 1,0-1,0-1,-1 0,1 0,-1-1,0-1,0 1,0-2,-1 0,1 0,0-1,-1 0,1-1,-9-1,18 2,-1 0,1-1,0 1,0 0,-1-1,1 1,0-1,0 1,0-1,0 0,0 0,0 0,0 0,0-1,0 1,0 0,0-1,1 1,-1-1,1 0,-1 0,1 1,0-1,-1 0,1 0,0 0,0 0,0 0,1-1,-1 1,1 0,-1 0,1 0,-1-1,1 1,0 0,0 0,0-1,1 1,-1 0,0-1,1 1,0 0,0-1,42-94,-42 95,14-23</inkml:trace>
  <inkml:trace contextRef="#ctx0" brushRef="#br0" timeOffset="1169.025">1383 183,'-2'-6,"-1"0,0 0,0 0,-1 1,0-1,0 1,0 0,-1 0,1 0,-1 0,-1 1,1 0,0 0,-1 1,0-1,0 1,0 0,0 1,0-1,-1 1,1 1,-1-1,1 1,-1 0,1 1,-1-1,0 1,0 1,1-1,-1 1,1 0,-1 1,1-1,-1 1,1 1,0-1,0 1,-4 2,3 3,0 0,1 0,0 1,1 0,0 0,0 0,1 1,0-1,1 1,0 0,1 0,-1 0,2 0,0 0,0 1,1-1,0 0,0 1,2-1,-1 0,1 1,0-1,1 0,1-1,-1 1,1-1,1 1,0-1,0 0,1-1,0 1,135 246,-134-247,0 0,-1 0,0 1,-1 0,1 0,-2 1,0 0,0 0,0 0,-1 0,-1 0,0 0,0 1,-1-1,0 1,-1 0,0-1,-1 1,0-1,-1 1,0-1,-1 0,0 0,0 0,-1 0,0 0,-1-1,-2 4,-3-1,-1-1,-1 0,0 0,-1-1,0-1,0 0,-1-1,0 0,0-1,-1-1,0 0,0-1,-1 0,-13 1,27-5,0-1,0 0,0 1,0-1,0 0,0 0,0 0,0-1,0 1,0 0,0-1,0 1,0-1,0 0,0 1,1-1,-1 0,0 0,1 0,-1 0,0-1,1 1,-1 0,1-1,0 1,0-1,-1 1,1-1,0 0,0 0,-6-14</inkml:trace>
  <inkml:trace contextRef="#ctx0" brushRef="#br0" timeOffset="1751.067">1863 466,'-22'7,"-1"2,1 1,1 0,0 2,0 0,1 1,1 1,0 1,1 1,0 0,2 1,-15 19,27-31,-1 1,1-1,0 1,0 0,1 0,0 0,0 0,0 0,1 1,-1-1,2 1,-1 0,1 0,0-1,0 1,1 0,0 0,0 0,1 0,0 0,0 0,0-1,1 1,0 0,1-1,-1 1,1-1,0 0,1 0,-1 0,1-1,1 1,-1-1,1 0,0 0,4 4,-2-5,0 1,0-1,0 0,0-1,1 1,0-1,-1-1,1 0,0 0,0 0,1-1,-1-1,0 1,0-1,0 0,1-1,-1 0,0 0,0-1,0 0,0-1,-1 1,1-1,0-1,-1 0,0 0,4-3,4-3,0 0,0-1,-2 0,1-1,-2-1,1 0,-2-1,0 0,0-1,-2 0,0 0,2-6,2-6,-1 0,-1 0,-1-2,-2 1,-1-1,-1 0,-2 0,-1-1,-1 0,-1 1,-2-1,0 0,-3 1,-1-5,4 28,0-1,-1 1,0 0,0 0,0 0,-1 0,0 0,0 1,-1-1,1 1,-1 0,0-1,-1 2,1-1,-1 1,0-1,0 1,0 1,-1-1,1 1,-1 0,0 0,0 0,0 1,0 0,0 0,-1 1,1 0,0 0,-1 0,1 1,-1 0,1 0,-1 0,1 1,-1 0,1 1,0-1,0 1,-5 2,5 1,1 1,-1 0,1 0,0 0,1 1,-1 0,1 0,1 0,-1 0,1 1,1-1,-1 1,1-1,0 1,1 0,0 0,0 0,1 0,0 0,0 0,1 3,5 20,0-1,2 1,1-1,1-1,2 0,1 0,1-1,13 18,-18-31,-1 0,2-1,0 1,1-2,0 0,1 0,0-1,1-1,1 0,0 0,0-2,1 0,0 0,0-1,1-1,11 3,-3-6</inkml:trace>
  <inkml:trace contextRef="#ctx0" brushRef="#br0" timeOffset="2004.234">2541 466,'-24'38,"-18"28,-1 6,6-3,6-9,6-10,9-9,7-6,5-9</inkml:trace>
  <inkml:trace contextRef="#ctx0" brushRef="#br0" timeOffset="2250.73">2230 437,'20'34,"19"25,10 8,0-4,-3-6,-5-14,-9-9,-5-11,-3-8,-5-8</inkml:trace>
  <inkml:trace contextRef="#ctx0" brushRef="#br0" timeOffset="2414.885">2908 127,'-24'48,"-13"20,0 5,6-12</inkml:trace>
  <inkml:trace contextRef="#ctx0" brushRef="#br0" timeOffset="3269.406">3303 550,'-22'0,"-1"1,0 2,0 0,1 1,0 1,0 1,0 1,1 1,-1 0,2 2,0 1,0 0,1 2,-6 4,20-12,1-1,-1 1,1 0,0 0,0 0,0 1,1 0,-1-1,2 1,-1 0,0 1,1-1,0 0,1 1,0-1,0 1,0-1,1 1,-1-1,2 1,-1 0,1-1,0 1,0-1,1 1,-1-1,2 0,-1 0,1 0,0 0,0 0,0 0,1-1,0 1,0-1,0 0,1 0,0-1,0 1,0-1,0 0,1-1,-1 1,1-1,6 2,-3-3,0 0,0-1,0 0,1-1,-1 1,0-2,1 0,-1 0,0 0,0-1,0-1,0 1,-1-2,1 1,0-1,-1 0,0-1,6-4,129-112,-121 102,-2 0,0-2,-2-1,0 0,-2-1,0-1,-1-1,-2 0,-1-1,0 0,-2-1,-1 0,-2 0,0-1,-2 0,1-12,-18-101,12 137,-1 1,0 0,0 0,0-1,-1 1,1 0,0 0,-1 0,0 0,0 0,0 1,0-1,0 1,-1-1,1 1,-1 0,0-1,1 1,-1 1,0-1,0 0,0 1,0 0,-1-1,1 1,0 0,-1 1,1-1,0 1,-1-1,1 1,0 0,-1 0,1 0,-1 1,1-1,0 1,-1 0,0 0,-11 5,0 0,0 1,1 1,0 0,0 1,1 0,0 1,1 0,0 2,0-1,2 1,-1 1,-6 10,8-10,0 0,1 1,0 0,1 0,1 1,0 0,1 0,0 1,2-1,-1 1,2 0,0 0,1 0,1 0,1 0,0 0,1 0,0 0,1 0,1-1,1 1,0-1,1 0,0 0,3 1,-1-6,1 0,1-1,0-1,0 1,0-2,1 1,0-2,1 1,0-1,-1-1,2 0,-1-1,1 0,4 0,14 3</inkml:trace>
  <inkml:trace contextRef="#ctx0" brushRef="#br0" timeOffset="3785.27">3670 636,'-3'9,"1"1,-1 0,2 0,-1 0,1 1,1-1,0 0,0 0,1 1,1-1,-1 0,1 0,1 0,0 0,4 8,-6-16,0 0,1 1,-1-1,0 0,1 0,-1 0,1 0,0 0,-1-1,1 1,0 0,0-1,0 1,0-1,1 0,-1 0,0 0,0 0,1 0,-1 0,1 0,-1-1,1 0,-1 1,1-1,-1 0,1 0,-1 0,1 0,-1-1,1 1,-1-1,0 1,1-1,-1 0,0 0,1 0,-1 0,0-1,0 1,2-2,79-71,43-72,-123 141,25-27,-27 32,-1-1,1 1,-1-1,1 1,-1 0,1-1,0 1,-1 0,1-1,-1 1,1 0,0 0,-1 0,1 0,0-1,-1 1,1 0,0 0,-1 0,1 0,0 1,-1-1,1 0,0 0,-1 0,1 0,0 1,-1-1,1 0,-1 1,1-1,-1 0,1 1,-1-1,1 1,-1-1,1 1,-1-1,1 1,-1-1,1 1,-1-1,0 1,0-1,1 1,-1 0,0-1,0 1,0 0,1-1,-1 1,0 0,0-1,0 1,0 0,2 9,-1 1,0 0,-1 0,0 0,0 0,-1 0,-1 0,0-1,0 1,-4 9,-7 46,6 94,8-115,-3 0,-1 1,-3-1,-7 29,3-34,9-26,-1-1,0 1,-1-1,-1 1,0-1,-1 0,0-1,-1 1,-1-1,0 0,0 0,-1-1,0 0,-1-1,-1 1,1-2,-2 1,1-2,-3 2,12-9,-1 0,1-1,-1 1,1 0,-1-1,1 1,-1-1,1 0,-1 1,0-1,1 0,-1 0,0 0,1 0,-1 0,1-1,-1 1,0 0,1-1,-1 1,1-1,-1 1,1-1,-1 0,1 0,-1 0,1 0,0 0,0 0,-1 0,1 0,0 0,0-1,0 1,0 0,0-1,1 1,-1-1,0 1,1-1,-1 1,1-1,-1 1,1-1,0 1,-1-2,-5-83,7 80,1-38,3 0,1 1,2-1,12-35,-11 50</inkml:trace>
  <inkml:trace contextRef="#ctx0" brushRef="#br0" timeOffset="4033.169">4403 127,'-24'38,"-12"23,-6 5,5-3,9-8,8-13</inkml:trace>
  <inkml:trace contextRef="#ctx0" brushRef="#br0" timeOffset="5973.202">4658 748,'10'0,"12"0,7 0,4 0,1 0,0 0,-2 0,-1-5,-1-1,-1 0,0 1,-1 1,-5-3,-1 0,0 0,-4 2</inkml:trace>
  <inkml:trace contextRef="#ctx0" brushRef="#br0" timeOffset="6272.887">4940 381,'-10'57,"-3"25,1 2,2-8,3-12,8-12,3-10,1-8,0-9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28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268 452,'-7'1,"20"-22,141-191,-51 55,-102 156,-1 0,1 1,-1-1,1 0,0 1,-1-1,1 0,0 1,0-1,-1 1,1-1,0 1,0 0,0-1,0 1,0 0,-1-1,1 1,0 0,0 0,0 0,0 0,0 0,0 0,0 0,0 0,0 0,0 0,-1 1,1-1,0 0,0 1,0-1,0 0,0 1,-1-1,1 1,0-1,0 1,-1 0,1-1,0 1,-1 0,1 0,-1-1,1 1,-1 0,1 0,-1 0,0-1,1 1,-1 0,0 0,0 0,1 0,-1 0,0 0,0 0,0 0,10 59,-11-22,0-31,0 1,1 0,0-1,0 1,1-1,0 1,0-1,0 1,1-1,0 0,1 1,0-1,0-1,4 8,-5-13,0 1,0-1,0 1,0-1,0 0,0 0,0 0,0 0,1 0,-1 0,0-1,1 1,-1-1,0 1,1-1,-1 0,1 0,-1 0,1 0,-1-1,0 1,1-1,-1 1,0-1,1 0,-1 0,0 0,0 0,0 0,0-1,0 1,0 0,1-2,64-53,72-101,-109 113,-19 68,2 33,-11-44,0 0,1 0,0 0,1-1,0 0,1 0,0 0,1 0,1-1,0 0,3 3,2-1</inkml:trace>
  <inkml:trace contextRef="#ctx0" brushRef="#br0" timeOffset="327.924">268 481,'111'10,"0"-5,0-5,-1-5,87-15,-194 20,39-8,1 2,0 2,1 1,-1 3,6 2,-27 2,-5 3</inkml:trace>
  <inkml:trace contextRef="#ctx0" brushRef="#br0" timeOffset="1027.989">635 678,'-11'12,"-46"44,2 3,3 2,-1 7,12 9,41-77,1-1,-1 1,0 0,0 0,1 0,-1-1,0 1,0 0,1 0,-1 0,0 0,0 0,1-1,-1 1,0 0,1 0,-1 0,0 0,0 0,1 0,-1 0,0 0,1 0,-1 0,0 0,0 0,1 1,-1-1,0 0,1 0,-1 0,0 0,0 0,1 1,-1-1,0 0,0 0,0 0,1 1,-1-1,0 0,0 0,0 0,1 1,-1-1,0 0,0 1,0-1,0 0,0 0,0 1,0-1,0 0,0 1,0-1,0 0,0 0,0 1,0-1,0 0,0 1,0-1,0 0,24-15,135-166,6 16,-164 164,-1 1,1-1,-1 0,1 1,-1-1,1 1,0-1,-1 1,1-1,0 1,-1 0,1-1,0 1,0 0,-1 0,1-1,0 1,0 0,0 0,-1 0,1 0,0 0,0 0,0 0,0 0,-1 0,1 1,0-1,0 0,-1 0,1 1,0-1,0 0,-1 1,1-1,0 1,-1-1,1 1,-1-1,1 1,0 0,-1-1,1 1,-1 0,0-1,1 1,-1 0,1-1,-1 1,0 0,17 49,-12-34,73 119,-48-90,-29-45,0 1,0 0,0 0,0 0,0 0,0-1,-1 1,1 1,0-1,-1 0,1 0,-1 0,1 0,-1 0,0 0,1 1,-1-1,0 0,0 0,0 1,0-1,0 0,0 0,0 0,0 1,0-1,0 0,-1 0,1 0,-1 1,1-1,-1 0,1 0,-1 0,0 0,1 0,-1 0,0 0,0 0,0 0,0 0,0-1,0 1,0 0,0-1,0 1,0 0,0-1,0 1,0-1,-1 0,1 1,0-1,0 0,0 0,-1 0,1 0,0 0,0 0,-1 0,1 0,0 0,0-1,0 1,-1-1,-21-4,0-1,0-1,1-1,0-1,1-1,0-1,1-1,-1-1,-16-8,-10-7,29 14</inkml:trace>
  <inkml:trace contextRef="#ctx0" brushRef="#br0" timeOffset="1483.996">1313 57,'21'13,"36"113,-43-88,-1 0,-2 1,-2 1,-2-1,-1 2,-2-1,-2 0,-2 1,-3 21,1-45,-1 1,-1-1,0 0,-1 0,-1-1,-1 1,0-1,-1-1,-1 1,0-1,-1-1,-1 0,0 0,-1-1,-1 0,1-1,-2-1,-8 6,-1-2</inkml:trace>
  <inkml:trace contextRef="#ctx0" brushRef="#br0" timeOffset="1946.431">296 1,'-27'28,"1"1,2 2,0 0,3 1,0 2,2 0,-12 32,14-30,1 0,2 1,2 0,1 1,2 1,1-1,2 1,2 1,2-1,1 12,-1-32,1-1,1 0,1 0,0 0,2 0,0 0,0 0,2 0,0-1,1 0,1 0,1 0,0-1,1 0,1-1,0 0,1 0,0-1,2-1,-1 0,2 0,0-1,13 8,-3-7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4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155 103,'1'0,"-1"0,1 0,0 0,0 0,0 0,-1 0,1 0,0 0,0-1,-1 1,1 0,0 0,-1-1,1 1,0-1,-1 1,1 0,0-1,-1 1,1-1,-1 1,1-1,-1 0,1 1,-1-1,1 0,-1 1,0-1,1 0,-1 1,0-1,0 0,1 0,-1 1,0-1,0 0,0 0,0 1,0-1,0 0,0 0,0 0,0 1,-1-1,1 0,0 0,0 1,-1-1,1 0,0 1,-1-1,1 0,-8-8,4 4,0-1,0 1,0 0,-1 1,0-1,0 1,0 0,0 0,-1 0,0 1,1 0,-1 0,0 0,-1 1,1 0,-4-1,7 5,0 0,0 1,1 0,-1-1,1 1,0 0,-1 0,1 0,1 0,-1 1,0-1,1 1,0-1,-1 1,1-1,1 1,-1-1,0 1,1 0,0 0,0-1,0 1,0 0,1-1,-1 1,1 0,-1 3,-1 30,0-1,3 1,1 0,2 0,1-1,11 34,64 183,-76-26,-4-223,0 1,-1-1,1 1,-1 0,0-1,-1 1,1 0,-1-1,0 1,0-1,-1 1,1-1,-1 1,0-1,0 0,0 0,-1 0,1 0,-1 0,0-1,0 1,0-1,-1 0,1 1,-1-2,0 1,0 0,0-1,0 0,0 0,0 0,-1 0,1-1,-1 1,1-1,-1 0,1-1,-3 1,-38-40,33 24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5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171 167,'1'-6,"0"-1,0 1,-1 0,0 0,0-1,0 1,-1 0,0 0,0-1,0 1,-1 0,0 0,0 0,-1 1,1-1,-1 0,-1 1,1 0,-1 0,0 0,0 0,0 0,-1 1,1 0,-1 0,0 0,-1 1,1-1,0 1,-1 1,-3-2,7 4,-1 0,0 0,1 0,-1 0,0 1,1 0,-1-1,1 1,-1 0,1 0,-1 0,1 0,0 1,-1-1,1 1,0-1,0 1,0 0,0 0,0 0,1 0,-1 0,1 0,-1 0,1 1,0-1,-1 1,1-1,1 1,-1-1,0 1,-18 84,36 78,-5-99,97 357,-76-225,-31-194,-1 1,0 0,0-1,-1 1,1 0,-1-1,0 1,0 0,-1-1,1 1,-1 0,0-1,0 1,-1-1,1 1,-1-1,0 1,0-1,0 0,-1 0,0 0,0-1,0 1,0 0,0-1,-1 0,1 0,-1 0,0 0,0-1,0 1,0-1,0 0,-1 0,1-1,0 1,-1-1,-3 1,5-2,-1 0,0-1,1 1,-1 0,1-1,-1 0,1 0,0 0,-1 0,1-1,0 1,0-1,0 0,0 0,0 0,0 0,0 0,1-1,-1 1,1-1,0 0,-1 1,1-1,1 0,-1 0,0-1,1 1,-1 0,0-4,-3-13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8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0 211,'57'284,"-30"-87,-27-191,0-1,0 1,0 0,1-1,-1 1,1 0,0 0,1-1,0 1,-1-1,2 0,-1 1,1-1,0 1,-1-6,-1 0,0 0,0 0,0 0,0-1,0 1,0 0,0-1,0 1,0 0,0-1,0 0,0 1,0-1,0 0,0 1,0-1,-1 0,1 0,0 1,0-1,-1 0,1 0,-1 0,1 0,-1 0,1 0,-1 0,1 0,-1 0,0-1,0 1,0 0,0 0,1-1,85-313,-13 139,-51 131,-17 28</inkml:trace>
  <inkml:trace contextRef="#ctx0" brushRef="#br0" timeOffset="588.383">734 14,'0'-5,"-5"-2,-2 6,-3 2,-2 7,-2 1,0 4,-1 0,1 3,3 2,-1 0,1 0,-2-2,-4 1,2 2,-2-2,6-4,6-4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1 118,'137'0,"-135"0,0 0,0 0,0 1,0-1,0 0,1 1,-1-1,0 1,0 0,-1-1,1 1,0 0,0 0,0 0,0 1,-1-1,1 0,-1 1,1-1,-1 1,1 0,-1-1,0 1,0 0,0 0,0-1,0 1,0 0,0 0,-1 0,1 0,-1 0,1 0,-1 1,0-1,0 0,0 0,0 0,0 0,0 0,-1 0,1 0,-1 0,1 0,-1 0,0 0,0 0,0 0,0 0,0 0,0 0,-1 0,0 1,0-1,0 0,0 1,0-1,1 1,0 0,-1-1,1 1,0 0,0 0,0 0,1 0,-1 0,1 0,-1 0,1 0,0 0,0 0,1 0,-1 0,1 0,-1 0,1 0,0 0,0 0,0-1,0 1,1 0,-1-1,1 1,0-1,0 1,-1-1,2 0,-1 1,0-1,0 0,1-1,-1 1,1 0,2 1,75-9,-54 0</inkml:trace>
  <inkml:trace contextRef="#ctx0" brushRef="#br0" timeOffset="1828.83">368 682,'-27'17,"9"-7,0 1,1 1,0 0,1 1,1 1,0 0,0 1,2 0,0 2,1-1,-5 10,16-23,-1 1,1-1,0 1,1 0,-1-1,1 1,-1 0,1-1,0 1,1 0,-1 0,1-1,-1 1,1 0,0-1,0 1,1-1,-1 0,1 1,0-1,0 0,0 0,0 0,0 0,1 0,-1 0,1-1,0 1,0-1,0 0,0 0,0 0,0 0,0 0,1-1,-1 1,1-1,-1 0,1 0,0-1,-1 1,1-1,0 1,-1-1,1 0,0-1,2 1,12-2,0-1,0-1,0 0,-1-1,0-1,0-1,0 0,-1-1,0-1,0-1,-1 0,0-1,8-8,164-175,-166 173,-1-1,-2-1,0-1,-1 0,-1-1,-2-1,0 0,-2-1,-1-1,-1 0,-1 0,-2-1,0 0,-3 0,2-21,-6 43,0 1,0 0,-1-1,0 1,0-1,-1 1,1 0,-1 0,-1 0,1 0,-1 0,0 1,0-1,-1 1,0 0,1 0,-2 0,1 0,-1 1,1-1,-1 1,-1 0,1 1,0-1,-1 1,0 0,1 1,-1-1,0 1,-1 0,1 1,0-1,0 1,-1 1,1-1,-1 1,1 0,0 0,-1 1,1 0,-1 0,1 1,0-1,-4 3,-2 2,0 1,1 0,1 0,-1 1,1 0,0 1,1 0,0 1,0 0,1 0,1 1,-1 0,2 1,0-1,0 1,1 0,0 1,1-1,1 1,0 0,0 0,2 0,-1 0,2 0,0 0,0 0,1 0,1 0,0 0,1 0,0 0,5 11,4 5,2-1,0 0,2-1,1-1,1 0,1-1,1-1,16 13,-23-25,0 0,1-1,0-1,1 0,0-1,0 0,1-1,0-1,1-1,16 5,8-17,-29-4</inkml:trace>
  <inkml:trace contextRef="#ctx0" brushRef="#br0" timeOffset="2081.95">1383 456,'-33'38,"-26"37,-3 11,5-5,11-12,10-16,10-14,10-8,7-4,1-8,1-1,3 0,1-2</inkml:trace>
  <inkml:trace contextRef="#ctx0" brushRef="#br0" timeOffset="2366.584">1016 428,'10'29,"8"23,5 9,4-2,-2-7,-2-6,1-7,1-5,-3-3,-2-8,1-7,-2-6</inkml:trace>
  <inkml:trace contextRef="#ctx0" brushRef="#br0" timeOffset="2632.597">1637 174,'-14'29,"-5"9</inkml:trace>
  <inkml:trace contextRef="#ctx0" brushRef="#br0" timeOffset="3130.553">1863 598,'-35'15,"0"2,1 2,2 1,0 2,0 0,-1 5,30-25,-1 1,0-1,1 1,0-1,-1 1,1 0,0 1,1-1,-1 0,0 1,1 0,0-1,0 1,0 0,0 0,1 0,-1 0,1 0,0 1,0-1,1 0,-1 1,1-1,0 0,0 1,1-1,-1 0,1 0,0 1,0-1,0 0,1 0,-1 0,1 0,0 0,0 0,1-1,-1 1,1-1,-1 1,1-1,0 0,3 2,1 0,0-1,0 0,0-1,1 1,0-1,-1-1,1 1,0-2,0 1,1-1,-1 0,0 0,0-1,1 0,-1-1,0 0,0 0,0-1,0 0,0 0,0-1,0 0,6-4,9-4,-1-1,0-2,-1 0,0-1,-2-1,0-1,3-4,-1-3,-1-1,-2 0,0-1,-2-2,10-19,-1 2,-7 16,0-1,-2 0,-1-1,-2-1,-1 0,-1 0,-2-2,-1 1,-2-1,-1 0,-2 0,-1 0,-2-25,0 55,0 0,0 0,0 0,-1 0,0 0,1 0,-1 0,-1 1,1-1,0 0,-1 1,0-1,0 1,0-1,0 1,-1 0,1 0,-1 0,0 0,0 0,0 1,0-1,0 1,0 0,-1 0,1 0,-1 0,0 1,1 0,-1-1,0 1,0 0,0 1,0-1,0 1,0 0,0 0,0 0,0 0,1 1,-3 0,-9 5,0 2,0 0,0 0,1 1,0 1,1 1,0 0,1 0,0 1,1 1,0 0,1 1,0 0,2 0,-1 1,2 0,0 0,0 1,2 0,-2 7,1-7,2 0,-1 0,2 1,0-1,1 1,1 0,0 0,1 0,1 0,1-1,0 1,1 0,1-1,0 1,2-1,0-1,0 1,2-1,-1 0,2 0,0-1,1 0,0-1,1 0,1-1,0 0,10 7,-13-13,-1-1,2-1,-1 0,0 0,1-1,0 0,0 0,-1-1,2-1,1 1,13 0</inkml:trace>
  <inkml:trace contextRef="#ctx0" brushRef="#br0" timeOffset="3715.807">2427 456,'-11'20,"0"1,1 1,1 0,1 0,1 1,1 0,1 0,1 0,1 1,1-1,1 1,2 22,-1-43,1 0,-1 0,1 0,0-1,0 1,0 0,0-1,0 1,1 0,-1-1,1 0,0 1,0-1,0 0,0 0,0 0,0 0,0 0,1 0,-1-1,1 1,-1-1,1 0,0 0,-1 0,1 0,0 0,0 0,0-1,-1 1,1-1,0 0,0 0,0 0,0 0,0-1,2 0,6 0,0-2,-1 1,1-2,-1 1,0-1,0-1,0 0,0 0,5-5,9-9,0-1,-2-1,0-1,-1 0,-1-2,-2-1,0 0,8-17,-22 35,38-38,-40 47,-1-1,0 0,1 1,-1-1,0 1,0-1,0 1,0-1,0 1,0 0,-1-1,1 1,0 0,-1 0,1 0,-1-1,0 1,0 0,0 0,0 0,0 0,0 0,0 0,-1 1,-24 121,-54 322,21-187,27-203,30-55,1 0,-1 0,0 0,0 0,0 0,1-1,-1 1,0 0,0 0,0-1,0 1,0-1,0 1,0-1,0 1,-1-1,1 0,0 1,0-1,0 0,0 0,-1 0,1 0,0 0,0 0,0 0,0 0,0 0,-1-1,1 1,0 0,0-1,0 1,0-1,0 0,0 1,0-1,0 0,0 1,0-1,0 0,1 0,-1 0,0 0,0 0,1 0,-1 0,1 0,-1 0,1 0,-1 0,1-1,-10-22,1-1,2 0,0 0,2-1,1 0,0 1,2-2,1 1,2 0,0 0,5-20,20-118,-16 132</inkml:trace>
  <inkml:trace contextRef="#ctx0" brushRef="#br0" timeOffset="3983.983">3134 174,'-20'24,"-10"13,-1 4,5 1,2-8,6-3,5-4,5-5</inkml:trace>
  <inkml:trace contextRef="#ctx0" brushRef="#br0" timeOffset="4844.337">1722 61,'-14'19,"-10"16,-6 3,3-2,1-6,5-3,6-2,5-5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26,'15'0,"14"0,6 0,4 0,-2 0,-1 0,-3 0,-1 0,-2 0,-1-5,-1-1,0 0,-1 1,-3 2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5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1 762,'56'-2,"113"-22,-27-7,-124 30,-7 1</inkml:trace>
  <inkml:trace contextRef="#ctx0" brushRef="#br0" timeOffset="399.441">142 451,'5'10,"1"12,0 8,-1 3,-1 1,-2 0,-1-2,0-1,-1-1,0-1,-1 0,1-1,5 0,1 0,0 0,-2 0,0 0,-2-5</inkml:trace>
  <inkml:trace contextRef="#ctx0" brushRef="#br0" timeOffset="3638.11">622 677,'171'-281,"-55"94,-116 186,0 0,1-1,-1 1,0 0,1 0,-1 0,1 0,-1 0,1 0,0 1,-1-1,1 0,0 0,-1 0,1 1,0-1,0 0,0 1,0-1,0 0,0 1,0-1,0 1,0 0,0-1,0 1,0 0,0-1,0 1,0 0,0 0,0 0,0 0,1 0,-1 0,0 1,0-1,0 0,0 0,0 1,0-1,0 1,0-1,0 1,0-1,0 1,0 0,-1-1,1 1,0 0,0 0,-1-1,1 1,0 0,-1 0,1 1,8 88,-10-82,0 0,1 0,0 0,0 0,1 0,0 0,1 0,0 0,0-1,0 1,1 0,1-1,-1 0,1 0,3 5,-5-10,0 0,-1 0,1-1,0 1,0 0,0-1,0 0,1 1,-1-1,0 0,0 0,1 0,-1-1,1 1,-1 0,1-1,-1 0,1 1,-1-1,1 0,-1 0,1-1,-1 1,1 0,-1-1,1 0,-1 1,0-1,1 0,-1 0,0-1,0 1,2-1,69-55,-70 54,152-158,-155 160,0 0,1 0,-1 1,0-1,1 0,-1 0,1 0,-1 0,1 1,-1-1,1 0,0 0,-1 1,1-1,0 1,0-1,0 0,-1 1,1-1,0 1,0 0,0-1,0 1,0 0,0-1,-1 1,1 0,0 0,0 0,0 0,0 0,0 0,0 0,0 0,0 0,0 1,0-1,0 0,0 1,0-1,-1 0,1 1,0-1,0 1,0-1,-1 1,1 0,0-1,-1 1,1 0,0-1,-1 1,1 0,-1 0,1 0,-1 0,1 0,10 59,-10-50,1 3,0-1,1 0,1 0,0 1,0-2,1 1,0-1,1 1,1-1,0-1,0 0,1 0,8 9,-2-3</inkml:trace>
  <inkml:trace contextRef="#ctx0" brushRef="#br0" timeOffset="3923.717">649 818,'44'-14,"28"-10,11-1,2 0,-4 3,-11 6,-9 1,-8 2,-10 4,-7 4,-4 2,-4 2,-1 1,-1 0,-4 6,-11 6,-8 1</inkml:trace>
  <inkml:trace contextRef="#ctx0" brushRef="#br0" timeOffset="4572.713">1073 931,'-305'378,"279"-340,21-30,18-25,143-221,-128 205,-8 7,2 2,1 0,1 1,1 1,0 1,22-12,-45 32,0-1,1 1,-1 0,1 0,0 0,-1 0,1 0,0 1,-1-1,1 1,0 0,0-1,0 1,-1 1,1-1,0 0,0 1,-1-1,1 1,0 0,-1 0,1 0,-1 0,1 0,-1 1,1-1,-1 1,0-1,0 1,0 0,0 0,0 0,0 0,0 1,-1-1,1 0,-1 1,0-1,1 1,-1-1,39 112,-39-109,42 141,-36-122,-5-22,-1 1,1 0,-1 0,0-1,0 1,0 0,0 0,-1 0,1 0,-1 0,0 0,0 0,0 0,0 0,0 0,-1 0,1 0,-1 0,0 0,0 0,0 0,0 0,-1 1,0-3,-1-1,1 1,-1 0,0-1,1 0,-1 0,0 0,1 0,-1 0,0 0,1-1,-1 1,0-1,1 1,-1-1,1 0,-1 0,1-1,0 1,-1 0,1-1,0 1,-1-2,-4-1,-20-13,1-1,1-1,1-2,0 0,-19-24,21 19,4 3</inkml:trace>
  <inkml:trace contextRef="#ctx0" brushRef="#br0" timeOffset="5068.897">1637 57,'4'-2,"-1"1,1 0,0 0,-1 0,1 0,0 1,0-1,-1 1,1 0,0 0,0 0,-1 1,1 0,0-1,0 1,-1 0,1 1,-1-1,1 1,-1-1,1 1,-1 0,0 0,0 1,0-1,0 1,-1-1,1 1,-1 0,1 0,-1 0,0 0,0 1,0-1,-1 0,1 1,-1-1,0 1,0 0,0-1,0 5,7 20,-1 1,-2 1,-1-1,-1 1,-2 0,-1 0,-4 28,2 3,2 17,2-5,-3 1,-4-1,-2-1,-4 1,-3-1,-2-1,-8 10,18-61,-2-1,0-1,-1 1,-1-1,-1-1,0 1,-1-2,-10 10,-20 16,24-28</inkml:trace>
  <inkml:trace contextRef="#ctx0" brushRef="#br0" timeOffset="5605.463">763 0,'-43'86,"4"2,3 2,5 1,4 1,4 2,4 0,-6 86,20-137,2-1,2 1,2 0,2 0,1-1,3 1,1-1,2-1,2 0,1 0,3-1,9 18,-17-45,0 0,1-1,0 0,1 0,1-1,-1 0,2-1,-1 0,2-1,-1-1,1 1,0-2,1 0,0-1,0 0,14 4,-4-4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59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0 639,'36'176,"12"95,-48-264,1 0,0 0,0 0,1 0,0 0,0 0,0-1,1 1,0-1,0 1,1-1,0 0,0-1,0 1,3 1,-4-7,1 0,-1-1,0 1,1-1,-1 1,0-1,1 0,-1-1,0 1,0 0,0-1,0 0,0 0,0 0,0 0,-1 0,1 0,-1-1,1 1,-1-1,0 0,0 0,0 0,-1 0,1 0,0 0,-1 0,0 0,86-219,29-46,-103 224,-9 24</inkml:trace>
  <inkml:trace contextRef="#ctx0" brushRef="#br0" timeOffset="535.003">84 384,'107'23,"-90"-21,-1-1,1 0,-1-1,1-1,-1-1,1 0,-1-1,12-3,89-9,-150-10,-136-42,150 59</inkml:trace>
  <inkml:trace contextRef="#ctx0" brushRef="#br0" timeOffset="878.371">112 130,'15'-4,"18"-8,10 0,1 1,-2 2,-3 4,-3 1,-3 3,-3 5,-1 3,-1 0,-5-2</inkml:trace>
  <inkml:trace contextRef="#ctx0" brushRef="#br0" timeOffset="2734.685">762 808,'-17'39,"17"-39,0 1,0 0,0-1,-1 1,1 0,0-1,0 1,0 0,0 0,0-1,0 1,1 0,-1-1,0 1,0 0,0-1,1 1,-1-1,0 1,0 0,1-1,-1 1,1-1,-1 1,1-1,-1 1,1-1,-1 1,1-1,-1 1,1-1,-1 0,1 1,0-1,-1 0,1 0,0 1,-1-1,1 0,0 0,-1 0,1 0,0 0,-1 0,1 0,0 0,-1 0,1 0,0 0,-1 0,1 0,0-1,-1 1,1 0,0-1,6-2,-1 0,0 0,0-1,0 0,0 0,0-1,-1 0,0 0,0 0,0 0,-1-1,0 1,0-1,0-1,-1 1,2-4,-5 9,-1-1,0 1,1 0,-1-1,0 1,0-1,0 1,0 0,0 0,0 0,0 0,0-1,0 1,-1 1,1-1,0 0,-1 0,1 0,-1 1,1-1,-1 1,1-1,-1 1,1-1,-1 1,1 0,-1 0,1 0,-1 0,0 0,1 0,-1 0,1 1,-1-1,1 0,-1 1,1-1,-1 1,1 0,-1 0,1-1,0 1,-1 0,1 0,0 0,0 0,0 0,0 1,-1 0,0-2,0 1,0 0,0 0,0 0,0 0,0 0,0 1,0-1,0 0,1 1,-1 0,1-1,-1 1,1 0,-1 0,1 0,0 0,0 0,0 0,0 0,0 0,1 0,-1 0,1 0,-1 1,1-1,0 0,0 0,0 2,7 4</inkml:trace>
  <inkml:trace contextRef="#ctx0" brushRef="#br0" timeOffset="3519.211">1411 103,'-149'-98,"148"98,-1-1,1 0,0 1,0-1,-1 1,1 0,0-1,-1 1,1 0,-1 0,1 0,0 0,-1 0,1 0,-1 0,1 0,0 1,-1-1,1 0,0 1,-1-1,1 1,0 0,0-1,0 1,-1 0,1 0,0 0,0 0,0 0,0 0,0 0,1 0,-1 0,0 0,0 0,1 1,-1-1,1 0,-1 0,1 1,-1-1,1 0,0 2,-6 66,6-60,31 204,27 168,1 9,-51-338,-1 67,-9-106,2 2,-2-1,0 0,0 1,-1-1,-1 0,0 0,-1-1,-1 1,0-1,-1-1,0 1,-1-1,0 0,-1 0,0-1,-1-1,0 1,-5 2,11-10,0-1,-1 1,1-1,-1 0,0-1,1 1,-1-1,0 0,0 0,0 0,0-1,0 1,0-1,0-1,0 1,0-1,1 0,-1 0,0 0,0 0,0-1,1 0,-1 0,1 0,0-1,-1 1,1-1,0 0,1 0,-1-1,0 1,1-1,0 0,0 0,0 0,0 0,1 0,-1-1,1 1,0-1,0 1,1-1,0 0,0 0,0 0,0 1,0-4,0-4,-1 0,1 0,1-1,0 1,1 0,1 0,-1 0,2 0,0 0,0 1,1-1,1 1,0-2,6-5</inkml:trace>
  <inkml:trace contextRef="#ctx0" brushRef="#br0" timeOffset="4279.472">1636 639,'11'6,"0"0,-1 1,0 0,-1 1,1 0,-1 1,-1-1,0 2,0-1,-1 1,0 0,0 1,-1 0,-1 0,0 0,-1 0,0 1,0 0,1 8,36 208,-38-200,21 56,-3-110,22-107,-26 75,2 1,2 0,3 2,11-15,55-65,-70 118</inkml:trace>
  <inkml:trace contextRef="#ctx0" brushRef="#br0" timeOffset="4714.08">1665 300,'341'0,"-317"-4,-29-10,-2 10,-11-7,1 0,-1-1,2-1,0-1,0-1,2 0,-1-1,10 8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05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194 135,'-19'20,"-11"15,-6 2,4 0,2-7,7-4,6-6</inkml:trace>
  <inkml:trace contextRef="#ctx0" brushRef="#br0" timeOffset="663.964">166 728,'-26'32,"8"-14,2 0,0 2,1 0,1 1,1 0,1 1,1 0,0 1,0 7,10-28,1 0,-1 1,1-1,0 1,-1-1,1 1,0-1,0 0,1 1,-1-1,0 1,1-1,0 1,-1-1,1 0,0 0,0 1,1-1,-1 0,0 0,1 0,-1 0,1 0,-1 0,1-1,0 1,0-1,0 1,0-1,0 1,0-1,0 0,0 0,1 0,-1 0,0-1,1 1,-1 0,1-1,-1 0,1 0,-1 0,0 0,1 0,-1 0,1 0,-1-1,1 1,-1-1,10-1,1 0,-1 0,0-1,0-1,-1 0,1-1,-1 0,0-1,0 0,-1 0,0-1,0-1,0 0,-1 0,4-6,117-150,-118 147,15-23,-2-1,-1-1,-3-2,-1 0,-2-1,-2-1,-2 0,-3-1,1-13,-10 49,-1 0,0 0,-1 0,-1 0,1 0,-2 0,1 0,-2 0,1 0,-3-3,4 11,0-1,0 1,0 0,-1 0,1 1,-1-1,0 0,0 1,0-1,0 1,0-1,-1 1,1 0,-1 0,1 0,-1 0,0 0,0 1,1-1,-1 1,0 0,-1 0,1 0,0 0,0 1,0-1,0 1,-1-1,1 1,0 0,-1 1,1-1,0 1,0-1,0 1,-1 0,-8 5,0 0,0 1,1 0,1 1,-1 0,1 1,0 0,1 1,0 0,1 0,0 1,0 0,1 0,1 0,0 1,-5 12,4-7,0 0,1 0,1 0,0 1,1 0,1-1,1 1,1 1,0-1,1 0,1 0,1 0,1 0,0 0,1-1,1 1,0-1,2 0,0 0,1-1,4 6,-5-7,1-1,0 0,1 0,1-1,1 0,-1-1,2 0,0-1,0 0,1 0,0-2,1 0,0 0,0-1,1-1,2 0,7-1</inkml:trace>
  <inkml:trace contextRef="#ctx0" brushRef="#br0" timeOffset="912.016">928 502,'-29'43,"-19"34,-6 13,6-4,7-17,9-14,12-13,8-8,11-10,6-14,2-9</inkml:trace>
  <inkml:trace contextRef="#ctx0" brushRef="#br0" timeOffset="1092.697">674 502,'5'39,"6"21,1 7,-1-5,3-11,-2-11,2-7,3-4,5-8,-3-1,1-6,-3-9,-5-5</inkml:trace>
  <inkml:trace contextRef="#ctx0" brushRef="#br0" timeOffset="1299.998">1097 22,'-9'29,"-4"14,1 0</inkml:trace>
  <inkml:trace contextRef="#ctx0" brushRef="#br0" timeOffset="1749.953">1154 700,'-11'22,"1"-5,1 0,1 1,1 0,0 0,1 1,1 0,1 0,0 6,4-23,-1 1,1-1,0 0,-1 1,1-1,1 0,-1 1,0-1,0 0,1 1,0-1,-1 0,1 0,0 0,0 1,0-1,0 0,0 0,1 0,-1-1,1 1,-1 0,1 0,0-1,-1 1,1-1,0 0,0 1,0-1,0 0,0 0,0 0,1 0,-1-1,0 1,0-1,1 1,-1-1,0 0,1 1,-1-1,0-1,1 1,-1 0,0-1,10-2,-1 0,1-1,-1-1,-1 0,1 0,-1-1,0-1,0 0,0 0,-1-1,0 0,-1 0,0-1,0 0,-1-1,3-4,92-174,-96 173,14-31,-3-1,-2-1,-2 0,-2-1,-2 0,-2-1,-1-40,-4 81,-1 0,-1 0,1 0,-1 0,-1 0,0 0,0 0,-1 0,0 1,0-1,-1 0,0 1,-1 0,1-1,-2 1,1 1,-1-1,0 1,-1 0,0 0,0 0,0 1,-1 0,-4-3,7 8,0 0,0 0,0 0,-1 1,1 0,0 0,0 0,0 0,0 0,-1 1,1 0,0 0,0 0,0 0,0 1,0-1,1 1,-1 0,0 0,1 1,-1-1,1 1,0 0,-2 1,-67 77,60-66,2 1,0 0,0 0,2 1,0 0,0 0,2 1,0 0,2 1,0-1,0 1,2-1,0 1,2 0,0 0,1 0,0 0,2-1,0 1,2-1,0 2,40 53,-31-55</inkml:trace>
  <inkml:trace contextRef="#ctx0" brushRef="#br0" timeOffset="2263.17">1492 672,'-4'6,"0"0,0 1,1-1,0 1,0 0,0 0,1 0,0 0,0 0,1 0,0 1,0-1,1 0,0 1,0-1,2 8,-2-14,0 0,1 0,-1 1,1-1,-1 0,1 0,-1 0,1 0,0 0,-1 0,1 0,0 0,0-1,0 1,0 0,0 0,0-1,0 1,0 0,0-1,0 1,0-1,0 0,0 1,1-1,-1 0,0 0,0 1,0-1,1 0,-1 0,0 0,0-1,0 1,1 0,-1 0,0-1,0 1,0 0,0-1,0 1,1-1,-1 0,0 1,0-2,48-33,67-116,-115 151,-1 1,0-1,0 1,0-1,1 0,-1 1,0-1,0 1,1-1,-1 0,0 1,1-1,-1 0,0 0,1 1,-1-1,0 0,1 0,-1 1,1-1,-1 0,1 0,-1 0,0 0,1 0,-1 0,1 0,-1 0,1 0,-1 0,1 0,-1 0,1 0,-1 0,0 0,1 0,-1 0,1-1,-1 1,0 0,1 0,-1 0,1-1,-1 1,0 0,1-1,-1 1,0 0,1-1,-1 1,0 0,0-1,1 1,-1-1,0 1,0 0,0-1,0 1,1-1,-3 40,-16 108,7 81,8-197,-2 0,-1 0,-1-1,-1 0,-2-1,-5 10,13-34,0 0,0 0,0 0,-1-1,1 1,-1-1,0 0,0 1,-1-1,1-1,-1 1,0 0,0-1,0 0,-1 0,1 0,-5 2,7-7,0 1,0-1,0 1,1-1,-1 0,0 1,1-1,-1 0,1 0,-1 0,1-1,0 1,0 0,0 0,0-1,1 1,-1 0,1-1,-1 1,1 0,0-1,0 1,0-2,-3-8,-4-12</inkml:trace>
  <inkml:trace contextRef="#ctx0" brushRef="#br0" timeOffset="2528.807">1775 164,'-24'29,"-8"14,-3 0,4-3,7-3,8-3,7-8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21.3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1 867,'0'-1,"0"1,0-1,1 1,-1-1,0 1,0-1,1 1,-1-1,1 1,-1-1,0 1,1 0,-1-1,1 1,-1 0,1-1,-1 1,1 0,-1 0,1-1,-1 1,1 0,-1 0,1 0,-1 0,1 0,-1 0,1 0,0 0,-1 0,1 0,-1 0,1 0,-1 0,1 0,-1 0,1 1,-1-1,1 0,-1 0,1 1,-1-1,1 0,-1 1,1-1,-1 0,0 1,1-1,-1 1,0-1,1 1,-1-1,0 1,1-1,-1 1,0-1,0 1,5-53,11-135,71-66,-80 242,1 0,0 1,0 0,1 0,0 1,1 0,0 1,1 0,0 0,0 1,0 1,1 0,0 1,0 0,0 0,5 0,0-2,2 1,0 1,0 1,0 1,1 0,-1 2,1 0,0 1,-1 1,16 3,83 23,76 4,-165-31,0-1,-1-2,1 0,-1-2,0-1,0-2,16-6,19-6,-50 17,-1 1,0-2,0 0,0 0,0-1,0-1,-1 0,0 0,-1-1,1 0,-1-1,0 0,-1-1,0 0,-1-1,0 1,2-4,38-80,-47 93,-1 0,0 1,0-1,0 0,0 0,1 1,-1-1,0 0,0 1,1-1,-1 0,0 0,0 1,1-1,-1 0,0 0,1 0,-1 0,0 1,1-1,-1 0,0 0,1 0,-1 0,0 0,1 0,-1 0,0 0,1 0,-1 0,1 0,-1 0,0 0,1 0,-1 0,0 0,1 0,-1-1,0 1,1 0,-1 0,0 0,1-1,-1 1,0 0,0 0,1-1,-1 1,0 0,0 0,0-1,1 1,-1 0,0-1,0 1,0 0,0-1,0 1,3 37,-3-34,0 6,0-1,1 0,0 0,0 0,1 0,0 0,0 0,1-1,0 1,1-1,-1 1,1-1,1 0,-1-1,1 1,1-1,-1 0,1 0,0 0,0-1,1 0,-1 0,6 2,21 12,-19-9,2 0,-1-1,1-1,1-1,-1 0,1-1,1-1,-1-1,18 3,250-6,-116 27,141-27,-301 3,0 0,1 0,-1 1,-1 0,1 1,-1 0,0 0,0 1,-1 0,0 0,0 1,-1 0,0 0,0 1,-1-1,0 1,0 0,-1 1,0-1,-1 1,0-1,1 11,-1-13,14 55,-5-54,-6-13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22.1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875 0,'-34'33,"2"1,1 2,2 1,1 2,2 0,-15 33,23-40,2 1,1 1,1 0,2 1,-2 15,11-37,0-1,1 1,0 0,1 0,0 0,1 0,1 0,0 0,1 0,0 0,1 0,1 0,0-1,0 0,1 0,5 9,-2-10,0 0,0 0,1-1,1 0,0-1,0 0,1 0,0-1,0-1,1 1,0-2,0 0,1 0,-1-1,1-1,0 0,1-1,-1 0,1-1,-1-1,1 0,0-1,12 1,0-2,0-1,0-1,-1-1,1-2,-1 0,0-2,0 0,-1-2,0-1,2-2,-3 0,0-1,-1-1,0-1,-2 0,0-2,0-1,-2 0,0-1,-2-1,3-6,-11 17,-2-1,0-1,0 1,-1-1,0 0,-1 0,0-1,-1 1,0-1,-2 0,1 1,-1-1,-1 0,0 0,-1 0,0 0,-1 1,-1-1,0 0,0 1,-6-12,-3 4,0-1,-1 2,-2-1,0 2,-1 0,0 1,-1 1,-1 0,-1 1,0 1,-1 1,-1 1,0 1,0 0,-1 2,0 0,-1 2,0 0,0 2,0 0,-1 2,0 1,1 0,-1 2,0 1,0 0,-41 2,12 1</inkml:trace>
  <inkml:trace contextRef="#ctx0" brushRef="#br0" timeOffset="502.945">0 480,'10'-3,"0"0,0 0,0 1,1 1,-1 0,0 0,1 1,-1 0,0 0,1 2,8 1,16 0,73 1,0-5,0-5,62-12,712-79,-498 78,-361 19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0.01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1,'-1'16,"1"1,0 0,2 0,0 0,1 0,0-1,2 1,0-1,0 0,2-1,0 1,1-1,0-1,1 1,5 4,0-6,0-1,0 0,2-1,-1-1,1-1,1 0,0-1,0-1,0 0,1-2,1 1,10 4,123 25,-97-28,0-3,1-2,49-4,-8 0,44-9,142-52,55 41,-317 17,1 1,-1 1,1 1,0 0,-1 2,1 0,0 2,0 0,9 3,27 6,-47-11,0 2,0-1,0 1,-1 1,1 0,-1 0,0 1,0 1,0-1,-1 2,1-1,-1 1,6 6,81 132,-93-142,0 0,1-1,-1 1,0-1,0 0,1 0,-1 0,0 0,1 0,-1-1,1 0,-1 0,1 0,-1 0,1 0,-1-1,1 1,-1-1,0 0,1 0,-1 0,0 0,1-1,-1 0,0 1,0-1,-1 0,1 0,0-1,-1 1,1 0,-1-1,1 0,1-2,16-10,108-52,-105 59,0 1,1 2,-1 0,1 1,0 2,6 0,-4 1,135 14,-10 23,-9-14,-91-14,0-2,1-3,-1-2,17-2,-2 0,-49 0,-1 0,1-1,-1-1,1 0,-1-1,0-1,-1 0,1-2,-1 1,0-2,-1 0,1-1,-2 0,1-1,-1-1,-1 0,0 0,-1-1,0-1,-1 0,6-9,68-120,-74 121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1.3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346 11,'-89'138,"75"-111,-82 142,-51 30,218-305,40-67,-5 14,-24 57,-80 101,1 0,-1 1,1-1,-1 1,0 0,1 0,-1 0,1 0,-1 0,1 0,-1 1,0-1,1 1,-1-1,1 1,-1 0,0 0,0 0,0 1,0-1,0 0,0 1,0-1,0 1,0 0,0-1,-1 1,1 0,-1 0,0 0,1 0,-1 0,0 1,0-1,0 0,-1 1,1-1,0 0,-1 3,11 13,19 26,-3 2,-1 1,-3 1,-2 0,9 33,-1 34,-29-114,-3-9</inkml:trace>
  <inkml:trace contextRef="#ctx0" brushRef="#br0" timeOffset="346.061">92 349,'43'0,"20"0,3 0,-5-5,-7-1,-9 0,-7 1,-5 2,-3 1,-2 0,-1 2,-1 0,-4 5,-1 1,-4 1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300 134,'-37'-44,"33"39,-55-61,57 64,1 0,-1 1,0-1,0 1,1 0,-1-1,0 1,-1 0,1 0,0 0,0 0,0 1,0-1,-1 1,1-1,0 1,-1 0,1 0,0 0,-1 0,1 0,0 0,0 1,-1-1,1 1,0 0,0-1,-1 1,1 0,0 0,0 1,0-1,0 0,0 1,-30 77,26-52,4-15,0 1,1-1,1 0,0 0,1 1,0-1,1 0,0 0,1 2,6 47,4 194,22-29,-13-86,-14-93,-3 0,-1 0,-3 0,-2 16,0-31,2-25,-2 0,1 0,-1 0,0 0,0 0,-1 0,0-1,0 1,0 0,-1-1,0 1,0-1,-1 0,0 0,0-1,0 1,-1-1,0 0,0 0,0 0,-1-1,1 1,-1-1,0-1,0 1,0-1,-1 0,1-1,-7 3,10-5,0 0,1 0,-1-1,0 1,0 0,1-1,-1 0,0 1,1-1,-1 0,0-1,1 1,0 0,-1-1,1 1,0-1,0 0,-1 0,1 0,1 0,-1 0,-1-1,-10-15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48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395 233,'111'-16,"-1"-4,33-14,-106 23,1-2,-1-2,-1-1,-1-1,22-16,-4-19,-53 52,0-1,-1 1,1 0,0-1,-1 1,1 0,0-1,-1 1,1 0,0-1,-1 1,1 0,-1 0,1 0,-1-1,1 1,-1 0,1 0,0 0,-1 0,1 0,-1 0,1 0,-1 0,1 0,-1 0,1 0,-1 0,1 0,-1 0,1 0,-1 0,1 1,0-1,-1 0,1 0,-1 0,1 1,0-1,-1 0,1 1,-1-1,1 0,0 1,0-1,-1 0,1 1,0-1,0 1,-1-1,1 1,0-1,0 0,0 1,0-1,0 1,0-1,-1 1,1-1,0 1,0-1,1 1,-21 23,3 2,0 0,1 1,2 0,0 1,2 1,2 0,0 1,2 0,-1 13,-11 33,3 0,4 2,3-1,3 2,4-1,5 31,11 0,-8-86,-2 0,0 0,-1 0,-2 1,0-1,-1 0,-2 0,0 0,-3 7,6-28,0 0,-1-1,1 1,-1 0,1-1,-1 1,0-1,0 1,0-1,0 1,0-1,0 1,0-1,0 0,0 0,-1 0,1 1,0-1,-1 0,1-1,-1 1,1 0,-1 0,1-1,-1 1,0-1,1 1,-1-1,0 0,0 1,1-1,-1 0,0 0,1 0,-1 0,0-1,0 1,1 0,-1-1,0 1,1-1,-1 0,1 0,-1 1,1-1,-1 0,1 0,-1 0,1 0,-1-1,-13-10,1-1,0 0,1 0,0-2,1 1,1-2,-5-8,-21-26,27 36,-1 1,0-1,-1 2,-1 0,0 0,0 1,-1 1,0 0,-1 1,0 1,-1 0,0 1,0 1,0 0,-1 1,1 1,-1 1,-1 0,1 1,0 1,-11 0,14 2,1 0,0 1,-1 0,1 1,0 0,0 1,1 0,-1 1,1 1,0 0,0 1,1 0,0 0,0 1,1 1,0 0,0 0,1 1,1 0,-1 1,2 0,-1 0,1 1,-1 3,13 25,5-28</inkml:trace>
  <inkml:trace contextRef="#ctx0" brushRef="#br0" timeOffset="372.594">368 656,'372'-74,"-171"19,-199 54,1 0,-1 1,0 0,1-1,-1 1,1 0,-1 0,1 0,-1 1,1-1,-1 0,0 1,1 0,-1-1,0 1,1 0,-1 0,0 1,0-1,0 0,0 1,0-1,0 1,0 0,0-1,-1 1,1 0,-1 0,1 0,-1 0,0 0,0 1,0-1,0 0,0 1,0-1,-1 0,1 1,6 99,-8-93,-3 164,4-149</inkml:trace>
  <inkml:trace contextRef="#ctx0" brushRef="#br0" timeOffset="720.843">1242 1164,'10'-9,"7"-19,7-8,-2-3,1 0,-4 2,-1 3,-2 2,0 1,2 2,3 1,3 0,-3 0,0 5,-4 11,-4 8</inkml:trace>
  <inkml:trace contextRef="#ctx0" brushRef="#br0" timeOffset="1037.918">1806 826,'-14'20,"1"0,1 1,1 1,1 0,0 0,2 1,0 0,2 1,1-1,-2 16,7-36,0 0,0 1,0-1,0 0,0 0,1 0,-1 1,1-1,0 0,0 0,0 0,1 0,-1 0,0 0,1-1,0 1,0 0,0-1,0 0,0 1,1-1,-1 0,0 0,1 0,0 0,-1 0,1-1,0 1,0-1,0 0,0 0,0 0,0 0,1-1,-1 1,3-1,2 1,0-1,0 0,0-1,0 0,-1 0,1-1,0 0,-1 0,1-1,-1 0,0 0,0-1,0 0,5-3,0-3,-1 0,1-1,-2 0,0-1,0 0,-1 0,0-1,-1 0,0-1,-1 1,-1-2,-1 1,1-1,-2 1,0-1,0-8,-3 18,0 0,-1-1,0 1,0 0,0-1,-1 1,1 0,-1 0,0-1,-1 1,0 0,1 0,-1 0,-1 0,1 1,-1-1,0 1,0-1,0 1,-1 0,1 0,-1 0,0 1,0-1,0 1,-1 0,1 0,-1 1,0-1,1 1,-4-1,-13-2</inkml:trace>
  <inkml:trace contextRef="#ctx0" brushRef="#br0" timeOffset="1452.82">2117 1136,'219'-233,"-216"231,-2 0,0 0,1-1,-1 1,1 0,0 0,0 0,-1 0,1 0,1 0,-1 1,0-1,0 1,1-1,-1 1,1 0,-1 0,1 0,-1 0,1 1,0-1,-1 0,1 1,0 0,-1 0,1 0,0 0,0 0,-1 1,1-1,0 1,-1-1,1 1,0 0,-1 0,1 0,-1 1,2 0,-3 1,1 0,-1 0,1 0,0 0,-1 0,1-1,0 1,1 0,-1-1,0 0,1 0,-1 0,1 0,0 0,0 0,0-1,0 1,0-1,0 0,0 1,0-2,0 1,0 0,1-1,-1 1,0-1,1 0,-1 0,0 0,3-1,219-93,-220 94,0 0,0 1,0 0,0 0,-1 0,1 0,0 1,-1 0,1 0,-1 0,0 0,0 1,0 0,0 0,0 0,0 0,-1 0,1 1,-1 0,0-1,0 2,50 38,-2-28,-27-12</inkml:trace>
  <inkml:trace contextRef="#ctx0" brushRef="#br0" timeOffset="7052.929">5870 516,'-14'0,"-5"0</inkml:trace>
  <inkml:trace contextRef="#ctx0" brushRef="#br0" timeOffset="7287.183">6097 770,'-7'13,"0"1,2 0,0 0,0 0,1 1,1-1,1 1,0 0,1 0,0 0,1 0,1 0,2 13,-3-26,0-1,1 1,-1-1,0 1,1-1,-1 1,1-1,0 1,-1-1,1 0,0 1,0-1,0 0,0 0,0 0,0 1,0-1,0 0,1-1,-1 1,0 0,1 0,-1 0,0-1,1 1,-1-1,1 1,-1-1,1 1,-1-1,1 0,-1 0,1 0,0 0,-1 0,1 0,-1 0,1-1,-1 1,1 0,-1-1,1 1,48-46,-44 39,0 0,-1-1,0 0,-1 0,0 0,0-1,0 1,-1-1,0 0,-1 0,0 0,-1 0,0 0,0 0,0-1,-2 1,1 0,-1 0,0 0,-1-1,0 1,0 0,-1 1,-1-1,1 0,-1 1,0 0,-1 0,0 0,-1 1,1-1,-6-4,-29-2,22 14</inkml:trace>
  <inkml:trace contextRef="#ctx0" brushRef="#br0" timeOffset="9887.027">9708 770,'-4'7,"0"0,1 1,-1 0,2 0,-1 0,1 0,0 0,1 0,-1 1,2-1,-1 0,1 1,1-1,-1 1,2-1,-1 0,1 0,0 0,3 8,0-13,0 0,0 0,0-1,0 1,0-1,1 0,-1-1,1 1,-1-1,1 0,-1-1,1 1,0-1,-1 0,1-1,0 1,-1-1,1 0,-1-1,1 1,-1-1,1 0,-1 0,0-1,0 0,0 0,-1 0,2-1,17-8,-1-2,0-1,-1 0,0-2,-1 0,-1-1,-1-1,0-1,-2-1,0 0,-2-1,0 0,-1-1,7-19,-14 31,-1 0,0-1,0 0,-1 0,-1 0,0 0,-1-1,0 1,-1-1,0 1,-1-1,0 0,-1 1,0-1,-1 1,-1-1,0 1,-2-5,-1 11,1 1,0 0,-1 1,0-1,0 1,-1 0,1 1,-1-1,0 1,1 1,-1-1,-1 1,1 0,0 1,0 0,-1 0,1 0,0 1,-1 0,1 1,-1 0,1 0,0 0,0 1,-1 0,1 0,0 1,1 0,-1 0,0 1,1-1,0 2,0-1,0 1,1-1,-1 2,1-1,-3 5,0 0,1 1,1 0,0 0,1 0,0 1,0 0,2 0,-1 0,1 1,1-1,0 1,1-1,1 1,0 0,0-1,1 1,1-1,0 1,1-1,0 1,1-1,0 0,1-1,0 1,1-1,0 0,1 0,1 0,4 3,0 0,1-1,1-1,0 0,1-1,0-1,0 0,1-1,1-1,-1 0,1-2,0 1,1-2,3 0,9 2,1-1,-1-2,1-1,-1-2,1 0,0-3,-1 0,1-2,-1-1,0-1,0-2,27-11,-42 13,0 0,-1-1,0-1,0 0,0-1,-1 0,-1-1,0-1,0 0,-1 0,0-1,-1-1,-1 0,0 0,0 0,-2-1,1-1,-2 1,0-1,-1 0,2-9,-6 20,-1 0,0-1,1 1,-1-1,-1 1,1 0,-1-1,0 1,0 0,0-1,0 1,-1 0,1 0,-1 0,0 0,-1 0,1 1,-1-1,1 1,-1-1,0 1,0 0,-1 0,1 0,-1 0,1 1,-1 0,0-1,0 1,0 1,0-1,0 0,0 1,-3 0,-5-3,1 2,-1 0,1 0,-1 1,0 0,0 1,0 0,0 1,1 1,-1 0,0 0,-5 3,5-1,-1 1,1 1,1-1,-1 2,1 0,0 0,1 1,-1 0,1 1,1 0,0 1,0 0,1 0,1 1,-1 0,2 0,-1 1,2-1,-1 2,2-1,0 0,0 1,1 0,0 0,2 0,-1 0,1 0,1 0,1 0,0 0,0 0,1 0,1 0,0 0,1 0,0-1,1 0,0 0,1 0,1 0,0-1,3 4,1-1,1-2,0 1,1-1,1-1,-1-1,2 0,-1 0,1-1,1-1,0-1,0 0,0-1,1-1,8 2,-1-1,-1-1,1-1,0-1,0-1,0-2,0 0,0-1,15-3,-11-1,-4 1</inkml:trace>
  <inkml:trace contextRef="#ctx0" brushRef="#br0" timeOffset="8970.304">7733 1164,'192'-116,"74"-65,-123 81,-142 99,1-1,-1 1,0 0,1 0,-1 0,0 0,1 0,-1 0,1 0,0 0,-1 0,1 1,0-1,-1 1,1-1,0 1,0 0,-1-1,1 1,0 0,0 0,-1 1,1-1,0 0,0 0,-1 1,1-1,0 1,0 0,-1-1,1 1,-1 0,1 0,-1 0,1 0,-1 0,0 0,1 1,-1-1,0 0,0 1,0-1,0 1,0-1,0 1,0 0,4 7,-1-1,0 1,-1 0,0 1,0-1,-1 0,0 1,-1 0,0-1,0 1,-1 0,0-1,-1 1,0 0,-1-1,0 1,0-1,-1 0,0 1,-1-1,0-1,0 1,-1-1,0 1,0-1,-1 0,0-1,-1 0,1 0,-1 0,-1-1,1 0,-1 0,-3 1,0-1,-1-1,0 0,0-1,0 0,0-1,0 0,-1-1,0 0,1-1,-1 0,0-1,-10-2,22 2,0 1,0-1,0 0,0 0,-1 0,1 0,0 0,0 0,0 0,0 0,0 0,-1-1,1 1,0 0,0-1,0 1,0-1,0 1,0-1,0 0,0 1,0-1,1 0,-1 0,0 0,0 1,0-1,1 0,-1 0,1 0,-1 0,1 0,-1 0,1 0,-1 0,1-1,0 1,0 0,-1 0,1 0,0 0,0 0,0-1,0 1,0 0,1 0,-1 0,0 0,0 0,1 0,-1-1,1 1,-1 0,1 0,-1 0,1 0,0 1,0-1,-1 0,1 0,1 0,6-5,1 0,0 1,1 1,-1 0,1 0,0 0,0 1,0 1,0 0,0 0,0 1,1 1,-1-1,1 2,-1-1,0 1,1 1,-1 0,0 0,0 1,0 1,-1-1,1 1,0 1,2 1,1 0,0-1,0-1,0 0,1 0,-1-2,1 0,0 0,0-1,0-1,-1 0,1-1,0-1,0 0,-1-1,1 0,-1-1,3-1,26-18,-1-2,-1-1,-2-2,-1-2,-1-2,-1 0,5-10,-26 24,0-1,-1 0,-1-1,-1 0,0-1,-2 0,-1-1,0 0,-1 0,-2 0,0-1,-2 0,0 0,-2 0,0 0,-1 0,-2-1,-2-9,4 31,0-1,0 1,-1 0,1-1,-1 1,0 0,1 0,-1-1,0 1,0 0,-1 0,1 0,0 0,-1 0,1 0,-1 1,1-1,-1 0,0 1,0-1,0 1,0 0,0-1,0 1,0 0,0 0,-1 1,1-1,0 0,0 1,-1-1,1 1,-1 0,1 0,0 0,-1 0,1 0,0 0,-1 1,1-1,0 1,-1-1,1 1,0 0,0 0,0 0,0 0,0 1,0-1,-8 6,1 1,0-1,1 2,0-1,0 1,1 0,0 1,0 0,1 0,0 0,1 1,1-1,-3 9,-1-1,-9 18,2 0,1 2,2 0,2 0,2 1,1 0,2 0,0 24,6-51,-1 1,2-1,-1-1,2 1,0 0,0 0,1-1,0 0,1 0,1 0,1 2,-5-8,1-1,0 0,0 0,0 0,0-1,1 1,-1-1,1 0,0 0,0 0,0 0,0-1,1 1,-1-1,1 0,-1-1,1 1,0-1,0 0,0 0,-1 0,1-1,0 0,0 1,0-2,0 1,0-1,2 0,-1-1,0 1,-1-1,0 0,1-1,-1 1,0-1,0 0,-1-1,1 1,-1-1,1 0,-1 0,0 0,0-2,7-8</inkml:trace>
  <inkml:trace contextRef="#ctx0" brushRef="#br0" timeOffset="9176.653">9285 910,'5'20,"6"-5,1-3</inkml:trace>
  <inkml:trace contextRef="#ctx0" brushRef="#br0" timeOffset="9341.874">9314 459,'0'0</inkml:trace>
  <inkml:trace contextRef="#ctx0" brushRef="#br0" timeOffset="7587.254">6491 770,'0'10,"1"0,0 0,0 0,1 1,0-1,1-1,0 1,1 0,0-1,0 1,3 2,-5-9,0 0,0 1,0-1,1 0,0 0,-1-1,1 1,0 0,1-1,-1 0,0 0,1 0,-1 0,1 0,-1-1,1 1,0-1,0 0,0 0,0-1,-1 1,1-1,0 0,0 0,0 0,0 0,0-1,0 0,0 1,0-2,8-2,0-2,-1 1,1-2,-2 1,1-2,-1 1,0-1,0-1,-1 0,0 0,-1-1,0 0,1-3,19-19,-6-2,-15 18</inkml:trace>
  <inkml:trace contextRef="#ctx0" brushRef="#br0" timeOffset="7891.368">7169 656,'-29'20,"-10"10,8 6,12-4,11-3,11-5,10-3,7 0,1 2,-9-4,-6 0,-8-3,-10-5,-7-3,-5-4,2-3</inkml:trace>
  <inkml:trace contextRef="#ctx0" brushRef="#br0" timeOffset="5484.245">3612 854,'-9'48,"3"0,1 0,2 49,-8 76,-23 37,26-194,30-73,3 0,2 2,3 1,8-10,-11 22,1 0,2 2,1 1,3 1,0 2,3 2,17-13,15 18,-68 29,1 0,-1 0,0-1,1 1,-1 0,0 0,0 1,1-1,-1 0,0 0,1 1,-1-1,0 0,0 1,1 0,-1-1,0 1,0 0,0-1,0 1,0 0,0 0,0 0,0 0,0 0,0 0,-1 0,1 0,0 0,-1 0,1 1,-1-1,1 0,-1 0,1 1,-1-1,0 0,0 0,0 1,0-1,0 0,0 1,0-1,0 0,0 1,0-1,-1 0,1 0,-1 1,1-1,-1 0,0 1,-5 20,-1-1,-1-1,-1 1,-1-2,-1 1,0-1,-2-1,0 0,-1-1,0 0,-13 10,13-13,-1 0,0-1,-1-1,0 0,-1-2,-1 1,-3 0,0 0,3-1</inkml:trace>
  <inkml:trace contextRef="#ctx0" brushRef="#br0" timeOffset="5957.018">4120 1108,'26'-5,"0"-1,-1 0,0-2,0-1,-1-1,0-1,-1-1,0-1,-1-1,-1-1,0-1,-1-1,0-1,-2 0,5-8,5-55,-28 78,0 1,0 0,0 0,0 0,0 0,-1 0,1-1,-1 1,1 0,-1 0,0 0,0 0,0 1,0-1,0 0,-1 0,1 0,0 1,-1-1,0 1,1-1,-1 1,0 0,1-1,-1 1,0 0,0 0,0 0,0 1,0-1,0 0,0 1,0-1,0 1,-1 0,1 0,0 0,0 0,-5-1,1 1,-1 1,0-1,1 1,-1 0,1 1,-1-1,1 1,0 1,0-1,0 1,0 0,0 0,1 1,-1-1,1 1,0 1,0-1,0 1,1 0,-1 0,1 0,1 0,-1 1,1 0,-2 3,5-7,-1 0,1 0,0 0,0-1,0 1,0 0,1 0,-1 0,0-1,1 1,-1 0,1 0,0-1,-1 1,1 0,0-1,0 1,0-1,0 1,1-1,-1 1,0-1,0 0,1 0,-1 0,1 0,-1 0,1 0,0 0,-1 0,1 0,0-1,-1 1,1-1,0 1,0-1,0 0,71 8,41 11,-111-18,0 0,-1 0,1 0,0 0,-1 1,1-1,-1 1,1 0,-1 0,0-1,1 1,-1 1,0-1,0 0,-1 1,1-1,0 0,-1 1,0 0,1-1,-1 1,0 0,-1 0,1 0,0 0,-1 0,1-1,-1 1,0 0,0 0,0 0,-1 0,1 0,0 0,-1 0,0 2,-39 69,26-55</inkml:trace>
  <inkml:trace contextRef="#ctx0" brushRef="#br0" timeOffset="6339.489">4770 1051,'6'-2,"20"-5,0 0,-1-2,0 0,-1-2,0-1,-1-1,0-1,-1-1,-1 0,0-2,-1-1,1-3,-18 19,0-1,0 1,-1-1,1 0,-1 0,1 0,-1-1,0 1,-1 0,1-1,-1 1,1-1,-1 0,0 1,0-1,0 0,-1 0,0 0,1 0,-1 1,-1-1,1 0,0 0,-1 0,0 0,0 1,0-1,0 0,-1 1,1-1,-1 1,0 0,0-1,0 1,-1 0,1 0,-1 0,0 1,0-2,-4 2,1 0,-1 1,0-1,1 2,-1-1,0 1,0 0,0 0,1 0,-1 1,0 0,0 1,1 0,-1 0,1 0,0 0,-1 1,1 0,0 1,1-1,-1 1,1 0,-4 3,-3 4,0-1,0 2,1 0,1 0,0 1,0 0,2 1,-1-1,-2 9,8-18,0 0,1 0,0 1,-1-1,1 1,1-1,-1 1,1-1,-1 1,1 0,1 0,-1 0,1 0,0-1,0 1,0 0,0 0,1 0,0 0,0 0,1-1,-1 1,1-1,0 1,0-1,0 1,1-1,-1 0,1 0,0 0,1-1,-1 1,0-1,1 1,0-1,0 0,0-1,1 2,49 5,-28-8</inkml:trace>
  <inkml:trace contextRef="#ctx0" brushRef="#br0" timeOffset="6671.419">5306 770,'7'52,"-4"-18,1-1,2 0,1-1,2 0,1 0,10 21,-19-51,0 0,0 0,0 0,0 0,1 0,-1-1,1 1,-1 0,1 0,-1-1,1 1,0-1,0 0,0 1,-1-1,1 0,1 0,-1 0,0-1,0 1,0 0,0-1,1 1,-1-1,0 0,0 0,1 0,-1 0,0 0,0 0,1-1,-1 1,0-1,0 1,0-1,0 0,0 0,1 0,-2 0,1 0,0 0,0-1,0 1,0-1,-1 1,1-1,-1 0,1 0,-1 1,0-1,0 0,1-1,126-236,-118 221</inkml:trace>
  <inkml:trace contextRef="#ctx0" brushRef="#br0" timeOffset="6875.172">5757 883,'0'33,"0"12</inkml:trace>
  <inkml:trace contextRef="#ctx0" brushRef="#br0" timeOffset="18940.178">1 1447,'143'16,"1"-6,122-7,57-29,34-4,106-1,157 32,-245-30,36 30,-296 12,90-2,273-58,15 40,-289 9,628-2,-466-30,733 31,-156-1,-679 28,348-27,-348-31,271 31,-309-29,-29 17,-145 3,1 2,0 3,0 2,3 2,-41-1,183-28,84 27,-84-27,-74 11,-109 13,1 1,0 1,0 0,0 1,1 1,-1 0,0 1,12 3,-4 3</inkml:trace>
  <inkml:trace contextRef="#ctx0" brushRef="#br0" timeOffset="22579.684">13349 656,'-17'-39,"-40"-96,54 129,0 1,0 0,0 1,-1-1,1 1,-1-1,-1 1,1 0,0 0,-1 1,0 0,0-1,0 2,0-1,0 0,0 1,-1 0,1 0,-1 1,0 0,0 0,1 0,-6 0,8 1,0 1,0-1,0 1,0-1,0 1,1 0,-1 0,0 1,0-1,1 0,-1 1,1-1,-1 1,1 0,0 0,0 0,0 0,0 1,0-1,0 0,1 1,-1-1,1 1,-1 0,1-1,0 1,0 0,0 0,1 0,-1-1,0 4,-2 100,4-82,0 35,13 100,40 48,3-8,-19-8,-33-158,-1 1,-2 0,-1 0,-1 0,-2 0,-2 0,-4 17,3-29,4-10,-1 1,-1-1,0 0,-1 0,0-1,0 1,-2-1,1 0,-1 0,-1 0,0-1,-5 6,6-14,0 0,0 0,-1-1,1 1,0-1,-1-1,1 1,-1-1,1 0,-1-1,1 0,-1 0,1 0,0 0,0-1,-1 0,1-1,0 1,1-1,-1 0,0-1,1 1,0-1,-5-4,2 2,-1 1,1-2,0 1,1-1,0-1,0 1,0-1,1 0,0-1,1 1,0-1,0 0,1-1,-1-2,-2-12</inkml:trace>
  <inkml:trace contextRef="#ctx0" brushRef="#br0" timeOffset="25096.136">11740 628,'-35'171,"8"2,1 73,1-2,0-98,23-139,1-8</inkml:trace>
  <inkml:trace contextRef="#ctx0" brushRef="#br0" timeOffset="25460.977">11402 600,'306'-11,"-19"-24,-176 28,-99 13,-7 1</inkml:trace>
  <inkml:trace contextRef="#ctx0" brushRef="#br0" timeOffset="25831.715">11994 1023,'29'-5,"14"-1,5 0,-1 1,-4 1,-9 7,-6 2,-2 1,-6-1</inkml:trace>
  <inkml:trace contextRef="#ctx0" brushRef="#br0" timeOffset="26077.864">12051 1193,'29'0,"19"0,1 0</inkml:trace>
  <inkml:trace contextRef="#ctx0" brushRef="#br0" timeOffset="27097.716">12531 1108,'177'-330,"-177"329,0 1,0-1,0 1,0-1,0 1,0-1,1 1,-1-1,0 1,0-1,0 1,0-1,1 1,-1-1,0 1,0-1,1 1,-1 0,0-1,1 1,-1 0,1-1,-1 1,0 0,1-1,-1 1,1 0,-1 0,1-1,-1 1,1 0,-1 0,1 0,-1 0,1 0,-1 0,1 0,-1 0,1 0,-1 0,1 0,-1 0,1 0,-1 0,1 0,-1 0,1 0,-1 1,1-1,-1 0,0 0,1 1,-1-1,1 0,-1 1,0-1,1 0,5 33,-4-18,17 104,-19-117,0 0,0 0,0 0,0 0,0 0,1 0,-1 0,1 0,-1-1,1 1,0 0,0 0,0-1,0 1,0 0,0-1,0 1,0-1,1 1,-1-1,0 0,1 0,0 0,-1 1,1-1,0-1,-1 1,1 0,0 0,0-1,-1 1,1-1,0 1,0-1,0 0,0 0,0 0,0 0,0 0,0 0,0 0,0-1,-1 1,1-1,0 1,0-1,0 0,-1 0,1 0,0 0,-1 0,1 0,-1 0,1 0,-1-1,0 1,1-1,144-133,-79 88,-65 48,0 0,-1 1,1-1,-1 0,1 1,-1-1,1 1,-1-1,0 1,1 0,-1-1,0 1,0 0,-1 0,1 0,0 0,-1 0,1 0,-1 0,1 0,-1 0,0 0,0 0,0 0,0 0,0 0,0 0,-1 1,2 7,0-3,0 0,1 0,-1 0,2 0,-1 0,1-1,0 1,0-1,1 0,-1 0,1 0,1 0,-1-1,1 1,0-1,1-1,-1 1,1-1,2 2,8 7</inkml:trace>
  <inkml:trace contextRef="#ctx0" brushRef="#br0" timeOffset="27374.966">12587 1193,'58'-5,"23"-1,3-1,-8 2,-12 2,-12 1,-10 0,-8 2,-4 0,-8 0</inkml:trace>
  <inkml:trace contextRef="#ctx0" brushRef="#br0" timeOffset="27961.697">12644 1475,'-143'219,"128"-187,16-32,-1 1,0 0,1-1,-1 1,0-1,1 1,-1-1,1 1,-1-1,1 1,-1-1,1 1,0-1,-1 1,1-1,-1 0,1 1,0-1,-1 0,1 0,0 0,-1 1,1-1,0 0,0 0,-1 0,1 0,0 0,-1 0,1 0,0-1,-1 1,1 0,0 0,0 0,-1-1,1 1,-1 0,1-1,0 1,-1 0,1-1,-1 1,1-1,-1 1,1-1,-1 1,1-1,-1 0,0 1,1-1,-1 1,0-1,1 0,-1 1,0-1,0 0,0 0,1 1,-1-1,2-1,26-20,-2-1,-1-1,-1-2,0 0,0-5,6-4,91-125,-120 159,0 0,1 0,-1 0,0 0,1 1,-1-1,0 0,1 1,-1-1,1 1,-1-1,1 1,0-1,-1 1,1 0,-1 0,1 0,-1 0,1 0,-1 0,1 1,0-1,-1 0,1 1,-1 0,0-1,1 1,-1-1,1 1,-1 0,0 0,1 0,-1 0,0 0,0 0,0 0,0 1,0-1,0 0,0 0,0 1,-1-1,1 1,0-1,-1 0,1 1,-1-1,0 1,1 0,-1-1,0 1,0-1,0 1,0 0,10 15,83 123,-92-138,-1-1,1 1,0-1,-1 1,1-1,-1 1,1-1,-1 1,0-1,1 1,-1 0,0-1,0 1,0 0,-1-1,1 1,0-1,0 1,-1 0,1-1,-1 1,0-1,1 1,-1-1,0 0,0 1,0-1,0 0,0 1,0-1,0 0,0 0,-1 0,1 0,0 0,-1 0,1 0,0-1,-1 1,1 0,-1-1,1 1,-1-1,0 0,1 1,-1-1,1 0,-1 0,0 0,1 0,-1 0,0-1,1 1,-1 0,1-1,-1 1,1-1,-1 1,1-1,-1 0,1 0,-2 0,-113-50,90 39</inkml:trace>
  <inkml:trace contextRef="#ctx0" brushRef="#br0" timeOffset="29059.253">12164 1164,'5'0,"6"0,6 0,5 0,4 0,2 0,1 0,-5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2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763,'-12'12,"-94"111,102-118,1 0,0 1,0-1,0 1,1-1,0 1,0 0,0 0,1 0,0 0,0 0,0 0,1 0,0 0,0 0,1 1,0-1,0 0,0 0,1 0,-1-1,1 1,1 0,1 2,-3-5,1 1,0-1,0 0,0 0,0-1,1 1,-1 0,1-1,-1 1,1-1,0 0,0 0,0 0,0 0,1-1,-1 1,0-1,1 0,-1 0,1 0,-1 0,1 0,-1-1,1 0,-1 0,1 0,0 0,-1 0,1-1,-1 1,1-1,-1 0,1 0,-1-1,2 0,105-74,-85 53,-1-1,-1-1,-2-1,0-1,-2-1,-1 0,-1-2,-2 0,-1-1,-1 0,-2-1,6-26,-11 39,0 0,-2 1,0-2,-1 1,-1 0,-1-1,-1 1,0-1,-2 1,0 0,-1-1,-1 1,0 0,-2 1,0-1,-2 1,-7-14,14 29,-1 0,0 1,0-1,-1 1,1 0,0-1,-1 1,0 0,1 1,-1-1,0 0,0 1,0-1,0 1,0 0,0 0,0 0,0 0,-1 1,1-1,0 1,0 0,-1 0,1 0,0 0,0 1,-1-1,1 1,0 0,0 0,0 0,0 0,0 1,0-1,0 1,0 0,-1 1,-7 4,1 1,1 0,-1 1,1-1,1 2,-1-1,2 1,-1 1,0 2,0 0,1 0,1 1,0-1,0 1,2 1,0-1,0 1,1 0,1-1,1 1,0 0,1 0,0 0,1 0,1 0,1 0,0 0,0-1,2 1,0-1,0 0,6 9,-1-4,1 0,1-1,0-1,1 0,1 0,0-1,1-1,1-1,1 0,7 4,-15-11,1-1,-1-1,1 0,1 0,-1-1,1 0,-1-1,1 0,0 0,0-1,0-1,0 0,1-1,-1 0,0 0,0-1,0-1,0 0,0 0,7-3,-7 2,0-1,0 0,0-1,-1 0,1-1,-1 0,0 0,-1-1,0 0,0-1,0 0,-1 0,-1-1,1 0,-1 0,-1-1,1 0,-2 0,1-1,-2 1,1-1,-2 0,1 0,-1-1,0-4,-3 15,1-1,-1 1,0 0,1-1,-1 1,0 0,0-1,0 1,0-1,0 1,-1 0,1-1,0 1,-1-1,1 1,-1 0,1-1,-1 1,1 0,-1 0,0 0,0-1,0 1,0 0,0 0,0 0,0 0,0 0,0 1,0-1,0 0,0 0,-1 1,1-1,0 1,-1-1,1 1,0 0,-1-1,1 1,-1 0,1 0,0 0,-1 0,1 0,-1 0,1 0,0 1,-1-1,1 0,0 1,-1-1,1 1,0-1,-1 1,1 0,0 0,0-1,0 1,0 0,0 0,0 0,0 0,0 0,0 0,0 1,-5 5,1 0,0 0,0 1,0 0,1-1,0 2,1-1,0 0,0 1,1-1,0 1,0 0,1 0,0 0,1-1,-1 1,2 0,0 0,0 0,0 0,1 0,0-1,1 1,0-1,0 0,1 1,0-2,1 1,-1 0,4 3,-3-7,-1-1,1 0,-1-1,1 1,0-1,0 0,0 0,0 0,0-1,0 0,0 0,1 0,-1-1,0 1,1-1,-1-1,1 1,-1-1,0 0,0 0,1 0,-1-1,0 0,110-59,25-91,-89 92,-50 60,0-1,0 1,-1 0,1-1,0 1,0 0,-1 0,1-1,0 1,0 0,0 0,0 0,-1 0,1 0,0 0,0 0,0 0,0 0,-1 1,1-1,0 0,0 0,0 1,-1-1,1 0,0 1,0-1,-1 1,1-1,0 1,-1 0,1-1,-1 1,1-1,-1 1,1 0,-1 0,1-1,-1 1,0 0,1 0,-1-1,0 1,0 0,1 0,-1 0,0 0,0-1,0 1,0 0,0 0,6 49,-6-48,25 329,-23-280,-2-1,-2 1,-2-1,-3 1,-2-1,-5 12,7-38,-1 0,-1-1,-1 1,-1-2,0 1,-2-2,-1 1,-1-2,-1 0,-5 4,20-22,-4 4,0 0,-1 0,1 0,-1-1,0 0,0 0,-1-1,0 1,0-1,0-1,0 1,0-1,-1-1,1 1,-4-1,10-2,0 0,-1 0,1 0,0 0,-1 0,1-1,0 1,-1-1,1 1,0-1,0 1,0-1,-1 0,1 0,0 1,0-1,0 0,0 0,0 0,0 0,1 0,-1 0,0 0,0-1,1 1,-1 0,1 0,-1 0,1-1,-1 1,1 0,0-1,0 1,-1 0,1-1,0 1,0 0,1-1,-1 1,0-1,0 1,15-58,8 14,3 1,1 1,2 2,2 0,2 2,1 2,2 1,6-2,-4 3,2 3,0 1,3 2,0 1,2 3,7-2,-12 11,-7 4</inkml:trace>
  <inkml:trace contextRef="#ctx0" brushRef="#br0" timeOffset="-3536.538">1 566,'27'72,"49"275,-42-182,-34-165,0 1,0-1,0 1,0-1,0 1,0-1,0 0,0 1,0-1,1 1,-1-1,0 0,0 1,0-1,1 1,-1-1,0 0,1 1,-1-1,0 0,1 1,-1-1,0 0,1 0,-1 0,1 1,-1-1,0 0,1 0,-1 0,1 0,-1 1,1-1,-1 0,0 0,1 0,-1 0,1 0,-1 0,1 0,-1-1,1 1,-1 0,0 0,1 0,-1 0,1 0,-1-1,1 1,-1 0,0 0,1-1,-1 1,0 0,1-1,-1 1,0 0,0-1,1 1,-1 0,0-1,0 1,1-1,-1 1,0-1,0 1,0 0,0-1,0 1,0-1,14-37,-12 33,85-229,-66 192,-3-1,-1-1,-3 0,-1-1,-2 0,-2-3,-6 20,-1 4</inkml:trace>
  <inkml:trace contextRef="#ctx0" brushRef="#br0" timeOffset="-2405.927">650 311,'75'-21,"-60"20,179-5,-192 5,-1 1,1 0,0 0,-1 0,1 0,0 1,-1-1,1 0,-1 1,1-1,0 1,-1-1,1 1,-1 0,1-1,-1 1,0 0,1 0,-1 0,0 0,0 0,1 1,-1-1,0 0,0 1,0-1,-1 0,1 1,0-1,0 1,-1-1,1 1,-1 0,1-1,-1 1,0 0,0-1,0 1,0 0,0-1,0 1,0-1,0 1,-1 0,1-1,0 1,-1 0,0-1,1 1,-1 0,-9 11,0 0,0 0,-1-1,-1-1,0 0,0 0,-11 5,10-6,-108 85,120-94,0-1,0 1,0 0,0-1,1 1,-1 0,0 0,0 0,0 0,1 0,-1 0,1 0,-1 0,1 0,-1 0,1 0,-1 0,1 1,0-1,0 0,0 0,-1 0,1 0,0 1,1-1,-1 0,0 0,0 0,0 0,1 1,-1-1,0 0,1 0,-1 0,1 0,0 0,-1 0,1 0,0 0,-1 0,1 0,0-1,0 1,0 0,0 0,0-1,0 1,0 0,0-1,0 1,0-1,0 0,0 1,0-1,1 0,-1 0,0 1,0-1,0 0,0 0,2 0,24 2,1-1,0 0,0-3,0 0,0-1,0-2,15-5,27 10,-53 5</inkml:trace>
  <inkml:trace contextRef="#ctx0" brushRef="#br0" timeOffset="-1781.619">1299 734,'-47'46,"23"-24,1 0,0 2,2 0,1 2,1 0,2 1,0 2,14-27,1 1,0 0,0 0,0 0,0 0,1 0,-1 0,1 1,0-1,0 0,0 1,0-1,1 1,0-1,-1 1,1-1,0 1,1-1,-1 1,0-1,1 1,0-1,0 1,0-1,0 0,1 1,-1-1,1 0,0 0,0 0,0 0,0 0,1-1,-1 1,1-1,-1 1,3 0,3-1,-1 0,1-1,0 1,0-2,-1 1,1-1,0-1,0 1,0-1,-1 0,1-1,0 0,-1 0,1-1,-1 0,0 0,0-1,0 0,-1 0,2-1,120-105,-96 76,-2 0,-1-2,-2-1,-2-1,-1-2,4-12,-17 32,-2-1,-1 0,0 0,-2-1,0 0,-1 0,-2-1,0 1,-1-1,-1 1,-2-1,0 0,-3-14,4 32,0 0,-1 0,0 0,1 1,-1-1,-1 0,1 1,-1-1,0 1,0-1,0 1,0 0,-1 0,0 0,1 0,-2 0,1 1,0-1,-1 1,1 0,-1 0,0 0,0 1,-1-1,1 1,0 0,-1 0,1 0,-1 1,1 0,-1 0,0 0,0 0,1 1,-1-1,0 1,0 1,0-1,0 1,1 0,-1 0,0 0,1 0,-1 1,0 0,-7 10,0 1,1 0,0 1,2 0,-1 0,2 1,-1 1,2-1,0 1,2 1,-1-1,2 1,0 0,1 0,1 0,0 0,1 15,0-10,1 0,1 1,0-1,2 1,1-1,1 0,0-1,2 1,0-1,2 0,0-1,1 0,1 0,1-1,4 4,-12-16,1 0,-1 0,1-1,1 1,-1-1,1 0,0 0,0-1,1 0,-1 0,1 0,0-1,1 0,-1-1,1 1,0-1,0-1,-1 0,2 0,-1 0,0-1,0 0,0-1,1 0,2 0,17-14,-4-2</inkml:trace>
  <inkml:trace contextRef="#ctx0" brushRef="#br0" timeOffset="-1552.789">2117 650,'-19'38,"-21"32,-3 9,5-4,4-10,9-12,8-9,7-18,0-12,2-14,2-7</inkml:trace>
  <inkml:trace contextRef="#ctx0" brushRef="#br0" timeOffset="-1315.504">1835 566,'20'33,"5"16,4 5,2-2,-4-6,-3-5,0-5,1-4,0-2,2-2,-5-1,-1-5,1-6,-3-6</inkml:trace>
  <inkml:trace contextRef="#ctx0" brushRef="#br0" timeOffset="6696.817">2597 0,'-24'24,"-13"18,0 6,7 0,3-8,6-11</inkml:trace>
  <inkml:trace contextRef="#ctx0" brushRef="#br0" timeOffset="7232.516">4432 29,'-20'14,"-10"15,0 7,-1 2,6 0,6-7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26,'39'0,"36"-5,10-1,-4 0,-11 1,-18 2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564 368,'41'-25,"-41"25,1-1,-1 1,1-1,-1 1,1-1,-1 1,1-1,-1 0,0 1,1-1,-1 1,0-1,1 0,-1 1,0-1,0 0,0 1,0-1,1 0,-1 1,0-1,0 0,0 0,-1 1,1-1,0 0,0 1,0-1,0 0,-1 1,1-1,0 0,-1 1,1-1,0 1,-1-1,1 1,-1-1,1 1,-1-1,1 1,-1-1,1 1,-1-1,1 1,-1 0,0-1,1 1,-1 0,0 0,1-1,-1 1,0 0,1 0,-1 0,0 0,1 0,-1 0,0 0,0 0,1 0,-1 0,0 1,-27-4,1 1,-1 2,0 1,0 1,1 1,-1 2,1 1,0 1,1 1,-1 1,-12 7,24-10,6-4,0 1,0 0,0 1,1 0,-1 0,1 1,0 0,0 0,1 1,-1 0,1 0,-2 4,8-9,1 1,-1 0,0-1,1 1,-1 0,1 0,0 0,-1 0,1-1,0 1,0 0,0 0,1 0,-1 0,0 0,1-1,-1 1,1 0,0 0,-1-1,1 1,0 0,0-1,0 1,0-1,0 1,1-1,-1 0,0 1,1-1,-1 0,1 0,-1 0,1 0,-1 0,1 0,0 0,66 31,104 8,-171-40,0 1,0-1,0 1,0-1,0 1,0 0,0 0,0-1,-1 1,1 0,0 0,0 0,-1 0,1 0,0 0,-1 0,1 0,-1 0,1 0,-1 0,0 0,1 0,-1 0,0 0,0 1,0-1,0 0,0 0,0 0,0 1,0-1,0 0,0 0,-1 0,1 0,0 0,-1 0,1 0,-1 0,0 0,1 0,-1 0,0 0,1 0,-1 0,0 0,0 0,0-1,0 1,0 0,-51 41,48-39,-282 184,282-186,1 1,0 0,-1 0,1 1,0-1,0 1,0-1,0 1,1 0,-1 0,1 0,0 0,0 1,0-1,0 1,0-1,1 1,0 0,-1-1,1 1,1 0,-1 0,1 0,-1 0,1-1,0 1,0 0,1 0,-1 0,1 0,0 0,0 0,0-1,1 1,-1 0,1-1,0 1,0-1,0 0,0 0,0 0,1 0,0 0,0 0,9 3,0-1,1-1,0 0,0 0,0-1,0-1,1 0,-1-1,1-1,-1 0,1 0,-1-2,13-2,-18 3,0-1,-1 0,1 0,-1-1,0 0,1 0,-1-1,0 0,-1 0,1 0,-1-1,0 0,0-1,-1 1,1-1,-1 0,2-3,4-7</inkml:trace>
  <inkml:trace contextRef="#ctx0" brushRef="#br0" timeOffset="319.989">423 1,'0'55,"3"20,-3 1,-4 0,-3-1,-3 0,-4 0,-20 64,-88 199,31-49,75-245,9-27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1,'37'123,"5"-2,19 31,0-2,-14-50,-47-99,1 0,-1-1,0 1,0-1,1 1,-1 0,0-1,1 1,-1-1,0 1,1-1,-1 1,1-1,-1 0,1 1,-1-1,1 1,-1-1,1 0,-1 0,1 1,-1-1,1 0,0 0,-1 1,1-1,-1 0,1 0,0 0,-1 0,1 0,0 0,-1 0,1 0,-1 0,1-1,0 1,-1 0,1 0,-1 0,1-1,0 1,-1 0,1-1,-1 1,1 0,-1-1,1 1,-1-1,0 1,1-1,-1 1,1-1,-1 1,0-1,1 1,-1-1,0 0,0 1,0-1,1 1,-1-1,0 0,0 1,0-1,7-43,-7 43,2-48,2 1,2 0,2 0,7-21,68-187,-63 182,-22 68,-4 7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 0,2 0,1 0,0 0,0 0,0 0,-1-4,-1-3,1 1,-1 2,-4-5,-2 1,0 0,-4 3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0,'43'5,"33"2,9-1,-5-6,-12-3,-12-1,-11 0,-9 1,-10 1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0,'29'57,"24"51,-4 2,10 42,-27-41,-31-112,-1 0,1 0,-1 0,1 1,-1-1,1 0,-1 0,1 1,0-1,0 0,-1 1,1-1,0 0,0 1,0-1,0 1,-1 0,1-1,0 1,0 0,0-1,0 1,0 0,0 0,0 0,0 0,0 0,0 0,0 0,0 0,0 0,0 1,0-1,0 0,0 1,0-1,0 0,-1 1,1-1,0 1,0-1,0 1,-1 0,1-1,0 1,-1 0,1 0,0-1,-1 1,1 0,-1 0,1 0,-1 0,0 0,1 0,-1 0,0-1,0 1,1 0,-1 0,0 0,0 0,0 0,0 0,0 0,-1 0,1 0,0 0,0 0,100-208,-48 85,7 4,-47 105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1 117,'515'0,"-493"-10,-41-12,12 15,-52-52,44 41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0,'43'0,"39"0,14 0,-4 0,-8 5,-8 1,-13 0,-13-1,-9-2,-12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9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1 181,'57'-20,"2"3,0 2,1 2,0 3,1 3,39 1,84 37,-204-36,1-1,-1-1,1-1,1 0,0-2,0 0,-16-12,-19-14,39 25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1,'31'97,"-4"2,8 63,-21-70,24 83,-38-173,1 0,0 1,0-1,0 0,0 0,0 0,0 0,1 0,-1 0,1 0,-1 0,1 0,0-1,-1 1,1-1,0 1,0-1,0 0,1 1,-1-1,0 0,0-1,1 1,-1 0,0-1,1 1,-1-1,0 0,1 0,-1 1,1-2,-1 1,0 0,1 0,-1-1,1 0,-1 1,0-1,0 0,1 0,-1 0,0 0,0-1,0 1,0 0,0-1,0 0,-1 1,1-1,0 0,-1 0,0 0,1 0,52-130,52-176,-101 294,0 1,1-1,0 1,1 0,1 1,0 0,0 0,1 1,1 0,0 0,0 1,11-8,-4 10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1 283,'5'5,"11"1,7 0,6-1,-4 3,0 1,0-2,1-2,0-2,2-1,-1-1,1-1,0 0,-4-5,-7-2</inkml:trace>
  <inkml:trace contextRef="#ctx0" brushRef="#br0" timeOffset="211.553">227 1,'-10'62,"-2"26,-1 2,4-9,2-14,2-13,3-11,1-8,1-5,0-3,1-7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2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1,'-28'91,"-28"164,44-176,6-58,2 1,0 0,1 0,1 0,1 0,1 0,1 0,1 0,1 0,1 0,1 0,1-1,1 0,2 3,-7-19,0 1,1-1,-1-1,1 1,0 0,1-1,-1 1,1-1,0 0,0 0,0-1,0 1,1-1,-1 0,1 0,0 0,0-1,0 0,0 0,1 0,-1 0,0-1,1 0,-1 0,1 0,-1-1,1 0,0 0,-1 0,1-1,-1 0,1 0,-1 0,0-1,1 0,0 0,93-106,-89 94,104-177,-67 101,-3-2,-5-3,6-28,-22 15,-47 150,-2 22,3 1,2 1,3 2,4-1,-1 26,12-56,2 1,1 0,2 0,2 0,2 0,1-1,2 0,1 0,2-1,11 23,2-19,-24-40</inkml:trace>
  <inkml:trace contextRef="#ctx0" brushRef="#br0" timeOffset="2450.464">850 763,'5'15,"1"13,1 8,-2 2,3-5,0-4,-5-2,-4 0,-2 0,1-1,-1 1,6-4,2-7</inkml:trace>
  <inkml:trace contextRef="#ctx0" brushRef="#br0" timeOffset="3132.285">1020 875,'270'29,"-207"-34,-62 5,0-1,0 1,0 0,0-1,0 1,0-1,0 1,0-1,-1 0,1 1,0-1,0 0,0 0,-1 1,1-1,0 0,-1 0,1 0,-1 0,1 0,-1 0,1 0,-1 0,0 0,0 0,1 0,-1 0,0 0,0 0,0 0,0 0,0 0,0 0,0 0,0 0,-1 0,1 0,0 0,-1 0,1 0,-1 0,1 0,-1 0,1 0,-1 0,0 0,1 0,-1 1,0-1,0 0,1 0,-1 1,-1-1,-66-62,66 63,1 1,0 0,-1-1,1 1,0 0,-1 0,1 0,0 0,0 0,0 0,0 0,0 0,0 0,0 0,0 1,0-1,0 0,1 1,-1-1,0 0,1 1,-1-1,1 1,0-1,0 1,-1-1,1 1,0-1,0 1,0-1,1 1,-1-1,0 1,0-1,1 1,-1-1,1 1,-1 1,8 137,-8-139,0 0,0 0,0 0,0-1,0 1,1 0,-1 0,0 0,1-1,-1 1,0 0,1-1,-1 1,1 0,-1-1,1 1,-1 0,1-1,-1 1,1-1,0 1,-1-1,1 1,0-1,0 1,-1-1,1 0,0 0,0 1,-1-1,1 0,0 0,0 0,0 0,-1 0,1 0,0 0,0 0,0 0,0 0,-1 0,1 0,0-1,0 1,-1 0,1-1,0 1,0 0,-1-1,1 1,0-1,-1 1,1-1,-1 0,1 1,-1-1,1 0,33-41,-29 36,37-53,-31 43</inkml:trace>
  <inkml:trace contextRef="#ctx0" brushRef="#br0" timeOffset="3514.639">1613 791,'2'0,"15"-4,1 1,-1 0,1 2,-1 0,1 1,-1 1,1 0,-1 1,8 3,-24-5,1 0,-1 1,0-1,0 0,1 1,-1-1,0 1,0 0,0-1,0 1,0 0,0 0,0-1,0 1,0 0,0 0,0 0,0 0,-1 0,1 0,0 1,-1-1,1 0,-1 0,1 0,-1 1,0-1,1 0,-1 0,0 1,0-1,0 0,0 1,0-1,0 0,0 0,-1 1,1-1,0 0,-1 0,1 1,-1-1,1 0,-1 0,0 0,1 0,-1 0,-44 55,35-45,10-11,-35 48,35-47,-1 0,1 0,-1 0,1 0,0 0,-1 0,1 0,0 0,0 0,-1 0,1 1,0-1,0 0,1 0,-1 0,0 0,0 0,0 1,1-1,-1 0,0 0,1 0,-1 0,1 0,0 0,-1 0,1 0,0 0,-1-1,1 1,0 0,0 0,0 0,0-1,0 1,0-1,0 1,0-1,0 1,0-1,0 1,0-1,0 0,0 0,0 1,0-1,1 0,-1 0,79 3,-53-4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0,'-24'29,"-12"14,-1 1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0 112,'654'0,"-631"-3,-29-11,-9 5,7 4,0 1,0-1,0-1,1 1,0-1,0-1,1 1,-1-1,2 0,-3-3,-1-7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7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0,'16'76,"-4"1,-3 0,-3 1,-4-1,-4 1,-5 29,2 35,-25 166,33-284,4-6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0 684,'15'-2,"0"-1,0 0,0-2,-1 1,0-2,0 0,0 0,-1-2,0 1,0-2,-1 0,0 0,0-1,-1 0,-1-1,1-1,2-4,41-63,-53 79,0 0,0 0,0 0,0 0,0 1,0-1,1 0,-1 0,0 1,-1-1,1 0,0 1,0-1,0 1,0-1,0 1,0 0,0-1,-1 1,1 0,0 0,-1-1,1 1,0 0,-1 0,1 0,-1 0,1 0,-1 0,0 0,1 0,-1 0,0 0,0 0,0 0,0 0,0 0,0 0,0 0,0 0,0 0,0 0,0 0,-1 0,1 0,0 0,-1 0,1 0,-1 0,1 0,0 1,9 225,25 138,-29-303,-5-49,0 0,1 0,1 0,0 0,0 0,2 0,-1-1,2 0,4 12,-8-24,-1 1,0 0,0-1,0 1,1-1,-1 1,0-1,1 1,-1 0,0-1,1 1,-1-1,1 0,-1 1,1-1,-1 1,1-1,-1 0,1 1,-1-1,1 0,-1 0,1 1,0-1,-1 0,1 0,-1 0,1 0,0 0,-1 0,1 0,-1 0,1 0,0 0,-1 0,1 0,0 0,-1 0,1-1,-1 1,1 0,-1 0,1-1,0 1,-1 0,1-1,-1 1,0-1,1 1,-1-1,1 1,-1-1,0 1,1-1,-1 1,0-1,1 1,-1-1,0 1,0-1,17-40,-16 37,140-390,-112 325,-3-2,-4-1,6-39,-24 77,-5 29</inkml:trace>
  <inkml:trace contextRef="#ctx0" brushRef="#br0" timeOffset="3330.942">141 119,'138'11,"-116"-6,0 0,0-2,1-1,-1 0,1-2,0-1,-1 0,1-2,6-2,156-14,-206 2,-21 1,-109-56,135 59</inkml:trace>
  <inkml:trace contextRef="#ctx0" brushRef="#br0" timeOffset="4318.786">1043 175,'-11'305,"-32"69,12-117,14-172,12-61</inkml:trace>
  <inkml:trace contextRef="#ctx0" brushRef="#br0" timeOffset="5354.252">1185 91,'4'-1,"11"-4,0 1,0 1,0 0,0 1,1 0,-1 1,0 1,1 1,-1 0,9 2,-22-3,1 1,-1-1,0 1,0 0,0-1,0 1,0 0,0 0,0 1,0-1,0 0,-1 1,1-1,0 1,-1-1,1 1,-1 0,0-1,1 1,-1 0,0 0,0 0,0 0,-1 0,1 0,0 0,-1 0,1 1,-1-1,0 0,0 0,0 0,0 1,0-1,-26 77,7-28,19-49,0 1,0-1,0 0,0 0,0 1,0-1,0 0,1 1,-1-1,1 0,0 0,-1 0,1 0,0 0,0 0,1 0,-1 0,0 0,1 0,-1 0,1-1,-1 1,1-1,0 1,0-1,-1 1,1-1,0 0,0 0,0 0,1 0,-1-1,0 1,0 0,0-1,1 0,-1 1,0-1,0 0,3 0,96-6,-43-9,-32 9</inkml:trace>
  <inkml:trace contextRef="#ctx0" brushRef="#br0" timeOffset="5804.421">1806 768,'24'-4,"22"-3,9 1,-1 1,-10-3,-7-1,-5 2,-3 2,-2 1,-1 2,0 1,1 1,0 0,1 1,-5-1</inkml:trace>
  <inkml:trace contextRef="#ctx0" brushRef="#br0" timeOffset="6052.531">1890 1051,'39'5,"31"1,9 0,-4-1,-10-2,-12-1,-9 0,-8-2,-10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12,'5'0,"1"-4,-5-3,-7 6,-8 3,-1 5,6-3,6-2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9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0,'20'5,"24"6,16 2,1-2,1-3,-6 2,-7 0,-8-2,-5-3,-10-2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84,'39'0,"26"0,8 0,-4 0,-10 0,-9-4,-8-3,-7 1,-5 2,-2 0,-6-3,-7-1</inkml:trace>
  <inkml:trace contextRef="#ctx0" brushRef="#br0" timeOffset="254.124">226 0,'5'34,"6"25,7 2,-1-3,2-13,3-13,2-13,-3-8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93,'-47'40,"2"1,2 3,1 2,3 1,-15 25,37-46,1 0,1 1,1 1,1 0,2 1,1 0,1 1,2 0,1 0,1 1,0 23,17 110,-10-158,-1 0,1 0,0-1,1 1,-1-1,1 1,0-1,0 0,1 0,-1 0,1-1,0 1,1-1,-1 0,1 0,0-1,0 1,0-1,0 0,0 0,1-1,-1 1,1-1,0-1,4 2,3 0,-1-1,1 0,0-1,0-1,-1 1,1-2,0 0,0-1,-1 0,1-1,-1 0,0-1,0 0,0-1,0 0,7-6,-5 1</inkml:trace>
  <inkml:trace contextRef="#ctx0" brushRef="#br0" timeOffset="450.558">626 263,'4'102,"6"0,16 71,-8-60,-18-104,0-1,1 1,0-1,1 1,0-1,0 0,1 0,0 0,0 0,1 0,0 0,0-1,1 0,0 0,0 0,1-1,0 0,4 4,-6-11,1 0,0 0,0 0,0-1,-1 0,1 0,-1 0,1 0,-1-1,0 1,0-1,0 0,0 0,-1-1,1 1,-1-1,0 0,0 0,0 0,0 0,-1 0,0-1,1 1,-2-1,1 0,0 3,197-332,-107 180,-88 142</inkml:trace>
  <inkml:trace contextRef="#ctx0" brushRef="#br0" timeOffset="957.674">739 150,'37'-10,"1"3,0 1,0 1,1 3,-1 1,5 2,-31-1,130 22,-141-21,0-1,0 0,0 0,0 1,0-1,0 0,1 0,-1 0,0 0,0 0,0 0,0 0,0 0,0 0,0-1,0 1,0 0,0-1,0 1,0-1,0 1,0-1,-1 1,1-1,0 0,0 1,0-1,-1 0,1 0,0 0,-1 1,1-1,-1 0,1 0,-1 0,1 0,-1 0,0 0,1 0,-1 0,0 0,0 0,0 0,0 0,0 0,0 0,0-1,0 1,0 0,0 0,-1 0,1 0,0 0,-1 0,1 0,-1 0,1 1,-1-1,1 0,-1 0,0 0,1 0,-1 1,0-1,0 0,1 1,-2-1,-83-84,72 70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3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394 819,'0'0,"-1"-1,0 1,0 0,0 0,1 0,-1 0,0 0,0 0,0 0,0 0,1 0,-1 1,0-1,0 0,0 0,1 1,-1-1,0 0,1 1,-1-1,0 1,0-1,1 1,-1-1,1 1,-1 0,1-1,-1 1,1 0,-1-1,1 1,-1 0,1 0,0-1,0 1,-1 0,1 0,0 0,0-1,0 1,0 0,0 0,0 0,0 0,0-1,0 1,0 0,0 0,0 0,1-1,-1 1,0 0,1 0,-1-1,1 1,-1 0,1-1,-1 2,78 297,7-67,-51-177,-32-55,-1 0,0-1,1 1,-1 0,0-1,0 1,1-1,-1 0,0 1,0-1,0 0,0 0,0 0,0 0,0 0,0 0,0 0,0 0,0 0,-1 0,1 0,0-1,-1 1,1 0,-1 0,0-1,1 1,-1 0,0-1,0 1,0 0,0-1,0 1,0-1,0 1,0 0,0-1,1-5,98-285,-24 106,-66 145,-12 27</inkml:trace>
  <inkml:trace contextRef="#ctx0" brushRef="#br0" timeOffset="519.956">451 537,'16'-3,"0"0,0 2,0-1,0 2,0 0,0 1,0 1,1 0,-7-1,68 14,48 1,-125-17,0 0,0-1,0 1,-1 0,1-1,0 1,-1 0,0-1,1 1,-1-1,0 1,1-1,-1 1,0-1,0 1,0-1,0 1,-1-1,1 1,0 0,-1-1,1 1,-1-1,1 1,-1 0,0-1,1 1,-1 0,0 0,0-1,0 1,0 0,0 0,0 0,0 0,0 0,-1 0,1 1,-1-1,0-2,-9-11,-1 1,-1 1,0 0,-1 1,0 0,0 1,-1 1,-7-3,-17-13,23 13,4 1</inkml:trace>
  <inkml:trace contextRef="#ctx0" brushRef="#br0" timeOffset="831.959">423 170,'34'5,"30"1,9 5,-4 0,-7-1,-11-3,-9 3,-6-1,-10-2</inkml:trace>
  <inkml:trace contextRef="#ctx0" brushRef="#br0" timeOffset="4052.621">197 1,'-30'63,"3"1,2 2,4 0,-7 41,27-106,-17 67,3 0,2 1,4 0,3 1,2 0,6 59,0-101,1-1,1 0,1 0,2 0,0-1,2 0,1-1,1 1,1-2,1 0,1 0,1-1,2-1,0-1,1 0,1-1,0-1,20 13,-6-8,-5-5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1,'-34'24,"-15"8,0 3,9-5</inkml:trace>
  <inkml:trace contextRef="#ctx0" brushRef="#br0" timeOffset="515.808">360 142,'16'14,"-1"2,0 0,-1 1,-1 0,0 1,-2 1,0-1,-1 2,-1 0,-1 0,0 0,-2 1,0 0,-2 0,0 1,-1 5,-1-8,-1 0,0 1,-2-1,0 0,-1 1,-1-1,-1 0,-1 0,0-1,-1 1,-1-1,-1 0,-1-1,0 0,-1-1,-1 1,-1-2,0 0,-7 6,-18 19,-2-1,-2-2,-1-2,-2-2,-1-2,-1-2,-33 15,46-27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0,'11'166,"-3"-117,-2 0,-2 1,-2-1,-2 1,-4 19,-12 5,11-68,1-6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1 441,'43'0,"29"0,7 0,-6 0,-10 0,-20 0,-18 0</inkml:trace>
  <inkml:trace contextRef="#ctx0" brushRef="#br0" timeOffset="210.636">142 216,'-10'53,"-3"21,1 9,2-5,3-12,3-11,2-11,6-13,2-7,5-7,6-7,0-5</inkml:trace>
  <inkml:trace contextRef="#ctx0" brushRef="#br0" timeOffset="595.381">706 300,'79'395,"-65"-280,-13-115,0 1,0-1,0 1,0-1,0 1,0-1,0 1,0-1,0 0,0 0,0 0,0 0,1 1,-1-1,0-1,0 1,0 0,0 0,0 0,0-1,0 1,0 0,0-1,0 1,0-1,0 1,0-1,0 1,0-1,0 0,-1 0,1 1,0-1,0 0,-1 0,1 0,0 0,-1 0,1 0,-1 0,0 0,1 0,-1 0,0 0,1 0,-1 0,0 0,0 0,0 0,0 0,0 0,0 0,0 0,140-307,-9 110,-117 183,0 3</inkml:trace>
  <inkml:trace contextRef="#ctx0" brushRef="#br0" timeOffset="1044.492">594 74,'323'17,"-291"-12,-19-2,0-1,0-1,0 1,0-2,0 0,0-1,0 0,8-2,-20 2,0 1,0 0,0 0,-1-1,1 1,0-1,-1 1,1 0,0-1,-1 0,1 1,0-1,-1 1,1-1,-1 0,1 1,-1-1,0 0,1 1,-1-1,0 0,1 0,-1 0,0 1,0-1,0 0,1 0,-1 0,0 1,0-1,0 0,0 0,-1 0,1 0,0 1,0-1,0 0,-1 0,1 1,0-1,-1 0,1 0,-1 1,1-1,-1 0,1 1,-1-1,1 1,-2-1,-31-36,29 34,-12-11,1 3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1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86 481,'27'337,"26"-127,-53-209,0 1,0-1,1 1,-1-1,0 0,1 1,-1-1,1 0,-1 0,1 1,0-1,0 0,-1 0,1 0,0 0,0 0,0 0,0 0,0 0,0 0,0 0,1-1,-1 1,0 0,0-1,1 1,-1-1,0 1,1-1,-1 0,0 0,1 1,-1-1,1 0,-1 0,0 0,1-1,-1 1,1 0,-1 0,0-1,1 1,-1-1,0 1,0-1,1 0,-1 1,0-1,0 0,0 0,0 0,0 0,0 0,0 0,0 0,0 0,18-21,-2 0,0-1,-1 0,-2-1,0-1,-2-1,8-21,6-10,3-7,-17 34,2 0,1 1,2 0,0 1,4-1,-8 14</inkml:trace>
  <inkml:trace contextRef="#ctx0" brushRef="#br0" timeOffset="517.828">1 284,'161'-17,"1"7,30 7,-192 3,0-1,-1 1,1-1,0 1,0-1,0 0,0 1,0-1,0 1,0-1,0 1,0-1,0 1,0-1,0 0,0 1,0-1,0 1,0-1,1 1,-1-1,0 1,0-1,1 1,-1-1,0 1,1 0,-1-1,0 1,1-1,-1 1,1 0,-1-1,1 1,-1 0,1 0,-1-1,1 1,-1 0,1 0,-1 0,1-1,-1 1,1 0,-1 0,1 0,0 0,-1 0,1 0,-1 0,1 0,-1 1,1-1,-44-24,-47-29,74 36</inkml:trace>
  <inkml:trace contextRef="#ctx0" brushRef="#br0" timeOffset="818.643">904 1,'-24'24,"-12"18,-1 6,1-5,8-5,7-4,9-8</inkml:trace>
  <inkml:trace contextRef="#ctx0" brushRef="#br0" timeOffset="1339.595">933 198,'21'18,"-1"0,-2 1,1 1,-2 1,-1 0,-1 1,0 1,-2 0,-1 1,0 1,-2 0,-1 0,-1 1,-1 0,-1 0,-2 1,0-1,-2 1,-1 0,-1 0,-2 0,-3 22,0-32,0-1,-2 0,0 1,0-2,-2 1,0-1,0-1,-2 0,1 0,-2-1,0 0,-1-1,0 0,0-1,-1-1,-1 0,0-1,0 0,-4 0,-16 10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6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0 367,'276'-16,"-14"-14,-258 30,12-4,-1 1,1 0,0 2,0 0,0 1,1 0,-1 1,15 4,-30-5,0 1,-1 0,1-1,0 1,-1 0,1-1,-1 1,1 0,-1 0,1 0,-1 0,1-1,-1 1,0 0,0 0,1 0,-1 0,0 0,0 0,0 0,0 0,0 0,0 0,0 0,0 0,-1-1,1 1,0 0,-1 0,1 0,0 0,-1 0,1 0,-1-1,1 1,-1 0,0 0,1-1,-1 1,0 0,1-1,-1 1,0-1,0 1,1-1,-1 1,0-1,0 0,0 1,0-1,0 0,0 0,0 1,0-1,0 0,1 0,-1 0,0 0,0 0,0 0,-1-1,-18 9</inkml:trace>
  <inkml:trace contextRef="#ctx0" brushRef="#br0" timeOffset="261.099">0 650,'43'-10,"24"-2,11-1,-5 4,-8 2,-11 2,-11 3,-6 1,-6 1,-3 0,-2 1,1-1,-1 1,-4-1</inkml:trace>
  <inkml:trace contextRef="#ctx0" brushRef="#br0" timeOffset="745.072">338 0,'3'9,"0"-1,0 1,1-1,0 0,0-1,1 1,0-1,0 0,1 0,0 0,0-1,0 0,1 0,0 0,0-1,1 0,-1-1,7 3,217 97,-209-94,-1 1,0 1,0 1,-1 1,-1 1,1 1,-16-13,-1 1,1-1,0 1,-1 0,0 0,1 0,-2 0,1 1,0-1,-1 1,0-1,0 1,0 0,-1 0,0 0,0 0,0 0,0 0,-1 0,0 0,0 1,0-1,0 0,-1 0,0 0,0 0,-1 0,1 0,-1 0,0-1,-2 3,-5 6,-2-1,1 0,-2-1,0 0,0-1,-1 0,0-1,0 0,-1-1,0-1,-1 0,0-1,-7 2,-33 18,-167 83,180-76,31-16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0 368,'87'0,"201"-11,-199 1,0 3,84 7,-189 5,-2 1</inkml:trace>
  <inkml:trace contextRef="#ctx0" brushRef="#br0" timeOffset="282.707">29 508,'29'0,"29"0,8 0,-1 0,-2 0,-8 0,-7 0,-8 0,-6 0,-3 0,-3 0,-6 5,-2 2,1-1,-4-6,1-3,-4-1</inkml:trace>
  <inkml:trace contextRef="#ctx0" brushRef="#br0" timeOffset="835.769">367 1,'21'33,"1"-1,2-1,1-1,1-1,2-1,0-1,2-2,1-1,15 8,75 65,-116-92,-3-5,-1 0,0 1,1-1,-1 1,0 0,1-1,-1 1,0 0,0 0,0 0,1-1,-1 1,0 1,0-1,0 0,-1 0,1 0,0 0,0 1,-1-1,1 0,-1 1,1-1,-1 0,1 1,-1-1,0 1,0-1,0 1,1-1,-1 0,-1 1,1-1,0 1,0-1,-1 1,1-1,0 0,-1 1,0-1,1 0,-1 1,0-1,1 0,-1 0,0 0,0 1,0-1,0 0,0 0,-1 0,-170 95,157-86,-30 22,-1-3,-1-2,-38 16,27-16,42-19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20 189,'-1'1,"-1"0,1 0,0 0,-1 0,1 0,0 1,0-1,0 0,0 1,0-1,0 0,0 1,0-1,1 1,-1 0,0-1,1 1,-1-1,1 1,0 0,0 0,-1-1,1 1,0 0,1-1,-1 1,0 0,0-1,1 1,-1 0,1-1,-1 1,1-1,0 2,0 0,31 247,-21-108,19 91,-25-214,25 51,-28-70,0 0,0-1,0 1,-1-1,1 0,0 1,-1-1,1 0,0 0,-1 0,1 0,-1 0,1-1,-1 1,0 0,0-1,1 1,-1-1,0 1,0-1,-1 0,1 1,0-1,0 0,-1 0,1 1,-1-1,1 0,-1-2,38-167,115-306,-148 412,-9 59</inkml:trace>
  <inkml:trace contextRef="#ctx0" brushRef="#br0" timeOffset="429.603">584 20,'11'-4,"-1"0,1 1,0 0,-1 1,1 1,0 0,0 0,0 1,0 0,0 1,0 0,0 1,0 0,0 0,0 1,-1 1,9 4,-17-7,-1 1,1-1,-1 1,0-1,1 1,-1-1,0 1,0-1,0 1,0 0,-1 0,1 0,0-1,-1 1,1 0,-1 0,0 0,0 0,1 0,-1 0,-1 0,1 0,0 0,0 0,-1-1,1 1,-1 0,1 0,-1 0,0 0,0-1,0 1,0 0,-1 1,-47 57,36-47,-32 56,44-67,1 0,-1 0,1 0,-1 0,1 0,0 0,0 0,0 0,0 1,0-1,0 0,0 0,1 0,-1 0,1 0,0 0,-1 0,1 0,0-1,0 1,0 0,1 0,-1-1,0 1,1-1,-1 1,1-1,-1 1,1-1,0 0,-1 0,1 0,0 0,0 0,0 0,0 0,1 0,142 23,-87-15,-33-7</inkml:trace>
  <inkml:trace contextRef="#ctx0" brushRef="#br0" timeOffset="795.002">1149 443,'314'1,"-234"11,-66-8,1-1,-1-1,0 0,1-1,-1 0,0-1,1-1,-1-1,0 0,4-1,56-25,-69 20</inkml:trace>
  <inkml:trace contextRef="#ctx0" brushRef="#br0" timeOffset="1061.286">1178 640,'28'5,"30"-3,8-2,-1-2,-7 1,-9 0,-8 0,-6 0,-4 0,-2 1,-2 0,-1 0,1 5,0 2,-5-1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0,'-3'53,"81"235,7-52,-85-235,0 1,0-1,0 0,0 0,1 0,-1 0,0 0,1 0,-1 0,1-1,-1 1,1 0,-1 0,1 0,0 0,-1 0,1-1,0 1,0 0,0-1,-1 1,1-1,0 1,0-1,0 1,0-1,0 1,0-1,0 0,0 0,0 1,0-1,0 0,0 0,0 0,0 0,1 0,-1 0,0-1,0 1,0 0,0 0,0-1,0 1,0-1,-1 1,1-1,0 1,0-1,0 0,0 1,-1-1,1 0,0 1,0-1,-1 0,1 0,-1 0,1 0,-1 0,1 0,-1 0,1 0,-1 0,0 0,0 0,48-171,46-86,-63 173,-25 68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1,'15'5,"18"1,10 0,1-1,-2-6,-3-3,-3-1,-3 0,-3 2,-1 1,-1 0,0 2,-5-1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0,'131'6,"-129"-5,-1-1,1 1,0 0,-1 0,1-1,-1 1,1 0,-1 1,1-1,-1 0,0 0,1 1,-1-1,0 0,0 1,0-1,0 1,0 0,-1-1,1 1,0 0,-1-1,1 1,-1 0,0 0,1-1,-1 1,0 0,0 0,0-1,0 1,-1 0,1 0,0 0,-1-1,1 1,-1 0,0-1,1 1,-1 0,0-1,-42 66,19-43,20-21,0 0,1 0,-1 0,0 1,1-1,0 1,0 0,0 0,0 0,1 0,0 0,0 1,0-1,0 1,1-1,-1 3,4-4,0 0,0-1,0 1,1-1,0 1,-1-1,1 0,0 0,0 0,0-1,0 1,0-1,0 1,1-1,-1 0,0 0,1 0,-1-1,1 1,-1-1,0 0,1 0,-1 0,1-1,-1 1,1-1,1 0,2 1,81-2,-62 1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0 227,'39'0,"26"0,8 0,-5 0,-8 0,-10 0,-13 0</inkml:trace>
  <inkml:trace contextRef="#ctx0" brushRef="#br0" timeOffset="350.934">141 1,'5'33,"1"21,1 7,-2-4,-2-5,-1-8,0-6,-2-5,-5-7,-2-5,1 0,1-3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1,'2'49,"2"-1,2 1,2-1,3 0,62 186,-7-36,-43-161,-23-37,1 1,-1-1,1 1,-1-1,0 1,1-1,-1 1,1-1,-1 1,1-1,-1 0,1 1,-1-1,1 0,0 1,-1-1,1 0,-1 0,1 0,0 0,-1 0,1 1,0-1,-1 0,1 0,0 0,-1-1,1 1,-1 0,1 0,0 0,-1 0,1-1,-1 1,1 0,0 0,-1-1,1 1,-1 0,1-1,-1 1,1-1,-1 1,1-1,-1 1,0-1,1 1,-1-1,0 1,1-1,-1 1,0-1,0 0,0 1,1-1,-1 0,0 1,0-1,0 1,0-1,0 0,0 0,24-133,70-210,-66 175,-27 145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87,'28'-9,"15"-4,10 1,0-3,1 2,-4 3,-1 2,-4 4,-4 2,-6 1,-2 1,-4 1,0-1,-2 1,-4 4,-2 2,-5-1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1,'-4'5,"-8"6,-5 6,-1 5,-1-1,2 0,0 2,1 2,10-4,5-5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4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0,'166'1,"-164"-1,0 0,-1-1,1 1,0 0,0 1,-1-1,1 0,0 0,0 1,-1-1,1 1,0-1,-1 1,1 0,0 0,-1 0,1 0,-1 0,1 0,-1 0,0 0,0 0,1 1,-1-1,0 1,0-1,0 1,0-1,-1 1,1-1,0 1,-1 0,1-1,-1 1,1 0,-1 0,0-1,0 1,0 0,0 0,0 0,0-1,0 1,0 0,-1 0,1-1,-1 1,0 0,1-1,-1 1,0 0,0-1,0 1,-60 70,53-66,1 1,-1 0,2 0,-1 1,1 0,0 0,1 0,0 1,0 0,1 0,0 0,-3 8,7-14,0-1,-1 0,1 0,0 0,0 1,0-1,0 0,0 0,1 0,-1 0,1 1,0-1,-1 0,1 0,0 0,0 0,0 0,0 0,1-1,-1 1,0 0,1-1,-1 1,1 0,0-1,-1 0,1 1,0-1,0 0,0 0,0 0,0 0,0-1,0 1,0 0,0-1,1 1,-1-1,0 0,0 0,0 0,2 0,96-9,-71 2,-3 1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40,'41'-11,"1"2,0 2,0 1,0 2,41 2,-80 2,0 0,1 0,-1 0,0 0,0 0,0 0,1 1,-1 0,0 0,0 0,0 0,0 0,0 0,0 1,-1-1,1 1,0 0,-1 0,1 0,-1 0,0 1,1-1,-1 0,0 1,-1 0,1-1,0 1,-1 0,1 0,-1 0,0 0,0 0,0 0,-1 0,1 0,-1 1,0-1,1 0,-1 0,-1 0,1 1,0-1,-1 3,-4 8,0-1,-1 1,-1-1,0 0,0-1,-1 1,-1-1,0-1,0 0,-10 8,-9 14,-17 15,36-41,0 1,1 0,0 1,0 0,1 0,0 1,1 0,0 0,1 0,0 1,0 0,1 0,1 0,-1 0,4-8,0 0,0 0,0 0,0 0,0 0,1 0,0 0,-1 0,1 0,0 0,0 0,0 0,1-1,-1 1,1 0,-1-1,1 0,0 1,0-1,0 0,0 0,1 0,-1 0,0 0,1 0,0-1,-1 1,1-1,0 0,0 0,-1 0,1 0,3 0,100 11,-100-12,2 1,1-1,-1 0,0 0,0-1,1 0,-1-1,0 0,0 0,0 0,0-1,-1 0,1-1,4-3,1-4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1,'16'104,"4"0,5-1,9 16,13 18,-45-137,-1 1,1-1,-1 0,0 0,1 0,-1 0,0 0,1 0,-1-1,0 1,1 0,-1-1,0 1,1-1,-1 0,0 1,0-1,0 0,0 1,1-1,-1 0,0 0,0 0,-1 0,1 0,0 0,0-1,0 1,-1 0,1 0,-1 0,1-1,-1 1,1 0,-1-1,0 1,1 0,-1-1,0 1,0 0,0-1,0 1,0-1,-1 0,3-2,133-287,-118 246,-12 24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7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1 174,'17'-6,"2"0,-1 1,1 1,0 1,-1 1,1 0,0 2,10 0,-12 0,184 0,-202 0,0-1,1 1,-1-1,1 1,-1-1,0 0,1 1,0-1,-1 1,1-1,-1 0,1 0,0 1,-1-1,1 0,0 0,0 1,-1-1,1 0,0 0,0 0,0 1,0-1,0 0,0 0,0 0,1 1,-1-1,0 0,0 0,1 0,-1 1,0-1,1 0,-1 1,1-1,-1 0,1 1,-1-1,1 0,-1 1,1-1,-1 1,1-1,0 1,-1 0,1-1,0 1,0-1,-1 1,1 0,0 0,0 0,-1-1,1 1,0 0,0 0,0 0,-1 0,2 0,-27-20,-44-54,62 57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1 225,'38'0,"32"0,9 0,-4 0,-10 0,-12 0,-9 0,-8 0,-10-4,-4-3,-7 1</inkml:trace>
  <inkml:trace contextRef="#ctx0" brushRef="#br0" timeOffset="248.042">198 0,'-5'39,"-1"21,0 6,1-3,2-8,1-9,0-6,2-7,5-3,1-2,5-6,1-6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1,-1-1,1 1,0-1,0 1,-1-1,1 1,0-1,0 1,-1-1,1 1,0-1,0 0,0 1,0-1,0 1,0-1,0 1,0-1,0 0,0 1,0-1,0 1,0-1,1 1,-1-1,0 1,0-1,1 1,-1-1,0 1,1-1,-1 1,0-1,1 1,-1 0,0-1,1 1,-1-1,1 1,-1 0,1 0,-1-1,1 1,-1 0,1 0,0 0,-1-1,1 1,-1 0,1 0,-1 0,1 0,0 0,-1 0,1 0,-1 0,1 1,40-7,-41 6,315-30,-259 31,-32-1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6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9,'-5'4,"-6"8,-1 5,6 0,8-2,10-5,2-8,3-4,0-8,-4-5,-9-7,-9 2,-9 8,-8 7,-3 9,1 3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71,'0'0,"-1"-1,1 1,0-1,0 1,0-1,0 1,0-1,0 1,0-1,0 1,0-1,0 1,0-1,1 1,-1-1,0 1,0-1,0 1,1-1,-1 1,0 0,0-1,1 1,-1-1,0 1,1 0,-1-1,1 1,-1 0,0-1,1 1,-1 0,1 0,-1-1,1 1,-1 0,1 0,-1 0,1 0,-1 0,1 0,-1 0,1 0,-1 0,1 0,-1 0,1 0,-1 0,1 0,-1 0,1 0,-1 0,1 1,-1-1,1 0,-1 0,1 1,-1-1,0 0,1 1,-1-1,1 0,-1 1,0-1,1 1,-1-1,0 0,0 1,1-1,-1 1,10 43,-8-29,15 55,3 0,3-2,4-1,4 6,3-21,-33-52,1 0,-1 0,1 0,-1-1,0 1,1 0,-1-1,0 1,0-1,1 0,-1 1,0-1,0 0,0 0,0 0,0 0,0 0,0 0,0 0,0 0,0 0,0 0,-1 0,1-1,0 1,-1 0,1-1,-1 1,0 0,1-1,-1 1,0 0,0-1,0 0,82-278,-70 245,2 1,1 0,2 1,14-22,-17 37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92,'326'1,"-176"22,-149-23,-1-1,1 1,-1-1,0 0,1 1,-1-1,1 1,-1-1,0 0,0 1,1-1,-1 0,0 1,0-1,0 0,0 1,1-1,-1 0,0 1,0-1,-1 0,1 0,0 1,0-1,0 0,0 1,0-1,-1 0,1 1,0-1,-1 1,1-1,-1 0,1 1,0-1,-1 1,1-1,-1 1,1-1,-1 1,0-1,1 1,-1 0,1-1,-1 1,0 0,1 0,-1-1,0 1,1 0,-1 0,0 0,1 0,-1 0,0 0,-121-74,106 60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31,'28'-8,"1"1,0 1,1 2,-1 1,1 1,0 1,23 3,-52-2,0 0,1 0,-1 0,1 0,-1 0,0 0,1 0,-1 0,0 1,1-1,-1 0,0 1,1-1,-1 1,0 0,0-1,0 1,1 0,-1 0,0 0,0-1,0 1,0 0,0 1,-1-1,1 0,0 0,0 0,-1 0,1 1,-1-1,1 0,-1 0,1 1,-1-1,0 1,0-1,0 0,1 1,-1-1,-1 0,1 1,0-1,0 0,0 1,-1-1,1 0,-1 1,1-1,-1 0,1 1,-1-1,0 0,0 0,1 0,-1 0,0 0,0 0,0 0,0 0,0 0,-1 0,1-1,0 1,0 0,0-1,-1 1,0 0,-18 15,-45 54,65-69,-1 1,1 0,0-1,0 1,-1-1,1 1,1 0,-1-1,0 1,0 0,0-1,1 1,-1-1,1 1,0-1,-1 1,1-1,0 1,0-1,0 1,0-1,0 0,0 0,0 1,0-1,0 0,1 0,-1 0,0 0,1-1,-1 1,1 0,-1 0,1-1,-1 1,1-1,-1 0,1 1,0-1,-1 0,1 0,1 0,72 1,-52-8,-4 1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8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0,'-19'15,"-16"13,-8 8,5 2,3-5,8-9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6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1 489,'9'8,"0"-1,1 0,0-1,0 0,0-1,1 1,0-2,0 0,0 0,1-1,-1 0,1-1,-1-1,1 0,0 0,0-1,0-1,-1 1,1-2,0 0,-1 0,1-1,-1-1,1 0,29-14,-1-1,-1-1,-1-3,-1-1,-1-1,-2-3,0 0,20-24,93-96,8 7,-155 140,1 0,0 0,0 0,0 0,0 0,0 1,0-1,0 0,0 1,0-1,0 1,0-1,0 1,0-1,0 1,0 0,1-1,-1 1,0 0,0 0,1 0,-1 0,0 0,0 0,0 0,1 1,-1-1,0 0,0 1,0-1,0 1,0-1,0 1,0-1,0 1,0 0,0 0,0-1,0 1,0 0,0 0,0 0,-1 0,1 0,0 0,-1 0,1 0,-1 0,1 0,-1 1,0-1,9 66,-12-38,-1 0,-1 0,-2-1,-1 0,-1 0,-1-1,-2 0,-9 17,4-12,0-2,-2 0,-2-1,0-1,-15 13,29-31,0-1,-1-1,-1 0,1 0,-1 0,0-1,-1-1,0 1,0-1,0-1,-1 0,0-1,0 0,0 0,0-1,0-1,-1 0,1 0,-1-1,0-1,1 0,-12-1,20 0,-1-1,1 1,0-1,0 0,0 0,0 0,0 0,0-1,1 1,-1-1,1 1,-1-1,1 0,0 0,0 0,0 0,1 0,-1-1,0-1,-5-17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7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55,'-14'13,"1"1,0 0,1 1,1 0,0 1,1 1,1-1,1 2,0-1,1 1,1 0,0 1,2-1,0 1,0 8,4-22,0 1,0-1,1 0,-1 0,1 0,1 1,-1-1,1 0,0-1,0 1,0 0,0 0,1-1,0 0,0 1,0-1,1 0,-1 0,1-1,0 1,0-1,0 0,0 0,1 0,0-1,-1 1,1-1,0 0,0-1,0 1,0-1,0 0,0 0,0 0,1-1,-1 0,0 0,0 0,0-1,1 1,-1-1,0-1,4 0,4-3,-1 1,-1-2,1 1,-1-2,0 1,0-2,-1 1,1-2,-2 1,0-1,0 0,0-1,-1 0,-1-1,1 0,-2 0,0 0,0-1,-1 0,0 0,-1 0,0 0,0-6,-4 8,-1 0,0 0,0 0,-1 0,0 0,-1 1,0-1,0 1,-1 0,-1 0,1 0,-1 0,-1 1,0 0,0 0,0 1,-1-1,0 1,0 1,-1-1,0 1,0 1,-1-1,1 1,4 3,1 0,0 0,0 0,-1 0,1 1,-1-1,0 1,1 0,-1 0,0 0,0 0,1 1,-1 0,0-1,0 1,0 1,0-1,0 1,1-1,-1 1,0 0,0 0,1 1,-1-1,1 1,-1 0,1 0,-1 0,-9 10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8,'11'-3,"0"1,1 1,-1 0,1 0,-1 1,1 1,0 0,-1 0,0 1,1 1,-1 0,0 0,5 3,-14-4,-1 0,1 0,0 0,-1 0,0 0,1 1,-1-1,0 0,0 1,0-1,-1 1,1-1,0 1,-1-1,0 1,0 0,1-1,-2 1,1-1,0 1,0 0,-1-1,1 1,-1-1,0 1,0-1,0 0,0 1,0-1,-1 0,1 1,-1-1,1 0,-1 0,0-1,0 1,0 0,0 0,0-1,0 1,0-1,0 0,-1 0,-1 1,-10 13,12-14,0 1,-1 0,1 0,0 0,0 0,0 0,0 0,1 1,-1-1,1 1,-1-1,1 1,0 0,0-1,0 1,0 0,0 0,1 0,-1-1,1 1,0 0,0 0,0 0,0 0,1 0,-1 0,1 0,-1-1,1 1,0 0,0 0,0-1,1 1,-1-1,1 1,-1-1,1 1,0 0,6 1,-1 0,0 0,1-1,0 0,0 0,0-1,0 0,0 0,0-1,1 0,-1 0,1-1,17 2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1,'11'186,"16"-98,-25 6,1-80</inkml:trace>
  <inkml:trace contextRef="#ctx0" brushRef="#br0" timeOffset="1">1 424,'29'0,"18"0,8 0,-2 0,-5 0,-6 0,-5 0,-4 0,-3 0,-2 0,-6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2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24,'-25'165,"22"291,3-347,0-109</inkml:trace>
  <inkml:trace contextRef="#ctx0" brushRef="#br0" timeOffset="422.67">0 108,'0'-1,"1"0,-1 0,0 1,0-1,0 0,1 0,-1 0,0 1,1-1,-1 0,0 0,1 1,-1-1,1 0,-1 1,1-1,0 1,-1-1,1 1,0-1,-1 1,1-1,0 1,-1 0,1-1,0 1,0 0,0-1,-1 1,1 0,0 0,0 0,0 0,-1 0,1 0,0 0,0 0,0 0,0 0,197-17,164-6,-124-4,-144 9,-75 13</inkml:trace>
  <inkml:trace contextRef="#ctx0" brushRef="#br0" timeOffset="1134.331">1045 334,'19'0,"16"0,7 0,1 0,-2 0,-3 0,-3 0,-8-5,-4-1,0-1,0 2,1 2,2 1,-5-4,0-1,-4 1</inkml:trace>
  <inkml:trace contextRef="#ctx0" brushRef="#br0" timeOffset="1387.768">1073 502,'39'0,"17"0,4 0,-4 0,-6 0,-7 0,-11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3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57,'0'5,"0"6,0 7,0 4,0 4,0 1,0 3,0-1,0 0,0 1,0-2,0 1,5-5,2-7</inkml:trace>
  <inkml:trace contextRef="#ctx0" brushRef="#br0" timeOffset="280.948">260 396,'43'0,"39"0,9 0,-5 0,-13 0,-14 0,-12 0,-14 5,-17 1,-13 0</inkml:trace>
  <inkml:trace contextRef="#ctx0" brushRef="#br0" timeOffset="701.248">345 594,'204'-38,"-202"37,0 0,0 0,0 1,1-1,-1 1,0 0,0 0,1 0,-1 0,0 0,0 0,1 0,-1 1,0-1,0 1,0 0,1 0,-1-1,0 1,0 1,0-1,0 0,-1 0,1 1,0-1,0 1,-1-1,1 1,-1 0,0 0,1 0,-1 0,0 0,0 0,0 0,0 0,0 0,-1 0,1 0,-1 1,1-1,-1 0,0 0,0 1,0-1,0 0,0 1,-1-1,1 0,-1 0,1 0,-1 1,0-1,0 1,-12 15,-1-1,0 0,-1-1,-1 0,0-2,-17 12,-5 6,-23 40,60-70,0 0,0-1,0 1,0 0,0 0,1 0,-1 0,1 0,-1 0,1 0,0 0,0 0,0 0,0 0,0 0,1 0,-1 0,0 0,1 0,-1 0,1 0,0-1,0 1,0 0,0 0,0-1,0 1,0 0,0-1,1 1,-1-1,1 0,-1 1,1-1,-1 0,1 0,0 0,0 0,0 0,-1 0,1-1,0 1,0 0,1-1,5 2,1 0,-1 0,0-1,0 0,1-1,-1 0,0 0,1-1,-1 0,0 0,1-1,-1 0,0 0,0-1,-1 0,4-2,15-7</inkml:trace>
  <inkml:trace contextRef="#ctx0" brushRef="#br0" timeOffset="1278.44">1023 509,'275'-259,"-270"255,29-26,-34 29,1 1,-1-1,1 1,-1 0,1-1,-1 1,1-1,0 1,-1 0,1-1,0 1,-1 0,1 0,0 0,-1 0,1-1,0 1,-1 0,1 0,0 0,0 0,-1 1,1-1,0 0,-1 0,1 0,0 0,-1 1,1-1,0 0,-1 1,1-1,-1 0,1 1,-1-1,1 1,-1-1,1 1,-1-1,1 1,-1-1,1 1,-1 0,0-1,1 1,-1 0,0-1,0 1,0 0,1-1,-1 1,0 0,4 33,-4-31,-1 0,1 0,0 0,0 0,0 0,0 0,1 0,-1-1,1 1,-1 0,1 0,0 0,0-1,1 1,-1 0,0-1,1 1,0-1,-1 0,1 0,0 1,0-1,0 0,1 0,-1-1,0 1,1 0,-1-1,1 0,-1 1,1-1,0 0,0 0,-1-1,8 0,0-2,0 1,-1-1,1-1,-1 0,0 0,0-1,0 0,0-1,-1 1,1-2,-1 1,0-1,-1-1,0 1,7-8,-11 12,138-120,-139 121,-1 1,1-1,0 1,0 0,-1 0,1 0,0 0,0 0,0 0,-1 1,1-1,0 1,0-1,-1 1,1-1,0 1,-1 0,1 0,-1 0,1 0,-1 0,1 0,-1 0,0 1,1-1,-1 0,0 1,0-1,0 1,0-1,0 1,-1 0,1-1,0 1,-1 0,1-1,-1 1,0 0,1 0,-1 0,0-1,0 1,0 0,0 0,0 0,-1-1,1 1,-1 0,10 28,-5-24,-1 0,1 1,0-2,1 1,-1 0,1-1,0 0,1 0,-1 0,1-1,0 0,0 0,0 0,0-1,1 0,0 0,-1-1,1 0,0 0,0 0,0-1,0 0,1-1,-1 1,0-1,0-1,0 1,1-1,-1 0,5-2,7-4</inkml:trace>
  <inkml:trace contextRef="#ctx0" brushRef="#br0" timeOffset="1543.158">1023 566,'43'0,"38"0,15 0,-4 0,-12 0,-12 0,-11 0,-11 0,-8 0,-7 0,-3-5,-1-1,-1-1,0 2,-5 2</inkml:trace>
  <inkml:trace contextRef="#ctx0" brushRef="#br0" timeOffset="2160.465">1502 678,'-397'411,"381"-386,40-37,139-145,-46 42,-84 86,83-55,-113 83,0-1,0 1,0 0,0 1,-1-1,1 0,0 1,0 0,1-1,-1 1,0 0,0 1,0-1,0 1,0-1,0 1,-1 0,1 0,0 0,0 0,0 0,-1 1,1 0,-1-1,1 1,-1 0,0 0,1 0,-1 0,0 1,0-1,-1 0,1 1,0 0,-1-1,0 1,0 0,1 0,-2 0,2 1,65 182,-67-186,1 1,-1-1,1 1,-1-1,0 1,1 0,-1-1,0 1,1-1,-1 1,0 0,0-1,0 1,0 0,1-1,-1 1,0 0,0-1,0 1,0 0,-1-1,1 1,0 0,0-1,0 1,0 0,-1-1,1 1,0-1,-1 1,1 0,0-1,-1 1,1-1,-1 1,1-1,-1 1,1-1,-1 0,1 1,-1-1,1 1,-1-1,0 0,1 0,-1 1,1-1,-1 0,0 0,1 0,-1 0,0 0,1 0,-1 0,0 0,1 0,-1 0,0 0,1 0,-1 0,0 0,1-1,-1 1,0 0,-42-19,-167-129,190 130</inkml:trace>
  <inkml:trace contextRef="#ctx0" brushRef="#br0" timeOffset="2545.135">2208 1,'9'11,"-1"0,0 1,0 0,-1 0,-1 1,0-1,-1 2,0-1,0 7,3 17,-3 1,-1-1,-1 1,-3 1,-1-1,-1 0,-3-1,0 1,-4 5,6-28,-1 17,-2 0,-1 0,-1 0,-2-1,-1-1,-2 1,0-2,-3 0,0-1,-2 0,0-1,-18 18,-41 38,58-59</inkml:trace>
  <inkml:trace contextRef="#ctx0" brushRef="#br0" timeOffset="3199.615">147 1,'-23'42,"2"2,3 1,1 1,2 0,2 1,2 0,2 1,3 0,1 4,0-12,2 0,2 0,2 1,1-1,3 0,1 0,1 0,3-1,12 35,-16-55,1-1,1 1,1-1,0-1,1 0,1 0,1-1,0 0,1-1,1 0,0-1,1-1,0 0,1-1,1-1,2 1,38 15,-33-16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4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14,'3'-2,"1"0,0 0,0 0,1 1,-1 0,0 0,0 0,1 0,-1 1,0-1,1 1,-1 0,0 1,1-1,-1 1,0-1,0 1,1 1,-1-1,0 1,0-1,0 1,0 0,-1 1,1-1,0 0,-1 1,0 0,1 0,-1 0,1 3,-4-1,-1 0,0 1,0-1,-1 0,0 0,0 0,0 0,0 0,-1 0,1-1,-1 1,-1-1,1 0,0 1,-1-2,0 1,0 0,0-1,-1 0,-3 3,-5 6,-33 46,45-56,0-1,0 0,0 1,1-1,-1 1,1 0,-1-1,1 1,-1-1,1 1,0 0,0-1,0 1,0 0,0-1,0 1,0-1,1 1,-1 0,1-1,-1 1,1-1,-1 1,1-1,0 1,0-1,0 1,0-1,0 0,0 0,0 1,0-1,0 0,1 0,-1 0,0 0,1 0,-1-1,1 1,-1 0,1-1,-1 1,1-1,7 3,-1-1,1 0,0-1,0 0,0-1,0 1,0-2,0 1,0-1,0-1,0 1,-1-2,1 1,4-3,23-4,-15 4</inkml:trace>
  <inkml:trace contextRef="#ctx0" brushRef="#br0" timeOffset="297.01">283 437,'39'-4,"26"-7,8-2,-5 2,-8 3,-10 2,-14-2,-17 0,-12 1</inkml:trace>
  <inkml:trace contextRef="#ctx0" brushRef="#br0" timeOffset="546.227">481 184,'0'38,"0"27,0 8,0-4,4-9,3-10,-1-9,-2-6,0-4,3-8,1-3,-2-5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8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1,'47'21,"-43"-20,2 0,-4-2,0 1,-1-1,1 1,0 0,0 0,0 0,0 0,0 0,-1 0,1 0,0 0,0 1,0-1,-1 1,1 0,0-1,-1 1,1 0,0 0,-1 0,1 0,-1 0,1 0,-1 1,0-1,0 0,1 1,-1-1,0 1,0-1,0 1,-1 0,1-1,0 1,-1 0,1 0,-1-1,1 1,-1 0,0 0,0 0,0 0,0-1,0 1,0 0,0 0,0 0,-1 0,-11 20,-14 38,26-59,0 1,0-1,0 1,0 0,0-1,0 1,1-1,-1 1,0 0,1-1,-1 1,1-1,0 1,0-1,-1 0,1 1,0-1,0 0,0 0,0 1,1-1,-1 0,0 0,0 0,1 0,-1-1,0 1,1 0,-1 0,1-1,-1 1,1-1,-1 1,1-1,0 0,-1 0,1 0,0 0,8 2,0-1,0-1,1 0,-1-1,0 0,0 0,0-1,0 0,0-1,0 0,1-1,-9 3,18-5</inkml:trace>
  <inkml:trace contextRef="#ctx0" brushRef="#br0" timeOffset="400.121">396 339,'28'0,"20"0,6 0,-1 0,-5-5,-6-1,-5 0,-4 1,-3 2,-2 1,-5-4,-7-1</inkml:trace>
  <inkml:trace contextRef="#ctx0" brushRef="#br0" timeOffset="659.636">593 85,'-5'39,"-1"26,0 8,1-4,6-10,4-9,-1-8,1-7,-2-5,-1-2,0-6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1 198,'0'12,"17"261,-13-236,-5-31,1 0,0 0,0 0,1 1,0-1,0-1,0 1,0 0,1 0,0 0,1-1,-1 1,1-1,0 0,0 1,1-1,-1-1,1 1,0 0,1-1,-1 0,0-4,0 0,0-1,0 1,0-1,0 0,0 0,0 0,-1 0,1-1,0 0,-1 0,1 0,-1 0,0 0,0-1,0 1,0-1,0 0,0 0,-1 0,1 0,-1 0,0-1,0 1,0-1,0 1,-1-1,1 0,-1 0,0 0,0 1,-1-1,1-4,5-5,93-235,-91 230</inkml:trace>
  <inkml:trace contextRef="#ctx0" brushRef="#br0" timeOffset="2248.867">678 0,'-29'19,"-14"17,-4 6,9-4,18-9,11-13,7-10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16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60,'19'-60,"-32"157,-154 641,154-681,-4 102,22-147,0-8</inkml:trace>
  <inkml:trace contextRef="#ctx0" brushRef="#br0" timeOffset="465.937">603 60,'376'-31,"-352"26,131-5,-154 13,1-1,-1 1,0 0,0 0,0-1,0 1,0 0,0 0,-1 0,0 0,1 0,-1 0,0 0,-1 0,1 0,0 0,-1 0,1-1,-1 1,0 0,0 0,0 0,-1-1,1 1,-1 0,1-1,-1 0,0 1,0-1,0 0,-2 2,-3 9,-22 60,4 1,3 1,3 0,-2 28,9-33,-3-2,-4 0,-2-1,-3-1,-21 38,8-51,25-43</inkml:trace>
  <inkml:trace contextRef="#ctx0" brushRef="#br0" timeOffset="723.701">529 640,'198'-39,"-81"29,1 5,-1 5,19 7,-102-4,-6 3</inkml:trace>
  <inkml:trace contextRef="#ctx0" brushRef="#br0" timeOffset="986.149">1400 930,'0'9,"0"6,0 5,0 3,4-2,2-5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1,'20'0,"10"0,5 0,2 0,-1 0,-1 0,-3 0,-1 0,-2 0,-5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1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0 138,'343'-52,"-343"52,1 0,0 0,0 0,-1 1,1-1,0 0,0 0,-1 0,1 0,0 0,0 0,0-1,-1 1,1 0,0 0,0-1,-1 1,1 0,0-1,-1 1,1 0,0-1,-1 1,1-1,-1 1,1-1,-1 1,1-1,-1 0,1 1,-1-1,1 0,-1 1,0-1,1 0,-1 0,0 1,0-1,0 0,1 0,-1 1,0-1,0 0,0 0,0 1,0-1,0 0,-1 0,1 1,0-1,0 0,0 0,-1 1,1-1,0 0,-1 1,1-1,-1 0,1 1,-1-1,1 0,-1 1,1-1,-1 1,-44-25,-22 1,46 18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99,'201'1,"-199"-2,0 1,1-1,-1 1,0 0,1-1,-1 1,1 0,-1 1,0-1,1 0,-1 1,0-1,1 1,-1 0,0-1,0 1,0 0,0 1,1-1,-1 0,-1 1,1-1,0 1,0-1,-1 1,1 0,-1 0,1 0,-1 0,0 0,1 0,-1 0,0 0,-1 0,1 0,0 1,-1-1,1 0,-1 1,1-1,-1 0,0 1,0 0,-5 9,0-1,0 0,-1 0,0-1,-1 0,0 0,-1 0,0-1,0 0,-1-1,0 0,-1 0,-2 1,2-2,1 0,0 1,0 0,1 0,0 1,0 0,1 1,0 0,1 0,0 0,1 1,0 0,0 0,-1 7,4-12,1-1,-1 1,1-1,1 1,-1 0,1-1,0 1,0 0,0 0,1-1,0 1,0 0,1-1,0 1,0-1,0 0,0 0,1 1,0-2,0 1,0 0,0 0,1-1,0 0,0 0,0 0,1 0,-1-1,1 1,0-1,0 0,0-1,0 1,2-1,4 1,1 0,0-1,-1-1,1 0,0 0,0-2,0 1,0-1,-1-1,1 0,0-1,-1 0,0-1,0 0,0-1,0 0,0 0,-1-1,0-1,-1 0,8-7,-3 4</inkml:trace>
  <inkml:trace contextRef="#ctx0" brushRef="#br0" timeOffset="496.157">622 15,'-1'45,"3"0,2 0,1-1,3 0,1 0,3 0,1-1,2-1,12 22,-27-62,0-1,0 0,0 0,1 1,-1-1,0 0,1 1,-1-1,1 0,-1 0,1 0,-1 0,1 1,0-1,0 0,0 0,-1 0,1-1,0 1,0 0,0 0,1 0,-1-1,0 1,0 0,0-1,0 1,1-1,-1 0,0 1,0-1,1 0,-1 0,0 1,1-1,-1 0,0-1,1 1,-1 0,0 0,0 0,1-1,-1 1,0-1,0 1,1-1,-1 1,0-1,0 0,0 1,0-1,0 0,0 0,0 0,0 0,0 0,41-136,-35 108,1 0,2 0,0 1,2 0,2 1,0 0,7-7,53-73,-60 88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5,-4 1,-11 0,-10-1,-11-2,-7-1,-5-1,-8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1,'-5'4,"4"3,1-6,-4-2,-1-2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1,'95'347,"-39"-197,-56-149,0-1,0 1,0 0,0 0,0-1,1 1,-1 0,0-1,1 1,-1 0,0-1,1 1,-1 0,1-1,-1 1,1-1,-1 1,1-1,-1 1,1-1,0 1,-1-1,1 0,0 1,-1-1,1 0,0 1,-1-1,1 0,0 0,0 0,-1 0,1 0,0 0,0 0,-1 0,1 0,0 0,0 0,-1 0,1 0,0-1,-1 1,1 0,0-1,-1 1,1 0,0-1,-1 1,1-1,-1 1,1-1,0 1,-1-1,1 1,-1-1,23-42,-20 36,177-366,-166 349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5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1 118,'363'0,"-295"-11,-86-15,-58-38,62 48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244 199,'-17'-44,"16"38,0 0,-1 1,1-1,-1 1,-1 0,1-1,-1 1,0 0,0 1,-1-1,1 0,-1 1,0 0,0 0,0 0,-2-1,4 5,1-1,-1 0,1 1,-1-1,1 1,-1 0,0-1,1 1,-1 0,0 0,1 0,-1 0,0 0,1 0,-1 1,1-1,-1 0,0 1,1 0,-1-1,1 1,-1 0,1 0,0-1,-1 1,1 0,0 0,0 1,-1-1,1 0,0 0,0 1,0-1,1 0,-1 1,0-1,0 1,1-1,-1 1,0 0,-18 67,19 227,11-115,8 63,7 3,-26-245,0 0,0 0,0 0,0 0,-1 1,1-1,-1 0,0 0,1 0,-1 0,0 0,0-1,0 1,0 0,0 0,-1-1,1 1,-1 0,1-1,-1 1,1-1,-1 0,0 0,1 0,-1 1,0-2,0 1,0 0,0 0,0 0,0-1,0 0,0 1,0-1,-1 0,1 0,0 0,0 0,0 0,0 0,0-1,-1 1,-5-2,1 0,0 0,0 0,1-1,-1 0,0 0,1-1,0 0,0 0,0 0,0-1,0 0,-7-9</inkml:trace>
  <inkml:trace contextRef="#ctx0" brushRef="#br0" timeOffset="986.425">695 227,'0'-8,"-1"-1,0 1,0 0,-1 0,0 1,0-1,-1 0,0 1,0-1,-1 1,0 0,0 0,-1 0,0 1,0 0,0 0,-1 0,0 0,0 1,-2-1,6 5,-1 1,1 0,-1 0,1 1,-1-1,1 0,0 1,-1 0,1-1,0 1,-1 0,1 0,0 0,0 1,0-1,0 0,0 1,0-1,0 1,1 0,-1 0,0-1,1 1,0 0,-1 1,1-1,0 0,0 0,0 0,0 1,0-1,1 0,-1 1,1-1,0 0,-1 1,1-1,0 1,0-1,1 2,-28 166,26-147,2 0,0 0,1 0,2-1,0 1,1-1,2 0,0 0,4 7,24 89,-3 42,-23-111,-5-34,-1-1,0 1,-1-1,-1 1,-1 0,0 0,0 0,-2 0,0 0,1-7,-1 1,0-1,-1 0,0 0,0 0,-1 0,0 0,0-1,-1 0,0 0,0 0,-1 0,0-1,0 0,0 0,-1 0,0-1,0 0,0-1,-1 1,1-1,-3 0,-6 0,2-4</inkml:trace>
  <inkml:trace contextRef="#ctx0" brushRef="#br0" timeOffset="3868.593">1203 594,'14'16,"-2"1,0 0,0 1,-2 1,0-1,-1 2,3 11,6 9,62 171,-80-210,0 0,0 0,1 0,-1 0,0 0,0 0,1 0,-1 0,0 0,1 0,-1 0,1-1,-1 1,1 0,-1 0,1 0,0-1,-1 1,1 0,0 0,0-1,0 1,-1-1,1 1,0-1,0 1,0-1,0 1,0-1,0 0,0 0,0 0,0 1,0-1,0 0,0 0,0 0,0 0,0 0,0-1,0 1,0 0,0 0,0-1,0 1,0-1,0 1,0 0,-1-1,1 0,0 1,0-1,0 0,-1 1,1-1,0 0,-1 0,1 1,-1-1,1-1,46-124,-32 71,30-126,-44 158</inkml:trace>
  <inkml:trace contextRef="#ctx0" brushRef="#br0" timeOffset="4308.17">1260 283,'28'0,"20"0,6 0,-1 0,-5 0,-6 0,-9 0</inkml:trace>
  <inkml:trace contextRef="#ctx0" brushRef="#br0" timeOffset="17663.01">1260 1,'-10'3,"0"0,1 1,0 0,0 0,0 1,1 1,-1 0,1 0,0 0,1 1,0 0,0 0,0 1,1 0,0 0,1 1,0-1,0 1,1 0,-1 2,5-10,-28 52,2 1,3 2,2 0,1 7,2-8,2 1,3 1,2 0,-1 34,10-74,1 1,1-1,1 0,0 1,1-1,1 0,0 0,1 0,1 0,1-1,1 0,0 0,1 0,0-1,1 0,1-1,5 6,5-4,0-1,0 0,2-2,-1 0,2-2,0 0,0-2,1 0,0-2,0 0,1-2,-1 0,1-2,1-1,3-1,8 4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81 226,'-19'24,"-12"12,1 1</inkml:trace>
  <inkml:trace contextRef="#ctx0" brushRef="#br0" timeOffset="2349.408">278 1,'72'162,"-56"-118,-3 1,-1-1,-2 2,-2 0,-2 0,-3 0,-1 20,-2-50,-1 1,0 0,-2 0,0-1,0 0,-2 1,0-2,-1 1,0 0,-1-1,-1 0,-1-1,0 0,0 0,-2-1,0 0,0-1,-1 0,0-1,-1 0,-1-1,-1 0,-53 28,37-26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00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0,'-19'38,"-11"23,-1 5,5-8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9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0,'-19'34,"-7"10</inkml:trace>
  <inkml:trace contextRef="#ctx0" brushRef="#br0" timeOffset="582.423">356 423,'-32'20,"1"2,2 2,0 0,2 2,0 1,2 2,-18 26,40-53,0 0,1 1,-1-1,1 1,-1-1,1 1,0 0,0 0,0 0,1 0,-1 0,1 0,-1 0,1 1,0-1,0 0,1 1,-1-1,1 1,0-1,-1 1,2-1,-1 1,0-1,1 1,-1-1,1 1,0-1,0 0,1 1,-1-1,1 0,-1 0,1 0,0 0,0 0,0 0,1-1,-1 1,0-1,1 0,0 1,0-1,0 0,0 0,9-1,0 0,0 0,0-1,0 0,0-1,0-1,0 0,0 0,-1-1,1-1,-1 0,0-1,0 0,0 0,-1-1,1 0,-1-1,-1-1,0 1,0-1,0-1,3-4,6-1,4-5,-1 0,0-1,-2-1,0 0,-1-2,-2 0,0-1,-2-1,0 0,-2-1,-1 0,-1-1,-1 0,-1 0,-2-1,0 0,-2-1,-1 1,-2-1,-1 0,1 26,-1-1,0 0,0 1,0-1,0 1,-1-1,0 1,1-1,-1 1,0-1,-1 1,1 0,-1-1,1 1,-1 0,0 0,0 0,0 0,-1 1,1-1,-1 1,1-1,-1 1,0 0,0 0,0 0,0 0,0 0,-1 1,1 0,0-1,-1 1,1 0,-1 1,1-1,-1 1,1-1,-1 1,0 0,1 1,-1-1,1 0,-1 1,1 0,-1 0,-2 1,-6 7,1 0,0 1,1 0,0 0,1 1,0 1,0-1,2 2,-1-1,1 1,1 0,1 0,0 1,-2 5,3-7,0 1,1-1,1 1,-1 0,2 0,0 1,1-1,0 0,1 0,0 0,1 0,0 0,1 0,1 0,0-1,1 0,0 0,1 0,0 0,1-1,0 0,1 0,6 6,-8-10,2 0,-1-1,1 1,0-1,0-1,1 0,-1 0,1 0,1-1,-1-1,0 0,1 0,6 1,5-1</inkml:trace>
  <inkml:trace contextRef="#ctx0" brushRef="#br0" timeOffset="1049.019">836 479,'-8'10,"0"1,1 0,1 0,0 1,0-1,1 1,1 0,0 1,1-1,0 1,1 0,0 0,1 1,1-11,0-1,0 1,1-1,-1 1,0-1,1 1,0-1,0 1,0-1,0 0,0 0,0 1,1-1,-1 0,1 0,-1 0,1 0,0-1,0 1,-1 0,1-1,1 1,-1-1,0 0,0 0,0 1,1-1,-1-1,0 1,1 0,-1-1,1 1,-1-1,1 0,-1 0,1 0,-1 0,1 0,-1 0,1-1,-1 1,1-1,-1 0,1 1,-1-1,0 0,1-1,-1 1,0 0,0-1,0 1,0-1,1-1,22-13,-1-2,0-1,-2-1,0 0,8-12,54-58,-59 73,-16 38,-27 314,18 34,-21-259,20-107,-1 0,0 0,1 0,-1 0,0 0,0 0,-1 0,1-1,-1 1,1-1,-1 0,0 0,0 0,0 0,0 0,0 0,0-1,0 0,-1 0,1 1,0-2,-1 1,1 0,-1-1,1 0,-1 1,1-1,-1-1,1 1,-1 0,1-1,0 0,0 0,0 1,0-2,0 1,0 0,1-1,-1 1,0-1,1 0,-1 0,1 0,0 0,-1 0,1 0,0-1,0 1,1-1,-1 1,0-1,1 0,0 0,-1 0,1 0,0 0,1 0,-1 0,0 0,1-1,-4-98,5 85,1-41,-1 33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255 112,'2'0,"0"0,0 0,-1 0,1 0,0 1,0-1,-1 0,1 1,0-1,-1 1,1-1,0 1,-1 0,1 0,-1 0,1 0,-1 0,0 0,1 0,-1 1,0-1,0 0,0 1,0-1,0 1,0-1,0 1,0-1,-1 1,1 0,0-1,-1 1,0 0,1-1,-1 2,25 117,-18-84,-2 0,-1 0,-2 0,-2 0,-2 19,1 7,-16 16,5-60</inkml:trace>
  <inkml:trace contextRef="#ctx0" brushRef="#br0" timeOffset="615.323">0 56,'167'-11,"69"-8,-148 6,-73 9,0 1,1 0,-1 2,1-1,0 2,-1 0,1 1,0 1,-1 0,7 3,0 1,-3-1</inkml:trace>
  <inkml:trace contextRef="#ctx0" brushRef="#br0" timeOffset="1051.819">622 508,'0'5,"0"11,0 7,0 5,0 3,0 0,0 0,0 0,0-1,0-6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269 475,'-23'10,"0"1,1 1,0 1,1 1,0 1,1 1,1 0,0 1,2 2,-12 14,-2 29,30-61,1 1,0-1,-1 1,1-1,0 1,0-1,0 1,0 0,1-1,-1 1,0-1,1 1,-1-1,1 0,-1 1,1-1,-1 1,1-1,0 0,0 0,0 1,0-1,0 0,0 0,0 0,0 0,0 0,1 0,-1 0,0-1,1 1,-1 0,1-1,-1 1,0-1,1 1,-1-1,1 0,-1 1,1-1,-1 0,1 0,12-1,-1 0,0-1,0 0,0-1,0-1,0 0,-1 0,1-2,-1 1,0-2,-1 1,0-2,7-5,21-17,-3-1,0-2,-2-1,17-25,-34 40,3-3,-1 0,-2-2,0 0,-1-1,-1 0,-2-2,0 1,-2-2,-1 1,-1-2,-2 1,2-12,-8 35,0 1,0-1,0 1,-1-1,1 1,-1-1,0 0,-1 1,1-1,-1 1,1-1,-2 1,1-1,0 1,-1 0,0 0,0-1,0 1,0 0,-1 1,1-1,-1 0,0 1,0-1,-1 1,1 0,-1 0,1 1,-1-1,0 0,0 1,0 0,0 0,0 1,-1-1,1 1,-1 0,1 0,-1 0,1 0,-1 1,1 0,-1 0,1 0,-1 1,0-1,1 1,-1 0,1 0,-1 1,-10 7,0 1,1 0,1 1,-1 0,2 1,0 1,0 0,1 1,1 0,0 0,1 1,0 0,1 1,1 0,1 0,0 1,1 0,1 0,0 0,2 0,0 0,1 1,0 4,2-6,0 0,1-1,0 1,1-1,1 1,1-1,0 0,1 0,0-1,2 0,-1 0,2-1,0 0,0 0,1-1,1 0,0-1,0 0,1-1,1 0,-1-1,2 0,-1-1,1 0,3 0,29-5,-25-6</inkml:trace>
  <inkml:trace contextRef="#ctx0" brushRef="#br0" timeOffset="249.027">946 335,'-29'38,"-14"27,-4 8,5-5,10-8,5-10,9-8,6-8,5-3,4-13,3-14,1-7</inkml:trace>
  <inkml:trace contextRef="#ctx0" brushRef="#br0" timeOffset="431.899">720 249,'10'43,"12"29,3 7,2-5,-4-11,0-11,-1-9,2-12,-3-7,-1-8,-4-10,-4-7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2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1 367,'921'0,"-985"5,38 1</inkml:trace>
  <inkml:trace contextRef="#ctx0" brushRef="#br0" timeOffset="247.355">86 508,'38'5,"42"1,17 1,1-2,-6-2,-15-1,-10 0,-11-2,-11 0,-9 5,-5 1,-3-1,-1 0,-6-2</inkml:trace>
  <inkml:trace contextRef="#ctx0" brushRef="#br0" timeOffset="669.568">565 0,'88'88,"-80"-81,217 131,-75-52,-138-78,0 0,-1 1,1 0,-2 0,1 2,-2-1,1 1,3 7,-11-15,1 0,-1 0,-1 1,1-1,0 0,-1 1,0-1,0 1,0 0,0-1,0 1,-1 0,0 0,0-1,0 1,0 0,0 0,-1-1,0 1,0 0,0-1,0 1,0 0,-1-1,1 0,-1 1,0-1,0 0,0 0,-1 0,1 0,-1 0,1-1,-2 2,-146 91,104-71,-312 144,299-131,46-28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480 509,'1'-1,"-1"-1,0 1,0-1,0 0,0 1,0-1,-1 1,1-1,-1 1,1-1,-1 1,1-1,-1 1,1-1,-1 1,0 0,0-1,0 1,0 0,0 0,0-1,0 1,-1 0,1 0,0 0,0 1,-1-1,1 0,-1 0,1 1,-1-1,1 1,-1-1,1 1,-1 0,1-1,-1 1,0 0,1 0,-1 0,1 0,-1 0,0 1,1-1,-1 0,1 1,-1-1,1 1,-1 0,1-1,0 1,-1 0,1 0,0 0,-1 0,1 0,0 0,0 0,0 1,0-1,0 0,0 0,0 1,1-1,-1 2,-4 8,1 1,1 0,0 0,1 0,0 0,0 0,2 0,-1 1,2-1,0 0,0 3,1 19,0 418,-2-433,-1 1,0-1,-2 0,0 1,-1-1,-2 0,1-1,-3 2,8-19,-1 0,0-1,1 1,-1-1,0 1,1-1,-1 1,0-1,0 1,0-1,1 0,-1 1,0-1,0 0,0 0,0 0,0 0,0 1,1-1,-1 0,0-1,0 1,0 0,0 0,0 0,0 0,1-1,-1 1,0 0,0-1,0 1,1-1,-1 1,0-1,1 1,-1-1,0 0,1 1,-1-1,0 0,1 1,-1-1,1 0,0 0,-1 1,1-1,0 0,-1 0,1 0,0 0,0 1,0-1,-1 0,1 0,0 0,0 0,0 0,1 0,-1 0,0 1,0-1,-8-20</inkml:trace>
  <inkml:trace contextRef="#ctx0" brushRef="#br0" timeOffset="299.661">0 481,'44'0,"32"-5,14-1,-3 0,-8 1,-12-3,-13-1,-10 2,-9 1,-4 3,-4 0,-6-2,-2-2,1 2,2 5,-3 8,0 3,-4-1</inkml:trace>
  <inkml:trace contextRef="#ctx0" brushRef="#br0" timeOffset="688.708">820 791,'33'5,"26"1,8 1,-4-2,-6-2,-9-1,-8 0,-6-2,-3 0,-3 0,-6 0</inkml:trace>
  <inkml:trace contextRef="#ctx0" brushRef="#br0" timeOffset="934.246">876 989,'38'0,"23"0,5 0,-3 0,-8 0,-9 0,-2-4,-4-3,-9 1</inkml:trace>
  <inkml:trace contextRef="#ctx0" brushRef="#br0" timeOffset="1304.165">2174 256,'0'14,"0"15,0 6,0 3,5 0,1-3,0-1,-1-3,3-5,1-4,-2 0,-1 1,2-3,0-1,-1 1,3-2,0-4</inkml:trace>
  <inkml:trace contextRef="#ctx0" brushRef="#br0" timeOffset="1552.509">1977 707,'38'0,"37"0,11 0,-6 0,-10 0,-13 0,-16 0</inkml:trace>
  <inkml:trace contextRef="#ctx0" brushRef="#br0" timeOffset="1901.012">2032 904,'33'6,"-22"-5,0 0,-1 1,1 1,0-1,-1 2,0-1,0 2,0-1,0 1,-1 1,0-1,7 7,-14-10,-1-1,1 1,-1 0,0 0,0-1,0 1,0 0,0 0,0 0,0 0,-1 0,1 0,-1 0,0 1,1-1,-1 0,0 0,0 0,0 0,0 0,-1 0,1 1,-1-1,1 0,-1 0,0 0,0 0,0 0,0 0,0-1,0 1,0 0,-1 1,-56 56,44-46,8-9,1 0,0 1,0-1,1 1,-1 0,1 1,0-1,0 1,1-1,0 1,0 0,0 0,1 1,0-1,0 1,0-1,1 1,0 0,3-4,0 0,0 0,0 0,1-1,-1 1,1-1,0 1,0-1,0 0,0 0,0 0,0 0,0-1,1 1,-1-1,0 0,1 0,0 0,-1 0,1-1,-1 0,1 1,0-1,-1 0,1-1,-1 1,1-1,2 0,-1 1,73-14,-59 7</inkml:trace>
  <inkml:trace contextRef="#ctx0" brushRef="#br0" timeOffset="2553.356">2682 594,'21'-28,"2"2,0 0,2 1,1 2,1 1,1-1,32-25,-60 47,1 0,0-1,1 1,-1 0,0 0,0 0,0 1,1-1,-1 0,0 0,1 1,-1-1,0 1,1-1,-1 1,1-1,-1 1,1 0,-1 0,1 0,-1 0,1 0,-1 0,1 0,-1 0,1 1,-1-1,1 1,-1-1,0 1,1-1,-1 1,0 0,1 0,-1 0,0-1,0 1,0 0,0 1,0-1,0 0,0 0,0 0,0 1,0-1,-1 0,1 1,0-1,-1 0,1 1,-1-1,0 1,1-1,-1 1,0-1,0 1,2 4,40 75,-40-79,0 1,0-1,0-1,0 1,0 0,0 0,1-1,-1 1,1-1,-1 0,1 0,0 0,-1 0,1 0,0-1,0 1,0-1,-1 0,1 0,0 0,0 0,0 0,0 0,-1-1,1 1,0-1,0 0,-1 0,1 0,0 0,-1-1,18-8,-1-2,0 0,-1-2,0 0,-1 0,12-15,33-26,-62 53,1 1,-1 0,1 0,0 0,0 0,-1 0,1 0,0 0,0 0,0 0,0 0,0 1,0-1,0 0,1 1,-1-1,0 1,0-1,0 1,1-1,-1 1,0 0,0 0,1 0,-1-1,0 1,1 0,-1 1,0-1,0 0,1 0,-1 0,0 1,0-1,1 1,-1-1,0 1,0 0,0-1,0 1,0 0,0 0,0-1,0 1,0 0,0 0,0 0,0 0,-1 0,1 1,0-1,-1 0,1 0,-1 0,1 1,11 126,-7-105,-1-2</inkml:trace>
  <inkml:trace contextRef="#ctx0" brushRef="#br0" timeOffset="2818.438">2766 763,'44'0,"37"0,16 0,-5-5,-8-1,-9 0,-12 1,-12 1,-11 2,-6 1,-4 0,-3 1,-2 0,-4 6,-1 0,-4 1</inkml:trace>
  <inkml:trace contextRef="#ctx0" brushRef="#br0" timeOffset="3402.541">3049 1074,'-214'314,"264"-383,149-178,-63 115,-83 95,-52 36,0 0,0 1,0-1,1 0,-1 1,0-1,1 0,-1 1,0 0,1-1,-1 1,1 0,-1 0,1 0,-1 0,0 0,1 0,-1 0,1 0,-1 1,1-1,-1 0,0 1,1-1,-1 1,0 0,0-1,1 1,-1 0,0 0,0 0,0 0,0 0,0 0,0 0,0 0,0 0,0 0,-1 1,1 0,21 184,18-76,-40-110,1 1,-1-1,1 1,-1-1,1 1,-1 0,1-1,-1 1,0-1,1 1,-1 0,0-1,1 1,-1 0,0 0,0-1,0 1,0 0,0-1,0 1,0 0,0 0,0-1,0 1,0 0,0-1,0 1,-1 0,1 0,0-1,-1 1,1 0,0-1,-1 1,1-1,-1 1,1 0,-1-1,1 1,-1-1,1 1,-1-1,1 0,-1 1,0-1,1 0,-1 1,0-1,1 0,-1 0,0 1,1-1,-1 0,0 0,0 0,1 0,-1 0,0 0,0 0,1 0,-1 0,0-1,0 1,-52-16,46 13,3 1,-31-10,0-2,1-2,1-1,0-2,-4-4,16 6</inkml:trace>
  <inkml:trace contextRef="#ctx0" brushRef="#br0" timeOffset="3735.392">3699 143,'36'49,"-2"2,-3 2,-1 0,-3 3,0 7,-17-36,-1 0,-1 1,-2 0,-1 1,-1-1,-1 1,-2 0,-1 0,-1 0,-1-1,-6 29,2-32,-1-1,-1 0,-1-1,-1 0,-1 0,-1-1,-1 0,0-1,-2-1,-1 0,0-1,-2-1,-10 9,-13 9,-3-3,-1-1,-1-2,-2-2,-32 13,44-23</inkml:trace>
  <inkml:trace contextRef="#ctx0" brushRef="#br0" timeOffset="4219.49">1722 1,'-43'186,"7"-38,7 1,-1 60,27-182,2 1,0-1,2 0,1 0,1 0,2 0,0-1,2 1,1-1,1-1,1 0,1 0,1-1,1 0,13 16,-10-20,0 0,2-2,0 0,1-1,1 0,0-2,1-1,1 0,0-1,1-2,0 0,1-2,22 7,123 32,-138-38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0,'-2'2,"1"-1,0 0,1 1,-1-1,0 1,0-1,1 1,-1 0,1-1,-1 1,1 0,-1-1,1 1,0 0,0-1,0 1,0 0,0-1,1 1,-1 0,0-1,1 1,-1 0,1-1,-1 1,1-1,0 1,0-1,0 1,0-1,0 1,0-1,0 0,1 1,67 120,39 184,-87-229,-21-76,1-1,-1 1,0 0,0-1,0 1,0 0,1-1,-1 1,0-1,0 1,1-1,-1 1,0-1,1 1,-1-1,1 1,-1-1,1 1,-1-1,1 0,-1 1,1-1,-1 0,1 1,0-1,-1 0,1 0,-1 1,1-1,0 0,-1 0,1 0,0 0,-1 0,1 0,-1 0,1 0,0 0,-1 0,1 0,0-1,-1 1,1 0,-1 0,1-1,0 1,-1 0,1-1,-1 1,1 0,-1-1,1 1,-1-1,0 1,1-1,-1 1,1-1,-1 1,0-1,0 0,1 1,-1-1,0 1,0-1,0 0,1 0,16-41,-16 41,98-349,-80 248,-18 90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15,'34'0,"272"0,-244 6,-70-19,6 5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3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1 127,'1'-2,"0"0,0 0,0 1,1-1,-1 0,1 1,-1-1,1 1,-1 0,1-1,0 1,0 0,-1 0,1 0,0 0,0 1,0-1,0 0,0 1,0-1,0 1,1 0,-1 0,0 0,0 0,0 0,0 0,1 1,71 0,-72-1,0 0,0 1,-1-1,1 1,0-1,0 1,-1 0,1 0,0 0,-1 0,1 0,0 0,-1 0,0 0,1 1,-1-1,0 1,0-1,1 1,-1-1,0 1,0 0,-1-1,1 1,0 0,-1 0,1 0,-1-1,1 1,-1 0,0 0,0 0,0 0,0 0,0 0,-1 1,-1 5,-1-1,0 1,0-1,0 1,-1-1,-1-1,1 1,-1 0,0-1,-1 0,1 0,-1-1,0 0,-1 0,1 0,-5 2,-45 46,55-52,0 0,1 0,-1 0,0 0,1 0,-1 0,1 0,-1 0,1 1,-1-1,1 0,0 0,0 1,-1-1,1 0,0 1,0-1,0 0,1 0,-1 1,0-1,0 0,1 0,-1 1,1-1,-1 0,1 0,-1 0,1 0,0 0,0 0,-1 0,1 0,0 0,0 0,0 0,0 0,0 0,0-1,0 1,0 0,1-1,-1 1,0-1,0 1,0-1,1 0,-1 1,63 14,56-13,-95-3</inkml:trace>
  <inkml:trace contextRef="#ctx0" brushRef="#br0" timeOffset="638.235">791 156,'-9'-14,"0"1,-1 0,-1 0,0 1,-1 1,0 0,-1 1,0 0,0 1,-1 0,0 1,-1 1,-3-1,15 6,1 1,0 0,-1 1,1-1,0 0,-1 1,1-1,-1 1,1 0,-1 0,1 0,-1 0,1 0,-1 0,1 1,-1-1,1 1,-1 0,1 0,0 0,0 0,-1 0,1 0,0 1,0-1,0 1,0-1,0 1,0 0,1 0,-1-1,1 1,-1 1,1-1,0 0,0 0,-1 0,2 1,-1-1,0 0,0 1,1-1,-1 1,1-1,0 1,0-1,0 1,0 0,0 22,1-1,2 1,0-1,1 0,2 0,0 0,2 0,6 14,13 45,83 257,-97-300,-2 0,-2 1,-2 1,-1-1,-1 38,-4-68,0 0,-2 0,1-1,-1 1,-1 0,0-1,-1 1,1-1,-2 0,0 0,0 0,-1 0,0-1,0 1,-1-1,-1-1,1 1,-1-1,-6 5,4-6,0-1,0 1,-1-2,0 1,0-1,0-1,-1 0,1 0,-1-1,0-1,0 1,0-2,-1 0,1 0,0-1,-1 0,1-1,-9-1,18 2,-1 0,1-1,0 1,0 0,-1-1,1 1,0-1,0 1,0-1,0 0,0 0,0 0,0 0,0-1,0 1,0 0,0-1,1 1,-1-1,1 0,-1 0,1 1,0-1,-1 0,1 0,0 0,0 0,0 0,1-1,-1 1,1 0,-1 0,1 0,-1-1,1 1,0 0,0 0,0-1,1 1,-1 0,0-1,1 1,0 0,0-1,42-94,-42 95,14-23</inkml:trace>
  <inkml:trace contextRef="#ctx0" brushRef="#br0" timeOffset="1169.025">1383 183,'-2'-6,"-1"0,0 0,0 0,-1 1,0-1,0 1,0 0,-1 0,1 0,-1 0,-1 1,1 0,0 0,-1 1,0-1,0 1,0 0,0 1,0-1,-1 1,1 1,-1-1,1 1,-1 0,1 1,-1-1,0 1,0 1,1-1,-1 1,1 0,-1 1,1-1,-1 1,1 1,0-1,0 1,-4 2,3 3,0 0,1 0,0 1,1 0,0 0,0 0,1 1,0-1,1 1,0 0,1 0,-1 0,2 0,0 0,0 1,1-1,0 0,0 1,2-1,-1 0,1 1,0-1,1 0,1-1,-1 1,1-1,1 1,0-1,0 0,1-1,0 1,135 246,-134-247,0 0,-1 0,0 1,-1 0,1 0,-2 1,0 0,0 0,0 0,-1 0,-1 0,0 0,0 1,-1-1,0 1,-1 0,0-1,-1 1,0-1,-1 1,0-1,-1 0,0 0,0 0,-1 0,0 0,-1-1,-2 4,-3-1,-1-1,-1 0,0 0,-1-1,0-1,0 0,-1-1,0 0,0-1,-1-1,0 0,0-1,-1 0,-13 1,27-5,0-1,0 0,0 1,0-1,0 0,0 0,0 0,0-1,0 1,0 0,0-1,0 1,0-1,0 0,0 1,1-1,-1 0,0 0,1 0,-1 0,0-1,1 1,-1 0,1-1,0 1,0-1,-1 1,1-1,0 0,0 0,-6-14</inkml:trace>
  <inkml:trace contextRef="#ctx0" brushRef="#br0" timeOffset="1751.067">1863 466,'-22'7,"-1"2,1 1,1 0,0 2,0 0,1 1,1 1,0 1,1 1,0 0,2 1,-15 19,27-31,-1 1,1-1,0 1,0 0,1 0,0 0,0 0,0 0,1 1,-1-1,2 1,-1 0,1 0,0-1,0 1,1 0,0 0,0 0,1 0,0 0,0 0,0-1,1 1,0 0,1-1,-1 1,1-1,0 0,1 0,-1 0,1-1,1 1,-1-1,1 0,0 0,4 4,-2-5,0 1,0-1,0 0,0-1,1 1,0-1,-1-1,1 0,0 0,0 0,1-1,-1-1,0 1,0-1,0 0,1-1,-1 0,0 0,0-1,0 0,0-1,-1 1,1-1,0-1,-1 0,0 0,4-3,4-3,0 0,0-1,-2 0,1-1,-2-1,1 0,-2-1,0 0,0-1,-2 0,0 0,2-6,2-6,-1 0,-1 0,-1-2,-2 1,-1-1,-1 0,-2 0,-1-1,-1 0,-1 1,-2-1,0 0,-3 1,-1-5,4 28,0-1,-1 1,0 0,0 0,0 0,-1 0,0 0,0 1,-1-1,1 1,-1 0,0-1,-1 2,1-1,-1 1,0-1,0 1,0 1,-1-1,1 1,-1 0,0 0,0 0,0 1,0 0,0 0,-1 1,1 0,0 0,-1 0,1 1,-1 0,1 0,-1 0,1 1,-1 0,1 1,0-1,0 1,-5 2,5 1,1 1,-1 0,1 0,0 0,1 1,-1 0,1 0,1 0,-1 0,1 1,1-1,-1 1,1-1,0 1,1 0,0 0,0 0,1 0,0 0,0 0,1 3,5 20,0-1,2 1,1-1,1-1,2 0,1 0,1-1,13 18,-18-31,-1 0,2-1,0 1,1-2,0 0,1 0,0-1,1-1,1 0,0 0,0-2,1 0,0 0,0-1,1-1,11 3,-3-6</inkml:trace>
  <inkml:trace contextRef="#ctx0" brushRef="#br0" timeOffset="2004.234">2541 466,'-24'38,"-18"28,-1 6,6-3,6-9,6-10,9-9,7-6,5-9</inkml:trace>
  <inkml:trace contextRef="#ctx0" brushRef="#br0" timeOffset="2250.73">2230 437,'20'34,"19"25,10 8,0-4,-3-6,-5-14,-9-9,-5-11,-3-8,-5-8</inkml:trace>
  <inkml:trace contextRef="#ctx0" brushRef="#br0" timeOffset="2414.885">2908 127,'-24'48,"-13"20,0 5,6-12</inkml:trace>
  <inkml:trace contextRef="#ctx0" brushRef="#br0" timeOffset="3269.406">3303 550,'-22'0,"-1"1,0 2,0 0,1 1,0 1,0 1,0 1,1 1,-1 0,2 2,0 1,0 0,1 2,-6 4,20-12,1-1,-1 1,1 0,0 0,0 0,0 1,1 0,-1-1,2 1,-1 0,0 1,1-1,0 0,1 1,0-1,0 1,0-1,1 1,-1-1,2 1,-1 0,1-1,0 1,0-1,1 1,-1-1,2 0,-1 0,1 0,0 0,0 0,0 0,1-1,0 1,0-1,0 0,1 0,0-1,0 1,0-1,0 0,1-1,-1 1,1-1,6 2,-3-3,0 0,0-1,0 0,1-1,-1 1,0-2,1 0,-1 0,0 0,0-1,0-1,0 1,-1-2,1 1,0-1,-1 0,0-1,6-4,129-112,-121 102,-2 0,0-2,-2-1,0 0,-2-1,0-1,-1-1,-2 0,-1-1,0 0,-2-1,-1 0,-2 0,0-1,-2 0,1-12,-18-101,12 137,-1 1,0 0,0 0,0-1,-1 1,1 0,0 0,-1 0,0 0,0 0,0 1,0-1,0 1,-1-1,1 1,-1 0,0-1,1 1,-1 1,0-1,0 0,0 1,0 0,-1-1,1 1,0 0,-1 1,1-1,0 1,-1-1,1 1,0 0,-1 0,1 0,-1 1,1-1,0 1,-1 0,0 0,-11 5,0 0,0 1,1 1,0 0,0 1,1 0,0 1,1 0,0 2,0-1,2 1,-1 1,-6 10,8-10,0 0,1 1,0 0,1 0,1 1,0 0,1 0,0 1,2-1,-1 1,2 0,0 0,1 0,1 0,1 0,0 0,1 0,0 0,1 0,1-1,1 1,0-1,1 0,0 0,3 1,-1-6,1 0,1-1,0-1,0 1,0-2,1 1,0-2,1 1,0-1,-1-1,2 0,-1-1,1 0,4 0,14 3</inkml:trace>
  <inkml:trace contextRef="#ctx0" brushRef="#br0" timeOffset="3785.27">3670 636,'-3'9,"1"1,-1 0,2 0,-1 0,1 1,1-1,0 0,0 0,1 1,1-1,-1 0,1 0,1 0,0 0,4 8,-6-16,0 0,1 1,-1-1,0 0,1 0,-1 0,1 0,0 0,-1-1,1 1,0 0,0-1,0 1,0-1,1 0,-1 0,0 0,0 0,1 0,-1 0,1 0,-1-1,1 0,-1 1,1-1,-1 0,1 0,-1 0,1 0,-1-1,1 1,-1-1,0 1,1-1,-1 0,0 0,1 0,-1 0,0-1,0 1,2-2,79-71,43-72,-123 141,25-27,-27 32,-1-1,1 1,-1-1,1 1,-1 0,1-1,0 1,-1 0,1-1,-1 1,1 0,0 0,-1 0,1 0,0-1,-1 1,1 0,0 0,-1 0,1 0,0 1,-1-1,1 0,0 0,-1 0,1 0,0 1,-1-1,1 0,-1 1,1-1,-1 0,1 1,-1-1,1 1,-1-1,1 1,-1-1,1 1,-1-1,1 1,-1-1,0 1,0-1,1 1,-1 0,0-1,0 1,0 0,1-1,-1 1,0 0,0-1,0 1,0 0,2 9,-1 1,0 0,-1 0,0 0,0 0,-1 0,-1 0,0-1,0 1,-4 9,-7 46,6 94,8-115,-3 0,-1 1,-3-1,-7 29,3-34,9-26,-1-1,0 1,-1-1,-1 1,0-1,-1 0,0-1,-1 1,-1-1,0 0,0 0,-1-1,0 0,-1-1,-1 1,1-2,-2 1,1-2,-3 2,12-9,-1 0,1-1,-1 1,1 0,-1-1,1 1,-1-1,1 0,-1 1,0-1,1 0,-1 0,0 0,1 0,-1 0,1-1,-1 1,0 0,1-1,-1 1,1-1,-1 1,1-1,-1 0,1 0,-1 0,1 0,0 0,0 0,-1 0,1 0,0 0,0-1,0 1,0 0,0-1,1 1,-1-1,0 1,1-1,-1 1,1-1,-1 1,1-1,0 1,-1-2,-5-83,7 80,1-38,3 0,1 1,2-1,12-35,-11 50</inkml:trace>
  <inkml:trace contextRef="#ctx0" brushRef="#br0" timeOffset="4033.169">4403 127,'-24'38,"-12"23,-6 5,5-3,9-8,8-13</inkml:trace>
  <inkml:trace contextRef="#ctx0" brushRef="#br0" timeOffset="5973.202">4658 748,'10'0,"12"0,7 0,4 0,1 0,0 0,-2 0,-1-5,-1-1,-1 0,0 1,-1 1,-5-3,-1 0,0 0,-4 2</inkml:trace>
  <inkml:trace contextRef="#ctx0" brushRef="#br0" timeOffset="6272.887">4940 381,'-10'57,"-3"25,1 2,2-8,3-12,8-12,3-10,1-8,0-9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28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268 452,'-7'1,"20"-22,141-191,-51 55,-102 156,-1 0,1 1,-1-1,1 0,0 1,-1-1,1 0,0 1,0-1,-1 1,1-1,0 1,0 0,0-1,0 1,0 0,-1-1,1 1,0 0,0 0,0 0,0 0,0 0,0 0,0 0,0 0,0 0,0 0,-1 1,1-1,0 0,0 1,0-1,0 0,0 1,-1-1,1 1,0-1,0 1,-1 0,1-1,0 1,-1 0,1 0,-1-1,1 1,-1 0,1 0,-1 0,0-1,1 1,-1 0,0 0,0 0,1 0,-1 0,0 0,0 0,0 0,10 59,-11-22,0-31,0 1,1 0,0-1,0 1,1-1,0 1,0-1,0 1,1-1,0 0,1 1,0-1,0-1,4 8,-5-13,0 1,0-1,0 1,0-1,0 0,0 0,0 0,0 0,1 0,-1 0,0-1,1 1,-1-1,0 1,1-1,-1 0,1 0,-1 0,1 0,-1-1,0 1,1-1,-1 1,0-1,1 0,-1 0,0 0,0 0,0 0,0-1,0 1,0 0,1-2,64-53,72-101,-109 113,-19 68,2 33,-11-44,0 0,1 0,0 0,1-1,0 0,1 0,0 0,1 0,1-1,0 0,3 3,2-1</inkml:trace>
  <inkml:trace contextRef="#ctx0" brushRef="#br0" timeOffset="327.924">268 481,'111'10,"0"-5,0-5,-1-5,87-15,-194 20,39-8,1 2,0 2,1 1,-1 3,6 2,-27 2,-5 3</inkml:trace>
  <inkml:trace contextRef="#ctx0" brushRef="#br0" timeOffset="1027.989">635 678,'-11'12,"-46"44,2 3,3 2,-1 7,12 9,41-77,1-1,-1 1,0 0,0 0,1 0,-1-1,0 1,0 0,1 0,-1 0,0 0,0 0,1-1,-1 1,0 0,1 0,-1 0,0 0,0 0,1 0,-1 0,0 0,1 0,-1 0,0 0,0 0,1 1,-1-1,0 0,1 0,-1 0,0 0,0 0,1 1,-1-1,0 0,0 0,0 0,1 1,-1-1,0 0,0 0,0 0,1 1,-1-1,0 0,0 1,0-1,0 0,0 0,0 1,0-1,0 0,0 1,0-1,0 0,0 0,0 1,0-1,0 0,0 1,0-1,0 0,24-15,135-166,6 16,-164 164,-1 1,1-1,-1 0,1 1,-1-1,1 1,0-1,-1 1,1-1,0 1,-1 0,1-1,0 1,0 0,-1 0,1-1,0 1,0 0,0 0,-1 0,1 0,0 0,0 0,0 0,0 0,-1 0,1 1,0-1,0 0,-1 0,1 1,0-1,0 0,-1 1,1-1,0 1,-1-1,1 1,-1-1,1 1,0 0,-1-1,1 1,-1 0,0-1,1 1,-1 0,1-1,-1 1,0 0,17 49,-12-34,73 119,-48-90,-29-45,0 1,0 0,0 0,0 0,0 0,0-1,-1 1,1 1,0-1,-1 0,1 0,-1 0,1 0,-1 0,0 0,1 1,-1-1,0 0,0 0,0 1,0-1,0 0,0 0,0 0,0 1,0-1,0 0,-1 0,1 0,-1 1,1-1,-1 0,1 0,-1 0,0 0,1 0,-1 0,0 0,0 0,0 0,0 0,0-1,0 1,0 0,0-1,0 1,0 0,0-1,0 1,0-1,-1 0,1 1,0-1,0 0,0 0,-1 0,1 0,0 0,0 0,-1 0,1 0,0 0,0-1,0 1,-1-1,-21-4,0-1,0-1,1-1,0-1,1-1,0-1,1-1,-1-1,-16-8,-10-7,29 14</inkml:trace>
  <inkml:trace contextRef="#ctx0" brushRef="#br0" timeOffset="1483.996">1313 57,'21'13,"36"113,-43-88,-1 0,-2 1,-2 1,-2-1,-1 2,-2-1,-2 0,-2 1,-3 21,1-45,-1 1,-1-1,0 0,-1 0,-1-1,-1 1,0-1,-1-1,-1 1,0-1,-1-1,-1 0,0 0,-1-1,-1 0,1-1,-2-1,-8 6,-1-2</inkml:trace>
  <inkml:trace contextRef="#ctx0" brushRef="#br0" timeOffset="1946.431">296 1,'-27'28,"1"1,2 2,0 0,3 1,0 2,2 0,-12 32,14-30,1 0,2 1,2 0,1 1,2 1,1-1,2 1,2 1,2-1,1 12,-1-32,1-1,1 0,1 0,0 0,2 0,0 0,0 0,2 0,0-1,1 0,1 0,1 0,0-1,1 0,1-1,0 0,1 0,0-1,2-1,-1 0,2 0,0-1,13 8,-3-7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4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155 103,'1'0,"-1"0,1 0,0 0,0 0,0 0,-1 0,1 0,0 0,0-1,-1 1,1 0,0 0,-1-1,1 1,0-1,-1 1,1 0,0-1,-1 1,1-1,-1 1,1-1,-1 0,1 1,-1-1,1 0,-1 1,0-1,1 0,-1 1,0-1,0 0,1 0,-1 1,0-1,0 0,0 0,0 1,0-1,0 0,0 0,0 0,0 1,-1-1,1 0,0 0,0 1,-1-1,1 0,0 1,-1-1,1 0,-8-8,4 4,0-1,0 1,0 0,-1 1,0-1,0 1,0 0,0 0,-1 0,0 1,1 0,-1 0,0 0,-1 1,1 0,-4-1,7 5,0 0,0 1,1 0,-1-1,1 1,0 0,-1 0,1 0,1 0,-1 1,0-1,1 1,0-1,-1 1,1-1,1 1,-1-1,0 1,1 0,0 0,0-1,0 1,0 0,1-1,-1 1,1 0,-1 3,-1 30,0-1,3 1,1 0,2 0,1-1,11 34,64 183,-76-26,-4-223,0 1,-1-1,1 1,-1 0,0-1,-1 1,1 0,-1-1,0 1,0-1,-1 1,1-1,-1 1,0-1,0 0,0 0,-1 0,1 0,-1 0,0-1,0 1,0-1,-1 0,1 1,-1-2,0 1,0 0,0-1,0 0,0 0,0 0,-1 0,1-1,-1 1,1-1,-1 0,1-1,-3 1,-38-40,33 24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5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171 167,'1'-6,"0"-1,0 1,-1 0,0 0,0-1,0 1,-1 0,0 0,0-1,0 1,-1 0,0 0,0 0,-1 1,1-1,-1 0,-1 1,1 0,-1 0,0 0,0 0,0 0,-1 1,1 0,-1 0,0 0,-1 1,1-1,0 1,-1 1,-3-2,7 4,-1 0,0 0,1 0,-1 0,0 1,1 0,-1-1,1 1,-1 0,1 0,-1 0,1 0,0 1,-1-1,1 1,0-1,0 1,0 0,0 0,0 0,1 0,-1 0,1 0,-1 0,1 1,0-1,-1 1,1-1,1 1,-1-1,0 1,-18 84,36 78,-5-99,97 357,-76-225,-31-194,-1 1,0 0,0-1,-1 1,1 0,-1-1,0 1,0 0,-1-1,1 1,-1 0,0-1,0 1,-1-1,1 1,-1-1,0 1,0-1,0 0,-1 0,0 0,0-1,0 1,0 0,0-1,-1 0,1 0,-1 0,0 0,0-1,0 1,0-1,0 0,-1 0,1-1,0 1,-1-1,-3 1,5-2,-1 0,0-1,1 1,-1 0,1-1,-1 0,1 0,0 0,-1 0,1-1,0 1,0-1,0 0,0 0,0 0,0 0,0 0,1-1,-1 1,1-1,0 0,-1 1,1-1,1 0,-1 0,0-1,1 1,-1 0,0-4,-3-13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8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0 211,'57'284,"-30"-87,-27-191,0-1,0 1,0 0,1-1,-1 1,1 0,0 0,1-1,0 1,-1-1,2 0,-1 1,1-1,0 1,-1-6,-1 0,0 0,0 0,0 0,0-1,0 1,0 0,0-1,0 1,0 0,0-1,0 0,0 1,0-1,0 0,0 1,0-1,-1 0,1 0,0 1,0-1,-1 0,1 0,-1 0,1 0,-1 0,1 0,-1 0,1 0,-1 0,0-1,0 1,0 0,0 0,1-1,85-313,-13 139,-51 131,-17 28</inkml:trace>
  <inkml:trace contextRef="#ctx0" brushRef="#br0" timeOffset="588.383">734 14,'0'-5,"-5"-2,-2 6,-3 2,-2 7,-2 1,0 4,-1 0,1 3,3 2,-1 0,1 0,-2-2,-4 1,2 2,-2-2,6-4,6-4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6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1,'-9'14,"-9"10,-5 1,1 0,-1 2,4-4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1 118,'137'0,"-135"0,0 0,0 0,0 1,0-1,0 0,1 1,-1-1,0 1,0 0,-1-1,1 1,0 0,0 0,0 0,0 1,-1-1,1 0,-1 1,1-1,-1 1,1 0,-1-1,0 1,0 0,0 0,0-1,0 1,0 0,0 0,-1 0,1 0,-1 0,1 0,-1 1,0-1,0 0,0 0,0 0,0 0,0 0,-1 0,1 0,-1 0,1 0,-1 0,0 0,0 0,0 0,0 0,0 0,0 0,-1 0,0 1,0-1,0 0,0 1,0-1,1 1,0 0,-1-1,1 1,0 0,0 0,0 0,1 0,-1 0,1 0,-1 0,1 0,0 0,0 0,1 0,-1 0,1 0,-1 0,1 0,0 0,0 0,0-1,0 1,1 0,-1-1,1 1,0-1,0 1,-1-1,2 0,-1 1,0-1,0 0,1-1,-1 1,1 0,2 1,75-9,-54 0</inkml:trace>
  <inkml:trace contextRef="#ctx0" brushRef="#br0" timeOffset="1828.83">368 682,'-27'17,"9"-7,0 1,1 1,0 0,1 1,1 1,0 0,0 1,2 0,0 2,1-1,-5 10,16-23,-1 1,1-1,0 1,1 0,-1-1,1 1,-1 0,1-1,0 1,1 0,-1 0,1-1,-1 1,1 0,0-1,0 1,1-1,-1 0,1 1,0-1,0 0,0 0,0 0,0 0,1 0,-1 0,1-1,0 1,0-1,0 0,0 0,0 0,0 0,0 0,1-1,-1 1,1-1,-1 0,1 0,0-1,-1 1,1-1,0 1,-1-1,1 0,0-1,2 1,12-2,0-1,0-1,0 0,-1-1,0-1,0-1,0 0,-1-1,0-1,0-1,-1 0,0-1,8-8,164-175,-166 173,-1-1,-2-1,0-1,-1 0,-1-1,-2-1,0 0,-2-1,-1-1,-1 0,-1 0,-2-1,0 0,-3 0,2-21,-6 43,0 1,0 0,-1-1,0 1,0-1,-1 1,1 0,-1 0,-1 0,1 0,-1 0,0 1,0-1,-1 1,0 0,1 0,-2 0,1 0,-1 1,1-1,-1 1,-1 0,1 1,0-1,-1 1,0 0,1 1,-1-1,0 1,-1 0,1 1,0-1,0 1,-1 1,1-1,-1 1,1 0,0 0,-1 1,1 0,-1 0,1 1,0-1,-4 3,-2 2,0 1,1 0,1 0,-1 1,1 0,0 1,1 0,0 1,0 0,1 0,1 1,-1 0,2 1,0-1,0 1,1 0,0 1,1-1,1 1,0 0,0 0,2 0,-1 0,2 0,0 0,0 0,1 0,1 0,0 0,1 0,0 0,5 11,4 5,2-1,0 0,2-1,1-1,1 0,1-1,1-1,16 13,-23-25,0 0,1-1,0-1,1 0,0-1,0 0,1-1,0-1,1-1,16 5,8-17,-29-4</inkml:trace>
  <inkml:trace contextRef="#ctx0" brushRef="#br0" timeOffset="2081.95">1383 456,'-33'38,"-26"37,-3 11,5-5,11-12,10-16,10-14,10-8,7-4,1-8,1-1,3 0,1-2</inkml:trace>
  <inkml:trace contextRef="#ctx0" brushRef="#br0" timeOffset="2366.584">1016 428,'10'29,"8"23,5 9,4-2,-2-7,-2-6,1-7,1-5,-3-3,-2-8,1-7,-2-6</inkml:trace>
  <inkml:trace contextRef="#ctx0" brushRef="#br0" timeOffset="2632.597">1637 174,'-14'29,"-5"9</inkml:trace>
  <inkml:trace contextRef="#ctx0" brushRef="#br0" timeOffset="3130.553">1863 598,'-35'15,"0"2,1 2,2 1,0 2,0 0,-1 5,30-25,-1 1,0-1,1 1,0-1,-1 1,1 0,0 1,1-1,-1 0,0 1,1 0,0-1,0 1,0 0,0 0,1 0,-1 0,1 0,0 1,0-1,1 0,-1 1,1-1,0 0,0 1,1-1,-1 0,1 0,0 1,0-1,0 0,1 0,-1 0,1 0,0 0,0 0,1-1,-1 1,1-1,-1 1,1-1,0 0,3 2,1 0,0-1,0 0,0-1,1 1,0-1,-1-1,1 1,0-2,0 1,1-1,-1 0,0 0,0-1,1 0,-1-1,0 0,0 0,0-1,0 0,0 0,0-1,0 0,6-4,9-4,-1-1,0-2,-1 0,0-1,-2-1,0-1,3-4,-1-3,-1-1,-2 0,0-1,-2-2,10-19,-1 2,-7 16,0-1,-2 0,-1-1,-2-1,-1 0,-1 0,-2-2,-1 1,-2-1,-1 0,-2 0,-1 0,-2-25,0 55,0 0,0 0,0 0,-1 0,0 0,1 0,-1 0,-1 1,1-1,0 0,-1 1,0-1,0 1,0-1,0 1,-1 0,1 0,-1 0,0 0,0 0,0 1,0-1,0 1,0 0,-1 0,1 0,-1 0,0 1,1 0,-1-1,0 1,0 0,0 1,0-1,0 1,0 0,0 0,0 0,0 0,1 1,-3 0,-9 5,0 2,0 0,0 0,1 1,0 1,1 1,0 0,1 0,0 1,1 1,0 0,1 1,0 0,2 0,-1 1,2 0,0 0,0 1,2 0,-2 7,1-7,2 0,-1 0,2 1,0-1,1 1,1 0,0 0,1 0,1 0,1-1,0 1,1 0,1-1,0 1,2-1,0-1,0 1,2-1,-1 0,2 0,0-1,1 0,0-1,1 0,1-1,0 0,10 7,-13-13,-1-1,2-1,-1 0,0 0,1-1,0 0,0 0,-1-1,2-1,1 1,13 0</inkml:trace>
  <inkml:trace contextRef="#ctx0" brushRef="#br0" timeOffset="3715.807">2427 456,'-11'20,"0"1,1 1,1 0,1 0,1 1,1 0,1 0,1 0,1 1,1-1,1 1,2 22,-1-43,1 0,-1 0,1 0,0-1,0 1,0 0,0-1,0 1,1 0,-1-1,1 0,0 1,0-1,0 0,0 0,0 0,0 0,0 0,1 0,-1-1,1 1,-1-1,1 0,0 0,-1 0,1 0,0 0,0 0,0-1,-1 1,1-1,0 0,0 0,0 0,0 0,0-1,2 0,6 0,0-2,-1 1,1-2,-1 1,0-1,0-1,0 0,0 0,5-5,9-9,0-1,-2-1,0-1,-1 0,-1-2,-2-1,0 0,8-17,-22 35,38-38,-40 47,-1-1,0 0,1 1,-1-1,0 1,0-1,0 1,0-1,0 1,0 0,-1-1,1 1,0 0,-1 0,1 0,-1-1,0 1,0 0,0 0,0 0,0 0,0 0,0 0,-1 1,-24 121,-54 322,21-187,27-203,30-55,1 0,-1 0,0 0,0 0,0 0,1-1,-1 1,0 0,0 0,0-1,0 1,0-1,0 1,0-1,0 1,-1-1,1 0,0 1,0-1,0 0,0 0,-1 0,1 0,0 0,0 0,0 0,0 0,0 0,-1-1,1 1,0 0,0-1,0 1,0-1,0 0,0 1,0-1,0 0,0 1,0-1,0 0,1 0,-1 0,0 0,0 0,1 0,-1 0,1 0,-1 0,1 0,-1 0,1-1,-10-22,1-1,2 0,0 0,2-1,1 0,0 1,2-2,1 1,2 0,0 0,5-20,20-118,-16 132</inkml:trace>
  <inkml:trace contextRef="#ctx0" brushRef="#br0" timeOffset="3983.983">3134 174,'-20'24,"-10"13,-1 4,5 1,2-8,6-3,5-4,5-5</inkml:trace>
  <inkml:trace contextRef="#ctx0" brushRef="#br0" timeOffset="4844.337">1722 61,'-14'19,"-10"16,-6 3,3-2,1-6,5-3,6-2,5-5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5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1 762,'56'-2,"113"-22,-27-7,-124 30,-7 1</inkml:trace>
  <inkml:trace contextRef="#ctx0" brushRef="#br0" timeOffset="399.441">142 451,'5'10,"1"12,0 8,-1 3,-1 1,-2 0,-1-2,0-1,-1-1,0-1,-1 0,1-1,5 0,1 0,0 0,-2 0,0 0,-2-5</inkml:trace>
  <inkml:trace contextRef="#ctx0" brushRef="#br0" timeOffset="3638.11">622 677,'171'-281,"-55"94,-116 186,0 0,1-1,-1 1,0 0,1 0,-1 0,1 0,-1 0,1 0,0 1,-1-1,1 0,0 0,-1 0,1 1,0-1,0 0,0 1,0-1,0 0,0 1,0-1,0 1,0 0,0-1,0 1,0 0,0-1,0 1,0 0,0 0,0 0,0 0,1 0,-1 0,0 1,0-1,0 0,0 0,0 1,0-1,0 1,0-1,0 1,0-1,0 1,0 0,-1-1,1 1,0 0,0 0,-1-1,1 1,0 0,-1 0,1 1,8 88,-10-82,0 0,1 0,0 0,0 0,1 0,0 0,1 0,0 0,0-1,0 1,1 0,1-1,-1 0,1 0,3 5,-5-10,0 0,-1 0,1-1,0 1,0 0,0-1,0 0,1 1,-1-1,0 0,0 0,1 0,-1-1,1 1,-1 0,1-1,-1 0,1 1,-1-1,1 0,-1 0,1-1,-1 1,1 0,-1-1,1 0,-1 1,0-1,1 0,-1 0,0-1,0 1,2-1,69-55,-70 54,152-158,-155 160,0 0,1 0,-1 1,0-1,1 0,-1 0,1 0,-1 0,1 1,-1-1,1 0,0 0,-1 1,1-1,0 1,0-1,0 0,-1 1,1-1,0 1,0 0,0-1,0 1,0 0,0-1,-1 1,1 0,0 0,0 0,0 0,0 0,0 0,0 0,0 0,0 0,0 1,0-1,0 0,0 1,0-1,-1 0,1 1,0-1,0 1,0-1,-1 1,1 0,0-1,-1 1,1 0,0-1,-1 1,1 0,-1 0,1 0,-1 0,1 0,10 59,-10-50,1 3,0-1,1 0,1 0,0 1,0-2,1 1,0-1,1 1,1-1,0-1,0 0,1 0,8 9,-2-3</inkml:trace>
  <inkml:trace contextRef="#ctx0" brushRef="#br0" timeOffset="3923.717">649 818,'44'-14,"28"-10,11-1,2 0,-4 3,-11 6,-9 1,-8 2,-10 4,-7 4,-4 2,-4 2,-1 1,-1 0,-4 6,-11 6,-8 1</inkml:trace>
  <inkml:trace contextRef="#ctx0" brushRef="#br0" timeOffset="4572.713">1073 931,'-305'378,"279"-340,21-30,18-25,143-221,-128 205,-8 7,2 2,1 0,1 1,1 1,0 1,22-12,-45 32,0-1,1 1,-1 0,1 0,0 0,-1 0,1 0,0 1,-1-1,1 1,0 0,0-1,0 1,-1 1,1-1,0 0,0 1,-1-1,1 1,0 0,-1 0,1 0,-1 0,1 0,-1 1,1-1,-1 1,0-1,0 1,0 0,0 0,0 0,0 0,0 1,-1-1,1 0,-1 1,0-1,1 1,-1-1,39 112,-39-109,42 141,-36-122,-5-22,-1 1,1 0,-1 0,0-1,0 1,0 0,0 0,-1 0,1 0,-1 0,0 0,0 0,0 0,0 0,0 0,-1 0,1 0,-1 0,0 0,0 0,0 0,0 0,-1 1,0-3,-1-1,1 1,-1 0,0-1,1 0,-1 0,0 0,1 0,-1 0,0 0,1-1,-1 1,0-1,1 1,-1-1,1 0,-1 0,1-1,0 1,-1 0,1-1,0 1,-1-2,-4-1,-20-13,1-1,1-1,1-2,0 0,-19-24,21 19,4 3</inkml:trace>
  <inkml:trace contextRef="#ctx0" brushRef="#br0" timeOffset="5068.897">1637 57,'4'-2,"-1"1,1 0,0 0,-1 0,1 0,0 1,0-1,-1 1,1 0,0 0,0 0,-1 1,1 0,0-1,0 1,-1 0,1 1,-1-1,1 1,-1-1,1 1,-1 0,0 0,0 1,0-1,0 1,-1-1,1 1,-1 0,1 0,-1 0,0 0,0 1,0-1,-1 0,1 1,-1-1,0 1,0 0,0-1,0 5,7 20,-1 1,-2 1,-1-1,-1 1,-2 0,-1 0,-4 28,2 3,2 17,2-5,-3 1,-4-1,-2-1,-4 1,-3-1,-2-1,-8 10,18-61,-2-1,0-1,-1 1,-1-1,-1-1,0 1,-1-2,-10 10,-20 16,24-28</inkml:trace>
  <inkml:trace contextRef="#ctx0" brushRef="#br0" timeOffset="5605.463">763 0,'-43'86,"4"2,3 2,5 1,4 1,4 2,4 0,-6 86,20-137,2-1,2 1,2 0,2 0,1-1,3 1,1-1,2-1,2 0,1 0,3-1,9 18,-17-45,0 0,1-1,0 0,1 0,1-1,-1 0,2-1,-1 0,2-1,-1-1,1 1,0-2,1 0,0-1,0 0,14 4,-4-4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59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0 639,'36'176,"12"95,-48-264,1 0,0 0,0 0,1 0,0 0,0 0,0-1,1 1,0-1,0 1,1-1,0 0,0-1,0 1,3 1,-4-7,1 0,-1-1,0 1,1-1,-1 1,0-1,1 0,-1-1,0 1,0 0,0-1,0 0,0 0,0 0,0 0,-1 0,1 0,-1-1,1 1,-1-1,0 0,0 0,0 0,-1 0,1 0,0 0,-1 0,0 0,86-219,29-46,-103 224,-9 24</inkml:trace>
  <inkml:trace contextRef="#ctx0" brushRef="#br0" timeOffset="535.003">84 384,'107'23,"-90"-21,-1-1,1 0,-1-1,1-1,-1-1,1 0,-1-1,12-3,89-9,-150-10,-136-42,150 59</inkml:trace>
  <inkml:trace contextRef="#ctx0" brushRef="#br0" timeOffset="878.371">112 130,'15'-4,"18"-8,10 0,1 1,-2 2,-3 4,-3 1,-3 3,-3 5,-1 3,-1 0,-5-2</inkml:trace>
  <inkml:trace contextRef="#ctx0" brushRef="#br0" timeOffset="2734.685">762 808,'-17'39,"17"-39,0 1,0 0,0-1,-1 1,1 0,0-1,0 1,0 0,0 0,0-1,0 1,1 0,-1-1,0 1,0 0,0-1,1 1,-1-1,0 1,0 0,1-1,-1 1,1-1,-1 1,1-1,-1 1,1-1,-1 1,1-1,-1 1,1-1,-1 0,1 1,0-1,-1 0,1 0,0 1,-1-1,1 0,0 0,-1 0,1 0,0 0,-1 0,1 0,0 0,-1 0,1 0,0 0,-1 0,1 0,0-1,-1 1,1 0,0-1,6-2,-1 0,0 0,0-1,0 0,0 0,0-1,-1 0,0 0,0 0,0 0,-1-1,0 1,0-1,0-1,-1 1,2-4,-5 9,-1-1,0 1,1 0,-1-1,0 1,0-1,0 1,0 0,0 0,0 0,0 0,0-1,0 1,-1 1,1-1,0 0,-1 0,1 0,-1 1,1-1,-1 1,1-1,-1 1,1-1,-1 1,1 0,-1 0,1 0,-1 0,0 0,1 0,-1 0,1 1,-1-1,1 0,-1 1,1-1,-1 1,1 0,-1 0,1-1,0 1,-1 0,1 0,0 0,0 0,0 0,0 1,-1 0,0-2,0 1,0 0,0 0,0 0,0 0,0 0,0 1,0-1,0 0,1 1,-1 0,1-1,-1 1,1 0,-1 0,1 0,0 0,0 0,0 0,0 0,0 0,1 0,-1 0,1 0,-1 1,1-1,0 0,0 0,0 2,7 4</inkml:trace>
  <inkml:trace contextRef="#ctx0" brushRef="#br0" timeOffset="3519.211">1411 103,'-149'-98,"148"98,-1-1,1 0,0 1,0-1,-1 1,1 0,0-1,-1 1,1 0,-1 0,1 0,0 0,-1 0,1 0,-1 0,1 0,0 1,-1-1,1 0,0 1,-1-1,1 1,0 0,0-1,0 1,-1 0,1 0,0 0,0 0,0 0,0 0,0 0,1 0,-1 0,0 0,0 0,1 1,-1-1,1 0,-1 0,1 1,-1-1,1 0,0 2,-6 66,6-60,31 204,27 168,1 9,-51-338,-1 67,-9-106,2 2,-2-1,0 0,0 1,-1-1,-1 0,0 0,-1-1,-1 1,0-1,-1-1,0 1,-1-1,0 0,-1 0,0-1,-1-1,0 1,-5 2,11-10,0-1,-1 1,1-1,-1 0,0-1,1 1,-1-1,0 0,0 0,0 0,0-1,0 1,0-1,0-1,0 1,0-1,1 0,-1 0,0 0,0 0,0-1,1 0,-1 0,1 0,0-1,-1 1,1-1,0 0,1 0,-1-1,0 1,1-1,0 0,0 0,0 0,0 0,1 0,-1-1,1 1,0-1,0 1,1-1,0 0,0 0,0 0,0 1,0-4,0-4,-1 0,1 0,1-1,0 1,1 0,1 0,-1 0,2 0,0 0,0 1,1-1,1 1,0-2,6-5</inkml:trace>
  <inkml:trace contextRef="#ctx0" brushRef="#br0" timeOffset="4279.472">1636 639,'11'6,"0"0,-1 1,0 0,-1 1,1 0,-1 1,-1-1,0 2,0-1,-1 1,0 0,0 1,-1 0,-1 0,0 0,-1 0,0 1,0 0,1 8,36 208,-38-200,21 56,-3-110,22-107,-26 75,2 1,2 0,3 2,11-15,55-65,-70 118</inkml:trace>
  <inkml:trace contextRef="#ctx0" brushRef="#br0" timeOffset="4714.08">1665 300,'341'0,"-317"-4,-29-10,-2 10,-11-7,1 0,-1-1,2-1,0-1,0-1,2 0,-1-1,10 8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05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194 135,'-19'20,"-11"15,-6 2,4 0,2-7,7-4,6-6</inkml:trace>
  <inkml:trace contextRef="#ctx0" brushRef="#br0" timeOffset="663.964">166 728,'-26'32,"8"-14,2 0,0 2,1 0,1 1,1 0,1 1,1 0,0 1,0 7,10-28,1 0,-1 1,1-1,0 1,-1-1,1 1,0-1,0 0,1 1,-1-1,0 1,1-1,0 1,-1-1,1 0,0 0,0 1,1-1,-1 0,0 0,1 0,-1 0,1 0,-1 0,1-1,0 1,0-1,0 1,0-1,0 1,0-1,0 0,0 0,1 0,-1 0,0-1,1 1,-1 0,1-1,-1 0,1 0,-1 0,0 0,1 0,-1 0,1 0,-1-1,1 1,-1-1,10-1,1 0,-1 0,0-1,0-1,-1 0,1-1,-1 0,0-1,0 0,-1 0,0-1,0-1,0 0,-1 0,4-6,117-150,-118 147,15-23,-2-1,-1-1,-3-2,-1 0,-2-1,-2-1,-2 0,-3-1,1-13,-10 49,-1 0,0 0,-1 0,-1 0,1 0,-2 0,1 0,-2 0,1 0,-3-3,4 11,0-1,0 1,0 0,-1 0,1 1,-1-1,0 0,0 1,0-1,0 1,0-1,-1 1,1 0,-1 0,1 0,-1 0,0 0,0 1,1-1,-1 1,0 0,-1 0,1 0,0 0,0 1,0-1,0 1,-1-1,1 1,0 0,-1 1,1-1,0 1,0-1,0 1,-1 0,-8 5,0 0,0 1,1 0,1 1,-1 0,1 1,0 0,1 1,0 0,1 0,0 1,0 0,1 0,1 0,0 1,-5 12,4-7,0 0,1 0,1 0,0 1,1 0,1-1,1 1,1 1,0-1,1 0,1 0,1 0,1 0,0 0,1-1,1 1,0-1,2 0,0 0,1-1,4 6,-5-7,1-1,0 0,1 0,1-1,1 0,-1-1,2 0,0-1,0 0,1 0,0-2,1 0,0 0,0-1,1-1,2 0,7-1</inkml:trace>
  <inkml:trace contextRef="#ctx0" brushRef="#br0" timeOffset="912.016">928 502,'-29'43,"-19"34,-6 13,6-4,7-17,9-14,12-13,8-8,11-10,6-14,2-9</inkml:trace>
  <inkml:trace contextRef="#ctx0" brushRef="#br0" timeOffset="1092.697">674 502,'5'39,"6"21,1 7,-1-5,3-11,-2-11,2-7,3-4,5-8,-3-1,1-6,-3-9,-5-5</inkml:trace>
  <inkml:trace contextRef="#ctx0" brushRef="#br0" timeOffset="1299.998">1097 22,'-9'29,"-4"14,1 0</inkml:trace>
  <inkml:trace contextRef="#ctx0" brushRef="#br0" timeOffset="1749.953">1154 700,'-11'22,"1"-5,1 0,1 1,1 0,0 0,1 1,1 0,1 0,0 6,4-23,-1 1,1-1,0 0,-1 1,1-1,1 0,-1 1,0-1,0 0,1 1,0-1,-1 0,1 0,0 0,0 1,0-1,0 0,0 0,1 0,-1-1,1 1,-1 0,1 0,0-1,-1 1,1-1,0 0,0 1,0-1,0 0,0 0,0 0,1 0,-1-1,0 1,0-1,1 1,-1-1,0 0,1 1,-1-1,0-1,1 1,-1 0,0-1,10-2,-1 0,1-1,-1-1,-1 0,1 0,-1-1,0-1,0 0,0 0,-1-1,0 0,-1 0,0-1,0 0,-1-1,3-4,92-174,-96 173,14-31,-3-1,-2-1,-2 0,-2-1,-2 0,-2-1,-1-40,-4 81,-1 0,-1 0,1 0,-1 0,-1 0,0 0,0 0,-1 0,0 1,0-1,-1 0,0 1,-1 0,1-1,-2 1,1 1,-1-1,0 1,-1 0,0 0,0 0,0 1,-1 0,-4-3,7 8,0 0,0 0,0 0,-1 1,1 0,0 0,0 0,0 0,0 0,-1 1,1 0,0 0,0 0,0 0,0 1,0-1,1 1,-1 0,0 0,1 1,-1-1,1 1,0 0,-2 1,-67 77,60-66,2 1,0 0,0 0,2 1,0 0,0 0,2 1,0 0,2 1,0-1,0 1,2-1,0 1,2 0,0 0,1 0,0 0,2-1,0 1,2-1,0 2,40 53,-31-55</inkml:trace>
  <inkml:trace contextRef="#ctx0" brushRef="#br0" timeOffset="2263.17">1492 672,'-4'6,"0"0,0 1,1-1,0 1,0 0,0 0,1 0,0 0,0 0,1 0,0 1,0-1,1 0,0 1,0-1,2 8,-2-14,0 0,1 0,-1 1,1-1,-1 0,1 0,-1 0,1 0,0 0,-1 0,1 0,0 0,0-1,0 1,0 0,0 0,0-1,0 1,0 0,0-1,0 1,0-1,0 0,0 1,1-1,-1 0,0 0,0 1,0-1,1 0,-1 0,0 0,0-1,0 1,1 0,-1 0,0-1,0 1,0 0,0-1,0 1,1-1,-1 0,0 1,0-2,48-33,67-116,-115 151,-1 1,0-1,0 1,0-1,1 0,-1 1,0-1,0 1,1-1,-1 0,0 1,1-1,-1 0,0 0,1 1,-1-1,0 0,1 0,-1 1,1-1,-1 0,1 0,-1 0,0 0,1 0,-1 0,1 0,-1 0,1 0,-1 0,1 0,-1 0,1 0,-1 0,0 0,1 0,-1 0,1-1,-1 1,0 0,1 0,-1 0,1-1,-1 1,0 0,1-1,-1 1,0 0,1-1,-1 1,0 0,0-1,1 1,-1-1,0 1,0 0,0-1,0 1,1-1,-3 40,-16 108,7 81,8-197,-2 0,-1 0,-1-1,-1 0,-2-1,-5 10,13-34,0 0,0 0,0 0,-1-1,1 1,-1-1,0 0,0 1,-1-1,1-1,-1 1,0 0,0-1,0 0,-1 0,1 0,-5 2,7-7,0 1,0-1,0 1,1-1,-1 0,0 1,1-1,-1 0,1 0,-1 0,1-1,0 1,0 0,0 0,0-1,1 1,-1 0,1-1,-1 1,1 0,0-1,0 1,0-2,-3-8,-4-12</inkml:trace>
  <inkml:trace contextRef="#ctx0" brushRef="#br0" timeOffset="2528.807">1775 164,'-24'29,"-8"14,-3 0,4-3,7-3,8-3,7-8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21.3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1 867,'0'-1,"0"1,0-1,1 1,-1-1,0 1,0-1,1 1,-1-1,1 1,-1-1,0 1,1 0,-1-1,1 1,-1 0,1-1,-1 1,1 0,-1 0,1-1,-1 1,1 0,-1 0,1 0,-1 0,1 0,-1 0,1 0,0 0,-1 0,1 0,-1 0,1 0,-1 0,1 0,-1 0,1 1,-1-1,1 0,-1 0,1 1,-1-1,1 0,-1 1,1-1,-1 0,0 1,1-1,-1 1,0-1,1 1,-1-1,0 1,1-1,-1 1,0-1,0 1,5-53,11-135,71-66,-80 242,1 0,0 1,0 0,1 0,0 1,1 0,0 1,1 0,0 0,0 1,0 1,1 0,0 1,0 0,0 0,5 0,0-2,2 1,0 1,0 1,0 1,1 0,-1 2,1 0,0 1,-1 1,16 3,83 23,76 4,-165-31,0-1,-1-2,1 0,-1-2,0-1,0-2,16-6,19-6,-50 17,-1 1,0-2,0 0,0 0,0-1,0-1,-1 0,0 0,-1-1,1 0,-1-1,0 0,-1-1,0 0,-1-1,0 1,2-4,38-80,-47 93,-1 0,0 1,0-1,0 0,0 0,1 1,-1-1,0 0,0 1,1-1,-1 0,0 0,0 1,1-1,-1 0,0 0,1 0,-1 0,0 1,1-1,-1 0,0 0,1 0,-1 0,0 0,1 0,-1 0,0 0,1 0,-1 0,1 0,-1 0,0 0,1 0,-1 0,0 0,1 0,-1-1,0 1,1 0,-1 0,0 0,1-1,-1 1,0 0,0 0,1-1,-1 1,0 0,0 0,0-1,1 1,-1 0,0-1,0 1,0 0,0-1,0 1,3 37,-3-34,0 6,0-1,1 0,0 0,0 0,1 0,0 0,0 0,1-1,0 1,1-1,-1 1,1-1,1 0,-1-1,1 1,1-1,-1 0,1 0,0 0,0-1,1 0,-1 0,6 2,21 12,-19-9,2 0,-1-1,1-1,1-1,-1 0,1-1,1-1,-1-1,18 3,250-6,-116 27,141-27,-301 3,0 0,1 0,-1 1,-1 0,1 1,-1 0,0 0,0 1,-1 0,0 0,0 1,-1 0,0 0,0 1,-1-1,0 1,0 0,-1 1,0-1,-1 1,0-1,1 11,-1-13,14 55,-5-54,-6-13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22.1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875 0,'-34'33,"2"1,1 2,2 1,1 2,2 0,-15 33,23-40,2 1,1 1,1 0,2 1,-2 15,11-37,0-1,1 1,0 0,1 0,0 0,1 0,1 0,0 0,1 0,0 0,1 0,1 0,0-1,0 0,1 0,5 9,-2-10,0 0,0 0,1-1,1 0,0-1,0 0,1 0,0-1,0-1,1 1,0-2,0 0,1 0,-1-1,1-1,0 0,1-1,-1 0,1-1,-1-1,1 0,0-1,12 1,0-2,0-1,0-1,-1-1,1-2,-1 0,0-2,0 0,-1-2,0-1,2-2,-3 0,0-1,-1-1,0-1,-2 0,0-2,0-1,-2 0,0-1,-2-1,3-6,-11 17,-2-1,0-1,0 1,-1-1,0 0,-1 0,0-1,-1 1,0-1,-2 0,1 1,-1-1,-1 0,0 0,-1 0,0 0,-1 1,-1-1,0 0,0 1,-6-12,-3 4,0-1,-1 2,-2-1,0 2,-1 0,0 1,-1 1,-1 0,-1 1,0 1,-1 1,-1 1,0 1,0 0,-1 2,0 0,-1 2,0 0,0 2,0 0,-1 2,0 1,1 0,-1 2,0 1,0 0,-41 2,12 1</inkml:trace>
  <inkml:trace contextRef="#ctx0" brushRef="#br0" timeOffset="502.945">0 480,'10'-3,"0"0,0 0,0 1,1 1,-1 0,0 0,1 1,-1 0,0 0,1 2,8 1,16 0,73 1,0-5,0-5,62-12,712-79,-498 78,-361 19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0.01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1,'-1'16,"1"1,0 0,2 0,0 0,1 0,0-1,2 1,0-1,0 0,2-1,0 1,1-1,0-1,1 1,5 4,0-6,0-1,0 0,2-1,-1-1,1-1,1 0,0-1,0-1,0 0,1-2,1 1,10 4,123 25,-97-28,0-3,1-2,49-4,-8 0,44-9,142-52,55 41,-317 17,1 1,-1 1,1 1,0 0,-1 2,1 0,0 2,0 0,9 3,27 6,-47-11,0 2,0-1,0 1,-1 1,1 0,-1 0,0 1,0 1,0-1,-1 2,1-1,-1 1,6 6,81 132,-93-142,0 0,1-1,-1 1,0-1,0 0,1 0,-1 0,0 0,1 0,-1-1,1 0,-1 0,1 0,-1 0,1 0,-1-1,1 1,-1-1,0 0,1 0,-1 0,0 0,1-1,-1 0,0 1,0-1,-1 0,1 0,0-1,-1 1,1 0,-1-1,1 0,1-2,16-10,108-52,-105 59,0 1,1 2,-1 0,1 1,0 2,6 0,-4 1,135 14,-10 23,-9-14,-91-14,0-2,1-3,-1-2,17-2,-2 0,-49 0,-1 0,1-1,-1-1,1 0,-1-1,0-1,-1 0,1-2,-1 1,0-2,-1 0,1-1,-2 0,1-1,-1-1,-1 0,0 0,-1-1,0-1,-1 0,6-9,68-120,-74 121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1.3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346 11,'-89'138,"75"-111,-82 142,-51 30,218-305,40-67,-5 14,-24 57,-80 101,1 0,-1 1,1-1,-1 1,0 0,1 0,-1 0,1 0,-1 0,1 0,-1 1,0-1,1 1,-1-1,1 1,-1 0,0 0,0 0,0 1,0-1,0 0,0 1,0-1,0 1,0 0,0-1,-1 1,1 0,-1 0,0 0,1 0,-1 0,0 1,0-1,0 0,-1 1,1-1,0 0,-1 3,11 13,19 26,-3 2,-1 1,-3 1,-2 0,9 33,-1 34,-29-114,-3-9</inkml:trace>
  <inkml:trace contextRef="#ctx0" brushRef="#br0" timeOffset="346.061">92 349,'43'0,"20"0,3 0,-5-5,-7-1,-9 0,-7 1,-5 2,-3 1,-2 0,-1 2,-1 0,-4 5,-1 1,-4 1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7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0 283,'24'0,"13"0,4 0,1 0,-2-5,-3-1,-4-1,-2 2,-1 2,-1-4,-2-1,1 2,0 1,-1 2,1 1,0 1,-5 6,-6 1</inkml:trace>
  <inkml:trace contextRef="#ctx0" brushRef="#br0" timeOffset="278.239">29 508,'38'-5,"23"-1,5 0,-3 1,-8 2,-9 1,-7 0,-10 2</inkml:trace>
  <inkml:trace contextRef="#ctx0" brushRef="#br0" timeOffset="729.954">141 0,'28'25,"0"-2,2-1,0-1,2-2,0-1,1-1,1-2,30 9,-34-13,-20-9,1 0,-1 1,0 0,0 1,0 0,-1 1,1 0,-1 0,0 1,-1 0,1 0,-1 1,0 0,-1 1,0 0,0 0,-1 0,0 1,0 0,-1 0,0 1,0 1,-4-6,-1 1,0-1,0 0,0 1,-1-1,0 0,0 1,0-1,-1 0,1 0,-1 0,0 0,-1 0,1-1,-1 1,0-1,0 1,-1-1,1 0,-1 0,0-1,0 1,-2 1,-106 70,-103 53,188-96,19-15</inkml:trace>
  <inkml:trace contextRef="#ctx0" brushRef="#br0" timeOffset="1129.732">1327 198,'-24'139,"6"2,1 115,-11-73,7-81,16-58,3-43,3-12</inkml:trace>
  <inkml:trace contextRef="#ctx0" brushRef="#br0" timeOffset="1430.129">875 226,'43'0,"43"0,17 0,0 0,-7 0,-12 0,-9 0,-13 0,-7 0,-9 0,-7 0,-5 0,-4 0,-2 0,-1 0,-1 0,-4 0</inkml:trace>
  <inkml:trace contextRef="#ctx0" brushRef="#br0" timeOffset="1815.541">2004 480,'39'-9,"26"-4,8 1,-5 2,-8 3,-10 2,-8 3,-7 1,-10 6,-3 2,-2-1,1 0,-2-3</inkml:trace>
  <inkml:trace contextRef="#ctx0" brushRef="#br0" timeOffset="2062.992">2089 705,'38'0,"28"0,11 0,-2-4,-9-3,-11 1,-10 2,-8 0,-10 2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52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283 179,'0'4,"0"12,0 8,0 4,0 2,0 2,0-1,0-1,0 0,0 0,0-2,0 1,0-1,0 0,0-5</inkml:trace>
  <inkml:trace contextRef="#ctx0" brushRef="#br0" timeOffset="250.072">0 630,'44'-5,"27"-6,8-2,-5 2,-11-2,-10 1,-11 3,-7 2,-9 8,-10 4</inkml:trace>
  <inkml:trace contextRef="#ctx0" brushRef="#br0" timeOffset="836.688">86 856,'38'-26,"-26"21,1 0,-1 0,1 1,0 0,0 1,0 1,0 0,1 1,-1 0,0 1,2 1,-14-1,0 0,1 0,-1 0,0 0,1 0,-1 0,0 1,1-1,-1 1,0-1,0 1,1-1,-1 1,0 0,0-1,0 1,0 0,0 0,0 0,0 0,0 0,0 0,-1 0,1 0,0 0,0 0,-1 1,1-1,-1 0,1 0,-1 1,0-1,0 0,1 1,-1-1,0 0,0 1,0-1,0 0,0 1,-1-1,1 0,0 1,-1-1,1 0,-1 1,0 0,-29 60,29-60,-130 169,129-170,1 0,-1 1,1-1,0 1,-1-1,1 1,0 0,0-1,0 1,0 0,0 0,1 0,-1 0,0 0,1 0,0 0,-1 0,1 0,0 0,0 0,0 0,0 0,0 0,1 0,-1 0,1 0,-1 0,1 0,0 0,-1-1,1 1,0 0,0 0,0-1,1 1,-1 0,0-1,1 1,-1-1,1 0,-1 1,1-1,0 0,-1 0,1 0,0 0,0 0,0-1,0 1,2 0,8-1,1 0,-1-1,1 0,-1-1,0 0,0-1,0-1,0 0,0-1,-1 0,0 0,0-1,0-1,-1 0,0 0,0-1,12-7,-3 2</inkml:trace>
  <inkml:trace contextRef="#ctx0" brushRef="#br0" timeOffset="1571.55">537 968,'264'-337,"-263"336,-1-1,0 1,0 0,1-1,-1 1,1 0,-1 0,1 0,0-1,-1 1,1 0,0 0,0 0,0 0,-1 0,1 0,0 0,0 1,1-1,-1 0,0 0,0 1,0-1,0 1,1-1,-1 1,0-1,0 1,1 0,-1 0,0 0,1 0,-1 0,0 0,1 0,-1 0,0 0,1 0,-1 1,0-1,0 1,1-1,-1 1,0-1,0 1,0 0,0-1,1 1,-1 0,0 0,-1 0,1 0,0 0,0 0,0 0,17 76,-18-71,0 0,1 1,-1-1,1 0,1 0,-1 0,1 0,0 0,1 0,-1 0,1 0,0-1,0 1,1-1,0 0,0 0,1 1,-2-5,-1 1,0-1,1 0,-1 0,0 0,1 0,-1-1,1 1,0-1,-1 1,1-1,-1 0,1 0,0 0,-1 0,1-1,-1 1,1-1,-1 1,1-1,-1 0,1 0,-1 0,1 0,-1 0,0-1,0 1,0-1,0 0,0 1,0-1,0 0,0 0,56-71,19-57,-21 39,-56 90,0 1,0-1,0 1,0-1,0 1,0-1,0 1,0 0,1-1,-1 1,0-1,0 1,1-1,-1 1,0-1,1 1,-1 0,0-1,1 1,-1 0,0-1,1 1,-1 0,1 0,-1-1,1 1,-1 0,1 0,-1 0,0 0,1-1,-1 1,1 0,-1 0,1 0,-1 0,1 0,-1 0,1 0,-1 0,1 1,-1-1,1 0,-1 0,1 0,-1 0,1 1,-1-1,1 0,-1 0,0 1,1-1,-1 0,1 1,-1-1,0 1,1-1,-1 0,0 1,0-1,1 1,-1-1,0 1,0-1,0 1,0-1,7 39,-6-31,23 140,-22-133,1-1,0 1,1-1,1 0,0 0,1-1,0 0,1 0,1 0,0-1,0 0,5 4,1-3</inkml:trace>
  <inkml:trace contextRef="#ctx0" brushRef="#br0" timeOffset="2020.723">1609 460,'177'338,"-177"-336,0 0,0-1,1 1,-1 0,0-1,0 1,1 0,-1-1,1 1,0-1,-1 1,1-1,0 1,0-1,0 1,0-1,0 0,0 1,0-1,1 0,-1 0,0 0,1 0,-1 0,0 0,1 0,-1-1,1 1,0-1,-1 1,1-1,-1 1,1-1,0 0,-1 0,1 1,0-1,-1-1,1 1,0 0,-1 0,1-1,0 1,-1-1,1 1,0-1,-1 1,1-1,-1 0,0 0,1 0,-1 0,0 0,1 0,-1 0,0-1,87-169,20-27,-101 176</inkml:trace>
  <inkml:trace contextRef="#ctx0" brushRef="#br0" timeOffset="2333.096">1525 150,'33'5,"21"1,11 0,-1-1,-6-1,-9-2,-7-1,-7 0,-4-1,-2 0,-7-1</inkml:trace>
  <inkml:trace contextRef="#ctx0" brushRef="#br0" timeOffset="2785.873">2315 37,'7'-3,"4"-3,0 1,0 1,0 0,1 0,-1 1,1 0,0 1,0 1,0 0,0 0,0 1,0 1,6 1,-16-2,0 1,-1-1,1 1,-1-1,1 1,0 0,-1 0,1 0,-1 0,0 0,1 0,-1 0,0 0,0 0,1 1,-1-1,0 1,0-1,-1 0,1 1,0 0,0-1,-1 1,1-1,-1 1,1 0,-1-1,0 1,0 0,0 0,0-1,0 1,0 0,0 0,0-1,-1 1,1 0,-1-1,1 1,-1 0,-37 59,-77 71,114-131,0 1,0-1,0 0,0 1,0-1,0 1,1-1,-1 1,0-1,1 1,0-1,-1 1,1 0,0-1,0 1,0 0,0-1,0 1,0 0,0-1,1 1,-1-1,1 1,-1 0,1-1,-1 1,1-1,0 1,0-1,0 0,0 1,0-1,0 0,0 0,0 1,0-1,1 0,-1 0,0 0,1-1,-1 1,1 0,-1 0,1-1,-1 1,1-1,0 1,-1-1,1 0,0 0,85 8,9-32,-75 20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0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1 734,'0'0,"1"-1,-1 1,1 0,-1 0,0-1,1 1,-1 0,1 0,-1 0,1 0,-1 0,1 0,-1 0,1 0,-1 0,1 0,-1 0,0 0,1 0,-1 0,1 0,-1 0,1 0,-1 0,1 1,-1-1,1 0,-1 0,0 1,1-1,-1 0,0 1,1-1,-1 0,0 1,1-1,-1 0,0 1,0-1,1 1,-1-1,0 1,0-1,0 0,0 1,1-1,-1 1,0-1,0 1,0-1,0 1,0-1,0 1,0-1,0 1,0-1,-1 1,1-1,0 1,0-1,68 140,-66-137,1 0,-1 0,1 0,0 0,0 0,0 0,0-1,0 1,1-1,-1 0,1 0,0 0,-1-1,1 1,0-1,0 0,0 0,0 0,0 0,0-1,0 0,0 0,1 0,-1 0,0-1,0 1,0-1,0 0,0 0,0-1,-1 1,1-1,0 0,-1 0,1 0,0-1,4-3,1-1,-2 0,1-1,-1 1,0-1,0-1,-1 1,0-1,4-10,26-33,-36 51,0 0,1 1,-1-1,0 0,1 0,-1 1,1-1,-1 0,1 1,-1-1,1 1,-1-1,1 1,0-1,-1 1,1-1,0 1,-1 0,1-1,0 1,-1 0,1-1,0 1,0 0,-1 0,1 0,0 0,0 0,0 0,-1 0,1 0,0 0,0 0,-1 0,1 0,0 1,0-1,-1 0,1 0,0 1,-1-1,1 1,0-1,-1 1,1-1,0 1,-1-1,1 1,-1-1,15 42,-9-22,-4-15,0 0,1 0,-1-1,1 1,0-1,0 0,1 0,-1 0,1 0,0-1,0 1,0-1,0 0,1 0,-1-1,1 1,0-1,0 0,0 0,0-1,0 1,0-1,0 0,0-1,1 1,-1-1,0 0,0 0,1-1,-1 0,0 1,0-2,0 1,0-1,0 1,0-1,0-1,-1 1,2-1,5-4,1 1,-1-2,-1 0,1 0,-1-1,-1 0,1-1,-2 0,1 0,-2-1,1 0,4-9,-2-1</inkml:trace>
  <inkml:trace contextRef="#ctx0" brushRef="#br0" timeOffset="1389.812">1045 0,'-16'54,"3"0,1 1,3 0,3 0,2 1,2 0,3 0,3 0,-4 9,0-53,0 0,0 0,1 0,1-1,0 1,0 0,1-1,1 1,0-1,0 0,1 0,0 0,1-1,7 9,-8-17,-1-1,1 1,-1-1,1 0,0-1,-1 1,1-1,0 0,0 0,-1 0,1-1,0 0,-1 0,1 0,0 0,-1-1,1 1,-1-1,0 0,0-1,0 1,0-1,0 0,0 0,-1 0,1 0,-1-1,0 1,0-1,2-3,7-3,149-148,-161 157,0 1,0-1,1 1,-1-1,1 1,-1 0,0-1,1 1,-1-1,1 1,-1 0,1-1,-1 1,1 0,-1 0,1-1,-1 1,1 0,-1 0,1 0,0 0,-1 0,1-1,-1 1,1 0,-1 0,1 1,0-1,-1 0,1 0,-1 0,1 0,-1 0,1 1,-1-1,1 0,0 0,-1 1,0-1,1 0,-1 1,1-1,-1 1,1-1,-1 0,0 1,1-1,-1 1,0-1,1 1,-1-1,0 1,0-1,0 1,-1 36,-1-22,2-9,-1 0,1-1,0 1,0 0,1 0,0 0,0 0,0-1,1 1,0 0,0-1,0 1,1-1,-1 0,1 0,1 0,-1 0,1 0,-1-1,1 0,1 0,-1 0,1 0,-1 0,1-1,0 0,2 1,3 1,1 0,0 0,0-1,0 0,0-1,1-1,-1 0,1 0,-1-1,1-1,0 1,-1-2,1 0,0 0,-1-1,0-1,1 0,-1 0,0-1,0-1,-1 1,1-2,-1 0,0 0,-1 0,1-2,-1 1,-1-1,2-2,2-4,-1 0,0-1,-1-1,-1 1,0-2,-2 1,0-1,0 0,1-8,-7 21,-1 1,1-1,0 1,-1 0,0-1,0 1,0-1,0 1,-1-1,1 1,-1 0,0-1,0 1,0 0,0-1,-1 1,1 0,-1 0,0 0,0 0,0 1,0-1,0 0,-1 1,1 0,-1-1,1 1,-1 0,0 0,0 0,0 1,0-1,0 1,-1 0,1 0,0 0,-1 0,1 0,0 1,-1-1,1 1,-1 0,1 0,-1 1,1-1,-1 1,1-1,0 1,-1 0,-4 3,0 1,0 0,0 0,1 1,0 0,0 0,0 1,1 0,0 0,0 0,1 1,0 0,0 0,1 0,0 0,1 1,-1 0,2 0,-1 2,1-6,1 0,0 0,0 0,1 0,0 0,0 0,0 0,0 0,1 0,-1-1,1 1,1 0,-1 0,1 0,0-1,0 1,0-1,0 1,1-1,0 0,0 0,0 0,0-1,1 1,-1-1,1 1,0-1,0 0,0-1,0 1,1-1,-1 0,1 0,-1 0,1 0,2 0,18 3,0-1,1-1,0-2,-1 0,1-1,0-2,-1-1,1-1,9-3,-7 2,-1-1,0-2,-1-1,1 0,-2-2,0-1,0-2,-1 0,0-1,20-18,26-59,-68 88,0 1,0-1,-1 0,1 0,-1 1,0-1,0 0,0 0,-1 0,1 0,-1 0,0 0,0 0,0 0,-1 0,1 0,-1 0,0 0,0 0,-1 0,1 0,-1 1,1-1,-1 1,-1-1,1 1,0-1,0 3,-1-1,1 1,0-1,-1 1,1 0,0 0,-1 0,1 0,-1 1,0-1,1 1,-1-1,0 1,1 0,-1 0,1 0,-1 1,0-1,1 0,-1 1,0 0,1 0,-1-1,1 1,0 1,-1-1,1 0,0 1,0-1,0 1,0 0,0-1,0 1,0 0,0 0,1 0,-1 1,1-1,-1 0,1 0,0 1,0-1,0 1,0-1,1 1,-1 0,1-1,-1 1,1-1,0 1,0 1,1 0,0 0,0 0,0 0,0 0,1 0,-1 0,1-1,0 1,0-1,1 1,-1-1,1 0,0 0,-1 0,1 0,0 0,1-1,-1 1,0-1,1 0,0 0,-1 0,1-1,0 1,1-1,101 22,-102-22,0 0,-1 0,1 1,0-1,0 1,-1 0,1 0,-1 0,0 0,1 0,-1 1,0 0,-1-1,1 1,0 0,-1 1,1-1,-1 0,0 1,0-1,0 3,31 36,-23-36,0 0,1 0,-1-1,1 0,1-1,-1 0,0-1,1 0,0-1,0-1,-1 1,1-2,0 0,0 0,0-1,0 0,5-2,1-2,1-1,-2-1,1-1,-1 0,0-1,-1-1,0 0,0-1,-1-1,-1-1,0 0,0 0,-2-1,8-12,43-77,-61 100,-1-1,0 0,0 1,0-1,0 0,-1 0,1 1,-1-1,0 0,0 0,0 0,-1 1,1-1,-1 0,0 0,0 1,0-1,0 1,-1-1,0 1,0-1,0 1,0 0,0 0,0 0,-1 0,1 0,-1 0,-3-1,2 1,0 1,0 0,0 0,0 0,-1 1,1-1,-1 1,1 0,-1 0,1 1,-1-1,0 1,1 0,-1 0,1 1,-1-1,0 1,1 0,-1 1,1-1,0 1,-1-1,1 1,0 0,0 1,0-1,0 1,-2 1,-2 2,0 1,0-1,1 1,0 1,0-1,0 1,1 0,0 1,1 0,0 0,0 0,-1 6,2-6,1 0,0 0,1 0,0 0,1 0,0 0,0 1,1-1,0 0,1 0,0 1,0-1,1 0,0 0,1 0,-1 0,2 0,-1-1,2 0,-1 1,1-1,0-1,0 1,1-1,0 0,1 0,-1-1,1 1,1-2,5 5,15 4,1 0,0-2,0-2,1 0,0-2,1-2,0 0,0-2,1-2,-1 0,0-3,30-3,-32-1,-5-2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5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1 283,'510'0,"-465"-5,-33-2</inkml:trace>
  <inkml:trace contextRef="#ctx0" brushRef="#br0" timeOffset="343.429">254 0,'-4'24,"-3"17,1 8,2-2,0-2,2-5,1-4,1-4,-1-2,2-1,-1-2,0 1,0-1,-4-4,-2-7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202 103,'-26'-31,"23"26,0 0,-1 0,1 0,-1 1,0 0,0-1,0 1,0 0,-1 1,0-1,0 1,0 0,0 0,0 1,-1-1,1 1,-1 0,1 1,-1-1,0 1,0 0,0 0,3 2,0 0,0-1,0 1,0 0,0 1,1-1,-1 0,0 1,1 0,-1-1,1 1,-1 0,1 0,0 0,0 1,0-1,0 0,0 1,1 0,-1-1,1 1,0 0,-1 0,1-1,0 1,1 0,-1 0,0 3,-7 89,8-67,15 135,55 72,-51-169,-9-33,-1-1,-1 2,-2-1,-1 1,0 17,-12 142,7-190,-1 0,1 0,-1-1,0 1,0 0,0-1,0 1,-1-1,1 1,-1-1,1 0,-1 1,0-1,0 0,0 0,0 0,0-1,-1 1,1 0,0-1,-1 1,1-1,-1 0,0 0,1 0,-1 0,0 0,1-1,-1 1,0-1,0 0,0 0,1 0,-1 0,0 0,0-1,0 1,1-1,-1 0,0 0,1 0,-1 0,0 0,1 0,-1-1,1 1,0-1,0 0,-1 0,1 0,0 0,1 0,-2-1,-10-15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2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432 650,'35'-39,"-3"-1,-1-2,-2-1,-2-1,5-15,10-15,75-83,-117 155,1 1,0 0,0-1,0 1,0-1,1 1,-1 0,0 0,1 0,-1 0,0 0,1 0,-1 0,1 0,-1 0,1 1,0-1,-1 1,1-1,0 1,-1 0,1-1,0 1,0 0,-1 0,1 0,0 1,-1-1,1 0,0 1,-1-1,1 1,0-1,-1 1,1 0,-1-1,1 1,-1 0,1 0,-1 0,0 0,1 1,-1-1,0 0,0 0,0 1,0-1,0 1,0-1,0 1,-1-1,1 1,0 0,-1-1,1 1,-1 0,0 0,53 184,-52-183,0-1,0 1,0 0,0-1,1 1,-1-1,1 0,0 1,-1-1,1 0,0 0,0 0,1 0,-1-1,0 1,0 0,1-1,-1 0,1 0,0 1,-1-1,1-1,0 1,-1 0,1-1,0 1,0-1,0 0,0 0,-1 0,1 0,0-1,0 1,0-1,-1 1,1-1,0 0,6-2,-1 0,0-1,0 0,0 0,0-1,-1 0,0 0,0-1,0 0,0 0,1-3,163-183,-170 190,-1 1,1 0,-1 0,1 0,-1 0,1 0,0 0,-1 0,1 0,0 0,0 0,0 0,0 0,0 0,0 1,0-1,0 0,0 1,0-1,0 1,1-1,-1 1,0-1,0 1,0 0,1 0,-1 0,0 0,1 0,-1 0,0 0,0 0,1 0,-1 0,0 1,0-1,0 0,1 1,-1-1,0 1,0 0,0-1,0 1,0 0,0 0,0-1,0 1,0 0,0 0,-1 0,1 0,0 0,-1 0,1 0,0 1,-1-1,1 0,7 64,-9-57,1 0,0 0,0 1,1-1,0 0,1 0,0 0,0-1,0 1,1 0,0-1,1 0,0 1,0-1,0-1,1 1,0-1,0 1,6 4,6-3</inkml:trace>
  <inkml:trace contextRef="#ctx0" brushRef="#br0" timeOffset="295.37">432 622,'135'9,"0"-4,127-14,143-24,-189 6,-204 25</inkml:trace>
  <inkml:trace contextRef="#ctx0" brushRef="#br0" timeOffset="1015.265">912 848,'-54'52,"3"2,1 3,4 2,1 2,-27 52,60-87,13-26,-1 0,0-1,0 1,1 0,-1 0,0 0,0 0,1 0,-1 0,0 0,0 0,1 0,-1 0,0 0,0 0,1 0,-1 0,0 0,1 0,-1 0,0 0,0 0,1 0,-1 0,0 0,0 1,1-1,-1 0,0 0,0 0,0 0,1 1,-1-1,0 0,0 0,0 0,0 1,1-1,-1 0,0 0,0 1,79-141,-45 94,2 3,2 1,2 1,12-6,19-21,-65 62,-1 0,0 0,0 0,1 0,0 1,0 0,0 0,0 0,1 1,0 0,0 0,0 1,0 0,1 0,-1 1,1 0,-1 0,1 1,3-1,-7 4,-1 1,0-1,0 1,-1-1,1 1,0 0,-1 0,0 0,0 0,0 1,0-1,0 0,0 1,-1 0,0-1,0 1,0 0,0-1,-1 1,1 0,-1 0,0 0,0 0,0-1,-1 1,1 0,-1 0,0 0,1 1,2 26,1 0,1-1,2 0,1 0,5 13,-5-20,-7-21,2 1,-1 1,0 0,0-1,0 1,0 0,0 0,-1 0,0 0,0 0,0 0,0 0,0 0,-1-1,0 1,0 0,0 0,0 0,-1-1,1 1,-3-4,0 0,1 0,-1 0,1 0,-1-1,0 0,1 0,0 0,-1 0,1 0,-1-1,1 1,0-1,0 0,0 0,0 0,0-1,1 1,-2-2,-2 1,-24-16,-1 2,0 1,-2 1,0 2,0 2,-31-7,39 12</inkml:trace>
  <inkml:trace contextRef="#ctx0" brushRef="#br0" timeOffset="1444.658">1730 30,'10'6,"0"2,0-1,-1 1,0 1,-1 0,0 0,0 0,-1 1,-1 0,5 8,4 15,-2 0,-1 1,-1 0,-2 0,-2 1,-1 1,-2-1,-1 1,-1 0,-3-1,-3 33,3-32,1-8,-1 0,-1 1,-2-1,-1 0,-1 0,-1-1,-2 0,0 0,-2-1,-1 0,-1-1,-2 0,0-1,-18 21,8-15,-2-1,-1-1,-2-1,0-2,-1-1,-11 5,10-9</inkml:trace>
  <inkml:trace contextRef="#ctx0" brushRef="#br0" timeOffset="1867.556">235 1,'-36'64,"4"1,2 1,3 2,-3 21,11-31,2 1,4 0,1 1,4 1,2 0,2 45,4-84,0-1,2 1,1 0,0-1,2 0,0 0,2 0,0 0,1-1,1-1,1 1,1-1,1-1,0 0,1-1,1 0,0-1,2 0,0-2,0 1,1-2,1-1,0 0,1-1,0-1,16 6,29 5,-37-13</inkml:trace>
  <inkml:trace contextRef="#ctx0" brushRef="#br0" timeOffset="2800.067">2380 255,'-4'-13,"3"5,-1-1,0 1,-1-1,1 1,-2 0,1 0,-1 0,0 1,-1-1,1 1,-2 0,1 1,-1-1,0 1,0 0,-1 0,1 1,-1 0,0 0,-1 0,-2 0,7 4,1 1,-1 0,1 0,-1 0,1 0,0 0,-1 0,1 1,-1-1,1 1,-1-1,1 1,0 0,-1 0,1 0,0 0,0 1,0-1,0 1,0-1,0 1,0 0,1-1,-1 1,0 0,1 0,0 0,-1 0,1 1,0-1,0 0,0 0,0 1,0 0,-18 86,46 87,28 44,24 154,-74-353,-1 0,-1 0,-1 0,0 1,-2-1,-1 1,0-1,-2 0,0 1,-2-1,0-1,-1 1,-1-1,-6 10,11-26,-1-1,-1 1,1-1,-1 0,1 0,-1 0,0 0,0 0,0-1,0 0,-1 0,1 0,0-1,-1 1,0-1,1 0,-1 0,0-1,1 1,-1-1,0 0,1 0,-1-1,0 1,0-1,1 0,-1-1,1 1,-1-1,1 0,0 0,-1 0,1 0,0-1,1 1,-1-1,0 0,1-1,-1 1,1-1,0 1,0-1,1 0,-1 0,1 0,-2-3,0-17,2 1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15,'-2'8,"0"-1,0 0,1 1,1-1,-1 1,1-1,0 1,1 0,0-1,0 1,1-1,0 0,0 0,0 1,3 9,84 279,-51-190,-37-105,-1 0,0-1,0 1,0 0,1-1,-1 1,0-1,1 1,-1-1,1 1,-1-1,0 1,1-1,-1 1,1-1,0 1,-1-1,1 0,-1 1,1-1,-1 0,1 0,0 1,-1-1,1 0,0 0,-1 0,1 0,0 0,-1 0,1 0,0 0,-1 0,1 0,0 0,-1 0,1 0,0-1,-1 1,1 0,-1 0,1-1,0 1,-1 0,1-1,-1 1,1-1,-1 1,1-1,-1 1,0-1,1 1,-1-1,1 1,-1-1,0 1,1-2,14-39,-14 38,53-205,3 10,-35 119,-13 61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8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1,'-14'14,"-10"15,-6 2,3 1,1-6,5-1,10-6,8-6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1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1,'-5'9,"-11"18,-8 10,1 2,-2 0,5-2,5-3,0-6,3-4,4-1,2-4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1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122 283,'-54'-53,"53"53,-1-1,1 1,-1-1,1 0,0 1,-1-1,1 0,0 0,0 0,-1 0,1 0,0 0,0 0,0-1,0 1,1 0,-1 0,0-1,0 1,1-1,-1 1,1-1,-1 1,1 0,0-1,-1 0,1 1,0-1,0 1,0-1,0 1,0-1,1 1,-1-1,0 1,1-1,-1 1,1-1,0 1,-1 0,1-1,0 1,0 0,0-1,0 1,0 0,0 0,0 0,0 0,0 0,0 0,1 0,-1 0,0 1,1-1,1 0,104-33,-105 33,-1 0,0 1,0-1,1 1,-1-1,0 1,1 0,-1-1,0 1,1 0,-1 0,0 0,1 0,-1 0,1 0,-1 0,0 0,1 1,-1-1,0 1,1-1,-1 1,0-1,0 1,1 0,-1-1,0 1,0 0,0 0,0 0,0 0,0 0,0 0,0 0,-1 0,1 1,0-1,0 0,-1 0,1 1,-1-1,0 0,1 1,-1-1,0 0,0 1,1-1,-1 0,0 1,-1-1,1 1,0-1,0 0,0 1,-1-1,1 0,-1 1,-6 11,0-1,-1-1,0 1,-1-1,0-1,-1 1,0-2,-1 1,0-1,0-1,-6 3,-69 65,85-75,0 0,0 0,-1 0,1 0,0 1,0-1,0 0,0 1,0-1,1 1,-1-1,0 1,1-1,-1 1,1-1,-1 1,1 0,0-1,0 1,0 0,0-1,0 1,0 0,0-1,0 1,1 0,-1-1,1 1,-1-1,1 1,-1 0,1-1,0 1,0-1,0 0,0 1,0-1,0 0,0 0,0 0,1 1,-1-1,0 0,1-1,-1 1,1 0,-1 0,1-1,-1 1,1 0,85 16,-71-16,-6-2,0 1,0 0,0 1,0 0,0 1,-1 0,1 1,0 0,-1 0,0 1,1 0,2 2,2 4</inkml:trace>
  <inkml:trace contextRef="#ctx0" brushRef="#br0" timeOffset="947.588">489 678,'-5'-2,"0"0,0 0,0 1,0 0,0 0,0 1,-1-1,1 1,0 0,-1 1,1-1,0 1,0 0,0 0,-1 1,1-1,0 1,1 0,-1 1,0-1,1 1,-1 0,1 0,0 0,-4 4,-6 1,-4 2,0 0,0 1,1 1,0 0,1 1,0 1,1 1,1 0,0 1,1 0,1 1,-8 15,18-28,0-1,0 1,0-1,1 1,0 0,-1 0,1 0,1 0,-1 0,0 0,1 0,0 0,0 0,0 0,1 0,-1 0,1 0,0 0,0-1,0 1,0 0,1 0,0-1,0 1,0-1,0 1,0-1,1 0,-1 0,1 0,0 0,0 0,0-1,0 1,0-1,1 0,-1 0,1 0,0 0,15 0,-1 0,1-1,0-2,-1 0,1 0,0-2,-1 0,0-1,0-1,0-1,-1-1,1 0,-1-1,-1-1,2-1,16-5,13-8,-1-1,-2-2,0-3,-2-1,-1-2,8-10,-34 28,0-1,-1-1,-1 0,0-1,-2 0,1 0,-2-2,-1 1,0-1,-1 0,-1-1,-1 0,-1 0,-1-1,0 1,-2-1,0 0,-1 0,-2 1,0-1,-1 0,-1 0,-1-2,1 13,-1 1,0-1,0 1,-1 0,-1 0,1 1,-2-1,1 1,-1 0,0 1,0 0,-1 0,0 0,0 1,-1 0,0 1,-3-2,7 4,-1 0,1 0,-1 1,0-1,0 1,0 1,0-1,0 1,0 0,0 0,0 1,0 0,-1 0,1 0,0 1,0 0,0 0,0 0,0 1,0 0,0 0,0 1,1-1,-1 1,1 1,0-1,0 1,0-1,-1 2,-3 8,1 1,0 0,0 0,1 0,1 1,1 0,0 0,1 1,0-1,2 1,-1 0,2-1,0 1,1 0,1 0,1 7,-1-3,1-1,1 0,0 0,2 0,0 0,1 0,1-1,0 0,2-1,0 0,1 0,0-1,1 0,1-1,1 0,0-1,1 0,0-1,14 9,86 31,-67-60,-24-4</inkml:trace>
  <inkml:trace contextRef="#ctx0" brushRef="#br0" timeOffset="1202.668">1308 367,'-20'43,"-15"34,-7 13,4-4,4-7,6-12,10-13,2-10,4-9,4-4,4-4,6-6,4-6</inkml:trace>
  <inkml:trace contextRef="#ctx0" brushRef="#br0" timeOffset="1452.356">1026 424,'14'28,"15"25,7 8,2-2,-1-11,-1-9,-8-6,-2-9,-3-3,1-1,1-4,-4 1,0-4,-5-7,-4-11,-5-4</inkml:trace>
  <inkml:trace contextRef="#ctx0" brushRef="#br0" timeOffset="1701.088">1647 0,'-15'24,"-4"18,1 6,3 0,4-4,5-9</inkml:trace>
  <inkml:trace contextRef="#ctx0" brushRef="#br0" timeOffset="2200.449">1957 593,'-25'10,"1"2,0 0,1 1,1 1,0 2,0 0,2 1,0 1,-3 5,14-14,0 1,0 0,1 1,1 0,0 0,0 1,1 0,-5 11,10-19,0 0,-1 0,1 0,1 0,-1 0,1 0,-1 1,1-1,0 0,1 0,-1 0,1 0,0 1,0-1,0 0,0 0,1-1,-1 1,1 0,0 0,0-1,1 1,-1-1,1 0,0 1,-1-1,2-1,-1 1,0 0,0-1,5 4,0-2,-1 1,1-1,1 0,-1 0,1-1,-1-1,1 1,0-1,0-1,0 0,0 0,0 0,0-1,0-1,0 0,0 0,0 0,0-1,0-1,0 1,-1-1,1-1,-1 0,2-1,19-11,-1 0,-1-2,-1-1,0-1,-2-1,11-13,-14 14,-1-1,-2 0,0-2,-1 0,-1-1,-1-1,-1 0,-1-1,-2-1,-1 1,0-2,-2 1,-2-1,0-1,-2 1,1-25,-3 29,-1 0,-1 0,-1 0,-1 0,-1 0,-2 0,0 1,-1-1,-4-8,8 29,0 0,0 0,0-1,0 1,0 0,-1 1,1-1,-1 0,0 1,0 0,0-1,0 1,0 0,0 0,-1 1,1-1,-1 1,1 0,-1 0,1 0,-1 0,0 0,0 1,1 0,-1 0,0 0,1 0,-1 0,0 1,0 0,1 0,-1 0,1 0,-1 0,1 1,-1-1,1 1,0 0,0 0,0 0,0 1,0-1,0 1,1-1,-1 1,1 0,0 0,-2 3,-8 8,1 1,1 0,0 1,1 0,1 0,0 1,2 0,-1 1,2-1,1 1,0 0,1 0,1 1,0-1,2 0,0 1,1-1,1 1,0-1,2 0,0 0,1 0,1-1,0 0,8 15,-5-20,0-1,1 1,0-2,1 1,0-1,1-1,0 0,0-1,1 0,0-1,0 0,1-1,11 6</inkml:trace>
  <inkml:trace contextRef="#ctx0" brushRef="#br0" timeOffset="2715.687">2521 621,'-6'5,"0"0,0 1,0-1,0 1,1 0,0 1,0-1,1 1,0 0,0 0,0 1,1-1,0 1,1 0,0 0,0 0,0 0,1 0,0 0,1 0,0 0,0 0,1 0,1 6,-1-11,0-1,0 0,1 0,-1 0,0 0,1 0,0 0,0 0,-1 0,1-1,0 1,0 0,1-1,-1 0,0 0,0 1,1-1,-1-1,0 1,1 0,-1-1,1 1,-1-1,1 1,-1-1,1 0,0 0,-1-1,1 1,-1 0,1-1,-1 1,1-1,-1 0,0 0,1 0,82-49,46-104,-74 77,-57 76,0 1,0-1,0 0,0 1,0-1,1 0,-1 1,0-1,1 0,-1 1,0-1,1 1,-1-1,0 1,1-1,-1 1,1-1,-1 1,1-1,-1 1,1 0,0-1,-1 1,1 0,-1-1,1 1,0 0,-1 0,1-1,0 1,-1 0,1 0,0 0,0 0,-1 0,1 0,0 0,-1 0,1 1,0-1,-1 0,1 0,0 0,-1 1,1-1,-1 0,1 1,0-1,-1 0,1 1,-1-1,1 1,-1-1,1 1,-1-1,0 1,1-1,-1 1,0 0,1-1,-1 1,0 0,0-1,1 1,-1 0,0-1,0 1,0 0,0 0,5 53,-5-50,-3 463,0-428,-1-1,-2 1,-2-1,-1-1,-7 16,-50 89,65-139,0 0,-1 0,1 0,-1-1,1 1,-1 0,0-1,0 1,0-1,-1 0,1 0,-1 0,1 0,-1 0,1 0,-1-1,0 1,0-1,0 0,0 0,0 0,0 0,0 0,0-1,-1 1,1-1,0 0,0 0,0 0,0 0,-1-1,1 1,0-1,0 0,0 0,0 0,0 0,0-1,0 1,1-1,-1 0,0 1,1-1,-1 0,1-1,0 1,0 0,0-1,0 1,0-1,0 0,1 1,-1-2,-3-15,1-1,2 1,0-1,1 1,0-1,2 0,0 1,3-11,8-38,-5 40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300 134,'-37'-44,"33"39,-55-61,57 64,1 0,-1 1,0-1,0 1,1 0,-1-1,0 1,-1 0,1 0,0 0,0 0,0 1,0-1,-1 1,1-1,0 1,-1 0,1 0,0 0,-1 0,1 0,0 0,0 1,-1-1,1 1,0 0,0-1,-1 1,1 0,0 0,0 1,0-1,0 0,0 1,-30 77,26-52,4-15,0 1,1-1,1 0,0 0,1 1,0-1,1 0,0 0,1 2,6 47,4 194,22-29,-13-86,-14-93,-3 0,-1 0,-3 0,-2 16,0-31,2-25,-2 0,1 0,-1 0,0 0,0 0,-1 0,0-1,0 1,0 0,-1-1,0 1,0-1,-1 0,0 0,0-1,0 1,-1-1,0 0,0 0,0 0,-1-1,1 1,-1-1,0-1,0 1,0-1,-1 0,1-1,-7 3,10-5,0 0,1 0,-1-1,0 1,0 0,1-1,-1 0,0 1,1-1,-1 0,0-1,1 1,0 0,-1-1,1 1,0-1,0 0,-1 0,1 0,1 0,-1 0,-1-1,-10-15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48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395 233,'111'-16,"-1"-4,33-14,-106 23,1-2,-1-2,-1-1,-1-1,22-16,-4-19,-53 52,0-1,-1 1,1 0,0-1,-1 1,1 0,0-1,-1 1,1 0,0-1,-1 1,1 0,-1 0,1 0,-1-1,1 1,-1 0,1 0,0 0,-1 0,1 0,-1 0,1 0,-1 0,1 0,-1 0,1 0,-1 0,1 0,-1 0,1 0,-1 0,1 1,0-1,-1 0,1 0,-1 0,1 1,0-1,-1 0,1 1,-1-1,1 0,0 1,0-1,-1 0,1 1,0-1,0 1,-1-1,1 1,0-1,0 0,0 1,0-1,0 1,0-1,-1 1,1-1,0 1,0-1,1 1,-21 23,3 2,0 0,1 1,2 0,0 1,2 1,2 0,0 1,2 0,-1 13,-11 33,3 0,4 2,3-1,3 2,4-1,5 31,11 0,-8-86,-2 0,0 0,-1 0,-2 1,0-1,-1 0,-2 0,0 0,-3 7,6-28,0 0,-1-1,1 1,-1 0,1-1,-1 1,0-1,0 1,0-1,0 1,0-1,0 1,0-1,0 0,0 0,-1 0,1 1,0-1,-1 0,1-1,-1 1,1 0,-1 0,1-1,-1 1,0-1,1 1,-1-1,0 0,0 1,1-1,-1 0,0 0,1 0,-1 0,0-1,0 1,1 0,-1-1,0 1,1-1,-1 0,1 0,-1 1,1-1,-1 0,1 0,-1 0,1 0,-1-1,-13-10,1-1,0 0,1 0,0-2,1 1,1-2,-5-8,-21-26,27 36,-1 1,0-1,-1 2,-1 0,0 0,0 1,-1 1,0 0,-1 1,0 1,-1 0,0 1,0 1,0 0,-1 1,1 1,-1 1,-1 0,1 1,0 1,-11 0,14 2,1 0,0 1,-1 0,1 1,0 0,0 1,1 0,-1 1,1 1,0 0,0 1,1 0,0 0,0 1,1 1,0 0,0 0,1 1,1 0,-1 1,2 0,-1 0,1 1,-1 3,13 25,5-28</inkml:trace>
  <inkml:trace contextRef="#ctx0" brushRef="#br0" timeOffset="372.594">368 656,'372'-74,"-171"19,-199 54,1 0,-1 1,0 0,1-1,-1 1,1 0,-1 0,1 0,-1 1,1-1,-1 0,0 1,1 0,-1-1,0 1,1 0,-1 0,0 1,0-1,0 0,0 1,0-1,0 1,0 0,0-1,-1 1,1 0,-1 0,1 0,-1 0,0 0,0 1,0-1,0 0,0 1,0-1,-1 0,1 1,6 99,-8-93,-3 164,4-149</inkml:trace>
  <inkml:trace contextRef="#ctx0" brushRef="#br0" timeOffset="720.843">1242 1164,'10'-9,"7"-19,7-8,-2-3,1 0,-4 2,-1 3,-2 2,0 1,2 2,3 1,3 0,-3 0,0 5,-4 11,-4 8</inkml:trace>
  <inkml:trace contextRef="#ctx0" brushRef="#br0" timeOffset="1037.918">1806 826,'-14'20,"1"0,1 1,1 1,1 0,0 0,2 1,0 0,2 1,1-1,-2 16,7-36,0 0,0 1,0-1,0 0,0 0,1 0,-1 1,1-1,0 0,0 0,0 0,1 0,-1 0,0 0,1-1,0 1,0 0,0-1,0 0,0 1,1-1,-1 0,0 0,1 0,0 0,-1 0,1-1,0 1,0-1,0 0,0 0,0 0,0 0,1-1,-1 1,3-1,2 1,0-1,0 0,0-1,0 0,-1 0,1-1,0 0,-1 0,1-1,-1 0,0 0,0-1,0 0,5-3,0-3,-1 0,1-1,-2 0,0-1,0 0,-1 0,0-1,-1 0,0-1,-1 1,-1-2,-1 1,1-1,-2 1,0-1,0-8,-3 18,0 0,-1-1,0 1,0 0,0-1,-1 1,1 0,-1 0,0-1,-1 1,0 0,1 0,-1 0,-1 0,1 1,-1-1,0 1,0-1,0 1,-1 0,1 0,-1 0,0 1,0-1,0 1,-1 0,1 0,-1 1,0-1,1 1,-4-1,-13-2</inkml:trace>
  <inkml:trace contextRef="#ctx0" brushRef="#br0" timeOffset="1452.82">2117 1136,'219'-233,"-216"231,-2 0,0 0,1-1,-1 1,1 0,0 0,0 0,-1 0,1 0,1 0,-1 1,0-1,0 1,1-1,-1 1,1 0,-1 0,1 0,-1 0,1 1,0-1,-1 0,1 1,0 0,-1 0,1 0,0 0,0 0,-1 1,1-1,0 1,-1-1,1 1,0 0,-1 0,1 0,-1 1,2 0,-3 1,1 0,-1 0,1 0,0 0,-1 0,1-1,0 1,1 0,-1-1,0 0,1 0,-1 0,1 0,0 0,0 0,0-1,0 1,0-1,0 0,0 1,0-2,0 1,0 0,1-1,-1 1,0-1,1 0,-1 0,0 0,3-1,219-93,-220 94,0 0,0 1,0 0,0 0,-1 0,1 0,0 1,-1 0,1 0,-1 0,0 0,0 1,0 0,0 0,0 0,0 0,-1 0,1 1,-1 0,0-1,0 2,50 38,-2-28,-27-12</inkml:trace>
  <inkml:trace contextRef="#ctx0" brushRef="#br0" timeOffset="7052.929">5870 516,'-14'0,"-5"0</inkml:trace>
  <inkml:trace contextRef="#ctx0" brushRef="#br0" timeOffset="7287.183">6097 770,'-7'13,"0"1,2 0,0 0,0 0,1 1,1-1,1 1,0 0,1 0,0 0,1 0,1 0,2 13,-3-26,0-1,1 1,-1-1,0 1,1-1,-1 1,1-1,0 1,-1-1,1 0,0 1,0-1,0 0,0 0,0 0,0 1,0-1,0 0,1-1,-1 1,0 0,1 0,-1 0,0-1,1 1,-1-1,1 1,-1-1,1 1,-1-1,1 0,-1 0,1 0,0 0,-1 0,1 0,-1 0,1-1,-1 1,1 0,-1-1,1 1,48-46,-44 39,0 0,-1-1,0 0,-1 0,0 0,0-1,0 1,-1-1,0 0,-1 0,0 0,-1 0,0 0,0 0,0-1,-2 1,1 0,-1 0,0 0,-1-1,0 1,0 0,-1 1,-1-1,1 0,-1 1,0 0,-1 0,0 0,-1 1,1-1,-6-4,-29-2,22 14</inkml:trace>
  <inkml:trace contextRef="#ctx0" brushRef="#br0" timeOffset="9887.027">9708 770,'-4'7,"0"0,1 1,-1 0,2 0,-1 0,1 0,0 0,1 0,-1 1,2-1,-1 0,1 1,1-1,-1 1,2-1,-1 0,1 0,0 0,3 8,0-13,0 0,0 0,0-1,0 1,0-1,1 0,-1-1,1 1,-1-1,1 0,-1-1,1 1,0-1,-1 0,1-1,0 1,-1-1,1 0,-1-1,1 1,-1-1,1 0,-1 0,0-1,0 0,0 0,-1 0,2-1,17-8,-1-2,0-1,-1 0,0-2,-1 0,-1-1,-1-1,0-1,-2-1,0 0,-2-1,0 0,-1-1,7-19,-14 31,-1 0,0-1,0 0,-1 0,-1 0,0 0,-1-1,0 1,-1-1,0 1,-1-1,0 0,-1 1,0-1,-1 1,-1-1,0 1,-2-5,-1 11,1 1,0 0,-1 1,0-1,0 1,-1 0,1 1,-1-1,0 1,1 1,-1-1,-1 1,1 0,0 1,0 0,-1 0,1 0,0 1,-1 0,1 1,-1 0,1 0,0 0,0 1,-1 0,1 0,0 1,1 0,-1 0,0 1,1-1,0 2,0-1,0 1,1-1,-1 2,1-1,-3 5,0 0,1 1,1 0,0 0,1 0,0 1,0 0,2 0,-1 0,1 1,1-1,0 1,1-1,1 1,0 0,0-1,1 1,1-1,0 1,1-1,0 1,1-1,0 0,1-1,0 1,1-1,0 0,1 0,1 0,4 3,0 0,1-1,1-1,0 0,1-1,0-1,0 0,1-1,1-1,-1 0,1-2,0 1,1-2,3 0,9 2,1-1,-1-2,1-1,-1-2,1 0,0-3,-1 0,1-2,-1-1,0-1,0-2,27-11,-42 13,0 0,-1-1,0-1,0 0,0-1,-1 0,-1-1,0-1,0 0,-1 0,0-1,-1-1,-1 0,0 0,0 0,-2-1,1-1,-2 1,0-1,-1 0,2-9,-6 20,-1 0,0-1,1 1,-1-1,-1 1,1 0,-1-1,0 1,0 0,0-1,0 1,-1 0,1 0,-1 0,0 0,-1 0,1 1,-1-1,1 1,-1-1,0 1,0 0,-1 0,1 0,-1 0,1 1,-1 0,0-1,0 1,0 1,0-1,0 0,0 1,-3 0,-5-3,1 2,-1 0,1 0,-1 1,0 0,0 1,0 0,0 1,1 1,-1 0,0 0,-5 3,5-1,-1 1,1 1,1-1,-1 2,1 0,0 0,1 1,-1 0,1 1,1 0,0 1,0 0,1 0,1 1,-1 0,2 0,-1 1,2-1,-1 2,2-1,0 0,0 1,1 0,0 0,2 0,-1 0,1 0,1 0,1 0,0 0,0 0,1 0,1 0,0 0,1 0,0-1,1 0,0 0,1 0,1 0,0-1,3 4,1-1,1-2,0 1,1-1,1-1,-1-1,2 0,-1 0,1-1,1-1,0-1,0 0,0-1,1-1,8 2,-1-1,-1-1,1-1,0-1,0-1,0-2,0 0,0-1,15-3,-11-1,-4 1</inkml:trace>
  <inkml:trace contextRef="#ctx0" brushRef="#br0" timeOffset="8970.304">7733 1164,'192'-116,"74"-65,-123 81,-142 99,1-1,-1 1,0 0,1 0,-1 0,0 0,1 0,-1 0,1 0,0 0,-1 0,1 1,0-1,-1 1,1-1,0 1,0 0,-1-1,1 1,0 0,0 0,-1 1,1-1,0 0,0 0,-1 1,1-1,0 1,0 0,-1-1,1 1,-1 0,1 0,-1 0,1 0,-1 0,0 0,1 1,-1-1,0 0,0 1,0-1,0 1,0-1,0 1,0 0,4 7,-1-1,0 1,-1 0,0 1,0-1,-1 0,0 1,-1 0,0-1,0 1,-1 0,0-1,-1 1,0 0,-1-1,0 1,0-1,-1 0,0 1,-1-1,0-1,0 1,-1-1,0 1,0-1,-1 0,0-1,-1 0,1 0,-1 0,-1-1,1 0,-1 0,-3 1,0-1,-1-1,0 0,0-1,0 0,0-1,0 0,-1-1,0 0,1-1,-1 0,0-1,-10-2,22 2,0 1,0-1,0 0,0 0,-1 0,1 0,0 0,0 0,0 0,0 0,0 0,-1-1,1 1,0 0,0-1,0 1,0-1,0 1,0-1,0 0,0 1,0-1,1 0,-1 0,0 0,0 1,0-1,1 0,-1 0,1 0,-1 0,1 0,-1 0,1 0,-1 0,1-1,0 1,0 0,-1 0,1 0,0 0,0 0,0-1,0 1,0 0,1 0,-1 0,0 0,0 0,1 0,-1-1,1 1,-1 0,1 0,-1 0,1 0,0 1,0-1,-1 0,1 0,1 0,6-5,1 0,0 1,1 1,-1 0,1 0,0 0,0 1,0 1,0 0,0 0,0 1,1 1,-1-1,1 2,-1-1,0 1,1 1,-1 0,0 0,0 1,0 1,-1-1,1 1,0 1,2 1,1 0,0-1,0-1,0 0,1 0,-1-2,1 0,0 0,0-1,0-1,-1 0,1-1,0-1,0 0,-1-1,1 0,-1-1,3-1,26-18,-1-2,-1-1,-2-2,-1-2,-1-2,-1 0,5-10,-26 24,0-1,-1 0,-1-1,-1 0,0-1,-2 0,-1-1,0 0,-1 0,-2 0,0-1,-2 0,0 0,-2 0,0 0,-1 0,-2-1,-2-9,4 31,0-1,0 1,-1 0,1-1,-1 1,0 0,1 0,-1-1,0 1,0 0,-1 0,1 0,0 0,-1 0,1 0,-1 1,1-1,-1 0,0 1,0-1,0 1,0 0,0-1,0 1,0 0,0 0,-1 1,1-1,0 0,0 1,-1-1,1 1,-1 0,1 0,0 0,-1 0,1 0,0 0,-1 1,1-1,0 1,-1-1,1 1,0 0,0 0,0 0,0 0,0 1,0-1,-8 6,1 1,0-1,1 2,0-1,0 1,1 0,0 1,0 0,1 0,0 0,1 1,1-1,-3 9,-1-1,-9 18,2 0,1 2,2 0,2 0,2 1,1 0,2 0,0 24,6-51,-1 1,2-1,-1-1,2 1,0 0,0 0,1-1,0 0,1 0,1 0,1 2,-5-8,1-1,0 0,0 0,0 0,0-1,1 1,-1-1,1 0,0 0,0 0,0 0,0-1,1 1,-1-1,1 0,-1-1,1 1,0-1,0 0,0 0,-1 0,1-1,0 0,0 1,0-2,0 1,0-1,2 0,-1-1,0 1,-1-1,0 0,1-1,-1 1,0-1,0 0,-1-1,1 1,-1-1,1 0,-1 0,0 0,0-2,7-8</inkml:trace>
  <inkml:trace contextRef="#ctx0" brushRef="#br0" timeOffset="9176.653">9285 910,'5'20,"6"-5,1-3</inkml:trace>
  <inkml:trace contextRef="#ctx0" brushRef="#br0" timeOffset="9341.874">9314 459,'0'0</inkml:trace>
  <inkml:trace contextRef="#ctx0" brushRef="#br0" timeOffset="7587.254">6491 770,'0'10,"1"0,0 0,0 0,1 1,0-1,1-1,0 1,1 0,0-1,0 1,3 2,-5-9,0 0,0 1,0-1,1 0,0 0,-1-1,1 1,0 0,1-1,-1 0,0 0,1 0,-1 0,1 0,-1-1,1 1,0-1,0 0,0 0,0-1,-1 1,1-1,0 0,0 0,0 0,0 0,0-1,0 0,0 1,0-2,8-2,0-2,-1 1,1-2,-2 1,1-2,-1 1,0-1,0-1,-1 0,0 0,-1-1,0 0,1-3,19-19,-6-2,-15 18</inkml:trace>
  <inkml:trace contextRef="#ctx0" brushRef="#br0" timeOffset="7891.368">7169 656,'-29'20,"-10"10,8 6,12-4,11-3,11-5,10-3,7 0,1 2,-9-4,-6 0,-8-3,-10-5,-7-3,-5-4,2-3</inkml:trace>
  <inkml:trace contextRef="#ctx0" brushRef="#br0" timeOffset="5484.245">3612 854,'-9'48,"3"0,1 0,2 49,-8 76,-23 37,26-194,30-73,3 0,2 2,3 1,8-10,-11 22,1 0,2 2,1 1,3 1,0 2,3 2,17-13,15 18,-68 29,1 0,-1 0,0-1,1 1,-1 0,0 0,0 1,1-1,-1 0,0 0,1 1,-1-1,0 0,0 1,1 0,-1-1,0 1,0 0,0-1,0 1,0 0,0 0,0 0,0 0,0 0,0 0,-1 0,1 0,0 0,-1 0,1 1,-1-1,1 0,-1 0,1 1,-1-1,0 0,0 0,0 1,0-1,0 0,0 1,0-1,0 0,0 1,0-1,-1 0,1 0,-1 1,1-1,-1 0,0 1,-5 20,-1-1,-1-1,-1 1,-1-2,-1 1,0-1,-2-1,0 0,-1-1,0 0,-13 10,13-13,-1 0,0-1,-1-1,0 0,-1-2,-1 1,-3 0,0 0,3-1</inkml:trace>
  <inkml:trace contextRef="#ctx0" brushRef="#br0" timeOffset="5957.018">4120 1108,'26'-5,"0"-1,-1 0,0-2,0-1,-1-1,0-1,-1-1,0-1,-1-1,-1-1,0-1,-1-1,0-1,-2 0,5-8,5-55,-28 78,0 1,0 0,0 0,0 0,0 0,-1 0,1-1,-1 1,1 0,-1 0,0 0,0 0,0 1,0-1,0 0,-1 0,1 0,0 1,-1-1,0 1,1-1,-1 1,0 0,1-1,-1 1,0 0,0 0,0 0,0 1,0-1,0 0,0 1,0-1,0 1,-1 0,1 0,0 0,0 0,-5-1,1 1,-1 1,0-1,1 1,-1 0,1 1,-1-1,1 1,0 1,0-1,0 1,0 0,0 0,1 1,-1-1,1 1,0 1,0-1,0 1,1 0,-1 0,1 0,1 0,-1 1,1 0,-2 3,5-7,-1 0,1 0,0 0,0-1,0 1,0 0,1 0,-1 0,0-1,1 1,-1 0,1 0,0-1,-1 1,1 0,0-1,0 1,0-1,0 1,1-1,-1 1,0-1,0 0,1 0,-1 0,1 0,-1 0,1 0,0 0,-1 0,1 0,0-1,-1 1,1-1,0 1,0-1,0 0,71 8,41 11,-111-18,0 0,-1 0,1 0,0 0,-1 1,1-1,-1 1,1 0,-1 0,0-1,1 1,-1 1,0-1,0 0,-1 1,1-1,0 0,-1 1,0 0,1-1,-1 1,0 0,-1 0,1 0,0 0,-1 0,1-1,-1 1,0 0,0 0,0 0,-1 0,1 0,0 0,-1 0,0 2,-39 69,26-55</inkml:trace>
  <inkml:trace contextRef="#ctx0" brushRef="#br0" timeOffset="6339.489">4770 1051,'6'-2,"20"-5,0 0,-1-2,0 0,-1-2,0-1,-1-1,0-1,-1-1,-1 0,0-2,-1-1,1-3,-18 19,0-1,0 1,-1-1,1 0,-1 0,1 0,-1-1,0 1,-1 0,1-1,-1 1,1-1,-1 0,0 1,0-1,0 0,-1 0,0 0,1 0,-1 1,-1-1,1 0,0 0,-1 0,0 0,0 1,0-1,0 0,-1 1,1-1,-1 1,0 0,0-1,0 1,-1 0,1 0,-1 0,0 1,0-2,-4 2,1 0,-1 1,0-1,1 2,-1-1,0 1,0 0,0 0,1 0,-1 1,0 0,0 1,1 0,-1 0,1 0,0 0,-1 1,1 0,0 1,1-1,-1 1,1 0,-4 3,-3 4,0-1,0 2,1 0,1 0,0 1,0 0,2 1,-1-1,-2 9,8-18,0 0,1 0,0 1,-1-1,1 1,1-1,-1 1,1-1,-1 1,1 0,1 0,-1 0,1 0,0-1,0 1,0 0,0 0,1 0,0 0,0 0,1-1,-1 1,1-1,0 1,0-1,0 1,1-1,-1 0,1 0,0 0,1-1,-1 1,0-1,1 1,0-1,0 0,0-1,1 2,49 5,-28-8</inkml:trace>
  <inkml:trace contextRef="#ctx0" brushRef="#br0" timeOffset="6671.419">5306 770,'7'52,"-4"-18,1-1,2 0,1-1,2 0,1 0,10 21,-19-51,0 0,0 0,0 0,0 0,1 0,-1-1,1 1,-1 0,1 0,-1-1,1 1,0-1,0 0,0 1,-1-1,1 0,1 0,-1 0,0-1,0 1,0 0,0-1,1 1,-1-1,0 0,0 0,1 0,-1 0,0 0,0 0,1-1,-1 1,0-1,0 1,0-1,0 0,0 0,1 0,-2 0,1 0,0 0,0-1,0 1,0-1,-1 1,1-1,-1 0,1 0,-1 1,0-1,0 0,1-1,126-236,-118 221</inkml:trace>
  <inkml:trace contextRef="#ctx0" brushRef="#br0" timeOffset="6875.172">5757 883,'0'33,"0"12</inkml:trace>
  <inkml:trace contextRef="#ctx0" brushRef="#br0" timeOffset="18940.178">1 1447,'143'16,"1"-6,122-7,57-29,34-4,106-1,157 32,-245-30,36 30,-296 12,90-2,273-58,15 40,-289 9,628-2,-466-30,733 31,-156-1,-679 28,348-27,-348-31,271 31,-309-29,-29 17,-145 3,1 2,0 3,0 2,3 2,-41-1,183-28,84 27,-84-27,-74 11,-109 13,1 1,0 1,0 0,0 1,1 1,-1 0,0 1,12 3,-4 3</inkml:trace>
  <inkml:trace contextRef="#ctx0" brushRef="#br0" timeOffset="22579.684">13349 656,'-17'-39,"-40"-96,54 129,0 1,0 0,0 1,-1-1,1 1,-1-1,-1 1,1 0,0 0,-1 1,0 0,0-1,0 2,0-1,0 0,0 1,-1 0,1 0,-1 1,0 0,0 0,1 0,-6 0,8 1,0 1,0-1,0 1,0-1,0 1,1 0,-1 0,0 1,0-1,1 0,-1 1,1-1,-1 1,1 0,0 0,0 0,0 0,0 1,0-1,0 0,1 1,-1-1,1 1,-1 0,1-1,0 1,0 0,0 0,1 0,-1-1,0 4,-2 100,4-82,0 35,13 100,40 48,3-8,-19-8,-33-158,-1 1,-2 0,-1 0,-1 0,-2 0,-2 0,-4 17,3-29,4-10,-1 1,-1-1,0 0,-1 0,0-1,0 1,-2-1,1 0,-1 0,-1 0,0-1,-5 6,6-14,0 0,0 0,-1-1,1 1,0-1,-1-1,1 1,-1-1,1 0,-1-1,1 0,-1 0,1 0,0 0,0-1,-1 0,1-1,0 1,1-1,-1 0,0-1,1 1,0-1,-5-4,2 2,-1 1,1-2,0 1,1-1,0-1,0 1,0-1,1 0,0-1,1 1,0-1,0 0,1-1,-1-2,-2-12</inkml:trace>
  <inkml:trace contextRef="#ctx0" brushRef="#br0" timeOffset="25096.136">11740 628,'-35'171,"8"2,1 73,1-2,0-98,23-139,1-8</inkml:trace>
  <inkml:trace contextRef="#ctx0" brushRef="#br0" timeOffset="25460.977">11402 600,'306'-11,"-19"-24,-176 28,-99 13,-7 1</inkml:trace>
  <inkml:trace contextRef="#ctx0" brushRef="#br0" timeOffset="25831.715">11994 1023,'29'-5,"14"-1,5 0,-1 1,-4 1,-9 7,-6 2,-2 1,-6-1</inkml:trace>
  <inkml:trace contextRef="#ctx0" brushRef="#br0" timeOffset="26077.864">12051 1193,'29'0,"19"0,1 0</inkml:trace>
  <inkml:trace contextRef="#ctx0" brushRef="#br0" timeOffset="27097.716">12531 1108,'177'-330,"-177"329,0 1,0-1,0 1,0-1,0 1,0-1,1 1,-1-1,0 1,0-1,0 1,0-1,1 1,-1-1,0 1,0-1,1 1,-1 0,0-1,1 1,-1 0,1-1,-1 1,0 0,1-1,-1 1,1 0,-1 0,1-1,-1 1,1 0,-1 0,1 0,-1 0,1 0,-1 0,1 0,-1 0,1 0,-1 0,1 0,-1 0,1 0,-1 0,1 0,-1 0,1 0,-1 1,1-1,-1 0,0 0,1 1,-1-1,1 0,-1 1,0-1,1 0,5 33,-4-18,17 104,-19-117,0 0,0 0,0 0,0 0,0 0,1 0,-1 0,1 0,-1-1,1 1,0 0,0 0,0-1,0 1,0 0,0-1,0 1,0-1,1 1,-1-1,0 0,1 0,0 0,-1 1,1-1,0-1,-1 1,1 0,0 0,0-1,-1 1,1-1,0 1,0-1,0 0,0 0,0 0,0 0,0 0,0 0,0 0,0-1,-1 1,1-1,0 1,0-1,0 0,-1 0,1 0,0 0,-1 0,1 0,-1 0,1 0,-1-1,0 1,1-1,144-133,-79 88,-65 48,0 0,-1 1,1-1,-1 0,1 1,-1-1,1 1,-1-1,0 1,1 0,-1-1,0 1,0 0,-1 0,1 0,0 0,-1 0,1 0,-1 0,1 0,-1 0,0 0,0 0,0 0,0 0,0 0,0 0,-1 1,2 7,0-3,0 0,1 0,-1 0,2 0,-1 0,1-1,0 1,0-1,1 0,-1 0,1 0,1 0,-1-1,1 1,0-1,1-1,-1 1,1-1,2 2,8 7</inkml:trace>
  <inkml:trace contextRef="#ctx0" brushRef="#br0" timeOffset="27374.966">12587 1193,'58'-5,"23"-1,3-1,-8 2,-12 2,-12 1,-10 0,-8 2,-4 0,-8 0</inkml:trace>
  <inkml:trace contextRef="#ctx0" brushRef="#br0" timeOffset="27961.697">12644 1475,'-143'219,"128"-187,16-32,-1 1,0 0,1-1,-1 1,0-1,1 1,-1-1,1 1,-1-1,1 1,-1-1,1 1,0-1,-1 1,1-1,-1 0,1 1,0-1,-1 0,1 0,0 0,-1 1,1-1,0 0,0 0,-1 0,1 0,0 0,-1 0,1 0,0-1,-1 1,1 0,0 0,0 0,-1-1,1 1,-1 0,1-1,0 1,-1 0,1-1,-1 1,1-1,-1 1,1-1,-1 1,1-1,-1 0,0 1,1-1,-1 1,0-1,1 0,-1 1,0-1,0 0,0 0,1 1,-1-1,2-1,26-20,-2-1,-1-1,-1-2,0 0,0-5,6-4,91-125,-120 159,0 0,1 0,-1 0,0 0,1 1,-1-1,0 0,1 1,-1-1,1 1,-1-1,1 1,0-1,-1 1,1 0,-1 0,1 0,-1 0,1 0,-1 0,1 1,0-1,-1 0,1 1,-1 0,0-1,1 1,-1-1,1 1,-1 0,0 0,1 0,-1 0,0 0,0 0,0 0,0 1,0-1,0 0,0 0,0 1,-1-1,1 1,0-1,-1 0,1 1,-1-1,0 1,1 0,-1-1,0 1,0-1,0 1,0 0,10 15,83 123,-92-138,-1-1,1 1,0-1,-1 1,1-1,-1 1,1-1,-1 1,0-1,1 1,-1 0,0-1,0 1,0 0,-1-1,1 1,0-1,0 1,-1 0,1-1,-1 1,0-1,1 1,-1-1,0 0,0 1,0-1,0 0,0 1,0-1,0 0,0 0,-1 0,1 0,0 0,-1 0,1 0,0-1,-1 1,1 0,-1-1,1 1,-1-1,0 0,1 1,-1-1,1 0,-1 0,0 0,1 0,-1 0,0-1,1 1,-1 0,1-1,-1 1,1-1,-1 1,1-1,-1 0,1 0,-2 0,-113-50,90 39</inkml:trace>
  <inkml:trace contextRef="#ctx0" brushRef="#br0" timeOffset="29059.253">12164 1164,'5'0,"6"0,6 0,5 0,4 0,2 0,1 0,-5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2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763,'-12'12,"-94"111,102-118,1 0,0 1,0-1,0 1,1-1,0 1,0 0,0 0,1 0,0 0,0 0,0 0,1 0,0 0,0 0,1 1,0-1,0 0,0 0,1 0,-1-1,1 1,1 0,1 2,-3-5,1 1,0-1,0 0,0 0,0-1,1 1,-1 0,1-1,-1 1,1-1,0 0,0 0,0 0,0 0,1-1,-1 1,0-1,1 0,-1 0,1 0,-1 0,1 0,-1-1,1 0,-1 0,1 0,0 0,-1 0,1-1,-1 1,1-1,-1 0,1 0,-1-1,2 0,105-74,-85 53,-1-1,-1-1,-2-1,0-1,-2-1,-1 0,-1-2,-2 0,-1-1,-1 0,-2-1,6-26,-11 39,0 0,-2 1,0-2,-1 1,-1 0,-1-1,-1 1,0-1,-2 1,0 0,-1-1,-1 1,0 0,-2 1,0-1,-2 1,-7-14,14 29,-1 0,0 1,0-1,-1 1,1 0,0-1,-1 1,0 0,1 1,-1-1,0 0,0 1,0-1,0 1,0 0,0 0,0 0,0 0,-1 1,1-1,0 1,0 0,-1 0,1 0,0 0,0 1,-1-1,1 1,0 0,0 0,0 0,0 0,0 1,0-1,0 1,0 0,-1 1,-7 4,1 1,1 0,-1 1,1-1,1 2,-1-1,2 1,-1 1,0 2,0 0,1 0,1 1,0-1,0 1,2 1,0-1,0 1,1 0,1-1,1 1,0 0,1 0,0 0,1 0,1 0,1 0,0 0,0-1,2 1,0-1,0 0,6 9,-1-4,1 0,1-1,0-1,1 0,1 0,0-1,1-1,1-1,1 0,7 4,-15-11,1-1,-1-1,1 0,1 0,-1-1,1 0,-1-1,1 0,0 0,0-1,0-1,0 0,1-1,-1 0,0 0,0-1,0-1,0 0,0 0,7-3,-7 2,0-1,0 0,0-1,-1 0,1-1,-1 0,0 0,-1-1,0 0,0-1,0 0,-1 0,-1-1,1 0,-1 0,-1-1,1 0,-2 0,1-1,-2 1,1-1,-2 0,1 0,-1-1,0-4,-3 15,1-1,-1 1,0 0,1-1,-1 1,0 0,0-1,0 1,0-1,0 1,-1 0,1-1,0 1,-1-1,1 1,-1 0,1-1,-1 1,1 0,-1 0,0 0,0-1,0 1,0 0,0 0,0 0,0 0,0 0,0 1,0-1,0 0,0 0,-1 1,1-1,0 1,-1-1,1 1,0 0,-1-1,1 1,-1 0,1 0,0 0,-1 0,1 0,-1 0,1 0,0 1,-1-1,1 0,0 1,-1-1,1 1,0-1,-1 1,1 0,0 0,0-1,0 1,0 0,0 0,0 0,0 0,0 0,0 0,0 1,-5 5,1 0,0 0,0 1,0 0,1-1,0 2,1-1,0 0,0 1,1-1,0 1,0 0,1 0,0 0,1-1,-1 1,2 0,0 0,0 0,0 0,1 0,0-1,1 1,0-1,0 0,1 1,0-2,1 1,-1 0,4 3,-3-7,-1-1,1 0,-1-1,1 1,0-1,0 0,0 0,0 0,0-1,0 0,0 0,1 0,-1-1,0 1,1-1,-1-1,1 1,-1-1,0 0,0 0,1 0,-1-1,0 0,110-59,25-91,-89 92,-50 60,0-1,0 1,-1 0,1-1,0 1,0 0,-1 0,1-1,0 1,0 0,0 0,0 0,-1 0,1 0,0 0,0 0,0 0,0 0,-1 1,1-1,0 0,0 0,0 1,-1-1,1 0,0 1,0-1,-1 1,1-1,0 1,-1 0,1-1,-1 1,1-1,-1 1,1 0,-1 0,1-1,-1 1,0 0,1 0,-1-1,0 1,0 0,1 0,-1 0,0 0,0-1,0 1,0 0,0 0,6 49,-6-48,25 329,-23-280,-2-1,-2 1,-2-1,-3 1,-2-1,-5 12,7-38,-1 0,-1-1,-1 1,-1-2,0 1,-2-2,-1 1,-1-2,-1 0,-5 4,20-22,-4 4,0 0,-1 0,1 0,-1-1,0 0,0 0,-1-1,0 1,0-1,0-1,0 1,0-1,-1-1,1 1,-4-1,10-2,0 0,-1 0,1 0,0 0,-1 0,1-1,0 1,-1-1,1 1,0-1,0 1,0-1,-1 0,1 0,0 1,0-1,0 0,0 0,0 0,0 0,1 0,-1 0,0 0,0-1,1 1,-1 0,1 0,-1 0,1-1,-1 1,1 0,0-1,0 1,-1 0,1-1,0 1,0 0,1-1,-1 1,0-1,0 1,15-58,8 14,3 1,1 1,2 2,2 0,2 2,1 2,2 1,6-2,-4 3,2 3,0 1,3 2,0 1,2 3,7-2,-12 11,-7 4</inkml:trace>
  <inkml:trace contextRef="#ctx0" brushRef="#br0" timeOffset="-3536.538">1 566,'27'72,"49"275,-42-182,-34-165,0 1,0-1,0 1,0-1,0 1,0-1,0 0,0 1,0-1,1 1,-1-1,0 0,0 1,0-1,1 1,-1-1,0 0,1 1,-1-1,0 0,1 1,-1-1,0 0,1 0,-1 0,1 1,-1-1,0 0,1 0,-1 0,1 0,-1 1,1-1,-1 0,0 0,1 0,-1 0,1 0,-1 0,1 0,-1-1,1 1,-1 0,0 0,1 0,-1 0,1 0,-1-1,1 1,-1 0,0 0,1-1,-1 1,0 0,1-1,-1 1,0 0,0-1,1 1,-1 0,0-1,0 1,1-1,-1 1,0-1,0 1,0 0,0-1,0 1,0-1,14-37,-12 33,85-229,-66 192,-3-1,-1-1,-3 0,-1-1,-2 0,-2-3,-6 20,-1 4</inkml:trace>
  <inkml:trace contextRef="#ctx0" brushRef="#br0" timeOffset="-2405.927">650 311,'75'-21,"-60"20,179-5,-192 5,-1 1,1 0,0 0,-1 0,1 0,0 1,-1-1,1 0,-1 1,1-1,0 1,-1-1,1 1,-1 0,1-1,-1 1,0 0,1 0,-1 0,0 0,0 0,1 1,-1-1,0 0,0 1,0-1,-1 0,1 1,0-1,0 1,-1-1,1 1,-1 0,1-1,-1 1,0 0,0-1,0 1,0 0,0-1,0 1,0-1,0 1,-1 0,1-1,0 1,-1 0,0-1,1 1,-1 0,-9 11,0 0,0 0,-1-1,-1-1,0 0,0 0,-11 5,10-6,-108 85,120-94,0-1,0 1,0 0,0-1,1 1,-1 0,0 0,0 0,0 0,1 0,-1 0,1 0,-1 0,1 0,-1 0,1 0,-1 0,1 1,0-1,0 0,0 0,-1 0,1 0,0 1,1-1,-1 0,0 0,0 0,0 0,1 1,-1-1,0 0,1 0,-1 0,1 0,0 0,-1 0,1 0,0 0,-1 0,1 0,0-1,0 1,0 0,0 0,0-1,0 1,0 0,0-1,0 1,0-1,0 0,0 1,0-1,1 0,-1 0,0 1,0-1,0 0,0 0,2 0,24 2,1-1,0 0,0-3,0 0,0-1,0-2,15-5,27 10,-53 5</inkml:trace>
  <inkml:trace contextRef="#ctx0" brushRef="#br0" timeOffset="-1781.619">1299 734,'-47'46,"23"-24,1 0,0 2,2 0,1 2,1 0,2 1,0 2,14-27,1 1,0 0,0 0,0 0,0 0,1 0,-1 0,1 1,0-1,0 0,0 1,0-1,1 1,0-1,-1 1,1-1,0 1,1-1,-1 1,0-1,1 1,0-1,0 1,0-1,0 0,1 1,-1-1,1 0,0 0,0 0,0 0,0 0,1-1,-1 1,1-1,-1 1,3 0,3-1,-1 0,1-1,0 1,0-2,-1 1,1-1,0-1,0 1,0-1,-1 0,1-1,0 0,-1 0,1-1,-1 0,0 0,0-1,0 0,-1 0,2-1,120-105,-96 76,-2 0,-1-2,-2-1,-2-1,-1-2,4-12,-17 32,-2-1,-1 0,0 0,-2-1,0 0,-1 0,-2-1,0 1,-1-1,-1 1,-2-1,0 0,-3-14,4 32,0 0,-1 0,0 0,1 1,-1-1,-1 0,1 1,-1-1,0 1,0-1,0 1,0 0,-1 0,0 0,1 0,-2 0,1 1,0-1,-1 1,1 0,-1 0,0 0,0 1,-1-1,1 1,0 0,-1 0,1 0,-1 1,1 0,-1 0,0 0,0 0,1 1,-1-1,0 1,0 1,0-1,0 1,1 0,-1 0,0 0,1 0,-1 1,0 0,-7 10,0 1,1 0,0 1,2 0,-1 0,2 1,-1 1,2-1,0 1,2 1,-1-1,2 1,0 0,1 0,1 0,0 0,1 15,0-10,1 0,1 1,0-1,2 1,1-1,1 0,0-1,2 1,0-1,2 0,0-1,1 0,1 0,1-1,4 4,-12-16,1 0,-1 0,1-1,1 1,-1-1,1 0,0 0,0-1,1 0,-1 0,1 0,0-1,1 0,-1-1,1 1,0-1,0-1,-1 0,2 0,-1 0,0-1,0 0,0-1,1 0,2 0,17-14,-4-2</inkml:trace>
  <inkml:trace contextRef="#ctx0" brushRef="#br0" timeOffset="-1552.789">2117 650,'-19'38,"-21"32,-3 9,5-4,4-10,9-12,8-9,7-18,0-12,2-14,2-7</inkml:trace>
  <inkml:trace contextRef="#ctx0" brushRef="#br0" timeOffset="-1315.504">1835 566,'20'33,"5"16,4 5,2-2,-4-6,-3-5,0-5,1-4,0-2,2-2,-5-1,-1-5,1-6,-3-6</inkml:trace>
  <inkml:trace contextRef="#ctx0" brushRef="#br0" timeOffset="6696.817">2597 0,'-24'24,"-13"18,0 6,7 0,3-8,6-11</inkml:trace>
  <inkml:trace contextRef="#ctx0" brushRef="#br0" timeOffset="7232.516">4432 29,'-20'14,"-10"15,0 7,-1 2,6 0,6-7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0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1,'-16'58,"3"1,2 1,2 0,4 0,1 59,6-97,0 0,2 0,0 0,2 0,0-1,7 15,-10-28,0 0,1-1,0 1,0-1,1 0,-1 0,2-1,-1 1,1-1,0-1,0 1,0-1,1 0,0 0,0-1,0 0,1 0,-1 0,4 0,-4-3,0 0,0 0,1-1,-1 0,0 0,0 0,1-1,-1-1,0 1,0-1,0 0,0 0,-1-1,1 0,-1 0,1-1,-1 0,4-3,100-89,-82 64,-2-1,-2-2,0 0,-3-2,-1 0,-1-1,-3-1,11-36,-21 51,0 1,-2-1,-1-1,-1 1,0 0,-3-18,-3 23,-3 24,-7 31,6 209,10-151,15 143,-12-203,25 65,1-86,-18-19</inkml:trace>
  <inkml:trace contextRef="#ctx0" brushRef="#br0" timeOffset="381.219">904 481,'5'14,"2"10,3 6,2 2,-3 0,-2 0,-2 0,-2-2,-2-1,-1 0,0 0,-1-1,6-5,1-11,0-12,-2-7</inkml:trace>
  <inkml:trace contextRef="#ctx0" brushRef="#br0" timeOffset="6149.051">1187 651,'340'0,"-288"-8,-51 8,0-1,0 1,-1-1,1 1,0-1,0 1,0-1,-1 0,1 1,0-1,-1 0,1 0,-1 1,1-1,-1 0,1 0,-1 0,1 0,-1 0,0 0,0 0,1 0,-1 1,0-1,0 0,0 0,0 0,0 0,0 0,0 0,-1 0,1 0,0 0,0 0,-1 0,1 0,0 0,-1 0,1 1,-1-1,0 0,1 0,-1 0,1 1,-1-1,0 0,0 1,1-1,-1 1,0-1,0 1,-47-43,47 42,0 0,-1 0,1 0,0 1,-1-1,1 1,-1-1,1 1,-1-1,1 1,-1 0,1 0,-1 0,1 0,-1 0,1 0,-1 0,1 0,-1 0,1 1,0-1,-1 1,1-1,-1 1,1 0,0-1,-1 1,1 0,0 0,0 0,0 0,-1 0,1 0,0 0,1 0,-1 1,0-1,0 0,0 0,0 2,-15 97,13-41,-11 17,54-119,34-67,-64 96</inkml:trace>
  <inkml:trace contextRef="#ctx0" brushRef="#br0" timeOffset="6748.398">1808 452,'7'-1,"0"0,0 1,0 0,0 0,0 0,0 1,0 0,0 1,0-1,0 1,0 1,-1-1,1 1,-1 0,5 4,-10-6,0 0,0 0,0 1,0-1,0 1,0-1,0 1,-1-1,1 1,0 0,-1-1,1 1,-1 0,0-1,0 1,1 0,-1-1,0 1,0 0,-1 0,1-1,0 1,-1 0,1-1,-1 1,1 0,-1-1,0 1,0-1,1 1,-1-1,0 1,0-1,-1 0,1 1,0-1,-1 1,-48 44,17-24,26-19,0 0,0 1,0 0,0 1,1-1,0 1,0 1,0-1,1 1,0 0,0 0,0 1,1-1,0 1,0 0,0 0,0 4,4-8,0 0,0 0,0 0,0-1,0 1,1 0,0 0,-1 0,1 0,0-1,0 1,1 0,-1-1,1 1,-1-1,1 1,0-1,0 0,-1 0,2 0,-1 0,0 0,0 0,1 0,-1-1,1 0,-1 1,1-1,0 0,-1 0,1 0,2 0,94 17,-11-24,-63-1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564 368,'41'-25,"-41"25,1-1,-1 1,1-1,-1 1,1-1,-1 1,1-1,-1 0,0 1,1-1,-1 1,0-1,1 0,-1 1,0-1,0 0,0 1,0-1,1 0,-1 1,0-1,0 0,0 0,-1 1,1-1,0 0,0 1,0-1,0 0,-1 1,1-1,0 0,-1 1,1-1,0 1,-1-1,1 1,-1-1,1 1,-1-1,1 1,-1-1,1 1,-1-1,1 1,-1 0,0-1,1 1,-1 0,0 0,1-1,-1 1,0 0,1 0,-1 0,0 0,1 0,-1 0,0 0,0 0,1 0,-1 0,0 1,-27-4,1 1,-1 2,0 1,0 1,1 1,-1 2,1 1,0 1,1 1,-1 1,-12 7,24-10,6-4,0 1,0 0,0 1,1 0,-1 0,1 1,0 0,0 0,1 1,-1 0,1 0,-2 4,8-9,1 1,-1 0,0-1,1 1,-1 0,1 0,0 0,-1 0,1-1,0 1,0 0,0 0,1 0,-1 0,0 0,1-1,-1 1,1 0,0 0,-1-1,1 1,0 0,0-1,0 1,0-1,0 1,1-1,-1 0,0 1,1-1,-1 0,1 0,-1 0,1 0,-1 0,1 0,0 0,66 31,104 8,-171-40,0 1,0-1,0 1,0-1,0 1,0 0,0 0,0-1,-1 1,1 0,0 0,0 0,-1 0,1 0,0 0,-1 0,1 0,-1 0,1 0,-1 0,0 0,1 0,-1 0,0 0,0 1,0-1,0 0,0 0,0 0,0 1,0-1,0 0,0 0,-1 0,1 0,0 0,-1 0,1 0,-1 0,0 0,1 0,-1 0,0 0,1 0,-1 0,0 0,0 0,0-1,0 1,0 0,-51 41,48-39,-282 184,282-186,1 1,0 0,-1 0,1 1,0-1,0 1,0-1,0 1,1 0,-1 0,1 0,0 0,0 1,0-1,0 1,0-1,1 1,0 0,-1-1,1 1,1 0,-1 0,1 0,-1 0,1-1,0 1,0 0,1 0,-1 0,1 0,0 0,0 0,0-1,1 1,-1 0,1-1,0 1,0-1,0 0,0 0,0 0,1 0,0 0,0 0,9 3,0-1,1-1,0 0,0 0,0-1,0-1,1 0,-1-1,1-1,-1 0,1 0,-1-2,13-2,-18 3,0-1,-1 0,1 0,-1-1,0 0,1 0,-1-1,0 0,-1 0,1 0,-1-1,0 0,0-1,-1 1,1-1,-1 0,2-3,4-7</inkml:trace>
  <inkml:trace contextRef="#ctx0" brushRef="#br0" timeOffset="319.989">423 1,'0'55,"3"20,-3 1,-4 0,-3-1,-3 0,-4 0,-20 64,-88 199,31-49,75-245,9-27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1,'37'123,"5"-2,19 31,0-2,-14-50,-47-99,1 0,-1-1,0 1,0-1,1 1,-1 0,0-1,1 1,-1-1,0 1,1-1,-1 1,1-1,-1 0,1 1,-1-1,1 1,-1-1,1 0,-1 0,1 1,-1-1,1 0,0 0,-1 1,1-1,-1 0,1 0,0 0,-1 0,1 0,0 0,-1 0,1 0,-1 0,1-1,0 1,-1 0,1 0,-1 0,1-1,0 1,-1 0,1-1,-1 1,1 0,-1-1,1 1,-1-1,0 1,1-1,-1 1,1-1,-1 1,0-1,1 1,-1-1,0 0,0 1,0-1,1 1,-1-1,0 0,0 1,0-1,7-43,-7 43,2-48,2 1,2 0,2 0,7-21,68-187,-63 182,-22 68,-4 7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 0,2 0,1 0,0 0,0 0,0 0,-1-4,-1-3,1 1,-1 2,-4-5,-2 1,0 0,-4 3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0,'43'5,"33"2,9-1,-5-6,-12-3,-12-1,-11 0,-9 1,-10 1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0,'29'57,"24"51,-4 2,10 42,-27-41,-31-112,-1 0,1 0,-1 0,1 1,-1-1,1 0,-1 0,1 1,0-1,0 0,-1 1,1-1,0 0,0 1,0-1,0 1,-1 0,1-1,0 1,0 0,0-1,0 1,0 0,0 0,0 0,0 0,0 0,0 0,0 0,0 0,0 0,0 1,0-1,0 0,0 1,0-1,0 0,-1 1,1-1,0 1,0-1,0 1,-1 0,1-1,0 1,-1 0,1 0,0-1,-1 1,1 0,-1 0,1 0,-1 0,0 0,1 0,-1 0,0-1,0 1,1 0,-1 0,0 0,0 0,0 0,0 0,0 0,-1 0,1 0,0 0,0 0,100-208,-48 85,7 4,-47 105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1 117,'515'0,"-493"-10,-41-12,12 15,-52-52,44 41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0,'43'0,"39"0,14 0,-4 0,-8 5,-8 1,-13 0,-13-1,-9-2,-12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9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1 181,'57'-20,"2"3,0 2,1 2,0 3,1 3,39 1,84 37,-204-36,1-1,-1-1,1-1,1 0,0-2,0 0,-16-12,-19-14,39 25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1,'31'97,"-4"2,8 63,-21-70,24 83,-38-173,1 0,0 1,0-1,0 0,0 0,0 0,0 0,1 0,-1 0,1 0,-1 0,1 0,0-1,-1 1,1-1,0 1,0-1,0 0,1 1,-1-1,0 0,0-1,1 1,-1 0,0-1,1 1,-1-1,0 0,1 0,-1 1,1-2,-1 1,0 0,1 0,-1-1,1 0,-1 1,0-1,0 0,1 0,-1 0,0 0,0-1,0 1,0 0,0-1,0 0,-1 1,1-1,0 0,-1 0,0 0,1 0,52-130,52-176,-101 294,0 1,1-1,0 1,1 0,1 1,0 0,0 0,1 1,1 0,0 0,0 1,11-8,-4 10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1 283,'5'5,"11"1,7 0,6-1,-4 3,0 1,0-2,1-2,0-2,2-1,-1-1,1-1,0 0,-4-5,-7-2</inkml:trace>
  <inkml:trace contextRef="#ctx0" brushRef="#br0" timeOffset="211.553">227 1,'-10'62,"-2"26,-1 2,4-9,2-14,2-13,3-11,1-8,1-5,0-3,1-7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5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86,'29'-10,"14"-3,10 1,0 2,-4 3,-6 3,-4-3,-5 0,-4 1,-1 1,-1 3,-1 0,0 1,0 1,1 0,-5 1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0,'-24'29,"-12"14,-1 1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0 112,'654'0,"-631"-3,-29-11,-9 5,7 4,0 1,0-1,0-1,1 1,0-1,0-1,1 1,-1-1,2 0,-3-3,-1-7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7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0,'16'76,"-4"1,-3 0,-3 1,-4-1,-4 1,-5 29,2 35,-25 166,33-284,4-6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0 684,'15'-2,"0"-1,0 0,0-2,-1 1,0-2,0 0,0 0,-1-2,0 1,0-2,-1 0,0 0,0-1,-1 0,-1-1,1-1,2-4,41-63,-53 79,0 0,0 0,0 0,0 0,0 1,0-1,1 0,-1 0,0 1,-1-1,1 0,0 1,0-1,0 1,0-1,0 1,0 0,0-1,-1 1,1 0,0 0,-1-1,1 1,0 0,-1 0,1 0,-1 0,1 0,-1 0,0 0,1 0,-1 0,0 0,0 0,0 0,0 0,0 0,0 0,0 0,0 0,0 0,0 0,0 0,-1 0,1 0,0 0,-1 0,1 0,-1 0,1 0,0 1,9 225,25 138,-29-303,-5-49,0 0,1 0,1 0,0 0,0 0,2 0,-1-1,2 0,4 12,-8-24,-1 1,0 0,0-1,0 1,1-1,-1 1,0-1,1 1,-1 0,0-1,1 1,-1-1,1 0,-1 1,1-1,-1 1,1-1,-1 0,1 1,-1-1,1 0,-1 0,1 1,0-1,-1 0,1 0,-1 0,1 0,0 0,-1 0,1 0,-1 0,1 0,0 0,-1 0,1 0,0 0,-1 0,1-1,-1 1,1 0,-1 0,1-1,0 1,-1 0,1-1,-1 1,0-1,1 1,-1-1,1 1,-1-1,0 1,1-1,-1 1,0-1,1 1,-1-1,0 1,0-1,17-40,-16 37,140-390,-112 325,-3-2,-4-1,6-39,-24 77,-5 29</inkml:trace>
  <inkml:trace contextRef="#ctx0" brushRef="#br0" timeOffset="3330.942">141 119,'138'11,"-116"-6,0 0,0-2,1-1,-1 0,1-2,0-1,-1 0,1-2,6-2,156-14,-206 2,-21 1,-109-56,135 59</inkml:trace>
  <inkml:trace contextRef="#ctx0" brushRef="#br0" timeOffset="4318.786">1043 175,'-11'305,"-32"69,12-117,14-172,12-61</inkml:trace>
  <inkml:trace contextRef="#ctx0" brushRef="#br0" timeOffset="5354.252">1185 91,'4'-1,"11"-4,0 1,0 1,0 0,0 1,1 0,-1 1,0 1,1 1,-1 0,9 2,-22-3,1 1,-1-1,0 1,0 0,0-1,0 1,0 0,0 0,0 1,0-1,0 0,-1 1,1-1,0 1,-1-1,1 1,-1 0,0-1,1 1,-1 0,0 0,0 0,0 0,-1 0,1 0,0 0,-1 0,1 1,-1-1,0 0,0 0,0 0,0 1,0-1,-26 77,7-28,19-49,0 1,0-1,0 0,0 0,0 1,0-1,0 0,1 1,-1-1,1 0,0 0,-1 0,1 0,0 0,0 0,1 0,-1 0,0 0,1 0,-1 0,1-1,-1 1,1-1,0 1,0-1,-1 1,1-1,0 0,0 0,0 0,1 0,-1-1,0 1,0 0,0-1,1 0,-1 1,0-1,0 0,3 0,96-6,-43-9,-32 9</inkml:trace>
  <inkml:trace contextRef="#ctx0" brushRef="#br0" timeOffset="5804.421">1806 768,'24'-4,"22"-3,9 1,-1 1,-10-3,-7-1,-5 2,-3 2,-2 1,-1 2,0 1,1 1,0 0,1 1,-5-1</inkml:trace>
  <inkml:trace contextRef="#ctx0" brushRef="#br0" timeOffset="6052.531">1890 1051,'39'5,"31"1,9 0,-4-1,-10-2,-12-1,-9 0,-8-2,-10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12,'5'0,"1"-4,-5-3,-7 6,-8 3,-1 5,6-3,6-2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9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0,'20'5,"24"6,16 2,1-2,1-3,-6 2,-7 0,-8-2,-5-3,-10-2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84,'39'0,"26"0,8 0,-4 0,-10 0,-9-4,-8-3,-7 1,-5 2,-2 0,-6-3,-7-1</inkml:trace>
  <inkml:trace contextRef="#ctx0" brushRef="#br0" timeOffset="254.124">226 0,'5'34,"6"25,7 2,-1-3,2-13,3-13,2-13,-3-8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93,'-47'40,"2"1,2 3,1 2,3 1,-15 25,37-46,1 0,1 1,1 1,1 0,2 1,1 0,1 1,2 0,1 0,1 1,0 23,17 110,-10-158,-1 0,1 0,0-1,1 1,-1-1,1 1,0-1,0 0,1 0,-1 0,1-1,0 1,1-1,-1 0,1 0,0-1,0 1,0-1,0 0,0 0,1-1,-1 1,1-1,0-1,4 2,3 0,-1-1,1 0,0-1,0-1,-1 1,1-2,0 0,0-1,-1 0,1-1,-1 0,0-1,0 0,0-1,0 0,7-6,-5 1</inkml:trace>
  <inkml:trace contextRef="#ctx0" brushRef="#br0" timeOffset="450.558">626 263,'4'102,"6"0,16 71,-8-60,-18-104,0-1,1 1,0-1,1 1,0-1,0 0,1 0,0 0,0 0,1 0,0 0,0-1,1 0,0 0,0 0,1-1,0 0,4 4,-6-11,1 0,0 0,0 0,0-1,-1 0,1 0,-1 0,1 0,-1-1,0 1,0-1,0 0,0 0,-1-1,1 1,-1-1,0 0,0 0,0 0,0 0,-1 0,0-1,1 1,-2-1,1 0,0 3,197-332,-107 180,-88 142</inkml:trace>
  <inkml:trace contextRef="#ctx0" brushRef="#br0" timeOffset="957.674">739 150,'37'-10,"1"3,0 1,0 1,1 3,-1 1,5 2,-31-1,130 22,-141-21,0-1,0 0,0 0,0 1,0-1,0 0,1 0,-1 0,0 0,0 0,0 0,0 0,0 0,0 0,0-1,0 1,0 0,0-1,0 1,0-1,0 1,0-1,-1 1,1-1,0 0,0 1,0-1,-1 0,1 0,0 0,-1 1,1-1,-1 0,1 0,-1 0,1 0,-1 0,0 0,1 0,-1 0,0 0,0 0,0 0,0 0,0 0,0 0,0-1,0 1,0 0,0 0,-1 0,1 0,0 0,-1 0,1 0,-1 0,1 1,-1-1,1 0,-1 0,0 0,1 0,-1 1,0-1,0 0,1 1,-2-1,-83-84,72 70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3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394 819,'0'0,"-1"-1,0 1,0 0,0 0,1 0,-1 0,0 0,0 0,0 0,0 0,1 0,-1 1,0-1,0 0,0 0,1 1,-1-1,0 0,1 1,-1-1,0 1,0-1,1 1,-1-1,1 1,-1 0,1-1,-1 1,1 0,-1-1,1 1,-1 0,1 0,0-1,0 1,-1 0,1 0,0 0,0-1,0 1,0 0,0 0,0 0,0 0,0-1,0 1,0 0,0 0,0 0,1-1,-1 1,0 0,1 0,-1-1,1 1,-1 0,1-1,-1 2,78 297,7-67,-51-177,-32-55,-1 0,0-1,1 1,-1 0,0-1,0 1,1-1,-1 0,0 1,0-1,0 0,0 0,0 0,0 0,0 0,0 0,0 0,0 0,0 0,-1 0,1 0,0-1,-1 1,1 0,-1 0,0-1,1 1,-1 0,0-1,0 1,0 0,0-1,0 1,0-1,0 1,0 0,0-1,1-5,98-285,-24 106,-66 145,-12 27</inkml:trace>
  <inkml:trace contextRef="#ctx0" brushRef="#br0" timeOffset="519.956">451 537,'16'-3,"0"0,0 2,0-1,0 2,0 0,0 1,0 1,1 0,-7-1,68 14,48 1,-125-17,0 0,0-1,0 1,-1 0,1-1,0 1,-1 0,0-1,1 1,-1-1,0 1,1-1,-1 1,0-1,0 1,0-1,0 1,-1-1,1 1,0 0,-1-1,1 1,-1-1,1 1,-1 0,0-1,1 1,-1 0,0 0,0-1,0 1,0 0,0 0,0 0,0 0,0 0,-1 0,1 1,-1-1,0-2,-9-11,-1 1,-1 1,0 0,-1 1,0 0,0 1,-1 1,-7-3,-17-13,23 13,4 1</inkml:trace>
  <inkml:trace contextRef="#ctx0" brushRef="#br0" timeOffset="831.959">423 170,'34'5,"30"1,9 5,-4 0,-7-1,-11-3,-9 3,-6-1,-10-2</inkml:trace>
  <inkml:trace contextRef="#ctx0" brushRef="#br0" timeOffset="4052.621">197 1,'-30'63,"3"1,2 2,4 0,-7 41,27-106,-17 67,3 0,2 1,4 0,3 1,2 0,6 59,0-101,1-1,1 0,1 0,2 0,0-1,2 0,1-1,1 1,1-2,1 0,1 0,1-1,2-1,0-1,1 0,1-1,0-1,20 13,-6-8,-5-5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1,'-34'24,"-15"8,0 3,9-5</inkml:trace>
  <inkml:trace contextRef="#ctx0" brushRef="#br0" timeOffset="515.808">360 142,'16'14,"-1"2,0 0,-1 1,-1 0,0 1,-2 1,0-1,-1 2,-1 0,-1 0,0 0,-2 1,0 0,-2 0,0 1,-1 5,-1-8,-1 0,0 1,-2-1,0 0,-1 1,-1-1,-1 0,-1 0,0-1,-1 1,-1-1,-1 0,-1-1,0 0,-1-1,-1 1,-1-2,0 0,-7 6,-18 19,-2-1,-2-2,-1-2,-2-2,-1-2,-1-2,-33 15,46-27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5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59,'38'-5,"32"-6,9-1,-4 1,-11 2,-10 4,-10 1,-8 3,-10 5,-9 3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1 441,'43'0,"29"0,7 0,-6 0,-10 0,-20 0,-18 0</inkml:trace>
  <inkml:trace contextRef="#ctx0" brushRef="#br0" timeOffset="210.636">142 216,'-10'53,"-3"21,1 9,2-5,3-12,3-11,2-11,6-13,2-7,5-7,6-7,0-5</inkml:trace>
  <inkml:trace contextRef="#ctx0" brushRef="#br0" timeOffset="595.381">706 300,'79'395,"-65"-280,-13-115,0 1,0-1,0 1,0-1,0 1,0-1,0 1,0-1,0 0,0 0,0 0,0 0,1 1,-1-1,0-1,0 1,0 0,0 0,0 0,0-1,0 1,0 0,0-1,0 1,0-1,0 1,0-1,0 1,0-1,0 0,-1 0,1 1,0-1,0 0,-1 0,1 0,0 0,-1 0,1 0,-1 0,0 0,1 0,-1 0,0 0,1 0,-1 0,0 0,0 0,0 0,0 0,0 0,0 0,0 0,140-307,-9 110,-117 183,0 3</inkml:trace>
  <inkml:trace contextRef="#ctx0" brushRef="#br0" timeOffset="1044.492">594 74,'323'17,"-291"-12,-19-2,0-1,0-1,0 1,0-2,0 0,0-1,0 0,8-2,-20 2,0 1,0 0,0 0,-1-1,1 1,0-1,-1 1,1 0,0-1,-1 0,1 1,0-1,-1 1,1-1,-1 0,1 1,-1-1,0 0,1 1,-1-1,0 0,1 0,-1 0,0 1,0-1,0 0,1 0,-1 0,0 1,0-1,0 0,0 0,-1 0,1 0,0 1,0-1,0 0,-1 0,1 1,0-1,-1 0,1 0,-1 1,1-1,-1 0,1 1,-1-1,1 1,-2-1,-31-36,29 34,-12-11,1 3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1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86 481,'27'337,"26"-127,-53-209,0 1,0-1,1 1,-1-1,0 0,1 1,-1-1,1 0,-1 0,1 1,0-1,0 0,-1 0,1 0,0 0,0 0,0 0,0 0,0 0,0 0,0 0,1-1,-1 1,0 0,0-1,1 1,-1-1,0 1,1-1,-1 0,0 0,1 1,-1-1,1 0,-1 0,0 0,1-1,-1 1,1 0,-1 0,0-1,1 1,-1-1,0 1,0-1,1 0,-1 1,0-1,0 0,0 0,0 0,0 0,0 0,0 0,0 0,0 0,18-21,-2 0,0-1,-1 0,-2-1,0-1,-2-1,8-21,6-10,3-7,-17 34,2 0,1 1,2 0,0 1,4-1,-8 14</inkml:trace>
  <inkml:trace contextRef="#ctx0" brushRef="#br0" timeOffset="517.828">1 284,'161'-17,"1"7,30 7,-192 3,0-1,-1 1,1-1,0 1,0-1,0 0,0 1,0-1,0 1,0-1,0 1,0-1,0 1,0-1,0 0,0 1,0-1,0 1,0-1,1 1,-1-1,0 1,0-1,1 1,-1-1,0 1,1 0,-1-1,0 1,1-1,-1 1,1 0,-1-1,1 1,-1 0,1 0,-1-1,1 1,-1 0,1 0,-1 0,1-1,-1 1,1 0,-1 0,1 0,0 0,-1 0,1 0,-1 0,1 0,-1 1,1-1,-44-24,-47-29,74 36</inkml:trace>
  <inkml:trace contextRef="#ctx0" brushRef="#br0" timeOffset="818.643">904 1,'-24'24,"-12"18,-1 6,1-5,8-5,7-4,9-8</inkml:trace>
  <inkml:trace contextRef="#ctx0" brushRef="#br0" timeOffset="1339.595">933 198,'21'18,"-1"0,-2 1,1 1,-2 1,-1 0,-1 1,0 1,-2 0,-1 1,0 1,-2 0,-1 0,-1 1,-1 0,-1 0,-2 1,0-1,-2 1,-1 0,-1 0,-2 0,-3 22,0-32,0-1,-2 0,0 1,0-2,-2 1,0-1,0-1,-2 0,1 0,-2-1,0 0,-1-1,0 0,0-1,-1-1,-1 0,0-1,0 0,-4 0,-16 10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6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0 367,'276'-16,"-14"-14,-258 30,12-4,-1 1,1 0,0 2,0 0,0 1,1 0,-1 1,15 4,-30-5,0 1,-1 0,1-1,0 1,-1 0,1-1,-1 1,1 0,-1 0,1 0,-1 0,1-1,-1 1,0 0,0 0,1 0,-1 0,0 0,0 0,0 0,0 0,0 0,0 0,0 0,0 0,-1-1,1 1,0 0,-1 0,1 0,0 0,-1 0,1 0,-1-1,1 1,-1 0,0 0,1-1,-1 1,0 0,1-1,-1 1,0-1,0 1,1-1,-1 1,0-1,0 0,0 1,0-1,0 0,0 0,0 1,0-1,0 0,1 0,-1 0,0 0,0 0,0 0,-1-1,-18 9</inkml:trace>
  <inkml:trace contextRef="#ctx0" brushRef="#br0" timeOffset="261.099">0 650,'43'-10,"24"-2,11-1,-5 4,-8 2,-11 2,-11 3,-6 1,-6 1,-3 0,-2 1,1-1,-1 1,-4-1</inkml:trace>
  <inkml:trace contextRef="#ctx0" brushRef="#br0" timeOffset="745.072">338 0,'3'9,"0"-1,0 1,1-1,0 0,0-1,1 1,0-1,0 0,1 0,0 0,0-1,0 0,1 0,0 0,0-1,1 0,-1-1,7 3,217 97,-209-94,-1 1,0 1,0 1,-1 1,-1 1,1 1,-16-13,-1 1,1-1,0 1,-1 0,0 0,1 0,-2 0,1 1,0-1,-1 1,0-1,0 1,0 0,-1 0,0 0,0 0,0 0,0 0,-1 0,0 0,0 1,0-1,0 0,-1 0,0 0,0 0,-1 0,1 0,-1 0,0-1,-2 3,-5 6,-2-1,1 0,-2-1,0 0,0-1,-1 0,0-1,0 0,-1-1,0-1,-1 0,0-1,-7 2,-33 18,-167 83,180-76,31-16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0 368,'87'0,"201"-11,-199 1,0 3,84 7,-189 5,-2 1</inkml:trace>
  <inkml:trace contextRef="#ctx0" brushRef="#br0" timeOffset="282.707">29 508,'29'0,"29"0,8 0,-1 0,-2 0,-8 0,-7 0,-8 0,-6 0,-3 0,-3 0,-6 5,-2 2,1-1,-4-6,1-3,-4-1</inkml:trace>
  <inkml:trace contextRef="#ctx0" brushRef="#br0" timeOffset="835.769">367 1,'21'33,"1"-1,2-1,1-1,1-1,2-1,0-1,2-2,1-1,15 8,75 65,-116-92,-3-5,-1 0,0 1,1-1,-1 1,0 0,1-1,-1 1,0 0,0 0,0 0,1-1,-1 1,0 1,0-1,0 0,-1 0,1 0,0 0,0 1,-1-1,1 0,-1 1,1-1,-1 0,1 1,-1-1,0 1,0-1,0 1,1-1,-1 0,-1 1,1-1,0 1,0-1,-1 1,1-1,0 0,-1 1,0-1,1 0,-1 1,0-1,1 0,-1 0,0 0,0 1,0-1,0 0,0 0,-1 0,-170 95,157-86,-30 22,-1-3,-1-2,-38 16,27-16,42-19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20 189,'-1'1,"-1"0,1 0,0 0,-1 0,1 0,0 1,0-1,0 0,0 1,0-1,0 0,0 1,0-1,1 1,-1 0,0-1,1 1,-1-1,1 1,0 0,0 0,-1-1,1 1,0 0,1-1,-1 1,0 0,0-1,1 1,-1 0,1-1,-1 1,1-1,0 2,0 0,31 247,-21-108,19 91,-25-214,25 51,-28-70,0 0,0-1,0 1,-1-1,1 0,0 1,-1-1,1 0,0 0,-1 0,1 0,-1 0,1-1,-1 1,0 0,0-1,1 1,-1-1,0 1,0-1,-1 0,1 1,0-1,0 0,-1 0,1 1,-1-1,1 0,-1-2,38-167,115-306,-148 412,-9 59</inkml:trace>
  <inkml:trace contextRef="#ctx0" brushRef="#br0" timeOffset="429.603">584 20,'11'-4,"-1"0,1 1,0 0,-1 1,1 1,0 0,0 0,0 1,0 0,0 1,0 0,0 1,0 0,0 0,0 1,-1 1,9 4,-17-7,-1 1,1-1,-1 1,0-1,1 1,-1-1,0 1,0-1,0 1,0 0,-1 0,1 0,0-1,-1 1,1 0,-1 0,0 0,0 0,1 0,-1 0,-1 0,1 0,0 0,0 0,-1-1,1 1,-1 0,1 0,-1 0,0 0,0-1,0 1,0 0,-1 1,-47 57,36-47,-32 56,44-67,1 0,-1 0,1 0,-1 0,1 0,0 0,0 0,0 0,0 1,0-1,0 0,0 0,1 0,-1 0,1 0,0 0,-1 0,1 0,0-1,0 1,0 0,1 0,-1-1,0 1,1-1,-1 1,1-1,-1 1,1-1,0 0,-1 0,1 0,0 0,0 0,0 0,0 0,1 0,142 23,-87-15,-33-7</inkml:trace>
  <inkml:trace contextRef="#ctx0" brushRef="#br0" timeOffset="795.002">1149 443,'314'1,"-234"11,-66-8,1-1,-1-1,0 0,1-1,-1 0,0-1,1-1,-1-1,0 0,4-1,56-25,-69 20</inkml:trace>
  <inkml:trace contextRef="#ctx0" brushRef="#br0" timeOffset="1061.286">1178 640,'28'5,"30"-3,8-2,-1-2,-7 1,-9 0,-8 0,-6 0,-4 0,-2 1,-2 0,-1 0,1 5,0 2,-5-1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0,'-3'53,"81"235,7-52,-85-235,0 1,0-1,0 0,0 0,1 0,-1 0,0 0,1 0,-1 0,1-1,-1 1,1 0,-1 0,1 0,0 0,-1 0,1-1,0 1,0 0,0-1,-1 1,1-1,0 1,0-1,0 1,0-1,0 1,0-1,0 0,0 0,0 1,0-1,0 0,0 0,0 0,0 0,1 0,-1 0,0-1,0 1,0 0,0 0,0-1,0 1,0-1,-1 1,1-1,0 1,0-1,0 0,0 1,-1-1,1 0,0 1,0-1,-1 0,1 0,-1 0,1 0,-1 0,1 0,-1 0,1 0,-1 0,0 0,0 0,48-171,46-86,-63 173,-25 68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1,'15'5,"18"1,10 0,1-1,-2-6,-3-3,-3-1,-3 0,-3 2,-1 1,-1 0,0 2,-5-1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0,'131'6,"-129"-5,-1-1,1 1,0 0,-1 0,1-1,-1 1,1 0,-1 1,1-1,-1 0,0 0,1 1,-1-1,0 0,0 1,0-1,0 1,0 0,-1-1,1 1,0 0,-1-1,1 1,-1 0,0 0,1-1,-1 1,0 0,0 0,0-1,0 1,-1 0,1 0,0 0,-1-1,1 1,-1 0,0-1,1 1,-1 0,0-1,-42 66,19-43,20-21,0 0,1 0,-1 0,0 1,1-1,0 1,0 0,0 0,0 0,1 0,0 0,0 1,0-1,0 1,1-1,-1 3,4-4,0 0,0-1,0 1,1-1,0 1,-1-1,1 0,0 0,0 0,0-1,0 1,0-1,0 1,1-1,-1 0,0 0,1 0,-1-1,1 1,-1-1,0 0,1 0,-1 0,1-1,-1 1,1-1,1 0,2 1,81-2,-62 1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0 227,'39'0,"26"0,8 0,-5 0,-8 0,-10 0,-13 0</inkml:trace>
  <inkml:trace contextRef="#ctx0" brushRef="#br0" timeOffset="350.934">141 1,'5'33,"1"21,1 7,-2-4,-2-5,-1-8,0-6,-2-5,-5-7,-2-5,1 0,1-3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1,'2'49,"2"-1,2 1,2-1,3 0,62 186,-7-36,-43-161,-23-37,1 1,-1-1,1 1,-1-1,0 1,1-1,-1 1,1-1,-1 1,1-1,-1 0,1 1,-1-1,1 0,0 1,-1-1,1 0,-1 0,1 0,0 0,-1 0,1 1,0-1,-1 0,1 0,0 0,-1-1,1 1,-1 0,1 0,0 0,-1 0,1-1,-1 1,1 0,0 0,-1-1,1 1,-1 0,1-1,-1 1,1-1,-1 1,1-1,-1 1,0-1,1 1,-1-1,0 1,1-1,-1 1,0-1,0 0,0 1,1-1,-1 0,0 1,0-1,0 1,0-1,0 0,0 0,24-133,70-210,-66 175,-27 145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6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26,'34'0,"25"0,7 0,-2 0,-8 0,-8-5,-8-1,-5 0,-5 1,-7 2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1,'-4'5,"-8"6,-5 6,-1 5,-1-1,2 0,0 2,1 2,10-4,5-5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4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0,'166'1,"-164"-1,0 0,-1-1,1 1,0 0,0 1,-1-1,1 0,0 0,0 1,-1-1,1 1,0-1,-1 1,1 0,0 0,-1 0,1 0,-1 0,1 0,-1 0,0 0,0 0,1 1,-1-1,0 1,0-1,0 1,0-1,-1 1,1-1,0 1,-1 0,1-1,-1 1,1 0,-1 0,0-1,0 1,0 0,0 0,0 0,0-1,0 1,0 0,-1 0,1-1,-1 1,0 0,1-1,-1 1,0 0,0-1,0 1,-60 70,53-66,1 1,-1 0,2 0,-1 1,1 0,0 0,1 0,0 1,0 0,1 0,0 0,-3 8,7-14,0-1,-1 0,1 0,0 0,0 1,0-1,0 0,0 0,1 0,-1 0,1 1,0-1,-1 0,1 0,0 0,0 0,0 0,0 0,1-1,-1 1,0 0,1-1,-1 1,1 0,0-1,-1 0,1 1,0-1,0 0,0 0,0 0,0 0,0-1,0 1,0 0,0-1,1 1,-1-1,0 0,0 0,0 0,2 0,96-9,-71 2,-3 1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40,'41'-11,"1"2,0 2,0 1,0 2,41 2,-80 2,0 0,1 0,-1 0,0 0,0 0,0 0,1 1,-1 0,0 0,0 0,0 0,0 0,0 0,0 1,-1-1,1 1,0 0,-1 0,1 0,-1 0,0 1,1-1,-1 0,0 1,-1 0,1-1,0 1,-1 0,1 0,-1 0,0 0,0 0,0 0,-1 0,1 0,-1 1,0-1,1 0,-1 0,-1 0,1 1,0-1,-1 3,-4 8,0-1,-1 1,-1-1,0 0,0-1,-1 1,-1-1,0-1,0 0,-10 8,-9 14,-17 15,36-41,0 1,1 0,0 1,0 0,1 0,0 1,1 0,0 0,1 0,0 1,0 0,1 0,1 0,-1 0,4-8,0 0,0 0,0 0,0 0,0 0,1 0,0 0,-1 0,1 0,0 0,0 0,0 0,1-1,-1 1,1 0,-1-1,1 0,0 1,0-1,0 0,0 0,1 0,-1 0,0 0,1 0,0-1,-1 1,1-1,0 0,0 0,-1 0,1 0,3 0,100 11,-100-12,2 1,1-1,-1 0,0 0,0-1,1 0,-1-1,0 0,0 0,0 0,0-1,-1 0,1-1,4-3,1-4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1,'16'104,"4"0,5-1,9 16,13 18,-45-137,-1 1,1-1,-1 0,0 0,1 0,-1 0,0 0,1 0,-1-1,0 1,1 0,-1-1,0 1,1-1,-1 0,0 1,0-1,0 0,0 1,1-1,-1 0,0 0,0 0,-1 0,1 0,0 0,0-1,0 1,-1 0,1 0,-1 0,1-1,-1 1,1 0,-1-1,0 1,1 0,-1-1,0 1,0 0,0-1,0 1,0-1,-1 0,3-2,133-287,-118 246,-12 24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7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1 174,'17'-6,"2"0,-1 1,1 1,0 1,-1 1,1 0,0 2,10 0,-12 0,184 0,-202 0,0-1,1 1,-1-1,1 1,-1-1,0 0,1 1,0-1,-1 1,1-1,-1 0,1 0,0 1,-1-1,1 0,0 0,0 1,-1-1,1 0,0 0,0 0,0 1,0-1,0 0,0 0,0 0,1 1,-1-1,0 0,0 0,1 0,-1 1,0-1,1 0,-1 1,1-1,-1 0,1 1,-1-1,1 0,-1 1,1-1,-1 1,1-1,0 1,-1 0,1-1,0 1,0-1,-1 1,1 0,0 0,0 0,-1-1,1 1,0 0,0 0,0 0,-1 0,2 0,-27-20,-44-54,62 57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1 225,'38'0,"32"0,9 0,-4 0,-10 0,-12 0,-9 0,-8 0,-10-4,-4-3,-7 1</inkml:trace>
  <inkml:trace contextRef="#ctx0" brushRef="#br0" timeOffset="248.042">198 0,'-5'39,"-1"21,0 6,1-3,2-8,1-9,0-6,2-7,5-3,1-2,5-6,1-6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1,-1-1,1 1,0-1,0 1,-1-1,1 1,0-1,0 1,-1-1,1 1,0-1,0 0,0 1,0-1,0 1,0-1,0 1,0-1,0 0,0 1,0-1,0 1,0-1,1 1,-1-1,0 1,0-1,1 1,-1-1,0 1,1-1,-1 1,0-1,1 1,-1 0,0-1,1 1,-1-1,1 1,-1 0,1 0,-1-1,1 1,-1 0,1 0,0 0,-1-1,1 1,-1 0,1 0,-1 0,1 0,0 0,-1 0,1 0,-1 0,1 1,40-7,-41 6,315-30,-259 31,-32-1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6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9,'-5'4,"-6"8,-1 5,6 0,8-2,10-5,2-8,3-4,0-8,-4-5,-9-7,-9 2,-9 8,-8 7,-3 9,1 3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71,'0'0,"-1"-1,1 1,0-1,0 1,0-1,0 1,0-1,0 1,0-1,0 1,0-1,0 1,0-1,1 1,-1-1,0 1,0-1,0 1,1-1,-1 1,0 0,0-1,1 1,-1-1,0 1,1 0,-1-1,1 1,-1 0,0-1,1 1,-1 0,1 0,-1-1,1 1,-1 0,1 0,-1 0,1 0,-1 0,1 0,-1 0,1 0,-1 0,1 0,-1 0,1 0,-1 0,1 0,-1 0,1 0,-1 0,1 1,-1-1,1 0,-1 0,1 1,-1-1,0 0,1 1,-1-1,1 0,-1 1,0-1,1 1,-1-1,0 0,0 1,1-1,-1 1,10 43,-8-29,15 55,3 0,3-2,4-1,4 6,3-21,-33-52,1 0,-1 0,1 0,-1-1,0 1,1 0,-1-1,0 1,0-1,1 0,-1 1,0-1,0 0,0 0,0 0,0 0,0 0,0 0,0 0,0 0,0 0,0 0,-1 0,1-1,0 1,-1 0,1-1,-1 1,0 0,1-1,-1 1,0 0,0-1,0 0,82-278,-70 245,2 1,1 0,2 1,14-22,-17 37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92,'326'1,"-176"22,-149-23,-1-1,1 1,-1-1,0 0,1 1,-1-1,1 1,-1-1,0 0,0 1,1-1,-1 0,0 1,0-1,0 0,0 1,1-1,-1 0,0 1,0-1,-1 0,1 0,0 1,0-1,0 0,0 1,0-1,-1 0,1 1,0-1,-1 1,1-1,-1 0,1 1,0-1,-1 1,1-1,-1 1,1-1,-1 1,0-1,1 1,-1 0,1-1,-1 1,0 0,1 0,-1-1,0 1,1 0,-1 0,0 0,1 0,-1 0,0 0,-121-74,106 60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9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0,'-26'99,"4"0,5 2,-5 98,22-178,1 1,1-1,1 0,1 0,1 0,0 0,7 14,-12-36,1 1,-1-1,0 0,0 1,1-1,-1 0,0 1,1-1,-1 1,1-1,-1 1,1-1,-1 1,1-1,-1 1,1 0,-1-1,1 1,-1 0,1-1,0 1,-1 0,1 0,-1-1,1 1,0 0,-1 0,1 0,0 0,-1 0,1 0,0 0,-1 0,1 0,0 0,-1 1,1-1,0 0,-1 0,1 1,0-1,-1 0,1 1,-1-1,1 0,-1 1,1-1,-1 1,1-1,-1 1,1-1,-1 1,0-1,1 1,-1-1,0 1,0 0,1-1,-1 1,0 0,9-20</inkml:trace>
  <inkml:trace contextRef="#ctx0" brushRef="#br0" timeOffset="299.548">399 225,'-51'25,"3"-3,2 2,1 3,1 1,-8 8,50-35,0 0,0-1,0 1,0 0,0 0,1 0,-1 1,0-1,1 0,-1 1,1-1,-1 1,1-1,0 1,0 0,-1-1,1 1,0 0,1 0,-1 0,0 0,0 0,1 0,-1 0,1 0,0 0,0 0,0 0,0 0,0 0,0 0,0 0,1 0,-1 0,1 0,-1 0,1 0,0 0,0 0,0 0,0 0,0-1,0 1,0 0,0-1,1 1,-1-1,1 1,-1-1,1 0,1 1,85 33,-78-32,0-1,0 2,0-1,0 1,-1 1,1-1,-1 2,0-1,-1 1,1 1,-1-1,0 1,-1 1,0 0,31 60,-25-62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8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0,'-19'15,"-16"13,-8 8,5 2,3-5,8-9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6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1 489,'9'8,"0"-1,1 0,0-1,0 0,0-1,1 1,0-2,0 0,0 0,1-1,-1 0,1-1,-1-1,1 0,0 0,0-1,0-1,-1 1,1-2,0 0,-1 0,1-1,-1-1,1 0,29-14,-1-1,-1-1,-1-3,-1-1,-1-1,-2-3,0 0,20-24,93-96,8 7,-155 140,1 0,0 0,0 0,0 0,0 0,0 1,0-1,0 0,0 1,0-1,0 1,0-1,0 1,0-1,0 1,0 0,1-1,-1 1,0 0,0 0,1 0,-1 0,0 0,0 0,0 0,1 1,-1-1,0 0,0 1,0-1,0 1,0-1,0 1,0-1,0 1,0 0,0 0,0-1,0 1,0 0,0 0,0 0,-1 0,1 0,0 0,-1 0,1 0,-1 0,1 0,-1 1,0-1,9 66,-12-38,-1 0,-1 0,-2-1,-1 0,-1 0,-1-1,-2 0,-9 17,4-12,0-2,-2 0,-2-1,0-1,-15 13,29-31,0-1,-1-1,-1 0,1 0,-1 0,0-1,-1-1,0 1,0-1,0-1,-1 0,0-1,0 0,0 0,0-1,0-1,-1 0,1 0,-1-1,0-1,1 0,-12-1,20 0,-1-1,1 1,0-1,0 0,0 0,0 0,0 0,0-1,1 1,-1-1,1 1,-1-1,1 0,0 0,0 0,0 0,1 0,-1-1,0-1,-5-17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7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55,'-14'13,"1"1,0 0,1 1,1 0,0 1,1 1,1-1,1 2,0-1,1 1,1 0,0 1,2-1,0 1,0 8,4-22,0 1,0-1,1 0,-1 0,1 0,1 1,-1-1,1 0,0-1,0 1,0 0,0 0,1-1,0 0,0 1,0-1,1 0,-1 0,1-1,0 1,0-1,0 0,0 0,1 0,0-1,-1 1,1-1,0 0,0-1,0 1,0-1,0 0,0 0,0 0,1-1,-1 0,0 0,0 0,0-1,1 1,-1-1,0-1,4 0,4-3,-1 1,-1-2,1 1,-1-2,0 1,0-2,-1 1,1-2,-2 1,0-1,0 0,0-1,-1 0,-1-1,1 0,-2 0,0 0,0-1,-1 0,0 0,-1 0,0 0,0-6,-4 8,-1 0,0 0,0 0,-1 0,0 0,-1 1,0-1,0 1,-1 0,-1 0,1 0,-1 0,-1 1,0 0,0 0,0 1,-1-1,0 1,0 1,-1-1,0 1,0 1,-1-1,1 1,4 3,1 0,0 0,0 0,-1 0,1 1,-1-1,0 1,1 0,-1 0,0 0,0 0,1 1,-1 0,0-1,0 1,0 1,0-1,0 1,1-1,-1 1,0 0,0 0,1 1,-1-1,1 1,-1 0,1 0,-1 0,-9 10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8,'11'-3,"0"1,1 1,-1 0,1 0,-1 1,1 1,0 0,-1 0,0 1,1 1,-1 0,0 0,5 3,-14-4,-1 0,1 0,0 0,-1 0,0 0,1 1,-1-1,0 0,0 1,0-1,-1 1,1-1,0 1,-1-1,0 1,0 0,1-1,-2 1,1-1,0 1,0 0,-1-1,1 1,-1-1,0 1,0-1,0 0,0 1,0-1,-1 0,1 1,-1-1,1 0,-1 0,0-1,0 1,0 0,0 0,0-1,0 1,0-1,0 0,-1 0,-1 1,-10 13,12-14,0 1,-1 0,1 0,0 0,0 0,0 0,0 0,1 1,-1-1,1 1,-1-1,1 1,0 0,0-1,0 1,0 0,0 0,1 0,-1-1,1 1,0 0,0 0,0 0,0 0,1 0,-1 0,1 0,-1-1,1 1,0 0,0 0,0-1,1 1,-1-1,1 1,-1-1,1 1,0 0,6 1,-1 0,0 0,1-1,0 0,0 0,0-1,0 0,0 0,0-1,1 0,-1 0,1-1,17 2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1,'11'186,"16"-98,-25 6,1-80</inkml:trace>
  <inkml:trace contextRef="#ctx0" brushRef="#br0" timeOffset="1">1 424,'29'0,"18"0,8 0,-2 0,-5 0,-6 0,-5 0,-4 0,-3 0,-2 0,-6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2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24,'-25'165,"22"291,3-347,0-109</inkml:trace>
  <inkml:trace contextRef="#ctx0" brushRef="#br0" timeOffset="422.67">0 108,'0'-1,"1"0,-1 0,0 1,0-1,0 0,1 0,-1 0,0 1,1-1,-1 0,0 0,1 1,-1-1,1 0,-1 1,1-1,0 1,-1-1,1 1,0-1,-1 1,1-1,0 1,-1 0,1-1,0 1,0 0,0-1,-1 1,1 0,0 0,0 0,0 0,-1 0,1 0,0 0,0 0,0 0,0 0,197-17,164-6,-124-4,-144 9,-75 13</inkml:trace>
  <inkml:trace contextRef="#ctx0" brushRef="#br0" timeOffset="1134.331">1045 334,'19'0,"16"0,7 0,1 0,-2 0,-3 0,-3 0,-8-5,-4-1,0-1,0 2,1 2,2 1,-5-4,0-1,-4 1</inkml:trace>
  <inkml:trace contextRef="#ctx0" brushRef="#br0" timeOffset="1387.768">1073 502,'39'0,"17"0,4 0,-4 0,-6 0,-7 0,-11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3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57,'0'5,"0"6,0 7,0 4,0 4,0 1,0 3,0-1,0 0,0 1,0-2,0 1,5-5,2-7</inkml:trace>
  <inkml:trace contextRef="#ctx0" brushRef="#br0" timeOffset="280.948">260 396,'43'0,"39"0,9 0,-5 0,-13 0,-14 0,-12 0,-14 5,-17 1,-13 0</inkml:trace>
  <inkml:trace contextRef="#ctx0" brushRef="#br0" timeOffset="701.248">345 594,'204'-38,"-202"37,0 0,0 0,0 1,1-1,-1 1,0 0,0 0,1 0,-1 0,0 0,0 0,1 0,-1 1,0-1,0 1,0 0,1 0,-1-1,0 1,0 1,0-1,0 0,-1 0,1 1,0-1,0 1,-1-1,1 1,-1 0,0 0,1 0,-1 0,0 0,0 0,0 0,0 0,0 0,-1 0,1 0,-1 1,1-1,-1 0,0 0,0 1,0-1,0 0,0 1,-1-1,1 0,-1 0,1 0,-1 1,0-1,0 1,-12 15,-1-1,0 0,-1-1,-1 0,0-2,-17 12,-5 6,-23 40,60-70,0 0,0-1,0 1,0 0,0 0,1 0,-1 0,1 0,-1 0,1 0,0 0,0 0,0 0,0 0,0 0,1 0,-1 0,0 0,1 0,-1 0,1 0,0-1,0 1,0 0,0 0,0-1,0 1,0 0,0-1,1 1,-1-1,1 0,-1 1,1-1,-1 0,1 0,0 0,0 0,0 0,-1 0,1-1,0 1,0 0,1-1,5 2,1 0,-1 0,0-1,0 0,1-1,-1 0,0 0,1-1,-1 0,0 0,1-1,-1 0,0 0,0-1,-1 0,4-2,15-7</inkml:trace>
  <inkml:trace contextRef="#ctx0" brushRef="#br0" timeOffset="1278.44">1023 509,'275'-259,"-270"255,29-26,-34 29,1 1,-1-1,1 1,-1 0,1-1,-1 1,1-1,0 1,-1 0,1-1,0 1,-1 0,1 0,0 0,-1 0,1-1,0 1,-1 0,1 0,0 0,0 0,-1 1,1-1,0 0,-1 0,1 0,0 0,-1 1,1-1,0 0,-1 1,1-1,-1 0,1 1,-1-1,1 1,-1-1,1 1,-1-1,1 1,-1-1,1 1,-1 0,0-1,1 1,-1 0,0-1,0 1,0 0,1-1,-1 1,0 0,4 33,-4-31,-1 0,1 0,0 0,0 0,0 0,0 0,1 0,-1-1,1 1,-1 0,1 0,0 0,0-1,1 1,-1 0,0-1,1 1,0-1,-1 0,1 0,0 1,0-1,0 0,1 0,-1-1,0 1,1 0,-1-1,1 0,-1 1,1-1,0 0,0 0,-1-1,8 0,0-2,0 1,-1-1,1-1,-1 0,0 0,0-1,0 0,0-1,-1 1,1-2,-1 1,0-1,-1-1,0 1,7-8,-11 12,138-120,-139 121,-1 1,1-1,0 1,0 0,-1 0,1 0,0 0,0 0,0 0,-1 1,1-1,0 1,0-1,-1 1,1-1,0 1,-1 0,1 0,-1 0,1 0,-1 0,1 0,-1 0,0 1,1-1,-1 0,0 1,0-1,0 1,0-1,0 1,-1 0,1-1,0 1,-1 0,1-1,-1 1,0 0,1 0,-1 0,0-1,0 1,0 0,0 0,0 0,-1-1,1 1,-1 0,10 28,-5-24,-1 0,1 1,0-2,1 1,-1 0,1-1,0 0,1 0,-1 0,1-1,0 0,0 0,0 0,0-1,1 0,0 0,-1-1,1 0,0 0,0 0,0-1,0 0,1-1,-1 1,0-1,0-1,0 1,1-1,-1 0,5-2,7-4</inkml:trace>
  <inkml:trace contextRef="#ctx0" brushRef="#br0" timeOffset="1543.158">1023 566,'43'0,"38"0,15 0,-4 0,-12 0,-12 0,-11 0,-11 0,-8 0,-7 0,-3-5,-1-1,-1-1,0 2,-5 2</inkml:trace>
  <inkml:trace contextRef="#ctx0" brushRef="#br0" timeOffset="2160.465">1502 678,'-397'411,"381"-386,40-37,139-145,-46 42,-84 86,83-55,-113 83,0-1,0 1,0 0,0 1,-1-1,1 0,0 1,0 0,1-1,-1 1,0 0,0 1,0-1,0 1,0-1,0 1,-1 0,1 0,0 0,0 0,0 0,-1 1,1 0,-1-1,1 1,-1 0,0 0,1 0,-1 0,0 1,0-1,-1 0,1 1,0 0,-1-1,0 1,0 0,1 0,-2 0,2 1,65 182,-67-186,1 1,-1-1,1 1,-1-1,0 1,1 0,-1-1,0 1,1-1,-1 1,0 0,0-1,0 1,0 0,1-1,-1 1,0 0,0-1,0 1,0 0,-1-1,1 1,0 0,0-1,0 1,0 0,-1-1,1 1,0-1,-1 1,1 0,0-1,-1 1,1-1,-1 1,1-1,-1 1,1-1,-1 0,1 1,-1-1,1 1,-1-1,0 0,1 0,-1 1,1-1,-1 0,0 0,1 0,-1 0,0 0,1 0,-1 0,0 0,1 0,-1 0,0 0,1 0,-1 0,0 0,1-1,-1 1,0 0,-42-19,-167-129,190 130</inkml:trace>
  <inkml:trace contextRef="#ctx0" brushRef="#br0" timeOffset="2545.135">2208 1,'9'11,"-1"0,0 1,0 0,-1 0,-1 1,0-1,-1 2,0-1,0 7,3 17,-3 1,-1-1,-1 1,-3 1,-1-1,-1 0,-3-1,0 1,-4 5,6-28,-1 17,-2 0,-1 0,-1 0,-2-1,-1-1,-2 1,0-2,-3 0,0-1,-2 0,0-1,-18 18,-41 38,58-59</inkml:trace>
  <inkml:trace contextRef="#ctx0" brushRef="#br0" timeOffset="3199.615">147 1,'-23'42,"2"2,3 1,1 1,2 0,2 1,2 0,2 1,3 0,1 4,0-12,2 0,2 0,2 1,1-1,3 0,1 0,1 0,3-1,12 35,-16-55,1-1,1 1,1-1,0-1,1 0,1 0,1-1,0 0,1-1,1 0,0-1,1-1,0 0,1-1,1-1,2 1,38 15,-33-16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4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14,'3'-2,"1"0,0 0,0 0,1 1,-1 0,0 0,0 0,1 0,-1 1,0-1,1 1,-1 0,0 1,1-1,-1 1,0-1,0 1,1 1,-1-1,0 1,0-1,0 1,0 0,-1 1,1-1,0 0,-1 1,0 0,1 0,-1 0,1 3,-4-1,-1 0,0 1,0-1,-1 0,0 0,0 0,0 0,0 0,-1 0,1-1,-1 1,-1-1,1 0,0 1,-1-2,0 1,0 0,0-1,-1 0,-3 3,-5 6,-33 46,45-56,0-1,0 0,0 1,1-1,-1 1,1 0,-1-1,1 1,-1-1,1 1,0 0,0-1,0 1,0 0,0-1,0 1,0-1,1 1,-1 0,1-1,-1 1,1-1,-1 1,1-1,0 1,0-1,0 1,0-1,0 0,0 0,0 1,0-1,0 0,1 0,-1 0,0 0,1 0,-1-1,1 1,-1 0,1-1,-1 1,1-1,7 3,-1-1,1 0,0-1,0 0,0-1,0 1,0-2,0 1,0-1,0-1,0 1,-1-2,1 1,4-3,23-4,-15 4</inkml:trace>
  <inkml:trace contextRef="#ctx0" brushRef="#br0" timeOffset="297.01">283 437,'39'-4,"26"-7,8-2,-5 2,-8 3,-10 2,-14-2,-17 0,-12 1</inkml:trace>
  <inkml:trace contextRef="#ctx0" brushRef="#br0" timeOffset="546.227">481 184,'0'38,"0"27,0 8,0-4,4-9,3-10,-1-9,-2-6,0-4,3-8,1-3,-2-5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8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1,'47'21,"-43"-20,2 0,-4-2,0 1,-1-1,1 1,0 0,0 0,0 0,0 0,0 0,-1 0,1 0,0 0,0 1,0-1,-1 1,1 0,0-1,-1 1,1 0,0 0,-1 0,1 0,-1 0,1 0,-1 1,0-1,0 0,1 1,-1-1,0 1,0-1,0 1,-1 0,1-1,0 1,-1 0,1 0,-1-1,1 1,-1 0,0 0,0 0,0 0,0-1,0 1,0 0,0 0,0 0,-1 0,-11 20,-14 38,26-59,0 1,0-1,0 1,0 0,0-1,0 1,1-1,-1 1,0 0,1-1,-1 1,1-1,0 1,0-1,-1 0,1 1,0-1,0 0,0 0,0 1,1-1,-1 0,0 0,0 0,1 0,-1-1,0 1,1 0,-1 0,1-1,-1 1,1-1,-1 1,1-1,0 0,-1 0,1 0,0 0,8 2,0-1,0-1,1 0,-1-1,0 0,0 0,0-1,0 0,0-1,0 0,1-1,-9 3,18-5</inkml:trace>
  <inkml:trace contextRef="#ctx0" brushRef="#br0" timeOffset="400.121">396 339,'28'0,"20"0,6 0,-1 0,-5-5,-6-1,-5 0,-4 1,-3 2,-2 1,-5-4,-7-1</inkml:trace>
  <inkml:trace contextRef="#ctx0" brushRef="#br0" timeOffset="659.636">593 85,'-5'39,"-1"26,0 8,1-4,6-10,4-9,-1-8,1-7,-2-5,-1-2,0-6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1 198,'0'12,"17"261,-13-236,-5-31,1 0,0 0,0 0,1 1,0-1,0-1,0 1,0 0,1 0,0 0,1-1,-1 1,1-1,0 0,0 1,1-1,-1-1,1 1,0 0,1-1,-1 0,0-4,0 0,0-1,0 1,0-1,0 0,0 0,0 0,-1 0,1-1,0 0,-1 0,1 0,-1 0,0 0,0-1,0 1,0-1,0 0,0 0,-1 0,1 0,-1 0,0-1,0 1,0-1,0 1,-1-1,1 0,-1 0,0 0,0 1,-1-1,1-4,5-5,93-235,-91 230</inkml:trace>
  <inkml:trace contextRef="#ctx0" brushRef="#br0" timeOffset="2248.867">678 0,'-29'19,"-14"17,-4 6,9-4,18-9,11-13,7-10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50,'-7'-14,"3"18,26 166,-9-24,-13-115,2 0,1 0,1-1,2 1,0-1,3 0,0-1,6 11,-14-37,0 0,0 0,0-1,0 1,0 0,1-1,-1 1,1-1,-1 0,1 1,0-1,0 0,0 0,0 0,0 0,1-1,-1 1,0-1,1 1,-1-1,1 0,0 0,-1 0,1 0,0 0,0 0,0-1,0 0,-1 1,1-1,0 0,0-1,0 1,0 0,0-1,-1 1,1-1,0 0,0 0,-1 0,1-1,-1 1,1 0,-1-1,1 0,-1 1,0-1,0 0,1-1,141-182,-143 184,0 0,-1 1,1-1,0 1,0-1,0 1,0 0,0-1,0 1,0 0,0 0,0-1,0 1,0 0,0 0,0 0,0 0,0 1,0-1,0 0,0 0,0 0,0 1,0-1,0 1,-1-1,1 0,0 1,0 0,0-1,0 1,-1-1,1 1,0 0,-1 0,1-1,0 1,-1 0,1 0,-1 0,1 0,-1 0,0 0,1 0,-1-1,0 1,1 1,13 47,37 92,-49-136,1-1,0 1,0-1,0 0,0 0,0-1,1 1,0-1,0 1,0-1,0 0,0-1,0 1,1-1,0 0,-1 0,1 0,0-1,0 1,0-1,0 0,0-1,0 1,0-1,0 0,0 0,0-1,2 0,6-4,1-1,-1 0,-1-2,0 1,0-1,0-1,-1 0,0-1,-1 0,0 0,0-1,-2-1,1 1,-1-1,-1-1,5-9,24-37,-3-2,-2 0,-3-2,-3-2,-3 0,8-40,-20 2,-23 120,7 1</inkml:trace>
  <inkml:trace contextRef="#ctx0" brushRef="#br0" timeOffset="365.695">1196 333,'-9'25,"1"1,1 0,0 0,3 0,0 1,1 0,2 0,1 0,1 5,-1-29,1 1,-1 0,1-1,0 1,0 0,0-1,0 1,1-1,-1 0,1 1,0-1,0 0,0 0,0 0,1 0,-1-1,1 1,0-1,0 1,0-1,0 0,0 0,0 0,0 0,1-1,-1 0,1 1,-1-1,1 0,0-1,-1 1,1-1,0 1,-1-1,1 0,0 0,-1-1,1 1,0-1,-1 0,1 0,-1 0,1 0,2-2,4 0,0-1,0 1,0-2,-1 1,0-1,0-1,0 0,-1 0,1-1,-2 0,1 0,-1-1,0 1,0-2,-1 1,0-1,-1 0,0 0,0-1,-1 1,0-1,-1 0,0 0,0 0,0-10,-1 14,-1 0,0-1,-1 1,0 0,1 0,-2 0,1 0,-1 0,0 0,0 0,-1 0,0 0,0 0,0 0,0 1,-1-1,0 1,-1-1,1 1,-1 0,0 1,0-1,0 1,-1 0,1 0,-1 0,0 0,0 1,-1 0,1 0,-6-2,3 2,-1 1,0 0,1 1,-1 0,0 0,0 1,0 0,0 0,0 1,0 0,0 1,1 0,-1 0,0 1,1 0,0 0,0 1,0 1,0-1,0 1,-2 3,-9 9</inkml:trace>
  <inkml:trace contextRef="#ctx0" brushRef="#br0" timeOffset="769.483">1733 417,'-8'18,"-2"2,1 1,1 0,0 0,2 1,1 0,0 0,-1 22,6-44,1 0,-1-1,0 1,0 0,1 0,-1-1,0 1,0 0,1 0,-1 0,0 0,1-1,-1 1,0 0,1 0,-1 0,0 0,1 0,-1 0,0 0,1 0,-1 0,0 0,1 0,-1 0,1 0,-1 0,0 0,0 1,1-1,-1 0,0 0,1 0,-1 0,0 1,1-1,-1 0,0 0,0 1,1-1,-1 0,0 0,0 1,0-1,1 0,-1 1,0-1,0 0,0 1,0-1,17-31,95-237,-112 268,1 1,-1 0,0-1,0 1,1 0,-1 0,1-1,-1 1,0-1,1 1,-1 0,1-1,-1 1,1-1,0 1,-1-1,1 0,0 1,-1-1,1 1,0-1,-1 0,1 0,0 1,0-1,-1 0,1 0,0 0,0 0,-1 0,1 0,0 0,0 0,-1 0,1 0,0-1,0 1,-1 0,1 0,0-1,-1 1,1 0,0-1,-1 1,1-1,-1 1,1-1,0 1,-1-1,1 1,-1-1,1 0,-1 1,0-1,1 0,-1 1,0-1,1 0,-1 1,0-1,0 0,0 0,0 1,1-1,1 19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1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0 138,'343'-52,"-343"52,1 0,0 0,0 0,-1 1,1-1,0 0,0 0,-1 0,1 0,0 0,0 0,0-1,-1 1,1 0,0 0,0-1,-1 1,1 0,0-1,-1 1,1 0,0-1,-1 1,1-1,-1 1,1-1,-1 1,1-1,-1 0,1 1,-1-1,1 0,-1 1,0-1,1 0,-1 0,0 1,0-1,0 0,1 0,-1 1,0-1,0 0,0 0,0 1,0-1,0 0,-1 0,1 1,0-1,0 0,0 0,-1 1,1-1,0 0,-1 1,1-1,-1 0,1 1,-1-1,1 0,-1 1,1-1,-1 1,-44-25,-22 1,46 18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99,'201'1,"-199"-2,0 1,1-1,-1 1,0 0,1-1,-1 1,1 0,-1 1,0-1,1 0,-1 1,0-1,1 1,-1 0,0-1,0 1,0 0,0 1,1-1,-1 0,-1 1,1-1,0 1,0-1,-1 1,1 0,-1 0,1 0,-1 0,0 0,1 0,-1 0,0 0,-1 0,1 0,0 1,-1-1,1 0,-1 1,1-1,-1 0,0 1,0 0,-5 9,0-1,0 0,-1 0,0-1,-1 0,0 0,-1 0,0-1,0 0,-1-1,0 0,-1 0,-2 1,2-2,1 0,0 1,0 0,1 0,0 1,0 0,1 1,0 0,1 0,0 0,1 1,0 0,0 0,-1 7,4-12,1-1,-1 1,1-1,1 1,-1 0,1-1,0 1,0 0,0 0,1-1,0 1,0 0,1-1,0 1,0-1,0 0,0 0,1 1,0-2,0 1,0 0,0 0,1-1,0 0,0 0,0 0,1 0,-1-1,1 1,0-1,0 0,0-1,0 1,2-1,4 1,1 0,0-1,-1-1,1 0,0 0,0-2,0 1,0-1,-1-1,1 0,0-1,-1 0,0-1,0 0,0-1,0 0,0 0,-1-1,0-1,-1 0,8-7,-3 4</inkml:trace>
  <inkml:trace contextRef="#ctx0" brushRef="#br0" timeOffset="496.157">622 15,'-1'45,"3"0,2 0,1-1,3 0,1 0,3 0,1-1,2-1,12 22,-27-62,0-1,0 0,0 0,1 1,-1-1,0 0,1 1,-1-1,1 0,-1 0,1 0,-1 0,1 1,0-1,0 0,0 0,-1 0,1-1,0 1,0 0,0 0,1 0,-1-1,0 1,0 0,0-1,0 1,1-1,-1 0,0 1,0-1,1 0,-1 0,0 1,1-1,-1 0,0-1,1 1,-1 0,0 0,0 0,1-1,-1 1,0-1,0 1,1-1,-1 1,0-1,0 0,0 1,0-1,0 0,0 0,0 0,0 0,0 0,41-136,-35 108,1 0,2 0,0 1,2 0,2 1,0 0,7-7,53-73,-60 88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5,-4 1,-11 0,-10-1,-11-2,-7-1,-5-1,-8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1,'-5'4,"4"3,1-6,-4-2,-1-2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1,'95'347,"-39"-197,-56-149,0-1,0 1,0 0,0 0,0-1,1 1,-1 0,0-1,1 1,-1 0,0-1,1 1,-1 0,1-1,-1 1,1-1,-1 1,1-1,-1 1,1-1,0 1,-1-1,1 0,0 1,-1-1,1 0,0 1,-1-1,1 0,0 0,0 0,-1 0,1 0,0 0,0 0,-1 0,1 0,0 0,0 0,-1 0,1 0,0-1,-1 1,1 0,0-1,-1 1,1 0,0-1,-1 1,1-1,-1 1,1-1,0 1,-1-1,1 1,-1-1,23-42,-20 36,177-366,-166 349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5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1 118,'363'0,"-295"-11,-86-15,-58-38,62 48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244 199,'-17'-44,"16"38,0 0,-1 1,1-1,-1 1,-1 0,1-1,-1 1,0 0,0 1,-1-1,1 0,-1 1,0 0,0 0,0 0,-2-1,4 5,1-1,-1 0,1 1,-1-1,1 1,-1 0,0-1,1 1,-1 0,0 0,1 0,-1 0,0 0,1 0,-1 1,1-1,-1 0,0 1,1 0,-1-1,1 1,-1 0,1 0,0-1,-1 1,1 0,0 0,0 1,-1-1,1 0,0 0,0 1,0-1,1 0,-1 1,0-1,0 1,1-1,-1 1,0 0,-18 67,19 227,11-115,8 63,7 3,-26-245,0 0,0 0,0 0,0 0,-1 1,1-1,-1 0,0 0,1 0,-1 0,0 0,0-1,0 1,0 0,0 0,-1-1,1 1,-1 0,1-1,-1 1,1-1,-1 0,0 0,1 0,-1 1,0-2,0 1,0 0,0 0,0 0,0-1,0 0,0 1,0-1,-1 0,1 0,0 0,0 0,0 0,0 0,0-1,-1 1,-5-2,1 0,0 0,0 0,1-1,-1 0,0 0,1-1,0 0,0 0,0 0,0-1,0 0,-7-9</inkml:trace>
  <inkml:trace contextRef="#ctx0" brushRef="#br0" timeOffset="986.425">695 227,'0'-8,"-1"-1,0 1,0 0,-1 0,0 1,0-1,-1 0,0 1,0-1,-1 1,0 0,0 0,-1 0,0 1,0 0,0 0,-1 0,0 0,0 1,-2-1,6 5,-1 1,1 0,-1 0,1 1,-1-1,1 0,0 1,-1 0,1-1,0 1,-1 0,1 0,0 0,0 1,0-1,0 0,0 1,0-1,0 1,1 0,-1 0,0-1,1 1,0 0,-1 1,1-1,0 0,0 0,0 0,0 1,0-1,1 0,-1 1,1-1,0 0,-1 1,1-1,0 1,0-1,1 2,-28 166,26-147,2 0,0 0,1 0,2-1,0 1,1-1,2 0,0 0,4 7,24 89,-3 42,-23-111,-5-34,-1-1,0 1,-1-1,-1 1,-1 0,0 0,0 0,-2 0,0 0,1-7,-1 1,0-1,-1 0,0 0,0 0,-1 0,0 0,0-1,-1 0,0 0,0 0,-1 0,0-1,0 0,0 0,-1 0,0-1,0 0,0-1,-1 1,1-1,-3 0,-6 0,2-4</inkml:trace>
  <inkml:trace contextRef="#ctx0" brushRef="#br0" timeOffset="3868.593">1203 594,'14'16,"-2"1,0 0,0 1,-2 1,0-1,-1 2,3 11,6 9,62 171,-80-210,0 0,0 0,1 0,-1 0,0 0,0 0,1 0,-1 0,0 0,1 0,-1 0,1-1,-1 1,1 0,-1 0,1 0,0-1,-1 1,1 0,0 0,0-1,0 1,-1-1,1 1,0-1,0 1,0-1,0 1,0-1,0 0,0 0,0 0,0 1,0-1,0 0,0 0,0 0,0 0,0 0,0-1,0 1,0 0,0 0,0-1,0 1,0-1,0 1,0 0,-1-1,1 0,0 1,0-1,0 0,-1 1,1-1,0 0,-1 0,1 1,-1-1,1-1,46-124,-32 71,30-126,-44 158</inkml:trace>
  <inkml:trace contextRef="#ctx0" brushRef="#br0" timeOffset="4308.17">1260 283,'28'0,"20"0,6 0,-1 0,-5 0,-6 0,-9 0</inkml:trace>
  <inkml:trace contextRef="#ctx0" brushRef="#br0" timeOffset="17663.01">1260 1,'-10'3,"0"0,1 1,0 0,0 0,0 1,1 1,-1 0,1 0,0 0,1 1,0 0,0 0,0 1,1 0,0 0,1 1,0-1,0 1,1 0,-1 2,5-10,-28 52,2 1,3 2,2 0,1 7,2-8,2 1,3 1,2 0,-1 34,10-74,1 1,1-1,1 0,0 1,1-1,1 0,0 0,1 0,1 0,1-1,1 0,0 0,1 0,0-1,1 0,1-1,5 6,5-4,0-1,0 0,2-2,-1 0,2-2,0 0,0-2,1 0,0-2,0 0,1-2,-1 0,1-2,1-1,3-1,8 4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81 226,'-19'24,"-12"12,1 1</inkml:trace>
  <inkml:trace contextRef="#ctx0" brushRef="#br0" timeOffset="2349.408">278 1,'72'162,"-56"-118,-3 1,-1-1,-2 2,-2 0,-2 0,-3 0,-1 20,-2-50,-1 1,0 0,-2 0,0-1,0 0,-2 1,0-2,-1 1,0 0,-1-1,-1 0,-1-1,0 0,0 0,-2-1,0 0,0-1,-1 0,0-1,-1 0,-1-1,-1 0,-53 28,37-26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00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0,'-19'38,"-11"23,-1 5,5-8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9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0,'-19'34,"-7"10</inkml:trace>
  <inkml:trace contextRef="#ctx0" brushRef="#br0" timeOffset="582.423">356 423,'-32'20,"1"2,2 2,0 0,2 2,0 1,2 2,-18 26,40-53,0 0,1 1,-1-1,1 1,-1-1,1 1,0 0,0 0,0 0,1 0,-1 0,1 0,-1 0,1 1,0-1,0 0,1 1,-1-1,1 1,0-1,-1 1,2-1,-1 1,0-1,1 1,-1-1,1 1,0-1,0 0,1 1,-1-1,1 0,-1 0,1 0,0 0,0 0,0 0,1-1,-1 1,0-1,1 0,0 1,0-1,0 0,0 0,9-1,0 0,0 0,0-1,0 0,0-1,0-1,0 0,0 0,-1-1,1-1,-1 0,0-1,0 0,0 0,-1-1,1 0,-1-1,-1-1,0 1,0-1,0-1,3-4,6-1,4-5,-1 0,0-1,-2-1,0 0,-1-2,-2 0,0-1,-2-1,0 0,-2-1,-1 0,-1-1,-1 0,-1 0,-2-1,0 0,-2-1,-1 1,-2-1,-1 0,1 26,-1-1,0 0,0 1,0-1,0 1,-1-1,0 1,1-1,-1 1,0-1,-1 1,1 0,-1-1,1 1,-1 0,0 0,0 0,0 0,-1 1,1-1,-1 1,1-1,-1 1,0 0,0 0,0 0,0 0,0 0,-1 1,1 0,0-1,-1 1,1 0,-1 1,1-1,-1 1,1-1,-1 1,0 0,1 1,-1-1,1 0,-1 1,1 0,-1 0,-2 1,-6 7,1 0,0 1,1 0,0 0,1 1,0 1,0-1,2 2,-1-1,1 1,1 0,1 0,0 1,-2 5,3-7,0 1,1-1,1 1,-1 0,2 0,0 1,1-1,0 0,1 0,0 0,1 0,0 0,1 0,1 0,0-1,1 0,0 0,1 0,0 0,1-1,0 0,1 0,6 6,-8-10,2 0,-1-1,1 1,0-1,0-1,1 0,-1 0,1 0,1-1,-1-1,0 0,1 0,6 1,5-1</inkml:trace>
  <inkml:trace contextRef="#ctx0" brushRef="#br0" timeOffset="1049.019">836 479,'-8'10,"0"1,1 0,1 0,0 1,0-1,1 1,1 0,0 1,1-1,0 1,1 0,0 0,1 1,1-11,0-1,0 1,1-1,-1 1,0-1,1 1,0-1,0 1,0-1,0 0,0 0,0 1,1-1,-1 0,1 0,-1 0,1 0,0-1,0 1,-1 0,1-1,1 1,-1-1,0 0,0 0,0 1,1-1,-1-1,0 1,1 0,-1-1,1 1,-1-1,1 0,-1 0,1 0,-1 0,1 0,-1 0,1-1,-1 1,1-1,-1 0,1 1,-1-1,0 0,1-1,-1 1,0 0,0-1,0 1,0-1,1-1,22-13,-1-2,0-1,-2-1,0 0,8-12,54-58,-59 73,-16 38,-27 314,18 34,-21-259,20-107,-1 0,0 0,1 0,-1 0,0 0,0 0,-1 0,1-1,-1 1,1-1,-1 0,0 0,0 0,0 0,0 0,0 0,0-1,0 0,-1 0,1 1,0-2,-1 1,1 0,-1-1,1 0,-1 1,1-1,-1-1,1 1,-1 0,1-1,0 0,0 0,0 1,0-2,0 1,0 0,1-1,-1 1,0-1,1 0,-1 0,1 0,0 0,-1 0,1 0,0-1,0 1,1-1,-1 1,0-1,1 0,0 0,-1 0,1 0,0 0,1 0,-1 0,0 0,1-1,-4-98,5 85,1-41,-1 33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25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533 228,'-28'111,"26"-75,-17 114,-7 0,-6-2,-40 108,18-115,41-124</inkml:trace>
  <inkml:trace contextRef="#ctx0" brushRef="#br0" timeOffset="246.966">24 421,'151'-48,"780"-291,-816 306,-105 38</inkml:trace>
  <inkml:trace contextRef="#ctx0" brushRef="#br0" timeOffset="700.505">798 880,'2'2,"-1"-1,1 0,-1 1,1-1,-1 1,1-1,-1 1,0 0,0 0,1-1,-1 1,-1 0,1 0,0 0,0 0,-1 0,1 0,-1 1,0-1,0 0,1 0,-1 0,0 0,-1 0,1 0,0 1,-1-1,1 0,-1 0,0 0,1 0,-1 0,0 0,-1 0,-1 14,1 0,0 0,1 0,0 0,1 1,1-1,1 0,1 0,0 0,0 0,2 0,0-1,1 0,0 0,2 0,-1-1,2 0,0 1,-6-13,0 1,0-1,0 0,1 0,-1 0,0-1,1 1,-1-1,1 1,-1-1,1 0,0-1,-1 1,1-1,0 1,0-1,0 0,-1-1,1 1,0-1,-1 1,1-1,0 0,-1-1,1 1,-1 0,1-1,-1 0,0 0,0 0,0 0,0-1,0 1,0-1,0 1,-1-1,1-1,85-117,-78 100,0 1,-1-1,-1 0,-1-1,-1 0,-1 0,-1 0,-1 0,0-13,-4 19</inkml:trace>
  <inkml:trace contextRef="#ctx0" brushRef="#br0" timeOffset="1049.108">1354 1075,'9'-3,"0"0,0 0,-1-1,1 0,-1 0,0-1,0 0,-1 0,0-1,0 0,0 0,0-1,-1 0,0 0,-1-1,4-4,-3 5,0 0,0 0,0-1,-1 0,0 0,0 0,-1 0,0-1,-1 1,0-1,0 0,-1 0,0-1,0 1,-1 0,0-1,-1 1,-1-7,-1 14,-1-1,0 1,0 0,0 0,0 1,0-1,0 1,0-1,-1 1,1 0,0 0,-1 0,1 1,-1-1,1 1,-1 0,1 0,-1 0,1 0,-1 1,1-1,-1 1,1 0,0 0,-1 0,1 1,0-1,0 1,0 0,0 0,0 0,0 0,0 0,1 0,-1 1,1-1,0 1,0 0,0 0,0 0,0 0,0 0,1 0,-1 1,-3 4,-1 0,1 0,1 0,0 1,0-1,1 1,0 0,0 0,1 0,0 0,0 1,1-1,1 1,0-1,0 1,1-1,0 0,0 1,1-1,0 0,1 0,0 0,0 0,1 0,0-1,1 0,0 0,0 0,1 0,0-1,0 0,0 0,1 0,0-1,1 0,-1-1,1 1,0-2,1 1,-1-1,1 0,0-1,-1 0,2 0,5 0,0-2,0-2,-1 0,1-1,0 0,-1-1,0-1,1 0,-1-1,-1-1,1 0,-1-1,0 0,-1-1,0 0,0-1,9-9,3-7</inkml:trace>
  <inkml:trace contextRef="#ctx0" brushRef="#br0" timeOffset="1517.469">2056 735,'-6'2,"1"-1,-1 1,1 0,-1 0,1 1,0 0,0 0,0 0,0 0,1 1,-1 0,1 0,0 0,0 0,0 1,1-1,0 1,0 0,0 0,0 0,1 1,0-1,0 1,0-1,0 1,1-1,0 1,1 0,-1 0,1 4,4-6,0 1,1-1,-1 0,1 0,0 0,0 0,0-1,0 0,1 0,-1-1,1 1,0-1,0 0,0-1,0 0,0 0,0 0,5 0,36 10,-43-9,0-1,-1 1,1-1,-1 1,1 0,-1 0,0 0,1 1,-1-1,0 1,-1 0,1 0,0 0,-1 0,0 0,0 1,0-1,0 1,0-1,-1 1,1 0,-1-1,0 1,0 0,0 0,-1 0,0 0,1 0,-1 0,-1 0,1 0,0 0,-1 0,0-1,0 1,0 0,-1 0,1-1,-1 1,0 0,0-1,0 0,0 1,0-1,-1 0,0 0,0 0,1-1,-1 1,-2 0,-4 6,0 0,-1 0,-1-1,1 0,-1-1,0 0,-1-1,0 0,0-1,0 0,-1-1,1 0,-1-1,0-1,-12 1,3-5</inkml:trace>
  <inkml:trace contextRef="#ctx0" brushRef="#br0" timeOffset="2020.669">2565 906,'-144'41,"132"-38,1 2,1-1,-1 2,1-1,-1 1,2 1,-1 0,1 0,0 1,0 0,1 0,0 1,1 0,0 1,0 0,1 0,0 0,1 1,0-1,1 1,0 0,1 1,0-1,1 1,-1 3,4-10,1-1,-1 0,1 0,-1 0,1 0,0 0,1-1,-1 1,0 0,1-1,0 0,0 0,0 0,0 0,1 0,-1 0,1-1,0 0,-1 0,1 0,0 0,0 0,0-1,1 0,-1 0,0 0,0 0,1-1,-1 1,0-1,1 0,1-1,142-19,-118 9,-1-1,0-2,-1-1,-1-1,0-1,-1-1,-1-2,-1-1,-1 0,-1-2,0 0,-2-2,-1 0,-1-1,-1-1,-2-1,0 0,-2-1,-1 0,-2-1,0-1,-2 1,-2-1,0-6,-3 22,-1 0,-1 0,-1 0,0-1,-1 1,-1 0,0 0,-1 0,0 0,-1 0,-1 0,-1 1,0 0,0 0,-2 1,1 0,-2 0,0 0,-2-1,3 12,-1 0,1 0,-1 0,1 1,-1 1,0-1,1 1,-1 1,0 0,1 0,-1 0,1 1,0 1,-1-1,1 1,0 1,0 0,1 0,-1 0,1 1,0 0,0 0,1 1,-1 0,1 0,0 0,1 1,0 0,0 0,-2 4,-8 4,0 1,1 0,0 1,2 0,0 1,1 1,1 0,0 0,2 1,0 0,1 1,1-1,1 1,1 1,1-1,1 0,1 1,0-1,2 1,0-1,2 1,0-1,2 0,4 15,-2-27,-1 1,1-1,1-1,-1 1,2-1,-1-1,1 1,0-2,0 1,1-1,0 0,0-1,1-1,-1 1,1-2,0 1,0-1,0-1,0 0,1-1,-1 0,0 0,1-2,-1 1,1-1,-1-1,0 0,27-3</inkml:trace>
  <inkml:trace contextRef="#ctx0" brushRef="#br0" timeOffset="3054.161">3290 808,'0'-1,"0"-1,0 0,0 1,-1-1,1 0,0 1,-1-1,0 0,1 1,-1-1,0 1,0-1,0 1,0-1,0 1,0 0,0-1,0 1,-1 0,1 0,0 0,-1 0,1 0,-1 0,1 1,-1-1,1 0,-1 1,0-1,1 1,-1-1,0 1,0 0,1 0,-1 0,0 0,1 0,-1 0,0 0,1 1,-1-1,0 1,1-1,-1 1,0-1,1 1,-1 0,1 0,-1 0,-84 39,70-29,1 0,0 2,1 0,0 0,1 1,1 1,0 0,1 1,0 0,2 1,0 0,0 0,2 1,0 0,1 0,1 1,1 0,0 5,3-21,1 1,-1 0,1 0,0-1,0 1,1 0,-1 0,1 0,0-1,0 1,0 0,0-1,1 1,-1-1,1 0,0 1,0-1,0 0,1 0,-1 0,1 0,0-1,-1 1,1-1,0 1,0-1,1 0,-1 0,0-1,1 1,-1 0,1-1,0 0,-1 0,1 0,0-1,0 1,-1-1,1 0,0 0,0 0,0 0,-1-1,1 0,0 1,-1-1,1-1,0 1,-1 0,1-1,2-2,16-8,-1-1,0-1,0-1,-2-1,0-1,-1-1,-1 0,0-1,-2-1,0 0,1-5,0 4,37-68,-73 216,19-124,1 0,0-1,-1 1,1 0,0 0,0 0,1 0,-1 0,1-1,-1 1,1 0,0 0,0-1,0 1,0 0,0-1,1 1,-1-1,1 0,0 1,0-1,0 0,0 0,0 0,0 0,0-1,1 1,-1 0,1-1,-1 0,1 1,-1-1,1 0,0-1,0 1,-1 0,1-1,0 1,0-1,0 0,0 0,-1 0,1 0,0-1,0 1,0-1,-1 0,9-4,-1-1,0-1,-1 0,0 0,0-1,0 0,-1 0,0-1,-1 0,0-1,-1 0,1 0,-2 0,0 0,0-1,-1 0,3-8,6-10,-14 44,1 0,0 0,1 0,1 0,0 0,1-1,0 1,2-1,-1 1,5 7,-7-19,-1-1,1 1,0-1,0 1,0-1,0 0,1 0,-1 0,0 0,1 0,-1 0,1-1,0 1,0-1,0 0,-1 0,1 0,0 0,0 0,1 0,-1-1,0 0,0 1,0-1,0-1,0 1,0 0,0-1,0 1,0-1,0 0,0 0,0 0,0 0,0-1,-1 1,1-1,0 0,-1 0,1 0,-1 0,0 0,0 0,0 0,0-1,0 1,0-1,-1 0,1 1,-1-1,0 0,0 0,0 0,0-1,90-235,-91 238,0 0,0 0,0 0,0 0,0 0,0-1,1 1,-1 0,0 0,1 0,-1 0,0 0,1 0,0 0,-1 1,1-1,0 0,-1 0,1 0,0 0,0 1,-1-1,1 0,0 1,0-1,0 1,0-1,0 1,0-1,0 1,0 0,0-1,0 1,0 0,0 0,1 0,-1 0,0 0,0 0,0 0,0 0,0 0,0 1,0-1,0 0,0 1,0-1,0 1,0-1,0 1,0-1,0 1,0 0,0-1,-1 1,1 0,0 0,0-1,-1 1,1 0,-1 0,1 0,-1 0,1 0,-1 0,1 0,-1 0,0 1,24 86,-22-73,113 408,-112-413,0 0,0 1,-1-1,0 1,0 0,-2-1,1 1,-1 0,-1 0,0 0,0-1,-1 1,-1 0,0-1,0 0,-1 1,0-1,0-1,-2 1,1-1,-1 0,0 0,-1 0,0-1,0 0,-1 0,0-1,0 0,-1-1,-3 3,-93 47,102-54,-1-1,1 1,-1-1,0 0,1 0,-1 0,0 0,1-1,-1 1,0-1,0 0,1-1,-1 1,0 0,0-1,1 0,-1 0,0 0,1 0,-1-1,1 1,-1-1,1 0,0 0,0 0,0 0,0-1,0 1,-1-2,3-2,0 0,0 0,0 0,1-1,0 1,0 0,0 0,1 0,0 0,0 0,1 0,-1 0,1 0,1 0,-1 1,1-1,0 1,0 0,0 0,1 0,0 0,0 0,0 1,5-4,1-7,37-42,1 2,3 3,3 1,1 3,2 3,15-7,-33 26,-7 6</inkml:trace>
  <inkml:trace contextRef="#ctx0" brushRef="#br0" timeOffset="6274.098">0 1606,'4'-4,"-1"0,1 0,0 0,1 0,-1 1,1 0,0 0,-1 0,1 0,0 1,1 0,-1 0,0 0,1 1,-1-1,1 1,-1 1,4-1,321 45,134-16,1-19,149-30,-420 14,46-2,1138-17,-509 54,-794-25,-50-3</inkml:trace>
  <inkml:trace contextRef="#ctx0" brushRef="#br0" timeOffset="6921.053">5007 687,'0'4,"-4"10,-6 2,-4 3,-1-2</inkml:trace>
  <inkml:trace contextRef="#ctx0" brushRef="#br0" timeOffset="7170.074">5007 1123,'4'4,"2"1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24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113 139,'-3'-2,"0"1,0 0,0 0,0 0,0 0,-1 1,1 0,0-1,-1 1,1 0,0 0,-1 1,1-1,0 1,0 0,-1-1,1 2,0-1,0 0,0 0,0 1,0 0,1 0,-1 0,0 0,1 0,-1 0,1 0,0 1,0-1,0 1,0 0,0 0,0 0,1 0,0 0,-1 0,1 0,0 0,0 0,0 3,0 1,-1 0,1 1,1-1,-1 0,1 0,1 1,-1-1,1 0,0 1,1-1,0 0,0 0,0 0,3 4,-4-8,1-1,-1 1,1 0,-1 0,1-1,0 1,0-1,0 0,0 1,0-1,1 0,-1 0,1-1,-1 1,1 0,0-1,0 0,0 1,-1-1,1 0,0-1,0 1,1 0,-1-1,0 0,0 1,0-1,0-1,0 1,0 0,0-1,0 1,0-1,0 0,1 0,8-5,-1 0,0-1,0-1,0 1,-1-1,0-1,-1 0,0-1,0 1,-1-2,0 1,-1-1,0 0,-1-1,0 1,-1-1,0-1,-1 1,-1 0,2-6,-4 16,0 0,0-1,-1 1,1 0,0 0,-1 0,1-1,-1 1,0 0,0-1,0 1,0 0,0 0,0-1,0 1,-1 0,1-1,-1 1,0 0,0 0,0 0,0 0,0 0,0 0,0 0,-1 0,1 0,-1 0,1 1,-1-1,0 1,0-1,0 1,1 0,-1-1,0 1,-1 0,1 0,0 1,0-1,0 0,-1 1,1-1,0 1,0 0,-3 0,-15 7,2 4</inkml:trace>
  <inkml:trace contextRef="#ctx0" brushRef="#br0" timeOffset="859.438">565 82,'-5'2,"0"0,1 1,-1-1,1 1,0 0,0 0,0 0,0 1,0-1,1 1,-1 0,1 0,0 0,-2 4,0-1,-12 17,1 0,1 2,1-1,1 2,-7 24,16-34,12-18,15-25,129-202,-117 155,-29 111,-5-28,-1-1,1 0,0 1,1-1,0 0,1 0,-1 0,2-1,-1 1,1-1,1 1,0-1,0 0,0-1,1 1,0-1,0-1,1 1,0-1,0 0,1 0,6 3,-12-7,1-1,0 0,0 1,0-1,0 0,0-1,0 1,0-1,0 1,1-1,-1 0,0 0,0 0,0 0,0-1,0 1,0-1,1 0,-1 0,-1 0,1 0,0-1,0 1,0-1,-1 1,1-1,-1 0,1 0,-1-1,0 1,0 0,0-1,1 0,57-92,-39 6,-19 64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269 475,'-23'10,"0"1,1 1,0 1,1 1,0 1,1 1,1 0,0 1,2 2,-12 14,-2 29,30-61,1 1,0-1,-1 1,1-1,0 1,0-1,0 1,0 0,1-1,-1 1,0-1,1 1,-1-1,1 0,-1 1,1-1,-1 1,1-1,0 0,0 0,0 1,0-1,0 0,0 0,0 0,0 0,0 0,1 0,-1 0,0-1,1 1,-1 0,1-1,-1 1,0-1,1 1,-1-1,1 0,-1 1,1-1,-1 0,1 0,12-1,-1 0,0-1,0 0,0-1,0-1,0 0,-1 0,1-2,-1 1,0-2,-1 1,0-2,7-5,21-17,-3-1,0-2,-2-1,17-25,-34 40,3-3,-1 0,-2-2,0 0,-1-1,-1 0,-2-2,0 1,-2-2,-1 1,-1-2,-2 1,2-12,-8 35,0 1,0-1,0 1,-1-1,1 1,-1-1,0 0,-1 1,1-1,-1 1,1-1,-2 1,1-1,0 1,-1 0,0 0,0-1,0 1,0 0,-1 1,1-1,-1 0,0 1,0-1,-1 1,1 0,-1 0,1 1,-1-1,0 0,0 1,0 0,0 0,0 1,-1-1,1 1,-1 0,1 0,-1 0,1 0,-1 1,1 0,-1 0,1 0,-1 1,0-1,1 1,-1 0,1 0,-1 1,-10 7,0 1,1 0,1 1,-1 0,2 1,0 1,0 0,1 1,1 0,0 0,1 1,0 0,1 1,1 0,1 0,0 1,1 0,1 0,0 0,2 0,0 0,1 1,0 4,2-6,0 0,1-1,0 1,1-1,1 1,1-1,0 0,1 0,0-1,2 0,-1 0,2-1,0 0,0 0,1-1,1 0,0-1,0 0,1-1,1 0,-1-1,2 0,-1-1,1 0,3 0,29-5,-25-6</inkml:trace>
  <inkml:trace contextRef="#ctx0" brushRef="#br0" timeOffset="249.027">946 335,'-29'38,"-14"27,-4 8,5-5,10-8,5-10,9-8,6-8,5-3,4-13,3-14,1-7</inkml:trace>
  <inkml:trace contextRef="#ctx0" brushRef="#br0" timeOffset="431.899">720 249,'10'43,"12"29,3 7,2-5,-4-11,0-11,-1-9,2-12,-3-7,-1-8,-4-10,-4-7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2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1 367,'921'0,"-985"5,38 1</inkml:trace>
  <inkml:trace contextRef="#ctx0" brushRef="#br0" timeOffset="247.355">86 508,'38'5,"42"1,17 1,1-2,-6-2,-15-1,-10 0,-11-2,-11 0,-9 5,-5 1,-3-1,-1 0,-6-2</inkml:trace>
  <inkml:trace contextRef="#ctx0" brushRef="#br0" timeOffset="669.568">565 0,'88'88,"-80"-81,217 131,-75-52,-138-78,0 0,-1 1,1 0,-2 0,1 2,-2-1,1 1,3 7,-11-15,1 0,-1 0,-1 1,1-1,0 0,-1 1,0-1,0 1,0 0,0-1,0 1,-1 0,0 0,0-1,0 1,0 0,0 0,-1-1,0 1,0 0,0-1,0 1,0 0,-1-1,1 0,-1 1,0-1,0 0,0 0,-1 0,1 0,-1 0,1-1,-2 2,-146 91,104-71,-312 144,299-131,46-28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480 509,'1'-1,"-1"-1,0 1,0-1,0 0,0 1,0-1,-1 1,1-1,-1 1,1-1,-1 1,1-1,-1 1,1-1,-1 1,0 0,0-1,0 1,0 0,0 0,0-1,0 1,-1 0,1 0,0 0,0 1,-1-1,1 0,-1 0,1 1,-1-1,1 1,-1-1,1 1,-1 0,1-1,-1 1,0 0,1 0,-1 0,1 0,-1 0,0 1,1-1,-1 0,1 1,-1-1,1 1,-1 0,1-1,0 1,-1 0,1 0,0 0,-1 0,1 0,0 0,0 0,0 1,0-1,0 0,0 0,0 1,1-1,-1 2,-4 8,1 1,1 0,0 0,1 0,0 0,0 0,2 0,-1 1,2-1,0 0,0 3,1 19,0 418,-2-433,-1 1,0-1,-2 0,0 1,-1-1,-2 0,1-1,-3 2,8-19,-1 0,0-1,1 1,-1-1,0 1,1-1,-1 1,0-1,0 1,0-1,1 0,-1 1,0-1,0 0,0 0,0 0,0 0,0 1,1-1,-1 0,0-1,0 1,0 0,0 0,0 0,0 0,1-1,-1 1,0 0,0-1,0 1,1-1,-1 1,0-1,1 1,-1-1,0 0,1 1,-1-1,0 0,1 1,-1-1,1 0,0 0,-1 1,1-1,0 0,-1 0,1 0,0 0,0 1,0-1,-1 0,1 0,0 0,0 0,0 0,1 0,-1 0,0 1,0-1,-8-20</inkml:trace>
  <inkml:trace contextRef="#ctx0" brushRef="#br0" timeOffset="299.661">0 481,'44'0,"32"-5,14-1,-3 0,-8 1,-12-3,-13-1,-10 2,-9 1,-4 3,-4 0,-6-2,-2-2,1 2,2 5,-3 8,0 3,-4-1</inkml:trace>
  <inkml:trace contextRef="#ctx0" brushRef="#br0" timeOffset="688.708">820 791,'33'5,"26"1,8 1,-4-2,-6-2,-9-1,-8 0,-6-2,-3 0,-3 0,-6 0</inkml:trace>
  <inkml:trace contextRef="#ctx0" brushRef="#br0" timeOffset="934.246">876 989,'38'0,"23"0,5 0,-3 0,-8 0,-9 0,-2-4,-4-3,-9 1</inkml:trace>
  <inkml:trace contextRef="#ctx0" brushRef="#br0" timeOffset="1304.165">2174 256,'0'14,"0"15,0 6,0 3,5 0,1-3,0-1,-1-3,3-5,1-4,-2 0,-1 1,2-3,0-1,-1 1,3-2,0-4</inkml:trace>
  <inkml:trace contextRef="#ctx0" brushRef="#br0" timeOffset="1552.509">1977 707,'38'0,"37"0,11 0,-6 0,-10 0,-13 0,-16 0</inkml:trace>
  <inkml:trace contextRef="#ctx0" brushRef="#br0" timeOffset="1901.012">2032 904,'33'6,"-22"-5,0 0,-1 1,1 1,0-1,-1 2,0-1,0 2,0-1,0 1,-1 1,0-1,7 7,-14-10,-1-1,1 1,-1 0,0 0,0-1,0 1,0 0,0 0,0 0,0 0,-1 0,1 0,-1 0,0 1,1-1,-1 0,0 0,0 0,0 0,0 0,-1 0,1 1,-1-1,1 0,-1 0,0 0,0 0,0 0,0 0,0-1,0 1,0 0,-1 1,-56 56,44-46,8-9,1 0,0 1,0-1,1 1,-1 0,1 1,0-1,0 1,1-1,0 1,0 0,0 0,1 1,0-1,0 1,0-1,1 1,0 0,3-4,0 0,0 0,0 0,1-1,-1 1,1-1,0 1,0-1,0 0,0 0,0 0,0 0,0-1,1 1,-1-1,0 0,1 0,0 0,-1 0,1-1,-1 0,1 1,0-1,-1 0,1-1,-1 1,1-1,2 0,-1 1,73-14,-59 7</inkml:trace>
  <inkml:trace contextRef="#ctx0" brushRef="#br0" timeOffset="2553.356">2682 594,'21'-28,"2"2,0 0,2 1,1 2,1 1,1-1,32-25,-60 47,1 0,0-1,1 1,-1 0,0 0,0 0,0 1,1-1,-1 0,0 0,1 1,-1-1,0 1,1-1,-1 1,1-1,-1 1,1 0,-1 0,1 0,-1 0,1 0,-1 0,1 0,-1 0,1 1,-1-1,1 1,-1-1,0 1,1-1,-1 1,0 0,1 0,-1 0,0-1,0 1,0 0,0 1,0-1,0 0,0 0,0 0,0 1,0-1,-1 0,1 1,0-1,-1 0,1 1,-1-1,0 1,1-1,-1 1,0-1,0 1,2 4,40 75,-40-79,0 1,0-1,0-1,0 1,0 0,0 0,1-1,-1 1,1-1,-1 0,1 0,0 0,-1 0,1 0,0-1,0 1,0-1,-1 0,1 0,0 0,0 0,0 0,0 0,-1-1,1 1,0-1,0 0,-1 0,1 0,0 0,-1-1,18-8,-1-2,0 0,-1-2,0 0,-1 0,12-15,33-26,-62 53,1 1,-1 0,1 0,0 0,0 0,-1 0,1 0,0 0,0 0,0 0,0 0,0 1,0-1,0 0,1 1,-1-1,0 1,0-1,0 1,1-1,-1 1,0 0,0 0,1 0,-1-1,0 1,1 0,-1 1,0-1,0 0,1 0,-1 0,0 1,0-1,1 1,-1-1,0 1,0 0,0-1,0 1,0 0,0 0,0-1,0 1,0 0,0 0,0 0,0 0,-1 0,1 1,0-1,-1 0,1 0,-1 0,1 1,11 126,-7-105,-1-2</inkml:trace>
  <inkml:trace contextRef="#ctx0" brushRef="#br0" timeOffset="2818.438">2766 763,'44'0,"37"0,16 0,-5-5,-8-1,-9 0,-12 1,-12 1,-11 2,-6 1,-4 0,-3 1,-2 0,-4 6,-1 0,-4 1</inkml:trace>
  <inkml:trace contextRef="#ctx0" brushRef="#br0" timeOffset="3402.541">3049 1074,'-214'314,"264"-383,149-178,-63 115,-83 95,-52 36,0 0,0 1,0-1,1 0,-1 1,0-1,1 0,-1 1,0 0,1-1,-1 1,1 0,-1 0,1 0,-1 0,0 0,1 0,-1 0,1 0,-1 1,1-1,-1 0,0 1,1-1,-1 1,0 0,0-1,1 1,-1 0,0 0,0 0,0 0,0 0,0 0,0 0,0 0,0 0,0 0,-1 1,1 0,21 184,18-76,-40-110,1 1,-1-1,1 1,-1-1,1 1,-1 0,1-1,-1 1,0-1,1 1,-1 0,0-1,1 1,-1 0,0 0,0-1,0 1,0 0,0-1,0 1,0 0,0 0,0-1,0 1,0 0,0-1,0 1,-1 0,1 0,0-1,-1 1,1 0,0-1,-1 1,1-1,-1 1,1 0,-1-1,1 1,-1-1,1 1,-1-1,1 0,-1 1,0-1,1 0,-1 1,0-1,1 0,-1 0,0 1,1-1,-1 0,0 0,0 0,1 0,-1 0,0 0,0 0,1 0,-1 0,0-1,0 1,-52-16,46 13,3 1,-31-10,0-2,1-2,1-1,0-2,-4-4,16 6</inkml:trace>
  <inkml:trace contextRef="#ctx0" brushRef="#br0" timeOffset="3735.392">3699 143,'36'49,"-2"2,-3 2,-1 0,-3 3,0 7,-17-36,-1 0,-1 1,-2 0,-1 1,-1-1,-1 1,-2 0,-1 0,-1 0,-1-1,-6 29,2-32,-1-1,-1 0,-1-1,-1 0,-1 0,-1-1,-1 0,0-1,-2-1,-1 0,0-1,-2-1,-10 9,-13 9,-3-3,-1-1,-1-2,-2-2,-32 13,44-23</inkml:trace>
  <inkml:trace contextRef="#ctx0" brushRef="#br0" timeOffset="4219.49">1722 1,'-43'186,"7"-38,7 1,-1 60,27-182,2 1,0-1,2 0,1 0,1 0,2 0,0-1,2 1,1-1,1-1,1 0,1 0,1-1,1 0,13 16,-10-20,0 0,2-2,0 0,1-1,1 0,0-2,1-1,1 0,0-1,1-2,0 0,1-2,22 7,123 32,-138-38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0,'-2'2,"1"-1,0 0,1 1,-1-1,0 1,0-1,1 1,-1 0,1-1,-1 1,1 0,-1-1,1 1,0 0,0-1,0 1,0 0,0-1,1 1,-1 0,0-1,1 1,-1 0,1-1,-1 1,1-1,0 1,0-1,0 1,0-1,0 1,0-1,0 0,1 1,67 120,39 184,-87-229,-21-76,1-1,-1 1,0 0,0-1,0 1,0 0,1-1,-1 1,0-1,0 1,1-1,-1 1,0-1,1 1,-1-1,1 1,-1-1,1 1,-1-1,1 0,-1 1,1-1,-1 0,1 1,0-1,-1 0,1 0,-1 1,1-1,0 0,-1 0,1 0,0 0,-1 0,1 0,-1 0,1 0,0 0,-1 0,1 0,0-1,-1 1,1 0,-1 0,1-1,0 1,-1 0,1-1,-1 1,1 0,-1-1,1 1,-1-1,0 1,1-1,-1 1,1-1,-1 1,0-1,0 0,1 1,-1-1,0 1,0-1,0 0,1 0,16-41,-16 41,98-349,-80 248,-18 90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15,'34'0,"272"0,-244 6,-70-19,6 5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3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1 127,'1'-2,"0"0,0 0,0 1,1-1,-1 0,1 1,-1-1,1 1,-1 0,1-1,0 1,0 0,-1 0,1 0,0 0,0 1,0-1,0 0,0 1,0-1,0 1,1 0,-1 0,0 0,0 0,0 0,0 0,1 1,71 0,-72-1,0 0,0 1,-1-1,1 1,0-1,0 1,-1 0,1 0,0 0,-1 0,1 0,0 0,-1 0,0 0,1 1,-1-1,0 1,0-1,1 1,-1-1,0 1,0 0,-1-1,1 1,0 0,-1 0,1 0,-1-1,1 1,-1 0,0 0,0 0,0 0,0 0,0 0,-1 1,-1 5,-1-1,0 1,0-1,0 1,-1-1,-1-1,1 1,-1 0,0-1,-1 0,1 0,-1-1,0 0,-1 0,1 0,-5 2,-45 46,55-52,0 0,1 0,-1 0,0 0,1 0,-1 0,1 0,-1 0,1 1,-1-1,1 0,0 0,0 1,-1-1,1 0,0 1,0-1,0 0,1 0,-1 1,0-1,0 0,1 0,-1 1,1-1,-1 0,1 0,-1 0,1 0,0 0,0 0,-1 0,1 0,0 0,0 0,0 0,0 0,0 0,0-1,0 1,0 0,1-1,-1 1,0-1,0 1,0-1,1 0,-1 1,63 14,56-13,-95-3</inkml:trace>
  <inkml:trace contextRef="#ctx0" brushRef="#br0" timeOffset="638.235">791 156,'-9'-14,"0"1,-1 0,-1 0,0 1,-1 1,0 0,-1 1,0 0,0 1,-1 0,0 1,-1 1,-3-1,15 6,1 1,0 0,-1 1,1-1,0 0,-1 1,1-1,-1 1,1 0,-1 0,1 0,-1 0,1 0,-1 0,1 1,-1-1,1 1,-1 0,1 0,0 0,0 0,-1 0,1 0,0 1,0-1,0 1,0-1,0 1,0 0,1 0,-1-1,1 1,-1 1,1-1,0 0,0 0,-1 0,2 1,-1-1,0 0,0 1,1-1,-1 1,1-1,0 1,0-1,0 1,0 0,0 22,1-1,2 1,0-1,1 0,2 0,0 0,2 0,6 14,13 45,83 257,-97-300,-2 0,-2 1,-2 1,-1-1,-1 38,-4-68,0 0,-2 0,1-1,-1 1,-1 0,0-1,-1 1,1-1,-2 0,0 0,0 0,-1 0,0-1,0 1,-1-1,-1-1,1 1,-1-1,-6 5,4-6,0-1,0 1,-1-2,0 1,0-1,0-1,-1 0,1 0,-1-1,0-1,0 1,0-2,-1 0,1 0,0-1,-1 0,1-1,-9-1,18 2,-1 0,1-1,0 1,0 0,-1-1,1 1,0-1,0 1,0-1,0 0,0 0,0 0,0 0,0-1,0 1,0 0,0-1,1 1,-1-1,1 0,-1 0,1 1,0-1,-1 0,1 0,0 0,0 0,0 0,1-1,-1 1,1 0,-1 0,1 0,-1-1,1 1,0 0,0 0,0-1,1 1,-1 0,0-1,1 1,0 0,0-1,42-94,-42 95,14-23</inkml:trace>
  <inkml:trace contextRef="#ctx0" brushRef="#br0" timeOffset="1169.025">1383 183,'-2'-6,"-1"0,0 0,0 0,-1 1,0-1,0 1,0 0,-1 0,1 0,-1 0,-1 1,1 0,0 0,-1 1,0-1,0 1,0 0,0 1,0-1,-1 1,1 1,-1-1,1 1,-1 0,1 1,-1-1,0 1,0 1,1-1,-1 1,1 0,-1 1,1-1,-1 1,1 1,0-1,0 1,-4 2,3 3,0 0,1 0,0 1,1 0,0 0,0 0,1 1,0-1,1 1,0 0,1 0,-1 0,2 0,0 0,0 1,1-1,0 0,0 1,2-1,-1 0,1 1,0-1,1 0,1-1,-1 1,1-1,1 1,0-1,0 0,1-1,0 1,135 246,-134-247,0 0,-1 0,0 1,-1 0,1 0,-2 1,0 0,0 0,0 0,-1 0,-1 0,0 0,0 1,-1-1,0 1,-1 0,0-1,-1 1,0-1,-1 1,0-1,-1 0,0 0,0 0,-1 0,0 0,-1-1,-2 4,-3-1,-1-1,-1 0,0 0,-1-1,0-1,0 0,-1-1,0 0,0-1,-1-1,0 0,0-1,-1 0,-13 1,27-5,0-1,0 0,0 1,0-1,0 0,0 0,0 0,0-1,0 1,0 0,0-1,0 1,0-1,0 0,0 1,1-1,-1 0,0 0,1 0,-1 0,0-1,1 1,-1 0,1-1,0 1,0-1,-1 1,1-1,0 0,0 0,-6-14</inkml:trace>
  <inkml:trace contextRef="#ctx0" brushRef="#br0" timeOffset="1751.067">1863 466,'-22'7,"-1"2,1 1,1 0,0 2,0 0,1 1,1 1,0 1,1 1,0 0,2 1,-15 19,27-31,-1 1,1-1,0 1,0 0,1 0,0 0,0 0,0 0,1 1,-1-1,2 1,-1 0,1 0,0-1,0 1,1 0,0 0,0 0,1 0,0 0,0 0,0-1,1 1,0 0,1-1,-1 1,1-1,0 0,1 0,-1 0,1-1,1 1,-1-1,1 0,0 0,4 4,-2-5,0 1,0-1,0 0,0-1,1 1,0-1,-1-1,1 0,0 0,0 0,1-1,-1-1,0 1,0-1,0 0,1-1,-1 0,0 0,0-1,0 0,0-1,-1 1,1-1,0-1,-1 0,0 0,4-3,4-3,0 0,0-1,-2 0,1-1,-2-1,1 0,-2-1,0 0,0-1,-2 0,0 0,2-6,2-6,-1 0,-1 0,-1-2,-2 1,-1-1,-1 0,-2 0,-1-1,-1 0,-1 1,-2-1,0 0,-3 1,-1-5,4 28,0-1,-1 1,0 0,0 0,0 0,-1 0,0 0,0 1,-1-1,1 1,-1 0,0-1,-1 2,1-1,-1 1,0-1,0 1,0 1,-1-1,1 1,-1 0,0 0,0 0,0 1,0 0,0 0,-1 1,1 0,0 0,-1 0,1 1,-1 0,1 0,-1 0,1 1,-1 0,1 1,0-1,0 1,-5 2,5 1,1 1,-1 0,1 0,0 0,1 1,-1 0,1 0,1 0,-1 0,1 1,1-1,-1 1,1-1,0 1,1 0,0 0,0 0,1 0,0 0,0 0,1 3,5 20,0-1,2 1,1-1,1-1,2 0,1 0,1-1,13 18,-18-31,-1 0,2-1,0 1,1-2,0 0,1 0,0-1,1-1,1 0,0 0,0-2,1 0,0 0,0-1,1-1,11 3,-3-6</inkml:trace>
  <inkml:trace contextRef="#ctx0" brushRef="#br0" timeOffset="2004.234">2541 466,'-24'38,"-18"28,-1 6,6-3,6-9,6-10,9-9,7-6,5-9</inkml:trace>
  <inkml:trace contextRef="#ctx0" brushRef="#br0" timeOffset="2250.73">2230 437,'20'34,"19"25,10 8,0-4,-3-6,-5-14,-9-9,-5-11,-3-8,-5-8</inkml:trace>
  <inkml:trace contextRef="#ctx0" brushRef="#br0" timeOffset="2414.885">2908 127,'-24'48,"-13"20,0 5,6-12</inkml:trace>
  <inkml:trace contextRef="#ctx0" brushRef="#br0" timeOffset="3269.406">3303 550,'-22'0,"-1"1,0 2,0 0,1 1,0 1,0 1,0 1,1 1,-1 0,2 2,0 1,0 0,1 2,-6 4,20-12,1-1,-1 1,1 0,0 0,0 0,0 1,1 0,-1-1,2 1,-1 0,0 1,1-1,0 0,1 1,0-1,0 1,0-1,1 1,-1-1,2 1,-1 0,1-1,0 1,0-1,1 1,-1-1,2 0,-1 0,1 0,0 0,0 0,0 0,1-1,0 1,0-1,0 0,1 0,0-1,0 1,0-1,0 0,1-1,-1 1,1-1,6 2,-3-3,0 0,0-1,0 0,1-1,-1 1,0-2,1 0,-1 0,0 0,0-1,0-1,0 1,-1-2,1 1,0-1,-1 0,0-1,6-4,129-112,-121 102,-2 0,0-2,-2-1,0 0,-2-1,0-1,-1-1,-2 0,-1-1,0 0,-2-1,-1 0,-2 0,0-1,-2 0,1-12,-18-101,12 137,-1 1,0 0,0 0,0-1,-1 1,1 0,0 0,-1 0,0 0,0 0,0 1,0-1,0 1,-1-1,1 1,-1 0,0-1,1 1,-1 1,0-1,0 0,0 1,0 0,-1-1,1 1,0 0,-1 1,1-1,0 1,-1-1,1 1,0 0,-1 0,1 0,-1 1,1-1,0 1,-1 0,0 0,-11 5,0 0,0 1,1 1,0 0,0 1,1 0,0 1,1 0,0 2,0-1,2 1,-1 1,-6 10,8-10,0 0,1 1,0 0,1 0,1 1,0 0,1 0,0 1,2-1,-1 1,2 0,0 0,1 0,1 0,1 0,0 0,1 0,0 0,1 0,1-1,1 1,0-1,1 0,0 0,3 1,-1-6,1 0,1-1,0-1,0 1,0-2,1 1,0-2,1 1,0-1,-1-1,2 0,-1-1,1 0,4 0,14 3</inkml:trace>
  <inkml:trace contextRef="#ctx0" brushRef="#br0" timeOffset="3785.27">3670 636,'-3'9,"1"1,-1 0,2 0,-1 0,1 1,1-1,0 0,0 0,1 1,1-1,-1 0,1 0,1 0,0 0,4 8,-6-16,0 0,1 1,-1-1,0 0,1 0,-1 0,1 0,0 0,-1-1,1 1,0 0,0-1,0 1,0-1,1 0,-1 0,0 0,0 0,1 0,-1 0,1 0,-1-1,1 0,-1 1,1-1,-1 0,1 0,-1 0,1 0,-1-1,1 1,-1-1,0 1,1-1,-1 0,0 0,1 0,-1 0,0-1,0 1,2-2,79-71,43-72,-123 141,25-27,-27 32,-1-1,1 1,-1-1,1 1,-1 0,1-1,0 1,-1 0,1-1,-1 1,1 0,0 0,-1 0,1 0,0-1,-1 1,1 0,0 0,-1 0,1 0,0 1,-1-1,1 0,0 0,-1 0,1 0,0 1,-1-1,1 0,-1 1,1-1,-1 0,1 1,-1-1,1 1,-1-1,1 1,-1-1,1 1,-1-1,1 1,-1-1,0 1,0-1,1 1,-1 0,0-1,0 1,0 0,1-1,-1 1,0 0,0-1,0 1,0 0,2 9,-1 1,0 0,-1 0,0 0,0 0,-1 0,-1 0,0-1,0 1,-4 9,-7 46,6 94,8-115,-3 0,-1 1,-3-1,-7 29,3-34,9-26,-1-1,0 1,-1-1,-1 1,0-1,-1 0,0-1,-1 1,-1-1,0 0,0 0,-1-1,0 0,-1-1,-1 1,1-2,-2 1,1-2,-3 2,12-9,-1 0,1-1,-1 1,1 0,-1-1,1 1,-1-1,1 0,-1 1,0-1,1 0,-1 0,0 0,1 0,-1 0,1-1,-1 1,0 0,1-1,-1 1,1-1,-1 1,1-1,-1 0,1 0,-1 0,1 0,0 0,0 0,-1 0,1 0,0 0,0-1,0 1,0 0,0-1,1 1,-1-1,0 1,1-1,-1 1,1-1,-1 1,1-1,0 1,-1-2,-5-83,7 80,1-38,3 0,1 1,2-1,12-35,-11 50</inkml:trace>
  <inkml:trace contextRef="#ctx0" brushRef="#br0" timeOffset="4033.169">4403 127,'-24'38,"-12"23,-6 5,5-3,9-8,8-13</inkml:trace>
  <inkml:trace contextRef="#ctx0" brushRef="#br0" timeOffset="5973.202">4658 748,'10'0,"12"0,7 0,4 0,1 0,0 0,-2 0,-1-5,-1-1,-1 0,0 1,-1 1,-5-3,-1 0,0 0,-4 2</inkml:trace>
  <inkml:trace contextRef="#ctx0" brushRef="#br0" timeOffset="6272.887">4940 381,'-10'57,"-3"25,1 2,2-8,3-12,8-12,3-10,1-8,0-9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28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268 452,'-7'1,"20"-22,141-191,-51 55,-102 156,-1 0,1 1,-1-1,1 0,0 1,-1-1,1 0,0 1,0-1,-1 1,1-1,0 1,0 0,0-1,0 1,0 0,-1-1,1 1,0 0,0 0,0 0,0 0,0 0,0 0,0 0,0 0,0 0,0 0,-1 1,1-1,0 0,0 1,0-1,0 0,0 1,-1-1,1 1,0-1,0 1,-1 0,1-1,0 1,-1 0,1 0,-1-1,1 1,-1 0,1 0,-1 0,0-1,1 1,-1 0,0 0,0 0,1 0,-1 0,0 0,0 0,0 0,10 59,-11-22,0-31,0 1,1 0,0-1,0 1,1-1,0 1,0-1,0 1,1-1,0 0,1 1,0-1,0-1,4 8,-5-13,0 1,0-1,0 1,0-1,0 0,0 0,0 0,0 0,1 0,-1 0,0-1,1 1,-1-1,0 1,1-1,-1 0,1 0,-1 0,1 0,-1-1,0 1,1-1,-1 1,0-1,1 0,-1 0,0 0,0 0,0 0,0-1,0 1,0 0,1-2,64-53,72-101,-109 113,-19 68,2 33,-11-44,0 0,1 0,0 0,1-1,0 0,1 0,0 0,1 0,1-1,0 0,3 3,2-1</inkml:trace>
  <inkml:trace contextRef="#ctx0" brushRef="#br0" timeOffset="327.924">268 481,'111'10,"0"-5,0-5,-1-5,87-15,-194 20,39-8,1 2,0 2,1 1,-1 3,6 2,-27 2,-5 3</inkml:trace>
  <inkml:trace contextRef="#ctx0" brushRef="#br0" timeOffset="1027.989">635 678,'-11'12,"-46"44,2 3,3 2,-1 7,12 9,41-77,1-1,-1 1,0 0,0 0,1 0,-1-1,0 1,0 0,1 0,-1 0,0 0,0 0,1-1,-1 1,0 0,1 0,-1 0,0 0,0 0,1 0,-1 0,0 0,1 0,-1 0,0 0,0 0,1 1,-1-1,0 0,1 0,-1 0,0 0,0 0,1 1,-1-1,0 0,0 0,0 0,1 1,-1-1,0 0,0 0,0 0,1 1,-1-1,0 0,0 1,0-1,0 0,0 0,0 1,0-1,0 0,0 1,0-1,0 0,0 0,0 1,0-1,0 0,0 1,0-1,0 0,24-15,135-166,6 16,-164 164,-1 1,1-1,-1 0,1 1,-1-1,1 1,0-1,-1 1,1-1,0 1,-1 0,1-1,0 1,0 0,-1 0,1-1,0 1,0 0,0 0,-1 0,1 0,0 0,0 0,0 0,0 0,-1 0,1 1,0-1,0 0,-1 0,1 1,0-1,0 0,-1 1,1-1,0 1,-1-1,1 1,-1-1,1 1,0 0,-1-1,1 1,-1 0,0-1,1 1,-1 0,1-1,-1 1,0 0,17 49,-12-34,73 119,-48-90,-29-45,0 1,0 0,0 0,0 0,0 0,0-1,-1 1,1 1,0-1,-1 0,1 0,-1 0,1 0,-1 0,0 0,1 1,-1-1,0 0,0 0,0 1,0-1,0 0,0 0,0 0,0 1,0-1,0 0,-1 0,1 0,-1 1,1-1,-1 0,1 0,-1 0,0 0,1 0,-1 0,0 0,0 0,0 0,0 0,0-1,0 1,0 0,0-1,0 1,0 0,0-1,0 1,0-1,-1 0,1 1,0-1,0 0,0 0,-1 0,1 0,0 0,0 0,-1 0,1 0,0 0,0-1,0 1,-1-1,-21-4,0-1,0-1,1-1,0-1,1-1,0-1,1-1,-1-1,-16-8,-10-7,29 14</inkml:trace>
  <inkml:trace contextRef="#ctx0" brushRef="#br0" timeOffset="1483.996">1313 57,'21'13,"36"113,-43-88,-1 0,-2 1,-2 1,-2-1,-1 2,-2-1,-2 0,-2 1,-3 21,1-45,-1 1,-1-1,0 0,-1 0,-1-1,-1 1,0-1,-1-1,-1 1,0-1,-1-1,-1 0,0 0,-1-1,-1 0,1-1,-2-1,-8 6,-1-2</inkml:trace>
  <inkml:trace contextRef="#ctx0" brushRef="#br0" timeOffset="1946.431">296 1,'-27'28,"1"1,2 2,0 0,3 1,0 2,2 0,-12 32,14-30,1 0,2 1,2 0,1 1,2 1,1-1,2 1,2 1,2-1,1 12,-1-32,1-1,1 0,1 0,0 0,2 0,0 0,0 0,2 0,0-1,1 0,1 0,1 0,0-1,1 0,1-1,0 0,1 0,0-1,2-1,-1 0,2 0,0-1,13 8,-3-7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4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155 103,'1'0,"-1"0,1 0,0 0,0 0,0 0,-1 0,1 0,0 0,0-1,-1 1,1 0,0 0,-1-1,1 1,0-1,-1 1,1 0,0-1,-1 1,1-1,-1 1,1-1,-1 0,1 1,-1-1,1 0,-1 1,0-1,1 0,-1 1,0-1,0 0,1 0,-1 1,0-1,0 0,0 0,0 1,0-1,0 0,0 0,0 0,0 1,-1-1,1 0,0 0,0 1,-1-1,1 0,0 1,-1-1,1 0,-8-8,4 4,0-1,0 1,0 0,-1 1,0-1,0 1,0 0,0 0,-1 0,0 1,1 0,-1 0,0 0,-1 1,1 0,-4-1,7 5,0 0,0 1,1 0,-1-1,1 1,0 0,-1 0,1 0,1 0,-1 1,0-1,1 1,0-1,-1 1,1-1,1 1,-1-1,0 1,1 0,0 0,0-1,0 1,0 0,1-1,-1 1,1 0,-1 3,-1 30,0-1,3 1,1 0,2 0,1-1,11 34,64 183,-76-26,-4-223,0 1,-1-1,1 1,-1 0,0-1,-1 1,1 0,-1-1,0 1,0-1,-1 1,1-1,-1 1,0-1,0 0,0 0,-1 0,1 0,-1 0,0-1,0 1,0-1,-1 0,1 1,-1-2,0 1,0 0,0-1,0 0,0 0,0 0,-1 0,1-1,-1 1,1-1,-1 0,1-1,-3 1,-38-40,33 24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5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171 167,'1'-6,"0"-1,0 1,-1 0,0 0,0-1,0 1,-1 0,0 0,0-1,0 1,-1 0,0 0,0 0,-1 1,1-1,-1 0,-1 1,1 0,-1 0,0 0,0 0,0 0,-1 1,1 0,-1 0,0 0,-1 1,1-1,0 1,-1 1,-3-2,7 4,-1 0,0 0,1 0,-1 0,0 1,1 0,-1-1,1 1,-1 0,1 0,-1 0,1 0,0 1,-1-1,1 1,0-1,0 1,0 0,0 0,0 0,1 0,-1 0,1 0,-1 0,1 1,0-1,-1 1,1-1,1 1,-1-1,0 1,-18 84,36 78,-5-99,97 357,-76-225,-31-194,-1 1,0 0,0-1,-1 1,1 0,-1-1,0 1,0 0,-1-1,1 1,-1 0,0-1,0 1,-1-1,1 1,-1-1,0 1,0-1,0 0,-1 0,0 0,0-1,0 1,0 0,0-1,-1 0,1 0,-1 0,0 0,0-1,0 1,0-1,0 0,-1 0,1-1,0 1,-1-1,-3 1,5-2,-1 0,0-1,1 1,-1 0,1-1,-1 0,1 0,0 0,-1 0,1-1,0 1,0-1,0 0,0 0,0 0,0 0,0 0,1-1,-1 1,1-1,0 0,-1 1,1-1,1 0,-1 0,0-1,1 1,-1 0,0-4,-3-13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8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0 211,'57'284,"-30"-87,-27-191,0-1,0 1,0 0,1-1,-1 1,1 0,0 0,1-1,0 1,-1-1,2 0,-1 1,1-1,0 1,-1-6,-1 0,0 0,0 0,0 0,0-1,0 1,0 0,0-1,0 1,0 0,0-1,0 0,0 1,0-1,0 0,0 1,0-1,-1 0,1 0,0 1,0-1,-1 0,1 0,-1 0,1 0,-1 0,1 0,-1 0,1 0,-1 0,0-1,0 1,0 0,0 0,1-1,85-313,-13 139,-51 131,-17 28</inkml:trace>
  <inkml:trace contextRef="#ctx0" brushRef="#br0" timeOffset="588.383">734 14,'0'-5,"-5"-2,-2 6,-3 2,-2 7,-2 1,0 4,-1 0,1 3,3 2,-1 0,1 0,-2-2,-4 1,2 2,-2-2,6-4,6-4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3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164 368,'-9'2,"-1"1,1 0,-1 0,1 1,0 1,1-1,-1 1,1 1,0 0,0 0,0 0,1 1,0 0,0 0,1 1,-5 8,8-13,1 1,0-1,-1 1,2-1,-1 1,0 0,1 0,0 0,0 0,0 0,0 0,1 0,-1 0,1 1,0-1,0 0,1 0,-1 0,1 0,0 0,0 0,0 0,1 0,-1 0,1 0,0-1,0 1,1-1,-1 1,1-1,-1 0,1 0,0 0,0 0,0 0,1-1,-1 1,1-1,-1 0,1 0,0-1,0 1,-1-1,1 1,0-1,1 0,-1-1,10 3,-1-1,0-1,1 0,-1-1,1 0,-1-1,0 0,1-1,-1-1,0 0,0-1,0-1,-1 0,1 0,2-3,3-2</inkml:trace>
  <inkml:trace contextRef="#ctx0" brushRef="#br0" timeOffset="384.544">644 1,'-9'19,"-9"16,-1 7,3 1,4-2,5-3,2-3,3-3,1-2,2-2,-5-5,-2-1,1-1,1 2,1 1,6-3,2-10,0-7</inkml:trace>
  <inkml:trace contextRef="#ctx0" brushRef="#br0" timeOffset="633.665">334 171,'38'4,"32"3,9-1,1-2,-9 0,-11-2,-12-1,-8 0,-12-1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1 118,'137'0,"-135"0,0 0,0 0,0 1,0-1,0 0,1 1,-1-1,0 1,0 0,-1-1,1 1,0 0,0 0,0 0,0 1,-1-1,1 0,-1 1,1-1,-1 1,1 0,-1-1,0 1,0 0,0 0,0-1,0 1,0 0,0 0,-1 0,1 0,-1 0,1 0,-1 1,0-1,0 0,0 0,0 0,0 0,0 0,-1 0,1 0,-1 0,1 0,-1 0,0 0,0 0,0 0,0 0,0 0,0 0,-1 0,0 1,0-1,0 0,0 1,0-1,1 1,0 0,-1-1,1 1,0 0,0 0,0 0,1 0,-1 0,1 0,-1 0,1 0,0 0,0 0,1 0,-1 0,1 0,-1 0,1 0,0 0,0 0,0-1,0 1,1 0,-1-1,1 1,0-1,0 1,-1-1,2 0,-1 1,0-1,0 0,1-1,-1 1,1 0,2 1,75-9,-54 0</inkml:trace>
  <inkml:trace contextRef="#ctx0" brushRef="#br0" timeOffset="1828.83">368 682,'-27'17,"9"-7,0 1,1 1,0 0,1 1,1 1,0 0,0 1,2 0,0 2,1-1,-5 10,16-23,-1 1,1-1,0 1,1 0,-1-1,1 1,-1 0,1-1,0 1,1 0,-1 0,1-1,-1 1,1 0,0-1,0 1,1-1,-1 0,1 1,0-1,0 0,0 0,0 0,0 0,1 0,-1 0,1-1,0 1,0-1,0 0,0 0,0 0,0 0,0 0,1-1,-1 1,1-1,-1 0,1 0,0-1,-1 1,1-1,0 1,-1-1,1 0,0-1,2 1,12-2,0-1,0-1,0 0,-1-1,0-1,0-1,0 0,-1-1,0-1,0-1,-1 0,0-1,8-8,164-175,-166 173,-1-1,-2-1,0-1,-1 0,-1-1,-2-1,0 0,-2-1,-1-1,-1 0,-1 0,-2-1,0 0,-3 0,2-21,-6 43,0 1,0 0,-1-1,0 1,0-1,-1 1,1 0,-1 0,-1 0,1 0,-1 0,0 1,0-1,-1 1,0 0,1 0,-2 0,1 0,-1 1,1-1,-1 1,-1 0,1 1,0-1,-1 1,0 0,1 1,-1-1,0 1,-1 0,1 1,0-1,0 1,-1 1,1-1,-1 1,1 0,0 0,-1 1,1 0,-1 0,1 1,0-1,-4 3,-2 2,0 1,1 0,1 0,-1 1,1 0,0 1,1 0,0 1,0 0,1 0,1 1,-1 0,2 1,0-1,0 1,1 0,0 1,1-1,1 1,0 0,0 0,2 0,-1 0,2 0,0 0,0 0,1 0,1 0,0 0,1 0,0 0,5 11,4 5,2-1,0 0,2-1,1-1,1 0,1-1,1-1,16 13,-23-25,0 0,1-1,0-1,1 0,0-1,0 0,1-1,0-1,1-1,16 5,8-17,-29-4</inkml:trace>
  <inkml:trace contextRef="#ctx0" brushRef="#br0" timeOffset="2081.95">1383 456,'-33'38,"-26"37,-3 11,5-5,11-12,10-16,10-14,10-8,7-4,1-8,1-1,3 0,1-2</inkml:trace>
  <inkml:trace contextRef="#ctx0" brushRef="#br0" timeOffset="2366.584">1016 428,'10'29,"8"23,5 9,4-2,-2-7,-2-6,1-7,1-5,-3-3,-2-8,1-7,-2-6</inkml:trace>
  <inkml:trace contextRef="#ctx0" brushRef="#br0" timeOffset="2632.597">1637 174,'-14'29,"-5"9</inkml:trace>
  <inkml:trace contextRef="#ctx0" brushRef="#br0" timeOffset="3130.553">1863 598,'-35'15,"0"2,1 2,2 1,0 2,0 0,-1 5,30-25,-1 1,0-1,1 1,0-1,-1 1,1 0,0 1,1-1,-1 0,0 1,1 0,0-1,0 1,0 0,0 0,1 0,-1 0,1 0,0 1,0-1,1 0,-1 1,1-1,0 0,0 1,1-1,-1 0,1 0,0 1,0-1,0 0,1 0,-1 0,1 0,0 0,0 0,1-1,-1 1,1-1,-1 1,1-1,0 0,3 2,1 0,0-1,0 0,0-1,1 1,0-1,-1-1,1 1,0-2,0 1,1-1,-1 0,0 0,0-1,1 0,-1-1,0 0,0 0,0-1,0 0,0 0,0-1,0 0,6-4,9-4,-1-1,0-2,-1 0,0-1,-2-1,0-1,3-4,-1-3,-1-1,-2 0,0-1,-2-2,10-19,-1 2,-7 16,0-1,-2 0,-1-1,-2-1,-1 0,-1 0,-2-2,-1 1,-2-1,-1 0,-2 0,-1 0,-2-25,0 55,0 0,0 0,0 0,-1 0,0 0,1 0,-1 0,-1 1,1-1,0 0,-1 1,0-1,0 1,0-1,0 1,-1 0,1 0,-1 0,0 0,0 0,0 1,0-1,0 1,0 0,-1 0,1 0,-1 0,0 1,1 0,-1-1,0 1,0 0,0 1,0-1,0 1,0 0,0 0,0 0,0 0,1 1,-3 0,-9 5,0 2,0 0,0 0,1 1,0 1,1 1,0 0,1 0,0 1,1 1,0 0,1 1,0 0,2 0,-1 1,2 0,0 0,0 1,2 0,-2 7,1-7,2 0,-1 0,2 1,0-1,1 1,1 0,0 0,1 0,1 0,1-1,0 1,1 0,1-1,0 1,2-1,0-1,0 1,2-1,-1 0,2 0,0-1,1 0,0-1,1 0,1-1,0 0,10 7,-13-13,-1-1,2-1,-1 0,0 0,1-1,0 0,0 0,-1-1,2-1,1 1,13 0</inkml:trace>
  <inkml:trace contextRef="#ctx0" brushRef="#br0" timeOffset="3715.807">2427 456,'-11'20,"0"1,1 1,1 0,1 0,1 1,1 0,1 0,1 0,1 1,1-1,1 1,2 22,-1-43,1 0,-1 0,1 0,0-1,0 1,0 0,0-1,0 1,1 0,-1-1,1 0,0 1,0-1,0 0,0 0,0 0,0 0,0 0,1 0,-1-1,1 1,-1-1,1 0,0 0,-1 0,1 0,0 0,0 0,0-1,-1 1,1-1,0 0,0 0,0 0,0 0,0-1,2 0,6 0,0-2,-1 1,1-2,-1 1,0-1,0-1,0 0,0 0,5-5,9-9,0-1,-2-1,0-1,-1 0,-1-2,-2-1,0 0,8-17,-22 35,38-38,-40 47,-1-1,0 0,1 1,-1-1,0 1,0-1,0 1,0-1,0 1,0 0,-1-1,1 1,0 0,-1 0,1 0,-1-1,0 1,0 0,0 0,0 0,0 0,0 0,0 0,-1 1,-24 121,-54 322,21-187,27-203,30-55,1 0,-1 0,0 0,0 0,0 0,1-1,-1 1,0 0,0 0,0-1,0 1,0-1,0 1,0-1,0 1,-1-1,1 0,0 1,0-1,0 0,0 0,-1 0,1 0,0 0,0 0,0 0,0 0,0 0,-1-1,1 1,0 0,0-1,0 1,0-1,0 0,0 1,0-1,0 0,0 1,0-1,0 0,1 0,-1 0,0 0,0 0,1 0,-1 0,1 0,-1 0,1 0,-1 0,1-1,-10-22,1-1,2 0,0 0,2-1,1 0,0 1,2-2,1 1,2 0,0 0,5-20,20-118,-16 132</inkml:trace>
  <inkml:trace contextRef="#ctx0" brushRef="#br0" timeOffset="3983.983">3134 174,'-20'24,"-10"13,-1 4,5 1,2-8,6-3,5-4,5-5</inkml:trace>
  <inkml:trace contextRef="#ctx0" brushRef="#br0" timeOffset="4844.337">1722 61,'-14'19,"-10"16,-6 3,3-2,1-6,5-3,6-2,5-5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5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1 762,'56'-2,"113"-22,-27-7,-124 30,-7 1</inkml:trace>
  <inkml:trace contextRef="#ctx0" brushRef="#br0" timeOffset="399.441">142 451,'5'10,"1"12,0 8,-1 3,-1 1,-2 0,-1-2,0-1,-1-1,0-1,-1 0,1-1,5 0,1 0,0 0,-2 0,0 0,-2-5</inkml:trace>
  <inkml:trace contextRef="#ctx0" brushRef="#br0" timeOffset="3638.11">622 677,'171'-281,"-55"94,-116 186,0 0,1-1,-1 1,0 0,1 0,-1 0,1 0,-1 0,1 0,0 1,-1-1,1 0,0 0,-1 0,1 1,0-1,0 0,0 1,0-1,0 0,0 1,0-1,0 1,0 0,0-1,0 1,0 0,0-1,0 1,0 0,0 0,0 0,0 0,1 0,-1 0,0 1,0-1,0 0,0 0,0 1,0-1,0 1,0-1,0 1,0-1,0 1,0 0,-1-1,1 1,0 0,0 0,-1-1,1 1,0 0,-1 0,1 1,8 88,-10-82,0 0,1 0,0 0,0 0,1 0,0 0,1 0,0 0,0-1,0 1,1 0,1-1,-1 0,1 0,3 5,-5-10,0 0,-1 0,1-1,0 1,0 0,0-1,0 0,1 1,-1-1,0 0,0 0,1 0,-1-1,1 1,-1 0,1-1,-1 0,1 1,-1-1,1 0,-1 0,1-1,-1 1,1 0,-1-1,1 0,-1 1,0-1,1 0,-1 0,0-1,0 1,2-1,69-55,-70 54,152-158,-155 160,0 0,1 0,-1 1,0-1,1 0,-1 0,1 0,-1 0,1 1,-1-1,1 0,0 0,-1 1,1-1,0 1,0-1,0 0,-1 1,1-1,0 1,0 0,0-1,0 1,0 0,0-1,-1 1,1 0,0 0,0 0,0 0,0 0,0 0,0 0,0 0,0 0,0 1,0-1,0 0,0 1,0-1,-1 0,1 1,0-1,0 1,0-1,-1 1,1 0,0-1,-1 1,1 0,0-1,-1 1,1 0,-1 0,1 0,-1 0,1 0,10 59,-10-50,1 3,0-1,1 0,1 0,0 1,0-2,1 1,0-1,1 1,1-1,0-1,0 0,1 0,8 9,-2-3</inkml:trace>
  <inkml:trace contextRef="#ctx0" brushRef="#br0" timeOffset="3923.717">649 818,'44'-14,"28"-10,11-1,2 0,-4 3,-11 6,-9 1,-8 2,-10 4,-7 4,-4 2,-4 2,-1 1,-1 0,-4 6,-11 6,-8 1</inkml:trace>
  <inkml:trace contextRef="#ctx0" brushRef="#br0" timeOffset="4572.713">1073 931,'-305'378,"279"-340,21-30,18-25,143-221,-128 205,-8 7,2 2,1 0,1 1,1 1,0 1,22-12,-45 32,0-1,1 1,-1 0,1 0,0 0,-1 0,1 0,0 1,-1-1,1 1,0 0,0-1,0 1,-1 1,1-1,0 0,0 1,-1-1,1 1,0 0,-1 0,1 0,-1 0,1 0,-1 1,1-1,-1 1,0-1,0 1,0 0,0 0,0 0,0 0,0 1,-1-1,1 0,-1 1,0-1,1 1,-1-1,39 112,-39-109,42 141,-36-122,-5-22,-1 1,1 0,-1 0,0-1,0 1,0 0,0 0,-1 0,1 0,-1 0,0 0,0 0,0 0,0 0,0 0,-1 0,1 0,-1 0,0 0,0 0,0 0,0 0,-1 1,0-3,-1-1,1 1,-1 0,0-1,1 0,-1 0,0 0,1 0,-1 0,0 0,1-1,-1 1,0-1,1 1,-1-1,1 0,-1 0,1-1,0 1,-1 0,1-1,0 1,-1-2,-4-1,-20-13,1-1,1-1,1-2,0 0,-19-24,21 19,4 3</inkml:trace>
  <inkml:trace contextRef="#ctx0" brushRef="#br0" timeOffset="5068.897">1637 57,'4'-2,"-1"1,1 0,0 0,-1 0,1 0,0 1,0-1,-1 1,1 0,0 0,0 0,-1 1,1 0,0-1,0 1,-1 0,1 1,-1-1,1 1,-1-1,1 1,-1 0,0 0,0 1,0-1,0 1,-1-1,1 1,-1 0,1 0,-1 0,0 0,0 1,0-1,-1 0,1 1,-1-1,0 1,0 0,0-1,0 5,7 20,-1 1,-2 1,-1-1,-1 1,-2 0,-1 0,-4 28,2 3,2 17,2-5,-3 1,-4-1,-2-1,-4 1,-3-1,-2-1,-8 10,18-61,-2-1,0-1,-1 1,-1-1,-1-1,0 1,-1-2,-10 10,-20 16,24-28</inkml:trace>
  <inkml:trace contextRef="#ctx0" brushRef="#br0" timeOffset="5605.463">763 0,'-43'86,"4"2,3 2,5 1,4 1,4 2,4 0,-6 86,20-137,2-1,2 1,2 0,2 0,1-1,3 1,1-1,2-1,2 0,1 0,3-1,9 18,-17-45,0 0,1-1,0 0,1 0,1-1,-1 0,2-1,-1 0,2-1,-1-1,1 1,0-2,1 0,0-1,0 0,14 4,-4-4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59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0 639,'36'176,"12"95,-48-264,1 0,0 0,0 0,1 0,0 0,0 0,0-1,1 1,0-1,0 1,1-1,0 0,0-1,0 1,3 1,-4-7,1 0,-1-1,0 1,1-1,-1 1,0-1,1 0,-1-1,0 1,0 0,0-1,0 0,0 0,0 0,0 0,-1 0,1 0,-1-1,1 1,-1-1,0 0,0 0,0 0,-1 0,1 0,0 0,-1 0,0 0,86-219,29-46,-103 224,-9 24</inkml:trace>
  <inkml:trace contextRef="#ctx0" brushRef="#br0" timeOffset="535.003">84 384,'107'23,"-90"-21,-1-1,1 0,-1-1,1-1,-1-1,1 0,-1-1,12-3,89-9,-150-10,-136-42,150 59</inkml:trace>
  <inkml:trace contextRef="#ctx0" brushRef="#br0" timeOffset="878.371">112 130,'15'-4,"18"-8,10 0,1 1,-2 2,-3 4,-3 1,-3 3,-3 5,-1 3,-1 0,-5-2</inkml:trace>
  <inkml:trace contextRef="#ctx0" brushRef="#br0" timeOffset="2734.685">762 808,'-17'39,"17"-39,0 1,0 0,0-1,-1 1,1 0,0-1,0 1,0 0,0 0,0-1,0 1,1 0,-1-1,0 1,0 0,0-1,1 1,-1-1,0 1,0 0,1-1,-1 1,1-1,-1 1,1-1,-1 1,1-1,-1 1,1-1,-1 1,1-1,-1 0,1 1,0-1,-1 0,1 0,0 1,-1-1,1 0,0 0,-1 0,1 0,0 0,-1 0,1 0,0 0,-1 0,1 0,0 0,-1 0,1 0,0-1,-1 1,1 0,0-1,6-2,-1 0,0 0,0-1,0 0,0 0,0-1,-1 0,0 0,0 0,0 0,-1-1,0 1,0-1,0-1,-1 1,2-4,-5 9,-1-1,0 1,1 0,-1-1,0 1,0-1,0 1,0 0,0 0,0 0,0 0,0-1,0 1,-1 1,1-1,0 0,-1 0,1 0,-1 1,1-1,-1 1,1-1,-1 1,1-1,-1 1,1 0,-1 0,1 0,-1 0,0 0,1 0,-1 0,1 1,-1-1,1 0,-1 1,1-1,-1 1,1 0,-1 0,1-1,0 1,-1 0,1 0,0 0,0 0,0 0,0 1,-1 0,0-2,0 1,0 0,0 0,0 0,0 0,0 0,0 1,0-1,0 0,1 1,-1 0,1-1,-1 1,1 0,-1 0,1 0,0 0,0 0,0 0,0 0,0 0,1 0,-1 0,1 0,-1 1,1-1,0 0,0 0,0 2,7 4</inkml:trace>
  <inkml:trace contextRef="#ctx0" brushRef="#br0" timeOffset="3519.211">1411 103,'-149'-98,"148"98,-1-1,1 0,0 1,0-1,-1 1,1 0,0-1,-1 1,1 0,-1 0,1 0,0 0,-1 0,1 0,-1 0,1 0,0 1,-1-1,1 0,0 1,-1-1,1 1,0 0,0-1,0 1,-1 0,1 0,0 0,0 0,0 0,0 0,0 0,1 0,-1 0,0 0,0 0,1 1,-1-1,1 0,-1 0,1 1,-1-1,1 0,0 2,-6 66,6-60,31 204,27 168,1 9,-51-338,-1 67,-9-106,2 2,-2-1,0 0,0 1,-1-1,-1 0,0 0,-1-1,-1 1,0-1,-1-1,0 1,-1-1,0 0,-1 0,0-1,-1-1,0 1,-5 2,11-10,0-1,-1 1,1-1,-1 0,0-1,1 1,-1-1,0 0,0 0,0 0,0-1,0 1,0-1,0-1,0 1,0-1,1 0,-1 0,0 0,0 0,0-1,1 0,-1 0,1 0,0-1,-1 1,1-1,0 0,1 0,-1-1,0 1,1-1,0 0,0 0,0 0,0 0,1 0,-1-1,1 1,0-1,0 1,1-1,0 0,0 0,0 0,0 1,0-4,0-4,-1 0,1 0,1-1,0 1,1 0,1 0,-1 0,2 0,0 0,0 1,1-1,1 1,0-2,6-5</inkml:trace>
  <inkml:trace contextRef="#ctx0" brushRef="#br0" timeOffset="4279.472">1636 639,'11'6,"0"0,-1 1,0 0,-1 1,1 0,-1 1,-1-1,0 2,0-1,-1 1,0 0,0 1,-1 0,-1 0,0 0,-1 0,0 1,0 0,1 8,36 208,-38-200,21 56,-3-110,22-107,-26 75,2 1,2 0,3 2,11-15,55-65,-70 118</inkml:trace>
  <inkml:trace contextRef="#ctx0" brushRef="#br0" timeOffset="4714.08">1665 300,'341'0,"-317"-4,-29-10,-2 10,-11-7,1 0,-1-1,2-1,0-1,0-1,2 0,-1-1,10 8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05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194 135,'-19'20,"-11"15,-6 2,4 0,2-7,7-4,6-6</inkml:trace>
  <inkml:trace contextRef="#ctx0" brushRef="#br0" timeOffset="663.964">166 728,'-26'32,"8"-14,2 0,0 2,1 0,1 1,1 0,1 1,1 0,0 1,0 7,10-28,1 0,-1 1,1-1,0 1,-1-1,1 1,0-1,0 0,1 1,-1-1,0 1,1-1,0 1,-1-1,1 0,0 0,0 1,1-1,-1 0,0 0,1 0,-1 0,1 0,-1 0,1-1,0 1,0-1,0 1,0-1,0 1,0-1,0 0,0 0,1 0,-1 0,0-1,1 1,-1 0,1-1,-1 0,1 0,-1 0,0 0,1 0,-1 0,1 0,-1-1,1 1,-1-1,10-1,1 0,-1 0,0-1,0-1,-1 0,1-1,-1 0,0-1,0 0,-1 0,0-1,0-1,0 0,-1 0,4-6,117-150,-118 147,15-23,-2-1,-1-1,-3-2,-1 0,-2-1,-2-1,-2 0,-3-1,1-13,-10 49,-1 0,0 0,-1 0,-1 0,1 0,-2 0,1 0,-2 0,1 0,-3-3,4 11,0-1,0 1,0 0,-1 0,1 1,-1-1,0 0,0 1,0-1,0 1,0-1,-1 1,1 0,-1 0,1 0,-1 0,0 0,0 1,1-1,-1 1,0 0,-1 0,1 0,0 0,0 1,0-1,0 1,-1-1,1 1,0 0,-1 1,1-1,0 1,0-1,0 1,-1 0,-8 5,0 0,0 1,1 0,1 1,-1 0,1 1,0 0,1 1,0 0,1 0,0 1,0 0,1 0,1 0,0 1,-5 12,4-7,0 0,1 0,1 0,0 1,1 0,1-1,1 1,1 1,0-1,1 0,1 0,1 0,1 0,0 0,1-1,1 1,0-1,2 0,0 0,1-1,4 6,-5-7,1-1,0 0,1 0,1-1,1 0,-1-1,2 0,0-1,0 0,1 0,0-2,1 0,0 0,0-1,1-1,2 0,7-1</inkml:trace>
  <inkml:trace contextRef="#ctx0" brushRef="#br0" timeOffset="912.016">928 502,'-29'43,"-19"34,-6 13,6-4,7-17,9-14,12-13,8-8,11-10,6-14,2-9</inkml:trace>
  <inkml:trace contextRef="#ctx0" brushRef="#br0" timeOffset="1092.697">674 502,'5'39,"6"21,1 7,-1-5,3-11,-2-11,2-7,3-4,5-8,-3-1,1-6,-3-9,-5-5</inkml:trace>
  <inkml:trace contextRef="#ctx0" brushRef="#br0" timeOffset="1299.998">1097 22,'-9'29,"-4"14,1 0</inkml:trace>
  <inkml:trace contextRef="#ctx0" brushRef="#br0" timeOffset="1749.953">1154 700,'-11'22,"1"-5,1 0,1 1,1 0,0 0,1 1,1 0,1 0,0 6,4-23,-1 1,1-1,0 0,-1 1,1-1,1 0,-1 1,0-1,0 0,1 1,0-1,-1 0,1 0,0 0,0 1,0-1,0 0,0 0,1 0,-1-1,1 1,-1 0,1 0,0-1,-1 1,1-1,0 0,0 1,0-1,0 0,0 0,0 0,1 0,-1-1,0 1,0-1,1 1,-1-1,0 0,1 1,-1-1,0-1,1 1,-1 0,0-1,10-2,-1 0,1-1,-1-1,-1 0,1 0,-1-1,0-1,0 0,0 0,-1-1,0 0,-1 0,0-1,0 0,-1-1,3-4,92-174,-96 173,14-31,-3-1,-2-1,-2 0,-2-1,-2 0,-2-1,-1-40,-4 81,-1 0,-1 0,1 0,-1 0,-1 0,0 0,0 0,-1 0,0 1,0-1,-1 0,0 1,-1 0,1-1,-2 1,1 1,-1-1,0 1,-1 0,0 0,0 0,0 1,-1 0,-4-3,7 8,0 0,0 0,0 0,-1 1,1 0,0 0,0 0,0 0,0 0,-1 1,1 0,0 0,0 0,0 0,0 1,0-1,1 1,-1 0,0 0,1 1,-1-1,1 1,0 0,-2 1,-67 77,60-66,2 1,0 0,0 0,2 1,0 0,0 0,2 1,0 0,2 1,0-1,0 1,2-1,0 1,2 0,0 0,1 0,0 0,2-1,0 1,2-1,0 2,40 53,-31-55</inkml:trace>
  <inkml:trace contextRef="#ctx0" brushRef="#br0" timeOffset="2263.17">1492 672,'-4'6,"0"0,0 1,1-1,0 1,0 0,0 0,1 0,0 0,0 0,1 0,0 1,0-1,1 0,0 1,0-1,2 8,-2-14,0 0,1 0,-1 1,1-1,-1 0,1 0,-1 0,1 0,0 0,-1 0,1 0,0 0,0-1,0 1,0 0,0 0,0-1,0 1,0 0,0-1,0 1,0-1,0 0,0 1,1-1,-1 0,0 0,0 1,0-1,1 0,-1 0,0 0,0-1,0 1,1 0,-1 0,0-1,0 1,0 0,0-1,0 1,1-1,-1 0,0 1,0-2,48-33,67-116,-115 151,-1 1,0-1,0 1,0-1,1 0,-1 1,0-1,0 1,1-1,-1 0,0 1,1-1,-1 0,0 0,1 1,-1-1,0 0,1 0,-1 1,1-1,-1 0,1 0,-1 0,0 0,1 0,-1 0,1 0,-1 0,1 0,-1 0,1 0,-1 0,1 0,-1 0,0 0,1 0,-1 0,1-1,-1 1,0 0,1 0,-1 0,1-1,-1 1,0 0,1-1,-1 1,0 0,1-1,-1 1,0 0,0-1,1 1,-1-1,0 1,0 0,0-1,0 1,1-1,-3 40,-16 108,7 81,8-197,-2 0,-1 0,-1-1,-1 0,-2-1,-5 10,13-34,0 0,0 0,0 0,-1-1,1 1,-1-1,0 0,0 1,-1-1,1-1,-1 1,0 0,0-1,0 0,-1 0,1 0,-5 2,7-7,0 1,0-1,0 1,1-1,-1 0,0 1,1-1,-1 0,1 0,-1 0,1-1,0 1,0 0,0 0,0-1,1 1,-1 0,1-1,-1 1,1 0,0-1,0 1,0-2,-3-8,-4-12</inkml:trace>
  <inkml:trace contextRef="#ctx0" brushRef="#br0" timeOffset="2528.807">1775 164,'-24'29,"-8"14,-3 0,4-3,7-3,8-3,7-8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21.3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1 867,'0'-1,"0"1,0-1,1 1,-1-1,0 1,0-1,1 1,-1-1,1 1,-1-1,0 1,1 0,-1-1,1 1,-1 0,1-1,-1 1,1 0,-1 0,1-1,-1 1,1 0,-1 0,1 0,-1 0,1 0,-1 0,1 0,0 0,-1 0,1 0,-1 0,1 0,-1 0,1 0,-1 0,1 1,-1-1,1 0,-1 0,1 1,-1-1,1 0,-1 1,1-1,-1 0,0 1,1-1,-1 1,0-1,1 1,-1-1,0 1,1-1,-1 1,0-1,0 1,5-53,11-135,71-66,-80 242,1 0,0 1,0 0,1 0,0 1,1 0,0 1,1 0,0 0,0 1,0 1,1 0,0 1,0 0,0 0,5 0,0-2,2 1,0 1,0 1,0 1,1 0,-1 2,1 0,0 1,-1 1,16 3,83 23,76 4,-165-31,0-1,-1-2,1 0,-1-2,0-1,0-2,16-6,19-6,-50 17,-1 1,0-2,0 0,0 0,0-1,0-1,-1 0,0 0,-1-1,1 0,-1-1,0 0,-1-1,0 0,-1-1,0 1,2-4,38-80,-47 93,-1 0,0 1,0-1,0 0,0 0,1 1,-1-1,0 0,0 1,1-1,-1 0,0 0,0 1,1-1,-1 0,0 0,1 0,-1 0,0 1,1-1,-1 0,0 0,1 0,-1 0,0 0,1 0,-1 0,0 0,1 0,-1 0,1 0,-1 0,0 0,1 0,-1 0,0 0,1 0,-1-1,0 1,1 0,-1 0,0 0,1-1,-1 1,0 0,0 0,1-1,-1 1,0 0,0 0,0-1,1 1,-1 0,0-1,0 1,0 0,0-1,0 1,3 37,-3-34,0 6,0-1,1 0,0 0,0 0,1 0,0 0,0 0,1-1,0 1,1-1,-1 1,1-1,1 0,-1-1,1 1,1-1,-1 0,1 0,0 0,0-1,1 0,-1 0,6 2,21 12,-19-9,2 0,-1-1,1-1,1-1,-1 0,1-1,1-1,-1-1,18 3,250-6,-116 27,141-27,-301 3,0 0,1 0,-1 1,-1 0,1 1,-1 0,0 0,0 1,-1 0,0 0,0 1,-1 0,0 0,0 1,-1-1,0 1,0 0,-1 1,0-1,-1 1,0-1,1 11,-1-13,14 55,-5-54,-6-13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22.1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875 0,'-34'33,"2"1,1 2,2 1,1 2,2 0,-15 33,23-40,2 1,1 1,1 0,2 1,-2 15,11-37,0-1,1 1,0 0,1 0,0 0,1 0,1 0,0 0,1 0,0 0,1 0,1 0,0-1,0 0,1 0,5 9,-2-10,0 0,0 0,1-1,1 0,0-1,0 0,1 0,0-1,0-1,1 1,0-2,0 0,1 0,-1-1,1-1,0 0,1-1,-1 0,1-1,-1-1,1 0,0-1,12 1,0-2,0-1,0-1,-1-1,1-2,-1 0,0-2,0 0,-1-2,0-1,2-2,-3 0,0-1,-1-1,0-1,-2 0,0-2,0-1,-2 0,0-1,-2-1,3-6,-11 17,-2-1,0-1,0 1,-1-1,0 0,-1 0,0-1,-1 1,0-1,-2 0,1 1,-1-1,-1 0,0 0,-1 0,0 0,-1 1,-1-1,0 0,0 1,-6-12,-3 4,0-1,-1 2,-2-1,0 2,-1 0,0 1,-1 1,-1 0,-1 1,0 1,-1 1,-1 1,0 1,0 0,-1 2,0 0,-1 2,0 0,0 2,0 0,-1 2,0 1,1 0,-1 2,0 1,0 0,-41 2,12 1</inkml:trace>
  <inkml:trace contextRef="#ctx0" brushRef="#br0" timeOffset="502.945">0 480,'10'-3,"0"0,0 0,0 1,1 1,-1 0,0 0,1 1,-1 0,0 0,1 2,8 1,16 0,73 1,0-5,0-5,62-12,712-79,-498 78,-361 19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0.01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1,'-1'16,"1"1,0 0,2 0,0 0,1 0,0-1,2 1,0-1,0 0,2-1,0 1,1-1,0-1,1 1,5 4,0-6,0-1,0 0,2-1,-1-1,1-1,1 0,0-1,0-1,0 0,1-2,1 1,10 4,123 25,-97-28,0-3,1-2,49-4,-8 0,44-9,142-52,55 41,-317 17,1 1,-1 1,1 1,0 0,-1 2,1 0,0 2,0 0,9 3,27 6,-47-11,0 2,0-1,0 1,-1 1,1 0,-1 0,0 1,0 1,0-1,-1 2,1-1,-1 1,6 6,81 132,-93-142,0 0,1-1,-1 1,0-1,0 0,1 0,-1 0,0 0,1 0,-1-1,1 0,-1 0,1 0,-1 0,1 0,-1-1,1 1,-1-1,0 0,1 0,-1 0,0 0,1-1,-1 0,0 1,0-1,-1 0,1 0,0-1,-1 1,1 0,-1-1,1 0,1-2,16-10,108-52,-105 59,0 1,1 2,-1 0,1 1,0 2,6 0,-4 1,135 14,-10 23,-9-14,-91-14,0-2,1-3,-1-2,17-2,-2 0,-49 0,-1 0,1-1,-1-1,1 0,-1-1,0-1,-1 0,1-2,-1 1,0-2,-1 0,1-1,-2 0,1-1,-1-1,-1 0,0 0,-1-1,0-1,-1 0,6-9,68-120,-74 121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1.3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346 11,'-89'138,"75"-111,-82 142,-51 30,218-305,40-67,-5 14,-24 57,-80 101,1 0,-1 1,1-1,-1 1,0 0,1 0,-1 0,1 0,-1 0,1 0,-1 1,0-1,1 1,-1-1,1 1,-1 0,0 0,0 0,0 1,0-1,0 0,0 1,0-1,0 1,0 0,0-1,-1 1,1 0,-1 0,0 0,1 0,-1 0,0 1,0-1,0 0,-1 1,1-1,0 0,-1 3,11 13,19 26,-3 2,-1 1,-3 1,-2 0,9 33,-1 34,-29-114,-3-9</inkml:trace>
  <inkml:trace contextRef="#ctx0" brushRef="#br0" timeOffset="346.061">92 349,'43'0,"20"0,3 0,-5-5,-7-1,-9 0,-7 1,-5 2,-3 1,-2 0,-1 2,-1 0,-4 5,-1 1,-4 1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7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0 283,'24'0,"13"0,4 0,1 0,-2-5,-3-1,-4-1,-2 2,-1 2,-1-4,-2-1,1 2,0 1,-1 2,1 1,0 1,-5 6,-6 1</inkml:trace>
  <inkml:trace contextRef="#ctx0" brushRef="#br0" timeOffset="278.239">29 508,'38'-5,"23"-1,5 0,-3 1,-8 2,-9 1,-7 0,-10 2</inkml:trace>
  <inkml:trace contextRef="#ctx0" brushRef="#br0" timeOffset="729.954">141 0,'28'25,"0"-2,2-1,0-1,2-2,0-1,1-1,1-2,30 9,-34-13,-20-9,1 0,-1 1,0 0,0 1,0 0,-1 1,1 0,-1 0,0 1,-1 0,1 0,-1 1,0 0,-1 1,0 0,0 0,-1 0,0 1,0 0,-1 0,0 1,0 1,-4-6,-1 1,0-1,0 0,0 1,-1-1,0 0,0 1,0-1,-1 0,1 0,-1 0,0 0,-1 0,1-1,-1 1,0-1,0 1,-1-1,1 0,-1 0,0-1,0 1,-2 1,-106 70,-103 53,188-96,19-15</inkml:trace>
  <inkml:trace contextRef="#ctx0" brushRef="#br0" timeOffset="1129.732">1327 198,'-24'139,"6"2,1 115,-11-73,7-81,16-58,3-43,3-12</inkml:trace>
  <inkml:trace contextRef="#ctx0" brushRef="#br0" timeOffset="1430.129">875 226,'43'0,"43"0,17 0,0 0,-7 0,-12 0,-9 0,-13 0,-7 0,-9 0,-7 0,-5 0,-4 0,-2 0,-1 0,-1 0,-4 0</inkml:trace>
  <inkml:trace contextRef="#ctx0" brushRef="#br0" timeOffset="1815.541">2004 480,'39'-9,"26"-4,8 1,-5 2,-8 3,-10 2,-8 3,-7 1,-10 6,-3 2,-2-1,1 0,-2-3</inkml:trace>
  <inkml:trace contextRef="#ctx0" brushRef="#br0" timeOffset="2062.992">2089 705,'38'0,"28"0,11 0,-2-4,-9-3,-11 1,-10 2,-8 0,-10 2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52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283 179,'0'4,"0"12,0 8,0 4,0 2,0 2,0-1,0-1,0 0,0 0,0-2,0 1,0-1,0 0,0-5</inkml:trace>
  <inkml:trace contextRef="#ctx0" brushRef="#br0" timeOffset="250.072">0 630,'44'-5,"27"-6,8-2,-5 2,-11-2,-10 1,-11 3,-7 2,-9 8,-10 4</inkml:trace>
  <inkml:trace contextRef="#ctx0" brushRef="#br0" timeOffset="836.688">86 856,'38'-26,"-26"21,1 0,-1 0,1 1,0 0,0 1,0 1,0 0,1 1,-1 0,0 1,2 1,-14-1,0 0,1 0,-1 0,0 0,1 0,-1 0,0 1,1-1,-1 1,0-1,0 1,1-1,-1 1,0 0,0-1,0 1,0 0,0 0,0 0,0 0,0 0,0 0,-1 0,1 0,0 0,0 0,-1 1,1-1,-1 0,1 0,-1 1,0-1,0 0,1 1,-1-1,0 0,0 1,0-1,0 0,0 1,-1-1,1 0,0 1,-1-1,1 0,-1 1,0 0,-29 60,29-60,-130 169,129-170,1 0,-1 1,1-1,0 1,-1-1,1 1,0 0,0-1,0 1,0 0,0 0,1 0,-1 0,0 0,1 0,0 0,-1 0,1 0,0 0,0 0,0 0,0 0,0 0,1 0,-1 0,1 0,-1 0,1 0,0 0,-1-1,1 1,0 0,0 0,0-1,1 1,-1 0,0-1,1 1,-1-1,1 0,-1 1,1-1,0 0,-1 0,1 0,0 0,0 0,0-1,0 1,2 0,8-1,1 0,-1-1,1 0,-1-1,0 0,0-1,0-1,0 0,0-1,-1 0,0 0,0-1,0-1,-1 0,0 0,0-1,12-7,-3 2</inkml:trace>
  <inkml:trace contextRef="#ctx0" brushRef="#br0" timeOffset="1571.55">537 968,'264'-337,"-263"336,-1-1,0 1,0 0,1-1,-1 1,1 0,-1 0,1 0,0-1,-1 1,1 0,0 0,0 0,0 0,-1 0,1 0,0 0,0 1,1-1,-1 0,0 0,0 1,0-1,0 1,1-1,-1 1,0-1,0 1,1 0,-1 0,0 0,1 0,-1 0,0 0,1 0,-1 0,0 0,1 0,-1 1,0-1,0 1,1-1,-1 1,0-1,0 1,0 0,0-1,1 1,-1 0,0 0,-1 0,1 0,0 0,0 0,0 0,17 76,-18-71,0 0,1 1,-1-1,1 0,1 0,-1 0,1 0,0 0,1 0,-1 0,1 0,0-1,0 1,1-1,0 0,0 0,1 1,-2-5,-1 1,0-1,1 0,-1 0,0 0,1 0,-1-1,1 1,0-1,-1 1,1-1,-1 0,1 0,0 0,-1 0,1-1,-1 1,1-1,-1 1,1-1,-1 0,1 0,-1 0,1 0,-1 0,0-1,0 1,0-1,0 0,0 1,0-1,0 0,0 0,56-71,19-57,-21 39,-56 90,0 1,0-1,0 1,0-1,0 1,0-1,0 1,0 0,1-1,-1 1,0-1,0 1,1-1,-1 1,0-1,1 1,-1 0,0-1,1 1,-1 0,0-1,1 1,-1 0,1 0,-1-1,1 1,-1 0,1 0,-1 0,0 0,1-1,-1 1,1 0,-1 0,1 0,-1 0,1 0,-1 0,1 0,-1 0,1 1,-1-1,1 0,-1 0,1 0,-1 0,1 1,-1-1,1 0,-1 0,0 1,1-1,-1 0,1 1,-1-1,0 1,1-1,-1 0,0 1,0-1,1 1,-1-1,0 1,0-1,0 1,0-1,7 39,-6-31,23 140,-22-133,1-1,0 1,1-1,1 0,0 0,1-1,0 0,1 0,1 0,0-1,0 0,5 4,1-3</inkml:trace>
  <inkml:trace contextRef="#ctx0" brushRef="#br0" timeOffset="2020.723">1609 460,'177'338,"-177"-336,0 0,0-1,1 1,-1 0,0-1,0 1,1 0,-1-1,1 1,0-1,-1 1,1-1,0 1,0-1,0 1,0-1,0 0,0 1,0-1,1 0,-1 0,0 0,1 0,-1 0,0 0,1 0,-1-1,1 1,0-1,-1 1,1-1,-1 1,1-1,0 0,-1 0,1 1,0-1,-1-1,1 1,0 0,-1 0,1-1,0 1,-1-1,1 1,0-1,-1 1,1-1,-1 0,0 0,1 0,-1 0,0 0,1 0,-1 0,0-1,87-169,20-27,-101 176</inkml:trace>
  <inkml:trace contextRef="#ctx0" brushRef="#br0" timeOffset="2333.096">1525 150,'33'5,"21"1,11 0,-1-1,-6-1,-9-2,-7-1,-7 0,-4-1,-2 0,-7-1</inkml:trace>
  <inkml:trace contextRef="#ctx0" brushRef="#br0" timeOffset="2785.873">2315 37,'7'-3,"4"-3,0 1,0 1,0 0,1 0,-1 1,1 0,0 1,0 1,0 0,0 0,0 1,0 1,6 1,-16-2,0 1,-1-1,1 1,-1-1,1 1,0 0,-1 0,1 0,-1 0,0 0,1 0,-1 0,0 0,0 0,1 1,-1-1,0 1,0-1,-1 0,1 1,0 0,0-1,-1 1,1-1,-1 1,1 0,-1-1,0 1,0 0,0 0,0-1,0 1,0 0,0 0,0-1,-1 1,1 0,-1-1,1 1,-1 0,-37 59,-77 71,114-131,0 1,0-1,0 0,0 1,0-1,0 1,1-1,-1 1,0-1,1 1,0-1,-1 1,1 0,0-1,0 1,0 0,0-1,0 1,0 0,0-1,1 1,-1-1,1 1,-1 0,1-1,-1 1,1-1,0 1,0-1,0 0,0 1,0-1,0 0,0 0,0 1,0-1,1 0,-1 0,0 0,1-1,-1 1,1 0,-1 0,1-1,-1 1,1-1,0 1,-1-1,1 0,0 0,85 8,9-32,-75 20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2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58 565,'-8'13,"1"0,0 0,0 1,2 0,0 0,0 1,1-1,1 1,0 0,1 0,1 0,1 0,0 0,0 0,4 14,-4-27,1 0,0 0,-1-1,1 1,0 0,0 0,0-1,1 1,-1-1,0 1,1-1,-1 0,0 1,1-1,0 0,-1 0,1 0,0 0,-1 0,1 0,0-1,0 1,0-1,0 1,0-1,0 0,0 1,0-1,-1 0,1 0,0-1,0 1,0 0,0-1,0 1,0-1,0 1,1-2,65-41,-58 32,-1 0,0 0,-1-1,0-1,-1 1,-1-1,0 0,0-1,-1 1,-1-1,-1 0,1-6,-4 15,-1 1,1 0,-1-1,-1 1,1 0,-1 0,1 0,-1 0,0 0,-1 0,1 0,-1 1,1-1,-1 1,0 0,0 0,-1 0,1 0,-1 0,1 1,-1-1,0 1,0 0,0 0,0 1,0-1,-1 1,1 0,0 0,0 0,-1 1,1-1,-1 1,1 0,-1 1,1-1,0 1,-1-1,-1 2,-20-2</inkml:trace>
  <inkml:trace contextRef="#ctx0" brushRef="#br0" timeOffset="535.887">454 1,'-7'25,"1"0,2 1,0 0,2 0,1 21,-1-6,-1 337,3-377,0 0,-1 0,1-1,0 1,0 0,0 0,-1 0,1 0,0 0,0 0,1 0,-1 0,0 0,0 0,0 0,1-1,-1 1,0 0,1 0,-1 0,1 0,-1-1,1 1,-1 0,1 0,-1-1,1 1,0 0,-1-1,1 1,0-1,0 1,0-1,-1 1,1-1,0 1,0-1,0 0,0 0,0 1,0-1,0 0,-1 0,1 0,0 0,0 0,0 0,0 0,0 0,0-1,0 1,0 0,0 0,-1-1,1 1,0-1,0 1,0-1,-1 1,1-1,0 0,132-47,-122 45,-9 1,1 0,1 0,-1 0,0 0,0 1,1-1,-1 1,1 0,-1 0,1 0,0 1,-1-1,1 1,0 0,-1 0,1 0,0 0,0 1,-1-1,1 1,-1 0,1 0,-1 0,1 1,-1-1,0 1,1 0,-1 0,0 0,0 0,0 1,-1-1,1 1,-1 0,1-1,-1 1,0 0,0 1,0-1,-1 1,-1 0,1 0,-1 0,0-1,0 1,0 0,-1 0,0 0,1 0,-1-1,0 1,-1 0,1-1,-1 1,0-1,1 0,-1 1,-1-1,1 0,0 0,-1 0,0 0,0-1,0 1,0-1,0 0,0 0,0 0,-3 1,-106 38,108-40,-73 4,75-5,0 0,-1 0,1 0,0 0,0-1,0 1,0 0,-1-1,1 0,0 1,0-1,0 0,0 0,0 0,1-1,-1 1,0 0,0-1,1 1,-1-1,1 1,-1-1,1 0,0 1,0-1,-1 0,1 0,1 0,-1 0,-1-2,2-14</inkml:trace>
  <inkml:trace contextRef="#ctx0" brushRef="#br0" timeOffset="1051.559">877 594,'24'-9,"-1"0,0-2,-1-1,-1 0,1-2,-2 0,16-15,-31 25,20-15,-12 37,-16 186,9-156,2-5,-2 0,-2 1,-2-1,-1 1,-3-1,-1 1,-3-1,-1 0,-2 0,-5 10,-37 13,49-65,0 0,1 0,-1 0,1 0,-1 0,0 0,0-1,0 1,1 0,-1-1,0 0,0 1,0-1,0 0,0 0,0 0,0 0,0 0,0-1,0 1,1-1,-1 1,0-1,0 1,0-1,1 0,-1 0,0 0,1 0,-1 0,1 0,-1-1,1 1,-1 0,1-1,0 1,0-1,0 0,0 1,0-1,0 0,-8-15</inkml:trace>
  <inkml:trace contextRef="#ctx0" brushRef="#br0" timeOffset="1301.72">1075 114,'4'5,"3"1</inkml:trace>
  <inkml:trace contextRef="#ctx0" brushRef="#br0" timeOffset="6036.543">1329 565,'22'0,"-11"2,0-1,1 0,-1 0,1-2,-1 1,1-2,-1 1,1-2,-1 1,0-1,0-1,-1 0,1-1,-1 0,0 0,0-1,0-1,-1 0,0 0,2-3,-9 9,-1 0,0 0,0 0,0 0,0-1,0 1,0-1,0 1,-1 0,1-1,0 1,-1-1,1 1,-1-1,0 0,1 1,-1-1,0 0,0 1,0-1,0 1,0-1,-1 0,1 1,0-1,-1 1,1-1,-1 0,1 1,-1 0,0-1,0 1,0-1,0 1,0 0,0-1,0 1,0 0,0 0,0 0,-1 0,1 0,0 0,-1 0,1 1,-1-1,1 0,-1 1,1-1,-2 1,-83-11,81 11,-1 0,0 1,1 0,-1 0,1 0,-1 1,1 0,0 0,0 0,0 1,0 0,0 0,0 0,1 0,-1 1,1-1,0 1,0 0,0 1,1-1,0 1,0-1,0 1,0 0,0 0,1 1,0-1,0 0,1 1,0-1,0 1,0-1,0 1,1-1,0 1,0 0,0-1,1 1,0 0,0-1,0 1,1-1,0 0,0 1,0-1,3 4,-1-3,1-1,0 1,0-1,0 0,0-1,1 1,0-1,0 0,0 0,0-1,1 0,0 0,-1 0,1-1,0 0,0-1,0 1,0-1,0 0,1-1,-1 0,0 0,0-1,4 0,98-8,-90 3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5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1 283,'510'0,"-465"-5,-33-2</inkml:trace>
  <inkml:trace contextRef="#ctx0" brushRef="#br0" timeOffset="343.429">254 0,'-4'24,"-3"17,1 8,2-2,0-2,2-5,1-4,1-4,-1-2,2-1,-1-2,0 1,0-1,-4-4,-2-7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202 103,'-26'-31,"23"26,0 0,-1 0,1 0,-1 1,0 0,0-1,0 1,0 0,-1 1,0-1,0 1,0 0,0 0,0 1,-1-1,1 1,-1 0,1 1,-1-1,0 1,0 0,0 0,3 2,0 0,0-1,0 1,0 0,0 1,1-1,-1 0,0 1,1 0,-1-1,1 1,-1 0,1 0,0 0,0 1,0-1,0 0,0 1,1 0,-1-1,1 1,0 0,-1 0,1-1,0 1,1 0,-1 0,0 3,-7 89,8-67,15 135,55 72,-51-169,-9-33,-1-1,-1 2,-2-1,-1 1,0 17,-12 142,7-190,-1 0,1 0,-1-1,0 1,0 0,0-1,0 1,-1-1,1 1,-1-1,1 0,-1 1,0-1,0 0,0 0,0 0,0-1,-1 1,1 0,0-1,-1 1,1-1,-1 0,0 0,1 0,-1 0,0 0,1-1,-1 1,0-1,0 0,0 0,1 0,-1 0,0 0,0-1,0 1,1-1,-1 0,0 0,1 0,-1 0,0 0,1 0,-1-1,1 1,0-1,0 0,-1 0,1 0,0 0,1 0,-2-1,-10-15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2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432 650,'35'-39,"-3"-1,-1-2,-2-1,-2-1,5-15,10-15,75-83,-117 155,1 1,0 0,0-1,0 1,0-1,1 1,-1 0,0 0,1 0,-1 0,0 0,1 0,-1 0,1 0,-1 0,1 1,0-1,-1 1,1-1,0 1,-1 0,1-1,0 1,0 0,-1 0,1 0,0 1,-1-1,1 0,0 1,-1-1,1 1,0-1,-1 1,1 0,-1-1,1 1,-1 0,1 0,-1 0,0 0,1 1,-1-1,0 0,0 0,0 1,0-1,0 1,0-1,0 1,-1-1,1 1,0 0,-1-1,1 1,-1 0,0 0,53 184,-52-183,0-1,0 1,0 0,0-1,1 1,-1-1,1 0,0 1,-1-1,1 0,0 0,0 0,1 0,-1-1,0 1,0 0,1-1,-1 0,1 0,0 1,-1-1,1-1,0 1,-1 0,1-1,0 1,0-1,0 0,0 0,-1 0,1 0,0-1,0 1,0-1,-1 1,1-1,0 0,6-2,-1 0,0-1,0 0,0 0,0-1,-1 0,0 0,0-1,0 0,0 0,1-3,163-183,-170 190,-1 1,1 0,-1 0,1 0,-1 0,1 0,0 0,-1 0,1 0,0 0,0 0,0 0,0 0,0 0,0 1,0-1,0 0,0 1,0-1,0 1,1-1,-1 1,0-1,0 1,0 0,1 0,-1 0,0 0,1 0,-1 0,0 0,0 0,1 0,-1 0,0 1,0-1,0 0,1 1,-1-1,0 1,0 0,0-1,0 1,0 0,0 0,0-1,0 1,0 0,0 0,-1 0,1 0,0 0,-1 0,1 0,0 1,-1-1,1 0,7 64,-9-57,1 0,0 0,0 1,1-1,0 0,1 0,0 0,0-1,0 1,1 0,0-1,1 0,0 1,0-1,0-1,1 1,0-1,0 1,6 4,6-3</inkml:trace>
  <inkml:trace contextRef="#ctx0" brushRef="#br0" timeOffset="295.37">432 622,'135'9,"0"-4,127-14,143-24,-189 6,-204 25</inkml:trace>
  <inkml:trace contextRef="#ctx0" brushRef="#br0" timeOffset="1015.265">912 848,'-54'52,"3"2,1 3,4 2,1 2,-27 52,60-87,13-26,-1 0,0-1,0 1,1 0,-1 0,0 0,0 0,1 0,-1 0,0 0,0 0,1 0,-1 0,0 0,0 0,1 0,-1 0,0 0,1 0,-1 0,0 0,0 0,1 0,-1 0,0 0,0 1,1-1,-1 0,0 0,0 0,0 0,1 1,-1-1,0 0,0 0,0 0,0 1,1-1,-1 0,0 0,0 1,79-141,-45 94,2 3,2 1,2 1,12-6,19-21,-65 62,-1 0,0 0,0 0,1 0,0 1,0 0,0 0,0 0,1 1,0 0,0 0,0 1,0 0,1 0,-1 1,1 0,-1 0,1 1,3-1,-7 4,-1 1,0-1,0 1,-1-1,1 1,0 0,-1 0,0 0,0 0,0 1,0-1,0 0,0 1,-1 0,0-1,0 1,0 0,0-1,-1 1,1 0,-1 0,0 0,0 0,0-1,-1 1,1 0,-1 0,0 0,1 1,2 26,1 0,1-1,2 0,1 0,5 13,-5-20,-7-21,2 1,-1 1,0 0,0-1,0 1,0 0,0 0,-1 0,0 0,0 0,0 0,0 0,0 0,-1-1,0 1,0 0,0 0,0 0,-1-1,1 1,-3-4,0 0,1 0,-1 0,1 0,-1-1,0 0,1 0,0 0,-1 0,1 0,-1-1,1 1,0-1,0 0,0 0,0 0,0-1,1 1,-2-2,-2 1,-24-16,-1 2,0 1,-2 1,0 2,0 2,-31-7,39 12</inkml:trace>
  <inkml:trace contextRef="#ctx0" brushRef="#br0" timeOffset="1444.658">1730 30,'10'6,"0"2,0-1,-1 1,0 1,-1 0,0 0,0 0,-1 1,-1 0,5 8,4 15,-2 0,-1 1,-1 0,-2 0,-2 1,-1 1,-2-1,-1 1,-1 0,-3-1,-3 33,3-32,1-8,-1 0,-1 1,-2-1,-1 0,-1 0,-1-1,-2 0,0 0,-2-1,-1 0,-1-1,-2 0,0-1,-18 21,8-15,-2-1,-1-1,-2-1,0-2,-1-1,-11 5,10-9</inkml:trace>
  <inkml:trace contextRef="#ctx0" brushRef="#br0" timeOffset="1867.556">235 1,'-36'64,"4"1,2 1,3 2,-3 21,11-31,2 1,4 0,1 1,4 1,2 0,2 45,4-84,0-1,2 1,1 0,0-1,2 0,0 0,2 0,0 0,1-1,1-1,1 1,1-1,1-1,0 0,1-1,1 0,0-1,2 0,0-2,0 1,1-2,1-1,0 0,1-1,0-1,16 6,29 5,-37-13</inkml:trace>
  <inkml:trace contextRef="#ctx0" brushRef="#br0" timeOffset="2800.067">2380 255,'-4'-13,"3"5,-1-1,0 1,-1-1,1 1,-2 0,1 0,-1 0,0 1,-1-1,1 1,-2 0,1 1,-1-1,0 1,0 0,-1 0,1 1,-1 0,0 0,-1 0,-2 0,7 4,1 1,-1 0,1 0,-1 0,1 0,0 0,-1 0,1 1,-1-1,1 1,-1-1,1 1,0 0,-1 0,1 0,0 0,0 1,0-1,0 1,0-1,0 1,0 0,1-1,-1 1,0 0,1 0,0 0,-1 0,1 1,0-1,0 0,0 0,0 1,0 0,-18 86,46 87,28 44,24 154,-74-353,-1 0,-1 0,-1 0,0 1,-2-1,-1 1,0-1,-2 0,0 1,-2-1,0-1,-1 1,-1-1,-6 10,11-26,-1-1,-1 1,1-1,-1 0,1 0,-1 0,0 0,0 0,0-1,0 0,-1 0,1 0,0-1,-1 1,0-1,1 0,-1 0,0-1,1 1,-1-1,0 0,1 0,-1-1,0 1,0-1,1 0,-1-1,1 1,-1-1,1 0,0 0,-1 0,1 0,0-1,1 1,-1-1,0 0,1-1,-1 1,1-1,0 1,0-1,1 0,-1 0,1 0,-2-3,0-17,2 1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15,'-2'8,"0"-1,0 0,1 1,1-1,-1 1,1-1,0 1,1 0,0-1,0 1,1-1,0 0,0 0,0 1,3 9,84 279,-51-190,-37-105,-1 0,0-1,0 1,0 0,1-1,-1 1,0-1,1 1,-1-1,1 1,-1-1,0 1,1-1,-1 1,1-1,0 1,-1-1,1 0,-1 1,1-1,-1 0,1 0,0 1,-1-1,1 0,0 0,-1 0,1 0,0 0,-1 0,1 0,0 0,-1 0,1 0,0 0,-1 0,1 0,0-1,-1 1,1 0,-1 0,1-1,0 1,-1 0,1-1,-1 1,1-1,-1 1,1-1,-1 1,0-1,1 1,-1-1,1 1,-1-1,0 1,1-2,14-39,-14 38,53-205,3 10,-35 119,-13 61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8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1,'-14'14,"-10"15,-6 2,3 1,1-6,5-1,10-6,8-6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1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1,'-5'9,"-11"18,-8 10,1 2,-2 0,5-2,5-3,0-6,3-4,4-1,2-4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1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122 283,'-54'-53,"53"53,-1-1,1 1,-1-1,1 0,0 1,-1-1,1 0,0 0,0 0,-1 0,1 0,0 0,0 0,0-1,0 1,1 0,-1 0,0-1,0 1,1-1,-1 1,1-1,-1 1,1 0,0-1,-1 0,1 1,0-1,0 1,0-1,0 1,0-1,1 1,-1-1,0 1,1-1,-1 1,1-1,0 1,-1 0,1-1,0 1,0 0,0-1,0 1,0 0,0 0,0 0,0 0,0 0,0 0,1 0,-1 0,0 1,1-1,1 0,104-33,-105 33,-1 0,0 1,0-1,1 1,-1-1,0 1,1 0,-1-1,0 1,1 0,-1 0,0 0,1 0,-1 0,1 0,-1 0,0 0,1 1,-1-1,0 1,1-1,-1 1,0-1,0 1,1 0,-1-1,0 1,0 0,0 0,0 0,0 0,0 0,0 0,0 0,-1 0,1 1,0-1,0 0,-1 0,1 1,-1-1,0 0,1 1,-1-1,0 0,0 1,1-1,-1 0,0 1,-1-1,1 1,0-1,0 0,0 1,-1-1,1 0,-1 1,-6 11,0-1,-1-1,0 1,-1-1,0-1,-1 1,0-2,-1 1,0-1,0-1,-6 3,-69 65,85-75,0 0,0 0,-1 0,1 0,0 1,0-1,0 0,0 1,0-1,1 1,-1-1,0 1,1-1,-1 1,1-1,-1 1,1 0,0-1,0 1,0 0,0-1,0 1,0 0,0-1,0 1,1 0,-1-1,1 1,-1-1,1 1,-1 0,1-1,0 1,0-1,0 0,0 1,0-1,0 0,0 0,0 0,1 1,-1-1,0 0,1-1,-1 1,1 0,-1 0,1-1,-1 1,1 0,85 16,-71-16,-6-2,0 1,0 0,0 1,0 0,0 1,-1 0,1 1,0 0,-1 0,0 1,1 0,2 2,2 4</inkml:trace>
  <inkml:trace contextRef="#ctx0" brushRef="#br0" timeOffset="947.588">489 678,'-5'-2,"0"0,0 0,0 1,0 0,0 0,0 1,-1-1,1 1,0 0,-1 1,1-1,0 1,0 0,0 0,-1 1,1-1,0 1,1 0,-1 1,0-1,1 1,-1 0,1 0,0 0,-4 4,-6 1,-4 2,0 0,0 1,1 1,0 0,1 1,0 1,1 1,1 0,0 1,1 0,1 1,-8 15,18-28,0-1,0 1,0-1,1 1,0 0,-1 0,1 0,1 0,-1 0,0 0,1 0,0 0,0 0,0 0,1 0,-1 0,1 0,0 0,0-1,0 1,0 0,1 0,0-1,0 1,0-1,0 1,0-1,1 0,-1 0,1 0,0 0,0 0,0-1,0 1,0-1,1 0,-1 0,1 0,0 0,15 0,-1 0,1-1,0-2,-1 0,1 0,0-2,-1 0,0-1,0-1,0-1,-1-1,1 0,-1-1,-1-1,2-1,16-5,13-8,-1-1,-2-2,0-3,-2-1,-1-2,8-10,-34 28,0-1,-1-1,-1 0,0-1,-2 0,1 0,-2-2,-1 1,0-1,-1 0,-1-1,-1 0,-1 0,-1-1,0 1,-2-1,0 0,-1 0,-2 1,0-1,-1 0,-1 0,-1-2,1 13,-1 1,0-1,0 1,-1 0,-1 0,1 1,-2-1,1 1,-1 0,0 1,0 0,-1 0,0 0,0 1,-1 0,0 1,-3-2,7 4,-1 0,1 0,-1 1,0-1,0 1,0 1,0-1,0 1,0 0,0 0,0 1,0 0,-1 0,1 0,0 1,0 0,0 0,0 0,0 1,0 0,0 0,0 1,1-1,-1 1,1 1,0-1,0 1,0-1,-1 2,-3 8,1 1,0 0,0 0,1 0,1 1,1 0,0 0,1 1,0-1,2 1,-1 0,2-1,0 1,1 0,1 0,1 7,-1-3,1-1,1 0,0 0,2 0,0 0,1 0,1-1,0 0,2-1,0 0,1 0,0-1,1 0,1-1,1 0,0-1,1 0,0-1,14 9,86 31,-67-60,-24-4</inkml:trace>
  <inkml:trace contextRef="#ctx0" brushRef="#br0" timeOffset="1202.668">1308 367,'-20'43,"-15"34,-7 13,4-4,4-7,6-12,10-13,2-10,4-9,4-4,4-4,6-6,4-6</inkml:trace>
  <inkml:trace contextRef="#ctx0" brushRef="#br0" timeOffset="1452.356">1026 424,'14'28,"15"25,7 8,2-2,-1-11,-1-9,-8-6,-2-9,-3-3,1-1,1-4,-4 1,0-4,-5-7,-4-11,-5-4</inkml:trace>
  <inkml:trace contextRef="#ctx0" brushRef="#br0" timeOffset="1701.088">1647 0,'-15'24,"-4"18,1 6,3 0,4-4,5-9</inkml:trace>
  <inkml:trace contextRef="#ctx0" brushRef="#br0" timeOffset="2200.449">1957 593,'-25'10,"1"2,0 0,1 1,1 1,0 2,0 0,2 1,0 1,-3 5,14-14,0 1,0 0,1 1,1 0,0 0,0 1,1 0,-5 11,10-19,0 0,-1 0,1 0,1 0,-1 0,1 0,-1 1,1-1,0 0,1 0,-1 0,1 0,0 1,0-1,0 0,0 0,1-1,-1 1,1 0,0 0,0-1,1 1,-1-1,1 0,0 1,-1-1,2-1,-1 1,0 0,0-1,5 4,0-2,-1 1,1-1,1 0,-1 0,1-1,-1-1,1 1,0-1,0-1,0 0,0 0,0 0,0-1,0-1,0 0,0 0,0 0,0-1,0-1,0 1,-1-1,1-1,-1 0,2-1,19-11,-1 0,-1-2,-1-1,0-1,-2-1,11-13,-14 14,-1-1,-2 0,0-2,-1 0,-1-1,-1-1,-1 0,-1-1,-2-1,-1 1,0-2,-2 1,-2-1,0-1,-2 1,1-25,-3 29,-1 0,-1 0,-1 0,-1 0,-1 0,-2 0,0 1,-1-1,-4-8,8 29,0 0,0 0,0-1,0 1,0 0,-1 1,1-1,-1 0,0 1,0 0,0-1,0 1,0 0,0 0,-1 1,1-1,-1 1,1 0,-1 0,1 0,-1 0,0 0,0 1,1 0,-1 0,0 0,1 0,-1 0,0 1,0 0,1 0,-1 0,1 0,-1 0,1 1,-1-1,1 1,0 0,0 0,0 0,0 1,0-1,0 1,1-1,-1 1,1 0,0 0,-2 3,-8 8,1 1,1 0,0 1,1 0,1 0,0 1,2 0,-1 1,2-1,1 1,0 0,1 0,1 1,0-1,2 0,0 1,1-1,1 1,0-1,2 0,0 0,1 0,1-1,0 0,8 15,-5-20,0-1,1 1,0-2,1 1,0-1,1-1,0 0,0-1,1 0,0-1,0 0,1-1,11 6</inkml:trace>
  <inkml:trace contextRef="#ctx0" brushRef="#br0" timeOffset="2715.687">2521 621,'-6'5,"0"0,0 1,0-1,0 1,1 0,0 1,0-1,1 1,0 0,0 0,0 1,1-1,0 1,1 0,0 0,0 0,0 0,1 0,0 0,1 0,0 0,0 0,1 0,1 6,-1-11,0-1,0 0,1 0,-1 0,0 0,1 0,0 0,0 0,-1 0,1-1,0 1,0 0,1-1,-1 0,0 0,0 1,1-1,-1-1,0 1,1 0,-1-1,1 1,-1-1,1 1,-1-1,1 0,0 0,-1-1,1 1,-1 0,1-1,-1 1,1-1,-1 0,0 0,1 0,82-49,46-104,-74 77,-57 76,0 1,0-1,0 0,0 1,0-1,1 0,-1 1,0-1,1 0,-1 1,0-1,1 1,-1-1,0 1,1-1,-1 1,1-1,-1 1,1-1,-1 1,1 0,0-1,-1 1,1 0,-1-1,1 1,0 0,-1 0,1-1,0 1,-1 0,1 0,0 0,0 0,-1 0,1 0,0 0,-1 0,1 1,0-1,-1 0,1 0,0 0,-1 1,1-1,-1 0,1 1,0-1,-1 0,1 1,-1-1,1 1,-1-1,1 1,-1-1,0 1,1-1,-1 1,0 0,1-1,-1 1,0 0,0-1,1 1,-1 0,0-1,0 1,0 0,0 0,5 53,-5-50,-3 463,0-428,-1-1,-2 1,-2-1,-1-1,-7 16,-50 89,65-139,0 0,-1 0,1 0,-1-1,1 1,-1 0,0-1,0 1,0-1,-1 0,1 0,-1 0,1 0,-1 0,1 0,-1-1,0 1,0-1,0 0,0 0,0 0,0 0,0 0,0-1,-1 1,1-1,0 0,0 0,0 0,0 0,-1-1,1 1,0-1,0 0,0 0,0 0,0 0,0-1,0 1,1-1,-1 0,0 1,1-1,-1 0,1-1,0 1,0 0,0-1,0 1,0-1,0 0,1 1,-1-2,-3-15,1-1,2 1,0-1,1 1,0-1,2 0,0 1,3-11,8-38,-5 40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3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3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0,'5'43,"1"29,1 11,-2 2,-2-9,-1-8,-1-11,-5-5,-2-7,-1-6,2-5,1-3,2-3,-4-6,-1-1,1-5</inkml:trace>
  <inkml:trace contextRef="#ctx0" brushRef="#br0" timeOffset="213.772">1 395,'44'22,"-5"0,2-2,0-2,1-1,1-2,0-3,31 6,-62-19,-1 0,0 0,1-1,-1 0,0-1,0-1,0 1,-1-2,1 1,-1-2,0 1,-1-1,1-1,-1 0,0 0,-1-1,0 0,0 0,-1-1,0 0,1-1,-1 3,-4 2,1 1,-1-1,0 0,0 0,-1 0,1 0,-1 0,0-1,0 1,-1-1,0 1,0-1,0 1,-1-2,1 6,-1-1,0 0,0 0,0 1,0-1,-1 0,1 1,0-1,-1 0,1 0,-1 1,1-1,-1 1,0-1,0 1,0-1,0 1,0-1,0 1,0 0,0 0,-1-1,1 1,0 0,-1 0,1 0,-1 0,1 1,-1-1,1 0,-1 1,1-1,-1 1,0-1,0 1,1 0,-1 0,0-1,1 1,-1 0,0 1,0-1,1 0,-1 1,0-1,0 1,-12 3,1 2,1-1,-1 2,1-1,0 2,0 0,1 0,0 1,1 0,0 1,0 0,1 1,0 0,-1 2,4-6,0 0,0 1,0 0,1 0,0 0,0 1,1-1,1 1,-1 0,1 0,1 1,0-1,0 1,0-1,2 1,-1-1,1 1,0 0,1-1,0 1,1-1,0 1,0-1,1 0,0 0,1 0,0 0,0 0,1-1,0 0,1 0,-1 0,7 5,1-6,0 0,0 0,1-2,0 0,0 0,0-1,1-1,0 0,-1-1,1-1,0 0,0-1,0-1,-1 0,15-4,8 3,-9 1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1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6 303,'-5'93,"20"-123,7-17,2 2,2 0,1 1,3 2,1 1,30-30,-60 70,0-1,-1 0,1 1,0-1,0 1,0-1,0 1,0-1,0 1,1 0,-1-1,0 1,1 0,-1 0,1 0,-1 0,1 0,-1 0,1 1,0-1,-1 1,1-1,0 1,-1-1,1 1,0 0,0 0,0 0,-1 0,1 0,0 0,0 0,-1 1,1-1,0 1,0-1,-1 1,1 0,0-1,-1 1,1 0,-1 0,1 0,-1 0,0 1,1-1,-1 0,0 0,0 1,0-1,0 1,5 15</inkml:trace>
  <inkml:trace contextRef="#ctx0" brushRef="#br0" timeOffset="299.154">429 275,'9'-1,"0"-2,0 1,-1-1,1 0,-1-1,0 0,0 0,0-1,0 0,-1-1,0 1,0-1,-1-1,1 1,-1-1,-1 0,1-1,-1 1,-1-1,1 0,-1 0,0 0,-1-3,-3 9,-1-1,1 0,-1 0,0 0,0 1,0-1,0 0,-1 1,1-1,-1 1,1-1,-1 1,0 0,0 0,0 0,0 0,-1 0,1 0,0 0,-1 1,1-1,-1 1,0 0,1 0,-1 0,0 0,0 0,0 1,1-1,-1 1,0 0,0 0,0 0,0 0,0 0,0 0,0 1,0 0,1-1,-1 1,0 0,0 0,1 1,-1-1,1 1,-1-1,1 1,0 0,-1 0,1 0,0 0,0 0,0 0,1 0,-1 2,-6 4,2 0,-1 0,1 1,0 0,1 1,0-1,1 1,0 0,0 0,1 0,0 1,1-1,0 1,1-1,0 1,1 0,0-1,0 1,1 0,1-1,0 1,3 8,1-12,0 0,0-1,1 0,0 0,0-1,0 0,1 0,0-1,0 1,0-2,0 1,1-1,0-1,-1 0,1 0,0 0,0-1,0 0,0-1,0 0,0-1,0 0,0 0,5-2,-5 3,16-1</inkml:trace>
  <inkml:trace contextRef="#ctx0" brushRef="#br0" timeOffset="767.011">880 22,'-4'14,"0"0,0 1,2 0,-1 0,2 0,0 0,1 0,1 0,0 0,1 0,0 0,1 0,1-1,0 1,4 5,-7-18,0 1,1 0,-1-1,1 1,0-1,0 0,0 1,0-1,0 0,0 0,0 0,1-1,-1 1,1 0,0-1,-1 0,1 1,0-1,0 0,0-1,-1 1,1 0,0-1,0 0,0 1,0-1,0 0,0-1,0 1,0 0,0-1,1 0,81-52,9-32,-93 85,0 0,0 1,0-1,1 0,-1 1,0-1,0 1,0-1,0 1,0-1,0 1,0 0,0-1,0 1,0 0,0 0,0 0,0 0,-1 0,1 0,0 0,-1 0,1 0,-1 0,1 0,-1 1,0-1,1 0,-1 0,0 0,0 1,0-1,0 0,0 0,0 1,0-1,0 0,0 0,-1 0,1 1,0-1,-1 0,1 0,-1 0,0 1,1 1,0 3,-1 0,1 0,0 0,1-1,0 1,-1 0,2-1,-1 1,1 0,0-1,0 0,0 1,1-1,-1 0,1 0,1 0,-1-1,1 1,0-1,0 0,0 0,0 0,1 0,-1-1,1 0,0 0,0 0,1 0,3 0,-1-3,0 0,-1-1,1 0,0-1,-1 0,1 0,-1 0,0-1,1 0,-1-1,-1 1,1-1,0-1,-1 1,0-1,0 0,-1-1,1 1,-1-1,0 0,-1-1,1 1,-1-1,0 1,-1-1,0-1,2-4,1 2,5-7,0 0,-1-1,-1-1,-1 0,0 0,2-14,-5 8</inkml:trace>
  <inkml:trace contextRef="#ctx0" brushRef="#br0" timeOffset="1050.379">1700 332,'-3'6,"2"-3,0 0,0 0,-1 0,1 0,-1 0,1 0,-1-1,0 1,0-1,0 1,0-1,-1 1,1-1,-1 0,1 0,-1-1,0 1,0 0,0-1,6-32,52-120,25-23,-67 157,0 4</inkml:trace>
  <inkml:trace contextRef="#ctx0" brushRef="#br0" timeOffset="1307.273">2010 135,'-5'33,"3"12,3-3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0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0 678,'0'447,"5"-473,0 0,2 0,1 0,1 1,1 0,1 0,1 1,1 1,2 0,0 1,1 1,14-14,-19 19,-1 1,1 0,0 0,1 1,1 0,0 1,1 0,0 2,1-1,0 2,1 0,0 0,0 2,1 0,0 1,2 1,-17 5,1 0,-1 0,1 1,-1-1,0 1,1 0,0 0,-1 0,1 0,-1 0,1 1,-1-1,0 1,1-1,-1 1,1 0,-1 0,0 0,0 0,1 1,-1-1,0 1,0-1,0 1,-1 0,1-1,0 1,-1 0,1 0,-1 0,1 0,-1 1,0-1,0 0,0 1,0-1,0 0,-1 1,1-1,-1 1,0-1,1 1,-1-1,0 1,-1-1,1 1,0-1,-1 1,1-1,-1 1,0 0,-2 7,-1 0,0 0,0 0,-1 0,-1-1,1 0,-2 0,1 0,-1-1,0 0,-1 0,0 0,0-1,-1-1,0 0,0 0,0 0,-1-1,1 0,-1-1,-1 0,1-1,-8 2,-8-2</inkml:trace>
  <inkml:trace contextRef="#ctx0" brushRef="#br0" timeOffset="330.729">931 537,'-20'13,"0"2,0 0,1 0,1 2,1 0,0 2,1 0,1 0,1 1,1 1,-6 13,18-32,0-1,0 0,0 1,1-1,-1 1,0-1,1 1,-1 0,1-1,0 1,0-1,-1 1,1 0,0-1,0 1,1 0,-1-1,0 1,0-1,1 1,-1 0,1-1,-1 1,1-1,0 1,0-1,0 0,-1 1,1-1,0 0,1 1,-1-1,0 0,0 0,0 0,1 0,-1 0,1 0,-1-1,1 1,-1 0,1-1,-1 1,1-1,-1 1,1-1,0 0,-1 0,1 0,0 0,81-15,-70 10,0 0,0-1,-1-1,0 0,-1 0,1-1,-1 0,-1-1,0-1,0 1,0-2,-2 1,1-1,-1-1,-1 1,0-1,-1 0,0-1,0 0,-2 0,1-1,-5 11,0 0,0 0,0-1,0 1,0 0,-1 0,1 0,-1-1,0 1,0 0,0 0,0 0,0 0,-1 1,0-1,1 0,-1 1,0-1,0 1,0-1,-1 1,1 0,-1 0,1 0,-1 0,1 0,-1 1,0-1,0 1,0 0,0 0,0 0,0 0,0 0,0 1,-1-1,1 1,0 0,0 0,0 0,-1 1,1-1,0 1,0-1,0 1,0 0,-3 1,-23 8,3 2</inkml:trace>
  <inkml:trace contextRef="#ctx0" brushRef="#br0" timeOffset="700.314">1496 452,'-43'24,"23"-15,1 1,0 1,1 1,0 0,1 2,1 0,0 1,-8 10,22-24,1 1,0 0,-1 0,1-1,0 1,0 0,0 0,1 0,-1 0,0 1,1-1,-1 0,1 0,0 0,0 0,0 1,0-1,0 0,0 0,1 0,-1 0,1 0,-1 1,1-1,0 0,0 0,0 0,0-1,0 1,0 0,0 0,2 1,9 21,-12-21,0 0,0 1,-1-1,0 0,0 0,0 0,0 0,0 0,0 0,-1-1,1 1,-1 0,0-1,0 1,0-1,0 1,-1-1,1 0,0 0,-1 0,1 0,-1-1,0 1,0-1,0 1,0-1,0 0,0 0,0 0,0-1,0 1,0-1,-2 1,-5 2,-42 10,33-13</inkml:trace>
  <inkml:trace contextRef="#ctx0" brushRef="#br0" timeOffset="954.411">1693 565,'-29'33,"-9"17,6-1,9-13,13-14,8-9</inkml:trace>
  <inkml:trace contextRef="#ctx0" brushRef="#br0" timeOffset="1207.911">1750 85,'0'0</inkml:trace>
  <inkml:trace contextRef="#ctx0" brushRef="#br0" timeOffset="1454.552">2173 1,'-76'437,"38"-242,11-65,26-107,1-24</inkml:trace>
  <inkml:trace contextRef="#ctx0" brushRef="#br0" timeOffset="1632.379">1834 424,'34'5,"25"6,7 1,-2-1,-8 3,-8-2,-7-3,-7-3,-3 3,-3 0,-6-3</inkml:trace>
  <inkml:trace contextRef="#ctx0" brushRef="#br0" timeOffset="1783.935">2568 593,'-10'28,"-3"11</inkml:trace>
  <inkml:trace contextRef="#ctx0" brushRef="#br0" timeOffset="1953.938">2624 198,'0'0</inkml:trace>
  <inkml:trace contextRef="#ctx0" brushRef="#br0" timeOffset="2135.397">2878 565,'-2'6,"-2"0,2 0,-1 0,1 0,0 1,0-1,0 1,1-1,0 1,1-1,-1 1,1 0,1-1,-1 3,2-9,-1 1,0 0,1-1,-1 1,1-1,-1 1,1-1,-1 0,1 0,-1 1,1-1,-1 0,1 0,-1 0,1-1,-1 1,1 0,-1-1,0 1,1-1,-1 1,1-1,-1 1,0-1,1 0,-1 0,0 0,0 0,0 0,1-1,1 1,14-10,-1 1,-1-2,0 0,0-1,-1-1,-1 0,-1-1,0 0,0-1,-2 0,6-11,-14 25,0 0,0 0,-1-1,1 1,-1 0,1-1,-1 1,0-1,0 1,0-1,0 1,0-1,-1 0,1 0,-1 1,0-1,0 0,0 0,0 1,0-1,-1 0,1 0,-1 1,1-1,-1 0,0 1,0-1,-1 1,1-1,0 1,-1-1,1 1,-1 0,0 0,0 0,0 0,0 0,0 0,0 1,0-1,-1 1,1-1,-1 1,1 0,-1 0,1 0,-1 0,0 0,1 1,-1-1,0 1,0 0,-1 0,-6 2,0 0,0 1,0 1,0-1,1 2,-1-1,1 1,0 1,1-1,0 2,-1-1,2 1,-1 0,1 1,-4 5,-6 7</inkml:trace>
  <inkml:trace contextRef="#ctx0" brushRef="#br0" timeOffset="2532.463">3245 706,'111'-171,"-110"169,-1 1,1-1,-1 1,1-1,0 1,0-1,-1 1,1 0,0-1,0 1,0 0,0 0,1-1,-1 1,0 0,0 0,1 0,-1 0,1 1,-1-1,1 0,-1 1,1-1,-1 1,1-1,-1 1,1 0,0-1,-1 1,1 0,0 0,-1 0,1 1,-1-1,1 0,0 0,-1 1,1-1,-1 1,1 0,-1-1,1 1,-1 0,1 0,-1 0,0 0,0 0,1 0,-1 0,0 0,1 2,9 17,-9-15,0 0,0 0,0 0,1-1,0 1,0-1,0 0,0 0,1 0,0 0,-1-1,1 1,1-1,-1 0,0 0,1 0,-1-1,1 0,0 0,0 0,0 0,0-1,3 1,5 0,-1-1,1 0,-1-1,1 0,-1-1,0-1,1 0,-1 0,0-1,0-1,0 0,0-1,-1 0,0 0,0-1,0-1,-1 0,0-1,0 1,-1-2,0 1,0-2,-1 1,0-1,-1 0,5-9,-2-5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0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0,'-40'6,"0"1,1 2,0 2,0 1,1 2,-26 14,56-25,0 1,0 0,0 1,0 0,0 0,1 0,0 1,0 0,1 0,0 1,0 0,0 0,1 0,0 1,0 0,1 0,0 0,1 0,-1 1,2 0,-1-1,1 1,-1 7,2-9,1 0,-1 0,1 0,1 0,-1-1,1 1,0 0,0 0,1 0,0-1,1 1,-1-1,1 0,0 0,0 0,1 0,0 0,0 0,1-1,-1 0,1 0,0 0,0-1,1 0,-1 0,3 1,3 0,0 0,0-1,0-1,0 0,1-1,-1 0,1 0,0-1,-1-1,1 0,0 0,0-1,-1-1,1 0,-1-1,1 0,2-2,18-4,-5 0</inkml:trace>
  <inkml:trace contextRef="#ctx0" brushRef="#br0" timeOffset="447.53">942 29,'-31'9,"1"1,0 2,1 1,1 1,0 1,1 2,0 1,2 1,-3 3,22-17,1 1,-1-1,2 1,-1-1,1 1,-1 1,2-1,-1 1,1-1,0 1,0 0,1 0,0 0,0 1,1-1,-1 0,2 1,-1-1,1 1,0-1,1 1,0-1,0 0,0 1,1-1,0 0,1 0,-1 0,3 3,-2-6,1-1,0 0,0 0,0 0,0 0,0-1,0 1,1-1,-1 0,1 0,0-1,0 0,-1 1,1-2,0 1,0 0,0-1,0 0,0 0,0-1,0 1,0-1,-1 0,1 0,2-1,115-53,-95 33,-1-1,-1-1,0-1,-3-1,7-10,28-32,-57 68,1 1,-1 0,0-1,0 1,0 0,1-1,-1 1,0 0,1-1,-1 1,1-1,-1 1,0-1,1 1,-1-1,1 1,0-1,-1 1,1-1,-1 1,1-1,0 0,-1 0,1 1,0-1,-1 0,1 0,0 0,-1 1,1-1,0 0,-1 0,1 0,0 0,-1-1,1 1,0 0,0 0,-1 0,1 0,0-1,-1 1,1 0,-1-1,1 1,0 0,-1-1,1 1,-1-1,1 1,-1-1,1 1,-1-1,1 1,-1-1,0 0,1 1,-1-1,-1 6,-1 7,0-1,0 0,1 0,1 1,0-1,0 1,1-1,0 0,1 1,1-1,0 0,0 0,4 6,-5-10,1-1,1 1,-1-1,1 1,0-1,0-1,1 1,0 0,0-1,0 0,1 0,0-1,0 0,0 0,0 0,0 0,1-1,0 0,0-1,-1 1,2-1,-1-1,0 1,3-1,13-3</inkml:trace>
  <inkml:trace contextRef="#ctx0" brushRef="#br0" timeOffset="864.775">1422 339,'1'3,"0"-1,1 1,0-1,-1 0,1 0,0 0,0 0,0 0,0 0,1-1,-1 1,0-1,1 1,-1-1,1 0,0 0,-1 0,1 0,0-1,-1 1,1-1,0 1,0-1,-1 0,1 0,0-1,0 1,0 0,-1-1,1 1,0-1,-1 0,1 0,0 0,-1-1,2 0,75-73,-26-16,36-44,-89 135,0 1,-1 0,1 0,0 0,0-1,0 1,0 0,0 0,0 0,1-1,-1 1,0 0,0 0,1-1,-1 1,0 0,1 0,-1-1,0 1,1 0,-1-1,1 1,-1 0,1-1,0 1,-1-1,1 1,0-1,-1 1,1-1,0 0,-1 1,1-1,0 0,0 1,-1-1,1 0,0 0,0 0,0 0,-1 0,1 0,0 0,0 0,0 0,-1 0,1 0,0 0,0-1,0 1,-1 0,1-1,0 1,-1 0,1-1,0 1,-1-1,1 1,0-1,-1 1,1-1,0 0,-13 58,10-52,-1-1,1 1,0 0,1 0,-1 1,1-1,0 0,0 0,0 1,1-1,0 1,0-1,0 0,1 1,0-1,0 0,0 0,0 1,1-1,0 0,0 0,1 0,-1-1,1 1,0-1,0 1,0-1,1 0,0 0,0 0,0-1,4 4,-3-5,0 0,1 0,-1 0,1-1,-1 0,1 0,0 0,-1-1,1 0,0 0,0 0,-1-1,1 1,0-1,-1-1,1 1,-1-1,1 0,-1 0,0-1,0 1,0-1,0 0,-1-1,1 1,3-5,4-3,0 0,-1-1,-1 0,0-1,0 0,-2-1,1 0,-2 0,0-1,23-56,-25 51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39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31,'-2'1,"0"1,0-1,1 1,-1 0,0 0,1-1,-1 1,1 0,-1 0,1 1,0-1,0 0,0 0,0 1,1-1,-1 0,0 1,1-1,0 0,-1 1,1-1,0 1,0-1,1 1,-1 0,21 155,-18-124,1 1,3-1,0 0,2-1,5 8,-14-37,1-1,-1 0,1 1,0-1,0 0,1 1,-1-1,1 0,-1 0,1 0,0 0,0-1,0 1,0 0,1-1,-1 0,1 1,0-1,-1 0,1 0,0 0,0-1,0 1,1-1,-1 0,0 0,0 0,1 0,-1 0,0-1,1 1,-1-1,1 0,-1 0,1 0,-1-1,0 1,1-1,1 0,7-7,0 0,0-1,-1 0,-1-1,1 0,-2-1,1 0,-1 0,-1-1,2 0,75-106,-83 117,0 1,1 0,-1 1,1-1,-1 0,0 1,1-1,-1 1,0 0,1 0,-1 0,0 0,0 0,0 0,0 1,0-1,0 1,0-1,-1 1,1 0,0-1,-1 1,0 0,1 0,-1 0,0 0,0 1,0-1,0 0,0 0,-1 1,1-1,-1 0,1 1,-1-1,0 2,5 6,-3-4,0 1,1 0,0-1,1 0,-1 0,1 0,0 0,0 0,1-1,0 0,0 0,0 0,1 0,-1-1,1 0,0 0,0-1,1 1,-1-1,1-1,-1 1,1-1,0 0,0-1,0 0,0 0,0 0,0-1,0 0,0 0,0-1,7-1,1-6,0-1,0 0,-1-1,0 0,-1-1,0-1,-1 0,0-1,-1 0,0-1,-2 0,1-1,-2 0,0 0,0 0,-2-1,0-1,0 1,-2-2,0 8,-1 1,0 0,0-1,-1 0,-1 0,1 1,-2-1,1 0,-1 0,-1 0,0 0,0 0,-2-5,-4 3</inkml:trace>
  <inkml:trace contextRef="#ctx0" brushRef="#br0" timeOffset="315.215">1070 341,'38'-10,"0"-3,0-1,-1-1,-1-3,-1 0,25-19,-55 34,0 0,-1 0,0 0,0-1,0 0,0 1,0-1,-1-1,1 1,-1 0,0-1,-1 0,1 0,-1 0,0 0,0 0,-1 0,1 0,-1 0,0-1,-1 1,1-1,-1 1,0 0,0-1,-1 1,0-1,0 1,0 0,0 0,-1-1,0 1,0 0,0 0,-1 1,0-1,1 0,-2 1,1 0,0 0,-3-3,1 5,1-1,-1 1,1 0,-1 0,0 1,1-1,-1 1,0 0,0 1,0-1,0 1,0 0,0 0,0 0,0 1,0 0,0 0,0 0,1 0,-1 1,0 0,1 0,-1 0,1 0,0 1,0 0,-1 0,-1 2,-1 1,-1 1,1 0,0 0,0 0,1 1,0 0,0 0,1 1,0 0,1 0,-1 0,2 0,-3 9,3-8,0 0,1 1,0-1,1 1,0-1,1 1,0-1,1 1,0 0,0-1,1 0,1 1,0-1,0 0,1 0,0-1,1 1,0-1,0 0,1 0,0 0,1-1,0 0,0 0,0-1,1 0,0 0,1-1,7 5,3-2,0-1,1-1,0 0,0-2,1 0,0-1,-1-2,1 0,1-1,4 0,-2-2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6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27,'44'129,"16"86,-50-166,26 83,-36-131,0-1,0 0,0 1,0-1,0 1,0-1,0 0,0 1,0-1,0 1,0-1,0 0,0 1,0-1,0 0,0 1,1-1,-1 1,0-1,0 0,0 1,1-1,-1 0,0 0,0 1,1-1,-1 0,0 1,1-1,-1 0,0 0,1 0,-1 1,0-1,1 0,-1 0,0 0,1 0,-1 0,0 0,1 0,-1 0,1 0,-1 0,0 0,1 0,-1 0,1 0,-1 0,0 0,1 0,-1 0,0 0,1-1,-1 1,0 0,1 0,-1 0,0-1,1 1,-1 0,0 0,1-1,-1 1,0 0,0-1,0 1,1 0,-1-1,7-31,-5 19,20-79,5 0,3 2,4 2,9-11,-30 71,-2 3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9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0,'-10'5,"-12"6,-3 6,-1 1,3 1,0-2,6 1,4-3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2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57,'-39'0,"57"-18,113-11,-129 28,-1 0,1 0,0 0,0 0,-1 0,1 0,0 1,0-1,0 0,0 1,0 0,0-1,0 1,0 0,0 0,0 0,0 1,0-1,0 0,0 1,-1-1,1 1,0-1,0 1,0 0,0 0,-1 0,1 0,-1 0,1 0,0 1,-1-1,0 0,1 1,-1-1,0 1,0 0,0-1,0 1,0 0,0 0,0-1,-1 1,1 0,0 0,-1 0,0 0,1 0,-1 0,0 0,0 0,0 0,-1 0,1 2,-6 6,1-1,-2 1,1-1,-1 0,-1-1,1 1,-2-1,1-1,-1 0,-7 5,-41 38,56-49,-1 0,1 1,0-1,-1 0,1 0,0 1,0-1,-1 0,1 1,0-1,0 1,1 0,-1-1,0 1,1 0,-1-1,1 1,-1 0,1 0,0 0,-1-1,1 1,0 0,0 0,1 0,-1-1,0 1,1 0,-1 0,1 0,-1-1,1 1,0 0,-1-1,1 1,0-1,0 1,1-1,-1 1,0-1,0 0,1 1,-1-1,0 0,1 0,-1 0,1 0,0 0,-1-1,1 1,0 0,-1-1,1 1,2-1,8 2,1 0,0-2,-1 0,1 0,0-1,0 0,-1-1,1-1,-1 0,0-1,50-8,-37 9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3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18,'19'4,"16"3,7-1,1-2,-2 0,-3-2,-3-1,-3 0,-2-1,-2-1,0 1,0-5,-1-1,1 0,0-4,0 0,-5 1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3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0,'43'5,"29"-3,6-3,-4 0,-11 0,-11-1,-9 1,-8 1,-9-1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51,'0'284,"-17"-200,17-110,2 19,2-24,2 1,2-1,0 1,2 1,2-1,0 2,2 0,1 0,1 1,19-23,-32 46,0 1,0-1,0 1,1 0,-1 0,1 0,0 0,-1 1,1-1,0 1,1 0,-1 1,0-1,1 1,-1-1,0 1,1 1,0-1,-1 1,1-1,-1 1,1 1,0-1,-1 0,1 1,-1 0,1 0,-1 1,0-1,1 1,1 1,8 9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75,'12'-9,"0"0,1 1,0 1,0 0,1 0,0 2,0 0,0 0,1 1,-1 1,1 0,7 1,-21 1,1 1,-1 0,1 0,-1 0,1 0,-1 1,1-1,-1 0,0 1,1-1,-1 1,1-1,-1 1,0-1,1 1,-1 0,0 0,0 0,0 0,0 0,0 0,0 0,0 0,0 0,0 0,0 1,0-1,-1 0,1 1,0-1,-1 0,0 1,1-1,-1 1,0-1,1 1,-1-1,0 1,0-1,0 1,0-1,-1 1,1-1,0 1,-28 60,10-38,12-17,1-1,0 1,0 1,0-1,1 1,0 0,0 0,1 0,0 0,0 1,1-1,0 1,1 0,1-7,1 0,-1 0,1 0,-1 0,1-1,0 1,0 0,0 0,0-1,0 1,1 0,-1-1,0 1,1-1,-1 0,1 1,0-1,-1 0,1 0,0 0,0 0,-1 0,1 0,0-1,0 1,0-1,0 1,0-1,0 0,0 0,0 0,2 0,67-5,63-40,-115 39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5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2,'-15'10,"-9"7,0 7,-2-2,4 1,11-9,12-6,5-5</inkml:trace>
  <inkml:trace contextRef="#ctx0" brushRef="#br0" timeOffset="479.025">348 2,'153'1,"-151"-2,-1 1,1-1,0 1,0 0,0-1,0 1,0 0,0 0,0 1,0-1,0 0,0 1,0-1,-1 1,1-1,0 1,0 0,0 0,-1 0,1 0,0 0,-1 0,1 0,-1 1,0-1,1 1,-1-1,0 1,0-1,0 1,0-1,0 1,0 0,0 0,-1 0,1-1,0 1,-1 0,0 0,1 0,-1 0,0 0,0 0,0 0,0 0,-1 0,1 0,0 0,-1 0,0-1,1 2,-120 106,106-96,4-6,0 2,1-1,0 1,0 0,1 1,1 0,-1 1,1-1,1 1,0 0,1 1,0 0,5-10,-1 0,1 0,0 0,-1 0,1 0,0 0,0-1,0 1,1 0,-1 0,0 0,1 0,0 0,-1 0,1 0,0 0,0-1,0 1,0 0,0-1,0 1,0 0,1-1,-1 0,1 1,-1-1,1 0,-1 0,1 1,0-1,0-1,-1 1,1 0,0 0,0-1,0 1,0-1,0 1,0-1,0 0,0 0,86 2,-28-15,-35 6</inkml:trace>
  <inkml:trace contextRef="#ctx0" brushRef="#br0" timeOffset="1300.961">545 708,'76'-40,"-1"-2,-2-5,-3-2,59-53,-123 97,0 0,1 1,-2-1,1 0,0 0,-1 0,0-1,-1 0,1 0,-1 0,0-1,0 1,-1-1,0 0,0 0,-1 0,0 0,1-2,-5 8,1-1,0 1,0-1,-1 1,1 0,0-1,-1 1,1 0,-1 0,0 0,1 0,-1 0,0 0,0 1,1-1,-1 1,0-1,0 1,0 0,0-1,0 1,0 0,0 0,1 0,-1 1,0-1,0 0,0 1,0-1,0 1,1 0,-1 0,0-1,0 1,1 0,-1 0,1 1,-1-1,1 0,-1 0,1 1,0-1,0 1,-1 0,-10 6,1 1,0 0,0 1,1 0,0 1,1 0,0 0,0 1,2 0,-4 7,8-15,1 1,0-1,0 1,0 0,0 0,1 0,0 0,0 0,0 0,0 1,1-1,0 0,0 0,1 0,-1 1,1-1,0 0,1 0,-1 0,1 0,0 0,0-1,0 1,1 0,0-1,0 0,0 0,0 1,1-2,0 2,2 0,-1-1,1 0,0-1,0 1,0-1,0 0,1-1,-1 1,1-1,0 0,0-1,-1 0,1 0,0 0,0-1,0 0,0-1,0 1,0-1,0 0,-1-1,6-2,147-62,-147 59,27-14,-1-2,-1-2,-1-1,-1-2,-1-1,-2-2,-1-1,5-10,9-37,-45 78,0 1,0-1,0 0,-1 1,1-1,0 0,0 1,0-1,-1 1,1-1,0 0,-1 1,1-1,0 1,-1-1,1 1,-1-1,1 1,-1-1,1 1,-1-1,1 1,-1 0,1-1,-1 1,1 0,-1 0,0-1,1 1,-1 0,0 0,1 0,-1 0,0 0,1 0,-1 0,0 0,1 0,-1 0,0 0,1 0,-1 0,1 0,-1 1,0-1,1 0,-1 1,1-1,-1 0,0 1,1-1,-1 0,1 1,-36 17,23-9,2 0,0 1,0 0,0 1,1 0,1 1,0 0,1 1,0-1,1 2,0-1,1 1,1 0,-2 7,5-17,1 1,0 0,0-1,1 1,-1 0,1 0,0-1,0 1,0 0,1 0,0-1,0 1,0 0,0-1,1 1,0-1,0 1,0-1,0 0,1 0,-1 0,1 0,0-1,0 1,1-1,-1 1,1-1,0 0,0 0,0-1,0 1,0-1,0 0,1 0,2 0,14 2,0-2,1 0,-1-1,0-2,1 0,-1-1,20-5,-27 4,0-1,-1 0,1-1,-1-1,0 0,0-1,0 0,-1-1,0-1,-1 0,0 0,0-1,-1 0,0-1,-1 0,0-1,-1 0,-1 0,1-1,-2 1,0-2,0 1,-1-1,-1 0,-1 0,0 0,0-2,-2 13,0 1,0-1,-1 1,1-1,-1 1,0-1,0 1,0-1,0 0,0 1,0-1,-1 1,1-1,-1 1,0-1,0 1,0 0,0-1,0 1,0 0,-1 0,1-1,-1 1,1 0,-1 0,0 1,0-1,0 0,0 1,0-1,0 1,0 0,-1-1,1 1,0 0,-1 0,1 1,-1-1,1 0,-1 1,1 0,-1-1,-1 1,-5 4,0-1,1 1,0 1,-1-1,1 1,1 1,-1 0,1 0,0 0,1 1,-1 0,1 0,1 1,-1-1,1 1,1 0,-1 1,1-1,1 1,0 0,0 0,0 0,1 0,1 0,0 1,0 1,-1-3,1-1,1 1,-1-1,1 1,1-1,-1 1,1-1,1 0,-1 1,1-1,1 0,-1 0,1 0,0 0,1 0,0-1,0 0,0 1,0-1,1-1,0 1,1-1,-1 0,1 0,0 0,0-1,0 0,1 0,0-1,-1 0,1 0,4 1,14 0,-2-2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3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0 282,'43'-4,"0"-2,0-2,-1-1,-1-3,0-1,0-2,27-16,-46 23,-1-1,1-2,-2 0,0-1,0-1,-1-1,-1 0,0-2,-1 0,-1-1,0 0,4-8,-68 143,22-24,4 0,4 2,-4 81,14-104,1-20,-36 193,38-231,0 0,-1 0,0 0,-1-1,-1 0,0 0,-1-1,-1 0,0 0,0-1,-1-1,-1 1,0-2,-3 2,10-8,1-1,-1 1,1-1,-1 0,0-1,0 1,0-1,0 0,-1 0,1-1,-1 0,1 0,-1 0,1 0,-1-1,1 0,-1 0,0 0,1-1,-1 0,1 0,-1-1,1 1,0-1,-1 0,1 0,0-1,0 0,1 0,-1 0,1 0,-1-1,1 1,0-1,0 0,1-1,-1 1,-1-4,-1-4,0 0,2 0,0 0,0-1,1 0,0 1,1-1,1 0,0 0,1 0,0 0,1 0,0 0,1 0,1 0,0 0,0 1,2-1,-1 1,2 0,-1 1,2-1,-1 1,2 0,-1 1,6-5,9-16,1 2,2 0,1 2,1 0,1 2,1 2,1 0,-19 16,0 0,0 0,0 1,1 1,0 0,0 0,0 2,0-1,1 1,7 0,-2 4</inkml:trace>
  <inkml:trace contextRef="#ctx0" brushRef="#br0" timeOffset="266.289">649 790,'0'-14,"5"-20,6-8,6-2,1 2,1 7,-2 6,1 2,1 2,4 4,-4 2,1 4,2 4,-4 9,1 4,-3 3</inkml:trace>
  <inkml:trace contextRef="#ctx0" brushRef="#br0" timeOffset="553.809">1157 480,'-15'15,"2"1,0 1,1 0,1 1,1 0,0 1,1 0,1 0,1 1,1 1,4-19,1 0,0 1,0-1,0 0,1 1,-1-1,1 1,-1-1,1 1,0-1,0 1,0-1,0 1,0-1,1 1,-1-1,1 1,0-1,-1 0,1 1,0-1,0 0,1 1,-1-1,0 0,1 0,-1 0,1 0,0-1,0 1,-1 0,1-1,0 1,1-1,-1 1,0-1,0 0,0 0,1 0,-1 0,1-1,-1 1,1-1,-1 1,3-1,4-3,0 0,-1-1,1 0,-1-1,0 0,0 0,0 0,-1-1,1-1,-2 1,1-1,-1 0,0 0,0-1,-1 0,0 0,0 0,-1-1,0 1,-1-1,1-3,7-81,-11 90,0 0,0 0,-1 0,1 0,-1 0,0 1,1-1,-1 0,0 0,-1 1,1-1,0 1,-1-1,0 1,1-1,-1 1,0 0,0 0,0 0,-1 0,1 0,0 1,-1-1,1 1,-1-1,1 1,-1 0,0 0,0 0,0 0,-13 0</inkml:trace>
  <inkml:trace contextRef="#ctx0" brushRef="#br0" timeOffset="980.661">1326 790,'24'-44,"3"1,1 2,1 1,3 1,4-2,-35 40,-1-1,1 1,0-1,0 1,0 0,0 0,0-1,0 1,0 0,0 0,0 0,1 0,-1 1,0-1,1 0,-1 0,1 1,-1-1,1 1,-1-1,1 1,-1 0,1-1,-1 1,1 0,-1 0,1 0,0 0,-1 0,1 1,-1-1,1 0,-1 1,1-1,-1 1,1 0,-1-1,0 1,1 0,-1 0,0 0,0 0,1 0,-1 0,0 0,0 0,0 0,0 1,0-1,-1 0,1 1,0-1,-1 1,1-1,-1 0,1 1,-1-1,1 1,-1 0,0-1,0 1,0-1,0 2,-2 22,3 31,-1-55,0 0,1 0,-1 0,0 0,1 0,-1 0,1 0,0 0,-1 0,1 0,0 0,0 0,-1-1,1 1,0 0,0-1,0 1,0 0,0-1,0 1,0-1,0 0,0 1,0-1,0 0,0 1,0-1,1 0,-1 0,0 0,0 0,0 0,0 0,0-1,0 1,0 0,0 0,1-1,-1 1,0-1,0 1,0-1,0 0,104-67,-41 21,-57 42,1 0,0-1,0 2,0-1,0 1,1 0,0 1,0 0,0 1,0-1,8 0,-14 5,-1-1,1 1,0-1,-1 1,1 0,-1 0,1 0,-1 0,0 0,0 1,0-1,0 1,0-1,-1 1,1 0,-1 0,0 0,0-1,0 1,0 0,0 0,0 1,-1-1,0 0,0 0,1 0,-2 0,1 0,0 2,6 28,-5-30,1 0,-1 0,1 0,0 0,0-1,0 1,0-1,0 1,1-1,-1 0,1 0,-1 0,1 0,0 0,0 0,0-1,0 0,0 1,0-1,0 0,0-1,1 1,-1 0,0-1,1 0,18 3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300 134,'-37'-44,"33"39,-55-61,57 64,1 0,-1 1,0-1,0 1,1 0,-1-1,0 1,-1 0,1 0,0 0,0 0,0 1,0-1,-1 1,1-1,0 1,-1 0,1 0,0 0,-1 0,1 0,0 0,0 1,-1-1,1 1,0 0,0-1,-1 1,1 0,0 0,0 1,0-1,0 0,0 1,-30 77,26-52,4-15,0 1,1-1,1 0,0 0,1 1,0-1,1 0,0 0,1 2,6 47,4 194,22-29,-13-86,-14-93,-3 0,-1 0,-3 0,-2 16,0-31,2-25,-2 0,1 0,-1 0,0 0,0 0,-1 0,0-1,0 1,0 0,-1-1,0 1,0-1,-1 0,0 0,0-1,0 1,-1-1,0 0,0 0,0 0,-1-1,1 1,-1-1,0-1,0 1,0-1,-1 0,1-1,-7 3,10-5,0 0,1 0,-1-1,0 1,0 0,1-1,-1 0,0 1,1-1,-1 0,0-1,1 1,0 0,-1-1,1 1,0-1,0 0,-1 0,1 0,1 0,-1 0,-1-1,-10-15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48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395 233,'111'-16,"-1"-4,33-14,-106 23,1-2,-1-2,-1-1,-1-1,22-16,-4-19,-53 52,0-1,-1 1,1 0,0-1,-1 1,1 0,0-1,-1 1,1 0,0-1,-1 1,1 0,-1 0,1 0,-1-1,1 1,-1 0,1 0,0 0,-1 0,1 0,-1 0,1 0,-1 0,1 0,-1 0,1 0,-1 0,1 0,-1 0,1 0,-1 0,1 1,0-1,-1 0,1 0,-1 0,1 1,0-1,-1 0,1 1,-1-1,1 0,0 1,0-1,-1 0,1 1,0-1,0 1,-1-1,1 1,0-1,0 0,0 1,0-1,0 1,0-1,-1 1,1-1,0 1,0-1,1 1,-21 23,3 2,0 0,1 1,2 0,0 1,2 1,2 0,0 1,2 0,-1 13,-11 33,3 0,4 2,3-1,3 2,4-1,5 31,11 0,-8-86,-2 0,0 0,-1 0,-2 1,0-1,-1 0,-2 0,0 0,-3 7,6-28,0 0,-1-1,1 1,-1 0,1-1,-1 1,0-1,0 1,0-1,0 1,0-1,0 1,0-1,0 0,0 0,-1 0,1 1,0-1,-1 0,1-1,-1 1,1 0,-1 0,1-1,-1 1,0-1,1 1,-1-1,0 0,0 1,1-1,-1 0,0 0,1 0,-1 0,0-1,0 1,1 0,-1-1,0 1,1-1,-1 0,1 0,-1 1,1-1,-1 0,1 0,-1 0,1 0,-1-1,-13-10,1-1,0 0,1 0,0-2,1 1,1-2,-5-8,-21-26,27 36,-1 1,0-1,-1 2,-1 0,0 0,0 1,-1 1,0 0,-1 1,0 1,-1 0,0 1,0 1,0 0,-1 1,1 1,-1 1,-1 0,1 1,0 1,-11 0,14 2,1 0,0 1,-1 0,1 1,0 0,0 1,1 0,-1 1,1 1,0 0,0 1,1 0,0 0,0 1,1 1,0 0,0 0,1 1,1 0,-1 1,2 0,-1 0,1 1,-1 3,13 25,5-28</inkml:trace>
  <inkml:trace contextRef="#ctx0" brushRef="#br0" timeOffset="372.594">368 656,'372'-74,"-171"19,-199 54,1 0,-1 1,0 0,1-1,-1 1,1 0,-1 0,1 0,-1 1,1-1,-1 0,0 1,1 0,-1-1,0 1,1 0,-1 0,0 1,0-1,0 0,0 1,0-1,0 1,0 0,0-1,-1 1,1 0,-1 0,1 0,-1 0,0 0,0 1,0-1,0 0,0 1,0-1,-1 0,1 1,6 99,-8-93,-3 164,4-149</inkml:trace>
  <inkml:trace contextRef="#ctx0" brushRef="#br0" timeOffset="720.843">1242 1164,'10'-9,"7"-19,7-8,-2-3,1 0,-4 2,-1 3,-2 2,0 1,2 2,3 1,3 0,-3 0,0 5,-4 11,-4 8</inkml:trace>
  <inkml:trace contextRef="#ctx0" brushRef="#br0" timeOffset="1037.918">1806 826,'-14'20,"1"0,1 1,1 1,1 0,0 0,2 1,0 0,2 1,1-1,-2 16,7-36,0 0,0 1,0-1,0 0,0 0,1 0,-1 1,1-1,0 0,0 0,0 0,1 0,-1 0,0 0,1-1,0 1,0 0,0-1,0 0,0 1,1-1,-1 0,0 0,1 0,0 0,-1 0,1-1,0 1,0-1,0 0,0 0,0 0,0 0,1-1,-1 1,3-1,2 1,0-1,0 0,0-1,0 0,-1 0,1-1,0 0,-1 0,1-1,-1 0,0 0,0-1,0 0,5-3,0-3,-1 0,1-1,-2 0,0-1,0 0,-1 0,0-1,-1 0,0-1,-1 1,-1-2,-1 1,1-1,-2 1,0-1,0-8,-3 18,0 0,-1-1,0 1,0 0,0-1,-1 1,1 0,-1 0,0-1,-1 1,0 0,1 0,-1 0,-1 0,1 1,-1-1,0 1,0-1,0 1,-1 0,1 0,-1 0,0 1,0-1,0 1,-1 0,1 0,-1 1,0-1,1 1,-4-1,-13-2</inkml:trace>
  <inkml:trace contextRef="#ctx0" brushRef="#br0" timeOffset="1452.82">2117 1136,'219'-233,"-216"231,-2 0,0 0,1-1,-1 1,1 0,0 0,0 0,-1 0,1 0,1 0,-1 1,0-1,0 1,1-1,-1 1,1 0,-1 0,1 0,-1 0,1 1,0-1,-1 0,1 1,0 0,-1 0,1 0,0 0,0 0,-1 1,1-1,0 1,-1-1,1 1,0 0,-1 0,1 0,-1 1,2 0,-3 1,1 0,-1 0,1 0,0 0,-1 0,1-1,0 1,1 0,-1-1,0 0,1 0,-1 0,1 0,0 0,0 0,0-1,0 1,0-1,0 0,0 1,0-2,0 1,0 0,1-1,-1 1,0-1,1 0,-1 0,0 0,3-1,219-93,-220 94,0 0,0 1,0 0,0 0,-1 0,1 0,0 1,-1 0,1 0,-1 0,0 0,0 1,0 0,0 0,0 0,0 0,-1 0,1 1,-1 0,0-1,0 2,50 38,-2-28,-27-12</inkml:trace>
  <inkml:trace contextRef="#ctx0" brushRef="#br0" timeOffset="7052.929">5870 516,'-14'0,"-5"0</inkml:trace>
  <inkml:trace contextRef="#ctx0" brushRef="#br0" timeOffset="7287.183">6097 770,'-7'13,"0"1,2 0,0 0,0 0,1 1,1-1,1 1,0 0,1 0,0 0,1 0,1 0,2 13,-3-26,0-1,1 1,-1-1,0 1,1-1,-1 1,1-1,0 1,-1-1,1 0,0 1,0-1,0 0,0 0,0 0,0 1,0-1,0 0,1-1,-1 1,0 0,1 0,-1 0,0-1,1 1,-1-1,1 1,-1-1,1 1,-1-1,1 0,-1 0,1 0,0 0,-1 0,1 0,-1 0,1-1,-1 1,1 0,-1-1,1 1,48-46,-44 39,0 0,-1-1,0 0,-1 0,0 0,0-1,0 1,-1-1,0 0,-1 0,0 0,-1 0,0 0,0 0,0-1,-2 1,1 0,-1 0,0 0,-1-1,0 1,0 0,-1 1,-1-1,1 0,-1 1,0 0,-1 0,0 0,-1 1,1-1,-6-4,-29-2,22 14</inkml:trace>
  <inkml:trace contextRef="#ctx0" brushRef="#br0" timeOffset="9887.027">9708 770,'-4'7,"0"0,1 1,-1 0,2 0,-1 0,1 0,0 0,1 0,-1 1,2-1,-1 0,1 1,1-1,-1 1,2-1,-1 0,1 0,0 0,3 8,0-13,0 0,0 0,0-1,0 1,0-1,1 0,-1-1,1 1,-1-1,1 0,-1-1,1 1,0-1,-1 0,1-1,0 1,-1-1,1 0,-1-1,1 1,-1-1,1 0,-1 0,0-1,0 0,0 0,-1 0,2-1,17-8,-1-2,0-1,-1 0,0-2,-1 0,-1-1,-1-1,0-1,-2-1,0 0,-2-1,0 0,-1-1,7-19,-14 31,-1 0,0-1,0 0,-1 0,-1 0,0 0,-1-1,0 1,-1-1,0 1,-1-1,0 0,-1 1,0-1,-1 1,-1-1,0 1,-2-5,-1 11,1 1,0 0,-1 1,0-1,0 1,-1 0,1 1,-1-1,0 1,1 1,-1-1,-1 1,1 0,0 1,0 0,-1 0,1 0,0 1,-1 0,1 1,-1 0,1 0,0 0,0 1,-1 0,1 0,0 1,1 0,-1 0,0 1,1-1,0 2,0-1,0 1,1-1,-1 2,1-1,-3 5,0 0,1 1,1 0,0 0,1 0,0 1,0 0,2 0,-1 0,1 1,1-1,0 1,1-1,1 1,0 0,0-1,1 1,1-1,0 1,1-1,0 1,1-1,0 0,1-1,0 1,1-1,0 0,1 0,1 0,4 3,0 0,1-1,1-1,0 0,1-1,0-1,0 0,1-1,1-1,-1 0,1-2,0 1,1-2,3 0,9 2,1-1,-1-2,1-1,-1-2,1 0,0-3,-1 0,1-2,-1-1,0-1,0-2,27-11,-42 13,0 0,-1-1,0-1,0 0,0-1,-1 0,-1-1,0-1,0 0,-1 0,0-1,-1-1,-1 0,0 0,0 0,-2-1,1-1,-2 1,0-1,-1 0,2-9,-6 20,-1 0,0-1,1 1,-1-1,-1 1,1 0,-1-1,0 1,0 0,0-1,0 1,-1 0,1 0,-1 0,0 0,-1 0,1 1,-1-1,1 1,-1-1,0 1,0 0,-1 0,1 0,-1 0,1 1,-1 0,0-1,0 1,0 1,0-1,0 0,0 1,-3 0,-5-3,1 2,-1 0,1 0,-1 1,0 0,0 1,0 0,0 1,1 1,-1 0,0 0,-5 3,5-1,-1 1,1 1,1-1,-1 2,1 0,0 0,1 1,-1 0,1 1,1 0,0 1,0 0,1 0,1 1,-1 0,2 0,-1 1,2-1,-1 2,2-1,0 0,0 1,1 0,0 0,2 0,-1 0,1 0,1 0,1 0,0 0,0 0,1 0,1 0,0 0,1 0,0-1,1 0,0 0,1 0,1 0,0-1,3 4,1-1,1-2,0 1,1-1,1-1,-1-1,2 0,-1 0,1-1,1-1,0-1,0 0,0-1,1-1,8 2,-1-1,-1-1,1-1,0-1,0-1,0-2,0 0,0-1,15-3,-11-1,-4 1</inkml:trace>
  <inkml:trace contextRef="#ctx0" brushRef="#br0" timeOffset="8970.304">7733 1164,'192'-116,"74"-65,-123 81,-142 99,1-1,-1 1,0 0,1 0,-1 0,0 0,1 0,-1 0,1 0,0 0,-1 0,1 1,0-1,-1 1,1-1,0 1,0 0,-1-1,1 1,0 0,0 0,-1 1,1-1,0 0,0 0,-1 1,1-1,0 1,0 0,-1-1,1 1,-1 0,1 0,-1 0,1 0,-1 0,0 0,1 1,-1-1,0 0,0 1,0-1,0 1,0-1,0 1,0 0,4 7,-1-1,0 1,-1 0,0 1,0-1,-1 0,0 1,-1 0,0-1,0 1,-1 0,0-1,-1 1,0 0,-1-1,0 1,0-1,-1 0,0 1,-1-1,0-1,0 1,-1-1,0 1,0-1,-1 0,0-1,-1 0,1 0,-1 0,-1-1,1 0,-1 0,-3 1,0-1,-1-1,0 0,0-1,0 0,0-1,0 0,-1-1,0 0,1-1,-1 0,0-1,-10-2,22 2,0 1,0-1,0 0,0 0,-1 0,1 0,0 0,0 0,0 0,0 0,0 0,-1-1,1 1,0 0,0-1,0 1,0-1,0 1,0-1,0 0,0 1,0-1,1 0,-1 0,0 0,0 1,0-1,1 0,-1 0,1 0,-1 0,1 0,-1 0,1 0,-1 0,1-1,0 1,0 0,-1 0,1 0,0 0,0 0,0-1,0 1,0 0,1 0,-1 0,0 0,0 0,1 0,-1-1,1 1,-1 0,1 0,-1 0,1 0,0 1,0-1,-1 0,1 0,1 0,6-5,1 0,0 1,1 1,-1 0,1 0,0 0,0 1,0 1,0 0,0 0,0 1,1 1,-1-1,1 2,-1-1,0 1,1 1,-1 0,0 0,0 1,0 1,-1-1,1 1,0 1,2 1,1 0,0-1,0-1,0 0,1 0,-1-2,1 0,0 0,0-1,0-1,-1 0,1-1,0-1,0 0,-1-1,1 0,-1-1,3-1,26-18,-1-2,-1-1,-2-2,-1-2,-1-2,-1 0,5-10,-26 24,0-1,-1 0,-1-1,-1 0,0-1,-2 0,-1-1,0 0,-1 0,-2 0,0-1,-2 0,0 0,-2 0,0 0,-1 0,-2-1,-2-9,4 31,0-1,0 1,-1 0,1-1,-1 1,0 0,1 0,-1-1,0 1,0 0,-1 0,1 0,0 0,-1 0,1 0,-1 1,1-1,-1 0,0 1,0-1,0 1,0 0,0-1,0 1,0 0,0 0,-1 1,1-1,0 0,0 1,-1-1,1 1,-1 0,1 0,0 0,-1 0,1 0,0 0,-1 1,1-1,0 1,-1-1,1 1,0 0,0 0,0 0,0 0,0 1,0-1,-8 6,1 1,0-1,1 2,0-1,0 1,1 0,0 1,0 0,1 0,0 0,1 1,1-1,-3 9,-1-1,-9 18,2 0,1 2,2 0,2 0,2 1,1 0,2 0,0 24,6-51,-1 1,2-1,-1-1,2 1,0 0,0 0,1-1,0 0,1 0,1 0,1 2,-5-8,1-1,0 0,0 0,0 0,0-1,1 1,-1-1,1 0,0 0,0 0,0 0,0-1,1 1,-1-1,1 0,-1-1,1 1,0-1,0 0,0 0,-1 0,1-1,0 0,0 1,0-2,0 1,0-1,2 0,-1-1,0 1,-1-1,0 0,1-1,-1 1,0-1,0 0,-1-1,1 1,-1-1,1 0,-1 0,0 0,0-2,7-8</inkml:trace>
  <inkml:trace contextRef="#ctx0" brushRef="#br0" timeOffset="9176.653">9285 910,'5'20,"6"-5,1-3</inkml:trace>
  <inkml:trace contextRef="#ctx0" brushRef="#br0" timeOffset="9341.874">9314 459,'0'0</inkml:trace>
  <inkml:trace contextRef="#ctx0" brushRef="#br0" timeOffset="7587.254">6491 770,'0'10,"1"0,0 0,0 0,1 1,0-1,1-1,0 1,1 0,0-1,0 1,3 2,-5-9,0 0,0 1,0-1,1 0,0 0,-1-1,1 1,0 0,1-1,-1 0,0 0,1 0,-1 0,1 0,-1-1,1 1,0-1,0 0,0 0,0-1,-1 1,1-1,0 0,0 0,0 0,0 0,0-1,0 0,0 1,0-2,8-2,0-2,-1 1,1-2,-2 1,1-2,-1 1,0-1,0-1,-1 0,0 0,-1-1,0 0,1-3,19-19,-6-2,-15 18</inkml:trace>
  <inkml:trace contextRef="#ctx0" brushRef="#br0" timeOffset="7891.368">7169 656,'-29'20,"-10"10,8 6,12-4,11-3,11-5,10-3,7 0,1 2,-9-4,-6 0,-8-3,-10-5,-7-3,-5-4,2-3</inkml:trace>
  <inkml:trace contextRef="#ctx0" brushRef="#br0" timeOffset="5484.245">3612 854,'-9'48,"3"0,1 0,2 49,-8 76,-23 37,26-194,30-73,3 0,2 2,3 1,8-10,-11 22,1 0,2 2,1 1,3 1,0 2,3 2,17-13,15 18,-68 29,1 0,-1 0,0-1,1 1,-1 0,0 0,0 1,1-1,-1 0,0 0,1 1,-1-1,0 0,0 1,1 0,-1-1,0 1,0 0,0-1,0 1,0 0,0 0,0 0,0 0,0 0,0 0,-1 0,1 0,0 0,-1 0,1 1,-1-1,1 0,-1 0,1 1,-1-1,0 0,0 0,0 1,0-1,0 0,0 1,0-1,0 0,0 1,0-1,-1 0,1 0,-1 1,1-1,-1 0,0 1,-5 20,-1-1,-1-1,-1 1,-1-2,-1 1,0-1,-2-1,0 0,-1-1,0 0,-13 10,13-13,-1 0,0-1,-1-1,0 0,-1-2,-1 1,-3 0,0 0,3-1</inkml:trace>
  <inkml:trace contextRef="#ctx0" brushRef="#br0" timeOffset="5957.018">4120 1108,'26'-5,"0"-1,-1 0,0-2,0-1,-1-1,0-1,-1-1,0-1,-1-1,-1-1,0-1,-1-1,0-1,-2 0,5-8,5-55,-28 78,0 1,0 0,0 0,0 0,0 0,-1 0,1-1,-1 1,1 0,-1 0,0 0,0 0,0 1,0-1,0 0,-1 0,1 0,0 1,-1-1,0 1,1-1,-1 1,0 0,1-1,-1 1,0 0,0 0,0 0,0 1,0-1,0 0,0 1,0-1,0 1,-1 0,1 0,0 0,0 0,-5-1,1 1,-1 1,0-1,1 1,-1 0,1 1,-1-1,1 1,0 1,0-1,0 1,0 0,0 0,1 1,-1-1,1 1,0 1,0-1,0 1,1 0,-1 0,1 0,1 0,-1 1,1 0,-2 3,5-7,-1 0,1 0,0 0,0-1,0 1,0 0,1 0,-1 0,0-1,1 1,-1 0,1 0,0-1,-1 1,1 0,0-1,0 1,0-1,0 1,1-1,-1 1,0-1,0 0,1 0,-1 0,1 0,-1 0,1 0,0 0,-1 0,1 0,0-1,-1 1,1-1,0 1,0-1,0 0,71 8,41 11,-111-18,0 0,-1 0,1 0,0 0,-1 1,1-1,-1 1,1 0,-1 0,0-1,1 1,-1 1,0-1,0 0,-1 1,1-1,0 0,-1 1,0 0,1-1,-1 1,0 0,-1 0,1 0,0 0,-1 0,1-1,-1 1,0 0,0 0,0 0,-1 0,1 0,0 0,-1 0,0 2,-39 69,26-55</inkml:trace>
  <inkml:trace contextRef="#ctx0" brushRef="#br0" timeOffset="6339.489">4770 1051,'6'-2,"20"-5,0 0,-1-2,0 0,-1-2,0-1,-1-1,0-1,-1-1,-1 0,0-2,-1-1,1-3,-18 19,0-1,0 1,-1-1,1 0,-1 0,1 0,-1-1,0 1,-1 0,1-1,-1 1,1-1,-1 0,0 1,0-1,0 0,-1 0,0 0,1 0,-1 1,-1-1,1 0,0 0,-1 0,0 0,0 1,0-1,0 0,-1 1,1-1,-1 1,0 0,0-1,0 1,-1 0,1 0,-1 0,0 1,0-2,-4 2,1 0,-1 1,0-1,1 2,-1-1,0 1,0 0,0 0,1 0,-1 1,0 0,0 1,1 0,-1 0,1 0,0 0,-1 1,1 0,0 1,1-1,-1 1,1 0,-4 3,-3 4,0-1,0 2,1 0,1 0,0 1,0 0,2 1,-1-1,-2 9,8-18,0 0,1 0,0 1,-1-1,1 1,1-1,-1 1,1-1,-1 1,1 0,1 0,-1 0,1 0,0-1,0 1,0 0,0 0,1 0,0 0,0 0,1-1,-1 1,1-1,0 1,0-1,0 1,1-1,-1 0,1 0,0 0,1-1,-1 1,0-1,1 1,0-1,0 0,0-1,1 2,49 5,-28-8</inkml:trace>
  <inkml:trace contextRef="#ctx0" brushRef="#br0" timeOffset="6671.419">5306 770,'7'52,"-4"-18,1-1,2 0,1-1,2 0,1 0,10 21,-19-51,0 0,0 0,0 0,0 0,1 0,-1-1,1 1,-1 0,1 0,-1-1,1 1,0-1,0 0,0 1,-1-1,1 0,1 0,-1 0,0-1,0 1,0 0,0-1,1 1,-1-1,0 0,0 0,1 0,-1 0,0 0,0 0,1-1,-1 1,0-1,0 1,0-1,0 0,0 0,1 0,-2 0,1 0,0 0,0-1,0 1,0-1,-1 1,1-1,-1 0,1 0,-1 1,0-1,0 0,1-1,126-236,-118 221</inkml:trace>
  <inkml:trace contextRef="#ctx0" brushRef="#br0" timeOffset="6875.172">5757 883,'0'33,"0"12</inkml:trace>
  <inkml:trace contextRef="#ctx0" brushRef="#br0" timeOffset="18940.178">1 1447,'143'16,"1"-6,122-7,57-29,34-4,106-1,157 32,-245-30,36 30,-296 12,90-2,273-58,15 40,-289 9,628-2,-466-30,733 31,-156-1,-679 28,348-27,-348-31,271 31,-309-29,-29 17,-145 3,1 2,0 3,0 2,3 2,-41-1,183-28,84 27,-84-27,-74 11,-109 13,1 1,0 1,0 0,0 1,1 1,-1 0,0 1,12 3,-4 3</inkml:trace>
  <inkml:trace contextRef="#ctx0" brushRef="#br0" timeOffset="22579.684">13349 656,'-17'-39,"-40"-96,54 129,0 1,0 0,0 1,-1-1,1 1,-1-1,-1 1,1 0,0 0,-1 1,0 0,0-1,0 2,0-1,0 0,0 1,-1 0,1 0,-1 1,0 0,0 0,1 0,-6 0,8 1,0 1,0-1,0 1,0-1,0 1,1 0,-1 0,0 1,0-1,1 0,-1 1,1-1,-1 1,1 0,0 0,0 0,0 0,0 1,0-1,0 0,1 1,-1-1,1 1,-1 0,1-1,0 1,0 0,0 0,1 0,-1-1,0 4,-2 100,4-82,0 35,13 100,40 48,3-8,-19-8,-33-158,-1 1,-2 0,-1 0,-1 0,-2 0,-2 0,-4 17,3-29,4-10,-1 1,-1-1,0 0,-1 0,0-1,0 1,-2-1,1 0,-1 0,-1 0,0-1,-5 6,6-14,0 0,0 0,-1-1,1 1,0-1,-1-1,1 1,-1-1,1 0,-1-1,1 0,-1 0,1 0,0 0,0-1,-1 0,1-1,0 1,1-1,-1 0,0-1,1 1,0-1,-5-4,2 2,-1 1,1-2,0 1,1-1,0-1,0 1,0-1,1 0,0-1,1 1,0-1,0 0,1-1,-1-2,-2-12</inkml:trace>
  <inkml:trace contextRef="#ctx0" brushRef="#br0" timeOffset="25096.136">11740 628,'-35'171,"8"2,1 73,1-2,0-98,23-139,1-8</inkml:trace>
  <inkml:trace contextRef="#ctx0" brushRef="#br0" timeOffset="25460.977">11402 600,'306'-11,"-19"-24,-176 28,-99 13,-7 1</inkml:trace>
  <inkml:trace contextRef="#ctx0" brushRef="#br0" timeOffset="25831.715">11994 1023,'29'-5,"14"-1,5 0,-1 1,-4 1,-9 7,-6 2,-2 1,-6-1</inkml:trace>
  <inkml:trace contextRef="#ctx0" brushRef="#br0" timeOffset="26077.864">12051 1193,'29'0,"19"0,1 0</inkml:trace>
  <inkml:trace contextRef="#ctx0" brushRef="#br0" timeOffset="27097.716">12531 1108,'177'-330,"-177"329,0 1,0-1,0 1,0-1,0 1,0-1,1 1,-1-1,0 1,0-1,0 1,0-1,1 1,-1-1,0 1,0-1,1 1,-1 0,0-1,1 1,-1 0,1-1,-1 1,0 0,1-1,-1 1,1 0,-1 0,1-1,-1 1,1 0,-1 0,1 0,-1 0,1 0,-1 0,1 0,-1 0,1 0,-1 0,1 0,-1 0,1 0,-1 0,1 0,-1 0,1 0,-1 1,1-1,-1 0,0 0,1 1,-1-1,1 0,-1 1,0-1,1 0,5 33,-4-18,17 104,-19-117,0 0,0 0,0 0,0 0,0 0,1 0,-1 0,1 0,-1-1,1 1,0 0,0 0,0-1,0 1,0 0,0-1,0 1,0-1,1 1,-1-1,0 0,1 0,0 0,-1 1,1-1,0-1,-1 1,1 0,0 0,0-1,-1 1,1-1,0 1,0-1,0 0,0 0,0 0,0 0,0 0,0 0,0 0,0-1,-1 1,1-1,0 1,0-1,0 0,-1 0,1 0,0 0,-1 0,1 0,-1 0,1 0,-1-1,0 1,1-1,144-133,-79 88,-65 48,0 0,-1 1,1-1,-1 0,1 1,-1-1,1 1,-1-1,0 1,1 0,-1-1,0 1,0 0,-1 0,1 0,0 0,-1 0,1 0,-1 0,1 0,-1 0,0 0,0 0,0 0,0 0,0 0,0 0,-1 1,2 7,0-3,0 0,1 0,-1 0,2 0,-1 0,1-1,0 1,0-1,1 0,-1 0,1 0,1 0,-1-1,1 1,0-1,1-1,-1 1,1-1,2 2,8 7</inkml:trace>
  <inkml:trace contextRef="#ctx0" brushRef="#br0" timeOffset="27374.966">12587 1193,'58'-5,"23"-1,3-1,-8 2,-12 2,-12 1,-10 0,-8 2,-4 0,-8 0</inkml:trace>
  <inkml:trace contextRef="#ctx0" brushRef="#br0" timeOffset="27961.697">12644 1475,'-143'219,"128"-187,16-32,-1 1,0 0,1-1,-1 1,0-1,1 1,-1-1,1 1,-1-1,1 1,-1-1,1 1,0-1,-1 1,1-1,-1 0,1 1,0-1,-1 0,1 0,0 0,-1 1,1-1,0 0,0 0,-1 0,1 0,0 0,-1 0,1 0,0-1,-1 1,1 0,0 0,0 0,-1-1,1 1,-1 0,1-1,0 1,-1 0,1-1,-1 1,1-1,-1 1,1-1,-1 1,1-1,-1 0,0 1,1-1,-1 1,0-1,1 0,-1 1,0-1,0 0,0 0,1 1,-1-1,2-1,26-20,-2-1,-1-1,-1-2,0 0,0-5,6-4,91-125,-120 159,0 0,1 0,-1 0,0 0,1 1,-1-1,0 0,1 1,-1-1,1 1,-1-1,1 1,0-1,-1 1,1 0,-1 0,1 0,-1 0,1 0,-1 0,1 1,0-1,-1 0,1 1,-1 0,0-1,1 1,-1-1,1 1,-1 0,0 0,1 0,-1 0,0 0,0 0,0 0,0 1,0-1,0 0,0 0,0 1,-1-1,1 1,0-1,-1 0,1 1,-1-1,0 1,1 0,-1-1,0 1,0-1,0 1,0 0,10 15,83 123,-92-138,-1-1,1 1,0-1,-1 1,1-1,-1 1,1-1,-1 1,0-1,1 1,-1 0,0-1,0 1,0 0,-1-1,1 1,0-1,0 1,-1 0,1-1,-1 1,0-1,1 1,-1-1,0 0,0 1,0-1,0 0,0 1,0-1,0 0,0 0,-1 0,1 0,0 0,-1 0,1 0,0-1,-1 1,1 0,-1-1,1 1,-1-1,0 0,1 1,-1-1,1 0,-1 0,0 0,1 0,-1 0,0-1,1 1,-1 0,1-1,-1 1,1-1,-1 1,1-1,-1 0,1 0,-2 0,-113-50,90 39</inkml:trace>
  <inkml:trace contextRef="#ctx0" brushRef="#br0" timeOffset="29059.253">12164 1164,'5'0,"6"0,6 0,5 0,4 0,2 0,1 0,-5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2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763,'-12'12,"-94"111,102-118,1 0,0 1,0-1,0 1,1-1,0 1,0 0,0 0,1 0,0 0,0 0,0 0,1 0,0 0,0 0,1 1,0-1,0 0,0 0,1 0,-1-1,1 1,1 0,1 2,-3-5,1 1,0-1,0 0,0 0,0-1,1 1,-1 0,1-1,-1 1,1-1,0 0,0 0,0 0,0 0,1-1,-1 1,0-1,1 0,-1 0,1 0,-1 0,1 0,-1-1,1 0,-1 0,1 0,0 0,-1 0,1-1,-1 1,1-1,-1 0,1 0,-1-1,2 0,105-74,-85 53,-1-1,-1-1,-2-1,0-1,-2-1,-1 0,-1-2,-2 0,-1-1,-1 0,-2-1,6-26,-11 39,0 0,-2 1,0-2,-1 1,-1 0,-1-1,-1 1,0-1,-2 1,0 0,-1-1,-1 1,0 0,-2 1,0-1,-2 1,-7-14,14 29,-1 0,0 1,0-1,-1 1,1 0,0-1,-1 1,0 0,1 1,-1-1,0 0,0 1,0-1,0 1,0 0,0 0,0 0,0 0,-1 1,1-1,0 1,0 0,-1 0,1 0,0 0,0 1,-1-1,1 1,0 0,0 0,0 0,0 0,0 1,0-1,0 1,0 0,-1 1,-7 4,1 1,1 0,-1 1,1-1,1 2,-1-1,2 1,-1 1,0 2,0 0,1 0,1 1,0-1,0 1,2 1,0-1,0 1,1 0,1-1,1 1,0 0,1 0,0 0,1 0,1 0,1 0,0 0,0-1,2 1,0-1,0 0,6 9,-1-4,1 0,1-1,0-1,1 0,1 0,0-1,1-1,1-1,1 0,7 4,-15-11,1-1,-1-1,1 0,1 0,-1-1,1 0,-1-1,1 0,0 0,0-1,0-1,0 0,1-1,-1 0,0 0,0-1,0-1,0 0,0 0,7-3,-7 2,0-1,0 0,0-1,-1 0,1-1,-1 0,0 0,-1-1,0 0,0-1,0 0,-1 0,-1-1,1 0,-1 0,-1-1,1 0,-2 0,1-1,-2 1,1-1,-2 0,1 0,-1-1,0-4,-3 15,1-1,-1 1,0 0,1-1,-1 1,0 0,0-1,0 1,0-1,0 1,-1 0,1-1,0 1,-1-1,1 1,-1 0,1-1,-1 1,1 0,-1 0,0 0,0-1,0 1,0 0,0 0,0 0,0 0,0 0,0 1,0-1,0 0,0 0,-1 1,1-1,0 1,-1-1,1 1,0 0,-1-1,1 1,-1 0,1 0,0 0,-1 0,1 0,-1 0,1 0,0 1,-1-1,1 0,0 1,-1-1,1 1,0-1,-1 1,1 0,0 0,0-1,0 1,0 0,0 0,0 0,0 0,0 0,0 0,0 1,-5 5,1 0,0 0,0 1,0 0,1-1,0 2,1-1,0 0,0 1,1-1,0 1,0 0,1 0,0 0,1-1,-1 1,2 0,0 0,0 0,0 0,1 0,0-1,1 1,0-1,0 0,1 1,0-2,1 1,-1 0,4 3,-3-7,-1-1,1 0,-1-1,1 1,0-1,0 0,0 0,0 0,0-1,0 0,0 0,1 0,-1-1,0 1,1-1,-1-1,1 1,-1-1,0 0,0 0,1 0,-1-1,0 0,110-59,25-91,-89 92,-50 60,0-1,0 1,-1 0,1-1,0 1,0 0,-1 0,1-1,0 1,0 0,0 0,0 0,-1 0,1 0,0 0,0 0,0 0,0 0,-1 1,1-1,0 0,0 0,0 1,-1-1,1 0,0 1,0-1,-1 1,1-1,0 1,-1 0,1-1,-1 1,1-1,-1 1,1 0,-1 0,1-1,-1 1,0 0,1 0,-1-1,0 1,0 0,1 0,-1 0,0 0,0-1,0 1,0 0,0 0,6 49,-6-48,25 329,-23-280,-2-1,-2 1,-2-1,-3 1,-2-1,-5 12,7-38,-1 0,-1-1,-1 1,-1-2,0 1,-2-2,-1 1,-1-2,-1 0,-5 4,20-22,-4 4,0 0,-1 0,1 0,-1-1,0 0,0 0,-1-1,0 1,0-1,0-1,0 1,0-1,-1-1,1 1,-4-1,10-2,0 0,-1 0,1 0,0 0,-1 0,1-1,0 1,-1-1,1 1,0-1,0 1,0-1,-1 0,1 0,0 1,0-1,0 0,0 0,0 0,0 0,1 0,-1 0,0 0,0-1,1 1,-1 0,1 0,-1 0,1-1,-1 1,1 0,0-1,0 1,-1 0,1-1,0 1,0 0,1-1,-1 1,0-1,0 1,15-58,8 14,3 1,1 1,2 2,2 0,2 2,1 2,2 1,6-2,-4 3,2 3,0 1,3 2,0 1,2 3,7-2,-12 11,-7 4</inkml:trace>
  <inkml:trace contextRef="#ctx0" brushRef="#br0" timeOffset="-3536.538">1 566,'27'72,"49"275,-42-182,-34-165,0 1,0-1,0 1,0-1,0 1,0-1,0 0,0 1,0-1,1 1,-1-1,0 0,0 1,0-1,1 1,-1-1,0 0,1 1,-1-1,0 0,1 1,-1-1,0 0,1 0,-1 0,1 1,-1-1,0 0,1 0,-1 0,1 0,-1 1,1-1,-1 0,0 0,1 0,-1 0,1 0,-1 0,1 0,-1-1,1 1,-1 0,0 0,1 0,-1 0,1 0,-1-1,1 1,-1 0,0 0,1-1,-1 1,0 0,1-1,-1 1,0 0,0-1,1 1,-1 0,0-1,0 1,1-1,-1 1,0-1,0 1,0 0,0-1,0 1,0-1,14-37,-12 33,85-229,-66 192,-3-1,-1-1,-3 0,-1-1,-2 0,-2-3,-6 20,-1 4</inkml:trace>
  <inkml:trace contextRef="#ctx0" brushRef="#br0" timeOffset="-2405.927">650 311,'75'-21,"-60"20,179-5,-192 5,-1 1,1 0,0 0,-1 0,1 0,0 1,-1-1,1 0,-1 1,1-1,0 1,-1-1,1 1,-1 0,1-1,-1 1,0 0,1 0,-1 0,0 0,0 0,1 1,-1-1,0 0,0 1,0-1,-1 0,1 1,0-1,0 1,-1-1,1 1,-1 0,1-1,-1 1,0 0,0-1,0 1,0 0,0-1,0 1,0-1,0 1,-1 0,1-1,0 1,-1 0,0-1,1 1,-1 0,-9 11,0 0,0 0,-1-1,-1-1,0 0,0 0,-11 5,10-6,-108 85,120-94,0-1,0 1,0 0,0-1,1 1,-1 0,0 0,0 0,0 0,1 0,-1 0,1 0,-1 0,1 0,-1 0,1 0,-1 0,1 1,0-1,0 0,0 0,-1 0,1 0,0 1,1-1,-1 0,0 0,0 0,0 0,1 1,-1-1,0 0,1 0,-1 0,1 0,0 0,-1 0,1 0,0 0,-1 0,1 0,0-1,0 1,0 0,0 0,0-1,0 1,0 0,0-1,0 1,0-1,0 0,0 1,0-1,1 0,-1 0,0 1,0-1,0 0,0 0,2 0,24 2,1-1,0 0,0-3,0 0,0-1,0-2,15-5,27 10,-53 5</inkml:trace>
  <inkml:trace contextRef="#ctx0" brushRef="#br0" timeOffset="-1781.619">1299 734,'-47'46,"23"-24,1 0,0 2,2 0,1 2,1 0,2 1,0 2,14-27,1 1,0 0,0 0,0 0,0 0,1 0,-1 0,1 1,0-1,0 0,0 1,0-1,1 1,0-1,-1 1,1-1,0 1,1-1,-1 1,0-1,1 1,0-1,0 1,0-1,0 0,1 1,-1-1,1 0,0 0,0 0,0 0,0 0,1-1,-1 1,1-1,-1 1,3 0,3-1,-1 0,1-1,0 1,0-2,-1 1,1-1,0-1,0 1,0-1,-1 0,1-1,0 0,-1 0,1-1,-1 0,0 0,0-1,0 0,-1 0,2-1,120-105,-96 76,-2 0,-1-2,-2-1,-2-1,-1-2,4-12,-17 32,-2-1,-1 0,0 0,-2-1,0 0,-1 0,-2-1,0 1,-1-1,-1 1,-2-1,0 0,-3-14,4 32,0 0,-1 0,0 0,1 1,-1-1,-1 0,1 1,-1-1,0 1,0-1,0 1,0 0,-1 0,0 0,1 0,-2 0,1 1,0-1,-1 1,1 0,-1 0,0 0,0 1,-1-1,1 1,0 0,-1 0,1 0,-1 1,1 0,-1 0,0 0,0 0,1 1,-1-1,0 1,0 1,0-1,0 1,1 0,-1 0,0 0,1 0,-1 1,0 0,-7 10,0 1,1 0,0 1,2 0,-1 0,2 1,-1 1,2-1,0 1,2 1,-1-1,2 1,0 0,1 0,1 0,0 0,1 15,0-10,1 0,1 1,0-1,2 1,1-1,1 0,0-1,2 1,0-1,2 0,0-1,1 0,1 0,1-1,4 4,-12-16,1 0,-1 0,1-1,1 1,-1-1,1 0,0 0,0-1,1 0,-1 0,1 0,0-1,1 0,-1-1,1 1,0-1,0-1,-1 0,2 0,-1 0,0-1,0 0,0-1,1 0,2 0,17-14,-4-2</inkml:trace>
  <inkml:trace contextRef="#ctx0" brushRef="#br0" timeOffset="-1552.789">2117 650,'-19'38,"-21"32,-3 9,5-4,4-10,9-12,8-9,7-18,0-12,2-14,2-7</inkml:trace>
  <inkml:trace contextRef="#ctx0" brushRef="#br0" timeOffset="-1315.504">1835 566,'20'33,"5"16,4 5,2-2,-4-6,-3-5,0-5,1-4,0-2,2-2,-5-1,-1-5,1-6,-3-6</inkml:trace>
  <inkml:trace contextRef="#ctx0" brushRef="#br0" timeOffset="6696.817">2597 0,'-24'24,"-13"18,0 6,7 0,3-8,6-11</inkml:trace>
  <inkml:trace contextRef="#ctx0" brushRef="#br0" timeOffset="7232.516">4432 29,'-20'14,"-10"15,0 7,-1 2,6 0,6-7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564 368,'41'-25,"-41"25,1-1,-1 1,1-1,-1 1,1-1,-1 1,1-1,-1 0,0 1,1-1,-1 1,0-1,1 0,-1 1,0-1,0 0,0 1,0-1,1 0,-1 1,0-1,0 0,0 0,-1 1,1-1,0 0,0 1,0-1,0 0,-1 1,1-1,0 0,-1 1,1-1,0 1,-1-1,1 1,-1-1,1 1,-1-1,1 1,-1-1,1 1,-1-1,1 1,-1 0,0-1,1 1,-1 0,0 0,1-1,-1 1,0 0,1 0,-1 0,0 0,1 0,-1 0,0 0,0 0,1 0,-1 0,0 1,-27-4,1 1,-1 2,0 1,0 1,1 1,-1 2,1 1,0 1,1 1,-1 1,-12 7,24-10,6-4,0 1,0 0,0 1,1 0,-1 0,1 1,0 0,0 0,1 1,-1 0,1 0,-2 4,8-9,1 1,-1 0,0-1,1 1,-1 0,1 0,0 0,-1 0,1-1,0 1,0 0,0 0,1 0,-1 0,0 0,1-1,-1 1,1 0,0 0,-1-1,1 1,0 0,0-1,0 1,0-1,0 1,1-1,-1 0,0 1,1-1,-1 0,1 0,-1 0,1 0,-1 0,1 0,0 0,66 31,104 8,-171-40,0 1,0-1,0 1,0-1,0 1,0 0,0 0,0-1,-1 1,1 0,0 0,0 0,-1 0,1 0,0 0,-1 0,1 0,-1 0,1 0,-1 0,0 0,1 0,-1 0,0 0,0 1,0-1,0 0,0 0,0 0,0 1,0-1,0 0,0 0,-1 0,1 0,0 0,-1 0,1 0,-1 0,0 0,1 0,-1 0,0 0,1 0,-1 0,0 0,0 0,0-1,0 1,0 0,-51 41,48-39,-282 184,282-186,1 1,0 0,-1 0,1 1,0-1,0 1,0-1,0 1,1 0,-1 0,1 0,0 0,0 1,0-1,0 1,0-1,1 1,0 0,-1-1,1 1,1 0,-1 0,1 0,-1 0,1-1,0 1,0 0,1 0,-1 0,1 0,0 0,0 0,0-1,1 1,-1 0,1-1,0 1,0-1,0 0,0 0,0 0,1 0,0 0,0 0,9 3,0-1,1-1,0 0,0 0,0-1,0-1,1 0,-1-1,1-1,-1 0,1 0,-1-2,13-2,-18 3,0-1,-1 0,1 0,-1-1,0 0,1 0,-1-1,0 0,-1 0,1 0,-1-1,0 0,0-1,-1 1,1-1,-1 0,2-3,4-7</inkml:trace>
  <inkml:trace contextRef="#ctx0" brushRef="#br0" timeOffset="319.989">423 1,'0'55,"3"20,-3 1,-4 0,-3-1,-3 0,-4 0,-20 64,-88 199,31-49,75-245,9-27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1,'37'123,"5"-2,19 31,0-2,-14-50,-47-99,1 0,-1-1,0 1,0-1,1 1,-1 0,0-1,1 1,-1-1,0 1,1-1,-1 1,1-1,-1 0,1 1,-1-1,1 1,-1-1,1 0,-1 0,1 1,-1-1,1 0,0 0,-1 1,1-1,-1 0,1 0,0 0,-1 0,1 0,0 0,-1 0,1 0,-1 0,1-1,0 1,-1 0,1 0,-1 0,1-1,0 1,-1 0,1-1,-1 1,1 0,-1-1,1 1,-1-1,0 1,1-1,-1 1,1-1,-1 1,0-1,1 1,-1-1,0 0,0 1,0-1,1 1,-1-1,0 0,0 1,0-1,7-43,-7 43,2-48,2 1,2 0,2 0,7-21,68-187,-63 182,-22 68,-4 7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 0,2 0,1 0,0 0,0 0,0 0,-1-4,-1-3,1 1,-1 2,-4-5,-2 1,0 0,-4 3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0,'43'5,"33"2,9-1,-5-6,-12-3,-12-1,-11 0,-9 1,-10 1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0,'29'57,"24"51,-4 2,10 42,-27-41,-31-112,-1 0,1 0,-1 0,1 1,-1-1,1 0,-1 0,1 1,0-1,0 0,-1 1,1-1,0 0,0 1,0-1,0 1,-1 0,1-1,0 1,0 0,0-1,0 1,0 0,0 0,0 0,0 0,0 0,0 0,0 0,0 0,0 0,0 1,0-1,0 0,0 1,0-1,0 0,-1 1,1-1,0 1,0-1,0 1,-1 0,1-1,0 1,-1 0,1 0,0-1,-1 1,1 0,-1 0,1 0,-1 0,0 0,1 0,-1 0,0-1,0 1,1 0,-1 0,0 0,0 0,0 0,0 0,0 0,-1 0,1 0,0 0,0 0,100-208,-48 85,7 4,-47 105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1 117,'515'0,"-493"-10,-41-12,12 15,-52-52,44 41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0,'43'0,"39"0,14 0,-4 0,-8 5,-8 1,-13 0,-13-1,-9-2,-12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85,'0'500,"0"-511</inkml:trace>
  <inkml:trace contextRef="#ctx0" brushRef="#br0" timeOffset="335.647">170 1,'-4'4,"-3"8,-4 0,0 4,-4-2,2 3,2 2,-1-1,1 0,-3 3,2-3</inkml:trace>
  <inkml:trace contextRef="#ctx0" brushRef="#br0" timeOffset="665.586">1 593,'38'-10,"23"-3,5 1,-3 2,-9 3,-12 3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9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1 181,'57'-20,"2"3,0 2,1 2,0 3,1 3,39 1,84 37,-204-36,1-1,-1-1,1-1,1 0,0-2,0 0,-16-12,-19-14,39 25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1,'31'97,"-4"2,8 63,-21-70,24 83,-38-173,1 0,0 1,0-1,0 0,0 0,0 0,0 0,1 0,-1 0,1 0,-1 0,1 0,0-1,-1 1,1-1,0 1,0-1,0 0,1 1,-1-1,0 0,0-1,1 1,-1 0,0-1,1 1,-1-1,0 0,1 0,-1 1,1-2,-1 1,0 0,1 0,-1-1,1 0,-1 1,0-1,0 0,1 0,-1 0,0 0,0-1,0 1,0 0,0-1,0 0,-1 1,1-1,0 0,-1 0,0 0,1 0,52-130,52-176,-101 294,0 1,1-1,0 1,1 0,1 1,0 0,0 0,1 1,1 0,0 0,0 1,11-8,-4 10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1 283,'5'5,"11"1,7 0,6-1,-4 3,0 1,0-2,1-2,0-2,2-1,-1-1,1-1,0 0,-4-5,-7-2</inkml:trace>
  <inkml:trace contextRef="#ctx0" brushRef="#br0" timeOffset="211.553">227 1,'-10'62,"-2"26,-1 2,4-9,2-14,2-13,3-11,1-8,1-5,0-3,1-7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0,'-24'29,"-12"14,-1 1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0 112,'654'0,"-631"-3,-29-11,-9 5,7 4,0 1,0-1,0-1,1 1,0-1,0-1,1 1,-1-1,2 0,-3-3,-1-7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7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0,'16'76,"-4"1,-3 0,-3 1,-4-1,-4 1,-5 29,2 35,-25 166,33-284,4-6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0 684,'15'-2,"0"-1,0 0,0-2,-1 1,0-2,0 0,0 0,-1-2,0 1,0-2,-1 0,0 0,0-1,-1 0,-1-1,1-1,2-4,41-63,-53 79,0 0,0 0,0 0,0 0,0 1,0-1,1 0,-1 0,0 1,-1-1,1 0,0 1,0-1,0 1,0-1,0 1,0 0,0-1,-1 1,1 0,0 0,-1-1,1 1,0 0,-1 0,1 0,-1 0,1 0,-1 0,0 0,1 0,-1 0,0 0,0 0,0 0,0 0,0 0,0 0,0 0,0 0,0 0,0 0,0 0,-1 0,1 0,0 0,-1 0,1 0,-1 0,1 0,0 1,9 225,25 138,-29-303,-5-49,0 0,1 0,1 0,0 0,0 0,2 0,-1-1,2 0,4 12,-8-24,-1 1,0 0,0-1,0 1,1-1,-1 1,0-1,1 1,-1 0,0-1,1 1,-1-1,1 0,-1 1,1-1,-1 1,1-1,-1 0,1 1,-1-1,1 0,-1 0,1 1,0-1,-1 0,1 0,-1 0,1 0,0 0,-1 0,1 0,-1 0,1 0,0 0,-1 0,1 0,0 0,-1 0,1-1,-1 1,1 0,-1 0,1-1,0 1,-1 0,1-1,-1 1,0-1,1 1,-1-1,1 1,-1-1,0 1,1-1,-1 1,0-1,1 1,-1-1,0 1,0-1,17-40,-16 37,140-390,-112 325,-3-2,-4-1,6-39,-24 77,-5 29</inkml:trace>
  <inkml:trace contextRef="#ctx0" brushRef="#br0" timeOffset="3330.942">141 119,'138'11,"-116"-6,0 0,0-2,1-1,-1 0,1-2,0-1,-1 0,1-2,6-2,156-14,-206 2,-21 1,-109-56,135 59</inkml:trace>
  <inkml:trace contextRef="#ctx0" brushRef="#br0" timeOffset="4318.786">1043 175,'-11'305,"-32"69,12-117,14-172,12-61</inkml:trace>
  <inkml:trace contextRef="#ctx0" brushRef="#br0" timeOffset="5354.252">1185 91,'4'-1,"11"-4,0 1,0 1,0 0,0 1,1 0,-1 1,0 1,1 1,-1 0,9 2,-22-3,1 1,-1-1,0 1,0 0,0-1,0 1,0 0,0 0,0 1,0-1,0 0,-1 1,1-1,0 1,-1-1,1 1,-1 0,0-1,1 1,-1 0,0 0,0 0,0 0,-1 0,1 0,0 0,-1 0,1 1,-1-1,0 0,0 0,0 0,0 1,0-1,-26 77,7-28,19-49,0 1,0-1,0 0,0 0,0 1,0-1,0 0,1 1,-1-1,1 0,0 0,-1 0,1 0,0 0,0 0,1 0,-1 0,0 0,1 0,-1 0,1-1,-1 1,1-1,0 1,0-1,-1 1,1-1,0 0,0 0,0 0,1 0,-1-1,0 1,0 0,0-1,1 0,-1 1,0-1,0 0,3 0,96-6,-43-9,-32 9</inkml:trace>
  <inkml:trace contextRef="#ctx0" brushRef="#br0" timeOffset="5804.421">1806 768,'24'-4,"22"-3,9 1,-1 1,-10-3,-7-1,-5 2,-3 2,-2 1,-1 2,0 1,1 1,0 0,1 1,-5-1</inkml:trace>
  <inkml:trace contextRef="#ctx0" brushRef="#br0" timeOffset="6052.531">1890 1051,'39'5,"31"1,9 0,-4-1,-10-2,-12-1,-9 0,-8-2,-10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12,'5'0,"1"-4,-5-3,-7 6,-8 3,-1 5,6-3,6-2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9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0,'20'5,"24"6,16 2,1-2,1-3,-6 2,-7 0,-8-2,-5-3,-10-2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84,'39'0,"26"0,8 0,-4 0,-10 0,-9-4,-8-3,-7 1,-5 2,-2 0,-6-3,-7-1</inkml:trace>
  <inkml:trace contextRef="#ctx0" brushRef="#br0" timeOffset="254.124">226 0,'5'34,"6"25,7 2,-1-3,2-13,3-13,2-13,-3-8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9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1,'11'108,"18"124,-10-64,-12-140,-7-28,0-1,0 1,0 0,0 0,0-1,0 1,0 0,0-1,0 1,0 0,1 0,-1-1,0 1,0 0,0 0,1-1,-1 1,0 0,0 0,0 0,1-1,-1 1,0 0,0 0,1 0,-1 0,0 0,1-1,-1 1,0 0,1 0,-1 0,0 0,0 0,1 0,-1 0,0 0,1 0,-1 0,0 0,1 0,-1 0,0 1,0-1,1 0,-1 0,0 0,1 0,-1 0,0 1,0-1,0 0,1 0,-1 0,0 1,0-1,1 0,2-14</inkml:trace>
  <inkml:trace contextRef="#ctx0" brushRef="#br0" timeOffset="250.422">1 311,'19'-5,"16"-1,7-1,1 2,-2 2,-3 1,-3 0,-3 2,-2 0,-6 0</inkml:trace>
  <inkml:trace contextRef="#ctx0" brushRef="#br0" timeOffset="545.52">510 282,'4'12,"1"0,1 0,0-1,0 1,2-2,-1 1,1-1,0 0,1 0,8 6,-13-13,-1 0,1 0,0 0,0 0,0-1,0 1,0-1,0 0,1 0,-1 0,1-1,-1 0,1 0,0 0,-1 0,1-1,0 0,0 0,-1 0,1 0,0-1,0 0,-1 0,1 0,-1-1,1 1,-1-1,1 0,3-2,-2 0,0-1,0 1,-1-1,1 0,-1 0,0 0,-1-1,1 0,-1 0,0 0,-1 0,1-1,-1 1,0-1,-1 0,0 0,0 0,0 0,-1 0,0 0,0-1,-1 1,0 0,0 0,-1-1,-2 3,-1 1,1 0,-1 0,0 0,1 1,-2-1,1 1,0 0,-1 0,1 0,-1 1,0 0,0 0,0 0,0 0,0 1,-1 0,1 0,0 0,-1 1,1 0,0 0,-1 0,1 0,0 1,-1 0,-5 1,0 1,0 0,0 1,1 0,0 0,0 1,0 0,0 1,1 0,0 1,0 0,1 0,0 1,-6 7,0 2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93,'-47'40,"2"1,2 3,1 2,3 1,-15 25,37-46,1 0,1 1,1 1,1 0,2 1,1 0,1 1,2 0,1 0,1 1,0 23,17 110,-10-158,-1 0,1 0,0-1,1 1,-1-1,1 1,0-1,0 0,1 0,-1 0,1-1,0 1,1-1,-1 0,1 0,0-1,0 1,0-1,0 0,0 0,1-1,-1 1,1-1,0-1,4 2,3 0,-1-1,1 0,0-1,0-1,-1 1,1-2,0 0,0-1,-1 0,1-1,-1 0,0-1,0 0,0-1,0 0,7-6,-5 1</inkml:trace>
  <inkml:trace contextRef="#ctx0" brushRef="#br0" timeOffset="450.558">626 263,'4'102,"6"0,16 71,-8-60,-18-104,0-1,1 1,0-1,1 1,0-1,0 0,1 0,0 0,0 0,1 0,0 0,0-1,1 0,0 0,0 0,1-1,0 0,4 4,-6-11,1 0,0 0,0 0,0-1,-1 0,1 0,-1 0,1 0,-1-1,0 1,0-1,0 0,0 0,-1-1,1 1,-1-1,0 0,0 0,0 0,0 0,-1 0,0-1,1 1,-2-1,1 0,0 3,197-332,-107 180,-88 142</inkml:trace>
  <inkml:trace contextRef="#ctx0" brushRef="#br0" timeOffset="957.674">739 150,'37'-10,"1"3,0 1,0 1,1 3,-1 1,5 2,-31-1,130 22,-141-21,0-1,0 0,0 0,0 1,0-1,0 0,1 0,-1 0,0 0,0 0,0 0,0 0,0 0,0 0,0-1,0 1,0 0,0-1,0 1,0-1,0 1,0-1,-1 1,1-1,0 0,0 1,0-1,-1 0,1 0,0 0,-1 1,1-1,-1 0,1 0,-1 0,1 0,-1 0,0 0,1 0,-1 0,0 0,0 0,0 0,0 0,0 0,0 0,0-1,0 1,0 0,0 0,-1 0,1 0,0 0,-1 0,1 0,-1 0,1 1,-1-1,1 0,-1 0,0 0,1 0,-1 1,0-1,0 0,1 1,-2-1,-83-84,72 70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3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394 819,'0'0,"-1"-1,0 1,0 0,0 0,1 0,-1 0,0 0,0 0,0 0,0 0,1 0,-1 1,0-1,0 0,0 0,1 1,-1-1,0 0,1 1,-1-1,0 1,0-1,1 1,-1-1,1 1,-1 0,1-1,-1 1,1 0,-1-1,1 1,-1 0,1 0,0-1,0 1,-1 0,1 0,0 0,0-1,0 1,0 0,0 0,0 0,0 0,0-1,0 1,0 0,0 0,0 0,1-1,-1 1,0 0,1 0,-1-1,1 1,-1 0,1-1,-1 2,78 297,7-67,-51-177,-32-55,-1 0,0-1,1 1,-1 0,0-1,0 1,1-1,-1 0,0 1,0-1,0 0,0 0,0 0,0 0,0 0,0 0,0 0,0 0,0 0,-1 0,1 0,0-1,-1 1,1 0,-1 0,0-1,1 1,-1 0,0-1,0 1,0 0,0-1,0 1,0-1,0 1,0 0,0-1,1-5,98-285,-24 106,-66 145,-12 27</inkml:trace>
  <inkml:trace contextRef="#ctx0" brushRef="#br0" timeOffset="519.956">451 537,'16'-3,"0"0,0 2,0-1,0 2,0 0,0 1,0 1,1 0,-7-1,68 14,48 1,-125-17,0 0,0-1,0 1,-1 0,1-1,0 1,-1 0,0-1,1 1,-1-1,0 1,1-1,-1 1,0-1,0 1,0-1,0 1,-1-1,1 1,0 0,-1-1,1 1,-1-1,1 1,-1 0,0-1,1 1,-1 0,0 0,0-1,0 1,0 0,0 0,0 0,0 0,0 0,-1 0,1 1,-1-1,0-2,-9-11,-1 1,-1 1,0 0,-1 1,0 0,0 1,-1 1,-7-3,-17-13,23 13,4 1</inkml:trace>
  <inkml:trace contextRef="#ctx0" brushRef="#br0" timeOffset="831.959">423 170,'34'5,"30"1,9 5,-4 0,-7-1,-11-3,-9 3,-6-1,-10-2</inkml:trace>
  <inkml:trace contextRef="#ctx0" brushRef="#br0" timeOffset="4052.621">197 1,'-30'63,"3"1,2 2,4 0,-7 41,27-106,-17 67,3 0,2 1,4 0,3 1,2 0,6 59,0-101,1-1,1 0,1 0,2 0,0-1,2 0,1-1,1 1,1-2,1 0,1 0,1-1,2-1,0-1,1 0,1-1,0-1,20 13,-6-8,-5-5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1,'-34'24,"-15"8,0 3,9-5</inkml:trace>
  <inkml:trace contextRef="#ctx0" brushRef="#br0" timeOffset="515.808">360 142,'16'14,"-1"2,0 0,-1 1,-1 0,0 1,-2 1,0-1,-1 2,-1 0,-1 0,0 0,-2 1,0 0,-2 0,0 1,-1 5,-1-8,-1 0,0 1,-2-1,0 0,-1 1,-1-1,-1 0,-1 0,0-1,-1 1,-1-1,-1 0,-1-1,0 0,-1-1,-1 1,-1-2,0 0,-7 6,-18 19,-2-1,-2-2,-1-2,-2-2,-1-2,-1-2,-33 15,46-27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1 441,'43'0,"29"0,7 0,-6 0,-10 0,-20 0,-18 0</inkml:trace>
  <inkml:trace contextRef="#ctx0" brushRef="#br0" timeOffset="210.636">142 216,'-10'53,"-3"21,1 9,2-5,3-12,3-11,2-11,6-13,2-7,5-7,6-7,0-5</inkml:trace>
  <inkml:trace contextRef="#ctx0" brushRef="#br0" timeOffset="595.381">706 300,'79'395,"-65"-280,-13-115,0 1,0-1,0 1,0-1,0 1,0-1,0 1,0-1,0 0,0 0,0 0,0 0,1 1,-1-1,0-1,0 1,0 0,0 0,0 0,0-1,0 1,0 0,0-1,0 1,0-1,0 1,0-1,0 1,0-1,0 0,-1 0,1 1,0-1,0 0,-1 0,1 0,0 0,-1 0,1 0,-1 0,0 0,1 0,-1 0,0 0,1 0,-1 0,0 0,0 0,0 0,0 0,0 0,0 0,0 0,140-307,-9 110,-117 183,0 3</inkml:trace>
  <inkml:trace contextRef="#ctx0" brushRef="#br0" timeOffset="1044.492">594 74,'323'17,"-291"-12,-19-2,0-1,0-1,0 1,0-2,0 0,0-1,0 0,8-2,-20 2,0 1,0 0,0 0,-1-1,1 1,0-1,-1 1,1 0,0-1,-1 0,1 1,0-1,-1 1,1-1,-1 0,1 1,-1-1,0 0,1 1,-1-1,0 0,1 0,-1 0,0 1,0-1,0 0,1 0,-1 0,0 1,0-1,0 0,0 0,-1 0,1 0,0 1,0-1,0 0,-1 0,1 1,0-1,-1 0,1 0,-1 1,1-1,-1 0,1 1,-1-1,1 1,-2-1,-31-36,29 34,-12-11,1 3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1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86 481,'27'337,"26"-127,-53-209,0 1,0-1,1 1,-1-1,0 0,1 1,-1-1,1 0,-1 0,1 1,0-1,0 0,-1 0,1 0,0 0,0 0,0 0,0 0,0 0,0 0,0 0,1-1,-1 1,0 0,0-1,1 1,-1-1,0 1,1-1,-1 0,0 0,1 1,-1-1,1 0,-1 0,0 0,1-1,-1 1,1 0,-1 0,0-1,1 1,-1-1,0 1,0-1,1 0,-1 1,0-1,0 0,0 0,0 0,0 0,0 0,0 0,0 0,0 0,18-21,-2 0,0-1,-1 0,-2-1,0-1,-2-1,8-21,6-10,3-7,-17 34,2 0,1 1,2 0,0 1,4-1,-8 14</inkml:trace>
  <inkml:trace contextRef="#ctx0" brushRef="#br0" timeOffset="517.828">1 284,'161'-17,"1"7,30 7,-192 3,0-1,-1 1,1-1,0 1,0-1,0 0,0 1,0-1,0 1,0-1,0 1,0-1,0 1,0-1,0 0,0 1,0-1,0 1,0-1,1 1,-1-1,0 1,0-1,1 1,-1-1,0 1,1 0,-1-1,0 1,1-1,-1 1,1 0,-1-1,1 1,-1 0,1 0,-1-1,1 1,-1 0,1 0,-1 0,1-1,-1 1,1 0,-1 0,1 0,0 0,-1 0,1 0,-1 0,1 0,-1 1,1-1,-44-24,-47-29,74 36</inkml:trace>
  <inkml:trace contextRef="#ctx0" brushRef="#br0" timeOffset="818.643">904 1,'-24'24,"-12"18,-1 6,1-5,8-5,7-4,9-8</inkml:trace>
  <inkml:trace contextRef="#ctx0" brushRef="#br0" timeOffset="1339.595">933 198,'21'18,"-1"0,-2 1,1 1,-2 1,-1 0,-1 1,0 1,-2 0,-1 1,0 1,-2 0,-1 0,-1 1,-1 0,-1 0,-2 1,0-1,-2 1,-1 0,-1 0,-2 0,-3 22,0-32,0-1,-2 0,0 1,0-2,-2 1,0-1,0-1,-2 0,1 0,-2-1,0 0,-1-1,0 0,0-1,-1-1,-1 0,0-1,0 0,-4 0,-16 10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6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0 367,'276'-16,"-14"-14,-258 30,12-4,-1 1,1 0,0 2,0 0,0 1,1 0,-1 1,15 4,-30-5,0 1,-1 0,1-1,0 1,-1 0,1-1,-1 1,1 0,-1 0,1 0,-1 0,1-1,-1 1,0 0,0 0,1 0,-1 0,0 0,0 0,0 0,0 0,0 0,0 0,0 0,0 0,-1-1,1 1,0 0,-1 0,1 0,0 0,-1 0,1 0,-1-1,1 1,-1 0,0 0,1-1,-1 1,0 0,1-1,-1 1,0-1,0 1,1-1,-1 1,0-1,0 0,0 1,0-1,0 0,0 0,0 1,0-1,0 0,1 0,-1 0,0 0,0 0,0 0,-1-1,-18 9</inkml:trace>
  <inkml:trace contextRef="#ctx0" brushRef="#br0" timeOffset="261.099">0 650,'43'-10,"24"-2,11-1,-5 4,-8 2,-11 2,-11 3,-6 1,-6 1,-3 0,-2 1,1-1,-1 1,-4-1</inkml:trace>
  <inkml:trace contextRef="#ctx0" brushRef="#br0" timeOffset="745.072">338 0,'3'9,"0"-1,0 1,1-1,0 0,0-1,1 1,0-1,0 0,1 0,0 0,0-1,0 0,1 0,0 0,0-1,1 0,-1-1,7 3,217 97,-209-94,-1 1,0 1,0 1,-1 1,-1 1,1 1,-16-13,-1 1,1-1,0 1,-1 0,0 0,1 0,-2 0,1 1,0-1,-1 1,0-1,0 1,0 0,-1 0,0 0,0 0,0 0,0 0,-1 0,0 0,0 1,0-1,0 0,-1 0,0 0,0 0,-1 0,1 0,-1 0,0-1,-2 3,-5 6,-2-1,1 0,-2-1,0 0,0-1,-1 0,0-1,0 0,-1-1,0-1,-1 0,0-1,-7 2,-33 18,-167 83,180-76,31-16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0 368,'87'0,"201"-11,-199 1,0 3,84 7,-189 5,-2 1</inkml:trace>
  <inkml:trace contextRef="#ctx0" brushRef="#br0" timeOffset="282.707">29 508,'29'0,"29"0,8 0,-1 0,-2 0,-8 0,-7 0,-8 0,-6 0,-3 0,-3 0,-6 5,-2 2,1-1,-4-6,1-3,-4-1</inkml:trace>
  <inkml:trace contextRef="#ctx0" brushRef="#br0" timeOffset="835.769">367 1,'21'33,"1"-1,2-1,1-1,1-1,2-1,0-1,2-2,1-1,15 8,75 65,-116-92,-3-5,-1 0,0 1,1-1,-1 1,0 0,1-1,-1 1,0 0,0 0,0 0,1-1,-1 1,0 1,0-1,0 0,-1 0,1 0,0 0,0 1,-1-1,1 0,-1 1,1-1,-1 0,1 1,-1-1,0 1,0-1,0 1,1-1,-1 0,-1 1,1-1,0 1,0-1,-1 1,1-1,0 0,-1 1,0-1,1 0,-1 1,0-1,1 0,-1 0,0 0,0 1,0-1,0 0,0 0,-1 0,-170 95,157-86,-30 22,-1-3,-1-2,-38 16,27-16,42-19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20 189,'-1'1,"-1"0,1 0,0 0,-1 0,1 0,0 1,0-1,0 0,0 1,0-1,0 0,0 1,0-1,1 1,-1 0,0-1,1 1,-1-1,1 1,0 0,0 0,-1-1,1 1,0 0,1-1,-1 1,0 0,0-1,1 1,-1 0,1-1,-1 1,1-1,0 2,0 0,31 247,-21-108,19 91,-25-214,25 51,-28-70,0 0,0-1,0 1,-1-1,1 0,0 1,-1-1,1 0,0 0,-1 0,1 0,-1 0,1-1,-1 1,0 0,0-1,1 1,-1-1,0 1,0-1,-1 0,1 1,0-1,0 0,-1 0,1 1,-1-1,1 0,-1-2,38-167,115-306,-148 412,-9 59</inkml:trace>
  <inkml:trace contextRef="#ctx0" brushRef="#br0" timeOffset="429.603">584 20,'11'-4,"-1"0,1 1,0 0,-1 1,1 1,0 0,0 0,0 1,0 0,0 1,0 0,0 1,0 0,0 0,0 1,-1 1,9 4,-17-7,-1 1,1-1,-1 1,0-1,1 1,-1-1,0 1,0-1,0 1,0 0,-1 0,1 0,0-1,-1 1,1 0,-1 0,0 0,0 0,1 0,-1 0,-1 0,1 0,0 0,0 0,-1-1,1 1,-1 0,1 0,-1 0,0 0,0-1,0 1,0 0,-1 1,-47 57,36-47,-32 56,44-67,1 0,-1 0,1 0,-1 0,1 0,0 0,0 0,0 0,0 1,0-1,0 0,0 0,1 0,-1 0,1 0,0 0,-1 0,1 0,0-1,0 1,0 0,1 0,-1-1,0 1,1-1,-1 1,1-1,-1 1,1-1,0 0,-1 0,1 0,0 0,0 0,0 0,0 0,1 0,142 23,-87-15,-33-7</inkml:trace>
  <inkml:trace contextRef="#ctx0" brushRef="#br0" timeOffset="795.002">1149 443,'314'1,"-234"11,-66-8,1-1,-1-1,0 0,1-1,-1 0,0-1,1-1,-1-1,0 0,4-1,56-25,-69 20</inkml:trace>
  <inkml:trace contextRef="#ctx0" brushRef="#br0" timeOffset="1061.286">1178 640,'28'5,"30"-3,8-2,-1-2,-7 1,-9 0,-8 0,-6 0,-4 0,-2 1,-2 0,-1 0,1 5,0 2,-5-1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0,'-3'53,"81"235,7-52,-85-235,0 1,0-1,0 0,0 0,1 0,-1 0,0 0,1 0,-1 0,1-1,-1 1,1 0,-1 0,1 0,0 0,-1 0,1-1,0 1,0 0,0-1,-1 1,1-1,0 1,0-1,0 1,0-1,0 1,0-1,0 0,0 0,0 1,0-1,0 0,0 0,0 0,0 0,1 0,-1 0,0-1,0 1,0 0,0 0,0-1,0 1,0-1,-1 1,1-1,0 1,0-1,0 0,0 1,-1-1,1 0,0 1,0-1,-1 0,1 0,-1 0,1 0,-1 0,1 0,-1 0,1 0,-1 0,0 0,0 0,48-171,46-86,-63 173,-25 68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1,'15'5,"18"1,10 0,1-1,-2-6,-3-3,-3-1,-3 0,-3 2,-1 1,-1 0,0 2,-5-1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5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80,'0'368,"1"-362,-1 0,0 1,-1-1,1 0,-1 0,0 0,-1-1,0 1,1 0,-2 0,1-1,-1 1,0-1,-1 2,3-6,0-1,1 0,-1 1,0-1,0 0,0 1,0-1,0 0,1 0,-1 0,0 0,0 0,0 0,0 0,0 0,0 0,1 0,-1 0,0-1,0 1,0 0,0-1,0 1,1 0,-1-1,0 1,0-1,1 1,-1-1,0 0,1 1,-1-1,1 0,-1 1,1-1,-1 0,1 0,-1 1,1-1,0 0,-1 0,1 0,0 0,0 1,0-1,0 0,0 0,-1 0,2 0,-1 0,0 0,0 0,0 1,0-1,0 0,1 0,-1 0,0 0,1 1,-1-1,1 0,-1 0,1 0,3-23,1 0,2 0,0 0,2 0,0 1,2 1,0 0,2 0,0 1,8-8,-4 5,1 1,2 0,0 1,1 1,1 1,1 2,1 0,1 1,0 1,1 1,13-4,-36 17,0 1,0-1,0 1,0 0,0 0,0 0,0 0,1 1,-1-1,0 1,0 0,0 0,1 0,-1 0,0 1,0-1,0 1,0 0,1 0,-1 0,0 0,-1 0,1 1,0 0,0-1,-1 1,1 0,-1 0,1 0,-1 1,0-1,0 0,0 1,0 0,0-1,0 1,-1 0,0 0,1 0,-1 0,0 0,0 0,-1 0,1 0,-1 1,1-1,-1 0,0 7,-1 0,1 0,-1 0,-1 0,0-1,-1 1,0-1,0 1,-1-1,0 0,0 0,-1-1,0 1,-1-1,0 0,0 0,-1-1,0 0,0 0,0-1,-1 0,0 0,-1 0,1-1,-1-1,0 1,0-2,0 1,-1-1,1 0,-1-1,0 0,-2-1,12-1,-5 1,-1 0,1 0,0-1,-1 1,1-2,-1 1,1 0,0-1,-1 0,1 0,0-1,0 0,0 1,0-2,0 1,-4-3,-4-8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0,'131'6,"-129"-5,-1-1,1 1,0 0,-1 0,1-1,-1 1,1 0,-1 1,1-1,-1 0,0 0,1 1,-1-1,0 0,0 1,0-1,0 1,0 0,-1-1,1 1,0 0,-1-1,1 1,-1 0,0 0,1-1,-1 1,0 0,0 0,0-1,0 1,-1 0,1 0,0 0,-1-1,1 1,-1 0,0-1,1 1,-1 0,0-1,-42 66,19-43,20-21,0 0,1 0,-1 0,0 1,1-1,0 1,0 0,0 0,0 0,1 0,0 0,0 1,0-1,0 1,1-1,-1 3,4-4,0 0,0-1,0 1,1-1,0 1,-1-1,1 0,0 0,0 0,0-1,0 1,0-1,0 1,1-1,-1 0,0 0,1 0,-1-1,1 1,-1-1,0 0,1 0,-1 0,1-1,-1 1,1-1,1 0,2 1,81-2,-62 1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0 227,'39'0,"26"0,8 0,-5 0,-8 0,-10 0,-13 0</inkml:trace>
  <inkml:trace contextRef="#ctx0" brushRef="#br0" timeOffset="350.934">141 1,'5'33,"1"21,1 7,-2-4,-2-5,-1-8,0-6,-2-5,-5-7,-2-5,1 0,1-3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1,'2'49,"2"-1,2 1,2-1,3 0,62 186,-7-36,-43-161,-23-37,1 1,-1-1,1 1,-1-1,0 1,1-1,-1 1,1-1,-1 1,1-1,-1 0,1 1,-1-1,1 0,0 1,-1-1,1 0,-1 0,1 0,0 0,-1 0,1 1,0-1,-1 0,1 0,0 0,-1-1,1 1,-1 0,1 0,0 0,-1 0,1-1,-1 1,1 0,0 0,-1-1,1 1,-1 0,1-1,-1 1,1-1,-1 1,1-1,-1 1,0-1,1 1,-1-1,0 1,1-1,-1 1,0-1,0 0,0 1,1-1,-1 0,0 1,0-1,0 1,0-1,0 0,0 0,24-133,70-210,-66 175,-27 145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1,'-4'5,"-8"6,-5 6,-1 5,-1-1,2 0,0 2,1 2,10-4,5-5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4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0,'166'1,"-164"-1,0 0,-1-1,1 1,0 0,0 1,-1-1,1 0,0 0,0 1,-1-1,1 1,0-1,-1 1,1 0,0 0,-1 0,1 0,-1 0,1 0,-1 0,0 0,0 0,1 1,-1-1,0 1,0-1,0 1,0-1,-1 1,1-1,0 1,-1 0,1-1,-1 1,1 0,-1 0,0-1,0 1,0 0,0 0,0 0,0-1,0 1,0 0,-1 0,1-1,-1 1,0 0,1-1,-1 1,0 0,0-1,0 1,-60 70,53-66,1 1,-1 0,2 0,-1 1,1 0,0 0,1 0,0 1,0 0,1 0,0 0,-3 8,7-14,0-1,-1 0,1 0,0 0,0 1,0-1,0 0,0 0,1 0,-1 0,1 1,0-1,-1 0,1 0,0 0,0 0,0 0,0 0,1-1,-1 1,0 0,1-1,-1 1,1 0,0-1,-1 0,1 1,0-1,0 0,0 0,0 0,0 0,0-1,0 1,0 0,0-1,1 1,-1-1,0 0,0 0,0 0,2 0,96-9,-71 2,-3 1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40,'41'-11,"1"2,0 2,0 1,0 2,41 2,-80 2,0 0,1 0,-1 0,0 0,0 0,0 0,1 1,-1 0,0 0,0 0,0 0,0 0,0 0,0 1,-1-1,1 1,0 0,-1 0,1 0,-1 0,0 1,1-1,-1 0,0 1,-1 0,1-1,0 1,-1 0,1 0,-1 0,0 0,0 0,0 0,-1 0,1 0,-1 1,0-1,1 0,-1 0,-1 0,1 1,0-1,-1 3,-4 8,0-1,-1 1,-1-1,0 0,0-1,-1 1,-1-1,0-1,0 0,-10 8,-9 14,-17 15,36-41,0 1,1 0,0 1,0 0,1 0,0 1,1 0,0 0,1 0,0 1,0 0,1 0,1 0,-1 0,4-8,0 0,0 0,0 0,0 0,0 0,1 0,0 0,-1 0,1 0,0 0,0 0,0 0,1-1,-1 1,1 0,-1-1,1 0,0 1,0-1,0 0,0 0,1 0,-1 0,0 0,1 0,0-1,-1 1,1-1,0 0,0 0,-1 0,1 0,3 0,100 11,-100-12,2 1,1-1,-1 0,0 0,0-1,1 0,-1-1,0 0,0 0,0 0,0-1,-1 0,1-1,4-3,1-4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1,'16'104,"4"0,5-1,9 16,13 18,-45-137,-1 1,1-1,-1 0,0 0,1 0,-1 0,0 0,1 0,-1-1,0 1,1 0,-1-1,0 1,1-1,-1 0,0 1,0-1,0 0,0 1,1-1,-1 0,0 0,0 0,-1 0,1 0,0 0,0-1,0 1,-1 0,1 0,-1 0,1-1,-1 1,1 0,-1-1,0 1,1 0,-1-1,0 1,0 0,0-1,0 1,0-1,-1 0,3-2,133-287,-118 246,-12 24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7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1 174,'17'-6,"2"0,-1 1,1 1,0 1,-1 1,1 0,0 2,10 0,-12 0,184 0,-202 0,0-1,1 1,-1-1,1 1,-1-1,0 0,1 1,0-1,-1 1,1-1,-1 0,1 0,0 1,-1-1,1 0,0 0,0 1,-1-1,1 0,0 0,0 0,0 1,0-1,0 0,0 0,0 0,1 1,-1-1,0 0,0 0,1 0,-1 1,0-1,1 0,-1 1,1-1,-1 0,1 1,-1-1,1 0,-1 1,1-1,-1 1,1-1,0 1,-1 0,1-1,0 1,0-1,-1 1,1 0,0 0,0 0,-1-1,1 1,0 0,0 0,0 0,-1 0,2 0,-27-20,-44-54,62 57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1 225,'38'0,"32"0,9 0,-4 0,-10 0,-12 0,-9 0,-8 0,-10-4,-4-3,-7 1</inkml:trace>
  <inkml:trace contextRef="#ctx0" brushRef="#br0" timeOffset="248.042">198 0,'-5'39,"-1"21,0 6,1-3,2-8,1-9,0-6,2-7,5-3,1-2,5-6,1-6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1,-1-1,1 1,0-1,0 1,-1-1,1 1,0-1,0 1,-1-1,1 1,0-1,0 0,0 1,0-1,0 1,0-1,0 1,0-1,0 0,0 1,0-1,0 1,0-1,1 1,-1-1,0 1,0-1,1 1,-1-1,0 1,1-1,-1 1,0-1,1 1,-1 0,0-1,1 1,-1-1,1 1,-1 0,1 0,-1-1,1 1,-1 0,1 0,0 0,-1-1,1 1,-1 0,1 0,-1 0,1 0,0 0,-1 0,1 0,-1 0,1 1,40-7,-41 6,315-30,-259 31,-32-1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5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135 424,'-15'15,"0"1,0 0,2 1,0 1,1 0,0 0,2 1,0 1,-1 5,10-23,0 0,0-1,0 1,0 0,1-1,-1 1,0 0,1 0,0 0,-1 0,1 0,0-1,0 1,0 0,0 0,0 0,0 0,0 0,1 0,-1 0,1-1,0 1,-1 0,1 0,0-1,0 1,0 0,0-1,0 1,0-1,1 1,-1-1,0 0,1 1,-1-1,1 0,-1 0,1 0,0 0,0-1,-1 1,1 0,0-1,0 1,0-1,-1 1,1-1,0 0,2 0,9-4,0-1,0-1,-1 0,0-1,0 0,0-1,-1 0,0-1,-1 0,1 0,-2-1,0-1,0 0,-1 0,0-1,-1 1,0-2,-1 1,5-14,-9 23,1 0,-1 0,0 0,0-1,0 1,-1-1,1 1,-1-1,0 0,0 0,0 0,0 1,-1-1,1 0,-1 0,0 0,0 0,-1 0,1 0,-1 0,0 1,0-1,0 0,-1 0,1 1,-1-1,0 1,0-1,0 1,0 0,0 0,-1 0,0 0,1 0,-1 1,0-1,0 1,-1-1,1 1,-1 0,-1 1,0 0,0 0,0 0,0 1,0 0,-1 0,1 0,0 1,0-1,0 1,0 0,-1 1,2-1,-1 1,0 0,0 0,0 1,1 0,-17 9</inkml:trace>
  <inkml:trace contextRef="#ctx0" brushRef="#br0" timeOffset="565.781">587 339,'-9'0,"1"0,0 0,0 1,0 0,0 0,0 1,0 0,0 1,1-1,-1 1,1 1,-1 0,1 0,0 0,1 1,-1 0,1 0,0 0,0 1,-3 4,8-6,0-1,1 0,-1 1,1-1,0 0,0 1,1-1,-1 1,1-1,-1 0,1 0,0 1,0-1,0 0,1 0,-1 0,1 0,0 0,0 0,0-1,0 1,0 0,1-1,-1 0,1 1,-1-1,1 0,0 0,0-1,1 1,0 1,-1 0,1-1,-1 1,0 1,1-1,-1 0,-1 1,1 0,0-1,-1 1,0 0,0 0,0 1,0-1,-1 0,0 1,1 0,-3-2,1 0,-1-1,1 1,-1-1,0 1,0-1,0 1,0-1,0 0,-1 1,1-1,-1 0,1 0,-1 0,0 0,0 0,0-1,0 1,0 0,0-1,-1 0,1 1,0-1,-1 0,1 0,-1 0,1-1,-1 1,0-1,-2 1,-80 8,71-9</inkml:trace>
  <inkml:trace contextRef="#ctx0" brushRef="#br0" timeOffset="816.286">813 453,'-19'28,"-7"6,2-4</inkml:trace>
  <inkml:trace contextRef="#ctx0" brushRef="#br0" timeOffset="1063.524">926 113,'0'0</inkml:trace>
  <inkml:trace contextRef="#ctx0" brushRef="#br0" timeOffset="1317.299">1236 0,'-5'24,"-6"18,-1 6,1 0,2-3,-1-5,0-5,3-2,1-3,3-2,-3 0,-1-1,0 1,-2-1,0 1,1 0,2-5</inkml:trace>
  <inkml:trace contextRef="#ctx0" brushRef="#br0" timeOffset="1544.87">1010 311,'39'5,"21"1,7 5,-5 0,-7-1,-13-3</inkml:trace>
  <inkml:trace contextRef="#ctx0" brushRef="#br0" timeOffset="1697.777">1462 453,'0'19,"0"6</inkml:trace>
  <inkml:trace contextRef="#ctx0" brushRef="#br0" timeOffset="1881.675">1574 142,'0'0</inkml:trace>
  <inkml:trace contextRef="#ctx0" brushRef="#br0" timeOffset="2062.36">1773 367,'22'104,"-21"-101,0-1,1 1,0 0,0-1,-1 1,1-1,1 1,-1-1,0 0,0 0,1 0,0 0,-1 0,1-1,0 1,0-1,-1 0,1 1,0-1,0-1,1 1,-1 0,0-1,0 1,0-1,0 0,0 0,1-1,-1 1,0-1,0 1,0-1,3 0,0-1,0 0,0 0,0-1,-1 0,1 0,-1 0,0 0,0-1,0 0,-1 0,1 0,-1-1,0 1,0-1,0 0,-1 0,0 0,0-1,0 1,0-1,-1 0,0 0,0 0,-1 0,0 0,0 0,0 0,-1 0,1 0,-2-1,1 1,-1-2,-1 5,0 0,0 0,0 1,0-1,0 0,-1 1,1 0,-1-1,0 1,1 0,-1 0,0 0,-1 1,1-1,0 1,0 0,-1 0,1 0,0 0,-1 0,1 1,-1-1,1 1,-1 0,1 0,-1 1,1-1,-1 1,1-1,0 1,-1 0,1 1,0-1,0 0,0 1,-2 0,-15 4</inkml:trace>
  <inkml:trace contextRef="#ctx0" brushRef="#br0" timeOffset="2482.741">2111 537,'162'-160,"-161"159,-1 0,1 0,0 0,0 0,0 1,0-1,0 0,0 1,0-1,0 0,0 1,0-1,1 1,-1 0,0-1,0 1,0 0,0 0,1 0,-1 0,0 0,0 0,1 0,-1 0,0 0,0 1,0-1,0 0,1 1,-1-1,0 1,0 0,0-1,0 1,0 0,0-1,0 1,0 0,-1 0,1 0,0 0,0 0,-1 0,1 0,0 0,-1 0,1 0,-1 0,0 0,1 0,-1 1,0-1,0 0,1 0,-1 0,0 1,0 0,3 6,-1-5,0 0,0 1,0-1,0 0,0 0,0 0,1-1,0 1,-1 0,1-1,0 0,0 0,0 0,0 0,1 0,-1 0,1-1,-1 0,1 0,-1 0,1 0,-1 0,1-1,0 1,0-1,-1 0,1 0,0-1,-1 1,1-1,2 0,3-1,0-1,-1 0,1 0,-1 0,1-1,-1-1,0 1,-1-1,1-1,-1 1,0-1,1-2,12-12,-3 3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6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9,'-5'4,"-6"8,-1 5,6 0,8-2,10-5,2-8,3-4,0-8,-4-5,-9-7,-9 2,-9 8,-8 7,-3 9,1 3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71,'0'0,"-1"-1,1 1,0-1,0 1,0-1,0 1,0-1,0 1,0-1,0 1,0-1,0 1,0-1,1 1,-1-1,0 1,0-1,0 1,1-1,-1 1,0 0,0-1,1 1,-1-1,0 1,1 0,-1-1,1 1,-1 0,0-1,1 1,-1 0,1 0,-1-1,1 1,-1 0,1 0,-1 0,1 0,-1 0,1 0,-1 0,1 0,-1 0,1 0,-1 0,1 0,-1 0,1 0,-1 0,1 0,-1 0,1 1,-1-1,1 0,-1 0,1 1,-1-1,0 0,1 1,-1-1,1 0,-1 1,0-1,1 1,-1-1,0 0,0 1,1-1,-1 1,10 43,-8-29,15 55,3 0,3-2,4-1,4 6,3-21,-33-52,1 0,-1 0,1 0,-1-1,0 1,1 0,-1-1,0 1,0-1,1 0,-1 1,0-1,0 0,0 0,0 0,0 0,0 0,0 0,0 0,0 0,0 0,0 0,-1 0,1-1,0 1,-1 0,1-1,-1 1,0 0,1-1,-1 1,0 0,0-1,0 0,82-278,-70 245,2 1,1 0,2 1,14-22,-17 37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92,'326'1,"-176"22,-149-23,-1-1,1 1,-1-1,0 0,1 1,-1-1,1 1,-1-1,0 0,0 1,1-1,-1 0,0 1,0-1,0 0,0 1,1-1,-1 0,0 1,0-1,-1 0,1 0,0 1,0-1,0 0,0 1,0-1,-1 0,1 1,0-1,-1 1,1-1,-1 0,1 1,0-1,-1 1,1-1,-1 1,1-1,-1 1,0-1,1 1,-1 0,1-1,-1 1,0 0,1 0,-1-1,0 1,1 0,-1 0,0 0,1 0,-1 0,0 0,-121-74,106 60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8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0,'-19'15,"-16"13,-8 8,5 2,3-5,8-9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6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1 489,'9'8,"0"-1,1 0,0-1,0 0,0-1,1 1,0-2,0 0,0 0,1-1,-1 0,1-1,-1-1,1 0,0 0,0-1,0-1,-1 1,1-2,0 0,-1 0,1-1,-1-1,1 0,29-14,-1-1,-1-1,-1-3,-1-1,-1-1,-2-3,0 0,20-24,93-96,8 7,-155 140,1 0,0 0,0 0,0 0,0 0,0 1,0-1,0 0,0 1,0-1,0 1,0-1,0 1,0-1,0 1,0 0,1-1,-1 1,0 0,0 0,1 0,-1 0,0 0,0 0,0 0,1 1,-1-1,0 0,0 1,0-1,0 1,0-1,0 1,0-1,0 1,0 0,0 0,0-1,0 1,0 0,0 0,0 0,-1 0,1 0,0 0,-1 0,1 0,-1 0,1 0,-1 1,0-1,9 66,-12-38,-1 0,-1 0,-2-1,-1 0,-1 0,-1-1,-2 0,-9 17,4-12,0-2,-2 0,-2-1,0-1,-15 13,29-31,0-1,-1-1,-1 0,1 0,-1 0,0-1,-1-1,0 1,0-1,0-1,-1 0,0-1,0 0,0 0,0-1,0-1,-1 0,1 0,-1-1,0-1,1 0,-12-1,20 0,-1-1,1 1,0-1,0 0,0 0,0 0,0 0,0-1,1 1,-1-1,1 1,-1-1,1 0,0 0,0 0,0 0,1 0,-1-1,0-1,-5-17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7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55,'-14'13,"1"1,0 0,1 1,1 0,0 1,1 1,1-1,1 2,0-1,1 1,1 0,0 1,2-1,0 1,0 8,4-22,0 1,0-1,1 0,-1 0,1 0,1 1,-1-1,1 0,0-1,0 1,0 0,0 0,1-1,0 0,0 1,0-1,1 0,-1 0,1-1,0 1,0-1,0 0,0 0,1 0,0-1,-1 1,1-1,0 0,0-1,0 1,0-1,0 0,0 0,0 0,1-1,-1 0,0 0,0 0,0-1,1 1,-1-1,0-1,4 0,4-3,-1 1,-1-2,1 1,-1-2,0 1,0-2,-1 1,1-2,-2 1,0-1,0 0,0-1,-1 0,-1-1,1 0,-2 0,0 0,0-1,-1 0,0 0,-1 0,0 0,0-6,-4 8,-1 0,0 0,0 0,-1 0,0 0,-1 1,0-1,0 1,-1 0,-1 0,1 0,-1 0,-1 1,0 0,0 0,0 1,-1-1,0 1,0 1,-1-1,0 1,0 1,-1-1,1 1,4 3,1 0,0 0,0 0,-1 0,1 1,-1-1,0 1,1 0,-1 0,0 0,0 0,1 1,-1 0,0-1,0 1,0 1,0-1,0 1,1-1,-1 1,0 0,0 0,1 1,-1-1,1 1,-1 0,1 0,-1 0,-9 10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8,'11'-3,"0"1,1 1,-1 0,1 0,-1 1,1 1,0 0,-1 0,0 1,1 1,-1 0,0 0,5 3,-14-4,-1 0,1 0,0 0,-1 0,0 0,1 1,-1-1,0 0,0 1,0-1,-1 1,1-1,0 1,-1-1,0 1,0 0,1-1,-2 1,1-1,0 1,0 0,-1-1,1 1,-1-1,0 1,0-1,0 0,0 1,0-1,-1 0,1 1,-1-1,1 0,-1 0,0-1,0 1,0 0,0 0,0-1,0 1,0-1,0 0,-1 0,-1 1,-10 13,12-14,0 1,-1 0,1 0,0 0,0 0,0 0,0 0,1 1,-1-1,1 1,-1-1,1 1,0 0,0-1,0 1,0 0,0 0,1 0,-1-1,1 1,0 0,0 0,0 0,0 0,1 0,-1 0,1 0,-1-1,1 1,0 0,0 0,0-1,1 1,-1-1,1 1,-1-1,1 1,0 0,6 1,-1 0,0 0,1-1,0 0,0 0,0-1,0 0,0 0,0-1,1 0,-1 0,1-1,17 2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1,'11'186,"16"-98,-25 6,1-80</inkml:trace>
  <inkml:trace contextRef="#ctx0" brushRef="#br0" timeOffset="1">1 424,'29'0,"18"0,8 0,-2 0,-5 0,-6 0,-5 0,-4 0,-3 0,-2 0,-6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2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24,'-25'165,"22"291,3-347,0-109</inkml:trace>
  <inkml:trace contextRef="#ctx0" brushRef="#br0" timeOffset="422.67">0 108,'0'-1,"1"0,-1 0,0 1,0-1,0 0,1 0,-1 0,0 1,1-1,-1 0,0 0,1 1,-1-1,1 0,-1 1,1-1,0 1,-1-1,1 1,0-1,-1 1,1-1,0 1,-1 0,1-1,0 1,0 0,0-1,-1 1,1 0,0 0,0 0,0 0,-1 0,1 0,0 0,0 0,0 0,0 0,197-17,164-6,-124-4,-144 9,-75 13</inkml:trace>
  <inkml:trace contextRef="#ctx0" brushRef="#br0" timeOffset="1134.331">1045 334,'19'0,"16"0,7 0,1 0,-2 0,-3 0,-3 0,-8-5,-4-1,0-1,0 2,1 2,2 1,-5-4,0-1,-4 1</inkml:trace>
  <inkml:trace contextRef="#ctx0" brushRef="#br0" timeOffset="1387.768">1073 502,'39'0,"17"0,4 0,-4 0,-6 0,-7 0,-11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3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57,'0'5,"0"6,0 7,0 4,0 4,0 1,0 3,0-1,0 0,0 1,0-2,0 1,5-5,2-7</inkml:trace>
  <inkml:trace contextRef="#ctx0" brushRef="#br0" timeOffset="280.948">260 396,'43'0,"39"0,9 0,-5 0,-13 0,-14 0,-12 0,-14 5,-17 1,-13 0</inkml:trace>
  <inkml:trace contextRef="#ctx0" brushRef="#br0" timeOffset="701.248">345 594,'204'-38,"-202"37,0 0,0 0,0 1,1-1,-1 1,0 0,0 0,1 0,-1 0,0 0,0 0,1 0,-1 1,0-1,0 1,0 0,1 0,-1-1,0 1,0 1,0-1,0 0,-1 0,1 1,0-1,0 1,-1-1,1 1,-1 0,0 0,1 0,-1 0,0 0,0 0,0 0,0 0,0 0,-1 0,1 0,-1 1,1-1,-1 0,0 0,0 1,0-1,0 0,0 1,-1-1,1 0,-1 0,1 0,-1 1,0-1,0 1,-12 15,-1-1,0 0,-1-1,-1 0,0-2,-17 12,-5 6,-23 40,60-70,0 0,0-1,0 1,0 0,0 0,1 0,-1 0,1 0,-1 0,1 0,0 0,0 0,0 0,0 0,0 0,1 0,-1 0,0 0,1 0,-1 0,1 0,0-1,0 1,0 0,0 0,0-1,0 1,0 0,0-1,1 1,-1-1,1 0,-1 1,1-1,-1 0,1 0,0 0,0 0,0 0,-1 0,1-1,0 1,0 0,1-1,5 2,1 0,-1 0,0-1,0 0,1-1,-1 0,0 0,1-1,-1 0,0 0,1-1,-1 0,0 0,0-1,-1 0,4-2,15-7</inkml:trace>
  <inkml:trace contextRef="#ctx0" brushRef="#br0" timeOffset="1278.44">1023 509,'275'-259,"-270"255,29-26,-34 29,1 1,-1-1,1 1,-1 0,1-1,-1 1,1-1,0 1,-1 0,1-1,0 1,-1 0,1 0,0 0,-1 0,1-1,0 1,-1 0,1 0,0 0,0 0,-1 1,1-1,0 0,-1 0,1 0,0 0,-1 1,1-1,0 0,-1 1,1-1,-1 0,1 1,-1-1,1 1,-1-1,1 1,-1-1,1 1,-1-1,1 1,-1 0,0-1,1 1,-1 0,0-1,0 1,0 0,1-1,-1 1,0 0,4 33,-4-31,-1 0,1 0,0 0,0 0,0 0,0 0,1 0,-1-1,1 1,-1 0,1 0,0 0,0-1,1 1,-1 0,0-1,1 1,0-1,-1 0,1 0,0 1,0-1,0 0,1 0,-1-1,0 1,1 0,-1-1,1 0,-1 1,1-1,0 0,0 0,-1-1,8 0,0-2,0 1,-1-1,1-1,-1 0,0 0,0-1,0 0,0-1,-1 1,1-2,-1 1,0-1,-1-1,0 1,7-8,-11 12,138-120,-139 121,-1 1,1-1,0 1,0 0,-1 0,1 0,0 0,0 0,0 0,-1 1,1-1,0 1,0-1,-1 1,1-1,0 1,-1 0,1 0,-1 0,1 0,-1 0,1 0,-1 0,0 1,1-1,-1 0,0 1,0-1,0 1,0-1,0 1,-1 0,1-1,0 1,-1 0,1-1,-1 1,0 0,1 0,-1 0,0-1,0 1,0 0,0 0,0 0,-1-1,1 1,-1 0,10 28,-5-24,-1 0,1 1,0-2,1 1,-1 0,1-1,0 0,1 0,-1 0,1-1,0 0,0 0,0 0,0-1,1 0,0 0,-1-1,1 0,0 0,0 0,0-1,0 0,1-1,-1 1,0-1,0-1,0 1,1-1,-1 0,5-2,7-4</inkml:trace>
  <inkml:trace contextRef="#ctx0" brushRef="#br0" timeOffset="1543.158">1023 566,'43'0,"38"0,15 0,-4 0,-12 0,-12 0,-11 0,-11 0,-8 0,-7 0,-3-5,-1-1,-1-1,0 2,-5 2</inkml:trace>
  <inkml:trace contextRef="#ctx0" brushRef="#br0" timeOffset="2160.465">1502 678,'-397'411,"381"-386,40-37,139-145,-46 42,-84 86,83-55,-113 83,0-1,0 1,0 0,0 1,-1-1,1 0,0 1,0 0,1-1,-1 1,0 0,0 1,0-1,0 1,0-1,0 1,-1 0,1 0,0 0,0 0,0 0,-1 1,1 0,-1-1,1 1,-1 0,0 0,1 0,-1 0,0 1,0-1,-1 0,1 1,0 0,-1-1,0 1,0 0,1 0,-2 0,2 1,65 182,-67-186,1 1,-1-1,1 1,-1-1,0 1,1 0,-1-1,0 1,1-1,-1 1,0 0,0-1,0 1,0 0,1-1,-1 1,0 0,0-1,0 1,0 0,-1-1,1 1,0 0,0-1,0 1,0 0,-1-1,1 1,0-1,-1 1,1 0,0-1,-1 1,1-1,-1 1,1-1,-1 1,1-1,-1 0,1 1,-1-1,1 1,-1-1,0 0,1 0,-1 1,1-1,-1 0,0 0,1 0,-1 0,0 0,1 0,-1 0,0 0,1 0,-1 0,0 0,1 0,-1 0,0 0,1-1,-1 1,0 0,-42-19,-167-129,190 130</inkml:trace>
  <inkml:trace contextRef="#ctx0" brushRef="#br0" timeOffset="2545.135">2208 1,'9'11,"-1"0,0 1,0 0,-1 0,-1 1,0-1,-1 2,0-1,0 7,3 17,-3 1,-1-1,-1 1,-3 1,-1-1,-1 0,-3-1,0 1,-4 5,6-28,-1 17,-2 0,-1 0,-1 0,-2-1,-1-1,-2 1,0-2,-3 0,0-1,-2 0,0-1,-18 18,-41 38,58-59</inkml:trace>
  <inkml:trace contextRef="#ctx0" brushRef="#br0" timeOffset="3199.615">147 1,'-23'42,"2"2,3 1,1 1,2 0,2 1,2 0,2 1,3 0,1 4,0-12,2 0,2 0,2 1,1-1,3 0,1 0,1 0,3-1,12 35,-16-55,1-1,1 1,1-1,0-1,1 0,1 0,1-1,0 0,1-1,1 0,0-1,1-1,0 0,1-1,1-1,2 1,38 15,-33-16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2:10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1 339,'31'-2,"0"0,0-2,0-1,0-2,-1-1,0-1,-1-2,0 0,6-6,34-39,-68 54,1 0,-1 1,0-1,0 0,1 0,-2 0,1 0,0 0,0 0,0 0,-1 0,1 0,-1 0,0 0,0 0,0 0,0-1,0 1,0 0,0 0,-1 0,1 0,-1 0,1 0,-1 0,0 0,0 0,0 0,0 0,0 0,0 1,0-1,-1 0,1 1,-1-1,1 1,-1-1,0 1,-1-1,0 0,-2-1,1 1,0 0,0 1,-1-1,1 1,-1 0,1 0,-1 0,1 0,-1 1,0 0,1 0,-1 0,1 1,-1-1,0 1,1 0,-1 1,1-1,0 1,-1 0,1 0,0 0,0 0,0 1,-2 1,-4 3,0 0,0 1,1 0,0 1,1 0,0 0,0 1,1 0,0 0,0 2,3-8,1 0,0 1,0-1,1 1,0-1,-1 1,1 0,1 0,-1 0,1 0,0 0,0 1,0-1,1 0,0 0,0 1,0-1,1 0,0 0,0 0,0 1,0-1,1 0,0 0,0-1,0 1,1 0,-1-1,1 1,0-1,1 0,-1 0,1 0,0 0,2 1,1 0,0 0,0-1,1 0,-1 0,1 0,0-1,0-1,0 1,0-1,1 0,-1-1,0 0,1-1,-1 1,1-2,-1 1,1-1,-1 0,0-1,11-4</inkml:trace>
  <inkml:trace contextRef="#ctx0" brushRef="#br0" timeOffset="437.561">452 508,'71'-64,"-3"-2,-2-4,10-21,-62 73,-8 9,-9 25,0-12,1 1,0-1,0 1,1 0,0 0,-1 0,1 0,1 0,-1 0,1 0,0 0,0 1,1-1,-1 0,1 0,0 0,1 0,-1 0,1-1,0 1,0 0,0-1,1 1,0-1,-1 0,2 0,-1 0,0 0,1 0,0-1,-1 0,2 1,1 0,2-2,0-1,0 0,0-1,0 1,0-2,0 1,0-1,-1 0,1-1,0 0,0 0,-1 0,0-1,1-1,-1 1,0-1,0 0,-1 0,1-1,-1 0,0 0,0-1,-1 0,0 0,0 0,0 0,-1-1,1 0,-2 0,1 0,-1 0,0 0,0-1,0-4,4-10</inkml:trace>
  <inkml:trace contextRef="#ctx0" brushRef="#br0" timeOffset="1165.678">1101 395,'26'0,"-1"-1,0-2,0 0,0-2,-1-1,0 0,0-2,0-1,-1-1,0-1,-1 0,0-2,8-7,-26 18,0 0,-1-1,1 1,-1-1,1 0,-1 1,0-2,0 1,0 0,0 0,-1-1,1 0,-1 1,0-1,0 0,-1 0,1 0,-1 0,1-1,-1 1,-1 0,1-1,-1 1,1 0,-1-1,-1 1,1 0,0-1,-1 1,0 0,0 0,0-1,-1 1,1 0,-1 0,0 0,0 1,-1-1,1 0,-1 1,0-1,-1 0,0 1,-1 1,1 0,-1 1,0-1,0 1,0 0,0 0,1 0,-1 1,-1-1,1 1,0 1,0-1,0 1,1 0,-1 0,0 0,0 0,0 1,1 0,-1 0,1 0,-1 1,1 0,-1 0,-7 5,1 0,-1 1,2 0,-1 0,1 1,1 1,0 0,-4 6,9-13,1 0,0 0,0 0,0 0,1 1,-1-1,1 1,0-1,0 1,1 0,-1 0,1 0,0 0,1 0,-1 0,1 0,0 0,0 0,0 0,1 0,0 0,0 0,0 0,1-1,-1 1,1 0,0 0,1-1,-1 0,1 1,0-1,0 0,0 0,0 0,1-1,0 1,-1-1,1 0,1 0,-1 0,0-1,1 1,-1-1,1 0,0 0,2 0,22 2,0-2,1 0,-1-2,1-1,18-4,-26 1,-1-2,0 0,-1-2,1 0,-1-1,-1-1,0 0,0-2,-1 0,-1-1,0-1,-1-1,0 0,-1-1,-1-1,0 0,-1-1,-2 0,1-1,-2 0,-1-1,2-5,-10 23,1 1,-1-1,0 0,0 1,0-1,0 0,0 0,0 0,0 0,0 1,-1-1,1 0,-1 0,0-1,1 1,-1 0,0 0,0 0,-1 0,1 0,0 0,0 0,-1 0,0 0,1 0,-1 0,0 0,0 0,0 1,0-1,0 0,0 0,0 1,-1-1,1 1,-1-1,1 1,-1 0,0 0,1-1,-1 1,0 0,0 0,0 1,0-1,0 0,0 1,0-1,0 1,0-1,0 1,0 0,-3 1,0 0,1 1,-1-1,1 1,0 0,0 0,-1 1,1-1,1 1,-1 0,0 0,1 0,-1 0,1 1,0-1,0 1,0 0,1 0,0 0,-1 0,1 0,0 1,1-1,-1 1,1-1,0 1,0-1,1 1,-1 0,1-1,0 1,0 0,1 0,-1-1,1 1,0 0,0-1,1 1,-1-1,1 0,0 1,0-1,0 0,1 0,0 0,-1 0,1-1,1 1,-1 0,45 20,-43-22,1 0,-1 0,0 0,0 1,0 0,0 0,0 0,0 0,-1 1,0 0,0 0,0 0,0 0,0 1,1 2,-4-2,-1-1,1 1,-1-1,0 1,0-1,-1 1,1 0,-1-1,0 1,0-1,-1 0,1 1,-1-1,0 0,-2 4,-10 37,13-26</inkml:trace>
  <inkml:trace contextRef="#ctx0" brushRef="#br0" timeOffset="1731.889">2315 141,'-20'9,"0"1,0 1,1 1,0 0,1 2,1 0,0 1,1 0,0 1,2 1,0 1,0 0,-9 19,21-35,1 0,-1 0,1 0,0 1,-1-1,1 0,0 1,1-1,-1 1,0-1,1 1,-1-1,1 1,0-1,0 1,0-1,0 1,0-1,1 1,-1-1,1 1,-1-1,1 1,0-1,0 1,0-1,1 0,-1 0,0 1,1-1,-1 0,1 0,0-1,0 1,0 0,0-1,0 1,0-1,0 1,0-1,1 0,-1 0,0 0,1 0,-1 0,1-1,-1 1,1-1,2 1,10-4,0 0,0-1,0 0,-1-1,1-1,-1 0,0-1,-1-1,1 0,-2-1,1 0,-1-1,-1 0,0-1,0 0,-1-1,8-11,3 1,86-83,-107 105,1-1,-1 1,1-1,-1 1,0 0,1-1,-1 1,1-1,-1 1,1 0,-1 0,1-1,0 1,-1 0,1 0,-1 0,1-1,-1 1,1 0,0 0,-1 0,1 0,-1 0,1 0,0 0,-1 0,1 1,-1-1,1 0,-1 0,1 0,0 1,-1-1,1 0,-1 0,1 1,-1-1,1 1,-1-1,0 0,1 1,-1-1,1 1,-1-1,0 1,0-1,1 1,-1-1,0 1,0-1,1 1,-1 0,0-1,0 1,0-1,0 1,0 0,0-1,0 1,0-1,0 1,0 0,0-1,0 1,-1 0,-7 46,7-42,-63 241,0 83,12-192,51-135,0-1,0 0,0 1,-1-1,1 0,0 1,-1-1,1 0,-1 0,1 0,-1 0,0 0,1-1,-1 1,0 0,1-1,-1 1,0-1,0 0,0 0,0 0,1 1,-1-2,0 1,0 0,0 0,1 0,-1-1,0 1,0-1,1 0,-1 1,0-1,1 0,-1 0,1 0,-1 0,1 0,-1 0,1-1,0 1,-1 0,1-1,0 1,0-1,0 1,0-1,1 0,-1 1,0-1,1 0,-1 1,1-1,-1 0,1-1,-7-19</inkml:trace>
  <inkml:trace contextRef="#ctx0" brushRef="#br0" timeOffset="2320.506">2710 1,'-16'40,"2"2,2 0,1 0,2 1,0 24,8-64,0-1,0 1,0 0,1 0,-1 0,1 0,0 0,0 0,0 0,0 0,0 0,1-1,-1 1,1 0,0 0,-1 0,2 0,-1-1,0 1,0 0,1-1,-1 1,1-1,0 0,0 1,0-1,0 0,0 0,1 0,-1-1,0 1,1 0,0-1,-1 0,1 1,0-1,-1 0,1 0,0-1,0 1,0-1,0 1,0-1,0 0,2 0,9-6,0 0,0-1,0-1,-1 0,0-1,-1 0,0-1,0 0,-1-1,0 0,-1-1,-1 0,0-1,7-12,44-49,-12 23,-46 52,-1-1,0 0,1 0,-1 1,0-1,0 1,1-1,-1 1,0 0,0-1,0 1,0 0,0 0,0 0,0 0,0 0,0 0,0 0,0 0,-1 0,1 0,0 0,-1 1,1-1,-1 0,1 0,-1 1,0-1,0 0,1 1,-1-1,0 0,0 1,0-1,0 0,0 1,-1-1,1 0,0 1,-1-1,1 0,-1 1,1 0,25 215,-13-53,-9-135,-1 1,-2 0,-1 0,-1-1,-1 1,-2 0,-1-1,-2 0,0-1,-3 2,8-20,-1 1,0-1,0 0,-1 0,0-1,-1 0,0 0,-1 0,1 0,-2-1,1 0,-1-1,0 0,-1 0,0-1,0 0,0 0,-1-1,0 0,0-1,0 0,-8 2,15-6,0 0,0 0,0 0,0 0,1-1,-1 1,0-1,0 0,1 0,-1 0,0 0,1 0,-1-1,1 1,-1-1,1 1,0-1,0 0,0 0,0 0,0 0,0-1,0 1,1 0,-1-1,1 1,-1-1,1 1,0-1,0 0,0 0,1 1,-1-1,1 0,-1 0,1 0,11-105,9 68,1 0,2 1,1 2,2 0,25-26,-34 41,26-28,-5 7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4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14,'3'-2,"1"0,0 0,0 0,1 1,-1 0,0 0,0 0,1 0,-1 1,0-1,1 1,-1 0,0 1,1-1,-1 1,0-1,0 1,1 1,-1-1,0 1,0-1,0 1,0 0,-1 1,1-1,0 0,-1 1,0 0,1 0,-1 0,1 3,-4-1,-1 0,0 1,0-1,-1 0,0 0,0 0,0 0,0 0,-1 0,1-1,-1 1,-1-1,1 0,0 1,-1-2,0 1,0 0,0-1,-1 0,-3 3,-5 6,-33 46,45-56,0-1,0 0,0 1,1-1,-1 1,1 0,-1-1,1 1,-1-1,1 1,0 0,0-1,0 1,0 0,0-1,0 1,0-1,1 1,-1 0,1-1,-1 1,1-1,-1 1,1-1,0 1,0-1,0 1,0-1,0 0,0 0,0 1,0-1,0 0,1 0,-1 0,0 0,1 0,-1-1,1 1,-1 0,1-1,-1 1,1-1,7 3,-1-1,1 0,0-1,0 0,0-1,0 1,0-2,0 1,0-1,0-1,0 1,-1-2,1 1,4-3,23-4,-15 4</inkml:trace>
  <inkml:trace contextRef="#ctx0" brushRef="#br0" timeOffset="297.01">283 437,'39'-4,"26"-7,8-2,-5 2,-8 3,-10 2,-14-2,-17 0,-12 1</inkml:trace>
  <inkml:trace contextRef="#ctx0" brushRef="#br0" timeOffset="546.227">481 184,'0'38,"0"27,0 8,0-4,4-9,3-10,-1-9,-2-6,0-4,3-8,1-3,-2-5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8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1,'47'21,"-43"-20,2 0,-4-2,0 1,-1-1,1 1,0 0,0 0,0 0,0 0,0 0,-1 0,1 0,0 0,0 1,0-1,-1 1,1 0,0-1,-1 1,1 0,0 0,-1 0,1 0,-1 0,1 0,-1 1,0-1,0 0,1 1,-1-1,0 1,0-1,0 1,-1 0,1-1,0 1,-1 0,1 0,-1-1,1 1,-1 0,0 0,0 0,0 0,0-1,0 1,0 0,0 0,0 0,-1 0,-11 20,-14 38,26-59,0 1,0-1,0 1,0 0,0-1,0 1,1-1,-1 1,0 0,1-1,-1 1,1-1,0 1,0-1,-1 0,1 1,0-1,0 0,0 0,0 1,1-1,-1 0,0 0,0 0,1 0,-1-1,0 1,1 0,-1 0,1-1,-1 1,1-1,-1 1,1-1,0 0,-1 0,1 0,0 0,8 2,0-1,0-1,1 0,-1-1,0 0,0 0,0-1,0 0,0-1,0 0,1-1,-9 3,18-5</inkml:trace>
  <inkml:trace contextRef="#ctx0" brushRef="#br0" timeOffset="400.121">396 339,'28'0,"20"0,6 0,-1 0,-5-5,-6-1,-5 0,-4 1,-3 2,-2 1,-5-4,-7-1</inkml:trace>
  <inkml:trace contextRef="#ctx0" brushRef="#br0" timeOffset="659.636">593 85,'-5'39,"-1"26,0 8,1-4,6-10,4-9,-1-8,1-7,-2-5,-1-2,0-6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1 198,'0'12,"17"261,-13-236,-5-31,1 0,0 0,0 0,1 1,0-1,0-1,0 1,0 0,1 0,0 0,1-1,-1 1,1-1,0 0,0 1,1-1,-1-1,1 1,0 0,1-1,-1 0,0-4,0 0,0-1,0 1,0-1,0 0,0 0,0 0,-1 0,1-1,0 0,-1 0,1 0,-1 0,0 0,0-1,0 1,0-1,0 0,0 0,-1 0,1 0,-1 0,0-1,0 1,0-1,0 1,-1-1,1 0,-1 0,0 0,0 1,-1-1,1-4,5-5,93-235,-91 230</inkml:trace>
  <inkml:trace contextRef="#ctx0" brushRef="#br0" timeOffset="2248.867">678 0,'-29'19,"-14"17,-4 6,9-4,18-9,11-13,7-10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1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0 138,'343'-52,"-343"52,1 0,0 0,0 0,-1 1,1-1,0 0,0 0,-1 0,1 0,0 0,0 0,0-1,-1 1,1 0,0 0,0-1,-1 1,1 0,0-1,-1 1,1 0,0-1,-1 1,1-1,-1 1,1-1,-1 1,1-1,-1 0,1 1,-1-1,1 0,-1 1,0-1,1 0,-1 0,0 1,0-1,0 0,1 0,-1 1,0-1,0 0,0 0,0 1,0-1,0 0,-1 0,1 1,0-1,0 0,0 0,-1 1,1-1,0 0,-1 1,1-1,-1 0,1 1,-1-1,1 0,-1 1,1-1,-1 1,-44-25,-22 1,46 18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99,'201'1,"-199"-2,0 1,1-1,-1 1,0 0,1-1,-1 1,1 0,-1 1,0-1,1 0,-1 1,0-1,1 1,-1 0,0-1,0 1,0 0,0 1,1-1,-1 0,-1 1,1-1,0 1,0-1,-1 1,1 0,-1 0,1 0,-1 0,0 0,1 0,-1 0,0 0,-1 0,1 0,0 1,-1-1,1 0,-1 1,1-1,-1 0,0 1,0 0,-5 9,0-1,0 0,-1 0,0-1,-1 0,0 0,-1 0,0-1,0 0,-1-1,0 0,-1 0,-2 1,2-2,1 0,0 1,0 0,1 0,0 1,0 0,1 1,0 0,1 0,0 0,1 1,0 0,0 0,-1 7,4-12,1-1,-1 1,1-1,1 1,-1 0,1-1,0 1,0 0,0 0,1-1,0 1,0 0,1-1,0 1,0-1,0 0,0 0,1 1,0-2,0 1,0 0,0 0,1-1,0 0,0 0,0 0,1 0,-1-1,1 1,0-1,0 0,0-1,0 1,2-1,4 1,1 0,0-1,-1-1,1 0,0 0,0-2,0 1,0-1,-1-1,1 0,0-1,-1 0,0-1,0 0,0-1,0 0,0 0,-1-1,0-1,-1 0,8-7,-3 4</inkml:trace>
  <inkml:trace contextRef="#ctx0" brushRef="#br0" timeOffset="496.157">622 15,'-1'45,"3"0,2 0,1-1,3 0,1 0,3 0,1-1,2-1,12 22,-27-62,0-1,0 0,0 0,1 1,-1-1,0 0,1 1,-1-1,1 0,-1 0,1 0,-1 0,1 1,0-1,0 0,0 0,-1 0,1-1,0 1,0 0,0 0,1 0,-1-1,0 1,0 0,0-1,0 1,1-1,-1 0,0 1,0-1,1 0,-1 0,0 1,1-1,-1 0,0-1,1 1,-1 0,0 0,0 0,1-1,-1 1,0-1,0 1,1-1,-1 1,0-1,0 0,0 1,0-1,0 0,0 0,0 0,0 0,0 0,41-136,-35 108,1 0,2 0,0 1,2 0,2 1,0 0,7-7,53-73,-60 88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5,-4 1,-11 0,-10-1,-11-2,-7-1,-5-1,-8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1,'-5'4,"4"3,1-6,-4-2,-1-2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1,'95'347,"-39"-197,-56-149,0-1,0 1,0 0,0 0,0-1,1 1,-1 0,0-1,1 1,-1 0,0-1,1 1,-1 0,1-1,-1 1,1-1,-1 1,1-1,-1 1,1-1,0 1,-1-1,1 0,0 1,-1-1,1 0,0 1,-1-1,1 0,0 0,0 0,-1 0,1 0,0 0,0 0,-1 0,1 0,0 0,0 0,-1 0,1 0,0-1,-1 1,1 0,0-1,-1 1,1 0,0-1,-1 1,1-1,-1 1,1-1,0 1,-1-1,1 1,-1-1,23-42,-20 36,177-366,-166 349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5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1 118,'363'0,"-295"-11,-86-15,-58-38,62 48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244 199,'-17'-44,"16"38,0 0,-1 1,1-1,-1 1,-1 0,1-1,-1 1,0 0,0 1,-1-1,1 0,-1 1,0 0,0 0,0 0,-2-1,4 5,1-1,-1 0,1 1,-1-1,1 1,-1 0,0-1,1 1,-1 0,0 0,1 0,-1 0,0 0,1 0,-1 1,1-1,-1 0,0 1,1 0,-1-1,1 1,-1 0,1 0,0-1,-1 1,1 0,0 0,0 1,-1-1,1 0,0 0,0 1,0-1,1 0,-1 1,0-1,0 1,1-1,-1 1,0 0,-18 67,19 227,11-115,8 63,7 3,-26-245,0 0,0 0,0 0,0 0,-1 1,1-1,-1 0,0 0,1 0,-1 0,0 0,0-1,0 1,0 0,0 0,-1-1,1 1,-1 0,1-1,-1 1,1-1,-1 0,0 0,1 0,-1 1,0-2,0 1,0 0,0 0,0 0,0-1,0 0,0 1,0-1,-1 0,1 0,0 0,0 0,0 0,0 0,0-1,-1 1,-5-2,1 0,0 0,0 0,1-1,-1 0,0 0,1-1,0 0,0 0,0 0,0-1,0 0,-7-9</inkml:trace>
  <inkml:trace contextRef="#ctx0" brushRef="#br0" timeOffset="986.425">695 227,'0'-8,"-1"-1,0 1,0 0,-1 0,0 1,0-1,-1 0,0 1,0-1,-1 1,0 0,0 0,-1 0,0 1,0 0,0 0,-1 0,0 0,0 1,-2-1,6 5,-1 1,1 0,-1 0,1 1,-1-1,1 0,0 1,-1 0,1-1,0 1,-1 0,1 0,0 0,0 1,0-1,0 0,0 1,0-1,0 1,1 0,-1 0,0-1,1 1,0 0,-1 1,1-1,0 0,0 0,0 0,0 1,0-1,1 0,-1 1,1-1,0 0,-1 1,1-1,0 1,0-1,1 2,-28 166,26-147,2 0,0 0,1 0,2-1,0 1,1-1,2 0,0 0,4 7,24 89,-3 42,-23-111,-5-34,-1-1,0 1,-1-1,-1 1,-1 0,0 0,0 0,-2 0,0 0,1-7,-1 1,0-1,-1 0,0 0,0 0,-1 0,0 0,0-1,-1 0,0 0,0 0,-1 0,0-1,0 0,0 0,-1 0,0-1,0 0,0-1,-1 1,1-1,-3 0,-6 0,2-4</inkml:trace>
  <inkml:trace contextRef="#ctx0" brushRef="#br0" timeOffset="3868.593">1203 594,'14'16,"-2"1,0 0,0 1,-2 1,0-1,-1 2,3 11,6 9,62 171,-80-210,0 0,0 0,1 0,-1 0,0 0,0 0,1 0,-1 0,0 0,1 0,-1 0,1-1,-1 1,1 0,-1 0,1 0,0-1,-1 1,1 0,0 0,0-1,0 1,-1-1,1 1,0-1,0 1,0-1,0 1,0-1,0 0,0 0,0 0,0 1,0-1,0 0,0 0,0 0,0 0,0 0,0-1,0 1,0 0,0 0,0-1,0 1,0-1,0 1,0 0,-1-1,1 0,0 1,0-1,0 0,-1 1,1-1,0 0,-1 0,1 1,-1-1,1-1,46-124,-32 71,30-126,-44 158</inkml:trace>
  <inkml:trace contextRef="#ctx0" brushRef="#br0" timeOffset="4308.17">1260 283,'28'0,"20"0,6 0,-1 0,-5 0,-6 0,-9 0</inkml:trace>
  <inkml:trace contextRef="#ctx0" brushRef="#br0" timeOffset="17663.01">1260 1,'-10'3,"0"0,1 1,0 0,0 0,0 1,1 1,-1 0,1 0,0 0,1 1,0 0,0 0,0 1,1 0,0 0,1 1,0-1,0 1,1 0,-1 2,5-10,-28 52,2 1,3 2,2 0,1 7,2-8,2 1,3 1,2 0,-1 34,10-74,1 1,1-1,1 0,0 1,1-1,1 0,0 0,1 0,1 0,1-1,1 0,0 0,1 0,0-1,1 0,1-1,5 6,5-4,0-1,0 0,2-2,-1 0,2-2,0 0,0-2,1 0,0-2,0 0,1-2,-1 0,1-2,1-1,3-1,8 4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3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234 100,'4'7,"-1"-1,-1 1,1 0,-1 0,0 1,-1-1,0 0,0 1,0-1,-1 1,0-1,-1 0,1 1,-1-1,-1 0,1 1,-1-1,-1 0,1 0,-4 4,0 12,-185 738,161-678,22-62</inkml:trace>
  <inkml:trace contextRef="#ctx0" brushRef="#br0" timeOffset="487.358">646 149,'157'-40,"297"-57,-452 96,0-1,0 1,-1 0,1 0,0 0,0 0,0 0,0 1,1-1,-1 1,0-1,0 1,0 0,0 0,0 0,1 0,-1 0,0 0,0 1,0-1,0 1,0-1,0 1,0 0,0 0,0 0,0 0,0 0,0 0,-1 1,1-1,0 0,-1 1,1 0,-1-1,0 1,1 0,-1 0,0-1,0 1,0 0,0 0,0 0,-1 0,1 0,-1 1,1-1,-1 0,0 0,0 0,0 0,0 1,-95 239,-117 433,193-582,49-131,-24 9,-1 1</inkml:trace>
  <inkml:trace contextRef="#ctx0" brushRef="#br0" timeOffset="736.531">766 609,'6'2,"0"0,1-1,-1 1,1-1,0 0,-1-1,1 1,0-2,0 1,-1-1,1 1,0-2,-1 1,1-1,-1 0,0 0,0-1,1 0,4-3,2 1,39-14,1 3,0 2,1 2,1 3,39-2,-18 24,-56-2</inkml:trace>
  <inkml:trace contextRef="#ctx0" brushRef="#br0" timeOffset="969.091">1686 730,'0'4,"-4"9,-6 7,-1 4,1 3,3 0,2-1,6-4,4-1,0-10,3-5,1-5</inkml:trace>
  <inkml:trace contextRef="#ctx0" brushRef="#br0" timeOffset="1418.949">1927 269,'3'-11,"0"-1,1 1,0 0,1 1,1-1,-1 1,2 0,-1 0,1 1,1 0,0 0,0 1,1 0,0 0,0 1,10-6,-8 4,0 0,1 0,0 2,1-1,-1 2,1 0,1 0,-1 1,1 1,0 0,0 1,0 0,0 1,1 1,-1 0,1 1,-1 1,0 0,1 1,1 1,-12-1,0 0,0 0,0 1,0 0,0 0,-1 0,1 0,-1 0,0 1,0-1,0 1,0 0,-1 0,0 0,0 0,0 1,0-1,0 0,-1 1,0-1,0 1,0 0,-1-1,1 1,-1 0,0-1,0 1,-1 0,0-1,1 1,-2 2,-46 145,47-151,-104 190,-22 64,125-251,0-1,0 1,1 0,-1 1,1-1,0 0,0 0,0 0,1 1,0-1,0 0,0 1,0-1,0 0,1 1,0-1,0 0,0 0,0 0,1 0,0 0,0 0,0 0,0 0,0-1,1 1,0-1,0 1,0-1,0 0,0 0,0-1,1 1,-1-1,1 0,0 1,0-2,0 1,0 0,0-1,0 0,0 0,1 0,33 2,0-2,1-2,-1-1,1-2,-1-2,-1-1,1-2,-1-1,-1-3,0 0,6-6,45-27,-70 36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2:06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87 146,'0'-1,"-1"1,1 0,0-1,-1 1,1 0,-1-1,1 1,-1 0,1 0,-1-1,1 1,-1 0,0 0,1 0,-1 0,1 0,-1 0,1 0,-1 0,0 0,1 0,-1 0,1 0,-1 0,1 0,-1 0,1 0,-1 1,0-1,1 0,-1 1,1-1,0 0,-1 1,1-1,-1 0,1 1,-1-1,1 1,0-1,-1 1,1-1,0 1,0-1,-1 1,1-1,0 1,0-1,0 1,0-1,0 1,-1-1,1 1,0 0,0-1,0 1,1-1,-1 1,0-1,0 1,-6 39,6-39,-11 349,-25-47,25-144,39-233,7 2,-24 53</inkml:trace>
  <inkml:trace contextRef="#ctx0" brushRef="#br0" timeOffset="597.632">369 258,'-208'252,"128"-171,79-80,1 1,0-1,0 1,0-1,0 1,0-1,1 1,-1-1,0 0,1 1,-1-1,1 1,-1-1,1 0,-1 1,1-1,0 0,0 1,0-1,0 0,0 0,0 0,0 0,0 0,0 0,1 0,-1-1,0 1,0 0,1-1,-1 1,1 0,-1-1,0 0,1 1,-1-1,1 0,-1 0,1 0,-1 0,1 0,-1 0,1 0,-1 0,1-1,0 0,10 4,-4-2,0 1,0 1,0-1,-1 1,1 0,-1 1,1 0,-1 0,-1 0,1 1,0 0,-1 1,0-1,-1 1,1 0,-1 1,0-1,-1 1,1 0,-1 0,0 2,45 148,-32-137,-8-18</inkml:trace>
  <inkml:trace contextRef="#ctx0" brushRef="#br0" timeOffset="801.296">623 681,'-10'34,"2"10,3-6,6-14,3-17,1-9</inkml:trace>
  <inkml:trace contextRef="#ctx0" brushRef="#br0" timeOffset="964.663">679 201,'-4'24,"-3"8</inkml:trace>
  <inkml:trace contextRef="#ctx0" brushRef="#br0" timeOffset="1552.924">820 794,'50'-104,"21"-12,-71 116,0-1,0 1,0-1,0 1,0-1,1 1,-1 0,0-1,0 1,1 0,-1-1,0 1,1 0,-1-1,0 1,1 0,-1-1,0 1,1 0,-1 0,1-1,-1 1,0 0,1 0,-1 0,1 0,-1 0,1 0,-1 0,1 0,-1 0,1 0,-1 0,0 0,1 0,-1 0,1 0,-1 0,1 0,-1 0,0 1,1-1,-1 0,1 0,-1 1,0-1,1 0,-1 0,0 1,1-1,-1 0,0 1,1-1,-1 1,0-1,0 0,0 1,1-1,-1 1,0-1,0 0,0 1,0-1,0 1,0-1,0 1,0-1,0 1,3 37,-3-34,0 19,8 82,-7-103,-1 1,1-1,0 1,0-1,0 0,0 0,0 1,0-1,1 0,-1 0,1 0,-1 0,1-1,0 1,0 0,0-1,0 1,0-1,0 0,0 1,0-1,1 0,-1 0,0-1,1 1,-1 0,1-1,-1 1,0-1,1 0,-1 0,1 0,-1 0,1 0,-1-1,1 1,1-1,7-4,-1 1,0-1,0-1,0 1,-1-2,0 1,0-1,0-1,-1 0,-1 0,1 0,-1-1,3-5,0 2,10-22,-19 22</inkml:trace>
  <inkml:trace contextRef="#ctx0" brushRef="#br0" timeOffset="2203.261">1300 681,'36'-16,"0"-1,-1-2,-1-2,-2-1,0-1,3-5,-33 27,0 0,0 1,0-1,-1 0,1 0,0 0,-1-1,1 1,-1 0,1 0,-1-1,0 1,1-1,-1 1,0-1,0 0,0 1,0-1,0 0,-1 0,1 0,0 0,-1 0,1 1,-1-1,0 0,0 0,0 0,0 0,0 0,0 0,0 0,-1 0,1 0,-1 0,1 0,-1 0,0 0,1 1,-1-1,0 0,-1 1,1-1,0 0,0 1,-1-1,-7 0,1 1,0 0,-1 1,1 0,-1 0,1 1,0 0,-1 0,1 1,0 0,0 0,0 1,0 0,1 1,-1 0,1 0,0 0,0 1,0 0,1 1,-1-1,1 1,1 0,-1 1,1-1,0 1,1 0,-1 0,1 1,1-1,0 1,0 0,-1 2,4-5,-1-1,1 1,0-1,0 0,1 1,-1-1,1 1,0-1,0 1,0-1,1 0,-1 0,1 0,0 0,0 0,1 0,-1 0,1-1,0 1,0-1,0 0,0 0,1 0,-1 0,1 0,0-1,-1 0,1 0,0 0,0 0,3 1,5 2,0-1,0 0,1 0,-1-1,1 0,0-1,0-1,-1 0,1-1,9-1,16-7,0-2,-1-1,-1-2,0-1,0-3,-2 0,7-7,-29 18,15-8,-1-1,0-1,-1-1,-1-1,-1-1,0-2,-2 0,0-1,-2-1,0-1,-2-1,0 0,-2-1,-1-1,-1 0,-1-1,-2-1,2-7,-10 26,-1-1,0 0,0 0,-1 0,-1 0,0 0,0 0,-1 1,0-1,-2-4,3 12,1 0,-1 0,0 0,0 1,0-1,0 0,-1 0,1 1,-1-1,1 1,-1-1,0 1,0 0,0 0,0 0,-1 0,1 0,0 0,-1 1,0-1,1 1,-1 0,0-1,1 1,-1 0,0 1,0-1,0 0,0 1,0 0,0 0,0 0,0 0,0 0,0 0,0 1,0-1,0 1,-1 1,-1 0,-1 0,1 0,0 1,0 0,0 0,0 1,1-1,-1 1,1 0,0 0,0 1,0-1,1 1,0 0,0 0,0 0,0 0,1 0,0 1,0-1,0 1,0-1,1 1,0 2,-6 145,8-132,18 205,26-86,-46-100,-7-39</inkml:trace>
  <inkml:trace contextRef="#ctx0" brushRef="#br0" timeOffset="2454.163">1752 400,'43'9,"39"9,9 0,-5-2,-13 1,-14-3,-12-4,-10-3,-10-3</inkml:trace>
  <inkml:trace contextRef="#ctx0" brushRef="#br0" timeOffset="2701.281">2485 568,'0'15,"5"4,1-6,5-9,1-6</inkml:trace>
  <inkml:trace contextRef="#ctx0" brushRef="#br0" timeOffset="2875.623">2598 314,'0'-9,"0"-4</inkml:trace>
  <inkml:trace contextRef="#ctx0" brushRef="#br0" timeOffset="3030.898">2824 371,'-11'8,"0"0,0 1,1 0,0 1,1 0,0 1,0 0,1 0,0 1,1 0,1 0,0 1,1 0,0 0,-3 12,8-22,0 1,0-1,0 1,0-1,1 1,-1-1,1 0,0 1,0-1,0 0,1 0,-1 1,1-1,-1 0,1-1,0 1,0 0,1 0,-1-1,0 1,1-1,0 0,-1 0,1 0,0 0,0 0,0-1,0 1,0-1,1 0,-1 0,0 0,3 0,117 12,-37-26,-61 6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81 226,'-19'24,"-12"12,1 1</inkml:trace>
  <inkml:trace contextRef="#ctx0" brushRef="#br0" timeOffset="2349.408">278 1,'72'162,"-56"-118,-3 1,-1-1,-2 2,-2 0,-2 0,-3 0,-1 20,-2-50,-1 1,0 0,-2 0,0-1,0 0,-2 1,0-2,-1 1,0 0,-1-1,-1 0,-1-1,0 0,0 0,-2-1,0 0,0-1,-1 0,0-1,-1 0,-1-1,-1 0,-53 28,37-26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00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0,'-19'38,"-11"23,-1 5,5-8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9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0,'-19'34,"-7"10</inkml:trace>
  <inkml:trace contextRef="#ctx0" brushRef="#br0" timeOffset="582.423">356 423,'-32'20,"1"2,2 2,0 0,2 2,0 1,2 2,-18 26,40-53,0 0,1 1,-1-1,1 1,-1-1,1 1,0 0,0 0,0 0,1 0,-1 0,1 0,-1 0,1 1,0-1,0 0,1 1,-1-1,1 1,0-1,-1 1,2-1,-1 1,0-1,1 1,-1-1,1 1,0-1,0 0,1 1,-1-1,1 0,-1 0,1 0,0 0,0 0,0 0,1-1,-1 1,0-1,1 0,0 1,0-1,0 0,0 0,9-1,0 0,0 0,0-1,0 0,0-1,0-1,0 0,0 0,-1-1,1-1,-1 0,0-1,0 0,0 0,-1-1,1 0,-1-1,-1-1,0 1,0-1,0-1,3-4,6-1,4-5,-1 0,0-1,-2-1,0 0,-1-2,-2 0,0-1,-2-1,0 0,-2-1,-1 0,-1-1,-1 0,-1 0,-2-1,0 0,-2-1,-1 1,-2-1,-1 0,1 26,-1-1,0 0,0 1,0-1,0 1,-1-1,0 1,1-1,-1 1,0-1,-1 1,1 0,-1-1,1 1,-1 0,0 0,0 0,0 0,-1 1,1-1,-1 1,1-1,-1 1,0 0,0 0,0 0,0 0,0 0,-1 1,1 0,0-1,-1 1,1 0,-1 1,1-1,-1 1,1-1,-1 1,0 0,1 1,-1-1,1 0,-1 1,1 0,-1 0,-2 1,-6 7,1 0,0 1,1 0,0 0,1 1,0 1,0-1,2 2,-1-1,1 1,1 0,1 0,0 1,-2 5,3-7,0 1,1-1,1 1,-1 0,2 0,0 1,1-1,0 0,1 0,0 0,1 0,0 0,1 0,1 0,0-1,1 0,0 0,1 0,0 0,1-1,0 0,1 0,6 6,-8-10,2 0,-1-1,1 1,0-1,0-1,1 0,-1 0,1 0,1-1,-1-1,0 0,1 0,6 1,5-1</inkml:trace>
  <inkml:trace contextRef="#ctx0" brushRef="#br0" timeOffset="1049.019">836 479,'-8'10,"0"1,1 0,1 0,0 1,0-1,1 1,1 0,0 1,1-1,0 1,1 0,0 0,1 1,1-11,0-1,0 1,1-1,-1 1,0-1,1 1,0-1,0 1,0-1,0 0,0 0,0 1,1-1,-1 0,1 0,-1 0,1 0,0-1,0 1,-1 0,1-1,1 1,-1-1,0 0,0 0,0 1,1-1,-1-1,0 1,1 0,-1-1,1 1,-1-1,1 0,-1 0,1 0,-1 0,1 0,-1 0,1-1,-1 1,1-1,-1 0,1 1,-1-1,0 0,1-1,-1 1,0 0,0-1,0 1,0-1,1-1,22-13,-1-2,0-1,-2-1,0 0,8-12,54-58,-59 73,-16 38,-27 314,18 34,-21-259,20-107,-1 0,0 0,1 0,-1 0,0 0,0 0,-1 0,1-1,-1 1,1-1,-1 0,0 0,0 0,0 0,0 0,0 0,0-1,0 0,-1 0,1 1,0-2,-1 1,1 0,-1-1,1 0,-1 1,1-1,-1-1,1 1,-1 0,1-1,0 0,0 0,0 1,0-2,0 1,0 0,1-1,-1 1,0-1,1 0,-1 0,1 0,0 0,-1 0,1 0,0-1,0 1,1-1,-1 1,0-1,1 0,0 0,-1 0,1 0,0 0,1 0,-1 0,0 0,1-1,-4-98,5 85,1-41,-1 33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269 475,'-23'10,"0"1,1 1,0 1,1 1,0 1,1 1,1 0,0 1,2 2,-12 14,-2 29,30-61,1 1,0-1,-1 1,1-1,0 1,0-1,0 1,0 0,1-1,-1 1,0-1,1 1,-1-1,1 0,-1 1,1-1,-1 1,1-1,0 0,0 0,0 1,0-1,0 0,0 0,0 0,0 0,0 0,1 0,-1 0,0-1,1 1,-1 0,1-1,-1 1,0-1,1 1,-1-1,1 0,-1 1,1-1,-1 0,1 0,12-1,-1 0,0-1,0 0,0-1,0-1,0 0,-1 0,1-2,-1 1,0-2,-1 1,0-2,7-5,21-17,-3-1,0-2,-2-1,17-25,-34 40,3-3,-1 0,-2-2,0 0,-1-1,-1 0,-2-2,0 1,-2-2,-1 1,-1-2,-2 1,2-12,-8 35,0 1,0-1,0 1,-1-1,1 1,-1-1,0 0,-1 1,1-1,-1 1,1-1,-2 1,1-1,0 1,-1 0,0 0,0-1,0 1,0 0,-1 1,1-1,-1 0,0 1,0-1,-1 1,1 0,-1 0,1 1,-1-1,0 0,0 1,0 0,0 0,0 1,-1-1,1 1,-1 0,1 0,-1 0,1 0,-1 1,1 0,-1 0,1 0,-1 1,0-1,1 1,-1 0,1 0,-1 1,-10 7,0 1,1 0,1 1,-1 0,2 1,0 1,0 0,1 1,1 0,0 0,1 1,0 0,1 1,1 0,1 0,0 1,1 0,1 0,0 0,2 0,0 0,1 1,0 4,2-6,0 0,1-1,0 1,1-1,1 1,1-1,0 0,1 0,0-1,2 0,-1 0,2-1,0 0,0 0,1-1,1 0,0-1,0 0,1-1,1 0,-1-1,2 0,-1-1,1 0,3 0,29-5,-25-6</inkml:trace>
  <inkml:trace contextRef="#ctx0" brushRef="#br0" timeOffset="249.027">946 335,'-29'38,"-14"27,-4 8,5-5,10-8,5-10,9-8,6-8,5-3,4-13,3-14,1-7</inkml:trace>
  <inkml:trace contextRef="#ctx0" brushRef="#br0" timeOffset="431.899">720 249,'10'43,"12"29,3 7,2-5,-4-11,0-11,-1-9,2-12,-3-7,-1-8,-4-10,-4-7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2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1 367,'921'0,"-985"5,38 1</inkml:trace>
  <inkml:trace contextRef="#ctx0" brushRef="#br0" timeOffset="247.355">86 508,'38'5,"42"1,17 1,1-2,-6-2,-15-1,-10 0,-11-2,-11 0,-9 5,-5 1,-3-1,-1 0,-6-2</inkml:trace>
  <inkml:trace contextRef="#ctx0" brushRef="#br0" timeOffset="669.568">565 0,'88'88,"-80"-81,217 131,-75-52,-138-78,0 0,-1 1,1 0,-2 0,1 2,-2-1,1 1,3 7,-11-15,1 0,-1 0,-1 1,1-1,0 0,-1 1,0-1,0 1,0 0,0-1,0 1,-1 0,0 0,0-1,0 1,0 0,0 0,-1-1,0 1,0 0,0-1,0 1,0 0,-1-1,1 0,-1 1,0-1,0 0,0 0,-1 0,1 0,-1 0,1-1,-2 2,-146 91,104-71,-312 144,299-131,46-28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480 509,'1'-1,"-1"-1,0 1,0-1,0 0,0 1,0-1,-1 1,1-1,-1 1,1-1,-1 1,1-1,-1 1,1-1,-1 1,0 0,0-1,0 1,0 0,0 0,0-1,0 1,-1 0,1 0,0 0,0 1,-1-1,1 0,-1 0,1 1,-1-1,1 1,-1-1,1 1,-1 0,1-1,-1 1,0 0,1 0,-1 0,1 0,-1 0,0 1,1-1,-1 0,1 1,-1-1,1 1,-1 0,1-1,0 1,-1 0,1 0,0 0,-1 0,1 0,0 0,0 0,0 1,0-1,0 0,0 0,0 1,1-1,-1 2,-4 8,1 1,1 0,0 0,1 0,0 0,0 0,2 0,-1 1,2-1,0 0,0 3,1 19,0 418,-2-433,-1 1,0-1,-2 0,0 1,-1-1,-2 0,1-1,-3 2,8-19,-1 0,0-1,1 1,-1-1,0 1,1-1,-1 1,0-1,0 1,0-1,1 0,-1 1,0-1,0 0,0 0,0 0,0 0,0 1,1-1,-1 0,0-1,0 1,0 0,0 0,0 0,0 0,1-1,-1 1,0 0,0-1,0 1,1-1,-1 1,0-1,1 1,-1-1,0 0,1 1,-1-1,0 0,1 1,-1-1,1 0,0 0,-1 1,1-1,0 0,-1 0,1 0,0 0,0 1,0-1,-1 0,1 0,0 0,0 0,0 0,1 0,-1 0,0 1,0-1,-8-20</inkml:trace>
  <inkml:trace contextRef="#ctx0" brushRef="#br0" timeOffset="299.661">0 481,'44'0,"32"-5,14-1,-3 0,-8 1,-12-3,-13-1,-10 2,-9 1,-4 3,-4 0,-6-2,-2-2,1 2,2 5,-3 8,0 3,-4-1</inkml:trace>
  <inkml:trace contextRef="#ctx0" brushRef="#br0" timeOffset="688.708">820 791,'33'5,"26"1,8 1,-4-2,-6-2,-9-1,-8 0,-6-2,-3 0,-3 0,-6 0</inkml:trace>
  <inkml:trace contextRef="#ctx0" brushRef="#br0" timeOffset="934.246">876 989,'38'0,"23"0,5 0,-3 0,-8 0,-9 0,-2-4,-4-3,-9 1</inkml:trace>
  <inkml:trace contextRef="#ctx0" brushRef="#br0" timeOffset="1304.165">2174 256,'0'14,"0"15,0 6,0 3,5 0,1-3,0-1,-1-3,3-5,1-4,-2 0,-1 1,2-3,0-1,-1 1,3-2,0-4</inkml:trace>
  <inkml:trace contextRef="#ctx0" brushRef="#br0" timeOffset="1552.509">1977 707,'38'0,"37"0,11 0,-6 0,-10 0,-13 0,-16 0</inkml:trace>
  <inkml:trace contextRef="#ctx0" brushRef="#br0" timeOffset="1901.012">2032 904,'33'6,"-22"-5,0 0,-1 1,1 1,0-1,-1 2,0-1,0 2,0-1,0 1,-1 1,0-1,7 7,-14-10,-1-1,1 1,-1 0,0 0,0-1,0 1,0 0,0 0,0 0,0 0,-1 0,1 0,-1 0,0 1,1-1,-1 0,0 0,0 0,0 0,0 0,-1 0,1 1,-1-1,1 0,-1 0,0 0,0 0,0 0,0 0,0-1,0 1,0 0,-1 1,-56 56,44-46,8-9,1 0,0 1,0-1,1 1,-1 0,1 1,0-1,0 1,1-1,0 1,0 0,0 0,1 1,0-1,0 1,0-1,1 1,0 0,3-4,0 0,0 0,0 0,1-1,-1 1,1-1,0 1,0-1,0 0,0 0,0 0,0 0,0-1,1 1,-1-1,0 0,1 0,0 0,-1 0,1-1,-1 0,1 1,0-1,-1 0,1-1,-1 1,1-1,2 0,-1 1,73-14,-59 7</inkml:trace>
  <inkml:trace contextRef="#ctx0" brushRef="#br0" timeOffset="2553.356">2682 594,'21'-28,"2"2,0 0,2 1,1 2,1 1,1-1,32-25,-60 47,1 0,0-1,1 1,-1 0,0 0,0 0,0 1,1-1,-1 0,0 0,1 1,-1-1,0 1,1-1,-1 1,1-1,-1 1,1 0,-1 0,1 0,-1 0,1 0,-1 0,1 0,-1 0,1 1,-1-1,1 1,-1-1,0 1,1-1,-1 1,0 0,1 0,-1 0,0-1,0 1,0 0,0 1,0-1,0 0,0 0,0 0,0 1,0-1,-1 0,1 1,0-1,-1 0,1 1,-1-1,0 1,1-1,-1 1,0-1,0 1,2 4,40 75,-40-79,0 1,0-1,0-1,0 1,0 0,0 0,1-1,-1 1,1-1,-1 0,1 0,0 0,-1 0,1 0,0-1,0 1,0-1,-1 0,1 0,0 0,0 0,0 0,0 0,-1-1,1 1,0-1,0 0,-1 0,1 0,0 0,-1-1,18-8,-1-2,0 0,-1-2,0 0,-1 0,12-15,33-26,-62 53,1 1,-1 0,1 0,0 0,0 0,-1 0,1 0,0 0,0 0,0 0,0 0,0 1,0-1,0 0,1 1,-1-1,0 1,0-1,0 1,1-1,-1 1,0 0,0 0,1 0,-1-1,0 1,1 0,-1 1,0-1,0 0,1 0,-1 0,0 1,0-1,1 1,-1-1,0 1,0 0,0-1,0 1,0 0,0 0,0-1,0 1,0 0,0 0,0 0,0 0,-1 0,1 1,0-1,-1 0,1 0,-1 0,1 1,11 126,-7-105,-1-2</inkml:trace>
  <inkml:trace contextRef="#ctx0" brushRef="#br0" timeOffset="2818.438">2766 763,'44'0,"37"0,16 0,-5-5,-8-1,-9 0,-12 1,-12 1,-11 2,-6 1,-4 0,-3 1,-2 0,-4 6,-1 0,-4 1</inkml:trace>
  <inkml:trace contextRef="#ctx0" brushRef="#br0" timeOffset="3402.541">3049 1074,'-214'314,"264"-383,149-178,-63 115,-83 95,-52 36,0 0,0 1,0-1,1 0,-1 1,0-1,1 0,-1 1,0 0,1-1,-1 1,1 0,-1 0,1 0,-1 0,0 0,1 0,-1 0,1 0,-1 1,1-1,-1 0,0 1,1-1,-1 1,0 0,0-1,1 1,-1 0,0 0,0 0,0 0,0 0,0 0,0 0,0 0,0 0,0 0,-1 1,1 0,21 184,18-76,-40-110,1 1,-1-1,1 1,-1-1,1 1,-1 0,1-1,-1 1,0-1,1 1,-1 0,0-1,1 1,-1 0,0 0,0-1,0 1,0 0,0-1,0 1,0 0,0 0,0-1,0 1,0 0,0-1,0 1,-1 0,1 0,0-1,-1 1,1 0,0-1,-1 1,1-1,-1 1,1 0,-1-1,1 1,-1-1,1 1,-1-1,1 0,-1 1,0-1,1 0,-1 1,0-1,1 0,-1 0,0 1,1-1,-1 0,0 0,0 0,1 0,-1 0,0 0,0 0,1 0,-1 0,0-1,0 1,-52-16,46 13,3 1,-31-10,0-2,1-2,1-1,0-2,-4-4,16 6</inkml:trace>
  <inkml:trace contextRef="#ctx0" brushRef="#br0" timeOffset="3735.392">3699 143,'36'49,"-2"2,-3 2,-1 0,-3 3,0 7,-17-36,-1 0,-1 1,-2 0,-1 1,-1-1,-1 1,-2 0,-1 0,-1 0,-1-1,-6 29,2-32,-1-1,-1 0,-1-1,-1 0,-1 0,-1-1,-1 0,0-1,-2-1,-1 0,0-1,-2-1,-10 9,-13 9,-3-3,-1-1,-1-2,-2-2,-32 13,44-23</inkml:trace>
  <inkml:trace contextRef="#ctx0" brushRef="#br0" timeOffset="4219.49">1722 1,'-43'186,"7"-38,7 1,-1 60,27-182,2 1,0-1,2 0,1 0,1 0,2 0,0-1,2 1,1-1,1-1,1 0,1 0,1-1,1 0,13 16,-10-20,0 0,2-2,0 0,1-1,1 0,0-2,1-1,1 0,0-1,1-2,0 0,1-2,22 7,123 32,-138-38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0,'-2'2,"1"-1,0 0,1 1,-1-1,0 1,0-1,1 1,-1 0,1-1,-1 1,1 0,-1-1,1 1,0 0,0-1,0 1,0 0,0-1,1 1,-1 0,0-1,1 1,-1 0,1-1,-1 1,1-1,0 1,0-1,0 1,0-1,0 1,0-1,0 0,1 1,67 120,39 184,-87-229,-21-76,1-1,-1 1,0 0,0-1,0 1,0 0,1-1,-1 1,0-1,0 1,1-1,-1 1,0-1,1 1,-1-1,1 1,-1-1,1 1,-1-1,1 0,-1 1,1-1,-1 0,1 1,0-1,-1 0,1 0,-1 1,1-1,0 0,-1 0,1 0,0 0,-1 0,1 0,-1 0,1 0,0 0,-1 0,1 0,0-1,-1 1,1 0,-1 0,1-1,0 1,-1 0,1-1,-1 1,1 0,-1-1,1 1,-1-1,0 1,1-1,-1 1,1-1,-1 1,0-1,0 0,1 1,-1-1,0 1,0-1,0 0,1 0,16-41,-16 41,98-349,-80 248,-18 90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15,'34'0,"272"0,-244 6,-70-19,6 5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3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1 127,'1'-2,"0"0,0 0,0 1,1-1,-1 0,1 1,-1-1,1 1,-1 0,1-1,0 1,0 0,-1 0,1 0,0 0,0 1,0-1,0 0,0 1,0-1,0 1,1 0,-1 0,0 0,0 0,0 0,0 0,1 1,71 0,-72-1,0 0,0 1,-1-1,1 1,0-1,0 1,-1 0,1 0,0 0,-1 0,1 0,0 0,-1 0,0 0,1 1,-1-1,0 1,0-1,1 1,-1-1,0 1,0 0,-1-1,1 1,0 0,-1 0,1 0,-1-1,1 1,-1 0,0 0,0 0,0 0,0 0,0 0,-1 1,-1 5,-1-1,0 1,0-1,0 1,-1-1,-1-1,1 1,-1 0,0-1,-1 0,1 0,-1-1,0 0,-1 0,1 0,-5 2,-45 46,55-52,0 0,1 0,-1 0,0 0,1 0,-1 0,1 0,-1 0,1 1,-1-1,1 0,0 0,0 1,-1-1,1 0,0 1,0-1,0 0,1 0,-1 1,0-1,0 0,1 0,-1 1,1-1,-1 0,1 0,-1 0,1 0,0 0,0 0,-1 0,1 0,0 0,0 0,0 0,0 0,0 0,0-1,0 1,0 0,1-1,-1 1,0-1,0 1,0-1,1 0,-1 1,63 14,56-13,-95-3</inkml:trace>
  <inkml:trace contextRef="#ctx0" brushRef="#br0" timeOffset="638.235">791 156,'-9'-14,"0"1,-1 0,-1 0,0 1,-1 1,0 0,-1 1,0 0,0 1,-1 0,0 1,-1 1,-3-1,15 6,1 1,0 0,-1 1,1-1,0 0,-1 1,1-1,-1 1,1 0,-1 0,1 0,-1 0,1 0,-1 0,1 1,-1-1,1 1,-1 0,1 0,0 0,0 0,-1 0,1 0,0 1,0-1,0 1,0-1,0 1,0 0,1 0,-1-1,1 1,-1 1,1-1,0 0,0 0,-1 0,2 1,-1-1,0 0,0 1,1-1,-1 1,1-1,0 1,0-1,0 1,0 0,0 22,1-1,2 1,0-1,1 0,2 0,0 0,2 0,6 14,13 45,83 257,-97-300,-2 0,-2 1,-2 1,-1-1,-1 38,-4-68,0 0,-2 0,1-1,-1 1,-1 0,0-1,-1 1,1-1,-2 0,0 0,0 0,-1 0,0-1,0 1,-1-1,-1-1,1 1,-1-1,-6 5,4-6,0-1,0 1,-1-2,0 1,0-1,0-1,-1 0,1 0,-1-1,0-1,0 1,0-2,-1 0,1 0,0-1,-1 0,1-1,-9-1,18 2,-1 0,1-1,0 1,0 0,-1-1,1 1,0-1,0 1,0-1,0 0,0 0,0 0,0 0,0-1,0 1,0 0,0-1,1 1,-1-1,1 0,-1 0,1 1,0-1,-1 0,1 0,0 0,0 0,0 0,1-1,-1 1,1 0,-1 0,1 0,-1-1,1 1,0 0,0 0,0-1,1 1,-1 0,0-1,1 1,0 0,0-1,42-94,-42 95,14-23</inkml:trace>
  <inkml:trace contextRef="#ctx0" brushRef="#br0" timeOffset="1169.025">1383 183,'-2'-6,"-1"0,0 0,0 0,-1 1,0-1,0 1,0 0,-1 0,1 0,-1 0,-1 1,1 0,0 0,-1 1,0-1,0 1,0 0,0 1,0-1,-1 1,1 1,-1-1,1 1,-1 0,1 1,-1-1,0 1,0 1,1-1,-1 1,1 0,-1 1,1-1,-1 1,1 1,0-1,0 1,-4 2,3 3,0 0,1 0,0 1,1 0,0 0,0 0,1 1,0-1,1 1,0 0,1 0,-1 0,2 0,0 0,0 1,1-1,0 0,0 1,2-1,-1 0,1 1,0-1,1 0,1-1,-1 1,1-1,1 1,0-1,0 0,1-1,0 1,135 246,-134-247,0 0,-1 0,0 1,-1 0,1 0,-2 1,0 0,0 0,0 0,-1 0,-1 0,0 0,0 1,-1-1,0 1,-1 0,0-1,-1 1,0-1,-1 1,0-1,-1 0,0 0,0 0,-1 0,0 0,-1-1,-2 4,-3-1,-1-1,-1 0,0 0,-1-1,0-1,0 0,-1-1,0 0,0-1,-1-1,0 0,0-1,-1 0,-13 1,27-5,0-1,0 0,0 1,0-1,0 0,0 0,0 0,0-1,0 1,0 0,0-1,0 1,0-1,0 0,0 1,1-1,-1 0,0 0,1 0,-1 0,0-1,1 1,-1 0,1-1,0 1,0-1,-1 1,1-1,0 0,0 0,-6-14</inkml:trace>
  <inkml:trace contextRef="#ctx0" brushRef="#br0" timeOffset="1751.067">1863 466,'-22'7,"-1"2,1 1,1 0,0 2,0 0,1 1,1 1,0 1,1 1,0 0,2 1,-15 19,27-31,-1 1,1-1,0 1,0 0,1 0,0 0,0 0,0 0,1 1,-1-1,2 1,-1 0,1 0,0-1,0 1,1 0,0 0,0 0,1 0,0 0,0 0,0-1,1 1,0 0,1-1,-1 1,1-1,0 0,1 0,-1 0,1-1,1 1,-1-1,1 0,0 0,4 4,-2-5,0 1,0-1,0 0,0-1,1 1,0-1,-1-1,1 0,0 0,0 0,1-1,-1-1,0 1,0-1,0 0,1-1,-1 0,0 0,0-1,0 0,0-1,-1 1,1-1,0-1,-1 0,0 0,4-3,4-3,0 0,0-1,-2 0,1-1,-2-1,1 0,-2-1,0 0,0-1,-2 0,0 0,2-6,2-6,-1 0,-1 0,-1-2,-2 1,-1-1,-1 0,-2 0,-1-1,-1 0,-1 1,-2-1,0 0,-3 1,-1-5,4 28,0-1,-1 1,0 0,0 0,0 0,-1 0,0 0,0 1,-1-1,1 1,-1 0,0-1,-1 2,1-1,-1 1,0-1,0 1,0 1,-1-1,1 1,-1 0,0 0,0 0,0 1,0 0,0 0,-1 1,1 0,0 0,-1 0,1 1,-1 0,1 0,-1 0,1 1,-1 0,1 1,0-1,0 1,-5 2,5 1,1 1,-1 0,1 0,0 0,1 1,-1 0,1 0,1 0,-1 0,1 1,1-1,-1 1,1-1,0 1,1 0,0 0,0 0,1 0,0 0,0 0,1 3,5 20,0-1,2 1,1-1,1-1,2 0,1 0,1-1,13 18,-18-31,-1 0,2-1,0 1,1-2,0 0,1 0,0-1,1-1,1 0,0 0,0-2,1 0,0 0,0-1,1-1,11 3,-3-6</inkml:trace>
  <inkml:trace contextRef="#ctx0" brushRef="#br0" timeOffset="2004.234">2541 466,'-24'38,"-18"28,-1 6,6-3,6-9,6-10,9-9,7-6,5-9</inkml:trace>
  <inkml:trace contextRef="#ctx0" brushRef="#br0" timeOffset="2250.73">2230 437,'20'34,"19"25,10 8,0-4,-3-6,-5-14,-9-9,-5-11,-3-8,-5-8</inkml:trace>
  <inkml:trace contextRef="#ctx0" brushRef="#br0" timeOffset="2414.885">2908 127,'-24'48,"-13"20,0 5,6-12</inkml:trace>
  <inkml:trace contextRef="#ctx0" brushRef="#br0" timeOffset="3269.406">3303 550,'-22'0,"-1"1,0 2,0 0,1 1,0 1,0 1,0 1,1 1,-1 0,2 2,0 1,0 0,1 2,-6 4,20-12,1-1,-1 1,1 0,0 0,0 0,0 1,1 0,-1-1,2 1,-1 0,0 1,1-1,0 0,1 1,0-1,0 1,0-1,1 1,-1-1,2 1,-1 0,1-1,0 1,0-1,1 1,-1-1,2 0,-1 0,1 0,0 0,0 0,0 0,1-1,0 1,0-1,0 0,1 0,0-1,0 1,0-1,0 0,1-1,-1 1,1-1,6 2,-3-3,0 0,0-1,0 0,1-1,-1 1,0-2,1 0,-1 0,0 0,0-1,0-1,0 1,-1-2,1 1,0-1,-1 0,0-1,6-4,129-112,-121 102,-2 0,0-2,-2-1,0 0,-2-1,0-1,-1-1,-2 0,-1-1,0 0,-2-1,-1 0,-2 0,0-1,-2 0,1-12,-18-101,12 137,-1 1,0 0,0 0,0-1,-1 1,1 0,0 0,-1 0,0 0,0 0,0 1,0-1,0 1,-1-1,1 1,-1 0,0-1,1 1,-1 1,0-1,0 0,0 1,0 0,-1-1,1 1,0 0,-1 1,1-1,0 1,-1-1,1 1,0 0,-1 0,1 0,-1 1,1-1,0 1,-1 0,0 0,-11 5,0 0,0 1,1 1,0 0,0 1,1 0,0 1,1 0,0 2,0-1,2 1,-1 1,-6 10,8-10,0 0,1 1,0 0,1 0,1 1,0 0,1 0,0 1,2-1,-1 1,2 0,0 0,1 0,1 0,1 0,0 0,1 0,0 0,1 0,1-1,1 1,0-1,1 0,0 0,3 1,-1-6,1 0,1-1,0-1,0 1,0-2,1 1,0-2,1 1,0-1,-1-1,2 0,-1-1,1 0,4 0,14 3</inkml:trace>
  <inkml:trace contextRef="#ctx0" brushRef="#br0" timeOffset="3785.27">3670 636,'-3'9,"1"1,-1 0,2 0,-1 0,1 1,1-1,0 0,0 0,1 1,1-1,-1 0,1 0,1 0,0 0,4 8,-6-16,0 0,1 1,-1-1,0 0,1 0,-1 0,1 0,0 0,-1-1,1 1,0 0,0-1,0 1,0-1,1 0,-1 0,0 0,0 0,1 0,-1 0,1 0,-1-1,1 0,-1 1,1-1,-1 0,1 0,-1 0,1 0,-1-1,1 1,-1-1,0 1,1-1,-1 0,0 0,1 0,-1 0,0-1,0 1,2-2,79-71,43-72,-123 141,25-27,-27 32,-1-1,1 1,-1-1,1 1,-1 0,1-1,0 1,-1 0,1-1,-1 1,1 0,0 0,-1 0,1 0,0-1,-1 1,1 0,0 0,-1 0,1 0,0 1,-1-1,1 0,0 0,-1 0,1 0,0 1,-1-1,1 0,-1 1,1-1,-1 0,1 1,-1-1,1 1,-1-1,1 1,-1-1,1 1,-1-1,1 1,-1-1,0 1,0-1,1 1,-1 0,0-1,0 1,0 0,1-1,-1 1,0 0,0-1,0 1,0 0,2 9,-1 1,0 0,-1 0,0 0,0 0,-1 0,-1 0,0-1,0 1,-4 9,-7 46,6 94,8-115,-3 0,-1 1,-3-1,-7 29,3-34,9-26,-1-1,0 1,-1-1,-1 1,0-1,-1 0,0-1,-1 1,-1-1,0 0,0 0,-1-1,0 0,-1-1,-1 1,1-2,-2 1,1-2,-3 2,12-9,-1 0,1-1,-1 1,1 0,-1-1,1 1,-1-1,1 0,-1 1,0-1,1 0,-1 0,0 0,1 0,-1 0,1-1,-1 1,0 0,1-1,-1 1,1-1,-1 1,1-1,-1 0,1 0,-1 0,1 0,0 0,0 0,-1 0,1 0,0 0,0-1,0 1,0 0,0-1,1 1,-1-1,0 1,1-1,-1 1,1-1,-1 1,1-1,0 1,-1-2,-5-83,7 80,1-38,3 0,1 1,2-1,12-35,-11 50</inkml:trace>
  <inkml:trace contextRef="#ctx0" brushRef="#br0" timeOffset="4033.169">4403 127,'-24'38,"-12"23,-6 5,5-3,9-8,8-13</inkml:trace>
  <inkml:trace contextRef="#ctx0" brushRef="#br0" timeOffset="5973.202">4658 748,'10'0,"12"0,7 0,4 0,1 0,0 0,-2 0,-1-5,-1-1,-1 0,0 1,-1 1,-5-3,-1 0,0 0,-4 2</inkml:trace>
  <inkml:trace contextRef="#ctx0" brushRef="#br0" timeOffset="6272.887">4940 381,'-10'57,"-3"25,1 2,2-8,3-12,8-12,3-10,1-8,0-9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28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268 452,'-7'1,"20"-22,141-191,-51 55,-102 156,-1 0,1 1,-1-1,1 0,0 1,-1-1,1 0,0 1,0-1,-1 1,1-1,0 1,0 0,0-1,0 1,0 0,-1-1,1 1,0 0,0 0,0 0,0 0,0 0,0 0,0 0,0 0,0 0,0 0,-1 1,1-1,0 0,0 1,0-1,0 0,0 1,-1-1,1 1,0-1,0 1,-1 0,1-1,0 1,-1 0,1 0,-1-1,1 1,-1 0,1 0,-1 0,0-1,1 1,-1 0,0 0,0 0,1 0,-1 0,0 0,0 0,0 0,10 59,-11-22,0-31,0 1,1 0,0-1,0 1,1-1,0 1,0-1,0 1,1-1,0 0,1 1,0-1,0-1,4 8,-5-13,0 1,0-1,0 1,0-1,0 0,0 0,0 0,0 0,1 0,-1 0,0-1,1 1,-1-1,0 1,1-1,-1 0,1 0,-1 0,1 0,-1-1,0 1,1-1,-1 1,0-1,1 0,-1 0,0 0,0 0,0 0,0-1,0 1,0 0,1-2,64-53,72-101,-109 113,-19 68,2 33,-11-44,0 0,1 0,0 0,1-1,0 0,1 0,0 0,1 0,1-1,0 0,3 3,2-1</inkml:trace>
  <inkml:trace contextRef="#ctx0" brushRef="#br0" timeOffset="327.924">268 481,'111'10,"0"-5,0-5,-1-5,87-15,-194 20,39-8,1 2,0 2,1 1,-1 3,6 2,-27 2,-5 3</inkml:trace>
  <inkml:trace contextRef="#ctx0" brushRef="#br0" timeOffset="1027.989">635 678,'-11'12,"-46"44,2 3,3 2,-1 7,12 9,41-77,1-1,-1 1,0 0,0 0,1 0,-1-1,0 1,0 0,1 0,-1 0,0 0,0 0,1-1,-1 1,0 0,1 0,-1 0,0 0,0 0,1 0,-1 0,0 0,1 0,-1 0,0 0,0 0,1 1,-1-1,0 0,1 0,-1 0,0 0,0 0,1 1,-1-1,0 0,0 0,0 0,1 1,-1-1,0 0,0 0,0 0,1 1,-1-1,0 0,0 1,0-1,0 0,0 0,0 1,0-1,0 0,0 1,0-1,0 0,0 0,0 1,0-1,0 0,0 1,0-1,0 0,24-15,135-166,6 16,-164 164,-1 1,1-1,-1 0,1 1,-1-1,1 1,0-1,-1 1,1-1,0 1,-1 0,1-1,0 1,0 0,-1 0,1-1,0 1,0 0,0 0,-1 0,1 0,0 0,0 0,0 0,0 0,-1 0,1 1,0-1,0 0,-1 0,1 1,0-1,0 0,-1 1,1-1,0 1,-1-1,1 1,-1-1,1 1,0 0,-1-1,1 1,-1 0,0-1,1 1,-1 0,1-1,-1 1,0 0,17 49,-12-34,73 119,-48-90,-29-45,0 1,0 0,0 0,0 0,0 0,0-1,-1 1,1 1,0-1,-1 0,1 0,-1 0,1 0,-1 0,0 0,1 1,-1-1,0 0,0 0,0 1,0-1,0 0,0 0,0 0,0 1,0-1,0 0,-1 0,1 0,-1 1,1-1,-1 0,1 0,-1 0,0 0,1 0,-1 0,0 0,0 0,0 0,0 0,0-1,0 1,0 0,0-1,0 1,0 0,0-1,0 1,0-1,-1 0,1 1,0-1,0 0,0 0,-1 0,1 0,0 0,0 0,-1 0,1 0,0 0,0-1,0 1,-1-1,-21-4,0-1,0-1,1-1,0-1,1-1,0-1,1-1,-1-1,-16-8,-10-7,29 14</inkml:trace>
  <inkml:trace contextRef="#ctx0" brushRef="#br0" timeOffset="1483.996">1313 57,'21'13,"36"113,-43-88,-1 0,-2 1,-2 1,-2-1,-1 2,-2-1,-2 0,-2 1,-3 21,1-45,-1 1,-1-1,0 0,-1 0,-1-1,-1 1,0-1,-1-1,-1 1,0-1,-1-1,-1 0,0 0,-1-1,-1 0,1-1,-2-1,-8 6,-1-2</inkml:trace>
  <inkml:trace contextRef="#ctx0" brushRef="#br0" timeOffset="1946.431">296 1,'-27'28,"1"1,2 2,0 0,3 1,0 2,2 0,-12 32,14-30,1 0,2 1,2 0,1 1,2 1,1-1,2 1,2 1,2-1,1 12,-1-32,1-1,1 0,1 0,0 0,2 0,0 0,0 0,2 0,0-1,1 0,1 0,1 0,0-1,1 0,1-1,0 0,1 0,0-1,2-1,-1 0,2 0,0-1,13 8,-3-7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3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24,'12'-5,"1"1,0 0,0 1,0 0,1 1,-1 0,1 1,-1 1,1 0,-1 1,0 1,13 2,-24-3,0-1,1 1,-1 0,0 0,0 0,0 0,0 0,0 0,0 1,-1-1,1 0,0 1,-1 0,1-1,-1 1,1 0,-1 0,0 0,0 0,0 0,0 0,0 0,0 0,0 0,-1 1,1-1,-1 0,0 0,0 1,0-1,0 0,0 0,0 1,0-1,-1 0,1 0,-1 1,0 0,-47 76,-135 106,180-183,0 1,0 0,0 0,1 0,-1 0,1 0,-1 0,1 1,0-1,1 1,-1 0,1-1,-1 1,1 0,0 0,1 0,-1 0,1 0,-1 0,1 0,0 0,1 0,-1 0,1 0,0 0,0 0,0 0,0 0,1-1,-1 1,1 0,0-1,0 1,0-1,1 1,4 1,0-1,0 1,0-1,1 0,0-1,-1 0,1 0,1 0,-1-1,0-1,0 1,1-1,-1-1,1 0,-1 0,5-1,61 8,-4 5,-48-10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4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155 103,'1'0,"-1"0,1 0,0 0,0 0,0 0,-1 0,1 0,0 0,0-1,-1 1,1 0,0 0,-1-1,1 1,0-1,-1 1,1 0,0-1,-1 1,1-1,-1 1,1-1,-1 0,1 1,-1-1,1 0,-1 1,0-1,1 0,-1 1,0-1,0 0,1 0,-1 1,0-1,0 0,0 0,0 1,0-1,0 0,0 0,0 0,0 1,-1-1,1 0,0 0,0 1,-1-1,1 0,0 1,-1-1,1 0,-8-8,4 4,0-1,0 1,0 0,-1 1,0-1,0 1,0 0,0 0,-1 0,0 1,1 0,-1 0,0 0,-1 1,1 0,-4-1,7 5,0 0,0 1,1 0,-1-1,1 1,0 0,-1 0,1 0,1 0,-1 1,0-1,1 1,0-1,-1 1,1-1,1 1,-1-1,0 1,1 0,0 0,0-1,0 1,0 0,1-1,-1 1,1 0,-1 3,-1 30,0-1,3 1,1 0,2 0,1-1,11 34,64 183,-76-26,-4-223,0 1,-1-1,1 1,-1 0,0-1,-1 1,1 0,-1-1,0 1,0-1,-1 1,1-1,-1 1,0-1,0 0,0 0,-1 0,1 0,-1 0,0-1,0 1,0-1,-1 0,1 1,-1-2,0 1,0 0,0-1,0 0,0 0,0 0,-1 0,1-1,-1 1,1-1,-1 0,1-1,-3 1,-38-40,33 24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5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171 167,'1'-6,"0"-1,0 1,-1 0,0 0,0-1,0 1,-1 0,0 0,0-1,0 1,-1 0,0 0,0 0,-1 1,1-1,-1 0,-1 1,1 0,-1 0,0 0,0 0,0 0,-1 1,1 0,-1 0,0 0,-1 1,1-1,0 1,-1 1,-3-2,7 4,-1 0,0 0,1 0,-1 0,0 1,1 0,-1-1,1 1,-1 0,1 0,-1 0,1 0,0 1,-1-1,1 1,0-1,0 1,0 0,0 0,0 0,1 0,-1 0,1 0,-1 0,1 1,0-1,-1 1,1-1,1 1,-1-1,0 1,-18 84,36 78,-5-99,97 357,-76-225,-31-194,-1 1,0 0,0-1,-1 1,1 0,-1-1,0 1,0 0,-1-1,1 1,-1 0,0-1,0 1,-1-1,1 1,-1-1,0 1,0-1,0 0,-1 0,0 0,0-1,0 1,0 0,0-1,-1 0,1 0,-1 0,0 0,0-1,0 1,0-1,0 0,-1 0,1-1,0 1,-1-1,-3 1,5-2,-1 0,0-1,1 1,-1 0,1-1,-1 0,1 0,0 0,-1 0,1-1,0 1,0-1,0 0,0 0,0 0,0 0,0 0,1-1,-1 1,1-1,0 0,-1 1,1-1,1 0,-1 0,0-1,1 1,-1 0,0-4,-3-13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8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0 211,'57'284,"-30"-87,-27-191,0-1,0 1,0 0,1-1,-1 1,1 0,0 0,1-1,0 1,-1-1,2 0,-1 1,1-1,0 1,-1-6,-1 0,0 0,0 0,0 0,0-1,0 1,0 0,0-1,0 1,0 0,0-1,0 0,0 1,0-1,0 0,0 1,0-1,-1 0,1 0,0 1,0-1,-1 0,1 0,-1 0,1 0,-1 0,1 0,-1 0,1 0,-1 0,0-1,0 1,0 0,0 0,1-1,85-313,-13 139,-51 131,-17 28</inkml:trace>
  <inkml:trace contextRef="#ctx0" brushRef="#br0" timeOffset="588.383">734 14,'0'-5,"-5"-2,-2 6,-3 2,-2 7,-2 1,0 4,-1 0,1 3,3 2,-1 0,1 0,-2-2,-4 1,2 2,-2-2,6-4,6-4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1 118,'137'0,"-135"0,0 0,0 0,0 1,0-1,0 0,1 1,-1-1,0 1,0 0,-1-1,1 1,0 0,0 0,0 0,0 1,-1-1,1 0,-1 1,1-1,-1 1,1 0,-1-1,0 1,0 0,0 0,0-1,0 1,0 0,0 0,-1 0,1 0,-1 0,1 0,-1 1,0-1,0 0,0 0,0 0,0 0,0 0,-1 0,1 0,-1 0,1 0,-1 0,0 0,0 0,0 0,0 0,0 0,0 0,-1 0,0 1,0-1,0 0,0 1,0-1,1 1,0 0,-1-1,1 1,0 0,0 0,0 0,1 0,-1 0,1 0,-1 0,1 0,0 0,0 0,1 0,-1 0,1 0,-1 0,1 0,0 0,0 0,0-1,0 1,1 0,-1-1,1 1,0-1,0 1,-1-1,2 0,-1 1,0-1,0 0,1-1,-1 1,1 0,2 1,75-9,-54 0</inkml:trace>
  <inkml:trace contextRef="#ctx0" brushRef="#br0" timeOffset="1828.83">368 682,'-27'17,"9"-7,0 1,1 1,0 0,1 1,1 1,0 0,0 1,2 0,0 2,1-1,-5 10,16-23,-1 1,1-1,0 1,1 0,-1-1,1 1,-1 0,1-1,0 1,1 0,-1 0,1-1,-1 1,1 0,0-1,0 1,1-1,-1 0,1 1,0-1,0 0,0 0,0 0,0 0,1 0,-1 0,1-1,0 1,0-1,0 0,0 0,0 0,0 0,0 0,1-1,-1 1,1-1,-1 0,1 0,0-1,-1 1,1-1,0 1,-1-1,1 0,0-1,2 1,12-2,0-1,0-1,0 0,-1-1,0-1,0-1,0 0,-1-1,0-1,0-1,-1 0,0-1,8-8,164-175,-166 173,-1-1,-2-1,0-1,-1 0,-1-1,-2-1,0 0,-2-1,-1-1,-1 0,-1 0,-2-1,0 0,-3 0,2-21,-6 43,0 1,0 0,-1-1,0 1,0-1,-1 1,1 0,-1 0,-1 0,1 0,-1 0,0 1,0-1,-1 1,0 0,1 0,-2 0,1 0,-1 1,1-1,-1 1,-1 0,1 1,0-1,-1 1,0 0,1 1,-1-1,0 1,-1 0,1 1,0-1,0 1,-1 1,1-1,-1 1,1 0,0 0,-1 1,1 0,-1 0,1 1,0-1,-4 3,-2 2,0 1,1 0,1 0,-1 1,1 0,0 1,1 0,0 1,0 0,1 0,1 1,-1 0,2 1,0-1,0 1,1 0,0 1,1-1,1 1,0 0,0 0,2 0,-1 0,2 0,0 0,0 0,1 0,1 0,0 0,1 0,0 0,5 11,4 5,2-1,0 0,2-1,1-1,1 0,1-1,1-1,16 13,-23-25,0 0,1-1,0-1,1 0,0-1,0 0,1-1,0-1,1-1,16 5,8-17,-29-4</inkml:trace>
  <inkml:trace contextRef="#ctx0" brushRef="#br0" timeOffset="2081.95">1383 456,'-33'38,"-26"37,-3 11,5-5,11-12,10-16,10-14,10-8,7-4,1-8,1-1,3 0,1-2</inkml:trace>
  <inkml:trace contextRef="#ctx0" brushRef="#br0" timeOffset="2366.584">1016 428,'10'29,"8"23,5 9,4-2,-2-7,-2-6,1-7,1-5,-3-3,-2-8,1-7,-2-6</inkml:trace>
  <inkml:trace contextRef="#ctx0" brushRef="#br0" timeOffset="2632.597">1637 174,'-14'29,"-5"9</inkml:trace>
  <inkml:trace contextRef="#ctx0" brushRef="#br0" timeOffset="3130.553">1863 598,'-35'15,"0"2,1 2,2 1,0 2,0 0,-1 5,30-25,-1 1,0-1,1 1,0-1,-1 1,1 0,0 1,1-1,-1 0,0 1,1 0,0-1,0 1,0 0,0 0,1 0,-1 0,1 0,0 1,0-1,1 0,-1 1,1-1,0 0,0 1,1-1,-1 0,1 0,0 1,0-1,0 0,1 0,-1 0,1 0,0 0,0 0,1-1,-1 1,1-1,-1 1,1-1,0 0,3 2,1 0,0-1,0 0,0-1,1 1,0-1,-1-1,1 1,0-2,0 1,1-1,-1 0,0 0,0-1,1 0,-1-1,0 0,0 0,0-1,0 0,0 0,0-1,0 0,6-4,9-4,-1-1,0-2,-1 0,0-1,-2-1,0-1,3-4,-1-3,-1-1,-2 0,0-1,-2-2,10-19,-1 2,-7 16,0-1,-2 0,-1-1,-2-1,-1 0,-1 0,-2-2,-1 1,-2-1,-1 0,-2 0,-1 0,-2-25,0 55,0 0,0 0,0 0,-1 0,0 0,1 0,-1 0,-1 1,1-1,0 0,-1 1,0-1,0 1,0-1,0 1,-1 0,1 0,-1 0,0 0,0 0,0 1,0-1,0 1,0 0,-1 0,1 0,-1 0,0 1,1 0,-1-1,0 1,0 0,0 1,0-1,0 1,0 0,0 0,0 0,0 0,1 1,-3 0,-9 5,0 2,0 0,0 0,1 1,0 1,1 1,0 0,1 0,0 1,1 1,0 0,1 1,0 0,2 0,-1 1,2 0,0 0,0 1,2 0,-2 7,1-7,2 0,-1 0,2 1,0-1,1 1,1 0,0 0,1 0,1 0,1-1,0 1,1 0,1-1,0 1,2-1,0-1,0 1,2-1,-1 0,2 0,0-1,1 0,0-1,1 0,1-1,0 0,10 7,-13-13,-1-1,2-1,-1 0,0 0,1-1,0 0,0 0,-1-1,2-1,1 1,13 0</inkml:trace>
  <inkml:trace contextRef="#ctx0" brushRef="#br0" timeOffset="3715.807">2427 456,'-11'20,"0"1,1 1,1 0,1 0,1 1,1 0,1 0,1 0,1 1,1-1,1 1,2 22,-1-43,1 0,-1 0,1 0,0-1,0 1,0 0,0-1,0 1,1 0,-1-1,1 0,0 1,0-1,0 0,0 0,0 0,0 0,0 0,1 0,-1-1,1 1,-1-1,1 0,0 0,-1 0,1 0,0 0,0 0,0-1,-1 1,1-1,0 0,0 0,0 0,0 0,0-1,2 0,6 0,0-2,-1 1,1-2,-1 1,0-1,0-1,0 0,0 0,5-5,9-9,0-1,-2-1,0-1,-1 0,-1-2,-2-1,0 0,8-17,-22 35,38-38,-40 47,-1-1,0 0,1 1,-1-1,0 1,0-1,0 1,0-1,0 1,0 0,-1-1,1 1,0 0,-1 0,1 0,-1-1,0 1,0 0,0 0,0 0,0 0,0 0,0 0,-1 1,-24 121,-54 322,21-187,27-203,30-55,1 0,-1 0,0 0,0 0,0 0,1-1,-1 1,0 0,0 0,0-1,0 1,0-1,0 1,0-1,0 1,-1-1,1 0,0 1,0-1,0 0,0 0,-1 0,1 0,0 0,0 0,0 0,0 0,0 0,-1-1,1 1,0 0,0-1,0 1,0-1,0 0,0 1,0-1,0 0,0 1,0-1,0 0,1 0,-1 0,0 0,0 0,1 0,-1 0,1 0,-1 0,1 0,-1 0,1-1,-10-22,1-1,2 0,0 0,2-1,1 0,0 1,2-2,1 1,2 0,0 0,5-20,20-118,-16 132</inkml:trace>
  <inkml:trace contextRef="#ctx0" brushRef="#br0" timeOffset="3983.983">3134 174,'-20'24,"-10"13,-1 4,5 1,2-8,6-3,5-4,5-5</inkml:trace>
  <inkml:trace contextRef="#ctx0" brushRef="#br0" timeOffset="4844.337">1722 61,'-14'19,"-10"16,-6 3,3-2,1-6,5-3,6-2,5-5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5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1 762,'56'-2,"113"-22,-27-7,-124 30,-7 1</inkml:trace>
  <inkml:trace contextRef="#ctx0" brushRef="#br0" timeOffset="399.441">142 451,'5'10,"1"12,0 8,-1 3,-1 1,-2 0,-1-2,0-1,-1-1,0-1,-1 0,1-1,5 0,1 0,0 0,-2 0,0 0,-2-5</inkml:trace>
  <inkml:trace contextRef="#ctx0" brushRef="#br0" timeOffset="3638.11">622 677,'171'-281,"-55"94,-116 186,0 0,1-1,-1 1,0 0,1 0,-1 0,1 0,-1 0,1 0,0 1,-1-1,1 0,0 0,-1 0,1 1,0-1,0 0,0 1,0-1,0 0,0 1,0-1,0 1,0 0,0-1,0 1,0 0,0-1,0 1,0 0,0 0,0 0,0 0,1 0,-1 0,0 1,0-1,0 0,0 0,0 1,0-1,0 1,0-1,0 1,0-1,0 1,0 0,-1-1,1 1,0 0,0 0,-1-1,1 1,0 0,-1 0,1 1,8 88,-10-82,0 0,1 0,0 0,0 0,1 0,0 0,1 0,0 0,0-1,0 1,1 0,1-1,-1 0,1 0,3 5,-5-10,0 0,-1 0,1-1,0 1,0 0,0-1,0 0,1 1,-1-1,0 0,0 0,1 0,-1-1,1 1,-1 0,1-1,-1 0,1 1,-1-1,1 0,-1 0,1-1,-1 1,1 0,-1-1,1 0,-1 1,0-1,1 0,-1 0,0-1,0 1,2-1,69-55,-70 54,152-158,-155 160,0 0,1 0,-1 1,0-1,1 0,-1 0,1 0,-1 0,1 1,-1-1,1 0,0 0,-1 1,1-1,0 1,0-1,0 0,-1 1,1-1,0 1,0 0,0-1,0 1,0 0,0-1,-1 1,1 0,0 0,0 0,0 0,0 0,0 0,0 0,0 0,0 0,0 1,0-1,0 0,0 1,0-1,-1 0,1 1,0-1,0 1,0-1,-1 1,1 0,0-1,-1 1,1 0,0-1,-1 1,1 0,-1 0,1 0,-1 0,1 0,10 59,-10-50,1 3,0-1,1 0,1 0,0 1,0-2,1 1,0-1,1 1,1-1,0-1,0 0,1 0,8 9,-2-3</inkml:trace>
  <inkml:trace contextRef="#ctx0" brushRef="#br0" timeOffset="3923.717">649 818,'44'-14,"28"-10,11-1,2 0,-4 3,-11 6,-9 1,-8 2,-10 4,-7 4,-4 2,-4 2,-1 1,-1 0,-4 6,-11 6,-8 1</inkml:trace>
  <inkml:trace contextRef="#ctx0" brushRef="#br0" timeOffset="4572.713">1073 931,'-305'378,"279"-340,21-30,18-25,143-221,-128 205,-8 7,2 2,1 0,1 1,1 1,0 1,22-12,-45 32,0-1,1 1,-1 0,1 0,0 0,-1 0,1 0,0 1,-1-1,1 1,0 0,0-1,0 1,-1 1,1-1,0 0,0 1,-1-1,1 1,0 0,-1 0,1 0,-1 0,1 0,-1 1,1-1,-1 1,0-1,0 1,0 0,0 0,0 0,0 0,0 1,-1-1,1 0,-1 1,0-1,1 1,-1-1,39 112,-39-109,42 141,-36-122,-5-22,-1 1,1 0,-1 0,0-1,0 1,0 0,0 0,-1 0,1 0,-1 0,0 0,0 0,0 0,0 0,0 0,-1 0,1 0,-1 0,0 0,0 0,0 0,0 0,-1 1,0-3,-1-1,1 1,-1 0,0-1,1 0,-1 0,0 0,1 0,-1 0,0 0,1-1,-1 1,0-1,1 1,-1-1,1 0,-1 0,1-1,0 1,-1 0,1-1,0 1,-1-2,-4-1,-20-13,1-1,1-1,1-2,0 0,-19-24,21 19,4 3</inkml:trace>
  <inkml:trace contextRef="#ctx0" brushRef="#br0" timeOffset="5068.897">1637 57,'4'-2,"-1"1,1 0,0 0,-1 0,1 0,0 1,0-1,-1 1,1 0,0 0,0 0,-1 1,1 0,0-1,0 1,-1 0,1 1,-1-1,1 1,-1-1,1 1,-1 0,0 0,0 1,0-1,0 1,-1-1,1 1,-1 0,1 0,-1 0,0 0,0 1,0-1,-1 0,1 1,-1-1,0 1,0 0,0-1,0 5,7 20,-1 1,-2 1,-1-1,-1 1,-2 0,-1 0,-4 28,2 3,2 17,2-5,-3 1,-4-1,-2-1,-4 1,-3-1,-2-1,-8 10,18-61,-2-1,0-1,-1 1,-1-1,-1-1,0 1,-1-2,-10 10,-20 16,24-28</inkml:trace>
  <inkml:trace contextRef="#ctx0" brushRef="#br0" timeOffset="5605.463">763 0,'-43'86,"4"2,3 2,5 1,4 1,4 2,4 0,-6 86,20-137,2-1,2 1,2 0,2 0,1-1,3 1,1-1,2-1,2 0,1 0,3-1,9 18,-17-45,0 0,1-1,0 0,1 0,1-1,-1 0,2-1,-1 0,2-1,-1-1,1 1,0-2,1 0,0-1,0 0,14 4,-4-4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59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0 639,'36'176,"12"95,-48-264,1 0,0 0,0 0,1 0,0 0,0 0,0-1,1 1,0-1,0 1,1-1,0 0,0-1,0 1,3 1,-4-7,1 0,-1-1,0 1,1-1,-1 1,0-1,1 0,-1-1,0 1,0 0,0-1,0 0,0 0,0 0,0 0,-1 0,1 0,-1-1,1 1,-1-1,0 0,0 0,0 0,-1 0,1 0,0 0,-1 0,0 0,86-219,29-46,-103 224,-9 24</inkml:trace>
  <inkml:trace contextRef="#ctx0" brushRef="#br0" timeOffset="535.003">84 384,'107'23,"-90"-21,-1-1,1 0,-1-1,1-1,-1-1,1 0,-1-1,12-3,89-9,-150-10,-136-42,150 59</inkml:trace>
  <inkml:trace contextRef="#ctx0" brushRef="#br0" timeOffset="878.371">112 130,'15'-4,"18"-8,10 0,1 1,-2 2,-3 4,-3 1,-3 3,-3 5,-1 3,-1 0,-5-2</inkml:trace>
  <inkml:trace contextRef="#ctx0" brushRef="#br0" timeOffset="2734.685">762 808,'-17'39,"17"-39,0 1,0 0,0-1,-1 1,1 0,0-1,0 1,0 0,0 0,0-1,0 1,1 0,-1-1,0 1,0 0,0-1,1 1,-1-1,0 1,0 0,1-1,-1 1,1-1,-1 1,1-1,-1 1,1-1,-1 1,1-1,-1 1,1-1,-1 0,1 1,0-1,-1 0,1 0,0 1,-1-1,1 0,0 0,-1 0,1 0,0 0,-1 0,1 0,0 0,-1 0,1 0,0 0,-1 0,1 0,0-1,-1 1,1 0,0-1,6-2,-1 0,0 0,0-1,0 0,0 0,0-1,-1 0,0 0,0 0,0 0,-1-1,0 1,0-1,0-1,-1 1,2-4,-5 9,-1-1,0 1,1 0,-1-1,0 1,0-1,0 1,0 0,0 0,0 0,0 0,0-1,0 1,-1 1,1-1,0 0,-1 0,1 0,-1 1,1-1,-1 1,1-1,-1 1,1-1,-1 1,1 0,-1 0,1 0,-1 0,0 0,1 0,-1 0,1 1,-1-1,1 0,-1 1,1-1,-1 1,1 0,-1 0,1-1,0 1,-1 0,1 0,0 0,0 0,0 0,0 1,-1 0,0-2,0 1,0 0,0 0,0 0,0 0,0 0,0 1,0-1,0 0,1 1,-1 0,1-1,-1 1,1 0,-1 0,1 0,0 0,0 0,0 0,0 0,0 0,1 0,-1 0,1 0,-1 1,1-1,0 0,0 0,0 2,7 4</inkml:trace>
  <inkml:trace contextRef="#ctx0" brushRef="#br0" timeOffset="3519.211">1411 103,'-149'-98,"148"98,-1-1,1 0,0 1,0-1,-1 1,1 0,0-1,-1 1,1 0,-1 0,1 0,0 0,-1 0,1 0,-1 0,1 0,0 1,-1-1,1 0,0 1,-1-1,1 1,0 0,0-1,0 1,-1 0,1 0,0 0,0 0,0 0,0 0,0 0,1 0,-1 0,0 0,0 0,1 1,-1-1,1 0,-1 0,1 1,-1-1,1 0,0 2,-6 66,6-60,31 204,27 168,1 9,-51-338,-1 67,-9-106,2 2,-2-1,0 0,0 1,-1-1,-1 0,0 0,-1-1,-1 1,0-1,-1-1,0 1,-1-1,0 0,-1 0,0-1,-1-1,0 1,-5 2,11-10,0-1,-1 1,1-1,-1 0,0-1,1 1,-1-1,0 0,0 0,0 0,0-1,0 1,0-1,0-1,0 1,0-1,1 0,-1 0,0 0,0 0,0-1,1 0,-1 0,1 0,0-1,-1 1,1-1,0 0,1 0,-1-1,0 1,1-1,0 0,0 0,0 0,0 0,1 0,-1-1,1 1,0-1,0 1,1-1,0 0,0 0,0 0,0 1,0-4,0-4,-1 0,1 0,1-1,0 1,1 0,1 0,-1 0,2 0,0 0,0 1,1-1,1 1,0-2,6-5</inkml:trace>
  <inkml:trace contextRef="#ctx0" brushRef="#br0" timeOffset="4279.472">1636 639,'11'6,"0"0,-1 1,0 0,-1 1,1 0,-1 1,-1-1,0 2,0-1,-1 1,0 0,0 1,-1 0,-1 0,0 0,-1 0,0 1,0 0,1 8,36 208,-38-200,21 56,-3-110,22-107,-26 75,2 1,2 0,3 2,11-15,55-65,-70 118</inkml:trace>
  <inkml:trace contextRef="#ctx0" brushRef="#br0" timeOffset="4714.08">1665 300,'341'0,"-317"-4,-29-10,-2 10,-11-7,1 0,-1-1,2-1,0-1,0-1,2 0,-1-1,10 8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05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194 135,'-19'20,"-11"15,-6 2,4 0,2-7,7-4,6-6</inkml:trace>
  <inkml:trace contextRef="#ctx0" brushRef="#br0" timeOffset="663.964">166 728,'-26'32,"8"-14,2 0,0 2,1 0,1 1,1 0,1 1,1 0,0 1,0 7,10-28,1 0,-1 1,1-1,0 1,-1-1,1 1,0-1,0 0,1 1,-1-1,0 1,1-1,0 1,-1-1,1 0,0 0,0 1,1-1,-1 0,0 0,1 0,-1 0,1 0,-1 0,1-1,0 1,0-1,0 1,0-1,0 1,0-1,0 0,0 0,1 0,-1 0,0-1,1 1,-1 0,1-1,-1 0,1 0,-1 0,0 0,1 0,-1 0,1 0,-1-1,1 1,-1-1,10-1,1 0,-1 0,0-1,0-1,-1 0,1-1,-1 0,0-1,0 0,-1 0,0-1,0-1,0 0,-1 0,4-6,117-150,-118 147,15-23,-2-1,-1-1,-3-2,-1 0,-2-1,-2-1,-2 0,-3-1,1-13,-10 49,-1 0,0 0,-1 0,-1 0,1 0,-2 0,1 0,-2 0,1 0,-3-3,4 11,0-1,0 1,0 0,-1 0,1 1,-1-1,0 0,0 1,0-1,0 1,0-1,-1 1,1 0,-1 0,1 0,-1 0,0 0,0 1,1-1,-1 1,0 0,-1 0,1 0,0 0,0 1,0-1,0 1,-1-1,1 1,0 0,-1 1,1-1,0 1,0-1,0 1,-1 0,-8 5,0 0,0 1,1 0,1 1,-1 0,1 1,0 0,1 1,0 0,1 0,0 1,0 0,1 0,1 0,0 1,-5 12,4-7,0 0,1 0,1 0,0 1,1 0,1-1,1 1,1 1,0-1,1 0,1 0,1 0,1 0,0 0,1-1,1 1,0-1,2 0,0 0,1-1,4 6,-5-7,1-1,0 0,1 0,1-1,1 0,-1-1,2 0,0-1,0 0,1 0,0-2,1 0,0 0,0-1,1-1,2 0,7-1</inkml:trace>
  <inkml:trace contextRef="#ctx0" brushRef="#br0" timeOffset="912.016">928 502,'-29'43,"-19"34,-6 13,6-4,7-17,9-14,12-13,8-8,11-10,6-14,2-9</inkml:trace>
  <inkml:trace contextRef="#ctx0" brushRef="#br0" timeOffset="1092.697">674 502,'5'39,"6"21,1 7,-1-5,3-11,-2-11,2-7,3-4,5-8,-3-1,1-6,-3-9,-5-5</inkml:trace>
  <inkml:trace contextRef="#ctx0" brushRef="#br0" timeOffset="1299.998">1097 22,'-9'29,"-4"14,1 0</inkml:trace>
  <inkml:trace contextRef="#ctx0" brushRef="#br0" timeOffset="1749.953">1154 700,'-11'22,"1"-5,1 0,1 1,1 0,0 0,1 1,1 0,1 0,0 6,4-23,-1 1,1-1,0 0,-1 1,1-1,1 0,-1 1,0-1,0 0,1 1,0-1,-1 0,1 0,0 0,0 1,0-1,0 0,0 0,1 0,-1-1,1 1,-1 0,1 0,0-1,-1 1,1-1,0 0,0 1,0-1,0 0,0 0,0 0,1 0,-1-1,0 1,0-1,1 1,-1-1,0 0,1 1,-1-1,0-1,1 1,-1 0,0-1,10-2,-1 0,1-1,-1-1,-1 0,1 0,-1-1,0-1,0 0,0 0,-1-1,0 0,-1 0,0-1,0 0,-1-1,3-4,92-174,-96 173,14-31,-3-1,-2-1,-2 0,-2-1,-2 0,-2-1,-1-40,-4 81,-1 0,-1 0,1 0,-1 0,-1 0,0 0,0 0,-1 0,0 1,0-1,-1 0,0 1,-1 0,1-1,-2 1,1 1,-1-1,0 1,-1 0,0 0,0 0,0 1,-1 0,-4-3,7 8,0 0,0 0,0 0,-1 1,1 0,0 0,0 0,0 0,0 0,-1 1,1 0,0 0,0 0,0 0,0 1,0-1,1 1,-1 0,0 0,1 1,-1-1,1 1,0 0,-2 1,-67 77,60-66,2 1,0 0,0 0,2 1,0 0,0 0,2 1,0 0,2 1,0-1,0 1,2-1,0 1,2 0,0 0,1 0,0 0,2-1,0 1,2-1,0 2,40 53,-31-55</inkml:trace>
  <inkml:trace contextRef="#ctx0" brushRef="#br0" timeOffset="2263.17">1492 672,'-4'6,"0"0,0 1,1-1,0 1,0 0,0 0,1 0,0 0,0 0,1 0,0 1,0-1,1 0,0 1,0-1,2 8,-2-14,0 0,1 0,-1 1,1-1,-1 0,1 0,-1 0,1 0,0 0,-1 0,1 0,0 0,0-1,0 1,0 0,0 0,0-1,0 1,0 0,0-1,0 1,0-1,0 0,0 1,1-1,-1 0,0 0,0 1,0-1,1 0,-1 0,0 0,0-1,0 1,1 0,-1 0,0-1,0 1,0 0,0-1,0 1,1-1,-1 0,0 1,0-2,48-33,67-116,-115 151,-1 1,0-1,0 1,0-1,1 0,-1 1,0-1,0 1,1-1,-1 0,0 1,1-1,-1 0,0 0,1 1,-1-1,0 0,1 0,-1 1,1-1,-1 0,1 0,-1 0,0 0,1 0,-1 0,1 0,-1 0,1 0,-1 0,1 0,-1 0,1 0,-1 0,0 0,1 0,-1 0,1-1,-1 1,0 0,1 0,-1 0,1-1,-1 1,0 0,1-1,-1 1,0 0,1-1,-1 1,0 0,0-1,1 1,-1-1,0 1,0 0,0-1,0 1,1-1,-3 40,-16 108,7 81,8-197,-2 0,-1 0,-1-1,-1 0,-2-1,-5 10,13-34,0 0,0 0,0 0,-1-1,1 1,-1-1,0 0,0 1,-1-1,1-1,-1 1,0 0,0-1,0 0,-1 0,1 0,-5 2,7-7,0 1,0-1,0 1,1-1,-1 0,0 1,1-1,-1 0,1 0,-1 0,1-1,0 1,0 0,0 0,0-1,1 1,-1 0,1-1,-1 1,1 0,0-1,0 1,0-2,-3-8,-4-12</inkml:trace>
  <inkml:trace contextRef="#ctx0" brushRef="#br0" timeOffset="2528.807">1775 164,'-24'29,"-8"14,-3 0,4-3,7-3,8-3,7-8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21.3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1 867,'0'-1,"0"1,0-1,1 1,-1-1,0 1,0-1,1 1,-1-1,1 1,-1-1,0 1,1 0,-1-1,1 1,-1 0,1-1,-1 1,1 0,-1 0,1-1,-1 1,1 0,-1 0,1 0,-1 0,1 0,-1 0,1 0,0 0,-1 0,1 0,-1 0,1 0,-1 0,1 0,-1 0,1 1,-1-1,1 0,-1 0,1 1,-1-1,1 0,-1 1,1-1,-1 0,0 1,1-1,-1 1,0-1,1 1,-1-1,0 1,1-1,-1 1,0-1,0 1,5-53,11-135,71-66,-80 242,1 0,0 1,0 0,1 0,0 1,1 0,0 1,1 0,0 0,0 1,0 1,1 0,0 1,0 0,0 0,5 0,0-2,2 1,0 1,0 1,0 1,1 0,-1 2,1 0,0 1,-1 1,16 3,83 23,76 4,-165-31,0-1,-1-2,1 0,-1-2,0-1,0-2,16-6,19-6,-50 17,-1 1,0-2,0 0,0 0,0-1,0-1,-1 0,0 0,-1-1,1 0,-1-1,0 0,-1-1,0 0,-1-1,0 1,2-4,38-80,-47 93,-1 0,0 1,0-1,0 0,0 0,1 1,-1-1,0 0,0 1,1-1,-1 0,0 0,0 1,1-1,-1 0,0 0,1 0,-1 0,0 1,1-1,-1 0,0 0,1 0,-1 0,0 0,1 0,-1 0,0 0,1 0,-1 0,1 0,-1 0,0 0,1 0,-1 0,0 0,1 0,-1-1,0 1,1 0,-1 0,0 0,1-1,-1 1,0 0,0 0,1-1,-1 1,0 0,0 0,0-1,1 1,-1 0,0-1,0 1,0 0,0-1,0 1,3 37,-3-34,0 6,0-1,1 0,0 0,0 0,1 0,0 0,0 0,1-1,0 1,1-1,-1 1,1-1,1 0,-1-1,1 1,1-1,-1 0,1 0,0 0,0-1,1 0,-1 0,6 2,21 12,-19-9,2 0,-1-1,1-1,1-1,-1 0,1-1,1-1,-1-1,18 3,250-6,-116 27,141-27,-301 3,0 0,1 0,-1 1,-1 0,1 1,-1 0,0 0,0 1,-1 0,0 0,0 1,-1 0,0 0,0 1,-1-1,0 1,0 0,-1 1,0-1,-1 1,0-1,1 11,-1-13,14 55,-5-54,-6-13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22.1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875 0,'-34'33,"2"1,1 2,2 1,1 2,2 0,-15 33,23-40,2 1,1 1,1 0,2 1,-2 15,11-37,0-1,1 1,0 0,1 0,0 0,1 0,1 0,0 0,1 0,0 0,1 0,1 0,0-1,0 0,1 0,5 9,-2-10,0 0,0 0,1-1,1 0,0-1,0 0,1 0,0-1,0-1,1 1,0-2,0 0,1 0,-1-1,1-1,0 0,1-1,-1 0,1-1,-1-1,1 0,0-1,12 1,0-2,0-1,0-1,-1-1,1-2,-1 0,0-2,0 0,-1-2,0-1,2-2,-3 0,0-1,-1-1,0-1,-2 0,0-2,0-1,-2 0,0-1,-2-1,3-6,-11 17,-2-1,0-1,0 1,-1-1,0 0,-1 0,0-1,-1 1,0-1,-2 0,1 1,-1-1,-1 0,0 0,-1 0,0 0,-1 1,-1-1,0 0,0 1,-6-12,-3 4,0-1,-1 2,-2-1,0 2,-1 0,0 1,-1 1,-1 0,-1 1,0 1,-1 1,-1 1,0 1,0 0,-1 2,0 0,-1 2,0 0,0 2,0 0,-1 2,0 1,1 0,-1 2,0 1,0 0,-41 2,12 1</inkml:trace>
  <inkml:trace contextRef="#ctx0" brushRef="#br0" timeOffset="502.945">0 480,'10'-3,"0"0,0 0,0 1,1 1,-1 0,0 0,1 1,-1 0,0 0,1 2,8 1,16 0,73 1,0-5,0-5,62-12,712-79,-498 78,-361 19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0.01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1,'-1'16,"1"1,0 0,2 0,0 0,1 0,0-1,2 1,0-1,0 0,2-1,0 1,1-1,0-1,1 1,5 4,0-6,0-1,0 0,2-1,-1-1,1-1,1 0,0-1,0-1,0 0,1-2,1 1,10 4,123 25,-97-28,0-3,1-2,49-4,-8 0,44-9,142-52,55 41,-317 17,1 1,-1 1,1 1,0 0,-1 2,1 0,0 2,0 0,9 3,27 6,-47-11,0 2,0-1,0 1,-1 1,1 0,-1 0,0 1,0 1,0-1,-1 2,1-1,-1 1,6 6,81 132,-93-142,0 0,1-1,-1 1,0-1,0 0,1 0,-1 0,0 0,1 0,-1-1,1 0,-1 0,1 0,-1 0,1 0,-1-1,1 1,-1-1,0 0,1 0,-1 0,0 0,1-1,-1 0,0 1,0-1,-1 0,1 0,0-1,-1 1,1 0,-1-1,1 0,1-2,16-10,108-52,-105 59,0 1,1 2,-1 0,1 1,0 2,6 0,-4 1,135 14,-10 23,-9-14,-91-14,0-2,1-3,-1-2,17-2,-2 0,-49 0,-1 0,1-1,-1-1,1 0,-1-1,0-1,-1 0,1-2,-1 1,0-2,-1 0,1-1,-2 0,1-1,-1-1,-1 0,0 0,-1-1,0-1,-1 0,6-9,68-120,-74 121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1:5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983 114,'-11'108,"-25"163,3-83,26-167,7-17,-1 1,0-1,-1 1,1-1,-1 0,0 0,0 1,0-1,0 0,-1-1,1 1,-1 0,0-1,0 1,-1-1,1 0,-1 0,1-1,-1 1,0-1,0 1,-9-3</inkml:trace>
  <inkml:trace contextRef="#ctx0" brushRef="#br0" timeOffset="898.675">616 114,'56'-18,"177"-5,61-11,-112 22,-159 12</inkml:trace>
  <inkml:trace contextRef="#ctx0" brushRef="#br0" timeOffset="2013.669">1547 339,'85'21,"85"-41,-29 8,-106 12,-29 2</inkml:trace>
  <inkml:trace contextRef="#ctx0" brushRef="#br0" timeOffset="2553.778">1547 565,'0'0,"-1"1,1-1,0 1,-1-1,1 1,0-1,-1 1,1-1,0 1,0-1,0 1,0-1,-1 1,1-1,0 1,0 0,0-1,0 1,0-1,0 1,0-1,0 1,1 0,-1-1,0 1,0-1,0 1,1-1,-1 1,0-1,1 1,-1-1,0 1,1-1,-1 1,0-1,1 0,-1 1,1-1,-1 0,1 1,-1-1,1 0,-1 1,1-1,-1 0,1 0,-1 0,1 0,0 0,-1 1,1-1,-1 0,1 0,0 0,-1-1,1 1,0 0,39 6,-39-6,173-27,-34 25,-116 2</inkml:trace>
  <inkml:trace contextRef="#ctx0" brushRef="#br0" timeOffset="2998.893">1519 762,'5'0,"6"5,7 2,4-1,3-1,3-2,1 0,0-2,1-1,-1 0,0 0,-5-5,-2-2,0 1,2 0,1 3,1 0,-4 2</inkml:trace>
  <inkml:trace contextRef="#ctx0" brushRef="#br0" timeOffset="63820.259">390 311,'-73'33,"-101"30,173-63,-1 1,0 0,0 0,1 0,-1 0,0 1,1-1,0 0,-1 1,1-1,0 1,-1-1,1 1,0 0,0 0,0-1,1 1,-1 0,0 0,1 0,-1 0,1 0,0 0,-1 0,1 0,0 0,0 0,0 0,1 0,-1 0,0 0,1-1,-1 1,1 0,0 0,-1 0,1 0,0-1,0 1,0 0,1-1,-1 2,73 46,53-32,-125-17,-1 0,0 0,0 1,0-1,0 0,0 0,0 1,0-1,-1 0,1 1,0-1,0 1,0 0,0-1,0 1,-1 0,1-1,0 1,-1 0,1 0,0 0,-1-1,1 1,-1 0,1 0,-1 0,0 0,1 0,-1 0,0 0,0 0,1 0,-1 0,0 0,0 0,0 0,0 0,-1 0,1 0,0 0,0 0,-1 0,1 0,0 0,-1 0,1 0,-1 0,1 0,-1 0,1 0,-1-1,0 1,0 0,1 0,-1-1,0 1,0-1,-53 41,48-38,-242 136,245-136,0-1,1 1,-1 0,1-1,0 1,0 0,0 0,0 1,0-1,1 0,-1 1,1-1,0 1,0-1,0 1,0-1,1 1,0 0,-1-1,1 1,1 0,-1-1,0 1,1 0,0-1,0 1,0-1,0 1,1-1,-1 0,1 1,0-1,0 0,0 0,0 0,0 0,1-1,-1 1,1-1,0 1,0-1,0 0,0 0,0 0,0 0,1-1,-1 1,1-1,-1 0,1 0,-1 0,3 0,9 3,1 0,-1 0,1-2,0 0,0-1,0 0,0-1,0-1,0-1,-1 0,12-3,-22 3,0 0,-1 0,1-1,0 1,-1-1,0 0,1 0,-1-1,0 1,-1-1,1 0,-1 0,1 0,-1 0,0 0,-1-1,1 0,1-3,4-8</inkml:trace>
  <inkml:trace contextRef="#ctx0" brushRef="#br0" timeOffset="64202.982">277 1,'-53'374,"-16"113,57-391,5 1,4 1,5 25,-1-13,-1-87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1.3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346 11,'-89'138,"75"-111,-82 142,-51 30,218-305,40-67,-5 14,-24 57,-80 101,1 0,-1 1,1-1,-1 1,0 0,1 0,-1 0,1 0,-1 0,1 0,-1 1,0-1,1 1,-1-1,1 1,-1 0,0 0,0 0,0 1,0-1,0 0,0 1,0-1,0 1,0 0,0-1,-1 1,1 0,-1 0,0 0,1 0,-1 0,0 1,0-1,0 0,-1 1,1-1,0 0,-1 3,11 13,19 26,-3 2,-1 1,-3 1,-2 0,9 33,-1 34,-29-114,-3-9</inkml:trace>
  <inkml:trace contextRef="#ctx0" brushRef="#br0" timeOffset="346.061">92 349,'43'0,"20"0,3 0,-5-5,-7-1,-9 0,-7 1,-5 2,-3 1,-2 0,-1 2,-1 0,-4 5,-1 1,-4 1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7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0 283,'24'0,"13"0,4 0,1 0,-2-5,-3-1,-4-1,-2 2,-1 2,-1-4,-2-1,1 2,0 1,-1 2,1 1,0 1,-5 6,-6 1</inkml:trace>
  <inkml:trace contextRef="#ctx0" brushRef="#br0" timeOffset="278.239">29 508,'38'-5,"23"-1,5 0,-3 1,-8 2,-9 1,-7 0,-10 2</inkml:trace>
  <inkml:trace contextRef="#ctx0" brushRef="#br0" timeOffset="729.954">141 0,'28'25,"0"-2,2-1,0-1,2-2,0-1,1-1,1-2,30 9,-34-13,-20-9,1 0,-1 1,0 0,0 1,0 0,-1 1,1 0,-1 0,0 1,-1 0,1 0,-1 1,0 0,-1 1,0 0,0 0,-1 0,0 1,0 0,-1 0,0 1,0 1,-4-6,-1 1,0-1,0 0,0 1,-1-1,0 0,0 1,0-1,-1 0,1 0,-1 0,0 0,-1 0,1-1,-1 1,0-1,0 1,-1-1,1 0,-1 0,0-1,0 1,-2 1,-106 70,-103 53,188-96,19-15</inkml:trace>
  <inkml:trace contextRef="#ctx0" brushRef="#br0" timeOffset="1129.732">1327 198,'-24'139,"6"2,1 115,-11-73,7-81,16-58,3-43,3-12</inkml:trace>
  <inkml:trace contextRef="#ctx0" brushRef="#br0" timeOffset="1430.129">875 226,'43'0,"43"0,17 0,0 0,-7 0,-12 0,-9 0,-13 0,-7 0,-9 0,-7 0,-5 0,-4 0,-2 0,-1 0,-1 0,-4 0</inkml:trace>
  <inkml:trace contextRef="#ctx0" brushRef="#br0" timeOffset="1815.541">2004 480,'39'-9,"26"-4,8 1,-5 2,-8 3,-10 2,-8 3,-7 1,-10 6,-3 2,-2-1,1 0,-2-3</inkml:trace>
  <inkml:trace contextRef="#ctx0" brushRef="#br0" timeOffset="2062.992">2089 705,'38'0,"28"0,11 0,-2-4,-9-3,-11 1,-10 2,-8 0,-10 2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52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283 179,'0'4,"0"12,0 8,0 4,0 2,0 2,0-1,0-1,0 0,0 0,0-2,0 1,0-1,0 0,0-5</inkml:trace>
  <inkml:trace contextRef="#ctx0" brushRef="#br0" timeOffset="250.072">0 630,'44'-5,"27"-6,8-2,-5 2,-11-2,-10 1,-11 3,-7 2,-9 8,-10 4</inkml:trace>
  <inkml:trace contextRef="#ctx0" brushRef="#br0" timeOffset="836.688">86 856,'38'-26,"-26"21,1 0,-1 0,1 1,0 0,0 1,0 1,0 0,1 1,-1 0,0 1,2 1,-14-1,0 0,1 0,-1 0,0 0,1 0,-1 0,0 1,1-1,-1 1,0-1,0 1,1-1,-1 1,0 0,0-1,0 1,0 0,0 0,0 0,0 0,0 0,0 0,-1 0,1 0,0 0,0 0,-1 1,1-1,-1 0,1 0,-1 1,0-1,0 0,1 1,-1-1,0 0,0 1,0-1,0 0,0 1,-1-1,1 0,0 1,-1-1,1 0,-1 1,0 0,-29 60,29-60,-130 169,129-170,1 0,-1 1,1-1,0 1,-1-1,1 1,0 0,0-1,0 1,0 0,0 0,1 0,-1 0,0 0,1 0,0 0,-1 0,1 0,0 0,0 0,0 0,0 0,0 0,1 0,-1 0,1 0,-1 0,1 0,0 0,-1-1,1 1,0 0,0 0,0-1,1 1,-1 0,0-1,1 1,-1-1,1 0,-1 1,1-1,0 0,-1 0,1 0,0 0,0 0,0-1,0 1,2 0,8-1,1 0,-1-1,1 0,-1-1,0 0,0-1,0-1,0 0,0-1,-1 0,0 0,0-1,0-1,-1 0,0 0,0-1,12-7,-3 2</inkml:trace>
  <inkml:trace contextRef="#ctx0" brushRef="#br0" timeOffset="1571.55">537 968,'264'-337,"-263"336,-1-1,0 1,0 0,1-1,-1 1,1 0,-1 0,1 0,0-1,-1 1,1 0,0 0,0 0,0 0,-1 0,1 0,0 0,0 1,1-1,-1 0,0 0,0 1,0-1,0 1,1-1,-1 1,0-1,0 1,1 0,-1 0,0 0,1 0,-1 0,0 0,1 0,-1 0,0 0,1 0,-1 1,0-1,0 1,1-1,-1 1,0-1,0 1,0 0,0-1,1 1,-1 0,0 0,-1 0,1 0,0 0,0 0,0 0,17 76,-18-71,0 0,1 1,-1-1,1 0,1 0,-1 0,1 0,0 0,1 0,-1 0,1 0,0-1,0 1,1-1,0 0,0 0,1 1,-2-5,-1 1,0-1,1 0,-1 0,0 0,1 0,-1-1,1 1,0-1,-1 1,1-1,-1 0,1 0,0 0,-1 0,1-1,-1 1,1-1,-1 1,1-1,-1 0,1 0,-1 0,1 0,-1 0,0-1,0 1,0-1,0 0,0 1,0-1,0 0,0 0,56-71,19-57,-21 39,-56 90,0 1,0-1,0 1,0-1,0 1,0-1,0 1,0 0,1-1,-1 1,0-1,0 1,1-1,-1 1,0-1,1 1,-1 0,0-1,1 1,-1 0,0-1,1 1,-1 0,1 0,-1-1,1 1,-1 0,1 0,-1 0,0 0,1-1,-1 1,1 0,-1 0,1 0,-1 0,1 0,-1 0,1 0,-1 0,1 1,-1-1,1 0,-1 0,1 0,-1 0,1 1,-1-1,1 0,-1 0,0 1,1-1,-1 0,1 1,-1-1,0 1,1-1,-1 0,0 1,0-1,1 1,-1-1,0 1,0-1,0 1,0-1,7 39,-6-31,23 140,-22-133,1-1,0 1,1-1,1 0,0 0,1-1,0 0,1 0,1 0,0-1,0 0,5 4,1-3</inkml:trace>
  <inkml:trace contextRef="#ctx0" brushRef="#br0" timeOffset="2020.723">1609 460,'177'338,"-177"-336,0 0,0-1,1 1,-1 0,0-1,0 1,1 0,-1-1,1 1,0-1,-1 1,1-1,0 1,0-1,0 1,0-1,0 0,0 1,0-1,1 0,-1 0,0 0,1 0,-1 0,0 0,1 0,-1-1,1 1,0-1,-1 1,1-1,-1 1,1-1,0 0,-1 0,1 1,0-1,-1-1,1 1,0 0,-1 0,1-1,0 1,-1-1,1 1,0-1,-1 1,1-1,-1 0,0 0,1 0,-1 0,0 0,1 0,-1 0,0-1,87-169,20-27,-101 176</inkml:trace>
  <inkml:trace contextRef="#ctx0" brushRef="#br0" timeOffset="2333.096">1525 150,'33'5,"21"1,11 0,-1-1,-6-1,-9-2,-7-1,-7 0,-4-1,-2 0,-7-1</inkml:trace>
  <inkml:trace contextRef="#ctx0" brushRef="#br0" timeOffset="2785.873">2315 37,'7'-3,"4"-3,0 1,0 1,0 0,1 0,-1 1,1 0,0 1,0 1,0 0,0 0,0 1,0 1,6 1,-16-2,0 1,-1-1,1 1,-1-1,1 1,0 0,-1 0,1 0,-1 0,0 0,1 0,-1 0,0 0,0 0,1 1,-1-1,0 1,0-1,-1 0,1 1,0 0,0-1,-1 1,1-1,-1 1,1 0,-1-1,0 1,0 0,0 0,0-1,0 1,0 0,0 0,0-1,-1 1,1 0,-1-1,1 1,-1 0,-37 59,-77 71,114-131,0 1,0-1,0 0,0 1,0-1,0 1,1-1,-1 1,0-1,1 1,0-1,-1 1,1 0,0-1,0 1,0 0,0-1,0 1,0 0,0-1,1 1,-1-1,1 1,-1 0,1-1,-1 1,1-1,0 1,0-1,0 0,0 1,0-1,0 0,0 0,0 1,0-1,1 0,-1 0,0 0,1-1,-1 1,1 0,-1 0,1-1,-1 1,1-1,0 1,-1-1,1 0,0 0,85 8,9-32,-75 20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5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1 283,'510'0,"-465"-5,-33-2</inkml:trace>
  <inkml:trace contextRef="#ctx0" brushRef="#br0" timeOffset="343.429">254 0,'-4'24,"-3"17,1 8,2-2,0-2,2-5,1-4,1-4,-1-2,2-1,-1-2,0 1,0-1,-4-4,-2-7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202 103,'-26'-31,"23"26,0 0,-1 0,1 0,-1 1,0 0,0-1,0 1,0 0,-1 1,0-1,0 1,0 0,0 0,0 1,-1-1,1 1,-1 0,1 1,-1-1,0 1,0 0,0 0,3 2,0 0,0-1,0 1,0 0,0 1,1-1,-1 0,0 1,1 0,-1-1,1 1,-1 0,1 0,0 0,0 1,0-1,0 0,0 1,1 0,-1-1,1 1,0 0,-1 0,1-1,0 1,1 0,-1 0,0 3,-7 89,8-67,15 135,55 72,-51-169,-9-33,-1-1,-1 2,-2-1,-1 1,0 17,-12 142,7-190,-1 0,1 0,-1-1,0 1,0 0,0-1,0 1,-1-1,1 1,-1-1,1 0,-1 1,0-1,0 0,0 0,0 0,0-1,-1 1,1 0,0-1,-1 1,1-1,-1 0,0 0,1 0,-1 0,0 0,1-1,-1 1,0-1,0 0,0 0,1 0,-1 0,0 0,0-1,0 1,1-1,-1 0,0 0,1 0,-1 0,0 0,1 0,-1-1,1 1,0-1,0 0,-1 0,1 0,0 0,1 0,-2-1,-10-15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2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432 650,'35'-39,"-3"-1,-1-2,-2-1,-2-1,5-15,10-15,75-83,-117 155,1 1,0 0,0-1,0 1,0-1,1 1,-1 0,0 0,1 0,-1 0,0 0,1 0,-1 0,1 0,-1 0,1 1,0-1,-1 1,1-1,0 1,-1 0,1-1,0 1,0 0,-1 0,1 0,0 1,-1-1,1 0,0 1,-1-1,1 1,0-1,-1 1,1 0,-1-1,1 1,-1 0,1 0,-1 0,0 0,1 1,-1-1,0 0,0 0,0 1,0-1,0 1,0-1,0 1,-1-1,1 1,0 0,-1-1,1 1,-1 0,0 0,53 184,-52-183,0-1,0 1,0 0,0-1,1 1,-1-1,1 0,0 1,-1-1,1 0,0 0,0 0,1 0,-1-1,0 1,0 0,1-1,-1 0,1 0,0 1,-1-1,1-1,0 1,-1 0,1-1,0 1,0-1,0 0,0 0,-1 0,1 0,0-1,0 1,0-1,-1 1,1-1,0 0,6-2,-1 0,0-1,0 0,0 0,0-1,-1 0,0 0,0-1,0 0,0 0,1-3,163-183,-170 190,-1 1,1 0,-1 0,1 0,-1 0,1 0,0 0,-1 0,1 0,0 0,0 0,0 0,0 0,0 0,0 1,0-1,0 0,0 1,0-1,0 1,1-1,-1 1,0-1,0 1,0 0,1 0,-1 0,0 0,1 0,-1 0,0 0,0 0,1 0,-1 0,0 1,0-1,0 0,1 1,-1-1,0 1,0 0,0-1,0 1,0 0,0 0,0-1,0 1,0 0,0 0,-1 0,1 0,0 0,-1 0,1 0,0 1,-1-1,1 0,7 64,-9-57,1 0,0 0,0 1,1-1,0 0,1 0,0 0,0-1,0 1,1 0,0-1,1 0,0 1,0-1,0-1,1 1,0-1,0 1,6 4,6-3</inkml:trace>
  <inkml:trace contextRef="#ctx0" brushRef="#br0" timeOffset="295.37">432 622,'135'9,"0"-4,127-14,143-24,-189 6,-204 25</inkml:trace>
  <inkml:trace contextRef="#ctx0" brushRef="#br0" timeOffset="1015.265">912 848,'-54'52,"3"2,1 3,4 2,1 2,-27 52,60-87,13-26,-1 0,0-1,0 1,1 0,-1 0,0 0,0 0,1 0,-1 0,0 0,0 0,1 0,-1 0,0 0,0 0,1 0,-1 0,0 0,1 0,-1 0,0 0,0 0,1 0,-1 0,0 0,0 1,1-1,-1 0,0 0,0 0,0 0,1 1,-1-1,0 0,0 0,0 0,0 1,1-1,-1 0,0 0,0 1,79-141,-45 94,2 3,2 1,2 1,12-6,19-21,-65 62,-1 0,0 0,0 0,1 0,0 1,0 0,0 0,0 0,1 1,0 0,0 0,0 1,0 0,1 0,-1 1,1 0,-1 0,1 1,3-1,-7 4,-1 1,0-1,0 1,-1-1,1 1,0 0,-1 0,0 0,0 0,0 1,0-1,0 0,0 1,-1 0,0-1,0 1,0 0,0-1,-1 1,1 0,-1 0,0 0,0 0,0-1,-1 1,1 0,-1 0,0 0,1 1,2 26,1 0,1-1,2 0,1 0,5 13,-5-20,-7-21,2 1,-1 1,0 0,0-1,0 1,0 0,0 0,-1 0,0 0,0 0,0 0,0 0,0 0,-1-1,0 1,0 0,0 0,0 0,-1-1,1 1,-3-4,0 0,1 0,-1 0,1 0,-1-1,0 0,1 0,0 0,-1 0,1 0,-1-1,1 1,0-1,0 0,0 0,0 0,0-1,1 1,-2-2,-2 1,-24-16,-1 2,0 1,-2 1,0 2,0 2,-31-7,39 12</inkml:trace>
  <inkml:trace contextRef="#ctx0" brushRef="#br0" timeOffset="1444.658">1730 30,'10'6,"0"2,0-1,-1 1,0 1,-1 0,0 0,0 0,-1 1,-1 0,5 8,4 15,-2 0,-1 1,-1 0,-2 0,-2 1,-1 1,-2-1,-1 1,-1 0,-3-1,-3 33,3-32,1-8,-1 0,-1 1,-2-1,-1 0,-1 0,-1-1,-2 0,0 0,-2-1,-1 0,-1-1,-2 0,0-1,-18 21,8-15,-2-1,-1-1,-2-1,0-2,-1-1,-11 5,10-9</inkml:trace>
  <inkml:trace contextRef="#ctx0" brushRef="#br0" timeOffset="1867.556">235 1,'-36'64,"4"1,2 1,3 2,-3 21,11-31,2 1,4 0,1 1,4 1,2 0,2 45,4-84,0-1,2 1,1 0,0-1,2 0,0 0,2 0,0 0,1-1,1-1,1 1,1-1,1-1,0 0,1-1,1 0,0-1,2 0,0-2,0 1,1-2,1-1,0 0,1-1,0-1,16 6,29 5,-37-13</inkml:trace>
  <inkml:trace contextRef="#ctx0" brushRef="#br0" timeOffset="2800.067">2380 255,'-4'-13,"3"5,-1-1,0 1,-1-1,1 1,-2 0,1 0,-1 0,0 1,-1-1,1 1,-2 0,1 1,-1-1,0 1,0 0,-1 0,1 1,-1 0,0 0,-1 0,-2 0,7 4,1 1,-1 0,1 0,-1 0,1 0,0 0,-1 0,1 1,-1-1,1 1,-1-1,1 1,0 0,-1 0,1 0,0 0,0 1,0-1,0 1,0-1,0 1,0 0,1-1,-1 1,0 0,1 0,0 0,-1 0,1 1,0-1,0 0,0 0,0 1,0 0,-18 86,46 87,28 44,24 154,-74-353,-1 0,-1 0,-1 0,0 1,-2-1,-1 1,0-1,-2 0,0 1,-2-1,0-1,-1 1,-1-1,-6 10,11-26,-1-1,-1 1,1-1,-1 0,1 0,-1 0,0 0,0 0,0-1,0 0,-1 0,1 0,0-1,-1 1,0-1,1 0,-1 0,0-1,1 1,-1-1,0 0,1 0,-1-1,0 1,0-1,1 0,-1-1,1 1,-1-1,1 0,0 0,-1 0,1 0,0-1,1 1,-1-1,0 0,1-1,-1 1,1-1,0 1,0-1,1 0,-1 0,1 0,-2-3,0-17,2 1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15,'-2'8,"0"-1,0 0,1 1,1-1,-1 1,1-1,0 1,1 0,0-1,0 1,1-1,0 0,0 0,0 1,3 9,84 279,-51-190,-37-105,-1 0,0-1,0 1,0 0,1-1,-1 1,0-1,1 1,-1-1,1 1,-1-1,0 1,1-1,-1 1,1-1,0 1,-1-1,1 0,-1 1,1-1,-1 0,1 0,0 1,-1-1,1 0,0 0,-1 0,1 0,0 0,-1 0,1 0,0 0,-1 0,1 0,0 0,-1 0,1 0,0-1,-1 1,1 0,-1 0,1-1,0 1,-1 0,1-1,-1 1,1-1,-1 1,1-1,-1 1,0-1,1 1,-1-1,1 1,-1-1,0 1,1-2,14-39,-14 38,53-205,3 10,-35 119,-13 61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8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1,'-14'14,"-10"15,-6 2,3 1,1-6,5-1,10-6,8-6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1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1,'-5'9,"-11"18,-8 10,1 2,-2 0,5-2,5-3,0-6,3-4,4-1,2-4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1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122 283,'-54'-53,"53"53,-1-1,1 1,-1-1,1 0,0 1,-1-1,1 0,0 0,0 0,-1 0,1 0,0 0,0 0,0-1,0 1,1 0,-1 0,0-1,0 1,1-1,-1 1,1-1,-1 1,1 0,0-1,-1 0,1 1,0-1,0 1,0-1,0 1,0-1,1 1,-1-1,0 1,1-1,-1 1,1-1,0 1,-1 0,1-1,0 1,0 0,0-1,0 1,0 0,0 0,0 0,0 0,0 0,0 0,1 0,-1 0,0 1,1-1,1 0,104-33,-105 33,-1 0,0 1,0-1,1 1,-1-1,0 1,1 0,-1-1,0 1,1 0,-1 0,0 0,1 0,-1 0,1 0,-1 0,0 0,1 1,-1-1,0 1,1-1,-1 1,0-1,0 1,1 0,-1-1,0 1,0 0,0 0,0 0,0 0,0 0,0 0,0 0,-1 0,1 1,0-1,0 0,-1 0,1 1,-1-1,0 0,1 1,-1-1,0 0,0 1,1-1,-1 0,0 1,-1-1,1 1,0-1,0 0,0 1,-1-1,1 0,-1 1,-6 11,0-1,-1-1,0 1,-1-1,0-1,-1 1,0-2,-1 1,0-1,0-1,-6 3,-69 65,85-75,0 0,0 0,-1 0,1 0,0 1,0-1,0 0,0 1,0-1,1 1,-1-1,0 1,1-1,-1 1,1-1,-1 1,1 0,0-1,0 1,0 0,0-1,0 1,0 0,0-1,0 1,1 0,-1-1,1 1,-1-1,1 1,-1 0,1-1,0 1,0-1,0 0,0 1,0-1,0 0,0 0,0 0,1 1,-1-1,0 0,1-1,-1 1,1 0,-1 0,1-1,-1 1,1 0,85 16,-71-16,-6-2,0 1,0 0,0 1,0 0,0 1,-1 0,1 1,0 0,-1 0,0 1,1 0,2 2,2 4</inkml:trace>
  <inkml:trace contextRef="#ctx0" brushRef="#br0" timeOffset="947.588">489 678,'-5'-2,"0"0,0 0,0 1,0 0,0 0,0 1,-1-1,1 1,0 0,-1 1,1-1,0 1,0 0,0 0,-1 1,1-1,0 1,1 0,-1 1,0-1,1 1,-1 0,1 0,0 0,-4 4,-6 1,-4 2,0 0,0 1,1 1,0 0,1 1,0 1,1 1,1 0,0 1,1 0,1 1,-8 15,18-28,0-1,0 1,0-1,1 1,0 0,-1 0,1 0,1 0,-1 0,0 0,1 0,0 0,0 0,0 0,1 0,-1 0,1 0,0 0,0-1,0 1,0 0,1 0,0-1,0 1,0-1,0 1,0-1,1 0,-1 0,1 0,0 0,0 0,0-1,0 1,0-1,1 0,-1 0,1 0,0 0,15 0,-1 0,1-1,0-2,-1 0,1 0,0-2,-1 0,0-1,0-1,0-1,-1-1,1 0,-1-1,-1-1,2-1,16-5,13-8,-1-1,-2-2,0-3,-2-1,-1-2,8-10,-34 28,0-1,-1-1,-1 0,0-1,-2 0,1 0,-2-2,-1 1,0-1,-1 0,-1-1,-1 0,-1 0,-1-1,0 1,-2-1,0 0,-1 0,-2 1,0-1,-1 0,-1 0,-1-2,1 13,-1 1,0-1,0 1,-1 0,-1 0,1 1,-2-1,1 1,-1 0,0 1,0 0,-1 0,0 0,0 1,-1 0,0 1,-3-2,7 4,-1 0,1 0,-1 1,0-1,0 1,0 1,0-1,0 1,0 0,0 0,0 1,0 0,-1 0,1 0,0 1,0 0,0 0,0 0,0 1,0 0,0 0,0 1,1-1,-1 1,1 1,0-1,0 1,0-1,-1 2,-3 8,1 1,0 0,0 0,1 0,1 1,1 0,0 0,1 1,0-1,2 1,-1 0,2-1,0 1,1 0,1 0,1 7,-1-3,1-1,1 0,0 0,2 0,0 0,1 0,1-1,0 0,2-1,0 0,1 0,0-1,1 0,1-1,1 0,0-1,1 0,0-1,14 9,86 31,-67-60,-24-4</inkml:trace>
  <inkml:trace contextRef="#ctx0" brushRef="#br0" timeOffset="1202.668">1308 367,'-20'43,"-15"34,-7 13,4-4,4-7,6-12,10-13,2-10,4-9,4-4,4-4,6-6,4-6</inkml:trace>
  <inkml:trace contextRef="#ctx0" brushRef="#br0" timeOffset="1452.356">1026 424,'14'28,"15"25,7 8,2-2,-1-11,-1-9,-8-6,-2-9,-3-3,1-1,1-4,-4 1,0-4,-5-7,-4-11,-5-4</inkml:trace>
  <inkml:trace contextRef="#ctx0" brushRef="#br0" timeOffset="1701.088">1647 0,'-15'24,"-4"18,1 6,3 0,4-4,5-9</inkml:trace>
  <inkml:trace contextRef="#ctx0" brushRef="#br0" timeOffset="2200.449">1957 593,'-25'10,"1"2,0 0,1 1,1 1,0 2,0 0,2 1,0 1,-3 5,14-14,0 1,0 0,1 1,1 0,0 0,0 1,1 0,-5 11,10-19,0 0,-1 0,1 0,1 0,-1 0,1 0,-1 1,1-1,0 0,1 0,-1 0,1 0,0 1,0-1,0 0,0 0,1-1,-1 1,1 0,0 0,0-1,1 1,-1-1,1 0,0 1,-1-1,2-1,-1 1,0 0,0-1,5 4,0-2,-1 1,1-1,1 0,-1 0,1-1,-1-1,1 1,0-1,0-1,0 0,0 0,0 0,0-1,0-1,0 0,0 0,0 0,0-1,0-1,0 1,-1-1,1-1,-1 0,2-1,19-11,-1 0,-1-2,-1-1,0-1,-2-1,11-13,-14 14,-1-1,-2 0,0-2,-1 0,-1-1,-1-1,-1 0,-1-1,-2-1,-1 1,0-2,-2 1,-2-1,0-1,-2 1,1-25,-3 29,-1 0,-1 0,-1 0,-1 0,-1 0,-2 0,0 1,-1-1,-4-8,8 29,0 0,0 0,0-1,0 1,0 0,-1 1,1-1,-1 0,0 1,0 0,0-1,0 1,0 0,0 0,-1 1,1-1,-1 1,1 0,-1 0,1 0,-1 0,0 0,0 1,1 0,-1 0,0 0,1 0,-1 0,0 1,0 0,1 0,-1 0,1 0,-1 0,1 1,-1-1,1 1,0 0,0 0,0 0,0 1,0-1,0 1,1-1,-1 1,1 0,0 0,-2 3,-8 8,1 1,1 0,0 1,1 0,1 0,0 1,2 0,-1 1,2-1,1 1,0 0,1 0,1 1,0-1,2 0,0 1,1-1,1 1,0-1,2 0,0 0,1 0,1-1,0 0,8 15,-5-20,0-1,1 1,0-2,1 1,0-1,1-1,0 0,0-1,1 0,0-1,0 0,1-1,11 6</inkml:trace>
  <inkml:trace contextRef="#ctx0" brushRef="#br0" timeOffset="2715.687">2521 621,'-6'5,"0"0,0 1,0-1,0 1,1 0,0 1,0-1,1 1,0 0,0 0,0 1,1-1,0 1,1 0,0 0,0 0,0 0,1 0,0 0,1 0,0 0,0 0,1 0,1 6,-1-11,0-1,0 0,1 0,-1 0,0 0,1 0,0 0,0 0,-1 0,1-1,0 1,0 0,1-1,-1 0,0 0,0 1,1-1,-1-1,0 1,1 0,-1-1,1 1,-1-1,1 1,-1-1,1 0,0 0,-1-1,1 1,-1 0,1-1,-1 1,1-1,-1 0,0 0,1 0,82-49,46-104,-74 77,-57 76,0 1,0-1,0 0,0 1,0-1,1 0,-1 1,0-1,1 0,-1 1,0-1,1 1,-1-1,0 1,1-1,-1 1,1-1,-1 1,1-1,-1 1,1 0,0-1,-1 1,1 0,-1-1,1 1,0 0,-1 0,1-1,0 1,-1 0,1 0,0 0,0 0,-1 0,1 0,0 0,-1 0,1 1,0-1,-1 0,1 0,0 0,-1 1,1-1,-1 0,1 1,0-1,-1 0,1 1,-1-1,1 1,-1-1,1 1,-1-1,0 1,1-1,-1 1,0 0,1-1,-1 1,0 0,0-1,1 1,-1 0,0-1,0 1,0 0,0 0,5 53,-5-50,-3 463,0-428,-1-1,-2 1,-2-1,-1-1,-7 16,-50 89,65-139,0 0,-1 0,1 0,-1-1,1 1,-1 0,0-1,0 1,0-1,-1 0,1 0,-1 0,1 0,-1 0,1 0,-1-1,0 1,0-1,0 0,0 0,0 0,0 0,0 0,0-1,-1 1,1-1,0 0,0 0,0 0,0 0,-1-1,1 1,0-1,0 0,0 0,0 0,0 0,0-1,0 1,1-1,-1 0,0 1,1-1,-1 0,1-1,0 1,0 0,0-1,0 1,0-1,0 0,1 1,-1-2,-3-15,1-1,2 1,0-1,1 1,0-1,2 0,0 1,3-11,8-38,-5 40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1 374,'0'-17,"0"-19,9-135,-8 162,1-1,0 1,1 0,0 0,1 0,-1 1,2-1,-1 1,1 0,0 0,1 0,0 1,0 0,1 0,-1 0,5-2,23 0,-22 15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3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3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0,'5'43,"1"29,1 11,-2 2,-2-9,-1-8,-1-11,-5-5,-2-7,-1-6,2-5,1-3,2-3,-4-6,-1-1,1-5</inkml:trace>
  <inkml:trace contextRef="#ctx0" brushRef="#br0" timeOffset="213.772">1 395,'44'22,"-5"0,2-2,0-2,1-1,1-2,0-3,31 6,-62-19,-1 0,0 0,1-1,-1 0,0-1,0-1,0 1,-1-2,1 1,-1-2,0 1,-1-1,1-1,-1 0,0 0,-1-1,0 0,0 0,-1-1,0 0,1-1,-1 3,-4 2,1 1,-1-1,0 0,0 0,-1 0,1 0,-1 0,0-1,0 1,-1-1,0 1,0-1,0 1,-1-2,1 6,-1-1,0 0,0 0,0 1,0-1,-1 0,1 1,0-1,-1 0,1 0,-1 1,1-1,-1 1,0-1,0 1,0-1,0 1,0-1,0 1,0 0,0 0,-1-1,1 1,0 0,-1 0,1 0,-1 0,1 1,-1-1,1 0,-1 1,1-1,-1 1,0-1,0 1,1 0,-1 0,0-1,1 1,-1 0,0 1,0-1,1 0,-1 1,0-1,0 1,-12 3,1 2,1-1,-1 2,1-1,0 2,0 0,1 0,0 1,1 0,0 1,0 0,1 1,0 0,-1 2,4-6,0 0,0 1,0 0,1 0,0 0,0 1,1-1,1 1,-1 0,1 0,1 1,0-1,0 1,0-1,2 1,-1-1,1 1,0 0,1-1,0 1,1-1,0 1,0-1,1 0,0 0,1 0,0 0,0 0,1-1,0 0,1 0,-1 0,7 5,1-6,0 0,0 0,1-2,0 0,0 0,0-1,1-1,0 0,-1-1,1-1,0 0,0-1,0-1,-1 0,15-4,8 3,-9 1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1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6 303,'-5'93,"20"-123,7-17,2 2,2 0,1 1,3 2,1 1,30-30,-60 70,0-1,-1 0,1 1,0-1,0 1,0-1,0 1,0-1,0 1,1 0,-1-1,0 1,1 0,-1 0,1 0,-1 0,1 0,-1 0,1 1,0-1,-1 1,1-1,0 1,-1-1,1 1,0 0,0 0,0 0,-1 0,1 0,0 0,0 0,-1 1,1-1,0 1,0-1,-1 1,1 0,0-1,-1 1,1 0,-1 0,1 0,-1 0,0 1,1-1,-1 0,0 0,0 1,0-1,0 1,5 15</inkml:trace>
  <inkml:trace contextRef="#ctx0" brushRef="#br0" timeOffset="299.154">429 275,'9'-1,"0"-2,0 1,-1-1,1 0,-1-1,0 0,0 0,0-1,0 0,-1-1,0 1,0-1,-1-1,1 1,-1-1,-1 0,1-1,-1 1,-1-1,1 0,-1 0,0 0,-1-3,-3 9,-1-1,1 0,-1 0,0 0,0 1,0-1,0 0,-1 1,1-1,-1 1,1-1,-1 1,0 0,0 0,0 0,0 0,-1 0,1 0,0 0,-1 1,1-1,-1 1,0 0,1 0,-1 0,0 0,0 0,0 1,1-1,-1 1,0 0,0 0,0 0,0 0,0 0,0 0,0 1,0 0,1-1,-1 1,0 0,0 0,1 1,-1-1,1 1,-1-1,1 1,0 0,-1 0,1 0,0 0,0 0,0 0,1 0,-1 2,-6 4,2 0,-1 0,1 1,0 0,1 1,0-1,1 1,0 0,0 0,1 0,0 1,1-1,0 1,1-1,0 1,1 0,0-1,0 1,1 0,1-1,0 1,3 8,1-12,0 0,0-1,1 0,0 0,0-1,0 0,1 0,0-1,0 1,0-2,0 1,1-1,0-1,-1 0,1 0,0 0,0-1,0 0,0-1,0 0,0-1,0 0,0 0,5-2,-5 3,16-1</inkml:trace>
  <inkml:trace contextRef="#ctx0" brushRef="#br0" timeOffset="767.011">880 22,'-4'14,"0"0,0 1,2 0,-1 0,2 0,0 0,1 0,1 0,0 0,1 0,0 0,1 0,1-1,0 1,4 5,-7-18,0 1,1 0,-1-1,1 1,0-1,0 0,0 1,0-1,0 0,0 0,0 0,1-1,-1 1,1 0,0-1,-1 0,1 1,0-1,0 0,0-1,-1 1,1 0,0-1,0 0,0 1,0-1,0 0,0-1,0 1,0 0,0-1,1 0,81-52,9-32,-93 85,0 0,0 1,0-1,1 0,-1 1,0-1,0 1,0-1,0 1,0-1,0 1,0 0,0-1,0 1,0 0,0 0,0 0,0 0,-1 0,1 0,0 0,-1 0,1 0,-1 0,1 0,-1 1,0-1,1 0,-1 0,0 0,0 1,0-1,0 0,0 0,0 1,0-1,0 0,0 0,-1 0,1 1,0-1,-1 0,1 0,-1 0,0 1,1 1,0 3,-1 0,1 0,0 0,1-1,0 1,-1 0,2-1,-1 1,1 0,0-1,0 0,0 1,1-1,-1 0,1 0,1 0,-1-1,1 1,0-1,0 0,0 0,0 0,1 0,-1-1,1 0,0 0,0 0,1 0,3 0,-1-3,0 0,-1-1,1 0,0-1,-1 0,1 0,-1 0,0-1,1 0,-1-1,-1 1,1-1,0-1,-1 1,0-1,0 0,-1-1,1 1,-1-1,0 0,-1-1,1 1,-1-1,0 1,-1-1,0-1,2-4,1 2,5-7,0 0,-1-1,-1-1,-1 0,0 0,2-14,-5 8</inkml:trace>
  <inkml:trace contextRef="#ctx0" brushRef="#br0" timeOffset="1050.379">1700 332,'-3'6,"2"-3,0 0,0 0,-1 0,1 0,-1 0,1 0,-1-1,0 1,0-1,0 1,0-1,-1 1,1-1,-1 0,1 0,-1-1,0 1,0 0,0-1,6-32,52-120,25-23,-67 157,0 4</inkml:trace>
  <inkml:trace contextRef="#ctx0" brushRef="#br0" timeOffset="1307.273">2010 135,'-5'33,"3"12,3-3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0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0,'-40'6,"0"1,1 2,0 2,0 1,1 2,-26 14,56-25,0 1,0 0,0 1,0 0,0 0,1 0,0 1,0 0,1 0,0 1,0 0,0 0,1 0,0 1,0 0,1 0,0 0,1 0,-1 1,2 0,-1-1,1 1,-1 7,2-9,1 0,-1 0,1 0,1 0,-1-1,1 1,0 0,0 0,1 0,0-1,1 1,-1-1,1 0,0 0,0 0,1 0,0 0,0 0,1-1,-1 0,1 0,0 0,0-1,1 0,-1 0,3 1,3 0,0 0,0-1,0-1,0 0,1-1,-1 0,1 0,0-1,-1-1,1 0,0 0,0-1,-1-1,1 0,-1-1,1 0,2-2,18-4,-5 0</inkml:trace>
  <inkml:trace contextRef="#ctx0" brushRef="#br0" timeOffset="447.53">942 29,'-31'9,"1"1,0 2,1 1,1 1,0 1,1 2,0 1,2 1,-3 3,22-17,1 1,-1-1,2 1,-1-1,1 1,-1 1,2-1,-1 1,1-1,0 1,0 0,1 0,0 0,0 1,1-1,-1 0,2 1,-1-1,1 1,0-1,1 1,0-1,0 0,0 1,1-1,0 0,1 0,-1 0,3 3,-2-6,1-1,0 0,0 0,0 0,0 0,0-1,0 1,1-1,-1 0,1 0,0-1,0 0,-1 1,1-2,0 1,0 0,0-1,0 0,0 0,0-1,0 1,0-1,-1 0,1 0,2-1,115-53,-95 33,-1-1,-1-1,0-1,-3-1,7-10,28-32,-57 68,1 1,-1 0,0-1,0 1,0 0,1-1,-1 1,0 0,1-1,-1 1,1-1,-1 1,0-1,1 1,-1-1,1 1,0-1,-1 1,1-1,-1 1,1-1,0 0,-1 0,1 1,0-1,-1 0,1 0,0 0,-1 1,1-1,0 0,-1 0,1 0,0 0,-1-1,1 1,0 0,0 0,-1 0,1 0,0-1,-1 1,1 0,-1-1,1 1,0 0,-1-1,1 1,-1-1,1 1,-1-1,1 1,-1-1,1 1,-1-1,0 0,1 1,-1-1,-1 6,-1 7,0-1,0 0,1 0,1 1,0-1,0 1,1-1,0 0,1 1,1-1,0 0,0 0,4 6,-5-10,1-1,1 1,-1-1,1 1,0-1,0-1,1 1,0 0,0-1,0 0,1 0,0-1,0 0,0 0,0 0,0 0,1-1,0 0,0-1,-1 1,2-1,-1-1,0 1,3-1,13-3</inkml:trace>
  <inkml:trace contextRef="#ctx0" brushRef="#br0" timeOffset="864.775">1422 339,'1'3,"0"-1,1 1,0-1,-1 0,1 0,0 0,0 0,0 0,0 0,1-1,-1 1,0-1,1 1,-1-1,1 0,0 0,-1 0,1 0,0-1,-1 1,1-1,0 1,0-1,-1 0,1 0,0-1,0 1,0 0,-1-1,1 1,0-1,-1 0,1 0,0 0,-1-1,2 0,75-73,-26-16,36-44,-89 135,0 1,-1 0,1 0,0 0,0-1,0 1,0 0,0 0,0 0,1-1,-1 1,0 0,0 0,1-1,-1 1,0 0,1 0,-1-1,0 1,1 0,-1-1,1 1,-1 0,1-1,0 1,-1-1,1 1,0-1,-1 1,1-1,0 0,-1 1,1-1,0 0,0 1,-1-1,1 0,0 0,0 0,0 0,-1 0,1 0,0 0,0 0,0 0,-1 0,1 0,0 0,0-1,0 1,-1 0,1-1,0 1,-1 0,1-1,0 1,-1-1,1 1,0-1,-1 1,1-1,0 0,-13 58,10-52,-1-1,1 1,0 0,1 0,-1 1,1-1,0 0,0 0,0 1,1-1,0 1,0-1,0 0,1 1,0-1,0 0,0 0,0 1,1-1,0 0,0 0,1 0,-1-1,1 1,0-1,0 1,0-1,1 0,0 0,0 0,0-1,4 4,-3-5,0 0,1 0,-1 0,1-1,-1 0,1 0,0 0,-1-1,1 0,0 0,0 0,-1-1,1 1,0-1,-1-1,1 1,-1-1,1 0,-1 0,0-1,0 1,0-1,0 0,-1-1,1 1,3-5,4-3,0 0,-1-1,-1 0,0-1,0 0,-2-1,1 0,-2 0,0-1,23-56,-25 51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39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31,'-2'1,"0"1,0-1,1 1,-1 0,0 0,1-1,-1 1,1 0,-1 0,1 1,0-1,0 0,0 0,0 1,1-1,-1 0,0 1,1-1,0 0,-1 1,1-1,0 1,0-1,1 1,-1 0,21 155,-18-124,1 1,3-1,0 0,2-1,5 8,-14-37,1-1,-1 0,1 1,0-1,0 0,1 1,-1-1,1 0,-1 0,1 0,0 0,0-1,0 1,0 0,1-1,-1 0,1 1,0-1,-1 0,1 0,0 0,0-1,0 1,1-1,-1 0,0 0,0 0,1 0,-1 0,0-1,1 1,-1-1,1 0,-1 0,1 0,-1-1,0 1,1-1,1 0,7-7,0 0,0-1,-1 0,-1-1,1 0,-2-1,1 0,-1 0,-1-1,2 0,75-106,-83 117,0 1,1 0,-1 1,1-1,-1 0,0 1,1-1,-1 1,0 0,1 0,-1 0,0 0,0 0,0 0,0 1,0-1,0 1,0-1,-1 1,1 0,0-1,-1 1,0 0,1 0,-1 0,0 0,0 1,0-1,0 0,0 0,-1 1,1-1,-1 0,1 1,-1-1,0 2,5 6,-3-4,0 1,1 0,0-1,1 0,-1 0,1 0,0 0,0 0,1-1,0 0,0 0,0 0,1 0,-1-1,1 0,0 0,0-1,1 1,-1-1,1-1,-1 1,1-1,0 0,0-1,0 0,0 0,0 0,0-1,0 0,0 0,0-1,7-1,1-6,0-1,0 0,-1-1,0 0,-1-1,0-1,-1 0,0-1,-1 0,0-1,-2 0,1-1,-2 0,0 0,0 0,-2-1,0-1,0 1,-2-2,0 8,-1 1,0 0,0-1,-1 0,-1 0,1 1,-2-1,1 0,-1 0,-1 0,0 0,0 0,-2-5,-4 3</inkml:trace>
  <inkml:trace contextRef="#ctx0" brushRef="#br0" timeOffset="315.215">1070 341,'38'-10,"0"-3,0-1,-1-1,-1-3,-1 0,25-19,-55 34,0 0,-1 0,0 0,0-1,0 0,0 1,0-1,-1-1,1 1,-1 0,0-1,-1 0,1 0,-1 0,0 0,0 0,-1 0,1 0,-1 0,0-1,-1 1,1-1,-1 1,0 0,0-1,-1 1,0-1,0 1,0 0,0 0,-1-1,0 1,0 0,0 0,-1 1,0-1,1 0,-2 1,1 0,0 0,-3-3,1 5,1-1,-1 1,1 0,-1 0,0 1,1-1,-1 1,0 0,0 1,0-1,0 1,0 0,0 0,0 0,0 1,0 0,0 0,0 0,1 0,-1 1,0 0,1 0,-1 0,1 0,0 1,0 0,-1 0,-1 2,-1 1,-1 1,1 0,0 0,0 0,1 1,0 0,0 0,1 1,0 0,1 0,-1 0,2 0,-3 9,3-8,0 0,1 1,0-1,1 1,0-1,1 1,0-1,1 1,0 0,0-1,1 0,1 1,0-1,0 0,1 0,0-1,1 1,0-1,0 0,1 0,0 0,1-1,0 0,0 0,0-1,1 0,0 0,1-1,7 5,3-2,0-1,1-1,0 0,0-2,1 0,0-1,-1-2,1 0,1-1,4 0,-2-2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6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27,'44'129,"16"86,-50-166,26 83,-36-131,0-1,0 0,0 1,0-1,0 1,0-1,0 0,0 1,0-1,0 1,0-1,0 0,0 1,0-1,0 0,0 1,1-1,-1 1,0-1,0 0,0 1,1-1,-1 0,0 0,0 1,1-1,-1 0,0 1,1-1,-1 0,0 0,1 0,-1 1,0-1,1 0,-1 0,0 0,1 0,-1 0,0 0,1 0,-1 0,1 0,-1 0,0 0,1 0,-1 0,1 0,-1 0,0 0,1 0,-1 0,0 0,1-1,-1 1,0 0,1 0,-1 0,0-1,1 1,-1 0,0 0,1-1,-1 1,0 0,0-1,0 1,1 0,-1-1,7-31,-5 19,20-79,5 0,3 2,4 2,9-11,-30 71,-2 3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9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0,'-10'5,"-12"6,-3 6,-1 1,3 1,0-2,6 1,4-3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2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57,'-39'0,"57"-18,113-11,-129 28,-1 0,1 0,0 0,0 0,-1 0,1 0,0 1,0-1,0 0,0 1,0 0,0-1,0 1,0 0,0 0,0 0,0 1,0-1,0 0,0 1,-1-1,1 1,0-1,0 1,0 0,0 0,-1 0,1 0,-1 0,1 0,0 1,-1-1,0 0,1 1,-1-1,0 1,0 0,0-1,0 1,0 0,0 0,0-1,-1 1,1 0,0 0,-1 0,0 0,1 0,-1 0,0 0,0 0,0 0,-1 0,1 2,-6 6,1-1,-2 1,1-1,-1 0,-1-1,1 1,-2-1,1-1,-1 0,-7 5,-41 38,56-49,-1 0,1 1,0-1,-1 0,1 0,0 1,0-1,-1 0,1 1,0-1,0 1,1 0,-1-1,0 1,1 0,-1-1,1 1,-1 0,1 0,0 0,-1-1,1 1,0 0,0 0,1 0,-1-1,0 1,1 0,-1 0,1 0,-1-1,1 1,0 0,-1-1,1 1,0-1,0 1,1-1,-1 1,0-1,0 0,1 1,-1-1,0 0,1 0,-1 0,1 0,0 0,-1-1,1 1,0 0,-1-1,1 1,2-1,8 2,1 0,0-2,-1 0,1 0,0-1,0 0,-1-1,1-1,-1 0,0-1,50-8,-37 9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3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18,'19'4,"16"3,7-1,1-2,-2 0,-3-2,-3-1,-3 0,-2-1,-2-1,0 1,0-5,-1-1,1 0,0-4,0 0,-5 1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3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0,'43'5,"29"-3,6-3,-4 0,-11 0,-11-1,-9 1,-8 1,-9-1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1,'-11'1,"-1"0,1 1,-1 1,1 0,0 0,0 1,1 1,-1 0,1 0,0 1,0 0,0 1,1 0,0 0,-2 4,10-10,0 0,0 1,0-1,0 0,0 0,0 1,1-1,-1 0,0 1,1-1,-1 1,1-1,0 1,-1-1,1 1,0-1,0 1,0-1,0 1,0-1,1 1,-1-1,0 0,1 1,-1-1,1 1,-1-1,1 1,-1-1,1 0,0 0,0 1,0-1,0 0,0 0,0 0,0 0,0 0,0 0,1 0,-1 0,0-1,1 1,-1 0,0-1,75 26,-57-22,53 32,-70-35,-1 1,1-1,-1 0,1 1,-1 0,0-1,0 1,0-1,0 1,0 0,0 0,0 0,0 0,-1 0,1 0,0 0,-1 0,0 0,0 0,0 0,1 0,-2 0,1 0,0 0,0 0,-1 0,1 0,-1 0,1 0,-1 0,0-1,0 1,0 0,0 0,0 0,0-1,-2 2,-6 6,0-1,-1 0,0 0,0-1,-1-1,0 1,0-2,0 1,-1-2,0 0,-3 1,3 0,-31 3,28-11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51,'0'284,"-17"-200,17-110,2 19,2-24,2 1,2-1,0 1,2 1,2-1,0 2,2 0,1 0,1 1,19-23,-32 46,0 1,0-1,0 1,1 0,-1 0,1 0,0 0,-1 1,1-1,0 1,1 0,-1 1,0-1,1 1,-1-1,0 1,1 1,0-1,-1 1,1-1,-1 1,1 1,0-1,-1 0,1 1,-1 0,1 0,-1 1,0-1,1 1,1 1,8 9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75,'12'-9,"0"0,1 1,0 1,0 0,1 0,0 2,0 0,0 0,1 1,-1 1,1 0,7 1,-21 1,1 1,-1 0,1 0,-1 0,1 0,-1 1,1-1,-1 0,0 1,1-1,-1 1,1-1,-1 1,0-1,1 1,-1 0,0 0,0 0,0 0,0 0,0 0,0 0,0 0,0 0,0 0,0 1,0-1,-1 0,1 1,0-1,-1 0,0 1,1-1,-1 1,0-1,1 1,-1-1,0 1,0-1,0 1,0-1,-1 1,1-1,0 1,-28 60,10-38,12-17,1-1,0 1,0 1,0-1,1 1,0 0,0 0,1 0,0 0,0 1,1-1,0 1,1 0,1-7,1 0,-1 0,1 0,-1 0,1-1,0 1,0 0,0 0,0-1,0 1,1 0,-1-1,0 1,1-1,-1 0,1 1,0-1,-1 0,1 0,0 0,0 0,-1 0,1 0,0-1,0 1,0-1,0 1,0-1,0 0,0 0,0 0,2 0,67-5,63-40,-115 39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5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2,'-15'10,"-9"7,0 7,-2-2,4 1,11-9,12-6,5-5</inkml:trace>
  <inkml:trace contextRef="#ctx0" brushRef="#br0" timeOffset="479.025">348 2,'153'1,"-151"-2,-1 1,1-1,0 1,0 0,0-1,0 1,0 0,0 0,0 1,0-1,0 0,0 1,0-1,-1 1,1-1,0 1,0 0,0 0,-1 0,1 0,0 0,-1 0,1 0,-1 1,0-1,1 1,-1-1,0 1,0-1,0 1,0-1,0 1,0 0,0 0,-1 0,1-1,0 1,-1 0,0 0,1 0,-1 0,0 0,0 0,0 0,0 0,-1 0,1 0,0 0,-1 0,0-1,1 2,-120 106,106-96,4-6,0 2,1-1,0 1,0 0,1 1,1 0,-1 1,1-1,1 1,0 0,1 1,0 0,5-10,-1 0,1 0,0 0,-1 0,1 0,0 0,0-1,0 1,1 0,-1 0,0 0,1 0,0 0,-1 0,1 0,0 0,0-1,0 1,0 0,0-1,0 1,0 0,1-1,-1 0,1 1,-1-1,1 0,-1 0,1 1,0-1,0-1,-1 1,1 0,0 0,0-1,0 1,0-1,0 1,0-1,0 0,0 0,86 2,-28-15,-35 6</inkml:trace>
  <inkml:trace contextRef="#ctx0" brushRef="#br0" timeOffset="1300.961">545 708,'76'-40,"-1"-2,-2-5,-3-2,59-53,-123 97,0 0,1 1,-2-1,1 0,0 0,-1 0,0-1,-1 0,1 0,-1 0,0-1,0 1,-1-1,0 0,0 0,-1 0,0 0,1-2,-5 8,1-1,0 1,0-1,-1 1,1 0,0-1,-1 1,1 0,-1 0,0 0,1 0,-1 0,0 0,0 1,1-1,-1 1,0-1,0 1,0 0,0-1,0 1,0 0,0 0,1 0,-1 1,0-1,0 0,0 1,0-1,0 1,1 0,-1 0,0-1,0 1,1 0,-1 0,1 1,-1-1,1 0,-1 0,1 1,0-1,0 1,-1 0,-10 6,1 1,0 0,0 1,1 0,0 1,1 0,0 0,0 1,2 0,-4 7,8-15,1 1,0-1,0 1,0 0,0 0,1 0,0 0,0 0,0 0,0 1,1-1,0 0,0 0,1 0,-1 1,1-1,0 0,1 0,-1 0,1 0,0 0,0-1,0 1,1 0,0-1,0 0,0 0,0 1,1-2,0 2,2 0,-1-1,1 0,0-1,0 1,0-1,0 0,1-1,-1 1,1-1,0 0,0-1,-1 0,1 0,0 0,0-1,0 0,0-1,0 1,0-1,0 0,-1-1,6-2,147-62,-147 59,27-14,-1-2,-1-2,-1-1,-1-2,-1-1,-2-2,-1-1,5-10,9-37,-45 78,0 1,0-1,0 0,-1 1,1-1,0 0,0 1,0-1,-1 1,1-1,0 0,-1 1,1-1,0 1,-1-1,1 1,-1-1,1 1,-1-1,1 1,-1-1,1 1,-1 0,1-1,-1 1,1 0,-1 0,0-1,1 1,-1 0,0 0,1 0,-1 0,0 0,1 0,-1 0,0 0,1 0,-1 0,0 0,1 0,-1 0,1 0,-1 1,0-1,1 0,-1 1,1-1,-1 0,0 1,1-1,-1 0,1 1,-36 17,23-9,2 0,0 1,0 0,0 1,1 0,1 1,0 0,1 1,0-1,1 2,0-1,1 1,1 0,-2 7,5-17,1 1,0 0,0-1,1 1,-1 0,1 0,0-1,0 1,0 0,1 0,0-1,0 1,0 0,0-1,1 1,0-1,0 1,0-1,0 0,1 0,-1 0,1 0,0-1,0 1,1-1,-1 1,1-1,0 0,0 0,0-1,0 1,0-1,0 0,1 0,2 0,14 2,0-2,1 0,-1-1,0-2,1 0,-1-1,20-5,-27 4,0-1,-1 0,1-1,-1-1,0 0,0-1,0 0,-1-1,0-1,-1 0,0 0,0-1,-1 0,0-1,-1 0,0-1,-1 0,-1 0,1-1,-2 1,0-2,0 1,-1-1,-1 0,-1 0,0 0,0-2,-2 13,0 1,0-1,-1 1,1-1,-1 1,0-1,0 1,0-1,0 0,0 1,0-1,-1 1,1-1,-1 1,0-1,0 1,0 0,0-1,0 1,0 0,-1 0,1-1,-1 1,1 0,-1 0,0 1,0-1,0 0,0 1,0-1,0 1,0 0,-1-1,1 1,0 0,-1 0,1 1,-1-1,1 0,-1 1,1 0,-1-1,-1 1,-5 4,0-1,1 1,0 1,-1-1,1 1,1 1,-1 0,1 0,0 0,1 1,-1 0,1 0,1 1,-1-1,1 1,1 0,-1 1,1-1,1 1,0 0,0 0,0 0,1 0,1 0,0 1,0 1,-1-3,1-1,1 1,-1-1,1 1,1-1,-1 1,1-1,1 0,-1 1,1-1,1 0,-1 0,1 0,0 0,1 0,0-1,0 0,0 1,0-1,1-1,0 1,1-1,-1 0,1 0,0 0,0-1,0 0,1 0,0-1,-1 0,1 0,4 1,14 0,-2-2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5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1 563,'4'5,"1"1,0-1,0 0,0 0,0-1,1 0,0 0,0 0,0 0,0-1,1 0,-1-1,1 1,0-1,0 0,0-1,0 0,0 0,0 0,0-1,0 0,0 0,0-1,0 0,0 0,0-1,0 0,0 0,-1-1,1 1,-1-1,0-1,0 1,0-1,0 0,0-1,-1 1,249-322,-43 118,-155 162,-55 45,0 0,1 1,-1-1,0 0,1 1,-1-1,1 1,-1-1,1 1,-1 0,1 0,-1-1,1 1,-1 0,1 0,-1 1,1-1,-1 0,1 0,-1 1,1-1,-1 1,0-1,1 1,-1 0,0-1,1 1,-1 0,0 0,0 0,0 0,0 0,1 0,-2 0,1 1,0-1,0 0,0 0,0 1,-1-1,1 0,-1 1,1-1,-1 1,3 14,-1 0,0 1,-2-1,0 1,-1-1,0 1,-1-1,-1 0,-1 0,0 0,-1 0,-1-1,0 0,-5 9,5-10,-118 237,119-242,-1 0,0-1,0 0,0 0,-1 0,0-1,-1 0,1-1,-1 1,-1-1,1-1,-6 3,10-6,1 0,-1 0,0-1,0 0,1 1,-1-1,0-1,0 1,0-1,-1 1,1-1,0 0,0 0,0-1,0 1,0-1,0 0,0 0,0-1,1 1,-1-1,0 1,1-1,-1 0,1-1,-1 1,1-1,0 1,0-1,0 0,1 0,-2-2,-2-2,0-1,1 1,0-1,1 0,-1-1,2 1,-1-1,1 1,0-1,1 0,0 0,1-1,0 1,0 0,1 0,0-1,0 1,1 0,8-13,2 5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5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0,'-15'43,"-9"29,-1 7,5-5,4-11,6-16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0,'0'43,"0"19,0-1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6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1 355,'31'-60,"-2"-2,-3-2,-3 0,9-41,-25 195,-6-80,2 0,-1-1,1 1,0-1,1 0,0 1,1-2,0 1,0-1,1 1,0-2,3 5,-6-9,1 1,-1-1,0 0,1-1,-1 1,1-1,0 1,0-1,0 0,0-1,0 1,0-1,1 1,-1-1,0-1,1 1,-1 0,1-1,-1 0,1 0,-1-1,1 1,-1-1,0 0,1 0,-1 0,0-1,3-1,1-2,0 0,-1-1,0 0,0-1,-1 1,0-1,0-1,0 1,-1-1,0 0,-1 0,0-1,0 1,0-3,9-14,5-15,-13 21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6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0,'-35'17,"1"0,1 3,1 1,0 1,2 1,1 2,0 1,-1 5,24-24,-1 0,2 0,-1 1,1 0,0 0,1 0,0 1,0-1,1 1,-2 7,4-13,1 0,-1 0,1 1,0-1,0 0,0 0,0 1,1-1,-1 0,1 0,0 0,0 1,0-1,0 0,0 0,1-1,0 1,-1 0,1 0,0-1,0 1,0-1,1 0,-1 1,1-1,-1 0,1 0,0-1,-1 1,1-1,3 2,6 1,0-1,0 0,1-1,-1-1,1 1,-1-2,1 0,-1-1,1 0,-1 0,1-2,-1 1,0-2,0 1,0-2,-1 0,1 0,6-5,5-3,-5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6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1 340,'14'6,"0"0,1-1,0-1,0 0,0-1,1-1,-1 0,1-1,-1 0,1-2,-1 0,1 0,-1-2,0 0,1 0,-2-2,1 0,0 0,-1-2,0 1,0-2,-1 0,0 0,-1-2,0 1,0-2,-1 1,0-1,0-1,5-9,-8 10,0 0,0-1,-2 0,1 0,-1 0,-1-1,0 0,-1 0,-1 0,0 0,0-1,-1-6,-2 18,1 0,-1 0,0-1,-1 1,1 0,0 0,0 0,-1 0,1 0,-1-1,0 1,0 0,0 1,0-1,0 0,0 0,0 0,0 0,-1 1,1-1,-1 1,1-1,-1 1,0 0,0-1,1 1,-1 0,0 0,0 0,0 0,0 1,0-1,0 0,-1 1,1 0,0-1,0 1,0 0,0 0,0 0,-1 0,0 1,-88 28,70-16,1 0,1 2,0 0,1 1,0 0,2 2,0 0,0 1,2 1,1 0,0 0,2 2,-7 16,14-27,0 1,1 0,0 0,1 1,0-1,1 0,1 1,0-1,0 1,2 4,-1-12,0 0,0-1,0 1,1 0,-1 0,1-1,1 1,-1-1,0 1,1-1,0 0,0 0,0 0,1-1,0 1,-1-1,1 0,0 0,0 0,1 0,-1-1,0 0,1 0,0 0,-1 0,5 0,12 3,0-1,0-2,0 0,0-1,1-1,-1-1,0-1,19-4,-15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2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0 531,'50'-13,"-1"-2,-1-3,0-2,-2-2,13-9,-41 17,0 0,0-2,-2 0,0-1,-1-1,0 0,-2-1,0-1,-1 0,-1 0,-1-1,4-15,0-35,-14 70,0 0,0-1,0 1,0 0,0 0,-1-1,1 1,0 0,-1 0,1 0,-1-1,1 1,-1 0,1 0,-1 0,0 0,1 0,-1 0,0 0,0 0,0 0,0 0,0 1,0-1,0 0,0 1,0-1,0 0,-1 1,1 0,0-1,0 1,-1 0,1-1,0 1,0 0,-1 0,1 0,0 0,0 0,-1 0,1 1,0-1,0 0,-1 1,1-1,0 1,0-1,0 1,0-1,0 1,0 0,-1 0,-11 6,1 0,-1 1,2 0,-1 1,1 1,0-1,1 2,0-1,1 2,0-1,1 1,0 0,1 1,0 0,1 0,0 3,3-10,0 0,0 1,1-1,0 1,0-1,1 1,0 0,0-1,1 1,-1 0,1 0,1 0,-1 0,1-1,1 1,-1 0,1-1,0 1,0-1,1 0,0 1,0-1,1-1,-1 1,1 0,1-1,-1 0,1 0,0 0,0 0,4 2,5-3,0-1,0 0,0-1,0-1,0 0,0-1,0 0,0-1,0-1,0 0,0-1,0-1,-1 0,1 0,-1-2,0 1,0-2,-1 0,0 0,0-1,4-5,12-2,-2-2,0 0,0-2,-2-1,0-1,-2-1,0-1,-1-1,6-12,-15 3,-12 33,1 0,-1-1,0 1,0-1,0 1,1 0,-1-1,0 1,0-1,0 1,0-1,0 1,0-1,0 1,0 0,0-1,0 1,0-1,0 1,0-1,0 1,0-1,0 1,-1 0,1-1,0 1,0-1,0 1,-1 0,1-1,0 1,-1 0,1-1,0 1,-1 0,1-1,0 1,-1 0,1 0,-1-1,1 1,0 0,-1 0,1 0,-1 0,1-1,-1 1,1 0,0 0,-1 0,1 0,-1 0,1 0,-1 0,1 0,-1 1,1-1,-1 0,1 0,0 0,-1 0,1 1,-1-1,1 0,0 0,-1 1,1-1,0 0,-1 1,1-1,-76 91,72-85,0-1,0-1,0 1,1 0,0 0,0 0,0 0,1 0,-1 1,1-1,1 1,-1-1,1 1,0 0,0 0,1 0,-1 0,1-1,1 1,-1 0,1 0,0 0,0 0,1-1,0 1,0-1,0 1,0-1,1 0,0 0,0 0,1 0,-1 0,1-1,0 1,0-1,1 0,-1-1,1 1,0-1,0 0,0 0,0 0,1 0,16 1,0 0,0-2,0 0,0-2,0 0,0-2,0 0,0-2,0 0,-1-1,18-7,-11-2,1 0,-2-3,0 0,-1-1,-1-2,0 0,-2-2,0 0,-2-2,0-1,-2 0,16-28,2-18,-36 69,0 0,0 1,-1-1,1 0,0 0,-1 0,0 1,1-1,-1 0,0 0,0 0,0 0,0 0,0 0,0 1,-1-1,1 0,-1 0,1 0,-1 0,0 1,0-1,1 0,-1 1,0-1,-1 1,1-1,0 1,0-1,-1 1,1 0,-1 0,1-1,-1 1,1 0,-1 0,0 1,1-1,-2 0,-3 1,0 0,0 1,0 0,0 0,0 0,1 1,-1 0,0 0,1 0,-1 1,1 0,0 0,0 0,0 1,0-1,1 1,-1 0,1 1,0-1,0 1,1 0,-1 0,1 0,-2 4,-3 5,1 0,1 1,0-1,1 1,1 1,0-1,1 0,0 1,2 0,-1-1,2 1,0 0,1 0,1 2,-1-12,0 0,0 0,0 0,1 0,0 0,0 0,1-1,-1 1,1-1,0 1,1-1,-1 0,1 0,0-1,0 1,1-1,-1 0,1 0,0 0,0-1,0 1,1-1,-1-1,1 1,3 0,8 3,0-2,1 0,-1-1,1 0,0-2,0 0,0-1,3-1,5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0,'-19'39,"-7"26,2 8,4-4,6-10,6-8,3-10,3-6,2-5,1-2,0-1,-5-5,-1-2,-1-4</inkml:trace>
  <inkml:trace contextRef="#ctx0" brushRef="#br0" timeOffset="255.984">1 255,'38'10,"27"2,8 0,-4-2,-10-3,-8-3,-10-2,-11-1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4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1,'11'248,"1"-135,-5 0,-7 104,-2-88,3-130,-1 0,1 1,-1-1,1 1,0-1,-1 1,1-1,-1 1,1-1,0 1,0-1,-1 1,1 0,0 0,0-1,-1 1,1 0,0 0,0 0,-1 0,1 0,0 0,0 0,0 0,-1 0,1 0,0 0,0 0,-1 0,1 1,0-1,0 0,-1 1,1-1,0 1,-1-1,1 1,0-1,-1 1,1-1,-1 1,1-1,-1 1,1 0,-1-1,1 1,-1 0,0-1,1 1,-1 0,0 0,0-1,1 1,-1 0,0 0,0-1,0 1,0 0,0 0,110-147,-78 100,1 1,3 2,2 2,18-16,-50 52,37-29,-43 34,1-1,-1 1,1-1,0 1,-1-1,1 1,0-1,0 1,-1 0,1-1,0 1,0 0,0 0,-1-1,1 1,0 0,0 0,0 0,0 0,-1 0,1 0,0 0,0 1,0-1,0 0,-1 0,1 1,0-1,0 0,-1 1,1-1,0 1,-1-1,1 1,0-1,-1 1,1-1,-1 1,1 0,-1-1,1 1,-1 0,1 0,-1-1,0 1,1 0,-1 0,0-1,0 1,1 0,-1 0,0 0,-16 103,13-91,1 0,1 0,0 1,0-1,1 0,1 0,0 0,1 0,2 6,2 0</inkml:trace>
  <inkml:trace contextRef="#ctx0" brushRef="#br0" timeOffset="434.182">988 452,'-22'4,"-1"0,1 2,0 0,0 2,1 0,0 1,0 1,1 2,1 0,0 0,0 2,1 0,1 2,0 0,1 0,13-10,-1 0,1 1,0-1,1 0,0 1,0 0,0-1,0 1,1 0,0 0,1 0,0 4,0-9,0 0,0 0,0 0,0 1,1-1,-1 0,1 0,0 0,-1 0,1 0,0 0,0 0,1 0,-1 0,0 0,0-1,1 1,-1 0,1-1,0 1,-1-1,1 0,0 0,0 1,0-1,0 0,0 0,0-1,0 1,0 0,0-1,0 1,0-1,1 0,-1 0,0 1,0-2,0 1,1 0,-1 0,15-4,0 0,-1 0,0-2,0 0,0 0,-1-2,0 0,0-1,-1 0,0-1,-1-1,12-11,-3 4,136-138,-158 155,0 1,1-1,-1 1,0-1,1 1,-1-1,0 1,1-1,-1 1,1-1,-1 1,0-1,1 1,-1 0,1-1,0 1,-1 0,1-1,-1 1,1 0,-1 0,1-1,0 1,-1 0,1 0,0 0,-1 0,1 0,-1 0,1 0,0 0,-1 0,1 0,0 0,-1 1,1-1,-1 0,1 0,0 1,-1-1,1 0,-1 1,1-1,-1 0,1 1,-1-1,1 1,-1-1,0 1,1-1,-1 1,0-1,1 1,-1-1,0 1,1-1,-1 1,0 0,0-1,0 1,0 0,0-1,0 1,0-1,0 1,-5 44,-25 67,32-92</inkml:trace>
  <inkml:trace contextRef="#ctx0" brushRef="#br0" timeOffset="780.181">1638 340,'-21'13,"-2"0,-1 2,2 0,0 2,1 0,0 2,-12 15,31-33,1 0,-1 0,0 0,1 0,-1 1,1-1,-1 1,1-1,0 1,-1 0,1 0,0-1,0 1,0 0,0 0,1 0,-1 0,0 0,1 0,0 0,-1 0,1 0,0 0,0 1,0-1,0 0,0 0,1 0,-1 0,1 0,-1 0,1 0,0 0,0 0,0 0,0 0,0-1,0 1,0 0,1-1,-1 1,1-1,-1 1,1-1,-1 0,1 1,0-1,0 0,-1 0,2 0,18 7,-17-8,1 1,-1-1,0 1,1 0,-1 0,0 0,0 1,0-1,0 1,0 0,0 0,-1 1,1-1,0 1,-1-1,0 1,0 0,0 1,0-1,0 0,-1 1,1 0,-1-1,0 1,0 0,-1 0,1 0,-1 0,1 1,-1-1,-1 0,1 0,-1 1,1-1,-1 0,-1 1,1-1,-1 1,-4 3,-1-1,0 0,-1 0,0 0,0-1,0 0,-1-1,0 0,0 0,0 0,0-1,-1 0,0-1,0 0,0 0,0-1,0 0,-1-1,0 0,-43 3,35-9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1 453,'117'-107,"89"-132,-206 238,0 0,1 0,-1 0,0 1,1-1,-1 0,1 0,-1 0,1 0,0 1,-1-1,1 0,0 1,0-1,-1 0,1 1,0-1,0 1,0-1,0 1,0 0,-1-1,1 1,0 0,0-1,0 1,0 0,0 0,0 0,0 0,0 0,0 0,0 0,0 1,0-1,0 0,0 0,0 1,0-1,0 0,-1 1,1-1,0 1,0-1,0 1,-1 0,1-1,0 1,0 0,-1 0,1-1,-1 1,1 0,-1 0,1 0,-1 0,1 0,-1-1,0 1,0 0,1 0,-1 0,0 0,0 0,0 0,7 67,-8-59,1 0,1 0,-1 1,1-1,1 0,0 0,0-1,1 1,0 0,0-1,1 1,0-1,0 0,1 0,0-1,1 0,2 3,-4-5,1 0,0-1,-1 1,1-1,1-1,-1 1,1-1,-1 0,1 0,0 0,0-1,0 0,0 0,0-1,1 1,-1-1,1-1,-1 1,0-1,1 0,-1-1,1 1,-1-1,0-1,1 1,-1-1,4-2,6-3,-1-1,0-1,0-1,-1 0,0-1,0 0,-1-1,-1-1,0 0,-1 0,0-1,-1-1,-1 0,0 0,5-15,9-63,-22 90,-1 0,1 0,-1 0,0-1,0 1,0 0,-1 0,1 0,-1 0,1 0,-1 0,0 0,0 1,0-1,0 0,-1 0,1 1,-1-1,0 1,0-1,0 1,0 0,0 0,0-1,-1 2,1-1,-1 0,-1-1,-28 10,20 6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24,'-214'144,"207"-140,2-2,1 0,0 1,0-1,0 1,0 0,1 0,-1 0,1 0,-1 1,1-1,0 1,1 0,-1 0,1 0,-1 0,1 1,0-1,1 0,-1 1,1 0,-1 4,1-4,0 1,0 0,1 0,0 0,0 0,1 0,-1-1,1 1,0 0,1 0,-1-1,1 1,0-1,1 1,0-1,-1 0,1 0,1 0,-1 0,1-1,0 1,0-1,0 0,1 0,-1 0,1-1,0 0,0 0,0 0,0 0,1-1,-1 0,1 0,0 0,-1-1,6 1,6-2,0-1,0 0,0-1,0-1,0-1,0 0,-1-1,0-1,0-1,0 0,-1-1,0 0,-1-1,0-1,0 0,-1-1,6-7,-9 11,-1-1,0 0,0-1,-1 0,0 0,-1-1,0 0,-1 0,0 0,0-1,-1 0,0 0,-1 0,0-1,-1 0,-1 0,0 1,0-2,-2 8,0 1,-1 0,0-1,0 1,0 0,0 0,-1 0,1 0,-1 0,0 0,0 0,-1 0,1 1,-1-1,0 1,0 0,0 0,0 0,0 0,-1 1,1-1,-1 1,0 0,1 0,-1 0,0 0,0 1,-5-2,-2 0,0 0,0 0,-1 1,1 1,-1 0,0 1,1 0,-1 0,1 1,-4 1,-91 35,79-23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3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3576 283,'-22'-5,"1"2,-1 1,0 1,1 1,-1 1,0 0,1 2,-1 0,1 2,0 0,0 1,1 2,0 0,0 1,-4 3,-39 33,61-44,1 1,0-1,0 0,1 1,-1-1,0 1,0-1,1 1,-1-1,1 1,-1 0,1-1,0 1,-1 0,1-1,0 1,0 0,0-1,1 1,-1 0,0-1,0 1,1 0,-1-1,1 1,0-1,-1 1,1-1,0 1,0-1,0 1,0-1,0 0,0 0,1 1,-1-1,0 0,0 0,1 0,-1 0,1-1,-1 1,1 0,0 0,17 8,0 0,0-1,1-1,0-1,0-1,1-1,8 1,1 1,-6-3,40 16,-63-17,-1 0,0 0,0 0,0-1,-1 1,1 0,0 0,-1 0,1 0,-1 0,0 0,0-1,1 1,-1 0,0-1,-1 1,1-1,0 1,0-1,-1 1,1-1,0 0,-1 1,0-1,1 0,-1 0,0 0,1 0,-1-1,0 1,0 0,0-1,0 1,-237 90,236-90,-1 0,0 0,1 0,-1 1,1-1,0 1,-1 0,1 0,0 0,0 1,0-1,0 1,1 0,-1 0,1-1,-1 2,1-1,0 0,0 0,1 1,-1-1,1 1,-1-1,1 1,0 0,0 0,1-1,-1 1,1 0,0 0,0 0,0-1,1 1,-1 0,1 0,0-1,0 1,0 0,0-1,1 2,5 3,0 0,1-1,-1 1,2-1,-1-1,1 0,0 0,0-1,0 0,1 0,-1-1,1 0,1-1,-1 0,0-1,1 0,-1-1,1 0,-1 0,1-1,8-1,4-3,-6-2</inkml:trace>
  <inkml:trace contextRef="#ctx0" brushRef="#br0" timeOffset="350.079">3435 1,'-66'449,"-44"113,68-321,44-136,4-79</inkml:trace>
  <inkml:trace contextRef="#ctx0" brushRef="#br0" timeOffset="41578.789">19 1581,'-4'15,"-1"1,2 0,0 0,1 0,1 0,0 0,1 0,1 0,1 1,0-1,1 0,4 12,-4-24,1-1,-1 1,1-1,0 0,0 0,0 0,0 0,1-1,-1 0,1 0,-1 0,1 0,0-1,0 0,0 0,0 0,0 0,0-1,0 0,0 0,0 0,0-1,0 1,0-1,0-1,-1 1,1-1,0 1,-1-1,1-1,-1 1,1-1,-1 1,0-1,0 0,0-1,-1 1,1-1,18-12,-1-1,-1-2,0 0,-1-1,-1 0,-1-2,-1 0,-1-1,-1 0,-1-1,-2-1,0 0,-1-1,-1 1,3-21,-11 38,1-1,-1 0,0 0,-1 1,0-1,-1 0,1 0,-2 0,1 1,-1-1,-1 1,1-1,-1 1,-1 0,0 0,0 0,0 0,-1 1,0 0,-1 0,0 0,0 0,0 1,0 0,-1 1,0-1,-1 1,1 1,-1-1,0 1,0 1,0-1,0 1,-1 1,-2-1,4 1,-1-1,1 2,-1-1,0 1,0 0,0 1,0-1,0 2,1-1,-1 1,0 0,0 1,0 0,1 0,-1 1,1 0,0 0,0 0,0 1,0 0,1 1,-1-1,1 1,0 1,0-1,1 1,0 0,0 0,0 0,1 1,0 0,0 0,1 0,-1 0,1 1,1 5,0-1,0 1,2-1,-1 1,1 0,1-1,1 1,-1-1,2 1,0-1,0 0,1 0,1 0,0-1,0 1,1-1,1 0,0-1,0 1,1-2,0 1,1-1,5 5,10 7,1 0,1-2,0-1,2-1,0-1,0-1,2-2,23 8,-33-13,1 0,0-2,0 0,0-1,1-1,-1-1,1-1,0-1,0-1,0-1,0-1,-1-1,1-1,-1 0,0-2,0 0,0-2,-1 0,0-1,-1-1,1-2,-15 7,0 0,0-1,0 0,-1 0,1 0,-1-1,-1 1,1-1,-1 0,-1 0,1 0,-1-1,0 1,-1-1,0 1,0-3,0 6,-1 0,1 0,-1 1,0-1,-1 0,1 0,-1 0,1 1,-1-1,0 0,0 1,-1-1,1 1,-1-1,0 1,0 0,0 0,0 0,0 0,-1 0,0 0,1 0,-1 1,0 0,0-1,0 1,-1 0,1 0,0 1,-1-1,1 1,-3-1,-15-3</inkml:trace>
  <inkml:trace contextRef="#ctx0" brushRef="#br0" timeOffset="42101.958">753 1750,'57'-15,"-1"-2,-1-2,-1-4,27-15,17-41,-97 77,1 0,0 0,-1 0,0 0,1-1,-1 1,0-1,0 1,0-1,0 1,-1-1,1 1,-1-1,0 1,1-1,-1 0,0 1,0-1,-1 0,1 1,-1-1,1 1,-1-1,0 0,0 1,0 0,0-1,0 1,-1 0,1-1,-1 1,1 0,-1 0,0 0,0 0,0 1,0-1,0 0,0 1,0 0,-1-1,1 1,0 0,-1 0,-8-3,-1 0,0 1,1 1,-1 0,0 0,0 1,0 1,0 0,0 1,0 0,0 0,1 1,-1 1,0 0,1 1,0 0,0 1,0 0,0 1,1 0,0 0,0 1,1 0,-1 1,0 2,4-4,0 0,1 0,-1 1,1 0,1 0,-1 0,1 0,1 1,-1 0,1 0,0 0,1 0,0 0,0 0,1 1,0-1,1 1,-1-1,2 1,-1-1,1 1,0-1,1 0,0 1,0-1,1 0,0 0,1-1,-1 1,2-1,-1 1,1-1,0 0,0-1,1 1,1 0,14 8,0-1,1-1,0-1,1 0,1-2,-1-1,2-1,-1-1,1-1,0-2,0 0,0-1,1-2,14-1,-29 0,-1 0,1-1,-1-1,1 1,-1-2,0 1,0-2,0 1,0-1,0-1,-1 1,0-2,9-4</inkml:trace>
  <inkml:trace contextRef="#ctx0" brushRef="#br0" timeOffset="42514.113">1374 1863,'159'-247,"-159"247,0 1,0-1,0 1,0-1,0 0,0 1,0-1,0 1,1-1,-1 1,0-1,0 0,0 1,1-1,-1 1,0-1,1 0,-1 1,0-1,1 0,-1 0,0 1,1-1,-1 0,0 0,1 1,-1-1,1 0,-1 0,1 0,-1 0,0 1,1-1,-1 0,1 0,-1 0,1 0,-1 0,1 0,-1 0,1-1,-1 1,0 0,1 0,-1 0,1 0,-1 0,1-1,-1 1,0 0,1 0,-1-1,0 1,1 0,-1-1,0 1,1 0,-1-1,0 1,-1 51,0-45,0-1,0 0,0 0,0 0,1 0,0 0,0 1,0-1,0 0,1 0,0 0,0 0,0 0,1 0,0-1,0 1,0 0,0-1,1 1,0-1,0 0,0 0,0 0,1 0,-1 0,1-1,0 0,0 0,0 0,1 0,-1-1,1 1,-1-1,1 0,0 0,0-1,0 0,0 1,0-2,3 1,3-3,1-1,-1 0,1-1,-1-1,0 0,0 0,-1-1,0 0,0-1,0 0,-1-1,0 0,-1 0,1-1,-2 0,1 0,5-10,0 4,40-77,-47 74</inkml:trace>
  <inkml:trace contextRef="#ctx0" brushRef="#br0" timeOffset="42781.355">2277 1468,'-14'1,"1"0,-1 1,0 1,0 1,1-1,0 2,0 0,0 1,0 0,1 1,0 0,0 1,1 0,0 1,1 1,0-1,0 1,1 1,-6 9,13-14,0 1,1 0,0 0,1 0,-1 0,1 0,1 0,-1-1,1 1,0 0,1 0,-1 0,1-1,1 1,-1-1,1 1,1-1,-1 0,1 0,0-1,0 1,0-1,1 0,0 0,0 0,0 0,1-1,-1 0,1 0,0-1,0 0,1 0,-1 0,1-1,-1 0,1 0,0 0,4 0,5 1,0-1,0 0,0-2,1 1,-1-2,0 0,1-1,-1-1,0 0,-1-1,1-1,-1 0,0-1,7-4,-4-1</inkml:trace>
  <inkml:trace contextRef="#ctx0" brushRef="#br0" timeOffset="43112.09">2560 1524,'8'13,"1"-1,0 0,0 0,2-1,-1 0,1-1,1 0,0-1,0 0,1-1,0 0,0-1,1 0,0-1,0-1,0-1,1 1,-1-2,1 0,0-1,0-1,0 0,7-1,-12-4,1 0,-1 0,0-1,0 0,-1-1,0 0,0-1,0 0,0 0,-1-1,-1 0,1 0,-1-1,0 0,-1 0,0-1,-1 1,4-11,-7 17,0 0,0-1,-1 1,1-1,-1 0,0 0,0 1,0-1,-1 0,0 0,1 0,-1 0,0 0,-1 0,1 0,-1 1,1-1,-1 0,-1 0,1 1,0-1,-1 0,0 1,0-1,0 1,0 0,0 0,-1 0,1 0,-1 0,0 0,0 1,0-1,0 1,0 0,-1 0,1 0,-1 0,1 1,-1-1,1 1,-1 0,0 0,0 0,0 1,0-1,0 1,-11 1,0 1,0 0,0 0,1 2,-1 0,1 1,0 0,0 1,1 0,0 1,0 1,0 0,1 1,0 0,1 1,0 0,0 1,1 0,1 1,0 0,0 0,1 1,1 0,0 1,1-1,1 1,0 0,0 1,2-1,0 1,-1 5,4-10,0 0,1 1,0-1,1 0,0 0,0 0,1-1,0 1,1-1,0 1,1-1,-1 0,2 0,-1-1,1 0,1 0,-1 0,2-1,-1 0,1 0,-1-1,2 0,-1 0,1-1,0 0,0-1,0 1,1-2,4 2,18 9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5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309 502,'-22'5,"0"1,0 1,1 1,0 0,1 2,0 1,0 0,1 1,0 2,1-1,1 2,0 1,-8 10,22-23,0 1,1 0,0-1,-1 1,1 0,0 0,1 1,-1-1,1 0,0 1,0-1,0 0,0 1,1-1,0 1,0 0,0-1,0 1,1-1,0 1,0-1,0 0,0 1,1-1,0 0,0 0,0 0,0 0,1 0,-1 0,1-1,0 1,0-1,0 0,1 0,-1 0,1 0,-1-1,1 1,0-1,0 0,0 0,1 0,-1-1,2 1,8 2,1 0,-1-2,1 0,0 0,0-1,-1-1,1 0,0-1,0-1,-1 0,1-1,-1-1,0 0,0-1,0-1,0 0,-1 0,0-1,-1-1,6-4,7-7,0 0,-2-1,0-1,-1-2,-1 0,-2-1,0-1,-1-1,2-6,-7 8,-1 1,-1-1,-2-1,0 0,-1 0,-2-1,0 0,-2 0,1-26,-4 40,-1 0,0-1,-1 1,0-1,-1 1,-1 0,0 0,0 0,-1 0,-1 1,0-1,0 1,-1 0,-1 1,0-1,0 1,-1 1,0-1,-1 1,0 1,0 0,-2-1,8 7,-1-1,0 1,-1-1,1 1,0 1,-1-1,1 0,-1 1,1 0,-1 0,0 1,1-1,-1 1,0 0,0 0,1 0,-1 1,0 0,1 0,-1 0,1 0,-1 1,1-1,-1 1,1 1,0-1,0 0,0 1,0 0,1 0,-1 0,1 1,-9 7,1 0,0 1,1 0,0 1,1 0,0 1,1 0,1 0,0 1,-1 0,1 0,1 0,0 1,1 0,1 0,0 0,1 1,1-1,0 1,1-1,1 1,1 0,0-1,1 1,1-1,0 1,2-1,0 0,0 0,2-1,-1 0,2 0,0-1,1 1,1-2,0 1,0-2,2 1,-1-1,2-1,-1 0,13 7,-3-6,1-2,0-1,0 0,0-2,1-1,1 0,-1-2,0-1,1-1,0-1,-1-1,20-3,-30 2,0-1,1 0,-1-1,0 0,0-1,-1-1,1 0,-1-1,0-1,0 0,-1 0,0-1,0-1,-1 0,0 0,-1-2,0 1,0-1,-1 0,-1-1,0 0,2-4,-8 12,1 1,-1 0,0 0,0-1,-1 0,1 1,-1-1,0 0,0 1,0-1,0 0,0 0,-1 0,0 0,0 0,0 0,0 0,-1 0,0 1,1-1,-1 0,-1 0,1 0,0 1,-1-1,0 1,0-1,0 1,0 0,-1 0,1 0,-1 0,0 0,1 0,-1 1,-1-1,1 1,0 0,-1 0,-1-1,-4 1,1 0,-1 0,0 1,1 1,-1-1,0 1,0 1,0 0,1 0,-1 0,0 1,1 1,0-1,-1 1,1 1,0-1,0 2,1-1,-1 1,1 0,0 0,0 1,1 0,0 0,-2 2,3-2,0-1,0 1,1-1,-1 1,1 1,1-1,-1 1,1-1,0 1,1 0,-1 0,1 0,1 0,-1 1,1-1,1 0,-1 1,1-1,0 1,1-1,0 0,0 1,1-1,0 0,0 0,0 0,1 0,0 0,0-1,1 1,6 3,-1-1,2-1,-1 0,1 0,0-1,1-1,-1 0,1 0,1-1,-1 0,1-1,-1-1,1 0,0-1,1 0,-1-1,0 0,0-2,0 1,13-3,-10 1,1-2,0 1,-1-2,0 0,0-2,-1 1,1-2,-1 0,-1-1,0 0,0-1,0 0,-2-2,1 1,-1-1,6-10,82-119,-65 62,-46 100,5 3,2 0,1 0,0 1,2-1,1 0,1 1,1-1,1 0,5 16,0-1,-2 1,-1 0,-2 1,-2-1,-2 0,-1 1,-2-1,-2 0,-2-1,-1 1,-2-1,-2-1,-2 0,-5-4,20-33,0-1,0 1,0 0,0-1,-1 1,1-1,0 1,0-1,-1 0,1 1,0-1,-1 1,1-1,-1 0,1 1,0-1,-1 0,1 1,-1-1,1 0,-1 1,1-1,-1 0,1 0,-1 0,1 0,-1 1,0-1,1 0,-1 0,1 0,-1 0,1 0,-1 0,1-1,-1 1,1 0,-1 0,1 0,-1 0,1-1,-1 1,1 0,-1 0,1-1,-1 1,1 0,-1-1,1 1,0-1,-1 1,1 0,0-1,-1 1,1-1,0 1,-1-1,1 1,0-1,0 1,0-1,0 1,0-1,-1 1,1-1,-1-9,1 1,0 0,0-1,0 1,1-1,1 1,0 0,0-1,1 1,0 0,0 0,1 1,0-1,1 1,3-5,4-13,24-51,3 1,3 1,4 3,3 1,2 3,47-45,-83 97,0 0,2 2,-1 0,2 0,0 2,1 0,0 2,0 0,1 1,12-4,-31 12,1 1,-1-1,0 1,1-1,-1 1,0-1,1 1,-1 0,0 0,1 0,-1 0,1 0,-1 0,1 0,-1 0,0 0,1 1,-1-1,0 0,1 1,-1 0,0-1,1 1,-1 0,0-1,0 1,0 0,0 0,0 0,0 0,0 0,0 0,0 0,0 0,0 1,-1-1,1 0,0 0,-1 1,1-1,-1 0,0 1,1-1,-1 1,0-1,0 0,0 1,0-1,0 1,0-1,0 0,0 1,-1-1,1 1,-1-1,1 0,-1 1,1-1,-1 0,0 1,-14 25,0-1,-2-1,-1 0,0-1,-2-1,-1-1,-10 7,1 1,-1-1,-2-2,0-2,-2-1,-1-1,-14 5,2-23,45-10</inkml:trace>
  <inkml:trace contextRef="#ctx0" brushRef="#br0" timeOffset="316.617">1974 756,'36'-12,"0"-2,-1-1,-1-2,0-1,-1-2,-1-1,-2-2,0 0,1-4,-28 25,0 0,0-1,0 1,0-1,-1 1,1-1,-1 0,1 0,-1 0,0 0,-1-1,1 1,0 0,-1-1,0 1,0-1,0 0,0 1,0-1,-1 0,0 1,0-1,0 0,0 0,0 1,-1-1,1 0,-1 1,0-1,0 0,-1 1,1 0,-1-1,0 1,0 0,0 0,0 0,0 0,-1 0,1 0,-1 0,0 1,-1-2,-2 2,0 0,1 0,-1 1,0-1,0 1,-1 0,1 1,0 0,0 0,0 0,0 1,0-1,0 2,0-1,0 1,0-1,0 2,0-1,1 1,-1-1,1 2,0-1,0 0,0 1,0 0,1 0,-1 1,1-1,-9 11,0 0,1 0,0 1,2 1,0-1,0 2,2-1,-2 7,8-20,1 0,-1 1,1-1,0 1,0 0,0-1,0 1,1 0,0-1,0 1,0 0,1 0,0-1,0 1,0 0,0-1,1 1,-1-1,1 0,0 1,1-1,-1 0,2 1,6 10</inkml:trace>
  <inkml:trace contextRef="#ctx0" brushRef="#br0" timeOffset="664.473">2426 727,'174'-217,"-172"215,31-28,-33 29,1 1,-1 0,1-1,-1 1,1 0,0-1,-1 1,1 0,-1 0,1 0,0 0,-1-1,1 1,0 0,-1 0,1 0,0 0,-1 0,1 1,0-1,-1 0,1 0,-1 0,1 1,0-1,-1 0,1 0,-1 1,1-1,-1 1,1-1,-1 0,1 1,-1-1,1 1,-1-1,1 1,-1-1,0 1,1 0,-1-1,0 1,0-1,1 1,-1 0,0-1,0 1,0 0,0-1,0 1,0 0,0-1,0 1,0 0,0-1,0 1,0 0,0 48,-1-45,-1 1,1-1,1 1,-1-1,1 1,0-1,0 1,0-1,0 1,1-1,0 1,0-1,0 1,0-1,1 0,0 0,-1 0,2 0,-1 0,0 0,1 0,0-1,0 1,0-1,0 0,0 0,1 0,-1 0,1 0,0-1,3 2,6-2,-1 0,1-1,0 0,-1-1,1-1,0 0,-1-1,1 0,-1 0,1-2,-1 0,0 0,-1-1,1 0,-1-1,0 0,0-1,-1 0,1-1,-2 0,1-2,42-75,-42 67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52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15 167,'-4'18,"2"-10,0 0,0 1,0-1,1 0,0 0,1 1,-1-1,2 1,-1-1,1 0,1 1,-1-1,1 0,1 0,0 0,0 0,0-1,1 1,-2-6,0 0,0 0,0-1,1 1,-1-1,0 0,1 0,-1 0,1 0,-1 0,1 0,-1 0,1-1,-1 0,1 1,0-1,-1 0,1 0,0 0,-1-1,1 1,0-1,-1 1,1-1,-1 0,1 0,-1 0,1 0,-1 0,0-1,0 1,1-1,-1 0,68-61,-62 55,0 0,-1-1,0 0,0 0,0 0,-2-1,1 0,-1 0,0-1,-1 1,0-1,-1 0,0 0,-1 0,0 0,-1 0,0-1,-1 1,0-1,-1 0,-2 8,0-1,0 1,0-1,0 1,-1 0,0 0,0 1,0-1,0 1,-1 0,1 0,-1 0,1 1,-1 0,0 0,0 0,-1 0,1 1,0-1,0 2,-1-1,1 0,0 1,-1 0,1 0,0 1,-1-1,1 1,0 1,-1-1,1 1,-5 1,-15 9</inkml:trace>
  <inkml:trace contextRef="#ctx0" brushRef="#br0" timeOffset="239.094">409 251,'14'-27,"-9"14,1 0,1 0,0 1,1-1,0 2,1-1,0 1,6-5,-13 16,-1-1,1 1,-1 0,1 0,-1 0,1 0,0 0,-1 0,1 0,-1 1,1-1,-1 0,0 1,1-1,-1 1,1 0,-1-1,0 1,1 0,-1 0,0 0,0 0,0 0,0 0,0 0,0 0,0 0,0 1,0-1,0 0,-1 1,1-1,0 1,-1-1,1 1,-1-1,0 0,1 1,-1 0,0-1,0 2,9 13,-6-11,1 0,0-1,0 1,0-1,1 0,-1 0,1-1,0 1,0-1,1 0,-1-1,0 1,1-1,0 0,-1 0,1-1,0 0,0 0,0 0,0-1,0 1,0-2,0 1,0 0,0-1,0-1,0 1,0-1,-1 1,2-2,6-2,-1 0,0 0,0-1,-1-1,0 0,0-1,-1 0,1 0,-2-1,1 0,-1-1,-1 0,5-7,6-29,-14 24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361 480,'0'0</inkml:trace>
  <inkml:trace contextRef="#ctx0" brushRef="#br0" timeOffset="11906.6">107 565,'14'44,"-2"2,-2 0,-3 0,-1 1,-2 0,-2 7,-1-31,2-11,-1 1,0 0,-1 0,0 0,-1 0,0 0,-1 0,-1-1,0 1,0 0,-2-1,1 1,-2-1,0 0,0 0,-1-1,0 1,-1-1,0-1,-1 1,0-1,-2 1,8-10,1 1,-1 0,0-1,0 1,0-1,0 0,0 0,0 0,0 0,-1 0,1 0,0 0,0-1,-1 1,1-1,-1 0,1 1,0-1,-1 0,1-1,0 1,-1 0,1-1,0 1,-1-1,1 0,0 1,0-1,-1 0,1-1,0 1,0 0,0-1,0 1,1-1,-1 1,0-1,1 0,-1 0,1 1,-1-1,1 0,-1-2,2-9,-1-1,2 1,0 0,0-1,2 1,-1 0,2 0,0 0,0 0,1 1,0-1,2 1,0-1,-1-1,18-33,2 2,2 0,2 2,2 1,2 1,1 2,2 1,1 3,3 0,0 3,2 2,1 1,2 2,5 0,30-3,-79 29,-1 1,1-1,-1 1,1 0,-1-1,1 1,-1 0,1 0,0 0,-1 0,1 1,-1-1,1 0,-1 1,1-1,0 1,-1-1,0 1,1 0,-1-1,1 1,-1 0,0 0,0 0,1 0,-1 0,0 1,0-1,0 0,0 0,-1 1,1-1,0 0,0 1,-1-1,1 1,-1-1,1 1,-1-1,0 1,1 0,-1-1,0 1,0-1,0 1,0 0,-1-1,1 1,0-1,-1 2,-2 12,0 0,0-1,-2 1,0-1,0 0,-2 0,1-1,-2 0,0 0,0-1,-1 0,-1 0,0-1,-3 2,-166 135,169-141,-11 9,0-1,-1-1,-1-1,0-1,-1-1,-5 0,30-11,-1-1,0 1,1-1,-1 1,0-1,1 1,-1-1,0 1,0-1,0 0,0 1,0-1,1 1,-1-1,0 0,0 1,0-1,-1 1,1-1,0 0,0 1,0-1,0 1,-1-1,1 0,0 1,0-1,-1 1,1-1,0 1,-1-1,1 1,-1 0,1-1,0 1,-1-1,1 1,-1 0,1-1,-1 1,0 0,1 0,-1-1,1 1,-1 0,1 0,-1 0,0 0,1 0,-1 0,1 0,-1 0,0 0,1 0,-1 0,1 0,-1 0,0 0,1 0,-1 1,1-1,-1 0,1 1,-1-1,1 0,-1 1,12-19</inkml:trace>
  <inkml:trace contextRef="#ctx0" brushRef="#br0" timeOffset="12241.454">1123 508,'-18'19,"1"1,2 1,0 1,1 0,1 1,1 0,1 1,1 0,-6 23,15-45,0 0,1 0,-1 1,1-1,-1 0,1 1,0-1,0 1,0-1,0 0,0 1,1-1,-1 0,1 1,-1-1,1 0,0 0,0 1,0-1,0 0,0 0,1 0,-1 0,1 0,-1-1,1 1,0 0,-1-1,1 1,0-1,0 0,0 1,0-1,0 0,0 0,1 0,-1-1,0 1,1 0,-1-1,0 0,1 1,-1-1,12 0,0 0,-1-1,1 0,0-1,-1-1,0 0,1-1,-1-1,0 0,-1 0,0-1,1-1,-2 0,1-1,-1 0,0 0,-1-1,0-1,-1 0,1 0,-2-1,0 0,0 0,-1-1,4-8,-9 15,0-1,0 1,-1-1,0 0,0 1,0-1,0 0,-1 0,0 0,0 1,-1-1,0 0,0 0,0 0,0 1,-1-1,0 1,0-1,-1 1,1 0,-1 0,-1 0,1 0,0 1,-1-1,0 1,0 0,-1 0,1 0,-1 0,1 1,-1 0,0 0,-1 0,1 1,0 0,-1 0,1 0,-1 0,0 1,-3 0,-2-3,-1 0,1 1,-1 1,0 0,0 1,0 0,0 1,0 0,0 1,0 0,0 1,1 0,-1 1,0 0,1 1,0 1,0-1,0 2,-6 3,-2 8</inkml:trace>
  <inkml:trace contextRef="#ctx0" brushRef="#br0" timeOffset="12771.7">1800 367,'-80'55,"72"-50,-52 45,59-48,0-1,-1 0,1 1,0 0,0-1,0 1,0-1,0 1,0 0,0 0,1 0,-1 0,0-1,1 1,0 0,-1 0,1 0,0 0,0 0,0 0,0 0,1 0,-1 0,1 0,-1 0,1 0,-1-1,1 1,0 0,0 0,0-1,0 1,0 0,0-1,2 2,49 26,-49-29,0 1,0-1,0 1,1 0,-1 0,-1 0,1 0,0 1,0-1,0 1,-1 0,1 0,-1 0,1 0,-1 0,0 0,0 1,0-1,0 1,0-1,0 1,-1 0,1 0,-1 0,0 0,0 0,0 0,0 0,-1 0,1 0,-1 0,0 0,0 2,-3 2,0 0,0 0,-1-1,0 1,-1-1,1 0,-1 0,0-1,-1 1,1-1,-1-1,0 1,0-1,0 0,-1 0,0 0,0-1,0 0,0-1,0 1,0-1,-1-1,1 1,-1-1,1-1,-6 1,-41-1,53 0,0-1,0 1,0 0,1-1,-1 1,0 0,0-1,0 1,1-1,-1 1,0-1,1 0,-1 1,0-1,1 0,-1 1,1-1,-1 0,1 0,-1 0,1 1,0-1,-1 0,1 0,0 0,0 0,0 0,0 0,-1 1,1-1,0 0,0 0,1 0,-1 0,0 0,0 0,0 0,1 0,-1 1,0-1,1 0,-1 0,1 0,-1 1,1-1,-1 0,1 0,-1 1,1-1,0 1,-1-1,1 0,0 1,0-1,0 1,-1-1,14-12,0 1</inkml:trace>
  <inkml:trace contextRef="#ctx0" brushRef="#br0" timeOffset="13019.819">2026 537,'-9'33,"1"17,7-6,3-10</inkml:trace>
  <inkml:trace contextRef="#ctx0" brushRef="#br0" timeOffset="13296.308">2026 29</inkml:trace>
  <inkml:trace contextRef="#ctx0" brushRef="#br0" timeOffset="13542.544">2450 0,'0'567,"-27"-424,13-101,8-25</inkml:trace>
  <inkml:trace contextRef="#ctx0" brushRef="#br0" timeOffset="13764.145">2280 424,'39'5,"26"1,8 0,-5-1,-8-6,-10-3,-13-1</inkml:trace>
  <inkml:trace contextRef="#ctx0" brushRef="#br0" timeOffset="14005.743">2901 453,'-5'33,"-2"21,6 2,3-10</inkml:trace>
  <inkml:trace contextRef="#ctx0" brushRef="#br0" timeOffset="14276.403">2901 113,'0'0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5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281 115,'-23'18,"1"2,0 0,1 1,2 1,0 1,1 0,1 2,2 0,0 1,-3 10,-43 104,58-133,1 1,0 0,1-1,0 1,0 0,0-1,1 1,1 0,-1 0,1 0,0-1,1 1,0-1,0 1,0-1,1 1,0-1,2 2,-2-5,0 0,0 0,0 0,1 0,-1-1,1 1,0-1,0 0,0 0,1 0,-1-1,1 0,-1 0,1 0,0 0,0-1,0 1,0-1,0 0,0-1,0 1,0-1,0 0,0-1,0 1,0-1,0 0,0 0,0 0,2-2,7-1,0-2,0 1,-1-2,1 0,-2 0,1-2,-1 1,0-1,9-10,-8 7,0 0,-1-1,0 0,-1-1,0 0,-1-1,-1 0,0-1,-2 0,1 0,-2 0,0-1,-1 0,-1 0,0-1,-2 1,0-1,0 1,-2-1,0 0,-2-6,0 12,0 0,-1 0,-1 0,0 0,0 1,-1 0,-1-1,0 2,0-1,-1 1,0 0,-1 0,0 1,0 0,-1 1,-1 0,1 0,-1 1,0 0,-1 0,0 2,0-1,-7-2,15 8,1-1,-1 1,1 0,-1 0,1 0,-1 0,1 0,-1 0,1 1,0-1,-1 1,1 0,-1 0,1 0,0 0,0 0,0 0,-1 0,1 1,0-1,1 1,-1 0,0-1,0 1,1 0,-1 0,1 0,-1 0,1 1,0-1,0 0,0 0,0 1,0-1,1 0,-1 1,1-1,0 1,-1-1,1 1,0-1,0 1,1 0,-4 20</inkml:trace>
  <inkml:trace contextRef="#ctx0" brushRef="#br0" timeOffset="270.574">564 115,'7'52,"2"0,3 0,2-1,2-1,18 39,-29-79,0 0,0 0,1-1,0 1,0-1,1-1,1 1,-1-1,1-1,3 2,-8-6,0-1,0 0,0 0,1 0,-1 0,0-1,1 1,0-1,-1 0,1 0,0 0,-1-1,1 1,0-1,0 0,-1 0,1 0,0-1,0 1,0-1,-1 0,1 0,-1 0,1 0,-1-1,1 1,-1-1,1 0,-1 0,0-1,0 1,11-13,0 1,-1-2,-1 0,0 0,-1-1,-1-1,-1 0,0 0,-1-1,-1 0,-1 0,-1-1,-1 1,0-1,-2 0,0-1,1-4</inkml:trace>
  <inkml:trace contextRef="#ctx0" brushRef="#br0" timeOffset="833.227">1157 511,'49'-13,"-1"-3,-1-1,-1-2,0-3,-2-1,24-18,-62 38,-1 0,1-1,-1 1,0-1,0 0,0 0,-1-1,1 0,-1 1,0-1,0-1,-1 1,0 0,0-1,0 0,-1 0,1 0,-1 0,-1 0,1 0,-1 0,0-1,-1 1,1 0,-1-1,0 1,-1-1,0 1,0 0,0 0,-1-1,0 1,0 0,0 0,-1 1,-2-5,1 5,0 1,-1 0,0 1,1-1,-1 1,0 0,-1 0,1 1,0-1,-1 1,0 0,1 1,-1-1,0 1,0 0,0 1,0-1,0 1,1 1,-1-1,0 1,0 0,-4 1,-2 0,0 1,1 1,-1 0,1 0,-1 1,1 1,0 0,1 0,0 1,0 0,0 1,3-2,1 0,-1 1,1 0,1 0,-1 0,1 1,0 0,1 0,0 0,0 0,1 1,0-1,0 1,1 0,0 0,1 0,0 0,0 0,1 0,0 1,1-1,0 0,0 0,1 0,0 0,1-1,0 1,0-1,1 1,0-1,0 0,1 0,0-1,0 1,1-1,0 0,1 0,9 6,1 0,1-2,0 0,1 0,0-2,0-1,1 0,0-1,1-1,-1-1,1-1,0-1,0-1,0 0,0-2,1 0,-1-2,0 0,0-1,0-2,-1 0,1-1,-1 0,-1-2,1-1,-1 0,-1-1,0-1,0-1,2-3,-3 4,0-2,-1 0,0 0,0-2,-2 0,0 0,-1-2,0 1,-2-2,0 0,0 0,-2-1,0 0,-2 0,0-1,-1 0,-1 0,2-19,-15-66,7 102,0 0,0 0,-1 0,1 0,-1 1,0-1,1 0,-1 1,-1-1,1 1,0-1,0 1,-1 0,1 0,-1 0,0 0,0 1,1-1,-1 1,0-1,0 1,-1 0,1 0,0 1,0-1,0 1,-1-1,1 1,0 0,-1 0,0 0,0 1,0-1,1 1,-1 0,0 0,1 0,-1 1,1-1,-1 1,1-1,0 1,0 0,-1 1,1-1,1 1,-1-1,0 1,1 0,-1 0,1 0,0 0,0 0,0 0,0 1,1-1,0 1,-1-1,1 1,0-1,1 1,-1 1,-1 5,0 0,1 0,0 0,0 0,2 0,-1 1,1-1,0 0,1 0,0-1,2 4,2-1,0 0,1-1,1 0,0 0,0 0,1-1,0 0,1-1,0 0,0-1,1 0,0 0,1-1,0-1,1 1,3 2,-2 0,1 0,-1 2,0 0,-1 0,-1 1,0 1,10 12,-13-8,-1 1,-1-1,0 1,-1 0,-1 1,-1 0,-1-1,0 1,-2 0,0 1,-1-1,-1 0,-2 11,3-21,0 15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0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1063,'33'-11,"0"0,-2-3,0 0,0-2,-1-1,-2-2,1-1,-2 0,4-7,3-5,-1-2,-1-2,-2 0,8-16,56-67,10 6,-104 112,0 0,1 1,-1-1,1 0,-1 0,1 1,-1-1,1 0,0 1,-1-1,1 1,0-1,-1 1,1-1,0 1,0 0,0-1,-1 1,1 0,0-1,0 1,0 0,0 0,-1 0,1 0,0 0,0 0,0 0,0 0,0 0,-1 0,1 1,0-1,0 0,0 1,0-1,-1 0,1 1,0-1,-1 1,1-1,0 1,-1-1,1 1,0 0,-1-1,1 1,-1 0,1-1,-1 1,1 0,-1 0,0-1,1 1,-1 0,0 0,0 0,0 0,1-1,-1 1,0 1,3 61,-3-55,-1 23,-2 0,-1-1,-1 0,-1 0,-2 0,-1-1,-1 0,-2 0,-1-1,-1-1,-1 0,-1-1,-2-1,-4 4,17-22,0-1,-1 0,0 1,0-2,-1 1,1-1,-1 0,0 0,-1-1,1 0,-1 0,0-1,0 0,0 0,0-1,0 0,-1-1,1 0,-1 0,1 0,-1-1,1-1,-5 0,-16-27,22 10</inkml:trace>
  <inkml:trace contextRef="#ctx0" brushRef="#br0" timeOffset="679.858">932 612,'-5'24,"1"0,1 1,1-1,1 1,1-1,2 1,0 0,5 16,-7-35,0 0,1 0,0-1,0 1,1 0,0-1,0 1,0-1,0 1,1-1,0 0,0 0,0 0,1-1,0 1,0-1,0 0,0 0,1 0,-1 0,1-1,0 0,0 0,0 0,1-1,-1 1,0-1,1-1,0 1,-1-1,1 0,5 1,7-5,1 0,-1-1,0-1,0-1,-1 0,0-1,0-1,0-1,-1 0,0-1,-1-1,0 0,11-12,-9 7,0 0,-2-2,1 1,-2-2,-1 0,0-1,-1 0,-2-1,0 0,7-20,-11-10,-7 50,1 0,0 1,0-1,0 0,-1 0,1 0,0 1,-1-1,1 0,-1 1,1-1,-1 0,1 1,-1-1,1 1,-1-1,0 1,1-1,-1 1,0-1,1 1,-1 0,0-1,0 1,1 0,-1 0,0-1,0 1,0 0,1 0,-1 0,0 0,0 0,0 0,1 0,-1 0,0 1,0-1,0 0,1 0,-1 1,0-1,0 0,1 1,-1-1,0 1,1-1,-1 1,1-1,-1 1,0-1,1 1,-1-1,1 1,-1 0,1 0,0-1,-1 1,1 0,0 0,-10 9,1 0,1 1,-1 0,2 0,0 1,0 0,1 0,1 1,0 0,0 0,1 0,-1 13,3-20,1 0,1 0,-1 0,1 0,0 1,0-1,1 0,0 0,0 0,1 0,-1 0,1 0,0-1,1 1,0 0,0-1,0 0,0 0,1 0,-1 0,2 0,-1-1,0 1,1-1,0-1,-1 1,2 0,-1-1,0 0,1 0,-1-1,1 0,0 0,0 0,5 1,11-3,0 0,-1-2,1 0,0-1,-1-1,0-1,0-1,0-1,-1-1,0-1,-1 0,1-2,-2 0,0-1,12-11,2 2,-2-1,-1-2,0-1,-2-1,-1-2,-1 0,16-26,-4-45,-36 97,-1-1,1 1,-1-1,0 1,0 0,0-1,0 1,0-1,-1 1,1 0,-1-1,1 1,-1 0,0-1,0 1,0 0,0 0,0 0,-1 0,1 0,-1 0,1 0,-1 0,0 1,0-1,1 0,-1 1,0 0,0-1,-1 1,1 0,0 0,0 0,-1 1,1-1,0 0,-1 1,1-1,0 1,-3 0,-3 1,-1 0,1 0,0 1,0 0,0 0,0 1,1 0,-1 1,1-1,0 1,0 1,0-1,0 1,1 1,0-1,0 1,0 0,1 0,0 1,-5 6,9-10,-1-1,0 1,1-1,0 1,-1-1,1 1,0 0,1 0,-1-1,0 1,1 0,-1 0,1 0,0 0,0 0,0 0,1-1,-1 1,0 0,1 0,0 0,0 0,0-1,0 1,0 0,1-1,-1 1,1-1,-1 1,1-1,0 0,0 0,0 0,0 0,0 0,1 0,-1 0,1-1,-1 0,1 1,-1-1,2 0,194 40,-193-40,0 1,0 0,0 0,0 0,0 0,-1 1,1 0,-1 0,0 0,0 1,0 0,0-1,0 1,-1 0,0 1,0-1,0 1,0-1,-1 1,1 0,-1 0,0 0,-1 0,0 0,1 1,-1-1,-1 0,1 1,-1-1,0 0,-1 5,-6 71,6-62</inkml:trace>
  <inkml:trace contextRef="#ctx0" brushRef="#br0" timeOffset="1267.637">2456 358,'27'7,"0"-1,0-1,0-1,1-1,-1-2,1-1,-1-1,1-1,-1-1,1-2,0-1,-16 3,1-1,0-1,-1 1,0-2,0 0,-1 0,1-1,-1-1,-1 0,0 0,0-1,0-1,-1 1,-1-1,1-1,-2 0,1 0,-2 0,1-1,-2 0,0 0,0 0,-1-1,0 0,-1-3,-1 13,0-1,-1 1,0-1,0 0,0 1,0-1,0 0,-1 0,0 0,0 0,0 0,0 1,0-1,-1 0,0 0,0 0,0 0,0 1,0-1,-1 1,0-1,0 1,0-1,0 1,0 0,-1 0,1 0,-1 0,0 1,0-1,0 1,0-1,0 1,0 0,-1 0,1 0,-1 1,1 0,-1-1,0 1,0 0,1 1,-1-1,-3 0,-1 5,1 1,-1-1,1 1,1 1,-1-1,1 1,0 0,0 0,1 1,0 0,0 0,0 0,1 1,0-1,1 1,-1 0,2 0,-1 0,1 1,0-1,1 0,0 1,0 6,-37 334,11 34,-2 105,30-479,0 0,-1 0,0 1,-1-1,0 1,0-1,-1 0,0 0,0 0,-1 0,-1 0,1-1,-1 1,-1-1,1 0,-2 0,1 0,-1-1,0 0,0 0,-1-1,0 1,0-1,-1-1,1 0,-1 0,-1 0,1-1,0 0,-1 0,0-1,0-1,-2 1,4-3,1 0,0 0,0-1,-1 0,1-1,0 1,0-1,0 0,0 0,1-1,-1 0,1 0,-1 0,1-1,0 0,0 0,1 0,-1 0,1-1,0 0,0 0,0 0,1 0,-1-1,2 1,-1-1,0 0,1 1,0-1,1 0,-1-1,1 1,0 0,0 0,1-4,0-15,1 1,1 0,2 0,0-1,1 2,2-1,0 1,1 0,2 0,0 1,1 1,2-1,7-9,15-17,2 1,2 1,3 3,43-37,46-21,-112 93</inkml:trace>
  <inkml:trace contextRef="#ctx0" brushRef="#br0" timeOffset="2214.487">3246 639,'-19'12,"0"0,0 1,1 1,1 0,1 2,0 0,0 0,2 2,0 0,1 0,1 1,1 1,1 0,-2 7,10-25,1 1,0-1,0 1,1-1,-1 1,1 0,-1-1,1 1,0 0,0 0,0-1,0 1,0 0,1-1,-1 1,1 0,0-1,-1 1,1-1,0 1,1-1,-1 1,0-1,1 0,0 0,-1 1,1-1,0 0,0-1,0 1,0 0,0 0,0-1,1 0,-1 1,1-1,-1 0,1 0,-1 0,1 0,-1-1,1 1,0-1,1 1,3-1,-1 1,0-1,1-1,-1 1,0-1,0 0,1 0,-1-1,0 0,0 0,0 0,-1-1,1 1,0-2,-1 1,0 0,0-1,0 0,0-1,-1 1,4-4,78-118,-61 83,30-32,-53 76,-1 0,1 0,-1 0,1 0,-1 0,0 0,1 0,-1 0,0 0,0 1,0-1,1 0,-2 1,1-1,0 1,0-1,0 1,-1-1,1 1,-1 0,1-1,-1 1,1 0,-1 0,0-1,0 1,0 0,0 0,0-1,-1 1,1 0,-1 1,2 5,1 5,0 0,1 0,1 0,0-1,1 1,0-1,1 0,0 0,3 2,-7-11,0 1,0-1,0-1,0 1,1 0,0 0,-1-1,1 0,0 1,0-1,1 0,-1-1,0 1,0-1,1 1,-1-1,1 0,0 0,-1 0,1-1,-1 1,1-1,0 0,0 0,-1 0,1-1,0 1,-1-1,1 0,-1 0,1 0,-1 0,1-1,2-1,11-7,0-1,-1-1,0 0,-1-1,-1-1,0 0,0-1,2-5,78-73,-59 65,-25 19,0 0,1 1,0 1,0-1,1 2,-1-1,2 2,-1 0,2-1,-12 5,-1 1,1-1,0 1,-1-1,1 1,-1-1,1 1,0 0,-1 0,1 0,0 0,-1 0,1 0,0 0,-1 0,1 1,-1-1,1 1,0-1,-1 1,1 0,-1-1,1 1,-1 0,0 0,1 0,-1 0,0 0,0 1,0-1,0 0,0 0,0 1,0-1,0 1,0-1,0 1,-1-1,1 1,-1-1,1 1,-1 0,0-1,0 1,1 0,-1-1,0 1,0-1,-1 1,1 0,0-1,0 1,-1 0,1-1,-1 1,0-1,-1 1,-1-1,1 0,-1 0,1 0,-1 0,1 0,-1-1,0 1,0-1,1 0,-1 1,0-1,0-1,1 1,-1 0,0-1,0 1,1-1,-1 0,1 0,-1 0,1 0,-1 0,1-1,-1 1,0-2,-5 0,2 0,0 1,0-1,0 1,0 0,0 1,-1 0,1 0,-1 0,1 1,0 0,-1 0,1 0,-1 1,1 0,0 0,0 1,-1 0,1 0,0 0,0 1,1-1,-1 2,1-1,-1 1,1-1,0 1,0 1,1-1,-1 1,1 0,-3 4,5-6,0-1,0 1,1 0,-1 0,1 0,0-1,-1 1,1 0,1 1,-1-1,0 0,1 0,0 0,0 0,0 0,0 1,0-1,0 0,1 0,0 0,-1 0,1 0,0 0,1 0,-1 0,0 0,1 0,0-1,0 1,0 0,0-1,0 0,0 1,0-1,2 1,98 56,-81-52,1-2,0 0,0-1,0-1,0-2,0 0,1-1,-1-1,0-1,0-1,0-1,0-1,0-1,6-3,9-6,0-1,-1-1,0-3,-2 0,-1-3,0 0,14-16,-24 20,-15 15,0 0,-1-1,0-1,0 1,0-1,0 0,-1-1,0 1,0-1,-1-1,0 1,0-1,-1 0,0 0,0 0,-1 0,0-1,-1 1,1-1,-2 0,1 0,-1 1,0-6,-2 12,1-1,-1 0,0 1,0-1,0 1,0-1,0 1,-1-1,1 1,-1-1,1 1,-1 0,0 0,0 0,0 0,0 0,0 1,0-1,-1 1,1-1,-1 1,1 0,-1 0,1 0,-1 0,0 0,1 0,-1 1,0-1,0 1,1 0,-1 0,0 0,0 0,1 1,-1-1,0 1,1-1,-1 1,-1 1,-103 52,97-46,1 0,-1 1,2 0,0 1,0 0,0 0,1 1,1 0,0 0,0 0,1 1,1 0,0 0,0 0,2 0,-1 0,1 1,1-1,0 1,1 0,1-1,-1 1,2 0,0-1,1 0,0 1,0-1,1 0,1-1,0 1,1 0,8 4,0-1,1-1,0-1,1 0,1 0,0-2,0 0,1-1,1-1,0-1,0 0,0-2,1 0,0-1,0-1,0 0,1-2,-1-1,1 0,1-2,7 2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300 134,'-37'-44,"33"39,-55-61,57 64,1 0,-1 1,0-1,0 1,1 0,-1-1,0 1,-1 0,1 0,0 0,0 0,0 1,0-1,-1 1,1-1,0 1,-1 0,1 0,0 0,-1 0,1 0,0 0,0 1,-1-1,1 1,0 0,0-1,-1 1,1 0,0 0,0 1,0-1,0 0,0 1,-30 77,26-52,4-15,0 1,1-1,1 0,0 0,1 1,0-1,1 0,0 0,1 2,6 47,4 194,22-29,-13-86,-14-93,-3 0,-1 0,-3 0,-2 16,0-31,2-25,-2 0,1 0,-1 0,0 0,0 0,-1 0,0-1,0 1,0 0,-1-1,0 1,0-1,-1 0,0 0,0-1,0 1,-1-1,0 0,0 0,0 0,-1-1,1 1,-1-1,0-1,0 1,0-1,-1 0,1-1,-7 3,10-5,0 0,1 0,-1-1,0 1,0 0,1-1,-1 0,0 1,1-1,-1 0,0-1,1 1,0 0,-1-1,1 1,0-1,0 0,-1 0,1 0,1 0,-1 0,-1-1,-10-15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3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75,'1'-2,"0"0,1 0,-1 0,1 0,0 1,-1-1,1 1,0-1,0 1,0 0,0 0,0 0,0 0,1 0,-1 0,0 0,0 1,1-1,-1 1,0 0,1 0,-1 0,0 0,1 0,-1 0,1 0,254-14,-117-20,-138 34,0-1,0 1,0 0,0 0,0 0,1 0,-1 0,0 1,0-1,0 1,0-1,0 1,0 0,0-1,0 1,-1 0,1 0,0 1,0-1,-1 0,1 1,-1-1,1 0,-1 1,0 0,1-1,-1 1,0 0,0 0,0 0,0 0,-1 0,1 0,0 0,-1 0,1 0,-1 0,0 1,1 83,-57 190,23-31,5-41,-7-237,23 22,-1 1,0 0,0 1,-1 1,-1 0,1 1,-1 0,-1 1,1 1,-1 0,0 2,0-1,-9 1,-5 3,1 0,-1 3,0 0,1 2,-1 1,1 1,1 2,0 0,0 2,1 2,0 0,1 2,0 0,2 2,-13 11,32-24,-1-1,1 0,0 0,0 0,1 1,-1 0,1 0,0 0,0 0,0 1,0 0,1 0,0 0,0 0,0 0,0 1,1-1,0 1,0-1,0 4,3-7,-1-1,1 0,0 1,0-1,0 0,0 0,0 0,0 0,1 0,-1 0,0 0,0 0,1 0,-1-1,0 1,1-1,-1 1,1-1,-1 1,1-1,-1 0,1 1,-1-1,1 0,-1 0,1 0,-1 0,1-1,-1 1,1 0,-1-1,1 1,0-1,20-2</inkml:trace>
  <inkml:trace contextRef="#ctx0" brushRef="#br0" timeOffset="361.03">447 498,'127'-23,"-103"21,289-2,-125-33,-188 36,1 1,0-1,-1 1,1-1,-1 1,1-1,0 1,-1-1,1 1,0-1,0 1,0 0,-1-1,1 1,0 0,0 0,0 0,-1 0,1 0,0 0,0 0,0 0,0 0,-1 0,1 0,0 0,0 0,0 1,-1-1,1 0,0 1,0-1,-1 1,1-1,0 1,-1-1,1 1,0-1,-1 1,1-1,-1 1,1 0,-1-1,1 1,-1 0,0 0,1-1,-1 1,0 0,1 0,-1 0,0-1,0 1,0 0,0 0,0 0,0 0,0-1,0 1,-8 8</inkml:trace>
  <inkml:trace contextRef="#ctx0" brushRef="#br0" timeOffset="615.755">1293 470,'-5'39,"-6"26,-1 8,1-5,2-8,4-10,1-13</inkml:trace>
  <inkml:trace contextRef="#ctx0" brushRef="#br0" timeOffset="864.577">1322 188,'0'0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48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395 233,'111'-16,"-1"-4,33-14,-106 23,1-2,-1-2,-1-1,-1-1,22-16,-4-19,-53 52,0-1,-1 1,1 0,0-1,-1 1,1 0,0-1,-1 1,1 0,0-1,-1 1,1 0,-1 0,1 0,-1-1,1 1,-1 0,1 0,0 0,-1 0,1 0,-1 0,1 0,-1 0,1 0,-1 0,1 0,-1 0,1 0,-1 0,1 0,-1 0,1 1,0-1,-1 0,1 0,-1 0,1 1,0-1,-1 0,1 1,-1-1,1 0,0 1,0-1,-1 0,1 1,0-1,0 1,-1-1,1 1,0-1,0 0,0 1,0-1,0 1,0-1,-1 1,1-1,0 1,0-1,1 1,-21 23,3 2,0 0,1 1,2 0,0 1,2 1,2 0,0 1,2 0,-1 13,-11 33,3 0,4 2,3-1,3 2,4-1,5 31,11 0,-8-86,-2 0,0 0,-1 0,-2 1,0-1,-1 0,-2 0,0 0,-3 7,6-28,0 0,-1-1,1 1,-1 0,1-1,-1 1,0-1,0 1,0-1,0 1,0-1,0 1,0-1,0 0,0 0,-1 0,1 1,0-1,-1 0,1-1,-1 1,1 0,-1 0,1-1,-1 1,0-1,1 1,-1-1,0 0,0 1,1-1,-1 0,0 0,1 0,-1 0,0-1,0 1,1 0,-1-1,0 1,1-1,-1 0,1 0,-1 1,1-1,-1 0,1 0,-1 0,1 0,-1-1,-13-10,1-1,0 0,1 0,0-2,1 1,1-2,-5-8,-21-26,27 36,-1 1,0-1,-1 2,-1 0,0 0,0 1,-1 1,0 0,-1 1,0 1,-1 0,0 1,0 1,0 0,-1 1,1 1,-1 1,-1 0,1 1,0 1,-11 0,14 2,1 0,0 1,-1 0,1 1,0 0,0 1,1 0,-1 1,1 1,0 0,0 1,1 0,0 0,0 1,1 1,0 0,0 0,1 1,1 0,-1 1,2 0,-1 0,1 1,-1 3,13 25,5-28</inkml:trace>
  <inkml:trace contextRef="#ctx0" brushRef="#br0" timeOffset="372.594">368 656,'372'-74,"-171"19,-199 54,1 0,-1 1,0 0,1-1,-1 1,1 0,-1 0,1 0,-1 1,1-1,-1 0,0 1,1 0,-1-1,0 1,1 0,-1 0,0 1,0-1,0 0,0 1,0-1,0 1,0 0,0-1,-1 1,1 0,-1 0,1 0,-1 0,0 0,0 1,0-1,0 0,0 1,0-1,-1 0,1 1,6 99,-8-93,-3 164,4-149</inkml:trace>
  <inkml:trace contextRef="#ctx0" brushRef="#br0" timeOffset="720.843">1242 1164,'10'-9,"7"-19,7-8,-2-3,1 0,-4 2,-1 3,-2 2,0 1,2 2,3 1,3 0,-3 0,0 5,-4 11,-4 8</inkml:trace>
  <inkml:trace contextRef="#ctx0" brushRef="#br0" timeOffset="1037.918">1806 826,'-14'20,"1"0,1 1,1 1,1 0,0 0,2 1,0 0,2 1,1-1,-2 16,7-36,0 0,0 1,0-1,0 0,0 0,1 0,-1 1,1-1,0 0,0 0,0 0,1 0,-1 0,0 0,1-1,0 1,0 0,0-1,0 0,0 1,1-1,-1 0,0 0,1 0,0 0,-1 0,1-1,0 1,0-1,0 0,0 0,0 0,0 0,1-1,-1 1,3-1,2 1,0-1,0 0,0-1,0 0,-1 0,1-1,0 0,-1 0,1-1,-1 0,0 0,0-1,0 0,5-3,0-3,-1 0,1-1,-2 0,0-1,0 0,-1 0,0-1,-1 0,0-1,-1 1,-1-2,-1 1,1-1,-2 1,0-1,0-8,-3 18,0 0,-1-1,0 1,0 0,0-1,-1 1,1 0,-1 0,0-1,-1 1,0 0,1 0,-1 0,-1 0,1 1,-1-1,0 1,0-1,0 1,-1 0,1 0,-1 0,0 1,0-1,0 1,-1 0,1 0,-1 1,0-1,1 1,-4-1,-13-2</inkml:trace>
  <inkml:trace contextRef="#ctx0" brushRef="#br0" timeOffset="1452.82">2117 1136,'219'-233,"-216"231,-2 0,0 0,1-1,-1 1,1 0,0 0,0 0,-1 0,1 0,1 0,-1 1,0-1,0 1,1-1,-1 1,1 0,-1 0,1 0,-1 0,1 1,0-1,-1 0,1 1,0 0,-1 0,1 0,0 0,0 0,-1 1,1-1,0 1,-1-1,1 1,0 0,-1 0,1 0,-1 1,2 0,-3 1,1 0,-1 0,1 0,0 0,-1 0,1-1,0 1,1 0,-1-1,0 0,1 0,-1 0,1 0,0 0,0 0,0-1,0 1,0-1,0 0,0 1,0-2,0 1,0 0,1-1,-1 1,0-1,1 0,-1 0,0 0,3-1,219-93,-220 94,0 0,0 1,0 0,0 0,-1 0,1 0,0 1,-1 0,1 0,-1 0,0 0,0 1,0 0,0 0,0 0,0 0,-1 0,1 1,-1 0,0-1,0 2,50 38,-2-28,-27-12</inkml:trace>
  <inkml:trace contextRef="#ctx0" brushRef="#br0" timeOffset="7052.929">5870 516,'-14'0,"-5"0</inkml:trace>
  <inkml:trace contextRef="#ctx0" brushRef="#br0" timeOffset="7287.183">6097 770,'-7'13,"0"1,2 0,0 0,0 0,1 1,1-1,1 1,0 0,1 0,0 0,1 0,1 0,2 13,-3-26,0-1,1 1,-1-1,0 1,1-1,-1 1,1-1,0 1,-1-1,1 0,0 1,0-1,0 0,0 0,0 0,0 1,0-1,0 0,1-1,-1 1,0 0,1 0,-1 0,0-1,1 1,-1-1,1 1,-1-1,1 1,-1-1,1 0,-1 0,1 0,0 0,-1 0,1 0,-1 0,1-1,-1 1,1 0,-1-1,1 1,48-46,-44 39,0 0,-1-1,0 0,-1 0,0 0,0-1,0 1,-1-1,0 0,-1 0,0 0,-1 0,0 0,0 0,0-1,-2 1,1 0,-1 0,0 0,-1-1,0 1,0 0,-1 1,-1-1,1 0,-1 1,0 0,-1 0,0 0,-1 1,1-1,-6-4,-29-2,22 14</inkml:trace>
  <inkml:trace contextRef="#ctx0" brushRef="#br0" timeOffset="9887.027">9708 770,'-4'7,"0"0,1 1,-1 0,2 0,-1 0,1 0,0 0,1 0,-1 1,2-1,-1 0,1 1,1-1,-1 1,2-1,-1 0,1 0,0 0,3 8,0-13,0 0,0 0,0-1,0 1,0-1,1 0,-1-1,1 1,-1-1,1 0,-1-1,1 1,0-1,-1 0,1-1,0 1,-1-1,1 0,-1-1,1 1,-1-1,1 0,-1 0,0-1,0 0,0 0,-1 0,2-1,17-8,-1-2,0-1,-1 0,0-2,-1 0,-1-1,-1-1,0-1,-2-1,0 0,-2-1,0 0,-1-1,7-19,-14 31,-1 0,0-1,0 0,-1 0,-1 0,0 0,-1-1,0 1,-1-1,0 1,-1-1,0 0,-1 1,0-1,-1 1,-1-1,0 1,-2-5,-1 11,1 1,0 0,-1 1,0-1,0 1,-1 0,1 1,-1-1,0 1,1 1,-1-1,-1 1,1 0,0 1,0 0,-1 0,1 0,0 1,-1 0,1 1,-1 0,1 0,0 0,0 1,-1 0,1 0,0 1,1 0,-1 0,0 1,1-1,0 2,0-1,0 1,1-1,-1 2,1-1,-3 5,0 0,1 1,1 0,0 0,1 0,0 1,0 0,2 0,-1 0,1 1,1-1,0 1,1-1,1 1,0 0,0-1,1 1,1-1,0 1,1-1,0 1,1-1,0 0,1-1,0 1,1-1,0 0,1 0,1 0,4 3,0 0,1-1,1-1,0 0,1-1,0-1,0 0,1-1,1-1,-1 0,1-2,0 1,1-2,3 0,9 2,1-1,-1-2,1-1,-1-2,1 0,0-3,-1 0,1-2,-1-1,0-1,0-2,27-11,-42 13,0 0,-1-1,0-1,0 0,0-1,-1 0,-1-1,0-1,0 0,-1 0,0-1,-1-1,-1 0,0 0,0 0,-2-1,1-1,-2 1,0-1,-1 0,2-9,-6 20,-1 0,0-1,1 1,-1-1,-1 1,1 0,-1-1,0 1,0 0,0-1,0 1,-1 0,1 0,-1 0,0 0,-1 0,1 1,-1-1,1 1,-1-1,0 1,0 0,-1 0,1 0,-1 0,1 1,-1 0,0-1,0 1,0 1,0-1,0 0,0 1,-3 0,-5-3,1 2,-1 0,1 0,-1 1,0 0,0 1,0 0,0 1,1 1,-1 0,0 0,-5 3,5-1,-1 1,1 1,1-1,-1 2,1 0,0 0,1 1,-1 0,1 1,1 0,0 1,0 0,1 0,1 1,-1 0,2 0,-1 1,2-1,-1 2,2-1,0 0,0 1,1 0,0 0,2 0,-1 0,1 0,1 0,1 0,0 0,0 0,1 0,1 0,0 0,1 0,0-1,1 0,0 0,1 0,1 0,0-1,3 4,1-1,1-2,0 1,1-1,1-1,-1-1,2 0,-1 0,1-1,1-1,0-1,0 0,0-1,1-1,8 2,-1-1,-1-1,1-1,0-1,0-1,0-2,0 0,0-1,15-3,-11-1,-4 1</inkml:trace>
  <inkml:trace contextRef="#ctx0" brushRef="#br0" timeOffset="8970.304">7733 1164,'192'-116,"74"-65,-123 81,-142 99,1-1,-1 1,0 0,1 0,-1 0,0 0,1 0,-1 0,1 0,0 0,-1 0,1 1,0-1,-1 1,1-1,0 1,0 0,-1-1,1 1,0 0,0 0,-1 1,1-1,0 0,0 0,-1 1,1-1,0 1,0 0,-1-1,1 1,-1 0,1 0,-1 0,1 0,-1 0,0 0,1 1,-1-1,0 0,0 1,0-1,0 1,0-1,0 1,0 0,4 7,-1-1,0 1,-1 0,0 1,0-1,-1 0,0 1,-1 0,0-1,0 1,-1 0,0-1,-1 1,0 0,-1-1,0 1,0-1,-1 0,0 1,-1-1,0-1,0 1,-1-1,0 1,0-1,-1 0,0-1,-1 0,1 0,-1 0,-1-1,1 0,-1 0,-3 1,0-1,-1-1,0 0,0-1,0 0,0-1,0 0,-1-1,0 0,1-1,-1 0,0-1,-10-2,22 2,0 1,0-1,0 0,0 0,-1 0,1 0,0 0,0 0,0 0,0 0,0 0,-1-1,1 1,0 0,0-1,0 1,0-1,0 1,0-1,0 0,0 1,0-1,1 0,-1 0,0 0,0 1,0-1,1 0,-1 0,1 0,-1 0,1 0,-1 0,1 0,-1 0,1-1,0 1,0 0,-1 0,1 0,0 0,0 0,0-1,0 1,0 0,1 0,-1 0,0 0,0 0,1 0,-1-1,1 1,-1 0,1 0,-1 0,1 0,0 1,0-1,-1 0,1 0,1 0,6-5,1 0,0 1,1 1,-1 0,1 0,0 0,0 1,0 1,0 0,0 0,0 1,1 1,-1-1,1 2,-1-1,0 1,1 1,-1 0,0 0,0 1,0 1,-1-1,1 1,0 1,2 1,1 0,0-1,0-1,0 0,1 0,-1-2,1 0,0 0,0-1,0-1,-1 0,1-1,0-1,0 0,-1-1,1 0,-1-1,3-1,26-18,-1-2,-1-1,-2-2,-1-2,-1-2,-1 0,5-10,-26 24,0-1,-1 0,-1-1,-1 0,0-1,-2 0,-1-1,0 0,-1 0,-2 0,0-1,-2 0,0 0,-2 0,0 0,-1 0,-2-1,-2-9,4 31,0-1,0 1,-1 0,1-1,-1 1,0 0,1 0,-1-1,0 1,0 0,-1 0,1 0,0 0,-1 0,1 0,-1 1,1-1,-1 0,0 1,0-1,0 1,0 0,0-1,0 1,0 0,0 0,-1 1,1-1,0 0,0 1,-1-1,1 1,-1 0,1 0,0 0,-1 0,1 0,0 0,-1 1,1-1,0 1,-1-1,1 1,0 0,0 0,0 0,0 0,0 1,0-1,-8 6,1 1,0-1,1 2,0-1,0 1,1 0,0 1,0 0,1 0,0 0,1 1,1-1,-3 9,-1-1,-9 18,2 0,1 2,2 0,2 0,2 1,1 0,2 0,0 24,6-51,-1 1,2-1,-1-1,2 1,0 0,0 0,1-1,0 0,1 0,1 0,1 2,-5-8,1-1,0 0,0 0,0 0,0-1,1 1,-1-1,1 0,0 0,0 0,0 0,0-1,1 1,-1-1,1 0,-1-1,1 1,0-1,0 0,0 0,-1 0,1-1,0 0,0 1,0-2,0 1,0-1,2 0,-1-1,0 1,-1-1,0 0,1-1,-1 1,0-1,0 0,-1-1,1 1,-1-1,1 0,-1 0,0 0,0-2,7-8</inkml:trace>
  <inkml:trace contextRef="#ctx0" brushRef="#br0" timeOffset="9176.653">9285 910,'5'20,"6"-5,1-3</inkml:trace>
  <inkml:trace contextRef="#ctx0" brushRef="#br0" timeOffset="9341.874">9314 459,'0'0</inkml:trace>
  <inkml:trace contextRef="#ctx0" brushRef="#br0" timeOffset="7587.254">6491 770,'0'10,"1"0,0 0,0 0,1 1,0-1,1-1,0 1,1 0,0-1,0 1,3 2,-5-9,0 0,0 1,0-1,1 0,0 0,-1-1,1 1,0 0,1-1,-1 0,0 0,1 0,-1 0,1 0,-1-1,1 1,0-1,0 0,0 0,0-1,-1 1,1-1,0 0,0 0,0 0,0 0,0-1,0 0,0 1,0-2,8-2,0-2,-1 1,1-2,-2 1,1-2,-1 1,0-1,0-1,-1 0,0 0,-1-1,0 0,1-3,19-19,-6-2,-15 18</inkml:trace>
  <inkml:trace contextRef="#ctx0" brushRef="#br0" timeOffset="7891.368">7169 656,'-29'20,"-10"10,8 6,12-4,11-3,11-5,10-3,7 0,1 2,-9-4,-6 0,-8-3,-10-5,-7-3,-5-4,2-3</inkml:trace>
  <inkml:trace contextRef="#ctx0" brushRef="#br0" timeOffset="5484.245">3612 854,'-9'48,"3"0,1 0,2 49,-8 76,-23 37,26-194,30-73,3 0,2 2,3 1,8-10,-11 22,1 0,2 2,1 1,3 1,0 2,3 2,17-13,15 18,-68 29,1 0,-1 0,0-1,1 1,-1 0,0 0,0 1,1-1,-1 0,0 0,1 1,-1-1,0 0,0 1,1 0,-1-1,0 1,0 0,0-1,0 1,0 0,0 0,0 0,0 0,0 0,0 0,-1 0,1 0,0 0,-1 0,1 1,-1-1,1 0,-1 0,1 1,-1-1,0 0,0 0,0 1,0-1,0 0,0 1,0-1,0 0,0 1,0-1,-1 0,1 0,-1 1,1-1,-1 0,0 1,-5 20,-1-1,-1-1,-1 1,-1-2,-1 1,0-1,-2-1,0 0,-1-1,0 0,-13 10,13-13,-1 0,0-1,-1-1,0 0,-1-2,-1 1,-3 0,0 0,3-1</inkml:trace>
  <inkml:trace contextRef="#ctx0" brushRef="#br0" timeOffset="5957.018">4120 1108,'26'-5,"0"-1,-1 0,0-2,0-1,-1-1,0-1,-1-1,0-1,-1-1,-1-1,0-1,-1-1,0-1,-2 0,5-8,5-55,-28 78,0 1,0 0,0 0,0 0,0 0,-1 0,1-1,-1 1,1 0,-1 0,0 0,0 0,0 1,0-1,0 0,-1 0,1 0,0 1,-1-1,0 1,1-1,-1 1,0 0,1-1,-1 1,0 0,0 0,0 0,0 1,0-1,0 0,0 1,0-1,0 1,-1 0,1 0,0 0,0 0,-5-1,1 1,-1 1,0-1,1 1,-1 0,1 1,-1-1,1 1,0 1,0-1,0 1,0 0,0 0,1 1,-1-1,1 1,0 1,0-1,0 1,1 0,-1 0,1 0,1 0,-1 1,1 0,-2 3,5-7,-1 0,1 0,0 0,0-1,0 1,0 0,1 0,-1 0,0-1,1 1,-1 0,1 0,0-1,-1 1,1 0,0-1,0 1,0-1,0 1,1-1,-1 1,0-1,0 0,1 0,-1 0,1 0,-1 0,1 0,0 0,-1 0,1 0,0-1,-1 1,1-1,0 1,0-1,0 0,71 8,41 11,-111-18,0 0,-1 0,1 0,0 0,-1 1,1-1,-1 1,1 0,-1 0,0-1,1 1,-1 1,0-1,0 0,-1 1,1-1,0 0,-1 1,0 0,1-1,-1 1,0 0,-1 0,1 0,0 0,-1 0,1-1,-1 1,0 0,0 0,0 0,-1 0,1 0,0 0,-1 0,0 2,-39 69,26-55</inkml:trace>
  <inkml:trace contextRef="#ctx0" brushRef="#br0" timeOffset="6339.489">4770 1051,'6'-2,"20"-5,0 0,-1-2,0 0,-1-2,0-1,-1-1,0-1,-1-1,-1 0,0-2,-1-1,1-3,-18 19,0-1,0 1,-1-1,1 0,-1 0,1 0,-1-1,0 1,-1 0,1-1,-1 1,1-1,-1 0,0 1,0-1,0 0,-1 0,0 0,1 0,-1 1,-1-1,1 0,0 0,-1 0,0 0,0 1,0-1,0 0,-1 1,1-1,-1 1,0 0,0-1,0 1,-1 0,1 0,-1 0,0 1,0-2,-4 2,1 0,-1 1,0-1,1 2,-1-1,0 1,0 0,0 0,1 0,-1 1,0 0,0 1,1 0,-1 0,1 0,0 0,-1 1,1 0,0 1,1-1,-1 1,1 0,-4 3,-3 4,0-1,0 2,1 0,1 0,0 1,0 0,2 1,-1-1,-2 9,8-18,0 0,1 0,0 1,-1-1,1 1,1-1,-1 1,1-1,-1 1,1 0,1 0,-1 0,1 0,0-1,0 1,0 0,0 0,1 0,0 0,0 0,1-1,-1 1,1-1,0 1,0-1,0 1,1-1,-1 0,1 0,0 0,1-1,-1 1,0-1,1 1,0-1,0 0,0-1,1 2,49 5,-28-8</inkml:trace>
  <inkml:trace contextRef="#ctx0" brushRef="#br0" timeOffset="6671.419">5306 770,'7'52,"-4"-18,1-1,2 0,1-1,2 0,1 0,10 21,-19-51,0 0,0 0,0 0,0 0,1 0,-1-1,1 1,-1 0,1 0,-1-1,1 1,0-1,0 0,0 1,-1-1,1 0,1 0,-1 0,0-1,0 1,0 0,0-1,1 1,-1-1,0 0,0 0,1 0,-1 0,0 0,0 0,1-1,-1 1,0-1,0 1,0-1,0 0,0 0,1 0,-2 0,1 0,0 0,0-1,0 1,0-1,-1 1,1-1,-1 0,1 0,-1 1,0-1,0 0,1-1,126-236,-118 221</inkml:trace>
  <inkml:trace contextRef="#ctx0" brushRef="#br0" timeOffset="6875.172">5757 883,'0'33,"0"12</inkml:trace>
  <inkml:trace contextRef="#ctx0" brushRef="#br0" timeOffset="18940.178">1 1447,'143'16,"1"-6,122-7,57-29,34-4,106-1,157 32,-245-30,36 30,-296 12,90-2,273-58,15 40,-289 9,628-2,-466-30,733 31,-156-1,-679 28,348-27,-348-31,271 31,-309-29,-29 17,-145 3,1 2,0 3,0 2,3 2,-41-1,183-28,84 27,-84-27,-74 11,-109 13,1 1,0 1,0 0,0 1,1 1,-1 0,0 1,12 3,-4 3</inkml:trace>
  <inkml:trace contextRef="#ctx0" brushRef="#br0" timeOffset="22579.684">13349 656,'-17'-39,"-40"-96,54 129,0 1,0 0,0 1,-1-1,1 1,-1-1,-1 1,1 0,0 0,-1 1,0 0,0-1,0 2,0-1,0 0,0 1,-1 0,1 0,-1 1,0 0,0 0,1 0,-6 0,8 1,0 1,0-1,0 1,0-1,0 1,1 0,-1 0,0 1,0-1,1 0,-1 1,1-1,-1 1,1 0,0 0,0 0,0 0,0 1,0-1,0 0,1 1,-1-1,1 1,-1 0,1-1,0 1,0 0,0 0,1 0,-1-1,0 4,-2 100,4-82,0 35,13 100,40 48,3-8,-19-8,-33-158,-1 1,-2 0,-1 0,-1 0,-2 0,-2 0,-4 17,3-29,4-10,-1 1,-1-1,0 0,-1 0,0-1,0 1,-2-1,1 0,-1 0,-1 0,0-1,-5 6,6-14,0 0,0 0,-1-1,1 1,0-1,-1-1,1 1,-1-1,1 0,-1-1,1 0,-1 0,1 0,0 0,0-1,-1 0,1-1,0 1,1-1,-1 0,0-1,1 1,0-1,-5-4,2 2,-1 1,1-2,0 1,1-1,0-1,0 1,0-1,1 0,0-1,1 1,0-1,0 0,1-1,-1-2,-2-12</inkml:trace>
  <inkml:trace contextRef="#ctx0" brushRef="#br0" timeOffset="25096.136">11740 628,'-35'171,"8"2,1 73,1-2,0-98,23-139,1-8</inkml:trace>
  <inkml:trace contextRef="#ctx0" brushRef="#br0" timeOffset="25460.977">11402 600,'306'-11,"-19"-24,-176 28,-99 13,-7 1</inkml:trace>
  <inkml:trace contextRef="#ctx0" brushRef="#br0" timeOffset="25831.715">11994 1023,'29'-5,"14"-1,5 0,-1 1,-4 1,-9 7,-6 2,-2 1,-6-1</inkml:trace>
  <inkml:trace contextRef="#ctx0" brushRef="#br0" timeOffset="26077.864">12051 1193,'29'0,"19"0,1 0</inkml:trace>
  <inkml:trace contextRef="#ctx0" brushRef="#br0" timeOffset="27097.716">12531 1108,'177'-330,"-177"329,0 1,0-1,0 1,0-1,0 1,0-1,1 1,-1-1,0 1,0-1,0 1,0-1,1 1,-1-1,0 1,0-1,1 1,-1 0,0-1,1 1,-1 0,1-1,-1 1,0 0,1-1,-1 1,1 0,-1 0,1-1,-1 1,1 0,-1 0,1 0,-1 0,1 0,-1 0,1 0,-1 0,1 0,-1 0,1 0,-1 0,1 0,-1 0,1 0,-1 0,1 0,-1 1,1-1,-1 0,0 0,1 1,-1-1,1 0,-1 1,0-1,1 0,5 33,-4-18,17 104,-19-117,0 0,0 0,0 0,0 0,0 0,1 0,-1 0,1 0,-1-1,1 1,0 0,0 0,0-1,0 1,0 0,0-1,0 1,0-1,1 1,-1-1,0 0,1 0,0 0,-1 1,1-1,0-1,-1 1,1 0,0 0,0-1,-1 1,1-1,0 1,0-1,0 0,0 0,0 0,0 0,0 0,0 0,0 0,0-1,-1 1,1-1,0 1,0-1,0 0,-1 0,1 0,0 0,-1 0,1 0,-1 0,1 0,-1-1,0 1,1-1,144-133,-79 88,-65 48,0 0,-1 1,1-1,-1 0,1 1,-1-1,1 1,-1-1,0 1,1 0,-1-1,0 1,0 0,-1 0,1 0,0 0,-1 0,1 0,-1 0,1 0,-1 0,0 0,0 0,0 0,0 0,0 0,0 0,-1 1,2 7,0-3,0 0,1 0,-1 0,2 0,-1 0,1-1,0 1,0-1,1 0,-1 0,1 0,1 0,-1-1,1 1,0-1,1-1,-1 1,1-1,2 2,8 7</inkml:trace>
  <inkml:trace contextRef="#ctx0" brushRef="#br0" timeOffset="27374.966">12587 1193,'58'-5,"23"-1,3-1,-8 2,-12 2,-12 1,-10 0,-8 2,-4 0,-8 0</inkml:trace>
  <inkml:trace contextRef="#ctx0" brushRef="#br0" timeOffset="27961.697">12644 1475,'-143'219,"128"-187,16-32,-1 1,0 0,1-1,-1 1,0-1,1 1,-1-1,1 1,-1-1,1 1,-1-1,1 1,0-1,-1 1,1-1,-1 0,1 1,0-1,-1 0,1 0,0 0,-1 1,1-1,0 0,0 0,-1 0,1 0,0 0,-1 0,1 0,0-1,-1 1,1 0,0 0,0 0,-1-1,1 1,-1 0,1-1,0 1,-1 0,1-1,-1 1,1-1,-1 1,1-1,-1 1,1-1,-1 0,0 1,1-1,-1 1,0-1,1 0,-1 1,0-1,0 0,0 0,1 1,-1-1,2-1,26-20,-2-1,-1-1,-1-2,0 0,0-5,6-4,91-125,-120 159,0 0,1 0,-1 0,0 0,1 1,-1-1,0 0,1 1,-1-1,1 1,-1-1,1 1,0-1,-1 1,1 0,-1 0,1 0,-1 0,1 0,-1 0,1 1,0-1,-1 0,1 1,-1 0,0-1,1 1,-1-1,1 1,-1 0,0 0,1 0,-1 0,0 0,0 0,0 0,0 1,0-1,0 0,0 0,0 1,-1-1,1 1,0-1,-1 0,1 1,-1-1,0 1,1 0,-1-1,0 1,0-1,0 1,0 0,10 15,83 123,-92-138,-1-1,1 1,0-1,-1 1,1-1,-1 1,1-1,-1 1,0-1,1 1,-1 0,0-1,0 1,0 0,-1-1,1 1,0-1,0 1,-1 0,1-1,-1 1,0-1,1 1,-1-1,0 0,0 1,0-1,0 0,0 1,0-1,0 0,0 0,-1 0,1 0,0 0,-1 0,1 0,0-1,-1 1,1 0,-1-1,1 1,-1-1,0 0,1 1,-1-1,1 0,-1 0,0 0,1 0,-1 0,0-1,1 1,-1 0,1-1,-1 1,1-1,-1 1,1-1,-1 0,1 0,-2 0,-113-50,90 39</inkml:trace>
  <inkml:trace contextRef="#ctx0" brushRef="#br0" timeOffset="29059.253">12164 1164,'5'0,"6"0,6 0,5 0,4 0,2 0,1 0,-5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2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763,'-12'12,"-94"111,102-118,1 0,0 1,0-1,0 1,1-1,0 1,0 0,0 0,1 0,0 0,0 0,0 0,1 0,0 0,0 0,1 1,0-1,0 0,0 0,1 0,-1-1,1 1,1 0,1 2,-3-5,1 1,0-1,0 0,0 0,0-1,1 1,-1 0,1-1,-1 1,1-1,0 0,0 0,0 0,0 0,1-1,-1 1,0-1,1 0,-1 0,1 0,-1 0,1 0,-1-1,1 0,-1 0,1 0,0 0,-1 0,1-1,-1 1,1-1,-1 0,1 0,-1-1,2 0,105-74,-85 53,-1-1,-1-1,-2-1,0-1,-2-1,-1 0,-1-2,-2 0,-1-1,-1 0,-2-1,6-26,-11 39,0 0,-2 1,0-2,-1 1,-1 0,-1-1,-1 1,0-1,-2 1,0 0,-1-1,-1 1,0 0,-2 1,0-1,-2 1,-7-14,14 29,-1 0,0 1,0-1,-1 1,1 0,0-1,-1 1,0 0,1 1,-1-1,0 0,0 1,0-1,0 1,0 0,0 0,0 0,0 0,-1 1,1-1,0 1,0 0,-1 0,1 0,0 0,0 1,-1-1,1 1,0 0,0 0,0 0,0 0,0 1,0-1,0 1,0 0,-1 1,-7 4,1 1,1 0,-1 1,1-1,1 2,-1-1,2 1,-1 1,0 2,0 0,1 0,1 1,0-1,0 1,2 1,0-1,0 1,1 0,1-1,1 1,0 0,1 0,0 0,1 0,1 0,1 0,0 0,0-1,2 1,0-1,0 0,6 9,-1-4,1 0,1-1,0-1,1 0,1 0,0-1,1-1,1-1,1 0,7 4,-15-11,1-1,-1-1,1 0,1 0,-1-1,1 0,-1-1,1 0,0 0,0-1,0-1,0 0,1-1,-1 0,0 0,0-1,0-1,0 0,0 0,7-3,-7 2,0-1,0 0,0-1,-1 0,1-1,-1 0,0 0,-1-1,0 0,0-1,0 0,-1 0,-1-1,1 0,-1 0,-1-1,1 0,-2 0,1-1,-2 1,1-1,-2 0,1 0,-1-1,0-4,-3 15,1-1,-1 1,0 0,1-1,-1 1,0 0,0-1,0 1,0-1,0 1,-1 0,1-1,0 1,-1-1,1 1,-1 0,1-1,-1 1,1 0,-1 0,0 0,0-1,0 1,0 0,0 0,0 0,0 0,0 0,0 1,0-1,0 0,0 0,-1 1,1-1,0 1,-1-1,1 1,0 0,-1-1,1 1,-1 0,1 0,0 0,-1 0,1 0,-1 0,1 0,0 1,-1-1,1 0,0 1,-1-1,1 1,0-1,-1 1,1 0,0 0,0-1,0 1,0 0,0 0,0 0,0 0,0 0,0 0,0 1,-5 5,1 0,0 0,0 1,0 0,1-1,0 2,1-1,0 0,0 1,1-1,0 1,0 0,1 0,0 0,1-1,-1 1,2 0,0 0,0 0,0 0,1 0,0-1,1 1,0-1,0 0,1 1,0-2,1 1,-1 0,4 3,-3-7,-1-1,1 0,-1-1,1 1,0-1,0 0,0 0,0 0,0-1,0 0,0 0,1 0,-1-1,0 1,1-1,-1-1,1 1,-1-1,0 0,0 0,1 0,-1-1,0 0,110-59,25-91,-89 92,-50 60,0-1,0 1,-1 0,1-1,0 1,0 0,-1 0,1-1,0 1,0 0,0 0,0 0,-1 0,1 0,0 0,0 0,0 0,0 0,-1 1,1-1,0 0,0 0,0 1,-1-1,1 0,0 1,0-1,-1 1,1-1,0 1,-1 0,1-1,-1 1,1-1,-1 1,1 0,-1 0,1-1,-1 1,0 0,1 0,-1-1,0 1,0 0,1 0,-1 0,0 0,0-1,0 1,0 0,0 0,6 49,-6-48,25 329,-23-280,-2-1,-2 1,-2-1,-3 1,-2-1,-5 12,7-38,-1 0,-1-1,-1 1,-1-2,0 1,-2-2,-1 1,-1-2,-1 0,-5 4,20-22,-4 4,0 0,-1 0,1 0,-1-1,0 0,0 0,-1-1,0 1,0-1,0-1,0 1,0-1,-1-1,1 1,-4-1,10-2,0 0,-1 0,1 0,0 0,-1 0,1-1,0 1,-1-1,1 1,0-1,0 1,0-1,-1 0,1 0,0 1,0-1,0 0,0 0,0 0,0 0,1 0,-1 0,0 0,0-1,1 1,-1 0,1 0,-1 0,1-1,-1 1,1 0,0-1,0 1,-1 0,1-1,0 1,0 0,1-1,-1 1,0-1,0 1,15-58,8 14,3 1,1 1,2 2,2 0,2 2,1 2,2 1,6-2,-4 3,2 3,0 1,3 2,0 1,2 3,7-2,-12 11,-7 4</inkml:trace>
  <inkml:trace contextRef="#ctx0" brushRef="#br0" timeOffset="-3536.538">1 566,'27'72,"49"275,-42-182,-34-165,0 1,0-1,0 1,0-1,0 1,0-1,0 0,0 1,0-1,1 1,-1-1,0 0,0 1,0-1,1 1,-1-1,0 0,1 1,-1-1,0 0,1 1,-1-1,0 0,1 0,-1 0,1 1,-1-1,0 0,1 0,-1 0,1 0,-1 1,1-1,-1 0,0 0,1 0,-1 0,1 0,-1 0,1 0,-1-1,1 1,-1 0,0 0,1 0,-1 0,1 0,-1-1,1 1,-1 0,0 0,1-1,-1 1,0 0,1-1,-1 1,0 0,0-1,1 1,-1 0,0-1,0 1,1-1,-1 1,0-1,0 1,0 0,0-1,0 1,0-1,14-37,-12 33,85-229,-66 192,-3-1,-1-1,-3 0,-1-1,-2 0,-2-3,-6 20,-1 4</inkml:trace>
  <inkml:trace contextRef="#ctx0" brushRef="#br0" timeOffset="-2405.927">650 311,'75'-21,"-60"20,179-5,-192 5,-1 1,1 0,0 0,-1 0,1 0,0 1,-1-1,1 0,-1 1,1-1,0 1,-1-1,1 1,-1 0,1-1,-1 1,0 0,1 0,-1 0,0 0,0 0,1 1,-1-1,0 0,0 1,0-1,-1 0,1 1,0-1,0 1,-1-1,1 1,-1 0,1-1,-1 1,0 0,0-1,0 1,0 0,0-1,0 1,0-1,0 1,-1 0,1-1,0 1,-1 0,0-1,1 1,-1 0,-9 11,0 0,0 0,-1-1,-1-1,0 0,0 0,-11 5,10-6,-108 85,120-94,0-1,0 1,0 0,0-1,1 1,-1 0,0 0,0 0,0 0,1 0,-1 0,1 0,-1 0,1 0,-1 0,1 0,-1 0,1 1,0-1,0 0,0 0,-1 0,1 0,0 1,1-1,-1 0,0 0,0 0,0 0,1 1,-1-1,0 0,1 0,-1 0,1 0,0 0,-1 0,1 0,0 0,-1 0,1 0,0-1,0 1,0 0,0 0,0-1,0 1,0 0,0-1,0 1,0-1,0 0,0 1,0-1,1 0,-1 0,0 1,0-1,0 0,0 0,2 0,24 2,1-1,0 0,0-3,0 0,0-1,0-2,15-5,27 10,-53 5</inkml:trace>
  <inkml:trace contextRef="#ctx0" brushRef="#br0" timeOffset="-1781.619">1299 734,'-47'46,"23"-24,1 0,0 2,2 0,1 2,1 0,2 1,0 2,14-27,1 1,0 0,0 0,0 0,0 0,1 0,-1 0,1 1,0-1,0 0,0 1,0-1,1 1,0-1,-1 1,1-1,0 1,1-1,-1 1,0-1,1 1,0-1,0 1,0-1,0 0,1 1,-1-1,1 0,0 0,0 0,0 0,0 0,1-1,-1 1,1-1,-1 1,3 0,3-1,-1 0,1-1,0 1,0-2,-1 1,1-1,0-1,0 1,0-1,-1 0,1-1,0 0,-1 0,1-1,-1 0,0 0,0-1,0 0,-1 0,2-1,120-105,-96 76,-2 0,-1-2,-2-1,-2-1,-1-2,4-12,-17 32,-2-1,-1 0,0 0,-2-1,0 0,-1 0,-2-1,0 1,-1-1,-1 1,-2-1,0 0,-3-14,4 32,0 0,-1 0,0 0,1 1,-1-1,-1 0,1 1,-1-1,0 1,0-1,0 1,0 0,-1 0,0 0,1 0,-2 0,1 1,0-1,-1 1,1 0,-1 0,0 0,0 1,-1-1,1 1,0 0,-1 0,1 0,-1 1,1 0,-1 0,0 0,0 0,1 1,-1-1,0 1,0 1,0-1,0 1,1 0,-1 0,0 0,1 0,-1 1,0 0,-7 10,0 1,1 0,0 1,2 0,-1 0,2 1,-1 1,2-1,0 1,2 1,-1-1,2 1,0 0,1 0,1 0,0 0,1 15,0-10,1 0,1 1,0-1,2 1,1-1,1 0,0-1,2 1,0-1,2 0,0-1,1 0,1 0,1-1,4 4,-12-16,1 0,-1 0,1-1,1 1,-1-1,1 0,0 0,0-1,1 0,-1 0,1 0,0-1,1 0,-1-1,1 1,0-1,0-1,-1 0,2 0,-1 0,0-1,0 0,0-1,1 0,2 0,17-14,-4-2</inkml:trace>
  <inkml:trace contextRef="#ctx0" brushRef="#br0" timeOffset="-1552.789">2117 650,'-19'38,"-21"32,-3 9,5-4,4-10,9-12,8-9,7-18,0-12,2-14,2-7</inkml:trace>
  <inkml:trace contextRef="#ctx0" brushRef="#br0" timeOffset="-1315.504">1835 566,'20'33,"5"16,4 5,2-2,-4-6,-3-5,0-5,1-4,0-2,2-2,-5-1,-1-5,1-6,-3-6</inkml:trace>
  <inkml:trace contextRef="#ctx0" brushRef="#br0" timeOffset="6696.817">2597 0,'-24'24,"-13"18,0 6,7 0,3-8,6-11</inkml:trace>
  <inkml:trace contextRef="#ctx0" brushRef="#br0" timeOffset="7232.516">4432 29,'-20'14,"-10"15,0 7,-1 2,6 0,6-7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564 368,'41'-25,"-41"25,1-1,-1 1,1-1,-1 1,1-1,-1 1,1-1,-1 0,0 1,1-1,-1 1,0-1,1 0,-1 1,0-1,0 0,0 1,0-1,1 0,-1 1,0-1,0 0,0 0,-1 1,1-1,0 0,0 1,0-1,0 0,-1 1,1-1,0 0,-1 1,1-1,0 1,-1-1,1 1,-1-1,1 1,-1-1,1 1,-1-1,1 1,-1-1,1 1,-1 0,0-1,1 1,-1 0,0 0,1-1,-1 1,0 0,1 0,-1 0,0 0,1 0,-1 0,0 0,0 0,1 0,-1 0,0 1,-27-4,1 1,-1 2,0 1,0 1,1 1,-1 2,1 1,0 1,1 1,-1 1,-12 7,24-10,6-4,0 1,0 0,0 1,1 0,-1 0,1 1,0 0,0 0,1 1,-1 0,1 0,-2 4,8-9,1 1,-1 0,0-1,1 1,-1 0,1 0,0 0,-1 0,1-1,0 1,0 0,0 0,1 0,-1 0,0 0,1-1,-1 1,1 0,0 0,-1-1,1 1,0 0,0-1,0 1,0-1,0 1,1-1,-1 0,0 1,1-1,-1 0,1 0,-1 0,1 0,-1 0,1 0,0 0,66 31,104 8,-171-40,0 1,0-1,0 1,0-1,0 1,0 0,0 0,0-1,-1 1,1 0,0 0,0 0,-1 0,1 0,0 0,-1 0,1 0,-1 0,1 0,-1 0,0 0,1 0,-1 0,0 0,0 1,0-1,0 0,0 0,0 0,0 1,0-1,0 0,0 0,-1 0,1 0,0 0,-1 0,1 0,-1 0,0 0,1 0,-1 0,0 0,1 0,-1 0,0 0,0 0,0-1,0 1,0 0,-51 41,48-39,-282 184,282-186,1 1,0 0,-1 0,1 1,0-1,0 1,0-1,0 1,1 0,-1 0,1 0,0 0,0 1,0-1,0 1,0-1,1 1,0 0,-1-1,1 1,1 0,-1 0,1 0,-1 0,1-1,0 1,0 0,1 0,-1 0,1 0,0 0,0 0,0-1,1 1,-1 0,1-1,0 1,0-1,0 0,0 0,0 0,1 0,0 0,0 0,9 3,0-1,1-1,0 0,0 0,0-1,0-1,1 0,-1-1,1-1,-1 0,1 0,-1-2,13-2,-18 3,0-1,-1 0,1 0,-1-1,0 0,1 0,-1-1,0 0,-1 0,1 0,-1-1,0 0,0-1,-1 1,1-1,-1 0,2-3,4-7</inkml:trace>
  <inkml:trace contextRef="#ctx0" brushRef="#br0" timeOffset="319.989">423 1,'0'55,"3"20,-3 1,-4 0,-3-1,-3 0,-4 0,-20 64,-88 199,31-49,75-245,9-27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1,'37'123,"5"-2,19 31,0-2,-14-50,-47-99,1 0,-1-1,0 1,0-1,1 1,-1 0,0-1,1 1,-1-1,0 1,1-1,-1 1,1-1,-1 0,1 1,-1-1,1 1,-1-1,1 0,-1 0,1 1,-1-1,1 0,0 0,-1 1,1-1,-1 0,1 0,0 0,-1 0,1 0,0 0,-1 0,1 0,-1 0,1-1,0 1,-1 0,1 0,-1 0,1-1,0 1,-1 0,1-1,-1 1,1 0,-1-1,1 1,-1-1,0 1,1-1,-1 1,1-1,-1 1,0-1,1 1,-1-1,0 0,0 1,0-1,1 1,-1-1,0 0,0 1,0-1,7-43,-7 43,2-48,2 1,2 0,2 0,7-21,68-187,-63 182,-22 68,-4 7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 0,2 0,1 0,0 0,0 0,0 0,-1-4,-1-3,1 1,-1 2,-4-5,-2 1,0 0,-4 3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0,'43'5,"33"2,9-1,-5-6,-12-3,-12-1,-11 0,-9 1,-10 1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0,'29'57,"24"51,-4 2,10 42,-27-41,-31-112,-1 0,1 0,-1 0,1 1,-1-1,1 0,-1 0,1 1,0-1,0 0,-1 1,1-1,0 0,0 1,0-1,0 1,-1 0,1-1,0 1,0 0,0-1,0 1,0 0,0 0,0 0,0 0,0 0,0 0,0 0,0 0,0 0,0 1,0-1,0 0,0 1,0-1,0 0,-1 1,1-1,0 1,0-1,0 1,-1 0,1-1,0 1,-1 0,1 0,0-1,-1 1,1 0,-1 0,1 0,-1 0,0 0,1 0,-1 0,0-1,0 1,1 0,-1 0,0 0,0 0,0 0,0 0,0 0,-1 0,1 0,0 0,0 0,100-208,-48 85,7 4,-47 105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1 117,'515'0,"-493"-10,-41-12,12 15,-52-52,44 41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0,'43'0,"39"0,14 0,-4 0,-8 5,-8 1,-13 0,-13-1,-9-2,-12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9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1 181,'57'-20,"2"3,0 2,1 2,0 3,1 3,39 1,84 37,-204-36,1-1,-1-1,1-1,1 0,0-2,0 0,-16-12,-19-14,39 25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24,'-14'117,"10"-101,0 1,2 0,0 0,1 0,0 0,1-1,1 1,1 0,1 0,2 9,-4-23,1 0,0 0,0 0,-1 0,2-1,-1 1,0-1,0 1,1-1,-1 0,1 0,0 0,0 0,-1-1,1 1,0-1,1 0,-1 0,0 0,0 0,0 0,1-1,-1 1,0-1,1 0,-1 0,0 0,0 0,1-1,-1 1,0-1,0 0,1 0,-1 0,0-1,0 1,0-1,0 1,-1-1,1 0,0 0,-1 0,1-1,-1 1,0 0,0-1,0 0,0 1,0-1,-1 0,1-1,116-167,-118 171,20-30,-20 30,1 0,-1-1,0 1,0-1,1 1,-1-1,0 1,0 0,1-1,-1 1,1 0,-1-1,0 1,1 0,-1 0,1-1,-1 1,0 0,1 0,-1 0,1 0,-1-1,1 1,-1 0,1 0,-1 0,1 0,-1 0,1 0,-1 0,1 0,-1 0,1 1,-1-1,0 0,1 0,-1 0,1 0,-1 1,1-1,-1 0,0 1,1-1,-1 0,1 1,-1-1,0 0,0 1,1-1,-1 0,0 1,0-1,1 1,-1-1,0 1,0-1,0 1,0-1,1 0,-1 1,0-1,0 1,0-1,0 1,10 55,-11-51,1 1,0 0,1 0,-1 0,1 0,0 0,0-1,1 1,0 0,0-1,0 1,1-1,0 0,0 0,0 0,0 0,1 0,0-1,0 1,0-1,0 0,1-1,0 1,0-1,0 0,0 0,4 2,-1-3,0-1,0 0,0-1,0 1,0-2,0 1,-1-1,1 0,0-1,0 1,0-2,-1 1,1-1,-1 0,0-1,0 1,0-1,0-1,-1 1,0-1,4-4,1-1,0-1,-1 0,0 0,-1-1,0 0,-1-1,0 0,-1 0,0-1,-1 0,0-2,-5 13,0 0,1 0,-1-1,0 1,0 0,-1-1,1 1,-1-1,0 1,0-1,0 1,0-1,0 1,-1-1,0 1,1 0,-1-1,0 1,-1 0,1-1,-1 1,1 0,-1 0,0 0,-1 0,-8 2,0 5</inkml:trace>
  <inkml:trace contextRef="#ctx0" brushRef="#br0" timeOffset="415.518">875 249,'140'-73,"-133"69,0-1,0 0,0-1,-1 1,0-1,0-1,-1 1,1-1,-2 0,1 0,-1 0,0-1,0 0,-1 0,0 0,0 0,-1-2,-1 9,0-1,-1 1,0-1,1 0,-1 1,0-1,0 0,0 1,0-1,0 0,0 1,0-1,-1 0,1 1,0-1,-1 0,0 1,1-1,-1 1,0-1,0 1,0-1,0 1,0 0,0-1,0 1,0 0,0 0,-1 0,1 0,-1 0,1 0,0 0,-1 0,0 1,1-1,-1 1,1-1,-1 1,0-1,1 1,-1 0,-1 0,-71 17,65-12,1 1,0 0,0 0,0 0,1 1,-1 0,2 1,-1-1,1 1,0 1,1-1,0 1,-1 2,4-6,0-1,0 1,0 0,0 0,1 0,0 0,0 0,0 0,1 0,-1 0,1 0,1 0,-1 0,1 0,-1 0,1 0,1 0,-1 0,1 0,0 0,0-1,0 1,1-1,-1 0,1 1,1 0,8 5,1 0,0-1,0-1,1 0,-1-1,2 0,-1-1,1-1,0 0,0-1,0 0,1-2,-1 1,1-2,0 0,-1-1,1-1,0 0,13-4,-1 0,-4-1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1,'31'97,"-4"2,8 63,-21-70,24 83,-38-173,1 0,0 1,0-1,0 0,0 0,0 0,0 0,1 0,-1 0,1 0,-1 0,1 0,0-1,-1 1,1-1,0 1,0-1,0 0,1 1,-1-1,0 0,0-1,1 1,-1 0,0-1,1 1,-1-1,0 0,1 0,-1 1,1-2,-1 1,0 0,1 0,-1-1,1 0,-1 1,0-1,0 0,1 0,-1 0,0 0,0-1,0 1,0 0,0-1,0 0,-1 1,1-1,0 0,-1 0,0 0,1 0,52-130,52-176,-101 294,0 1,1-1,0 1,1 0,1 1,0 0,0 0,1 1,1 0,0 0,0 1,11-8,-4 10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1 283,'5'5,"11"1,7 0,6-1,-4 3,0 1,0-2,1-2,0-2,2-1,-1-1,1-1,0 0,-4-5,-7-2</inkml:trace>
  <inkml:trace contextRef="#ctx0" brushRef="#br0" timeOffset="211.553">227 1,'-10'62,"-2"26,-1 2,4-9,2-14,2-13,3-11,1-8,1-5,0-3,1-7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0,'-24'29,"-12"14,-1 1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0 112,'654'0,"-631"-3,-29-11,-9 5,7 4,0 1,0-1,0-1,1 1,0-1,0-1,1 1,-1-1,2 0,-3-3,-1-7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7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0,'16'76,"-4"1,-3 0,-3 1,-4-1,-4 1,-5 29,2 35,-25 166,33-284,4-6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0 684,'15'-2,"0"-1,0 0,0-2,-1 1,0-2,0 0,0 0,-1-2,0 1,0-2,-1 0,0 0,0-1,-1 0,-1-1,1-1,2-4,41-63,-53 79,0 0,0 0,0 0,0 0,0 1,0-1,1 0,-1 0,0 1,-1-1,1 0,0 1,0-1,0 1,0-1,0 1,0 0,0-1,-1 1,1 0,0 0,-1-1,1 1,0 0,-1 0,1 0,-1 0,1 0,-1 0,0 0,1 0,-1 0,0 0,0 0,0 0,0 0,0 0,0 0,0 0,0 0,0 0,0 0,0 0,-1 0,1 0,0 0,-1 0,1 0,-1 0,1 0,0 1,9 225,25 138,-29-303,-5-49,0 0,1 0,1 0,0 0,0 0,2 0,-1-1,2 0,4 12,-8-24,-1 1,0 0,0-1,0 1,1-1,-1 1,0-1,1 1,-1 0,0-1,1 1,-1-1,1 0,-1 1,1-1,-1 1,1-1,-1 0,1 1,-1-1,1 0,-1 0,1 1,0-1,-1 0,1 0,-1 0,1 0,0 0,-1 0,1 0,-1 0,1 0,0 0,-1 0,1 0,0 0,-1 0,1-1,-1 1,1 0,-1 0,1-1,0 1,-1 0,1-1,-1 1,0-1,1 1,-1-1,1 1,-1-1,0 1,1-1,-1 1,0-1,1 1,-1-1,0 1,0-1,17-40,-16 37,140-390,-112 325,-3-2,-4-1,6-39,-24 77,-5 29</inkml:trace>
  <inkml:trace contextRef="#ctx0" brushRef="#br0" timeOffset="3330.942">141 119,'138'11,"-116"-6,0 0,0-2,1-1,-1 0,1-2,0-1,-1 0,1-2,6-2,156-14,-206 2,-21 1,-109-56,135 59</inkml:trace>
  <inkml:trace contextRef="#ctx0" brushRef="#br0" timeOffset="4318.786">1043 175,'-11'305,"-32"69,12-117,14-172,12-61</inkml:trace>
  <inkml:trace contextRef="#ctx0" brushRef="#br0" timeOffset="5354.252">1185 91,'4'-1,"11"-4,0 1,0 1,0 0,0 1,1 0,-1 1,0 1,1 1,-1 0,9 2,-22-3,1 1,-1-1,0 1,0 0,0-1,0 1,0 0,0 0,0 1,0-1,0 0,-1 1,1-1,0 1,-1-1,1 1,-1 0,0-1,1 1,-1 0,0 0,0 0,0 0,-1 0,1 0,0 0,-1 0,1 1,-1-1,0 0,0 0,0 0,0 1,0-1,-26 77,7-28,19-49,0 1,0-1,0 0,0 0,0 1,0-1,0 0,1 1,-1-1,1 0,0 0,-1 0,1 0,0 0,0 0,1 0,-1 0,0 0,1 0,-1 0,1-1,-1 1,1-1,0 1,0-1,-1 1,1-1,0 0,0 0,0 0,1 0,-1-1,0 1,0 0,0-1,1 0,-1 1,0-1,0 0,3 0,96-6,-43-9,-32 9</inkml:trace>
  <inkml:trace contextRef="#ctx0" brushRef="#br0" timeOffset="5804.421">1806 768,'24'-4,"22"-3,9 1,-1 1,-10-3,-7-1,-5 2,-3 2,-2 1,-1 2,0 1,1 1,0 0,1 1,-5-1</inkml:trace>
  <inkml:trace contextRef="#ctx0" brushRef="#br0" timeOffset="6052.531">1890 1051,'39'5,"31"1,9 0,-4-1,-10-2,-12-1,-9 0,-8-2,-10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12,'5'0,"1"-4,-5-3,-7 6,-8 3,-1 5,6-3,6-2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9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0,'20'5,"24"6,16 2,1-2,1-3,-6 2,-7 0,-8-2,-5-3,-10-2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84,'39'0,"26"0,8 0,-4 0,-10 0,-9-4,-8-3,-7 1,-5 2,-2 0,-6-3,-7-1</inkml:trace>
  <inkml:trace contextRef="#ctx0" brushRef="#br0" timeOffset="254.124">226 0,'5'34,"6"25,7 2,-1-3,2-13,3-13,2-13,-3-8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93,'-47'40,"2"1,2 3,1 2,3 1,-15 25,37-46,1 0,1 1,1 1,1 0,2 1,1 0,1 1,2 0,1 0,1 1,0 23,17 110,-10-158,-1 0,1 0,0-1,1 1,-1-1,1 1,0-1,0 0,1 0,-1 0,1-1,0 1,1-1,-1 0,1 0,0-1,0 1,0-1,0 0,0 0,1-1,-1 1,1-1,0-1,4 2,3 0,-1-1,1 0,0-1,0-1,-1 1,1-2,0 0,0-1,-1 0,1-1,-1 0,0-1,0 0,0-1,0 0,7-6,-5 1</inkml:trace>
  <inkml:trace contextRef="#ctx0" brushRef="#br0" timeOffset="450.558">626 263,'4'102,"6"0,16 71,-8-60,-18-104,0-1,1 1,0-1,1 1,0-1,0 0,1 0,0 0,0 0,1 0,0 0,0-1,1 0,0 0,0 0,1-1,0 0,4 4,-6-11,1 0,0 0,0 0,0-1,-1 0,1 0,-1 0,1 0,-1-1,0 1,0-1,0 0,0 0,-1-1,1 1,-1-1,0 0,0 0,0 0,0 0,-1 0,0-1,1 1,-2-1,1 0,0 3,197-332,-107 180,-88 142</inkml:trace>
  <inkml:trace contextRef="#ctx0" brushRef="#br0" timeOffset="957.674">739 150,'37'-10,"1"3,0 1,0 1,1 3,-1 1,5 2,-31-1,130 22,-141-21,0-1,0 0,0 0,0 1,0-1,0 0,1 0,-1 0,0 0,0 0,0 0,0 0,0 0,0 0,0-1,0 1,0 0,0-1,0 1,0-1,0 1,0-1,-1 1,1-1,0 0,0 1,0-1,-1 0,1 0,0 0,-1 1,1-1,-1 0,1 0,-1 0,1 0,-1 0,0 0,1 0,-1 0,0 0,0 0,0 0,0 0,0 0,0 0,0-1,0 1,0 0,0 0,-1 0,1 0,0 0,-1 0,1 0,-1 0,1 1,-1-1,1 0,-1 0,0 0,1 0,-1 1,0-1,0 0,1 1,-2-1,-83-84,72 70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1,'-14'9,"-5"4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3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394 819,'0'0,"-1"-1,0 1,0 0,0 0,1 0,-1 0,0 0,0 0,0 0,0 0,1 0,-1 1,0-1,0 0,0 0,1 1,-1-1,0 0,1 1,-1-1,0 1,0-1,1 1,-1-1,1 1,-1 0,1-1,-1 1,1 0,-1-1,1 1,-1 0,1 0,0-1,0 1,-1 0,1 0,0 0,0-1,0 1,0 0,0 0,0 0,0 0,0-1,0 1,0 0,0 0,0 0,1-1,-1 1,0 0,1 0,-1-1,1 1,-1 0,1-1,-1 2,78 297,7-67,-51-177,-32-55,-1 0,0-1,1 1,-1 0,0-1,0 1,1-1,-1 0,0 1,0-1,0 0,0 0,0 0,0 0,0 0,0 0,0 0,0 0,0 0,-1 0,1 0,0-1,-1 1,1 0,-1 0,0-1,1 1,-1 0,0-1,0 1,0 0,0-1,0 1,0-1,0 1,0 0,0-1,1-5,98-285,-24 106,-66 145,-12 27</inkml:trace>
  <inkml:trace contextRef="#ctx0" brushRef="#br0" timeOffset="519.956">451 537,'16'-3,"0"0,0 2,0-1,0 2,0 0,0 1,0 1,1 0,-7-1,68 14,48 1,-125-17,0 0,0-1,0 1,-1 0,1-1,0 1,-1 0,0-1,1 1,-1-1,0 1,1-1,-1 1,0-1,0 1,0-1,0 1,-1-1,1 1,0 0,-1-1,1 1,-1-1,1 1,-1 0,0-1,1 1,-1 0,0 0,0-1,0 1,0 0,0 0,0 0,0 0,0 0,-1 0,1 1,-1-1,0-2,-9-11,-1 1,-1 1,0 0,-1 1,0 0,0 1,-1 1,-7-3,-17-13,23 13,4 1</inkml:trace>
  <inkml:trace contextRef="#ctx0" brushRef="#br0" timeOffset="831.959">423 170,'34'5,"30"1,9 5,-4 0,-7-1,-11-3,-9 3,-6-1,-10-2</inkml:trace>
  <inkml:trace contextRef="#ctx0" brushRef="#br0" timeOffset="4052.621">197 1,'-30'63,"3"1,2 2,4 0,-7 41,27-106,-17 67,3 0,2 1,4 0,3 1,2 0,6 59,0-101,1-1,1 0,1 0,2 0,0-1,2 0,1-1,1 1,1-2,1 0,1 0,1-1,2-1,0-1,1 0,1-1,0-1,20 13,-6-8,-5-5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1,'-34'24,"-15"8,0 3,9-5</inkml:trace>
  <inkml:trace contextRef="#ctx0" brushRef="#br0" timeOffset="515.808">360 142,'16'14,"-1"2,0 0,-1 1,-1 0,0 1,-2 1,0-1,-1 2,-1 0,-1 0,0 0,-2 1,0 0,-2 0,0 1,-1 5,-1-8,-1 0,0 1,-2-1,0 0,-1 1,-1-1,-1 0,-1 0,0-1,-1 1,-1-1,-1 0,-1-1,0 0,-1-1,-1 1,-1-2,0 0,-7 6,-18 19,-2-1,-2-2,-1-2,-2-2,-1-2,-1-2,-33 15,46-27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1 441,'43'0,"29"0,7 0,-6 0,-10 0,-20 0,-18 0</inkml:trace>
  <inkml:trace contextRef="#ctx0" brushRef="#br0" timeOffset="210.636">142 216,'-10'53,"-3"21,1 9,2-5,3-12,3-11,2-11,6-13,2-7,5-7,6-7,0-5</inkml:trace>
  <inkml:trace contextRef="#ctx0" brushRef="#br0" timeOffset="595.381">706 300,'79'395,"-65"-280,-13-115,0 1,0-1,0 1,0-1,0 1,0-1,0 1,0-1,0 0,0 0,0 0,0 0,1 1,-1-1,0-1,0 1,0 0,0 0,0 0,0-1,0 1,0 0,0-1,0 1,0-1,0 1,0-1,0 1,0-1,0 0,-1 0,1 1,0-1,0 0,-1 0,1 0,0 0,-1 0,1 0,-1 0,0 0,1 0,-1 0,0 0,1 0,-1 0,0 0,0 0,0 0,0 0,0 0,0 0,0 0,140-307,-9 110,-117 183,0 3</inkml:trace>
  <inkml:trace contextRef="#ctx0" brushRef="#br0" timeOffset="1044.492">594 74,'323'17,"-291"-12,-19-2,0-1,0-1,0 1,0-2,0 0,0-1,0 0,8-2,-20 2,0 1,0 0,0 0,-1-1,1 1,0-1,-1 1,1 0,0-1,-1 0,1 1,0-1,-1 1,1-1,-1 0,1 1,-1-1,0 0,1 1,-1-1,0 0,1 0,-1 0,0 1,0-1,0 0,1 0,-1 0,0 1,0-1,0 0,0 0,-1 0,1 0,0 1,0-1,0 0,-1 0,1 1,0-1,-1 0,1 0,-1 1,1-1,-1 0,1 1,-1-1,1 1,-2-1,-31-36,29 34,-12-11,1 3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1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86 481,'27'337,"26"-127,-53-209,0 1,0-1,1 1,-1-1,0 0,1 1,-1-1,1 0,-1 0,1 1,0-1,0 0,-1 0,1 0,0 0,0 0,0 0,0 0,0 0,0 0,0 0,1-1,-1 1,0 0,0-1,1 1,-1-1,0 1,1-1,-1 0,0 0,1 1,-1-1,1 0,-1 0,0 0,1-1,-1 1,1 0,-1 0,0-1,1 1,-1-1,0 1,0-1,1 0,-1 1,0-1,0 0,0 0,0 0,0 0,0 0,0 0,0 0,0 0,18-21,-2 0,0-1,-1 0,-2-1,0-1,-2-1,8-21,6-10,3-7,-17 34,2 0,1 1,2 0,0 1,4-1,-8 14</inkml:trace>
  <inkml:trace contextRef="#ctx0" brushRef="#br0" timeOffset="517.828">1 284,'161'-17,"1"7,30 7,-192 3,0-1,-1 1,1-1,0 1,0-1,0 0,0 1,0-1,0 1,0-1,0 1,0-1,0 1,0-1,0 0,0 1,0-1,0 1,0-1,1 1,-1-1,0 1,0-1,1 1,-1-1,0 1,1 0,-1-1,0 1,1-1,-1 1,1 0,-1-1,1 1,-1 0,1 0,-1-1,1 1,-1 0,1 0,-1 0,1-1,-1 1,1 0,-1 0,1 0,0 0,-1 0,1 0,-1 0,1 0,-1 1,1-1,-44-24,-47-29,74 36</inkml:trace>
  <inkml:trace contextRef="#ctx0" brushRef="#br0" timeOffset="818.643">904 1,'-24'24,"-12"18,-1 6,1-5,8-5,7-4,9-8</inkml:trace>
  <inkml:trace contextRef="#ctx0" brushRef="#br0" timeOffset="1339.595">933 198,'21'18,"-1"0,-2 1,1 1,-2 1,-1 0,-1 1,0 1,-2 0,-1 1,0 1,-2 0,-1 0,-1 1,-1 0,-1 0,-2 1,0-1,-2 1,-1 0,-1 0,-2 0,-3 22,0-32,0-1,-2 0,0 1,0-2,-2 1,0-1,0-1,-2 0,1 0,-2-1,0 0,-1-1,0 0,0-1,-1-1,-1 0,0-1,0 0,-4 0,-16 10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6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0 367,'276'-16,"-14"-14,-258 30,12-4,-1 1,1 0,0 2,0 0,0 1,1 0,-1 1,15 4,-30-5,0 1,-1 0,1-1,0 1,-1 0,1-1,-1 1,1 0,-1 0,1 0,-1 0,1-1,-1 1,0 0,0 0,1 0,-1 0,0 0,0 0,0 0,0 0,0 0,0 0,0 0,0 0,-1-1,1 1,0 0,-1 0,1 0,0 0,-1 0,1 0,-1-1,1 1,-1 0,0 0,1-1,-1 1,0 0,1-1,-1 1,0-1,0 1,1-1,-1 1,0-1,0 0,0 1,0-1,0 0,0 0,0 1,0-1,0 0,1 0,-1 0,0 0,0 0,0 0,-1-1,-18 9</inkml:trace>
  <inkml:trace contextRef="#ctx0" brushRef="#br0" timeOffset="261.099">0 650,'43'-10,"24"-2,11-1,-5 4,-8 2,-11 2,-11 3,-6 1,-6 1,-3 0,-2 1,1-1,-1 1,-4-1</inkml:trace>
  <inkml:trace contextRef="#ctx0" brushRef="#br0" timeOffset="745.072">338 0,'3'9,"0"-1,0 1,1-1,0 0,0-1,1 1,0-1,0 0,1 0,0 0,0-1,0 0,1 0,0 0,0-1,1 0,-1-1,7 3,217 97,-209-94,-1 1,0 1,0 1,-1 1,-1 1,1 1,-16-13,-1 1,1-1,0 1,-1 0,0 0,1 0,-2 0,1 1,0-1,-1 1,0-1,0 1,0 0,-1 0,0 0,0 0,0 0,0 0,-1 0,0 0,0 1,0-1,0 0,-1 0,0 0,0 0,-1 0,1 0,-1 0,0-1,-2 3,-5 6,-2-1,1 0,-2-1,0 0,0-1,-1 0,0-1,0 0,-1-1,0-1,-1 0,0-1,-7 2,-33 18,-167 83,180-76,31-16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0 368,'87'0,"201"-11,-199 1,0 3,84 7,-189 5,-2 1</inkml:trace>
  <inkml:trace contextRef="#ctx0" brushRef="#br0" timeOffset="282.707">29 508,'29'0,"29"0,8 0,-1 0,-2 0,-8 0,-7 0,-8 0,-6 0,-3 0,-3 0,-6 5,-2 2,1-1,-4-6,1-3,-4-1</inkml:trace>
  <inkml:trace contextRef="#ctx0" brushRef="#br0" timeOffset="835.769">367 1,'21'33,"1"-1,2-1,1-1,1-1,2-1,0-1,2-2,1-1,15 8,75 65,-116-92,-3-5,-1 0,0 1,1-1,-1 1,0 0,1-1,-1 1,0 0,0 0,0 0,1-1,-1 1,0 1,0-1,0 0,-1 0,1 0,0 0,0 1,-1-1,1 0,-1 1,1-1,-1 0,1 1,-1-1,0 1,0-1,0 1,1-1,-1 0,-1 1,1-1,0 1,0-1,-1 1,1-1,0 0,-1 1,0-1,1 0,-1 1,0-1,1 0,-1 0,0 0,0 1,0-1,0 0,0 0,-1 0,-170 95,157-86,-30 22,-1-3,-1-2,-38 16,27-16,42-19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20 189,'-1'1,"-1"0,1 0,0 0,-1 0,1 0,0 1,0-1,0 0,0 1,0-1,0 0,0 1,0-1,1 1,-1 0,0-1,1 1,-1-1,1 1,0 0,0 0,-1-1,1 1,0 0,1-1,-1 1,0 0,0-1,1 1,-1 0,1-1,-1 1,1-1,0 2,0 0,31 247,-21-108,19 91,-25-214,25 51,-28-70,0 0,0-1,0 1,-1-1,1 0,0 1,-1-1,1 0,0 0,-1 0,1 0,-1 0,1-1,-1 1,0 0,0-1,1 1,-1-1,0 1,0-1,-1 0,1 1,0-1,0 0,-1 0,1 1,-1-1,1 0,-1-2,38-167,115-306,-148 412,-9 59</inkml:trace>
  <inkml:trace contextRef="#ctx0" brushRef="#br0" timeOffset="429.603">584 20,'11'-4,"-1"0,1 1,0 0,-1 1,1 1,0 0,0 0,0 1,0 0,0 1,0 0,0 1,0 0,0 0,0 1,-1 1,9 4,-17-7,-1 1,1-1,-1 1,0-1,1 1,-1-1,0 1,0-1,0 1,0 0,-1 0,1 0,0-1,-1 1,1 0,-1 0,0 0,0 0,1 0,-1 0,-1 0,1 0,0 0,0 0,-1-1,1 1,-1 0,1 0,-1 0,0 0,0-1,0 1,0 0,-1 1,-47 57,36-47,-32 56,44-67,1 0,-1 0,1 0,-1 0,1 0,0 0,0 0,0 0,0 1,0-1,0 0,0 0,1 0,-1 0,1 0,0 0,-1 0,1 0,0-1,0 1,0 0,1 0,-1-1,0 1,1-1,-1 1,1-1,-1 1,1-1,0 0,-1 0,1 0,0 0,0 0,0 0,0 0,1 0,142 23,-87-15,-33-7</inkml:trace>
  <inkml:trace contextRef="#ctx0" brushRef="#br0" timeOffset="795.002">1149 443,'314'1,"-234"11,-66-8,1-1,-1-1,0 0,1-1,-1 0,0-1,1-1,-1-1,0 0,4-1,56-25,-69 20</inkml:trace>
  <inkml:trace contextRef="#ctx0" brushRef="#br0" timeOffset="1061.286">1178 640,'28'5,"30"-3,8-2,-1-2,-7 1,-9 0,-8 0,-6 0,-4 0,-2 1,-2 0,-1 0,1 5,0 2,-5-1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0,'-3'53,"81"235,7-52,-85-235,0 1,0-1,0 0,0 0,1 0,-1 0,0 0,1 0,-1 0,1-1,-1 1,1 0,-1 0,1 0,0 0,-1 0,1-1,0 1,0 0,0-1,-1 1,1-1,0 1,0-1,0 1,0-1,0 1,0-1,0 0,0 0,0 1,0-1,0 0,0 0,0 0,0 0,1 0,-1 0,0-1,0 1,0 0,0 0,0-1,0 1,0-1,-1 1,1-1,0 1,0-1,0 0,0 1,-1-1,1 0,0 1,0-1,-1 0,1 0,-1 0,1 0,-1 0,1 0,-1 0,1 0,-1 0,0 0,0 0,48-171,46-86,-63 173,-25 68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1,'15'5,"18"1,10 0,1-1,-2-6,-3-3,-3-1,-3 0,-3 2,-1 1,-1 0,0 2,-5-1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0,'131'6,"-129"-5,-1-1,1 1,0 0,-1 0,1-1,-1 1,1 0,-1 1,1-1,-1 0,0 0,1 1,-1-1,0 0,0 1,0-1,0 1,0 0,-1-1,1 1,0 0,-1-1,1 1,-1 0,0 0,1-1,-1 1,0 0,0 0,0-1,0 1,-1 0,1 0,0 0,-1-1,1 1,-1 0,0-1,1 1,-1 0,0-1,-42 66,19-43,20-21,0 0,1 0,-1 0,0 1,1-1,0 1,0 0,0 0,0 0,1 0,0 0,0 1,0-1,0 1,1-1,-1 3,4-4,0 0,0-1,0 1,1-1,0 1,-1-1,1 0,0 0,0 0,0-1,0 1,0-1,0 1,1-1,-1 0,0 0,1 0,-1-1,1 1,-1-1,0 0,1 0,-1 0,1-1,-1 1,1-1,1 0,2 1,81-2,-62 1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1,'-9'43,"-4"29,1 7,-3-6,2-9,2-12,4-9,2-8,3-4,1-4,-3 0,-2-1,1 0,0 0,-2-3,-1-2,5-4,4-5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0 227,'39'0,"26"0,8 0,-5 0,-8 0,-10 0,-13 0</inkml:trace>
  <inkml:trace contextRef="#ctx0" brushRef="#br0" timeOffset="350.934">141 1,'5'33,"1"21,1 7,-2-4,-2-5,-1-8,0-6,-2-5,-5-7,-2-5,1 0,1-3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1,'2'49,"2"-1,2 1,2-1,3 0,62 186,-7-36,-43-161,-23-37,1 1,-1-1,1 1,-1-1,0 1,1-1,-1 1,1-1,-1 1,1-1,-1 0,1 1,-1-1,1 0,0 1,-1-1,1 0,-1 0,1 0,0 0,-1 0,1 1,0-1,-1 0,1 0,0 0,-1-1,1 1,-1 0,1 0,0 0,-1 0,1-1,-1 1,1 0,0 0,-1-1,1 1,-1 0,1-1,-1 1,1-1,-1 1,1-1,-1 1,0-1,1 1,-1-1,0 1,1-1,-1 1,0-1,0 0,0 1,1-1,-1 0,0 1,0-1,0 1,0-1,0 0,0 0,24-133,70-210,-66 175,-27 145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1,'-4'5,"-8"6,-5 6,-1 5,-1-1,2 0,0 2,1 2,10-4,5-5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4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0,'166'1,"-164"-1,0 0,-1-1,1 1,0 0,0 1,-1-1,1 0,0 0,0 1,-1-1,1 1,0-1,-1 1,1 0,0 0,-1 0,1 0,-1 0,1 0,-1 0,0 0,0 0,1 1,-1-1,0 1,0-1,0 1,0-1,-1 1,1-1,0 1,-1 0,1-1,-1 1,1 0,-1 0,0-1,0 1,0 0,0 0,0 0,0-1,0 1,0 0,-1 0,1-1,-1 1,0 0,1-1,-1 1,0 0,0-1,0 1,-60 70,53-66,1 1,-1 0,2 0,-1 1,1 0,0 0,1 0,0 1,0 0,1 0,0 0,-3 8,7-14,0-1,-1 0,1 0,0 0,0 1,0-1,0 0,0 0,1 0,-1 0,1 1,0-1,-1 0,1 0,0 0,0 0,0 0,0 0,1-1,-1 1,0 0,1-1,-1 1,1 0,0-1,-1 0,1 1,0-1,0 0,0 0,0 0,0 0,0-1,0 1,0 0,0-1,1 1,-1-1,0 0,0 0,0 0,2 0,96-9,-71 2,-3 1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40,'41'-11,"1"2,0 2,0 1,0 2,41 2,-80 2,0 0,1 0,-1 0,0 0,0 0,0 0,1 1,-1 0,0 0,0 0,0 0,0 0,0 0,0 1,-1-1,1 1,0 0,-1 0,1 0,-1 0,0 1,1-1,-1 0,0 1,-1 0,1-1,0 1,-1 0,1 0,-1 0,0 0,0 0,0 0,-1 0,1 0,-1 1,0-1,1 0,-1 0,-1 0,1 1,0-1,-1 3,-4 8,0-1,-1 1,-1-1,0 0,0-1,-1 1,-1-1,0-1,0 0,-10 8,-9 14,-17 15,36-41,0 1,1 0,0 1,0 0,1 0,0 1,1 0,0 0,1 0,0 1,0 0,1 0,1 0,-1 0,4-8,0 0,0 0,0 0,0 0,0 0,1 0,0 0,-1 0,1 0,0 0,0 0,0 0,1-1,-1 1,1 0,-1-1,1 0,0 1,0-1,0 0,0 0,1 0,-1 0,0 0,1 0,0-1,-1 1,1-1,0 0,0 0,-1 0,1 0,3 0,100 11,-100-12,2 1,1-1,-1 0,0 0,0-1,1 0,-1-1,0 0,0 0,0 0,0-1,-1 0,1-1,4-3,1-4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1,'16'104,"4"0,5-1,9 16,13 18,-45-137,-1 1,1-1,-1 0,0 0,1 0,-1 0,0 0,1 0,-1-1,0 1,1 0,-1-1,0 1,1-1,-1 0,0 1,0-1,0 0,0 1,1-1,-1 0,0 0,0 0,-1 0,1 0,0 0,0-1,0 1,-1 0,1 0,-1 0,1-1,-1 1,1 0,-1-1,0 1,1 0,-1-1,0 1,0 0,0-1,0 1,0-1,-1 0,3-2,133-287,-118 246,-12 24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7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1 174,'17'-6,"2"0,-1 1,1 1,0 1,-1 1,1 0,0 2,10 0,-12 0,184 0,-202 0,0-1,1 1,-1-1,1 1,-1-1,0 0,1 1,0-1,-1 1,1-1,-1 0,1 0,0 1,-1-1,1 0,0 0,0 1,-1-1,1 0,0 0,0 0,0 1,0-1,0 0,0 0,0 0,1 1,-1-1,0 0,0 0,1 0,-1 1,0-1,1 0,-1 1,1-1,-1 0,1 1,-1-1,1 0,-1 1,1-1,-1 1,1-1,0 1,-1 0,1-1,0 1,0-1,-1 1,1 0,0 0,0 0,-1-1,1 1,0 0,0 0,0 0,-1 0,2 0,-27-20,-44-54,62 57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1 225,'38'0,"32"0,9 0,-4 0,-10 0,-12 0,-9 0,-8 0,-10-4,-4-3,-7 1</inkml:trace>
  <inkml:trace contextRef="#ctx0" brushRef="#br0" timeOffset="248.042">198 0,'-5'39,"-1"21,0 6,1-3,2-8,1-9,0-6,2-7,5-3,1-2,5-6,1-6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1,-1-1,1 1,0-1,0 1,-1-1,1 1,0-1,0 1,-1-1,1 1,0-1,0 0,0 1,0-1,0 1,0-1,0 1,0-1,0 0,0 1,0-1,0 1,0-1,1 1,-1-1,0 1,0-1,1 1,-1-1,0 1,1-1,-1 1,0-1,1 1,-1 0,0-1,1 1,-1-1,1 1,-1 0,1 0,-1-1,1 1,-1 0,1 0,0 0,-1-1,1 1,-1 0,1 0,-1 0,1 0,0 0,-1 0,1 0,-1 0,1 1,40-7,-41 6,315-30,-259 31,-32-1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6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9,'-5'4,"-6"8,-1 5,6 0,8-2,10-5,2-8,3-4,0-8,-4-5,-9-7,-9 2,-9 8,-8 7,-3 9,1 3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6:4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386 526,'2'-1,"-1"0,1 0,0 1,0-1,-1 1,1-1,0 1,0 0,0 0,0 0,0 0,0 0,0 0,-1 0,1 0,0 1,0-1,0 1,0 0,-1-1,1 1,0 0,-1 0,1 0,-1 0,1 0,-1 0,1 1,-1-1,0 0,1 1,-1-1,0 1,0 0,0-1,0 1,-1 0,1-1,0 1,-1 0,1 0,-1 0,0 0,1-1,-1 1,0 0,0 0,0 0,0 0,-1 0,1 0,-1 1,-3 85,-4 0,-3 0,-5-1,-3 0,-10 16,22-76,-91 293,99-321,0 1,0 0,0 0,0 0,0 0,0 0,0 0,0 0,0 0,0 0,0 0,0 0,0 1,0-1,0 0,0 1,0-1,0 0,-1 1,1 0,0-1,0 1,0-1,-1 1,1 0,0 0,-1-1,1 1,-1 0,1 0,-1 0,1 0,-1 0,1-1,-1 1,0 0,1 0,-1 0,0 0,0 0,0 0,0 0,0 0,0 0,0 0,0 0,0 0,-1 0,1 0,0 0,0 0,-1 0,1 0,-1 0,1 0,-1 0,1-1,-1 1,0 0,1 0,-1-1,0 1,0 0,1-1,-1 1,-1 0,287-121,-252 109,-6 1,0 1,1 1,0 1,1 2,0 0,-1 3,28-1,-29 7</inkml:trace>
  <inkml:trace contextRef="#ctx0" brushRef="#br0" timeOffset="670.013">1450 623,'-37'135,"7"3,5 0,-4 119,29-257,-2 6,1 0,0 0,0-1,0 1,1 0,0 0,0 0,0 0,1-1,0 1,0 0,0 0,1-1,0 1,0-1,0 1,1-1,0 0,0 0,0 0,1 0,-1-1,1 1,0-1,0 0,1 0,3 2,9-6</inkml:trace>
  <inkml:trace contextRef="#ctx0" brushRef="#br0" timeOffset="1026.039">2054 623,'-11'0,"0"1,0 0,0 0,0 1,0 1,0 0,1 0,-1 1,1 1,0-1,0 2,0-1,1 1,0 1,0 0,0 0,1 1,0 0,1 0,0 1,0 0,1 0,0 0,0 1,1 0,0 0,1 1,0-1,1 1,0 0,1 0,0 0,1 0,0 0,1 11,0-14,1 0,0 0,0 0,1 0,0-1,1 1,0 0,0-1,0 0,1 0,0 0,0 0,1-1,0 0,0 1,1-2,-1 1,1-1,0 0,1 0,-1 0,1-1,0 0,0 0,1-1,-1 0,0-1,1 1,0-1,0-1,0 1,-1-1,1-1,0 1,0-1,0-1,0 0,0 0,3-1,2 2,0-1,0-1,1 0,-2-1,1 0,0-1,-1-1,1 0,-1 0,0-1,-1-1,0 0,0 0,0-1,-1-1,0 0,-1 0,0-1,0 0,-1 0,0-1,-1 0,-1-1,1 0,-2 0,0 0,0 0,-1-1,0 0,-1 1,-1-1,0-1,-1 1,0 0,-1 0,-1-1,0-3,-2 6,0 1,0 0,-1 0,0 0,-1 0,0 1,0 0,-1 0,-1 0,1 1,-1 0,-1 0,1 0,-1 1,-1 0,1 1,-1 0,0 0,-1 1,1 0,-1 1,0 0,0 1,0-1,-1 2,1 0,-1 0,1 1,-1 0,0 1,0 0,1 0,-1 2,1-1,-1 1,1 1,-1 0,1 0,0 1,0 0,-3 2,0 1,-1 1,1 0,1 1,0 0,0 1,1 0,0 1,0 0,1 1,1 0,0 1,1 0,0 0,1 0,-4 12,-5 16</inkml:trace>
  <inkml:trace contextRef="#ctx0" brushRef="#br0" timeOffset="1376.154">2128 1058,'-13'7,"1"0,0 1,0 0,1 1,0 1,0-1,1 2,1-1,0 1,0 1,1 0,1 0,0 0,0 1,1 0,1 0,0 1,0 4,5-16,0 1,0-1,0 1,1-1,-1 1,1-1,0 1,-1-1,1 0,0 1,1-1,-1 0,0 0,1 0,-1 0,1 0,-1 0,1 0,0 0,0-1,0 1,0-1,0 1,0-1,0 0,1 0,-1 0,0 0,1 0,-1-1,1 1,-1-1,1 1,-1-1,1 0,-1 0,3 0,97-8,-86 6,-1-2,0 0,-1 0,1-1,-1-1,0-1,0 0,0 0,-1-1,0-1,-1-1,0 1,-1-2,0 0,0 0,-1-1,-1 0,8-12,-16 21,0 1,0-1,0 0,0 0,-1 0,1 0,-1 0,0 0,0 0,0 0,0-1,0 1,-1 0,1 0,-1 0,0 0,0 1,0-1,0 0,-1 0,1 0,-1 1,1-1,-1 1,0-1,0 1,0 0,0 0,-1 0,1 0,0 0,-1 0,0 1,1-1,-1 1,0 0,0 0,0 0,0 0,0 0,0 0,0 1,0-1,-136-3,118 9,-1 0,1 2,0 0,0 1,1 2,0 0,1 1,0 0,0 2,2 0,-1 1,2 1,0 1,-3 4,-8 14</inkml:trace>
  <inkml:trace contextRef="#ctx0" brushRef="#br0" timeOffset="2905.36">2660 138,'1'53,"16"19,-4 1,-3 1,-3-1,-3 1,-6 74,1-56,0 730,2-800,-2-21,-26-19,1 12,1 2,-1 1,0 1,0 2,0 0,0 1,0 2,-22 5,-16 0,-752 58,-465 56,1110-96,168-25,1 0,-1 0,0 0,0-1,0 0,-1 1,1-1,0 0,0-1,0 1,0 0,0-1,0 0,0 0,1 0,-1 0,0 0,0 0,0-1,1 1,-1-1,1 0,-1 0,1 0,0 0,0 0,0 0,0-1,0 1,0-1,1 1,-1-1,1 0,0 0,0 1,0-1,0 0,0 0,1 0,-1 0,1 0,0 0,0-2,0-138,47-117,-2 28,-11-3,-9 0,-7-151,-29 289,12 94,1-1,0 1,0 0,0-1,0 1,0 0,1 0,-1 1,1-1,0 0,0 1,0 0,0 0,0 0,1 0,-1 0,0 0,1 1,-1 0,1-1,0 2,0-1,-1 0,1 1,0-1,0 1,-1 0,1 0,0 1,0-1,0 1,-1 0,3 0,2-1,463-9,1412-86,-1258 68,-552 22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2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0,'-35'99,"4"1,-12 76,40-161,-7 30,2 1,2 0,2 1,2 4,3 86,0-112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71,'0'0,"-1"-1,1 1,0-1,0 1,0-1,0 1,0-1,0 1,0-1,0 1,0-1,0 1,0-1,1 1,-1-1,0 1,0-1,0 1,1-1,-1 1,0 0,0-1,1 1,-1-1,0 1,1 0,-1-1,1 1,-1 0,0-1,1 1,-1 0,1 0,-1-1,1 1,-1 0,1 0,-1 0,1 0,-1 0,1 0,-1 0,1 0,-1 0,1 0,-1 0,1 0,-1 0,1 0,-1 0,1 0,-1 0,1 1,-1-1,1 0,-1 0,1 1,-1-1,0 0,1 1,-1-1,1 0,-1 1,0-1,1 1,-1-1,0 0,0 1,1-1,-1 1,10 43,-8-29,15 55,3 0,3-2,4-1,4 6,3-21,-33-52,1 0,-1 0,1 0,-1-1,0 1,1 0,-1-1,0 1,0-1,1 0,-1 1,0-1,0 0,0 0,0 0,0 0,0 0,0 0,0 0,0 0,0 0,0 0,-1 0,1-1,0 1,-1 0,1-1,-1 1,0 0,1-1,-1 1,0 0,0-1,0 0,82-278,-70 245,2 1,1 0,2 1,14-22,-17 37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92,'326'1,"-176"22,-149-23,-1-1,1 1,-1-1,0 0,1 1,-1-1,1 1,-1-1,0 0,0 1,1-1,-1 0,0 1,0-1,0 0,0 1,1-1,-1 0,0 1,0-1,-1 0,1 0,0 1,0-1,0 0,0 1,0-1,-1 0,1 1,0-1,-1 1,1-1,-1 0,1 1,0-1,-1 1,1-1,-1 1,1-1,-1 1,0-1,1 1,-1 0,1-1,-1 1,0 0,1 0,-1-1,0 1,1 0,-1 0,0 0,1 0,-1 0,0 0,-121-74,106 60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8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0,'-19'15,"-16"13,-8 8,5 2,3-5,8-9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6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1 489,'9'8,"0"-1,1 0,0-1,0 0,0-1,1 1,0-2,0 0,0 0,1-1,-1 0,1-1,-1-1,1 0,0 0,0-1,0-1,-1 1,1-2,0 0,-1 0,1-1,-1-1,1 0,29-14,-1-1,-1-1,-1-3,-1-1,-1-1,-2-3,0 0,20-24,93-96,8 7,-155 140,1 0,0 0,0 0,0 0,0 0,0 1,0-1,0 0,0 1,0-1,0 1,0-1,0 1,0-1,0 1,0 0,1-1,-1 1,0 0,0 0,1 0,-1 0,0 0,0 0,0 0,1 1,-1-1,0 0,0 1,0-1,0 1,0-1,0 1,0-1,0 1,0 0,0 0,0-1,0 1,0 0,0 0,0 0,-1 0,1 0,0 0,-1 0,1 0,-1 0,1 0,-1 1,0-1,9 66,-12-38,-1 0,-1 0,-2-1,-1 0,-1 0,-1-1,-2 0,-9 17,4-12,0-2,-2 0,-2-1,0-1,-15 13,29-31,0-1,-1-1,-1 0,1 0,-1 0,0-1,-1-1,0 1,0-1,0-1,-1 0,0-1,0 0,0 0,0-1,0-1,-1 0,1 0,-1-1,0-1,1 0,-12-1,20 0,-1-1,1 1,0-1,0 0,0 0,0 0,0 0,0-1,1 1,-1-1,1 1,-1-1,1 0,0 0,0 0,0 0,1 0,-1-1,0-1,-5-17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7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55,'-14'13,"1"1,0 0,1 1,1 0,0 1,1 1,1-1,1 2,0-1,1 1,1 0,0 1,2-1,0 1,0 8,4-22,0 1,0-1,1 0,-1 0,1 0,1 1,-1-1,1 0,0-1,0 1,0 0,0 0,1-1,0 0,0 1,0-1,1 0,-1 0,1-1,0 1,0-1,0 0,0 0,1 0,0-1,-1 1,1-1,0 0,0-1,0 1,0-1,0 0,0 0,0 0,1-1,-1 0,0 0,0 0,0-1,1 1,-1-1,0-1,4 0,4-3,-1 1,-1-2,1 1,-1-2,0 1,0-2,-1 1,1-2,-2 1,0-1,0 0,0-1,-1 0,-1-1,1 0,-2 0,0 0,0-1,-1 0,0 0,-1 0,0 0,0-6,-4 8,-1 0,0 0,0 0,-1 0,0 0,-1 1,0-1,0 1,-1 0,-1 0,1 0,-1 0,-1 1,0 0,0 0,0 1,-1-1,0 1,0 1,-1-1,0 1,0 1,-1-1,1 1,4 3,1 0,0 0,0 0,-1 0,1 1,-1-1,0 1,1 0,-1 0,0 0,0 0,1 1,-1 0,0-1,0 1,0 1,0-1,0 1,1-1,-1 1,0 0,0 0,1 1,-1-1,1 1,-1 0,1 0,-1 0,-9 10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8,'11'-3,"0"1,1 1,-1 0,1 0,-1 1,1 1,0 0,-1 0,0 1,1 1,-1 0,0 0,5 3,-14-4,-1 0,1 0,0 0,-1 0,0 0,1 1,-1-1,0 0,0 1,0-1,-1 1,1-1,0 1,-1-1,0 1,0 0,1-1,-2 1,1-1,0 1,0 0,-1-1,1 1,-1-1,0 1,0-1,0 0,0 1,0-1,-1 0,1 1,-1-1,1 0,-1 0,0-1,0 1,0 0,0 0,0-1,0 1,0-1,0 0,-1 0,-1 1,-10 13,12-14,0 1,-1 0,1 0,0 0,0 0,0 0,0 0,1 1,-1-1,1 1,-1-1,1 1,0 0,0-1,0 1,0 0,0 0,1 0,-1-1,1 1,0 0,0 0,0 0,0 0,1 0,-1 0,1 0,-1-1,1 1,0 0,0 0,0-1,1 1,-1-1,1 1,-1-1,1 1,0 0,6 1,-1 0,0 0,1-1,0 0,0 0,0-1,0 0,0 0,0-1,1 0,-1 0,1-1,17 2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1,'11'186,"16"-98,-25 6,1-80</inkml:trace>
  <inkml:trace contextRef="#ctx0" brushRef="#br0" timeOffset="1">1 424,'29'0,"18"0,8 0,-2 0,-5 0,-6 0,-5 0,-4 0,-3 0,-2 0,-6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2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24,'-25'165,"22"291,3-347,0-109</inkml:trace>
  <inkml:trace contextRef="#ctx0" brushRef="#br0" timeOffset="422.67">0 108,'0'-1,"1"0,-1 0,0 1,0-1,0 0,1 0,-1 0,0 1,1-1,-1 0,0 0,1 1,-1-1,1 0,-1 1,1-1,0 1,-1-1,1 1,0-1,-1 1,1-1,0 1,-1 0,1-1,0 1,0 0,0-1,-1 1,1 0,0 0,0 0,0 0,-1 0,1 0,0 0,0 0,0 0,0 0,197-17,164-6,-124-4,-144 9,-75 13</inkml:trace>
  <inkml:trace contextRef="#ctx0" brushRef="#br0" timeOffset="1134.331">1045 334,'19'0,"16"0,7 0,1 0,-2 0,-3 0,-3 0,-8-5,-4-1,0-1,0 2,1 2,2 1,-5-4,0-1,-4 1</inkml:trace>
  <inkml:trace contextRef="#ctx0" brushRef="#br0" timeOffset="1387.768">1073 502,'39'0,"17"0,4 0,-4 0,-6 0,-7 0,-11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3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57,'0'5,"0"6,0 7,0 4,0 4,0 1,0 3,0-1,0 0,0 1,0-2,0 1,5-5,2-7</inkml:trace>
  <inkml:trace contextRef="#ctx0" brushRef="#br0" timeOffset="280.948">260 396,'43'0,"39"0,9 0,-5 0,-13 0,-14 0,-12 0,-14 5,-17 1,-13 0</inkml:trace>
  <inkml:trace contextRef="#ctx0" brushRef="#br0" timeOffset="701.248">345 594,'204'-38,"-202"37,0 0,0 0,0 1,1-1,-1 1,0 0,0 0,1 0,-1 0,0 0,0 0,1 0,-1 1,0-1,0 1,0 0,1 0,-1-1,0 1,0 1,0-1,0 0,-1 0,1 1,0-1,0 1,-1-1,1 1,-1 0,0 0,1 0,-1 0,0 0,0 0,0 0,0 0,0 0,-1 0,1 0,-1 1,1-1,-1 0,0 0,0 1,0-1,0 0,0 1,-1-1,1 0,-1 0,1 0,-1 1,0-1,0 1,-12 15,-1-1,0 0,-1-1,-1 0,0-2,-17 12,-5 6,-23 40,60-70,0 0,0-1,0 1,0 0,0 0,1 0,-1 0,1 0,-1 0,1 0,0 0,0 0,0 0,0 0,0 0,1 0,-1 0,0 0,1 0,-1 0,1 0,0-1,0 1,0 0,0 0,0-1,0 1,0 0,0-1,1 1,-1-1,1 0,-1 1,1-1,-1 0,1 0,0 0,0 0,0 0,-1 0,1-1,0 1,0 0,1-1,5 2,1 0,-1 0,0-1,0 0,1-1,-1 0,0 0,1-1,-1 0,0 0,1-1,-1 0,0 0,0-1,-1 0,4-2,15-7</inkml:trace>
  <inkml:trace contextRef="#ctx0" brushRef="#br0" timeOffset="1278.44">1023 509,'275'-259,"-270"255,29-26,-34 29,1 1,-1-1,1 1,-1 0,1-1,-1 1,1-1,0 1,-1 0,1-1,0 1,-1 0,1 0,0 0,-1 0,1-1,0 1,-1 0,1 0,0 0,0 0,-1 1,1-1,0 0,-1 0,1 0,0 0,-1 1,1-1,0 0,-1 1,1-1,-1 0,1 1,-1-1,1 1,-1-1,1 1,-1-1,1 1,-1-1,1 1,-1 0,0-1,1 1,-1 0,0-1,0 1,0 0,1-1,-1 1,0 0,4 33,-4-31,-1 0,1 0,0 0,0 0,0 0,0 0,1 0,-1-1,1 1,-1 0,1 0,0 0,0-1,1 1,-1 0,0-1,1 1,0-1,-1 0,1 0,0 1,0-1,0 0,1 0,-1-1,0 1,1 0,-1-1,1 0,-1 1,1-1,0 0,0 0,-1-1,8 0,0-2,0 1,-1-1,1-1,-1 0,0 0,0-1,0 0,0-1,-1 1,1-2,-1 1,0-1,-1-1,0 1,7-8,-11 12,138-120,-139 121,-1 1,1-1,0 1,0 0,-1 0,1 0,0 0,0 0,0 0,-1 1,1-1,0 1,0-1,-1 1,1-1,0 1,-1 0,1 0,-1 0,1 0,-1 0,1 0,-1 0,0 1,1-1,-1 0,0 1,0-1,0 1,0-1,0 1,-1 0,1-1,0 1,-1 0,1-1,-1 1,0 0,1 0,-1 0,0-1,0 1,0 0,0 0,0 0,-1-1,1 1,-1 0,10 28,-5-24,-1 0,1 1,0-2,1 1,-1 0,1-1,0 0,1 0,-1 0,1-1,0 0,0 0,0 0,0-1,1 0,0 0,-1-1,1 0,0 0,0 0,0-1,0 0,1-1,-1 1,0-1,0-1,0 1,1-1,-1 0,5-2,7-4</inkml:trace>
  <inkml:trace contextRef="#ctx0" brushRef="#br0" timeOffset="1543.158">1023 566,'43'0,"38"0,15 0,-4 0,-12 0,-12 0,-11 0,-11 0,-8 0,-7 0,-3-5,-1-1,-1-1,0 2,-5 2</inkml:trace>
  <inkml:trace contextRef="#ctx0" brushRef="#br0" timeOffset="2160.465">1502 678,'-397'411,"381"-386,40-37,139-145,-46 42,-84 86,83-55,-113 83,0-1,0 1,0 0,0 1,-1-1,1 0,0 1,0 0,1-1,-1 1,0 0,0 1,0-1,0 1,0-1,0 1,-1 0,1 0,0 0,0 0,0 0,-1 1,1 0,-1-1,1 1,-1 0,0 0,1 0,-1 0,0 1,0-1,-1 0,1 1,0 0,-1-1,0 1,0 0,1 0,-2 0,2 1,65 182,-67-186,1 1,-1-1,1 1,-1-1,0 1,1 0,-1-1,0 1,1-1,-1 1,0 0,0-1,0 1,0 0,1-1,-1 1,0 0,0-1,0 1,0 0,-1-1,1 1,0 0,0-1,0 1,0 0,-1-1,1 1,0-1,-1 1,1 0,0-1,-1 1,1-1,-1 1,1-1,-1 1,1-1,-1 0,1 1,-1-1,1 1,-1-1,0 0,1 0,-1 1,1-1,-1 0,0 0,1 0,-1 0,0 0,1 0,-1 0,0 0,1 0,-1 0,0 0,1 0,-1 0,0 0,1-1,-1 1,0 0,-42-19,-167-129,190 130</inkml:trace>
  <inkml:trace contextRef="#ctx0" brushRef="#br0" timeOffset="2545.135">2208 1,'9'11,"-1"0,0 1,0 0,-1 0,-1 1,0-1,-1 2,0-1,0 7,3 17,-3 1,-1-1,-1 1,-3 1,-1-1,-1 0,-3-1,0 1,-4 5,6-28,-1 17,-2 0,-1 0,-1 0,-2-1,-1-1,-2 1,0-2,-3 0,0-1,-2 0,0-1,-18 18,-41 38,58-59</inkml:trace>
  <inkml:trace contextRef="#ctx0" brushRef="#br0" timeOffset="3199.615">147 1,'-23'42,"2"2,3 1,1 1,2 0,2 1,2 0,2 1,3 0,1 4,0-12,2 0,2 0,2 1,1-1,3 0,1 0,1 0,3-1,12 35,-16-55,1-1,1 1,1-1,0-1,1 0,1 0,1-1,0 0,1-1,1 0,0-1,1-1,0 0,1-1,1-1,2 1,38 15,-33-16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4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14,'3'-2,"1"0,0 0,0 0,1 1,-1 0,0 0,0 0,1 0,-1 1,0-1,1 1,-1 0,0 1,1-1,-1 1,0-1,0 1,1 1,-1-1,0 1,0-1,0 1,0 0,-1 1,1-1,0 0,-1 1,0 0,1 0,-1 0,1 3,-4-1,-1 0,0 1,0-1,-1 0,0 0,0 0,0 0,0 0,-1 0,1-1,-1 1,-1-1,1 0,0 1,-1-2,0 1,0 0,0-1,-1 0,-3 3,-5 6,-33 46,45-56,0-1,0 0,0 1,1-1,-1 1,1 0,-1-1,1 1,-1-1,1 1,0 0,0-1,0 1,0 0,0-1,0 1,0-1,1 1,-1 0,1-1,-1 1,1-1,-1 1,1-1,0 1,0-1,0 1,0-1,0 0,0 0,0 1,0-1,0 0,1 0,-1 0,0 0,1 0,-1-1,1 1,-1 0,1-1,-1 1,1-1,7 3,-1-1,1 0,0-1,0 0,0-1,0 1,0-2,0 1,0-1,0-1,0 1,-1-2,1 1,4-3,23-4,-15 4</inkml:trace>
  <inkml:trace contextRef="#ctx0" brushRef="#br0" timeOffset="297.01">283 437,'39'-4,"26"-7,8-2,-5 2,-8 3,-10 2,-14-2,-17 0,-12 1</inkml:trace>
  <inkml:trace contextRef="#ctx0" brushRef="#br0" timeOffset="546.227">481 184,'0'38,"0"27,0 8,0-4,4-9,3-10,-1-9,-2-6,0-4,3-8,1-3,-2-5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0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16,'1'283,"-1"-279,0-1,0 1,0-1,1 0,-1 1,1-1,0 0,0 0,0 1,0-1,1 0,-1 0,1 0,0 0,0-1,0 1,0 0,0-1,1 1,-1-1,1 0,-1 0,1 0,0 0,0 0,0-1,0 1,0-1,0 0,1 0,-1 0,0 0,1-1,-1 1,0-1,1 0,-1 0,0 0,1 0,-1-1,0 1,1-1,-1 0,0 0,0 0,1-1,14-6,-1 0,-1-2,0 0,0-1,-1 0,0-1,-1-1,-1-1,0 0,-1 0,0-1,-1-1,-1 0,0 0,5-14,38-50,-8 3,-79 207,33-125,0 0,1 0,0 1,0-1,1 0,-1 0,1 0,0 0,0 0,1 0,-1 0,1-1,0 1,0-1,1 1,0-1,-1 1,1-1,1 0,-1-1,1 1,-1 0,1-1,0 0,0 0,5 3,-2-3,1 0,-1 0,1 0,0-1,0 0,0-1,0 1,1-2,-1 1,0-1,0 0,0-1,0 0,1 0,-1-1,0 0,-1 0,1-1,0 0,-1-1,1 1,-1-1,0-1,-1 1,1-1,-1 0,1-1,-2 0,1 0,-1 0,0 0,0-1,3-5,1-2,-1-1,0 0,0 0,-2-1,0 0,-1 0,0-1,0-10,-3 14</inkml:trace>
  <inkml:trace contextRef="#ctx0" brushRef="#br0" timeOffset="328.272">988 16,'-5'29,"-6"19,-1 6,1-6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8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1,'47'21,"-43"-20,2 0,-4-2,0 1,-1-1,1 1,0 0,0 0,0 0,0 0,0 0,-1 0,1 0,0 0,0 1,0-1,-1 1,1 0,0-1,-1 1,1 0,0 0,-1 0,1 0,-1 0,1 0,-1 1,0-1,0 0,1 1,-1-1,0 1,0-1,0 1,-1 0,1-1,0 1,-1 0,1 0,-1-1,1 1,-1 0,0 0,0 0,0 0,0-1,0 1,0 0,0 0,0 0,-1 0,-11 20,-14 38,26-59,0 1,0-1,0 1,0 0,0-1,0 1,1-1,-1 1,0 0,1-1,-1 1,1-1,0 1,0-1,-1 0,1 1,0-1,0 0,0 0,0 1,1-1,-1 0,0 0,0 0,1 0,-1-1,0 1,1 0,-1 0,1-1,-1 1,1-1,-1 1,1-1,0 0,-1 0,1 0,0 0,8 2,0-1,0-1,1 0,-1-1,0 0,0 0,0-1,0 0,0-1,0 0,1-1,-9 3,18-5</inkml:trace>
  <inkml:trace contextRef="#ctx0" brushRef="#br0" timeOffset="400.121">396 339,'28'0,"20"0,6 0,-1 0,-5-5,-6-1,-5 0,-4 1,-3 2,-2 1,-5-4,-7-1</inkml:trace>
  <inkml:trace contextRef="#ctx0" brushRef="#br0" timeOffset="659.636">593 85,'-5'39,"-1"26,0 8,1-4,6-10,4-9,-1-8,1-7,-2-5,-1-2,0-6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1 198,'0'12,"17"261,-13-236,-5-31,1 0,0 0,0 0,1 1,0-1,0-1,0 1,0 0,1 0,0 0,1-1,-1 1,1-1,0 0,0 1,1-1,-1-1,1 1,0 0,1-1,-1 0,0-4,0 0,0-1,0 1,0-1,0 0,0 0,0 0,-1 0,1-1,0 0,-1 0,1 0,-1 0,0 0,0-1,0 1,0-1,0 0,0 0,-1 0,1 0,-1 0,0-1,0 1,0-1,0 1,-1-1,1 0,-1 0,0 0,0 1,-1-1,1-4,5-5,93-235,-91 230</inkml:trace>
  <inkml:trace contextRef="#ctx0" brushRef="#br0" timeOffset="2248.867">678 0,'-29'19,"-14"17,-4 6,9-4,18-9,11-13,7-10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1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0 138,'343'-52,"-343"52,1 0,0 0,0 0,-1 1,1-1,0 0,0 0,-1 0,1 0,0 0,0 0,0-1,-1 1,1 0,0 0,0-1,-1 1,1 0,0-1,-1 1,1 0,0-1,-1 1,1-1,-1 1,1-1,-1 1,1-1,-1 0,1 1,-1-1,1 0,-1 1,0-1,1 0,-1 0,0 1,0-1,0 0,1 0,-1 1,0-1,0 0,0 0,0 1,0-1,0 0,-1 0,1 1,0-1,0 0,0 0,-1 1,1-1,0 0,-1 1,1-1,-1 0,1 1,-1-1,1 0,-1 1,1-1,-1 1,-44-25,-22 1,46 18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99,'201'1,"-199"-2,0 1,1-1,-1 1,0 0,1-1,-1 1,1 0,-1 1,0-1,1 0,-1 1,0-1,1 1,-1 0,0-1,0 1,0 0,0 1,1-1,-1 0,-1 1,1-1,0 1,0-1,-1 1,1 0,-1 0,1 0,-1 0,0 0,1 0,-1 0,0 0,-1 0,1 0,0 1,-1-1,1 0,-1 1,1-1,-1 0,0 1,0 0,-5 9,0-1,0 0,-1 0,0-1,-1 0,0 0,-1 0,0-1,0 0,-1-1,0 0,-1 0,-2 1,2-2,1 0,0 1,0 0,1 0,0 1,0 0,1 1,0 0,1 0,0 0,1 1,0 0,0 0,-1 7,4-12,1-1,-1 1,1-1,1 1,-1 0,1-1,0 1,0 0,0 0,1-1,0 1,0 0,1-1,0 1,0-1,0 0,0 0,1 1,0-2,0 1,0 0,0 0,1-1,0 0,0 0,0 0,1 0,-1-1,1 1,0-1,0 0,0-1,0 1,2-1,4 1,1 0,0-1,-1-1,1 0,0 0,0-2,0 1,0-1,-1-1,1 0,0-1,-1 0,0-1,0 0,0-1,0 0,0 0,-1-1,0-1,-1 0,8-7,-3 4</inkml:trace>
  <inkml:trace contextRef="#ctx0" brushRef="#br0" timeOffset="496.157">622 15,'-1'45,"3"0,2 0,1-1,3 0,1 0,3 0,1-1,2-1,12 22,-27-62,0-1,0 0,0 0,1 1,-1-1,0 0,1 1,-1-1,1 0,-1 0,1 0,-1 0,1 1,0-1,0 0,0 0,-1 0,1-1,0 1,0 0,0 0,1 0,-1-1,0 1,0 0,0-1,0 1,1-1,-1 0,0 1,0-1,1 0,-1 0,0 1,1-1,-1 0,0-1,1 1,-1 0,0 0,0 0,1-1,-1 1,0-1,0 1,1-1,-1 1,0-1,0 0,0 1,0-1,0 0,0 0,0 0,0 0,0 0,41-136,-35 108,1 0,2 0,0 1,2 0,2 1,0 0,7-7,53-73,-60 88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5,-4 1,-11 0,-10-1,-11-2,-7-1,-5-1,-8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1,'-5'4,"4"3,1-6,-4-2,-1-2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1,'95'347,"-39"-197,-56-149,0-1,0 1,0 0,0 0,0-1,1 1,-1 0,0-1,1 1,-1 0,0-1,1 1,-1 0,1-1,-1 1,1-1,-1 1,1-1,-1 1,1-1,0 1,-1-1,1 0,0 1,-1-1,1 0,0 1,-1-1,1 0,0 0,0 0,-1 0,1 0,0 0,0 0,-1 0,1 0,0 0,0 0,-1 0,1 0,0-1,-1 1,1 0,0-1,-1 1,1 0,0-1,-1 1,1-1,-1 1,1-1,0 1,-1-1,1 1,-1-1,23-42,-20 36,177-366,-166 349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5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1 118,'363'0,"-295"-11,-86-15,-58-38,62 48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244 199,'-17'-44,"16"38,0 0,-1 1,1-1,-1 1,-1 0,1-1,-1 1,0 0,0 1,-1-1,1 0,-1 1,0 0,0 0,0 0,-2-1,4 5,1-1,-1 0,1 1,-1-1,1 1,-1 0,0-1,1 1,-1 0,0 0,1 0,-1 0,0 0,1 0,-1 1,1-1,-1 0,0 1,1 0,-1-1,1 1,-1 0,1 0,0-1,-1 1,1 0,0 0,0 1,-1-1,1 0,0 0,0 1,0-1,1 0,-1 1,0-1,0 1,1-1,-1 1,0 0,-18 67,19 227,11-115,8 63,7 3,-26-245,0 0,0 0,0 0,0 0,-1 1,1-1,-1 0,0 0,1 0,-1 0,0 0,0-1,0 1,0 0,0 0,-1-1,1 1,-1 0,1-1,-1 1,1-1,-1 0,0 0,1 0,-1 1,0-2,0 1,0 0,0 0,0 0,0-1,0 0,0 1,0-1,-1 0,1 0,0 0,0 0,0 0,0 0,0-1,-1 1,-5-2,1 0,0 0,0 0,1-1,-1 0,0 0,1-1,0 0,0 0,0 0,0-1,0 0,-7-9</inkml:trace>
  <inkml:trace contextRef="#ctx0" brushRef="#br0" timeOffset="986.425">695 227,'0'-8,"-1"-1,0 1,0 0,-1 0,0 1,0-1,-1 0,0 1,0-1,-1 1,0 0,0 0,-1 0,0 1,0 0,0 0,-1 0,0 0,0 1,-2-1,6 5,-1 1,1 0,-1 0,1 1,-1-1,1 0,0 1,-1 0,1-1,0 1,-1 0,1 0,0 0,0 1,0-1,0 0,0 1,0-1,0 1,1 0,-1 0,0-1,1 1,0 0,-1 1,1-1,0 0,0 0,0 0,0 1,0-1,1 0,-1 1,1-1,0 0,-1 1,1-1,0 1,0-1,1 2,-28 166,26-147,2 0,0 0,1 0,2-1,0 1,1-1,2 0,0 0,4 7,24 89,-3 42,-23-111,-5-34,-1-1,0 1,-1-1,-1 1,-1 0,0 0,0 0,-2 0,0 0,1-7,-1 1,0-1,-1 0,0 0,0 0,-1 0,0 0,0-1,-1 0,0 0,0 0,-1 0,0-1,0 0,0 0,-1 0,0-1,0 0,0-1,-1 1,1-1,-3 0,-6 0,2-4</inkml:trace>
  <inkml:trace contextRef="#ctx0" brushRef="#br0" timeOffset="3868.593">1203 594,'14'16,"-2"1,0 0,0 1,-2 1,0-1,-1 2,3 11,6 9,62 171,-80-210,0 0,0 0,1 0,-1 0,0 0,0 0,1 0,-1 0,0 0,1 0,-1 0,1-1,-1 1,1 0,-1 0,1 0,0-1,-1 1,1 0,0 0,0-1,0 1,-1-1,1 1,0-1,0 1,0-1,0 1,0-1,0 0,0 0,0 0,0 1,0-1,0 0,0 0,0 0,0 0,0 0,0-1,0 1,0 0,0 0,0-1,0 1,0-1,0 1,0 0,-1-1,1 0,0 1,0-1,0 0,-1 1,1-1,0 0,-1 0,1 1,-1-1,1-1,46-124,-32 71,30-126,-44 158</inkml:trace>
  <inkml:trace contextRef="#ctx0" brushRef="#br0" timeOffset="4308.17">1260 283,'28'0,"20"0,6 0,-1 0,-5 0,-6 0,-9 0</inkml:trace>
  <inkml:trace contextRef="#ctx0" brushRef="#br0" timeOffset="17663.01">1260 1,'-10'3,"0"0,1 1,0 0,0 0,0 1,1 1,-1 0,1 0,0 0,1 1,0 0,0 0,0 1,1 0,0 0,1 1,0-1,0 1,1 0,-1 2,5-10,-28 52,2 1,3 2,2 0,1 7,2-8,2 1,3 1,2 0,-1 34,10-74,1 1,1-1,1 0,0 1,1-1,1 0,0 0,1 0,1 0,1-1,1 0,0 0,1 0,0-1,1 0,1-1,5 6,5-4,0-1,0 0,2-2,-1 0,2-2,0 0,0-2,1 0,0-2,0 0,1-2,-1 0,1-2,1-1,3-1,8 4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81 226,'-19'24,"-12"12,1 1</inkml:trace>
  <inkml:trace contextRef="#ctx0" brushRef="#br0" timeOffset="2349.408">278 1,'72'162,"-56"-118,-3 1,-1-1,-2 2,-2 0,-2 0,-3 0,-1 20,-2-50,-1 1,0 0,-2 0,0-1,0 0,-2 1,0-2,-1 1,0 0,-1-1,-1 0,-1-1,0 0,0 0,-2-1,0 0,0-1,-1 0,0-1,-1 0,-1-1,-1 0,-53 28,37-26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1,'2'1,"0"0,0 1,0-1,-1 1,1 0,0-1,-1 1,0 0,1 0,-1 0,0 0,0 0,0 0,0 0,0 1,-1-1,1 0,-1 0,1 1,-1-1,0 0,0 1,0-1,0 1,0-1,0 1,4 195,-4-195,0-1,1 1,-1-1,0 1,1-1,-1 1,1-1,0 0,0 0,0 1,0-1,0 0,1 0,-1 0,1 0,-1 0,1 0,0 0,-1-1,1 1,0-1,0 1,0-1,1 0,-1 1,0-1,0 0,1 0,-1-1,0 1,1-1,-1 1,1-1,-1 0,1 1,-1-1,1-1,-1 1,0 0,1 0,95-37,-60 6,-32 26,-1-1,1 1,0 0,0 1,0 0,0-1,1 2,0-1,0 1,0 0,0 1,0-1,5 0,-8 5,0-1,0 0,-1 1,1 0,-1 0,1 0,-1 0,0 0,1 1,-1 0,-1-1,1 1,0 0,-1 0,1 1,-1-1,0 0,0 1,0 0,-1-1,1 3,12 16,-12-19,0-1,0 1,1-1,-1 0,0 0,1 0,-1 0,1 0,0 0,0-1,0 1,-1-1,1 0,1 0,-1 0,0 0,0-1,0 1,0-1,0 0,1 0,-1 0,0 0,0 0,0-1,1 1,-1-1,0 0,0 0,0 0,0-1,0 1,-1-1,1 1,1-2,89-73,-81 64,-1-1,0 0,-1 0,-1-1,0-1,-1 0,0 0,-2 0,1-1,3-16,-7 20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00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0,'-19'38,"-11"23,-1 5,5-8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9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0,'-19'34,"-7"10</inkml:trace>
  <inkml:trace contextRef="#ctx0" brushRef="#br0" timeOffset="582.423">356 423,'-32'20,"1"2,2 2,0 0,2 2,0 1,2 2,-18 26,40-53,0 0,1 1,-1-1,1 1,-1-1,1 1,0 0,0 0,0 0,1 0,-1 0,1 0,-1 0,1 1,0-1,0 0,1 1,-1-1,1 1,0-1,-1 1,2-1,-1 1,0-1,1 1,-1-1,1 1,0-1,0 0,1 1,-1-1,1 0,-1 0,1 0,0 0,0 0,0 0,1-1,-1 1,0-1,1 0,0 1,0-1,0 0,0 0,9-1,0 0,0 0,0-1,0 0,0-1,0-1,0 0,0 0,-1-1,1-1,-1 0,0-1,0 0,0 0,-1-1,1 0,-1-1,-1-1,0 1,0-1,0-1,3-4,6-1,4-5,-1 0,0-1,-2-1,0 0,-1-2,-2 0,0-1,-2-1,0 0,-2-1,-1 0,-1-1,-1 0,-1 0,-2-1,0 0,-2-1,-1 1,-2-1,-1 0,1 26,-1-1,0 0,0 1,0-1,0 1,-1-1,0 1,1-1,-1 1,0-1,-1 1,1 0,-1-1,1 1,-1 0,0 0,0 0,0 0,-1 1,1-1,-1 1,1-1,-1 1,0 0,0 0,0 0,0 0,0 0,-1 1,1 0,0-1,-1 1,1 0,-1 1,1-1,-1 1,1-1,-1 1,0 0,1 1,-1-1,1 0,-1 1,1 0,-1 0,-2 1,-6 7,1 0,0 1,1 0,0 0,1 1,0 1,0-1,2 2,-1-1,1 1,1 0,1 0,0 1,-2 5,3-7,0 1,1-1,1 1,-1 0,2 0,0 1,1-1,0 0,1 0,0 0,1 0,0 0,1 0,1 0,0-1,1 0,0 0,1 0,0 0,1-1,0 0,1 0,6 6,-8-10,2 0,-1-1,1 1,0-1,0-1,1 0,-1 0,1 0,1-1,-1-1,0 0,1 0,6 1,5-1</inkml:trace>
  <inkml:trace contextRef="#ctx0" brushRef="#br0" timeOffset="1049.019">836 479,'-8'10,"0"1,1 0,1 0,0 1,0-1,1 1,1 0,0 1,1-1,0 1,1 0,0 0,1 1,1-11,0-1,0 1,1-1,-1 1,0-1,1 1,0-1,0 1,0-1,0 0,0 0,0 1,1-1,-1 0,1 0,-1 0,1 0,0-1,0 1,-1 0,1-1,1 1,-1-1,0 0,0 0,0 1,1-1,-1-1,0 1,1 0,-1-1,1 1,-1-1,1 0,-1 0,1 0,-1 0,1 0,-1 0,1-1,-1 1,1-1,-1 0,1 1,-1-1,0 0,1-1,-1 1,0 0,0-1,0 1,0-1,1-1,22-13,-1-2,0-1,-2-1,0 0,8-12,54-58,-59 73,-16 38,-27 314,18 34,-21-259,20-107,-1 0,0 0,1 0,-1 0,0 0,0 0,-1 0,1-1,-1 1,1-1,-1 0,0 0,0 0,0 0,0 0,0 0,0-1,0 0,-1 0,1 1,0-2,-1 1,1 0,-1-1,1 0,-1 1,1-1,-1-1,1 1,-1 0,1-1,0 0,0 0,0 1,0-2,0 1,0 0,1-1,-1 1,0-1,1 0,-1 0,1 0,0 0,-1 0,1 0,0-1,0 1,1-1,-1 1,0-1,1 0,0 0,-1 0,1 0,0 0,1 0,-1 0,0 0,1-1,-4-98,5 85,1-41,-1 33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269 475,'-23'10,"0"1,1 1,0 1,1 1,0 1,1 1,1 0,0 1,2 2,-12 14,-2 29,30-61,1 1,0-1,-1 1,1-1,0 1,0-1,0 1,0 0,1-1,-1 1,0-1,1 1,-1-1,1 0,-1 1,1-1,-1 1,1-1,0 0,0 0,0 1,0-1,0 0,0 0,0 0,0 0,0 0,1 0,-1 0,0-1,1 1,-1 0,1-1,-1 1,0-1,1 1,-1-1,1 0,-1 1,1-1,-1 0,1 0,12-1,-1 0,0-1,0 0,0-1,0-1,0 0,-1 0,1-2,-1 1,0-2,-1 1,0-2,7-5,21-17,-3-1,0-2,-2-1,17-25,-34 40,3-3,-1 0,-2-2,0 0,-1-1,-1 0,-2-2,0 1,-2-2,-1 1,-1-2,-2 1,2-12,-8 35,0 1,0-1,0 1,-1-1,1 1,-1-1,0 0,-1 1,1-1,-1 1,1-1,-2 1,1-1,0 1,-1 0,0 0,0-1,0 1,0 0,-1 1,1-1,-1 0,0 1,0-1,-1 1,1 0,-1 0,1 1,-1-1,0 0,0 1,0 0,0 0,0 1,-1-1,1 1,-1 0,1 0,-1 0,1 0,-1 1,1 0,-1 0,1 0,-1 1,0-1,1 1,-1 0,1 0,-1 1,-10 7,0 1,1 0,1 1,-1 0,2 1,0 1,0 0,1 1,1 0,0 0,1 1,0 0,1 1,1 0,1 0,0 1,1 0,1 0,0 0,2 0,0 0,1 1,0 4,2-6,0 0,1-1,0 1,1-1,1 1,1-1,0 0,1 0,0-1,2 0,-1 0,2-1,0 0,0 0,1-1,1 0,0-1,0 0,1-1,1 0,-1-1,2 0,-1-1,1 0,3 0,29-5,-25-6</inkml:trace>
  <inkml:trace contextRef="#ctx0" brushRef="#br0" timeOffset="249.027">946 335,'-29'38,"-14"27,-4 8,5-5,10-8,5-10,9-8,6-8,5-3,4-13,3-14,1-7</inkml:trace>
  <inkml:trace contextRef="#ctx0" brushRef="#br0" timeOffset="431.899">720 249,'10'43,"12"29,3 7,2-5,-4-11,0-11,-1-9,2-12,-3-7,-1-8,-4-10,-4-7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2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1 367,'921'0,"-985"5,38 1</inkml:trace>
  <inkml:trace contextRef="#ctx0" brushRef="#br0" timeOffset="247.355">86 508,'38'5,"42"1,17 1,1-2,-6-2,-15-1,-10 0,-11-2,-11 0,-9 5,-5 1,-3-1,-1 0,-6-2</inkml:trace>
  <inkml:trace contextRef="#ctx0" brushRef="#br0" timeOffset="669.568">565 0,'88'88,"-80"-81,217 131,-75-52,-138-78,0 0,-1 1,1 0,-2 0,1 2,-2-1,1 1,3 7,-11-15,1 0,-1 0,-1 1,1-1,0 0,-1 1,0-1,0 1,0 0,0-1,0 1,-1 0,0 0,0-1,0 1,0 0,0 0,-1-1,0 1,0 0,0-1,0 1,0 0,-1-1,1 0,-1 1,0-1,0 0,0 0,-1 0,1 0,-1 0,1-1,-2 2,-146 91,104-71,-312 144,299-131,46-28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480 509,'1'-1,"-1"-1,0 1,0-1,0 0,0 1,0-1,-1 1,1-1,-1 1,1-1,-1 1,1-1,-1 1,1-1,-1 1,0 0,0-1,0 1,0 0,0 0,0-1,0 1,-1 0,1 0,0 0,0 1,-1-1,1 0,-1 0,1 1,-1-1,1 1,-1-1,1 1,-1 0,1-1,-1 1,0 0,1 0,-1 0,1 0,-1 0,0 1,1-1,-1 0,1 1,-1-1,1 1,-1 0,1-1,0 1,-1 0,1 0,0 0,-1 0,1 0,0 0,0 0,0 1,0-1,0 0,0 0,0 1,1-1,-1 2,-4 8,1 1,1 0,0 0,1 0,0 0,0 0,2 0,-1 1,2-1,0 0,0 3,1 19,0 418,-2-433,-1 1,0-1,-2 0,0 1,-1-1,-2 0,1-1,-3 2,8-19,-1 0,0-1,1 1,-1-1,0 1,1-1,-1 1,0-1,0 1,0-1,1 0,-1 1,0-1,0 0,0 0,0 0,0 0,0 1,1-1,-1 0,0-1,0 1,0 0,0 0,0 0,0 0,1-1,-1 1,0 0,0-1,0 1,1-1,-1 1,0-1,1 1,-1-1,0 0,1 1,-1-1,0 0,1 1,-1-1,1 0,0 0,-1 1,1-1,0 0,-1 0,1 0,0 0,0 1,0-1,-1 0,1 0,0 0,0 0,0 0,1 0,-1 0,0 1,0-1,-8-20</inkml:trace>
  <inkml:trace contextRef="#ctx0" brushRef="#br0" timeOffset="299.661">0 481,'44'0,"32"-5,14-1,-3 0,-8 1,-12-3,-13-1,-10 2,-9 1,-4 3,-4 0,-6-2,-2-2,1 2,2 5,-3 8,0 3,-4-1</inkml:trace>
  <inkml:trace contextRef="#ctx0" brushRef="#br0" timeOffset="688.708">820 791,'33'5,"26"1,8 1,-4-2,-6-2,-9-1,-8 0,-6-2,-3 0,-3 0,-6 0</inkml:trace>
  <inkml:trace contextRef="#ctx0" brushRef="#br0" timeOffset="934.246">876 989,'38'0,"23"0,5 0,-3 0,-8 0,-9 0,-2-4,-4-3,-9 1</inkml:trace>
  <inkml:trace contextRef="#ctx0" brushRef="#br0" timeOffset="1304.165">2174 256,'0'14,"0"15,0 6,0 3,5 0,1-3,0-1,-1-3,3-5,1-4,-2 0,-1 1,2-3,0-1,-1 1,3-2,0-4</inkml:trace>
  <inkml:trace contextRef="#ctx0" brushRef="#br0" timeOffset="1552.509">1977 707,'38'0,"37"0,11 0,-6 0,-10 0,-13 0,-16 0</inkml:trace>
  <inkml:trace contextRef="#ctx0" brushRef="#br0" timeOffset="1901.012">2032 904,'33'6,"-22"-5,0 0,-1 1,1 1,0-1,-1 2,0-1,0 2,0-1,0 1,-1 1,0-1,7 7,-14-10,-1-1,1 1,-1 0,0 0,0-1,0 1,0 0,0 0,0 0,0 0,-1 0,1 0,-1 0,0 1,1-1,-1 0,0 0,0 0,0 0,0 0,-1 0,1 1,-1-1,1 0,-1 0,0 0,0 0,0 0,0 0,0-1,0 1,0 0,-1 1,-56 56,44-46,8-9,1 0,0 1,0-1,1 1,-1 0,1 1,0-1,0 1,1-1,0 1,0 0,0 0,1 1,0-1,0 1,0-1,1 1,0 0,3-4,0 0,0 0,0 0,1-1,-1 1,1-1,0 1,0-1,0 0,0 0,0 0,0 0,0-1,1 1,-1-1,0 0,1 0,0 0,-1 0,1-1,-1 0,1 1,0-1,-1 0,1-1,-1 1,1-1,2 0,-1 1,73-14,-59 7</inkml:trace>
  <inkml:trace contextRef="#ctx0" brushRef="#br0" timeOffset="2553.356">2682 594,'21'-28,"2"2,0 0,2 1,1 2,1 1,1-1,32-25,-60 47,1 0,0-1,1 1,-1 0,0 0,0 0,0 1,1-1,-1 0,0 0,1 1,-1-1,0 1,1-1,-1 1,1-1,-1 1,1 0,-1 0,1 0,-1 0,1 0,-1 0,1 0,-1 0,1 1,-1-1,1 1,-1-1,0 1,1-1,-1 1,0 0,1 0,-1 0,0-1,0 1,0 0,0 1,0-1,0 0,0 0,0 0,0 1,0-1,-1 0,1 1,0-1,-1 0,1 1,-1-1,0 1,1-1,-1 1,0-1,0 1,2 4,40 75,-40-79,0 1,0-1,0-1,0 1,0 0,0 0,1-1,-1 1,1-1,-1 0,1 0,0 0,-1 0,1 0,0-1,0 1,0-1,-1 0,1 0,0 0,0 0,0 0,0 0,-1-1,1 1,0-1,0 0,-1 0,1 0,0 0,-1-1,18-8,-1-2,0 0,-1-2,0 0,-1 0,12-15,33-26,-62 53,1 1,-1 0,1 0,0 0,0 0,-1 0,1 0,0 0,0 0,0 0,0 0,0 1,0-1,0 0,1 1,-1-1,0 1,0-1,0 1,1-1,-1 1,0 0,0 0,1 0,-1-1,0 1,1 0,-1 1,0-1,0 0,1 0,-1 0,0 1,0-1,1 1,-1-1,0 1,0 0,0-1,0 1,0 0,0 0,0-1,0 1,0 0,0 0,0 0,0 0,-1 0,1 1,0-1,-1 0,1 0,-1 0,1 1,11 126,-7-105,-1-2</inkml:trace>
  <inkml:trace contextRef="#ctx0" brushRef="#br0" timeOffset="2818.438">2766 763,'44'0,"37"0,16 0,-5-5,-8-1,-9 0,-12 1,-12 1,-11 2,-6 1,-4 0,-3 1,-2 0,-4 6,-1 0,-4 1</inkml:trace>
  <inkml:trace contextRef="#ctx0" brushRef="#br0" timeOffset="3402.541">3049 1074,'-214'314,"264"-383,149-178,-63 115,-83 95,-52 36,0 0,0 1,0-1,1 0,-1 1,0-1,1 0,-1 1,0 0,1-1,-1 1,1 0,-1 0,1 0,-1 0,0 0,1 0,-1 0,1 0,-1 1,1-1,-1 0,0 1,1-1,-1 1,0 0,0-1,1 1,-1 0,0 0,0 0,0 0,0 0,0 0,0 0,0 0,0 0,0 0,-1 1,1 0,21 184,18-76,-40-110,1 1,-1-1,1 1,-1-1,1 1,-1 0,1-1,-1 1,0-1,1 1,-1 0,0-1,1 1,-1 0,0 0,0-1,0 1,0 0,0-1,0 1,0 0,0 0,0-1,0 1,0 0,0-1,0 1,-1 0,1 0,0-1,-1 1,1 0,0-1,-1 1,1-1,-1 1,1 0,-1-1,1 1,-1-1,1 1,-1-1,1 0,-1 1,0-1,1 0,-1 1,0-1,1 0,-1 0,0 1,1-1,-1 0,0 0,0 0,1 0,-1 0,0 0,0 0,1 0,-1 0,0-1,0 1,-52-16,46 13,3 1,-31-10,0-2,1-2,1-1,0-2,-4-4,16 6</inkml:trace>
  <inkml:trace contextRef="#ctx0" brushRef="#br0" timeOffset="3735.392">3699 143,'36'49,"-2"2,-3 2,-1 0,-3 3,0 7,-17-36,-1 0,-1 1,-2 0,-1 1,-1-1,-1 1,-2 0,-1 0,-1 0,-1-1,-6 29,2-32,-1-1,-1 0,-1-1,-1 0,-1 0,-1-1,-1 0,0-1,-2-1,-1 0,0-1,-2-1,-10 9,-13 9,-3-3,-1-1,-1-2,-2-2,-32 13,44-23</inkml:trace>
  <inkml:trace contextRef="#ctx0" brushRef="#br0" timeOffset="4219.49">1722 1,'-43'186,"7"-38,7 1,-1 60,27-182,2 1,0-1,2 0,1 0,1 0,2 0,0-1,2 1,1-1,1-1,1 0,1 0,1-1,1 0,13 16,-10-20,0 0,2-2,0 0,1-1,1 0,0-2,1-1,1 0,0-1,1-2,0 0,1-2,22 7,123 32,-138-38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0,'-2'2,"1"-1,0 0,1 1,-1-1,0 1,0-1,1 1,-1 0,1-1,-1 1,1 0,-1-1,1 1,0 0,0-1,0 1,0 0,0-1,1 1,-1 0,0-1,1 1,-1 0,1-1,-1 1,1-1,0 1,0-1,0 1,0-1,0 1,0-1,0 0,1 1,67 120,39 184,-87-229,-21-76,1-1,-1 1,0 0,0-1,0 1,0 0,1-1,-1 1,0-1,0 1,1-1,-1 1,0-1,1 1,-1-1,1 1,-1-1,1 1,-1-1,1 0,-1 1,1-1,-1 0,1 1,0-1,-1 0,1 0,-1 1,1-1,0 0,-1 0,1 0,0 0,-1 0,1 0,-1 0,1 0,0 0,-1 0,1 0,0-1,-1 1,1 0,-1 0,1-1,0 1,-1 0,1-1,-1 1,1 0,-1-1,1 1,-1-1,0 1,1-1,-1 1,1-1,-1 1,0-1,0 0,1 1,-1-1,0 1,0-1,0 0,1 0,16-41,-16 41,98-349,-80 248,-18 90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15,'34'0,"272"0,-244 6,-70-19,6 5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3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1 127,'1'-2,"0"0,0 0,0 1,1-1,-1 0,1 1,-1-1,1 1,-1 0,1-1,0 1,0 0,-1 0,1 0,0 0,0 1,0-1,0 0,0 1,0-1,0 1,1 0,-1 0,0 0,0 0,0 0,0 0,1 1,71 0,-72-1,0 0,0 1,-1-1,1 1,0-1,0 1,-1 0,1 0,0 0,-1 0,1 0,0 0,-1 0,0 0,1 1,-1-1,0 1,0-1,1 1,-1-1,0 1,0 0,-1-1,1 1,0 0,-1 0,1 0,-1-1,1 1,-1 0,0 0,0 0,0 0,0 0,0 0,-1 1,-1 5,-1-1,0 1,0-1,0 1,-1-1,-1-1,1 1,-1 0,0-1,-1 0,1 0,-1-1,0 0,-1 0,1 0,-5 2,-45 46,55-52,0 0,1 0,-1 0,0 0,1 0,-1 0,1 0,-1 0,1 1,-1-1,1 0,0 0,0 1,-1-1,1 0,0 1,0-1,0 0,1 0,-1 1,0-1,0 0,1 0,-1 1,1-1,-1 0,1 0,-1 0,1 0,0 0,0 0,-1 0,1 0,0 0,0 0,0 0,0 0,0 0,0-1,0 1,0 0,1-1,-1 1,0-1,0 1,0-1,1 0,-1 1,63 14,56-13,-95-3</inkml:trace>
  <inkml:trace contextRef="#ctx0" brushRef="#br0" timeOffset="638.235">791 156,'-9'-14,"0"1,-1 0,-1 0,0 1,-1 1,0 0,-1 1,0 0,0 1,-1 0,0 1,-1 1,-3-1,15 6,1 1,0 0,-1 1,1-1,0 0,-1 1,1-1,-1 1,1 0,-1 0,1 0,-1 0,1 0,-1 0,1 1,-1-1,1 1,-1 0,1 0,0 0,0 0,-1 0,1 0,0 1,0-1,0 1,0-1,0 1,0 0,1 0,-1-1,1 1,-1 1,1-1,0 0,0 0,-1 0,2 1,-1-1,0 0,0 1,1-1,-1 1,1-1,0 1,0-1,0 1,0 0,0 22,1-1,2 1,0-1,1 0,2 0,0 0,2 0,6 14,13 45,83 257,-97-300,-2 0,-2 1,-2 1,-1-1,-1 38,-4-68,0 0,-2 0,1-1,-1 1,-1 0,0-1,-1 1,1-1,-2 0,0 0,0 0,-1 0,0-1,0 1,-1-1,-1-1,1 1,-1-1,-6 5,4-6,0-1,0 1,-1-2,0 1,0-1,0-1,-1 0,1 0,-1-1,0-1,0 1,0-2,-1 0,1 0,0-1,-1 0,1-1,-9-1,18 2,-1 0,1-1,0 1,0 0,-1-1,1 1,0-1,0 1,0-1,0 0,0 0,0 0,0 0,0-1,0 1,0 0,0-1,1 1,-1-1,1 0,-1 0,1 1,0-1,-1 0,1 0,0 0,0 0,0 0,1-1,-1 1,1 0,-1 0,1 0,-1-1,1 1,0 0,0 0,0-1,1 1,-1 0,0-1,1 1,0 0,0-1,42-94,-42 95,14-23</inkml:trace>
  <inkml:trace contextRef="#ctx0" brushRef="#br0" timeOffset="1169.025">1383 183,'-2'-6,"-1"0,0 0,0 0,-1 1,0-1,0 1,0 0,-1 0,1 0,-1 0,-1 1,1 0,0 0,-1 1,0-1,0 1,0 0,0 1,0-1,-1 1,1 1,-1-1,1 1,-1 0,1 1,-1-1,0 1,0 1,1-1,-1 1,1 0,-1 1,1-1,-1 1,1 1,0-1,0 1,-4 2,3 3,0 0,1 0,0 1,1 0,0 0,0 0,1 1,0-1,1 1,0 0,1 0,-1 0,2 0,0 0,0 1,1-1,0 0,0 1,2-1,-1 0,1 1,0-1,1 0,1-1,-1 1,1-1,1 1,0-1,0 0,1-1,0 1,135 246,-134-247,0 0,-1 0,0 1,-1 0,1 0,-2 1,0 0,0 0,0 0,-1 0,-1 0,0 0,0 1,-1-1,0 1,-1 0,0-1,-1 1,0-1,-1 1,0-1,-1 0,0 0,0 0,-1 0,0 0,-1-1,-2 4,-3-1,-1-1,-1 0,0 0,-1-1,0-1,0 0,-1-1,0 0,0-1,-1-1,0 0,0-1,-1 0,-13 1,27-5,0-1,0 0,0 1,0-1,0 0,0 0,0 0,0-1,0 1,0 0,0-1,0 1,0-1,0 0,0 1,1-1,-1 0,0 0,1 0,-1 0,0-1,1 1,-1 0,1-1,0 1,0-1,-1 1,1-1,0 0,0 0,-6-14</inkml:trace>
  <inkml:trace contextRef="#ctx0" brushRef="#br0" timeOffset="1751.067">1863 466,'-22'7,"-1"2,1 1,1 0,0 2,0 0,1 1,1 1,0 1,1 1,0 0,2 1,-15 19,27-31,-1 1,1-1,0 1,0 0,1 0,0 0,0 0,0 0,1 1,-1-1,2 1,-1 0,1 0,0-1,0 1,1 0,0 0,0 0,1 0,0 0,0 0,0-1,1 1,0 0,1-1,-1 1,1-1,0 0,1 0,-1 0,1-1,1 1,-1-1,1 0,0 0,4 4,-2-5,0 1,0-1,0 0,0-1,1 1,0-1,-1-1,1 0,0 0,0 0,1-1,-1-1,0 1,0-1,0 0,1-1,-1 0,0 0,0-1,0 0,0-1,-1 1,1-1,0-1,-1 0,0 0,4-3,4-3,0 0,0-1,-2 0,1-1,-2-1,1 0,-2-1,0 0,0-1,-2 0,0 0,2-6,2-6,-1 0,-1 0,-1-2,-2 1,-1-1,-1 0,-2 0,-1-1,-1 0,-1 1,-2-1,0 0,-3 1,-1-5,4 28,0-1,-1 1,0 0,0 0,0 0,-1 0,0 0,0 1,-1-1,1 1,-1 0,0-1,-1 2,1-1,-1 1,0-1,0 1,0 1,-1-1,1 1,-1 0,0 0,0 0,0 1,0 0,0 0,-1 1,1 0,0 0,-1 0,1 1,-1 0,1 0,-1 0,1 1,-1 0,1 1,0-1,0 1,-5 2,5 1,1 1,-1 0,1 0,0 0,1 1,-1 0,1 0,1 0,-1 0,1 1,1-1,-1 1,1-1,0 1,1 0,0 0,0 0,1 0,0 0,0 0,1 3,5 20,0-1,2 1,1-1,1-1,2 0,1 0,1-1,13 18,-18-31,-1 0,2-1,0 1,1-2,0 0,1 0,0-1,1-1,1 0,0 0,0-2,1 0,0 0,0-1,1-1,11 3,-3-6</inkml:trace>
  <inkml:trace contextRef="#ctx0" brushRef="#br0" timeOffset="2004.234">2541 466,'-24'38,"-18"28,-1 6,6-3,6-9,6-10,9-9,7-6,5-9</inkml:trace>
  <inkml:trace contextRef="#ctx0" brushRef="#br0" timeOffset="2250.73">2230 437,'20'34,"19"25,10 8,0-4,-3-6,-5-14,-9-9,-5-11,-3-8,-5-8</inkml:trace>
  <inkml:trace contextRef="#ctx0" brushRef="#br0" timeOffset="2414.885">2908 127,'-24'48,"-13"20,0 5,6-12</inkml:trace>
  <inkml:trace contextRef="#ctx0" brushRef="#br0" timeOffset="3269.406">3303 550,'-22'0,"-1"1,0 2,0 0,1 1,0 1,0 1,0 1,1 1,-1 0,2 2,0 1,0 0,1 2,-6 4,20-12,1-1,-1 1,1 0,0 0,0 0,0 1,1 0,-1-1,2 1,-1 0,0 1,1-1,0 0,1 1,0-1,0 1,0-1,1 1,-1-1,2 1,-1 0,1-1,0 1,0-1,1 1,-1-1,2 0,-1 0,1 0,0 0,0 0,0 0,1-1,0 1,0-1,0 0,1 0,0-1,0 1,0-1,0 0,1-1,-1 1,1-1,6 2,-3-3,0 0,0-1,0 0,1-1,-1 1,0-2,1 0,-1 0,0 0,0-1,0-1,0 1,-1-2,1 1,0-1,-1 0,0-1,6-4,129-112,-121 102,-2 0,0-2,-2-1,0 0,-2-1,0-1,-1-1,-2 0,-1-1,0 0,-2-1,-1 0,-2 0,0-1,-2 0,1-12,-18-101,12 137,-1 1,0 0,0 0,0-1,-1 1,1 0,0 0,-1 0,0 0,0 0,0 1,0-1,0 1,-1-1,1 1,-1 0,0-1,1 1,-1 1,0-1,0 0,0 1,0 0,-1-1,1 1,0 0,-1 1,1-1,0 1,-1-1,1 1,0 0,-1 0,1 0,-1 1,1-1,0 1,-1 0,0 0,-11 5,0 0,0 1,1 1,0 0,0 1,1 0,0 1,1 0,0 2,0-1,2 1,-1 1,-6 10,8-10,0 0,1 1,0 0,1 0,1 1,0 0,1 0,0 1,2-1,-1 1,2 0,0 0,1 0,1 0,1 0,0 0,1 0,0 0,1 0,1-1,1 1,0-1,1 0,0 0,3 1,-1-6,1 0,1-1,0-1,0 1,0-2,1 1,0-2,1 1,0-1,-1-1,2 0,-1-1,1 0,4 0,14 3</inkml:trace>
  <inkml:trace contextRef="#ctx0" brushRef="#br0" timeOffset="3785.27">3670 636,'-3'9,"1"1,-1 0,2 0,-1 0,1 1,1-1,0 0,0 0,1 1,1-1,-1 0,1 0,1 0,0 0,4 8,-6-16,0 0,1 1,-1-1,0 0,1 0,-1 0,1 0,0 0,-1-1,1 1,0 0,0-1,0 1,0-1,1 0,-1 0,0 0,0 0,1 0,-1 0,1 0,-1-1,1 0,-1 1,1-1,-1 0,1 0,-1 0,1 0,-1-1,1 1,-1-1,0 1,1-1,-1 0,0 0,1 0,-1 0,0-1,0 1,2-2,79-71,43-72,-123 141,25-27,-27 32,-1-1,1 1,-1-1,1 1,-1 0,1-1,0 1,-1 0,1-1,-1 1,1 0,0 0,-1 0,1 0,0-1,-1 1,1 0,0 0,-1 0,1 0,0 1,-1-1,1 0,0 0,-1 0,1 0,0 1,-1-1,1 0,-1 1,1-1,-1 0,1 1,-1-1,1 1,-1-1,1 1,-1-1,1 1,-1-1,1 1,-1-1,0 1,0-1,1 1,-1 0,0-1,0 1,0 0,1-1,-1 1,0 0,0-1,0 1,0 0,2 9,-1 1,0 0,-1 0,0 0,0 0,-1 0,-1 0,0-1,0 1,-4 9,-7 46,6 94,8-115,-3 0,-1 1,-3-1,-7 29,3-34,9-26,-1-1,0 1,-1-1,-1 1,0-1,-1 0,0-1,-1 1,-1-1,0 0,0 0,-1-1,0 0,-1-1,-1 1,1-2,-2 1,1-2,-3 2,12-9,-1 0,1-1,-1 1,1 0,-1-1,1 1,-1-1,1 0,-1 1,0-1,1 0,-1 0,0 0,1 0,-1 0,1-1,-1 1,0 0,1-1,-1 1,1-1,-1 1,1-1,-1 0,1 0,-1 0,1 0,0 0,0 0,-1 0,1 0,0 0,0-1,0 1,0 0,0-1,1 1,-1-1,0 1,1-1,-1 1,1-1,-1 1,1-1,0 1,-1-2,-5-83,7 80,1-38,3 0,1 1,2-1,12-35,-11 50</inkml:trace>
  <inkml:trace contextRef="#ctx0" brushRef="#br0" timeOffset="4033.169">4403 127,'-24'38,"-12"23,-6 5,5-3,9-8,8-13</inkml:trace>
  <inkml:trace contextRef="#ctx0" brushRef="#br0" timeOffset="5973.202">4658 748,'10'0,"12"0,7 0,4 0,1 0,0 0,-2 0,-1-5,-1-1,-1 0,0 1,-1 1,-5-3,-1 0,0 0,-4 2</inkml:trace>
  <inkml:trace contextRef="#ctx0" brushRef="#br0" timeOffset="6272.887">4940 381,'-10'57,"-3"25,1 2,2-8,3-12,8-12,3-10,1-8,0-9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28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268 452,'-7'1,"20"-22,141-191,-51 55,-102 156,-1 0,1 1,-1-1,1 0,0 1,-1-1,1 0,0 1,0-1,-1 1,1-1,0 1,0 0,0-1,0 1,0 0,-1-1,1 1,0 0,0 0,0 0,0 0,0 0,0 0,0 0,0 0,0 0,0 0,-1 1,1-1,0 0,0 1,0-1,0 0,0 1,-1-1,1 1,0-1,0 1,-1 0,1-1,0 1,-1 0,1 0,-1-1,1 1,-1 0,1 0,-1 0,0-1,1 1,-1 0,0 0,0 0,1 0,-1 0,0 0,0 0,0 0,10 59,-11-22,0-31,0 1,1 0,0-1,0 1,1-1,0 1,0-1,0 1,1-1,0 0,1 1,0-1,0-1,4 8,-5-13,0 1,0-1,0 1,0-1,0 0,0 0,0 0,0 0,1 0,-1 0,0-1,1 1,-1-1,0 1,1-1,-1 0,1 0,-1 0,1 0,-1-1,0 1,1-1,-1 1,0-1,1 0,-1 0,0 0,0 0,0 0,0-1,0 1,0 0,1-2,64-53,72-101,-109 113,-19 68,2 33,-11-44,0 0,1 0,0 0,1-1,0 0,1 0,0 0,1 0,1-1,0 0,3 3,2-1</inkml:trace>
  <inkml:trace contextRef="#ctx0" brushRef="#br0" timeOffset="327.924">268 481,'111'10,"0"-5,0-5,-1-5,87-15,-194 20,39-8,1 2,0 2,1 1,-1 3,6 2,-27 2,-5 3</inkml:trace>
  <inkml:trace contextRef="#ctx0" brushRef="#br0" timeOffset="1027.989">635 678,'-11'12,"-46"44,2 3,3 2,-1 7,12 9,41-77,1-1,-1 1,0 0,0 0,1 0,-1-1,0 1,0 0,1 0,-1 0,0 0,0 0,1-1,-1 1,0 0,1 0,-1 0,0 0,0 0,1 0,-1 0,0 0,1 0,-1 0,0 0,0 0,1 1,-1-1,0 0,1 0,-1 0,0 0,0 0,1 1,-1-1,0 0,0 0,0 0,1 1,-1-1,0 0,0 0,0 0,1 1,-1-1,0 0,0 1,0-1,0 0,0 0,0 1,0-1,0 0,0 1,0-1,0 0,0 0,0 1,0-1,0 0,0 1,0-1,0 0,24-15,135-166,6 16,-164 164,-1 1,1-1,-1 0,1 1,-1-1,1 1,0-1,-1 1,1-1,0 1,-1 0,1-1,0 1,0 0,-1 0,1-1,0 1,0 0,0 0,-1 0,1 0,0 0,0 0,0 0,0 0,-1 0,1 1,0-1,0 0,-1 0,1 1,0-1,0 0,-1 1,1-1,0 1,-1-1,1 1,-1-1,1 1,0 0,-1-1,1 1,-1 0,0-1,1 1,-1 0,1-1,-1 1,0 0,17 49,-12-34,73 119,-48-90,-29-45,0 1,0 0,0 0,0 0,0 0,0-1,-1 1,1 1,0-1,-1 0,1 0,-1 0,1 0,-1 0,0 0,1 1,-1-1,0 0,0 0,0 1,0-1,0 0,0 0,0 0,0 1,0-1,0 0,-1 0,1 0,-1 1,1-1,-1 0,1 0,-1 0,0 0,1 0,-1 0,0 0,0 0,0 0,0 0,0-1,0 1,0 0,0-1,0 1,0 0,0-1,0 1,0-1,-1 0,1 1,0-1,0 0,0 0,-1 0,1 0,0 0,0 0,-1 0,1 0,0 0,0-1,0 1,-1-1,-21-4,0-1,0-1,1-1,0-1,1-1,0-1,1-1,-1-1,-16-8,-10-7,29 14</inkml:trace>
  <inkml:trace contextRef="#ctx0" brushRef="#br0" timeOffset="1483.996">1313 57,'21'13,"36"113,-43-88,-1 0,-2 1,-2 1,-2-1,-1 2,-2-1,-2 0,-2 1,-3 21,1-45,-1 1,-1-1,0 0,-1 0,-1-1,-1 1,0-1,-1-1,-1 1,0-1,-1-1,-1 0,0 0,-1-1,-1 0,1-1,-2-1,-8 6,-1-2</inkml:trace>
  <inkml:trace contextRef="#ctx0" brushRef="#br0" timeOffset="1946.431">296 1,'-27'28,"1"1,2 2,0 0,3 1,0 2,2 0,-12 32,14-30,1 0,2 1,2 0,1 1,2 1,1-1,2 1,2 1,2-1,1 12,-1-32,1-1,1 0,1 0,0 0,2 0,0 0,0 0,2 0,0-1,1 0,1 0,1 0,0-1,1 0,1-1,0 0,1 0,0-1,2-1,-1 0,2 0,0-1,13 8,-3-7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4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155 103,'1'0,"-1"0,1 0,0 0,0 0,0 0,-1 0,1 0,0 0,0-1,-1 1,1 0,0 0,-1-1,1 1,0-1,-1 1,1 0,0-1,-1 1,1-1,-1 1,1-1,-1 0,1 1,-1-1,1 0,-1 1,0-1,1 0,-1 1,0-1,0 0,1 0,-1 1,0-1,0 0,0 0,0 1,0-1,0 0,0 0,0 0,0 1,-1-1,1 0,0 0,0 1,-1-1,1 0,0 1,-1-1,1 0,-8-8,4 4,0-1,0 1,0 0,-1 1,0-1,0 1,0 0,0 0,-1 0,0 1,1 0,-1 0,0 0,-1 1,1 0,-4-1,7 5,0 0,0 1,1 0,-1-1,1 1,0 0,-1 0,1 0,1 0,-1 1,0-1,1 1,0-1,-1 1,1-1,1 1,-1-1,0 1,1 0,0 0,0-1,0 1,0 0,1-1,-1 1,1 0,-1 3,-1 30,0-1,3 1,1 0,2 0,1-1,11 34,64 183,-76-26,-4-223,0 1,-1-1,1 1,-1 0,0-1,-1 1,1 0,-1-1,0 1,0-1,-1 1,1-1,-1 1,0-1,0 0,0 0,-1 0,1 0,-1 0,0-1,0 1,0-1,-1 0,1 1,-1-2,0 1,0 0,0-1,0 0,0 0,0 0,-1 0,1-1,-1 1,1-1,-1 0,1-1,-3 1,-38-40,33 24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1,'-9'43,"-4"33,1 9,2-5,-2-12,1-12,3-11,2-9,2-5,2-3,2-2,0 0,0-10,1-12,-1-12,0-4</inkml:trace>
  <inkml:trace contextRef="#ctx0" brushRef="#br0" timeOffset="345.287">342 226,'-42'23,"25"-15,0 0,1 1,0 0,1 2,0 0,1 0,0 2,1-1,0 2,1 0,0 1,10-10,1 0,0 0,0 1,0-1,0 0,1 1,0-1,0 0,1 1,-1-1,1 0,0 0,0 1,1-1,0 0,0 0,0 0,0-1,1 1,0 0,0-1,0 0,0 1,1-1,0-1,-1 1,1 0,1-1,-1 0,0 0,1 0,0-1,0 1,1-1,40 40,21 60,-55-90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5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171 167,'1'-6,"0"-1,0 1,-1 0,0 0,0-1,0 1,-1 0,0 0,0-1,0 1,-1 0,0 0,0 0,-1 1,1-1,-1 0,-1 1,1 0,-1 0,0 0,0 0,0 0,-1 1,1 0,-1 0,0 0,-1 1,1-1,0 1,-1 1,-3-2,7 4,-1 0,0 0,1 0,-1 0,0 1,1 0,-1-1,1 1,-1 0,1 0,-1 0,1 0,0 1,-1-1,1 1,0-1,0 1,0 0,0 0,0 0,1 0,-1 0,1 0,-1 0,1 1,0-1,-1 1,1-1,1 1,-1-1,0 1,-18 84,36 78,-5-99,97 357,-76-225,-31-194,-1 1,0 0,0-1,-1 1,1 0,-1-1,0 1,0 0,-1-1,1 1,-1 0,0-1,0 1,-1-1,1 1,-1-1,0 1,0-1,0 0,-1 0,0 0,0-1,0 1,0 0,0-1,-1 0,1 0,-1 0,0 0,0-1,0 1,0-1,0 0,-1 0,1-1,0 1,-1-1,-3 1,5-2,-1 0,0-1,1 1,-1 0,1-1,-1 0,1 0,0 0,-1 0,1-1,0 1,0-1,0 0,0 0,0 0,0 0,0 0,1-1,-1 1,1-1,0 0,-1 1,1-1,1 0,-1 0,0-1,1 1,-1 0,0-4,-3-13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8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0 211,'57'284,"-30"-87,-27-191,0-1,0 1,0 0,1-1,-1 1,1 0,0 0,1-1,0 1,-1-1,2 0,-1 1,1-1,0 1,-1-6,-1 0,0 0,0 0,0 0,0-1,0 1,0 0,0-1,0 1,0 0,0-1,0 0,0 1,0-1,0 0,0 1,0-1,-1 0,1 0,0 1,0-1,-1 0,1 0,-1 0,1 0,-1 0,1 0,-1 0,1 0,-1 0,0-1,0 1,0 0,0 0,1-1,85-313,-13 139,-51 131,-17 28</inkml:trace>
  <inkml:trace contextRef="#ctx0" brushRef="#br0" timeOffset="588.383">734 14,'0'-5,"-5"-2,-2 6,-3 2,-2 7,-2 1,0 4,-1 0,1 3,3 2,-1 0,1 0,-2-2,-4 1,2 2,-2-2,6-4,6-4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1 118,'137'0,"-135"0,0 0,0 0,0 1,0-1,0 0,1 1,-1-1,0 1,0 0,-1-1,1 1,0 0,0 0,0 0,0 1,-1-1,1 0,-1 1,1-1,-1 1,1 0,-1-1,0 1,0 0,0 0,0-1,0 1,0 0,0 0,-1 0,1 0,-1 0,1 0,-1 1,0-1,0 0,0 0,0 0,0 0,0 0,-1 0,1 0,-1 0,1 0,-1 0,0 0,0 0,0 0,0 0,0 0,0 0,-1 0,0 1,0-1,0 0,0 1,0-1,1 1,0 0,-1-1,1 1,0 0,0 0,0 0,1 0,-1 0,1 0,-1 0,1 0,0 0,0 0,1 0,-1 0,1 0,-1 0,1 0,0 0,0 0,0-1,0 1,1 0,-1-1,1 1,0-1,0 1,-1-1,2 0,-1 1,0-1,0 0,1-1,-1 1,1 0,2 1,75-9,-54 0</inkml:trace>
  <inkml:trace contextRef="#ctx0" brushRef="#br0" timeOffset="1828.83">368 682,'-27'17,"9"-7,0 1,1 1,0 0,1 1,1 1,0 0,0 1,2 0,0 2,1-1,-5 10,16-23,-1 1,1-1,0 1,1 0,-1-1,1 1,-1 0,1-1,0 1,1 0,-1 0,1-1,-1 1,1 0,0-1,0 1,1-1,-1 0,1 1,0-1,0 0,0 0,0 0,0 0,1 0,-1 0,1-1,0 1,0-1,0 0,0 0,0 0,0 0,0 0,1-1,-1 1,1-1,-1 0,1 0,0-1,-1 1,1-1,0 1,-1-1,1 0,0-1,2 1,12-2,0-1,0-1,0 0,-1-1,0-1,0-1,0 0,-1-1,0-1,0-1,-1 0,0-1,8-8,164-175,-166 173,-1-1,-2-1,0-1,-1 0,-1-1,-2-1,0 0,-2-1,-1-1,-1 0,-1 0,-2-1,0 0,-3 0,2-21,-6 43,0 1,0 0,-1-1,0 1,0-1,-1 1,1 0,-1 0,-1 0,1 0,-1 0,0 1,0-1,-1 1,0 0,1 0,-2 0,1 0,-1 1,1-1,-1 1,-1 0,1 1,0-1,-1 1,0 0,1 1,-1-1,0 1,-1 0,1 1,0-1,0 1,-1 1,1-1,-1 1,1 0,0 0,-1 1,1 0,-1 0,1 1,0-1,-4 3,-2 2,0 1,1 0,1 0,-1 1,1 0,0 1,1 0,0 1,0 0,1 0,1 1,-1 0,2 1,0-1,0 1,1 0,0 1,1-1,1 1,0 0,0 0,2 0,-1 0,2 0,0 0,0 0,1 0,1 0,0 0,1 0,0 0,5 11,4 5,2-1,0 0,2-1,1-1,1 0,1-1,1-1,16 13,-23-25,0 0,1-1,0-1,1 0,0-1,0 0,1-1,0-1,1-1,16 5,8-17,-29-4</inkml:trace>
  <inkml:trace contextRef="#ctx0" brushRef="#br0" timeOffset="2081.95">1383 456,'-33'38,"-26"37,-3 11,5-5,11-12,10-16,10-14,10-8,7-4,1-8,1-1,3 0,1-2</inkml:trace>
  <inkml:trace contextRef="#ctx0" brushRef="#br0" timeOffset="2366.584">1016 428,'10'29,"8"23,5 9,4-2,-2-7,-2-6,1-7,1-5,-3-3,-2-8,1-7,-2-6</inkml:trace>
  <inkml:trace contextRef="#ctx0" brushRef="#br0" timeOffset="2632.597">1637 174,'-14'29,"-5"9</inkml:trace>
  <inkml:trace contextRef="#ctx0" brushRef="#br0" timeOffset="3130.553">1863 598,'-35'15,"0"2,1 2,2 1,0 2,0 0,-1 5,30-25,-1 1,0-1,1 1,0-1,-1 1,1 0,0 1,1-1,-1 0,0 1,1 0,0-1,0 1,0 0,0 0,1 0,-1 0,1 0,0 1,0-1,1 0,-1 1,1-1,0 0,0 1,1-1,-1 0,1 0,0 1,0-1,0 0,1 0,-1 0,1 0,0 0,0 0,1-1,-1 1,1-1,-1 1,1-1,0 0,3 2,1 0,0-1,0 0,0-1,1 1,0-1,-1-1,1 1,0-2,0 1,1-1,-1 0,0 0,0-1,1 0,-1-1,0 0,0 0,0-1,0 0,0 0,0-1,0 0,6-4,9-4,-1-1,0-2,-1 0,0-1,-2-1,0-1,3-4,-1-3,-1-1,-2 0,0-1,-2-2,10-19,-1 2,-7 16,0-1,-2 0,-1-1,-2-1,-1 0,-1 0,-2-2,-1 1,-2-1,-1 0,-2 0,-1 0,-2-25,0 55,0 0,0 0,0 0,-1 0,0 0,1 0,-1 0,-1 1,1-1,0 0,-1 1,0-1,0 1,0-1,0 1,-1 0,1 0,-1 0,0 0,0 0,0 1,0-1,0 1,0 0,-1 0,1 0,-1 0,0 1,1 0,-1-1,0 1,0 0,0 1,0-1,0 1,0 0,0 0,0 0,0 0,1 1,-3 0,-9 5,0 2,0 0,0 0,1 1,0 1,1 1,0 0,1 0,0 1,1 1,0 0,1 1,0 0,2 0,-1 1,2 0,0 0,0 1,2 0,-2 7,1-7,2 0,-1 0,2 1,0-1,1 1,1 0,0 0,1 0,1 0,1-1,0 1,1 0,1-1,0 1,2-1,0-1,0 1,2-1,-1 0,2 0,0-1,1 0,0-1,1 0,1-1,0 0,10 7,-13-13,-1-1,2-1,-1 0,0 0,1-1,0 0,0 0,-1-1,2-1,1 1,13 0</inkml:trace>
  <inkml:trace contextRef="#ctx0" brushRef="#br0" timeOffset="3715.807">2427 456,'-11'20,"0"1,1 1,1 0,1 0,1 1,1 0,1 0,1 0,1 1,1-1,1 1,2 22,-1-43,1 0,-1 0,1 0,0-1,0 1,0 0,0-1,0 1,1 0,-1-1,1 0,0 1,0-1,0 0,0 0,0 0,0 0,0 0,1 0,-1-1,1 1,-1-1,1 0,0 0,-1 0,1 0,0 0,0 0,0-1,-1 1,1-1,0 0,0 0,0 0,0 0,0-1,2 0,6 0,0-2,-1 1,1-2,-1 1,0-1,0-1,0 0,0 0,5-5,9-9,0-1,-2-1,0-1,-1 0,-1-2,-2-1,0 0,8-17,-22 35,38-38,-40 47,-1-1,0 0,1 1,-1-1,0 1,0-1,0 1,0-1,0 1,0 0,-1-1,1 1,0 0,-1 0,1 0,-1-1,0 1,0 0,0 0,0 0,0 0,0 0,0 0,-1 1,-24 121,-54 322,21-187,27-203,30-55,1 0,-1 0,0 0,0 0,0 0,1-1,-1 1,0 0,0 0,0-1,0 1,0-1,0 1,0-1,0 1,-1-1,1 0,0 1,0-1,0 0,0 0,-1 0,1 0,0 0,0 0,0 0,0 0,0 0,-1-1,1 1,0 0,0-1,0 1,0-1,0 0,0 1,0-1,0 0,0 1,0-1,0 0,1 0,-1 0,0 0,0 0,1 0,-1 0,1 0,-1 0,1 0,-1 0,1-1,-10-22,1-1,2 0,0 0,2-1,1 0,0 1,2-2,1 1,2 0,0 0,5-20,20-118,-16 132</inkml:trace>
  <inkml:trace contextRef="#ctx0" brushRef="#br0" timeOffset="3983.983">3134 174,'-20'24,"-10"13,-1 4,5 1,2-8,6-3,5-4,5-5</inkml:trace>
  <inkml:trace contextRef="#ctx0" brushRef="#br0" timeOffset="4844.337">1722 61,'-14'19,"-10"16,-6 3,3-2,1-6,5-3,6-2,5-5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5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1 762,'56'-2,"113"-22,-27-7,-124 30,-7 1</inkml:trace>
  <inkml:trace contextRef="#ctx0" brushRef="#br0" timeOffset="399.441">142 451,'5'10,"1"12,0 8,-1 3,-1 1,-2 0,-1-2,0-1,-1-1,0-1,-1 0,1-1,5 0,1 0,0 0,-2 0,0 0,-2-5</inkml:trace>
  <inkml:trace contextRef="#ctx0" brushRef="#br0" timeOffset="3638.11">622 677,'171'-281,"-55"94,-116 186,0 0,1-1,-1 1,0 0,1 0,-1 0,1 0,-1 0,1 0,0 1,-1-1,1 0,0 0,-1 0,1 1,0-1,0 0,0 1,0-1,0 0,0 1,0-1,0 1,0 0,0-1,0 1,0 0,0-1,0 1,0 0,0 0,0 0,0 0,1 0,-1 0,0 1,0-1,0 0,0 0,0 1,0-1,0 1,0-1,0 1,0-1,0 1,0 0,-1-1,1 1,0 0,0 0,-1-1,1 1,0 0,-1 0,1 1,8 88,-10-82,0 0,1 0,0 0,0 0,1 0,0 0,1 0,0 0,0-1,0 1,1 0,1-1,-1 0,1 0,3 5,-5-10,0 0,-1 0,1-1,0 1,0 0,0-1,0 0,1 1,-1-1,0 0,0 0,1 0,-1-1,1 1,-1 0,1-1,-1 0,1 1,-1-1,1 0,-1 0,1-1,-1 1,1 0,-1-1,1 0,-1 1,0-1,1 0,-1 0,0-1,0 1,2-1,69-55,-70 54,152-158,-155 160,0 0,1 0,-1 1,0-1,1 0,-1 0,1 0,-1 0,1 1,-1-1,1 0,0 0,-1 1,1-1,0 1,0-1,0 0,-1 1,1-1,0 1,0 0,0-1,0 1,0 0,0-1,-1 1,1 0,0 0,0 0,0 0,0 0,0 0,0 0,0 0,0 0,0 1,0-1,0 0,0 1,0-1,-1 0,1 1,0-1,0 1,0-1,-1 1,1 0,0-1,-1 1,1 0,0-1,-1 1,1 0,-1 0,1 0,-1 0,1 0,10 59,-10-50,1 3,0-1,1 0,1 0,0 1,0-2,1 1,0-1,1 1,1-1,0-1,0 0,1 0,8 9,-2-3</inkml:trace>
  <inkml:trace contextRef="#ctx0" brushRef="#br0" timeOffset="3923.717">649 818,'44'-14,"28"-10,11-1,2 0,-4 3,-11 6,-9 1,-8 2,-10 4,-7 4,-4 2,-4 2,-1 1,-1 0,-4 6,-11 6,-8 1</inkml:trace>
  <inkml:trace contextRef="#ctx0" brushRef="#br0" timeOffset="4572.713">1073 931,'-305'378,"279"-340,21-30,18-25,143-221,-128 205,-8 7,2 2,1 0,1 1,1 1,0 1,22-12,-45 32,0-1,1 1,-1 0,1 0,0 0,-1 0,1 0,0 1,-1-1,1 1,0 0,0-1,0 1,-1 1,1-1,0 0,0 1,-1-1,1 1,0 0,-1 0,1 0,-1 0,1 0,-1 1,1-1,-1 1,0-1,0 1,0 0,0 0,0 0,0 0,0 1,-1-1,1 0,-1 1,0-1,1 1,-1-1,39 112,-39-109,42 141,-36-122,-5-22,-1 1,1 0,-1 0,0-1,0 1,0 0,0 0,-1 0,1 0,-1 0,0 0,0 0,0 0,0 0,0 0,-1 0,1 0,-1 0,0 0,0 0,0 0,0 0,-1 1,0-3,-1-1,1 1,-1 0,0-1,1 0,-1 0,0 0,1 0,-1 0,0 0,1-1,-1 1,0-1,1 1,-1-1,1 0,-1 0,1-1,0 1,-1 0,1-1,0 1,-1-2,-4-1,-20-13,1-1,1-1,1-2,0 0,-19-24,21 19,4 3</inkml:trace>
  <inkml:trace contextRef="#ctx0" brushRef="#br0" timeOffset="5068.897">1637 57,'4'-2,"-1"1,1 0,0 0,-1 0,1 0,0 1,0-1,-1 1,1 0,0 0,0 0,-1 1,1 0,0-1,0 1,-1 0,1 1,-1-1,1 1,-1-1,1 1,-1 0,0 0,0 1,0-1,0 1,-1-1,1 1,-1 0,1 0,-1 0,0 0,0 1,0-1,-1 0,1 1,-1-1,0 1,0 0,0-1,0 5,7 20,-1 1,-2 1,-1-1,-1 1,-2 0,-1 0,-4 28,2 3,2 17,2-5,-3 1,-4-1,-2-1,-4 1,-3-1,-2-1,-8 10,18-61,-2-1,0-1,-1 1,-1-1,-1-1,0 1,-1-2,-10 10,-20 16,24-28</inkml:trace>
  <inkml:trace contextRef="#ctx0" brushRef="#br0" timeOffset="5605.463">763 0,'-43'86,"4"2,3 2,5 1,4 1,4 2,4 0,-6 86,20-137,2-1,2 1,2 0,2 0,1-1,3 1,1-1,2-1,2 0,1 0,3-1,9 18,-17-45,0 0,1-1,0 0,1 0,1-1,-1 0,2-1,-1 0,2-1,-1-1,1 1,0-2,1 0,0-1,0 0,14 4,-4-4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59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0 639,'36'176,"12"95,-48-264,1 0,0 0,0 0,1 0,0 0,0 0,0-1,1 1,0-1,0 1,1-1,0 0,0-1,0 1,3 1,-4-7,1 0,-1-1,0 1,1-1,-1 1,0-1,1 0,-1-1,0 1,0 0,0-1,0 0,0 0,0 0,0 0,-1 0,1 0,-1-1,1 1,-1-1,0 0,0 0,0 0,-1 0,1 0,0 0,-1 0,0 0,86-219,29-46,-103 224,-9 24</inkml:trace>
  <inkml:trace contextRef="#ctx0" brushRef="#br0" timeOffset="535.003">84 384,'107'23,"-90"-21,-1-1,1 0,-1-1,1-1,-1-1,1 0,-1-1,12-3,89-9,-150-10,-136-42,150 59</inkml:trace>
  <inkml:trace contextRef="#ctx0" brushRef="#br0" timeOffset="878.371">112 130,'15'-4,"18"-8,10 0,1 1,-2 2,-3 4,-3 1,-3 3,-3 5,-1 3,-1 0,-5-2</inkml:trace>
  <inkml:trace contextRef="#ctx0" brushRef="#br0" timeOffset="2734.685">762 808,'-17'39,"17"-39,0 1,0 0,0-1,-1 1,1 0,0-1,0 1,0 0,0 0,0-1,0 1,1 0,-1-1,0 1,0 0,0-1,1 1,-1-1,0 1,0 0,1-1,-1 1,1-1,-1 1,1-1,-1 1,1-1,-1 1,1-1,-1 1,1-1,-1 0,1 1,0-1,-1 0,1 0,0 1,-1-1,1 0,0 0,-1 0,1 0,0 0,-1 0,1 0,0 0,-1 0,1 0,0 0,-1 0,1 0,0-1,-1 1,1 0,0-1,6-2,-1 0,0 0,0-1,0 0,0 0,0-1,-1 0,0 0,0 0,0 0,-1-1,0 1,0-1,0-1,-1 1,2-4,-5 9,-1-1,0 1,1 0,-1-1,0 1,0-1,0 1,0 0,0 0,0 0,0 0,0-1,0 1,-1 1,1-1,0 0,-1 0,1 0,-1 1,1-1,-1 1,1-1,-1 1,1-1,-1 1,1 0,-1 0,1 0,-1 0,0 0,1 0,-1 0,1 1,-1-1,1 0,-1 1,1-1,-1 1,1 0,-1 0,1-1,0 1,-1 0,1 0,0 0,0 0,0 0,0 1,-1 0,0-2,0 1,0 0,0 0,0 0,0 0,0 0,0 1,0-1,0 0,1 1,-1 0,1-1,-1 1,1 0,-1 0,1 0,0 0,0 0,0 0,0 0,0 0,1 0,-1 0,1 0,-1 1,1-1,0 0,0 0,0 2,7 4</inkml:trace>
  <inkml:trace contextRef="#ctx0" brushRef="#br0" timeOffset="3519.211">1411 103,'-149'-98,"148"98,-1-1,1 0,0 1,0-1,-1 1,1 0,0-1,-1 1,1 0,-1 0,1 0,0 0,-1 0,1 0,-1 0,1 0,0 1,-1-1,1 0,0 1,-1-1,1 1,0 0,0-1,0 1,-1 0,1 0,0 0,0 0,0 0,0 0,0 0,1 0,-1 0,0 0,0 0,1 1,-1-1,1 0,-1 0,1 1,-1-1,1 0,0 2,-6 66,6-60,31 204,27 168,1 9,-51-338,-1 67,-9-106,2 2,-2-1,0 0,0 1,-1-1,-1 0,0 0,-1-1,-1 1,0-1,-1-1,0 1,-1-1,0 0,-1 0,0-1,-1-1,0 1,-5 2,11-10,0-1,-1 1,1-1,-1 0,0-1,1 1,-1-1,0 0,0 0,0 0,0-1,0 1,0-1,0-1,0 1,0-1,1 0,-1 0,0 0,0 0,0-1,1 0,-1 0,1 0,0-1,-1 1,1-1,0 0,1 0,-1-1,0 1,1-1,0 0,0 0,0 0,0 0,1 0,-1-1,1 1,0-1,0 1,1-1,0 0,0 0,0 0,0 1,0-4,0-4,-1 0,1 0,1-1,0 1,1 0,1 0,-1 0,2 0,0 0,0 1,1-1,1 1,0-2,6-5</inkml:trace>
  <inkml:trace contextRef="#ctx0" brushRef="#br0" timeOffset="4279.472">1636 639,'11'6,"0"0,-1 1,0 0,-1 1,1 0,-1 1,-1-1,0 2,0-1,-1 1,0 0,0 1,-1 0,-1 0,0 0,-1 0,0 1,0 0,1 8,36 208,-38-200,21 56,-3-110,22-107,-26 75,2 1,2 0,3 2,11-15,55-65,-70 118</inkml:trace>
  <inkml:trace contextRef="#ctx0" brushRef="#br0" timeOffset="4714.08">1665 300,'341'0,"-317"-4,-29-10,-2 10,-11-7,1 0,-1-1,2-1,0-1,0-1,2 0,-1-1,10 8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05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194 135,'-19'20,"-11"15,-6 2,4 0,2-7,7-4,6-6</inkml:trace>
  <inkml:trace contextRef="#ctx0" brushRef="#br0" timeOffset="663.964">166 728,'-26'32,"8"-14,2 0,0 2,1 0,1 1,1 0,1 1,1 0,0 1,0 7,10-28,1 0,-1 1,1-1,0 1,-1-1,1 1,0-1,0 0,1 1,-1-1,0 1,1-1,0 1,-1-1,1 0,0 0,0 1,1-1,-1 0,0 0,1 0,-1 0,1 0,-1 0,1-1,0 1,0-1,0 1,0-1,0 1,0-1,0 0,0 0,1 0,-1 0,0-1,1 1,-1 0,1-1,-1 0,1 0,-1 0,0 0,1 0,-1 0,1 0,-1-1,1 1,-1-1,10-1,1 0,-1 0,0-1,0-1,-1 0,1-1,-1 0,0-1,0 0,-1 0,0-1,0-1,0 0,-1 0,4-6,117-150,-118 147,15-23,-2-1,-1-1,-3-2,-1 0,-2-1,-2-1,-2 0,-3-1,1-13,-10 49,-1 0,0 0,-1 0,-1 0,1 0,-2 0,1 0,-2 0,1 0,-3-3,4 11,0-1,0 1,0 0,-1 0,1 1,-1-1,0 0,0 1,0-1,0 1,0-1,-1 1,1 0,-1 0,1 0,-1 0,0 0,0 1,1-1,-1 1,0 0,-1 0,1 0,0 0,0 1,0-1,0 1,-1-1,1 1,0 0,-1 1,1-1,0 1,0-1,0 1,-1 0,-8 5,0 0,0 1,1 0,1 1,-1 0,1 1,0 0,1 1,0 0,1 0,0 1,0 0,1 0,1 0,0 1,-5 12,4-7,0 0,1 0,1 0,0 1,1 0,1-1,1 1,1 1,0-1,1 0,1 0,1 0,1 0,0 0,1-1,1 1,0-1,2 0,0 0,1-1,4 6,-5-7,1-1,0 0,1 0,1-1,1 0,-1-1,2 0,0-1,0 0,1 0,0-2,1 0,0 0,0-1,1-1,2 0,7-1</inkml:trace>
  <inkml:trace contextRef="#ctx0" brushRef="#br0" timeOffset="912.016">928 502,'-29'43,"-19"34,-6 13,6-4,7-17,9-14,12-13,8-8,11-10,6-14,2-9</inkml:trace>
  <inkml:trace contextRef="#ctx0" brushRef="#br0" timeOffset="1092.697">674 502,'5'39,"6"21,1 7,-1-5,3-11,-2-11,2-7,3-4,5-8,-3-1,1-6,-3-9,-5-5</inkml:trace>
  <inkml:trace contextRef="#ctx0" brushRef="#br0" timeOffset="1299.998">1097 22,'-9'29,"-4"14,1 0</inkml:trace>
  <inkml:trace contextRef="#ctx0" brushRef="#br0" timeOffset="1749.953">1154 700,'-11'22,"1"-5,1 0,1 1,1 0,0 0,1 1,1 0,1 0,0 6,4-23,-1 1,1-1,0 0,-1 1,1-1,1 0,-1 1,0-1,0 0,1 1,0-1,-1 0,1 0,0 0,0 1,0-1,0 0,0 0,1 0,-1-1,1 1,-1 0,1 0,0-1,-1 1,1-1,0 0,0 1,0-1,0 0,0 0,0 0,1 0,-1-1,0 1,0-1,1 1,-1-1,0 0,1 1,-1-1,0-1,1 1,-1 0,0-1,10-2,-1 0,1-1,-1-1,-1 0,1 0,-1-1,0-1,0 0,0 0,-1-1,0 0,-1 0,0-1,0 0,-1-1,3-4,92-174,-96 173,14-31,-3-1,-2-1,-2 0,-2-1,-2 0,-2-1,-1-40,-4 81,-1 0,-1 0,1 0,-1 0,-1 0,0 0,0 0,-1 0,0 1,0-1,-1 0,0 1,-1 0,1-1,-2 1,1 1,-1-1,0 1,-1 0,0 0,0 0,0 1,-1 0,-4-3,7 8,0 0,0 0,0 0,-1 1,1 0,0 0,0 0,0 0,0 0,-1 1,1 0,0 0,0 0,0 0,0 1,0-1,1 1,-1 0,0 0,1 1,-1-1,1 1,0 0,-2 1,-67 77,60-66,2 1,0 0,0 0,2 1,0 0,0 0,2 1,0 0,2 1,0-1,0 1,2-1,0 1,2 0,0 0,1 0,0 0,2-1,0 1,2-1,0 2,40 53,-31-55</inkml:trace>
  <inkml:trace contextRef="#ctx0" brushRef="#br0" timeOffset="2263.17">1492 672,'-4'6,"0"0,0 1,1-1,0 1,0 0,0 0,1 0,0 0,0 0,1 0,0 1,0-1,1 0,0 1,0-1,2 8,-2-14,0 0,1 0,-1 1,1-1,-1 0,1 0,-1 0,1 0,0 0,-1 0,1 0,0 0,0-1,0 1,0 0,0 0,0-1,0 1,0 0,0-1,0 1,0-1,0 0,0 1,1-1,-1 0,0 0,0 1,0-1,1 0,-1 0,0 0,0-1,0 1,1 0,-1 0,0-1,0 1,0 0,0-1,0 1,1-1,-1 0,0 1,0-2,48-33,67-116,-115 151,-1 1,0-1,0 1,0-1,1 0,-1 1,0-1,0 1,1-1,-1 0,0 1,1-1,-1 0,0 0,1 1,-1-1,0 0,1 0,-1 1,1-1,-1 0,1 0,-1 0,0 0,1 0,-1 0,1 0,-1 0,1 0,-1 0,1 0,-1 0,1 0,-1 0,0 0,1 0,-1 0,1-1,-1 1,0 0,1 0,-1 0,1-1,-1 1,0 0,1-1,-1 1,0 0,1-1,-1 1,0 0,0-1,1 1,-1-1,0 1,0 0,0-1,0 1,1-1,-3 40,-16 108,7 81,8-197,-2 0,-1 0,-1-1,-1 0,-2-1,-5 10,13-34,0 0,0 0,0 0,-1-1,1 1,-1-1,0 0,0 1,-1-1,1-1,-1 1,0 0,0-1,0 0,-1 0,1 0,-5 2,7-7,0 1,0-1,0 1,1-1,-1 0,0 1,1-1,-1 0,1 0,-1 0,1-1,0 1,0 0,0 0,0-1,1 1,-1 0,1-1,-1 1,1 0,0-1,0 1,0-2,-3-8,-4-12</inkml:trace>
  <inkml:trace contextRef="#ctx0" brushRef="#br0" timeOffset="2528.807">1775 164,'-24'29,"-8"14,-3 0,4-3,7-3,8-3,7-8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21.3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1 867,'0'-1,"0"1,0-1,1 1,-1-1,0 1,0-1,1 1,-1-1,1 1,-1-1,0 1,1 0,-1-1,1 1,-1 0,1-1,-1 1,1 0,-1 0,1-1,-1 1,1 0,-1 0,1 0,-1 0,1 0,-1 0,1 0,0 0,-1 0,1 0,-1 0,1 0,-1 0,1 0,-1 0,1 1,-1-1,1 0,-1 0,1 1,-1-1,1 0,-1 1,1-1,-1 0,0 1,1-1,-1 1,0-1,1 1,-1-1,0 1,1-1,-1 1,0-1,0 1,5-53,11-135,71-66,-80 242,1 0,0 1,0 0,1 0,0 1,1 0,0 1,1 0,0 0,0 1,0 1,1 0,0 1,0 0,0 0,5 0,0-2,2 1,0 1,0 1,0 1,1 0,-1 2,1 0,0 1,-1 1,16 3,83 23,76 4,-165-31,0-1,-1-2,1 0,-1-2,0-1,0-2,16-6,19-6,-50 17,-1 1,0-2,0 0,0 0,0-1,0-1,-1 0,0 0,-1-1,1 0,-1-1,0 0,-1-1,0 0,-1-1,0 1,2-4,38-80,-47 93,-1 0,0 1,0-1,0 0,0 0,1 1,-1-1,0 0,0 1,1-1,-1 0,0 0,0 1,1-1,-1 0,0 0,1 0,-1 0,0 1,1-1,-1 0,0 0,1 0,-1 0,0 0,1 0,-1 0,0 0,1 0,-1 0,1 0,-1 0,0 0,1 0,-1 0,0 0,1 0,-1-1,0 1,1 0,-1 0,0 0,1-1,-1 1,0 0,0 0,1-1,-1 1,0 0,0 0,0-1,1 1,-1 0,0-1,0 1,0 0,0-1,0 1,3 37,-3-34,0 6,0-1,1 0,0 0,0 0,1 0,0 0,0 0,1-1,0 1,1-1,-1 1,1-1,1 0,-1-1,1 1,1-1,-1 0,1 0,0 0,0-1,1 0,-1 0,6 2,21 12,-19-9,2 0,-1-1,1-1,1-1,-1 0,1-1,1-1,-1-1,18 3,250-6,-116 27,141-27,-301 3,0 0,1 0,-1 1,-1 0,1 1,-1 0,0 0,0 1,-1 0,0 0,0 1,-1 0,0 0,0 1,-1-1,0 1,0 0,-1 1,0-1,-1 1,0-1,1 11,-1-13,14 55,-5-54,-6-13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22.1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875 0,'-34'33,"2"1,1 2,2 1,1 2,2 0,-15 33,23-40,2 1,1 1,1 0,2 1,-2 15,11-37,0-1,1 1,0 0,1 0,0 0,1 0,1 0,0 0,1 0,0 0,1 0,1 0,0-1,0 0,1 0,5 9,-2-10,0 0,0 0,1-1,1 0,0-1,0 0,1 0,0-1,0-1,1 1,0-2,0 0,1 0,-1-1,1-1,0 0,1-1,-1 0,1-1,-1-1,1 0,0-1,12 1,0-2,0-1,0-1,-1-1,1-2,-1 0,0-2,0 0,-1-2,0-1,2-2,-3 0,0-1,-1-1,0-1,-2 0,0-2,0-1,-2 0,0-1,-2-1,3-6,-11 17,-2-1,0-1,0 1,-1-1,0 0,-1 0,0-1,-1 1,0-1,-2 0,1 1,-1-1,-1 0,0 0,-1 0,0 0,-1 1,-1-1,0 0,0 1,-6-12,-3 4,0-1,-1 2,-2-1,0 2,-1 0,0 1,-1 1,-1 0,-1 1,0 1,-1 1,-1 1,0 1,0 0,-1 2,0 0,-1 2,0 0,0 2,0 0,-1 2,0 1,1 0,-1 2,0 1,0 0,-41 2,12 1</inkml:trace>
  <inkml:trace contextRef="#ctx0" brushRef="#br0" timeOffset="502.945">0 480,'10'-3,"0"0,0 0,0 1,1 1,-1 0,0 0,1 1,-1 0,0 0,1 2,8 1,16 0,73 1,0-5,0-5,62-12,712-79,-498 78,-361 19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0.01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1,'-1'16,"1"1,0 0,2 0,0 0,1 0,0-1,2 1,0-1,0 0,2-1,0 1,1-1,0-1,1 1,5 4,0-6,0-1,0 0,2-1,-1-1,1-1,1 0,0-1,0-1,0 0,1-2,1 1,10 4,123 25,-97-28,0-3,1-2,49-4,-8 0,44-9,142-52,55 41,-317 17,1 1,-1 1,1 1,0 0,-1 2,1 0,0 2,0 0,9 3,27 6,-47-11,0 2,0-1,0 1,-1 1,1 0,-1 0,0 1,0 1,0-1,-1 2,1-1,-1 1,6 6,81 132,-93-142,0 0,1-1,-1 1,0-1,0 0,1 0,-1 0,0 0,1 0,-1-1,1 0,-1 0,1 0,-1 0,1 0,-1-1,1 1,-1-1,0 0,1 0,-1 0,0 0,1-1,-1 0,0 1,0-1,-1 0,1 0,0-1,-1 1,1 0,-1-1,1 0,1-2,16-10,108-52,-105 59,0 1,1 2,-1 0,1 1,0 2,6 0,-4 1,135 14,-10 23,-9-14,-91-14,0-2,1-3,-1-2,17-2,-2 0,-49 0,-1 0,1-1,-1-1,1 0,-1-1,0-1,-1 0,1-2,-1 1,0-2,-1 0,1-1,-2 0,1-1,-1-1,-1 0,0 0,-1-1,0-1,-1 0,6-9,68-120,-74 121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1.3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346 11,'-89'138,"75"-111,-82 142,-51 30,218-305,40-67,-5 14,-24 57,-80 101,1 0,-1 1,1-1,-1 1,0 0,1 0,-1 0,1 0,-1 0,1 0,-1 1,0-1,1 1,-1-1,1 1,-1 0,0 0,0 0,0 1,0-1,0 0,0 1,0-1,0 1,0 0,0-1,-1 1,1 0,-1 0,0 0,1 0,-1 0,0 1,0-1,0 0,-1 1,1-1,0 0,-1 3,11 13,19 26,-3 2,-1 1,-3 1,-2 0,9 33,-1 34,-29-114,-3-9</inkml:trace>
  <inkml:trace contextRef="#ctx0" brushRef="#br0" timeOffset="346.061">92 349,'43'0,"20"0,3 0,-5-5,-7-1,-9 0,-7 1,-5 2,-3 1,-2 0,-1 2,-1 0,-4 5,-1 1,-4 1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43,'-6'12,"1"1,0-1,0 1,1 1,1-1,1 1,0-1,0 1,1 0,1 0,0-1,1 1,1 0,0-1,1 1,3 10,-4-21,0 0,0 0,0 0,0 0,0-1,0 1,1-1,-1 1,1-1,-1 0,1 0,0 0,0-1,0 1,0-1,1 1,-1-1,0 0,0 0,1 0,-1-1,1 1,-1-1,0 0,1 0,-1 0,1 0,-1-1,1 1,-1-1,0 0,0 0,1 0,-1-1,0 1,0-1,0 1,0-1,0 0,-1 0,1 0,0-1,-1 1,0-1,1 1,-1-1,0 0,0 0,-1 0,1 0,-1 0,3-1,0 1,0-1,-1 0,1 0,-1 0,0-1,-1 1,1-1,-1 0,0 1,0-1,0 0,0 0,-1 0,0-1,0 1,-1 0,1 0,-1-1,0 1,-1 0,1 0,-1 0,0-1,0 1,-1 0,1 0,-1 0,0 1,-1-1,1 0,-1 1,0-1,0 1,0 0,-1 0,1 0,-1 1,0-1,-3-2,-47 4,29 11</inkml:trace>
  <inkml:trace contextRef="#ctx0" brushRef="#br0" timeOffset="331.303">345 353,'0'-10,"5"-12,6-8,2-3,-2-1,2 0,4 2,-2 1,3 6,-3 2,1 1,-2-2,2 5,-3 9,2 7,-2 3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7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0 283,'24'0,"13"0,4 0,1 0,-2-5,-3-1,-4-1,-2 2,-1 2,-1-4,-2-1,1 2,0 1,-1 2,1 1,0 1,-5 6,-6 1</inkml:trace>
  <inkml:trace contextRef="#ctx0" brushRef="#br0" timeOffset="278.239">29 508,'38'-5,"23"-1,5 0,-3 1,-8 2,-9 1,-7 0,-10 2</inkml:trace>
  <inkml:trace contextRef="#ctx0" brushRef="#br0" timeOffset="729.954">141 0,'28'25,"0"-2,2-1,0-1,2-2,0-1,1-1,1-2,30 9,-34-13,-20-9,1 0,-1 1,0 0,0 1,0 0,-1 1,1 0,-1 0,0 1,-1 0,1 0,-1 1,0 0,-1 1,0 0,0 0,-1 0,0 1,0 0,-1 0,0 1,0 1,-4-6,-1 1,0-1,0 0,0 1,-1-1,0 0,0 1,0-1,-1 0,1 0,-1 0,0 0,-1 0,1-1,-1 1,0-1,0 1,-1-1,1 0,-1 0,0-1,0 1,-2 1,-106 70,-103 53,188-96,19-15</inkml:trace>
  <inkml:trace contextRef="#ctx0" brushRef="#br0" timeOffset="1129.732">1327 198,'-24'139,"6"2,1 115,-11-73,7-81,16-58,3-43,3-12</inkml:trace>
  <inkml:trace contextRef="#ctx0" brushRef="#br0" timeOffset="1430.129">875 226,'43'0,"43"0,17 0,0 0,-7 0,-12 0,-9 0,-13 0,-7 0,-9 0,-7 0,-5 0,-4 0,-2 0,-1 0,-1 0,-4 0</inkml:trace>
  <inkml:trace contextRef="#ctx0" brushRef="#br0" timeOffset="1815.541">2004 480,'39'-9,"26"-4,8 1,-5 2,-8 3,-10 2,-8 3,-7 1,-10 6,-3 2,-2-1,1 0,-2-3</inkml:trace>
  <inkml:trace contextRef="#ctx0" brushRef="#br0" timeOffset="2062.992">2089 705,'38'0,"28"0,11 0,-2-4,-9-3,-11 1,-10 2,-8 0,-10 2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52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283 179,'0'4,"0"12,0 8,0 4,0 2,0 2,0-1,0-1,0 0,0 0,0-2,0 1,0-1,0 0,0-5</inkml:trace>
  <inkml:trace contextRef="#ctx0" brushRef="#br0" timeOffset="250.072">0 630,'44'-5,"27"-6,8-2,-5 2,-11-2,-10 1,-11 3,-7 2,-9 8,-10 4</inkml:trace>
  <inkml:trace contextRef="#ctx0" brushRef="#br0" timeOffset="836.688">86 856,'38'-26,"-26"21,1 0,-1 0,1 1,0 0,0 1,0 1,0 0,1 1,-1 0,0 1,2 1,-14-1,0 0,1 0,-1 0,0 0,1 0,-1 0,0 1,1-1,-1 1,0-1,0 1,1-1,-1 1,0 0,0-1,0 1,0 0,0 0,0 0,0 0,0 0,0 0,-1 0,1 0,0 0,0 0,-1 1,1-1,-1 0,1 0,-1 1,0-1,0 0,1 1,-1-1,0 0,0 1,0-1,0 0,0 1,-1-1,1 0,0 1,-1-1,1 0,-1 1,0 0,-29 60,29-60,-130 169,129-170,1 0,-1 1,1-1,0 1,-1-1,1 1,0 0,0-1,0 1,0 0,0 0,1 0,-1 0,0 0,1 0,0 0,-1 0,1 0,0 0,0 0,0 0,0 0,0 0,1 0,-1 0,1 0,-1 0,1 0,0 0,-1-1,1 1,0 0,0 0,0-1,1 1,-1 0,0-1,1 1,-1-1,1 0,-1 1,1-1,0 0,-1 0,1 0,0 0,0 0,0-1,0 1,2 0,8-1,1 0,-1-1,1 0,-1-1,0 0,0-1,0-1,0 0,0-1,-1 0,0 0,0-1,0-1,-1 0,0 0,0-1,12-7,-3 2</inkml:trace>
  <inkml:trace contextRef="#ctx0" brushRef="#br0" timeOffset="1571.55">537 968,'264'-337,"-263"336,-1-1,0 1,0 0,1-1,-1 1,1 0,-1 0,1 0,0-1,-1 1,1 0,0 0,0 0,0 0,-1 0,1 0,0 0,0 1,1-1,-1 0,0 0,0 1,0-1,0 1,1-1,-1 1,0-1,0 1,1 0,-1 0,0 0,1 0,-1 0,0 0,1 0,-1 0,0 0,1 0,-1 1,0-1,0 1,1-1,-1 1,0-1,0 1,0 0,0-1,1 1,-1 0,0 0,-1 0,1 0,0 0,0 0,0 0,17 76,-18-71,0 0,1 1,-1-1,1 0,1 0,-1 0,1 0,0 0,1 0,-1 0,1 0,0-1,0 1,1-1,0 0,0 0,1 1,-2-5,-1 1,0-1,1 0,-1 0,0 0,1 0,-1-1,1 1,0-1,-1 1,1-1,-1 0,1 0,0 0,-1 0,1-1,-1 1,1-1,-1 1,1-1,-1 0,1 0,-1 0,1 0,-1 0,0-1,0 1,0-1,0 0,0 1,0-1,0 0,0 0,56-71,19-57,-21 39,-56 90,0 1,0-1,0 1,0-1,0 1,0-1,0 1,0 0,1-1,-1 1,0-1,0 1,1-1,-1 1,0-1,1 1,-1 0,0-1,1 1,-1 0,0-1,1 1,-1 0,1 0,-1-1,1 1,-1 0,1 0,-1 0,0 0,1-1,-1 1,1 0,-1 0,1 0,-1 0,1 0,-1 0,1 0,-1 0,1 1,-1-1,1 0,-1 0,1 0,-1 0,1 1,-1-1,1 0,-1 0,0 1,1-1,-1 0,1 1,-1-1,0 1,1-1,-1 0,0 1,0-1,1 1,-1-1,0 1,0-1,0 1,0-1,7 39,-6-31,23 140,-22-133,1-1,0 1,1-1,1 0,0 0,1-1,0 0,1 0,1 0,0-1,0 0,5 4,1-3</inkml:trace>
  <inkml:trace contextRef="#ctx0" brushRef="#br0" timeOffset="2020.723">1609 460,'177'338,"-177"-336,0 0,0-1,1 1,-1 0,0-1,0 1,1 0,-1-1,1 1,0-1,-1 1,1-1,0 1,0-1,0 1,0-1,0 0,0 1,0-1,1 0,-1 0,0 0,1 0,-1 0,0 0,1 0,-1-1,1 1,0-1,-1 1,1-1,-1 1,1-1,0 0,-1 0,1 1,0-1,-1-1,1 1,0 0,-1 0,1-1,0 1,-1-1,1 1,0-1,-1 1,1-1,-1 0,0 0,1 0,-1 0,0 0,1 0,-1 0,0-1,87-169,20-27,-101 176</inkml:trace>
  <inkml:trace contextRef="#ctx0" brushRef="#br0" timeOffset="2333.096">1525 150,'33'5,"21"1,11 0,-1-1,-6-1,-9-2,-7-1,-7 0,-4-1,-2 0,-7-1</inkml:trace>
  <inkml:trace contextRef="#ctx0" brushRef="#br0" timeOffset="2785.873">2315 37,'7'-3,"4"-3,0 1,0 1,0 0,1 0,-1 1,1 0,0 1,0 1,0 0,0 0,0 1,0 1,6 1,-16-2,0 1,-1-1,1 1,-1-1,1 1,0 0,-1 0,1 0,-1 0,0 0,1 0,-1 0,0 0,0 0,1 1,-1-1,0 1,0-1,-1 0,1 1,0 0,0-1,-1 1,1-1,-1 1,1 0,-1-1,0 1,0 0,0 0,0-1,0 1,0 0,0 0,0-1,-1 1,1 0,-1-1,1 1,-1 0,-37 59,-77 71,114-131,0 1,0-1,0 0,0 1,0-1,0 1,1-1,-1 1,0-1,1 1,0-1,-1 1,1 0,0-1,0 1,0 0,0-1,0 1,0 0,0-1,1 1,-1-1,1 1,-1 0,1-1,-1 1,1-1,0 1,0-1,0 0,0 1,0-1,0 0,0 0,0 1,0-1,1 0,-1 0,0 0,1-1,-1 1,1 0,-1 0,1-1,-1 1,1-1,0 1,-1-1,1 0,0 0,85 8,9-32,-75 20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5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1 283,'510'0,"-465"-5,-33-2</inkml:trace>
  <inkml:trace contextRef="#ctx0" brushRef="#br0" timeOffset="343.429">254 0,'-4'24,"-3"17,1 8,2-2,0-2,2-5,1-4,1-4,-1-2,2-1,-1-2,0 1,0-1,-4-4,-2-7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202 103,'-26'-31,"23"26,0 0,-1 0,1 0,-1 1,0 0,0-1,0 1,0 0,-1 1,0-1,0 1,0 0,0 0,0 1,-1-1,1 1,-1 0,1 1,-1-1,0 1,0 0,0 0,3 2,0 0,0-1,0 1,0 0,0 1,1-1,-1 0,0 1,1 0,-1-1,1 1,-1 0,1 0,0 0,0 1,0-1,0 0,0 1,1 0,-1-1,1 1,0 0,-1 0,1-1,0 1,1 0,-1 0,0 3,-7 89,8-67,15 135,55 72,-51-169,-9-33,-1-1,-1 2,-2-1,-1 1,0 17,-12 142,7-190,-1 0,1 0,-1-1,0 1,0 0,0-1,0 1,-1-1,1 1,-1-1,1 0,-1 1,0-1,0 0,0 0,0 0,0-1,-1 1,1 0,0-1,-1 1,1-1,-1 0,0 0,1 0,-1 0,0 0,1-1,-1 1,0-1,0 0,0 0,1 0,-1 0,0 0,0-1,0 1,1-1,-1 0,0 0,1 0,-1 0,0 0,1 0,-1-1,1 1,0-1,0 0,-1 0,1 0,0 0,1 0,-2-1,-10-15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2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432 650,'35'-39,"-3"-1,-1-2,-2-1,-2-1,5-15,10-15,75-83,-117 155,1 1,0 0,0-1,0 1,0-1,1 1,-1 0,0 0,1 0,-1 0,0 0,1 0,-1 0,1 0,-1 0,1 1,0-1,-1 1,1-1,0 1,-1 0,1-1,0 1,0 0,-1 0,1 0,0 1,-1-1,1 0,0 1,-1-1,1 1,0-1,-1 1,1 0,-1-1,1 1,-1 0,1 0,-1 0,0 0,1 1,-1-1,0 0,0 0,0 1,0-1,0 1,0-1,0 1,-1-1,1 1,0 0,-1-1,1 1,-1 0,0 0,53 184,-52-183,0-1,0 1,0 0,0-1,1 1,-1-1,1 0,0 1,-1-1,1 0,0 0,0 0,1 0,-1-1,0 1,0 0,1-1,-1 0,1 0,0 1,-1-1,1-1,0 1,-1 0,1-1,0 1,0-1,0 0,0 0,-1 0,1 0,0-1,0 1,0-1,-1 1,1-1,0 0,6-2,-1 0,0-1,0 0,0 0,0-1,-1 0,0 0,0-1,0 0,0 0,1-3,163-183,-170 190,-1 1,1 0,-1 0,1 0,-1 0,1 0,0 0,-1 0,1 0,0 0,0 0,0 0,0 0,0 0,0 1,0-1,0 0,0 1,0-1,0 1,1-1,-1 1,0-1,0 1,0 0,1 0,-1 0,0 0,1 0,-1 0,0 0,0 0,1 0,-1 0,0 1,0-1,0 0,1 1,-1-1,0 1,0 0,0-1,0 1,0 0,0 0,0-1,0 1,0 0,0 0,-1 0,1 0,0 0,-1 0,1 0,0 1,-1-1,1 0,7 64,-9-57,1 0,0 0,0 1,1-1,0 0,1 0,0 0,0-1,0 1,1 0,0-1,1 0,0 1,0-1,0-1,1 1,0-1,0 1,6 4,6-3</inkml:trace>
  <inkml:trace contextRef="#ctx0" brushRef="#br0" timeOffset="295.37">432 622,'135'9,"0"-4,127-14,143-24,-189 6,-204 25</inkml:trace>
  <inkml:trace contextRef="#ctx0" brushRef="#br0" timeOffset="1015.265">912 848,'-54'52,"3"2,1 3,4 2,1 2,-27 52,60-87,13-26,-1 0,0-1,0 1,1 0,-1 0,0 0,0 0,1 0,-1 0,0 0,0 0,1 0,-1 0,0 0,0 0,1 0,-1 0,0 0,1 0,-1 0,0 0,0 0,1 0,-1 0,0 0,0 1,1-1,-1 0,0 0,0 0,0 0,1 1,-1-1,0 0,0 0,0 0,0 1,1-1,-1 0,0 0,0 1,79-141,-45 94,2 3,2 1,2 1,12-6,19-21,-65 62,-1 0,0 0,0 0,1 0,0 1,0 0,0 0,0 0,1 1,0 0,0 0,0 1,0 0,1 0,-1 1,1 0,-1 0,1 1,3-1,-7 4,-1 1,0-1,0 1,-1-1,1 1,0 0,-1 0,0 0,0 0,0 1,0-1,0 0,0 1,-1 0,0-1,0 1,0 0,0-1,-1 1,1 0,-1 0,0 0,0 0,0-1,-1 1,1 0,-1 0,0 0,1 1,2 26,1 0,1-1,2 0,1 0,5 13,-5-20,-7-21,2 1,-1 1,0 0,0-1,0 1,0 0,0 0,-1 0,0 0,0 0,0 0,0 0,0 0,-1-1,0 1,0 0,0 0,0 0,-1-1,1 1,-3-4,0 0,1 0,-1 0,1 0,-1-1,0 0,1 0,0 0,-1 0,1 0,-1-1,1 1,0-1,0 0,0 0,0 0,0-1,1 1,-2-2,-2 1,-24-16,-1 2,0 1,-2 1,0 2,0 2,-31-7,39 12</inkml:trace>
  <inkml:trace contextRef="#ctx0" brushRef="#br0" timeOffset="1444.658">1730 30,'10'6,"0"2,0-1,-1 1,0 1,-1 0,0 0,0 0,-1 1,-1 0,5 8,4 15,-2 0,-1 1,-1 0,-2 0,-2 1,-1 1,-2-1,-1 1,-1 0,-3-1,-3 33,3-32,1-8,-1 0,-1 1,-2-1,-1 0,-1 0,-1-1,-2 0,0 0,-2-1,-1 0,-1-1,-2 0,0-1,-18 21,8-15,-2-1,-1-1,-2-1,0-2,-1-1,-11 5,10-9</inkml:trace>
  <inkml:trace contextRef="#ctx0" brushRef="#br0" timeOffset="1867.556">235 1,'-36'64,"4"1,2 1,3 2,-3 21,11-31,2 1,4 0,1 1,4 1,2 0,2 45,4-84,0-1,2 1,1 0,0-1,2 0,0 0,2 0,0 0,1-1,1-1,1 1,1-1,1-1,0 0,1-1,1 0,0-1,2 0,0-2,0 1,1-2,1-1,0 0,1-1,0-1,16 6,29 5,-37-13</inkml:trace>
  <inkml:trace contextRef="#ctx0" brushRef="#br0" timeOffset="2800.067">2380 255,'-4'-13,"3"5,-1-1,0 1,-1-1,1 1,-2 0,1 0,-1 0,0 1,-1-1,1 1,-2 0,1 1,-1-1,0 1,0 0,-1 0,1 1,-1 0,0 0,-1 0,-2 0,7 4,1 1,-1 0,1 0,-1 0,1 0,0 0,-1 0,1 1,-1-1,1 1,-1-1,1 1,0 0,-1 0,1 0,0 0,0 1,0-1,0 1,0-1,0 1,0 0,1-1,-1 1,0 0,1 0,0 0,-1 0,1 1,0-1,0 0,0 0,0 1,0 0,-18 86,46 87,28 44,24 154,-74-353,-1 0,-1 0,-1 0,0 1,-2-1,-1 1,0-1,-2 0,0 1,-2-1,0-1,-1 1,-1-1,-6 10,11-26,-1-1,-1 1,1-1,-1 0,1 0,-1 0,0 0,0 0,0-1,0 0,-1 0,1 0,0-1,-1 1,0-1,1 0,-1 0,0-1,1 1,-1-1,0 0,1 0,-1-1,0 1,0-1,1 0,-1-1,1 1,-1-1,1 0,0 0,-1 0,1 0,0-1,1 1,-1-1,0 0,1-1,-1 1,1-1,0 1,0-1,1 0,-1 0,1 0,-2-3,0-17,2 1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15,'-2'8,"0"-1,0 0,1 1,1-1,-1 1,1-1,0 1,1 0,0-1,0 1,1-1,0 0,0 0,0 1,3 9,84 279,-51-190,-37-105,-1 0,0-1,0 1,0 0,1-1,-1 1,0-1,1 1,-1-1,1 1,-1-1,0 1,1-1,-1 1,1-1,0 1,-1-1,1 0,-1 1,1-1,-1 0,1 0,0 1,-1-1,1 0,0 0,-1 0,1 0,0 0,-1 0,1 0,0 0,-1 0,1 0,0 0,-1 0,1 0,0-1,-1 1,1 0,-1 0,1-1,0 1,-1 0,1-1,-1 1,1-1,-1 1,1-1,-1 1,0-1,1 1,-1-1,1 1,-1-1,0 1,1-2,14-39,-14 38,53-205,3 10,-35 119,-13 61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8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1,'-14'14,"-10"15,-6 2,3 1,1-6,5-1,10-6,8-6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1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1,'-5'9,"-11"18,-8 10,1 2,-2 0,5-2,5-3,0-6,3-4,4-1,2-4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1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122 283,'-54'-53,"53"53,-1-1,1 1,-1-1,1 0,0 1,-1-1,1 0,0 0,0 0,-1 0,1 0,0 0,0 0,0-1,0 1,1 0,-1 0,0-1,0 1,1-1,-1 1,1-1,-1 1,1 0,0-1,-1 0,1 1,0-1,0 1,0-1,0 1,0-1,1 1,-1-1,0 1,1-1,-1 1,1-1,0 1,-1 0,1-1,0 1,0 0,0-1,0 1,0 0,0 0,0 0,0 0,0 0,0 0,1 0,-1 0,0 1,1-1,1 0,104-33,-105 33,-1 0,0 1,0-1,1 1,-1-1,0 1,1 0,-1-1,0 1,1 0,-1 0,0 0,1 0,-1 0,1 0,-1 0,0 0,1 1,-1-1,0 1,1-1,-1 1,0-1,0 1,1 0,-1-1,0 1,0 0,0 0,0 0,0 0,0 0,0 0,0 0,-1 0,1 1,0-1,0 0,-1 0,1 1,-1-1,0 0,1 1,-1-1,0 0,0 1,1-1,-1 0,0 1,-1-1,1 1,0-1,0 0,0 1,-1-1,1 0,-1 1,-6 11,0-1,-1-1,0 1,-1-1,0-1,-1 1,0-2,-1 1,0-1,0-1,-6 3,-69 65,85-75,0 0,0 0,-1 0,1 0,0 1,0-1,0 0,0 1,0-1,1 1,-1-1,0 1,1-1,-1 1,1-1,-1 1,1 0,0-1,0 1,0 0,0-1,0 1,0 0,0-1,0 1,1 0,-1-1,1 1,-1-1,1 1,-1 0,1-1,0 1,0-1,0 0,0 1,0-1,0 0,0 0,0 0,1 1,-1-1,0 0,1-1,-1 1,1 0,-1 0,1-1,-1 1,1 0,85 16,-71-16,-6-2,0 1,0 0,0 1,0 0,0 1,-1 0,1 1,0 0,-1 0,0 1,1 0,2 2,2 4</inkml:trace>
  <inkml:trace contextRef="#ctx0" brushRef="#br0" timeOffset="947.588">489 678,'-5'-2,"0"0,0 0,0 1,0 0,0 0,0 1,-1-1,1 1,0 0,-1 1,1-1,0 1,0 0,0 0,-1 1,1-1,0 1,1 0,-1 1,0-1,1 1,-1 0,1 0,0 0,-4 4,-6 1,-4 2,0 0,0 1,1 1,0 0,1 1,0 1,1 1,1 0,0 1,1 0,1 1,-8 15,18-28,0-1,0 1,0-1,1 1,0 0,-1 0,1 0,1 0,-1 0,0 0,1 0,0 0,0 0,0 0,1 0,-1 0,1 0,0 0,0-1,0 1,0 0,1 0,0-1,0 1,0-1,0 1,0-1,1 0,-1 0,1 0,0 0,0 0,0-1,0 1,0-1,1 0,-1 0,1 0,0 0,15 0,-1 0,1-1,0-2,-1 0,1 0,0-2,-1 0,0-1,0-1,0-1,-1-1,1 0,-1-1,-1-1,2-1,16-5,13-8,-1-1,-2-2,0-3,-2-1,-1-2,8-10,-34 28,0-1,-1-1,-1 0,0-1,-2 0,1 0,-2-2,-1 1,0-1,-1 0,-1-1,-1 0,-1 0,-1-1,0 1,-2-1,0 0,-1 0,-2 1,0-1,-1 0,-1 0,-1-2,1 13,-1 1,0-1,0 1,-1 0,-1 0,1 1,-2-1,1 1,-1 0,0 1,0 0,-1 0,0 0,0 1,-1 0,0 1,-3-2,7 4,-1 0,1 0,-1 1,0-1,0 1,0 1,0-1,0 1,0 0,0 0,0 1,0 0,-1 0,1 0,0 1,0 0,0 0,0 0,0 1,0 0,0 0,0 1,1-1,-1 1,1 1,0-1,0 1,0-1,-1 2,-3 8,1 1,0 0,0 0,1 0,1 1,1 0,0 0,1 1,0-1,2 1,-1 0,2-1,0 1,1 0,1 0,1 7,-1-3,1-1,1 0,0 0,2 0,0 0,1 0,1-1,0 0,2-1,0 0,1 0,0-1,1 0,1-1,1 0,0-1,1 0,0-1,14 9,86 31,-67-60,-24-4</inkml:trace>
  <inkml:trace contextRef="#ctx0" brushRef="#br0" timeOffset="1202.668">1308 367,'-20'43,"-15"34,-7 13,4-4,4-7,6-12,10-13,2-10,4-9,4-4,4-4,6-6,4-6</inkml:trace>
  <inkml:trace contextRef="#ctx0" brushRef="#br0" timeOffset="1452.356">1026 424,'14'28,"15"25,7 8,2-2,-1-11,-1-9,-8-6,-2-9,-3-3,1-1,1-4,-4 1,0-4,-5-7,-4-11,-5-4</inkml:trace>
  <inkml:trace contextRef="#ctx0" brushRef="#br0" timeOffset="1701.088">1647 0,'-15'24,"-4"18,1 6,3 0,4-4,5-9</inkml:trace>
  <inkml:trace contextRef="#ctx0" brushRef="#br0" timeOffset="2200.449">1957 593,'-25'10,"1"2,0 0,1 1,1 1,0 2,0 0,2 1,0 1,-3 5,14-14,0 1,0 0,1 1,1 0,0 0,0 1,1 0,-5 11,10-19,0 0,-1 0,1 0,1 0,-1 0,1 0,-1 1,1-1,0 0,1 0,-1 0,1 0,0 1,0-1,0 0,0 0,1-1,-1 1,1 0,0 0,0-1,1 1,-1-1,1 0,0 1,-1-1,2-1,-1 1,0 0,0-1,5 4,0-2,-1 1,1-1,1 0,-1 0,1-1,-1-1,1 1,0-1,0-1,0 0,0 0,0 0,0-1,0-1,0 0,0 0,0 0,0-1,0-1,0 1,-1-1,1-1,-1 0,2-1,19-11,-1 0,-1-2,-1-1,0-1,-2-1,11-13,-14 14,-1-1,-2 0,0-2,-1 0,-1-1,-1-1,-1 0,-1-1,-2-1,-1 1,0-2,-2 1,-2-1,0-1,-2 1,1-25,-3 29,-1 0,-1 0,-1 0,-1 0,-1 0,-2 0,0 1,-1-1,-4-8,8 29,0 0,0 0,0-1,0 1,0 0,-1 1,1-1,-1 0,0 1,0 0,0-1,0 1,0 0,0 0,-1 1,1-1,-1 1,1 0,-1 0,1 0,-1 0,0 0,0 1,1 0,-1 0,0 0,1 0,-1 0,0 1,0 0,1 0,-1 0,1 0,-1 0,1 1,-1-1,1 1,0 0,0 0,0 0,0 1,0-1,0 1,1-1,-1 1,1 0,0 0,-2 3,-8 8,1 1,1 0,0 1,1 0,1 0,0 1,2 0,-1 1,2-1,1 1,0 0,1 0,1 1,0-1,2 0,0 1,1-1,1 1,0-1,2 0,0 0,1 0,1-1,0 0,8 15,-5-20,0-1,1 1,0-2,1 1,0-1,1-1,0 0,0-1,1 0,0-1,0 0,1-1,11 6</inkml:trace>
  <inkml:trace contextRef="#ctx0" brushRef="#br0" timeOffset="2715.687">2521 621,'-6'5,"0"0,0 1,0-1,0 1,1 0,0 1,0-1,1 1,0 0,0 0,0 1,1-1,0 1,1 0,0 0,0 0,0 0,1 0,0 0,1 0,0 0,0 0,1 0,1 6,-1-11,0-1,0 0,1 0,-1 0,0 0,1 0,0 0,0 0,-1 0,1-1,0 1,0 0,1-1,-1 0,0 0,0 1,1-1,-1-1,0 1,1 0,-1-1,1 1,-1-1,1 1,-1-1,1 0,0 0,-1-1,1 1,-1 0,1-1,-1 1,1-1,-1 0,0 0,1 0,82-49,46-104,-74 77,-57 76,0 1,0-1,0 0,0 1,0-1,1 0,-1 1,0-1,1 0,-1 1,0-1,1 1,-1-1,0 1,1-1,-1 1,1-1,-1 1,1-1,-1 1,1 0,0-1,-1 1,1 0,-1-1,1 1,0 0,-1 0,1-1,0 1,-1 0,1 0,0 0,0 0,-1 0,1 0,0 0,-1 0,1 1,0-1,-1 0,1 0,0 0,-1 1,1-1,-1 0,1 1,0-1,-1 0,1 1,-1-1,1 1,-1-1,1 1,-1-1,0 1,1-1,-1 1,0 0,1-1,-1 1,0 0,0-1,1 1,-1 0,0-1,0 1,0 0,0 0,5 53,-5-50,-3 463,0-428,-1-1,-2 1,-2-1,-1-1,-7 16,-50 89,65-139,0 0,-1 0,1 0,-1-1,1 1,-1 0,0-1,0 1,0-1,-1 0,1 0,-1 0,1 0,-1 0,1 0,-1-1,0 1,0-1,0 0,0 0,0 0,0 0,0 0,0-1,-1 1,1-1,0 0,0 0,0 0,0 0,-1-1,1 1,0-1,0 0,0 0,0 0,0 0,0-1,0 1,1-1,-1 0,0 1,1-1,-1 0,1-1,0 1,0 0,0-1,0 1,0-1,0 0,1 1,-1-2,-3-15,1-1,2 1,0-1,1 1,0-1,2 0,0 1,3-11,8-38,-5 40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3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170 431,'-1'-1,"0"-1,0 1,0 0,0 0,0-1,0 1,0 0,-1 0,1 0,-1 1,1-1,0 0,-1 0,0 1,1-1,-1 1,1-1,-1 1,0 0,1-1,-1 1,1 0,-1 0,0 0,1 1,-1-1,0 0,1 1,-1-1,1 0,-1 1,1 0,-1-1,1 1,-1 0,1 0,-1 0,1 0,0 0,-1 1,-7 4,0 1,1-1,0 1,1 1,-1-1,1 1,1 1,-1-1,2 1,-1 0,1 1,0-1,1 1,0 0,-1 7,3-12,1 1,-1-1,1 1,1 0,-1-1,1 1,0 0,0 0,0-1,1 1,0 0,0 0,0-1,1 1,0-1,0 0,0 1,1-1,0 0,0 0,0 0,1-1,-1 1,1-1,0 0,0 0,1 0,-1-1,2 2,3-2,-1-1,1 1,-1-1,1-1,0 0,0 0,0-1,0 0,0 0,0-1,-1 0,1-1,0 0,-1 0,1-1,-1 0,1 0,-1-1,-1 0,1-1,0 0,-1 0,0 0,5-6,0 3,-1 0,0-1,0 0,-1 0,0-1,-1-1,0 0,-1 0,0 0,-1-1,0 0,-1-1,0 0,-1 0,0 0,-1 0,-1-1,0 1,-1-1,0 0,-1 0,-1 0,0 0,-1-1,0 11,0 0,0 0,-1-1,0 2,0-1,0 0,0 0,0 1,-1-1,1 1,-1-1,0 1,0 0,-1 0,1 1,0-1,-1 1,0 0,0-1,1 2,-1-1,0 0,0 1,-1 0,1 0,0 0,0 0,-1 1,1-1,0 1,-1 0,1 0,0 1,0 0,-1-1,1 1,0 1,0-1,0 1,0-1,0 1,0 0,1 1,-1-1,0 0,1 1,0 0,0 0,0 0,0 0,0 1,1-1,-1 1,1-1,0 2,1-3,0 1,1 0,-1-1,1 1,0 0,0 0,0 0,0-1,0 1,1 0,-1-1,1 1,0 0,0-1,0 1,0 0,0-1,1 0,-1 1,1-1,-1 0,1 0,0 0,0 0,0 0,0 0,0 0,0-1,1 1,-1-1,1 1,-1-1,1 0,90 27,-71-27,0-2,1 0,-1-2,0 0,-1-2,1 0,-1-2,20-8,-40 14,1 0,-1 0,0 1,1-1,-1 0,1 0,-1 1,1-1,0 1,-1-1,1 1,-1 0,1-1,0 1,-1 0,1 0,0 0,-1 0,1 1,0-1,-1 0,1 1,-1-1,1 1,-1 0,1-1,-1 1,1 0,-1 0,1 0,-1 0,0 0,0 0,1 0,-1 0,0 1,0-1,0 0,-1 1,1-1,0 1,0-1,-1 1,1-1,-1 1,1 0,-1-1,0 1,1-1,-1 1,0 0,0-1,0 1,-6 31,5-29,-1 1,1-1,-1 1,1-1,1 1,-1 0,1 0,0-1,0 1,0 0,1 0,-1-1,1 1,0 0,1-1,-1 1,1-1,0 0,0 1,0-1,0 0,1 0,0 0,0-1,0 1,0 0,2 0,0-1,-1 0,1 0,0-1,0 0,0 0,0 0,0 0,1-1,-1 0,0 0,1 0,-1-1,1 0,-1 0,1 0,-1-1,0 0,1 0,-1 0,0 0,0-1,0 0,0 0,0-1,4-2,7-3,-1-2,-1 0,0 0,0-1,-1-1,0-1,3-4,43-73,-70 145,10-50,0 0,1 0,-1 0,1 0,0 0,0-1,1 1,0 0,0 0,0 0,0 0,1-1,0 1,-1 0,2-1,-1 0,1 1,-1-1,1 0,0 0,1-1,-1 1,0-1,1 1,0-1,0 0,0-1,0 1,1-1,-1 1,1-1,-1-1,1 1,0-1,-1 1,1-1,5 0,5-6,1-1,-1-1,-1 0,1-1,-1-1,0 0,-1 0,0-2,-1 0,0 0,-1-1,0 0,-1-1,0 0,8-15,1 3,-2-1,0 0,-1-2,-2 0,-1-1,-1 0,-1-1,13-112,-23 139,0-1,0 0,0 0,0 0,-1 0,1 0,-1 0,0 0,0 1,-1-1,1 0,-1 0,0 0,0 0,0 0,0 0,-1 1,1-1,-1 1,0-1,0 1,0 0,-1-1,1 4,1 1,-1-1,0 0,1 1,-1-1,1 1,-1-1,1 1,-1 0,1-1,-1 1,1 0,0 0,0 0,-1 0,1 0,0 1,0-1,0 0,0 1,0-1,0 0,1 1,-1-1,0 1,1-1,-1 1,1-1,-1 1,-40 125,38-109,1 1,0-1,2 0,0 0,1 0,0 1,2-1,0 0,3 8,19 144,-8-41,-17-128,0-11</inkml:trace>
  <inkml:trace contextRef="#ctx0" brushRef="#br0" timeOffset="247.178">1102 148,'43'10,"28"3,8-1,0-2,-10-3,-10-8,-12-3,-8-1,-6 1,-4 0,-7 1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3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0,'5'43,"1"29,1 11,-2 2,-2-9,-1-8,-1-11,-5-5,-2-7,-1-6,2-5,1-3,2-3,-4-6,-1-1,1-5</inkml:trace>
  <inkml:trace contextRef="#ctx0" brushRef="#br0" timeOffset="213.772">1 395,'44'22,"-5"0,2-2,0-2,1-1,1-2,0-3,31 6,-62-19,-1 0,0 0,1-1,-1 0,0-1,0-1,0 1,-1-2,1 1,-1-2,0 1,-1-1,1-1,-1 0,0 0,-1-1,0 0,0 0,-1-1,0 0,1-1,-1 3,-4 2,1 1,-1-1,0 0,0 0,-1 0,1 0,-1 0,0-1,0 1,-1-1,0 1,0-1,0 1,-1-2,1 6,-1-1,0 0,0 0,0 1,0-1,-1 0,1 1,0-1,-1 0,1 0,-1 1,1-1,-1 1,0-1,0 1,0-1,0 1,0-1,0 1,0 0,0 0,-1-1,1 1,0 0,-1 0,1 0,-1 0,1 1,-1-1,1 0,-1 1,1-1,-1 1,0-1,0 1,1 0,-1 0,0-1,1 1,-1 0,0 1,0-1,1 0,-1 1,0-1,0 1,-12 3,1 2,1-1,-1 2,1-1,0 2,0 0,1 0,0 1,1 0,0 1,0 0,1 1,0 0,-1 2,4-6,0 0,0 1,0 0,1 0,0 0,0 1,1-1,1 1,-1 0,1 0,1 1,0-1,0 1,0-1,2 1,-1-1,1 1,0 0,1-1,0 1,1-1,0 1,0-1,1 0,0 0,1 0,0 0,0 0,1-1,0 0,1 0,-1 0,7 5,1-6,0 0,0 0,1-2,0 0,0 0,0-1,1-1,0 0,-1-1,1-1,0 0,0-1,0-1,-1 0,15-4,8 3,-9 1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1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6 303,'-5'93,"20"-123,7-17,2 2,2 0,1 1,3 2,1 1,30-30,-60 70,0-1,-1 0,1 1,0-1,0 1,0-1,0 1,0-1,0 1,1 0,-1-1,0 1,1 0,-1 0,1 0,-1 0,1 0,-1 0,1 1,0-1,-1 1,1-1,0 1,-1-1,1 1,0 0,0 0,0 0,-1 0,1 0,0 0,0 0,-1 1,1-1,0 1,0-1,-1 1,1 0,0-1,-1 1,1 0,-1 0,1 0,-1 0,0 1,1-1,-1 0,0 0,0 1,0-1,0 1,5 15</inkml:trace>
  <inkml:trace contextRef="#ctx0" brushRef="#br0" timeOffset="299.154">429 275,'9'-1,"0"-2,0 1,-1-1,1 0,-1-1,0 0,0 0,0-1,0 0,-1-1,0 1,0-1,-1-1,1 1,-1-1,-1 0,1-1,-1 1,-1-1,1 0,-1 0,0 0,-1-3,-3 9,-1-1,1 0,-1 0,0 0,0 1,0-1,0 0,-1 1,1-1,-1 1,1-1,-1 1,0 0,0 0,0 0,0 0,-1 0,1 0,0 0,-1 1,1-1,-1 1,0 0,1 0,-1 0,0 0,0 0,0 1,1-1,-1 1,0 0,0 0,0 0,0 0,0 0,0 0,0 1,0 0,1-1,-1 1,0 0,0 0,1 1,-1-1,1 1,-1-1,1 1,0 0,-1 0,1 0,0 0,0 0,0 0,1 0,-1 2,-6 4,2 0,-1 0,1 1,0 0,1 1,0-1,1 1,0 0,0 0,1 0,0 1,1-1,0 1,1-1,0 1,1 0,0-1,0 1,1 0,1-1,0 1,3 8,1-12,0 0,0-1,1 0,0 0,0-1,0 0,1 0,0-1,0 1,0-2,0 1,1-1,0-1,-1 0,1 0,0 0,0-1,0 0,0-1,0 0,0-1,0 0,0 0,5-2,-5 3,16-1</inkml:trace>
  <inkml:trace contextRef="#ctx0" brushRef="#br0" timeOffset="767.011">880 22,'-4'14,"0"0,0 1,2 0,-1 0,2 0,0 0,1 0,1 0,0 0,1 0,0 0,1 0,1-1,0 1,4 5,-7-18,0 1,1 0,-1-1,1 1,0-1,0 0,0 1,0-1,0 0,0 0,0 0,1-1,-1 1,1 0,0-1,-1 0,1 1,0-1,0 0,0-1,-1 1,1 0,0-1,0 0,0 1,0-1,0 0,0-1,0 1,0 0,0-1,1 0,81-52,9-32,-93 85,0 0,0 1,0-1,1 0,-1 1,0-1,0 1,0-1,0 1,0-1,0 1,0 0,0-1,0 1,0 0,0 0,0 0,0 0,-1 0,1 0,0 0,-1 0,1 0,-1 0,1 0,-1 1,0-1,1 0,-1 0,0 0,0 1,0-1,0 0,0 0,0 1,0-1,0 0,0 0,-1 0,1 1,0-1,-1 0,1 0,-1 0,0 1,1 1,0 3,-1 0,1 0,0 0,1-1,0 1,-1 0,2-1,-1 1,1 0,0-1,0 0,0 1,1-1,-1 0,1 0,1 0,-1-1,1 1,0-1,0 0,0 0,0 0,1 0,-1-1,1 0,0 0,0 0,1 0,3 0,-1-3,0 0,-1-1,1 0,0-1,-1 0,1 0,-1 0,0-1,1 0,-1-1,-1 1,1-1,0-1,-1 1,0-1,0 0,-1-1,1 1,-1-1,0 0,-1-1,1 1,-1-1,0 1,-1-1,0-1,2-4,1 2,5-7,0 0,-1-1,-1-1,-1 0,0 0,2-14,-5 8</inkml:trace>
  <inkml:trace contextRef="#ctx0" brushRef="#br0" timeOffset="1050.379">1700 332,'-3'6,"2"-3,0 0,0 0,-1 0,1 0,-1 0,1 0,-1-1,0 1,0-1,0 1,0-1,-1 1,1-1,-1 0,1 0,-1-1,0 1,0 0,0-1,6-32,52-120,25-23,-67 157,0 4</inkml:trace>
  <inkml:trace contextRef="#ctx0" brushRef="#br0" timeOffset="1307.273">2010 135,'-5'33,"3"12,3-3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0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0,'-40'6,"0"1,1 2,0 2,0 1,1 2,-26 14,56-25,0 1,0 0,0 1,0 0,0 0,1 0,0 1,0 0,1 0,0 1,0 0,0 0,1 0,0 1,0 0,1 0,0 0,1 0,-1 1,2 0,-1-1,1 1,-1 7,2-9,1 0,-1 0,1 0,1 0,-1-1,1 1,0 0,0 0,1 0,0-1,1 1,-1-1,1 0,0 0,0 0,1 0,0 0,0 0,1-1,-1 0,1 0,0 0,0-1,1 0,-1 0,3 1,3 0,0 0,0-1,0-1,0 0,1-1,-1 0,1 0,0-1,-1-1,1 0,0 0,0-1,-1-1,1 0,-1-1,1 0,2-2,18-4,-5 0</inkml:trace>
  <inkml:trace contextRef="#ctx0" brushRef="#br0" timeOffset="447.53">942 29,'-31'9,"1"1,0 2,1 1,1 1,0 1,1 2,0 1,2 1,-3 3,22-17,1 1,-1-1,2 1,-1-1,1 1,-1 1,2-1,-1 1,1-1,0 1,0 0,1 0,0 0,0 1,1-1,-1 0,2 1,-1-1,1 1,0-1,1 1,0-1,0 0,0 1,1-1,0 0,1 0,-1 0,3 3,-2-6,1-1,0 0,0 0,0 0,0 0,0-1,0 1,1-1,-1 0,1 0,0-1,0 0,-1 1,1-2,0 1,0 0,0-1,0 0,0 0,0-1,0 1,0-1,-1 0,1 0,2-1,115-53,-95 33,-1-1,-1-1,0-1,-3-1,7-10,28-32,-57 68,1 1,-1 0,0-1,0 1,0 0,1-1,-1 1,0 0,1-1,-1 1,1-1,-1 1,0-1,1 1,-1-1,1 1,0-1,-1 1,1-1,-1 1,1-1,0 0,-1 0,1 1,0-1,-1 0,1 0,0 0,-1 1,1-1,0 0,-1 0,1 0,0 0,-1-1,1 1,0 0,0 0,-1 0,1 0,0-1,-1 1,1 0,-1-1,1 1,0 0,-1-1,1 1,-1-1,1 1,-1-1,1 1,-1-1,1 1,-1-1,0 0,1 1,-1-1,-1 6,-1 7,0-1,0 0,1 0,1 1,0-1,0 1,1-1,0 0,1 1,1-1,0 0,0 0,4 6,-5-10,1-1,1 1,-1-1,1 1,0-1,0-1,1 1,0 0,0-1,0 0,1 0,0-1,0 0,0 0,0 0,0 0,1-1,0 0,0-1,-1 1,2-1,-1-1,0 1,3-1,13-3</inkml:trace>
  <inkml:trace contextRef="#ctx0" brushRef="#br0" timeOffset="864.775">1422 339,'1'3,"0"-1,1 1,0-1,-1 0,1 0,0 0,0 0,0 0,0 0,1-1,-1 1,0-1,1 1,-1-1,1 0,0 0,-1 0,1 0,0-1,-1 1,1-1,0 1,0-1,-1 0,1 0,0-1,0 1,0 0,-1-1,1 1,0-1,-1 0,1 0,0 0,-1-1,2 0,75-73,-26-16,36-44,-89 135,0 1,-1 0,1 0,0 0,0-1,0 1,0 0,0 0,0 0,1-1,-1 1,0 0,0 0,1-1,-1 1,0 0,1 0,-1-1,0 1,1 0,-1-1,1 1,-1 0,1-1,0 1,-1-1,1 1,0-1,-1 1,1-1,0 0,-1 1,1-1,0 0,0 1,-1-1,1 0,0 0,0 0,0 0,-1 0,1 0,0 0,0 0,0 0,-1 0,1 0,0 0,0-1,0 1,-1 0,1-1,0 1,-1 0,1-1,0 1,-1-1,1 1,0-1,-1 1,1-1,0 0,-13 58,10-52,-1-1,1 1,0 0,1 0,-1 1,1-1,0 0,0 0,0 1,1-1,0 1,0-1,0 0,1 1,0-1,0 0,0 0,0 1,1-1,0 0,0 0,1 0,-1-1,1 1,0-1,0 1,0-1,1 0,0 0,0 0,0-1,4 4,-3-5,0 0,1 0,-1 0,1-1,-1 0,1 0,0 0,-1-1,1 0,0 0,0 0,-1-1,1 1,0-1,-1-1,1 1,-1-1,1 0,-1 0,0-1,0 1,0-1,0 0,-1-1,1 1,3-5,4-3,0 0,-1-1,-1 0,0-1,0 0,-2-1,1 0,-2 0,0-1,23-56,-25 51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39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31,'-2'1,"0"1,0-1,1 1,-1 0,0 0,1-1,-1 1,1 0,-1 0,1 1,0-1,0 0,0 0,0 1,1-1,-1 0,0 1,1-1,0 0,-1 1,1-1,0 1,0-1,1 1,-1 0,21 155,-18-124,1 1,3-1,0 0,2-1,5 8,-14-37,1-1,-1 0,1 1,0-1,0 0,1 1,-1-1,1 0,-1 0,1 0,0 0,0-1,0 1,0 0,1-1,-1 0,1 1,0-1,-1 0,1 0,0 0,0-1,0 1,1-1,-1 0,0 0,0 0,1 0,-1 0,0-1,1 1,-1-1,1 0,-1 0,1 0,-1-1,0 1,1-1,1 0,7-7,0 0,0-1,-1 0,-1-1,1 0,-2-1,1 0,-1 0,-1-1,2 0,75-106,-83 117,0 1,1 0,-1 1,1-1,-1 0,0 1,1-1,-1 1,0 0,1 0,-1 0,0 0,0 0,0 0,0 1,0-1,0 1,0-1,-1 1,1 0,0-1,-1 1,0 0,1 0,-1 0,0 0,0 1,0-1,0 0,0 0,-1 1,1-1,-1 0,1 1,-1-1,0 2,5 6,-3-4,0 1,1 0,0-1,1 0,-1 0,1 0,0 0,0 0,1-1,0 0,0 0,0 0,1 0,-1-1,1 0,0 0,0-1,1 1,-1-1,1-1,-1 1,1-1,0 0,0-1,0 0,0 0,0 0,0-1,0 0,0 0,0-1,7-1,1-6,0-1,0 0,-1-1,0 0,-1-1,0-1,-1 0,0-1,-1 0,0-1,-2 0,1-1,-2 0,0 0,0 0,-2-1,0-1,0 1,-2-2,0 8,-1 1,0 0,0-1,-1 0,-1 0,1 1,-2-1,1 0,-1 0,-1 0,0 0,0 0,-2-5,-4 3</inkml:trace>
  <inkml:trace contextRef="#ctx0" brushRef="#br0" timeOffset="315.215">1070 341,'38'-10,"0"-3,0-1,-1-1,-1-3,-1 0,25-19,-55 34,0 0,-1 0,0 0,0-1,0 0,0 1,0-1,-1-1,1 1,-1 0,0-1,-1 0,1 0,-1 0,0 0,0 0,-1 0,1 0,-1 0,0-1,-1 1,1-1,-1 1,0 0,0-1,-1 1,0-1,0 1,0 0,0 0,-1-1,0 1,0 0,0 0,-1 1,0-1,1 0,-2 1,1 0,0 0,-3-3,1 5,1-1,-1 1,1 0,-1 0,0 1,1-1,-1 1,0 0,0 1,0-1,0 1,0 0,0 0,0 0,0 1,0 0,0 0,0 0,1 0,-1 1,0 0,1 0,-1 0,1 0,0 1,0 0,-1 0,-1 2,-1 1,-1 1,1 0,0 0,0 0,1 1,0 0,0 0,1 1,0 0,1 0,-1 0,2 0,-3 9,3-8,0 0,1 1,0-1,1 1,0-1,1 1,0-1,1 1,0 0,0-1,1 0,1 1,0-1,0 0,1 0,0-1,1 1,0-1,0 0,1 0,0 0,1-1,0 0,0 0,0-1,1 0,0 0,1-1,7 5,3-2,0-1,1-1,0 0,0-2,1 0,0-1,-1-2,1 0,1-1,4 0,-2-2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6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27,'44'129,"16"86,-50-166,26 83,-36-131,0-1,0 0,0 1,0-1,0 1,0-1,0 0,0 1,0-1,0 1,0-1,0 0,0 1,0-1,0 0,0 1,1-1,-1 1,0-1,0 0,0 1,1-1,-1 0,0 0,0 1,1-1,-1 0,0 1,1-1,-1 0,0 0,1 0,-1 1,0-1,1 0,-1 0,0 0,1 0,-1 0,0 0,1 0,-1 0,1 0,-1 0,0 0,1 0,-1 0,1 0,-1 0,0 0,1 0,-1 0,0 0,1-1,-1 1,0 0,1 0,-1 0,0-1,1 1,-1 0,0 0,1-1,-1 1,0 0,0-1,0 1,1 0,-1-1,7-31,-5 19,20-79,5 0,3 2,4 2,9-11,-30 71,-2 3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9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0,'-10'5,"-12"6,-3 6,-1 1,3 1,0-2,6 1,4-3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2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57,'-39'0,"57"-18,113-11,-129 28,-1 0,1 0,0 0,0 0,-1 0,1 0,0 1,0-1,0 0,0 1,0 0,0-1,0 1,0 0,0 0,0 0,0 1,0-1,0 0,0 1,-1-1,1 1,0-1,0 1,0 0,0 0,-1 0,1 0,-1 0,1 0,0 1,-1-1,0 0,1 1,-1-1,0 1,0 0,0-1,0 1,0 0,0 0,0-1,-1 1,1 0,0 0,-1 0,0 0,1 0,-1 0,0 0,0 0,0 0,-1 0,1 2,-6 6,1-1,-2 1,1-1,-1 0,-1-1,1 1,-2-1,1-1,-1 0,-7 5,-41 38,56-49,-1 0,1 1,0-1,-1 0,1 0,0 1,0-1,-1 0,1 1,0-1,0 1,1 0,-1-1,0 1,1 0,-1-1,1 1,-1 0,1 0,0 0,-1-1,1 1,0 0,0 0,1 0,-1-1,0 1,1 0,-1 0,1 0,-1-1,1 1,0 0,-1-1,1 1,0-1,0 1,1-1,-1 1,0-1,0 0,1 1,-1-1,0 0,1 0,-1 0,1 0,0 0,-1-1,1 1,0 0,-1-1,1 1,2-1,8 2,1 0,0-2,-1 0,1 0,0-1,0 0,-1-1,1-1,-1 0,0-1,50-8,-37 9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3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18,'19'4,"16"3,7-1,1-2,-2 0,-3-2,-3-1,-3 0,-2-1,-2-1,0 1,0-5,-1-1,1 0,0-4,0 0,-5 1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3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0,'43'5,"29"-3,6-3,-4 0,-11 0,-11-1,-9 1,-8 1,-9-1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51,'0'284,"-17"-200,17-110,2 19,2-24,2 1,2-1,0 1,2 1,2-1,0 2,2 0,1 0,1 1,19-23,-32 46,0 1,0-1,0 1,1 0,-1 0,1 0,0 0,-1 1,1-1,0 1,1 0,-1 1,0-1,1 1,-1-1,0 1,1 1,0-1,-1 1,1-1,-1 1,1 1,0-1,-1 0,1 1,-1 0,1 0,-1 1,0-1,1 1,1 1,8 9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22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254 113,'-57'476,"29"-217,6-155,23-104,-1 0,0 0,0 0,1 0,-1 0,0 0,0 0,0 1,1-1,-1 0,0 0,0 0,0 0,1 0,-1 0,0 0,0 0,0 1,1-1,-1 0,0 0,0 0,0 0,0 0,0 1,0-1,1 0,-1 0,0 0,0 1,0-1,0 0,0 0,0 1,9-23,-5 2</inkml:trace>
  <inkml:trace contextRef="#ctx0" brushRef="#br0" timeOffset="268.608">0 565,'39'-10,"26"-7,8-2,-5 3,-8-1,-10 3,-8-1,-7 1,-10-1,-3-2,-6-5,-1 3,-3 4</inkml:trace>
  <inkml:trace contextRef="#ctx0" brushRef="#br0" timeOffset="668.439">649 1,'-34'158,"8"2,3 32,21-171,-1-10,1 1,0 0,1 0,0 0,1 0,0-1,1 1,0 0,1 0,0 0,1-1,1 1,0-1,0 0,1 0,0 0,1-1,0 0,1 0,1 1,-5-8,1-1,-1 0,1 0,0 0,0 0,-1-1,1 0,0 0,1 0,-1 0,0 0,0-1,0 0,0 0,0 0,1 0,-1 0,0-1,0 0,0 0,0 0,0-1,0 1,0-1,1-1,91-59,-87 55,1-2,-10 8,1-1,0 0,0 1,0-1,0 1,0-1,0 1,0-1,0 1,1 0,-1-1,1 1,-1 0,1 0,-1 0,1 0,-1 0,1 1,0-1,0 0,-1 1,1-1,0 1,0 0,0-1,-1 1,1 0,0 0,0 0,0 1,0-1,-1 0,1 1,0-1,0 1,-1-1,1 1,0 0,-1 0,1 0,0 0,-1 0,0 0,2 1,2 42,-6-41,1 0,-1 0,1 0,-1 0,1 0,0 0,0 0,0 0,0-1,1 1,-1 0,1 0,0 0,0 0,0 0,0-1,1 1,-1 0,0-1,1 1,0-1,0 0,0 1,0-1,0 0,0 0,0 0,1-1,-1 1,1 0,-1-1,1 0,0 1,0-1,-1 0,2 0,11-3</inkml:trace>
  <inkml:trace contextRef="#ctx0" brushRef="#br0" timeOffset="1004.925">1158 706,'20'-6,"0"0,0-1,0-1,-1-1,0 0,-1-2,0 0,0-1,-1-1,-1 0,0-2,-1 0,9-12,-23 26,0 0,1 0,-1 0,0-1,0 1,0 0,-1-1,1 1,0-1,0 1,-1-1,1 1,-1-1,1 1,-1-1,0 0,0 1,0-1,0 0,0 1,0-1,0 0,0 1,0-1,-1 1,1-1,-1 0,1 1,-1-1,0 1,0 0,1-1,-1 1,0-1,0 1,-1 0,1 0,0 0,0-1,0 1,-1 0,1 1,0-1,-1 0,1 0,-1 1,1-1,-1 0,0 1,1 0,-1-1,1 1,-1 0,0 0,1 0,-8 1,0 1,0 0,1 0,-1 1,1 0,0 0,-1 1,2 0,-1 1,0 0,1 0,0 0,0 1,1 0,-1 0,1 1,1 0,-1 0,1 0,0 1,1 0,0 0,0 0,1 0,0 0,0 1,1 0,-1 4,1-5,1 0,0 0,0 0,0 0,1-1,0 1,1 0,-1 0,2 0,-1 0,1 0,0-1,1 1,0-1,0 0,0 1,1-1,0-1,0 1,1-1,0 1,0-1,1-1,-1 1,1-1,1 0,-1 0,1-1,-1 1,1-2,0 1,1-1,-1 0,1 0,-1-1,4 0,102 3,-88-5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75,'12'-9,"0"0,1 1,0 1,0 0,1 0,0 2,0 0,0 0,1 1,-1 1,1 0,7 1,-21 1,1 1,-1 0,1 0,-1 0,1 0,-1 1,1-1,-1 0,0 1,1-1,-1 1,1-1,-1 1,0-1,1 1,-1 0,0 0,0 0,0 0,0 0,0 0,0 0,0 0,0 0,0 0,0 1,0-1,-1 0,1 1,0-1,-1 0,0 1,1-1,-1 1,0-1,1 1,-1-1,0 1,0-1,0 1,0-1,-1 1,1-1,0 1,-28 60,10-38,12-17,1-1,0 1,0 1,0-1,1 1,0 0,0 0,1 0,0 0,0 1,1-1,0 1,1 0,1-7,1 0,-1 0,1 0,-1 0,1-1,0 1,0 0,0 0,0-1,0 1,1 0,-1-1,0 1,1-1,-1 0,1 1,0-1,-1 0,1 0,0 0,0 0,-1 0,1 0,0-1,0 1,0-1,0 1,0-1,0 0,0 0,0 0,2 0,67-5,63-40,-115 39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5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2,'-15'10,"-9"7,0 7,-2-2,4 1,11-9,12-6,5-5</inkml:trace>
  <inkml:trace contextRef="#ctx0" brushRef="#br0" timeOffset="479.025">348 2,'153'1,"-151"-2,-1 1,1-1,0 1,0 0,0-1,0 1,0 0,0 0,0 1,0-1,0 0,0 1,0-1,-1 1,1-1,0 1,0 0,0 0,-1 0,1 0,0 0,-1 0,1 0,-1 1,0-1,1 1,-1-1,0 1,0-1,0 1,0-1,0 1,0 0,0 0,-1 0,1-1,0 1,-1 0,0 0,1 0,-1 0,0 0,0 0,0 0,0 0,-1 0,1 0,0 0,-1 0,0-1,1 2,-120 106,106-96,4-6,0 2,1-1,0 1,0 0,1 1,1 0,-1 1,1-1,1 1,0 0,1 1,0 0,5-10,-1 0,1 0,0 0,-1 0,1 0,0 0,0-1,0 1,1 0,-1 0,0 0,1 0,0 0,-1 0,1 0,0 0,0-1,0 1,0 0,0-1,0 1,0 0,1-1,-1 0,1 1,-1-1,1 0,-1 0,1 1,0-1,0-1,-1 1,1 0,0 0,0-1,0 1,0-1,0 1,0-1,0 0,0 0,86 2,-28-15,-35 6</inkml:trace>
  <inkml:trace contextRef="#ctx0" brushRef="#br0" timeOffset="1300.961">545 708,'76'-40,"-1"-2,-2-5,-3-2,59-53,-123 97,0 0,1 1,-2-1,1 0,0 0,-1 0,0-1,-1 0,1 0,-1 0,0-1,0 1,-1-1,0 0,0 0,-1 0,0 0,1-2,-5 8,1-1,0 1,0-1,-1 1,1 0,0-1,-1 1,1 0,-1 0,0 0,1 0,-1 0,0 0,0 1,1-1,-1 1,0-1,0 1,0 0,0-1,0 1,0 0,0 0,1 0,-1 1,0-1,0 0,0 1,0-1,0 1,1 0,-1 0,0-1,0 1,1 0,-1 0,1 1,-1-1,1 0,-1 0,1 1,0-1,0 1,-1 0,-10 6,1 1,0 0,0 1,1 0,0 1,1 0,0 0,0 1,2 0,-4 7,8-15,1 1,0-1,0 1,0 0,0 0,1 0,0 0,0 0,0 0,0 1,1-1,0 0,0 0,1 0,-1 1,1-1,0 0,1 0,-1 0,1 0,0 0,0-1,0 1,1 0,0-1,0 0,0 0,0 1,1-2,0 2,2 0,-1-1,1 0,0-1,0 1,0-1,0 0,1-1,-1 1,1-1,0 0,0-1,-1 0,1 0,0 0,0-1,0 0,0-1,0 1,0-1,0 0,-1-1,6-2,147-62,-147 59,27-14,-1-2,-1-2,-1-1,-1-2,-1-1,-2-2,-1-1,5-10,9-37,-45 78,0 1,0-1,0 0,-1 1,1-1,0 0,0 1,0-1,-1 1,1-1,0 0,-1 1,1-1,0 1,-1-1,1 1,-1-1,1 1,-1-1,1 1,-1-1,1 1,-1 0,1-1,-1 1,1 0,-1 0,0-1,1 1,-1 0,0 0,1 0,-1 0,0 0,1 0,-1 0,0 0,1 0,-1 0,0 0,1 0,-1 0,1 0,-1 1,0-1,1 0,-1 1,1-1,-1 0,0 1,1-1,-1 0,1 1,-36 17,23-9,2 0,0 1,0 0,0 1,1 0,1 1,0 0,1 1,0-1,1 2,0-1,1 1,1 0,-2 7,5-17,1 1,0 0,0-1,1 1,-1 0,1 0,0-1,0 1,0 0,1 0,0-1,0 1,0 0,0-1,1 1,0-1,0 1,0-1,0 0,1 0,-1 0,1 0,0-1,0 1,1-1,-1 1,1-1,0 0,0 0,0-1,0 1,0-1,0 0,1 0,2 0,14 2,0-2,1 0,-1-1,0-2,1 0,-1-1,20-5,-27 4,0-1,-1 0,1-1,-1-1,0 0,0-1,0 0,-1-1,0-1,-1 0,0 0,0-1,-1 0,0-1,-1 0,0-1,-1 0,-1 0,1-1,-2 1,0-2,0 1,-1-1,-1 0,-1 0,0 0,0-2,-2 13,0 1,0-1,-1 1,1-1,-1 1,0-1,0 1,0-1,0 0,0 1,0-1,-1 1,1-1,-1 1,0-1,0 1,0 0,0-1,0 1,0 0,-1 0,1-1,-1 1,1 0,-1 0,0 1,0-1,0 0,0 1,0-1,0 1,0 0,-1-1,1 1,0 0,-1 0,1 1,-1-1,1 0,-1 1,1 0,-1-1,-1 1,-5 4,0-1,1 1,0 1,-1-1,1 1,1 1,-1 0,1 0,0 0,1 1,-1 0,1 0,1 1,-1-1,1 1,1 0,-1 1,1-1,1 1,0 0,0 0,0 0,1 0,1 0,0 1,0 1,-1-3,1-1,1 1,-1-1,1 1,1-1,-1 1,1-1,1 0,-1 1,1-1,1 0,-1 0,1 0,0 0,1 0,0-1,0 0,0 1,0-1,1-1,0 1,1-1,-1 0,1 0,0 0,0-1,0 0,1 0,0-1,-1 0,1 0,4 1,14 0,-2-2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5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1 563,'4'5,"1"1,0-1,0 0,0 0,0-1,1 0,0 0,0 0,0 0,0-1,1 0,-1-1,1 1,0-1,0 0,0-1,0 0,0 0,0 0,0-1,0 0,0 0,0-1,0 0,0 0,0-1,0 0,0 0,-1-1,1 1,-1-1,0-1,0 1,0-1,0 0,0-1,-1 1,249-322,-43 118,-155 162,-55 45,0 0,1 1,-1-1,0 0,1 1,-1-1,1 1,-1-1,1 1,-1 0,1 0,-1-1,1 1,-1 0,1 0,-1 1,1-1,-1 0,1 0,-1 1,1-1,-1 1,0-1,1 1,-1 0,0-1,1 1,-1 0,0 0,0 0,0 0,0 0,1 0,-2 0,1 1,0-1,0 0,0 0,0 1,-1-1,1 0,-1 1,1-1,-1 1,3 14,-1 0,0 1,-2-1,0 1,-1-1,0 1,-1-1,-1 0,-1 0,0 0,-1 0,-1-1,0 0,-5 9,5-10,-118 237,119-242,-1 0,0-1,0 0,0 0,-1 0,0-1,-1 0,1-1,-1 1,-1-1,1-1,-6 3,10-6,1 0,-1 0,0-1,0 0,1 1,-1-1,0-1,0 1,0-1,-1 1,1-1,0 0,0 0,0-1,0 1,0-1,0 0,0 0,0-1,1 1,-1-1,0 1,1-1,-1 0,1-1,-1 1,1-1,0 1,0-1,0 0,1 0,-2-2,-2-2,0-1,1 1,0-1,1 0,-1-1,2 1,-1-1,1 1,0-1,1 0,0 0,1-1,0 1,0 0,1 0,0-1,0 1,1 0,8-13,2 5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5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0,'-15'43,"-9"29,-1 7,5-5,4-11,6-16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0,'0'43,"0"19,0-1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6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1 355,'31'-60,"-2"-2,-3-2,-3 0,9-41,-25 195,-6-80,2 0,-1-1,1 1,0-1,1 0,0 1,1-2,0 1,0-1,1 1,0-2,3 5,-6-9,1 1,-1-1,0 0,1-1,-1 1,1-1,0 1,0-1,0 0,0-1,0 1,0-1,1 1,-1-1,0-1,1 1,-1 0,1-1,-1 0,1 0,-1-1,1 1,-1-1,0 0,1 0,-1 0,0-1,3-1,1-2,0 0,-1-1,0 0,0-1,-1 1,0-1,0-1,0 1,-1-1,0 0,-1 0,0-1,0 1,0-3,9-14,5-15,-13 21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6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0,'-35'17,"1"0,1 3,1 1,0 1,2 1,1 2,0 1,-1 5,24-24,-1 0,2 0,-1 1,1 0,0 0,1 0,0 1,0-1,1 1,-2 7,4-13,1 0,-1 0,1 1,0-1,0 0,0 0,0 1,1-1,-1 0,1 0,0 0,0 1,0-1,0 0,0 0,1-1,0 1,-1 0,1 0,0-1,0 1,0-1,1 0,-1 1,1-1,-1 0,1 0,0-1,-1 1,1-1,3 2,6 1,0-1,0 0,1-1,-1-1,1 1,-1-2,1 0,-1-1,1 0,-1 0,1-2,-1 1,0-2,0 1,0-2,-1 0,1 0,6-5,5-3,-5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6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1 340,'14'6,"0"0,1-1,0-1,0 0,0-1,1-1,-1 0,1-1,-1 0,1-2,-1 0,1 0,-1-2,0 0,1 0,-2-2,1 0,0 0,-1-2,0 1,0-2,-1 0,0 0,-1-2,0 1,0-2,-1 1,0-1,0-1,5-9,-8 10,0 0,0-1,-2 0,1 0,-1 0,-1-1,0 0,-1 0,-1 0,0 0,0-1,-1-6,-2 18,1 0,-1 0,0-1,-1 1,1 0,0 0,0 0,-1 0,1 0,-1-1,0 1,0 0,0 1,0-1,0 0,0 0,0 0,0 0,-1 1,1-1,-1 1,1-1,-1 1,0 0,0-1,1 1,-1 0,0 0,0 0,0 0,0 1,0-1,0 0,-1 1,1 0,0-1,0 1,0 0,0 0,0 0,-1 0,0 1,-88 28,70-16,1 0,1 2,0 0,1 1,0 0,2 2,0 0,0 1,2 1,1 0,0 0,2 2,-7 16,14-27,0 1,1 0,0 0,1 1,0-1,1 0,1 1,0-1,0 1,2 4,-1-12,0 0,0-1,0 1,1 0,-1 0,1-1,1 1,-1-1,0 1,1-1,0 0,0 0,0 0,1-1,0 1,-1-1,1 0,0 0,0 0,1 0,-1-1,0 0,1 0,0 0,-1 0,5 0,12 3,0-1,0-2,0 0,0-1,1-1,-1-1,0-1,19-4,-15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2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0 531,'50'-13,"-1"-2,-1-3,0-2,-2-2,13-9,-41 17,0 0,0-2,-2 0,0-1,-1-1,0 0,-2-1,0-1,-1 0,-1 0,-1-1,4-15,0-35,-14 70,0 0,0-1,0 1,0 0,0 0,-1-1,1 1,0 0,-1 0,1 0,-1-1,1 1,-1 0,1 0,-1 0,0 0,1 0,-1 0,0 0,0 0,0 0,0 0,0 1,0-1,0 0,0 1,0-1,0 0,-1 1,1 0,0-1,0 1,-1 0,1-1,0 1,0 0,-1 0,1 0,0 0,0 0,-1 0,1 1,0-1,0 0,-1 1,1-1,0 1,0-1,0 1,0-1,0 1,0 0,-1 0,-11 6,1 0,-1 1,2 0,-1 1,1 1,0-1,1 2,0-1,1 2,0-1,1 1,0 0,1 1,0 0,1 0,0 3,3-10,0 0,0 1,1-1,0 1,0-1,1 1,0 0,0-1,1 1,-1 0,1 0,1 0,-1 0,1-1,1 1,-1 0,1-1,0 1,0-1,1 0,0 1,0-1,1-1,-1 1,1 0,1-1,-1 0,1 0,0 0,0 0,4 2,5-3,0-1,0 0,0-1,0-1,0 0,0-1,0 0,0-1,0-1,0 0,0-1,0-1,-1 0,1 0,-1-2,0 1,0-2,-1 0,0 0,0-1,4-5,12-2,-2-2,0 0,0-2,-2-1,0-1,-2-1,0-1,-1-1,6-12,-15 3,-12 33,1 0,-1-1,0 1,0-1,0 1,1 0,-1-1,0 1,0-1,0 1,0-1,0 1,0-1,0 1,0 0,0-1,0 1,0-1,0 1,0-1,0 1,0-1,0 1,-1 0,1-1,0 1,0-1,0 1,-1 0,1-1,0 1,-1 0,1-1,0 1,-1 0,1-1,0 1,-1 0,1 0,-1-1,1 1,0 0,-1 0,1 0,-1 0,1-1,-1 1,1 0,0 0,-1 0,1 0,-1 0,1 0,-1 0,1 0,-1 1,1-1,-1 0,1 0,0 0,-1 0,1 1,-1-1,1 0,0 0,-1 1,1-1,0 0,-1 1,1-1,-76 91,72-85,0-1,0-1,0 1,1 0,0 0,0 0,0 0,1 0,-1 1,1-1,1 1,-1-1,1 1,0 0,0 0,1 0,-1 0,1-1,1 1,-1 0,1 0,0 0,0 0,1-1,0 1,0-1,0 1,0-1,1 0,0 0,0 0,1 0,-1 0,1-1,0 1,0-1,1 0,-1-1,1 1,0-1,0 0,0 0,0 0,1 0,16 1,0 0,0-2,0 0,0-2,0 0,0-2,0 0,0-2,0 0,-1-1,18-7,-11-2,1 0,-2-3,0 0,-1-1,-1-2,0 0,-2-2,0 0,-2-2,0-1,-2 0,16-28,2-18,-36 69,0 0,0 1,-1-1,1 0,0 0,-1 0,0 1,1-1,-1 0,0 0,0 0,0 0,0 0,0 0,0 1,-1-1,1 0,-1 0,1 0,-1 0,0 1,0-1,1 0,-1 1,0-1,-1 1,1-1,0 1,0-1,-1 1,1 0,-1 0,1-1,-1 1,1 0,-1 0,0 1,1-1,-2 0,-3 1,0 0,0 1,0 0,0 0,0 0,1 1,-1 0,0 0,1 0,-1 1,1 0,0 0,0 0,0 1,0-1,1 1,-1 0,1 1,0-1,0 1,1 0,-1 0,1 0,-2 4,-3 5,1 0,1 1,0-1,1 1,1 1,0-1,1 0,0 1,2 0,-1-1,2 1,0 0,1 0,1 2,-1-12,0 0,0 0,0 0,1 0,0 0,0 0,1-1,-1 1,1-1,0 1,1-1,-1 0,1 0,0-1,0 1,1-1,-1 0,1 0,0 0,0-1,0 1,1-1,-1-1,1 1,3 0,8 3,0-2,1 0,-1-1,1 0,0-2,0 0,0-1,3-1,5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4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1,'11'248,"1"-135,-5 0,-7 104,-2-88,3-130,-1 0,1 1,-1-1,1 1,0-1,-1 1,1-1,-1 1,1-1,0 1,0-1,-1 1,1 0,0 0,0-1,-1 1,1 0,0 0,0 0,-1 0,1 0,0 0,0 0,0 0,-1 0,1 0,0 0,0 0,-1 0,1 1,0-1,0 0,-1 1,1-1,0 1,-1-1,1 1,0-1,-1 1,1-1,-1 1,1-1,-1 1,1 0,-1-1,1 1,-1 0,0-1,1 1,-1 0,0 0,0-1,1 1,-1 0,0 0,0-1,0 1,0 0,0 0,110-147,-78 100,1 1,3 2,2 2,18-16,-50 52,37-29,-43 34,1-1,-1 1,1-1,0 1,-1-1,1 1,0-1,0 1,-1 0,1-1,0 1,0 0,0 0,-1-1,1 1,0 0,0 0,0 0,0 0,-1 0,1 0,0 0,0 1,0-1,0 0,-1 0,1 1,0-1,0 0,-1 1,1-1,0 1,-1-1,1 1,0-1,-1 1,1-1,-1 1,1 0,-1-1,1 1,-1 0,1 0,-1-1,0 1,1 0,-1 0,0-1,0 1,1 0,-1 0,0 0,-16 103,13-91,1 0,1 0,0 1,0-1,1 0,1 0,0 0,1 0,2 6,2 0</inkml:trace>
  <inkml:trace contextRef="#ctx0" brushRef="#br0" timeOffset="434.182">988 452,'-22'4,"-1"0,1 2,0 0,0 2,1 0,0 1,0 1,1 2,1 0,0 0,0 2,1 0,1 2,0 0,1 0,13-10,-1 0,1 1,0-1,1 0,0 1,0 0,0-1,0 1,1 0,0 0,1 0,0 4,0-9,0 0,0 0,0 0,0 1,1-1,-1 0,1 0,0 0,-1 0,1 0,0 0,0 0,1 0,-1 0,0 0,0-1,1 1,-1 0,1-1,0 1,-1-1,1 0,0 0,0 1,0-1,0 0,0 0,0-1,0 1,0 0,0-1,0 1,0-1,1 0,-1 0,0 1,0-2,0 1,1 0,-1 0,15-4,0 0,-1 0,0-2,0 0,0 0,-1-2,0 0,0-1,-1 0,0-1,-1-1,12-11,-3 4,136-138,-158 155,0 1,1-1,-1 1,0-1,1 1,-1-1,0 1,1-1,-1 1,1-1,-1 1,0-1,1 1,-1 0,1-1,0 1,-1 0,1-1,-1 1,1 0,-1 0,1-1,0 1,-1 0,1 0,0 0,-1 0,1 0,-1 0,1 0,0 0,-1 0,1 0,0 0,-1 1,1-1,-1 0,1 0,0 1,-1-1,1 0,-1 1,1-1,-1 0,1 1,-1-1,1 1,-1-1,0 1,1-1,-1 1,0-1,1 1,-1-1,0 1,1-1,-1 1,0 0,0-1,0 1,0 0,0-1,0 1,0-1,0 1,-5 44,-25 67,32-92</inkml:trace>
  <inkml:trace contextRef="#ctx0" brushRef="#br0" timeOffset="780.181">1638 340,'-21'13,"-2"0,-1 2,2 0,0 2,1 0,0 2,-12 15,31-33,1 0,-1 0,0 0,1 0,-1 1,1-1,-1 1,1-1,0 1,-1 0,1 0,0-1,0 1,0 0,0 0,1 0,-1 0,0 0,1 0,0 0,-1 0,1 0,0 0,0 1,0-1,0 0,0 0,1 0,-1 0,1 0,-1 0,1 0,0 0,0 0,0 0,0 0,0-1,0 1,0 0,1-1,-1 1,1-1,-1 1,1-1,-1 0,1 1,0-1,0 0,-1 0,2 0,18 7,-17-8,1 1,-1-1,0 1,1 0,-1 0,0 0,0 1,0-1,0 1,0 0,0 0,-1 1,1-1,0 1,-1-1,0 1,0 0,0 1,0-1,0 0,-1 1,1 0,-1-1,0 1,0 0,-1 0,1 0,-1 0,1 1,-1-1,-1 0,1 0,-1 1,1-1,-1 0,-1 1,1-1,-1 1,-4 3,-1-1,0 0,-1 0,0 0,0-1,0 0,-1-1,0 0,0 0,0 0,0-1,-1 0,0-1,0 0,0 0,0-1,0 0,-1-1,0 0,-43 3,35-9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31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44 391,'22'-3,"1"-1,-1 0,0-2,0 0,-1-2,0 0,0-1,-1-2,0 0,8-6,-25 15,-1 1,1 0,-1-1,1 0,-1 0,1 0,-1 0,0 0,0 0,0-1,0 1,-1 0,1-1,-1 0,1 1,-1-1,0 0,0 0,0 0,0 0,0 0,-1 0,0 0,1 0,-1 0,0 0,0 0,-1 0,1 0,-1 0,1 0,-1 1,0-1,0 0,0 0,-1 0,1 1,-1-1,1 1,-1-1,0 1,0-1,0 1,0 0,-2-1,-4 0,0 0,0 1,0 0,-1 0,1 1,-1 0,1 1,-1 0,1 0,-1 0,1 1,-1 1,1 0,0 0,0 0,0 1,0 0,0 1,0-1,1 2,-1-1,1 1,1 0,-1 0,1 1,-1 0,2 0,-2 2,1-3,-1 0,2 0,-1 0,1 1,0 0,0 0,0 0,1 1,0-1,0 1,1 0,0 0,0 1,0-1,1 1,0-1,1 1,0 0,0-1,0 1,1 0,1 0,-1 0,1-1,0 1,1 0,0-1,0 1,0-1,1 0,0 0,2 2,0-2,1 0,1 0,-1-1,1 0,0 0,0-1,1 0,0 0,0 0,0-1,0 0,1-1,0 0,-1 0,1-1,0 0,0-1,6 1,9-1,0 0,0-2,1 0,-1-2,-1-1,11-3,-7 1</inkml:trace>
  <inkml:trace contextRef="#ctx0" brushRef="#br0" timeOffset="400.405">467 531,'66'-50,"-2"-3,-3-3,-2-3,14-22,-73 81,0 1,0-1,1 1,-1-1,0 1,1-1,-1 1,0-1,1 0,-1 1,0-1,1 0,-1 1,0-1,1 0,-1 1,1-1,-1 0,1 0,-1 1,1-1,-1 0,1 0,-1 0,1 0,-1 0,1 0,-1 0,1 0,-1 0,1 0,0 0,-1 0,1 0,-1 0,1 0,-1-1,1 1,-1 0,0 0,1-1,-1 1,1 0,-1-1,1 1,-1 0,0-1,1 1,-1 0,0-1,1 1,-1-1,0 1,0-1,1 1,-1-1,0 1,0-1,0 1,0-1,0 1,0-1,1 1,-1-1,0 1,-1-1,1 1,0-1,-5 42,2-31,1 0,0 0,1 0,0 0,0 0,1 0,1 1,0-1,0 0,2 6,-2-13,0 1,0-1,0 1,1-1,-1 0,1 0,0 0,0 0,0 0,0 0,0 0,1 0,-1-1,1 0,0 1,0-1,0 0,0 0,0 0,0-1,0 1,1-1,-1 0,1 0,-1 0,1 0,-1 0,1-1,-1 0,1 1,1-2,8-1,0-2,0 0,0 0,0-1,-1-1,0 0,0 0,0-1,-1-1,0 0,0-1,-1 0,-1 0,1-1,-1 0,3-6,10-17,-16 16</inkml:trace>
  <inkml:trace contextRef="#ctx0" brushRef="#br0" timeOffset="1098.048">1313 475,'21'-6,"-1"0,-1-1,1-1,-1-1,0 0,-1-2,0 0,-1-1,0-1,-1 0,4-5,-14 12,0-1,-1 1,1-1,-1 0,0-1,-1 1,0-1,0 1,0-1,-1-1,0 1,-1-1,-1 6,0 0,-1 0,0 0,1 0,-1 0,0 0,0 0,-1 0,1 0,-1 0,1 0,-1 0,0 0,0 1,0-1,0 0,-1 0,1 1,-1-1,0 1,0 0,1-1,-2 1,1 0,0 0,0 0,-1 0,1 1,-1-1,1 1,-1-1,0 1,1 0,-1 0,0 0,0 0,-6 1,0-1,0 2,1-1,-1 1,0 1,1-1,-1 1,1 1,-1 0,1 0,0 1,0 0,1 0,-1 0,1 1,0 1,0-1,0 1,1 0,0 0,0 1,1 0,0 0,0 0,0 2,1-6,0 1,1 0,0-1,0 1,0 1,0-1,1 0,0 1,0-1,0 1,0-1,1 1,-1 0,1 0,0 0,1 0,-1 0,1 0,0-1,1 1,-1 0,1 0,0 0,0 0,0 0,1 0,-1-1,1 1,0-1,1 1,-1-1,1 0,0 0,0 0,0 0,0 0,1-1,0 0,-1 1,1-1,0-1,3 3,7-1,0-1,0-1,0 1,0-2,1 0,-1-1,0 0,0-2,0 1,1-1,-1-1,-1-1,1 0,-1-1,1 0,-1-1,-1 0,1-1,-1-1,0 0,9-8,10-2,11-7,-2-3,-1-1,-2-2,-1-2,-1-1,20-26,12-41,-67 100,1 0,-1 0,1 0,-1 0,0 0,0 0,1 0,-1 0,0 0,0 1,0-1,0 0,0 0,0 0,0 0,0 0,-1 0,1 0,0 0,-1 0,1 0,0 0,-1 0,1 1,-1-1,1 0,-1 0,0 0,1 1,-1-1,0 0,0 1,1-1,-1 1,0-1,0 1,0-1,0 1,1-1,-1 1,0 0,0 0,0-1,0 1,0 0,0 0,0 0,0 0,0 0,0 0,0 0,0 0,0 1,0-1,0 0,0 1,1-1,-1 0,0 1,0-1,0 1,0-1,1 1,-1 0,0-1,1 1,-1 0,0-1,1 1,-15 9,1-1,0 2,1 0,0 0,0 2,2-1,-1 1,2 1,0 0,0 1,-3 7,12-19,-1-1,1 1,-1 0,1-1,0 1,0 0,0 0,0 0,1 0,-1 0,1 0,0 0,0 0,0 0,0 0,0 0,1 0,-1 0,1 0,0 0,0-1,0 1,0 0,0 0,1-1,-1 1,1-1,0 1,0-1,0 1,0-1,0 0,2 1,92 56,-68-45,-25-13,1 0,-1 1,0-1,0 1,0-1,0 1,0 0,0 0,-1 0,1 1,-1-1,1 1,-1-1,0 1,0 0,0 0,0 0,-1 0,1 0,-1 0,0 0,1 0,-2 1,1-1,0 0,-1 1,1-1,-1 1,0-1,0 1,0-1,-1 1,1-1,-1 0,0 1,0-1,0 0,-1 3,-10 14,0-1</inkml:trace>
  <inkml:trace contextRef="#ctx0" brushRef="#br0" timeOffset="1637.855">2527 164,'0'1,"-27"13,1 1,1 1,1 1,0 2,1 0,1 1,1 2,1 0,1 1,1 0,-5 11,22-33,0 0,0 1,0-1,0 1,0-1,0 1,1-1,-1 1,1 0,-1-1,1 1,-1 0,1-1,0 1,0 0,0-1,0 1,0 0,0 0,0-1,0 1,1 0,-1-1,1 1,-1 0,1-1,0 1,-1-1,1 1,0-1,0 1,0-1,0 0,1 0,-1 1,0-1,0 0,1 0,-1 0,1 0,-1 0,1 0,-1-1,1 1,0-1,-1 1,1-1,0 1,-1-1,1 0,0 0,-1 0,1 0,0 0,1 0,10-4,-1 0,0-1,0-1,-1 0,0-1,0 0,0 0,-1-1,0 0,4-5,10-7,223-148,-246 166,0 1,0 0,1 0,-1 0,0 0,0 1,1-1,-1 0,1 0,-1 1,1-1,-1 1,1 0,-1-1,1 1,-1 0,1 0,0 0,-1 0,1 0,-1 0,1 0,0 1,-1-1,1 0,-1 1,1-1,-1 1,0 0,1-1,-1 1,1 0,-1 0,0 0,0 0,0 0,1 0,-1 1,0-1,-1 0,1 0,0 1,0-1,0 1,-1-1,1 1,-1-1,1 1,-1-1,1 1,-1-1,0 1,0-1,0 1,0 0,0-1,0 1,0-1,-1 2,-4 23,0-1,-2 0,-1 0,0-1,-11 19,-27 86,25-27,-54 184,65-256,8-22,0 0,0-1,0 1,-1 0,-1-1,1 0,-1 1,0-1,-1-1,1 1,-1-1,-1 0,1 0,-1 0,0-1,-1 0,-3 3,9-8,-1 1,0 0,0-1,0 1,0-1,0 0,0 0,0 0,0 0,0 0,0 0,0 0,1 0,-1-1,0 1,0-1,0 0,0 1,0-1,1 0,-1 0,0 0,1 0,-1-1,1 1,-1 0,1-1,-1 1,1-1,0 1,0-1,0 1,0-1,0 0,0 0,0 0,-20-70,20-13,1 60</inkml:trace>
  <inkml:trace contextRef="#ctx0" brushRef="#br0" timeOffset="2166.504">2978 164,'-6'21,"1"-7,1-1,0 1,1 0,1 0,0 1,1-1,0 0,1 1,1 7,-1-20,0-1,1 0,-1 1,0-1,0 0,0 0,1 1,-1-1,0 0,1 0,0 0,-1 1,1-1,0 0,-1 0,1 0,0 0,0 0,0 0,0 0,0-1,0 1,0 0,0 0,0-1,0 1,0-1,0 1,1-1,-1 1,0-1,0 0,1 1,-1-1,0 0,1 0,-1 0,0 0,0 0,1 0,-1-1,0 1,1 0,-1-1,0 1,1-1,54-33,-48 28,65-56,-58 48,1 0,0 0,0 2,1 0,1 1,0 0,0 2,7-3,-23 12,1-1,-1 0,0 1,1-1,-1 1,0 0,1-1,-1 1,0 0,1 0,-1 1,0-1,1 1,-1-1,0 1,1-1,-1 1,0 0,0 0,0 0,0 1,0-1,0 0,0 1,0-1,-1 1,1 0,0-1,-1 1,0 0,1 0,-1 0,0 0,0 0,0 1,0-1,0 0,0 2,11 92,-40 111,-2 27,25-187,-3-1,-1 0,-3-1,-1 0,-3 0,-14 27,-20-11,48-60,0 0,1 0,-1 0,0-1,0 1,1 0,-1-1,0 0,0 1,0-1,0 0,0 0,0 0,0 0,1 0,-1 0,0-1,0 1,0 0,0-1,0 0,1 1,-1-1,0 0,1 0,-1 0,0 0,1 0,0-1,-1 1,1 0,-1-1,1 1,0-1,0 1,0-1,0 1,0-1,0 0,0 0,-4-12,1 1,0-1,0 0,2 0,-1 0,2 0,0-1,1 1,0 0,1 0,1-1,0 1,2-7,2 0,-1 0,2 1,1 0,1 0,0 1,1 0,1 0,1 2,1-1,0 1,1 1,1 1,6-6,-2 3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1 453,'117'-107,"89"-132,-206 238,0 0,1 0,-1 0,0 1,1-1,-1 0,1 0,-1 0,1 0,0 1,-1-1,1 0,0 1,0-1,-1 0,1 1,0-1,0 1,0-1,0 1,0 0,-1-1,1 1,0 0,0-1,0 1,0 0,0 0,0 0,0 0,0 0,0 0,0 0,0 1,0-1,0 0,0 0,0 1,0-1,0 0,-1 1,1-1,0 1,0-1,0 1,-1 0,1-1,0 1,0 0,-1 0,1-1,-1 1,1 0,-1 0,1 0,-1 0,1 0,-1-1,0 1,0 0,1 0,-1 0,0 0,0 0,0 0,7 67,-8-59,1 0,1 0,-1 1,1-1,1 0,0 0,0-1,1 1,0 0,0-1,1 1,0-1,0 0,1 0,0-1,1 0,2 3,-4-5,1 0,0-1,-1 1,1-1,1-1,-1 1,1-1,-1 0,1 0,0 0,0-1,0 0,0 0,0-1,1 1,-1-1,1-1,-1 1,0-1,1 0,-1-1,1 1,-1-1,0-1,1 1,-1-1,4-2,6-3,-1-1,0-1,0-1,-1 0,0-1,0 0,-1-1,-1-1,0 0,-1 0,0-1,-1-1,-1 0,0 0,5-15,9-63,-22 90,-1 0,1 0,-1 0,0-1,0 1,0 0,-1 0,1 0,-1 0,1 0,-1 0,0 0,0 1,0-1,0 0,-1 0,1 1,-1-1,0 1,0-1,0 1,0 0,0 0,0-1,-1 2,1-1,-1 0,-1-1,-28 10,20 6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24,'-214'144,"207"-140,2-2,1 0,0 1,0-1,0 1,0 0,1 0,-1 0,1 0,-1 1,1-1,0 1,1 0,-1 0,1 0,-1 0,1 1,0-1,1 0,-1 1,1 0,-1 4,1-4,0 1,0 0,1 0,0 0,0 0,1 0,-1-1,1 1,0 0,1 0,-1-1,1 1,0-1,1 1,0-1,-1 0,1 0,1 0,-1 0,1-1,0 1,0-1,0 0,1 0,-1 0,1-1,0 0,0 0,0 0,0 0,1-1,-1 0,1 0,0 0,-1-1,6 1,6-2,0-1,0 0,0-1,0-1,0-1,0 0,-1-1,0-1,0-1,0 0,-1-1,0 0,-1-1,0-1,0 0,-1-1,6-7,-9 11,-1-1,0 0,0-1,-1 0,0 0,-1-1,0 0,-1 0,0 0,0-1,-1 0,0 0,-1 0,0-1,-1 0,-1 0,0 1,0-2,-2 8,0 1,-1 0,0-1,0 1,0 0,0 0,-1 0,1 0,-1 0,0 0,0 0,-1 0,1 1,-1-1,0 1,0 0,0 0,0 0,0 0,-1 1,1-1,-1 1,0 0,1 0,-1 0,0 0,0 1,-5-2,-2 0,0 0,0 0,-1 1,1 1,-1 0,0 1,1 0,-1 0,1 1,-4 1,-91 35,79-23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3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3576 283,'-22'-5,"1"2,-1 1,0 1,1 1,-1 1,0 0,1 2,-1 0,1 2,0 0,0 1,1 2,0 0,0 1,-4 3,-39 33,61-44,1 1,0-1,0 0,1 1,-1-1,0 1,0-1,1 1,-1-1,1 1,-1 0,1-1,0 1,-1 0,1-1,0 1,0 0,0-1,1 1,-1 0,0-1,0 1,1 0,-1-1,1 1,0-1,-1 1,1-1,0 1,0-1,0 1,0-1,0 0,0 0,1 1,-1-1,0 0,0 0,1 0,-1 0,1-1,-1 1,1 0,0 0,17 8,0 0,0-1,1-1,0-1,0-1,1-1,8 1,1 1,-6-3,40 16,-63-17,-1 0,0 0,0 0,0-1,-1 1,1 0,0 0,-1 0,1 0,-1 0,0 0,0-1,1 1,-1 0,0-1,-1 1,1-1,0 1,0-1,-1 1,1-1,0 0,-1 1,0-1,1 0,-1 0,0 0,1 0,-1-1,0 1,0 0,0-1,0 1,-237 90,236-90,-1 0,0 0,1 0,-1 1,1-1,0 1,-1 0,1 0,0 0,0 1,0-1,0 1,1 0,-1 0,1-1,-1 2,1-1,0 0,0 0,1 1,-1-1,1 1,-1-1,1 1,0 0,0 0,1-1,-1 1,1 0,0 0,0 0,0-1,1 1,-1 0,1 0,0-1,0 1,0 0,0-1,1 2,5 3,0 0,1-1,-1 1,2-1,-1-1,1 0,0 0,0-1,0 0,1 0,-1-1,1 0,1-1,-1 0,0-1,1 0,-1-1,1 0,-1 0,1-1,8-1,4-3,-6-2</inkml:trace>
  <inkml:trace contextRef="#ctx0" brushRef="#br0" timeOffset="350.079">3435 1,'-66'449,"-44"113,68-321,44-136,4-79</inkml:trace>
  <inkml:trace contextRef="#ctx0" brushRef="#br0" timeOffset="41578.789">19 1581,'-4'15,"-1"1,2 0,0 0,1 0,1 0,0 0,1 0,1 0,1 1,0-1,1 0,4 12,-4-24,1-1,-1 1,1-1,0 0,0 0,0 0,0 0,1-1,-1 0,1 0,-1 0,1 0,0-1,0 0,0 0,0 0,0 0,0-1,0 0,0 0,0 0,0-1,0 1,0-1,0-1,-1 1,1-1,0 1,-1-1,1-1,-1 1,1-1,-1 1,0-1,0 0,0-1,-1 1,1-1,18-12,-1-1,-1-2,0 0,-1-1,-1 0,-1-2,-1 0,-1-1,-1 0,-1-1,-2-1,0 0,-1-1,-1 1,3-21,-11 38,1-1,-1 0,0 0,-1 1,0-1,-1 0,1 0,-2 0,1 1,-1-1,-1 1,1-1,-1 1,-1 0,0 0,0 0,0 0,-1 1,0 0,-1 0,0 0,0 0,0 1,0 0,-1 1,0-1,-1 1,1 1,-1-1,0 1,0 1,0-1,0 1,-1 1,-2-1,4 1,-1-1,1 2,-1-1,0 1,0 0,0 1,0-1,0 2,1-1,-1 1,0 0,0 1,0 0,1 0,-1 1,1 0,0 0,0 0,0 1,0 0,1 1,-1-1,1 1,0 1,0-1,1 1,0 0,0 0,0 0,1 1,0 0,0 0,1 0,-1 0,1 1,1 5,0-1,0 1,2-1,-1 1,1 0,1-1,1 1,-1-1,2 1,0-1,0 0,1 0,1 0,0-1,0 1,1-1,1 0,0-1,0 1,1-2,0 1,1-1,5 5,10 7,1 0,1-2,0-1,2-1,0-1,0-1,2-2,23 8,-33-13,1 0,0-2,0 0,0-1,1-1,-1-1,1-1,0-1,0-1,0-1,0-1,-1-1,1-1,-1 0,0-2,0 0,0-2,-1 0,0-1,-1-1,1-2,-15 7,0 0,0-1,0 0,-1 0,1 0,-1-1,-1 1,1-1,-1 0,-1 0,1 0,-1-1,0 1,-1-1,0 1,0-3,0 6,-1 0,1 0,-1 1,0-1,-1 0,1 0,-1 0,1 1,-1-1,0 0,0 1,-1-1,1 1,-1-1,0 1,0 0,0 0,0 0,0 0,-1 0,0 0,1 0,-1 1,0 0,0-1,0 1,-1 0,1 0,0 1,-1-1,1 1,-3-1,-15-3</inkml:trace>
  <inkml:trace contextRef="#ctx0" brushRef="#br0" timeOffset="42101.958">753 1750,'57'-15,"-1"-2,-1-2,-1-4,27-15,17-41,-97 77,1 0,0 0,-1 0,0 0,1-1,-1 1,0-1,0 1,0-1,0 1,-1-1,1 1,-1-1,0 1,1-1,-1 0,0 1,0-1,-1 0,1 1,-1-1,1 1,-1-1,0 0,0 1,0 0,0-1,0 1,-1 0,1-1,-1 1,1 0,-1 0,0 0,0 0,0 1,0-1,0 0,0 1,0 0,-1-1,1 1,0 0,-1 0,-8-3,-1 0,0 1,1 1,-1 0,0 0,0 1,0 1,0 0,0 1,0 0,0 0,1 1,-1 1,0 0,1 1,0 0,0 1,0 0,0 1,1 0,0 0,0 1,1 0,-1 1,0 2,4-4,0 0,1 0,-1 1,1 0,1 0,-1 0,1 0,1 1,-1 0,1 0,0 0,1 0,0 0,0 0,1 1,0-1,1 1,-1-1,2 1,-1-1,1 1,0-1,1 0,0 1,0-1,1 0,0 0,1-1,-1 1,2-1,-1 1,1-1,0 0,0-1,1 1,1 0,14 8,0-1,1-1,0-1,1 0,1-2,-1-1,2-1,-1-1,1-1,0-2,0 0,0-1,1-2,14-1,-29 0,-1 0,1-1,-1-1,1 1,-1-2,0 1,0-2,0 1,0-1,0-1,-1 1,0-2,9-4</inkml:trace>
  <inkml:trace contextRef="#ctx0" brushRef="#br0" timeOffset="42514.113">1374 1863,'159'-247,"-159"247,0 1,0-1,0 1,0-1,0 0,0 1,0-1,0 1,1-1,-1 1,0-1,0 0,0 1,1-1,-1 1,0-1,1 0,-1 1,0-1,1 0,-1 0,0 1,1-1,-1 0,0 0,1 1,-1-1,1 0,-1 0,1 0,-1 0,0 1,1-1,-1 0,1 0,-1 0,1 0,-1 0,1 0,-1 0,1-1,-1 1,0 0,1 0,-1 0,1 0,-1 0,1-1,-1 1,0 0,1 0,-1-1,0 1,1 0,-1-1,0 1,1 0,-1-1,0 1,-1 51,0-45,0-1,0 0,0 0,0 0,1 0,0 0,0 1,0-1,0 0,1 0,0 0,0 0,0 0,1 0,0-1,0 1,0 0,0-1,1 1,0-1,0 0,0 0,0 0,1 0,-1 0,1-1,0 0,0 0,0 0,1 0,-1-1,1 1,-1-1,1 0,0 0,0-1,0 0,0 1,0-2,3 1,3-3,1-1,-1 0,1-1,-1-1,0 0,0 0,-1-1,0 0,0-1,0 0,-1-1,0 0,-1 0,1-1,-2 0,1 0,5-10,0 4,40-77,-47 74</inkml:trace>
  <inkml:trace contextRef="#ctx0" brushRef="#br0" timeOffset="42781.355">2277 1468,'-14'1,"1"0,-1 1,0 1,0 1,1-1,0 2,0 0,0 1,0 0,1 1,0 0,0 1,1 0,0 1,1 1,0-1,0 1,1 1,-6 9,13-14,0 1,1 0,0 0,1 0,-1 0,1 0,1 0,-1-1,1 1,0 0,1 0,-1 0,1-1,1 1,-1-1,1 1,1-1,-1 0,1 0,0-1,0 1,0-1,1 0,0 0,0 0,0 0,1-1,-1 0,1 0,0-1,0 0,1 0,-1 0,1-1,-1 0,1 0,0 0,4 0,5 1,0-1,0 0,0-2,1 1,-1-2,0 0,1-1,-1-1,0 0,-1-1,1-1,-1 0,0-1,7-4,-4-1</inkml:trace>
  <inkml:trace contextRef="#ctx0" brushRef="#br0" timeOffset="43112.09">2560 1524,'8'13,"1"-1,0 0,0 0,2-1,-1 0,1-1,1 0,0-1,0 0,1-1,0 0,0-1,1 0,0-1,0-1,0-1,1 1,-1-2,1 0,0-1,0-1,0 0,7-1,-12-4,1 0,-1 0,0-1,0 0,-1-1,0 0,0-1,0 0,0 0,-1-1,-1 0,1 0,-1-1,0 0,-1 0,0-1,-1 1,4-11,-7 17,0 0,0-1,-1 1,1-1,-1 0,0 0,0 1,0-1,-1 0,0 0,1 0,-1 0,0 0,-1 0,1 0,-1 1,1-1,-1 0,-1 0,1 1,0-1,-1 0,0 1,0-1,0 1,0 0,0 0,-1 0,1 0,-1 0,0 0,0 1,0-1,0 1,0 0,-1 0,1 0,-1 0,1 1,-1-1,1 1,-1 0,0 0,0 0,0 1,0-1,0 1,-11 1,0 1,0 0,0 0,1 2,-1 0,1 1,0 0,0 1,1 0,0 1,0 1,0 0,1 1,0 0,1 1,0 0,0 1,1 0,1 1,0 0,0 0,1 1,1 0,0 1,1-1,1 1,0 0,0 1,2-1,0 1,-1 5,4-10,0 0,1 1,0-1,1 0,0 0,0 0,1-1,0 1,1-1,0 1,1-1,-1 0,2 0,-1-1,1 0,1 0,-1 0,2-1,-1 0,1 0,-1-1,2 0,-1 0,1-1,0 0,0-1,0 1,1-2,4 2,18 9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5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309 502,'-22'5,"0"1,0 1,1 1,0 0,1 2,0 1,0 0,1 1,0 2,1-1,1 2,0 1,-8 10,22-23,0 1,1 0,0-1,-1 1,1 0,0 0,1 1,-1-1,1 0,0 1,0-1,0 0,0 1,1-1,0 1,0 0,0-1,0 1,1-1,0 1,0-1,0 0,0 1,1-1,0 0,0 0,0 0,0 0,1 0,-1 0,1-1,0 1,0-1,0 0,1 0,-1 0,1 0,-1-1,1 1,0-1,0 0,0 0,1 0,-1-1,2 1,8 2,1 0,-1-2,1 0,0 0,0-1,-1-1,1 0,0-1,0-1,-1 0,1-1,-1-1,0 0,0-1,0-1,0 0,-1 0,0-1,-1-1,6-4,7-7,0 0,-2-1,0-1,-1-2,-1 0,-2-1,0-1,-1-1,2-6,-7 8,-1 1,-1-1,-2-1,0 0,-1 0,-2-1,0 0,-2 0,1-26,-4 40,-1 0,0-1,-1 1,0-1,-1 1,-1 0,0 0,0 0,-1 0,-1 1,0-1,0 1,-1 0,-1 1,0-1,0 1,-1 1,0-1,-1 1,0 1,0 0,-2-1,8 7,-1-1,0 1,-1-1,1 1,0 1,-1-1,1 0,-1 1,1 0,-1 0,0 1,1-1,-1 1,0 0,0 0,1 0,-1 1,0 0,1 0,-1 0,1 0,-1 1,1-1,-1 1,1 1,0-1,0 0,0 1,0 0,1 0,-1 0,1 1,-9 7,1 0,0 1,1 0,0 1,1 0,0 1,1 0,1 0,0 1,-1 0,1 0,1 0,0 1,1 0,1 0,0 0,1 1,1-1,0 1,1-1,1 1,1 0,0-1,1 1,1-1,0 1,2-1,0 0,0 0,2-1,-1 0,2 0,0-1,1 1,1-2,0 1,0-2,2 1,-1-1,2-1,-1 0,13 7,-3-6,1-2,0-1,0 0,0-2,1-1,1 0,-1-2,0-1,1-1,0-1,-1-1,20-3,-30 2,0-1,1 0,-1-1,0 0,0-1,-1-1,1 0,-1-1,0-1,0 0,-1 0,0-1,0-1,-1 0,0 0,-1-2,0 1,0-1,-1 0,-1-1,0 0,2-4,-8 12,1 1,-1 0,0 0,0-1,-1 0,1 1,-1-1,0 0,0 1,0-1,0 0,0 0,-1 0,0 0,0 0,0 0,0 0,-1 0,0 1,1-1,-1 0,-1 0,1 0,0 1,-1-1,0 1,0-1,0 1,0 0,-1 0,1 0,-1 0,0 0,1 0,-1 1,-1-1,1 1,0 0,-1 0,-1-1,-4 1,1 0,-1 0,0 1,1 1,-1-1,0 1,0 1,0 0,1 0,-1 0,0 1,1 1,0-1,-1 1,1 1,0-1,0 2,1-1,-1 1,1 0,0 0,0 1,1 0,0 0,-2 2,3-2,0-1,0 1,1-1,-1 1,1 1,1-1,-1 1,1-1,0 1,1 0,-1 0,1 0,1 0,-1 1,1-1,1 0,-1 1,1-1,0 1,1-1,0 0,0 1,1-1,0 0,0 0,0 0,1 0,0 0,0-1,1 1,6 3,-1-1,2-1,-1 0,1 0,0-1,1-1,-1 0,1 0,1-1,-1 0,1-1,-1-1,1 0,0-1,1 0,-1-1,0 0,0-2,0 1,13-3,-10 1,1-2,0 1,-1-2,0 0,0-2,-1 1,1-2,-1 0,-1-1,0 0,0-1,0 0,-2-2,1 1,-1-1,6-10,82-119,-65 62,-46 100,5 3,2 0,1 0,0 1,2-1,1 0,1 1,1-1,1 0,5 16,0-1,-2 1,-1 0,-2 1,-2-1,-2 0,-1 1,-2-1,-2 0,-2-1,-1 1,-2-1,-2-1,-2 0,-5-4,20-33,0-1,0 1,0 0,0-1,-1 1,1-1,0 1,0-1,-1 0,1 1,0-1,-1 1,1-1,-1 0,1 1,0-1,-1 0,1 1,-1-1,1 0,-1 1,1-1,-1 0,1 0,-1 0,1 0,-1 1,0-1,1 0,-1 0,1 0,-1 0,1 0,-1 0,1-1,-1 1,1 0,-1 0,1 0,-1 0,1-1,-1 1,1 0,-1 0,1-1,-1 1,1 0,-1-1,1 1,0-1,-1 1,1 0,0-1,-1 1,1-1,0 1,-1-1,1 1,0-1,0 1,0-1,0 1,0-1,-1 1,1-1,-1-9,1 1,0 0,0-1,0 1,1-1,1 1,0 0,0-1,1 1,0 0,0 0,1 1,0-1,1 1,3-5,4-13,24-51,3 1,3 1,4 3,3 1,2 3,47-45,-83 97,0 0,2 2,-1 0,2 0,0 2,1 0,0 2,0 0,1 1,12-4,-31 12,1 1,-1-1,0 1,1-1,-1 1,0-1,1 1,-1 0,0 0,1 0,-1 0,1 0,-1 0,1 0,-1 0,0 0,1 1,-1-1,0 0,1 1,-1 0,0-1,1 1,-1 0,0-1,0 1,0 0,0 0,0 0,0 0,0 0,0 0,0 0,0 0,0 1,-1-1,1 0,0 0,-1 1,1-1,-1 0,0 1,1-1,-1 1,0-1,0 0,0 1,0-1,0 1,0-1,0 0,0 1,-1-1,1 1,-1-1,1 0,-1 1,1-1,-1 0,0 1,-14 25,0-1,-2-1,-1 0,0-1,-2-1,-1-1,-10 7,1 1,-1-1,-2-2,0-2,-2-1,-1-1,-14 5,2-23,45-10</inkml:trace>
  <inkml:trace contextRef="#ctx0" brushRef="#br0" timeOffset="316.617">1974 756,'36'-12,"0"-2,-1-1,-1-2,0-1,-1-2,-1-1,-2-2,0 0,1-4,-28 25,0 0,0-1,0 1,0-1,-1 1,1-1,-1 0,1 0,-1 0,0 0,-1-1,1 1,0 0,-1-1,0 1,0-1,0 0,0 1,0-1,-1 0,0 1,0-1,0 0,0 0,0 1,-1-1,1 0,-1 1,0-1,0 0,-1 1,1 0,-1-1,0 1,0 0,0 0,0 0,0 0,-1 0,1 0,-1 0,0 1,-1-2,-2 2,0 0,1 0,-1 1,0-1,0 1,-1 0,1 1,0 0,0 0,0 0,0 1,0-1,0 2,0-1,0 1,0-1,0 2,0-1,1 1,-1-1,1 2,0-1,0 0,0 1,0 0,1 0,-1 1,1-1,-9 11,0 0,1 0,0 1,2 1,0-1,0 2,2-1,-2 7,8-20,1 0,-1 1,1-1,0 1,0 0,0-1,0 1,1 0,0-1,0 1,0 0,1 0,0-1,0 1,0 0,0-1,1 1,-1-1,1 0,0 1,1-1,-1 0,2 1,6 10</inkml:trace>
  <inkml:trace contextRef="#ctx0" brushRef="#br0" timeOffset="664.473">2426 727,'174'-217,"-172"215,31-28,-33 29,1 1,-1 0,1-1,-1 1,1 0,0-1,-1 1,1 0,-1 0,1 0,0 0,-1-1,1 1,0 0,-1 0,1 0,0 0,-1 0,1 1,0-1,-1 0,1 0,-1 0,1 1,0-1,-1 0,1 0,-1 1,1-1,-1 1,1-1,-1 0,1 1,-1-1,1 1,-1-1,1 1,-1-1,0 1,1 0,-1-1,0 1,0-1,1 1,-1 0,0-1,0 1,0 0,0-1,0 1,0 0,0-1,0 1,0 0,0-1,0 1,0 0,0 48,-1-45,-1 1,1-1,1 1,-1-1,1 1,0-1,0 1,0-1,0 1,1-1,0 1,0-1,0 1,0-1,1 0,0 0,-1 0,2 0,-1 0,0 0,1 0,0-1,0 1,0-1,0 0,0 0,1 0,-1 0,1 0,0-1,3 2,6-2,-1 0,1-1,0 0,-1-1,1-1,0 0,-1-1,1 0,-1 0,1-2,-1 0,0 0,-1-1,1 0,-1-1,0 0,0-1,-1 0,1-1,-2 0,1-2,42-75,-42 67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52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15 167,'-4'18,"2"-10,0 0,0 1,0-1,1 0,0 0,1 1,-1-1,2 1,-1-1,1 0,1 1,-1-1,1 0,1 0,0 0,0 0,0-1,1 1,-2-6,0 0,0 0,0-1,1 1,-1-1,0 0,1 0,-1 0,1 0,-1 0,1 0,-1 0,1-1,-1 0,1 1,0-1,-1 0,1 0,0 0,-1-1,1 1,0-1,-1 1,1-1,-1 0,1 0,-1 0,1 0,-1 0,0-1,0 1,1-1,-1 0,68-61,-62 55,0 0,-1-1,0 0,0 0,0 0,-2-1,1 0,-1 0,0-1,-1 1,0-1,-1 0,0 0,-1 0,0 0,-1 0,0-1,-1 1,0-1,-1 0,-2 8,0-1,0 1,0-1,0 1,-1 0,0 0,0 1,0-1,0 1,-1 0,1 0,-1 0,1 1,-1 0,0 0,0 0,-1 0,1 1,0-1,0 2,-1-1,1 0,0 1,-1 0,1 0,0 1,-1-1,1 1,0 1,-1-1,1 1,-5 1,-15 9</inkml:trace>
  <inkml:trace contextRef="#ctx0" brushRef="#br0" timeOffset="239.094">409 251,'14'-27,"-9"14,1 0,1 0,0 1,1-1,0 2,1-1,0 1,6-5,-13 16,-1-1,1 1,-1 0,1 0,-1 0,1 0,0 0,-1 0,1 0,-1 1,1-1,-1 0,0 1,1-1,-1 1,1 0,-1-1,0 1,1 0,-1 0,0 0,0 0,0 0,0 0,0 0,0 0,0 0,0 1,0-1,0 0,-1 1,1-1,0 1,-1-1,1 1,-1-1,0 0,1 1,-1 0,0-1,0 2,9 13,-6-11,1 0,0-1,0 1,0-1,1 0,-1 0,1-1,0 1,0-1,1 0,-1-1,0 1,1-1,0 0,-1 0,1-1,0 0,0 0,0 0,0-1,0 1,0-2,0 1,0 0,0-1,0-1,0 1,0-1,-1 1,2-2,6-2,-1 0,0 0,0-1,-1-1,0 0,0-1,-1 0,1 0,-2-1,1 0,-1-1,-1 0,5-7,6-29,-14 24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361 480,'0'0</inkml:trace>
  <inkml:trace contextRef="#ctx0" brushRef="#br0" timeOffset="11906.6">107 565,'14'44,"-2"2,-2 0,-3 0,-1 1,-2 0,-2 7,-1-31,2-11,-1 1,0 0,-1 0,0 0,-1 0,0 0,-1 0,-1-1,0 1,0 0,-2-1,1 1,-2-1,0 0,0 0,-1-1,0 1,-1-1,0-1,-1 1,0-1,-2 1,8-10,1 1,-1 0,0-1,0 1,0-1,0 0,0 0,0 0,0 0,-1 0,1 0,0 0,0-1,-1 1,1-1,-1 0,1 1,0-1,-1 0,1-1,0 1,-1 0,1-1,0 1,-1-1,1 0,0 1,0-1,-1 0,1-1,0 1,0 0,0-1,0 1,1-1,-1 1,0-1,1 0,-1 0,1 1,-1-1,1 0,-1-2,2-9,-1-1,2 1,0 0,0-1,2 1,-1 0,2 0,0 0,0 0,1 1,0-1,2 1,0-1,-1-1,18-33,2 2,2 0,2 2,2 1,2 1,1 2,2 1,1 3,3 0,0 3,2 2,1 1,2 2,5 0,30-3,-79 29,-1 1,1-1,-1 1,1 0,-1-1,1 1,-1 0,1 0,0 0,-1 0,1 1,-1-1,1 0,-1 1,1-1,0 1,-1-1,0 1,1 0,-1-1,1 1,-1 0,0 0,0 0,1 0,-1 0,0 1,0-1,0 0,0 0,-1 1,1-1,0 0,0 1,-1-1,1 1,-1-1,1 1,-1-1,0 1,1 0,-1-1,0 1,0-1,0 1,0 0,-1-1,1 1,0-1,-1 2,-2 12,0 0,0-1,-2 1,0-1,0 0,-2 0,1-1,-2 0,0 0,0-1,-1 0,-1 0,0-1,-3 2,-166 135,169-141,-11 9,0-1,-1-1,-1-1,0-1,-1-1,-5 0,30-11,-1-1,0 1,1-1,-1 1,0-1,1 1,-1-1,0 1,0-1,0 0,0 1,0-1,1 1,-1-1,0 0,0 1,0-1,-1 1,1-1,0 0,0 1,0-1,0 1,-1-1,1 0,0 1,0-1,-1 1,1-1,0 1,-1-1,1 1,-1 0,1-1,0 1,-1-1,1 1,-1 0,1-1,-1 1,0 0,1 0,-1-1,1 1,-1 0,1 0,-1 0,0 0,1 0,-1 0,1 0,-1 0,0 0,1 0,-1 0,1 0,-1 0,0 0,1 0,-1 1,1-1,-1 0,1 1,-1-1,1 0,-1 1,12-19</inkml:trace>
  <inkml:trace contextRef="#ctx0" brushRef="#br0" timeOffset="12241.454">1123 508,'-18'19,"1"1,2 1,0 1,1 0,1 1,1 0,1 1,1 0,-6 23,15-45,0 0,1 0,-1 1,1-1,-1 0,1 1,0-1,0 1,0-1,0 0,0 1,1-1,-1 0,1 1,-1-1,1 0,0 0,0 1,0-1,0 0,0 0,1 0,-1 0,1 0,-1-1,1 1,0 0,-1-1,1 1,0-1,0 0,0 1,0-1,0 0,0 0,1 0,-1-1,0 1,1 0,-1-1,0 0,1 1,-1-1,12 0,0 0,-1-1,1 0,0-1,-1-1,0 0,1-1,-1-1,0 0,-1 0,0-1,1-1,-2 0,1-1,-1 0,0 0,-1-1,0-1,-1 0,1 0,-2-1,0 0,0 0,-1-1,4-8,-9 15,0-1,0 1,-1-1,0 0,0 1,0-1,0 0,-1 0,0 0,0 1,-1-1,0 0,0 0,0 0,0 1,-1-1,0 1,0-1,-1 1,1 0,-1 0,-1 0,1 0,0 1,-1-1,0 1,0 0,-1 0,1 0,-1 0,1 1,-1 0,0 0,-1 0,1 1,0 0,-1 0,1 0,-1 0,0 1,-3 0,-2-3,-1 0,1 1,-1 1,0 0,0 1,0 0,0 1,0 0,0 1,0 0,0 1,1 0,-1 1,0 0,1 1,0 1,0-1,0 2,-6 3,-2 8</inkml:trace>
  <inkml:trace contextRef="#ctx0" brushRef="#br0" timeOffset="12771.7">1800 367,'-80'55,"72"-50,-52 45,59-48,0-1,-1 0,1 1,0 0,0-1,0 1,0-1,0 1,0 0,0 0,1 0,-1 0,0-1,1 1,0 0,-1 0,1 0,0 0,0 0,0 0,0 0,1 0,-1 0,1 0,-1 0,1 0,-1-1,1 1,0 0,0 0,0-1,0 1,0 0,0-1,2 2,49 26,-49-29,0 1,0-1,0 1,1 0,-1 0,-1 0,1 0,0 1,0-1,0 1,-1 0,1 0,-1 0,1 0,-1 0,0 0,0 1,0-1,0 1,0-1,0 1,-1 0,1 0,-1 0,0 0,0 0,0 0,0 0,-1 0,1 0,-1 0,0 0,0 2,-3 2,0 0,0 0,-1-1,0 1,-1-1,1 0,-1 0,0-1,-1 1,1-1,-1-1,0 1,0-1,0 0,-1 0,0 0,0-1,0 0,0-1,0 1,0-1,-1-1,1 1,-1-1,1-1,-6 1,-41-1,53 0,0-1,0 1,0 0,1-1,-1 1,0 0,0-1,0 1,1-1,-1 1,0-1,1 0,-1 1,0-1,1 0,-1 1,1-1,-1 0,1 0,-1 0,1 1,0-1,-1 0,1 0,0 0,0 0,0 0,0 0,-1 1,1-1,0 0,0 0,1 0,-1 0,0 0,0 0,0 0,1 0,-1 1,0-1,1 0,-1 0,1 0,-1 1,1-1,-1 0,1 0,-1 1,1-1,0 1,-1-1,1 0,0 1,0-1,0 1,-1-1,14-12,0 1</inkml:trace>
  <inkml:trace contextRef="#ctx0" brushRef="#br0" timeOffset="13019.819">2026 537,'-9'33,"1"17,7-6,3-10</inkml:trace>
  <inkml:trace contextRef="#ctx0" brushRef="#br0" timeOffset="13296.308">2026 29</inkml:trace>
  <inkml:trace contextRef="#ctx0" brushRef="#br0" timeOffset="13542.544">2450 0,'0'567,"-27"-424,13-101,8-25</inkml:trace>
  <inkml:trace contextRef="#ctx0" brushRef="#br0" timeOffset="13764.145">2280 424,'39'5,"26"1,8 0,-5-1,-8-6,-10-3,-13-1</inkml:trace>
  <inkml:trace contextRef="#ctx0" brushRef="#br0" timeOffset="14005.743">2901 453,'-5'33,"-2"21,6 2,3-10</inkml:trace>
  <inkml:trace contextRef="#ctx0" brushRef="#br0" timeOffset="14276.403">2901 113,'0'0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5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281 115,'-23'18,"1"2,0 0,1 1,2 1,0 1,1 0,1 2,2 0,0 1,-3 10,-43 104,58-133,1 1,0 0,1-1,0 1,0 0,0-1,1 1,1 0,-1 0,1 0,0-1,1 1,0-1,0 1,0-1,1 1,0-1,2 2,-2-5,0 0,0 0,0 0,1 0,-1-1,1 1,0-1,0 0,0 0,1 0,-1-1,1 0,-1 0,1 0,0 0,0-1,0 1,0-1,0 0,0-1,0 1,0-1,0 0,0-1,0 1,0-1,0 0,0 0,0 0,2-2,7-1,0-2,0 1,-1-2,1 0,-2 0,1-2,-1 1,0-1,9-10,-8 7,0 0,-1-1,0 0,-1-1,0 0,-1-1,-1 0,0-1,-2 0,1 0,-2 0,0-1,-1 0,-1 0,0-1,-2 1,0-1,0 1,-2-1,0 0,-2-6,0 12,0 0,-1 0,-1 0,0 0,0 1,-1 0,-1-1,0 2,0-1,-1 1,0 0,-1 0,0 1,0 0,-1 1,-1 0,1 0,-1 1,0 0,-1 0,0 2,0-1,-7-2,15 8,1-1,-1 1,1 0,-1 0,1 0,-1 0,1 0,-1 0,1 1,0-1,-1 1,1 0,-1 0,1 0,0 0,0 0,0 0,-1 0,1 1,0-1,1 1,-1 0,0-1,0 1,1 0,-1 0,1 0,-1 0,1 1,0-1,0 0,0 0,0 1,0-1,1 0,-1 1,1-1,0 1,-1-1,1 1,0-1,0 1,1 0,-4 20</inkml:trace>
  <inkml:trace contextRef="#ctx0" brushRef="#br0" timeOffset="270.574">564 115,'7'52,"2"0,3 0,2-1,2-1,18 39,-29-79,0 0,0 0,1-1,0 1,0-1,1-1,1 1,-1-1,1-1,3 2,-8-6,0-1,0 0,0 0,1 0,-1 0,0-1,1 1,0-1,-1 0,1 0,0 0,-1-1,1 1,0-1,0 0,-1 0,1 0,0-1,0 1,0-1,-1 0,1 0,-1 0,1 0,-1-1,1 1,-1-1,1 0,-1 0,0-1,0 1,11-13,0 1,-1-2,-1 0,0 0,-1-1,-1-1,-1 0,0 0,-1-1,-1 0,-1 0,-1-1,-1 1,0-1,-2 0,0-1,1-4</inkml:trace>
  <inkml:trace contextRef="#ctx0" brushRef="#br0" timeOffset="833.227">1157 511,'49'-13,"-1"-3,-1-1,-1-2,0-3,-2-1,24-18,-62 38,-1 0,1-1,-1 1,0-1,0 0,0 0,-1-1,1 0,-1 1,0-1,0-1,-1 1,0 0,0-1,0 0,-1 0,1 0,-1 0,-1 0,1 0,-1 0,0-1,-1 1,1 0,-1-1,0 1,-1-1,0 1,0 0,0 0,-1-1,0 1,0 0,0 0,-1 1,-2-5,1 5,0 1,-1 0,0 1,1-1,-1 1,0 0,-1 0,1 1,0-1,-1 1,0 0,1 1,-1-1,0 1,0 0,0 1,0-1,0 1,1 1,-1-1,0 1,0 0,-4 1,-2 0,0 1,1 1,-1 0,1 0,-1 1,1 1,0 0,1 0,0 1,0 0,0 1,3-2,1 0,-1 1,1 0,1 0,-1 0,1 1,0 0,1 0,0 0,0 0,1 1,0-1,0 1,1 0,0 0,1 0,0 0,0 0,1 0,0 1,1-1,0 0,0 0,1 0,0 0,1-1,0 1,0-1,1 1,0-1,0 0,1 0,0-1,0 1,1-1,0 0,1 0,9 6,1 0,1-2,0 0,1 0,0-2,0-1,1 0,0-1,1-1,-1-1,1-1,0-1,0-1,0 0,0-2,1 0,-1-2,0 0,0-1,0-2,-1 0,1-1,-1 0,-1-2,1-1,-1 0,-1-1,0-1,0-1,2-3,-3 4,0-2,-1 0,0 0,0-2,-2 0,0 0,-1-2,0 1,-2-2,0 0,0 0,-2-1,0 0,-2 0,0-1,-1 0,-1 0,2-19,-15-66,7 102,0 0,0 0,-1 0,1 0,-1 1,0-1,1 0,-1 1,-1-1,1 1,0-1,0 1,-1 0,1 0,-1 0,0 0,0 1,1-1,-1 1,0-1,0 1,-1 0,1 0,0 1,0-1,0 1,-1-1,1 1,0 0,-1 0,0 0,0 1,0-1,1 1,-1 0,0 0,1 0,-1 1,1-1,-1 1,1-1,0 1,0 0,-1 1,1-1,1 1,-1-1,0 1,1 0,-1 0,1 0,0 0,0 0,0 0,0 1,1-1,0 1,-1-1,1 1,0-1,1 1,-1 1,-1 5,0 0,1 0,0 0,0 0,2 0,-1 1,1-1,0 0,1 0,0-1,2 4,2-1,0 0,1-1,1 0,0 0,0 0,1-1,0 0,1-1,0 0,0-1,1 0,0 0,1-1,0-1,1 1,3 2,-2 0,1 0,-1 2,0 0,-1 0,-1 1,0 1,10 12,-13-8,-1 1,-1-1,0 1,-1 0,-1 1,-1 0,-1-1,0 1,-2 0,0 1,-1-1,-1 0,-2 11,3-21,0 15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0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1063,'33'-11,"0"0,-2-3,0 0,0-2,-1-1,-2-2,1-1,-2 0,4-7,3-5,-1-2,-1-2,-2 0,8-16,56-67,10 6,-104 112,0 0,1 1,-1-1,1 0,-1 0,1 1,-1-1,1 0,0 1,-1-1,1 1,0-1,-1 1,1-1,0 1,0 0,0-1,-1 1,1 0,0-1,0 1,0 0,0 0,-1 0,1 0,0 0,0 0,0 0,0 0,0 0,-1 0,1 1,0-1,0 0,0 1,0-1,-1 0,1 1,0-1,-1 1,1-1,0 1,-1-1,1 1,0 0,-1-1,1 1,-1 0,1-1,-1 1,1 0,-1 0,0-1,1 1,-1 0,0 0,0 0,0 0,1-1,-1 1,0 1,3 61,-3-55,-1 23,-2 0,-1-1,-1 0,-1 0,-2 0,-1-1,-1 0,-2 0,-1-1,-1-1,-1 0,-1-1,-2-1,-4 4,17-22,0-1,-1 0,0 1,0-2,-1 1,1-1,-1 0,0 0,-1-1,1 0,-1 0,0-1,0 0,0 0,0-1,0 0,-1-1,1 0,-1 0,1 0,-1-1,1-1,-5 0,-16-27,22 10</inkml:trace>
  <inkml:trace contextRef="#ctx0" brushRef="#br0" timeOffset="679.858">932 612,'-5'24,"1"0,1 1,1-1,1 1,1-1,2 1,0 0,5 16,-7-35,0 0,1 0,0-1,0 1,1 0,0-1,0 1,0-1,0 1,1-1,0 0,0 0,0 0,1-1,0 1,0-1,0 0,0 0,1 0,-1 0,1-1,0 0,0 0,0 0,1-1,-1 1,0-1,1-1,0 1,-1-1,1 0,5 1,7-5,1 0,-1-1,0-1,0-1,-1 0,0-1,0-1,0-1,-1 0,0-1,-1-1,0 0,11-12,-9 7,0 0,-2-2,1 1,-2-2,-1 0,0-1,-1 0,-2-1,0 0,7-20,-11-10,-7 50,1 0,0 1,0-1,0 0,-1 0,1 0,0 1,-1-1,1 0,-1 1,1-1,-1 0,1 1,-1-1,1 1,-1-1,0 1,1-1,-1 1,0-1,1 1,-1 0,0-1,0 1,1 0,-1 0,0-1,0 1,0 0,1 0,-1 0,0 0,0 0,0 0,1 0,-1 0,0 1,0-1,0 0,1 0,-1 1,0-1,0 0,1 1,-1-1,0 1,1-1,-1 1,1-1,-1 1,0-1,1 1,-1-1,1 1,-1 0,1 0,0-1,-1 1,1 0,0 0,-10 9,1 0,1 1,-1 0,2 0,0 1,0 0,1 0,1 1,0 0,0 0,1 0,-1 13,3-20,1 0,1 0,-1 0,1 0,0 1,0-1,1 0,0 0,0 0,1 0,-1 0,1 0,0-1,1 1,0 0,0-1,0 0,0 0,1 0,-1 0,2 0,-1-1,0 1,1-1,0-1,-1 1,2 0,-1-1,0 0,1 0,-1-1,1 0,0 0,0 0,5 1,11-3,0 0,-1-2,1 0,0-1,-1-1,0-1,0-1,0-1,-1-1,0-1,-1 0,1-2,-2 0,0-1,12-11,2 2,-2-1,-1-2,0-1,-2-1,-1-2,-1 0,16-26,-4-45,-36 97,-1-1,1 1,-1-1,0 1,0 0,0-1,0 1,0-1,-1 1,1 0,-1-1,1 1,-1 0,0-1,0 1,0 0,0 0,0 0,-1 0,1 0,-1 0,1 0,-1 0,0 1,0-1,1 0,-1 1,0 0,0-1,-1 1,1 0,0 0,0 0,-1 1,1-1,0 0,-1 1,1-1,0 1,-3 0,-3 1,-1 0,1 0,0 1,0 0,0 0,0 1,1 0,-1 1,1-1,0 1,0 1,0-1,0 1,1 1,0-1,0 1,0 0,1 0,0 1,-5 6,9-10,-1-1,0 1,1-1,0 1,-1-1,1 1,0 0,1 0,-1-1,0 1,1 0,-1 0,1 0,0 0,0 0,0 0,1-1,-1 1,0 0,1 0,0 0,0 0,0-1,0 1,0 0,1-1,-1 1,1-1,-1 1,1-1,0 0,0 0,0 0,0 0,0 0,1 0,-1 0,1-1,-1 0,1 1,-1-1,2 0,194 40,-193-40,0 1,0 0,0 0,0 0,0 0,-1 1,1 0,-1 0,0 0,0 1,0 0,0-1,0 1,-1 0,0 1,0-1,0 1,0-1,-1 1,1 0,-1 0,0 0,-1 0,0 0,1 1,-1-1,-1 0,1 1,-1-1,0 0,-1 5,-6 71,6-62</inkml:trace>
  <inkml:trace contextRef="#ctx0" brushRef="#br0" timeOffset="1267.637">2456 358,'27'7,"0"-1,0-1,0-1,1-1,-1-2,1-1,-1-1,1-1,-1-1,1-2,0-1,-16 3,1-1,0-1,-1 1,0-2,0 0,-1 0,1-1,-1-1,-1 0,0 0,0-1,0-1,-1 1,-1-1,1-1,-2 0,1 0,-2 0,1-1,-2 0,0 0,0 0,-1-1,0 0,-1-3,-1 13,0-1,-1 1,0-1,0 0,0 1,0-1,0 0,-1 0,0 0,0 0,0 0,0 1,0-1,-1 0,0 0,0 0,0 0,0 1,0-1,-1 1,0-1,0 1,0-1,0 1,0 0,-1 0,1 0,-1 0,0 1,0-1,0 1,0-1,0 1,0 0,-1 0,1 0,-1 1,1 0,-1-1,0 1,0 0,1 1,-1-1,-3 0,-1 5,1 1,-1-1,1 1,1 1,-1-1,1 1,0 0,0 0,1 1,0 0,0 0,0 0,1 1,0-1,1 1,-1 0,2 0,-1 0,1 1,0-1,1 0,0 1,0 6,-37 334,11 34,-2 105,30-479,0 0,-1 0,0 1,-1-1,0 1,0-1,-1 0,0 0,0 0,-1 0,-1 0,1-1,-1 1,-1-1,1 0,-2 0,1 0,-1-1,0 0,0 0,-1-1,0 1,0-1,-1-1,1 0,-1 0,-1 0,1-1,0 0,-1 0,0-1,0-1,-2 1,4-3,1 0,0 0,0-1,-1 0,1-1,0 1,0-1,0 0,0 0,1-1,-1 0,1 0,-1 0,1-1,0 0,0 0,1 0,-1 0,1-1,0 0,0 0,0 0,1 0,-1-1,2 1,-1-1,0 0,1 1,0-1,1 0,-1-1,1 1,0 0,0 0,1-4,0-15,1 1,1 0,2 0,0-1,1 2,2-1,0 1,1 0,2 0,0 1,1 1,2-1,7-9,15-17,2 1,2 1,3 3,43-37,46-21,-112 93</inkml:trace>
  <inkml:trace contextRef="#ctx0" brushRef="#br0" timeOffset="2214.487">3246 639,'-19'12,"0"0,0 1,1 1,1 0,1 2,0 0,0 0,2 2,0 0,1 0,1 1,1 1,1 0,-2 7,10-25,1 1,0-1,0 1,1-1,-1 1,1 0,-1-1,1 1,0 0,0 0,0-1,0 1,0 0,1-1,-1 1,1 0,0-1,-1 1,1-1,0 1,1-1,-1 1,0-1,1 0,0 0,-1 1,1-1,0 0,0-1,0 1,0 0,0 0,0-1,1 0,-1 1,1-1,-1 0,1 0,-1 0,1 0,-1-1,1 1,0-1,1 1,3-1,-1 1,0-1,1-1,-1 1,0-1,0 0,1 0,-1-1,0 0,0 0,0 0,-1-1,1 1,0-2,-1 1,0 0,0-1,0 0,0-1,-1 1,4-4,78-118,-61 83,30-32,-53 76,-1 0,1 0,-1 0,1 0,-1 0,0 0,1 0,-1 0,0 0,0 1,0-1,1 0,-2 1,1-1,0 1,0-1,0 1,-1-1,1 1,-1 0,1-1,-1 1,1 0,-1 0,0-1,0 1,0 0,0 0,0-1,-1 1,1 0,-1 1,2 5,1 5,0 0,1 0,1 0,0-1,1 1,0-1,1 0,0 0,3 2,-7-11,0 1,0-1,0-1,0 1,1 0,0 0,-1-1,1 0,0 1,0-1,1 0,-1-1,0 1,0-1,1 1,-1-1,1 0,0 0,-1 0,1-1,-1 1,1-1,0 0,0 0,-1 0,1-1,0 1,-1-1,1 0,-1 0,1 0,-1 0,1-1,2-1,11-7,0-1,-1-1,0 0,-1-1,-1-1,0 0,0-1,2-5,78-73,-59 65,-25 19,0 0,1 1,0 1,0-1,1 2,-1-1,2 2,-1 0,2-1,-12 5,-1 1,1-1,0 1,-1-1,1 1,-1-1,1 1,0 0,-1 0,1 0,0 0,-1 0,1 0,0 0,-1 0,1 1,-1-1,1 1,0-1,-1 1,1 0,-1-1,1 1,-1 0,0 0,1 0,-1 0,0 0,0 1,0-1,0 0,0 0,0 1,0-1,0 1,0-1,0 1,-1-1,1 1,-1-1,1 1,-1 0,0-1,0 1,1 0,-1-1,0 1,0-1,-1 1,1 0,0-1,0 1,-1 0,1-1,-1 1,0-1,-1 1,-1-1,1 0,-1 0,1 0,-1 0,1 0,-1-1,0 1,0-1,1 0,-1 1,0-1,0-1,1 1,-1 0,0-1,0 1,1-1,-1 0,1 0,-1 0,1 0,-1 0,1-1,-1 1,0-2,-5 0,2 0,0 1,0-1,0 1,0 0,0 1,-1 0,1 0,-1 0,1 1,0 0,-1 0,1 0,-1 1,1 0,0 0,0 1,-1 0,1 0,0 0,0 1,1-1,-1 2,1-1,-1 1,1-1,0 1,0 1,1-1,-1 1,1 0,-3 4,5-6,0-1,0 1,1 0,-1 0,1 0,0-1,-1 1,1 0,1 1,-1-1,0 0,1 0,0 0,0 0,0 0,0 1,0-1,0 0,1 0,0 0,-1 0,1 0,0 0,1 0,-1 0,0 0,1 0,0-1,0 1,0 0,0-1,0 0,0 1,0-1,2 1,98 56,-81-52,1-2,0 0,0-1,0-1,0-2,0 0,1-1,-1-1,0-1,0-1,0-1,0-1,0-1,6-3,9-6,0-1,-1-1,0-3,-2 0,-1-3,0 0,14-16,-24 20,-15 15,0 0,-1-1,0-1,0 1,0-1,0 0,-1-1,0 1,0-1,-1-1,0 1,0-1,-1 0,0 0,0 0,-1 0,0-1,-1 1,1-1,-2 0,1 0,-1 1,0-6,-2 12,1-1,-1 0,0 1,0-1,0 1,0-1,0 1,-1-1,1 1,-1-1,1 1,-1 0,0 0,0 0,0 0,0 0,0 1,0-1,-1 1,1-1,-1 1,1 0,-1 0,1 0,-1 0,0 0,1 0,-1 1,0-1,0 1,1 0,-1 0,0 0,0 0,1 1,-1-1,0 1,1-1,-1 1,-1 1,-103 52,97-46,1 0,-1 1,2 0,0 1,0 0,0 0,1 1,1 0,0 0,0 0,1 1,1 0,0 0,0 0,2 0,-1 0,1 1,1-1,0 1,1 0,1-1,-1 1,2 0,0-1,1 0,0 1,0-1,1 0,1-1,0 1,1 0,8 4,0-1,1-1,0-1,1 0,1 0,0-2,0 0,1-1,1-1,0-1,0 0,0-2,1 0,0-1,0-1,0 0,1-2,-1-1,1 0,1-2,7 2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11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1,'-14'33,"-10"17,-1 4,0-3,3-4,1-11,4-6,5-9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11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30,'-25'261,"10"-7,-4 41,-7-97,25-187</inkml:trace>
  <inkml:trace contextRef="#ctx0" brushRef="#br0" timeOffset="264.207">0 594,'43'-5,"44"-11,15-2,2-4,-14-3,-12 4,-14-1,-8 5,-10-1,-7 4,-5-2,-5-2,-1 2,-6-1,-2-3,-5-2,-4 2</inkml:trace>
  <inkml:trace contextRef="#ctx0" brushRef="#br0" timeOffset="618.235">904 1,'-100'534,"94"-500,1 1,1 0,2 0,2 0,1 1,-1-33,0 1,1-1,-1 0,1 0,-1 0,1 0,0 0,0 0,0 0,1 0,-1 0,1 0,0-1,0 1,-1-1,2 1,-1-1,0 0,0 0,1 0,-1 0,1 0,0 0,-1-1,1 1,0-1,0 0,0 0,0 0,0 0,0 0,0-1,1 1,-1-1,0 0,0 0,0 0,0 0,1-1,-1 1,0-1,0 0,0 0,0 0,0 0,0-1,-1 1,3-2,44-24,-2-3,-1-2,39-35,-34 35,-50 31,0 1,0-1,0 1,0 0,0-1,0 1,0 0,0-1,0 1,1 0,-1 0,0 0,0 0,0 0,0 0,0 1,0-1,0 0,0 1,0-1,0 0,0 1,0-1,0 1,0-1,0 1,0 0,0-1,-1 1,1 0,0 0,0 0,-1-1,1 1,-1 0,1 0,0 0,-1 0,0 0,1 0,-1 0,0 0,1 0,-1 0,0 0,0 1,0-1,0 0,0 0,0 0,0 0,0 0,-15 83,13-79,-1-1,1 1,0 1,0-1,0 0,1 0,0 1,0-1,0 1,1-1,0 1,0-1,0 1,0-1,1 1,0-1,0 0,1 1,-1-1,1 0,0 0,1 0,-1 0,1 0,0-1,0 1,1-1,-1 0,1 0,0 0,1 1,2-4,-1 0,1 0,0 0,-1-1,1 0,0-1,-1 1,1-1,0 0,-1-1,0 0,1 0,-1 0,0-1,0 0,0 0,0 0,-1-1,1 0,-1 0,0 0,0-1,0 0,-1 0,4-5,10-5,-3 3</inkml:trace>
  <inkml:trace contextRef="#ctx0" brushRef="#br0" timeOffset="961.839">1552 764,'25'0,"-1"-1,0-1,0-2,0 0,0-1,-1-1,1-1,-1-2,-1 0,0-1,0-1,8-7,-24 14,1 0,-1-1,0 0,-1 0,1 0,-1-1,0 0,0 0,-1 0,0-1,0 1,0-1,-1 0,0 0,-1 0,1 0,-1-1,-1 1,1-1,-1 1,0-1,-1 0,0 1,0-4,-4 8,1-1,-1 0,0 1,0 0,0 0,0 0,0 0,-1 1,1-1,-1 1,0 0,1 1,-1-1,0 1,0 0,0 0,0 1,0-1,0 1,0 0,-1 0,1 1,0 0,0 0,0 0,0 0,1 1,-4 1,-10 4,2 2,-1 0,1 0,1 2,0 0,0 1,1 0,0 1,1 1,1 0,0 0,1 1,1 1,-6 11,10-17,0 0,1 0,0 0,1 1,0 0,1 0,0 0,0 1,0 8,3-16,0 0,-1 0,1 0,1 0,-1 0,1 0,-1 0,1 0,0 0,1 0,-1 0,1 0,-1 0,1-1,0 1,1-1,-1 1,0-1,1 0,0 0,0 0,0 0,0-1,0 1,1-1,-1 1,1-1,2 0,7 3,0-1,0 0,1-1,-1-1,1 0,0-1,0 0,0-1,-1-1,1 0,0-1,6-1,12-5</inkml:trace>
  <inkml:trace contextRef="#ctx0" brushRef="#br0" timeOffset="1367.591">2089 877,'244'-270,"-191"231,-52 39,0 0,0 1,1-1,-1 0,0 1,0 0,0-1,1 1,-1 0,0-1,0 1,0 0,0 0,0 0,0 0,-1 0,1 0,0 0,0 0,-1 0,1 0,0 1,-1-1,0 0,1 0,-1 1,0-1,1 0,-1 1,0-1,0 0,0 1,0-1,2 9,1-3,0 1,1-1,-1 1,1-1,1 0,-1-1,1 1,0-1,1 0,0 0,0 0,0-1,0 0,1 0,0-1,0 1,0-1,0-1,1 0,0 0,-1 0,1-1,0 0,0-1,0 0,1 0,-1 0,0-1,0-1,0 1,0-1,0-1,0 1,0-1,0-1,0 1,0-1,-1-1,3-1,11-8,1 0,-2-2,0 0,-1-1,-1-1,0-1,-1-1,-1 0,-1-1,0-1,-2 0,-1-1,10-23,12-22,-20 39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2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1 233,'16'2,"0"-1,0-1,0 0,0-1,0-1,0 0,0-1,0-1,13-5,-12 5,0 0,0-1,-1-1,0-1,0 0,0-1,-1-1,0 0,-1-1,0-1,-1 0,0-1,0 0,9-13,-20 22,-1 1,1-1,0 1,-1-1,1 0,-1 1,0-1,0 0,0 0,0 0,-1 0,1 0,-1 0,0 0,0 0,0 0,0 0,0 0,-1 0,1 0,-1 0,0 0,0 0,-1-2,-20 35,15-9,1-1,1 1,1 0,1 0,0 1,2 20,-5 28,-53 387,16-188,32-158,3-105,8-32,4 5</inkml:trace>
  <inkml:trace contextRef="#ctx0" brushRef="#br0" timeOffset="402.59">707 176,'-56'58,"2"1,3 3,3 2,-8 19,14 10,41-91,1 0,-1 0,1 0,-1 0,1 0,0 1,0-1,0 0,0 0,0 0,0 1,1-1,-1 0,1 0,0 0,-1 0,1 0,0 0,0 0,0 0,0 0,1-1,-1 1,0 0,1-1,-1 1,1-1,0 1,-1-1,1 0,0 1,0-1,0 0,0 0,0-1,0 1,0 0,0-1,0 1,0-1,0 0,1 1,-1-1,48 1,-45-2,-1 0,0 1,1-1,0 1,-1 0,1 0,-1 0,1 1,-1 0,0 0,1 0,-1 0,0 0,1 1,-1 0,0 0,0 0,0 1,-1-1,1 1,0 0,-1 0,0 0,0 0,0 1,0-1,0 1,1 3,9 89,-9-29,2-48</inkml:trace>
  <inkml:trace contextRef="#ctx0" brushRef="#br0" timeOffset="719.272">932 656,'-5'34,"-1"15,0 5,1-7</inkml:trace>
  <inkml:trace contextRef="#ctx0" brushRef="#br0" timeOffset="966.11">1017 233,'0'0</inkml:trace>
  <inkml:trace contextRef="#ctx0" brushRef="#br0" timeOffset="1271.973">1130 910,'23'-47,"2"1,2 2,2 0,7-5,-36 48,0 0,1 1,-1-1,0 0,0 1,0-1,0 0,1 1,-1-1,0 0,1 1,-1-1,0 1,1-1,-1 1,1-1,-1 1,1-1,-1 1,1-1,0 1,-1-1,1 1,-1 0,1-1,0 1,-1 0,1 0,0 0,-1-1,1 1,0 0,-1 0,1 0,0 0,0 0,-1 0,1 0,0 0,-1 1,1-1,0 0,-1 0,1 0,0 1,-1-1,1 0,-1 1,1-1,0 1,-1-1,1 1,-1-1,1 1,-1-1,0 1,1-1,-1 1,6 43,-6-34,-1-6,1 0,0 0,0-1,0 1,0 0,1 0,-1-1,1 1,0 0,0-1,0 1,0-1,1 1,0-1,-1 0,1 0,1 0,-1 0,0 0,1 0,-1 0,1-1,0 1,0-1,0 0,0 0,0 0,0 0,1 0,-1-1,1 1,-1-1,1 0,-1 0,1-1,0 1,0-1,-1 1,1-1,0 0,-1-1,1 1,3-1,2-2,0 0,0 0,-1-1,1 0,-1 0,0-1,0 0,-1-1,1 0,-1 0,0 0,-1-1,0 0,0 0,1-1,6-14</inkml:trace>
  <inkml:trace contextRef="#ctx0" brushRef="#br0" timeOffset="1884.484">1694 797,'6'-6,"7"-4,-1-1,0 0,-1-1,-1-1,0 0,0 0,-1-1,-1 0,0 0,-1-1,-1 0,0-1,2-9,-8 23,0-1,-1 1,1 0,0 0,-1 0,1 0,-1 0,0 0,0 0,0 0,0 0,0 0,0 0,0 0,0 0,-1 1,1-1,-1 1,1-1,-1 1,0-1,0 1,1 0,-1 0,0 0,0 0,0 0,0 1,0-1,0 0,-1 1,1-1,0 1,0 0,0 0,0 0,-1 0,1 0,0 1,0-1,0 0,0 1,0 0,0-1,0 1,0 0,0 0,0 0,0 0,0 1,1-1,-1 0,0 1,1-1,-1 1,1 0,0-1,-1 1,1 0,-4 2,0-1,0 1,1-1,-1 1,1 1,0-1,1 0,-1 1,1 0,-1 0,1 0,1 0,-1 0,1 1,0-1,0 1,1 0,-1 0,1-1,0 1,1 0,0 0,0 0,0 0,0 0,1-1,0 1,0 0,1 0,0-1,0 1,0-1,0 1,1-1,0 0,0 0,1 0,-1 0,1-1,2 3,7 1,0-1,0-1,1 0,-1 0,2-1,-1-1,0-1,1 0,-1-1,1 0,0-1,0 0,-1-2,1 0,0 0,0-2,-1 1,1-2,9-3,-4-3,-1-1,-1-1,0 0,0-2,-1 0,-1 0,-1-2,0 0,-1 0,0-2,-1 0,4-10,-6 14,14-20,0-2,-3-1,-1 0,-2-2,-1 0,-2-1,-2 0,-2-2,-1 1,1-23,-14-6,2 69,-1-1,1 1,0-1,-1 1,1-1,-1 1,0-1,1 1,-1 0,0-1,0 1,0 0,0-1,0 1,0 0,0 0,0 0,0 0,-1 0,1 0,0 1,-1-1,1 0,0 0,-1 1,1-1,-1 1,1 0,-1-1,1 1,-1 0,0 0,1 0,-1 0,1 0,-1 0,1 0,-1 1,1-1,-1 0,0 1,-6 4,1 0,0 1,0-1,0 1,1 1,0-1,0 1,0 0,1 1,0-1,1 1,0 0,0 0,0 0,1 1,0-1,-1 8,-8 24,1 1,2 0,2 1,2 0,0 15,6-28,1 0,1 0,1 0,2 0,1-1,1 0,1 0,8 14,22 19,-38-61</inkml:trace>
  <inkml:trace contextRef="#ctx0" brushRef="#br0" timeOffset="2139.227">2089 430,'39'10,"21"3,7-1,-5 2,-7 0,-8-3,-13-4</inkml:trace>
  <inkml:trace contextRef="#ctx0" brushRef="#br0" timeOffset="2385.898">2682 656,'10'20,"3"0,-1-7,2-5,0-10,-4-9,-3-7,-3-1</inkml:trace>
  <inkml:trace contextRef="#ctx0" brushRef="#br0" timeOffset="2633.978">3133 402,'-33'29,"-12"19,3 6,7-1,16-10,10-7,12-10,10-9,2-3,5-4,2-4,4-2,1-2,1-2,1-1,0 1,-6-1</inkml:trace>
  <inkml:trace contextRef="#ctx0" brushRef="#br0" timeOffset="3485.985">2823 262,'0'0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17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49,'5'33,"2"41,-1 11,-1 2,-2-5,0-6,-2-7,-1-10,0-11,0-3,0-5,0-5,-1-3,1-2,0-11,0-14,0-12,0-6</inkml:trace>
  <inkml:trace contextRef="#ctx0" brushRef="#br0" timeOffset="287.851">1 105,'48'-5,"44"-6,17-1,-6-4,-15 1,-19 3,-15 4,-12 2,-10 4,-4-4,-2 0,-6 0</inkml:trace>
  <inkml:trace contextRef="#ctx0" brushRef="#br0" timeOffset="737.989">847 416,'20'0,"15"0,7 0,0 0,-1 0,-3 0,-3 0,-3 0,-7 0</inkml:trace>
  <inkml:trace contextRef="#ctx0" brushRef="#br0" timeOffset="987.488">875 726,'48'-5,"16"-6,2-2,-6 2,-12 3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2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24,'7'-3,"-1"-1,1 1,0 0,0 1,0 0,0 0,1 0,-1 1,0 0,1 1,-1-1,1 1,-1 1,0 0,1 0,-1 0,0 1,1 0,4 2,-11-1,1 0,-2 0,1 0,0 0,-1 1,1-1,-1 0,0 0,0 1,0-1,0 0,-1 0,1 0,-1 1,0-1,0 0,0 0,0 0,-1 0,1 0,-1-1,0 1,1 0,-1-1,-1 1,1-1,0 0,0 0,-3 2,0 3,-103 120,107-126,0 1,0 0,0 0,0 0,0 0,1 0,-1 0,1 0,0 0,-1 0,1 0,0 0,0 0,0 0,1 0,-1 0,0 0,1 0,-1 0,1 0,0 0,0 0,0 0,-1 0,2-1,-1 1,0 0,0-1,1 1,-1-1,0 1,1-1,0 0,-1 1,1-1,0 0,0 0,-1 0,1 0,0-1,0 1,0 0,0-1,0 1,0-1,0 0,0 0,2 0,109 3,-87-4</inkml:trace>
  <inkml:trace contextRef="#ctx0" brushRef="#br0" timeOffset="326.756">226 477,'38'-5,"23"-2,5 1,-3 1,-8 1,-9 2,-11-4,-8 0,-3 0,-6 1</inkml:trace>
  <inkml:trace contextRef="#ctx0" brushRef="#br0" timeOffset="579.695">480 194,'-10'38,"-2"28,0 7,2-5,3-8,2-10,3-9,1-6,1-4,0-3,6-6,1-7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21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0,'0'5,"0"6,0 7,0 4,0 4,0 2,0 1,0 0,0 0,0 1,5-6,2-2,-1 0,4 2,0-4</inkml:trace>
  <inkml:trace contextRef="#ctx0" brushRef="#br0" timeOffset="255.106">1 396,'38'-10,"28"-7,6-2,-3 3,-10 4,-9 9,-13 10,-14 3</inkml:trace>
  <inkml:trace contextRef="#ctx0" brushRef="#br0" timeOffset="616.333">56 621,'27'-4,"-16"1,0 1,1 0,-1 0,1 1,-1 1,1 0,-1 1,1 0,-1 0,1 1,-1 1,0 0,10 4,-20-5,0 0,0 0,0 0,-1 1,1-1,-1 0,1 0,-1 1,0-1,0 0,0 1,0-1,0 0,0 0,-1 1,1-1,-1 0,1 0,-1 0,0 1,0-1,0 0,0 0,0 0,-1 0,1-1,0 1,-1 0,0 0,1-1,-1 1,0-1,0 0,0 1,0-1,0 0,0 0,0 0,0-1,0 1,-2 0,-6 7,8-6,-8 5,1-1,1 1,-1 1,1 0,1 0,-1 0,2 1,-1 0,1 0,0 1,1-1,0 1,1 1,0-1,0 1,1-1,0 3,4-9,0-1,1 1,-1-1,1 0,0 0,0 1,0-1,0 0,0 0,1-1,-1 1,1 0,0-1,0 0,0 1,0-1,0 0,0-1,1 1,-1-1,0 1,1-1,0 0,-1 0,1 0,-1-1,1 1,0-1,0 0,-1 0,1-1,3 1,19 0</inkml:trace>
  <inkml:trace contextRef="#ctx0" brushRef="#br0" timeOffset="1207.158">509 734,'275'-329,"-205"255,-68 75,0-1,-1 0,1 1,-1 0,1-1,-1 1,0 0,1 0,-1 0,0 0,1 0,-1 0,0 0,0 0,0 0,0 1,0-1,0 0,0 1,-1-1,1 1,0-1,-1 1,1-1,-1 1,0-1,1 1,-1 0,0-1,0 1,0-1,0 1,0 0,-1-1,1 1,0-1,-1 1,1-1,-1 1,1 0,0 1,1 141,0-142,-1-1,0 1,1-1,-1 1,1-1,-1 1,1-1,0 1,0-1,0 0,-1 0,1 1,1-1,-1 0,0 0,0 0,0 0,0 0,1 0,-1-1,0 1,1 0,-1 0,1-1,-1 1,1-1,-1 0,1 1,-1-1,1 0,-1 0,1 0,-1 0,1 0,-1 0,1 0,0-1,-1 1,1-1,-1 1,0-1,1 1,0-1,53-42,59-102,-27 40,-88 105,1 1,0-1,0 0,0 1,0-1,0 0,0 0,0 1,0-1,0 0,0 1,0-1,0 0,0 0,0 1,0-1,0 0,1 1,-1-1,0 0,0 0,0 1,0-1,0 0,1 0,-1 0,0 1,0-1,0 0,1 0,-1 0,0 1,0-1,1 0,-1 0,0 0,0 0,1 0,-1 0,0 0,1 0,-1 1,0-1,0 0,1 0,-1 0,0 0,1-1,-1 1,0 0,0 0,1 0,-1 0,0 0,-8 30,3-22,1 1,0 0,1 0,0 0,0 0,1 1,0-1,1 1,0-1,0 1,1 0,1-1,-1 1,1-1,1 1,0-1,0 1,1-1,0 0,1 0,0 0,0 0,1-1,0 0,0 0,7 7,8 3</inkml:trace>
  <inkml:trace contextRef="#ctx0" brushRef="#br0" timeOffset="1701.776">1468 254,'23'78,"-20"-53,26 102,-26-111,1-1,1 1,0-1,1 0,0-1,1 1,9 11,-15-24,-1-1,1 0,-1 0,1 0,0 0,0 0,0-1,0 1,-1 0,1 0,0-1,0 1,0 0,1-1,-1 1,0-1,0 1,0-1,0 1,0-1,1 0,-1 0,0 0,0 0,1 0,-1 0,0 0,0 0,0 0,1 0,-1-1,0 1,0 0,0-1,0 1,0-1,1 0,-1 1,0-1,0 0,-1 1,1-1,0 0,0 0,0 0,0 0,-1 0,1 0,0 0,-1 0,1 0,-1 0,1-1,28-65,-28 64,36-156,-10-1,-21 137,1 5</inkml:trace>
  <inkml:trace contextRef="#ctx0" brushRef="#br0" timeOffset="2353.92">1411 29,'24'0,"13"0,5 0,0 0,-3-5,-2-1,-8-1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2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141 718,'30'0,"-16"-1,1 1,-1 0,1 1,-1 0,1 2,-1-1,0 2,11 3,-23-6,0 0,0-1,0 1,0 0,-1 0,1 0,0 1,-1-1,1 0,-1 0,1 1,-1-1,1 1,-1-1,0 1,0 0,0 0,0-1,0 1,0 0,-1 0,1 0,0 0,-1 0,0 0,1 0,-1 0,0 0,0 0,0 0,0 0,-1 0,1 0,0 0,-1 0,1 0,-1 0,0 0,0-1,0 1,0 0,-1 1,-58 75,47-65,-9 11,-67 95,87-116,2 0,-1 0,0 1,0-1,1 0,0 1,0-1,0 0,0 1,0-1,1 0,-1 1,1-1,0 0,0 0,0 1,1-1,-1 0,1 0,-1 0,1-1,0 1,0 0,0-1,1 1,-1-1,1 0,-1 0,1 0,0 0,-1 0,1 0,0-1,0 1,1-1,-1 0,0 0,0 0,0-1,1 1,-1-1,0 1,1-1,-1 0,1 0,-1-1,0 1,0-1,1 0,2-1,82-26,-62 17</inkml:trace>
  <inkml:trace contextRef="#ctx0" brushRef="#br0" timeOffset="-665.061">141 70,'0'9,"0"13,0 8,5 3,2 1,-1 0,-1-2,3-1,1-1,3-6,-1-1,-1-1,-3-4</inkml:trace>
  <inkml:trace contextRef="#ctx0" brushRef="#br0" timeOffset="-397.066">0 521,'39'-5,"31"-6,9-2,-4 2,-10 3,-12 2,-9 3,-13 1</inkml:trace>
  <inkml:trace contextRef="#ctx0" brushRef="#br0" timeOffset="3453.14">650 775,'32'-24,"-1"0,-2-2,0-2,-2 0,-1-2,-1-1,-2-1,-1-1,-2 0,7-17,-18 24,-25 32,5 5,0 1,1 0,0 1,1 0,0 0,1 1,1 1,0-1,1 1,0 0,1 0,-1 12,5-23,0 0,1-1,-1 1,1 0,0 0,0-1,0 1,1 0,-1 0,1-1,0 1,0 0,0-1,1 1,-1-1,1 0,0 1,0-1,0 0,0 0,0 0,1 0,-1 0,1-1,0 1,0-1,0 0,0 0,0 0,1 0,-1 0,0-1,1 0,-1 1,1-1,0 0,1 0,8 1,1 0,0 0,0-1,0-1,0 0,-1-1,1-1,0 0,8-3,0-1,0-2,0 0,-1-1,0-1,-1-2,0 0,-1 0,8-8,-16 11,-1 0,0-1,0-1,-1 1,-1-1,1-1,-2 1,0-1,0-1,-1 1,-1-1,2-5,-7 17,1 0,-1 0,1 0,-1 0,1-1,-1 1,0 0,0-1,1 1,-1 0,0 0,0-1,0 1,-1 0,1-1,0 1,0 0,-1 0,1-1,-1 1,1 0,-1 0,1 0,-1 0,0-1,0 1,1 0,-1 0,0 1,0-1,0 0,0 0,0 0,0 0,0 1,-1-1,1 1,0-1,0 1,0-1,-1 1,1 0,0-1,0 1,-1 0,1 0,0 0,-1 0,1 0,0 0,0 0,-1 1,1-1,-1 0,-65 33,64-31,0 1,1 0,-1 0,1 0,0 1,0-1,0 0,1 1,-1-1,1 1,0 0,0-1,0 1,0 0,1 0,0-1,-1 1,1 0,0 0,1 0,-1-1,1 1,0 0,0 0,0-1,0 1,1-1,-1 1,1-1,0 1,0-1,0 0,1 0,-1 0,1 0,-1 0,1-1,5 4,-1 0,1-1,0 0,0-1,0 0,0 0,1-1,0 0,-1 0,1-1,1 0,-1-1,0 0,0 0,0-1,0 0,1-1,-1 0,0 0,0-1,0 0,0-1,0 0,-1 0,1-1,-1 0,0 0,0-1,0 0,-1-1,0 1,0-2,1 0,-1 1,-1 0,0 0,0-1,0 0,-1 0,0 0,0-1,0 0,-1 1,-1-1,1-1,-1 1,-1-1,0 1,0-1,0 0,-1 1,0-8,-1 15,0 1,0-1,0 0,0 1,0-1,0 0,0 0,-1 1,1-1,0 0,0 1,0-1,-1 0,1 1,0-1,-1 1,1-1,-1 0,1 1,-1-1,1 1,-1-1,1 1,-1 0,1-1,-1 1,1-1,-1 1,0 0,1 0,-1-1,0 1,1 0,-1 0,0 0,0 0,1-1,-1 1,0 0,1 0,-1 1,0-1,1 0,-1 0,0 0,1 0,-1 1,0-1,1 0,-1 0,0 1,1-1,-1 1,1-1,-1 0,1 1,-1-1,1 1,-1 0,-31 30,27-27,1 1,-1 1,1-1,0 0,1 1,-1 0,1 0,0 0,1 0,-1 1,1-1,1 1,-1-1,1 1,0 0,1 0,-1-1,1 1,1 0,-1 0,1-1,0 1,1-1,0 1,0-1,0 1,1-1,-1 0,2 0,-1 0,1 0,-1-1,2 1,-1-1,1 0,-1 0,1-1,1 0,-1 1,0-2,1 1,1 0,0-2,0 1,1-1,0 0,0-1,-1 0,1 0,0 0,0-1,0-1,0 1,0-1,7-2,4-4</inkml:trace>
  <inkml:trace contextRef="#ctx0" brushRef="#br0" timeOffset="3840.42">1638 13,'89'-6,"-70"3,0 1,0 1,0 0,0 2,0 0,0 1,0 1,-18-3,0 0,0 0,1 0,-1 1,0-1,0 0,0 0,0 1,1-1,-1 1,0-1,0 1,0-1,0 1,0 0,0-1,0 1,-1 0,1 0,0 0,0 0,0-1,-1 1,1 0,-1 0,1 1,-1-1,1 0,-1 0,1 0,-1 0,0 0,0 0,1 1,-1-1,0 0,0 0,0 0,-1 1,1-1,0 0,0 0,-1 0,1 0,0 0,-1 0,0 1,-37 47,33-44,3-3,-48 64,49-65,0 1,0-1,0 1,0 0,1-1,-1 1,1 0,-1-1,1 1,-1 0,1 0,0 0,0-1,0 1,0 0,0 0,1 0,-1-1,0 1,1 0,-1 0,1-1,0 1,0 0,-1-1,1 1,0-1,0 1,0-1,1 1,-1-1,0 0,0 0,1 1,-1-1,1 0,-1 0,1 0,0-1,-1 1,1 0,1 0,12 3,0-1,0 0,1-1,-1-1,0 0,1-1,-1 0,1-2,2 0,27-1,-20 2</inkml:trace>
  <inkml:trace contextRef="#ctx0" brushRef="#br0" timeOffset="4755.442">2005 605,'221'-415,"-221"415,0 1,1-1,-1 1,0 0,1-1,-1 1,1-1,-1 1,0-1,1 1,-1-1,1 0,0 1,-1-1,1 1,-1-1,1 0,-1 0,1 1,0-1,-1 0,1 0,0 0,-1 0,1 0,-1 0,1 1,0-2,-1 1,1 0,0 0,-1 0,1 0,0 0,-1 0,1-1,-1 1,1 0,0-1,-1 1,1 0,-1-1,1 1,-1 0,1-1,-1 1,1-1,-1 1,0-1,1 1,-1-1,0 0,1 1,-1-1,0 1,0-1,1 0,-1 1,0-1,0 0,0 1,0-1,0 0,0 1,-21 110,20-107,0 0,0 0,0 1,0-1,0 0,1 0,0 1,0-1,0 0,0 0,0 1,0-1,1 0,0 0,0 1,0-1,0 0,0 0,0 0,1 0,0-1,-1 1,1 0,0 0,0-1,0 0,1 1,-1-1,1 0,-1 0,1 0,0 0,0-1,-1 1,1-1,0 0,1 1,-1-1,0-1,0 1,0 0,1-1,-1 0,1 1,7-5,-1 0,0-1,0 0,0 0,-1-1,0 0,0-1,0 0,-1 0,0-1,0 0,-1 0,0-1,-1 0,1 0,-2-1,1 0,23-31,14-17,-41 59,0-1,0 1,0 0,0 0,0 0,0 0,-1 0,1 0,0 1,-1-1,1 0,-1 1,1 0,-1-1,0 1,1 0,-1-1,0 1,0 0,0 0,-1 0,1 0,0 0,-1 0,1 0,-1 1,9 50,-9-47,0 0,0-1,0 1,1-1,0 1,0-1,1 0,-1 1,1-1,0 0,1 0,-1 0,1 0,0 0,0-1,1 0,-1 1,1-1,1 1,10 4</inkml:trace>
  <inkml:trace contextRef="#ctx0" brushRef="#br0" timeOffset="5049.8">2032 605,'48'-4,"55"-8,18-5,-6 0,-12 2,-15 0,-18 2,-15 3,-13 3,-8 3,-6 3,-7 0</inkml:trace>
  <inkml:trace contextRef="#ctx0" brushRef="#br0" timeOffset="5701.319">2230 803,'-105'181,"95"-154,26-33,110-137,63-28,-130 128,-58 42,1 0,0 1,-1-1,1 0,0 1,-1-1,1 1,0-1,0 1,-1 0,1 0,0 0,0 0,0 0,-1 0,1 0,0 1,0-1,-1 0,1 1,0 0,-1-1,1 1,0 0,-1 0,1 0,-1 0,1 0,-1 0,0 0,1 1,-1-1,0 0,0 1,0-1,0 1,0 0,44 123,-23-3,-21-121,-1 0,0-1,1 1,-1 0,0-1,1 1,-1 0,0 0,0-1,0 1,1 0,-1 0,0 0,0-1,0 1,0 0,-1 0,1-1,0 1,0 0,0 0,-1-1,1 1,0 0,-1-1,1 1,0 0,-1-1,1 1,-1 0,1-1,-1 1,1-1,-1 1,0-1,1 1,-1-1,0 1,1-1,-1 0,0 0,0 1,1-1,-1 0,0 0,0 0,1 1,-1-1,0 0,0 0,1 0,-1 0,0-1,0 1,0 0,1 0,-1 0,0-1,1 1,-1 0,0-1,-52-28,40 21,-133-73,104 57,24 14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37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227 230,'1'-37,"1"24,-1 0,-1 0,-1 0,1 0,-2 0,0 1,0-1,-1 0,-1 1,0-1,-4-6,6 16,0 0,-1 1,1 0,0-1,-1 1,1 0,-1 0,0 0,0 1,0-1,0 1,0-1,0 1,0 0,0 0,0 0,-1 1,1-1,0 1,-1 0,1 0,0 0,-1 0,1 1,0-1,0 1,-1 0,1 0,0 0,0 0,0 0,0 1,0-1,0 1,1 0,-1 0,0 0,1 0,0 1,-1-1,1 1,0-1,0 1,0 0,1 0,-1 0,1-1,-1 2,1-1,0 1,-4 10,2 1,0 0,0 0,1 0,1 0,1 1,0-1,1 0,1 0,0 0,1 0,0 0,3 4,10 84,37 149,-32-178,-11-43,-1 1,-2 0,-1 0,-1 1,-1 16,-2-38,-1 1,0 0,-1-1,0 1,-1 0,-1-1,1 1,-2-1,0 0,0 1,-1-1,0-1,-1 1,0-1,-1 1,0-1,-1-1,0 1,0-1,-1-1,0 1,0-1,-1-1,0 1,-4 1,11-8,0 0,0 0,0 1,0-1,0 0,0-1,-1 1,1 0,0-1,-1 1,1-1,0 0,-1 0,1 0,0 0,-1 0,1 0,-1 0,1-1,0 0,0 1,-1-1,1 0,0 0,0 0,0 0,0 0,0-1,0 1,0-1,0 1,1-1,-1 0,0 0,1 1,-1-3,-6-13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38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201 138,'-2'-8,"0"0,-1 0,1 0,-1 1,-1-1,0 1,0 0,0 0,-1 0,0 0,0 1,0 0,-1 0,0 0,0 1,-4-2,9 5,-1 0,1 1,-1-1,0 1,0-1,0 1,0 0,0 0,0 0,0 0,0 0,0 0,0 0,0 1,-1-1,1 1,0 0,-1 0,1 0,0 0,0 0,-1 0,1 0,0 1,0-1,-1 1,1 0,0-1,0 1,0 0,0 0,0 1,0-1,0 0,0 1,1-1,-1 1,0-1,1 1,-1 0,1 0,0 0,0 0,-1 0,1 0,0 0,1 0,-1 0,0 0,1 0,-1 1,1-1,-1 2,-1 32,1 0,2 1,2-1,1 0,1 0,2-1,2 0,1 0,2-1,5 10,-7-16,27 113,-24-51,-8-66,-1 0,-1 1,-2-1,0 1,-1-1,-2 0,0 1,-2 1,-3 10,7-29,1-1,-2 1,1 0,-1 0,0-1,0 1,-1-1,0 1,0-1,-1 0,1 1,-1-1,-1 0,1-1,-1 1,0-1,0 0,-1 0,1 0,-1 0,0-1,-1 1,1-1,-1-1,1 1,-1-1,0 0,-4 1,7-4,1 0,0 0,0-1,0 1,-1 0,1-1,0 0,0 1,0-1,0 0,0 0,0 0,0 0,0-1,1 1,-1 0,0-1,1 1,-1-1,1 0,-1 1,1-1,0 0,0 0,0 0,0 0,0 0,0 0,0 0,1 0,-1-1,1 1,-1 0,1 0,0-1,-4-18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39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29 121,'-29'389,"36"-437,1 0,3 1,2 0,1 1,3 0,2 1,1 1,7-5,19-40,-45 89,-1 0,1 0,0 0,0 1,0-1,0 0,-1 1,1-1,0 1,0-1,-1 1,1-1,0 1,0 0,-1-1,1 1,-1 0,1-1,-1 1,1 0,-1 0,1-1,-1 1,0 0,1 0,-1 0,0 0,0 0,0 0,0-1,0 1,0 0,0 0,0 0,0 0,0 0,0 0,1 3,5 16,0-2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3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64 327,'-15'38,"-9"18,0-1</inkml:trace>
  <inkml:trace contextRef="#ctx0" brushRef="#br0" timeOffset="545.661">177 73,'178'-64,"-119"56,-58 9,-1 1,0-1,0 1,0-1,1 0,-1 1,-1-1,1 1,0-1,0 1,0-1,-1 0,1 1,-1-1,1 0,-1 1,1-1,-1 0,0 0,0 1,0-1,0 0,0 0,0 0,0 0,0 0,0 0,0 0,0-1,-1 2,-39 37,33-34,1 1,1-1,-1 1,1 0,0 1,0 0,1 0,0 0,0 0,0 1,1 0,1 0,-1 0,1 1,2-7,1 0,0 1,0-1,0 0,0 0,0 0,1 0,-1 0,1 1,-1-1,1 0,0 0,0 0,0 0,0 0,0-1,0 1,0 0,1 0,-1-1,1 1,-1-1,1 1,0-1,-1 0,1 1,0-1,0 0,0 0,0 0,0-1,0 1,0 0,0-1,0 1,0-1,2 0,88 6,-79-7,45 0,-32 0</inkml:trace>
  <inkml:trace contextRef="#ctx0" brushRef="#br0" timeOffset="1236.911">346 920,'-9'3,"-1"0,1 1,0 0,0 1,1 0,-1 0,1 0,0 1,0 1,1-1,0 1,0 1,1-1,-1 1,2 0,-1 0,1 1,0 0,0 2,4-9,1 0,-1 0,1 0,-1 0,1 0,0 1,-1-1,1 0,0 0,1 0,-1 0,0 1,0-1,1 0,0 0,-1 0,1 0,0 0,0 0,0 0,0 0,0 0,1-1,-1 1,0 0,1-1,-1 1,1-1,0 1,-1-1,1 0,0 0,0 0,0 0,0 0,0 0,0 0,0-1,0 1,0-1,1 1,1-1,94-6,-81-2,1 0,-2-1,1-1,-1-1,-1 0,0-1,-1-1,0 0,-1-1,0-1,-2 0,1 0,-2-1,0 0,-1-1,0 0,3-12,-7 13,0 0,0-1,-2 0,0 0,-1 0,-1 0,0-1,-2 1,0 0,0 0,-2 0,0 0,-6-16,8 29,-1 1,0-1,1 1,-2 0,1 0,0 0,-1 0,1 0,-1 0,0 0,0 1,0-1,0 1,-1 0,1 0,0 0,-1 1,0-1,1 1,-1 0,0 0,0 0,1 0,-1 1,0-1,0 1,0 0,0 1,0-1,0 0,1 1,-1 0,0 0,0 0,1 0,-1 1,1 0,-1-1,1 1,-1 0,1 1,0-1,0 1,0-1,1 1,-1 0,0 0,1 0,0 0,0 0,0 1,0-1,0 1,1 0,-6 8,1 0,0 1,1 0,0 0,1 0,0 1,2-1,-1 1,2 0,-1 0,2-1,0 1,1 0,0 0,1 0,1-1,0 1,0-1,2 1,0-1,0-1,4 7,-5-10,1 0,0 0,0-1,1 0,0 1,1-2,-1 1,2-1,-1 0,1-1,0 1,0-2,1 1,-1-1,1 0,0-1,1 0,-1-1,1 0,0 0,16 2,-1-2</inkml:trace>
  <inkml:trace contextRef="#ctx0" brushRef="#br0" timeOffset="1429.146">911 750,'-34'48,"-11"21,3 3,8-6,9-13</inkml:trace>
  <inkml:trace contextRef="#ctx0" brushRef="#br0" timeOffset="1652.741">741 694,'10'38,"12"23,8 5,3-8,-4-9,-2-13,-1-13,-4-10</inkml:trace>
  <inkml:trace contextRef="#ctx0" brushRef="#br0" timeOffset="1901.149">1080 299,'-5'24,"-1"8</inkml:trace>
  <inkml:trace contextRef="#ctx0" brushRef="#br0" timeOffset="2449.804">1277 750,'-26'25,"0"1,1 1,2 1,0 1,3 1,0 0,-11 26,30-55,0 0,0 1,0-1,0 0,0 1,1-1,-1 1,0 0,1-1,-1 1,1-1,-1 1,1 0,0 0,0-1,0 1,0 0,0-1,0 1,0 0,1-1,-1 1,0 0,1-1,0 1,-1-1,1 1,0 0,0-1,0 0,0 1,0-1,0 0,0 1,0-1,0 0,1 0,-1 0,1 0,-1 0,0 0,1 0,0-1,-1 1,1-1,-1 1,1-1,0 1,-1-1,1 0,0 0,-1 0,1 0,0 0,0 0,0 0,13-7,0 0,0-1,-1 0,0-2,0 1,-1-2,0 0,-1 0,9-12,-9 12,13-17,-2-1,-1 0,-1-2,-2 0,-1-1,-1-1,-2-1,-2 0,0-1,-3 0,-1-1,-1 0,-3-1,0 1,-3-1,0-3,-1 36,0 0,0-1,0 1,0-1,0 1,-1-1,0 1,0-1,0 1,0-1,-1 1,0 0,0-1,0 1,-1 0,1-1,-1 1,0 0,0 0,0 0,-1 1,1-1,-1 0,0 1,0 0,0-1,-1 1,1 1,-1-1,1 0,-1 1,0 0,0 0,0 0,0 0,-1 1,1-1,0 1,-1 0,-1 0,-6 4,0 1,0 0,1 0,-1 1,1 1,0 0,1 0,0 1,0 0,0 1,1 0,0 1,0 0,1 0,0 1,1 0,0 0,1 1,0 0,0 0,1 0,1 1,0 0,0 0,0 10,1-12,0 0,1 0,1 1,0-1,0 1,1-1,0 1,1-1,1 1,-1-1,1 0,1 0,0 0,1 0,-1 0,2 0,0-1,0 0,0 0,1 0,0-1,1 0,0 0,1 0,12 14,-1-1</inkml:trace>
  <inkml:trace contextRef="#ctx0" brushRef="#br0" timeOffset="2916.324">1559 750,'-2'7,"-1"1,0 0,0 0,1 1,0-1,1 0,0 1,0 0,0-1,1 1,1-1,-1 1,1-1,1 1,0-1,0 1,0-1,1 0,1 0,-1 0,2 1,-2-8,0-1,0 1,0-1,1 0,-1 0,0 0,0-1,0 1,0-1,0 1,0-1,0 0,0 0,0-1,0 1,0 0,-1-1,1 0,0 0,-1 0,0 0,1 0,-1 0,0 0,0-1,0 1,0-1,-1 0,1 1,-1-1,0 0,1 0,-1-1,-1 4,58-93,-57 93,0 0,0 0,0 0,0 0,0 0,0 0,0 0,0 0,0 0,0 0,0 0,0 1,0-1,-1 1,1-1,0 0,0 1,0-1,0 1,-1 0,1-1,0 1,-1 0,1-1,0 1,-1 0,1 0,-1-1,1 1,-1 0,1 0,-1 0,0 0,1 0,-1 0,0 0,0 0,0-1,0 1,0 0,0 0,0 0,0 0,0 0,0 0,0 0,-1 0,1 0,0 0,-1 0,1 0,0-1,-1 1,1 0,-1 0,1 0,-2 291,1-277,0 0,-1 0,0 0,-1-1,0 1,-2-1,0 0,0 0,-8 13,-9-4,12-21</inkml:trace>
  <inkml:trace contextRef="#ctx0" brushRef="#br0" timeOffset="3208.31">1814 468,'-5'5,"-11"16,-3 9,2 4,3 2,5-6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300 134,'-37'-44,"33"39,-55-61,57 64,1 0,-1 1,0-1,0 1,1 0,-1-1,0 1,-1 0,1 0,0 0,0 0,0 1,0-1,-1 1,1-1,0 1,-1 0,1 0,0 0,-1 0,1 0,0 0,0 1,-1-1,1 1,0 0,0-1,-1 1,1 0,0 0,0 1,0-1,0 0,0 1,-30 77,26-52,4-15,0 1,1-1,1 0,0 0,1 1,0-1,1 0,0 0,1 2,6 47,4 194,22-29,-13-86,-14-93,-3 0,-1 0,-3 0,-2 16,0-31,2-25,-2 0,1 0,-1 0,0 0,0 0,-1 0,0-1,0 1,0 0,-1-1,0 1,0-1,-1 0,0 0,0-1,0 1,-1-1,0 0,0 0,0 0,-1-1,1 1,-1-1,0-1,0 1,0-1,-1 0,1-1,-7 3,10-5,0 0,1 0,-1-1,0 1,0 0,1-1,-1 0,0 1,1-1,-1 0,0-1,1 1,0 0,-1-1,1 1,0-1,0 0,-1 0,1 0,1 0,-1 0,-1-1,-10-15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48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395 233,'111'-16,"-1"-4,33-14,-106 23,1-2,-1-2,-1-1,-1-1,22-16,-4-19,-53 52,0-1,-1 1,1 0,0-1,-1 1,1 0,0-1,-1 1,1 0,0-1,-1 1,1 0,-1 0,1 0,-1-1,1 1,-1 0,1 0,0 0,-1 0,1 0,-1 0,1 0,-1 0,1 0,-1 0,1 0,-1 0,1 0,-1 0,1 0,-1 0,1 1,0-1,-1 0,1 0,-1 0,1 1,0-1,-1 0,1 1,-1-1,1 0,0 1,0-1,-1 0,1 1,0-1,0 1,-1-1,1 1,0-1,0 0,0 1,0-1,0 1,0-1,-1 1,1-1,0 1,0-1,1 1,-21 23,3 2,0 0,1 1,2 0,0 1,2 1,2 0,0 1,2 0,-1 13,-11 33,3 0,4 2,3-1,3 2,4-1,5 31,11 0,-8-86,-2 0,0 0,-1 0,-2 1,0-1,-1 0,-2 0,0 0,-3 7,6-28,0 0,-1-1,1 1,-1 0,1-1,-1 1,0-1,0 1,0-1,0 1,0-1,0 1,0-1,0 0,0 0,-1 0,1 1,0-1,-1 0,1-1,-1 1,1 0,-1 0,1-1,-1 1,0-1,1 1,-1-1,0 0,0 1,1-1,-1 0,0 0,1 0,-1 0,0-1,0 1,1 0,-1-1,0 1,1-1,-1 0,1 0,-1 1,1-1,-1 0,1 0,-1 0,1 0,-1-1,-13-10,1-1,0 0,1 0,0-2,1 1,1-2,-5-8,-21-26,27 36,-1 1,0-1,-1 2,-1 0,0 0,0 1,-1 1,0 0,-1 1,0 1,-1 0,0 1,0 1,0 0,-1 1,1 1,-1 1,-1 0,1 1,0 1,-11 0,14 2,1 0,0 1,-1 0,1 1,0 0,0 1,1 0,-1 1,1 1,0 0,0 1,1 0,0 0,0 1,1 1,0 0,0 0,1 1,1 0,-1 1,2 0,-1 0,1 1,-1 3,13 25,5-28</inkml:trace>
  <inkml:trace contextRef="#ctx0" brushRef="#br0" timeOffset="372.594">368 656,'372'-74,"-171"19,-199 54,1 0,-1 1,0 0,1-1,-1 1,1 0,-1 0,1 0,-1 1,1-1,-1 0,0 1,1 0,-1-1,0 1,1 0,-1 0,0 1,0-1,0 0,0 1,0-1,0 1,0 0,0-1,-1 1,1 0,-1 0,1 0,-1 0,0 0,0 1,0-1,0 0,0 1,0-1,-1 0,1 1,6 99,-8-93,-3 164,4-149</inkml:trace>
  <inkml:trace contextRef="#ctx0" brushRef="#br0" timeOffset="720.843">1242 1164,'10'-9,"7"-19,7-8,-2-3,1 0,-4 2,-1 3,-2 2,0 1,2 2,3 1,3 0,-3 0,0 5,-4 11,-4 8</inkml:trace>
  <inkml:trace contextRef="#ctx0" brushRef="#br0" timeOffset="1037.918">1806 826,'-14'20,"1"0,1 1,1 1,1 0,0 0,2 1,0 0,2 1,1-1,-2 16,7-36,0 0,0 1,0-1,0 0,0 0,1 0,-1 1,1-1,0 0,0 0,0 0,1 0,-1 0,0 0,1-1,0 1,0 0,0-1,0 0,0 1,1-1,-1 0,0 0,1 0,0 0,-1 0,1-1,0 1,0-1,0 0,0 0,0 0,0 0,1-1,-1 1,3-1,2 1,0-1,0 0,0-1,0 0,-1 0,1-1,0 0,-1 0,1-1,-1 0,0 0,0-1,0 0,5-3,0-3,-1 0,1-1,-2 0,0-1,0 0,-1 0,0-1,-1 0,0-1,-1 1,-1-2,-1 1,1-1,-2 1,0-1,0-8,-3 18,0 0,-1-1,0 1,0 0,0-1,-1 1,1 0,-1 0,0-1,-1 1,0 0,1 0,-1 0,-1 0,1 1,-1-1,0 1,0-1,0 1,-1 0,1 0,-1 0,0 1,0-1,0 1,-1 0,1 0,-1 1,0-1,1 1,-4-1,-13-2</inkml:trace>
  <inkml:trace contextRef="#ctx0" brushRef="#br0" timeOffset="1452.82">2117 1136,'219'-233,"-216"231,-2 0,0 0,1-1,-1 1,1 0,0 0,0 0,-1 0,1 0,1 0,-1 1,0-1,0 1,1-1,-1 1,1 0,-1 0,1 0,-1 0,1 1,0-1,-1 0,1 1,0 0,-1 0,1 0,0 0,0 0,-1 1,1-1,0 1,-1-1,1 1,0 0,-1 0,1 0,-1 1,2 0,-3 1,1 0,-1 0,1 0,0 0,-1 0,1-1,0 1,1 0,-1-1,0 0,1 0,-1 0,1 0,0 0,0 0,0-1,0 1,0-1,0 0,0 1,0-2,0 1,0 0,1-1,-1 1,0-1,1 0,-1 0,0 0,3-1,219-93,-220 94,0 0,0 1,0 0,0 0,-1 0,1 0,0 1,-1 0,1 0,-1 0,0 0,0 1,0 0,0 0,0 0,0 0,-1 0,1 1,-1 0,0-1,0 2,50 38,-2-28,-27-12</inkml:trace>
  <inkml:trace contextRef="#ctx0" brushRef="#br0" timeOffset="7052.929">5870 516,'-14'0,"-5"0</inkml:trace>
  <inkml:trace contextRef="#ctx0" brushRef="#br0" timeOffset="7287.183">6097 770,'-7'13,"0"1,2 0,0 0,0 0,1 1,1-1,1 1,0 0,1 0,0 0,1 0,1 0,2 13,-3-26,0-1,1 1,-1-1,0 1,1-1,-1 1,1-1,0 1,-1-1,1 0,0 1,0-1,0 0,0 0,0 0,0 1,0-1,0 0,1-1,-1 1,0 0,1 0,-1 0,0-1,1 1,-1-1,1 1,-1-1,1 1,-1-1,1 0,-1 0,1 0,0 0,-1 0,1 0,-1 0,1-1,-1 1,1 0,-1-1,1 1,48-46,-44 39,0 0,-1-1,0 0,-1 0,0 0,0-1,0 1,-1-1,0 0,-1 0,0 0,-1 0,0 0,0 0,0-1,-2 1,1 0,-1 0,0 0,-1-1,0 1,0 0,-1 1,-1-1,1 0,-1 1,0 0,-1 0,0 0,-1 1,1-1,-6-4,-29-2,22 14</inkml:trace>
  <inkml:trace contextRef="#ctx0" brushRef="#br0" timeOffset="9887.027">9708 770,'-4'7,"0"0,1 1,-1 0,2 0,-1 0,1 0,0 0,1 0,-1 1,2-1,-1 0,1 1,1-1,-1 1,2-1,-1 0,1 0,0 0,3 8,0-13,0 0,0 0,0-1,0 1,0-1,1 0,-1-1,1 1,-1-1,1 0,-1-1,1 1,0-1,-1 0,1-1,0 1,-1-1,1 0,-1-1,1 1,-1-1,1 0,-1 0,0-1,0 0,0 0,-1 0,2-1,17-8,-1-2,0-1,-1 0,0-2,-1 0,-1-1,-1-1,0-1,-2-1,0 0,-2-1,0 0,-1-1,7-19,-14 31,-1 0,0-1,0 0,-1 0,-1 0,0 0,-1-1,0 1,-1-1,0 1,-1-1,0 0,-1 1,0-1,-1 1,-1-1,0 1,-2-5,-1 11,1 1,0 0,-1 1,0-1,0 1,-1 0,1 1,-1-1,0 1,1 1,-1-1,-1 1,1 0,0 1,0 0,-1 0,1 0,0 1,-1 0,1 1,-1 0,1 0,0 0,0 1,-1 0,1 0,0 1,1 0,-1 0,0 1,1-1,0 2,0-1,0 1,1-1,-1 2,1-1,-3 5,0 0,1 1,1 0,0 0,1 0,0 1,0 0,2 0,-1 0,1 1,1-1,0 1,1-1,1 1,0 0,0-1,1 1,1-1,0 1,1-1,0 1,1-1,0 0,1-1,0 1,1-1,0 0,1 0,1 0,4 3,0 0,1-1,1-1,0 0,1-1,0-1,0 0,1-1,1-1,-1 0,1-2,0 1,1-2,3 0,9 2,1-1,-1-2,1-1,-1-2,1 0,0-3,-1 0,1-2,-1-1,0-1,0-2,27-11,-42 13,0 0,-1-1,0-1,0 0,0-1,-1 0,-1-1,0-1,0 0,-1 0,0-1,-1-1,-1 0,0 0,0 0,-2-1,1-1,-2 1,0-1,-1 0,2-9,-6 20,-1 0,0-1,1 1,-1-1,-1 1,1 0,-1-1,0 1,0 0,0-1,0 1,-1 0,1 0,-1 0,0 0,-1 0,1 1,-1-1,1 1,-1-1,0 1,0 0,-1 0,1 0,-1 0,1 1,-1 0,0-1,0 1,0 1,0-1,0 0,0 1,-3 0,-5-3,1 2,-1 0,1 0,-1 1,0 0,0 1,0 0,0 1,1 1,-1 0,0 0,-5 3,5-1,-1 1,1 1,1-1,-1 2,1 0,0 0,1 1,-1 0,1 1,1 0,0 1,0 0,1 0,1 1,-1 0,2 0,-1 1,2-1,-1 2,2-1,0 0,0 1,1 0,0 0,2 0,-1 0,1 0,1 0,1 0,0 0,0 0,1 0,1 0,0 0,1 0,0-1,1 0,0 0,1 0,1 0,0-1,3 4,1-1,1-2,0 1,1-1,1-1,-1-1,2 0,-1 0,1-1,1-1,0-1,0 0,0-1,1-1,8 2,-1-1,-1-1,1-1,0-1,0-1,0-2,0 0,0-1,15-3,-11-1,-4 1</inkml:trace>
  <inkml:trace contextRef="#ctx0" brushRef="#br0" timeOffset="8970.304">7733 1164,'192'-116,"74"-65,-123 81,-142 99,1-1,-1 1,0 0,1 0,-1 0,0 0,1 0,-1 0,1 0,0 0,-1 0,1 1,0-1,-1 1,1-1,0 1,0 0,-1-1,1 1,0 0,0 0,-1 1,1-1,0 0,0 0,-1 1,1-1,0 1,0 0,-1-1,1 1,-1 0,1 0,-1 0,1 0,-1 0,0 0,1 1,-1-1,0 0,0 1,0-1,0 1,0-1,0 1,0 0,4 7,-1-1,0 1,-1 0,0 1,0-1,-1 0,0 1,-1 0,0-1,0 1,-1 0,0-1,-1 1,0 0,-1-1,0 1,0-1,-1 0,0 1,-1-1,0-1,0 1,-1-1,0 1,0-1,-1 0,0-1,-1 0,1 0,-1 0,-1-1,1 0,-1 0,-3 1,0-1,-1-1,0 0,0-1,0 0,0-1,0 0,-1-1,0 0,1-1,-1 0,0-1,-10-2,22 2,0 1,0-1,0 0,0 0,-1 0,1 0,0 0,0 0,0 0,0 0,0 0,-1-1,1 1,0 0,0-1,0 1,0-1,0 1,0-1,0 0,0 1,0-1,1 0,-1 0,0 0,0 1,0-1,1 0,-1 0,1 0,-1 0,1 0,-1 0,1 0,-1 0,1-1,0 1,0 0,-1 0,1 0,0 0,0 0,0-1,0 1,0 0,1 0,-1 0,0 0,0 0,1 0,-1-1,1 1,-1 0,1 0,-1 0,1 0,0 1,0-1,-1 0,1 0,1 0,6-5,1 0,0 1,1 1,-1 0,1 0,0 0,0 1,0 1,0 0,0 0,0 1,1 1,-1-1,1 2,-1-1,0 1,1 1,-1 0,0 0,0 1,0 1,-1-1,1 1,0 1,2 1,1 0,0-1,0-1,0 0,1 0,-1-2,1 0,0 0,0-1,0-1,-1 0,1-1,0-1,0 0,-1-1,1 0,-1-1,3-1,26-18,-1-2,-1-1,-2-2,-1-2,-1-2,-1 0,5-10,-26 24,0-1,-1 0,-1-1,-1 0,0-1,-2 0,-1-1,0 0,-1 0,-2 0,0-1,-2 0,0 0,-2 0,0 0,-1 0,-2-1,-2-9,4 31,0-1,0 1,-1 0,1-1,-1 1,0 0,1 0,-1-1,0 1,0 0,-1 0,1 0,0 0,-1 0,1 0,-1 1,1-1,-1 0,0 1,0-1,0 1,0 0,0-1,0 1,0 0,0 0,-1 1,1-1,0 0,0 1,-1-1,1 1,-1 0,1 0,0 0,-1 0,1 0,0 0,-1 1,1-1,0 1,-1-1,1 1,0 0,0 0,0 0,0 0,0 1,0-1,-8 6,1 1,0-1,1 2,0-1,0 1,1 0,0 1,0 0,1 0,0 0,1 1,1-1,-3 9,-1-1,-9 18,2 0,1 2,2 0,2 0,2 1,1 0,2 0,0 24,6-51,-1 1,2-1,-1-1,2 1,0 0,0 0,1-1,0 0,1 0,1 0,1 2,-5-8,1-1,0 0,0 0,0 0,0-1,1 1,-1-1,1 0,0 0,0 0,0 0,0-1,1 1,-1-1,1 0,-1-1,1 1,0-1,0 0,0 0,-1 0,1-1,0 0,0 1,0-2,0 1,0-1,2 0,-1-1,0 1,-1-1,0 0,1-1,-1 1,0-1,0 0,-1-1,1 1,-1-1,1 0,-1 0,0 0,0-2,7-8</inkml:trace>
  <inkml:trace contextRef="#ctx0" brushRef="#br0" timeOffset="9176.653">9285 910,'5'20,"6"-5,1-3</inkml:trace>
  <inkml:trace contextRef="#ctx0" brushRef="#br0" timeOffset="9341.874">9314 459,'0'0</inkml:trace>
  <inkml:trace contextRef="#ctx0" brushRef="#br0" timeOffset="7587.254">6491 770,'0'10,"1"0,0 0,0 0,1 1,0-1,1-1,0 1,1 0,0-1,0 1,3 2,-5-9,0 0,0 1,0-1,1 0,0 0,-1-1,1 1,0 0,1-1,-1 0,0 0,1 0,-1 0,1 0,-1-1,1 1,0-1,0 0,0 0,0-1,-1 1,1-1,0 0,0 0,0 0,0 0,0-1,0 0,0 1,0-2,8-2,0-2,-1 1,1-2,-2 1,1-2,-1 1,0-1,0-1,-1 0,0 0,-1-1,0 0,1-3,19-19,-6-2,-15 18</inkml:trace>
  <inkml:trace contextRef="#ctx0" brushRef="#br0" timeOffset="7891.368">7169 656,'-29'20,"-10"10,8 6,12-4,11-3,11-5,10-3,7 0,1 2,-9-4,-6 0,-8-3,-10-5,-7-3,-5-4,2-3</inkml:trace>
  <inkml:trace contextRef="#ctx0" brushRef="#br0" timeOffset="5484.245">3612 854,'-9'48,"3"0,1 0,2 49,-8 76,-23 37,26-194,30-73,3 0,2 2,3 1,8-10,-11 22,1 0,2 2,1 1,3 1,0 2,3 2,17-13,15 18,-68 29,1 0,-1 0,0-1,1 1,-1 0,0 0,0 1,1-1,-1 0,0 0,1 1,-1-1,0 0,0 1,1 0,-1-1,0 1,0 0,0-1,0 1,0 0,0 0,0 0,0 0,0 0,0 0,-1 0,1 0,0 0,-1 0,1 1,-1-1,1 0,-1 0,1 1,-1-1,0 0,0 0,0 1,0-1,0 0,0 1,0-1,0 0,0 1,0-1,-1 0,1 0,-1 1,1-1,-1 0,0 1,-5 20,-1-1,-1-1,-1 1,-1-2,-1 1,0-1,-2-1,0 0,-1-1,0 0,-13 10,13-13,-1 0,0-1,-1-1,0 0,-1-2,-1 1,-3 0,0 0,3-1</inkml:trace>
  <inkml:trace contextRef="#ctx0" brushRef="#br0" timeOffset="5957.018">4120 1108,'26'-5,"0"-1,-1 0,0-2,0-1,-1-1,0-1,-1-1,0-1,-1-1,-1-1,0-1,-1-1,0-1,-2 0,5-8,5-55,-28 78,0 1,0 0,0 0,0 0,0 0,-1 0,1-1,-1 1,1 0,-1 0,0 0,0 0,0 1,0-1,0 0,-1 0,1 0,0 1,-1-1,0 1,1-1,-1 1,0 0,1-1,-1 1,0 0,0 0,0 0,0 1,0-1,0 0,0 1,0-1,0 1,-1 0,1 0,0 0,0 0,-5-1,1 1,-1 1,0-1,1 1,-1 0,1 1,-1-1,1 1,0 1,0-1,0 1,0 0,0 0,1 1,-1-1,1 1,0 1,0-1,0 1,1 0,-1 0,1 0,1 0,-1 1,1 0,-2 3,5-7,-1 0,1 0,0 0,0-1,0 1,0 0,1 0,-1 0,0-1,1 1,-1 0,1 0,0-1,-1 1,1 0,0-1,0 1,0-1,0 1,1-1,-1 1,0-1,0 0,1 0,-1 0,1 0,-1 0,1 0,0 0,-1 0,1 0,0-1,-1 1,1-1,0 1,0-1,0 0,71 8,41 11,-111-18,0 0,-1 0,1 0,0 0,-1 1,1-1,-1 1,1 0,-1 0,0-1,1 1,-1 1,0-1,0 0,-1 1,1-1,0 0,-1 1,0 0,1-1,-1 1,0 0,-1 0,1 0,0 0,-1 0,1-1,-1 1,0 0,0 0,0 0,-1 0,1 0,0 0,-1 0,0 2,-39 69,26-55</inkml:trace>
  <inkml:trace contextRef="#ctx0" brushRef="#br0" timeOffset="6339.489">4770 1051,'6'-2,"20"-5,0 0,-1-2,0 0,-1-2,0-1,-1-1,0-1,-1-1,-1 0,0-2,-1-1,1-3,-18 19,0-1,0 1,-1-1,1 0,-1 0,1 0,-1-1,0 1,-1 0,1-1,-1 1,1-1,-1 0,0 1,0-1,0 0,-1 0,0 0,1 0,-1 1,-1-1,1 0,0 0,-1 0,0 0,0 1,0-1,0 0,-1 1,1-1,-1 1,0 0,0-1,0 1,-1 0,1 0,-1 0,0 1,0-2,-4 2,1 0,-1 1,0-1,1 2,-1-1,0 1,0 0,0 0,1 0,-1 1,0 0,0 1,1 0,-1 0,1 0,0 0,-1 1,1 0,0 1,1-1,-1 1,1 0,-4 3,-3 4,0-1,0 2,1 0,1 0,0 1,0 0,2 1,-1-1,-2 9,8-18,0 0,1 0,0 1,-1-1,1 1,1-1,-1 1,1-1,-1 1,1 0,1 0,-1 0,1 0,0-1,0 1,0 0,0 0,1 0,0 0,0 0,1-1,-1 1,1-1,0 1,0-1,0 1,1-1,-1 0,1 0,0 0,1-1,-1 1,0-1,1 1,0-1,0 0,0-1,1 2,49 5,-28-8</inkml:trace>
  <inkml:trace contextRef="#ctx0" brushRef="#br0" timeOffset="6671.419">5306 770,'7'52,"-4"-18,1-1,2 0,1-1,2 0,1 0,10 21,-19-51,0 0,0 0,0 0,0 0,1 0,-1-1,1 1,-1 0,1 0,-1-1,1 1,0-1,0 0,0 1,-1-1,1 0,1 0,-1 0,0-1,0 1,0 0,0-1,1 1,-1-1,0 0,0 0,1 0,-1 0,0 0,0 0,1-1,-1 1,0-1,0 1,0-1,0 0,0 0,1 0,-2 0,1 0,0 0,0-1,0 1,0-1,-1 1,1-1,-1 0,1 0,-1 1,0-1,0 0,1-1,126-236,-118 221</inkml:trace>
  <inkml:trace contextRef="#ctx0" brushRef="#br0" timeOffset="6875.172">5757 883,'0'33,"0"12</inkml:trace>
  <inkml:trace contextRef="#ctx0" brushRef="#br0" timeOffset="18940.178">1 1447,'143'16,"1"-6,122-7,57-29,34-4,106-1,157 32,-245-30,36 30,-296 12,90-2,273-58,15 40,-289 9,628-2,-466-30,733 31,-156-1,-679 28,348-27,-348-31,271 31,-309-29,-29 17,-145 3,1 2,0 3,0 2,3 2,-41-1,183-28,84 27,-84-27,-74 11,-109 13,1 1,0 1,0 0,0 1,1 1,-1 0,0 1,12 3,-4 3</inkml:trace>
  <inkml:trace contextRef="#ctx0" brushRef="#br0" timeOffset="22579.684">13349 656,'-17'-39,"-40"-96,54 129,0 1,0 0,0 1,-1-1,1 1,-1-1,-1 1,1 0,0 0,-1 1,0 0,0-1,0 2,0-1,0 0,0 1,-1 0,1 0,-1 1,0 0,0 0,1 0,-6 0,8 1,0 1,0-1,0 1,0-1,0 1,1 0,-1 0,0 1,0-1,1 0,-1 1,1-1,-1 1,1 0,0 0,0 0,0 0,0 1,0-1,0 0,1 1,-1-1,1 1,-1 0,1-1,0 1,0 0,0 0,1 0,-1-1,0 4,-2 100,4-82,0 35,13 100,40 48,3-8,-19-8,-33-158,-1 1,-2 0,-1 0,-1 0,-2 0,-2 0,-4 17,3-29,4-10,-1 1,-1-1,0 0,-1 0,0-1,0 1,-2-1,1 0,-1 0,-1 0,0-1,-5 6,6-14,0 0,0 0,-1-1,1 1,0-1,-1-1,1 1,-1-1,1 0,-1-1,1 0,-1 0,1 0,0 0,0-1,-1 0,1-1,0 1,1-1,-1 0,0-1,1 1,0-1,-5-4,2 2,-1 1,1-2,0 1,1-1,0-1,0 1,0-1,1 0,0-1,1 1,0-1,0 0,1-1,-1-2,-2-12</inkml:trace>
  <inkml:trace contextRef="#ctx0" brushRef="#br0" timeOffset="25096.136">11740 628,'-35'171,"8"2,1 73,1-2,0-98,23-139,1-8</inkml:trace>
  <inkml:trace contextRef="#ctx0" brushRef="#br0" timeOffset="25460.977">11402 600,'306'-11,"-19"-24,-176 28,-99 13,-7 1</inkml:trace>
  <inkml:trace contextRef="#ctx0" brushRef="#br0" timeOffset="25831.715">11994 1023,'29'-5,"14"-1,5 0,-1 1,-4 1,-9 7,-6 2,-2 1,-6-1</inkml:trace>
  <inkml:trace contextRef="#ctx0" brushRef="#br0" timeOffset="26077.864">12051 1193,'29'0,"19"0,1 0</inkml:trace>
  <inkml:trace contextRef="#ctx0" brushRef="#br0" timeOffset="27097.716">12531 1108,'177'-330,"-177"329,0 1,0-1,0 1,0-1,0 1,0-1,1 1,-1-1,0 1,0-1,0 1,0-1,1 1,-1-1,0 1,0-1,1 1,-1 0,0-1,1 1,-1 0,1-1,-1 1,0 0,1-1,-1 1,1 0,-1 0,1-1,-1 1,1 0,-1 0,1 0,-1 0,1 0,-1 0,1 0,-1 0,1 0,-1 0,1 0,-1 0,1 0,-1 0,1 0,-1 0,1 0,-1 1,1-1,-1 0,0 0,1 1,-1-1,1 0,-1 1,0-1,1 0,5 33,-4-18,17 104,-19-117,0 0,0 0,0 0,0 0,0 0,1 0,-1 0,1 0,-1-1,1 1,0 0,0 0,0-1,0 1,0 0,0-1,0 1,0-1,1 1,-1-1,0 0,1 0,0 0,-1 1,1-1,0-1,-1 1,1 0,0 0,0-1,-1 1,1-1,0 1,0-1,0 0,0 0,0 0,0 0,0 0,0 0,0 0,0-1,-1 1,1-1,0 1,0-1,0 0,-1 0,1 0,0 0,-1 0,1 0,-1 0,1 0,-1-1,0 1,1-1,144-133,-79 88,-65 48,0 0,-1 1,1-1,-1 0,1 1,-1-1,1 1,-1-1,0 1,1 0,-1-1,0 1,0 0,-1 0,1 0,0 0,-1 0,1 0,-1 0,1 0,-1 0,0 0,0 0,0 0,0 0,0 0,0 0,-1 1,2 7,0-3,0 0,1 0,-1 0,2 0,-1 0,1-1,0 1,0-1,1 0,-1 0,1 0,1 0,-1-1,1 1,0-1,1-1,-1 1,1-1,2 2,8 7</inkml:trace>
  <inkml:trace contextRef="#ctx0" brushRef="#br0" timeOffset="27374.966">12587 1193,'58'-5,"23"-1,3-1,-8 2,-12 2,-12 1,-10 0,-8 2,-4 0,-8 0</inkml:trace>
  <inkml:trace contextRef="#ctx0" brushRef="#br0" timeOffset="27961.697">12644 1475,'-143'219,"128"-187,16-32,-1 1,0 0,1-1,-1 1,0-1,1 1,-1-1,1 1,-1-1,1 1,-1-1,1 1,0-1,-1 1,1-1,-1 0,1 1,0-1,-1 0,1 0,0 0,-1 1,1-1,0 0,0 0,-1 0,1 0,0 0,-1 0,1 0,0-1,-1 1,1 0,0 0,0 0,-1-1,1 1,-1 0,1-1,0 1,-1 0,1-1,-1 1,1-1,-1 1,1-1,-1 1,1-1,-1 0,0 1,1-1,-1 1,0-1,1 0,-1 1,0-1,0 0,0 0,1 1,-1-1,2-1,26-20,-2-1,-1-1,-1-2,0 0,0-5,6-4,91-125,-120 159,0 0,1 0,-1 0,0 0,1 1,-1-1,0 0,1 1,-1-1,1 1,-1-1,1 1,0-1,-1 1,1 0,-1 0,1 0,-1 0,1 0,-1 0,1 1,0-1,-1 0,1 1,-1 0,0-1,1 1,-1-1,1 1,-1 0,0 0,1 0,-1 0,0 0,0 0,0 0,0 1,0-1,0 0,0 0,0 1,-1-1,1 1,0-1,-1 0,1 1,-1-1,0 1,1 0,-1-1,0 1,0-1,0 1,0 0,10 15,83 123,-92-138,-1-1,1 1,0-1,-1 1,1-1,-1 1,1-1,-1 1,0-1,1 1,-1 0,0-1,0 1,0 0,-1-1,1 1,0-1,0 1,-1 0,1-1,-1 1,0-1,1 1,-1-1,0 0,0 1,0-1,0 0,0 1,0-1,0 0,0 0,-1 0,1 0,0 0,-1 0,1 0,0-1,-1 1,1 0,-1-1,1 1,-1-1,0 0,1 1,-1-1,1 0,-1 0,0 0,1 0,-1 0,0-1,1 1,-1 0,1-1,-1 1,1-1,-1 1,1-1,-1 0,1 0,-2 0,-113-50,90 39</inkml:trace>
  <inkml:trace contextRef="#ctx0" brushRef="#br0" timeOffset="29059.253">12164 1164,'5'0,"6"0,6 0,5 0,4 0,2 0,1 0,-5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8:5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2527 30,'-20'236,"10"200,10-407,0 40,1 8,-3-1,-12 73,6-100,20-77,35-181,-37 167</inkml:trace>
  <inkml:trace contextRef="#ctx0" brushRef="#br0" timeOffset="287.774">2865 284,'-170'217,"56"-81,74-66,39-68,1 0,-1 0,1-1,-1 1,1 0,0 0,-1-1,1 1,0 0,0 0,0-1,1 1,-1 0,0 0,1-1,-1 1,1 0,0 0,-1-1,1 1,0-1,0 1,0-1,0 1,0-1,0 0,1 1,-1-1,0 0,1 0,-1 0,1 0,-1 0,1 0,-1 0,1 0,0-1,-1 1,1-1,0 1,1-1,193 28,-185-24,0 1,0 1,0 0,-1 0,0 1,0 0,-1 1,0 0,0 0,0 1,-1 0,-1 1,0-1,0 2,-1-1,0 1,-1 0,0 0,0 0,-2 1,2 5,18 22,-9-27</inkml:trace>
  <inkml:trace contextRef="#ctx0" brushRef="#br0" timeOffset="-1151.817">15 1,'-3'9,"0"0,1 0,0 1,0-1,1 1,0-1,1 1,0-1,0 1,1-1,2 6,-1 13,45 381,-32-307,3-1,23 66,6-72,-45-93,0 1,0-1,0 0,0 0,1-1,-1 1,1 0,-1-1,1 1,-1-1,1 0,0 0,0 0,0 0,0-1,-1 1,1-1,0 0,0 0,0 0,0 0,0 0,0 0,0-1,0 0,0 1,0-1,-1 0,1 0,0-1,-1 1,1-1,1 0,9-8,-2 0,1 0,-2-1,1-1,-1 0,-1 0,0-1,-1 0,0 0,-1-3,3-1,103-236,-90 193,-18 105,-7-30,1-1,1 0,0 1,1-1,0 0,1 0,1 0,0 0,1 0,1 0,0-1,0 0,2 0,-1 0,2-1,0 0,0 0,1-1,0 0,1-1,7 6,-10-10,1 0,0-1,0 0,1 0,-1-1,1 0,0-1,0 0,0 0,1-1,-1 0,0-1,1 0,0 0,-1-1,1 0,-1-1,1 0,-1-1,1 1,-1-2,0 0,0 0,0 0,0-1,0 0,-1-1,21-16,-1-2,-2-1,0 0,-1-2,-2-1,-1-1,-1-1,-1-1,-2 0,-1-2,-1 0,-2-1,-1 0,-2-1,3-18,21-171,-33 202,-1-1,0 1,-2-1,0 1,-2 0,0-1,-2 1,-1-5,6 25,0 1,0-1,0 1,0-1,0 1,0 0,0-1,0 1,0-1,0 1,0 0,0-1,0 1,0-1,0 1,0 0,-1-1,1 1,0-1,0 1,0 0,-1-1,1 1,0 0,0-1,-1 1,1 0,0-1,-1 1,1 0,0 0,-1 0,1-1,-1 1,1 0,0 0,-1 0,1 0,-1-1,1 1,0 0,-1 0,1 0,-1 0,1 0,0 0,-1 0,1 0,-1 1,1-1,0 0,-1 0,1 0,-1 0,1 0,0 1,-1-1,1 0,0 0,-1 1,1-1,0 0,-1 1,1-1,-9 27,7-6</inkml:trace>
  <inkml:trace contextRef="#ctx0" brushRef="#br0" timeOffset="-800.229">1511 678,'-2'17,"2"-1,0 1,0-1,2 1,0-1,1 0,0 0,2 0,0 0,0 0,2-1,0 0,0-1,1 1,1-1,4 4,-10-15,0 0,0 1,1-1,-1 0,1 0,0-1,-1 1,1-1,0 0,1 0,-1 0,0-1,0 1,1-1,-1 0,1 0,-1-1,1 1,-1-1,1 0,0 0,-1-1,1 1,-1-1,1 0,-1 0,0-1,1 1,-1-1,0 0,0 0,0 0,0-1,0 1,-1-1,1 0,-1 0,0 0,0-1,0 1,0-1,1-1,6-7,0 0,-1 0,-1-1,0 0,-1 0,0-1,-1 0,-1 0,0-1,-1 0,0 1,-1-1,-1 0,0-1,-1 1,-1-13,-2 20,0 0,-1 0,1 1,-1-1,-1 1,0 0,0 0,0 0,-1 0,1 1,-2 0,1 0,-1 0,0 1,0-1,0 1,-1 1,0-1,0 1,0 1,0-1,-5-1,7 3,-1 0,1 0,-1 0,0 1,0 0,0 0,0 0,0 1,0 0,0 0,0 1,0-1,0 1,1 1,-1-1,0 1,0 0,1 0,-1 0,1 1,0 0,0 0,0 0,0 1,0 0,1 0,-1 0,1 0,0 1,-1 1,-25 46,20-27</inkml:trace>
  <inkml:trace contextRef="#ctx0" brushRef="#br0" timeOffset="-499.57">1991 1018,'0'-1,"-1"1,1-1,0 1,-1-1,1 1,0 0,-1-1,1 1,0 0,-1 0,1-1,0 1,-1 0,1 0,-1-1,1 1,-1 0,1 0,-1 0,1 0,-1 0,1-1,-1 1,1 0,0 0,-1 0,1 1,-1-1,1 0,-1 0,1 0,-1 0,1 0,-1 0,1 1,-1-1,1 0,0 0,-1 1,1-1,-1 0,1 1,0-1,-1 0,1 1,0-1,0 0,-1 1,1-1,0 1,0-1,0 1,-1-1,1 1,0-1,0 0,0 1,0-1,0 1,0-1,0 1,0 0,4-43,7-11,4 1,1 0,3 1,2 1,2 0,9-10,-32 59,0 0,0-1,0 1,0 0,1 0,-1 0,0 0,1 0,-1 0,0 0,1 0,-1 0,1 0,0 0,-1 0,1 1,0-1,0 0,-1 0,1 0,0 1,0-1,0 1,0-1,0 0,0 1,0 0,0-1,0 1,0 0,0-1,0 1,0 0,0 0,0 0,1 0,-1 0,0 0,0 0,0 0,0 0,0 1,0-1,0 0,0 1,0-1,0 1,0-1,0 1,0 0,0-1,0 1,0 0,-1-1,1 1,0 0,6 72,-7-47</inkml:trace>
  <inkml:trace contextRef="#ctx0" brushRef="#br0" timeOffset="1330.581">4249 763,'-8'-6,"0"1,-1 0,1 0,-1 1,0 0,0 1,0 0,-1 0,1 1,-1 0,0 1,1 0,-1 1,0 0,0 0,1 1,-1 0,1 1,-1 0,1 0,-1 1,1 0,0 1,0 0,1 0,-1 1,1 0,-4 4,1 4,0 0,1 1,1 0,0 1,1 0,0 1,1-1,1 1,1 1,0-1,1 1,1 0,0 0,2 0,0 0,1 16,1-27,-1-1,2 1,-1-1,1 0,0 0,0 0,0 0,1 0,-1 0,1 0,1-1,-1 1,0-1,1 0,0 0,0-1,0 1,1-1,-1 0,1 0,0 0,-1 0,1-1,1 0,-1 0,0 0,0-1,1 0,-1 0,1 0,-1-1,1 1,-1-1,1-1,-1 1,1-1,-1 0,0 0,1 0,3-3,19-8,0-2,-1-1,-1-1,-1-1,0-1,-1-2,-1 0,-1-1,-1-1,-1-2,-1 0,-1-1,14-25,46-87,-77 137,0 0,0 1,0-1,-1 1,1-1,0 0,0 1,0-1,-1 1,1 0,0-1,-1 1,1 0,-1-1,1 1,0 0,-1 0,0-1,1 1,-1 0,1 0,-1 0,0 0,0 0,1-1,-1 1,0 0,0 0,0 0,0 0,0 0,0 0,0 0,-1 0,1 0,0-1,0 1,-1 0,1 0,0 0,-1 0,1-1,-1 2,1 5,1 4,1 1,0 0,1-1,0 0,1 1,0-1,1-1,0 1,1-1,0 0,1 0,0 0,0-1,1 0,0 0,0-1,1-1,0 1,1-1,0-1,0 1,0-2,1 1,0-1,104 42,-93-40</inkml:trace>
  <inkml:trace contextRef="#ctx0" brushRef="#br0" timeOffset="5350.546">5067 594,'-67'196,"-25"33,134-283,142-308,-183 363,-1-1,0 0,0 1,1-1,-1 0,0 1,0-1,1 0,-1 0,0 1,1-1,-1 0,0 0,1 0,-1 1,0-1,1 0,-1 0,1 0,-1 0,0 0,1 0,-1 0,1 0,-1 0,0 0,1 0,-1 0,1 0,-1 0,0 0,1 0,-1 0,1 0,-1-1,0 1,1 0,-1 0,0 0,1-1,-1 1,0 0,0-1,1 1,-1 0,0 0,0-1,1 1,-1 0,0-1,0 1,0-1,1 1,-1 0,0-1,0 1,0-1,0 1,0-1,2 40,-2-35,0 19,1-1,0 0,2 0,1 0,1 0,4 12,-7-27,1 0,-1-1,1 1,1-1,-1 0,1 0,0 0,0 0,1 0,0-1,0 0,0 0,0 0,1-1,0 0,0 0,0 0,0-1,1 0,-1 0,1-1,2 1,-1-3,-1 0,1-1,-1 1,1-2,-1 1,0-1,1 0,-1-1,0 0,0 0,0 0,-1-1,1 0,-1 0,0-1,0 1,-1-2,1 1,-1 0,0-1,0 0,-1 0,0 0,1-3,-2 6,5-9,1 0,-2 0,0-1,0 0,-1 0,-1-1,0 1,-1-1,-1 0,0 0,-1-1,0 1,-1-9,4 32,1 3</inkml:trace>
  <inkml:trace contextRef="#ctx0" brushRef="#br0" timeOffset="5948.492">5942 651,'-14'7,"2"1,-1 1,1 0,0 1,1 0,0 1,0 0,2 0,-1 1,1 1,1 0,0 0,1 0,1 1,-4 11,9-21,0 0,0 0,1 0,-1 0,1 1,0-1,1 0,-1 0,1 0,-1 0,1 0,1 0,-1 0,0 0,1 0,0 0,0-1,0 1,0-1,1 1,-1-1,1 0,0 0,0 0,0 0,0-1,1 1,-1-1,1 0,-1 0,1 0,0 0,0 0,0-1,0 0,0 0,0 0,0 0,0-1,0 0,0 0,0 0,0 0,1 0,19-7,-1-1,0-1,-1-1,0 0,0-2,-1-1,-1 0,0-2,-1 0,-1-1,0-1,-1-1,-1 0,4-6,-3 7,0-2,-1 1,-1-2,-1 0,-1-1,0 0,-2-1,0 0,-2-1,0 0,-2-1,-1 0,0 0,-2 0,-1 0,0-1,-2 0,-1 1,-1-1,-4-23,4 42,-1 0,0 0,0 0,0 0,-1 1,0-1,0 1,0-1,-1 1,1 0,-1 0,0 1,-1-1,1 1,-1 0,0 0,0 1,0-1,-1 1,1 0,-1 0,0 1,1 0,-1 0,0 0,0 1,-1 0,1 0,0 0,0 1,0 0,-1 0,1 0,0 1,0 0,0 0,0 1,-4 1,1 3,-1 0,1 0,0 1,0 0,1 1,0 0,0 0,1 0,0 1,0 1,1-1,0 1,1 0,0 0,1 0,0 1,0 0,1 0,0 4,-1 5,0 1,1-1,2 1,0 0,1 0,1-1,1 1,1 0,0-1,3 3,3 6,2-1,1-1,1 0,1-1,1 0,2-1,0-1,2 0,0-2,2 0,0-1,2-2,0 0,1-1,1-1,0-2,1 0,1-2,14 5,-28-13,1 0,0-1,0 0,0-1,0-1,0-1,1 0,-1 0,0-1,1-1,-1-1,0 0,6-2,-2-3</inkml:trace>
  <inkml:trace contextRef="#ctx0" brushRef="#br0" timeOffset="15086.74">7550 707,'19'1,"-1"-1,0-1,1-1,-1 0,0-1,0-1,0-1,0-1,-1 0,0-1,0-1,-1 0,0-2,0 1,-1-2,-1 0,0-1,0-1,7-8,-16 13,0 0,-1 0,0-1,-1 1,0-1,0 0,-1 0,0 0,0 0,-1 0,0-1,-1 1,0 0,0 0,-1-1,0 1,-1 0,0 0,-1 0,1 0,-2 1,1-1,-1 1,-3-5,1 8,0 1,0 0,-1 0,0 0,1 1,-1 0,0 1,0-1,0 1,-1 1,1-1,-1 1,1 0,0 1,-1 0,1 0,-1 1,1 0,-1 0,1 0,0 1,0 1,0-1,0 1,0 0,0 0,1 1,-1 0,1 0,0 1,-2 1,-8 8,0 0,1 1,1 0,0 1,1 1,1 0,0 0,1 2,1-1,1 1,1 1,0 0,2 0,0 0,1 1,2-1,0 1,0 0,2 16,1-29,1 0,0-1,0 1,1 0,0-1,0 0,0 1,1-1,0 0,1 0,0 0,0-1,0 1,1-1,0 0,0 0,0-1,1 1,0-1,0 0,0-1,1 0,0 0,-1 0,1-1,1 0,-1 0,0 0,1-1,-1-1,7 2,8 0,1-1,-1-1,1-1,-1-1,1-1,-1-1,0-1,0-1,0-1,-1 0,1-2,-2-1,1 0,-1-1,-1-2,0 0,0-1,16-15,-8 5,-3 2</inkml:trace>
  <inkml:trace contextRef="#ctx0" brushRef="#br0" timeOffset="15571.746">8623 396,'-81'79,"8"-8,3 2,-50 69,102-110,32-37,164-163,-136 128,116-89,-157 127,1 1,-1-1,1 1,-1-1,1 1,0 0,0 0,0 0,-1 0,1 0,0 1,0-1,0 0,0 1,1-1,-1 1,0 0,0 0,0 0,0 0,0 0,0 0,0 0,0 1,0-1,0 1,0 0,0-1,0 1,0 0,0 0,0 0,-1 1,1-1,0 0,-1 1,1-1,-1 1,1-1,-1 1,0-1,0 1,0 0,0 0,0 0,0 0,0 0,0 0,-1 0,1 0,-1 0,0 0,-12 111,-1-52,11-57,0 1,1-1,0 0,0 0,0 1,0-1,1 0,-1 1,1-1,1 1,-1-1,0 0,1 1,0-1,0 0,0 1,1-1,-1 0,1 0,0 0,0 0,0 0,1-1,0 1,-1-1,1 1,0-1,1 0,-1 0,0-1,1 1,0-1,-1 1,1-1,0 0,0 0,0-1,1 1,-1-1,0 0,5 0,4-3,0-1,0 0,-1-1,1-1,-1 0,0 0,0-2,-1 1,0-1,0-1,0 0,-1 0,7-9,8-5,-1-1,-1-2,-2 0,0-1,-2-1,-1-1,-1-1,9-20,-4 3,-15 34</inkml:trace>
  <inkml:trace contextRef="#ctx0" brushRef="#br0" timeOffset="16239.054">9441 622,'71'-38,"-46"26,0 0,-1-2,-1 0,-1-2,0 0,-1-2,0 0,12-16,-31 32,1 0,-1 0,0-1,-1 1,1 0,0-1,-1 1,1-1,-1 1,0-1,0 0,0 1,0-1,0 0,-1 0,1 0,-1 0,0 0,1 1,-2-1,1 0,0 0,0 0,-1 0,0 0,1 0,-1 1,0-1,-1 0,1 1,0-1,-1 0,1 1,-1 0,0-1,0 1,0 0,0 0,0 0,0 0,-1 0,1 1,-1-1,1 1,-1 0,1-1,-1 1,-1 0,-8 0,0 1,0 0,0 1,1 1,-1-1,0 2,0 0,1 0,-1 1,1 0,0 1,1 0,-1 1,1 0,0 1,0 0,1 1,0 0,0 0,-4 6,2-5,1 1,0 0,0 0,1 1,1 0,-1 1,2 0,0 0,0 0,1 1,0 0,2 1,-1-1,2 1,-1-1,2 1,0 0,0 13,3-22,0-1,0 1,0-1,1 0,-1 1,1-1,0 0,0 0,1 0,-1 0,1 0,0-1,0 1,0-1,1 0,-1 0,1 0,-1 0,1 0,0-1,0 0,0 0,1 0,-1 0,3 0,117 22,-95-23,0-1,-1-1,1-1,0-2,-1-1,1-1,-2-2,1-1,-1-1,10-5,-10 3,0-1,-1-1,-1-1,0-1,-1-1,-1-2,-1 0,2-3,-11 10,0-1,0-1,-2 1,1-2,-2 0,0 0,-1-1,0 0,-1-1,-1 1,-1-2,0 1,-1-1,2-15,-7 29,0 1,0-1,-1 1,1 0,-1-1,0 1,0 0,0-1,0 1,0 0,-1 0,1 0,-1 0,0 0,0 0,0 1,0-1,0 1,-1-1,1 1,-1 0,0 0,1 0,-1 0,0 0,0 1,0-1,-1 1,1 0,0 0,0 0,-1 0,1 1,0-1,-1 1,1 0,-1 0,1 0,0 0,-1 1,1-1,-1 1,1 0,0 0,0 0,-3 2,-2-2,-1 1,0 0,1 1,-1 0,1 0,0 1,0 0,0 0,1 1,-1 0,1 0,1 1,-1 0,1 0,-1 1,2-1,-1 1,1 1,0-1,1 1,-1 0,2 0,-3 5,6-10,1 0,-1 0,0 0,1 1,0-1,0 0,0 0,0 0,0 0,0 0,1-1,0 1,-1 0,1 0,0-1,0 0,1 1,-1-1,0 0,1 0,-1 0,1 0,0 0,0-1,-1 1,1-1,0 0,3 1,91 18,-92-20,3 1,11 0,0 1,0 1,0 1,0 0,-1 1,1 2,15 7,-31-13,0 1,-1-1,0 1,1 0,-1 0,0 0,0 0,0 0,0 1,0-1,0 0,-1 1,1-1,-1 1,0 0,0 0,0-1,0 1,0 0,-1 0,1 0,-1 0,0 0,0 0,0 0,0 0,0 0,-1 0,1 0,-1-1,0 1,0 0,0 0,0 0,0-1,0 1,-2 1,-71 88,48-59,18-17</inkml:trace>
  <inkml:trace contextRef="#ctx0" brushRef="#br0" timeOffset="16770.741">10909 396,'-33'10,"-1"1,2 2,0 2,1 0,0 2,1 2,-12 10,30-23,1 0,-1 1,1 1,0 0,1 0,0 1,0 0,1 1,0 0,1 0,0 1,1 0,0 0,1 1,0 0,0 0,1 0,1 1,1 0,-1 3,4-14,0 1,0-1,1 1,-1-1,1 1,0-1,-1 0,1 1,0-1,0 0,1 0,-1 0,0 0,1 0,-1 0,1 0,0 0,0-1,-1 1,1 0,0-1,1 0,-1 1,0-1,0 0,0 0,1 0,-1-1,0 1,1 0,-1-1,1 0,-1 1,1-1,-1 0,1 0,90-15,-66 4,-1-1,-1-2,0 0,-1-2,0 0,-2-2,0-1,-1 0,12-16,-32 35,20-23,0 1,2 2,0 0,1 1,10-5,-33 23,0 1,1-1,-1 0,0 0,1 0,-1 1,0-1,1 1,-1-1,0 1,1 0,-1-1,1 1,-1 0,1 0,-1 0,1 0,-1 0,1 0,-1 1,1-1,-1 0,0 1,1-1,-1 1,1-1,-1 1,0 0,0 0,1-1,-1 1,0 0,0 0,0 0,0 0,0 1,0-1,0 0,0 0,-1 0,1 1,0-1,-1 0,1 1,-1-1,1 1,-1-1,0 1,0-1,0 1,1-1,-1 1,-1-1,1 0,0 1,1 21,-2 0,0 0,-1 0,-2 0,0 0,-1-1,-7 16,2 1,-78 327,80-338,0-1,-2 0,-1 0,-1-1,-1-1,-1 0,-5 4,16-24,0 0,-1 0,0 0,1-1,-2 1,1-1,0 0,-1 0,0-1,0 1,0-1,0 0,0-1,-1 1,1-1,-1 0,0 0,0-1,1 0,-1 0,0 0,0-1,0 0,0 0,0 0,0-1,0 1,-5-3,7-2,1 0,0 0,0-1,0 1,1-1,-1 0,2 0,-1 0,0 0,1 0,0 0,1 0,-1 0,1-1,0 1,1 0,0 0,0 0,0 0,2-5,8-34,2 1,2 0,3 1,1 0,1 2,3 0,26-35,2-9,-32 52</inkml:trace>
  <inkml:trace contextRef="#ctx0" brushRef="#br0" timeOffset="17340.052">11558 340,'-33'39,"18"-16,1 0,1 0,2 1,0 1,2 0,0 0,2 1,-4 24,10-47,1 0,0 0,-1 0,1 0,0 0,1 0,-1 0,0 0,1 0,0 0,0 0,-1 0,2 0,-1 0,0-1,1 1,-1 0,1-1,0 1,-1-1,1 0,1 0,-1 1,0-1,0-1,1 1,-1 0,1 0,0-1,-1 0,1 1,0-1,0 0,0-1,-1 1,1 0,0-1,0 1,0-1,0 0,1 0,-1 0,0-1,0 1,-1-1,1 1,0-1,0 0,0 0,0-1,1 0,18-7,0 0,-1-2,0-1,-1 0,0-2,-1 0,-1-1,0-1,-1-1,-1 0,0-1,12-20,30-28,-42 49,0 1,1 0,1 2,0 0,1 1,18-9,-35 20,-1 1,1 0,0 0,0 0,0 0,0 0,0 0,0 0,0 1,0-1,0 1,0-1,0 1,0 0,0 0,0 0,0 0,0 0,1 1,-1-1,0 0,0 1,0 0,0-1,0 1,0 0,-1 0,1 0,0 0,0 1,-1-1,1 0,0 1,-1-1,0 1,1-1,-1 1,0 0,0 0,0 0,0-1,0 1,0 0,0 0,-1 0,1 0,-1 1,1-1,-1 0,0 0,0 0,0 0,0 0,0 1,-47 314,35 43,9-336,-1-1,-1 0,-1 1,-1-2,0 1,-12 20,16-35,-1-1,0 0,-1 0,1 0,-1 0,0-1,-1 0,0 0,0-1,0 1,-1-1,1-1,-1 1,0-1,0 0,-1-1,1 1,-1-1,0-1,0 0,-5 1,9-2,-1 1,0-1,1-1,-1 1,0-1,1 0,-1 0,0 0,1-1,-1 1,0-1,1 0,-1 0,1-1,-1 0,1 1,0-1,0-1,0 1,0-1,0 1,0-1,1 0,-1-1,1 1,0 0,0-1,0 0,1 0,-1 0,1 0,0 0,0 0,0-1,1 1,-1-1,1 1,0-1,0-2,2-8,0 0,1 0,1 0,0 1,1-1,1 1,0 0,1 0,0 1,1 0,1 0,0 0,1 1,5-6,15-19,2 2,1 2,1 0,2 2,1 2,1 2,2 1,0 1,2 3,0 1,2 2,0 2,1 2,0 2,33-5,-42 12,-7 3</inkml:trace>
  <inkml:trace contextRef="#ctx0" brushRef="#br0" timeOffset="23273.617">100 1666,'68'-20,"-20"4,1 2,0 2,1 3,0 1,1 3,15 2,1535 6,-1369-31,237 26,-208-24,530 25,1505 1,-1917-28,383 27,-425-26,725 27,-780-12,174-7,31-7,208-3,1295 30,-1965-1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2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763,'-12'12,"-94"111,102-118,1 0,0 1,0-1,0 1,1-1,0 1,0 0,0 0,1 0,0 0,0 0,0 0,1 0,0 0,0 0,1 1,0-1,0 0,0 0,1 0,-1-1,1 1,1 0,1 2,-3-5,1 1,0-1,0 0,0 0,0-1,1 1,-1 0,1-1,-1 1,1-1,0 0,0 0,0 0,0 0,1-1,-1 1,0-1,1 0,-1 0,1 0,-1 0,1 0,-1-1,1 0,-1 0,1 0,0 0,-1 0,1-1,-1 1,1-1,-1 0,1 0,-1-1,2 0,105-74,-85 53,-1-1,-1-1,-2-1,0-1,-2-1,-1 0,-1-2,-2 0,-1-1,-1 0,-2-1,6-26,-11 39,0 0,-2 1,0-2,-1 1,-1 0,-1-1,-1 1,0-1,-2 1,0 0,-1-1,-1 1,0 0,-2 1,0-1,-2 1,-7-14,14 29,-1 0,0 1,0-1,-1 1,1 0,0-1,-1 1,0 0,1 1,-1-1,0 0,0 1,0-1,0 1,0 0,0 0,0 0,0 0,-1 1,1-1,0 1,0 0,-1 0,1 0,0 0,0 1,-1-1,1 1,0 0,0 0,0 0,0 0,0 1,0-1,0 1,0 0,-1 1,-7 4,1 1,1 0,-1 1,1-1,1 2,-1-1,2 1,-1 1,0 2,0 0,1 0,1 1,0-1,0 1,2 1,0-1,0 1,1 0,1-1,1 1,0 0,1 0,0 0,1 0,1 0,1 0,0 0,0-1,2 1,0-1,0 0,6 9,-1-4,1 0,1-1,0-1,1 0,1 0,0-1,1-1,1-1,1 0,7 4,-15-11,1-1,-1-1,1 0,1 0,-1-1,1 0,-1-1,1 0,0 0,0-1,0-1,0 0,1-1,-1 0,0 0,0-1,0-1,0 0,0 0,7-3,-7 2,0-1,0 0,0-1,-1 0,1-1,-1 0,0 0,-1-1,0 0,0-1,0 0,-1 0,-1-1,1 0,-1 0,-1-1,1 0,-2 0,1-1,-2 1,1-1,-2 0,1 0,-1-1,0-4,-3 15,1-1,-1 1,0 0,1-1,-1 1,0 0,0-1,0 1,0-1,0 1,-1 0,1-1,0 1,-1-1,1 1,-1 0,1-1,-1 1,1 0,-1 0,0 0,0-1,0 1,0 0,0 0,0 0,0 0,0 0,0 1,0-1,0 0,0 0,-1 1,1-1,0 1,-1-1,1 1,0 0,-1-1,1 1,-1 0,1 0,0 0,-1 0,1 0,-1 0,1 0,0 1,-1-1,1 0,0 1,-1-1,1 1,0-1,-1 1,1 0,0 0,0-1,0 1,0 0,0 0,0 0,0 0,0 0,0 0,0 1,-5 5,1 0,0 0,0 1,0 0,1-1,0 2,1-1,0 0,0 1,1-1,0 1,0 0,1 0,0 0,1-1,-1 1,2 0,0 0,0 0,0 0,1 0,0-1,1 1,0-1,0 0,1 1,0-2,1 1,-1 0,4 3,-3-7,-1-1,1 0,-1-1,1 1,0-1,0 0,0 0,0 0,0-1,0 0,0 0,1 0,-1-1,0 1,1-1,-1-1,1 1,-1-1,0 0,0 0,1 0,-1-1,0 0,110-59,25-91,-89 92,-50 60,0-1,0 1,-1 0,1-1,0 1,0 0,-1 0,1-1,0 1,0 0,0 0,0 0,-1 0,1 0,0 0,0 0,0 0,0 0,-1 1,1-1,0 0,0 0,0 1,-1-1,1 0,0 1,0-1,-1 1,1-1,0 1,-1 0,1-1,-1 1,1-1,-1 1,1 0,-1 0,1-1,-1 1,0 0,1 0,-1-1,0 1,0 0,1 0,-1 0,0 0,0-1,0 1,0 0,0 0,6 49,-6-48,25 329,-23-280,-2-1,-2 1,-2-1,-3 1,-2-1,-5 12,7-38,-1 0,-1-1,-1 1,-1-2,0 1,-2-2,-1 1,-1-2,-1 0,-5 4,20-22,-4 4,0 0,-1 0,1 0,-1-1,0 0,0 0,-1-1,0 1,0-1,0-1,0 1,0-1,-1-1,1 1,-4-1,10-2,0 0,-1 0,1 0,0 0,-1 0,1-1,0 1,-1-1,1 1,0-1,0 1,0-1,-1 0,1 0,0 1,0-1,0 0,0 0,0 0,0 0,1 0,-1 0,0 0,0-1,1 1,-1 0,1 0,-1 0,1-1,-1 1,1 0,0-1,0 1,-1 0,1-1,0 1,0 0,1-1,-1 1,0-1,0 1,15-58,8 14,3 1,1 1,2 2,2 0,2 2,1 2,2 1,6-2,-4 3,2 3,0 1,3 2,0 1,2 3,7-2,-12 11,-7 4</inkml:trace>
  <inkml:trace contextRef="#ctx0" brushRef="#br0" timeOffset="-3536.538">1 566,'27'72,"49"275,-42-182,-34-165,0 1,0-1,0 1,0-1,0 1,0-1,0 0,0 1,0-1,1 1,-1-1,0 0,0 1,0-1,1 1,-1-1,0 0,1 1,-1-1,0 0,1 1,-1-1,0 0,1 0,-1 0,1 1,-1-1,0 0,1 0,-1 0,1 0,-1 1,1-1,-1 0,0 0,1 0,-1 0,1 0,-1 0,1 0,-1-1,1 1,-1 0,0 0,1 0,-1 0,1 0,-1-1,1 1,-1 0,0 0,1-1,-1 1,0 0,1-1,-1 1,0 0,0-1,1 1,-1 0,0-1,0 1,1-1,-1 1,0-1,0 1,0 0,0-1,0 1,0-1,14-37,-12 33,85-229,-66 192,-3-1,-1-1,-3 0,-1-1,-2 0,-2-3,-6 20,-1 4</inkml:trace>
  <inkml:trace contextRef="#ctx0" brushRef="#br0" timeOffset="-2405.927">650 311,'75'-21,"-60"20,179-5,-192 5,-1 1,1 0,0 0,-1 0,1 0,0 1,-1-1,1 0,-1 1,1-1,0 1,-1-1,1 1,-1 0,1-1,-1 1,0 0,1 0,-1 0,0 0,0 0,1 1,-1-1,0 0,0 1,0-1,-1 0,1 1,0-1,0 1,-1-1,1 1,-1 0,1-1,-1 1,0 0,0-1,0 1,0 0,0-1,0 1,0-1,0 1,-1 0,1-1,0 1,-1 0,0-1,1 1,-1 0,-9 11,0 0,0 0,-1-1,-1-1,0 0,0 0,-11 5,10-6,-108 85,120-94,0-1,0 1,0 0,0-1,1 1,-1 0,0 0,0 0,0 0,1 0,-1 0,1 0,-1 0,1 0,-1 0,1 0,-1 0,1 1,0-1,0 0,0 0,-1 0,1 0,0 1,1-1,-1 0,0 0,0 0,0 0,1 1,-1-1,0 0,1 0,-1 0,1 0,0 0,-1 0,1 0,0 0,-1 0,1 0,0-1,0 1,0 0,0 0,0-1,0 1,0 0,0-1,0 1,0-1,0 0,0 1,0-1,1 0,-1 0,0 1,0-1,0 0,0 0,2 0,24 2,1-1,0 0,0-3,0 0,0-1,0-2,15-5,27 10,-53 5</inkml:trace>
  <inkml:trace contextRef="#ctx0" brushRef="#br0" timeOffset="-1781.619">1299 734,'-47'46,"23"-24,1 0,0 2,2 0,1 2,1 0,2 1,0 2,14-27,1 1,0 0,0 0,0 0,0 0,1 0,-1 0,1 1,0-1,0 0,0 1,0-1,1 1,0-1,-1 1,1-1,0 1,1-1,-1 1,0-1,1 1,0-1,0 1,0-1,0 0,1 1,-1-1,1 0,0 0,0 0,0 0,0 0,1-1,-1 1,1-1,-1 1,3 0,3-1,-1 0,1-1,0 1,0-2,-1 1,1-1,0-1,0 1,0-1,-1 0,1-1,0 0,-1 0,1-1,-1 0,0 0,0-1,0 0,-1 0,2-1,120-105,-96 76,-2 0,-1-2,-2-1,-2-1,-1-2,4-12,-17 32,-2-1,-1 0,0 0,-2-1,0 0,-1 0,-2-1,0 1,-1-1,-1 1,-2-1,0 0,-3-14,4 32,0 0,-1 0,0 0,1 1,-1-1,-1 0,1 1,-1-1,0 1,0-1,0 1,0 0,-1 0,0 0,1 0,-2 0,1 1,0-1,-1 1,1 0,-1 0,0 0,0 1,-1-1,1 1,0 0,-1 0,1 0,-1 1,1 0,-1 0,0 0,0 0,1 1,-1-1,0 1,0 1,0-1,0 1,1 0,-1 0,0 0,1 0,-1 1,0 0,-7 10,0 1,1 0,0 1,2 0,-1 0,2 1,-1 1,2-1,0 1,2 1,-1-1,2 1,0 0,1 0,1 0,0 0,1 15,0-10,1 0,1 1,0-1,2 1,1-1,1 0,0-1,2 1,0-1,2 0,0-1,1 0,1 0,1-1,4 4,-12-16,1 0,-1 0,1-1,1 1,-1-1,1 0,0 0,0-1,1 0,-1 0,1 0,0-1,1 0,-1-1,1 1,0-1,0-1,-1 0,2 0,-1 0,0-1,0 0,0-1,1 0,2 0,17-14,-4-2</inkml:trace>
  <inkml:trace contextRef="#ctx0" brushRef="#br0" timeOffset="-1552.789">2117 650,'-19'38,"-21"32,-3 9,5-4,4-10,9-12,8-9,7-18,0-12,2-14,2-7</inkml:trace>
  <inkml:trace contextRef="#ctx0" brushRef="#br0" timeOffset="-1315.504">1835 566,'20'33,"5"16,4 5,2-2,-4-6,-3-5,0-5,1-4,0-2,2-2,-5-1,-1-5,1-6,-3-6</inkml:trace>
  <inkml:trace contextRef="#ctx0" brushRef="#br0" timeOffset="6696.817">2597 0,'-24'24,"-13"18,0 6,7 0,3-8,6-11</inkml:trace>
  <inkml:trace contextRef="#ctx0" brushRef="#br0" timeOffset="7232.516">4432 29,'-20'14,"-10"15,0 7,-1 2,6 0,6-7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564 368,'41'-25,"-41"25,1-1,-1 1,1-1,-1 1,1-1,-1 1,1-1,-1 0,0 1,1-1,-1 1,0-1,1 0,-1 1,0-1,0 0,0 1,0-1,1 0,-1 1,0-1,0 0,0 0,-1 1,1-1,0 0,0 1,0-1,0 0,-1 1,1-1,0 0,-1 1,1-1,0 1,-1-1,1 1,-1-1,1 1,-1-1,1 1,-1-1,1 1,-1-1,1 1,-1 0,0-1,1 1,-1 0,0 0,1-1,-1 1,0 0,1 0,-1 0,0 0,1 0,-1 0,0 0,0 0,1 0,-1 0,0 1,-27-4,1 1,-1 2,0 1,0 1,1 1,-1 2,1 1,0 1,1 1,-1 1,-12 7,24-10,6-4,0 1,0 0,0 1,1 0,-1 0,1 1,0 0,0 0,1 1,-1 0,1 0,-2 4,8-9,1 1,-1 0,0-1,1 1,-1 0,1 0,0 0,-1 0,1-1,0 1,0 0,0 0,1 0,-1 0,0 0,1-1,-1 1,1 0,0 0,-1-1,1 1,0 0,0-1,0 1,0-1,0 1,1-1,-1 0,0 1,1-1,-1 0,1 0,-1 0,1 0,-1 0,1 0,0 0,66 31,104 8,-171-40,0 1,0-1,0 1,0-1,0 1,0 0,0 0,0-1,-1 1,1 0,0 0,0 0,-1 0,1 0,0 0,-1 0,1 0,-1 0,1 0,-1 0,0 0,1 0,-1 0,0 0,0 1,0-1,0 0,0 0,0 0,0 1,0-1,0 0,0 0,-1 0,1 0,0 0,-1 0,1 0,-1 0,0 0,1 0,-1 0,0 0,1 0,-1 0,0 0,0 0,0-1,0 1,0 0,-51 41,48-39,-282 184,282-186,1 1,0 0,-1 0,1 1,0-1,0 1,0-1,0 1,1 0,-1 0,1 0,0 0,0 1,0-1,0 1,0-1,1 1,0 0,-1-1,1 1,1 0,-1 0,1 0,-1 0,1-1,0 1,0 0,1 0,-1 0,1 0,0 0,0 0,0-1,1 1,-1 0,1-1,0 1,0-1,0 0,0 0,0 0,1 0,0 0,0 0,9 3,0-1,1-1,0 0,0 0,0-1,0-1,1 0,-1-1,1-1,-1 0,1 0,-1-2,13-2,-18 3,0-1,-1 0,1 0,-1-1,0 0,1 0,-1-1,0 0,-1 0,1 0,-1-1,0 0,0-1,-1 1,1-1,-1 0,2-3,4-7</inkml:trace>
  <inkml:trace contextRef="#ctx0" brushRef="#br0" timeOffset="319.989">423 1,'0'55,"3"20,-3 1,-4 0,-3-1,-3 0,-4 0,-20 64,-88 199,31-49,75-245,9-27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1,'37'123,"5"-2,19 31,0-2,-14-50,-47-99,1 0,-1-1,0 1,0-1,1 1,-1 0,0-1,1 1,-1-1,0 1,1-1,-1 1,1-1,-1 0,1 1,-1-1,1 1,-1-1,1 0,-1 0,1 1,-1-1,1 0,0 0,-1 1,1-1,-1 0,1 0,0 0,-1 0,1 0,0 0,-1 0,1 0,-1 0,1-1,0 1,-1 0,1 0,-1 0,1-1,0 1,-1 0,1-1,-1 1,1 0,-1-1,1 1,-1-1,0 1,1-1,-1 1,1-1,-1 1,0-1,1 1,-1-1,0 0,0 1,0-1,1 1,-1-1,0 0,0 1,0-1,7-43,-7 43,2-48,2 1,2 0,2 0,7-21,68-187,-63 182,-22 68,-4 7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 0,2 0,1 0,0 0,0 0,0 0,-1-4,-1-3,1 1,-1 2,-4-5,-2 1,0 0,-4 3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0,'43'5,"33"2,9-1,-5-6,-12-3,-12-1,-11 0,-9 1,-10 1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0,'29'57,"24"51,-4 2,10 42,-27-41,-31-112,-1 0,1 0,-1 0,1 1,-1-1,1 0,-1 0,1 1,0-1,0 0,-1 1,1-1,0 0,0 1,0-1,0 1,-1 0,1-1,0 1,0 0,0-1,0 1,0 0,0 0,0 0,0 0,0 0,0 0,0 0,0 0,0 0,0 1,0-1,0 0,0 1,0-1,0 0,-1 1,1-1,0 1,0-1,0 1,-1 0,1-1,0 1,-1 0,1 0,0-1,-1 1,1 0,-1 0,1 0,-1 0,0 0,1 0,-1 0,0-1,0 1,1 0,-1 0,0 0,0 0,0 0,0 0,0 0,-1 0,1 0,0 0,0 0,100-208,-48 85,7 4,-47 105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1 117,'515'0,"-493"-10,-41-12,12 15,-52-52,44 41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0,'43'0,"39"0,14 0,-4 0,-8 5,-8 1,-13 0,-13-1,-9-2,-12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9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1 181,'57'-20,"2"3,0 2,1 2,0 3,1 3,39 1,84 37,-204-36,1-1,-1-1,1-1,1 0,0-2,0 0,-16-12,-19-14,39 25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1,'31'97,"-4"2,8 63,-21-70,24 83,-38-173,1 0,0 1,0-1,0 0,0 0,0 0,0 0,1 0,-1 0,1 0,-1 0,1 0,0-1,-1 1,1-1,0 1,0-1,0 0,1 1,-1-1,0 0,0-1,1 1,-1 0,0-1,1 1,-1-1,0 0,1 0,-1 1,1-2,-1 1,0 0,1 0,-1-1,1 0,-1 1,0-1,0 0,1 0,-1 0,0 0,0-1,0 1,0 0,0-1,0 0,-1 1,1-1,0 0,-1 0,0 0,1 0,52-130,52-176,-101 294,0 1,1-1,0 1,1 0,1 1,0 0,0 0,1 1,1 0,0 0,0 1,11-8,-4 10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0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655 164,'-4'2,"0"0,0 0,0 1,1 0,-1 0,1 0,-1 0,1 0,0 1,1 0,-1-1,1 1,-1 0,1 0,0 0,1 1,-1-1,1 0,0 1,0-1,0 0,0 1,1 0,0-1,0 1,0-1,0 1,1-1,0 1,0-1,0 0,1 3,-2 11,-8 159,-8 0,-38 164,37-217,26-140,-3-1</inkml:trace>
  <inkml:trace contextRef="#ctx0" brushRef="#br0" timeOffset="277.594">1 333,'116'-47,"885"-229,-964 267</inkml:trace>
  <inkml:trace contextRef="#ctx0" brushRef="#br0" timeOffset="843.674">1235 623,'-9'3,"0"1,1 0,-1 0,1 1,0 0,0 1,1 0,0 0,0 0,0 1,0 0,1 0,0 1,1 0,-2 2,7-9,-11 11,1 0,1 0,0 1,0 0,2 0,-1 1,2 0,0 0,0 1,2 0,0 0,0 0,2 0,0 1,0-1,2 1,0 2,0-14,1-1,0 1,0-1,0 0,0 1,1-1,0 0,-1 1,1-1,0 0,0 0,1-1,-1 1,1 0,-1-1,1 1,0-1,0 0,0 0,0 0,0-1,1 1,-1-1,0 1,1-1,-1 0,1 0,-1-1,1 1,0-1,-1 0,1 0,-1 0,1 0,0 0,-1-1,1 0,0 0,127-58,-123 50,0-1,0 0,-1 0,0 0,-1-1,0 0,-1 0,0-1,0 0,-1 0,-1 0,0 0,-1 0,0-1,-1-11,0 18,0-1,-1 0,0 0,-1 1,1-1,-1 0,-1 1,1-1,-1 1,0-1,-1 1,1 0,-1 0,0 0,-1 0,0 1,0-1,0 1,0 0,-1 0,0 1,0-1,0 1,0 0,-1 0,0 1,1-1,-1 1,-1 1,-1-1,3 1,0 1,0 0,0 0,0 0,0 1,0 0,0 0,-1 0,1 1,0-1,0 1,0 0,0 1,0-1,0 1,1 0,-1 1,0-1,1 1,0-1,-1 1,1 1,0-1,1 1,-1-1,-1 3,-13 13</inkml:trace>
  <inkml:trace contextRef="#ctx0" brushRef="#br0" timeOffset="1327.91">1719 623,'-44'33,"30"-26,0 1,1 0,0 1,0 1,1 0,0 0,1 1,0 1,1-1,0 2,1 0,1 0,0 0,0 1,1 0,1 1,1-1,0 1,0 1,2-1,-2 16,5-28,0 1,0 0,1 0,-1 0,1-1,0 1,0 0,1-1,-1 1,1-1,-1 0,1 1,0-1,0 0,1 0,-1 0,1 0,-1-1,1 1,0-1,0 1,0-1,1 0,-1 0,0 0,1-1,-1 1,1-1,-1 0,1 0,0 0,0 0,-1-1,1 1,0-1,0 0,-1 0,2-1,142-34,-123 20,-1 0,-1-1,0-1,-1-2,-1 0,-1-1,0 0,-2-2,0 0,-2-1,0-1,-2 0,0-1,-2 0,-1-1,-1 0,-1-1,-1 1,-2-2,0 1,-2-1,-1 1,-2-1,0 0,-2 1,-1-1,-1 1,-1 0,-6-17,11 39,-1 1,1-1,-1 1,0-1,0 1,-1 0,1-1,-1 1,0 0,0 0,0 0,-1 1,1-1,-1 0,0 1,0 0,0-1,-1 1,1 0,-1 1,0-1,1 1,-1 0,0 0,0 0,-1 0,1 0,0 1,0 0,-1 0,1 0,-1 1,1-1,-1 1,1 0,-1 0,1 1,-1-1,1 1,-1 0,1 0,0 1,0-1,-1 1,1 0,-3 2,-7 6,1 0,0 1,0 0,1 1,1 1,0 0,0 0,1 1,1 1,1-1,0 1,0 1,2 0,0 0,1 0,0 0,2 1,0 0,0 0,2-1,0 1,1 0,1 1,0-2,1 1,1 0,1 0,0-1,1 0,1 0,1 0,0 0,1-1,0 0,1-1,1 0,0-1,1 1,1-2,0 0,0 0,1-1,1-1,0 0,0-1,1 0,3 0,111 16,-94-25</inkml:trace>
  <inkml:trace contextRef="#ctx0" brushRef="#br0" timeOffset="2399.785">2444 696,'2'-2,"-1"-1,1 1,-1-1,0 1,0-1,0 0,0 1,0-1,-1 0,1 0,-1 1,0-1,0 0,0 0,0 0,0 1,-1-1,1 0,-1 0,0 0,0 1,0-1,0 1,0-1,-1 1,1-1,-1 1,1-1,-1 1,0 0,0 0,0 0,0 0,0 0,-1 1,1-1,0 1,-1-1,1 1,-1 0,0 0,1 0,-1 0,0 1,1-1,-1 1,0-1,0 1,0 0,0 0,1 0,-1 1,0-1,0 1,0-1,-1 2,-10 3,2 0,-1 1,0 1,1 0,1 0,-1 1,1 1,0 0,1 0,0 1,1 1,0 0,0 0,1 0,1 1,0 0,0 1,1-1,1 1,0 1,1-1,1 1,0-1,0 1,2 0,-1 0,2 0,0 0,2 14,-1-25,-1-1,1 1,1 0,-1 0,0 0,1-1,-1 1,1-1,0 1,0-1,0 0,0 1,0-1,0 0,1 0,-1-1,1 1,-1 0,1-1,0 0,0 0,-1 1,1-2,0 1,0 0,0 0,0-1,0 0,0 0,0 1,0-2,0 1,0 0,0-1,0 1,0-1,0 0,0 0,0 0,2-1,107-63,46-124,-134 181,-23 46,-2-11,0-23,0 0,1 0,-1 0,1 0,0 0,0 1,0-1,0 0,1 0,0 0,0 0,0 0,0-1,1 1,-1 0,1 0,0-1,0 1,0-1,1 0,-1 1,1-1,0 0,0-1,0 1,0 0,0-1,0 0,1 1,-1-1,1-1,0 1,0 0,-1-1,1 0,0 0,0 0,0-1,0 1,0-1,0 0,1 0,-1 0,0 0,0-1,2 0,9-9,0-1,0 0,-1-1,0-1,-1 0,0-1,-2 0,1-1,-2 0,0-1,-1 0,5-12,12-15,-7 32,-24 57,3-31,0-10,0 0,1 0,0 0,0 0,0 1,1-1,-1 0,1 0,0 1,1-1,-1 0,1 1,0-1,1 0,-1 0,1 0,0 0,0 0,1 0,-1-1,1 1,0-1,1 0,-1 1,0-2,1 1,0 0,0-1,0 1,1-1,-1 0,1-1,-1 1,1-1,0 0,0 0,0 0,0-1,1 0,-1 0,0 0,0-1,1 1,-1-1,0 0,1-1,-1 1,0-1,0 0,1-1,-1 1,3-2,5-6,-1 0,0-1,-1-1,0 1,-1-2,0 1,0-1,-1-1,-1 0,0 0,-1 0,-1-1,0 0,0-1,-1-2,60-108,-42 177,-3 15,3-1,3-1,3-1,15 22,18 40,-55-116,-1 0,0 0,-1 1,0 0,0 0,-1 0,0 1,-1 0,-1-1,0 1,0 0,-1 0,-1 0,0 0,0 0,-1 0,-1 0,0 0,-1 0,0 0,-1-1,0 0,0 0,-2 0,1 0,-1-1,-1 1,0-2,0 1,-1-1,0 0,-1-1,0 1,-2 0,5-5,0 0,-1-1,1 0,-1 0,0 0,0-1,0 0,0 0,0-1,0 0,0 0,-1-1,1 1,0-2,-1 1,1-1,0 0,0-1,0 1,0-2,0 1,0-1,0 0,1 0,-1 0,1-1,0 0,0-1,1 1,-1-2,4-2,1 0,0-1,1 1,-1 0,2-1,-1 1,1-1,1 1,-1 0,1 0,1 0,-1 0,1 0,1 0,0 1,0-1,0 1,1 0,0 0,0 1,1-1,0 1,0 1,0-1,2 0,-4 2,22-30,2 2,2 1,0 2,2 1,1 1,2 2,0 1,1 2,2 1,0 2,1 2,0 2,2 1,-1 2,8 0,-21 9</inkml:trace>
  <inkml:trace contextRef="#ctx0" brushRef="#br0" timeOffset="6630.864">50 1470,'51'-19,"169"-11,768 8,300-131,-1260 149,573-80,-546 74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26,'15'0,"14"0,6 0,4 0,-2 0,-1 0,-3 0,-1 0,-2 0,-1-5,-1-1,0 0,-1 1,-3 2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1 283,'5'5,"11"1,7 0,6-1,-4 3,0 1,0-2,1-2,0-2,2-1,-1-1,1-1,0 0,-4-5,-7-2</inkml:trace>
  <inkml:trace contextRef="#ctx0" brushRef="#br0" timeOffset="211.553">227 1,'-10'62,"-2"26,-1 2,4-9,2-14,2-13,3-11,1-8,1-5,0-3,1-7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0,'-24'29,"-12"14,-1 1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0 112,'654'0,"-631"-3,-29-11,-9 5,7 4,0 1,0-1,0-1,1 1,0-1,0-1,1 1,-1-1,2 0,-3-3,-1-7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7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0,'16'76,"-4"1,-3 0,-3 1,-4-1,-4 1,-5 29,2 35,-25 166,33-284,4-6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0 684,'15'-2,"0"-1,0 0,0-2,-1 1,0-2,0 0,0 0,-1-2,0 1,0-2,-1 0,0 0,0-1,-1 0,-1-1,1-1,2-4,41-63,-53 79,0 0,0 0,0 0,0 0,0 1,0-1,1 0,-1 0,0 1,-1-1,1 0,0 1,0-1,0 1,0-1,0 1,0 0,0-1,-1 1,1 0,0 0,-1-1,1 1,0 0,-1 0,1 0,-1 0,1 0,-1 0,0 0,1 0,-1 0,0 0,0 0,0 0,0 0,0 0,0 0,0 0,0 0,0 0,0 0,0 0,-1 0,1 0,0 0,-1 0,1 0,-1 0,1 0,0 1,9 225,25 138,-29-303,-5-49,0 0,1 0,1 0,0 0,0 0,2 0,-1-1,2 0,4 12,-8-24,-1 1,0 0,0-1,0 1,1-1,-1 1,0-1,1 1,-1 0,0-1,1 1,-1-1,1 0,-1 1,1-1,-1 1,1-1,-1 0,1 1,-1-1,1 0,-1 0,1 1,0-1,-1 0,1 0,-1 0,1 0,0 0,-1 0,1 0,-1 0,1 0,0 0,-1 0,1 0,0 0,-1 0,1-1,-1 1,1 0,-1 0,1-1,0 1,-1 0,1-1,-1 1,0-1,1 1,-1-1,1 1,-1-1,0 1,1-1,-1 1,0-1,1 1,-1-1,0 1,0-1,17-40,-16 37,140-390,-112 325,-3-2,-4-1,6-39,-24 77,-5 29</inkml:trace>
  <inkml:trace contextRef="#ctx0" brushRef="#br0" timeOffset="3330.942">141 119,'138'11,"-116"-6,0 0,0-2,1-1,-1 0,1-2,0-1,-1 0,1-2,6-2,156-14,-206 2,-21 1,-109-56,135 59</inkml:trace>
  <inkml:trace contextRef="#ctx0" brushRef="#br0" timeOffset="4318.786">1043 175,'-11'305,"-32"69,12-117,14-172,12-61</inkml:trace>
  <inkml:trace contextRef="#ctx0" brushRef="#br0" timeOffset="5354.252">1185 91,'4'-1,"11"-4,0 1,0 1,0 0,0 1,1 0,-1 1,0 1,1 1,-1 0,9 2,-22-3,1 1,-1-1,0 1,0 0,0-1,0 1,0 0,0 0,0 1,0-1,0 0,-1 1,1-1,0 1,-1-1,1 1,-1 0,0-1,1 1,-1 0,0 0,0 0,0 0,-1 0,1 0,0 0,-1 0,1 1,-1-1,0 0,0 0,0 0,0 1,0-1,-26 77,7-28,19-49,0 1,0-1,0 0,0 0,0 1,0-1,0 0,1 1,-1-1,1 0,0 0,-1 0,1 0,0 0,0 0,1 0,-1 0,0 0,1 0,-1 0,1-1,-1 1,1-1,0 1,0-1,-1 1,1-1,0 0,0 0,0 0,1 0,-1-1,0 1,0 0,0-1,1 0,-1 1,0-1,0 0,3 0,96-6,-43-9,-32 9</inkml:trace>
  <inkml:trace contextRef="#ctx0" brushRef="#br0" timeOffset="5804.421">1806 768,'24'-4,"22"-3,9 1,-1 1,-10-3,-7-1,-5 2,-3 2,-2 1,-1 2,0 1,1 1,0 0,1 1,-5-1</inkml:trace>
  <inkml:trace contextRef="#ctx0" brushRef="#br0" timeOffset="6052.531">1890 1051,'39'5,"31"1,9 0,-4-1,-10-2,-12-1,-9 0,-8-2,-10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12,'5'0,"1"-4,-5-3,-7 6,-8 3,-1 5,6-3,6-2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9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0,'20'5,"24"6,16 2,1-2,1-3,-6 2,-7 0,-8-2,-5-3,-10-2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84,'39'0,"26"0,8 0,-4 0,-10 0,-9-4,-8-3,-7 1,-5 2,-2 0,-6-3,-7-1</inkml:trace>
  <inkml:trace contextRef="#ctx0" brushRef="#br0" timeOffset="254.124">226 0,'5'34,"6"25,7 2,-1-3,2-13,3-13,2-13,-3-8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93,'-47'40,"2"1,2 3,1 2,3 1,-15 25,37-46,1 0,1 1,1 1,1 0,2 1,1 0,1 1,2 0,1 0,1 1,0 23,17 110,-10-158,-1 0,1 0,0-1,1 1,-1-1,1 1,0-1,0 0,1 0,-1 0,1-1,0 1,1-1,-1 0,1 0,0-1,0 1,0-1,0 0,0 0,1-1,-1 1,1-1,0-1,4 2,3 0,-1-1,1 0,0-1,0-1,-1 1,1-2,0 0,0-1,-1 0,1-1,-1 0,0-1,0 0,0-1,0 0,7-6,-5 1</inkml:trace>
  <inkml:trace contextRef="#ctx0" brushRef="#br0" timeOffset="450.558">626 263,'4'102,"6"0,16 71,-8-60,-18-104,0-1,1 1,0-1,1 1,0-1,0 0,1 0,0 0,0 0,1 0,0 0,0-1,1 0,0 0,0 0,1-1,0 0,4 4,-6-11,1 0,0 0,0 0,0-1,-1 0,1 0,-1 0,1 0,-1-1,0 1,0-1,0 0,0 0,-1-1,1 1,-1-1,0 0,0 0,0 0,0 0,-1 0,0-1,1 1,-2-1,1 0,0 3,197-332,-107 180,-88 142</inkml:trace>
  <inkml:trace contextRef="#ctx0" brushRef="#br0" timeOffset="957.674">739 150,'37'-10,"1"3,0 1,0 1,1 3,-1 1,5 2,-31-1,130 22,-141-21,0-1,0 0,0 0,0 1,0-1,0 0,1 0,-1 0,0 0,0 0,0 0,0 0,0 0,0 0,0-1,0 1,0 0,0-1,0 1,0-1,0 1,0-1,-1 1,1-1,0 0,0 1,0-1,-1 0,1 0,0 0,-1 1,1-1,-1 0,1 0,-1 0,1 0,-1 0,0 0,1 0,-1 0,0 0,0 0,0 0,0 0,0 0,0 0,0-1,0 1,0 0,0 0,-1 0,1 0,0 0,-1 0,1 0,-1 0,1 1,-1-1,1 0,-1 0,0 0,1 0,-1 1,0-1,0 0,1 1,-2-1,-83-84,72 70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3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394 819,'0'0,"-1"-1,0 1,0 0,0 0,1 0,-1 0,0 0,0 0,0 0,0 0,1 0,-1 1,0-1,0 0,0 0,1 1,-1-1,0 0,1 1,-1-1,0 1,0-1,1 1,-1-1,1 1,-1 0,1-1,-1 1,1 0,-1-1,1 1,-1 0,1 0,0-1,0 1,-1 0,1 0,0 0,0-1,0 1,0 0,0 0,0 0,0 0,0-1,0 1,0 0,0 0,0 0,1-1,-1 1,0 0,1 0,-1-1,1 1,-1 0,1-1,-1 2,78 297,7-67,-51-177,-32-55,-1 0,0-1,1 1,-1 0,0-1,0 1,1-1,-1 0,0 1,0-1,0 0,0 0,0 0,0 0,0 0,0 0,0 0,0 0,0 0,-1 0,1 0,0-1,-1 1,1 0,-1 0,0-1,1 1,-1 0,0-1,0 1,0 0,0-1,0 1,0-1,0 1,0 0,0-1,1-5,98-285,-24 106,-66 145,-12 27</inkml:trace>
  <inkml:trace contextRef="#ctx0" brushRef="#br0" timeOffset="519.956">451 537,'16'-3,"0"0,0 2,0-1,0 2,0 0,0 1,0 1,1 0,-7-1,68 14,48 1,-125-17,0 0,0-1,0 1,-1 0,1-1,0 1,-1 0,0-1,1 1,-1-1,0 1,1-1,-1 1,0-1,0 1,0-1,0 1,-1-1,1 1,0 0,-1-1,1 1,-1-1,1 1,-1 0,0-1,1 1,-1 0,0 0,0-1,0 1,0 0,0 0,0 0,0 0,0 0,-1 0,1 1,-1-1,0-2,-9-11,-1 1,-1 1,0 0,-1 1,0 0,0 1,-1 1,-7-3,-17-13,23 13,4 1</inkml:trace>
  <inkml:trace contextRef="#ctx0" brushRef="#br0" timeOffset="831.959">423 170,'34'5,"30"1,9 5,-4 0,-7-1,-11-3,-9 3,-6-1,-10-2</inkml:trace>
  <inkml:trace contextRef="#ctx0" brushRef="#br0" timeOffset="4052.621">197 1,'-30'63,"3"1,2 2,4 0,-7 41,27-106,-17 67,3 0,2 1,4 0,3 1,2 0,6 59,0-101,1-1,1 0,1 0,2 0,0-1,2 0,1-1,1 1,1-2,1 0,1 0,1-1,2-1,0-1,1 0,1-1,0-1,20 13,-6-8,-5-5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26,'39'0,"36"-5,10-1,-4 0,-11 1,-18 2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1,'-34'24,"-15"8,0 3,9-5</inkml:trace>
  <inkml:trace contextRef="#ctx0" brushRef="#br0" timeOffset="515.808">360 142,'16'14,"-1"2,0 0,-1 1,-1 0,0 1,-2 1,0-1,-1 2,-1 0,-1 0,0 0,-2 1,0 0,-2 0,0 1,-1 5,-1-8,-1 0,0 1,-2-1,0 0,-1 1,-1-1,-1 0,-1 0,0-1,-1 1,-1-1,-1 0,-1-1,0 0,-1-1,-1 1,-1-2,0 0,-7 6,-18 19,-2-1,-2-2,-1-2,-2-2,-1-2,-1-2,-33 15,46-27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1 441,'43'0,"29"0,7 0,-6 0,-10 0,-20 0,-18 0</inkml:trace>
  <inkml:trace contextRef="#ctx0" brushRef="#br0" timeOffset="210.636">142 216,'-10'53,"-3"21,1 9,2-5,3-12,3-11,2-11,6-13,2-7,5-7,6-7,0-5</inkml:trace>
  <inkml:trace contextRef="#ctx0" brushRef="#br0" timeOffset="595.381">706 300,'79'395,"-65"-280,-13-115,0 1,0-1,0 1,0-1,0 1,0-1,0 1,0-1,0 0,0 0,0 0,0 0,1 1,-1-1,0-1,0 1,0 0,0 0,0 0,0-1,0 1,0 0,0-1,0 1,0-1,0 1,0-1,0 1,0-1,0 0,-1 0,1 1,0-1,0 0,-1 0,1 0,0 0,-1 0,1 0,-1 0,0 0,1 0,-1 0,0 0,1 0,-1 0,0 0,0 0,0 0,0 0,0 0,0 0,0 0,140-307,-9 110,-117 183,0 3</inkml:trace>
  <inkml:trace contextRef="#ctx0" brushRef="#br0" timeOffset="1044.492">594 74,'323'17,"-291"-12,-19-2,0-1,0-1,0 1,0-2,0 0,0-1,0 0,8-2,-20 2,0 1,0 0,0 0,-1-1,1 1,0-1,-1 1,1 0,0-1,-1 0,1 1,0-1,-1 1,1-1,-1 0,1 1,-1-1,0 0,1 1,-1-1,0 0,1 0,-1 0,0 1,0-1,0 0,1 0,-1 0,0 1,0-1,0 0,0 0,-1 0,1 0,0 1,0-1,0 0,-1 0,1 1,0-1,-1 0,1 0,-1 1,1-1,-1 0,1 1,-1-1,1 1,-2-1,-31-36,29 34,-12-11,1 3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1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86 481,'27'337,"26"-127,-53-209,0 1,0-1,1 1,-1-1,0 0,1 1,-1-1,1 0,-1 0,1 1,0-1,0 0,-1 0,1 0,0 0,0 0,0 0,0 0,0 0,0 0,0 0,1-1,-1 1,0 0,0-1,1 1,-1-1,0 1,1-1,-1 0,0 0,1 1,-1-1,1 0,-1 0,0 0,1-1,-1 1,1 0,-1 0,0-1,1 1,-1-1,0 1,0-1,1 0,-1 1,0-1,0 0,0 0,0 0,0 0,0 0,0 0,0 0,0 0,18-21,-2 0,0-1,-1 0,-2-1,0-1,-2-1,8-21,6-10,3-7,-17 34,2 0,1 1,2 0,0 1,4-1,-8 14</inkml:trace>
  <inkml:trace contextRef="#ctx0" brushRef="#br0" timeOffset="517.828">1 284,'161'-17,"1"7,30 7,-192 3,0-1,-1 1,1-1,0 1,0-1,0 0,0 1,0-1,0 1,0-1,0 1,0-1,0 1,0-1,0 0,0 1,0-1,0 1,0-1,1 1,-1-1,0 1,0-1,1 1,-1-1,0 1,1 0,-1-1,0 1,1-1,-1 1,1 0,-1-1,1 1,-1 0,1 0,-1-1,1 1,-1 0,1 0,-1 0,1-1,-1 1,1 0,-1 0,1 0,0 0,-1 0,1 0,-1 0,1 0,-1 1,1-1,-44-24,-47-29,74 36</inkml:trace>
  <inkml:trace contextRef="#ctx0" brushRef="#br0" timeOffset="818.643">904 1,'-24'24,"-12"18,-1 6,1-5,8-5,7-4,9-8</inkml:trace>
  <inkml:trace contextRef="#ctx0" brushRef="#br0" timeOffset="1339.595">933 198,'21'18,"-1"0,-2 1,1 1,-2 1,-1 0,-1 1,0 1,-2 0,-1 1,0 1,-2 0,-1 0,-1 1,-1 0,-1 0,-2 1,0-1,-2 1,-1 0,-1 0,-2 0,-3 22,0-32,0-1,-2 0,0 1,0-2,-2 1,0-1,0-1,-2 0,1 0,-2-1,0 0,-1-1,0 0,0-1,-1-1,-1 0,0-1,0 0,-4 0,-16 10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6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0 367,'276'-16,"-14"-14,-258 30,12-4,-1 1,1 0,0 2,0 0,0 1,1 0,-1 1,15 4,-30-5,0 1,-1 0,1-1,0 1,-1 0,1-1,-1 1,1 0,-1 0,1 0,-1 0,1-1,-1 1,0 0,0 0,1 0,-1 0,0 0,0 0,0 0,0 0,0 0,0 0,0 0,0 0,-1-1,1 1,0 0,-1 0,1 0,0 0,-1 0,1 0,-1-1,1 1,-1 0,0 0,1-1,-1 1,0 0,1-1,-1 1,0-1,0 1,1-1,-1 1,0-1,0 0,0 1,0-1,0 0,0 0,0 1,0-1,0 0,1 0,-1 0,0 0,0 0,0 0,-1-1,-18 9</inkml:trace>
  <inkml:trace contextRef="#ctx0" brushRef="#br0" timeOffset="261.099">0 650,'43'-10,"24"-2,11-1,-5 4,-8 2,-11 2,-11 3,-6 1,-6 1,-3 0,-2 1,1-1,-1 1,-4-1</inkml:trace>
  <inkml:trace contextRef="#ctx0" brushRef="#br0" timeOffset="745.072">338 0,'3'9,"0"-1,0 1,1-1,0 0,0-1,1 1,0-1,0 0,1 0,0 0,0-1,0 0,1 0,0 0,0-1,1 0,-1-1,7 3,217 97,-209-94,-1 1,0 1,0 1,-1 1,-1 1,1 1,-16-13,-1 1,1-1,0 1,-1 0,0 0,1 0,-2 0,1 1,0-1,-1 1,0-1,0 1,0 0,-1 0,0 0,0 0,0 0,0 0,-1 0,0 0,0 1,0-1,0 0,-1 0,0 0,0 0,-1 0,1 0,-1 0,0-1,-2 3,-5 6,-2-1,1 0,-2-1,0 0,0-1,-1 0,0-1,0 0,-1-1,0-1,-1 0,0-1,-7 2,-33 18,-167 83,180-76,31-16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0 368,'87'0,"201"-11,-199 1,0 3,84 7,-189 5,-2 1</inkml:trace>
  <inkml:trace contextRef="#ctx0" brushRef="#br0" timeOffset="282.707">29 508,'29'0,"29"0,8 0,-1 0,-2 0,-8 0,-7 0,-8 0,-6 0,-3 0,-3 0,-6 5,-2 2,1-1,-4-6,1-3,-4-1</inkml:trace>
  <inkml:trace contextRef="#ctx0" brushRef="#br0" timeOffset="835.769">367 1,'21'33,"1"-1,2-1,1-1,1-1,2-1,0-1,2-2,1-1,15 8,75 65,-116-92,-3-5,-1 0,0 1,1-1,-1 1,0 0,1-1,-1 1,0 0,0 0,0 0,1-1,-1 1,0 1,0-1,0 0,-1 0,1 0,0 0,0 1,-1-1,1 0,-1 1,1-1,-1 0,1 1,-1-1,0 1,0-1,0 1,1-1,-1 0,-1 1,1-1,0 1,0-1,-1 1,1-1,0 0,-1 1,0-1,1 0,-1 1,0-1,1 0,-1 0,0 0,0 1,0-1,0 0,0 0,-1 0,-170 95,157-86,-30 22,-1-3,-1-2,-38 16,27-16,42-19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20 189,'-1'1,"-1"0,1 0,0 0,-1 0,1 0,0 1,0-1,0 0,0 1,0-1,0 0,0 1,0-1,1 1,-1 0,0-1,1 1,-1-1,1 1,0 0,0 0,-1-1,1 1,0 0,1-1,-1 1,0 0,0-1,1 1,-1 0,1-1,-1 1,1-1,0 2,0 0,31 247,-21-108,19 91,-25-214,25 51,-28-70,0 0,0-1,0 1,-1-1,1 0,0 1,-1-1,1 0,0 0,-1 0,1 0,-1 0,1-1,-1 1,0 0,0-1,1 1,-1-1,0 1,0-1,-1 0,1 1,0-1,0 0,-1 0,1 1,-1-1,1 0,-1-2,38-167,115-306,-148 412,-9 59</inkml:trace>
  <inkml:trace contextRef="#ctx0" brushRef="#br0" timeOffset="429.603">584 20,'11'-4,"-1"0,1 1,0 0,-1 1,1 1,0 0,0 0,0 1,0 0,0 1,0 0,0 1,0 0,0 0,0 1,-1 1,9 4,-17-7,-1 1,1-1,-1 1,0-1,1 1,-1-1,0 1,0-1,0 1,0 0,-1 0,1 0,0-1,-1 1,1 0,-1 0,0 0,0 0,1 0,-1 0,-1 0,1 0,0 0,0 0,-1-1,1 1,-1 0,1 0,-1 0,0 0,0-1,0 1,0 0,-1 1,-47 57,36-47,-32 56,44-67,1 0,-1 0,1 0,-1 0,1 0,0 0,0 0,0 0,0 1,0-1,0 0,0 0,1 0,-1 0,1 0,0 0,-1 0,1 0,0-1,0 1,0 0,1 0,-1-1,0 1,1-1,-1 1,1-1,-1 1,1-1,0 0,-1 0,1 0,0 0,0 0,0 0,0 0,1 0,142 23,-87-15,-33-7</inkml:trace>
  <inkml:trace contextRef="#ctx0" brushRef="#br0" timeOffset="795.002">1149 443,'314'1,"-234"11,-66-8,1-1,-1-1,0 0,1-1,-1 0,0-1,1-1,-1-1,0 0,4-1,56-25,-69 20</inkml:trace>
  <inkml:trace contextRef="#ctx0" brushRef="#br0" timeOffset="1061.286">1178 640,'28'5,"30"-3,8-2,-1-2,-7 1,-9 0,-8 0,-6 0,-4 0,-2 1,-2 0,-1 0,1 5,0 2,-5-1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0,'-3'53,"81"235,7-52,-85-235,0 1,0-1,0 0,0 0,1 0,-1 0,0 0,1 0,-1 0,1-1,-1 1,1 0,-1 0,1 0,0 0,-1 0,1-1,0 1,0 0,0-1,-1 1,1-1,0 1,0-1,0 1,0-1,0 1,0-1,0 0,0 0,0 1,0-1,0 0,0 0,0 0,0 0,1 0,-1 0,0-1,0 1,0 0,0 0,0-1,0 1,0-1,-1 1,1-1,0 1,0-1,0 0,0 1,-1-1,1 0,0 1,0-1,-1 0,1 0,-1 0,1 0,-1 0,1 0,-1 0,1 0,-1 0,0 0,0 0,48-171,46-86,-63 173,-25 68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1,'15'5,"18"1,10 0,1-1,-2-6,-3-3,-3-1,-3 0,-3 2,-1 1,-1 0,0 2,-5-1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0,'131'6,"-129"-5,-1-1,1 1,0 0,-1 0,1-1,-1 1,1 0,-1 1,1-1,-1 0,0 0,1 1,-1-1,0 0,0 1,0-1,0 1,0 0,-1-1,1 1,0 0,-1-1,1 1,-1 0,0 0,1-1,-1 1,0 0,0 0,0-1,0 1,-1 0,1 0,0 0,-1-1,1 1,-1 0,0-1,1 1,-1 0,0-1,-42 66,19-43,20-21,0 0,1 0,-1 0,0 1,1-1,0 1,0 0,0 0,0 0,1 0,0 0,0 1,0-1,0 1,1-1,-1 3,4-4,0 0,0-1,0 1,1-1,0 1,-1-1,1 0,0 0,0 0,0-1,0 1,0-1,0 1,1-1,-1 0,0 0,1 0,-1-1,1 1,-1-1,0 0,1 0,-1 0,1-1,-1 1,1-1,1 0,2 1,81-2,-62 1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0 227,'39'0,"26"0,8 0,-5 0,-8 0,-10 0,-13 0</inkml:trace>
  <inkml:trace contextRef="#ctx0" brushRef="#br0" timeOffset="350.934">141 1,'5'33,"1"21,1 7,-2-4,-2-5,-1-8,0-6,-2-5,-5-7,-2-5,1 0,1-3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2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1,'-28'91,"-28"164,44-176,6-58,2 1,0 0,1 0,1 0,1 0,1 0,1 0,1 0,1 0,1 0,1 0,1-1,1 0,2 3,-7-19,0 1,1-1,-1-1,1 1,0 0,1-1,-1 1,1-1,0 0,0 0,0-1,0 1,1-1,-1 0,1 0,0 0,0-1,0 0,0 0,1 0,-1 0,0-1,1 0,-1 0,1 0,-1-1,1 0,0 0,-1 0,1-1,-1 0,1 0,-1 0,0-1,1 0,0 0,93-106,-89 94,104-177,-67 101,-3-2,-5-3,6-28,-22 15,-47 150,-2 22,3 1,2 1,3 2,4-1,-1 26,12-56,2 1,1 0,2 0,2 0,2 0,1-1,2 0,1 0,2-1,11 23,2-19,-24-40</inkml:trace>
  <inkml:trace contextRef="#ctx0" brushRef="#br0" timeOffset="2450.464">850 763,'5'15,"1"13,1 8,-2 2,3-5,0-4,-5-2,-4 0,-2 0,1-1,-1 1,6-4,2-7</inkml:trace>
  <inkml:trace contextRef="#ctx0" brushRef="#br0" timeOffset="3132.285">1020 875,'270'29,"-207"-34,-62 5,0-1,0 1,0 0,0-1,0 1,0-1,0 1,0-1,-1 0,1 1,0-1,0 0,0 0,-1 1,1-1,0 0,-1 0,1 0,-1 0,1 0,-1 0,1 0,-1 0,0 0,0 0,1 0,-1 0,0 0,0 0,0 0,0 0,0 0,0 0,0 0,0 0,-1 0,1 0,0 0,-1 0,1 0,-1 0,1 0,-1 0,1 0,-1 0,0 0,1 0,-1 1,0-1,0 0,1 0,-1 1,-1-1,-66-62,66 63,1 1,0 0,-1-1,1 1,0 0,-1 0,1 0,0 0,0 0,0 0,0 0,0 0,0 0,0 0,0 1,0-1,0 0,1 1,-1-1,0 0,1 1,-1-1,1 1,0-1,0 1,-1-1,1 1,0-1,0 1,0-1,1 1,-1-1,0 1,0-1,1 1,-1-1,1 1,-1 1,8 137,-8-139,0 0,0 0,0 0,0-1,0 1,1 0,-1 0,0 0,1-1,-1 1,0 0,1-1,-1 1,1 0,-1-1,1 1,-1 0,1-1,-1 1,1-1,0 1,-1-1,1 1,0-1,0 1,-1-1,1 0,0 0,0 1,-1-1,1 0,0 0,0 0,0 0,-1 0,1 0,0 0,0 0,0 0,0 0,-1 0,1 0,0-1,0 1,-1 0,1-1,0 1,0 0,-1-1,1 1,0-1,-1 1,1-1,-1 0,1 1,-1-1,1 0,33-41,-29 36,37-53,-31 43</inkml:trace>
  <inkml:trace contextRef="#ctx0" brushRef="#br0" timeOffset="3514.639">1613 791,'2'0,"15"-4,1 1,-1 0,1 2,-1 0,1 1,-1 1,1 0,-1 1,8 3,-24-5,1 0,-1 1,0-1,0 0,1 1,-1-1,0 1,0 0,0-1,0 1,0 0,0 0,0-1,0 1,0 0,0 0,0 0,0 0,-1 0,1 0,0 1,-1-1,1 0,-1 0,1 0,-1 1,0-1,1 0,-1 0,0 1,0-1,0 0,0 1,0-1,0 0,0 0,-1 1,1-1,0 0,-1 0,1 1,-1-1,1 0,-1 0,0 0,1 0,-1 0,-44 55,35-45,10-11,-35 48,35-47,-1 0,1 0,-1 0,1 0,0 0,-1 0,1 0,0 0,0 0,-1 0,1 1,0-1,0 0,1 0,-1 0,0 0,0 0,0 1,1-1,-1 0,0 0,1 0,-1 0,1 0,0 0,-1 0,1 0,0 0,-1-1,1 1,0 0,0 0,0 0,0-1,0 1,0-1,0 1,0-1,0 1,0-1,0 1,0-1,0 0,0 0,0 1,0-1,1 0,-1 0,79 3,-53-4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1,'2'49,"2"-1,2 1,2-1,3 0,62 186,-7-36,-43-161,-23-37,1 1,-1-1,1 1,-1-1,0 1,1-1,-1 1,1-1,-1 1,1-1,-1 0,1 1,-1-1,1 0,0 1,-1-1,1 0,-1 0,1 0,0 0,-1 0,1 1,0-1,-1 0,1 0,0 0,-1-1,1 1,-1 0,1 0,0 0,-1 0,1-1,-1 1,1 0,0 0,-1-1,1 1,-1 0,1-1,-1 1,1-1,-1 1,1-1,-1 1,0-1,1 1,-1-1,0 1,1-1,-1 1,0-1,0 0,0 1,1-1,-1 0,0 1,0-1,0 1,0-1,0 0,0 0,24-133,70-210,-66 175,-27 145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1,'-4'5,"-8"6,-5 6,-1 5,-1-1,2 0,0 2,1 2,10-4,5-5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4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0,'166'1,"-164"-1,0 0,-1-1,1 1,0 0,0 1,-1-1,1 0,0 0,0 1,-1-1,1 1,0-1,-1 1,1 0,0 0,-1 0,1 0,-1 0,1 0,-1 0,0 0,0 0,1 1,-1-1,0 1,0-1,0 1,0-1,-1 1,1-1,0 1,-1 0,1-1,-1 1,1 0,-1 0,0-1,0 1,0 0,0 0,0 0,0-1,0 1,0 0,-1 0,1-1,-1 1,0 0,1-1,-1 1,0 0,0-1,0 1,-60 70,53-66,1 1,-1 0,2 0,-1 1,1 0,0 0,1 0,0 1,0 0,1 0,0 0,-3 8,7-14,0-1,-1 0,1 0,0 0,0 1,0-1,0 0,0 0,1 0,-1 0,1 1,0-1,-1 0,1 0,0 0,0 0,0 0,0 0,1-1,-1 1,0 0,1-1,-1 1,1 0,0-1,-1 0,1 1,0-1,0 0,0 0,0 0,0 0,0-1,0 1,0 0,0-1,1 1,-1-1,0 0,0 0,0 0,2 0,96-9,-71 2,-3 1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40,'41'-11,"1"2,0 2,0 1,0 2,41 2,-80 2,0 0,1 0,-1 0,0 0,0 0,0 0,1 1,-1 0,0 0,0 0,0 0,0 0,0 0,0 1,-1-1,1 1,0 0,-1 0,1 0,-1 0,0 1,1-1,-1 0,0 1,-1 0,1-1,0 1,-1 0,1 0,-1 0,0 0,0 0,0 0,-1 0,1 0,-1 1,0-1,1 0,-1 0,-1 0,1 1,0-1,-1 3,-4 8,0-1,-1 1,-1-1,0 0,0-1,-1 1,-1-1,0-1,0 0,-10 8,-9 14,-17 15,36-41,0 1,1 0,0 1,0 0,1 0,0 1,1 0,0 0,1 0,0 1,0 0,1 0,1 0,-1 0,4-8,0 0,0 0,0 0,0 0,0 0,1 0,0 0,-1 0,1 0,0 0,0 0,0 0,1-1,-1 1,1 0,-1-1,1 0,0 1,0-1,0 0,0 0,1 0,-1 0,0 0,1 0,0-1,-1 1,1-1,0 0,0 0,-1 0,1 0,3 0,100 11,-100-12,2 1,1-1,-1 0,0 0,0-1,1 0,-1-1,0 0,0 0,0 0,0-1,-1 0,1-1,4-3,1-4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1,'16'104,"4"0,5-1,9 16,13 18,-45-137,-1 1,1-1,-1 0,0 0,1 0,-1 0,0 0,1 0,-1-1,0 1,1 0,-1-1,0 1,1-1,-1 0,0 1,0-1,0 0,0 1,1-1,-1 0,0 0,0 0,-1 0,1 0,0 0,0-1,0 1,-1 0,1 0,-1 0,1-1,-1 1,1 0,-1-1,0 1,1 0,-1-1,0 1,0 0,0-1,0 1,0-1,-1 0,3-2,133-287,-118 246,-12 24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7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1 174,'17'-6,"2"0,-1 1,1 1,0 1,-1 1,1 0,0 2,10 0,-12 0,184 0,-202 0,0-1,1 1,-1-1,1 1,-1-1,0 0,1 1,0-1,-1 1,1-1,-1 0,1 0,0 1,-1-1,1 0,0 0,0 1,-1-1,1 0,0 0,0 0,0 1,0-1,0 0,0 0,0 0,1 1,-1-1,0 0,0 0,1 0,-1 1,0-1,1 0,-1 1,1-1,-1 0,1 1,-1-1,1 0,-1 1,1-1,-1 1,1-1,0 1,-1 0,1-1,0 1,0-1,-1 1,1 0,0 0,0 0,-1-1,1 1,0 0,0 0,0 0,-1 0,2 0,-27-20,-44-54,62 57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1 225,'38'0,"32"0,9 0,-4 0,-10 0,-12 0,-9 0,-8 0,-10-4,-4-3,-7 1</inkml:trace>
  <inkml:trace contextRef="#ctx0" brushRef="#br0" timeOffset="248.042">198 0,'-5'39,"-1"21,0 6,1-3,2-8,1-9,0-6,2-7,5-3,1-2,5-6,1-6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1,-1-1,1 1,0-1,0 1,-1-1,1 1,0-1,0 1,-1-1,1 1,0-1,0 0,0 1,0-1,0 1,0-1,0 1,0-1,0 0,0 1,0-1,0 1,0-1,1 1,-1-1,0 1,0-1,1 1,-1-1,0 1,1-1,-1 1,0-1,1 1,-1 0,0-1,1 1,-1-1,1 1,-1 0,1 0,-1-1,1 1,-1 0,1 0,0 0,-1-1,1 1,-1 0,1 0,-1 0,1 0,0 0,-1 0,1 0,-1 0,1 1,40-7,-41 6,315-30,-259 31,-32-1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6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9,'-5'4,"-6"8,-1 5,6 0,8-2,10-5,2-8,3-4,0-8,-4-5,-9-7,-9 2,-9 8,-8 7,-3 9,1 3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71,'0'0,"-1"-1,1 1,0-1,0 1,0-1,0 1,0-1,0 1,0-1,0 1,0-1,0 1,0-1,1 1,-1-1,0 1,0-1,0 1,1-1,-1 1,0 0,0-1,1 1,-1-1,0 1,1 0,-1-1,1 1,-1 0,0-1,1 1,-1 0,1 0,-1-1,1 1,-1 0,1 0,-1 0,1 0,-1 0,1 0,-1 0,1 0,-1 0,1 0,-1 0,1 0,-1 0,1 0,-1 0,1 0,-1 0,1 1,-1-1,1 0,-1 0,1 1,-1-1,0 0,1 1,-1-1,1 0,-1 1,0-1,1 1,-1-1,0 0,0 1,1-1,-1 1,10 43,-8-29,15 55,3 0,3-2,4-1,4 6,3-21,-33-52,1 0,-1 0,1 0,-1-1,0 1,1 0,-1-1,0 1,0-1,1 0,-1 1,0-1,0 0,0 0,0 0,0 0,0 0,0 0,0 0,0 0,0 0,0 0,-1 0,1-1,0 1,-1 0,1-1,-1 1,0 0,1-1,-1 1,0 0,0-1,0 0,82-278,-70 245,2 1,1 0,2 1,14-22,-17 37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0,'11'166,"-3"-117,-2 0,-2 1,-2-1,-2 1,-4 19,-12 5,11-68,1-6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92,'326'1,"-176"22,-149-23,-1-1,1 1,-1-1,0 0,1 1,-1-1,1 1,-1-1,0 0,0 1,1-1,-1 0,0 1,0-1,0 0,0 1,1-1,-1 0,0 1,0-1,-1 0,1 0,0 1,0-1,0 0,0 1,0-1,-1 0,1 1,0-1,-1 1,1-1,-1 0,1 1,0-1,-1 1,1-1,-1 1,1-1,-1 1,0-1,1 1,-1 0,1-1,-1 1,0 0,1 0,-1-1,0 1,1 0,-1 0,0 0,1 0,-1 0,0 0,-121-74,106 60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8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0,'-19'15,"-16"13,-8 8,5 2,3-5,8-9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6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1 489,'9'8,"0"-1,1 0,0-1,0 0,0-1,1 1,0-2,0 0,0 0,1-1,-1 0,1-1,-1-1,1 0,0 0,0-1,0-1,-1 1,1-2,0 0,-1 0,1-1,-1-1,1 0,29-14,-1-1,-1-1,-1-3,-1-1,-1-1,-2-3,0 0,20-24,93-96,8 7,-155 140,1 0,0 0,0 0,0 0,0 0,0 1,0-1,0 0,0 1,0-1,0 1,0-1,0 1,0-1,0 1,0 0,1-1,-1 1,0 0,0 0,1 0,-1 0,0 0,0 0,0 0,1 1,-1-1,0 0,0 1,0-1,0 1,0-1,0 1,0-1,0 1,0 0,0 0,0-1,0 1,0 0,0 0,0 0,-1 0,1 0,0 0,-1 0,1 0,-1 0,1 0,-1 1,0-1,9 66,-12-38,-1 0,-1 0,-2-1,-1 0,-1 0,-1-1,-2 0,-9 17,4-12,0-2,-2 0,-2-1,0-1,-15 13,29-31,0-1,-1-1,-1 0,1 0,-1 0,0-1,-1-1,0 1,0-1,0-1,-1 0,0-1,0 0,0 0,0-1,0-1,-1 0,1 0,-1-1,0-1,1 0,-12-1,20 0,-1-1,1 1,0-1,0 0,0 0,0 0,0 0,0-1,1 1,-1-1,1 1,-1-1,1 0,0 0,0 0,0 0,1 0,-1-1,0-1,-5-17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7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55,'-14'13,"1"1,0 0,1 1,1 0,0 1,1 1,1-1,1 2,0-1,1 1,1 0,0 1,2-1,0 1,0 8,4-22,0 1,0-1,1 0,-1 0,1 0,1 1,-1-1,1 0,0-1,0 1,0 0,0 0,1-1,0 0,0 1,0-1,1 0,-1 0,1-1,0 1,0-1,0 0,0 0,1 0,0-1,-1 1,1-1,0 0,0-1,0 1,0-1,0 0,0 0,0 0,1-1,-1 0,0 0,0 0,0-1,1 1,-1-1,0-1,4 0,4-3,-1 1,-1-2,1 1,-1-2,0 1,0-2,-1 1,1-2,-2 1,0-1,0 0,0-1,-1 0,-1-1,1 0,-2 0,0 0,0-1,-1 0,0 0,-1 0,0 0,0-6,-4 8,-1 0,0 0,0 0,-1 0,0 0,-1 1,0-1,0 1,-1 0,-1 0,1 0,-1 0,-1 1,0 0,0 0,0 1,-1-1,0 1,0 1,-1-1,0 1,0 1,-1-1,1 1,4 3,1 0,0 0,0 0,-1 0,1 1,-1-1,0 1,1 0,-1 0,0 0,0 0,1 1,-1 0,0-1,0 1,0 1,0-1,0 1,1-1,-1 1,0 0,0 0,1 1,-1-1,1 1,-1 0,1 0,-1 0,-9 10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8,'11'-3,"0"1,1 1,-1 0,1 0,-1 1,1 1,0 0,-1 0,0 1,1 1,-1 0,0 0,5 3,-14-4,-1 0,1 0,0 0,-1 0,0 0,1 1,-1-1,0 0,0 1,0-1,-1 1,1-1,0 1,-1-1,0 1,0 0,1-1,-2 1,1-1,0 1,0 0,-1-1,1 1,-1-1,0 1,0-1,0 0,0 1,0-1,-1 0,1 1,-1-1,1 0,-1 0,0-1,0 1,0 0,0 0,0-1,0 1,0-1,0 0,-1 0,-1 1,-10 13,12-14,0 1,-1 0,1 0,0 0,0 0,0 0,0 0,1 1,-1-1,1 1,-1-1,1 1,0 0,0-1,0 1,0 0,0 0,1 0,-1-1,1 1,0 0,0 0,0 0,0 0,1 0,-1 0,1 0,-1-1,1 1,0 0,0 0,0-1,1 1,-1-1,1 1,-1-1,1 1,0 0,6 1,-1 0,0 0,1-1,0 0,0 0,0-1,0 0,0 0,0-1,1 0,-1 0,1-1,17 2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1,'11'186,"16"-98,-25 6,1-80</inkml:trace>
  <inkml:trace contextRef="#ctx0" brushRef="#br0" timeOffset="1">1 424,'29'0,"18"0,8 0,-2 0,-5 0,-6 0,-5 0,-4 0,-3 0,-2 0,-6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2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24,'-25'165,"22"291,3-347,0-109</inkml:trace>
  <inkml:trace contextRef="#ctx0" brushRef="#br0" timeOffset="422.67">0 108,'0'-1,"1"0,-1 0,0 1,0-1,0 0,1 0,-1 0,0 1,1-1,-1 0,0 0,1 1,-1-1,1 0,-1 1,1-1,0 1,-1-1,1 1,0-1,-1 1,1-1,0 1,-1 0,1-1,0 1,0 0,0-1,-1 1,1 0,0 0,0 0,0 0,-1 0,1 0,0 0,0 0,0 0,0 0,197-17,164-6,-124-4,-144 9,-75 13</inkml:trace>
  <inkml:trace contextRef="#ctx0" brushRef="#br0" timeOffset="1134.331">1045 334,'19'0,"16"0,7 0,1 0,-2 0,-3 0,-3 0,-8-5,-4-1,0-1,0 2,1 2,2 1,-5-4,0-1,-4 1</inkml:trace>
  <inkml:trace contextRef="#ctx0" brushRef="#br0" timeOffset="1387.768">1073 502,'39'0,"17"0,4 0,-4 0,-6 0,-7 0,-11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3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57,'0'5,"0"6,0 7,0 4,0 4,0 1,0 3,0-1,0 0,0 1,0-2,0 1,5-5,2-7</inkml:trace>
  <inkml:trace contextRef="#ctx0" brushRef="#br0" timeOffset="280.948">260 396,'43'0,"39"0,9 0,-5 0,-13 0,-14 0,-12 0,-14 5,-17 1,-13 0</inkml:trace>
  <inkml:trace contextRef="#ctx0" brushRef="#br0" timeOffset="701.248">345 594,'204'-38,"-202"37,0 0,0 0,0 1,1-1,-1 1,0 0,0 0,1 0,-1 0,0 0,0 0,1 0,-1 1,0-1,0 1,0 0,1 0,-1-1,0 1,0 1,0-1,0 0,-1 0,1 1,0-1,0 1,-1-1,1 1,-1 0,0 0,1 0,-1 0,0 0,0 0,0 0,0 0,0 0,-1 0,1 0,-1 1,1-1,-1 0,0 0,0 1,0-1,0 0,0 1,-1-1,1 0,-1 0,1 0,-1 1,0-1,0 1,-12 15,-1-1,0 0,-1-1,-1 0,0-2,-17 12,-5 6,-23 40,60-70,0 0,0-1,0 1,0 0,0 0,1 0,-1 0,1 0,-1 0,1 0,0 0,0 0,0 0,0 0,0 0,1 0,-1 0,0 0,1 0,-1 0,1 0,0-1,0 1,0 0,0 0,0-1,0 1,0 0,0-1,1 1,-1-1,1 0,-1 1,1-1,-1 0,1 0,0 0,0 0,0 0,-1 0,1-1,0 1,0 0,1-1,5 2,1 0,-1 0,0-1,0 0,1-1,-1 0,0 0,1-1,-1 0,0 0,1-1,-1 0,0 0,0-1,-1 0,4-2,15-7</inkml:trace>
  <inkml:trace contextRef="#ctx0" brushRef="#br0" timeOffset="1278.44">1023 509,'275'-259,"-270"255,29-26,-34 29,1 1,-1-1,1 1,-1 0,1-1,-1 1,1-1,0 1,-1 0,1-1,0 1,-1 0,1 0,0 0,-1 0,1-1,0 1,-1 0,1 0,0 0,0 0,-1 1,1-1,0 0,-1 0,1 0,0 0,-1 1,1-1,0 0,-1 1,1-1,-1 0,1 1,-1-1,1 1,-1-1,1 1,-1-1,1 1,-1-1,1 1,-1 0,0-1,1 1,-1 0,0-1,0 1,0 0,1-1,-1 1,0 0,4 33,-4-31,-1 0,1 0,0 0,0 0,0 0,0 0,1 0,-1-1,1 1,-1 0,1 0,0 0,0-1,1 1,-1 0,0-1,1 1,0-1,-1 0,1 0,0 1,0-1,0 0,1 0,-1-1,0 1,1 0,-1-1,1 0,-1 1,1-1,0 0,0 0,-1-1,8 0,0-2,0 1,-1-1,1-1,-1 0,0 0,0-1,0 0,0-1,-1 1,1-2,-1 1,0-1,-1-1,0 1,7-8,-11 12,138-120,-139 121,-1 1,1-1,0 1,0 0,-1 0,1 0,0 0,0 0,0 0,-1 1,1-1,0 1,0-1,-1 1,1-1,0 1,-1 0,1 0,-1 0,1 0,-1 0,1 0,-1 0,0 1,1-1,-1 0,0 1,0-1,0 1,0-1,0 1,-1 0,1-1,0 1,-1 0,1-1,-1 1,0 0,1 0,-1 0,0-1,0 1,0 0,0 0,0 0,-1-1,1 1,-1 0,10 28,-5-24,-1 0,1 1,0-2,1 1,-1 0,1-1,0 0,1 0,-1 0,1-1,0 0,0 0,0 0,0-1,1 0,0 0,-1-1,1 0,0 0,0 0,0-1,0 0,1-1,-1 1,0-1,0-1,0 1,1-1,-1 0,5-2,7-4</inkml:trace>
  <inkml:trace contextRef="#ctx0" brushRef="#br0" timeOffset="1543.158">1023 566,'43'0,"38"0,15 0,-4 0,-12 0,-12 0,-11 0,-11 0,-8 0,-7 0,-3-5,-1-1,-1-1,0 2,-5 2</inkml:trace>
  <inkml:trace contextRef="#ctx0" brushRef="#br0" timeOffset="2160.465">1502 678,'-397'411,"381"-386,40-37,139-145,-46 42,-84 86,83-55,-113 83,0-1,0 1,0 0,0 1,-1-1,1 0,0 1,0 0,1-1,-1 1,0 0,0 1,0-1,0 1,0-1,0 1,-1 0,1 0,0 0,0 0,0 0,-1 1,1 0,-1-1,1 1,-1 0,0 0,1 0,-1 0,0 1,0-1,-1 0,1 1,0 0,-1-1,0 1,0 0,1 0,-2 0,2 1,65 182,-67-186,1 1,-1-1,1 1,-1-1,0 1,1 0,-1-1,0 1,1-1,-1 1,0 0,0-1,0 1,0 0,1-1,-1 1,0 0,0-1,0 1,0 0,-1-1,1 1,0 0,0-1,0 1,0 0,-1-1,1 1,0-1,-1 1,1 0,0-1,-1 1,1-1,-1 1,1-1,-1 1,1-1,-1 0,1 1,-1-1,1 1,-1-1,0 0,1 0,-1 1,1-1,-1 0,0 0,1 0,-1 0,0 0,1 0,-1 0,0 0,1 0,-1 0,0 0,1 0,-1 0,0 0,1-1,-1 1,0 0,-42-19,-167-129,190 130</inkml:trace>
  <inkml:trace contextRef="#ctx0" brushRef="#br0" timeOffset="2545.135">2208 1,'9'11,"-1"0,0 1,0 0,-1 0,-1 1,0-1,-1 2,0-1,0 7,3 17,-3 1,-1-1,-1 1,-3 1,-1-1,-1 0,-3-1,0 1,-4 5,6-28,-1 17,-2 0,-1 0,-1 0,-2-1,-1-1,-2 1,0-2,-3 0,0-1,-2 0,0-1,-18 18,-41 38,58-59</inkml:trace>
  <inkml:trace contextRef="#ctx0" brushRef="#br0" timeOffset="3199.615">147 1,'-23'42,"2"2,3 1,1 1,2 0,2 1,2 0,2 1,3 0,1 4,0-12,2 0,2 0,2 1,1-1,3 0,1 0,1 0,3-1,12 35,-16-55,1-1,1 1,1-1,0-1,1 0,1 0,1-1,0 0,1-1,1 0,0-1,1-1,0 0,1-1,1-1,2 1,38 15,-33-16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4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14,'3'-2,"1"0,0 0,0 0,1 1,-1 0,0 0,0 0,1 0,-1 1,0-1,1 1,-1 0,0 1,1-1,-1 1,0-1,0 1,1 1,-1-1,0 1,0-1,0 1,0 0,-1 1,1-1,0 0,-1 1,0 0,1 0,-1 0,1 3,-4-1,-1 0,0 1,0-1,-1 0,0 0,0 0,0 0,0 0,-1 0,1-1,-1 1,-1-1,1 0,0 1,-1-2,0 1,0 0,0-1,-1 0,-3 3,-5 6,-33 46,45-56,0-1,0 0,0 1,1-1,-1 1,1 0,-1-1,1 1,-1-1,1 1,0 0,0-1,0 1,0 0,0-1,0 1,0-1,1 1,-1 0,1-1,-1 1,1-1,-1 1,1-1,0 1,0-1,0 1,0-1,0 0,0 0,0 1,0-1,0 0,1 0,-1 0,0 0,1 0,-1-1,1 1,-1 0,1-1,-1 1,1-1,7 3,-1-1,1 0,0-1,0 0,0-1,0 1,0-2,0 1,0-1,0-1,0 1,-1-2,1 1,4-3,23-4,-15 4</inkml:trace>
  <inkml:trace contextRef="#ctx0" brushRef="#br0" timeOffset="297.01">283 437,'39'-4,"26"-7,8-2,-5 2,-8 3,-10 2,-14-2,-17 0,-12 1</inkml:trace>
  <inkml:trace contextRef="#ctx0" brushRef="#br0" timeOffset="546.227">481 184,'0'38,"0"27,0 8,0-4,4-9,3-10,-1-9,-2-6,0-4,3-8,1-3,-2-5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8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1,'47'21,"-43"-20,2 0,-4-2,0 1,-1-1,1 1,0 0,0 0,0 0,0 0,0 0,-1 0,1 0,0 0,0 1,0-1,-1 1,1 0,0-1,-1 1,1 0,0 0,-1 0,1 0,-1 0,1 0,-1 1,0-1,0 0,1 1,-1-1,0 1,0-1,0 1,-1 0,1-1,0 1,-1 0,1 0,-1-1,1 1,-1 0,0 0,0 0,0 0,0-1,0 1,0 0,0 0,0 0,-1 0,-11 20,-14 38,26-59,0 1,0-1,0 1,0 0,0-1,0 1,1-1,-1 1,0 0,1-1,-1 1,1-1,0 1,0-1,-1 0,1 1,0-1,0 0,0 0,0 1,1-1,-1 0,0 0,0 0,1 0,-1-1,0 1,1 0,-1 0,1-1,-1 1,1-1,-1 1,1-1,0 0,-1 0,1 0,0 0,8 2,0-1,0-1,1 0,-1-1,0 0,0 0,0-1,0 0,0-1,0 0,1-1,-9 3,18-5</inkml:trace>
  <inkml:trace contextRef="#ctx0" brushRef="#br0" timeOffset="400.121">396 339,'28'0,"20"0,6 0,-1 0,-5-5,-6-1,-5 0,-4 1,-3 2,-2 1,-5-4,-7-1</inkml:trace>
  <inkml:trace contextRef="#ctx0" brushRef="#br0" timeOffset="659.636">593 85,'-5'39,"-1"26,0 8,1-4,6-10,4-9,-1-8,1-7,-2-5,-1-2,0-6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87,'28'-9,"15"-4,10 1,0-3,1 2,-4 3,-1 2,-4 4,-4 2,-6 1,-2 1,-4 1,0-1,-2 1,-4 4,-2 2,-5-1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1 198,'0'12,"17"261,-13-236,-5-31,1 0,0 0,0 0,1 1,0-1,0-1,0 1,0 0,1 0,0 0,1-1,-1 1,1-1,0 0,0 1,1-1,-1-1,1 1,0 0,1-1,-1 0,0-4,0 0,0-1,0 1,0-1,0 0,0 0,0 0,-1 0,1-1,0 0,-1 0,1 0,-1 0,0 0,0-1,0 1,0-1,0 0,0 0,-1 0,1 0,-1 0,0-1,0 1,0-1,0 1,-1-1,1 0,-1 0,0 0,0 1,-1-1,1-4,5-5,93-235,-91 230</inkml:trace>
  <inkml:trace contextRef="#ctx0" brushRef="#br0" timeOffset="2248.867">678 0,'-29'19,"-14"17,-4 6,9-4,18-9,11-13,7-10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1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0 138,'343'-52,"-343"52,1 0,0 0,0 0,-1 1,1-1,0 0,0 0,-1 0,1 0,0 0,0 0,0-1,-1 1,1 0,0 0,0-1,-1 1,1 0,0-1,-1 1,1 0,0-1,-1 1,1-1,-1 1,1-1,-1 1,1-1,-1 0,1 1,-1-1,1 0,-1 1,0-1,1 0,-1 0,0 1,0-1,0 0,1 0,-1 1,0-1,0 0,0 0,0 1,0-1,0 0,-1 0,1 1,0-1,0 0,0 0,-1 1,1-1,0 0,-1 1,1-1,-1 0,1 1,-1-1,1 0,-1 1,1-1,-1 1,-44-25,-22 1,46 18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99,'201'1,"-199"-2,0 1,1-1,-1 1,0 0,1-1,-1 1,1 0,-1 1,0-1,1 0,-1 1,0-1,1 1,-1 0,0-1,0 1,0 0,0 1,1-1,-1 0,-1 1,1-1,0 1,0-1,-1 1,1 0,-1 0,1 0,-1 0,0 0,1 0,-1 0,0 0,-1 0,1 0,0 1,-1-1,1 0,-1 1,1-1,-1 0,0 1,0 0,-5 9,0-1,0 0,-1 0,0-1,-1 0,0 0,-1 0,0-1,0 0,-1-1,0 0,-1 0,-2 1,2-2,1 0,0 1,0 0,1 0,0 1,0 0,1 1,0 0,1 0,0 0,1 1,0 0,0 0,-1 7,4-12,1-1,-1 1,1-1,1 1,-1 0,1-1,0 1,0 0,0 0,1-1,0 1,0 0,1-1,0 1,0-1,0 0,0 0,1 1,0-2,0 1,0 0,0 0,1-1,0 0,0 0,0 0,1 0,-1-1,1 1,0-1,0 0,0-1,0 1,2-1,4 1,1 0,0-1,-1-1,1 0,0 0,0-2,0 1,0-1,-1-1,1 0,0-1,-1 0,0-1,0 0,0-1,0 0,0 0,-1-1,0-1,-1 0,8-7,-3 4</inkml:trace>
  <inkml:trace contextRef="#ctx0" brushRef="#br0" timeOffset="496.157">622 15,'-1'45,"3"0,2 0,1-1,3 0,1 0,3 0,1-1,2-1,12 22,-27-62,0-1,0 0,0 0,1 1,-1-1,0 0,1 1,-1-1,1 0,-1 0,1 0,-1 0,1 1,0-1,0 0,0 0,-1 0,1-1,0 1,0 0,0 0,1 0,-1-1,0 1,0 0,0-1,0 1,1-1,-1 0,0 1,0-1,1 0,-1 0,0 1,1-1,-1 0,0-1,1 1,-1 0,0 0,0 0,1-1,-1 1,0-1,0 1,1-1,-1 1,0-1,0 0,0 1,0-1,0 0,0 0,0 0,0 0,0 0,41-136,-35 108,1 0,2 0,0 1,2 0,2 1,0 0,7-7,53-73,-60 88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5,-4 1,-11 0,-10-1,-11-2,-7-1,-5-1,-8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1,'-5'4,"4"3,1-6,-4-2,-1-2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1,'95'347,"-39"-197,-56-149,0-1,0 1,0 0,0 0,0-1,1 1,-1 0,0-1,1 1,-1 0,0-1,1 1,-1 0,1-1,-1 1,1-1,-1 1,1-1,-1 1,1-1,0 1,-1-1,1 0,0 1,-1-1,1 0,0 1,-1-1,1 0,0 0,0 0,-1 0,1 0,0 0,0 0,-1 0,1 0,0 0,0 0,-1 0,1 0,0-1,-1 1,1 0,0-1,-1 1,1 0,0-1,-1 1,1-1,-1 1,1-1,0 1,-1-1,1 1,-1-1,23-42,-20 36,177-366,-166 349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5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1 118,'363'0,"-295"-11,-86-15,-58-38,62 48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244 199,'-17'-44,"16"38,0 0,-1 1,1-1,-1 1,-1 0,1-1,-1 1,0 0,0 1,-1-1,1 0,-1 1,0 0,0 0,0 0,-2-1,4 5,1-1,-1 0,1 1,-1-1,1 1,-1 0,0-1,1 1,-1 0,0 0,1 0,-1 0,0 0,1 0,-1 1,1-1,-1 0,0 1,1 0,-1-1,1 1,-1 0,1 0,0-1,-1 1,1 0,0 0,0 1,-1-1,1 0,0 0,0 1,0-1,1 0,-1 1,0-1,0 1,1-1,-1 1,0 0,-18 67,19 227,11-115,8 63,7 3,-26-245,0 0,0 0,0 0,0 0,-1 1,1-1,-1 0,0 0,1 0,-1 0,0 0,0-1,0 1,0 0,0 0,-1-1,1 1,-1 0,1-1,-1 1,1-1,-1 0,0 0,1 0,-1 1,0-2,0 1,0 0,0 0,0 0,0-1,0 0,0 1,0-1,-1 0,1 0,0 0,0 0,0 0,0 0,0-1,-1 1,-5-2,1 0,0 0,0 0,1-1,-1 0,0 0,1-1,0 0,0 0,0 0,0-1,0 0,-7-9</inkml:trace>
  <inkml:trace contextRef="#ctx0" brushRef="#br0" timeOffset="986.425">695 227,'0'-8,"-1"-1,0 1,0 0,-1 0,0 1,0-1,-1 0,0 1,0-1,-1 1,0 0,0 0,-1 0,0 1,0 0,0 0,-1 0,0 0,0 1,-2-1,6 5,-1 1,1 0,-1 0,1 1,-1-1,1 0,0 1,-1 0,1-1,0 1,-1 0,1 0,0 0,0 1,0-1,0 0,0 1,0-1,0 1,1 0,-1 0,0-1,1 1,0 0,-1 1,1-1,0 0,0 0,0 0,0 1,0-1,1 0,-1 1,1-1,0 0,-1 1,1-1,0 1,0-1,1 2,-28 166,26-147,2 0,0 0,1 0,2-1,0 1,1-1,2 0,0 0,4 7,24 89,-3 42,-23-111,-5-34,-1-1,0 1,-1-1,-1 1,-1 0,0 0,0 0,-2 0,0 0,1-7,-1 1,0-1,-1 0,0 0,0 0,-1 0,0 0,0-1,-1 0,0 0,0 0,-1 0,0-1,0 0,0 0,-1 0,0-1,0 0,0-1,-1 1,1-1,-3 0,-6 0,2-4</inkml:trace>
  <inkml:trace contextRef="#ctx0" brushRef="#br0" timeOffset="3868.593">1203 594,'14'16,"-2"1,0 0,0 1,-2 1,0-1,-1 2,3 11,6 9,62 171,-80-210,0 0,0 0,1 0,-1 0,0 0,0 0,1 0,-1 0,0 0,1 0,-1 0,1-1,-1 1,1 0,-1 0,1 0,0-1,-1 1,1 0,0 0,0-1,0 1,-1-1,1 1,0-1,0 1,0-1,0 1,0-1,0 0,0 0,0 0,0 1,0-1,0 0,0 0,0 0,0 0,0 0,0-1,0 1,0 0,0 0,0-1,0 1,0-1,0 1,0 0,-1-1,1 0,0 1,0-1,0 0,-1 1,1-1,0 0,-1 0,1 1,-1-1,1-1,46-124,-32 71,30-126,-44 158</inkml:trace>
  <inkml:trace contextRef="#ctx0" brushRef="#br0" timeOffset="4308.17">1260 283,'28'0,"20"0,6 0,-1 0,-5 0,-6 0,-9 0</inkml:trace>
  <inkml:trace contextRef="#ctx0" brushRef="#br0" timeOffset="17663.01">1260 1,'-10'3,"0"0,1 1,0 0,0 0,0 1,1 1,-1 0,1 0,0 0,1 1,0 0,0 0,0 1,1 0,0 0,1 1,0-1,0 1,1 0,-1 2,5-10,-28 52,2 1,3 2,2 0,1 7,2-8,2 1,3 1,2 0,-1 34,10-74,1 1,1-1,1 0,0 1,1-1,1 0,0 0,1 0,1 0,1-1,1 0,0 0,1 0,0-1,1 0,1-1,5 6,5-4,0-1,0 0,2-2,-1 0,2-2,0 0,0-2,1 0,0-2,0 0,1-2,-1 0,1-2,1-1,3-1,8 4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81 226,'-19'24,"-12"12,1 1</inkml:trace>
  <inkml:trace contextRef="#ctx0" brushRef="#br0" timeOffset="2349.408">278 1,'72'162,"-56"-118,-3 1,-1-1,-2 2,-2 0,-2 0,-3 0,-1 20,-2-50,-1 1,0 0,-2 0,0-1,0 0,-2 1,0-2,-1 1,0 0,-1-1,-1 0,-1-1,0 0,0 0,-2-1,0 0,0-1,-1 0,0-1,-1 0,-1-1,-1 0,-53 28,37-26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00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0,'-19'38,"-11"23,-1 5,5-8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31,'28'-8,"1"1,0 1,1 2,-1 1,1 1,0 1,23 3,-52-2,0 0,1 0,-1 0,1 0,-1 0,0 0,1 0,-1 0,0 1,1-1,-1 0,0 1,1-1,-1 1,0 0,0-1,0 1,1 0,-1 0,0 0,0-1,0 1,0 0,0 1,-1-1,1 0,0 0,0 0,-1 0,1 1,-1-1,1 0,-1 0,1 1,-1-1,0 1,0-1,0 0,1 1,-1-1,-1 0,1 1,0-1,0 0,0 1,-1-1,1 0,-1 1,1-1,-1 0,1 1,-1-1,0 0,0 0,1 0,-1 0,0 0,0 0,0 0,0 0,0 0,-1 0,1-1,0 1,0 0,0-1,-1 1,0 0,-18 15,-45 54,65-69,-1 1,1 0,0-1,0 1,-1-1,1 1,1 0,-1-1,0 1,0 0,0-1,1 1,-1-1,1 1,0-1,-1 1,1-1,0 1,0-1,0 1,0-1,0 0,0 0,0 1,0-1,0 0,1 0,-1 0,0 0,1-1,-1 1,1 0,-1 0,1-1,-1 1,1-1,-1 0,1 1,0-1,-1 0,1 0,1 0,72 1,-52-8,-4 1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9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0,'-19'34,"-7"10</inkml:trace>
  <inkml:trace contextRef="#ctx0" brushRef="#br0" timeOffset="582.423">356 423,'-32'20,"1"2,2 2,0 0,2 2,0 1,2 2,-18 26,40-53,0 0,1 1,-1-1,1 1,-1-1,1 1,0 0,0 0,0 0,1 0,-1 0,1 0,-1 0,1 1,0-1,0 0,1 1,-1-1,1 1,0-1,-1 1,2-1,-1 1,0-1,1 1,-1-1,1 1,0-1,0 0,1 1,-1-1,1 0,-1 0,1 0,0 0,0 0,0 0,1-1,-1 1,0-1,1 0,0 1,0-1,0 0,0 0,9-1,0 0,0 0,0-1,0 0,0-1,0-1,0 0,0 0,-1-1,1-1,-1 0,0-1,0 0,0 0,-1-1,1 0,-1-1,-1-1,0 1,0-1,0-1,3-4,6-1,4-5,-1 0,0-1,-2-1,0 0,-1-2,-2 0,0-1,-2-1,0 0,-2-1,-1 0,-1-1,-1 0,-1 0,-2-1,0 0,-2-1,-1 1,-2-1,-1 0,1 26,-1-1,0 0,0 1,0-1,0 1,-1-1,0 1,1-1,-1 1,0-1,-1 1,1 0,-1-1,1 1,-1 0,0 0,0 0,0 0,-1 1,1-1,-1 1,1-1,-1 1,0 0,0 0,0 0,0 0,0 0,-1 1,1 0,0-1,-1 1,1 0,-1 1,1-1,-1 1,1-1,-1 1,0 0,1 1,-1-1,1 0,-1 1,1 0,-1 0,-2 1,-6 7,1 0,0 1,1 0,0 0,1 1,0 1,0-1,2 2,-1-1,1 1,1 0,1 0,0 1,-2 5,3-7,0 1,1-1,1 1,-1 0,2 0,0 1,1-1,0 0,1 0,0 0,1 0,0 0,1 0,1 0,0-1,1 0,0 0,1 0,0 0,1-1,0 0,1 0,6 6,-8-10,2 0,-1-1,1 1,0-1,0-1,1 0,-1 0,1 0,1-1,-1-1,0 0,1 0,6 1,5-1</inkml:trace>
  <inkml:trace contextRef="#ctx0" brushRef="#br0" timeOffset="1049.019">836 479,'-8'10,"0"1,1 0,1 0,0 1,0-1,1 1,1 0,0 1,1-1,0 1,1 0,0 0,1 1,1-11,0-1,0 1,1-1,-1 1,0-1,1 1,0-1,0 1,0-1,0 0,0 0,0 1,1-1,-1 0,1 0,-1 0,1 0,0-1,0 1,-1 0,1-1,1 1,-1-1,0 0,0 0,0 1,1-1,-1-1,0 1,1 0,-1-1,1 1,-1-1,1 0,-1 0,1 0,-1 0,1 0,-1 0,1-1,-1 1,1-1,-1 0,1 1,-1-1,0 0,1-1,-1 1,0 0,0-1,0 1,0-1,1-1,22-13,-1-2,0-1,-2-1,0 0,8-12,54-58,-59 73,-16 38,-27 314,18 34,-21-259,20-107,-1 0,0 0,1 0,-1 0,0 0,0 0,-1 0,1-1,-1 1,1-1,-1 0,0 0,0 0,0 0,0 0,0 0,0-1,0 0,-1 0,1 1,0-2,-1 1,1 0,-1-1,1 0,-1 1,1-1,-1-1,1 1,-1 0,1-1,0 0,0 0,0 1,0-2,0 1,0 0,1-1,-1 1,0-1,1 0,-1 0,1 0,0 0,-1 0,1 0,0-1,0 1,1-1,-1 1,0-1,1 0,0 0,-1 0,1 0,0 0,1 0,-1 0,0 0,1-1,-4-98,5 85,1-41,-1 33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269 475,'-23'10,"0"1,1 1,0 1,1 1,0 1,1 1,1 0,0 1,2 2,-12 14,-2 29,30-61,1 1,0-1,-1 1,1-1,0 1,0-1,0 1,0 0,1-1,-1 1,0-1,1 1,-1-1,1 0,-1 1,1-1,-1 1,1-1,0 0,0 0,0 1,0-1,0 0,0 0,0 0,0 0,0 0,1 0,-1 0,0-1,1 1,-1 0,1-1,-1 1,0-1,1 1,-1-1,1 0,-1 1,1-1,-1 0,1 0,12-1,-1 0,0-1,0 0,0-1,0-1,0 0,-1 0,1-2,-1 1,0-2,-1 1,0-2,7-5,21-17,-3-1,0-2,-2-1,17-25,-34 40,3-3,-1 0,-2-2,0 0,-1-1,-1 0,-2-2,0 1,-2-2,-1 1,-1-2,-2 1,2-12,-8 35,0 1,0-1,0 1,-1-1,1 1,-1-1,0 0,-1 1,1-1,-1 1,1-1,-2 1,1-1,0 1,-1 0,0 0,0-1,0 1,0 0,-1 1,1-1,-1 0,0 1,0-1,-1 1,1 0,-1 0,1 1,-1-1,0 0,0 1,0 0,0 0,0 1,-1-1,1 1,-1 0,1 0,-1 0,1 0,-1 1,1 0,-1 0,1 0,-1 1,0-1,1 1,-1 0,1 0,-1 1,-10 7,0 1,1 0,1 1,-1 0,2 1,0 1,0 0,1 1,1 0,0 0,1 1,0 0,1 1,1 0,1 0,0 1,1 0,1 0,0 0,2 0,0 0,1 1,0 4,2-6,0 0,1-1,0 1,1-1,1 1,1-1,0 0,1 0,0-1,2 0,-1 0,2-1,0 0,0 0,1-1,1 0,0-1,0 0,1-1,1 0,-1-1,2 0,-1-1,1 0,3 0,29-5,-25-6</inkml:trace>
  <inkml:trace contextRef="#ctx0" brushRef="#br0" timeOffset="249.027">946 335,'-29'38,"-14"27,-4 8,5-5,10-8,5-10,9-8,6-8,5-3,4-13,3-14,1-7</inkml:trace>
  <inkml:trace contextRef="#ctx0" brushRef="#br0" timeOffset="431.899">720 249,'10'43,"12"29,3 7,2-5,-4-11,0-11,-1-9,2-12,-3-7,-1-8,-4-10,-4-7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2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1 367,'921'0,"-985"5,38 1</inkml:trace>
  <inkml:trace contextRef="#ctx0" brushRef="#br0" timeOffset="247.355">86 508,'38'5,"42"1,17 1,1-2,-6-2,-15-1,-10 0,-11-2,-11 0,-9 5,-5 1,-3-1,-1 0,-6-2</inkml:trace>
  <inkml:trace contextRef="#ctx0" brushRef="#br0" timeOffset="669.568">565 0,'88'88,"-80"-81,217 131,-75-52,-138-78,0 0,-1 1,1 0,-2 0,1 2,-2-1,1 1,3 7,-11-15,1 0,-1 0,-1 1,1-1,0 0,-1 1,0-1,0 1,0 0,0-1,0 1,-1 0,0 0,0-1,0 1,0 0,0 0,-1-1,0 1,0 0,0-1,0 1,0 0,-1-1,1 0,-1 1,0-1,0 0,0 0,-1 0,1 0,-1 0,1-1,-2 2,-146 91,104-71,-312 144,299-131,46-28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480 509,'1'-1,"-1"-1,0 1,0-1,0 0,0 1,0-1,-1 1,1-1,-1 1,1-1,-1 1,1-1,-1 1,1-1,-1 1,0 0,0-1,0 1,0 0,0 0,0-1,0 1,-1 0,1 0,0 0,0 1,-1-1,1 0,-1 0,1 1,-1-1,1 1,-1-1,1 1,-1 0,1-1,-1 1,0 0,1 0,-1 0,1 0,-1 0,0 1,1-1,-1 0,1 1,-1-1,1 1,-1 0,1-1,0 1,-1 0,1 0,0 0,-1 0,1 0,0 0,0 0,0 1,0-1,0 0,0 0,0 1,1-1,-1 2,-4 8,1 1,1 0,0 0,1 0,0 0,0 0,2 0,-1 1,2-1,0 0,0 3,1 19,0 418,-2-433,-1 1,0-1,-2 0,0 1,-1-1,-2 0,1-1,-3 2,8-19,-1 0,0-1,1 1,-1-1,0 1,1-1,-1 1,0-1,0 1,0-1,1 0,-1 1,0-1,0 0,0 0,0 0,0 0,0 1,1-1,-1 0,0-1,0 1,0 0,0 0,0 0,0 0,1-1,-1 1,0 0,0-1,0 1,1-1,-1 1,0-1,1 1,-1-1,0 0,1 1,-1-1,0 0,1 1,-1-1,1 0,0 0,-1 1,1-1,0 0,-1 0,1 0,0 0,0 1,0-1,-1 0,1 0,0 0,0 0,0 0,1 0,-1 0,0 1,0-1,-8-20</inkml:trace>
  <inkml:trace contextRef="#ctx0" brushRef="#br0" timeOffset="299.661">0 481,'44'0,"32"-5,14-1,-3 0,-8 1,-12-3,-13-1,-10 2,-9 1,-4 3,-4 0,-6-2,-2-2,1 2,2 5,-3 8,0 3,-4-1</inkml:trace>
  <inkml:trace contextRef="#ctx0" brushRef="#br0" timeOffset="688.708">820 791,'33'5,"26"1,8 1,-4-2,-6-2,-9-1,-8 0,-6-2,-3 0,-3 0,-6 0</inkml:trace>
  <inkml:trace contextRef="#ctx0" brushRef="#br0" timeOffset="934.246">876 989,'38'0,"23"0,5 0,-3 0,-8 0,-9 0,-2-4,-4-3,-9 1</inkml:trace>
  <inkml:trace contextRef="#ctx0" brushRef="#br0" timeOffset="1304.165">2174 256,'0'14,"0"15,0 6,0 3,5 0,1-3,0-1,-1-3,3-5,1-4,-2 0,-1 1,2-3,0-1,-1 1,3-2,0-4</inkml:trace>
  <inkml:trace contextRef="#ctx0" brushRef="#br0" timeOffset="1552.509">1977 707,'38'0,"37"0,11 0,-6 0,-10 0,-13 0,-16 0</inkml:trace>
  <inkml:trace contextRef="#ctx0" brushRef="#br0" timeOffset="1901.012">2032 904,'33'6,"-22"-5,0 0,-1 1,1 1,0-1,-1 2,0-1,0 2,0-1,0 1,-1 1,0-1,7 7,-14-10,-1-1,1 1,-1 0,0 0,0-1,0 1,0 0,0 0,0 0,0 0,-1 0,1 0,-1 0,0 1,1-1,-1 0,0 0,0 0,0 0,0 0,-1 0,1 1,-1-1,1 0,-1 0,0 0,0 0,0 0,0 0,0-1,0 1,0 0,-1 1,-56 56,44-46,8-9,1 0,0 1,0-1,1 1,-1 0,1 1,0-1,0 1,1-1,0 1,0 0,0 0,1 1,0-1,0 1,0-1,1 1,0 0,3-4,0 0,0 0,0 0,1-1,-1 1,1-1,0 1,0-1,0 0,0 0,0 0,0 0,0-1,1 1,-1-1,0 0,1 0,0 0,-1 0,1-1,-1 0,1 1,0-1,-1 0,1-1,-1 1,1-1,2 0,-1 1,73-14,-59 7</inkml:trace>
  <inkml:trace contextRef="#ctx0" brushRef="#br0" timeOffset="2553.356">2682 594,'21'-28,"2"2,0 0,2 1,1 2,1 1,1-1,32-25,-60 47,1 0,0-1,1 1,-1 0,0 0,0 0,0 1,1-1,-1 0,0 0,1 1,-1-1,0 1,1-1,-1 1,1-1,-1 1,1 0,-1 0,1 0,-1 0,1 0,-1 0,1 0,-1 0,1 1,-1-1,1 1,-1-1,0 1,1-1,-1 1,0 0,1 0,-1 0,0-1,0 1,0 0,0 1,0-1,0 0,0 0,0 0,0 1,0-1,-1 0,1 1,0-1,-1 0,1 1,-1-1,0 1,1-1,-1 1,0-1,0 1,2 4,40 75,-40-79,0 1,0-1,0-1,0 1,0 0,0 0,1-1,-1 1,1-1,-1 0,1 0,0 0,-1 0,1 0,0-1,0 1,0-1,-1 0,1 0,0 0,0 0,0 0,0 0,-1-1,1 1,0-1,0 0,-1 0,1 0,0 0,-1-1,18-8,-1-2,0 0,-1-2,0 0,-1 0,12-15,33-26,-62 53,1 1,-1 0,1 0,0 0,0 0,-1 0,1 0,0 0,0 0,0 0,0 0,0 1,0-1,0 0,1 1,-1-1,0 1,0-1,0 1,1-1,-1 1,0 0,0 0,1 0,-1-1,0 1,1 0,-1 1,0-1,0 0,1 0,-1 0,0 1,0-1,1 1,-1-1,0 1,0 0,0-1,0 1,0 0,0 0,0-1,0 1,0 0,0 0,0 0,0 0,-1 0,1 1,0-1,-1 0,1 0,-1 0,1 1,11 126,-7-105,-1-2</inkml:trace>
  <inkml:trace contextRef="#ctx0" brushRef="#br0" timeOffset="2818.438">2766 763,'44'0,"37"0,16 0,-5-5,-8-1,-9 0,-12 1,-12 1,-11 2,-6 1,-4 0,-3 1,-2 0,-4 6,-1 0,-4 1</inkml:trace>
  <inkml:trace contextRef="#ctx0" brushRef="#br0" timeOffset="3402.541">3049 1074,'-214'314,"264"-383,149-178,-63 115,-83 95,-52 36,0 0,0 1,0-1,1 0,-1 1,0-1,1 0,-1 1,0 0,1-1,-1 1,1 0,-1 0,1 0,-1 0,0 0,1 0,-1 0,1 0,-1 1,1-1,-1 0,0 1,1-1,-1 1,0 0,0-1,1 1,-1 0,0 0,0 0,0 0,0 0,0 0,0 0,0 0,0 0,0 0,-1 1,1 0,21 184,18-76,-40-110,1 1,-1-1,1 1,-1-1,1 1,-1 0,1-1,-1 1,0-1,1 1,-1 0,0-1,1 1,-1 0,0 0,0-1,0 1,0 0,0-1,0 1,0 0,0 0,0-1,0 1,0 0,0-1,0 1,-1 0,1 0,0-1,-1 1,1 0,0-1,-1 1,1-1,-1 1,1 0,-1-1,1 1,-1-1,1 1,-1-1,1 0,-1 1,0-1,1 0,-1 1,0-1,1 0,-1 0,0 1,1-1,-1 0,0 0,0 0,1 0,-1 0,0 0,0 0,1 0,-1 0,0-1,0 1,-52-16,46 13,3 1,-31-10,0-2,1-2,1-1,0-2,-4-4,16 6</inkml:trace>
  <inkml:trace contextRef="#ctx0" brushRef="#br0" timeOffset="3735.392">3699 143,'36'49,"-2"2,-3 2,-1 0,-3 3,0 7,-17-36,-1 0,-1 1,-2 0,-1 1,-1-1,-1 1,-2 0,-1 0,-1 0,-1-1,-6 29,2-32,-1-1,-1 0,-1-1,-1 0,-1 0,-1-1,-1 0,0-1,-2-1,-1 0,0-1,-2-1,-10 9,-13 9,-3-3,-1-1,-1-2,-2-2,-32 13,44-23</inkml:trace>
  <inkml:trace contextRef="#ctx0" brushRef="#br0" timeOffset="4219.49">1722 1,'-43'186,"7"-38,7 1,-1 60,27-182,2 1,0-1,2 0,1 0,1 0,2 0,0-1,2 1,1-1,1-1,1 0,1 0,1-1,1 0,13 16,-10-20,0 0,2-2,0 0,1-1,1 0,0-2,1-1,1 0,0-1,1-2,0 0,1-2,22 7,123 32,-138-38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0,'-2'2,"1"-1,0 0,1 1,-1-1,0 1,0-1,1 1,-1 0,1-1,-1 1,1 0,-1-1,1 1,0 0,0-1,0 1,0 0,0-1,1 1,-1 0,0-1,1 1,-1 0,1-1,-1 1,1-1,0 1,0-1,0 1,0-1,0 1,0-1,0 0,1 1,67 120,39 184,-87-229,-21-76,1-1,-1 1,0 0,0-1,0 1,0 0,1-1,-1 1,0-1,0 1,1-1,-1 1,0-1,1 1,-1-1,1 1,-1-1,1 1,-1-1,1 0,-1 1,1-1,-1 0,1 1,0-1,-1 0,1 0,-1 1,1-1,0 0,-1 0,1 0,0 0,-1 0,1 0,-1 0,1 0,0 0,-1 0,1 0,0-1,-1 1,1 0,-1 0,1-1,0 1,-1 0,1-1,-1 1,1 0,-1-1,1 1,-1-1,0 1,1-1,-1 1,1-1,-1 1,0-1,0 0,1 1,-1-1,0 1,0-1,0 0,1 0,16-41,-16 41,98-349,-80 248,-18 90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15,'34'0,"272"0,-244 6,-70-19,6 5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3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1 127,'1'-2,"0"0,0 0,0 1,1-1,-1 0,1 1,-1-1,1 1,-1 0,1-1,0 1,0 0,-1 0,1 0,0 0,0 1,0-1,0 0,0 1,0-1,0 1,1 0,-1 0,0 0,0 0,0 0,0 0,1 1,71 0,-72-1,0 0,0 1,-1-1,1 1,0-1,0 1,-1 0,1 0,0 0,-1 0,1 0,0 0,-1 0,0 0,1 1,-1-1,0 1,0-1,1 1,-1-1,0 1,0 0,-1-1,1 1,0 0,-1 0,1 0,-1-1,1 1,-1 0,0 0,0 0,0 0,0 0,0 0,-1 1,-1 5,-1-1,0 1,0-1,0 1,-1-1,-1-1,1 1,-1 0,0-1,-1 0,1 0,-1-1,0 0,-1 0,1 0,-5 2,-45 46,55-52,0 0,1 0,-1 0,0 0,1 0,-1 0,1 0,-1 0,1 1,-1-1,1 0,0 0,0 1,-1-1,1 0,0 1,0-1,0 0,1 0,-1 1,0-1,0 0,1 0,-1 1,1-1,-1 0,1 0,-1 0,1 0,0 0,0 0,-1 0,1 0,0 0,0 0,0 0,0 0,0 0,0-1,0 1,0 0,1-1,-1 1,0-1,0 1,0-1,1 0,-1 1,63 14,56-13,-95-3</inkml:trace>
  <inkml:trace contextRef="#ctx0" brushRef="#br0" timeOffset="638.235">791 156,'-9'-14,"0"1,-1 0,-1 0,0 1,-1 1,0 0,-1 1,0 0,0 1,-1 0,0 1,-1 1,-3-1,15 6,1 1,0 0,-1 1,1-1,0 0,-1 1,1-1,-1 1,1 0,-1 0,1 0,-1 0,1 0,-1 0,1 1,-1-1,1 1,-1 0,1 0,0 0,0 0,-1 0,1 0,0 1,0-1,0 1,0-1,0 1,0 0,1 0,-1-1,1 1,-1 1,1-1,0 0,0 0,-1 0,2 1,-1-1,0 0,0 1,1-1,-1 1,1-1,0 1,0-1,0 1,0 0,0 22,1-1,2 1,0-1,1 0,2 0,0 0,2 0,6 14,13 45,83 257,-97-300,-2 0,-2 1,-2 1,-1-1,-1 38,-4-68,0 0,-2 0,1-1,-1 1,-1 0,0-1,-1 1,1-1,-2 0,0 0,0 0,-1 0,0-1,0 1,-1-1,-1-1,1 1,-1-1,-6 5,4-6,0-1,0 1,-1-2,0 1,0-1,0-1,-1 0,1 0,-1-1,0-1,0 1,0-2,-1 0,1 0,0-1,-1 0,1-1,-9-1,18 2,-1 0,1-1,0 1,0 0,-1-1,1 1,0-1,0 1,0-1,0 0,0 0,0 0,0 0,0-1,0 1,0 0,0-1,1 1,-1-1,1 0,-1 0,1 1,0-1,-1 0,1 0,0 0,0 0,0 0,1-1,-1 1,1 0,-1 0,1 0,-1-1,1 1,0 0,0 0,0-1,1 1,-1 0,0-1,1 1,0 0,0-1,42-94,-42 95,14-23</inkml:trace>
  <inkml:trace contextRef="#ctx0" brushRef="#br0" timeOffset="1169.025">1383 183,'-2'-6,"-1"0,0 0,0 0,-1 1,0-1,0 1,0 0,-1 0,1 0,-1 0,-1 1,1 0,0 0,-1 1,0-1,0 1,0 0,0 1,0-1,-1 1,1 1,-1-1,1 1,-1 0,1 1,-1-1,0 1,0 1,1-1,-1 1,1 0,-1 1,1-1,-1 1,1 1,0-1,0 1,-4 2,3 3,0 0,1 0,0 1,1 0,0 0,0 0,1 1,0-1,1 1,0 0,1 0,-1 0,2 0,0 0,0 1,1-1,0 0,0 1,2-1,-1 0,1 1,0-1,1 0,1-1,-1 1,1-1,1 1,0-1,0 0,1-1,0 1,135 246,-134-247,0 0,-1 0,0 1,-1 0,1 0,-2 1,0 0,0 0,0 0,-1 0,-1 0,0 0,0 1,-1-1,0 1,-1 0,0-1,-1 1,0-1,-1 1,0-1,-1 0,0 0,0 0,-1 0,0 0,-1-1,-2 4,-3-1,-1-1,-1 0,0 0,-1-1,0-1,0 0,-1-1,0 0,0-1,-1-1,0 0,0-1,-1 0,-13 1,27-5,0-1,0 0,0 1,0-1,0 0,0 0,0 0,0-1,0 1,0 0,0-1,0 1,0-1,0 0,0 1,1-1,-1 0,0 0,1 0,-1 0,0-1,1 1,-1 0,1-1,0 1,0-1,-1 1,1-1,0 0,0 0,-6-14</inkml:trace>
  <inkml:trace contextRef="#ctx0" brushRef="#br0" timeOffset="1751.067">1863 466,'-22'7,"-1"2,1 1,1 0,0 2,0 0,1 1,1 1,0 1,1 1,0 0,2 1,-15 19,27-31,-1 1,1-1,0 1,0 0,1 0,0 0,0 0,0 0,1 1,-1-1,2 1,-1 0,1 0,0-1,0 1,1 0,0 0,0 0,1 0,0 0,0 0,0-1,1 1,0 0,1-1,-1 1,1-1,0 0,1 0,-1 0,1-1,1 1,-1-1,1 0,0 0,4 4,-2-5,0 1,0-1,0 0,0-1,1 1,0-1,-1-1,1 0,0 0,0 0,1-1,-1-1,0 1,0-1,0 0,1-1,-1 0,0 0,0-1,0 0,0-1,-1 1,1-1,0-1,-1 0,0 0,4-3,4-3,0 0,0-1,-2 0,1-1,-2-1,1 0,-2-1,0 0,0-1,-2 0,0 0,2-6,2-6,-1 0,-1 0,-1-2,-2 1,-1-1,-1 0,-2 0,-1-1,-1 0,-1 1,-2-1,0 0,-3 1,-1-5,4 28,0-1,-1 1,0 0,0 0,0 0,-1 0,0 0,0 1,-1-1,1 1,-1 0,0-1,-1 2,1-1,-1 1,0-1,0 1,0 1,-1-1,1 1,-1 0,0 0,0 0,0 1,0 0,0 0,-1 1,1 0,0 0,-1 0,1 1,-1 0,1 0,-1 0,1 1,-1 0,1 1,0-1,0 1,-5 2,5 1,1 1,-1 0,1 0,0 0,1 1,-1 0,1 0,1 0,-1 0,1 1,1-1,-1 1,1-1,0 1,1 0,0 0,0 0,1 0,0 0,0 0,1 3,5 20,0-1,2 1,1-1,1-1,2 0,1 0,1-1,13 18,-18-31,-1 0,2-1,0 1,1-2,0 0,1 0,0-1,1-1,1 0,0 0,0-2,1 0,0 0,0-1,1-1,11 3,-3-6</inkml:trace>
  <inkml:trace contextRef="#ctx0" brushRef="#br0" timeOffset="2004.234">2541 466,'-24'38,"-18"28,-1 6,6-3,6-9,6-10,9-9,7-6,5-9</inkml:trace>
  <inkml:trace contextRef="#ctx0" brushRef="#br0" timeOffset="2250.73">2230 437,'20'34,"19"25,10 8,0-4,-3-6,-5-14,-9-9,-5-11,-3-8,-5-8</inkml:trace>
  <inkml:trace contextRef="#ctx0" brushRef="#br0" timeOffset="2414.885">2908 127,'-24'48,"-13"20,0 5,6-12</inkml:trace>
  <inkml:trace contextRef="#ctx0" brushRef="#br0" timeOffset="3269.406">3303 550,'-22'0,"-1"1,0 2,0 0,1 1,0 1,0 1,0 1,1 1,-1 0,2 2,0 1,0 0,1 2,-6 4,20-12,1-1,-1 1,1 0,0 0,0 0,0 1,1 0,-1-1,2 1,-1 0,0 1,1-1,0 0,1 1,0-1,0 1,0-1,1 1,-1-1,2 1,-1 0,1-1,0 1,0-1,1 1,-1-1,2 0,-1 0,1 0,0 0,0 0,0 0,1-1,0 1,0-1,0 0,1 0,0-1,0 1,0-1,0 0,1-1,-1 1,1-1,6 2,-3-3,0 0,0-1,0 0,1-1,-1 1,0-2,1 0,-1 0,0 0,0-1,0-1,0 1,-1-2,1 1,0-1,-1 0,0-1,6-4,129-112,-121 102,-2 0,0-2,-2-1,0 0,-2-1,0-1,-1-1,-2 0,-1-1,0 0,-2-1,-1 0,-2 0,0-1,-2 0,1-12,-18-101,12 137,-1 1,0 0,0 0,0-1,-1 1,1 0,0 0,-1 0,0 0,0 0,0 1,0-1,0 1,-1-1,1 1,-1 0,0-1,1 1,-1 1,0-1,0 0,0 1,0 0,-1-1,1 1,0 0,-1 1,1-1,0 1,-1-1,1 1,0 0,-1 0,1 0,-1 1,1-1,0 1,-1 0,0 0,-11 5,0 0,0 1,1 1,0 0,0 1,1 0,0 1,1 0,0 2,0-1,2 1,-1 1,-6 10,8-10,0 0,1 1,0 0,1 0,1 1,0 0,1 0,0 1,2-1,-1 1,2 0,0 0,1 0,1 0,1 0,0 0,1 0,0 0,1 0,1-1,1 1,0-1,1 0,0 0,3 1,-1-6,1 0,1-1,0-1,0 1,0-2,1 1,0-2,1 1,0-1,-1-1,2 0,-1-1,1 0,4 0,14 3</inkml:trace>
  <inkml:trace contextRef="#ctx0" brushRef="#br0" timeOffset="3785.27">3670 636,'-3'9,"1"1,-1 0,2 0,-1 0,1 1,1-1,0 0,0 0,1 1,1-1,-1 0,1 0,1 0,0 0,4 8,-6-16,0 0,1 1,-1-1,0 0,1 0,-1 0,1 0,0 0,-1-1,1 1,0 0,0-1,0 1,0-1,1 0,-1 0,0 0,0 0,1 0,-1 0,1 0,-1-1,1 0,-1 1,1-1,-1 0,1 0,-1 0,1 0,-1-1,1 1,-1-1,0 1,1-1,-1 0,0 0,1 0,-1 0,0-1,0 1,2-2,79-71,43-72,-123 141,25-27,-27 32,-1-1,1 1,-1-1,1 1,-1 0,1-1,0 1,-1 0,1-1,-1 1,1 0,0 0,-1 0,1 0,0-1,-1 1,1 0,0 0,-1 0,1 0,0 1,-1-1,1 0,0 0,-1 0,1 0,0 1,-1-1,1 0,-1 1,1-1,-1 0,1 1,-1-1,1 1,-1-1,1 1,-1-1,1 1,-1-1,1 1,-1-1,0 1,0-1,1 1,-1 0,0-1,0 1,0 0,1-1,-1 1,0 0,0-1,0 1,0 0,2 9,-1 1,0 0,-1 0,0 0,0 0,-1 0,-1 0,0-1,0 1,-4 9,-7 46,6 94,8-115,-3 0,-1 1,-3-1,-7 29,3-34,9-26,-1-1,0 1,-1-1,-1 1,0-1,-1 0,0-1,-1 1,-1-1,0 0,0 0,-1-1,0 0,-1-1,-1 1,1-2,-2 1,1-2,-3 2,12-9,-1 0,1-1,-1 1,1 0,-1-1,1 1,-1-1,1 0,-1 1,0-1,1 0,-1 0,0 0,1 0,-1 0,1-1,-1 1,0 0,1-1,-1 1,1-1,-1 1,1-1,-1 0,1 0,-1 0,1 0,0 0,0 0,-1 0,1 0,0 0,0-1,0 1,0 0,0-1,1 1,-1-1,0 1,1-1,-1 1,1-1,-1 1,1-1,0 1,-1-2,-5-83,7 80,1-38,3 0,1 1,2-1,12-35,-11 50</inkml:trace>
  <inkml:trace contextRef="#ctx0" brushRef="#br0" timeOffset="4033.169">4403 127,'-24'38,"-12"23,-6 5,5-3,9-8,8-13</inkml:trace>
  <inkml:trace contextRef="#ctx0" brushRef="#br0" timeOffset="5973.202">4658 748,'10'0,"12"0,7 0,4 0,1 0,0 0,-2 0,-1-5,-1-1,-1 0,0 1,-1 1,-5-3,-1 0,0 0,-4 2</inkml:trace>
  <inkml:trace contextRef="#ctx0" brushRef="#br0" timeOffset="6272.887">4940 381,'-10'57,"-3"25,1 2,2-8,3-12,8-12,3-10,1-8,0-9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28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268 452,'-7'1,"20"-22,141-191,-51 55,-102 156,-1 0,1 1,-1-1,1 0,0 1,-1-1,1 0,0 1,0-1,-1 1,1-1,0 1,0 0,0-1,0 1,0 0,-1-1,1 1,0 0,0 0,0 0,0 0,0 0,0 0,0 0,0 0,0 0,0 0,-1 1,1-1,0 0,0 1,0-1,0 0,0 1,-1-1,1 1,0-1,0 1,-1 0,1-1,0 1,-1 0,1 0,-1-1,1 1,-1 0,1 0,-1 0,0-1,1 1,-1 0,0 0,0 0,1 0,-1 0,0 0,0 0,0 0,10 59,-11-22,0-31,0 1,1 0,0-1,0 1,1-1,0 1,0-1,0 1,1-1,0 0,1 1,0-1,0-1,4 8,-5-13,0 1,0-1,0 1,0-1,0 0,0 0,0 0,0 0,1 0,-1 0,0-1,1 1,-1-1,0 1,1-1,-1 0,1 0,-1 0,1 0,-1-1,0 1,1-1,-1 1,0-1,1 0,-1 0,0 0,0 0,0 0,0-1,0 1,0 0,1-2,64-53,72-101,-109 113,-19 68,2 33,-11-44,0 0,1 0,0 0,1-1,0 0,1 0,0 0,1 0,1-1,0 0,3 3,2-1</inkml:trace>
  <inkml:trace contextRef="#ctx0" brushRef="#br0" timeOffset="327.924">268 481,'111'10,"0"-5,0-5,-1-5,87-15,-194 20,39-8,1 2,0 2,1 1,-1 3,6 2,-27 2,-5 3</inkml:trace>
  <inkml:trace contextRef="#ctx0" brushRef="#br0" timeOffset="1027.989">635 678,'-11'12,"-46"44,2 3,3 2,-1 7,12 9,41-77,1-1,-1 1,0 0,0 0,1 0,-1-1,0 1,0 0,1 0,-1 0,0 0,0 0,1-1,-1 1,0 0,1 0,-1 0,0 0,0 0,1 0,-1 0,0 0,1 0,-1 0,0 0,0 0,1 1,-1-1,0 0,1 0,-1 0,0 0,0 0,1 1,-1-1,0 0,0 0,0 0,1 1,-1-1,0 0,0 0,0 0,1 1,-1-1,0 0,0 1,0-1,0 0,0 0,0 1,0-1,0 0,0 1,0-1,0 0,0 0,0 1,0-1,0 0,0 1,0-1,0 0,24-15,135-166,6 16,-164 164,-1 1,1-1,-1 0,1 1,-1-1,1 1,0-1,-1 1,1-1,0 1,-1 0,1-1,0 1,0 0,-1 0,1-1,0 1,0 0,0 0,-1 0,1 0,0 0,0 0,0 0,0 0,-1 0,1 1,0-1,0 0,-1 0,1 1,0-1,0 0,-1 1,1-1,0 1,-1-1,1 1,-1-1,1 1,0 0,-1-1,1 1,-1 0,0-1,1 1,-1 0,1-1,-1 1,0 0,17 49,-12-34,73 119,-48-90,-29-45,0 1,0 0,0 0,0 0,0 0,0-1,-1 1,1 1,0-1,-1 0,1 0,-1 0,1 0,-1 0,0 0,1 1,-1-1,0 0,0 0,0 1,0-1,0 0,0 0,0 0,0 1,0-1,0 0,-1 0,1 0,-1 1,1-1,-1 0,1 0,-1 0,0 0,1 0,-1 0,0 0,0 0,0 0,0 0,0-1,0 1,0 0,0-1,0 1,0 0,0-1,0 1,0-1,-1 0,1 1,0-1,0 0,0 0,-1 0,1 0,0 0,0 0,-1 0,1 0,0 0,0-1,0 1,-1-1,-21-4,0-1,0-1,1-1,0-1,1-1,0-1,1-1,-1-1,-16-8,-10-7,29 14</inkml:trace>
  <inkml:trace contextRef="#ctx0" brushRef="#br0" timeOffset="1483.996">1313 57,'21'13,"36"113,-43-88,-1 0,-2 1,-2 1,-2-1,-1 2,-2-1,-2 0,-2 1,-3 21,1-45,-1 1,-1-1,0 0,-1 0,-1-1,-1 1,0-1,-1-1,-1 1,0-1,-1-1,-1 0,0 0,-1-1,-1 0,1-1,-2-1,-8 6,-1-2</inkml:trace>
  <inkml:trace contextRef="#ctx0" brushRef="#br0" timeOffset="1946.431">296 1,'-27'28,"1"1,2 2,0 0,3 1,0 2,2 0,-12 32,14-30,1 0,2 1,2 0,1 1,2 1,1-1,2 1,2 1,2-1,1 12,-1-32,1-1,1 0,1 0,0 0,2 0,0 0,0 0,2 0,0-1,1 0,1 0,1 0,0-1,1 0,1-1,0 0,1 0,0-1,2-1,-1 0,2 0,0-1,13 8,-3-7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4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155 103,'1'0,"-1"0,1 0,0 0,0 0,0 0,-1 0,1 0,0 0,0-1,-1 1,1 0,0 0,-1-1,1 1,0-1,-1 1,1 0,0-1,-1 1,1-1,-1 1,1-1,-1 0,1 1,-1-1,1 0,-1 1,0-1,1 0,-1 1,0-1,0 0,1 0,-1 1,0-1,0 0,0 0,0 1,0-1,0 0,0 0,0 0,0 1,-1-1,1 0,0 0,0 1,-1-1,1 0,0 1,-1-1,1 0,-8-8,4 4,0-1,0 1,0 0,-1 1,0-1,0 1,0 0,0 0,-1 0,0 1,1 0,-1 0,0 0,-1 1,1 0,-4-1,7 5,0 0,0 1,1 0,-1-1,1 1,0 0,-1 0,1 0,1 0,-1 1,0-1,1 1,0-1,-1 1,1-1,1 1,-1-1,0 1,1 0,0 0,0-1,0 1,0 0,1-1,-1 1,1 0,-1 3,-1 30,0-1,3 1,1 0,2 0,1-1,11 34,64 183,-76-26,-4-223,0 1,-1-1,1 1,-1 0,0-1,-1 1,1 0,-1-1,0 1,0-1,-1 1,1-1,-1 1,0-1,0 0,0 0,-1 0,1 0,-1 0,0-1,0 1,0-1,-1 0,1 1,-1-2,0 1,0 0,0-1,0 0,0 0,0 0,-1 0,1-1,-1 1,1-1,-1 0,1-1,-3 1,-38-40,33 24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5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171 167,'1'-6,"0"-1,0 1,-1 0,0 0,0-1,0 1,-1 0,0 0,0-1,0 1,-1 0,0 0,0 0,-1 1,1-1,-1 0,-1 1,1 0,-1 0,0 0,0 0,0 0,-1 1,1 0,-1 0,0 0,-1 1,1-1,0 1,-1 1,-3-2,7 4,-1 0,0 0,1 0,-1 0,0 1,1 0,-1-1,1 1,-1 0,1 0,-1 0,1 0,0 1,-1-1,1 1,0-1,0 1,0 0,0 0,0 0,1 0,-1 0,1 0,-1 0,1 1,0-1,-1 1,1-1,1 1,-1-1,0 1,-18 84,36 78,-5-99,97 357,-76-225,-31-194,-1 1,0 0,0-1,-1 1,1 0,-1-1,0 1,0 0,-1-1,1 1,-1 0,0-1,0 1,-1-1,1 1,-1-1,0 1,0-1,0 0,-1 0,0 0,0-1,0 1,0 0,0-1,-1 0,1 0,-1 0,0 0,0-1,0 1,0-1,0 0,-1 0,1-1,0 1,-1-1,-3 1,5-2,-1 0,0-1,1 1,-1 0,1-1,-1 0,1 0,0 0,-1 0,1-1,0 1,0-1,0 0,0 0,0 0,0 0,0 0,1-1,-1 1,1-1,0 0,-1 1,1-1,1 0,-1 0,0-1,1 1,-1 0,0-4,-3-13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1,'20'0,"10"0,5 0,2 0,-1 0,-1 0,-3 0,-1 0,-2 0,-5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8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0 211,'57'284,"-30"-87,-27-191,0-1,0 1,0 0,1-1,-1 1,1 0,0 0,1-1,0 1,-1-1,2 0,-1 1,1-1,0 1,-1-6,-1 0,0 0,0 0,0 0,0-1,0 1,0 0,0-1,0 1,0 0,0-1,0 0,0 1,0-1,0 0,0 1,0-1,-1 0,1 0,0 1,0-1,-1 0,1 0,-1 0,1 0,-1 0,1 0,-1 0,1 0,-1 0,0-1,0 1,0 0,0 0,1-1,85-313,-13 139,-51 131,-17 28</inkml:trace>
  <inkml:trace contextRef="#ctx0" brushRef="#br0" timeOffset="588.383">734 14,'0'-5,"-5"-2,-2 6,-3 2,-2 7,-2 1,0 4,-1 0,1 3,3 2,-1 0,1 0,-2-2,-4 1,2 2,-2-2,6-4,6-4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1 118,'137'0,"-135"0,0 0,0 0,0 1,0-1,0 0,1 1,-1-1,0 1,0 0,-1-1,1 1,0 0,0 0,0 0,0 1,-1-1,1 0,-1 1,1-1,-1 1,1 0,-1-1,0 1,0 0,0 0,0-1,0 1,0 0,0 0,-1 0,1 0,-1 0,1 0,-1 1,0-1,0 0,0 0,0 0,0 0,0 0,-1 0,1 0,-1 0,1 0,-1 0,0 0,0 0,0 0,0 0,0 0,0 0,-1 0,0 1,0-1,0 0,0 1,0-1,1 1,0 0,-1-1,1 1,0 0,0 0,0 0,1 0,-1 0,1 0,-1 0,1 0,0 0,0 0,1 0,-1 0,1 0,-1 0,1 0,0 0,0 0,0-1,0 1,1 0,-1-1,1 1,0-1,0 1,-1-1,2 0,-1 1,0-1,0 0,1-1,-1 1,1 0,2 1,75-9,-54 0</inkml:trace>
  <inkml:trace contextRef="#ctx0" brushRef="#br0" timeOffset="1828.83">368 682,'-27'17,"9"-7,0 1,1 1,0 0,1 1,1 1,0 0,0 1,2 0,0 2,1-1,-5 10,16-23,-1 1,1-1,0 1,1 0,-1-1,1 1,-1 0,1-1,0 1,1 0,-1 0,1-1,-1 1,1 0,0-1,0 1,1-1,-1 0,1 1,0-1,0 0,0 0,0 0,0 0,1 0,-1 0,1-1,0 1,0-1,0 0,0 0,0 0,0 0,0 0,1-1,-1 1,1-1,-1 0,1 0,0-1,-1 1,1-1,0 1,-1-1,1 0,0-1,2 1,12-2,0-1,0-1,0 0,-1-1,0-1,0-1,0 0,-1-1,0-1,0-1,-1 0,0-1,8-8,164-175,-166 173,-1-1,-2-1,0-1,-1 0,-1-1,-2-1,0 0,-2-1,-1-1,-1 0,-1 0,-2-1,0 0,-3 0,2-21,-6 43,0 1,0 0,-1-1,0 1,0-1,-1 1,1 0,-1 0,-1 0,1 0,-1 0,0 1,0-1,-1 1,0 0,1 0,-2 0,1 0,-1 1,1-1,-1 1,-1 0,1 1,0-1,-1 1,0 0,1 1,-1-1,0 1,-1 0,1 1,0-1,0 1,-1 1,1-1,-1 1,1 0,0 0,-1 1,1 0,-1 0,1 1,0-1,-4 3,-2 2,0 1,1 0,1 0,-1 1,1 0,0 1,1 0,0 1,0 0,1 0,1 1,-1 0,2 1,0-1,0 1,1 0,0 1,1-1,1 1,0 0,0 0,2 0,-1 0,2 0,0 0,0 0,1 0,1 0,0 0,1 0,0 0,5 11,4 5,2-1,0 0,2-1,1-1,1 0,1-1,1-1,16 13,-23-25,0 0,1-1,0-1,1 0,0-1,0 0,1-1,0-1,1-1,16 5,8-17,-29-4</inkml:trace>
  <inkml:trace contextRef="#ctx0" brushRef="#br0" timeOffset="2081.95">1383 456,'-33'38,"-26"37,-3 11,5-5,11-12,10-16,10-14,10-8,7-4,1-8,1-1,3 0,1-2</inkml:trace>
  <inkml:trace contextRef="#ctx0" brushRef="#br0" timeOffset="2366.584">1016 428,'10'29,"8"23,5 9,4-2,-2-7,-2-6,1-7,1-5,-3-3,-2-8,1-7,-2-6</inkml:trace>
  <inkml:trace contextRef="#ctx0" brushRef="#br0" timeOffset="2632.597">1637 174,'-14'29,"-5"9</inkml:trace>
  <inkml:trace contextRef="#ctx0" brushRef="#br0" timeOffset="3130.553">1863 598,'-35'15,"0"2,1 2,2 1,0 2,0 0,-1 5,30-25,-1 1,0-1,1 1,0-1,-1 1,1 0,0 1,1-1,-1 0,0 1,1 0,0-1,0 1,0 0,0 0,1 0,-1 0,1 0,0 1,0-1,1 0,-1 1,1-1,0 0,0 1,1-1,-1 0,1 0,0 1,0-1,0 0,1 0,-1 0,1 0,0 0,0 0,1-1,-1 1,1-1,-1 1,1-1,0 0,3 2,1 0,0-1,0 0,0-1,1 1,0-1,-1-1,1 1,0-2,0 1,1-1,-1 0,0 0,0-1,1 0,-1-1,0 0,0 0,0-1,0 0,0 0,0-1,0 0,6-4,9-4,-1-1,0-2,-1 0,0-1,-2-1,0-1,3-4,-1-3,-1-1,-2 0,0-1,-2-2,10-19,-1 2,-7 16,0-1,-2 0,-1-1,-2-1,-1 0,-1 0,-2-2,-1 1,-2-1,-1 0,-2 0,-1 0,-2-25,0 55,0 0,0 0,0 0,-1 0,0 0,1 0,-1 0,-1 1,1-1,0 0,-1 1,0-1,0 1,0-1,0 1,-1 0,1 0,-1 0,0 0,0 0,0 1,0-1,0 1,0 0,-1 0,1 0,-1 0,0 1,1 0,-1-1,0 1,0 0,0 1,0-1,0 1,0 0,0 0,0 0,0 0,1 1,-3 0,-9 5,0 2,0 0,0 0,1 1,0 1,1 1,0 0,1 0,0 1,1 1,0 0,1 1,0 0,2 0,-1 1,2 0,0 0,0 1,2 0,-2 7,1-7,2 0,-1 0,2 1,0-1,1 1,1 0,0 0,1 0,1 0,1-1,0 1,1 0,1-1,0 1,2-1,0-1,0 1,2-1,-1 0,2 0,0-1,1 0,0-1,1 0,1-1,0 0,10 7,-13-13,-1-1,2-1,-1 0,0 0,1-1,0 0,0 0,-1-1,2-1,1 1,13 0</inkml:trace>
  <inkml:trace contextRef="#ctx0" brushRef="#br0" timeOffset="3715.807">2427 456,'-11'20,"0"1,1 1,1 0,1 0,1 1,1 0,1 0,1 0,1 1,1-1,1 1,2 22,-1-43,1 0,-1 0,1 0,0-1,0 1,0 0,0-1,0 1,1 0,-1-1,1 0,0 1,0-1,0 0,0 0,0 0,0 0,0 0,1 0,-1-1,1 1,-1-1,1 0,0 0,-1 0,1 0,0 0,0 0,0-1,-1 1,1-1,0 0,0 0,0 0,0 0,0-1,2 0,6 0,0-2,-1 1,1-2,-1 1,0-1,0-1,0 0,0 0,5-5,9-9,0-1,-2-1,0-1,-1 0,-1-2,-2-1,0 0,8-17,-22 35,38-38,-40 47,-1-1,0 0,1 1,-1-1,0 1,0-1,0 1,0-1,0 1,0 0,-1-1,1 1,0 0,-1 0,1 0,-1-1,0 1,0 0,0 0,0 0,0 0,0 0,0 0,-1 1,-24 121,-54 322,21-187,27-203,30-55,1 0,-1 0,0 0,0 0,0 0,1-1,-1 1,0 0,0 0,0-1,0 1,0-1,0 1,0-1,0 1,-1-1,1 0,0 1,0-1,0 0,0 0,-1 0,1 0,0 0,0 0,0 0,0 0,0 0,-1-1,1 1,0 0,0-1,0 1,0-1,0 0,0 1,0-1,0 0,0 1,0-1,0 0,1 0,-1 0,0 0,0 0,1 0,-1 0,1 0,-1 0,1 0,-1 0,1-1,-10-22,1-1,2 0,0 0,2-1,1 0,0 1,2-2,1 1,2 0,0 0,5-20,20-118,-16 132</inkml:trace>
  <inkml:trace contextRef="#ctx0" brushRef="#br0" timeOffset="3983.983">3134 174,'-20'24,"-10"13,-1 4,5 1,2-8,6-3,5-4,5-5</inkml:trace>
  <inkml:trace contextRef="#ctx0" brushRef="#br0" timeOffset="4844.337">1722 61,'-14'19,"-10"16,-6 3,3-2,1-6,5-3,6-2,5-5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5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1 762,'56'-2,"113"-22,-27-7,-124 30,-7 1</inkml:trace>
  <inkml:trace contextRef="#ctx0" brushRef="#br0" timeOffset="399.441">142 451,'5'10,"1"12,0 8,-1 3,-1 1,-2 0,-1-2,0-1,-1-1,0-1,-1 0,1-1,5 0,1 0,0 0,-2 0,0 0,-2-5</inkml:trace>
  <inkml:trace contextRef="#ctx0" brushRef="#br0" timeOffset="3638.11">622 677,'171'-281,"-55"94,-116 186,0 0,1-1,-1 1,0 0,1 0,-1 0,1 0,-1 0,1 0,0 1,-1-1,1 0,0 0,-1 0,1 1,0-1,0 0,0 1,0-1,0 0,0 1,0-1,0 1,0 0,0-1,0 1,0 0,0-1,0 1,0 0,0 0,0 0,0 0,1 0,-1 0,0 1,0-1,0 0,0 0,0 1,0-1,0 1,0-1,0 1,0-1,0 1,0 0,-1-1,1 1,0 0,0 0,-1-1,1 1,0 0,-1 0,1 1,8 88,-10-82,0 0,1 0,0 0,0 0,1 0,0 0,1 0,0 0,0-1,0 1,1 0,1-1,-1 0,1 0,3 5,-5-10,0 0,-1 0,1-1,0 1,0 0,0-1,0 0,1 1,-1-1,0 0,0 0,1 0,-1-1,1 1,-1 0,1-1,-1 0,1 1,-1-1,1 0,-1 0,1-1,-1 1,1 0,-1-1,1 0,-1 1,0-1,1 0,-1 0,0-1,0 1,2-1,69-55,-70 54,152-158,-155 160,0 0,1 0,-1 1,0-1,1 0,-1 0,1 0,-1 0,1 1,-1-1,1 0,0 0,-1 1,1-1,0 1,0-1,0 0,-1 1,1-1,0 1,0 0,0-1,0 1,0 0,0-1,-1 1,1 0,0 0,0 0,0 0,0 0,0 0,0 0,0 0,0 0,0 1,0-1,0 0,0 1,0-1,-1 0,1 1,0-1,0 1,0-1,-1 1,1 0,0-1,-1 1,1 0,0-1,-1 1,1 0,-1 0,1 0,-1 0,1 0,10 59,-10-50,1 3,0-1,1 0,1 0,0 1,0-2,1 1,0-1,1 1,1-1,0-1,0 0,1 0,8 9,-2-3</inkml:trace>
  <inkml:trace contextRef="#ctx0" brushRef="#br0" timeOffset="3923.717">649 818,'44'-14,"28"-10,11-1,2 0,-4 3,-11 6,-9 1,-8 2,-10 4,-7 4,-4 2,-4 2,-1 1,-1 0,-4 6,-11 6,-8 1</inkml:trace>
  <inkml:trace contextRef="#ctx0" brushRef="#br0" timeOffset="4572.713">1073 931,'-305'378,"279"-340,21-30,18-25,143-221,-128 205,-8 7,2 2,1 0,1 1,1 1,0 1,22-12,-45 32,0-1,1 1,-1 0,1 0,0 0,-1 0,1 0,0 1,-1-1,1 1,0 0,0-1,0 1,-1 1,1-1,0 0,0 1,-1-1,1 1,0 0,-1 0,1 0,-1 0,1 0,-1 1,1-1,-1 1,0-1,0 1,0 0,0 0,0 0,0 0,0 1,-1-1,1 0,-1 1,0-1,1 1,-1-1,39 112,-39-109,42 141,-36-122,-5-22,-1 1,1 0,-1 0,0-1,0 1,0 0,0 0,-1 0,1 0,-1 0,0 0,0 0,0 0,0 0,0 0,-1 0,1 0,-1 0,0 0,0 0,0 0,0 0,-1 1,0-3,-1-1,1 1,-1 0,0-1,1 0,-1 0,0 0,1 0,-1 0,0 0,1-1,-1 1,0-1,1 1,-1-1,1 0,-1 0,1-1,0 1,-1 0,1-1,0 1,-1-2,-4-1,-20-13,1-1,1-1,1-2,0 0,-19-24,21 19,4 3</inkml:trace>
  <inkml:trace contextRef="#ctx0" brushRef="#br0" timeOffset="5068.897">1637 57,'4'-2,"-1"1,1 0,0 0,-1 0,1 0,0 1,0-1,-1 1,1 0,0 0,0 0,-1 1,1 0,0-1,0 1,-1 0,1 1,-1-1,1 1,-1-1,1 1,-1 0,0 0,0 1,0-1,0 1,-1-1,1 1,-1 0,1 0,-1 0,0 0,0 1,0-1,-1 0,1 1,-1-1,0 1,0 0,0-1,0 5,7 20,-1 1,-2 1,-1-1,-1 1,-2 0,-1 0,-4 28,2 3,2 17,2-5,-3 1,-4-1,-2-1,-4 1,-3-1,-2-1,-8 10,18-61,-2-1,0-1,-1 1,-1-1,-1-1,0 1,-1-2,-10 10,-20 16,24-28</inkml:trace>
  <inkml:trace contextRef="#ctx0" brushRef="#br0" timeOffset="5605.463">763 0,'-43'86,"4"2,3 2,5 1,4 1,4 2,4 0,-6 86,20-137,2-1,2 1,2 0,2 0,1-1,3 1,1-1,2-1,2 0,1 0,3-1,9 18,-17-45,0 0,1-1,0 0,1 0,1-1,-1 0,2-1,-1 0,2-1,-1-1,1 1,0-2,1 0,0-1,0 0,14 4,-4-4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59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0 639,'36'176,"12"95,-48-264,1 0,0 0,0 0,1 0,0 0,0 0,0-1,1 1,0-1,0 1,1-1,0 0,0-1,0 1,3 1,-4-7,1 0,-1-1,0 1,1-1,-1 1,0-1,1 0,-1-1,0 1,0 0,0-1,0 0,0 0,0 0,0 0,-1 0,1 0,-1-1,1 1,-1-1,0 0,0 0,0 0,-1 0,1 0,0 0,-1 0,0 0,86-219,29-46,-103 224,-9 24</inkml:trace>
  <inkml:trace contextRef="#ctx0" brushRef="#br0" timeOffset="535.003">84 384,'107'23,"-90"-21,-1-1,1 0,-1-1,1-1,-1-1,1 0,-1-1,12-3,89-9,-150-10,-136-42,150 59</inkml:trace>
  <inkml:trace contextRef="#ctx0" brushRef="#br0" timeOffset="878.371">112 130,'15'-4,"18"-8,10 0,1 1,-2 2,-3 4,-3 1,-3 3,-3 5,-1 3,-1 0,-5-2</inkml:trace>
  <inkml:trace contextRef="#ctx0" brushRef="#br0" timeOffset="2734.685">762 808,'-17'39,"17"-39,0 1,0 0,0-1,-1 1,1 0,0-1,0 1,0 0,0 0,0-1,0 1,1 0,-1-1,0 1,0 0,0-1,1 1,-1-1,0 1,0 0,1-1,-1 1,1-1,-1 1,1-1,-1 1,1-1,-1 1,1-1,-1 1,1-1,-1 0,1 1,0-1,-1 0,1 0,0 1,-1-1,1 0,0 0,-1 0,1 0,0 0,-1 0,1 0,0 0,-1 0,1 0,0 0,-1 0,1 0,0-1,-1 1,1 0,0-1,6-2,-1 0,0 0,0-1,0 0,0 0,0-1,-1 0,0 0,0 0,0 0,-1-1,0 1,0-1,0-1,-1 1,2-4,-5 9,-1-1,0 1,1 0,-1-1,0 1,0-1,0 1,0 0,0 0,0 0,0 0,0-1,0 1,-1 1,1-1,0 0,-1 0,1 0,-1 1,1-1,-1 1,1-1,-1 1,1-1,-1 1,1 0,-1 0,1 0,-1 0,0 0,1 0,-1 0,1 1,-1-1,1 0,-1 1,1-1,-1 1,1 0,-1 0,1-1,0 1,-1 0,1 0,0 0,0 0,0 0,0 1,-1 0,0-2,0 1,0 0,0 0,0 0,0 0,0 0,0 1,0-1,0 0,1 1,-1 0,1-1,-1 1,1 0,-1 0,1 0,0 0,0 0,0 0,0 0,0 0,1 0,-1 0,1 0,-1 1,1-1,0 0,0 0,0 2,7 4</inkml:trace>
  <inkml:trace contextRef="#ctx0" brushRef="#br0" timeOffset="3519.211">1411 103,'-149'-98,"148"98,-1-1,1 0,0 1,0-1,-1 1,1 0,0-1,-1 1,1 0,-1 0,1 0,0 0,-1 0,1 0,-1 0,1 0,0 1,-1-1,1 0,0 1,-1-1,1 1,0 0,0-1,0 1,-1 0,1 0,0 0,0 0,0 0,0 0,0 0,1 0,-1 0,0 0,0 0,1 1,-1-1,1 0,-1 0,1 1,-1-1,1 0,0 2,-6 66,6-60,31 204,27 168,1 9,-51-338,-1 67,-9-106,2 2,-2-1,0 0,0 1,-1-1,-1 0,0 0,-1-1,-1 1,0-1,-1-1,0 1,-1-1,0 0,-1 0,0-1,-1-1,0 1,-5 2,11-10,0-1,-1 1,1-1,-1 0,0-1,1 1,-1-1,0 0,0 0,0 0,0-1,0 1,0-1,0-1,0 1,0-1,1 0,-1 0,0 0,0 0,0-1,1 0,-1 0,1 0,0-1,-1 1,1-1,0 0,1 0,-1-1,0 1,1-1,0 0,0 0,0 0,0 0,1 0,-1-1,1 1,0-1,0 1,1-1,0 0,0 0,0 0,0 1,0-4,0-4,-1 0,1 0,1-1,0 1,1 0,1 0,-1 0,2 0,0 0,0 1,1-1,1 1,0-2,6-5</inkml:trace>
  <inkml:trace contextRef="#ctx0" brushRef="#br0" timeOffset="4279.472">1636 639,'11'6,"0"0,-1 1,0 0,-1 1,1 0,-1 1,-1-1,0 2,0-1,-1 1,0 0,0 1,-1 0,-1 0,0 0,-1 0,0 1,0 0,1 8,36 208,-38-200,21 56,-3-110,22-107,-26 75,2 1,2 0,3 2,11-15,55-65,-70 118</inkml:trace>
  <inkml:trace contextRef="#ctx0" brushRef="#br0" timeOffset="4714.08">1665 300,'341'0,"-317"-4,-29-10,-2 10,-11-7,1 0,-1-1,2-1,0-1,0-1,2 0,-1-1,10 8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05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194 135,'-19'20,"-11"15,-6 2,4 0,2-7,7-4,6-6</inkml:trace>
  <inkml:trace contextRef="#ctx0" brushRef="#br0" timeOffset="663.964">166 728,'-26'32,"8"-14,2 0,0 2,1 0,1 1,1 0,1 1,1 0,0 1,0 7,10-28,1 0,-1 1,1-1,0 1,-1-1,1 1,0-1,0 0,1 1,-1-1,0 1,1-1,0 1,-1-1,1 0,0 0,0 1,1-1,-1 0,0 0,1 0,-1 0,1 0,-1 0,1-1,0 1,0-1,0 1,0-1,0 1,0-1,0 0,0 0,1 0,-1 0,0-1,1 1,-1 0,1-1,-1 0,1 0,-1 0,0 0,1 0,-1 0,1 0,-1-1,1 1,-1-1,10-1,1 0,-1 0,0-1,0-1,-1 0,1-1,-1 0,0-1,0 0,-1 0,0-1,0-1,0 0,-1 0,4-6,117-150,-118 147,15-23,-2-1,-1-1,-3-2,-1 0,-2-1,-2-1,-2 0,-3-1,1-13,-10 49,-1 0,0 0,-1 0,-1 0,1 0,-2 0,1 0,-2 0,1 0,-3-3,4 11,0-1,0 1,0 0,-1 0,1 1,-1-1,0 0,0 1,0-1,0 1,0-1,-1 1,1 0,-1 0,1 0,-1 0,0 0,0 1,1-1,-1 1,0 0,-1 0,1 0,0 0,0 1,0-1,0 1,-1-1,1 1,0 0,-1 1,1-1,0 1,0-1,0 1,-1 0,-8 5,0 0,0 1,1 0,1 1,-1 0,1 1,0 0,1 1,0 0,1 0,0 1,0 0,1 0,1 0,0 1,-5 12,4-7,0 0,1 0,1 0,0 1,1 0,1-1,1 1,1 1,0-1,1 0,1 0,1 0,1 0,0 0,1-1,1 1,0-1,2 0,0 0,1-1,4 6,-5-7,1-1,0 0,1 0,1-1,1 0,-1-1,2 0,0-1,0 0,1 0,0-2,1 0,0 0,0-1,1-1,2 0,7-1</inkml:trace>
  <inkml:trace contextRef="#ctx0" brushRef="#br0" timeOffset="912.016">928 502,'-29'43,"-19"34,-6 13,6-4,7-17,9-14,12-13,8-8,11-10,6-14,2-9</inkml:trace>
  <inkml:trace contextRef="#ctx0" brushRef="#br0" timeOffset="1092.697">674 502,'5'39,"6"21,1 7,-1-5,3-11,-2-11,2-7,3-4,5-8,-3-1,1-6,-3-9,-5-5</inkml:trace>
  <inkml:trace contextRef="#ctx0" brushRef="#br0" timeOffset="1299.998">1097 22,'-9'29,"-4"14,1 0</inkml:trace>
  <inkml:trace contextRef="#ctx0" brushRef="#br0" timeOffset="1749.953">1154 700,'-11'22,"1"-5,1 0,1 1,1 0,0 0,1 1,1 0,1 0,0 6,4-23,-1 1,1-1,0 0,-1 1,1-1,1 0,-1 1,0-1,0 0,1 1,0-1,-1 0,1 0,0 0,0 1,0-1,0 0,0 0,1 0,-1-1,1 1,-1 0,1 0,0-1,-1 1,1-1,0 0,0 1,0-1,0 0,0 0,0 0,1 0,-1-1,0 1,0-1,1 1,-1-1,0 0,1 1,-1-1,0-1,1 1,-1 0,0-1,10-2,-1 0,1-1,-1-1,-1 0,1 0,-1-1,0-1,0 0,0 0,-1-1,0 0,-1 0,0-1,0 0,-1-1,3-4,92-174,-96 173,14-31,-3-1,-2-1,-2 0,-2-1,-2 0,-2-1,-1-40,-4 81,-1 0,-1 0,1 0,-1 0,-1 0,0 0,0 0,-1 0,0 1,0-1,-1 0,0 1,-1 0,1-1,-2 1,1 1,-1-1,0 1,-1 0,0 0,0 0,0 1,-1 0,-4-3,7 8,0 0,0 0,0 0,-1 1,1 0,0 0,0 0,0 0,0 0,-1 1,1 0,0 0,0 0,0 0,0 1,0-1,1 1,-1 0,0 0,1 1,-1-1,1 1,0 0,-2 1,-67 77,60-66,2 1,0 0,0 0,2 1,0 0,0 0,2 1,0 0,2 1,0-1,0 1,2-1,0 1,2 0,0 0,1 0,0 0,2-1,0 1,2-1,0 2,40 53,-31-55</inkml:trace>
  <inkml:trace contextRef="#ctx0" brushRef="#br0" timeOffset="2263.17">1492 672,'-4'6,"0"0,0 1,1-1,0 1,0 0,0 0,1 0,0 0,0 0,1 0,0 1,0-1,1 0,0 1,0-1,2 8,-2-14,0 0,1 0,-1 1,1-1,-1 0,1 0,-1 0,1 0,0 0,-1 0,1 0,0 0,0-1,0 1,0 0,0 0,0-1,0 1,0 0,0-1,0 1,0-1,0 0,0 1,1-1,-1 0,0 0,0 1,0-1,1 0,-1 0,0 0,0-1,0 1,1 0,-1 0,0-1,0 1,0 0,0-1,0 1,1-1,-1 0,0 1,0-2,48-33,67-116,-115 151,-1 1,0-1,0 1,0-1,1 0,-1 1,0-1,0 1,1-1,-1 0,0 1,1-1,-1 0,0 0,1 1,-1-1,0 0,1 0,-1 1,1-1,-1 0,1 0,-1 0,0 0,1 0,-1 0,1 0,-1 0,1 0,-1 0,1 0,-1 0,1 0,-1 0,0 0,1 0,-1 0,1-1,-1 1,0 0,1 0,-1 0,1-1,-1 1,0 0,1-1,-1 1,0 0,1-1,-1 1,0 0,0-1,1 1,-1-1,0 1,0 0,0-1,0 1,1-1,-3 40,-16 108,7 81,8-197,-2 0,-1 0,-1-1,-1 0,-2-1,-5 10,13-34,0 0,0 0,0 0,-1-1,1 1,-1-1,0 0,0 1,-1-1,1-1,-1 1,0 0,0-1,0 0,-1 0,1 0,-5 2,7-7,0 1,0-1,0 1,1-1,-1 0,0 1,1-1,-1 0,1 0,-1 0,1-1,0 1,0 0,0 0,0-1,1 1,-1 0,1-1,-1 1,1 0,0-1,0 1,0-2,-3-8,-4-12</inkml:trace>
  <inkml:trace contextRef="#ctx0" brushRef="#br0" timeOffset="2528.807">1775 164,'-24'29,"-8"14,-3 0,4-3,7-3,8-3,7-8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21.3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1 867,'0'-1,"0"1,0-1,1 1,-1-1,0 1,0-1,1 1,-1-1,1 1,-1-1,0 1,1 0,-1-1,1 1,-1 0,1-1,-1 1,1 0,-1 0,1-1,-1 1,1 0,-1 0,1 0,-1 0,1 0,-1 0,1 0,0 0,-1 0,1 0,-1 0,1 0,-1 0,1 0,-1 0,1 1,-1-1,1 0,-1 0,1 1,-1-1,1 0,-1 1,1-1,-1 0,0 1,1-1,-1 1,0-1,1 1,-1-1,0 1,1-1,-1 1,0-1,0 1,5-53,11-135,71-66,-80 242,1 0,0 1,0 0,1 0,0 1,1 0,0 1,1 0,0 0,0 1,0 1,1 0,0 1,0 0,0 0,5 0,0-2,2 1,0 1,0 1,0 1,1 0,-1 2,1 0,0 1,-1 1,16 3,83 23,76 4,-165-31,0-1,-1-2,1 0,-1-2,0-1,0-2,16-6,19-6,-50 17,-1 1,0-2,0 0,0 0,0-1,0-1,-1 0,0 0,-1-1,1 0,-1-1,0 0,-1-1,0 0,-1-1,0 1,2-4,38-80,-47 93,-1 0,0 1,0-1,0 0,0 0,1 1,-1-1,0 0,0 1,1-1,-1 0,0 0,0 1,1-1,-1 0,0 0,1 0,-1 0,0 1,1-1,-1 0,0 0,1 0,-1 0,0 0,1 0,-1 0,0 0,1 0,-1 0,1 0,-1 0,0 0,1 0,-1 0,0 0,1 0,-1-1,0 1,1 0,-1 0,0 0,1-1,-1 1,0 0,0 0,1-1,-1 1,0 0,0 0,0-1,1 1,-1 0,0-1,0 1,0 0,0-1,0 1,3 37,-3-34,0 6,0-1,1 0,0 0,0 0,1 0,0 0,0 0,1-1,0 1,1-1,-1 1,1-1,1 0,-1-1,1 1,1-1,-1 0,1 0,0 0,0-1,1 0,-1 0,6 2,21 12,-19-9,2 0,-1-1,1-1,1-1,-1 0,1-1,1-1,-1-1,18 3,250-6,-116 27,141-27,-301 3,0 0,1 0,-1 1,-1 0,1 1,-1 0,0 0,0 1,-1 0,0 0,0 1,-1 0,0 0,0 1,-1-1,0 1,0 0,-1 1,0-1,-1 1,0-1,1 11,-1-13,14 55,-5-54,-6-13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22.1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875 0,'-34'33,"2"1,1 2,2 1,1 2,2 0,-15 33,23-40,2 1,1 1,1 0,2 1,-2 15,11-37,0-1,1 1,0 0,1 0,0 0,1 0,1 0,0 0,1 0,0 0,1 0,1 0,0-1,0 0,1 0,5 9,-2-10,0 0,0 0,1-1,1 0,0-1,0 0,1 0,0-1,0-1,1 1,0-2,0 0,1 0,-1-1,1-1,0 0,1-1,-1 0,1-1,-1-1,1 0,0-1,12 1,0-2,0-1,0-1,-1-1,1-2,-1 0,0-2,0 0,-1-2,0-1,2-2,-3 0,0-1,-1-1,0-1,-2 0,0-2,0-1,-2 0,0-1,-2-1,3-6,-11 17,-2-1,0-1,0 1,-1-1,0 0,-1 0,0-1,-1 1,0-1,-2 0,1 1,-1-1,-1 0,0 0,-1 0,0 0,-1 1,-1-1,0 0,0 1,-6-12,-3 4,0-1,-1 2,-2-1,0 2,-1 0,0 1,-1 1,-1 0,-1 1,0 1,-1 1,-1 1,0 1,0 0,-1 2,0 0,-1 2,0 0,0 2,0 0,-1 2,0 1,1 0,-1 2,0 1,0 0,-41 2,12 1</inkml:trace>
  <inkml:trace contextRef="#ctx0" brushRef="#br0" timeOffset="502.945">0 480,'10'-3,"0"0,0 0,0 1,1 1,-1 0,0 0,1 1,-1 0,0 0,1 2,8 1,16 0,73 1,0-5,0-5,62-12,712-79,-498 78,-361 19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0.01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1,'-1'16,"1"1,0 0,2 0,0 0,1 0,0-1,2 1,0-1,0 0,2-1,0 1,1-1,0-1,1 1,5 4,0-6,0-1,0 0,2-1,-1-1,1-1,1 0,0-1,0-1,0 0,1-2,1 1,10 4,123 25,-97-28,0-3,1-2,49-4,-8 0,44-9,142-52,55 41,-317 17,1 1,-1 1,1 1,0 0,-1 2,1 0,0 2,0 0,9 3,27 6,-47-11,0 2,0-1,0 1,-1 1,1 0,-1 0,0 1,0 1,0-1,-1 2,1-1,-1 1,6 6,81 132,-93-142,0 0,1-1,-1 1,0-1,0 0,1 0,-1 0,0 0,1 0,-1-1,1 0,-1 0,1 0,-1 0,1 0,-1-1,1 1,-1-1,0 0,1 0,-1 0,0 0,1-1,-1 0,0 1,0-1,-1 0,1 0,0-1,-1 1,1 0,-1-1,1 0,1-2,16-10,108-52,-105 59,0 1,1 2,-1 0,1 1,0 2,6 0,-4 1,135 14,-10 23,-9-14,-91-14,0-2,1-3,-1-2,17-2,-2 0,-49 0,-1 0,1-1,-1-1,1 0,-1-1,0-1,-1 0,1-2,-1 1,0-2,-1 0,1-1,-2 0,1-1,-1-1,-1 0,0 0,-1-1,0-1,-1 0,6-9,68-120,-74 121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1.3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346 11,'-89'138,"75"-111,-82 142,-51 30,218-305,40-67,-5 14,-24 57,-80 101,1 0,-1 1,1-1,-1 1,0 0,1 0,-1 0,1 0,-1 0,1 0,-1 1,0-1,1 1,-1-1,1 1,-1 0,0 0,0 0,0 1,0-1,0 0,0 1,0-1,0 1,0 0,0-1,-1 1,1 0,-1 0,0 0,1 0,-1 0,0 1,0-1,0 0,-1 1,1-1,0 0,-1 3,11 13,19 26,-3 2,-1 1,-3 1,-2 0,9 33,-1 34,-29-114,-3-9</inkml:trace>
  <inkml:trace contextRef="#ctx0" brushRef="#br0" timeOffset="346.061">92 349,'43'0,"20"0,3 0,-5-5,-7-1,-9 0,-7 1,-5 2,-3 1,-2 0,-1 2,-1 0,-4 5,-1 1,-4 1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7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0 283,'24'0,"13"0,4 0,1 0,-2-5,-3-1,-4-1,-2 2,-1 2,-1-4,-2-1,1 2,0 1,-1 2,1 1,0 1,-5 6,-6 1</inkml:trace>
  <inkml:trace contextRef="#ctx0" brushRef="#br0" timeOffset="278.239">29 508,'38'-5,"23"-1,5 0,-3 1,-8 2,-9 1,-7 0,-10 2</inkml:trace>
  <inkml:trace contextRef="#ctx0" brushRef="#br0" timeOffset="729.954">141 0,'28'25,"0"-2,2-1,0-1,2-2,0-1,1-1,1-2,30 9,-34-13,-20-9,1 0,-1 1,0 0,0 1,0 0,-1 1,1 0,-1 0,0 1,-1 0,1 0,-1 1,0 0,-1 1,0 0,0 0,-1 0,0 1,0 0,-1 0,0 1,0 1,-4-6,-1 1,0-1,0 0,0 1,-1-1,0 0,0 1,0-1,-1 0,1 0,-1 0,0 0,-1 0,1-1,-1 1,0-1,0 1,-1-1,1 0,-1 0,0-1,0 1,-2 1,-106 70,-103 53,188-96,19-15</inkml:trace>
  <inkml:trace contextRef="#ctx0" brushRef="#br0" timeOffset="1129.732">1327 198,'-24'139,"6"2,1 115,-11-73,7-81,16-58,3-43,3-12</inkml:trace>
  <inkml:trace contextRef="#ctx0" brushRef="#br0" timeOffset="1430.129">875 226,'43'0,"43"0,17 0,0 0,-7 0,-12 0,-9 0,-13 0,-7 0,-9 0,-7 0,-5 0,-4 0,-2 0,-1 0,-1 0,-4 0</inkml:trace>
  <inkml:trace contextRef="#ctx0" brushRef="#br0" timeOffset="1815.541">2004 480,'39'-9,"26"-4,8 1,-5 2,-8 3,-10 2,-8 3,-7 1,-10 6,-3 2,-2-1,1 0,-2-3</inkml:trace>
  <inkml:trace contextRef="#ctx0" brushRef="#br0" timeOffset="2062.992">2089 705,'38'0,"28"0,11 0,-2-4,-9-3,-11 1,-10 2,-8 0,-10 2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255 112,'2'0,"0"0,0 0,-1 0,1 0,0 1,0-1,-1 0,1 1,0-1,-1 1,1-1,0 1,-1 0,1 0,-1 0,1 0,-1 0,0 0,1 0,-1 1,0-1,0 0,0 1,0-1,0 1,0-1,0 1,0-1,-1 1,1 0,0-1,-1 1,0 0,1-1,-1 2,25 117,-18-84,-2 0,-1 0,-2 0,-2 0,-2 19,1 7,-16 16,5-60</inkml:trace>
  <inkml:trace contextRef="#ctx0" brushRef="#br0" timeOffset="615.323">0 56,'167'-11,"69"-8,-148 6,-73 9,0 1,1 0,-1 2,1-1,0 2,-1 0,1 1,0 1,-1 0,7 3,0 1,-3-1</inkml:trace>
  <inkml:trace contextRef="#ctx0" brushRef="#br0" timeOffset="1051.819">622 508,'0'5,"0"11,0 7,0 5,0 3,0 0,0 0,0 0,0-1,0-6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52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283 179,'0'4,"0"12,0 8,0 4,0 2,0 2,0-1,0-1,0 0,0 0,0-2,0 1,0-1,0 0,0-5</inkml:trace>
  <inkml:trace contextRef="#ctx0" brushRef="#br0" timeOffset="250.072">0 630,'44'-5,"27"-6,8-2,-5 2,-11-2,-10 1,-11 3,-7 2,-9 8,-10 4</inkml:trace>
  <inkml:trace contextRef="#ctx0" brushRef="#br0" timeOffset="836.688">86 856,'38'-26,"-26"21,1 0,-1 0,1 1,0 0,0 1,0 1,0 0,1 1,-1 0,0 1,2 1,-14-1,0 0,1 0,-1 0,0 0,1 0,-1 0,0 1,1-1,-1 1,0-1,0 1,1-1,-1 1,0 0,0-1,0 1,0 0,0 0,0 0,0 0,0 0,0 0,-1 0,1 0,0 0,0 0,-1 1,1-1,-1 0,1 0,-1 1,0-1,0 0,1 1,-1-1,0 0,0 1,0-1,0 0,0 1,-1-1,1 0,0 1,-1-1,1 0,-1 1,0 0,-29 60,29-60,-130 169,129-170,1 0,-1 1,1-1,0 1,-1-1,1 1,0 0,0-1,0 1,0 0,0 0,1 0,-1 0,0 0,1 0,0 0,-1 0,1 0,0 0,0 0,0 0,0 0,0 0,1 0,-1 0,1 0,-1 0,1 0,0 0,-1-1,1 1,0 0,0 0,0-1,1 1,-1 0,0-1,1 1,-1-1,1 0,-1 1,1-1,0 0,-1 0,1 0,0 0,0 0,0-1,0 1,2 0,8-1,1 0,-1-1,1 0,-1-1,0 0,0-1,0-1,0 0,0-1,-1 0,0 0,0-1,0-1,-1 0,0 0,0-1,12-7,-3 2</inkml:trace>
  <inkml:trace contextRef="#ctx0" brushRef="#br0" timeOffset="1571.55">537 968,'264'-337,"-263"336,-1-1,0 1,0 0,1-1,-1 1,1 0,-1 0,1 0,0-1,-1 1,1 0,0 0,0 0,0 0,-1 0,1 0,0 0,0 1,1-1,-1 0,0 0,0 1,0-1,0 1,1-1,-1 1,0-1,0 1,1 0,-1 0,0 0,1 0,-1 0,0 0,1 0,-1 0,0 0,1 0,-1 1,0-1,0 1,1-1,-1 1,0-1,0 1,0 0,0-1,1 1,-1 0,0 0,-1 0,1 0,0 0,0 0,0 0,17 76,-18-71,0 0,1 1,-1-1,1 0,1 0,-1 0,1 0,0 0,1 0,-1 0,1 0,0-1,0 1,1-1,0 0,0 0,1 1,-2-5,-1 1,0-1,1 0,-1 0,0 0,1 0,-1-1,1 1,0-1,-1 1,1-1,-1 0,1 0,0 0,-1 0,1-1,-1 1,1-1,-1 1,1-1,-1 0,1 0,-1 0,1 0,-1 0,0-1,0 1,0-1,0 0,0 1,0-1,0 0,0 0,56-71,19-57,-21 39,-56 90,0 1,0-1,0 1,0-1,0 1,0-1,0 1,0 0,1-1,-1 1,0-1,0 1,1-1,-1 1,0-1,1 1,-1 0,0-1,1 1,-1 0,0-1,1 1,-1 0,1 0,-1-1,1 1,-1 0,1 0,-1 0,0 0,1-1,-1 1,1 0,-1 0,1 0,-1 0,1 0,-1 0,1 0,-1 0,1 1,-1-1,1 0,-1 0,1 0,-1 0,1 1,-1-1,1 0,-1 0,0 1,1-1,-1 0,1 1,-1-1,0 1,1-1,-1 0,0 1,0-1,1 1,-1-1,0 1,0-1,0 1,0-1,7 39,-6-31,23 140,-22-133,1-1,0 1,1-1,1 0,0 0,1-1,0 0,1 0,1 0,0-1,0 0,5 4,1-3</inkml:trace>
  <inkml:trace contextRef="#ctx0" brushRef="#br0" timeOffset="2020.723">1609 460,'177'338,"-177"-336,0 0,0-1,1 1,-1 0,0-1,0 1,1 0,-1-1,1 1,0-1,-1 1,1-1,0 1,0-1,0 1,0-1,0 0,0 1,0-1,1 0,-1 0,0 0,1 0,-1 0,0 0,1 0,-1-1,1 1,0-1,-1 1,1-1,-1 1,1-1,0 0,-1 0,1 1,0-1,-1-1,1 1,0 0,-1 0,1-1,0 1,-1-1,1 1,0-1,-1 1,1-1,-1 0,0 0,1 0,-1 0,0 0,1 0,-1 0,0-1,87-169,20-27,-101 176</inkml:trace>
  <inkml:trace contextRef="#ctx0" brushRef="#br0" timeOffset="2333.096">1525 150,'33'5,"21"1,11 0,-1-1,-6-1,-9-2,-7-1,-7 0,-4-1,-2 0,-7-1</inkml:trace>
  <inkml:trace contextRef="#ctx0" brushRef="#br0" timeOffset="2785.873">2315 37,'7'-3,"4"-3,0 1,0 1,0 0,1 0,-1 1,1 0,0 1,0 1,0 0,0 0,0 1,0 1,6 1,-16-2,0 1,-1-1,1 1,-1-1,1 1,0 0,-1 0,1 0,-1 0,0 0,1 0,-1 0,0 0,0 0,1 1,-1-1,0 1,0-1,-1 0,1 1,0 0,0-1,-1 1,1-1,-1 1,1 0,-1-1,0 1,0 0,0 0,0-1,0 1,0 0,0 0,0-1,-1 1,1 0,-1-1,1 1,-1 0,-37 59,-77 71,114-131,0 1,0-1,0 0,0 1,0-1,0 1,1-1,-1 1,0-1,1 1,0-1,-1 1,1 0,0-1,0 1,0 0,0-1,0 1,0 0,0-1,1 1,-1-1,1 1,-1 0,1-1,-1 1,1-1,0 1,0-1,0 0,0 1,0-1,0 0,0 0,0 1,0-1,1 0,-1 0,0 0,1-1,-1 1,1 0,-1 0,1-1,-1 1,1-1,0 1,-1-1,1 0,0 0,85 8,9-32,-75 20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5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1 283,'510'0,"-465"-5,-33-2</inkml:trace>
  <inkml:trace contextRef="#ctx0" brushRef="#br0" timeOffset="343.429">254 0,'-4'24,"-3"17,1 8,2-2,0-2,2-5,1-4,1-4,-1-2,2-1,-1-2,0 1,0-1,-4-4,-2-7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202 103,'-26'-31,"23"26,0 0,-1 0,1 0,-1 1,0 0,0-1,0 1,0 0,-1 1,0-1,0 1,0 0,0 0,0 1,-1-1,1 1,-1 0,1 1,-1-1,0 1,0 0,0 0,3 2,0 0,0-1,0 1,0 0,0 1,1-1,-1 0,0 1,1 0,-1-1,1 1,-1 0,1 0,0 0,0 1,0-1,0 0,0 1,1 0,-1-1,1 1,0 0,-1 0,1-1,0 1,1 0,-1 0,0 3,-7 89,8-67,15 135,55 72,-51-169,-9-33,-1-1,-1 2,-2-1,-1 1,0 17,-12 142,7-190,-1 0,1 0,-1-1,0 1,0 0,0-1,0 1,-1-1,1 1,-1-1,1 0,-1 1,0-1,0 0,0 0,0 0,0-1,-1 1,1 0,0-1,-1 1,1-1,-1 0,0 0,1 0,-1 0,0 0,1-1,-1 1,0-1,0 0,0 0,1 0,-1 0,0 0,0-1,0 1,1-1,-1 0,0 0,1 0,-1 0,0 0,1 0,-1-1,1 1,0-1,0 0,-1 0,1 0,0 0,1 0,-2-1,-10-15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2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432 650,'35'-39,"-3"-1,-1-2,-2-1,-2-1,5-15,10-15,75-83,-117 155,1 1,0 0,0-1,0 1,0-1,1 1,-1 0,0 0,1 0,-1 0,0 0,1 0,-1 0,1 0,-1 0,1 1,0-1,-1 1,1-1,0 1,-1 0,1-1,0 1,0 0,-1 0,1 0,0 1,-1-1,1 0,0 1,-1-1,1 1,0-1,-1 1,1 0,-1-1,1 1,-1 0,1 0,-1 0,0 0,1 1,-1-1,0 0,0 0,0 1,0-1,0 1,0-1,0 1,-1-1,1 1,0 0,-1-1,1 1,-1 0,0 0,53 184,-52-183,0-1,0 1,0 0,0-1,1 1,-1-1,1 0,0 1,-1-1,1 0,0 0,0 0,1 0,-1-1,0 1,0 0,1-1,-1 0,1 0,0 1,-1-1,1-1,0 1,-1 0,1-1,0 1,0-1,0 0,0 0,-1 0,1 0,0-1,0 1,0-1,-1 1,1-1,0 0,6-2,-1 0,0-1,0 0,0 0,0-1,-1 0,0 0,0-1,0 0,0 0,1-3,163-183,-170 190,-1 1,1 0,-1 0,1 0,-1 0,1 0,0 0,-1 0,1 0,0 0,0 0,0 0,0 0,0 0,0 1,0-1,0 0,0 1,0-1,0 1,1-1,-1 1,0-1,0 1,0 0,1 0,-1 0,0 0,1 0,-1 0,0 0,0 0,1 0,-1 0,0 1,0-1,0 0,1 1,-1-1,0 1,0 0,0-1,0 1,0 0,0 0,0-1,0 1,0 0,0 0,-1 0,1 0,0 0,-1 0,1 0,0 1,-1-1,1 0,7 64,-9-57,1 0,0 0,0 1,1-1,0 0,1 0,0 0,0-1,0 1,1 0,0-1,1 0,0 1,0-1,0-1,1 1,0-1,0 1,6 4,6-3</inkml:trace>
  <inkml:trace contextRef="#ctx0" brushRef="#br0" timeOffset="295.37">432 622,'135'9,"0"-4,127-14,143-24,-189 6,-204 25</inkml:trace>
  <inkml:trace contextRef="#ctx0" brushRef="#br0" timeOffset="1015.265">912 848,'-54'52,"3"2,1 3,4 2,1 2,-27 52,60-87,13-26,-1 0,0-1,0 1,1 0,-1 0,0 0,0 0,1 0,-1 0,0 0,0 0,1 0,-1 0,0 0,0 0,1 0,-1 0,0 0,1 0,-1 0,0 0,0 0,1 0,-1 0,0 0,0 1,1-1,-1 0,0 0,0 0,0 0,1 1,-1-1,0 0,0 0,0 0,0 1,1-1,-1 0,0 0,0 1,79-141,-45 94,2 3,2 1,2 1,12-6,19-21,-65 62,-1 0,0 0,0 0,1 0,0 1,0 0,0 0,0 0,1 1,0 0,0 0,0 1,0 0,1 0,-1 1,1 0,-1 0,1 1,3-1,-7 4,-1 1,0-1,0 1,-1-1,1 1,0 0,-1 0,0 0,0 0,0 1,0-1,0 0,0 1,-1 0,0-1,0 1,0 0,0-1,-1 1,1 0,-1 0,0 0,0 0,0-1,-1 1,1 0,-1 0,0 0,1 1,2 26,1 0,1-1,2 0,1 0,5 13,-5-20,-7-21,2 1,-1 1,0 0,0-1,0 1,0 0,0 0,-1 0,0 0,0 0,0 0,0 0,0 0,-1-1,0 1,0 0,0 0,0 0,-1-1,1 1,-3-4,0 0,1 0,-1 0,1 0,-1-1,0 0,1 0,0 0,-1 0,1 0,-1-1,1 1,0-1,0 0,0 0,0 0,0-1,1 1,-2-2,-2 1,-24-16,-1 2,0 1,-2 1,0 2,0 2,-31-7,39 12</inkml:trace>
  <inkml:trace contextRef="#ctx0" brushRef="#br0" timeOffset="1444.658">1730 30,'10'6,"0"2,0-1,-1 1,0 1,-1 0,0 0,0 0,-1 1,-1 0,5 8,4 15,-2 0,-1 1,-1 0,-2 0,-2 1,-1 1,-2-1,-1 1,-1 0,-3-1,-3 33,3-32,1-8,-1 0,-1 1,-2-1,-1 0,-1 0,-1-1,-2 0,0 0,-2-1,-1 0,-1-1,-2 0,0-1,-18 21,8-15,-2-1,-1-1,-2-1,0-2,-1-1,-11 5,10-9</inkml:trace>
  <inkml:trace contextRef="#ctx0" brushRef="#br0" timeOffset="1867.556">235 1,'-36'64,"4"1,2 1,3 2,-3 21,11-31,2 1,4 0,1 1,4 1,2 0,2 45,4-84,0-1,2 1,1 0,0-1,2 0,0 0,2 0,0 0,1-1,1-1,1 1,1-1,1-1,0 0,1-1,1 0,0-1,2 0,0-2,0 1,1-2,1-1,0 0,1-1,0-1,16 6,29 5,-37-13</inkml:trace>
  <inkml:trace contextRef="#ctx0" brushRef="#br0" timeOffset="2800.067">2380 255,'-4'-13,"3"5,-1-1,0 1,-1-1,1 1,-2 0,1 0,-1 0,0 1,-1-1,1 1,-2 0,1 1,-1-1,0 1,0 0,-1 0,1 1,-1 0,0 0,-1 0,-2 0,7 4,1 1,-1 0,1 0,-1 0,1 0,0 0,-1 0,1 1,-1-1,1 1,-1-1,1 1,0 0,-1 0,1 0,0 0,0 1,0-1,0 1,0-1,0 1,0 0,1-1,-1 1,0 0,1 0,0 0,-1 0,1 1,0-1,0 0,0 0,0 1,0 0,-18 86,46 87,28 44,24 154,-74-353,-1 0,-1 0,-1 0,0 1,-2-1,-1 1,0-1,-2 0,0 1,-2-1,0-1,-1 1,-1-1,-6 10,11-26,-1-1,-1 1,1-1,-1 0,1 0,-1 0,0 0,0 0,0-1,0 0,-1 0,1 0,0-1,-1 1,0-1,1 0,-1 0,0-1,1 1,-1-1,0 0,1 0,-1-1,0 1,0-1,1 0,-1-1,1 1,-1-1,1 0,0 0,-1 0,1 0,0-1,1 1,-1-1,0 0,1-1,-1 1,1-1,0 1,0-1,1 0,-1 0,1 0,-2-3,0-17,2 1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15,'-2'8,"0"-1,0 0,1 1,1-1,-1 1,1-1,0 1,1 0,0-1,0 1,1-1,0 0,0 0,0 1,3 9,84 279,-51-190,-37-105,-1 0,0-1,0 1,0 0,1-1,-1 1,0-1,1 1,-1-1,1 1,-1-1,0 1,1-1,-1 1,1-1,0 1,-1-1,1 0,-1 1,1-1,-1 0,1 0,0 1,-1-1,1 0,0 0,-1 0,1 0,0 0,-1 0,1 0,0 0,-1 0,1 0,0 0,-1 0,1 0,0-1,-1 1,1 0,-1 0,1-1,0 1,-1 0,1-1,-1 1,1-1,-1 1,1-1,-1 1,0-1,1 1,-1-1,1 1,-1-1,0 1,1-2,14-39,-14 38,53-205,3 10,-35 119,-13 61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8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1,'-14'14,"-10"15,-6 2,3 1,1-6,5-1,10-6,8-6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1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1,'-5'9,"-11"18,-8 10,1 2,-2 0,5-2,5-3,0-6,3-4,4-1,2-4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1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122 283,'-54'-53,"53"53,-1-1,1 1,-1-1,1 0,0 1,-1-1,1 0,0 0,0 0,-1 0,1 0,0 0,0 0,0-1,0 1,1 0,-1 0,0-1,0 1,1-1,-1 1,1-1,-1 1,1 0,0-1,-1 0,1 1,0-1,0 1,0-1,0 1,0-1,1 1,-1-1,0 1,1-1,-1 1,1-1,0 1,-1 0,1-1,0 1,0 0,0-1,0 1,0 0,0 0,0 0,0 0,0 0,0 0,1 0,-1 0,0 1,1-1,1 0,104-33,-105 33,-1 0,0 1,0-1,1 1,-1-1,0 1,1 0,-1-1,0 1,1 0,-1 0,0 0,1 0,-1 0,1 0,-1 0,0 0,1 1,-1-1,0 1,1-1,-1 1,0-1,0 1,1 0,-1-1,0 1,0 0,0 0,0 0,0 0,0 0,0 0,0 0,-1 0,1 1,0-1,0 0,-1 0,1 1,-1-1,0 0,1 1,-1-1,0 0,0 1,1-1,-1 0,0 1,-1-1,1 1,0-1,0 0,0 1,-1-1,1 0,-1 1,-6 11,0-1,-1-1,0 1,-1-1,0-1,-1 1,0-2,-1 1,0-1,0-1,-6 3,-69 65,85-75,0 0,0 0,-1 0,1 0,0 1,0-1,0 0,0 1,0-1,1 1,-1-1,0 1,1-1,-1 1,1-1,-1 1,1 0,0-1,0 1,0 0,0-1,0 1,0 0,0-1,0 1,1 0,-1-1,1 1,-1-1,1 1,-1 0,1-1,0 1,0-1,0 0,0 1,0-1,0 0,0 0,0 0,1 1,-1-1,0 0,1-1,-1 1,1 0,-1 0,1-1,-1 1,1 0,85 16,-71-16,-6-2,0 1,0 0,0 1,0 0,0 1,-1 0,1 1,0 0,-1 0,0 1,1 0,2 2,2 4</inkml:trace>
  <inkml:trace contextRef="#ctx0" brushRef="#br0" timeOffset="947.588">489 678,'-5'-2,"0"0,0 0,0 1,0 0,0 0,0 1,-1-1,1 1,0 0,-1 1,1-1,0 1,0 0,0 0,-1 1,1-1,0 1,1 0,-1 1,0-1,1 1,-1 0,1 0,0 0,-4 4,-6 1,-4 2,0 0,0 1,1 1,0 0,1 1,0 1,1 1,1 0,0 1,1 0,1 1,-8 15,18-28,0-1,0 1,0-1,1 1,0 0,-1 0,1 0,1 0,-1 0,0 0,1 0,0 0,0 0,0 0,1 0,-1 0,1 0,0 0,0-1,0 1,0 0,1 0,0-1,0 1,0-1,0 1,0-1,1 0,-1 0,1 0,0 0,0 0,0-1,0 1,0-1,1 0,-1 0,1 0,0 0,15 0,-1 0,1-1,0-2,-1 0,1 0,0-2,-1 0,0-1,0-1,0-1,-1-1,1 0,-1-1,-1-1,2-1,16-5,13-8,-1-1,-2-2,0-3,-2-1,-1-2,8-10,-34 28,0-1,-1-1,-1 0,0-1,-2 0,1 0,-2-2,-1 1,0-1,-1 0,-1-1,-1 0,-1 0,-1-1,0 1,-2-1,0 0,-1 0,-2 1,0-1,-1 0,-1 0,-1-2,1 13,-1 1,0-1,0 1,-1 0,-1 0,1 1,-2-1,1 1,-1 0,0 1,0 0,-1 0,0 0,0 1,-1 0,0 1,-3-2,7 4,-1 0,1 0,-1 1,0-1,0 1,0 1,0-1,0 1,0 0,0 0,0 1,0 0,-1 0,1 0,0 1,0 0,0 0,0 0,0 1,0 0,0 0,0 1,1-1,-1 1,1 1,0-1,0 1,0-1,-1 2,-3 8,1 1,0 0,0 0,1 0,1 1,1 0,0 0,1 1,0-1,2 1,-1 0,2-1,0 1,1 0,1 0,1 7,-1-3,1-1,1 0,0 0,2 0,0 0,1 0,1-1,0 0,2-1,0 0,1 0,0-1,1 0,1-1,1 0,0-1,1 0,0-1,14 9,86 31,-67-60,-24-4</inkml:trace>
  <inkml:trace contextRef="#ctx0" brushRef="#br0" timeOffset="1202.668">1308 367,'-20'43,"-15"34,-7 13,4-4,4-7,6-12,10-13,2-10,4-9,4-4,4-4,6-6,4-6</inkml:trace>
  <inkml:trace contextRef="#ctx0" brushRef="#br0" timeOffset="1452.356">1026 424,'14'28,"15"25,7 8,2-2,-1-11,-1-9,-8-6,-2-9,-3-3,1-1,1-4,-4 1,0-4,-5-7,-4-11,-5-4</inkml:trace>
  <inkml:trace contextRef="#ctx0" brushRef="#br0" timeOffset="1701.088">1647 0,'-15'24,"-4"18,1 6,3 0,4-4,5-9</inkml:trace>
  <inkml:trace contextRef="#ctx0" brushRef="#br0" timeOffset="2200.449">1957 593,'-25'10,"1"2,0 0,1 1,1 1,0 2,0 0,2 1,0 1,-3 5,14-14,0 1,0 0,1 1,1 0,0 0,0 1,1 0,-5 11,10-19,0 0,-1 0,1 0,1 0,-1 0,1 0,-1 1,1-1,0 0,1 0,-1 0,1 0,0 1,0-1,0 0,0 0,1-1,-1 1,1 0,0 0,0-1,1 1,-1-1,1 0,0 1,-1-1,2-1,-1 1,0 0,0-1,5 4,0-2,-1 1,1-1,1 0,-1 0,1-1,-1-1,1 1,0-1,0-1,0 0,0 0,0 0,0-1,0-1,0 0,0 0,0 0,0-1,0-1,0 1,-1-1,1-1,-1 0,2-1,19-11,-1 0,-1-2,-1-1,0-1,-2-1,11-13,-14 14,-1-1,-2 0,0-2,-1 0,-1-1,-1-1,-1 0,-1-1,-2-1,-1 1,0-2,-2 1,-2-1,0-1,-2 1,1-25,-3 29,-1 0,-1 0,-1 0,-1 0,-1 0,-2 0,0 1,-1-1,-4-8,8 29,0 0,0 0,0-1,0 1,0 0,-1 1,1-1,-1 0,0 1,0 0,0-1,0 1,0 0,0 0,-1 1,1-1,-1 1,1 0,-1 0,1 0,-1 0,0 0,0 1,1 0,-1 0,0 0,1 0,-1 0,0 1,0 0,1 0,-1 0,1 0,-1 0,1 1,-1-1,1 1,0 0,0 0,0 0,0 1,0-1,0 1,1-1,-1 1,1 0,0 0,-2 3,-8 8,1 1,1 0,0 1,1 0,1 0,0 1,2 0,-1 1,2-1,1 1,0 0,1 0,1 1,0-1,2 0,0 1,1-1,1 1,0-1,2 0,0 0,1 0,1-1,0 0,8 15,-5-20,0-1,1 1,0-2,1 1,0-1,1-1,0 0,0-1,1 0,0-1,0 0,1-1,11 6</inkml:trace>
  <inkml:trace contextRef="#ctx0" brushRef="#br0" timeOffset="2715.687">2521 621,'-6'5,"0"0,0 1,0-1,0 1,1 0,0 1,0-1,1 1,0 0,0 0,0 1,1-1,0 1,1 0,0 0,0 0,0 0,1 0,0 0,1 0,0 0,0 0,1 0,1 6,-1-11,0-1,0 0,1 0,-1 0,0 0,1 0,0 0,0 0,-1 0,1-1,0 1,0 0,1-1,-1 0,0 0,0 1,1-1,-1-1,0 1,1 0,-1-1,1 1,-1-1,1 1,-1-1,1 0,0 0,-1-1,1 1,-1 0,1-1,-1 1,1-1,-1 0,0 0,1 0,82-49,46-104,-74 77,-57 76,0 1,0-1,0 0,0 1,0-1,1 0,-1 1,0-1,1 0,-1 1,0-1,1 1,-1-1,0 1,1-1,-1 1,1-1,-1 1,1-1,-1 1,1 0,0-1,-1 1,1 0,-1-1,1 1,0 0,-1 0,1-1,0 1,-1 0,1 0,0 0,0 0,-1 0,1 0,0 0,-1 0,1 1,0-1,-1 0,1 0,0 0,-1 1,1-1,-1 0,1 1,0-1,-1 0,1 1,-1-1,1 1,-1-1,1 1,-1-1,0 1,1-1,-1 1,0 0,1-1,-1 1,0 0,0-1,1 1,-1 0,0-1,0 1,0 0,0 0,5 53,-5-50,-3 463,0-428,-1-1,-2 1,-2-1,-1-1,-7 16,-50 89,65-139,0 0,-1 0,1 0,-1-1,1 1,-1 0,0-1,0 1,0-1,-1 0,1 0,-1 0,1 0,-1 0,1 0,-1-1,0 1,0-1,0 0,0 0,0 0,0 0,0 0,0-1,-1 1,1-1,0 0,0 0,0 0,0 0,-1-1,1 1,0-1,0 0,0 0,0 0,0 0,0-1,0 1,1-1,-1 0,0 1,1-1,-1 0,1-1,0 1,0 0,0-1,0 1,0-1,0 0,1 1,-1-2,-3-15,1-1,2 1,0-1,1 1,0-1,2 0,0 1,3-11,8-38,-5 40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3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3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0,'5'43,"1"29,1 11,-2 2,-2-9,-1-8,-1-11,-5-5,-2-7,-1-6,2-5,1-3,2-3,-4-6,-1-1,1-5</inkml:trace>
  <inkml:trace contextRef="#ctx0" brushRef="#br0" timeOffset="213.772">1 395,'44'22,"-5"0,2-2,0-2,1-1,1-2,0-3,31 6,-62-19,-1 0,0 0,1-1,-1 0,0-1,0-1,0 1,-1-2,1 1,-1-2,0 1,-1-1,1-1,-1 0,0 0,-1-1,0 0,0 0,-1-1,0 0,1-1,-1 3,-4 2,1 1,-1-1,0 0,0 0,-1 0,1 0,-1 0,0-1,0 1,-1-1,0 1,0-1,0 1,-1-2,1 6,-1-1,0 0,0 0,0 1,0-1,-1 0,1 1,0-1,-1 0,1 0,-1 1,1-1,-1 1,0-1,0 1,0-1,0 1,0-1,0 1,0 0,0 0,-1-1,1 1,0 0,-1 0,1 0,-1 0,1 1,-1-1,1 0,-1 1,1-1,-1 1,0-1,0 1,1 0,-1 0,0-1,1 1,-1 0,0 1,0-1,1 0,-1 1,0-1,0 1,-12 3,1 2,1-1,-1 2,1-1,0 2,0 0,1 0,0 1,1 0,0 1,0 0,1 1,0 0,-1 2,4-6,0 0,0 1,0 0,1 0,0 0,0 1,1-1,1 1,-1 0,1 0,1 1,0-1,0 1,0-1,2 1,-1-1,1 1,0 0,1-1,0 1,1-1,0 1,0-1,1 0,0 0,1 0,0 0,0 0,1-1,0 0,1 0,-1 0,7 5,1-6,0 0,0 0,1-2,0 0,0 0,0-1,1-1,0 0,-1-1,1-1,0 0,0-1,0-1,-1 0,15-4,8 3,-9 1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6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1,'-9'14,"-9"10,-5 1,1 0,-1 2,4-4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1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6 303,'-5'93,"20"-123,7-17,2 2,2 0,1 1,3 2,1 1,30-30,-60 70,0-1,-1 0,1 1,0-1,0 1,0-1,0 1,0-1,0 1,1 0,-1-1,0 1,1 0,-1 0,1 0,-1 0,1 0,-1 0,1 1,0-1,-1 1,1-1,0 1,-1-1,1 1,0 0,0 0,0 0,-1 0,1 0,0 0,0 0,-1 1,1-1,0 1,0-1,-1 1,1 0,0-1,-1 1,1 0,-1 0,1 0,-1 0,0 1,1-1,-1 0,0 0,0 1,0-1,0 1,5 15</inkml:trace>
  <inkml:trace contextRef="#ctx0" brushRef="#br0" timeOffset="299.154">429 275,'9'-1,"0"-2,0 1,-1-1,1 0,-1-1,0 0,0 0,0-1,0 0,-1-1,0 1,0-1,-1-1,1 1,-1-1,-1 0,1-1,-1 1,-1-1,1 0,-1 0,0 0,-1-3,-3 9,-1-1,1 0,-1 0,0 0,0 1,0-1,0 0,-1 1,1-1,-1 1,1-1,-1 1,0 0,0 0,0 0,0 0,-1 0,1 0,0 0,-1 1,1-1,-1 1,0 0,1 0,-1 0,0 0,0 0,0 1,1-1,-1 1,0 0,0 0,0 0,0 0,0 0,0 0,0 1,0 0,1-1,-1 1,0 0,0 0,1 1,-1-1,1 1,-1-1,1 1,0 0,-1 0,1 0,0 0,0 0,0 0,1 0,-1 2,-6 4,2 0,-1 0,1 1,0 0,1 1,0-1,1 1,0 0,0 0,1 0,0 1,1-1,0 1,1-1,0 1,1 0,0-1,0 1,1 0,1-1,0 1,3 8,1-12,0 0,0-1,1 0,0 0,0-1,0 0,1 0,0-1,0 1,0-2,0 1,1-1,0-1,-1 0,1 0,0 0,0-1,0 0,0-1,0 0,0-1,0 0,0 0,5-2,-5 3,16-1</inkml:trace>
  <inkml:trace contextRef="#ctx0" brushRef="#br0" timeOffset="767.011">880 22,'-4'14,"0"0,0 1,2 0,-1 0,2 0,0 0,1 0,1 0,0 0,1 0,0 0,1 0,1-1,0 1,4 5,-7-18,0 1,1 0,-1-1,1 1,0-1,0 0,0 1,0-1,0 0,0 0,0 0,1-1,-1 1,1 0,0-1,-1 0,1 1,0-1,0 0,0-1,-1 1,1 0,0-1,0 0,0 1,0-1,0 0,0-1,0 1,0 0,0-1,1 0,81-52,9-32,-93 85,0 0,0 1,0-1,1 0,-1 1,0-1,0 1,0-1,0 1,0-1,0 1,0 0,0-1,0 1,0 0,0 0,0 0,0 0,-1 0,1 0,0 0,-1 0,1 0,-1 0,1 0,-1 1,0-1,1 0,-1 0,0 0,0 1,0-1,0 0,0 0,0 1,0-1,0 0,0 0,-1 0,1 1,0-1,-1 0,1 0,-1 0,0 1,1 1,0 3,-1 0,1 0,0 0,1-1,0 1,-1 0,2-1,-1 1,1 0,0-1,0 0,0 1,1-1,-1 0,1 0,1 0,-1-1,1 1,0-1,0 0,0 0,0 0,1 0,-1-1,1 0,0 0,0 0,1 0,3 0,-1-3,0 0,-1-1,1 0,0-1,-1 0,1 0,-1 0,0-1,1 0,-1-1,-1 1,1-1,0-1,-1 1,0-1,0 0,-1-1,1 1,-1-1,0 0,-1-1,1 1,-1-1,0 1,-1-1,0-1,2-4,1 2,5-7,0 0,-1-1,-1-1,-1 0,0 0,2-14,-5 8</inkml:trace>
  <inkml:trace contextRef="#ctx0" brushRef="#br0" timeOffset="1050.379">1700 332,'-3'6,"2"-3,0 0,0 0,-1 0,1 0,-1 0,1 0,-1-1,0 1,0-1,0 1,0-1,-1 1,1-1,-1 0,1 0,-1-1,0 1,0 0,0-1,6-32,52-120,25-23,-67 157,0 4</inkml:trace>
  <inkml:trace contextRef="#ctx0" brushRef="#br0" timeOffset="1307.273">2010 135,'-5'33,"3"12,3-3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0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0,'-40'6,"0"1,1 2,0 2,0 1,1 2,-26 14,56-25,0 1,0 0,0 1,0 0,0 0,1 0,0 1,0 0,1 0,0 1,0 0,0 0,1 0,0 1,0 0,1 0,0 0,1 0,-1 1,2 0,-1-1,1 1,-1 7,2-9,1 0,-1 0,1 0,1 0,-1-1,1 1,0 0,0 0,1 0,0-1,1 1,-1-1,1 0,0 0,0 0,1 0,0 0,0 0,1-1,-1 0,1 0,0 0,0-1,1 0,-1 0,3 1,3 0,0 0,0-1,0-1,0 0,1-1,-1 0,1 0,0-1,-1-1,1 0,0 0,0-1,-1-1,1 0,-1-1,1 0,2-2,18-4,-5 0</inkml:trace>
  <inkml:trace contextRef="#ctx0" brushRef="#br0" timeOffset="447.53">942 29,'-31'9,"1"1,0 2,1 1,1 1,0 1,1 2,0 1,2 1,-3 3,22-17,1 1,-1-1,2 1,-1-1,1 1,-1 1,2-1,-1 1,1-1,0 1,0 0,1 0,0 0,0 1,1-1,-1 0,2 1,-1-1,1 1,0-1,1 1,0-1,0 0,0 1,1-1,0 0,1 0,-1 0,3 3,-2-6,1-1,0 0,0 0,0 0,0 0,0-1,0 1,1-1,-1 0,1 0,0-1,0 0,-1 1,1-2,0 1,0 0,0-1,0 0,0 0,0-1,0 1,0-1,-1 0,1 0,2-1,115-53,-95 33,-1-1,-1-1,0-1,-3-1,7-10,28-32,-57 68,1 1,-1 0,0-1,0 1,0 0,1-1,-1 1,0 0,1-1,-1 1,1-1,-1 1,0-1,1 1,-1-1,1 1,0-1,-1 1,1-1,-1 1,1-1,0 0,-1 0,1 1,0-1,-1 0,1 0,0 0,-1 1,1-1,0 0,-1 0,1 0,0 0,-1-1,1 1,0 0,0 0,-1 0,1 0,0-1,-1 1,1 0,-1-1,1 1,0 0,-1-1,1 1,-1-1,1 1,-1-1,1 1,-1-1,1 1,-1-1,0 0,1 1,-1-1,-1 6,-1 7,0-1,0 0,1 0,1 1,0-1,0 1,1-1,0 0,1 1,1-1,0 0,0 0,4 6,-5-10,1-1,1 1,-1-1,1 1,0-1,0-1,1 1,0 0,0-1,0 0,1 0,0-1,0 0,0 0,0 0,0 0,1-1,0 0,0-1,-1 1,2-1,-1-1,0 1,3-1,13-3</inkml:trace>
  <inkml:trace contextRef="#ctx0" brushRef="#br0" timeOffset="864.775">1422 339,'1'3,"0"-1,1 1,0-1,-1 0,1 0,0 0,0 0,0 0,0 0,1-1,-1 1,0-1,1 1,-1-1,1 0,0 0,-1 0,1 0,0-1,-1 1,1-1,0 1,0-1,-1 0,1 0,0-1,0 1,0 0,-1-1,1 1,0-1,-1 0,1 0,0 0,-1-1,2 0,75-73,-26-16,36-44,-89 135,0 1,-1 0,1 0,0 0,0-1,0 1,0 0,0 0,0 0,1-1,-1 1,0 0,0 0,1-1,-1 1,0 0,1 0,-1-1,0 1,1 0,-1-1,1 1,-1 0,1-1,0 1,-1-1,1 1,0-1,-1 1,1-1,0 0,-1 1,1-1,0 0,0 1,-1-1,1 0,0 0,0 0,0 0,-1 0,1 0,0 0,0 0,0 0,-1 0,1 0,0 0,0-1,0 1,-1 0,1-1,0 1,-1 0,1-1,0 1,-1-1,1 1,0-1,-1 1,1-1,0 0,-13 58,10-52,-1-1,1 1,0 0,1 0,-1 1,1-1,0 0,0 0,0 1,1-1,0 1,0-1,0 0,1 1,0-1,0 0,0 0,0 1,1-1,0 0,0 0,1 0,-1-1,1 1,0-1,0 1,0-1,1 0,0 0,0 0,0-1,4 4,-3-5,0 0,1 0,-1 0,1-1,-1 0,1 0,0 0,-1-1,1 0,0 0,0 0,-1-1,1 1,0-1,-1-1,1 1,-1-1,1 0,-1 0,0-1,0 1,0-1,0 0,-1-1,1 1,3-5,4-3,0 0,-1-1,-1 0,0-1,0 0,-2-1,1 0,-2 0,0-1,23-56,-25 51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39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31,'-2'1,"0"1,0-1,1 1,-1 0,0 0,1-1,-1 1,1 0,-1 0,1 1,0-1,0 0,0 0,0 1,1-1,-1 0,0 1,1-1,0 0,-1 1,1-1,0 1,0-1,1 1,-1 0,21 155,-18-124,1 1,3-1,0 0,2-1,5 8,-14-37,1-1,-1 0,1 1,0-1,0 0,1 1,-1-1,1 0,-1 0,1 0,0 0,0-1,0 1,0 0,1-1,-1 0,1 1,0-1,-1 0,1 0,0 0,0-1,0 1,1-1,-1 0,0 0,0 0,1 0,-1 0,0-1,1 1,-1-1,1 0,-1 0,1 0,-1-1,0 1,1-1,1 0,7-7,0 0,0-1,-1 0,-1-1,1 0,-2-1,1 0,-1 0,-1-1,2 0,75-106,-83 117,0 1,1 0,-1 1,1-1,-1 0,0 1,1-1,-1 1,0 0,1 0,-1 0,0 0,0 0,0 0,0 1,0-1,0 1,0-1,-1 1,1 0,0-1,-1 1,0 0,1 0,-1 0,0 0,0 1,0-1,0 0,0 0,-1 1,1-1,-1 0,1 1,-1-1,0 2,5 6,-3-4,0 1,1 0,0-1,1 0,-1 0,1 0,0 0,0 0,1-1,0 0,0 0,0 0,1 0,-1-1,1 0,0 0,0-1,1 1,-1-1,1-1,-1 1,1-1,0 0,0-1,0 0,0 0,0 0,0-1,0 0,0 0,0-1,7-1,1-6,0-1,0 0,-1-1,0 0,-1-1,0-1,-1 0,0-1,-1 0,0-1,-2 0,1-1,-2 0,0 0,0 0,-2-1,0-1,0 1,-2-2,0 8,-1 1,0 0,0-1,-1 0,-1 0,1 1,-2-1,1 0,-1 0,-1 0,0 0,0 0,-2-5,-4 3</inkml:trace>
  <inkml:trace contextRef="#ctx0" brushRef="#br0" timeOffset="315.215">1070 341,'38'-10,"0"-3,0-1,-1-1,-1-3,-1 0,25-19,-55 34,0 0,-1 0,0 0,0-1,0 0,0 1,0-1,-1-1,1 1,-1 0,0-1,-1 0,1 0,-1 0,0 0,0 0,-1 0,1 0,-1 0,0-1,-1 1,1-1,-1 1,0 0,0-1,-1 1,0-1,0 1,0 0,0 0,-1-1,0 1,0 0,0 0,-1 1,0-1,1 0,-2 1,1 0,0 0,-3-3,1 5,1-1,-1 1,1 0,-1 0,0 1,1-1,-1 1,0 0,0 1,0-1,0 1,0 0,0 0,0 0,0 1,0 0,0 0,0 0,1 0,-1 1,0 0,1 0,-1 0,1 0,0 1,0 0,-1 0,-1 2,-1 1,-1 1,1 0,0 0,0 0,1 1,0 0,0 0,1 1,0 0,1 0,-1 0,2 0,-3 9,3-8,0 0,1 1,0-1,1 1,0-1,1 1,0-1,1 1,0 0,0-1,1 0,1 1,0-1,0 0,1 0,0-1,1 1,0-1,0 0,1 0,0 0,1-1,0 0,0 0,0-1,1 0,0 0,1-1,7 5,3-2,0-1,1-1,0 0,0-2,1 0,0-1,-1-2,1 0,1-1,4 0,-2-2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6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27,'44'129,"16"86,-50-166,26 83,-36-131,0-1,0 0,0 1,0-1,0 1,0-1,0 0,0 1,0-1,0 1,0-1,0 0,0 1,0-1,0 0,0 1,1-1,-1 1,0-1,0 0,0 1,1-1,-1 0,0 0,0 1,1-1,-1 0,0 1,1-1,-1 0,0 0,1 0,-1 1,0-1,1 0,-1 0,0 0,1 0,-1 0,0 0,1 0,-1 0,1 0,-1 0,0 0,1 0,-1 0,1 0,-1 0,0 0,1 0,-1 0,0 0,1-1,-1 1,0 0,1 0,-1 0,0-1,1 1,-1 0,0 0,1-1,-1 1,0 0,0-1,0 1,1 0,-1-1,7-31,-5 19,20-79,5 0,3 2,4 2,9-11,-30 71,-2 3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9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0,'-10'5,"-12"6,-3 6,-1 1,3 1,0-2,6 1,4-3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2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57,'-39'0,"57"-18,113-11,-129 28,-1 0,1 0,0 0,0 0,-1 0,1 0,0 1,0-1,0 0,0 1,0 0,0-1,0 1,0 0,0 0,0 0,0 1,0-1,0 0,0 1,-1-1,1 1,0-1,0 1,0 0,0 0,-1 0,1 0,-1 0,1 0,0 1,-1-1,0 0,1 1,-1-1,0 1,0 0,0-1,0 1,0 0,0 0,0-1,-1 1,1 0,0 0,-1 0,0 0,1 0,-1 0,0 0,0 0,0 0,-1 0,1 2,-6 6,1-1,-2 1,1-1,-1 0,-1-1,1 1,-2-1,1-1,-1 0,-7 5,-41 38,56-49,-1 0,1 1,0-1,-1 0,1 0,0 1,0-1,-1 0,1 1,0-1,0 1,1 0,-1-1,0 1,1 0,-1-1,1 1,-1 0,1 0,0 0,-1-1,1 1,0 0,0 0,1 0,-1-1,0 1,1 0,-1 0,1 0,-1-1,1 1,0 0,-1-1,1 1,0-1,0 1,1-1,-1 1,0-1,0 0,1 1,-1-1,0 0,1 0,-1 0,1 0,0 0,-1-1,1 1,0 0,-1-1,1 1,2-1,8 2,1 0,0-2,-1 0,1 0,0-1,0 0,-1-1,1-1,-1 0,0-1,50-8,-37 9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3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18,'19'4,"16"3,7-1,1-2,-2 0,-3-2,-3-1,-3 0,-2-1,-2-1,0 1,0-5,-1-1,1 0,0-4,0 0,-5 1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3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0,'43'5,"29"-3,6-3,-4 0,-11 0,-11-1,-9 1,-8 1,-9-1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51,'0'284,"-17"-200,17-110,2 19,2-24,2 1,2-1,0 1,2 1,2-1,0 2,2 0,1 0,1 1,19-23,-32 46,0 1,0-1,0 1,1 0,-1 0,1 0,0 0,-1 1,1-1,0 1,1 0,-1 1,0-1,1 1,-1-1,0 1,1 1,0-1,-1 1,1-1,-1 1,1 1,0-1,-1 0,1 1,-1 0,1 0,-1 1,0-1,1 1,1 1,8 9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75,'12'-9,"0"0,1 1,0 1,0 0,1 0,0 2,0 0,0 0,1 1,-1 1,1 0,7 1,-21 1,1 1,-1 0,1 0,-1 0,1 0,-1 1,1-1,-1 0,0 1,1-1,-1 1,1-1,-1 1,0-1,1 1,-1 0,0 0,0 0,0 0,0 0,0 0,0 0,0 0,0 0,0 0,0 1,0-1,-1 0,1 1,0-1,-1 0,0 1,1-1,-1 1,0-1,1 1,-1-1,0 1,0-1,0 1,0-1,-1 1,1-1,0 1,-28 60,10-38,12-17,1-1,0 1,0 1,0-1,1 1,0 0,0 0,1 0,0 0,0 1,1-1,0 1,1 0,1-7,1 0,-1 0,1 0,-1 0,1-1,0 1,0 0,0 0,0-1,0 1,1 0,-1-1,0 1,1-1,-1 0,1 1,0-1,-1 0,1 0,0 0,0 0,-1 0,1 0,0-1,0 1,0-1,0 1,0-1,0 0,0 0,0 0,2 0,67-5,63-40,-115 39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0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1 734,'0'0,"1"-1,-1 1,1 0,-1 0,0-1,1 1,-1 0,1 0,-1 0,1 0,-1 0,1 0,-1 0,1 0,-1 0,1 0,-1 0,0 0,1 0,-1 0,1 0,-1 0,1 0,-1 0,1 1,-1-1,1 0,-1 0,0 1,1-1,-1 0,0 1,1-1,-1 0,0 1,1-1,-1 0,0 1,0-1,1 1,-1-1,0 1,0-1,0 0,0 1,1-1,-1 1,0-1,0 1,0-1,0 1,0-1,0 1,0-1,0 1,0-1,-1 1,1-1,0 1,0-1,68 140,-66-137,1 0,-1 0,1 0,0 0,0 0,0 0,0-1,0 1,1-1,-1 0,1 0,0 0,-1-1,1 1,0-1,0 0,0 0,0 0,0 0,0-1,0 0,0 0,1 0,-1 0,0-1,0 1,0-1,0 0,0 0,0-1,-1 1,1-1,0 0,-1 0,1 0,0-1,4-3,1-1,-2 0,1-1,-1 1,0-1,0-1,-1 1,0-1,4-10,26-33,-36 51,0 0,1 1,-1-1,0 0,1 0,-1 1,1-1,-1 0,1 1,-1-1,1 1,-1-1,1 1,0-1,-1 1,1-1,0 1,-1 0,1-1,0 1,-1 0,1-1,0 1,0 0,-1 0,1 0,0 0,0 0,0 0,-1 0,1 0,0 0,0 0,-1 0,1 0,0 1,0-1,-1 0,1 0,0 1,-1-1,1 1,0-1,-1 1,1-1,0 1,-1-1,1 1,-1-1,15 42,-9-22,-4-15,0 0,1 0,-1-1,1 1,0-1,0 0,1 0,-1 0,1 0,0-1,0 1,0-1,0 0,1 0,-1-1,1 1,0-1,0 0,0 0,0-1,0 1,0-1,0 0,0-1,1 1,-1-1,0 0,0 0,1-1,-1 0,0 1,0-2,0 1,0-1,0 1,0-1,0-1,-1 1,2-1,5-4,1 1,-1-2,-1 0,1 0,-1-1,-1 0,1-1,-2 0,1 0,-2-1,1 0,4-9,-2-1</inkml:trace>
  <inkml:trace contextRef="#ctx0" brushRef="#br0" timeOffset="1389.812">1045 0,'-16'54,"3"0,1 1,3 0,3 0,2 1,2 0,3 0,3 0,-4 9,0-53,0 0,0 0,1 0,1-1,0 1,0 0,1-1,1 1,0-1,0 0,1 0,0 0,1-1,7 9,-8-17,-1-1,1 1,-1-1,1 0,0-1,-1 1,1-1,0 0,0 0,-1 0,1-1,0 0,-1 0,1 0,0 0,-1-1,1 1,-1-1,0 0,0-1,0 1,0-1,0 0,0 0,-1 0,1 0,-1-1,0 1,0-1,2-3,7-3,149-148,-161 157,0 1,0-1,1 1,-1-1,1 1,-1 0,0-1,1 1,-1-1,1 1,-1 0,1-1,-1 1,1 0,-1 0,1-1,-1 1,1 0,-1 0,1 0,0 0,-1 0,1-1,-1 1,1 0,-1 0,1 1,0-1,-1 0,1 0,-1 0,1 0,-1 0,1 1,-1-1,1 0,0 0,-1 1,0-1,1 0,-1 1,1-1,-1 1,1-1,-1 0,0 1,1-1,-1 1,0-1,1 1,-1-1,0 1,0-1,0 1,-1 36,-1-22,2-9,-1 0,1-1,0 1,0 0,1 0,0 0,0 0,0-1,1 1,0 0,0-1,0 1,1-1,-1 0,1 0,1 0,-1 0,1 0,-1-1,1 0,1 0,-1 0,1 0,-1 0,1-1,0 0,2 1,3 1,1 0,0 0,0-1,0 0,0-1,1-1,-1 0,1 0,-1-1,1-1,0 1,-1-2,1 0,0 0,-1-1,0-1,1 0,-1 0,0-1,0-1,-1 1,1-2,-1 0,0 0,-1 0,1-2,-1 1,-1-1,2-2,2-4,-1 0,0-1,-1-1,-1 1,0-2,-2 1,0-1,0 0,1-8,-7 21,-1 1,1-1,0 1,-1 0,0-1,0 1,0-1,0 1,-1-1,1 1,-1 0,0-1,0 1,0 0,0-1,-1 1,1 0,-1 0,0 0,0 0,0 1,0-1,0 0,-1 1,1 0,-1-1,1 1,-1 0,0 0,0 0,0 1,0-1,0 1,-1 0,1 0,0 0,-1 0,1 0,0 1,-1-1,1 1,-1 0,1 0,-1 1,1-1,-1 1,1-1,0 1,-1 0,-4 3,0 1,0 0,0 0,1 1,0 0,0 0,0 1,1 0,0 0,0 0,1 1,0 0,0 0,1 0,0 0,1 1,-1 0,2 0,-1 2,1-6,1 0,0 0,0 0,1 0,0 0,0 0,0 0,0 0,1 0,-1-1,1 1,1 0,-1 0,1 0,0-1,0 1,0-1,0 1,1-1,0 0,0 0,0 0,0-1,1 1,-1-1,1 1,0-1,0 0,0-1,0 1,1-1,-1 0,1 0,-1 0,1 0,2 0,18 3,0-1,1-1,0-2,-1 0,1-1,0-2,-1-1,1-1,9-3,-7 2,-1-1,0-2,-1-1,1 0,-2-2,0-1,0-2,-1 0,0-1,20-18,26-59,-68 88,0 1,0-1,-1 0,1 0,-1 1,0-1,0 0,0 0,-1 0,1 0,-1 0,0 0,0 0,0 0,-1 0,1 0,-1 0,0 0,0 0,-1 0,1 0,-1 1,1-1,-1 1,-1-1,1 1,0-1,0 3,-1-1,1 1,0-1,-1 1,1 0,0 0,-1 0,1 0,-1 1,0-1,1 1,-1-1,0 1,1 0,-1 0,1 0,-1 1,0-1,1 0,-1 1,0 0,1 0,-1-1,1 1,0 1,-1-1,1 0,0 1,0-1,0 1,0 0,0-1,0 1,0 0,0 0,1 0,-1 1,1-1,-1 0,1 0,0 1,0-1,0 1,0-1,1 1,-1 0,1-1,-1 1,1-1,0 1,0 1,1 0,0 0,0 0,0 0,0 0,1 0,-1 0,1-1,0 1,0-1,1 1,-1-1,1 0,0 0,-1 0,1 0,0 0,1-1,-1 1,0-1,1 0,0 0,-1 0,1-1,0 1,1-1,101 22,-102-22,0 0,-1 0,1 1,0-1,0 1,-1 0,1 0,-1 0,0 0,1 0,-1 1,0 0,-1-1,1 1,0 0,-1 1,1-1,-1 0,0 1,0-1,0 3,31 36,-23-36,0 0,1 0,-1-1,1 0,1-1,-1 0,0-1,1 0,0-1,0-1,-1 1,1-2,0 0,0 0,0-1,0 0,5-2,1-2,1-1,-2-1,1-1,-1 0,0-1,-1-1,0 0,0-1,-1-1,-1-1,0 0,0 0,-2-1,8-12,43-77,-61 100,-1-1,0 0,0 1,0-1,0 0,-1 0,1 1,-1-1,0 0,0 0,0 0,-1 1,1-1,-1 0,0 0,0 1,0-1,0 1,-1-1,0 1,0-1,0 1,0 0,0 0,0 0,-1 0,1 0,-1 0,-3-1,2 1,0 1,0 0,0 0,0 0,-1 1,1-1,-1 1,1 0,-1 0,1 1,-1-1,0 1,1 0,-1 0,1 1,-1-1,0 1,1 0,-1 1,1-1,0 1,-1-1,1 1,0 0,0 1,0-1,0 1,-2 1,-2 2,0 1,0-1,1 1,0 1,0-1,0 1,1 0,0 1,1 0,0 0,0 0,-1 6,2-6,1 0,0 0,1 0,0 0,1 0,0 0,0 1,1-1,0 0,1 0,0 1,0-1,1 0,0 0,1 0,-1 0,2 0,-1-1,2 0,-1 1,1-1,0-1,0 1,1-1,0 0,1 0,-1-1,1 1,1-2,5 5,15 4,1 0,0-2,0-2,1 0,0-2,1-2,0 0,0-2,1-2,-1 0,0-3,30-3,-32-1,-5-2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5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2,'-15'10,"-9"7,0 7,-2-2,4 1,11-9,12-6,5-5</inkml:trace>
  <inkml:trace contextRef="#ctx0" brushRef="#br0" timeOffset="479.025">348 2,'153'1,"-151"-2,-1 1,1-1,0 1,0 0,0-1,0 1,0 0,0 0,0 1,0-1,0 0,0 1,0-1,-1 1,1-1,0 1,0 0,0 0,-1 0,1 0,0 0,-1 0,1 0,-1 1,0-1,1 1,-1-1,0 1,0-1,0 1,0-1,0 1,0 0,0 0,-1 0,1-1,0 1,-1 0,0 0,1 0,-1 0,0 0,0 0,0 0,0 0,-1 0,1 0,0 0,-1 0,0-1,1 2,-120 106,106-96,4-6,0 2,1-1,0 1,0 0,1 1,1 0,-1 1,1-1,1 1,0 0,1 1,0 0,5-10,-1 0,1 0,0 0,-1 0,1 0,0 0,0-1,0 1,1 0,-1 0,0 0,1 0,0 0,-1 0,1 0,0 0,0-1,0 1,0 0,0-1,0 1,0 0,1-1,-1 0,1 1,-1-1,1 0,-1 0,1 1,0-1,0-1,-1 1,1 0,0 0,0-1,0 1,0-1,0 1,0-1,0 0,0 0,86 2,-28-15,-35 6</inkml:trace>
  <inkml:trace contextRef="#ctx0" brushRef="#br0" timeOffset="1300.961">545 708,'76'-40,"-1"-2,-2-5,-3-2,59-53,-123 97,0 0,1 1,-2-1,1 0,0 0,-1 0,0-1,-1 0,1 0,-1 0,0-1,0 1,-1-1,0 0,0 0,-1 0,0 0,1-2,-5 8,1-1,0 1,0-1,-1 1,1 0,0-1,-1 1,1 0,-1 0,0 0,1 0,-1 0,0 0,0 1,1-1,-1 1,0-1,0 1,0 0,0-1,0 1,0 0,0 0,1 0,-1 1,0-1,0 0,0 1,0-1,0 1,1 0,-1 0,0-1,0 1,1 0,-1 0,1 1,-1-1,1 0,-1 0,1 1,0-1,0 1,-1 0,-10 6,1 1,0 0,0 1,1 0,0 1,1 0,0 0,0 1,2 0,-4 7,8-15,1 1,0-1,0 1,0 0,0 0,1 0,0 0,0 0,0 0,0 1,1-1,0 0,0 0,1 0,-1 1,1-1,0 0,1 0,-1 0,1 0,0 0,0-1,0 1,1 0,0-1,0 0,0 0,0 1,1-2,0 2,2 0,-1-1,1 0,0-1,0 1,0-1,0 0,1-1,-1 1,1-1,0 0,0-1,-1 0,1 0,0 0,0-1,0 0,0-1,0 1,0-1,0 0,-1-1,6-2,147-62,-147 59,27-14,-1-2,-1-2,-1-1,-1-2,-1-1,-2-2,-1-1,5-10,9-37,-45 78,0 1,0-1,0 0,-1 1,1-1,0 0,0 1,0-1,-1 1,1-1,0 0,-1 1,1-1,0 1,-1-1,1 1,-1-1,1 1,-1-1,1 1,-1-1,1 1,-1 0,1-1,-1 1,1 0,-1 0,0-1,1 1,-1 0,0 0,1 0,-1 0,0 0,1 0,-1 0,0 0,1 0,-1 0,0 0,1 0,-1 0,1 0,-1 1,0-1,1 0,-1 1,1-1,-1 0,0 1,1-1,-1 0,1 1,-36 17,23-9,2 0,0 1,0 0,0 1,1 0,1 1,0 0,1 1,0-1,1 2,0-1,1 1,1 0,-2 7,5-17,1 1,0 0,0-1,1 1,-1 0,1 0,0-1,0 1,0 0,1 0,0-1,0 1,0 0,0-1,1 1,0-1,0 1,0-1,0 0,1 0,-1 0,1 0,0-1,0 1,1-1,-1 1,1-1,0 0,0 0,0-1,0 1,0-1,0 0,1 0,2 0,14 2,0-2,1 0,-1-1,0-2,1 0,-1-1,20-5,-27 4,0-1,-1 0,1-1,-1-1,0 0,0-1,0 0,-1-1,0-1,-1 0,0 0,0-1,-1 0,0-1,-1 0,0-1,-1 0,-1 0,1-1,-2 1,0-2,0 1,-1-1,-1 0,-1 0,0 0,0-2,-2 13,0 1,0-1,-1 1,1-1,-1 1,0-1,0 1,0-1,0 0,0 1,0-1,-1 1,1-1,-1 1,0-1,0 1,0 0,0-1,0 1,0 0,-1 0,1-1,-1 1,1 0,-1 0,0 1,0-1,0 0,0 1,0-1,0 1,0 0,-1-1,1 1,0 0,-1 0,1 1,-1-1,1 0,-1 1,1 0,-1-1,-1 1,-5 4,0-1,1 1,0 1,-1-1,1 1,1 1,-1 0,1 0,0 0,1 1,-1 0,1 0,1 1,-1-1,1 1,1 0,-1 1,1-1,1 1,0 0,0 0,0 0,1 0,1 0,0 1,0 1,-1-3,1-1,1 1,-1-1,1 1,1-1,-1 1,1-1,1 0,-1 1,1-1,1 0,-1 0,1 0,0 0,1 0,0-1,0 0,0 1,0-1,1-1,0 1,1-1,-1 0,1 0,0 0,0-1,0 0,1 0,0-1,-1 0,1 0,4 1,14 0,-2-2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5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1 563,'4'5,"1"1,0-1,0 0,0 0,0-1,1 0,0 0,0 0,0 0,0-1,1 0,-1-1,1 1,0-1,0 0,0-1,0 0,0 0,0 0,0-1,0 0,0 0,0-1,0 0,0 0,0-1,0 0,0 0,-1-1,1 1,-1-1,0-1,0 1,0-1,0 0,0-1,-1 1,249-322,-43 118,-155 162,-55 45,0 0,1 1,-1-1,0 0,1 1,-1-1,1 1,-1-1,1 1,-1 0,1 0,-1-1,1 1,-1 0,1 0,-1 1,1-1,-1 0,1 0,-1 1,1-1,-1 1,0-1,1 1,-1 0,0-1,1 1,-1 0,0 0,0 0,0 0,0 0,1 0,-2 0,1 1,0-1,0 0,0 0,0 1,-1-1,1 0,-1 1,1-1,-1 1,3 14,-1 0,0 1,-2-1,0 1,-1-1,0 1,-1-1,-1 0,-1 0,0 0,-1 0,-1-1,0 0,-5 9,5-10,-118 237,119-242,-1 0,0-1,0 0,0 0,-1 0,0-1,-1 0,1-1,-1 1,-1-1,1-1,-6 3,10-6,1 0,-1 0,0-1,0 0,1 1,-1-1,0-1,0 1,0-1,-1 1,1-1,0 0,0 0,0-1,0 1,0-1,0 0,0 0,0-1,1 1,-1-1,0 1,1-1,-1 0,1-1,-1 1,1-1,0 1,0-1,0 0,1 0,-2-2,-2-2,0-1,1 1,0-1,1 0,-1-1,2 1,-1-1,1 1,0-1,1 0,0 0,1-1,0 1,0 0,1 0,0-1,0 1,1 0,8-13,2 5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5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0,'-15'43,"-9"29,-1 7,5-5,4-11,6-16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0,'0'43,"0"19,0-1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6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1 355,'31'-60,"-2"-2,-3-2,-3 0,9-41,-25 195,-6-80,2 0,-1-1,1 1,0-1,1 0,0 1,1-2,0 1,0-1,1 1,0-2,3 5,-6-9,1 1,-1-1,0 0,1-1,-1 1,1-1,0 1,0-1,0 0,0-1,0 1,0-1,1 1,-1-1,0-1,1 1,-1 0,1-1,-1 0,1 0,-1-1,1 1,-1-1,0 0,1 0,-1 0,0-1,3-1,1-2,0 0,-1-1,0 0,0-1,-1 1,0-1,0-1,0 1,-1-1,0 0,-1 0,0-1,0 1,0-3,9-14,5-15,-13 21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6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0,'-35'17,"1"0,1 3,1 1,0 1,2 1,1 2,0 1,-1 5,24-24,-1 0,2 0,-1 1,1 0,0 0,1 0,0 1,0-1,1 1,-2 7,4-13,1 0,-1 0,1 1,0-1,0 0,0 0,0 1,1-1,-1 0,1 0,0 0,0 1,0-1,0 0,0 0,1-1,0 1,-1 0,1 0,0-1,0 1,0-1,1 0,-1 1,1-1,-1 0,1 0,0-1,-1 1,1-1,3 2,6 1,0-1,0 0,1-1,-1-1,1 1,-1-2,1 0,-1-1,1 0,-1 0,1-2,-1 1,0-2,0 1,0-2,-1 0,1 0,6-5,5-3,-5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6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1 340,'14'6,"0"0,1-1,0-1,0 0,0-1,1-1,-1 0,1-1,-1 0,1-2,-1 0,1 0,-1-2,0 0,1 0,-2-2,1 0,0 0,-1-2,0 1,0-2,-1 0,0 0,-1-2,0 1,0-2,-1 1,0-1,0-1,5-9,-8 10,0 0,0-1,-2 0,1 0,-1 0,-1-1,0 0,-1 0,-1 0,0 0,0-1,-1-6,-2 18,1 0,-1 0,0-1,-1 1,1 0,0 0,0 0,-1 0,1 0,-1-1,0 1,0 0,0 1,0-1,0 0,0 0,0 0,0 0,-1 1,1-1,-1 1,1-1,-1 1,0 0,0-1,1 1,-1 0,0 0,0 0,0 0,0 1,0-1,0 0,-1 1,1 0,0-1,0 1,0 0,0 0,0 0,-1 0,0 1,-88 28,70-16,1 0,1 2,0 0,1 1,0 0,2 2,0 0,0 1,2 1,1 0,0 0,2 2,-7 16,14-27,0 1,1 0,0 0,1 1,0-1,1 0,1 1,0-1,0 1,2 4,-1-12,0 0,0-1,0 1,1 0,-1 0,1-1,1 1,-1-1,0 1,1-1,0 0,0 0,0 0,1-1,0 1,-1-1,1 0,0 0,0 0,1 0,-1-1,0 0,1 0,0 0,-1 0,5 0,12 3,0-1,0-2,0 0,0-1,1-1,-1-1,0-1,19-4,-15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2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0 531,'50'-13,"-1"-2,-1-3,0-2,-2-2,13-9,-41 17,0 0,0-2,-2 0,0-1,-1-1,0 0,-2-1,0-1,-1 0,-1 0,-1-1,4-15,0-35,-14 70,0 0,0-1,0 1,0 0,0 0,-1-1,1 1,0 0,-1 0,1 0,-1-1,1 1,-1 0,1 0,-1 0,0 0,1 0,-1 0,0 0,0 0,0 0,0 0,0 1,0-1,0 0,0 1,0-1,0 0,-1 1,1 0,0-1,0 1,-1 0,1-1,0 1,0 0,-1 0,1 0,0 0,0 0,-1 0,1 1,0-1,0 0,-1 1,1-1,0 1,0-1,0 1,0-1,0 1,0 0,-1 0,-11 6,1 0,-1 1,2 0,-1 1,1 1,0-1,1 2,0-1,1 2,0-1,1 1,0 0,1 1,0 0,1 0,0 3,3-10,0 0,0 1,1-1,0 1,0-1,1 1,0 0,0-1,1 1,-1 0,1 0,1 0,-1 0,1-1,1 1,-1 0,1-1,0 1,0-1,1 0,0 1,0-1,1-1,-1 1,1 0,1-1,-1 0,1 0,0 0,0 0,4 2,5-3,0-1,0 0,0-1,0-1,0 0,0-1,0 0,0-1,0-1,0 0,0-1,0-1,-1 0,1 0,-1-2,0 1,0-2,-1 0,0 0,0-1,4-5,12-2,-2-2,0 0,0-2,-2-1,0-1,-2-1,0-1,-1-1,6-12,-15 3,-12 33,1 0,-1-1,0 1,0-1,0 1,1 0,-1-1,0 1,0-1,0 1,0-1,0 1,0-1,0 1,0 0,0-1,0 1,0-1,0 1,0-1,0 1,0-1,0 1,-1 0,1-1,0 1,0-1,0 1,-1 0,1-1,0 1,-1 0,1-1,0 1,-1 0,1-1,0 1,-1 0,1 0,-1-1,1 1,0 0,-1 0,1 0,-1 0,1-1,-1 1,1 0,0 0,-1 0,1 0,-1 0,1 0,-1 0,1 0,-1 1,1-1,-1 0,1 0,0 0,-1 0,1 1,-1-1,1 0,0 0,-1 1,1-1,0 0,-1 1,1-1,-76 91,72-85,0-1,0-1,0 1,1 0,0 0,0 0,0 0,1 0,-1 1,1-1,1 1,-1-1,1 1,0 0,0 0,1 0,-1 0,1-1,1 1,-1 0,1 0,0 0,0 0,1-1,0 1,0-1,0 1,0-1,1 0,0 0,0 0,1 0,-1 0,1-1,0 1,0-1,1 0,-1-1,1 1,0-1,0 0,0 0,0 0,1 0,16 1,0 0,0-2,0 0,0-2,0 0,0-2,0 0,0-2,0 0,-1-1,18-7,-11-2,1 0,-2-3,0 0,-1-1,-1-2,0 0,-2-2,0 0,-2-2,0-1,-2 0,16-28,2-18,-36 69,0 0,0 1,-1-1,1 0,0 0,-1 0,0 1,1-1,-1 0,0 0,0 0,0 0,0 0,0 0,0 1,-1-1,1 0,-1 0,1 0,-1 0,0 1,0-1,1 0,-1 1,0-1,-1 1,1-1,0 1,0-1,-1 1,1 0,-1 0,1-1,-1 1,1 0,-1 0,0 1,1-1,-2 0,-3 1,0 0,0 1,0 0,0 0,0 0,1 1,-1 0,0 0,1 0,-1 1,1 0,0 0,0 0,0 1,0-1,1 1,-1 0,1 1,0-1,0 1,1 0,-1 0,1 0,-2 4,-3 5,1 0,1 1,0-1,1 1,1 1,0-1,1 0,0 1,2 0,-1-1,2 1,0 0,1 0,1 2,-1-12,0 0,0 0,0 0,1 0,0 0,0 0,1-1,-1 1,1-1,0 1,1-1,-1 0,1 0,0-1,0 1,1-1,-1 0,1 0,0 0,0-1,0 1,1-1,-1-1,1 1,3 0,8 3,0-2,1 0,-1-1,1 0,0-2,0 0,0-1,3-1,5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4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1,'11'248,"1"-135,-5 0,-7 104,-2-88,3-130,-1 0,1 1,-1-1,1 1,0-1,-1 1,1-1,-1 1,1-1,0 1,0-1,-1 1,1 0,0 0,0-1,-1 1,1 0,0 0,0 0,-1 0,1 0,0 0,0 0,0 0,-1 0,1 0,0 0,0 0,-1 0,1 1,0-1,0 0,-1 1,1-1,0 1,-1-1,1 1,0-1,-1 1,1-1,-1 1,1-1,-1 1,1 0,-1-1,1 1,-1 0,0-1,1 1,-1 0,0 0,0-1,1 1,-1 0,0 0,0-1,0 1,0 0,0 0,110-147,-78 100,1 1,3 2,2 2,18-16,-50 52,37-29,-43 34,1-1,-1 1,1-1,0 1,-1-1,1 1,0-1,0 1,-1 0,1-1,0 1,0 0,0 0,-1-1,1 1,0 0,0 0,0 0,0 0,-1 0,1 0,0 0,0 1,0-1,0 0,-1 0,1 1,0-1,0 0,-1 1,1-1,0 1,-1-1,1 1,0-1,-1 1,1-1,-1 1,1 0,-1-1,1 1,-1 0,1 0,-1-1,0 1,1 0,-1 0,0-1,0 1,1 0,-1 0,0 0,-16 103,13-91,1 0,1 0,0 1,0-1,1 0,1 0,0 0,1 0,2 6,2 0</inkml:trace>
  <inkml:trace contextRef="#ctx0" brushRef="#br0" timeOffset="434.182">988 452,'-22'4,"-1"0,1 2,0 0,0 2,1 0,0 1,0 1,1 2,1 0,0 0,0 2,1 0,1 2,0 0,1 0,13-10,-1 0,1 1,0-1,1 0,0 1,0 0,0-1,0 1,1 0,0 0,1 0,0 4,0-9,0 0,0 0,0 0,0 1,1-1,-1 0,1 0,0 0,-1 0,1 0,0 0,0 0,1 0,-1 0,0 0,0-1,1 1,-1 0,1-1,0 1,-1-1,1 0,0 0,0 1,0-1,0 0,0 0,0-1,0 1,0 0,0-1,0 1,0-1,1 0,-1 0,0 1,0-2,0 1,1 0,-1 0,15-4,0 0,-1 0,0-2,0 0,0 0,-1-2,0 0,0-1,-1 0,0-1,-1-1,12-11,-3 4,136-138,-158 155,0 1,1-1,-1 1,0-1,1 1,-1-1,0 1,1-1,-1 1,1-1,-1 1,0-1,1 1,-1 0,1-1,0 1,-1 0,1-1,-1 1,1 0,-1 0,1-1,0 1,-1 0,1 0,0 0,-1 0,1 0,-1 0,1 0,0 0,-1 0,1 0,0 0,-1 1,1-1,-1 0,1 0,0 1,-1-1,1 0,-1 1,1-1,-1 0,1 1,-1-1,1 1,-1-1,0 1,1-1,-1 1,0-1,1 1,-1-1,0 1,1-1,-1 1,0 0,0-1,0 1,0 0,0-1,0 1,0-1,0 1,-5 44,-25 67,32-92</inkml:trace>
  <inkml:trace contextRef="#ctx0" brushRef="#br0" timeOffset="780.181">1638 340,'-21'13,"-2"0,-1 2,2 0,0 2,1 0,0 2,-12 15,31-33,1 0,-1 0,0 0,1 0,-1 1,1-1,-1 1,1-1,0 1,-1 0,1 0,0-1,0 1,0 0,0 0,1 0,-1 0,0 0,1 0,0 0,-1 0,1 0,0 0,0 1,0-1,0 0,0 0,1 0,-1 0,1 0,-1 0,1 0,0 0,0 0,0 0,0 0,0-1,0 1,0 0,1-1,-1 1,1-1,-1 1,1-1,-1 0,1 1,0-1,0 0,-1 0,2 0,18 7,-17-8,1 1,-1-1,0 1,1 0,-1 0,0 0,0 1,0-1,0 1,0 0,0 0,-1 1,1-1,0 1,-1-1,0 1,0 0,0 1,0-1,0 0,-1 1,1 0,-1-1,0 1,0 0,-1 0,1 0,-1 0,1 1,-1-1,-1 0,1 0,-1 1,1-1,-1 0,-1 1,1-1,-1 1,-4 3,-1-1,0 0,-1 0,0 0,0-1,0 0,-1-1,0 0,0 0,0 0,0-1,-1 0,0-1,0 0,0 0,0-1,0 0,-1-1,0 0,-43 3,35-9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1 453,'117'-107,"89"-132,-206 238,0 0,1 0,-1 0,0 1,1-1,-1 0,1 0,-1 0,1 0,0 1,-1-1,1 0,0 1,0-1,-1 0,1 1,0-1,0 1,0-1,0 1,0 0,-1-1,1 1,0 0,0-1,0 1,0 0,0 0,0 0,0 0,0 0,0 0,0 0,0 1,0-1,0 0,0 0,0 1,0-1,0 0,-1 1,1-1,0 1,0-1,0 1,-1 0,1-1,0 1,0 0,-1 0,1-1,-1 1,1 0,-1 0,1 0,-1 0,1 0,-1-1,0 1,0 0,1 0,-1 0,0 0,0 0,0 0,7 67,-8-59,1 0,1 0,-1 1,1-1,1 0,0 0,0-1,1 1,0 0,0-1,1 1,0-1,0 0,1 0,0-1,1 0,2 3,-4-5,1 0,0-1,-1 1,1-1,1-1,-1 1,1-1,-1 0,1 0,0 0,0-1,0 0,0 0,0-1,1 1,-1-1,1-1,-1 1,0-1,1 0,-1-1,1 1,-1-1,0-1,1 1,-1-1,4-2,6-3,-1-1,0-1,0-1,-1 0,0-1,0 0,-1-1,-1-1,0 0,-1 0,0-1,-1-1,-1 0,0 0,5-15,9-63,-22 90,-1 0,1 0,-1 0,0-1,0 1,0 0,-1 0,1 0,-1 0,1 0,-1 0,0 0,0 1,0-1,0 0,-1 0,1 1,-1-1,0 1,0-1,0 1,0 0,0 0,0-1,-1 2,1-1,-1 0,-1-1,-28 10,20 6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1,'4'0,"1"4,0 6,-1 1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0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1,'-16'58,"3"1,2 1,2 0,4 0,1 59,6-97,0 0,2 0,0 0,2 0,0-1,7 15,-10-28,0 0,1-1,0 1,0-1,1 0,-1 0,2-1,-1 1,1-1,0-1,0 1,0-1,1 0,0 0,0-1,0 0,1 0,-1 0,4 0,-4-3,0 0,0 0,1-1,-1 0,0 0,0 0,1-1,-1-1,0 1,0-1,0 0,0 0,-1-1,1 0,-1 0,1-1,-1 0,4-3,100-89,-82 64,-2-1,-2-2,0 0,-3-2,-1 0,-1-1,-3-1,11-36,-21 51,0 1,-2-1,-1-1,-1 1,0 0,-3-18,-3 23,-3 24,-7 31,6 209,10-151,15 143,-12-203,25 65,1-86,-18-19</inkml:trace>
  <inkml:trace contextRef="#ctx0" brushRef="#br0" timeOffset="381.219">904 481,'5'14,"2"10,3 6,2 2,-3 0,-2 0,-2 0,-2-2,-2-1,-1 0,0 0,-1-1,6-5,1-11,0-12,-2-7</inkml:trace>
  <inkml:trace contextRef="#ctx0" brushRef="#br0" timeOffset="6149.051">1187 651,'340'0,"-288"-8,-51 8,0-1,0 1,-1-1,1 1,0-1,0 1,0-1,-1 0,1 1,0-1,-1 0,1 0,-1 1,1-1,-1 0,1 0,-1 0,1 0,-1 0,0 0,0 0,1 0,-1 1,0-1,0 0,0 0,0 0,0 0,0 0,0 0,-1 0,1 0,0 0,0 0,-1 0,1 0,0 0,-1 0,1 1,-1-1,0 0,1 0,-1 0,1 1,-1-1,0 0,0 1,1-1,-1 1,0-1,0 1,-47-43,47 42,0 0,-1 0,1 0,0 1,-1-1,1 1,-1-1,1 1,-1-1,1 1,-1 0,1 0,-1 0,1 0,-1 0,1 0,-1 0,1 0,-1 0,1 1,0-1,-1 1,1-1,-1 1,1 0,0-1,-1 1,1 0,0 0,0 0,0 0,-1 0,1 0,0 0,1 0,-1 1,0-1,0 0,0 0,0 2,-15 97,13-41,-11 17,54-119,34-67,-64 96</inkml:trace>
  <inkml:trace contextRef="#ctx0" brushRef="#br0" timeOffset="6748.398">1808 452,'7'-1,"0"0,0 1,0 0,0 0,0 0,0 1,0 0,0 1,0-1,0 1,0 1,-1-1,1 1,-1 0,5 4,-10-6,0 0,0 0,0 1,0-1,0 1,0-1,0 1,-1-1,1 1,0 0,-1-1,1 1,-1 0,0-1,0 1,1 0,-1-1,0 1,0 0,-1 0,1-1,0 1,-1 0,1-1,-1 1,1 0,-1-1,0 1,0-1,1 1,-1-1,0 1,0-1,-1 0,1 1,0-1,-1 1,-48 44,17-24,26-19,0 0,0 1,0 0,0 1,1-1,0 1,0 1,0-1,1 1,0 0,0 0,0 1,1-1,0 1,0 0,0 0,0 4,4-8,0 0,0 0,0 0,0-1,0 1,1 0,0 0,-1 0,1 0,0-1,0 1,1 0,-1-1,1 1,-1-1,1 1,0-1,0 0,-1 0,2 0,-1 0,0 0,0 0,1 0,-1-1,1 0,-1 1,1-1,0 0,-1 0,1 0,2 0,94 17,-11-24,-63-1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24,'-214'144,"207"-140,2-2,1 0,0 1,0-1,0 1,0 0,1 0,-1 0,1 0,-1 1,1-1,0 1,1 0,-1 0,1 0,-1 0,1 1,0-1,1 0,-1 1,1 0,-1 4,1-4,0 1,0 0,1 0,0 0,0 0,1 0,-1-1,1 1,0 0,1 0,-1-1,1 1,0-1,1 1,0-1,-1 0,1 0,1 0,-1 0,1-1,0 1,0-1,0 0,1 0,-1 0,1-1,0 0,0 0,0 0,0 0,1-1,-1 0,1 0,0 0,-1-1,6 1,6-2,0-1,0 0,0-1,0-1,0-1,0 0,-1-1,0-1,0-1,0 0,-1-1,0 0,-1-1,0-1,0 0,-1-1,6-7,-9 11,-1-1,0 0,0-1,-1 0,0 0,-1-1,0 0,-1 0,0 0,0-1,-1 0,0 0,-1 0,0-1,-1 0,-1 0,0 1,0-2,-2 8,0 1,-1 0,0-1,0 1,0 0,0 0,-1 0,1 0,-1 0,0 0,0 0,-1 0,1 1,-1-1,0 1,0 0,0 0,0 0,0 0,-1 1,1-1,-1 1,0 0,1 0,-1 0,0 0,0 1,-5-2,-2 0,0 0,0 0,-1 1,1 1,-1 0,0 1,1 0,-1 0,1 1,-4 1,-91 35,79-23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3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3576 283,'-22'-5,"1"2,-1 1,0 1,1 1,-1 1,0 0,1 2,-1 0,1 2,0 0,0 1,1 2,0 0,0 1,-4 3,-39 33,61-44,1 1,0-1,0 0,1 1,-1-1,0 1,0-1,1 1,-1-1,1 1,-1 0,1-1,0 1,-1 0,1-1,0 1,0 0,0-1,1 1,-1 0,0-1,0 1,1 0,-1-1,1 1,0-1,-1 1,1-1,0 1,0-1,0 1,0-1,0 0,0 0,1 1,-1-1,0 0,0 0,1 0,-1 0,1-1,-1 1,1 0,0 0,17 8,0 0,0-1,1-1,0-1,0-1,1-1,8 1,1 1,-6-3,40 16,-63-17,-1 0,0 0,0 0,0-1,-1 1,1 0,0 0,-1 0,1 0,-1 0,0 0,0-1,1 1,-1 0,0-1,-1 1,1-1,0 1,0-1,-1 1,1-1,0 0,-1 1,0-1,1 0,-1 0,0 0,1 0,-1-1,0 1,0 0,0-1,0 1,-237 90,236-90,-1 0,0 0,1 0,-1 1,1-1,0 1,-1 0,1 0,0 0,0 1,0-1,0 1,1 0,-1 0,1-1,-1 2,1-1,0 0,0 0,1 1,-1-1,1 1,-1-1,1 1,0 0,0 0,1-1,-1 1,1 0,0 0,0 0,0-1,1 1,-1 0,1 0,0-1,0 1,0 0,0-1,1 2,5 3,0 0,1-1,-1 1,2-1,-1-1,1 0,0 0,0-1,0 0,1 0,-1-1,1 0,1-1,-1 0,0-1,1 0,-1-1,1 0,-1 0,1-1,8-1,4-3,-6-2</inkml:trace>
  <inkml:trace contextRef="#ctx0" brushRef="#br0" timeOffset="350.079">3435 1,'-66'449,"-44"113,68-321,44-136,4-79</inkml:trace>
  <inkml:trace contextRef="#ctx0" brushRef="#br0" timeOffset="41578.789">19 1581,'-4'15,"-1"1,2 0,0 0,1 0,1 0,0 0,1 0,1 0,1 1,0-1,1 0,4 12,-4-24,1-1,-1 1,1-1,0 0,0 0,0 0,0 0,1-1,-1 0,1 0,-1 0,1 0,0-1,0 0,0 0,0 0,0 0,0-1,0 0,0 0,0 0,0-1,0 1,0-1,0-1,-1 1,1-1,0 1,-1-1,1-1,-1 1,1-1,-1 1,0-1,0 0,0-1,-1 1,1-1,18-12,-1-1,-1-2,0 0,-1-1,-1 0,-1-2,-1 0,-1-1,-1 0,-1-1,-2-1,0 0,-1-1,-1 1,3-21,-11 38,1-1,-1 0,0 0,-1 1,0-1,-1 0,1 0,-2 0,1 1,-1-1,-1 1,1-1,-1 1,-1 0,0 0,0 0,0 0,-1 1,0 0,-1 0,0 0,0 0,0 1,0 0,-1 1,0-1,-1 1,1 1,-1-1,0 1,0 1,0-1,0 1,-1 1,-2-1,4 1,-1-1,1 2,-1-1,0 1,0 0,0 1,0-1,0 2,1-1,-1 1,0 0,0 1,0 0,1 0,-1 1,1 0,0 0,0 0,0 1,0 0,1 1,-1-1,1 1,0 1,0-1,1 1,0 0,0 0,0 0,1 1,0 0,0 0,1 0,-1 0,1 1,1 5,0-1,0 1,2-1,-1 1,1 0,1-1,1 1,-1-1,2 1,0-1,0 0,1 0,1 0,0-1,0 1,1-1,1 0,0-1,0 1,1-2,0 1,1-1,5 5,10 7,1 0,1-2,0-1,2-1,0-1,0-1,2-2,23 8,-33-13,1 0,0-2,0 0,0-1,1-1,-1-1,1-1,0-1,0-1,0-1,0-1,-1-1,1-1,-1 0,0-2,0 0,0-2,-1 0,0-1,-1-1,1-2,-15 7,0 0,0-1,0 0,-1 0,1 0,-1-1,-1 1,1-1,-1 0,-1 0,1 0,-1-1,0 1,-1-1,0 1,0-3,0 6,-1 0,1 0,-1 1,0-1,-1 0,1 0,-1 0,1 1,-1-1,0 0,0 1,-1-1,1 1,-1-1,0 1,0 0,0 0,0 0,0 0,-1 0,0 0,1 0,-1 1,0 0,0-1,0 1,-1 0,1 0,0 1,-1-1,1 1,-3-1,-15-3</inkml:trace>
  <inkml:trace contextRef="#ctx0" brushRef="#br0" timeOffset="42101.958">753 1750,'57'-15,"-1"-2,-1-2,-1-4,27-15,17-41,-97 77,1 0,0 0,-1 0,0 0,1-1,-1 1,0-1,0 1,0-1,0 1,-1-1,1 1,-1-1,0 1,1-1,-1 0,0 1,0-1,-1 0,1 1,-1-1,1 1,-1-1,0 0,0 1,0 0,0-1,0 1,-1 0,1-1,-1 1,1 0,-1 0,0 0,0 0,0 1,0-1,0 0,0 1,0 0,-1-1,1 1,0 0,-1 0,-8-3,-1 0,0 1,1 1,-1 0,0 0,0 1,0 1,0 0,0 1,0 0,0 0,1 1,-1 1,0 0,1 1,0 0,0 1,0 0,0 1,1 0,0 0,0 1,1 0,-1 1,0 2,4-4,0 0,1 0,-1 1,1 0,1 0,-1 0,1 0,1 1,-1 0,1 0,0 0,1 0,0 0,0 0,1 1,0-1,1 1,-1-1,2 1,-1-1,1 1,0-1,1 0,0 1,0-1,1 0,0 0,1-1,-1 1,2-1,-1 1,1-1,0 0,0-1,1 1,1 0,14 8,0-1,1-1,0-1,1 0,1-2,-1-1,2-1,-1-1,1-1,0-2,0 0,0-1,1-2,14-1,-29 0,-1 0,1-1,-1-1,1 1,-1-2,0 1,0-2,0 1,0-1,0-1,-1 1,0-2,9-4</inkml:trace>
  <inkml:trace contextRef="#ctx0" brushRef="#br0" timeOffset="42514.113">1374 1863,'159'-247,"-159"247,0 1,0-1,0 1,0-1,0 0,0 1,0-1,0 1,1-1,-1 1,0-1,0 0,0 1,1-1,-1 1,0-1,1 0,-1 1,0-1,1 0,-1 0,0 1,1-1,-1 0,0 0,1 1,-1-1,1 0,-1 0,1 0,-1 0,0 1,1-1,-1 0,1 0,-1 0,1 0,-1 0,1 0,-1 0,1-1,-1 1,0 0,1 0,-1 0,1 0,-1 0,1-1,-1 1,0 0,1 0,-1-1,0 1,1 0,-1-1,0 1,1 0,-1-1,0 1,-1 51,0-45,0-1,0 0,0 0,0 0,1 0,0 0,0 1,0-1,0 0,1 0,0 0,0 0,0 0,1 0,0-1,0 1,0 0,0-1,1 1,0-1,0 0,0 0,0 0,1 0,-1 0,1-1,0 0,0 0,0 0,1 0,-1-1,1 1,-1-1,1 0,0 0,0-1,0 0,0 1,0-2,3 1,3-3,1-1,-1 0,1-1,-1-1,0 0,0 0,-1-1,0 0,0-1,0 0,-1-1,0 0,-1 0,1-1,-2 0,1 0,5-10,0 4,40-77,-47 74</inkml:trace>
  <inkml:trace contextRef="#ctx0" brushRef="#br0" timeOffset="42781.355">2277 1468,'-14'1,"1"0,-1 1,0 1,0 1,1-1,0 2,0 0,0 1,0 0,1 1,0 0,0 1,1 0,0 1,1 1,0-1,0 1,1 1,-6 9,13-14,0 1,1 0,0 0,1 0,-1 0,1 0,1 0,-1-1,1 1,0 0,1 0,-1 0,1-1,1 1,-1-1,1 1,1-1,-1 0,1 0,0-1,0 1,0-1,1 0,0 0,0 0,0 0,1-1,-1 0,1 0,0-1,0 0,1 0,-1 0,1-1,-1 0,1 0,0 0,4 0,5 1,0-1,0 0,0-2,1 1,-1-2,0 0,1-1,-1-1,0 0,-1-1,1-1,-1 0,0-1,7-4,-4-1</inkml:trace>
  <inkml:trace contextRef="#ctx0" brushRef="#br0" timeOffset="43112.09">2560 1524,'8'13,"1"-1,0 0,0 0,2-1,-1 0,1-1,1 0,0-1,0 0,1-1,0 0,0-1,1 0,0-1,0-1,0-1,1 1,-1-2,1 0,0-1,0-1,0 0,7-1,-12-4,1 0,-1 0,0-1,0 0,-1-1,0 0,0-1,0 0,0 0,-1-1,-1 0,1 0,-1-1,0 0,-1 0,0-1,-1 1,4-11,-7 17,0 0,0-1,-1 1,1-1,-1 0,0 0,0 1,0-1,-1 0,0 0,1 0,-1 0,0 0,-1 0,1 0,-1 1,1-1,-1 0,-1 0,1 1,0-1,-1 0,0 1,0-1,0 1,0 0,0 0,-1 0,1 0,-1 0,0 0,0 1,0-1,0 1,0 0,-1 0,1 0,-1 0,1 1,-1-1,1 1,-1 0,0 0,0 0,0 1,0-1,0 1,-11 1,0 1,0 0,0 0,1 2,-1 0,1 1,0 0,0 1,1 0,0 1,0 1,0 0,1 1,0 0,1 1,0 0,0 1,1 0,1 1,0 0,0 0,1 1,1 0,0 1,1-1,1 1,0 0,0 1,2-1,0 1,-1 5,4-10,0 0,1 1,0-1,1 0,0 0,0 0,1-1,0 1,1-1,0 1,1-1,-1 0,2 0,-1-1,1 0,1 0,-1 0,2-1,-1 0,1 0,-1-1,2 0,-1 0,1-1,0 0,0-1,0 1,1-2,4 2,18 9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5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309 502,'-22'5,"0"1,0 1,1 1,0 0,1 2,0 1,0 0,1 1,0 2,1-1,1 2,0 1,-8 10,22-23,0 1,1 0,0-1,-1 1,1 0,0 0,1 1,-1-1,1 0,0 1,0-1,0 0,0 1,1-1,0 1,0 0,0-1,0 1,1-1,0 1,0-1,0 0,0 1,1-1,0 0,0 0,0 0,0 0,1 0,-1 0,1-1,0 1,0-1,0 0,1 0,-1 0,1 0,-1-1,1 1,0-1,0 0,0 0,1 0,-1-1,2 1,8 2,1 0,-1-2,1 0,0 0,0-1,-1-1,1 0,0-1,0-1,-1 0,1-1,-1-1,0 0,0-1,0-1,0 0,-1 0,0-1,-1-1,6-4,7-7,0 0,-2-1,0-1,-1-2,-1 0,-2-1,0-1,-1-1,2-6,-7 8,-1 1,-1-1,-2-1,0 0,-1 0,-2-1,0 0,-2 0,1-26,-4 40,-1 0,0-1,-1 1,0-1,-1 1,-1 0,0 0,0 0,-1 0,-1 1,0-1,0 1,-1 0,-1 1,0-1,0 1,-1 1,0-1,-1 1,0 1,0 0,-2-1,8 7,-1-1,0 1,-1-1,1 1,0 1,-1-1,1 0,-1 1,1 0,-1 0,0 1,1-1,-1 1,0 0,0 0,1 0,-1 1,0 0,1 0,-1 0,1 0,-1 1,1-1,-1 1,1 1,0-1,0 0,0 1,0 0,1 0,-1 0,1 1,-9 7,1 0,0 1,1 0,0 1,1 0,0 1,1 0,1 0,0 1,-1 0,1 0,1 0,0 1,1 0,1 0,0 0,1 1,1-1,0 1,1-1,1 1,1 0,0-1,1 1,1-1,0 1,2-1,0 0,0 0,2-1,-1 0,2 0,0-1,1 1,1-2,0 1,0-2,2 1,-1-1,2-1,-1 0,13 7,-3-6,1-2,0-1,0 0,0-2,1-1,1 0,-1-2,0-1,1-1,0-1,-1-1,20-3,-30 2,0-1,1 0,-1-1,0 0,0-1,-1-1,1 0,-1-1,0-1,0 0,-1 0,0-1,0-1,-1 0,0 0,-1-2,0 1,0-1,-1 0,-1-1,0 0,2-4,-8 12,1 1,-1 0,0 0,0-1,-1 0,1 1,-1-1,0 0,0 1,0-1,0 0,0 0,-1 0,0 0,0 0,0 0,0 0,-1 0,0 1,1-1,-1 0,-1 0,1 0,0 1,-1-1,0 1,0-1,0 1,0 0,-1 0,1 0,-1 0,0 0,1 0,-1 1,-1-1,1 1,0 0,-1 0,-1-1,-4 1,1 0,-1 0,0 1,1 1,-1-1,0 1,0 1,0 0,1 0,-1 0,0 1,1 1,0-1,-1 1,1 1,0-1,0 2,1-1,-1 1,1 0,0 0,0 1,1 0,0 0,-2 2,3-2,0-1,0 1,1-1,-1 1,1 1,1-1,-1 1,1-1,0 1,1 0,-1 0,1 0,1 0,-1 1,1-1,1 0,-1 1,1-1,0 1,1-1,0 0,0 1,1-1,0 0,0 0,0 0,1 0,0 0,0-1,1 1,6 3,-1-1,2-1,-1 0,1 0,0-1,1-1,-1 0,1 0,1-1,-1 0,1-1,-1-1,1 0,0-1,1 0,-1-1,0 0,0-2,0 1,13-3,-10 1,1-2,0 1,-1-2,0 0,0-2,-1 1,1-2,-1 0,-1-1,0 0,0-1,0 0,-2-2,1 1,-1-1,6-10,82-119,-65 62,-46 100,5 3,2 0,1 0,0 1,2-1,1 0,1 1,1-1,1 0,5 16,0-1,-2 1,-1 0,-2 1,-2-1,-2 0,-1 1,-2-1,-2 0,-2-1,-1 1,-2-1,-2-1,-2 0,-5-4,20-33,0-1,0 1,0 0,0-1,-1 1,1-1,0 1,0-1,-1 0,1 1,0-1,-1 1,1-1,-1 0,1 1,0-1,-1 0,1 1,-1-1,1 0,-1 1,1-1,-1 0,1 0,-1 0,1 0,-1 1,0-1,1 0,-1 0,1 0,-1 0,1 0,-1 0,1-1,-1 1,1 0,-1 0,1 0,-1 0,1-1,-1 1,1 0,-1 0,1-1,-1 1,1 0,-1-1,1 1,0-1,-1 1,1 0,0-1,-1 1,1-1,0 1,-1-1,1 1,0-1,0 1,0-1,0 1,0-1,-1 1,1-1,-1-9,1 1,0 0,0-1,0 1,1-1,1 1,0 0,0-1,1 1,0 0,0 0,1 1,0-1,1 1,3-5,4-13,24-51,3 1,3 1,4 3,3 1,2 3,47-45,-83 97,0 0,2 2,-1 0,2 0,0 2,1 0,0 2,0 0,1 1,12-4,-31 12,1 1,-1-1,0 1,1-1,-1 1,0-1,1 1,-1 0,0 0,1 0,-1 0,1 0,-1 0,1 0,-1 0,0 0,1 1,-1-1,0 0,1 1,-1 0,0-1,1 1,-1 0,0-1,0 1,0 0,0 0,0 0,0 0,0 0,0 0,0 0,0 0,0 1,-1-1,1 0,0 0,-1 1,1-1,-1 0,0 1,1-1,-1 1,0-1,0 0,0 1,0-1,0 1,0-1,0 0,0 1,-1-1,1 1,-1-1,1 0,-1 1,1-1,-1 0,0 1,-14 25,0-1,-2-1,-1 0,0-1,-2-1,-1-1,-10 7,1 1,-1-1,-2-2,0-2,-2-1,-1-1,-14 5,2-23,45-10</inkml:trace>
  <inkml:trace contextRef="#ctx0" brushRef="#br0" timeOffset="316.617">1974 756,'36'-12,"0"-2,-1-1,-1-2,0-1,-1-2,-1-1,-2-2,0 0,1-4,-28 25,0 0,0-1,0 1,0-1,-1 1,1-1,-1 0,1 0,-1 0,0 0,-1-1,1 1,0 0,-1-1,0 1,0-1,0 0,0 1,0-1,-1 0,0 1,0-1,0 0,0 0,0 1,-1-1,1 0,-1 1,0-1,0 0,-1 1,1 0,-1-1,0 1,0 0,0 0,0 0,0 0,-1 0,1 0,-1 0,0 1,-1-2,-2 2,0 0,1 0,-1 1,0-1,0 1,-1 0,1 1,0 0,0 0,0 0,0 1,0-1,0 2,0-1,0 1,0-1,0 2,0-1,1 1,-1-1,1 2,0-1,0 0,0 1,0 0,1 0,-1 1,1-1,-9 11,0 0,1 0,0 1,2 1,0-1,0 2,2-1,-2 7,8-20,1 0,-1 1,1-1,0 1,0 0,0-1,0 1,1 0,0-1,0 1,0 0,1 0,0-1,0 1,0 0,0-1,1 1,-1-1,1 0,0 1,1-1,-1 0,2 1,6 10</inkml:trace>
  <inkml:trace contextRef="#ctx0" brushRef="#br0" timeOffset="664.473">2426 727,'174'-217,"-172"215,31-28,-33 29,1 1,-1 0,1-1,-1 1,1 0,0-1,-1 1,1 0,-1 0,1 0,0 0,-1-1,1 1,0 0,-1 0,1 0,0 0,-1 0,1 1,0-1,-1 0,1 0,-1 0,1 1,0-1,-1 0,1 0,-1 1,1-1,-1 1,1-1,-1 0,1 1,-1-1,1 1,-1-1,1 1,-1-1,0 1,1 0,-1-1,0 1,0-1,1 1,-1 0,0-1,0 1,0 0,0-1,0 1,0 0,0-1,0 1,0 0,0-1,0 1,0 0,0 48,-1-45,-1 1,1-1,1 1,-1-1,1 1,0-1,0 1,0-1,0 1,1-1,0 1,0-1,0 1,0-1,1 0,0 0,-1 0,2 0,-1 0,0 0,1 0,0-1,0 1,0-1,0 0,0 0,1 0,-1 0,1 0,0-1,3 2,6-2,-1 0,1-1,0 0,-1-1,1-1,0 0,-1-1,1 0,-1 0,1-2,-1 0,0 0,-1-1,1 0,-1-1,0 0,0-1,-1 0,1-1,-2 0,1-2,42-75,-42 67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52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15 167,'-4'18,"2"-10,0 0,0 1,0-1,1 0,0 0,1 1,-1-1,2 1,-1-1,1 0,1 1,-1-1,1 0,1 0,0 0,0 0,0-1,1 1,-2-6,0 0,0 0,0-1,1 1,-1-1,0 0,1 0,-1 0,1 0,-1 0,1 0,-1 0,1-1,-1 0,1 1,0-1,-1 0,1 0,0 0,-1-1,1 1,0-1,-1 1,1-1,-1 0,1 0,-1 0,1 0,-1 0,0-1,0 1,1-1,-1 0,68-61,-62 55,0 0,-1-1,0 0,0 0,0 0,-2-1,1 0,-1 0,0-1,-1 1,0-1,-1 0,0 0,-1 0,0 0,-1 0,0-1,-1 1,0-1,-1 0,-2 8,0-1,0 1,0-1,0 1,-1 0,0 0,0 1,0-1,0 1,-1 0,1 0,-1 0,1 1,-1 0,0 0,0 0,-1 0,1 1,0-1,0 2,-1-1,1 0,0 1,-1 0,1 0,0 1,-1-1,1 1,0 1,-1-1,1 1,-5 1,-15 9</inkml:trace>
  <inkml:trace contextRef="#ctx0" brushRef="#br0" timeOffset="239.094">409 251,'14'-27,"-9"14,1 0,1 0,0 1,1-1,0 2,1-1,0 1,6-5,-13 16,-1-1,1 1,-1 0,1 0,-1 0,1 0,0 0,-1 0,1 0,-1 1,1-1,-1 0,0 1,1-1,-1 1,1 0,-1-1,0 1,1 0,-1 0,0 0,0 0,0 0,0 0,0 0,0 0,0 0,0 1,0-1,0 0,-1 1,1-1,0 1,-1-1,1 1,-1-1,0 0,1 1,-1 0,0-1,0 2,9 13,-6-11,1 0,0-1,0 1,0-1,1 0,-1 0,1-1,0 1,0-1,1 0,-1-1,0 1,1-1,0 0,-1 0,1-1,0 0,0 0,0 0,0-1,0 1,0-2,0 1,0 0,0-1,0-1,0 1,0-1,-1 1,2-2,6-2,-1 0,0 0,0-1,-1-1,0 0,0-1,-1 0,1 0,-2-1,1 0,-1-1,-1 0,5-7,6-29,-14 24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361 480,'0'0</inkml:trace>
  <inkml:trace contextRef="#ctx0" brushRef="#br0" timeOffset="11906.6">107 565,'14'44,"-2"2,-2 0,-3 0,-1 1,-2 0,-2 7,-1-31,2-11,-1 1,0 0,-1 0,0 0,-1 0,0 0,-1 0,-1-1,0 1,0 0,-2-1,1 1,-2-1,0 0,0 0,-1-1,0 1,-1-1,0-1,-1 1,0-1,-2 1,8-10,1 1,-1 0,0-1,0 1,0-1,0 0,0 0,0 0,0 0,-1 0,1 0,0 0,0-1,-1 1,1-1,-1 0,1 1,0-1,-1 0,1-1,0 1,-1 0,1-1,0 1,-1-1,1 0,0 1,0-1,-1 0,1-1,0 1,0 0,0-1,0 1,1-1,-1 1,0-1,1 0,-1 0,1 1,-1-1,1 0,-1-2,2-9,-1-1,2 1,0 0,0-1,2 1,-1 0,2 0,0 0,0 0,1 1,0-1,2 1,0-1,-1-1,18-33,2 2,2 0,2 2,2 1,2 1,1 2,2 1,1 3,3 0,0 3,2 2,1 1,2 2,5 0,30-3,-79 29,-1 1,1-1,-1 1,1 0,-1-1,1 1,-1 0,1 0,0 0,-1 0,1 1,-1-1,1 0,-1 1,1-1,0 1,-1-1,0 1,1 0,-1-1,1 1,-1 0,0 0,0 0,1 0,-1 0,0 1,0-1,0 0,0 0,-1 1,1-1,0 0,0 1,-1-1,1 1,-1-1,1 1,-1-1,0 1,1 0,-1-1,0 1,0-1,0 1,0 0,-1-1,1 1,0-1,-1 2,-2 12,0 0,0-1,-2 1,0-1,0 0,-2 0,1-1,-2 0,0 0,0-1,-1 0,-1 0,0-1,-3 2,-166 135,169-141,-11 9,0-1,-1-1,-1-1,0-1,-1-1,-5 0,30-11,-1-1,0 1,1-1,-1 1,0-1,1 1,-1-1,0 1,0-1,0 0,0 1,0-1,1 1,-1-1,0 0,0 1,0-1,-1 1,1-1,0 0,0 1,0-1,0 1,-1-1,1 0,0 1,0-1,-1 1,1-1,0 1,-1-1,1 1,-1 0,1-1,0 1,-1-1,1 1,-1 0,1-1,-1 1,0 0,1 0,-1-1,1 1,-1 0,1 0,-1 0,0 0,1 0,-1 0,1 0,-1 0,0 0,1 0,-1 0,1 0,-1 0,0 0,1 0,-1 1,1-1,-1 0,1 1,-1-1,1 0,-1 1,12-19</inkml:trace>
  <inkml:trace contextRef="#ctx0" brushRef="#br0" timeOffset="12241.454">1123 508,'-18'19,"1"1,2 1,0 1,1 0,1 1,1 0,1 1,1 0,-6 23,15-45,0 0,1 0,-1 1,1-1,-1 0,1 1,0-1,0 1,0-1,0 0,0 1,1-1,-1 0,1 1,-1-1,1 0,0 0,0 1,0-1,0 0,0 0,1 0,-1 0,1 0,-1-1,1 1,0 0,-1-1,1 1,0-1,0 0,0 1,0-1,0 0,0 0,1 0,-1-1,0 1,1 0,-1-1,0 0,1 1,-1-1,12 0,0 0,-1-1,1 0,0-1,-1-1,0 0,1-1,-1-1,0 0,-1 0,0-1,1-1,-2 0,1-1,-1 0,0 0,-1-1,0-1,-1 0,1 0,-2-1,0 0,0 0,-1-1,4-8,-9 15,0-1,0 1,-1-1,0 0,0 1,0-1,0 0,-1 0,0 0,0 1,-1-1,0 0,0 0,0 0,0 1,-1-1,0 1,0-1,-1 1,1 0,-1 0,-1 0,1 0,0 1,-1-1,0 1,0 0,-1 0,1 0,-1 0,1 1,-1 0,0 0,-1 0,1 1,0 0,-1 0,1 0,-1 0,0 1,-3 0,-2-3,-1 0,1 1,-1 1,0 0,0 1,0 0,0 1,0 0,0 1,0 0,0 1,1 0,-1 1,0 0,1 1,0 1,0-1,0 2,-6 3,-2 8</inkml:trace>
  <inkml:trace contextRef="#ctx0" brushRef="#br0" timeOffset="12771.7">1800 367,'-80'55,"72"-50,-52 45,59-48,0-1,-1 0,1 1,0 0,0-1,0 1,0-1,0 1,0 0,0 0,1 0,-1 0,0-1,1 1,0 0,-1 0,1 0,0 0,0 0,0 0,0 0,1 0,-1 0,1 0,-1 0,1 0,-1-1,1 1,0 0,0 0,0-1,0 1,0 0,0-1,2 2,49 26,-49-29,0 1,0-1,0 1,1 0,-1 0,-1 0,1 0,0 1,0-1,0 1,-1 0,1 0,-1 0,1 0,-1 0,0 0,0 1,0-1,0 1,0-1,0 1,-1 0,1 0,-1 0,0 0,0 0,0 0,0 0,-1 0,1 0,-1 0,0 0,0 2,-3 2,0 0,0 0,-1-1,0 1,-1-1,1 0,-1 0,0-1,-1 1,1-1,-1-1,0 1,0-1,0 0,-1 0,0 0,0-1,0 0,0-1,0 1,0-1,-1-1,1 1,-1-1,1-1,-6 1,-41-1,53 0,0-1,0 1,0 0,1-1,-1 1,0 0,0-1,0 1,1-1,-1 1,0-1,1 0,-1 1,0-1,1 0,-1 1,1-1,-1 0,1 0,-1 0,1 1,0-1,-1 0,1 0,0 0,0 0,0 0,0 0,-1 1,1-1,0 0,0 0,1 0,-1 0,0 0,0 0,0 0,1 0,-1 1,0-1,1 0,-1 0,1 0,-1 1,1-1,-1 0,1 0,-1 1,1-1,0 1,-1-1,1 0,0 1,0-1,0 1,-1-1,14-12,0 1</inkml:trace>
  <inkml:trace contextRef="#ctx0" brushRef="#br0" timeOffset="13019.819">2026 537,'-9'33,"1"17,7-6,3-10</inkml:trace>
  <inkml:trace contextRef="#ctx0" brushRef="#br0" timeOffset="13296.308">2026 29</inkml:trace>
  <inkml:trace contextRef="#ctx0" brushRef="#br0" timeOffset="13542.544">2450 0,'0'567,"-27"-424,13-101,8-25</inkml:trace>
  <inkml:trace contextRef="#ctx0" brushRef="#br0" timeOffset="13764.145">2280 424,'39'5,"26"1,8 0,-5-1,-8-6,-10-3,-13-1</inkml:trace>
  <inkml:trace contextRef="#ctx0" brushRef="#br0" timeOffset="14005.743">2901 453,'-5'33,"-2"21,6 2,3-10</inkml:trace>
  <inkml:trace contextRef="#ctx0" brushRef="#br0" timeOffset="14276.403">2901 113,'0'0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5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281 115,'-23'18,"1"2,0 0,1 1,2 1,0 1,1 0,1 2,2 0,0 1,-3 10,-43 104,58-133,1 1,0 0,1-1,0 1,0 0,0-1,1 1,1 0,-1 0,1 0,0-1,1 1,0-1,0 1,0-1,1 1,0-1,2 2,-2-5,0 0,0 0,0 0,1 0,-1-1,1 1,0-1,0 0,0 0,1 0,-1-1,1 0,-1 0,1 0,0 0,0-1,0 1,0-1,0 0,0-1,0 1,0-1,0 0,0-1,0 1,0-1,0 0,0 0,0 0,2-2,7-1,0-2,0 1,-1-2,1 0,-2 0,1-2,-1 1,0-1,9-10,-8 7,0 0,-1-1,0 0,-1-1,0 0,-1-1,-1 0,0-1,-2 0,1 0,-2 0,0-1,-1 0,-1 0,0-1,-2 1,0-1,0 1,-2-1,0 0,-2-6,0 12,0 0,-1 0,-1 0,0 0,0 1,-1 0,-1-1,0 2,0-1,-1 1,0 0,-1 0,0 1,0 0,-1 1,-1 0,1 0,-1 1,0 0,-1 0,0 2,0-1,-7-2,15 8,1-1,-1 1,1 0,-1 0,1 0,-1 0,1 0,-1 0,1 1,0-1,-1 1,1 0,-1 0,1 0,0 0,0 0,0 0,-1 0,1 1,0-1,1 1,-1 0,0-1,0 1,1 0,-1 0,1 0,-1 0,1 1,0-1,0 0,0 0,0 1,0-1,1 0,-1 1,1-1,0 1,-1-1,1 1,0-1,0 1,1 0,-4 20</inkml:trace>
  <inkml:trace contextRef="#ctx0" brushRef="#br0" timeOffset="270.574">564 115,'7'52,"2"0,3 0,2-1,2-1,18 39,-29-79,0 0,0 0,1-1,0 1,0-1,1-1,1 1,-1-1,1-1,3 2,-8-6,0-1,0 0,0 0,1 0,-1 0,0-1,1 1,0-1,-1 0,1 0,0 0,-1-1,1 1,0-1,0 0,-1 0,1 0,0-1,0 1,0-1,-1 0,1 0,-1 0,1 0,-1-1,1 1,-1-1,1 0,-1 0,0-1,0 1,11-13,0 1,-1-2,-1 0,0 0,-1-1,-1-1,-1 0,0 0,-1-1,-1 0,-1 0,-1-1,-1 1,0-1,-2 0,0-1,1-4</inkml:trace>
  <inkml:trace contextRef="#ctx0" brushRef="#br0" timeOffset="833.227">1157 511,'49'-13,"-1"-3,-1-1,-1-2,0-3,-2-1,24-18,-62 38,-1 0,1-1,-1 1,0-1,0 0,0 0,-1-1,1 0,-1 1,0-1,0-1,-1 1,0 0,0-1,0 0,-1 0,1 0,-1 0,-1 0,1 0,-1 0,0-1,-1 1,1 0,-1-1,0 1,-1-1,0 1,0 0,0 0,-1-1,0 1,0 0,0 0,-1 1,-2-5,1 5,0 1,-1 0,0 1,1-1,-1 1,0 0,-1 0,1 1,0-1,-1 1,0 0,1 1,-1-1,0 1,0 0,0 1,0-1,0 1,1 1,-1-1,0 1,0 0,-4 1,-2 0,0 1,1 1,-1 0,1 0,-1 1,1 1,0 0,1 0,0 1,0 0,0 1,3-2,1 0,-1 1,1 0,1 0,-1 0,1 1,0 0,1 0,0 0,0 0,1 1,0-1,0 1,1 0,0 0,1 0,0 0,0 0,1 0,0 1,1-1,0 0,0 0,1 0,0 0,1-1,0 1,0-1,1 1,0-1,0 0,1 0,0-1,0 1,1-1,0 0,1 0,9 6,1 0,1-2,0 0,1 0,0-2,0-1,1 0,0-1,1-1,-1-1,1-1,0-1,0-1,0 0,0-2,1 0,-1-2,0 0,0-1,0-2,-1 0,1-1,-1 0,-1-2,1-1,-1 0,-1-1,0-1,0-1,2-3,-3 4,0-2,-1 0,0 0,0-2,-2 0,0 0,-1-2,0 1,-2-2,0 0,0 0,-2-1,0 0,-2 0,0-1,-1 0,-1 0,2-19,-15-66,7 102,0 0,0 0,-1 0,1 0,-1 1,0-1,1 0,-1 1,-1-1,1 1,0-1,0 1,-1 0,1 0,-1 0,0 0,0 1,1-1,-1 1,0-1,0 1,-1 0,1 0,0 1,0-1,0 1,-1-1,1 1,0 0,-1 0,0 0,0 1,0-1,1 1,-1 0,0 0,1 0,-1 1,1-1,-1 1,1-1,0 1,0 0,-1 1,1-1,1 1,-1-1,0 1,1 0,-1 0,1 0,0 0,0 0,0 0,0 1,1-1,0 1,-1-1,1 1,0-1,1 1,-1 1,-1 5,0 0,1 0,0 0,0 0,2 0,-1 1,1-1,0 0,1 0,0-1,2 4,2-1,0 0,1-1,1 0,0 0,0 0,1-1,0 0,1-1,0 0,0-1,1 0,0 0,1-1,0-1,1 1,3 2,-2 0,1 0,-1 2,0 0,-1 0,-1 1,0 1,10 12,-13-8,-1 1,-1-1,0 1,-1 0,-1 1,-1 0,-1-1,0 1,-2 0,0 1,-1-1,-1 0,-2 11,3-21,0 15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0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1063,'33'-11,"0"0,-2-3,0 0,0-2,-1-1,-2-2,1-1,-2 0,4-7,3-5,-1-2,-1-2,-2 0,8-16,56-67,10 6,-104 112,0 0,1 1,-1-1,1 0,-1 0,1 1,-1-1,1 0,0 1,-1-1,1 1,0-1,-1 1,1-1,0 1,0 0,0-1,-1 1,1 0,0-1,0 1,0 0,0 0,-1 0,1 0,0 0,0 0,0 0,0 0,0 0,-1 0,1 1,0-1,0 0,0 1,0-1,-1 0,1 1,0-1,-1 1,1-1,0 1,-1-1,1 1,0 0,-1-1,1 1,-1 0,1-1,-1 1,1 0,-1 0,0-1,1 1,-1 0,0 0,0 0,0 0,1-1,-1 1,0 1,3 61,-3-55,-1 23,-2 0,-1-1,-1 0,-1 0,-2 0,-1-1,-1 0,-2 0,-1-1,-1-1,-1 0,-1-1,-2-1,-4 4,17-22,0-1,-1 0,0 1,0-2,-1 1,1-1,-1 0,0 0,-1-1,1 0,-1 0,0-1,0 0,0 0,0-1,0 0,-1-1,1 0,-1 0,1 0,-1-1,1-1,-5 0,-16-27,22 10</inkml:trace>
  <inkml:trace contextRef="#ctx0" brushRef="#br0" timeOffset="679.858">932 612,'-5'24,"1"0,1 1,1-1,1 1,1-1,2 1,0 0,5 16,-7-35,0 0,1 0,0-1,0 1,1 0,0-1,0 1,0-1,0 1,1-1,0 0,0 0,0 0,1-1,0 1,0-1,0 0,0 0,1 0,-1 0,1-1,0 0,0 0,0 0,1-1,-1 1,0-1,1-1,0 1,-1-1,1 0,5 1,7-5,1 0,-1-1,0-1,0-1,-1 0,0-1,0-1,0-1,-1 0,0-1,-1-1,0 0,11-12,-9 7,0 0,-2-2,1 1,-2-2,-1 0,0-1,-1 0,-2-1,0 0,7-20,-11-10,-7 50,1 0,0 1,0-1,0 0,-1 0,1 0,0 1,-1-1,1 0,-1 1,1-1,-1 0,1 1,-1-1,1 1,-1-1,0 1,1-1,-1 1,0-1,1 1,-1 0,0-1,0 1,1 0,-1 0,0-1,0 1,0 0,1 0,-1 0,0 0,0 0,0 0,1 0,-1 0,0 1,0-1,0 0,1 0,-1 1,0-1,0 0,1 1,-1-1,0 1,1-1,-1 1,1-1,-1 1,0-1,1 1,-1-1,1 1,-1 0,1 0,0-1,-1 1,1 0,0 0,-10 9,1 0,1 1,-1 0,2 0,0 1,0 0,1 0,1 1,0 0,0 0,1 0,-1 13,3-20,1 0,1 0,-1 0,1 0,0 1,0-1,1 0,0 0,0 0,1 0,-1 0,1 0,0-1,1 1,0 0,0-1,0 0,0 0,1 0,-1 0,2 0,-1-1,0 1,1-1,0-1,-1 1,2 0,-1-1,0 0,1 0,-1-1,1 0,0 0,0 0,5 1,11-3,0 0,-1-2,1 0,0-1,-1-1,0-1,0-1,0-1,-1-1,0-1,-1 0,1-2,-2 0,0-1,12-11,2 2,-2-1,-1-2,0-1,-2-1,-1-2,-1 0,16-26,-4-45,-36 97,-1-1,1 1,-1-1,0 1,0 0,0-1,0 1,0-1,-1 1,1 0,-1-1,1 1,-1 0,0-1,0 1,0 0,0 0,0 0,-1 0,1 0,-1 0,1 0,-1 0,0 1,0-1,1 0,-1 1,0 0,0-1,-1 1,1 0,0 0,0 0,-1 1,1-1,0 0,-1 1,1-1,0 1,-3 0,-3 1,-1 0,1 0,0 1,0 0,0 0,0 1,1 0,-1 1,1-1,0 1,0 1,0-1,0 1,1 1,0-1,0 1,0 0,1 0,0 1,-5 6,9-10,-1-1,0 1,1-1,0 1,-1-1,1 1,0 0,1 0,-1-1,0 1,1 0,-1 0,1 0,0 0,0 0,0 0,1-1,-1 1,0 0,1 0,0 0,0 0,0-1,0 1,0 0,1-1,-1 1,1-1,-1 1,1-1,0 0,0 0,0 0,0 0,0 0,1 0,-1 0,1-1,-1 0,1 1,-1-1,2 0,194 40,-193-40,0 1,0 0,0 0,0 0,0 0,-1 1,1 0,-1 0,0 0,0 1,0 0,0-1,0 1,-1 0,0 1,0-1,0 1,0-1,-1 1,1 0,-1 0,0 0,-1 0,0 0,1 1,-1-1,-1 0,1 1,-1-1,0 0,-1 5,-6 71,6-62</inkml:trace>
  <inkml:trace contextRef="#ctx0" brushRef="#br0" timeOffset="1267.637">2456 358,'27'7,"0"-1,0-1,0-1,1-1,-1-2,1-1,-1-1,1-1,-1-1,1-2,0-1,-16 3,1-1,0-1,-1 1,0-2,0 0,-1 0,1-1,-1-1,-1 0,0 0,0-1,0-1,-1 1,-1-1,1-1,-2 0,1 0,-2 0,1-1,-2 0,0 0,0 0,-1-1,0 0,-1-3,-1 13,0-1,-1 1,0-1,0 0,0 1,0-1,0 0,-1 0,0 0,0 0,0 0,0 1,0-1,-1 0,0 0,0 0,0 0,0 1,0-1,-1 1,0-1,0 1,0-1,0 1,0 0,-1 0,1 0,-1 0,0 1,0-1,0 1,0-1,0 1,0 0,-1 0,1 0,-1 1,1 0,-1-1,0 1,0 0,1 1,-1-1,-3 0,-1 5,1 1,-1-1,1 1,1 1,-1-1,1 1,0 0,0 0,1 1,0 0,0 0,0 0,1 1,0-1,1 1,-1 0,2 0,-1 0,1 1,0-1,1 0,0 1,0 6,-37 334,11 34,-2 105,30-479,0 0,-1 0,0 1,-1-1,0 1,0-1,-1 0,0 0,0 0,-1 0,-1 0,1-1,-1 1,-1-1,1 0,-2 0,1 0,-1-1,0 0,0 0,-1-1,0 1,0-1,-1-1,1 0,-1 0,-1 0,1-1,0 0,-1 0,0-1,0-1,-2 1,4-3,1 0,0 0,0-1,-1 0,1-1,0 1,0-1,0 0,0 0,1-1,-1 0,1 0,-1 0,1-1,0 0,0 0,1 0,-1 0,1-1,0 0,0 0,0 0,1 0,-1-1,2 1,-1-1,0 0,1 1,0-1,1 0,-1-1,1 1,0 0,0 0,1-4,0-15,1 1,1 0,2 0,0-1,1 2,2-1,0 1,1 0,2 0,0 1,1 1,2-1,7-9,15-17,2 1,2 1,3 3,43-37,46-21,-112 93</inkml:trace>
  <inkml:trace contextRef="#ctx0" brushRef="#br0" timeOffset="2214.487">3246 639,'-19'12,"0"0,0 1,1 1,1 0,1 2,0 0,0 0,2 2,0 0,1 0,1 1,1 1,1 0,-2 7,10-25,1 1,0-1,0 1,1-1,-1 1,1 0,-1-1,1 1,0 0,0 0,0-1,0 1,0 0,1-1,-1 1,1 0,0-1,-1 1,1-1,0 1,1-1,-1 1,0-1,1 0,0 0,-1 1,1-1,0 0,0-1,0 1,0 0,0 0,0-1,1 0,-1 1,1-1,-1 0,1 0,-1 0,1 0,-1-1,1 1,0-1,1 1,3-1,-1 1,0-1,1-1,-1 1,0-1,0 0,1 0,-1-1,0 0,0 0,0 0,-1-1,1 1,0-2,-1 1,0 0,0-1,0 0,0-1,-1 1,4-4,78-118,-61 83,30-32,-53 76,-1 0,1 0,-1 0,1 0,-1 0,0 0,1 0,-1 0,0 0,0 1,0-1,1 0,-2 1,1-1,0 1,0-1,0 1,-1-1,1 1,-1 0,1-1,-1 1,1 0,-1 0,0-1,0 1,0 0,0 0,0-1,-1 1,1 0,-1 1,2 5,1 5,0 0,1 0,1 0,0-1,1 1,0-1,1 0,0 0,3 2,-7-11,0 1,0-1,0-1,0 1,1 0,0 0,-1-1,1 0,0 1,0-1,1 0,-1-1,0 1,0-1,1 1,-1-1,1 0,0 0,-1 0,1-1,-1 1,1-1,0 0,0 0,-1 0,1-1,0 1,-1-1,1 0,-1 0,1 0,-1 0,1-1,2-1,11-7,0-1,-1-1,0 0,-1-1,-1-1,0 0,0-1,2-5,78-73,-59 65,-25 19,0 0,1 1,0 1,0-1,1 2,-1-1,2 2,-1 0,2-1,-12 5,-1 1,1-1,0 1,-1-1,1 1,-1-1,1 1,0 0,-1 0,1 0,0 0,-1 0,1 0,0 0,-1 0,1 1,-1-1,1 1,0-1,-1 1,1 0,-1-1,1 1,-1 0,0 0,1 0,-1 0,0 0,0 1,0-1,0 0,0 0,0 1,0-1,0 1,0-1,0 1,-1-1,1 1,-1-1,1 1,-1 0,0-1,0 1,1 0,-1-1,0 1,0-1,-1 1,1 0,0-1,0 1,-1 0,1-1,-1 1,0-1,-1 1,-1-1,1 0,-1 0,1 0,-1 0,1 0,-1-1,0 1,0-1,1 0,-1 1,0-1,0-1,1 1,-1 0,0-1,0 1,1-1,-1 0,1 0,-1 0,1 0,-1 0,1-1,-1 1,0-2,-5 0,2 0,0 1,0-1,0 1,0 0,0 1,-1 0,1 0,-1 0,1 1,0 0,-1 0,1 0,-1 1,1 0,0 0,0 1,-1 0,1 0,0 0,0 1,1-1,-1 2,1-1,-1 1,1-1,0 1,0 1,1-1,-1 1,1 0,-3 4,5-6,0-1,0 1,1 0,-1 0,1 0,0-1,-1 1,1 0,1 1,-1-1,0 0,1 0,0 0,0 0,0 0,0 1,0-1,0 0,1 0,0 0,-1 0,1 0,0 0,1 0,-1 0,0 0,1 0,0-1,0 1,0 0,0-1,0 0,0 1,0-1,2 1,98 56,-81-52,1-2,0 0,0-1,0-1,0-2,0 0,1-1,-1-1,0-1,0-1,0-1,0-1,0-1,6-3,9-6,0-1,-1-1,0-3,-2 0,-1-3,0 0,14-16,-24 20,-15 15,0 0,-1-1,0-1,0 1,0-1,0 0,-1-1,0 1,0-1,-1-1,0 1,0-1,-1 0,0 0,0 0,-1 0,0-1,-1 1,1-1,-2 0,1 0,-1 1,0-6,-2 12,1-1,-1 0,0 1,0-1,0 1,0-1,0 1,-1-1,1 1,-1-1,1 1,-1 0,0 0,0 0,0 0,0 0,0 1,0-1,-1 1,1-1,-1 1,1 0,-1 0,1 0,-1 0,0 0,1 0,-1 1,0-1,0 1,1 0,-1 0,0 0,0 0,1 1,-1-1,0 1,1-1,-1 1,-1 1,-103 52,97-46,1 0,-1 1,2 0,0 1,0 0,0 0,1 1,1 0,0 0,0 0,1 1,1 0,0 0,0 0,2 0,-1 0,1 1,1-1,0 1,1 0,1-1,-1 1,2 0,0-1,1 0,0 1,0-1,1 0,1-1,0 1,1 0,8 4,0-1,1-1,0-1,1 0,1 0,0-2,0 0,1-1,1-1,0-1,0 0,0-2,1 0,0-1,0-1,0 0,1-2,-1-1,1 0,1-2,7 2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11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1,'-14'33,"-10"17,-1 4,0-3,3-4,1-11,4-6,5-9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11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30,'-25'261,"10"-7,-4 41,-7-97,25-187</inkml:trace>
  <inkml:trace contextRef="#ctx0" brushRef="#br0" timeOffset="264.207">0 594,'43'-5,"44"-11,15-2,2-4,-14-3,-12 4,-14-1,-8 5,-10-1,-7 4,-5-2,-5-2,-1 2,-6-1,-2-3,-5-2,-4 2</inkml:trace>
  <inkml:trace contextRef="#ctx0" brushRef="#br0" timeOffset="618.235">904 1,'-100'534,"94"-500,1 1,1 0,2 0,2 0,1 1,-1-33,0 1,1-1,-1 0,1 0,-1 0,1 0,0 0,0 0,0 0,1 0,-1 0,1 0,0-1,0 1,-1-1,2 1,-1-1,0 0,0 0,1 0,-1 0,1 0,0 0,-1-1,1 1,0-1,0 0,0 0,0 0,0 0,0 0,0-1,1 1,-1-1,0 0,0 0,0 0,0 0,1-1,-1 1,0-1,0 0,0 0,0 0,0 0,0-1,-1 1,3-2,44-24,-2-3,-1-2,39-35,-34 35,-50 31,0 1,0-1,0 1,0 0,0-1,0 1,0 0,0-1,0 1,1 0,-1 0,0 0,0 0,0 0,0 0,0 1,0-1,0 0,0 1,0-1,0 0,0 1,0-1,0 1,0-1,0 1,0 0,0-1,-1 1,1 0,0 0,0 0,-1-1,1 1,-1 0,1 0,0 0,-1 0,0 0,1 0,-1 0,0 0,1 0,-1 0,0 0,0 1,0-1,0 0,0 0,0 0,0 0,0 0,-15 83,13-79,-1-1,1 1,0 1,0-1,0 0,1 0,0 1,0-1,0 1,1-1,0 1,0-1,0 1,0-1,1 1,0-1,0 0,1 1,-1-1,1 0,0 0,1 0,-1 0,1 0,0-1,0 1,1-1,-1 0,1 0,0 0,1 1,2-4,-1 0,1 0,0 0,-1-1,1 0,0-1,-1 1,1-1,0 0,-1-1,0 0,1 0,-1 0,0-1,0 0,0 0,0 0,-1-1,1 0,-1 0,0 0,0-1,0 0,-1 0,4-5,10-5,-3 3</inkml:trace>
  <inkml:trace contextRef="#ctx0" brushRef="#br0" timeOffset="961.839">1552 764,'25'0,"-1"-1,0-1,0-2,0 0,0-1,-1-1,1-1,-1-2,-1 0,0-1,0-1,8-7,-24 14,1 0,-1-1,0 0,-1 0,1 0,-1-1,0 0,0 0,-1 0,0-1,0 1,0-1,-1 0,0 0,-1 0,1 0,-1-1,-1 1,1-1,-1 1,0-1,-1 0,0 1,0-4,-4 8,1-1,-1 0,0 1,0 0,0 0,0 0,0 0,-1 1,1-1,-1 1,0 0,1 1,-1-1,0 1,0 0,0 0,0 1,0-1,0 1,0 0,-1 0,1 1,0 0,0 0,0 0,0 0,1 1,-4 1,-10 4,2 2,-1 0,1 0,1 2,0 0,0 1,1 0,0 1,1 1,1 0,0 0,1 1,1 1,-6 11,10-17,0 0,1 0,0 0,1 1,0 0,1 0,0 0,0 1,0 8,3-16,0 0,-1 0,1 0,1 0,-1 0,1 0,-1 0,1 0,0 0,1 0,-1 0,1 0,-1 0,1-1,0 1,1-1,-1 1,0-1,1 0,0 0,0 0,0 0,0-1,0 1,1-1,-1 1,1-1,2 0,7 3,0-1,0 0,1-1,-1-1,1 0,0-1,0 0,0-1,-1-1,1 0,0-1,6-1,12-5</inkml:trace>
  <inkml:trace contextRef="#ctx0" brushRef="#br0" timeOffset="1367.591">2089 877,'244'-270,"-191"231,-52 39,0 0,0 1,1-1,-1 0,0 1,0 0,0-1,1 1,-1 0,0-1,0 1,0 0,0 0,0 0,0 0,-1 0,1 0,0 0,0 0,-1 0,1 0,0 1,-1-1,0 0,1 0,-1 1,0-1,1 0,-1 1,0-1,0 0,0 1,0-1,2 9,1-3,0 1,1-1,-1 1,1-1,1 0,-1-1,1 1,0-1,1 0,0 0,0 0,0-1,0 0,1 0,0-1,0 1,0-1,0-1,1 0,0 0,-1 0,1-1,0 0,0-1,0 0,1 0,-1 0,0-1,0-1,0 1,0-1,0-1,0 1,0-1,0-1,0 1,0-1,-1-1,3-1,11-8,1 0,-2-2,0 0,-1-1,-1-1,0-1,-1-1,-1 0,-1-1,0-1,-2 0,-1-1,10-23,12-22,-20 39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17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49,'5'33,"2"41,-1 11,-1 2,-2-5,0-6,-2-7,-1-10,0-11,0-3,0-5,0-5,-1-3,1-2,0-11,0-14,0-12,0-6</inkml:trace>
  <inkml:trace contextRef="#ctx0" brushRef="#br0" timeOffset="287.851">1 105,'48'-5,"44"-6,17-1,-6-4,-15 1,-19 3,-15 4,-12 2,-10 4,-4-4,-2 0,-6 0</inkml:trace>
  <inkml:trace contextRef="#ctx0" brushRef="#br0" timeOffset="737.989">847 416,'20'0,"15"0,7 0,0 0,-1 0,-3 0,-3 0,-3 0,-7 0</inkml:trace>
  <inkml:trace contextRef="#ctx0" brushRef="#br0" timeOffset="987.488">875 726,'48'-5,"16"-6,2-2,-6 2,-12 3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5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86,'29'-10,"14"-3,10 1,0 2,-4 3,-6 3,-4-3,-5 0,-4 1,-1 1,-1 3,-1 0,0 1,0 1,1 0,-5 1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2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24,'7'-3,"-1"-1,1 1,0 0,0 1,0 0,0 0,1 0,-1 1,0 0,1 1,-1-1,1 1,-1 1,0 0,1 0,-1 0,0 1,1 0,4 2,-11-1,1 0,-2 0,1 0,0 0,-1 1,1-1,-1 0,0 0,0 1,0-1,0 0,-1 0,1 0,-1 1,0-1,0 0,0 0,0 0,-1 0,1 0,-1-1,0 1,1 0,-1-1,-1 1,1-1,0 0,0 0,-3 2,0 3,-103 120,107-126,0 1,0 0,0 0,0 0,0 0,1 0,-1 0,1 0,0 0,-1 0,1 0,0 0,0 0,0 0,1 0,-1 0,0 0,1 0,-1 0,1 0,0 0,0 0,0 0,-1 0,2-1,-1 1,0 0,0-1,1 1,-1-1,0 1,1-1,0 0,-1 1,1-1,0 0,0 0,-1 0,1 0,0-1,0 1,0 0,0-1,0 1,0-1,0 0,0 0,2 0,109 3,-87-4</inkml:trace>
  <inkml:trace contextRef="#ctx0" brushRef="#br0" timeOffset="326.756">226 477,'38'-5,"23"-2,5 1,-3 1,-8 1,-9 2,-11-4,-8 0,-3 0,-6 1</inkml:trace>
  <inkml:trace contextRef="#ctx0" brushRef="#br0" timeOffset="579.695">480 194,'-10'38,"-2"28,0 7,2-5,3-8,2-10,3-9,1-6,1-4,0-3,6-6,1-7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21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0,'0'5,"0"6,0 7,0 4,0 4,0 2,0 1,0 0,0 0,0 1,5-6,2-2,-1 0,4 2,0-4</inkml:trace>
  <inkml:trace contextRef="#ctx0" brushRef="#br0" timeOffset="255.106">1 396,'38'-10,"28"-7,6-2,-3 3,-10 4,-9 9,-13 10,-14 3</inkml:trace>
  <inkml:trace contextRef="#ctx0" brushRef="#br0" timeOffset="616.333">56 621,'27'-4,"-16"1,0 1,1 0,-1 0,1 1,-1 1,1 0,-1 1,1 0,-1 0,1 1,-1 1,0 0,10 4,-20-5,0 0,0 0,0 0,-1 1,1-1,-1 0,1 0,-1 1,0-1,0 0,0 1,0-1,0 0,0 0,-1 1,1-1,-1 0,1 0,-1 0,0 1,0-1,0 0,0 0,0 0,-1 0,1-1,0 1,-1 0,0 0,1-1,-1 1,0-1,0 0,0 1,0-1,0 0,0 0,0 0,0-1,0 1,-2 0,-6 7,8-6,-8 5,1-1,1 1,-1 1,1 0,1 0,-1 0,2 1,-1 0,1 0,0 1,1-1,0 1,1 1,0-1,0 1,1-1,0 3,4-9,0-1,1 1,-1-1,1 0,0 0,0 1,0-1,0 0,0 0,1-1,-1 1,1 0,0-1,0 0,0 1,0-1,0 0,0-1,1 1,-1-1,0 1,1-1,0 0,-1 0,1 0,-1-1,1 1,0-1,0 0,-1 0,1-1,3 1,19 0</inkml:trace>
  <inkml:trace contextRef="#ctx0" brushRef="#br0" timeOffset="1207.158">509 734,'275'-329,"-205"255,-68 75,0-1,-1 0,1 1,-1 0,1-1,-1 1,0 0,1 0,-1 0,0 0,1 0,-1 0,0 0,0 0,0 0,0 1,0-1,0 0,0 1,-1-1,1 1,0-1,-1 1,1-1,-1 1,0-1,1 1,-1 0,0-1,0 1,0-1,0 1,0 0,-1-1,1 1,0-1,-1 1,1-1,-1 1,1 0,0 1,1 141,0-142,-1-1,0 1,1-1,-1 1,1-1,-1 1,1-1,0 1,0-1,0 0,-1 0,1 1,1-1,-1 0,0 0,0 0,0 0,0 0,1 0,-1-1,0 1,1 0,-1 0,1-1,-1 1,1-1,-1 0,1 1,-1-1,1 0,-1 0,1 0,-1 0,1 0,-1 0,1 0,0-1,-1 1,1-1,-1 1,0-1,1 1,0-1,53-42,59-102,-27 40,-88 105,1 1,0-1,0 0,0 1,0-1,0 0,0 0,0 1,0-1,0 0,0 1,0-1,0 0,0 0,0 1,0-1,0 0,1 1,-1-1,0 0,0 0,0 1,0-1,0 0,1 0,-1 0,0 1,0-1,0 0,1 0,-1 0,0 1,0-1,1 0,-1 0,0 0,0 0,1 0,-1 0,0 0,1 0,-1 1,0-1,0 0,1 0,-1 0,0 0,1-1,-1 1,0 0,0 0,1 0,-1 0,0 0,-8 30,3-22,1 1,0 0,1 0,0 0,0 0,1 1,0-1,1 1,0-1,0 1,1 0,1-1,-1 1,1-1,1 1,0-1,0 1,1-1,0 0,1 0,0 0,0 0,1-1,0 0,0 0,7 7,8 3</inkml:trace>
  <inkml:trace contextRef="#ctx0" brushRef="#br0" timeOffset="1701.776">1468 254,'23'78,"-20"-53,26 102,-26-111,1-1,1 1,0-1,1 0,0-1,1 1,9 11,-15-24,-1-1,1 0,-1 0,1 0,0 0,0 0,0-1,0 1,-1 0,1 0,0-1,0 1,0 0,1-1,-1 1,0-1,0 1,0-1,0 1,0-1,1 0,-1 0,0 0,0 0,1 0,-1 0,0 0,0 0,0 0,1 0,-1-1,0 1,0 0,0-1,0 1,0-1,1 0,-1 1,0-1,0 0,-1 1,1-1,0 0,0 0,0 0,0 0,-1 0,1 0,0 0,-1 0,1 0,-1 0,1-1,28-65,-28 64,36-156,-10-1,-21 137,1 5</inkml:trace>
  <inkml:trace contextRef="#ctx0" brushRef="#br0" timeOffset="2353.92">1411 29,'24'0,"13"0,5 0,0 0,-3-5,-2-1,-8-1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2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141 718,'30'0,"-16"-1,1 1,-1 0,1 1,-1 0,1 2,-1-1,0 2,11 3,-23-6,0 0,0-1,0 1,0 0,-1 0,1 0,0 1,-1-1,1 0,-1 0,1 1,-1-1,1 1,-1-1,0 1,0 0,0 0,0-1,0 1,0 0,-1 0,1 0,0 0,-1 0,0 0,1 0,-1 0,0 0,0 0,0 0,0 0,-1 0,1 0,0 0,-1 0,1 0,-1 0,0 0,0-1,0 1,0 0,-1 1,-58 75,47-65,-9 11,-67 95,87-116,2 0,-1 0,0 1,0-1,1 0,0 1,0-1,0 0,0 1,0-1,1 0,-1 1,1-1,0 0,0 0,0 1,1-1,-1 0,1 0,-1 0,1-1,0 1,0 0,0-1,1 1,-1-1,1 0,-1 0,1 0,0 0,-1 0,1 0,0-1,0 1,1-1,-1 0,0 0,0 0,0-1,1 1,-1-1,0 1,1-1,-1 0,1 0,-1-1,0 1,0-1,1 0,2-1,82-26,-62 17</inkml:trace>
  <inkml:trace contextRef="#ctx0" brushRef="#br0" timeOffset="-665.061">141 70,'0'9,"0"13,0 8,5 3,2 1,-1 0,-1-2,3-1,1-1,3-6,-1-1,-1-1,-3-4</inkml:trace>
  <inkml:trace contextRef="#ctx0" brushRef="#br0" timeOffset="-397.066">0 521,'39'-5,"31"-6,9-2,-4 2,-10 3,-12 2,-9 3,-13 1</inkml:trace>
  <inkml:trace contextRef="#ctx0" brushRef="#br0" timeOffset="3453.14">650 775,'32'-24,"-1"0,-2-2,0-2,-2 0,-1-2,-1-1,-2-1,-1-1,-2 0,7-17,-18 24,-25 32,5 5,0 1,1 0,0 1,1 0,0 0,1 1,1 1,0-1,1 1,0 0,1 0,-1 12,5-23,0 0,1-1,-1 1,1 0,0 0,0-1,0 1,1 0,-1 0,1-1,0 1,0 0,0-1,1 1,-1-1,1 0,0 1,0-1,0 0,0 0,0 0,1 0,-1 0,1-1,0 1,0-1,0 0,0 0,0 0,1 0,-1 0,0-1,1 0,-1 1,1-1,0 0,1 0,8 1,1 0,0 0,0-1,0-1,0 0,-1-1,1-1,0 0,8-3,0-1,0-2,0 0,-1-1,0-1,-1-2,0 0,-1 0,8-8,-16 11,-1 0,0-1,0-1,-1 1,-1-1,1-1,-2 1,0-1,0-1,-1 1,-1-1,2-5,-7 17,1 0,-1 0,1 0,-1 0,1-1,-1 1,0 0,0-1,1 1,-1 0,0 0,0-1,0 1,-1 0,1-1,0 1,0 0,-1 0,1-1,-1 1,1 0,-1 0,1 0,-1 0,0-1,0 1,1 0,-1 0,0 1,0-1,0 0,0 0,0 0,0 0,0 1,-1-1,1 1,0-1,0 1,0-1,-1 1,1 0,0-1,0 1,-1 0,1 0,0 0,-1 0,1 0,0 0,0 0,-1 1,1-1,-1 0,-65 33,64-31,0 1,1 0,-1 0,1 0,0 1,0-1,0 0,1 1,-1-1,1 1,0 0,0-1,0 1,0 0,1 0,0-1,-1 1,1 0,0 0,1 0,-1-1,1 1,0 0,0 0,0-1,0 1,1-1,-1 1,1-1,0 1,0-1,0 0,1 0,-1 0,1 0,-1 0,1-1,5 4,-1 0,1-1,0 0,0-1,0 0,0 0,1-1,0 0,-1 0,1-1,1 0,-1-1,0 0,0 0,0-1,0 0,1-1,-1 0,0 0,0-1,0 0,0-1,0 0,-1 0,1-1,-1 0,0 0,0-1,0 0,-1-1,0 1,0-2,1 0,-1 1,-1 0,0 0,0-1,0 0,-1 0,0 0,0-1,0 0,-1 1,-1-1,1-1,-1 1,-1-1,0 1,0-1,0 0,-1 1,0-8,-1 15,0 1,0-1,0 0,0 1,0-1,0 0,0 0,-1 1,1-1,0 0,0 1,0-1,-1 0,1 1,0-1,-1 1,1-1,-1 0,1 1,-1-1,1 1,-1-1,1 1,-1 0,1-1,-1 1,1-1,-1 1,0 0,1 0,-1-1,0 1,1 0,-1 0,0 0,0 0,1-1,-1 1,0 0,1 0,-1 1,0-1,1 0,-1 0,0 0,1 0,-1 1,0-1,1 0,-1 0,0 1,1-1,-1 1,1-1,-1 0,1 1,-1-1,1 1,-1 0,-31 30,27-27,1 1,-1 1,1-1,0 0,1 1,-1 0,1 0,0 0,1 0,-1 1,1-1,1 1,-1-1,1 1,0 0,1 0,-1-1,1 1,1 0,-1 0,1-1,0 1,1-1,0 1,0-1,0 1,1-1,-1 0,2 0,-1 0,1 0,-1-1,2 1,-1-1,1 0,-1 0,1-1,1 0,-1 1,0-2,1 1,1 0,0-2,0 1,1-1,0 0,0-1,-1 0,1 0,0 0,0-1,0-1,0 1,0-1,7-2,4-4</inkml:trace>
  <inkml:trace contextRef="#ctx0" brushRef="#br0" timeOffset="3840.42">1638 13,'89'-6,"-70"3,0 1,0 1,0 0,0 2,0 0,0 1,0 1,-18-3,0 0,0 0,1 0,-1 1,0-1,0 0,0 0,0 1,1-1,-1 1,0-1,0 1,0-1,0 1,0 0,0-1,0 1,-1 0,1 0,0 0,0 0,0-1,-1 1,1 0,-1 0,1 1,-1-1,1 0,-1 0,1 0,-1 0,0 0,0 0,1 1,-1-1,0 0,0 0,0 0,-1 1,1-1,0 0,0 0,-1 0,1 0,0 0,-1 0,0 1,-37 47,33-44,3-3,-48 64,49-65,0 1,0-1,0 1,0 0,1-1,-1 1,1 0,-1-1,1 1,-1 0,1 0,0 0,0-1,0 1,0 0,0 0,1 0,-1-1,0 1,1 0,-1 0,1-1,0 1,0 0,-1-1,1 1,0-1,0 1,0-1,1 1,-1-1,0 0,0 0,1 1,-1-1,1 0,-1 0,1 0,0-1,-1 1,1 0,1 0,12 3,0-1,0 0,1-1,-1-1,0 0,1-1,-1 0,1-2,2 0,27-1,-20 2</inkml:trace>
  <inkml:trace contextRef="#ctx0" brushRef="#br0" timeOffset="4755.442">2005 605,'221'-415,"-221"415,0 1,1-1,-1 1,0 0,1-1,-1 1,1-1,-1 1,0-1,1 1,-1-1,1 0,0 1,-1-1,1 1,-1-1,1 0,-1 0,1 1,0-1,-1 0,1 0,0 0,-1 0,1 0,-1 0,1 1,0-2,-1 1,1 0,0 0,-1 0,1 0,0 0,-1 0,1-1,-1 1,1 0,0-1,-1 1,1 0,-1-1,1 1,-1 0,1-1,-1 1,1-1,-1 1,0-1,1 1,-1-1,0 0,1 1,-1-1,0 1,0-1,1 0,-1 1,0-1,0 0,0 1,0-1,0 0,0 1,-21 110,20-107,0 0,0 0,0 1,0-1,0 0,1 0,0 1,0-1,0 0,0 0,0 1,0-1,1 0,0 0,0 1,0-1,0 0,0 0,0 0,1 0,0-1,-1 1,1 0,0 0,0-1,0 0,1 1,-1-1,1 0,-1 0,1 0,0 0,0-1,-1 1,1-1,0 0,1 1,-1-1,0-1,0 1,0 0,1-1,-1 0,1 1,7-5,-1 0,0-1,0 0,0 0,-1-1,0 0,0-1,0 0,-1 0,0-1,0 0,-1 0,0-1,-1 0,1 0,-2-1,1 0,23-31,14-17,-41 59,0-1,0 1,0 0,0 0,0 0,0 0,-1 0,1 0,0 1,-1-1,1 0,-1 1,1 0,-1-1,0 1,1 0,-1-1,0 1,0 0,0 0,-1 0,1 0,0 0,-1 0,1 0,-1 1,9 50,-9-47,0 0,0-1,0 1,1-1,0 1,0-1,1 0,-1 1,1-1,0 0,1 0,-1 0,1 0,0 0,0-1,1 0,-1 1,1-1,1 1,10 4</inkml:trace>
  <inkml:trace contextRef="#ctx0" brushRef="#br0" timeOffset="5049.8">2032 605,'48'-4,"55"-8,18-5,-6 0,-12 2,-15 0,-18 2,-15 3,-13 3,-8 3,-6 3,-7 0</inkml:trace>
  <inkml:trace contextRef="#ctx0" brushRef="#br0" timeOffset="5701.319">2230 803,'-105'181,"95"-154,26-33,110-137,63-28,-130 128,-58 42,1 0,0 1,-1-1,1 0,0 1,-1-1,1 1,0-1,0 1,-1 0,1 0,0 0,0 0,0 0,-1 0,1 0,0 1,0-1,-1 0,1 1,0 0,-1-1,1 1,0 0,-1 0,1 0,-1 0,1 0,-1 0,0 0,1 1,-1-1,0 0,0 1,0-1,0 1,0 0,44 123,-23-3,-21-121,-1 0,0-1,1 1,-1 0,0-1,1 1,-1 0,0 0,0-1,0 1,1 0,-1 0,0 0,0-1,0 1,0 0,-1 0,1-1,0 1,0 0,0 0,-1-1,1 1,0 0,-1-1,1 1,0 0,-1-1,1 1,-1 0,1-1,-1 1,1-1,-1 1,0-1,1 1,-1-1,0 1,1-1,-1 0,0 0,0 1,1-1,-1 0,0 0,0 0,1 1,-1-1,0 0,0 0,1 0,-1 0,0-1,0 1,0 0,1 0,-1 0,0-1,1 1,-1 0,0-1,-52-28,40 21,-133-73,104 57,24 14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37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227 230,'1'-37,"1"24,-1 0,-1 0,-1 0,1 0,-2 0,0 1,0-1,-1 0,-1 1,0-1,-4-6,6 16,0 0,-1 1,1 0,0-1,-1 1,1 0,-1 0,0 0,0 1,0-1,0 1,0-1,0 1,0 0,0 0,0 0,-1 1,1-1,0 1,-1 0,1 0,0 0,-1 0,1 1,0-1,0 1,-1 0,1 0,0 0,0 0,0 0,0 1,0-1,0 1,1 0,-1 0,0 0,1 0,0 1,-1-1,1 1,0-1,0 1,0 0,1 0,-1 0,1-1,-1 2,1-1,0 1,-4 10,2 1,0 0,0 0,1 0,1 0,1 1,0-1,1 0,1 0,0 0,1 0,0 0,3 4,10 84,37 149,-32-178,-11-43,-1 1,-2 0,-1 0,-1 1,-1 16,-2-38,-1 1,0 0,-1-1,0 1,-1 0,-1-1,1 1,-2-1,0 0,0 1,-1-1,0-1,-1 1,0-1,-1 1,0-1,-1-1,0 1,0-1,-1-1,0 1,0-1,-1-1,0 1,-4 1,11-8,0 0,0 0,0 1,0-1,0 0,0-1,-1 1,1 0,0-1,-1 1,1-1,0 0,-1 0,1 0,0 0,-1 0,1 0,-1 0,1-1,0 0,0 1,-1-1,1 0,0 0,0 0,0 0,0 0,0-1,0 1,0-1,0 1,1-1,-1 0,0 0,1 1,-1-3,-6-13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38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201 138,'-2'-8,"0"0,-1 0,1 0,-1 1,-1-1,0 1,0 0,0 0,-1 0,0 0,0 1,0 0,-1 0,0 0,0 1,-4-2,9 5,-1 0,1 1,-1-1,0 1,0-1,0 1,0 0,0 0,0 0,0 0,0 0,0 0,0 0,0 1,-1-1,1 1,0 0,-1 0,1 0,0 0,0 0,-1 0,1 0,0 1,0-1,-1 1,1 0,0-1,0 1,0 0,0 0,0 1,0-1,0 0,0 1,1-1,-1 1,0-1,1 1,-1 0,1 0,0 0,0 0,-1 0,1 0,0 0,1 0,-1 0,0 0,1 0,-1 1,1-1,-1 2,-1 32,1 0,2 1,2-1,1 0,1 0,2-1,2 0,1 0,2-1,5 10,-7-16,27 113,-24-51,-8-66,-1 0,-1 1,-2-1,0 1,-1-1,-2 0,0 1,-2 1,-3 10,7-29,1-1,-2 1,1 0,-1 0,0-1,0 1,-1-1,0 1,0-1,-1 0,1 1,-1-1,-1 0,1-1,-1 1,0-1,0 0,-1 0,1 0,-1 0,0-1,-1 1,1-1,-1-1,1 1,-1-1,0 0,-4 1,7-4,1 0,0 0,0-1,0 1,-1 0,1-1,0 0,0 1,0-1,0 0,0 0,0 0,0 0,0-1,1 1,-1 0,0-1,1 1,-1-1,1 0,-1 1,1-1,0 0,0 0,0 0,0 0,0 0,0 0,0 0,1 0,-1-1,1 1,-1 0,1 0,0-1,-4-18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39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29 121,'-29'389,"36"-437,1 0,3 1,2 0,1 1,3 0,2 1,1 1,7-5,19-40,-45 89,-1 0,1 0,0 0,0 1,0-1,0 0,-1 1,1-1,0 1,0-1,-1 1,1-1,0 1,0 0,-1-1,1 1,-1 0,1-1,-1 1,1 0,-1 0,1-1,-1 1,0 0,1 0,-1 0,0 0,0 0,0 0,0-1,0 1,0 0,0 0,0 0,0 0,0 0,0 0,1 3,5 16,0-2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3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64 327,'-15'38,"-9"18,0-1</inkml:trace>
  <inkml:trace contextRef="#ctx0" brushRef="#br0" timeOffset="545.661">177 73,'178'-64,"-119"56,-58 9,-1 1,0-1,0 1,0-1,1 0,-1 1,-1-1,1 1,0-1,0 1,0-1,-1 0,1 1,-1-1,1 0,-1 1,1-1,-1 0,0 0,0 1,0-1,0 0,0 0,0 0,0 0,0 0,0 0,0 0,0-1,-1 2,-39 37,33-34,1 1,1-1,-1 1,1 0,0 1,0 0,1 0,0 0,0 0,0 1,1 0,1 0,-1 0,1 1,2-7,1 0,0 1,0-1,0 0,0 0,0 0,1 0,-1 0,1 1,-1-1,1 0,0 0,0 0,0 0,0 0,0-1,0 1,0 0,1 0,-1-1,1 1,-1-1,1 1,0-1,-1 0,1 1,0-1,0 0,0 0,0 0,0-1,0 1,0 0,0-1,0 1,0-1,2 0,88 6,-79-7,45 0,-32 0</inkml:trace>
  <inkml:trace contextRef="#ctx0" brushRef="#br0" timeOffset="1236.911">346 920,'-9'3,"-1"0,1 1,0 0,0 1,1 0,-1 0,1 0,0 1,0 1,1-1,0 1,0 1,1-1,-1 1,2 0,-1 0,1 1,0 0,0 2,4-9,1 0,-1 0,1 0,-1 0,1 0,0 1,-1-1,1 0,0 0,1 0,-1 0,0 1,0-1,1 0,0 0,-1 0,1 0,0 0,0 0,0 0,0 0,0 0,1-1,-1 1,0 0,1-1,-1 1,1-1,0 1,-1-1,1 0,0 0,0 0,0 0,0 0,0 0,0 0,0-1,0 1,0-1,1 1,1-1,94-6,-81-2,1 0,-2-1,1-1,-1-1,-1 0,0-1,-1-1,0 0,-1-1,0-1,-2 0,1 0,-2-1,0 0,-1-1,0 0,3-12,-7 13,0 0,0-1,-2 0,0 0,-1 0,-1 0,0-1,-2 1,0 0,0 0,-2 0,0 0,-6-16,8 29,-1 1,0-1,1 1,-2 0,1 0,0 0,-1 0,1 0,-1 0,0 0,0 1,0-1,0 1,-1 0,1 0,0 0,-1 1,0-1,1 1,-1 0,0 0,0 0,1 0,-1 1,0-1,0 1,0 0,0 1,0-1,0 0,1 1,-1 0,0 0,0 0,1 0,-1 1,1 0,-1-1,1 1,-1 0,1 1,0-1,0 1,0-1,1 1,-1 0,0 0,1 0,0 0,0 0,0 1,0-1,0 1,1 0,-6 8,1 0,0 1,1 0,0 0,1 0,0 1,2-1,-1 1,2 0,-1 0,2-1,0 1,1 0,0 0,1 0,1-1,0 1,0-1,2 1,0-1,0-1,4 7,-5-10,1 0,0 0,0-1,1 0,0 1,1-2,-1 1,2-1,-1 0,1-1,0 1,0-2,1 1,-1-1,1 0,0-1,1 0,-1-1,1 0,0 0,16 2,-1-2</inkml:trace>
  <inkml:trace contextRef="#ctx0" brushRef="#br0" timeOffset="1429.146">911 750,'-34'48,"-11"21,3 3,8-6,9-13</inkml:trace>
  <inkml:trace contextRef="#ctx0" brushRef="#br0" timeOffset="1652.741">741 694,'10'38,"12"23,8 5,3-8,-4-9,-2-13,-1-13,-4-10</inkml:trace>
  <inkml:trace contextRef="#ctx0" brushRef="#br0" timeOffset="1901.149">1080 299,'-5'24,"-1"8</inkml:trace>
  <inkml:trace contextRef="#ctx0" brushRef="#br0" timeOffset="2449.804">1277 750,'-26'25,"0"1,1 1,2 1,0 1,3 1,0 0,-11 26,30-55,0 0,0 1,0-1,0 0,0 1,1-1,-1 1,0 0,1-1,-1 1,1-1,-1 1,1 0,0 0,0-1,0 1,0 0,0-1,0 1,0 0,1-1,-1 1,0 0,1-1,0 1,-1-1,1 1,0 0,0-1,0 0,0 1,0-1,0 0,0 1,0-1,0 0,1 0,-1 0,1 0,-1 0,0 0,1 0,0-1,-1 1,1-1,-1 1,1-1,0 1,-1-1,1 0,0 0,-1 0,1 0,0 0,0 0,0 0,13-7,0 0,0-1,-1 0,0-2,0 1,-1-2,0 0,-1 0,9-12,-9 12,13-17,-2-1,-1 0,-1-2,-2 0,-1-1,-1-1,-2-1,-2 0,0-1,-3 0,-1-1,-1 0,-3-1,0 1,-3-1,0-3,-1 36,0 0,0-1,0 1,0-1,0 1,-1-1,0 1,0-1,0 1,0-1,-1 1,0 0,0-1,0 1,-1 0,1-1,-1 1,0 0,0 0,0 0,-1 1,1-1,-1 0,0 1,0 0,0-1,-1 1,1 1,-1-1,1 0,-1 1,0 0,0 0,0 0,0 0,-1 1,1-1,0 1,-1 0,-1 0,-6 4,0 1,0 0,1 0,-1 1,1 1,0 0,1 0,0 1,0 0,0 1,1 0,0 1,0 0,1 0,0 1,1 0,0 0,1 1,0 0,0 0,1 0,1 1,0 0,0 0,0 10,1-12,0 0,1 0,1 1,0-1,0 1,1-1,0 1,1-1,1 1,-1-1,1 0,1 0,0 0,1 0,-1 0,2 0,0-1,0 0,0 0,1 0,0-1,1 0,0 0,1 0,12 14,-1-1</inkml:trace>
  <inkml:trace contextRef="#ctx0" brushRef="#br0" timeOffset="2916.324">1559 750,'-2'7,"-1"1,0 0,0 0,1 1,0-1,1 0,0 1,0 0,0-1,1 1,1-1,-1 1,1-1,1 1,0-1,0 1,0-1,1 0,1 0,-1 0,2 1,-2-8,0-1,0 1,0-1,1 0,-1 0,0 0,0-1,0 1,0-1,0 1,0-1,0 0,0 0,0-1,0 1,0 0,-1-1,1 0,0 0,-1 0,0 0,1 0,-1 0,0 0,0-1,0 1,0-1,-1 0,1 1,-1-1,0 0,1 0,-1-1,-1 4,58-93,-57 93,0 0,0 0,0 0,0 0,0 0,0 0,0 0,0 0,0 0,0 0,0 0,0 1,0-1,-1 1,1-1,0 0,0 1,0-1,0 1,-1 0,1-1,0 1,-1 0,1-1,0 1,-1 0,1 0,-1-1,1 1,-1 0,1 0,-1 0,0 0,1 0,-1 0,0 0,0 0,0-1,0 1,0 0,0 0,0 0,0 0,0 0,0 0,0 0,-1 0,1 0,0 0,-1 0,1 0,0-1,-1 1,1 0,-1 0,1 0,-2 291,1-277,0 0,-1 0,0 0,-1-1,0 1,-2-1,0 0,0 0,-8 13,-9-4,12-21</inkml:trace>
  <inkml:trace contextRef="#ctx0" brushRef="#br0" timeOffset="3208.31">1814 468,'-5'5,"-11"16,-3 9,2 4,3 2,5-6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5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143 187,'20'26,"-1"2,-1 0,-2 1,-1 1,-1 0,-1 1,-2 0,-1 1,-1 0,-2 1,0 14,-2-27,15 70,-3 1,-5 0,-3 1,-4 28,-11-70,0-33</inkml:trace>
  <inkml:trace contextRef="#ctx0" brushRef="#br0" timeOffset="3284.752">1 384,'13'-20,"0"0,1 1,2 1,0 0,0 1,2 1,0 1,1 0,0 1,1 2,0 0,2 0,-1 2,1 1,0 1,1 1,0 0,2 2,139 7,-159-1,-1-1,1 1,0 1,-1-1,1 1,0 0,-1 0,0 0,1 0,-1 1,0 0,0 0,-1 0,1 0,-1 1,1-1,-1 1,0 0,0 0,-1 0,1 0,-1 1,0-1,0 0,-1 1,1 0,-1-1,0 1,0 0,0 0,-1 4,-2 6,-2-1,0 1,-1 0,0-1,-1 0,0 0,-2-1,1 0,-2 0,1 0,-2-1,0-1,0 1,-1-2,0 0,-5 3,-244 196,258-207,1-2,-1 1,1-1,0 0,-1 1,1 0,0-1,0 1,0 0,0 0,0-1,0 1,0 0,0 0,0 0,0 0,0 0,0 0,1 1,-1-1,0 0,1 0,-1 1,1-1,-1 0,1 0,0 1,0-1,-1 0,1 1,0-1,0 1,0-1,1 0,-1 1,0-1,0 0,1 1,-1-1,1 0,-1 0,1 1,-1-1,1 0,0 0,11 2,0-2,1 1,-1-2,0 0,1 0,-1-1,0-1,0 0,0 0,0-1,3-2,9 0,32-8,1 2,0 3,0 3,36 1,-89 4,1 0,0 0,-1 0,1 1,0-1,-1 1,1 0,-1 1,0-1,1 1,-1-1,0 1,0 1,0-1,0 1,0-1,-1 1,1 0,-1 0,0 1,1-1,-2 1,1-1,0 1,-1 0,1 0,-1 0,-1 1,1-1,0 0,-1 1,0-1,0 1,0-1,-1 1,1-1,-1 1,0 0,-6 15,0 0,-1 0,0-1,-2 0,-1 0,0-1,-1 0,-1-1,0 0,-2-1,0-1,0 0,-2-1,0 0,0-1,-10 4,-2 7,-1-1,-1-1,-1-2,0-1,-2-2,0-1,-1-1,-1-2,0-1,-3-2,35-8,0-1,0 0,-1 0,1 0,0-1,0 1,-1-1,1 1,0-1,-1 0,1-1,0 1,-1-1,1 1,0-1,0 0,-1 0,1 0,0-1,0 1,0-1,0 1,1-1,-1 0,0 0,1 0,-1-1,1 1,0-1,0 1,0-1,0 0,0 0,1 1,-1-1,1-1,0 1,-1 0,1-2,32-79,-15 59</inkml:trace>
  <inkml:trace contextRef="#ctx0" brushRef="#br0" timeOffset="4055.842">1017 667,'-17'85,"10"-57,1 1,1 0,1 0,2 1,1-1,2 9,-1-35,0 0,0 1,0-1,1 0,0 0,-1 0,1 0,0 0,0 0,1 0,-1 0,1 0,-1-1,1 1,0 0,0-1,0 1,0-1,1 0,-1 0,0 0,1 0,0 0,-1 0,1-1,0 0,0 1,0-1,0 0,0 0,0 0,0-1,0 1,0-1,1 0,-1 0,0 0,0 0,0 0,1-1,-1 1,1-2,21-9,0-2,-1 0,0-2,-2-1,0-1,0 0,-2-2,0 0,-1-2,-1 0,-1 0,-1-2,4-9,52-76,-71 108,-1-1,0 0,0 1,1-1,-1 0,0 1,1-1,-1 1,1-1,-1 0,0 1,1-1,0 1,-1-1,1 1,-1 0,1-1,-1 1,1-1,0 1,-1 0,1 0,0-1,-1 1,1 0,0 0,0 0,-1 0,1 0,0 0,-1 0,1 0,0 0,0 0,-1 0,1 0,0 0,-1 1,1-1,0 0,-1 1,1-1,0 0,-1 1,1-1,-1 1,1-1,-1 1,1-1,-1 1,1-1,-1 1,1-1,-1 1,0 0,1-1,-1 1,0 0,0-1,1 1,-1 0,0-1,0 1,0 0,0 0,0-1,0 1,0 0,0-1,0 1,4 59,-4-56,-1 3,0 0,1 0,0 0,1 0,-1-1,1 1,1 0,-1-1,1 1,0-1,0 1,1-1,0 0,0 0,1 0,0 0,-1-1,2 1,-1-1,1 0,0 0,0-1,0 1,1-1,-1 0,1-1,0 1,0-1,0-1,1 1,-1-1,0 0,1 0,0-1,0 0,-1 0,1 0,0-1,4 0,7-6,0-1,-1-1,1-1,-2 0,1-1,-1 0,-1-2,0 0,0 0,-2-2,1 0,-2 0,0-1,0 0,7-16,3 3,4-5,-2-1,-1-1,-2-1,-2 0,-1-2,-1 0,-3-1,-1 0,-2-1,-1-1,-3 0,-1 0,-2 0,-1-28,-22-1,18 68,1 1,-1-1,0 1,0 0,0-1,0 1,0 0,0 0,0-1,0 1,0 0,-1 0,1 0,0 1,-1-1,1 0,-1 0,1 1,-1-1,1 1,-1-1,1 1,-1 0,1 0,-1-1,0 1,1 0,-1 0,1 1,-1-1,0 0,1 0,-1 1,1-1,-1 1,1 0,-1-1,1 1,-1 0,1 0,0 0,0 0,-2 0,-6 9,0 1,1-1,0 1,0 1,1-1,1 1,0 1,0-1,1 1,1 0,0 0,1 0,0 1,1-1,1 1,0 6,-1-10,-5 30,1 1,3 0,1 1,2-1,1 0,3 7,0-23,2-1,0 1,1-1,1 0,2 0,0-1,2-1,0 1,1-2,2 0,0-1,1 0,7 6,30 25,-47-47</inkml:trace>
  <inkml:trace contextRef="#ctx0" brushRef="#br0" timeOffset="4303.673">1666 356,'48'-5,"45"-6,11-1,-3 1,-13 2,-12 4,-14 1,-14 3,-9 0,-11 1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02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453 712,'-1'-1,"1"1,-1-1,0 1,1-1,-1 1,0-1,1 1,-1-1,0 1,0 0,1-1,-1 1,0 0,0 0,0 0,0-1,1 1,-1 0,0 0,0 0,0 0,0 1,1-1,-1 0,0 0,0 0,0 1,1-1,-1 0,0 1,0-1,1 1,-1-1,0 1,1-1,-1 1,0-1,1 1,-1 0,1-1,-1 1,1 0,-1-1,1 1,0 0,-1 0,1-1,0 1,-1 0,1 0,0 0,0 0,0-1,0 1,0 0,0 0,0 0,0 0,0-1,0 1,1 0,9 57,-9-54,77 336,-50-175,-27-154</inkml:trace>
  <inkml:trace contextRef="#ctx0" brushRef="#br0" timeOffset="286.434">1 882,'624'-314,"-456"241,-166 72,-1 0,1 1,0-1,-1 1,1 0,-1-1,1 1,0 0,-1 0,1 0,0 0,-1 0,1 0,0 0,-1 1,1-1,0 1,-1-1,1 1,-1 0,1-1,-1 1,0 0,1 0,-1 0,0 0,1 0,-1 0,0 1,0-1,0 0,0 1,0-1,0 0,0 1,-1-1,1 1,-1-1,1 1,-1 0,1-1,-1 1,0 0,0-1,1 1,-1 0,-1-1,1 1,0 0,0-1,-1 1,-7 23,-5 0</inkml:trace>
  <inkml:trace contextRef="#ctx0" brushRef="#br0" timeOffset="537.444">114 1417,'38'-9,"32"-14,10-1,-1-3,-3 4,-10 1,-11 4,-6 0,-6 4,-6-1,-4 2,-3 3,-2-1,0 1,-6-3,-1 1,-5 3</inkml:trace>
  <inkml:trace contextRef="#ctx0" brushRef="#br0" timeOffset="870.734">86 429,'43'-14,"43"-15,17-6,-5 2,-9 2,-10 6,-9 3,-12 4,-11 2,-8 3,-11 3</inkml:trace>
  <inkml:trace contextRef="#ctx0" brushRef="#br0" timeOffset="1500.418">1130 712,'29'-10,"28"-7,10-2,-2 4,-7-2,-9 3,-8 3,-10-1,-7 2,-1 2,-1-2,1 0,-4 3</inkml:trace>
  <inkml:trace contextRef="#ctx0" brushRef="#br0" timeOffset="1757.513">1214 882,'49'-10,"34"-12,8-3,-7 3,-12 0,-14 4,-12 0,-14 4</inkml:trace>
  <inkml:trace contextRef="#ctx0" brushRef="#br0" timeOffset="4222.579">1214 1249,'10'-5,"12"-7,8 0,3-4,6 1,1-1,-1 1,-3 4,-8-1,-3 1,-1 2,-1 4,-3-3,-1 0,-3 1</inkml:trace>
  <inkml:trace contextRef="#ctx0" brushRef="#br0" timeOffset="5067.736">2231 938,'134'-191,"56"-114,-190 305,0-1,0 0,0 1,1-1,-1 0,0 1,0-1,0 1,1-1,-1 0,0 1,1-1,-1 1,1-1,-1 1,0-1,1 1,-1 0,1-1,-1 1,1-1,0 1,-1 0,1-1,-1 1,1 0,0 0,-1 0,1-1,-1 1,1 0,0 0,-1 0,1 0,0 0,-1 0,1 0,0 0,-1 1,1-1,0 0,-1 0,1 0,-1 1,1-1,0 0,-1 1,1-1,-1 0,1 1,-1-1,1 1,-1-1,0 1,1-1,-1 1,1-1,-1 1,0-1,0 1,1 0,-1-1,0 1,0-1,1 1,-1 0,0-1,15 54,-12-43,41 91,-43-99,1 0,0-1,0 1,0-1,0 1,0-1,0 0,0 0,1 0,-1 0,1 0,0 0,-1-1,1 1,0-1,0 0,0 0,0 0,0 0,0-1,0 1,0-1,1 0,-1 1,0-2,0 1,0 0,0 0,0-1,0 0,0 0,0 0,1 0,17-12,-1 0,-1-1,0 0,-1-2,-1 0,0-2,-2 1,0-2,-1 0,0-1,-2 0,19-22,60-116,-75 151,-6 37,-7-16,0-3,1-1,-1 1,2-1,-1 0,2-1,-1 1,1-1,0 0,1 0,0-1,1 0,-1 0,2-1,-1 0,1 0,0-1,0 0,1-1,-1 0,1 0,6 1,36 10,-29-10</inkml:trace>
  <inkml:trace contextRef="#ctx0" brushRef="#br0" timeOffset="5338.539">2202 1022,'48'-9,"54"-14,20-6,3-4,-10-1,-10 5,-13 3,-14 1,-9 5,-12 1,-11 3,-8 5,-7 4,-2 3,-8 3</inkml:trace>
  <inkml:trace contextRef="#ctx0" brushRef="#br0" timeOffset="5919.145">2880 1022,'-27'63,"-2"-2,-3-1,-3-1,-2-2,-2-2,-3-1,-20 16,225-272,-83 105,-28 32,3 3,3 1,3 3,-59 56,-1 0,1 0,-1 1,1-1,0 1,-1 0,1 0,0-1,0 1,0 0,0 0,0 1,0-1,0 0,0 1,0-1,1 1,-1 0,0-1,0 1,0 0,1 0,-1 1,0-1,0 0,0 1,0-1,0 1,0 0,1 0,-1 0,-1 0,1 0,0 0,0 0,0 1,-1-1,1 1,0-1,-1 1,0 0,1-1,-1 1,0 0,0 0,1 1,39 124,-24-55,29 99,-45-170,0 1,0 0,0 0,0-1,-1 1,1 0,-1 0,1 0,-1 0,0 0,0-1,1 1,-1 0,-1 0,1 0,0 0,0 0,-1 0,1 0,-1 0,0-1,1 1,-1 0,0 0,0-1,0 1,0 0,0-1,-1 1,1-1,0 0,-1 1,1-1,-1 0,1 0,-1 0,0 0,1 0,-1 0,0 0,0-1,-10-2,1 0,-1-1,1-1,-1 0,1 0,0-1,1-1,-1 0,-6-5,0 1,-201-120,199 118</inkml:trace>
  <inkml:trace contextRef="#ctx0" brushRef="#br0" timeOffset="6220.22">3444 119,'18'10,"0"0,0 2,-1 0,-1 1,0 0,-1 1,0 1,-1 1,0 1,-6-8,14 14,-1 1,-2 1,0 1,-2 0,0 2,-2 0,-1 0,-2 1,-1 1,-1 0,-1 1,-2-1,-1 2,-1-1,-2 1,-1-1,-2 10,-2-11,-1 0,-2-1,-1 1,-1-1,-2 0,-1-1,-1 0,-1-1,-2 0,0-1,-2 0,-1-1,-19 21,13-23,2-5</inkml:trace>
  <inkml:trace contextRef="#ctx0" brushRef="#br0" timeOffset="6620.321">2202 204,'-39'64,"3"1,3 1,2 2,4 1,-15 57,30-85,2 0,1 1,2 1,2-1,2 1,2 7,1-30,2 1,0-1,1 0,1 0,0 0,2 0,0-1,2 1,0-2,1 1,0-1,2-1,10 14,-8-15,1-1,1-1,0 0,0-1,2-1,-1 0,1-1,1-1,0-1,1-1,0 0,0-1,0-1,1-1,0-1,0 0,0-2,2 0,18 1</inkml:trace>
  <inkml:trace contextRef="#ctx0" brushRef="#br0" timeOffset="7509.174">4404 261,'-1'-17,"0"1,0-1,-2 1,0-1,-1 1,-1 0,0 0,-1 1,-3-5,6 14,0 0,0 0,-1 0,1 1,-1-1,0 1,-1 0,1 0,-1 1,0-1,0 1,-1 0,1 0,-1 1,0 0,0 0,0 0,0 0,-1 1,1 0,-1 1,1-1,-1 1,0 1,2 0,0 0,0 0,0 1,0 0,0 0,0 0,0 1,0 0,1-1,-1 2,1-1,-1 0,1 1,0 0,0 0,0 1,0-1,0 1,1-1,0 1,-1 0,2 0,-1 1,0-1,1 1,0-1,0 1,0 0,0 0,0 3,-1 4,0 1,0-1,1 1,1 0,0 0,0 0,2 0,-1-1,2 1,0 0,2 8,13 26,1-1,3-1,1-1,11 12,-14-22,21 43,-3 2,-3 2,-4 1,-4 1,2 23,-18-53,-2-1,-3 2,-2-1,-2 1,-3-1,-3 5,5-48,-2 1,0 0,0 0,-1 0,0-1,-1 0,0 1,-1-1,0-1,0 1,-1-1,0 0,-1 0,0-1,0 1,-1-2,0 1,0-1,-1 0,0-1,0 0,-1-1,1 1,-1-2,-9 4,16-7,0-1,-1 1,1 0,0-1,-1 0,1 1,0-1,-1-1,1 1,-1 0,1-1,0 0,0 0,-1 0,1 0,0 0,0 0,0-1,0 0,0 0,0 0,1 0,-1 0,0 0,1 0,0-1,0 0,0 1,0-1,0 0,0 0,1 0,-1 0,1 0,0 0,0-1,0 1,-18-126,20 103</inkml:trace>
  <inkml:trace contextRef="#ctx0" brushRef="#br0" timeOffset="8087.016">4742 769,'68'260,"-65"-250,2 70,-19-111,10-3,2-1,1 0,2 1,1-1,2 1,1 0,2 0,1 0,2 1,2-3,-8 22,1-1,1 1,0 0,1 0,0 1,1-1,0 2,1-1,1 1,0 1,0 0,11-8,-20 17,0 1,0 0,1 0,-1 0,1 0,-1 0,1 0,-1 1,1-1,0 0,-1 1,1-1,0 1,-1 0,1-1,0 1,0 0,-1 0,1 0,0 0,0 1,-1-1,1 0,0 1,-1-1,1 1,0 0,-1-1,1 1,-1 0,1 0,-1 0,0 0,1 0,-1 0,0 1,1-1,-1 0,0 1,0-1,0 0,0 1,-1-1,1 1,0 0,-1-1,1 1,-1 0,1-1,-1 1,0 0,0 0,1-1,-1 1,-1 0,1 0,8 82,-2-58</inkml:trace>
  <inkml:trace contextRef="#ctx0" brushRef="#br0" timeOffset="8406.027">5307 373,'-5'19,"-1"7</inkml:trace>
  <inkml:trace contextRef="#ctx0" brushRef="#br0" timeOffset="8869.89">5561 261,'13'-5,"1"1,-1 0,1 1,0 1,0 0,0 1,0 0,0 1,10 2,-22-2,0 0,0 0,0 1,0-1,0 1,0-1,0 1,0 0,-1 0,1 0,0 0,0 0,-1 0,1 0,-1 1,1-1,-1 0,0 1,1-1,-1 1,0 0,0-1,0 1,0 0,0 0,0 0,-1 0,1-1,-1 1,1 0,-1 0,0 0,0 0,0 0,0 0,0 0,0 0,0 0,-1 0,1 0,-1 0,1 1,-39 82,34-77,-4 7,-36 80,44-92,0-1,0 1,0 0,1 0,-1-1,1 1,0 0,-1 0,1 0,1 0,-1-1,0 1,1 0,0 0,-1 0,1-1,0 1,0 0,1-1,-1 1,0-1,1 1,0-1,-1 0,1 0,0 0,0 0,0 0,1 0,-1 0,0-1,3 2,4 0,0-1,0 0,0-1,0 0,1-1,-1 0,0 0,0-1,0 0,1 0,-1-1,0 0,0-1,-1 0,1 0,-1-1,1 0,6-6,4 1</inkml:trace>
  <inkml:trace contextRef="#ctx0" brushRef="#br0" timeOffset="11623.393">5419 232,'-26'55,"-62"75,98-158,61-94,-111 170,-35 60,65-93</inkml:trace>
  <inkml:trace contextRef="#ctx0" brushRef="#br0" timeOffset="12543.573">6323 882,'-15'5,"0"1,0 0,1 2,0-1,0 2,1 0,0 0,1 1,0 1,0 0,1 1,-7 9,12-13,0 0,0 0,1 1,0 0,1 0,0 0,0 0,1 0,0 1,0 3,2-10,0-1,1 1,0 0,-1 0,1-1,0 1,0 0,0 0,1-1,-1 1,1 0,-1 0,1-1,0 1,0-1,0 1,1-1,-1 1,0-1,1 0,0 1,-1-1,1 0,0 0,0 0,0 0,0-1,1 1,-1-1,0 1,1-1,-1 0,1 0,-1 0,1 0,0 0,-1 0,2-1,4 0,0-1,-1 0,0-1,1 1,-1-2,0 1,0-1,0 0,0 0,0-1,-1 0,1 0,-1 0,0-1,-1 0,1 0,-1-1,0 1,0-1,-1 0,1-1,1-3,-5 8,19-26,-2-1,-1-1,-1-1,-2 0,-1-1,-2-1,-1 0,-1 0,-2-1,-1 0,-2 0,-1 0,-2-1,-1 1,-5-33,4 53,0 0,0 0,-2 0,1 0,-2 0,0 1,-1-1,0 1,-1 0,0 0,-7-8,12 19,0 0,-1 0,0 0,1 0,-1 0,0 1,0-1,0 0,0 1,0 0,0-1,-1 1,1 0,0 0,-1 0,1 1,-1-1,1 0,-1 1,1 0,-1-1,1 1,-1 0,1 1,-1-1,1 0,-1 1,1-1,-1 1,1 0,0-1,-1 1,1 0,0 1,0-1,-1 0,-58 72,54-54,1 1,0 1,2-1,0 0,1 1,1 0,1 0,1 0,1 0,0-1,2 1,1 0,0-1,1 0,1 0,2 0,-1-1,2 0,1 0,0-1,1 0,1-1,9 10,-13-18,1 4,1 0,0 0,1-1,0 0,1-1,1 0,0-1,0-1,1 0,0-1,0 0,1-1,0 0,1-1,40-12,-32-5</inkml:trace>
  <inkml:trace contextRef="#ctx0" brushRef="#br0" timeOffset="12790.404">6972 599,'-14'48,"-15"40,-7 9,3-6,6-14,9-16,7-13,5-10,4-6,2-14,1-10</inkml:trace>
  <inkml:trace contextRef="#ctx0" brushRef="#br0" timeOffset="12954.401">6577 683,'33'39,"26"26,8 8,-3-9,-13-11,-9-9,-13-7,-6-11,-6-4,-7-6</inkml:trace>
  <inkml:trace contextRef="#ctx0" brushRef="#br0" timeOffset="13171.49">7254 316,'-14'34,"-5"25,0 8,5-8</inkml:trace>
  <inkml:trace contextRef="#ctx0" brushRef="#br0" timeOffset="13736.987">7564 796,'-33'29,"22"-19,1 0,0 1,0 0,1 1,0 0,1 0,0 0,1 1,1 1,-3 6,7-14,0-1,0 0,0 0,1 1,0-1,0 1,0-1,1 1,0-1,0 1,0-1,1 1,-1-1,1 1,1-1,-1 0,1 1,0-1,0 0,0 0,1 0,0 0,0-1,0 1,1-1,-1 0,1 0,4 4,0-5,0 0,1 0,-1-1,1 0,0-1,-1 0,1 0,0-1,0 0,0-1,-1 1,1-2,0 1,-1-1,1-1,-1 1,0-1,0-1,0 0,0 0,0 0,-1-1,0 0,18-12,-1 0,-1-1,-1-2,0 0,-1-1,-2-1,0-1,-2-1,0-1,-2 0,0-1,-2 0,-1-1,-1 0,-1-1,-2-1,-1 1,-1-1,0-10,-3 23,0 0,-1-1,-1 1,-1 0,0-1,-1 1,-1 0,-1 0,0 0,-1 0,0 0,-1 0,-1 1,-1 0,0 1,-2-2,6 12,-1 0,0 1,1 0,-1-1,0 1,-1 1,1-1,0 1,-1 0,0 0,1 0,-1 0,0 1,0 0,0 0,0 0,0 0,0 1,0 0,0 0,0 1,0-1,0 1,0 0,0 0,0 1,1-1,-1 1,0 0,1 0,-1 1,1 0,0-1,0 1,0 1,0-1,1 0,-1 1,1 0,0 0,0 0,0 0,-1 4,-7 10,1 1,0 0,2 1,1 0,0 0,1 1,1 0,1 0,1 0,1 0,1 0,1 1,0-1,2 0,1 1,0-1,4 12,-4-22,0 0,0 0,1-1,0 1,1-1,0 1,1-1,0-1,0 1,1-1,0 0,1-1,0 0,0 0,1-1,0 0,0 0,1-1,0 0,0-1,0 0,0 0,1-1,0-1,0 0,0 0,1-1,73-1,-60-2</inkml:trace>
  <inkml:trace contextRef="#ctx0" brushRef="#br0" timeOffset="14227.391">8270 542,'-20'44,"1"1,2 1,2 1,2 0,-4 27,19 15,-1-87,-1 1,1-1,1 0,-1 1,0-1,0 0,1 0,-1 0,1 0,0 0,0 0,0-1,0 1,0 0,0-1,0 0,0 1,0-1,1 0,-1 0,0 0,1-1,-1 1,1-1,-1 1,1-1,-1 0,1 0,-1 0,1 0,0 0,0-1,10-2,-1 0,0-1,0-1,0 0,-1-1,0 0,0-1,0 0,-1-1,0 0,0 0,-1-1,1-2,10-6,92-121,-64 72,-47 66,0 1,0-1,0 1,0-1,0 1,0-1,0 1,-1 0,1-1,0 1,0 0,0 0,-1 0,1-1,0 1,-1 0,1 0,-1 0,1 0,-1 0,1 0,-1 0,0 1,1-1,-1 0,0 0,0 0,0 0,0 0,0 0,0 0,0 1,0-1,-1 0,1 0,0 0,-1 0,1 0,-1 0,1 0,-1 0,1 0,0 1,-2 88,-1-37,3-1,2 1,8 42,-5-68,0 0,-2 0,-1 1,-1-1,-2 1,0-1,-2 1,-1-1,-1 0,-6 17,-55 113,64-156,0 1,1-1,-1 1,0-1,0 1,0-1,0 0,0 0,-1 0,1 0,0-1,0 1,-1 0,1-1,0 0,-1 1,1-1,0 0,-1 0,1 0,0-1,-1 1,1-1,0 1,0-1,-1 0,1 1,0-1,0 0,0-1,0 1,0 0,0-1,0 1,0-1,1 1,-1-1,0 0,1 0,0 0,-1 0,1 0,0 0,0 0,0 0,0 0,0 0,1-1,-1 1,1 0,0-1,-1 1,1 0,0-1,0 1,-9-26,2-1,0 0,2 0,1 0,1 0,2 0,1-1,1 1,1-1,2 1,1 0,5-13,0 10</inkml:trace>
  <inkml:trace contextRef="#ctx0" brushRef="#br0" timeOffset="14476.146">8919 148,'-14'28,"-5"25,-4 3,1-9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300 134,'-37'-44,"33"39,-55-61,57 64,1 0,-1 1,0-1,0 1,1 0,-1-1,0 1,-1 0,1 0,0 0,0 0,0 1,0-1,-1 1,1-1,0 1,-1 0,1 0,0 0,-1 0,1 0,0 0,0 1,-1-1,1 1,0 0,0-1,-1 1,1 0,0 0,0 1,0-1,0 0,0 1,-30 77,26-52,4-15,0 1,1-1,1 0,0 0,1 1,0-1,1 0,0 0,1 2,6 47,4 194,22-29,-13-86,-14-93,-3 0,-1 0,-3 0,-2 16,0-31,2-25,-2 0,1 0,-1 0,0 0,0 0,-1 0,0-1,0 1,0 0,-1-1,0 1,0-1,-1 0,0 0,0-1,0 1,-1-1,0 0,0 0,0 0,-1-1,1 1,-1-1,0-1,0 1,0-1,-1 0,1-1,-7 3,10-5,0 0,1 0,-1-1,0 1,0 0,1-1,-1 0,0 1,1-1,-1 0,0-1,1 1,0 0,-1-1,1 1,0-1,0 0,-1 0,1 0,1 0,-1 0,-1-1,-10-15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5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59,'38'-5,"32"-6,9-1,-4 1,-11 2,-10 4,-10 1,-8 3,-10 5,-9 3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48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395 233,'111'-16,"-1"-4,33-14,-106 23,1-2,-1-2,-1-1,-1-1,22-16,-4-19,-53 52,0-1,-1 1,1 0,0-1,-1 1,1 0,0-1,-1 1,1 0,0-1,-1 1,1 0,-1 0,1 0,-1-1,1 1,-1 0,1 0,0 0,-1 0,1 0,-1 0,1 0,-1 0,1 0,-1 0,1 0,-1 0,1 0,-1 0,1 0,-1 0,1 1,0-1,-1 0,1 0,-1 0,1 1,0-1,-1 0,1 1,-1-1,1 0,0 1,0-1,-1 0,1 1,0-1,0 1,-1-1,1 1,0-1,0 0,0 1,0-1,0 1,0-1,-1 1,1-1,0 1,0-1,1 1,-21 23,3 2,0 0,1 1,2 0,0 1,2 1,2 0,0 1,2 0,-1 13,-11 33,3 0,4 2,3-1,3 2,4-1,5 31,11 0,-8-86,-2 0,0 0,-1 0,-2 1,0-1,-1 0,-2 0,0 0,-3 7,6-28,0 0,-1-1,1 1,-1 0,1-1,-1 1,0-1,0 1,0-1,0 1,0-1,0 1,0-1,0 0,0 0,-1 0,1 1,0-1,-1 0,1-1,-1 1,1 0,-1 0,1-1,-1 1,0-1,1 1,-1-1,0 0,0 1,1-1,-1 0,0 0,1 0,-1 0,0-1,0 1,1 0,-1-1,0 1,1-1,-1 0,1 0,-1 1,1-1,-1 0,1 0,-1 0,1 0,-1-1,-13-10,1-1,0 0,1 0,0-2,1 1,1-2,-5-8,-21-26,27 36,-1 1,0-1,-1 2,-1 0,0 0,0 1,-1 1,0 0,-1 1,0 1,-1 0,0 1,0 1,0 0,-1 1,1 1,-1 1,-1 0,1 1,0 1,-11 0,14 2,1 0,0 1,-1 0,1 1,0 0,0 1,1 0,-1 1,1 1,0 0,0 1,1 0,0 0,0 1,1 1,0 0,0 0,1 1,1 0,-1 1,2 0,-1 0,1 1,-1 3,13 25,5-28</inkml:trace>
  <inkml:trace contextRef="#ctx0" brushRef="#br0" timeOffset="372.594">368 656,'372'-74,"-171"19,-199 54,1 0,-1 1,0 0,1-1,-1 1,1 0,-1 0,1 0,-1 1,1-1,-1 0,0 1,1 0,-1-1,0 1,1 0,-1 0,0 1,0-1,0 0,0 1,0-1,0 1,0 0,0-1,-1 1,1 0,-1 0,1 0,-1 0,0 0,0 1,0-1,0 0,0 1,0-1,-1 0,1 1,6 99,-8-93,-3 164,4-149</inkml:trace>
  <inkml:trace contextRef="#ctx0" brushRef="#br0" timeOffset="720.843">1242 1164,'10'-9,"7"-19,7-8,-2-3,1 0,-4 2,-1 3,-2 2,0 1,2 2,3 1,3 0,-3 0,0 5,-4 11,-4 8</inkml:trace>
  <inkml:trace contextRef="#ctx0" brushRef="#br0" timeOffset="1037.918">1806 826,'-14'20,"1"0,1 1,1 1,1 0,0 0,2 1,0 0,2 1,1-1,-2 16,7-36,0 0,0 1,0-1,0 0,0 0,1 0,-1 1,1-1,0 0,0 0,0 0,1 0,-1 0,0 0,1-1,0 1,0 0,0-1,0 0,0 1,1-1,-1 0,0 0,1 0,0 0,-1 0,1-1,0 1,0-1,0 0,0 0,0 0,0 0,1-1,-1 1,3-1,2 1,0-1,0 0,0-1,0 0,-1 0,1-1,0 0,-1 0,1-1,-1 0,0 0,0-1,0 0,5-3,0-3,-1 0,1-1,-2 0,0-1,0 0,-1 0,0-1,-1 0,0-1,-1 1,-1-2,-1 1,1-1,-2 1,0-1,0-8,-3 18,0 0,-1-1,0 1,0 0,0-1,-1 1,1 0,-1 0,0-1,-1 1,0 0,1 0,-1 0,-1 0,1 1,-1-1,0 1,0-1,0 1,-1 0,1 0,-1 0,0 1,0-1,0 1,-1 0,1 0,-1 1,0-1,1 1,-4-1,-13-2</inkml:trace>
  <inkml:trace contextRef="#ctx0" brushRef="#br0" timeOffset="1452.82">2117 1136,'219'-233,"-216"231,-2 0,0 0,1-1,-1 1,1 0,0 0,0 0,-1 0,1 0,1 0,-1 1,0-1,0 1,1-1,-1 1,1 0,-1 0,1 0,-1 0,1 1,0-1,-1 0,1 1,0 0,-1 0,1 0,0 0,0 0,-1 1,1-1,0 1,-1-1,1 1,0 0,-1 0,1 0,-1 1,2 0,-3 1,1 0,-1 0,1 0,0 0,-1 0,1-1,0 1,1 0,-1-1,0 0,1 0,-1 0,1 0,0 0,0 0,0-1,0 1,0-1,0 0,0 1,0-2,0 1,0 0,1-1,-1 1,0-1,1 0,-1 0,0 0,3-1,219-93,-220 94,0 0,0 1,0 0,0 0,-1 0,1 0,0 1,-1 0,1 0,-1 0,0 0,0 1,0 0,0 0,0 0,0 0,-1 0,1 1,-1 0,0-1,0 2,50 38,-2-28,-27-12</inkml:trace>
  <inkml:trace contextRef="#ctx0" brushRef="#br0" timeOffset="7052.929">5870 516,'-14'0,"-5"0</inkml:trace>
  <inkml:trace contextRef="#ctx0" brushRef="#br0" timeOffset="7287.183">6097 770,'-7'13,"0"1,2 0,0 0,0 0,1 1,1-1,1 1,0 0,1 0,0 0,1 0,1 0,2 13,-3-26,0-1,1 1,-1-1,0 1,1-1,-1 1,1-1,0 1,-1-1,1 0,0 1,0-1,0 0,0 0,0 0,0 1,0-1,0 0,1-1,-1 1,0 0,1 0,-1 0,0-1,1 1,-1-1,1 1,-1-1,1 1,-1-1,1 0,-1 0,1 0,0 0,-1 0,1 0,-1 0,1-1,-1 1,1 0,-1-1,1 1,48-46,-44 39,0 0,-1-1,0 0,-1 0,0 0,0-1,0 1,-1-1,0 0,-1 0,0 0,-1 0,0 0,0 0,0-1,-2 1,1 0,-1 0,0 0,-1-1,0 1,0 0,-1 1,-1-1,1 0,-1 1,0 0,-1 0,0 0,-1 1,1-1,-6-4,-29-2,22 14</inkml:trace>
  <inkml:trace contextRef="#ctx0" brushRef="#br0" timeOffset="9887.027">9708 770,'-4'7,"0"0,1 1,-1 0,2 0,-1 0,1 0,0 0,1 0,-1 1,2-1,-1 0,1 1,1-1,-1 1,2-1,-1 0,1 0,0 0,3 8,0-13,0 0,0 0,0-1,0 1,0-1,1 0,-1-1,1 1,-1-1,1 0,-1-1,1 1,0-1,-1 0,1-1,0 1,-1-1,1 0,-1-1,1 1,-1-1,1 0,-1 0,0-1,0 0,0 0,-1 0,2-1,17-8,-1-2,0-1,-1 0,0-2,-1 0,-1-1,-1-1,0-1,-2-1,0 0,-2-1,0 0,-1-1,7-19,-14 31,-1 0,0-1,0 0,-1 0,-1 0,0 0,-1-1,0 1,-1-1,0 1,-1-1,0 0,-1 1,0-1,-1 1,-1-1,0 1,-2-5,-1 11,1 1,0 0,-1 1,0-1,0 1,-1 0,1 1,-1-1,0 1,1 1,-1-1,-1 1,1 0,0 1,0 0,-1 0,1 0,0 1,-1 0,1 1,-1 0,1 0,0 0,0 1,-1 0,1 0,0 1,1 0,-1 0,0 1,1-1,0 2,0-1,0 1,1-1,-1 2,1-1,-3 5,0 0,1 1,1 0,0 0,1 0,0 1,0 0,2 0,-1 0,1 1,1-1,0 1,1-1,1 1,0 0,0-1,1 1,1-1,0 1,1-1,0 1,1-1,0 0,1-1,0 1,1-1,0 0,1 0,1 0,4 3,0 0,1-1,1-1,0 0,1-1,0-1,0 0,1-1,1-1,-1 0,1-2,0 1,1-2,3 0,9 2,1-1,-1-2,1-1,-1-2,1 0,0-3,-1 0,1-2,-1-1,0-1,0-2,27-11,-42 13,0 0,-1-1,0-1,0 0,0-1,-1 0,-1-1,0-1,0 0,-1 0,0-1,-1-1,-1 0,0 0,0 0,-2-1,1-1,-2 1,0-1,-1 0,2-9,-6 20,-1 0,0-1,1 1,-1-1,-1 1,1 0,-1-1,0 1,0 0,0-1,0 1,-1 0,1 0,-1 0,0 0,-1 0,1 1,-1-1,1 1,-1-1,0 1,0 0,-1 0,1 0,-1 0,1 1,-1 0,0-1,0 1,0 1,0-1,0 0,0 1,-3 0,-5-3,1 2,-1 0,1 0,-1 1,0 0,0 1,0 0,0 1,1 1,-1 0,0 0,-5 3,5-1,-1 1,1 1,1-1,-1 2,1 0,0 0,1 1,-1 0,1 1,1 0,0 1,0 0,1 0,1 1,-1 0,2 0,-1 1,2-1,-1 2,2-1,0 0,0 1,1 0,0 0,2 0,-1 0,1 0,1 0,1 0,0 0,0 0,1 0,1 0,0 0,1 0,0-1,1 0,0 0,1 0,1 0,0-1,3 4,1-1,1-2,0 1,1-1,1-1,-1-1,2 0,-1 0,1-1,1-1,0-1,0 0,0-1,1-1,8 2,-1-1,-1-1,1-1,0-1,0-1,0-2,0 0,0-1,15-3,-11-1,-4 1</inkml:trace>
  <inkml:trace contextRef="#ctx0" brushRef="#br0" timeOffset="8970.304">7733 1164,'192'-116,"74"-65,-123 81,-142 99,1-1,-1 1,0 0,1 0,-1 0,0 0,1 0,-1 0,1 0,0 0,-1 0,1 1,0-1,-1 1,1-1,0 1,0 0,-1-1,1 1,0 0,0 0,-1 1,1-1,0 0,0 0,-1 1,1-1,0 1,0 0,-1-1,1 1,-1 0,1 0,-1 0,1 0,-1 0,0 0,1 1,-1-1,0 0,0 1,0-1,0 1,0-1,0 1,0 0,4 7,-1-1,0 1,-1 0,0 1,0-1,-1 0,0 1,-1 0,0-1,0 1,-1 0,0-1,-1 1,0 0,-1-1,0 1,0-1,-1 0,0 1,-1-1,0-1,0 1,-1-1,0 1,0-1,-1 0,0-1,-1 0,1 0,-1 0,-1-1,1 0,-1 0,-3 1,0-1,-1-1,0 0,0-1,0 0,0-1,0 0,-1-1,0 0,1-1,-1 0,0-1,-10-2,22 2,0 1,0-1,0 0,0 0,-1 0,1 0,0 0,0 0,0 0,0 0,0 0,-1-1,1 1,0 0,0-1,0 1,0-1,0 1,0-1,0 0,0 1,0-1,1 0,-1 0,0 0,0 1,0-1,1 0,-1 0,1 0,-1 0,1 0,-1 0,1 0,-1 0,1-1,0 1,0 0,-1 0,1 0,0 0,0 0,0-1,0 1,0 0,1 0,-1 0,0 0,0 0,1 0,-1-1,1 1,-1 0,1 0,-1 0,1 0,0 1,0-1,-1 0,1 0,1 0,6-5,1 0,0 1,1 1,-1 0,1 0,0 0,0 1,0 1,0 0,0 0,0 1,1 1,-1-1,1 2,-1-1,0 1,1 1,-1 0,0 0,0 1,0 1,-1-1,1 1,0 1,2 1,1 0,0-1,0-1,0 0,1 0,-1-2,1 0,0 0,0-1,0-1,-1 0,1-1,0-1,0 0,-1-1,1 0,-1-1,3-1,26-18,-1-2,-1-1,-2-2,-1-2,-1-2,-1 0,5-10,-26 24,0-1,-1 0,-1-1,-1 0,0-1,-2 0,-1-1,0 0,-1 0,-2 0,0-1,-2 0,0 0,-2 0,0 0,-1 0,-2-1,-2-9,4 31,0-1,0 1,-1 0,1-1,-1 1,0 0,1 0,-1-1,0 1,0 0,-1 0,1 0,0 0,-1 0,1 0,-1 1,1-1,-1 0,0 1,0-1,0 1,0 0,0-1,0 1,0 0,0 0,-1 1,1-1,0 0,0 1,-1-1,1 1,-1 0,1 0,0 0,-1 0,1 0,0 0,-1 1,1-1,0 1,-1-1,1 1,0 0,0 0,0 0,0 0,0 1,0-1,-8 6,1 1,0-1,1 2,0-1,0 1,1 0,0 1,0 0,1 0,0 0,1 1,1-1,-3 9,-1-1,-9 18,2 0,1 2,2 0,2 0,2 1,1 0,2 0,0 24,6-51,-1 1,2-1,-1-1,2 1,0 0,0 0,1-1,0 0,1 0,1 0,1 2,-5-8,1-1,0 0,0 0,0 0,0-1,1 1,-1-1,1 0,0 0,0 0,0 0,0-1,1 1,-1-1,1 0,-1-1,1 1,0-1,0 0,0 0,-1 0,1-1,0 0,0 1,0-2,0 1,0-1,2 0,-1-1,0 1,-1-1,0 0,1-1,-1 1,0-1,0 0,-1-1,1 1,-1-1,1 0,-1 0,0 0,0-2,7-8</inkml:trace>
  <inkml:trace contextRef="#ctx0" brushRef="#br0" timeOffset="9176.653">9285 910,'5'20,"6"-5,1-3</inkml:trace>
  <inkml:trace contextRef="#ctx0" brushRef="#br0" timeOffset="9341.874">9314 459,'0'0</inkml:trace>
  <inkml:trace contextRef="#ctx0" brushRef="#br0" timeOffset="7587.254">6491 770,'0'10,"1"0,0 0,0 0,1 1,0-1,1-1,0 1,1 0,0-1,0 1,3 2,-5-9,0 0,0 1,0-1,1 0,0 0,-1-1,1 1,0 0,1-1,-1 0,0 0,1 0,-1 0,1 0,-1-1,1 1,0-1,0 0,0 0,0-1,-1 1,1-1,0 0,0 0,0 0,0 0,0-1,0 0,0 1,0-2,8-2,0-2,-1 1,1-2,-2 1,1-2,-1 1,0-1,0-1,-1 0,0 0,-1-1,0 0,1-3,19-19,-6-2,-15 18</inkml:trace>
  <inkml:trace contextRef="#ctx0" brushRef="#br0" timeOffset="7891.368">7169 656,'-29'20,"-10"10,8 6,12-4,11-3,11-5,10-3,7 0,1 2,-9-4,-6 0,-8-3,-10-5,-7-3,-5-4,2-3</inkml:trace>
  <inkml:trace contextRef="#ctx0" brushRef="#br0" timeOffset="5484.245">3612 854,'-9'48,"3"0,1 0,2 49,-8 76,-23 37,26-194,30-73,3 0,2 2,3 1,8-10,-11 22,1 0,2 2,1 1,3 1,0 2,3 2,17-13,15 18,-68 29,1 0,-1 0,0-1,1 1,-1 0,0 0,0 1,1-1,-1 0,0 0,1 1,-1-1,0 0,0 1,1 0,-1-1,0 1,0 0,0-1,0 1,0 0,0 0,0 0,0 0,0 0,0 0,-1 0,1 0,0 0,-1 0,1 1,-1-1,1 0,-1 0,1 1,-1-1,0 0,0 0,0 1,0-1,0 0,0 1,0-1,0 0,0 1,0-1,-1 0,1 0,-1 1,1-1,-1 0,0 1,-5 20,-1-1,-1-1,-1 1,-1-2,-1 1,0-1,-2-1,0 0,-1-1,0 0,-13 10,13-13,-1 0,0-1,-1-1,0 0,-1-2,-1 1,-3 0,0 0,3-1</inkml:trace>
  <inkml:trace contextRef="#ctx0" brushRef="#br0" timeOffset="5957.018">4120 1108,'26'-5,"0"-1,-1 0,0-2,0-1,-1-1,0-1,-1-1,0-1,-1-1,-1-1,0-1,-1-1,0-1,-2 0,5-8,5-55,-28 78,0 1,0 0,0 0,0 0,0 0,-1 0,1-1,-1 1,1 0,-1 0,0 0,0 0,0 1,0-1,0 0,-1 0,1 0,0 1,-1-1,0 1,1-1,-1 1,0 0,1-1,-1 1,0 0,0 0,0 0,0 1,0-1,0 0,0 1,0-1,0 1,-1 0,1 0,0 0,0 0,-5-1,1 1,-1 1,0-1,1 1,-1 0,1 1,-1-1,1 1,0 1,0-1,0 1,0 0,0 0,1 1,-1-1,1 1,0 1,0-1,0 1,1 0,-1 0,1 0,1 0,-1 1,1 0,-2 3,5-7,-1 0,1 0,0 0,0-1,0 1,0 0,1 0,-1 0,0-1,1 1,-1 0,1 0,0-1,-1 1,1 0,0-1,0 1,0-1,0 1,1-1,-1 1,0-1,0 0,1 0,-1 0,1 0,-1 0,1 0,0 0,-1 0,1 0,0-1,-1 1,1-1,0 1,0-1,0 0,71 8,41 11,-111-18,0 0,-1 0,1 0,0 0,-1 1,1-1,-1 1,1 0,-1 0,0-1,1 1,-1 1,0-1,0 0,-1 1,1-1,0 0,-1 1,0 0,1-1,-1 1,0 0,-1 0,1 0,0 0,-1 0,1-1,-1 1,0 0,0 0,0 0,-1 0,1 0,0 0,-1 0,0 2,-39 69,26-55</inkml:trace>
  <inkml:trace contextRef="#ctx0" brushRef="#br0" timeOffset="6339.489">4770 1051,'6'-2,"20"-5,0 0,-1-2,0 0,-1-2,0-1,-1-1,0-1,-1-1,-1 0,0-2,-1-1,1-3,-18 19,0-1,0 1,-1-1,1 0,-1 0,1 0,-1-1,0 1,-1 0,1-1,-1 1,1-1,-1 0,0 1,0-1,0 0,-1 0,0 0,1 0,-1 1,-1-1,1 0,0 0,-1 0,0 0,0 1,0-1,0 0,-1 1,1-1,-1 1,0 0,0-1,0 1,-1 0,1 0,-1 0,0 1,0-2,-4 2,1 0,-1 1,0-1,1 2,-1-1,0 1,0 0,0 0,1 0,-1 1,0 0,0 1,1 0,-1 0,1 0,0 0,-1 1,1 0,0 1,1-1,-1 1,1 0,-4 3,-3 4,0-1,0 2,1 0,1 0,0 1,0 0,2 1,-1-1,-2 9,8-18,0 0,1 0,0 1,-1-1,1 1,1-1,-1 1,1-1,-1 1,1 0,1 0,-1 0,1 0,0-1,0 1,0 0,0 0,1 0,0 0,0 0,1-1,-1 1,1-1,0 1,0-1,0 1,1-1,-1 0,1 0,0 0,1-1,-1 1,0-1,1 1,0-1,0 0,0-1,1 2,49 5,-28-8</inkml:trace>
  <inkml:trace contextRef="#ctx0" brushRef="#br0" timeOffset="6671.419">5306 770,'7'52,"-4"-18,1-1,2 0,1-1,2 0,1 0,10 21,-19-51,0 0,0 0,0 0,0 0,1 0,-1-1,1 1,-1 0,1 0,-1-1,1 1,0-1,0 0,0 1,-1-1,1 0,1 0,-1 0,0-1,0 1,0 0,0-1,1 1,-1-1,0 0,0 0,1 0,-1 0,0 0,0 0,1-1,-1 1,0-1,0 1,0-1,0 0,0 0,1 0,-2 0,1 0,0 0,0-1,0 1,0-1,-1 1,1-1,-1 0,1 0,-1 1,0-1,0 0,1-1,126-236,-118 221</inkml:trace>
  <inkml:trace contextRef="#ctx0" brushRef="#br0" timeOffset="6875.172">5757 883,'0'33,"0"12</inkml:trace>
  <inkml:trace contextRef="#ctx0" brushRef="#br0" timeOffset="18940.178">1 1447,'143'16,"1"-6,122-7,57-29,34-4,106-1,157 32,-245-30,36 30,-296 12,90-2,273-58,15 40,-289 9,628-2,-466-30,733 31,-156-1,-679 28,348-27,-348-31,271 31,-309-29,-29 17,-145 3,1 2,0 3,0 2,3 2,-41-1,183-28,84 27,-84-27,-74 11,-109 13,1 1,0 1,0 0,0 1,1 1,-1 0,0 1,12 3,-4 3</inkml:trace>
  <inkml:trace contextRef="#ctx0" brushRef="#br0" timeOffset="22579.684">13349 656,'-17'-39,"-40"-96,54 129,0 1,0 0,0 1,-1-1,1 1,-1-1,-1 1,1 0,0 0,-1 1,0 0,0-1,0 2,0-1,0 0,0 1,-1 0,1 0,-1 1,0 0,0 0,1 0,-6 0,8 1,0 1,0-1,0 1,0-1,0 1,1 0,-1 0,0 1,0-1,1 0,-1 1,1-1,-1 1,1 0,0 0,0 0,0 0,0 1,0-1,0 0,1 1,-1-1,1 1,-1 0,1-1,0 1,0 0,0 0,1 0,-1-1,0 4,-2 100,4-82,0 35,13 100,40 48,3-8,-19-8,-33-158,-1 1,-2 0,-1 0,-1 0,-2 0,-2 0,-4 17,3-29,4-10,-1 1,-1-1,0 0,-1 0,0-1,0 1,-2-1,1 0,-1 0,-1 0,0-1,-5 6,6-14,0 0,0 0,-1-1,1 1,0-1,-1-1,1 1,-1-1,1 0,-1-1,1 0,-1 0,1 0,0 0,0-1,-1 0,1-1,0 1,1-1,-1 0,0-1,1 1,0-1,-5-4,2 2,-1 1,1-2,0 1,1-1,0-1,0 1,0-1,1 0,0-1,1 1,0-1,0 0,1-1,-1-2,-2-12</inkml:trace>
  <inkml:trace contextRef="#ctx0" brushRef="#br0" timeOffset="25096.136">11740 628,'-35'171,"8"2,1 73,1-2,0-98,23-139,1-8</inkml:trace>
  <inkml:trace contextRef="#ctx0" brushRef="#br0" timeOffset="25460.977">11402 600,'306'-11,"-19"-24,-176 28,-99 13,-7 1</inkml:trace>
  <inkml:trace contextRef="#ctx0" brushRef="#br0" timeOffset="25831.715">11994 1023,'29'-5,"14"-1,5 0,-1 1,-4 1,-9 7,-6 2,-2 1,-6-1</inkml:trace>
  <inkml:trace contextRef="#ctx0" brushRef="#br0" timeOffset="26077.864">12051 1193,'29'0,"19"0,1 0</inkml:trace>
  <inkml:trace contextRef="#ctx0" brushRef="#br0" timeOffset="27097.716">12531 1108,'177'-330,"-177"329,0 1,0-1,0 1,0-1,0 1,0-1,1 1,-1-1,0 1,0-1,0 1,0-1,1 1,-1-1,0 1,0-1,1 1,-1 0,0-1,1 1,-1 0,1-1,-1 1,0 0,1-1,-1 1,1 0,-1 0,1-1,-1 1,1 0,-1 0,1 0,-1 0,1 0,-1 0,1 0,-1 0,1 0,-1 0,1 0,-1 0,1 0,-1 0,1 0,-1 0,1 0,-1 1,1-1,-1 0,0 0,1 1,-1-1,1 0,-1 1,0-1,1 0,5 33,-4-18,17 104,-19-117,0 0,0 0,0 0,0 0,0 0,1 0,-1 0,1 0,-1-1,1 1,0 0,0 0,0-1,0 1,0 0,0-1,0 1,0-1,1 1,-1-1,0 0,1 0,0 0,-1 1,1-1,0-1,-1 1,1 0,0 0,0-1,-1 1,1-1,0 1,0-1,0 0,0 0,0 0,0 0,0 0,0 0,0 0,0-1,-1 1,1-1,0 1,0-1,0 0,-1 0,1 0,0 0,-1 0,1 0,-1 0,1 0,-1-1,0 1,1-1,144-133,-79 88,-65 48,0 0,-1 1,1-1,-1 0,1 1,-1-1,1 1,-1-1,0 1,1 0,-1-1,0 1,0 0,-1 0,1 0,0 0,-1 0,1 0,-1 0,1 0,-1 0,0 0,0 0,0 0,0 0,0 0,0 0,-1 1,2 7,0-3,0 0,1 0,-1 0,2 0,-1 0,1-1,0 1,0-1,1 0,-1 0,1 0,1 0,-1-1,1 1,0-1,1-1,-1 1,1-1,2 2,8 7</inkml:trace>
  <inkml:trace contextRef="#ctx0" brushRef="#br0" timeOffset="27374.966">12587 1193,'58'-5,"23"-1,3-1,-8 2,-12 2,-12 1,-10 0,-8 2,-4 0,-8 0</inkml:trace>
  <inkml:trace contextRef="#ctx0" brushRef="#br0" timeOffset="27961.697">12644 1475,'-143'219,"128"-187,16-32,-1 1,0 0,1-1,-1 1,0-1,1 1,-1-1,1 1,-1-1,1 1,-1-1,1 1,0-1,-1 1,1-1,-1 0,1 1,0-1,-1 0,1 0,0 0,-1 1,1-1,0 0,0 0,-1 0,1 0,0 0,-1 0,1 0,0-1,-1 1,1 0,0 0,0 0,-1-1,1 1,-1 0,1-1,0 1,-1 0,1-1,-1 1,1-1,-1 1,1-1,-1 1,1-1,-1 0,0 1,1-1,-1 1,0-1,1 0,-1 1,0-1,0 0,0 0,1 1,-1-1,2-1,26-20,-2-1,-1-1,-1-2,0 0,0-5,6-4,91-125,-120 159,0 0,1 0,-1 0,0 0,1 1,-1-1,0 0,1 1,-1-1,1 1,-1-1,1 1,0-1,-1 1,1 0,-1 0,1 0,-1 0,1 0,-1 0,1 1,0-1,-1 0,1 1,-1 0,0-1,1 1,-1-1,1 1,-1 0,0 0,1 0,-1 0,0 0,0 0,0 0,0 1,0-1,0 0,0 0,0 1,-1-1,1 1,0-1,-1 0,1 1,-1-1,0 1,1 0,-1-1,0 1,0-1,0 1,0 0,10 15,83 123,-92-138,-1-1,1 1,0-1,-1 1,1-1,-1 1,1-1,-1 1,0-1,1 1,-1 0,0-1,0 1,0 0,-1-1,1 1,0-1,0 1,-1 0,1-1,-1 1,0-1,1 1,-1-1,0 0,0 1,0-1,0 0,0 1,0-1,0 0,0 0,-1 0,1 0,0 0,-1 0,1 0,0-1,-1 1,1 0,-1-1,1 1,-1-1,0 0,1 1,-1-1,1 0,-1 0,0 0,1 0,-1 0,0-1,1 1,-1 0,1-1,-1 1,1-1,-1 1,1-1,-1 0,1 0,-2 0,-113-50,90 39</inkml:trace>
  <inkml:trace contextRef="#ctx0" brushRef="#br0" timeOffset="29059.253">12164 1164,'5'0,"6"0,6 0,5 0,4 0,2 0,1 0,-5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2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763,'-12'12,"-94"111,102-118,1 0,0 1,0-1,0 1,1-1,0 1,0 0,0 0,1 0,0 0,0 0,0 0,1 0,0 0,0 0,1 1,0-1,0 0,0 0,1 0,-1-1,1 1,1 0,1 2,-3-5,1 1,0-1,0 0,0 0,0-1,1 1,-1 0,1-1,-1 1,1-1,0 0,0 0,0 0,0 0,1-1,-1 1,0-1,1 0,-1 0,1 0,-1 0,1 0,-1-1,1 0,-1 0,1 0,0 0,-1 0,1-1,-1 1,1-1,-1 0,1 0,-1-1,2 0,105-74,-85 53,-1-1,-1-1,-2-1,0-1,-2-1,-1 0,-1-2,-2 0,-1-1,-1 0,-2-1,6-26,-11 39,0 0,-2 1,0-2,-1 1,-1 0,-1-1,-1 1,0-1,-2 1,0 0,-1-1,-1 1,0 0,-2 1,0-1,-2 1,-7-14,14 29,-1 0,0 1,0-1,-1 1,1 0,0-1,-1 1,0 0,1 1,-1-1,0 0,0 1,0-1,0 1,0 0,0 0,0 0,0 0,-1 1,1-1,0 1,0 0,-1 0,1 0,0 0,0 1,-1-1,1 1,0 0,0 0,0 0,0 0,0 1,0-1,0 1,0 0,-1 1,-7 4,1 1,1 0,-1 1,1-1,1 2,-1-1,2 1,-1 1,0 2,0 0,1 0,1 1,0-1,0 1,2 1,0-1,0 1,1 0,1-1,1 1,0 0,1 0,0 0,1 0,1 0,1 0,0 0,0-1,2 1,0-1,0 0,6 9,-1-4,1 0,1-1,0-1,1 0,1 0,0-1,1-1,1-1,1 0,7 4,-15-11,1-1,-1-1,1 0,1 0,-1-1,1 0,-1-1,1 0,0 0,0-1,0-1,0 0,1-1,-1 0,0 0,0-1,0-1,0 0,0 0,7-3,-7 2,0-1,0 0,0-1,-1 0,1-1,-1 0,0 0,-1-1,0 0,0-1,0 0,-1 0,-1-1,1 0,-1 0,-1-1,1 0,-2 0,1-1,-2 1,1-1,-2 0,1 0,-1-1,0-4,-3 15,1-1,-1 1,0 0,1-1,-1 1,0 0,0-1,0 1,0-1,0 1,-1 0,1-1,0 1,-1-1,1 1,-1 0,1-1,-1 1,1 0,-1 0,0 0,0-1,0 1,0 0,0 0,0 0,0 0,0 0,0 1,0-1,0 0,0 0,-1 1,1-1,0 1,-1-1,1 1,0 0,-1-1,1 1,-1 0,1 0,0 0,-1 0,1 0,-1 0,1 0,0 1,-1-1,1 0,0 1,-1-1,1 1,0-1,-1 1,1 0,0 0,0-1,0 1,0 0,0 0,0 0,0 0,0 0,0 0,0 1,-5 5,1 0,0 0,0 1,0 0,1-1,0 2,1-1,0 0,0 1,1-1,0 1,0 0,1 0,0 0,1-1,-1 1,2 0,0 0,0 0,0 0,1 0,0-1,1 1,0-1,0 0,1 1,0-2,1 1,-1 0,4 3,-3-7,-1-1,1 0,-1-1,1 1,0-1,0 0,0 0,0 0,0-1,0 0,0 0,1 0,-1-1,0 1,1-1,-1-1,1 1,-1-1,0 0,0 0,1 0,-1-1,0 0,110-59,25-91,-89 92,-50 60,0-1,0 1,-1 0,1-1,0 1,0 0,-1 0,1-1,0 1,0 0,0 0,0 0,-1 0,1 0,0 0,0 0,0 0,0 0,-1 1,1-1,0 0,0 0,0 1,-1-1,1 0,0 1,0-1,-1 1,1-1,0 1,-1 0,1-1,-1 1,1-1,-1 1,1 0,-1 0,1-1,-1 1,0 0,1 0,-1-1,0 1,0 0,1 0,-1 0,0 0,0-1,0 1,0 0,0 0,6 49,-6-48,25 329,-23-280,-2-1,-2 1,-2-1,-3 1,-2-1,-5 12,7-38,-1 0,-1-1,-1 1,-1-2,0 1,-2-2,-1 1,-1-2,-1 0,-5 4,20-22,-4 4,0 0,-1 0,1 0,-1-1,0 0,0 0,-1-1,0 1,0-1,0-1,0 1,0-1,-1-1,1 1,-4-1,10-2,0 0,-1 0,1 0,0 0,-1 0,1-1,0 1,-1-1,1 1,0-1,0 1,0-1,-1 0,1 0,0 1,0-1,0 0,0 0,0 0,0 0,1 0,-1 0,0 0,0-1,1 1,-1 0,1 0,-1 0,1-1,-1 1,1 0,0-1,0 1,-1 0,1-1,0 1,0 0,1-1,-1 1,0-1,0 1,15-58,8 14,3 1,1 1,2 2,2 0,2 2,1 2,2 1,6-2,-4 3,2 3,0 1,3 2,0 1,2 3,7-2,-12 11,-7 4</inkml:trace>
  <inkml:trace contextRef="#ctx0" brushRef="#br0" timeOffset="-3536.538">1 566,'27'72,"49"275,-42-182,-34-165,0 1,0-1,0 1,0-1,0 1,0-1,0 0,0 1,0-1,1 1,-1-1,0 0,0 1,0-1,1 1,-1-1,0 0,1 1,-1-1,0 0,1 1,-1-1,0 0,1 0,-1 0,1 1,-1-1,0 0,1 0,-1 0,1 0,-1 1,1-1,-1 0,0 0,1 0,-1 0,1 0,-1 0,1 0,-1-1,1 1,-1 0,0 0,1 0,-1 0,1 0,-1-1,1 1,-1 0,0 0,1-1,-1 1,0 0,1-1,-1 1,0 0,0-1,1 1,-1 0,0-1,0 1,1-1,-1 1,0-1,0 1,0 0,0-1,0 1,0-1,14-37,-12 33,85-229,-66 192,-3-1,-1-1,-3 0,-1-1,-2 0,-2-3,-6 20,-1 4</inkml:trace>
  <inkml:trace contextRef="#ctx0" brushRef="#br0" timeOffset="-2405.927">650 311,'75'-21,"-60"20,179-5,-192 5,-1 1,1 0,0 0,-1 0,1 0,0 1,-1-1,1 0,-1 1,1-1,0 1,-1-1,1 1,-1 0,1-1,-1 1,0 0,1 0,-1 0,0 0,0 0,1 1,-1-1,0 0,0 1,0-1,-1 0,1 1,0-1,0 1,-1-1,1 1,-1 0,1-1,-1 1,0 0,0-1,0 1,0 0,0-1,0 1,0-1,0 1,-1 0,1-1,0 1,-1 0,0-1,1 1,-1 0,-9 11,0 0,0 0,-1-1,-1-1,0 0,0 0,-11 5,10-6,-108 85,120-94,0-1,0 1,0 0,0-1,1 1,-1 0,0 0,0 0,0 0,1 0,-1 0,1 0,-1 0,1 0,-1 0,1 0,-1 0,1 1,0-1,0 0,0 0,-1 0,1 0,0 1,1-1,-1 0,0 0,0 0,0 0,1 1,-1-1,0 0,1 0,-1 0,1 0,0 0,-1 0,1 0,0 0,-1 0,1 0,0-1,0 1,0 0,0 0,0-1,0 1,0 0,0-1,0 1,0-1,0 0,0 1,0-1,1 0,-1 0,0 1,0-1,0 0,0 0,2 0,24 2,1-1,0 0,0-3,0 0,0-1,0-2,15-5,27 10,-53 5</inkml:trace>
  <inkml:trace contextRef="#ctx0" brushRef="#br0" timeOffset="-1781.619">1299 734,'-47'46,"23"-24,1 0,0 2,2 0,1 2,1 0,2 1,0 2,14-27,1 1,0 0,0 0,0 0,0 0,1 0,-1 0,1 1,0-1,0 0,0 1,0-1,1 1,0-1,-1 1,1-1,0 1,1-1,-1 1,0-1,1 1,0-1,0 1,0-1,0 0,1 1,-1-1,1 0,0 0,0 0,0 0,0 0,1-1,-1 1,1-1,-1 1,3 0,3-1,-1 0,1-1,0 1,0-2,-1 1,1-1,0-1,0 1,0-1,-1 0,1-1,0 0,-1 0,1-1,-1 0,0 0,0-1,0 0,-1 0,2-1,120-105,-96 76,-2 0,-1-2,-2-1,-2-1,-1-2,4-12,-17 32,-2-1,-1 0,0 0,-2-1,0 0,-1 0,-2-1,0 1,-1-1,-1 1,-2-1,0 0,-3-14,4 32,0 0,-1 0,0 0,1 1,-1-1,-1 0,1 1,-1-1,0 1,0-1,0 1,0 0,-1 0,0 0,1 0,-2 0,1 1,0-1,-1 1,1 0,-1 0,0 0,0 1,-1-1,1 1,0 0,-1 0,1 0,-1 1,1 0,-1 0,0 0,0 0,1 1,-1-1,0 1,0 1,0-1,0 1,1 0,-1 0,0 0,1 0,-1 1,0 0,-7 10,0 1,1 0,0 1,2 0,-1 0,2 1,-1 1,2-1,0 1,2 1,-1-1,2 1,0 0,1 0,1 0,0 0,1 15,0-10,1 0,1 1,0-1,2 1,1-1,1 0,0-1,2 1,0-1,2 0,0-1,1 0,1 0,1-1,4 4,-12-16,1 0,-1 0,1-1,1 1,-1-1,1 0,0 0,0-1,1 0,-1 0,1 0,0-1,1 0,-1-1,1 1,0-1,0-1,-1 0,2 0,-1 0,0-1,0 0,0-1,1 0,2 0,17-14,-4-2</inkml:trace>
  <inkml:trace contextRef="#ctx0" brushRef="#br0" timeOffset="-1552.789">2117 650,'-19'38,"-21"32,-3 9,5-4,4-10,9-12,8-9,7-18,0-12,2-14,2-7</inkml:trace>
  <inkml:trace contextRef="#ctx0" brushRef="#br0" timeOffset="-1315.504">1835 566,'20'33,"5"16,4 5,2-2,-4-6,-3-5,0-5,1-4,0-2,2-2,-5-1,-1-5,1-6,-3-6</inkml:trace>
  <inkml:trace contextRef="#ctx0" brushRef="#br0" timeOffset="6696.817">2597 0,'-24'24,"-13"18,0 6,7 0,3-8,6-11</inkml:trace>
  <inkml:trace contextRef="#ctx0" brushRef="#br0" timeOffset="7232.516">4432 29,'-20'14,"-10"15,0 7,-1 2,6 0,6-7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564 368,'41'-25,"-41"25,1-1,-1 1,1-1,-1 1,1-1,-1 1,1-1,-1 0,0 1,1-1,-1 1,0-1,1 0,-1 1,0-1,0 0,0 1,0-1,1 0,-1 1,0-1,0 0,0 0,-1 1,1-1,0 0,0 1,0-1,0 0,-1 1,1-1,0 0,-1 1,1-1,0 1,-1-1,1 1,-1-1,1 1,-1-1,1 1,-1-1,1 1,-1-1,1 1,-1 0,0-1,1 1,-1 0,0 0,1-1,-1 1,0 0,1 0,-1 0,0 0,1 0,-1 0,0 0,0 0,1 0,-1 0,0 1,-27-4,1 1,-1 2,0 1,0 1,1 1,-1 2,1 1,0 1,1 1,-1 1,-12 7,24-10,6-4,0 1,0 0,0 1,1 0,-1 0,1 1,0 0,0 0,1 1,-1 0,1 0,-2 4,8-9,1 1,-1 0,0-1,1 1,-1 0,1 0,0 0,-1 0,1-1,0 1,0 0,0 0,1 0,-1 0,0 0,1-1,-1 1,1 0,0 0,-1-1,1 1,0 0,0-1,0 1,0-1,0 1,1-1,-1 0,0 1,1-1,-1 0,1 0,-1 0,1 0,-1 0,1 0,0 0,66 31,104 8,-171-40,0 1,0-1,0 1,0-1,0 1,0 0,0 0,0-1,-1 1,1 0,0 0,0 0,-1 0,1 0,0 0,-1 0,1 0,-1 0,1 0,-1 0,0 0,1 0,-1 0,0 0,0 1,0-1,0 0,0 0,0 0,0 1,0-1,0 0,0 0,-1 0,1 0,0 0,-1 0,1 0,-1 0,0 0,1 0,-1 0,0 0,1 0,-1 0,0 0,0 0,0-1,0 1,0 0,-51 41,48-39,-282 184,282-186,1 1,0 0,-1 0,1 1,0-1,0 1,0-1,0 1,1 0,-1 0,1 0,0 0,0 1,0-1,0 1,0-1,1 1,0 0,-1-1,1 1,1 0,-1 0,1 0,-1 0,1-1,0 1,0 0,1 0,-1 0,1 0,0 0,0 0,0-1,1 1,-1 0,1-1,0 1,0-1,0 0,0 0,0 0,1 0,0 0,0 0,9 3,0-1,1-1,0 0,0 0,0-1,0-1,1 0,-1-1,1-1,-1 0,1 0,-1-2,13-2,-18 3,0-1,-1 0,1 0,-1-1,0 0,1 0,-1-1,0 0,-1 0,1 0,-1-1,0 0,0-1,-1 1,1-1,-1 0,2-3,4-7</inkml:trace>
  <inkml:trace contextRef="#ctx0" brushRef="#br0" timeOffset="319.989">423 1,'0'55,"3"20,-3 1,-4 0,-3-1,-3 0,-4 0,-20 64,-88 199,31-49,75-245,9-27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1,'37'123,"5"-2,19 31,0-2,-14-50,-47-99,1 0,-1-1,0 1,0-1,1 1,-1 0,0-1,1 1,-1-1,0 1,1-1,-1 1,1-1,-1 0,1 1,-1-1,1 1,-1-1,1 0,-1 0,1 1,-1-1,1 0,0 0,-1 1,1-1,-1 0,1 0,0 0,-1 0,1 0,0 0,-1 0,1 0,-1 0,1-1,0 1,-1 0,1 0,-1 0,1-1,0 1,-1 0,1-1,-1 1,1 0,-1-1,1 1,-1-1,0 1,1-1,-1 1,1-1,-1 1,0-1,1 1,-1-1,0 0,0 1,0-1,1 1,-1-1,0 0,0 1,0-1,7-43,-7 43,2-48,2 1,2 0,2 0,7-21,68-187,-63 182,-22 68,-4 7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 0,2 0,1 0,0 0,0 0,0 0,-1-4,-1-3,1 1,-1 2,-4-5,-2 1,0 0,-4 3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0,'43'5,"33"2,9-1,-5-6,-12-3,-12-1,-11 0,-9 1,-10 1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0,'29'57,"24"51,-4 2,10 42,-27-41,-31-112,-1 0,1 0,-1 0,1 1,-1-1,1 0,-1 0,1 1,0-1,0 0,-1 1,1-1,0 0,0 1,0-1,0 1,-1 0,1-1,0 1,0 0,0-1,0 1,0 0,0 0,0 0,0 0,0 0,0 0,0 0,0 0,0 0,0 1,0-1,0 0,0 1,0-1,0 0,-1 1,1-1,0 1,0-1,0 1,-1 0,1-1,0 1,-1 0,1 0,0-1,-1 1,1 0,-1 0,1 0,-1 0,0 0,1 0,-1 0,0-1,0 1,1 0,-1 0,0 0,0 0,0 0,0 0,0 0,-1 0,1 0,0 0,0 0,100-208,-48 85,7 4,-47 105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1 117,'515'0,"-493"-10,-41-12,12 15,-52-52,44 41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0,'43'0,"39"0,14 0,-4 0,-8 5,-8 1,-13 0,-13-1,-9-2,-12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9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1 181,'57'-20,"2"3,0 2,1 2,0 3,1 3,39 1,84 37,-204-36,1-1,-1-1,1-1,1 0,0-2,0 0,-16-12,-19-14,39 25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6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26,'34'0,"25"0,7 0,-2 0,-8 0,-8-5,-8-1,-5 0,-5 1,-7 2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1,'31'97,"-4"2,8 63,-21-70,24 83,-38-173,1 0,0 1,0-1,0 0,0 0,0 0,0 0,1 0,-1 0,1 0,-1 0,1 0,0-1,-1 1,1-1,0 1,0-1,0 0,1 1,-1-1,0 0,0-1,1 1,-1 0,0-1,1 1,-1-1,0 0,1 0,-1 1,1-2,-1 1,0 0,1 0,-1-1,1 0,-1 1,0-1,0 0,1 0,-1 0,0 0,0-1,0 1,0 0,0-1,0 0,-1 1,1-1,0 0,-1 0,0 0,1 0,52-130,52-176,-101 294,0 1,1-1,0 1,1 0,1 1,0 0,0 0,1 1,1 0,0 0,0 1,11-8,-4 10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1 283,'5'5,"11"1,7 0,6-1,-4 3,0 1,0-2,1-2,0-2,2-1,-1-1,1-1,0 0,-4-5,-7-2</inkml:trace>
  <inkml:trace contextRef="#ctx0" brushRef="#br0" timeOffset="211.553">227 1,'-10'62,"-2"26,-1 2,4-9,2-14,2-13,3-11,1-8,1-5,0-3,1-7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0,'-24'29,"-12"14,-1 1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0 112,'654'0,"-631"-3,-29-11,-9 5,7 4,0 1,0-1,0-1,1 1,0-1,0-1,1 1,-1-1,2 0,-3-3,-1-7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7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0,'16'76,"-4"1,-3 0,-3 1,-4-1,-4 1,-5 29,2 35,-25 166,33-284,4-6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0 684,'15'-2,"0"-1,0 0,0-2,-1 1,0-2,0 0,0 0,-1-2,0 1,0-2,-1 0,0 0,0-1,-1 0,-1-1,1-1,2-4,41-63,-53 79,0 0,0 0,0 0,0 0,0 1,0-1,1 0,-1 0,0 1,-1-1,1 0,0 1,0-1,0 1,0-1,0 1,0 0,0-1,-1 1,1 0,0 0,-1-1,1 1,0 0,-1 0,1 0,-1 0,1 0,-1 0,0 0,1 0,-1 0,0 0,0 0,0 0,0 0,0 0,0 0,0 0,0 0,0 0,0 0,0 0,-1 0,1 0,0 0,-1 0,1 0,-1 0,1 0,0 1,9 225,25 138,-29-303,-5-49,0 0,1 0,1 0,0 0,0 0,2 0,-1-1,2 0,4 12,-8-24,-1 1,0 0,0-1,0 1,1-1,-1 1,0-1,1 1,-1 0,0-1,1 1,-1-1,1 0,-1 1,1-1,-1 1,1-1,-1 0,1 1,-1-1,1 0,-1 0,1 1,0-1,-1 0,1 0,-1 0,1 0,0 0,-1 0,1 0,-1 0,1 0,0 0,-1 0,1 0,0 0,-1 0,1-1,-1 1,1 0,-1 0,1-1,0 1,-1 0,1-1,-1 1,0-1,1 1,-1-1,1 1,-1-1,0 1,1-1,-1 1,0-1,1 1,-1-1,0 1,0-1,17-40,-16 37,140-390,-112 325,-3-2,-4-1,6-39,-24 77,-5 29</inkml:trace>
  <inkml:trace contextRef="#ctx0" brushRef="#br0" timeOffset="3330.942">141 119,'138'11,"-116"-6,0 0,0-2,1-1,-1 0,1-2,0-1,-1 0,1-2,6-2,156-14,-206 2,-21 1,-109-56,135 59</inkml:trace>
  <inkml:trace contextRef="#ctx0" brushRef="#br0" timeOffset="4318.786">1043 175,'-11'305,"-32"69,12-117,14-172,12-61</inkml:trace>
  <inkml:trace contextRef="#ctx0" brushRef="#br0" timeOffset="5354.252">1185 91,'4'-1,"11"-4,0 1,0 1,0 0,0 1,1 0,-1 1,0 1,1 1,-1 0,9 2,-22-3,1 1,-1-1,0 1,0 0,0-1,0 1,0 0,0 0,0 1,0-1,0 0,-1 1,1-1,0 1,-1-1,1 1,-1 0,0-1,1 1,-1 0,0 0,0 0,0 0,-1 0,1 0,0 0,-1 0,1 1,-1-1,0 0,0 0,0 0,0 1,0-1,-26 77,7-28,19-49,0 1,0-1,0 0,0 0,0 1,0-1,0 0,1 1,-1-1,1 0,0 0,-1 0,1 0,0 0,0 0,1 0,-1 0,0 0,1 0,-1 0,1-1,-1 1,1-1,0 1,0-1,-1 1,1-1,0 0,0 0,0 0,1 0,-1-1,0 1,0 0,0-1,1 0,-1 1,0-1,0 0,3 0,96-6,-43-9,-32 9</inkml:trace>
  <inkml:trace contextRef="#ctx0" brushRef="#br0" timeOffset="5804.421">1806 768,'24'-4,"22"-3,9 1,-1 1,-10-3,-7-1,-5 2,-3 2,-2 1,-1 2,0 1,1 1,0 0,1 1,-5-1</inkml:trace>
  <inkml:trace contextRef="#ctx0" brushRef="#br0" timeOffset="6052.531">1890 1051,'39'5,"31"1,9 0,-4-1,-10-2,-12-1,-9 0,-8-2,-10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12,'5'0,"1"-4,-5-3,-7 6,-8 3,-1 5,6-3,6-2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9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0,'20'5,"24"6,16 2,1-2,1-3,-6 2,-7 0,-8-2,-5-3,-10-2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84,'39'0,"26"0,8 0,-4 0,-10 0,-9-4,-8-3,-7 1,-5 2,-2 0,-6-3,-7-1</inkml:trace>
  <inkml:trace contextRef="#ctx0" brushRef="#br0" timeOffset="254.124">226 0,'5'34,"6"25,7 2,-1-3,2-13,3-13,2-13,-3-8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93,'-47'40,"2"1,2 3,1 2,3 1,-15 25,37-46,1 0,1 1,1 1,1 0,2 1,1 0,1 1,2 0,1 0,1 1,0 23,17 110,-10-158,-1 0,1 0,0-1,1 1,-1-1,1 1,0-1,0 0,1 0,-1 0,1-1,0 1,1-1,-1 0,1 0,0-1,0 1,0-1,0 0,0 0,1-1,-1 1,1-1,0-1,4 2,3 0,-1-1,1 0,0-1,0-1,-1 1,1-2,0 0,0-1,-1 0,1-1,-1 0,0-1,0 0,0-1,0 0,7-6,-5 1</inkml:trace>
  <inkml:trace contextRef="#ctx0" brushRef="#br0" timeOffset="450.558">626 263,'4'102,"6"0,16 71,-8-60,-18-104,0-1,1 1,0-1,1 1,0-1,0 0,1 0,0 0,0 0,1 0,0 0,0-1,1 0,0 0,0 0,1-1,0 0,4 4,-6-11,1 0,0 0,0 0,0-1,-1 0,1 0,-1 0,1 0,-1-1,0 1,0-1,0 0,0 0,-1-1,1 1,-1-1,0 0,0 0,0 0,0 0,-1 0,0-1,1 1,-2-1,1 0,0 3,197-332,-107 180,-88 142</inkml:trace>
  <inkml:trace contextRef="#ctx0" brushRef="#br0" timeOffset="957.674">739 150,'37'-10,"1"3,0 1,0 1,1 3,-1 1,5 2,-31-1,130 22,-141-21,0-1,0 0,0 0,0 1,0-1,0 0,1 0,-1 0,0 0,0 0,0 0,0 0,0 0,0 0,0-1,0 1,0 0,0-1,0 1,0-1,0 1,0-1,-1 1,1-1,0 0,0 1,0-1,-1 0,1 0,0 0,-1 1,1-1,-1 0,1 0,-1 0,1 0,-1 0,0 0,1 0,-1 0,0 0,0 0,0 0,0 0,0 0,0 0,0-1,0 1,0 0,0 0,-1 0,1 0,0 0,-1 0,1 0,-1 0,1 1,-1-1,1 0,-1 0,0 0,1 0,-1 1,0-1,0 0,1 1,-2-1,-83-84,72 70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9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0,'-26'99,"4"0,5 2,-5 98,22-178,1 1,1-1,1 0,1 0,1 0,0 0,7 14,-12-36,1 1,-1-1,0 0,0 1,1-1,-1 0,0 1,1-1,-1 1,1-1,-1 1,1-1,-1 1,1-1,-1 1,1 0,-1-1,1 1,-1 0,1-1,0 1,-1 0,1 0,-1-1,1 1,0 0,-1 0,1 0,0 0,-1 0,1 0,0 0,-1 0,1 0,0 0,-1 1,1-1,0 0,-1 0,1 1,0-1,-1 0,1 1,-1-1,1 0,-1 1,1-1,-1 1,1-1,-1 1,1-1,-1 1,0-1,1 1,-1-1,0 1,0 0,1-1,-1 1,0 0,9-20</inkml:trace>
  <inkml:trace contextRef="#ctx0" brushRef="#br0" timeOffset="299.548">399 225,'-51'25,"3"-3,2 2,1 3,1 1,-8 8,50-35,0 0,0-1,0 1,0 0,0 0,1 0,-1 1,0-1,1 0,-1 1,1-1,-1 1,1-1,0 1,0 0,-1-1,1 1,0 0,1 0,-1 0,0 0,0 0,1 0,-1 0,1 0,0 0,0 0,0 0,0 0,0 0,0 0,0 0,1 0,-1 0,1 0,-1 0,1 0,0 0,0 0,0 0,0 0,0-1,0 1,0 0,0-1,1 1,-1-1,1 1,-1-1,1 0,1 1,85 33,-78-32,0-1,0 2,0-1,0 1,-1 1,1-1,-1 2,0-1,-1 1,1 1,-1-1,0 1,-1 1,0 0,31 60,-25-62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3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394 819,'0'0,"-1"-1,0 1,0 0,0 0,1 0,-1 0,0 0,0 0,0 0,0 0,1 0,-1 1,0-1,0 0,0 0,1 1,-1-1,0 0,1 1,-1-1,0 1,0-1,1 1,-1-1,1 1,-1 0,1-1,-1 1,1 0,-1-1,1 1,-1 0,1 0,0-1,0 1,-1 0,1 0,0 0,0-1,0 1,0 0,0 0,0 0,0 0,0-1,0 1,0 0,0 0,0 0,1-1,-1 1,0 0,1 0,-1-1,1 1,-1 0,1-1,-1 2,78 297,7-67,-51-177,-32-55,-1 0,0-1,1 1,-1 0,0-1,0 1,1-1,-1 0,0 1,0-1,0 0,0 0,0 0,0 0,0 0,0 0,0 0,0 0,0 0,-1 0,1 0,0-1,-1 1,1 0,-1 0,0-1,1 1,-1 0,0-1,0 1,0 0,0-1,0 1,0-1,0 1,0 0,0-1,1-5,98-285,-24 106,-66 145,-12 27</inkml:trace>
  <inkml:trace contextRef="#ctx0" brushRef="#br0" timeOffset="519.956">451 537,'16'-3,"0"0,0 2,0-1,0 2,0 0,0 1,0 1,1 0,-7-1,68 14,48 1,-125-17,0 0,0-1,0 1,-1 0,1-1,0 1,-1 0,0-1,1 1,-1-1,0 1,1-1,-1 1,0-1,0 1,0-1,0 1,-1-1,1 1,0 0,-1-1,1 1,-1-1,1 1,-1 0,0-1,1 1,-1 0,0 0,0-1,0 1,0 0,0 0,0 0,0 0,0 0,-1 0,1 1,-1-1,0-2,-9-11,-1 1,-1 1,0 0,-1 1,0 0,0 1,-1 1,-7-3,-17-13,23 13,4 1</inkml:trace>
  <inkml:trace contextRef="#ctx0" brushRef="#br0" timeOffset="831.959">423 170,'34'5,"30"1,9 5,-4 0,-7-1,-11-3,-9 3,-6-1,-10-2</inkml:trace>
  <inkml:trace contextRef="#ctx0" brushRef="#br0" timeOffset="4052.621">197 1,'-30'63,"3"1,2 2,4 0,-7 41,27-106,-17 67,3 0,2 1,4 0,3 1,2 0,6 59,0-101,1-1,1 0,1 0,2 0,0-1,2 0,1-1,1 1,1-2,1 0,1 0,1-1,2-1,0-1,1 0,1-1,0-1,20 13,-6-8,-5-5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1,'-34'24,"-15"8,0 3,9-5</inkml:trace>
  <inkml:trace contextRef="#ctx0" brushRef="#br0" timeOffset="515.808">360 142,'16'14,"-1"2,0 0,-1 1,-1 0,0 1,-2 1,0-1,-1 2,-1 0,-1 0,0 0,-2 1,0 0,-2 0,0 1,-1 5,-1-8,-1 0,0 1,-2-1,0 0,-1 1,-1-1,-1 0,-1 0,0-1,-1 1,-1-1,-1 0,-1-1,0 0,-1-1,-1 1,-1-2,0 0,-7 6,-18 19,-2-1,-2-2,-1-2,-2-2,-1-2,-1-2,-33 15,46-27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1 441,'43'0,"29"0,7 0,-6 0,-10 0,-20 0,-18 0</inkml:trace>
  <inkml:trace contextRef="#ctx0" brushRef="#br0" timeOffset="210.636">142 216,'-10'53,"-3"21,1 9,2-5,3-12,3-11,2-11,6-13,2-7,5-7,6-7,0-5</inkml:trace>
  <inkml:trace contextRef="#ctx0" brushRef="#br0" timeOffset="595.381">706 300,'79'395,"-65"-280,-13-115,0 1,0-1,0 1,0-1,0 1,0-1,0 1,0-1,0 0,0 0,0 0,0 0,1 1,-1-1,0-1,0 1,0 0,0 0,0 0,0-1,0 1,0 0,0-1,0 1,0-1,0 1,0-1,0 1,0-1,0 0,-1 0,1 1,0-1,0 0,-1 0,1 0,0 0,-1 0,1 0,-1 0,0 0,1 0,-1 0,0 0,1 0,-1 0,0 0,0 0,0 0,0 0,0 0,0 0,0 0,140-307,-9 110,-117 183,0 3</inkml:trace>
  <inkml:trace contextRef="#ctx0" brushRef="#br0" timeOffset="1044.492">594 74,'323'17,"-291"-12,-19-2,0-1,0-1,0 1,0-2,0 0,0-1,0 0,8-2,-20 2,0 1,0 0,0 0,-1-1,1 1,0-1,-1 1,1 0,0-1,-1 0,1 1,0-1,-1 1,1-1,-1 0,1 1,-1-1,0 0,1 1,-1-1,0 0,1 0,-1 0,0 1,0-1,0 0,1 0,-1 0,0 1,0-1,0 0,0 0,-1 0,1 0,0 1,0-1,0 0,-1 0,1 1,0-1,-1 0,1 0,-1 1,1-1,-1 0,1 1,-1-1,1 1,-2-1,-31-36,29 34,-12-11,1 3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1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86 481,'27'337,"26"-127,-53-209,0 1,0-1,1 1,-1-1,0 0,1 1,-1-1,1 0,-1 0,1 1,0-1,0 0,-1 0,1 0,0 0,0 0,0 0,0 0,0 0,0 0,0 0,1-1,-1 1,0 0,0-1,1 1,-1-1,0 1,1-1,-1 0,0 0,1 1,-1-1,1 0,-1 0,0 0,1-1,-1 1,1 0,-1 0,0-1,1 1,-1-1,0 1,0-1,1 0,-1 1,0-1,0 0,0 0,0 0,0 0,0 0,0 0,0 0,0 0,18-21,-2 0,0-1,-1 0,-2-1,0-1,-2-1,8-21,6-10,3-7,-17 34,2 0,1 1,2 0,0 1,4-1,-8 14</inkml:trace>
  <inkml:trace contextRef="#ctx0" brushRef="#br0" timeOffset="517.828">1 284,'161'-17,"1"7,30 7,-192 3,0-1,-1 1,1-1,0 1,0-1,0 0,0 1,0-1,0 1,0-1,0 1,0-1,0 1,0-1,0 0,0 1,0-1,0 1,0-1,1 1,-1-1,0 1,0-1,1 1,-1-1,0 1,1 0,-1-1,0 1,1-1,-1 1,1 0,-1-1,1 1,-1 0,1 0,-1-1,1 1,-1 0,1 0,-1 0,1-1,-1 1,1 0,-1 0,1 0,0 0,-1 0,1 0,-1 0,1 0,-1 1,1-1,-44-24,-47-29,74 36</inkml:trace>
  <inkml:trace contextRef="#ctx0" brushRef="#br0" timeOffset="818.643">904 1,'-24'24,"-12"18,-1 6,1-5,8-5,7-4,9-8</inkml:trace>
  <inkml:trace contextRef="#ctx0" brushRef="#br0" timeOffset="1339.595">933 198,'21'18,"-1"0,-2 1,1 1,-2 1,-1 0,-1 1,0 1,-2 0,-1 1,0 1,-2 0,-1 0,-1 1,-1 0,-1 0,-2 1,0-1,-2 1,-1 0,-1 0,-2 0,-3 22,0-32,0-1,-2 0,0 1,0-2,-2 1,0-1,0-1,-2 0,1 0,-2-1,0 0,-1-1,0 0,0-1,-1-1,-1 0,0-1,0 0,-4 0,-16 10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6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0 367,'276'-16,"-14"-14,-258 30,12-4,-1 1,1 0,0 2,0 0,0 1,1 0,-1 1,15 4,-30-5,0 1,-1 0,1-1,0 1,-1 0,1-1,-1 1,1 0,-1 0,1 0,-1 0,1-1,-1 1,0 0,0 0,1 0,-1 0,0 0,0 0,0 0,0 0,0 0,0 0,0 0,0 0,-1-1,1 1,0 0,-1 0,1 0,0 0,-1 0,1 0,-1-1,1 1,-1 0,0 0,1-1,-1 1,0 0,1-1,-1 1,0-1,0 1,1-1,-1 1,0-1,0 0,0 1,0-1,0 0,0 0,0 1,0-1,0 0,1 0,-1 0,0 0,0 0,0 0,-1-1,-18 9</inkml:trace>
  <inkml:trace contextRef="#ctx0" brushRef="#br0" timeOffset="261.099">0 650,'43'-10,"24"-2,11-1,-5 4,-8 2,-11 2,-11 3,-6 1,-6 1,-3 0,-2 1,1-1,-1 1,-4-1</inkml:trace>
  <inkml:trace contextRef="#ctx0" brushRef="#br0" timeOffset="745.072">338 0,'3'9,"0"-1,0 1,1-1,0 0,0-1,1 1,0-1,0 0,1 0,0 0,0-1,0 0,1 0,0 0,0-1,1 0,-1-1,7 3,217 97,-209-94,-1 1,0 1,0 1,-1 1,-1 1,1 1,-16-13,-1 1,1-1,0 1,-1 0,0 0,1 0,-2 0,1 1,0-1,-1 1,0-1,0 1,0 0,-1 0,0 0,0 0,0 0,0 0,-1 0,0 0,0 1,0-1,0 0,-1 0,0 0,0 0,-1 0,1 0,-1 0,0-1,-2 3,-5 6,-2-1,1 0,-2-1,0 0,0-1,-1 0,0-1,0 0,-1-1,0-1,-1 0,0-1,-7 2,-33 18,-167 83,180-76,31-16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0 368,'87'0,"201"-11,-199 1,0 3,84 7,-189 5,-2 1</inkml:trace>
  <inkml:trace contextRef="#ctx0" brushRef="#br0" timeOffset="282.707">29 508,'29'0,"29"0,8 0,-1 0,-2 0,-8 0,-7 0,-8 0,-6 0,-3 0,-3 0,-6 5,-2 2,1-1,-4-6,1-3,-4-1</inkml:trace>
  <inkml:trace contextRef="#ctx0" brushRef="#br0" timeOffset="835.769">367 1,'21'33,"1"-1,2-1,1-1,1-1,2-1,0-1,2-2,1-1,15 8,75 65,-116-92,-3-5,-1 0,0 1,1-1,-1 1,0 0,1-1,-1 1,0 0,0 0,0 0,1-1,-1 1,0 1,0-1,0 0,-1 0,1 0,0 0,0 1,-1-1,1 0,-1 1,1-1,-1 0,1 1,-1-1,0 1,0-1,0 1,1-1,-1 0,-1 1,1-1,0 1,0-1,-1 1,1-1,0 0,-1 1,0-1,1 0,-1 1,0-1,1 0,-1 0,0 0,0 1,0-1,0 0,0 0,-1 0,-170 95,157-86,-30 22,-1-3,-1-2,-38 16,27-16,42-19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20 189,'-1'1,"-1"0,1 0,0 0,-1 0,1 0,0 1,0-1,0 0,0 1,0-1,0 0,0 1,0-1,1 1,-1 0,0-1,1 1,-1-1,1 1,0 0,0 0,-1-1,1 1,0 0,1-1,-1 1,0 0,0-1,1 1,-1 0,1-1,-1 1,1-1,0 2,0 0,31 247,-21-108,19 91,-25-214,25 51,-28-70,0 0,0-1,0 1,-1-1,1 0,0 1,-1-1,1 0,0 0,-1 0,1 0,-1 0,1-1,-1 1,0 0,0-1,1 1,-1-1,0 1,0-1,-1 0,1 1,0-1,0 0,-1 0,1 1,-1-1,1 0,-1-2,38-167,115-306,-148 412,-9 59</inkml:trace>
  <inkml:trace contextRef="#ctx0" brushRef="#br0" timeOffset="429.603">584 20,'11'-4,"-1"0,1 1,0 0,-1 1,1 1,0 0,0 0,0 1,0 0,0 1,0 0,0 1,0 0,0 0,0 1,-1 1,9 4,-17-7,-1 1,1-1,-1 1,0-1,1 1,-1-1,0 1,0-1,0 1,0 0,-1 0,1 0,0-1,-1 1,1 0,-1 0,0 0,0 0,1 0,-1 0,-1 0,1 0,0 0,0 0,-1-1,1 1,-1 0,1 0,-1 0,0 0,0-1,0 1,0 0,-1 1,-47 57,36-47,-32 56,44-67,1 0,-1 0,1 0,-1 0,1 0,0 0,0 0,0 0,0 1,0-1,0 0,0 0,1 0,-1 0,1 0,0 0,-1 0,1 0,0-1,0 1,0 0,1 0,-1-1,0 1,1-1,-1 1,1-1,-1 1,1-1,0 0,-1 0,1 0,0 0,0 0,0 0,0 0,1 0,142 23,-87-15,-33-7</inkml:trace>
  <inkml:trace contextRef="#ctx0" brushRef="#br0" timeOffset="795.002">1149 443,'314'1,"-234"11,-66-8,1-1,-1-1,0 0,1-1,-1 0,0-1,1-1,-1-1,0 0,4-1,56-25,-69 20</inkml:trace>
  <inkml:trace contextRef="#ctx0" brushRef="#br0" timeOffset="1061.286">1178 640,'28'5,"30"-3,8-2,-1-2,-7 1,-9 0,-8 0,-6 0,-4 0,-2 1,-2 0,-1 0,1 5,0 2,-5-1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0,'-3'53,"81"235,7-52,-85-235,0 1,0-1,0 0,0 0,1 0,-1 0,0 0,1 0,-1 0,1-1,-1 1,1 0,-1 0,1 0,0 0,-1 0,1-1,0 1,0 0,0-1,-1 1,1-1,0 1,0-1,0 1,0-1,0 1,0-1,0 0,0 0,0 1,0-1,0 0,0 0,0 0,0 0,1 0,-1 0,0-1,0 1,0 0,0 0,0-1,0 1,0-1,-1 1,1-1,0 1,0-1,0 0,0 1,-1-1,1 0,0 1,0-1,-1 0,1 0,-1 0,1 0,-1 0,1 0,-1 0,1 0,-1 0,0 0,0 0,48-171,46-86,-63 173,-25 68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1,'15'5,"18"1,10 0,1-1,-2-6,-3-3,-3-1,-3 0,-3 2,-1 1,-1 0,0 2,-5-1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0,'131'6,"-129"-5,-1-1,1 1,0 0,-1 0,1-1,-1 1,1 0,-1 1,1-1,-1 0,0 0,1 1,-1-1,0 0,0 1,0-1,0 1,0 0,-1-1,1 1,0 0,-1-1,1 1,-1 0,0 0,1-1,-1 1,0 0,0 0,0-1,0 1,-1 0,1 0,0 0,-1-1,1 1,-1 0,0-1,1 1,-1 0,0-1,-42 66,19-43,20-21,0 0,1 0,-1 0,0 1,1-1,0 1,0 0,0 0,0 0,1 0,0 0,0 1,0-1,0 1,1-1,-1 3,4-4,0 0,0-1,0 1,1-1,0 1,-1-1,1 0,0 0,0 0,0-1,0 1,0-1,0 1,1-1,-1 0,0 0,1 0,-1-1,1 1,-1-1,0 0,1 0,-1 0,1-1,-1 1,1-1,1 0,2 1,81-2,-62 1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50,'-7'-14,"3"18,26 166,-9-24,-13-115,2 0,1 0,1-1,2 1,0-1,3 0,0-1,6 11,-14-37,0 0,0 0,0-1,0 1,0 0,1-1,-1 1,1-1,-1 0,1 1,0-1,0 0,0 0,0 0,0 0,1-1,-1 1,0-1,1 1,-1-1,1 0,0 0,-1 0,1 0,0 0,0 0,0-1,0 0,-1 1,1-1,0 0,0-1,0 1,0 0,0-1,-1 1,1-1,0 0,0 0,-1 0,1-1,-1 1,1 0,-1-1,1 0,-1 1,0-1,0 0,1-1,141-182,-143 184,0 0,-1 1,1-1,0 1,0-1,0 1,0 0,0-1,0 1,0 0,0 0,0-1,0 1,0 0,0 0,0 0,0 0,0 1,0-1,0 0,0 0,0 0,0 1,0-1,0 1,-1-1,1 0,0 1,0 0,0-1,0 1,-1-1,1 1,0 0,-1 0,1-1,0 1,-1 0,1 0,-1 0,1 0,-1 0,0 0,1 0,-1-1,0 1,1 1,13 47,37 92,-49-136,1-1,0 1,0-1,0 0,0 0,0-1,1 1,0-1,0 1,0-1,0 0,0-1,0 1,1-1,0 0,-1 0,1 0,0-1,0 1,0-1,0 0,0-1,0 1,0-1,0 0,0 0,0-1,2 0,6-4,1-1,-1 0,-1-2,0 1,0-1,0-1,-1 0,0-1,-1 0,0 0,0-1,-2-1,1 1,-1-1,-1-1,5-9,24-37,-3-2,-2 0,-3-2,-3-2,-3 0,8-40,-20 2,-23 120,7 1</inkml:trace>
  <inkml:trace contextRef="#ctx0" brushRef="#br0" timeOffset="365.695">1196 333,'-9'25,"1"1,1 0,0 0,3 0,0 1,1 0,2 0,1 0,1 5,-1-29,1 1,-1 0,1-1,0 1,0 0,0-1,0 1,1-1,-1 0,1 1,0-1,0 0,0 0,0 0,1 0,-1-1,1 1,0-1,0 1,0-1,0 0,0 0,0 0,0 0,1-1,-1 0,1 1,-1-1,1 0,0-1,-1 1,1-1,0 1,-1-1,1 0,0 0,-1-1,1 1,0-1,-1 0,1 0,-1 0,1 0,2-2,4 0,0-1,0 1,0-2,-1 1,0-1,0-1,0 0,-1 0,1-1,-2 0,1 0,-1-1,0 1,0-2,-1 1,0-1,-1 0,0 0,0-1,-1 1,0-1,-1 0,0 0,0 0,0-10,-1 14,-1 0,0-1,-1 1,0 0,1 0,-2 0,1 0,-1 0,0 0,0 0,-1 0,0 0,0 0,0 0,0 1,-1-1,0 1,-1-1,1 1,-1 0,0 1,0-1,0 1,-1 0,1 0,-1 0,0 0,0 1,-1 0,1 0,-6-2,3 2,-1 1,0 0,1 1,-1 0,0 0,0 1,0 0,0 0,0 1,0 0,0 1,1 0,-1 0,0 1,1 0,0 0,0 1,0 1,0-1,0 1,-2 3,-9 9</inkml:trace>
  <inkml:trace contextRef="#ctx0" brushRef="#br0" timeOffset="769.483">1733 417,'-8'18,"-2"2,1 1,1 0,0 0,2 1,1 0,0 0,-1 22,6-44,1 0,-1-1,0 1,0 0,1 0,-1-1,0 1,0 0,1 0,-1 0,0 0,1-1,-1 1,0 0,1 0,-1 0,0 0,1 0,-1 0,0 0,1 0,-1 0,0 0,1 0,-1 0,1 0,-1 0,0 0,0 1,1-1,-1 0,0 0,1 0,-1 0,0 1,1-1,-1 0,0 0,0 1,1-1,-1 0,0 0,0 1,0-1,1 0,-1 1,0-1,0 0,0 1,0-1,17-31,95-237,-112 268,1 1,-1 0,0-1,0 1,1 0,-1 0,1-1,-1 1,0-1,1 1,-1 0,1-1,-1 1,1-1,0 1,-1-1,1 0,0 1,-1-1,1 1,0-1,-1 0,1 0,0 1,0-1,-1 0,1 0,0 0,0 0,-1 0,1 0,0 0,0 0,-1 0,1 0,0-1,0 1,-1 0,1 0,0-1,-1 1,1 0,0-1,-1 1,1-1,-1 1,1-1,0 1,-1-1,1 1,-1-1,1 0,-1 1,0-1,1 0,-1 1,0-1,1 0,-1 1,0-1,0 0,0 0,0 1,1-1,1 19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0 227,'39'0,"26"0,8 0,-5 0,-8 0,-10 0,-13 0</inkml:trace>
  <inkml:trace contextRef="#ctx0" brushRef="#br0" timeOffset="350.934">141 1,'5'33,"1"21,1 7,-2-4,-2-5,-1-8,0-6,-2-5,-5-7,-2-5,1 0,1-3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1,'2'49,"2"-1,2 1,2-1,3 0,62 186,-7-36,-43-161,-23-37,1 1,-1-1,1 1,-1-1,0 1,1-1,-1 1,1-1,-1 1,1-1,-1 0,1 1,-1-1,1 0,0 1,-1-1,1 0,-1 0,1 0,0 0,-1 0,1 1,0-1,-1 0,1 0,0 0,-1-1,1 1,-1 0,1 0,0 0,-1 0,1-1,-1 1,1 0,0 0,-1-1,1 1,-1 0,1-1,-1 1,1-1,-1 1,1-1,-1 1,0-1,1 1,-1-1,0 1,1-1,-1 1,0-1,0 0,0 1,1-1,-1 0,0 1,0-1,0 1,0-1,0 0,0 0,24-133,70-210,-66 175,-27 145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1,'-4'5,"-8"6,-5 6,-1 5,-1-1,2 0,0 2,1 2,10-4,5-5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4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0,'166'1,"-164"-1,0 0,-1-1,1 1,0 0,0 1,-1-1,1 0,0 0,0 1,-1-1,1 1,0-1,-1 1,1 0,0 0,-1 0,1 0,-1 0,1 0,-1 0,0 0,0 0,1 1,-1-1,0 1,0-1,0 1,0-1,-1 1,1-1,0 1,-1 0,1-1,-1 1,1 0,-1 0,0-1,0 1,0 0,0 0,0 0,0-1,0 1,0 0,-1 0,1-1,-1 1,0 0,1-1,-1 1,0 0,0-1,0 1,-60 70,53-66,1 1,-1 0,2 0,-1 1,1 0,0 0,1 0,0 1,0 0,1 0,0 0,-3 8,7-14,0-1,-1 0,1 0,0 0,0 1,0-1,0 0,0 0,1 0,-1 0,1 1,0-1,-1 0,1 0,0 0,0 0,0 0,0 0,1-1,-1 1,0 0,1-1,-1 1,1 0,0-1,-1 0,1 1,0-1,0 0,0 0,0 0,0 0,0-1,0 1,0 0,0-1,1 1,-1-1,0 0,0 0,0 0,2 0,96-9,-71 2,-3 1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40,'41'-11,"1"2,0 2,0 1,0 2,41 2,-80 2,0 0,1 0,-1 0,0 0,0 0,0 0,1 1,-1 0,0 0,0 0,0 0,0 0,0 0,0 1,-1-1,1 1,0 0,-1 0,1 0,-1 0,0 1,1-1,-1 0,0 1,-1 0,1-1,0 1,-1 0,1 0,-1 0,0 0,0 0,0 0,-1 0,1 0,-1 1,0-1,1 0,-1 0,-1 0,1 1,0-1,-1 3,-4 8,0-1,-1 1,-1-1,0 0,0-1,-1 1,-1-1,0-1,0 0,-10 8,-9 14,-17 15,36-41,0 1,1 0,0 1,0 0,1 0,0 1,1 0,0 0,1 0,0 1,0 0,1 0,1 0,-1 0,4-8,0 0,0 0,0 0,0 0,0 0,1 0,0 0,-1 0,1 0,0 0,0 0,0 0,1-1,-1 1,1 0,-1-1,1 0,0 1,0-1,0 0,0 0,1 0,-1 0,0 0,1 0,0-1,-1 1,1-1,0 0,0 0,-1 0,1 0,3 0,100 11,-100-12,2 1,1-1,-1 0,0 0,0-1,1 0,-1-1,0 0,0 0,0 0,0-1,-1 0,1-1,4-3,1-4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1,'16'104,"4"0,5-1,9 16,13 18,-45-137,-1 1,1-1,-1 0,0 0,1 0,-1 0,0 0,1 0,-1-1,0 1,1 0,-1-1,0 1,1-1,-1 0,0 1,0-1,0 0,0 1,1-1,-1 0,0 0,0 0,-1 0,1 0,0 0,0-1,0 1,-1 0,1 0,-1 0,1-1,-1 1,1 0,-1-1,0 1,1 0,-1-1,0 1,0 0,0-1,0 1,0-1,-1 0,3-2,133-287,-118 246,-12 24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7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1 174,'17'-6,"2"0,-1 1,1 1,0 1,-1 1,1 0,0 2,10 0,-12 0,184 0,-202 0,0-1,1 1,-1-1,1 1,-1-1,0 0,1 1,0-1,-1 1,1-1,-1 0,1 0,0 1,-1-1,1 0,0 0,0 1,-1-1,1 0,0 0,0 0,0 1,0-1,0 0,0 0,0 0,1 1,-1-1,0 0,0 0,1 0,-1 1,0-1,1 0,-1 1,1-1,-1 0,1 1,-1-1,1 0,-1 1,1-1,-1 1,1-1,0 1,-1 0,1-1,0 1,0-1,-1 1,1 0,0 0,0 0,-1-1,1 1,0 0,0 0,0 0,-1 0,2 0,-27-20,-44-54,62 57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1 225,'38'0,"32"0,9 0,-4 0,-10 0,-12 0,-9 0,-8 0,-10-4,-4-3,-7 1</inkml:trace>
  <inkml:trace contextRef="#ctx0" brushRef="#br0" timeOffset="248.042">198 0,'-5'39,"-1"21,0 6,1-3,2-8,1-9,0-6,2-7,5-3,1-2,5-6,1-6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1,-1-1,1 1,0-1,0 1,-1-1,1 1,0-1,0 1,-1-1,1 1,0-1,0 0,0 1,0-1,0 1,0-1,0 1,0-1,0 0,0 1,0-1,0 1,0-1,1 1,-1-1,0 1,0-1,1 1,-1-1,0 1,1-1,-1 1,0-1,1 1,-1 0,0-1,1 1,-1-1,1 1,-1 0,1 0,-1-1,1 1,-1 0,1 0,0 0,-1-1,1 1,-1 0,1 0,-1 0,1 0,0 0,-1 0,1 0,-1 0,1 1,40-7,-41 6,315-30,-259 31,-32-1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6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9,'-5'4,"-6"8,-1 5,6 0,8-2,10-5,2-8,3-4,0-8,-4-5,-9-7,-9 2,-9 8,-8 7,-3 9,1 3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24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113 139,'-3'-2,"0"1,0 0,0 0,0 0,0 0,-1 1,1 0,0-1,-1 1,1 0,0 0,-1 1,1-1,0 1,0 0,-1-1,1 2,0-1,0 0,0 0,0 1,0 0,1 0,-1 0,0 0,1 0,-1 0,1 0,0 1,0-1,0 1,0 0,0 0,0 0,1 0,0 0,-1 0,1 0,0 0,0 0,0 3,0 1,-1 0,1 1,1-1,-1 0,1 0,1 1,-1-1,1 0,0 1,1-1,0 0,0 0,0 0,3 4,-4-8,1-1,-1 1,1 0,-1 0,1-1,0 1,0-1,0 0,0 1,0-1,1 0,-1 0,1-1,-1 1,1 0,0-1,0 0,0 1,-1-1,1 0,0-1,0 1,1 0,-1-1,0 0,0 1,0-1,0-1,0 1,0 0,0-1,0 1,0-1,0 0,1 0,8-5,-1 0,0-1,0-1,0 1,-1-1,0-1,-1 0,0-1,0 1,-1-2,0 1,-1-1,0 0,-1-1,0 1,-1-1,0-1,-1 1,-1 0,2-6,-4 16,0 0,0-1,-1 1,1 0,0 0,-1 0,1-1,-1 1,0 0,0-1,0 1,0 0,0 0,0-1,0 1,-1 0,1-1,-1 1,0 0,0 0,0 0,0 0,0 0,0 0,0 0,-1 0,1 0,-1 0,1 1,-1-1,0 1,0-1,0 1,1 0,-1-1,0 1,-1 0,1 0,0 1,0-1,0 0,-1 1,1-1,0 1,0 0,-3 0,-15 7,2 4</inkml:trace>
  <inkml:trace contextRef="#ctx0" brushRef="#br0" timeOffset="859.438">565 82,'-5'2,"0"0,1 1,-1-1,1 1,0 0,0 0,0 0,0 1,0-1,1 1,-1 0,1 0,0 0,-2 4,0-1,-12 17,1 0,1 2,1-1,1 2,-7 24,16-34,12-18,15-25,129-202,-117 155,-29 111,-5-28,-1-1,1 0,0 1,1-1,0 0,1 0,-1 0,2-1,-1 1,1-1,1 1,0-1,0 0,0-1,1 1,0-1,0-1,1 1,0-1,0 0,1 0,6 3,-12-7,1-1,0 0,0 1,0-1,0 0,0-1,0 1,0-1,0 1,1-1,-1 0,0 0,0 0,0 0,0-1,0 1,0-1,1 0,-1 0,-1 0,1 0,0-1,0 1,0-1,-1 1,1-1,-1 0,1 0,-1-1,0 1,0 0,0-1,1 0,57-92,-39 6,-19 64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71,'0'0,"-1"-1,1 1,0-1,0 1,0-1,0 1,0-1,0 1,0-1,0 1,0-1,0 1,0-1,1 1,-1-1,0 1,0-1,0 1,1-1,-1 1,0 0,0-1,1 1,-1-1,0 1,1 0,-1-1,1 1,-1 0,0-1,1 1,-1 0,1 0,-1-1,1 1,-1 0,1 0,-1 0,1 0,-1 0,1 0,-1 0,1 0,-1 0,1 0,-1 0,1 0,-1 0,1 0,-1 0,1 0,-1 0,1 1,-1-1,1 0,-1 0,1 1,-1-1,0 0,1 1,-1-1,1 0,-1 1,0-1,1 1,-1-1,0 0,0 1,1-1,-1 1,10 43,-8-29,15 55,3 0,3-2,4-1,4 6,3-21,-33-52,1 0,-1 0,1 0,-1-1,0 1,1 0,-1-1,0 1,0-1,1 0,-1 1,0-1,0 0,0 0,0 0,0 0,0 0,0 0,0 0,0 0,0 0,0 0,-1 0,1-1,0 1,-1 0,1-1,-1 1,0 0,1-1,-1 1,0 0,0-1,0 0,82-278,-70 245,2 1,1 0,2 1,14-22,-17 37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92,'326'1,"-176"22,-149-23,-1-1,1 1,-1-1,0 0,1 1,-1-1,1 1,-1-1,0 0,0 1,1-1,-1 0,0 1,0-1,0 0,0 1,1-1,-1 0,0 1,0-1,-1 0,1 0,0 1,0-1,0 0,0 1,0-1,-1 0,1 1,0-1,-1 1,1-1,-1 0,1 1,0-1,-1 1,1-1,-1 1,1-1,-1 1,0-1,1 1,-1 0,1-1,-1 1,0 0,1 0,-1-1,0 1,1 0,-1 0,0 0,1 0,-1 0,0 0,-121-74,106 60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8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0,'-19'15,"-16"13,-8 8,5 2,3-5,8-9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6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1 489,'9'8,"0"-1,1 0,0-1,0 0,0-1,1 1,0-2,0 0,0 0,1-1,-1 0,1-1,-1-1,1 0,0 0,0-1,0-1,-1 1,1-2,0 0,-1 0,1-1,-1-1,1 0,29-14,-1-1,-1-1,-1-3,-1-1,-1-1,-2-3,0 0,20-24,93-96,8 7,-155 140,1 0,0 0,0 0,0 0,0 0,0 1,0-1,0 0,0 1,0-1,0 1,0-1,0 1,0-1,0 1,0 0,1-1,-1 1,0 0,0 0,1 0,-1 0,0 0,0 0,0 0,1 1,-1-1,0 0,0 1,0-1,0 1,0-1,0 1,0-1,0 1,0 0,0 0,0-1,0 1,0 0,0 0,0 0,-1 0,1 0,0 0,-1 0,1 0,-1 0,1 0,-1 1,0-1,9 66,-12-38,-1 0,-1 0,-2-1,-1 0,-1 0,-1-1,-2 0,-9 17,4-12,0-2,-2 0,-2-1,0-1,-15 13,29-31,0-1,-1-1,-1 0,1 0,-1 0,0-1,-1-1,0 1,0-1,0-1,-1 0,0-1,0 0,0 0,0-1,0-1,-1 0,1 0,-1-1,0-1,1 0,-12-1,20 0,-1-1,1 1,0-1,0 0,0 0,0 0,0 0,0-1,1 1,-1-1,1 1,-1-1,1 0,0 0,0 0,0 0,1 0,-1-1,0-1,-5-17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7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55,'-14'13,"1"1,0 0,1 1,1 0,0 1,1 1,1-1,1 2,0-1,1 1,1 0,0 1,2-1,0 1,0 8,4-22,0 1,0-1,1 0,-1 0,1 0,1 1,-1-1,1 0,0-1,0 1,0 0,0 0,1-1,0 0,0 1,0-1,1 0,-1 0,1-1,0 1,0-1,0 0,0 0,1 0,0-1,-1 1,1-1,0 0,0-1,0 1,0-1,0 0,0 0,0 0,1-1,-1 0,0 0,0 0,0-1,1 1,-1-1,0-1,4 0,4-3,-1 1,-1-2,1 1,-1-2,0 1,0-2,-1 1,1-2,-2 1,0-1,0 0,0-1,-1 0,-1-1,1 0,-2 0,0 0,0-1,-1 0,0 0,-1 0,0 0,0-6,-4 8,-1 0,0 0,0 0,-1 0,0 0,-1 1,0-1,0 1,-1 0,-1 0,1 0,-1 0,-1 1,0 0,0 0,0 1,-1-1,0 1,0 1,-1-1,0 1,0 1,-1-1,1 1,4 3,1 0,0 0,0 0,-1 0,1 1,-1-1,0 1,1 0,-1 0,0 0,0 0,1 1,-1 0,0-1,0 1,0 1,0-1,0 1,1-1,-1 1,0 0,0 0,1 1,-1-1,1 1,-1 0,1 0,-1 0,-9 10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8,'11'-3,"0"1,1 1,-1 0,1 0,-1 1,1 1,0 0,-1 0,0 1,1 1,-1 0,0 0,5 3,-14-4,-1 0,1 0,0 0,-1 0,0 0,1 1,-1-1,0 0,0 1,0-1,-1 1,1-1,0 1,-1-1,0 1,0 0,1-1,-2 1,1-1,0 1,0 0,-1-1,1 1,-1-1,0 1,0-1,0 0,0 1,0-1,-1 0,1 1,-1-1,1 0,-1 0,0-1,0 1,0 0,0 0,0-1,0 1,0-1,0 0,-1 0,-1 1,-10 13,12-14,0 1,-1 0,1 0,0 0,0 0,0 0,0 0,1 1,-1-1,1 1,-1-1,1 1,0 0,0-1,0 1,0 0,0 0,1 0,-1-1,1 1,0 0,0 0,0 0,0 0,1 0,-1 0,1 0,-1-1,1 1,0 0,0 0,0-1,1 1,-1-1,1 1,-1-1,1 1,0 0,6 1,-1 0,0 0,1-1,0 0,0 0,0-1,0 0,0 0,0-1,1 0,-1 0,1-1,17 2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1,'11'186,"16"-98,-25 6,1-80</inkml:trace>
  <inkml:trace contextRef="#ctx0" brushRef="#br0" timeOffset="1">1 424,'29'0,"18"0,8 0,-2 0,-5 0,-6 0,-5 0,-4 0,-3 0,-2 0,-6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2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24,'-25'165,"22"291,3-347,0-109</inkml:trace>
  <inkml:trace contextRef="#ctx0" brushRef="#br0" timeOffset="422.67">0 108,'0'-1,"1"0,-1 0,0 1,0-1,0 0,1 0,-1 0,0 1,1-1,-1 0,0 0,1 1,-1-1,1 0,-1 1,1-1,0 1,-1-1,1 1,0-1,-1 1,1-1,0 1,-1 0,1-1,0 1,0 0,0-1,-1 1,1 0,0 0,0 0,0 0,-1 0,1 0,0 0,0 0,0 0,0 0,197-17,164-6,-124-4,-144 9,-75 13</inkml:trace>
  <inkml:trace contextRef="#ctx0" brushRef="#br0" timeOffset="1134.331">1045 334,'19'0,"16"0,7 0,1 0,-2 0,-3 0,-3 0,-8-5,-4-1,0-1,0 2,1 2,2 1,-5-4,0-1,-4 1</inkml:trace>
  <inkml:trace contextRef="#ctx0" brushRef="#br0" timeOffset="1387.768">1073 502,'39'0,"17"0,4 0,-4 0,-6 0,-7 0,-11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3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57,'0'5,"0"6,0 7,0 4,0 4,0 1,0 3,0-1,0 0,0 1,0-2,0 1,5-5,2-7</inkml:trace>
  <inkml:trace contextRef="#ctx0" brushRef="#br0" timeOffset="280.948">260 396,'43'0,"39"0,9 0,-5 0,-13 0,-14 0,-12 0,-14 5,-17 1,-13 0</inkml:trace>
  <inkml:trace contextRef="#ctx0" brushRef="#br0" timeOffset="701.248">345 594,'204'-38,"-202"37,0 0,0 0,0 1,1-1,-1 1,0 0,0 0,1 0,-1 0,0 0,0 0,1 0,-1 1,0-1,0 1,0 0,1 0,-1-1,0 1,0 1,0-1,0 0,-1 0,1 1,0-1,0 1,-1-1,1 1,-1 0,0 0,1 0,-1 0,0 0,0 0,0 0,0 0,0 0,-1 0,1 0,-1 1,1-1,-1 0,0 0,0 1,0-1,0 0,0 1,-1-1,1 0,-1 0,1 0,-1 1,0-1,0 1,-12 15,-1-1,0 0,-1-1,-1 0,0-2,-17 12,-5 6,-23 40,60-70,0 0,0-1,0 1,0 0,0 0,1 0,-1 0,1 0,-1 0,1 0,0 0,0 0,0 0,0 0,0 0,1 0,-1 0,0 0,1 0,-1 0,1 0,0-1,0 1,0 0,0 0,0-1,0 1,0 0,0-1,1 1,-1-1,1 0,-1 1,1-1,-1 0,1 0,0 0,0 0,0 0,-1 0,1-1,0 1,0 0,1-1,5 2,1 0,-1 0,0-1,0 0,1-1,-1 0,0 0,1-1,-1 0,0 0,1-1,-1 0,0 0,0-1,-1 0,4-2,15-7</inkml:trace>
  <inkml:trace contextRef="#ctx0" brushRef="#br0" timeOffset="1278.44">1023 509,'275'-259,"-270"255,29-26,-34 29,1 1,-1-1,1 1,-1 0,1-1,-1 1,1-1,0 1,-1 0,1-1,0 1,-1 0,1 0,0 0,-1 0,1-1,0 1,-1 0,1 0,0 0,0 0,-1 1,1-1,0 0,-1 0,1 0,0 0,-1 1,1-1,0 0,-1 1,1-1,-1 0,1 1,-1-1,1 1,-1-1,1 1,-1-1,1 1,-1-1,1 1,-1 0,0-1,1 1,-1 0,0-1,0 1,0 0,1-1,-1 1,0 0,4 33,-4-31,-1 0,1 0,0 0,0 0,0 0,0 0,1 0,-1-1,1 1,-1 0,1 0,0 0,0-1,1 1,-1 0,0-1,1 1,0-1,-1 0,1 0,0 1,0-1,0 0,1 0,-1-1,0 1,1 0,-1-1,1 0,-1 1,1-1,0 0,0 0,-1-1,8 0,0-2,0 1,-1-1,1-1,-1 0,0 0,0-1,0 0,0-1,-1 1,1-2,-1 1,0-1,-1-1,0 1,7-8,-11 12,138-120,-139 121,-1 1,1-1,0 1,0 0,-1 0,1 0,0 0,0 0,0 0,-1 1,1-1,0 1,0-1,-1 1,1-1,0 1,-1 0,1 0,-1 0,1 0,-1 0,1 0,-1 0,0 1,1-1,-1 0,0 1,0-1,0 1,0-1,0 1,-1 0,1-1,0 1,-1 0,1-1,-1 1,0 0,1 0,-1 0,0-1,0 1,0 0,0 0,0 0,-1-1,1 1,-1 0,10 28,-5-24,-1 0,1 1,0-2,1 1,-1 0,1-1,0 0,1 0,-1 0,1-1,0 0,0 0,0 0,0-1,1 0,0 0,-1-1,1 0,0 0,0 0,0-1,0 0,1-1,-1 1,0-1,0-1,0 1,1-1,-1 0,5-2,7-4</inkml:trace>
  <inkml:trace contextRef="#ctx0" brushRef="#br0" timeOffset="1543.158">1023 566,'43'0,"38"0,15 0,-4 0,-12 0,-12 0,-11 0,-11 0,-8 0,-7 0,-3-5,-1-1,-1-1,0 2,-5 2</inkml:trace>
  <inkml:trace contextRef="#ctx0" brushRef="#br0" timeOffset="2160.465">1502 678,'-397'411,"381"-386,40-37,139-145,-46 42,-84 86,83-55,-113 83,0-1,0 1,0 0,0 1,-1-1,1 0,0 1,0 0,1-1,-1 1,0 0,0 1,0-1,0 1,0-1,0 1,-1 0,1 0,0 0,0 0,0 0,-1 1,1 0,-1-1,1 1,-1 0,0 0,1 0,-1 0,0 1,0-1,-1 0,1 1,0 0,-1-1,0 1,0 0,1 0,-2 0,2 1,65 182,-67-186,1 1,-1-1,1 1,-1-1,0 1,1 0,-1-1,0 1,1-1,-1 1,0 0,0-1,0 1,0 0,1-1,-1 1,0 0,0-1,0 1,0 0,-1-1,1 1,0 0,0-1,0 1,0 0,-1-1,1 1,0-1,-1 1,1 0,0-1,-1 1,1-1,-1 1,1-1,-1 1,1-1,-1 0,1 1,-1-1,1 1,-1-1,0 0,1 0,-1 1,1-1,-1 0,0 0,1 0,-1 0,0 0,1 0,-1 0,0 0,1 0,-1 0,0 0,1 0,-1 0,0 0,1-1,-1 1,0 0,-42-19,-167-129,190 130</inkml:trace>
  <inkml:trace contextRef="#ctx0" brushRef="#br0" timeOffset="2545.135">2208 1,'9'11,"-1"0,0 1,0 0,-1 0,-1 1,0-1,-1 2,0-1,0 7,3 17,-3 1,-1-1,-1 1,-3 1,-1-1,-1 0,-3-1,0 1,-4 5,6-28,-1 17,-2 0,-1 0,-1 0,-2-1,-1-1,-2 1,0-2,-3 0,0-1,-2 0,0-1,-18 18,-41 38,58-59</inkml:trace>
  <inkml:trace contextRef="#ctx0" brushRef="#br0" timeOffset="3199.615">147 1,'-23'42,"2"2,3 1,1 1,2 0,2 1,2 0,2 1,3 0,1 4,0-12,2 0,2 0,2 1,1-1,3 0,1 0,1 0,3-1,12 35,-16-55,1-1,1 1,1-1,0-1,1 0,1 0,1-1,0 0,1-1,1 0,0-1,1-1,0 0,1-1,1-1,2 1,38 15,-33-16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4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14,'3'-2,"1"0,0 0,0 0,1 1,-1 0,0 0,0 0,1 0,-1 1,0-1,1 1,-1 0,0 1,1-1,-1 1,0-1,0 1,1 1,-1-1,0 1,0-1,0 1,0 0,-1 1,1-1,0 0,-1 1,0 0,1 0,-1 0,1 3,-4-1,-1 0,0 1,0-1,-1 0,0 0,0 0,0 0,0 0,-1 0,1-1,-1 1,-1-1,1 0,0 1,-1-2,0 1,0 0,0-1,-1 0,-3 3,-5 6,-33 46,45-56,0-1,0 0,0 1,1-1,-1 1,1 0,-1-1,1 1,-1-1,1 1,0 0,0-1,0 1,0 0,0-1,0 1,0-1,1 1,-1 0,1-1,-1 1,1-1,-1 1,1-1,0 1,0-1,0 1,0-1,0 0,0 0,0 1,0-1,0 0,1 0,-1 0,0 0,1 0,-1-1,1 1,-1 0,1-1,-1 1,1-1,7 3,-1-1,1 0,0-1,0 0,0-1,0 1,0-2,0 1,0-1,0-1,0 1,-1-2,1 1,4-3,23-4,-15 4</inkml:trace>
  <inkml:trace contextRef="#ctx0" brushRef="#br0" timeOffset="297.01">283 437,'39'-4,"26"-7,8-2,-5 2,-8 3,-10 2,-14-2,-17 0,-12 1</inkml:trace>
  <inkml:trace contextRef="#ctx0" brushRef="#br0" timeOffset="546.227">481 184,'0'38,"0"27,0 8,0-4,4-9,3-10,-1-9,-2-6,0-4,3-8,1-3,-2-5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3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164 368,'-9'2,"-1"1,1 0,-1 0,1 1,0 1,1-1,-1 1,1 1,0 0,0 0,0 0,1 1,0 0,0 0,1 1,-5 8,8-13,1 1,0-1,-1 1,2-1,-1 1,0 0,1 0,0 0,0 0,0 0,0 0,1 0,-1 0,1 1,0-1,0 0,1 0,-1 0,1 0,0 0,0 0,0 0,1 0,-1 0,1 0,0-1,0 1,1-1,-1 1,1-1,-1 0,1 0,0 0,0 0,0 0,1-1,-1 1,1-1,-1 0,1 0,0-1,0 1,-1-1,1 1,0-1,1 0,-1-1,10 3,-1-1,0-1,1 0,-1-1,1 0,-1-1,0 0,1-1,-1-1,0 0,0-1,0-1,-1 0,1 0,2-3,3-2</inkml:trace>
  <inkml:trace contextRef="#ctx0" brushRef="#br0" timeOffset="384.544">644 1,'-9'19,"-9"16,-1 7,3 1,4-2,5-3,2-3,3-3,1-2,2-2,-5-5,-2-1,1-1,1 2,1 1,6-3,2-10,0-7</inkml:trace>
  <inkml:trace contextRef="#ctx0" brushRef="#br0" timeOffset="633.665">334 171,'38'4,"32"3,9-1,1-2,-9 0,-11-2,-12-1,-8 0,-12-1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8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1,'47'21,"-43"-20,2 0,-4-2,0 1,-1-1,1 1,0 0,0 0,0 0,0 0,0 0,-1 0,1 0,0 0,0 1,0-1,-1 1,1 0,0-1,-1 1,1 0,0 0,-1 0,1 0,-1 0,1 0,-1 1,0-1,0 0,1 1,-1-1,0 1,0-1,0 1,-1 0,1-1,0 1,-1 0,1 0,-1-1,1 1,-1 0,0 0,0 0,0 0,0-1,0 1,0 0,0 0,0 0,-1 0,-11 20,-14 38,26-59,0 1,0-1,0 1,0 0,0-1,0 1,1-1,-1 1,0 0,1-1,-1 1,1-1,0 1,0-1,-1 0,1 1,0-1,0 0,0 0,0 1,1-1,-1 0,0 0,0 0,1 0,-1-1,0 1,1 0,-1 0,1-1,-1 1,1-1,-1 1,1-1,0 0,-1 0,1 0,0 0,8 2,0-1,0-1,1 0,-1-1,0 0,0 0,0-1,0 0,0-1,0 0,1-1,-9 3,18-5</inkml:trace>
  <inkml:trace contextRef="#ctx0" brushRef="#br0" timeOffset="400.121">396 339,'28'0,"20"0,6 0,-1 0,-5-5,-6-1,-5 0,-4 1,-3 2,-2 1,-5-4,-7-1</inkml:trace>
  <inkml:trace contextRef="#ctx0" brushRef="#br0" timeOffset="659.636">593 85,'-5'39,"-1"26,0 8,1-4,6-10,4-9,-1-8,1-7,-2-5,-1-2,0-6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1 198,'0'12,"17"261,-13-236,-5-31,1 0,0 0,0 0,1 1,0-1,0-1,0 1,0 0,1 0,0 0,1-1,-1 1,1-1,0 0,0 1,1-1,-1-1,1 1,0 0,1-1,-1 0,0-4,0 0,0-1,0 1,0-1,0 0,0 0,0 0,-1 0,1-1,0 0,-1 0,1 0,-1 0,0 0,0-1,0 1,0-1,0 0,0 0,-1 0,1 0,-1 0,0-1,0 1,0-1,0 1,-1-1,1 0,-1 0,0 0,0 1,-1-1,1-4,5-5,93-235,-91 230</inkml:trace>
  <inkml:trace contextRef="#ctx0" brushRef="#br0" timeOffset="2248.867">678 0,'-29'19,"-14"17,-4 6,9-4,18-9,11-13,7-10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1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0 138,'343'-52,"-343"52,1 0,0 0,0 0,-1 1,1-1,0 0,0 0,-1 0,1 0,0 0,0 0,0-1,-1 1,1 0,0 0,0-1,-1 1,1 0,0-1,-1 1,1 0,0-1,-1 1,1-1,-1 1,1-1,-1 1,1-1,-1 0,1 1,-1-1,1 0,-1 1,0-1,1 0,-1 0,0 1,0-1,0 0,1 0,-1 1,0-1,0 0,0 0,0 1,0-1,0 0,-1 0,1 1,0-1,0 0,0 0,-1 1,1-1,0 0,-1 1,1-1,-1 0,1 1,-1-1,1 0,-1 1,1-1,-1 1,-44-25,-22 1,46 18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99,'201'1,"-199"-2,0 1,1-1,-1 1,0 0,1-1,-1 1,1 0,-1 1,0-1,1 0,-1 1,0-1,1 1,-1 0,0-1,0 1,0 0,0 1,1-1,-1 0,-1 1,1-1,0 1,0-1,-1 1,1 0,-1 0,1 0,-1 0,0 0,1 0,-1 0,0 0,-1 0,1 0,0 1,-1-1,1 0,-1 1,1-1,-1 0,0 1,0 0,-5 9,0-1,0 0,-1 0,0-1,-1 0,0 0,-1 0,0-1,0 0,-1-1,0 0,-1 0,-2 1,2-2,1 0,0 1,0 0,1 0,0 1,0 0,1 1,0 0,1 0,0 0,1 1,0 0,0 0,-1 7,4-12,1-1,-1 1,1-1,1 1,-1 0,1-1,0 1,0 0,0 0,1-1,0 1,0 0,1-1,0 1,0-1,0 0,0 0,1 1,0-2,0 1,0 0,0 0,1-1,0 0,0 0,0 0,1 0,-1-1,1 1,0-1,0 0,0-1,0 1,2-1,4 1,1 0,0-1,-1-1,1 0,0 0,0-2,0 1,0-1,-1-1,1 0,0-1,-1 0,0-1,0 0,0-1,0 0,0 0,-1-1,0-1,-1 0,8-7,-3 4</inkml:trace>
  <inkml:trace contextRef="#ctx0" brushRef="#br0" timeOffset="496.157">622 15,'-1'45,"3"0,2 0,1-1,3 0,1 0,3 0,1-1,2-1,12 22,-27-62,0-1,0 0,0 0,1 1,-1-1,0 0,1 1,-1-1,1 0,-1 0,1 0,-1 0,1 1,0-1,0 0,0 0,-1 0,1-1,0 1,0 0,0 0,1 0,-1-1,0 1,0 0,0-1,0 1,1-1,-1 0,0 1,0-1,1 0,-1 0,0 1,1-1,-1 0,0-1,1 1,-1 0,0 0,0 0,1-1,-1 1,0-1,0 1,1-1,-1 1,0-1,0 0,0 1,0-1,0 0,0 0,0 0,0 0,0 0,41-136,-35 108,1 0,2 0,0 1,2 0,2 1,0 0,7-7,53-73,-60 88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5,-4 1,-11 0,-10-1,-11-2,-7-1,-5-1,-8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1,'-5'4,"4"3,1-6,-4-2,-1-2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1,'95'347,"-39"-197,-56-149,0-1,0 1,0 0,0 0,0-1,1 1,-1 0,0-1,1 1,-1 0,0-1,1 1,-1 0,1-1,-1 1,1-1,-1 1,1-1,-1 1,1-1,0 1,-1-1,1 0,0 1,-1-1,1 0,0 1,-1-1,1 0,0 0,0 0,-1 0,1 0,0 0,0 0,-1 0,1 0,0 0,0 0,-1 0,1 0,0-1,-1 1,1 0,0-1,-1 1,1 0,0-1,-1 1,1-1,-1 1,1-1,0 1,-1-1,1 1,-1-1,23-42,-20 36,177-366,-166 349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5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1 118,'363'0,"-295"-11,-86-15,-58-38,62 48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244 199,'-17'-44,"16"38,0 0,-1 1,1-1,-1 1,-1 0,1-1,-1 1,0 0,0 1,-1-1,1 0,-1 1,0 0,0 0,0 0,-2-1,4 5,1-1,-1 0,1 1,-1-1,1 1,-1 0,0-1,1 1,-1 0,0 0,1 0,-1 0,0 0,1 0,-1 1,1-1,-1 0,0 1,1 0,-1-1,1 1,-1 0,1 0,0-1,-1 1,1 0,0 0,0 1,-1-1,1 0,0 0,0 1,0-1,1 0,-1 1,0-1,0 1,1-1,-1 1,0 0,-18 67,19 227,11-115,8 63,7 3,-26-245,0 0,0 0,0 0,0 0,-1 1,1-1,-1 0,0 0,1 0,-1 0,0 0,0-1,0 1,0 0,0 0,-1-1,1 1,-1 0,1-1,-1 1,1-1,-1 0,0 0,1 0,-1 1,0-2,0 1,0 0,0 0,0 0,0-1,0 0,0 1,0-1,-1 0,1 0,0 0,0 0,0 0,0 0,0-1,-1 1,-5-2,1 0,0 0,0 0,1-1,-1 0,0 0,1-1,0 0,0 0,0 0,0-1,0 0,-7-9</inkml:trace>
  <inkml:trace contextRef="#ctx0" brushRef="#br0" timeOffset="986.425">695 227,'0'-8,"-1"-1,0 1,0 0,-1 0,0 1,0-1,-1 0,0 1,0-1,-1 1,0 0,0 0,-1 0,0 1,0 0,0 0,-1 0,0 0,0 1,-2-1,6 5,-1 1,1 0,-1 0,1 1,-1-1,1 0,0 1,-1 0,1-1,0 1,-1 0,1 0,0 0,0 1,0-1,0 0,0 1,0-1,0 1,1 0,-1 0,0-1,1 1,0 0,-1 1,1-1,0 0,0 0,0 0,0 1,0-1,1 0,-1 1,1-1,0 0,-1 1,1-1,0 1,0-1,1 2,-28 166,26-147,2 0,0 0,1 0,2-1,0 1,1-1,2 0,0 0,4 7,24 89,-3 42,-23-111,-5-34,-1-1,0 1,-1-1,-1 1,-1 0,0 0,0 0,-2 0,0 0,1-7,-1 1,0-1,-1 0,0 0,0 0,-1 0,0 0,0-1,-1 0,0 0,0 0,-1 0,0-1,0 0,0 0,-1 0,0-1,0 0,0-1,-1 1,1-1,-3 0,-6 0,2-4</inkml:trace>
  <inkml:trace contextRef="#ctx0" brushRef="#br0" timeOffset="3868.593">1203 594,'14'16,"-2"1,0 0,0 1,-2 1,0-1,-1 2,3 11,6 9,62 171,-80-210,0 0,0 0,1 0,-1 0,0 0,0 0,1 0,-1 0,0 0,1 0,-1 0,1-1,-1 1,1 0,-1 0,1 0,0-1,-1 1,1 0,0 0,0-1,0 1,-1-1,1 1,0-1,0 1,0-1,0 1,0-1,0 0,0 0,0 0,0 1,0-1,0 0,0 0,0 0,0 0,0 0,0-1,0 1,0 0,0 0,0-1,0 1,0-1,0 1,0 0,-1-1,1 0,0 1,0-1,0 0,-1 1,1-1,0 0,-1 0,1 1,-1-1,1-1,46-124,-32 71,30-126,-44 158</inkml:trace>
  <inkml:trace contextRef="#ctx0" brushRef="#br0" timeOffset="4308.17">1260 283,'28'0,"20"0,6 0,-1 0,-5 0,-6 0,-9 0</inkml:trace>
  <inkml:trace contextRef="#ctx0" brushRef="#br0" timeOffset="17663.01">1260 1,'-10'3,"0"0,1 1,0 0,0 0,0 1,1 1,-1 0,1 0,0 0,1 1,0 0,0 0,0 1,1 0,0 0,1 1,0-1,0 1,1 0,-1 2,5-10,-28 52,2 1,3 2,2 0,1 7,2-8,2 1,3 1,2 0,-1 34,10-74,1 1,1-1,1 0,0 1,1-1,1 0,0 0,1 0,1 0,1-1,1 0,0 0,1 0,0-1,1 0,1-1,5 6,5-4,0-1,0 0,2-2,-1 0,2-2,0 0,0-2,1 0,0-2,0 0,1-2,-1 0,1-2,1-1,3-1,8 4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81 226,'-19'24,"-12"12,1 1</inkml:trace>
  <inkml:trace contextRef="#ctx0" brushRef="#br0" timeOffset="2349.408">278 1,'72'162,"-56"-118,-3 1,-1-1,-2 2,-2 0,-2 0,-3 0,-1 20,-2-50,-1 1,0 0,-2 0,0-1,0 0,-2 1,0-2,-1 1,0 0,-1-1,-1 0,-1-1,0 0,0 0,-2-1,0 0,0-1,-1 0,0-1,-1 0,-1-1,-1 0,-53 28,37-26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2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58 565,'-8'13,"1"0,0 0,0 1,2 0,0 0,0 1,1-1,1 1,0 0,1 0,1 0,1 0,0 0,0 0,4 14,-4-27,1 0,0 0,-1-1,1 1,0 0,0 0,0-1,1 1,-1-1,0 1,1-1,-1 0,0 1,1-1,0 0,-1 0,1 0,0 0,-1 0,1 0,0-1,0 1,0-1,0 1,0-1,0 0,0 1,0-1,-1 0,1 0,0-1,0 1,0 0,0-1,0 1,0-1,0 1,1-2,65-41,-58 32,-1 0,0 0,-1-1,0-1,-1 1,-1-1,0 0,0-1,-1 1,-1-1,-1 0,1-6,-4 15,-1 1,1 0,-1-1,-1 1,1 0,-1 0,1 0,-1 0,0 0,-1 0,1 0,-1 1,1-1,-1 1,0 0,0 0,-1 0,1 0,-1 0,1 1,-1-1,0 1,0 0,0 0,0 1,0-1,-1 1,1 0,0 0,0 0,-1 1,1-1,-1 1,1 0,-1 1,1-1,0 1,-1-1,-1 2,-20-2</inkml:trace>
  <inkml:trace contextRef="#ctx0" brushRef="#br0" timeOffset="535.887">454 1,'-7'25,"1"0,2 1,0 0,2 0,1 21,-1-6,-1 337,3-377,0 0,-1 0,1-1,0 1,0 0,0 0,-1 0,1 0,0 0,0 0,1 0,-1 0,0 0,0 0,0 0,1-1,-1 1,0 0,1 0,-1 0,1 0,-1-1,1 1,-1 0,1 0,-1-1,1 1,0 0,-1-1,1 1,0-1,0 1,0-1,-1 1,1-1,0 1,0-1,0 0,0 0,0 1,0-1,0 0,-1 0,1 0,0 0,0 0,0 0,0 0,0 0,0-1,0 1,0 0,0 0,-1-1,1 1,0-1,0 1,0-1,-1 1,1-1,0 0,132-47,-122 45,-9 1,1 0,1 0,-1 0,0 0,0 1,1-1,-1 1,1 0,-1 0,1 0,0 1,-1-1,1 1,0 0,-1 0,1 0,0 0,0 1,-1-1,1 1,-1 0,1 0,-1 0,1 1,-1-1,0 1,1 0,-1 0,0 0,0 0,0 1,-1-1,1 1,-1 0,1-1,-1 1,0 0,0 1,0-1,-1 1,-1 0,1 0,-1 0,0-1,0 1,0 0,-1 0,0 0,1 0,-1-1,0 1,-1 0,1-1,-1 1,0-1,1 0,-1 1,-1-1,1 0,0 0,-1 0,0 0,0-1,0 1,0-1,0 0,0 0,0 0,-3 1,-106 38,108-40,-73 4,75-5,0 0,-1 0,1 0,0 0,0-1,0 1,0 0,-1-1,1 0,0 1,0-1,0 0,0 0,0 0,1-1,-1 1,0 0,0-1,1 1,-1-1,1 1,-1-1,1 0,0 1,0-1,-1 0,1 0,1 0,-1 0,-1-2,2-14</inkml:trace>
  <inkml:trace contextRef="#ctx0" brushRef="#br0" timeOffset="1051.559">877 594,'24'-9,"-1"0,0-2,-1-1,-1 0,1-2,-2 0,16-15,-31 25,20-15,-12 37,-16 186,9-156,2-5,-2 0,-2 1,-2-1,-1 1,-3-1,-1 1,-3-1,-1 0,-2 0,-5 10,-37 13,49-65,0 0,1 0,-1 0,1 0,-1 0,0 0,0-1,0 1,1 0,-1-1,0 0,0 1,0-1,0 0,0 0,0 0,0 0,0 0,0-1,0 1,1-1,-1 1,0-1,0 1,0-1,1 0,-1 0,0 0,1 0,-1 0,1 0,-1-1,1 1,-1 0,1-1,0 1,0-1,0 0,0 1,0-1,0 0,-8-15</inkml:trace>
  <inkml:trace contextRef="#ctx0" brushRef="#br0" timeOffset="1301.72">1075 114,'4'5,"3"1</inkml:trace>
  <inkml:trace contextRef="#ctx0" brushRef="#br0" timeOffset="6036.543">1329 565,'22'0,"-11"2,0-1,1 0,-1 0,1-2,-1 1,1-2,-1 1,1-2,-1 1,0-1,0-1,-1 0,1-1,-1 0,0 0,0-1,0-1,-1 0,0 0,2-3,-9 9,-1 0,0 0,0 0,0 0,0-1,0 1,0-1,0 1,-1 0,1-1,0 1,-1-1,1 1,-1-1,0 0,1 1,-1-1,0 0,0 1,0-1,0 1,0-1,-1 0,1 1,0-1,-1 1,1-1,-1 0,1 1,-1 0,0-1,0 1,0-1,0 1,0 0,0-1,0 1,0 0,0 0,0 0,-1 0,1 0,0 0,-1 0,1 1,-1-1,1 0,-1 1,1-1,-2 1,-83-11,81 11,-1 0,0 1,1 0,-1 0,1 0,-1 1,1 0,0 0,0 0,0 1,0 0,0 0,0 0,1 0,-1 1,1-1,0 1,0 0,0 1,1-1,0 1,0-1,0 1,0 0,0 0,1 1,0-1,0 0,1 1,0-1,0 1,0-1,0 1,1-1,0 1,0 0,0-1,1 1,0 0,0-1,0 1,1-1,0 0,0 1,0-1,3 4,-1-3,1-1,0 1,0-1,0 0,0-1,1 1,0-1,0 0,0 0,0-1,1 0,0 0,-1 0,1-1,0 0,0-1,0 1,0-1,0 0,1-1,-1 0,0 0,0-1,4 0,98-8,-90 3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00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0,'-19'38,"-11"23,-1 5,5-8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9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0,'-19'34,"-7"10</inkml:trace>
  <inkml:trace contextRef="#ctx0" brushRef="#br0" timeOffset="582.423">356 423,'-32'20,"1"2,2 2,0 0,2 2,0 1,2 2,-18 26,40-53,0 0,1 1,-1-1,1 1,-1-1,1 1,0 0,0 0,0 0,1 0,-1 0,1 0,-1 0,1 1,0-1,0 0,1 1,-1-1,1 1,0-1,-1 1,2-1,-1 1,0-1,1 1,-1-1,1 1,0-1,0 0,1 1,-1-1,1 0,-1 0,1 0,0 0,0 0,0 0,1-1,-1 1,0-1,1 0,0 1,0-1,0 0,0 0,9-1,0 0,0 0,0-1,0 0,0-1,0-1,0 0,0 0,-1-1,1-1,-1 0,0-1,0 0,0 0,-1-1,1 0,-1-1,-1-1,0 1,0-1,0-1,3-4,6-1,4-5,-1 0,0-1,-2-1,0 0,-1-2,-2 0,0-1,-2-1,0 0,-2-1,-1 0,-1-1,-1 0,-1 0,-2-1,0 0,-2-1,-1 1,-2-1,-1 0,1 26,-1-1,0 0,0 1,0-1,0 1,-1-1,0 1,1-1,-1 1,0-1,-1 1,1 0,-1-1,1 1,-1 0,0 0,0 0,0 0,-1 1,1-1,-1 1,1-1,-1 1,0 0,0 0,0 0,0 0,0 0,-1 1,1 0,0-1,-1 1,1 0,-1 1,1-1,-1 1,1-1,-1 1,0 0,1 1,-1-1,1 0,-1 1,1 0,-1 0,-2 1,-6 7,1 0,0 1,1 0,0 0,1 1,0 1,0-1,2 2,-1-1,1 1,1 0,1 0,0 1,-2 5,3-7,0 1,1-1,1 1,-1 0,2 0,0 1,1-1,0 0,1 0,0 0,1 0,0 0,1 0,1 0,0-1,1 0,0 0,1 0,0 0,1-1,0 0,1 0,6 6,-8-10,2 0,-1-1,1 1,0-1,0-1,1 0,-1 0,1 0,1-1,-1-1,0 0,1 0,6 1,5-1</inkml:trace>
  <inkml:trace contextRef="#ctx0" brushRef="#br0" timeOffset="1049.019">836 479,'-8'10,"0"1,1 0,1 0,0 1,0-1,1 1,1 0,0 1,1-1,0 1,1 0,0 0,1 1,1-11,0-1,0 1,1-1,-1 1,0-1,1 1,0-1,0 1,0-1,0 0,0 0,0 1,1-1,-1 0,1 0,-1 0,1 0,0-1,0 1,-1 0,1-1,1 1,-1-1,0 0,0 0,0 1,1-1,-1-1,0 1,1 0,-1-1,1 1,-1-1,1 0,-1 0,1 0,-1 0,1 0,-1 0,1-1,-1 1,1-1,-1 0,1 1,-1-1,0 0,1-1,-1 1,0 0,0-1,0 1,0-1,1-1,22-13,-1-2,0-1,-2-1,0 0,8-12,54-58,-59 73,-16 38,-27 314,18 34,-21-259,20-107,-1 0,0 0,1 0,-1 0,0 0,0 0,-1 0,1-1,-1 1,1-1,-1 0,0 0,0 0,0 0,0 0,0 0,0-1,0 0,-1 0,1 1,0-2,-1 1,1 0,-1-1,1 0,-1 1,1-1,-1-1,1 1,-1 0,1-1,0 0,0 0,0 1,0-2,0 1,0 0,1-1,-1 1,0-1,1 0,-1 0,1 0,0 0,-1 0,1 0,0-1,0 1,1-1,-1 1,0-1,1 0,0 0,-1 0,1 0,0 0,1 0,-1 0,0 0,1-1,-4-98,5 85,1-41,-1 33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269 475,'-23'10,"0"1,1 1,0 1,1 1,0 1,1 1,1 0,0 1,2 2,-12 14,-2 29,30-61,1 1,0-1,-1 1,1-1,0 1,0-1,0 1,0 0,1-1,-1 1,0-1,1 1,-1-1,1 0,-1 1,1-1,-1 1,1-1,0 0,0 0,0 1,0-1,0 0,0 0,0 0,0 0,0 0,1 0,-1 0,0-1,1 1,-1 0,1-1,-1 1,0-1,1 1,-1-1,1 0,-1 1,1-1,-1 0,1 0,12-1,-1 0,0-1,0 0,0-1,0-1,0 0,-1 0,1-2,-1 1,0-2,-1 1,0-2,7-5,21-17,-3-1,0-2,-2-1,17-25,-34 40,3-3,-1 0,-2-2,0 0,-1-1,-1 0,-2-2,0 1,-2-2,-1 1,-1-2,-2 1,2-12,-8 35,0 1,0-1,0 1,-1-1,1 1,-1-1,0 0,-1 1,1-1,-1 1,1-1,-2 1,1-1,0 1,-1 0,0 0,0-1,0 1,0 0,-1 1,1-1,-1 0,0 1,0-1,-1 1,1 0,-1 0,1 1,-1-1,0 0,0 1,0 0,0 0,0 1,-1-1,1 1,-1 0,1 0,-1 0,1 0,-1 1,1 0,-1 0,1 0,-1 1,0-1,1 1,-1 0,1 0,-1 1,-10 7,0 1,1 0,1 1,-1 0,2 1,0 1,0 0,1 1,1 0,0 0,1 1,0 0,1 1,1 0,1 0,0 1,1 0,1 0,0 0,2 0,0 0,1 1,0 4,2-6,0 0,1-1,0 1,1-1,1 1,1-1,0 0,1 0,0-1,2 0,-1 0,2-1,0 0,0 0,1-1,1 0,0-1,0 0,1-1,1 0,-1-1,2 0,-1-1,1 0,3 0,29-5,-25-6</inkml:trace>
  <inkml:trace contextRef="#ctx0" brushRef="#br0" timeOffset="249.027">946 335,'-29'38,"-14"27,-4 8,5-5,10-8,5-10,9-8,6-8,5-3,4-13,3-14,1-7</inkml:trace>
  <inkml:trace contextRef="#ctx0" brushRef="#br0" timeOffset="431.899">720 249,'10'43,"12"29,3 7,2-5,-4-11,0-11,-1-9,2-12,-3-7,-1-8,-4-10,-4-7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2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1 367,'921'0,"-985"5,38 1</inkml:trace>
  <inkml:trace contextRef="#ctx0" brushRef="#br0" timeOffset="247.355">86 508,'38'5,"42"1,17 1,1-2,-6-2,-15-1,-10 0,-11-2,-11 0,-9 5,-5 1,-3-1,-1 0,-6-2</inkml:trace>
  <inkml:trace contextRef="#ctx0" brushRef="#br0" timeOffset="669.568">565 0,'88'88,"-80"-81,217 131,-75-52,-138-78,0 0,-1 1,1 0,-2 0,1 2,-2-1,1 1,3 7,-11-15,1 0,-1 0,-1 1,1-1,0 0,-1 1,0-1,0 1,0 0,0-1,0 1,-1 0,0 0,0-1,0 1,0 0,0 0,-1-1,0 1,0 0,0-1,0 1,0 0,-1-1,1 0,-1 1,0-1,0 0,0 0,-1 0,1 0,-1 0,1-1,-2 2,-146 91,104-71,-312 144,299-131,46-28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480 509,'1'-1,"-1"-1,0 1,0-1,0 0,0 1,0-1,-1 1,1-1,-1 1,1-1,-1 1,1-1,-1 1,1-1,-1 1,0 0,0-1,0 1,0 0,0 0,0-1,0 1,-1 0,1 0,0 0,0 1,-1-1,1 0,-1 0,1 1,-1-1,1 1,-1-1,1 1,-1 0,1-1,-1 1,0 0,1 0,-1 0,1 0,-1 0,0 1,1-1,-1 0,1 1,-1-1,1 1,-1 0,1-1,0 1,-1 0,1 0,0 0,-1 0,1 0,0 0,0 0,0 1,0-1,0 0,0 0,0 1,1-1,-1 2,-4 8,1 1,1 0,0 0,1 0,0 0,0 0,2 0,-1 1,2-1,0 0,0 3,1 19,0 418,-2-433,-1 1,0-1,-2 0,0 1,-1-1,-2 0,1-1,-3 2,8-19,-1 0,0-1,1 1,-1-1,0 1,1-1,-1 1,0-1,0 1,0-1,1 0,-1 1,0-1,0 0,0 0,0 0,0 0,0 1,1-1,-1 0,0-1,0 1,0 0,0 0,0 0,0 0,1-1,-1 1,0 0,0-1,0 1,1-1,-1 1,0-1,1 1,-1-1,0 0,1 1,-1-1,0 0,1 1,-1-1,1 0,0 0,-1 1,1-1,0 0,-1 0,1 0,0 0,0 1,0-1,-1 0,1 0,0 0,0 0,0 0,1 0,-1 0,0 1,0-1,-8-20</inkml:trace>
  <inkml:trace contextRef="#ctx0" brushRef="#br0" timeOffset="299.661">0 481,'44'0,"32"-5,14-1,-3 0,-8 1,-12-3,-13-1,-10 2,-9 1,-4 3,-4 0,-6-2,-2-2,1 2,2 5,-3 8,0 3,-4-1</inkml:trace>
  <inkml:trace contextRef="#ctx0" brushRef="#br0" timeOffset="688.708">820 791,'33'5,"26"1,8 1,-4-2,-6-2,-9-1,-8 0,-6-2,-3 0,-3 0,-6 0</inkml:trace>
  <inkml:trace contextRef="#ctx0" brushRef="#br0" timeOffset="934.246">876 989,'38'0,"23"0,5 0,-3 0,-8 0,-9 0,-2-4,-4-3,-9 1</inkml:trace>
  <inkml:trace contextRef="#ctx0" brushRef="#br0" timeOffset="1304.165">2174 256,'0'14,"0"15,0 6,0 3,5 0,1-3,0-1,-1-3,3-5,1-4,-2 0,-1 1,2-3,0-1,-1 1,3-2,0-4</inkml:trace>
  <inkml:trace contextRef="#ctx0" brushRef="#br0" timeOffset="1552.509">1977 707,'38'0,"37"0,11 0,-6 0,-10 0,-13 0,-16 0</inkml:trace>
  <inkml:trace contextRef="#ctx0" brushRef="#br0" timeOffset="1901.012">2032 904,'33'6,"-22"-5,0 0,-1 1,1 1,0-1,-1 2,0-1,0 2,0-1,0 1,-1 1,0-1,7 7,-14-10,-1-1,1 1,-1 0,0 0,0-1,0 1,0 0,0 0,0 0,0 0,-1 0,1 0,-1 0,0 1,1-1,-1 0,0 0,0 0,0 0,0 0,-1 0,1 1,-1-1,1 0,-1 0,0 0,0 0,0 0,0 0,0-1,0 1,0 0,-1 1,-56 56,44-46,8-9,1 0,0 1,0-1,1 1,-1 0,1 1,0-1,0 1,1-1,0 1,0 0,0 0,1 1,0-1,0 1,0-1,1 1,0 0,3-4,0 0,0 0,0 0,1-1,-1 1,1-1,0 1,0-1,0 0,0 0,0 0,0 0,0-1,1 1,-1-1,0 0,1 0,0 0,-1 0,1-1,-1 0,1 1,0-1,-1 0,1-1,-1 1,1-1,2 0,-1 1,73-14,-59 7</inkml:trace>
  <inkml:trace contextRef="#ctx0" brushRef="#br0" timeOffset="2553.356">2682 594,'21'-28,"2"2,0 0,2 1,1 2,1 1,1-1,32-25,-60 47,1 0,0-1,1 1,-1 0,0 0,0 0,0 1,1-1,-1 0,0 0,1 1,-1-1,0 1,1-1,-1 1,1-1,-1 1,1 0,-1 0,1 0,-1 0,1 0,-1 0,1 0,-1 0,1 1,-1-1,1 1,-1-1,0 1,1-1,-1 1,0 0,1 0,-1 0,0-1,0 1,0 0,0 1,0-1,0 0,0 0,0 0,0 1,0-1,-1 0,1 1,0-1,-1 0,1 1,-1-1,0 1,1-1,-1 1,0-1,0 1,2 4,40 75,-40-79,0 1,0-1,0-1,0 1,0 0,0 0,1-1,-1 1,1-1,-1 0,1 0,0 0,-1 0,1 0,0-1,0 1,0-1,-1 0,1 0,0 0,0 0,0 0,0 0,-1-1,1 1,0-1,0 0,-1 0,1 0,0 0,-1-1,18-8,-1-2,0 0,-1-2,0 0,-1 0,12-15,33-26,-62 53,1 1,-1 0,1 0,0 0,0 0,-1 0,1 0,0 0,0 0,0 0,0 0,0 1,0-1,0 0,1 1,-1-1,0 1,0-1,0 1,1-1,-1 1,0 0,0 0,1 0,-1-1,0 1,1 0,-1 1,0-1,0 0,1 0,-1 0,0 1,0-1,1 1,-1-1,0 1,0 0,0-1,0 1,0 0,0 0,0-1,0 1,0 0,0 0,0 0,0 0,-1 0,1 1,0-1,-1 0,1 0,-1 0,1 1,11 126,-7-105,-1-2</inkml:trace>
  <inkml:trace contextRef="#ctx0" brushRef="#br0" timeOffset="2818.438">2766 763,'44'0,"37"0,16 0,-5-5,-8-1,-9 0,-12 1,-12 1,-11 2,-6 1,-4 0,-3 1,-2 0,-4 6,-1 0,-4 1</inkml:trace>
  <inkml:trace contextRef="#ctx0" brushRef="#br0" timeOffset="3402.541">3049 1074,'-214'314,"264"-383,149-178,-63 115,-83 95,-52 36,0 0,0 1,0-1,1 0,-1 1,0-1,1 0,-1 1,0 0,1-1,-1 1,1 0,-1 0,1 0,-1 0,0 0,1 0,-1 0,1 0,-1 1,1-1,-1 0,0 1,1-1,-1 1,0 0,0-1,1 1,-1 0,0 0,0 0,0 0,0 0,0 0,0 0,0 0,0 0,0 0,-1 1,1 0,21 184,18-76,-40-110,1 1,-1-1,1 1,-1-1,1 1,-1 0,1-1,-1 1,0-1,1 1,-1 0,0-1,1 1,-1 0,0 0,0-1,0 1,0 0,0-1,0 1,0 0,0 0,0-1,0 1,0 0,0-1,0 1,-1 0,1 0,0-1,-1 1,1 0,0-1,-1 1,1-1,-1 1,1 0,-1-1,1 1,-1-1,1 1,-1-1,1 0,-1 1,0-1,1 0,-1 1,0-1,1 0,-1 0,0 1,1-1,-1 0,0 0,0 0,1 0,-1 0,0 0,0 0,1 0,-1 0,0-1,0 1,-52-16,46 13,3 1,-31-10,0-2,1-2,1-1,0-2,-4-4,16 6</inkml:trace>
  <inkml:trace contextRef="#ctx0" brushRef="#br0" timeOffset="3735.392">3699 143,'36'49,"-2"2,-3 2,-1 0,-3 3,0 7,-17-36,-1 0,-1 1,-2 0,-1 1,-1-1,-1 1,-2 0,-1 0,-1 0,-1-1,-6 29,2-32,-1-1,-1 0,-1-1,-1 0,-1 0,-1-1,-1 0,0-1,-2-1,-1 0,0-1,-2-1,-10 9,-13 9,-3-3,-1-1,-1-2,-2-2,-32 13,44-23</inkml:trace>
  <inkml:trace contextRef="#ctx0" brushRef="#br0" timeOffset="4219.49">1722 1,'-43'186,"7"-38,7 1,-1 60,27-182,2 1,0-1,2 0,1 0,1 0,2 0,0-1,2 1,1-1,1-1,1 0,1 0,1-1,1 0,13 16,-10-20,0 0,2-2,0 0,1-1,1 0,0-2,1-1,1 0,0-1,1-2,0 0,1-2,22 7,123 32,-138-38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0,'-2'2,"1"-1,0 0,1 1,-1-1,0 1,0-1,1 1,-1 0,1-1,-1 1,1 0,-1-1,1 1,0 0,0-1,0 1,0 0,0-1,1 1,-1 0,0-1,1 1,-1 0,1-1,-1 1,1-1,0 1,0-1,0 1,0-1,0 1,0-1,0 0,1 1,67 120,39 184,-87-229,-21-76,1-1,-1 1,0 0,0-1,0 1,0 0,1-1,-1 1,0-1,0 1,1-1,-1 1,0-1,1 1,-1-1,1 1,-1-1,1 1,-1-1,1 0,-1 1,1-1,-1 0,1 1,0-1,-1 0,1 0,-1 1,1-1,0 0,-1 0,1 0,0 0,-1 0,1 0,-1 0,1 0,0 0,-1 0,1 0,0-1,-1 1,1 0,-1 0,1-1,0 1,-1 0,1-1,-1 1,1 0,-1-1,1 1,-1-1,0 1,1-1,-1 1,1-1,-1 1,0-1,0 0,1 1,-1-1,0 1,0-1,0 0,1 0,16-41,-16 41,98-349,-80 248,-18 90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15,'34'0,"272"0,-244 6,-70-19,6 5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3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1 127,'1'-2,"0"0,0 0,0 1,1-1,-1 0,1 1,-1-1,1 1,-1 0,1-1,0 1,0 0,-1 0,1 0,0 0,0 1,0-1,0 0,0 1,0-1,0 1,1 0,-1 0,0 0,0 0,0 0,0 0,1 1,71 0,-72-1,0 0,0 1,-1-1,1 1,0-1,0 1,-1 0,1 0,0 0,-1 0,1 0,0 0,-1 0,0 0,1 1,-1-1,0 1,0-1,1 1,-1-1,0 1,0 0,-1-1,1 1,0 0,-1 0,1 0,-1-1,1 1,-1 0,0 0,0 0,0 0,0 0,0 0,-1 1,-1 5,-1-1,0 1,0-1,0 1,-1-1,-1-1,1 1,-1 0,0-1,-1 0,1 0,-1-1,0 0,-1 0,1 0,-5 2,-45 46,55-52,0 0,1 0,-1 0,0 0,1 0,-1 0,1 0,-1 0,1 1,-1-1,1 0,0 0,0 1,-1-1,1 0,0 1,0-1,0 0,1 0,-1 1,0-1,0 0,1 0,-1 1,1-1,-1 0,1 0,-1 0,1 0,0 0,0 0,-1 0,1 0,0 0,0 0,0 0,0 0,0 0,0-1,0 1,0 0,1-1,-1 1,0-1,0 1,0-1,1 0,-1 1,63 14,56-13,-95-3</inkml:trace>
  <inkml:trace contextRef="#ctx0" brushRef="#br0" timeOffset="638.235">791 156,'-9'-14,"0"1,-1 0,-1 0,0 1,-1 1,0 0,-1 1,0 0,0 1,-1 0,0 1,-1 1,-3-1,15 6,1 1,0 0,-1 1,1-1,0 0,-1 1,1-1,-1 1,1 0,-1 0,1 0,-1 0,1 0,-1 0,1 1,-1-1,1 1,-1 0,1 0,0 0,0 0,-1 0,1 0,0 1,0-1,0 1,0-1,0 1,0 0,1 0,-1-1,1 1,-1 1,1-1,0 0,0 0,-1 0,2 1,-1-1,0 0,0 1,1-1,-1 1,1-1,0 1,0-1,0 1,0 0,0 22,1-1,2 1,0-1,1 0,2 0,0 0,2 0,6 14,13 45,83 257,-97-300,-2 0,-2 1,-2 1,-1-1,-1 38,-4-68,0 0,-2 0,1-1,-1 1,-1 0,0-1,-1 1,1-1,-2 0,0 0,0 0,-1 0,0-1,0 1,-1-1,-1-1,1 1,-1-1,-6 5,4-6,0-1,0 1,-1-2,0 1,0-1,0-1,-1 0,1 0,-1-1,0-1,0 1,0-2,-1 0,1 0,0-1,-1 0,1-1,-9-1,18 2,-1 0,1-1,0 1,0 0,-1-1,1 1,0-1,0 1,0-1,0 0,0 0,0 0,0 0,0-1,0 1,0 0,0-1,1 1,-1-1,1 0,-1 0,1 1,0-1,-1 0,1 0,0 0,0 0,0 0,1-1,-1 1,1 0,-1 0,1 0,-1-1,1 1,0 0,0 0,0-1,1 1,-1 0,0-1,1 1,0 0,0-1,42-94,-42 95,14-23</inkml:trace>
  <inkml:trace contextRef="#ctx0" brushRef="#br0" timeOffset="1169.025">1383 183,'-2'-6,"-1"0,0 0,0 0,-1 1,0-1,0 1,0 0,-1 0,1 0,-1 0,-1 1,1 0,0 0,-1 1,0-1,0 1,0 0,0 1,0-1,-1 1,1 1,-1-1,1 1,-1 0,1 1,-1-1,0 1,0 1,1-1,-1 1,1 0,-1 1,1-1,-1 1,1 1,0-1,0 1,-4 2,3 3,0 0,1 0,0 1,1 0,0 0,0 0,1 1,0-1,1 1,0 0,1 0,-1 0,2 0,0 0,0 1,1-1,0 0,0 1,2-1,-1 0,1 1,0-1,1 0,1-1,-1 1,1-1,1 1,0-1,0 0,1-1,0 1,135 246,-134-247,0 0,-1 0,0 1,-1 0,1 0,-2 1,0 0,0 0,0 0,-1 0,-1 0,0 0,0 1,-1-1,0 1,-1 0,0-1,-1 1,0-1,-1 1,0-1,-1 0,0 0,0 0,-1 0,0 0,-1-1,-2 4,-3-1,-1-1,-1 0,0 0,-1-1,0-1,0 0,-1-1,0 0,0-1,-1-1,0 0,0-1,-1 0,-13 1,27-5,0-1,0 0,0 1,0-1,0 0,0 0,0 0,0-1,0 1,0 0,0-1,0 1,0-1,0 0,0 1,1-1,-1 0,0 0,1 0,-1 0,0-1,1 1,-1 0,1-1,0 1,0-1,-1 1,1-1,0 0,0 0,-6-14</inkml:trace>
  <inkml:trace contextRef="#ctx0" brushRef="#br0" timeOffset="1751.067">1863 466,'-22'7,"-1"2,1 1,1 0,0 2,0 0,1 1,1 1,0 1,1 1,0 0,2 1,-15 19,27-31,-1 1,1-1,0 1,0 0,1 0,0 0,0 0,0 0,1 1,-1-1,2 1,-1 0,1 0,0-1,0 1,1 0,0 0,0 0,1 0,0 0,0 0,0-1,1 1,0 0,1-1,-1 1,1-1,0 0,1 0,-1 0,1-1,1 1,-1-1,1 0,0 0,4 4,-2-5,0 1,0-1,0 0,0-1,1 1,0-1,-1-1,1 0,0 0,0 0,1-1,-1-1,0 1,0-1,0 0,1-1,-1 0,0 0,0-1,0 0,0-1,-1 1,1-1,0-1,-1 0,0 0,4-3,4-3,0 0,0-1,-2 0,1-1,-2-1,1 0,-2-1,0 0,0-1,-2 0,0 0,2-6,2-6,-1 0,-1 0,-1-2,-2 1,-1-1,-1 0,-2 0,-1-1,-1 0,-1 1,-2-1,0 0,-3 1,-1-5,4 28,0-1,-1 1,0 0,0 0,0 0,-1 0,0 0,0 1,-1-1,1 1,-1 0,0-1,-1 2,1-1,-1 1,0-1,0 1,0 1,-1-1,1 1,-1 0,0 0,0 0,0 1,0 0,0 0,-1 1,1 0,0 0,-1 0,1 1,-1 0,1 0,-1 0,1 1,-1 0,1 1,0-1,0 1,-5 2,5 1,1 1,-1 0,1 0,0 0,1 1,-1 0,1 0,1 0,-1 0,1 1,1-1,-1 1,1-1,0 1,1 0,0 0,0 0,1 0,0 0,0 0,1 3,5 20,0-1,2 1,1-1,1-1,2 0,1 0,1-1,13 18,-18-31,-1 0,2-1,0 1,1-2,0 0,1 0,0-1,1-1,1 0,0 0,0-2,1 0,0 0,0-1,1-1,11 3,-3-6</inkml:trace>
  <inkml:trace contextRef="#ctx0" brushRef="#br0" timeOffset="2004.234">2541 466,'-24'38,"-18"28,-1 6,6-3,6-9,6-10,9-9,7-6,5-9</inkml:trace>
  <inkml:trace contextRef="#ctx0" brushRef="#br0" timeOffset="2250.73">2230 437,'20'34,"19"25,10 8,0-4,-3-6,-5-14,-9-9,-5-11,-3-8,-5-8</inkml:trace>
  <inkml:trace contextRef="#ctx0" brushRef="#br0" timeOffset="2414.885">2908 127,'-24'48,"-13"20,0 5,6-12</inkml:trace>
  <inkml:trace contextRef="#ctx0" brushRef="#br0" timeOffset="3269.406">3303 550,'-22'0,"-1"1,0 2,0 0,1 1,0 1,0 1,0 1,1 1,-1 0,2 2,0 1,0 0,1 2,-6 4,20-12,1-1,-1 1,1 0,0 0,0 0,0 1,1 0,-1-1,2 1,-1 0,0 1,1-1,0 0,1 1,0-1,0 1,0-1,1 1,-1-1,2 1,-1 0,1-1,0 1,0-1,1 1,-1-1,2 0,-1 0,1 0,0 0,0 0,0 0,1-1,0 1,0-1,0 0,1 0,0-1,0 1,0-1,0 0,1-1,-1 1,1-1,6 2,-3-3,0 0,0-1,0 0,1-1,-1 1,0-2,1 0,-1 0,0 0,0-1,0-1,0 1,-1-2,1 1,0-1,-1 0,0-1,6-4,129-112,-121 102,-2 0,0-2,-2-1,0 0,-2-1,0-1,-1-1,-2 0,-1-1,0 0,-2-1,-1 0,-2 0,0-1,-2 0,1-12,-18-101,12 137,-1 1,0 0,0 0,0-1,-1 1,1 0,0 0,-1 0,0 0,0 0,0 1,0-1,0 1,-1-1,1 1,-1 0,0-1,1 1,-1 1,0-1,0 0,0 1,0 0,-1-1,1 1,0 0,-1 1,1-1,0 1,-1-1,1 1,0 0,-1 0,1 0,-1 1,1-1,0 1,-1 0,0 0,-11 5,0 0,0 1,1 1,0 0,0 1,1 0,0 1,1 0,0 2,0-1,2 1,-1 1,-6 10,8-10,0 0,1 1,0 0,1 0,1 1,0 0,1 0,0 1,2-1,-1 1,2 0,0 0,1 0,1 0,1 0,0 0,1 0,0 0,1 0,1-1,1 1,0-1,1 0,0 0,3 1,-1-6,1 0,1-1,0-1,0 1,0-2,1 1,0-2,1 1,0-1,-1-1,2 0,-1-1,1 0,4 0,14 3</inkml:trace>
  <inkml:trace contextRef="#ctx0" brushRef="#br0" timeOffset="3785.27">3670 636,'-3'9,"1"1,-1 0,2 0,-1 0,1 1,1-1,0 0,0 0,1 1,1-1,-1 0,1 0,1 0,0 0,4 8,-6-16,0 0,1 1,-1-1,0 0,1 0,-1 0,1 0,0 0,-1-1,1 1,0 0,0-1,0 1,0-1,1 0,-1 0,0 0,0 0,1 0,-1 0,1 0,-1-1,1 0,-1 1,1-1,-1 0,1 0,-1 0,1 0,-1-1,1 1,-1-1,0 1,1-1,-1 0,0 0,1 0,-1 0,0-1,0 1,2-2,79-71,43-72,-123 141,25-27,-27 32,-1-1,1 1,-1-1,1 1,-1 0,1-1,0 1,-1 0,1-1,-1 1,1 0,0 0,-1 0,1 0,0-1,-1 1,1 0,0 0,-1 0,1 0,0 1,-1-1,1 0,0 0,-1 0,1 0,0 1,-1-1,1 0,-1 1,1-1,-1 0,1 1,-1-1,1 1,-1-1,1 1,-1-1,1 1,-1-1,1 1,-1-1,0 1,0-1,1 1,-1 0,0-1,0 1,0 0,1-1,-1 1,0 0,0-1,0 1,0 0,2 9,-1 1,0 0,-1 0,0 0,0 0,-1 0,-1 0,0-1,0 1,-4 9,-7 46,6 94,8-115,-3 0,-1 1,-3-1,-7 29,3-34,9-26,-1-1,0 1,-1-1,-1 1,0-1,-1 0,0-1,-1 1,-1-1,0 0,0 0,-1-1,0 0,-1-1,-1 1,1-2,-2 1,1-2,-3 2,12-9,-1 0,1-1,-1 1,1 0,-1-1,1 1,-1-1,1 0,-1 1,0-1,1 0,-1 0,0 0,1 0,-1 0,1-1,-1 1,0 0,1-1,-1 1,1-1,-1 1,1-1,-1 0,1 0,-1 0,1 0,0 0,0 0,-1 0,1 0,0 0,0-1,0 1,0 0,0-1,1 1,-1-1,0 1,1-1,-1 1,1-1,-1 1,1-1,0 1,-1-2,-5-83,7 80,1-38,3 0,1 1,2-1,12-35,-11 50</inkml:trace>
  <inkml:trace contextRef="#ctx0" brushRef="#br0" timeOffset="4033.169">4403 127,'-24'38,"-12"23,-6 5,5-3,9-8,8-13</inkml:trace>
  <inkml:trace contextRef="#ctx0" brushRef="#br0" timeOffset="5973.202">4658 748,'10'0,"12"0,7 0,4 0,1 0,0 0,-2 0,-1-5,-1-1,-1 0,0 1,-1 1,-5-3,-1 0,0 0,-4 2</inkml:trace>
  <inkml:trace contextRef="#ctx0" brushRef="#br0" timeOffset="6272.887">4940 381,'-10'57,"-3"25,1 2,2-8,3-12,8-12,3-10,1-8,0-9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28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268 452,'-7'1,"20"-22,141-191,-51 55,-102 156,-1 0,1 1,-1-1,1 0,0 1,-1-1,1 0,0 1,0-1,-1 1,1-1,0 1,0 0,0-1,0 1,0 0,-1-1,1 1,0 0,0 0,0 0,0 0,0 0,0 0,0 0,0 0,0 0,0 0,-1 1,1-1,0 0,0 1,0-1,0 0,0 1,-1-1,1 1,0-1,0 1,-1 0,1-1,0 1,-1 0,1 0,-1-1,1 1,-1 0,1 0,-1 0,0-1,1 1,-1 0,0 0,0 0,1 0,-1 0,0 0,0 0,0 0,10 59,-11-22,0-31,0 1,1 0,0-1,0 1,1-1,0 1,0-1,0 1,1-1,0 0,1 1,0-1,0-1,4 8,-5-13,0 1,0-1,0 1,0-1,0 0,0 0,0 0,0 0,1 0,-1 0,0-1,1 1,-1-1,0 1,1-1,-1 0,1 0,-1 0,1 0,-1-1,0 1,1-1,-1 1,0-1,1 0,-1 0,0 0,0 0,0 0,0-1,0 1,0 0,1-2,64-53,72-101,-109 113,-19 68,2 33,-11-44,0 0,1 0,0 0,1-1,0 0,1 0,0 0,1 0,1-1,0 0,3 3,2-1</inkml:trace>
  <inkml:trace contextRef="#ctx0" brushRef="#br0" timeOffset="327.924">268 481,'111'10,"0"-5,0-5,-1-5,87-15,-194 20,39-8,1 2,0 2,1 1,-1 3,6 2,-27 2,-5 3</inkml:trace>
  <inkml:trace contextRef="#ctx0" brushRef="#br0" timeOffset="1027.989">635 678,'-11'12,"-46"44,2 3,3 2,-1 7,12 9,41-77,1-1,-1 1,0 0,0 0,1 0,-1-1,0 1,0 0,1 0,-1 0,0 0,0 0,1-1,-1 1,0 0,1 0,-1 0,0 0,0 0,1 0,-1 0,0 0,1 0,-1 0,0 0,0 0,1 1,-1-1,0 0,1 0,-1 0,0 0,0 0,1 1,-1-1,0 0,0 0,0 0,1 1,-1-1,0 0,0 0,0 0,1 1,-1-1,0 0,0 1,0-1,0 0,0 0,0 1,0-1,0 0,0 1,0-1,0 0,0 0,0 1,0-1,0 0,0 1,0-1,0 0,24-15,135-166,6 16,-164 164,-1 1,1-1,-1 0,1 1,-1-1,1 1,0-1,-1 1,1-1,0 1,-1 0,1-1,0 1,0 0,-1 0,1-1,0 1,0 0,0 0,-1 0,1 0,0 0,0 0,0 0,0 0,-1 0,1 1,0-1,0 0,-1 0,1 1,0-1,0 0,-1 1,1-1,0 1,-1-1,1 1,-1-1,1 1,0 0,-1-1,1 1,-1 0,0-1,1 1,-1 0,1-1,-1 1,0 0,17 49,-12-34,73 119,-48-90,-29-45,0 1,0 0,0 0,0 0,0 0,0-1,-1 1,1 1,0-1,-1 0,1 0,-1 0,1 0,-1 0,0 0,1 1,-1-1,0 0,0 0,0 1,0-1,0 0,0 0,0 0,0 1,0-1,0 0,-1 0,1 0,-1 1,1-1,-1 0,1 0,-1 0,0 0,1 0,-1 0,0 0,0 0,0 0,0 0,0-1,0 1,0 0,0-1,0 1,0 0,0-1,0 1,0-1,-1 0,1 1,0-1,0 0,0 0,-1 0,1 0,0 0,0 0,-1 0,1 0,0 0,0-1,0 1,-1-1,-21-4,0-1,0-1,1-1,0-1,1-1,0-1,1-1,-1-1,-16-8,-10-7,29 14</inkml:trace>
  <inkml:trace contextRef="#ctx0" brushRef="#br0" timeOffset="1483.996">1313 57,'21'13,"36"113,-43-88,-1 0,-2 1,-2 1,-2-1,-1 2,-2-1,-2 0,-2 1,-3 21,1-45,-1 1,-1-1,0 0,-1 0,-1-1,-1 1,0-1,-1-1,-1 1,0-1,-1-1,-1 0,0 0,-1-1,-1 0,1-1,-2-1,-8 6,-1-2</inkml:trace>
  <inkml:trace contextRef="#ctx0" brushRef="#br0" timeOffset="1946.431">296 1,'-27'28,"1"1,2 2,0 0,3 1,0 2,2 0,-12 32,14-30,1 0,2 1,2 0,1 1,2 1,1-1,2 1,2 1,2-1,1 12,-1-32,1-1,1 0,1 0,0 0,2 0,0 0,0 0,2 0,0-1,1 0,1 0,1 0,0-1,1 0,1-1,0 0,1 0,0-1,2-1,-1 0,2 0,0-1,13 8,-3-7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4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155 103,'1'0,"-1"0,1 0,0 0,0 0,0 0,-1 0,1 0,0 0,0-1,-1 1,1 0,0 0,-1-1,1 1,0-1,-1 1,1 0,0-1,-1 1,1-1,-1 1,1-1,-1 0,1 1,-1-1,1 0,-1 1,0-1,1 0,-1 1,0-1,0 0,1 0,-1 1,0-1,0 0,0 0,0 1,0-1,0 0,0 0,0 0,0 1,-1-1,1 0,0 0,0 1,-1-1,1 0,0 1,-1-1,1 0,-8-8,4 4,0-1,0 1,0 0,-1 1,0-1,0 1,0 0,0 0,-1 0,0 1,1 0,-1 0,0 0,-1 1,1 0,-4-1,7 5,0 0,0 1,1 0,-1-1,1 1,0 0,-1 0,1 0,1 0,-1 1,0-1,1 1,0-1,-1 1,1-1,1 1,-1-1,0 1,1 0,0 0,0-1,0 1,0 0,1-1,-1 1,1 0,-1 3,-1 30,0-1,3 1,1 0,2 0,1-1,11 34,64 183,-76-26,-4-223,0 1,-1-1,1 1,-1 0,0-1,-1 1,1 0,-1-1,0 1,0-1,-1 1,1-1,-1 1,0-1,0 0,0 0,-1 0,1 0,-1 0,0-1,0 1,0-1,-1 0,1 1,-1-2,0 1,0 0,0-1,0 0,0 0,0 0,-1 0,1-1,-1 1,1-1,-1 0,1-1,-3 1,-38-40,33 24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0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0 678,'0'447,"5"-473,0 0,2 0,1 0,1 1,1 0,1 0,1 1,1 1,2 0,0 1,1 1,14-14,-19 19,-1 1,1 0,0 0,1 1,1 0,0 1,1 0,0 2,1-1,0 2,1 0,0 0,0 2,1 0,0 1,2 1,-17 5,1 0,-1 0,1 1,-1-1,0 1,1 0,0 0,-1 0,1 0,-1 0,1 1,-1-1,0 1,1-1,-1 1,1 0,-1 0,0 0,0 0,1 1,-1-1,0 1,0-1,0 1,-1 0,1-1,0 1,-1 0,1 0,-1 0,1 0,-1 1,0-1,0 0,0 1,0-1,0 0,-1 1,1-1,-1 1,0-1,1 1,-1-1,0 1,-1-1,1 1,0-1,-1 1,1-1,-1 1,0 0,-2 7,-1 0,0 0,0 0,-1 0,-1-1,1 0,-2 0,1 0,-1-1,0 0,-1 0,0 0,0-1,-1-1,0 0,0 0,0 0,-1-1,1 0,-1-1,-1 0,1-1,-8 2,-8-2</inkml:trace>
  <inkml:trace contextRef="#ctx0" brushRef="#br0" timeOffset="330.729">931 537,'-20'13,"0"2,0 0,1 0,1 2,1 0,0 2,1 0,1 0,1 1,1 1,-6 13,18-32,0-1,0 0,0 1,1-1,-1 1,0-1,1 1,-1 0,1-1,0 1,0-1,-1 1,1 0,0-1,0 1,1 0,-1-1,0 1,0-1,1 1,-1 0,1-1,-1 1,1-1,0 1,0-1,0 0,-1 1,1-1,0 0,1 1,-1-1,0 0,0 0,0 0,1 0,-1 0,1 0,-1-1,1 1,-1 0,1-1,-1 1,1-1,-1 1,1-1,0 0,-1 0,1 0,0 0,81-15,-70 10,0 0,0-1,-1-1,0 0,-1 0,1-1,-1 0,-1-1,0-1,0 1,0-2,-2 1,1-1,-1-1,-1 1,0-1,-1 0,0-1,0 0,-2 0,1-1,-5 11,0 0,0 0,0-1,0 1,0 0,-1 0,1 0,-1-1,0 1,0 0,0 0,0 0,0 0,-1 1,0-1,1 0,-1 1,0-1,0 1,0-1,-1 1,1 0,-1 0,1 0,-1 0,1 0,-1 1,0-1,0 1,0 0,0 0,0 0,0 0,0 0,0 1,-1-1,1 1,0 0,0 0,0 0,-1 1,1-1,0 1,0-1,0 1,0 0,-3 1,-23 8,3 2</inkml:trace>
  <inkml:trace contextRef="#ctx0" brushRef="#br0" timeOffset="700.314">1496 452,'-43'24,"23"-15,1 1,0 1,1 1,0 0,1 2,1 0,0 1,-8 10,22-24,1 1,0 0,-1 0,1-1,0 1,0 0,0 0,1 0,-1 0,0 1,1-1,-1 0,1 0,0 0,0 0,0 1,0-1,0 0,0 0,1 0,-1 0,1 0,-1 1,1-1,0 0,0 0,0 0,0-1,0 1,0 0,0 0,2 1,9 21,-12-21,0 0,0 1,-1-1,0 0,0 0,0 0,0 0,0 0,0 0,-1-1,1 1,-1 0,0-1,0 1,0-1,0 1,-1-1,1 0,0 0,-1 0,1 0,-1-1,0 1,0-1,0 1,0-1,0 0,0 0,0 0,0-1,0 1,0-1,-2 1,-5 2,-42 10,33-13</inkml:trace>
  <inkml:trace contextRef="#ctx0" brushRef="#br0" timeOffset="954.411">1693 565,'-29'33,"-9"17,6-1,9-13,13-14,8-9</inkml:trace>
  <inkml:trace contextRef="#ctx0" brushRef="#br0" timeOffset="1207.911">1750 85,'0'0</inkml:trace>
  <inkml:trace contextRef="#ctx0" brushRef="#br0" timeOffset="1454.552">2173 1,'-76'437,"38"-242,11-65,26-107,1-24</inkml:trace>
  <inkml:trace contextRef="#ctx0" brushRef="#br0" timeOffset="1632.379">1834 424,'34'5,"25"6,7 1,-2-1,-8 3,-8-2,-7-3,-7-3,-3 3,-3 0,-6-3</inkml:trace>
  <inkml:trace contextRef="#ctx0" brushRef="#br0" timeOffset="1783.935">2568 593,'-10'28,"-3"11</inkml:trace>
  <inkml:trace contextRef="#ctx0" brushRef="#br0" timeOffset="1953.938">2624 198,'0'0</inkml:trace>
  <inkml:trace contextRef="#ctx0" brushRef="#br0" timeOffset="2135.397">2878 565,'-2'6,"-2"0,2 0,-1 0,1 0,0 1,0-1,0 1,1-1,0 1,1-1,-1 1,1 0,1-1,-1 3,2-9,-1 1,0 0,1-1,-1 1,1-1,-1 1,1-1,-1 0,1 0,-1 1,1-1,-1 0,1 0,-1 0,1-1,-1 1,1 0,-1-1,0 1,1-1,-1 1,1-1,-1 1,0-1,1 0,-1 0,0 0,0 0,0 0,1-1,1 1,14-10,-1 1,-1-2,0 0,0-1,-1-1,-1 0,-1-1,0 0,0-1,-2 0,6-11,-14 25,0 0,0 0,-1-1,1 1,-1 0,1-1,-1 1,0-1,0 1,0-1,0 1,0-1,-1 0,1 0,-1 1,0-1,0 0,0 0,0 1,0-1,-1 0,1 0,-1 1,1-1,-1 0,0 1,0-1,-1 1,1-1,0 1,-1-1,1 1,-1 0,0 0,0 0,0 0,0 0,0 0,0 1,0-1,-1 1,1-1,-1 1,1 0,-1 0,1 0,-1 0,0 0,1 1,-1-1,0 1,0 0,-1 0,-6 2,0 0,0 1,0 1,0-1,1 2,-1-1,1 1,0 1,1-1,0 2,-1-1,2 1,-1 0,1 1,-4 5,-6 7</inkml:trace>
  <inkml:trace contextRef="#ctx0" brushRef="#br0" timeOffset="2532.463">3245 706,'111'-171,"-110"169,-1 1,1-1,-1 1,1-1,0 1,0-1,-1 1,1 0,0-1,0 1,0 0,0 0,1-1,-1 1,0 0,0 0,1 0,-1 0,1 1,-1-1,1 0,-1 1,1-1,-1 1,1-1,-1 1,1 0,0-1,-1 1,1 0,0 0,-1 0,1 1,-1-1,1 0,0 0,-1 1,1-1,-1 1,1 0,-1-1,1 1,-1 0,1 0,-1 0,0 0,0 0,1 0,-1 0,0 0,1 2,9 17,-9-15,0 0,0 0,0 0,1-1,0 1,0-1,0 0,0 0,1 0,0 0,-1-1,1 1,1-1,-1 0,0 0,1 0,-1-1,1 0,0 0,0 0,0 0,0-1,3 1,5 0,-1-1,1 0,-1-1,1 0,-1-1,0-1,1 0,-1 0,0-1,0-1,0 0,0-1,-1 0,0 0,0-1,0-1,-1 0,0-1,0 1,-1-2,0 1,0-2,-1 1,0-1,-1 0,5-9,-2-5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5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171 167,'1'-6,"0"-1,0 1,-1 0,0 0,0-1,0 1,-1 0,0 0,0-1,0 1,-1 0,0 0,0 0,-1 1,1-1,-1 0,-1 1,1 0,-1 0,0 0,0 0,0 0,-1 1,1 0,-1 0,0 0,-1 1,1-1,0 1,-1 1,-3-2,7 4,-1 0,0 0,1 0,-1 0,0 1,1 0,-1-1,1 1,-1 0,1 0,-1 0,1 0,0 1,-1-1,1 1,0-1,0 1,0 0,0 0,0 0,1 0,-1 0,1 0,-1 0,1 1,0-1,-1 1,1-1,1 1,-1-1,0 1,-18 84,36 78,-5-99,97 357,-76-225,-31-194,-1 1,0 0,0-1,-1 1,1 0,-1-1,0 1,0 0,-1-1,1 1,-1 0,0-1,0 1,-1-1,1 1,-1-1,0 1,0-1,0 0,-1 0,0 0,0-1,0 1,0 0,0-1,-1 0,1 0,-1 0,0 0,0-1,0 1,0-1,0 0,-1 0,1-1,0 1,-1-1,-3 1,5-2,-1 0,0-1,1 1,-1 0,1-1,-1 0,1 0,0 0,-1 0,1-1,0 1,0-1,0 0,0 0,0 0,0 0,0 0,1-1,-1 1,1-1,0 0,-1 1,1-1,1 0,-1 0,0-1,1 1,-1 0,0-4,-3-13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8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0 211,'57'284,"-30"-87,-27-191,0-1,0 1,0 0,1-1,-1 1,1 0,0 0,1-1,0 1,-1-1,2 0,-1 1,1-1,0 1,-1-6,-1 0,0 0,0 0,0 0,0-1,0 1,0 0,0-1,0 1,0 0,0-1,0 0,0 1,0-1,0 0,0 1,0-1,-1 0,1 0,0 1,0-1,-1 0,1 0,-1 0,1 0,-1 0,1 0,-1 0,1 0,-1 0,0-1,0 1,0 0,0 0,1-1,85-313,-13 139,-51 131,-17 28</inkml:trace>
  <inkml:trace contextRef="#ctx0" brushRef="#br0" timeOffset="588.383">734 14,'0'-5,"-5"-2,-2 6,-3 2,-2 7,-2 1,0 4,-1 0,1 3,3 2,-1 0,1 0,-2-2,-4 1,2 2,-2-2,6-4,6-4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1 118,'137'0,"-135"0,0 0,0 0,0 1,0-1,0 0,1 1,-1-1,0 1,0 0,-1-1,1 1,0 0,0 0,0 0,0 1,-1-1,1 0,-1 1,1-1,-1 1,1 0,-1-1,0 1,0 0,0 0,0-1,0 1,0 0,0 0,-1 0,1 0,-1 0,1 0,-1 1,0-1,0 0,0 0,0 0,0 0,0 0,-1 0,1 0,-1 0,1 0,-1 0,0 0,0 0,0 0,0 0,0 0,0 0,-1 0,0 1,0-1,0 0,0 1,0-1,1 1,0 0,-1-1,1 1,0 0,0 0,0 0,1 0,-1 0,1 0,-1 0,1 0,0 0,0 0,1 0,-1 0,1 0,-1 0,1 0,0 0,0 0,0-1,0 1,1 0,-1-1,1 1,0-1,0 1,-1-1,2 0,-1 1,0-1,0 0,1-1,-1 1,1 0,2 1,75-9,-54 0</inkml:trace>
  <inkml:trace contextRef="#ctx0" brushRef="#br0" timeOffset="1828.83">368 682,'-27'17,"9"-7,0 1,1 1,0 0,1 1,1 1,0 0,0 1,2 0,0 2,1-1,-5 10,16-23,-1 1,1-1,0 1,1 0,-1-1,1 1,-1 0,1-1,0 1,1 0,-1 0,1-1,-1 1,1 0,0-1,0 1,1-1,-1 0,1 1,0-1,0 0,0 0,0 0,0 0,1 0,-1 0,1-1,0 1,0-1,0 0,0 0,0 0,0 0,0 0,1-1,-1 1,1-1,-1 0,1 0,0-1,-1 1,1-1,0 1,-1-1,1 0,0-1,2 1,12-2,0-1,0-1,0 0,-1-1,0-1,0-1,0 0,-1-1,0-1,0-1,-1 0,0-1,8-8,164-175,-166 173,-1-1,-2-1,0-1,-1 0,-1-1,-2-1,0 0,-2-1,-1-1,-1 0,-1 0,-2-1,0 0,-3 0,2-21,-6 43,0 1,0 0,-1-1,0 1,0-1,-1 1,1 0,-1 0,-1 0,1 0,-1 0,0 1,0-1,-1 1,0 0,1 0,-2 0,1 0,-1 1,1-1,-1 1,-1 0,1 1,0-1,-1 1,0 0,1 1,-1-1,0 1,-1 0,1 1,0-1,0 1,-1 1,1-1,-1 1,1 0,0 0,-1 1,1 0,-1 0,1 1,0-1,-4 3,-2 2,0 1,1 0,1 0,-1 1,1 0,0 1,1 0,0 1,0 0,1 0,1 1,-1 0,2 1,0-1,0 1,1 0,0 1,1-1,1 1,0 0,0 0,2 0,-1 0,2 0,0 0,0 0,1 0,1 0,0 0,1 0,0 0,5 11,4 5,2-1,0 0,2-1,1-1,1 0,1-1,1-1,16 13,-23-25,0 0,1-1,0-1,1 0,0-1,0 0,1-1,0-1,1-1,16 5,8-17,-29-4</inkml:trace>
  <inkml:trace contextRef="#ctx0" brushRef="#br0" timeOffset="2081.95">1383 456,'-33'38,"-26"37,-3 11,5-5,11-12,10-16,10-14,10-8,7-4,1-8,1-1,3 0,1-2</inkml:trace>
  <inkml:trace contextRef="#ctx0" brushRef="#br0" timeOffset="2366.584">1016 428,'10'29,"8"23,5 9,4-2,-2-7,-2-6,1-7,1-5,-3-3,-2-8,1-7,-2-6</inkml:trace>
  <inkml:trace contextRef="#ctx0" brushRef="#br0" timeOffset="2632.597">1637 174,'-14'29,"-5"9</inkml:trace>
  <inkml:trace contextRef="#ctx0" brushRef="#br0" timeOffset="3130.553">1863 598,'-35'15,"0"2,1 2,2 1,0 2,0 0,-1 5,30-25,-1 1,0-1,1 1,0-1,-1 1,1 0,0 1,1-1,-1 0,0 1,1 0,0-1,0 1,0 0,0 0,1 0,-1 0,1 0,0 1,0-1,1 0,-1 1,1-1,0 0,0 1,1-1,-1 0,1 0,0 1,0-1,0 0,1 0,-1 0,1 0,0 0,0 0,1-1,-1 1,1-1,-1 1,1-1,0 0,3 2,1 0,0-1,0 0,0-1,1 1,0-1,-1-1,1 1,0-2,0 1,1-1,-1 0,0 0,0-1,1 0,-1-1,0 0,0 0,0-1,0 0,0 0,0-1,0 0,6-4,9-4,-1-1,0-2,-1 0,0-1,-2-1,0-1,3-4,-1-3,-1-1,-2 0,0-1,-2-2,10-19,-1 2,-7 16,0-1,-2 0,-1-1,-2-1,-1 0,-1 0,-2-2,-1 1,-2-1,-1 0,-2 0,-1 0,-2-25,0 55,0 0,0 0,0 0,-1 0,0 0,1 0,-1 0,-1 1,1-1,0 0,-1 1,0-1,0 1,0-1,0 1,-1 0,1 0,-1 0,0 0,0 0,0 1,0-1,0 1,0 0,-1 0,1 0,-1 0,0 1,1 0,-1-1,0 1,0 0,0 1,0-1,0 1,0 0,0 0,0 0,0 0,1 1,-3 0,-9 5,0 2,0 0,0 0,1 1,0 1,1 1,0 0,1 0,0 1,1 1,0 0,1 1,0 0,2 0,-1 1,2 0,0 0,0 1,2 0,-2 7,1-7,2 0,-1 0,2 1,0-1,1 1,1 0,0 0,1 0,1 0,1-1,0 1,1 0,1-1,0 1,2-1,0-1,0 1,2-1,-1 0,2 0,0-1,1 0,0-1,1 0,1-1,0 0,10 7,-13-13,-1-1,2-1,-1 0,0 0,1-1,0 0,0 0,-1-1,2-1,1 1,13 0</inkml:trace>
  <inkml:trace contextRef="#ctx0" brushRef="#br0" timeOffset="3715.807">2427 456,'-11'20,"0"1,1 1,1 0,1 0,1 1,1 0,1 0,1 0,1 1,1-1,1 1,2 22,-1-43,1 0,-1 0,1 0,0-1,0 1,0 0,0-1,0 1,1 0,-1-1,1 0,0 1,0-1,0 0,0 0,0 0,0 0,0 0,1 0,-1-1,1 1,-1-1,1 0,0 0,-1 0,1 0,0 0,0 0,0-1,-1 1,1-1,0 0,0 0,0 0,0 0,0-1,2 0,6 0,0-2,-1 1,1-2,-1 1,0-1,0-1,0 0,0 0,5-5,9-9,0-1,-2-1,0-1,-1 0,-1-2,-2-1,0 0,8-17,-22 35,38-38,-40 47,-1-1,0 0,1 1,-1-1,0 1,0-1,0 1,0-1,0 1,0 0,-1-1,1 1,0 0,-1 0,1 0,-1-1,0 1,0 0,0 0,0 0,0 0,0 0,0 0,-1 1,-24 121,-54 322,21-187,27-203,30-55,1 0,-1 0,0 0,0 0,0 0,1-1,-1 1,0 0,0 0,0-1,0 1,0-1,0 1,0-1,0 1,-1-1,1 0,0 1,0-1,0 0,0 0,-1 0,1 0,0 0,0 0,0 0,0 0,0 0,-1-1,1 1,0 0,0-1,0 1,0-1,0 0,0 1,0-1,0 0,0 1,0-1,0 0,1 0,-1 0,0 0,0 0,1 0,-1 0,1 0,-1 0,1 0,-1 0,1-1,-10-22,1-1,2 0,0 0,2-1,1 0,0 1,2-2,1 1,2 0,0 0,5-20,20-118,-16 132</inkml:trace>
  <inkml:trace contextRef="#ctx0" brushRef="#br0" timeOffset="3983.983">3134 174,'-20'24,"-10"13,-1 4,5 1,2-8,6-3,5-4,5-5</inkml:trace>
  <inkml:trace contextRef="#ctx0" brushRef="#br0" timeOffset="4844.337">1722 61,'-14'19,"-10"16,-6 3,3-2,1-6,5-3,6-2,5-5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5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1 762,'56'-2,"113"-22,-27-7,-124 30,-7 1</inkml:trace>
  <inkml:trace contextRef="#ctx0" brushRef="#br0" timeOffset="399.441">142 451,'5'10,"1"12,0 8,-1 3,-1 1,-2 0,-1-2,0-1,-1-1,0-1,-1 0,1-1,5 0,1 0,0 0,-2 0,0 0,-2-5</inkml:trace>
  <inkml:trace contextRef="#ctx0" brushRef="#br0" timeOffset="3638.11">622 677,'171'-281,"-55"94,-116 186,0 0,1-1,-1 1,0 0,1 0,-1 0,1 0,-1 0,1 0,0 1,-1-1,1 0,0 0,-1 0,1 1,0-1,0 0,0 1,0-1,0 0,0 1,0-1,0 1,0 0,0-1,0 1,0 0,0-1,0 1,0 0,0 0,0 0,0 0,1 0,-1 0,0 1,0-1,0 0,0 0,0 1,0-1,0 1,0-1,0 1,0-1,0 1,0 0,-1-1,1 1,0 0,0 0,-1-1,1 1,0 0,-1 0,1 1,8 88,-10-82,0 0,1 0,0 0,0 0,1 0,0 0,1 0,0 0,0-1,0 1,1 0,1-1,-1 0,1 0,3 5,-5-10,0 0,-1 0,1-1,0 1,0 0,0-1,0 0,1 1,-1-1,0 0,0 0,1 0,-1-1,1 1,-1 0,1-1,-1 0,1 1,-1-1,1 0,-1 0,1-1,-1 1,1 0,-1-1,1 0,-1 1,0-1,1 0,-1 0,0-1,0 1,2-1,69-55,-70 54,152-158,-155 160,0 0,1 0,-1 1,0-1,1 0,-1 0,1 0,-1 0,1 1,-1-1,1 0,0 0,-1 1,1-1,0 1,0-1,0 0,-1 1,1-1,0 1,0 0,0-1,0 1,0 0,0-1,-1 1,1 0,0 0,0 0,0 0,0 0,0 0,0 0,0 0,0 0,0 1,0-1,0 0,0 1,0-1,-1 0,1 1,0-1,0 1,0-1,-1 1,1 0,0-1,-1 1,1 0,0-1,-1 1,1 0,-1 0,1 0,-1 0,1 0,10 59,-10-50,1 3,0-1,1 0,1 0,0 1,0-2,1 1,0-1,1 1,1-1,0-1,0 0,1 0,8 9,-2-3</inkml:trace>
  <inkml:trace contextRef="#ctx0" brushRef="#br0" timeOffset="3923.717">649 818,'44'-14,"28"-10,11-1,2 0,-4 3,-11 6,-9 1,-8 2,-10 4,-7 4,-4 2,-4 2,-1 1,-1 0,-4 6,-11 6,-8 1</inkml:trace>
  <inkml:trace contextRef="#ctx0" brushRef="#br0" timeOffset="4572.713">1073 931,'-305'378,"279"-340,21-30,18-25,143-221,-128 205,-8 7,2 2,1 0,1 1,1 1,0 1,22-12,-45 32,0-1,1 1,-1 0,1 0,0 0,-1 0,1 0,0 1,-1-1,1 1,0 0,0-1,0 1,-1 1,1-1,0 0,0 1,-1-1,1 1,0 0,-1 0,1 0,-1 0,1 0,-1 1,1-1,-1 1,0-1,0 1,0 0,0 0,0 0,0 0,0 1,-1-1,1 0,-1 1,0-1,1 1,-1-1,39 112,-39-109,42 141,-36-122,-5-22,-1 1,1 0,-1 0,0-1,0 1,0 0,0 0,-1 0,1 0,-1 0,0 0,0 0,0 0,0 0,0 0,-1 0,1 0,-1 0,0 0,0 0,0 0,0 0,-1 1,0-3,-1-1,1 1,-1 0,0-1,1 0,-1 0,0 0,1 0,-1 0,0 0,1-1,-1 1,0-1,1 1,-1-1,1 0,-1 0,1-1,0 1,-1 0,1-1,0 1,-1-2,-4-1,-20-13,1-1,1-1,1-2,0 0,-19-24,21 19,4 3</inkml:trace>
  <inkml:trace contextRef="#ctx0" brushRef="#br0" timeOffset="5068.897">1637 57,'4'-2,"-1"1,1 0,0 0,-1 0,1 0,0 1,0-1,-1 1,1 0,0 0,0 0,-1 1,1 0,0-1,0 1,-1 0,1 1,-1-1,1 1,-1-1,1 1,-1 0,0 0,0 1,0-1,0 1,-1-1,1 1,-1 0,1 0,-1 0,0 0,0 1,0-1,-1 0,1 1,-1-1,0 1,0 0,0-1,0 5,7 20,-1 1,-2 1,-1-1,-1 1,-2 0,-1 0,-4 28,2 3,2 17,2-5,-3 1,-4-1,-2-1,-4 1,-3-1,-2-1,-8 10,18-61,-2-1,0-1,-1 1,-1-1,-1-1,0 1,-1-2,-10 10,-20 16,24-28</inkml:trace>
  <inkml:trace contextRef="#ctx0" brushRef="#br0" timeOffset="5605.463">763 0,'-43'86,"4"2,3 2,5 1,4 1,4 2,4 0,-6 86,20-137,2-1,2 1,2 0,2 0,1-1,3 1,1-1,2-1,2 0,1 0,3-1,9 18,-17-45,0 0,1-1,0 0,1 0,1-1,-1 0,2-1,-1 0,2-1,-1-1,1 1,0-2,1 0,0-1,0 0,14 4,-4-4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59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0 639,'36'176,"12"95,-48-264,1 0,0 0,0 0,1 0,0 0,0 0,0-1,1 1,0-1,0 1,1-1,0 0,0-1,0 1,3 1,-4-7,1 0,-1-1,0 1,1-1,-1 1,0-1,1 0,-1-1,0 1,0 0,0-1,0 0,0 0,0 0,0 0,-1 0,1 0,-1-1,1 1,-1-1,0 0,0 0,0 0,-1 0,1 0,0 0,-1 0,0 0,86-219,29-46,-103 224,-9 24</inkml:trace>
  <inkml:trace contextRef="#ctx0" brushRef="#br0" timeOffset="535.003">84 384,'107'23,"-90"-21,-1-1,1 0,-1-1,1-1,-1-1,1 0,-1-1,12-3,89-9,-150-10,-136-42,150 59</inkml:trace>
  <inkml:trace contextRef="#ctx0" brushRef="#br0" timeOffset="878.371">112 130,'15'-4,"18"-8,10 0,1 1,-2 2,-3 4,-3 1,-3 3,-3 5,-1 3,-1 0,-5-2</inkml:trace>
  <inkml:trace contextRef="#ctx0" brushRef="#br0" timeOffset="2734.685">762 808,'-17'39,"17"-39,0 1,0 0,0-1,-1 1,1 0,0-1,0 1,0 0,0 0,0-1,0 1,1 0,-1-1,0 1,0 0,0-1,1 1,-1-1,0 1,0 0,1-1,-1 1,1-1,-1 1,1-1,-1 1,1-1,-1 1,1-1,-1 1,1-1,-1 0,1 1,0-1,-1 0,1 0,0 1,-1-1,1 0,0 0,-1 0,1 0,0 0,-1 0,1 0,0 0,-1 0,1 0,0 0,-1 0,1 0,0-1,-1 1,1 0,0-1,6-2,-1 0,0 0,0-1,0 0,0 0,0-1,-1 0,0 0,0 0,0 0,-1-1,0 1,0-1,0-1,-1 1,2-4,-5 9,-1-1,0 1,1 0,-1-1,0 1,0-1,0 1,0 0,0 0,0 0,0 0,0-1,0 1,-1 1,1-1,0 0,-1 0,1 0,-1 1,1-1,-1 1,1-1,-1 1,1-1,-1 1,1 0,-1 0,1 0,-1 0,0 0,1 0,-1 0,1 1,-1-1,1 0,-1 1,1-1,-1 1,1 0,-1 0,1-1,0 1,-1 0,1 0,0 0,0 0,0 0,0 1,-1 0,0-2,0 1,0 0,0 0,0 0,0 0,0 0,0 1,0-1,0 0,1 1,-1 0,1-1,-1 1,1 0,-1 0,1 0,0 0,0 0,0 0,0 0,0 0,1 0,-1 0,1 0,-1 1,1-1,0 0,0 0,0 2,7 4</inkml:trace>
  <inkml:trace contextRef="#ctx0" brushRef="#br0" timeOffset="3519.211">1411 103,'-149'-98,"148"98,-1-1,1 0,0 1,0-1,-1 1,1 0,0-1,-1 1,1 0,-1 0,1 0,0 0,-1 0,1 0,-1 0,1 0,0 1,-1-1,1 0,0 1,-1-1,1 1,0 0,0-1,0 1,-1 0,1 0,0 0,0 0,0 0,0 0,0 0,1 0,-1 0,0 0,0 0,1 1,-1-1,1 0,-1 0,1 1,-1-1,1 0,0 2,-6 66,6-60,31 204,27 168,1 9,-51-338,-1 67,-9-106,2 2,-2-1,0 0,0 1,-1-1,-1 0,0 0,-1-1,-1 1,0-1,-1-1,0 1,-1-1,0 0,-1 0,0-1,-1-1,0 1,-5 2,11-10,0-1,-1 1,1-1,-1 0,0-1,1 1,-1-1,0 0,0 0,0 0,0-1,0 1,0-1,0-1,0 1,0-1,1 0,-1 0,0 0,0 0,0-1,1 0,-1 0,1 0,0-1,-1 1,1-1,0 0,1 0,-1-1,0 1,1-1,0 0,0 0,0 0,0 0,1 0,-1-1,1 1,0-1,0 1,1-1,0 0,0 0,0 0,0 1,0-4,0-4,-1 0,1 0,1-1,0 1,1 0,1 0,-1 0,2 0,0 0,0 1,1-1,1 1,0-2,6-5</inkml:trace>
  <inkml:trace contextRef="#ctx0" brushRef="#br0" timeOffset="4279.472">1636 639,'11'6,"0"0,-1 1,0 0,-1 1,1 0,-1 1,-1-1,0 2,0-1,-1 1,0 0,0 1,-1 0,-1 0,0 0,-1 0,0 1,0 0,1 8,36 208,-38-200,21 56,-3-110,22-107,-26 75,2 1,2 0,3 2,11-15,55-65,-70 118</inkml:trace>
  <inkml:trace contextRef="#ctx0" brushRef="#br0" timeOffset="4714.08">1665 300,'341'0,"-317"-4,-29-10,-2 10,-11-7,1 0,-1-1,2-1,0-1,0-1,2 0,-1-1,10 8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05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194 135,'-19'20,"-11"15,-6 2,4 0,2-7,7-4,6-6</inkml:trace>
  <inkml:trace contextRef="#ctx0" brushRef="#br0" timeOffset="663.964">166 728,'-26'32,"8"-14,2 0,0 2,1 0,1 1,1 0,1 1,1 0,0 1,0 7,10-28,1 0,-1 1,1-1,0 1,-1-1,1 1,0-1,0 0,1 1,-1-1,0 1,1-1,0 1,-1-1,1 0,0 0,0 1,1-1,-1 0,0 0,1 0,-1 0,1 0,-1 0,1-1,0 1,0-1,0 1,0-1,0 1,0-1,0 0,0 0,1 0,-1 0,0-1,1 1,-1 0,1-1,-1 0,1 0,-1 0,0 0,1 0,-1 0,1 0,-1-1,1 1,-1-1,10-1,1 0,-1 0,0-1,0-1,-1 0,1-1,-1 0,0-1,0 0,-1 0,0-1,0-1,0 0,-1 0,4-6,117-150,-118 147,15-23,-2-1,-1-1,-3-2,-1 0,-2-1,-2-1,-2 0,-3-1,1-13,-10 49,-1 0,0 0,-1 0,-1 0,1 0,-2 0,1 0,-2 0,1 0,-3-3,4 11,0-1,0 1,0 0,-1 0,1 1,-1-1,0 0,0 1,0-1,0 1,0-1,-1 1,1 0,-1 0,1 0,-1 0,0 0,0 1,1-1,-1 1,0 0,-1 0,1 0,0 0,0 1,0-1,0 1,-1-1,1 1,0 0,-1 1,1-1,0 1,0-1,0 1,-1 0,-8 5,0 0,0 1,1 0,1 1,-1 0,1 1,0 0,1 1,0 0,1 0,0 1,0 0,1 0,1 0,0 1,-5 12,4-7,0 0,1 0,1 0,0 1,1 0,1-1,1 1,1 1,0-1,1 0,1 0,1 0,1 0,0 0,1-1,1 1,0-1,2 0,0 0,1-1,4 6,-5-7,1-1,0 0,1 0,1-1,1 0,-1-1,2 0,0-1,0 0,1 0,0-2,1 0,0 0,0-1,1-1,2 0,7-1</inkml:trace>
  <inkml:trace contextRef="#ctx0" brushRef="#br0" timeOffset="912.016">928 502,'-29'43,"-19"34,-6 13,6-4,7-17,9-14,12-13,8-8,11-10,6-14,2-9</inkml:trace>
  <inkml:trace contextRef="#ctx0" brushRef="#br0" timeOffset="1092.697">674 502,'5'39,"6"21,1 7,-1-5,3-11,-2-11,2-7,3-4,5-8,-3-1,1-6,-3-9,-5-5</inkml:trace>
  <inkml:trace contextRef="#ctx0" brushRef="#br0" timeOffset="1299.998">1097 22,'-9'29,"-4"14,1 0</inkml:trace>
  <inkml:trace contextRef="#ctx0" brushRef="#br0" timeOffset="1749.953">1154 700,'-11'22,"1"-5,1 0,1 1,1 0,0 0,1 1,1 0,1 0,0 6,4-23,-1 1,1-1,0 0,-1 1,1-1,1 0,-1 1,0-1,0 0,1 1,0-1,-1 0,1 0,0 0,0 1,0-1,0 0,0 0,1 0,-1-1,1 1,-1 0,1 0,0-1,-1 1,1-1,0 0,0 1,0-1,0 0,0 0,0 0,1 0,-1-1,0 1,0-1,1 1,-1-1,0 0,1 1,-1-1,0-1,1 1,-1 0,0-1,10-2,-1 0,1-1,-1-1,-1 0,1 0,-1-1,0-1,0 0,0 0,-1-1,0 0,-1 0,0-1,0 0,-1-1,3-4,92-174,-96 173,14-31,-3-1,-2-1,-2 0,-2-1,-2 0,-2-1,-1-40,-4 81,-1 0,-1 0,1 0,-1 0,-1 0,0 0,0 0,-1 0,0 1,0-1,-1 0,0 1,-1 0,1-1,-2 1,1 1,-1-1,0 1,-1 0,0 0,0 0,0 1,-1 0,-4-3,7 8,0 0,0 0,0 0,-1 1,1 0,0 0,0 0,0 0,0 0,-1 1,1 0,0 0,0 0,0 0,0 1,0-1,1 1,-1 0,0 0,1 1,-1-1,1 1,0 0,-2 1,-67 77,60-66,2 1,0 0,0 0,2 1,0 0,0 0,2 1,0 0,2 1,0-1,0 1,2-1,0 1,2 0,0 0,1 0,0 0,2-1,0 1,2-1,0 2,40 53,-31-55</inkml:trace>
  <inkml:trace contextRef="#ctx0" brushRef="#br0" timeOffset="2263.17">1492 672,'-4'6,"0"0,0 1,1-1,0 1,0 0,0 0,1 0,0 0,0 0,1 0,0 1,0-1,1 0,0 1,0-1,2 8,-2-14,0 0,1 0,-1 1,1-1,-1 0,1 0,-1 0,1 0,0 0,-1 0,1 0,0 0,0-1,0 1,0 0,0 0,0-1,0 1,0 0,0-1,0 1,0-1,0 0,0 1,1-1,-1 0,0 0,0 1,0-1,1 0,-1 0,0 0,0-1,0 1,1 0,-1 0,0-1,0 1,0 0,0-1,0 1,1-1,-1 0,0 1,0-2,48-33,67-116,-115 151,-1 1,0-1,0 1,0-1,1 0,-1 1,0-1,0 1,1-1,-1 0,0 1,1-1,-1 0,0 0,1 1,-1-1,0 0,1 0,-1 1,1-1,-1 0,1 0,-1 0,0 0,1 0,-1 0,1 0,-1 0,1 0,-1 0,1 0,-1 0,1 0,-1 0,0 0,1 0,-1 0,1-1,-1 1,0 0,1 0,-1 0,1-1,-1 1,0 0,1-1,-1 1,0 0,1-1,-1 1,0 0,0-1,1 1,-1-1,0 1,0 0,0-1,0 1,1-1,-3 40,-16 108,7 81,8-197,-2 0,-1 0,-1-1,-1 0,-2-1,-5 10,13-34,0 0,0 0,0 0,-1-1,1 1,-1-1,0 0,0 1,-1-1,1-1,-1 1,0 0,0-1,0 0,-1 0,1 0,-5 2,7-7,0 1,0-1,0 1,1-1,-1 0,0 1,1-1,-1 0,1 0,-1 0,1-1,0 1,0 0,0 0,0-1,1 1,-1 0,1-1,-1 1,1 0,0-1,0 1,0-2,-3-8,-4-12</inkml:trace>
  <inkml:trace contextRef="#ctx0" brushRef="#br0" timeOffset="2528.807">1775 164,'-24'29,"-8"14,-3 0,4-3,7-3,8-3,7-8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21.3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1 867,'0'-1,"0"1,0-1,1 1,-1-1,0 1,0-1,1 1,-1-1,1 1,-1-1,0 1,1 0,-1-1,1 1,-1 0,1-1,-1 1,1 0,-1 0,1-1,-1 1,1 0,-1 0,1 0,-1 0,1 0,-1 0,1 0,0 0,-1 0,1 0,-1 0,1 0,-1 0,1 0,-1 0,1 1,-1-1,1 0,-1 0,1 1,-1-1,1 0,-1 1,1-1,-1 0,0 1,1-1,-1 1,0-1,1 1,-1-1,0 1,1-1,-1 1,0-1,0 1,5-53,11-135,71-66,-80 242,1 0,0 1,0 0,1 0,0 1,1 0,0 1,1 0,0 0,0 1,0 1,1 0,0 1,0 0,0 0,5 0,0-2,2 1,0 1,0 1,0 1,1 0,-1 2,1 0,0 1,-1 1,16 3,83 23,76 4,-165-31,0-1,-1-2,1 0,-1-2,0-1,0-2,16-6,19-6,-50 17,-1 1,0-2,0 0,0 0,0-1,0-1,-1 0,0 0,-1-1,1 0,-1-1,0 0,-1-1,0 0,-1-1,0 1,2-4,38-80,-47 93,-1 0,0 1,0-1,0 0,0 0,1 1,-1-1,0 0,0 1,1-1,-1 0,0 0,0 1,1-1,-1 0,0 0,1 0,-1 0,0 1,1-1,-1 0,0 0,1 0,-1 0,0 0,1 0,-1 0,0 0,1 0,-1 0,1 0,-1 0,0 0,1 0,-1 0,0 0,1 0,-1-1,0 1,1 0,-1 0,0 0,1-1,-1 1,0 0,0 0,1-1,-1 1,0 0,0 0,0-1,1 1,-1 0,0-1,0 1,0 0,0-1,0 1,3 37,-3-34,0 6,0-1,1 0,0 0,0 0,1 0,0 0,0 0,1-1,0 1,1-1,-1 1,1-1,1 0,-1-1,1 1,1-1,-1 0,1 0,0 0,0-1,1 0,-1 0,6 2,21 12,-19-9,2 0,-1-1,1-1,1-1,-1 0,1-1,1-1,-1-1,18 3,250-6,-116 27,141-27,-301 3,0 0,1 0,-1 1,-1 0,1 1,-1 0,0 0,0 1,-1 0,0 0,0 1,-1 0,0 0,0 1,-1-1,0 1,0 0,-1 1,0-1,-1 1,0-1,1 11,-1-13,14 55,-5-54,-6-13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22.1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875 0,'-34'33,"2"1,1 2,2 1,1 2,2 0,-15 33,23-40,2 1,1 1,1 0,2 1,-2 15,11-37,0-1,1 1,0 0,1 0,0 0,1 0,1 0,0 0,1 0,0 0,1 0,1 0,0-1,0 0,1 0,5 9,-2-10,0 0,0 0,1-1,1 0,0-1,0 0,1 0,0-1,0-1,1 1,0-2,0 0,1 0,-1-1,1-1,0 0,1-1,-1 0,1-1,-1-1,1 0,0-1,12 1,0-2,0-1,0-1,-1-1,1-2,-1 0,0-2,0 0,-1-2,0-1,2-2,-3 0,0-1,-1-1,0-1,-2 0,0-2,0-1,-2 0,0-1,-2-1,3-6,-11 17,-2-1,0-1,0 1,-1-1,0 0,-1 0,0-1,-1 1,0-1,-2 0,1 1,-1-1,-1 0,0 0,-1 0,0 0,-1 1,-1-1,0 0,0 1,-6-12,-3 4,0-1,-1 2,-2-1,0 2,-1 0,0 1,-1 1,-1 0,-1 1,0 1,-1 1,-1 1,0 1,0 0,-1 2,0 0,-1 2,0 0,0 2,0 0,-1 2,0 1,1 0,-1 2,0 1,0 0,-41 2,12 1</inkml:trace>
  <inkml:trace contextRef="#ctx0" brushRef="#br0" timeOffset="502.945">0 480,'10'-3,"0"0,0 0,0 1,1 1,-1 0,0 0,1 1,-1 0,0 0,1 2,8 1,16 0,73 1,0-5,0-5,62-12,712-79,-498 78,-361 19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0.01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1,'-1'16,"1"1,0 0,2 0,0 0,1 0,0-1,2 1,0-1,0 0,2-1,0 1,1-1,0-1,1 1,5 4,0-6,0-1,0 0,2-1,-1-1,1-1,1 0,0-1,0-1,0 0,1-2,1 1,10 4,123 25,-97-28,0-3,1-2,49-4,-8 0,44-9,142-52,55 41,-317 17,1 1,-1 1,1 1,0 0,-1 2,1 0,0 2,0 0,9 3,27 6,-47-11,0 2,0-1,0 1,-1 1,1 0,-1 0,0 1,0 1,0-1,-1 2,1-1,-1 1,6 6,81 132,-93-142,0 0,1-1,-1 1,0-1,0 0,1 0,-1 0,0 0,1 0,-1-1,1 0,-1 0,1 0,-1 0,1 0,-1-1,1 1,-1-1,0 0,1 0,-1 0,0 0,1-1,-1 0,0 1,0-1,-1 0,1 0,0-1,-1 1,1 0,-1-1,1 0,1-2,16-10,108-52,-105 59,0 1,1 2,-1 0,1 1,0 2,6 0,-4 1,135 14,-10 23,-9-14,-91-14,0-2,1-3,-1-2,17-2,-2 0,-49 0,-1 0,1-1,-1-1,1 0,-1-1,0-1,-1 0,1-2,-1 1,0-2,-1 0,1-1,-2 0,1-1,-1-1,-1 0,0 0,-1-1,0-1,-1 0,6-9,68-120,-74 121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1.3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346 11,'-89'138,"75"-111,-82 142,-51 30,218-305,40-67,-5 14,-24 57,-80 101,1 0,-1 1,1-1,-1 1,0 0,1 0,-1 0,1 0,-1 0,1 0,-1 1,0-1,1 1,-1-1,1 1,-1 0,0 0,0 0,0 1,0-1,0 0,0 1,0-1,0 1,0 0,0-1,-1 1,1 0,-1 0,0 0,1 0,-1 0,0 1,0-1,0 0,-1 1,1-1,0 0,-1 3,11 13,19 26,-3 2,-1 1,-3 1,-2 0,9 33,-1 34,-29-114,-3-9</inkml:trace>
  <inkml:trace contextRef="#ctx0" brushRef="#br0" timeOffset="346.061">92 349,'43'0,"20"0,3 0,-5-5,-7-1,-9 0,-7 1,-5 2,-3 1,-2 0,-1 2,-1 0,-4 5,-1 1,-4 1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15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0,'0'4,"5"6,0 5,1 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3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0 282,'43'-4,"0"-2,0-2,-1-1,-1-3,0-1,0-2,27-16,-46 23,-1-1,1-2,-2 0,0-1,0-1,-1-1,-1 0,0-2,-1 0,-1-1,0 0,4-8,-68 143,22-24,4 0,4 2,-4 81,14-104,1-20,-36 193,38-231,0 0,-1 0,0 0,-1-1,-1 0,0 0,-1-1,-1 0,0 0,0-1,-1-1,-1 1,0-2,-3 2,10-8,1-1,-1 1,1-1,-1 0,0-1,0 1,0-1,0 0,-1 0,1-1,-1 0,1 0,-1 0,1 0,-1-1,1 0,-1 0,0 0,1-1,-1 0,1 0,-1-1,1 1,0-1,-1 0,1 0,0-1,0 0,1 0,-1 0,1 0,-1-1,1 1,0-1,0 0,1-1,-1 1,-1-4,-1-4,0 0,2 0,0 0,0-1,1 0,0 1,1-1,1 0,0 0,1 0,0 0,1 0,0 0,1 0,1 0,0 0,0 1,2-1,-1 1,2 0,-1 1,2-1,-1 1,2 0,-1 1,6-5,9-16,1 2,2 0,1 2,1 0,1 2,1 2,1 0,-19 16,0 0,0 0,0 1,1 1,0 0,0 0,0 2,0-1,1 1,7 0,-2 4</inkml:trace>
  <inkml:trace contextRef="#ctx0" brushRef="#br0" timeOffset="266.289">649 790,'0'-14,"5"-20,6-8,6-2,1 2,1 7,-2 6,1 2,1 2,4 4,-4 2,1 4,2 4,-4 9,1 4,-3 3</inkml:trace>
  <inkml:trace contextRef="#ctx0" brushRef="#br0" timeOffset="553.809">1157 480,'-15'15,"2"1,0 1,1 0,1 1,1 0,0 1,1 0,1 0,1 1,1 1,4-19,1 0,0 1,0-1,0 0,1 1,-1-1,1 1,-1-1,1 1,0-1,0 1,0-1,0 1,0-1,1 1,-1-1,1 1,0-1,-1 0,1 1,0-1,0 0,1 1,-1-1,0 0,1 0,-1 0,1 0,0-1,0 1,-1 0,1-1,0 1,1-1,-1 1,0-1,0 0,0 0,1 0,-1 0,1-1,-1 1,1-1,-1 1,3-1,4-3,0 0,-1-1,1 0,-1-1,0 0,0 0,0 0,-1-1,1-1,-2 1,1-1,-1 0,0 0,0-1,-1 0,0 0,0 0,-1-1,0 1,-1-1,1-3,7-81,-11 90,0 0,0 0,-1 0,1 0,-1 0,0 1,1-1,-1 0,0 0,-1 1,1-1,0 1,-1-1,0 1,1-1,-1 1,0 0,0 0,0 0,-1 0,1 0,0 1,-1-1,1 1,-1-1,1 1,-1 0,0 0,0 0,0 0,-13 0</inkml:trace>
  <inkml:trace contextRef="#ctx0" brushRef="#br0" timeOffset="980.661">1326 790,'24'-44,"3"1,1 2,1 1,3 1,4-2,-35 40,-1-1,1 1,0-1,0 1,0 0,0 0,0-1,0 1,0 0,0 0,0 0,1 0,-1 1,0-1,1 0,-1 0,1 1,-1-1,1 1,-1-1,1 1,-1 0,1-1,-1 1,1 0,-1 0,1 0,0 0,-1 0,1 1,-1-1,1 0,-1 1,1-1,-1 1,1 0,-1-1,0 1,1 0,-1 0,0 0,0 0,1 0,-1 0,0 0,0 0,0 0,0 1,0-1,-1 0,1 1,0-1,-1 1,1-1,-1 0,1 1,-1-1,1 1,-1 0,0-1,0 1,0-1,0 2,-2 22,3 31,-1-55,0 0,1 0,-1 0,0 0,1 0,-1 0,1 0,0 0,-1 0,1 0,0 0,0 0,-1-1,1 1,0 0,0-1,0 1,0 0,0-1,0 1,0-1,0 0,0 1,0-1,0 0,0 1,0-1,1 0,-1 0,0 0,0 0,0 0,0 0,0-1,0 1,0 0,0 0,1-1,-1 1,0-1,0 1,0-1,0 0,104-67,-41 21,-57 42,1 0,0-1,0 2,0-1,0 1,1 0,0 1,0 0,0 1,0-1,8 0,-14 5,-1-1,1 1,0-1,-1 1,1 0,-1 0,1 0,-1 0,0 0,0 1,0-1,0 1,0-1,-1 1,1 0,-1 0,0 0,0-1,0 1,0 0,0 0,0 1,-1-1,0 0,0 0,1 0,-2 0,1 0,0 2,6 28,-5-30,1 0,-1 0,1 0,0 0,0-1,0 1,0-1,0 1,1-1,-1 0,1 0,-1 0,1 0,0 0,0 0,0-1,0 0,0 1,0-1,0 0,0-1,1 1,-1 0,0-1,1 0,18 3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7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0 283,'24'0,"13"0,4 0,1 0,-2-5,-3-1,-4-1,-2 2,-1 2,-1-4,-2-1,1 2,0 1,-1 2,1 1,0 1,-5 6,-6 1</inkml:trace>
  <inkml:trace contextRef="#ctx0" brushRef="#br0" timeOffset="278.239">29 508,'38'-5,"23"-1,5 0,-3 1,-8 2,-9 1,-7 0,-10 2</inkml:trace>
  <inkml:trace contextRef="#ctx0" brushRef="#br0" timeOffset="729.954">141 0,'28'25,"0"-2,2-1,0-1,2-2,0-1,1-1,1-2,30 9,-34-13,-20-9,1 0,-1 1,0 0,0 1,0 0,-1 1,1 0,-1 0,0 1,-1 0,1 0,-1 1,0 0,-1 1,0 0,0 0,-1 0,0 1,0 0,-1 0,0 1,0 1,-4-6,-1 1,0-1,0 0,0 1,-1-1,0 0,0 1,0-1,-1 0,1 0,-1 0,0 0,-1 0,1-1,-1 1,0-1,0 1,-1-1,1 0,-1 0,0-1,0 1,-2 1,-106 70,-103 53,188-96,19-15</inkml:trace>
  <inkml:trace contextRef="#ctx0" brushRef="#br0" timeOffset="1129.732">1327 198,'-24'139,"6"2,1 115,-11-73,7-81,16-58,3-43,3-12</inkml:trace>
  <inkml:trace contextRef="#ctx0" brushRef="#br0" timeOffset="1430.129">875 226,'43'0,"43"0,17 0,0 0,-7 0,-12 0,-9 0,-13 0,-7 0,-9 0,-7 0,-5 0,-4 0,-2 0,-1 0,-1 0,-4 0</inkml:trace>
  <inkml:trace contextRef="#ctx0" brushRef="#br0" timeOffset="1815.541">2004 480,'39'-9,"26"-4,8 1,-5 2,-8 3,-10 2,-8 3,-7 1,-10 6,-3 2,-2-1,1 0,-2-3</inkml:trace>
  <inkml:trace contextRef="#ctx0" brushRef="#br0" timeOffset="2062.992">2089 705,'38'0,"28"0,11 0,-2-4,-9-3,-11 1,-10 2,-8 0,-10 2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52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283 179,'0'4,"0"12,0 8,0 4,0 2,0 2,0-1,0-1,0 0,0 0,0-2,0 1,0-1,0 0,0-5</inkml:trace>
  <inkml:trace contextRef="#ctx0" brushRef="#br0" timeOffset="250.072">0 630,'44'-5,"27"-6,8-2,-5 2,-11-2,-10 1,-11 3,-7 2,-9 8,-10 4</inkml:trace>
  <inkml:trace contextRef="#ctx0" brushRef="#br0" timeOffset="836.688">86 856,'38'-26,"-26"21,1 0,-1 0,1 1,0 0,0 1,0 1,0 0,1 1,-1 0,0 1,2 1,-14-1,0 0,1 0,-1 0,0 0,1 0,-1 0,0 1,1-1,-1 1,0-1,0 1,1-1,-1 1,0 0,0-1,0 1,0 0,0 0,0 0,0 0,0 0,0 0,-1 0,1 0,0 0,0 0,-1 1,1-1,-1 0,1 0,-1 1,0-1,0 0,1 1,-1-1,0 0,0 1,0-1,0 0,0 1,-1-1,1 0,0 1,-1-1,1 0,-1 1,0 0,-29 60,29-60,-130 169,129-170,1 0,-1 1,1-1,0 1,-1-1,1 1,0 0,0-1,0 1,0 0,0 0,1 0,-1 0,0 0,1 0,0 0,-1 0,1 0,0 0,0 0,0 0,0 0,0 0,1 0,-1 0,1 0,-1 0,1 0,0 0,-1-1,1 1,0 0,0 0,0-1,1 1,-1 0,0-1,1 1,-1-1,1 0,-1 1,1-1,0 0,-1 0,1 0,0 0,0 0,0-1,0 1,2 0,8-1,1 0,-1-1,1 0,-1-1,0 0,0-1,0-1,0 0,0-1,-1 0,0 0,0-1,0-1,-1 0,0 0,0-1,12-7,-3 2</inkml:trace>
  <inkml:trace contextRef="#ctx0" brushRef="#br0" timeOffset="1571.55">537 968,'264'-337,"-263"336,-1-1,0 1,0 0,1-1,-1 1,1 0,-1 0,1 0,0-1,-1 1,1 0,0 0,0 0,0 0,-1 0,1 0,0 0,0 1,1-1,-1 0,0 0,0 1,0-1,0 1,1-1,-1 1,0-1,0 1,1 0,-1 0,0 0,1 0,-1 0,0 0,1 0,-1 0,0 0,1 0,-1 1,0-1,0 1,1-1,-1 1,0-1,0 1,0 0,0-1,1 1,-1 0,0 0,-1 0,1 0,0 0,0 0,0 0,17 76,-18-71,0 0,1 1,-1-1,1 0,1 0,-1 0,1 0,0 0,1 0,-1 0,1 0,0-1,0 1,1-1,0 0,0 0,1 1,-2-5,-1 1,0-1,1 0,-1 0,0 0,1 0,-1-1,1 1,0-1,-1 1,1-1,-1 0,1 0,0 0,-1 0,1-1,-1 1,1-1,-1 1,1-1,-1 0,1 0,-1 0,1 0,-1 0,0-1,0 1,0-1,0 0,0 1,0-1,0 0,0 0,56-71,19-57,-21 39,-56 90,0 1,0-1,0 1,0-1,0 1,0-1,0 1,0 0,1-1,-1 1,0-1,0 1,1-1,-1 1,0-1,1 1,-1 0,0-1,1 1,-1 0,0-1,1 1,-1 0,1 0,-1-1,1 1,-1 0,1 0,-1 0,0 0,1-1,-1 1,1 0,-1 0,1 0,-1 0,1 0,-1 0,1 0,-1 0,1 1,-1-1,1 0,-1 0,1 0,-1 0,1 1,-1-1,1 0,-1 0,0 1,1-1,-1 0,1 1,-1-1,0 1,1-1,-1 0,0 1,0-1,1 1,-1-1,0 1,0-1,0 1,0-1,7 39,-6-31,23 140,-22-133,1-1,0 1,1-1,1 0,0 0,1-1,0 0,1 0,1 0,0-1,0 0,5 4,1-3</inkml:trace>
  <inkml:trace contextRef="#ctx0" brushRef="#br0" timeOffset="2020.723">1609 460,'177'338,"-177"-336,0 0,0-1,1 1,-1 0,0-1,0 1,1 0,-1-1,1 1,0-1,-1 1,1-1,0 1,0-1,0 1,0-1,0 0,0 1,0-1,1 0,-1 0,0 0,1 0,-1 0,0 0,1 0,-1-1,1 1,0-1,-1 1,1-1,-1 1,1-1,0 0,-1 0,1 1,0-1,-1-1,1 1,0 0,-1 0,1-1,0 1,-1-1,1 1,0-1,-1 1,1-1,-1 0,0 0,1 0,-1 0,0 0,1 0,-1 0,0-1,87-169,20-27,-101 176</inkml:trace>
  <inkml:trace contextRef="#ctx0" brushRef="#br0" timeOffset="2333.096">1525 150,'33'5,"21"1,11 0,-1-1,-6-1,-9-2,-7-1,-7 0,-4-1,-2 0,-7-1</inkml:trace>
  <inkml:trace contextRef="#ctx0" brushRef="#br0" timeOffset="2785.873">2315 37,'7'-3,"4"-3,0 1,0 1,0 0,1 0,-1 1,1 0,0 1,0 1,0 0,0 0,0 1,0 1,6 1,-16-2,0 1,-1-1,1 1,-1-1,1 1,0 0,-1 0,1 0,-1 0,0 0,1 0,-1 0,0 0,0 0,1 1,-1-1,0 1,0-1,-1 0,1 1,0 0,0-1,-1 1,1-1,-1 1,1 0,-1-1,0 1,0 0,0 0,0-1,0 1,0 0,0 0,0-1,-1 1,1 0,-1-1,1 1,-1 0,-37 59,-77 71,114-131,0 1,0-1,0 0,0 1,0-1,0 1,1-1,-1 1,0-1,1 1,0-1,-1 1,1 0,0-1,0 1,0 0,0-1,0 1,0 0,0-1,1 1,-1-1,1 1,-1 0,1-1,-1 1,1-1,0 1,0-1,0 0,0 1,0-1,0 0,0 0,0 1,0-1,1 0,-1 0,0 0,1-1,-1 1,1 0,-1 0,1-1,-1 1,1-1,0 1,-1-1,1 0,0 0,85 8,9-32,-75 20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5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1 283,'510'0,"-465"-5,-33-2</inkml:trace>
  <inkml:trace contextRef="#ctx0" brushRef="#br0" timeOffset="343.429">254 0,'-4'24,"-3"17,1 8,2-2,0-2,2-5,1-4,1-4,-1-2,2-1,-1-2,0 1,0-1,-4-4,-2-7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202 103,'-26'-31,"23"26,0 0,-1 0,1 0,-1 1,0 0,0-1,0 1,0 0,-1 1,0-1,0 1,0 0,0 0,0 1,-1-1,1 1,-1 0,1 1,-1-1,0 1,0 0,0 0,3 2,0 0,0-1,0 1,0 0,0 1,1-1,-1 0,0 1,1 0,-1-1,1 1,-1 0,1 0,0 0,0 1,0-1,0 0,0 1,1 0,-1-1,1 1,0 0,-1 0,1-1,0 1,1 0,-1 0,0 3,-7 89,8-67,15 135,55 72,-51-169,-9-33,-1-1,-1 2,-2-1,-1 1,0 17,-12 142,7-190,-1 0,1 0,-1-1,0 1,0 0,0-1,0 1,-1-1,1 1,-1-1,1 0,-1 1,0-1,0 0,0 0,0 0,0-1,-1 1,1 0,0-1,-1 1,1-1,-1 0,0 0,1 0,-1 0,0 0,1-1,-1 1,0-1,0 0,0 0,1 0,-1 0,0 0,0-1,0 1,1-1,-1 0,0 0,1 0,-1 0,0 0,1 0,-1-1,1 1,0-1,0 0,-1 0,1 0,0 0,1 0,-2-1,-10-15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2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432 650,'35'-39,"-3"-1,-1-2,-2-1,-2-1,5-15,10-15,75-83,-117 155,1 1,0 0,0-1,0 1,0-1,1 1,-1 0,0 0,1 0,-1 0,0 0,1 0,-1 0,1 0,-1 0,1 1,0-1,-1 1,1-1,0 1,-1 0,1-1,0 1,0 0,-1 0,1 0,0 1,-1-1,1 0,0 1,-1-1,1 1,0-1,-1 1,1 0,-1-1,1 1,-1 0,1 0,-1 0,0 0,1 1,-1-1,0 0,0 0,0 1,0-1,0 1,0-1,0 1,-1-1,1 1,0 0,-1-1,1 1,-1 0,0 0,53 184,-52-183,0-1,0 1,0 0,0-1,1 1,-1-1,1 0,0 1,-1-1,1 0,0 0,0 0,1 0,-1-1,0 1,0 0,1-1,-1 0,1 0,0 1,-1-1,1-1,0 1,-1 0,1-1,0 1,0-1,0 0,0 0,-1 0,1 0,0-1,0 1,0-1,-1 1,1-1,0 0,6-2,-1 0,0-1,0 0,0 0,0-1,-1 0,0 0,0-1,0 0,0 0,1-3,163-183,-170 190,-1 1,1 0,-1 0,1 0,-1 0,1 0,0 0,-1 0,1 0,0 0,0 0,0 0,0 0,0 0,0 1,0-1,0 0,0 1,0-1,0 1,1-1,-1 1,0-1,0 1,0 0,1 0,-1 0,0 0,1 0,-1 0,0 0,0 0,1 0,-1 0,0 1,0-1,0 0,1 1,-1-1,0 1,0 0,0-1,0 1,0 0,0 0,0-1,0 1,0 0,0 0,-1 0,1 0,0 0,-1 0,1 0,0 1,-1-1,1 0,7 64,-9-57,1 0,0 0,0 1,1-1,0 0,1 0,0 0,0-1,0 1,1 0,0-1,1 0,0 1,0-1,0-1,1 1,0-1,0 1,6 4,6-3</inkml:trace>
  <inkml:trace contextRef="#ctx0" brushRef="#br0" timeOffset="295.37">432 622,'135'9,"0"-4,127-14,143-24,-189 6,-204 25</inkml:trace>
  <inkml:trace contextRef="#ctx0" brushRef="#br0" timeOffset="1015.265">912 848,'-54'52,"3"2,1 3,4 2,1 2,-27 52,60-87,13-26,-1 0,0-1,0 1,1 0,-1 0,0 0,0 0,1 0,-1 0,0 0,0 0,1 0,-1 0,0 0,0 0,1 0,-1 0,0 0,1 0,-1 0,0 0,0 0,1 0,-1 0,0 0,0 1,1-1,-1 0,0 0,0 0,0 0,1 1,-1-1,0 0,0 0,0 0,0 1,1-1,-1 0,0 0,0 1,79-141,-45 94,2 3,2 1,2 1,12-6,19-21,-65 62,-1 0,0 0,0 0,1 0,0 1,0 0,0 0,0 0,1 1,0 0,0 0,0 1,0 0,1 0,-1 1,1 0,-1 0,1 1,3-1,-7 4,-1 1,0-1,0 1,-1-1,1 1,0 0,-1 0,0 0,0 0,0 1,0-1,0 0,0 1,-1 0,0-1,0 1,0 0,0-1,-1 1,1 0,-1 0,0 0,0 0,0-1,-1 1,1 0,-1 0,0 0,1 1,2 26,1 0,1-1,2 0,1 0,5 13,-5-20,-7-21,2 1,-1 1,0 0,0-1,0 1,0 0,0 0,-1 0,0 0,0 0,0 0,0 0,0 0,-1-1,0 1,0 0,0 0,0 0,-1-1,1 1,-3-4,0 0,1 0,-1 0,1 0,-1-1,0 0,1 0,0 0,-1 0,1 0,-1-1,1 1,0-1,0 0,0 0,0 0,0-1,1 1,-2-2,-2 1,-24-16,-1 2,0 1,-2 1,0 2,0 2,-31-7,39 12</inkml:trace>
  <inkml:trace contextRef="#ctx0" brushRef="#br0" timeOffset="1444.658">1730 30,'10'6,"0"2,0-1,-1 1,0 1,-1 0,0 0,0 0,-1 1,-1 0,5 8,4 15,-2 0,-1 1,-1 0,-2 0,-2 1,-1 1,-2-1,-1 1,-1 0,-3-1,-3 33,3-32,1-8,-1 0,-1 1,-2-1,-1 0,-1 0,-1-1,-2 0,0 0,-2-1,-1 0,-1-1,-2 0,0-1,-18 21,8-15,-2-1,-1-1,-2-1,0-2,-1-1,-11 5,10-9</inkml:trace>
  <inkml:trace contextRef="#ctx0" brushRef="#br0" timeOffset="1867.556">235 1,'-36'64,"4"1,2 1,3 2,-3 21,11-31,2 1,4 0,1 1,4 1,2 0,2 45,4-84,0-1,2 1,1 0,0-1,2 0,0 0,2 0,0 0,1-1,1-1,1 1,1-1,1-1,0 0,1-1,1 0,0-1,2 0,0-2,0 1,1-2,1-1,0 0,1-1,0-1,16 6,29 5,-37-13</inkml:trace>
  <inkml:trace contextRef="#ctx0" brushRef="#br0" timeOffset="2800.067">2380 255,'-4'-13,"3"5,-1-1,0 1,-1-1,1 1,-2 0,1 0,-1 0,0 1,-1-1,1 1,-2 0,1 1,-1-1,0 1,0 0,-1 0,1 1,-1 0,0 0,-1 0,-2 0,7 4,1 1,-1 0,1 0,-1 0,1 0,0 0,-1 0,1 1,-1-1,1 1,-1-1,1 1,0 0,-1 0,1 0,0 0,0 1,0-1,0 1,0-1,0 1,0 0,1-1,-1 1,0 0,1 0,0 0,-1 0,1 1,0-1,0 0,0 0,0 1,0 0,-18 86,46 87,28 44,24 154,-74-353,-1 0,-1 0,-1 0,0 1,-2-1,-1 1,0-1,-2 0,0 1,-2-1,0-1,-1 1,-1-1,-6 10,11-26,-1-1,-1 1,1-1,-1 0,1 0,-1 0,0 0,0 0,0-1,0 0,-1 0,1 0,0-1,-1 1,0-1,1 0,-1 0,0-1,1 1,-1-1,0 0,1 0,-1-1,0 1,0-1,1 0,-1-1,1 1,-1-1,1 0,0 0,-1 0,1 0,0-1,1 1,-1-1,0 0,1-1,-1 1,1-1,0 1,0-1,1 0,-1 0,1 0,-2-3,0-17,2 1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15,'-2'8,"0"-1,0 0,1 1,1-1,-1 1,1-1,0 1,1 0,0-1,0 1,1-1,0 0,0 0,0 1,3 9,84 279,-51-190,-37-105,-1 0,0-1,0 1,0 0,1-1,-1 1,0-1,1 1,-1-1,1 1,-1-1,0 1,1-1,-1 1,1-1,0 1,-1-1,1 0,-1 1,1-1,-1 0,1 0,0 1,-1-1,1 0,0 0,-1 0,1 0,0 0,-1 0,1 0,0 0,-1 0,1 0,0 0,-1 0,1 0,0-1,-1 1,1 0,-1 0,1-1,0 1,-1 0,1-1,-1 1,1-1,-1 1,1-1,-1 1,0-1,1 1,-1-1,1 1,-1-1,0 1,1-2,14-39,-14 38,53-205,3 10,-35 119,-13 61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8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1,'-14'14,"-10"15,-6 2,3 1,1-6,5-1,10-6,8-6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1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1,'-5'9,"-11"18,-8 10,1 2,-2 0,5-2,5-3,0-6,3-4,4-1,2-4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1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122 283,'-54'-53,"53"53,-1-1,1 1,-1-1,1 0,0 1,-1-1,1 0,0 0,0 0,-1 0,1 0,0 0,0 0,0-1,0 1,1 0,-1 0,0-1,0 1,1-1,-1 1,1-1,-1 1,1 0,0-1,-1 0,1 1,0-1,0 1,0-1,0 1,0-1,1 1,-1-1,0 1,1-1,-1 1,1-1,0 1,-1 0,1-1,0 1,0 0,0-1,0 1,0 0,0 0,0 0,0 0,0 0,0 0,1 0,-1 0,0 1,1-1,1 0,104-33,-105 33,-1 0,0 1,0-1,1 1,-1-1,0 1,1 0,-1-1,0 1,1 0,-1 0,0 0,1 0,-1 0,1 0,-1 0,0 0,1 1,-1-1,0 1,1-1,-1 1,0-1,0 1,1 0,-1-1,0 1,0 0,0 0,0 0,0 0,0 0,0 0,0 0,-1 0,1 1,0-1,0 0,-1 0,1 1,-1-1,0 0,1 1,-1-1,0 0,0 1,1-1,-1 0,0 1,-1-1,1 1,0-1,0 0,0 1,-1-1,1 0,-1 1,-6 11,0-1,-1-1,0 1,-1-1,0-1,-1 1,0-2,-1 1,0-1,0-1,-6 3,-69 65,85-75,0 0,0 0,-1 0,1 0,0 1,0-1,0 0,0 1,0-1,1 1,-1-1,0 1,1-1,-1 1,1-1,-1 1,1 0,0-1,0 1,0 0,0-1,0 1,0 0,0-1,0 1,1 0,-1-1,1 1,-1-1,1 1,-1 0,1-1,0 1,0-1,0 0,0 1,0-1,0 0,0 0,0 0,1 1,-1-1,0 0,1-1,-1 1,1 0,-1 0,1-1,-1 1,1 0,85 16,-71-16,-6-2,0 1,0 0,0 1,0 0,0 1,-1 0,1 1,0 0,-1 0,0 1,1 0,2 2,2 4</inkml:trace>
  <inkml:trace contextRef="#ctx0" brushRef="#br0" timeOffset="947.588">489 678,'-5'-2,"0"0,0 0,0 1,0 0,0 0,0 1,-1-1,1 1,0 0,-1 1,1-1,0 1,0 0,0 0,-1 1,1-1,0 1,1 0,-1 1,0-1,1 1,-1 0,1 0,0 0,-4 4,-6 1,-4 2,0 0,0 1,1 1,0 0,1 1,0 1,1 1,1 0,0 1,1 0,1 1,-8 15,18-28,0-1,0 1,0-1,1 1,0 0,-1 0,1 0,1 0,-1 0,0 0,1 0,0 0,0 0,0 0,1 0,-1 0,1 0,0 0,0-1,0 1,0 0,1 0,0-1,0 1,0-1,0 1,0-1,1 0,-1 0,1 0,0 0,0 0,0-1,0 1,0-1,1 0,-1 0,1 0,0 0,15 0,-1 0,1-1,0-2,-1 0,1 0,0-2,-1 0,0-1,0-1,0-1,-1-1,1 0,-1-1,-1-1,2-1,16-5,13-8,-1-1,-2-2,0-3,-2-1,-1-2,8-10,-34 28,0-1,-1-1,-1 0,0-1,-2 0,1 0,-2-2,-1 1,0-1,-1 0,-1-1,-1 0,-1 0,-1-1,0 1,-2-1,0 0,-1 0,-2 1,0-1,-1 0,-1 0,-1-2,1 13,-1 1,0-1,0 1,-1 0,-1 0,1 1,-2-1,1 1,-1 0,0 1,0 0,-1 0,0 0,0 1,-1 0,0 1,-3-2,7 4,-1 0,1 0,-1 1,0-1,0 1,0 1,0-1,0 1,0 0,0 0,0 1,0 0,-1 0,1 0,0 1,0 0,0 0,0 0,0 1,0 0,0 0,0 1,1-1,-1 1,1 1,0-1,0 1,0-1,-1 2,-3 8,1 1,0 0,0 0,1 0,1 1,1 0,0 0,1 1,0-1,2 1,-1 0,2-1,0 1,1 0,1 0,1 7,-1-3,1-1,1 0,0 0,2 0,0 0,1 0,1-1,0 0,2-1,0 0,1 0,0-1,1 0,1-1,1 0,0-1,1 0,0-1,14 9,86 31,-67-60,-24-4</inkml:trace>
  <inkml:trace contextRef="#ctx0" brushRef="#br0" timeOffset="1202.668">1308 367,'-20'43,"-15"34,-7 13,4-4,4-7,6-12,10-13,2-10,4-9,4-4,4-4,6-6,4-6</inkml:trace>
  <inkml:trace contextRef="#ctx0" brushRef="#br0" timeOffset="1452.356">1026 424,'14'28,"15"25,7 8,2-2,-1-11,-1-9,-8-6,-2-9,-3-3,1-1,1-4,-4 1,0-4,-5-7,-4-11,-5-4</inkml:trace>
  <inkml:trace contextRef="#ctx0" brushRef="#br0" timeOffset="1701.088">1647 0,'-15'24,"-4"18,1 6,3 0,4-4,5-9</inkml:trace>
  <inkml:trace contextRef="#ctx0" brushRef="#br0" timeOffset="2200.449">1957 593,'-25'10,"1"2,0 0,1 1,1 1,0 2,0 0,2 1,0 1,-3 5,14-14,0 1,0 0,1 1,1 0,0 0,0 1,1 0,-5 11,10-19,0 0,-1 0,1 0,1 0,-1 0,1 0,-1 1,1-1,0 0,1 0,-1 0,1 0,0 1,0-1,0 0,0 0,1-1,-1 1,1 0,0 0,0-1,1 1,-1-1,1 0,0 1,-1-1,2-1,-1 1,0 0,0-1,5 4,0-2,-1 1,1-1,1 0,-1 0,1-1,-1-1,1 1,0-1,0-1,0 0,0 0,0 0,0-1,0-1,0 0,0 0,0 0,0-1,0-1,0 1,-1-1,1-1,-1 0,2-1,19-11,-1 0,-1-2,-1-1,0-1,-2-1,11-13,-14 14,-1-1,-2 0,0-2,-1 0,-1-1,-1-1,-1 0,-1-1,-2-1,-1 1,0-2,-2 1,-2-1,0-1,-2 1,1-25,-3 29,-1 0,-1 0,-1 0,-1 0,-1 0,-2 0,0 1,-1-1,-4-8,8 29,0 0,0 0,0-1,0 1,0 0,-1 1,1-1,-1 0,0 1,0 0,0-1,0 1,0 0,0 0,-1 1,1-1,-1 1,1 0,-1 0,1 0,-1 0,0 0,0 1,1 0,-1 0,0 0,1 0,-1 0,0 1,0 0,1 0,-1 0,1 0,-1 0,1 1,-1-1,1 1,0 0,0 0,0 0,0 1,0-1,0 1,1-1,-1 1,1 0,0 0,-2 3,-8 8,1 1,1 0,0 1,1 0,1 0,0 1,2 0,-1 1,2-1,1 1,0 0,1 0,1 1,0-1,2 0,0 1,1-1,1 1,0-1,2 0,0 0,1 0,1-1,0 0,8 15,-5-20,0-1,1 1,0-2,1 1,0-1,1-1,0 0,0-1,1 0,0-1,0 0,1-1,11 6</inkml:trace>
  <inkml:trace contextRef="#ctx0" brushRef="#br0" timeOffset="2715.687">2521 621,'-6'5,"0"0,0 1,0-1,0 1,1 0,0 1,0-1,1 1,0 0,0 0,0 1,1-1,0 1,1 0,0 0,0 0,0 0,1 0,0 0,1 0,0 0,0 0,1 0,1 6,-1-11,0-1,0 0,1 0,-1 0,0 0,1 0,0 0,0 0,-1 0,1-1,0 1,0 0,1-1,-1 0,0 0,0 1,1-1,-1-1,0 1,1 0,-1-1,1 1,-1-1,1 1,-1-1,1 0,0 0,-1-1,1 1,-1 0,1-1,-1 1,1-1,-1 0,0 0,1 0,82-49,46-104,-74 77,-57 76,0 1,0-1,0 0,0 1,0-1,1 0,-1 1,0-1,1 0,-1 1,0-1,1 1,-1-1,0 1,1-1,-1 1,1-1,-1 1,1-1,-1 1,1 0,0-1,-1 1,1 0,-1-1,1 1,0 0,-1 0,1-1,0 1,-1 0,1 0,0 0,0 0,-1 0,1 0,0 0,-1 0,1 1,0-1,-1 0,1 0,0 0,-1 1,1-1,-1 0,1 1,0-1,-1 0,1 1,-1-1,1 1,-1-1,1 1,-1-1,0 1,1-1,-1 1,0 0,1-1,-1 1,0 0,0-1,1 1,-1 0,0-1,0 1,0 0,0 0,5 53,-5-50,-3 463,0-428,-1-1,-2 1,-2-1,-1-1,-7 16,-50 89,65-139,0 0,-1 0,1 0,-1-1,1 1,-1 0,0-1,0 1,0-1,-1 0,1 0,-1 0,1 0,-1 0,1 0,-1-1,0 1,0-1,0 0,0 0,0 0,0 0,0 0,0-1,-1 1,1-1,0 0,0 0,0 0,0 0,-1-1,1 1,0-1,0 0,0 0,0 0,0 0,0-1,0 1,1-1,-1 0,0 1,1-1,-1 0,1-1,0 1,0 0,0-1,0 1,0-1,0 0,1 1,-1-2,-3-15,1-1,2 1,0-1,1 1,0-1,2 0,0 1,3-11,8-38,-5 40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3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85,'0'500,"0"-511</inkml:trace>
  <inkml:trace contextRef="#ctx0" brushRef="#br0" timeOffset="335.647">170 1,'-4'4,"-3"8,-4 0,0 4,-4-2,2 3,2 2,-1-1,1 0,-3 3,2-3</inkml:trace>
  <inkml:trace contextRef="#ctx0" brushRef="#br0" timeOffset="665.586">1 593,'38'-10,"23"-3,5 1,-3 2,-9 3,-12 3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3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0,'5'43,"1"29,1 11,-2 2,-2-9,-1-8,-1-11,-5-5,-2-7,-1-6,2-5,1-3,2-3,-4-6,-1-1,1-5</inkml:trace>
  <inkml:trace contextRef="#ctx0" brushRef="#br0" timeOffset="213.772">1 395,'44'22,"-5"0,2-2,0-2,1-1,1-2,0-3,31 6,-62-19,-1 0,0 0,1-1,-1 0,0-1,0-1,0 1,-1-2,1 1,-1-2,0 1,-1-1,1-1,-1 0,0 0,-1-1,0 0,0 0,-1-1,0 0,1-1,-1 3,-4 2,1 1,-1-1,0 0,0 0,-1 0,1 0,-1 0,0-1,0 1,-1-1,0 1,0-1,0 1,-1-2,1 6,-1-1,0 0,0 0,0 1,0-1,-1 0,1 1,0-1,-1 0,1 0,-1 1,1-1,-1 1,0-1,0 1,0-1,0 1,0-1,0 1,0 0,0 0,-1-1,1 1,0 0,-1 0,1 0,-1 0,1 1,-1-1,1 0,-1 1,1-1,-1 1,0-1,0 1,1 0,-1 0,0-1,1 1,-1 0,0 1,0-1,1 0,-1 1,0-1,0 1,-12 3,1 2,1-1,-1 2,1-1,0 2,0 0,1 0,0 1,1 0,0 1,0 0,1 1,0 0,-1 2,4-6,0 0,0 1,0 0,1 0,0 0,0 1,1-1,1 1,-1 0,1 0,1 1,0-1,0 1,0-1,2 1,-1-1,1 1,0 0,1-1,0 1,1-1,0 1,0-1,1 0,0 0,1 0,0 0,0 0,1-1,0 0,1 0,-1 0,7 5,1-6,0 0,0 0,1-2,0 0,0 0,0-1,1-1,0 0,-1-1,1-1,0 0,0-1,0-1,-1 0,15-4,8 3,-9 1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1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6 303,'-5'93,"20"-123,7-17,2 2,2 0,1 1,3 2,1 1,30-30,-60 70,0-1,-1 0,1 1,0-1,0 1,0-1,0 1,0-1,0 1,1 0,-1-1,0 1,1 0,-1 0,1 0,-1 0,1 0,-1 0,1 1,0-1,-1 1,1-1,0 1,-1-1,1 1,0 0,0 0,0 0,-1 0,1 0,0 0,0 0,-1 1,1-1,0 1,0-1,-1 1,1 0,0-1,-1 1,1 0,-1 0,1 0,-1 0,0 1,1-1,-1 0,0 0,0 1,0-1,0 1,5 15</inkml:trace>
  <inkml:trace contextRef="#ctx0" brushRef="#br0" timeOffset="299.154">429 275,'9'-1,"0"-2,0 1,-1-1,1 0,-1-1,0 0,0 0,0-1,0 0,-1-1,0 1,0-1,-1-1,1 1,-1-1,-1 0,1-1,-1 1,-1-1,1 0,-1 0,0 0,-1-3,-3 9,-1-1,1 0,-1 0,0 0,0 1,0-1,0 0,-1 1,1-1,-1 1,1-1,-1 1,0 0,0 0,0 0,0 0,-1 0,1 0,0 0,-1 1,1-1,-1 1,0 0,1 0,-1 0,0 0,0 0,0 1,1-1,-1 1,0 0,0 0,0 0,0 0,0 0,0 0,0 1,0 0,1-1,-1 1,0 0,0 0,1 1,-1-1,1 1,-1-1,1 1,0 0,-1 0,1 0,0 0,0 0,0 0,1 0,-1 2,-6 4,2 0,-1 0,1 1,0 0,1 1,0-1,1 1,0 0,0 0,1 0,0 1,1-1,0 1,1-1,0 1,1 0,0-1,0 1,1 0,1-1,0 1,3 8,1-12,0 0,0-1,1 0,0 0,0-1,0 0,1 0,0-1,0 1,0-2,0 1,1-1,0-1,-1 0,1 0,0 0,0-1,0 0,0-1,0 0,0-1,0 0,0 0,5-2,-5 3,16-1</inkml:trace>
  <inkml:trace contextRef="#ctx0" brushRef="#br0" timeOffset="767.011">880 22,'-4'14,"0"0,0 1,2 0,-1 0,2 0,0 0,1 0,1 0,0 0,1 0,0 0,1 0,1-1,0 1,4 5,-7-18,0 1,1 0,-1-1,1 1,0-1,0 0,0 1,0-1,0 0,0 0,0 0,1-1,-1 1,1 0,0-1,-1 0,1 1,0-1,0 0,0-1,-1 1,1 0,0-1,0 0,0 1,0-1,0 0,0-1,0 1,0 0,0-1,1 0,81-52,9-32,-93 85,0 0,0 1,0-1,1 0,-1 1,0-1,0 1,0-1,0 1,0-1,0 1,0 0,0-1,0 1,0 0,0 0,0 0,0 0,-1 0,1 0,0 0,-1 0,1 0,-1 0,1 0,-1 1,0-1,1 0,-1 0,0 0,0 1,0-1,0 0,0 0,0 1,0-1,0 0,0 0,-1 0,1 1,0-1,-1 0,1 0,-1 0,0 1,1 1,0 3,-1 0,1 0,0 0,1-1,0 1,-1 0,2-1,-1 1,1 0,0-1,0 0,0 1,1-1,-1 0,1 0,1 0,-1-1,1 1,0-1,0 0,0 0,0 0,1 0,-1-1,1 0,0 0,0 0,1 0,3 0,-1-3,0 0,-1-1,1 0,0-1,-1 0,1 0,-1 0,0-1,1 0,-1-1,-1 1,1-1,0-1,-1 1,0-1,0 0,-1-1,1 1,-1-1,0 0,-1-1,1 1,-1-1,0 1,-1-1,0-1,2-4,1 2,5-7,0 0,-1-1,-1-1,-1 0,0 0,2-14,-5 8</inkml:trace>
  <inkml:trace contextRef="#ctx0" brushRef="#br0" timeOffset="1050.379">1700 332,'-3'6,"2"-3,0 0,0 0,-1 0,1 0,-1 0,1 0,-1-1,0 1,0-1,0 1,0-1,-1 1,1-1,-1 0,1 0,-1-1,0 1,0 0,0-1,6-32,52-120,25-23,-67 157,0 4</inkml:trace>
  <inkml:trace contextRef="#ctx0" brushRef="#br0" timeOffset="1307.273">2010 135,'-5'33,"3"12,3-3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0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0,'-40'6,"0"1,1 2,0 2,0 1,1 2,-26 14,56-25,0 1,0 0,0 1,0 0,0 0,1 0,0 1,0 0,1 0,0 1,0 0,0 0,1 0,0 1,0 0,1 0,0 0,1 0,-1 1,2 0,-1-1,1 1,-1 7,2-9,1 0,-1 0,1 0,1 0,-1-1,1 1,0 0,0 0,1 0,0-1,1 1,-1-1,1 0,0 0,0 0,1 0,0 0,0 0,1-1,-1 0,1 0,0 0,0-1,1 0,-1 0,3 1,3 0,0 0,0-1,0-1,0 0,1-1,-1 0,1 0,0-1,-1-1,1 0,0 0,0-1,-1-1,1 0,-1-1,1 0,2-2,18-4,-5 0</inkml:trace>
  <inkml:trace contextRef="#ctx0" brushRef="#br0" timeOffset="447.53">942 29,'-31'9,"1"1,0 2,1 1,1 1,0 1,1 2,0 1,2 1,-3 3,22-17,1 1,-1-1,2 1,-1-1,1 1,-1 1,2-1,-1 1,1-1,0 1,0 0,1 0,0 0,0 1,1-1,-1 0,2 1,-1-1,1 1,0-1,1 1,0-1,0 0,0 1,1-1,0 0,1 0,-1 0,3 3,-2-6,1-1,0 0,0 0,0 0,0 0,0-1,0 1,1-1,-1 0,1 0,0-1,0 0,-1 1,1-2,0 1,0 0,0-1,0 0,0 0,0-1,0 1,0-1,-1 0,1 0,2-1,115-53,-95 33,-1-1,-1-1,0-1,-3-1,7-10,28-32,-57 68,1 1,-1 0,0-1,0 1,0 0,1-1,-1 1,0 0,1-1,-1 1,1-1,-1 1,0-1,1 1,-1-1,1 1,0-1,-1 1,1-1,-1 1,1-1,0 0,-1 0,1 1,0-1,-1 0,1 0,0 0,-1 1,1-1,0 0,-1 0,1 0,0 0,-1-1,1 1,0 0,0 0,-1 0,1 0,0-1,-1 1,1 0,-1-1,1 1,0 0,-1-1,1 1,-1-1,1 1,-1-1,1 1,-1-1,1 1,-1-1,0 0,1 1,-1-1,-1 6,-1 7,0-1,0 0,1 0,1 1,0-1,0 1,1-1,0 0,1 1,1-1,0 0,0 0,4 6,-5-10,1-1,1 1,-1-1,1 1,0-1,0-1,1 1,0 0,0-1,0 0,1 0,0-1,0 0,0 0,0 0,0 0,1-1,0 0,0-1,-1 1,2-1,-1-1,0 1,3-1,13-3</inkml:trace>
  <inkml:trace contextRef="#ctx0" brushRef="#br0" timeOffset="864.775">1422 339,'1'3,"0"-1,1 1,0-1,-1 0,1 0,0 0,0 0,0 0,0 0,1-1,-1 1,0-1,1 1,-1-1,1 0,0 0,-1 0,1 0,0-1,-1 1,1-1,0 1,0-1,-1 0,1 0,0-1,0 1,0 0,-1-1,1 1,0-1,-1 0,1 0,0 0,-1-1,2 0,75-73,-26-16,36-44,-89 135,0 1,-1 0,1 0,0 0,0-1,0 1,0 0,0 0,0 0,1-1,-1 1,0 0,0 0,1-1,-1 1,0 0,1 0,-1-1,0 1,1 0,-1-1,1 1,-1 0,1-1,0 1,-1-1,1 1,0-1,-1 1,1-1,0 0,-1 1,1-1,0 0,0 1,-1-1,1 0,0 0,0 0,0 0,-1 0,1 0,0 0,0 0,0 0,-1 0,1 0,0 0,0-1,0 1,-1 0,1-1,0 1,-1 0,1-1,0 1,-1-1,1 1,0-1,-1 1,1-1,0 0,-13 58,10-52,-1-1,1 1,0 0,1 0,-1 1,1-1,0 0,0 0,0 1,1-1,0 1,0-1,0 0,1 1,0-1,0 0,0 0,0 1,1-1,0 0,0 0,1 0,-1-1,1 1,0-1,0 1,0-1,1 0,0 0,0 0,0-1,4 4,-3-5,0 0,1 0,-1 0,1-1,-1 0,1 0,0 0,-1-1,1 0,0 0,0 0,-1-1,1 1,0-1,-1-1,1 1,-1-1,1 0,-1 0,0-1,0 1,0-1,0 0,-1-1,1 1,3-5,4-3,0 0,-1-1,-1 0,0-1,0 0,-2-1,1 0,-2 0,0-1,23-56,-25 51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39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31,'-2'1,"0"1,0-1,1 1,-1 0,0 0,1-1,-1 1,1 0,-1 0,1 1,0-1,0 0,0 0,0 1,1-1,-1 0,0 1,1-1,0 0,-1 1,1-1,0 1,0-1,1 1,-1 0,21 155,-18-124,1 1,3-1,0 0,2-1,5 8,-14-37,1-1,-1 0,1 1,0-1,0 0,1 1,-1-1,1 0,-1 0,1 0,0 0,0-1,0 1,0 0,1-1,-1 0,1 1,0-1,-1 0,1 0,0 0,0-1,0 1,1-1,-1 0,0 0,0 0,1 0,-1 0,0-1,1 1,-1-1,1 0,-1 0,1 0,-1-1,0 1,1-1,1 0,7-7,0 0,0-1,-1 0,-1-1,1 0,-2-1,1 0,-1 0,-1-1,2 0,75-106,-83 117,0 1,1 0,-1 1,1-1,-1 0,0 1,1-1,-1 1,0 0,1 0,-1 0,0 0,0 0,0 0,0 1,0-1,0 1,0-1,-1 1,1 0,0-1,-1 1,0 0,1 0,-1 0,0 0,0 1,0-1,0 0,0 0,-1 1,1-1,-1 0,1 1,-1-1,0 2,5 6,-3-4,0 1,1 0,0-1,1 0,-1 0,1 0,0 0,0 0,1-1,0 0,0 0,0 0,1 0,-1-1,1 0,0 0,0-1,1 1,-1-1,1-1,-1 1,1-1,0 0,0-1,0 0,0 0,0 0,0-1,0 0,0 0,0-1,7-1,1-6,0-1,0 0,-1-1,0 0,-1-1,0-1,-1 0,0-1,-1 0,0-1,-2 0,1-1,-2 0,0 0,0 0,-2-1,0-1,0 1,-2-2,0 8,-1 1,0 0,0-1,-1 0,-1 0,1 1,-2-1,1 0,-1 0,-1 0,0 0,0 0,-2-5,-4 3</inkml:trace>
  <inkml:trace contextRef="#ctx0" brushRef="#br0" timeOffset="315.215">1070 341,'38'-10,"0"-3,0-1,-1-1,-1-3,-1 0,25-19,-55 34,0 0,-1 0,0 0,0-1,0 0,0 1,0-1,-1-1,1 1,-1 0,0-1,-1 0,1 0,-1 0,0 0,0 0,-1 0,1 0,-1 0,0-1,-1 1,1-1,-1 1,0 0,0-1,-1 1,0-1,0 1,0 0,0 0,-1-1,0 1,0 0,0 0,-1 1,0-1,1 0,-2 1,1 0,0 0,-3-3,1 5,1-1,-1 1,1 0,-1 0,0 1,1-1,-1 1,0 0,0 1,0-1,0 1,0 0,0 0,0 0,0 1,0 0,0 0,0 0,1 0,-1 1,0 0,1 0,-1 0,1 0,0 1,0 0,-1 0,-1 2,-1 1,-1 1,1 0,0 0,0 0,1 1,0 0,0 0,1 1,0 0,1 0,-1 0,2 0,-3 9,3-8,0 0,1 1,0-1,1 1,0-1,1 1,0-1,1 1,0 0,0-1,1 0,1 1,0-1,0 0,1 0,0-1,1 1,0-1,0 0,1 0,0 0,1-1,0 0,0 0,0-1,1 0,0 0,1-1,7 5,3-2,0-1,1-1,0 0,0-2,1 0,0-1,-1-2,1 0,1-1,4 0,-2-2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6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27,'44'129,"16"86,-50-166,26 83,-36-131,0-1,0 0,0 1,0-1,0 1,0-1,0 0,0 1,0-1,0 1,0-1,0 0,0 1,0-1,0 0,0 1,1-1,-1 1,0-1,0 0,0 1,1-1,-1 0,0 0,0 1,1-1,-1 0,0 1,1-1,-1 0,0 0,1 0,-1 1,0-1,1 0,-1 0,0 0,1 0,-1 0,0 0,1 0,-1 0,1 0,-1 0,0 0,1 0,-1 0,1 0,-1 0,0 0,1 0,-1 0,0 0,1-1,-1 1,0 0,1 0,-1 0,0-1,1 1,-1 0,0 0,1-1,-1 1,0 0,0-1,0 1,1 0,-1-1,7-31,-5 19,20-79,5 0,3 2,4 2,9-11,-30 71,-2 3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9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0,'-10'5,"-12"6,-3 6,-1 1,3 1,0-2,6 1,4-3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2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57,'-39'0,"57"-18,113-11,-129 28,-1 0,1 0,0 0,0 0,-1 0,1 0,0 1,0-1,0 0,0 1,0 0,0-1,0 1,0 0,0 0,0 0,0 1,0-1,0 0,0 1,-1-1,1 1,0-1,0 1,0 0,0 0,-1 0,1 0,-1 0,1 0,0 1,-1-1,0 0,1 1,-1-1,0 1,0 0,0-1,0 1,0 0,0 0,0-1,-1 1,1 0,0 0,-1 0,0 0,1 0,-1 0,0 0,0 0,0 0,-1 0,1 2,-6 6,1-1,-2 1,1-1,-1 0,-1-1,1 1,-2-1,1-1,-1 0,-7 5,-41 38,56-49,-1 0,1 1,0-1,-1 0,1 0,0 1,0-1,-1 0,1 1,0-1,0 1,1 0,-1-1,0 1,1 0,-1-1,1 1,-1 0,1 0,0 0,-1-1,1 1,0 0,0 0,1 0,-1-1,0 1,1 0,-1 0,1 0,-1-1,1 1,0 0,-1-1,1 1,0-1,0 1,1-1,-1 1,0-1,0 0,1 1,-1-1,0 0,1 0,-1 0,1 0,0 0,-1-1,1 1,0 0,-1-1,1 1,2-1,8 2,1 0,0-2,-1 0,1 0,0-1,0 0,-1-1,1-1,-1 0,0-1,50-8,-37 9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3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18,'19'4,"16"3,7-1,1-2,-2 0,-3-2,-3-1,-3 0,-2-1,-2-1,0 1,0-5,-1-1,1 0,0-4,0 0,-5 1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3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0,'43'5,"29"-3,6-3,-4 0,-11 0,-11-1,-9 1,-8 1,-9-1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51,'0'284,"-17"-200,17-110,2 19,2-24,2 1,2-1,0 1,2 1,2-1,0 2,2 0,1 0,1 1,19-23,-32 46,0 1,0-1,0 1,1 0,-1 0,1 0,0 0,-1 1,1-1,0 1,1 0,-1 1,0-1,1 1,-1-1,0 1,1 1,0-1,-1 1,1-1,-1 1,1 1,0-1,-1 0,1 1,-1 0,1 0,-1 1,0-1,1 1,1 1,8 9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9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1,'11'108,"18"124,-10-64,-12-140,-7-28,0-1,0 1,0 0,0 0,0-1,0 1,0 0,0-1,0 1,0 0,1 0,-1-1,0 1,0 0,0 0,1-1,-1 1,0 0,0 0,0 0,1-1,-1 1,0 0,0 0,1 0,-1 0,0 0,1-1,-1 1,0 0,1 0,-1 0,0 0,0 0,1 0,-1 0,0 0,1 0,-1 0,0 0,1 0,-1 0,0 1,0-1,1 0,-1 0,0 0,1 0,-1 0,0 1,0-1,0 0,1 0,-1 0,0 1,0-1,1 0,2-14</inkml:trace>
  <inkml:trace contextRef="#ctx0" brushRef="#br0" timeOffset="250.422">1 311,'19'-5,"16"-1,7-1,1 2,-2 2,-3 1,-3 0,-3 2,-2 0,-6 0</inkml:trace>
  <inkml:trace contextRef="#ctx0" brushRef="#br0" timeOffset="545.52">510 282,'4'12,"1"0,1 0,0-1,0 1,2-2,-1 1,1-1,0 0,1 0,8 6,-13-13,-1 0,1 0,0 0,0 0,0-1,0 1,0-1,0 0,1 0,-1 0,1-1,-1 0,1 0,0 0,-1 0,1-1,0 0,0 0,-1 0,1 0,0-1,0 0,-1 0,1 0,-1-1,1 1,-1-1,1 0,3-2,-2 0,0-1,0 1,-1-1,1 0,-1 0,0 0,-1-1,1 0,-1 0,0 0,-1 0,1-1,-1 1,0-1,-1 0,0 0,0 0,0 0,-1 0,0 0,0-1,-1 1,0 0,0 0,-1-1,-2 3,-1 1,1 0,-1 0,0 0,1 1,-2-1,1 1,0 0,-1 0,1 0,-1 1,0 0,0 0,0 0,0 0,0 1,-1 0,1 0,0 0,-1 1,1 0,0 0,-1 0,1 0,0 1,-1 0,-5 1,0 1,0 0,0 1,1 0,0 0,0 1,0 0,0 1,1 0,0 1,0 0,1 0,0 1,-6 7,0 2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75,'12'-9,"0"0,1 1,0 1,0 0,1 0,0 2,0 0,0 0,1 1,-1 1,1 0,7 1,-21 1,1 1,-1 0,1 0,-1 0,1 0,-1 1,1-1,-1 0,0 1,1-1,-1 1,1-1,-1 1,0-1,1 1,-1 0,0 0,0 0,0 0,0 0,0 0,0 0,0 0,0 0,0 0,0 1,0-1,-1 0,1 1,0-1,-1 0,0 1,1-1,-1 1,0-1,1 1,-1-1,0 1,0-1,0 1,0-1,-1 1,1-1,0 1,-28 60,10-38,12-17,1-1,0 1,0 1,0-1,1 1,0 0,0 0,1 0,0 0,0 1,1-1,0 1,1 0,1-7,1 0,-1 0,1 0,-1 0,1-1,0 1,0 0,0 0,0-1,0 1,1 0,-1-1,0 1,1-1,-1 0,1 1,0-1,-1 0,1 0,0 0,0 0,-1 0,1 0,0-1,0 1,0-1,0 1,0-1,0 0,0 0,0 0,2 0,67-5,63-40,-115 39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5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2,'-15'10,"-9"7,0 7,-2-2,4 1,11-9,12-6,5-5</inkml:trace>
  <inkml:trace contextRef="#ctx0" brushRef="#br0" timeOffset="479.025">348 2,'153'1,"-151"-2,-1 1,1-1,0 1,0 0,0-1,0 1,0 0,0 0,0 1,0-1,0 0,0 1,0-1,-1 1,1-1,0 1,0 0,0 0,-1 0,1 0,0 0,-1 0,1 0,-1 1,0-1,1 1,-1-1,0 1,0-1,0 1,0-1,0 1,0 0,0 0,-1 0,1-1,0 1,-1 0,0 0,1 0,-1 0,0 0,0 0,0 0,0 0,-1 0,1 0,0 0,-1 0,0-1,1 2,-120 106,106-96,4-6,0 2,1-1,0 1,0 0,1 1,1 0,-1 1,1-1,1 1,0 0,1 1,0 0,5-10,-1 0,1 0,0 0,-1 0,1 0,0 0,0-1,0 1,1 0,-1 0,0 0,1 0,0 0,-1 0,1 0,0 0,0-1,0 1,0 0,0-1,0 1,0 0,1-1,-1 0,1 1,-1-1,1 0,-1 0,1 1,0-1,0-1,-1 1,1 0,0 0,0-1,0 1,0-1,0 1,0-1,0 0,0 0,86 2,-28-15,-35 6</inkml:trace>
  <inkml:trace contextRef="#ctx0" brushRef="#br0" timeOffset="1300.961">545 708,'76'-40,"-1"-2,-2-5,-3-2,59-53,-123 97,0 0,1 1,-2-1,1 0,0 0,-1 0,0-1,-1 0,1 0,-1 0,0-1,0 1,-1-1,0 0,0 0,-1 0,0 0,1-2,-5 8,1-1,0 1,0-1,-1 1,1 0,0-1,-1 1,1 0,-1 0,0 0,1 0,-1 0,0 0,0 1,1-1,-1 1,0-1,0 1,0 0,0-1,0 1,0 0,0 0,1 0,-1 1,0-1,0 0,0 1,0-1,0 1,1 0,-1 0,0-1,0 1,1 0,-1 0,1 1,-1-1,1 0,-1 0,1 1,0-1,0 1,-1 0,-10 6,1 1,0 0,0 1,1 0,0 1,1 0,0 0,0 1,2 0,-4 7,8-15,1 1,0-1,0 1,0 0,0 0,1 0,0 0,0 0,0 0,0 1,1-1,0 0,0 0,1 0,-1 1,1-1,0 0,1 0,-1 0,1 0,0 0,0-1,0 1,1 0,0-1,0 0,0 0,0 1,1-2,0 2,2 0,-1-1,1 0,0-1,0 1,0-1,0 0,1-1,-1 1,1-1,0 0,0-1,-1 0,1 0,0 0,0-1,0 0,0-1,0 1,0-1,0 0,-1-1,6-2,147-62,-147 59,27-14,-1-2,-1-2,-1-1,-1-2,-1-1,-2-2,-1-1,5-10,9-37,-45 78,0 1,0-1,0 0,-1 1,1-1,0 0,0 1,0-1,-1 1,1-1,0 0,-1 1,1-1,0 1,-1-1,1 1,-1-1,1 1,-1-1,1 1,-1-1,1 1,-1 0,1-1,-1 1,1 0,-1 0,0-1,1 1,-1 0,0 0,1 0,-1 0,0 0,1 0,-1 0,0 0,1 0,-1 0,0 0,1 0,-1 0,1 0,-1 1,0-1,1 0,-1 1,1-1,-1 0,0 1,1-1,-1 0,1 1,-36 17,23-9,2 0,0 1,0 0,0 1,1 0,1 1,0 0,1 1,0-1,1 2,0-1,1 1,1 0,-2 7,5-17,1 1,0 0,0-1,1 1,-1 0,1 0,0-1,0 1,0 0,1 0,0-1,0 1,0 0,0-1,1 1,0-1,0 1,0-1,0 0,1 0,-1 0,1 0,0-1,0 1,1-1,-1 1,1-1,0 0,0 0,0-1,0 1,0-1,0 0,1 0,2 0,14 2,0-2,1 0,-1-1,0-2,1 0,-1-1,20-5,-27 4,0-1,-1 0,1-1,-1-1,0 0,0-1,0 0,-1-1,0-1,-1 0,0 0,0-1,-1 0,0-1,-1 0,0-1,-1 0,-1 0,1-1,-2 1,0-2,0 1,-1-1,-1 0,-1 0,0 0,0-2,-2 13,0 1,0-1,-1 1,1-1,-1 1,0-1,0 1,0-1,0 0,0 1,0-1,-1 1,1-1,-1 1,0-1,0 1,0 0,0-1,0 1,0 0,-1 0,1-1,-1 1,1 0,-1 0,0 1,0-1,0 0,0 1,0-1,0 1,0 0,-1-1,1 1,0 0,-1 0,1 1,-1-1,1 0,-1 1,1 0,-1-1,-1 1,-5 4,0-1,1 1,0 1,-1-1,1 1,1 1,-1 0,1 0,0 0,1 1,-1 0,1 0,1 1,-1-1,1 1,1 0,-1 1,1-1,1 1,0 0,0 0,0 0,1 0,1 0,0 1,0 1,-1-3,1-1,1 1,-1-1,1 1,1-1,-1 1,1-1,1 0,-1 1,1-1,1 0,-1 0,1 0,0 0,1 0,0-1,0 0,0 1,0-1,1-1,0 1,1-1,-1 0,1 0,0 0,0-1,0 0,1 0,0-1,-1 0,1 0,4 1,14 0,-2-2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5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1 563,'4'5,"1"1,0-1,0 0,0 0,0-1,1 0,0 0,0 0,0 0,0-1,1 0,-1-1,1 1,0-1,0 0,0-1,0 0,0 0,0 0,0-1,0 0,0 0,0-1,0 0,0 0,0-1,0 0,0 0,-1-1,1 1,-1-1,0-1,0 1,0-1,0 0,0-1,-1 1,249-322,-43 118,-155 162,-55 45,0 0,1 1,-1-1,0 0,1 1,-1-1,1 1,-1-1,1 1,-1 0,1 0,-1-1,1 1,-1 0,1 0,-1 1,1-1,-1 0,1 0,-1 1,1-1,-1 1,0-1,1 1,-1 0,0-1,1 1,-1 0,0 0,0 0,0 0,0 0,1 0,-2 0,1 1,0-1,0 0,0 0,0 1,-1-1,1 0,-1 1,1-1,-1 1,3 14,-1 0,0 1,-2-1,0 1,-1-1,0 1,-1-1,-1 0,-1 0,0 0,-1 0,-1-1,0 0,-5 9,5-10,-118 237,119-242,-1 0,0-1,0 0,0 0,-1 0,0-1,-1 0,1-1,-1 1,-1-1,1-1,-6 3,10-6,1 0,-1 0,0-1,0 0,1 1,-1-1,0-1,0 1,0-1,-1 1,1-1,0 0,0 0,0-1,0 1,0-1,0 0,0 0,0-1,1 1,-1-1,0 1,1-1,-1 0,1-1,-1 1,1-1,0 1,0-1,0 0,1 0,-2-2,-2-2,0-1,1 1,0-1,1 0,-1-1,2 1,-1-1,1 1,0-1,1 0,0 0,1-1,0 1,0 0,1 0,0-1,0 1,1 0,8-13,2 5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5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0,'-15'43,"-9"29,-1 7,5-5,4-11,6-16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0,'0'43,"0"19,0-1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6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1 355,'31'-60,"-2"-2,-3-2,-3 0,9-41,-25 195,-6-80,2 0,-1-1,1 1,0-1,1 0,0 1,1-2,0 1,0-1,1 1,0-2,3 5,-6-9,1 1,-1-1,0 0,1-1,-1 1,1-1,0 1,0-1,0 0,0-1,0 1,0-1,1 1,-1-1,0-1,1 1,-1 0,1-1,-1 0,1 0,-1-1,1 1,-1-1,0 0,1 0,-1 0,0-1,3-1,1-2,0 0,-1-1,0 0,0-1,-1 1,0-1,0-1,0 1,-1-1,0 0,-1 0,0-1,0 1,0-3,9-14,5-15,-13 21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6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0,'-35'17,"1"0,1 3,1 1,0 1,2 1,1 2,0 1,-1 5,24-24,-1 0,2 0,-1 1,1 0,0 0,1 0,0 1,0-1,1 1,-2 7,4-13,1 0,-1 0,1 1,0-1,0 0,0 0,0 1,1-1,-1 0,1 0,0 0,0 1,0-1,0 0,0 0,1-1,0 1,-1 0,1 0,0-1,0 1,0-1,1 0,-1 1,1-1,-1 0,1 0,0-1,-1 1,1-1,3 2,6 1,0-1,0 0,1-1,-1-1,1 1,-1-2,1 0,-1-1,1 0,-1 0,1-2,-1 1,0-2,0 1,0-2,-1 0,1 0,6-5,5-3,-5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6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1 340,'14'6,"0"0,1-1,0-1,0 0,0-1,1-1,-1 0,1-1,-1 0,1-2,-1 0,1 0,-1-2,0 0,1 0,-2-2,1 0,0 0,-1-2,0 1,0-2,-1 0,0 0,-1-2,0 1,0-2,-1 1,0-1,0-1,5-9,-8 10,0 0,0-1,-2 0,1 0,-1 0,-1-1,0 0,-1 0,-1 0,0 0,0-1,-1-6,-2 18,1 0,-1 0,0-1,-1 1,1 0,0 0,0 0,-1 0,1 0,-1-1,0 1,0 0,0 1,0-1,0 0,0 0,0 0,0 0,-1 1,1-1,-1 1,1-1,-1 1,0 0,0-1,1 1,-1 0,0 0,0 0,0 0,0 1,0-1,0 0,-1 1,1 0,0-1,0 1,0 0,0 0,0 0,-1 0,0 1,-88 28,70-16,1 0,1 2,0 0,1 1,0 0,2 2,0 0,0 1,2 1,1 0,0 0,2 2,-7 16,14-27,0 1,1 0,0 0,1 1,0-1,1 0,1 1,0-1,0 1,2 4,-1-12,0 0,0-1,0 1,1 0,-1 0,1-1,1 1,-1-1,0 1,1-1,0 0,0 0,0 0,1-1,0 1,-1-1,1 0,0 0,0 0,1 0,-1-1,0 0,1 0,0 0,-1 0,5 0,12 3,0-1,0-2,0 0,0-1,1-1,-1-1,0-1,19-4,-15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2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0 531,'50'-13,"-1"-2,-1-3,0-2,-2-2,13-9,-41 17,0 0,0-2,-2 0,0-1,-1-1,0 0,-2-1,0-1,-1 0,-1 0,-1-1,4-15,0-35,-14 70,0 0,0-1,0 1,0 0,0 0,-1-1,1 1,0 0,-1 0,1 0,-1-1,1 1,-1 0,1 0,-1 0,0 0,1 0,-1 0,0 0,0 0,0 0,0 0,0 1,0-1,0 0,0 1,0-1,0 0,-1 1,1 0,0-1,0 1,-1 0,1-1,0 1,0 0,-1 0,1 0,0 0,0 0,-1 0,1 1,0-1,0 0,-1 1,1-1,0 1,0-1,0 1,0-1,0 1,0 0,-1 0,-11 6,1 0,-1 1,2 0,-1 1,1 1,0-1,1 2,0-1,1 2,0-1,1 1,0 0,1 1,0 0,1 0,0 3,3-10,0 0,0 1,1-1,0 1,0-1,1 1,0 0,0-1,1 1,-1 0,1 0,1 0,-1 0,1-1,1 1,-1 0,1-1,0 1,0-1,1 0,0 1,0-1,1-1,-1 1,1 0,1-1,-1 0,1 0,0 0,0 0,4 2,5-3,0-1,0 0,0-1,0-1,0 0,0-1,0 0,0-1,0-1,0 0,0-1,0-1,-1 0,1 0,-1-2,0 1,0-2,-1 0,0 0,0-1,4-5,12-2,-2-2,0 0,0-2,-2-1,0-1,-2-1,0-1,-1-1,6-12,-15 3,-12 33,1 0,-1-1,0 1,0-1,0 1,1 0,-1-1,0 1,0-1,0 1,0-1,0 1,0-1,0 1,0 0,0-1,0 1,0-1,0 1,0-1,0 1,0-1,0 1,-1 0,1-1,0 1,0-1,0 1,-1 0,1-1,0 1,-1 0,1-1,0 1,-1 0,1-1,0 1,-1 0,1 0,-1-1,1 1,0 0,-1 0,1 0,-1 0,1-1,-1 1,1 0,0 0,-1 0,1 0,-1 0,1 0,-1 0,1 0,-1 1,1-1,-1 0,1 0,0 0,-1 0,1 1,-1-1,1 0,0 0,-1 1,1-1,0 0,-1 1,1-1,-76 91,72-85,0-1,0-1,0 1,1 0,0 0,0 0,0 0,1 0,-1 1,1-1,1 1,-1-1,1 1,0 0,0 0,1 0,-1 0,1-1,1 1,-1 0,1 0,0 0,0 0,1-1,0 1,0-1,0 1,0-1,1 0,0 0,0 0,1 0,-1 0,1-1,0 1,0-1,1 0,-1-1,1 1,0-1,0 0,0 0,0 0,1 0,16 1,0 0,0-2,0 0,0-2,0 0,0-2,0 0,0-2,0 0,-1-1,18-7,-11-2,1 0,-2-3,0 0,-1-1,-1-2,0 0,-2-2,0 0,-2-2,0-1,-2 0,16-28,2-18,-36 69,0 0,0 1,-1-1,1 0,0 0,-1 0,0 1,1-1,-1 0,0 0,0 0,0 0,0 0,0 0,0 1,-1-1,1 0,-1 0,1 0,-1 0,0 1,0-1,1 0,-1 1,0-1,-1 1,1-1,0 1,0-1,-1 1,1 0,-1 0,1-1,-1 1,1 0,-1 0,0 1,1-1,-2 0,-3 1,0 0,0 1,0 0,0 0,0 0,1 1,-1 0,0 0,1 0,-1 1,1 0,0 0,0 0,0 1,0-1,1 1,-1 0,1 1,0-1,0 1,1 0,-1 0,1 0,-2 4,-3 5,1 0,1 1,0-1,1 1,1 1,0-1,1 0,0 1,2 0,-1-1,2 1,0 0,1 0,1 2,-1-12,0 0,0 0,0 0,1 0,0 0,0 0,1-1,-1 1,1-1,0 1,1-1,-1 0,1 0,0-1,0 1,1-1,-1 0,1 0,0 0,0-1,0 1,1-1,-1-1,1 1,3 0,8 3,0-2,1 0,-1-1,1 0,0-2,0 0,0-1,3-1,5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4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1,'11'248,"1"-135,-5 0,-7 104,-2-88,3-130,-1 0,1 1,-1-1,1 1,0-1,-1 1,1-1,-1 1,1-1,0 1,0-1,-1 1,1 0,0 0,0-1,-1 1,1 0,0 0,0 0,-1 0,1 0,0 0,0 0,0 0,-1 0,1 0,0 0,0 0,-1 0,1 1,0-1,0 0,-1 1,1-1,0 1,-1-1,1 1,0-1,-1 1,1-1,-1 1,1-1,-1 1,1 0,-1-1,1 1,-1 0,0-1,1 1,-1 0,0 0,0-1,1 1,-1 0,0 0,0-1,0 1,0 0,0 0,110-147,-78 100,1 1,3 2,2 2,18-16,-50 52,37-29,-43 34,1-1,-1 1,1-1,0 1,-1-1,1 1,0-1,0 1,-1 0,1-1,0 1,0 0,0 0,-1-1,1 1,0 0,0 0,0 0,0 0,-1 0,1 0,0 0,0 1,0-1,0 0,-1 0,1 1,0-1,0 0,-1 1,1-1,0 1,-1-1,1 1,0-1,-1 1,1-1,-1 1,1 0,-1-1,1 1,-1 0,1 0,-1-1,0 1,1 0,-1 0,0-1,0 1,1 0,-1 0,0 0,-16 103,13-91,1 0,1 0,0 1,0-1,1 0,1 0,0 0,1 0,2 6,2 0</inkml:trace>
  <inkml:trace contextRef="#ctx0" brushRef="#br0" timeOffset="434.182">988 452,'-22'4,"-1"0,1 2,0 0,0 2,1 0,0 1,0 1,1 2,1 0,0 0,0 2,1 0,1 2,0 0,1 0,13-10,-1 0,1 1,0-1,1 0,0 1,0 0,0-1,0 1,1 0,0 0,1 0,0 4,0-9,0 0,0 0,0 0,0 1,1-1,-1 0,1 0,0 0,-1 0,1 0,0 0,0 0,1 0,-1 0,0 0,0-1,1 1,-1 0,1-1,0 1,-1-1,1 0,0 0,0 1,0-1,0 0,0 0,0-1,0 1,0 0,0-1,0 1,0-1,1 0,-1 0,0 1,0-2,0 1,1 0,-1 0,15-4,0 0,-1 0,0-2,0 0,0 0,-1-2,0 0,0-1,-1 0,0-1,-1-1,12-11,-3 4,136-138,-158 155,0 1,1-1,-1 1,0-1,1 1,-1-1,0 1,1-1,-1 1,1-1,-1 1,0-1,1 1,-1 0,1-1,0 1,-1 0,1-1,-1 1,1 0,-1 0,1-1,0 1,-1 0,1 0,0 0,-1 0,1 0,-1 0,1 0,0 0,-1 0,1 0,0 0,-1 1,1-1,-1 0,1 0,0 1,-1-1,1 0,-1 1,1-1,-1 0,1 1,-1-1,1 1,-1-1,0 1,1-1,-1 1,0-1,1 1,-1-1,0 1,1-1,-1 1,0 0,0-1,0 1,0 0,0-1,0 1,0-1,0 1,-5 44,-25 67,32-92</inkml:trace>
  <inkml:trace contextRef="#ctx0" brushRef="#br0" timeOffset="780.181">1638 340,'-21'13,"-2"0,-1 2,2 0,0 2,1 0,0 2,-12 15,31-33,1 0,-1 0,0 0,1 0,-1 1,1-1,-1 1,1-1,0 1,-1 0,1 0,0-1,0 1,0 0,0 0,1 0,-1 0,0 0,1 0,0 0,-1 0,1 0,0 0,0 1,0-1,0 0,0 0,1 0,-1 0,1 0,-1 0,1 0,0 0,0 0,0 0,0 0,0-1,0 1,0 0,1-1,-1 1,1-1,-1 1,1-1,-1 0,1 1,0-1,0 0,-1 0,2 0,18 7,-17-8,1 1,-1-1,0 1,1 0,-1 0,0 0,0 1,0-1,0 1,0 0,0 0,-1 1,1-1,0 1,-1-1,0 1,0 0,0 1,0-1,0 0,-1 1,1 0,-1-1,0 1,0 0,-1 0,1 0,-1 0,1 1,-1-1,-1 0,1 0,-1 1,1-1,-1 0,-1 1,1-1,-1 1,-4 3,-1-1,0 0,-1 0,0 0,0-1,0 0,-1-1,0 0,0 0,0 0,0-1,-1 0,0-1,0 0,0 0,0-1,0 0,-1-1,0 0,-43 3,35-9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5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80,'0'368,"1"-362,-1 0,0 1,-1-1,1 0,-1 0,0 0,-1-1,0 1,1 0,-2 0,1-1,-1 1,0-1,-1 2,3-6,0-1,1 0,-1 1,0-1,0 0,0 1,0-1,0 0,1 0,-1 0,0 0,0 0,0 0,0 0,0 0,0 0,1 0,-1 0,0-1,0 1,0 0,0-1,0 1,1 0,-1-1,0 1,0-1,1 1,-1-1,0 0,1 1,-1-1,1 0,-1 1,1-1,-1 0,1 0,-1 1,1-1,0 0,-1 0,1 0,0 0,0 1,0-1,0 0,0 0,-1 0,2 0,-1 0,0 0,0 0,0 1,0-1,0 0,1 0,-1 0,0 0,1 1,-1-1,1 0,-1 0,1 0,3-23,1 0,2 0,0 0,2 0,0 1,2 1,0 0,2 0,0 1,8-8,-4 5,1 1,2 0,0 1,1 1,1 1,1 2,1 0,1 1,0 1,1 1,13-4,-36 17,0 1,0-1,0 1,0 0,0 0,0 0,0 0,1 1,-1-1,0 1,0 0,0 0,1 0,-1 0,0 1,0-1,0 1,0 0,1 0,-1 0,0 0,-1 0,1 1,0 0,0-1,-1 1,1 0,-1 0,1 0,-1 1,0-1,0 0,0 1,0 0,0-1,0 1,-1 0,0 0,1 0,-1 0,0 0,0 0,-1 0,1 0,-1 1,1-1,-1 0,0 7,-1 0,1 0,-1 0,-1 0,0-1,-1 1,0-1,0 1,-1-1,0 0,0 0,-1-1,0 1,-1-1,0 0,0 0,-1-1,0 0,0 0,0-1,-1 0,0 0,-1 0,1-1,-1-1,0 1,0-2,0 1,-1-1,1 0,-1-1,0 0,-2-1,12-1,-5 1,-1 0,1 0,0-1,-1 1,1-2,-1 1,1 0,0-1,-1 0,1 0,0-1,0 0,0 1,0-2,0 1,-4-3,-4-8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1 453,'117'-107,"89"-132,-206 238,0 0,1 0,-1 0,0 1,1-1,-1 0,1 0,-1 0,1 0,0 1,-1-1,1 0,0 1,0-1,-1 0,1 1,0-1,0 1,0-1,0 1,0 0,-1-1,1 1,0 0,0-1,0 1,0 0,0 0,0 0,0 0,0 0,0 0,0 0,0 1,0-1,0 0,0 0,0 1,0-1,0 0,-1 1,1-1,0 1,0-1,0 1,-1 0,1-1,0 1,0 0,-1 0,1-1,-1 1,1 0,-1 0,1 0,-1 0,1 0,-1-1,0 1,0 0,1 0,-1 0,0 0,0 0,0 0,7 67,-8-59,1 0,1 0,-1 1,1-1,1 0,0 0,0-1,1 1,0 0,0-1,1 1,0-1,0 0,1 0,0-1,1 0,2 3,-4-5,1 0,0-1,-1 1,1-1,1-1,-1 1,1-1,-1 0,1 0,0 0,0-1,0 0,0 0,0-1,1 1,-1-1,1-1,-1 1,0-1,1 0,-1-1,1 1,-1-1,0-1,1 1,-1-1,4-2,6-3,-1-1,0-1,0-1,-1 0,0-1,0 0,-1-1,-1-1,0 0,-1 0,0-1,-1-1,-1 0,0 0,5-15,9-63,-22 90,-1 0,1 0,-1 0,0-1,0 1,0 0,-1 0,1 0,-1 0,1 0,-1 0,0 0,0 1,0-1,0 0,-1 0,1 1,-1-1,0 1,0-1,0 1,0 0,0 0,0-1,-1 2,1-1,-1 0,-1-1,-28 10,20 6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24,'-214'144,"207"-140,2-2,1 0,0 1,0-1,0 1,0 0,1 0,-1 0,1 0,-1 1,1-1,0 1,1 0,-1 0,1 0,-1 0,1 1,0-1,1 0,-1 1,1 0,-1 4,1-4,0 1,0 0,1 0,0 0,0 0,1 0,-1-1,1 1,0 0,1 0,-1-1,1 1,0-1,1 1,0-1,-1 0,1 0,1 0,-1 0,1-1,0 1,0-1,0 0,1 0,-1 0,1-1,0 0,0 0,0 0,0 0,1-1,-1 0,1 0,0 0,-1-1,6 1,6-2,0-1,0 0,0-1,0-1,0-1,0 0,-1-1,0-1,0-1,0 0,-1-1,0 0,-1-1,0-1,0 0,-1-1,6-7,-9 11,-1-1,0 0,0-1,-1 0,0 0,-1-1,0 0,-1 0,0 0,0-1,-1 0,0 0,-1 0,0-1,-1 0,-1 0,0 1,0-2,-2 8,0 1,-1 0,0-1,0 1,0 0,0 0,-1 0,1 0,-1 0,0 0,0 0,-1 0,1 1,-1-1,0 1,0 0,0 0,0 0,0 0,-1 1,1-1,-1 1,0 0,1 0,-1 0,0 0,0 1,-5-2,-2 0,0 0,0 0,-1 1,1 1,-1 0,0 1,1 0,-1 0,1 1,-4 1,-91 35,79-23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3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3576 283,'-22'-5,"1"2,-1 1,0 1,1 1,-1 1,0 0,1 2,-1 0,1 2,0 0,0 1,1 2,0 0,0 1,-4 3,-39 33,61-44,1 1,0-1,0 0,1 1,-1-1,0 1,0-1,1 1,-1-1,1 1,-1 0,1-1,0 1,-1 0,1-1,0 1,0 0,0-1,1 1,-1 0,0-1,0 1,1 0,-1-1,1 1,0-1,-1 1,1-1,0 1,0-1,0 1,0-1,0 0,0 0,1 1,-1-1,0 0,0 0,1 0,-1 0,1-1,-1 1,1 0,0 0,17 8,0 0,0-1,1-1,0-1,0-1,1-1,8 1,1 1,-6-3,40 16,-63-17,-1 0,0 0,0 0,0-1,-1 1,1 0,0 0,-1 0,1 0,-1 0,0 0,0-1,1 1,-1 0,0-1,-1 1,1-1,0 1,0-1,-1 1,1-1,0 0,-1 1,0-1,1 0,-1 0,0 0,1 0,-1-1,0 1,0 0,0-1,0 1,-237 90,236-90,-1 0,0 0,1 0,-1 1,1-1,0 1,-1 0,1 0,0 0,0 1,0-1,0 1,1 0,-1 0,1-1,-1 2,1-1,0 0,0 0,1 1,-1-1,1 1,-1-1,1 1,0 0,0 0,1-1,-1 1,1 0,0 0,0 0,0-1,1 1,-1 0,1 0,0-1,0 1,0 0,0-1,1 2,5 3,0 0,1-1,-1 1,2-1,-1-1,1 0,0 0,0-1,0 0,1 0,-1-1,1 0,1-1,-1 0,0-1,1 0,-1-1,1 0,-1 0,1-1,8-1,4-3,-6-2</inkml:trace>
  <inkml:trace contextRef="#ctx0" brushRef="#br0" timeOffset="350.079">3435 1,'-66'449,"-44"113,68-321,44-136,4-79</inkml:trace>
  <inkml:trace contextRef="#ctx0" brushRef="#br0" timeOffset="41578.789">19 1581,'-4'15,"-1"1,2 0,0 0,1 0,1 0,0 0,1 0,1 0,1 1,0-1,1 0,4 12,-4-24,1-1,-1 1,1-1,0 0,0 0,0 0,0 0,1-1,-1 0,1 0,-1 0,1 0,0-1,0 0,0 0,0 0,0 0,0-1,0 0,0 0,0 0,0-1,0 1,0-1,0-1,-1 1,1-1,0 1,-1-1,1-1,-1 1,1-1,-1 1,0-1,0 0,0-1,-1 1,1-1,18-12,-1-1,-1-2,0 0,-1-1,-1 0,-1-2,-1 0,-1-1,-1 0,-1-1,-2-1,0 0,-1-1,-1 1,3-21,-11 38,1-1,-1 0,0 0,-1 1,0-1,-1 0,1 0,-2 0,1 1,-1-1,-1 1,1-1,-1 1,-1 0,0 0,0 0,0 0,-1 1,0 0,-1 0,0 0,0 0,0 1,0 0,-1 1,0-1,-1 1,1 1,-1-1,0 1,0 1,0-1,0 1,-1 1,-2-1,4 1,-1-1,1 2,-1-1,0 1,0 0,0 1,0-1,0 2,1-1,-1 1,0 0,0 1,0 0,1 0,-1 1,1 0,0 0,0 0,0 1,0 0,1 1,-1-1,1 1,0 1,0-1,1 1,0 0,0 0,0 0,1 1,0 0,0 0,1 0,-1 0,1 1,1 5,0-1,0 1,2-1,-1 1,1 0,1-1,1 1,-1-1,2 1,0-1,0 0,1 0,1 0,0-1,0 1,1-1,1 0,0-1,0 1,1-2,0 1,1-1,5 5,10 7,1 0,1-2,0-1,2-1,0-1,0-1,2-2,23 8,-33-13,1 0,0-2,0 0,0-1,1-1,-1-1,1-1,0-1,0-1,0-1,0-1,-1-1,1-1,-1 0,0-2,0 0,0-2,-1 0,0-1,-1-1,1-2,-15 7,0 0,0-1,0 0,-1 0,1 0,-1-1,-1 1,1-1,-1 0,-1 0,1 0,-1-1,0 1,-1-1,0 1,0-3,0 6,-1 0,1 0,-1 1,0-1,-1 0,1 0,-1 0,1 1,-1-1,0 0,0 1,-1-1,1 1,-1-1,0 1,0 0,0 0,0 0,0 0,-1 0,0 0,1 0,-1 1,0 0,0-1,0 1,-1 0,1 0,0 1,-1-1,1 1,-3-1,-15-3</inkml:trace>
  <inkml:trace contextRef="#ctx0" brushRef="#br0" timeOffset="42101.958">753 1750,'57'-15,"-1"-2,-1-2,-1-4,27-15,17-41,-97 77,1 0,0 0,-1 0,0 0,1-1,-1 1,0-1,0 1,0-1,0 1,-1-1,1 1,-1-1,0 1,1-1,-1 0,0 1,0-1,-1 0,1 1,-1-1,1 1,-1-1,0 0,0 1,0 0,0-1,0 1,-1 0,1-1,-1 1,1 0,-1 0,0 0,0 0,0 1,0-1,0 0,0 1,0 0,-1-1,1 1,0 0,-1 0,-8-3,-1 0,0 1,1 1,-1 0,0 0,0 1,0 1,0 0,0 1,0 0,0 0,1 1,-1 1,0 0,1 1,0 0,0 1,0 0,0 1,1 0,0 0,0 1,1 0,-1 1,0 2,4-4,0 0,1 0,-1 1,1 0,1 0,-1 0,1 0,1 1,-1 0,1 0,0 0,1 0,0 0,0 0,1 1,0-1,1 1,-1-1,2 1,-1-1,1 1,0-1,1 0,0 1,0-1,1 0,0 0,1-1,-1 1,2-1,-1 1,1-1,0 0,0-1,1 1,1 0,14 8,0-1,1-1,0-1,1 0,1-2,-1-1,2-1,-1-1,1-1,0-2,0 0,0-1,1-2,14-1,-29 0,-1 0,1-1,-1-1,1 1,-1-2,0 1,0-2,0 1,0-1,0-1,-1 1,0-2,9-4</inkml:trace>
  <inkml:trace contextRef="#ctx0" brushRef="#br0" timeOffset="42514.113">1374 1863,'159'-247,"-159"247,0 1,0-1,0 1,0-1,0 0,0 1,0-1,0 1,1-1,-1 1,0-1,0 0,0 1,1-1,-1 1,0-1,1 0,-1 1,0-1,1 0,-1 0,0 1,1-1,-1 0,0 0,1 1,-1-1,1 0,-1 0,1 0,-1 0,0 1,1-1,-1 0,1 0,-1 0,1 0,-1 0,1 0,-1 0,1-1,-1 1,0 0,1 0,-1 0,1 0,-1 0,1-1,-1 1,0 0,1 0,-1-1,0 1,1 0,-1-1,0 1,1 0,-1-1,0 1,-1 51,0-45,0-1,0 0,0 0,0 0,1 0,0 0,0 1,0-1,0 0,1 0,0 0,0 0,0 0,1 0,0-1,0 1,0 0,0-1,1 1,0-1,0 0,0 0,0 0,1 0,-1 0,1-1,0 0,0 0,0 0,1 0,-1-1,1 1,-1-1,1 0,0 0,0-1,0 0,0 1,0-2,3 1,3-3,1-1,-1 0,1-1,-1-1,0 0,0 0,-1-1,0 0,0-1,0 0,-1-1,0 0,-1 0,1-1,-2 0,1 0,5-10,0 4,40-77,-47 74</inkml:trace>
  <inkml:trace contextRef="#ctx0" brushRef="#br0" timeOffset="42781.355">2277 1468,'-14'1,"1"0,-1 1,0 1,0 1,1-1,0 2,0 0,0 1,0 0,1 1,0 0,0 1,1 0,0 1,1 1,0-1,0 1,1 1,-6 9,13-14,0 1,1 0,0 0,1 0,-1 0,1 0,1 0,-1-1,1 1,0 0,1 0,-1 0,1-1,1 1,-1-1,1 1,1-1,-1 0,1 0,0-1,0 1,0-1,1 0,0 0,0 0,0 0,1-1,-1 0,1 0,0-1,0 0,1 0,-1 0,1-1,-1 0,1 0,0 0,4 0,5 1,0-1,0 0,0-2,1 1,-1-2,0 0,1-1,-1-1,0 0,-1-1,1-1,-1 0,0-1,7-4,-4-1</inkml:trace>
  <inkml:trace contextRef="#ctx0" brushRef="#br0" timeOffset="43112.09">2560 1524,'8'13,"1"-1,0 0,0 0,2-1,-1 0,1-1,1 0,0-1,0 0,1-1,0 0,0-1,1 0,0-1,0-1,0-1,1 1,-1-2,1 0,0-1,0-1,0 0,7-1,-12-4,1 0,-1 0,0-1,0 0,-1-1,0 0,0-1,0 0,0 0,-1-1,-1 0,1 0,-1-1,0 0,-1 0,0-1,-1 1,4-11,-7 17,0 0,0-1,-1 1,1-1,-1 0,0 0,0 1,0-1,-1 0,0 0,1 0,-1 0,0 0,-1 0,1 0,-1 1,1-1,-1 0,-1 0,1 1,0-1,-1 0,0 1,0-1,0 1,0 0,0 0,-1 0,1 0,-1 0,0 0,0 1,0-1,0 1,0 0,-1 0,1 0,-1 0,1 1,-1-1,1 1,-1 0,0 0,0 0,0 1,0-1,0 1,-11 1,0 1,0 0,0 0,1 2,-1 0,1 1,0 0,0 1,1 0,0 1,0 1,0 0,1 1,0 0,1 1,0 0,0 1,1 0,1 1,0 0,0 0,1 1,1 0,0 1,1-1,1 1,0 0,0 1,2-1,0 1,-1 5,4-10,0 0,1 1,0-1,1 0,0 0,0 0,1-1,0 1,1-1,0 1,1-1,-1 0,2 0,-1-1,1 0,1 0,-1 0,2-1,-1 0,1 0,-1-1,2 0,-1 0,1-1,0 0,0-1,0 1,1-2,4 2,18 9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5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309 502,'-22'5,"0"1,0 1,1 1,0 0,1 2,0 1,0 0,1 1,0 2,1-1,1 2,0 1,-8 10,22-23,0 1,1 0,0-1,-1 1,1 0,0 0,1 1,-1-1,1 0,0 1,0-1,0 0,0 1,1-1,0 1,0 0,0-1,0 1,1-1,0 1,0-1,0 0,0 1,1-1,0 0,0 0,0 0,0 0,1 0,-1 0,1-1,0 1,0-1,0 0,1 0,-1 0,1 0,-1-1,1 1,0-1,0 0,0 0,1 0,-1-1,2 1,8 2,1 0,-1-2,1 0,0 0,0-1,-1-1,1 0,0-1,0-1,-1 0,1-1,-1-1,0 0,0-1,0-1,0 0,-1 0,0-1,-1-1,6-4,7-7,0 0,-2-1,0-1,-1-2,-1 0,-2-1,0-1,-1-1,2-6,-7 8,-1 1,-1-1,-2-1,0 0,-1 0,-2-1,0 0,-2 0,1-26,-4 40,-1 0,0-1,-1 1,0-1,-1 1,-1 0,0 0,0 0,-1 0,-1 1,0-1,0 1,-1 0,-1 1,0-1,0 1,-1 1,0-1,-1 1,0 1,0 0,-2-1,8 7,-1-1,0 1,-1-1,1 1,0 1,-1-1,1 0,-1 1,1 0,-1 0,0 1,1-1,-1 1,0 0,0 0,1 0,-1 1,0 0,1 0,-1 0,1 0,-1 1,1-1,-1 1,1 1,0-1,0 0,0 1,0 0,1 0,-1 0,1 1,-9 7,1 0,0 1,1 0,0 1,1 0,0 1,1 0,1 0,0 1,-1 0,1 0,1 0,0 1,1 0,1 0,0 0,1 1,1-1,0 1,1-1,1 1,1 0,0-1,1 1,1-1,0 1,2-1,0 0,0 0,2-1,-1 0,2 0,0-1,1 1,1-2,0 1,0-2,2 1,-1-1,2-1,-1 0,13 7,-3-6,1-2,0-1,0 0,0-2,1-1,1 0,-1-2,0-1,1-1,0-1,-1-1,20-3,-30 2,0-1,1 0,-1-1,0 0,0-1,-1-1,1 0,-1-1,0-1,0 0,-1 0,0-1,0-1,-1 0,0 0,-1-2,0 1,0-1,-1 0,-1-1,0 0,2-4,-8 12,1 1,-1 0,0 0,0-1,-1 0,1 1,-1-1,0 0,0 1,0-1,0 0,0 0,-1 0,0 0,0 0,0 0,0 0,-1 0,0 1,1-1,-1 0,-1 0,1 0,0 1,-1-1,0 1,0-1,0 1,0 0,-1 0,1 0,-1 0,0 0,1 0,-1 1,-1-1,1 1,0 0,-1 0,-1-1,-4 1,1 0,-1 0,0 1,1 1,-1-1,0 1,0 1,0 0,1 0,-1 0,0 1,1 1,0-1,-1 1,1 1,0-1,0 2,1-1,-1 1,1 0,0 0,0 1,1 0,0 0,-2 2,3-2,0-1,0 1,1-1,-1 1,1 1,1-1,-1 1,1-1,0 1,1 0,-1 0,1 0,1 0,-1 1,1-1,1 0,-1 1,1-1,0 1,1-1,0 0,0 1,1-1,0 0,0 0,0 0,1 0,0 0,0-1,1 1,6 3,-1-1,2-1,-1 0,1 0,0-1,1-1,-1 0,1 0,1-1,-1 0,1-1,-1-1,1 0,0-1,1 0,-1-1,0 0,0-2,0 1,13-3,-10 1,1-2,0 1,-1-2,0 0,0-2,-1 1,1-2,-1 0,-1-1,0 0,0-1,0 0,-2-2,1 1,-1-1,6-10,82-119,-65 62,-46 100,5 3,2 0,1 0,0 1,2-1,1 0,1 1,1-1,1 0,5 16,0-1,-2 1,-1 0,-2 1,-2-1,-2 0,-1 1,-2-1,-2 0,-2-1,-1 1,-2-1,-2-1,-2 0,-5-4,20-33,0-1,0 1,0 0,0-1,-1 1,1-1,0 1,0-1,-1 0,1 1,0-1,-1 1,1-1,-1 0,1 1,0-1,-1 0,1 1,-1-1,1 0,-1 1,1-1,-1 0,1 0,-1 0,1 0,-1 1,0-1,1 0,-1 0,1 0,-1 0,1 0,-1 0,1-1,-1 1,1 0,-1 0,1 0,-1 0,1-1,-1 1,1 0,-1 0,1-1,-1 1,1 0,-1-1,1 1,0-1,-1 1,1 0,0-1,-1 1,1-1,0 1,-1-1,1 1,0-1,0 1,0-1,0 1,0-1,-1 1,1-1,-1-9,1 1,0 0,0-1,0 1,1-1,1 1,0 0,0-1,1 1,0 0,0 0,1 1,0-1,1 1,3-5,4-13,24-51,3 1,3 1,4 3,3 1,2 3,47-45,-83 97,0 0,2 2,-1 0,2 0,0 2,1 0,0 2,0 0,1 1,12-4,-31 12,1 1,-1-1,0 1,1-1,-1 1,0-1,1 1,-1 0,0 0,1 0,-1 0,1 0,-1 0,1 0,-1 0,0 0,1 1,-1-1,0 0,1 1,-1 0,0-1,1 1,-1 0,0-1,0 1,0 0,0 0,0 0,0 0,0 0,0 0,0 0,0 0,0 1,-1-1,1 0,0 0,-1 1,1-1,-1 0,0 1,1-1,-1 1,0-1,0 0,0 1,0-1,0 1,0-1,0 0,0 1,-1-1,1 1,-1-1,1 0,-1 1,1-1,-1 0,0 1,-14 25,0-1,-2-1,-1 0,0-1,-2-1,-1-1,-10 7,1 1,-1-1,-2-2,0-2,-2-1,-1-1,-14 5,2-23,45-10</inkml:trace>
  <inkml:trace contextRef="#ctx0" brushRef="#br0" timeOffset="316.617">1974 756,'36'-12,"0"-2,-1-1,-1-2,0-1,-1-2,-1-1,-2-2,0 0,1-4,-28 25,0 0,0-1,0 1,0-1,-1 1,1-1,-1 0,1 0,-1 0,0 0,-1-1,1 1,0 0,-1-1,0 1,0-1,0 0,0 1,0-1,-1 0,0 1,0-1,0 0,0 0,0 1,-1-1,1 0,-1 1,0-1,0 0,-1 1,1 0,-1-1,0 1,0 0,0 0,0 0,0 0,-1 0,1 0,-1 0,0 1,-1-2,-2 2,0 0,1 0,-1 1,0-1,0 1,-1 0,1 1,0 0,0 0,0 0,0 1,0-1,0 2,0-1,0 1,0-1,0 2,0-1,1 1,-1-1,1 2,0-1,0 0,0 1,0 0,1 0,-1 1,1-1,-9 11,0 0,1 0,0 1,2 1,0-1,0 2,2-1,-2 7,8-20,1 0,-1 1,1-1,0 1,0 0,0-1,0 1,1 0,0-1,0 1,0 0,1 0,0-1,0 1,0 0,0-1,1 1,-1-1,1 0,0 1,1-1,-1 0,2 1,6 10</inkml:trace>
  <inkml:trace contextRef="#ctx0" brushRef="#br0" timeOffset="664.473">2426 727,'174'-217,"-172"215,31-28,-33 29,1 1,-1 0,1-1,-1 1,1 0,0-1,-1 1,1 0,-1 0,1 0,0 0,-1-1,1 1,0 0,-1 0,1 0,0 0,-1 0,1 1,0-1,-1 0,1 0,-1 0,1 1,0-1,-1 0,1 0,-1 1,1-1,-1 1,1-1,-1 0,1 1,-1-1,1 1,-1-1,1 1,-1-1,0 1,1 0,-1-1,0 1,0-1,1 1,-1 0,0-1,0 1,0 0,0-1,0 1,0 0,0-1,0 1,0 0,0-1,0 1,0 0,0 48,-1-45,-1 1,1-1,1 1,-1-1,1 1,0-1,0 1,0-1,0 1,1-1,0 1,0-1,0 1,0-1,1 0,0 0,-1 0,2 0,-1 0,0 0,1 0,0-1,0 1,0-1,0 0,0 0,1 0,-1 0,1 0,0-1,3 2,6-2,-1 0,1-1,0 0,-1-1,1-1,0 0,-1-1,1 0,-1 0,1-2,-1 0,0 0,-1-1,1 0,-1-1,0 0,0-1,-1 0,1-1,-2 0,1-2,42-75,-42 67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52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15 167,'-4'18,"2"-10,0 0,0 1,0-1,1 0,0 0,1 1,-1-1,2 1,-1-1,1 0,1 1,-1-1,1 0,1 0,0 0,0 0,0-1,1 1,-2-6,0 0,0 0,0-1,1 1,-1-1,0 0,1 0,-1 0,1 0,-1 0,1 0,-1 0,1-1,-1 0,1 1,0-1,-1 0,1 0,0 0,-1-1,1 1,0-1,-1 1,1-1,-1 0,1 0,-1 0,1 0,-1 0,0-1,0 1,1-1,-1 0,68-61,-62 55,0 0,-1-1,0 0,0 0,0 0,-2-1,1 0,-1 0,0-1,-1 1,0-1,-1 0,0 0,-1 0,0 0,-1 0,0-1,-1 1,0-1,-1 0,-2 8,0-1,0 1,0-1,0 1,-1 0,0 0,0 1,0-1,0 1,-1 0,1 0,-1 0,1 1,-1 0,0 0,0 0,-1 0,1 1,0-1,0 2,-1-1,1 0,0 1,-1 0,1 0,0 1,-1-1,1 1,0 1,-1-1,1 1,-5 1,-15 9</inkml:trace>
  <inkml:trace contextRef="#ctx0" brushRef="#br0" timeOffset="239.094">409 251,'14'-27,"-9"14,1 0,1 0,0 1,1-1,0 2,1-1,0 1,6-5,-13 16,-1-1,1 1,-1 0,1 0,-1 0,1 0,0 0,-1 0,1 0,-1 1,1-1,-1 0,0 1,1-1,-1 1,1 0,-1-1,0 1,1 0,-1 0,0 0,0 0,0 0,0 0,0 0,0 0,0 0,0 1,0-1,0 0,-1 1,1-1,0 1,-1-1,1 1,-1-1,0 0,1 1,-1 0,0-1,0 2,9 13,-6-11,1 0,0-1,0 1,0-1,1 0,-1 0,1-1,0 1,0-1,1 0,-1-1,0 1,1-1,0 0,-1 0,1-1,0 0,0 0,0 0,0-1,0 1,0-2,0 1,0 0,0-1,0-1,0 1,0-1,-1 1,2-2,6-2,-1 0,0 0,0-1,-1-1,0 0,0-1,-1 0,1 0,-2-1,1 0,-1-1,-1 0,5-7,6-29,-14 24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361 480,'0'0</inkml:trace>
  <inkml:trace contextRef="#ctx0" brushRef="#br0" timeOffset="11906.6">107 565,'14'44,"-2"2,-2 0,-3 0,-1 1,-2 0,-2 7,-1-31,2-11,-1 1,0 0,-1 0,0 0,-1 0,0 0,-1 0,-1-1,0 1,0 0,-2-1,1 1,-2-1,0 0,0 0,-1-1,0 1,-1-1,0-1,-1 1,0-1,-2 1,8-10,1 1,-1 0,0-1,0 1,0-1,0 0,0 0,0 0,0 0,-1 0,1 0,0 0,0-1,-1 1,1-1,-1 0,1 1,0-1,-1 0,1-1,0 1,-1 0,1-1,0 1,-1-1,1 0,0 1,0-1,-1 0,1-1,0 1,0 0,0-1,0 1,1-1,-1 1,0-1,1 0,-1 0,1 1,-1-1,1 0,-1-2,2-9,-1-1,2 1,0 0,0-1,2 1,-1 0,2 0,0 0,0 0,1 1,0-1,2 1,0-1,-1-1,18-33,2 2,2 0,2 2,2 1,2 1,1 2,2 1,1 3,3 0,0 3,2 2,1 1,2 2,5 0,30-3,-79 29,-1 1,1-1,-1 1,1 0,-1-1,1 1,-1 0,1 0,0 0,-1 0,1 1,-1-1,1 0,-1 1,1-1,0 1,-1-1,0 1,1 0,-1-1,1 1,-1 0,0 0,0 0,1 0,-1 0,0 1,0-1,0 0,0 0,-1 1,1-1,0 0,0 1,-1-1,1 1,-1-1,1 1,-1-1,0 1,1 0,-1-1,0 1,0-1,0 1,0 0,-1-1,1 1,0-1,-1 2,-2 12,0 0,0-1,-2 1,0-1,0 0,-2 0,1-1,-2 0,0 0,0-1,-1 0,-1 0,0-1,-3 2,-166 135,169-141,-11 9,0-1,-1-1,-1-1,0-1,-1-1,-5 0,30-11,-1-1,0 1,1-1,-1 1,0-1,1 1,-1-1,0 1,0-1,0 0,0 1,0-1,1 1,-1-1,0 0,0 1,0-1,-1 1,1-1,0 0,0 1,0-1,0 1,-1-1,1 0,0 1,0-1,-1 1,1-1,0 1,-1-1,1 1,-1 0,1-1,0 1,-1-1,1 1,-1 0,1-1,-1 1,0 0,1 0,-1-1,1 1,-1 0,1 0,-1 0,0 0,1 0,-1 0,1 0,-1 0,0 0,1 0,-1 0,1 0,-1 0,0 0,1 0,-1 1,1-1,-1 0,1 1,-1-1,1 0,-1 1,12-19</inkml:trace>
  <inkml:trace contextRef="#ctx0" brushRef="#br0" timeOffset="12241.454">1123 508,'-18'19,"1"1,2 1,0 1,1 0,1 1,1 0,1 1,1 0,-6 23,15-45,0 0,1 0,-1 1,1-1,-1 0,1 1,0-1,0 1,0-1,0 0,0 1,1-1,-1 0,1 1,-1-1,1 0,0 0,0 1,0-1,0 0,0 0,1 0,-1 0,1 0,-1-1,1 1,0 0,-1-1,1 1,0-1,0 0,0 1,0-1,0 0,0 0,1 0,-1-1,0 1,1 0,-1-1,0 0,1 1,-1-1,12 0,0 0,-1-1,1 0,0-1,-1-1,0 0,1-1,-1-1,0 0,-1 0,0-1,1-1,-2 0,1-1,-1 0,0 0,-1-1,0-1,-1 0,1 0,-2-1,0 0,0 0,-1-1,4-8,-9 15,0-1,0 1,-1-1,0 0,0 1,0-1,0 0,-1 0,0 0,0 1,-1-1,0 0,0 0,0 0,0 1,-1-1,0 1,0-1,-1 1,1 0,-1 0,-1 0,1 0,0 1,-1-1,0 1,0 0,-1 0,1 0,-1 0,1 1,-1 0,0 0,-1 0,1 1,0 0,-1 0,1 0,-1 0,0 1,-3 0,-2-3,-1 0,1 1,-1 1,0 0,0 1,0 0,0 1,0 0,0 1,0 0,0 1,1 0,-1 1,0 0,1 1,0 1,0-1,0 2,-6 3,-2 8</inkml:trace>
  <inkml:trace contextRef="#ctx0" brushRef="#br0" timeOffset="12771.7">1800 367,'-80'55,"72"-50,-52 45,59-48,0-1,-1 0,1 1,0 0,0-1,0 1,0-1,0 1,0 0,0 0,1 0,-1 0,0-1,1 1,0 0,-1 0,1 0,0 0,0 0,0 0,0 0,1 0,-1 0,1 0,-1 0,1 0,-1-1,1 1,0 0,0 0,0-1,0 1,0 0,0-1,2 2,49 26,-49-29,0 1,0-1,0 1,1 0,-1 0,-1 0,1 0,0 1,0-1,0 1,-1 0,1 0,-1 0,1 0,-1 0,0 0,0 1,0-1,0 1,0-1,0 1,-1 0,1 0,-1 0,0 0,0 0,0 0,0 0,-1 0,1 0,-1 0,0 0,0 2,-3 2,0 0,0 0,-1-1,0 1,-1-1,1 0,-1 0,0-1,-1 1,1-1,-1-1,0 1,0-1,0 0,-1 0,0 0,0-1,0 0,0-1,0 1,0-1,-1-1,1 1,-1-1,1-1,-6 1,-41-1,53 0,0-1,0 1,0 0,1-1,-1 1,0 0,0-1,0 1,1-1,-1 1,0-1,1 0,-1 1,0-1,1 0,-1 1,1-1,-1 0,1 0,-1 0,1 1,0-1,-1 0,1 0,0 0,0 0,0 0,0 0,-1 1,1-1,0 0,0 0,1 0,-1 0,0 0,0 0,0 0,1 0,-1 1,0-1,1 0,-1 0,1 0,-1 1,1-1,-1 0,1 0,-1 1,1-1,0 1,-1-1,1 0,0 1,0-1,0 1,-1-1,14-12,0 1</inkml:trace>
  <inkml:trace contextRef="#ctx0" brushRef="#br0" timeOffset="13019.819">2026 537,'-9'33,"1"17,7-6,3-10</inkml:trace>
  <inkml:trace contextRef="#ctx0" brushRef="#br0" timeOffset="13296.308">2026 29</inkml:trace>
  <inkml:trace contextRef="#ctx0" brushRef="#br0" timeOffset="13542.544">2450 0,'0'567,"-27"-424,13-101,8-25</inkml:trace>
  <inkml:trace contextRef="#ctx0" brushRef="#br0" timeOffset="13764.145">2280 424,'39'5,"26"1,8 0,-5-1,-8-6,-10-3,-13-1</inkml:trace>
  <inkml:trace contextRef="#ctx0" brushRef="#br0" timeOffset="14005.743">2901 453,'-5'33,"-2"21,6 2,3-10</inkml:trace>
  <inkml:trace contextRef="#ctx0" brushRef="#br0" timeOffset="14276.403">2901 113,'0'0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5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281 115,'-23'18,"1"2,0 0,1 1,2 1,0 1,1 0,1 2,2 0,0 1,-3 10,-43 104,58-133,1 1,0 0,1-1,0 1,0 0,0-1,1 1,1 0,-1 0,1 0,0-1,1 1,0-1,0 1,0-1,1 1,0-1,2 2,-2-5,0 0,0 0,0 0,1 0,-1-1,1 1,0-1,0 0,0 0,1 0,-1-1,1 0,-1 0,1 0,0 0,0-1,0 1,0-1,0 0,0-1,0 1,0-1,0 0,0-1,0 1,0-1,0 0,0 0,0 0,2-2,7-1,0-2,0 1,-1-2,1 0,-2 0,1-2,-1 1,0-1,9-10,-8 7,0 0,-1-1,0 0,-1-1,0 0,-1-1,-1 0,0-1,-2 0,1 0,-2 0,0-1,-1 0,-1 0,0-1,-2 1,0-1,0 1,-2-1,0 0,-2-6,0 12,0 0,-1 0,-1 0,0 0,0 1,-1 0,-1-1,0 2,0-1,-1 1,0 0,-1 0,0 1,0 0,-1 1,-1 0,1 0,-1 1,0 0,-1 0,0 2,0-1,-7-2,15 8,1-1,-1 1,1 0,-1 0,1 0,-1 0,1 0,-1 0,1 1,0-1,-1 1,1 0,-1 0,1 0,0 0,0 0,0 0,-1 0,1 1,0-1,1 1,-1 0,0-1,0 1,1 0,-1 0,1 0,-1 0,1 1,0-1,0 0,0 0,0 1,0-1,1 0,-1 1,1-1,0 1,-1-1,1 1,0-1,0 1,1 0,-4 20</inkml:trace>
  <inkml:trace contextRef="#ctx0" brushRef="#br0" timeOffset="270.574">564 115,'7'52,"2"0,3 0,2-1,2-1,18 39,-29-79,0 0,0 0,1-1,0 1,0-1,1-1,1 1,-1-1,1-1,3 2,-8-6,0-1,0 0,0 0,1 0,-1 0,0-1,1 1,0-1,-1 0,1 0,0 0,-1-1,1 1,0-1,0 0,-1 0,1 0,0-1,0 1,0-1,-1 0,1 0,-1 0,1 0,-1-1,1 1,-1-1,1 0,-1 0,0-1,0 1,11-13,0 1,-1-2,-1 0,0 0,-1-1,-1-1,-1 0,0 0,-1-1,-1 0,-1 0,-1-1,-1 1,0-1,-2 0,0-1,1-4</inkml:trace>
  <inkml:trace contextRef="#ctx0" brushRef="#br0" timeOffset="833.227">1157 511,'49'-13,"-1"-3,-1-1,-1-2,0-3,-2-1,24-18,-62 38,-1 0,1-1,-1 1,0-1,0 0,0 0,-1-1,1 0,-1 1,0-1,0-1,-1 1,0 0,0-1,0 0,-1 0,1 0,-1 0,-1 0,1 0,-1 0,0-1,-1 1,1 0,-1-1,0 1,-1-1,0 1,0 0,0 0,-1-1,0 1,0 0,0 0,-1 1,-2-5,1 5,0 1,-1 0,0 1,1-1,-1 1,0 0,-1 0,1 1,0-1,-1 1,0 0,1 1,-1-1,0 1,0 0,0 1,0-1,0 1,1 1,-1-1,0 1,0 0,-4 1,-2 0,0 1,1 1,-1 0,1 0,-1 1,1 1,0 0,1 0,0 1,0 0,0 1,3-2,1 0,-1 1,1 0,1 0,-1 0,1 1,0 0,1 0,0 0,0 0,1 1,0-1,0 1,1 0,0 0,1 0,0 0,0 0,1 0,0 1,1-1,0 0,0 0,1 0,0 0,1-1,0 1,0-1,1 1,0-1,0 0,1 0,0-1,0 1,1-1,0 0,1 0,9 6,1 0,1-2,0 0,1 0,0-2,0-1,1 0,0-1,1-1,-1-1,1-1,0-1,0-1,0 0,0-2,1 0,-1-2,0 0,0-1,0-2,-1 0,1-1,-1 0,-1-2,1-1,-1 0,-1-1,0-1,0-1,2-3,-3 4,0-2,-1 0,0 0,0-2,-2 0,0 0,-1-2,0 1,-2-2,0 0,0 0,-2-1,0 0,-2 0,0-1,-1 0,-1 0,2-19,-15-66,7 102,0 0,0 0,-1 0,1 0,-1 1,0-1,1 0,-1 1,-1-1,1 1,0-1,0 1,-1 0,1 0,-1 0,0 0,0 1,1-1,-1 1,0-1,0 1,-1 0,1 0,0 1,0-1,0 1,-1-1,1 1,0 0,-1 0,0 0,0 1,0-1,1 1,-1 0,0 0,1 0,-1 1,1-1,-1 1,1-1,0 1,0 0,-1 1,1-1,1 1,-1-1,0 1,1 0,-1 0,1 0,0 0,0 0,0 0,0 1,1-1,0 1,-1-1,1 1,0-1,1 1,-1 1,-1 5,0 0,1 0,0 0,0 0,2 0,-1 1,1-1,0 0,1 0,0-1,2 4,2-1,0 0,1-1,1 0,0 0,0 0,1-1,0 0,1-1,0 0,0-1,1 0,0 0,1-1,0-1,1 1,3 2,-2 0,1 0,-1 2,0 0,-1 0,-1 1,0 1,10 12,-13-8,-1 1,-1-1,0 1,-1 0,-1 1,-1 0,-1-1,0 1,-2 0,0 1,-1-1,-1 0,-2 11,3-21,0 15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0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1063,'33'-11,"0"0,-2-3,0 0,0-2,-1-1,-2-2,1-1,-2 0,4-7,3-5,-1-2,-1-2,-2 0,8-16,56-67,10 6,-104 112,0 0,1 1,-1-1,1 0,-1 0,1 1,-1-1,1 0,0 1,-1-1,1 1,0-1,-1 1,1-1,0 1,0 0,0-1,-1 1,1 0,0-1,0 1,0 0,0 0,-1 0,1 0,0 0,0 0,0 0,0 0,0 0,-1 0,1 1,0-1,0 0,0 1,0-1,-1 0,1 1,0-1,-1 1,1-1,0 1,-1-1,1 1,0 0,-1-1,1 1,-1 0,1-1,-1 1,1 0,-1 0,0-1,1 1,-1 0,0 0,0 0,0 0,1-1,-1 1,0 1,3 61,-3-55,-1 23,-2 0,-1-1,-1 0,-1 0,-2 0,-1-1,-1 0,-2 0,-1-1,-1-1,-1 0,-1-1,-2-1,-4 4,17-22,0-1,-1 0,0 1,0-2,-1 1,1-1,-1 0,0 0,-1-1,1 0,-1 0,0-1,0 0,0 0,0-1,0 0,-1-1,1 0,-1 0,1 0,-1-1,1-1,-5 0,-16-27,22 10</inkml:trace>
  <inkml:trace contextRef="#ctx0" brushRef="#br0" timeOffset="679.858">932 612,'-5'24,"1"0,1 1,1-1,1 1,1-1,2 1,0 0,5 16,-7-35,0 0,1 0,0-1,0 1,1 0,0-1,0 1,0-1,0 1,1-1,0 0,0 0,0 0,1-1,0 1,0-1,0 0,0 0,1 0,-1 0,1-1,0 0,0 0,0 0,1-1,-1 1,0-1,1-1,0 1,-1-1,1 0,5 1,7-5,1 0,-1-1,0-1,0-1,-1 0,0-1,0-1,0-1,-1 0,0-1,-1-1,0 0,11-12,-9 7,0 0,-2-2,1 1,-2-2,-1 0,0-1,-1 0,-2-1,0 0,7-20,-11-10,-7 50,1 0,0 1,0-1,0 0,-1 0,1 0,0 1,-1-1,1 0,-1 1,1-1,-1 0,1 1,-1-1,1 1,-1-1,0 1,1-1,-1 1,0-1,1 1,-1 0,0-1,0 1,1 0,-1 0,0-1,0 1,0 0,1 0,-1 0,0 0,0 0,0 0,1 0,-1 0,0 1,0-1,0 0,1 0,-1 1,0-1,0 0,1 1,-1-1,0 1,1-1,-1 1,1-1,-1 1,0-1,1 1,-1-1,1 1,-1 0,1 0,0-1,-1 1,1 0,0 0,-10 9,1 0,1 1,-1 0,2 0,0 1,0 0,1 0,1 1,0 0,0 0,1 0,-1 13,3-20,1 0,1 0,-1 0,1 0,0 1,0-1,1 0,0 0,0 0,1 0,-1 0,1 0,0-1,1 1,0 0,0-1,0 0,0 0,1 0,-1 0,2 0,-1-1,0 1,1-1,0-1,-1 1,2 0,-1-1,0 0,1 0,-1-1,1 0,0 0,0 0,5 1,11-3,0 0,-1-2,1 0,0-1,-1-1,0-1,0-1,0-1,-1-1,0-1,-1 0,1-2,-2 0,0-1,12-11,2 2,-2-1,-1-2,0-1,-2-1,-1-2,-1 0,16-26,-4-45,-36 97,-1-1,1 1,-1-1,0 1,0 0,0-1,0 1,0-1,-1 1,1 0,-1-1,1 1,-1 0,0-1,0 1,0 0,0 0,0 0,-1 0,1 0,-1 0,1 0,-1 0,0 1,0-1,1 0,-1 1,0 0,0-1,-1 1,1 0,0 0,0 0,-1 1,1-1,0 0,-1 1,1-1,0 1,-3 0,-3 1,-1 0,1 0,0 1,0 0,0 0,0 1,1 0,-1 1,1-1,0 1,0 1,0-1,0 1,1 1,0-1,0 1,0 0,1 0,0 1,-5 6,9-10,-1-1,0 1,1-1,0 1,-1-1,1 1,0 0,1 0,-1-1,0 1,1 0,-1 0,1 0,0 0,0 0,0 0,1-1,-1 1,0 0,1 0,0 0,0 0,0-1,0 1,0 0,1-1,-1 1,1-1,-1 1,1-1,0 0,0 0,0 0,0 0,0 0,1 0,-1 0,1-1,-1 0,1 1,-1-1,2 0,194 40,-193-40,0 1,0 0,0 0,0 0,0 0,-1 1,1 0,-1 0,0 0,0 1,0 0,0-1,0 1,-1 0,0 1,0-1,0 1,0-1,-1 1,1 0,-1 0,0 0,-1 0,0 0,1 1,-1-1,-1 0,1 1,-1-1,0 0,-1 5,-6 71,6-62</inkml:trace>
  <inkml:trace contextRef="#ctx0" brushRef="#br0" timeOffset="1267.637">2456 358,'27'7,"0"-1,0-1,0-1,1-1,-1-2,1-1,-1-1,1-1,-1-1,1-2,0-1,-16 3,1-1,0-1,-1 1,0-2,0 0,-1 0,1-1,-1-1,-1 0,0 0,0-1,0-1,-1 1,-1-1,1-1,-2 0,1 0,-2 0,1-1,-2 0,0 0,0 0,-1-1,0 0,-1-3,-1 13,0-1,-1 1,0-1,0 0,0 1,0-1,0 0,-1 0,0 0,0 0,0 0,0 1,0-1,-1 0,0 0,0 0,0 0,0 1,0-1,-1 1,0-1,0 1,0-1,0 1,0 0,-1 0,1 0,-1 0,0 1,0-1,0 1,0-1,0 1,0 0,-1 0,1 0,-1 1,1 0,-1-1,0 1,0 0,1 1,-1-1,-3 0,-1 5,1 1,-1-1,1 1,1 1,-1-1,1 1,0 0,0 0,1 1,0 0,0 0,0 0,1 1,0-1,1 1,-1 0,2 0,-1 0,1 1,0-1,1 0,0 1,0 6,-37 334,11 34,-2 105,30-479,0 0,-1 0,0 1,-1-1,0 1,0-1,-1 0,0 0,0 0,-1 0,-1 0,1-1,-1 1,-1-1,1 0,-2 0,1 0,-1-1,0 0,0 0,-1-1,0 1,0-1,-1-1,1 0,-1 0,-1 0,1-1,0 0,-1 0,0-1,0-1,-2 1,4-3,1 0,0 0,0-1,-1 0,1-1,0 1,0-1,0 0,0 0,1-1,-1 0,1 0,-1 0,1-1,0 0,0 0,1 0,-1 0,1-1,0 0,0 0,0 0,1 0,-1-1,2 1,-1-1,0 0,1 1,0-1,1 0,-1-1,1 1,0 0,0 0,1-4,0-15,1 1,1 0,2 0,0-1,1 2,2-1,0 1,1 0,2 0,0 1,1 1,2-1,7-9,15-17,2 1,2 1,3 3,43-37,46-21,-112 93</inkml:trace>
  <inkml:trace contextRef="#ctx0" brushRef="#br0" timeOffset="2214.487">3246 639,'-19'12,"0"0,0 1,1 1,1 0,1 2,0 0,0 0,2 2,0 0,1 0,1 1,1 1,1 0,-2 7,10-25,1 1,0-1,0 1,1-1,-1 1,1 0,-1-1,1 1,0 0,0 0,0-1,0 1,0 0,1-1,-1 1,1 0,0-1,-1 1,1-1,0 1,1-1,-1 1,0-1,1 0,0 0,-1 1,1-1,0 0,0-1,0 1,0 0,0 0,0-1,1 0,-1 1,1-1,-1 0,1 0,-1 0,1 0,-1-1,1 1,0-1,1 1,3-1,-1 1,0-1,1-1,-1 1,0-1,0 0,1 0,-1-1,0 0,0 0,0 0,-1-1,1 1,0-2,-1 1,0 0,0-1,0 0,0-1,-1 1,4-4,78-118,-61 83,30-32,-53 76,-1 0,1 0,-1 0,1 0,-1 0,0 0,1 0,-1 0,0 0,0 1,0-1,1 0,-2 1,1-1,0 1,0-1,0 1,-1-1,1 1,-1 0,1-1,-1 1,1 0,-1 0,0-1,0 1,0 0,0 0,0-1,-1 1,1 0,-1 1,2 5,1 5,0 0,1 0,1 0,0-1,1 1,0-1,1 0,0 0,3 2,-7-11,0 1,0-1,0-1,0 1,1 0,0 0,-1-1,1 0,0 1,0-1,1 0,-1-1,0 1,0-1,1 1,-1-1,1 0,0 0,-1 0,1-1,-1 1,1-1,0 0,0 0,-1 0,1-1,0 1,-1-1,1 0,-1 0,1 0,-1 0,1-1,2-1,11-7,0-1,-1-1,0 0,-1-1,-1-1,0 0,0-1,2-5,78-73,-59 65,-25 19,0 0,1 1,0 1,0-1,1 2,-1-1,2 2,-1 0,2-1,-12 5,-1 1,1-1,0 1,-1-1,1 1,-1-1,1 1,0 0,-1 0,1 0,0 0,-1 0,1 0,0 0,-1 0,1 1,-1-1,1 1,0-1,-1 1,1 0,-1-1,1 1,-1 0,0 0,1 0,-1 0,0 0,0 1,0-1,0 0,0 0,0 1,0-1,0 1,0-1,0 1,-1-1,1 1,-1-1,1 1,-1 0,0-1,0 1,1 0,-1-1,0 1,0-1,-1 1,1 0,0-1,0 1,-1 0,1-1,-1 1,0-1,-1 1,-1-1,1 0,-1 0,1 0,-1 0,1 0,-1-1,0 1,0-1,1 0,-1 1,0-1,0-1,1 1,-1 0,0-1,0 1,1-1,-1 0,1 0,-1 0,1 0,-1 0,1-1,-1 1,0-2,-5 0,2 0,0 1,0-1,0 1,0 0,0 1,-1 0,1 0,-1 0,1 1,0 0,-1 0,1 0,-1 1,1 0,0 0,0 1,-1 0,1 0,0 0,0 1,1-1,-1 2,1-1,-1 1,1-1,0 1,0 1,1-1,-1 1,1 0,-3 4,5-6,0-1,0 1,1 0,-1 0,1 0,0-1,-1 1,1 0,1 1,-1-1,0 0,1 0,0 0,0 0,0 0,0 1,0-1,0 0,1 0,0 0,-1 0,1 0,0 0,1 0,-1 0,0 0,1 0,0-1,0 1,0 0,0-1,0 0,0 1,0-1,2 1,98 56,-81-52,1-2,0 0,0-1,0-1,0-2,0 0,1-1,-1-1,0-1,0-1,0-1,0-1,0-1,6-3,9-6,0-1,-1-1,0-3,-2 0,-1-3,0 0,14-16,-24 20,-15 15,0 0,-1-1,0-1,0 1,0-1,0 0,-1-1,0 1,0-1,-1-1,0 1,0-1,-1 0,0 0,0 0,-1 0,0-1,-1 1,1-1,-2 0,1 0,-1 1,0-6,-2 12,1-1,-1 0,0 1,0-1,0 1,0-1,0 1,-1-1,1 1,-1-1,1 1,-1 0,0 0,0 0,0 0,0 0,0 1,0-1,-1 1,1-1,-1 1,1 0,-1 0,1 0,-1 0,0 0,1 0,-1 1,0-1,0 1,1 0,-1 0,0 0,0 0,1 1,-1-1,0 1,1-1,-1 1,-1 1,-103 52,97-46,1 0,-1 1,2 0,0 1,0 0,0 0,1 1,1 0,0 0,0 0,1 1,1 0,0 0,0 0,2 0,-1 0,1 1,1-1,0 1,1 0,1-1,-1 1,2 0,0-1,1 0,0 1,0-1,1 0,1-1,0 1,1 0,8 4,0-1,1-1,0-1,1 0,1 0,0-2,0 0,1-1,1-1,0-1,0 0,0-2,1 0,0-1,0-1,0 0,1-2,-1-1,1 0,1-2,7 2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11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1,'-14'33,"-10"17,-1 4,0-3,3-4,1-11,4-6,5-9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11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30,'-25'261,"10"-7,-4 41,-7-97,25-187</inkml:trace>
  <inkml:trace contextRef="#ctx0" brushRef="#br0" timeOffset="264.207">0 594,'43'-5,"44"-11,15-2,2-4,-14-3,-12 4,-14-1,-8 5,-10-1,-7 4,-5-2,-5-2,-1 2,-6-1,-2-3,-5-2,-4 2</inkml:trace>
  <inkml:trace contextRef="#ctx0" brushRef="#br0" timeOffset="618.235">904 1,'-100'534,"94"-500,1 1,1 0,2 0,2 0,1 1,-1-33,0 1,1-1,-1 0,1 0,-1 0,1 0,0 0,0 0,0 0,1 0,-1 0,1 0,0-1,0 1,-1-1,2 1,-1-1,0 0,0 0,1 0,-1 0,1 0,0 0,-1-1,1 1,0-1,0 0,0 0,0 0,0 0,0 0,0-1,1 1,-1-1,0 0,0 0,0 0,0 0,1-1,-1 1,0-1,0 0,0 0,0 0,0 0,0-1,-1 1,3-2,44-24,-2-3,-1-2,39-35,-34 35,-50 31,0 1,0-1,0 1,0 0,0-1,0 1,0 0,0-1,0 1,1 0,-1 0,0 0,0 0,0 0,0 0,0 1,0-1,0 0,0 1,0-1,0 0,0 1,0-1,0 1,0-1,0 1,0 0,0-1,-1 1,1 0,0 0,0 0,-1-1,1 1,-1 0,1 0,0 0,-1 0,0 0,1 0,-1 0,0 0,1 0,-1 0,0 0,0 1,0-1,0 0,0 0,0 0,0 0,0 0,-15 83,13-79,-1-1,1 1,0 1,0-1,0 0,1 0,0 1,0-1,0 1,1-1,0 1,0-1,0 1,0-1,1 1,0-1,0 0,1 1,-1-1,1 0,0 0,1 0,-1 0,1 0,0-1,0 1,1-1,-1 0,1 0,0 0,1 1,2-4,-1 0,1 0,0 0,-1-1,1 0,0-1,-1 1,1-1,0 0,-1-1,0 0,1 0,-1 0,0-1,0 0,0 0,0 0,-1-1,1 0,-1 0,0 0,0-1,0 0,-1 0,4-5,10-5,-3 3</inkml:trace>
  <inkml:trace contextRef="#ctx0" brushRef="#br0" timeOffset="961.839">1552 764,'25'0,"-1"-1,0-1,0-2,0 0,0-1,-1-1,1-1,-1-2,-1 0,0-1,0-1,8-7,-24 14,1 0,-1-1,0 0,-1 0,1 0,-1-1,0 0,0 0,-1 0,0-1,0 1,0-1,-1 0,0 0,-1 0,1 0,-1-1,-1 1,1-1,-1 1,0-1,-1 0,0 1,0-4,-4 8,1-1,-1 0,0 1,0 0,0 0,0 0,0 0,-1 1,1-1,-1 1,0 0,1 1,-1-1,0 1,0 0,0 0,0 1,0-1,0 1,0 0,-1 0,1 1,0 0,0 0,0 0,0 0,1 1,-4 1,-10 4,2 2,-1 0,1 0,1 2,0 0,0 1,1 0,0 1,1 1,1 0,0 0,1 1,1 1,-6 11,10-17,0 0,1 0,0 0,1 1,0 0,1 0,0 0,0 1,0 8,3-16,0 0,-1 0,1 0,1 0,-1 0,1 0,-1 0,1 0,0 0,1 0,-1 0,1 0,-1 0,1-1,0 1,1-1,-1 1,0-1,1 0,0 0,0 0,0 0,0-1,0 1,1-1,-1 1,1-1,2 0,7 3,0-1,0 0,1-1,-1-1,1 0,0-1,0 0,0-1,-1-1,1 0,0-1,6-1,12-5</inkml:trace>
  <inkml:trace contextRef="#ctx0" brushRef="#br0" timeOffset="1367.591">2089 877,'244'-270,"-191"231,-52 39,0 0,0 1,1-1,-1 0,0 1,0 0,0-1,1 1,-1 0,0-1,0 1,0 0,0 0,0 0,0 0,-1 0,1 0,0 0,0 0,-1 0,1 0,0 1,-1-1,0 0,1 0,-1 1,0-1,1 0,-1 1,0-1,0 0,0 1,0-1,2 9,1-3,0 1,1-1,-1 1,1-1,1 0,-1-1,1 1,0-1,1 0,0 0,0 0,0-1,0 0,1 0,0-1,0 1,0-1,0-1,1 0,0 0,-1 0,1-1,0 0,0-1,0 0,1 0,-1 0,0-1,0-1,0 1,0-1,0-1,0 1,0-1,0-1,0 1,0-1,-1-1,3-1,11-8,1 0,-2-2,0 0,-1-1,-1-1,0-1,-1-1,-1 0,-1-1,0-1,-2 0,-1-1,10-23,12-22,-20 39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5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135 424,'-15'15,"0"1,0 0,2 1,0 1,1 0,0 0,2 1,0 1,-1 5,10-23,0 0,0-1,0 1,0 0,1-1,-1 1,0 0,1 0,0 0,-1 0,1 0,0-1,0 1,0 0,0 0,0 0,0 0,0 0,1 0,-1 0,1-1,0 1,-1 0,1 0,0-1,0 1,0 0,0-1,0 1,0-1,1 1,-1-1,0 0,1 1,-1-1,1 0,-1 0,1 0,0 0,0-1,-1 1,1 0,0-1,0 1,0-1,-1 1,1-1,0 0,2 0,9-4,0-1,0-1,-1 0,0-1,0 0,0-1,-1 0,0-1,-1 0,1 0,-2-1,0-1,0 0,-1 0,0-1,-1 1,0-2,-1 1,5-14,-9 23,1 0,-1 0,0 0,0-1,0 1,-1-1,1 1,-1-1,0 0,0 0,0 0,0 1,-1-1,1 0,-1 0,0 0,0 0,-1 0,1 0,-1 0,0 1,0-1,0 0,-1 0,1 1,-1-1,0 1,0-1,0 1,0 0,0 0,-1 0,0 0,1 0,-1 1,0-1,0 1,-1-1,1 1,-1 0,-1 1,0 0,0 0,0 0,0 1,0 0,-1 0,1 0,0 1,0-1,0 1,0 0,-1 1,2-1,-1 1,0 0,0 0,0 1,1 0,-17 9</inkml:trace>
  <inkml:trace contextRef="#ctx0" brushRef="#br0" timeOffset="565.781">587 339,'-9'0,"1"0,0 0,0 1,0 0,0 0,0 1,0 0,0 1,1-1,-1 1,1 1,-1 0,1 0,0 0,1 1,-1 0,1 0,0 0,0 1,-3 4,8-6,0-1,1 0,-1 1,1-1,0 0,0 1,1-1,-1 1,1-1,-1 0,1 0,0 1,0-1,0 0,1 0,-1 0,1 0,0 0,0 0,0-1,0 1,0 0,1-1,-1 0,1 1,-1-1,1 0,0 0,0-1,1 1,0 1,-1 0,1-1,-1 1,0 1,1-1,-1 0,-1 1,1 0,0-1,-1 1,0 0,0 0,0 1,0-1,-1 0,0 1,1 0,-3-2,1 0,-1-1,1 1,-1-1,0 1,0-1,0 1,0-1,0 0,-1 1,1-1,-1 0,1 0,-1 0,0 0,0 0,0-1,0 1,0 0,0-1,-1 0,1 1,0-1,-1 0,1 0,-1 0,1-1,-1 1,0-1,-2 1,-80 8,71-9</inkml:trace>
  <inkml:trace contextRef="#ctx0" brushRef="#br0" timeOffset="816.286">813 453,'-19'28,"-7"6,2-4</inkml:trace>
  <inkml:trace contextRef="#ctx0" brushRef="#br0" timeOffset="1063.524">926 113,'0'0</inkml:trace>
  <inkml:trace contextRef="#ctx0" brushRef="#br0" timeOffset="1317.299">1236 0,'-5'24,"-6"18,-1 6,1 0,2-3,-1-5,0-5,3-2,1-3,3-2,-3 0,-1-1,0 1,-2-1,0 1,1 0,2-5</inkml:trace>
  <inkml:trace contextRef="#ctx0" brushRef="#br0" timeOffset="1544.87">1010 311,'39'5,"21"1,7 5,-5 0,-7-1,-13-3</inkml:trace>
  <inkml:trace contextRef="#ctx0" brushRef="#br0" timeOffset="1697.777">1462 453,'0'19,"0"6</inkml:trace>
  <inkml:trace contextRef="#ctx0" brushRef="#br0" timeOffset="1881.675">1574 142,'0'0</inkml:trace>
  <inkml:trace contextRef="#ctx0" brushRef="#br0" timeOffset="2062.36">1773 367,'22'104,"-21"-101,0-1,1 1,0 0,0-1,-1 1,1-1,1 1,-1-1,0 0,0 0,1 0,0 0,-1 0,1-1,0 1,0-1,-1 0,1 1,0-1,0-1,1 1,-1 0,0-1,0 1,0-1,0 0,0 0,1-1,-1 1,0-1,0 1,0-1,3 0,0-1,0 0,0 0,0-1,-1 0,1 0,-1 0,0 0,0-1,0 0,-1 0,1 0,-1-1,0 1,0-1,0 0,-1 0,0 0,0-1,0 1,0-1,-1 0,0 0,0 0,-1 0,0 0,0 0,0 0,-1 0,1 0,-2-1,1 1,-1-2,-1 5,0 0,0 0,0 1,0-1,0 0,-1 1,1 0,-1-1,0 1,1 0,-1 0,0 0,-1 1,1-1,0 1,0 0,-1 0,1 0,0 0,-1 0,1 1,-1-1,1 1,-1 0,1 0,-1 1,1-1,-1 1,1-1,0 1,-1 0,1 1,0-1,0 0,0 1,-2 0,-15 4</inkml:trace>
  <inkml:trace contextRef="#ctx0" brushRef="#br0" timeOffset="2482.741">2111 537,'162'-160,"-161"159,-1 0,1 0,0 0,0 0,0 1,0-1,0 0,0 1,0-1,0 0,0 1,0-1,1 1,-1 0,0-1,0 1,0 0,0 0,1 0,-1 0,0 0,0 0,1 0,-1 0,0 0,0 1,0-1,0 0,1 1,-1-1,0 1,0 0,0-1,0 1,0 0,0-1,0 1,0 0,-1 0,1 0,0 0,0 0,-1 0,1 0,0 0,-1 0,1 0,-1 0,0 0,1 0,-1 1,0-1,0 0,1 0,-1 0,0 1,0 0,3 6,-1-5,0 0,0 1,0-1,0 0,0 0,0 0,1-1,0 1,-1 0,1-1,0 0,0 0,0 0,0 0,1 0,-1 0,1-1,-1 0,1 0,-1 0,1 0,-1 0,1-1,0 1,0-1,-1 0,1 0,0-1,-1 1,1-1,2 0,3-1,0-1,-1 0,1 0,-1 0,1-1,-1-1,0 1,-1-1,1-1,-1 1,0-1,1-2,12-12,-3 3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17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49,'5'33,"2"41,-1 11,-1 2,-2-5,0-6,-2-7,-1-10,0-11,0-3,0-5,0-5,-1-3,1-2,0-11,0-14,0-12,0-6</inkml:trace>
  <inkml:trace contextRef="#ctx0" brushRef="#br0" timeOffset="287.851">1 105,'48'-5,"44"-6,17-1,-6-4,-15 1,-19 3,-15 4,-12 2,-10 4,-4-4,-2 0,-6 0</inkml:trace>
  <inkml:trace contextRef="#ctx0" brushRef="#br0" timeOffset="737.989">847 416,'20'0,"15"0,7 0,0 0,-1 0,-3 0,-3 0,-3 0,-7 0</inkml:trace>
  <inkml:trace contextRef="#ctx0" brushRef="#br0" timeOffset="987.488">875 726,'48'-5,"16"-6,2-2,-6 2,-12 3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2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24,'7'-3,"-1"-1,1 1,0 0,0 1,0 0,0 0,1 0,-1 1,0 0,1 1,-1-1,1 1,-1 1,0 0,1 0,-1 0,0 1,1 0,4 2,-11-1,1 0,-2 0,1 0,0 0,-1 1,1-1,-1 0,0 0,0 1,0-1,0 0,-1 0,1 0,-1 1,0-1,0 0,0 0,0 0,-1 0,1 0,-1-1,0 1,1 0,-1-1,-1 1,1-1,0 0,0 0,-3 2,0 3,-103 120,107-126,0 1,0 0,0 0,0 0,0 0,1 0,-1 0,1 0,0 0,-1 0,1 0,0 0,0 0,0 0,1 0,-1 0,0 0,1 0,-1 0,1 0,0 0,0 0,0 0,-1 0,2-1,-1 1,0 0,0-1,1 1,-1-1,0 1,1-1,0 0,-1 1,1-1,0 0,0 0,-1 0,1 0,0-1,0 1,0 0,0-1,0 1,0-1,0 0,0 0,2 0,109 3,-87-4</inkml:trace>
  <inkml:trace contextRef="#ctx0" brushRef="#br0" timeOffset="326.756">226 477,'38'-5,"23"-2,5 1,-3 1,-8 1,-9 2,-11-4,-8 0,-3 0,-6 1</inkml:trace>
  <inkml:trace contextRef="#ctx0" brushRef="#br0" timeOffset="579.695">480 194,'-10'38,"-2"28,0 7,2-5,3-8,2-10,3-9,1-6,1-4,0-3,6-6,1-7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21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0,'0'5,"0"6,0 7,0 4,0 4,0 2,0 1,0 0,0 0,0 1,5-6,2-2,-1 0,4 2,0-4</inkml:trace>
  <inkml:trace contextRef="#ctx0" brushRef="#br0" timeOffset="255.106">1 396,'38'-10,"28"-7,6-2,-3 3,-10 4,-9 9,-13 10,-14 3</inkml:trace>
  <inkml:trace contextRef="#ctx0" brushRef="#br0" timeOffset="616.333">56 621,'27'-4,"-16"1,0 1,1 0,-1 0,1 1,-1 1,1 0,-1 1,1 0,-1 0,1 1,-1 1,0 0,10 4,-20-5,0 0,0 0,0 0,-1 1,1-1,-1 0,1 0,-1 1,0-1,0 0,0 1,0-1,0 0,0 0,-1 1,1-1,-1 0,1 0,-1 0,0 1,0-1,0 0,0 0,0 0,-1 0,1-1,0 1,-1 0,0 0,1-1,-1 1,0-1,0 0,0 1,0-1,0 0,0 0,0 0,0-1,0 1,-2 0,-6 7,8-6,-8 5,1-1,1 1,-1 1,1 0,1 0,-1 0,2 1,-1 0,1 0,0 1,1-1,0 1,1 1,0-1,0 1,1-1,0 3,4-9,0-1,1 1,-1-1,1 0,0 0,0 1,0-1,0 0,0 0,1-1,-1 1,1 0,0-1,0 0,0 1,0-1,0 0,0-1,1 1,-1-1,0 1,1-1,0 0,-1 0,1 0,-1-1,1 1,0-1,0 0,-1 0,1-1,3 1,19 0</inkml:trace>
  <inkml:trace contextRef="#ctx0" brushRef="#br0" timeOffset="1207.158">509 734,'275'-329,"-205"255,-68 75,0-1,-1 0,1 1,-1 0,1-1,-1 1,0 0,1 0,-1 0,0 0,1 0,-1 0,0 0,0 0,0 0,0 1,0-1,0 0,0 1,-1-1,1 1,0-1,-1 1,1-1,-1 1,0-1,1 1,-1 0,0-1,0 1,0-1,0 1,0 0,-1-1,1 1,0-1,-1 1,1-1,-1 1,1 0,0 1,1 141,0-142,-1-1,0 1,1-1,-1 1,1-1,-1 1,1-1,0 1,0-1,0 0,-1 0,1 1,1-1,-1 0,0 0,0 0,0 0,0 0,1 0,-1-1,0 1,1 0,-1 0,1-1,-1 1,1-1,-1 0,1 1,-1-1,1 0,-1 0,1 0,-1 0,1 0,-1 0,1 0,0-1,-1 1,1-1,-1 1,0-1,1 1,0-1,53-42,59-102,-27 40,-88 105,1 1,0-1,0 0,0 1,0-1,0 0,0 0,0 1,0-1,0 0,0 1,0-1,0 0,0 0,0 1,0-1,0 0,1 1,-1-1,0 0,0 0,0 1,0-1,0 0,1 0,-1 0,0 1,0-1,0 0,1 0,-1 0,0 1,0-1,1 0,-1 0,0 0,0 0,1 0,-1 0,0 0,1 0,-1 1,0-1,0 0,1 0,-1 0,0 0,1-1,-1 1,0 0,0 0,1 0,-1 0,0 0,-8 30,3-22,1 1,0 0,1 0,0 0,0 0,1 1,0-1,1 1,0-1,0 1,1 0,1-1,-1 1,1-1,1 1,0-1,0 1,1-1,0 0,1 0,0 0,0 0,1-1,0 0,0 0,7 7,8 3</inkml:trace>
  <inkml:trace contextRef="#ctx0" brushRef="#br0" timeOffset="1701.776">1468 254,'23'78,"-20"-53,26 102,-26-111,1-1,1 1,0-1,1 0,0-1,1 1,9 11,-15-24,-1-1,1 0,-1 0,1 0,0 0,0 0,0-1,0 1,-1 0,1 0,0-1,0 1,0 0,1-1,-1 1,0-1,0 1,0-1,0 1,0-1,1 0,-1 0,0 0,0 0,1 0,-1 0,0 0,0 0,0 0,1 0,-1-1,0 1,0 0,0-1,0 1,0-1,1 0,-1 1,0-1,0 0,-1 1,1-1,0 0,0 0,0 0,0 0,-1 0,1 0,0 0,-1 0,1 0,-1 0,1-1,28-65,-28 64,36-156,-10-1,-21 137,1 5</inkml:trace>
  <inkml:trace contextRef="#ctx0" brushRef="#br0" timeOffset="2353.92">1411 29,'24'0,"13"0,5 0,0 0,-3-5,-2-1,-8-1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2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141 718,'30'0,"-16"-1,1 1,-1 0,1 1,-1 0,1 2,-1-1,0 2,11 3,-23-6,0 0,0-1,0 1,0 0,-1 0,1 0,0 1,-1-1,1 0,-1 0,1 1,-1-1,1 1,-1-1,0 1,0 0,0 0,0-1,0 1,0 0,-1 0,1 0,0 0,-1 0,0 0,1 0,-1 0,0 0,0 0,0 0,0 0,-1 0,1 0,0 0,-1 0,1 0,-1 0,0 0,0-1,0 1,0 0,-1 1,-58 75,47-65,-9 11,-67 95,87-116,2 0,-1 0,0 1,0-1,1 0,0 1,0-1,0 0,0 1,0-1,1 0,-1 1,1-1,0 0,0 0,0 1,1-1,-1 0,1 0,-1 0,1-1,0 1,0 0,0-1,1 1,-1-1,1 0,-1 0,1 0,0 0,-1 0,1 0,0-1,0 1,1-1,-1 0,0 0,0 0,0-1,1 1,-1-1,0 1,1-1,-1 0,1 0,-1-1,0 1,0-1,1 0,2-1,82-26,-62 17</inkml:trace>
  <inkml:trace contextRef="#ctx0" brushRef="#br0" timeOffset="-665.061">141 70,'0'9,"0"13,0 8,5 3,2 1,-1 0,-1-2,3-1,1-1,3-6,-1-1,-1-1,-3-4</inkml:trace>
  <inkml:trace contextRef="#ctx0" brushRef="#br0" timeOffset="-397.066">0 521,'39'-5,"31"-6,9-2,-4 2,-10 3,-12 2,-9 3,-13 1</inkml:trace>
  <inkml:trace contextRef="#ctx0" brushRef="#br0" timeOffset="3453.14">650 775,'32'-24,"-1"0,-2-2,0-2,-2 0,-1-2,-1-1,-2-1,-1-1,-2 0,7-17,-18 24,-25 32,5 5,0 1,1 0,0 1,1 0,0 0,1 1,1 1,0-1,1 1,0 0,1 0,-1 12,5-23,0 0,1-1,-1 1,1 0,0 0,0-1,0 1,1 0,-1 0,1-1,0 1,0 0,0-1,1 1,-1-1,1 0,0 1,0-1,0 0,0 0,0 0,1 0,-1 0,1-1,0 1,0-1,0 0,0 0,0 0,1 0,-1 0,0-1,1 0,-1 1,1-1,0 0,1 0,8 1,1 0,0 0,0-1,0-1,0 0,-1-1,1-1,0 0,8-3,0-1,0-2,0 0,-1-1,0-1,-1-2,0 0,-1 0,8-8,-16 11,-1 0,0-1,0-1,-1 1,-1-1,1-1,-2 1,0-1,0-1,-1 1,-1-1,2-5,-7 17,1 0,-1 0,1 0,-1 0,1-1,-1 1,0 0,0-1,1 1,-1 0,0 0,0-1,0 1,-1 0,1-1,0 1,0 0,-1 0,1-1,-1 1,1 0,-1 0,1 0,-1 0,0-1,0 1,1 0,-1 0,0 1,0-1,0 0,0 0,0 0,0 0,0 1,-1-1,1 1,0-1,0 1,0-1,-1 1,1 0,0-1,0 1,-1 0,1 0,0 0,-1 0,1 0,0 0,0 0,-1 1,1-1,-1 0,-65 33,64-31,0 1,1 0,-1 0,1 0,0 1,0-1,0 0,1 1,-1-1,1 1,0 0,0-1,0 1,0 0,1 0,0-1,-1 1,1 0,0 0,1 0,-1-1,1 1,0 0,0 0,0-1,0 1,1-1,-1 1,1-1,0 1,0-1,0 0,1 0,-1 0,1 0,-1 0,1-1,5 4,-1 0,1-1,0 0,0-1,0 0,0 0,1-1,0 0,-1 0,1-1,1 0,-1-1,0 0,0 0,0-1,0 0,1-1,-1 0,0 0,0-1,0 0,0-1,0 0,-1 0,1-1,-1 0,0 0,0-1,0 0,-1-1,0 1,0-2,1 0,-1 1,-1 0,0 0,0-1,0 0,-1 0,0 0,0-1,0 0,-1 1,-1-1,1-1,-1 1,-1-1,0 1,0-1,0 0,-1 1,0-8,-1 15,0 1,0-1,0 0,0 1,0-1,0 0,0 0,-1 1,1-1,0 0,0 1,0-1,-1 0,1 1,0-1,-1 1,1-1,-1 0,1 1,-1-1,1 1,-1-1,1 1,-1 0,1-1,-1 1,1-1,-1 1,0 0,1 0,-1-1,0 1,1 0,-1 0,0 0,0 0,1-1,-1 1,0 0,1 0,-1 1,0-1,1 0,-1 0,0 0,1 0,-1 1,0-1,1 0,-1 0,0 1,1-1,-1 1,1-1,-1 0,1 1,-1-1,1 1,-1 0,-31 30,27-27,1 1,-1 1,1-1,0 0,1 1,-1 0,1 0,0 0,1 0,-1 1,1-1,1 1,-1-1,1 1,0 0,1 0,-1-1,1 1,1 0,-1 0,1-1,0 1,1-1,0 1,0-1,0 1,1-1,-1 0,2 0,-1 0,1 0,-1-1,2 1,-1-1,1 0,-1 0,1-1,1 0,-1 1,0-2,1 1,1 0,0-2,0 1,1-1,0 0,0-1,-1 0,1 0,0 0,0-1,0-1,0 1,0-1,7-2,4-4</inkml:trace>
  <inkml:trace contextRef="#ctx0" brushRef="#br0" timeOffset="3840.42">1638 13,'89'-6,"-70"3,0 1,0 1,0 0,0 2,0 0,0 1,0 1,-18-3,0 0,0 0,1 0,-1 1,0-1,0 0,0 0,0 1,1-1,-1 1,0-1,0 1,0-1,0 1,0 0,0-1,0 1,-1 0,1 0,0 0,0 0,0-1,-1 1,1 0,-1 0,1 1,-1-1,1 0,-1 0,1 0,-1 0,0 0,0 0,1 1,-1-1,0 0,0 0,0 0,-1 1,1-1,0 0,0 0,-1 0,1 0,0 0,-1 0,0 1,-37 47,33-44,3-3,-48 64,49-65,0 1,0-1,0 1,0 0,1-1,-1 1,1 0,-1-1,1 1,-1 0,1 0,0 0,0-1,0 1,0 0,0 0,1 0,-1-1,0 1,1 0,-1 0,1-1,0 1,0 0,-1-1,1 1,0-1,0 1,0-1,1 1,-1-1,0 0,0 0,1 1,-1-1,1 0,-1 0,1 0,0-1,-1 1,1 0,1 0,12 3,0-1,0 0,1-1,-1-1,0 0,1-1,-1 0,1-2,2 0,27-1,-20 2</inkml:trace>
  <inkml:trace contextRef="#ctx0" brushRef="#br0" timeOffset="4755.442">2005 605,'221'-415,"-221"415,0 1,1-1,-1 1,0 0,1-1,-1 1,1-1,-1 1,0-1,1 1,-1-1,1 0,0 1,-1-1,1 1,-1-1,1 0,-1 0,1 1,0-1,-1 0,1 0,0 0,-1 0,1 0,-1 0,1 1,0-2,-1 1,1 0,0 0,-1 0,1 0,0 0,-1 0,1-1,-1 1,1 0,0-1,-1 1,1 0,-1-1,1 1,-1 0,1-1,-1 1,1-1,-1 1,0-1,1 1,-1-1,0 0,1 1,-1-1,0 1,0-1,1 0,-1 1,0-1,0 0,0 1,0-1,0 0,0 1,-21 110,20-107,0 0,0 0,0 1,0-1,0 0,1 0,0 1,0-1,0 0,0 0,0 1,0-1,1 0,0 0,0 1,0-1,0 0,0 0,0 0,1 0,0-1,-1 1,1 0,0 0,0-1,0 0,1 1,-1-1,1 0,-1 0,1 0,0 0,0-1,-1 1,1-1,0 0,1 1,-1-1,0-1,0 1,0 0,1-1,-1 0,1 1,7-5,-1 0,0-1,0 0,0 0,-1-1,0 0,0-1,0 0,-1 0,0-1,0 0,-1 0,0-1,-1 0,1 0,-2-1,1 0,23-31,14-17,-41 59,0-1,0 1,0 0,0 0,0 0,0 0,-1 0,1 0,0 1,-1-1,1 0,-1 1,1 0,-1-1,0 1,1 0,-1-1,0 1,0 0,0 0,-1 0,1 0,0 0,-1 0,1 0,-1 1,9 50,-9-47,0 0,0-1,0 1,1-1,0 1,0-1,1 0,-1 1,1-1,0 0,1 0,-1 0,1 0,0 0,0-1,1 0,-1 1,1-1,1 1,10 4</inkml:trace>
  <inkml:trace contextRef="#ctx0" brushRef="#br0" timeOffset="5049.8">2032 605,'48'-4,"55"-8,18-5,-6 0,-12 2,-15 0,-18 2,-15 3,-13 3,-8 3,-6 3,-7 0</inkml:trace>
  <inkml:trace contextRef="#ctx0" brushRef="#br0" timeOffset="5701.319">2230 803,'-105'181,"95"-154,26-33,110-137,63-28,-130 128,-58 42,1 0,0 1,-1-1,1 0,0 1,-1-1,1 1,0-1,0 1,-1 0,1 0,0 0,0 0,0 0,-1 0,1 0,0 1,0-1,-1 0,1 1,0 0,-1-1,1 1,0 0,-1 0,1 0,-1 0,1 0,-1 0,0 0,1 1,-1-1,0 0,0 1,0-1,0 1,0 0,44 123,-23-3,-21-121,-1 0,0-1,1 1,-1 0,0-1,1 1,-1 0,0 0,0-1,0 1,1 0,-1 0,0 0,0-1,0 1,0 0,-1 0,1-1,0 1,0 0,0 0,-1-1,1 1,0 0,-1-1,1 1,0 0,-1-1,1 1,-1 0,1-1,-1 1,1-1,-1 1,0-1,1 1,-1-1,0 1,1-1,-1 0,0 0,0 1,1-1,-1 0,0 0,0 0,1 1,-1-1,0 0,0 0,1 0,-1 0,0-1,0 1,0 0,1 0,-1 0,0-1,1 1,-1 0,0-1,-52-28,40 21,-133-73,104 57,24 14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37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227 230,'1'-37,"1"24,-1 0,-1 0,-1 0,1 0,-2 0,0 1,0-1,-1 0,-1 1,0-1,-4-6,6 16,0 0,-1 1,1 0,0-1,-1 1,1 0,-1 0,0 0,0 1,0-1,0 1,0-1,0 1,0 0,0 0,0 0,-1 1,1-1,0 1,-1 0,1 0,0 0,-1 0,1 1,0-1,0 1,-1 0,1 0,0 0,0 0,0 0,0 1,0-1,0 1,1 0,-1 0,0 0,1 0,0 1,-1-1,1 1,0-1,0 1,0 0,1 0,-1 0,1-1,-1 2,1-1,0 1,-4 10,2 1,0 0,0 0,1 0,1 0,1 1,0-1,1 0,1 0,0 0,1 0,0 0,3 4,10 84,37 149,-32-178,-11-43,-1 1,-2 0,-1 0,-1 1,-1 16,-2-38,-1 1,0 0,-1-1,0 1,-1 0,-1-1,1 1,-2-1,0 0,0 1,-1-1,0-1,-1 1,0-1,-1 1,0-1,-1-1,0 1,0-1,-1-1,0 1,0-1,-1-1,0 1,-4 1,11-8,0 0,0 0,0 1,0-1,0 0,0-1,-1 1,1 0,0-1,-1 1,1-1,0 0,-1 0,1 0,0 0,-1 0,1 0,-1 0,1-1,0 0,0 1,-1-1,1 0,0 0,0 0,0 0,0 0,0-1,0 1,0-1,0 1,1-1,-1 0,0 0,1 1,-1-3,-6-13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38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201 138,'-2'-8,"0"0,-1 0,1 0,-1 1,-1-1,0 1,0 0,0 0,-1 0,0 0,0 1,0 0,-1 0,0 0,0 1,-4-2,9 5,-1 0,1 1,-1-1,0 1,0-1,0 1,0 0,0 0,0 0,0 0,0 0,0 0,0 0,0 1,-1-1,1 1,0 0,-1 0,1 0,0 0,0 0,-1 0,1 0,0 1,0-1,-1 1,1 0,0-1,0 1,0 0,0 0,0 1,0-1,0 0,0 1,1-1,-1 1,0-1,1 1,-1 0,1 0,0 0,0 0,-1 0,1 0,0 0,1 0,-1 0,0 0,1 0,-1 1,1-1,-1 2,-1 32,1 0,2 1,2-1,1 0,1 0,2-1,2 0,1 0,2-1,5 10,-7-16,27 113,-24-51,-8-66,-1 0,-1 1,-2-1,0 1,-1-1,-2 0,0 1,-2 1,-3 10,7-29,1-1,-2 1,1 0,-1 0,0-1,0 1,-1-1,0 1,0-1,-1 0,1 1,-1-1,-1 0,1-1,-1 1,0-1,0 0,-1 0,1 0,-1 0,0-1,-1 1,1-1,-1-1,1 1,-1-1,0 0,-4 1,7-4,1 0,0 0,0-1,0 1,-1 0,1-1,0 0,0 1,0-1,0 0,0 0,0 0,0 0,0-1,1 1,-1 0,0-1,1 1,-1-1,1 0,-1 1,1-1,0 0,0 0,0 0,0 0,0 0,0 0,0 0,1 0,-1-1,1 1,-1 0,1 0,0-1,-4-18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39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29 121,'-29'389,"36"-437,1 0,3 1,2 0,1 1,3 0,2 1,1 1,7-5,19-40,-45 89,-1 0,1 0,0 0,0 1,0-1,0 0,-1 1,1-1,0 1,0-1,-1 1,1-1,0 1,0 0,-1-1,1 1,-1 0,1-1,-1 1,1 0,-1 0,1-1,-1 1,0 0,1 0,-1 0,0 0,0 0,0 0,0-1,0 1,0 0,0 0,0 0,0 0,0 0,0 0,1 3,5 16,0-2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3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64 327,'-15'38,"-9"18,0-1</inkml:trace>
  <inkml:trace contextRef="#ctx0" brushRef="#br0" timeOffset="545.661">177 73,'178'-64,"-119"56,-58 9,-1 1,0-1,0 1,0-1,1 0,-1 1,-1-1,1 1,0-1,0 1,0-1,-1 0,1 1,-1-1,1 0,-1 1,1-1,-1 0,0 0,0 1,0-1,0 0,0 0,0 0,0 0,0 0,0 0,0 0,0-1,-1 2,-39 37,33-34,1 1,1-1,-1 1,1 0,0 1,0 0,1 0,0 0,0 0,0 1,1 0,1 0,-1 0,1 1,2-7,1 0,0 1,0-1,0 0,0 0,0 0,1 0,-1 0,1 1,-1-1,1 0,0 0,0 0,0 0,0 0,0-1,0 1,0 0,1 0,-1-1,1 1,-1-1,1 1,0-1,-1 0,1 1,0-1,0 0,0 0,0 0,0-1,0 1,0 0,0-1,0 1,0-1,2 0,88 6,-79-7,45 0,-32 0</inkml:trace>
  <inkml:trace contextRef="#ctx0" brushRef="#br0" timeOffset="1236.911">346 920,'-9'3,"-1"0,1 1,0 0,0 1,1 0,-1 0,1 0,0 1,0 1,1-1,0 1,0 1,1-1,-1 1,2 0,-1 0,1 1,0 0,0 2,4-9,1 0,-1 0,1 0,-1 0,1 0,0 1,-1-1,1 0,0 0,1 0,-1 0,0 1,0-1,1 0,0 0,-1 0,1 0,0 0,0 0,0 0,0 0,0 0,1-1,-1 1,0 0,1-1,-1 1,1-1,0 1,-1-1,1 0,0 0,0 0,0 0,0 0,0 0,0 0,0-1,0 1,0-1,1 1,1-1,94-6,-81-2,1 0,-2-1,1-1,-1-1,-1 0,0-1,-1-1,0 0,-1-1,0-1,-2 0,1 0,-2-1,0 0,-1-1,0 0,3-12,-7 13,0 0,0-1,-2 0,0 0,-1 0,-1 0,0-1,-2 1,0 0,0 0,-2 0,0 0,-6-16,8 29,-1 1,0-1,1 1,-2 0,1 0,0 0,-1 0,1 0,-1 0,0 0,0 1,0-1,0 1,-1 0,1 0,0 0,-1 1,0-1,1 1,-1 0,0 0,0 0,1 0,-1 1,0-1,0 1,0 0,0 1,0-1,0 0,1 1,-1 0,0 0,0 0,1 0,-1 1,1 0,-1-1,1 1,-1 0,1 1,0-1,0 1,0-1,1 1,-1 0,0 0,1 0,0 0,0 0,0 1,0-1,0 1,1 0,-6 8,1 0,0 1,1 0,0 0,1 0,0 1,2-1,-1 1,2 0,-1 0,2-1,0 1,1 0,0 0,1 0,1-1,0 1,0-1,2 1,0-1,0-1,4 7,-5-10,1 0,0 0,0-1,1 0,0 1,1-2,-1 1,2-1,-1 0,1-1,0 1,0-2,1 1,-1-1,1 0,0-1,1 0,-1-1,1 0,0 0,16 2,-1-2</inkml:trace>
  <inkml:trace contextRef="#ctx0" brushRef="#br0" timeOffset="1429.146">911 750,'-34'48,"-11"21,3 3,8-6,9-13</inkml:trace>
  <inkml:trace contextRef="#ctx0" brushRef="#br0" timeOffset="1652.741">741 694,'10'38,"12"23,8 5,3-8,-4-9,-2-13,-1-13,-4-10</inkml:trace>
  <inkml:trace contextRef="#ctx0" brushRef="#br0" timeOffset="1901.149">1080 299,'-5'24,"-1"8</inkml:trace>
  <inkml:trace contextRef="#ctx0" brushRef="#br0" timeOffset="2449.804">1277 750,'-26'25,"0"1,1 1,2 1,0 1,3 1,0 0,-11 26,30-55,0 0,0 1,0-1,0 0,0 1,1-1,-1 1,0 0,1-1,-1 1,1-1,-1 1,1 0,0 0,0-1,0 1,0 0,0-1,0 1,0 0,1-1,-1 1,0 0,1-1,0 1,-1-1,1 1,0 0,0-1,0 0,0 1,0-1,0 0,0 1,0-1,0 0,1 0,-1 0,1 0,-1 0,0 0,1 0,0-1,-1 1,1-1,-1 1,1-1,0 1,-1-1,1 0,0 0,-1 0,1 0,0 0,0 0,0 0,13-7,0 0,0-1,-1 0,0-2,0 1,-1-2,0 0,-1 0,9-12,-9 12,13-17,-2-1,-1 0,-1-2,-2 0,-1-1,-1-1,-2-1,-2 0,0-1,-3 0,-1-1,-1 0,-3-1,0 1,-3-1,0-3,-1 36,0 0,0-1,0 1,0-1,0 1,-1-1,0 1,0-1,0 1,0-1,-1 1,0 0,0-1,0 1,-1 0,1-1,-1 1,0 0,0 0,0 0,-1 1,1-1,-1 0,0 1,0 0,0-1,-1 1,1 1,-1-1,1 0,-1 1,0 0,0 0,0 0,0 0,-1 1,1-1,0 1,-1 0,-1 0,-6 4,0 1,0 0,1 0,-1 1,1 1,0 0,1 0,0 1,0 0,0 1,1 0,0 1,0 0,1 0,0 1,1 0,0 0,1 1,0 0,0 0,1 0,1 1,0 0,0 0,0 10,1-12,0 0,1 0,1 1,0-1,0 1,1-1,0 1,1-1,1 1,-1-1,1 0,1 0,0 0,1 0,-1 0,2 0,0-1,0 0,0 0,1 0,0-1,1 0,0 0,1 0,12 14,-1-1</inkml:trace>
  <inkml:trace contextRef="#ctx0" brushRef="#br0" timeOffset="2916.324">1559 750,'-2'7,"-1"1,0 0,0 0,1 1,0-1,1 0,0 1,0 0,0-1,1 1,1-1,-1 1,1-1,1 1,0-1,0 1,0-1,1 0,1 0,-1 0,2 1,-2-8,0-1,0 1,0-1,1 0,-1 0,0 0,0-1,0 1,0-1,0 1,0-1,0 0,0 0,0-1,0 1,0 0,-1-1,1 0,0 0,-1 0,0 0,1 0,-1 0,0 0,0-1,0 1,0-1,-1 0,1 1,-1-1,0 0,1 0,-1-1,-1 4,58-93,-57 93,0 0,0 0,0 0,0 0,0 0,0 0,0 0,0 0,0 0,0 0,0 0,0 1,0-1,-1 1,1-1,0 0,0 1,0-1,0 1,-1 0,1-1,0 1,-1 0,1-1,0 1,-1 0,1 0,-1-1,1 1,-1 0,1 0,-1 0,0 0,1 0,-1 0,0 0,0 0,0-1,0 1,0 0,0 0,0 0,0 0,0 0,0 0,0 0,-1 0,1 0,0 0,-1 0,1 0,0-1,-1 1,1 0,-1 0,1 0,-2 291,1-277,0 0,-1 0,0 0,-1-1,0 1,-2-1,0 0,0 0,-8 13,-9-4,12-21</inkml:trace>
  <inkml:trace contextRef="#ctx0" brushRef="#br0" timeOffset="3208.31">1814 468,'-5'5,"-11"16,-3 9,2 4,3 2,5-6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5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143 187,'20'26,"-1"2,-1 0,-2 1,-1 1,-1 0,-1 1,-2 0,-1 1,-1 0,-2 1,0 14,-2-27,15 70,-3 1,-5 0,-3 1,-4 28,-11-70,0-33</inkml:trace>
  <inkml:trace contextRef="#ctx0" brushRef="#br0" timeOffset="3284.752">1 384,'13'-20,"0"0,1 1,2 1,0 0,0 1,2 1,0 1,1 0,0 1,1 2,0 0,2 0,-1 2,1 1,0 1,1 1,0 0,2 2,139 7,-159-1,-1-1,1 1,0 1,-1-1,1 1,0 0,-1 0,0 0,1 0,-1 1,0 0,0 0,-1 0,1 0,-1 1,1-1,-1 1,0 0,0 0,-1 0,1 0,-1 1,0-1,0 0,-1 1,1 0,-1-1,0 1,0 0,0 0,-1 4,-2 6,-2-1,0 1,-1 0,0-1,-1 0,0 0,-2-1,1 0,-2 0,1 0,-2-1,0-1,0 1,-1-2,0 0,-5 3,-244 196,258-207,1-2,-1 1,1-1,0 0,-1 1,1 0,0-1,0 1,0 0,0 0,0-1,0 1,0 0,0 0,0 0,0 0,0 0,0 0,1 1,-1-1,0 0,1 0,-1 1,1-1,-1 0,1 0,0 1,0-1,-1 0,1 1,0-1,0 1,0-1,1 0,-1 1,0-1,0 0,1 1,-1-1,1 0,-1 0,1 1,-1-1,1 0,0 0,11 2,0-2,1 1,-1-2,0 0,1 0,-1-1,0-1,0 0,0 0,0-1,3-2,9 0,32-8,1 2,0 3,0 3,36 1,-89 4,1 0,0 0,-1 0,1 1,0-1,-1 1,1 0,-1 1,0-1,1 1,-1-1,0 1,0 1,0-1,0 1,0-1,-1 1,1 0,-1 0,0 1,1-1,-2 1,1-1,0 1,-1 0,1 0,-1 0,-1 1,1-1,0 0,-1 1,0-1,0 1,0-1,-1 1,1-1,-1 1,0 0,-6 15,0 0,-1 0,0-1,-2 0,-1 0,0-1,-1 0,-1-1,0 0,-2-1,0-1,0 0,-2-1,0 0,0-1,-10 4,-2 7,-1-1,-1-1,-1-2,0-1,-2-2,0-1,-1-1,-1-2,0-1,-3-2,35-8,0-1,0 0,-1 0,1 0,0-1,0 1,-1-1,1 1,0-1,-1 0,1-1,0 1,-1-1,1 1,0-1,0 0,-1 0,1 0,0-1,0 1,0-1,0 1,1-1,-1 0,0 0,1 0,-1-1,1 1,0-1,0 1,0-1,0 0,0 0,1 1,-1-1,1-1,0 1,-1 0,1-2,32-79,-15 59</inkml:trace>
  <inkml:trace contextRef="#ctx0" brushRef="#br0" timeOffset="4055.842">1017 667,'-17'85,"10"-57,1 1,1 0,1 0,2 1,1-1,2 9,-1-35,0 0,0 1,0-1,1 0,0 0,-1 0,1 0,0 0,0 0,1 0,-1 0,1 0,-1-1,1 1,0 0,0-1,0 1,0-1,1 0,-1 0,0 0,1 0,0 0,-1 0,1-1,0 0,0 1,0-1,0 0,0 0,0 0,0-1,0 1,0-1,1 0,-1 0,0 0,0 0,0 0,1-1,-1 1,1-2,21-9,0-2,-1 0,0-2,-2-1,0-1,0 0,-2-2,0 0,-1-2,-1 0,-1 0,-1-2,4-9,52-76,-71 108,-1-1,0 0,0 1,1-1,-1 0,0 1,1-1,-1 1,1-1,-1 0,0 1,1-1,0 1,-1-1,1 1,-1 0,1-1,-1 1,1-1,0 1,-1 0,1 0,0-1,-1 1,1 0,0 0,0 0,-1 0,1 0,0 0,-1 0,1 0,0 0,0 0,-1 0,1 0,0 0,-1 1,1-1,0 0,-1 1,1-1,0 0,-1 1,1-1,-1 1,1-1,-1 1,1-1,-1 1,1-1,-1 1,1-1,-1 1,0 0,1-1,-1 1,0 0,0-1,1 1,-1 0,0-1,0 1,0 0,0 0,0-1,0 1,0 0,0-1,0 1,4 59,-4-56,-1 3,0 0,1 0,0 0,1 0,-1-1,1 1,1 0,-1-1,1 1,0-1,0 1,1-1,0 0,0 0,1 0,0 0,-1-1,2 1,-1-1,1 0,0 0,0-1,0 1,1-1,-1 0,1-1,0 1,0-1,0-1,1 1,-1-1,0 0,1 0,0-1,0 0,-1 0,1 0,0-1,4 0,7-6,0-1,-1-1,1-1,-2 0,1-1,-1 0,-1-2,0 0,0 0,-2-2,1 0,-2 0,0-1,0 0,7-16,3 3,4-5,-2-1,-1-1,-2-1,-2 0,-1-2,-1 0,-3-1,-1 0,-2-1,-1-1,-3 0,-1 0,-2 0,-1-28,-22-1,18 68,1 1,-1-1,0 1,0 0,0-1,0 1,0 0,0 0,0-1,0 1,0 0,-1 0,1 0,0 1,-1-1,1 0,-1 0,1 1,-1-1,1 1,-1-1,1 1,-1 0,1 0,-1-1,0 1,1 0,-1 0,1 1,-1-1,0 0,1 0,-1 1,1-1,-1 1,1 0,-1-1,1 1,-1 0,1 0,0 0,0 0,-2 0,-6 9,0 1,1-1,0 1,0 1,1-1,1 1,0 1,0-1,1 1,1 0,0 0,1 0,0 1,1-1,1 1,0 6,-1-10,-5 30,1 1,3 0,1 1,2-1,1 0,3 7,0-23,2-1,0 1,1-1,1 0,2 0,0-1,2-1,0 1,1-2,2 0,0-1,1 0,7 6,30 25,-47-47</inkml:trace>
  <inkml:trace contextRef="#ctx0" brushRef="#br0" timeOffset="4303.673">1666 356,'48'-5,"45"-6,11-1,-3 1,-13 2,-12 4,-14 1,-14 3,-9 0,-11 1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02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453 712,'-1'-1,"1"1,-1-1,0 1,1-1,-1 1,0-1,1 1,-1-1,0 1,0 0,1-1,-1 1,0 0,0 0,0 0,0-1,1 1,-1 0,0 0,0 0,0 0,0 1,1-1,-1 0,0 0,0 0,0 1,1-1,-1 0,0 1,0-1,1 1,-1-1,0 1,1-1,-1 1,0-1,1 1,-1 0,1-1,-1 1,1 0,-1-1,1 1,0 0,-1 0,1-1,0 1,-1 0,1 0,0 0,0 0,0-1,0 1,0 0,0 0,0 0,0 0,0-1,0 1,1 0,9 57,-9-54,77 336,-50-175,-27-154</inkml:trace>
  <inkml:trace contextRef="#ctx0" brushRef="#br0" timeOffset="286.434">1 882,'624'-314,"-456"241,-166 72,-1 0,1 1,0-1,-1 1,1 0,-1-1,1 1,0 0,-1 0,1 0,0 0,-1 0,1 0,0 0,-1 1,1-1,0 1,-1-1,1 1,-1 0,1-1,-1 1,0 0,1 0,-1 0,0 0,1 0,-1 0,0 1,0-1,0 0,0 1,0-1,0 0,0 1,-1-1,1 1,-1-1,1 1,-1 0,1-1,-1 1,0 0,0-1,1 1,-1 0,-1-1,1 1,0 0,0-1,-1 1,-7 23,-5 0</inkml:trace>
  <inkml:trace contextRef="#ctx0" brushRef="#br0" timeOffset="537.444">114 1417,'38'-9,"32"-14,10-1,-1-3,-3 4,-10 1,-11 4,-6 0,-6 4,-6-1,-4 2,-3 3,-2-1,0 1,-6-3,-1 1,-5 3</inkml:trace>
  <inkml:trace contextRef="#ctx0" brushRef="#br0" timeOffset="870.734">86 429,'43'-14,"43"-15,17-6,-5 2,-9 2,-10 6,-9 3,-12 4,-11 2,-8 3,-11 3</inkml:trace>
  <inkml:trace contextRef="#ctx0" brushRef="#br0" timeOffset="1500.418">1130 712,'29'-10,"28"-7,10-2,-2 4,-7-2,-9 3,-8 3,-10-1,-7 2,-1 2,-1-2,1 0,-4 3</inkml:trace>
  <inkml:trace contextRef="#ctx0" brushRef="#br0" timeOffset="1757.513">1214 882,'49'-10,"34"-12,8-3,-7 3,-12 0,-14 4,-12 0,-14 4</inkml:trace>
  <inkml:trace contextRef="#ctx0" brushRef="#br0" timeOffset="4222.579">1214 1249,'10'-5,"12"-7,8 0,3-4,6 1,1-1,-1 1,-3 4,-8-1,-3 1,-1 2,-1 4,-3-3,-1 0,-3 1</inkml:trace>
  <inkml:trace contextRef="#ctx0" brushRef="#br0" timeOffset="5067.736">2231 938,'134'-191,"56"-114,-190 305,0-1,0 0,0 1,1-1,-1 0,0 1,0-1,0 1,1-1,-1 0,0 1,1-1,-1 1,1-1,-1 1,0-1,1 1,-1 0,1-1,-1 1,1-1,0 1,-1 0,1-1,-1 1,1 0,0 0,-1 0,1-1,-1 1,1 0,0 0,-1 0,1 0,0 0,-1 0,1 0,0 0,-1 1,1-1,0 0,-1 0,1 0,-1 1,1-1,0 0,-1 1,1-1,-1 0,1 1,-1-1,1 1,-1-1,0 1,1-1,-1 1,1-1,-1 1,0-1,0 1,1 0,-1-1,0 1,0-1,1 1,-1 0,0-1,15 54,-12-43,41 91,-43-99,1 0,0-1,0 1,0-1,0 1,0-1,0 0,0 0,1 0,-1 0,1 0,0 0,-1-1,1 1,0-1,0 0,0 0,0 0,0 0,0-1,0 1,0-1,1 0,-1 1,0-2,0 1,0 0,0 0,0-1,0 0,0 0,0 0,1 0,17-12,-1 0,-1-1,0 0,-1-2,-1 0,0-2,-2 1,0-2,-1 0,0-1,-2 0,19-22,60-116,-75 151,-6 37,-7-16,0-3,1-1,-1 1,2-1,-1 0,2-1,-1 1,1-1,0 0,1 0,0-1,1 0,-1 0,2-1,-1 0,1 0,0-1,0 0,1-1,-1 0,1 0,6 1,36 10,-29-10</inkml:trace>
  <inkml:trace contextRef="#ctx0" brushRef="#br0" timeOffset="5338.539">2202 1022,'48'-9,"54"-14,20-6,3-4,-10-1,-10 5,-13 3,-14 1,-9 5,-12 1,-11 3,-8 5,-7 4,-2 3,-8 3</inkml:trace>
  <inkml:trace contextRef="#ctx0" brushRef="#br0" timeOffset="5919.145">2880 1022,'-27'63,"-2"-2,-3-1,-3-1,-2-2,-2-2,-3-1,-20 16,225-272,-83 105,-28 32,3 3,3 1,3 3,-59 56,-1 0,1 0,-1 1,1-1,0 1,-1 0,1 0,0-1,0 1,0 0,0 0,0 1,0-1,0 0,0 1,0-1,1 1,-1 0,0-1,0 1,0 0,1 0,-1 1,0-1,0 0,0 1,0-1,0 1,0 0,1 0,-1 0,-1 0,1 0,0 0,0 0,0 1,-1-1,1 1,0-1,-1 1,0 0,1-1,-1 1,0 0,0 0,1 1,39 124,-24-55,29 99,-45-170,0 1,0 0,0 0,0-1,-1 1,1 0,-1 0,1 0,-1 0,0 0,0-1,1 1,-1 0,-1 0,1 0,0 0,0 0,-1 0,1 0,-1 0,0-1,1 1,-1 0,0 0,0-1,0 1,0 0,0-1,-1 1,1-1,0 0,-1 1,1-1,-1 0,1 0,-1 0,0 0,1 0,-1 0,0 0,0-1,-10-2,1 0,-1-1,1-1,-1 0,1 0,0-1,1-1,-1 0,-6-5,0 1,-201-120,199 118</inkml:trace>
  <inkml:trace contextRef="#ctx0" brushRef="#br0" timeOffset="6220.22">3444 119,'18'10,"0"0,0 2,-1 0,-1 1,0 0,-1 1,0 1,-1 1,0 1,-6-8,14 14,-1 1,-2 1,0 1,-2 0,0 2,-2 0,-1 0,-2 1,-1 1,-1 0,-1 1,-2-1,-1 2,-1-1,-2 1,-1-1,-2 10,-2-11,-1 0,-2-1,-1 1,-1-1,-2 0,-1-1,-1 0,-1-1,-2 0,0-1,-2 0,-1-1,-19 21,13-23,2-5</inkml:trace>
  <inkml:trace contextRef="#ctx0" brushRef="#br0" timeOffset="6620.321">2202 204,'-39'64,"3"1,3 1,2 2,4 1,-15 57,30-85,2 0,1 1,2 1,2-1,2 1,2 7,1-30,2 1,0-1,1 0,1 0,0 0,2 0,0-1,2 1,0-2,1 1,0-1,2-1,10 14,-8-15,1-1,1-1,0 0,0-1,2-1,-1 0,1-1,1-1,0-1,1-1,0 0,0-1,0-1,1-1,0-1,0 0,0-2,2 0,18 1</inkml:trace>
  <inkml:trace contextRef="#ctx0" brushRef="#br0" timeOffset="7509.174">4404 261,'-1'-17,"0"1,0-1,-2 1,0-1,-1 1,-1 0,0 0,-1 1,-3-5,6 14,0 0,0 0,-1 0,1 1,-1-1,0 1,-1 0,1 0,-1 1,0-1,0 1,-1 0,1 0,-1 1,0 0,0 0,0 0,0 0,-1 1,1 0,-1 1,1-1,-1 1,0 1,2 0,0 0,0 0,0 1,0 0,0 0,0 0,0 1,0 0,1-1,-1 2,1-1,-1 0,1 1,0 0,0 0,0 1,0-1,0 1,1-1,0 1,-1 0,2 0,-1 1,0-1,1 1,0-1,0 1,0 0,0 0,0 3,-1 4,0 1,0-1,1 1,1 0,0 0,0 0,2 0,-1-1,2 1,0 0,2 8,13 26,1-1,3-1,1-1,11 12,-14-22,21 43,-3 2,-3 2,-4 1,-4 1,2 23,-18-53,-2-1,-3 2,-2-1,-2 1,-3-1,-3 5,5-48,-2 1,0 0,0 0,-1 0,0-1,-1 0,0 1,-1-1,0-1,0 1,-1-1,0 0,-1 0,0-1,0 1,-1-2,0 1,0-1,-1 0,0-1,0 0,-1-1,1 1,-1-2,-9 4,16-7,0-1,-1 1,1 0,0-1,-1 0,1 1,0-1,-1-1,1 1,-1 0,1-1,0 0,0 0,-1 0,1 0,0 0,0 0,0-1,0 0,0 0,0 0,1 0,-1 0,0 0,1 0,0-1,0 0,0 1,0-1,0 0,0 0,1 0,-1 0,1 0,0 0,0-1,0 1,-18-126,20 103</inkml:trace>
  <inkml:trace contextRef="#ctx0" brushRef="#br0" timeOffset="8087.016">4742 769,'68'260,"-65"-250,2 70,-19-111,10-3,2-1,1 0,2 1,1-1,2 1,1 0,2 0,1 0,2 1,2-3,-8 22,1-1,1 1,0 0,1 0,0 1,1-1,0 2,1-1,1 1,0 1,0 0,11-8,-20 17,0 1,0 0,1 0,-1 0,1 0,-1 0,1 0,-1 1,1-1,0 0,-1 1,1-1,0 1,-1 0,1-1,0 1,0 0,-1 0,1 0,0 0,0 1,-1-1,1 0,0 1,-1-1,1 1,0 0,-1-1,1 1,-1 0,1 0,-1 0,0 0,1 0,-1 0,0 1,1-1,-1 0,0 1,0-1,0 0,0 1,-1-1,1 1,0 0,-1-1,1 1,-1 0,1-1,-1 1,0 0,0 0,1-1,-1 1,-1 0,1 0,8 82,-2-58</inkml:trace>
  <inkml:trace contextRef="#ctx0" brushRef="#br0" timeOffset="8406.027">5307 373,'-5'19,"-1"7</inkml:trace>
  <inkml:trace contextRef="#ctx0" brushRef="#br0" timeOffset="8869.89">5561 261,'13'-5,"1"1,-1 0,1 1,0 1,0 0,0 1,0 0,0 1,10 2,-22-2,0 0,0 0,0 1,0-1,0 1,0-1,0 1,0 0,-1 0,1 0,0 0,0 0,-1 0,1 0,-1 1,1-1,-1 0,0 1,1-1,-1 1,0 0,0-1,0 1,0 0,0 0,0 0,-1 0,1-1,-1 1,1 0,-1 0,0 0,0 0,0 0,0 0,0 0,0 0,0 0,-1 0,1 0,-1 0,1 1,-39 82,34-77,-4 7,-36 80,44-92,0-1,0 1,0 0,1 0,-1-1,1 1,0 0,-1 0,1 0,1 0,-1-1,0 1,1 0,0 0,-1 0,1-1,0 1,0 0,1-1,-1 1,0-1,1 1,0-1,-1 0,1 0,0 0,0 0,0 0,1 0,-1 0,0-1,3 2,4 0,0-1,0 0,0-1,0 0,1-1,-1 0,0 0,0-1,0 0,1 0,-1-1,0 0,0-1,-1 0,1 0,-1-1,1 0,6-6,4 1</inkml:trace>
  <inkml:trace contextRef="#ctx0" brushRef="#br0" timeOffset="11623.393">5419 232,'-26'55,"-62"75,98-158,61-94,-111 170,-35 60,65-93</inkml:trace>
  <inkml:trace contextRef="#ctx0" brushRef="#br0" timeOffset="12543.573">6323 882,'-15'5,"0"1,0 0,1 2,0-1,0 2,1 0,0 0,1 1,0 1,0 0,1 1,-7 9,12-13,0 0,0 0,1 1,0 0,1 0,0 0,0 0,1 0,0 1,0 3,2-10,0-1,1 1,0 0,-1 0,1-1,0 1,0 0,0 0,1-1,-1 1,1 0,-1 0,1-1,0 1,0-1,0 1,1-1,-1 1,0-1,1 0,0 1,-1-1,1 0,0 0,0 0,0 0,0-1,1 1,-1-1,0 1,1-1,-1 0,1 0,-1 0,1 0,0 0,-1 0,2-1,4 0,0-1,-1 0,0-1,1 1,-1-2,0 1,0-1,0 0,0 0,0-1,-1 0,1 0,-1 0,0-1,-1 0,1 0,-1-1,0 1,0-1,-1 0,1-1,1-3,-5 8,19-26,-2-1,-1-1,-1-1,-2 0,-1-1,-2-1,-1 0,-1 0,-2-1,-1 0,-2 0,-1 0,-2-1,-1 1,-5-33,4 53,0 0,0 0,-2 0,1 0,-2 0,0 1,-1-1,0 1,-1 0,0 0,-7-8,12 19,0 0,-1 0,0 0,1 0,-1 0,0 1,0-1,0 0,0 1,0 0,0-1,-1 1,1 0,0 0,-1 0,1 1,-1-1,1 0,-1 1,1 0,-1-1,1 1,-1 0,1 1,-1-1,1 0,-1 1,1-1,-1 1,1 0,0-1,-1 1,1 0,0 1,0-1,-1 0,-58 72,54-54,1 1,0 1,2-1,0 0,1 1,1 0,1 0,1 0,1 0,0-1,2 1,1 0,0-1,1 0,1 0,2 0,-1-1,2 0,1 0,0-1,1 0,1-1,9 10,-13-18,1 4,1 0,0 0,1-1,0 0,1-1,1 0,0-1,0-1,1 0,0-1,0 0,1-1,0 0,1-1,40-12,-32-5</inkml:trace>
  <inkml:trace contextRef="#ctx0" brushRef="#br0" timeOffset="12790.404">6972 599,'-14'48,"-15"40,-7 9,3-6,6-14,9-16,7-13,5-10,4-6,2-14,1-10</inkml:trace>
  <inkml:trace contextRef="#ctx0" brushRef="#br0" timeOffset="12954.401">6577 683,'33'39,"26"26,8 8,-3-9,-13-11,-9-9,-13-7,-6-11,-6-4,-7-6</inkml:trace>
  <inkml:trace contextRef="#ctx0" brushRef="#br0" timeOffset="13171.49">7254 316,'-14'34,"-5"25,0 8,5-8</inkml:trace>
  <inkml:trace contextRef="#ctx0" brushRef="#br0" timeOffset="13736.987">7564 796,'-33'29,"22"-19,1 0,0 1,0 0,1 1,0 0,1 0,0 0,1 1,1 1,-3 6,7-14,0-1,0 0,0 0,1 1,0-1,0 1,0-1,1 1,0-1,0 1,0-1,1 1,-1-1,1 1,1-1,-1 0,1 1,0-1,0 0,0 0,1 0,0 0,0-1,0 1,1-1,-1 0,1 0,4 4,0-5,0 0,1 0,-1-1,1 0,0-1,-1 0,1 0,0-1,0 0,0-1,-1 1,1-2,0 1,-1-1,1-1,-1 1,0-1,0-1,0 0,0 0,0 0,-1-1,0 0,18-12,-1 0,-1-1,-1-2,0 0,-1-1,-2-1,0-1,-2-1,0-1,-2 0,0-1,-2 0,-1-1,-1 0,-1-1,-2-1,-1 1,-1-1,0-10,-3 23,0 0,-1-1,-1 1,-1 0,0-1,-1 1,-1 0,-1 0,0 0,-1 0,0 0,-1 0,-1 1,-1 0,0 1,-2-2,6 12,-1 0,0 1,1 0,-1-1,0 1,-1 1,1-1,0 1,-1 0,0 0,1 0,-1 0,0 1,0 0,0 0,0 0,0 0,0 1,0 0,0 0,0 1,0-1,0 1,0 0,0 0,0 1,1-1,-1 1,0 0,1 0,-1 1,1 0,0-1,0 1,0 1,0-1,1 0,-1 1,1 0,0 0,0 0,0 0,-1 4,-7 10,1 1,0 0,2 1,1 0,0 0,1 1,1 0,1 0,1 0,1 0,1 0,1 1,0-1,2 0,1 1,0-1,4 12,-4-22,0 0,0 0,1-1,0 1,1-1,0 1,1-1,0-1,0 1,1-1,0 0,1-1,0 0,0 0,1-1,0 0,0 0,1-1,0 0,0-1,0 0,0 0,1-1,0-1,0 0,0 0,1-1,73-1,-60-2</inkml:trace>
  <inkml:trace contextRef="#ctx0" brushRef="#br0" timeOffset="14227.391">8270 542,'-20'44,"1"1,2 1,2 1,2 0,-4 27,19 15,-1-87,-1 1,1-1,1 0,-1 1,0-1,0 0,1 0,-1 0,1 0,0 0,0 0,0-1,0 1,0 0,0-1,0 0,0 1,0-1,1 0,-1 0,0 0,1-1,-1 1,1-1,-1 1,1-1,-1 0,1 0,-1 0,1 0,0 0,0-1,10-2,-1 0,0-1,0-1,0 0,-1-1,0 0,0-1,0 0,-1-1,0 0,0 0,-1-1,1-2,10-6,92-121,-64 72,-47 66,0 1,0-1,0 1,0-1,0 1,0-1,0 1,-1 0,1-1,0 1,0 0,0 0,-1 0,1-1,0 1,-1 0,1 0,-1 0,1 0,-1 0,1 0,-1 0,0 1,1-1,-1 0,0 0,0 0,0 0,0 0,0 0,0 0,0 1,0-1,-1 0,1 0,0 0,-1 0,1 0,-1 0,1 0,-1 0,1 0,0 1,-2 88,-1-37,3-1,2 1,8 42,-5-68,0 0,-2 0,-1 1,-1-1,-2 1,0-1,-2 1,-1-1,-1 0,-6 17,-55 113,64-156,0 1,1-1,-1 1,0-1,0 1,0-1,0 0,0 0,-1 0,1 0,0-1,0 1,-1 0,1-1,0 0,-1 1,1-1,0 0,-1 0,1 0,0-1,-1 1,1-1,0 1,0-1,-1 0,1 1,0-1,0 0,0-1,0 1,0 0,0-1,0 1,0-1,1 1,-1-1,0 0,1 0,0 0,-1 0,1 0,0 0,0 0,0 0,0 0,0 0,1-1,-1 1,1 0,0-1,-1 1,1 0,0-1,0 1,-9-26,2-1,0 0,2 0,1 0,1 0,2 0,1-1,1 1,1-1,2 1,1 0,5-13,0 10</inkml:trace>
  <inkml:trace contextRef="#ctx0" brushRef="#br0" timeOffset="14476.146">8919 148,'-14'28,"-5"25,-4 3,1-9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2:10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1 339,'31'-2,"0"0,0-2,0-1,0-2,-1-1,0-1,-1-2,0 0,6-6,34-39,-68 54,1 0,-1 1,0-1,0 0,1 0,-2 0,1 0,0 0,0 0,0 0,-1 0,1 0,-1 0,0 0,0 0,0 0,0-1,0 1,0 0,0 0,-1 0,1 0,-1 0,1 0,-1 0,0 0,0 0,0 0,0 0,0 0,0 1,0-1,-1 0,1 1,-1-1,1 1,-1-1,0 1,-1-1,0 0,-2-1,1 1,0 0,0 1,-1-1,1 1,-1 0,1 0,-1 0,1 0,-1 1,0 0,1 0,-1 0,1 1,-1-1,0 1,1 0,-1 1,1-1,0 1,-1 0,1 0,0 0,0 0,0 1,-2 1,-4 3,0 0,0 1,1 0,0 1,1 0,0 0,0 1,1 0,0 0,0 2,3-8,1 0,0 1,0-1,1 1,0-1,-1 1,1 0,1 0,-1 0,1 0,0 0,0 1,0-1,1 0,0 0,0 1,0-1,1 0,0 0,0 0,0 1,0-1,1 0,0 0,0-1,0 1,1 0,-1-1,1 1,0-1,1 0,-1 0,1 0,0 0,2 1,1 0,0 0,0-1,1 0,-1 0,1 0,0-1,0-1,0 1,0-1,1 0,-1-1,0 0,1-1,-1 1,1-2,-1 1,1-1,-1 0,0-1,11-4</inkml:trace>
  <inkml:trace contextRef="#ctx0" brushRef="#br0" timeOffset="437.561">452 508,'71'-64,"-3"-2,-2-4,10-21,-62 73,-8 9,-9 25,0-12,1 1,0-1,0 1,1 0,0 0,-1 0,1 0,1 0,-1 0,1 0,0 0,0 1,1-1,-1 0,1 0,0 0,1 0,-1 0,1-1,0 1,0 0,0-1,1 1,0-1,-1 0,2 0,-1 0,0 0,1 0,0-1,-1 0,2 1,1 0,2-2,0-1,0 0,0-1,0 1,0-2,0 1,0-1,-1 0,1-1,0 0,0 0,-1 0,0-1,1-1,-1 1,0-1,0 0,-1 0,1-1,-1 0,0 0,0-1,-1 0,0 0,0 0,0 0,-1-1,1 0,-2 0,1 0,-1 0,0 0,0-1,0-4,4-10</inkml:trace>
  <inkml:trace contextRef="#ctx0" brushRef="#br0" timeOffset="1165.678">1101 395,'26'0,"-1"-1,0-2,0 0,0-2,-1-1,0 0,0-2,0-1,-1-1,0-1,-1 0,0-2,8-7,-26 18,0 0,-1-1,1 1,-1-1,1 0,-1 1,0-2,0 1,0 0,0 0,-1-1,1 0,-1 1,0-1,0 0,-1 0,1 0,-1 0,1-1,-1 1,-1 0,1-1,-1 1,1 0,-1-1,-1 1,1 0,0-1,-1 1,0 0,0 0,0-1,-1 1,1 0,-1 0,0 0,0 1,-1-1,1 0,-1 1,0-1,-1 0,0 1,-1 1,1 0,-1 1,0-1,0 1,0 0,0 0,1 0,-1 1,-1-1,1 1,0 1,0-1,0 1,1 0,-1 0,0 0,0 0,0 1,1 0,-1 0,1 0,-1 1,1 0,-1 0,-7 5,1 0,-1 1,2 0,-1 0,1 1,1 1,0 0,-4 6,9-13,1 0,0 0,0 0,0 0,1 1,-1-1,1 1,0-1,0 1,1 0,-1 0,1 0,0 0,1 0,-1 0,1 0,0 0,0 0,0 0,1 0,0 0,0 0,0 0,1-1,-1 1,1 0,0 0,1-1,-1 0,1 1,0-1,0 0,0 0,0 0,1-1,0 1,-1-1,1 0,1 0,-1 0,0-1,1 1,-1-1,1 0,0 0,2 0,22 2,0-2,1 0,-1-2,1-1,18-4,-26 1,-1-2,0 0,-1-2,1 0,-1-1,-1-1,0 0,0-2,-1 0,-1-1,0-1,-1-1,0 0,-1-1,-1-1,0 0,-1-1,-2 0,1-1,-2 0,-1-1,2-5,-10 23,1 1,-1-1,0 0,0 1,0-1,0 0,0 0,0 0,0 0,0 1,-1-1,1 0,-1 0,0-1,1 1,-1 0,0 0,0 0,-1 0,1 0,0 0,0 0,-1 0,0 0,1 0,-1 0,0 0,0 0,0 1,0-1,0 0,0 0,0 1,-1-1,1 1,-1-1,1 1,-1 0,0 0,1-1,-1 1,0 0,0 0,0 1,0-1,0 0,0 1,0-1,0 1,0-1,0 1,0 0,-3 1,0 0,1 1,-1-1,1 1,0 0,0 0,-1 1,1-1,1 1,-1 0,0 0,1 0,-1 0,1 1,0-1,0 1,0 0,1 0,0 0,-1 0,1 0,0 1,1-1,-1 1,1-1,0 1,0-1,1 1,-1 0,1-1,0 1,0 0,1 0,-1-1,1 1,0 0,0-1,1 1,-1-1,1 0,0 1,0-1,0 0,1 0,0 0,-1 0,1-1,1 1,-1 0,45 20,-43-22,1 0,-1 0,0 0,0 1,0 0,0 0,0 0,0 0,-1 1,0 0,0 0,0 0,0 0,0 1,1 2,-4-2,-1-1,1 1,-1-1,0 1,0-1,-1 1,1 0,-1-1,0 1,0-1,-1 0,1 1,-1-1,0 0,-2 4,-10 37,13-26</inkml:trace>
  <inkml:trace contextRef="#ctx0" brushRef="#br0" timeOffset="1731.889">2315 141,'-20'9,"0"1,0 1,1 1,0 0,1 2,1 0,0 1,1 0,0 1,2 1,0 1,0 0,-9 19,21-35,1 0,-1 0,1 0,0 1,-1-1,1 0,0 1,1-1,-1 1,0-1,1 1,-1-1,1 1,0-1,0 1,0-1,0 1,0-1,1 1,-1-1,1 1,-1-1,1 1,0-1,0 1,0-1,1 0,-1 0,0 1,1-1,-1 0,1 0,0-1,0 1,0 0,0-1,0 1,0-1,0 1,0-1,1 0,-1 0,0 0,1 0,-1 0,1-1,-1 1,1-1,2 1,10-4,0 0,0-1,0 0,-1-1,1-1,-1 0,0-1,-1-1,1 0,-2-1,1 0,-1-1,-1 0,0-1,0 0,-1-1,8-11,3 1,86-83,-107 105,1-1,-1 1,1-1,-1 1,0 0,1-1,-1 1,1-1,-1 1,1 0,-1 0,1-1,0 1,-1 0,1 0,-1 0,1-1,-1 1,1 0,0 0,-1 0,1 0,-1 0,1 0,0 0,-1 0,1 1,-1-1,1 0,-1 0,1 0,0 1,-1-1,1 0,-1 0,1 1,-1-1,1 1,-1-1,0 0,1 1,-1-1,1 1,-1-1,0 1,0-1,1 1,-1-1,0 1,0-1,1 1,-1 0,0-1,0 1,0-1,0 1,0 0,0-1,0 1,0-1,0 1,0 0,0-1,0 1,-1 0,-7 46,7-42,-63 241,0 83,12-192,51-135,0-1,0 0,0 1,-1-1,1 0,0 1,-1-1,1 0,-1 0,1 0,-1 0,0 0,1-1,-1 1,0 0,1-1,-1 1,0-1,0 0,0 0,0 0,1 1,-1-2,0 1,0 0,0 0,1 0,-1-1,0 1,0-1,1 0,-1 1,0-1,1 0,-1 0,1 0,-1 0,1 0,-1 0,1-1,0 1,-1 0,1-1,0 1,0-1,0 1,0-1,1 0,-1 1,0-1,1 0,-1 1,1-1,-1 0,1-1,-7-19</inkml:trace>
  <inkml:trace contextRef="#ctx0" brushRef="#br0" timeOffset="2320.506">2710 1,'-16'40,"2"2,2 0,1 0,2 1,0 24,8-64,0-1,0 1,0 0,1 0,-1 0,1 0,0 0,0 0,0 0,0 0,0 0,1-1,-1 1,1 0,0 0,-1 0,2 0,-1-1,0 1,0 0,1-1,-1 1,1-1,0 0,0 1,0-1,0 0,0 0,1 0,-1-1,0 1,1 0,0-1,-1 0,1 1,0-1,-1 0,1 0,0-1,0 1,0-1,0 1,0-1,0 0,2 0,9-6,0 0,0-1,0-1,-1 0,0-1,-1 0,0-1,0 0,-1-1,0 0,-1-1,-1 0,0-1,7-12,44-49,-12 23,-46 52,-1-1,0 0,1 0,-1 1,0-1,0 1,1-1,-1 1,0 0,0-1,0 1,0 0,0 0,0 0,0 0,0 0,0 0,0 0,0 0,-1 0,1 0,0 0,-1 1,1-1,-1 0,1 0,-1 1,0-1,0 0,1 1,-1-1,0 0,0 1,0-1,0 0,0 1,-1-1,1 0,0 1,-1-1,1 0,-1 1,1 0,25 215,-13-53,-9-135,-1 1,-2 0,-1 0,-1-1,-1 1,-2 0,-1-1,-2 0,0-1,-3 2,8-20,-1 1,0-1,0 0,-1 0,0-1,-1 0,0 0,-1 0,1 0,-2-1,1 0,-1-1,0 0,-1 0,0-1,0 0,0 0,-1-1,0 0,0-1,0 0,-8 2,15-6,0 0,0 0,0 0,0 0,1-1,-1 1,0-1,0 0,1 0,-1 0,0 0,1 0,-1-1,1 1,-1-1,1 1,0-1,0 0,0 0,0 0,0 0,0-1,0 1,1 0,-1-1,1 1,-1-1,1 1,0-1,0 0,0 0,1 1,-1-1,1 0,-1 0,1 0,11-105,9 68,1 0,2 1,1 2,2 0,25-26,-34 41,26-28,-5 7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2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0 478,'14'5,"1"-1,-1 0,1-1,-1-1,1 0,0-2,0 1,0-1,0-1,0-1,-1 0,1-1,0-1,-1 0,0-1,7-3,10-12,-1-1,-1-1,-1-1,-1-2,-1 0,-1-2,-2-1,3-5,96-103,-107 122,0 0,1 1,1 1,0 1,0 0,1 1,0 1,2 0,-17 8,-1 0,1 0,0 0,0 0,0 1,0-1,0 1,0 0,0 0,0 0,0 0,0 1,0-1,0 1,0-1,0 1,0 0,0 0,0 1,0-1,-1 0,1 1,-1 0,1 0,-1-1,0 1,1 1,-1-1,0 0,0 1,-1-1,1 1,0-1,-1 1,0 0,1-1,-1 1,0 0,-1 0,1 0,5 17,0 0,-2-1,0 2,-2-1,0 0,-1 1,-1-1,-1 0,-1 1,-1-1,0 0,-2 0,-1 1,2-6,-2 0,0-1,0 0,-2 0,1 0,-2-1,0-1,0 1,-1-1,-1-1,0 0,0 0,-1-1,-1-1,1 0,-1-1,-1 0,0-1,0 0,0-1,-1-1,0 0,0-1,0-1,0 0,-11-1,-53-7,61-2</inkml:trace>
  <inkml:trace contextRef="#ctx0" brushRef="#br0" timeOffset="336.972">1326 140,'-18'25,"1"1,1 1,1 1,2 0,1 0,1 1,1 1,1 0,2 0,0 12,6-39,1 0,0 0,0 0,0 0,0 1,0-1,1 0,-1 0,1 0,0 0,0 0,0 0,0 0,0 0,1-1,-1 1,1 0,0-1,0 1,0-1,0 1,0-1,0 0,1 0,-1 0,1 0,0-1,-1 1,1-1,0 1,0-1,0 0,0 0,0 0,0-1,0 1,0-1,0 1,1-1,-1 0,0-1,0 1,11 0,0-2,0 1,0-2,0 0,0 0,0-2,-1 1,0-2,0 0,-1 0,1-1,-1-1,-1 0,1 0,-1-1,-1-1,0 0,0 0,-1-1,0 0,-1-1,0 0,-1 0,-1-1,0 1,0-2,-1 1,-1 0,0-1,1-8,-5 12,0 0,0-1,-1 1,0 0,-1 0,0 0,-1 0,0 0,0 0,-3-2,5 9,0-1,-1 1,0 0,0 0,0 0,0 0,0 1,0-1,-1 0,1 1,-1 0,0-1,0 1,1 0,-2 0,1 1,0-1,0 1,0-1,-1 1,1 0,-1 0,1 1,-1-1,1 1,-1 0,1 0,-1 0,1 0,-1 0,0 1,-12 3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3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41,'-1'284,"-26"-57,5-70,16-157,5-10</inkml:trace>
  <inkml:trace contextRef="#ctx0" brushRef="#br0" timeOffset="369.864">0 154,'5'-7,"1"0,-1 1,1 0,1 0,-1 0,1 1,0-1,0 2,1-1,-1 1,1 0,0 1,0-1,1 2,-1-1,0 1,8-1,156-2,-84 7,158-26,-36-5,-188 22,-4 0</inkml:trace>
  <inkml:trace contextRef="#ctx0" brushRef="#br0" timeOffset="820.348">960 408,'5'0,"11"0,7 0,6 0,1 0,2 0,-1 0,-1 0,0 0,-1 0,0 0,0 0,-1 0,0-5,0-1,0 0,0 1,-4 2</inkml:trace>
  <inkml:trace contextRef="#ctx0" brushRef="#br0" timeOffset="1069.961">1017 634,'38'0,"32"-5,9-1,-4 0,-10 1,-12 1,-14 2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3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197 706,'33'-13,"-8"1,0 2,1 0,1 2,-1 0,1 2,0 1,1 2,17-1,-44 3,0 1,1 0,-1-1,1 1,-1 0,1 0,-1 0,1 0,-1 0,0 0,1 0,-1 0,1 1,-1-1,1 1,-1-1,0 1,1-1,-1 1,0 0,1-1,-1 1,0 0,0 0,0 0,0 0,0 0,0 0,0 1,0-1,0 0,-1 0,1 1,0-1,-1 0,1 1,-1-1,1 1,-1-1,0 0,0 1,0-1,1 1,-1-1,-1 1,1-1,0 1,0-1,0 1,-1-1,1 0,-1 1,1-1,-1 1,0-1,0 0,-94 103,74-84,1 0,1 1,1 1,1 1,-14 24,29-45,1 0,-1 1,1 0,-1-1,1 1,0 0,0-1,1 1,-1 0,0 0,1 0,0 0,-1 0,1 0,1 0,-1-1,0 1,1 0,-1 0,1 0,0 0,0 0,0-1,0 1,0 0,1-1,-1 1,1-1,0 0,0 1,0-1,0 0,0 0,0 0,0 0,1-1,-1 1,1-1,-1 1,1-1,-1 0,1 0,0 0,1 0,9 3,0-1,0-1,0 0,1-1,-1-1,0 0,1 0,-1-1,0-1,0 0,0-1,0-1,0 0,-1 0,1-1,-1-1,10-6,-7 0,-4-1</inkml:trace>
  <inkml:trace contextRef="#ctx0" brushRef="#br0" timeOffset="-746.181">142 0,'0'1,"0"-1,0 1,0-1,0 1,0-1,0 1,0-1,0 1,0-1,0 1,0-1,0 1,1-1,-1 1,0-1,0 1,0-1,1 0,-1 1,0-1,1 1,-1-1,0 0,1 1,-1-1,1 0,-1 1,1-1,-1 0,0 0,1 1,-1-1,1 0,-1 0,1 0,-1 0,1 0,-1 0,1 1,-1-1,1 0,-1-1,1 1,-1 0,1 0,-1 0,1 0,-1 0,1 0,-1-1,1 1,-1 0,1 0,-1-1,1 1,-1 0,0-1,1 1,-1 0,0-1,1 1,-1 0,1-1,17 131,10 61,-9-127,-11-48</inkml:trace>
  <inkml:trace contextRef="#ctx0" brushRef="#br0" timeOffset="-449.706">0 424,'39'-5,"26"-1,8 0,-5 1,-8 1,-10 2,-8 1,-7 1,-5 0,-2 0,-1 0,-1 0,-4 5,-7 2</inkml:trace>
  <inkml:trace contextRef="#ctx0" brushRef="#br0" timeOffset="1788.379">847 1017,'-2'-6,"0"1,0-1,1 1,0-1,0 0,0 0,1 1,0-1,0 0,0 0,1 0,-1 1,1-1,1 0,-1 1,1-1,0 1,1-1,-1 1,1 0,0 0,2-3,-1 1,21-47,2 1,3 2,2 1,2 2,3 0,-37 47,0 0,1 0,-1 0,0 0,1 0,-1 0,1 0,-1 0,1 0,-1 0,1 0,0 0,-1 0,1 1,0-1,0 0,0 0,0 1,-1-1,1 1,0-1,0 1,0-1,0 1,0 0,0-1,0 1,1 0,-1 0,0 0,0 0,0 0,0 0,0 0,0 0,0 0,0 0,0 1,0-1,0 0,0 1,0-1,0 1,0-1,0 1,0-1,0 1,0 0,-1-1,1 1,0 0,0 0,-1 0,1 0,-1-1,1 1,0 1,5 141,-8-92,1-38,0-8,1 0,-1 1,1-1,0 0,0 1,0-1,1 1,0-1,0 0,0 0,0 1,1-1,0 0,0 0,1-1,-1 1,1 0,0-1,0 1,1-1,2 3,-2-7,-1 1,0-1,1 0,-1 0,0 0,1-1,-1 1,0-1,1 0,-1 0,0 0,0 0,0-1,0 1,0-1,0 1,0-1,-1 0,1 0,0-1,-1 1,0 0,0-1,1 0,-1 1,-1-1,1 0,0 0,-1 0,0 0,1 0,-1-2,3-1,149-256,-112 210,-40 52,0 1,0-1,1 1,-1-1,0 0,0 1,1 0,-1-1,0 1,0 0,0 0,0-1,0 1,0 0,0 0,0 0,0 0,0 0,-1 1,1-1,0 0,-1 0,1 0,-1 1,0-1,1 0,-1 1,0-1,1 0,-1 1,0-1,0 0,0 1,0-1,-1 0,1 1,0-1,0 0,-1 0,1 1,-1-1,1 1,0 94,-3-80,1 0,1 0,1 0,1 0,0 0,1 0,0 0,1 0,1 0,1-1,0 0,1 0,1 0,0 0,1-1,8 11,37 5,-33-26</inkml:trace>
  <inkml:trace contextRef="#ctx0" brushRef="#br0" timeOffset="2187.932">1864 480,'0'49,"3"1,3-1,1 0,2-1,3 0,12 31,-14-48,38 71,-47-102,-1 1,1 0,0 0,-1 0,1-1,0 1,0-1,0 1,0 0,-1-1,1 1,0-1,0 0,0 1,0-1,0 0,0 0,0 1,0-1,0 0,0 0,0 0,0 0,0 0,0 0,0-1,0 1,0 0,0 0,0-1,0 1,0-1,0 1,0-1,0 1,-1-1,1 1,0-1,0 0,-1 0,1 1,0-1,-1 0,1 0,0 0,-1 1,0-1,1-1,25-49,-24 48,154-383,-139 325,-12 35</inkml:trace>
  <inkml:trace contextRef="#ctx0" brushRef="#br0" timeOffset="2470.214">1665 283,'39'-5,"26"-2,12 1,-1 1,-5 2,-10 0,-10 2,-9 1,-7 0,-5-5,-2-1,-6 0</inkml:trace>
  <inkml:trace contextRef="#ctx0" brushRef="#br0" timeOffset="2901.45">2399 310,'35'-13,"0"1,0 1,1 2,1 1,6 2,15 9,-56-2,-1-1,0 0,0 0,1 0,-1 1,0-1,0 1,0-1,0 1,0-1,0 1,0 0,0 0,0-1,0 1,0 0,0 0,0 0,-1 0,1 0,0 0,0 0,-1 0,1 0,-1 0,1 0,-1 1,0-1,1 0,-1 0,0 0,0 1,0-1,0 0,0 0,0 1,0-1,0 0,-1 0,1 0,0 1,-1-1,-117 159,116-157,1-1,-1 1,1 0,0 0,0 0,0 1,0-1,1 0,-1 0,1 0,0 1,0-1,0 0,0 0,1 1,-1-1,1 0,0 0,0 0,0 0,0 0,0 0,1 0,-1 0,1 0,0-1,0 1,0-1,0 1,0-1,1 0,-1 0,1 0,0 0,-1 0,1 0,0-1,0 1,0-1,0 0,0 0,0 0,0 0,0-1,1 1,-1-1,1 0,9 2,0-1,0-1,0 0,0-1,0 0,0-1,0-1,0 0,0 0,-1-2,0 1,5-4,2-2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41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0 311,'138'-11,"37"-9,-35-4,-95 11,-27 6</inkml:trace>
  <inkml:trace contextRef="#ctx0" brushRef="#br0" timeOffset="276.141">254 1,'-9'57,"-4"25,1 2,2-8,3-12,3-12,1-15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42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1,'0'19,"5"16,2 7,-1 1,-1-2,-1-3,-2-4,-1-2,0-6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43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1,'57'0,"25"0,2 0,-8 0,-12 0,-12 0,-15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4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2,'178'0,"-175"0,-1-1,1 1,-1 0,1 0,-1 0,1 0,-1 0,1 0,-1 1,1-1,-1 1,1 0,-1 0,0 0,1 0,-1 0,0 0,0 0,0 1,0-1,0 1,0 0,0-1,-1 1,1 0,0 0,-1 0,0 0,1 1,-1-1,0 0,0 0,0 1,-1-1,1 1,0-1,-1 1,0-1,1 1,-1-1,0 1,0-1,-1 1,1-1,0 1,-1-1,1 0,-1 1,0-1,-1 2,-7 12,-1-1,0 0,-1-1,-1 0,0-1,-1 0,-4 2,-53 61,68-75,0 1,0-1,1 1,-1 0,1 0,-1 0,1-1,0 1,-1 0,1 1,0-1,0 0,1 0,-1 0,0 1,1-1,-1 0,1 0,0 1,0-1,0 0,0 1,0-1,0 0,1 1,-1-1,1 0,0 1,0-1,-1 0,1 0,0 0,1 0,-1 0,0 0,1 0,-1 0,1-1,-1 1,1 0,0-1,0 0,0 1,1 0,14 2,0-1,0-1,0 0,0-1,0-1,0-1,1 0,12-3,97-43,-109 41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4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86 103,'24'4,"27"3,14-6,2-2,-2-2,-7 0,-3 1,-7 0,-2 1,-4 1,-4-1,-4 1,-7 0</inkml:trace>
  <inkml:trace contextRef="#ctx0" brushRef="#br0" timeOffset="-1099.063">283 470,'-11'108,"5"-82,2 0,0 1,2-1,1 1,1 0,1-1,1 1,5 21,-2-32,-2-1,0 1,-1 0,0-1,-2 1,0 0,-1 15,-5-7</inkml:trace>
  <inkml:trace contextRef="#ctx0" brushRef="#br0" timeOffset="-733.251">0 441,'33'-12,"-1"1,2 1,-1 2,1 2,0 1,1 1,-1 2,29 2,224 19,-262-15,51 20,-64-11</inkml:trace>
  <inkml:trace contextRef="#ctx0" brushRef="#br0" timeOffset="-400.441">86 921,'-6'6,"2"-3,0 0,0 0,1 1,-1-1,1 1,0 0,0 0,0 0,0 1,1-1,0 0,0 1,0 0,0 0,1-1,0 1,0 0,0 3,2-6,1 1,0-1,0 0,0 0,0 0,0 0,1 0,-1 0,1 0,-1-1,1 1,0-1,-1 0,1 0,0 0,0 0,0 0,0-1,0 1,0-1,0 0,0 0,-1 0,1 0,0-1,3 0,-3 2,40-3,0-1,1-3,-2-1,32-9,60-11,1 3,-109 21</inkml:trace>
  <inkml:trace contextRef="#ctx0" brushRef="#br0" timeOffset="1903.687">819 1006,'18'0,"-1"-1,0 0,0-2,0 0,0-1,-1 0,0-2,1 0,-2 0,1-2,-1 0,0 0,-1-2,0 0,0-1,-2 2,13-9,-2-1,0 0,-1-2,-1 0,-2-2,0 0,-1-1,-1-1,2-6,-17 29,0 0,0-1,0 1,-1 0,1-1,-1 0,0 1,1-1,-1 0,0 1,-1-1,1 0,0 0,-1 0,0 0,1 1,-1-1,0 0,-1 0,1 0,0 0,-1 0,0 0,1 1,-1-1,0 0,-1 0,1 1,0-1,-1 1,1-1,-1 1,0 0,0-1,0 1,0 0,0 0,-1 1,1-1,0 0,-1 1,1-1,-2 1,-4 1,1 0,-1 1,0 0,0 0,1 1,-1 0,1 0,-1 1,1 0,0 0,0 1,0 0,1 0,-1 1,1 0,0 0,0 0,1 0,-1 1,1 0,1 1,-1-1,1 1,0-1,0 1,1 0,-1 3,0-3,1 1,0-1,0 1,0 0,1 0,0 0,1 0,0 1,0-1,0 0,1 1,1-1,-1 0,2 1,-1-1,1 0,0 0,0 0,1 0,0 0,1-1,0 1,0-1,0 0,1 0,0-1,0 1,1-1,0 0,0 0,0-1,1 0,0 0,0-1,0 1,1-1,-1-1,1 0,0 0,1 0,9 1,0-1,0-1,0-1,1-1,-1 0,0-1,0-1,0-1,0 0,0-2,-1 0,1-1,-1 0,-1-1,1-2,-1 1,-1-2,1 0,-2-1,8-7,-7 5,-1-2,0 0,-1 0,-1-1,0-1,-2 0,0-1,0 1,1-8,-10 24,0 0,0 1,0-1,-1 0,1 1,0-1,0 0,-1 0,1 0,0 1,-1-1,1 0,-1 0,1 0,-1 0,1 0,-1 0,0 0,0 0,1 0,-1 0,0-1,0 1,0 0,0 0,0 0,0 0,-1 0,1 0,0 0,0 0,-1 0,1 0,-1 0,1 0,-1 0,1 0,-1 0,0 0,1 0,-1 1,0-1,0 0,1 0,-1 1,0-1,0 1,0-1,0 1,0-1,0 1,0-1,0 1,0 0,0-1,0 1,0 0,0 0,-1 0,-5 5,0 1,1-1,0 1,0 1,0-1,1 1,0 0,0 0,1 0,-1 1,2 0,-1 0,1 0,0 0,1 0,0 1,0-1,1 1,0-1,1 1,0-1,0 4,0-9,0 1,0 0,0-1,1 1,-1-1,1 1,0 0,0-1,0 0,0 1,1-1,-1 0,1 1,0-1,0 0,0 0,1 0,-1-1,1 1,-1-1,1 1,0-1,0 0,0 0,0 0,0 0,1-1,-1 1,0-1,1 0,-1 0,1 0,-1 0,1-1,0 1,-1-1,2 0,13 1,-1-1,1-1,-1 0,1-1,-1-1,0-1,0 0,0-2,-1 1,0-2,0 0,0-1,-1-1,0 0,12-11,-2 0,-1-1,0-2,-2 0,0-2,-2 0,-1-1,-1-1,2-6,15-59,-35 90,1 0,-1 0,1 0,-1 0,0 0,0 0,0 0,0 0,0 0,0 0,-1-1,1 1,-1 0,1 0,-1 0,0 1,0-1,0 0,0 0,0 0,0 1,-1-1,1 0,0 1,-1-1,1 1,-1 0,0-1,1 1,-1 0,0 0,0 0,0 0,0 0,0 1,0-1,0 1,0-1,0 1,0 0,0-1,0 1,0 0,0 0,-8 3,0-1,0 1,0 0,1 1,-1 0,1 1,0 0,1 0,-1 1,1 0,0 1,0-1,1 1,0 1,0 0,1 0,0 0,0 1,1-1,-1 4,1-2,0-1,1 1,0 0,0 0,1 0,1 0,0 1,0-1,1 1,0-1,1 1,0 0,1-1,0 1,0-1,1 1,1-1,0 0,0 0,1 0,0 0,1-1,0 1,1-1,0 0,0-1,0 0,1 0,1 0,-1-1,1 0,1 0,-1-1,1 0,0 0,0-1,1 0,-1-1,1 0,0-1,1 0,5 1,0-1,1-1,-1 0,1-1,-1-1,1-1,0 0,-1-1,1-1,0-1,1-3</inkml:trace>
  <inkml:trace contextRef="#ctx0" brushRef="#br0" timeOffset="2447.577">2399 159,'49'-30,"1"1,1 3,1 2,49-15,-42 29,-58 10,0 0,0 0,0 0,0-1,0 1,0 0,0 0,0 0,0 1,0-1,0 0,0 0,0 0,0 1,0-1,0 1,0-1,0 1,0-1,0 1,-1-1,1 1,0 0,0-1,-1 1,1 0,0-1,-1 1,1 0,-1 0,1 0,-1 0,1 0,-1 0,0 0,0 0,1-1,-1 1,0 0,0 0,0 0,0 0,0 0,0 0,0 0,0 0,0 0,-1 0,1 0,0 0,-1 0,1 1,-75 99,50-72,15-18,0 1,0-1,1 2,0-1,1 1,1 0,0 1,1 0,-3 10,8-21,1 1,-1-1,1 0,0 1,0-1,0 1,0-1,1 0,-1 1,1-1,0 0,0 1,0-1,0 0,1 0,-1 0,1 0,0 0,0 0,0 0,0-1,1 1,-1-1,1 1,-1-1,1 0,0 0,0 0,0-1,0 1,0-1,0 1,3 0,115 21,-87-24,0-2,-1-1,0-2,0-1,24-10,-8 4,-25 7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300 134,'-37'-44,"33"39,-55-61,57 64,1 0,-1 1,0-1,0 1,1 0,-1-1,0 1,-1 0,1 0,0 0,0 0,0 1,0-1,-1 1,1-1,0 1,-1 0,1 0,0 0,-1 0,1 0,0 0,0 1,-1-1,1 1,0 0,0-1,-1 1,1 0,0 0,0 1,0-1,0 0,0 1,-30 77,26-52,4-15,0 1,1-1,1 0,0 0,1 1,0-1,1 0,0 0,1 2,6 47,4 194,22-29,-13-86,-14-93,-3 0,-1 0,-3 0,-2 16,0-31,2-25,-2 0,1 0,-1 0,0 0,0 0,-1 0,0-1,0 1,0 0,-1-1,0 1,0-1,-1 0,0 0,0-1,0 1,-1-1,0 0,0 0,0 0,-1-1,1 1,-1-1,0-1,0 1,0-1,-1 0,1-1,-7 3,10-5,0 0,1 0,-1-1,0 1,0 0,1-1,-1 0,0 1,1-1,-1 0,0-1,1 1,0 0,-1-1,1 1,0-1,0 0,-1 0,1 0,1 0,-1 0,-1-1,-10-15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48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395 233,'111'-16,"-1"-4,33-14,-106 23,1-2,-1-2,-1-1,-1-1,22-16,-4-19,-53 52,0-1,-1 1,1 0,0-1,-1 1,1 0,0-1,-1 1,1 0,0-1,-1 1,1 0,-1 0,1 0,-1-1,1 1,-1 0,1 0,0 0,-1 0,1 0,-1 0,1 0,-1 0,1 0,-1 0,1 0,-1 0,1 0,-1 0,1 0,-1 0,1 1,0-1,-1 0,1 0,-1 0,1 1,0-1,-1 0,1 1,-1-1,1 0,0 1,0-1,-1 0,1 1,0-1,0 1,-1-1,1 1,0-1,0 0,0 1,0-1,0 1,0-1,-1 1,1-1,0 1,0-1,1 1,-21 23,3 2,0 0,1 1,2 0,0 1,2 1,2 0,0 1,2 0,-1 13,-11 33,3 0,4 2,3-1,3 2,4-1,5 31,11 0,-8-86,-2 0,0 0,-1 0,-2 1,0-1,-1 0,-2 0,0 0,-3 7,6-28,0 0,-1-1,1 1,-1 0,1-1,-1 1,0-1,0 1,0-1,0 1,0-1,0 1,0-1,0 0,0 0,-1 0,1 1,0-1,-1 0,1-1,-1 1,1 0,-1 0,1-1,-1 1,0-1,1 1,-1-1,0 0,0 1,1-1,-1 0,0 0,1 0,-1 0,0-1,0 1,1 0,-1-1,0 1,1-1,-1 0,1 0,-1 1,1-1,-1 0,1 0,-1 0,1 0,-1-1,-13-10,1-1,0 0,1 0,0-2,1 1,1-2,-5-8,-21-26,27 36,-1 1,0-1,-1 2,-1 0,0 0,0 1,-1 1,0 0,-1 1,0 1,-1 0,0 1,0 1,0 0,-1 1,1 1,-1 1,-1 0,1 1,0 1,-11 0,14 2,1 0,0 1,-1 0,1 1,0 0,0 1,1 0,-1 1,1 1,0 0,0 1,1 0,0 0,0 1,1 1,0 0,0 0,1 1,1 0,-1 1,2 0,-1 0,1 1,-1 3,13 25,5-28</inkml:trace>
  <inkml:trace contextRef="#ctx0" brushRef="#br0" timeOffset="372.594">368 656,'372'-74,"-171"19,-199 54,1 0,-1 1,0 0,1-1,-1 1,1 0,-1 0,1 0,-1 1,1-1,-1 0,0 1,1 0,-1-1,0 1,1 0,-1 0,0 1,0-1,0 0,0 1,0-1,0 1,0 0,0-1,-1 1,1 0,-1 0,1 0,-1 0,0 0,0 1,0-1,0 0,0 1,0-1,-1 0,1 1,6 99,-8-93,-3 164,4-149</inkml:trace>
  <inkml:trace contextRef="#ctx0" brushRef="#br0" timeOffset="720.843">1242 1164,'10'-9,"7"-19,7-8,-2-3,1 0,-4 2,-1 3,-2 2,0 1,2 2,3 1,3 0,-3 0,0 5,-4 11,-4 8</inkml:trace>
  <inkml:trace contextRef="#ctx0" brushRef="#br0" timeOffset="1037.918">1806 826,'-14'20,"1"0,1 1,1 1,1 0,0 0,2 1,0 0,2 1,1-1,-2 16,7-36,0 0,0 1,0-1,0 0,0 0,1 0,-1 1,1-1,0 0,0 0,0 0,1 0,-1 0,0 0,1-1,0 1,0 0,0-1,0 0,0 1,1-1,-1 0,0 0,1 0,0 0,-1 0,1-1,0 1,0-1,0 0,0 0,0 0,0 0,1-1,-1 1,3-1,2 1,0-1,0 0,0-1,0 0,-1 0,1-1,0 0,-1 0,1-1,-1 0,0 0,0-1,0 0,5-3,0-3,-1 0,1-1,-2 0,0-1,0 0,-1 0,0-1,-1 0,0-1,-1 1,-1-2,-1 1,1-1,-2 1,0-1,0-8,-3 18,0 0,-1-1,0 1,0 0,0-1,-1 1,1 0,-1 0,0-1,-1 1,0 0,1 0,-1 0,-1 0,1 1,-1-1,0 1,0-1,0 1,-1 0,1 0,-1 0,0 1,0-1,0 1,-1 0,1 0,-1 1,0-1,1 1,-4-1,-13-2</inkml:trace>
  <inkml:trace contextRef="#ctx0" brushRef="#br0" timeOffset="1452.82">2117 1136,'219'-233,"-216"231,-2 0,0 0,1-1,-1 1,1 0,0 0,0 0,-1 0,1 0,1 0,-1 1,0-1,0 1,1-1,-1 1,1 0,-1 0,1 0,-1 0,1 1,0-1,-1 0,1 1,0 0,-1 0,1 0,0 0,0 0,-1 1,1-1,0 1,-1-1,1 1,0 0,-1 0,1 0,-1 1,2 0,-3 1,1 0,-1 0,1 0,0 0,-1 0,1-1,0 1,1 0,-1-1,0 0,1 0,-1 0,1 0,0 0,0 0,0-1,0 1,0-1,0 0,0 1,0-2,0 1,0 0,1-1,-1 1,0-1,1 0,-1 0,0 0,3-1,219-93,-220 94,0 0,0 1,0 0,0 0,-1 0,1 0,0 1,-1 0,1 0,-1 0,0 0,0 1,0 0,0 0,0 0,0 0,-1 0,1 1,-1 0,0-1,0 2,50 38,-2-28,-27-12</inkml:trace>
  <inkml:trace contextRef="#ctx0" brushRef="#br0" timeOffset="7052.929">5870 516,'-14'0,"-5"0</inkml:trace>
  <inkml:trace contextRef="#ctx0" brushRef="#br0" timeOffset="7287.183">6097 770,'-7'13,"0"1,2 0,0 0,0 0,1 1,1-1,1 1,0 0,1 0,0 0,1 0,1 0,2 13,-3-26,0-1,1 1,-1-1,0 1,1-1,-1 1,1-1,0 1,-1-1,1 0,0 1,0-1,0 0,0 0,0 0,0 1,0-1,0 0,1-1,-1 1,0 0,1 0,-1 0,0-1,1 1,-1-1,1 1,-1-1,1 1,-1-1,1 0,-1 0,1 0,0 0,-1 0,1 0,-1 0,1-1,-1 1,1 0,-1-1,1 1,48-46,-44 39,0 0,-1-1,0 0,-1 0,0 0,0-1,0 1,-1-1,0 0,-1 0,0 0,-1 0,0 0,0 0,0-1,-2 1,1 0,-1 0,0 0,-1-1,0 1,0 0,-1 1,-1-1,1 0,-1 1,0 0,-1 0,0 0,-1 1,1-1,-6-4,-29-2,22 14</inkml:trace>
  <inkml:trace contextRef="#ctx0" brushRef="#br0" timeOffset="9887.027">9708 770,'-4'7,"0"0,1 1,-1 0,2 0,-1 0,1 0,0 0,1 0,-1 1,2-1,-1 0,1 1,1-1,-1 1,2-1,-1 0,1 0,0 0,3 8,0-13,0 0,0 0,0-1,0 1,0-1,1 0,-1-1,1 1,-1-1,1 0,-1-1,1 1,0-1,-1 0,1-1,0 1,-1-1,1 0,-1-1,1 1,-1-1,1 0,-1 0,0-1,0 0,0 0,-1 0,2-1,17-8,-1-2,0-1,-1 0,0-2,-1 0,-1-1,-1-1,0-1,-2-1,0 0,-2-1,0 0,-1-1,7-19,-14 31,-1 0,0-1,0 0,-1 0,-1 0,0 0,-1-1,0 1,-1-1,0 1,-1-1,0 0,-1 1,0-1,-1 1,-1-1,0 1,-2-5,-1 11,1 1,0 0,-1 1,0-1,0 1,-1 0,1 1,-1-1,0 1,1 1,-1-1,-1 1,1 0,0 1,0 0,-1 0,1 0,0 1,-1 0,1 1,-1 0,1 0,0 0,0 1,-1 0,1 0,0 1,1 0,-1 0,0 1,1-1,0 2,0-1,0 1,1-1,-1 2,1-1,-3 5,0 0,1 1,1 0,0 0,1 0,0 1,0 0,2 0,-1 0,1 1,1-1,0 1,1-1,1 1,0 0,0-1,1 1,1-1,0 1,1-1,0 1,1-1,0 0,1-1,0 1,1-1,0 0,1 0,1 0,4 3,0 0,1-1,1-1,0 0,1-1,0-1,0 0,1-1,1-1,-1 0,1-2,0 1,1-2,3 0,9 2,1-1,-1-2,1-1,-1-2,1 0,0-3,-1 0,1-2,-1-1,0-1,0-2,27-11,-42 13,0 0,-1-1,0-1,0 0,0-1,-1 0,-1-1,0-1,0 0,-1 0,0-1,-1-1,-1 0,0 0,0 0,-2-1,1-1,-2 1,0-1,-1 0,2-9,-6 20,-1 0,0-1,1 1,-1-1,-1 1,1 0,-1-1,0 1,0 0,0-1,0 1,-1 0,1 0,-1 0,0 0,-1 0,1 1,-1-1,1 1,-1-1,0 1,0 0,-1 0,1 0,-1 0,1 1,-1 0,0-1,0 1,0 1,0-1,0 0,0 1,-3 0,-5-3,1 2,-1 0,1 0,-1 1,0 0,0 1,0 0,0 1,1 1,-1 0,0 0,-5 3,5-1,-1 1,1 1,1-1,-1 2,1 0,0 0,1 1,-1 0,1 1,1 0,0 1,0 0,1 0,1 1,-1 0,2 0,-1 1,2-1,-1 2,2-1,0 0,0 1,1 0,0 0,2 0,-1 0,1 0,1 0,1 0,0 0,0 0,1 0,1 0,0 0,1 0,0-1,1 0,0 0,1 0,1 0,0-1,3 4,1-1,1-2,0 1,1-1,1-1,-1-1,2 0,-1 0,1-1,1-1,0-1,0 0,0-1,1-1,8 2,-1-1,-1-1,1-1,0-1,0-1,0-2,0 0,0-1,15-3,-11-1,-4 1</inkml:trace>
  <inkml:trace contextRef="#ctx0" brushRef="#br0" timeOffset="8970.304">7733 1164,'192'-116,"74"-65,-123 81,-142 99,1-1,-1 1,0 0,1 0,-1 0,0 0,1 0,-1 0,1 0,0 0,-1 0,1 1,0-1,-1 1,1-1,0 1,0 0,-1-1,1 1,0 0,0 0,-1 1,1-1,0 0,0 0,-1 1,1-1,0 1,0 0,-1-1,1 1,-1 0,1 0,-1 0,1 0,-1 0,0 0,1 1,-1-1,0 0,0 1,0-1,0 1,0-1,0 1,0 0,4 7,-1-1,0 1,-1 0,0 1,0-1,-1 0,0 1,-1 0,0-1,0 1,-1 0,0-1,-1 1,0 0,-1-1,0 1,0-1,-1 0,0 1,-1-1,0-1,0 1,-1-1,0 1,0-1,-1 0,0-1,-1 0,1 0,-1 0,-1-1,1 0,-1 0,-3 1,0-1,-1-1,0 0,0-1,0 0,0-1,0 0,-1-1,0 0,1-1,-1 0,0-1,-10-2,22 2,0 1,0-1,0 0,0 0,-1 0,1 0,0 0,0 0,0 0,0 0,0 0,-1-1,1 1,0 0,0-1,0 1,0-1,0 1,0-1,0 0,0 1,0-1,1 0,-1 0,0 0,0 1,0-1,1 0,-1 0,1 0,-1 0,1 0,-1 0,1 0,-1 0,1-1,0 1,0 0,-1 0,1 0,0 0,0 0,0-1,0 1,0 0,1 0,-1 0,0 0,0 0,1 0,-1-1,1 1,-1 0,1 0,-1 0,1 0,0 1,0-1,-1 0,1 0,1 0,6-5,1 0,0 1,1 1,-1 0,1 0,0 0,0 1,0 1,0 0,0 0,0 1,1 1,-1-1,1 2,-1-1,0 1,1 1,-1 0,0 0,0 1,0 1,-1-1,1 1,0 1,2 1,1 0,0-1,0-1,0 0,1 0,-1-2,1 0,0 0,0-1,0-1,-1 0,1-1,0-1,0 0,-1-1,1 0,-1-1,3-1,26-18,-1-2,-1-1,-2-2,-1-2,-1-2,-1 0,5-10,-26 24,0-1,-1 0,-1-1,-1 0,0-1,-2 0,-1-1,0 0,-1 0,-2 0,0-1,-2 0,0 0,-2 0,0 0,-1 0,-2-1,-2-9,4 31,0-1,0 1,-1 0,1-1,-1 1,0 0,1 0,-1-1,0 1,0 0,-1 0,1 0,0 0,-1 0,1 0,-1 1,1-1,-1 0,0 1,0-1,0 1,0 0,0-1,0 1,0 0,0 0,-1 1,1-1,0 0,0 1,-1-1,1 1,-1 0,1 0,0 0,-1 0,1 0,0 0,-1 1,1-1,0 1,-1-1,1 1,0 0,0 0,0 0,0 0,0 1,0-1,-8 6,1 1,0-1,1 2,0-1,0 1,1 0,0 1,0 0,1 0,0 0,1 1,1-1,-3 9,-1-1,-9 18,2 0,1 2,2 0,2 0,2 1,1 0,2 0,0 24,6-51,-1 1,2-1,-1-1,2 1,0 0,0 0,1-1,0 0,1 0,1 0,1 2,-5-8,1-1,0 0,0 0,0 0,0-1,1 1,-1-1,1 0,0 0,0 0,0 0,0-1,1 1,-1-1,1 0,-1-1,1 1,0-1,0 0,0 0,-1 0,1-1,0 0,0 1,0-2,0 1,0-1,2 0,-1-1,0 1,-1-1,0 0,1-1,-1 1,0-1,0 0,-1-1,1 1,-1-1,1 0,-1 0,0 0,0-2,7-8</inkml:trace>
  <inkml:trace contextRef="#ctx0" brushRef="#br0" timeOffset="9176.653">9285 910,'5'20,"6"-5,1-3</inkml:trace>
  <inkml:trace contextRef="#ctx0" brushRef="#br0" timeOffset="9341.874">9314 459,'0'0</inkml:trace>
  <inkml:trace contextRef="#ctx0" brushRef="#br0" timeOffset="7587.254">6491 770,'0'10,"1"0,0 0,0 0,1 1,0-1,1-1,0 1,1 0,0-1,0 1,3 2,-5-9,0 0,0 1,0-1,1 0,0 0,-1-1,1 1,0 0,1-1,-1 0,0 0,1 0,-1 0,1 0,-1-1,1 1,0-1,0 0,0 0,0-1,-1 1,1-1,0 0,0 0,0 0,0 0,0-1,0 0,0 1,0-2,8-2,0-2,-1 1,1-2,-2 1,1-2,-1 1,0-1,0-1,-1 0,0 0,-1-1,0 0,1-3,19-19,-6-2,-15 18</inkml:trace>
  <inkml:trace contextRef="#ctx0" brushRef="#br0" timeOffset="7891.368">7169 656,'-29'20,"-10"10,8 6,12-4,11-3,11-5,10-3,7 0,1 2,-9-4,-6 0,-8-3,-10-5,-7-3,-5-4,2-3</inkml:trace>
  <inkml:trace contextRef="#ctx0" brushRef="#br0" timeOffset="5484.245">3612 854,'-9'48,"3"0,1 0,2 49,-8 76,-23 37,26-194,30-73,3 0,2 2,3 1,8-10,-11 22,1 0,2 2,1 1,3 1,0 2,3 2,17-13,15 18,-68 29,1 0,-1 0,0-1,1 1,-1 0,0 0,0 1,1-1,-1 0,0 0,1 1,-1-1,0 0,0 1,1 0,-1-1,0 1,0 0,0-1,0 1,0 0,0 0,0 0,0 0,0 0,0 0,-1 0,1 0,0 0,-1 0,1 1,-1-1,1 0,-1 0,1 1,-1-1,0 0,0 0,0 1,0-1,0 0,0 1,0-1,0 0,0 1,0-1,-1 0,1 0,-1 1,1-1,-1 0,0 1,-5 20,-1-1,-1-1,-1 1,-1-2,-1 1,0-1,-2-1,0 0,-1-1,0 0,-13 10,13-13,-1 0,0-1,-1-1,0 0,-1-2,-1 1,-3 0,0 0,3-1</inkml:trace>
  <inkml:trace contextRef="#ctx0" brushRef="#br0" timeOffset="5957.018">4120 1108,'26'-5,"0"-1,-1 0,0-2,0-1,-1-1,0-1,-1-1,0-1,-1-1,-1-1,0-1,-1-1,0-1,-2 0,5-8,5-55,-28 78,0 1,0 0,0 0,0 0,0 0,-1 0,1-1,-1 1,1 0,-1 0,0 0,0 0,0 1,0-1,0 0,-1 0,1 0,0 1,-1-1,0 1,1-1,-1 1,0 0,1-1,-1 1,0 0,0 0,0 0,0 1,0-1,0 0,0 1,0-1,0 1,-1 0,1 0,0 0,0 0,-5-1,1 1,-1 1,0-1,1 1,-1 0,1 1,-1-1,1 1,0 1,0-1,0 1,0 0,0 0,1 1,-1-1,1 1,0 1,0-1,0 1,1 0,-1 0,1 0,1 0,-1 1,1 0,-2 3,5-7,-1 0,1 0,0 0,0-1,0 1,0 0,1 0,-1 0,0-1,1 1,-1 0,1 0,0-1,-1 1,1 0,0-1,0 1,0-1,0 1,1-1,-1 1,0-1,0 0,1 0,-1 0,1 0,-1 0,1 0,0 0,-1 0,1 0,0-1,-1 1,1-1,0 1,0-1,0 0,71 8,41 11,-111-18,0 0,-1 0,1 0,0 0,-1 1,1-1,-1 1,1 0,-1 0,0-1,1 1,-1 1,0-1,0 0,-1 1,1-1,0 0,-1 1,0 0,1-1,-1 1,0 0,-1 0,1 0,0 0,-1 0,1-1,-1 1,0 0,0 0,0 0,-1 0,1 0,0 0,-1 0,0 2,-39 69,26-55</inkml:trace>
  <inkml:trace contextRef="#ctx0" brushRef="#br0" timeOffset="6339.489">4770 1051,'6'-2,"20"-5,0 0,-1-2,0 0,-1-2,0-1,-1-1,0-1,-1-1,-1 0,0-2,-1-1,1-3,-18 19,0-1,0 1,-1-1,1 0,-1 0,1 0,-1-1,0 1,-1 0,1-1,-1 1,1-1,-1 0,0 1,0-1,0 0,-1 0,0 0,1 0,-1 1,-1-1,1 0,0 0,-1 0,0 0,0 1,0-1,0 0,-1 1,1-1,-1 1,0 0,0-1,0 1,-1 0,1 0,-1 0,0 1,0-2,-4 2,1 0,-1 1,0-1,1 2,-1-1,0 1,0 0,0 0,1 0,-1 1,0 0,0 1,1 0,-1 0,1 0,0 0,-1 1,1 0,0 1,1-1,-1 1,1 0,-4 3,-3 4,0-1,0 2,1 0,1 0,0 1,0 0,2 1,-1-1,-2 9,8-18,0 0,1 0,0 1,-1-1,1 1,1-1,-1 1,1-1,-1 1,1 0,1 0,-1 0,1 0,0-1,0 1,0 0,0 0,1 0,0 0,0 0,1-1,-1 1,1-1,0 1,0-1,0 1,1-1,-1 0,1 0,0 0,1-1,-1 1,0-1,1 1,0-1,0 0,0-1,1 2,49 5,-28-8</inkml:trace>
  <inkml:trace contextRef="#ctx0" brushRef="#br0" timeOffset="6671.419">5306 770,'7'52,"-4"-18,1-1,2 0,1-1,2 0,1 0,10 21,-19-51,0 0,0 0,0 0,0 0,1 0,-1-1,1 1,-1 0,1 0,-1-1,1 1,0-1,0 0,0 1,-1-1,1 0,1 0,-1 0,0-1,0 1,0 0,0-1,1 1,-1-1,0 0,0 0,1 0,-1 0,0 0,0 0,1-1,-1 1,0-1,0 1,0-1,0 0,0 0,1 0,-2 0,1 0,0 0,0-1,0 1,0-1,-1 1,1-1,-1 0,1 0,-1 1,0-1,0 0,1-1,126-236,-118 221</inkml:trace>
  <inkml:trace contextRef="#ctx0" brushRef="#br0" timeOffset="6875.172">5757 883,'0'33,"0"12</inkml:trace>
  <inkml:trace contextRef="#ctx0" brushRef="#br0" timeOffset="18940.178">1 1447,'143'16,"1"-6,122-7,57-29,34-4,106-1,157 32,-245-30,36 30,-296 12,90-2,273-58,15 40,-289 9,628-2,-466-30,733 31,-156-1,-679 28,348-27,-348-31,271 31,-309-29,-29 17,-145 3,1 2,0 3,0 2,3 2,-41-1,183-28,84 27,-84-27,-74 11,-109 13,1 1,0 1,0 0,0 1,1 1,-1 0,0 1,12 3,-4 3</inkml:trace>
  <inkml:trace contextRef="#ctx0" brushRef="#br0" timeOffset="22579.684">13349 656,'-17'-39,"-40"-96,54 129,0 1,0 0,0 1,-1-1,1 1,-1-1,-1 1,1 0,0 0,-1 1,0 0,0-1,0 2,0-1,0 0,0 1,-1 0,1 0,-1 1,0 0,0 0,1 0,-6 0,8 1,0 1,0-1,0 1,0-1,0 1,1 0,-1 0,0 1,0-1,1 0,-1 1,1-1,-1 1,1 0,0 0,0 0,0 0,0 1,0-1,0 0,1 1,-1-1,1 1,-1 0,1-1,0 1,0 0,0 0,1 0,-1-1,0 4,-2 100,4-82,0 35,13 100,40 48,3-8,-19-8,-33-158,-1 1,-2 0,-1 0,-1 0,-2 0,-2 0,-4 17,3-29,4-10,-1 1,-1-1,0 0,-1 0,0-1,0 1,-2-1,1 0,-1 0,-1 0,0-1,-5 6,6-14,0 0,0 0,-1-1,1 1,0-1,-1-1,1 1,-1-1,1 0,-1-1,1 0,-1 0,1 0,0 0,0-1,-1 0,1-1,0 1,1-1,-1 0,0-1,1 1,0-1,-5-4,2 2,-1 1,1-2,0 1,1-1,0-1,0 1,0-1,1 0,0-1,1 1,0-1,0 0,1-1,-1-2,-2-12</inkml:trace>
  <inkml:trace contextRef="#ctx0" brushRef="#br0" timeOffset="25096.136">11740 628,'-35'171,"8"2,1 73,1-2,0-98,23-139,1-8</inkml:trace>
  <inkml:trace contextRef="#ctx0" brushRef="#br0" timeOffset="25460.977">11402 600,'306'-11,"-19"-24,-176 28,-99 13,-7 1</inkml:trace>
  <inkml:trace contextRef="#ctx0" brushRef="#br0" timeOffset="25831.715">11994 1023,'29'-5,"14"-1,5 0,-1 1,-4 1,-9 7,-6 2,-2 1,-6-1</inkml:trace>
  <inkml:trace contextRef="#ctx0" brushRef="#br0" timeOffset="26077.864">12051 1193,'29'0,"19"0,1 0</inkml:trace>
  <inkml:trace contextRef="#ctx0" brushRef="#br0" timeOffset="27097.716">12531 1108,'177'-330,"-177"329,0 1,0-1,0 1,0-1,0 1,0-1,1 1,-1-1,0 1,0-1,0 1,0-1,1 1,-1-1,0 1,0-1,1 1,-1 0,0-1,1 1,-1 0,1-1,-1 1,0 0,1-1,-1 1,1 0,-1 0,1-1,-1 1,1 0,-1 0,1 0,-1 0,1 0,-1 0,1 0,-1 0,1 0,-1 0,1 0,-1 0,1 0,-1 0,1 0,-1 0,1 0,-1 1,1-1,-1 0,0 0,1 1,-1-1,1 0,-1 1,0-1,1 0,5 33,-4-18,17 104,-19-117,0 0,0 0,0 0,0 0,0 0,1 0,-1 0,1 0,-1-1,1 1,0 0,0 0,0-1,0 1,0 0,0-1,0 1,0-1,1 1,-1-1,0 0,1 0,0 0,-1 1,1-1,0-1,-1 1,1 0,0 0,0-1,-1 1,1-1,0 1,0-1,0 0,0 0,0 0,0 0,0 0,0 0,0 0,0-1,-1 1,1-1,0 1,0-1,0 0,-1 0,1 0,0 0,-1 0,1 0,-1 0,1 0,-1-1,0 1,1-1,144-133,-79 88,-65 48,0 0,-1 1,1-1,-1 0,1 1,-1-1,1 1,-1-1,0 1,1 0,-1-1,0 1,0 0,-1 0,1 0,0 0,-1 0,1 0,-1 0,1 0,-1 0,0 0,0 0,0 0,0 0,0 0,0 0,-1 1,2 7,0-3,0 0,1 0,-1 0,2 0,-1 0,1-1,0 1,0-1,1 0,-1 0,1 0,1 0,-1-1,1 1,0-1,1-1,-1 1,1-1,2 2,8 7</inkml:trace>
  <inkml:trace contextRef="#ctx0" brushRef="#br0" timeOffset="27374.966">12587 1193,'58'-5,"23"-1,3-1,-8 2,-12 2,-12 1,-10 0,-8 2,-4 0,-8 0</inkml:trace>
  <inkml:trace contextRef="#ctx0" brushRef="#br0" timeOffset="27961.697">12644 1475,'-143'219,"128"-187,16-32,-1 1,0 0,1-1,-1 1,0-1,1 1,-1-1,1 1,-1-1,1 1,-1-1,1 1,0-1,-1 1,1-1,-1 0,1 1,0-1,-1 0,1 0,0 0,-1 1,1-1,0 0,0 0,-1 0,1 0,0 0,-1 0,1 0,0-1,-1 1,1 0,0 0,0 0,-1-1,1 1,-1 0,1-1,0 1,-1 0,1-1,-1 1,1-1,-1 1,1-1,-1 1,1-1,-1 0,0 1,1-1,-1 1,0-1,1 0,-1 1,0-1,0 0,0 0,1 1,-1-1,2-1,26-20,-2-1,-1-1,-1-2,0 0,0-5,6-4,91-125,-120 159,0 0,1 0,-1 0,0 0,1 1,-1-1,0 0,1 1,-1-1,1 1,-1-1,1 1,0-1,-1 1,1 0,-1 0,1 0,-1 0,1 0,-1 0,1 1,0-1,-1 0,1 1,-1 0,0-1,1 1,-1-1,1 1,-1 0,0 0,1 0,-1 0,0 0,0 0,0 0,0 1,0-1,0 0,0 0,0 1,-1-1,1 1,0-1,-1 0,1 1,-1-1,0 1,1 0,-1-1,0 1,0-1,0 1,0 0,10 15,83 123,-92-138,-1-1,1 1,0-1,-1 1,1-1,-1 1,1-1,-1 1,0-1,1 1,-1 0,0-1,0 1,0 0,-1-1,1 1,0-1,0 1,-1 0,1-1,-1 1,0-1,1 1,-1-1,0 0,0 1,0-1,0 0,0 1,0-1,0 0,0 0,-1 0,1 0,0 0,-1 0,1 0,0-1,-1 1,1 0,-1-1,1 1,-1-1,0 0,1 1,-1-1,1 0,-1 0,0 0,1 0,-1 0,0-1,1 1,-1 0,1-1,-1 1,1-1,-1 1,1-1,-1 0,1 0,-2 0,-113-50,90 39</inkml:trace>
  <inkml:trace contextRef="#ctx0" brushRef="#br0" timeOffset="29059.253">12164 1164,'5'0,"6"0,6 0,5 0,4 0,2 0,1 0,-5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2:06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87 146,'0'-1,"-1"1,1 0,0-1,-1 1,1 0,-1-1,1 1,-1 0,1 0,-1-1,1 1,-1 0,0 0,1 0,-1 0,1 0,-1 0,1 0,-1 0,0 0,1 0,-1 0,1 0,-1 0,1 0,-1 0,1 0,-1 1,0-1,1 0,-1 1,1-1,0 0,-1 1,1-1,-1 0,1 1,-1-1,1 1,0-1,-1 1,1-1,0 1,0-1,-1 1,1-1,0 1,0-1,0 1,0-1,0 1,-1-1,1 1,0 0,0-1,0 1,1-1,-1 1,0-1,0 1,-6 39,6-39,-11 349,-25-47,25-144,39-233,7 2,-24 53</inkml:trace>
  <inkml:trace contextRef="#ctx0" brushRef="#br0" timeOffset="597.632">369 258,'-208'252,"128"-171,79-80,1 1,0-1,0 1,0-1,0 1,0-1,1 1,-1-1,0 0,1 1,-1-1,1 1,-1-1,1 0,-1 1,1-1,0 0,0 1,0-1,0 0,0 0,0 0,0 0,0 0,0 0,1 0,-1-1,0 1,0 0,1-1,-1 1,1 0,-1-1,0 0,1 1,-1-1,1 0,-1 0,1 0,-1 0,1 0,-1 0,1 0,-1 0,1-1,0 0,10 4,-4-2,0 1,0 1,0-1,-1 1,1 0,-1 1,1 0,-1 0,-1 0,1 1,0 0,-1 1,0-1,-1 1,1 0,-1 1,0-1,-1 1,1 0,-1 0,0 2,45 148,-32-137,-8-18</inkml:trace>
  <inkml:trace contextRef="#ctx0" brushRef="#br0" timeOffset="801.296">623 681,'-10'34,"2"10,3-6,6-14,3-17,1-9</inkml:trace>
  <inkml:trace contextRef="#ctx0" brushRef="#br0" timeOffset="964.663">679 201,'-4'24,"-3"8</inkml:trace>
  <inkml:trace contextRef="#ctx0" brushRef="#br0" timeOffset="1552.924">820 794,'50'-104,"21"-12,-71 116,0-1,0 1,0-1,0 1,0-1,1 1,-1 0,0-1,0 1,1 0,-1-1,0 1,1 0,-1-1,0 1,1 0,-1-1,0 1,1 0,-1 0,1-1,-1 1,0 0,1 0,-1 0,1 0,-1 0,1 0,-1 0,1 0,-1 0,1 0,-1 0,0 0,1 0,-1 0,1 0,-1 0,1 0,-1 0,0 1,1-1,-1 0,1 0,-1 1,0-1,1 0,-1 0,0 1,1-1,-1 0,0 1,1-1,-1 1,0-1,0 0,0 1,1-1,-1 1,0-1,0 0,0 1,0-1,0 1,0-1,0 1,0-1,0 1,3 37,-3-34,0 19,8 82,-7-103,-1 1,1-1,0 1,0-1,0 0,0 0,0 1,0-1,1 0,-1 0,1 0,-1 0,1-1,0 1,0 0,0-1,0 1,0-1,0 0,0 1,0-1,1 0,-1 0,0-1,1 1,-1 0,1-1,-1 1,0-1,1 0,-1 0,1 0,-1 0,1 0,-1-1,1 1,1-1,7-4,-1 1,0-1,0-1,0 1,-1-2,0 1,0-1,0-1,-1 0,-1 0,1 0,-1-1,3-5,0 2,10-22,-19 22</inkml:trace>
  <inkml:trace contextRef="#ctx0" brushRef="#br0" timeOffset="2203.261">1300 681,'36'-16,"0"-1,-1-2,-1-2,-2-1,0-1,3-5,-33 27,0 0,0 1,0-1,-1 0,1 0,0 0,-1-1,1 1,-1 0,1 0,-1-1,0 1,1-1,-1 1,0-1,0 0,0 1,0-1,0 0,-1 0,1 0,0 0,-1 0,1 1,-1-1,0 0,0 0,0 0,0 0,0 0,0 0,0 0,-1 0,1 0,-1 0,1 0,-1 0,0 0,1 1,-1-1,0 0,-1 1,1-1,0 0,0 1,-1-1,-7 0,1 1,0 0,-1 1,1 0,-1 0,1 1,0 0,-1 0,1 1,0 0,0 0,0 1,0 0,1 1,-1 0,1 0,0 0,0 1,0 0,1 1,-1-1,1 1,1 0,-1 1,1-1,0 1,1 0,-1 0,1 1,1-1,0 1,0 0,-1 2,4-5,-1-1,1 1,0-1,0 0,1 1,-1-1,1 1,0-1,0 1,0-1,1 0,-1 0,1 0,0 0,0 0,1 0,-1 0,1-1,0 1,0-1,0 0,0 0,1 0,-1 0,1 0,0-1,-1 0,1 0,0 0,0 0,3 1,5 2,0-1,0 0,1 0,-1-1,1 0,0-1,0-1,-1 0,1-1,9-1,16-7,0-2,-1-1,-1-2,0-1,0-3,-2 0,7-7,-29 18,15-8,-1-1,0-1,-1-1,-1-1,-1-1,0-2,-2 0,0-1,-2-1,0-1,-2-1,0 0,-2-1,-1-1,-1 0,-1-1,-2-1,2-7,-10 26,-1-1,0 0,0 0,-1 0,-1 0,0 0,0 0,-1 1,0-1,-2-4,3 12,1 0,-1 0,0 0,0 1,0-1,0 0,-1 0,1 1,-1-1,1 1,-1-1,0 1,0 0,0 0,0 0,-1 0,1 0,0 0,-1 1,0-1,1 1,-1 0,0-1,1 1,-1 0,0 1,0-1,0 0,0 1,0 0,0 0,0 0,0 0,0 0,0 0,0 1,0-1,0 1,-1 1,-1 0,-1 0,1 0,0 1,0 0,0 0,0 1,1-1,-1 1,1 0,0 0,0 1,0-1,1 1,0 0,0 0,0 0,0 0,1 0,0 1,0-1,0 1,0-1,1 1,0 2,-6 145,8-132,18 205,26-86,-46-100,-7-39</inkml:trace>
  <inkml:trace contextRef="#ctx0" brushRef="#br0" timeOffset="2454.163">1752 400,'43'9,"39"9,9 0,-5-2,-13 1,-14-3,-12-4,-10-3,-10-3</inkml:trace>
  <inkml:trace contextRef="#ctx0" brushRef="#br0" timeOffset="2701.281">2485 568,'0'15,"5"4,1-6,5-9,1-6</inkml:trace>
  <inkml:trace contextRef="#ctx0" brushRef="#br0" timeOffset="2875.623">2598 314,'0'-9,"0"-4</inkml:trace>
  <inkml:trace contextRef="#ctx0" brushRef="#br0" timeOffset="3030.898">2824 371,'-11'8,"0"0,0 1,1 0,0 1,1 0,0 1,0 0,1 0,0 1,1 0,1 0,0 1,1 0,0 0,-3 12,8-22,0 1,0-1,0 1,0-1,1 1,-1-1,1 0,0 1,0-1,0 0,1 0,-1 1,1-1,-1 0,1-1,0 1,0 0,1 0,-1-1,0 1,1-1,0 0,-1 0,1 0,0 0,0 0,0-1,0 1,0-1,1 0,-1 0,0 0,3 0,117 12,-37-26,-61 6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2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763,'-12'12,"-94"111,102-118,1 0,0 1,0-1,0 1,1-1,0 1,0 0,0 0,1 0,0 0,0 0,0 0,1 0,0 0,0 0,1 1,0-1,0 0,0 0,1 0,-1-1,1 1,1 0,1 2,-3-5,1 1,0-1,0 0,0 0,0-1,1 1,-1 0,1-1,-1 1,1-1,0 0,0 0,0 0,0 0,1-1,-1 1,0-1,1 0,-1 0,1 0,-1 0,1 0,-1-1,1 0,-1 0,1 0,0 0,-1 0,1-1,-1 1,1-1,-1 0,1 0,-1-1,2 0,105-74,-85 53,-1-1,-1-1,-2-1,0-1,-2-1,-1 0,-1-2,-2 0,-1-1,-1 0,-2-1,6-26,-11 39,0 0,-2 1,0-2,-1 1,-1 0,-1-1,-1 1,0-1,-2 1,0 0,-1-1,-1 1,0 0,-2 1,0-1,-2 1,-7-14,14 29,-1 0,0 1,0-1,-1 1,1 0,0-1,-1 1,0 0,1 1,-1-1,0 0,0 1,0-1,0 1,0 0,0 0,0 0,0 0,-1 1,1-1,0 1,0 0,-1 0,1 0,0 0,0 1,-1-1,1 1,0 0,0 0,0 0,0 0,0 1,0-1,0 1,0 0,-1 1,-7 4,1 1,1 0,-1 1,1-1,1 2,-1-1,2 1,-1 1,0 2,0 0,1 0,1 1,0-1,0 1,2 1,0-1,0 1,1 0,1-1,1 1,0 0,1 0,0 0,1 0,1 0,1 0,0 0,0-1,2 1,0-1,0 0,6 9,-1-4,1 0,1-1,0-1,1 0,1 0,0-1,1-1,1-1,1 0,7 4,-15-11,1-1,-1-1,1 0,1 0,-1-1,1 0,-1-1,1 0,0 0,0-1,0-1,0 0,1-1,-1 0,0 0,0-1,0-1,0 0,0 0,7-3,-7 2,0-1,0 0,0-1,-1 0,1-1,-1 0,0 0,-1-1,0 0,0-1,0 0,-1 0,-1-1,1 0,-1 0,-1-1,1 0,-2 0,1-1,-2 1,1-1,-2 0,1 0,-1-1,0-4,-3 15,1-1,-1 1,0 0,1-1,-1 1,0 0,0-1,0 1,0-1,0 1,-1 0,1-1,0 1,-1-1,1 1,-1 0,1-1,-1 1,1 0,-1 0,0 0,0-1,0 1,0 0,0 0,0 0,0 0,0 0,0 1,0-1,0 0,0 0,-1 1,1-1,0 1,-1-1,1 1,0 0,-1-1,1 1,-1 0,1 0,0 0,-1 0,1 0,-1 0,1 0,0 1,-1-1,1 0,0 1,-1-1,1 1,0-1,-1 1,1 0,0 0,0-1,0 1,0 0,0 0,0 0,0 0,0 0,0 0,0 1,-5 5,1 0,0 0,0 1,0 0,1-1,0 2,1-1,0 0,0 1,1-1,0 1,0 0,1 0,0 0,1-1,-1 1,2 0,0 0,0 0,0 0,1 0,0-1,1 1,0-1,0 0,1 1,0-2,1 1,-1 0,4 3,-3-7,-1-1,1 0,-1-1,1 1,0-1,0 0,0 0,0 0,0-1,0 0,0 0,1 0,-1-1,0 1,1-1,-1-1,1 1,-1-1,0 0,0 0,1 0,-1-1,0 0,110-59,25-91,-89 92,-50 60,0-1,0 1,-1 0,1-1,0 1,0 0,-1 0,1-1,0 1,0 0,0 0,0 0,-1 0,1 0,0 0,0 0,0 0,0 0,-1 1,1-1,0 0,0 0,0 1,-1-1,1 0,0 1,0-1,-1 1,1-1,0 1,-1 0,1-1,-1 1,1-1,-1 1,1 0,-1 0,1-1,-1 1,0 0,1 0,-1-1,0 1,0 0,1 0,-1 0,0 0,0-1,0 1,0 0,0 0,6 49,-6-48,25 329,-23-280,-2-1,-2 1,-2-1,-3 1,-2-1,-5 12,7-38,-1 0,-1-1,-1 1,-1-2,0 1,-2-2,-1 1,-1-2,-1 0,-5 4,20-22,-4 4,0 0,-1 0,1 0,-1-1,0 0,0 0,-1-1,0 1,0-1,0-1,0 1,0-1,-1-1,1 1,-4-1,10-2,0 0,-1 0,1 0,0 0,-1 0,1-1,0 1,-1-1,1 1,0-1,0 1,0-1,-1 0,1 0,0 1,0-1,0 0,0 0,0 0,0 0,1 0,-1 0,0 0,0-1,1 1,-1 0,1 0,-1 0,1-1,-1 1,1 0,0-1,0 1,-1 0,1-1,0 1,0 0,1-1,-1 1,0-1,0 1,15-58,8 14,3 1,1 1,2 2,2 0,2 2,1 2,2 1,6-2,-4 3,2 3,0 1,3 2,0 1,2 3,7-2,-12 11,-7 4</inkml:trace>
  <inkml:trace contextRef="#ctx0" brushRef="#br0" timeOffset="-3536.538">1 566,'27'72,"49"275,-42-182,-34-165,0 1,0-1,0 1,0-1,0 1,0-1,0 0,0 1,0-1,1 1,-1-1,0 0,0 1,0-1,1 1,-1-1,0 0,1 1,-1-1,0 0,1 1,-1-1,0 0,1 0,-1 0,1 1,-1-1,0 0,1 0,-1 0,1 0,-1 1,1-1,-1 0,0 0,1 0,-1 0,1 0,-1 0,1 0,-1-1,1 1,-1 0,0 0,1 0,-1 0,1 0,-1-1,1 1,-1 0,0 0,1-1,-1 1,0 0,1-1,-1 1,0 0,0-1,1 1,-1 0,0-1,0 1,1-1,-1 1,0-1,0 1,0 0,0-1,0 1,0-1,14-37,-12 33,85-229,-66 192,-3-1,-1-1,-3 0,-1-1,-2 0,-2-3,-6 20,-1 4</inkml:trace>
  <inkml:trace contextRef="#ctx0" brushRef="#br0" timeOffset="-2405.927">650 311,'75'-21,"-60"20,179-5,-192 5,-1 1,1 0,0 0,-1 0,1 0,0 1,-1-1,1 0,-1 1,1-1,0 1,-1-1,1 1,-1 0,1-1,-1 1,0 0,1 0,-1 0,0 0,0 0,1 1,-1-1,0 0,0 1,0-1,-1 0,1 1,0-1,0 1,-1-1,1 1,-1 0,1-1,-1 1,0 0,0-1,0 1,0 0,0-1,0 1,0-1,0 1,-1 0,1-1,0 1,-1 0,0-1,1 1,-1 0,-9 11,0 0,0 0,-1-1,-1-1,0 0,0 0,-11 5,10-6,-108 85,120-94,0-1,0 1,0 0,0-1,1 1,-1 0,0 0,0 0,0 0,1 0,-1 0,1 0,-1 0,1 0,-1 0,1 0,-1 0,1 1,0-1,0 0,0 0,-1 0,1 0,0 1,1-1,-1 0,0 0,0 0,0 0,1 1,-1-1,0 0,1 0,-1 0,1 0,0 0,-1 0,1 0,0 0,-1 0,1 0,0-1,0 1,0 0,0 0,0-1,0 1,0 0,0-1,0 1,0-1,0 0,0 1,0-1,1 0,-1 0,0 1,0-1,0 0,0 0,2 0,24 2,1-1,0 0,0-3,0 0,0-1,0-2,15-5,27 10,-53 5</inkml:trace>
  <inkml:trace contextRef="#ctx0" brushRef="#br0" timeOffset="-1781.619">1299 734,'-47'46,"23"-24,1 0,0 2,2 0,1 2,1 0,2 1,0 2,14-27,1 1,0 0,0 0,0 0,0 0,1 0,-1 0,1 1,0-1,0 0,0 1,0-1,1 1,0-1,-1 1,1-1,0 1,1-1,-1 1,0-1,1 1,0-1,0 1,0-1,0 0,1 1,-1-1,1 0,0 0,0 0,0 0,0 0,1-1,-1 1,1-1,-1 1,3 0,3-1,-1 0,1-1,0 1,0-2,-1 1,1-1,0-1,0 1,0-1,-1 0,1-1,0 0,-1 0,1-1,-1 0,0 0,0-1,0 0,-1 0,2-1,120-105,-96 76,-2 0,-1-2,-2-1,-2-1,-1-2,4-12,-17 32,-2-1,-1 0,0 0,-2-1,0 0,-1 0,-2-1,0 1,-1-1,-1 1,-2-1,0 0,-3-14,4 32,0 0,-1 0,0 0,1 1,-1-1,-1 0,1 1,-1-1,0 1,0-1,0 1,0 0,-1 0,0 0,1 0,-2 0,1 1,0-1,-1 1,1 0,-1 0,0 0,0 1,-1-1,1 1,0 0,-1 0,1 0,-1 1,1 0,-1 0,0 0,0 0,1 1,-1-1,0 1,0 1,0-1,0 1,1 0,-1 0,0 0,1 0,-1 1,0 0,-7 10,0 1,1 0,0 1,2 0,-1 0,2 1,-1 1,2-1,0 1,2 1,-1-1,2 1,0 0,1 0,1 0,0 0,1 15,0-10,1 0,1 1,0-1,2 1,1-1,1 0,0-1,2 1,0-1,2 0,0-1,1 0,1 0,1-1,4 4,-12-16,1 0,-1 0,1-1,1 1,-1-1,1 0,0 0,0-1,1 0,-1 0,1 0,0-1,1 0,-1-1,1 1,0-1,0-1,-1 0,2 0,-1 0,0-1,0 0,0-1,1 0,2 0,17-14,-4-2</inkml:trace>
  <inkml:trace contextRef="#ctx0" brushRef="#br0" timeOffset="-1552.789">2117 650,'-19'38,"-21"32,-3 9,5-4,4-10,9-12,8-9,7-18,0-12,2-14,2-7</inkml:trace>
  <inkml:trace contextRef="#ctx0" brushRef="#br0" timeOffset="-1315.504">1835 566,'20'33,"5"16,4 5,2-2,-4-6,-3-5,0-5,1-4,0-2,2-2,-5-1,-1-5,1-6,-3-6</inkml:trace>
  <inkml:trace contextRef="#ctx0" brushRef="#br0" timeOffset="6696.817">2597 0,'-24'24,"-13"18,0 6,7 0,3-8,6-11</inkml:trace>
  <inkml:trace contextRef="#ctx0" brushRef="#br0" timeOffset="7232.516">4432 29,'-20'14,"-10"15,0 7,-1 2,6 0,6-7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564 368,'41'-25,"-41"25,1-1,-1 1,1-1,-1 1,1-1,-1 1,1-1,-1 0,0 1,1-1,-1 1,0-1,1 0,-1 1,0-1,0 0,0 1,0-1,1 0,-1 1,0-1,0 0,0 0,-1 1,1-1,0 0,0 1,0-1,0 0,-1 1,1-1,0 0,-1 1,1-1,0 1,-1-1,1 1,-1-1,1 1,-1-1,1 1,-1-1,1 1,-1-1,1 1,-1 0,0-1,1 1,-1 0,0 0,1-1,-1 1,0 0,1 0,-1 0,0 0,1 0,-1 0,0 0,0 0,1 0,-1 0,0 1,-27-4,1 1,-1 2,0 1,0 1,1 1,-1 2,1 1,0 1,1 1,-1 1,-12 7,24-10,6-4,0 1,0 0,0 1,1 0,-1 0,1 1,0 0,0 0,1 1,-1 0,1 0,-2 4,8-9,1 1,-1 0,0-1,1 1,-1 0,1 0,0 0,-1 0,1-1,0 1,0 0,0 0,1 0,-1 0,0 0,1-1,-1 1,1 0,0 0,-1-1,1 1,0 0,0-1,0 1,0-1,0 1,1-1,-1 0,0 1,1-1,-1 0,1 0,-1 0,1 0,-1 0,1 0,0 0,66 31,104 8,-171-40,0 1,0-1,0 1,0-1,0 1,0 0,0 0,0-1,-1 1,1 0,0 0,0 0,-1 0,1 0,0 0,-1 0,1 0,-1 0,1 0,-1 0,0 0,1 0,-1 0,0 0,0 1,0-1,0 0,0 0,0 0,0 1,0-1,0 0,0 0,-1 0,1 0,0 0,-1 0,1 0,-1 0,0 0,1 0,-1 0,0 0,1 0,-1 0,0 0,0 0,0-1,0 1,0 0,-51 41,48-39,-282 184,282-186,1 1,0 0,-1 0,1 1,0-1,0 1,0-1,0 1,1 0,-1 0,1 0,0 0,0 1,0-1,0 1,0-1,1 1,0 0,-1-1,1 1,1 0,-1 0,1 0,-1 0,1-1,0 1,0 0,1 0,-1 0,1 0,0 0,0 0,0-1,1 1,-1 0,1-1,0 1,0-1,0 0,0 0,0 0,1 0,0 0,0 0,9 3,0-1,1-1,0 0,0 0,0-1,0-1,1 0,-1-1,1-1,-1 0,1 0,-1-2,13-2,-18 3,0-1,-1 0,1 0,-1-1,0 0,1 0,-1-1,0 0,-1 0,1 0,-1-1,0 0,0-1,-1 1,1-1,-1 0,2-3,4-7</inkml:trace>
  <inkml:trace contextRef="#ctx0" brushRef="#br0" timeOffset="319.989">423 1,'0'55,"3"20,-3 1,-4 0,-3-1,-3 0,-4 0,-20 64,-88 199,31-49,75-245,9-27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1,'37'123,"5"-2,19 31,0-2,-14-50,-47-99,1 0,-1-1,0 1,0-1,1 1,-1 0,0-1,1 1,-1-1,0 1,1-1,-1 1,1-1,-1 0,1 1,-1-1,1 1,-1-1,1 0,-1 0,1 1,-1-1,1 0,0 0,-1 1,1-1,-1 0,1 0,0 0,-1 0,1 0,0 0,-1 0,1 0,-1 0,1-1,0 1,-1 0,1 0,-1 0,1-1,0 1,-1 0,1-1,-1 1,1 0,-1-1,1 1,-1-1,0 1,1-1,-1 1,1-1,-1 1,0-1,1 1,-1-1,0 0,0 1,0-1,1 1,-1-1,0 0,0 1,0-1,7-43,-7 43,2-48,2 1,2 0,2 0,7-21,68-187,-63 182,-22 68,-4 7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 0,2 0,1 0,0 0,0 0,0 0,-1-4,-1-3,1 1,-1 2,-4-5,-2 1,0 0,-4 3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0,'43'5,"33"2,9-1,-5-6,-12-3,-12-1,-11 0,-9 1,-10 1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0,'29'57,"24"51,-4 2,10 42,-27-41,-31-112,-1 0,1 0,-1 0,1 1,-1-1,1 0,-1 0,1 1,0-1,0 0,-1 1,1-1,0 0,0 1,0-1,0 1,-1 0,1-1,0 1,0 0,0-1,0 1,0 0,0 0,0 0,0 0,0 0,0 0,0 0,0 0,0 0,0 1,0-1,0 0,0 1,0-1,0 0,-1 1,1-1,0 1,0-1,0 1,-1 0,1-1,0 1,-1 0,1 0,0-1,-1 1,1 0,-1 0,1 0,-1 0,0 0,1 0,-1 0,0-1,0 1,1 0,-1 0,0 0,0 0,0 0,0 0,0 0,-1 0,1 0,0 0,0 0,100-208,-48 85,7 4,-47 105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1 117,'515'0,"-493"-10,-41-12,12 15,-52-52,44 41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0,'43'0,"39"0,14 0,-4 0,-8 5,-8 1,-13 0,-13-1,-9-2,-12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9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1 181,'57'-20,"2"3,0 2,1 2,0 3,1 3,39 1,84 37,-204-36,1-1,-1-1,1-1,1 0,0-2,0 0,-16-12,-19-14,39 25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1,'31'97,"-4"2,8 63,-21-70,24 83,-38-173,1 0,0 1,0-1,0 0,0 0,0 0,0 0,1 0,-1 0,1 0,-1 0,1 0,0-1,-1 1,1-1,0 1,0-1,0 0,1 1,-1-1,0 0,0-1,1 1,-1 0,0-1,1 1,-1-1,0 0,1 0,-1 1,1-2,-1 1,0 0,1 0,-1-1,1 0,-1 1,0-1,0 0,1 0,-1 0,0 0,0-1,0 1,0 0,0-1,0 0,-1 1,1-1,0 0,-1 0,0 0,1 0,52-130,52-176,-101 294,0 1,1-1,0 1,1 0,1 1,0 0,0 0,1 1,1 0,0 0,0 1,11-8,-4 10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3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24,'12'-5,"1"1,0 0,0 1,0 0,1 1,-1 0,1 1,-1 1,1 0,-1 1,0 1,13 2,-24-3,0-1,1 1,-1 0,0 0,0 0,0 0,0 0,0 0,0 1,-1-1,1 0,0 1,-1 0,1-1,-1 1,1 0,-1 0,0 0,0 0,0 0,0 0,0 0,0 0,0 0,-1 1,1-1,-1 0,0 0,0 1,0-1,0 0,0 0,0 1,0-1,-1 0,1 0,-1 1,0 0,-47 76,-135 106,180-183,0 1,0 0,0 0,1 0,-1 0,1 0,-1 0,1 1,0-1,1 1,-1 0,1-1,-1 1,1 0,0 0,1 0,-1 0,1 0,-1 0,1 0,0 0,1 0,-1 0,1 0,0 0,0 0,0 0,0 0,1-1,-1 1,1 0,0-1,0 1,0-1,1 1,4 1,0-1,0 1,0-1,1 0,0-1,-1 0,1 0,1 0,-1-1,0-1,0 1,1-1,-1-1,1 0,-1 0,5-1,61 8,-4 5,-48-10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1 283,'5'5,"11"1,7 0,6-1,-4 3,0 1,0-2,1-2,0-2,2-1,-1-1,1-1,0 0,-4-5,-7-2</inkml:trace>
  <inkml:trace contextRef="#ctx0" brushRef="#br0" timeOffset="211.553">227 1,'-10'62,"-2"26,-1 2,4-9,2-14,2-13,3-11,1-8,1-5,0-3,1-7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0,'-24'29,"-12"14,-1 1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0 112,'654'0,"-631"-3,-29-11,-9 5,7 4,0 1,0-1,0-1,1 1,0-1,0-1,1 1,-1-1,2 0,-3-3,-1-7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7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0,'16'76,"-4"1,-3 0,-3 1,-4-1,-4 1,-5 29,2 35,-25 166,33-284,4-6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0 684,'15'-2,"0"-1,0 0,0-2,-1 1,0-2,0 0,0 0,-1-2,0 1,0-2,-1 0,0 0,0-1,-1 0,-1-1,1-1,2-4,41-63,-53 79,0 0,0 0,0 0,0 0,0 1,0-1,1 0,-1 0,0 1,-1-1,1 0,0 1,0-1,0 1,0-1,0 1,0 0,0-1,-1 1,1 0,0 0,-1-1,1 1,0 0,-1 0,1 0,-1 0,1 0,-1 0,0 0,1 0,-1 0,0 0,0 0,0 0,0 0,0 0,0 0,0 0,0 0,0 0,0 0,0 0,-1 0,1 0,0 0,-1 0,1 0,-1 0,1 0,0 1,9 225,25 138,-29-303,-5-49,0 0,1 0,1 0,0 0,0 0,2 0,-1-1,2 0,4 12,-8-24,-1 1,0 0,0-1,0 1,1-1,-1 1,0-1,1 1,-1 0,0-1,1 1,-1-1,1 0,-1 1,1-1,-1 1,1-1,-1 0,1 1,-1-1,1 0,-1 0,1 1,0-1,-1 0,1 0,-1 0,1 0,0 0,-1 0,1 0,-1 0,1 0,0 0,-1 0,1 0,0 0,-1 0,1-1,-1 1,1 0,-1 0,1-1,0 1,-1 0,1-1,-1 1,0-1,1 1,-1-1,1 1,-1-1,0 1,1-1,-1 1,0-1,1 1,-1-1,0 1,0-1,17-40,-16 37,140-390,-112 325,-3-2,-4-1,6-39,-24 77,-5 29</inkml:trace>
  <inkml:trace contextRef="#ctx0" brushRef="#br0" timeOffset="3330.942">141 119,'138'11,"-116"-6,0 0,0-2,1-1,-1 0,1-2,0-1,-1 0,1-2,6-2,156-14,-206 2,-21 1,-109-56,135 59</inkml:trace>
  <inkml:trace contextRef="#ctx0" brushRef="#br0" timeOffset="4318.786">1043 175,'-11'305,"-32"69,12-117,14-172,12-61</inkml:trace>
  <inkml:trace contextRef="#ctx0" brushRef="#br0" timeOffset="5354.252">1185 91,'4'-1,"11"-4,0 1,0 1,0 0,0 1,1 0,-1 1,0 1,1 1,-1 0,9 2,-22-3,1 1,-1-1,0 1,0 0,0-1,0 1,0 0,0 0,0 1,0-1,0 0,-1 1,1-1,0 1,-1-1,1 1,-1 0,0-1,1 1,-1 0,0 0,0 0,0 0,-1 0,1 0,0 0,-1 0,1 1,-1-1,0 0,0 0,0 0,0 1,0-1,-26 77,7-28,19-49,0 1,0-1,0 0,0 0,0 1,0-1,0 0,1 1,-1-1,1 0,0 0,-1 0,1 0,0 0,0 0,1 0,-1 0,0 0,1 0,-1 0,1-1,-1 1,1-1,0 1,0-1,-1 1,1-1,0 0,0 0,0 0,1 0,-1-1,0 1,0 0,0-1,1 0,-1 1,0-1,0 0,3 0,96-6,-43-9,-32 9</inkml:trace>
  <inkml:trace contextRef="#ctx0" brushRef="#br0" timeOffset="5804.421">1806 768,'24'-4,"22"-3,9 1,-1 1,-10-3,-7-1,-5 2,-3 2,-2 1,-1 2,0 1,1 1,0 0,1 1,-5-1</inkml:trace>
  <inkml:trace contextRef="#ctx0" brushRef="#br0" timeOffset="6052.531">1890 1051,'39'5,"31"1,9 0,-4-1,-10-2,-12-1,-9 0,-8-2,-10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12,'5'0,"1"-4,-5-3,-7 6,-8 3,-1 5,6-3,6-2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9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0,'20'5,"24"6,16 2,1-2,1-3,-6 2,-7 0,-8-2,-5-3,-10-2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84,'39'0,"26"0,8 0,-4 0,-10 0,-9-4,-8-3,-7 1,-5 2,-2 0,-6-3,-7-1</inkml:trace>
  <inkml:trace contextRef="#ctx0" brushRef="#br0" timeOffset="254.124">226 0,'5'34,"6"25,7 2,-1-3,2-13,3-13,2-13,-3-8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93,'-47'40,"2"1,2 3,1 2,3 1,-15 25,37-46,1 0,1 1,1 1,1 0,2 1,1 0,1 1,2 0,1 0,1 1,0 23,17 110,-10-158,-1 0,1 0,0-1,1 1,-1-1,1 1,0-1,0 0,1 0,-1 0,1-1,0 1,1-1,-1 0,1 0,0-1,0 1,0-1,0 0,0 0,1-1,-1 1,1-1,0-1,4 2,3 0,-1-1,1 0,0-1,0-1,-1 1,1-2,0 0,0-1,-1 0,1-1,-1 0,0-1,0 0,0-1,0 0,7-6,-5 1</inkml:trace>
  <inkml:trace contextRef="#ctx0" brushRef="#br0" timeOffset="450.558">626 263,'4'102,"6"0,16 71,-8-60,-18-104,0-1,1 1,0-1,1 1,0-1,0 0,1 0,0 0,0 0,1 0,0 0,0-1,1 0,0 0,0 0,1-1,0 0,4 4,-6-11,1 0,0 0,0 0,0-1,-1 0,1 0,-1 0,1 0,-1-1,0 1,0-1,0 0,0 0,-1-1,1 1,-1-1,0 0,0 0,0 0,0 0,-1 0,0-1,1 1,-2-1,1 0,0 3,197-332,-107 180,-88 142</inkml:trace>
  <inkml:trace contextRef="#ctx0" brushRef="#br0" timeOffset="957.674">739 150,'37'-10,"1"3,0 1,0 1,1 3,-1 1,5 2,-31-1,130 22,-141-21,0-1,0 0,0 0,0 1,0-1,0 0,1 0,-1 0,0 0,0 0,0 0,0 0,0 0,0 0,0-1,0 1,0 0,0-1,0 1,0-1,0 1,0-1,-1 1,1-1,0 0,0 1,0-1,-1 0,1 0,0 0,-1 1,1-1,-1 0,1 0,-1 0,1 0,-1 0,0 0,1 0,-1 0,0 0,0 0,0 0,0 0,0 0,0 0,0-1,0 1,0 0,0 0,-1 0,1 0,0 0,-1 0,1 0,-1 0,1 1,-1-1,1 0,-1 0,0 0,1 0,-1 1,0-1,0 0,1 1,-2-1,-83-84,72 70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3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394 819,'0'0,"-1"-1,0 1,0 0,0 0,1 0,-1 0,0 0,0 0,0 0,0 0,1 0,-1 1,0-1,0 0,0 0,1 1,-1-1,0 0,1 1,-1-1,0 1,0-1,1 1,-1-1,1 1,-1 0,1-1,-1 1,1 0,-1-1,1 1,-1 0,1 0,0-1,0 1,-1 0,1 0,0 0,0-1,0 1,0 0,0 0,0 0,0 0,0-1,0 1,0 0,0 0,0 0,1-1,-1 1,0 0,1 0,-1-1,1 1,-1 0,1-1,-1 2,78 297,7-67,-51-177,-32-55,-1 0,0-1,1 1,-1 0,0-1,0 1,1-1,-1 0,0 1,0-1,0 0,0 0,0 0,0 0,0 0,0 0,0 0,0 0,0 0,-1 0,1 0,0-1,-1 1,1 0,-1 0,0-1,1 1,-1 0,0-1,0 1,0 0,0-1,0 1,0-1,0 1,0 0,0-1,1-5,98-285,-24 106,-66 145,-12 27</inkml:trace>
  <inkml:trace contextRef="#ctx0" brushRef="#br0" timeOffset="519.956">451 537,'16'-3,"0"0,0 2,0-1,0 2,0 0,0 1,0 1,1 0,-7-1,68 14,48 1,-125-17,0 0,0-1,0 1,-1 0,1-1,0 1,-1 0,0-1,1 1,-1-1,0 1,1-1,-1 1,0-1,0 1,0-1,0 1,-1-1,1 1,0 0,-1-1,1 1,-1-1,1 1,-1 0,0-1,1 1,-1 0,0 0,0-1,0 1,0 0,0 0,0 0,0 0,0 0,-1 0,1 1,-1-1,0-2,-9-11,-1 1,-1 1,0 0,-1 1,0 0,0 1,-1 1,-7-3,-17-13,23 13,4 1</inkml:trace>
  <inkml:trace contextRef="#ctx0" brushRef="#br0" timeOffset="831.959">423 170,'34'5,"30"1,9 5,-4 0,-7-1,-11-3,-9 3,-6-1,-10-2</inkml:trace>
  <inkml:trace contextRef="#ctx0" brushRef="#br0" timeOffset="4052.621">197 1,'-30'63,"3"1,2 2,4 0,-7 41,27-106,-17 67,3 0,2 1,4 0,3 1,2 0,6 59,0-101,1-1,1 0,1 0,2 0,0-1,2 0,1-1,1 1,1-2,1 0,1 0,1-1,2-1,0-1,1 0,1-1,0-1,20 13,-6-8,-5-5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1:5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983 114,'-11'108,"-25"163,3-83,26-167,7-17,-1 1,0-1,-1 1,1-1,-1 0,0 0,0 1,0-1,0 0,-1-1,1 1,-1 0,0-1,0 1,-1-1,1 0,-1 0,1-1,-1 1,0-1,0 1,-9-3</inkml:trace>
  <inkml:trace contextRef="#ctx0" brushRef="#br0" timeOffset="898.675">616 114,'56'-18,"177"-5,61-11,-112 22,-159 12</inkml:trace>
  <inkml:trace contextRef="#ctx0" brushRef="#br0" timeOffset="2013.669">1547 339,'85'21,"85"-41,-29 8,-106 12,-29 2</inkml:trace>
  <inkml:trace contextRef="#ctx0" brushRef="#br0" timeOffset="2553.778">1547 565,'0'0,"-1"1,1-1,0 1,-1-1,1 1,0-1,-1 1,1-1,0 1,0-1,0 1,0-1,-1 1,1-1,0 1,0 0,0-1,0 1,0-1,0 1,0-1,0 1,1 0,-1-1,0 1,0-1,0 1,1-1,-1 1,0-1,1 1,-1-1,0 1,1-1,-1 1,0-1,1 0,-1 1,1-1,-1 0,1 1,-1-1,1 0,-1 1,1-1,-1 0,1 0,-1 0,1 0,0 0,-1 1,1-1,-1 0,1 0,0 0,-1-1,1 1,0 0,39 6,-39-6,173-27,-34 25,-116 2</inkml:trace>
  <inkml:trace contextRef="#ctx0" brushRef="#br0" timeOffset="2998.893">1519 762,'5'0,"6"5,7 2,4-1,3-1,3-2,1 0,0-2,1-1,-1 0,0 0,-5-5,-2-2,0 1,2 0,1 3,1 0,-4 2</inkml:trace>
  <inkml:trace contextRef="#ctx0" brushRef="#br0" timeOffset="63820.259">390 311,'-73'33,"-101"30,173-63,-1 1,0 0,0 0,1 0,-1 0,0 1,1-1,0 0,-1 1,1-1,0 1,-1-1,1 1,0 0,0 0,0-1,1 1,-1 0,0 0,1 0,-1 0,1 0,0 0,-1 0,1 0,0 0,0 0,0 0,1 0,-1 0,0 0,1-1,-1 1,1 0,0 0,-1 0,1 0,0-1,0 1,0 0,1-1,-1 2,73 46,53-32,-125-17,-1 0,0 0,0 1,0-1,0 0,0 0,0 1,0-1,-1 0,1 1,0-1,0 1,0 0,0-1,0 1,-1 0,1-1,0 1,-1 0,1 0,0 0,-1-1,1 1,-1 0,1 0,-1 0,0 0,1 0,-1 0,0 0,0 0,1 0,-1 0,0 0,0 0,0 0,0 0,-1 0,1 0,0 0,0 0,-1 0,1 0,0 0,-1 0,1 0,-1 0,1 0,-1 0,1 0,-1-1,0 1,0 0,1 0,-1-1,0 1,0-1,-53 41,48-38,-242 136,245-136,0-1,1 1,-1 0,1-1,0 1,0 0,0 0,0 1,0-1,1 0,-1 1,1-1,0 1,0-1,0 1,0-1,1 1,0 0,-1-1,1 1,1 0,-1-1,0 1,1 0,0-1,0 1,0-1,0 1,1-1,-1 0,1 1,0-1,0 0,0 0,0 0,0 0,1-1,-1 1,1-1,0 1,0-1,0 0,0 0,0 0,0 0,1-1,-1 1,1-1,-1 0,1 0,-1 0,3 0,9 3,1 0,-1 0,1-2,0 0,0-1,0 0,0-1,0-1,0-1,-1 0,12-3,-22 3,0 0,-1 0,1-1,0 1,-1-1,0 0,1 0,-1-1,0 1,-1-1,1 0,-1 0,1 0,-1 0,0 0,-1-1,1 0,1-3,4-8</inkml:trace>
  <inkml:trace contextRef="#ctx0" brushRef="#br0" timeOffset="64202.982">277 1,'-53'374,"-16"113,57-391,5 1,4 1,5 25,-1-13,-1-87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1,'-34'24,"-15"8,0 3,9-5</inkml:trace>
  <inkml:trace contextRef="#ctx0" brushRef="#br0" timeOffset="515.808">360 142,'16'14,"-1"2,0 0,-1 1,-1 0,0 1,-2 1,0-1,-1 2,-1 0,-1 0,0 0,-2 1,0 0,-2 0,0 1,-1 5,-1-8,-1 0,0 1,-2-1,0 0,-1 1,-1-1,-1 0,-1 0,0-1,-1 1,-1-1,-1 0,-1-1,0 0,-1-1,-1 1,-1-2,0 0,-7 6,-18 19,-2-1,-2-2,-1-2,-2-2,-1-2,-1-2,-33 15,46-27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1 441,'43'0,"29"0,7 0,-6 0,-10 0,-20 0,-18 0</inkml:trace>
  <inkml:trace contextRef="#ctx0" brushRef="#br0" timeOffset="210.636">142 216,'-10'53,"-3"21,1 9,2-5,3-12,3-11,2-11,6-13,2-7,5-7,6-7,0-5</inkml:trace>
  <inkml:trace contextRef="#ctx0" brushRef="#br0" timeOffset="595.381">706 300,'79'395,"-65"-280,-13-115,0 1,0-1,0 1,0-1,0 1,0-1,0 1,0-1,0 0,0 0,0 0,0 0,1 1,-1-1,0-1,0 1,0 0,0 0,0 0,0-1,0 1,0 0,0-1,0 1,0-1,0 1,0-1,0 1,0-1,0 0,-1 0,1 1,0-1,0 0,-1 0,1 0,0 0,-1 0,1 0,-1 0,0 0,1 0,-1 0,0 0,1 0,-1 0,0 0,0 0,0 0,0 0,0 0,0 0,0 0,140-307,-9 110,-117 183,0 3</inkml:trace>
  <inkml:trace contextRef="#ctx0" brushRef="#br0" timeOffset="1044.492">594 74,'323'17,"-291"-12,-19-2,0-1,0-1,0 1,0-2,0 0,0-1,0 0,8-2,-20 2,0 1,0 0,0 0,-1-1,1 1,0-1,-1 1,1 0,0-1,-1 0,1 1,0-1,-1 1,1-1,-1 0,1 1,-1-1,0 0,1 1,-1-1,0 0,1 0,-1 0,0 1,0-1,0 0,1 0,-1 0,0 1,0-1,0 0,0 0,-1 0,1 0,0 1,0-1,0 0,-1 0,1 1,0-1,-1 0,1 0,-1 1,1-1,-1 0,1 1,-1-1,1 1,-2-1,-31-36,29 34,-12-11,1 3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1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86 481,'27'337,"26"-127,-53-209,0 1,0-1,1 1,-1-1,0 0,1 1,-1-1,1 0,-1 0,1 1,0-1,0 0,-1 0,1 0,0 0,0 0,0 0,0 0,0 0,0 0,0 0,1-1,-1 1,0 0,0-1,1 1,-1-1,0 1,1-1,-1 0,0 0,1 1,-1-1,1 0,-1 0,0 0,1-1,-1 1,1 0,-1 0,0-1,1 1,-1-1,0 1,0-1,1 0,-1 1,0-1,0 0,0 0,0 0,0 0,0 0,0 0,0 0,0 0,18-21,-2 0,0-1,-1 0,-2-1,0-1,-2-1,8-21,6-10,3-7,-17 34,2 0,1 1,2 0,0 1,4-1,-8 14</inkml:trace>
  <inkml:trace contextRef="#ctx0" brushRef="#br0" timeOffset="517.828">1 284,'161'-17,"1"7,30 7,-192 3,0-1,-1 1,1-1,0 1,0-1,0 0,0 1,0-1,0 1,0-1,0 1,0-1,0 1,0-1,0 0,0 1,0-1,0 1,0-1,1 1,-1-1,0 1,0-1,1 1,-1-1,0 1,1 0,-1-1,0 1,1-1,-1 1,1 0,-1-1,1 1,-1 0,1 0,-1-1,1 1,-1 0,1 0,-1 0,1-1,-1 1,1 0,-1 0,1 0,0 0,-1 0,1 0,-1 0,1 0,-1 1,1-1,-44-24,-47-29,74 36</inkml:trace>
  <inkml:trace contextRef="#ctx0" brushRef="#br0" timeOffset="818.643">904 1,'-24'24,"-12"18,-1 6,1-5,8-5,7-4,9-8</inkml:trace>
  <inkml:trace contextRef="#ctx0" brushRef="#br0" timeOffset="1339.595">933 198,'21'18,"-1"0,-2 1,1 1,-2 1,-1 0,-1 1,0 1,-2 0,-1 1,0 1,-2 0,-1 0,-1 1,-1 0,-1 0,-2 1,0-1,-2 1,-1 0,-1 0,-2 0,-3 22,0-32,0-1,-2 0,0 1,0-2,-2 1,0-1,0-1,-2 0,1 0,-2-1,0 0,-1-1,0 0,0-1,-1-1,-1 0,0-1,0 0,-4 0,-16 10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6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0 367,'276'-16,"-14"-14,-258 30,12-4,-1 1,1 0,0 2,0 0,0 1,1 0,-1 1,15 4,-30-5,0 1,-1 0,1-1,0 1,-1 0,1-1,-1 1,1 0,-1 0,1 0,-1 0,1-1,-1 1,0 0,0 0,1 0,-1 0,0 0,0 0,0 0,0 0,0 0,0 0,0 0,0 0,-1-1,1 1,0 0,-1 0,1 0,0 0,-1 0,1 0,-1-1,1 1,-1 0,0 0,1-1,-1 1,0 0,1-1,-1 1,0-1,0 1,1-1,-1 1,0-1,0 0,0 1,0-1,0 0,0 0,0 1,0-1,0 0,1 0,-1 0,0 0,0 0,0 0,-1-1,-18 9</inkml:trace>
  <inkml:trace contextRef="#ctx0" brushRef="#br0" timeOffset="261.099">0 650,'43'-10,"24"-2,11-1,-5 4,-8 2,-11 2,-11 3,-6 1,-6 1,-3 0,-2 1,1-1,-1 1,-4-1</inkml:trace>
  <inkml:trace contextRef="#ctx0" brushRef="#br0" timeOffset="745.072">338 0,'3'9,"0"-1,0 1,1-1,0 0,0-1,1 1,0-1,0 0,1 0,0 0,0-1,0 0,1 0,0 0,0-1,1 0,-1-1,7 3,217 97,-209-94,-1 1,0 1,0 1,-1 1,-1 1,1 1,-16-13,-1 1,1-1,0 1,-1 0,0 0,1 0,-2 0,1 1,0-1,-1 1,0-1,0 1,0 0,-1 0,0 0,0 0,0 0,0 0,-1 0,0 0,0 1,0-1,0 0,-1 0,0 0,0 0,-1 0,1 0,-1 0,0-1,-2 3,-5 6,-2-1,1 0,-2-1,0 0,0-1,-1 0,0-1,0 0,-1-1,0-1,-1 0,0-1,-7 2,-33 18,-167 83,180-76,31-16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0 368,'87'0,"201"-11,-199 1,0 3,84 7,-189 5,-2 1</inkml:trace>
  <inkml:trace contextRef="#ctx0" brushRef="#br0" timeOffset="282.707">29 508,'29'0,"29"0,8 0,-1 0,-2 0,-8 0,-7 0,-8 0,-6 0,-3 0,-3 0,-6 5,-2 2,1-1,-4-6,1-3,-4-1</inkml:trace>
  <inkml:trace contextRef="#ctx0" brushRef="#br0" timeOffset="835.769">367 1,'21'33,"1"-1,2-1,1-1,1-1,2-1,0-1,2-2,1-1,15 8,75 65,-116-92,-3-5,-1 0,0 1,1-1,-1 1,0 0,1-1,-1 1,0 0,0 0,0 0,1-1,-1 1,0 1,0-1,0 0,-1 0,1 0,0 0,0 1,-1-1,1 0,-1 1,1-1,-1 0,1 1,-1-1,0 1,0-1,0 1,1-1,-1 0,-1 1,1-1,0 1,0-1,-1 1,1-1,0 0,-1 1,0-1,1 0,-1 1,0-1,1 0,-1 0,0 0,0 1,0-1,0 0,0 0,-1 0,-170 95,157-86,-30 22,-1-3,-1-2,-38 16,27-16,42-19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20 189,'-1'1,"-1"0,1 0,0 0,-1 0,1 0,0 1,0-1,0 0,0 1,0-1,0 0,0 1,0-1,1 1,-1 0,0-1,1 1,-1-1,1 1,0 0,0 0,-1-1,1 1,0 0,1-1,-1 1,0 0,0-1,1 1,-1 0,1-1,-1 1,1-1,0 2,0 0,31 247,-21-108,19 91,-25-214,25 51,-28-70,0 0,0-1,0 1,-1-1,1 0,0 1,-1-1,1 0,0 0,-1 0,1 0,-1 0,1-1,-1 1,0 0,0-1,1 1,-1-1,0 1,0-1,-1 0,1 1,0-1,0 0,-1 0,1 1,-1-1,1 0,-1-2,38-167,115-306,-148 412,-9 59</inkml:trace>
  <inkml:trace contextRef="#ctx0" brushRef="#br0" timeOffset="429.603">584 20,'11'-4,"-1"0,1 1,0 0,-1 1,1 1,0 0,0 0,0 1,0 0,0 1,0 0,0 1,0 0,0 0,0 1,-1 1,9 4,-17-7,-1 1,1-1,-1 1,0-1,1 1,-1-1,0 1,0-1,0 1,0 0,-1 0,1 0,0-1,-1 1,1 0,-1 0,0 0,0 0,1 0,-1 0,-1 0,1 0,0 0,0 0,-1-1,1 1,-1 0,1 0,-1 0,0 0,0-1,0 1,0 0,-1 1,-47 57,36-47,-32 56,44-67,1 0,-1 0,1 0,-1 0,1 0,0 0,0 0,0 0,0 1,0-1,0 0,0 0,1 0,-1 0,1 0,0 0,-1 0,1 0,0-1,0 1,0 0,1 0,-1-1,0 1,1-1,-1 1,1-1,-1 1,1-1,0 0,-1 0,1 0,0 0,0 0,0 0,0 0,1 0,142 23,-87-15,-33-7</inkml:trace>
  <inkml:trace contextRef="#ctx0" brushRef="#br0" timeOffset="795.002">1149 443,'314'1,"-234"11,-66-8,1-1,-1-1,0 0,1-1,-1 0,0-1,1-1,-1-1,0 0,4-1,56-25,-69 20</inkml:trace>
  <inkml:trace contextRef="#ctx0" brushRef="#br0" timeOffset="1061.286">1178 640,'28'5,"30"-3,8-2,-1-2,-7 1,-9 0,-8 0,-6 0,-4 0,-2 1,-2 0,-1 0,1 5,0 2,-5-1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0,'-3'53,"81"235,7-52,-85-235,0 1,0-1,0 0,0 0,1 0,-1 0,0 0,1 0,-1 0,1-1,-1 1,1 0,-1 0,1 0,0 0,-1 0,1-1,0 1,0 0,0-1,-1 1,1-1,0 1,0-1,0 1,0-1,0 1,0-1,0 0,0 0,0 1,0-1,0 0,0 0,0 0,0 0,1 0,-1 0,0-1,0 1,0 0,0 0,0-1,0 1,0-1,-1 1,1-1,0 1,0-1,0 0,0 1,-1-1,1 0,0 1,0-1,-1 0,1 0,-1 0,1 0,-1 0,1 0,-1 0,1 0,-1 0,0 0,0 0,48-171,46-86,-63 173,-25 68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1,'15'5,"18"1,10 0,1-1,-2-6,-3-3,-3-1,-3 0,-3 2,-1 1,-1 0,0 2,-5-1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0,'131'6,"-129"-5,-1-1,1 1,0 0,-1 0,1-1,-1 1,1 0,-1 1,1-1,-1 0,0 0,1 1,-1-1,0 0,0 1,0-1,0 1,0 0,-1-1,1 1,0 0,-1-1,1 1,-1 0,0 0,1-1,-1 1,0 0,0 0,0-1,0 1,-1 0,1 0,0 0,-1-1,1 1,-1 0,0-1,1 1,-1 0,0-1,-42 66,19-43,20-21,0 0,1 0,-1 0,0 1,1-1,0 1,0 0,0 0,0 0,1 0,0 0,0 1,0-1,0 1,1-1,-1 3,4-4,0 0,0-1,0 1,1-1,0 1,-1-1,1 0,0 0,0 0,0-1,0 1,0-1,0 1,1-1,-1 0,0 0,1 0,-1-1,1 1,-1-1,0 0,1 0,-1 0,1-1,-1 1,1-1,1 0,2 1,81-2,-62 1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0 227,'39'0,"26"0,8 0,-5 0,-8 0,-10 0,-13 0</inkml:trace>
  <inkml:trace contextRef="#ctx0" brushRef="#br0" timeOffset="350.934">141 1,'5'33,"1"21,1 7,-2-4,-2-5,-1-8,0-6,-2-5,-5-7,-2-5,1 0,1-3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1 374,'0'-17,"0"-19,9-135,-8 162,1-1,0 1,1 0,0 0,1 0,-1 1,2-1,-1 1,1 0,0 0,1 0,0 1,0 0,1 0,-1 0,5-2,23 0,-22 15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1,'2'49,"2"-1,2 1,2-1,3 0,62 186,-7-36,-43-161,-23-37,1 1,-1-1,1 1,-1-1,0 1,1-1,-1 1,1-1,-1 1,1-1,-1 0,1 1,-1-1,1 0,0 1,-1-1,1 0,-1 0,1 0,0 0,-1 0,1 1,0-1,-1 0,1 0,0 0,-1-1,1 1,-1 0,1 0,0 0,-1 0,1-1,-1 1,1 0,0 0,-1-1,1 1,-1 0,1-1,-1 1,1-1,-1 1,1-1,-1 1,0-1,1 1,-1-1,0 1,1-1,-1 1,0-1,0 0,0 1,1-1,-1 0,0 1,0-1,0 1,0-1,0 0,0 0,24-133,70-210,-66 175,-27 145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1,'-4'5,"-8"6,-5 6,-1 5,-1-1,2 0,0 2,1 2,10-4,5-5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4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0,'166'1,"-164"-1,0 0,-1-1,1 1,0 0,0 1,-1-1,1 0,0 0,0 1,-1-1,1 1,0-1,-1 1,1 0,0 0,-1 0,1 0,-1 0,1 0,-1 0,0 0,0 0,1 1,-1-1,0 1,0-1,0 1,0-1,-1 1,1-1,0 1,-1 0,1-1,-1 1,1 0,-1 0,0-1,0 1,0 0,0 0,0 0,0-1,0 1,0 0,-1 0,1-1,-1 1,0 0,1-1,-1 1,0 0,0-1,0 1,-60 70,53-66,1 1,-1 0,2 0,-1 1,1 0,0 0,1 0,0 1,0 0,1 0,0 0,-3 8,7-14,0-1,-1 0,1 0,0 0,0 1,0-1,0 0,0 0,1 0,-1 0,1 1,0-1,-1 0,1 0,0 0,0 0,0 0,0 0,1-1,-1 1,0 0,1-1,-1 1,1 0,0-1,-1 0,1 1,0-1,0 0,0 0,0 0,0 0,0-1,0 1,0 0,0-1,1 1,-1-1,0 0,0 0,0 0,2 0,96-9,-71 2,-3 1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40,'41'-11,"1"2,0 2,0 1,0 2,41 2,-80 2,0 0,1 0,-1 0,0 0,0 0,0 0,1 1,-1 0,0 0,0 0,0 0,0 0,0 0,0 1,-1-1,1 1,0 0,-1 0,1 0,-1 0,0 1,1-1,-1 0,0 1,-1 0,1-1,0 1,-1 0,1 0,-1 0,0 0,0 0,0 0,-1 0,1 0,-1 1,0-1,1 0,-1 0,-1 0,1 1,0-1,-1 3,-4 8,0-1,-1 1,-1-1,0 0,0-1,-1 1,-1-1,0-1,0 0,-10 8,-9 14,-17 15,36-41,0 1,1 0,0 1,0 0,1 0,0 1,1 0,0 0,1 0,0 1,0 0,1 0,1 0,-1 0,4-8,0 0,0 0,0 0,0 0,0 0,1 0,0 0,-1 0,1 0,0 0,0 0,0 0,1-1,-1 1,1 0,-1-1,1 0,0 1,0-1,0 0,0 0,1 0,-1 0,0 0,1 0,0-1,-1 1,1-1,0 0,0 0,-1 0,1 0,3 0,100 11,-100-12,2 1,1-1,-1 0,0 0,0-1,1 0,-1-1,0 0,0 0,0 0,0-1,-1 0,1-1,4-3,1-4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1,'16'104,"4"0,5-1,9 16,13 18,-45-137,-1 1,1-1,-1 0,0 0,1 0,-1 0,0 0,1 0,-1-1,0 1,1 0,-1-1,0 1,1-1,-1 0,0 1,0-1,0 0,0 1,1-1,-1 0,0 0,0 0,-1 0,1 0,0 0,0-1,0 1,-1 0,1 0,-1 0,1-1,-1 1,1 0,-1-1,0 1,1 0,-1-1,0 1,0 0,0-1,0 1,0-1,-1 0,3-2,133-287,-118 246,-12 24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7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1 174,'17'-6,"2"0,-1 1,1 1,0 1,-1 1,1 0,0 2,10 0,-12 0,184 0,-202 0,0-1,1 1,-1-1,1 1,-1-1,0 0,1 1,0-1,-1 1,1-1,-1 0,1 0,0 1,-1-1,1 0,0 0,0 1,-1-1,1 0,0 0,0 0,0 1,0-1,0 0,0 0,0 0,1 1,-1-1,0 0,0 0,1 0,-1 1,0-1,1 0,-1 1,1-1,-1 0,1 1,-1-1,1 0,-1 1,1-1,-1 1,1-1,0 1,-1 0,1-1,0 1,0-1,-1 1,1 0,0 0,0 0,-1-1,1 1,0 0,0 0,0 0,-1 0,2 0,-27-20,-44-54,62 57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1 225,'38'0,"32"0,9 0,-4 0,-10 0,-12 0,-9 0,-8 0,-10-4,-4-3,-7 1</inkml:trace>
  <inkml:trace contextRef="#ctx0" brushRef="#br0" timeOffset="248.042">198 0,'-5'39,"-1"21,0 6,1-3,2-8,1-9,0-6,2-7,5-3,1-2,5-6,1-6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1,-1-1,1 1,0-1,0 1,-1-1,1 1,0-1,0 1,-1-1,1 1,0-1,0 0,0 1,0-1,0 1,0-1,0 1,0-1,0 0,0 1,0-1,0 1,0-1,1 1,-1-1,0 1,0-1,1 1,-1-1,0 1,1-1,-1 1,0-1,1 1,-1 0,0-1,1 1,-1-1,1 1,-1 0,1 0,-1-1,1 1,-1 0,1 0,0 0,-1-1,1 1,-1 0,1 0,-1 0,1 0,0 0,-1 0,1 0,-1 0,1 1,40-7,-41 6,315-30,-259 31,-32-1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6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9,'-5'4,"-6"8,-1 5,6 0,8-2,10-5,2-8,3-4,0-8,-4-5,-9-7,-9 2,-9 8,-8 7,-3 9,1 3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71,'0'0,"-1"-1,1 1,0-1,0 1,0-1,0 1,0-1,0 1,0-1,0 1,0-1,0 1,0-1,1 1,-1-1,0 1,0-1,0 1,1-1,-1 1,0 0,0-1,1 1,-1-1,0 1,1 0,-1-1,1 1,-1 0,0-1,1 1,-1 0,1 0,-1-1,1 1,-1 0,1 0,-1 0,1 0,-1 0,1 0,-1 0,1 0,-1 0,1 0,-1 0,1 0,-1 0,1 0,-1 0,1 0,-1 0,1 1,-1-1,1 0,-1 0,1 1,-1-1,0 0,1 1,-1-1,1 0,-1 1,0-1,1 1,-1-1,0 0,0 1,1-1,-1 1,10 43,-8-29,15 55,3 0,3-2,4-1,4 6,3-21,-33-52,1 0,-1 0,1 0,-1-1,0 1,1 0,-1-1,0 1,0-1,1 0,-1 1,0-1,0 0,0 0,0 0,0 0,0 0,0 0,0 0,0 0,0 0,0 0,-1 0,1-1,0 1,-1 0,1-1,-1 1,0 0,1-1,-1 1,0 0,0-1,0 0,82-278,-70 245,2 1,1 0,2 1,14-22,-17 37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17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1,'-5'98,"-5"0,-4 0,-11 33,-14 97,-5 67,53-205,-10-84,-2-4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1,'-11'1,"-1"0,1 1,-1 1,1 0,0 0,0 1,1 1,-1 0,1 0,0 1,0 0,0 1,1 0,0 0,-2 4,10-10,0 0,0 1,0-1,0 0,0 0,0 1,1-1,-1 0,0 1,1-1,-1 1,1-1,0 1,-1-1,1 1,0-1,0 1,0-1,0 1,0-1,1 1,-1-1,0 0,1 1,-1-1,1 1,-1-1,1 1,-1-1,1 0,0 0,0 1,0-1,0 0,0 0,0 0,0 0,0 0,0 0,1 0,-1 0,0-1,1 1,-1 0,0-1,75 26,-57-22,53 32,-70-35,-1 1,1-1,-1 0,1 1,-1 0,0-1,0 1,0-1,0 1,0 0,0 0,0 0,0 0,-1 0,1 0,0 0,-1 0,0 0,0 0,0 0,1 0,-2 0,1 0,0 0,0 0,-1 0,1 0,-1 0,1 0,-1 0,0-1,0 1,0 0,0 0,0 0,0-1,-2 2,-6 6,0-1,-1 0,0 0,0-1,-1-1,0 1,0-2,0 1,-1-2,0 0,-3 1,3 0,-31 3,28-11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92,'326'1,"-176"22,-149-23,-1-1,1 1,-1-1,0 0,1 1,-1-1,1 1,-1-1,0 0,0 1,1-1,-1 0,0 1,0-1,0 0,0 1,1-1,-1 0,0 1,0-1,-1 0,1 0,0 1,0-1,0 0,0 1,0-1,-1 0,1 1,0-1,-1 1,1-1,-1 0,1 1,0-1,-1 1,1-1,-1 1,1-1,-1 1,0-1,1 1,-1 0,1-1,-1 1,0 0,1 0,-1-1,0 1,1 0,-1 0,0 0,1 0,-1 0,0 0,-121-74,106 60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8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0,'-19'15,"-16"13,-8 8,5 2,3-5,8-9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6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1 489,'9'8,"0"-1,1 0,0-1,0 0,0-1,1 1,0-2,0 0,0 0,1-1,-1 0,1-1,-1-1,1 0,0 0,0-1,0-1,-1 1,1-2,0 0,-1 0,1-1,-1-1,1 0,29-14,-1-1,-1-1,-1-3,-1-1,-1-1,-2-3,0 0,20-24,93-96,8 7,-155 140,1 0,0 0,0 0,0 0,0 0,0 1,0-1,0 0,0 1,0-1,0 1,0-1,0 1,0-1,0 1,0 0,1-1,-1 1,0 0,0 0,1 0,-1 0,0 0,0 0,0 0,1 1,-1-1,0 0,0 1,0-1,0 1,0-1,0 1,0-1,0 1,0 0,0 0,0-1,0 1,0 0,0 0,0 0,-1 0,1 0,0 0,-1 0,1 0,-1 0,1 0,-1 1,0-1,9 66,-12-38,-1 0,-1 0,-2-1,-1 0,-1 0,-1-1,-2 0,-9 17,4-12,0-2,-2 0,-2-1,0-1,-15 13,29-31,0-1,-1-1,-1 0,1 0,-1 0,0-1,-1-1,0 1,0-1,0-1,-1 0,0-1,0 0,0 0,0-1,0-1,-1 0,1 0,-1-1,0-1,1 0,-12-1,20 0,-1-1,1 1,0-1,0 0,0 0,0 0,0 0,0-1,1 1,-1-1,1 1,-1-1,1 0,0 0,0 0,0 0,1 0,-1-1,0-1,-5-17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7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55,'-14'13,"1"1,0 0,1 1,1 0,0 1,1 1,1-1,1 2,0-1,1 1,1 0,0 1,2-1,0 1,0 8,4-22,0 1,0-1,1 0,-1 0,1 0,1 1,-1-1,1 0,0-1,0 1,0 0,0 0,1-1,0 0,0 1,0-1,1 0,-1 0,1-1,0 1,0-1,0 0,0 0,1 0,0-1,-1 1,1-1,0 0,0-1,0 1,0-1,0 0,0 0,0 0,1-1,-1 0,0 0,0 0,0-1,1 1,-1-1,0-1,4 0,4-3,-1 1,-1-2,1 1,-1-2,0 1,0-2,-1 1,1-2,-2 1,0-1,0 0,0-1,-1 0,-1-1,1 0,-2 0,0 0,0-1,-1 0,0 0,-1 0,0 0,0-6,-4 8,-1 0,0 0,0 0,-1 0,0 0,-1 1,0-1,0 1,-1 0,-1 0,1 0,-1 0,-1 1,0 0,0 0,0 1,-1-1,0 1,0 1,-1-1,0 1,0 1,-1-1,1 1,4 3,1 0,0 0,0 0,-1 0,1 1,-1-1,0 1,1 0,-1 0,0 0,0 0,1 1,-1 0,0-1,0 1,0 1,0-1,0 1,1-1,-1 1,0 0,0 0,1 1,-1-1,1 1,-1 0,1 0,-1 0,-9 10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8,'11'-3,"0"1,1 1,-1 0,1 0,-1 1,1 1,0 0,-1 0,0 1,1 1,-1 0,0 0,5 3,-14-4,-1 0,1 0,0 0,-1 0,0 0,1 1,-1-1,0 0,0 1,0-1,-1 1,1-1,0 1,-1-1,0 1,0 0,1-1,-2 1,1-1,0 1,0 0,-1-1,1 1,-1-1,0 1,0-1,0 0,0 1,0-1,-1 0,1 1,-1-1,1 0,-1 0,0-1,0 1,0 0,0 0,0-1,0 1,0-1,0 0,-1 0,-1 1,-10 13,12-14,0 1,-1 0,1 0,0 0,0 0,0 0,0 0,1 1,-1-1,1 1,-1-1,1 1,0 0,0-1,0 1,0 0,0 0,1 0,-1-1,1 1,0 0,0 0,0 0,0 0,1 0,-1 0,1 0,-1-1,1 1,0 0,0 0,0-1,1 1,-1-1,1 1,-1-1,1 1,0 0,6 1,-1 0,0 0,1-1,0 0,0 0,0-1,0 0,0 0,0-1,1 0,-1 0,1-1,17 2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1,'11'186,"16"-98,-25 6,1-80</inkml:trace>
  <inkml:trace contextRef="#ctx0" brushRef="#br0" timeOffset="1">1 424,'29'0,"18"0,8 0,-2 0,-5 0,-6 0,-5 0,-4 0,-3 0,-2 0,-6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2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24,'-25'165,"22"291,3-347,0-109</inkml:trace>
  <inkml:trace contextRef="#ctx0" brushRef="#br0" timeOffset="422.67">0 108,'0'-1,"1"0,-1 0,0 1,0-1,0 0,1 0,-1 0,0 1,1-1,-1 0,0 0,1 1,-1-1,1 0,-1 1,1-1,0 1,-1-1,1 1,0-1,-1 1,1-1,0 1,-1 0,1-1,0 1,0 0,0-1,-1 1,1 0,0 0,0 0,0 0,-1 0,1 0,0 0,0 0,0 0,0 0,197-17,164-6,-124-4,-144 9,-75 13</inkml:trace>
  <inkml:trace contextRef="#ctx0" brushRef="#br0" timeOffset="1134.331">1045 334,'19'0,"16"0,7 0,1 0,-2 0,-3 0,-3 0,-8-5,-4-1,0-1,0 2,1 2,2 1,-5-4,0-1,-4 1</inkml:trace>
  <inkml:trace contextRef="#ctx0" brushRef="#br0" timeOffset="1387.768">1073 502,'39'0,"17"0,4 0,-4 0,-6 0,-7 0,-11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3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57,'0'5,"0"6,0 7,0 4,0 4,0 1,0 3,0-1,0 0,0 1,0-2,0 1,5-5,2-7</inkml:trace>
  <inkml:trace contextRef="#ctx0" brushRef="#br0" timeOffset="280.948">260 396,'43'0,"39"0,9 0,-5 0,-13 0,-14 0,-12 0,-14 5,-17 1,-13 0</inkml:trace>
  <inkml:trace contextRef="#ctx0" brushRef="#br0" timeOffset="701.248">345 594,'204'-38,"-202"37,0 0,0 0,0 1,1-1,-1 1,0 0,0 0,1 0,-1 0,0 0,0 0,1 0,-1 1,0-1,0 1,0 0,1 0,-1-1,0 1,0 1,0-1,0 0,-1 0,1 1,0-1,0 1,-1-1,1 1,-1 0,0 0,1 0,-1 0,0 0,0 0,0 0,0 0,0 0,-1 0,1 0,-1 1,1-1,-1 0,0 0,0 1,0-1,0 0,0 1,-1-1,1 0,-1 0,1 0,-1 1,0-1,0 1,-12 15,-1-1,0 0,-1-1,-1 0,0-2,-17 12,-5 6,-23 40,60-70,0 0,0-1,0 1,0 0,0 0,1 0,-1 0,1 0,-1 0,1 0,0 0,0 0,0 0,0 0,0 0,1 0,-1 0,0 0,1 0,-1 0,1 0,0-1,0 1,0 0,0 0,0-1,0 1,0 0,0-1,1 1,-1-1,1 0,-1 1,1-1,-1 0,1 0,0 0,0 0,0 0,-1 0,1-1,0 1,0 0,1-1,5 2,1 0,-1 0,0-1,0 0,1-1,-1 0,0 0,1-1,-1 0,0 0,1-1,-1 0,0 0,0-1,-1 0,4-2,15-7</inkml:trace>
  <inkml:trace contextRef="#ctx0" brushRef="#br0" timeOffset="1278.44">1023 509,'275'-259,"-270"255,29-26,-34 29,1 1,-1-1,1 1,-1 0,1-1,-1 1,1-1,0 1,-1 0,1-1,0 1,-1 0,1 0,0 0,-1 0,1-1,0 1,-1 0,1 0,0 0,0 0,-1 1,1-1,0 0,-1 0,1 0,0 0,-1 1,1-1,0 0,-1 1,1-1,-1 0,1 1,-1-1,1 1,-1-1,1 1,-1-1,1 1,-1-1,1 1,-1 0,0-1,1 1,-1 0,0-1,0 1,0 0,1-1,-1 1,0 0,4 33,-4-31,-1 0,1 0,0 0,0 0,0 0,0 0,1 0,-1-1,1 1,-1 0,1 0,0 0,0-1,1 1,-1 0,0-1,1 1,0-1,-1 0,1 0,0 1,0-1,0 0,1 0,-1-1,0 1,1 0,-1-1,1 0,-1 1,1-1,0 0,0 0,-1-1,8 0,0-2,0 1,-1-1,1-1,-1 0,0 0,0-1,0 0,0-1,-1 1,1-2,-1 1,0-1,-1-1,0 1,7-8,-11 12,138-120,-139 121,-1 1,1-1,0 1,0 0,-1 0,1 0,0 0,0 0,0 0,-1 1,1-1,0 1,0-1,-1 1,1-1,0 1,-1 0,1 0,-1 0,1 0,-1 0,1 0,-1 0,0 1,1-1,-1 0,0 1,0-1,0 1,0-1,0 1,-1 0,1-1,0 1,-1 0,1-1,-1 1,0 0,1 0,-1 0,0-1,0 1,0 0,0 0,0 0,-1-1,1 1,-1 0,10 28,-5-24,-1 0,1 1,0-2,1 1,-1 0,1-1,0 0,1 0,-1 0,1-1,0 0,0 0,0 0,0-1,1 0,0 0,-1-1,1 0,0 0,0 0,0-1,0 0,1-1,-1 1,0-1,0-1,0 1,1-1,-1 0,5-2,7-4</inkml:trace>
  <inkml:trace contextRef="#ctx0" brushRef="#br0" timeOffset="1543.158">1023 566,'43'0,"38"0,15 0,-4 0,-12 0,-12 0,-11 0,-11 0,-8 0,-7 0,-3-5,-1-1,-1-1,0 2,-5 2</inkml:trace>
  <inkml:trace contextRef="#ctx0" brushRef="#br0" timeOffset="2160.465">1502 678,'-397'411,"381"-386,40-37,139-145,-46 42,-84 86,83-55,-113 83,0-1,0 1,0 0,0 1,-1-1,1 0,0 1,0 0,1-1,-1 1,0 0,0 1,0-1,0 1,0-1,0 1,-1 0,1 0,0 0,0 0,0 0,-1 1,1 0,-1-1,1 1,-1 0,0 0,1 0,-1 0,0 1,0-1,-1 0,1 1,0 0,-1-1,0 1,0 0,1 0,-2 0,2 1,65 182,-67-186,1 1,-1-1,1 1,-1-1,0 1,1 0,-1-1,0 1,1-1,-1 1,0 0,0-1,0 1,0 0,1-1,-1 1,0 0,0-1,0 1,0 0,-1-1,1 1,0 0,0-1,0 1,0 0,-1-1,1 1,0-1,-1 1,1 0,0-1,-1 1,1-1,-1 1,1-1,-1 1,1-1,-1 0,1 1,-1-1,1 1,-1-1,0 0,1 0,-1 1,1-1,-1 0,0 0,1 0,-1 0,0 0,1 0,-1 0,0 0,1 0,-1 0,0 0,1 0,-1 0,0 0,1-1,-1 1,0 0,-42-19,-167-129,190 130</inkml:trace>
  <inkml:trace contextRef="#ctx0" brushRef="#br0" timeOffset="2545.135">2208 1,'9'11,"-1"0,0 1,0 0,-1 0,-1 1,0-1,-1 2,0-1,0 7,3 17,-3 1,-1-1,-1 1,-3 1,-1-1,-1 0,-3-1,0 1,-4 5,6-28,-1 17,-2 0,-1 0,-1 0,-2-1,-1-1,-2 1,0-2,-3 0,0-1,-2 0,0-1,-18 18,-41 38,58-59</inkml:trace>
  <inkml:trace contextRef="#ctx0" brushRef="#br0" timeOffset="3199.615">147 1,'-23'42,"2"2,3 1,1 1,2 0,2 1,2 0,2 1,3 0,1 4,0-12,2 0,2 0,2 1,1-1,3 0,1 0,1 0,3-1,12 35,-16-55,1-1,1 1,1-1,0-1,1 0,1 0,1-1,0 0,1-1,1 0,0-1,1-1,0 0,1-1,1-1,2 1,38 15,-33-16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4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14,'3'-2,"1"0,0 0,0 0,1 1,-1 0,0 0,0 0,1 0,-1 1,0-1,1 1,-1 0,0 1,1-1,-1 1,0-1,0 1,1 1,-1-1,0 1,0-1,0 1,0 0,-1 1,1-1,0 0,-1 1,0 0,1 0,-1 0,1 3,-4-1,-1 0,0 1,0-1,-1 0,0 0,0 0,0 0,0 0,-1 0,1-1,-1 1,-1-1,1 0,0 1,-1-2,0 1,0 0,0-1,-1 0,-3 3,-5 6,-33 46,45-56,0-1,0 0,0 1,1-1,-1 1,1 0,-1-1,1 1,-1-1,1 1,0 0,0-1,0 1,0 0,0-1,0 1,0-1,1 1,-1 0,1-1,-1 1,1-1,-1 1,1-1,0 1,0-1,0 1,0-1,0 0,0 0,0 1,0-1,0 0,1 0,-1 0,0 0,1 0,-1-1,1 1,-1 0,1-1,-1 1,1-1,7 3,-1-1,1 0,0-1,0 0,0-1,0 1,0-2,0 1,0-1,0-1,0 1,-1-2,1 1,4-3,23-4,-15 4</inkml:trace>
  <inkml:trace contextRef="#ctx0" brushRef="#br0" timeOffset="297.01">283 437,'39'-4,"26"-7,8-2,-5 2,-8 3,-10 2,-14-2,-17 0,-12 1</inkml:trace>
  <inkml:trace contextRef="#ctx0" brushRef="#br0" timeOffset="546.227">481 184,'0'38,"0"27,0 8,0-4,4-9,3-10,-1-9,-2-6,0-4,3-8,1-3,-2-5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8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1,'47'21,"-43"-20,2 0,-4-2,0 1,-1-1,1 1,0 0,0 0,0 0,0 0,0 0,-1 0,1 0,0 0,0 1,0-1,-1 1,1 0,0-1,-1 1,1 0,0 0,-1 0,1 0,-1 0,1 0,-1 1,0-1,0 0,1 1,-1-1,0 1,0-1,0 1,-1 0,1-1,0 1,-1 0,1 0,-1-1,1 1,-1 0,0 0,0 0,0 0,0-1,0 1,0 0,0 0,0 0,-1 0,-11 20,-14 38,26-59,0 1,0-1,0 1,0 0,0-1,0 1,1-1,-1 1,0 0,1-1,-1 1,1-1,0 1,0-1,-1 0,1 1,0-1,0 0,0 0,0 1,1-1,-1 0,0 0,0 0,1 0,-1-1,0 1,1 0,-1 0,1-1,-1 1,1-1,-1 1,1-1,0 0,-1 0,1 0,0 0,8 2,0-1,0-1,1 0,-1-1,0 0,0 0,0-1,0 0,0-1,0 0,1-1,-9 3,18-5</inkml:trace>
  <inkml:trace contextRef="#ctx0" brushRef="#br0" timeOffset="400.121">396 339,'28'0,"20"0,6 0,-1 0,-5-5,-6-1,-5 0,-4 1,-3 2,-2 1,-5-4,-7-1</inkml:trace>
  <inkml:trace contextRef="#ctx0" brushRef="#br0" timeOffset="659.636">593 85,'-5'39,"-1"26,0 8,1-4,6-10,4-9,-1-8,1-7,-2-5,-1-2,0-6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0,'-19'39,"-7"26,2 8,4-4,6-10,6-8,3-10,3-6,2-5,1-2,0-1,-5-5,-1-2,-1-4</inkml:trace>
  <inkml:trace contextRef="#ctx0" brushRef="#br0" timeOffset="255.984">1 255,'38'10,"27"2,8 0,-4-2,-10-3,-8-3,-10-2,-11-1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1 198,'0'12,"17"261,-13-236,-5-31,1 0,0 0,0 0,1 1,0-1,0-1,0 1,0 0,1 0,0 0,1-1,-1 1,1-1,0 0,0 1,1-1,-1-1,1 1,0 0,1-1,-1 0,0-4,0 0,0-1,0 1,0-1,0 0,0 0,0 0,-1 0,1-1,0 0,-1 0,1 0,-1 0,0 0,0-1,0 1,0-1,0 0,0 0,-1 0,1 0,-1 0,0-1,0 1,0-1,0 1,-1-1,1 0,-1 0,0 0,0 1,-1-1,1-4,5-5,93-235,-91 230</inkml:trace>
  <inkml:trace contextRef="#ctx0" brushRef="#br0" timeOffset="2248.867">678 0,'-29'19,"-14"17,-4 6,9-4,18-9,11-13,7-10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1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0 138,'343'-52,"-343"52,1 0,0 0,0 0,-1 1,1-1,0 0,0 0,-1 0,1 0,0 0,0 0,0-1,-1 1,1 0,0 0,0-1,-1 1,1 0,0-1,-1 1,1 0,0-1,-1 1,1-1,-1 1,1-1,-1 1,1-1,-1 0,1 1,-1-1,1 0,-1 1,0-1,1 0,-1 0,0 1,0-1,0 0,1 0,-1 1,0-1,0 0,0 0,0 1,0-1,0 0,-1 0,1 1,0-1,0 0,0 0,-1 1,1-1,0 0,-1 1,1-1,-1 0,1 1,-1-1,1 0,-1 1,1-1,-1 1,-44-25,-22 1,46 18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99,'201'1,"-199"-2,0 1,1-1,-1 1,0 0,1-1,-1 1,1 0,-1 1,0-1,1 0,-1 1,0-1,1 1,-1 0,0-1,0 1,0 0,0 1,1-1,-1 0,-1 1,1-1,0 1,0-1,-1 1,1 0,-1 0,1 0,-1 0,0 0,1 0,-1 0,0 0,-1 0,1 0,0 1,-1-1,1 0,-1 1,1-1,-1 0,0 1,0 0,-5 9,0-1,0 0,-1 0,0-1,-1 0,0 0,-1 0,0-1,0 0,-1-1,0 0,-1 0,-2 1,2-2,1 0,0 1,0 0,1 0,0 1,0 0,1 1,0 0,1 0,0 0,1 1,0 0,0 0,-1 7,4-12,1-1,-1 1,1-1,1 1,-1 0,1-1,0 1,0 0,0 0,1-1,0 1,0 0,1-1,0 1,0-1,0 0,0 0,1 1,0-2,0 1,0 0,0 0,1-1,0 0,0 0,0 0,1 0,-1-1,1 1,0-1,0 0,0-1,0 1,2-1,4 1,1 0,0-1,-1-1,1 0,0 0,0-2,0 1,0-1,-1-1,1 0,0-1,-1 0,0-1,0 0,0-1,0 0,0 0,-1-1,0-1,-1 0,8-7,-3 4</inkml:trace>
  <inkml:trace contextRef="#ctx0" brushRef="#br0" timeOffset="496.157">622 15,'-1'45,"3"0,2 0,1-1,3 0,1 0,3 0,1-1,2-1,12 22,-27-62,0-1,0 0,0 0,1 1,-1-1,0 0,1 1,-1-1,1 0,-1 0,1 0,-1 0,1 1,0-1,0 0,0 0,-1 0,1-1,0 1,0 0,0 0,1 0,-1-1,0 1,0 0,0-1,0 1,1-1,-1 0,0 1,0-1,1 0,-1 0,0 1,1-1,-1 0,0-1,1 1,-1 0,0 0,0 0,1-1,-1 1,0-1,0 1,1-1,-1 1,0-1,0 0,0 1,0-1,0 0,0 0,0 0,0 0,0 0,41-136,-35 108,1 0,2 0,0 1,2 0,2 1,0 0,7-7,53-73,-60 88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5,-4 1,-11 0,-10-1,-11-2,-7-1,-5-1,-8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1,'-5'4,"4"3,1-6,-4-2,-1-2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1,'95'347,"-39"-197,-56-149,0-1,0 1,0 0,0 0,0-1,1 1,-1 0,0-1,1 1,-1 0,0-1,1 1,-1 0,1-1,-1 1,1-1,-1 1,1-1,-1 1,1-1,0 1,-1-1,1 0,0 1,-1-1,1 0,0 1,-1-1,1 0,0 0,0 0,-1 0,1 0,0 0,0 0,-1 0,1 0,0 0,0 0,-1 0,1 0,0-1,-1 1,1 0,0-1,-1 1,1 0,0-1,-1 1,1-1,-1 1,1-1,0 1,-1-1,1 1,-1-1,23-42,-20 36,177-366,-166 349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5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1 118,'363'0,"-295"-11,-86-15,-58-38,62 48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244 199,'-17'-44,"16"38,0 0,-1 1,1-1,-1 1,-1 0,1-1,-1 1,0 0,0 1,-1-1,1 0,-1 1,0 0,0 0,0 0,-2-1,4 5,1-1,-1 0,1 1,-1-1,1 1,-1 0,0-1,1 1,-1 0,0 0,1 0,-1 0,0 0,1 0,-1 1,1-1,-1 0,0 1,1 0,-1-1,1 1,-1 0,1 0,0-1,-1 1,1 0,0 0,0 1,-1-1,1 0,0 0,0 1,0-1,1 0,-1 1,0-1,0 1,1-1,-1 1,0 0,-18 67,19 227,11-115,8 63,7 3,-26-245,0 0,0 0,0 0,0 0,-1 1,1-1,-1 0,0 0,1 0,-1 0,0 0,0-1,0 1,0 0,0 0,-1-1,1 1,-1 0,1-1,-1 1,1-1,-1 0,0 0,1 0,-1 1,0-2,0 1,0 0,0 0,0 0,0-1,0 0,0 1,0-1,-1 0,1 0,0 0,0 0,0 0,0 0,0-1,-1 1,-5-2,1 0,0 0,0 0,1-1,-1 0,0 0,1-1,0 0,0 0,0 0,0-1,0 0,-7-9</inkml:trace>
  <inkml:trace contextRef="#ctx0" brushRef="#br0" timeOffset="986.425">695 227,'0'-8,"-1"-1,0 1,0 0,-1 0,0 1,0-1,-1 0,0 1,0-1,-1 1,0 0,0 0,-1 0,0 1,0 0,0 0,-1 0,0 0,0 1,-2-1,6 5,-1 1,1 0,-1 0,1 1,-1-1,1 0,0 1,-1 0,1-1,0 1,-1 0,1 0,0 0,0 1,0-1,0 0,0 1,0-1,0 1,1 0,-1 0,0-1,1 1,0 0,-1 1,1-1,0 0,0 0,0 0,0 1,0-1,1 0,-1 1,1-1,0 0,-1 1,1-1,0 1,0-1,1 2,-28 166,26-147,2 0,0 0,1 0,2-1,0 1,1-1,2 0,0 0,4 7,24 89,-3 42,-23-111,-5-34,-1-1,0 1,-1-1,-1 1,-1 0,0 0,0 0,-2 0,0 0,1-7,-1 1,0-1,-1 0,0 0,0 0,-1 0,0 0,0-1,-1 0,0 0,0 0,-1 0,0-1,0 0,0 0,-1 0,0-1,0 0,0-1,-1 1,1-1,-3 0,-6 0,2-4</inkml:trace>
  <inkml:trace contextRef="#ctx0" brushRef="#br0" timeOffset="3868.593">1203 594,'14'16,"-2"1,0 0,0 1,-2 1,0-1,-1 2,3 11,6 9,62 171,-80-210,0 0,0 0,1 0,-1 0,0 0,0 0,1 0,-1 0,0 0,1 0,-1 0,1-1,-1 1,1 0,-1 0,1 0,0-1,-1 1,1 0,0 0,0-1,0 1,-1-1,1 1,0-1,0 1,0-1,0 1,0-1,0 0,0 0,0 0,0 1,0-1,0 0,0 0,0 0,0 0,0 0,0-1,0 1,0 0,0 0,0-1,0 1,0-1,0 1,0 0,-1-1,1 0,0 1,0-1,0 0,-1 1,1-1,0 0,-1 0,1 1,-1-1,1-1,46-124,-32 71,30-126,-44 158</inkml:trace>
  <inkml:trace contextRef="#ctx0" brushRef="#br0" timeOffset="4308.17">1260 283,'28'0,"20"0,6 0,-1 0,-5 0,-6 0,-9 0</inkml:trace>
  <inkml:trace contextRef="#ctx0" brushRef="#br0" timeOffset="17663.01">1260 1,'-10'3,"0"0,1 1,0 0,0 0,0 1,1 1,-1 0,1 0,0 0,1 1,0 0,0 0,0 1,1 0,0 0,1 1,0-1,0 1,1 0,-1 2,5-10,-28 52,2 1,3 2,2 0,1 7,2-8,2 1,3 1,2 0,-1 34,10-74,1 1,1-1,1 0,0 1,1-1,1 0,0 0,1 0,1 0,1-1,1 0,0 0,1 0,0-1,1 0,1-1,5 6,5-4,0-1,0 0,2-2,-1 0,2-2,0 0,0-2,1 0,0-2,0 0,1-2,-1 0,1-2,1-1,3-1,8 4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81 226,'-19'24,"-12"12,1 1</inkml:trace>
  <inkml:trace contextRef="#ctx0" brushRef="#br0" timeOffset="2349.408">278 1,'72'162,"-56"-118,-3 1,-1-1,-2 2,-2 0,-2 0,-3 0,-1 20,-2-50,-1 1,0 0,-2 0,0-1,0 0,-2 1,0-2,-1 1,0 0,-1-1,-1 0,-1-1,0 0,0 0,-2-1,0 0,0-1,-1 0,0-1,-1 0,-1-1,-1 0,-53 28,37-26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00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0,'-19'38,"-11"23,-1 5,5-8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3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75,'1'-2,"0"0,1 0,-1 0,1 0,0 1,-1-1,1 1,0-1,0 1,0 0,0 0,0 0,0 0,1 0,-1 0,0 0,0 1,1-1,-1 1,0 0,1 0,-1 0,0 0,1 0,-1 0,1 0,254-14,-117-20,-138 34,0-1,0 1,0 0,0 0,0 0,1 0,-1 0,0 1,0-1,0 1,0-1,0 1,0 0,0-1,0 1,-1 0,1 0,0 1,0-1,-1 0,1 1,-1-1,1 0,-1 1,0 0,1-1,-1 1,0 0,0 0,0 0,0 0,-1 0,1 0,0 0,-1 0,1 0,-1 0,0 1,1 83,-57 190,23-31,5-41,-7-237,23 22,-1 1,0 0,0 1,-1 1,-1 0,1 1,-1 0,-1 1,1 1,-1 0,0 2,0-1,-9 1,-5 3,1 0,-1 3,0 0,1 2,-1 1,1 1,1 2,0 0,0 2,1 2,0 0,1 2,0 0,2 2,-13 11,32-24,-1-1,1 0,0 0,0 0,1 1,-1 0,1 0,0 0,0 0,0 1,0 0,1 0,0 0,0 0,0 0,0 1,1-1,0 1,0-1,0 4,3-7,-1-1,1 0,0 1,0-1,0 0,0 0,0 0,0 0,1 0,-1 0,0 0,0 0,1 0,-1-1,0 1,1-1,-1 1,1-1,-1 1,1-1,-1 0,1 1,-1-1,1 0,-1 0,1 0,-1 0,1-1,-1 1,1 0,-1-1,1 1,0-1,20-2</inkml:trace>
  <inkml:trace contextRef="#ctx0" brushRef="#br0" timeOffset="361.03">447 498,'127'-23,"-103"21,289-2,-125-33,-188 36,1 1,0-1,-1 1,1-1,-1 1,1-1,0 1,-1-1,1 1,0-1,0 1,0 0,-1-1,1 1,0 0,0 0,0 0,-1 0,1 0,0 0,0 0,0 0,0 0,-1 0,1 0,0 0,0 0,0 1,-1-1,1 0,0 1,0-1,-1 1,1-1,0 1,-1-1,1 1,0-1,-1 1,1-1,-1 1,1 0,-1-1,1 1,-1 0,0 0,1-1,-1 1,0 0,1 0,-1 0,0-1,0 1,0 0,0 0,0 0,0 0,0-1,0 1,-8 8</inkml:trace>
  <inkml:trace contextRef="#ctx0" brushRef="#br0" timeOffset="615.755">1293 470,'-5'39,"-6"26,-1 8,1-5,2-8,4-10,1-13</inkml:trace>
  <inkml:trace contextRef="#ctx0" brushRef="#br0" timeOffset="864.577">1322 188,'0'0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9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0,'-19'34,"-7"10</inkml:trace>
  <inkml:trace contextRef="#ctx0" brushRef="#br0" timeOffset="582.423">356 423,'-32'20,"1"2,2 2,0 0,2 2,0 1,2 2,-18 26,40-53,0 0,1 1,-1-1,1 1,-1-1,1 1,0 0,0 0,0 0,1 0,-1 0,1 0,-1 0,1 1,0-1,0 0,1 1,-1-1,1 1,0-1,-1 1,2-1,-1 1,0-1,1 1,-1-1,1 1,0-1,0 0,1 1,-1-1,1 0,-1 0,1 0,0 0,0 0,0 0,1-1,-1 1,0-1,1 0,0 1,0-1,0 0,0 0,9-1,0 0,0 0,0-1,0 0,0-1,0-1,0 0,0 0,-1-1,1-1,-1 0,0-1,0 0,0 0,-1-1,1 0,-1-1,-1-1,0 1,0-1,0-1,3-4,6-1,4-5,-1 0,0-1,-2-1,0 0,-1-2,-2 0,0-1,-2-1,0 0,-2-1,-1 0,-1-1,-1 0,-1 0,-2-1,0 0,-2-1,-1 1,-2-1,-1 0,1 26,-1-1,0 0,0 1,0-1,0 1,-1-1,0 1,1-1,-1 1,0-1,-1 1,1 0,-1-1,1 1,-1 0,0 0,0 0,0 0,-1 1,1-1,-1 1,1-1,-1 1,0 0,0 0,0 0,0 0,0 0,-1 1,1 0,0-1,-1 1,1 0,-1 1,1-1,-1 1,1-1,-1 1,0 0,1 1,-1-1,1 0,-1 1,1 0,-1 0,-2 1,-6 7,1 0,0 1,1 0,0 0,1 1,0 1,0-1,2 2,-1-1,1 1,1 0,1 0,0 1,-2 5,3-7,0 1,1-1,1 1,-1 0,2 0,0 1,1-1,0 0,1 0,0 0,1 0,0 0,1 0,1 0,0-1,1 0,0 0,1 0,0 0,1-1,0 0,1 0,6 6,-8-10,2 0,-1-1,1 1,0-1,0-1,1 0,-1 0,1 0,1-1,-1-1,0 0,1 0,6 1,5-1</inkml:trace>
  <inkml:trace contextRef="#ctx0" brushRef="#br0" timeOffset="1049.019">836 479,'-8'10,"0"1,1 0,1 0,0 1,0-1,1 1,1 0,0 1,1-1,0 1,1 0,0 0,1 1,1-11,0-1,0 1,1-1,-1 1,0-1,1 1,0-1,0 1,0-1,0 0,0 0,0 1,1-1,-1 0,1 0,-1 0,1 0,0-1,0 1,-1 0,1-1,1 1,-1-1,0 0,0 0,0 1,1-1,-1-1,0 1,1 0,-1-1,1 1,-1-1,1 0,-1 0,1 0,-1 0,1 0,-1 0,1-1,-1 1,1-1,-1 0,1 1,-1-1,0 0,1-1,-1 1,0 0,0-1,0 1,0-1,1-1,22-13,-1-2,0-1,-2-1,0 0,8-12,54-58,-59 73,-16 38,-27 314,18 34,-21-259,20-107,-1 0,0 0,1 0,-1 0,0 0,0 0,-1 0,1-1,-1 1,1-1,-1 0,0 0,0 0,0 0,0 0,0 0,0-1,0 0,-1 0,1 1,0-2,-1 1,1 0,-1-1,1 0,-1 1,1-1,-1-1,1 1,-1 0,1-1,0 0,0 0,0 1,0-2,0 1,0 0,1-1,-1 1,0-1,1 0,-1 0,1 0,0 0,-1 0,1 0,0-1,0 1,1-1,-1 1,0-1,1 0,0 0,-1 0,1 0,0 0,1 0,-1 0,0 0,1-1,-4-98,5 85,1-41,-1 33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269 475,'-23'10,"0"1,1 1,0 1,1 1,0 1,1 1,1 0,0 1,2 2,-12 14,-2 29,30-61,1 1,0-1,-1 1,1-1,0 1,0-1,0 1,0 0,1-1,-1 1,0-1,1 1,-1-1,1 0,-1 1,1-1,-1 1,1-1,0 0,0 0,0 1,0-1,0 0,0 0,0 0,0 0,0 0,1 0,-1 0,0-1,1 1,-1 0,1-1,-1 1,0-1,1 1,-1-1,1 0,-1 1,1-1,-1 0,1 0,12-1,-1 0,0-1,0 0,0-1,0-1,0 0,-1 0,1-2,-1 1,0-2,-1 1,0-2,7-5,21-17,-3-1,0-2,-2-1,17-25,-34 40,3-3,-1 0,-2-2,0 0,-1-1,-1 0,-2-2,0 1,-2-2,-1 1,-1-2,-2 1,2-12,-8 35,0 1,0-1,0 1,-1-1,1 1,-1-1,0 0,-1 1,1-1,-1 1,1-1,-2 1,1-1,0 1,-1 0,0 0,0-1,0 1,0 0,-1 1,1-1,-1 0,0 1,0-1,-1 1,1 0,-1 0,1 1,-1-1,0 0,0 1,0 0,0 0,0 1,-1-1,1 1,-1 0,1 0,-1 0,1 0,-1 1,1 0,-1 0,1 0,-1 1,0-1,1 1,-1 0,1 0,-1 1,-10 7,0 1,1 0,1 1,-1 0,2 1,0 1,0 0,1 1,1 0,0 0,1 1,0 0,1 1,1 0,1 0,0 1,1 0,1 0,0 0,2 0,0 0,1 1,0 4,2-6,0 0,1-1,0 1,1-1,1 1,1-1,0 0,1 0,0-1,2 0,-1 0,2-1,0 0,0 0,1-1,1 0,0-1,0 0,1-1,1 0,-1-1,2 0,-1-1,1 0,3 0,29-5,-25-6</inkml:trace>
  <inkml:trace contextRef="#ctx0" brushRef="#br0" timeOffset="249.027">946 335,'-29'38,"-14"27,-4 8,5-5,10-8,5-10,9-8,6-8,5-3,4-13,3-14,1-7</inkml:trace>
  <inkml:trace contextRef="#ctx0" brushRef="#br0" timeOffset="431.899">720 249,'10'43,"12"29,3 7,2-5,-4-11,0-11,-1-9,2-12,-3-7,-1-8,-4-10,-4-7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2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1 367,'921'0,"-985"5,38 1</inkml:trace>
  <inkml:trace contextRef="#ctx0" brushRef="#br0" timeOffset="247.355">86 508,'38'5,"42"1,17 1,1-2,-6-2,-15-1,-10 0,-11-2,-11 0,-9 5,-5 1,-3-1,-1 0,-6-2</inkml:trace>
  <inkml:trace contextRef="#ctx0" brushRef="#br0" timeOffset="669.568">565 0,'88'88,"-80"-81,217 131,-75-52,-138-78,0 0,-1 1,1 0,-2 0,1 2,-2-1,1 1,3 7,-11-15,1 0,-1 0,-1 1,1-1,0 0,-1 1,0-1,0 1,0 0,0-1,0 1,-1 0,0 0,0-1,0 1,0 0,0 0,-1-1,0 1,0 0,0-1,0 1,0 0,-1-1,1 0,-1 1,0-1,0 0,0 0,-1 0,1 0,-1 0,1-1,-2 2,-146 91,104-71,-312 144,299-131,46-28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480 509,'1'-1,"-1"-1,0 1,0-1,0 0,0 1,0-1,-1 1,1-1,-1 1,1-1,-1 1,1-1,-1 1,1-1,-1 1,0 0,0-1,0 1,0 0,0 0,0-1,0 1,-1 0,1 0,0 0,0 1,-1-1,1 0,-1 0,1 1,-1-1,1 1,-1-1,1 1,-1 0,1-1,-1 1,0 0,1 0,-1 0,1 0,-1 0,0 1,1-1,-1 0,1 1,-1-1,1 1,-1 0,1-1,0 1,-1 0,1 0,0 0,-1 0,1 0,0 0,0 0,0 1,0-1,0 0,0 0,0 1,1-1,-1 2,-4 8,1 1,1 0,0 0,1 0,0 0,0 0,2 0,-1 1,2-1,0 0,0 3,1 19,0 418,-2-433,-1 1,0-1,-2 0,0 1,-1-1,-2 0,1-1,-3 2,8-19,-1 0,0-1,1 1,-1-1,0 1,1-1,-1 1,0-1,0 1,0-1,1 0,-1 1,0-1,0 0,0 0,0 0,0 0,0 1,1-1,-1 0,0-1,0 1,0 0,0 0,0 0,0 0,1-1,-1 1,0 0,0-1,0 1,1-1,-1 1,0-1,1 1,-1-1,0 0,1 1,-1-1,0 0,1 1,-1-1,1 0,0 0,-1 1,1-1,0 0,-1 0,1 0,0 0,0 1,0-1,-1 0,1 0,0 0,0 0,0 0,1 0,-1 0,0 1,0-1,-8-20</inkml:trace>
  <inkml:trace contextRef="#ctx0" brushRef="#br0" timeOffset="299.661">0 481,'44'0,"32"-5,14-1,-3 0,-8 1,-12-3,-13-1,-10 2,-9 1,-4 3,-4 0,-6-2,-2-2,1 2,2 5,-3 8,0 3,-4-1</inkml:trace>
  <inkml:trace contextRef="#ctx0" brushRef="#br0" timeOffset="688.708">820 791,'33'5,"26"1,8 1,-4-2,-6-2,-9-1,-8 0,-6-2,-3 0,-3 0,-6 0</inkml:trace>
  <inkml:trace contextRef="#ctx0" brushRef="#br0" timeOffset="934.246">876 989,'38'0,"23"0,5 0,-3 0,-8 0,-9 0,-2-4,-4-3,-9 1</inkml:trace>
  <inkml:trace contextRef="#ctx0" brushRef="#br0" timeOffset="1304.165">2174 256,'0'14,"0"15,0 6,0 3,5 0,1-3,0-1,-1-3,3-5,1-4,-2 0,-1 1,2-3,0-1,-1 1,3-2,0-4</inkml:trace>
  <inkml:trace contextRef="#ctx0" brushRef="#br0" timeOffset="1552.509">1977 707,'38'0,"37"0,11 0,-6 0,-10 0,-13 0,-16 0</inkml:trace>
  <inkml:trace contextRef="#ctx0" brushRef="#br0" timeOffset="1901.012">2032 904,'33'6,"-22"-5,0 0,-1 1,1 1,0-1,-1 2,0-1,0 2,0-1,0 1,-1 1,0-1,7 7,-14-10,-1-1,1 1,-1 0,0 0,0-1,0 1,0 0,0 0,0 0,0 0,-1 0,1 0,-1 0,0 1,1-1,-1 0,0 0,0 0,0 0,0 0,-1 0,1 1,-1-1,1 0,-1 0,0 0,0 0,0 0,0 0,0-1,0 1,0 0,-1 1,-56 56,44-46,8-9,1 0,0 1,0-1,1 1,-1 0,1 1,0-1,0 1,1-1,0 1,0 0,0 0,1 1,0-1,0 1,0-1,1 1,0 0,3-4,0 0,0 0,0 0,1-1,-1 1,1-1,0 1,0-1,0 0,0 0,0 0,0 0,0-1,1 1,-1-1,0 0,1 0,0 0,-1 0,1-1,-1 0,1 1,0-1,-1 0,1-1,-1 1,1-1,2 0,-1 1,73-14,-59 7</inkml:trace>
  <inkml:trace contextRef="#ctx0" brushRef="#br0" timeOffset="2553.356">2682 594,'21'-28,"2"2,0 0,2 1,1 2,1 1,1-1,32-25,-60 47,1 0,0-1,1 1,-1 0,0 0,0 0,0 1,1-1,-1 0,0 0,1 1,-1-1,0 1,1-1,-1 1,1-1,-1 1,1 0,-1 0,1 0,-1 0,1 0,-1 0,1 0,-1 0,1 1,-1-1,1 1,-1-1,0 1,1-1,-1 1,0 0,1 0,-1 0,0-1,0 1,0 0,0 1,0-1,0 0,0 0,0 0,0 1,0-1,-1 0,1 1,0-1,-1 0,1 1,-1-1,0 1,1-1,-1 1,0-1,0 1,2 4,40 75,-40-79,0 1,0-1,0-1,0 1,0 0,0 0,1-1,-1 1,1-1,-1 0,1 0,0 0,-1 0,1 0,0-1,0 1,0-1,-1 0,1 0,0 0,0 0,0 0,0 0,-1-1,1 1,0-1,0 0,-1 0,1 0,0 0,-1-1,18-8,-1-2,0 0,-1-2,0 0,-1 0,12-15,33-26,-62 53,1 1,-1 0,1 0,0 0,0 0,-1 0,1 0,0 0,0 0,0 0,0 0,0 1,0-1,0 0,1 1,-1-1,0 1,0-1,0 1,1-1,-1 1,0 0,0 0,1 0,-1-1,0 1,1 0,-1 1,0-1,0 0,1 0,-1 0,0 1,0-1,1 1,-1-1,0 1,0 0,0-1,0 1,0 0,0 0,0-1,0 1,0 0,0 0,0 0,0 0,-1 0,1 1,0-1,-1 0,1 0,-1 0,1 1,11 126,-7-105,-1-2</inkml:trace>
  <inkml:trace contextRef="#ctx0" brushRef="#br0" timeOffset="2818.438">2766 763,'44'0,"37"0,16 0,-5-5,-8-1,-9 0,-12 1,-12 1,-11 2,-6 1,-4 0,-3 1,-2 0,-4 6,-1 0,-4 1</inkml:trace>
  <inkml:trace contextRef="#ctx0" brushRef="#br0" timeOffset="3402.541">3049 1074,'-214'314,"264"-383,149-178,-63 115,-83 95,-52 36,0 0,0 1,0-1,1 0,-1 1,0-1,1 0,-1 1,0 0,1-1,-1 1,1 0,-1 0,1 0,-1 0,0 0,1 0,-1 0,1 0,-1 1,1-1,-1 0,0 1,1-1,-1 1,0 0,0-1,1 1,-1 0,0 0,0 0,0 0,0 0,0 0,0 0,0 0,0 0,0 0,-1 1,1 0,21 184,18-76,-40-110,1 1,-1-1,1 1,-1-1,1 1,-1 0,1-1,-1 1,0-1,1 1,-1 0,0-1,1 1,-1 0,0 0,0-1,0 1,0 0,0-1,0 1,0 0,0 0,0-1,0 1,0 0,0-1,0 1,-1 0,1 0,0-1,-1 1,1 0,0-1,-1 1,1-1,-1 1,1 0,-1-1,1 1,-1-1,1 1,-1-1,1 0,-1 1,0-1,1 0,-1 1,0-1,1 0,-1 0,0 1,1-1,-1 0,0 0,0 0,1 0,-1 0,0 0,0 0,1 0,-1 0,0-1,0 1,-52-16,46 13,3 1,-31-10,0-2,1-2,1-1,0-2,-4-4,16 6</inkml:trace>
  <inkml:trace contextRef="#ctx0" brushRef="#br0" timeOffset="3735.392">3699 143,'36'49,"-2"2,-3 2,-1 0,-3 3,0 7,-17-36,-1 0,-1 1,-2 0,-1 1,-1-1,-1 1,-2 0,-1 0,-1 0,-1-1,-6 29,2-32,-1-1,-1 0,-1-1,-1 0,-1 0,-1-1,-1 0,0-1,-2-1,-1 0,0-1,-2-1,-10 9,-13 9,-3-3,-1-1,-1-2,-2-2,-32 13,44-23</inkml:trace>
  <inkml:trace contextRef="#ctx0" brushRef="#br0" timeOffset="4219.49">1722 1,'-43'186,"7"-38,7 1,-1 60,27-182,2 1,0-1,2 0,1 0,1 0,2 0,0-1,2 1,1-1,1-1,1 0,1 0,1-1,1 0,13 16,-10-20,0 0,2-2,0 0,1-1,1 0,0-2,1-1,1 0,0-1,1-2,0 0,1-2,22 7,123 32,-138-38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0,'-2'2,"1"-1,0 0,1 1,-1-1,0 1,0-1,1 1,-1 0,1-1,-1 1,1 0,-1-1,1 1,0 0,0-1,0 1,0 0,0-1,1 1,-1 0,0-1,1 1,-1 0,1-1,-1 1,1-1,0 1,0-1,0 1,0-1,0 1,0-1,0 0,1 1,67 120,39 184,-87-229,-21-76,1-1,-1 1,0 0,0-1,0 1,0 0,1-1,-1 1,0-1,0 1,1-1,-1 1,0-1,1 1,-1-1,1 1,-1-1,1 1,-1-1,1 0,-1 1,1-1,-1 0,1 1,0-1,-1 0,1 0,-1 1,1-1,0 0,-1 0,1 0,0 0,-1 0,1 0,-1 0,1 0,0 0,-1 0,1 0,0-1,-1 1,1 0,-1 0,1-1,0 1,-1 0,1-1,-1 1,1 0,-1-1,1 1,-1-1,0 1,1-1,-1 1,1-1,-1 1,0-1,0 0,1 1,-1-1,0 1,0-1,0 0,1 0,16-41,-16 41,98-349,-80 248,-18 90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15,'34'0,"272"0,-244 6,-70-19,6 5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3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1 127,'1'-2,"0"0,0 0,0 1,1-1,-1 0,1 1,-1-1,1 1,-1 0,1-1,0 1,0 0,-1 0,1 0,0 0,0 1,0-1,0 0,0 1,0-1,0 1,1 0,-1 0,0 0,0 0,0 0,0 0,1 1,71 0,-72-1,0 0,0 1,-1-1,1 1,0-1,0 1,-1 0,1 0,0 0,-1 0,1 0,0 0,-1 0,0 0,1 1,-1-1,0 1,0-1,1 1,-1-1,0 1,0 0,-1-1,1 1,0 0,-1 0,1 0,-1-1,1 1,-1 0,0 0,0 0,0 0,0 0,0 0,-1 1,-1 5,-1-1,0 1,0-1,0 1,-1-1,-1-1,1 1,-1 0,0-1,-1 0,1 0,-1-1,0 0,-1 0,1 0,-5 2,-45 46,55-52,0 0,1 0,-1 0,0 0,1 0,-1 0,1 0,-1 0,1 1,-1-1,1 0,0 0,0 1,-1-1,1 0,0 1,0-1,0 0,1 0,-1 1,0-1,0 0,1 0,-1 1,1-1,-1 0,1 0,-1 0,1 0,0 0,0 0,-1 0,1 0,0 0,0 0,0 0,0 0,0 0,0-1,0 1,0 0,1-1,-1 1,0-1,0 1,0-1,1 0,-1 1,63 14,56-13,-95-3</inkml:trace>
  <inkml:trace contextRef="#ctx0" brushRef="#br0" timeOffset="638.235">791 156,'-9'-14,"0"1,-1 0,-1 0,0 1,-1 1,0 0,-1 1,0 0,0 1,-1 0,0 1,-1 1,-3-1,15 6,1 1,0 0,-1 1,1-1,0 0,-1 1,1-1,-1 1,1 0,-1 0,1 0,-1 0,1 0,-1 0,1 1,-1-1,1 1,-1 0,1 0,0 0,0 0,-1 0,1 0,0 1,0-1,0 1,0-1,0 1,0 0,1 0,-1-1,1 1,-1 1,1-1,0 0,0 0,-1 0,2 1,-1-1,0 0,0 1,1-1,-1 1,1-1,0 1,0-1,0 1,0 0,0 22,1-1,2 1,0-1,1 0,2 0,0 0,2 0,6 14,13 45,83 257,-97-300,-2 0,-2 1,-2 1,-1-1,-1 38,-4-68,0 0,-2 0,1-1,-1 1,-1 0,0-1,-1 1,1-1,-2 0,0 0,0 0,-1 0,0-1,0 1,-1-1,-1-1,1 1,-1-1,-6 5,4-6,0-1,0 1,-1-2,0 1,0-1,0-1,-1 0,1 0,-1-1,0-1,0 1,0-2,-1 0,1 0,0-1,-1 0,1-1,-9-1,18 2,-1 0,1-1,0 1,0 0,-1-1,1 1,0-1,0 1,0-1,0 0,0 0,0 0,0 0,0-1,0 1,0 0,0-1,1 1,-1-1,1 0,-1 0,1 1,0-1,-1 0,1 0,0 0,0 0,0 0,1-1,-1 1,1 0,-1 0,1 0,-1-1,1 1,0 0,0 0,0-1,1 1,-1 0,0-1,1 1,0 0,0-1,42-94,-42 95,14-23</inkml:trace>
  <inkml:trace contextRef="#ctx0" brushRef="#br0" timeOffset="1169.025">1383 183,'-2'-6,"-1"0,0 0,0 0,-1 1,0-1,0 1,0 0,-1 0,1 0,-1 0,-1 1,1 0,0 0,-1 1,0-1,0 1,0 0,0 1,0-1,-1 1,1 1,-1-1,1 1,-1 0,1 1,-1-1,0 1,0 1,1-1,-1 1,1 0,-1 1,1-1,-1 1,1 1,0-1,0 1,-4 2,3 3,0 0,1 0,0 1,1 0,0 0,0 0,1 1,0-1,1 1,0 0,1 0,-1 0,2 0,0 0,0 1,1-1,0 0,0 1,2-1,-1 0,1 1,0-1,1 0,1-1,-1 1,1-1,1 1,0-1,0 0,1-1,0 1,135 246,-134-247,0 0,-1 0,0 1,-1 0,1 0,-2 1,0 0,0 0,0 0,-1 0,-1 0,0 0,0 1,-1-1,0 1,-1 0,0-1,-1 1,0-1,-1 1,0-1,-1 0,0 0,0 0,-1 0,0 0,-1-1,-2 4,-3-1,-1-1,-1 0,0 0,-1-1,0-1,0 0,-1-1,0 0,0-1,-1-1,0 0,0-1,-1 0,-13 1,27-5,0-1,0 0,0 1,0-1,0 0,0 0,0 0,0-1,0 1,0 0,0-1,0 1,0-1,0 0,0 1,1-1,-1 0,0 0,1 0,-1 0,0-1,1 1,-1 0,1-1,0 1,0-1,-1 1,1-1,0 0,0 0,-6-14</inkml:trace>
  <inkml:trace contextRef="#ctx0" brushRef="#br0" timeOffset="1751.067">1863 466,'-22'7,"-1"2,1 1,1 0,0 2,0 0,1 1,1 1,0 1,1 1,0 0,2 1,-15 19,27-31,-1 1,1-1,0 1,0 0,1 0,0 0,0 0,0 0,1 1,-1-1,2 1,-1 0,1 0,0-1,0 1,1 0,0 0,0 0,1 0,0 0,0 0,0-1,1 1,0 0,1-1,-1 1,1-1,0 0,1 0,-1 0,1-1,1 1,-1-1,1 0,0 0,4 4,-2-5,0 1,0-1,0 0,0-1,1 1,0-1,-1-1,1 0,0 0,0 0,1-1,-1-1,0 1,0-1,0 0,1-1,-1 0,0 0,0-1,0 0,0-1,-1 1,1-1,0-1,-1 0,0 0,4-3,4-3,0 0,0-1,-2 0,1-1,-2-1,1 0,-2-1,0 0,0-1,-2 0,0 0,2-6,2-6,-1 0,-1 0,-1-2,-2 1,-1-1,-1 0,-2 0,-1-1,-1 0,-1 1,-2-1,0 0,-3 1,-1-5,4 28,0-1,-1 1,0 0,0 0,0 0,-1 0,0 0,0 1,-1-1,1 1,-1 0,0-1,-1 2,1-1,-1 1,0-1,0 1,0 1,-1-1,1 1,-1 0,0 0,0 0,0 1,0 0,0 0,-1 1,1 0,0 0,-1 0,1 1,-1 0,1 0,-1 0,1 1,-1 0,1 1,0-1,0 1,-5 2,5 1,1 1,-1 0,1 0,0 0,1 1,-1 0,1 0,1 0,-1 0,1 1,1-1,-1 1,1-1,0 1,1 0,0 0,0 0,1 0,0 0,0 0,1 3,5 20,0-1,2 1,1-1,1-1,2 0,1 0,1-1,13 18,-18-31,-1 0,2-1,0 1,1-2,0 0,1 0,0-1,1-1,1 0,0 0,0-2,1 0,0 0,0-1,1-1,11 3,-3-6</inkml:trace>
  <inkml:trace contextRef="#ctx0" brushRef="#br0" timeOffset="2004.234">2541 466,'-24'38,"-18"28,-1 6,6-3,6-9,6-10,9-9,7-6,5-9</inkml:trace>
  <inkml:trace contextRef="#ctx0" brushRef="#br0" timeOffset="2250.73">2230 437,'20'34,"19"25,10 8,0-4,-3-6,-5-14,-9-9,-5-11,-3-8,-5-8</inkml:trace>
  <inkml:trace contextRef="#ctx0" brushRef="#br0" timeOffset="2414.885">2908 127,'-24'48,"-13"20,0 5,6-12</inkml:trace>
  <inkml:trace contextRef="#ctx0" brushRef="#br0" timeOffset="3269.406">3303 550,'-22'0,"-1"1,0 2,0 0,1 1,0 1,0 1,0 1,1 1,-1 0,2 2,0 1,0 0,1 2,-6 4,20-12,1-1,-1 1,1 0,0 0,0 0,0 1,1 0,-1-1,2 1,-1 0,0 1,1-1,0 0,1 1,0-1,0 1,0-1,1 1,-1-1,2 1,-1 0,1-1,0 1,0-1,1 1,-1-1,2 0,-1 0,1 0,0 0,0 0,0 0,1-1,0 1,0-1,0 0,1 0,0-1,0 1,0-1,0 0,1-1,-1 1,1-1,6 2,-3-3,0 0,0-1,0 0,1-1,-1 1,0-2,1 0,-1 0,0 0,0-1,0-1,0 1,-1-2,1 1,0-1,-1 0,0-1,6-4,129-112,-121 102,-2 0,0-2,-2-1,0 0,-2-1,0-1,-1-1,-2 0,-1-1,0 0,-2-1,-1 0,-2 0,0-1,-2 0,1-12,-18-101,12 137,-1 1,0 0,0 0,0-1,-1 1,1 0,0 0,-1 0,0 0,0 0,0 1,0-1,0 1,-1-1,1 1,-1 0,0-1,1 1,-1 1,0-1,0 0,0 1,0 0,-1-1,1 1,0 0,-1 1,1-1,0 1,-1-1,1 1,0 0,-1 0,1 0,-1 1,1-1,0 1,-1 0,0 0,-11 5,0 0,0 1,1 1,0 0,0 1,1 0,0 1,1 0,0 2,0-1,2 1,-1 1,-6 10,8-10,0 0,1 1,0 0,1 0,1 1,0 0,1 0,0 1,2-1,-1 1,2 0,0 0,1 0,1 0,1 0,0 0,1 0,0 0,1 0,1-1,1 1,0-1,1 0,0 0,3 1,-1-6,1 0,1-1,0-1,0 1,0-2,1 1,0-2,1 1,0-1,-1-1,2 0,-1-1,1 0,4 0,14 3</inkml:trace>
  <inkml:trace contextRef="#ctx0" brushRef="#br0" timeOffset="3785.27">3670 636,'-3'9,"1"1,-1 0,2 0,-1 0,1 1,1-1,0 0,0 0,1 1,1-1,-1 0,1 0,1 0,0 0,4 8,-6-16,0 0,1 1,-1-1,0 0,1 0,-1 0,1 0,0 0,-1-1,1 1,0 0,0-1,0 1,0-1,1 0,-1 0,0 0,0 0,1 0,-1 0,1 0,-1-1,1 0,-1 1,1-1,-1 0,1 0,-1 0,1 0,-1-1,1 1,-1-1,0 1,1-1,-1 0,0 0,1 0,-1 0,0-1,0 1,2-2,79-71,43-72,-123 141,25-27,-27 32,-1-1,1 1,-1-1,1 1,-1 0,1-1,0 1,-1 0,1-1,-1 1,1 0,0 0,-1 0,1 0,0-1,-1 1,1 0,0 0,-1 0,1 0,0 1,-1-1,1 0,0 0,-1 0,1 0,0 1,-1-1,1 0,-1 1,1-1,-1 0,1 1,-1-1,1 1,-1-1,1 1,-1-1,1 1,-1-1,1 1,-1-1,0 1,0-1,1 1,-1 0,0-1,0 1,0 0,1-1,-1 1,0 0,0-1,0 1,0 0,2 9,-1 1,0 0,-1 0,0 0,0 0,-1 0,-1 0,0-1,0 1,-4 9,-7 46,6 94,8-115,-3 0,-1 1,-3-1,-7 29,3-34,9-26,-1-1,0 1,-1-1,-1 1,0-1,-1 0,0-1,-1 1,-1-1,0 0,0 0,-1-1,0 0,-1-1,-1 1,1-2,-2 1,1-2,-3 2,12-9,-1 0,1-1,-1 1,1 0,-1-1,1 1,-1-1,1 0,-1 1,0-1,1 0,-1 0,0 0,1 0,-1 0,1-1,-1 1,0 0,1-1,-1 1,1-1,-1 1,1-1,-1 0,1 0,-1 0,1 0,0 0,0 0,-1 0,1 0,0 0,0-1,0 1,0 0,0-1,1 1,-1-1,0 1,1-1,-1 1,1-1,-1 1,1-1,0 1,-1-2,-5-83,7 80,1-38,3 0,1 1,2-1,12-35,-11 50</inkml:trace>
  <inkml:trace contextRef="#ctx0" brushRef="#br0" timeOffset="4033.169">4403 127,'-24'38,"-12"23,-6 5,5-3,9-8,8-13</inkml:trace>
  <inkml:trace contextRef="#ctx0" brushRef="#br0" timeOffset="5973.202">4658 748,'10'0,"12"0,7 0,4 0,1 0,0 0,-2 0,-1-5,-1-1,-1 0,0 1,-1 1,-5-3,-1 0,0 0,-4 2</inkml:trace>
  <inkml:trace contextRef="#ctx0" brushRef="#br0" timeOffset="6272.887">4940 381,'-10'57,"-3"25,1 2,2-8,3-12,8-12,3-10,1-8,0-9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28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268 452,'-7'1,"20"-22,141-191,-51 55,-102 156,-1 0,1 1,-1-1,1 0,0 1,-1-1,1 0,0 1,0-1,-1 1,1-1,0 1,0 0,0-1,0 1,0 0,-1-1,1 1,0 0,0 0,0 0,0 0,0 0,0 0,0 0,0 0,0 0,0 0,-1 1,1-1,0 0,0 1,0-1,0 0,0 1,-1-1,1 1,0-1,0 1,-1 0,1-1,0 1,-1 0,1 0,-1-1,1 1,-1 0,1 0,-1 0,0-1,1 1,-1 0,0 0,0 0,1 0,-1 0,0 0,0 0,0 0,10 59,-11-22,0-31,0 1,1 0,0-1,0 1,1-1,0 1,0-1,0 1,1-1,0 0,1 1,0-1,0-1,4 8,-5-13,0 1,0-1,0 1,0-1,0 0,0 0,0 0,0 0,1 0,-1 0,0-1,1 1,-1-1,0 1,1-1,-1 0,1 0,-1 0,1 0,-1-1,0 1,1-1,-1 1,0-1,1 0,-1 0,0 0,0 0,0 0,0-1,0 1,0 0,1-2,64-53,72-101,-109 113,-19 68,2 33,-11-44,0 0,1 0,0 0,1-1,0 0,1 0,0 0,1 0,1-1,0 0,3 3,2-1</inkml:trace>
  <inkml:trace contextRef="#ctx0" brushRef="#br0" timeOffset="327.924">268 481,'111'10,"0"-5,0-5,-1-5,87-15,-194 20,39-8,1 2,0 2,1 1,-1 3,6 2,-27 2,-5 3</inkml:trace>
  <inkml:trace contextRef="#ctx0" brushRef="#br0" timeOffset="1027.989">635 678,'-11'12,"-46"44,2 3,3 2,-1 7,12 9,41-77,1-1,-1 1,0 0,0 0,1 0,-1-1,0 1,0 0,1 0,-1 0,0 0,0 0,1-1,-1 1,0 0,1 0,-1 0,0 0,0 0,1 0,-1 0,0 0,1 0,-1 0,0 0,0 0,1 1,-1-1,0 0,1 0,-1 0,0 0,0 0,1 1,-1-1,0 0,0 0,0 0,1 1,-1-1,0 0,0 0,0 0,1 1,-1-1,0 0,0 1,0-1,0 0,0 0,0 1,0-1,0 0,0 1,0-1,0 0,0 0,0 1,0-1,0 0,0 1,0-1,0 0,24-15,135-166,6 16,-164 164,-1 1,1-1,-1 0,1 1,-1-1,1 1,0-1,-1 1,1-1,0 1,-1 0,1-1,0 1,0 0,-1 0,1-1,0 1,0 0,0 0,-1 0,1 0,0 0,0 0,0 0,0 0,-1 0,1 1,0-1,0 0,-1 0,1 1,0-1,0 0,-1 1,1-1,0 1,-1-1,1 1,-1-1,1 1,0 0,-1-1,1 1,-1 0,0-1,1 1,-1 0,1-1,-1 1,0 0,17 49,-12-34,73 119,-48-90,-29-45,0 1,0 0,0 0,0 0,0 0,0-1,-1 1,1 1,0-1,-1 0,1 0,-1 0,1 0,-1 0,0 0,1 1,-1-1,0 0,0 0,0 1,0-1,0 0,0 0,0 0,0 1,0-1,0 0,-1 0,1 0,-1 1,1-1,-1 0,1 0,-1 0,0 0,1 0,-1 0,0 0,0 0,0 0,0 0,0-1,0 1,0 0,0-1,0 1,0 0,0-1,0 1,0-1,-1 0,1 1,0-1,0 0,0 0,-1 0,1 0,0 0,0 0,-1 0,1 0,0 0,0-1,0 1,-1-1,-21-4,0-1,0-1,1-1,0-1,1-1,0-1,1-1,-1-1,-16-8,-10-7,29 14</inkml:trace>
  <inkml:trace contextRef="#ctx0" brushRef="#br0" timeOffset="1483.996">1313 57,'21'13,"36"113,-43-88,-1 0,-2 1,-2 1,-2-1,-1 2,-2-1,-2 0,-2 1,-3 21,1-45,-1 1,-1-1,0 0,-1 0,-1-1,-1 1,0-1,-1-1,-1 1,0-1,-1-1,-1 0,0 0,-1-1,-1 0,1-1,-2-1,-8 6,-1-2</inkml:trace>
  <inkml:trace contextRef="#ctx0" brushRef="#br0" timeOffset="1946.431">296 1,'-27'28,"1"1,2 2,0 0,3 1,0 2,2 0,-12 32,14-30,1 0,2 1,2 0,1 1,2 1,1-1,2 1,2 1,2-1,1 12,-1-32,1-1,1 0,1 0,0 0,2 0,0 0,0 0,2 0,0-1,1 0,1 0,1 0,0-1,1 0,1-1,0 0,1 0,0-1,2-1,-1 0,2 0,0-1,13 8,-3-7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4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155 103,'1'0,"-1"0,1 0,0 0,0 0,0 0,-1 0,1 0,0 0,0-1,-1 1,1 0,0 0,-1-1,1 1,0-1,-1 1,1 0,0-1,-1 1,1-1,-1 1,1-1,-1 0,1 1,-1-1,1 0,-1 1,0-1,1 0,-1 1,0-1,0 0,1 0,-1 1,0-1,0 0,0 0,0 1,0-1,0 0,0 0,0 0,0 1,-1-1,1 0,0 0,0 1,-1-1,1 0,0 1,-1-1,1 0,-8-8,4 4,0-1,0 1,0 0,-1 1,0-1,0 1,0 0,0 0,-1 0,0 1,1 0,-1 0,0 0,-1 1,1 0,-4-1,7 5,0 0,0 1,1 0,-1-1,1 1,0 0,-1 0,1 0,1 0,-1 1,0-1,1 1,0-1,-1 1,1-1,1 1,-1-1,0 1,1 0,0 0,0-1,0 1,0 0,1-1,-1 1,1 0,-1 3,-1 30,0-1,3 1,1 0,2 0,1-1,11 34,64 183,-76-26,-4-223,0 1,-1-1,1 1,-1 0,0-1,-1 1,1 0,-1-1,0 1,0-1,-1 1,1-1,-1 1,0-1,0 0,0 0,-1 0,1 0,-1 0,0-1,0 1,0-1,-1 0,1 1,-1-2,0 1,0 0,0-1,0 0,0 0,0 0,-1 0,1-1,-1 1,1-1,-1 0,1-1,-3 1,-38-40,33 24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5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171 167,'1'-6,"0"-1,0 1,-1 0,0 0,0-1,0 1,-1 0,0 0,0-1,0 1,-1 0,0 0,0 0,-1 1,1-1,-1 0,-1 1,1 0,-1 0,0 0,0 0,0 0,-1 1,1 0,-1 0,0 0,-1 1,1-1,0 1,-1 1,-3-2,7 4,-1 0,0 0,1 0,-1 0,0 1,1 0,-1-1,1 1,-1 0,1 0,-1 0,1 0,0 1,-1-1,1 1,0-1,0 1,0 0,0 0,0 0,1 0,-1 0,1 0,-1 0,1 1,0-1,-1 1,1-1,1 1,-1-1,0 1,-18 84,36 78,-5-99,97 357,-76-225,-31-194,-1 1,0 0,0-1,-1 1,1 0,-1-1,0 1,0 0,-1-1,1 1,-1 0,0-1,0 1,-1-1,1 1,-1-1,0 1,0-1,0 0,-1 0,0 0,0-1,0 1,0 0,0-1,-1 0,1 0,-1 0,0 0,0-1,0 1,0-1,0 0,-1 0,1-1,0 1,-1-1,-3 1,5-2,-1 0,0-1,1 1,-1 0,1-1,-1 0,1 0,0 0,-1 0,1-1,0 1,0-1,0 0,0 0,0 0,0 0,0 0,1-1,-1 1,1-1,0 0,-1 1,1-1,1 0,-1 0,0-1,1 1,-1 0,0-4,-3-13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24,'-14'117,"10"-101,0 1,2 0,0 0,1 0,0 0,1-1,1 1,1 0,1 0,2 9,-4-23,1 0,0 0,0 0,-1 0,2-1,-1 1,0-1,0 1,1-1,-1 0,1 0,0 0,0 0,-1-1,1 1,0-1,1 0,-1 0,0 0,0 0,0 0,1-1,-1 1,0-1,1 0,-1 0,0 0,0 0,1-1,-1 1,0-1,0 0,1 0,-1 0,0-1,0 1,0-1,0 1,-1-1,1 0,0 0,-1 0,1-1,-1 1,0 0,0-1,0 0,0 1,0-1,-1 0,1-1,116-167,-118 171,20-30,-20 30,1 0,-1-1,0 1,0-1,1 1,-1-1,0 1,0 0,1-1,-1 1,1 0,-1-1,0 1,1 0,-1 0,1-1,-1 1,0 0,1 0,-1 0,1 0,-1-1,1 1,-1 0,1 0,-1 0,1 0,-1 0,1 0,-1 0,1 0,-1 0,1 1,-1-1,0 0,1 0,-1 0,1 0,-1 1,1-1,-1 0,0 1,1-1,-1 0,1 1,-1-1,0 0,0 1,1-1,-1 0,0 1,0-1,1 1,-1-1,0 1,0-1,0 1,0-1,1 0,-1 1,0-1,0 1,0-1,0 1,10 55,-11-51,1 1,0 0,1 0,-1 0,1 0,0 0,0-1,1 1,0 0,0-1,0 1,1-1,0 0,0 0,0 0,0 0,1 0,0-1,0 1,0-1,0 0,1-1,0 1,0-1,0 0,0 0,4 2,-1-3,0-1,0 0,0-1,0 1,0-2,0 1,-1-1,1 0,0-1,0 1,0-2,-1 1,1-1,-1 0,0-1,0 1,0-1,0-1,-1 1,0-1,4-4,1-1,0-1,-1 0,0 0,-1-1,0 0,-1-1,0 0,-1 0,0-1,-1 0,0-2,-5 13,0 0,1 0,-1-1,0 1,0 0,-1-1,1 1,-1-1,0 1,0-1,0 1,0-1,0 1,-1-1,0 1,1 0,-1-1,0 1,-1 0,1-1,-1 1,1 0,-1 0,0 0,-1 0,-8 2,0 5</inkml:trace>
  <inkml:trace contextRef="#ctx0" brushRef="#br0" timeOffset="415.518">875 249,'140'-73,"-133"69,0-1,0 0,0-1,-1 1,0-1,0-1,-1 1,1-1,-2 0,1 0,-1 0,0-1,0 0,-1 0,0 0,0 0,-1-2,-1 9,0-1,-1 1,0-1,1 0,-1 1,0-1,0 0,0 1,0-1,0 0,0 1,0-1,-1 0,1 1,0-1,-1 0,0 1,1-1,-1 1,0-1,0 1,0-1,0 1,0 0,0-1,0 1,0 0,0 0,-1 0,1 0,-1 0,1 0,0 0,-1 0,0 1,1-1,-1 1,1-1,-1 1,0-1,1 1,-1 0,-1 0,-71 17,65-12,1 1,0 0,0 0,0 0,1 1,-1 0,2 1,-1-1,1 1,0 1,1-1,0 1,-1 2,4-6,0-1,0 1,0 0,0 0,1 0,0 0,0 0,0 0,1 0,-1 0,1 0,1 0,-1 0,1 0,-1 0,1 0,1 0,-1 0,1 0,0 0,0-1,0 1,1-1,-1 0,1 1,1 0,8 5,1 0,0-1,0-1,1 0,-1-1,2 0,-1-1,1-1,0 0,0-1,0 0,1-2,-1 1,1-2,0 0,-1-1,1-1,0 0,13-4,-1 0,-4-1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8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0 211,'57'284,"-30"-87,-27-191,0-1,0 1,0 0,1-1,-1 1,1 0,0 0,1-1,0 1,-1-1,2 0,-1 1,1-1,0 1,-1-6,-1 0,0 0,0 0,0 0,0-1,0 1,0 0,0-1,0 1,0 0,0-1,0 0,0 1,0-1,0 0,0 1,0-1,-1 0,1 0,0 1,0-1,-1 0,1 0,-1 0,1 0,-1 0,1 0,-1 0,1 0,-1 0,0-1,0 1,0 0,0 0,1-1,85-313,-13 139,-51 131,-17 28</inkml:trace>
  <inkml:trace contextRef="#ctx0" brushRef="#br0" timeOffset="588.383">734 14,'0'-5,"-5"-2,-2 6,-3 2,-2 7,-2 1,0 4,-1 0,1 3,3 2,-1 0,1 0,-2-2,-4 1,2 2,-2-2,6-4,6-4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1 118,'137'0,"-135"0,0 0,0 0,0 1,0-1,0 0,1 1,-1-1,0 1,0 0,-1-1,1 1,0 0,0 0,0 0,0 1,-1-1,1 0,-1 1,1-1,-1 1,1 0,-1-1,0 1,0 0,0 0,0-1,0 1,0 0,0 0,-1 0,1 0,-1 0,1 0,-1 1,0-1,0 0,0 0,0 0,0 0,0 0,-1 0,1 0,-1 0,1 0,-1 0,0 0,0 0,0 0,0 0,0 0,0 0,-1 0,0 1,0-1,0 0,0 1,0-1,1 1,0 0,-1-1,1 1,0 0,0 0,0 0,1 0,-1 0,1 0,-1 0,1 0,0 0,0 0,1 0,-1 0,1 0,-1 0,1 0,0 0,0 0,0-1,0 1,1 0,-1-1,1 1,0-1,0 1,-1-1,2 0,-1 1,0-1,0 0,1-1,-1 1,1 0,2 1,75-9,-54 0</inkml:trace>
  <inkml:trace contextRef="#ctx0" brushRef="#br0" timeOffset="1828.83">368 682,'-27'17,"9"-7,0 1,1 1,0 0,1 1,1 1,0 0,0 1,2 0,0 2,1-1,-5 10,16-23,-1 1,1-1,0 1,1 0,-1-1,1 1,-1 0,1-1,0 1,1 0,-1 0,1-1,-1 1,1 0,0-1,0 1,1-1,-1 0,1 1,0-1,0 0,0 0,0 0,0 0,1 0,-1 0,1-1,0 1,0-1,0 0,0 0,0 0,0 0,0 0,1-1,-1 1,1-1,-1 0,1 0,0-1,-1 1,1-1,0 1,-1-1,1 0,0-1,2 1,12-2,0-1,0-1,0 0,-1-1,0-1,0-1,0 0,-1-1,0-1,0-1,-1 0,0-1,8-8,164-175,-166 173,-1-1,-2-1,0-1,-1 0,-1-1,-2-1,0 0,-2-1,-1-1,-1 0,-1 0,-2-1,0 0,-3 0,2-21,-6 43,0 1,0 0,-1-1,0 1,0-1,-1 1,1 0,-1 0,-1 0,1 0,-1 0,0 1,0-1,-1 1,0 0,1 0,-2 0,1 0,-1 1,1-1,-1 1,-1 0,1 1,0-1,-1 1,0 0,1 1,-1-1,0 1,-1 0,1 1,0-1,0 1,-1 1,1-1,-1 1,1 0,0 0,-1 1,1 0,-1 0,1 1,0-1,-4 3,-2 2,0 1,1 0,1 0,-1 1,1 0,0 1,1 0,0 1,0 0,1 0,1 1,-1 0,2 1,0-1,0 1,1 0,0 1,1-1,1 1,0 0,0 0,2 0,-1 0,2 0,0 0,0 0,1 0,1 0,0 0,1 0,0 0,5 11,4 5,2-1,0 0,2-1,1-1,1 0,1-1,1-1,16 13,-23-25,0 0,1-1,0-1,1 0,0-1,0 0,1-1,0-1,1-1,16 5,8-17,-29-4</inkml:trace>
  <inkml:trace contextRef="#ctx0" brushRef="#br0" timeOffset="2081.95">1383 456,'-33'38,"-26"37,-3 11,5-5,11-12,10-16,10-14,10-8,7-4,1-8,1-1,3 0,1-2</inkml:trace>
  <inkml:trace contextRef="#ctx0" brushRef="#br0" timeOffset="2366.584">1016 428,'10'29,"8"23,5 9,4-2,-2-7,-2-6,1-7,1-5,-3-3,-2-8,1-7,-2-6</inkml:trace>
  <inkml:trace contextRef="#ctx0" brushRef="#br0" timeOffset="2632.597">1637 174,'-14'29,"-5"9</inkml:trace>
  <inkml:trace contextRef="#ctx0" brushRef="#br0" timeOffset="3130.553">1863 598,'-35'15,"0"2,1 2,2 1,0 2,0 0,-1 5,30-25,-1 1,0-1,1 1,0-1,-1 1,1 0,0 1,1-1,-1 0,0 1,1 0,0-1,0 1,0 0,0 0,1 0,-1 0,1 0,0 1,0-1,1 0,-1 1,1-1,0 0,0 1,1-1,-1 0,1 0,0 1,0-1,0 0,1 0,-1 0,1 0,0 0,0 0,1-1,-1 1,1-1,-1 1,1-1,0 0,3 2,1 0,0-1,0 0,0-1,1 1,0-1,-1-1,1 1,0-2,0 1,1-1,-1 0,0 0,0-1,1 0,-1-1,0 0,0 0,0-1,0 0,0 0,0-1,0 0,6-4,9-4,-1-1,0-2,-1 0,0-1,-2-1,0-1,3-4,-1-3,-1-1,-2 0,0-1,-2-2,10-19,-1 2,-7 16,0-1,-2 0,-1-1,-2-1,-1 0,-1 0,-2-2,-1 1,-2-1,-1 0,-2 0,-1 0,-2-25,0 55,0 0,0 0,0 0,-1 0,0 0,1 0,-1 0,-1 1,1-1,0 0,-1 1,0-1,0 1,0-1,0 1,-1 0,1 0,-1 0,0 0,0 0,0 1,0-1,0 1,0 0,-1 0,1 0,-1 0,0 1,1 0,-1-1,0 1,0 0,0 1,0-1,0 1,0 0,0 0,0 0,0 0,1 1,-3 0,-9 5,0 2,0 0,0 0,1 1,0 1,1 1,0 0,1 0,0 1,1 1,0 0,1 1,0 0,2 0,-1 1,2 0,0 0,0 1,2 0,-2 7,1-7,2 0,-1 0,2 1,0-1,1 1,1 0,0 0,1 0,1 0,1-1,0 1,1 0,1-1,0 1,2-1,0-1,0 1,2-1,-1 0,2 0,0-1,1 0,0-1,1 0,1-1,0 0,10 7,-13-13,-1-1,2-1,-1 0,0 0,1-1,0 0,0 0,-1-1,2-1,1 1,13 0</inkml:trace>
  <inkml:trace contextRef="#ctx0" brushRef="#br0" timeOffset="3715.807">2427 456,'-11'20,"0"1,1 1,1 0,1 0,1 1,1 0,1 0,1 0,1 1,1-1,1 1,2 22,-1-43,1 0,-1 0,1 0,0-1,0 1,0 0,0-1,0 1,1 0,-1-1,1 0,0 1,0-1,0 0,0 0,0 0,0 0,0 0,1 0,-1-1,1 1,-1-1,1 0,0 0,-1 0,1 0,0 0,0 0,0-1,-1 1,1-1,0 0,0 0,0 0,0 0,0-1,2 0,6 0,0-2,-1 1,1-2,-1 1,0-1,0-1,0 0,0 0,5-5,9-9,0-1,-2-1,0-1,-1 0,-1-2,-2-1,0 0,8-17,-22 35,38-38,-40 47,-1-1,0 0,1 1,-1-1,0 1,0-1,0 1,0-1,0 1,0 0,-1-1,1 1,0 0,-1 0,1 0,-1-1,0 1,0 0,0 0,0 0,0 0,0 0,0 0,-1 1,-24 121,-54 322,21-187,27-203,30-55,1 0,-1 0,0 0,0 0,0 0,1-1,-1 1,0 0,0 0,0-1,0 1,0-1,0 1,0-1,0 1,-1-1,1 0,0 1,0-1,0 0,0 0,-1 0,1 0,0 0,0 0,0 0,0 0,0 0,-1-1,1 1,0 0,0-1,0 1,0-1,0 0,0 1,0-1,0 0,0 1,0-1,0 0,1 0,-1 0,0 0,0 0,1 0,-1 0,1 0,-1 0,1 0,-1 0,1-1,-10-22,1-1,2 0,0 0,2-1,1 0,0 1,2-2,1 1,2 0,0 0,5-20,20-118,-16 132</inkml:trace>
  <inkml:trace contextRef="#ctx0" brushRef="#br0" timeOffset="3983.983">3134 174,'-20'24,"-10"13,-1 4,5 1,2-8,6-3,5-4,5-5</inkml:trace>
  <inkml:trace contextRef="#ctx0" brushRef="#br0" timeOffset="4844.337">1722 61,'-14'19,"-10"16,-6 3,3-2,1-6,5-3,6-2,5-5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5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1 762,'56'-2,"113"-22,-27-7,-124 30,-7 1</inkml:trace>
  <inkml:trace contextRef="#ctx0" brushRef="#br0" timeOffset="399.441">142 451,'5'10,"1"12,0 8,-1 3,-1 1,-2 0,-1-2,0-1,-1-1,0-1,-1 0,1-1,5 0,1 0,0 0,-2 0,0 0,-2-5</inkml:trace>
  <inkml:trace contextRef="#ctx0" brushRef="#br0" timeOffset="3638.11">622 677,'171'-281,"-55"94,-116 186,0 0,1-1,-1 1,0 0,1 0,-1 0,1 0,-1 0,1 0,0 1,-1-1,1 0,0 0,-1 0,1 1,0-1,0 0,0 1,0-1,0 0,0 1,0-1,0 1,0 0,0-1,0 1,0 0,0-1,0 1,0 0,0 0,0 0,0 0,1 0,-1 0,0 1,0-1,0 0,0 0,0 1,0-1,0 1,0-1,0 1,0-1,0 1,0 0,-1-1,1 1,0 0,0 0,-1-1,1 1,0 0,-1 0,1 1,8 88,-10-82,0 0,1 0,0 0,0 0,1 0,0 0,1 0,0 0,0-1,0 1,1 0,1-1,-1 0,1 0,3 5,-5-10,0 0,-1 0,1-1,0 1,0 0,0-1,0 0,1 1,-1-1,0 0,0 0,1 0,-1-1,1 1,-1 0,1-1,-1 0,1 1,-1-1,1 0,-1 0,1-1,-1 1,1 0,-1-1,1 0,-1 1,0-1,1 0,-1 0,0-1,0 1,2-1,69-55,-70 54,152-158,-155 160,0 0,1 0,-1 1,0-1,1 0,-1 0,1 0,-1 0,1 1,-1-1,1 0,0 0,-1 1,1-1,0 1,0-1,0 0,-1 1,1-1,0 1,0 0,0-1,0 1,0 0,0-1,-1 1,1 0,0 0,0 0,0 0,0 0,0 0,0 0,0 0,0 0,0 1,0-1,0 0,0 1,0-1,-1 0,1 1,0-1,0 1,0-1,-1 1,1 0,0-1,-1 1,1 0,0-1,-1 1,1 0,-1 0,1 0,-1 0,1 0,10 59,-10-50,1 3,0-1,1 0,1 0,0 1,0-2,1 1,0-1,1 1,1-1,0-1,0 0,1 0,8 9,-2-3</inkml:trace>
  <inkml:trace contextRef="#ctx0" brushRef="#br0" timeOffset="3923.717">649 818,'44'-14,"28"-10,11-1,2 0,-4 3,-11 6,-9 1,-8 2,-10 4,-7 4,-4 2,-4 2,-1 1,-1 0,-4 6,-11 6,-8 1</inkml:trace>
  <inkml:trace contextRef="#ctx0" brushRef="#br0" timeOffset="4572.713">1073 931,'-305'378,"279"-340,21-30,18-25,143-221,-128 205,-8 7,2 2,1 0,1 1,1 1,0 1,22-12,-45 32,0-1,1 1,-1 0,1 0,0 0,-1 0,1 0,0 1,-1-1,1 1,0 0,0-1,0 1,-1 1,1-1,0 0,0 1,-1-1,1 1,0 0,-1 0,1 0,-1 0,1 0,-1 1,1-1,-1 1,0-1,0 1,0 0,0 0,0 0,0 0,0 1,-1-1,1 0,-1 1,0-1,1 1,-1-1,39 112,-39-109,42 141,-36-122,-5-22,-1 1,1 0,-1 0,0-1,0 1,0 0,0 0,-1 0,1 0,-1 0,0 0,0 0,0 0,0 0,0 0,-1 0,1 0,-1 0,0 0,0 0,0 0,0 0,-1 1,0-3,-1-1,1 1,-1 0,0-1,1 0,-1 0,0 0,1 0,-1 0,0 0,1-1,-1 1,0-1,1 1,-1-1,1 0,-1 0,1-1,0 1,-1 0,1-1,0 1,-1-2,-4-1,-20-13,1-1,1-1,1-2,0 0,-19-24,21 19,4 3</inkml:trace>
  <inkml:trace contextRef="#ctx0" brushRef="#br0" timeOffset="5068.897">1637 57,'4'-2,"-1"1,1 0,0 0,-1 0,1 0,0 1,0-1,-1 1,1 0,0 0,0 0,-1 1,1 0,0-1,0 1,-1 0,1 1,-1-1,1 1,-1-1,1 1,-1 0,0 0,0 1,0-1,0 1,-1-1,1 1,-1 0,1 0,-1 0,0 0,0 1,0-1,-1 0,1 1,-1-1,0 1,0 0,0-1,0 5,7 20,-1 1,-2 1,-1-1,-1 1,-2 0,-1 0,-4 28,2 3,2 17,2-5,-3 1,-4-1,-2-1,-4 1,-3-1,-2-1,-8 10,18-61,-2-1,0-1,-1 1,-1-1,-1-1,0 1,-1-2,-10 10,-20 16,24-28</inkml:trace>
  <inkml:trace contextRef="#ctx0" brushRef="#br0" timeOffset="5605.463">763 0,'-43'86,"4"2,3 2,5 1,4 1,4 2,4 0,-6 86,20-137,2-1,2 1,2 0,2 0,1-1,3 1,1-1,2-1,2 0,1 0,3-1,9 18,-17-45,0 0,1-1,0 0,1 0,1-1,-1 0,2-1,-1 0,2-1,-1-1,1 1,0-2,1 0,0-1,0 0,14 4,-4-4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59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0 639,'36'176,"12"95,-48-264,1 0,0 0,0 0,1 0,0 0,0 0,0-1,1 1,0-1,0 1,1-1,0 0,0-1,0 1,3 1,-4-7,1 0,-1-1,0 1,1-1,-1 1,0-1,1 0,-1-1,0 1,0 0,0-1,0 0,0 0,0 0,0 0,-1 0,1 0,-1-1,1 1,-1-1,0 0,0 0,0 0,-1 0,1 0,0 0,-1 0,0 0,86-219,29-46,-103 224,-9 24</inkml:trace>
  <inkml:trace contextRef="#ctx0" brushRef="#br0" timeOffset="535.003">84 384,'107'23,"-90"-21,-1-1,1 0,-1-1,1-1,-1-1,1 0,-1-1,12-3,89-9,-150-10,-136-42,150 59</inkml:trace>
  <inkml:trace contextRef="#ctx0" brushRef="#br0" timeOffset="878.371">112 130,'15'-4,"18"-8,10 0,1 1,-2 2,-3 4,-3 1,-3 3,-3 5,-1 3,-1 0,-5-2</inkml:trace>
  <inkml:trace contextRef="#ctx0" brushRef="#br0" timeOffset="2734.685">762 808,'-17'39,"17"-39,0 1,0 0,0-1,-1 1,1 0,0-1,0 1,0 0,0 0,0-1,0 1,1 0,-1-1,0 1,0 0,0-1,1 1,-1-1,0 1,0 0,1-1,-1 1,1-1,-1 1,1-1,-1 1,1-1,-1 1,1-1,-1 1,1-1,-1 0,1 1,0-1,-1 0,1 0,0 1,-1-1,1 0,0 0,-1 0,1 0,0 0,-1 0,1 0,0 0,-1 0,1 0,0 0,-1 0,1 0,0-1,-1 1,1 0,0-1,6-2,-1 0,0 0,0-1,0 0,0 0,0-1,-1 0,0 0,0 0,0 0,-1-1,0 1,0-1,0-1,-1 1,2-4,-5 9,-1-1,0 1,1 0,-1-1,0 1,0-1,0 1,0 0,0 0,0 0,0 0,0-1,0 1,-1 1,1-1,0 0,-1 0,1 0,-1 1,1-1,-1 1,1-1,-1 1,1-1,-1 1,1 0,-1 0,1 0,-1 0,0 0,1 0,-1 0,1 1,-1-1,1 0,-1 1,1-1,-1 1,1 0,-1 0,1-1,0 1,-1 0,1 0,0 0,0 0,0 0,0 1,-1 0,0-2,0 1,0 0,0 0,0 0,0 0,0 0,0 1,0-1,0 0,1 1,-1 0,1-1,-1 1,1 0,-1 0,1 0,0 0,0 0,0 0,0 0,0 0,1 0,-1 0,1 0,-1 1,1-1,0 0,0 0,0 2,7 4</inkml:trace>
  <inkml:trace contextRef="#ctx0" brushRef="#br0" timeOffset="3519.211">1411 103,'-149'-98,"148"98,-1-1,1 0,0 1,0-1,-1 1,1 0,0-1,-1 1,1 0,-1 0,1 0,0 0,-1 0,1 0,-1 0,1 0,0 1,-1-1,1 0,0 1,-1-1,1 1,0 0,0-1,0 1,-1 0,1 0,0 0,0 0,0 0,0 0,0 0,1 0,-1 0,0 0,0 0,1 1,-1-1,1 0,-1 0,1 1,-1-1,1 0,0 2,-6 66,6-60,31 204,27 168,1 9,-51-338,-1 67,-9-106,2 2,-2-1,0 0,0 1,-1-1,-1 0,0 0,-1-1,-1 1,0-1,-1-1,0 1,-1-1,0 0,-1 0,0-1,-1-1,0 1,-5 2,11-10,0-1,-1 1,1-1,-1 0,0-1,1 1,-1-1,0 0,0 0,0 0,0-1,0 1,0-1,0-1,0 1,0-1,1 0,-1 0,0 0,0 0,0-1,1 0,-1 0,1 0,0-1,-1 1,1-1,0 0,1 0,-1-1,0 1,1-1,0 0,0 0,0 0,0 0,1 0,-1-1,1 1,0-1,0 1,1-1,0 0,0 0,0 0,0 1,0-4,0-4,-1 0,1 0,1-1,0 1,1 0,1 0,-1 0,2 0,0 0,0 1,1-1,1 1,0-2,6-5</inkml:trace>
  <inkml:trace contextRef="#ctx0" brushRef="#br0" timeOffset="4279.472">1636 639,'11'6,"0"0,-1 1,0 0,-1 1,1 0,-1 1,-1-1,0 2,0-1,-1 1,0 0,0 1,-1 0,-1 0,0 0,-1 0,0 1,0 0,1 8,36 208,-38-200,21 56,-3-110,22-107,-26 75,2 1,2 0,3 2,11-15,55-65,-70 118</inkml:trace>
  <inkml:trace contextRef="#ctx0" brushRef="#br0" timeOffset="4714.08">1665 300,'341'0,"-317"-4,-29-10,-2 10,-11-7,1 0,-1-1,2-1,0-1,0-1,2 0,-1-1,10 8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05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194 135,'-19'20,"-11"15,-6 2,4 0,2-7,7-4,6-6</inkml:trace>
  <inkml:trace contextRef="#ctx0" brushRef="#br0" timeOffset="663.964">166 728,'-26'32,"8"-14,2 0,0 2,1 0,1 1,1 0,1 1,1 0,0 1,0 7,10-28,1 0,-1 1,1-1,0 1,-1-1,1 1,0-1,0 0,1 1,-1-1,0 1,1-1,0 1,-1-1,1 0,0 0,0 1,1-1,-1 0,0 0,1 0,-1 0,1 0,-1 0,1-1,0 1,0-1,0 1,0-1,0 1,0-1,0 0,0 0,1 0,-1 0,0-1,1 1,-1 0,1-1,-1 0,1 0,-1 0,0 0,1 0,-1 0,1 0,-1-1,1 1,-1-1,10-1,1 0,-1 0,0-1,0-1,-1 0,1-1,-1 0,0-1,0 0,-1 0,0-1,0-1,0 0,-1 0,4-6,117-150,-118 147,15-23,-2-1,-1-1,-3-2,-1 0,-2-1,-2-1,-2 0,-3-1,1-13,-10 49,-1 0,0 0,-1 0,-1 0,1 0,-2 0,1 0,-2 0,1 0,-3-3,4 11,0-1,0 1,0 0,-1 0,1 1,-1-1,0 0,0 1,0-1,0 1,0-1,-1 1,1 0,-1 0,1 0,-1 0,0 0,0 1,1-1,-1 1,0 0,-1 0,1 0,0 0,0 1,0-1,0 1,-1-1,1 1,0 0,-1 1,1-1,0 1,0-1,0 1,-1 0,-8 5,0 0,0 1,1 0,1 1,-1 0,1 1,0 0,1 1,0 0,1 0,0 1,0 0,1 0,1 0,0 1,-5 12,4-7,0 0,1 0,1 0,0 1,1 0,1-1,1 1,1 1,0-1,1 0,1 0,1 0,1 0,0 0,1-1,1 1,0-1,2 0,0 0,1-1,4 6,-5-7,1-1,0 0,1 0,1-1,1 0,-1-1,2 0,0-1,0 0,1 0,0-2,1 0,0 0,0-1,1-1,2 0,7-1</inkml:trace>
  <inkml:trace contextRef="#ctx0" brushRef="#br0" timeOffset="912.016">928 502,'-29'43,"-19"34,-6 13,6-4,7-17,9-14,12-13,8-8,11-10,6-14,2-9</inkml:trace>
  <inkml:trace contextRef="#ctx0" brushRef="#br0" timeOffset="1092.697">674 502,'5'39,"6"21,1 7,-1-5,3-11,-2-11,2-7,3-4,5-8,-3-1,1-6,-3-9,-5-5</inkml:trace>
  <inkml:trace contextRef="#ctx0" brushRef="#br0" timeOffset="1299.998">1097 22,'-9'29,"-4"14,1 0</inkml:trace>
  <inkml:trace contextRef="#ctx0" brushRef="#br0" timeOffset="1749.953">1154 700,'-11'22,"1"-5,1 0,1 1,1 0,0 0,1 1,1 0,1 0,0 6,4-23,-1 1,1-1,0 0,-1 1,1-1,1 0,-1 1,0-1,0 0,1 1,0-1,-1 0,1 0,0 0,0 1,0-1,0 0,0 0,1 0,-1-1,1 1,-1 0,1 0,0-1,-1 1,1-1,0 0,0 1,0-1,0 0,0 0,0 0,1 0,-1-1,0 1,0-1,1 1,-1-1,0 0,1 1,-1-1,0-1,1 1,-1 0,0-1,10-2,-1 0,1-1,-1-1,-1 0,1 0,-1-1,0-1,0 0,0 0,-1-1,0 0,-1 0,0-1,0 0,-1-1,3-4,92-174,-96 173,14-31,-3-1,-2-1,-2 0,-2-1,-2 0,-2-1,-1-40,-4 81,-1 0,-1 0,1 0,-1 0,-1 0,0 0,0 0,-1 0,0 1,0-1,-1 0,0 1,-1 0,1-1,-2 1,1 1,-1-1,0 1,-1 0,0 0,0 0,0 1,-1 0,-4-3,7 8,0 0,0 0,0 0,-1 1,1 0,0 0,0 0,0 0,0 0,-1 1,1 0,0 0,0 0,0 0,0 1,0-1,1 1,-1 0,0 0,1 1,-1-1,1 1,0 0,-2 1,-67 77,60-66,2 1,0 0,0 0,2 1,0 0,0 0,2 1,0 0,2 1,0-1,0 1,2-1,0 1,2 0,0 0,1 0,0 0,2-1,0 1,2-1,0 2,40 53,-31-55</inkml:trace>
  <inkml:trace contextRef="#ctx0" brushRef="#br0" timeOffset="2263.17">1492 672,'-4'6,"0"0,0 1,1-1,0 1,0 0,0 0,1 0,0 0,0 0,1 0,0 1,0-1,1 0,0 1,0-1,2 8,-2-14,0 0,1 0,-1 1,1-1,-1 0,1 0,-1 0,1 0,0 0,-1 0,1 0,0 0,0-1,0 1,0 0,0 0,0-1,0 1,0 0,0-1,0 1,0-1,0 0,0 1,1-1,-1 0,0 0,0 1,0-1,1 0,-1 0,0 0,0-1,0 1,1 0,-1 0,0-1,0 1,0 0,0-1,0 1,1-1,-1 0,0 1,0-2,48-33,67-116,-115 151,-1 1,0-1,0 1,0-1,1 0,-1 1,0-1,0 1,1-1,-1 0,0 1,1-1,-1 0,0 0,1 1,-1-1,0 0,1 0,-1 1,1-1,-1 0,1 0,-1 0,0 0,1 0,-1 0,1 0,-1 0,1 0,-1 0,1 0,-1 0,1 0,-1 0,0 0,1 0,-1 0,1-1,-1 1,0 0,1 0,-1 0,1-1,-1 1,0 0,1-1,-1 1,0 0,1-1,-1 1,0 0,0-1,1 1,-1-1,0 1,0 0,0-1,0 1,1-1,-3 40,-16 108,7 81,8-197,-2 0,-1 0,-1-1,-1 0,-2-1,-5 10,13-34,0 0,0 0,0 0,-1-1,1 1,-1-1,0 0,0 1,-1-1,1-1,-1 1,0 0,0-1,0 0,-1 0,1 0,-5 2,7-7,0 1,0-1,0 1,1-1,-1 0,0 1,1-1,-1 0,1 0,-1 0,1-1,0 1,0 0,0 0,0-1,1 1,-1 0,1-1,-1 1,1 0,0-1,0 1,0-2,-3-8,-4-12</inkml:trace>
  <inkml:trace contextRef="#ctx0" brushRef="#br0" timeOffset="2528.807">1775 164,'-24'29,"-8"14,-3 0,4-3,7-3,8-3,7-8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21.3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1 867,'0'-1,"0"1,0-1,1 1,-1-1,0 1,0-1,1 1,-1-1,1 1,-1-1,0 1,1 0,-1-1,1 1,-1 0,1-1,-1 1,1 0,-1 0,1-1,-1 1,1 0,-1 0,1 0,-1 0,1 0,-1 0,1 0,0 0,-1 0,1 0,-1 0,1 0,-1 0,1 0,-1 0,1 1,-1-1,1 0,-1 0,1 1,-1-1,1 0,-1 1,1-1,-1 0,0 1,1-1,-1 1,0-1,1 1,-1-1,0 1,1-1,-1 1,0-1,0 1,5-53,11-135,71-66,-80 242,1 0,0 1,0 0,1 0,0 1,1 0,0 1,1 0,0 0,0 1,0 1,1 0,0 1,0 0,0 0,5 0,0-2,2 1,0 1,0 1,0 1,1 0,-1 2,1 0,0 1,-1 1,16 3,83 23,76 4,-165-31,0-1,-1-2,1 0,-1-2,0-1,0-2,16-6,19-6,-50 17,-1 1,0-2,0 0,0 0,0-1,0-1,-1 0,0 0,-1-1,1 0,-1-1,0 0,-1-1,0 0,-1-1,0 1,2-4,38-80,-47 93,-1 0,0 1,0-1,0 0,0 0,1 1,-1-1,0 0,0 1,1-1,-1 0,0 0,0 1,1-1,-1 0,0 0,1 0,-1 0,0 1,1-1,-1 0,0 0,1 0,-1 0,0 0,1 0,-1 0,0 0,1 0,-1 0,1 0,-1 0,0 0,1 0,-1 0,0 0,1 0,-1-1,0 1,1 0,-1 0,0 0,1-1,-1 1,0 0,0 0,1-1,-1 1,0 0,0 0,0-1,1 1,-1 0,0-1,0 1,0 0,0-1,0 1,3 37,-3-34,0 6,0-1,1 0,0 0,0 0,1 0,0 0,0 0,1-1,0 1,1-1,-1 1,1-1,1 0,-1-1,1 1,1-1,-1 0,1 0,0 0,0-1,1 0,-1 0,6 2,21 12,-19-9,2 0,-1-1,1-1,1-1,-1 0,1-1,1-1,-1-1,18 3,250-6,-116 27,141-27,-301 3,0 0,1 0,-1 1,-1 0,1 1,-1 0,0 0,0 1,-1 0,0 0,0 1,-1 0,0 0,0 1,-1-1,0 1,0 0,-1 1,0-1,-1 1,0-1,1 11,-1-13,14 55,-5-54,-6-13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22.1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875 0,'-34'33,"2"1,1 2,2 1,1 2,2 0,-15 33,23-40,2 1,1 1,1 0,2 1,-2 15,11-37,0-1,1 1,0 0,1 0,0 0,1 0,1 0,0 0,1 0,0 0,1 0,1 0,0-1,0 0,1 0,5 9,-2-10,0 0,0 0,1-1,1 0,0-1,0 0,1 0,0-1,0-1,1 1,0-2,0 0,1 0,-1-1,1-1,0 0,1-1,-1 0,1-1,-1-1,1 0,0-1,12 1,0-2,0-1,0-1,-1-1,1-2,-1 0,0-2,0 0,-1-2,0-1,2-2,-3 0,0-1,-1-1,0-1,-2 0,0-2,0-1,-2 0,0-1,-2-1,3-6,-11 17,-2-1,0-1,0 1,-1-1,0 0,-1 0,0-1,-1 1,0-1,-2 0,1 1,-1-1,-1 0,0 0,-1 0,0 0,-1 1,-1-1,0 0,0 1,-6-12,-3 4,0-1,-1 2,-2-1,0 2,-1 0,0 1,-1 1,-1 0,-1 1,0 1,-1 1,-1 1,0 1,0 0,-1 2,0 0,-1 2,0 0,0 2,0 0,-1 2,0 1,1 0,-1 2,0 1,0 0,-41 2,12 1</inkml:trace>
  <inkml:trace contextRef="#ctx0" brushRef="#br0" timeOffset="502.945">0 480,'10'-3,"0"0,0 0,0 1,1 1,-1 0,0 0,1 1,-1 0,0 0,1 2,8 1,16 0,73 1,0-5,0-5,62-12,712-79,-498 78,-361 19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0.01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1,'-1'16,"1"1,0 0,2 0,0 0,1 0,0-1,2 1,0-1,0 0,2-1,0 1,1-1,0-1,1 1,5 4,0-6,0-1,0 0,2-1,-1-1,1-1,1 0,0-1,0-1,0 0,1-2,1 1,10 4,123 25,-97-28,0-3,1-2,49-4,-8 0,44-9,142-52,55 41,-317 17,1 1,-1 1,1 1,0 0,-1 2,1 0,0 2,0 0,9 3,27 6,-47-11,0 2,0-1,0 1,-1 1,1 0,-1 0,0 1,0 1,0-1,-1 2,1-1,-1 1,6 6,81 132,-93-142,0 0,1-1,-1 1,0-1,0 0,1 0,-1 0,0 0,1 0,-1-1,1 0,-1 0,1 0,-1 0,1 0,-1-1,1 1,-1-1,0 0,1 0,-1 0,0 0,1-1,-1 0,0 1,0-1,-1 0,1 0,0-1,-1 1,1 0,-1-1,1 0,1-2,16-10,108-52,-105 59,0 1,1 2,-1 0,1 1,0 2,6 0,-4 1,135 14,-10 23,-9-14,-91-14,0-2,1-3,-1-2,17-2,-2 0,-49 0,-1 0,1-1,-1-1,1 0,-1-1,0-1,-1 0,1-2,-1 1,0-2,-1 0,1-1,-2 0,1-1,-1-1,-1 0,0 0,-1-1,0-1,-1 0,6-9,68-120,-74 121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1.3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346 11,'-89'138,"75"-111,-82 142,-51 30,218-305,40-67,-5 14,-24 57,-80 101,1 0,-1 1,1-1,-1 1,0 0,1 0,-1 0,1 0,-1 0,1 0,-1 1,0-1,1 1,-1-1,1 1,-1 0,0 0,0 0,0 1,0-1,0 0,0 1,0-1,0 1,0 0,0-1,-1 1,1 0,-1 0,0 0,1 0,-1 0,0 1,0-1,0 0,-1 1,1-1,0 0,-1 3,11 13,19 26,-3 2,-1 1,-3 1,-2 0,9 33,-1 34,-29-114,-3-9</inkml:trace>
  <inkml:trace contextRef="#ctx0" brushRef="#br0" timeOffset="346.061">92 349,'43'0,"20"0,3 0,-5-5,-7-1,-9 0,-7 1,-5 2,-3 1,-2 0,-1 2,-1 0,-4 5,-1 1,-4 1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7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0 283,'24'0,"13"0,4 0,1 0,-2-5,-3-1,-4-1,-2 2,-1 2,-1-4,-2-1,1 2,0 1,-1 2,1 1,0 1,-5 6,-6 1</inkml:trace>
  <inkml:trace contextRef="#ctx0" brushRef="#br0" timeOffset="278.239">29 508,'38'-5,"23"-1,5 0,-3 1,-8 2,-9 1,-7 0,-10 2</inkml:trace>
  <inkml:trace contextRef="#ctx0" brushRef="#br0" timeOffset="729.954">141 0,'28'25,"0"-2,2-1,0-1,2-2,0-1,1-1,1-2,30 9,-34-13,-20-9,1 0,-1 1,0 0,0 1,0 0,-1 1,1 0,-1 0,0 1,-1 0,1 0,-1 1,0 0,-1 1,0 0,0 0,-1 0,0 1,0 0,-1 0,0 1,0 1,-4-6,-1 1,0-1,0 0,0 1,-1-1,0 0,0 1,0-1,-1 0,1 0,-1 0,0 0,-1 0,1-1,-1 1,0-1,0 1,-1-1,1 0,-1 0,0-1,0 1,-2 1,-106 70,-103 53,188-96,19-15</inkml:trace>
  <inkml:trace contextRef="#ctx0" brushRef="#br0" timeOffset="1129.732">1327 198,'-24'139,"6"2,1 115,-11-73,7-81,16-58,3-43,3-12</inkml:trace>
  <inkml:trace contextRef="#ctx0" brushRef="#br0" timeOffset="1430.129">875 226,'43'0,"43"0,17 0,0 0,-7 0,-12 0,-9 0,-13 0,-7 0,-9 0,-7 0,-5 0,-4 0,-2 0,-1 0,-1 0,-4 0</inkml:trace>
  <inkml:trace contextRef="#ctx0" brushRef="#br0" timeOffset="1815.541">2004 480,'39'-9,"26"-4,8 1,-5 2,-8 3,-10 2,-8 3,-7 1,-10 6,-3 2,-2-1,1 0,-2-3</inkml:trace>
  <inkml:trace contextRef="#ctx0" brushRef="#br0" timeOffset="2062.992">2089 705,'38'0,"28"0,11 0,-2-4,-9-3,-11 1,-10 2,-8 0,-10 2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1,'-14'9,"-5"4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52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283 179,'0'4,"0"12,0 8,0 4,0 2,0 2,0-1,0-1,0 0,0 0,0-2,0 1,0-1,0 0,0-5</inkml:trace>
  <inkml:trace contextRef="#ctx0" brushRef="#br0" timeOffset="250.072">0 630,'44'-5,"27"-6,8-2,-5 2,-11-2,-10 1,-11 3,-7 2,-9 8,-10 4</inkml:trace>
  <inkml:trace contextRef="#ctx0" brushRef="#br0" timeOffset="836.688">86 856,'38'-26,"-26"21,1 0,-1 0,1 1,0 0,0 1,0 1,0 0,1 1,-1 0,0 1,2 1,-14-1,0 0,1 0,-1 0,0 0,1 0,-1 0,0 1,1-1,-1 1,0-1,0 1,1-1,-1 1,0 0,0-1,0 1,0 0,0 0,0 0,0 0,0 0,0 0,-1 0,1 0,0 0,0 0,-1 1,1-1,-1 0,1 0,-1 1,0-1,0 0,1 1,-1-1,0 0,0 1,0-1,0 0,0 1,-1-1,1 0,0 1,-1-1,1 0,-1 1,0 0,-29 60,29-60,-130 169,129-170,1 0,-1 1,1-1,0 1,-1-1,1 1,0 0,0-1,0 1,0 0,0 0,1 0,-1 0,0 0,1 0,0 0,-1 0,1 0,0 0,0 0,0 0,0 0,0 0,1 0,-1 0,1 0,-1 0,1 0,0 0,-1-1,1 1,0 0,0 0,0-1,1 1,-1 0,0-1,1 1,-1-1,1 0,-1 1,1-1,0 0,-1 0,1 0,0 0,0 0,0-1,0 1,2 0,8-1,1 0,-1-1,1 0,-1-1,0 0,0-1,0-1,0 0,0-1,-1 0,0 0,0-1,0-1,-1 0,0 0,0-1,12-7,-3 2</inkml:trace>
  <inkml:trace contextRef="#ctx0" brushRef="#br0" timeOffset="1571.55">537 968,'264'-337,"-263"336,-1-1,0 1,0 0,1-1,-1 1,1 0,-1 0,1 0,0-1,-1 1,1 0,0 0,0 0,0 0,-1 0,1 0,0 0,0 1,1-1,-1 0,0 0,0 1,0-1,0 1,1-1,-1 1,0-1,0 1,1 0,-1 0,0 0,1 0,-1 0,0 0,1 0,-1 0,0 0,1 0,-1 1,0-1,0 1,1-1,-1 1,0-1,0 1,0 0,0-1,1 1,-1 0,0 0,-1 0,1 0,0 0,0 0,0 0,17 76,-18-71,0 0,1 1,-1-1,1 0,1 0,-1 0,1 0,0 0,1 0,-1 0,1 0,0-1,0 1,1-1,0 0,0 0,1 1,-2-5,-1 1,0-1,1 0,-1 0,0 0,1 0,-1-1,1 1,0-1,-1 1,1-1,-1 0,1 0,0 0,-1 0,1-1,-1 1,1-1,-1 1,1-1,-1 0,1 0,-1 0,1 0,-1 0,0-1,0 1,0-1,0 0,0 1,0-1,0 0,0 0,56-71,19-57,-21 39,-56 90,0 1,0-1,0 1,0-1,0 1,0-1,0 1,0 0,1-1,-1 1,0-1,0 1,1-1,-1 1,0-1,1 1,-1 0,0-1,1 1,-1 0,0-1,1 1,-1 0,1 0,-1-1,1 1,-1 0,1 0,-1 0,0 0,1-1,-1 1,1 0,-1 0,1 0,-1 0,1 0,-1 0,1 0,-1 0,1 1,-1-1,1 0,-1 0,1 0,-1 0,1 1,-1-1,1 0,-1 0,0 1,1-1,-1 0,1 1,-1-1,0 1,1-1,-1 0,0 1,0-1,1 1,-1-1,0 1,0-1,0 1,0-1,7 39,-6-31,23 140,-22-133,1-1,0 1,1-1,1 0,0 0,1-1,0 0,1 0,1 0,0-1,0 0,5 4,1-3</inkml:trace>
  <inkml:trace contextRef="#ctx0" brushRef="#br0" timeOffset="2020.723">1609 460,'177'338,"-177"-336,0 0,0-1,1 1,-1 0,0-1,0 1,1 0,-1-1,1 1,0-1,-1 1,1-1,0 1,0-1,0 1,0-1,0 0,0 1,0-1,1 0,-1 0,0 0,1 0,-1 0,0 0,1 0,-1-1,1 1,0-1,-1 1,1-1,-1 1,1-1,0 0,-1 0,1 1,0-1,-1-1,1 1,0 0,-1 0,1-1,0 1,-1-1,1 1,0-1,-1 1,1-1,-1 0,0 0,1 0,-1 0,0 0,1 0,-1 0,0-1,87-169,20-27,-101 176</inkml:trace>
  <inkml:trace contextRef="#ctx0" brushRef="#br0" timeOffset="2333.096">1525 150,'33'5,"21"1,11 0,-1-1,-6-1,-9-2,-7-1,-7 0,-4-1,-2 0,-7-1</inkml:trace>
  <inkml:trace contextRef="#ctx0" brushRef="#br0" timeOffset="2785.873">2315 37,'7'-3,"4"-3,0 1,0 1,0 0,1 0,-1 1,1 0,0 1,0 1,0 0,0 0,0 1,0 1,6 1,-16-2,0 1,-1-1,1 1,-1-1,1 1,0 0,-1 0,1 0,-1 0,0 0,1 0,-1 0,0 0,0 0,1 1,-1-1,0 1,0-1,-1 0,1 1,0 0,0-1,-1 1,1-1,-1 1,1 0,-1-1,0 1,0 0,0 0,0-1,0 1,0 0,0 0,0-1,-1 1,1 0,-1-1,1 1,-1 0,-37 59,-77 71,114-131,0 1,0-1,0 0,0 1,0-1,0 1,1-1,-1 1,0-1,1 1,0-1,-1 1,1 0,0-1,0 1,0 0,0-1,0 1,0 0,0-1,1 1,-1-1,1 1,-1 0,1-1,-1 1,1-1,0 1,0-1,0 0,0 1,0-1,0 0,0 0,0 1,0-1,1 0,-1 0,0 0,1-1,-1 1,1 0,-1 0,1-1,-1 1,1-1,0 1,-1-1,1 0,0 0,85 8,9-32,-75 20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5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1 283,'510'0,"-465"-5,-33-2</inkml:trace>
  <inkml:trace contextRef="#ctx0" brushRef="#br0" timeOffset="343.429">254 0,'-4'24,"-3"17,1 8,2-2,0-2,2-5,1-4,1-4,-1-2,2-1,-1-2,0 1,0-1,-4-4,-2-7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202 103,'-26'-31,"23"26,0 0,-1 0,1 0,-1 1,0 0,0-1,0 1,0 0,-1 1,0-1,0 1,0 0,0 0,0 1,-1-1,1 1,-1 0,1 1,-1-1,0 1,0 0,0 0,3 2,0 0,0-1,0 1,0 0,0 1,1-1,-1 0,0 1,1 0,-1-1,1 1,-1 0,1 0,0 0,0 1,0-1,0 0,0 1,1 0,-1-1,1 1,0 0,-1 0,1-1,0 1,1 0,-1 0,0 3,-7 89,8-67,15 135,55 72,-51-169,-9-33,-1-1,-1 2,-2-1,-1 1,0 17,-12 142,7-190,-1 0,1 0,-1-1,0 1,0 0,0-1,0 1,-1-1,1 1,-1-1,1 0,-1 1,0-1,0 0,0 0,0 0,0-1,-1 1,1 0,0-1,-1 1,1-1,-1 0,0 0,1 0,-1 0,0 0,1-1,-1 1,0-1,0 0,0 0,1 0,-1 0,0 0,0-1,0 1,1-1,-1 0,0 0,1 0,-1 0,0 0,1 0,-1-1,1 1,0-1,0 0,-1 0,1 0,0 0,1 0,-2-1,-10-15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2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432 650,'35'-39,"-3"-1,-1-2,-2-1,-2-1,5-15,10-15,75-83,-117 155,1 1,0 0,0-1,0 1,0-1,1 1,-1 0,0 0,1 0,-1 0,0 0,1 0,-1 0,1 0,-1 0,1 1,0-1,-1 1,1-1,0 1,-1 0,1-1,0 1,0 0,-1 0,1 0,0 1,-1-1,1 0,0 1,-1-1,1 1,0-1,-1 1,1 0,-1-1,1 1,-1 0,1 0,-1 0,0 0,1 1,-1-1,0 0,0 0,0 1,0-1,0 1,0-1,0 1,-1-1,1 1,0 0,-1-1,1 1,-1 0,0 0,53 184,-52-183,0-1,0 1,0 0,0-1,1 1,-1-1,1 0,0 1,-1-1,1 0,0 0,0 0,1 0,-1-1,0 1,0 0,1-1,-1 0,1 0,0 1,-1-1,1-1,0 1,-1 0,1-1,0 1,0-1,0 0,0 0,-1 0,1 0,0-1,0 1,0-1,-1 1,1-1,0 0,6-2,-1 0,0-1,0 0,0 0,0-1,-1 0,0 0,0-1,0 0,0 0,1-3,163-183,-170 190,-1 1,1 0,-1 0,1 0,-1 0,1 0,0 0,-1 0,1 0,0 0,0 0,0 0,0 0,0 0,0 1,0-1,0 0,0 1,0-1,0 1,1-1,-1 1,0-1,0 1,0 0,1 0,-1 0,0 0,1 0,-1 0,0 0,0 0,1 0,-1 0,0 1,0-1,0 0,1 1,-1-1,0 1,0 0,0-1,0 1,0 0,0 0,0-1,0 1,0 0,0 0,-1 0,1 0,0 0,-1 0,1 0,0 1,-1-1,1 0,7 64,-9-57,1 0,0 0,0 1,1-1,0 0,1 0,0 0,0-1,0 1,1 0,0-1,1 0,0 1,0-1,0-1,1 1,0-1,0 1,6 4,6-3</inkml:trace>
  <inkml:trace contextRef="#ctx0" brushRef="#br0" timeOffset="295.37">432 622,'135'9,"0"-4,127-14,143-24,-189 6,-204 25</inkml:trace>
  <inkml:trace contextRef="#ctx0" brushRef="#br0" timeOffset="1015.265">912 848,'-54'52,"3"2,1 3,4 2,1 2,-27 52,60-87,13-26,-1 0,0-1,0 1,1 0,-1 0,0 0,0 0,1 0,-1 0,0 0,0 0,1 0,-1 0,0 0,0 0,1 0,-1 0,0 0,1 0,-1 0,0 0,0 0,1 0,-1 0,0 0,0 1,1-1,-1 0,0 0,0 0,0 0,1 1,-1-1,0 0,0 0,0 0,0 1,1-1,-1 0,0 0,0 1,79-141,-45 94,2 3,2 1,2 1,12-6,19-21,-65 62,-1 0,0 0,0 0,1 0,0 1,0 0,0 0,0 0,1 1,0 0,0 0,0 1,0 0,1 0,-1 1,1 0,-1 0,1 1,3-1,-7 4,-1 1,0-1,0 1,-1-1,1 1,0 0,-1 0,0 0,0 0,0 1,0-1,0 0,0 1,-1 0,0-1,0 1,0 0,0-1,-1 1,1 0,-1 0,0 0,0 0,0-1,-1 1,1 0,-1 0,0 0,1 1,2 26,1 0,1-1,2 0,1 0,5 13,-5-20,-7-21,2 1,-1 1,0 0,0-1,0 1,0 0,0 0,-1 0,0 0,0 0,0 0,0 0,0 0,-1-1,0 1,0 0,0 0,0 0,-1-1,1 1,-3-4,0 0,1 0,-1 0,1 0,-1-1,0 0,1 0,0 0,-1 0,1 0,-1-1,1 1,0-1,0 0,0 0,0 0,0-1,1 1,-2-2,-2 1,-24-16,-1 2,0 1,-2 1,0 2,0 2,-31-7,39 12</inkml:trace>
  <inkml:trace contextRef="#ctx0" brushRef="#br0" timeOffset="1444.658">1730 30,'10'6,"0"2,0-1,-1 1,0 1,-1 0,0 0,0 0,-1 1,-1 0,5 8,4 15,-2 0,-1 1,-1 0,-2 0,-2 1,-1 1,-2-1,-1 1,-1 0,-3-1,-3 33,3-32,1-8,-1 0,-1 1,-2-1,-1 0,-1 0,-1-1,-2 0,0 0,-2-1,-1 0,-1-1,-2 0,0-1,-18 21,8-15,-2-1,-1-1,-2-1,0-2,-1-1,-11 5,10-9</inkml:trace>
  <inkml:trace contextRef="#ctx0" brushRef="#br0" timeOffset="1867.556">235 1,'-36'64,"4"1,2 1,3 2,-3 21,11-31,2 1,4 0,1 1,4 1,2 0,2 45,4-84,0-1,2 1,1 0,0-1,2 0,0 0,2 0,0 0,1-1,1-1,1 1,1-1,1-1,0 0,1-1,1 0,0-1,2 0,0-2,0 1,1-2,1-1,0 0,1-1,0-1,16 6,29 5,-37-13</inkml:trace>
  <inkml:trace contextRef="#ctx0" brushRef="#br0" timeOffset="2800.067">2380 255,'-4'-13,"3"5,-1-1,0 1,-1-1,1 1,-2 0,1 0,-1 0,0 1,-1-1,1 1,-2 0,1 1,-1-1,0 1,0 0,-1 0,1 1,-1 0,0 0,-1 0,-2 0,7 4,1 1,-1 0,1 0,-1 0,1 0,0 0,-1 0,1 1,-1-1,1 1,-1-1,1 1,0 0,-1 0,1 0,0 0,0 1,0-1,0 1,0-1,0 1,0 0,1-1,-1 1,0 0,1 0,0 0,-1 0,1 1,0-1,0 0,0 0,0 1,0 0,-18 86,46 87,28 44,24 154,-74-353,-1 0,-1 0,-1 0,0 1,-2-1,-1 1,0-1,-2 0,0 1,-2-1,0-1,-1 1,-1-1,-6 10,11-26,-1-1,-1 1,1-1,-1 0,1 0,-1 0,0 0,0 0,0-1,0 0,-1 0,1 0,0-1,-1 1,0-1,1 0,-1 0,0-1,1 1,-1-1,0 0,1 0,-1-1,0 1,0-1,1 0,-1-1,1 1,-1-1,1 0,0 0,-1 0,1 0,0-1,1 1,-1-1,0 0,1-1,-1 1,1-1,0 1,0-1,1 0,-1 0,1 0,-2-3,0-17,2 1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15,'-2'8,"0"-1,0 0,1 1,1-1,-1 1,1-1,0 1,1 0,0-1,0 1,1-1,0 0,0 0,0 1,3 9,84 279,-51-190,-37-105,-1 0,0-1,0 1,0 0,1-1,-1 1,0-1,1 1,-1-1,1 1,-1-1,0 1,1-1,-1 1,1-1,0 1,-1-1,1 0,-1 1,1-1,-1 0,1 0,0 1,-1-1,1 0,0 0,-1 0,1 0,0 0,-1 0,1 0,0 0,-1 0,1 0,0 0,-1 0,1 0,0-1,-1 1,1 0,-1 0,1-1,0 1,-1 0,1-1,-1 1,1-1,-1 1,1-1,-1 1,0-1,1 1,-1-1,1 1,-1-1,0 1,1-2,14-39,-14 38,53-205,3 10,-35 119,-13 61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8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1,'-14'14,"-10"15,-6 2,3 1,1-6,5-1,10-6,8-6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1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1,'-5'9,"-11"18,-8 10,1 2,-2 0,5-2,5-3,0-6,3-4,4-1,2-4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1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122 283,'-54'-53,"53"53,-1-1,1 1,-1-1,1 0,0 1,-1-1,1 0,0 0,0 0,-1 0,1 0,0 0,0 0,0-1,0 1,1 0,-1 0,0-1,0 1,1-1,-1 1,1-1,-1 1,1 0,0-1,-1 0,1 1,0-1,0 1,0-1,0 1,0-1,1 1,-1-1,0 1,1-1,-1 1,1-1,0 1,-1 0,1-1,0 1,0 0,0-1,0 1,0 0,0 0,0 0,0 0,0 0,0 0,1 0,-1 0,0 1,1-1,1 0,104-33,-105 33,-1 0,0 1,0-1,1 1,-1-1,0 1,1 0,-1-1,0 1,1 0,-1 0,0 0,1 0,-1 0,1 0,-1 0,0 0,1 1,-1-1,0 1,1-1,-1 1,0-1,0 1,1 0,-1-1,0 1,0 0,0 0,0 0,0 0,0 0,0 0,0 0,-1 0,1 1,0-1,0 0,-1 0,1 1,-1-1,0 0,1 1,-1-1,0 0,0 1,1-1,-1 0,0 1,-1-1,1 1,0-1,0 0,0 1,-1-1,1 0,-1 1,-6 11,0-1,-1-1,0 1,-1-1,0-1,-1 1,0-2,-1 1,0-1,0-1,-6 3,-69 65,85-75,0 0,0 0,-1 0,1 0,0 1,0-1,0 0,0 1,0-1,1 1,-1-1,0 1,1-1,-1 1,1-1,-1 1,1 0,0-1,0 1,0 0,0-1,0 1,0 0,0-1,0 1,1 0,-1-1,1 1,-1-1,1 1,-1 0,1-1,0 1,0-1,0 0,0 1,0-1,0 0,0 0,0 0,1 1,-1-1,0 0,1-1,-1 1,1 0,-1 0,1-1,-1 1,1 0,85 16,-71-16,-6-2,0 1,0 0,0 1,0 0,0 1,-1 0,1 1,0 0,-1 0,0 1,1 0,2 2,2 4</inkml:trace>
  <inkml:trace contextRef="#ctx0" brushRef="#br0" timeOffset="947.588">489 678,'-5'-2,"0"0,0 0,0 1,0 0,0 0,0 1,-1-1,1 1,0 0,-1 1,1-1,0 1,0 0,0 0,-1 1,1-1,0 1,1 0,-1 1,0-1,1 1,-1 0,1 0,0 0,-4 4,-6 1,-4 2,0 0,0 1,1 1,0 0,1 1,0 1,1 1,1 0,0 1,1 0,1 1,-8 15,18-28,0-1,0 1,0-1,1 1,0 0,-1 0,1 0,1 0,-1 0,0 0,1 0,0 0,0 0,0 0,1 0,-1 0,1 0,0 0,0-1,0 1,0 0,1 0,0-1,0 1,0-1,0 1,0-1,1 0,-1 0,1 0,0 0,0 0,0-1,0 1,0-1,1 0,-1 0,1 0,0 0,15 0,-1 0,1-1,0-2,-1 0,1 0,0-2,-1 0,0-1,0-1,0-1,-1-1,1 0,-1-1,-1-1,2-1,16-5,13-8,-1-1,-2-2,0-3,-2-1,-1-2,8-10,-34 28,0-1,-1-1,-1 0,0-1,-2 0,1 0,-2-2,-1 1,0-1,-1 0,-1-1,-1 0,-1 0,-1-1,0 1,-2-1,0 0,-1 0,-2 1,0-1,-1 0,-1 0,-1-2,1 13,-1 1,0-1,0 1,-1 0,-1 0,1 1,-2-1,1 1,-1 0,0 1,0 0,-1 0,0 0,0 1,-1 0,0 1,-3-2,7 4,-1 0,1 0,-1 1,0-1,0 1,0 1,0-1,0 1,0 0,0 0,0 1,0 0,-1 0,1 0,0 1,0 0,0 0,0 0,0 1,0 0,0 0,0 1,1-1,-1 1,1 1,0-1,0 1,0-1,-1 2,-3 8,1 1,0 0,0 0,1 0,1 1,1 0,0 0,1 1,0-1,2 1,-1 0,2-1,0 1,1 0,1 0,1 7,-1-3,1-1,1 0,0 0,2 0,0 0,1 0,1-1,0 0,2-1,0 0,1 0,0-1,1 0,1-1,1 0,0-1,1 0,0-1,14 9,86 31,-67-60,-24-4</inkml:trace>
  <inkml:trace contextRef="#ctx0" brushRef="#br0" timeOffset="1202.668">1308 367,'-20'43,"-15"34,-7 13,4-4,4-7,6-12,10-13,2-10,4-9,4-4,4-4,6-6,4-6</inkml:trace>
  <inkml:trace contextRef="#ctx0" brushRef="#br0" timeOffset="1452.356">1026 424,'14'28,"15"25,7 8,2-2,-1-11,-1-9,-8-6,-2-9,-3-3,1-1,1-4,-4 1,0-4,-5-7,-4-11,-5-4</inkml:trace>
  <inkml:trace contextRef="#ctx0" brushRef="#br0" timeOffset="1701.088">1647 0,'-15'24,"-4"18,1 6,3 0,4-4,5-9</inkml:trace>
  <inkml:trace contextRef="#ctx0" brushRef="#br0" timeOffset="2200.449">1957 593,'-25'10,"1"2,0 0,1 1,1 1,0 2,0 0,2 1,0 1,-3 5,14-14,0 1,0 0,1 1,1 0,0 0,0 1,1 0,-5 11,10-19,0 0,-1 0,1 0,1 0,-1 0,1 0,-1 1,1-1,0 0,1 0,-1 0,1 0,0 1,0-1,0 0,0 0,1-1,-1 1,1 0,0 0,0-1,1 1,-1-1,1 0,0 1,-1-1,2-1,-1 1,0 0,0-1,5 4,0-2,-1 1,1-1,1 0,-1 0,1-1,-1-1,1 1,0-1,0-1,0 0,0 0,0 0,0-1,0-1,0 0,0 0,0 0,0-1,0-1,0 1,-1-1,1-1,-1 0,2-1,19-11,-1 0,-1-2,-1-1,0-1,-2-1,11-13,-14 14,-1-1,-2 0,0-2,-1 0,-1-1,-1-1,-1 0,-1-1,-2-1,-1 1,0-2,-2 1,-2-1,0-1,-2 1,1-25,-3 29,-1 0,-1 0,-1 0,-1 0,-1 0,-2 0,0 1,-1-1,-4-8,8 29,0 0,0 0,0-1,0 1,0 0,-1 1,1-1,-1 0,0 1,0 0,0-1,0 1,0 0,0 0,-1 1,1-1,-1 1,1 0,-1 0,1 0,-1 0,0 0,0 1,1 0,-1 0,0 0,1 0,-1 0,0 1,0 0,1 0,-1 0,1 0,-1 0,1 1,-1-1,1 1,0 0,0 0,0 0,0 1,0-1,0 1,1-1,-1 1,1 0,0 0,-2 3,-8 8,1 1,1 0,0 1,1 0,1 0,0 1,2 0,-1 1,2-1,1 1,0 0,1 0,1 1,0-1,2 0,0 1,1-1,1 1,0-1,2 0,0 0,1 0,1-1,0 0,8 15,-5-20,0-1,1 1,0-2,1 1,0-1,1-1,0 0,0-1,1 0,0-1,0 0,1-1,11 6</inkml:trace>
  <inkml:trace contextRef="#ctx0" brushRef="#br0" timeOffset="2715.687">2521 621,'-6'5,"0"0,0 1,0-1,0 1,1 0,0 1,0-1,1 1,0 0,0 0,0 1,1-1,0 1,1 0,0 0,0 0,0 0,1 0,0 0,1 0,0 0,0 0,1 0,1 6,-1-11,0-1,0 0,1 0,-1 0,0 0,1 0,0 0,0 0,-1 0,1-1,0 1,0 0,1-1,-1 0,0 0,0 1,1-1,-1-1,0 1,1 0,-1-1,1 1,-1-1,1 1,-1-1,1 0,0 0,-1-1,1 1,-1 0,1-1,-1 1,1-1,-1 0,0 0,1 0,82-49,46-104,-74 77,-57 76,0 1,0-1,0 0,0 1,0-1,1 0,-1 1,0-1,1 0,-1 1,0-1,1 1,-1-1,0 1,1-1,-1 1,1-1,-1 1,1-1,-1 1,1 0,0-1,-1 1,1 0,-1-1,1 1,0 0,-1 0,1-1,0 1,-1 0,1 0,0 0,0 0,-1 0,1 0,0 0,-1 0,1 1,0-1,-1 0,1 0,0 0,-1 1,1-1,-1 0,1 1,0-1,-1 0,1 1,-1-1,1 1,-1-1,1 1,-1-1,0 1,1-1,-1 1,0 0,1-1,-1 1,0 0,0-1,1 1,-1 0,0-1,0 1,0 0,0 0,5 53,-5-50,-3 463,0-428,-1-1,-2 1,-2-1,-1-1,-7 16,-50 89,65-139,0 0,-1 0,1 0,-1-1,1 1,-1 0,0-1,0 1,0-1,-1 0,1 0,-1 0,1 0,-1 0,1 0,-1-1,0 1,0-1,0 0,0 0,0 0,0 0,0 0,0-1,-1 1,1-1,0 0,0 0,0 0,0 0,-1-1,1 1,0-1,0 0,0 0,0 0,0 0,0-1,0 1,1-1,-1 0,0 1,1-1,-1 0,1-1,0 1,0 0,0-1,0 1,0-1,0 0,1 1,-1-2,-3-15,1-1,2 1,0-1,1 1,0-1,2 0,0 1,3-11,8-38,-5 40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3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3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0,'5'43,"1"29,1 11,-2 2,-2-9,-1-8,-1-11,-5-5,-2-7,-1-6,2-5,1-3,2-3,-4-6,-1-1,1-5</inkml:trace>
  <inkml:trace contextRef="#ctx0" brushRef="#br0" timeOffset="213.772">1 395,'44'22,"-5"0,2-2,0-2,1-1,1-2,0-3,31 6,-62-19,-1 0,0 0,1-1,-1 0,0-1,0-1,0 1,-1-2,1 1,-1-2,0 1,-1-1,1-1,-1 0,0 0,-1-1,0 0,0 0,-1-1,0 0,1-1,-1 3,-4 2,1 1,-1-1,0 0,0 0,-1 0,1 0,-1 0,0-1,0 1,-1-1,0 1,0-1,0 1,-1-2,1 6,-1-1,0 0,0 0,0 1,0-1,-1 0,1 1,0-1,-1 0,1 0,-1 1,1-1,-1 1,0-1,0 1,0-1,0 1,0-1,0 1,0 0,0 0,-1-1,1 1,0 0,-1 0,1 0,-1 0,1 1,-1-1,1 0,-1 1,1-1,-1 1,0-1,0 1,1 0,-1 0,0-1,1 1,-1 0,0 1,0-1,1 0,-1 1,0-1,0 1,-12 3,1 2,1-1,-1 2,1-1,0 2,0 0,1 0,0 1,1 0,0 1,0 0,1 1,0 0,-1 2,4-6,0 0,0 1,0 0,1 0,0 0,0 1,1-1,1 1,-1 0,1 0,1 1,0-1,0 1,0-1,2 1,-1-1,1 1,0 0,1-1,0 1,1-1,0 1,0-1,1 0,0 0,1 0,0 0,0 0,1-1,0 0,1 0,-1 0,7 5,1-6,0 0,0 0,1-2,0 0,0 0,0-1,1-1,0 0,-1-1,1-1,0 0,0-1,0-1,-1 0,15-4,8 3,-9 1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1,'-9'43,"-4"29,1 7,-3-6,2-9,2-12,4-9,2-8,3-4,1-4,-3 0,-2-1,1 0,0 0,-2-3,-1-2,5-4,4-5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1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6 303,'-5'93,"20"-123,7-17,2 2,2 0,1 1,3 2,1 1,30-30,-60 70,0-1,-1 0,1 1,0-1,0 1,0-1,0 1,0-1,0 1,1 0,-1-1,0 1,1 0,-1 0,1 0,-1 0,1 0,-1 0,1 1,0-1,-1 1,1-1,0 1,-1-1,1 1,0 0,0 0,0 0,-1 0,1 0,0 0,0 0,-1 1,1-1,0 1,0-1,-1 1,1 0,0-1,-1 1,1 0,-1 0,1 0,-1 0,0 1,1-1,-1 0,0 0,0 1,0-1,0 1,5 15</inkml:trace>
  <inkml:trace contextRef="#ctx0" brushRef="#br0" timeOffset="299.154">429 275,'9'-1,"0"-2,0 1,-1-1,1 0,-1-1,0 0,0 0,0-1,0 0,-1-1,0 1,0-1,-1-1,1 1,-1-1,-1 0,1-1,-1 1,-1-1,1 0,-1 0,0 0,-1-3,-3 9,-1-1,1 0,-1 0,0 0,0 1,0-1,0 0,-1 1,1-1,-1 1,1-1,-1 1,0 0,0 0,0 0,0 0,-1 0,1 0,0 0,-1 1,1-1,-1 1,0 0,1 0,-1 0,0 0,0 0,0 1,1-1,-1 1,0 0,0 0,0 0,0 0,0 0,0 0,0 1,0 0,1-1,-1 1,0 0,0 0,1 1,-1-1,1 1,-1-1,1 1,0 0,-1 0,1 0,0 0,0 0,0 0,1 0,-1 2,-6 4,2 0,-1 0,1 1,0 0,1 1,0-1,1 1,0 0,0 0,1 0,0 1,1-1,0 1,1-1,0 1,1 0,0-1,0 1,1 0,1-1,0 1,3 8,1-12,0 0,0-1,1 0,0 0,0-1,0 0,1 0,0-1,0 1,0-2,0 1,1-1,0-1,-1 0,1 0,0 0,0-1,0 0,0-1,0 0,0-1,0 0,0 0,5-2,-5 3,16-1</inkml:trace>
  <inkml:trace contextRef="#ctx0" brushRef="#br0" timeOffset="767.011">880 22,'-4'14,"0"0,0 1,2 0,-1 0,2 0,0 0,1 0,1 0,0 0,1 0,0 0,1 0,1-1,0 1,4 5,-7-18,0 1,1 0,-1-1,1 1,0-1,0 0,0 1,0-1,0 0,0 0,0 0,1-1,-1 1,1 0,0-1,-1 0,1 1,0-1,0 0,0-1,-1 1,1 0,0-1,0 0,0 1,0-1,0 0,0-1,0 1,0 0,0-1,1 0,81-52,9-32,-93 85,0 0,0 1,0-1,1 0,-1 1,0-1,0 1,0-1,0 1,0-1,0 1,0 0,0-1,0 1,0 0,0 0,0 0,0 0,-1 0,1 0,0 0,-1 0,1 0,-1 0,1 0,-1 1,0-1,1 0,-1 0,0 0,0 1,0-1,0 0,0 0,0 1,0-1,0 0,0 0,-1 0,1 1,0-1,-1 0,1 0,-1 0,0 1,1 1,0 3,-1 0,1 0,0 0,1-1,0 1,-1 0,2-1,-1 1,1 0,0-1,0 0,0 1,1-1,-1 0,1 0,1 0,-1-1,1 1,0-1,0 0,0 0,0 0,1 0,-1-1,1 0,0 0,0 0,1 0,3 0,-1-3,0 0,-1-1,1 0,0-1,-1 0,1 0,-1 0,0-1,1 0,-1-1,-1 1,1-1,0-1,-1 1,0-1,0 0,-1-1,1 1,-1-1,0 0,-1-1,1 1,-1-1,0 1,-1-1,0-1,2-4,1 2,5-7,0 0,-1-1,-1-1,-1 0,0 0,2-14,-5 8</inkml:trace>
  <inkml:trace contextRef="#ctx0" brushRef="#br0" timeOffset="1050.379">1700 332,'-3'6,"2"-3,0 0,0 0,-1 0,1 0,-1 0,1 0,-1-1,0 1,0-1,0 1,0-1,-1 1,1-1,-1 0,1 0,-1-1,0 1,0 0,0-1,6-32,52-120,25-23,-67 157,0 4</inkml:trace>
  <inkml:trace contextRef="#ctx0" brushRef="#br0" timeOffset="1307.273">2010 135,'-5'33,"3"12,3-3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0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0,'-40'6,"0"1,1 2,0 2,0 1,1 2,-26 14,56-25,0 1,0 0,0 1,0 0,0 0,1 0,0 1,0 0,1 0,0 1,0 0,0 0,1 0,0 1,0 0,1 0,0 0,1 0,-1 1,2 0,-1-1,1 1,-1 7,2-9,1 0,-1 0,1 0,1 0,-1-1,1 1,0 0,0 0,1 0,0-1,1 1,-1-1,1 0,0 0,0 0,1 0,0 0,0 0,1-1,-1 0,1 0,0 0,0-1,1 0,-1 0,3 1,3 0,0 0,0-1,0-1,0 0,1-1,-1 0,1 0,0-1,-1-1,1 0,0 0,0-1,-1-1,1 0,-1-1,1 0,2-2,18-4,-5 0</inkml:trace>
  <inkml:trace contextRef="#ctx0" brushRef="#br0" timeOffset="447.53">942 29,'-31'9,"1"1,0 2,1 1,1 1,0 1,1 2,0 1,2 1,-3 3,22-17,1 1,-1-1,2 1,-1-1,1 1,-1 1,2-1,-1 1,1-1,0 1,0 0,1 0,0 0,0 1,1-1,-1 0,2 1,-1-1,1 1,0-1,1 1,0-1,0 0,0 1,1-1,0 0,1 0,-1 0,3 3,-2-6,1-1,0 0,0 0,0 0,0 0,0-1,0 1,1-1,-1 0,1 0,0-1,0 0,-1 1,1-2,0 1,0 0,0-1,0 0,0 0,0-1,0 1,0-1,-1 0,1 0,2-1,115-53,-95 33,-1-1,-1-1,0-1,-3-1,7-10,28-32,-57 68,1 1,-1 0,0-1,0 1,0 0,1-1,-1 1,0 0,1-1,-1 1,1-1,-1 1,0-1,1 1,-1-1,1 1,0-1,-1 1,1-1,-1 1,1-1,0 0,-1 0,1 1,0-1,-1 0,1 0,0 0,-1 1,1-1,0 0,-1 0,1 0,0 0,-1-1,1 1,0 0,0 0,-1 0,1 0,0-1,-1 1,1 0,-1-1,1 1,0 0,-1-1,1 1,-1-1,1 1,-1-1,1 1,-1-1,1 1,-1-1,0 0,1 1,-1-1,-1 6,-1 7,0-1,0 0,1 0,1 1,0-1,0 1,1-1,0 0,1 1,1-1,0 0,0 0,4 6,-5-10,1-1,1 1,-1-1,1 1,0-1,0-1,1 1,0 0,0-1,0 0,1 0,0-1,0 0,0 0,0 0,0 0,1-1,0 0,0-1,-1 1,2-1,-1-1,0 1,3-1,13-3</inkml:trace>
  <inkml:trace contextRef="#ctx0" brushRef="#br0" timeOffset="864.775">1422 339,'1'3,"0"-1,1 1,0-1,-1 0,1 0,0 0,0 0,0 0,0 0,1-1,-1 1,0-1,1 1,-1-1,1 0,0 0,-1 0,1 0,0-1,-1 1,1-1,0 1,0-1,-1 0,1 0,0-1,0 1,0 0,-1-1,1 1,0-1,-1 0,1 0,0 0,-1-1,2 0,75-73,-26-16,36-44,-89 135,0 1,-1 0,1 0,0 0,0-1,0 1,0 0,0 0,0 0,1-1,-1 1,0 0,0 0,1-1,-1 1,0 0,1 0,-1-1,0 1,1 0,-1-1,1 1,-1 0,1-1,0 1,-1-1,1 1,0-1,-1 1,1-1,0 0,-1 1,1-1,0 0,0 1,-1-1,1 0,0 0,0 0,0 0,-1 0,1 0,0 0,0 0,0 0,-1 0,1 0,0 0,0-1,0 1,-1 0,1-1,0 1,-1 0,1-1,0 1,-1-1,1 1,0-1,-1 1,1-1,0 0,-13 58,10-52,-1-1,1 1,0 0,1 0,-1 1,1-1,0 0,0 0,0 1,1-1,0 1,0-1,0 0,1 1,0-1,0 0,0 0,0 1,1-1,0 0,0 0,1 0,-1-1,1 1,0-1,0 1,0-1,1 0,0 0,0 0,0-1,4 4,-3-5,0 0,1 0,-1 0,1-1,-1 0,1 0,0 0,-1-1,1 0,0 0,0 0,-1-1,1 1,0-1,-1-1,1 1,-1-1,1 0,-1 0,0-1,0 1,0-1,0 0,-1-1,1 1,3-5,4-3,0 0,-1-1,-1 0,0-1,0 0,-2-1,1 0,-2 0,0-1,23-56,-25 51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39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31,'-2'1,"0"1,0-1,1 1,-1 0,0 0,1-1,-1 1,1 0,-1 0,1 1,0-1,0 0,0 0,0 1,1-1,-1 0,0 1,1-1,0 0,-1 1,1-1,0 1,0-1,1 1,-1 0,21 155,-18-124,1 1,3-1,0 0,2-1,5 8,-14-37,1-1,-1 0,1 1,0-1,0 0,1 1,-1-1,1 0,-1 0,1 0,0 0,0-1,0 1,0 0,1-1,-1 0,1 1,0-1,-1 0,1 0,0 0,0-1,0 1,1-1,-1 0,0 0,0 0,1 0,-1 0,0-1,1 1,-1-1,1 0,-1 0,1 0,-1-1,0 1,1-1,1 0,7-7,0 0,0-1,-1 0,-1-1,1 0,-2-1,1 0,-1 0,-1-1,2 0,75-106,-83 117,0 1,1 0,-1 1,1-1,-1 0,0 1,1-1,-1 1,0 0,1 0,-1 0,0 0,0 0,0 0,0 1,0-1,0 1,0-1,-1 1,1 0,0-1,-1 1,0 0,1 0,-1 0,0 0,0 1,0-1,0 0,0 0,-1 1,1-1,-1 0,1 1,-1-1,0 2,5 6,-3-4,0 1,1 0,0-1,1 0,-1 0,1 0,0 0,0 0,1-1,0 0,0 0,0 0,1 0,-1-1,1 0,0 0,0-1,1 1,-1-1,1-1,-1 1,1-1,0 0,0-1,0 0,0 0,0 0,0-1,0 0,0 0,0-1,7-1,1-6,0-1,0 0,-1-1,0 0,-1-1,0-1,-1 0,0-1,-1 0,0-1,-2 0,1-1,-2 0,0 0,0 0,-2-1,0-1,0 1,-2-2,0 8,-1 1,0 0,0-1,-1 0,-1 0,1 1,-2-1,1 0,-1 0,-1 0,0 0,0 0,-2-5,-4 3</inkml:trace>
  <inkml:trace contextRef="#ctx0" brushRef="#br0" timeOffset="315.215">1070 341,'38'-10,"0"-3,0-1,-1-1,-1-3,-1 0,25-19,-55 34,0 0,-1 0,0 0,0-1,0 0,0 1,0-1,-1-1,1 1,-1 0,0-1,-1 0,1 0,-1 0,0 0,0 0,-1 0,1 0,-1 0,0-1,-1 1,1-1,-1 1,0 0,0-1,-1 1,0-1,0 1,0 0,0 0,-1-1,0 1,0 0,0 0,-1 1,0-1,1 0,-2 1,1 0,0 0,-3-3,1 5,1-1,-1 1,1 0,-1 0,0 1,1-1,-1 1,0 0,0 1,0-1,0 1,0 0,0 0,0 0,0 1,0 0,0 0,0 0,1 0,-1 1,0 0,1 0,-1 0,1 0,0 1,0 0,-1 0,-1 2,-1 1,-1 1,1 0,0 0,0 0,1 1,0 0,0 0,1 1,0 0,1 0,-1 0,2 0,-3 9,3-8,0 0,1 1,0-1,1 1,0-1,1 1,0-1,1 1,0 0,0-1,1 0,1 1,0-1,0 0,1 0,0-1,1 1,0-1,0 0,1 0,0 0,1-1,0 0,0 0,0-1,1 0,0 0,1-1,7 5,3-2,0-1,1-1,0 0,0-2,1 0,0-1,-1-2,1 0,1-1,4 0,-2-2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6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27,'44'129,"16"86,-50-166,26 83,-36-131,0-1,0 0,0 1,0-1,0 1,0-1,0 0,0 1,0-1,0 1,0-1,0 0,0 1,0-1,0 0,0 1,1-1,-1 1,0-1,0 0,0 1,1-1,-1 0,0 0,0 1,1-1,-1 0,0 1,1-1,-1 0,0 0,1 0,-1 1,0-1,1 0,-1 0,0 0,1 0,-1 0,0 0,1 0,-1 0,1 0,-1 0,0 0,1 0,-1 0,1 0,-1 0,0 0,1 0,-1 0,0 0,1-1,-1 1,0 0,1 0,-1 0,0-1,1 1,-1 0,0 0,1-1,-1 1,0 0,0-1,0 1,1 0,-1-1,7-31,-5 19,20-79,5 0,3 2,4 2,9-11,-30 71,-2 3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9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0,'-10'5,"-12"6,-3 6,-1 1,3 1,0-2,6 1,4-3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2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57,'-39'0,"57"-18,113-11,-129 28,-1 0,1 0,0 0,0 0,-1 0,1 0,0 1,0-1,0 0,0 1,0 0,0-1,0 1,0 0,0 0,0 0,0 1,0-1,0 0,0 1,-1-1,1 1,0-1,0 1,0 0,0 0,-1 0,1 0,-1 0,1 0,0 1,-1-1,0 0,1 1,-1-1,0 1,0 0,0-1,0 1,0 0,0 0,0-1,-1 1,1 0,0 0,-1 0,0 0,1 0,-1 0,0 0,0 0,0 0,-1 0,1 2,-6 6,1-1,-2 1,1-1,-1 0,-1-1,1 1,-2-1,1-1,-1 0,-7 5,-41 38,56-49,-1 0,1 1,0-1,-1 0,1 0,0 1,0-1,-1 0,1 1,0-1,0 1,1 0,-1-1,0 1,1 0,-1-1,1 1,-1 0,1 0,0 0,-1-1,1 1,0 0,0 0,1 0,-1-1,0 1,1 0,-1 0,1 0,-1-1,1 1,0 0,-1-1,1 1,0-1,0 1,1-1,-1 1,0-1,0 0,1 1,-1-1,0 0,1 0,-1 0,1 0,0 0,-1-1,1 1,0 0,-1-1,1 1,2-1,8 2,1 0,0-2,-1 0,1 0,0-1,0 0,-1-1,1-1,-1 0,0-1,50-8,-37 9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3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18,'19'4,"16"3,7-1,1-2,-2 0,-3-2,-3-1,-3 0,-2-1,-2-1,0 1,0-5,-1-1,1 0,0-4,0 0,-5 1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3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0,'43'5,"29"-3,6-3,-4 0,-11 0,-11-1,-9 1,-8 1,-9-1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51,'0'284,"-17"-200,17-110,2 19,2-24,2 1,2-1,0 1,2 1,2-1,0 2,2 0,1 0,1 1,19-23,-32 46,0 1,0-1,0 1,1 0,-1 0,1 0,0 0,-1 1,1-1,0 1,1 0,-1 1,0-1,1 1,-1-1,0 1,1 1,0-1,-1 1,1-1,-1 1,1 1,0-1,-1 0,1 1,-1 0,1 0,-1 1,0-1,1 1,1 1,8 9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75,'12'-9,"0"0,1 1,0 1,0 0,1 0,0 2,0 0,0 0,1 1,-1 1,1 0,7 1,-21 1,1 1,-1 0,1 0,-1 0,1 0,-1 1,1-1,-1 0,0 1,1-1,-1 1,1-1,-1 1,0-1,1 1,-1 0,0 0,0 0,0 0,0 0,0 0,0 0,0 0,0 0,0 0,0 1,0-1,-1 0,1 1,0-1,-1 0,0 1,1-1,-1 1,0-1,1 1,-1-1,0 1,0-1,0 1,0-1,-1 1,1-1,0 1,-28 60,10-38,12-17,1-1,0 1,0 1,0-1,1 1,0 0,0 0,1 0,0 0,0 1,1-1,0 1,1 0,1-7,1 0,-1 0,1 0,-1 0,1-1,0 1,0 0,0 0,0-1,0 1,1 0,-1-1,0 1,1-1,-1 0,1 1,0-1,-1 0,1 0,0 0,0 0,-1 0,1 0,0-1,0 1,0-1,0 1,0-1,0 0,0 0,0 0,2 0,67-5,63-40,-115 39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2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0,'-35'99,"4"1,-12 76,40-161,-7 30,2 1,2 0,2 1,2 4,3 86,0-112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5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2,'-15'10,"-9"7,0 7,-2-2,4 1,11-9,12-6,5-5</inkml:trace>
  <inkml:trace contextRef="#ctx0" brushRef="#br0" timeOffset="479.025">348 2,'153'1,"-151"-2,-1 1,1-1,0 1,0 0,0-1,0 1,0 0,0 0,0 1,0-1,0 0,0 1,0-1,-1 1,1-1,0 1,0 0,0 0,-1 0,1 0,0 0,-1 0,1 0,-1 1,0-1,1 1,-1-1,0 1,0-1,0 1,0-1,0 1,0 0,0 0,-1 0,1-1,0 1,-1 0,0 0,1 0,-1 0,0 0,0 0,0 0,0 0,-1 0,1 0,0 0,-1 0,0-1,1 2,-120 106,106-96,4-6,0 2,1-1,0 1,0 0,1 1,1 0,-1 1,1-1,1 1,0 0,1 1,0 0,5-10,-1 0,1 0,0 0,-1 0,1 0,0 0,0-1,0 1,1 0,-1 0,0 0,1 0,0 0,-1 0,1 0,0 0,0-1,0 1,0 0,0-1,0 1,0 0,1-1,-1 0,1 1,-1-1,1 0,-1 0,1 1,0-1,0-1,-1 1,1 0,0 0,0-1,0 1,0-1,0 1,0-1,0 0,0 0,86 2,-28-15,-35 6</inkml:trace>
  <inkml:trace contextRef="#ctx0" brushRef="#br0" timeOffset="1300.961">545 708,'76'-40,"-1"-2,-2-5,-3-2,59-53,-123 97,0 0,1 1,-2-1,1 0,0 0,-1 0,0-1,-1 0,1 0,-1 0,0-1,0 1,-1-1,0 0,0 0,-1 0,0 0,1-2,-5 8,1-1,0 1,0-1,-1 1,1 0,0-1,-1 1,1 0,-1 0,0 0,1 0,-1 0,0 0,0 1,1-1,-1 1,0-1,0 1,0 0,0-1,0 1,0 0,0 0,1 0,-1 1,0-1,0 0,0 1,0-1,0 1,1 0,-1 0,0-1,0 1,1 0,-1 0,1 1,-1-1,1 0,-1 0,1 1,0-1,0 1,-1 0,-10 6,1 1,0 0,0 1,1 0,0 1,1 0,0 0,0 1,2 0,-4 7,8-15,1 1,0-1,0 1,0 0,0 0,1 0,0 0,0 0,0 0,0 1,1-1,0 0,0 0,1 0,-1 1,1-1,0 0,1 0,-1 0,1 0,0 0,0-1,0 1,1 0,0-1,0 0,0 0,0 1,1-2,0 2,2 0,-1-1,1 0,0-1,0 1,0-1,0 0,1-1,-1 1,1-1,0 0,0-1,-1 0,1 0,0 0,0-1,0 0,0-1,0 1,0-1,0 0,-1-1,6-2,147-62,-147 59,27-14,-1-2,-1-2,-1-1,-1-2,-1-1,-2-2,-1-1,5-10,9-37,-45 78,0 1,0-1,0 0,-1 1,1-1,0 0,0 1,0-1,-1 1,1-1,0 0,-1 1,1-1,0 1,-1-1,1 1,-1-1,1 1,-1-1,1 1,-1-1,1 1,-1 0,1-1,-1 1,1 0,-1 0,0-1,1 1,-1 0,0 0,1 0,-1 0,0 0,1 0,-1 0,0 0,1 0,-1 0,0 0,1 0,-1 0,1 0,-1 1,0-1,1 0,-1 1,1-1,-1 0,0 1,1-1,-1 0,1 1,-36 17,23-9,2 0,0 1,0 0,0 1,1 0,1 1,0 0,1 1,0-1,1 2,0-1,1 1,1 0,-2 7,5-17,1 1,0 0,0-1,1 1,-1 0,1 0,0-1,0 1,0 0,1 0,0-1,0 1,0 0,0-1,1 1,0-1,0 1,0-1,0 0,1 0,-1 0,1 0,0-1,0 1,1-1,-1 1,1-1,0 0,0 0,0-1,0 1,0-1,0 0,1 0,2 0,14 2,0-2,1 0,-1-1,0-2,1 0,-1-1,20-5,-27 4,0-1,-1 0,1-1,-1-1,0 0,0-1,0 0,-1-1,0-1,-1 0,0 0,0-1,-1 0,0-1,-1 0,0-1,-1 0,-1 0,1-1,-2 1,0-2,0 1,-1-1,-1 0,-1 0,0 0,0-2,-2 13,0 1,0-1,-1 1,1-1,-1 1,0-1,0 1,0-1,0 0,0 1,0-1,-1 1,1-1,-1 1,0-1,0 1,0 0,0-1,0 1,0 0,-1 0,1-1,-1 1,1 0,-1 0,0 1,0-1,0 0,0 1,0-1,0 1,0 0,-1-1,1 1,0 0,-1 0,1 1,-1-1,1 0,-1 1,1 0,-1-1,-1 1,-5 4,0-1,1 1,0 1,-1-1,1 1,1 1,-1 0,1 0,0 0,1 1,-1 0,1 0,1 1,-1-1,1 1,1 0,-1 1,1-1,1 1,0 0,0 0,0 0,1 0,1 0,0 1,0 1,-1-3,1-1,1 1,-1-1,1 1,1-1,-1 1,1-1,1 0,-1 1,1-1,1 0,-1 0,1 0,0 0,1 0,0-1,0 0,0 1,0-1,1-1,0 1,1-1,-1 0,1 0,0 0,0-1,0 0,1 0,0-1,-1 0,1 0,4 1,14 0,-2-2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5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1 563,'4'5,"1"1,0-1,0 0,0 0,0-1,1 0,0 0,0 0,0 0,0-1,1 0,-1-1,1 1,0-1,0 0,0-1,0 0,0 0,0 0,0-1,0 0,0 0,0-1,0 0,0 0,0-1,0 0,0 0,-1-1,1 1,-1-1,0-1,0 1,0-1,0 0,0-1,-1 1,249-322,-43 118,-155 162,-55 45,0 0,1 1,-1-1,0 0,1 1,-1-1,1 1,-1-1,1 1,-1 0,1 0,-1-1,1 1,-1 0,1 0,-1 1,1-1,-1 0,1 0,-1 1,1-1,-1 1,0-1,1 1,-1 0,0-1,1 1,-1 0,0 0,0 0,0 0,0 0,1 0,-2 0,1 1,0-1,0 0,0 0,0 1,-1-1,1 0,-1 1,1-1,-1 1,3 14,-1 0,0 1,-2-1,0 1,-1-1,0 1,-1-1,-1 0,-1 0,0 0,-1 0,-1-1,0 0,-5 9,5-10,-118 237,119-242,-1 0,0-1,0 0,0 0,-1 0,0-1,-1 0,1-1,-1 1,-1-1,1-1,-6 3,10-6,1 0,-1 0,0-1,0 0,1 1,-1-1,0-1,0 1,0-1,-1 1,1-1,0 0,0 0,0-1,0 1,0-1,0 0,0 0,0-1,1 1,-1-1,0 1,1-1,-1 0,1-1,-1 1,1-1,0 1,0-1,0 0,1 0,-2-2,-2-2,0-1,1 1,0-1,1 0,-1-1,2 1,-1-1,1 1,0-1,1 0,0 0,1-1,0 1,0 0,1 0,0-1,0 1,1 0,8-13,2 5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5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0,'-15'43,"-9"29,-1 7,5-5,4-11,6-16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0,'0'43,"0"19,0-1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6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1 355,'31'-60,"-2"-2,-3-2,-3 0,9-41,-25 195,-6-80,2 0,-1-1,1 1,0-1,1 0,0 1,1-2,0 1,0-1,1 1,0-2,3 5,-6-9,1 1,-1-1,0 0,1-1,-1 1,1-1,0 1,0-1,0 0,0-1,0 1,0-1,1 1,-1-1,0-1,1 1,-1 0,1-1,-1 0,1 0,-1-1,1 1,-1-1,0 0,1 0,-1 0,0-1,3-1,1-2,0 0,-1-1,0 0,0-1,-1 1,0-1,0-1,0 1,-1-1,0 0,-1 0,0-1,0 1,0-3,9-14,5-15,-13 21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6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0,'-35'17,"1"0,1 3,1 1,0 1,2 1,1 2,0 1,-1 5,24-24,-1 0,2 0,-1 1,1 0,0 0,1 0,0 1,0-1,1 1,-2 7,4-13,1 0,-1 0,1 1,0-1,0 0,0 0,0 1,1-1,-1 0,1 0,0 0,0 1,0-1,0 0,0 0,1-1,0 1,-1 0,1 0,0-1,0 1,0-1,1 0,-1 1,1-1,-1 0,1 0,0-1,-1 1,1-1,3 2,6 1,0-1,0 0,1-1,-1-1,1 1,-1-2,1 0,-1-1,1 0,-1 0,1-2,-1 1,0-2,0 1,0-2,-1 0,1 0,6-5,5-3,-5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6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1 340,'14'6,"0"0,1-1,0-1,0 0,0-1,1-1,-1 0,1-1,-1 0,1-2,-1 0,1 0,-1-2,0 0,1 0,-2-2,1 0,0 0,-1-2,0 1,0-2,-1 0,0 0,-1-2,0 1,0-2,-1 1,0-1,0-1,5-9,-8 10,0 0,0-1,-2 0,1 0,-1 0,-1-1,0 0,-1 0,-1 0,0 0,0-1,-1-6,-2 18,1 0,-1 0,0-1,-1 1,1 0,0 0,0 0,-1 0,1 0,-1-1,0 1,0 0,0 1,0-1,0 0,0 0,0 0,0 0,-1 1,1-1,-1 1,1-1,-1 1,0 0,0-1,1 1,-1 0,0 0,0 0,0 0,0 1,0-1,0 0,-1 1,1 0,0-1,0 1,0 0,0 0,0 0,-1 0,0 1,-88 28,70-16,1 0,1 2,0 0,1 1,0 0,2 2,0 0,0 1,2 1,1 0,0 0,2 2,-7 16,14-27,0 1,1 0,0 0,1 1,0-1,1 0,1 1,0-1,0 1,2 4,-1-12,0 0,0-1,0 1,1 0,-1 0,1-1,1 1,-1-1,0 1,1-1,0 0,0 0,0 0,1-1,0 1,-1-1,1 0,0 0,0 0,1 0,-1-1,0 0,1 0,0 0,-1 0,5 0,12 3,0-1,0-2,0 0,0-1,1-1,-1-1,0-1,19-4,-15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2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0 531,'50'-13,"-1"-2,-1-3,0-2,-2-2,13-9,-41 17,0 0,0-2,-2 0,0-1,-1-1,0 0,-2-1,0-1,-1 0,-1 0,-1-1,4-15,0-35,-14 70,0 0,0-1,0 1,0 0,0 0,-1-1,1 1,0 0,-1 0,1 0,-1-1,1 1,-1 0,1 0,-1 0,0 0,1 0,-1 0,0 0,0 0,0 0,0 0,0 1,0-1,0 0,0 1,0-1,0 0,-1 1,1 0,0-1,0 1,-1 0,1-1,0 1,0 0,-1 0,1 0,0 0,0 0,-1 0,1 1,0-1,0 0,-1 1,1-1,0 1,0-1,0 1,0-1,0 1,0 0,-1 0,-11 6,1 0,-1 1,2 0,-1 1,1 1,0-1,1 2,0-1,1 2,0-1,1 1,0 0,1 1,0 0,1 0,0 3,3-10,0 0,0 1,1-1,0 1,0-1,1 1,0 0,0-1,1 1,-1 0,1 0,1 0,-1 0,1-1,1 1,-1 0,1-1,0 1,0-1,1 0,0 1,0-1,1-1,-1 1,1 0,1-1,-1 0,1 0,0 0,0 0,4 2,5-3,0-1,0 0,0-1,0-1,0 0,0-1,0 0,0-1,0-1,0 0,0-1,0-1,-1 0,1 0,-1-2,0 1,0-2,-1 0,0 0,0-1,4-5,12-2,-2-2,0 0,0-2,-2-1,0-1,-2-1,0-1,-1-1,6-12,-15 3,-12 33,1 0,-1-1,0 1,0-1,0 1,1 0,-1-1,0 1,0-1,0 1,0-1,0 1,0-1,0 1,0 0,0-1,0 1,0-1,0 1,0-1,0 1,0-1,0 1,-1 0,1-1,0 1,0-1,0 1,-1 0,1-1,0 1,-1 0,1-1,0 1,-1 0,1-1,0 1,-1 0,1 0,-1-1,1 1,0 0,-1 0,1 0,-1 0,1-1,-1 1,1 0,0 0,-1 0,1 0,-1 0,1 0,-1 0,1 0,-1 1,1-1,-1 0,1 0,0 0,-1 0,1 1,-1-1,1 0,0 0,-1 1,1-1,0 0,-1 1,1-1,-76 91,72-85,0-1,0-1,0 1,1 0,0 0,0 0,0 0,1 0,-1 1,1-1,1 1,-1-1,1 1,0 0,0 0,1 0,-1 0,1-1,1 1,-1 0,1 0,0 0,0 0,1-1,0 1,0-1,0 1,0-1,1 0,0 0,0 0,1 0,-1 0,1-1,0 1,0-1,1 0,-1-1,1 1,0-1,0 0,0 0,0 0,1 0,16 1,0 0,0-2,0 0,0-2,0 0,0-2,0 0,0-2,0 0,-1-1,18-7,-11-2,1 0,-2-3,0 0,-1-1,-1-2,0 0,-2-2,0 0,-2-2,0-1,-2 0,16-28,2-18,-36 69,0 0,0 1,-1-1,1 0,0 0,-1 0,0 1,1-1,-1 0,0 0,0 0,0 0,0 0,0 0,0 1,-1-1,1 0,-1 0,1 0,-1 0,0 1,0-1,1 0,-1 1,0-1,-1 1,1-1,0 1,0-1,-1 1,1 0,-1 0,1-1,-1 1,1 0,-1 0,0 1,1-1,-2 0,-3 1,0 0,0 1,0 0,0 0,0 0,1 1,-1 0,0 0,1 0,-1 1,1 0,0 0,0 0,0 1,0-1,1 1,-1 0,1 1,0-1,0 1,1 0,-1 0,1 0,-2 4,-3 5,1 0,1 1,0-1,1 1,1 1,0-1,1 0,0 1,2 0,-1-1,2 1,0 0,1 0,1 2,-1-12,0 0,0 0,0 0,1 0,0 0,0 0,1-1,-1 1,1-1,0 1,1-1,-1 0,1 0,0-1,0 1,1-1,-1 0,1 0,0 0,0-1,0 1,1-1,-1-1,1 1,3 0,8 3,0-2,1 0,-1-1,1 0,0-2,0 0,0-1,3-1,5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4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1,'11'248,"1"-135,-5 0,-7 104,-2-88,3-130,-1 0,1 1,-1-1,1 1,0-1,-1 1,1-1,-1 1,1-1,0 1,0-1,-1 1,1 0,0 0,0-1,-1 1,1 0,0 0,0 0,-1 0,1 0,0 0,0 0,0 0,-1 0,1 0,0 0,0 0,-1 0,1 1,0-1,0 0,-1 1,1-1,0 1,-1-1,1 1,0-1,-1 1,1-1,-1 1,1-1,-1 1,1 0,-1-1,1 1,-1 0,0-1,1 1,-1 0,0 0,0-1,1 1,-1 0,0 0,0-1,0 1,0 0,0 0,110-147,-78 100,1 1,3 2,2 2,18-16,-50 52,37-29,-43 34,1-1,-1 1,1-1,0 1,-1-1,1 1,0-1,0 1,-1 0,1-1,0 1,0 0,0 0,-1-1,1 1,0 0,0 0,0 0,0 0,-1 0,1 0,0 0,0 1,0-1,0 0,-1 0,1 1,0-1,0 0,-1 1,1-1,0 1,-1-1,1 1,0-1,-1 1,1-1,-1 1,1 0,-1-1,1 1,-1 0,1 0,-1-1,0 1,1 0,-1 0,0-1,0 1,1 0,-1 0,0 0,-16 103,13-91,1 0,1 0,0 1,0-1,1 0,1 0,0 0,1 0,2 6,2 0</inkml:trace>
  <inkml:trace contextRef="#ctx0" brushRef="#br0" timeOffset="434.182">988 452,'-22'4,"-1"0,1 2,0 0,0 2,1 0,0 1,0 1,1 2,1 0,0 0,0 2,1 0,1 2,0 0,1 0,13-10,-1 0,1 1,0-1,1 0,0 1,0 0,0-1,0 1,1 0,0 0,1 0,0 4,0-9,0 0,0 0,0 0,0 1,1-1,-1 0,1 0,0 0,-1 0,1 0,0 0,0 0,1 0,-1 0,0 0,0-1,1 1,-1 0,1-1,0 1,-1-1,1 0,0 0,0 1,0-1,0 0,0 0,0-1,0 1,0 0,0-1,0 1,0-1,1 0,-1 0,0 1,0-2,0 1,1 0,-1 0,15-4,0 0,-1 0,0-2,0 0,0 0,-1-2,0 0,0-1,-1 0,0-1,-1-1,12-11,-3 4,136-138,-158 155,0 1,1-1,-1 1,0-1,1 1,-1-1,0 1,1-1,-1 1,1-1,-1 1,0-1,1 1,-1 0,1-1,0 1,-1 0,1-1,-1 1,1 0,-1 0,1-1,0 1,-1 0,1 0,0 0,-1 0,1 0,-1 0,1 0,0 0,-1 0,1 0,0 0,-1 1,1-1,-1 0,1 0,0 1,-1-1,1 0,-1 1,1-1,-1 0,1 1,-1-1,1 1,-1-1,0 1,1-1,-1 1,0-1,1 1,-1-1,0 1,1-1,-1 1,0 0,0-1,0 1,0 0,0-1,0 1,0-1,0 1,-5 44,-25 67,32-92</inkml:trace>
  <inkml:trace contextRef="#ctx0" brushRef="#br0" timeOffset="780.181">1638 340,'-21'13,"-2"0,-1 2,2 0,0 2,1 0,0 2,-12 15,31-33,1 0,-1 0,0 0,1 0,-1 1,1-1,-1 1,1-1,0 1,-1 0,1 0,0-1,0 1,0 0,0 0,1 0,-1 0,0 0,1 0,0 0,-1 0,1 0,0 0,0 1,0-1,0 0,0 0,1 0,-1 0,1 0,-1 0,1 0,0 0,0 0,0 0,0 0,0-1,0 1,0 0,1-1,-1 1,1-1,-1 1,1-1,-1 0,1 1,0-1,0 0,-1 0,2 0,18 7,-17-8,1 1,-1-1,0 1,1 0,-1 0,0 0,0 1,0-1,0 1,0 0,0 0,-1 1,1-1,0 1,-1-1,0 1,0 0,0 1,0-1,0 0,-1 1,1 0,-1-1,0 1,0 0,-1 0,1 0,-1 0,1 1,-1-1,-1 0,1 0,-1 1,1-1,-1 0,-1 1,1-1,-1 1,-4 3,-1-1,0 0,-1 0,0 0,0-1,0 0,-1-1,0 0,0 0,0 0,0-1,-1 0,0-1,0 0,0 0,0-1,0 0,-1-1,0 0,-43 3,35-9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1 453,'117'-107,"89"-132,-206 238,0 0,1 0,-1 0,0 1,1-1,-1 0,1 0,-1 0,1 0,0 1,-1-1,1 0,0 1,0-1,-1 0,1 1,0-1,0 1,0-1,0 1,0 0,-1-1,1 1,0 0,0-1,0 1,0 0,0 0,0 0,0 0,0 0,0 0,0 0,0 1,0-1,0 0,0 0,0 1,0-1,0 0,-1 1,1-1,0 1,0-1,0 1,-1 0,1-1,0 1,0 0,-1 0,1-1,-1 1,1 0,-1 0,1 0,-1 0,1 0,-1-1,0 1,0 0,1 0,-1 0,0 0,0 0,0 0,7 67,-8-59,1 0,1 0,-1 1,1-1,1 0,0 0,0-1,1 1,0 0,0-1,1 1,0-1,0 0,1 0,0-1,1 0,2 3,-4-5,1 0,0-1,-1 1,1-1,1-1,-1 1,1-1,-1 0,1 0,0 0,0-1,0 0,0 0,0-1,1 1,-1-1,1-1,-1 1,0-1,1 0,-1-1,1 1,-1-1,0-1,1 1,-1-1,4-2,6-3,-1-1,0-1,0-1,-1 0,0-1,0 0,-1-1,-1-1,0 0,-1 0,0-1,-1-1,-1 0,0 0,5-15,9-63,-22 90,-1 0,1 0,-1 0,0-1,0 1,0 0,-1 0,1 0,-1 0,1 0,-1 0,0 0,0 1,0-1,0 0,-1 0,1 1,-1-1,0 1,0-1,0 1,0 0,0 0,0-1,-1 2,1-1,-1 0,-1-1,-28 10,20 6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0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16,'1'283,"-1"-279,0-1,0 1,0-1,1 0,-1 1,1-1,0 0,0 0,0 1,0-1,1 0,-1 0,1 0,0 0,0-1,0 1,0 0,0-1,1 1,-1-1,1 0,-1 0,1 0,0 0,0 0,0-1,0 1,0-1,0 0,1 0,-1 0,0 0,1-1,-1 1,0-1,1 0,-1 0,0 0,1 0,-1-1,0 1,1-1,-1 0,0 0,0 0,1-1,14-6,-1 0,-1-2,0 0,0-1,-1 0,0-1,-1-1,-1-1,0 0,-1 0,0-1,-1-1,-1 0,0 0,5-14,38-50,-8 3,-79 207,33-125,0 0,1 0,0 1,0-1,1 0,-1 0,1 0,0 0,0 0,1 0,-1 0,1-1,0 1,0-1,1 1,0-1,-1 1,1-1,1 0,-1-1,1 1,-1 0,1-1,0 0,0 0,5 3,-2-3,1 0,-1 0,1 0,0-1,0 0,0-1,0 1,1-2,-1 1,0-1,0 0,0-1,0 0,1 0,-1-1,0 0,-1 0,1-1,0 0,-1-1,1 1,-1-1,0-1,-1 1,1-1,-1 0,1-1,-2 0,1 0,-1 0,0 0,0-1,3-5,1-2,-1-1,0 0,0 0,-2-1,0 0,-1 0,0-1,0-10,-3 14</inkml:trace>
  <inkml:trace contextRef="#ctx0" brushRef="#br0" timeOffset="328.272">988 16,'-5'29,"-6"19,-1 6,1-6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24,'-214'144,"207"-140,2-2,1 0,0 1,0-1,0 1,0 0,1 0,-1 0,1 0,-1 1,1-1,0 1,1 0,-1 0,1 0,-1 0,1 1,0-1,1 0,-1 1,1 0,-1 4,1-4,0 1,0 0,1 0,0 0,0 0,1 0,-1-1,1 1,0 0,1 0,-1-1,1 1,0-1,1 1,0-1,-1 0,1 0,1 0,-1 0,1-1,0 1,0-1,0 0,1 0,-1 0,1-1,0 0,0 0,0 0,0 0,1-1,-1 0,1 0,0 0,-1-1,6 1,6-2,0-1,0 0,0-1,0-1,0-1,0 0,-1-1,0-1,0-1,0 0,-1-1,0 0,-1-1,0-1,0 0,-1-1,6-7,-9 11,-1-1,0 0,0-1,-1 0,0 0,-1-1,0 0,-1 0,0 0,0-1,-1 0,0 0,-1 0,0-1,-1 0,-1 0,0 1,0-2,-2 8,0 1,-1 0,0-1,0 1,0 0,0 0,-1 0,1 0,-1 0,0 0,0 0,-1 0,1 1,-1-1,0 1,0 0,0 0,0 0,0 0,-1 1,1-1,-1 1,0 0,1 0,-1 0,0 0,0 1,-5-2,-2 0,0 0,0 0,-1 1,1 1,-1 0,0 1,1 0,-1 0,1 1,-4 1,-91 35,79-23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3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3576 283,'-22'-5,"1"2,-1 1,0 1,1 1,-1 1,0 0,1 2,-1 0,1 2,0 0,0 1,1 2,0 0,0 1,-4 3,-39 33,61-44,1 1,0-1,0 0,1 1,-1-1,0 1,0-1,1 1,-1-1,1 1,-1 0,1-1,0 1,-1 0,1-1,0 1,0 0,0-1,1 1,-1 0,0-1,0 1,1 0,-1-1,1 1,0-1,-1 1,1-1,0 1,0-1,0 1,0-1,0 0,0 0,1 1,-1-1,0 0,0 0,1 0,-1 0,1-1,-1 1,1 0,0 0,17 8,0 0,0-1,1-1,0-1,0-1,1-1,8 1,1 1,-6-3,40 16,-63-17,-1 0,0 0,0 0,0-1,-1 1,1 0,0 0,-1 0,1 0,-1 0,0 0,0-1,1 1,-1 0,0-1,-1 1,1-1,0 1,0-1,-1 1,1-1,0 0,-1 1,0-1,1 0,-1 0,0 0,1 0,-1-1,0 1,0 0,0-1,0 1,-237 90,236-90,-1 0,0 0,1 0,-1 1,1-1,0 1,-1 0,1 0,0 0,0 1,0-1,0 1,1 0,-1 0,1-1,-1 2,1-1,0 0,0 0,1 1,-1-1,1 1,-1-1,1 1,0 0,0 0,1-1,-1 1,1 0,0 0,0 0,0-1,1 1,-1 0,1 0,0-1,0 1,0 0,0-1,1 2,5 3,0 0,1-1,-1 1,2-1,-1-1,1 0,0 0,0-1,0 0,1 0,-1-1,1 0,1-1,-1 0,0-1,1 0,-1-1,1 0,-1 0,1-1,8-1,4-3,-6-2</inkml:trace>
  <inkml:trace contextRef="#ctx0" brushRef="#br0" timeOffset="350.079">3435 1,'-66'449,"-44"113,68-321,44-136,4-79</inkml:trace>
  <inkml:trace contextRef="#ctx0" brushRef="#br0" timeOffset="41578.789">19 1581,'-4'15,"-1"1,2 0,0 0,1 0,1 0,0 0,1 0,1 0,1 1,0-1,1 0,4 12,-4-24,1-1,-1 1,1-1,0 0,0 0,0 0,0 0,1-1,-1 0,1 0,-1 0,1 0,0-1,0 0,0 0,0 0,0 0,0-1,0 0,0 0,0 0,0-1,0 1,0-1,0-1,-1 1,1-1,0 1,-1-1,1-1,-1 1,1-1,-1 1,0-1,0 0,0-1,-1 1,1-1,18-12,-1-1,-1-2,0 0,-1-1,-1 0,-1-2,-1 0,-1-1,-1 0,-1-1,-2-1,0 0,-1-1,-1 1,3-21,-11 38,1-1,-1 0,0 0,-1 1,0-1,-1 0,1 0,-2 0,1 1,-1-1,-1 1,1-1,-1 1,-1 0,0 0,0 0,0 0,-1 1,0 0,-1 0,0 0,0 0,0 1,0 0,-1 1,0-1,-1 1,1 1,-1-1,0 1,0 1,0-1,0 1,-1 1,-2-1,4 1,-1-1,1 2,-1-1,0 1,0 0,0 1,0-1,0 2,1-1,-1 1,0 0,0 1,0 0,1 0,-1 1,1 0,0 0,0 0,0 1,0 0,1 1,-1-1,1 1,0 1,0-1,1 1,0 0,0 0,0 0,1 1,0 0,0 0,1 0,-1 0,1 1,1 5,0-1,0 1,2-1,-1 1,1 0,1-1,1 1,-1-1,2 1,0-1,0 0,1 0,1 0,0-1,0 1,1-1,1 0,0-1,0 1,1-2,0 1,1-1,5 5,10 7,1 0,1-2,0-1,2-1,0-1,0-1,2-2,23 8,-33-13,1 0,0-2,0 0,0-1,1-1,-1-1,1-1,0-1,0-1,0-1,0-1,-1-1,1-1,-1 0,0-2,0 0,0-2,-1 0,0-1,-1-1,1-2,-15 7,0 0,0-1,0 0,-1 0,1 0,-1-1,-1 1,1-1,-1 0,-1 0,1 0,-1-1,0 1,-1-1,0 1,0-3,0 6,-1 0,1 0,-1 1,0-1,-1 0,1 0,-1 0,1 1,-1-1,0 0,0 1,-1-1,1 1,-1-1,0 1,0 0,0 0,0 0,0 0,-1 0,0 0,1 0,-1 1,0 0,0-1,0 1,-1 0,1 0,0 1,-1-1,1 1,-3-1,-15-3</inkml:trace>
  <inkml:trace contextRef="#ctx0" brushRef="#br0" timeOffset="42101.958">753 1750,'57'-15,"-1"-2,-1-2,-1-4,27-15,17-41,-97 77,1 0,0 0,-1 0,0 0,1-1,-1 1,0-1,0 1,0-1,0 1,-1-1,1 1,-1-1,0 1,1-1,-1 0,0 1,0-1,-1 0,1 1,-1-1,1 1,-1-1,0 0,0 1,0 0,0-1,0 1,-1 0,1-1,-1 1,1 0,-1 0,0 0,0 0,0 1,0-1,0 0,0 1,0 0,-1-1,1 1,0 0,-1 0,-8-3,-1 0,0 1,1 1,-1 0,0 0,0 1,0 1,0 0,0 1,0 0,0 0,1 1,-1 1,0 0,1 1,0 0,0 1,0 0,0 1,1 0,0 0,0 1,1 0,-1 1,0 2,4-4,0 0,1 0,-1 1,1 0,1 0,-1 0,1 0,1 1,-1 0,1 0,0 0,1 0,0 0,0 0,1 1,0-1,1 1,-1-1,2 1,-1-1,1 1,0-1,1 0,0 1,0-1,1 0,0 0,1-1,-1 1,2-1,-1 1,1-1,0 0,0-1,1 1,1 0,14 8,0-1,1-1,0-1,1 0,1-2,-1-1,2-1,-1-1,1-1,0-2,0 0,0-1,1-2,14-1,-29 0,-1 0,1-1,-1-1,1 1,-1-2,0 1,0-2,0 1,0-1,0-1,-1 1,0-2,9-4</inkml:trace>
  <inkml:trace contextRef="#ctx0" brushRef="#br0" timeOffset="42514.113">1374 1863,'159'-247,"-159"247,0 1,0-1,0 1,0-1,0 0,0 1,0-1,0 1,1-1,-1 1,0-1,0 0,0 1,1-1,-1 1,0-1,1 0,-1 1,0-1,1 0,-1 0,0 1,1-1,-1 0,0 0,1 1,-1-1,1 0,-1 0,1 0,-1 0,0 1,1-1,-1 0,1 0,-1 0,1 0,-1 0,1 0,-1 0,1-1,-1 1,0 0,1 0,-1 0,1 0,-1 0,1-1,-1 1,0 0,1 0,-1-1,0 1,1 0,-1-1,0 1,1 0,-1-1,0 1,-1 51,0-45,0-1,0 0,0 0,0 0,1 0,0 0,0 1,0-1,0 0,1 0,0 0,0 0,0 0,1 0,0-1,0 1,0 0,0-1,1 1,0-1,0 0,0 0,0 0,1 0,-1 0,1-1,0 0,0 0,0 0,1 0,-1-1,1 1,-1-1,1 0,0 0,0-1,0 0,0 1,0-2,3 1,3-3,1-1,-1 0,1-1,-1-1,0 0,0 0,-1-1,0 0,0-1,0 0,-1-1,0 0,-1 0,1-1,-2 0,1 0,5-10,0 4,40-77,-47 74</inkml:trace>
  <inkml:trace contextRef="#ctx0" brushRef="#br0" timeOffset="42781.355">2277 1468,'-14'1,"1"0,-1 1,0 1,0 1,1-1,0 2,0 0,0 1,0 0,1 1,0 0,0 1,1 0,0 1,1 1,0-1,0 1,1 1,-6 9,13-14,0 1,1 0,0 0,1 0,-1 0,1 0,1 0,-1-1,1 1,0 0,1 0,-1 0,1-1,1 1,-1-1,1 1,1-1,-1 0,1 0,0-1,0 1,0-1,1 0,0 0,0 0,0 0,1-1,-1 0,1 0,0-1,0 0,1 0,-1 0,1-1,-1 0,1 0,0 0,4 0,5 1,0-1,0 0,0-2,1 1,-1-2,0 0,1-1,-1-1,0 0,-1-1,1-1,-1 0,0-1,7-4,-4-1</inkml:trace>
  <inkml:trace contextRef="#ctx0" brushRef="#br0" timeOffset="43112.09">2560 1524,'8'13,"1"-1,0 0,0 0,2-1,-1 0,1-1,1 0,0-1,0 0,1-1,0 0,0-1,1 0,0-1,0-1,0-1,1 1,-1-2,1 0,0-1,0-1,0 0,7-1,-12-4,1 0,-1 0,0-1,0 0,-1-1,0 0,0-1,0 0,0 0,-1-1,-1 0,1 0,-1-1,0 0,-1 0,0-1,-1 1,4-11,-7 17,0 0,0-1,-1 1,1-1,-1 0,0 0,0 1,0-1,-1 0,0 0,1 0,-1 0,0 0,-1 0,1 0,-1 1,1-1,-1 0,-1 0,1 1,0-1,-1 0,0 1,0-1,0 1,0 0,0 0,-1 0,1 0,-1 0,0 0,0 1,0-1,0 1,0 0,-1 0,1 0,-1 0,1 1,-1-1,1 1,-1 0,0 0,0 0,0 1,0-1,0 1,-11 1,0 1,0 0,0 0,1 2,-1 0,1 1,0 0,0 1,1 0,0 1,0 1,0 0,1 1,0 0,1 1,0 0,0 1,1 0,1 1,0 0,0 0,1 1,1 0,0 1,1-1,1 1,0 0,0 1,2-1,0 1,-1 5,4-10,0 0,1 1,0-1,1 0,0 0,0 0,1-1,0 1,1-1,0 1,1-1,-1 0,2 0,-1-1,1 0,1 0,-1 0,2-1,-1 0,1 0,-1-1,2 0,-1 0,1-1,0 0,0-1,0 1,1-2,4 2,18 9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5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309 502,'-22'5,"0"1,0 1,1 1,0 0,1 2,0 1,0 0,1 1,0 2,1-1,1 2,0 1,-8 10,22-23,0 1,1 0,0-1,-1 1,1 0,0 0,1 1,-1-1,1 0,0 1,0-1,0 0,0 1,1-1,0 1,0 0,0-1,0 1,1-1,0 1,0-1,0 0,0 1,1-1,0 0,0 0,0 0,0 0,1 0,-1 0,1-1,0 1,0-1,0 0,1 0,-1 0,1 0,-1-1,1 1,0-1,0 0,0 0,1 0,-1-1,2 1,8 2,1 0,-1-2,1 0,0 0,0-1,-1-1,1 0,0-1,0-1,-1 0,1-1,-1-1,0 0,0-1,0-1,0 0,-1 0,0-1,-1-1,6-4,7-7,0 0,-2-1,0-1,-1-2,-1 0,-2-1,0-1,-1-1,2-6,-7 8,-1 1,-1-1,-2-1,0 0,-1 0,-2-1,0 0,-2 0,1-26,-4 40,-1 0,0-1,-1 1,0-1,-1 1,-1 0,0 0,0 0,-1 0,-1 1,0-1,0 1,-1 0,-1 1,0-1,0 1,-1 1,0-1,-1 1,0 1,0 0,-2-1,8 7,-1-1,0 1,-1-1,1 1,0 1,-1-1,1 0,-1 1,1 0,-1 0,0 1,1-1,-1 1,0 0,0 0,1 0,-1 1,0 0,1 0,-1 0,1 0,-1 1,1-1,-1 1,1 1,0-1,0 0,0 1,0 0,1 0,-1 0,1 1,-9 7,1 0,0 1,1 0,0 1,1 0,0 1,1 0,1 0,0 1,-1 0,1 0,1 0,0 1,1 0,1 0,0 0,1 1,1-1,0 1,1-1,1 1,1 0,0-1,1 1,1-1,0 1,2-1,0 0,0 0,2-1,-1 0,2 0,0-1,1 1,1-2,0 1,0-2,2 1,-1-1,2-1,-1 0,13 7,-3-6,1-2,0-1,0 0,0-2,1-1,1 0,-1-2,0-1,1-1,0-1,-1-1,20-3,-30 2,0-1,1 0,-1-1,0 0,0-1,-1-1,1 0,-1-1,0-1,0 0,-1 0,0-1,0-1,-1 0,0 0,-1-2,0 1,0-1,-1 0,-1-1,0 0,2-4,-8 12,1 1,-1 0,0 0,0-1,-1 0,1 1,-1-1,0 0,0 1,0-1,0 0,0 0,-1 0,0 0,0 0,0 0,0 0,-1 0,0 1,1-1,-1 0,-1 0,1 0,0 1,-1-1,0 1,0-1,0 1,0 0,-1 0,1 0,-1 0,0 0,1 0,-1 1,-1-1,1 1,0 0,-1 0,-1-1,-4 1,1 0,-1 0,0 1,1 1,-1-1,0 1,0 1,0 0,1 0,-1 0,0 1,1 1,0-1,-1 1,1 1,0-1,0 2,1-1,-1 1,1 0,0 0,0 1,1 0,0 0,-2 2,3-2,0-1,0 1,1-1,-1 1,1 1,1-1,-1 1,1-1,0 1,1 0,-1 0,1 0,1 0,-1 1,1-1,1 0,-1 1,1-1,0 1,1-1,0 0,0 1,1-1,0 0,0 0,0 0,1 0,0 0,0-1,1 1,6 3,-1-1,2-1,-1 0,1 0,0-1,1-1,-1 0,1 0,1-1,-1 0,1-1,-1-1,1 0,0-1,1 0,-1-1,0 0,0-2,0 1,13-3,-10 1,1-2,0 1,-1-2,0 0,0-2,-1 1,1-2,-1 0,-1-1,0 0,0-1,0 0,-2-2,1 1,-1-1,6-10,82-119,-65 62,-46 100,5 3,2 0,1 0,0 1,2-1,1 0,1 1,1-1,1 0,5 16,0-1,-2 1,-1 0,-2 1,-2-1,-2 0,-1 1,-2-1,-2 0,-2-1,-1 1,-2-1,-2-1,-2 0,-5-4,20-33,0-1,0 1,0 0,0-1,-1 1,1-1,0 1,0-1,-1 0,1 1,0-1,-1 1,1-1,-1 0,1 1,0-1,-1 0,1 1,-1-1,1 0,-1 1,1-1,-1 0,1 0,-1 0,1 0,-1 1,0-1,1 0,-1 0,1 0,-1 0,1 0,-1 0,1-1,-1 1,1 0,-1 0,1 0,-1 0,1-1,-1 1,1 0,-1 0,1-1,-1 1,1 0,-1-1,1 1,0-1,-1 1,1 0,0-1,-1 1,1-1,0 1,-1-1,1 1,0-1,0 1,0-1,0 1,0-1,-1 1,1-1,-1-9,1 1,0 0,0-1,0 1,1-1,1 1,0 0,0-1,1 1,0 0,0 0,1 1,0-1,1 1,3-5,4-13,24-51,3 1,3 1,4 3,3 1,2 3,47-45,-83 97,0 0,2 2,-1 0,2 0,0 2,1 0,0 2,0 0,1 1,12-4,-31 12,1 1,-1-1,0 1,1-1,-1 1,0-1,1 1,-1 0,0 0,1 0,-1 0,1 0,-1 0,1 0,-1 0,0 0,1 1,-1-1,0 0,1 1,-1 0,0-1,1 1,-1 0,0-1,0 1,0 0,0 0,0 0,0 0,0 0,0 0,0 0,0 0,0 1,-1-1,1 0,0 0,-1 1,1-1,-1 0,0 1,1-1,-1 1,0-1,0 0,0 1,0-1,0 1,0-1,0 0,0 1,-1-1,1 1,-1-1,1 0,-1 1,1-1,-1 0,0 1,-14 25,0-1,-2-1,-1 0,0-1,-2-1,-1-1,-10 7,1 1,-1-1,-2-2,0-2,-2-1,-1-1,-14 5,2-23,45-10</inkml:trace>
  <inkml:trace contextRef="#ctx0" brushRef="#br0" timeOffset="316.617">1974 756,'36'-12,"0"-2,-1-1,-1-2,0-1,-1-2,-1-1,-2-2,0 0,1-4,-28 25,0 0,0-1,0 1,0-1,-1 1,1-1,-1 0,1 0,-1 0,0 0,-1-1,1 1,0 0,-1-1,0 1,0-1,0 0,0 1,0-1,-1 0,0 1,0-1,0 0,0 0,0 1,-1-1,1 0,-1 1,0-1,0 0,-1 1,1 0,-1-1,0 1,0 0,0 0,0 0,0 0,-1 0,1 0,-1 0,0 1,-1-2,-2 2,0 0,1 0,-1 1,0-1,0 1,-1 0,1 1,0 0,0 0,0 0,0 1,0-1,0 2,0-1,0 1,0-1,0 2,0-1,1 1,-1-1,1 2,0-1,0 0,0 1,0 0,1 0,-1 1,1-1,-9 11,0 0,1 0,0 1,2 1,0-1,0 2,2-1,-2 7,8-20,1 0,-1 1,1-1,0 1,0 0,0-1,0 1,1 0,0-1,0 1,0 0,1 0,0-1,0 1,0 0,0-1,1 1,-1-1,1 0,0 1,1-1,-1 0,2 1,6 10</inkml:trace>
  <inkml:trace contextRef="#ctx0" brushRef="#br0" timeOffset="664.473">2426 727,'174'-217,"-172"215,31-28,-33 29,1 1,-1 0,1-1,-1 1,1 0,0-1,-1 1,1 0,-1 0,1 0,0 0,-1-1,1 1,0 0,-1 0,1 0,0 0,-1 0,1 1,0-1,-1 0,1 0,-1 0,1 1,0-1,-1 0,1 0,-1 1,1-1,-1 1,1-1,-1 0,1 1,-1-1,1 1,-1-1,1 1,-1-1,0 1,1 0,-1-1,0 1,0-1,1 1,-1 0,0-1,0 1,0 0,0-1,0 1,0 0,0-1,0 1,0 0,0-1,0 1,0 0,0 48,-1-45,-1 1,1-1,1 1,-1-1,1 1,0-1,0 1,0-1,0 1,1-1,0 1,0-1,0 1,0-1,1 0,0 0,-1 0,2 0,-1 0,0 0,1 0,0-1,0 1,0-1,0 0,0 0,1 0,-1 0,1 0,0-1,3 2,6-2,-1 0,1-1,0 0,-1-1,1-1,0 0,-1-1,1 0,-1 0,1-2,-1 0,0 0,-1-1,1 0,-1-1,0 0,0-1,-1 0,1-1,-2 0,1-2,42-75,-42 67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52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15 167,'-4'18,"2"-10,0 0,0 1,0-1,1 0,0 0,1 1,-1-1,2 1,-1-1,1 0,1 1,-1-1,1 0,1 0,0 0,0 0,0-1,1 1,-2-6,0 0,0 0,0-1,1 1,-1-1,0 0,1 0,-1 0,1 0,-1 0,1 0,-1 0,1-1,-1 0,1 1,0-1,-1 0,1 0,0 0,-1-1,1 1,0-1,-1 1,1-1,-1 0,1 0,-1 0,1 0,-1 0,0-1,0 1,1-1,-1 0,68-61,-62 55,0 0,-1-1,0 0,0 0,0 0,-2-1,1 0,-1 0,0-1,-1 1,0-1,-1 0,0 0,-1 0,0 0,-1 0,0-1,-1 1,0-1,-1 0,-2 8,0-1,0 1,0-1,0 1,-1 0,0 0,0 1,0-1,0 1,-1 0,1 0,-1 0,1 1,-1 0,0 0,0 0,-1 0,1 1,0-1,0 2,-1-1,1 0,0 1,-1 0,1 0,0 1,-1-1,1 1,0 1,-1-1,1 1,-5 1,-15 9</inkml:trace>
  <inkml:trace contextRef="#ctx0" brushRef="#br0" timeOffset="239.094">409 251,'14'-27,"-9"14,1 0,1 0,0 1,1-1,0 2,1-1,0 1,6-5,-13 16,-1-1,1 1,-1 0,1 0,-1 0,1 0,0 0,-1 0,1 0,-1 1,1-1,-1 0,0 1,1-1,-1 1,1 0,-1-1,0 1,1 0,-1 0,0 0,0 0,0 0,0 0,0 0,0 0,0 0,0 1,0-1,0 0,-1 1,1-1,0 1,-1-1,1 1,-1-1,0 0,1 1,-1 0,0-1,0 2,9 13,-6-11,1 0,0-1,0 1,0-1,1 0,-1 0,1-1,0 1,0-1,1 0,-1-1,0 1,1-1,0 0,-1 0,1-1,0 0,0 0,0 0,0-1,0 1,0-2,0 1,0 0,0-1,0-1,0 1,0-1,-1 1,2-2,6-2,-1 0,0 0,0-1,-1-1,0 0,0-1,-1 0,1 0,-2-1,1 0,-1-1,-1 0,5-7,6-29,-14 24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361 480,'0'0</inkml:trace>
  <inkml:trace contextRef="#ctx0" brushRef="#br0" timeOffset="11906.6">107 565,'14'44,"-2"2,-2 0,-3 0,-1 1,-2 0,-2 7,-1-31,2-11,-1 1,0 0,-1 0,0 0,-1 0,0 0,-1 0,-1-1,0 1,0 0,-2-1,1 1,-2-1,0 0,0 0,-1-1,0 1,-1-1,0-1,-1 1,0-1,-2 1,8-10,1 1,-1 0,0-1,0 1,0-1,0 0,0 0,0 0,0 0,-1 0,1 0,0 0,0-1,-1 1,1-1,-1 0,1 1,0-1,-1 0,1-1,0 1,-1 0,1-1,0 1,-1-1,1 0,0 1,0-1,-1 0,1-1,0 1,0 0,0-1,0 1,1-1,-1 1,0-1,1 0,-1 0,1 1,-1-1,1 0,-1-2,2-9,-1-1,2 1,0 0,0-1,2 1,-1 0,2 0,0 0,0 0,1 1,0-1,2 1,0-1,-1-1,18-33,2 2,2 0,2 2,2 1,2 1,1 2,2 1,1 3,3 0,0 3,2 2,1 1,2 2,5 0,30-3,-79 29,-1 1,1-1,-1 1,1 0,-1-1,1 1,-1 0,1 0,0 0,-1 0,1 1,-1-1,1 0,-1 1,1-1,0 1,-1-1,0 1,1 0,-1-1,1 1,-1 0,0 0,0 0,1 0,-1 0,0 1,0-1,0 0,0 0,-1 1,1-1,0 0,0 1,-1-1,1 1,-1-1,1 1,-1-1,0 1,1 0,-1-1,0 1,0-1,0 1,0 0,-1-1,1 1,0-1,-1 2,-2 12,0 0,0-1,-2 1,0-1,0 0,-2 0,1-1,-2 0,0 0,0-1,-1 0,-1 0,0-1,-3 2,-166 135,169-141,-11 9,0-1,-1-1,-1-1,0-1,-1-1,-5 0,30-11,-1-1,0 1,1-1,-1 1,0-1,1 1,-1-1,0 1,0-1,0 0,0 1,0-1,1 1,-1-1,0 0,0 1,0-1,-1 1,1-1,0 0,0 1,0-1,0 1,-1-1,1 0,0 1,0-1,-1 1,1-1,0 1,-1-1,1 1,-1 0,1-1,0 1,-1-1,1 1,-1 0,1-1,-1 1,0 0,1 0,-1-1,1 1,-1 0,1 0,-1 0,0 0,1 0,-1 0,1 0,-1 0,0 0,1 0,-1 0,1 0,-1 0,0 0,1 0,-1 1,1-1,-1 0,1 1,-1-1,1 0,-1 1,12-19</inkml:trace>
  <inkml:trace contextRef="#ctx0" brushRef="#br0" timeOffset="12241.454">1123 508,'-18'19,"1"1,2 1,0 1,1 0,1 1,1 0,1 1,1 0,-6 23,15-45,0 0,1 0,-1 1,1-1,-1 0,1 1,0-1,0 1,0-1,0 0,0 1,1-1,-1 0,1 1,-1-1,1 0,0 0,0 1,0-1,0 0,0 0,1 0,-1 0,1 0,-1-1,1 1,0 0,-1-1,1 1,0-1,0 0,0 1,0-1,0 0,0 0,1 0,-1-1,0 1,1 0,-1-1,0 0,1 1,-1-1,12 0,0 0,-1-1,1 0,0-1,-1-1,0 0,1-1,-1-1,0 0,-1 0,0-1,1-1,-2 0,1-1,-1 0,0 0,-1-1,0-1,-1 0,1 0,-2-1,0 0,0 0,-1-1,4-8,-9 15,0-1,0 1,-1-1,0 0,0 1,0-1,0 0,-1 0,0 0,0 1,-1-1,0 0,0 0,0 0,0 1,-1-1,0 1,0-1,-1 1,1 0,-1 0,-1 0,1 0,0 1,-1-1,0 1,0 0,-1 0,1 0,-1 0,1 1,-1 0,0 0,-1 0,1 1,0 0,-1 0,1 0,-1 0,0 1,-3 0,-2-3,-1 0,1 1,-1 1,0 0,0 1,0 0,0 1,0 0,0 1,0 0,0 1,1 0,-1 1,0 0,1 1,0 1,0-1,0 2,-6 3,-2 8</inkml:trace>
  <inkml:trace contextRef="#ctx0" brushRef="#br0" timeOffset="12771.7">1800 367,'-80'55,"72"-50,-52 45,59-48,0-1,-1 0,1 1,0 0,0-1,0 1,0-1,0 1,0 0,0 0,1 0,-1 0,0-1,1 1,0 0,-1 0,1 0,0 0,0 0,0 0,0 0,1 0,-1 0,1 0,-1 0,1 0,-1-1,1 1,0 0,0 0,0-1,0 1,0 0,0-1,2 2,49 26,-49-29,0 1,0-1,0 1,1 0,-1 0,-1 0,1 0,0 1,0-1,0 1,-1 0,1 0,-1 0,1 0,-1 0,0 0,0 1,0-1,0 1,0-1,0 1,-1 0,1 0,-1 0,0 0,0 0,0 0,0 0,-1 0,1 0,-1 0,0 0,0 2,-3 2,0 0,0 0,-1-1,0 1,-1-1,1 0,-1 0,0-1,-1 1,1-1,-1-1,0 1,0-1,0 0,-1 0,0 0,0-1,0 0,0-1,0 1,0-1,-1-1,1 1,-1-1,1-1,-6 1,-41-1,53 0,0-1,0 1,0 0,1-1,-1 1,0 0,0-1,0 1,1-1,-1 1,0-1,1 0,-1 1,0-1,1 0,-1 1,1-1,-1 0,1 0,-1 0,1 1,0-1,-1 0,1 0,0 0,0 0,0 0,0 0,-1 1,1-1,0 0,0 0,1 0,-1 0,0 0,0 0,0 0,1 0,-1 1,0-1,1 0,-1 0,1 0,-1 1,1-1,-1 0,1 0,-1 1,1-1,0 1,-1-1,1 0,0 1,0-1,0 1,-1-1,14-12,0 1</inkml:trace>
  <inkml:trace contextRef="#ctx0" brushRef="#br0" timeOffset="13019.819">2026 537,'-9'33,"1"17,7-6,3-10</inkml:trace>
  <inkml:trace contextRef="#ctx0" brushRef="#br0" timeOffset="13296.308">2026 29</inkml:trace>
  <inkml:trace contextRef="#ctx0" brushRef="#br0" timeOffset="13542.544">2450 0,'0'567,"-27"-424,13-101,8-25</inkml:trace>
  <inkml:trace contextRef="#ctx0" brushRef="#br0" timeOffset="13764.145">2280 424,'39'5,"26"1,8 0,-5-1,-8-6,-10-3,-13-1</inkml:trace>
  <inkml:trace contextRef="#ctx0" brushRef="#br0" timeOffset="14005.743">2901 453,'-5'33,"-2"21,6 2,3-10</inkml:trace>
  <inkml:trace contextRef="#ctx0" brushRef="#br0" timeOffset="14276.403">2901 113,'0'0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5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281 115,'-23'18,"1"2,0 0,1 1,2 1,0 1,1 0,1 2,2 0,0 1,-3 10,-43 104,58-133,1 1,0 0,1-1,0 1,0 0,0-1,1 1,1 0,-1 0,1 0,0-1,1 1,0-1,0 1,0-1,1 1,0-1,2 2,-2-5,0 0,0 0,0 0,1 0,-1-1,1 1,0-1,0 0,0 0,1 0,-1-1,1 0,-1 0,1 0,0 0,0-1,0 1,0-1,0 0,0-1,0 1,0-1,0 0,0-1,0 1,0-1,0 0,0 0,0 0,2-2,7-1,0-2,0 1,-1-2,1 0,-2 0,1-2,-1 1,0-1,9-10,-8 7,0 0,-1-1,0 0,-1-1,0 0,-1-1,-1 0,0-1,-2 0,1 0,-2 0,0-1,-1 0,-1 0,0-1,-2 1,0-1,0 1,-2-1,0 0,-2-6,0 12,0 0,-1 0,-1 0,0 0,0 1,-1 0,-1-1,0 2,0-1,-1 1,0 0,-1 0,0 1,0 0,-1 1,-1 0,1 0,-1 1,0 0,-1 0,0 2,0-1,-7-2,15 8,1-1,-1 1,1 0,-1 0,1 0,-1 0,1 0,-1 0,1 1,0-1,-1 1,1 0,-1 0,1 0,0 0,0 0,0 0,-1 0,1 1,0-1,1 1,-1 0,0-1,0 1,1 0,-1 0,1 0,-1 0,1 1,0-1,0 0,0 0,0 1,0-1,1 0,-1 1,1-1,0 1,-1-1,1 1,0-1,0 1,1 0,-4 20</inkml:trace>
  <inkml:trace contextRef="#ctx0" brushRef="#br0" timeOffset="270.574">564 115,'7'52,"2"0,3 0,2-1,2-1,18 39,-29-79,0 0,0 0,1-1,0 1,0-1,1-1,1 1,-1-1,1-1,3 2,-8-6,0-1,0 0,0 0,1 0,-1 0,0-1,1 1,0-1,-1 0,1 0,0 0,-1-1,1 1,0-1,0 0,-1 0,1 0,0-1,0 1,0-1,-1 0,1 0,-1 0,1 0,-1-1,1 1,-1-1,1 0,-1 0,0-1,0 1,11-13,0 1,-1-2,-1 0,0 0,-1-1,-1-1,-1 0,0 0,-1-1,-1 0,-1 0,-1-1,-1 1,0-1,-2 0,0-1,1-4</inkml:trace>
  <inkml:trace contextRef="#ctx0" brushRef="#br0" timeOffset="833.227">1157 511,'49'-13,"-1"-3,-1-1,-1-2,0-3,-2-1,24-18,-62 38,-1 0,1-1,-1 1,0-1,0 0,0 0,-1-1,1 0,-1 1,0-1,0-1,-1 1,0 0,0-1,0 0,-1 0,1 0,-1 0,-1 0,1 0,-1 0,0-1,-1 1,1 0,-1-1,0 1,-1-1,0 1,0 0,0 0,-1-1,0 1,0 0,0 0,-1 1,-2-5,1 5,0 1,-1 0,0 1,1-1,-1 1,0 0,-1 0,1 1,0-1,-1 1,0 0,1 1,-1-1,0 1,0 0,0 1,0-1,0 1,1 1,-1-1,0 1,0 0,-4 1,-2 0,0 1,1 1,-1 0,1 0,-1 1,1 1,0 0,1 0,0 1,0 0,0 1,3-2,1 0,-1 1,1 0,1 0,-1 0,1 1,0 0,1 0,0 0,0 0,1 1,0-1,0 1,1 0,0 0,1 0,0 0,0 0,1 0,0 1,1-1,0 0,0 0,1 0,0 0,1-1,0 1,0-1,1 1,0-1,0 0,1 0,0-1,0 1,1-1,0 0,1 0,9 6,1 0,1-2,0 0,1 0,0-2,0-1,1 0,0-1,1-1,-1-1,1-1,0-1,0-1,0 0,0-2,1 0,-1-2,0 0,0-1,0-2,-1 0,1-1,-1 0,-1-2,1-1,-1 0,-1-1,0-1,0-1,2-3,-3 4,0-2,-1 0,0 0,0-2,-2 0,0 0,-1-2,0 1,-2-2,0 0,0 0,-2-1,0 0,-2 0,0-1,-1 0,-1 0,2-19,-15-66,7 102,0 0,0 0,-1 0,1 0,-1 1,0-1,1 0,-1 1,-1-1,1 1,0-1,0 1,-1 0,1 0,-1 0,0 0,0 1,1-1,-1 1,0-1,0 1,-1 0,1 0,0 1,0-1,0 1,-1-1,1 1,0 0,-1 0,0 0,0 1,0-1,1 1,-1 0,0 0,1 0,-1 1,1-1,-1 1,1-1,0 1,0 0,-1 1,1-1,1 1,-1-1,0 1,1 0,-1 0,1 0,0 0,0 0,0 0,0 1,1-1,0 1,-1-1,1 1,0-1,1 1,-1 1,-1 5,0 0,1 0,0 0,0 0,2 0,-1 1,1-1,0 0,1 0,0-1,2 4,2-1,0 0,1-1,1 0,0 0,0 0,1-1,0 0,1-1,0 0,0-1,1 0,0 0,1-1,0-1,1 1,3 2,-2 0,1 0,-1 2,0 0,-1 0,-1 1,0 1,10 12,-13-8,-1 1,-1-1,0 1,-1 0,-1 1,-1 0,-1-1,0 1,-2 0,0 1,-1-1,-1 0,-2 11,3-21,0 15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0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1063,'33'-11,"0"0,-2-3,0 0,0-2,-1-1,-2-2,1-1,-2 0,4-7,3-5,-1-2,-1-2,-2 0,8-16,56-67,10 6,-104 112,0 0,1 1,-1-1,1 0,-1 0,1 1,-1-1,1 0,0 1,-1-1,1 1,0-1,-1 1,1-1,0 1,0 0,0-1,-1 1,1 0,0-1,0 1,0 0,0 0,-1 0,1 0,0 0,0 0,0 0,0 0,0 0,-1 0,1 1,0-1,0 0,0 1,0-1,-1 0,1 1,0-1,-1 1,1-1,0 1,-1-1,1 1,0 0,-1-1,1 1,-1 0,1-1,-1 1,1 0,-1 0,0-1,1 1,-1 0,0 0,0 0,0 0,1-1,-1 1,0 1,3 61,-3-55,-1 23,-2 0,-1-1,-1 0,-1 0,-2 0,-1-1,-1 0,-2 0,-1-1,-1-1,-1 0,-1-1,-2-1,-4 4,17-22,0-1,-1 0,0 1,0-2,-1 1,1-1,-1 0,0 0,-1-1,1 0,-1 0,0-1,0 0,0 0,0-1,0 0,-1-1,1 0,-1 0,1 0,-1-1,1-1,-5 0,-16-27,22 10</inkml:trace>
  <inkml:trace contextRef="#ctx0" brushRef="#br0" timeOffset="679.858">932 612,'-5'24,"1"0,1 1,1-1,1 1,1-1,2 1,0 0,5 16,-7-35,0 0,1 0,0-1,0 1,1 0,0-1,0 1,0-1,0 1,1-1,0 0,0 0,0 0,1-1,0 1,0-1,0 0,0 0,1 0,-1 0,1-1,0 0,0 0,0 0,1-1,-1 1,0-1,1-1,0 1,-1-1,1 0,5 1,7-5,1 0,-1-1,0-1,0-1,-1 0,0-1,0-1,0-1,-1 0,0-1,-1-1,0 0,11-12,-9 7,0 0,-2-2,1 1,-2-2,-1 0,0-1,-1 0,-2-1,0 0,7-20,-11-10,-7 50,1 0,0 1,0-1,0 0,-1 0,1 0,0 1,-1-1,1 0,-1 1,1-1,-1 0,1 1,-1-1,1 1,-1-1,0 1,1-1,-1 1,0-1,1 1,-1 0,0-1,0 1,1 0,-1 0,0-1,0 1,0 0,1 0,-1 0,0 0,0 0,0 0,1 0,-1 0,0 1,0-1,0 0,1 0,-1 1,0-1,0 0,1 1,-1-1,0 1,1-1,-1 1,1-1,-1 1,0-1,1 1,-1-1,1 1,-1 0,1 0,0-1,-1 1,1 0,0 0,-10 9,1 0,1 1,-1 0,2 0,0 1,0 0,1 0,1 1,0 0,0 0,1 0,-1 13,3-20,1 0,1 0,-1 0,1 0,0 1,0-1,1 0,0 0,0 0,1 0,-1 0,1 0,0-1,1 1,0 0,0-1,0 0,0 0,1 0,-1 0,2 0,-1-1,0 1,1-1,0-1,-1 1,2 0,-1-1,0 0,1 0,-1-1,1 0,0 0,0 0,5 1,11-3,0 0,-1-2,1 0,0-1,-1-1,0-1,0-1,0-1,-1-1,0-1,-1 0,1-2,-2 0,0-1,12-11,2 2,-2-1,-1-2,0-1,-2-1,-1-2,-1 0,16-26,-4-45,-36 97,-1-1,1 1,-1-1,0 1,0 0,0-1,0 1,0-1,-1 1,1 0,-1-1,1 1,-1 0,0-1,0 1,0 0,0 0,0 0,-1 0,1 0,-1 0,1 0,-1 0,0 1,0-1,1 0,-1 1,0 0,0-1,-1 1,1 0,0 0,0 0,-1 1,1-1,0 0,-1 1,1-1,0 1,-3 0,-3 1,-1 0,1 0,0 1,0 0,0 0,0 1,1 0,-1 1,1-1,0 1,0 1,0-1,0 1,1 1,0-1,0 1,0 0,1 0,0 1,-5 6,9-10,-1-1,0 1,1-1,0 1,-1-1,1 1,0 0,1 0,-1-1,0 1,1 0,-1 0,1 0,0 0,0 0,0 0,1-1,-1 1,0 0,1 0,0 0,0 0,0-1,0 1,0 0,1-1,-1 1,1-1,-1 1,1-1,0 0,0 0,0 0,0 0,0 0,1 0,-1 0,1-1,-1 0,1 1,-1-1,2 0,194 40,-193-40,0 1,0 0,0 0,0 0,0 0,-1 1,1 0,-1 0,0 0,0 1,0 0,0-1,0 1,-1 0,0 1,0-1,0 1,0-1,-1 1,1 0,-1 0,0 0,-1 0,0 0,1 1,-1-1,-1 0,1 1,-1-1,0 0,-1 5,-6 71,6-62</inkml:trace>
  <inkml:trace contextRef="#ctx0" brushRef="#br0" timeOffset="1267.637">2456 358,'27'7,"0"-1,0-1,0-1,1-1,-1-2,1-1,-1-1,1-1,-1-1,1-2,0-1,-16 3,1-1,0-1,-1 1,0-2,0 0,-1 0,1-1,-1-1,-1 0,0 0,0-1,0-1,-1 1,-1-1,1-1,-2 0,1 0,-2 0,1-1,-2 0,0 0,0 0,-1-1,0 0,-1-3,-1 13,0-1,-1 1,0-1,0 0,0 1,0-1,0 0,-1 0,0 0,0 0,0 0,0 1,0-1,-1 0,0 0,0 0,0 0,0 1,0-1,-1 1,0-1,0 1,0-1,0 1,0 0,-1 0,1 0,-1 0,0 1,0-1,0 1,0-1,0 1,0 0,-1 0,1 0,-1 1,1 0,-1-1,0 1,0 0,1 1,-1-1,-3 0,-1 5,1 1,-1-1,1 1,1 1,-1-1,1 1,0 0,0 0,1 1,0 0,0 0,0 0,1 1,0-1,1 1,-1 0,2 0,-1 0,1 1,0-1,1 0,0 1,0 6,-37 334,11 34,-2 105,30-479,0 0,-1 0,0 1,-1-1,0 1,0-1,-1 0,0 0,0 0,-1 0,-1 0,1-1,-1 1,-1-1,1 0,-2 0,1 0,-1-1,0 0,0 0,-1-1,0 1,0-1,-1-1,1 0,-1 0,-1 0,1-1,0 0,-1 0,0-1,0-1,-2 1,4-3,1 0,0 0,0-1,-1 0,1-1,0 1,0-1,0 0,0 0,1-1,-1 0,1 0,-1 0,1-1,0 0,0 0,1 0,-1 0,1-1,0 0,0 0,0 0,1 0,-1-1,2 1,-1-1,0 0,1 1,0-1,1 0,-1-1,1 1,0 0,0 0,1-4,0-15,1 1,1 0,2 0,0-1,1 2,2-1,0 1,1 0,2 0,0 1,1 1,2-1,7-9,15-17,2 1,2 1,3 3,43-37,46-21,-112 93</inkml:trace>
  <inkml:trace contextRef="#ctx0" brushRef="#br0" timeOffset="2214.487">3246 639,'-19'12,"0"0,0 1,1 1,1 0,1 2,0 0,0 0,2 2,0 0,1 0,1 1,1 1,1 0,-2 7,10-25,1 1,0-1,0 1,1-1,-1 1,1 0,-1-1,1 1,0 0,0 0,0-1,0 1,0 0,1-1,-1 1,1 0,0-1,-1 1,1-1,0 1,1-1,-1 1,0-1,1 0,0 0,-1 1,1-1,0 0,0-1,0 1,0 0,0 0,0-1,1 0,-1 1,1-1,-1 0,1 0,-1 0,1 0,-1-1,1 1,0-1,1 1,3-1,-1 1,0-1,1-1,-1 1,0-1,0 0,1 0,-1-1,0 0,0 0,0 0,-1-1,1 1,0-2,-1 1,0 0,0-1,0 0,0-1,-1 1,4-4,78-118,-61 83,30-32,-53 76,-1 0,1 0,-1 0,1 0,-1 0,0 0,1 0,-1 0,0 0,0 1,0-1,1 0,-2 1,1-1,0 1,0-1,0 1,-1-1,1 1,-1 0,1-1,-1 1,1 0,-1 0,0-1,0 1,0 0,0 0,0-1,-1 1,1 0,-1 1,2 5,1 5,0 0,1 0,1 0,0-1,1 1,0-1,1 0,0 0,3 2,-7-11,0 1,0-1,0-1,0 1,1 0,0 0,-1-1,1 0,0 1,0-1,1 0,-1-1,0 1,0-1,1 1,-1-1,1 0,0 0,-1 0,1-1,-1 1,1-1,0 0,0 0,-1 0,1-1,0 1,-1-1,1 0,-1 0,1 0,-1 0,1-1,2-1,11-7,0-1,-1-1,0 0,-1-1,-1-1,0 0,0-1,2-5,78-73,-59 65,-25 19,0 0,1 1,0 1,0-1,1 2,-1-1,2 2,-1 0,2-1,-12 5,-1 1,1-1,0 1,-1-1,1 1,-1-1,1 1,0 0,-1 0,1 0,0 0,-1 0,1 0,0 0,-1 0,1 1,-1-1,1 1,0-1,-1 1,1 0,-1-1,1 1,-1 0,0 0,1 0,-1 0,0 0,0 1,0-1,0 0,0 0,0 1,0-1,0 1,0-1,0 1,-1-1,1 1,-1-1,1 1,-1 0,0-1,0 1,1 0,-1-1,0 1,0-1,-1 1,1 0,0-1,0 1,-1 0,1-1,-1 1,0-1,-1 1,-1-1,1 0,-1 0,1 0,-1 0,1 0,-1-1,0 1,0-1,1 0,-1 1,0-1,0-1,1 1,-1 0,0-1,0 1,1-1,-1 0,1 0,-1 0,1 0,-1 0,1-1,-1 1,0-2,-5 0,2 0,0 1,0-1,0 1,0 0,0 1,-1 0,1 0,-1 0,1 1,0 0,-1 0,1 0,-1 1,1 0,0 0,0 1,-1 0,1 0,0 0,0 1,1-1,-1 2,1-1,-1 1,1-1,0 1,0 1,1-1,-1 1,1 0,-3 4,5-6,0-1,0 1,1 0,-1 0,1 0,0-1,-1 1,1 0,1 1,-1-1,0 0,1 0,0 0,0 0,0 0,0 1,0-1,0 0,1 0,0 0,-1 0,1 0,0 0,1 0,-1 0,0 0,1 0,0-1,0 1,0 0,0-1,0 0,0 1,0-1,2 1,98 56,-81-52,1-2,0 0,0-1,0-1,0-2,0 0,1-1,-1-1,0-1,0-1,0-1,0-1,0-1,6-3,9-6,0-1,-1-1,0-3,-2 0,-1-3,0 0,14-16,-24 20,-15 15,0 0,-1-1,0-1,0 1,0-1,0 0,-1-1,0 1,0-1,-1-1,0 1,0-1,-1 0,0 0,0 0,-1 0,0-1,-1 1,1-1,-2 0,1 0,-1 1,0-6,-2 12,1-1,-1 0,0 1,0-1,0 1,0-1,0 1,-1-1,1 1,-1-1,1 1,-1 0,0 0,0 0,0 0,0 0,0 1,0-1,-1 1,1-1,-1 1,1 0,-1 0,1 0,-1 0,0 0,1 0,-1 1,0-1,0 1,1 0,-1 0,0 0,0 0,1 1,-1-1,0 1,1-1,-1 1,-1 1,-103 52,97-46,1 0,-1 1,2 0,0 1,0 0,0 0,1 1,1 0,0 0,0 0,1 1,1 0,0 0,0 0,2 0,-1 0,1 1,1-1,0 1,1 0,1-1,-1 1,2 0,0-1,1 0,0 1,0-1,1 0,1-1,0 1,1 0,8 4,0-1,1-1,0-1,1 0,1 0,0-2,0 0,1-1,1-1,0-1,0 0,0-2,1 0,0-1,0-1,0 0,1-2,-1-1,1 0,1-2,7 2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11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1,'-14'33,"-10"17,-1 4,0-3,3-4,1-11,4-6,5-9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11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30,'-25'261,"10"-7,-4 41,-7-97,25-187</inkml:trace>
  <inkml:trace contextRef="#ctx0" brushRef="#br0" timeOffset="264.207">0 594,'43'-5,"44"-11,15-2,2-4,-14-3,-12 4,-14-1,-8 5,-10-1,-7 4,-5-2,-5-2,-1 2,-6-1,-2-3,-5-2,-4 2</inkml:trace>
  <inkml:trace contextRef="#ctx0" brushRef="#br0" timeOffset="618.235">904 1,'-100'534,"94"-500,1 1,1 0,2 0,2 0,1 1,-1-33,0 1,1-1,-1 0,1 0,-1 0,1 0,0 0,0 0,0 0,1 0,-1 0,1 0,0-1,0 1,-1-1,2 1,-1-1,0 0,0 0,1 0,-1 0,1 0,0 0,-1-1,1 1,0-1,0 0,0 0,0 0,0 0,0 0,0-1,1 1,-1-1,0 0,0 0,0 0,0 0,1-1,-1 1,0-1,0 0,0 0,0 0,0 0,0-1,-1 1,3-2,44-24,-2-3,-1-2,39-35,-34 35,-50 31,0 1,0-1,0 1,0 0,0-1,0 1,0 0,0-1,0 1,1 0,-1 0,0 0,0 0,0 0,0 0,0 1,0-1,0 0,0 1,0-1,0 0,0 1,0-1,0 1,0-1,0 1,0 0,0-1,-1 1,1 0,0 0,0 0,-1-1,1 1,-1 0,1 0,0 0,-1 0,0 0,1 0,-1 0,0 0,1 0,-1 0,0 0,0 1,0-1,0 0,0 0,0 0,0 0,0 0,-15 83,13-79,-1-1,1 1,0 1,0-1,0 0,1 0,0 1,0-1,0 1,1-1,0 1,0-1,0 1,0-1,1 1,0-1,0 0,1 1,-1-1,1 0,0 0,1 0,-1 0,1 0,0-1,0 1,1-1,-1 0,1 0,0 0,1 1,2-4,-1 0,1 0,0 0,-1-1,1 0,0-1,-1 1,1-1,0 0,-1-1,0 0,1 0,-1 0,0-1,0 0,0 0,0 0,-1-1,1 0,-1 0,0 0,0-1,0 0,-1 0,4-5,10-5,-3 3</inkml:trace>
  <inkml:trace contextRef="#ctx0" brushRef="#br0" timeOffset="961.839">1552 764,'25'0,"-1"-1,0-1,0-2,0 0,0-1,-1-1,1-1,-1-2,-1 0,0-1,0-1,8-7,-24 14,1 0,-1-1,0 0,-1 0,1 0,-1-1,0 0,0 0,-1 0,0-1,0 1,0-1,-1 0,0 0,-1 0,1 0,-1-1,-1 1,1-1,-1 1,0-1,-1 0,0 1,0-4,-4 8,1-1,-1 0,0 1,0 0,0 0,0 0,0 0,-1 1,1-1,-1 1,0 0,1 1,-1-1,0 1,0 0,0 0,0 1,0-1,0 1,0 0,-1 0,1 1,0 0,0 0,0 0,0 0,1 1,-4 1,-10 4,2 2,-1 0,1 0,1 2,0 0,0 1,1 0,0 1,1 1,1 0,0 0,1 1,1 1,-6 11,10-17,0 0,1 0,0 0,1 1,0 0,1 0,0 0,0 1,0 8,3-16,0 0,-1 0,1 0,1 0,-1 0,1 0,-1 0,1 0,0 0,1 0,-1 0,1 0,-1 0,1-1,0 1,1-1,-1 1,0-1,1 0,0 0,0 0,0 0,0-1,0 1,1-1,-1 1,1-1,2 0,7 3,0-1,0 0,1-1,-1-1,1 0,0-1,0 0,0-1,-1-1,1 0,0-1,6-1,12-5</inkml:trace>
  <inkml:trace contextRef="#ctx0" brushRef="#br0" timeOffset="1367.591">2089 877,'244'-270,"-191"231,-52 39,0 0,0 1,1-1,-1 0,0 1,0 0,0-1,1 1,-1 0,0-1,0 1,0 0,0 0,0 0,0 0,-1 0,1 0,0 0,0 0,-1 0,1 0,0 1,-1-1,0 0,1 0,-1 1,0-1,1 0,-1 1,0-1,0 0,0 1,0-1,2 9,1-3,0 1,1-1,-1 1,1-1,1 0,-1-1,1 1,0-1,1 0,0 0,0 0,0-1,0 0,1 0,0-1,0 1,0-1,0-1,1 0,0 0,-1 0,1-1,0 0,0-1,0 0,1 0,-1 0,0-1,0-1,0 1,0-1,0-1,0 1,0-1,0-1,0 1,0-1,-1-1,3-1,11-8,1 0,-2-2,0 0,-1-1,-1-1,0-1,-1-1,-1 0,-1-1,0-1,-2 0,-1-1,10-23,12-22,-20 39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17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49,'5'33,"2"41,-1 11,-1 2,-2-5,0-6,-2-7,-1-10,0-11,0-3,0-5,0-5,-1-3,1-2,0-11,0-14,0-12,0-6</inkml:trace>
  <inkml:trace contextRef="#ctx0" brushRef="#br0" timeOffset="287.851">1 105,'48'-5,"44"-6,17-1,-6-4,-15 1,-19 3,-15 4,-12 2,-10 4,-4-4,-2 0,-6 0</inkml:trace>
  <inkml:trace contextRef="#ctx0" brushRef="#br0" timeOffset="737.989">847 416,'20'0,"15"0,7 0,0 0,-1 0,-3 0,-3 0,-3 0,-7 0</inkml:trace>
  <inkml:trace contextRef="#ctx0" brushRef="#br0" timeOffset="987.488">875 726,'48'-5,"16"-6,2-2,-6 2,-12 3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1,'2'1,"0"0,0 1,0-1,-1 1,1 0,0-1,-1 1,0 0,1 0,-1 0,0 0,0 0,0 0,0 0,0 1,-1-1,1 0,-1 0,1 1,-1-1,0 0,0 1,0-1,0 1,0-1,0 1,4 195,-4-195,0-1,1 1,-1-1,0 1,1-1,-1 1,1-1,0 0,0 0,0 1,0-1,0 0,1 0,-1 0,1 0,-1 0,1 0,0 0,-1-1,1 1,0-1,0 1,0-1,1 0,-1 1,0-1,0 0,1 0,-1-1,0 1,1-1,-1 1,1-1,-1 0,1 1,-1-1,1-1,-1 1,0 0,1 0,95-37,-60 6,-32 26,-1-1,1 1,0 0,0 1,0 0,0-1,1 2,0-1,0 1,0 0,0 1,0-1,5 0,-8 5,0-1,0 0,-1 1,1 0,-1 0,1 0,-1 0,0 0,1 1,-1 0,-1-1,1 1,0 0,-1 0,1 1,-1-1,0 0,0 1,0 0,-1-1,1 3,12 16,-12-19,0-1,0 1,1-1,-1 0,0 0,1 0,-1 0,1 0,0 0,0-1,0 1,-1-1,1 0,1 0,-1 0,0 0,0-1,0 1,0-1,0 0,1 0,-1 0,0 0,0 0,0-1,1 1,-1-1,0 0,0 0,0 0,0-1,0 1,-1-1,1 1,1-2,89-73,-81 64,-1-1,0 0,-1 0,-1-1,0-1,-1 0,0 0,-2 0,1-1,3-16,-7 20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2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24,'7'-3,"-1"-1,1 1,0 0,0 1,0 0,0 0,1 0,-1 1,0 0,1 1,-1-1,1 1,-1 1,0 0,1 0,-1 0,0 1,1 0,4 2,-11-1,1 0,-2 0,1 0,0 0,-1 1,1-1,-1 0,0 0,0 1,0-1,0 0,-1 0,1 0,-1 1,0-1,0 0,0 0,0 0,-1 0,1 0,-1-1,0 1,1 0,-1-1,-1 1,1-1,0 0,0 0,-3 2,0 3,-103 120,107-126,0 1,0 0,0 0,0 0,0 0,1 0,-1 0,1 0,0 0,-1 0,1 0,0 0,0 0,0 0,1 0,-1 0,0 0,1 0,-1 0,1 0,0 0,0 0,0 0,-1 0,2-1,-1 1,0 0,0-1,1 1,-1-1,0 1,1-1,0 0,-1 1,1-1,0 0,0 0,-1 0,1 0,0-1,0 1,0 0,0-1,0 1,0-1,0 0,0 0,2 0,109 3,-87-4</inkml:trace>
  <inkml:trace contextRef="#ctx0" brushRef="#br0" timeOffset="326.756">226 477,'38'-5,"23"-2,5 1,-3 1,-8 1,-9 2,-11-4,-8 0,-3 0,-6 1</inkml:trace>
  <inkml:trace contextRef="#ctx0" brushRef="#br0" timeOffset="579.695">480 194,'-10'38,"-2"28,0 7,2-5,3-8,2-10,3-9,1-6,1-4,0-3,6-6,1-7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21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0,'0'5,"0"6,0 7,0 4,0 4,0 2,0 1,0 0,0 0,0 1,5-6,2-2,-1 0,4 2,0-4</inkml:trace>
  <inkml:trace contextRef="#ctx0" brushRef="#br0" timeOffset="255.106">1 396,'38'-10,"28"-7,6-2,-3 3,-10 4,-9 9,-13 10,-14 3</inkml:trace>
  <inkml:trace contextRef="#ctx0" brushRef="#br0" timeOffset="616.333">56 621,'27'-4,"-16"1,0 1,1 0,-1 0,1 1,-1 1,1 0,-1 1,1 0,-1 0,1 1,-1 1,0 0,10 4,-20-5,0 0,0 0,0 0,-1 1,1-1,-1 0,1 0,-1 1,0-1,0 0,0 1,0-1,0 0,0 0,-1 1,1-1,-1 0,1 0,-1 0,0 1,0-1,0 0,0 0,0 0,-1 0,1-1,0 1,-1 0,0 0,1-1,-1 1,0-1,0 0,0 1,0-1,0 0,0 0,0 0,0-1,0 1,-2 0,-6 7,8-6,-8 5,1-1,1 1,-1 1,1 0,1 0,-1 0,2 1,-1 0,1 0,0 1,1-1,0 1,1 1,0-1,0 1,1-1,0 3,4-9,0-1,1 1,-1-1,1 0,0 0,0 1,0-1,0 0,0 0,1-1,-1 1,1 0,0-1,0 0,0 1,0-1,0 0,0-1,1 1,-1-1,0 1,1-1,0 0,-1 0,1 0,-1-1,1 1,0-1,0 0,-1 0,1-1,3 1,19 0</inkml:trace>
  <inkml:trace contextRef="#ctx0" brushRef="#br0" timeOffset="1207.158">509 734,'275'-329,"-205"255,-68 75,0-1,-1 0,1 1,-1 0,1-1,-1 1,0 0,1 0,-1 0,0 0,1 0,-1 0,0 0,0 0,0 0,0 1,0-1,0 0,0 1,-1-1,1 1,0-1,-1 1,1-1,-1 1,0-1,1 1,-1 0,0-1,0 1,0-1,0 1,0 0,-1-1,1 1,0-1,-1 1,1-1,-1 1,1 0,0 1,1 141,0-142,-1-1,0 1,1-1,-1 1,1-1,-1 1,1-1,0 1,0-1,0 0,-1 0,1 1,1-1,-1 0,0 0,0 0,0 0,0 0,1 0,-1-1,0 1,1 0,-1 0,1-1,-1 1,1-1,-1 0,1 1,-1-1,1 0,-1 0,1 0,-1 0,1 0,-1 0,1 0,0-1,-1 1,1-1,-1 1,0-1,1 1,0-1,53-42,59-102,-27 40,-88 105,1 1,0-1,0 0,0 1,0-1,0 0,0 0,0 1,0-1,0 0,0 1,0-1,0 0,0 0,0 1,0-1,0 0,1 1,-1-1,0 0,0 0,0 1,0-1,0 0,1 0,-1 0,0 1,0-1,0 0,1 0,-1 0,0 1,0-1,1 0,-1 0,0 0,0 0,1 0,-1 0,0 0,1 0,-1 1,0-1,0 0,1 0,-1 0,0 0,1-1,-1 1,0 0,0 0,1 0,-1 0,0 0,-8 30,3-22,1 1,0 0,1 0,0 0,0 0,1 1,0-1,1 1,0-1,0 1,1 0,1-1,-1 1,1-1,1 1,0-1,0 1,1-1,0 0,1 0,0 0,0 0,1-1,0 0,0 0,7 7,8 3</inkml:trace>
  <inkml:trace contextRef="#ctx0" brushRef="#br0" timeOffset="1701.776">1468 254,'23'78,"-20"-53,26 102,-26-111,1-1,1 1,0-1,1 0,0-1,1 1,9 11,-15-24,-1-1,1 0,-1 0,1 0,0 0,0 0,0-1,0 1,-1 0,1 0,0-1,0 1,0 0,1-1,-1 1,0-1,0 1,0-1,0 1,0-1,1 0,-1 0,0 0,0 0,1 0,-1 0,0 0,0 0,0 0,1 0,-1-1,0 1,0 0,0-1,0 1,0-1,1 0,-1 1,0-1,0 0,-1 1,1-1,0 0,0 0,0 0,0 0,-1 0,1 0,0 0,-1 0,1 0,-1 0,1-1,28-65,-28 64,36-156,-10-1,-21 137,1 5</inkml:trace>
  <inkml:trace contextRef="#ctx0" brushRef="#br0" timeOffset="2353.92">1411 29,'24'0,"13"0,5 0,0 0,-3-5,-2-1,-8-1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2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141 718,'30'0,"-16"-1,1 1,-1 0,1 1,-1 0,1 2,-1-1,0 2,11 3,-23-6,0 0,0-1,0 1,0 0,-1 0,1 0,0 1,-1-1,1 0,-1 0,1 1,-1-1,1 1,-1-1,0 1,0 0,0 0,0-1,0 1,0 0,-1 0,1 0,0 0,-1 0,0 0,1 0,-1 0,0 0,0 0,0 0,0 0,-1 0,1 0,0 0,-1 0,1 0,-1 0,0 0,0-1,0 1,0 0,-1 1,-58 75,47-65,-9 11,-67 95,87-116,2 0,-1 0,0 1,0-1,1 0,0 1,0-1,0 0,0 1,0-1,1 0,-1 1,1-1,0 0,0 0,0 1,1-1,-1 0,1 0,-1 0,1-1,0 1,0 0,0-1,1 1,-1-1,1 0,-1 0,1 0,0 0,-1 0,1 0,0-1,0 1,1-1,-1 0,0 0,0 0,0-1,1 1,-1-1,0 1,1-1,-1 0,1 0,-1-1,0 1,0-1,1 0,2-1,82-26,-62 17</inkml:trace>
  <inkml:trace contextRef="#ctx0" brushRef="#br0" timeOffset="-665.061">141 70,'0'9,"0"13,0 8,5 3,2 1,-1 0,-1-2,3-1,1-1,3-6,-1-1,-1-1,-3-4</inkml:trace>
  <inkml:trace contextRef="#ctx0" brushRef="#br0" timeOffset="-397.066">0 521,'39'-5,"31"-6,9-2,-4 2,-10 3,-12 2,-9 3,-13 1</inkml:trace>
  <inkml:trace contextRef="#ctx0" brushRef="#br0" timeOffset="3453.14">650 775,'32'-24,"-1"0,-2-2,0-2,-2 0,-1-2,-1-1,-2-1,-1-1,-2 0,7-17,-18 24,-25 32,5 5,0 1,1 0,0 1,1 0,0 0,1 1,1 1,0-1,1 1,0 0,1 0,-1 12,5-23,0 0,1-1,-1 1,1 0,0 0,0-1,0 1,1 0,-1 0,1-1,0 1,0 0,0-1,1 1,-1-1,1 0,0 1,0-1,0 0,0 0,0 0,1 0,-1 0,1-1,0 1,0-1,0 0,0 0,0 0,1 0,-1 0,0-1,1 0,-1 1,1-1,0 0,1 0,8 1,1 0,0 0,0-1,0-1,0 0,-1-1,1-1,0 0,8-3,0-1,0-2,0 0,-1-1,0-1,-1-2,0 0,-1 0,8-8,-16 11,-1 0,0-1,0-1,-1 1,-1-1,1-1,-2 1,0-1,0-1,-1 1,-1-1,2-5,-7 17,1 0,-1 0,1 0,-1 0,1-1,-1 1,0 0,0-1,1 1,-1 0,0 0,0-1,0 1,-1 0,1-1,0 1,0 0,-1 0,1-1,-1 1,1 0,-1 0,1 0,-1 0,0-1,0 1,1 0,-1 0,0 1,0-1,0 0,0 0,0 0,0 0,0 1,-1-1,1 1,0-1,0 1,0-1,-1 1,1 0,0-1,0 1,-1 0,1 0,0 0,-1 0,1 0,0 0,0 0,-1 1,1-1,-1 0,-65 33,64-31,0 1,1 0,-1 0,1 0,0 1,0-1,0 0,1 1,-1-1,1 1,0 0,0-1,0 1,0 0,1 0,0-1,-1 1,1 0,0 0,1 0,-1-1,1 1,0 0,0 0,0-1,0 1,1-1,-1 1,1-1,0 1,0-1,0 0,1 0,-1 0,1 0,-1 0,1-1,5 4,-1 0,1-1,0 0,0-1,0 0,0 0,1-1,0 0,-1 0,1-1,1 0,-1-1,0 0,0 0,0-1,0 0,1-1,-1 0,0 0,0-1,0 0,0-1,0 0,-1 0,1-1,-1 0,0 0,0-1,0 0,-1-1,0 1,0-2,1 0,-1 1,-1 0,0 0,0-1,0 0,-1 0,0 0,0-1,0 0,-1 1,-1-1,1-1,-1 1,-1-1,0 1,0-1,0 0,-1 1,0-8,-1 15,0 1,0-1,0 0,0 1,0-1,0 0,0 0,-1 1,1-1,0 0,0 1,0-1,-1 0,1 1,0-1,-1 1,1-1,-1 0,1 1,-1-1,1 1,-1-1,1 1,-1 0,1-1,-1 1,1-1,-1 1,0 0,1 0,-1-1,0 1,1 0,-1 0,0 0,0 0,1-1,-1 1,0 0,1 0,-1 1,0-1,1 0,-1 0,0 0,1 0,-1 1,0-1,1 0,-1 0,0 1,1-1,-1 1,1-1,-1 0,1 1,-1-1,1 1,-1 0,-31 30,27-27,1 1,-1 1,1-1,0 0,1 1,-1 0,1 0,0 0,1 0,-1 1,1-1,1 1,-1-1,1 1,0 0,1 0,-1-1,1 1,1 0,-1 0,1-1,0 1,1-1,0 1,0-1,0 1,1-1,-1 0,2 0,-1 0,1 0,-1-1,2 1,-1-1,1 0,-1 0,1-1,1 0,-1 1,0-2,1 1,1 0,0-2,0 1,1-1,0 0,0-1,-1 0,1 0,0 0,0-1,0-1,0 1,0-1,7-2,4-4</inkml:trace>
  <inkml:trace contextRef="#ctx0" brushRef="#br0" timeOffset="3840.42">1638 13,'89'-6,"-70"3,0 1,0 1,0 0,0 2,0 0,0 1,0 1,-18-3,0 0,0 0,1 0,-1 1,0-1,0 0,0 0,0 1,1-1,-1 1,0-1,0 1,0-1,0 1,0 0,0-1,0 1,-1 0,1 0,0 0,0 0,0-1,-1 1,1 0,-1 0,1 1,-1-1,1 0,-1 0,1 0,-1 0,0 0,0 0,1 1,-1-1,0 0,0 0,0 0,-1 1,1-1,0 0,0 0,-1 0,1 0,0 0,-1 0,0 1,-37 47,33-44,3-3,-48 64,49-65,0 1,0-1,0 1,0 0,1-1,-1 1,1 0,-1-1,1 1,-1 0,1 0,0 0,0-1,0 1,0 0,0 0,1 0,-1-1,0 1,1 0,-1 0,1-1,0 1,0 0,-1-1,1 1,0-1,0 1,0-1,1 1,-1-1,0 0,0 0,1 1,-1-1,1 0,-1 0,1 0,0-1,-1 1,1 0,1 0,12 3,0-1,0 0,1-1,-1-1,0 0,1-1,-1 0,1-2,2 0,27-1,-20 2</inkml:trace>
  <inkml:trace contextRef="#ctx0" brushRef="#br0" timeOffset="4755.442">2005 605,'221'-415,"-221"415,0 1,1-1,-1 1,0 0,1-1,-1 1,1-1,-1 1,0-1,1 1,-1-1,1 0,0 1,-1-1,1 1,-1-1,1 0,-1 0,1 1,0-1,-1 0,1 0,0 0,-1 0,1 0,-1 0,1 1,0-2,-1 1,1 0,0 0,-1 0,1 0,0 0,-1 0,1-1,-1 1,1 0,0-1,-1 1,1 0,-1-1,1 1,-1 0,1-1,-1 1,1-1,-1 1,0-1,1 1,-1-1,0 0,1 1,-1-1,0 1,0-1,1 0,-1 1,0-1,0 0,0 1,0-1,0 0,0 1,-21 110,20-107,0 0,0 0,0 1,0-1,0 0,1 0,0 1,0-1,0 0,0 0,0 1,0-1,1 0,0 0,0 1,0-1,0 0,0 0,0 0,1 0,0-1,-1 1,1 0,0 0,0-1,0 0,1 1,-1-1,1 0,-1 0,1 0,0 0,0-1,-1 1,1-1,0 0,1 1,-1-1,0-1,0 1,0 0,1-1,-1 0,1 1,7-5,-1 0,0-1,0 0,0 0,-1-1,0 0,0-1,0 0,-1 0,0-1,0 0,-1 0,0-1,-1 0,1 0,-2-1,1 0,23-31,14-17,-41 59,0-1,0 1,0 0,0 0,0 0,0 0,-1 0,1 0,0 1,-1-1,1 0,-1 1,1 0,-1-1,0 1,1 0,-1-1,0 1,0 0,0 0,-1 0,1 0,0 0,-1 0,1 0,-1 1,9 50,-9-47,0 0,0-1,0 1,1-1,0 1,0-1,1 0,-1 1,1-1,0 0,1 0,-1 0,1 0,0 0,0-1,1 0,-1 1,1-1,1 1,10 4</inkml:trace>
  <inkml:trace contextRef="#ctx0" brushRef="#br0" timeOffset="5049.8">2032 605,'48'-4,"55"-8,18-5,-6 0,-12 2,-15 0,-18 2,-15 3,-13 3,-8 3,-6 3,-7 0</inkml:trace>
  <inkml:trace contextRef="#ctx0" brushRef="#br0" timeOffset="5701.319">2230 803,'-105'181,"95"-154,26-33,110-137,63-28,-130 128,-58 42,1 0,0 1,-1-1,1 0,0 1,-1-1,1 1,0-1,0 1,-1 0,1 0,0 0,0 0,0 0,-1 0,1 0,0 1,0-1,-1 0,1 1,0 0,-1-1,1 1,0 0,-1 0,1 0,-1 0,1 0,-1 0,0 0,1 1,-1-1,0 0,0 1,0-1,0 1,0 0,44 123,-23-3,-21-121,-1 0,0-1,1 1,-1 0,0-1,1 1,-1 0,0 0,0-1,0 1,1 0,-1 0,0 0,0-1,0 1,0 0,-1 0,1-1,0 1,0 0,0 0,-1-1,1 1,0 0,-1-1,1 1,0 0,-1-1,1 1,-1 0,1-1,-1 1,1-1,-1 1,0-1,1 1,-1-1,0 1,1-1,-1 0,0 0,0 1,1-1,-1 0,0 0,0 0,1 1,-1-1,0 0,0 0,1 0,-1 0,0-1,0 1,0 0,1 0,-1 0,0-1,1 1,-1 0,0-1,-52-28,40 21,-133-73,104 57,24 14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37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227 230,'1'-37,"1"24,-1 0,-1 0,-1 0,1 0,-2 0,0 1,0-1,-1 0,-1 1,0-1,-4-6,6 16,0 0,-1 1,1 0,0-1,-1 1,1 0,-1 0,0 0,0 1,0-1,0 1,0-1,0 1,0 0,0 0,0 0,-1 1,1-1,0 1,-1 0,1 0,0 0,-1 0,1 1,0-1,0 1,-1 0,1 0,0 0,0 0,0 0,0 1,0-1,0 1,1 0,-1 0,0 0,1 0,0 1,-1-1,1 1,0-1,0 1,0 0,1 0,-1 0,1-1,-1 2,1-1,0 1,-4 10,2 1,0 0,0 0,1 0,1 0,1 1,0-1,1 0,1 0,0 0,1 0,0 0,3 4,10 84,37 149,-32-178,-11-43,-1 1,-2 0,-1 0,-1 1,-1 16,-2-38,-1 1,0 0,-1-1,0 1,-1 0,-1-1,1 1,-2-1,0 0,0 1,-1-1,0-1,-1 1,0-1,-1 1,0-1,-1-1,0 1,0-1,-1-1,0 1,0-1,-1-1,0 1,-4 1,11-8,0 0,0 0,0 1,0-1,0 0,0-1,-1 1,1 0,0-1,-1 1,1-1,0 0,-1 0,1 0,0 0,-1 0,1 0,-1 0,1-1,0 0,0 1,-1-1,1 0,0 0,0 0,0 0,0 0,0-1,0 1,0-1,0 1,1-1,-1 0,0 0,1 1,-1-3,-6-13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38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201 138,'-2'-8,"0"0,-1 0,1 0,-1 1,-1-1,0 1,0 0,0 0,-1 0,0 0,0 1,0 0,-1 0,0 0,0 1,-4-2,9 5,-1 0,1 1,-1-1,0 1,0-1,0 1,0 0,0 0,0 0,0 0,0 0,0 0,0 0,0 1,-1-1,1 1,0 0,-1 0,1 0,0 0,0 0,-1 0,1 0,0 1,0-1,-1 1,1 0,0-1,0 1,0 0,0 0,0 1,0-1,0 0,0 1,1-1,-1 1,0-1,1 1,-1 0,1 0,0 0,0 0,-1 0,1 0,0 0,1 0,-1 0,0 0,1 0,-1 1,1-1,-1 2,-1 32,1 0,2 1,2-1,1 0,1 0,2-1,2 0,1 0,2-1,5 10,-7-16,27 113,-24-51,-8-66,-1 0,-1 1,-2-1,0 1,-1-1,-2 0,0 1,-2 1,-3 10,7-29,1-1,-2 1,1 0,-1 0,0-1,0 1,-1-1,0 1,0-1,-1 0,1 1,-1-1,-1 0,1-1,-1 1,0-1,0 0,-1 0,1 0,-1 0,0-1,-1 1,1-1,-1-1,1 1,-1-1,0 0,-4 1,7-4,1 0,0 0,0-1,0 1,-1 0,1-1,0 0,0 1,0-1,0 0,0 0,0 0,0 0,0-1,1 1,-1 0,0-1,1 1,-1-1,1 0,-1 1,1-1,0 0,0 0,0 0,0 0,0 0,0 0,0 0,1 0,-1-1,1 1,-1 0,1 0,0-1,-4-18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39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29 121,'-29'389,"36"-437,1 0,3 1,2 0,1 1,3 0,2 1,1 1,7-5,19-40,-45 89,-1 0,1 0,0 0,0 1,0-1,0 0,-1 1,1-1,0 1,0-1,-1 1,1-1,0 1,0 0,-1-1,1 1,-1 0,1-1,-1 1,1 0,-1 0,1-1,-1 1,0 0,1 0,-1 0,0 0,0 0,0 0,0-1,0 1,0 0,0 0,0 0,0 0,0 0,0 0,1 3,5 16,0-2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3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64 327,'-15'38,"-9"18,0-1</inkml:trace>
  <inkml:trace contextRef="#ctx0" brushRef="#br0" timeOffset="545.661">177 73,'178'-64,"-119"56,-58 9,-1 1,0-1,0 1,0-1,1 0,-1 1,-1-1,1 1,0-1,0 1,0-1,-1 0,1 1,-1-1,1 0,-1 1,1-1,-1 0,0 0,0 1,0-1,0 0,0 0,0 0,0 0,0 0,0 0,0 0,0-1,-1 2,-39 37,33-34,1 1,1-1,-1 1,1 0,0 1,0 0,1 0,0 0,0 0,0 1,1 0,1 0,-1 0,1 1,2-7,1 0,0 1,0-1,0 0,0 0,0 0,1 0,-1 0,1 1,-1-1,1 0,0 0,0 0,0 0,0 0,0-1,0 1,0 0,1 0,-1-1,1 1,-1-1,1 1,0-1,-1 0,1 1,0-1,0 0,0 0,0 0,0-1,0 1,0 0,0-1,0 1,0-1,2 0,88 6,-79-7,45 0,-32 0</inkml:trace>
  <inkml:trace contextRef="#ctx0" brushRef="#br0" timeOffset="1236.911">346 920,'-9'3,"-1"0,1 1,0 0,0 1,1 0,-1 0,1 0,0 1,0 1,1-1,0 1,0 1,1-1,-1 1,2 0,-1 0,1 1,0 0,0 2,4-9,1 0,-1 0,1 0,-1 0,1 0,0 1,-1-1,1 0,0 0,1 0,-1 0,0 1,0-1,1 0,0 0,-1 0,1 0,0 0,0 0,0 0,0 0,0 0,1-1,-1 1,0 0,1-1,-1 1,1-1,0 1,-1-1,1 0,0 0,0 0,0 0,0 0,0 0,0 0,0-1,0 1,0-1,1 1,1-1,94-6,-81-2,1 0,-2-1,1-1,-1-1,-1 0,0-1,-1-1,0 0,-1-1,0-1,-2 0,1 0,-2-1,0 0,-1-1,0 0,3-12,-7 13,0 0,0-1,-2 0,0 0,-1 0,-1 0,0-1,-2 1,0 0,0 0,-2 0,0 0,-6-16,8 29,-1 1,0-1,1 1,-2 0,1 0,0 0,-1 0,1 0,-1 0,0 0,0 1,0-1,0 1,-1 0,1 0,0 0,-1 1,0-1,1 1,-1 0,0 0,0 0,1 0,-1 1,0-1,0 1,0 0,0 1,0-1,0 0,1 1,-1 0,0 0,0 0,1 0,-1 1,1 0,-1-1,1 1,-1 0,1 1,0-1,0 1,0-1,1 1,-1 0,0 0,1 0,0 0,0 0,0 1,0-1,0 1,1 0,-6 8,1 0,0 1,1 0,0 0,1 0,0 1,2-1,-1 1,2 0,-1 0,2-1,0 1,1 0,0 0,1 0,1-1,0 1,0-1,2 1,0-1,0-1,4 7,-5-10,1 0,0 0,0-1,1 0,0 1,1-2,-1 1,2-1,-1 0,1-1,0 1,0-2,1 1,-1-1,1 0,0-1,1 0,-1-1,1 0,0 0,16 2,-1-2</inkml:trace>
  <inkml:trace contextRef="#ctx0" brushRef="#br0" timeOffset="1429.146">911 750,'-34'48,"-11"21,3 3,8-6,9-13</inkml:trace>
  <inkml:trace contextRef="#ctx0" brushRef="#br0" timeOffset="1652.741">741 694,'10'38,"12"23,8 5,3-8,-4-9,-2-13,-1-13,-4-10</inkml:trace>
  <inkml:trace contextRef="#ctx0" brushRef="#br0" timeOffset="1901.149">1080 299,'-5'24,"-1"8</inkml:trace>
  <inkml:trace contextRef="#ctx0" brushRef="#br0" timeOffset="2449.804">1277 750,'-26'25,"0"1,1 1,2 1,0 1,3 1,0 0,-11 26,30-55,0 0,0 1,0-1,0 0,0 1,1-1,-1 1,0 0,1-1,-1 1,1-1,-1 1,1 0,0 0,0-1,0 1,0 0,0-1,0 1,0 0,1-1,-1 1,0 0,1-1,0 1,-1-1,1 1,0 0,0-1,0 0,0 1,0-1,0 0,0 1,0-1,0 0,1 0,-1 0,1 0,-1 0,0 0,1 0,0-1,-1 1,1-1,-1 1,1-1,0 1,-1-1,1 0,0 0,-1 0,1 0,0 0,0 0,0 0,13-7,0 0,0-1,-1 0,0-2,0 1,-1-2,0 0,-1 0,9-12,-9 12,13-17,-2-1,-1 0,-1-2,-2 0,-1-1,-1-1,-2-1,-2 0,0-1,-3 0,-1-1,-1 0,-3-1,0 1,-3-1,0-3,-1 36,0 0,0-1,0 1,0-1,0 1,-1-1,0 1,0-1,0 1,0-1,-1 1,0 0,0-1,0 1,-1 0,1-1,-1 1,0 0,0 0,0 0,-1 1,1-1,-1 0,0 1,0 0,0-1,-1 1,1 1,-1-1,1 0,-1 1,0 0,0 0,0 0,0 0,-1 1,1-1,0 1,-1 0,-1 0,-6 4,0 1,0 0,1 0,-1 1,1 1,0 0,1 0,0 1,0 0,0 1,1 0,0 1,0 0,1 0,0 1,1 0,0 0,1 1,0 0,0 0,1 0,1 1,0 0,0 0,0 10,1-12,0 0,1 0,1 1,0-1,0 1,1-1,0 1,1-1,1 1,-1-1,1 0,1 0,0 0,1 0,-1 0,2 0,0-1,0 0,0 0,1 0,0-1,1 0,0 0,1 0,12 14,-1-1</inkml:trace>
  <inkml:trace contextRef="#ctx0" brushRef="#br0" timeOffset="2916.324">1559 750,'-2'7,"-1"1,0 0,0 0,1 1,0-1,1 0,0 1,0 0,0-1,1 1,1-1,-1 1,1-1,1 1,0-1,0 1,0-1,1 0,1 0,-1 0,2 1,-2-8,0-1,0 1,0-1,1 0,-1 0,0 0,0-1,0 1,0-1,0 1,0-1,0 0,0 0,0-1,0 1,0 0,-1-1,1 0,0 0,-1 0,0 0,1 0,-1 0,0 0,0-1,0 1,0-1,-1 0,1 1,-1-1,0 0,1 0,-1-1,-1 4,58-93,-57 93,0 0,0 0,0 0,0 0,0 0,0 0,0 0,0 0,0 0,0 0,0 0,0 1,0-1,-1 1,1-1,0 0,0 1,0-1,0 1,-1 0,1-1,0 1,-1 0,1-1,0 1,-1 0,1 0,-1-1,1 1,-1 0,1 0,-1 0,0 0,1 0,-1 0,0 0,0 0,0-1,0 1,0 0,0 0,0 0,0 0,0 0,0 0,0 0,-1 0,1 0,0 0,-1 0,1 0,0-1,-1 1,1 0,-1 0,1 0,-2 291,1-277,0 0,-1 0,0 0,-1-1,0 1,-2-1,0 0,0 0,-8 13,-9-4,12-21</inkml:trace>
  <inkml:trace contextRef="#ctx0" brushRef="#br0" timeOffset="3208.31">1814 468,'-5'5,"-11"16,-3 9,2 4,3 2,5-6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5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143 187,'20'26,"-1"2,-1 0,-2 1,-1 1,-1 0,-1 1,-2 0,-1 1,-1 0,-2 1,0 14,-2-27,15 70,-3 1,-5 0,-3 1,-4 28,-11-70,0-33</inkml:trace>
  <inkml:trace contextRef="#ctx0" brushRef="#br0" timeOffset="3284.752">1 384,'13'-20,"0"0,1 1,2 1,0 0,0 1,2 1,0 1,1 0,0 1,1 2,0 0,2 0,-1 2,1 1,0 1,1 1,0 0,2 2,139 7,-159-1,-1-1,1 1,0 1,-1-1,1 1,0 0,-1 0,0 0,1 0,-1 1,0 0,0 0,-1 0,1 0,-1 1,1-1,-1 1,0 0,0 0,-1 0,1 0,-1 1,0-1,0 0,-1 1,1 0,-1-1,0 1,0 0,0 0,-1 4,-2 6,-2-1,0 1,-1 0,0-1,-1 0,0 0,-2-1,1 0,-2 0,1 0,-2-1,0-1,0 1,-1-2,0 0,-5 3,-244 196,258-207,1-2,-1 1,1-1,0 0,-1 1,1 0,0-1,0 1,0 0,0 0,0-1,0 1,0 0,0 0,0 0,0 0,0 0,0 0,1 1,-1-1,0 0,1 0,-1 1,1-1,-1 0,1 0,0 1,0-1,-1 0,1 1,0-1,0 1,0-1,1 0,-1 1,0-1,0 0,1 1,-1-1,1 0,-1 0,1 1,-1-1,1 0,0 0,11 2,0-2,1 1,-1-2,0 0,1 0,-1-1,0-1,0 0,0 0,0-1,3-2,9 0,32-8,1 2,0 3,0 3,36 1,-89 4,1 0,0 0,-1 0,1 1,0-1,-1 1,1 0,-1 1,0-1,1 1,-1-1,0 1,0 1,0-1,0 1,0-1,-1 1,1 0,-1 0,0 1,1-1,-2 1,1-1,0 1,-1 0,1 0,-1 0,-1 1,1-1,0 0,-1 1,0-1,0 1,0-1,-1 1,1-1,-1 1,0 0,-6 15,0 0,-1 0,0-1,-2 0,-1 0,0-1,-1 0,-1-1,0 0,-2-1,0-1,0 0,-2-1,0 0,0-1,-10 4,-2 7,-1-1,-1-1,-1-2,0-1,-2-2,0-1,-1-1,-1-2,0-1,-3-2,35-8,0-1,0 0,-1 0,1 0,0-1,0 1,-1-1,1 1,0-1,-1 0,1-1,0 1,-1-1,1 1,0-1,0 0,-1 0,1 0,0-1,0 1,0-1,0 1,1-1,-1 0,0 0,1 0,-1-1,1 1,0-1,0 1,0-1,0 0,0 0,1 1,-1-1,1-1,0 1,-1 0,1-2,32-79,-15 59</inkml:trace>
  <inkml:trace contextRef="#ctx0" brushRef="#br0" timeOffset="4055.842">1017 667,'-17'85,"10"-57,1 1,1 0,1 0,2 1,1-1,2 9,-1-35,0 0,0 1,0-1,1 0,0 0,-1 0,1 0,0 0,0 0,1 0,-1 0,1 0,-1-1,1 1,0 0,0-1,0 1,0-1,1 0,-1 0,0 0,1 0,0 0,-1 0,1-1,0 0,0 1,0-1,0 0,0 0,0 0,0-1,0 1,0-1,1 0,-1 0,0 0,0 0,0 0,1-1,-1 1,1-2,21-9,0-2,-1 0,0-2,-2-1,0-1,0 0,-2-2,0 0,-1-2,-1 0,-1 0,-1-2,4-9,52-76,-71 108,-1-1,0 0,0 1,1-1,-1 0,0 1,1-1,-1 1,1-1,-1 0,0 1,1-1,0 1,-1-1,1 1,-1 0,1-1,-1 1,1-1,0 1,-1 0,1 0,0-1,-1 1,1 0,0 0,0 0,-1 0,1 0,0 0,-1 0,1 0,0 0,0 0,-1 0,1 0,0 0,-1 1,1-1,0 0,-1 1,1-1,0 0,-1 1,1-1,-1 1,1-1,-1 1,1-1,-1 1,1-1,-1 1,1-1,-1 1,0 0,1-1,-1 1,0 0,0-1,1 1,-1 0,0-1,0 1,0 0,0 0,0-1,0 1,0 0,0-1,0 1,4 59,-4-56,-1 3,0 0,1 0,0 0,1 0,-1-1,1 1,1 0,-1-1,1 1,0-1,0 1,1-1,0 0,0 0,1 0,0 0,-1-1,2 1,-1-1,1 0,0 0,0-1,0 1,1-1,-1 0,1-1,0 1,0-1,0-1,1 1,-1-1,0 0,1 0,0-1,0 0,-1 0,1 0,0-1,4 0,7-6,0-1,-1-1,1-1,-2 0,1-1,-1 0,-1-2,0 0,0 0,-2-2,1 0,-2 0,0-1,0 0,7-16,3 3,4-5,-2-1,-1-1,-2-1,-2 0,-1-2,-1 0,-3-1,-1 0,-2-1,-1-1,-3 0,-1 0,-2 0,-1-28,-22-1,18 68,1 1,-1-1,0 1,0 0,0-1,0 1,0 0,0 0,0-1,0 1,0 0,-1 0,1 0,0 1,-1-1,1 0,-1 0,1 1,-1-1,1 1,-1-1,1 1,-1 0,1 0,-1-1,0 1,1 0,-1 0,1 1,-1-1,0 0,1 0,-1 1,1-1,-1 1,1 0,-1-1,1 1,-1 0,1 0,0 0,0 0,-2 0,-6 9,0 1,1-1,0 1,0 1,1-1,1 1,0 1,0-1,1 1,1 0,0 0,1 0,0 1,1-1,1 1,0 6,-1-10,-5 30,1 1,3 0,1 1,2-1,1 0,3 7,0-23,2-1,0 1,1-1,1 0,2 0,0-1,2-1,0 1,1-2,2 0,0-1,1 0,7 6,30 25,-47-47</inkml:trace>
  <inkml:trace contextRef="#ctx0" brushRef="#br0" timeOffset="4303.673">1666 356,'48'-5,"45"-6,11-1,-3 1,-13 2,-12 4,-14 1,-14 3,-9 0,-11 1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02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453 712,'-1'-1,"1"1,-1-1,0 1,1-1,-1 1,0-1,1 1,-1-1,0 1,0 0,1-1,-1 1,0 0,0 0,0 0,0-1,1 1,-1 0,0 0,0 0,0 0,0 1,1-1,-1 0,0 0,0 0,0 1,1-1,-1 0,0 1,0-1,1 1,-1-1,0 1,1-1,-1 1,0-1,1 1,-1 0,1-1,-1 1,1 0,-1-1,1 1,0 0,-1 0,1-1,0 1,-1 0,1 0,0 0,0 0,0-1,0 1,0 0,0 0,0 0,0 0,0-1,0 1,1 0,9 57,-9-54,77 336,-50-175,-27-154</inkml:trace>
  <inkml:trace contextRef="#ctx0" brushRef="#br0" timeOffset="286.434">1 882,'624'-314,"-456"241,-166 72,-1 0,1 1,0-1,-1 1,1 0,-1-1,1 1,0 0,-1 0,1 0,0 0,-1 0,1 0,0 0,-1 1,1-1,0 1,-1-1,1 1,-1 0,1-1,-1 1,0 0,1 0,-1 0,0 0,1 0,-1 0,0 1,0-1,0 0,0 1,0-1,0 0,0 1,-1-1,1 1,-1-1,1 1,-1 0,1-1,-1 1,0 0,0-1,1 1,-1 0,-1-1,1 1,0 0,0-1,-1 1,-7 23,-5 0</inkml:trace>
  <inkml:trace contextRef="#ctx0" brushRef="#br0" timeOffset="537.444">114 1417,'38'-9,"32"-14,10-1,-1-3,-3 4,-10 1,-11 4,-6 0,-6 4,-6-1,-4 2,-3 3,-2-1,0 1,-6-3,-1 1,-5 3</inkml:trace>
  <inkml:trace contextRef="#ctx0" brushRef="#br0" timeOffset="870.734">86 429,'43'-14,"43"-15,17-6,-5 2,-9 2,-10 6,-9 3,-12 4,-11 2,-8 3,-11 3</inkml:trace>
  <inkml:trace contextRef="#ctx0" brushRef="#br0" timeOffset="1500.418">1130 712,'29'-10,"28"-7,10-2,-2 4,-7-2,-9 3,-8 3,-10-1,-7 2,-1 2,-1-2,1 0,-4 3</inkml:trace>
  <inkml:trace contextRef="#ctx0" brushRef="#br0" timeOffset="1757.513">1214 882,'49'-10,"34"-12,8-3,-7 3,-12 0,-14 4,-12 0,-14 4</inkml:trace>
  <inkml:trace contextRef="#ctx0" brushRef="#br0" timeOffset="4222.579">1214 1249,'10'-5,"12"-7,8 0,3-4,6 1,1-1,-1 1,-3 4,-8-1,-3 1,-1 2,-1 4,-3-3,-1 0,-3 1</inkml:trace>
  <inkml:trace contextRef="#ctx0" brushRef="#br0" timeOffset="5067.736">2231 938,'134'-191,"56"-114,-190 305,0-1,0 0,0 1,1-1,-1 0,0 1,0-1,0 1,1-1,-1 0,0 1,1-1,-1 1,1-1,-1 1,0-1,1 1,-1 0,1-1,-1 1,1-1,0 1,-1 0,1-1,-1 1,1 0,0 0,-1 0,1-1,-1 1,1 0,0 0,-1 0,1 0,0 0,-1 0,1 0,0 0,-1 1,1-1,0 0,-1 0,1 0,-1 1,1-1,0 0,-1 1,1-1,-1 0,1 1,-1-1,1 1,-1-1,0 1,1-1,-1 1,1-1,-1 1,0-1,0 1,1 0,-1-1,0 1,0-1,1 1,-1 0,0-1,15 54,-12-43,41 91,-43-99,1 0,0-1,0 1,0-1,0 1,0-1,0 0,0 0,1 0,-1 0,1 0,0 0,-1-1,1 1,0-1,0 0,0 0,0 0,0 0,0-1,0 1,0-1,1 0,-1 1,0-2,0 1,0 0,0 0,0-1,0 0,0 0,0 0,1 0,17-12,-1 0,-1-1,0 0,-1-2,-1 0,0-2,-2 1,0-2,-1 0,0-1,-2 0,19-22,60-116,-75 151,-6 37,-7-16,0-3,1-1,-1 1,2-1,-1 0,2-1,-1 1,1-1,0 0,1 0,0-1,1 0,-1 0,2-1,-1 0,1 0,0-1,0 0,1-1,-1 0,1 0,6 1,36 10,-29-10</inkml:trace>
  <inkml:trace contextRef="#ctx0" brushRef="#br0" timeOffset="5338.539">2202 1022,'48'-9,"54"-14,20-6,3-4,-10-1,-10 5,-13 3,-14 1,-9 5,-12 1,-11 3,-8 5,-7 4,-2 3,-8 3</inkml:trace>
  <inkml:trace contextRef="#ctx0" brushRef="#br0" timeOffset="5919.145">2880 1022,'-27'63,"-2"-2,-3-1,-3-1,-2-2,-2-2,-3-1,-20 16,225-272,-83 105,-28 32,3 3,3 1,3 3,-59 56,-1 0,1 0,-1 1,1-1,0 1,-1 0,1 0,0-1,0 1,0 0,0 0,0 1,0-1,0 0,0 1,0-1,1 1,-1 0,0-1,0 1,0 0,1 0,-1 1,0-1,0 0,0 1,0-1,0 1,0 0,1 0,-1 0,-1 0,1 0,0 0,0 0,0 1,-1-1,1 1,0-1,-1 1,0 0,1-1,-1 1,0 0,0 0,1 1,39 124,-24-55,29 99,-45-170,0 1,0 0,0 0,0-1,-1 1,1 0,-1 0,1 0,-1 0,0 0,0-1,1 1,-1 0,-1 0,1 0,0 0,0 0,-1 0,1 0,-1 0,0-1,1 1,-1 0,0 0,0-1,0 1,0 0,0-1,-1 1,1-1,0 0,-1 1,1-1,-1 0,1 0,-1 0,0 0,1 0,-1 0,0 0,0-1,-10-2,1 0,-1-1,1-1,-1 0,1 0,0-1,1-1,-1 0,-6-5,0 1,-201-120,199 118</inkml:trace>
  <inkml:trace contextRef="#ctx0" brushRef="#br0" timeOffset="6220.22">3444 119,'18'10,"0"0,0 2,-1 0,-1 1,0 0,-1 1,0 1,-1 1,0 1,-6-8,14 14,-1 1,-2 1,0 1,-2 0,0 2,-2 0,-1 0,-2 1,-1 1,-1 0,-1 1,-2-1,-1 2,-1-1,-2 1,-1-1,-2 10,-2-11,-1 0,-2-1,-1 1,-1-1,-2 0,-1-1,-1 0,-1-1,-2 0,0-1,-2 0,-1-1,-19 21,13-23,2-5</inkml:trace>
  <inkml:trace contextRef="#ctx0" brushRef="#br0" timeOffset="6620.321">2202 204,'-39'64,"3"1,3 1,2 2,4 1,-15 57,30-85,2 0,1 1,2 1,2-1,2 1,2 7,1-30,2 1,0-1,1 0,1 0,0 0,2 0,0-1,2 1,0-2,1 1,0-1,2-1,10 14,-8-15,1-1,1-1,0 0,0-1,2-1,-1 0,1-1,1-1,0-1,1-1,0 0,0-1,0-1,1-1,0-1,0 0,0-2,2 0,18 1</inkml:trace>
  <inkml:trace contextRef="#ctx0" brushRef="#br0" timeOffset="7509.174">4404 261,'-1'-17,"0"1,0-1,-2 1,0-1,-1 1,-1 0,0 0,-1 1,-3-5,6 14,0 0,0 0,-1 0,1 1,-1-1,0 1,-1 0,1 0,-1 1,0-1,0 1,-1 0,1 0,-1 1,0 0,0 0,0 0,0 0,-1 1,1 0,-1 1,1-1,-1 1,0 1,2 0,0 0,0 0,0 1,0 0,0 0,0 0,0 1,0 0,1-1,-1 2,1-1,-1 0,1 1,0 0,0 0,0 1,0-1,0 1,1-1,0 1,-1 0,2 0,-1 1,0-1,1 1,0-1,0 1,0 0,0 0,0 3,-1 4,0 1,0-1,1 1,1 0,0 0,0 0,2 0,-1-1,2 1,0 0,2 8,13 26,1-1,3-1,1-1,11 12,-14-22,21 43,-3 2,-3 2,-4 1,-4 1,2 23,-18-53,-2-1,-3 2,-2-1,-2 1,-3-1,-3 5,5-48,-2 1,0 0,0 0,-1 0,0-1,-1 0,0 1,-1-1,0-1,0 1,-1-1,0 0,-1 0,0-1,0 1,-1-2,0 1,0-1,-1 0,0-1,0 0,-1-1,1 1,-1-2,-9 4,16-7,0-1,-1 1,1 0,0-1,-1 0,1 1,0-1,-1-1,1 1,-1 0,1-1,0 0,0 0,-1 0,1 0,0 0,0 0,0-1,0 0,0 0,0 0,1 0,-1 0,0 0,1 0,0-1,0 0,0 1,0-1,0 0,0 0,1 0,-1 0,1 0,0 0,0-1,0 1,-18-126,20 103</inkml:trace>
  <inkml:trace contextRef="#ctx0" brushRef="#br0" timeOffset="8087.016">4742 769,'68'260,"-65"-250,2 70,-19-111,10-3,2-1,1 0,2 1,1-1,2 1,1 0,2 0,1 0,2 1,2-3,-8 22,1-1,1 1,0 0,1 0,0 1,1-1,0 2,1-1,1 1,0 1,0 0,11-8,-20 17,0 1,0 0,1 0,-1 0,1 0,-1 0,1 0,-1 1,1-1,0 0,-1 1,1-1,0 1,-1 0,1-1,0 1,0 0,-1 0,1 0,0 0,0 1,-1-1,1 0,0 1,-1-1,1 1,0 0,-1-1,1 1,-1 0,1 0,-1 0,0 0,1 0,-1 0,0 1,1-1,-1 0,0 1,0-1,0 0,0 1,-1-1,1 1,0 0,-1-1,1 1,-1 0,1-1,-1 1,0 0,0 0,1-1,-1 1,-1 0,1 0,8 82,-2-58</inkml:trace>
  <inkml:trace contextRef="#ctx0" brushRef="#br0" timeOffset="8406.027">5307 373,'-5'19,"-1"7</inkml:trace>
  <inkml:trace contextRef="#ctx0" brushRef="#br0" timeOffset="8869.89">5561 261,'13'-5,"1"1,-1 0,1 1,0 1,0 0,0 1,0 0,0 1,10 2,-22-2,0 0,0 0,0 1,0-1,0 1,0-1,0 1,0 0,-1 0,1 0,0 0,0 0,-1 0,1 0,-1 1,1-1,-1 0,0 1,1-1,-1 1,0 0,0-1,0 1,0 0,0 0,0 0,-1 0,1-1,-1 1,1 0,-1 0,0 0,0 0,0 0,0 0,0 0,0 0,0 0,-1 0,1 0,-1 0,1 1,-39 82,34-77,-4 7,-36 80,44-92,0-1,0 1,0 0,1 0,-1-1,1 1,0 0,-1 0,1 0,1 0,-1-1,0 1,1 0,0 0,-1 0,1-1,0 1,0 0,1-1,-1 1,0-1,1 1,0-1,-1 0,1 0,0 0,0 0,0 0,1 0,-1 0,0-1,3 2,4 0,0-1,0 0,0-1,0 0,1-1,-1 0,0 0,0-1,0 0,1 0,-1-1,0 0,0-1,-1 0,1 0,-1-1,1 0,6-6,4 1</inkml:trace>
  <inkml:trace contextRef="#ctx0" brushRef="#br0" timeOffset="11623.393">5419 232,'-26'55,"-62"75,98-158,61-94,-111 170,-35 60,65-93</inkml:trace>
  <inkml:trace contextRef="#ctx0" brushRef="#br0" timeOffset="12543.573">6323 882,'-15'5,"0"1,0 0,1 2,0-1,0 2,1 0,0 0,1 1,0 1,0 0,1 1,-7 9,12-13,0 0,0 0,1 1,0 0,1 0,0 0,0 0,1 0,0 1,0 3,2-10,0-1,1 1,0 0,-1 0,1-1,0 1,0 0,0 0,1-1,-1 1,1 0,-1 0,1-1,0 1,0-1,0 1,1-1,-1 1,0-1,1 0,0 1,-1-1,1 0,0 0,0 0,0 0,0-1,1 1,-1-1,0 1,1-1,-1 0,1 0,-1 0,1 0,0 0,-1 0,2-1,4 0,0-1,-1 0,0-1,1 1,-1-2,0 1,0-1,0 0,0 0,0-1,-1 0,1 0,-1 0,0-1,-1 0,1 0,-1-1,0 1,0-1,-1 0,1-1,1-3,-5 8,19-26,-2-1,-1-1,-1-1,-2 0,-1-1,-2-1,-1 0,-1 0,-2-1,-1 0,-2 0,-1 0,-2-1,-1 1,-5-33,4 53,0 0,0 0,-2 0,1 0,-2 0,0 1,-1-1,0 1,-1 0,0 0,-7-8,12 19,0 0,-1 0,0 0,1 0,-1 0,0 1,0-1,0 0,0 1,0 0,0-1,-1 1,1 0,0 0,-1 0,1 1,-1-1,1 0,-1 1,1 0,-1-1,1 1,-1 0,1 1,-1-1,1 0,-1 1,1-1,-1 1,1 0,0-1,-1 1,1 0,0 1,0-1,-1 0,-58 72,54-54,1 1,0 1,2-1,0 0,1 1,1 0,1 0,1 0,1 0,0-1,2 1,1 0,0-1,1 0,1 0,2 0,-1-1,2 0,1 0,0-1,1 0,1-1,9 10,-13-18,1 4,1 0,0 0,1-1,0 0,1-1,1 0,0-1,0-1,1 0,0-1,0 0,1-1,0 0,1-1,40-12,-32-5</inkml:trace>
  <inkml:trace contextRef="#ctx0" brushRef="#br0" timeOffset="12790.404">6972 599,'-14'48,"-15"40,-7 9,3-6,6-14,9-16,7-13,5-10,4-6,2-14,1-10</inkml:trace>
  <inkml:trace contextRef="#ctx0" brushRef="#br0" timeOffset="12954.401">6577 683,'33'39,"26"26,8 8,-3-9,-13-11,-9-9,-13-7,-6-11,-6-4,-7-6</inkml:trace>
  <inkml:trace contextRef="#ctx0" brushRef="#br0" timeOffset="13171.49">7254 316,'-14'34,"-5"25,0 8,5-8</inkml:trace>
  <inkml:trace contextRef="#ctx0" brushRef="#br0" timeOffset="13736.987">7564 796,'-33'29,"22"-19,1 0,0 1,0 0,1 1,0 0,1 0,0 0,1 1,1 1,-3 6,7-14,0-1,0 0,0 0,1 1,0-1,0 1,0-1,1 1,0-1,0 1,0-1,1 1,-1-1,1 1,1-1,-1 0,1 1,0-1,0 0,0 0,1 0,0 0,0-1,0 1,1-1,-1 0,1 0,4 4,0-5,0 0,1 0,-1-1,1 0,0-1,-1 0,1 0,0-1,0 0,0-1,-1 1,1-2,0 1,-1-1,1-1,-1 1,0-1,0-1,0 0,0 0,0 0,-1-1,0 0,18-12,-1 0,-1-1,-1-2,0 0,-1-1,-2-1,0-1,-2-1,0-1,-2 0,0-1,-2 0,-1-1,-1 0,-1-1,-2-1,-1 1,-1-1,0-10,-3 23,0 0,-1-1,-1 1,-1 0,0-1,-1 1,-1 0,-1 0,0 0,-1 0,0 0,-1 0,-1 1,-1 0,0 1,-2-2,6 12,-1 0,0 1,1 0,-1-1,0 1,-1 1,1-1,0 1,-1 0,0 0,1 0,-1 0,0 1,0 0,0 0,0 0,0 0,0 1,0 0,0 0,0 1,0-1,0 1,0 0,0 0,0 1,1-1,-1 1,0 0,1 0,-1 1,1 0,0-1,0 1,0 1,0-1,1 0,-1 1,1 0,0 0,0 0,0 0,-1 4,-7 10,1 1,0 0,2 1,1 0,0 0,1 1,1 0,1 0,1 0,1 0,1 0,1 1,0-1,2 0,1 1,0-1,4 12,-4-22,0 0,0 0,1-1,0 1,1-1,0 1,1-1,0-1,0 1,1-1,0 0,1-1,0 0,0 0,1-1,0 0,0 0,1-1,0 0,0-1,0 0,0 0,1-1,0-1,0 0,0 0,1-1,73-1,-60-2</inkml:trace>
  <inkml:trace contextRef="#ctx0" brushRef="#br0" timeOffset="14227.391">8270 542,'-20'44,"1"1,2 1,2 1,2 0,-4 27,19 15,-1-87,-1 1,1-1,1 0,-1 1,0-1,0 0,1 0,-1 0,1 0,0 0,0 0,0-1,0 1,0 0,0-1,0 0,0 1,0-1,1 0,-1 0,0 0,1-1,-1 1,1-1,-1 1,1-1,-1 0,1 0,-1 0,1 0,0 0,0-1,10-2,-1 0,0-1,0-1,0 0,-1-1,0 0,0-1,0 0,-1-1,0 0,0 0,-1-1,1-2,10-6,92-121,-64 72,-47 66,0 1,0-1,0 1,0-1,0 1,0-1,0 1,-1 0,1-1,0 1,0 0,0 0,-1 0,1-1,0 1,-1 0,1 0,-1 0,1 0,-1 0,1 0,-1 0,0 1,1-1,-1 0,0 0,0 0,0 0,0 0,0 0,0 0,0 1,0-1,-1 0,1 0,0 0,-1 0,1 0,-1 0,1 0,-1 0,1 0,0 1,-2 88,-1-37,3-1,2 1,8 42,-5-68,0 0,-2 0,-1 1,-1-1,-2 1,0-1,-2 1,-1-1,-1 0,-6 17,-55 113,64-156,0 1,1-1,-1 1,0-1,0 1,0-1,0 0,0 0,-1 0,1 0,0-1,0 1,-1 0,1-1,0 0,-1 1,1-1,0 0,-1 0,1 0,0-1,-1 1,1-1,0 1,0-1,-1 0,1 1,0-1,0 0,0-1,0 1,0 0,0-1,0 1,0-1,1 1,-1-1,0 0,1 0,0 0,-1 0,1 0,0 0,0 0,0 0,0 0,0 0,1-1,-1 1,1 0,0-1,-1 1,1 0,0-1,0 1,-9-26,2-1,0 0,2 0,1 0,1 0,2 0,1-1,1 1,1-1,2 1,1 0,5-13,0 10</inkml:trace>
  <inkml:trace contextRef="#ctx0" brushRef="#br0" timeOffset="14476.146">8919 148,'-14'28,"-5"25,-4 3,1-9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2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0 478,'14'5,"1"-1,-1 0,1-1,-1-1,1 0,0-2,0 1,0-1,0-1,0-1,-1 0,1-1,0-1,-1 0,0-1,7-3,10-12,-1-1,-1-1,-1-1,-1-2,-1 0,-1-2,-2-1,3-5,96-103,-107 122,0 0,1 1,1 1,0 1,0 0,1 1,0 1,2 0,-17 8,-1 0,1 0,0 0,0 0,0 1,0-1,0 1,0 0,0 0,0 0,0 0,0 1,0-1,0 1,0-1,0 1,0 0,0 0,0 1,0-1,-1 0,1 1,-1 0,1 0,-1-1,0 1,1 1,-1-1,0 0,0 1,-1-1,1 1,0-1,-1 1,0 0,1-1,-1 1,0 0,-1 0,1 0,5 17,0 0,-2-1,0 2,-2-1,0 0,-1 1,-1-1,-1 0,-1 1,-1-1,0 0,-2 0,-1 1,2-6,-2 0,0-1,0 0,-2 0,1 0,-2-1,0-1,0 1,-1-1,-1-1,0 0,0 0,-1-1,-1-1,1 0,-1-1,-1 0,0-1,0 0,0-1,-1-1,0 0,0-1,0-1,0 0,-11-1,-53-7,61-2</inkml:trace>
  <inkml:trace contextRef="#ctx0" brushRef="#br0" timeOffset="336.972">1326 140,'-18'25,"1"1,1 1,1 1,2 0,1 0,1 1,1 1,1 0,2 0,0 12,6-39,1 0,0 0,0 0,0 0,0 1,0-1,1 0,-1 0,1 0,0 0,0 0,0 0,0 0,0 0,1-1,-1 1,1 0,0-1,0 1,0-1,0 1,0-1,0 0,1 0,-1 0,1 0,0-1,-1 1,1-1,0 1,0-1,0 0,0 0,0 0,0-1,0 1,0-1,0 1,1-1,-1 0,0-1,0 1,11 0,0-2,0 1,0-2,0 0,0 0,0-2,-1 1,0-2,0 0,-1 0,1-1,-1-1,-1 0,1 0,-1-1,-1-1,0 0,0 0,-1-1,0 0,-1-1,0 0,-1 0,-1-1,0 1,0-2,-1 1,-1 0,0-1,1-8,-5 12,0 0,0-1,-1 1,0 0,-1 0,0 0,-1 0,0 0,0 0,-3-2,5 9,0-1,-1 1,0 0,0 0,0 0,0 0,0 1,0-1,-1 0,1 1,-1 0,0-1,0 1,1 0,-2 0,1 1,0-1,0 1,0-1,-1 1,1 0,-1 0,1 1,-1-1,1 1,-1 0,1 0,-1 0,1 0,-1 0,0 1,-12 3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1,'-9'43,"-4"33,1 9,2-5,-2-12,1-12,3-11,2-9,2-5,2-3,2-2,0 0,0-10,1-12,-1-12,0-4</inkml:trace>
  <inkml:trace contextRef="#ctx0" brushRef="#br0" timeOffset="345.287">342 226,'-42'23,"25"-15,0 0,1 1,0 0,1 2,0 0,1 0,0 2,1-1,0 2,1 0,0 1,10-10,1 0,0 0,0 1,0-1,0 0,1 1,0-1,0 0,1 1,-1-1,1 0,0 0,0 1,1-1,0 0,0 0,0 0,0-1,1 1,0 0,0-1,0 0,0 1,1-1,0-1,-1 1,1 0,1-1,-1 0,0 0,1 0,0-1,0 1,1-1,40 40,21 60,-55-90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3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41,'-1'284,"-26"-57,5-70,16-157,5-10</inkml:trace>
  <inkml:trace contextRef="#ctx0" brushRef="#br0" timeOffset="369.864">0 154,'5'-7,"1"0,-1 1,1 0,1 0,-1 0,1 1,0-1,0 2,1-1,-1 1,1 0,0 1,0-1,1 2,-1-1,0 1,8-1,156-2,-84 7,158-26,-36-5,-188 22,-4 0</inkml:trace>
  <inkml:trace contextRef="#ctx0" brushRef="#br0" timeOffset="820.348">960 408,'5'0,"11"0,7 0,6 0,1 0,2 0,-1 0,-1 0,0 0,-1 0,0 0,0 0,-1 0,0-5,0-1,0 0,0 1,-4 2</inkml:trace>
  <inkml:trace contextRef="#ctx0" brushRef="#br0" timeOffset="1069.961">1017 634,'38'0,"32"-5,9-1,-4 0,-10 1,-12 1,-14 2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3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197 706,'33'-13,"-8"1,0 2,1 0,1 2,-1 0,1 2,0 1,1 2,17-1,-44 3,0 1,1 0,-1-1,1 1,-1 0,1 0,-1 0,1 0,-1 0,0 0,1 0,-1 0,1 1,-1-1,1 1,-1-1,0 1,1-1,-1 1,0 0,1-1,-1 1,0 0,0 0,0 0,0 0,0 0,0 0,0 1,0-1,0 0,-1 0,1 1,0-1,-1 0,1 1,-1-1,1 1,-1-1,0 0,0 1,0-1,1 1,-1-1,-1 1,1-1,0 1,0-1,0 1,-1-1,1 0,-1 1,1-1,-1 1,0-1,0 0,-94 103,74-84,1 0,1 1,1 1,1 1,-14 24,29-45,1 0,-1 1,1 0,-1-1,1 1,0 0,0-1,1 1,-1 0,0 0,1 0,0 0,-1 0,1 0,1 0,-1-1,0 1,1 0,-1 0,1 0,0 0,0 0,0-1,0 1,0 0,1-1,-1 1,1-1,0 0,0 1,0-1,0 0,0 0,0 0,0 0,1-1,-1 1,1-1,-1 1,1-1,-1 0,1 0,0 0,1 0,9 3,0-1,0-1,0 0,1-1,-1-1,0 0,1 0,-1-1,0-1,0 0,0-1,0-1,0 0,-1 0,1-1,-1-1,10-6,-7 0,-4-1</inkml:trace>
  <inkml:trace contextRef="#ctx0" brushRef="#br0" timeOffset="-746.181">142 0,'0'1,"0"-1,0 1,0-1,0 1,0-1,0 1,0-1,0 1,0-1,0 1,0-1,0 1,1-1,-1 1,0-1,0 1,0-1,1 0,-1 1,0-1,1 1,-1-1,0 0,1 1,-1-1,1 0,-1 1,1-1,-1 0,0 0,1 1,-1-1,1 0,-1 0,1 0,-1 0,1 0,-1 0,1 1,-1-1,1 0,-1-1,1 1,-1 0,1 0,-1 0,1 0,-1 0,1 0,-1-1,1 1,-1 0,1 0,-1-1,1 1,-1 0,0-1,1 1,-1 0,0-1,1 1,-1 0,1-1,17 131,10 61,-9-127,-11-48</inkml:trace>
  <inkml:trace contextRef="#ctx0" brushRef="#br0" timeOffset="-449.706">0 424,'39'-5,"26"-1,8 0,-5 1,-8 1,-10 2,-8 1,-7 1,-5 0,-2 0,-1 0,-1 0,-4 5,-7 2</inkml:trace>
  <inkml:trace contextRef="#ctx0" brushRef="#br0" timeOffset="1788.379">847 1017,'-2'-6,"0"1,0-1,1 1,0-1,0 0,0 0,1 1,0-1,0 0,0 0,1 0,-1 1,1-1,1 0,-1 1,1-1,0 1,1-1,-1 1,1 0,0 0,2-3,-1 1,21-47,2 1,3 2,2 1,2 2,3 0,-37 47,0 0,1 0,-1 0,0 0,1 0,-1 0,1 0,-1 0,1 0,-1 0,1 0,0 0,-1 0,1 1,0-1,0 0,0 0,0 1,-1-1,1 1,0-1,0 1,0-1,0 1,0 0,0-1,0 1,1 0,-1 0,0 0,0 0,0 0,0 0,0 0,0 0,0 0,0 0,0 1,0-1,0 0,0 1,0-1,0 1,0-1,0 1,0-1,0 1,0 0,-1-1,1 1,0 0,0 0,-1 0,1 0,-1-1,1 1,0 1,5 141,-8-92,1-38,0-8,1 0,-1 1,1-1,0 0,0 1,0-1,1 1,0-1,0 0,0 0,0 1,1-1,0 0,0 0,1-1,-1 1,1 0,0-1,0 1,1-1,2 3,-2-7,-1 1,0-1,1 0,-1 0,0 0,1-1,-1 1,0-1,1 0,-1 0,0 0,0 0,0-1,0 1,0-1,0 1,0-1,-1 0,1 0,0-1,-1 1,0 0,0-1,1 0,-1 1,-1-1,1 0,0 0,-1 0,0 0,1 0,-1-2,3-1,149-256,-112 210,-40 52,0 1,0-1,1 1,-1-1,0 0,0 1,1 0,-1-1,0 1,0 0,0 0,0-1,0 1,0 0,0 0,0 0,0 0,0 0,-1 1,1-1,0 0,-1 0,1 0,-1 1,0-1,1 0,-1 1,0-1,1 0,-1 1,0-1,0 0,0 1,0-1,-1 0,1 1,0-1,0 0,-1 0,1 1,-1-1,1 1,0 94,-3-80,1 0,1 0,1 0,1 0,0 0,1 0,0 0,1 0,1 0,1-1,0 0,1 0,1 0,0 0,1-1,8 11,37 5,-33-26</inkml:trace>
  <inkml:trace contextRef="#ctx0" brushRef="#br0" timeOffset="2187.932">1864 480,'0'49,"3"1,3-1,1 0,2-1,3 0,12 31,-14-48,38 71,-47-102,-1 1,1 0,0 0,-1 0,1-1,0 1,0-1,0 1,0 0,-1-1,1 1,0-1,0 0,0 1,0-1,0 0,0 0,0 1,0-1,0 0,0 0,0 0,0 0,0 0,0 0,0-1,0 1,0 0,0 0,0-1,0 1,0-1,0 1,0-1,0 1,-1-1,1 1,0-1,0 0,-1 0,1 1,0-1,-1 0,1 0,0 0,-1 1,0-1,1-1,25-49,-24 48,154-383,-139 325,-12 35</inkml:trace>
  <inkml:trace contextRef="#ctx0" brushRef="#br0" timeOffset="2470.214">1665 283,'39'-5,"26"-2,12 1,-1 1,-5 2,-10 0,-10 2,-9 1,-7 0,-5-5,-2-1,-6 0</inkml:trace>
  <inkml:trace contextRef="#ctx0" brushRef="#br0" timeOffset="2901.45">2399 310,'35'-13,"0"1,0 1,1 2,1 1,6 2,15 9,-56-2,-1-1,0 0,0 0,1 0,-1 1,0-1,0 1,0-1,0 1,0-1,0 1,0 0,0 0,0-1,0 1,0 0,0 0,0 0,-1 0,1 0,0 0,0 0,-1 0,1 0,-1 0,1 0,-1 1,0-1,1 0,-1 0,0 0,0 1,0-1,0 0,0 0,0 1,0-1,0 0,-1 0,1 0,0 1,-1-1,-117 159,116-157,1-1,-1 1,1 0,0 0,0 0,0 1,0-1,1 0,-1 0,1 0,0 1,0-1,0 0,0 0,1 1,-1-1,1 0,0 0,0 0,0 0,0 0,0 0,1 0,-1 0,1 0,0-1,0 1,0-1,0 1,0-1,1 0,-1 0,1 0,0 0,-1 0,1 0,0-1,0 1,0-1,0 0,0 0,0 0,0 0,0-1,1 1,-1-1,1 0,9 2,0-1,0-1,0 0,0-1,0 0,0-1,0-1,0 0,0 0,-1-2,0 1,5-4,2-2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41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0 311,'138'-11,"37"-9,-35-4,-95 11,-27 6</inkml:trace>
  <inkml:trace contextRef="#ctx0" brushRef="#br0" timeOffset="276.141">254 1,'-9'57,"-4"25,1 2,2-8,3-12,3-12,1-15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42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1,'0'19,"5"16,2 7,-1 1,-1-2,-1-3,-2-4,-1-2,0-6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43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1,'57'0,"25"0,2 0,-8 0,-12 0,-12 0,-15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4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2,'178'0,"-175"0,-1-1,1 1,-1 0,1 0,-1 0,1 0,-1 0,1 0,-1 1,1-1,-1 1,1 0,-1 0,0 0,1 0,-1 0,0 0,0 0,0 1,0-1,0 1,0 0,0-1,-1 1,1 0,0 0,-1 0,0 0,1 1,-1-1,0 0,0 0,0 1,-1-1,1 1,0-1,-1 1,0-1,1 1,-1-1,0 1,0-1,-1 1,1-1,0 1,-1-1,1 0,-1 1,0-1,-1 2,-7 12,-1-1,0 0,-1-1,-1 0,0-1,-1 0,-4 2,-53 61,68-75,0 1,0-1,1 1,-1 0,1 0,-1 0,1-1,0 1,-1 0,1 1,0-1,0 0,1 0,-1 0,0 1,1-1,-1 0,1 0,0 1,0-1,0 0,0 1,0-1,0 0,1 1,-1-1,1 0,0 1,0-1,-1 0,1 0,0 0,1 0,-1 0,0 0,1 0,-1 0,1-1,-1 1,1 0,0-1,0 0,0 1,1 0,14 2,0-1,0-1,0 0,0-1,0-1,0-1,1 0,12-3,97-43,-109 41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4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86 103,'24'4,"27"3,14-6,2-2,-2-2,-7 0,-3 1,-7 0,-2 1,-4 1,-4-1,-4 1,-7 0</inkml:trace>
  <inkml:trace contextRef="#ctx0" brushRef="#br0" timeOffset="-1099.063">283 470,'-11'108,"5"-82,2 0,0 1,2-1,1 1,1 0,1-1,1 1,5 21,-2-32,-2-1,0 1,-1 0,0-1,-2 1,0 0,-1 15,-5-7</inkml:trace>
  <inkml:trace contextRef="#ctx0" brushRef="#br0" timeOffset="-733.251">0 441,'33'-12,"-1"1,2 1,-1 2,1 2,0 1,1 1,-1 2,29 2,224 19,-262-15,51 20,-64-11</inkml:trace>
  <inkml:trace contextRef="#ctx0" brushRef="#br0" timeOffset="-400.441">86 921,'-6'6,"2"-3,0 0,0 0,1 1,-1-1,1 1,0 0,0 0,0 0,0 1,1-1,0 0,0 1,0 0,0 0,1-1,0 1,0 0,0 3,2-6,1 1,0-1,0 0,0 0,0 0,0 0,1 0,-1 0,1 0,-1-1,1 1,0-1,-1 0,1 0,0 0,0 0,0 0,0-1,0 1,0-1,0 0,0 0,-1 0,1 0,0-1,3 0,-3 2,40-3,0-1,1-3,-2-1,32-9,60-11,1 3,-109 21</inkml:trace>
  <inkml:trace contextRef="#ctx0" brushRef="#br0" timeOffset="1903.687">819 1006,'18'0,"-1"-1,0 0,0-2,0 0,0-1,-1 0,0-2,1 0,-2 0,1-2,-1 0,0 0,-1-2,0 0,0-1,-2 2,13-9,-2-1,0 0,-1-2,-1 0,-2-2,0 0,-1-1,-1-1,2-6,-17 29,0 0,0-1,0 1,-1 0,1-1,-1 0,0 1,1-1,-1 0,0 1,-1-1,1 0,0 0,-1 0,0 0,1 1,-1-1,0 0,-1 0,1 0,0 0,-1 0,0 0,1 1,-1-1,0 0,-1 0,1 1,0-1,-1 1,1-1,-1 1,0 0,0-1,0 1,0 0,0 0,-1 1,1-1,0 0,-1 1,1-1,-2 1,-4 1,1 0,-1 1,0 0,0 0,1 1,-1 0,1 0,-1 1,1 0,0 0,0 1,0 0,1 0,-1 1,1 0,0 0,0 0,1 0,-1 1,1 0,1 1,-1-1,1 1,0-1,0 1,1 0,-1 3,0-3,1 1,0-1,0 1,0 0,1 0,0 0,1 0,0 1,0-1,0 0,1 1,1-1,-1 0,2 1,-1-1,1 0,0 0,0 0,1 0,0 0,1-1,0 1,0-1,0 0,1 0,0-1,0 1,1-1,0 0,0 0,0-1,1 0,0 0,0-1,0 1,1-1,-1-1,1 0,0 0,1 0,9 1,0-1,0-1,0-1,1-1,-1 0,0-1,0-1,0-1,0 0,0-2,-1 0,1-1,-1 0,-1-1,1-2,-1 1,-1-2,1 0,-2-1,8-7,-7 5,-1-2,0 0,-1 0,-1-1,0-1,-2 0,0-1,0 1,1-8,-10 24,0 0,0 1,0-1,-1 0,1 1,0-1,0 0,-1 0,1 0,0 1,-1-1,1 0,-1 0,1 0,-1 0,1 0,-1 0,0 0,0 0,1 0,-1 0,0-1,0 1,0 0,0 0,0 0,0 0,-1 0,1 0,0 0,0 0,-1 0,1 0,-1 0,1 0,-1 0,1 0,-1 0,0 0,1 0,-1 1,0-1,0 0,1 0,-1 1,0-1,0 1,0-1,0 1,0-1,0 1,0-1,0 1,0 0,0-1,0 1,0 0,0 0,-1 0,-5 5,0 1,1-1,0 1,0 1,0-1,1 1,0 0,0 0,1 0,-1 1,2 0,-1 0,1 0,0 0,1 0,0 1,0-1,1 1,0-1,1 1,0-1,0 4,0-9,0 1,0 0,0-1,1 1,-1-1,1 1,0 0,0-1,0 0,0 1,1-1,-1 0,1 1,0-1,0 0,0 0,1 0,-1-1,1 1,-1-1,1 1,0-1,0 0,0 0,0 0,0 0,1-1,-1 1,0-1,1 0,-1 0,1 0,-1 0,1-1,0 1,-1-1,2 0,13 1,-1-1,1-1,-1 0,1-1,-1-1,0-1,0 0,0-2,-1 1,0-2,0 0,0-1,-1-1,0 0,12-11,-2 0,-1-1,0-2,-2 0,0-2,-2 0,-1-1,-1-1,2-6,15-59,-35 90,1 0,-1 0,1 0,-1 0,0 0,0 0,0 0,0 0,0 0,0 0,-1-1,1 1,-1 0,1 0,-1 0,0 1,0-1,0 0,0 0,0 0,0 1,-1-1,1 0,0 1,-1-1,1 1,-1 0,0-1,1 1,-1 0,0 0,0 0,0 0,0 0,0 1,0-1,0 1,0-1,0 1,0 0,0-1,0 1,0 0,0 0,-8 3,0-1,0 1,0 0,1 1,-1 0,1 1,0 0,1 0,-1 1,1 0,0 1,0-1,1 1,0 1,0 0,1 0,0 0,0 1,1-1,-1 4,1-2,0-1,1 1,0 0,0 0,1 0,1 0,0 1,0-1,1 1,0-1,1 1,0 0,1-1,0 1,0-1,1 1,1-1,0 0,0 0,1 0,0 0,1-1,0 1,1-1,0 0,0-1,0 0,1 0,1 0,-1-1,1 0,1 0,-1-1,1 0,0 0,0-1,1 0,-1-1,1 0,0-1,1 0,5 1,0-1,1-1,-1 0,1-1,-1-1,1-1,0 0,-1-1,1-1,0-1,1-3</inkml:trace>
  <inkml:trace contextRef="#ctx0" brushRef="#br0" timeOffset="2447.577">2399 159,'49'-30,"1"1,1 3,1 2,49-15,-42 29,-58 10,0 0,0 0,0 0,0-1,0 1,0 0,0 0,0 0,0 1,0-1,0 0,0 0,0 0,0 1,0-1,0 1,0-1,0 1,0-1,0 1,-1-1,1 1,0 0,0-1,-1 1,1 0,0-1,-1 1,1 0,-1 0,1 0,-1 0,1 0,-1 0,0 0,0 0,1-1,-1 1,0 0,0 0,0 0,0 0,0 0,0 0,0 0,0 0,0 0,-1 0,1 0,0 0,-1 0,1 1,-75 99,50-72,15-18,0 1,0-1,1 2,0-1,1 1,1 0,0 1,1 0,-3 10,8-21,1 1,-1-1,1 0,0 1,0-1,0 1,0-1,1 0,-1 1,1-1,0 0,0 1,0-1,0 0,1 0,-1 0,1 0,0 0,0 0,0 0,0-1,1 1,-1-1,1 1,-1-1,1 0,0 0,0 0,0-1,0 1,0-1,0 1,3 0,115 21,-87-24,0-2,-1-1,0-2,0-1,24-10,-8 4,-25 7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59.8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338 198,'1'-1,"0"1,-1-1,1 1,0 0,0-1,-1 1,1-1,0 1,0 0,0 0,0-1,-1 1,1 0,0 0,0 0,0 0,0 0,0 0,0 0,-1 1,1-1,0 0,0 0,0 1,0-1,-1 0,1 1,0-1,0 1,-1-1,1 1,0-1,-1 1,1-1,-1 1,1 0,0-1,-1 1,1 0,-1 0,0-1,1 1,-1 0,0 0,1 0,-1-1,0 1,17 42,-11-1,-2 0,-2 0,-2 0,-3 20,1 17,2 180,0-235</inkml:trace>
  <inkml:trace contextRef="#ctx0" brushRef="#br0" timeOffset="285.402">0 282,'39'-19,"36"-16,15-7,-3 4,-6 3,-13 9,-13 7,-11 8,-12 1,-8 1,-3 4,0 1,-3 7,-6 3</inkml:trace>
  <inkml:trace contextRef="#ctx0" brushRef="#br0" timeOffset="719.4">593 819,'-1'1,"1"0,-1 0,0 0,0 0,0 0,0 0,0 0,0 0,0-1,0 1,0 0,-1-1,1 1,0-1,0 1,-1-1,1 1,0-1,-1 0,1 0,0 0,-1 0,1 0,0 0,-1 0,1 0,0 0,-1-1,1 1,0 0,-1-1,1 1,0-1,0 0,0 1,0-1,-1 0,1 0,0 0,0 0,0 1,1-1,-1-1,0 1,0 0,0 0,1 0,-1 0,1 0,-1-1,1 1,-1 0,1-1,0 1,-1 0,1-1,0 1,0 0,0-1,0 1,0 0,1-1,-1 1,0 0,1-1,-1-16,2 0,0 1,1-1,1 1,0 0,2 0,0 1,0-1,2 1,0 1,0-1,2 1,0 1,9-10,1-7,-16 23,1 1,-1-1,2 1,-1 0,1 1,0 0,0-1,1 2,0-1,0 1,0 0,0 0,1 1,0 0,0 1,0-1,0 2,5-2,5 5</inkml:trace>
  <inkml:trace contextRef="#ctx0" brushRef="#br0" timeOffset="1154.387">1185 424,'-4'4,"-42"34,1 2,3 2,1 1,2 3,-27 41,36 5,30-90,0 0,0 1,0-1,1 1,-1-1,1 0,-1 1,1-1,0 0,0 0,0 1,0-1,0 0,0 0,0 0,1 0,-1 0,1 0,0-1,-1 1,1 0,0-1,0 0,0 1,0-1,0 0,0 0,1 0,-1 0,0 0,0-1,1 1,-1 0,1-1,-1 0,0 0,3 0,6-1,1-2,-1 1,0-2,0 1,-1-1,1-1,-1 0,0 0,0-1,0-1,-1 0,0 0,0 0,-1-1,0 0,0-1,-1 0,0 0,4-10,24-20,108-134,-115 139,-23 64,-12 83,6-86</inkml:trace>
  <inkml:trace contextRef="#ctx0" brushRef="#br0" timeOffset="1587.086">1524 819,'34'-97,"45"-167,-80 276,1-1,1 0,0 0,0 1,1-1,0 0,1 0,0 0,1-1,1 1,-1-1,1 0,1 0,0-1,0 1,1-1,0-1,1 1,0-1,0-1,1 1,7 4,-11-10,0 1,1-1,-1 0,1 0,0-1,0 1,0-1,-1-1,1 1,0-1,0 0,0 0,0-1,0 1,0-1,0-1,0 1,-1-1,1 0,-1 0,1-1,-1 0,0 0,0 0,0 0,0-1,-1 0,1 0,-1 0,0-1,0 1,-1-1,1 0,-1 0,0 0,0 0,-1-1,2-5,32-93,-27 80</inkml:trace>
  <inkml:trace contextRef="#ctx0" brushRef="#br0" timeOffset="1883.379">2286 395,'-24'17,"5"-5,-1 1,2 1,0 1,1 0,0 2,1 0,1 0,1 1,-2 5,15-21,0 0,0 0,0 0,1 0,-1 0,1 0,0 0,-1 1,1-1,0 0,0 0,1 0,-1 0,0 1,1-1,-1 0,1 0,-1 0,1 0,0 0,0 0,0 0,0 0,1 0,-1-1,0 1,1 0,-1-1,1 1,0-1,-1 1,1-1,0 0,0 0,0 0,0 0,0 0,0 0,0-1,0 1,0 0,0-1,0 0,1 0,-1 1,1-1,40 23,-41-19,1 1,-2-1,1 1,0-1,-1 1,0 0,0 0,0 0,-1-1,0 1,0 0,0 0,0 0,-1 0,0-1,0 1,0 0,0 0,-1-1,0 1,0-1,0 1,0-1,-1 0,0 0,0 0,0 0,0-1,0 1,-1-1,0 0,1 0,-1 0,-1 0,-3 1,-10 10</inkml:trace>
  <inkml:trace contextRef="#ctx0" brushRef="#br0" timeOffset="2133.577">2512 169,'-5'44,"-6"23,-6 10,-1-3,4-10,3-5,-1-9,2-8,3-5,6-6,9-2,4-7</inkml:trace>
  <inkml:trace contextRef="#ctx0" brushRef="#br0" timeOffset="2802.8">2963 593,'-34'29,"2"-3,1 1,2 1,1 1,1 2,1 1,-8 16,32-47,1 0,0 0,0 0,-1 0,1 0,0 0,0 1,1-1,-1 0,0 1,0-1,1 1,-1-1,0 1,1-1,0 1,-1-1,1 1,0-1,0 1,0 0,0-1,0 1,0-1,0 1,0 0,1-1,-1 1,1-1,-1 1,1-1,-1 1,1-1,0 0,0 1,0-1,0 0,0 1,0-1,0 0,0 0,1 0,-1 0,0 0,0 0,1-1,-1 1,1 0,-1-1,1 1,-1-1,1 1,-1-1,1 0,0 1,-1-1,1 0,-1 0,1 0,0 0,-1-1,2 1,15-5,-1-1,1-1,-1 0,0-1,0-1,-1 0,-1-2,0 0,0 0,-1-1,0-1,-1-1,0 1,1-5,1 2,52-48,-66 64,0 0,0 1,0-1,-1 0,1 1,0-1,0 1,-1 0,1-1,0 1,-1-1,1 1,0 0,-1-1,1 1,-1 0,1 0,-1 0,0-1,1 1,-1 0,0 0,1 0,-1 0,0 0,0-1,0 1,0 0,0 0,0 0,0 0,0 0,0 0,0 0,-1-1,1 1,0 0,0 1,-1 35,0-30,1 0,-1 0,1 1,0-1,1 0,0 0,0 1,1-1,-1 0,1 0,1 0,0-1,0 1,3 4,-5-9,1 0,0 0,1-1,-1 1,0-1,0 1,1-1,-1 0,1 0,-1 0,1 0,-1 0,1-1,-1 1,1-1,0 0,-1 0,1 0,0 0,-1 0,1 0,0-1,-1 1,1-1,-1 0,1 0,-1 0,1 0,-1 0,2-2,70-46,64-113,-34-37,-68 118,-14 36,-6 17,-2 0,-2-1,0-1,-2 0,-1 0,-2-1,4-27,-11 57,1-1,-1 0,1 0,-1 0,0 0,0 0,0 0,0 0,0 0,0 0,-1 0,1 0,-1 0,1 0,-1 1,1-1,-1 0,0 0,0 1,0-1,0 0,0 1,-1-1,1 1,0-1,-1 1,1 0,-1-1,1 1,-1 0,0 0,1 0,-1 1,0-1,0 0,0 0,0 1,0-1,0 1,1 0,-1 0,0 0,0-1,0 2,0-1,0 0,0 0,0 1,0-1,0 1,0-1,0 1,1 0,-1 0,0 0,-1 1,-10 10,0 0,1 1,0 1,1 0,0 0,2 1,-1 1,2 0,0 0,1 0,0 2,-3 11,1 0,1 1,2 0,1 1,1-1,2 1,1 0,1 0,2-1,3 17,-3-29,2-1,0 0,1 0,1 0,0-1,1 1,1-2,1 1,0-1,1 0,0-1,1 0,1-1,0 0,1-1,0-1,1 0,12 7,-14-11</inkml:trace>
  <inkml:trace contextRef="#ctx0" brushRef="#br0" timeOffset="3053.411">3246 452,'38'14,"28"10,6 1,-3-4,-9-6,-10-5,-9-4,-6-4,-5-6,-7-3</inkml:trace>
  <inkml:trace contextRef="#ctx0" brushRef="#br0" timeOffset="3205.217">3867 621,'0'0</inkml:trace>
  <inkml:trace contextRef="#ctx0" brushRef="#br0" timeOffset="3369.378">3867 282,'0'0</inkml:trace>
  <inkml:trace contextRef="#ctx0" brushRef="#br0" timeOffset="3622.449">4177 621,'-3'13,"-2"-1,0 1,1 0,1 1,0-1,0 0,2 1,0 0,0-1,1 1,1 0,0-1,1 1,1-1,2 9,-4-20,0 1,1-1,-1 0,0-1,1 1,0 0,-1 0,1 0,0-1,0 1,0-1,0 0,0 1,0-1,0 0,0 0,0 0,1-1,-1 1,0 0,1-1,-1 1,0-1,1 0,-1 0,1 0,-1 0,0 0,1-1,-1 1,0-1,1 0,-1 1,0-1,0 0,1 0,-1 0,0-1,0 1,1-2,75-66,-70 57,-1-1,0 0,-1 0,0 0,-1-1,-1 0,0 0,-1 0,0 0,-1-1,-1 1,0-1,-1 1,-1-1,-1-8,2 19,0-1,-1 1,1-1,-1 1,0 0,0-1,-1 1,1 0,-1 0,0 0,0 0,0 0,-1 1,1-1,-1 0,0 1,0 0,0 0,0 0,-1 0,1 0,-1 1,0-1,1 1,-1 0,0 0,0 1,-1-1,1 1,0 0,0 0,-1 0,1 1,-1-1,-2 1,-10 4</inkml:trace>
  <inkml:trace contextRef="#ctx0" brushRef="#br0" timeOffset="3989.328">4459 819,'132'-176,"-104"149,-27 27,0 0,-1 0,1 0,0 0,-1 0,1 0,0 0,-1 0,1 0,0 0,-1 1,1-1,-1 0,1 1,0-1,-1 0,1 1,-1-1,1 1,-1-1,1 1,-1-1,1 1,-1-1,0 1,1-1,-1 1,0-1,1 1,-1 0,0-1,0 1,1 0,-1-1,0 1,0 0,0-1,0 1,0 0,0-1,0 1,0 0,0-1,-1 1,1 0,0-1,0 1,-1 0,2 24,-2-21,1 1,-1 0,1 0,0 0,0-1,0 1,1 0,0 0,0 0,0-1,0 1,1-1,0 1,0-1,0 1,0-1,1 0,0 0,0 0,0-1,0 1,0 0,1-1,0 0,-1 0,1 0,0-1,3 2,2-2,0 0,0-1,0 0,0 0,0-1,1-1,-1 1,0-1,0-1,0 0,0 0,-1-1,1 0,0 0,-1-1,0 0,0-1,0 1,-1-2,1 1,-1-1,0 0,-1 0,0-1,0 0,0 0,-1-1,0 1,3-6,9-37,-15 32</inkml:trace>
  <inkml:trace contextRef="#ctx0" brushRef="#br0" timeOffset="4637.566">5249 621,'-38'34,"12"-15,2 2,1 1,0 1,2 0,0 2,2 1,-5 9,23-34,0 0,0 0,0 0,0 0,0 0,0 0,0 1,1-1,-1 0,1 0,-1 1,1-1,-1 0,1 1,0-1,-1 0,1 1,0-1,0 0,0 1,0-1,0 0,0 1,1-1,-1 1,0-1,1 0,-1 0,1 1,-1-1,1 0,0 0,0 1,-1-1,1 0,0 0,0 0,0 0,0 0,0 0,0-1,0 1,1 0,-1 0,0-1,0 1,1-1,-1 1,0-1,1 1,-1-1,0 0,1 0,-1 0,0 0,1 0,-1 0,1 0,-1 0,0 0,1-1,-1 1,0 0,1-1,-1 1,0-1,1 0,15-5,0-1,0-1,-1 0,0-1,-1-1,0 0,0-1,-1-1,0 0,-1-1,6-9,53-45,-71 67,-1-1,1 0,-1 1,1-1,-1 1,1-1,-1 1,1-1,0 1,-1-1,1 1,0-1,-1 1,1 0,0 0,0-1,0 1,-1 0,1 0,0 0,0 0,0 0,-1 0,1 0,0 0,0 0,0 0,-1 0,1 0,0 0,0 1,-1-1,1 0,0 1,-1-1,1 1,0-1,-1 1,1-1,0 1,-1-1,1 1,-1-1,1 1,-1 0,1-1,-1 1,0 0,1-1,-1 1,0 0,1 0,-1 0,0-1,0 1,0 0,6 54,-5-42,-2-9,1 0,1 0,-1 0,0 0,1 0,0 0,0 0,0 0,1-1,-1 1,1 0,0-1,0 1,0-1,0 1,1-1,-1 0,1 0,0 0,0-1,0 1,0-1,0 1,1-1,-1 0,1 0,-1-1,1 1,0-1,0 0,0 0,0 0,-1 0,1-1,0 1,0-1,0 0,0 0,4-1,0 0,0-1,0 0,0 0,0 0,-1-1,0-1,1 1,-1-1,0 0,-1-1,1 1,-1-1,0-1,0 1,0-1,-1 0,3-3,74-119,-73 110,-1-1,0 0,-1-1,-2 0,0 0,-1 0,0 0,-2-1,-1 0,0 1,-2-1,0 1,-1-1,-1 1,-5-15,8 31,-1 0,1 0,-1 0,0 1,-1-1,1 0,0 0,-1 1,0-1,0 1,0 0,0-1,-1 1,1 0,-1 0,0 0,0 1,0-1,0 1,0 0,-1-1,1 2,-1-1,1 0,-1 1,0-1,0 1,1 0,-1 0,0 1,0-1,0 1,0 0,0 0,0 0,0 0,0 1,0-1,0 1,1 0,-1 1,0-1,0 0,1 1,-1 0,1 0,0 0,-1 1,1-1,0 1,-4 7,1 1,0 0,1 0,1 1,-1 0,2-1,0 1,0 0,1 1,1-1,0 0,0 1,1-1,1 0,0 1,1-1,2 8,0 7,2 1,0-2,2 1,1-1,1 0,1-1,1 0,2-1,0 0,1-1,2-1,0-1,1 0,1-1,1-1,15 10,15 2,-26-21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56.2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753 114,'8'-9,"1"1,0 0,0 1,1 0,0 0,0 1,1 0,0 1,0 0,0 1,0 0,1 1,0 0,0 1,-1 0,1 1,5 0,353 3,-173-30,481 29,-452 27,507-28,-564 0,-145 0</inkml:trace>
  <inkml:trace contextRef="#ctx0" brushRef="#br0" timeOffset="11374.414">19 198,'-1'2,"-1"-1,1 0,0 1,0-1,0 1,0 0,0-1,0 1,0 0,1-1,-1 1,0 0,1 0,0 0,-1-1,1 1,0 0,0 0,0 0,0 0,0 0,1 0,-1-1,0 1,1 0,0 0,-1 0,1-1,0 1,0 0,-1 1,20 94,-4-27,-4 0,-2 2,-3 14,-8 357,1-569,0 99</inkml:trace>
  <inkml:trace contextRef="#ctx0" brushRef="#br0" timeOffset="11735.069">527 340,'-429'253,"406"-240,17-11,0 1,0 0,0 1,1-1,-1 1,1 0,0 0,0 1,0 0,1 0,-1 0,1 0,-2 4,6-8,0 1,-1-1,1 0,0 0,0 0,0 0,0 0,0 1,0-1,1 0,-1 0,0 0,1 0,-1 0,1 0,-1 0,1 0,-1 0,1 0,-1 0,1 0,0 0,0 0,0 0,-1-1,1 1,0 0,0-1,0 1,0 0,0-1,0 0,0 1,0-1,0 1,1-1,-1 0,0 0,0 0,0 1,1-1,53 8,-52-8,104 1,87 14,-189-14,0 1,-1-1,1 1,-1 0,1 1,-1-1,0 1,0 0,0 0,0 0,-1 1,1-1,-1 1,0 0,0 0,0 0,0 0,-1 1,0-1,1 1,-2-1,1 1,-1 0,1 0,-1-1,-1 1,1 0,-1 0,1 0,-1 0,-1 0,1 0,-1 0,0 0,0 0,0 0,-1-1,0 1,0 0,0-1,0 1,-2 1,0 1,3-6,0 0,0 0,0 0,0 0,0 0,0 1,1-1,-1 1,0-1,1 0,-1 1,1-1,-1 1,1-1,0 1,-1-1,1 1,0 0,0-1,0 1,0-1,1 1,-1-1,0 1,1-1,-1 1,1-1,-1 1,1-1,-1 1,1-1,0 0,0 0,0 1,0-1,0 0,0 0,1 1,12 3</inkml:trace>
  <inkml:trace contextRef="#ctx0" brushRef="#br0" timeOffset="12002.882">809 904,'-14'34,"0"11,2-3</inkml:trace>
  <inkml:trace contextRef="#ctx0" brushRef="#br0" timeOffset="12537.353">1487 481,'-7'0,"-11"-1,0 1,-1 0,1 2,-1 0,1 1,0 1,0 0,1 2,-9 3,22-8,-12 5,1 0,-1 1,1 1,0 0,1 1,0 0,0 1,1 1,0 0,1 1,1 0,0 1,0 0,-3 8,13-18,0-1,0 1,0-1,1 1,-1 0,1-1,0 1,0 0,0-1,0 1,1 0,-1-1,1 1,-1 0,1-1,0 1,0-1,0 1,0-1,0 0,1 1,-1-1,1 0,0 0,-1 0,1 0,0 0,0 0,0-1,1 1,-1-1,0 1,1-1,84 37,-56-32,-28-7,0 1,0-1,0 1,0 0,0 0,0 1,0-1,1 1,-1-1,0 1,0 0,0 0,-1 0,1 1,0-1,0 1,-1-1,1 1,-1 0,1 0,-1 0,0 0,0 1,0-1,0 0,0 1,0 0,-1-1,1 1,-1 0,0 0,0 0,0 0,0 0,0 0,-1 1,-3 9,-1 0,0-1,-1 0,0 0,-1 0,-1 0,0-1,0 0,-1 0,0-1,-1 0,0-1,-8 7,-8 12,22-27,1 1,0 0,-1-1,1 1,0 0,0 0,0 1,1-1,-1 0,0 1,1-1,0 0,-1 1,1 0,0-1,0 1,1 0,-1 0,1-1,-1 1,1 0,0 0,0 0,0 0,0-1,0 1,1 0,-1 0,1 0,0-1,0 1,0 0,0-1,0 1,1-1,-1 1,1-1,0 0,0 0,-1 1,1-1,1 0,0 0,8 1,0 0,0-1,0 0,1-1,-1 0,1-1,-1-1,1 1,-1-2,0 0,1 0,-1-1,0 0,-1-1,1 0,8-5,31-7,-25 9</inkml:trace>
  <inkml:trace contextRef="#ctx0" brushRef="#br0" timeOffset="12808.516">1854 1045,'-15'24,"6"3,3-3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300 134,'-37'-44,"33"39,-55-61,57 64,1 0,-1 1,0-1,0 1,1 0,-1-1,0 1,-1 0,1 0,0 0,0 0,0 1,0-1,-1 1,1-1,0 1,-1 0,1 0,0 0,-1 0,1 0,0 0,0 1,-1-1,1 1,0 0,0-1,-1 1,1 0,0 0,0 1,0-1,0 0,0 1,-30 77,26-52,4-15,0 1,1-1,1 0,0 0,1 1,0-1,1 0,0 0,1 2,6 47,4 194,22-29,-13-86,-14-93,-3 0,-1 0,-3 0,-2 16,0-31,2-25,-2 0,1 0,-1 0,0 0,0 0,-1 0,0-1,0 1,0 0,-1-1,0 1,0-1,-1 0,0 0,0-1,0 1,-1-1,0 0,0 0,0 0,-1-1,1 1,-1-1,0-1,0 1,0-1,-1 0,1-1,-7 3,10-5,0 0,1 0,-1-1,0 1,0 0,1-1,-1 0,0 1,1-1,-1 0,0-1,1 1,0 0,-1-1,1 1,0-1,0 0,-1 0,1 0,1 0,-1 0,-1-1,-10-15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0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655 164,'-4'2,"0"0,0 0,0 1,1 0,-1 0,1 0,-1 0,1 0,0 1,1 0,-1-1,1 1,-1 0,1 0,0 0,1 1,-1-1,1 0,0 1,0-1,0 0,0 1,1 0,0-1,0 1,0-1,0 1,1-1,0 1,0-1,0 0,1 3,-2 11,-8 159,-8 0,-38 164,37-217,26-140,-3-1</inkml:trace>
  <inkml:trace contextRef="#ctx0" brushRef="#br0" timeOffset="277.594">1 333,'116'-47,"885"-229,-964 267</inkml:trace>
  <inkml:trace contextRef="#ctx0" brushRef="#br0" timeOffset="843.674">1235 623,'-9'3,"0"1,1 0,-1 0,1 1,0 0,0 1,1 0,0 0,0 0,0 1,0 0,1 0,0 1,1 0,-2 2,7-9,-11 11,1 0,1 0,0 1,0 0,2 0,-1 1,2 0,0 0,0 1,2 0,0 0,0 0,2 0,0 1,0-1,2 1,0 2,0-14,1-1,0 1,0-1,0 0,0 1,1-1,0 0,-1 1,1-1,0 0,0 0,1-1,-1 1,1 0,-1-1,1 1,0-1,0 0,0 0,0 0,0-1,1 1,-1-1,0 1,1-1,-1 0,1 0,-1-1,1 1,0-1,-1 0,1 0,-1 0,1 0,0 0,-1-1,1 0,0 0,127-58,-123 50,0-1,0 0,-1 0,0 0,-1-1,0 0,-1 0,0-1,0 0,-1 0,-1 0,0 0,-1 0,0-1,-1-11,0 18,0-1,-1 0,0 0,-1 1,1-1,-1 0,-1 1,1-1,-1 1,0-1,-1 1,1 0,-1 0,0 0,-1 0,0 1,0-1,0 1,0 0,-1 0,0 1,0-1,0 1,0 0,-1 0,0 1,1-1,-1 1,-1 1,-1-1,3 1,0 1,0 0,0 0,0 0,0 1,0 0,0 0,-1 0,1 1,0-1,0 1,0 0,0 1,0-1,0 1,1 0,-1 1,0-1,1 1,0-1,-1 1,1 1,0-1,1 1,-1-1,-1 3,-13 13</inkml:trace>
  <inkml:trace contextRef="#ctx0" brushRef="#br0" timeOffset="1327.91">1719 623,'-44'33,"30"-26,0 1,1 0,0 1,0 1,1 0,0 0,1 1,0 1,1-1,0 2,1 0,1 0,0 0,0 1,1 0,1 1,1-1,0 1,0 1,2-1,-2 16,5-28,0 1,0 0,1 0,-1 0,1-1,0 1,0 0,1-1,-1 1,1-1,-1 0,1 1,0-1,0 0,1 0,-1 0,1 0,-1-1,1 1,0-1,0 1,0-1,1 0,-1 0,0 0,1-1,-1 1,1-1,-1 0,1 0,0 0,0 0,-1-1,1 1,0-1,0 0,-1 0,2-1,142-34,-123 20,-1 0,-1-1,0-1,-1-2,-1 0,-1-1,0 0,-2-2,0 0,-2-1,0-1,-2 0,0-1,-2 0,-1-1,-1 0,-1-1,-1 1,-2-2,0 1,-2-1,-1 1,-2-1,0 0,-2 1,-1-1,-1 1,-1 0,-6-17,11 39,-1 1,1-1,-1 1,0-1,0 1,-1 0,1-1,-1 1,0 0,0 0,0 0,-1 1,1-1,-1 0,0 1,0 0,0-1,-1 1,1 0,-1 1,0-1,1 1,-1 0,0 0,0 0,-1 0,1 0,0 1,0 0,-1 0,1 0,-1 1,1-1,-1 1,1 0,-1 0,1 1,-1-1,1 1,-1 0,1 0,0 1,0-1,-1 1,1 0,-3 2,-7 6,1 0,0 1,0 0,1 1,1 1,0 0,0 0,1 1,1 1,1-1,0 1,0 1,2 0,0 0,1 0,0 0,2 1,0 0,0 0,2-1,0 1,1 0,1 1,0-2,1 1,1 0,1 0,0-1,1 0,1 0,1 0,0 0,1-1,0 0,1-1,1 0,0-1,1 1,1-2,0 0,0 0,1-1,1-1,0 0,0-1,1 0,3 0,111 16,-94-25</inkml:trace>
  <inkml:trace contextRef="#ctx0" brushRef="#br0" timeOffset="2399.785">2444 696,'2'-2,"-1"-1,1 1,-1-1,0 1,0-1,0 0,0 1,0-1,-1 0,1 0,-1 1,0-1,0 0,0 0,0 0,0 1,-1-1,1 0,-1 0,0 0,0 1,0-1,0 1,0-1,-1 1,1-1,-1 1,1-1,-1 1,0 0,0 0,0 0,0 0,0 0,-1 1,1-1,0 1,-1-1,1 1,-1 0,0 0,1 0,-1 0,0 1,1-1,-1 1,0-1,0 1,0 0,0 0,1 0,-1 1,0-1,0 1,0-1,-1 2,-10 3,2 0,-1 1,0 1,1 0,1 0,-1 1,1 1,0 0,1 0,0 1,1 1,0 0,0 0,1 0,1 1,0 0,0 1,1-1,1 1,0 1,1-1,1 1,0-1,0 1,2 0,-1 0,2 0,0 0,2 14,-1-25,-1-1,1 1,1 0,-1 0,0 0,1-1,-1 1,1-1,0 1,0-1,0 0,0 1,0-1,0 0,1 0,-1-1,1 1,-1 0,1-1,0 0,0 0,-1 1,1-2,0 1,0 0,0 0,0-1,0 0,0 0,0 1,0-2,0 1,0 0,0-1,0 1,0-1,0 0,0 0,0 0,2-1,107-63,46-124,-134 181,-23 46,-2-11,0-23,0 0,1 0,-1 0,1 0,0 0,0 1,0-1,0 0,1 0,0 0,0 0,0 0,0-1,1 1,-1 0,1 0,0-1,0 1,0-1,1 0,-1 1,1-1,0 0,0-1,0 1,0 0,0-1,0 0,1 1,-1-1,1-1,0 1,0 0,-1-1,1 0,0 0,0 0,0-1,0 1,0-1,0 0,1 0,-1 0,0 0,0-1,2 0,9-9,0-1,0 0,-1-1,0-1,-1 0,0-1,-2 0,1-1,-2 0,0-1,-1 0,5-12,12-15,-7 32,-24 57,3-31,0-10,0 0,1 0,0 0,0 0,0 1,1-1,-1 0,1 0,0 1,1-1,-1 0,1 1,0-1,1 0,-1 0,1 0,0 0,0 0,1 0,-1-1,1 1,0-1,1 0,-1 1,0-2,1 1,0 0,0-1,0 1,1-1,-1 0,1-1,-1 1,1-1,0 0,0 0,0 0,0-1,1 0,-1 0,0 0,0-1,1 1,-1-1,0 0,1-1,-1 1,0-1,0 0,1-1,-1 1,3-2,5-6,-1 0,0-1,-1-1,0 1,-1-2,0 1,0-1,-1-1,-1 0,0 0,-1 0,-1-1,0 0,0-1,-1-2,60-108,-42 177,-3 15,3-1,3-1,3-1,15 22,18 40,-55-116,-1 0,0 0,-1 1,0 0,0 0,-1 0,0 1,-1 0,-1-1,0 1,0 0,-1 0,-1 0,0 0,0 0,-1 0,-1 0,0 0,-1 0,0 0,-1-1,0 0,0 0,-2 0,1 0,-1-1,-1 1,0-2,0 1,-1-1,0 0,-1-1,0 1,-2 0,5-5,0 0,-1-1,1 0,-1 0,0 0,0-1,0 0,0 0,0-1,0 0,0 0,-1-1,1 1,0-2,-1 1,1-1,0 0,0-1,0 1,0-2,0 1,0-1,0 0,1 0,-1 0,1-1,0 0,0-1,1 1,-1-2,4-2,1 0,0-1,1 1,-1 0,2-1,-1 1,1-1,1 1,-1 0,1 0,1 0,-1 0,1 0,1 0,0 1,0-1,0 1,1 0,0 0,0 1,1-1,0 1,0 1,0-1,2 0,-4 2,22-30,2 2,2 1,0 2,2 1,1 1,2 2,0 1,1 2,2 1,0 2,1 2,0 2,2 1,-1 2,8 0,-21 9</inkml:trace>
  <inkml:trace contextRef="#ctx0" brushRef="#br0" timeOffset="6630.864">50 1470,'51'-19,"169"-11,768 8,300-131,-1260 149,573-80,-546 74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16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60,'19'-60,"-32"157,-154 641,154-681,-4 102,22-147,0-8</inkml:trace>
  <inkml:trace contextRef="#ctx0" brushRef="#br0" timeOffset="465.937">603 60,'376'-31,"-352"26,131-5,-154 13,1-1,-1 1,0 0,0 0,0-1,0 1,0 0,0 0,-1 0,0 0,1 0,-1 0,0 0,-1 0,1 0,0 0,-1 0,1-1,-1 1,0 0,0 0,0 0,-1-1,1 1,-1 0,1-1,-1 0,0 1,0-1,0 0,-2 2,-3 9,-22 60,4 1,3 1,3 0,-2 28,9-33,-3-2,-4 0,-2-1,-3-1,-21 38,8-51,25-43</inkml:trace>
  <inkml:trace contextRef="#ctx0" brushRef="#br0" timeOffset="723.701">529 640,'198'-39,"-81"29,1 5,-1 5,19 7,-102-4,-6 3</inkml:trace>
  <inkml:trace contextRef="#ctx0" brushRef="#br0" timeOffset="986.149">1400 930,'0'9,"0"6,0 5,0 3,4-2,2-5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43,'-6'12,"1"1,0-1,0 1,1 1,1-1,1 1,0-1,0 1,1 0,1 0,0-1,1 1,1 0,0-1,1 1,3 10,-4-21,0 0,0 0,0 0,0 0,0-1,0 1,1-1,-1 1,1-1,-1 0,1 0,0 0,0-1,0 1,0-1,1 1,-1-1,0 0,0 0,1 0,-1-1,1 1,-1-1,0 0,1 0,-1 0,1 0,-1-1,1 1,-1-1,0 0,0 0,1 0,-1-1,0 1,0-1,0 1,0-1,0 0,-1 0,1 0,0-1,-1 1,0-1,1 1,-1-1,0 0,0 0,-1 0,1 0,-1 0,3-1,0 1,0-1,-1 0,1 0,-1 0,0-1,-1 1,1-1,-1 0,0 1,0-1,0 0,0 0,-1 0,0-1,0 1,-1 0,1 0,-1-1,0 1,-1 0,1 0,-1 0,0-1,0 1,-1 0,1 0,-1 0,0 1,-1-1,1 0,-1 1,0-1,0 1,0 0,-1 0,1 0,-1 1,0-1,-3-2,-47 4,29 11</inkml:trace>
  <inkml:trace contextRef="#ctx0" brushRef="#br0" timeOffset="331.303">345 353,'0'-10,"5"-12,6-8,2-3,-2-1,2 0,4 2,-2 1,3 6,-3 2,1 1,-2-2,2 5,-3 9,2 7,-2 3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48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395 233,'111'-16,"-1"-4,33-14,-106 23,1-2,-1-2,-1-1,-1-1,22-16,-4-19,-53 52,0-1,-1 1,1 0,0-1,-1 1,1 0,0-1,-1 1,1 0,0-1,-1 1,1 0,-1 0,1 0,-1-1,1 1,-1 0,1 0,0 0,-1 0,1 0,-1 0,1 0,-1 0,1 0,-1 0,1 0,-1 0,1 0,-1 0,1 0,-1 0,1 1,0-1,-1 0,1 0,-1 0,1 1,0-1,-1 0,1 1,-1-1,1 0,0 1,0-1,-1 0,1 1,0-1,0 1,-1-1,1 1,0-1,0 0,0 1,0-1,0 1,0-1,-1 1,1-1,0 1,0-1,1 1,-21 23,3 2,0 0,1 1,2 0,0 1,2 1,2 0,0 1,2 0,-1 13,-11 33,3 0,4 2,3-1,3 2,4-1,5 31,11 0,-8-86,-2 0,0 0,-1 0,-2 1,0-1,-1 0,-2 0,0 0,-3 7,6-28,0 0,-1-1,1 1,-1 0,1-1,-1 1,0-1,0 1,0-1,0 1,0-1,0 1,0-1,0 0,0 0,-1 0,1 1,0-1,-1 0,1-1,-1 1,1 0,-1 0,1-1,-1 1,0-1,1 1,-1-1,0 0,0 1,1-1,-1 0,0 0,1 0,-1 0,0-1,0 1,1 0,-1-1,0 1,1-1,-1 0,1 0,-1 1,1-1,-1 0,1 0,-1 0,1 0,-1-1,-13-10,1-1,0 0,1 0,0-2,1 1,1-2,-5-8,-21-26,27 36,-1 1,0-1,-1 2,-1 0,0 0,0 1,-1 1,0 0,-1 1,0 1,-1 0,0 1,0 1,0 0,-1 1,1 1,-1 1,-1 0,1 1,0 1,-11 0,14 2,1 0,0 1,-1 0,1 1,0 0,0 1,1 0,-1 1,1 1,0 0,0 1,1 0,0 0,0 1,1 1,0 0,0 0,1 1,1 0,-1 1,2 0,-1 0,1 1,-1 3,13 25,5-28</inkml:trace>
  <inkml:trace contextRef="#ctx0" brushRef="#br0" timeOffset="372.594">368 656,'372'-74,"-171"19,-199 54,1 0,-1 1,0 0,1-1,-1 1,1 0,-1 0,1 0,-1 1,1-1,-1 0,0 1,1 0,-1-1,0 1,1 0,-1 0,0 1,0-1,0 0,0 1,0-1,0 1,0 0,0-1,-1 1,1 0,-1 0,1 0,-1 0,0 0,0 1,0-1,0 0,0 1,0-1,-1 0,1 1,6 99,-8-93,-3 164,4-149</inkml:trace>
  <inkml:trace contextRef="#ctx0" brushRef="#br0" timeOffset="720.843">1242 1164,'10'-9,"7"-19,7-8,-2-3,1 0,-4 2,-1 3,-2 2,0 1,2 2,3 1,3 0,-3 0,0 5,-4 11,-4 8</inkml:trace>
  <inkml:trace contextRef="#ctx0" brushRef="#br0" timeOffset="1037.918">1806 826,'-14'20,"1"0,1 1,1 1,1 0,0 0,2 1,0 0,2 1,1-1,-2 16,7-36,0 0,0 1,0-1,0 0,0 0,1 0,-1 1,1-1,0 0,0 0,0 0,1 0,-1 0,0 0,1-1,0 1,0 0,0-1,0 0,0 1,1-1,-1 0,0 0,1 0,0 0,-1 0,1-1,0 1,0-1,0 0,0 0,0 0,0 0,1-1,-1 1,3-1,2 1,0-1,0 0,0-1,0 0,-1 0,1-1,0 0,-1 0,1-1,-1 0,0 0,0-1,0 0,5-3,0-3,-1 0,1-1,-2 0,0-1,0 0,-1 0,0-1,-1 0,0-1,-1 1,-1-2,-1 1,1-1,-2 1,0-1,0-8,-3 18,0 0,-1-1,0 1,0 0,0-1,-1 1,1 0,-1 0,0-1,-1 1,0 0,1 0,-1 0,-1 0,1 1,-1-1,0 1,0-1,0 1,-1 0,1 0,-1 0,0 1,0-1,0 1,-1 0,1 0,-1 1,0-1,1 1,-4-1,-13-2</inkml:trace>
  <inkml:trace contextRef="#ctx0" brushRef="#br0" timeOffset="1452.82">2117 1136,'219'-233,"-216"231,-2 0,0 0,1-1,-1 1,1 0,0 0,0 0,-1 0,1 0,1 0,-1 1,0-1,0 1,1-1,-1 1,1 0,-1 0,1 0,-1 0,1 1,0-1,-1 0,1 1,0 0,-1 0,1 0,0 0,0 0,-1 1,1-1,0 1,-1-1,1 1,0 0,-1 0,1 0,-1 1,2 0,-3 1,1 0,-1 0,1 0,0 0,-1 0,1-1,0 1,1 0,-1-1,0 0,1 0,-1 0,1 0,0 0,0 0,0-1,0 1,0-1,0 0,0 1,0-2,0 1,0 0,1-1,-1 1,0-1,1 0,-1 0,0 0,3-1,219-93,-220 94,0 0,0 1,0 0,0 0,-1 0,1 0,0 1,-1 0,1 0,-1 0,0 0,0 1,0 0,0 0,0 0,0 0,-1 0,1 1,-1 0,0-1,0 2,50 38,-2-28,-27-12</inkml:trace>
  <inkml:trace contextRef="#ctx0" brushRef="#br0" timeOffset="7052.929">5870 516,'-14'0,"-5"0</inkml:trace>
  <inkml:trace contextRef="#ctx0" brushRef="#br0" timeOffset="7287.183">6097 770,'-7'13,"0"1,2 0,0 0,0 0,1 1,1-1,1 1,0 0,1 0,0 0,1 0,1 0,2 13,-3-26,0-1,1 1,-1-1,0 1,1-1,-1 1,1-1,0 1,-1-1,1 0,0 1,0-1,0 0,0 0,0 0,0 1,0-1,0 0,1-1,-1 1,0 0,1 0,-1 0,0-1,1 1,-1-1,1 1,-1-1,1 1,-1-1,1 0,-1 0,1 0,0 0,-1 0,1 0,-1 0,1-1,-1 1,1 0,-1-1,1 1,48-46,-44 39,0 0,-1-1,0 0,-1 0,0 0,0-1,0 1,-1-1,0 0,-1 0,0 0,-1 0,0 0,0 0,0-1,-2 1,1 0,-1 0,0 0,-1-1,0 1,0 0,-1 1,-1-1,1 0,-1 1,0 0,-1 0,0 0,-1 1,1-1,-6-4,-29-2,22 14</inkml:trace>
  <inkml:trace contextRef="#ctx0" brushRef="#br0" timeOffset="9887.027">9708 770,'-4'7,"0"0,1 1,-1 0,2 0,-1 0,1 0,0 0,1 0,-1 1,2-1,-1 0,1 1,1-1,-1 1,2-1,-1 0,1 0,0 0,3 8,0-13,0 0,0 0,0-1,0 1,0-1,1 0,-1-1,1 1,-1-1,1 0,-1-1,1 1,0-1,-1 0,1-1,0 1,-1-1,1 0,-1-1,1 1,-1-1,1 0,-1 0,0-1,0 0,0 0,-1 0,2-1,17-8,-1-2,0-1,-1 0,0-2,-1 0,-1-1,-1-1,0-1,-2-1,0 0,-2-1,0 0,-1-1,7-19,-14 31,-1 0,0-1,0 0,-1 0,-1 0,0 0,-1-1,0 1,-1-1,0 1,-1-1,0 0,-1 1,0-1,-1 1,-1-1,0 1,-2-5,-1 11,1 1,0 0,-1 1,0-1,0 1,-1 0,1 1,-1-1,0 1,1 1,-1-1,-1 1,1 0,0 1,0 0,-1 0,1 0,0 1,-1 0,1 1,-1 0,1 0,0 0,0 1,-1 0,1 0,0 1,1 0,-1 0,0 1,1-1,0 2,0-1,0 1,1-1,-1 2,1-1,-3 5,0 0,1 1,1 0,0 0,1 0,0 1,0 0,2 0,-1 0,1 1,1-1,0 1,1-1,1 1,0 0,0-1,1 1,1-1,0 1,1-1,0 1,1-1,0 0,1-1,0 1,1-1,0 0,1 0,1 0,4 3,0 0,1-1,1-1,0 0,1-1,0-1,0 0,1-1,1-1,-1 0,1-2,0 1,1-2,3 0,9 2,1-1,-1-2,1-1,-1-2,1 0,0-3,-1 0,1-2,-1-1,0-1,0-2,27-11,-42 13,0 0,-1-1,0-1,0 0,0-1,-1 0,-1-1,0-1,0 0,-1 0,0-1,-1-1,-1 0,0 0,0 0,-2-1,1-1,-2 1,0-1,-1 0,2-9,-6 20,-1 0,0-1,1 1,-1-1,-1 1,1 0,-1-1,0 1,0 0,0-1,0 1,-1 0,1 0,-1 0,0 0,-1 0,1 1,-1-1,1 1,-1-1,0 1,0 0,-1 0,1 0,-1 0,1 1,-1 0,0-1,0 1,0 1,0-1,0 0,0 1,-3 0,-5-3,1 2,-1 0,1 0,-1 1,0 0,0 1,0 0,0 1,1 1,-1 0,0 0,-5 3,5-1,-1 1,1 1,1-1,-1 2,1 0,0 0,1 1,-1 0,1 1,1 0,0 1,0 0,1 0,1 1,-1 0,2 0,-1 1,2-1,-1 2,2-1,0 0,0 1,1 0,0 0,2 0,-1 0,1 0,1 0,1 0,0 0,0 0,1 0,1 0,0 0,1 0,0-1,1 0,0 0,1 0,1 0,0-1,3 4,1-1,1-2,0 1,1-1,1-1,-1-1,2 0,-1 0,1-1,1-1,0-1,0 0,0-1,1-1,8 2,-1-1,-1-1,1-1,0-1,0-1,0-2,0 0,0-1,15-3,-11-1,-4 1</inkml:trace>
  <inkml:trace contextRef="#ctx0" brushRef="#br0" timeOffset="8970.304">7733 1164,'192'-116,"74"-65,-123 81,-142 99,1-1,-1 1,0 0,1 0,-1 0,0 0,1 0,-1 0,1 0,0 0,-1 0,1 1,0-1,-1 1,1-1,0 1,0 0,-1-1,1 1,0 0,0 0,-1 1,1-1,0 0,0 0,-1 1,1-1,0 1,0 0,-1-1,1 1,-1 0,1 0,-1 0,1 0,-1 0,0 0,1 1,-1-1,0 0,0 1,0-1,0 1,0-1,0 1,0 0,4 7,-1-1,0 1,-1 0,0 1,0-1,-1 0,0 1,-1 0,0-1,0 1,-1 0,0-1,-1 1,0 0,-1-1,0 1,0-1,-1 0,0 1,-1-1,0-1,0 1,-1-1,0 1,0-1,-1 0,0-1,-1 0,1 0,-1 0,-1-1,1 0,-1 0,-3 1,0-1,-1-1,0 0,0-1,0 0,0-1,0 0,-1-1,0 0,1-1,-1 0,0-1,-10-2,22 2,0 1,0-1,0 0,0 0,-1 0,1 0,0 0,0 0,0 0,0 0,0 0,-1-1,1 1,0 0,0-1,0 1,0-1,0 1,0-1,0 0,0 1,0-1,1 0,-1 0,0 0,0 1,0-1,1 0,-1 0,1 0,-1 0,1 0,-1 0,1 0,-1 0,1-1,0 1,0 0,-1 0,1 0,0 0,0 0,0-1,0 1,0 0,1 0,-1 0,0 0,0 0,1 0,-1-1,1 1,-1 0,1 0,-1 0,1 0,0 1,0-1,-1 0,1 0,1 0,6-5,1 0,0 1,1 1,-1 0,1 0,0 0,0 1,0 1,0 0,0 0,0 1,1 1,-1-1,1 2,-1-1,0 1,1 1,-1 0,0 0,0 1,0 1,-1-1,1 1,0 1,2 1,1 0,0-1,0-1,0 0,1 0,-1-2,1 0,0 0,0-1,0-1,-1 0,1-1,0-1,0 0,-1-1,1 0,-1-1,3-1,26-18,-1-2,-1-1,-2-2,-1-2,-1-2,-1 0,5-10,-26 24,0-1,-1 0,-1-1,-1 0,0-1,-2 0,-1-1,0 0,-1 0,-2 0,0-1,-2 0,0 0,-2 0,0 0,-1 0,-2-1,-2-9,4 31,0-1,0 1,-1 0,1-1,-1 1,0 0,1 0,-1-1,0 1,0 0,-1 0,1 0,0 0,-1 0,1 0,-1 1,1-1,-1 0,0 1,0-1,0 1,0 0,0-1,0 1,0 0,0 0,-1 1,1-1,0 0,0 1,-1-1,1 1,-1 0,1 0,0 0,-1 0,1 0,0 0,-1 1,1-1,0 1,-1-1,1 1,0 0,0 0,0 0,0 0,0 1,0-1,-8 6,1 1,0-1,1 2,0-1,0 1,1 0,0 1,0 0,1 0,0 0,1 1,1-1,-3 9,-1-1,-9 18,2 0,1 2,2 0,2 0,2 1,1 0,2 0,0 24,6-51,-1 1,2-1,-1-1,2 1,0 0,0 0,1-1,0 0,1 0,1 0,1 2,-5-8,1-1,0 0,0 0,0 0,0-1,1 1,-1-1,1 0,0 0,0 0,0 0,0-1,1 1,-1-1,1 0,-1-1,1 1,0-1,0 0,0 0,-1 0,1-1,0 0,0 1,0-2,0 1,0-1,2 0,-1-1,0 1,-1-1,0 0,1-1,-1 1,0-1,0 0,-1-1,1 1,-1-1,1 0,-1 0,0 0,0-2,7-8</inkml:trace>
  <inkml:trace contextRef="#ctx0" brushRef="#br0" timeOffset="9176.653">9285 910,'5'20,"6"-5,1-3</inkml:trace>
  <inkml:trace contextRef="#ctx0" brushRef="#br0" timeOffset="9341.874">9314 459,'0'0</inkml:trace>
  <inkml:trace contextRef="#ctx0" brushRef="#br0" timeOffset="7587.254">6491 770,'0'10,"1"0,0 0,0 0,1 1,0-1,1-1,0 1,1 0,0-1,0 1,3 2,-5-9,0 0,0 1,0-1,1 0,0 0,-1-1,1 1,0 0,1-1,-1 0,0 0,1 0,-1 0,1 0,-1-1,1 1,0-1,0 0,0 0,0-1,-1 1,1-1,0 0,0 0,0 0,0 0,0-1,0 0,0 1,0-2,8-2,0-2,-1 1,1-2,-2 1,1-2,-1 1,0-1,0-1,-1 0,0 0,-1-1,0 0,1-3,19-19,-6-2,-15 18</inkml:trace>
  <inkml:trace contextRef="#ctx0" brushRef="#br0" timeOffset="7891.368">7169 656,'-29'20,"-10"10,8 6,12-4,11-3,11-5,10-3,7 0,1 2,-9-4,-6 0,-8-3,-10-5,-7-3,-5-4,2-3</inkml:trace>
  <inkml:trace contextRef="#ctx0" brushRef="#br0" timeOffset="5484.245">3612 854,'-9'48,"3"0,1 0,2 49,-8 76,-23 37,26-194,30-73,3 0,2 2,3 1,8-10,-11 22,1 0,2 2,1 1,3 1,0 2,3 2,17-13,15 18,-68 29,1 0,-1 0,0-1,1 1,-1 0,0 0,0 1,1-1,-1 0,0 0,1 1,-1-1,0 0,0 1,1 0,-1-1,0 1,0 0,0-1,0 1,0 0,0 0,0 0,0 0,0 0,0 0,-1 0,1 0,0 0,-1 0,1 1,-1-1,1 0,-1 0,1 1,-1-1,0 0,0 0,0 1,0-1,0 0,0 1,0-1,0 0,0 1,0-1,-1 0,1 0,-1 1,1-1,-1 0,0 1,-5 20,-1-1,-1-1,-1 1,-1-2,-1 1,0-1,-2-1,0 0,-1-1,0 0,-13 10,13-13,-1 0,0-1,-1-1,0 0,-1-2,-1 1,-3 0,0 0,3-1</inkml:trace>
  <inkml:trace contextRef="#ctx0" brushRef="#br0" timeOffset="5957.018">4120 1108,'26'-5,"0"-1,-1 0,0-2,0-1,-1-1,0-1,-1-1,0-1,-1-1,-1-1,0-1,-1-1,0-1,-2 0,5-8,5-55,-28 78,0 1,0 0,0 0,0 0,0 0,-1 0,1-1,-1 1,1 0,-1 0,0 0,0 0,0 1,0-1,0 0,-1 0,1 0,0 1,-1-1,0 1,1-1,-1 1,0 0,1-1,-1 1,0 0,0 0,0 0,0 1,0-1,0 0,0 1,0-1,0 1,-1 0,1 0,0 0,0 0,-5-1,1 1,-1 1,0-1,1 1,-1 0,1 1,-1-1,1 1,0 1,0-1,0 1,0 0,0 0,1 1,-1-1,1 1,0 1,0-1,0 1,1 0,-1 0,1 0,1 0,-1 1,1 0,-2 3,5-7,-1 0,1 0,0 0,0-1,0 1,0 0,1 0,-1 0,0-1,1 1,-1 0,1 0,0-1,-1 1,1 0,0-1,0 1,0-1,0 1,1-1,-1 1,0-1,0 0,1 0,-1 0,1 0,-1 0,1 0,0 0,-1 0,1 0,0-1,-1 1,1-1,0 1,0-1,0 0,71 8,41 11,-111-18,0 0,-1 0,1 0,0 0,-1 1,1-1,-1 1,1 0,-1 0,0-1,1 1,-1 1,0-1,0 0,-1 1,1-1,0 0,-1 1,0 0,1-1,-1 1,0 0,-1 0,1 0,0 0,-1 0,1-1,-1 1,0 0,0 0,0 0,-1 0,1 0,0 0,-1 0,0 2,-39 69,26-55</inkml:trace>
  <inkml:trace contextRef="#ctx0" brushRef="#br0" timeOffset="6339.489">4770 1051,'6'-2,"20"-5,0 0,-1-2,0 0,-1-2,0-1,-1-1,0-1,-1-1,-1 0,0-2,-1-1,1-3,-18 19,0-1,0 1,-1-1,1 0,-1 0,1 0,-1-1,0 1,-1 0,1-1,-1 1,1-1,-1 0,0 1,0-1,0 0,-1 0,0 0,1 0,-1 1,-1-1,1 0,0 0,-1 0,0 0,0 1,0-1,0 0,-1 1,1-1,-1 1,0 0,0-1,0 1,-1 0,1 0,-1 0,0 1,0-2,-4 2,1 0,-1 1,0-1,1 2,-1-1,0 1,0 0,0 0,1 0,-1 1,0 0,0 1,1 0,-1 0,1 0,0 0,-1 1,1 0,0 1,1-1,-1 1,1 0,-4 3,-3 4,0-1,0 2,1 0,1 0,0 1,0 0,2 1,-1-1,-2 9,8-18,0 0,1 0,0 1,-1-1,1 1,1-1,-1 1,1-1,-1 1,1 0,1 0,-1 0,1 0,0-1,0 1,0 0,0 0,1 0,0 0,0 0,1-1,-1 1,1-1,0 1,0-1,0 1,1-1,-1 0,1 0,0 0,1-1,-1 1,0-1,1 1,0-1,0 0,0-1,1 2,49 5,-28-8</inkml:trace>
  <inkml:trace contextRef="#ctx0" brushRef="#br0" timeOffset="6671.419">5306 770,'7'52,"-4"-18,1-1,2 0,1-1,2 0,1 0,10 21,-19-51,0 0,0 0,0 0,0 0,1 0,-1-1,1 1,-1 0,1 0,-1-1,1 1,0-1,0 0,0 1,-1-1,1 0,1 0,-1 0,0-1,0 1,0 0,0-1,1 1,-1-1,0 0,0 0,1 0,-1 0,0 0,0 0,1-1,-1 1,0-1,0 1,0-1,0 0,0 0,1 0,-2 0,1 0,0 0,0-1,0 1,0-1,-1 1,1-1,-1 0,1 0,-1 1,0-1,0 0,1-1,126-236,-118 221</inkml:trace>
  <inkml:trace contextRef="#ctx0" brushRef="#br0" timeOffset="6875.172">5757 883,'0'33,"0"12</inkml:trace>
  <inkml:trace contextRef="#ctx0" brushRef="#br0" timeOffset="18940.178">1 1447,'143'16,"1"-6,122-7,57-29,34-4,106-1,157 32,-245-30,36 30,-296 12,90-2,273-58,15 40,-289 9,628-2,-466-30,733 31,-156-1,-679 28,348-27,-348-31,271 31,-309-29,-29 17,-145 3,1 2,0 3,0 2,3 2,-41-1,183-28,84 27,-84-27,-74 11,-109 13,1 1,0 1,0 0,0 1,1 1,-1 0,0 1,12 3,-4 3</inkml:trace>
  <inkml:trace contextRef="#ctx0" brushRef="#br0" timeOffset="22579.684">13349 656,'-17'-39,"-40"-96,54 129,0 1,0 0,0 1,-1-1,1 1,-1-1,-1 1,1 0,0 0,-1 1,0 0,0-1,0 2,0-1,0 0,0 1,-1 0,1 0,-1 1,0 0,0 0,1 0,-6 0,8 1,0 1,0-1,0 1,0-1,0 1,1 0,-1 0,0 1,0-1,1 0,-1 1,1-1,-1 1,1 0,0 0,0 0,0 0,0 1,0-1,0 0,1 1,-1-1,1 1,-1 0,1-1,0 1,0 0,0 0,1 0,-1-1,0 4,-2 100,4-82,0 35,13 100,40 48,3-8,-19-8,-33-158,-1 1,-2 0,-1 0,-1 0,-2 0,-2 0,-4 17,3-29,4-10,-1 1,-1-1,0 0,-1 0,0-1,0 1,-2-1,1 0,-1 0,-1 0,0-1,-5 6,6-14,0 0,0 0,-1-1,1 1,0-1,-1-1,1 1,-1-1,1 0,-1-1,1 0,-1 0,1 0,0 0,0-1,-1 0,1-1,0 1,1-1,-1 0,0-1,1 1,0-1,-5-4,2 2,-1 1,1-2,0 1,1-1,0-1,0 1,0-1,1 0,0-1,1 1,0-1,0 0,1-1,-1-2,-2-12</inkml:trace>
  <inkml:trace contextRef="#ctx0" brushRef="#br0" timeOffset="25096.136">11740 628,'-35'171,"8"2,1 73,1-2,0-98,23-139,1-8</inkml:trace>
  <inkml:trace contextRef="#ctx0" brushRef="#br0" timeOffset="25460.977">11402 600,'306'-11,"-19"-24,-176 28,-99 13,-7 1</inkml:trace>
  <inkml:trace contextRef="#ctx0" brushRef="#br0" timeOffset="25831.715">11994 1023,'29'-5,"14"-1,5 0,-1 1,-4 1,-9 7,-6 2,-2 1,-6-1</inkml:trace>
  <inkml:trace contextRef="#ctx0" brushRef="#br0" timeOffset="26077.864">12051 1193,'29'0,"19"0,1 0</inkml:trace>
  <inkml:trace contextRef="#ctx0" brushRef="#br0" timeOffset="27097.716">12531 1108,'177'-330,"-177"329,0 1,0-1,0 1,0-1,0 1,0-1,1 1,-1-1,0 1,0-1,0 1,0-1,1 1,-1-1,0 1,0-1,1 1,-1 0,0-1,1 1,-1 0,1-1,-1 1,0 0,1-1,-1 1,1 0,-1 0,1-1,-1 1,1 0,-1 0,1 0,-1 0,1 0,-1 0,1 0,-1 0,1 0,-1 0,1 0,-1 0,1 0,-1 0,1 0,-1 0,1 0,-1 1,1-1,-1 0,0 0,1 1,-1-1,1 0,-1 1,0-1,1 0,5 33,-4-18,17 104,-19-117,0 0,0 0,0 0,0 0,0 0,1 0,-1 0,1 0,-1-1,1 1,0 0,0 0,0-1,0 1,0 0,0-1,0 1,0-1,1 1,-1-1,0 0,1 0,0 0,-1 1,1-1,0-1,-1 1,1 0,0 0,0-1,-1 1,1-1,0 1,0-1,0 0,0 0,0 0,0 0,0 0,0 0,0 0,0-1,-1 1,1-1,0 1,0-1,0 0,-1 0,1 0,0 0,-1 0,1 0,-1 0,1 0,-1-1,0 1,1-1,144-133,-79 88,-65 48,0 0,-1 1,1-1,-1 0,1 1,-1-1,1 1,-1-1,0 1,1 0,-1-1,0 1,0 0,-1 0,1 0,0 0,-1 0,1 0,-1 0,1 0,-1 0,0 0,0 0,0 0,0 0,0 0,0 0,-1 1,2 7,0-3,0 0,1 0,-1 0,2 0,-1 0,1-1,0 1,0-1,1 0,-1 0,1 0,1 0,-1-1,1 1,0-1,1-1,-1 1,1-1,2 2,8 7</inkml:trace>
  <inkml:trace contextRef="#ctx0" brushRef="#br0" timeOffset="27374.966">12587 1193,'58'-5,"23"-1,3-1,-8 2,-12 2,-12 1,-10 0,-8 2,-4 0,-8 0</inkml:trace>
  <inkml:trace contextRef="#ctx0" brushRef="#br0" timeOffset="27961.697">12644 1475,'-143'219,"128"-187,16-32,-1 1,0 0,1-1,-1 1,0-1,1 1,-1-1,1 1,-1-1,1 1,-1-1,1 1,0-1,-1 1,1-1,-1 0,1 1,0-1,-1 0,1 0,0 0,-1 1,1-1,0 0,0 0,-1 0,1 0,0 0,-1 0,1 0,0-1,-1 1,1 0,0 0,0 0,-1-1,1 1,-1 0,1-1,0 1,-1 0,1-1,-1 1,1-1,-1 1,1-1,-1 1,1-1,-1 0,0 1,1-1,-1 1,0-1,1 0,-1 1,0-1,0 0,0 0,1 1,-1-1,2-1,26-20,-2-1,-1-1,-1-2,0 0,0-5,6-4,91-125,-120 159,0 0,1 0,-1 0,0 0,1 1,-1-1,0 0,1 1,-1-1,1 1,-1-1,1 1,0-1,-1 1,1 0,-1 0,1 0,-1 0,1 0,-1 0,1 1,0-1,-1 0,1 1,-1 0,0-1,1 1,-1-1,1 1,-1 0,0 0,1 0,-1 0,0 0,0 0,0 0,0 1,0-1,0 0,0 0,0 1,-1-1,1 1,0-1,-1 0,1 1,-1-1,0 1,1 0,-1-1,0 1,0-1,0 1,0 0,10 15,83 123,-92-138,-1-1,1 1,0-1,-1 1,1-1,-1 1,1-1,-1 1,0-1,1 1,-1 0,0-1,0 1,0 0,-1-1,1 1,0-1,0 1,-1 0,1-1,-1 1,0-1,1 1,-1-1,0 0,0 1,0-1,0 0,0 1,0-1,0 0,0 0,-1 0,1 0,0 0,-1 0,1 0,0-1,-1 1,1 0,-1-1,1 1,-1-1,0 0,1 1,-1-1,1 0,-1 0,0 0,1 0,-1 0,0-1,1 1,-1 0,1-1,-1 1,1-1,-1 1,1-1,-1 0,1 0,-2 0,-113-50,90 39</inkml:trace>
  <inkml:trace contextRef="#ctx0" brushRef="#br0" timeOffset="29059.253">12164 1164,'5'0,"6"0,6 0,5 0,4 0,2 0,1 0,-5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2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763,'-12'12,"-94"111,102-118,1 0,0 1,0-1,0 1,1-1,0 1,0 0,0 0,1 0,0 0,0 0,0 0,1 0,0 0,0 0,1 1,0-1,0 0,0 0,1 0,-1-1,1 1,1 0,1 2,-3-5,1 1,0-1,0 0,0 0,0-1,1 1,-1 0,1-1,-1 1,1-1,0 0,0 0,0 0,0 0,1-1,-1 1,0-1,1 0,-1 0,1 0,-1 0,1 0,-1-1,1 0,-1 0,1 0,0 0,-1 0,1-1,-1 1,1-1,-1 0,1 0,-1-1,2 0,105-74,-85 53,-1-1,-1-1,-2-1,0-1,-2-1,-1 0,-1-2,-2 0,-1-1,-1 0,-2-1,6-26,-11 39,0 0,-2 1,0-2,-1 1,-1 0,-1-1,-1 1,0-1,-2 1,0 0,-1-1,-1 1,0 0,-2 1,0-1,-2 1,-7-14,14 29,-1 0,0 1,0-1,-1 1,1 0,0-1,-1 1,0 0,1 1,-1-1,0 0,0 1,0-1,0 1,0 0,0 0,0 0,0 0,-1 1,1-1,0 1,0 0,-1 0,1 0,0 0,0 1,-1-1,1 1,0 0,0 0,0 0,0 0,0 1,0-1,0 1,0 0,-1 1,-7 4,1 1,1 0,-1 1,1-1,1 2,-1-1,2 1,-1 1,0 2,0 0,1 0,1 1,0-1,0 1,2 1,0-1,0 1,1 0,1-1,1 1,0 0,1 0,0 0,1 0,1 0,1 0,0 0,0-1,2 1,0-1,0 0,6 9,-1-4,1 0,1-1,0-1,1 0,1 0,0-1,1-1,1-1,1 0,7 4,-15-11,1-1,-1-1,1 0,1 0,-1-1,1 0,-1-1,1 0,0 0,0-1,0-1,0 0,1-1,-1 0,0 0,0-1,0-1,0 0,0 0,7-3,-7 2,0-1,0 0,0-1,-1 0,1-1,-1 0,0 0,-1-1,0 0,0-1,0 0,-1 0,-1-1,1 0,-1 0,-1-1,1 0,-2 0,1-1,-2 1,1-1,-2 0,1 0,-1-1,0-4,-3 15,1-1,-1 1,0 0,1-1,-1 1,0 0,0-1,0 1,0-1,0 1,-1 0,1-1,0 1,-1-1,1 1,-1 0,1-1,-1 1,1 0,-1 0,0 0,0-1,0 1,0 0,0 0,0 0,0 0,0 0,0 1,0-1,0 0,0 0,-1 1,1-1,0 1,-1-1,1 1,0 0,-1-1,1 1,-1 0,1 0,0 0,-1 0,1 0,-1 0,1 0,0 1,-1-1,1 0,0 1,-1-1,1 1,0-1,-1 1,1 0,0 0,0-1,0 1,0 0,0 0,0 0,0 0,0 0,0 0,0 1,-5 5,1 0,0 0,0 1,0 0,1-1,0 2,1-1,0 0,0 1,1-1,0 1,0 0,1 0,0 0,1-1,-1 1,2 0,0 0,0 0,0 0,1 0,0-1,1 1,0-1,0 0,1 1,0-2,1 1,-1 0,4 3,-3-7,-1-1,1 0,-1-1,1 1,0-1,0 0,0 0,0 0,0-1,0 0,0 0,1 0,-1-1,0 1,1-1,-1-1,1 1,-1-1,0 0,0 0,1 0,-1-1,0 0,110-59,25-91,-89 92,-50 60,0-1,0 1,-1 0,1-1,0 1,0 0,-1 0,1-1,0 1,0 0,0 0,0 0,-1 0,1 0,0 0,0 0,0 0,0 0,-1 1,1-1,0 0,0 0,0 1,-1-1,1 0,0 1,0-1,-1 1,1-1,0 1,-1 0,1-1,-1 1,1-1,-1 1,1 0,-1 0,1-1,-1 1,0 0,1 0,-1-1,0 1,0 0,1 0,-1 0,0 0,0-1,0 1,0 0,0 0,6 49,-6-48,25 329,-23-280,-2-1,-2 1,-2-1,-3 1,-2-1,-5 12,7-38,-1 0,-1-1,-1 1,-1-2,0 1,-2-2,-1 1,-1-2,-1 0,-5 4,20-22,-4 4,0 0,-1 0,1 0,-1-1,0 0,0 0,-1-1,0 1,0-1,0-1,0 1,0-1,-1-1,1 1,-4-1,10-2,0 0,-1 0,1 0,0 0,-1 0,1-1,0 1,-1-1,1 1,0-1,0 1,0-1,-1 0,1 0,0 1,0-1,0 0,0 0,0 0,0 0,1 0,-1 0,0 0,0-1,1 1,-1 0,1 0,-1 0,1-1,-1 1,1 0,0-1,0 1,-1 0,1-1,0 1,0 0,1-1,-1 1,0-1,0 1,15-58,8 14,3 1,1 1,2 2,2 0,2 2,1 2,2 1,6-2,-4 3,2 3,0 1,3 2,0 1,2 3,7-2,-12 11,-7 4</inkml:trace>
  <inkml:trace contextRef="#ctx0" brushRef="#br0" timeOffset="-3536.538">1 566,'27'72,"49"275,-42-182,-34-165,0 1,0-1,0 1,0-1,0 1,0-1,0 0,0 1,0-1,1 1,-1-1,0 0,0 1,0-1,1 1,-1-1,0 0,1 1,-1-1,0 0,1 1,-1-1,0 0,1 0,-1 0,1 1,-1-1,0 0,1 0,-1 0,1 0,-1 1,1-1,-1 0,0 0,1 0,-1 0,1 0,-1 0,1 0,-1-1,1 1,-1 0,0 0,1 0,-1 0,1 0,-1-1,1 1,-1 0,0 0,1-1,-1 1,0 0,1-1,-1 1,0 0,0-1,1 1,-1 0,0-1,0 1,1-1,-1 1,0-1,0 1,0 0,0-1,0 1,0-1,14-37,-12 33,85-229,-66 192,-3-1,-1-1,-3 0,-1-1,-2 0,-2-3,-6 20,-1 4</inkml:trace>
  <inkml:trace contextRef="#ctx0" brushRef="#br0" timeOffset="-2405.927">650 311,'75'-21,"-60"20,179-5,-192 5,-1 1,1 0,0 0,-1 0,1 0,0 1,-1-1,1 0,-1 1,1-1,0 1,-1-1,1 1,-1 0,1-1,-1 1,0 0,1 0,-1 0,0 0,0 0,1 1,-1-1,0 0,0 1,0-1,-1 0,1 1,0-1,0 1,-1-1,1 1,-1 0,1-1,-1 1,0 0,0-1,0 1,0 0,0-1,0 1,0-1,0 1,-1 0,1-1,0 1,-1 0,0-1,1 1,-1 0,-9 11,0 0,0 0,-1-1,-1-1,0 0,0 0,-11 5,10-6,-108 85,120-94,0-1,0 1,0 0,0-1,1 1,-1 0,0 0,0 0,0 0,1 0,-1 0,1 0,-1 0,1 0,-1 0,1 0,-1 0,1 1,0-1,0 0,0 0,-1 0,1 0,0 1,1-1,-1 0,0 0,0 0,0 0,1 1,-1-1,0 0,1 0,-1 0,1 0,0 0,-1 0,1 0,0 0,-1 0,1 0,0-1,0 1,0 0,0 0,0-1,0 1,0 0,0-1,0 1,0-1,0 0,0 1,0-1,1 0,-1 0,0 1,0-1,0 0,0 0,2 0,24 2,1-1,0 0,0-3,0 0,0-1,0-2,15-5,27 10,-53 5</inkml:trace>
  <inkml:trace contextRef="#ctx0" brushRef="#br0" timeOffset="-1781.619">1299 734,'-47'46,"23"-24,1 0,0 2,2 0,1 2,1 0,2 1,0 2,14-27,1 1,0 0,0 0,0 0,0 0,1 0,-1 0,1 1,0-1,0 0,0 1,0-1,1 1,0-1,-1 1,1-1,0 1,1-1,-1 1,0-1,1 1,0-1,0 1,0-1,0 0,1 1,-1-1,1 0,0 0,0 0,0 0,0 0,1-1,-1 1,1-1,-1 1,3 0,3-1,-1 0,1-1,0 1,0-2,-1 1,1-1,0-1,0 1,0-1,-1 0,1-1,0 0,-1 0,1-1,-1 0,0 0,0-1,0 0,-1 0,2-1,120-105,-96 76,-2 0,-1-2,-2-1,-2-1,-1-2,4-12,-17 32,-2-1,-1 0,0 0,-2-1,0 0,-1 0,-2-1,0 1,-1-1,-1 1,-2-1,0 0,-3-14,4 32,0 0,-1 0,0 0,1 1,-1-1,-1 0,1 1,-1-1,0 1,0-1,0 1,0 0,-1 0,0 0,1 0,-2 0,1 1,0-1,-1 1,1 0,-1 0,0 0,0 1,-1-1,1 1,0 0,-1 0,1 0,-1 1,1 0,-1 0,0 0,0 0,1 1,-1-1,0 1,0 1,0-1,0 1,1 0,-1 0,0 0,1 0,-1 1,0 0,-7 10,0 1,1 0,0 1,2 0,-1 0,2 1,-1 1,2-1,0 1,2 1,-1-1,2 1,0 0,1 0,1 0,0 0,1 15,0-10,1 0,1 1,0-1,2 1,1-1,1 0,0-1,2 1,0-1,2 0,0-1,1 0,1 0,1-1,4 4,-12-16,1 0,-1 0,1-1,1 1,-1-1,1 0,0 0,0-1,1 0,-1 0,1 0,0-1,1 0,-1-1,1 1,0-1,0-1,-1 0,2 0,-1 0,0-1,0 0,0-1,1 0,2 0,17-14,-4-2</inkml:trace>
  <inkml:trace contextRef="#ctx0" brushRef="#br0" timeOffset="-1552.789">2117 650,'-19'38,"-21"32,-3 9,5-4,4-10,9-12,8-9,7-18,0-12,2-14,2-7</inkml:trace>
  <inkml:trace contextRef="#ctx0" brushRef="#br0" timeOffset="-1315.504">1835 566,'20'33,"5"16,4 5,2-2,-4-6,-3-5,0-5,1-4,0-2,2-2,-5-1,-1-5,1-6,-3-6</inkml:trace>
  <inkml:trace contextRef="#ctx0" brushRef="#br0" timeOffset="6696.817">2597 0,'-24'24,"-13"18,0 6,7 0,3-8,6-11</inkml:trace>
  <inkml:trace contextRef="#ctx0" brushRef="#br0" timeOffset="7232.516">4432 29,'-20'14,"-10"15,0 7,-1 2,6 0,6-7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564 368,'41'-25,"-41"25,1-1,-1 1,1-1,-1 1,1-1,-1 1,1-1,-1 0,0 1,1-1,-1 1,0-1,1 0,-1 1,0-1,0 0,0 1,0-1,1 0,-1 1,0-1,0 0,0 0,-1 1,1-1,0 0,0 1,0-1,0 0,-1 1,1-1,0 0,-1 1,1-1,0 1,-1-1,1 1,-1-1,1 1,-1-1,1 1,-1-1,1 1,-1-1,1 1,-1 0,0-1,1 1,-1 0,0 0,1-1,-1 1,0 0,1 0,-1 0,0 0,1 0,-1 0,0 0,0 0,1 0,-1 0,0 1,-27-4,1 1,-1 2,0 1,0 1,1 1,-1 2,1 1,0 1,1 1,-1 1,-12 7,24-10,6-4,0 1,0 0,0 1,1 0,-1 0,1 1,0 0,0 0,1 1,-1 0,1 0,-2 4,8-9,1 1,-1 0,0-1,1 1,-1 0,1 0,0 0,-1 0,1-1,0 1,0 0,0 0,1 0,-1 0,0 0,1-1,-1 1,1 0,0 0,-1-1,1 1,0 0,0-1,0 1,0-1,0 1,1-1,-1 0,0 1,1-1,-1 0,1 0,-1 0,1 0,-1 0,1 0,0 0,66 31,104 8,-171-40,0 1,0-1,0 1,0-1,0 1,0 0,0 0,0-1,-1 1,1 0,0 0,0 0,-1 0,1 0,0 0,-1 0,1 0,-1 0,1 0,-1 0,0 0,1 0,-1 0,0 0,0 1,0-1,0 0,0 0,0 0,0 1,0-1,0 0,0 0,-1 0,1 0,0 0,-1 0,1 0,-1 0,0 0,1 0,-1 0,0 0,1 0,-1 0,0 0,0 0,0-1,0 1,0 0,-51 41,48-39,-282 184,282-186,1 1,0 0,-1 0,1 1,0-1,0 1,0-1,0 1,1 0,-1 0,1 0,0 0,0 1,0-1,0 1,0-1,1 1,0 0,-1-1,1 1,1 0,-1 0,1 0,-1 0,1-1,0 1,0 0,1 0,-1 0,1 0,0 0,0 0,0-1,1 1,-1 0,1-1,0 1,0-1,0 0,0 0,0 0,1 0,0 0,0 0,9 3,0-1,1-1,0 0,0 0,0-1,0-1,1 0,-1-1,1-1,-1 0,1 0,-1-2,13-2,-18 3,0-1,-1 0,1 0,-1-1,0 0,1 0,-1-1,0 0,-1 0,1 0,-1-1,0 0,0-1,-1 1,1-1,-1 0,2-3,4-7</inkml:trace>
  <inkml:trace contextRef="#ctx0" brushRef="#br0" timeOffset="319.989">423 1,'0'55,"3"20,-3 1,-4 0,-3-1,-3 0,-4 0,-20 64,-88 199,31-49,75-245,9-27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1,'37'123,"5"-2,19 31,0-2,-14-50,-47-99,1 0,-1-1,0 1,0-1,1 1,-1 0,0-1,1 1,-1-1,0 1,1-1,-1 1,1-1,-1 0,1 1,-1-1,1 1,-1-1,1 0,-1 0,1 1,-1-1,1 0,0 0,-1 1,1-1,-1 0,1 0,0 0,-1 0,1 0,0 0,-1 0,1 0,-1 0,1-1,0 1,-1 0,1 0,-1 0,1-1,0 1,-1 0,1-1,-1 1,1 0,-1-1,1 1,-1-1,0 1,1-1,-1 1,1-1,-1 1,0-1,1 1,-1-1,0 0,0 1,0-1,1 1,-1-1,0 0,0 1,0-1,7-43,-7 43,2-48,2 1,2 0,2 0,7-21,68-187,-63 182,-22 68,-4 7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 0,2 0,1 0,0 0,0 0,0 0,-1-4,-1-3,1 1,-1 2,-4-5,-2 1,0 0,-4 3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0,'43'5,"33"2,9-1,-5-6,-12-3,-12-1,-11 0,-9 1,-10 1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0,'29'57,"24"51,-4 2,10 42,-27-41,-31-112,-1 0,1 0,-1 0,1 1,-1-1,1 0,-1 0,1 1,0-1,0 0,-1 1,1-1,0 0,0 1,0-1,0 1,-1 0,1-1,0 1,0 0,0-1,0 1,0 0,0 0,0 0,0 0,0 0,0 0,0 0,0 0,0 0,0 1,0-1,0 0,0 1,0-1,0 0,-1 1,1-1,0 1,0-1,0 1,-1 0,1-1,0 1,-1 0,1 0,0-1,-1 1,1 0,-1 0,1 0,-1 0,0 0,1 0,-1 0,0-1,0 1,1 0,-1 0,0 0,0 0,0 0,0 0,0 0,-1 0,1 0,0 0,0 0,100-208,-48 85,7 4,-47 105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1 117,'515'0,"-493"-10,-41-12,12 15,-52-52,44 41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0,'43'0,"39"0,14 0,-4 0,-8 5,-8 1,-13 0,-13-1,-9-2,-12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9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1 181,'57'-20,"2"3,0 2,1 2,0 3,1 3,39 1,84 37,-204-36,1-1,-1-1,1-1,1 0,0-2,0 0,-16-12,-19-14,39 25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170 431,'-1'-1,"0"-1,0 1,0 0,0 0,0-1,0 1,0 0,-1 0,1 0,-1 1,1-1,0 0,-1 0,0 1,1-1,-1 1,1-1,-1 1,0 0,1-1,-1 1,1 0,-1 0,0 0,1 1,-1-1,0 0,1 1,-1-1,1 0,-1 1,1 0,-1-1,1 1,-1 0,1 0,-1 0,1 0,0 0,-1 1,-7 4,0 1,1-1,0 1,1 1,-1-1,1 1,1 1,-1-1,2 1,-1 0,1 1,0-1,1 1,0 0,-1 7,3-12,1 1,-1-1,1 1,1 0,-1-1,1 1,0 0,0 0,0-1,1 1,0 0,0 0,0-1,1 1,0-1,0 0,0 1,1-1,0 0,0 0,0 0,1-1,-1 1,1-1,0 0,0 0,1 0,-1-1,2 2,3-2,-1-1,1 1,-1-1,1-1,0 0,0 0,0-1,0 0,0 0,0-1,-1 0,1-1,0 0,-1 0,1-1,-1 0,1 0,-1-1,-1 0,1-1,0 0,-1 0,0 0,5-6,0 3,-1 0,0-1,0 0,-1 0,0-1,-1-1,0 0,-1 0,0 0,-1-1,0 0,-1-1,0 0,-1 0,0 0,-1 0,-1-1,0 1,-1-1,0 0,-1 0,-1 0,0 0,-1-1,0 11,0 0,0 0,-1-1,0 2,0-1,0 0,0 0,0 1,-1-1,1 1,-1-1,0 1,0 0,-1 0,1 1,0-1,-1 1,0 0,0-1,1 2,-1-1,0 0,0 1,-1 0,1 0,0 0,0 0,-1 1,1-1,0 1,-1 0,1 0,0 1,0 0,-1-1,1 1,0 1,0-1,0 1,0-1,0 1,0 0,1 1,-1-1,0 0,1 1,0 0,0 0,0 0,0 0,0 1,1-1,-1 1,1-1,0 2,1-3,0 1,1 0,-1-1,1 1,0 0,0 0,0 0,0-1,0 1,1 0,-1-1,1 1,0 0,0-1,0 1,0 0,0-1,1 0,-1 1,1-1,-1 0,1 0,0 0,0 0,0 0,0 0,0 0,0-1,1 1,-1-1,1 1,-1-1,1 0,90 27,-71-27,0-2,1 0,-1-2,0 0,-1-2,1 0,-1-2,20-8,-40 14,1 0,-1 0,0 1,1-1,-1 0,1 0,-1 1,1-1,0 1,-1-1,1 1,-1 0,1-1,0 1,-1 0,1 0,0 0,-1 0,1 1,0-1,-1 0,1 1,-1-1,1 1,-1 0,1-1,-1 1,1 0,-1 0,1 0,-1 0,0 0,0 0,1 0,-1 0,0 1,0-1,0 0,-1 1,1-1,0 1,0-1,-1 1,1-1,-1 1,1 0,-1-1,0 1,1-1,-1 1,0 0,0-1,0 1,-6 31,5-29,-1 1,1-1,-1 1,1-1,1 1,-1 0,1 0,0-1,0 1,0 0,1 0,-1-1,1 1,0 0,1-1,-1 1,1-1,0 0,0 1,0-1,0 0,1 0,0 0,0-1,0 1,0 0,2 0,0-1,-1 0,1 0,0-1,0 0,0 0,0 0,0 0,1-1,-1 0,0 0,1 0,-1-1,1 0,-1 0,1 0,-1-1,0 0,1 0,-1 0,0 0,0-1,0 0,0 0,0-1,4-2,7-3,-1-2,-1 0,0 0,0-1,-1-1,0-1,3-4,43-73,-70 145,10-50,0 0,1 0,-1 0,1 0,0 0,0-1,1 1,0 0,0 0,0 0,0 0,1-1,0 1,-1 0,2-1,-1 0,1 1,-1-1,1 0,0 0,1-1,-1 1,0-1,1 1,0-1,0 0,0-1,0 1,1-1,-1 1,1-1,-1-1,1 1,0-1,-1 1,1-1,5 0,5-6,1-1,-1-1,-1 0,1-1,-1-1,0 0,-1 0,0-2,-1 0,0 0,-1-1,0 0,-1-1,0 0,8-15,1 3,-2-1,0 0,-1-2,-2 0,-1-1,-1 0,-1-1,13-112,-23 139,0-1,0 0,0 0,0 0,-1 0,1 0,-1 0,0 0,0 1,-1-1,1 0,-1 0,0 0,0 0,0 0,0 0,-1 1,1-1,-1 1,0-1,0 1,0 0,-1-1,1 4,1 1,-1-1,0 0,1 1,-1-1,1 1,-1-1,1 1,-1 0,1-1,-1 1,1 0,0 0,0 0,-1 0,1 0,0 1,0-1,0 0,0 1,0-1,0 0,1 1,-1-1,0 1,1-1,-1 1,1-1,-1 1,-40 125,38-109,1 1,0-1,2 0,0 0,1 0,0 1,2-1,0 0,3 8,19 144,-8-41,-17-128,0-11</inkml:trace>
  <inkml:trace contextRef="#ctx0" brushRef="#br0" timeOffset="247.178">1102 148,'43'10,"28"3,8-1,0-2,-10-3,-10-8,-12-3,-8-1,-6 1,-4 0,-7 1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1,'31'97,"-4"2,8 63,-21-70,24 83,-38-173,1 0,0 1,0-1,0 0,0 0,0 0,0 0,1 0,-1 0,1 0,-1 0,1 0,0-1,-1 1,1-1,0 1,0-1,0 0,1 1,-1-1,0 0,0-1,1 1,-1 0,0-1,1 1,-1-1,0 0,1 0,-1 1,1-2,-1 1,0 0,1 0,-1-1,1 0,-1 1,0-1,0 0,1 0,-1 0,0 0,0-1,0 1,0 0,0-1,0 0,-1 1,1-1,0 0,-1 0,0 0,1 0,52-130,52-176,-101 294,0 1,1-1,0 1,1 0,1 1,0 0,0 0,1 1,1 0,0 0,0 1,11-8,-4 10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1 283,'5'5,"11"1,7 0,6-1,-4 3,0 1,0-2,1-2,0-2,2-1,-1-1,1-1,0 0,-4-5,-7-2</inkml:trace>
  <inkml:trace contextRef="#ctx0" brushRef="#br0" timeOffset="211.553">227 1,'-10'62,"-2"26,-1 2,4-9,2-14,2-13,3-11,1-8,1-5,0-3,1-7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0,'-24'29,"-12"14,-1 1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0 112,'654'0,"-631"-3,-29-11,-9 5,7 4,0 1,0-1,0-1,1 1,0-1,0-1,1 1,-1-1,2 0,-3-3,-1-7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7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0,'16'76,"-4"1,-3 0,-3 1,-4-1,-4 1,-5 29,2 35,-25 166,33-284,4-6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0 684,'15'-2,"0"-1,0 0,0-2,-1 1,0-2,0 0,0 0,-1-2,0 1,0-2,-1 0,0 0,0-1,-1 0,-1-1,1-1,2-4,41-63,-53 79,0 0,0 0,0 0,0 0,0 1,0-1,1 0,-1 0,0 1,-1-1,1 0,0 1,0-1,0 1,0-1,0 1,0 0,0-1,-1 1,1 0,0 0,-1-1,1 1,0 0,-1 0,1 0,-1 0,1 0,-1 0,0 0,1 0,-1 0,0 0,0 0,0 0,0 0,0 0,0 0,0 0,0 0,0 0,0 0,0 0,-1 0,1 0,0 0,-1 0,1 0,-1 0,1 0,0 1,9 225,25 138,-29-303,-5-49,0 0,1 0,1 0,0 0,0 0,2 0,-1-1,2 0,4 12,-8-24,-1 1,0 0,0-1,0 1,1-1,-1 1,0-1,1 1,-1 0,0-1,1 1,-1-1,1 0,-1 1,1-1,-1 1,1-1,-1 0,1 1,-1-1,1 0,-1 0,1 1,0-1,-1 0,1 0,-1 0,1 0,0 0,-1 0,1 0,-1 0,1 0,0 0,-1 0,1 0,0 0,-1 0,1-1,-1 1,1 0,-1 0,1-1,0 1,-1 0,1-1,-1 1,0-1,1 1,-1-1,1 1,-1-1,0 1,1-1,-1 1,0-1,1 1,-1-1,0 1,0-1,17-40,-16 37,140-390,-112 325,-3-2,-4-1,6-39,-24 77,-5 29</inkml:trace>
  <inkml:trace contextRef="#ctx0" brushRef="#br0" timeOffset="3330.942">141 119,'138'11,"-116"-6,0 0,0-2,1-1,-1 0,1-2,0-1,-1 0,1-2,6-2,156-14,-206 2,-21 1,-109-56,135 59</inkml:trace>
  <inkml:trace contextRef="#ctx0" brushRef="#br0" timeOffset="4318.786">1043 175,'-11'305,"-32"69,12-117,14-172,12-61</inkml:trace>
  <inkml:trace contextRef="#ctx0" brushRef="#br0" timeOffset="5354.252">1185 91,'4'-1,"11"-4,0 1,0 1,0 0,0 1,1 0,-1 1,0 1,1 1,-1 0,9 2,-22-3,1 1,-1-1,0 1,0 0,0-1,0 1,0 0,0 0,0 1,0-1,0 0,-1 1,1-1,0 1,-1-1,1 1,-1 0,0-1,1 1,-1 0,0 0,0 0,0 0,-1 0,1 0,0 0,-1 0,1 1,-1-1,0 0,0 0,0 0,0 1,0-1,-26 77,7-28,19-49,0 1,0-1,0 0,0 0,0 1,0-1,0 0,1 1,-1-1,1 0,0 0,-1 0,1 0,0 0,0 0,1 0,-1 0,0 0,1 0,-1 0,1-1,-1 1,1-1,0 1,0-1,-1 1,1-1,0 0,0 0,0 0,1 0,-1-1,0 1,0 0,0-1,1 0,-1 1,0-1,0 0,3 0,96-6,-43-9,-32 9</inkml:trace>
  <inkml:trace contextRef="#ctx0" brushRef="#br0" timeOffset="5804.421">1806 768,'24'-4,"22"-3,9 1,-1 1,-10-3,-7-1,-5 2,-3 2,-2 1,-1 2,0 1,1 1,0 0,1 1,-5-1</inkml:trace>
  <inkml:trace contextRef="#ctx0" brushRef="#br0" timeOffset="6052.531">1890 1051,'39'5,"31"1,9 0,-4-1,-10-2,-12-1,-9 0,-8-2,-10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12,'5'0,"1"-4,-5-3,-7 6,-8 3,-1 5,6-3,6-2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9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0,'20'5,"24"6,16 2,1-2,1-3,-6 2,-7 0,-8-2,-5-3,-10-2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84,'39'0,"26"0,8 0,-4 0,-10 0,-9-4,-8-3,-7 1,-5 2,-2 0,-6-3,-7-1</inkml:trace>
  <inkml:trace contextRef="#ctx0" brushRef="#br0" timeOffset="254.124">226 0,'5'34,"6"25,7 2,-1-3,2-13,3-13,2-13,-3-8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93,'-47'40,"2"1,2 3,1 2,3 1,-15 25,37-46,1 0,1 1,1 1,1 0,2 1,1 0,1 1,2 0,1 0,1 1,0 23,17 110,-10-158,-1 0,1 0,0-1,1 1,-1-1,1 1,0-1,0 0,1 0,-1 0,1-1,0 1,1-1,-1 0,1 0,0-1,0 1,0-1,0 0,0 0,1-1,-1 1,1-1,0-1,4 2,3 0,-1-1,1 0,0-1,0-1,-1 1,1-2,0 0,0-1,-1 0,1-1,-1 0,0-1,0 0,0-1,0 0,7-6,-5 1</inkml:trace>
  <inkml:trace contextRef="#ctx0" brushRef="#br0" timeOffset="450.558">626 263,'4'102,"6"0,16 71,-8-60,-18-104,0-1,1 1,0-1,1 1,0-1,0 0,1 0,0 0,0 0,1 0,0 0,0-1,1 0,0 0,0 0,1-1,0 0,4 4,-6-11,1 0,0 0,0 0,0-1,-1 0,1 0,-1 0,1 0,-1-1,0 1,0-1,0 0,0 0,-1-1,1 1,-1-1,0 0,0 0,0 0,0 0,-1 0,0-1,1 1,-2-1,1 0,0 3,197-332,-107 180,-88 142</inkml:trace>
  <inkml:trace contextRef="#ctx0" brushRef="#br0" timeOffset="957.674">739 150,'37'-10,"1"3,0 1,0 1,1 3,-1 1,5 2,-31-1,130 22,-141-21,0-1,0 0,0 0,0 1,0-1,0 0,1 0,-1 0,0 0,0 0,0 0,0 0,0 0,0 0,0-1,0 1,0 0,0-1,0 1,0-1,0 1,0-1,-1 1,1-1,0 0,0 1,0-1,-1 0,1 0,0 0,-1 1,1-1,-1 0,1 0,-1 0,1 0,-1 0,0 0,1 0,-1 0,0 0,0 0,0 0,0 0,0 0,0 0,0-1,0 1,0 0,0 0,-1 0,1 0,0 0,-1 0,1 0,-1 0,1 1,-1-1,1 0,-1 0,0 0,1 0,-1 1,0-1,0 0,1 1,-2-1,-83-84,72 70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22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254 113,'-57'476,"29"-217,6-155,23-104,-1 0,0 0,0 0,1 0,-1 0,0 0,0 0,0 1,1-1,-1 0,0 0,0 0,0 0,1 0,-1 0,0 0,0 0,0 1,1-1,-1 0,0 0,0 0,0 0,0 0,0 1,0-1,1 0,-1 0,0 0,0 1,0-1,0 0,0 0,0 1,9-23,-5 2</inkml:trace>
  <inkml:trace contextRef="#ctx0" brushRef="#br0" timeOffset="268.608">0 565,'39'-10,"26"-7,8-2,-5 3,-8-1,-10 3,-8-1,-7 1,-10-1,-3-2,-6-5,-1 3,-3 4</inkml:trace>
  <inkml:trace contextRef="#ctx0" brushRef="#br0" timeOffset="668.439">649 1,'-34'158,"8"2,3 32,21-171,-1-10,1 1,0 0,1 0,0 0,1 0,0-1,1 1,0 0,1 0,0 0,1-1,1 1,0-1,0 0,1 0,0 0,1-1,0 0,1 0,1 1,-5-8,1-1,-1 0,1 0,0 0,0 0,-1-1,1 0,0 0,1 0,-1 0,0 0,0-1,0 0,0 0,0 0,1 0,-1 0,0-1,0 0,0 0,0 0,0-1,0 1,0-1,1-1,91-59,-87 55,1-2,-10 8,1-1,0 0,0 1,0-1,0 1,0-1,0 1,0-1,0 1,1 0,-1-1,1 1,-1 0,1 0,-1 0,1 0,-1 0,1 1,0-1,0 0,-1 1,1-1,0 1,0 0,0-1,-1 1,1 0,0 0,0 0,0 1,0-1,-1 0,1 1,0-1,0 1,-1-1,1 1,0 0,-1 0,1 0,0 0,-1 0,0 0,2 1,2 42,-6-41,1 0,-1 0,1 0,-1 0,1 0,0 0,0 0,0 0,0-1,1 1,-1 0,1 0,0 0,0 0,0 0,0-1,1 1,-1 0,0-1,1 1,0-1,0 0,0 1,0-1,0 0,0 0,0 0,1-1,-1 1,1 0,-1-1,1 0,0 1,0-1,-1 0,2 0,11-3</inkml:trace>
  <inkml:trace contextRef="#ctx0" brushRef="#br0" timeOffset="1004.925">1158 706,'20'-6,"0"0,0-1,0-1,-1-1,0 0,-1-2,0 0,0-1,-1-1,-1 0,0-2,-1 0,9-12,-23 26,0 0,1 0,-1 0,0-1,0 1,0 0,-1-1,1 1,0-1,0 1,-1-1,1 1,-1-1,1 1,-1-1,0 0,0 1,0-1,0 0,0 1,0-1,0 0,0 1,0-1,-1 1,1-1,-1 0,1 1,-1-1,0 1,0 0,1-1,-1 1,0-1,0 1,-1 0,1 0,0 0,0-1,0 1,-1 0,1 1,0-1,-1 0,1 0,-1 1,1-1,-1 0,0 1,1 0,-1-1,1 1,-1 0,0 0,1 0,-8 1,0 1,0 0,1 0,-1 1,1 0,0 0,-1 1,2 0,-1 1,0 0,1 0,0 0,0 1,1 0,-1 0,1 1,1 0,-1 0,1 0,0 1,1 0,0 0,0 0,1 0,0 0,0 1,1 0,-1 4,1-5,1 0,0 0,0 0,0 0,1-1,0 1,1 0,-1 0,2 0,-1 0,1 0,0-1,1 1,0-1,0 0,0 1,1-1,0-1,0 1,1-1,0 1,0-1,1-1,-1 1,1-1,1 0,-1 0,1-1,-1 1,1-2,0 1,1-1,-1 0,1 0,-1-1,4 0,102 3,-88-5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3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394 819,'0'0,"-1"-1,0 1,0 0,0 0,1 0,-1 0,0 0,0 0,0 0,0 0,1 0,-1 1,0-1,0 0,0 0,1 1,-1-1,0 0,1 1,-1-1,0 1,0-1,1 1,-1-1,1 1,-1 0,1-1,-1 1,1 0,-1-1,1 1,-1 0,1 0,0-1,0 1,-1 0,1 0,0 0,0-1,0 1,0 0,0 0,0 0,0 0,0-1,0 1,0 0,0 0,0 0,1-1,-1 1,0 0,1 0,-1-1,1 1,-1 0,1-1,-1 2,78 297,7-67,-51-177,-32-55,-1 0,0-1,1 1,-1 0,0-1,0 1,1-1,-1 0,0 1,0-1,0 0,0 0,0 0,0 0,0 0,0 0,0 0,0 0,0 0,-1 0,1 0,0-1,-1 1,1 0,-1 0,0-1,1 1,-1 0,0-1,0 1,0 0,0-1,0 1,0-1,0 1,0 0,0-1,1-5,98-285,-24 106,-66 145,-12 27</inkml:trace>
  <inkml:trace contextRef="#ctx0" brushRef="#br0" timeOffset="519.956">451 537,'16'-3,"0"0,0 2,0-1,0 2,0 0,0 1,0 1,1 0,-7-1,68 14,48 1,-125-17,0 0,0-1,0 1,-1 0,1-1,0 1,-1 0,0-1,1 1,-1-1,0 1,1-1,-1 1,0-1,0 1,0-1,0 1,-1-1,1 1,0 0,-1-1,1 1,-1-1,1 1,-1 0,0-1,1 1,-1 0,0 0,0-1,0 1,0 0,0 0,0 0,0 0,0 0,-1 0,1 1,-1-1,0-2,-9-11,-1 1,-1 1,0 0,-1 1,0 0,0 1,-1 1,-7-3,-17-13,23 13,4 1</inkml:trace>
  <inkml:trace contextRef="#ctx0" brushRef="#br0" timeOffset="831.959">423 170,'34'5,"30"1,9 5,-4 0,-7-1,-11-3,-9 3,-6-1,-10-2</inkml:trace>
  <inkml:trace contextRef="#ctx0" brushRef="#br0" timeOffset="4052.621">197 1,'-30'63,"3"1,2 2,4 0,-7 41,27-106,-17 67,3 0,2 1,4 0,3 1,2 0,6 59,0-101,1-1,1 0,1 0,2 0,0-1,2 0,1-1,1 1,1-2,1 0,1 0,1-1,2-1,0-1,1 0,1-1,0-1,20 13,-6-8,-5-5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1,'-34'24,"-15"8,0 3,9-5</inkml:trace>
  <inkml:trace contextRef="#ctx0" brushRef="#br0" timeOffset="515.808">360 142,'16'14,"-1"2,0 0,-1 1,-1 0,0 1,-2 1,0-1,-1 2,-1 0,-1 0,0 0,-2 1,0 0,-2 0,0 1,-1 5,-1-8,-1 0,0 1,-2-1,0 0,-1 1,-1-1,-1 0,-1 0,0-1,-1 1,-1-1,-1 0,-1-1,0 0,-1-1,-1 1,-1-2,0 0,-7 6,-18 19,-2-1,-2-2,-1-2,-2-2,-1-2,-1-2,-33 15,46-27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1 441,'43'0,"29"0,7 0,-6 0,-10 0,-20 0,-18 0</inkml:trace>
  <inkml:trace contextRef="#ctx0" brushRef="#br0" timeOffset="210.636">142 216,'-10'53,"-3"21,1 9,2-5,3-12,3-11,2-11,6-13,2-7,5-7,6-7,0-5</inkml:trace>
  <inkml:trace contextRef="#ctx0" brushRef="#br0" timeOffset="595.381">706 300,'79'395,"-65"-280,-13-115,0 1,0-1,0 1,0-1,0 1,0-1,0 1,0-1,0 0,0 0,0 0,0 0,1 1,-1-1,0-1,0 1,0 0,0 0,0 0,0-1,0 1,0 0,0-1,0 1,0-1,0 1,0-1,0 1,0-1,0 0,-1 0,1 1,0-1,0 0,-1 0,1 0,0 0,-1 0,1 0,-1 0,0 0,1 0,-1 0,0 0,1 0,-1 0,0 0,0 0,0 0,0 0,0 0,0 0,0 0,140-307,-9 110,-117 183,0 3</inkml:trace>
  <inkml:trace contextRef="#ctx0" brushRef="#br0" timeOffset="1044.492">594 74,'323'17,"-291"-12,-19-2,0-1,0-1,0 1,0-2,0 0,0-1,0 0,8-2,-20 2,0 1,0 0,0 0,-1-1,1 1,0-1,-1 1,1 0,0-1,-1 0,1 1,0-1,-1 1,1-1,-1 0,1 1,-1-1,0 0,1 1,-1-1,0 0,1 0,-1 0,0 1,0-1,0 0,1 0,-1 0,0 1,0-1,0 0,0 0,-1 0,1 0,0 1,0-1,0 0,-1 0,1 1,0-1,-1 0,1 0,-1 1,1-1,-1 0,1 1,-1-1,1 1,-2-1,-31-36,29 34,-12-11,1 3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1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86 481,'27'337,"26"-127,-53-209,0 1,0-1,1 1,-1-1,0 0,1 1,-1-1,1 0,-1 0,1 1,0-1,0 0,-1 0,1 0,0 0,0 0,0 0,0 0,0 0,0 0,0 0,1-1,-1 1,0 0,0-1,1 1,-1-1,0 1,1-1,-1 0,0 0,1 1,-1-1,1 0,-1 0,0 0,1-1,-1 1,1 0,-1 0,0-1,1 1,-1-1,0 1,0-1,1 0,-1 1,0-1,0 0,0 0,0 0,0 0,0 0,0 0,0 0,0 0,18-21,-2 0,0-1,-1 0,-2-1,0-1,-2-1,8-21,6-10,3-7,-17 34,2 0,1 1,2 0,0 1,4-1,-8 14</inkml:trace>
  <inkml:trace contextRef="#ctx0" brushRef="#br0" timeOffset="517.828">1 284,'161'-17,"1"7,30 7,-192 3,0-1,-1 1,1-1,0 1,0-1,0 0,0 1,0-1,0 1,0-1,0 1,0-1,0 1,0-1,0 0,0 1,0-1,0 1,0-1,1 1,-1-1,0 1,0-1,1 1,-1-1,0 1,1 0,-1-1,0 1,1-1,-1 1,1 0,-1-1,1 1,-1 0,1 0,-1-1,1 1,-1 0,1 0,-1 0,1-1,-1 1,1 0,-1 0,1 0,0 0,-1 0,1 0,-1 0,1 0,-1 1,1-1,-44-24,-47-29,74 36</inkml:trace>
  <inkml:trace contextRef="#ctx0" brushRef="#br0" timeOffset="818.643">904 1,'-24'24,"-12"18,-1 6,1-5,8-5,7-4,9-8</inkml:trace>
  <inkml:trace contextRef="#ctx0" brushRef="#br0" timeOffset="1339.595">933 198,'21'18,"-1"0,-2 1,1 1,-2 1,-1 0,-1 1,0 1,-2 0,-1 1,0 1,-2 0,-1 0,-1 1,-1 0,-1 0,-2 1,0-1,-2 1,-1 0,-1 0,-2 0,-3 22,0-32,0-1,-2 0,0 1,0-2,-2 1,0-1,0-1,-2 0,1 0,-2-1,0 0,-1-1,0 0,0-1,-1-1,-1 0,0-1,0 0,-4 0,-16 10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6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0 367,'276'-16,"-14"-14,-258 30,12-4,-1 1,1 0,0 2,0 0,0 1,1 0,-1 1,15 4,-30-5,0 1,-1 0,1-1,0 1,-1 0,1-1,-1 1,1 0,-1 0,1 0,-1 0,1-1,-1 1,0 0,0 0,1 0,-1 0,0 0,0 0,0 0,0 0,0 0,0 0,0 0,0 0,-1-1,1 1,0 0,-1 0,1 0,0 0,-1 0,1 0,-1-1,1 1,-1 0,0 0,1-1,-1 1,0 0,1-1,-1 1,0-1,0 1,1-1,-1 1,0-1,0 0,0 1,0-1,0 0,0 0,0 1,0-1,0 0,1 0,-1 0,0 0,0 0,0 0,-1-1,-18 9</inkml:trace>
  <inkml:trace contextRef="#ctx0" brushRef="#br0" timeOffset="261.099">0 650,'43'-10,"24"-2,11-1,-5 4,-8 2,-11 2,-11 3,-6 1,-6 1,-3 0,-2 1,1-1,-1 1,-4-1</inkml:trace>
  <inkml:trace contextRef="#ctx0" brushRef="#br0" timeOffset="745.072">338 0,'3'9,"0"-1,0 1,1-1,0 0,0-1,1 1,0-1,0 0,1 0,0 0,0-1,0 0,1 0,0 0,0-1,1 0,-1-1,7 3,217 97,-209-94,-1 1,0 1,0 1,-1 1,-1 1,1 1,-16-13,-1 1,1-1,0 1,-1 0,0 0,1 0,-2 0,1 1,0-1,-1 1,0-1,0 1,0 0,-1 0,0 0,0 0,0 0,0 0,-1 0,0 0,0 1,0-1,0 0,-1 0,0 0,0 0,-1 0,1 0,-1 0,0-1,-2 3,-5 6,-2-1,1 0,-2-1,0 0,0-1,-1 0,0-1,0 0,-1-1,0-1,-1 0,0-1,-7 2,-33 18,-167 83,180-76,31-16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0 368,'87'0,"201"-11,-199 1,0 3,84 7,-189 5,-2 1</inkml:trace>
  <inkml:trace contextRef="#ctx0" brushRef="#br0" timeOffset="282.707">29 508,'29'0,"29"0,8 0,-1 0,-2 0,-8 0,-7 0,-8 0,-6 0,-3 0,-3 0,-6 5,-2 2,1-1,-4-6,1-3,-4-1</inkml:trace>
  <inkml:trace contextRef="#ctx0" brushRef="#br0" timeOffset="835.769">367 1,'21'33,"1"-1,2-1,1-1,1-1,2-1,0-1,2-2,1-1,15 8,75 65,-116-92,-3-5,-1 0,0 1,1-1,-1 1,0 0,1-1,-1 1,0 0,0 0,0 0,1-1,-1 1,0 1,0-1,0 0,-1 0,1 0,0 0,0 1,-1-1,1 0,-1 1,1-1,-1 0,1 1,-1-1,0 1,0-1,0 1,1-1,-1 0,-1 1,1-1,0 1,0-1,-1 1,1-1,0 0,-1 1,0-1,1 0,-1 1,0-1,1 0,-1 0,0 0,0 1,0-1,0 0,0 0,-1 0,-170 95,157-86,-30 22,-1-3,-1-2,-38 16,27-16,42-19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20 189,'-1'1,"-1"0,1 0,0 0,-1 0,1 0,0 1,0-1,0 0,0 1,0-1,0 0,0 1,0-1,1 1,-1 0,0-1,1 1,-1-1,1 1,0 0,0 0,-1-1,1 1,0 0,1-1,-1 1,0 0,0-1,1 1,-1 0,1-1,-1 1,1-1,0 2,0 0,31 247,-21-108,19 91,-25-214,25 51,-28-70,0 0,0-1,0 1,-1-1,1 0,0 1,-1-1,1 0,0 0,-1 0,1 0,-1 0,1-1,-1 1,0 0,0-1,1 1,-1-1,0 1,0-1,-1 0,1 1,0-1,0 0,-1 0,1 1,-1-1,1 0,-1-2,38-167,115-306,-148 412,-9 59</inkml:trace>
  <inkml:trace contextRef="#ctx0" brushRef="#br0" timeOffset="429.603">584 20,'11'-4,"-1"0,1 1,0 0,-1 1,1 1,0 0,0 0,0 1,0 0,0 1,0 0,0 1,0 0,0 0,0 1,-1 1,9 4,-17-7,-1 1,1-1,-1 1,0-1,1 1,-1-1,0 1,0-1,0 1,0 0,-1 0,1 0,0-1,-1 1,1 0,-1 0,0 0,0 0,1 0,-1 0,-1 0,1 0,0 0,0 0,-1-1,1 1,-1 0,1 0,-1 0,0 0,0-1,0 1,0 0,-1 1,-47 57,36-47,-32 56,44-67,1 0,-1 0,1 0,-1 0,1 0,0 0,0 0,0 0,0 1,0-1,0 0,0 0,1 0,-1 0,1 0,0 0,-1 0,1 0,0-1,0 1,0 0,1 0,-1-1,0 1,1-1,-1 1,1-1,-1 1,1-1,0 0,-1 0,1 0,0 0,0 0,0 0,0 0,1 0,142 23,-87-15,-33-7</inkml:trace>
  <inkml:trace contextRef="#ctx0" brushRef="#br0" timeOffset="795.002">1149 443,'314'1,"-234"11,-66-8,1-1,-1-1,0 0,1-1,-1 0,0-1,1-1,-1-1,0 0,4-1,56-25,-69 20</inkml:trace>
  <inkml:trace contextRef="#ctx0" brushRef="#br0" timeOffset="1061.286">1178 640,'28'5,"30"-3,8-2,-1-2,-7 1,-9 0,-8 0,-6 0,-4 0,-2 1,-2 0,-1 0,1 5,0 2,-5-1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0,'-3'53,"81"235,7-52,-85-235,0 1,0-1,0 0,0 0,1 0,-1 0,0 0,1 0,-1 0,1-1,-1 1,1 0,-1 0,1 0,0 0,-1 0,1-1,0 1,0 0,0-1,-1 1,1-1,0 1,0-1,0 1,0-1,0 1,0-1,0 0,0 0,0 1,0-1,0 0,0 0,0 0,0 0,1 0,-1 0,0-1,0 1,0 0,0 0,0-1,0 1,0-1,-1 1,1-1,0 1,0-1,0 0,0 1,-1-1,1 0,0 1,0-1,-1 0,1 0,-1 0,1 0,-1 0,1 0,-1 0,1 0,-1 0,0 0,0 0,48-171,46-86,-63 173,-25 68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1,'15'5,"18"1,10 0,1-1,-2-6,-3-3,-3-1,-3 0,-3 2,-1 1,-1 0,0 2,-5-1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0,'131'6,"-129"-5,-1-1,1 1,0 0,-1 0,1-1,-1 1,1 0,-1 1,1-1,-1 0,0 0,1 1,-1-1,0 0,0 1,0-1,0 1,0 0,-1-1,1 1,0 0,-1-1,1 1,-1 0,0 0,1-1,-1 1,0 0,0 0,0-1,0 1,-1 0,1 0,0 0,-1-1,1 1,-1 0,0-1,1 1,-1 0,0-1,-42 66,19-43,20-21,0 0,1 0,-1 0,0 1,1-1,0 1,0 0,0 0,0 0,1 0,0 0,0 1,0-1,0 1,1-1,-1 3,4-4,0 0,0-1,0 1,1-1,0 1,-1-1,1 0,0 0,0 0,0-1,0 1,0-1,0 1,1-1,-1 0,0 0,1 0,-1-1,1 1,-1-1,0 0,1 0,-1 0,1-1,-1 1,1-1,1 0,2 1,81-2,-62 1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31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44 391,'22'-3,"1"-1,-1 0,0-2,0 0,-1-2,0 0,0-1,-1-2,0 0,8-6,-25 15,-1 1,1 0,-1-1,1 0,-1 0,1 0,-1 0,0 0,0 0,0-1,0 1,-1 0,1-1,-1 0,1 1,-1-1,0 0,0 0,0 0,0 0,0 0,-1 0,0 0,1 0,-1 0,0 0,0 0,-1 0,1 0,-1 0,1 0,-1 1,0-1,0 0,0 0,-1 0,1 1,-1-1,1 1,-1-1,0 1,0-1,0 1,0 0,-2-1,-4 0,0 0,0 1,0 0,-1 0,1 1,-1 0,1 1,-1 0,1 0,-1 0,1 1,-1 1,1 0,0 0,0 0,0 1,0 0,0 1,0-1,1 2,-1-1,1 1,1 0,-1 0,1 1,-1 0,2 0,-2 2,1-3,-1 0,2 0,-1 0,1 1,0 0,0 0,0 0,1 1,0-1,0 1,1 0,0 0,0 1,0-1,1 1,0-1,1 1,0 0,0-1,0 1,1 0,1 0,-1 0,1-1,0 1,1 0,0-1,0 1,0-1,1 0,0 0,2 2,0-2,1 0,1 0,-1-1,1 0,0 0,0-1,1 0,0 0,0 0,0-1,0 0,1-1,0 0,-1 0,1-1,0 0,0-1,6 1,9-1,0 0,0-2,1 0,-1-2,-1-1,11-3,-7 1</inkml:trace>
  <inkml:trace contextRef="#ctx0" brushRef="#br0" timeOffset="400.405">467 531,'66'-50,"-2"-3,-3-3,-2-3,14-22,-73 81,0 1,0-1,1 1,-1-1,0 1,1-1,-1 1,0-1,1 0,-1 1,0-1,1 0,-1 1,0-1,1 0,-1 1,1-1,-1 0,1 0,-1 1,1-1,-1 0,1 0,-1 0,1 0,-1 0,1 0,-1 0,1 0,-1 0,1 0,0 0,-1 0,1 0,-1 0,1 0,-1-1,1 1,-1 0,0 0,1-1,-1 1,1 0,-1-1,1 1,-1 0,0-1,1 1,-1 0,0-1,1 1,-1-1,0 1,0-1,1 1,-1-1,0 1,0-1,0 1,0-1,0 1,0-1,1 1,-1-1,0 1,-1-1,1 1,0-1,-5 42,2-31,1 0,0 0,1 0,0 0,0 0,1 0,1 1,0-1,0 0,2 6,-2-13,0 1,0-1,0 1,1-1,-1 0,1 0,0 0,0 0,0 0,0 0,0 0,1 0,-1-1,1 0,0 1,0-1,0 0,0 0,0 0,0-1,0 1,1-1,-1 0,1 0,-1 0,1 0,-1 0,1-1,-1 0,1 1,1-2,8-1,0-2,0 0,0 0,0-1,-1-1,0 0,0 0,0-1,-1-1,0 0,0-1,-1 0,-1 0,1-1,-1 0,3-6,10-17,-16 16</inkml:trace>
  <inkml:trace contextRef="#ctx0" brushRef="#br0" timeOffset="1098.048">1313 475,'21'-6,"-1"0,-1-1,1-1,-1-1,0 0,-1-2,0 0,-1-1,0-1,-1 0,4-5,-14 12,0-1,-1 1,1-1,-1 0,0-1,-1 1,0-1,0 1,0-1,-1-1,0 1,-1-1,-1 6,0 0,-1 0,0 0,1 0,-1 0,0 0,0 0,-1 0,1 0,-1 0,1 0,-1 0,0 0,0 1,0-1,0 0,-1 0,1 1,-1-1,0 1,0 0,1-1,-2 1,1 0,0 0,0 0,-1 0,1 1,-1-1,1 1,-1-1,0 1,1 0,-1 0,0 0,0 0,-6 1,0-1,0 2,1-1,-1 1,0 1,1-1,-1 1,1 1,-1 0,1 0,0 1,0 0,1 0,-1 0,1 1,0 1,0-1,0 1,1 0,0 0,0 1,1 0,0 0,0 0,0 2,1-6,0 1,1 0,0-1,0 1,0 1,0-1,1 0,0 1,0-1,0 1,0-1,1 1,-1 0,1 0,0 0,1 0,-1 0,1 0,0-1,1 1,-1 0,1 0,0 0,0 0,0 0,1 0,-1-1,1 1,0-1,1 1,-1-1,1 0,0 0,0 0,0 0,0 0,1-1,0 0,-1 1,1-1,0-1,3 3,7-1,0-1,0-1,0 1,0-2,1 0,-1-1,0 0,0-2,0 1,1-1,-1-1,-1-1,1 0,-1-1,1 0,-1-1,-1 0,1-1,-1-1,0 0,9-8,10-2,11-7,-2-3,-1-1,-2-2,-1-2,-1-1,20-26,12-41,-67 100,1 0,-1 0,1 0,-1 0,0 0,0 0,1 0,-1 0,0 0,0 1,0-1,0 0,0 0,0 0,0 0,0 0,-1 0,1 0,0 0,-1 0,1 0,0 0,-1 0,1 1,-1-1,1 0,-1 0,0 0,1 1,-1-1,0 0,0 1,1-1,-1 1,0-1,0 1,0-1,0 1,1-1,-1 1,0 0,0 0,0-1,0 1,0 0,0 0,0 0,0 0,0 0,0 0,0 0,0 0,0 1,0-1,0 0,0 1,1-1,-1 0,0 1,0-1,0 1,0-1,1 1,-1 0,0-1,1 1,-1 0,0-1,1 1,-15 9,1-1,0 2,1 0,0 0,0 2,2-1,-1 1,2 1,0 0,0 1,-3 7,12-19,-1-1,1 1,-1 0,1-1,0 1,0 0,0 0,0 0,1 0,-1 0,1 0,0 0,0 0,0 0,0 0,0 0,1 0,-1 0,1 0,0 0,0-1,0 1,0 0,0 0,1-1,-1 1,1-1,0 1,0-1,0 1,0-1,0 0,2 1,92 56,-68-45,-25-13,1 0,-1 1,0-1,0 1,0-1,0 1,0 0,0 0,-1 0,1 1,-1-1,1 1,-1-1,0 1,0 0,0 0,0 0,-1 0,1 0,-1 0,0 0,1 0,-2 1,1-1,0 0,-1 1,1-1,-1 1,0-1,0 1,0-1,-1 1,1-1,-1 0,0 1,0-1,0 0,-1 3,-10 14,0-1</inkml:trace>
  <inkml:trace contextRef="#ctx0" brushRef="#br0" timeOffset="1637.855">2527 164,'0'1,"-27"13,1 1,1 1,1 1,0 2,1 0,1 1,1 2,1 0,1 1,1 0,-5 11,22-33,0 0,0 1,0-1,0 1,0-1,0 1,1-1,-1 1,1 0,-1-1,1 1,-1 0,1-1,0 1,0 0,0-1,0 1,0 0,0 0,0-1,0 1,1 0,-1-1,1 1,-1 0,1-1,0 1,-1-1,1 1,0-1,0 1,0-1,0 0,1 0,-1 1,0-1,0 0,1 0,-1 0,1 0,-1 0,1 0,-1-1,1 1,0-1,-1 1,1-1,0 1,-1-1,1 0,0 0,-1 0,1 0,0 0,1 0,10-4,-1 0,0-1,0-1,-1 0,0-1,0 0,0 0,-1-1,0 0,4-5,10-7,223-148,-246 166,0 1,0 0,1 0,-1 0,0 0,0 1,1-1,-1 0,1 0,-1 1,1-1,-1 1,1 0,-1-1,1 1,-1 0,1 0,0 0,-1 0,1 0,-1 0,1 0,0 1,-1-1,1 0,-1 1,1-1,-1 1,0 0,1-1,-1 1,1 0,-1 0,0 0,0 0,0 0,1 0,-1 1,0-1,-1 0,1 0,0 1,0-1,0 1,-1-1,1 1,-1-1,1 1,-1-1,1 1,-1-1,0 1,0-1,0 1,0 0,0-1,0 1,0-1,-1 2,-4 23,0-1,-2 0,-1 0,0-1,-11 19,-27 86,25-27,-54 184,65-256,8-22,0 0,0-1,0 1,-1 0,-1-1,1 0,-1 1,0-1,-1-1,1 1,-1-1,-1 0,1 0,-1 0,0-1,-1 0,-3 3,9-8,-1 1,0 0,0-1,0 1,0-1,0 0,0 0,0 0,0 0,0 0,0 0,0 0,1 0,-1-1,0 1,0-1,0 0,0 1,0-1,1 0,-1 0,0 0,1 0,-1-1,1 1,-1 0,1-1,-1 1,1-1,0 1,0-1,0 1,0-1,0 0,0 0,0 0,-20-70,20-13,1 60</inkml:trace>
  <inkml:trace contextRef="#ctx0" brushRef="#br0" timeOffset="2166.504">2978 164,'-6'21,"1"-7,1-1,0 1,1 0,1 0,0 1,1-1,0 0,1 1,1 7,-1-20,0-1,1 0,-1 1,0-1,0 0,0 0,1 1,-1-1,0 0,1 0,0 0,-1 1,1-1,0 0,-1 0,1 0,0 0,0 0,0 0,0 0,0-1,0 1,0 0,0 0,0-1,0 1,0-1,0 1,1-1,-1 1,0-1,0 0,1 1,-1-1,0 0,1 0,-1 0,0 0,0 0,1 0,-1-1,0 1,1 0,-1-1,0 1,1-1,54-33,-48 28,65-56,-58 48,1 0,0 0,0 2,1 0,1 1,0 0,0 2,7-3,-23 12,1-1,-1 0,0 1,1-1,-1 1,0 0,1-1,-1 1,0 0,1 0,-1 1,0-1,1 1,-1-1,0 1,1-1,-1 1,0 0,0 0,0 0,0 1,0-1,0 0,0 1,0-1,-1 1,1 0,0-1,-1 1,0 0,1 0,-1 0,0 0,0 0,0 1,0-1,0 0,0 2,11 92,-40 111,-2 27,25-187,-3-1,-1 0,-3-1,-1 0,-3 0,-14 27,-20-11,48-60,0 0,1 0,-1 0,0-1,0 1,1 0,-1-1,0 0,0 1,0-1,0 0,0 0,0 0,0 0,1 0,-1 0,0-1,0 1,0 0,0-1,0 0,1 1,-1-1,0 0,1 0,-1 0,0 0,1 0,0-1,-1 1,1 0,-1-1,1 1,0-1,0 1,0-1,0 1,0-1,0 0,0 0,-4-12,1 1,0-1,0 0,2 0,-1 0,2 0,0-1,1 1,0 0,1 0,1-1,0 1,2-7,2 0,-1 0,2 1,1 0,1 0,0 1,1 0,1 0,1 2,1-1,0 1,1 1,1 1,6-6,-2 3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0 227,'39'0,"26"0,8 0,-5 0,-8 0,-10 0,-13 0</inkml:trace>
  <inkml:trace contextRef="#ctx0" brushRef="#br0" timeOffset="350.934">141 1,'5'33,"1"21,1 7,-2-4,-2-5,-1-8,0-6,-2-5,-5-7,-2-5,1 0,1-3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1,'2'49,"2"-1,2 1,2-1,3 0,62 186,-7-36,-43-161,-23-37,1 1,-1-1,1 1,-1-1,0 1,1-1,-1 1,1-1,-1 1,1-1,-1 0,1 1,-1-1,1 0,0 1,-1-1,1 0,-1 0,1 0,0 0,-1 0,1 1,0-1,-1 0,1 0,0 0,-1-1,1 1,-1 0,1 0,0 0,-1 0,1-1,-1 1,1 0,0 0,-1-1,1 1,-1 0,1-1,-1 1,1-1,-1 1,1-1,-1 1,0-1,1 1,-1-1,0 1,1-1,-1 1,0-1,0 0,0 1,1-1,-1 0,0 1,0-1,0 1,0-1,0 0,0 0,24-133,70-210,-66 175,-27 145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1,'-4'5,"-8"6,-5 6,-1 5,-1-1,2 0,0 2,1 2,10-4,5-5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4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0,'166'1,"-164"-1,0 0,-1-1,1 1,0 0,0 1,-1-1,1 0,0 0,0 1,-1-1,1 1,0-1,-1 1,1 0,0 0,-1 0,1 0,-1 0,1 0,-1 0,0 0,0 0,1 1,-1-1,0 1,0-1,0 1,0-1,-1 1,1-1,0 1,-1 0,1-1,-1 1,1 0,-1 0,0-1,0 1,0 0,0 0,0 0,0-1,0 1,0 0,-1 0,1-1,-1 1,0 0,1-1,-1 1,0 0,0-1,0 1,-60 70,53-66,1 1,-1 0,2 0,-1 1,1 0,0 0,1 0,0 1,0 0,1 0,0 0,-3 8,7-14,0-1,-1 0,1 0,0 0,0 1,0-1,0 0,0 0,1 0,-1 0,1 1,0-1,-1 0,1 0,0 0,0 0,0 0,0 0,1-1,-1 1,0 0,1-1,-1 1,1 0,0-1,-1 0,1 1,0-1,0 0,0 0,0 0,0 0,0-1,0 1,0 0,0-1,1 1,-1-1,0 0,0 0,0 0,2 0,96-9,-71 2,-3 1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40,'41'-11,"1"2,0 2,0 1,0 2,41 2,-80 2,0 0,1 0,-1 0,0 0,0 0,0 0,1 1,-1 0,0 0,0 0,0 0,0 0,0 0,0 1,-1-1,1 1,0 0,-1 0,1 0,-1 0,0 1,1-1,-1 0,0 1,-1 0,1-1,0 1,-1 0,1 0,-1 0,0 0,0 0,0 0,-1 0,1 0,-1 1,0-1,1 0,-1 0,-1 0,1 1,0-1,-1 3,-4 8,0-1,-1 1,-1-1,0 0,0-1,-1 1,-1-1,0-1,0 0,-10 8,-9 14,-17 15,36-41,0 1,1 0,0 1,0 0,1 0,0 1,1 0,0 0,1 0,0 1,0 0,1 0,1 0,-1 0,4-8,0 0,0 0,0 0,0 0,0 0,1 0,0 0,-1 0,1 0,0 0,0 0,0 0,1-1,-1 1,1 0,-1-1,1 0,0 1,0-1,0 0,0 0,1 0,-1 0,0 0,1 0,0-1,-1 1,1-1,0 0,0 0,-1 0,1 0,3 0,100 11,-100-12,2 1,1-1,-1 0,0 0,0-1,1 0,-1-1,0 0,0 0,0 0,0-1,-1 0,1-1,4-3,1-4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1,'16'104,"4"0,5-1,9 16,13 18,-45-137,-1 1,1-1,-1 0,0 0,1 0,-1 0,0 0,1 0,-1-1,0 1,1 0,-1-1,0 1,1-1,-1 0,0 1,0-1,0 0,0 1,1-1,-1 0,0 0,0 0,-1 0,1 0,0 0,0-1,0 1,-1 0,1 0,-1 0,1-1,-1 1,1 0,-1-1,0 1,1 0,-1-1,0 1,0 0,0-1,0 1,0-1,-1 0,3-2,133-287,-118 246,-12 24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7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1 174,'17'-6,"2"0,-1 1,1 1,0 1,-1 1,1 0,0 2,10 0,-12 0,184 0,-202 0,0-1,1 1,-1-1,1 1,-1-1,0 0,1 1,0-1,-1 1,1-1,-1 0,1 0,0 1,-1-1,1 0,0 0,0 1,-1-1,1 0,0 0,0 0,0 1,0-1,0 0,0 0,0 0,1 1,-1-1,0 0,0 0,1 0,-1 1,0-1,1 0,-1 1,1-1,-1 0,1 1,-1-1,1 0,-1 1,1-1,-1 1,1-1,0 1,-1 0,1-1,0 1,0-1,-1 1,1 0,0 0,0 0,-1-1,1 1,0 0,0 0,0 0,-1 0,2 0,-27-20,-44-54,62 57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1 225,'38'0,"32"0,9 0,-4 0,-10 0,-12 0,-9 0,-8 0,-10-4,-4-3,-7 1</inkml:trace>
  <inkml:trace contextRef="#ctx0" brushRef="#br0" timeOffset="248.042">198 0,'-5'39,"-1"21,0 6,1-3,2-8,1-9,0-6,2-7,5-3,1-2,5-6,1-6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1,-1-1,1 1,0-1,0 1,-1-1,1 1,0-1,0 1,-1-1,1 1,0-1,0 0,0 1,0-1,0 1,0-1,0 1,0-1,0 0,0 1,0-1,0 1,0-1,1 1,-1-1,0 1,0-1,1 1,-1-1,0 1,1-1,-1 1,0-1,1 1,-1 0,0-1,1 1,-1-1,1 1,-1 0,1 0,-1-1,1 1,-1 0,1 0,0 0,-1-1,1 1,-1 0,1 0,-1 0,1 0,0 0,-1 0,1 0,-1 0,1 1,40-7,-41 6,315-30,-259 31,-32-1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6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9,'-5'4,"-6"8,-1 5,6 0,8-2,10-5,2-8,3-4,0-8,-4-5,-9-7,-9 2,-9 8,-8 7,-3 9,1 3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2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1 233,'16'2,"0"-1,0-1,0 0,0-1,0-1,0 0,0-1,0-1,13-5,-12 5,0 0,0-1,-1-1,0-1,0 0,0-1,-1-1,0 0,-1-1,0-1,-1 0,0-1,0 0,9-13,-20 22,-1 1,1-1,0 1,-1-1,1 0,-1 1,0-1,0 0,0 0,0 0,-1 0,1 0,-1 0,0 0,0 0,0 0,0 0,0 0,-1 0,1 0,-1 0,0 0,0 0,-1-2,-20 35,15-9,1-1,1 1,1 0,1 0,0 1,2 20,-5 28,-53 387,16-188,32-158,3-105,8-32,4 5</inkml:trace>
  <inkml:trace contextRef="#ctx0" brushRef="#br0" timeOffset="402.59">707 176,'-56'58,"2"1,3 3,3 2,-8 19,14 10,41-91,1 0,-1 0,1 0,-1 0,1 0,0 1,0-1,0 0,0 0,0 0,0 1,1-1,-1 0,1 0,0 0,-1 0,1 0,0 0,0 0,0 0,0 0,1-1,-1 1,0 0,1-1,-1 1,1-1,0 1,-1-1,1 0,0 1,0-1,0 0,0 0,0-1,0 1,0 0,0-1,0 1,0-1,0 0,1 1,-1-1,48 1,-45-2,-1 0,0 1,1-1,0 1,-1 0,1 0,-1 0,1 1,-1 0,0 0,1 0,-1 0,0 0,1 1,-1 0,0 0,0 0,0 1,-1-1,1 1,0 0,-1 0,0 0,0 0,0 1,0-1,0 1,1 3,9 89,-9-29,2-48</inkml:trace>
  <inkml:trace contextRef="#ctx0" brushRef="#br0" timeOffset="719.272">932 656,'-5'34,"-1"15,0 5,1-7</inkml:trace>
  <inkml:trace contextRef="#ctx0" brushRef="#br0" timeOffset="966.11">1017 233,'0'0</inkml:trace>
  <inkml:trace contextRef="#ctx0" brushRef="#br0" timeOffset="1271.973">1130 910,'23'-47,"2"1,2 2,2 0,7-5,-36 48,0 0,1 1,-1-1,0 0,0 1,0-1,0 0,1 1,-1-1,0 0,1 1,-1-1,0 1,1-1,-1 1,1-1,-1 1,1-1,-1 1,1-1,0 1,-1-1,1 1,-1 0,1-1,0 1,-1 0,1 0,0 0,-1-1,1 1,0 0,-1 0,1 0,0 0,0 0,-1 0,1 0,0 0,-1 1,1-1,0 0,-1 0,1 0,0 1,-1-1,1 0,-1 1,1-1,0 1,-1-1,1 1,-1-1,1 1,-1-1,0 1,1-1,-1 1,6 43,-6-34,-1-6,1 0,0 0,0-1,0 1,0 0,1 0,-1-1,1 1,0 0,0-1,0 1,0-1,1 1,0-1,-1 0,1 0,1 0,-1 0,0 0,1 0,-1 0,1-1,0 1,0-1,0 0,0 0,0 0,0 0,1 0,-1-1,1 1,-1-1,1 0,-1 0,1-1,0 1,0-1,-1 1,1-1,0 0,-1-1,1 1,3-1,2-2,0 0,0 0,-1-1,1 0,-1 0,0-1,0 0,-1-1,1 0,-1 0,0 0,-1-1,0 0,0 0,1-1,6-14</inkml:trace>
  <inkml:trace contextRef="#ctx0" brushRef="#br0" timeOffset="1884.484">1694 797,'6'-6,"7"-4,-1-1,0 0,-1-1,-1-1,0 0,0 0,-1-1,-1 0,0 0,-1-1,-1 0,0-1,2-9,-8 23,0-1,-1 1,1 0,0 0,-1 0,1 0,-1 0,0 0,0 0,0 0,0 0,0 0,0 0,0 0,0 0,-1 1,1-1,-1 1,1-1,-1 1,0-1,0 1,1 0,-1 0,0 0,0 0,0 0,0 1,0-1,0 0,-1 1,1-1,0 1,0 0,0 0,0 0,-1 0,1 0,0 1,0-1,0 0,0 1,0 0,0-1,0 1,0 0,0 0,0 0,0 0,0 1,1-1,-1 0,0 1,1-1,-1 1,1 0,0-1,-1 1,1 0,-4 2,0-1,0 1,1-1,-1 1,1 1,0-1,1 0,-1 1,1 0,-1 0,1 0,1 0,-1 0,1 1,0-1,0 1,1 0,-1 0,1-1,0 1,1 0,0 0,0 0,0 0,0 0,1-1,0 1,0 0,1 0,0-1,0 1,0-1,0 1,1-1,0 0,0 0,1 0,-1 0,1-1,2 3,7 1,0-1,0-1,1 0,-1 0,2-1,-1-1,0-1,1 0,-1-1,1 0,0-1,0 0,-1-2,1 0,0 0,0-2,-1 1,1-2,9-3,-4-3,-1-1,-1-1,0 0,0-2,-1 0,-1 0,-1-2,0 0,-1 0,0-2,-1 0,4-10,-6 14,14-20,0-2,-3-1,-1 0,-2-2,-1 0,-2-1,-2 0,-2-2,-1 1,1-23,-14-6,2 69,-1-1,1 1,0-1,-1 1,1-1,-1 1,0-1,1 1,-1 0,0-1,0 1,0 0,0-1,0 1,0 0,0 0,0 0,0 0,-1 0,1 0,0 1,-1-1,1 0,0 0,-1 1,1-1,-1 1,1 0,-1-1,1 1,-1 0,0 0,1 0,-1 0,1 0,-1 0,1 0,-1 1,1-1,-1 0,0 1,-6 4,1 0,0 1,0-1,0 1,1 1,0-1,0 1,0 0,1 1,0-1,1 1,0 0,0 0,0 0,1 1,0-1,-1 8,-8 24,1 1,2 0,2 1,2 0,0 15,6-28,1 0,1 0,1 0,2 0,1-1,1 0,1 0,8 14,22 19,-38-61</inkml:trace>
  <inkml:trace contextRef="#ctx0" brushRef="#br0" timeOffset="2139.227">2089 430,'39'10,"21"3,7-1,-5 2,-7 0,-8-3,-13-4</inkml:trace>
  <inkml:trace contextRef="#ctx0" brushRef="#br0" timeOffset="2385.898">2682 656,'10'20,"3"0,-1-7,2-5,0-10,-4-9,-3-7,-3-1</inkml:trace>
  <inkml:trace contextRef="#ctx0" brushRef="#br0" timeOffset="2633.978">3133 402,'-33'29,"-12"19,3 6,7-1,16-10,10-7,12-10,10-9,2-3,5-4,2-4,4-2,1-2,1-2,1-1,0 1,-6-1</inkml:trace>
  <inkml:trace contextRef="#ctx0" brushRef="#br0" timeOffset="3485.985">2823 262,'0'0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71,'0'0,"-1"-1,1 1,0-1,0 1,0-1,0 1,0-1,0 1,0-1,0 1,0-1,0 1,0-1,1 1,-1-1,0 1,0-1,0 1,1-1,-1 1,0 0,0-1,1 1,-1-1,0 1,1 0,-1-1,1 1,-1 0,0-1,1 1,-1 0,1 0,-1-1,1 1,-1 0,1 0,-1 0,1 0,-1 0,1 0,-1 0,1 0,-1 0,1 0,-1 0,1 0,-1 0,1 0,-1 0,1 0,-1 0,1 1,-1-1,1 0,-1 0,1 1,-1-1,0 0,1 1,-1-1,1 0,-1 1,0-1,1 1,-1-1,0 0,0 1,1-1,-1 1,10 43,-8-29,15 55,3 0,3-2,4-1,4 6,3-21,-33-52,1 0,-1 0,1 0,-1-1,0 1,1 0,-1-1,0 1,0-1,1 0,-1 1,0-1,0 0,0 0,0 0,0 0,0 0,0 0,0 0,0 0,0 0,0 0,-1 0,1-1,0 1,-1 0,1-1,-1 1,0 0,1-1,-1 1,0 0,0-1,0 0,82-278,-70 245,2 1,1 0,2 1,14-22,-17 37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92,'326'1,"-176"22,-149-23,-1-1,1 1,-1-1,0 0,1 1,-1-1,1 1,-1-1,0 0,0 1,1-1,-1 0,0 1,0-1,0 0,0 1,1-1,-1 0,0 1,0-1,-1 0,1 0,0 1,0-1,0 0,0 1,0-1,-1 0,1 1,0-1,-1 1,1-1,-1 0,1 1,0-1,-1 1,1-1,-1 1,1-1,-1 1,0-1,1 1,-1 0,1-1,-1 1,0 0,1 0,-1-1,0 1,1 0,-1 0,0 0,1 0,-1 0,0 0,-121-74,106 60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8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0,'-19'15,"-16"13,-8 8,5 2,3-5,8-9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6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1 489,'9'8,"0"-1,1 0,0-1,0 0,0-1,1 1,0-2,0 0,0 0,1-1,-1 0,1-1,-1-1,1 0,0 0,0-1,0-1,-1 1,1-2,0 0,-1 0,1-1,-1-1,1 0,29-14,-1-1,-1-1,-1-3,-1-1,-1-1,-2-3,0 0,20-24,93-96,8 7,-155 140,1 0,0 0,0 0,0 0,0 0,0 1,0-1,0 0,0 1,0-1,0 1,0-1,0 1,0-1,0 1,0 0,1-1,-1 1,0 0,0 0,1 0,-1 0,0 0,0 0,0 0,1 1,-1-1,0 0,0 1,0-1,0 1,0-1,0 1,0-1,0 1,0 0,0 0,0-1,0 1,0 0,0 0,0 0,-1 0,1 0,0 0,-1 0,1 0,-1 0,1 0,-1 1,0-1,9 66,-12-38,-1 0,-1 0,-2-1,-1 0,-1 0,-1-1,-2 0,-9 17,4-12,0-2,-2 0,-2-1,0-1,-15 13,29-31,0-1,-1-1,-1 0,1 0,-1 0,0-1,-1-1,0 1,0-1,0-1,-1 0,0-1,0 0,0 0,0-1,0-1,-1 0,1 0,-1-1,0-1,1 0,-12-1,20 0,-1-1,1 1,0-1,0 0,0 0,0 0,0 0,0-1,1 1,-1-1,1 1,-1-1,1 0,0 0,0 0,0 0,1 0,-1-1,0-1,-5-17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7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55,'-14'13,"1"1,0 0,1 1,1 0,0 1,1 1,1-1,1 2,0-1,1 1,1 0,0 1,2-1,0 1,0 8,4-22,0 1,0-1,1 0,-1 0,1 0,1 1,-1-1,1 0,0-1,0 1,0 0,0 0,1-1,0 0,0 1,0-1,1 0,-1 0,1-1,0 1,0-1,0 0,0 0,1 0,0-1,-1 1,1-1,0 0,0-1,0 1,0-1,0 0,0 0,0 0,1-1,-1 0,0 0,0 0,0-1,1 1,-1-1,0-1,4 0,4-3,-1 1,-1-2,1 1,-1-2,0 1,0-2,-1 1,1-2,-2 1,0-1,0 0,0-1,-1 0,-1-1,1 0,-2 0,0 0,0-1,-1 0,0 0,-1 0,0 0,0-6,-4 8,-1 0,0 0,0 0,-1 0,0 0,-1 1,0-1,0 1,-1 0,-1 0,1 0,-1 0,-1 1,0 0,0 0,0 1,-1-1,0 1,0 1,-1-1,0 1,0 1,-1-1,1 1,4 3,1 0,0 0,0 0,-1 0,1 1,-1-1,0 1,1 0,-1 0,0 0,0 0,1 1,-1 0,0-1,0 1,0 1,0-1,0 1,1-1,-1 1,0 0,0 0,1 1,-1-1,1 1,-1 0,1 0,-1 0,-9 10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8,'11'-3,"0"1,1 1,-1 0,1 0,-1 1,1 1,0 0,-1 0,0 1,1 1,-1 0,0 0,5 3,-14-4,-1 0,1 0,0 0,-1 0,0 0,1 1,-1-1,0 0,0 1,0-1,-1 1,1-1,0 1,-1-1,0 1,0 0,1-1,-2 1,1-1,0 1,0 0,-1-1,1 1,-1-1,0 1,0-1,0 0,0 1,0-1,-1 0,1 1,-1-1,1 0,-1 0,0-1,0 1,0 0,0 0,0-1,0 1,0-1,0 0,-1 0,-1 1,-10 13,12-14,0 1,-1 0,1 0,0 0,0 0,0 0,0 0,1 1,-1-1,1 1,-1-1,1 1,0 0,0-1,0 1,0 0,0 0,1 0,-1-1,1 1,0 0,0 0,0 0,0 0,1 0,-1 0,1 0,-1-1,1 1,0 0,0 0,0-1,1 1,-1-1,1 1,-1-1,1 1,0 0,6 1,-1 0,0 0,1-1,0 0,0 0,0-1,0 0,0 0,0-1,1 0,-1 0,1-1,17 2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1,'11'186,"16"-98,-25 6,1-80</inkml:trace>
  <inkml:trace contextRef="#ctx0" brushRef="#br0" timeOffset="1">1 424,'29'0,"18"0,8 0,-2 0,-5 0,-6 0,-5 0,-4 0,-3 0,-2 0,-6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2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24,'-25'165,"22"291,3-347,0-109</inkml:trace>
  <inkml:trace contextRef="#ctx0" brushRef="#br0" timeOffset="422.67">0 108,'0'-1,"1"0,-1 0,0 1,0-1,0 0,1 0,-1 0,0 1,1-1,-1 0,0 0,1 1,-1-1,1 0,-1 1,1-1,0 1,-1-1,1 1,0-1,-1 1,1-1,0 1,-1 0,1-1,0 1,0 0,0-1,-1 1,1 0,0 0,0 0,0 0,-1 0,1 0,0 0,0 0,0 0,0 0,197-17,164-6,-124-4,-144 9,-75 13</inkml:trace>
  <inkml:trace contextRef="#ctx0" brushRef="#br0" timeOffset="1134.331">1045 334,'19'0,"16"0,7 0,1 0,-2 0,-3 0,-3 0,-8-5,-4-1,0-1,0 2,1 2,2 1,-5-4,0-1,-4 1</inkml:trace>
  <inkml:trace contextRef="#ctx0" brushRef="#br0" timeOffset="1387.768">1073 502,'39'0,"17"0,4 0,-4 0,-6 0,-7 0,-11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3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57,'0'5,"0"6,0 7,0 4,0 4,0 1,0 3,0-1,0 0,0 1,0-2,0 1,5-5,2-7</inkml:trace>
  <inkml:trace contextRef="#ctx0" brushRef="#br0" timeOffset="280.948">260 396,'43'0,"39"0,9 0,-5 0,-13 0,-14 0,-12 0,-14 5,-17 1,-13 0</inkml:trace>
  <inkml:trace contextRef="#ctx0" brushRef="#br0" timeOffset="701.248">345 594,'204'-38,"-202"37,0 0,0 0,0 1,1-1,-1 1,0 0,0 0,1 0,-1 0,0 0,0 0,1 0,-1 1,0-1,0 1,0 0,1 0,-1-1,0 1,0 1,0-1,0 0,-1 0,1 1,0-1,0 1,-1-1,1 1,-1 0,0 0,1 0,-1 0,0 0,0 0,0 0,0 0,0 0,-1 0,1 0,-1 1,1-1,-1 0,0 0,0 1,0-1,0 0,0 1,-1-1,1 0,-1 0,1 0,-1 1,0-1,0 1,-12 15,-1-1,0 0,-1-1,-1 0,0-2,-17 12,-5 6,-23 40,60-70,0 0,0-1,0 1,0 0,0 0,1 0,-1 0,1 0,-1 0,1 0,0 0,0 0,0 0,0 0,0 0,1 0,-1 0,0 0,1 0,-1 0,1 0,0-1,0 1,0 0,0 0,0-1,0 1,0 0,0-1,1 1,-1-1,1 0,-1 1,1-1,-1 0,1 0,0 0,0 0,0 0,-1 0,1-1,0 1,0 0,1-1,5 2,1 0,-1 0,0-1,0 0,1-1,-1 0,0 0,1-1,-1 0,0 0,1-1,-1 0,0 0,0-1,-1 0,4-2,15-7</inkml:trace>
  <inkml:trace contextRef="#ctx0" brushRef="#br0" timeOffset="1278.44">1023 509,'275'-259,"-270"255,29-26,-34 29,1 1,-1-1,1 1,-1 0,1-1,-1 1,1-1,0 1,-1 0,1-1,0 1,-1 0,1 0,0 0,-1 0,1-1,0 1,-1 0,1 0,0 0,0 0,-1 1,1-1,0 0,-1 0,1 0,0 0,-1 1,1-1,0 0,-1 1,1-1,-1 0,1 1,-1-1,1 1,-1-1,1 1,-1-1,1 1,-1-1,1 1,-1 0,0-1,1 1,-1 0,0-1,0 1,0 0,1-1,-1 1,0 0,4 33,-4-31,-1 0,1 0,0 0,0 0,0 0,0 0,1 0,-1-1,1 1,-1 0,1 0,0 0,0-1,1 1,-1 0,0-1,1 1,0-1,-1 0,1 0,0 1,0-1,0 0,1 0,-1-1,0 1,1 0,-1-1,1 0,-1 1,1-1,0 0,0 0,-1-1,8 0,0-2,0 1,-1-1,1-1,-1 0,0 0,0-1,0 0,0-1,-1 1,1-2,-1 1,0-1,-1-1,0 1,7-8,-11 12,138-120,-139 121,-1 1,1-1,0 1,0 0,-1 0,1 0,0 0,0 0,0 0,-1 1,1-1,0 1,0-1,-1 1,1-1,0 1,-1 0,1 0,-1 0,1 0,-1 0,1 0,-1 0,0 1,1-1,-1 0,0 1,0-1,0 1,0-1,0 1,-1 0,1-1,0 1,-1 0,1-1,-1 1,0 0,1 0,-1 0,0-1,0 1,0 0,0 0,0 0,-1-1,1 1,-1 0,10 28,-5-24,-1 0,1 1,0-2,1 1,-1 0,1-1,0 0,1 0,-1 0,1-1,0 0,0 0,0 0,0-1,1 0,0 0,-1-1,1 0,0 0,0 0,0-1,0 0,1-1,-1 1,0-1,0-1,0 1,1-1,-1 0,5-2,7-4</inkml:trace>
  <inkml:trace contextRef="#ctx0" brushRef="#br0" timeOffset="1543.158">1023 566,'43'0,"38"0,15 0,-4 0,-12 0,-12 0,-11 0,-11 0,-8 0,-7 0,-3-5,-1-1,-1-1,0 2,-5 2</inkml:trace>
  <inkml:trace contextRef="#ctx0" brushRef="#br0" timeOffset="2160.465">1502 678,'-397'411,"381"-386,40-37,139-145,-46 42,-84 86,83-55,-113 83,0-1,0 1,0 0,0 1,-1-1,1 0,0 1,0 0,1-1,-1 1,0 0,0 1,0-1,0 1,0-1,0 1,-1 0,1 0,0 0,0 0,0 0,-1 1,1 0,-1-1,1 1,-1 0,0 0,1 0,-1 0,0 1,0-1,-1 0,1 1,0 0,-1-1,0 1,0 0,1 0,-2 0,2 1,65 182,-67-186,1 1,-1-1,1 1,-1-1,0 1,1 0,-1-1,0 1,1-1,-1 1,0 0,0-1,0 1,0 0,1-1,-1 1,0 0,0-1,0 1,0 0,-1-1,1 1,0 0,0-1,0 1,0 0,-1-1,1 1,0-1,-1 1,1 0,0-1,-1 1,1-1,-1 1,1-1,-1 1,1-1,-1 0,1 1,-1-1,1 1,-1-1,0 0,1 0,-1 1,1-1,-1 0,0 0,1 0,-1 0,0 0,1 0,-1 0,0 0,1 0,-1 0,0 0,1 0,-1 0,0 0,1-1,-1 1,0 0,-42-19,-167-129,190 130</inkml:trace>
  <inkml:trace contextRef="#ctx0" brushRef="#br0" timeOffset="2545.135">2208 1,'9'11,"-1"0,0 1,0 0,-1 0,-1 1,0-1,-1 2,0-1,0 7,3 17,-3 1,-1-1,-1 1,-3 1,-1-1,-1 0,-3-1,0 1,-4 5,6-28,-1 17,-2 0,-1 0,-1 0,-2-1,-1-1,-2 1,0-2,-3 0,0-1,-2 0,0-1,-18 18,-41 38,58-59</inkml:trace>
  <inkml:trace contextRef="#ctx0" brushRef="#br0" timeOffset="3199.615">147 1,'-23'42,"2"2,3 1,1 1,2 0,2 1,2 0,2 1,3 0,1 4,0-12,2 0,2 0,2 1,1-1,3 0,1 0,1 0,3-1,12 35,-16-55,1-1,1 1,1-1,0-1,1 0,1 0,1-1,0 0,1-1,1 0,0-1,1-1,0 0,1-1,1-1,2 1,38 15,-33-16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4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14,'3'-2,"1"0,0 0,0 0,1 1,-1 0,0 0,0 0,1 0,-1 1,0-1,1 1,-1 0,0 1,1-1,-1 1,0-1,0 1,1 1,-1-1,0 1,0-1,0 1,0 0,-1 1,1-1,0 0,-1 1,0 0,1 0,-1 0,1 3,-4-1,-1 0,0 1,0-1,-1 0,0 0,0 0,0 0,0 0,-1 0,1-1,-1 1,-1-1,1 0,0 1,-1-2,0 1,0 0,0-1,-1 0,-3 3,-5 6,-33 46,45-56,0-1,0 0,0 1,1-1,-1 1,1 0,-1-1,1 1,-1-1,1 1,0 0,0-1,0 1,0 0,0-1,0 1,0-1,1 1,-1 0,1-1,-1 1,1-1,-1 1,1-1,0 1,0-1,0 1,0-1,0 0,0 0,0 1,0-1,0 0,1 0,-1 0,0 0,1 0,-1-1,1 1,-1 0,1-1,-1 1,1-1,7 3,-1-1,1 0,0-1,0 0,0-1,0 1,0-2,0 1,0-1,0-1,0 1,-1-2,1 1,4-3,23-4,-15 4</inkml:trace>
  <inkml:trace contextRef="#ctx0" brushRef="#br0" timeOffset="297.01">283 437,'39'-4,"26"-7,8-2,-5 2,-8 3,-10 2,-14-2,-17 0,-12 1</inkml:trace>
  <inkml:trace contextRef="#ctx0" brushRef="#br0" timeOffset="546.227">481 184,'0'38,"0"27,0 8,0-4,4-9,3-10,-1-9,-2-6,0-4,3-8,1-3,-2-5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6:00.25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875 1105,'0'543,"-25"-262,-4 5,-2 92,33 9,26-125,-28-239,-12 191,-23-18,12-55,15-96,2 0,2 1,2 0,2 0,5 37,23 114,-29 170,30-170,-28 198,25-253,-13-13,-9-117,-1 1,-1 0,0 0,-1 0,0 0,-1 0,0 1,-1-1,-1 0,-1 9,-6 33,2 0,4 0,1 0,3 11,0-41,27 145,-16 16,-5-151,-2 1,-1 0,-2 1,-1-1,-4 29,4 96,4-138,1-5</inkml:trace>
  <inkml:trace contextRef="#ctx0" brushRef="#br0" timeOffset="2954.163">848 6834,'67'1,"150"-13,-151 2,1 3,1 3,-1 3,25 4,27-1,163-3,-140-26,55 15,0-6,1-10,169 28,-169-27,-2 26,-53-26,308 26,1214 1,-1495 29,196-29,-352 0,1-1,-1 0,0-1,0-1,0 0,0-1,0 0,8-5,-4-1</inkml:trace>
  <inkml:trace contextRef="#ctx0" brushRef="#br0" timeOffset="8154.969">142 6326,'-11'-62,"11"62,-1 0,1 0,0 0,0 0,0 1,-1-1,1 0,0 0,0 0,0 0,-1 0,1 0,0 0,0 0,-1 1,1-1,0 0,0 0,-1 0,1 0,0 0,0 0,0-1,-1 1,1 0,0 0,0 0,-1 0,1 0,0 0,0 0,0 0,-1 0,1-1,0 1,2 29,33 275,-24-37,-11-242</inkml:trace>
  <inkml:trace contextRef="#ctx0" brushRef="#br0" timeOffset="8571.286">1 6241,'27'-14,"0"2,1 1,1 1,0 2,0 1,1 1,-1 1,1 2,0 0,0 3,1 0,13 3,-38-1,0-1,0 1,1 0,-1 1,-1-1,1 1,0 0,-1 1,1 0,-1-1,0 1,0 1,-1-1,1 1,-1 0,0 0,-1 0,1 1,-1-1,0 1,0 0,0 0,-1 0,0 0,0 0,-1 0,0 1,0-1,0 0,-1 1,0-1,0 1,0 0,1 3,-1 1,1 0,-2-1,1 1,-2 0,1-1,-1 1,-1-1,0 0,0 0,-1 0,0 0,-1 0,0-1,-1 0,0 0,0 0,-1-1,0 0,0 0,-1-1,0 0,0 0,-1-1,-3 2,-1-1,0-1,-1 0,1 0,-1-1,-1-1,1-1,-1 0,1 0,-1-2,0 0,0 0,1-2,-4 0,-22-15,28 3</inkml:trace>
  <inkml:trace contextRef="#ctx0" brushRef="#br1" timeOffset="15289.628">4826 1641,'-195'-81,"75"49,17 9,-102-11,-20 36,203 0,0 2,1 1,-1 0,1 2,1 0,-1 2,1 0,1 1,-1 1,2 1,0 0,0 2,1 0,-4 5,-16 20,1 1,2 2,2 1,2 1,2 2,1 1,3 1,-8 27,23-54,2 0,1 1,0 0,2 0,0 0,1 0,2 1,0-1,2 1,0-1,1 0,1 1,2 1,0-2,0 0,2-1,0 0,1 0,2-1,0 0,1 0,0-1,2-1,3 3,20 16,1-1,2-2,1-2,8 2,19 10,2-3,2-2,13 1,-45-21,32 15,-32-18,-1 3,0 1,-2 2,0 1,24 23,-40-32,-1 2,-1 0,-1 1,0 1,-1 0,-1 1,-1 1,-1 0,0 1,-2 1,0 0,-2 0,0 1,-2 0,1 3,-9-2,-2 0,0 0,-1-1,-1 0,-2 1,0-2,-1 1,-2-1,0 0,-1-1,-1 0,-1-1,-14 16,-55 74,64-90,1 0,1 1,1 1,1 0,1 1,0 1,2 0,1 1,1-1,1 2,-2 13,8-6,1 0,1 0,2 0,1 0,2 0,1-1,2 0,1 0,1 0,2-1,1-1,4 6,-6-17,1 0,1-1,0 0,1-1,1 0,1-1,0-1,1 0,0-2,19 12,-16-15,1 0,-1-2,1 0,1-2,-1 0,1-1,0-2,6 1,42 9,-19-5,1-2,0-3,0-1,19-4,-13 1,177-25,-159 19,0-3,0-4,-1-3,-1-3,53-22,20-21,-136 54,1 1,-1-2,-1 0,0 0,-1 0,0-2,0 1,-1-1,0 0,-1-1,-1 1,0-1,-1-1,0 1,-1-1,0 0,-2 0,1 0,-2 0,0 0,0-1,-1 1,-1 0,-1-1,28-183,-23 165,1 1,1 0,2 0,1 0,2 1,1 0,1 1,1 0,17-24,-25 45,22-43,3 2,2 1,3 1,1 2,2 1,29-24,190-157,-164 166,2 4,99-41,-182 91,44-16,-45 18,1 0,-1 0,0-1,0-1,0 0,-1 0,0-1,0 0,7-7,-11 4,0-1,0 0,-1 0,0-1,-1 0,-1 1,0-1,0-1,-1 1,0 0,-1-6,14-131,-10 122,-2 0,0 0,-2-1,-1 1,-1-1,-2 1,0 0,-3-4,-9-29,-2 0,-3 1,-18-33,12 43,-2 0,-3 2,-2 1,-1 2,-3 1,-1 2,-2 1,-2 2,-41-28,31 21,30 25,0 1,-2 0,0 2,-1 1,-15-7,34 19,0 0,-1 0,0 0,0 1,0 0,0 1,0 0,-1 0,1 0,-1 1,0 0,1 0,-1 1,1 0,-1 0,0 1,1 0,-1 1,1-1,-1 1,1 1,0-1,-5 4,-238 154,203-126,21-17,1 1,0 2,1 0,1 2,2 0,-9 12,12-10,10-9,-1 0,-1-1,0 0,-1 0,-1-1,0-1,0 0,-2 0,1-1,-1-1,-1-1,0 0,0 0,0-2,-1 0,0-1,-1 0,-11 1,8-6,1-2,0 0,-1-1,1-1,0-1,0-1,0 0,1-1,0-1,0-1,0-1,1 0,1-2,-8-5,-87-37,93 47,-10-2,0-1,1-1,0-2,1-1,-16-10,17 7,-1 2,0 1,-1 1,0 1,-24-6,-57-16,95 22</inkml:trace>
  <inkml:trace contextRef="#ctx0" brushRef="#br1" timeOffset="100937.78">6407 2854,'1'-3,"-1"0,0 0,0 0,0 0,0 0,-1 0,1 0,-1 0,0 0,1 0,-1 0,-1 0,1 1,0-1,-1 0,1 1,-1-1,0 1,0-1,0 1,0 0,0 0,-1 0,1 0,0 0,-1 1,0-1,1 1,-1-1,0 1,0 0,0 0,0 0,0 1,0-1,0 1,0-1,0 1,0 0,0 0,0 1,-2-1,-15 5,1 1,0 0,0 1,1 1,0 1,0 0,1 2,0 0,1 0,0 2,-7 7,11-9,1 0,1 0,0 1,0 0,1 1,0 0,2 1,-1 0,2 0,-1 1,2-1,0 1,1 0,1 1,0-1,1 1,0-1,2 14,1-18,0 0,1 0,1 0,0-1,1 1,0-1,0 0,1 0,0 0,1-1,0 0,0 0,1 0,0-1,1 0,0 0,0-1,1 0,0-1,0 1,0-2,1 1,0-2,0 1,0-1,0-1,1 1,0-2,-1 0,10 1,-4-2,0 0,0-2,0 0,0 0,-1-2,1 0,-1 0,1-2,-1 0,0-1,-1 0,0-1,0-1,0 0,2-3,-11 8,0-1,0 0,-1 0,1 0,-1-1,0 0,-1 1,1-1,-1-1,0 1,0 0,-1-1,1 1,-1-1,0 0,-1 0,0 0,1 0,-2 0,1 0,-1 0,0 0,0 0,-1 0,0 0,0 0,0 0,-1 0,1 0,-2 0,1 1,0-1,-1 1,0 0,-1-1,1 2,-1-2,-1 1,-1 1,1-1,-1 1,0 0,0 0,-1 1,1 0,-1 0,0 0,1 1,-1 0,0 0,0 1,0 0,-1 0,1 1,0 0,0 0,0 0,-1 1,1 0,0 1,0-1,0 1,-3 2,11-4,-1 1,0-1,1 0,-1 0,0 1,0-1,1 0,-1 1,0-1,0 0,1 1,-1-1,0 0,0 1,0-1,0 1,0-1,0 0,0 1,0-1,0 0,0 1,0-1,0 1,0-1,0 0,0 1,0-1,0 1,0-1,0 0,0 1,-1-1,1 0,0 1,0-1,-1 0,1 1,0-1,0 0,-1 1,1-1,0 0,-1 0,1 1,0-1,-1 0,1 0,0 0,-1 0,1 1,38 3,197-33,-211 28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8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1,'47'21,"-43"-20,2 0,-4-2,0 1,-1-1,1 1,0 0,0 0,0 0,0 0,0 0,-1 0,1 0,0 0,0 1,0-1,-1 1,1 0,0-1,-1 1,1 0,0 0,-1 0,1 0,-1 0,1 0,-1 1,0-1,0 0,1 1,-1-1,0 1,0-1,0 1,-1 0,1-1,0 1,-1 0,1 0,-1-1,1 1,-1 0,0 0,0 0,0 0,0-1,0 1,0 0,0 0,0 0,-1 0,-11 20,-14 38,26-59,0 1,0-1,0 1,0 0,0-1,0 1,1-1,-1 1,0 0,1-1,-1 1,1-1,0 1,0-1,-1 0,1 1,0-1,0 0,0 0,0 1,1-1,-1 0,0 0,0 0,1 0,-1-1,0 1,1 0,-1 0,1-1,-1 1,1-1,-1 1,1-1,0 0,-1 0,1 0,0 0,8 2,0-1,0-1,1 0,-1-1,0 0,0 0,0-1,0 0,0-1,0 0,1-1,-9 3,18-5</inkml:trace>
  <inkml:trace contextRef="#ctx0" brushRef="#br0" timeOffset="400.121">396 339,'28'0,"20"0,6 0,-1 0,-5-5,-6-1,-5 0,-4 1,-3 2,-2 1,-5-4,-7-1</inkml:trace>
  <inkml:trace contextRef="#ctx0" brushRef="#br0" timeOffset="659.636">593 85,'-5'39,"-1"26,0 8,1-4,6-10,4-9,-1-8,1-7,-2-5,-1-2,0-6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1 198,'0'12,"17"261,-13-236,-5-31,1 0,0 0,0 0,1 1,0-1,0-1,0 1,0 0,1 0,0 0,1-1,-1 1,1-1,0 0,0 1,1-1,-1-1,1 1,0 0,1-1,-1 0,0-4,0 0,0-1,0 1,0-1,0 0,0 0,0 0,-1 0,1-1,0 0,-1 0,1 0,-1 0,0 0,0-1,0 1,0-1,0 0,0 0,-1 0,1 0,-1 0,0-1,0 1,0-1,0 1,-1-1,1 0,-1 0,0 0,0 1,-1-1,1-4,5-5,93-235,-91 230</inkml:trace>
  <inkml:trace contextRef="#ctx0" brushRef="#br0" timeOffset="2248.867">678 0,'-29'19,"-14"17,-4 6,9-4,18-9,11-13,7-10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1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0 138,'343'-52,"-343"52,1 0,0 0,0 0,-1 1,1-1,0 0,0 0,-1 0,1 0,0 0,0 0,0-1,-1 1,1 0,0 0,0-1,-1 1,1 0,0-1,-1 1,1 0,0-1,-1 1,1-1,-1 1,1-1,-1 1,1-1,-1 0,1 1,-1-1,1 0,-1 1,0-1,1 0,-1 0,0 1,0-1,0 0,1 0,-1 1,0-1,0 0,0 0,0 1,0-1,0 0,-1 0,1 1,0-1,0 0,0 0,-1 1,1-1,0 0,-1 1,1-1,-1 0,1 1,-1-1,1 0,-1 1,1-1,-1 1,-44-25,-22 1,46 18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99,'201'1,"-199"-2,0 1,1-1,-1 1,0 0,1-1,-1 1,1 0,-1 1,0-1,1 0,-1 1,0-1,1 1,-1 0,0-1,0 1,0 0,0 1,1-1,-1 0,-1 1,1-1,0 1,0-1,-1 1,1 0,-1 0,1 0,-1 0,0 0,1 0,-1 0,0 0,-1 0,1 0,0 1,-1-1,1 0,-1 1,1-1,-1 0,0 1,0 0,-5 9,0-1,0 0,-1 0,0-1,-1 0,0 0,-1 0,0-1,0 0,-1-1,0 0,-1 0,-2 1,2-2,1 0,0 1,0 0,1 0,0 1,0 0,1 1,0 0,1 0,0 0,1 1,0 0,0 0,-1 7,4-12,1-1,-1 1,1-1,1 1,-1 0,1-1,0 1,0 0,0 0,1-1,0 1,0 0,1-1,0 1,0-1,0 0,0 0,1 1,0-2,0 1,0 0,0 0,1-1,0 0,0 0,0 0,1 0,-1-1,1 1,0-1,0 0,0-1,0 1,2-1,4 1,1 0,0-1,-1-1,1 0,0 0,0-2,0 1,0-1,-1-1,1 0,0-1,-1 0,0-1,0 0,0-1,0 0,0 0,-1-1,0-1,-1 0,8-7,-3 4</inkml:trace>
  <inkml:trace contextRef="#ctx0" brushRef="#br0" timeOffset="496.157">622 15,'-1'45,"3"0,2 0,1-1,3 0,1 0,3 0,1-1,2-1,12 22,-27-62,0-1,0 0,0 0,1 1,-1-1,0 0,1 1,-1-1,1 0,-1 0,1 0,-1 0,1 1,0-1,0 0,0 0,-1 0,1-1,0 1,0 0,0 0,1 0,-1-1,0 1,0 0,0-1,0 1,1-1,-1 0,0 1,0-1,1 0,-1 0,0 1,1-1,-1 0,0-1,1 1,-1 0,0 0,0 0,1-1,-1 1,0-1,0 1,1-1,-1 1,0-1,0 0,0 1,0-1,0 0,0 0,0 0,0 0,0 0,41-136,-35 108,1 0,2 0,0 1,2 0,2 1,0 0,7-7,53-73,-60 88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5,-4 1,-11 0,-10-1,-11-2,-7-1,-5-1,-8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1,'-5'4,"4"3,1-6,-4-2,-1-2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1,'95'347,"-39"-197,-56-149,0-1,0 1,0 0,0 0,0-1,1 1,-1 0,0-1,1 1,-1 0,0-1,1 1,-1 0,1-1,-1 1,1-1,-1 1,1-1,-1 1,1-1,0 1,-1-1,1 0,0 1,-1-1,1 0,0 1,-1-1,1 0,0 0,0 0,-1 0,1 0,0 0,0 0,-1 0,1 0,0 0,0 0,-1 0,1 0,0-1,-1 1,1 0,0-1,-1 1,1 0,0-1,-1 1,1-1,-1 1,1-1,0 1,-1-1,1 1,-1-1,23-42,-20 36,177-366,-166 349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5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1 118,'363'0,"-295"-11,-86-15,-58-38,62 48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244 199,'-17'-44,"16"38,0 0,-1 1,1-1,-1 1,-1 0,1-1,-1 1,0 0,0 1,-1-1,1 0,-1 1,0 0,0 0,0 0,-2-1,4 5,1-1,-1 0,1 1,-1-1,1 1,-1 0,0-1,1 1,-1 0,0 0,1 0,-1 0,0 0,1 0,-1 1,1-1,-1 0,0 1,1 0,-1-1,1 1,-1 0,1 0,0-1,-1 1,1 0,0 0,0 1,-1-1,1 0,0 0,0 1,0-1,1 0,-1 1,0-1,0 1,1-1,-1 1,0 0,-18 67,19 227,11-115,8 63,7 3,-26-245,0 0,0 0,0 0,0 0,-1 1,1-1,-1 0,0 0,1 0,-1 0,0 0,0-1,0 1,0 0,0 0,-1-1,1 1,-1 0,1-1,-1 1,1-1,-1 0,0 0,1 0,-1 1,0-2,0 1,0 0,0 0,0 0,0-1,0 0,0 1,0-1,-1 0,1 0,0 0,0 0,0 0,0 0,0-1,-1 1,-5-2,1 0,0 0,0 0,1-1,-1 0,0 0,1-1,0 0,0 0,0 0,0-1,0 0,-7-9</inkml:trace>
  <inkml:trace contextRef="#ctx0" brushRef="#br0" timeOffset="986.425">695 227,'0'-8,"-1"-1,0 1,0 0,-1 0,0 1,0-1,-1 0,0 1,0-1,-1 1,0 0,0 0,-1 0,0 1,0 0,0 0,-1 0,0 0,0 1,-2-1,6 5,-1 1,1 0,-1 0,1 1,-1-1,1 0,0 1,-1 0,1-1,0 1,-1 0,1 0,0 0,0 1,0-1,0 0,0 1,0-1,0 1,1 0,-1 0,0-1,1 1,0 0,-1 1,1-1,0 0,0 0,0 0,0 1,0-1,1 0,-1 1,1-1,0 0,-1 1,1-1,0 1,0-1,1 2,-28 166,26-147,2 0,0 0,1 0,2-1,0 1,1-1,2 0,0 0,4 7,24 89,-3 42,-23-111,-5-34,-1-1,0 1,-1-1,-1 1,-1 0,0 0,0 0,-2 0,0 0,1-7,-1 1,0-1,-1 0,0 0,0 0,-1 0,0 0,0-1,-1 0,0 0,0 0,-1 0,0-1,0 0,0 0,-1 0,0-1,0 0,0-1,-1 1,1-1,-3 0,-6 0,2-4</inkml:trace>
  <inkml:trace contextRef="#ctx0" brushRef="#br0" timeOffset="3868.593">1203 594,'14'16,"-2"1,0 0,0 1,-2 1,0-1,-1 2,3 11,6 9,62 171,-80-210,0 0,0 0,1 0,-1 0,0 0,0 0,1 0,-1 0,0 0,1 0,-1 0,1-1,-1 1,1 0,-1 0,1 0,0-1,-1 1,1 0,0 0,0-1,0 1,-1-1,1 1,0-1,0 1,0-1,0 1,0-1,0 0,0 0,0 0,0 1,0-1,0 0,0 0,0 0,0 0,0 0,0-1,0 1,0 0,0 0,0-1,0 1,0-1,0 1,0 0,-1-1,1 0,0 1,0-1,0 0,-1 1,1-1,0 0,-1 0,1 1,-1-1,1-1,46-124,-32 71,30-126,-44 158</inkml:trace>
  <inkml:trace contextRef="#ctx0" brushRef="#br0" timeOffset="4308.17">1260 283,'28'0,"20"0,6 0,-1 0,-5 0,-6 0,-9 0</inkml:trace>
  <inkml:trace contextRef="#ctx0" brushRef="#br0" timeOffset="17663.01">1260 1,'-10'3,"0"0,1 1,0 0,0 0,0 1,1 1,-1 0,1 0,0 0,1 1,0 0,0 0,0 1,1 0,0 0,1 1,0-1,0 1,1 0,-1 2,5-10,-28 52,2 1,3 2,2 0,1 7,2-8,2 1,3 1,2 0,-1 34,10-74,1 1,1-1,1 0,0 1,1-1,1 0,0 0,1 0,1 0,1-1,1 0,0 0,1 0,0-1,1 0,1-1,5 6,5-4,0-1,0 0,2-2,-1 0,2-2,0 0,0-2,1 0,0-2,0 0,1-2,-1 0,1-2,1-1,3-1,8 4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81 226,'-19'24,"-12"12,1 1</inkml:trace>
  <inkml:trace contextRef="#ctx0" brushRef="#br0" timeOffset="2349.408">278 1,'72'162,"-56"-118,-3 1,-1-1,-2 2,-2 0,-2 0,-3 0,-1 20,-2-50,-1 1,0 0,-2 0,0-1,0 0,-2 1,0-2,-1 1,0 0,-1-1,-1 0,-1-1,0 0,0 0,-2-1,0 0,0-1,-1 0,0-1,-1 0,-1-1,-1 0,-53 28,37-26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8:40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133 14,'-2'-2,"1"1,-1 0,0-1,0 1,0 0,0 0,0 0,0 1,0-1,0 0,0 1,0-1,-1 1,1 0,0-1,0 1,-1 0,1 1,0-1,0 0,0 1,0-1,-1 1,1-1,0 1,0 0,0 0,0 0,0 0,0 1,1-1,-1 0,0 1,1-1,-1 1,1 0,-2 1,-1 1,0 0,0 0,0 1,1 0,0 0,-1 0,2 0,-1 0,1 1,0-1,0 1,0-1,0 6,2-9,0 0,0 0,1 0,-1 1,1-1,0 0,-1 0,1-1,0 1,0 0,0 0,1 0,-1-1,0 1,1 0,-1-1,1 1,-1-1,1 0,0 0,-1 1,1-1,0 0,0 0,0-1,0 1,0 0,0-1,0 1,0-1,0 1,0-1,1 0,-1 0,0 0,0 0,0-1,0 1,0 0,0-1,0 1,0-1,0 0,0 0,0 0,0 0,0 0,-1 0,1 0,0-1,-1 1,1-1,-1 1,1-1,-1 1,0-1,0 0,0 0,0 0,0 0,1-1,-1 2,1-1,0 0,-1 1,1-1,-1 0,1 0,-1 0,0 0,0 0,0 0,0-1,0 1,-1 0,1 0,-1-1,1 1,-1 0,0-1,0 1,0-1,0 1,0 0,-1-1,1 1,-1 0,1-1,-1 1,0 0,0 0,0 0,0 0,0-1,0 2,-1-1,1 0,-1 0,0 0,1 1,-1-1,0 0,0 1,0 0,0 0,0-1,0 1,0 0,0 0,-1 1,1-1,0 0,0 1,-1 0,-1 0,0 0,1 0,-1 1,1-1,0 1,-1 0,1 0,0 1,-1-1,1 1,0-1,0 1,0 0,0 0,1 0,-1 1,0-1,1 1,0-1,-1 1,1 0,0 0,0 0,1 0,-1 0,1 1,-1-1,1 0,0 1,1-1,-1 0,0 1,1-1,0 2,1-3,0 0,1 0,-1 0,1-1,0 1,0 0,-1-1,1 1,0-1,0 0,1 1,-1-1,0 0,0 0,0-1,1 1,-1 0,0-1,1 1,-1-1,1 0,-1 0,1 0,-1 0,0 0,1 0,-1-1,1 1,-1-1,0 0,0 0,1 0,-1 0,0 0,0 0,0 0,0-1,0 1,0-1,0 1,-1-1,1 0,0 0,-1 0,1 1,0 0,-1 0,1 0,-1-1,1 1,-1 0,1-1,-1 1,0-1,0 1,0-1,0 0,0 1,0-1,0 0,0 0,-1 0,1 1,-1-1,1 0,-1 0,0 0,0 0,0 0,0 0,0 0,0 0,-1 0,1 0,0 0,-1 1,0-1,1 0,-1 0,0 0,0 1,0-1,0 0,0 1,0-1,-1 1,1-1,-1 2,0-1,0 1,0 0,0-1,0 1,0 0,1 0,-1 1,0-1,0 0,0 0,0 1,0-1,1 1,-1 0,0 0,0-1,1 1,-1 0,1 0,-1 1,1-1,-1 0,0 1,0-1,-12 10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00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0,'-19'38,"-11"23,-1 5,5-8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9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0,'-19'34,"-7"10</inkml:trace>
  <inkml:trace contextRef="#ctx0" brushRef="#br0" timeOffset="582.423">356 423,'-32'20,"1"2,2 2,0 0,2 2,0 1,2 2,-18 26,40-53,0 0,1 1,-1-1,1 1,-1-1,1 1,0 0,0 0,0 0,1 0,-1 0,1 0,-1 0,1 1,0-1,0 0,1 1,-1-1,1 1,0-1,-1 1,2-1,-1 1,0-1,1 1,-1-1,1 1,0-1,0 0,1 1,-1-1,1 0,-1 0,1 0,0 0,0 0,0 0,1-1,-1 1,0-1,1 0,0 1,0-1,0 0,0 0,9-1,0 0,0 0,0-1,0 0,0-1,0-1,0 0,0 0,-1-1,1-1,-1 0,0-1,0 0,0 0,-1-1,1 0,-1-1,-1-1,0 1,0-1,0-1,3-4,6-1,4-5,-1 0,0-1,-2-1,0 0,-1-2,-2 0,0-1,-2-1,0 0,-2-1,-1 0,-1-1,-1 0,-1 0,-2-1,0 0,-2-1,-1 1,-2-1,-1 0,1 26,-1-1,0 0,0 1,0-1,0 1,-1-1,0 1,1-1,-1 1,0-1,-1 1,1 0,-1-1,1 1,-1 0,0 0,0 0,0 0,-1 1,1-1,-1 1,1-1,-1 1,0 0,0 0,0 0,0 0,0 0,-1 1,1 0,0-1,-1 1,1 0,-1 1,1-1,-1 1,1-1,-1 1,0 0,1 1,-1-1,1 0,-1 1,1 0,-1 0,-2 1,-6 7,1 0,0 1,1 0,0 0,1 1,0 1,0-1,2 2,-1-1,1 1,1 0,1 0,0 1,-2 5,3-7,0 1,1-1,1 1,-1 0,2 0,0 1,1-1,0 0,1 0,0 0,1 0,0 0,1 0,1 0,0-1,1 0,0 0,1 0,0 0,1-1,0 0,1 0,6 6,-8-10,2 0,-1-1,1 1,0-1,0-1,1 0,-1 0,1 0,1-1,-1-1,0 0,1 0,6 1,5-1</inkml:trace>
  <inkml:trace contextRef="#ctx0" brushRef="#br0" timeOffset="1049.019">836 479,'-8'10,"0"1,1 0,1 0,0 1,0-1,1 1,1 0,0 1,1-1,0 1,1 0,0 0,1 1,1-11,0-1,0 1,1-1,-1 1,0-1,1 1,0-1,0 1,0-1,0 0,0 0,0 1,1-1,-1 0,1 0,-1 0,1 0,0-1,0 1,-1 0,1-1,1 1,-1-1,0 0,0 0,0 1,1-1,-1-1,0 1,1 0,-1-1,1 1,-1-1,1 0,-1 0,1 0,-1 0,1 0,-1 0,1-1,-1 1,1-1,-1 0,1 1,-1-1,0 0,1-1,-1 1,0 0,0-1,0 1,0-1,1-1,22-13,-1-2,0-1,-2-1,0 0,8-12,54-58,-59 73,-16 38,-27 314,18 34,-21-259,20-107,-1 0,0 0,1 0,-1 0,0 0,0 0,-1 0,1-1,-1 1,1-1,-1 0,0 0,0 0,0 0,0 0,0 0,0-1,0 0,-1 0,1 1,0-2,-1 1,1 0,-1-1,1 0,-1 1,1-1,-1-1,1 1,-1 0,1-1,0 0,0 0,0 1,0-2,0 1,0 0,1-1,-1 1,0-1,1 0,-1 0,1 0,0 0,-1 0,1 0,0-1,0 1,1-1,-1 1,0-1,1 0,0 0,-1 0,1 0,0 0,1 0,-1 0,0 0,1-1,-4-98,5 85,1-41,-1 33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269 475,'-23'10,"0"1,1 1,0 1,1 1,0 1,1 1,1 0,0 1,2 2,-12 14,-2 29,30-61,1 1,0-1,-1 1,1-1,0 1,0-1,0 1,0 0,1-1,-1 1,0-1,1 1,-1-1,1 0,-1 1,1-1,-1 1,1-1,0 0,0 0,0 1,0-1,0 0,0 0,0 0,0 0,0 0,1 0,-1 0,0-1,1 1,-1 0,1-1,-1 1,0-1,1 1,-1-1,1 0,-1 1,1-1,-1 0,1 0,12-1,-1 0,0-1,0 0,0-1,0-1,0 0,-1 0,1-2,-1 1,0-2,-1 1,0-2,7-5,21-17,-3-1,0-2,-2-1,17-25,-34 40,3-3,-1 0,-2-2,0 0,-1-1,-1 0,-2-2,0 1,-2-2,-1 1,-1-2,-2 1,2-12,-8 35,0 1,0-1,0 1,-1-1,1 1,-1-1,0 0,-1 1,1-1,-1 1,1-1,-2 1,1-1,0 1,-1 0,0 0,0-1,0 1,0 0,-1 1,1-1,-1 0,0 1,0-1,-1 1,1 0,-1 0,1 1,-1-1,0 0,0 1,0 0,0 0,0 1,-1-1,1 1,-1 0,1 0,-1 0,1 0,-1 1,1 0,-1 0,1 0,-1 1,0-1,1 1,-1 0,1 0,-1 1,-10 7,0 1,1 0,1 1,-1 0,2 1,0 1,0 0,1 1,1 0,0 0,1 1,0 0,1 1,1 0,1 0,0 1,1 0,1 0,0 0,2 0,0 0,1 1,0 4,2-6,0 0,1-1,0 1,1-1,1 1,1-1,0 0,1 0,0-1,2 0,-1 0,2-1,0 0,0 0,1-1,1 0,0-1,0 0,1-1,1 0,-1-1,2 0,-1-1,1 0,3 0,29-5,-25-6</inkml:trace>
  <inkml:trace contextRef="#ctx0" brushRef="#br0" timeOffset="249.027">946 335,'-29'38,"-14"27,-4 8,5-5,10-8,5-10,9-8,6-8,5-3,4-13,3-14,1-7</inkml:trace>
  <inkml:trace contextRef="#ctx0" brushRef="#br0" timeOffset="431.899">720 249,'10'43,"12"29,3 7,2-5,-4-11,0-11,-1-9,2-12,-3-7,-1-8,-4-10,-4-7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2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1 367,'921'0,"-985"5,38 1</inkml:trace>
  <inkml:trace contextRef="#ctx0" brushRef="#br0" timeOffset="247.355">86 508,'38'5,"42"1,17 1,1-2,-6-2,-15-1,-10 0,-11-2,-11 0,-9 5,-5 1,-3-1,-1 0,-6-2</inkml:trace>
  <inkml:trace contextRef="#ctx0" brushRef="#br0" timeOffset="669.568">565 0,'88'88,"-80"-81,217 131,-75-52,-138-78,0 0,-1 1,1 0,-2 0,1 2,-2-1,1 1,3 7,-11-15,1 0,-1 0,-1 1,1-1,0 0,-1 1,0-1,0 1,0 0,0-1,0 1,-1 0,0 0,0-1,0 1,0 0,0 0,-1-1,0 1,0 0,0-1,0 1,0 0,-1-1,1 0,-1 1,0-1,0 0,0 0,-1 0,1 0,-1 0,1-1,-2 2,-146 91,104-71,-312 144,299-131,46-28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480 509,'1'-1,"-1"-1,0 1,0-1,0 0,0 1,0-1,-1 1,1-1,-1 1,1-1,-1 1,1-1,-1 1,1-1,-1 1,0 0,0-1,0 1,0 0,0 0,0-1,0 1,-1 0,1 0,0 0,0 1,-1-1,1 0,-1 0,1 1,-1-1,1 1,-1-1,1 1,-1 0,1-1,-1 1,0 0,1 0,-1 0,1 0,-1 0,0 1,1-1,-1 0,1 1,-1-1,1 1,-1 0,1-1,0 1,-1 0,1 0,0 0,-1 0,1 0,0 0,0 0,0 1,0-1,0 0,0 0,0 1,1-1,-1 2,-4 8,1 1,1 0,0 0,1 0,0 0,0 0,2 0,-1 1,2-1,0 0,0 3,1 19,0 418,-2-433,-1 1,0-1,-2 0,0 1,-1-1,-2 0,1-1,-3 2,8-19,-1 0,0-1,1 1,-1-1,0 1,1-1,-1 1,0-1,0 1,0-1,1 0,-1 1,0-1,0 0,0 0,0 0,0 0,0 1,1-1,-1 0,0-1,0 1,0 0,0 0,0 0,0 0,1-1,-1 1,0 0,0-1,0 1,1-1,-1 1,0-1,1 1,-1-1,0 0,1 1,-1-1,0 0,1 1,-1-1,1 0,0 0,-1 1,1-1,0 0,-1 0,1 0,0 0,0 1,0-1,-1 0,1 0,0 0,0 0,0 0,1 0,-1 0,0 1,0-1,-8-20</inkml:trace>
  <inkml:trace contextRef="#ctx0" brushRef="#br0" timeOffset="299.661">0 481,'44'0,"32"-5,14-1,-3 0,-8 1,-12-3,-13-1,-10 2,-9 1,-4 3,-4 0,-6-2,-2-2,1 2,2 5,-3 8,0 3,-4-1</inkml:trace>
  <inkml:trace contextRef="#ctx0" brushRef="#br0" timeOffset="688.708">820 791,'33'5,"26"1,8 1,-4-2,-6-2,-9-1,-8 0,-6-2,-3 0,-3 0,-6 0</inkml:trace>
  <inkml:trace contextRef="#ctx0" brushRef="#br0" timeOffset="934.246">876 989,'38'0,"23"0,5 0,-3 0,-8 0,-9 0,-2-4,-4-3,-9 1</inkml:trace>
  <inkml:trace contextRef="#ctx0" brushRef="#br0" timeOffset="1304.165">2174 256,'0'14,"0"15,0 6,0 3,5 0,1-3,0-1,-1-3,3-5,1-4,-2 0,-1 1,2-3,0-1,-1 1,3-2,0-4</inkml:trace>
  <inkml:trace contextRef="#ctx0" brushRef="#br0" timeOffset="1552.509">1977 707,'38'0,"37"0,11 0,-6 0,-10 0,-13 0,-16 0</inkml:trace>
  <inkml:trace contextRef="#ctx0" brushRef="#br0" timeOffset="1901.012">2032 904,'33'6,"-22"-5,0 0,-1 1,1 1,0-1,-1 2,0-1,0 2,0-1,0 1,-1 1,0-1,7 7,-14-10,-1-1,1 1,-1 0,0 0,0-1,0 1,0 0,0 0,0 0,0 0,-1 0,1 0,-1 0,0 1,1-1,-1 0,0 0,0 0,0 0,0 0,-1 0,1 1,-1-1,1 0,-1 0,0 0,0 0,0 0,0 0,0-1,0 1,0 0,-1 1,-56 56,44-46,8-9,1 0,0 1,0-1,1 1,-1 0,1 1,0-1,0 1,1-1,0 1,0 0,0 0,1 1,0-1,0 1,0-1,1 1,0 0,3-4,0 0,0 0,0 0,1-1,-1 1,1-1,0 1,0-1,0 0,0 0,0 0,0 0,0-1,1 1,-1-1,0 0,1 0,0 0,-1 0,1-1,-1 0,1 1,0-1,-1 0,1-1,-1 1,1-1,2 0,-1 1,73-14,-59 7</inkml:trace>
  <inkml:trace contextRef="#ctx0" brushRef="#br0" timeOffset="2553.356">2682 594,'21'-28,"2"2,0 0,2 1,1 2,1 1,1-1,32-25,-60 47,1 0,0-1,1 1,-1 0,0 0,0 0,0 1,1-1,-1 0,0 0,1 1,-1-1,0 1,1-1,-1 1,1-1,-1 1,1 0,-1 0,1 0,-1 0,1 0,-1 0,1 0,-1 0,1 1,-1-1,1 1,-1-1,0 1,1-1,-1 1,0 0,1 0,-1 0,0-1,0 1,0 0,0 1,0-1,0 0,0 0,0 0,0 1,0-1,-1 0,1 1,0-1,-1 0,1 1,-1-1,0 1,1-1,-1 1,0-1,0 1,2 4,40 75,-40-79,0 1,0-1,0-1,0 1,0 0,0 0,1-1,-1 1,1-1,-1 0,1 0,0 0,-1 0,1 0,0-1,0 1,0-1,-1 0,1 0,0 0,0 0,0 0,0 0,-1-1,1 1,0-1,0 0,-1 0,1 0,0 0,-1-1,18-8,-1-2,0 0,-1-2,0 0,-1 0,12-15,33-26,-62 53,1 1,-1 0,1 0,0 0,0 0,-1 0,1 0,0 0,0 0,0 0,0 0,0 1,0-1,0 0,1 1,-1-1,0 1,0-1,0 1,1-1,-1 1,0 0,0 0,1 0,-1-1,0 1,1 0,-1 1,0-1,0 0,1 0,-1 0,0 1,0-1,1 1,-1-1,0 1,0 0,0-1,0 1,0 0,0 0,0-1,0 1,0 0,0 0,0 0,0 0,-1 0,1 1,0-1,-1 0,1 0,-1 0,1 1,11 126,-7-105,-1-2</inkml:trace>
  <inkml:trace contextRef="#ctx0" brushRef="#br0" timeOffset="2818.438">2766 763,'44'0,"37"0,16 0,-5-5,-8-1,-9 0,-12 1,-12 1,-11 2,-6 1,-4 0,-3 1,-2 0,-4 6,-1 0,-4 1</inkml:trace>
  <inkml:trace contextRef="#ctx0" brushRef="#br0" timeOffset="3402.541">3049 1074,'-214'314,"264"-383,149-178,-63 115,-83 95,-52 36,0 0,0 1,0-1,1 0,-1 1,0-1,1 0,-1 1,0 0,1-1,-1 1,1 0,-1 0,1 0,-1 0,0 0,1 0,-1 0,1 0,-1 1,1-1,-1 0,0 1,1-1,-1 1,0 0,0-1,1 1,-1 0,0 0,0 0,0 0,0 0,0 0,0 0,0 0,0 0,0 0,-1 1,1 0,21 184,18-76,-40-110,1 1,-1-1,1 1,-1-1,1 1,-1 0,1-1,-1 1,0-1,1 1,-1 0,0-1,1 1,-1 0,0 0,0-1,0 1,0 0,0-1,0 1,0 0,0 0,0-1,0 1,0 0,0-1,0 1,-1 0,1 0,0-1,-1 1,1 0,0-1,-1 1,1-1,-1 1,1 0,-1-1,1 1,-1-1,1 1,-1-1,1 0,-1 1,0-1,1 0,-1 1,0-1,1 0,-1 0,0 1,1-1,-1 0,0 0,0 0,1 0,-1 0,0 0,0 0,1 0,-1 0,0-1,0 1,-52-16,46 13,3 1,-31-10,0-2,1-2,1-1,0-2,-4-4,16 6</inkml:trace>
  <inkml:trace contextRef="#ctx0" brushRef="#br0" timeOffset="3735.392">3699 143,'36'49,"-2"2,-3 2,-1 0,-3 3,0 7,-17-36,-1 0,-1 1,-2 0,-1 1,-1-1,-1 1,-2 0,-1 0,-1 0,-1-1,-6 29,2-32,-1-1,-1 0,-1-1,-1 0,-1 0,-1-1,-1 0,0-1,-2-1,-1 0,0-1,-2-1,-10 9,-13 9,-3-3,-1-1,-1-2,-2-2,-32 13,44-23</inkml:trace>
  <inkml:trace contextRef="#ctx0" brushRef="#br0" timeOffset="4219.49">1722 1,'-43'186,"7"-38,7 1,-1 60,27-182,2 1,0-1,2 0,1 0,1 0,2 0,0-1,2 1,1-1,1-1,1 0,1 0,1-1,1 0,13 16,-10-20,0 0,2-2,0 0,1-1,1 0,0-2,1-1,1 0,0-1,1-2,0 0,1-2,22 7,123 32,-138-38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0,'-2'2,"1"-1,0 0,1 1,-1-1,0 1,0-1,1 1,-1 0,1-1,-1 1,1 0,-1-1,1 1,0 0,0-1,0 1,0 0,0-1,1 1,-1 0,0-1,1 1,-1 0,1-1,-1 1,1-1,0 1,0-1,0 1,0-1,0 1,0-1,0 0,1 1,67 120,39 184,-87-229,-21-76,1-1,-1 1,0 0,0-1,0 1,0 0,1-1,-1 1,0-1,0 1,1-1,-1 1,0-1,1 1,-1-1,1 1,-1-1,1 1,-1-1,1 0,-1 1,1-1,-1 0,1 1,0-1,-1 0,1 0,-1 1,1-1,0 0,-1 0,1 0,0 0,-1 0,1 0,-1 0,1 0,0 0,-1 0,1 0,0-1,-1 1,1 0,-1 0,1-1,0 1,-1 0,1-1,-1 1,1 0,-1-1,1 1,-1-1,0 1,1-1,-1 1,1-1,-1 1,0-1,0 0,1 1,-1-1,0 1,0-1,0 0,1 0,16-41,-16 41,98-349,-80 248,-18 90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15,'34'0,"272"0,-244 6,-70-19,6 5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3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1 127,'1'-2,"0"0,0 0,0 1,1-1,-1 0,1 1,-1-1,1 1,-1 0,1-1,0 1,0 0,-1 0,1 0,0 0,0 1,0-1,0 0,0 1,0-1,0 1,1 0,-1 0,0 0,0 0,0 0,0 0,1 1,71 0,-72-1,0 0,0 1,-1-1,1 1,0-1,0 1,-1 0,1 0,0 0,-1 0,1 0,0 0,-1 0,0 0,1 1,-1-1,0 1,0-1,1 1,-1-1,0 1,0 0,-1-1,1 1,0 0,-1 0,1 0,-1-1,1 1,-1 0,0 0,0 0,0 0,0 0,0 0,-1 1,-1 5,-1-1,0 1,0-1,0 1,-1-1,-1-1,1 1,-1 0,0-1,-1 0,1 0,-1-1,0 0,-1 0,1 0,-5 2,-45 46,55-52,0 0,1 0,-1 0,0 0,1 0,-1 0,1 0,-1 0,1 1,-1-1,1 0,0 0,0 1,-1-1,1 0,0 1,0-1,0 0,1 0,-1 1,0-1,0 0,1 0,-1 1,1-1,-1 0,1 0,-1 0,1 0,0 0,0 0,-1 0,1 0,0 0,0 0,0 0,0 0,0 0,0-1,0 1,0 0,1-1,-1 1,0-1,0 1,0-1,1 0,-1 1,63 14,56-13,-95-3</inkml:trace>
  <inkml:trace contextRef="#ctx0" brushRef="#br0" timeOffset="638.235">791 156,'-9'-14,"0"1,-1 0,-1 0,0 1,-1 1,0 0,-1 1,0 0,0 1,-1 0,0 1,-1 1,-3-1,15 6,1 1,0 0,-1 1,1-1,0 0,-1 1,1-1,-1 1,1 0,-1 0,1 0,-1 0,1 0,-1 0,1 1,-1-1,1 1,-1 0,1 0,0 0,0 0,-1 0,1 0,0 1,0-1,0 1,0-1,0 1,0 0,1 0,-1-1,1 1,-1 1,1-1,0 0,0 0,-1 0,2 1,-1-1,0 0,0 1,1-1,-1 1,1-1,0 1,0-1,0 1,0 0,0 22,1-1,2 1,0-1,1 0,2 0,0 0,2 0,6 14,13 45,83 257,-97-300,-2 0,-2 1,-2 1,-1-1,-1 38,-4-68,0 0,-2 0,1-1,-1 1,-1 0,0-1,-1 1,1-1,-2 0,0 0,0 0,-1 0,0-1,0 1,-1-1,-1-1,1 1,-1-1,-6 5,4-6,0-1,0 1,-1-2,0 1,0-1,0-1,-1 0,1 0,-1-1,0-1,0 1,0-2,-1 0,1 0,0-1,-1 0,1-1,-9-1,18 2,-1 0,1-1,0 1,0 0,-1-1,1 1,0-1,0 1,0-1,0 0,0 0,0 0,0 0,0-1,0 1,0 0,0-1,1 1,-1-1,1 0,-1 0,1 1,0-1,-1 0,1 0,0 0,0 0,0 0,1-1,-1 1,1 0,-1 0,1 0,-1-1,1 1,0 0,0 0,0-1,1 1,-1 0,0-1,1 1,0 0,0-1,42-94,-42 95,14-23</inkml:trace>
  <inkml:trace contextRef="#ctx0" brushRef="#br0" timeOffset="1169.025">1383 183,'-2'-6,"-1"0,0 0,0 0,-1 1,0-1,0 1,0 0,-1 0,1 0,-1 0,-1 1,1 0,0 0,-1 1,0-1,0 1,0 0,0 1,0-1,-1 1,1 1,-1-1,1 1,-1 0,1 1,-1-1,0 1,0 1,1-1,-1 1,1 0,-1 1,1-1,-1 1,1 1,0-1,0 1,-4 2,3 3,0 0,1 0,0 1,1 0,0 0,0 0,1 1,0-1,1 1,0 0,1 0,-1 0,2 0,0 0,0 1,1-1,0 0,0 1,2-1,-1 0,1 1,0-1,1 0,1-1,-1 1,1-1,1 1,0-1,0 0,1-1,0 1,135 246,-134-247,0 0,-1 0,0 1,-1 0,1 0,-2 1,0 0,0 0,0 0,-1 0,-1 0,0 0,0 1,-1-1,0 1,-1 0,0-1,-1 1,0-1,-1 1,0-1,-1 0,0 0,0 0,-1 0,0 0,-1-1,-2 4,-3-1,-1-1,-1 0,0 0,-1-1,0-1,0 0,-1-1,0 0,0-1,-1-1,0 0,0-1,-1 0,-13 1,27-5,0-1,0 0,0 1,0-1,0 0,0 0,0 0,0-1,0 1,0 0,0-1,0 1,0-1,0 0,0 1,1-1,-1 0,0 0,1 0,-1 0,0-1,1 1,-1 0,1-1,0 1,0-1,-1 1,1-1,0 0,0 0,-6-14</inkml:trace>
  <inkml:trace contextRef="#ctx0" brushRef="#br0" timeOffset="1751.067">1863 466,'-22'7,"-1"2,1 1,1 0,0 2,0 0,1 1,1 1,0 1,1 1,0 0,2 1,-15 19,27-31,-1 1,1-1,0 1,0 0,1 0,0 0,0 0,0 0,1 1,-1-1,2 1,-1 0,1 0,0-1,0 1,1 0,0 0,0 0,1 0,0 0,0 0,0-1,1 1,0 0,1-1,-1 1,1-1,0 0,1 0,-1 0,1-1,1 1,-1-1,1 0,0 0,4 4,-2-5,0 1,0-1,0 0,0-1,1 1,0-1,-1-1,1 0,0 0,0 0,1-1,-1-1,0 1,0-1,0 0,1-1,-1 0,0 0,0-1,0 0,0-1,-1 1,1-1,0-1,-1 0,0 0,4-3,4-3,0 0,0-1,-2 0,1-1,-2-1,1 0,-2-1,0 0,0-1,-2 0,0 0,2-6,2-6,-1 0,-1 0,-1-2,-2 1,-1-1,-1 0,-2 0,-1-1,-1 0,-1 1,-2-1,0 0,-3 1,-1-5,4 28,0-1,-1 1,0 0,0 0,0 0,-1 0,0 0,0 1,-1-1,1 1,-1 0,0-1,-1 2,1-1,-1 1,0-1,0 1,0 1,-1-1,1 1,-1 0,0 0,0 0,0 1,0 0,0 0,-1 1,1 0,0 0,-1 0,1 1,-1 0,1 0,-1 0,1 1,-1 0,1 1,0-1,0 1,-5 2,5 1,1 1,-1 0,1 0,0 0,1 1,-1 0,1 0,1 0,-1 0,1 1,1-1,-1 1,1-1,0 1,1 0,0 0,0 0,1 0,0 0,0 0,1 3,5 20,0-1,2 1,1-1,1-1,2 0,1 0,1-1,13 18,-18-31,-1 0,2-1,0 1,1-2,0 0,1 0,0-1,1-1,1 0,0 0,0-2,1 0,0 0,0-1,1-1,11 3,-3-6</inkml:trace>
  <inkml:trace contextRef="#ctx0" brushRef="#br0" timeOffset="2004.234">2541 466,'-24'38,"-18"28,-1 6,6-3,6-9,6-10,9-9,7-6,5-9</inkml:trace>
  <inkml:trace contextRef="#ctx0" brushRef="#br0" timeOffset="2250.73">2230 437,'20'34,"19"25,10 8,0-4,-3-6,-5-14,-9-9,-5-11,-3-8,-5-8</inkml:trace>
  <inkml:trace contextRef="#ctx0" brushRef="#br0" timeOffset="2414.885">2908 127,'-24'48,"-13"20,0 5,6-12</inkml:trace>
  <inkml:trace contextRef="#ctx0" brushRef="#br0" timeOffset="3269.406">3303 550,'-22'0,"-1"1,0 2,0 0,1 1,0 1,0 1,0 1,1 1,-1 0,2 2,0 1,0 0,1 2,-6 4,20-12,1-1,-1 1,1 0,0 0,0 0,0 1,1 0,-1-1,2 1,-1 0,0 1,1-1,0 0,1 1,0-1,0 1,0-1,1 1,-1-1,2 1,-1 0,1-1,0 1,0-1,1 1,-1-1,2 0,-1 0,1 0,0 0,0 0,0 0,1-1,0 1,0-1,0 0,1 0,0-1,0 1,0-1,0 0,1-1,-1 1,1-1,6 2,-3-3,0 0,0-1,0 0,1-1,-1 1,0-2,1 0,-1 0,0 0,0-1,0-1,0 1,-1-2,1 1,0-1,-1 0,0-1,6-4,129-112,-121 102,-2 0,0-2,-2-1,0 0,-2-1,0-1,-1-1,-2 0,-1-1,0 0,-2-1,-1 0,-2 0,0-1,-2 0,1-12,-18-101,12 137,-1 1,0 0,0 0,0-1,-1 1,1 0,0 0,-1 0,0 0,0 0,0 1,0-1,0 1,-1-1,1 1,-1 0,0-1,1 1,-1 1,0-1,0 0,0 1,0 0,-1-1,1 1,0 0,-1 1,1-1,0 1,-1-1,1 1,0 0,-1 0,1 0,-1 1,1-1,0 1,-1 0,0 0,-11 5,0 0,0 1,1 1,0 0,0 1,1 0,0 1,1 0,0 2,0-1,2 1,-1 1,-6 10,8-10,0 0,1 1,0 0,1 0,1 1,0 0,1 0,0 1,2-1,-1 1,2 0,0 0,1 0,1 0,1 0,0 0,1 0,0 0,1 0,1-1,1 1,0-1,1 0,0 0,3 1,-1-6,1 0,1-1,0-1,0 1,0-2,1 1,0-2,1 1,0-1,-1-1,2 0,-1-1,1 0,4 0,14 3</inkml:trace>
  <inkml:trace contextRef="#ctx0" brushRef="#br0" timeOffset="3785.27">3670 636,'-3'9,"1"1,-1 0,2 0,-1 0,1 1,1-1,0 0,0 0,1 1,1-1,-1 0,1 0,1 0,0 0,4 8,-6-16,0 0,1 1,-1-1,0 0,1 0,-1 0,1 0,0 0,-1-1,1 1,0 0,0-1,0 1,0-1,1 0,-1 0,0 0,0 0,1 0,-1 0,1 0,-1-1,1 0,-1 1,1-1,-1 0,1 0,-1 0,1 0,-1-1,1 1,-1-1,0 1,1-1,-1 0,0 0,1 0,-1 0,0-1,0 1,2-2,79-71,43-72,-123 141,25-27,-27 32,-1-1,1 1,-1-1,1 1,-1 0,1-1,0 1,-1 0,1-1,-1 1,1 0,0 0,-1 0,1 0,0-1,-1 1,1 0,0 0,-1 0,1 0,0 1,-1-1,1 0,0 0,-1 0,1 0,0 1,-1-1,1 0,-1 1,1-1,-1 0,1 1,-1-1,1 1,-1-1,1 1,-1-1,1 1,-1-1,1 1,-1-1,0 1,0-1,1 1,-1 0,0-1,0 1,0 0,1-1,-1 1,0 0,0-1,0 1,0 0,2 9,-1 1,0 0,-1 0,0 0,0 0,-1 0,-1 0,0-1,0 1,-4 9,-7 46,6 94,8-115,-3 0,-1 1,-3-1,-7 29,3-34,9-26,-1-1,0 1,-1-1,-1 1,0-1,-1 0,0-1,-1 1,-1-1,0 0,0 0,-1-1,0 0,-1-1,-1 1,1-2,-2 1,1-2,-3 2,12-9,-1 0,1-1,-1 1,1 0,-1-1,1 1,-1-1,1 0,-1 1,0-1,1 0,-1 0,0 0,1 0,-1 0,1-1,-1 1,0 0,1-1,-1 1,1-1,-1 1,1-1,-1 0,1 0,-1 0,1 0,0 0,0 0,-1 0,1 0,0 0,0-1,0 1,0 0,0-1,1 1,-1-1,0 1,1-1,-1 1,1-1,-1 1,1-1,0 1,-1-2,-5-83,7 80,1-38,3 0,1 1,2-1,12-35,-11 50</inkml:trace>
  <inkml:trace contextRef="#ctx0" brushRef="#br0" timeOffset="4033.169">4403 127,'-24'38,"-12"23,-6 5,5-3,9-8,8-13</inkml:trace>
  <inkml:trace contextRef="#ctx0" brushRef="#br0" timeOffset="5973.202">4658 748,'10'0,"12"0,7 0,4 0,1 0,0 0,-2 0,-1-5,-1-1,-1 0,0 1,-1 1,-5-3,-1 0,0 0,-4 2</inkml:trace>
  <inkml:trace contextRef="#ctx0" brushRef="#br0" timeOffset="6272.887">4940 381,'-10'57,"-3"25,1 2,2-8,3-12,8-12,3-10,1-8,0-9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28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268 452,'-7'1,"20"-22,141-191,-51 55,-102 156,-1 0,1 1,-1-1,1 0,0 1,-1-1,1 0,0 1,0-1,-1 1,1-1,0 1,0 0,0-1,0 1,0 0,-1-1,1 1,0 0,0 0,0 0,0 0,0 0,0 0,0 0,0 0,0 0,0 0,-1 1,1-1,0 0,0 1,0-1,0 0,0 1,-1-1,1 1,0-1,0 1,-1 0,1-1,0 1,-1 0,1 0,-1-1,1 1,-1 0,1 0,-1 0,0-1,1 1,-1 0,0 0,0 0,1 0,-1 0,0 0,0 0,0 0,10 59,-11-22,0-31,0 1,1 0,0-1,0 1,1-1,0 1,0-1,0 1,1-1,0 0,1 1,0-1,0-1,4 8,-5-13,0 1,0-1,0 1,0-1,0 0,0 0,0 0,0 0,1 0,-1 0,0-1,1 1,-1-1,0 1,1-1,-1 0,1 0,-1 0,1 0,-1-1,0 1,1-1,-1 1,0-1,1 0,-1 0,0 0,0 0,0 0,0-1,0 1,0 0,1-2,64-53,72-101,-109 113,-19 68,2 33,-11-44,0 0,1 0,0 0,1-1,0 0,1 0,0 0,1 0,1-1,0 0,3 3,2-1</inkml:trace>
  <inkml:trace contextRef="#ctx0" brushRef="#br0" timeOffset="327.924">268 481,'111'10,"0"-5,0-5,-1-5,87-15,-194 20,39-8,1 2,0 2,1 1,-1 3,6 2,-27 2,-5 3</inkml:trace>
  <inkml:trace contextRef="#ctx0" brushRef="#br0" timeOffset="1027.989">635 678,'-11'12,"-46"44,2 3,3 2,-1 7,12 9,41-77,1-1,-1 1,0 0,0 0,1 0,-1-1,0 1,0 0,1 0,-1 0,0 0,0 0,1-1,-1 1,0 0,1 0,-1 0,0 0,0 0,1 0,-1 0,0 0,1 0,-1 0,0 0,0 0,1 1,-1-1,0 0,1 0,-1 0,0 0,0 0,1 1,-1-1,0 0,0 0,0 0,1 1,-1-1,0 0,0 0,0 0,1 1,-1-1,0 0,0 1,0-1,0 0,0 0,0 1,0-1,0 0,0 1,0-1,0 0,0 0,0 1,0-1,0 0,0 1,0-1,0 0,24-15,135-166,6 16,-164 164,-1 1,1-1,-1 0,1 1,-1-1,1 1,0-1,-1 1,1-1,0 1,-1 0,1-1,0 1,0 0,-1 0,1-1,0 1,0 0,0 0,-1 0,1 0,0 0,0 0,0 0,0 0,-1 0,1 1,0-1,0 0,-1 0,1 1,0-1,0 0,-1 1,1-1,0 1,-1-1,1 1,-1-1,1 1,0 0,-1-1,1 1,-1 0,0-1,1 1,-1 0,1-1,-1 1,0 0,17 49,-12-34,73 119,-48-90,-29-45,0 1,0 0,0 0,0 0,0 0,0-1,-1 1,1 1,0-1,-1 0,1 0,-1 0,1 0,-1 0,0 0,1 1,-1-1,0 0,0 0,0 1,0-1,0 0,0 0,0 0,0 1,0-1,0 0,-1 0,1 0,-1 1,1-1,-1 0,1 0,-1 0,0 0,1 0,-1 0,0 0,0 0,0 0,0 0,0-1,0 1,0 0,0-1,0 1,0 0,0-1,0 1,0-1,-1 0,1 1,0-1,0 0,0 0,-1 0,1 0,0 0,0 0,-1 0,1 0,0 0,0-1,0 1,-1-1,-21-4,0-1,0-1,1-1,0-1,1-1,0-1,1-1,-1-1,-16-8,-10-7,29 14</inkml:trace>
  <inkml:trace contextRef="#ctx0" brushRef="#br0" timeOffset="1483.996">1313 57,'21'13,"36"113,-43-88,-1 0,-2 1,-2 1,-2-1,-1 2,-2-1,-2 0,-2 1,-3 21,1-45,-1 1,-1-1,0 0,-1 0,-1-1,-1 1,0-1,-1-1,-1 1,0-1,-1-1,-1 0,0 0,-1-1,-1 0,1-1,-2-1,-8 6,-1-2</inkml:trace>
  <inkml:trace contextRef="#ctx0" brushRef="#br0" timeOffset="1946.431">296 1,'-27'28,"1"1,2 2,0 0,3 1,0 2,2 0,-12 32,14-30,1 0,2 1,2 0,1 1,2 1,1-1,2 1,2 1,2-1,1 12,-1-32,1-1,1 0,1 0,0 0,2 0,0 0,0 0,2 0,0-1,1 0,1 0,1 0,0-1,1 0,1-1,0 0,1 0,0-1,2-1,-1 0,2 0,0-1,13 8,-3-7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4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155 103,'1'0,"-1"0,1 0,0 0,0 0,0 0,-1 0,1 0,0 0,0-1,-1 1,1 0,0 0,-1-1,1 1,0-1,-1 1,1 0,0-1,-1 1,1-1,-1 1,1-1,-1 0,1 1,-1-1,1 0,-1 1,0-1,1 0,-1 1,0-1,0 0,1 0,-1 1,0-1,0 0,0 0,0 1,0-1,0 0,0 0,0 0,0 1,-1-1,1 0,0 0,0 1,-1-1,1 0,0 1,-1-1,1 0,-8-8,4 4,0-1,0 1,0 0,-1 1,0-1,0 1,0 0,0 0,-1 0,0 1,1 0,-1 0,0 0,-1 1,1 0,-4-1,7 5,0 0,0 1,1 0,-1-1,1 1,0 0,-1 0,1 0,1 0,-1 1,0-1,1 1,0-1,-1 1,1-1,1 1,-1-1,0 1,1 0,0 0,0-1,0 1,0 0,1-1,-1 1,1 0,-1 3,-1 30,0-1,3 1,1 0,2 0,1-1,11 34,64 183,-76-26,-4-223,0 1,-1-1,1 1,-1 0,0-1,-1 1,1 0,-1-1,0 1,0-1,-1 1,1-1,-1 1,0-1,0 0,0 0,-1 0,1 0,-1 0,0-1,0 1,0-1,-1 0,1 1,-1-2,0 1,0 0,0-1,0 0,0 0,0 0,-1 0,1-1,-1 1,1-1,-1 0,1-1,-3 1,-38-40,33 24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8:5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2527 30,'-20'236,"10"200,10-407,0 40,1 8,-3-1,-12 73,6-100,20-77,35-181,-37 167</inkml:trace>
  <inkml:trace contextRef="#ctx0" brushRef="#br0" timeOffset="287.774">2865 284,'-170'217,"56"-81,74-66,39-68,1 0,-1 0,1-1,-1 1,1 0,0 0,-1-1,1 1,0 0,0 0,0-1,1 1,-1 0,0 0,1-1,-1 1,1 0,0 0,-1-1,1 1,0-1,0 1,0-1,0 1,0-1,0 0,1 1,-1-1,0 0,1 0,-1 0,1 0,-1 0,1 0,-1 0,1 0,0-1,-1 1,1-1,0 1,1-1,193 28,-185-24,0 1,0 1,0 0,-1 0,0 1,0 0,-1 1,0 0,0 0,0 1,-1 0,-1 1,0-1,0 2,-1-1,0 1,-1 0,0 0,0 0,-2 1,2 5,18 22,-9-27</inkml:trace>
  <inkml:trace contextRef="#ctx0" brushRef="#br0" timeOffset="-1151.817">15 1,'-3'9,"0"0,1 0,0 1,0-1,1 1,0-1,1 1,0-1,0 1,1-1,2 6,-1 13,45 381,-32-307,3-1,23 66,6-72,-45-93,0 1,0-1,0 0,0 0,1-1,-1 1,1 0,-1-1,1 1,-1-1,1 0,0 0,0 0,0 0,0-1,-1 1,1-1,0 0,0 0,0 0,0 0,0 0,0 0,0-1,0 0,0 1,0-1,-1 0,1 0,0-1,-1 1,1-1,1 0,9-8,-2 0,1 0,-2-1,1-1,-1 0,-1 0,0-1,-1 0,0 0,-1-3,3-1,103-236,-90 193,-18 105,-7-30,1-1,1 0,0 1,1-1,0 0,1 0,1 0,0 0,1 0,1 0,0-1,0 0,2 0,-1 0,2-1,0 0,0 0,1-1,0 0,1-1,7 6,-10-10,1 0,0-1,0 0,1 0,-1-1,1 0,0-1,0 0,0 0,1-1,-1 0,0-1,1 0,0 0,-1-1,1 0,-1-1,1 0,-1-1,1 1,-1-2,0 0,0 0,0 0,0-1,0 0,-1-1,21-16,-1-2,-2-1,0 0,-1-2,-2-1,-1-1,-1-1,-1-1,-2 0,-1-2,-1 0,-2-1,-1 0,-2-1,3-18,21-171,-33 202,-1-1,0 1,-2-1,0 1,-2 0,0-1,-2 1,-1-5,6 25,0 1,0-1,0 1,0-1,0 1,0 0,0-1,0 1,0-1,0 1,0 0,0-1,0 1,0-1,0 1,0 0,-1-1,1 1,0-1,0 1,0 0,-1-1,1 1,0 0,0-1,-1 1,1 0,0-1,-1 1,1 0,0 0,-1 0,1-1,-1 1,1 0,0 0,-1 0,1 0,-1-1,1 1,0 0,-1 0,1 0,-1 0,1 0,0 0,-1 0,1 0,-1 1,1-1,0 0,-1 0,1 0,-1 0,1 0,0 1,-1-1,1 0,0 0,-1 1,1-1,0 0,-1 1,1-1,-9 27,7-6</inkml:trace>
  <inkml:trace contextRef="#ctx0" brushRef="#br0" timeOffset="-800.229">1511 678,'-2'17,"2"-1,0 1,0-1,2 1,0-1,1 0,0 0,2 0,0 0,0 0,2-1,0 0,0-1,1 1,1-1,4 4,-10-15,0 0,0 1,1-1,-1 0,1 0,0-1,-1 1,1-1,0 0,1 0,-1 0,0-1,0 1,1-1,-1 0,1 0,-1-1,1 1,-1-1,1 0,0 0,-1-1,1 1,-1-1,1 0,-1 0,0-1,1 1,-1-1,0 0,0 0,0 0,0-1,0 1,-1-1,1 0,-1 0,0 0,0-1,0 1,0-1,1-1,6-7,0 0,-1 0,-1-1,0 0,-1 0,0-1,-1 0,-1 0,0-1,-1 0,0 1,-1-1,-1 0,0-1,-1 1,-1-13,-2 20,0 0,-1 0,1 1,-1-1,-1 1,0 0,0 0,0 0,-1 0,1 1,-2 0,1 0,-1 0,0 1,0-1,0 1,-1 1,0-1,0 1,0 1,0-1,-5-1,7 3,-1 0,1 0,-1 0,0 1,0 0,0 0,0 0,0 1,0 0,0 0,0 1,0-1,0 1,1 1,-1-1,0 1,0 0,1 0,-1 0,1 1,0 0,0 0,0 0,0 1,0 0,1 0,-1 0,1 0,0 1,-1 1,-25 46,20-27</inkml:trace>
  <inkml:trace contextRef="#ctx0" brushRef="#br0" timeOffset="-499.57">1991 1018,'0'-1,"-1"1,1-1,0 1,-1-1,1 1,0 0,-1-1,1 1,0 0,-1 0,1-1,0 1,-1 0,1 0,-1-1,1 1,-1 0,1 0,-1 0,1 0,-1 0,1-1,-1 1,1 0,0 0,-1 0,1 1,-1-1,1 0,-1 0,1 0,-1 0,1 0,-1 0,1 1,-1-1,1 0,0 0,-1 1,1-1,-1 0,1 1,0-1,-1 0,1 1,0-1,0 0,-1 1,1-1,0 1,0-1,0 1,-1-1,1 1,0-1,0 0,0 1,0-1,0 1,0-1,0 1,0 0,4-43,7-11,4 1,1 0,3 1,2 1,2 0,9-10,-32 59,0 0,0-1,0 1,0 0,1 0,-1 0,0 0,1 0,-1 0,0 0,1 0,-1 0,1 0,0 0,-1 0,1 1,0-1,0 0,-1 0,1 0,0 1,0-1,0 1,0-1,0 0,0 1,0 0,0-1,0 1,0 0,0-1,0 1,0 0,0 0,0 0,1 0,-1 0,0 0,0 0,0 0,0 0,0 1,0-1,0 0,0 1,0-1,0 1,0-1,0 1,0 0,0-1,0 1,0 0,-1-1,1 1,0 0,6 72,-7-47</inkml:trace>
  <inkml:trace contextRef="#ctx0" brushRef="#br0" timeOffset="1330.581">4249 763,'-8'-6,"0"1,-1 0,1 0,-1 1,0 0,0 1,0 0,-1 0,1 1,-1 0,0 1,1 0,-1 1,0 0,0 0,1 1,-1 0,1 1,-1 0,1 0,-1 1,1 0,0 1,0 0,1 0,-1 1,1 0,-4 4,1 4,0 0,1 1,1 0,0 1,1 0,0 1,1-1,1 1,1 1,0-1,1 1,1 0,0 0,2 0,0 0,1 16,1-27,-1-1,2 1,-1-1,1 0,0 0,0 0,0 0,1 0,-1 0,1 0,1-1,-1 1,0-1,1 0,0 0,0-1,0 1,1-1,-1 0,1 0,0 0,-1 0,1-1,1 0,-1 0,0 0,0-1,1 0,-1 0,1 0,-1-1,1 1,-1-1,1-1,-1 1,1-1,-1 0,0 0,1 0,3-3,19-8,0-2,-1-1,-1-1,-1-1,0-1,-1-2,-1 0,-1-1,-1-1,-1-2,-1 0,-1-1,14-25,46-87,-77 137,0 0,0 1,0-1,-1 1,1-1,0 0,0 1,0-1,-1 1,1 0,0-1,-1 1,1 0,-1-1,1 1,0 0,-1 0,0-1,1 1,-1 0,1 0,-1 0,0 0,0 0,1-1,-1 1,0 0,0 0,0 0,0 0,0 0,0 0,0 0,-1 0,1 0,0-1,0 1,-1 0,1 0,0 0,-1 0,1-1,-1 2,1 5,1 4,1 1,0 0,1-1,0 0,1 1,0-1,1-1,0 1,1-1,0 0,1 0,0 0,0-1,1 0,0 0,0-1,1-1,0 1,1-1,0-1,0 1,0-2,1 1,0-1,104 42,-93-40</inkml:trace>
  <inkml:trace contextRef="#ctx0" brushRef="#br0" timeOffset="5350.546">5067 594,'-67'196,"-25"33,134-283,142-308,-183 363,-1-1,0 0,0 1,1-1,-1 0,0 1,0-1,1 0,-1 0,0 1,1-1,-1 0,0 0,1 0,-1 1,0-1,1 0,-1 0,1 0,-1 0,0 0,1 0,-1 0,1 0,-1 0,0 0,1 0,-1 0,1 0,-1 0,0 0,1 0,-1 0,1 0,-1-1,0 1,1 0,-1 0,0 0,1-1,-1 1,0 0,0-1,1 1,-1 0,0 0,0-1,1 1,-1 0,0-1,0 1,0-1,1 1,-1 0,0-1,0 1,0-1,0 1,0-1,2 40,-2-35,0 19,1-1,0 0,2 0,1 0,1 0,4 12,-7-27,1 0,-1-1,1 1,1-1,-1 0,1 0,0 0,0 0,1 0,0-1,0 0,0 0,0 0,1-1,0 0,0 0,0 0,0-1,1 0,-1 0,1-1,2 1,-1-3,-1 0,1-1,-1 1,1-2,-1 1,0-1,1 0,-1-1,0 0,0 0,0 0,-1-1,1 0,-1 0,0-1,0 1,-1-2,1 1,-1 0,0-1,0 0,-1 0,0 0,1-3,-2 6,5-9,1 0,-2 0,0-1,0 0,-1 0,-1-1,0 1,-1-1,-1 0,0 0,-1-1,0 1,-1-9,4 32,1 3</inkml:trace>
  <inkml:trace contextRef="#ctx0" brushRef="#br0" timeOffset="5948.492">5942 651,'-14'7,"2"1,-1 1,1 0,0 1,1 0,0 1,0 0,2 0,-1 1,1 1,1 0,0 0,1 0,1 1,-4 11,9-21,0 0,0 0,1 0,-1 0,1 1,0-1,1 0,-1 0,1 0,-1 0,1 0,1 0,-1 0,0 0,1 0,0 0,0-1,0 1,0-1,1 1,-1-1,1 0,0 0,0 0,0 0,0-1,1 1,-1-1,1 0,-1 0,1 0,0 0,0 0,0-1,0 0,0 0,0 0,0 0,0-1,0 0,0 0,0 0,0 0,1 0,19-7,-1-1,0-1,-1-1,0 0,0-2,-1-1,-1 0,0-2,-1 0,-1-1,0-1,-1-1,-1 0,4-6,-3 7,0-2,-1 1,-1-2,-1 0,-1-1,0 0,-2-1,0 0,-2-1,0 0,-2-1,-1 0,0 0,-2 0,-1 0,0-1,-2 0,-1 1,-1-1,-4-23,4 42,-1 0,0 0,0 0,0 0,-1 1,0-1,0 1,0-1,-1 1,1 0,-1 0,0 1,-1-1,1 1,-1 0,0 0,0 1,0-1,-1 1,1 0,-1 0,0 1,1 0,-1 0,0 0,0 1,-1 0,1 0,0 0,0 1,0 0,-1 0,1 0,0 1,0 0,0 0,0 1,-4 1,1 3,-1 0,1 0,0 1,0 0,1 1,0 0,0 0,1 0,0 1,0 1,1-1,0 1,1 0,0 0,1 0,0 1,0 0,1 0,0 4,-1 5,0 1,1-1,2 1,0 0,1 0,1-1,1 1,1 0,0-1,3 3,3 6,2-1,1-1,1 0,1-1,1 0,2-1,0-1,2 0,0-2,2 0,0-1,2-2,0 0,1-1,1-1,0-2,1 0,1-2,14 5,-28-13,1 0,0-1,0 0,0-1,0-1,0-1,1 0,-1 0,0-1,1-1,-1-1,0 0,6-2,-2-3</inkml:trace>
  <inkml:trace contextRef="#ctx0" brushRef="#br0" timeOffset="15086.74">7550 707,'19'1,"-1"-1,0-1,1-1,-1 0,0-1,0-1,0-1,0-1,-1 0,0-1,0-1,-1 0,0-2,0 1,-1-2,-1 0,0-1,0-1,7-8,-16 13,0 0,-1 0,0-1,-1 1,0-1,0 0,-1 0,0 0,0 0,-1 0,0-1,-1 1,0 0,0 0,-1-1,0 1,-1 0,0 0,-1 0,1 0,-2 1,1-1,-1 1,-3-5,1 8,0 1,0 0,-1 0,0 0,1 1,-1 0,0 1,0-1,0 1,-1 1,1-1,-1 1,1 0,0 1,-1 0,1 0,-1 1,1 0,-1 0,1 0,0 1,0 1,0-1,0 1,0 0,0 0,1 1,-1 0,1 0,0 1,-2 1,-8 8,0 0,1 1,1 0,0 1,1 1,1 0,0 0,1 2,1-1,1 1,1 1,0 0,2 0,0 0,1 1,2-1,0 1,0 0,2 16,1-29,1 0,0-1,0 1,1 0,0-1,0 0,0 1,1-1,0 0,1 0,0 0,0-1,0 1,1-1,0 0,0 0,0-1,1 1,0-1,0 0,0-1,1 0,0 0,-1 0,1-1,1 0,-1 0,0 0,1-1,-1-1,7 2,8 0,1-1,-1-1,1-1,-1-1,1-1,-1-1,0-1,0-1,0-1,-1 0,1-2,-2-1,1 0,-1-1,-1-2,0 0,0-1,16-15,-8 5,-3 2</inkml:trace>
  <inkml:trace contextRef="#ctx0" brushRef="#br0" timeOffset="15571.746">8623 396,'-81'79,"8"-8,3 2,-50 69,102-110,32-37,164-163,-136 128,116-89,-157 127,1 1,-1-1,1 1,-1-1,1 1,0 0,0 0,0 0,-1 0,1 0,0 1,0-1,0 0,0 1,1-1,-1 1,0 0,0 0,0 0,0 0,0 0,0 0,0 0,0 1,0-1,0 1,0 0,0-1,0 1,0 0,0 0,0 0,-1 1,1-1,0 0,-1 1,1-1,-1 1,1-1,-1 1,0-1,0 1,0 0,0 0,0 0,0 0,0 0,0 0,-1 0,1 0,-1 0,0 0,-12 111,-1-52,11-57,0 1,1-1,0 0,0 0,0 1,0-1,1 0,-1 1,1-1,1 1,-1-1,0 0,1 1,0-1,0 0,0 1,1-1,-1 0,1 0,0 0,0 0,0 0,1-1,0 1,-1-1,1 1,0-1,1 0,-1 0,0-1,1 1,0-1,-1 1,1-1,0 0,0 0,0-1,1 1,-1-1,0 0,5 0,4-3,0-1,0 0,-1-1,1-1,-1 0,0 0,0-2,-1 1,0-1,0-1,0 0,-1 0,7-9,8-5,-1-1,-1-2,-2 0,0-1,-2-1,-1-1,-1-1,9-20,-4 3,-15 34</inkml:trace>
  <inkml:trace contextRef="#ctx0" brushRef="#br0" timeOffset="16239.054">9441 622,'71'-38,"-46"26,0 0,-1-2,-1 0,-1-2,0 0,-1-2,0 0,12-16,-31 32,1 0,-1 0,0-1,-1 1,1 0,0-1,-1 1,1-1,-1 1,0-1,0 0,0 1,0-1,0 0,-1 0,1 0,-1 0,0 0,1 1,-2-1,1 0,0 0,0 0,-1 0,0 0,1 0,-1 1,0-1,-1 0,1 1,0-1,-1 0,1 1,-1 0,0-1,0 1,0 0,0 0,0 0,0 0,-1 0,1 1,-1-1,1 1,-1 0,1-1,-1 1,-1 0,-8 0,0 1,0 0,0 1,1 1,-1-1,0 2,0 0,1 0,-1 1,1 0,0 1,1 0,-1 1,1 0,0 1,0 0,1 1,0 0,0 0,-4 6,2-5,1 1,0 0,0 0,1 1,1 0,-1 1,2 0,0 0,0 0,1 1,0 0,2 1,-1-1,2 1,-1-1,2 1,0 0,0 13,3-22,0-1,0 1,0-1,1 0,-1 1,1-1,0 0,0 0,1 0,-1 0,1 0,0-1,0 1,0-1,1 0,-1 0,1 0,-1 0,1 0,0-1,0 0,0 0,1 0,-1 0,3 0,117 22,-95-23,0-1,-1-1,1-1,0-2,-1-1,1-1,-2-2,1-1,-1-1,10-5,-10 3,0-1,-1-1,-1-1,0-1,-1-1,-1-2,-1 0,2-3,-11 10,0-1,0-1,-2 1,1-2,-2 0,0 0,-1-1,0 0,-1-1,-1 1,-1-2,0 1,-1-1,2-15,-7 29,0 1,0-1,-1 1,1 0,-1-1,0 1,0 0,0-1,0 1,0 0,-1 0,1 0,-1 0,0 0,0 0,0 1,0-1,0 1,-1-1,1 1,-1 0,0 0,1 0,-1 0,0 0,0 1,0-1,-1 1,1 0,0 0,0 0,-1 0,1 1,0-1,-1 1,1 0,-1 0,1 0,0 0,-1 1,1-1,-1 1,1 0,0 0,0 0,-3 2,-2-2,-1 1,0 0,1 1,-1 0,1 0,0 1,0 0,0 0,1 1,-1 0,1 0,1 1,-1 0,1 0,-1 1,2-1,-1 1,1 1,0-1,1 1,-1 0,2 0,-3 5,6-10,1 0,-1 0,0 0,1 1,0-1,0 0,0 0,0 0,0 0,0 0,1-1,0 1,-1 0,1 0,0-1,0 0,1 1,-1-1,0 0,1 0,-1 0,1 0,0 0,0-1,-1 1,1-1,0 0,3 1,91 18,-92-20,3 1,11 0,0 1,0 1,0 1,0 0,-1 1,1 2,15 7,-31-13,0 1,-1-1,0 1,1 0,-1 0,0 0,0 0,0 0,0 1,0-1,0 0,-1 1,1-1,-1 1,0 0,0 0,0-1,0 1,0 0,-1 0,1 0,-1 0,0 0,0 0,0 0,0 0,0 0,-1 0,1 0,-1-1,0 1,0 0,0 0,0 0,0-1,0 1,-2 1,-71 88,48-59,18-17</inkml:trace>
  <inkml:trace contextRef="#ctx0" brushRef="#br0" timeOffset="16770.741">10909 396,'-33'10,"-1"1,2 2,0 2,1 0,0 2,1 2,-12 10,30-23,1 0,-1 1,1 1,0 0,1 0,0 1,0 0,1 1,0 0,1 0,0 1,1 0,0 0,1 1,0 0,0 0,1 0,1 1,1 0,-1 3,4-14,0 1,0-1,1 1,-1-1,1 1,0-1,-1 0,1 1,0-1,0 0,1 0,-1 0,0 0,1 0,-1 0,1 0,0 0,0-1,-1 1,1 0,0-1,1 0,-1 1,0-1,0 0,0 0,1 0,-1-1,0 1,1 0,-1-1,1 0,-1 1,1-1,-1 0,1 0,90-15,-66 4,-1-1,-1-2,0 0,-1-2,0 0,-2-2,0-1,-1 0,12-16,-32 35,20-23,0 1,2 2,0 0,1 1,10-5,-33 23,0 1,1-1,-1 0,0 0,1 0,-1 1,0-1,1 1,-1-1,0 1,1 0,-1-1,1 1,-1 0,1 0,-1 0,1 0,-1 0,1 0,-1 1,1-1,-1 0,0 1,1-1,-1 1,1-1,-1 1,0 0,0 0,1-1,-1 1,0 0,0 0,0 0,0 0,0 1,0-1,0 0,0 0,-1 0,1 1,0-1,-1 0,1 1,-1-1,1 1,-1-1,0 1,0-1,0 1,1-1,-1 1,-1-1,1 0,0 1,1 21,-2 0,0 0,-1 0,-2 0,0 0,-1-1,-7 16,2 1,-78 327,80-338,0-1,-2 0,-1 0,-1-1,-1-1,-1 0,-5 4,16-24,0 0,-1 0,0 0,1-1,-2 1,1-1,0 0,-1 0,0-1,0 1,0-1,0 0,0-1,-1 1,1-1,-1 0,0 0,0-1,1 0,-1 0,0 0,0-1,0 0,0 0,0 0,0-1,0 1,-5-3,7-2,1 0,0 0,0-1,0 1,1-1,-1 0,2 0,-1 0,0 0,1 0,0 0,1 0,-1 0,1-1,0 1,1 0,0 0,0 0,0 0,2-5,8-34,2 1,2 0,3 1,1 0,1 2,3 0,26-35,2-9,-32 52</inkml:trace>
  <inkml:trace contextRef="#ctx0" brushRef="#br0" timeOffset="17340.052">11558 340,'-33'39,"18"-16,1 0,1 0,2 1,0 1,2 0,0 0,2 1,-4 24,10-47,1 0,0 0,-1 0,1 0,0 0,1 0,-1 0,0 0,1 0,0 0,0 0,-1 0,2 0,-1 0,0-1,1 1,-1 0,1-1,0 1,-1-1,1 0,1 0,-1 1,0-1,0-1,1 1,-1 0,1 0,0-1,-1 0,1 1,0-1,0 0,0-1,-1 1,1 0,0-1,0 1,0-1,0 0,1 0,-1 0,0-1,0 1,-1-1,1 1,0-1,0 0,0 0,0-1,1 0,18-7,0 0,-1-2,0-1,-1 0,0-2,-1 0,-1-1,0-1,-1-1,-1 0,0-1,12-20,30-28,-42 49,0 1,1 0,1 2,0 0,1 1,18-9,-35 20,-1 1,1 0,0 0,0 0,0 0,0 0,0 0,0 0,0 1,0-1,0 1,0-1,0 1,0 0,0 0,0 0,0 0,0 0,1 1,-1-1,0 0,0 1,0 0,0-1,0 1,0 0,-1 0,1 0,0 0,0 1,-1-1,1 0,0 1,-1-1,0 1,1-1,-1 1,0 0,0 0,0 0,0-1,0 1,0 0,0 0,-1 0,1 0,-1 1,1-1,-1 0,0 0,0 0,0 0,0 0,0 1,-47 314,35 43,9-336,-1-1,-1 0,-1 1,-1-2,0 1,-12 20,16-35,-1-1,0 0,-1 0,1 0,-1 0,0-1,-1 0,0 0,0-1,0 1,-1-1,1-1,-1 1,0-1,0 0,-1-1,1 1,-1-1,0-1,0 0,-5 1,9-2,-1 1,0-1,1-1,-1 1,0-1,1 0,-1 0,0 0,1-1,-1 1,0-1,1 0,-1 0,1-1,-1 0,1 1,0-1,0-1,0 1,0-1,0 1,0-1,1 0,-1-1,1 1,0 0,0-1,0 0,1 0,-1 0,1 0,0 0,0 0,0-1,1 1,-1-1,1 1,0-1,0-2,2-8,0 0,1 0,1 0,0 1,1-1,1 1,0 0,1 0,0 1,1 0,1 0,0 0,1 1,5-6,15-19,2 2,1 2,1 0,2 2,1 2,1 2,2 1,0 1,2 3,0 1,2 2,0 2,1 2,0 2,33-5,-42 12,-7 3</inkml:trace>
  <inkml:trace contextRef="#ctx0" brushRef="#br0" timeOffset="23273.617">100 1666,'68'-20,"-20"4,1 2,0 2,1 3,0 1,1 3,15 2,1535 6,-1369-31,237 26,-208-24,530 25,1505 1,-1917-28,383 27,-425-26,725 27,-780-12,174-7,31-7,208-3,1295 30,-1965-1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5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171 167,'1'-6,"0"-1,0 1,-1 0,0 0,0-1,0 1,-1 0,0 0,0-1,0 1,-1 0,0 0,0 0,-1 1,1-1,-1 0,-1 1,1 0,-1 0,0 0,0 0,0 0,-1 1,1 0,-1 0,0 0,-1 1,1-1,0 1,-1 1,-3-2,7 4,-1 0,0 0,1 0,-1 0,0 1,1 0,-1-1,1 1,-1 0,1 0,-1 0,1 0,0 1,-1-1,1 1,0-1,0 1,0 0,0 0,0 0,1 0,-1 0,1 0,-1 0,1 1,0-1,-1 1,1-1,1 1,-1-1,0 1,-18 84,36 78,-5-99,97 357,-76-225,-31-194,-1 1,0 0,0-1,-1 1,1 0,-1-1,0 1,0 0,-1-1,1 1,-1 0,0-1,0 1,-1-1,1 1,-1-1,0 1,0-1,0 0,-1 0,0 0,0-1,0 1,0 0,0-1,-1 0,1 0,-1 0,0 0,0-1,0 1,0-1,0 0,-1 0,1-1,0 1,-1-1,-3 1,5-2,-1 0,0-1,1 1,-1 0,1-1,-1 0,1 0,0 0,-1 0,1-1,0 1,0-1,0 0,0 0,0 0,0 0,0 0,1-1,-1 1,1-1,0 0,-1 1,1-1,1 0,-1 0,0-1,1 1,-1 0,0-4,-3-13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8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0 211,'57'284,"-30"-87,-27-191,0-1,0 1,0 0,1-1,-1 1,1 0,0 0,1-1,0 1,-1-1,2 0,-1 1,1-1,0 1,-1-6,-1 0,0 0,0 0,0 0,0-1,0 1,0 0,0-1,0 1,0 0,0-1,0 0,0 1,0-1,0 0,0 1,0-1,-1 0,1 0,0 1,0-1,-1 0,1 0,-1 0,1 0,-1 0,1 0,-1 0,1 0,-1 0,0-1,0 1,0 0,0 0,1-1,85-313,-13 139,-51 131,-17 28</inkml:trace>
  <inkml:trace contextRef="#ctx0" brushRef="#br0" timeOffset="588.383">734 14,'0'-5,"-5"-2,-2 6,-3 2,-2 7,-2 1,0 4,-1 0,1 3,3 2,-1 0,1 0,-2-2,-4 1,2 2,-2-2,6-4,6-4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1 118,'137'0,"-135"0,0 0,0 0,0 1,0-1,0 0,1 1,-1-1,0 1,0 0,-1-1,1 1,0 0,0 0,0 0,0 1,-1-1,1 0,-1 1,1-1,-1 1,1 0,-1-1,0 1,0 0,0 0,0-1,0 1,0 0,0 0,-1 0,1 0,-1 0,1 0,-1 1,0-1,0 0,0 0,0 0,0 0,0 0,-1 0,1 0,-1 0,1 0,-1 0,0 0,0 0,0 0,0 0,0 0,0 0,-1 0,0 1,0-1,0 0,0 1,0-1,1 1,0 0,-1-1,1 1,0 0,0 0,0 0,1 0,-1 0,1 0,-1 0,1 0,0 0,0 0,1 0,-1 0,1 0,-1 0,1 0,0 0,0 0,0-1,0 1,1 0,-1-1,1 1,0-1,0 1,-1-1,2 0,-1 1,0-1,0 0,1-1,-1 1,1 0,2 1,75-9,-54 0</inkml:trace>
  <inkml:trace contextRef="#ctx0" brushRef="#br0" timeOffset="1828.83">368 682,'-27'17,"9"-7,0 1,1 1,0 0,1 1,1 1,0 0,0 1,2 0,0 2,1-1,-5 10,16-23,-1 1,1-1,0 1,1 0,-1-1,1 1,-1 0,1-1,0 1,1 0,-1 0,1-1,-1 1,1 0,0-1,0 1,1-1,-1 0,1 1,0-1,0 0,0 0,0 0,0 0,1 0,-1 0,1-1,0 1,0-1,0 0,0 0,0 0,0 0,0 0,1-1,-1 1,1-1,-1 0,1 0,0-1,-1 1,1-1,0 1,-1-1,1 0,0-1,2 1,12-2,0-1,0-1,0 0,-1-1,0-1,0-1,0 0,-1-1,0-1,0-1,-1 0,0-1,8-8,164-175,-166 173,-1-1,-2-1,0-1,-1 0,-1-1,-2-1,0 0,-2-1,-1-1,-1 0,-1 0,-2-1,0 0,-3 0,2-21,-6 43,0 1,0 0,-1-1,0 1,0-1,-1 1,1 0,-1 0,-1 0,1 0,-1 0,0 1,0-1,-1 1,0 0,1 0,-2 0,1 0,-1 1,1-1,-1 1,-1 0,1 1,0-1,-1 1,0 0,1 1,-1-1,0 1,-1 0,1 1,0-1,0 1,-1 1,1-1,-1 1,1 0,0 0,-1 1,1 0,-1 0,1 1,0-1,-4 3,-2 2,0 1,1 0,1 0,-1 1,1 0,0 1,1 0,0 1,0 0,1 0,1 1,-1 0,2 1,0-1,0 1,1 0,0 1,1-1,1 1,0 0,0 0,2 0,-1 0,2 0,0 0,0 0,1 0,1 0,0 0,1 0,0 0,5 11,4 5,2-1,0 0,2-1,1-1,1 0,1-1,1-1,16 13,-23-25,0 0,1-1,0-1,1 0,0-1,0 0,1-1,0-1,1-1,16 5,8-17,-29-4</inkml:trace>
  <inkml:trace contextRef="#ctx0" brushRef="#br0" timeOffset="2081.95">1383 456,'-33'38,"-26"37,-3 11,5-5,11-12,10-16,10-14,10-8,7-4,1-8,1-1,3 0,1-2</inkml:trace>
  <inkml:trace contextRef="#ctx0" brushRef="#br0" timeOffset="2366.584">1016 428,'10'29,"8"23,5 9,4-2,-2-7,-2-6,1-7,1-5,-3-3,-2-8,1-7,-2-6</inkml:trace>
  <inkml:trace contextRef="#ctx0" brushRef="#br0" timeOffset="2632.597">1637 174,'-14'29,"-5"9</inkml:trace>
  <inkml:trace contextRef="#ctx0" brushRef="#br0" timeOffset="3130.553">1863 598,'-35'15,"0"2,1 2,2 1,0 2,0 0,-1 5,30-25,-1 1,0-1,1 1,0-1,-1 1,1 0,0 1,1-1,-1 0,0 1,1 0,0-1,0 1,0 0,0 0,1 0,-1 0,1 0,0 1,0-1,1 0,-1 1,1-1,0 0,0 1,1-1,-1 0,1 0,0 1,0-1,0 0,1 0,-1 0,1 0,0 0,0 0,1-1,-1 1,1-1,-1 1,1-1,0 0,3 2,1 0,0-1,0 0,0-1,1 1,0-1,-1-1,1 1,0-2,0 1,1-1,-1 0,0 0,0-1,1 0,-1-1,0 0,0 0,0-1,0 0,0 0,0-1,0 0,6-4,9-4,-1-1,0-2,-1 0,0-1,-2-1,0-1,3-4,-1-3,-1-1,-2 0,0-1,-2-2,10-19,-1 2,-7 16,0-1,-2 0,-1-1,-2-1,-1 0,-1 0,-2-2,-1 1,-2-1,-1 0,-2 0,-1 0,-2-25,0 55,0 0,0 0,0 0,-1 0,0 0,1 0,-1 0,-1 1,1-1,0 0,-1 1,0-1,0 1,0-1,0 1,-1 0,1 0,-1 0,0 0,0 0,0 1,0-1,0 1,0 0,-1 0,1 0,-1 0,0 1,1 0,-1-1,0 1,0 0,0 1,0-1,0 1,0 0,0 0,0 0,0 0,1 1,-3 0,-9 5,0 2,0 0,0 0,1 1,0 1,1 1,0 0,1 0,0 1,1 1,0 0,1 1,0 0,2 0,-1 1,2 0,0 0,0 1,2 0,-2 7,1-7,2 0,-1 0,2 1,0-1,1 1,1 0,0 0,1 0,1 0,1-1,0 1,1 0,1-1,0 1,2-1,0-1,0 1,2-1,-1 0,2 0,0-1,1 0,0-1,1 0,1-1,0 0,10 7,-13-13,-1-1,2-1,-1 0,0 0,1-1,0 0,0 0,-1-1,2-1,1 1,13 0</inkml:trace>
  <inkml:trace contextRef="#ctx0" brushRef="#br0" timeOffset="3715.807">2427 456,'-11'20,"0"1,1 1,1 0,1 0,1 1,1 0,1 0,1 0,1 1,1-1,1 1,2 22,-1-43,1 0,-1 0,1 0,0-1,0 1,0 0,0-1,0 1,1 0,-1-1,1 0,0 1,0-1,0 0,0 0,0 0,0 0,0 0,1 0,-1-1,1 1,-1-1,1 0,0 0,-1 0,1 0,0 0,0 0,0-1,-1 1,1-1,0 0,0 0,0 0,0 0,0-1,2 0,6 0,0-2,-1 1,1-2,-1 1,0-1,0-1,0 0,0 0,5-5,9-9,0-1,-2-1,0-1,-1 0,-1-2,-2-1,0 0,8-17,-22 35,38-38,-40 47,-1-1,0 0,1 1,-1-1,0 1,0-1,0 1,0-1,0 1,0 0,-1-1,1 1,0 0,-1 0,1 0,-1-1,0 1,0 0,0 0,0 0,0 0,0 0,0 0,-1 1,-24 121,-54 322,21-187,27-203,30-55,1 0,-1 0,0 0,0 0,0 0,1-1,-1 1,0 0,0 0,0-1,0 1,0-1,0 1,0-1,0 1,-1-1,1 0,0 1,0-1,0 0,0 0,-1 0,1 0,0 0,0 0,0 0,0 0,0 0,-1-1,1 1,0 0,0-1,0 1,0-1,0 0,0 1,0-1,0 0,0 1,0-1,0 0,1 0,-1 0,0 0,0 0,1 0,-1 0,1 0,-1 0,1 0,-1 0,1-1,-10-22,1-1,2 0,0 0,2-1,1 0,0 1,2-2,1 1,2 0,0 0,5-20,20-118,-16 132</inkml:trace>
  <inkml:trace contextRef="#ctx0" brushRef="#br0" timeOffset="3983.983">3134 174,'-20'24,"-10"13,-1 4,5 1,2-8,6-3,5-4,5-5</inkml:trace>
  <inkml:trace contextRef="#ctx0" brushRef="#br0" timeOffset="4844.337">1722 61,'-14'19,"-10"16,-6 3,3-2,1-6,5-3,6-2,5-5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5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1 762,'56'-2,"113"-22,-27-7,-124 30,-7 1</inkml:trace>
  <inkml:trace contextRef="#ctx0" brushRef="#br0" timeOffset="399.441">142 451,'5'10,"1"12,0 8,-1 3,-1 1,-2 0,-1-2,0-1,-1-1,0-1,-1 0,1-1,5 0,1 0,0 0,-2 0,0 0,-2-5</inkml:trace>
  <inkml:trace contextRef="#ctx0" brushRef="#br0" timeOffset="3638.11">622 677,'171'-281,"-55"94,-116 186,0 0,1-1,-1 1,0 0,1 0,-1 0,1 0,-1 0,1 0,0 1,-1-1,1 0,0 0,-1 0,1 1,0-1,0 0,0 1,0-1,0 0,0 1,0-1,0 1,0 0,0-1,0 1,0 0,0-1,0 1,0 0,0 0,0 0,0 0,1 0,-1 0,0 1,0-1,0 0,0 0,0 1,0-1,0 1,0-1,0 1,0-1,0 1,0 0,-1-1,1 1,0 0,0 0,-1-1,1 1,0 0,-1 0,1 1,8 88,-10-82,0 0,1 0,0 0,0 0,1 0,0 0,1 0,0 0,0-1,0 1,1 0,1-1,-1 0,1 0,3 5,-5-10,0 0,-1 0,1-1,0 1,0 0,0-1,0 0,1 1,-1-1,0 0,0 0,1 0,-1-1,1 1,-1 0,1-1,-1 0,1 1,-1-1,1 0,-1 0,1-1,-1 1,1 0,-1-1,1 0,-1 1,0-1,1 0,-1 0,0-1,0 1,2-1,69-55,-70 54,152-158,-155 160,0 0,1 0,-1 1,0-1,1 0,-1 0,1 0,-1 0,1 1,-1-1,1 0,0 0,-1 1,1-1,0 1,0-1,0 0,-1 1,1-1,0 1,0 0,0-1,0 1,0 0,0-1,-1 1,1 0,0 0,0 0,0 0,0 0,0 0,0 0,0 0,0 0,0 1,0-1,0 0,0 1,0-1,-1 0,1 1,0-1,0 1,0-1,-1 1,1 0,0-1,-1 1,1 0,0-1,-1 1,1 0,-1 0,1 0,-1 0,1 0,10 59,-10-50,1 3,0-1,1 0,1 0,0 1,0-2,1 1,0-1,1 1,1-1,0-1,0 0,1 0,8 9,-2-3</inkml:trace>
  <inkml:trace contextRef="#ctx0" brushRef="#br0" timeOffset="3923.717">649 818,'44'-14,"28"-10,11-1,2 0,-4 3,-11 6,-9 1,-8 2,-10 4,-7 4,-4 2,-4 2,-1 1,-1 0,-4 6,-11 6,-8 1</inkml:trace>
  <inkml:trace contextRef="#ctx0" brushRef="#br0" timeOffset="4572.713">1073 931,'-305'378,"279"-340,21-30,18-25,143-221,-128 205,-8 7,2 2,1 0,1 1,1 1,0 1,22-12,-45 32,0-1,1 1,-1 0,1 0,0 0,-1 0,1 0,0 1,-1-1,1 1,0 0,0-1,0 1,-1 1,1-1,0 0,0 1,-1-1,1 1,0 0,-1 0,1 0,-1 0,1 0,-1 1,1-1,-1 1,0-1,0 1,0 0,0 0,0 0,0 0,0 1,-1-1,1 0,-1 1,0-1,1 1,-1-1,39 112,-39-109,42 141,-36-122,-5-22,-1 1,1 0,-1 0,0-1,0 1,0 0,0 0,-1 0,1 0,-1 0,0 0,0 0,0 0,0 0,0 0,-1 0,1 0,-1 0,0 0,0 0,0 0,0 0,-1 1,0-3,-1-1,1 1,-1 0,0-1,1 0,-1 0,0 0,1 0,-1 0,0 0,1-1,-1 1,0-1,1 1,-1-1,1 0,-1 0,1-1,0 1,-1 0,1-1,0 1,-1-2,-4-1,-20-13,1-1,1-1,1-2,0 0,-19-24,21 19,4 3</inkml:trace>
  <inkml:trace contextRef="#ctx0" brushRef="#br0" timeOffset="5068.897">1637 57,'4'-2,"-1"1,1 0,0 0,-1 0,1 0,0 1,0-1,-1 1,1 0,0 0,0 0,-1 1,1 0,0-1,0 1,-1 0,1 1,-1-1,1 1,-1-1,1 1,-1 0,0 0,0 1,0-1,0 1,-1-1,1 1,-1 0,1 0,-1 0,0 0,0 1,0-1,-1 0,1 1,-1-1,0 1,0 0,0-1,0 5,7 20,-1 1,-2 1,-1-1,-1 1,-2 0,-1 0,-4 28,2 3,2 17,2-5,-3 1,-4-1,-2-1,-4 1,-3-1,-2-1,-8 10,18-61,-2-1,0-1,-1 1,-1-1,-1-1,0 1,-1-2,-10 10,-20 16,24-28</inkml:trace>
  <inkml:trace contextRef="#ctx0" brushRef="#br0" timeOffset="5605.463">763 0,'-43'86,"4"2,3 2,5 1,4 1,4 2,4 0,-6 86,20-137,2-1,2 1,2 0,2 0,1-1,3 1,1-1,2-1,2 0,1 0,3-1,9 18,-17-45,0 0,1-1,0 0,1 0,1-1,-1 0,2-1,-1 0,2-1,-1-1,1 1,0-2,1 0,0-1,0 0,14 4,-4-4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59.2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0 639,'36'176,"12"95,-48-264,1 0,0 0,0 0,1 0,0 0,0 0,0-1,1 1,0-1,0 1,1-1,0 0,0-1,0 1,3 1,-4-7,1 0,-1-1,0 1,1-1,-1 1,0-1,1 0,-1-1,0 1,0 0,0-1,0 0,0 0,0 0,0 0,-1 0,1 0,-1-1,1 1,-1-1,0 0,0 0,0 0,-1 0,1 0,0 0,-1 0,0 0,86-219,29-46,-103 224,-9 24</inkml:trace>
  <inkml:trace contextRef="#ctx0" brushRef="#br0" timeOffset="535.003">84 384,'107'23,"-90"-21,-1-1,1 0,-1-1,1-1,-1-1,1 0,-1-1,12-3,89-9,-150-10,-136-42,150 59</inkml:trace>
  <inkml:trace contextRef="#ctx0" brushRef="#br0" timeOffset="878.371">112 130,'15'-4,"18"-8,10 0,1 1,-2 2,-3 4,-3 1,-3 3,-3 5,-1 3,-1 0,-5-2</inkml:trace>
  <inkml:trace contextRef="#ctx0" brushRef="#br0" timeOffset="2734.685">762 808,'-17'39,"17"-39,0 1,0 0,0-1,-1 1,1 0,0-1,0 1,0 0,0 0,0-1,0 1,1 0,-1-1,0 1,0 0,0-1,1 1,-1-1,0 1,0 0,1-1,-1 1,1-1,-1 1,1-1,-1 1,1-1,-1 1,1-1,-1 1,1-1,-1 0,1 1,0-1,-1 0,1 0,0 1,-1-1,1 0,0 0,-1 0,1 0,0 0,-1 0,1 0,0 0,-1 0,1 0,0 0,-1 0,1 0,0-1,-1 1,1 0,0-1,6-2,-1 0,0 0,0-1,0 0,0 0,0-1,-1 0,0 0,0 0,0 0,-1-1,0 1,0-1,0-1,-1 1,2-4,-5 9,-1-1,0 1,1 0,-1-1,0 1,0-1,0 1,0 0,0 0,0 0,0 0,0-1,0 1,-1 1,1-1,0 0,-1 0,1 0,-1 1,1-1,-1 1,1-1,-1 1,1-1,-1 1,1 0,-1 0,1 0,-1 0,0 0,1 0,-1 0,1 1,-1-1,1 0,-1 1,1-1,-1 1,1 0,-1 0,1-1,0 1,-1 0,1 0,0 0,0 0,0 0,0 1,-1 0,0-2,0 1,0 0,0 0,0 0,0 0,0 0,0 1,0-1,0 0,1 1,-1 0,1-1,-1 1,1 0,-1 0,1 0,0 0,0 0,0 0,0 0,0 0,1 0,-1 0,1 0,-1 1,1-1,0 0,0 0,0 2,7 4</inkml:trace>
  <inkml:trace contextRef="#ctx0" brushRef="#br0" timeOffset="3519.211">1411 103,'-149'-98,"148"98,-1-1,1 0,0 1,0-1,-1 1,1 0,0-1,-1 1,1 0,-1 0,1 0,0 0,-1 0,1 0,-1 0,1 0,0 1,-1-1,1 0,0 1,-1-1,1 1,0 0,0-1,0 1,-1 0,1 0,0 0,0 0,0 0,0 0,0 0,1 0,-1 0,0 0,0 0,1 1,-1-1,1 0,-1 0,1 1,-1-1,1 0,0 2,-6 66,6-60,31 204,27 168,1 9,-51-338,-1 67,-9-106,2 2,-2-1,0 0,0 1,-1-1,-1 0,0 0,-1-1,-1 1,0-1,-1-1,0 1,-1-1,0 0,-1 0,0-1,-1-1,0 1,-5 2,11-10,0-1,-1 1,1-1,-1 0,0-1,1 1,-1-1,0 0,0 0,0 0,0-1,0 1,0-1,0-1,0 1,0-1,1 0,-1 0,0 0,0 0,0-1,1 0,-1 0,1 0,0-1,-1 1,1-1,0 0,1 0,-1-1,0 1,1-1,0 0,0 0,0 0,0 0,1 0,-1-1,1 1,0-1,0 1,1-1,0 0,0 0,0 0,0 1,0-4,0-4,-1 0,1 0,1-1,0 1,1 0,1 0,-1 0,2 0,0 0,0 1,1-1,1 1,0-2,6-5</inkml:trace>
  <inkml:trace contextRef="#ctx0" brushRef="#br0" timeOffset="4279.472">1636 639,'11'6,"0"0,-1 1,0 0,-1 1,1 0,-1 1,-1-1,0 2,0-1,-1 1,0 0,0 1,-1 0,-1 0,0 0,-1 0,0 1,0 0,1 8,36 208,-38-200,21 56,-3-110,22-107,-26 75,2 1,2 0,3 2,11-15,55-65,-70 118</inkml:trace>
  <inkml:trace contextRef="#ctx0" brushRef="#br0" timeOffset="4714.08">1665 300,'341'0,"-317"-4,-29-10,-2 10,-11-7,1 0,-1-1,2-1,0-1,0-1,2 0,-1-1,10 8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05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194 135,'-19'20,"-11"15,-6 2,4 0,2-7,7-4,6-6</inkml:trace>
  <inkml:trace contextRef="#ctx0" brushRef="#br0" timeOffset="663.964">166 728,'-26'32,"8"-14,2 0,0 2,1 0,1 1,1 0,1 1,1 0,0 1,0 7,10-28,1 0,-1 1,1-1,0 1,-1-1,1 1,0-1,0 0,1 1,-1-1,0 1,1-1,0 1,-1-1,1 0,0 0,0 1,1-1,-1 0,0 0,1 0,-1 0,1 0,-1 0,1-1,0 1,0-1,0 1,0-1,0 1,0-1,0 0,0 0,1 0,-1 0,0-1,1 1,-1 0,1-1,-1 0,1 0,-1 0,0 0,1 0,-1 0,1 0,-1-1,1 1,-1-1,10-1,1 0,-1 0,0-1,0-1,-1 0,1-1,-1 0,0-1,0 0,-1 0,0-1,0-1,0 0,-1 0,4-6,117-150,-118 147,15-23,-2-1,-1-1,-3-2,-1 0,-2-1,-2-1,-2 0,-3-1,1-13,-10 49,-1 0,0 0,-1 0,-1 0,1 0,-2 0,1 0,-2 0,1 0,-3-3,4 11,0-1,0 1,0 0,-1 0,1 1,-1-1,0 0,0 1,0-1,0 1,0-1,-1 1,1 0,-1 0,1 0,-1 0,0 0,0 1,1-1,-1 1,0 0,-1 0,1 0,0 0,0 1,0-1,0 1,-1-1,1 1,0 0,-1 1,1-1,0 1,0-1,0 1,-1 0,-8 5,0 0,0 1,1 0,1 1,-1 0,1 1,0 0,1 1,0 0,1 0,0 1,0 0,1 0,1 0,0 1,-5 12,4-7,0 0,1 0,1 0,0 1,1 0,1-1,1 1,1 1,0-1,1 0,1 0,1 0,1 0,0 0,1-1,1 1,0-1,2 0,0 0,1-1,4 6,-5-7,1-1,0 0,1 0,1-1,1 0,-1-1,2 0,0-1,0 0,1 0,0-2,1 0,0 0,0-1,1-1,2 0,7-1</inkml:trace>
  <inkml:trace contextRef="#ctx0" brushRef="#br0" timeOffset="912.016">928 502,'-29'43,"-19"34,-6 13,6-4,7-17,9-14,12-13,8-8,11-10,6-14,2-9</inkml:trace>
  <inkml:trace contextRef="#ctx0" brushRef="#br0" timeOffset="1092.697">674 502,'5'39,"6"21,1 7,-1-5,3-11,-2-11,2-7,3-4,5-8,-3-1,1-6,-3-9,-5-5</inkml:trace>
  <inkml:trace contextRef="#ctx0" brushRef="#br0" timeOffset="1299.998">1097 22,'-9'29,"-4"14,1 0</inkml:trace>
  <inkml:trace contextRef="#ctx0" brushRef="#br0" timeOffset="1749.953">1154 700,'-11'22,"1"-5,1 0,1 1,1 0,0 0,1 1,1 0,1 0,0 6,4-23,-1 1,1-1,0 0,-1 1,1-1,1 0,-1 1,0-1,0 0,1 1,0-1,-1 0,1 0,0 0,0 1,0-1,0 0,0 0,1 0,-1-1,1 1,-1 0,1 0,0-1,-1 1,1-1,0 0,0 1,0-1,0 0,0 0,0 0,1 0,-1-1,0 1,0-1,1 1,-1-1,0 0,1 1,-1-1,0-1,1 1,-1 0,0-1,10-2,-1 0,1-1,-1-1,-1 0,1 0,-1-1,0-1,0 0,0 0,-1-1,0 0,-1 0,0-1,0 0,-1-1,3-4,92-174,-96 173,14-31,-3-1,-2-1,-2 0,-2-1,-2 0,-2-1,-1-40,-4 81,-1 0,-1 0,1 0,-1 0,-1 0,0 0,0 0,-1 0,0 1,0-1,-1 0,0 1,-1 0,1-1,-2 1,1 1,-1-1,0 1,-1 0,0 0,0 0,0 1,-1 0,-4-3,7 8,0 0,0 0,0 0,-1 1,1 0,0 0,0 0,0 0,0 0,-1 1,1 0,0 0,0 0,0 0,0 1,0-1,1 1,-1 0,0 0,1 1,-1-1,1 1,0 0,-2 1,-67 77,60-66,2 1,0 0,0 0,2 1,0 0,0 0,2 1,0 0,2 1,0-1,0 1,2-1,0 1,2 0,0 0,1 0,0 0,2-1,0 1,2-1,0 2,40 53,-31-55</inkml:trace>
  <inkml:trace contextRef="#ctx0" brushRef="#br0" timeOffset="2263.17">1492 672,'-4'6,"0"0,0 1,1-1,0 1,0 0,0 0,1 0,0 0,0 0,1 0,0 1,0-1,1 0,0 1,0-1,2 8,-2-14,0 0,1 0,-1 1,1-1,-1 0,1 0,-1 0,1 0,0 0,-1 0,1 0,0 0,0-1,0 1,0 0,0 0,0-1,0 1,0 0,0-1,0 1,0-1,0 0,0 1,1-1,-1 0,0 0,0 1,0-1,1 0,-1 0,0 0,0-1,0 1,1 0,-1 0,0-1,0 1,0 0,0-1,0 1,1-1,-1 0,0 1,0-2,48-33,67-116,-115 151,-1 1,0-1,0 1,0-1,1 0,-1 1,0-1,0 1,1-1,-1 0,0 1,1-1,-1 0,0 0,1 1,-1-1,0 0,1 0,-1 1,1-1,-1 0,1 0,-1 0,0 0,1 0,-1 0,1 0,-1 0,1 0,-1 0,1 0,-1 0,1 0,-1 0,0 0,1 0,-1 0,1-1,-1 1,0 0,1 0,-1 0,1-1,-1 1,0 0,1-1,-1 1,0 0,1-1,-1 1,0 0,0-1,1 1,-1-1,0 1,0 0,0-1,0 1,1-1,-3 40,-16 108,7 81,8-197,-2 0,-1 0,-1-1,-1 0,-2-1,-5 10,13-34,0 0,0 0,0 0,-1-1,1 1,-1-1,0 0,0 1,-1-1,1-1,-1 1,0 0,0-1,0 0,-1 0,1 0,-5 2,7-7,0 1,0-1,0 1,1-1,-1 0,0 1,1-1,-1 0,1 0,-1 0,1-1,0 1,0 0,0 0,0-1,1 1,-1 0,1-1,-1 1,1 0,0-1,0 1,0-2,-3-8,-4-12</inkml:trace>
  <inkml:trace contextRef="#ctx0" brushRef="#br0" timeOffset="2528.807">1775 164,'-24'29,"-8"14,-3 0,4-3,7-3,8-3,7-8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21.32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1 867,'0'-1,"0"1,0-1,1 1,-1-1,0 1,0-1,1 1,-1-1,1 1,-1-1,0 1,1 0,-1-1,1 1,-1 0,1-1,-1 1,1 0,-1 0,1-1,-1 1,1 0,-1 0,1 0,-1 0,1 0,-1 0,1 0,0 0,-1 0,1 0,-1 0,1 0,-1 0,1 0,-1 0,1 1,-1-1,1 0,-1 0,1 1,-1-1,1 0,-1 1,1-1,-1 0,0 1,1-1,-1 1,0-1,1 1,-1-1,0 1,1-1,-1 1,0-1,0 1,5-53,11-135,71-66,-80 242,1 0,0 1,0 0,1 0,0 1,1 0,0 1,1 0,0 0,0 1,0 1,1 0,0 1,0 0,0 0,5 0,0-2,2 1,0 1,0 1,0 1,1 0,-1 2,1 0,0 1,-1 1,16 3,83 23,76 4,-165-31,0-1,-1-2,1 0,-1-2,0-1,0-2,16-6,19-6,-50 17,-1 1,0-2,0 0,0 0,0-1,0-1,-1 0,0 0,-1-1,1 0,-1-1,0 0,-1-1,0 0,-1-1,0 1,2-4,38-80,-47 93,-1 0,0 1,0-1,0 0,0 0,1 1,-1-1,0 0,0 1,1-1,-1 0,0 0,0 1,1-1,-1 0,0 0,1 0,-1 0,0 1,1-1,-1 0,0 0,1 0,-1 0,0 0,1 0,-1 0,0 0,1 0,-1 0,1 0,-1 0,0 0,1 0,-1 0,0 0,1 0,-1-1,0 1,1 0,-1 0,0 0,1-1,-1 1,0 0,0 0,1-1,-1 1,0 0,0 0,0-1,1 1,-1 0,0-1,0 1,0 0,0-1,0 1,3 37,-3-34,0 6,0-1,1 0,0 0,0 0,1 0,0 0,0 0,1-1,0 1,1-1,-1 1,1-1,1 0,-1-1,1 1,1-1,-1 0,1 0,0 0,0-1,1 0,-1 0,6 2,21 12,-19-9,2 0,-1-1,1-1,1-1,-1 0,1-1,1-1,-1-1,18 3,250-6,-116 27,141-27,-301 3,0 0,1 0,-1 1,-1 0,1 1,-1 0,0 0,0 1,-1 0,0 0,0 1,-1 0,0 0,0 1,-1-1,0 1,0 0,-1 1,0-1,-1 1,0-1,1 11,-1-13,14 55,-5-54,-6-13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22.19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875 0,'-34'33,"2"1,1 2,2 1,1 2,2 0,-15 33,23-40,2 1,1 1,1 0,2 1,-2 15,11-37,0-1,1 1,0 0,1 0,0 0,1 0,1 0,0 0,1 0,0 0,1 0,1 0,0-1,0 0,1 0,5 9,-2-10,0 0,0 0,1-1,1 0,0-1,0 0,1 0,0-1,0-1,1 1,0-2,0 0,1 0,-1-1,1-1,0 0,1-1,-1 0,1-1,-1-1,1 0,0-1,12 1,0-2,0-1,0-1,-1-1,1-2,-1 0,0-2,0 0,-1-2,0-1,2-2,-3 0,0-1,-1-1,0-1,-2 0,0-2,0-1,-2 0,0-1,-2-1,3-6,-11 17,-2-1,0-1,0 1,-1-1,0 0,-1 0,0-1,-1 1,0-1,-2 0,1 1,-1-1,-1 0,0 0,-1 0,0 0,-1 1,-1-1,0 0,0 1,-6-12,-3 4,0-1,-1 2,-2-1,0 2,-1 0,0 1,-1 1,-1 0,-1 1,0 1,-1 1,-1 1,0 1,0 0,-1 2,0 0,-1 2,0 0,0 2,0 0,-1 2,0 1,1 0,-1 2,0 1,0 0,-41 2,12 1</inkml:trace>
  <inkml:trace contextRef="#ctx0" brushRef="#br0" timeOffset="502.945">0 480,'10'-3,"0"0,0 0,0 1,1 1,-1 0,0 0,1 1,-1 0,0 0,1 2,8 1,16 0,73 1,0-5,0-5,62-12,712-79,-498 78,-361 19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0.01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 1,'-1'16,"1"1,0 0,2 0,0 0,1 0,0-1,2 1,0-1,0 0,2-1,0 1,1-1,0-1,1 1,5 4,0-6,0-1,0 0,2-1,-1-1,1-1,1 0,0-1,0-1,0 0,1-2,1 1,10 4,123 25,-97-28,0-3,1-2,49-4,-8 0,44-9,142-52,55 41,-317 17,1 1,-1 1,1 1,0 0,-1 2,1 0,0 2,0 0,9 3,27 6,-47-11,0 2,0-1,0 1,-1 1,1 0,-1 0,0 1,0 1,0-1,-1 2,1-1,-1 1,6 6,81 132,-93-142,0 0,1-1,-1 1,0-1,0 0,1 0,-1 0,0 0,1 0,-1-1,1 0,-1 0,1 0,-1 0,1 0,-1-1,1 1,-1-1,0 0,1 0,-1 0,0 0,1-1,-1 0,0 1,0-1,-1 0,1 0,0-1,-1 1,1 0,-1-1,1 0,1-2,16-10,108-52,-105 59,0 1,1 2,-1 0,1 1,0 2,6 0,-4 1,135 14,-10 23,-9-14,-91-14,0-2,1-3,-1-2,17-2,-2 0,-49 0,-1 0,1-1,-1-1,1 0,-1-1,0-1,-1 0,1-2,-1 1,0-2,-1 0,1-1,-2 0,1-1,-1-1,-1 0,0 0,-1-1,0-1,-1 0,6-9,68-120,-74 121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1.3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346 11,'-89'138,"75"-111,-82 142,-51 30,218-305,40-67,-5 14,-24 57,-80 101,1 0,-1 1,1-1,-1 1,0 0,1 0,-1 0,1 0,-1 0,1 0,-1 1,0-1,1 1,-1-1,1 1,-1 0,0 0,0 0,0 1,0-1,0 0,0 1,0-1,0 1,0 0,0-1,-1 1,1 0,-1 0,0 0,1 0,-1 0,0 1,0-1,0 0,-1 1,1-1,0 0,-1 3,11 13,19 26,-3 2,-1 1,-3 1,-2 0,9 33,-1 34,-29-114,-3-9</inkml:trace>
  <inkml:trace contextRef="#ctx0" brushRef="#br0" timeOffset="346.061">92 349,'43'0,"20"0,3 0,-5-5,-7-1,-9 0,-7 1,-5 2,-3 1,-2 0,-1 2,-1 0,-4 5,-1 1,-4 1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26,'15'0,"14"0,6 0,4 0,-2 0,-1 0,-3 0,-1 0,-2 0,-1-5,-1-1,0 0,-1 1,-3 2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47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0 283,'24'0,"13"0,4 0,1 0,-2-5,-3-1,-4-1,-2 2,-1 2,-1-4,-2-1,1 2,0 1,-1 2,1 1,0 1,-5 6,-6 1</inkml:trace>
  <inkml:trace contextRef="#ctx0" brushRef="#br0" timeOffset="278.239">29 508,'38'-5,"23"-1,5 0,-3 1,-8 2,-9 1,-7 0,-10 2</inkml:trace>
  <inkml:trace contextRef="#ctx0" brushRef="#br0" timeOffset="729.954">141 0,'28'25,"0"-2,2-1,0-1,2-2,0-1,1-1,1-2,30 9,-34-13,-20-9,1 0,-1 1,0 0,0 1,0 0,-1 1,1 0,-1 0,0 1,-1 0,1 0,-1 1,0 0,-1 1,0 0,0 0,-1 0,0 1,0 0,-1 0,0 1,0 1,-4-6,-1 1,0-1,0 0,0 1,-1-1,0 0,0 1,0-1,-1 0,1 0,-1 0,0 0,-1 0,1-1,-1 1,0-1,0 1,-1-1,1 0,-1 0,0-1,0 1,-2 1,-106 70,-103 53,188-96,19-15</inkml:trace>
  <inkml:trace contextRef="#ctx0" brushRef="#br0" timeOffset="1129.732">1327 198,'-24'139,"6"2,1 115,-11-73,7-81,16-58,3-43,3-12</inkml:trace>
  <inkml:trace contextRef="#ctx0" brushRef="#br0" timeOffset="1430.129">875 226,'43'0,"43"0,17 0,0 0,-7 0,-12 0,-9 0,-13 0,-7 0,-9 0,-7 0,-5 0,-4 0,-2 0,-1 0,-1 0,-4 0</inkml:trace>
  <inkml:trace contextRef="#ctx0" brushRef="#br0" timeOffset="1815.541">2004 480,'39'-9,"26"-4,8 1,-5 2,-8 3,-10 2,-8 3,-7 1,-10 6,-3 2,-2-1,1 0,-2-3</inkml:trace>
  <inkml:trace contextRef="#ctx0" brushRef="#br0" timeOffset="2062.992">2089 705,'38'0,"28"0,11 0,-2-4,-9-3,-11 1,-10 2,-8 0,-10 2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52.5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283 179,'0'4,"0"12,0 8,0 4,0 2,0 2,0-1,0-1,0 0,0 0,0-2,0 1,0-1,0 0,0-5</inkml:trace>
  <inkml:trace contextRef="#ctx0" brushRef="#br0" timeOffset="250.072">0 630,'44'-5,"27"-6,8-2,-5 2,-11-2,-10 1,-11 3,-7 2,-9 8,-10 4</inkml:trace>
  <inkml:trace contextRef="#ctx0" brushRef="#br0" timeOffset="836.688">86 856,'38'-26,"-26"21,1 0,-1 0,1 1,0 0,0 1,0 1,0 0,1 1,-1 0,0 1,2 1,-14-1,0 0,1 0,-1 0,0 0,1 0,-1 0,0 1,1-1,-1 1,0-1,0 1,1-1,-1 1,0 0,0-1,0 1,0 0,0 0,0 0,0 0,0 0,0 0,-1 0,1 0,0 0,0 0,-1 1,1-1,-1 0,1 0,-1 1,0-1,0 0,1 1,-1-1,0 0,0 1,0-1,0 0,0 1,-1-1,1 0,0 1,-1-1,1 0,-1 1,0 0,-29 60,29-60,-130 169,129-170,1 0,-1 1,1-1,0 1,-1-1,1 1,0 0,0-1,0 1,0 0,0 0,1 0,-1 0,0 0,1 0,0 0,-1 0,1 0,0 0,0 0,0 0,0 0,0 0,1 0,-1 0,1 0,-1 0,1 0,0 0,-1-1,1 1,0 0,0 0,0-1,1 1,-1 0,0-1,1 1,-1-1,1 0,-1 1,1-1,0 0,-1 0,1 0,0 0,0 0,0-1,0 1,2 0,8-1,1 0,-1-1,1 0,-1-1,0 0,0-1,0-1,0 0,0-1,-1 0,0 0,0-1,0-1,-1 0,0 0,0-1,12-7,-3 2</inkml:trace>
  <inkml:trace contextRef="#ctx0" brushRef="#br0" timeOffset="1571.55">537 968,'264'-337,"-263"336,-1-1,0 1,0 0,1-1,-1 1,1 0,-1 0,1 0,0-1,-1 1,1 0,0 0,0 0,0 0,-1 0,1 0,0 0,0 1,1-1,-1 0,0 0,0 1,0-1,0 1,1-1,-1 1,0-1,0 1,1 0,-1 0,0 0,1 0,-1 0,0 0,1 0,-1 0,0 0,1 0,-1 1,0-1,0 1,1-1,-1 1,0-1,0 1,0 0,0-1,1 1,-1 0,0 0,-1 0,1 0,0 0,0 0,0 0,17 76,-18-71,0 0,1 1,-1-1,1 0,1 0,-1 0,1 0,0 0,1 0,-1 0,1 0,0-1,0 1,1-1,0 0,0 0,1 1,-2-5,-1 1,0-1,1 0,-1 0,0 0,1 0,-1-1,1 1,0-1,-1 1,1-1,-1 0,1 0,0 0,-1 0,1-1,-1 1,1-1,-1 1,1-1,-1 0,1 0,-1 0,1 0,-1 0,0-1,0 1,0-1,0 0,0 1,0-1,0 0,0 0,56-71,19-57,-21 39,-56 90,0 1,0-1,0 1,0-1,0 1,0-1,0 1,0 0,1-1,-1 1,0-1,0 1,1-1,-1 1,0-1,1 1,-1 0,0-1,1 1,-1 0,0-1,1 1,-1 0,1 0,-1-1,1 1,-1 0,1 0,-1 0,0 0,1-1,-1 1,1 0,-1 0,1 0,-1 0,1 0,-1 0,1 0,-1 0,1 1,-1-1,1 0,-1 0,1 0,-1 0,1 1,-1-1,1 0,-1 0,0 1,1-1,-1 0,1 1,-1-1,0 1,1-1,-1 0,0 1,0-1,1 1,-1-1,0 1,0-1,0 1,0-1,7 39,-6-31,23 140,-22-133,1-1,0 1,1-1,1 0,0 0,1-1,0 0,1 0,1 0,0-1,0 0,5 4,1-3</inkml:trace>
  <inkml:trace contextRef="#ctx0" brushRef="#br0" timeOffset="2020.723">1609 460,'177'338,"-177"-336,0 0,0-1,1 1,-1 0,0-1,0 1,1 0,-1-1,1 1,0-1,-1 1,1-1,0 1,0-1,0 1,0-1,0 0,0 1,0-1,1 0,-1 0,0 0,1 0,-1 0,0 0,1 0,-1-1,1 1,0-1,-1 1,1-1,-1 1,1-1,0 0,-1 0,1 1,0-1,-1-1,1 1,0 0,-1 0,1-1,0 1,-1-1,1 1,0-1,-1 1,1-1,-1 0,0 0,1 0,-1 0,0 0,1 0,-1 0,0-1,87-169,20-27,-101 176</inkml:trace>
  <inkml:trace contextRef="#ctx0" brushRef="#br0" timeOffset="2333.096">1525 150,'33'5,"21"1,11 0,-1-1,-6-1,-9-2,-7-1,-7 0,-4-1,-2 0,-7-1</inkml:trace>
  <inkml:trace contextRef="#ctx0" brushRef="#br0" timeOffset="2785.873">2315 37,'7'-3,"4"-3,0 1,0 1,0 0,1 0,-1 1,1 0,0 1,0 1,0 0,0 0,0 1,0 1,6 1,-16-2,0 1,-1-1,1 1,-1-1,1 1,0 0,-1 0,1 0,-1 0,0 0,1 0,-1 0,0 0,0 0,1 1,-1-1,0 1,0-1,-1 0,1 1,0 0,0-1,-1 1,1-1,-1 1,1 0,-1-1,0 1,0 0,0 0,0-1,0 1,0 0,0 0,0-1,-1 1,1 0,-1-1,1 1,-1 0,-37 59,-77 71,114-131,0 1,0-1,0 0,0 1,0-1,0 1,1-1,-1 1,0-1,1 1,0-1,-1 1,1 0,0-1,0 1,0 0,0-1,0 1,0 0,0-1,1 1,-1-1,1 1,-1 0,1-1,-1 1,1-1,0 1,0-1,0 0,0 1,0-1,0 0,0 0,0 1,0-1,1 0,-1 0,0 0,1-1,-1 1,1 0,-1 0,1-1,-1 1,1-1,0 1,-1-1,1 0,0 0,85 8,9-32,-75 20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2:56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1 283,'510'0,"-465"-5,-33-2</inkml:trace>
  <inkml:trace contextRef="#ctx0" brushRef="#br0" timeOffset="343.429">254 0,'-4'24,"-3"17,1 8,2-2,0-2,2-5,1-4,1-4,-1-2,2-1,-1-2,0 1,0-1,-4-4,-2-7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6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202 103,'-26'-31,"23"26,0 0,-1 0,1 0,-1 1,0 0,0-1,0 1,0 0,-1 1,0-1,0 1,0 0,0 0,0 1,-1-1,1 1,-1 0,1 1,-1-1,0 1,0 0,0 0,3 2,0 0,0-1,0 1,0 0,0 1,1-1,-1 0,0 1,1 0,-1-1,1 1,-1 0,1 0,0 0,0 1,0-1,0 0,0 1,1 0,-1-1,1 1,0 0,-1 0,1-1,0 1,1 0,-1 0,0 3,-7 89,8-67,15 135,55 72,-51-169,-9-33,-1-1,-1 2,-2-1,-1 1,0 17,-12 142,7-190,-1 0,1 0,-1-1,0 1,0 0,0-1,0 1,-1-1,1 1,-1-1,1 0,-1 1,0-1,0 0,0 0,0 0,0-1,-1 1,1 0,0-1,-1 1,1-1,-1 0,0 0,1 0,-1 0,0 0,1-1,-1 1,0-1,0 0,0 0,1 0,-1 0,0 0,0-1,0 1,1-1,-1 0,0 0,1 0,-1 0,0 0,1 0,-1-1,1 1,0-1,0 0,-1 0,1 0,0 0,1 0,-2-1,-10-15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2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432 650,'35'-39,"-3"-1,-1-2,-2-1,-2-1,5-15,10-15,75-83,-117 155,1 1,0 0,0-1,0 1,0-1,1 1,-1 0,0 0,1 0,-1 0,0 0,1 0,-1 0,1 0,-1 0,1 1,0-1,-1 1,1-1,0 1,-1 0,1-1,0 1,0 0,-1 0,1 0,0 1,-1-1,1 0,0 1,-1-1,1 1,0-1,-1 1,1 0,-1-1,1 1,-1 0,1 0,-1 0,0 0,1 1,-1-1,0 0,0 0,0 1,0-1,0 1,0-1,0 1,-1-1,1 1,0 0,-1-1,1 1,-1 0,0 0,53 184,-52-183,0-1,0 1,0 0,0-1,1 1,-1-1,1 0,0 1,-1-1,1 0,0 0,0 0,1 0,-1-1,0 1,0 0,1-1,-1 0,1 0,0 1,-1-1,1-1,0 1,-1 0,1-1,0 1,0-1,0 0,0 0,-1 0,1 0,0-1,0 1,0-1,-1 1,1-1,0 0,6-2,-1 0,0-1,0 0,0 0,0-1,-1 0,0 0,0-1,0 0,0 0,1-3,163-183,-170 190,-1 1,1 0,-1 0,1 0,-1 0,1 0,0 0,-1 0,1 0,0 0,0 0,0 0,0 0,0 0,0 1,0-1,0 0,0 1,0-1,0 1,1-1,-1 1,0-1,0 1,0 0,1 0,-1 0,0 0,1 0,-1 0,0 0,0 0,1 0,-1 0,0 1,0-1,0 0,1 1,-1-1,0 1,0 0,0-1,0 1,0 0,0 0,0-1,0 1,0 0,0 0,-1 0,1 0,0 0,-1 0,1 0,0 1,-1-1,1 0,7 64,-9-57,1 0,0 0,0 1,1-1,0 0,1 0,0 0,0-1,0 1,1 0,0-1,1 0,0 1,0-1,0-1,1 1,0-1,0 1,6 4,6-3</inkml:trace>
  <inkml:trace contextRef="#ctx0" brushRef="#br0" timeOffset="295.37">432 622,'135'9,"0"-4,127-14,143-24,-189 6,-204 25</inkml:trace>
  <inkml:trace contextRef="#ctx0" brushRef="#br0" timeOffset="1015.265">912 848,'-54'52,"3"2,1 3,4 2,1 2,-27 52,60-87,13-26,-1 0,0-1,0 1,1 0,-1 0,0 0,0 0,1 0,-1 0,0 0,0 0,1 0,-1 0,0 0,0 0,1 0,-1 0,0 0,1 0,-1 0,0 0,0 0,1 0,-1 0,0 0,0 1,1-1,-1 0,0 0,0 0,0 0,1 1,-1-1,0 0,0 0,0 0,0 1,1-1,-1 0,0 0,0 1,79-141,-45 94,2 3,2 1,2 1,12-6,19-21,-65 62,-1 0,0 0,0 0,1 0,0 1,0 0,0 0,0 0,1 1,0 0,0 0,0 1,0 0,1 0,-1 1,1 0,-1 0,1 1,3-1,-7 4,-1 1,0-1,0 1,-1-1,1 1,0 0,-1 0,0 0,0 0,0 1,0-1,0 0,0 1,-1 0,0-1,0 1,0 0,0-1,-1 1,1 0,-1 0,0 0,0 0,0-1,-1 1,1 0,-1 0,0 0,1 1,2 26,1 0,1-1,2 0,1 0,5 13,-5-20,-7-21,2 1,-1 1,0 0,0-1,0 1,0 0,0 0,-1 0,0 0,0 0,0 0,0 0,0 0,-1-1,0 1,0 0,0 0,0 0,-1-1,1 1,-3-4,0 0,1 0,-1 0,1 0,-1-1,0 0,1 0,0 0,-1 0,1 0,-1-1,1 1,0-1,0 0,0 0,0 0,0-1,1 1,-2-2,-2 1,-24-16,-1 2,0 1,-2 1,0 2,0 2,-31-7,39 12</inkml:trace>
  <inkml:trace contextRef="#ctx0" brushRef="#br0" timeOffset="1444.658">1730 30,'10'6,"0"2,0-1,-1 1,0 1,-1 0,0 0,0 0,-1 1,-1 0,5 8,4 15,-2 0,-1 1,-1 0,-2 0,-2 1,-1 1,-2-1,-1 1,-1 0,-3-1,-3 33,3-32,1-8,-1 0,-1 1,-2-1,-1 0,-1 0,-1-1,-2 0,0 0,-2-1,-1 0,-1-1,-2 0,0-1,-18 21,8-15,-2-1,-1-1,-2-1,0-2,-1-1,-11 5,10-9</inkml:trace>
  <inkml:trace contextRef="#ctx0" brushRef="#br0" timeOffset="1867.556">235 1,'-36'64,"4"1,2 1,3 2,-3 21,11-31,2 1,4 0,1 1,4 1,2 0,2 45,4-84,0-1,2 1,1 0,0-1,2 0,0 0,2 0,0 0,1-1,1-1,1 1,1-1,1-1,0 0,1-1,1 0,0-1,2 0,0-2,0 1,1-2,1-1,0 0,1-1,0-1,16 6,29 5,-37-13</inkml:trace>
  <inkml:trace contextRef="#ctx0" brushRef="#br0" timeOffset="2800.067">2380 255,'-4'-13,"3"5,-1-1,0 1,-1-1,1 1,-2 0,1 0,-1 0,0 1,-1-1,1 1,-2 0,1 1,-1-1,0 1,0 0,-1 0,1 1,-1 0,0 0,-1 0,-2 0,7 4,1 1,-1 0,1 0,-1 0,1 0,0 0,-1 0,1 1,-1-1,1 1,-1-1,1 1,0 0,-1 0,1 0,0 0,0 1,0-1,0 1,0-1,0 1,0 0,1-1,-1 1,0 0,1 0,0 0,-1 0,1 1,0-1,0 0,0 0,0 1,0 0,-18 86,46 87,28 44,24 154,-74-353,-1 0,-1 0,-1 0,0 1,-2-1,-1 1,0-1,-2 0,0 1,-2-1,0-1,-1 1,-1-1,-6 10,11-26,-1-1,-1 1,1-1,-1 0,1 0,-1 0,0 0,0 0,0-1,0 0,-1 0,1 0,0-1,-1 1,0-1,1 0,-1 0,0-1,1 1,-1-1,0 0,1 0,-1-1,0 1,0-1,1 0,-1-1,1 1,-1-1,1 0,0 0,-1 0,1 0,0-1,1 1,-1-1,0 0,1-1,-1 1,1-1,0 1,0-1,1 0,-1 0,1 0,-2-3,0-17,2 1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7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15,'-2'8,"0"-1,0 0,1 1,1-1,-1 1,1-1,0 1,1 0,0-1,0 1,1-1,0 0,0 0,0 1,3 9,84 279,-51-190,-37-105,-1 0,0-1,0 1,0 0,1-1,-1 1,0-1,1 1,-1-1,1 1,-1-1,0 1,1-1,-1 1,1-1,0 1,-1-1,1 0,-1 1,1-1,-1 0,1 0,0 1,-1-1,1 0,0 0,-1 0,1 0,0 0,-1 0,1 0,0 0,-1 0,1 0,0 0,-1 0,1 0,0-1,-1 1,1 0,-1 0,1-1,0 1,-1 0,1-1,-1 1,1-1,-1 1,1-1,-1 1,0-1,1 1,-1-1,1 1,-1-1,0 1,1-2,14-39,-14 38,53-205,3 10,-35 119,-13 61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08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157 1,'-14'14,"-10"15,-6 2,3 1,1-6,5-1,10-6,8-6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14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1,'-5'9,"-11"18,-8 10,1 2,-2 0,5-2,5-3,0-6,3-4,4-1,2-4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1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122 283,'-54'-53,"53"53,-1-1,1 1,-1-1,1 0,0 1,-1-1,1 0,0 0,0 0,-1 0,1 0,0 0,0 0,0-1,0 1,1 0,-1 0,0-1,0 1,1-1,-1 1,1-1,-1 1,1 0,0-1,-1 0,1 1,0-1,0 1,0-1,0 1,0-1,1 1,-1-1,0 1,1-1,-1 1,1-1,0 1,-1 0,1-1,0 1,0 0,0-1,0 1,0 0,0 0,0 0,0 0,0 0,0 0,1 0,-1 0,0 1,1-1,1 0,104-33,-105 33,-1 0,0 1,0-1,1 1,-1-1,0 1,1 0,-1-1,0 1,1 0,-1 0,0 0,1 0,-1 0,1 0,-1 0,0 0,1 1,-1-1,0 1,1-1,-1 1,0-1,0 1,1 0,-1-1,0 1,0 0,0 0,0 0,0 0,0 0,0 0,0 0,-1 0,1 1,0-1,0 0,-1 0,1 1,-1-1,0 0,1 1,-1-1,0 0,0 1,1-1,-1 0,0 1,-1-1,1 1,0-1,0 0,0 1,-1-1,1 0,-1 1,-6 11,0-1,-1-1,0 1,-1-1,0-1,-1 1,0-2,-1 1,0-1,0-1,-6 3,-69 65,85-75,0 0,0 0,-1 0,1 0,0 1,0-1,0 0,0 1,0-1,1 1,-1-1,0 1,1-1,-1 1,1-1,-1 1,1 0,0-1,0 1,0 0,0-1,0 1,0 0,0-1,0 1,1 0,-1-1,1 1,-1-1,1 1,-1 0,1-1,0 1,0-1,0 0,0 1,0-1,0 0,0 0,0 0,1 1,-1-1,0 0,1-1,-1 1,1 0,-1 0,1-1,-1 1,1 0,85 16,-71-16,-6-2,0 1,0 0,0 1,0 0,0 1,-1 0,1 1,0 0,-1 0,0 1,1 0,2 2,2 4</inkml:trace>
  <inkml:trace contextRef="#ctx0" brushRef="#br0" timeOffset="947.588">489 678,'-5'-2,"0"0,0 0,0 1,0 0,0 0,0 1,-1-1,1 1,0 0,-1 1,1-1,0 1,0 0,0 0,-1 1,1-1,0 1,1 0,-1 1,0-1,1 1,-1 0,1 0,0 0,-4 4,-6 1,-4 2,0 0,0 1,1 1,0 0,1 1,0 1,1 1,1 0,0 1,1 0,1 1,-8 15,18-28,0-1,0 1,0-1,1 1,0 0,-1 0,1 0,1 0,-1 0,0 0,1 0,0 0,0 0,0 0,1 0,-1 0,1 0,0 0,0-1,0 1,0 0,1 0,0-1,0 1,0-1,0 1,0-1,1 0,-1 0,1 0,0 0,0 0,0-1,0 1,0-1,1 0,-1 0,1 0,0 0,15 0,-1 0,1-1,0-2,-1 0,1 0,0-2,-1 0,0-1,0-1,0-1,-1-1,1 0,-1-1,-1-1,2-1,16-5,13-8,-1-1,-2-2,0-3,-2-1,-1-2,8-10,-34 28,0-1,-1-1,-1 0,0-1,-2 0,1 0,-2-2,-1 1,0-1,-1 0,-1-1,-1 0,-1 0,-1-1,0 1,-2-1,0 0,-1 0,-2 1,0-1,-1 0,-1 0,-1-2,1 13,-1 1,0-1,0 1,-1 0,-1 0,1 1,-2-1,1 1,-1 0,0 1,0 0,-1 0,0 0,0 1,-1 0,0 1,-3-2,7 4,-1 0,1 0,-1 1,0-1,0 1,0 1,0-1,0 1,0 0,0 0,0 1,0 0,-1 0,1 0,0 1,0 0,0 0,0 0,0 1,0 0,0 0,0 1,1-1,-1 1,1 1,0-1,0 1,0-1,-1 2,-3 8,1 1,0 0,0 0,1 0,1 1,1 0,0 0,1 1,0-1,2 1,-1 0,2-1,0 1,1 0,1 0,1 7,-1-3,1-1,1 0,0 0,2 0,0 0,1 0,1-1,0 0,2-1,0 0,1 0,0-1,1 0,1-1,1 0,0-1,1 0,0-1,14 9,86 31,-67-60,-24-4</inkml:trace>
  <inkml:trace contextRef="#ctx0" brushRef="#br0" timeOffset="1202.668">1308 367,'-20'43,"-15"34,-7 13,4-4,4-7,6-12,10-13,2-10,4-9,4-4,4-4,6-6,4-6</inkml:trace>
  <inkml:trace contextRef="#ctx0" brushRef="#br0" timeOffset="1452.356">1026 424,'14'28,"15"25,7 8,2-2,-1-11,-1-9,-8-6,-2-9,-3-3,1-1,1-4,-4 1,0-4,-5-7,-4-11,-5-4</inkml:trace>
  <inkml:trace contextRef="#ctx0" brushRef="#br0" timeOffset="1701.088">1647 0,'-15'24,"-4"18,1 6,3 0,4-4,5-9</inkml:trace>
  <inkml:trace contextRef="#ctx0" brushRef="#br0" timeOffset="2200.449">1957 593,'-25'10,"1"2,0 0,1 1,1 1,0 2,0 0,2 1,0 1,-3 5,14-14,0 1,0 0,1 1,1 0,0 0,0 1,1 0,-5 11,10-19,0 0,-1 0,1 0,1 0,-1 0,1 0,-1 1,1-1,0 0,1 0,-1 0,1 0,0 1,0-1,0 0,0 0,1-1,-1 1,1 0,0 0,0-1,1 1,-1-1,1 0,0 1,-1-1,2-1,-1 1,0 0,0-1,5 4,0-2,-1 1,1-1,1 0,-1 0,1-1,-1-1,1 1,0-1,0-1,0 0,0 0,0 0,0-1,0-1,0 0,0 0,0 0,0-1,0-1,0 1,-1-1,1-1,-1 0,2-1,19-11,-1 0,-1-2,-1-1,0-1,-2-1,11-13,-14 14,-1-1,-2 0,0-2,-1 0,-1-1,-1-1,-1 0,-1-1,-2-1,-1 1,0-2,-2 1,-2-1,0-1,-2 1,1-25,-3 29,-1 0,-1 0,-1 0,-1 0,-1 0,-2 0,0 1,-1-1,-4-8,8 29,0 0,0 0,0-1,0 1,0 0,-1 1,1-1,-1 0,0 1,0 0,0-1,0 1,0 0,0 0,-1 1,1-1,-1 1,1 0,-1 0,1 0,-1 0,0 0,0 1,1 0,-1 0,0 0,1 0,-1 0,0 1,0 0,1 0,-1 0,1 0,-1 0,1 1,-1-1,1 1,0 0,0 0,0 0,0 1,0-1,0 1,1-1,-1 1,1 0,0 0,-2 3,-8 8,1 1,1 0,0 1,1 0,1 0,0 1,2 0,-1 1,2-1,1 1,0 0,1 0,1 1,0-1,2 0,0 1,1-1,1 1,0-1,2 0,0 0,1 0,1-1,0 0,8 15,-5-20,0-1,1 1,0-2,1 1,0-1,1-1,0 0,0-1,1 0,0-1,0 0,1-1,11 6</inkml:trace>
  <inkml:trace contextRef="#ctx0" brushRef="#br0" timeOffset="2715.687">2521 621,'-6'5,"0"0,0 1,0-1,0 1,1 0,0 1,0-1,1 1,0 0,0 0,0 1,1-1,0 1,1 0,0 0,0 0,0 0,1 0,0 0,1 0,0 0,0 0,1 0,1 6,-1-11,0-1,0 0,1 0,-1 0,0 0,1 0,0 0,0 0,-1 0,1-1,0 1,0 0,1-1,-1 0,0 0,0 1,1-1,-1-1,0 1,1 0,-1-1,1 1,-1-1,1 1,-1-1,1 0,0 0,-1-1,1 1,-1 0,1-1,-1 1,1-1,-1 0,0 0,1 0,82-49,46-104,-74 77,-57 76,0 1,0-1,0 0,0 1,0-1,1 0,-1 1,0-1,1 0,-1 1,0-1,1 1,-1-1,0 1,1-1,-1 1,1-1,-1 1,1-1,-1 1,1 0,0-1,-1 1,1 0,-1-1,1 1,0 0,-1 0,1-1,0 1,-1 0,1 0,0 0,0 0,-1 0,1 0,0 0,-1 0,1 1,0-1,-1 0,1 0,0 0,-1 1,1-1,-1 0,1 1,0-1,-1 0,1 1,-1-1,1 1,-1-1,1 1,-1-1,0 1,1-1,-1 1,0 0,1-1,-1 1,0 0,0-1,1 1,-1 0,0-1,0 1,0 0,0 0,5 53,-5-50,-3 463,0-428,-1-1,-2 1,-2-1,-1-1,-7 16,-50 89,65-139,0 0,-1 0,1 0,-1-1,1 1,-1 0,0-1,0 1,0-1,-1 0,1 0,-1 0,1 0,-1 0,1 0,-1-1,0 1,0-1,0 0,0 0,0 0,0 0,0 0,0-1,-1 1,1-1,0 0,0 0,0 0,0 0,-1-1,1 1,0-1,0 0,0 0,0 0,0 0,0-1,0 1,1-1,-1 0,0 1,1-1,-1 0,1-1,0 1,0 0,0-1,0 1,0-1,0 0,1 1,-1-2,-3-15,1-1,2 1,0-1,1 1,0-1,2 0,0 1,3-11,8-38,-5 40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3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26,'39'0,"36"-5,10-1,-4 0,-11 1,-18 2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3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0,'5'43,"1"29,1 11,-2 2,-2-9,-1-8,-1-11,-5-5,-2-7,-1-6,2-5,1-3,2-3,-4-6,-1-1,1-5</inkml:trace>
  <inkml:trace contextRef="#ctx0" brushRef="#br0" timeOffset="213.772">1 395,'44'22,"-5"0,2-2,0-2,1-1,1-2,0-3,31 6,-62-19,-1 0,0 0,1-1,-1 0,0-1,0-1,0 1,-1-2,1 1,-1-2,0 1,-1-1,1-1,-1 0,0 0,-1-1,0 0,0 0,-1-1,0 0,1-1,-1 3,-4 2,1 1,-1-1,0 0,0 0,-1 0,1 0,-1 0,0-1,0 1,-1-1,0 1,0-1,0 1,-1-2,1 6,-1-1,0 0,0 0,0 1,0-1,-1 0,1 1,0-1,-1 0,1 0,-1 1,1-1,-1 1,0-1,0 1,0-1,0 1,0-1,0 1,0 0,0 0,-1-1,1 1,0 0,-1 0,1 0,-1 0,1 1,-1-1,1 0,-1 1,1-1,-1 1,0-1,0 1,1 0,-1 0,0-1,1 1,-1 0,0 1,0-1,1 0,-1 1,0-1,0 1,-12 3,1 2,1-1,-1 2,1-1,0 2,0 0,1 0,0 1,1 0,0 1,0 0,1 1,0 0,-1 2,4-6,0 0,0 1,0 0,1 0,0 0,0 1,1-1,1 1,-1 0,1 0,1 1,0-1,0 1,0-1,2 1,-1-1,1 1,0 0,1-1,0 1,1-1,0 1,0-1,1 0,0 0,1 0,0 0,0 0,1-1,0 0,1 0,-1 0,7 5,1-6,0 0,0 0,1-2,0 0,0 0,0-1,1-1,0 0,-1-1,1-1,0 0,0-1,0-1,-1 0,15-4,8 3,-9 1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1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6 303,'-5'93,"20"-123,7-17,2 2,2 0,1 1,3 2,1 1,30-30,-60 70,0-1,-1 0,1 1,0-1,0 1,0-1,0 1,0-1,0 1,1 0,-1-1,0 1,1 0,-1 0,1 0,-1 0,1 0,-1 0,1 1,0-1,-1 1,1-1,0 1,-1-1,1 1,0 0,0 0,0 0,-1 0,1 0,0 0,0 0,-1 1,1-1,0 1,0-1,-1 1,1 0,0-1,-1 1,1 0,-1 0,1 0,-1 0,0 1,1-1,-1 0,0 0,0 1,0-1,0 1,5 15</inkml:trace>
  <inkml:trace contextRef="#ctx0" brushRef="#br0" timeOffset="299.154">429 275,'9'-1,"0"-2,0 1,-1-1,1 0,-1-1,0 0,0 0,0-1,0 0,-1-1,0 1,0-1,-1-1,1 1,-1-1,-1 0,1-1,-1 1,-1-1,1 0,-1 0,0 0,-1-3,-3 9,-1-1,1 0,-1 0,0 0,0 1,0-1,0 0,-1 1,1-1,-1 1,1-1,-1 1,0 0,0 0,0 0,0 0,-1 0,1 0,0 0,-1 1,1-1,-1 1,0 0,1 0,-1 0,0 0,0 0,0 1,1-1,-1 1,0 0,0 0,0 0,0 0,0 0,0 0,0 1,0 0,1-1,-1 1,0 0,0 0,1 1,-1-1,1 1,-1-1,1 1,0 0,-1 0,1 0,0 0,0 0,0 0,1 0,-1 2,-6 4,2 0,-1 0,1 1,0 0,1 1,0-1,1 1,0 0,0 0,1 0,0 1,1-1,0 1,1-1,0 1,1 0,0-1,0 1,1 0,1-1,0 1,3 8,1-12,0 0,0-1,1 0,0 0,0-1,0 0,1 0,0-1,0 1,0-2,0 1,1-1,0-1,-1 0,1 0,0 0,0-1,0 0,0-1,0 0,0-1,0 0,0 0,5-2,-5 3,16-1</inkml:trace>
  <inkml:trace contextRef="#ctx0" brushRef="#br0" timeOffset="767.011">880 22,'-4'14,"0"0,0 1,2 0,-1 0,2 0,0 0,1 0,1 0,0 0,1 0,0 0,1 0,1-1,0 1,4 5,-7-18,0 1,1 0,-1-1,1 1,0-1,0 0,0 1,0-1,0 0,0 0,0 0,1-1,-1 1,1 0,0-1,-1 0,1 1,0-1,0 0,0-1,-1 1,1 0,0-1,0 0,0 1,0-1,0 0,0-1,0 1,0 0,0-1,1 0,81-52,9-32,-93 85,0 0,0 1,0-1,1 0,-1 1,0-1,0 1,0-1,0 1,0-1,0 1,0 0,0-1,0 1,0 0,0 0,0 0,0 0,-1 0,1 0,0 0,-1 0,1 0,-1 0,1 0,-1 1,0-1,1 0,-1 0,0 0,0 1,0-1,0 0,0 0,0 1,0-1,0 0,0 0,-1 0,1 1,0-1,-1 0,1 0,-1 0,0 1,1 1,0 3,-1 0,1 0,0 0,1-1,0 1,-1 0,2-1,-1 1,1 0,0-1,0 0,0 1,1-1,-1 0,1 0,1 0,-1-1,1 1,0-1,0 0,0 0,0 0,1 0,-1-1,1 0,0 0,0 0,1 0,3 0,-1-3,0 0,-1-1,1 0,0-1,-1 0,1 0,-1 0,0-1,1 0,-1-1,-1 1,1-1,0-1,-1 1,0-1,0 0,-1-1,1 1,-1-1,0 0,-1-1,1 1,-1-1,0 1,-1-1,0-1,2-4,1 2,5-7,0 0,-1-1,-1-1,-1 0,0 0,2-14,-5 8</inkml:trace>
  <inkml:trace contextRef="#ctx0" brushRef="#br0" timeOffset="1050.379">1700 332,'-3'6,"2"-3,0 0,0 0,-1 0,1 0,-1 0,1 0,-1-1,0 1,0-1,0 1,0-1,-1 1,1-1,-1 0,1 0,-1-1,0 1,0 0,0-1,6-32,52-120,25-23,-67 157,0 4</inkml:trace>
  <inkml:trace contextRef="#ctx0" brushRef="#br0" timeOffset="1307.273">2010 135,'-5'33,"3"12,3-3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0.4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434 0,'-40'6,"0"1,1 2,0 2,0 1,1 2,-26 14,56-25,0 1,0 0,0 1,0 0,0 0,1 0,0 1,0 0,1 0,0 1,0 0,0 0,1 0,0 1,0 0,1 0,0 0,1 0,-1 1,2 0,-1-1,1 1,-1 7,2-9,1 0,-1 0,1 0,1 0,-1-1,1 1,0 0,0 0,1 0,0-1,1 1,-1-1,1 0,0 0,0 0,1 0,0 0,0 0,1-1,-1 0,1 0,0 0,0-1,1 0,-1 0,3 1,3 0,0 0,0-1,0-1,0 0,1-1,-1 0,1 0,0-1,-1-1,1 0,0 0,0-1,-1-1,1 0,-1-1,1 0,2-2,18-4,-5 0</inkml:trace>
  <inkml:trace contextRef="#ctx0" brushRef="#br0" timeOffset="447.53">942 29,'-31'9,"1"1,0 2,1 1,1 1,0 1,1 2,0 1,2 1,-3 3,22-17,1 1,-1-1,2 1,-1-1,1 1,-1 1,2-1,-1 1,1-1,0 1,0 0,1 0,0 0,0 1,1-1,-1 0,2 1,-1-1,1 1,0-1,1 1,0-1,0 0,0 1,1-1,0 0,1 0,-1 0,3 3,-2-6,1-1,0 0,0 0,0 0,0 0,0-1,0 1,1-1,-1 0,1 0,0-1,0 0,-1 1,1-2,0 1,0 0,0-1,0 0,0 0,0-1,0 1,0-1,-1 0,1 0,2-1,115-53,-95 33,-1-1,-1-1,0-1,-3-1,7-10,28-32,-57 68,1 1,-1 0,0-1,0 1,0 0,1-1,-1 1,0 0,1-1,-1 1,1-1,-1 1,0-1,1 1,-1-1,1 1,0-1,-1 1,1-1,-1 1,1-1,0 0,-1 0,1 1,0-1,-1 0,1 0,0 0,-1 1,1-1,0 0,-1 0,1 0,0 0,-1-1,1 1,0 0,0 0,-1 0,1 0,0-1,-1 1,1 0,-1-1,1 1,0 0,-1-1,1 1,-1-1,1 1,-1-1,1 1,-1-1,1 1,-1-1,0 0,1 1,-1-1,-1 6,-1 7,0-1,0 0,1 0,1 1,0-1,0 1,1-1,0 0,1 1,1-1,0 0,0 0,4 6,-5-10,1-1,1 1,-1-1,1 1,0-1,0-1,1 1,0 0,0-1,0 0,1 0,0-1,0 0,0 0,0 0,0 0,1-1,0 0,0-1,-1 1,2-1,-1-1,0 1,3-1,13-3</inkml:trace>
  <inkml:trace contextRef="#ctx0" brushRef="#br0" timeOffset="864.775">1422 339,'1'3,"0"-1,1 1,0-1,-1 0,1 0,0 0,0 0,0 0,0 0,1-1,-1 1,0-1,1 1,-1-1,1 0,0 0,-1 0,1 0,0-1,-1 1,1-1,0 1,0-1,-1 0,1 0,0-1,0 1,0 0,-1-1,1 1,0-1,-1 0,1 0,0 0,-1-1,2 0,75-73,-26-16,36-44,-89 135,0 1,-1 0,1 0,0 0,0-1,0 1,0 0,0 0,0 0,1-1,-1 1,0 0,0 0,1-1,-1 1,0 0,1 0,-1-1,0 1,1 0,-1-1,1 1,-1 0,1-1,0 1,-1-1,1 1,0-1,-1 1,1-1,0 0,-1 1,1-1,0 0,0 1,-1-1,1 0,0 0,0 0,0 0,-1 0,1 0,0 0,0 0,0 0,-1 0,1 0,0 0,0-1,0 1,-1 0,1-1,0 1,-1 0,1-1,0 1,-1-1,1 1,0-1,-1 1,1-1,0 0,-13 58,10-52,-1-1,1 1,0 0,1 0,-1 1,1-1,0 0,0 0,0 1,1-1,0 1,0-1,0 0,1 1,0-1,0 0,0 0,0 1,1-1,0 0,0 0,1 0,-1-1,1 1,0-1,0 1,0-1,1 0,0 0,0 0,0-1,4 4,-3-5,0 0,1 0,-1 0,1-1,-1 0,1 0,0 0,-1-1,1 0,0 0,0 0,-1-1,1 1,0-1,-1-1,1 1,-1-1,1 0,-1 0,0-1,0 1,0-1,0 0,-1-1,1 1,3-5,4-3,0 0,-1-1,-1 0,0-1,0 0,-2-1,1 0,-2 0,0-1,23-56,-25 51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39.4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31,'-2'1,"0"1,0-1,1 1,-1 0,0 0,1-1,-1 1,1 0,-1 0,1 1,0-1,0 0,0 0,0 1,1-1,-1 0,0 1,1-1,0 0,-1 1,1-1,0 1,0-1,1 1,-1 0,21 155,-18-124,1 1,3-1,0 0,2-1,5 8,-14-37,1-1,-1 0,1 1,0-1,0 0,1 1,-1-1,1 0,-1 0,1 0,0 0,0-1,0 1,0 0,1-1,-1 0,1 1,0-1,-1 0,1 0,0 0,0-1,0 1,1-1,-1 0,0 0,0 0,1 0,-1 0,0-1,1 1,-1-1,1 0,-1 0,1 0,-1-1,0 1,1-1,1 0,7-7,0 0,0-1,-1 0,-1-1,1 0,-2-1,1 0,-1 0,-1-1,2 0,75-106,-83 117,0 1,1 0,-1 1,1-1,-1 0,0 1,1-1,-1 1,0 0,1 0,-1 0,0 0,0 0,0 0,0 1,0-1,0 1,0-1,-1 1,1 0,0-1,-1 1,0 0,1 0,-1 0,0 0,0 1,0-1,0 0,0 0,-1 1,1-1,-1 0,1 1,-1-1,0 2,5 6,-3-4,0 1,1 0,0-1,1 0,-1 0,1 0,0 0,0 0,1-1,0 0,0 0,0 0,1 0,-1-1,1 0,0 0,0-1,1 1,-1-1,1-1,-1 1,1-1,0 0,0-1,0 0,0 0,0 0,0-1,0 0,0 0,0-1,7-1,1-6,0-1,0 0,-1-1,0 0,-1-1,0-1,-1 0,0-1,-1 0,0-1,-2 0,1-1,-2 0,0 0,0 0,-2-1,0-1,0 1,-2-2,0 8,-1 1,0 0,0-1,-1 0,-1 0,1 1,-2-1,1 0,-1 0,-1 0,0 0,0 0,-2-5,-4 3</inkml:trace>
  <inkml:trace contextRef="#ctx0" brushRef="#br0" timeOffset="315.215">1070 341,'38'-10,"0"-3,0-1,-1-1,-1-3,-1 0,25-19,-55 34,0 0,-1 0,0 0,0-1,0 0,0 1,0-1,-1-1,1 1,-1 0,0-1,-1 0,1 0,-1 0,0 0,0 0,-1 0,1 0,-1 0,0-1,-1 1,1-1,-1 1,0 0,0-1,-1 1,0-1,0 1,0 0,0 0,-1-1,0 1,0 0,0 0,-1 1,0-1,1 0,-2 1,1 0,0 0,-3-3,1 5,1-1,-1 1,1 0,-1 0,0 1,1-1,-1 1,0 0,0 1,0-1,0 1,0 0,0 0,0 0,0 1,0 0,0 0,0 0,1 0,-1 1,0 0,1 0,-1 0,1 0,0 1,0 0,-1 0,-1 2,-1 1,-1 1,1 0,0 0,0 0,1 1,0 0,0 0,1 1,0 0,1 0,-1 0,2 0,-3 9,3-8,0 0,1 1,0-1,1 1,0-1,1 1,0-1,1 1,0 0,0-1,1 0,1 1,0-1,0 0,1 0,0-1,1 1,0-1,0 0,1 0,0 0,1-1,0 0,0 0,0-1,1 0,0 0,1-1,7 5,3-2,0-1,1-1,0 0,0-2,1 0,0-1,-1-2,1 0,1-1,4 0,-2-2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6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27,'44'129,"16"86,-50-166,26 83,-36-131,0-1,0 0,0 1,0-1,0 1,0-1,0 0,0 1,0-1,0 1,0-1,0 0,0 1,0-1,0 0,0 1,1-1,-1 1,0-1,0 0,0 1,1-1,-1 0,0 0,0 1,1-1,-1 0,0 1,1-1,-1 0,0 0,1 0,-1 1,0-1,1 0,-1 0,0 0,1 0,-1 0,0 0,1 0,-1 0,1 0,-1 0,0 0,1 0,-1 0,1 0,-1 0,0 0,1 0,-1 0,0 0,1-1,-1 1,0 0,1 0,-1 0,0-1,1 1,-1 0,0 0,1-1,-1 1,0 0,0-1,0 1,1 0,-1-1,7-31,-5 19,20-79,5 0,3 2,4 2,9-11,-30 71,-2 3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49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160 0,'-10'5,"-12"6,-3 6,-1 1,3 1,0-2,6 1,4-3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2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 57,'-39'0,"57"-18,113-11,-129 28,-1 0,1 0,0 0,0 0,-1 0,1 0,0 1,0-1,0 0,0 1,0 0,0-1,0 1,0 0,0 0,0 0,0 1,0-1,0 0,0 1,-1-1,1 1,0-1,0 1,0 0,0 0,-1 0,1 0,-1 0,1 0,0 1,-1-1,0 0,1 1,-1-1,0 1,0 0,0-1,0 1,0 0,0 0,0-1,-1 1,1 0,0 0,-1 0,0 0,1 0,-1 0,0 0,0 0,0 0,-1 0,1 2,-6 6,1-1,-2 1,1-1,-1 0,-1-1,1 1,-2-1,1-1,-1 0,-7 5,-41 38,56-49,-1 0,1 1,0-1,-1 0,1 0,0 1,0-1,-1 0,1 1,0-1,0 1,1 0,-1-1,0 1,1 0,-1-1,1 1,-1 0,1 0,0 0,-1-1,1 1,0 0,0 0,1 0,-1-1,0 1,1 0,-1 0,1 0,-1-1,1 1,0 0,-1-1,1 1,0-1,0 1,1-1,-1 1,0-1,0 0,1 1,-1-1,0 0,1 0,-1 0,1 0,0 0,-1-1,1 1,0 0,-1-1,1 1,2-1,8 2,1 0,0-2,-1 0,1 0,0-1,0 0,-1-1,1-1,-1 0,0-1,50-8,-37 9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3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18,'19'4,"16"3,7-1,1-2,-2 0,-3-2,-3-1,-3 0,-2-1,-2-1,0 1,0-5,-1-1,1 0,0-4,0 0,-5 1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3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0,'43'5,"29"-3,6-3,-4 0,-11 0,-11-1,-9 1,-8 1,-9-1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5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51,'0'284,"-17"-200,17-110,2 19,2-24,2 1,2-1,0 1,2 1,2-1,0 2,2 0,1 0,1 1,19-23,-32 46,0 1,0-1,0 1,1 0,-1 0,1 0,0 0,-1 1,1-1,0 1,1 0,-1 1,0-1,1 1,-1-1,0 1,1 1,0-1,-1 1,1-1,-1 1,1 1,0-1,-1 0,1 1,-1 0,1 0,-1 1,0-1,1 1,1 1,8 9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25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533 228,'-28'111,"26"-75,-17 114,-7 0,-6-2,-40 108,18-115,41-124</inkml:trace>
  <inkml:trace contextRef="#ctx0" brushRef="#br0" timeOffset="246.966">24 421,'151'-48,"780"-291,-816 306,-105 38</inkml:trace>
  <inkml:trace contextRef="#ctx0" brushRef="#br0" timeOffset="700.505">798 880,'2'2,"-1"-1,1 0,-1 1,1-1,-1 1,1-1,-1 1,0 0,0 0,1-1,-1 1,-1 0,1 0,0 0,0 0,-1 0,1 0,-1 1,0-1,0 0,1 0,-1 0,0 0,-1 0,1 0,0 1,-1-1,1 0,-1 0,0 0,1 0,-1 0,0 0,-1 0,-1 14,1 0,0 0,1 0,0 0,1 1,1-1,1 0,1 0,0 0,0 0,2 0,0-1,1 0,0 0,2 0,-1-1,2 0,0 1,-6-13,0 1,0-1,0 0,1 0,-1 0,0-1,1 1,-1-1,1 1,-1-1,1 0,0-1,-1 1,1-1,0 1,0-1,0 0,-1-1,1 1,0-1,-1 1,1-1,0 0,-1-1,1 1,-1 0,1-1,-1 0,0 0,0 0,0 0,0-1,0 1,0-1,0 1,-1-1,1-1,85-117,-78 100,0 1,-1-1,-1 0,-1-1,-1 0,-1 0,-1 0,-1 0,0-13,-4 19</inkml:trace>
  <inkml:trace contextRef="#ctx0" brushRef="#br0" timeOffset="1049.108">1354 1075,'9'-3,"0"0,0 0,-1-1,1 0,-1 0,0-1,0 0,-1 0,0-1,0 0,0 0,0-1,-1 0,0 0,-1-1,4-4,-3 5,0 0,0 0,0-1,-1 0,0 0,0 0,-1 0,0-1,-1 1,0-1,0 0,-1 0,0-1,0 1,-1 0,0-1,-1 1,-1-7,-1 14,-1-1,0 1,0 0,0 0,0 1,0-1,0 1,0-1,-1 1,1 0,0 0,-1 0,1 1,-1-1,1 1,-1 0,1 0,-1 0,1 0,-1 1,1-1,-1 1,1 0,0 0,-1 0,1 1,0-1,0 1,0 0,0 0,0 0,0 0,0 0,1 0,-1 1,1-1,0 1,0 0,0 0,0 0,0 0,0 0,1 0,-1 1,-3 4,-1 0,1 0,1 0,0 1,0-1,1 1,0 0,0 0,1 0,0 0,0 1,1-1,1 1,0-1,0 1,1-1,0 0,0 1,1-1,0 0,1 0,0 0,0 0,1 0,0-1,1 0,0 0,0 0,1 0,0-1,0 0,0 0,1 0,0-1,1 0,-1-1,1 1,0-2,1 1,-1-1,1 0,0-1,-1 0,2 0,5 0,0-2,0-2,-1 0,1-1,0 0,-1-1,0-1,1 0,-1-1,-1-1,1 0,-1-1,0 0,-1-1,0 0,0-1,9-9,3-7</inkml:trace>
  <inkml:trace contextRef="#ctx0" brushRef="#br0" timeOffset="1517.469">2056 735,'-6'2,"1"-1,-1 1,1 0,-1 0,1 1,0 0,0 0,0 0,0 0,1 1,-1 0,1 0,0 0,0 0,0 1,1-1,0 1,0 0,0 0,0 0,1 1,0-1,0 1,0-1,0 1,1-1,0 1,1 0,-1 0,1 4,4-6,0 1,1-1,-1 0,1 0,0 0,0 0,0-1,0 0,1 0,-1-1,1 1,0-1,0 0,0-1,0 0,0 0,0 0,5 0,36 10,-43-9,0-1,-1 1,1-1,-1 1,1 0,-1 0,0 0,1 1,-1-1,0 1,-1 0,1 0,0 0,-1 0,0 0,0 1,0-1,0 1,0-1,-1 1,1 0,-1-1,0 1,0 0,0 0,-1 0,0 0,1 0,-1 0,-1 0,1 0,0 0,-1 0,0-1,0 1,0 0,-1 0,1-1,-1 1,0 0,0-1,0 0,0 1,0-1,-1 0,0 0,0 0,1-1,-1 1,-2 0,-4 6,0 0,-1 0,-1-1,1 0,-1-1,0 0,-1-1,0 0,0-1,0 0,-1-1,1 0,-1-1,0-1,-12 1,3-5</inkml:trace>
  <inkml:trace contextRef="#ctx0" brushRef="#br0" timeOffset="2020.669">2565 906,'-144'41,"132"-38,1 2,1-1,-1 2,1-1,-1 1,2 1,-1 0,1 0,0 1,0 0,1 0,0 1,1 0,0 1,0 0,1 0,0 0,1 1,0-1,1 1,0 0,1 1,0-1,1 1,-1 3,4-10,1-1,-1 0,1 0,-1 0,1 0,0 0,1-1,-1 1,0 0,1-1,0 0,0 0,0 0,0 0,1 0,-1 0,1-1,0 0,-1 0,1 0,0 0,0 0,0-1,1 0,-1 0,0 0,0 0,1-1,-1 1,0-1,1 0,1-1,142-19,-118 9,-1-1,0-2,-1-1,-1-1,0-1,-1-1,-1-2,-1-1,-1 0,-1-2,0 0,-2-2,-1 0,-1-1,-1-1,-2-1,0 0,-2-1,-1 0,-2-1,0-1,-2 1,-2-1,0-6,-3 22,-1 0,-1 0,-1 0,0-1,-1 1,-1 0,0 0,-1 0,0 0,-1 0,-1 0,-1 1,0 0,0 0,-2 1,1 0,-2 0,0 0,-2-1,3 12,-1 0,1 0,-1 0,1 1,-1 1,0-1,1 1,-1 1,0 0,1 0,-1 0,1 1,0 1,-1-1,1 1,0 1,0 0,1 0,-1 0,1 1,0 0,0 0,1 1,-1 0,1 0,0 0,1 1,0 0,0 0,-2 4,-8 4,0 1,1 0,0 1,2 0,0 1,1 1,1 0,0 0,2 1,0 0,1 1,1-1,1 1,1 1,1-1,1 0,1 1,0-1,2 1,0-1,2 1,0-1,2 0,4 15,-2-27,-1 1,1-1,1-1,-1 1,2-1,-1-1,1 1,0-2,0 1,1-1,0 0,0-1,1-1,-1 1,1-2,0 1,0-1,0-1,0 0,1-1,-1 0,0 0,1-2,-1 1,1-1,-1-1,0 0,27-3</inkml:trace>
  <inkml:trace contextRef="#ctx0" brushRef="#br0" timeOffset="3054.161">3290 808,'0'-1,"0"-1,0 0,0 1,-1-1,1 0,0 1,-1-1,0 0,1 1,-1-1,0 1,0-1,0 1,0-1,0 1,0 0,0-1,0 1,-1 0,1 0,0 0,-1 0,1 0,-1 0,1 1,-1-1,1 0,-1 1,0-1,1 1,-1-1,0 1,0 0,1 0,-1 0,0 0,1 0,-1 0,0 0,1 1,-1-1,0 1,1-1,-1 1,0-1,1 1,-1 0,1 0,-1 0,-84 39,70-29,1 0,0 2,1 0,0 0,1 1,1 1,0 0,1 1,0 0,2 1,0 0,0 0,2 1,0 0,1 0,1 1,1 0,0 5,3-21,1 1,-1 0,1 0,0-1,0 1,1 0,-1 0,1 0,0-1,0 1,0 0,0-1,1 1,-1-1,1 0,0 1,0-1,0 0,1 0,-1 0,1 0,0-1,-1 1,1-1,0 1,0-1,1 0,-1 0,0-1,1 1,-1 0,1-1,0 0,-1 0,1 0,0-1,0 1,-1-1,1 0,0 0,0 0,0 0,-1-1,1 0,0 1,-1-1,1-1,0 1,-1 0,1-1,2-2,16-8,-1-1,0-1,0-1,-2-1,0-1,-1-1,-1 0,0-1,-2-1,0 0,1-5,0 4,37-68,-73 216,19-124,1 0,0-1,-1 1,1 0,0 0,0 0,1 0,-1 0,1-1,-1 1,1 0,0 0,0-1,0 1,0 0,0-1,1 1,-1-1,1 0,0 1,0-1,0 0,0 0,0 0,0 0,0-1,1 1,-1 0,1-1,-1 0,1 1,-1-1,1 0,0-1,0 1,-1 0,1-1,0 1,0-1,0 0,0 0,-1 0,1 0,0-1,0 1,0-1,-1 0,9-4,-1-1,0-1,-1 0,0 0,0-1,0 0,-1 0,0-1,-1 0,0-1,-1 0,1 0,-2 0,0 0,0-1,-1 0,3-8,6-10,-14 44,1 0,0 0,1 0,1 0,0 0,1-1,0 1,2-1,-1 1,5 7,-7-19,-1-1,1 1,0-1,0 1,0-1,0 0,1 0,-1 0,0 0,1 0,-1 0,1-1,0 1,0-1,0 0,-1 0,1 0,0 0,0 0,1 0,-1-1,0 0,0 1,0-1,0-1,0 1,0 0,0-1,0 1,0-1,0 0,0 0,0 0,0 0,0-1,-1 1,1-1,0 0,-1 0,1 0,-1 0,0 0,0 0,0 0,0-1,0 1,0-1,-1 0,1 1,-1-1,0 0,0 0,0 0,0-1,90-235,-91 238,0 0,0 0,0 0,0 0,0 0,0-1,1 1,-1 0,0 0,1 0,-1 0,0 0,1 0,0 0,-1 1,1-1,0 0,-1 0,1 0,0 0,0 1,-1-1,1 0,0 1,0-1,0 1,0-1,0 1,0-1,0 1,0 0,0-1,0 1,0 0,0 0,1 0,-1 0,0 0,0 0,0 0,0 0,0 0,0 1,0-1,0 0,0 1,0-1,0 1,0-1,0 1,0-1,0 1,0 0,0-1,-1 1,1 0,0 0,0-1,-1 1,1 0,-1 0,1 0,-1 0,1 0,-1 0,1 0,-1 0,0 1,24 86,-22-73,113 408,-112-413,0 0,0 1,-1-1,0 1,0 0,-2-1,1 1,-1 0,-1 0,0 0,0-1,-1 1,-1 0,0-1,0 0,-1 1,0-1,0-1,-2 1,1-1,-1 0,0 0,-1 0,0-1,0 0,-1 0,0-1,0 0,-1-1,-3 3,-93 47,102-54,-1-1,1 1,-1-1,0 0,1 0,-1 0,0 0,1-1,-1 1,0-1,0 0,1-1,-1 1,0 0,0-1,1 0,-1 0,0 0,1 0,-1-1,1 1,-1-1,1 0,0 0,0 0,0 0,0-1,0 1,-1-2,3-2,0 0,0 0,0 0,1-1,0 1,0 0,0 0,1 0,0 0,0 0,1 0,-1 0,1 0,1 0,-1 1,1-1,0 1,0 0,0 0,1 0,0 0,0 0,0 1,5-4,1-7,37-42,1 2,3 3,3 1,1 3,2 3,15-7,-33 26,-7 6</inkml:trace>
  <inkml:trace contextRef="#ctx0" brushRef="#br0" timeOffset="6274.098">0 1606,'4'-4,"-1"0,1 0,0 0,1 0,-1 1,1 0,0 0,-1 0,1 0,0 1,1 0,-1 0,0 0,1 1,-1-1,1 1,-1 1,4-1,321 45,134-16,1-19,149-30,-420 14,46-2,1138-17,-509 54,-794-25,-50-3</inkml:trace>
  <inkml:trace contextRef="#ctx0" brushRef="#br0" timeOffset="6921.053">5007 687,'0'4,"-4"10,-6 2,-4 3,-1-2</inkml:trace>
  <inkml:trace contextRef="#ctx0" brushRef="#br0" timeOffset="7170.074">5007 1123,'4'4,"2"1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2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1,'-28'91,"-28"164,44-176,6-58,2 1,0 0,1 0,1 0,1 0,1 0,1 0,1 0,1 0,1 0,1 0,1-1,1 0,2 3,-7-19,0 1,1-1,-1-1,1 1,0 0,1-1,-1 1,1-1,0 0,0 0,0-1,0 1,1-1,-1 0,1 0,0 0,0-1,0 0,0 0,1 0,-1 0,0-1,1 0,-1 0,1 0,-1-1,1 0,0 0,-1 0,1-1,-1 0,1 0,-1 0,0-1,1 0,0 0,93-106,-89 94,104-177,-67 101,-3-2,-5-3,6-28,-22 15,-47 150,-2 22,3 1,2 1,3 2,4-1,-1 26,12-56,2 1,1 0,2 0,2 0,2 0,1-1,2 0,1 0,2-1,11 23,2-19,-24-40</inkml:trace>
  <inkml:trace contextRef="#ctx0" brushRef="#br0" timeOffset="2450.464">850 763,'5'15,"1"13,1 8,-2 2,3-5,0-4,-5-2,-4 0,-2 0,1-1,-1 1,6-4,2-7</inkml:trace>
  <inkml:trace contextRef="#ctx0" brushRef="#br0" timeOffset="3132.285">1020 875,'270'29,"-207"-34,-62 5,0-1,0 1,0 0,0-1,0 1,0-1,0 1,0-1,-1 0,1 1,0-1,0 0,0 0,-1 1,1-1,0 0,-1 0,1 0,-1 0,1 0,-1 0,1 0,-1 0,0 0,0 0,1 0,-1 0,0 0,0 0,0 0,0 0,0 0,0 0,0 0,0 0,-1 0,1 0,0 0,-1 0,1 0,-1 0,1 0,-1 0,1 0,-1 0,0 0,1 0,-1 1,0-1,0 0,1 0,-1 1,-1-1,-66-62,66 63,1 1,0 0,-1-1,1 1,0 0,-1 0,1 0,0 0,0 0,0 0,0 0,0 0,0 0,0 0,0 1,0-1,0 0,1 1,-1-1,0 0,1 1,-1-1,1 1,0-1,0 1,-1-1,1 1,0-1,0 1,0-1,1 1,-1-1,0 1,0-1,1 1,-1-1,1 1,-1 1,8 137,-8-139,0 0,0 0,0 0,0-1,0 1,1 0,-1 0,0 0,1-1,-1 1,0 0,1-1,-1 1,1 0,-1-1,1 1,-1 0,1-1,-1 1,1-1,0 1,-1-1,1 1,0-1,0 1,-1-1,1 0,0 0,0 1,-1-1,1 0,0 0,0 0,0 0,-1 0,1 0,0 0,0 0,0 0,0 0,-1 0,1 0,0-1,0 1,-1 0,1-1,0 1,0 0,-1-1,1 1,0-1,-1 1,1-1,-1 0,1 1,-1-1,1 0,33-41,-29 36,37-53,-31 43</inkml:trace>
  <inkml:trace contextRef="#ctx0" brushRef="#br0" timeOffset="3514.639">1613 791,'2'0,"15"-4,1 1,-1 0,1 2,-1 0,1 1,-1 1,1 0,-1 1,8 3,-24-5,1 0,-1 1,0-1,0 0,1 1,-1-1,0 1,0 0,0-1,0 1,0 0,0 0,0-1,0 1,0 0,0 0,0 0,0 0,-1 0,1 0,0 1,-1-1,1 0,-1 0,1 0,-1 1,0-1,1 0,-1 0,0 1,0-1,0 0,0 1,0-1,0 0,0 0,-1 1,1-1,0 0,-1 0,1 1,-1-1,1 0,-1 0,0 0,1 0,-1 0,-44 55,35-45,10-11,-35 48,35-47,-1 0,1 0,-1 0,1 0,0 0,-1 0,1 0,0 0,0 0,-1 0,1 1,0-1,0 0,1 0,-1 0,0 0,0 0,0 1,1-1,-1 0,0 0,1 0,-1 0,1 0,0 0,-1 0,1 0,0 0,-1-1,1 1,0 0,0 0,0 0,0-1,0 1,0-1,0 1,0-1,0 1,0-1,0 1,0-1,0 0,0 0,0 1,0-1,1 0,-1 0,79 3,-53-4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7.4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75,'12'-9,"0"0,1 1,0 1,0 0,1 0,0 2,0 0,0 0,1 1,-1 1,1 0,7 1,-21 1,1 1,-1 0,1 0,-1 0,1 0,-1 1,1-1,-1 0,0 1,1-1,-1 1,1-1,-1 1,0-1,1 1,-1 0,0 0,0 0,0 0,0 0,0 0,0 0,0 0,0 0,0 0,0 1,0-1,-1 0,1 1,0-1,-1 0,0 1,1-1,-1 1,0-1,1 1,-1-1,0 1,0-1,0 1,0-1,-1 1,1-1,0 1,-28 60,10-38,12-17,1-1,0 1,0 1,0-1,1 1,0 0,0 0,1 0,0 0,0 1,1-1,0 1,1 0,1-7,1 0,-1 0,1 0,-1 0,1-1,0 1,0 0,0 0,0-1,0 1,1 0,-1-1,0 1,1-1,-1 0,1 1,0-1,-1 0,1 0,0 0,0 0,-1 0,1 0,0-1,0 1,0-1,0 1,0-1,0 0,0 0,0 0,2 0,67-5,63-40,-115 39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3:55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122 2,'-15'10,"-9"7,0 7,-2-2,4 1,11-9,12-6,5-5</inkml:trace>
  <inkml:trace contextRef="#ctx0" brushRef="#br0" timeOffset="479.025">348 2,'153'1,"-151"-2,-1 1,1-1,0 1,0 0,0-1,0 1,0 0,0 0,0 1,0-1,0 0,0 1,0-1,-1 1,1-1,0 1,0 0,0 0,-1 0,1 0,0 0,-1 0,1 0,-1 1,0-1,1 1,-1-1,0 1,0-1,0 1,0-1,0 1,0 0,0 0,-1 0,1-1,0 1,-1 0,0 0,1 0,-1 0,0 0,0 0,0 0,0 0,-1 0,1 0,0 0,-1 0,0-1,1 2,-120 106,106-96,4-6,0 2,1-1,0 1,0 0,1 1,1 0,-1 1,1-1,1 1,0 0,1 1,0 0,5-10,-1 0,1 0,0 0,-1 0,1 0,0 0,0-1,0 1,1 0,-1 0,0 0,1 0,0 0,-1 0,1 0,0 0,0-1,0 1,0 0,0-1,0 1,0 0,1-1,-1 0,1 1,-1-1,1 0,-1 0,1 1,0-1,0-1,-1 1,1 0,0 0,0-1,0 1,0-1,0 1,0-1,0 0,0 0,86 2,-28-15,-35 6</inkml:trace>
  <inkml:trace contextRef="#ctx0" brushRef="#br0" timeOffset="1300.961">545 708,'76'-40,"-1"-2,-2-5,-3-2,59-53,-123 97,0 0,1 1,-2-1,1 0,0 0,-1 0,0-1,-1 0,1 0,-1 0,0-1,0 1,-1-1,0 0,0 0,-1 0,0 0,1-2,-5 8,1-1,0 1,0-1,-1 1,1 0,0-1,-1 1,1 0,-1 0,0 0,1 0,-1 0,0 0,0 1,1-1,-1 1,0-1,0 1,0 0,0-1,0 1,0 0,0 0,1 0,-1 1,0-1,0 0,0 1,0-1,0 1,1 0,-1 0,0-1,0 1,1 0,-1 0,1 1,-1-1,1 0,-1 0,1 1,0-1,0 1,-1 0,-10 6,1 1,0 0,0 1,1 0,0 1,1 0,0 0,0 1,2 0,-4 7,8-15,1 1,0-1,0 1,0 0,0 0,1 0,0 0,0 0,0 0,0 1,1-1,0 0,0 0,1 0,-1 1,1-1,0 0,1 0,-1 0,1 0,0 0,0-1,0 1,1 0,0-1,0 0,0 0,0 1,1-2,0 2,2 0,-1-1,1 0,0-1,0 1,0-1,0 0,1-1,-1 1,1-1,0 0,0-1,-1 0,1 0,0 0,0-1,0 0,0-1,0 1,0-1,0 0,-1-1,6-2,147-62,-147 59,27-14,-1-2,-1-2,-1-1,-1-2,-1-1,-2-2,-1-1,5-10,9-37,-45 78,0 1,0-1,0 0,-1 1,1-1,0 0,0 1,0-1,-1 1,1-1,0 0,-1 1,1-1,0 1,-1-1,1 1,-1-1,1 1,-1-1,1 1,-1-1,1 1,-1 0,1-1,-1 1,1 0,-1 0,0-1,1 1,-1 0,0 0,1 0,-1 0,0 0,1 0,-1 0,0 0,1 0,-1 0,0 0,1 0,-1 0,1 0,-1 1,0-1,1 0,-1 1,1-1,-1 0,0 1,1-1,-1 0,1 1,-36 17,23-9,2 0,0 1,0 0,0 1,1 0,1 1,0 0,1 1,0-1,1 2,0-1,1 1,1 0,-2 7,5-17,1 1,0 0,0-1,1 1,-1 0,1 0,0-1,0 1,0 0,1 0,0-1,0 1,0 0,0-1,1 1,0-1,0 1,0-1,0 0,1 0,-1 0,1 0,0-1,0 1,1-1,-1 1,1-1,0 0,0 0,0-1,0 1,0-1,0 0,1 0,2 0,14 2,0-2,1 0,-1-1,0-2,1 0,-1-1,20-5,-27 4,0-1,-1 0,1-1,-1-1,0 0,0-1,0 0,-1-1,0-1,-1 0,0 0,0-1,-1 0,0-1,-1 0,0-1,-1 0,-1 0,1-1,-2 1,0-2,0 1,-1-1,-1 0,-1 0,0 0,0-2,-2 13,0 1,0-1,-1 1,1-1,-1 1,0-1,0 1,0-1,0 0,0 1,0-1,-1 1,1-1,-1 1,0-1,0 1,0 0,0-1,0 1,0 0,-1 0,1-1,-1 1,1 0,-1 0,0 1,0-1,0 0,0 1,0-1,0 1,0 0,-1-1,1 1,0 0,-1 0,1 1,-1-1,1 0,-1 1,1 0,-1-1,-1 1,-5 4,0-1,1 1,0 1,-1-1,1 1,1 1,-1 0,1 0,0 0,1 1,-1 0,1 0,1 1,-1-1,1 1,1 0,-1 1,1-1,1 1,0 0,0 0,0 0,1 0,1 0,0 1,0 1,-1-3,1-1,1 1,-1-1,1 1,1-1,-1 1,1-1,1 0,-1 1,1-1,1 0,-1 0,1 0,0 0,1 0,0-1,0 0,0 1,0-1,1-1,0 1,1-1,-1 0,1 0,0 0,0-1,0 0,1 0,0-1,-1 0,1 0,4 1,14 0,-2-2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5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1 563,'4'5,"1"1,0-1,0 0,0 0,0-1,1 0,0 0,0 0,0 0,0-1,1 0,-1-1,1 1,0-1,0 0,0-1,0 0,0 0,0 0,0-1,0 0,0 0,0-1,0 0,0 0,0-1,0 0,0 0,-1-1,1 1,-1-1,0-1,0 1,0-1,0 0,0-1,-1 1,249-322,-43 118,-155 162,-55 45,0 0,1 1,-1-1,0 0,1 1,-1-1,1 1,-1-1,1 1,-1 0,1 0,-1-1,1 1,-1 0,1 0,-1 1,1-1,-1 0,1 0,-1 1,1-1,-1 1,0-1,1 1,-1 0,0-1,1 1,-1 0,0 0,0 0,0 0,0 0,1 0,-2 0,1 1,0-1,0 0,0 0,0 1,-1-1,1 0,-1 1,1-1,-1 1,3 14,-1 0,0 1,-2-1,0 1,-1-1,0 1,-1-1,-1 0,-1 0,0 0,-1 0,-1-1,0 0,-5 9,5-10,-118 237,119-242,-1 0,0-1,0 0,0 0,-1 0,0-1,-1 0,1-1,-1 1,-1-1,1-1,-6 3,10-6,1 0,-1 0,0-1,0 0,1 1,-1-1,0-1,0 1,0-1,-1 1,1-1,0 0,0 0,0-1,0 1,0-1,0 0,0 0,0-1,1 1,-1-1,0 1,1-1,-1 0,1-1,-1 1,1-1,0 1,0-1,0 0,1 0,-2-2,-2-2,0-1,1 1,0-1,1 0,-1-1,2 1,-1-1,1 1,0-1,1 0,0 0,1-1,0 1,0 0,1 0,0-1,0 1,1 0,8-13,2 5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5.7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0,'-15'43,"-9"29,-1 7,5-5,4-11,6-16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5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0,'0'43,"0"19,0-1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6.2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1 355,'31'-60,"-2"-2,-3-2,-3 0,9-41,-25 195,-6-80,2 0,-1-1,1 1,0-1,1 0,0 1,1-2,0 1,0-1,1 1,0-2,3 5,-6-9,1 1,-1-1,0 0,1-1,-1 1,1-1,0 1,0-1,0 0,0-1,0 1,0-1,1 1,-1-1,0-1,1 1,-1 0,1-1,-1 0,1 0,-1-1,1 1,-1-1,0 0,1 0,-1 0,0-1,3-1,1-2,0 0,-1-1,0 0,0-1,-1 1,0-1,0-1,0 1,-1-1,0 0,-1 0,0-1,0 1,0-3,9-14,5-15,-13 21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6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0,'-35'17,"1"0,1 3,1 1,0 1,2 1,1 2,0 1,-1 5,24-24,-1 0,2 0,-1 1,1 0,0 0,1 0,0 1,0-1,1 1,-2 7,4-13,1 0,-1 0,1 1,0-1,0 0,0 0,0 1,1-1,-1 0,1 0,0 0,0 1,0-1,0 0,0 0,1-1,0 1,-1 0,1 0,0-1,0 1,0-1,1 0,-1 1,1-1,-1 0,1 0,0-1,-1 1,1-1,3 2,6 1,0-1,0 0,1-1,-1-1,1 1,-1-2,1 0,-1-1,1 0,-1 0,1-2,-1 1,0-2,0 1,0-2,-1 0,1 0,6-5,5-3,-5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6.8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1 340,'14'6,"0"0,1-1,0-1,0 0,0-1,1-1,-1 0,1-1,-1 0,1-2,-1 0,1 0,-1-2,0 0,1 0,-2-2,1 0,0 0,-1-2,0 1,0-2,-1 0,0 0,-1-2,0 1,0-2,-1 1,0-1,0-1,5-9,-8 10,0 0,0-1,-2 0,1 0,-1 0,-1-1,0 0,-1 0,-1 0,0 0,0-1,-1-6,-2 18,1 0,-1 0,0-1,-1 1,1 0,0 0,0 0,-1 0,1 0,-1-1,0 1,0 0,0 1,0-1,0 0,0 0,0 0,0 0,-1 1,1-1,-1 1,1-1,-1 1,0 0,0-1,1 1,-1 0,0 0,0 0,0 0,0 1,0-1,0 0,-1 1,1 0,0-1,0 1,0 0,0 0,0 0,-1 0,0 1,-88 28,70-16,1 0,1 2,0 0,1 1,0 0,2 2,0 0,0 1,2 1,1 0,0 0,2 2,-7 16,14-27,0 1,1 0,0 0,1 1,0-1,1 0,1 1,0-1,0 1,2 4,-1-12,0 0,0-1,0 1,1 0,-1 0,1-1,1 1,-1-1,0 1,1-1,0 0,0 0,0 0,1-1,0 1,-1-1,1 0,0 0,0 0,1 0,-1-1,0 0,1 0,0 0,-1 0,5 0,12 3,0-1,0-2,0 0,0-1,1-1,-1-1,0-1,19-4,-15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20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0 531,'50'-13,"-1"-2,-1-3,0-2,-2-2,13-9,-41 17,0 0,0-2,-2 0,0-1,-1-1,0 0,-2-1,0-1,-1 0,-1 0,-1-1,4-15,0-35,-14 70,0 0,0-1,0 1,0 0,0 0,-1-1,1 1,0 0,-1 0,1 0,-1-1,1 1,-1 0,1 0,-1 0,0 0,1 0,-1 0,0 0,0 0,0 0,0 0,0 1,0-1,0 0,0 1,0-1,0 0,-1 1,1 0,0-1,0 1,-1 0,1-1,0 1,0 0,-1 0,1 0,0 0,0 0,-1 0,1 1,0-1,0 0,-1 1,1-1,0 1,0-1,0 1,0-1,0 1,0 0,-1 0,-11 6,1 0,-1 1,2 0,-1 1,1 1,0-1,1 2,0-1,1 2,0-1,1 1,0 0,1 1,0 0,1 0,0 3,3-10,0 0,0 1,1-1,0 1,0-1,1 1,0 0,0-1,1 1,-1 0,1 0,1 0,-1 0,1-1,1 1,-1 0,1-1,0 1,0-1,1 0,0 1,0-1,1-1,-1 1,1 0,1-1,-1 0,1 0,0 0,0 0,4 2,5-3,0-1,0 0,0-1,0-1,0 0,0-1,0 0,0-1,0-1,0 0,0-1,0-1,-1 0,1 0,-1-2,0 1,0-2,-1 0,0 0,0-1,4-5,12-2,-2-2,0 0,0-2,-2-1,0-1,-2-1,0-1,-1-1,6-12,-15 3,-12 33,1 0,-1-1,0 1,0-1,0 1,1 0,-1-1,0 1,0-1,0 1,0-1,0 1,0-1,0 1,0 0,0-1,0 1,0-1,0 1,0-1,0 1,0-1,0 1,-1 0,1-1,0 1,0-1,0 1,-1 0,1-1,0 1,-1 0,1-1,0 1,-1 0,1-1,0 1,-1 0,1 0,-1-1,1 1,0 0,-1 0,1 0,-1 0,1-1,-1 1,1 0,0 0,-1 0,1 0,-1 0,1 0,-1 0,1 0,-1 1,1-1,-1 0,1 0,0 0,-1 0,1 1,-1-1,1 0,0 0,-1 1,1-1,0 0,-1 1,1-1,-76 91,72-85,0-1,0-1,0 1,1 0,0 0,0 0,0 0,1 0,-1 1,1-1,1 1,-1-1,1 1,0 0,0 0,1 0,-1 0,1-1,1 1,-1 0,1 0,0 0,0 0,1-1,0 1,0-1,0 1,0-1,1 0,0 0,0 0,1 0,-1 0,1-1,0 1,0-1,1 0,-1-1,1 1,0-1,0 0,0 0,0 0,1 0,16 1,0 0,0-2,0 0,0-2,0 0,0-2,0 0,0-2,0 0,-1-1,18-7,-11-2,1 0,-2-3,0 0,-1-1,-1-2,0 0,-2-2,0 0,-2-2,0-1,-2 0,16-28,2-18,-36 69,0 0,0 1,-1-1,1 0,0 0,-1 0,0 1,1-1,-1 0,0 0,0 0,0 0,0 0,0 0,0 1,-1-1,1 0,-1 0,1 0,-1 0,0 1,0-1,1 0,-1 1,0-1,-1 1,1-1,0 1,0-1,-1 1,1 0,-1 0,1-1,-1 1,1 0,-1 0,0 1,1-1,-2 0,-3 1,0 0,0 1,0 0,0 0,0 0,1 1,-1 0,0 0,1 0,-1 1,1 0,0 0,0 0,0 1,0-1,1 1,-1 0,1 1,0-1,0 1,1 0,-1 0,1 0,-2 4,-3 5,1 0,1 1,0-1,1 1,1 1,0-1,1 0,0 1,2 0,-1-1,2 1,0 0,1 0,1 2,-1-12,0 0,0 0,0 0,1 0,0 0,0 0,1-1,-1 1,1-1,0 1,1-1,-1 0,1 0,0-1,0 1,1-1,-1 0,1 0,0 0,0-1,0 1,1-1,-1-1,1 1,3 0,8 3,0-2,1 0,-1-1,1 0,0-2,0 0,0-1,3-1,5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4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1,'11'248,"1"-135,-5 0,-7 104,-2-88,3-130,-1 0,1 1,-1-1,1 1,0-1,-1 1,1-1,-1 1,1-1,0 1,0-1,-1 1,1 0,0 0,0-1,-1 1,1 0,0 0,0 0,-1 0,1 0,0 0,0 0,0 0,-1 0,1 0,0 0,0 0,-1 0,1 1,0-1,0 0,-1 1,1-1,0 1,-1-1,1 1,0-1,-1 1,1-1,-1 1,1-1,-1 1,1 0,-1-1,1 1,-1 0,0-1,1 1,-1 0,0 0,0-1,1 1,-1 0,0 0,0-1,0 1,0 0,0 0,110-147,-78 100,1 1,3 2,2 2,18-16,-50 52,37-29,-43 34,1-1,-1 1,1-1,0 1,-1-1,1 1,0-1,0 1,-1 0,1-1,0 1,0 0,0 0,-1-1,1 1,0 0,0 0,0 0,0 0,-1 0,1 0,0 0,0 1,0-1,0 0,-1 0,1 1,0-1,0 0,-1 1,1-1,0 1,-1-1,1 1,0-1,-1 1,1-1,-1 1,1 0,-1-1,1 1,-1 0,1 0,-1-1,0 1,1 0,-1 0,0-1,0 1,1 0,-1 0,0 0,-16 103,13-91,1 0,1 0,0 1,0-1,1 0,1 0,0 0,1 0,2 6,2 0</inkml:trace>
  <inkml:trace contextRef="#ctx0" brushRef="#br0" timeOffset="434.182">988 452,'-22'4,"-1"0,1 2,0 0,0 2,1 0,0 1,0 1,1 2,1 0,0 0,0 2,1 0,1 2,0 0,1 0,13-10,-1 0,1 1,0-1,1 0,0 1,0 0,0-1,0 1,1 0,0 0,1 0,0 4,0-9,0 0,0 0,0 0,0 1,1-1,-1 0,1 0,0 0,-1 0,1 0,0 0,0 0,1 0,-1 0,0 0,0-1,1 1,-1 0,1-1,0 1,-1-1,1 0,0 0,0 1,0-1,0 0,0 0,0-1,0 1,0 0,0-1,0 1,0-1,1 0,-1 0,0 1,0-2,0 1,1 0,-1 0,15-4,0 0,-1 0,0-2,0 0,0 0,-1-2,0 0,0-1,-1 0,0-1,-1-1,12-11,-3 4,136-138,-158 155,0 1,1-1,-1 1,0-1,1 1,-1-1,0 1,1-1,-1 1,1-1,-1 1,0-1,1 1,-1 0,1-1,0 1,-1 0,1-1,-1 1,1 0,-1 0,1-1,0 1,-1 0,1 0,0 0,-1 0,1 0,-1 0,1 0,0 0,-1 0,1 0,0 0,-1 1,1-1,-1 0,1 0,0 1,-1-1,1 0,-1 1,1-1,-1 0,1 1,-1-1,1 1,-1-1,0 1,1-1,-1 1,0-1,1 1,-1-1,0 1,1-1,-1 1,0 0,0-1,0 1,0 0,0-1,0 1,0-1,0 1,-5 44,-25 67,32-92</inkml:trace>
  <inkml:trace contextRef="#ctx0" brushRef="#br0" timeOffset="780.181">1638 340,'-21'13,"-2"0,-1 2,2 0,0 2,1 0,0 2,-12 15,31-33,1 0,-1 0,0 0,1 0,-1 1,1-1,-1 1,1-1,0 1,-1 0,1 0,0-1,0 1,0 0,0 0,1 0,-1 0,0 0,1 0,0 0,-1 0,1 0,0 0,0 1,0-1,0 0,0 0,1 0,-1 0,1 0,-1 0,1 0,0 0,0 0,0 0,0 0,0-1,0 1,0 0,1-1,-1 1,1-1,-1 1,1-1,-1 0,1 1,0-1,0 0,-1 0,2 0,18 7,-17-8,1 1,-1-1,0 1,1 0,-1 0,0 0,0 1,0-1,0 1,0 0,0 0,-1 1,1-1,0 1,-1-1,0 1,0 0,0 1,0-1,0 0,-1 1,1 0,-1-1,0 1,0 0,-1 0,1 0,-1 0,1 1,-1-1,-1 0,1 0,-1 1,1-1,-1 0,-1 1,1-1,-1 1,-4 3,-1-1,0 0,-1 0,0 0,0-1,0 0,-1-1,0 0,0 0,0 0,0-1,-1 0,0-1,0 0,0 0,0-1,0 0,-1-1,0 0,-43 3,35-9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0,'11'166,"-3"-117,-2 0,-2 1,-2-1,-2 1,-4 19,-12 5,11-68,1-6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1 453,'117'-107,"89"-132,-206 238,0 0,1 0,-1 0,0 1,1-1,-1 0,1 0,-1 0,1 0,0 1,-1-1,1 0,0 1,0-1,-1 0,1 1,0-1,0 1,0-1,0 1,0 0,-1-1,1 1,0 0,0-1,0 1,0 0,0 0,0 0,0 0,0 0,0 0,0 0,0 1,0-1,0 0,0 0,0 1,0-1,0 0,-1 1,1-1,0 1,0-1,0 1,-1 0,1-1,0 1,0 0,-1 0,1-1,-1 1,1 0,-1 0,1 0,-1 0,1 0,-1-1,0 1,0 0,1 0,-1 0,0 0,0 0,0 0,7 67,-8-59,1 0,1 0,-1 1,1-1,1 0,0 0,0-1,1 1,0 0,0-1,1 1,0-1,0 0,1 0,0-1,1 0,2 3,-4-5,1 0,0-1,-1 1,1-1,1-1,-1 1,1-1,-1 0,1 0,0 0,0-1,0 0,0 0,0-1,1 1,-1-1,1-1,-1 1,0-1,1 0,-1-1,1 1,-1-1,0-1,1 1,-1-1,4-2,6-3,-1-1,0-1,0-1,-1 0,0-1,0 0,-1-1,-1-1,0 0,-1 0,0-1,-1-1,-1 0,0 0,5-15,9-63,-22 90,-1 0,1 0,-1 0,0-1,0 1,0 0,-1 0,1 0,-1 0,1 0,-1 0,0 0,0 1,0-1,0 0,-1 0,1 1,-1-1,0 1,0-1,0 1,0 0,0 0,0-1,-1 2,1-1,-1 0,-1-1,-28 10,20 6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7.4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290 24,'-214'144,"207"-140,2-2,1 0,0 1,0-1,0 1,0 0,1 0,-1 0,1 0,-1 1,1-1,0 1,1 0,-1 0,1 0,-1 0,1 1,0-1,1 0,-1 1,1 0,-1 4,1-4,0 1,0 0,1 0,0 0,0 0,1 0,-1-1,1 1,0 0,1 0,-1-1,1 1,0-1,1 1,0-1,-1 0,1 0,1 0,-1 0,1-1,0 1,0-1,0 0,1 0,-1 0,1-1,0 0,0 0,0 0,0 0,1-1,-1 0,1 0,0 0,-1-1,6 1,6-2,0-1,0 0,0-1,0-1,0-1,0 0,-1-1,0-1,0-1,0 0,-1-1,0 0,-1-1,0-1,0 0,-1-1,6-7,-9 11,-1-1,0 0,0-1,-1 0,0 0,-1-1,0 0,-1 0,0 0,0-1,-1 0,0 0,-1 0,0-1,-1 0,-1 0,0 1,0-2,-2 8,0 1,-1 0,0-1,0 1,0 0,0 0,-1 0,1 0,-1 0,0 0,0 0,-1 0,1 1,-1-1,0 1,0 0,0 0,0 0,0 0,-1 1,1-1,-1 1,0 0,1 0,-1 0,0 0,0 1,-5-2,-2 0,0 0,0 0,-1 1,1 1,-1 0,0 1,1 0,-1 0,1 1,-4 1,-91 35,79-23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13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3576 283,'-22'-5,"1"2,-1 1,0 1,1 1,-1 1,0 0,1 2,-1 0,1 2,0 0,0 1,1 2,0 0,0 1,-4 3,-39 33,61-44,1 1,0-1,0 0,1 1,-1-1,0 1,0-1,1 1,-1-1,1 1,-1 0,1-1,0 1,-1 0,1-1,0 1,0 0,0-1,1 1,-1 0,0-1,0 1,1 0,-1-1,1 1,0-1,-1 1,1-1,0 1,0-1,0 1,0-1,0 0,0 0,1 1,-1-1,0 0,0 0,1 0,-1 0,1-1,-1 1,1 0,0 0,17 8,0 0,0-1,1-1,0-1,0-1,1-1,8 1,1 1,-6-3,40 16,-63-17,-1 0,0 0,0 0,0-1,-1 1,1 0,0 0,-1 0,1 0,-1 0,0 0,0-1,1 1,-1 0,0-1,-1 1,1-1,0 1,0-1,-1 1,1-1,0 0,-1 1,0-1,1 0,-1 0,0 0,1 0,-1-1,0 1,0 0,0-1,0 1,-237 90,236-90,-1 0,0 0,1 0,-1 1,1-1,0 1,-1 0,1 0,0 0,0 1,0-1,0 1,1 0,-1 0,1-1,-1 2,1-1,0 0,0 0,1 1,-1-1,1 1,-1-1,1 1,0 0,0 0,1-1,-1 1,1 0,0 0,0 0,0-1,1 1,-1 0,1 0,0-1,0 1,0 0,0-1,1 2,5 3,0 0,1-1,-1 1,2-1,-1-1,1 0,0 0,0-1,0 0,1 0,-1-1,1 0,1-1,-1 0,0-1,1 0,-1-1,1 0,-1 0,1-1,8-1,4-3,-6-2</inkml:trace>
  <inkml:trace contextRef="#ctx0" brushRef="#br0" timeOffset="350.079">3435 1,'-66'449,"-44"113,68-321,44-136,4-79</inkml:trace>
  <inkml:trace contextRef="#ctx0" brushRef="#br0" timeOffset="41578.789">19 1581,'-4'15,"-1"1,2 0,0 0,1 0,1 0,0 0,1 0,1 0,1 1,0-1,1 0,4 12,-4-24,1-1,-1 1,1-1,0 0,0 0,0 0,0 0,1-1,-1 0,1 0,-1 0,1 0,0-1,0 0,0 0,0 0,0 0,0-1,0 0,0 0,0 0,0-1,0 1,0-1,0-1,-1 1,1-1,0 1,-1-1,1-1,-1 1,1-1,-1 1,0-1,0 0,0-1,-1 1,1-1,18-12,-1-1,-1-2,0 0,-1-1,-1 0,-1-2,-1 0,-1-1,-1 0,-1-1,-2-1,0 0,-1-1,-1 1,3-21,-11 38,1-1,-1 0,0 0,-1 1,0-1,-1 0,1 0,-2 0,1 1,-1-1,-1 1,1-1,-1 1,-1 0,0 0,0 0,0 0,-1 1,0 0,-1 0,0 0,0 0,0 1,0 0,-1 1,0-1,-1 1,1 1,-1-1,0 1,0 1,0-1,0 1,-1 1,-2-1,4 1,-1-1,1 2,-1-1,0 1,0 0,0 1,0-1,0 2,1-1,-1 1,0 0,0 1,0 0,1 0,-1 1,1 0,0 0,0 0,0 1,0 0,1 1,-1-1,1 1,0 1,0-1,1 1,0 0,0 0,0 0,1 1,0 0,0 0,1 0,-1 0,1 1,1 5,0-1,0 1,2-1,-1 1,1 0,1-1,1 1,-1-1,2 1,0-1,0 0,1 0,1 0,0-1,0 1,1-1,1 0,0-1,0 1,1-2,0 1,1-1,5 5,10 7,1 0,1-2,0-1,2-1,0-1,0-1,2-2,23 8,-33-13,1 0,0-2,0 0,0-1,1-1,-1-1,1-1,0-1,0-1,0-1,0-1,-1-1,1-1,-1 0,0-2,0 0,0-2,-1 0,0-1,-1-1,1-2,-15 7,0 0,0-1,0 0,-1 0,1 0,-1-1,-1 1,1-1,-1 0,-1 0,1 0,-1-1,0 1,-1-1,0 1,0-3,0 6,-1 0,1 0,-1 1,0-1,-1 0,1 0,-1 0,1 1,-1-1,0 0,0 1,-1-1,1 1,-1-1,0 1,0 0,0 0,0 0,0 0,-1 0,0 0,1 0,-1 1,0 0,0-1,0 1,-1 0,1 0,0 1,-1-1,1 1,-3-1,-15-3</inkml:trace>
  <inkml:trace contextRef="#ctx0" brushRef="#br0" timeOffset="42101.958">753 1750,'57'-15,"-1"-2,-1-2,-1-4,27-15,17-41,-97 77,1 0,0 0,-1 0,0 0,1-1,-1 1,0-1,0 1,0-1,0 1,-1-1,1 1,-1-1,0 1,1-1,-1 0,0 1,0-1,-1 0,1 1,-1-1,1 1,-1-1,0 0,0 1,0 0,0-1,0 1,-1 0,1-1,-1 1,1 0,-1 0,0 0,0 0,0 1,0-1,0 0,0 1,0 0,-1-1,1 1,0 0,-1 0,-8-3,-1 0,0 1,1 1,-1 0,0 0,0 1,0 1,0 0,0 1,0 0,0 0,1 1,-1 1,0 0,1 1,0 0,0 1,0 0,0 1,1 0,0 0,0 1,1 0,-1 1,0 2,4-4,0 0,1 0,-1 1,1 0,1 0,-1 0,1 0,1 1,-1 0,1 0,0 0,1 0,0 0,0 0,1 1,0-1,1 1,-1-1,2 1,-1-1,1 1,0-1,1 0,0 1,0-1,1 0,0 0,1-1,-1 1,2-1,-1 1,1-1,0 0,0-1,1 1,1 0,14 8,0-1,1-1,0-1,1 0,1-2,-1-1,2-1,-1-1,1-1,0-2,0 0,0-1,1-2,14-1,-29 0,-1 0,1-1,-1-1,1 1,-1-2,0 1,0-2,0 1,0-1,0-1,-1 1,0-2,9-4</inkml:trace>
  <inkml:trace contextRef="#ctx0" brushRef="#br0" timeOffset="42514.113">1374 1863,'159'-247,"-159"247,0 1,0-1,0 1,0-1,0 0,0 1,0-1,0 1,1-1,-1 1,0-1,0 0,0 1,1-1,-1 1,0-1,1 0,-1 1,0-1,1 0,-1 0,0 1,1-1,-1 0,0 0,1 1,-1-1,1 0,-1 0,1 0,-1 0,0 1,1-1,-1 0,1 0,-1 0,1 0,-1 0,1 0,-1 0,1-1,-1 1,0 0,1 0,-1 0,1 0,-1 0,1-1,-1 1,0 0,1 0,-1-1,0 1,1 0,-1-1,0 1,1 0,-1-1,0 1,-1 51,0-45,0-1,0 0,0 0,0 0,1 0,0 0,0 1,0-1,0 0,1 0,0 0,0 0,0 0,1 0,0-1,0 1,0 0,0-1,1 1,0-1,0 0,0 0,0 0,1 0,-1 0,1-1,0 0,0 0,0 0,1 0,-1-1,1 1,-1-1,1 0,0 0,0-1,0 0,0 1,0-2,3 1,3-3,1-1,-1 0,1-1,-1-1,0 0,0 0,-1-1,0 0,0-1,0 0,-1-1,0 0,-1 0,1-1,-2 0,1 0,5-10,0 4,40-77,-47 74</inkml:trace>
  <inkml:trace contextRef="#ctx0" brushRef="#br0" timeOffset="42781.355">2277 1468,'-14'1,"1"0,-1 1,0 1,0 1,1-1,0 2,0 0,0 1,0 0,1 1,0 0,0 1,1 0,0 1,1 1,0-1,0 1,1 1,-6 9,13-14,0 1,1 0,0 0,1 0,-1 0,1 0,1 0,-1-1,1 1,0 0,1 0,-1 0,1-1,1 1,-1-1,1 1,1-1,-1 0,1 0,0-1,0 1,0-1,1 0,0 0,0 0,0 0,1-1,-1 0,1 0,0-1,0 0,1 0,-1 0,1-1,-1 0,1 0,0 0,4 0,5 1,0-1,0 0,0-2,1 1,-1-2,0 0,1-1,-1-1,0 0,-1-1,1-1,-1 0,0-1,7-4,-4-1</inkml:trace>
  <inkml:trace contextRef="#ctx0" brushRef="#br0" timeOffset="43112.09">2560 1524,'8'13,"1"-1,0 0,0 0,2-1,-1 0,1-1,1 0,0-1,0 0,1-1,0 0,0-1,1 0,0-1,0-1,0-1,1 1,-1-2,1 0,0-1,0-1,0 0,7-1,-12-4,1 0,-1 0,0-1,0 0,-1-1,0 0,0-1,0 0,0 0,-1-1,-1 0,1 0,-1-1,0 0,-1 0,0-1,-1 1,4-11,-7 17,0 0,0-1,-1 1,1-1,-1 0,0 0,0 1,0-1,-1 0,0 0,1 0,-1 0,0 0,-1 0,1 0,-1 1,1-1,-1 0,-1 0,1 1,0-1,-1 0,0 1,0-1,0 1,0 0,0 0,-1 0,1 0,-1 0,0 0,0 1,0-1,0 1,0 0,-1 0,1 0,-1 0,1 1,-1-1,1 1,-1 0,0 0,0 0,0 1,0-1,0 1,-11 1,0 1,0 0,0 0,1 2,-1 0,1 1,0 0,0 1,1 0,0 1,0 1,0 0,1 1,0 0,1 1,0 0,0 1,1 0,1 1,0 0,0 0,1 1,1 0,0 1,1-1,1 1,0 0,0 1,2-1,0 1,-1 5,4-10,0 0,1 1,0-1,1 0,0 0,0 0,1-1,0 1,1-1,0 1,1-1,-1 0,2 0,-1-1,1 0,1 0,-1 0,2-1,-1 0,1 0,-1-1,2 0,-1 0,1-1,0 0,0-1,0 1,1-2,4 2,18 9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54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309 502,'-22'5,"0"1,0 1,1 1,0 0,1 2,0 1,0 0,1 1,0 2,1-1,1 2,0 1,-8 10,22-23,0 1,1 0,0-1,-1 1,1 0,0 0,1 1,-1-1,1 0,0 1,0-1,0 0,0 1,1-1,0 1,0 0,0-1,0 1,1-1,0 1,0-1,0 0,0 1,1-1,0 0,0 0,0 0,0 0,1 0,-1 0,1-1,0 1,0-1,0 0,1 0,-1 0,1 0,-1-1,1 1,0-1,0 0,0 0,1 0,-1-1,2 1,8 2,1 0,-1-2,1 0,0 0,0-1,-1-1,1 0,0-1,0-1,-1 0,1-1,-1-1,0 0,0-1,0-1,0 0,-1 0,0-1,-1-1,6-4,7-7,0 0,-2-1,0-1,-1-2,-1 0,-2-1,0-1,-1-1,2-6,-7 8,-1 1,-1-1,-2-1,0 0,-1 0,-2-1,0 0,-2 0,1-26,-4 40,-1 0,0-1,-1 1,0-1,-1 1,-1 0,0 0,0 0,-1 0,-1 1,0-1,0 1,-1 0,-1 1,0-1,0 1,-1 1,0-1,-1 1,0 1,0 0,-2-1,8 7,-1-1,0 1,-1-1,1 1,0 1,-1-1,1 0,-1 1,1 0,-1 0,0 1,1-1,-1 1,0 0,0 0,1 0,-1 1,0 0,1 0,-1 0,1 0,-1 1,1-1,-1 1,1 1,0-1,0 0,0 1,0 0,1 0,-1 0,1 1,-9 7,1 0,0 1,1 0,0 1,1 0,0 1,1 0,1 0,0 1,-1 0,1 0,1 0,0 1,1 0,1 0,0 0,1 1,1-1,0 1,1-1,1 1,1 0,0-1,1 1,1-1,0 1,2-1,0 0,0 0,2-1,-1 0,2 0,0-1,1 1,1-2,0 1,0-2,2 1,-1-1,2-1,-1 0,13 7,-3-6,1-2,0-1,0 0,0-2,1-1,1 0,-1-2,0-1,1-1,0-1,-1-1,20-3,-30 2,0-1,1 0,-1-1,0 0,0-1,-1-1,1 0,-1-1,0-1,0 0,-1 0,0-1,0-1,-1 0,0 0,-1-2,0 1,0-1,-1 0,-1-1,0 0,2-4,-8 12,1 1,-1 0,0 0,0-1,-1 0,1 1,-1-1,0 0,0 1,0-1,0 0,0 0,-1 0,0 0,0 0,0 0,0 0,-1 0,0 1,1-1,-1 0,-1 0,1 0,0 1,-1-1,0 1,0-1,0 1,0 0,-1 0,1 0,-1 0,0 0,1 0,-1 1,-1-1,1 1,0 0,-1 0,-1-1,-4 1,1 0,-1 0,0 1,1 1,-1-1,0 1,0 1,0 0,1 0,-1 0,0 1,1 1,0-1,-1 1,1 1,0-1,0 2,1-1,-1 1,1 0,0 0,0 1,1 0,0 0,-2 2,3-2,0-1,0 1,1-1,-1 1,1 1,1-1,-1 1,1-1,0 1,1 0,-1 0,1 0,1 0,-1 1,1-1,1 0,-1 1,1-1,0 1,1-1,0 0,0 1,1-1,0 0,0 0,0 0,1 0,0 0,0-1,1 1,6 3,-1-1,2-1,-1 0,1 0,0-1,1-1,-1 0,1 0,1-1,-1 0,1-1,-1-1,1 0,0-1,1 0,-1-1,0 0,0-2,0 1,13-3,-10 1,1-2,0 1,-1-2,0 0,0-2,-1 1,1-2,-1 0,-1-1,0 0,0-1,0 0,-2-2,1 1,-1-1,6-10,82-119,-65 62,-46 100,5 3,2 0,1 0,0 1,2-1,1 0,1 1,1-1,1 0,5 16,0-1,-2 1,-1 0,-2 1,-2-1,-2 0,-1 1,-2-1,-2 0,-2-1,-1 1,-2-1,-2-1,-2 0,-5-4,20-33,0-1,0 1,0 0,0-1,-1 1,1-1,0 1,0-1,-1 0,1 1,0-1,-1 1,1-1,-1 0,1 1,0-1,-1 0,1 1,-1-1,1 0,-1 1,1-1,-1 0,1 0,-1 0,1 0,-1 1,0-1,1 0,-1 0,1 0,-1 0,1 0,-1 0,1-1,-1 1,1 0,-1 0,1 0,-1 0,1-1,-1 1,1 0,-1 0,1-1,-1 1,1 0,-1-1,1 1,0-1,-1 1,1 0,0-1,-1 1,1-1,0 1,-1-1,1 1,0-1,0 1,0-1,0 1,0-1,-1 1,1-1,-1-9,1 1,0 0,0-1,0 1,1-1,1 1,0 0,0-1,1 1,0 0,0 0,1 1,0-1,1 1,3-5,4-13,24-51,3 1,3 1,4 3,3 1,2 3,47-45,-83 97,0 0,2 2,-1 0,2 0,0 2,1 0,0 2,0 0,1 1,12-4,-31 12,1 1,-1-1,0 1,1-1,-1 1,0-1,1 1,-1 0,0 0,1 0,-1 0,1 0,-1 0,1 0,-1 0,0 0,1 1,-1-1,0 0,1 1,-1 0,0-1,1 1,-1 0,0-1,0 1,0 0,0 0,0 0,0 0,0 0,0 0,0 0,0 0,0 1,-1-1,1 0,0 0,-1 1,1-1,-1 0,0 1,1-1,-1 1,0-1,0 0,0 1,0-1,0 1,0-1,0 0,0 1,-1-1,1 1,-1-1,1 0,-1 1,1-1,-1 0,0 1,-14 25,0-1,-2-1,-1 0,0-1,-2-1,-1-1,-10 7,1 1,-1-1,-2-2,0-2,-2-1,-1-1,-14 5,2-23,45-10</inkml:trace>
  <inkml:trace contextRef="#ctx0" brushRef="#br0" timeOffset="316.617">1974 756,'36'-12,"0"-2,-1-1,-1-2,0-1,-1-2,-1-1,-2-2,0 0,1-4,-28 25,0 0,0-1,0 1,0-1,-1 1,1-1,-1 0,1 0,-1 0,0 0,-1-1,1 1,0 0,-1-1,0 1,0-1,0 0,0 1,0-1,-1 0,0 1,0-1,0 0,0 0,0 1,-1-1,1 0,-1 1,0-1,0 0,-1 1,1 0,-1-1,0 1,0 0,0 0,0 0,0 0,-1 0,1 0,-1 0,0 1,-1-2,-2 2,0 0,1 0,-1 1,0-1,0 1,-1 0,1 1,0 0,0 0,0 0,0 1,0-1,0 2,0-1,0 1,0-1,0 2,0-1,1 1,-1-1,1 2,0-1,0 0,0 1,0 0,1 0,-1 1,1-1,-9 11,0 0,1 0,0 1,2 1,0-1,0 2,2-1,-2 7,8-20,1 0,-1 1,1-1,0 1,0 0,0-1,0 1,1 0,0-1,0 1,0 0,1 0,0-1,0 1,0 0,0-1,1 1,-1-1,1 0,0 1,1-1,-1 0,2 1,6 10</inkml:trace>
  <inkml:trace contextRef="#ctx0" brushRef="#br0" timeOffset="664.473">2426 727,'174'-217,"-172"215,31-28,-33 29,1 1,-1 0,1-1,-1 1,1 0,0-1,-1 1,1 0,-1 0,1 0,0 0,-1-1,1 1,0 0,-1 0,1 0,0 0,-1 0,1 1,0-1,-1 0,1 0,-1 0,1 1,0-1,-1 0,1 0,-1 1,1-1,-1 1,1-1,-1 0,1 1,-1-1,1 1,-1-1,1 1,-1-1,0 1,1 0,-1-1,0 1,0-1,1 1,-1 0,0-1,0 1,0 0,0-1,0 1,0 0,0-1,0 1,0 0,0-1,0 1,0 0,0 48,-1-45,-1 1,1-1,1 1,-1-1,1 1,0-1,0 1,0-1,0 1,1-1,0 1,0-1,0 1,0-1,1 0,0 0,-1 0,2 0,-1 0,0 0,1 0,0-1,0 1,0-1,0 0,0 0,1 0,-1 0,1 0,0-1,3 2,6-2,-1 0,1-1,0 0,-1-1,1-1,0 0,-1-1,1 0,-1 0,1-2,-1 0,0 0,-1-1,1 0,-1-1,0 0,0-1,-1 0,1-1,-2 0,1-2,42-75,-42 67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52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15 167,'-4'18,"2"-10,0 0,0 1,0-1,1 0,0 0,1 1,-1-1,2 1,-1-1,1 0,1 1,-1-1,1 0,1 0,0 0,0 0,0-1,1 1,-2-6,0 0,0 0,0-1,1 1,-1-1,0 0,1 0,-1 0,1 0,-1 0,1 0,-1 0,1-1,-1 0,1 1,0-1,-1 0,1 0,0 0,-1-1,1 1,0-1,-1 1,1-1,-1 0,1 0,-1 0,1 0,-1 0,0-1,0 1,1-1,-1 0,68-61,-62 55,0 0,-1-1,0 0,0 0,0 0,-2-1,1 0,-1 0,0-1,-1 1,0-1,-1 0,0 0,-1 0,0 0,-1 0,0-1,-1 1,0-1,-1 0,-2 8,0-1,0 1,0-1,0 1,-1 0,0 0,0 1,0-1,0 1,-1 0,1 0,-1 0,1 1,-1 0,0 0,0 0,-1 0,1 1,0-1,0 2,-1-1,1 0,0 1,-1 0,1 0,0 1,-1-1,1 1,0 1,-1-1,1 1,-5 1,-15 9</inkml:trace>
  <inkml:trace contextRef="#ctx0" brushRef="#br0" timeOffset="239.094">409 251,'14'-27,"-9"14,1 0,1 0,0 1,1-1,0 2,1-1,0 1,6-5,-13 16,-1-1,1 1,-1 0,1 0,-1 0,1 0,0 0,-1 0,1 0,-1 1,1-1,-1 0,0 1,1-1,-1 1,1 0,-1-1,0 1,1 0,-1 0,0 0,0 0,0 0,0 0,0 0,0 0,0 0,0 1,0-1,0 0,-1 1,1-1,0 1,-1-1,1 1,-1-1,0 0,1 1,-1 0,0-1,0 2,9 13,-6-11,1 0,0-1,0 1,0-1,1 0,-1 0,1-1,0 1,0-1,1 0,-1-1,0 1,1-1,0 0,-1 0,1-1,0 0,0 0,0 0,0-1,0 1,0-2,0 1,0 0,0-1,0-1,0 1,0-1,-1 1,2-2,6-2,-1 0,0 0,0-1,-1-1,0 0,0-1,-1 0,1 0,-2-1,1 0,-1-1,-1 0,5-7,6-29,-14 24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37.9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361 480,'0'0</inkml:trace>
  <inkml:trace contextRef="#ctx0" brushRef="#br0" timeOffset="11906.6">107 565,'14'44,"-2"2,-2 0,-3 0,-1 1,-2 0,-2 7,-1-31,2-11,-1 1,0 0,-1 0,0 0,-1 0,0 0,-1 0,-1-1,0 1,0 0,-2-1,1 1,-2-1,0 0,0 0,-1-1,0 1,-1-1,0-1,-1 1,0-1,-2 1,8-10,1 1,-1 0,0-1,0 1,0-1,0 0,0 0,0 0,0 0,-1 0,1 0,0 0,0-1,-1 1,1-1,-1 0,1 1,0-1,-1 0,1-1,0 1,-1 0,1-1,0 1,-1-1,1 0,0 1,0-1,-1 0,1-1,0 1,0 0,0-1,0 1,1-1,-1 1,0-1,1 0,-1 0,1 1,-1-1,1 0,-1-2,2-9,-1-1,2 1,0 0,0-1,2 1,-1 0,2 0,0 0,0 0,1 1,0-1,2 1,0-1,-1-1,18-33,2 2,2 0,2 2,2 1,2 1,1 2,2 1,1 3,3 0,0 3,2 2,1 1,2 2,5 0,30-3,-79 29,-1 1,1-1,-1 1,1 0,-1-1,1 1,-1 0,1 0,0 0,-1 0,1 1,-1-1,1 0,-1 1,1-1,0 1,-1-1,0 1,1 0,-1-1,1 1,-1 0,0 0,0 0,1 0,-1 0,0 1,0-1,0 0,0 0,-1 1,1-1,0 0,0 1,-1-1,1 1,-1-1,1 1,-1-1,0 1,1 0,-1-1,0 1,0-1,0 1,0 0,-1-1,1 1,0-1,-1 2,-2 12,0 0,0-1,-2 1,0-1,0 0,-2 0,1-1,-2 0,0 0,0-1,-1 0,-1 0,0-1,-3 2,-166 135,169-141,-11 9,0-1,-1-1,-1-1,0-1,-1-1,-5 0,30-11,-1-1,0 1,1-1,-1 1,0-1,1 1,-1-1,0 1,0-1,0 0,0 1,0-1,1 1,-1-1,0 0,0 1,0-1,-1 1,1-1,0 0,0 1,0-1,0 1,-1-1,1 0,0 1,0-1,-1 1,1-1,0 1,-1-1,1 1,-1 0,1-1,0 1,-1-1,1 1,-1 0,1-1,-1 1,0 0,1 0,-1-1,1 1,-1 0,1 0,-1 0,0 0,1 0,-1 0,1 0,-1 0,0 0,1 0,-1 0,1 0,-1 0,0 0,1 0,-1 1,1-1,-1 0,1 1,-1-1,1 0,-1 1,12-19</inkml:trace>
  <inkml:trace contextRef="#ctx0" brushRef="#br0" timeOffset="12241.454">1123 508,'-18'19,"1"1,2 1,0 1,1 0,1 1,1 0,1 1,1 0,-6 23,15-45,0 0,1 0,-1 1,1-1,-1 0,1 1,0-1,0 1,0-1,0 0,0 1,1-1,-1 0,1 1,-1-1,1 0,0 0,0 1,0-1,0 0,0 0,1 0,-1 0,1 0,-1-1,1 1,0 0,-1-1,1 1,0-1,0 0,0 1,0-1,0 0,0 0,1 0,-1-1,0 1,1 0,-1-1,0 0,1 1,-1-1,12 0,0 0,-1-1,1 0,0-1,-1-1,0 0,1-1,-1-1,0 0,-1 0,0-1,1-1,-2 0,1-1,-1 0,0 0,-1-1,0-1,-1 0,1 0,-2-1,0 0,0 0,-1-1,4-8,-9 15,0-1,0 1,-1-1,0 0,0 1,0-1,0 0,-1 0,0 0,0 1,-1-1,0 0,0 0,0 0,0 1,-1-1,0 1,0-1,-1 1,1 0,-1 0,-1 0,1 0,0 1,-1-1,0 1,0 0,-1 0,1 0,-1 0,1 1,-1 0,0 0,-1 0,1 1,0 0,-1 0,1 0,-1 0,0 1,-3 0,-2-3,-1 0,1 1,-1 1,0 0,0 1,0 0,0 1,0 0,0 1,0 0,0 1,1 0,-1 1,0 0,1 1,0 1,0-1,0 2,-6 3,-2 8</inkml:trace>
  <inkml:trace contextRef="#ctx0" brushRef="#br0" timeOffset="12771.7">1800 367,'-80'55,"72"-50,-52 45,59-48,0-1,-1 0,1 1,0 0,0-1,0 1,0-1,0 1,0 0,0 0,1 0,-1 0,0-1,1 1,0 0,-1 0,1 0,0 0,0 0,0 0,0 0,1 0,-1 0,1 0,-1 0,1 0,-1-1,1 1,0 0,0 0,0-1,0 1,0 0,0-1,2 2,49 26,-49-29,0 1,0-1,0 1,1 0,-1 0,-1 0,1 0,0 1,0-1,0 1,-1 0,1 0,-1 0,1 0,-1 0,0 0,0 1,0-1,0 1,0-1,0 1,-1 0,1 0,-1 0,0 0,0 0,0 0,0 0,-1 0,1 0,-1 0,0 0,0 2,-3 2,0 0,0 0,-1-1,0 1,-1-1,1 0,-1 0,0-1,-1 1,1-1,-1-1,0 1,0-1,0 0,-1 0,0 0,0-1,0 0,0-1,0 1,0-1,-1-1,1 1,-1-1,1-1,-6 1,-41-1,53 0,0-1,0 1,0 0,1-1,-1 1,0 0,0-1,0 1,1-1,-1 1,0-1,1 0,-1 1,0-1,1 0,-1 1,1-1,-1 0,1 0,-1 0,1 1,0-1,-1 0,1 0,0 0,0 0,0 0,0 0,-1 1,1-1,0 0,0 0,1 0,-1 0,0 0,0 0,0 0,1 0,-1 1,0-1,1 0,-1 0,1 0,-1 1,1-1,-1 0,1 0,-1 1,1-1,0 1,-1-1,1 0,0 1,0-1,0 1,-1-1,14-12,0 1</inkml:trace>
  <inkml:trace contextRef="#ctx0" brushRef="#br0" timeOffset="13019.819">2026 537,'-9'33,"1"17,7-6,3-10</inkml:trace>
  <inkml:trace contextRef="#ctx0" brushRef="#br0" timeOffset="13296.308">2026 29</inkml:trace>
  <inkml:trace contextRef="#ctx0" brushRef="#br0" timeOffset="13542.544">2450 0,'0'567,"-27"-424,13-101,8-25</inkml:trace>
  <inkml:trace contextRef="#ctx0" brushRef="#br0" timeOffset="13764.145">2280 424,'39'5,"26"1,8 0,-5-1,-8-6,-10-3,-13-1</inkml:trace>
  <inkml:trace contextRef="#ctx0" brushRef="#br0" timeOffset="14005.743">2901 453,'-5'33,"-2"21,6 2,3-10</inkml:trace>
  <inkml:trace contextRef="#ctx0" brushRef="#br0" timeOffset="14276.403">2901 113,'0'0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4:58.3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281 115,'-23'18,"1"2,0 0,1 1,2 1,0 1,1 0,1 2,2 0,0 1,-3 10,-43 104,58-133,1 1,0 0,1-1,0 1,0 0,0-1,1 1,1 0,-1 0,1 0,0-1,1 1,0-1,0 1,0-1,1 1,0-1,2 2,-2-5,0 0,0 0,0 0,1 0,-1-1,1 1,0-1,0 0,0 0,1 0,-1-1,1 0,-1 0,1 0,0 0,0-1,0 1,0-1,0 0,0-1,0 1,0-1,0 0,0-1,0 1,0-1,0 0,0 0,0 0,2-2,7-1,0-2,0 1,-1-2,1 0,-2 0,1-2,-1 1,0-1,9-10,-8 7,0 0,-1-1,0 0,-1-1,0 0,-1-1,-1 0,0-1,-2 0,1 0,-2 0,0-1,-1 0,-1 0,0-1,-2 1,0-1,0 1,-2-1,0 0,-2-6,0 12,0 0,-1 0,-1 0,0 0,0 1,-1 0,-1-1,0 2,0-1,-1 1,0 0,-1 0,0 1,0 0,-1 1,-1 0,1 0,-1 1,0 0,-1 0,0 2,0-1,-7-2,15 8,1-1,-1 1,1 0,-1 0,1 0,-1 0,1 0,-1 0,1 1,0-1,-1 1,1 0,-1 0,1 0,0 0,0 0,0 0,-1 0,1 1,0-1,1 1,-1 0,0-1,0 1,1 0,-1 0,1 0,-1 0,1 1,0-1,0 0,0 0,0 1,0-1,1 0,-1 1,1-1,0 1,-1-1,1 1,0-1,0 1,1 0,-4 20</inkml:trace>
  <inkml:trace contextRef="#ctx0" brushRef="#br0" timeOffset="270.574">564 115,'7'52,"2"0,3 0,2-1,2-1,18 39,-29-79,0 0,0 0,1-1,0 1,0-1,1-1,1 1,-1-1,1-1,3 2,-8-6,0-1,0 0,0 0,1 0,-1 0,0-1,1 1,0-1,-1 0,1 0,0 0,-1-1,1 1,0-1,0 0,-1 0,1 0,0-1,0 1,0-1,-1 0,1 0,-1 0,1 0,-1-1,1 1,-1-1,1 0,-1 0,0-1,0 1,11-13,0 1,-1-2,-1 0,0 0,-1-1,-1-1,-1 0,0 0,-1-1,-1 0,-1 0,-1-1,-1 1,0-1,-2 0,0-1,1-4</inkml:trace>
  <inkml:trace contextRef="#ctx0" brushRef="#br0" timeOffset="833.227">1157 511,'49'-13,"-1"-3,-1-1,-1-2,0-3,-2-1,24-18,-62 38,-1 0,1-1,-1 1,0-1,0 0,0 0,-1-1,1 0,-1 1,0-1,0-1,-1 1,0 0,0-1,0 0,-1 0,1 0,-1 0,-1 0,1 0,-1 0,0-1,-1 1,1 0,-1-1,0 1,-1-1,0 1,0 0,0 0,-1-1,0 1,0 0,0 0,-1 1,-2-5,1 5,0 1,-1 0,0 1,1-1,-1 1,0 0,-1 0,1 1,0-1,-1 1,0 0,1 1,-1-1,0 1,0 0,0 1,0-1,0 1,1 1,-1-1,0 1,0 0,-4 1,-2 0,0 1,1 1,-1 0,1 0,-1 1,1 1,0 0,1 0,0 1,0 0,0 1,3-2,1 0,-1 1,1 0,1 0,-1 0,1 1,0 0,1 0,0 0,0 0,1 1,0-1,0 1,1 0,0 0,1 0,0 0,0 0,1 0,0 1,1-1,0 0,0 0,1 0,0 0,1-1,0 1,0-1,1 1,0-1,0 0,1 0,0-1,0 1,1-1,0 0,1 0,9 6,1 0,1-2,0 0,1 0,0-2,0-1,1 0,0-1,1-1,-1-1,1-1,0-1,0-1,0 0,0-2,1 0,-1-2,0 0,0-1,0-2,-1 0,1-1,-1 0,-1-2,1-1,-1 0,-1-1,0-1,0-1,2-3,-3 4,0-2,-1 0,0 0,0-2,-2 0,0 0,-1-2,0 1,-2-2,0 0,0 0,-2-1,0 0,-2 0,0-1,-1 0,-1 0,2-19,-15-66,7 102,0 0,0 0,-1 0,1 0,-1 1,0-1,1 0,-1 1,-1-1,1 1,0-1,0 1,-1 0,1 0,-1 0,0 0,0 1,1-1,-1 1,0-1,0 1,-1 0,1 0,0 1,0-1,0 1,-1-1,1 1,0 0,-1 0,0 0,0 1,0-1,1 1,-1 0,0 0,1 0,-1 1,1-1,-1 1,1-1,0 1,0 0,-1 1,1-1,1 1,-1-1,0 1,1 0,-1 0,1 0,0 0,0 0,0 0,0 1,1-1,0 1,-1-1,1 1,0-1,1 1,-1 1,-1 5,0 0,1 0,0 0,0 0,2 0,-1 1,1-1,0 0,1 0,0-1,2 4,2-1,0 0,1-1,1 0,0 0,0 0,1-1,0 0,1-1,0 0,0-1,1 0,0 0,1-1,0-1,1 1,3 2,-2 0,1 0,-1 2,0 0,-1 0,-1 1,0 1,10 12,-13-8,-1 1,-1-1,0 1,-1 0,-1 1,-1 0,-1-1,0 1,-2 0,0 1,-1-1,-1 0,-2 11,3-21,0 15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00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1063,'33'-11,"0"0,-2-3,0 0,0-2,-1-1,-2-2,1-1,-2 0,4-7,3-5,-1-2,-1-2,-2 0,8-16,56-67,10 6,-104 112,0 0,1 1,-1-1,1 0,-1 0,1 1,-1-1,1 0,0 1,-1-1,1 1,0-1,-1 1,1-1,0 1,0 0,0-1,-1 1,1 0,0-1,0 1,0 0,0 0,-1 0,1 0,0 0,0 0,0 0,0 0,0 0,-1 0,1 1,0-1,0 0,0 1,0-1,-1 0,1 1,0-1,-1 1,1-1,0 1,-1-1,1 1,0 0,-1-1,1 1,-1 0,1-1,-1 1,1 0,-1 0,0-1,1 1,-1 0,0 0,0 0,0 0,1-1,-1 1,0 1,3 61,-3-55,-1 23,-2 0,-1-1,-1 0,-1 0,-2 0,-1-1,-1 0,-2 0,-1-1,-1-1,-1 0,-1-1,-2-1,-4 4,17-22,0-1,-1 0,0 1,0-2,-1 1,1-1,-1 0,0 0,-1-1,1 0,-1 0,0-1,0 0,0 0,0-1,0 0,-1-1,1 0,-1 0,1 0,-1-1,1-1,-5 0,-16-27,22 10</inkml:trace>
  <inkml:trace contextRef="#ctx0" brushRef="#br0" timeOffset="679.858">932 612,'-5'24,"1"0,1 1,1-1,1 1,1-1,2 1,0 0,5 16,-7-35,0 0,1 0,0-1,0 1,1 0,0-1,0 1,0-1,0 1,1-1,0 0,0 0,0 0,1-1,0 1,0-1,0 0,0 0,1 0,-1 0,1-1,0 0,0 0,0 0,1-1,-1 1,0-1,1-1,0 1,-1-1,1 0,5 1,7-5,1 0,-1-1,0-1,0-1,-1 0,0-1,0-1,0-1,-1 0,0-1,-1-1,0 0,11-12,-9 7,0 0,-2-2,1 1,-2-2,-1 0,0-1,-1 0,-2-1,0 0,7-20,-11-10,-7 50,1 0,0 1,0-1,0 0,-1 0,1 0,0 1,-1-1,1 0,-1 1,1-1,-1 0,1 1,-1-1,1 1,-1-1,0 1,1-1,-1 1,0-1,1 1,-1 0,0-1,0 1,1 0,-1 0,0-1,0 1,0 0,1 0,-1 0,0 0,0 0,0 0,1 0,-1 0,0 1,0-1,0 0,1 0,-1 1,0-1,0 0,1 1,-1-1,0 1,1-1,-1 1,1-1,-1 1,0-1,1 1,-1-1,1 1,-1 0,1 0,0-1,-1 1,1 0,0 0,-10 9,1 0,1 1,-1 0,2 0,0 1,0 0,1 0,1 1,0 0,0 0,1 0,-1 13,3-20,1 0,1 0,-1 0,1 0,0 1,0-1,1 0,0 0,0 0,1 0,-1 0,1 0,0-1,1 1,0 0,0-1,0 0,0 0,1 0,-1 0,2 0,-1-1,0 1,1-1,0-1,-1 1,2 0,-1-1,0 0,1 0,-1-1,1 0,0 0,0 0,5 1,11-3,0 0,-1-2,1 0,0-1,-1-1,0-1,0-1,0-1,-1-1,0-1,-1 0,1-2,-2 0,0-1,12-11,2 2,-2-1,-1-2,0-1,-2-1,-1-2,-1 0,16-26,-4-45,-36 97,-1-1,1 1,-1-1,0 1,0 0,0-1,0 1,0-1,-1 1,1 0,-1-1,1 1,-1 0,0-1,0 1,0 0,0 0,0 0,-1 0,1 0,-1 0,1 0,-1 0,0 1,0-1,1 0,-1 1,0 0,0-1,-1 1,1 0,0 0,0 0,-1 1,1-1,0 0,-1 1,1-1,0 1,-3 0,-3 1,-1 0,1 0,0 1,0 0,0 0,0 1,1 0,-1 1,1-1,0 1,0 1,0-1,0 1,1 1,0-1,0 1,0 0,1 0,0 1,-5 6,9-10,-1-1,0 1,1-1,0 1,-1-1,1 1,0 0,1 0,-1-1,0 1,1 0,-1 0,1 0,0 0,0 0,0 0,1-1,-1 1,0 0,1 0,0 0,0 0,0-1,0 1,0 0,1-1,-1 1,1-1,-1 1,1-1,0 0,0 0,0 0,0 0,0 0,1 0,-1 0,1-1,-1 0,1 1,-1-1,2 0,194 40,-193-40,0 1,0 0,0 0,0 0,0 0,-1 1,1 0,-1 0,0 0,0 1,0 0,0-1,0 1,-1 0,0 1,0-1,0 1,0-1,-1 1,1 0,-1 0,0 0,-1 0,0 0,1 1,-1-1,-1 0,1 1,-1-1,0 0,-1 5,-6 71,6-62</inkml:trace>
  <inkml:trace contextRef="#ctx0" brushRef="#br0" timeOffset="1267.637">2456 358,'27'7,"0"-1,0-1,0-1,1-1,-1-2,1-1,-1-1,1-1,-1-1,1-2,0-1,-16 3,1-1,0-1,-1 1,0-2,0 0,-1 0,1-1,-1-1,-1 0,0 0,0-1,0-1,-1 1,-1-1,1-1,-2 0,1 0,-2 0,1-1,-2 0,0 0,0 0,-1-1,0 0,-1-3,-1 13,0-1,-1 1,0-1,0 0,0 1,0-1,0 0,-1 0,0 0,0 0,0 0,0 1,0-1,-1 0,0 0,0 0,0 0,0 1,0-1,-1 1,0-1,0 1,0-1,0 1,0 0,-1 0,1 0,-1 0,0 1,0-1,0 1,0-1,0 1,0 0,-1 0,1 0,-1 1,1 0,-1-1,0 1,0 0,1 1,-1-1,-3 0,-1 5,1 1,-1-1,1 1,1 1,-1-1,1 1,0 0,0 0,1 1,0 0,0 0,0 0,1 1,0-1,1 1,-1 0,2 0,-1 0,1 1,0-1,1 0,0 1,0 6,-37 334,11 34,-2 105,30-479,0 0,-1 0,0 1,-1-1,0 1,0-1,-1 0,0 0,0 0,-1 0,-1 0,1-1,-1 1,-1-1,1 0,-2 0,1 0,-1-1,0 0,0 0,-1-1,0 1,0-1,-1-1,1 0,-1 0,-1 0,1-1,0 0,-1 0,0-1,0-1,-2 1,4-3,1 0,0 0,0-1,-1 0,1-1,0 1,0-1,0 0,0 0,1-1,-1 0,1 0,-1 0,1-1,0 0,0 0,1 0,-1 0,1-1,0 0,0 0,0 0,1 0,-1-1,2 1,-1-1,0 0,1 1,0-1,1 0,-1-1,1 1,0 0,0 0,1-4,0-15,1 1,1 0,2 0,0-1,1 2,2-1,0 1,1 0,2 0,0 1,1 1,2-1,7-9,15-17,2 1,2 1,3 3,43-37,46-21,-112 93</inkml:trace>
  <inkml:trace contextRef="#ctx0" brushRef="#br0" timeOffset="2214.487">3246 639,'-19'12,"0"0,0 1,1 1,1 0,1 2,0 0,0 0,2 2,0 0,1 0,1 1,1 1,1 0,-2 7,10-25,1 1,0-1,0 1,1-1,-1 1,1 0,-1-1,1 1,0 0,0 0,0-1,0 1,0 0,1-1,-1 1,1 0,0-1,-1 1,1-1,0 1,1-1,-1 1,0-1,1 0,0 0,-1 1,1-1,0 0,0-1,0 1,0 0,0 0,0-1,1 0,-1 1,1-1,-1 0,1 0,-1 0,1 0,-1-1,1 1,0-1,1 1,3-1,-1 1,0-1,1-1,-1 1,0-1,0 0,1 0,-1-1,0 0,0 0,0 0,-1-1,1 1,0-2,-1 1,0 0,0-1,0 0,0-1,-1 1,4-4,78-118,-61 83,30-32,-53 76,-1 0,1 0,-1 0,1 0,-1 0,0 0,1 0,-1 0,0 0,0 1,0-1,1 0,-2 1,1-1,0 1,0-1,0 1,-1-1,1 1,-1 0,1-1,-1 1,1 0,-1 0,0-1,0 1,0 0,0 0,0-1,-1 1,1 0,-1 1,2 5,1 5,0 0,1 0,1 0,0-1,1 1,0-1,1 0,0 0,3 2,-7-11,0 1,0-1,0-1,0 1,1 0,0 0,-1-1,1 0,0 1,0-1,1 0,-1-1,0 1,0-1,1 1,-1-1,1 0,0 0,-1 0,1-1,-1 1,1-1,0 0,0 0,-1 0,1-1,0 1,-1-1,1 0,-1 0,1 0,-1 0,1-1,2-1,11-7,0-1,-1-1,0 0,-1-1,-1-1,0 0,0-1,2-5,78-73,-59 65,-25 19,0 0,1 1,0 1,0-1,1 2,-1-1,2 2,-1 0,2-1,-12 5,-1 1,1-1,0 1,-1-1,1 1,-1-1,1 1,0 0,-1 0,1 0,0 0,-1 0,1 0,0 0,-1 0,1 1,-1-1,1 1,0-1,-1 1,1 0,-1-1,1 1,-1 0,0 0,1 0,-1 0,0 0,0 1,0-1,0 0,0 0,0 1,0-1,0 1,0-1,0 1,-1-1,1 1,-1-1,1 1,-1 0,0-1,0 1,1 0,-1-1,0 1,0-1,-1 1,1 0,0-1,0 1,-1 0,1-1,-1 1,0-1,-1 1,-1-1,1 0,-1 0,1 0,-1 0,1 0,-1-1,0 1,0-1,1 0,-1 1,0-1,0-1,1 1,-1 0,0-1,0 1,1-1,-1 0,1 0,-1 0,1 0,-1 0,1-1,-1 1,0-2,-5 0,2 0,0 1,0-1,0 1,0 0,0 1,-1 0,1 0,-1 0,1 1,0 0,-1 0,1 0,-1 1,1 0,0 0,0 1,-1 0,1 0,0 0,0 1,1-1,-1 2,1-1,-1 1,1-1,0 1,0 1,1-1,-1 1,1 0,-3 4,5-6,0-1,0 1,1 0,-1 0,1 0,0-1,-1 1,1 0,1 1,-1-1,0 0,1 0,0 0,0 0,0 0,0 1,0-1,0 0,1 0,0 0,-1 0,1 0,0 0,1 0,-1 0,0 0,1 0,0-1,0 1,0 0,0-1,0 0,0 1,0-1,2 1,98 56,-81-52,1-2,0 0,0-1,0-1,0-2,0 0,1-1,-1-1,0-1,0-1,0-1,0-1,0-1,6-3,9-6,0-1,-1-1,0-3,-2 0,-1-3,0 0,14-16,-24 20,-15 15,0 0,-1-1,0-1,0 1,0-1,0 0,-1-1,0 1,0-1,-1-1,0 1,0-1,-1 0,0 0,0 0,-1 0,0-1,-1 1,1-1,-2 0,1 0,-1 1,0-6,-2 12,1-1,-1 0,0 1,0-1,0 1,0-1,0 1,-1-1,1 1,-1-1,1 1,-1 0,0 0,0 0,0 0,0 0,0 1,0-1,-1 1,1-1,-1 1,1 0,-1 0,1 0,-1 0,0 0,1 0,-1 1,0-1,0 1,1 0,-1 0,0 0,0 0,1 1,-1-1,0 1,1-1,-1 1,-1 1,-103 52,97-46,1 0,-1 1,2 0,0 1,0 0,0 0,1 1,1 0,0 0,0 0,1 1,1 0,0 0,0 0,2 0,-1 0,1 1,1-1,0 1,1 0,1-1,-1 1,2 0,0-1,1 0,0 1,0-1,1 0,1-1,0 1,1 0,8 4,0-1,1-1,0-1,1 0,1 0,0-2,0 0,1-1,1-1,0-1,0 0,0-2,1 0,0-1,0-1,0 0,1-2,-1-1,1 0,1-2,7 2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11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161 1,'-14'33,"-10"17,-1 4,0-3,3-4,1-11,4-6,5-9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11.9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30,'-25'261,"10"-7,-4 41,-7-97,25-187</inkml:trace>
  <inkml:trace contextRef="#ctx0" brushRef="#br0" timeOffset="264.207">0 594,'43'-5,"44"-11,15-2,2-4,-14-3,-12 4,-14-1,-8 5,-10-1,-7 4,-5-2,-5-2,-1 2,-6-1,-2-3,-5-2,-4 2</inkml:trace>
  <inkml:trace contextRef="#ctx0" brushRef="#br0" timeOffset="618.235">904 1,'-100'534,"94"-500,1 1,1 0,2 0,2 0,1 1,-1-33,0 1,1-1,-1 0,1 0,-1 0,1 0,0 0,0 0,0 0,1 0,-1 0,1 0,0-1,0 1,-1-1,2 1,-1-1,0 0,0 0,1 0,-1 0,1 0,0 0,-1-1,1 1,0-1,0 0,0 0,0 0,0 0,0 0,0-1,1 1,-1-1,0 0,0 0,0 0,0 0,1-1,-1 1,0-1,0 0,0 0,0 0,0 0,0-1,-1 1,3-2,44-24,-2-3,-1-2,39-35,-34 35,-50 31,0 1,0-1,0 1,0 0,0-1,0 1,0 0,0-1,0 1,1 0,-1 0,0 0,0 0,0 0,0 0,0 1,0-1,0 0,0 1,0-1,0 0,0 1,0-1,0 1,0-1,0 1,0 0,0-1,-1 1,1 0,0 0,0 0,-1-1,1 1,-1 0,1 0,0 0,-1 0,0 0,1 0,-1 0,0 0,1 0,-1 0,0 0,0 1,0-1,0 0,0 0,0 0,0 0,0 0,-15 83,13-79,-1-1,1 1,0 1,0-1,0 0,1 0,0 1,0-1,0 1,1-1,0 1,0-1,0 1,0-1,1 1,0-1,0 0,1 1,-1-1,1 0,0 0,1 0,-1 0,1 0,0-1,0 1,1-1,-1 0,1 0,0 0,1 1,2-4,-1 0,1 0,0 0,-1-1,1 0,0-1,-1 1,1-1,0 0,-1-1,0 0,1 0,-1 0,0-1,0 0,0 0,0 0,-1-1,1 0,-1 0,0 0,0-1,0 0,-1 0,4-5,10-5,-3 3</inkml:trace>
  <inkml:trace contextRef="#ctx0" brushRef="#br0" timeOffset="961.839">1552 764,'25'0,"-1"-1,0-1,0-2,0 0,0-1,-1-1,1-1,-1-2,-1 0,0-1,0-1,8-7,-24 14,1 0,-1-1,0 0,-1 0,1 0,-1-1,0 0,0 0,-1 0,0-1,0 1,0-1,-1 0,0 0,-1 0,1 0,-1-1,-1 1,1-1,-1 1,0-1,-1 0,0 1,0-4,-4 8,1-1,-1 0,0 1,0 0,0 0,0 0,0 0,-1 1,1-1,-1 1,0 0,1 1,-1-1,0 1,0 0,0 0,0 1,0-1,0 1,0 0,-1 0,1 1,0 0,0 0,0 0,0 0,1 1,-4 1,-10 4,2 2,-1 0,1 0,1 2,0 0,0 1,1 0,0 1,1 1,1 0,0 0,1 1,1 1,-6 11,10-17,0 0,1 0,0 0,1 1,0 0,1 0,0 0,0 1,0 8,3-16,0 0,-1 0,1 0,1 0,-1 0,1 0,-1 0,1 0,0 0,1 0,-1 0,1 0,-1 0,1-1,0 1,1-1,-1 1,0-1,1 0,0 0,0 0,0 0,0-1,0 1,1-1,-1 1,1-1,2 0,7 3,0-1,0 0,1-1,-1-1,1 0,0-1,0 0,0-1,-1-1,1 0,0-1,6-1,12-5</inkml:trace>
  <inkml:trace contextRef="#ctx0" brushRef="#br0" timeOffset="1367.591">2089 877,'244'-270,"-191"231,-52 39,0 0,0 1,1-1,-1 0,0 1,0 0,0-1,1 1,-1 0,0-1,0 1,0 0,0 0,0 0,0 0,-1 0,1 0,0 0,0 0,-1 0,1 0,0 1,-1-1,0 0,1 0,-1 1,0-1,1 0,-1 1,0-1,0 0,0 1,0-1,2 9,1-3,0 1,1-1,-1 1,1-1,1 0,-1-1,1 1,0-1,1 0,0 0,0 0,0-1,0 0,1 0,0-1,0 1,0-1,0-1,1 0,0 0,-1 0,1-1,0 0,0-1,0 0,1 0,-1 0,0-1,0-1,0 1,0-1,0-1,0 1,0-1,0-1,0 1,0-1,-1-1,3-1,11-8,1 0,-2-2,0 0,-1-1,-1-1,0-1,-1-1,-1 0,-1-1,0-1,-2 0,-1-1,10-23,12-22,-20 39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87,'28'-9,"15"-4,10 1,0-3,1 2,-4 3,-1 2,-4 4,-4 2,-6 1,-2 1,-4 1,0-1,-2 1,-4 4,-2 2,-5-1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17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49,'5'33,"2"41,-1 11,-1 2,-2-5,0-6,-2-7,-1-10,0-11,0-3,0-5,0-5,-1-3,1-2,0-11,0-14,0-12,0-6</inkml:trace>
  <inkml:trace contextRef="#ctx0" brushRef="#br0" timeOffset="287.851">1 105,'48'-5,"44"-6,17-1,-6-4,-15 1,-19 3,-15 4,-12 2,-10 4,-4-4,-2 0,-6 0</inkml:trace>
  <inkml:trace contextRef="#ctx0" brushRef="#br0" timeOffset="737.989">847 416,'20'0,"15"0,7 0,0 0,-1 0,-3 0,-3 0,-3 0,-7 0</inkml:trace>
  <inkml:trace contextRef="#ctx0" brushRef="#br0" timeOffset="987.488">875 726,'48'-5,"16"-6,2-2,-6 2,-12 3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24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24,'7'-3,"-1"-1,1 1,0 0,0 1,0 0,0 0,1 0,-1 1,0 0,1 1,-1-1,1 1,-1 1,0 0,1 0,-1 0,0 1,1 0,4 2,-11-1,1 0,-2 0,1 0,0 0,-1 1,1-1,-1 0,0 0,0 1,0-1,0 0,-1 0,1 0,-1 1,0-1,0 0,0 0,0 0,-1 0,1 0,-1-1,0 1,1 0,-1-1,-1 1,1-1,0 0,0 0,-3 2,0 3,-103 120,107-126,0 1,0 0,0 0,0 0,0 0,1 0,-1 0,1 0,0 0,-1 0,1 0,0 0,0 0,0 0,1 0,-1 0,0 0,1 0,-1 0,1 0,0 0,0 0,0 0,-1 0,2-1,-1 1,0 0,0-1,1 1,-1-1,0 1,1-1,0 0,-1 1,1-1,0 0,0 0,-1 0,1 0,0-1,0 1,0 0,0-1,0 1,0-1,0 0,0 0,2 0,109 3,-87-4</inkml:trace>
  <inkml:trace contextRef="#ctx0" brushRef="#br0" timeOffset="326.756">226 477,'38'-5,"23"-2,5 1,-3 1,-8 1,-9 2,-11-4,-8 0,-3 0,-6 1</inkml:trace>
  <inkml:trace contextRef="#ctx0" brushRef="#br0" timeOffset="579.695">480 194,'-10'38,"-2"28,0 7,2-5,3-8,2-10,3-9,1-6,1-4,0-3,6-6,1-7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21.7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0,'0'5,"0"6,0 7,0 4,0 4,0 2,0 1,0 0,0 0,0 1,5-6,2-2,-1 0,4 2,0-4</inkml:trace>
  <inkml:trace contextRef="#ctx0" brushRef="#br0" timeOffset="255.106">1 396,'38'-10,"28"-7,6-2,-3 3,-10 4,-9 9,-13 10,-14 3</inkml:trace>
  <inkml:trace contextRef="#ctx0" brushRef="#br0" timeOffset="616.333">56 621,'27'-4,"-16"1,0 1,1 0,-1 0,1 1,-1 1,1 0,-1 1,1 0,-1 0,1 1,-1 1,0 0,10 4,-20-5,0 0,0 0,0 0,-1 1,1-1,-1 0,1 0,-1 1,0-1,0 0,0 1,0-1,0 0,0 0,-1 1,1-1,-1 0,1 0,-1 0,0 1,0-1,0 0,0 0,0 0,-1 0,1-1,0 1,-1 0,0 0,1-1,-1 1,0-1,0 0,0 1,0-1,0 0,0 0,0 0,0-1,0 1,-2 0,-6 7,8-6,-8 5,1-1,1 1,-1 1,1 0,1 0,-1 0,2 1,-1 0,1 0,0 1,1-1,0 1,1 1,0-1,0 1,1-1,0 3,4-9,0-1,1 1,-1-1,1 0,0 0,0 1,0-1,0 0,0 0,1-1,-1 1,1 0,0-1,0 0,0 1,0-1,0 0,0-1,1 1,-1-1,0 1,1-1,0 0,-1 0,1 0,-1-1,1 1,0-1,0 0,-1 0,1-1,3 1,19 0</inkml:trace>
  <inkml:trace contextRef="#ctx0" brushRef="#br0" timeOffset="1207.158">509 734,'275'-329,"-205"255,-68 75,0-1,-1 0,1 1,-1 0,1-1,-1 1,0 0,1 0,-1 0,0 0,1 0,-1 0,0 0,0 0,0 0,0 1,0-1,0 0,0 1,-1-1,1 1,0-1,-1 1,1-1,-1 1,0-1,1 1,-1 0,0-1,0 1,0-1,0 1,0 0,-1-1,1 1,0-1,-1 1,1-1,-1 1,1 0,0 1,1 141,0-142,-1-1,0 1,1-1,-1 1,1-1,-1 1,1-1,0 1,0-1,0 0,-1 0,1 1,1-1,-1 0,0 0,0 0,0 0,0 0,1 0,-1-1,0 1,1 0,-1 0,1-1,-1 1,1-1,-1 0,1 1,-1-1,1 0,-1 0,1 0,-1 0,1 0,-1 0,1 0,0-1,-1 1,1-1,-1 1,0-1,1 1,0-1,53-42,59-102,-27 40,-88 105,1 1,0-1,0 0,0 1,0-1,0 0,0 0,0 1,0-1,0 0,0 1,0-1,0 0,0 0,0 1,0-1,0 0,1 1,-1-1,0 0,0 0,0 1,0-1,0 0,1 0,-1 0,0 1,0-1,0 0,1 0,-1 0,0 1,0-1,1 0,-1 0,0 0,0 0,1 0,-1 0,0 0,1 0,-1 1,0-1,0 0,1 0,-1 0,0 0,1-1,-1 1,0 0,0 0,1 0,-1 0,0 0,-8 30,3-22,1 1,0 0,1 0,0 0,0 0,1 1,0-1,1 1,0-1,0 1,1 0,1-1,-1 1,1-1,1 1,0-1,0 1,1-1,0 0,1 0,0 0,0 0,1-1,0 0,0 0,7 7,8 3</inkml:trace>
  <inkml:trace contextRef="#ctx0" brushRef="#br0" timeOffset="1701.776">1468 254,'23'78,"-20"-53,26 102,-26-111,1-1,1 1,0-1,1 0,0-1,1 1,9 11,-15-24,-1-1,1 0,-1 0,1 0,0 0,0 0,0-1,0 1,-1 0,1 0,0-1,0 1,0 0,1-1,-1 1,0-1,0 1,0-1,0 1,0-1,1 0,-1 0,0 0,0 0,1 0,-1 0,0 0,0 0,0 0,1 0,-1-1,0 1,0 0,0-1,0 1,0-1,1 0,-1 1,0-1,0 0,-1 1,1-1,0 0,0 0,0 0,0 0,-1 0,1 0,0 0,-1 0,1 0,-1 0,1-1,28-65,-28 64,36-156,-10-1,-21 137,1 5</inkml:trace>
  <inkml:trace contextRef="#ctx0" brushRef="#br0" timeOffset="2353.92">1411 29,'24'0,"13"0,5 0,0 0,-3-5,-2-1,-8-1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28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141 718,'30'0,"-16"-1,1 1,-1 0,1 1,-1 0,1 2,-1-1,0 2,11 3,-23-6,0 0,0-1,0 1,0 0,-1 0,1 0,0 1,-1-1,1 0,-1 0,1 1,-1-1,1 1,-1-1,0 1,0 0,0 0,0-1,0 1,0 0,-1 0,1 0,0 0,-1 0,0 0,1 0,-1 0,0 0,0 0,0 0,0 0,-1 0,1 0,0 0,-1 0,1 0,-1 0,0 0,0-1,0 1,0 0,-1 1,-58 75,47-65,-9 11,-67 95,87-116,2 0,-1 0,0 1,0-1,1 0,0 1,0-1,0 0,0 1,0-1,1 0,-1 1,1-1,0 0,0 0,0 1,1-1,-1 0,1 0,-1 0,1-1,0 1,0 0,0-1,1 1,-1-1,1 0,-1 0,1 0,0 0,-1 0,1 0,0-1,0 1,1-1,-1 0,0 0,0 0,0-1,1 1,-1-1,0 1,1-1,-1 0,1 0,-1-1,0 1,0-1,1 0,2-1,82-26,-62 17</inkml:trace>
  <inkml:trace contextRef="#ctx0" brushRef="#br0" timeOffset="-665.061">141 70,'0'9,"0"13,0 8,5 3,2 1,-1 0,-1-2,3-1,1-1,3-6,-1-1,-1-1,-3-4</inkml:trace>
  <inkml:trace contextRef="#ctx0" brushRef="#br0" timeOffset="-397.066">0 521,'39'-5,"31"-6,9-2,-4 2,-10 3,-12 2,-9 3,-13 1</inkml:trace>
  <inkml:trace contextRef="#ctx0" brushRef="#br0" timeOffset="3453.14">650 775,'32'-24,"-1"0,-2-2,0-2,-2 0,-1-2,-1-1,-2-1,-1-1,-2 0,7-17,-18 24,-25 32,5 5,0 1,1 0,0 1,1 0,0 0,1 1,1 1,0-1,1 1,0 0,1 0,-1 12,5-23,0 0,1-1,-1 1,1 0,0 0,0-1,0 1,1 0,-1 0,1-1,0 1,0 0,0-1,1 1,-1-1,1 0,0 1,0-1,0 0,0 0,0 0,1 0,-1 0,1-1,0 1,0-1,0 0,0 0,0 0,1 0,-1 0,0-1,1 0,-1 1,1-1,0 0,1 0,8 1,1 0,0 0,0-1,0-1,0 0,-1-1,1-1,0 0,8-3,0-1,0-2,0 0,-1-1,0-1,-1-2,0 0,-1 0,8-8,-16 11,-1 0,0-1,0-1,-1 1,-1-1,1-1,-2 1,0-1,0-1,-1 1,-1-1,2-5,-7 17,1 0,-1 0,1 0,-1 0,1-1,-1 1,0 0,0-1,1 1,-1 0,0 0,0-1,0 1,-1 0,1-1,0 1,0 0,-1 0,1-1,-1 1,1 0,-1 0,1 0,-1 0,0-1,0 1,1 0,-1 0,0 1,0-1,0 0,0 0,0 0,0 0,0 1,-1-1,1 1,0-1,0 1,0-1,-1 1,1 0,0-1,0 1,-1 0,1 0,0 0,-1 0,1 0,0 0,0 0,-1 1,1-1,-1 0,-65 33,64-31,0 1,1 0,-1 0,1 0,0 1,0-1,0 0,1 1,-1-1,1 1,0 0,0-1,0 1,0 0,1 0,0-1,-1 1,1 0,0 0,1 0,-1-1,1 1,0 0,0 0,0-1,0 1,1-1,-1 1,1-1,0 1,0-1,0 0,1 0,-1 0,1 0,-1 0,1-1,5 4,-1 0,1-1,0 0,0-1,0 0,0 0,1-1,0 0,-1 0,1-1,1 0,-1-1,0 0,0 0,0-1,0 0,1-1,-1 0,0 0,0-1,0 0,0-1,0 0,-1 0,1-1,-1 0,0 0,0-1,0 0,-1-1,0 1,0-2,1 0,-1 1,-1 0,0 0,0-1,0 0,-1 0,0 0,0-1,0 0,-1 1,-1-1,1-1,-1 1,-1-1,0 1,0-1,0 0,-1 1,0-8,-1 15,0 1,0-1,0 0,0 1,0-1,0 0,0 0,-1 1,1-1,0 0,0 1,0-1,-1 0,1 1,0-1,-1 1,1-1,-1 0,1 1,-1-1,1 1,-1-1,1 1,-1 0,1-1,-1 1,1-1,-1 1,0 0,1 0,-1-1,0 1,1 0,-1 0,0 0,0 0,1-1,-1 1,0 0,1 0,-1 1,0-1,1 0,-1 0,0 0,1 0,-1 1,0-1,1 0,-1 0,0 1,1-1,-1 1,1-1,-1 0,1 1,-1-1,1 1,-1 0,-31 30,27-27,1 1,-1 1,1-1,0 0,1 1,-1 0,1 0,0 0,1 0,-1 1,1-1,1 1,-1-1,1 1,0 0,1 0,-1-1,1 1,1 0,-1 0,1-1,0 1,1-1,0 1,0-1,0 1,1-1,-1 0,2 0,-1 0,1 0,-1-1,2 1,-1-1,1 0,-1 0,1-1,1 0,-1 1,0-2,1 1,1 0,0-2,0 1,1-1,0 0,0-1,-1 0,1 0,0 0,0-1,0-1,0 1,0-1,7-2,4-4</inkml:trace>
  <inkml:trace contextRef="#ctx0" brushRef="#br0" timeOffset="3840.42">1638 13,'89'-6,"-70"3,0 1,0 1,0 0,0 2,0 0,0 1,0 1,-18-3,0 0,0 0,1 0,-1 1,0-1,0 0,0 0,0 1,1-1,-1 1,0-1,0 1,0-1,0 1,0 0,0-1,0 1,-1 0,1 0,0 0,0 0,0-1,-1 1,1 0,-1 0,1 1,-1-1,1 0,-1 0,1 0,-1 0,0 0,0 0,1 1,-1-1,0 0,0 0,0 0,-1 1,1-1,0 0,0 0,-1 0,1 0,0 0,-1 0,0 1,-37 47,33-44,3-3,-48 64,49-65,0 1,0-1,0 1,0 0,1-1,-1 1,1 0,-1-1,1 1,-1 0,1 0,0 0,0-1,0 1,0 0,0 0,1 0,-1-1,0 1,1 0,-1 0,1-1,0 1,0 0,-1-1,1 1,0-1,0 1,0-1,1 1,-1-1,0 0,0 0,1 1,-1-1,1 0,-1 0,1 0,0-1,-1 1,1 0,1 0,12 3,0-1,0 0,1-1,-1-1,0 0,1-1,-1 0,1-2,2 0,27-1,-20 2</inkml:trace>
  <inkml:trace contextRef="#ctx0" brushRef="#br0" timeOffset="4755.442">2005 605,'221'-415,"-221"415,0 1,1-1,-1 1,0 0,1-1,-1 1,1-1,-1 1,0-1,1 1,-1-1,1 0,0 1,-1-1,1 1,-1-1,1 0,-1 0,1 1,0-1,-1 0,1 0,0 0,-1 0,1 0,-1 0,1 1,0-2,-1 1,1 0,0 0,-1 0,1 0,0 0,-1 0,1-1,-1 1,1 0,0-1,-1 1,1 0,-1-1,1 1,-1 0,1-1,-1 1,1-1,-1 1,0-1,1 1,-1-1,0 0,1 1,-1-1,0 1,0-1,1 0,-1 1,0-1,0 0,0 1,0-1,0 0,0 1,-21 110,20-107,0 0,0 0,0 1,0-1,0 0,1 0,0 1,0-1,0 0,0 0,0 1,0-1,1 0,0 0,0 1,0-1,0 0,0 0,0 0,1 0,0-1,-1 1,1 0,0 0,0-1,0 0,1 1,-1-1,1 0,-1 0,1 0,0 0,0-1,-1 1,1-1,0 0,1 1,-1-1,0-1,0 1,0 0,1-1,-1 0,1 1,7-5,-1 0,0-1,0 0,0 0,-1-1,0 0,0-1,0 0,-1 0,0-1,0 0,-1 0,0-1,-1 0,1 0,-2-1,1 0,23-31,14-17,-41 59,0-1,0 1,0 0,0 0,0 0,0 0,-1 0,1 0,0 1,-1-1,1 0,-1 1,1 0,-1-1,0 1,1 0,-1-1,0 1,0 0,0 0,-1 0,1 0,0 0,-1 0,1 0,-1 1,9 50,-9-47,0 0,0-1,0 1,1-1,0 1,0-1,1 0,-1 1,1-1,0 0,1 0,-1 0,1 0,0 0,0-1,1 0,-1 1,1-1,1 1,10 4</inkml:trace>
  <inkml:trace contextRef="#ctx0" brushRef="#br0" timeOffset="5049.8">2032 605,'48'-4,"55"-8,18-5,-6 0,-12 2,-15 0,-18 2,-15 3,-13 3,-8 3,-6 3,-7 0</inkml:trace>
  <inkml:trace contextRef="#ctx0" brushRef="#br0" timeOffset="5701.319">2230 803,'-105'181,"95"-154,26-33,110-137,63-28,-130 128,-58 42,1 0,0 1,-1-1,1 0,0 1,-1-1,1 1,0-1,0 1,-1 0,1 0,0 0,0 0,0 0,-1 0,1 0,0 1,0-1,-1 0,1 1,0 0,-1-1,1 1,0 0,-1 0,1 0,-1 0,1 0,-1 0,0 0,1 1,-1-1,0 0,0 1,0-1,0 1,0 0,44 123,-23-3,-21-121,-1 0,0-1,1 1,-1 0,0-1,1 1,-1 0,0 0,0-1,0 1,1 0,-1 0,0 0,0-1,0 1,0 0,-1 0,1-1,0 1,0 0,0 0,-1-1,1 1,0 0,-1-1,1 1,0 0,-1-1,1 1,-1 0,1-1,-1 1,1-1,-1 1,0-1,1 1,-1-1,0 1,1-1,-1 0,0 0,0 1,1-1,-1 0,0 0,0 0,1 1,-1-1,0 0,0 0,1 0,-1 0,0-1,0 1,0 0,1 0,-1 0,0-1,1 1,-1 0,0-1,-52-28,40 21,-133-73,104 57,24 14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37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227 230,'1'-37,"1"24,-1 0,-1 0,-1 0,1 0,-2 0,0 1,0-1,-1 0,-1 1,0-1,-4-6,6 16,0 0,-1 1,1 0,0-1,-1 1,1 0,-1 0,0 0,0 1,0-1,0 1,0-1,0 1,0 0,0 0,0 0,-1 1,1-1,0 1,-1 0,1 0,0 0,-1 0,1 1,0-1,0 1,-1 0,1 0,0 0,0 0,0 0,0 1,0-1,0 1,1 0,-1 0,0 0,1 0,0 1,-1-1,1 1,0-1,0 1,0 0,1 0,-1 0,1-1,-1 2,1-1,0 1,-4 10,2 1,0 0,0 0,1 0,1 0,1 1,0-1,1 0,1 0,0 0,1 0,0 0,3 4,10 84,37 149,-32-178,-11-43,-1 1,-2 0,-1 0,-1 1,-1 16,-2-38,-1 1,0 0,-1-1,0 1,-1 0,-1-1,1 1,-2-1,0 0,0 1,-1-1,0-1,-1 1,0-1,-1 1,0-1,-1-1,0 1,0-1,-1-1,0 1,0-1,-1-1,0 1,-4 1,11-8,0 0,0 0,0 1,0-1,0 0,0-1,-1 1,1 0,0-1,-1 1,1-1,0 0,-1 0,1 0,0 0,-1 0,1 0,-1 0,1-1,0 0,0 1,-1-1,1 0,0 0,0 0,0 0,0 0,0-1,0 1,0-1,0 1,1-1,-1 0,0 0,1 1,-1-3,-6-13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38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201 138,'-2'-8,"0"0,-1 0,1 0,-1 1,-1-1,0 1,0 0,0 0,-1 0,0 0,0 1,0 0,-1 0,0 0,0 1,-4-2,9 5,-1 0,1 1,-1-1,0 1,0-1,0 1,0 0,0 0,0 0,0 0,0 0,0 0,0 0,0 1,-1-1,1 1,0 0,-1 0,1 0,0 0,0 0,-1 0,1 0,0 1,0-1,-1 1,1 0,0-1,0 1,0 0,0 0,0 1,0-1,0 0,0 1,1-1,-1 1,0-1,1 1,-1 0,1 0,0 0,0 0,-1 0,1 0,0 0,1 0,-1 0,0 0,1 0,-1 1,1-1,-1 2,-1 32,1 0,2 1,2-1,1 0,1 0,2-1,2 0,1 0,2-1,5 10,-7-16,27 113,-24-51,-8-66,-1 0,-1 1,-2-1,0 1,-1-1,-2 0,0 1,-2 1,-3 10,7-29,1-1,-2 1,1 0,-1 0,0-1,0 1,-1-1,0 1,0-1,-1 0,1 1,-1-1,-1 0,1-1,-1 1,0-1,0 0,-1 0,1 0,-1 0,0-1,-1 1,1-1,-1-1,1 1,-1-1,0 0,-4 1,7-4,1 0,0 0,0-1,0 1,-1 0,1-1,0 0,0 1,0-1,0 0,0 0,0 0,0 0,0-1,1 1,-1 0,0-1,1 1,-1-1,1 0,-1 1,1-1,0 0,0 0,0 0,0 0,0 0,0 0,0 0,1 0,-1-1,1 1,-1 0,1 0,0-1,-4-18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39.2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29 121,'-29'389,"36"-437,1 0,3 1,2 0,1 1,3 0,2 1,1 1,7-5,19-40,-45 89,-1 0,1 0,0 0,0 1,0-1,0 0,-1 1,1-1,0 1,0-1,-1 1,1-1,0 1,0 0,-1-1,1 1,-1 0,1-1,-1 1,1 0,-1 0,1-1,-1 1,0 0,1 0,-1 0,0 0,0 0,0 0,0-1,0 1,0 0,0 0,0 0,0 0,0 0,0 0,1 3,5 16,0-2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39.6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64 327,'-15'38,"-9"18,0-1</inkml:trace>
  <inkml:trace contextRef="#ctx0" brushRef="#br0" timeOffset="545.661">177 73,'178'-64,"-119"56,-58 9,-1 1,0-1,0 1,0-1,1 0,-1 1,-1-1,1 1,0-1,0 1,0-1,-1 0,1 1,-1-1,1 0,-1 1,1-1,-1 0,0 0,0 1,0-1,0 0,0 0,0 0,0 0,0 0,0 0,0 0,0-1,-1 2,-39 37,33-34,1 1,1-1,-1 1,1 0,0 1,0 0,1 0,0 0,0 0,0 1,1 0,1 0,-1 0,1 1,2-7,1 0,0 1,0-1,0 0,0 0,0 0,1 0,-1 0,1 1,-1-1,1 0,0 0,0 0,0 0,0 0,0-1,0 1,0 0,1 0,-1-1,1 1,-1-1,1 1,0-1,-1 0,1 1,0-1,0 0,0 0,0 0,0-1,0 1,0 0,0-1,0 1,0-1,2 0,88 6,-79-7,45 0,-32 0</inkml:trace>
  <inkml:trace contextRef="#ctx0" brushRef="#br0" timeOffset="1236.911">346 920,'-9'3,"-1"0,1 1,0 0,0 1,1 0,-1 0,1 0,0 1,0 1,1-1,0 1,0 1,1-1,-1 1,2 0,-1 0,1 1,0 0,0 2,4-9,1 0,-1 0,1 0,-1 0,1 0,0 1,-1-1,1 0,0 0,1 0,-1 0,0 1,0-1,1 0,0 0,-1 0,1 0,0 0,0 0,0 0,0 0,0 0,1-1,-1 1,0 0,1-1,-1 1,1-1,0 1,-1-1,1 0,0 0,0 0,0 0,0 0,0 0,0 0,0-1,0 1,0-1,1 1,1-1,94-6,-81-2,1 0,-2-1,1-1,-1-1,-1 0,0-1,-1-1,0 0,-1-1,0-1,-2 0,1 0,-2-1,0 0,-1-1,0 0,3-12,-7 13,0 0,0-1,-2 0,0 0,-1 0,-1 0,0-1,-2 1,0 0,0 0,-2 0,0 0,-6-16,8 29,-1 1,0-1,1 1,-2 0,1 0,0 0,-1 0,1 0,-1 0,0 0,0 1,0-1,0 1,-1 0,1 0,0 0,-1 1,0-1,1 1,-1 0,0 0,0 0,1 0,-1 1,0-1,0 1,0 0,0 1,0-1,0 0,1 1,-1 0,0 0,0 0,1 0,-1 1,1 0,-1-1,1 1,-1 0,1 1,0-1,0 1,0-1,1 1,-1 0,0 0,1 0,0 0,0 0,0 1,0-1,0 1,1 0,-6 8,1 0,0 1,1 0,0 0,1 0,0 1,2-1,-1 1,2 0,-1 0,2-1,0 1,1 0,0 0,1 0,1-1,0 1,0-1,2 1,0-1,0-1,4 7,-5-10,1 0,0 0,0-1,1 0,0 1,1-2,-1 1,2-1,-1 0,1-1,0 1,0-2,1 1,-1-1,1 0,0-1,1 0,-1-1,1 0,0 0,16 2,-1-2</inkml:trace>
  <inkml:trace contextRef="#ctx0" brushRef="#br0" timeOffset="1429.146">911 750,'-34'48,"-11"21,3 3,8-6,9-13</inkml:trace>
  <inkml:trace contextRef="#ctx0" brushRef="#br0" timeOffset="1652.741">741 694,'10'38,"12"23,8 5,3-8,-4-9,-2-13,-1-13,-4-10</inkml:trace>
  <inkml:trace contextRef="#ctx0" brushRef="#br0" timeOffset="1901.149">1080 299,'-5'24,"-1"8</inkml:trace>
  <inkml:trace contextRef="#ctx0" brushRef="#br0" timeOffset="2449.804">1277 750,'-26'25,"0"1,1 1,2 1,0 1,3 1,0 0,-11 26,30-55,0 0,0 1,0-1,0 0,0 1,1-1,-1 1,0 0,1-1,-1 1,1-1,-1 1,1 0,0 0,0-1,0 1,0 0,0-1,0 1,0 0,1-1,-1 1,0 0,1-1,0 1,-1-1,1 1,0 0,0-1,0 0,0 1,0-1,0 0,0 1,0-1,0 0,1 0,-1 0,1 0,-1 0,0 0,1 0,0-1,-1 1,1-1,-1 1,1-1,0 1,-1-1,1 0,0 0,-1 0,1 0,0 0,0 0,0 0,13-7,0 0,0-1,-1 0,0-2,0 1,-1-2,0 0,-1 0,9-12,-9 12,13-17,-2-1,-1 0,-1-2,-2 0,-1-1,-1-1,-2-1,-2 0,0-1,-3 0,-1-1,-1 0,-3-1,0 1,-3-1,0-3,-1 36,0 0,0-1,0 1,0-1,0 1,-1-1,0 1,0-1,0 1,0-1,-1 1,0 0,0-1,0 1,-1 0,1-1,-1 1,0 0,0 0,0 0,-1 1,1-1,-1 0,0 1,0 0,0-1,-1 1,1 1,-1-1,1 0,-1 1,0 0,0 0,0 0,0 0,-1 1,1-1,0 1,-1 0,-1 0,-6 4,0 1,0 0,1 0,-1 1,1 1,0 0,1 0,0 1,0 0,0 1,1 0,0 1,0 0,1 0,0 1,1 0,0 0,1 1,0 0,0 0,1 0,1 1,0 0,0 0,0 10,1-12,0 0,1 0,1 1,0-1,0 1,1-1,0 1,1-1,1 1,-1-1,1 0,1 0,0 0,1 0,-1 0,2 0,0-1,0 0,0 0,1 0,0-1,1 0,0 0,1 0,12 14,-1-1</inkml:trace>
  <inkml:trace contextRef="#ctx0" brushRef="#br0" timeOffset="2916.324">1559 750,'-2'7,"-1"1,0 0,0 0,1 1,0-1,1 0,0 1,0 0,0-1,1 1,1-1,-1 1,1-1,1 1,0-1,0 1,0-1,1 0,1 0,-1 0,2 1,-2-8,0-1,0 1,0-1,1 0,-1 0,0 0,0-1,0 1,0-1,0 1,0-1,0 0,0 0,0-1,0 1,0 0,-1-1,1 0,0 0,-1 0,0 0,1 0,-1 0,0 0,0-1,0 1,0-1,-1 0,1 1,-1-1,0 0,1 0,-1-1,-1 4,58-93,-57 93,0 0,0 0,0 0,0 0,0 0,0 0,0 0,0 0,0 0,0 0,0 0,0 1,0-1,-1 1,1-1,0 0,0 1,0-1,0 1,-1 0,1-1,0 1,-1 0,1-1,0 1,-1 0,1 0,-1-1,1 1,-1 0,1 0,-1 0,0 0,1 0,-1 0,0 0,0 0,0-1,0 1,0 0,0 0,0 0,0 0,0 0,0 0,0 0,-1 0,1 0,0 0,-1 0,1 0,0-1,-1 1,1 0,-1 0,1 0,-2 291,1-277,0 0,-1 0,0 0,-1-1,0 1,-2-1,0 0,0 0,-8 13,-9-4,12-21</inkml:trace>
  <inkml:trace contextRef="#ctx0" brushRef="#br0" timeOffset="3208.31">1814 468,'-5'5,"-11"16,-3 9,2 4,3 2,5-6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5:5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143 187,'20'26,"-1"2,-1 0,-2 1,-1 1,-1 0,-1 1,-2 0,-1 1,-1 0,-2 1,0 14,-2-27,15 70,-3 1,-5 0,-3 1,-4 28,-11-70,0-33</inkml:trace>
  <inkml:trace contextRef="#ctx0" brushRef="#br0" timeOffset="3284.752">1 384,'13'-20,"0"0,1 1,2 1,0 0,0 1,2 1,0 1,1 0,0 1,1 2,0 0,2 0,-1 2,1 1,0 1,1 1,0 0,2 2,139 7,-159-1,-1-1,1 1,0 1,-1-1,1 1,0 0,-1 0,0 0,1 0,-1 1,0 0,0 0,-1 0,1 0,-1 1,1-1,-1 1,0 0,0 0,-1 0,1 0,-1 1,0-1,0 0,-1 1,1 0,-1-1,0 1,0 0,0 0,-1 4,-2 6,-2-1,0 1,-1 0,0-1,-1 0,0 0,-2-1,1 0,-2 0,1 0,-2-1,0-1,0 1,-1-2,0 0,-5 3,-244 196,258-207,1-2,-1 1,1-1,0 0,-1 1,1 0,0-1,0 1,0 0,0 0,0-1,0 1,0 0,0 0,0 0,0 0,0 0,0 0,1 1,-1-1,0 0,1 0,-1 1,1-1,-1 0,1 0,0 1,0-1,-1 0,1 1,0-1,0 1,0-1,1 0,-1 1,0-1,0 0,1 1,-1-1,1 0,-1 0,1 1,-1-1,1 0,0 0,11 2,0-2,1 1,-1-2,0 0,1 0,-1-1,0-1,0 0,0 0,0-1,3-2,9 0,32-8,1 2,0 3,0 3,36 1,-89 4,1 0,0 0,-1 0,1 1,0-1,-1 1,1 0,-1 1,0-1,1 1,-1-1,0 1,0 1,0-1,0 1,0-1,-1 1,1 0,-1 0,0 1,1-1,-2 1,1-1,0 1,-1 0,1 0,-1 0,-1 1,1-1,0 0,-1 1,0-1,0 1,0-1,-1 1,1-1,-1 1,0 0,-6 15,0 0,-1 0,0-1,-2 0,-1 0,0-1,-1 0,-1-1,0 0,-2-1,0-1,0 0,-2-1,0 0,0-1,-10 4,-2 7,-1-1,-1-1,-1-2,0-1,-2-2,0-1,-1-1,-1-2,0-1,-3-2,35-8,0-1,0 0,-1 0,1 0,0-1,0 1,-1-1,1 1,0-1,-1 0,1-1,0 1,-1-1,1 1,0-1,0 0,-1 0,1 0,0-1,0 1,0-1,0 1,1-1,-1 0,0 0,1 0,-1-1,1 1,0-1,0 1,0-1,0 0,0 0,1 1,-1-1,1-1,0 1,-1 0,1-2,32-79,-15 59</inkml:trace>
  <inkml:trace contextRef="#ctx0" brushRef="#br0" timeOffset="4055.842">1017 667,'-17'85,"10"-57,1 1,1 0,1 0,2 1,1-1,2 9,-1-35,0 0,0 1,0-1,1 0,0 0,-1 0,1 0,0 0,0 0,1 0,-1 0,1 0,-1-1,1 1,0 0,0-1,0 1,0-1,1 0,-1 0,0 0,1 0,0 0,-1 0,1-1,0 0,0 1,0-1,0 0,0 0,0 0,0-1,0 1,0-1,1 0,-1 0,0 0,0 0,0 0,1-1,-1 1,1-2,21-9,0-2,-1 0,0-2,-2-1,0-1,0 0,-2-2,0 0,-1-2,-1 0,-1 0,-1-2,4-9,52-76,-71 108,-1-1,0 0,0 1,1-1,-1 0,0 1,1-1,-1 1,1-1,-1 0,0 1,1-1,0 1,-1-1,1 1,-1 0,1-1,-1 1,1-1,0 1,-1 0,1 0,0-1,-1 1,1 0,0 0,0 0,-1 0,1 0,0 0,-1 0,1 0,0 0,0 0,-1 0,1 0,0 0,-1 1,1-1,0 0,-1 1,1-1,0 0,-1 1,1-1,-1 1,1-1,-1 1,1-1,-1 1,1-1,-1 1,1-1,-1 1,0 0,1-1,-1 1,0 0,0-1,1 1,-1 0,0-1,0 1,0 0,0 0,0-1,0 1,0 0,0-1,0 1,4 59,-4-56,-1 3,0 0,1 0,0 0,1 0,-1-1,1 1,1 0,-1-1,1 1,0-1,0 1,1-1,0 0,0 0,1 0,0 0,-1-1,2 1,-1-1,1 0,0 0,0-1,0 1,1-1,-1 0,1-1,0 1,0-1,0-1,1 1,-1-1,0 0,1 0,0-1,0 0,-1 0,1 0,0-1,4 0,7-6,0-1,-1-1,1-1,-2 0,1-1,-1 0,-1-2,0 0,0 0,-2-2,1 0,-2 0,0-1,0 0,7-16,3 3,4-5,-2-1,-1-1,-2-1,-2 0,-1-2,-1 0,-3-1,-1 0,-2-1,-1-1,-3 0,-1 0,-2 0,-1-28,-22-1,18 68,1 1,-1-1,0 1,0 0,0-1,0 1,0 0,0 0,0-1,0 1,0 0,-1 0,1 0,0 1,-1-1,1 0,-1 0,1 1,-1-1,1 1,-1-1,1 1,-1 0,1 0,-1-1,0 1,1 0,-1 0,1 1,-1-1,0 0,1 0,-1 1,1-1,-1 1,1 0,-1-1,1 1,-1 0,1 0,0 0,0 0,-2 0,-6 9,0 1,1-1,0 1,0 1,1-1,1 1,0 1,0-1,1 1,1 0,0 0,1 0,0 1,1-1,1 1,0 6,-1-10,-5 30,1 1,3 0,1 1,2-1,1 0,3 7,0-23,2-1,0 1,1-1,1 0,2 0,0-1,2-1,0 1,1-2,2 0,0-1,1 0,7 6,30 25,-47-47</inkml:trace>
  <inkml:trace contextRef="#ctx0" brushRef="#br0" timeOffset="4303.673">1666 356,'48'-5,"45"-6,11-1,-3 1,-13 2,-12 4,-14 1,-14 3,-9 0,-11 1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02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453 712,'-1'-1,"1"1,-1-1,0 1,1-1,-1 1,0-1,1 1,-1-1,0 1,0 0,1-1,-1 1,0 0,0 0,0 0,0-1,1 1,-1 0,0 0,0 0,0 0,0 1,1-1,-1 0,0 0,0 0,0 1,1-1,-1 0,0 1,0-1,1 1,-1-1,0 1,1-1,-1 1,0-1,1 1,-1 0,1-1,-1 1,1 0,-1-1,1 1,0 0,-1 0,1-1,0 1,-1 0,1 0,0 0,0 0,0-1,0 1,0 0,0 0,0 0,0 0,0-1,0 1,1 0,9 57,-9-54,77 336,-50-175,-27-154</inkml:trace>
  <inkml:trace contextRef="#ctx0" brushRef="#br0" timeOffset="286.434">1 882,'624'-314,"-456"241,-166 72,-1 0,1 1,0-1,-1 1,1 0,-1-1,1 1,0 0,-1 0,1 0,0 0,-1 0,1 0,0 0,-1 1,1-1,0 1,-1-1,1 1,-1 0,1-1,-1 1,0 0,1 0,-1 0,0 0,1 0,-1 0,0 1,0-1,0 0,0 1,0-1,0 0,0 1,-1-1,1 1,-1-1,1 1,-1 0,1-1,-1 1,0 0,0-1,1 1,-1 0,-1-1,1 1,0 0,0-1,-1 1,-7 23,-5 0</inkml:trace>
  <inkml:trace contextRef="#ctx0" brushRef="#br0" timeOffset="537.444">114 1417,'38'-9,"32"-14,10-1,-1-3,-3 4,-10 1,-11 4,-6 0,-6 4,-6-1,-4 2,-3 3,-2-1,0 1,-6-3,-1 1,-5 3</inkml:trace>
  <inkml:trace contextRef="#ctx0" brushRef="#br0" timeOffset="870.734">86 429,'43'-14,"43"-15,17-6,-5 2,-9 2,-10 6,-9 3,-12 4,-11 2,-8 3,-11 3</inkml:trace>
  <inkml:trace contextRef="#ctx0" brushRef="#br0" timeOffset="1500.418">1130 712,'29'-10,"28"-7,10-2,-2 4,-7-2,-9 3,-8 3,-10-1,-7 2,-1 2,-1-2,1 0,-4 3</inkml:trace>
  <inkml:trace contextRef="#ctx0" brushRef="#br0" timeOffset="1757.513">1214 882,'49'-10,"34"-12,8-3,-7 3,-12 0,-14 4,-12 0,-14 4</inkml:trace>
  <inkml:trace contextRef="#ctx0" brushRef="#br0" timeOffset="4222.579">1214 1249,'10'-5,"12"-7,8 0,3-4,6 1,1-1,-1 1,-3 4,-8-1,-3 1,-1 2,-1 4,-3-3,-1 0,-3 1</inkml:trace>
  <inkml:trace contextRef="#ctx0" brushRef="#br0" timeOffset="5067.736">2231 938,'134'-191,"56"-114,-190 305,0-1,0 0,0 1,1-1,-1 0,0 1,0-1,0 1,1-1,-1 0,0 1,1-1,-1 1,1-1,-1 1,0-1,1 1,-1 0,1-1,-1 1,1-1,0 1,-1 0,1-1,-1 1,1 0,0 0,-1 0,1-1,-1 1,1 0,0 0,-1 0,1 0,0 0,-1 0,1 0,0 0,-1 1,1-1,0 0,-1 0,1 0,-1 1,1-1,0 0,-1 1,1-1,-1 0,1 1,-1-1,1 1,-1-1,0 1,1-1,-1 1,1-1,-1 1,0-1,0 1,1 0,-1-1,0 1,0-1,1 1,-1 0,0-1,15 54,-12-43,41 91,-43-99,1 0,0-1,0 1,0-1,0 1,0-1,0 0,0 0,1 0,-1 0,1 0,0 0,-1-1,1 1,0-1,0 0,0 0,0 0,0 0,0-1,0 1,0-1,1 0,-1 1,0-2,0 1,0 0,0 0,0-1,0 0,0 0,0 0,1 0,17-12,-1 0,-1-1,0 0,-1-2,-1 0,0-2,-2 1,0-2,-1 0,0-1,-2 0,19-22,60-116,-75 151,-6 37,-7-16,0-3,1-1,-1 1,2-1,-1 0,2-1,-1 1,1-1,0 0,1 0,0-1,1 0,-1 0,2-1,-1 0,1 0,0-1,0 0,1-1,-1 0,1 0,6 1,36 10,-29-10</inkml:trace>
  <inkml:trace contextRef="#ctx0" brushRef="#br0" timeOffset="5338.539">2202 1022,'48'-9,"54"-14,20-6,3-4,-10-1,-10 5,-13 3,-14 1,-9 5,-12 1,-11 3,-8 5,-7 4,-2 3,-8 3</inkml:trace>
  <inkml:trace contextRef="#ctx0" brushRef="#br0" timeOffset="5919.145">2880 1022,'-27'63,"-2"-2,-3-1,-3-1,-2-2,-2-2,-3-1,-20 16,225-272,-83 105,-28 32,3 3,3 1,3 3,-59 56,-1 0,1 0,-1 1,1-1,0 1,-1 0,1 0,0-1,0 1,0 0,0 0,0 1,0-1,0 0,0 1,0-1,1 1,-1 0,0-1,0 1,0 0,1 0,-1 1,0-1,0 0,0 1,0-1,0 1,0 0,1 0,-1 0,-1 0,1 0,0 0,0 0,0 1,-1-1,1 1,0-1,-1 1,0 0,1-1,-1 1,0 0,0 0,1 1,39 124,-24-55,29 99,-45-170,0 1,0 0,0 0,0-1,-1 1,1 0,-1 0,1 0,-1 0,0 0,0-1,1 1,-1 0,-1 0,1 0,0 0,0 0,-1 0,1 0,-1 0,0-1,1 1,-1 0,0 0,0-1,0 1,0 0,0-1,-1 1,1-1,0 0,-1 1,1-1,-1 0,1 0,-1 0,0 0,1 0,-1 0,0 0,0-1,-10-2,1 0,-1-1,1-1,-1 0,1 0,0-1,1-1,-1 0,-6-5,0 1,-201-120,199 118</inkml:trace>
  <inkml:trace contextRef="#ctx0" brushRef="#br0" timeOffset="6220.22">3444 119,'18'10,"0"0,0 2,-1 0,-1 1,0 0,-1 1,0 1,-1 1,0 1,-6-8,14 14,-1 1,-2 1,0 1,-2 0,0 2,-2 0,-1 0,-2 1,-1 1,-1 0,-1 1,-2-1,-1 2,-1-1,-2 1,-1-1,-2 10,-2-11,-1 0,-2-1,-1 1,-1-1,-2 0,-1-1,-1 0,-1-1,-2 0,0-1,-2 0,-1-1,-19 21,13-23,2-5</inkml:trace>
  <inkml:trace contextRef="#ctx0" brushRef="#br0" timeOffset="6620.321">2202 204,'-39'64,"3"1,3 1,2 2,4 1,-15 57,30-85,2 0,1 1,2 1,2-1,2 1,2 7,1-30,2 1,0-1,1 0,1 0,0 0,2 0,0-1,2 1,0-2,1 1,0-1,2-1,10 14,-8-15,1-1,1-1,0 0,0-1,2-1,-1 0,1-1,1-1,0-1,1-1,0 0,0-1,0-1,1-1,0-1,0 0,0-2,2 0,18 1</inkml:trace>
  <inkml:trace contextRef="#ctx0" brushRef="#br0" timeOffset="7509.174">4404 261,'-1'-17,"0"1,0-1,-2 1,0-1,-1 1,-1 0,0 0,-1 1,-3-5,6 14,0 0,0 0,-1 0,1 1,-1-1,0 1,-1 0,1 0,-1 1,0-1,0 1,-1 0,1 0,-1 1,0 0,0 0,0 0,0 0,-1 1,1 0,-1 1,1-1,-1 1,0 1,2 0,0 0,0 0,0 1,0 0,0 0,0 0,0 1,0 0,1-1,-1 2,1-1,-1 0,1 1,0 0,0 0,0 1,0-1,0 1,1-1,0 1,-1 0,2 0,-1 1,0-1,1 1,0-1,0 1,0 0,0 0,0 3,-1 4,0 1,0-1,1 1,1 0,0 0,0 0,2 0,-1-1,2 1,0 0,2 8,13 26,1-1,3-1,1-1,11 12,-14-22,21 43,-3 2,-3 2,-4 1,-4 1,2 23,-18-53,-2-1,-3 2,-2-1,-2 1,-3-1,-3 5,5-48,-2 1,0 0,0 0,-1 0,0-1,-1 0,0 1,-1-1,0-1,0 1,-1-1,0 0,-1 0,0-1,0 1,-1-2,0 1,0-1,-1 0,0-1,0 0,-1-1,1 1,-1-2,-9 4,16-7,0-1,-1 1,1 0,0-1,-1 0,1 1,0-1,-1-1,1 1,-1 0,1-1,0 0,0 0,-1 0,1 0,0 0,0 0,0-1,0 0,0 0,0 0,1 0,-1 0,0 0,1 0,0-1,0 0,0 1,0-1,0 0,0 0,1 0,-1 0,1 0,0 0,0-1,0 1,-18-126,20 103</inkml:trace>
  <inkml:trace contextRef="#ctx0" brushRef="#br0" timeOffset="8087.016">4742 769,'68'260,"-65"-250,2 70,-19-111,10-3,2-1,1 0,2 1,1-1,2 1,1 0,2 0,1 0,2 1,2-3,-8 22,1-1,1 1,0 0,1 0,0 1,1-1,0 2,1-1,1 1,0 1,0 0,11-8,-20 17,0 1,0 0,1 0,-1 0,1 0,-1 0,1 0,-1 1,1-1,0 0,-1 1,1-1,0 1,-1 0,1-1,0 1,0 0,-1 0,1 0,0 0,0 1,-1-1,1 0,0 1,-1-1,1 1,0 0,-1-1,1 1,-1 0,1 0,-1 0,0 0,1 0,-1 0,0 1,1-1,-1 0,0 1,0-1,0 0,0 1,-1-1,1 1,0 0,-1-1,1 1,-1 0,1-1,-1 1,0 0,0 0,1-1,-1 1,-1 0,1 0,8 82,-2-58</inkml:trace>
  <inkml:trace contextRef="#ctx0" brushRef="#br0" timeOffset="8406.027">5307 373,'-5'19,"-1"7</inkml:trace>
  <inkml:trace contextRef="#ctx0" brushRef="#br0" timeOffset="8869.89">5561 261,'13'-5,"1"1,-1 0,1 1,0 1,0 0,0 1,0 0,0 1,10 2,-22-2,0 0,0 0,0 1,0-1,0 1,0-1,0 1,0 0,-1 0,1 0,0 0,0 0,-1 0,1 0,-1 1,1-1,-1 0,0 1,1-1,-1 1,0 0,0-1,0 1,0 0,0 0,0 0,-1 0,1-1,-1 1,1 0,-1 0,0 0,0 0,0 0,0 0,0 0,0 0,0 0,-1 0,1 0,-1 0,1 1,-39 82,34-77,-4 7,-36 80,44-92,0-1,0 1,0 0,1 0,-1-1,1 1,0 0,-1 0,1 0,1 0,-1-1,0 1,1 0,0 0,-1 0,1-1,0 1,0 0,1-1,-1 1,0-1,1 1,0-1,-1 0,1 0,0 0,0 0,0 0,1 0,-1 0,0-1,3 2,4 0,0-1,0 0,0-1,0 0,1-1,-1 0,0 0,0-1,0 0,1 0,-1-1,0 0,0-1,-1 0,1 0,-1-1,1 0,6-6,4 1</inkml:trace>
  <inkml:trace contextRef="#ctx0" brushRef="#br0" timeOffset="11623.393">5419 232,'-26'55,"-62"75,98-158,61-94,-111 170,-35 60,65-93</inkml:trace>
  <inkml:trace contextRef="#ctx0" brushRef="#br0" timeOffset="12543.573">6323 882,'-15'5,"0"1,0 0,1 2,0-1,0 2,1 0,0 0,1 1,0 1,0 0,1 1,-7 9,12-13,0 0,0 0,1 1,0 0,1 0,0 0,0 0,1 0,0 1,0 3,2-10,0-1,1 1,0 0,-1 0,1-1,0 1,0 0,0 0,1-1,-1 1,1 0,-1 0,1-1,0 1,0-1,0 1,1-1,-1 1,0-1,1 0,0 1,-1-1,1 0,0 0,0 0,0 0,0-1,1 1,-1-1,0 1,1-1,-1 0,1 0,-1 0,1 0,0 0,-1 0,2-1,4 0,0-1,-1 0,0-1,1 1,-1-2,0 1,0-1,0 0,0 0,0-1,-1 0,1 0,-1 0,0-1,-1 0,1 0,-1-1,0 1,0-1,-1 0,1-1,1-3,-5 8,19-26,-2-1,-1-1,-1-1,-2 0,-1-1,-2-1,-1 0,-1 0,-2-1,-1 0,-2 0,-1 0,-2-1,-1 1,-5-33,4 53,0 0,0 0,-2 0,1 0,-2 0,0 1,-1-1,0 1,-1 0,0 0,-7-8,12 19,0 0,-1 0,0 0,1 0,-1 0,0 1,0-1,0 0,0 1,0 0,0-1,-1 1,1 0,0 0,-1 0,1 1,-1-1,1 0,-1 1,1 0,-1-1,1 1,-1 0,1 1,-1-1,1 0,-1 1,1-1,-1 1,1 0,0-1,-1 1,1 0,0 1,0-1,-1 0,-58 72,54-54,1 1,0 1,2-1,0 0,1 1,1 0,1 0,1 0,1 0,0-1,2 1,1 0,0-1,1 0,1 0,2 0,-1-1,2 0,1 0,0-1,1 0,1-1,9 10,-13-18,1 4,1 0,0 0,1-1,0 0,1-1,1 0,0-1,0-1,1 0,0-1,0 0,1-1,0 0,1-1,40-12,-32-5</inkml:trace>
  <inkml:trace contextRef="#ctx0" brushRef="#br0" timeOffset="12790.404">6972 599,'-14'48,"-15"40,-7 9,3-6,6-14,9-16,7-13,5-10,4-6,2-14,1-10</inkml:trace>
  <inkml:trace contextRef="#ctx0" brushRef="#br0" timeOffset="12954.401">6577 683,'33'39,"26"26,8 8,-3-9,-13-11,-9-9,-13-7,-6-11,-6-4,-7-6</inkml:trace>
  <inkml:trace contextRef="#ctx0" brushRef="#br0" timeOffset="13171.49">7254 316,'-14'34,"-5"25,0 8,5-8</inkml:trace>
  <inkml:trace contextRef="#ctx0" brushRef="#br0" timeOffset="13736.987">7564 796,'-33'29,"22"-19,1 0,0 1,0 0,1 1,0 0,1 0,0 0,1 1,1 1,-3 6,7-14,0-1,0 0,0 0,1 1,0-1,0 1,0-1,1 1,0-1,0 1,0-1,1 1,-1-1,1 1,1-1,-1 0,1 1,0-1,0 0,0 0,1 0,0 0,0-1,0 1,1-1,-1 0,1 0,4 4,0-5,0 0,1 0,-1-1,1 0,0-1,-1 0,1 0,0-1,0 0,0-1,-1 1,1-2,0 1,-1-1,1-1,-1 1,0-1,0-1,0 0,0 0,0 0,-1-1,0 0,18-12,-1 0,-1-1,-1-2,0 0,-1-1,-2-1,0-1,-2-1,0-1,-2 0,0-1,-2 0,-1-1,-1 0,-1-1,-2-1,-1 1,-1-1,0-10,-3 23,0 0,-1-1,-1 1,-1 0,0-1,-1 1,-1 0,-1 0,0 0,-1 0,0 0,-1 0,-1 1,-1 0,0 1,-2-2,6 12,-1 0,0 1,1 0,-1-1,0 1,-1 1,1-1,0 1,-1 0,0 0,1 0,-1 0,0 1,0 0,0 0,0 0,0 0,0 1,0 0,0 0,0 1,0-1,0 1,0 0,0 0,0 1,1-1,-1 1,0 0,1 0,-1 1,1 0,0-1,0 1,0 1,0-1,1 0,-1 1,1 0,0 0,0 0,0 0,-1 4,-7 10,1 1,0 0,2 1,1 0,0 0,1 1,1 0,1 0,1 0,1 0,1 0,1 1,0-1,2 0,1 1,0-1,4 12,-4-22,0 0,0 0,1-1,0 1,1-1,0 1,1-1,0-1,0 1,1-1,0 0,1-1,0 0,0 0,1-1,0 0,0 0,1-1,0 0,0-1,0 0,0 0,1-1,0-1,0 0,0 0,1-1,73-1,-60-2</inkml:trace>
  <inkml:trace contextRef="#ctx0" brushRef="#br0" timeOffset="14227.391">8270 542,'-20'44,"1"1,2 1,2 1,2 0,-4 27,19 15,-1-87,-1 1,1-1,1 0,-1 1,0-1,0 0,1 0,-1 0,1 0,0 0,0 0,0-1,0 1,0 0,0-1,0 0,0 1,0-1,1 0,-1 0,0 0,1-1,-1 1,1-1,-1 1,1-1,-1 0,1 0,-1 0,1 0,0 0,0-1,10-2,-1 0,0-1,0-1,0 0,-1-1,0 0,0-1,0 0,-1-1,0 0,0 0,-1-1,1-2,10-6,92-121,-64 72,-47 66,0 1,0-1,0 1,0-1,0 1,0-1,0 1,-1 0,1-1,0 1,0 0,0 0,-1 0,1-1,0 1,-1 0,1 0,-1 0,1 0,-1 0,1 0,-1 0,0 1,1-1,-1 0,0 0,0 0,0 0,0 0,0 0,0 0,0 1,0-1,-1 0,1 0,0 0,-1 0,1 0,-1 0,1 0,-1 0,1 0,0 1,-2 88,-1-37,3-1,2 1,8 42,-5-68,0 0,-2 0,-1 1,-1-1,-2 1,0-1,-2 1,-1-1,-1 0,-6 17,-55 113,64-156,0 1,1-1,-1 1,0-1,0 1,0-1,0 0,0 0,-1 0,1 0,0-1,0 1,-1 0,1-1,0 0,-1 1,1-1,0 0,-1 0,1 0,0-1,-1 1,1-1,0 1,0-1,-1 0,1 1,0-1,0 0,0-1,0 1,0 0,0-1,0 1,0-1,1 1,-1-1,0 0,1 0,0 0,-1 0,1 0,0 0,0 0,0 0,0 0,0 0,1-1,-1 1,1 0,0-1,-1 1,1 0,0-1,0 1,-9-26,2-1,0 0,2 0,1 0,1 0,2 0,1-1,1 1,1-1,2 1,1 0,5-13,0 10</inkml:trace>
  <inkml:trace contextRef="#ctx0" brushRef="#br0" timeOffset="14476.146">8919 148,'-14'28,"-5"25,-4 3,1-9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31,'28'-8,"1"1,0 1,1 2,-1 1,1 1,0 1,23 3,-52-2,0 0,1 0,-1 0,1 0,-1 0,0 0,1 0,-1 0,0 1,1-1,-1 0,0 1,1-1,-1 1,0 0,0-1,0 1,1 0,-1 0,0 0,0-1,0 1,0 0,0 1,-1-1,1 0,0 0,0 0,-1 0,1 1,-1-1,1 0,-1 0,1 1,-1-1,0 1,0-1,0 0,1 1,-1-1,-1 0,1 1,0-1,0 0,0 1,-1-1,1 0,-1 1,1-1,-1 0,1 1,-1-1,0 0,0 0,1 0,-1 0,0 0,0 0,0 0,0 0,0 0,-1 0,1-1,0 1,0 0,0-1,-1 1,0 0,-18 15,-45 54,65-69,-1 1,1 0,0-1,0 1,-1-1,1 1,1 0,-1-1,0 1,0 0,0-1,1 1,-1-1,1 1,0-1,-1 1,1-1,0 1,0-1,0 1,0-1,0 0,0 0,0 1,0-1,0 0,1 0,-1 0,0 0,1-1,-1 1,1 0,-1 0,1-1,-1 1,1-1,-1 0,1 1,0-1,-1 0,1 0,1 0,72 1,-52-8,-4 1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2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0 478,'14'5,"1"-1,-1 0,1-1,-1-1,1 0,0-2,0 1,0-1,0-1,0-1,-1 0,1-1,0-1,-1 0,0-1,7-3,10-12,-1-1,-1-1,-1-1,-1-2,-1 0,-1-2,-2-1,3-5,96-103,-107 122,0 0,1 1,1 1,0 1,0 0,1 1,0 1,2 0,-17 8,-1 0,1 0,0 0,0 0,0 1,0-1,0 1,0 0,0 0,0 0,0 0,0 1,0-1,0 1,0-1,0 1,0 0,0 0,0 1,0-1,-1 0,1 1,-1 0,1 0,-1-1,0 1,1 1,-1-1,0 0,0 1,-1-1,1 1,0-1,-1 1,0 0,1-1,-1 1,0 0,-1 0,1 0,5 17,0 0,-2-1,0 2,-2-1,0 0,-1 1,-1-1,-1 0,-1 1,-1-1,0 0,-2 0,-1 1,2-6,-2 0,0-1,0 0,-2 0,1 0,-2-1,0-1,0 1,-1-1,-1-1,0 0,0 0,-1-1,-1-1,1 0,-1-1,-1 0,0-1,0 0,0-1,-1-1,0 0,0-1,0-1,0 0,-11-1,-53-7,61-2</inkml:trace>
  <inkml:trace contextRef="#ctx0" brushRef="#br0" timeOffset="336.972">1326 140,'-18'25,"1"1,1 1,1 1,2 0,1 0,1 1,1 1,1 0,2 0,0 12,6-39,1 0,0 0,0 0,0 0,0 1,0-1,1 0,-1 0,1 0,0 0,0 0,0 0,0 0,0 0,1-1,-1 1,1 0,0-1,0 1,0-1,0 1,0-1,0 0,1 0,-1 0,1 0,0-1,-1 1,1-1,0 1,0-1,0 0,0 0,0 0,0-1,0 1,0-1,0 1,1-1,-1 0,0-1,0 1,11 0,0-2,0 1,0-2,0 0,0 0,0-2,-1 1,0-2,0 0,-1 0,1-1,-1-1,-1 0,1 0,-1-1,-1-1,0 0,0 0,-1-1,0 0,-1-1,0 0,-1 0,-1-1,0 1,0-2,-1 1,-1 0,0-1,1-8,-5 12,0 0,0-1,-1 1,0 0,-1 0,0 0,-1 0,0 0,0 0,-3-2,5 9,0-1,-1 1,0 0,0 0,0 0,0 0,0 1,0-1,-1 0,1 1,-1 0,0-1,0 1,1 0,-2 0,1 1,0-1,0 1,0-1,-1 1,1 0,-1 0,1 1,-1-1,1 1,-1 0,1 0,-1 0,1 0,-1 0,0 1,-12 3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32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41,'-1'284,"-26"-57,5-70,16-157,5-10</inkml:trace>
  <inkml:trace contextRef="#ctx0" brushRef="#br0" timeOffset="369.864">0 154,'5'-7,"1"0,-1 1,1 0,1 0,-1 0,1 1,0-1,0 2,1-1,-1 1,1 0,0 1,0-1,1 2,-1-1,0 1,8-1,156-2,-84 7,158-26,-36-5,-188 22,-4 0</inkml:trace>
  <inkml:trace contextRef="#ctx0" brushRef="#br0" timeOffset="820.348">960 408,'5'0,"11"0,7 0,6 0,1 0,2 0,-1 0,-1 0,0 0,-1 0,0 0,0 0,-1 0,0-5,0-1,0 0,0 1,-4 2</inkml:trace>
  <inkml:trace contextRef="#ctx0" brushRef="#br0" timeOffset="1069.961">1017 634,'38'0,"32"-5,9-1,-4 0,-10 1,-12 1,-14 2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36.0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197 706,'33'-13,"-8"1,0 2,1 0,1 2,-1 0,1 2,0 1,1 2,17-1,-44 3,0 1,1 0,-1-1,1 1,-1 0,1 0,-1 0,1 0,-1 0,0 0,1 0,-1 0,1 1,-1-1,1 1,-1-1,0 1,1-1,-1 1,0 0,1-1,-1 1,0 0,0 0,0 0,0 0,0 0,0 0,0 1,0-1,0 0,-1 0,1 1,0-1,-1 0,1 1,-1-1,1 1,-1-1,0 0,0 1,0-1,1 1,-1-1,-1 1,1-1,0 1,0-1,0 1,-1-1,1 0,-1 1,1-1,-1 1,0-1,0 0,-94 103,74-84,1 0,1 1,1 1,1 1,-14 24,29-45,1 0,-1 1,1 0,-1-1,1 1,0 0,0-1,1 1,-1 0,0 0,1 0,0 0,-1 0,1 0,1 0,-1-1,0 1,1 0,-1 0,1 0,0 0,0 0,0-1,0 1,0 0,1-1,-1 1,1-1,0 0,0 1,0-1,0 0,0 0,0 0,0 0,1-1,-1 1,1-1,-1 1,1-1,-1 0,1 0,0 0,1 0,9 3,0-1,0-1,0 0,1-1,-1-1,0 0,1 0,-1-1,0-1,0 0,0-1,0-1,0 0,-1 0,1-1,-1-1,10-6,-7 0,-4-1</inkml:trace>
  <inkml:trace contextRef="#ctx0" brushRef="#br0" timeOffset="-746.181">142 0,'0'1,"0"-1,0 1,0-1,0 1,0-1,0 1,0-1,0 1,0-1,0 1,0-1,0 1,1-1,-1 1,0-1,0 1,0-1,1 0,-1 1,0-1,1 1,-1-1,0 0,1 1,-1-1,1 0,-1 1,1-1,-1 0,0 0,1 1,-1-1,1 0,-1 0,1 0,-1 0,1 0,-1 0,1 1,-1-1,1 0,-1-1,1 1,-1 0,1 0,-1 0,1 0,-1 0,1 0,-1-1,1 1,-1 0,1 0,-1-1,1 1,-1 0,0-1,1 1,-1 0,0-1,1 1,-1 0,1-1,17 131,10 61,-9-127,-11-48</inkml:trace>
  <inkml:trace contextRef="#ctx0" brushRef="#br0" timeOffset="-449.706">0 424,'39'-5,"26"-1,8 0,-5 1,-8 1,-10 2,-8 1,-7 1,-5 0,-2 0,-1 0,-1 0,-4 5,-7 2</inkml:trace>
  <inkml:trace contextRef="#ctx0" brushRef="#br0" timeOffset="1788.379">847 1017,'-2'-6,"0"1,0-1,1 1,0-1,0 0,0 0,1 1,0-1,0 0,0 0,1 0,-1 1,1-1,1 0,-1 1,1-1,0 1,1-1,-1 1,1 0,0 0,2-3,-1 1,21-47,2 1,3 2,2 1,2 2,3 0,-37 47,0 0,1 0,-1 0,0 0,1 0,-1 0,1 0,-1 0,1 0,-1 0,1 0,0 0,-1 0,1 1,0-1,0 0,0 0,0 1,-1-1,1 1,0-1,0 1,0-1,0 1,0 0,0-1,0 1,1 0,-1 0,0 0,0 0,0 0,0 0,0 0,0 0,0 0,0 0,0 1,0-1,0 0,0 1,0-1,0 1,0-1,0 1,0-1,0 1,0 0,-1-1,1 1,0 0,0 0,-1 0,1 0,-1-1,1 1,0 1,5 141,-8-92,1-38,0-8,1 0,-1 1,1-1,0 0,0 1,0-1,1 1,0-1,0 0,0 0,0 1,1-1,0 0,0 0,1-1,-1 1,1 0,0-1,0 1,1-1,2 3,-2-7,-1 1,0-1,1 0,-1 0,0 0,1-1,-1 1,0-1,1 0,-1 0,0 0,0 0,0-1,0 1,0-1,0 1,0-1,-1 0,1 0,0-1,-1 1,0 0,0-1,1 0,-1 1,-1-1,1 0,0 0,-1 0,0 0,1 0,-1-2,3-1,149-256,-112 210,-40 52,0 1,0-1,1 1,-1-1,0 0,0 1,1 0,-1-1,0 1,0 0,0 0,0-1,0 1,0 0,0 0,0 0,0 0,0 0,-1 1,1-1,0 0,-1 0,1 0,-1 1,0-1,1 0,-1 1,0-1,1 0,-1 1,0-1,0 0,0 1,0-1,-1 0,1 1,0-1,0 0,-1 0,1 1,-1-1,1 1,0 94,-3-80,1 0,1 0,1 0,1 0,0 0,1 0,0 0,1 0,1 0,1-1,0 0,1 0,1 0,0 0,1-1,8 11,37 5,-33-26</inkml:trace>
  <inkml:trace contextRef="#ctx0" brushRef="#br0" timeOffset="2187.932">1864 480,'0'49,"3"1,3-1,1 0,2-1,3 0,12 31,-14-48,38 71,-47-102,-1 1,1 0,0 0,-1 0,1-1,0 1,0-1,0 1,0 0,-1-1,1 1,0-1,0 0,0 1,0-1,0 0,0 0,0 1,0-1,0 0,0 0,0 0,0 0,0 0,0 0,0-1,0 1,0 0,0 0,0-1,0 1,0-1,0 1,0-1,0 1,-1-1,1 1,0-1,0 0,-1 0,1 1,0-1,-1 0,1 0,0 0,-1 1,0-1,1-1,25-49,-24 48,154-383,-139 325,-12 35</inkml:trace>
  <inkml:trace contextRef="#ctx0" brushRef="#br0" timeOffset="2470.214">1665 283,'39'-5,"26"-2,12 1,-1 1,-5 2,-10 0,-10 2,-9 1,-7 0,-5-5,-2-1,-6 0</inkml:trace>
  <inkml:trace contextRef="#ctx0" brushRef="#br0" timeOffset="2901.45">2399 310,'35'-13,"0"1,0 1,1 2,1 1,6 2,15 9,-56-2,-1-1,0 0,0 0,1 0,-1 1,0-1,0 1,0-1,0 1,0-1,0 1,0 0,0 0,0-1,0 1,0 0,0 0,0 0,-1 0,1 0,0 0,0 0,-1 0,1 0,-1 0,1 0,-1 1,0-1,1 0,-1 0,0 0,0 1,0-1,0 0,0 0,0 1,0-1,0 0,-1 0,1 0,0 1,-1-1,-117 159,116-157,1-1,-1 1,1 0,0 0,0 0,0 1,0-1,1 0,-1 0,1 0,0 1,0-1,0 0,0 0,1 1,-1-1,1 0,0 0,0 0,0 0,0 0,0 0,1 0,-1 0,1 0,0-1,0 1,0-1,0 1,0-1,1 0,-1 0,1 0,0 0,-1 0,1 0,0-1,0 1,0-1,0 0,0 0,0 0,0 0,0-1,1 1,-1-1,1 0,9 2,0-1,0-1,0 0,0-1,0 0,0-1,0-1,0 0,0 0,-1-2,0 1,5-4,2-2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41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0 311,'138'-11,"37"-9,-35-4,-95 11,-27 6</inkml:trace>
  <inkml:trace contextRef="#ctx0" brushRef="#br0" timeOffset="276.141">254 1,'-9'57,"-4"25,1 2,2-8,3-12,3-12,1-15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42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1,'0'19,"5"16,2 7,-1 1,-1-2,-1-3,-2-4,-1-2,0-6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43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1,'57'0,"25"0,2 0,-8 0,-12 0,-12 0,-15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43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2,'178'0,"-175"0,-1-1,1 1,-1 0,1 0,-1 0,1 0,-1 0,1 0,-1 1,1-1,-1 1,1 0,-1 0,0 0,1 0,-1 0,0 0,0 0,0 1,0-1,0 1,0 0,0-1,-1 1,1 0,0 0,-1 0,0 0,1 1,-1-1,0 0,0 0,0 1,-1-1,1 1,0-1,-1 1,0-1,1 1,-1-1,0 1,0-1,-1 1,1-1,0 1,-1-1,1 0,-1 1,0-1,-1 2,-7 12,-1-1,0 0,-1-1,-1 0,0-1,-1 0,-4 2,-53 61,68-75,0 1,0-1,1 1,-1 0,1 0,-1 0,1-1,0 1,-1 0,1 1,0-1,0 0,1 0,-1 0,0 1,1-1,-1 0,1 0,0 1,0-1,0 0,0 1,0-1,0 0,1 1,-1-1,1 0,0 1,0-1,-1 0,1 0,0 0,1 0,-1 0,0 0,1 0,-1 0,1-1,-1 1,1 0,0-1,0 0,0 1,1 0,14 2,0-1,0-1,0 0,0-1,0-1,0-1,1 0,12-3,97-43,-109 41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45.2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86 103,'24'4,"27"3,14-6,2-2,-2-2,-7 0,-3 1,-7 0,-2 1,-4 1,-4-1,-4 1,-7 0</inkml:trace>
  <inkml:trace contextRef="#ctx0" brushRef="#br0" timeOffset="-1099.063">283 470,'-11'108,"5"-82,2 0,0 1,2-1,1 1,1 0,1-1,1 1,5 21,-2-32,-2-1,0 1,-1 0,0-1,-2 1,0 0,-1 15,-5-7</inkml:trace>
  <inkml:trace contextRef="#ctx0" brushRef="#br0" timeOffset="-733.251">0 441,'33'-12,"-1"1,2 1,-1 2,1 2,0 1,1 1,-1 2,29 2,224 19,-262-15,51 20,-64-11</inkml:trace>
  <inkml:trace contextRef="#ctx0" brushRef="#br0" timeOffset="-400.441">86 921,'-6'6,"2"-3,0 0,0 0,1 1,-1-1,1 1,0 0,0 0,0 0,0 1,1-1,0 0,0 1,0 0,0 0,1-1,0 1,0 0,0 3,2-6,1 1,0-1,0 0,0 0,0 0,0 0,1 0,-1 0,1 0,-1-1,1 1,0-1,-1 0,1 0,0 0,0 0,0 0,0-1,0 1,0-1,0 0,0 0,-1 0,1 0,0-1,3 0,-3 2,40-3,0-1,1-3,-2-1,32-9,60-11,1 3,-109 21</inkml:trace>
  <inkml:trace contextRef="#ctx0" brushRef="#br0" timeOffset="1903.687">819 1006,'18'0,"-1"-1,0 0,0-2,0 0,0-1,-1 0,0-2,1 0,-2 0,1-2,-1 0,0 0,-1-2,0 0,0-1,-2 2,13-9,-2-1,0 0,-1-2,-1 0,-2-2,0 0,-1-1,-1-1,2-6,-17 29,0 0,0-1,0 1,-1 0,1-1,-1 0,0 1,1-1,-1 0,0 1,-1-1,1 0,0 0,-1 0,0 0,1 1,-1-1,0 0,-1 0,1 0,0 0,-1 0,0 0,1 1,-1-1,0 0,-1 0,1 1,0-1,-1 1,1-1,-1 1,0 0,0-1,0 1,0 0,0 0,-1 1,1-1,0 0,-1 1,1-1,-2 1,-4 1,1 0,-1 1,0 0,0 0,1 1,-1 0,1 0,-1 1,1 0,0 0,0 1,0 0,1 0,-1 1,1 0,0 0,0 0,1 0,-1 1,1 0,1 1,-1-1,1 1,0-1,0 1,1 0,-1 3,0-3,1 1,0-1,0 1,0 0,1 0,0 0,1 0,0 1,0-1,0 0,1 1,1-1,-1 0,2 1,-1-1,1 0,0 0,0 0,1 0,0 0,1-1,0 1,0-1,0 0,1 0,0-1,0 1,1-1,0 0,0 0,0-1,1 0,0 0,0-1,0 1,1-1,-1-1,1 0,0 0,1 0,9 1,0-1,0-1,0-1,1-1,-1 0,0-1,0-1,0-1,0 0,0-2,-1 0,1-1,-1 0,-1-1,1-2,-1 1,-1-2,1 0,-2-1,8-7,-7 5,-1-2,0 0,-1 0,-1-1,0-1,-2 0,0-1,0 1,1-8,-10 24,0 0,0 1,0-1,-1 0,1 1,0-1,0 0,-1 0,1 0,0 1,-1-1,1 0,-1 0,1 0,-1 0,1 0,-1 0,0 0,0 0,1 0,-1 0,0-1,0 1,0 0,0 0,0 0,0 0,-1 0,1 0,0 0,0 0,-1 0,1 0,-1 0,1 0,-1 0,1 0,-1 0,0 0,1 0,-1 1,0-1,0 0,1 0,-1 1,0-1,0 1,0-1,0 1,0-1,0 1,0-1,0 1,0 0,0-1,0 1,0 0,0 0,-1 0,-5 5,0 1,1-1,0 1,0 1,0-1,1 1,0 0,0 0,1 0,-1 1,2 0,-1 0,1 0,0 0,1 0,0 1,0-1,1 1,0-1,1 1,0-1,0 4,0-9,0 1,0 0,0-1,1 1,-1-1,1 1,0 0,0-1,0 0,0 1,1-1,-1 0,1 1,0-1,0 0,0 0,1 0,-1-1,1 1,-1-1,1 1,0-1,0 0,0 0,0 0,0 0,1-1,-1 1,0-1,1 0,-1 0,1 0,-1 0,1-1,0 1,-1-1,2 0,13 1,-1-1,1-1,-1 0,1-1,-1-1,0-1,0 0,0-2,-1 1,0-2,0 0,0-1,-1-1,0 0,12-11,-2 0,-1-1,0-2,-2 0,0-2,-2 0,-1-1,-1-1,2-6,15-59,-35 90,1 0,-1 0,1 0,-1 0,0 0,0 0,0 0,0 0,0 0,0 0,-1-1,1 1,-1 0,1 0,-1 0,0 1,0-1,0 0,0 0,0 0,0 1,-1-1,1 0,0 1,-1-1,1 1,-1 0,0-1,1 1,-1 0,0 0,0 0,0 0,0 0,0 1,0-1,0 1,0-1,0 1,0 0,0-1,0 1,0 0,0 0,-8 3,0-1,0 1,0 0,1 1,-1 0,1 1,0 0,1 0,-1 1,1 0,0 1,0-1,1 1,0 1,0 0,1 0,0 0,0 1,1-1,-1 4,1-2,0-1,1 1,0 0,0 0,1 0,1 0,0 1,0-1,1 1,0-1,1 1,0 0,1-1,0 1,0-1,1 1,1-1,0 0,0 0,1 0,0 0,1-1,0 1,1-1,0 0,0-1,0 0,1 0,1 0,-1-1,1 0,1 0,-1-1,1 0,0 0,0-1,1 0,-1-1,1 0,0-1,1 0,5 1,0-1,1-1,-1 0,1-1,-1-1,1-1,0 0,-1-1,1-1,0-1,1-3</inkml:trace>
  <inkml:trace contextRef="#ctx0" brushRef="#br0" timeOffset="2447.577">2399 159,'49'-30,"1"1,1 3,1 2,49-15,-42 29,-58 10,0 0,0 0,0 0,0-1,0 1,0 0,0 0,0 0,0 1,0-1,0 0,0 0,0 0,0 1,0-1,0 1,0-1,0 1,0-1,0 1,-1-1,1 1,0 0,0-1,-1 1,1 0,0-1,-1 1,1 0,-1 0,1 0,-1 0,1 0,-1 0,0 0,0 0,1-1,-1 1,0 0,0 0,0 0,0 0,0 0,0 0,0 0,0 0,0 0,-1 0,1 0,0 0,-1 0,1 1,-75 99,50-72,15-18,0 1,0-1,1 2,0-1,1 1,1 0,0 1,1 0,-3 10,8-21,1 1,-1-1,1 0,0 1,0-1,0 1,0-1,1 0,-1 1,1-1,0 0,0 1,0-1,0 0,1 0,-1 0,1 0,0 0,0 0,0 0,0-1,1 1,-1-1,1 1,-1-1,1 0,0 0,0 0,0-1,0 1,0-1,0 1,3 0,115 21,-87-24,0-2,-1-1,0-2,0-1,24-10,-8 4,-25 7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59.8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338 198,'1'-1,"0"1,-1-1,1 1,0 0,0-1,-1 1,1-1,0 1,0 0,0 0,0-1,-1 1,1 0,0 0,0 0,0 0,0 0,0 0,0 0,-1 1,1-1,0 0,0 0,0 1,0-1,-1 0,1 1,0-1,0 1,-1-1,1 1,0-1,-1 1,1-1,-1 1,1 0,0-1,-1 1,1 0,-1 0,0-1,1 1,-1 0,0 0,1 0,-1-1,0 1,17 42,-11-1,-2 0,-2 0,-2 0,-3 20,1 17,2 180,0-235</inkml:trace>
  <inkml:trace contextRef="#ctx0" brushRef="#br0" timeOffset="285.402">0 282,'39'-19,"36"-16,15-7,-3 4,-6 3,-13 9,-13 7,-11 8,-12 1,-8 1,-3 4,0 1,-3 7,-6 3</inkml:trace>
  <inkml:trace contextRef="#ctx0" brushRef="#br0" timeOffset="719.4">593 819,'-1'1,"1"0,-1 0,0 0,0 0,0 0,0 0,0 0,0 0,0-1,0 1,0 0,-1-1,1 1,0-1,0 1,-1-1,1 1,0-1,-1 0,1 0,0 0,-1 0,1 0,0 0,-1 0,1 0,0 0,-1-1,1 1,0 0,-1-1,1 1,0-1,0 0,0 1,0-1,-1 0,1 0,0 0,0 0,0 1,1-1,-1-1,0 1,0 0,0 0,1 0,-1 0,1 0,-1-1,1 1,-1 0,1-1,0 1,-1 0,1-1,0 1,0 0,0-1,0 1,0 0,1-1,-1 1,0 0,1-1,-1-16,2 0,0 1,1-1,1 1,0 0,2 0,0 1,0-1,2 1,0 1,0-1,2 1,0 1,9-10,1-7,-16 23,1 1,-1-1,2 1,-1 0,1 1,0 0,0-1,1 2,0-1,0 1,0 0,0 0,1 1,0 0,0 1,0-1,0 2,5-2,5 5</inkml:trace>
  <inkml:trace contextRef="#ctx0" brushRef="#br0" timeOffset="1154.387">1185 424,'-4'4,"-42"34,1 2,3 2,1 1,2 3,-27 41,36 5,30-90,0 0,0 1,0-1,1 1,-1-1,1 0,-1 1,1-1,0 0,0 0,0 1,0-1,0 0,0 0,0 0,1 0,-1 0,1 0,0-1,-1 1,1 0,0-1,0 0,0 1,0-1,0 0,0 0,1 0,-1 0,0 0,0-1,1 1,-1 0,1-1,-1 0,0 0,3 0,6-1,1-2,-1 1,0-2,0 1,-1-1,1-1,-1 0,0 0,0-1,0-1,-1 0,0 0,0 0,-1-1,0 0,0-1,-1 0,0 0,4-10,24-20,108-134,-115 139,-23 64,-12 83,6-86</inkml:trace>
  <inkml:trace contextRef="#ctx0" brushRef="#br0" timeOffset="1587.086">1524 819,'34'-97,"45"-167,-80 276,1-1,1 0,0 0,0 1,1-1,0 0,1 0,0 0,1-1,1 1,-1-1,1 0,1 0,0-1,0 1,1-1,0-1,1 1,0-1,0-1,1 1,7 4,-11-10,0 1,1-1,-1 0,1 0,0-1,0 1,0-1,-1-1,1 1,0-1,0 0,0 0,0-1,0 1,0-1,0-1,0 1,-1-1,1 0,-1 0,1-1,-1 0,0 0,0 0,0 0,0-1,-1 0,1 0,-1 0,0-1,0 1,-1-1,1 0,-1 0,0 0,0 0,-1-1,2-5,32-93,-27 80</inkml:trace>
  <inkml:trace contextRef="#ctx0" brushRef="#br0" timeOffset="1883.379">2286 395,'-24'17,"5"-5,-1 1,2 1,0 1,1 0,0 2,1 0,1 0,1 1,-2 5,15-21,0 0,0 0,0 0,1 0,-1 0,1 0,0 0,-1 1,1-1,0 0,0 0,1 0,-1 0,0 1,1-1,-1 0,1 0,-1 0,1 0,0 0,0 0,0 0,0 0,1 0,-1-1,0 1,1 0,-1-1,1 1,0-1,-1 1,1-1,0 0,0 0,0 0,0 0,0 0,0 0,0-1,0 1,0 0,0-1,0 0,1 0,-1 1,1-1,40 23,-41-19,1 1,-2-1,1 1,0-1,-1 1,0 0,0 0,0 0,-1-1,0 1,0 0,0 0,0 0,-1 0,0-1,0 1,0 0,0 0,-1-1,0 1,0-1,0 1,0-1,-1 0,0 0,0 0,0 0,0-1,0 1,-1-1,0 0,1 0,-1 0,-1 0,-3 1,-10 10</inkml:trace>
  <inkml:trace contextRef="#ctx0" brushRef="#br0" timeOffset="2133.577">2512 169,'-5'44,"-6"23,-6 10,-1-3,4-10,3-5,-1-9,2-8,3-5,6-6,9-2,4-7</inkml:trace>
  <inkml:trace contextRef="#ctx0" brushRef="#br0" timeOffset="2802.8">2963 593,'-34'29,"2"-3,1 1,2 1,1 1,1 2,1 1,-8 16,32-47,1 0,0 0,0 0,-1 0,1 0,0 0,0 1,1-1,-1 0,0 1,0-1,1 1,-1-1,0 1,1-1,0 1,-1-1,1 1,0-1,0 1,0 0,0-1,0 1,0-1,0 1,0 0,1-1,-1 1,1-1,-1 1,1-1,-1 1,1-1,0 0,0 1,0-1,0 0,0 1,0-1,0 0,0 0,1 0,-1 0,0 0,0 0,1-1,-1 1,1 0,-1-1,1 1,-1-1,1 1,-1-1,1 0,0 1,-1-1,1 0,-1 0,1 0,0 0,-1-1,2 1,15-5,-1-1,1-1,-1 0,0-1,0-1,-1 0,-1-2,0 0,0 0,-1-1,0-1,-1-1,0 1,1-5,1 2,52-48,-66 64,0 0,0 1,0-1,-1 0,1 1,0-1,0 1,-1 0,1-1,0 1,-1-1,1 1,0 0,-1-1,1 1,-1 0,1 0,-1 0,0-1,1 1,-1 0,0 0,1 0,-1 0,0 0,0-1,0 1,0 0,0 0,0 0,0 0,0 0,0 0,0 0,-1-1,1 1,0 0,0 1,-1 35,0-30,1 0,-1 0,1 1,0-1,1 0,0 0,0 1,1-1,-1 0,1 0,1 0,0-1,0 1,3 4,-5-9,1 0,0 0,1-1,-1 1,0-1,0 1,1-1,-1 0,1 0,-1 0,1 0,-1 0,1-1,-1 1,1-1,0 0,-1 0,1 0,0 0,-1 0,1 0,0-1,-1 1,1-1,-1 0,1 0,-1 0,1 0,-1 0,2-2,70-46,64-113,-34-37,-68 118,-14 36,-6 17,-2 0,-2-1,0-1,-2 0,-1 0,-2-1,4-27,-11 57,1-1,-1 0,1 0,-1 0,0 0,0 0,0 0,0 0,0 0,0 0,-1 0,1 0,-1 0,1 0,-1 1,1-1,-1 0,0 0,0 1,0-1,0 0,0 1,-1-1,1 1,0-1,-1 1,1 0,-1-1,1 1,-1 0,0 0,1 0,-1 1,0-1,0 0,0 0,0 1,0-1,0 1,1 0,-1 0,0 0,0-1,0 2,0-1,0 0,0 0,0 1,0-1,0 1,0-1,0 1,1 0,-1 0,0 0,-1 1,-10 10,0 0,1 1,0 1,1 0,0 0,2 1,-1 1,2 0,0 0,1 0,0 2,-3 11,1 0,1 1,2 0,1 1,1-1,2 1,1 0,1 0,2-1,3 17,-3-29,2-1,0 0,1 0,1 0,0-1,1 1,1-2,1 1,0-1,1 0,0-1,1 0,1-1,0 0,1-1,0-1,1 0,12 7,-14-11</inkml:trace>
  <inkml:trace contextRef="#ctx0" brushRef="#br0" timeOffset="3053.411">3246 452,'38'14,"28"10,6 1,-3-4,-9-6,-10-5,-9-4,-6-4,-5-6,-7-3</inkml:trace>
  <inkml:trace contextRef="#ctx0" brushRef="#br0" timeOffset="3205.217">3867 621,'0'0</inkml:trace>
  <inkml:trace contextRef="#ctx0" brushRef="#br0" timeOffset="3369.378">3867 282,'0'0</inkml:trace>
  <inkml:trace contextRef="#ctx0" brushRef="#br0" timeOffset="3622.449">4177 621,'-3'13,"-2"-1,0 1,1 0,1 1,0-1,0 0,2 1,0 0,0-1,1 1,1 0,0-1,1 1,1-1,2 9,-4-20,0 1,1-1,-1 0,0-1,1 1,0 0,-1 0,1 0,0-1,0 1,0-1,0 0,0 1,0-1,0 0,0 0,0 0,1-1,-1 1,0 0,1-1,-1 1,0-1,1 0,-1 0,1 0,-1 0,0 0,1-1,-1 1,0-1,1 0,-1 1,0-1,0 0,1 0,-1 0,0-1,0 1,1-2,75-66,-70 57,-1-1,0 0,-1 0,0 0,-1-1,-1 0,0 0,-1 0,0 0,-1-1,-1 1,0-1,-1 1,-1-1,-1-8,2 19,0-1,-1 1,1-1,-1 1,0 0,0-1,-1 1,1 0,-1 0,0 0,0 0,0 0,-1 1,1-1,-1 0,0 1,0 0,0 0,0 0,-1 0,1 0,-1 1,0-1,1 1,-1 0,0 0,0 1,-1-1,1 1,0 0,0 0,-1 0,1 1,-1-1,-2 1,-10 4</inkml:trace>
  <inkml:trace contextRef="#ctx0" brushRef="#br0" timeOffset="3989.328">4459 819,'132'-176,"-104"149,-27 27,0 0,-1 0,1 0,0 0,-1 0,1 0,0 0,-1 0,1 0,0 0,-1 1,1-1,-1 0,1 1,0-1,-1 0,1 1,-1-1,1 1,-1-1,1 1,-1-1,1 1,-1-1,0 1,1-1,-1 1,0-1,1 1,-1 0,0-1,0 1,1 0,-1-1,0 1,0 0,0-1,0 1,0 0,0-1,0 1,0 0,0-1,-1 1,1 0,0-1,0 1,-1 0,2 24,-2-21,1 1,-1 0,1 0,0 0,0-1,0 1,1 0,0 0,0 0,0-1,0 1,1-1,0 1,0-1,0 1,0-1,1 0,0 0,0 0,0-1,0 1,0 0,1-1,0 0,-1 0,1 0,0-1,3 2,2-2,0 0,0-1,0 0,0 0,0-1,1-1,-1 1,0-1,0-1,0 0,0 0,-1-1,1 0,0 0,-1-1,0 0,0-1,0 1,-1-2,1 1,-1-1,0 0,-1 0,0-1,0 0,0 0,-1-1,0 1,3-6,9-37,-15 32</inkml:trace>
  <inkml:trace contextRef="#ctx0" brushRef="#br0" timeOffset="4637.566">5249 621,'-38'34,"12"-15,2 2,1 1,0 1,2 0,0 2,2 1,-5 9,23-34,0 0,0 0,0 0,0 0,0 0,0 0,0 1,1-1,-1 0,1 0,-1 1,1-1,-1 0,1 1,0-1,-1 0,1 1,0-1,0 0,0 1,0-1,0 0,0 1,1-1,-1 1,0-1,1 0,-1 0,1 1,-1-1,1 0,0 0,0 1,-1-1,1 0,0 0,0 0,0 0,0 0,0 0,0-1,0 1,1 0,-1 0,0-1,0 1,1-1,-1 1,0-1,1 1,-1-1,0 0,1 0,-1 0,0 0,1 0,-1 0,1 0,-1 0,0 0,1-1,-1 1,0 0,1-1,-1 1,0-1,1 0,15-5,0-1,0-1,-1 0,0-1,-1-1,0 0,0-1,-1-1,0 0,-1-1,6-9,53-45,-71 67,-1-1,1 0,-1 1,1-1,-1 1,1-1,-1 1,1-1,0 1,-1-1,1 1,0-1,-1 1,1 0,0 0,0-1,0 1,-1 0,1 0,0 0,0 0,0 0,-1 0,1 0,0 0,0 0,0 0,-1 0,1 0,0 0,0 1,-1-1,1 0,0 1,-1-1,1 1,0-1,-1 1,1-1,0 1,-1-1,1 1,-1-1,1 1,-1 0,1-1,-1 1,0 0,1-1,-1 1,0 0,1 0,-1 0,0-1,0 1,0 0,6 54,-5-42,-2-9,1 0,1 0,-1 0,0 0,1 0,0 0,0 0,0 0,1-1,-1 1,1 0,0-1,0 1,0-1,0 1,1-1,-1 0,1 0,0 0,0-1,0 1,0-1,0 1,1-1,-1 0,1 0,-1-1,1 1,0-1,0 0,0 0,0 0,-1 0,1-1,0 1,0-1,0 0,0 0,4-1,0 0,0-1,0 0,0 0,0 0,-1-1,0-1,1 1,-1-1,0 0,-1-1,1 1,-1-1,0-1,0 1,0-1,-1 0,3-3,74-119,-73 110,-1-1,0 0,-1-1,-2 0,0 0,-1 0,0 0,-2-1,-1 0,0 1,-2-1,0 1,-1-1,-1 1,-5-15,8 31,-1 0,1 0,-1 0,0 1,-1-1,1 0,0 0,-1 1,0-1,0 1,0 0,0-1,-1 1,1 0,-1 0,0 0,0 1,0-1,0 1,0 0,-1-1,1 2,-1-1,1 0,-1 1,0-1,0 1,1 0,-1 0,0 1,0-1,0 1,0 0,0 0,0 0,0 0,0 1,0-1,0 1,1 0,-1 1,0-1,0 0,1 1,-1 0,1 0,0 0,-1 1,1-1,0 1,-4 7,1 1,0 0,1 0,1 1,-1 0,2-1,0 1,0 0,1 1,1-1,0 0,0 1,1-1,1 0,0 1,1-1,2 8,0 7,2 1,0-2,2 1,1-1,1 0,1-1,1 0,2-1,0 0,1-1,2-1,0-1,1 0,1-1,1-1,15 10,15 2,-26-21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6:56.26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753 114,'8'-9,"1"1,0 0,0 1,1 0,0 0,0 1,1 0,0 1,0 0,0 1,0 0,1 1,0 0,0 1,-1 0,1 1,5 0,353 3,-173-30,481 29,-452 27,507-28,-564 0,-145 0</inkml:trace>
  <inkml:trace contextRef="#ctx0" brushRef="#br0" timeOffset="11374.414">19 198,'-1'2,"-1"-1,1 0,0 1,0-1,0 1,0 0,0-1,0 1,0 0,1-1,-1 1,0 0,1 0,0 0,-1-1,1 1,0 0,0 0,0 0,0 0,0 0,1 0,-1-1,0 1,1 0,0 0,-1 0,1-1,0 1,0 0,-1 1,20 94,-4-27,-4 0,-2 2,-3 14,-8 357,1-569,0 99</inkml:trace>
  <inkml:trace contextRef="#ctx0" brushRef="#br0" timeOffset="11735.069">527 340,'-429'253,"406"-240,17-11,0 1,0 0,0 1,1-1,-1 1,1 0,0 0,0 1,0 0,1 0,-1 0,1 0,-2 4,6-8,0 1,-1-1,1 0,0 0,0 0,0 0,0 0,0 1,0-1,1 0,-1 0,0 0,1 0,-1 0,1 0,-1 0,1 0,-1 0,1 0,-1 0,1 0,0 0,0 0,0 0,-1-1,1 1,0 0,0-1,0 1,0 0,0-1,0 0,0 1,0-1,0 1,1-1,-1 0,0 0,0 0,0 1,1-1,53 8,-52-8,104 1,87 14,-189-14,0 1,-1-1,1 1,-1 0,1 1,-1-1,0 1,0 0,0 0,0 0,-1 1,1-1,-1 1,0 0,0 0,0 0,0 0,-1 1,0-1,1 1,-2-1,1 1,-1 0,1 0,-1-1,-1 1,1 0,-1 0,1 0,-1 0,-1 0,1 0,-1 0,0 0,0 0,0 0,-1-1,0 1,0 0,0-1,0 1,-2 1,0 1,3-6,0 0,0 0,0 0,0 0,0 0,0 1,1-1,-1 1,0-1,1 0,-1 1,1-1,-1 1,1-1,0 1,-1-1,1 1,0 0,0-1,0 1,0-1,1 1,-1-1,0 1,1-1,-1 1,1-1,-1 1,1-1,-1 1,1-1,0 0,0 0,0 1,0-1,0 0,0 0,1 1,12 3</inkml:trace>
  <inkml:trace contextRef="#ctx0" brushRef="#br0" timeOffset="12002.882">809 904,'-14'34,"0"11,2-3</inkml:trace>
  <inkml:trace contextRef="#ctx0" brushRef="#br0" timeOffset="12537.353">1487 481,'-7'0,"-11"-1,0 1,-1 0,1 2,-1 0,1 1,0 1,0 0,1 2,-9 3,22-8,-12 5,1 0,-1 1,1 1,0 0,1 1,0 0,0 1,1 1,0 0,1 1,1 0,0 1,0 0,-3 8,13-18,0-1,0 1,0-1,1 1,-1 0,1-1,0 1,0 0,0-1,0 1,1 0,-1-1,1 1,-1 0,1-1,0 1,0-1,0 1,0-1,0 0,1 1,-1-1,1 0,0 0,-1 0,1 0,0 0,0 0,0-1,1 1,-1-1,0 1,1-1,84 37,-56-32,-28-7,0 1,0-1,0 1,0 0,0 0,0 1,0-1,1 1,-1-1,0 1,0 0,0 0,-1 0,1 1,0-1,0 1,-1-1,1 1,-1 0,1 0,-1 0,0 0,0 1,0-1,0 0,0 1,0 0,-1-1,1 1,-1 0,0 0,0 0,0 0,0 0,0 0,-1 1,-3 9,-1 0,0-1,-1 0,0 0,-1 0,-1 0,0-1,0 0,-1 0,0-1,-1 0,0-1,-8 7,-8 12,22-27,1 1,0 0,-1-1,1 1,0 0,0 0,0 1,1-1,-1 0,0 1,1-1,0 0,-1 1,1 0,0-1,0 1,1 0,-1 0,1-1,-1 1,1 0,0 0,0 0,0 0,0-1,0 1,1 0,-1 0,1 0,0-1,0 1,0 0,0-1,0 1,1-1,-1 1,1-1,0 0,0 0,-1 1,1-1,1 0,0 0,8 1,0 0,0-1,0 0,1-1,-1 0,1-1,-1-1,1 1,-1-2,0 0,1 0,-1-1,0 0,-1-1,1 0,8-5,31-7,-25 9</inkml:trace>
  <inkml:trace contextRef="#ctx0" brushRef="#br0" timeOffset="12808.516">1854 1045,'-15'24,"6"3,3-3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1,'20'0,"10"0,5 0,2 0,-1 0,-1 0,-3 0,-1 0,-2 0,-5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7:16.80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1 311,'19'-7,"1"1,0 0,0 2,0 0,1 1,0 1,-1 1,1 1,15 2,115-10,151-27,130 24,-195-16,-50 16,70-24,-40 12,37-11,23 6,-41 16,-39-15,56 27,-111-28,-120 27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7:26.87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12 961,'-5'14,"-2"5</inkml:trace>
  <inkml:trace contextRef="#ctx0" brushRef="#br0" timeOffset="449.399">746 1,'-84'59,"4"4,2 4,-36 42,47-11,66-94,0 0,0-1,0 1,0 0,1 0,-1 0,1 0,0 0,1 0,-1 0,1 0,-1 0,1 0,1 0,-1 0,0-1,1 1,0 0,-1-1,2 1,-1-1,0 0,1 0,-1 0,1 0,0 0,0 0,0-1,12 8,0-1,0 0,1-2,0 1,0-2,0 0,1-1,0-1,1 0,16 4,-17-3,-12-5,0 0,1 1,-1-1,0 1,0 1,0-1,1 0,-1 1,-1 0,1 1,0-1,-1 1,1 0,-1 0,0 0,0 0,0 1,0 0,0 0,-1 0,0 0,0 0,0 1,0-1,-1 1,0 0,0 0,0 0,0 0,0 4,-4 2,-1 1,-1-1,0 1,0-1,-1-1,0 1,-1-1,0 1,-1-2,0 1,-1-1,1 0,-2 0,1-1,-3 1,-63 83,72-90,1 0,0-1,0 1,0 0,1 0,-1 0,0 0,1 0,-1-1,1 1,0 0,-1 0,1 0,0 0,0 0,0 0,1 0,-1 0,0 0,1 0,-1 0,1 0,0 0,0 0,0 0,0-1,0 1,0 0,0-1,0 1,1 0,-1-1,0 0,1 1,0-1,-1 0,1 0,0 0,-1 0,1 0,0 0,0 0,1 0,88 14,109-19,-176-1,-5-1</inkml:trace>
  <inkml:trace contextRef="#ctx0" brushRef="#br0" timeOffset="727.573">1084 1101,'14'15,"5"4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7:26.33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108 1,'-9'31,"0"0,3 1,0 0,2 0,1 1,2 27,12 616,-11-640,2 1,-1 0,-2-1,-2 1,-2 0,0-1,-3 1,-1-2,-9 22,-3-30,13-24</inkml:trace>
  <inkml:trace contextRef="#ctx0" brushRef="#br0" timeOffset="288.96">391 368,'-76'66,"4"3,2 3,-40 56,54-31,55-94,0 0,0 0,0 0,0 0,1 0,-1 0,1 0,0 0,0 1,0-1,0 0,1 0,-1 0,1 0,-1 0,1 0,0 0,1 0,-1 0,0 0,1-1,0 1,-1 0,1-1,0 1,0-1,0 0,1 0,-1 0,1 0,-1 0,1 0,0 0,19 7,1-1,0-1,1-1,-1 0,1-2,0-1,0-1,0-1,1-1,-1-1,1-1,10 1,-3 0,-24-1,1 1,0 0,-1 1,1 0,0 0,0 1,0 0,-1 1,1 0,-1 0,1 1,-1 0,0 0,0 1,0 0,0 0,1 2,-8-5,0 1,0-1,0 1,0-1,0 1,0-1,0 1,-1-1,1 1,0 0,-1-1,0 1,1 0,-1 0,0-1,0 1,0 0,0 0,0 0,0-1,0 1,-1 0,1 0,-1-1,1 1,-1 0,0-1,0 1,1-1,-1 1,-1 0,-8 11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7:19.992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83,'17'566,"13"-223,-25-204,-10-114</inkml:trace>
  <inkml:trace contextRef="#ctx0" brushRef="#br0" timeOffset="512.494">0 309,'7'-23,"1"1,1 0,0 0,2 1,0 0,2 1,0 0,1 1,1 1,0 0,2 1,6-4,-12 16,1 0,0 0,0 1,0 1,1 0,-1 0,1 1,0 1,0 0,0 1,-1 1,1 0,0 0,3 2,13-1,-15-2,0 1,0 1,0 0,-1 0,1 2,-1 0,1 0,-1 1,0 1,-1 0,1 1,-1 0,-1 1,1 0,9 9,-19-13,1-1,-1 1,1-1,-1 1,0 0,0 0,-1 0,1 0,-1 0,0 1,0-1,-1 0,1 0,-1 1,0-1,0 0,0 1,0-1,-1 0,0 0,0 1,0-1,0 0,-1 0,0 0,0 0,0 0,0-1,-79 102,65-88,-46 43,-3-2,-2-3,-3-3,-11 3,79-54,-1-1,1 1,0 0,0 0,0 0,0 0,0 0,0 0,0 1,1-1,-1 1,0-1,1 1,-1-1,1 1,0 0,-1 0,1 0,0 0,0 0,0 0,0 0,1 0,-1 0,1 1,-1-1,1 0,0 0,-1 0,1 1,0-1,1 0,-1 1,0-1,1 0,-1 0,1 0,0 0,-1 1,1-1,0 0,1 0,-1 0,0-1,0 1,1 0,1 1,193 79,-179-72,-1 0,-1 2,0 0,0 1,-1 0,-1 1,0 0,-1 1,9 15,-16-23,0 0,1 0,0-1,0 0,1 0,0 0,0-1,0 0,1 0,-1-1,7 3,5 0</inkml:trace>
  <inkml:trace contextRef="#ctx0" brushRef="#br0" timeOffset="779.829">1129 619,'-26'29,"2"1,1 1,1 1,2 1,1 1,2 1,1 1,-5 18,19-50,1-1,-1 1,1-1,0 1,0-1,1 1,-1 0,1 0,0-1,0 1,0 0,0 0,0-1,1 1,0 0,0-1,0 1,0-1,0 1,1-1,0 1,-1-1,1 0,1 0,-1 0,0 0,1 0,-1 0,1-1,0 1,0-1,0 0,0 0,0 0,1 0,-1 0,4 0,2 1,0-1,0 0,1-1,-1 0,0 0,1-1,-1 0,1-1,-1 0,0-1,1 0,-1 0,0-1,0 0,0 0,-1-1,1 0,-1-1,0 0,0 0,-1-1,1 0,-1 0,0-1,-1 1,0-2,0 1,0-1,-1 0,0 0,-1 0,0 0,0-1,-1 0,2-6,-4 2,-2 0,1 0,-2 0,0 0,0 0,-1 1,0-1,-2 1,1 0,-1 0,-1 0,0 1,-1 0,0 0,0 0,-2 1,1 0,-1 1,0 0,-1 0,-3-2,-6-7</inkml:trace>
  <inkml:trace contextRef="#ctx0" brushRef="#br0" timeOffset="1131.879">1722 111,'-11'43,"3"-1,1 2,2-1,2 0,2 1,1 0,3-1,4 20,47 203,-60-97,-22-124,18-43</inkml:trace>
  <inkml:trace contextRef="#ctx0" brushRef="#br0" timeOffset="1382.126">1355 591,'38'5,"37"1,16 0,1-1,-6-6,-11-3,-10-1,-11 0,-10 2,-7 1,-6 0,-3 1,-6-3,-2-3,-5 1</inkml:trace>
  <inkml:trace contextRef="#ctx0" brushRef="#br0" timeOffset="3065.727">2427 675,'-3'-1,"0"0,1 1,-1-1,0 0,0 1,0 0,0 0,0 0,0 0,0 0,0 0,0 1,0-1,0 1,0 0,0 0,0 0,0 0,1 1,-1-1,1 1,-2 0,-2 1,-10 4,0 1,1 0,0 2,1-1,-1 2,2 0,0 0,0 1,1 1,0 0,1 1,1 0,0 1,1 0,1 0,0 1,1 0,1 1,0-1,0 5,5-18,0 0,1 0,-1-1,1 1,0 0,-1 0,1 0,1 0,-1 0,0 0,1 0,-1 0,1-1,0 1,0 0,0 0,0-1,1 1,-1 0,1-1,-1 1,1-1,0 0,0 0,0 0,0 0,0 0,1 0,-1 0,1-1,-1 1,1-1,-1 0,1 1,0-1,0-1,0 1,-1 0,1-1,0 1,0-1,0 0,0 0,0 0,0 0,0-1,1 1,14-4,0 0,0-2,-1 1,0-2,0 0,-1-2,0 1,0-2,-1 0,0-1,-1 0,9-10,-2 3,-1-2,0 0,-2-1,0-1,12-22,-12 23,-7 38,-9-8,1 0,0-1,0 1,1-1,0 0,1 0,0 0,0-1,0 0,1 0,0 0,1-1,-1 1,1-1,0-1,1 0,-1 0,1 0,0-1,0 0,1 0,-1-1,1 0,0-1,-1 0,1 0,0-1,0 0,0-1,1 0,-1 0,0-1,0 0,8-2,-8 0,0 0,0 0,0-1,0 0,-1-1,0 0,0 0,0-1,0 0,-1 0,0 0,0-1,-1-1,0 1,0-1,-1 0,0 0,4-7,4-11,-1 0,-1 0,-2-1,0 0,3-23,14-68,-6-1,-4-1,-4-21,-18 73,6 66,0 0,0 1,0-1,0 1,-1-1,1 1,0-1,-1 1,0-1,1 1,-1-1,0 1,1 0,-1-1,0 1,0 0,0 0,0-1,-1 1,1 0,0 0,0 0,-1 0,1 1,0-1,-1 0,1 1,-1-1,1 0,-1 1,1 0,-1-1,1 1,-1 0,1 0,-1 0,0 0,1 0,-1 0,1 0,-4 4,0-1,0 1,1 0,0 0,0 1,0-1,0 1,1 0,-1 0,1 0,1 0,-1 1,1-1,0 1,-2 5,-3 11,0 0,1 0,1 0,1 1,1 0,1-1,2 1,0 0,1 0,1 0,1 0,1-1,1 0,4 9,95 211,-70-174,51 101,-72-150</inkml:trace>
  <inkml:trace contextRef="#ctx0" brushRef="#br0" timeOffset="3310.57">2738 507,'38'5,"32"1,9 0,-4-1,-5-2,-10-1,-11-1,-8 0,-7-1,-3 0,-4-1,-5 1</inkml:trace>
  <inkml:trace contextRef="#ctx0" brushRef="#br0" timeOffset="3527.94">3500 761,'10'24,"7"3,2-8,-4-7</inkml:trace>
  <inkml:trace contextRef="#ctx0" brushRef="#br0" timeOffset="3961.818">3782 591,'-9'20,"1"1,1 0,0 0,2 0,0 1,2-1,0 1,2 0,0 16,2-34,1 0,-1 0,1-1,0 1,0 0,0 0,0-1,0 0,1 1,0-1,0 0,0 0,0 0,0-1,0 1,1-1,-1 1,1-1,0 0,-1-1,1 1,0-1,0 1,0-1,0 0,0-1,1 1,-1-1,0 0,0 0,0 0,1 0,-1-1,0 0,0 0,0 0,0 0,0 0,0-1,0 0,-1 0,1 0,-1 0,1-1,-1 1,0-1,3-2,1 2,0-1,0 0,-1-1,1 0,-1 0,0 0,0 0,-1-1,1 0,-1 0,0-1,-1 1,0-1,0 0,0 0,-1-1,0 1,0-1,-1 0,0 1,-1-1,1 0,-2 0,1 0,-1 0,0 0,0 0,-1 0,0 0,-1 0,0 0,0 1,-1-1,0-1,0 5,1 0,-1 0,0 0,0 1,0 0,0-1,-1 1,1 0,-1 1,0-1,0 1,0-1,0 1,0 0,0 1,-1-1,1 1,0 0,-1 0,0 0,1 0,-1 1,1 0,-1 0,0 0,-1 1,-13 3</inkml:trace>
  <inkml:trace contextRef="#ctx0" brushRef="#br0" timeOffset="4364.03">4149 817,'148'-212,"-148"211,0 0,0 0,0 0,1 0,-1 0,0 0,0 0,1 0,-1 0,1 0,-1 0,1 0,0 0,-1 0,1 0,0 0,-1 1,1-1,0 0,0 0,0 1,0-1,0 1,0-1,0 1,0-1,0 1,0-1,0 1,0 0,0 0,0 0,0-1,0 1,0 0,0 0,0 0,1 1,-1-1,0 0,0 0,0 1,0-1,0 0,0 1,0-1,0 1,0-1,0 1,0 0,-1-1,1 1,0 0,0 0,0-1,-1 1,1 0,0 1,6 39,-7-37,0 0,0 0,0 0,0 0,1 0,0 0,-1 0,2 0,-1 0,0 0,1 0,0-1,0 1,0-1,0 1,0-1,1 0,-1 0,1 0,0 0,0 0,0 0,0-1,1 0,-1 0,1 0,3 2,0-2,1 0,0-1,0 0,0 0,0-1,0 0,-1 0,1-1,0 0,0 0,0-1,-1 0,1 0,-1-1,1 0,-1 0,0-1,0 0,0 0,-1-1,0 0,0 0,0 0,0-1,-1 1,0-1,0-1,0 1,-1-1,3-5,4-5,-1 3</inkml:trace>
  <inkml:trace contextRef="#ctx0" brushRef="#br0" timeOffset="5035.681">4996 507,'-26'17,"1"1,1 1,1 0,0 2,2 1,1 1,0 1,-10 17,20 5,11-45,0 0,-1 0,1 0,0 0,0 0,-1 0,1-1,0 1,0 0,0-1,0 1,0 0,0-1,0 1,0-1,0 0,0 1,1-1,-1 0,0 0,0 0,0 0,0 0,0 0,1 0,-1 0,0 0,0 0,0-1,0 1,0 0,0-1,1 1,-1-1,0 1,0-1,0 0,176-119,-175 120,0 0,0 0,1 0,-1 1,0-1,0 0,0 1,0-1,0 1,1 0,-1 0,0 0,-1 0,1 0,0 0,0 0,0 1,-1-1,1 1,-1-1,1 1,-1 0,1-1,-1 1,0 0,0 0,0 0,0 0,0 0,0 0,-1 1,25 28,-18-27,0-1,0 1,1-2,-1 1,1-1,0 0,-1-1,1 0,0 0,0 0,0-1,0-1,0 1,0-1,-1-1,1 1,0-1,-1 0,1-1,-1 0,0 0,0-1,0 0,0 0,0 0,4-5,7-12,0-1,-1-1,-2-1,0 0,-2-1,0 0,-2-1,-1 0,-1-1,-1 0,-1-1,-2 1,-1-1,0 0,-3-1,4-4,-2-1,-2 1,-1-1,-2 0,-3-19,5 50,0 0,-1 1,1-1,0 0,-1 1,0-1,0 0,0 1,0-1,0 1,0-1,-1 1,1 0,-1 0,1-1,-1 1,0 0,0 1,0-1,0 0,0 0,0 1,-1-1,1 1,-1 0,1 0,-1 0,1 0,-1 0,1 0,-1 1,0-1,1 1,-1 0,0 0,0 0,1 0,-1 0,0 0,1 1,-1 0,0-1,1 1,-1 0,1 0,-1 0,1 1,0-1,-1 1,1-1,0 1,-6 4,0 1,1 0,0 0,0 1,1 0,0 0,0 1,1-1,0 1,0 0,1 1,0-1,1 1,0 0,1-1,0 1,0 1,1-1,0 0,1 0,0 0,1 0,0 0,0 1,1-1,1-1,0 1,0 0,2 3,15 27,2-1,1-1,2-1,2-1,1-2,1 0,24 18,58 33,-95-76</inkml:trace>
  <inkml:trace contextRef="#ctx0" brushRef="#br0" timeOffset="5614.969">3612 168,'-4'9,"-3"-1,6-2,2-7,2-3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7:49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2794 841,'-57'412,"51"-400,0-30,7-6,1 0,1 0,1 0,1 1,2 0,0 0,1 0,1 1,1 0,1 1,1 0,1 0,1 2,1 0,15-16,104-115,-128 144,-2 2,-1 1,1-1,0 0,1 1,-1 0,0 0,1 0,0 1,0-1,0 1,0 0,0 0,5 0,-8 3,0 1,0 0,0 0,0 0,-1 0,1 0,-1 0,1 0,-1 0,0 1,1-1,-1 0,0 1,-1-1,1 1,0-1,-1 1,0 0,1-1,-1 1,0-1,0 1,0 0,-1-1,0 3,1 0,-11 112,14-75,5-29</inkml:trace>
  <inkml:trace contextRef="#ctx0" brushRef="#br0" timeOffset="248.798">3500 785,'-15'22,"1"1,1 0,1 1,1 0,1 1,1 1,2-1,0 1,2 1,1-1,0 5,3-28,1 0,-1 1,1-1,0 0,0 0,0 1,0-1,1 0,-1 0,1 1,0-1,0 0,0 0,0 0,0 0,1 0,-1 0,1 0,0 0,0-1,0 1,0-1,1 0,-1 1,1-1,-1 0,1 0,0 0,-1-1,1 1,0-1,0 1,0-1,1 0,-1 0,0-1,0 1,0-1,1 1,-1-1,0 0,1 0,-1 0,0-1,0 1,1-1,-1 0,0 0,2-1,8-6,0 0,-1-1,0-1,-1 1,0-2,-1 0,0 0,0-1,-2 0,1-1,-1 0,-1 0,-1-1,1 1,-2-2,0 1,2-12,-5 19,0 0,-1 0,0 0,0 0,0 0,-1 0,0-1,0 1,-1 0,0 0,-1 0,1 0,-1 0,0 0,-1 0,0 1,0-1,0 1,-1 0,0 0,0 0,0 0,-1 1,0-1,0 1,0 1,-1-1,0 1,0 0,0 0,-15-3</inkml:trace>
  <inkml:trace contextRef="#ctx0" brushRef="#br0" timeOffset="584.459">4064 305,'-73'388,"67"-356,2-1,1 1,1 0,1 0,2-1,2 1,0 0,4 8,12 87,-18-116</inkml:trace>
  <inkml:trace contextRef="#ctx0" brushRef="#br0" timeOffset="830.272">3697 756,'48'0,"35"-5,8-1,-1-5,-12 0,-14 1,-14 3,-9 2,-8 2,-9 2</inkml:trace>
  <inkml:trace contextRef="#ctx0" brushRef="#br0" timeOffset="1481.697">4488 699,'-31'29,"2"2,1 1,1 0,2 2,-5 12,12 19,19-64,1 0,0 0,-1 0,1 0,0 0,-1-1,1 1,0 0,0-1,0 1,-1-1,1 0,0 1,0-1,0 0,0 0,0 0,0-1,0 1,0 0,-1-1,1 1,0-1,0 0,0 1,-1-1,1 0,0 0,-1 0,1 0,-1 0,2-2,-1 2,188-127,-172 114,33-26,-49 69,-18 68,16-94,0 0,0 0,0 0,1 0,-1 0,1 0,0 0,0 0,0 0,0 0,0 0,1-1,-1 1,1 0,0-1,0 0,0 1,0-1,0 0,0 0,0 0,1 0,-1 0,1-1,0 1,-1-1,1 1,0-1,0 0,1 0,5 1,0-1,0 0,0 0,0-1,0 0,0 0,1-1,-2-1,1 1,0-2,0 1,0-1,-1 0,0-1,0 0,0 0,0-1,0 0,1-2,128-121,-106 90,-2-1,-1-1,-2-2,-2-1,-2-1,4-15,27-142,-52 198,1 0,-1 0,0-1,0 1,0-1,0 1,-1-1,1 1,-1-1,0 1,0-1,0 1,0-1,-1 1,1-1,-1 1,0-1,0 1,0-1,-1 1,1 0,-1 0,0 0,0 0,0 0,0 0,0 0,-1 1,1-1,-1 1,0 0,0-1,0 1,0 1,0-1,0 0,0 1,-1-1,0 3,-1 0,1 1,-1-1,1 1,0 0,0 0,0 0,0 1,0-1,0 1,1 0,-1 0,1 1,0-1,0 1,0-1,0 1,1 0,-1 0,1 0,0 0,0 1,1-1,-1 0,1 1,0-1,0 1,0-1,1 1,0 0,0-1,0 1,-8 29,2-1,2 1,1 0,1 0,2 0,2 0,3 17,3-6,68 304,-58-299,-16-50</inkml:trace>
  <inkml:trace contextRef="#ctx0" brushRef="#br0" timeOffset="1731.309">4798 502,'38'14,"37"6,11-2,-5-3,-12 0,-12-2,-11-4,-9-2,-11-4</inkml:trace>
  <inkml:trace contextRef="#ctx0" brushRef="#br0" timeOffset="1983.462">5503 785,'0'28,"0"11</inkml:trace>
  <inkml:trace contextRef="#ctx0" brushRef="#br0" timeOffset="2151.607">5503 418,'0'0</inkml:trace>
  <inkml:trace contextRef="#ctx0" brushRef="#br0" timeOffset="2428.591">5729 898,'9'-39,"1"2,2 0,1 0,2 1,2 1,8-13,-20 39,-4 5,1 0,-1 1,1-1,0 1,0 0,0 0,1 0,-1 0,1 0,-1 0,1 0,0 1,0-1,0 1,1 0,1-1,-3 4,0 1,0-1,0 1,0 0,-1-1,1 1,-1 0,1 0,-1 0,0 0,0 0,1 1,-1-1,-1 0,1 0,0 1,-1-1,1 0,-1 1,0-1,1 1,-1-1,-1 1,1-1,0 0,0 1,-1 1,1 0,0 12,-1-10,0 0,0-1,0 1,1 0,0 0,0-1,1 1,-1 0,1 0,1-1,-1 1,1-1,0 1,0-1,0 0,1 1,0-1,0 0,0-1,0 1,1-1,0 1,0-1,0 0,1 0,-1-1,1 0,0 1,0-1,4 1,-3-5,1 0,-1 0,1-1,-1 0,0-1,0 1,0-1,0 0,0-1,-1 1,0-1,1 0,-1-1,-1 1,1-1,-1 0,1 0,-1 0,-1-1,1 1,-1-1,0 0,2-5,16-20,-8 15</inkml:trace>
  <inkml:trace contextRef="#ctx0" brushRef="#br0" timeOffset="2969.367">6632 558,'-22'6,"0"0,1 2,0 0,0 1,1 1,0 1,0 1,2 1,-1 0,2 1,-4 4,19-17,0 1,1-1,-1 0,0 0,0 1,0-1,1 1,-1 0,1-1,-1 1,1 0,0 0,0 0,-1 0,2 0,-1 0,0 0,0 0,0 1,1-1,0 0,-1 0,1 1,0-1,0 0,0 0,0 1,0-1,1 0,-1 0,1 1,0-1,-1 0,1 0,0 0,0 0,0 0,0 0,1 0,-1 0,1 0,-1-1,1 1,-1-1,1 1,0-1,0 1,0-1,0 0,0 0,0 0,0 0,0 0,1 0,10 0,-1-1,1 0,0-1,-1 0,1-1,-1-1,0 0,1 0,-1-1,-1-1,1 0,-1-1,1 0,-2 0,9-7,44-20,-56 29,-1 1,0 0,1 0,0 0,-1 1,1 0,0 1,0-1,0 1,0 0,1 1,-1 0,0 0,0 1,0 0,0 0,0 0,0 1,0 0,0 0,0 1,-1 0,1 0,-1 1,0-1,0 1,0 1,-1-1,1 1,-1 0,0 0,-1 1,1-1,-1 1,0 0,1 2,11 32,-1 1,-2 0,-2 1,-2 0,1 21,-3-25,-2-17,-2 0,0 1,-2 0,0-1,-2 1,0 0,-1-1,-1 1,-1-1,-1 0,-1 0,-1 0,-1-1,-9 18,6-20,0-1,0-1,-2 0,0 0,-1-1,0-1,-1 0,-1-1,0-1,-1-1,0 0,0-1,-2 0,1-2,-1 0,0-1,0-1,-4-1,20-3,0-1,0 0,-1 0,1 0,-1 0,1 0,-1-1,1 0,-1 0,1 0,-1 0,1 0,-1-1,1 1,0-1,-1 0,1 0,0 0,-1-1,1 1,0-1,0 0,0 0,0 0,1 0,-1 0,0-1,1 1,0-1,-1 1,1-1,0 0,0 0,1 0,-1 0,1 0,-1-1,1 1,0 0,0-1,0 1,1-1,-1 1,1-1,0 1,0-2,3-14,0 1,2 0,0-1,1 2,1-1,0 1,1 0,1 0,1 1,1-1,-3 3,23-34,1 1,3 1,1 2,2 1,3 2,29-23,-38 39,-5 7</inkml:trace>
  <inkml:trace contextRef="#ctx0" brushRef="#br0" timeOffset="-2084.074">875 531,'-5'48,"-2"39,-3 11,-2-3,3-12,2-11,-3-12,2-13,0-8,3-7,-3-4,0-1,1-2,-3-4,1-1,1-4</inkml:trace>
  <inkml:trace contextRef="#ctx0" brushRef="#br0" timeOffset="-1767.114">198 643,'878'-189,"-732"156,-145 33,0 0,0-1,0 1,0 0,0 0,0 0,0-1,0 1,0 0,0 0,0 0,0 0,0 1,0-1,0 0,0 0,-1 1,1-1,0 0,0 1,0-1,0 1,0-1,-1 1,1-1,0 1,0 0,-1-1,1 1,0 0,-1 0,1 0,-1-1,1 1,-1 0,1 0,-1 0,0 0,1 0,-1 0,0 0,0 0,0 0,0 0,0 0,0-1,0 1,0 0,0 0,0 0,0 0,-1 1,-6 15</inkml:trace>
  <inkml:trace contextRef="#ctx0" brushRef="#br0" timeOffset="-1517.221">169 1292,'33'0,"51"-9,19-4,2-4,-6 1,-12 3,-15-1,-10 2,-12 2,-8-1,-7 2,-5 1,-8 3</inkml:trace>
  <inkml:trace contextRef="#ctx0" brushRef="#br0" timeOffset="-949.58">1383 728,'79'-26,"-11"6,0-3,-2-3,0-3,-3-3,58-38,-109 61,0 1,-1-2,0 0,-1 0,0-1,-1 0,0 0,-1-1,0-1,-1 1,0-1,-1 0,0-1,-1 0,-4 12,0 1,0 0,-1-1,1 1,0-1,-1 1,1-1,-1 1,1-1,-1 1,0-1,0 1,1-1,-1 0,0 1,0-1,-1 1,1-1,0 1,0-1,-1 0,1 1,-1-1,0 1,1 0,-1-1,0 1,0-1,0 1,0 0,0 0,0 0,0-1,0 1,0 0,-1 0,1 1,0-1,-1 0,1 0,0 1,-1-1,1 0,-1 1,1 0,-1-1,0 1,1 0,-1 0,1 0,-1 0,0 0,1 0,-1 0,1 0,-1 1,1-1,-1 1,1-1,-1 1,1 0,-1-1,1 1,0 0,-1 0,1 0,-13 13,1 0,1 1,0 1,1 0,1 0,0 1,2 0,-1 1,2-1,1 2,-3 10,-12 42,4 0,2 1,4 0,1 25,-39 204,44-279,-2-1,0 0,-2 0,0-1,-1 0,-1 0,-3 1,11-15,0-1,-1-1,0 1,0 0,0-1,0 0,-1 0,1 0,-1-1,0 1,0-1,-1 0,1 0,-1-1,1 0,-1 0,0 0,0-1,0 0,0 0,0 0,0-1,0 0,0 0,0 0,0-1,0 0,-2-1,-1-2,1 0,0-1,0 0,0 0,1-1,0 0,0 0,0-1,1 0,0 0,0 0,1-1,0 0,0 0,1 0,0-1,0 1,1-1,0 0,1 0,0 0,0-1,1 1,0 0,1-1,0 1,0 0,1-1,0 1,1 0,1-6,4 2,1 1,0-1,1 2,1-1,-1 1,2 1,-1-1,2 2,-1 0,1 0,1 1,-1 0,1 1,1 1,-1 0,1 1,0 0,0 1,0 1,12-2,22-10,252-49,-276 56</inkml:trace>
  <inkml:trace contextRef="#ctx0" brushRef="#br0" timeOffset="7637.014">12050 191,'26'-1,"-1"-2,0 0,0-2,0-1,0-1,-1-1,0-1,-1-1,0-1,0-1,-1-1,-1-1,0-1,-1 0,10-12,-30 26,0 0,0 0,0 1,1-1,-1 0,0 0,1 0,-1 0,0 1,1-1,-1 0,1 0,-1 1,1-1,0 0,-1 1,1-1,0 0,0 1,-1-1,1 1,0-1,0 1,-1 0,1-1,0 1,0 0,0 0,0-1,0 1,0 0,0 0,-1 0,1 0,0 0,0 0,0 0,0 1,0-1,0 0,0 0,-1 1,1-1,0 0,0 1,0-1,-1 1,1-1,0 1,0 0,-1-1,1 1,-1-1,1 1,0 0,-1 0,1-1,-1 1,0 0,1 0,-1 0,3 21,-1 0,0 0,-2 1,-1-1,-1 0,0 0,-3 8,0 4,-12 84,-5-1,-5-1,-5-1,-5-2,-32 65,60-154,-2-1,0 0,-1 0,-1-1,-1-1,-1 0,0-1,-2-1,-1 0,0-1,-1-1,-1-1,0-1,-6 3,23-16,1-1,-1 0,0 1,1-1,-1 0,0 0,0 0,0 0,0-1,1 1,-1-1,0 0,0 0,0 0,0 0,0-1,0 1,0-1,0 1,0-1,0 0,1 0,-1 0,0-1,1 1,-1-1,1 1,-1-1,1 0,0 0,0 0,0 0,0 0,0-1,0 1,0 0,1-1,-1 0,1 1,0-1,0 0,-3-13,0 0,2 0,0 0,0 0,2 0,0 0,1 0,0 0,2 0,-1 0,2 0,0 0,1 1,1 0,6-11,0 3,1 1,1 1,1 0,1 1,1 1,1 0,0 1,1 1,1 1,10-6,-17 12,0 0,1 1,0 0,0 1,1 1,0 0,0 1,1 0,0 2,0 0,0 0,0 2,1 0,-1 1,1 0,-1 1,1 1,-1 1,1 0,14 5,-7 0</inkml:trace>
  <inkml:trace contextRef="#ctx0" brushRef="#br0" timeOffset="7831.092">12841 756,'-5'33,"3"12,3-7,0-15,0-11</inkml:trace>
  <inkml:trace contextRef="#ctx0" brushRef="#br0" timeOffset="8030.333">12813 332,'0'0</inkml:trace>
  <inkml:trace contextRef="#ctx0" brushRef="#br0" timeOffset="8312.291">13518 558,'-24'39,"-22"26,-8 8,0-4,9-9,8-15,10-10,5-11,1-10,4-7</inkml:trace>
  <inkml:trace contextRef="#ctx0" brushRef="#br0" timeOffset="8563.356">13180 587,'38'19,"28"11,6 6,-8 1,-11-6,-9-3,-7-7,-10-1,-5-5,-7 0,0-2,-3-4</inkml:trace>
  <inkml:trace contextRef="#ctx0" brushRef="#br0" timeOffset="8805.742">13885 812,'10'-6,"19"-9,-1-1,-1-1,0-2,-2-1,0 0,20-24,-43 44,-1-1,1 0,-1 0,0 0,1 0,-1 0,0 0,0 0,0 0,0-1,0 1,0 0,0-1,0 1,0-1,-1 1,1-1,-1 1,1-1,-1 0,1 1,-1-1,0 1,0-1,0 0,0 1,0-1,0 0,0 1,-1-1,1 0,0 1,-1-1,0 1,1-1,-1 1,0-1,0 1,1 0,-1-1,0 1,-1 0,1-1,0 1,0 0,0 0,-1 0,1 0,0 0,-1 1,1-1,-1 0,1 1,-1-1,0 1,0-1,-14 0,0 2,0-1,0 2,0 0,1 1,-1 1,1 0,0 1,0 1,1 0,-1 1,1 0,1 1,-1 1,2 0,-1 1,-2 4,10-10,0 0,0 1,0-1,1 1,0 1,0-1,1 0,-1 1,1 0,0 0,1 0,-1 0,1 0,1 0,-1 1,1-1,0 1,0-1,1 1,0-1,0 1,1-1,-1 1,1-1,1 1,-1-1,1 0,0 0,1 0,-1 0,1 0,1 0,-1 0,1-1,0 0,0 0,0 0,1 0,-1-1,1 1,0-1,1 0,-1-1,1 0,1 1,7 2,-1-1,0-1,1 0,0-1,0-1,0 0,0-1,0 0,1-1,-1 0,0-2,0 0,0 0,0-1,9-4,1 0</inkml:trace>
  <inkml:trace contextRef="#ctx0" brushRef="#br0" timeOffset="9096.677">14422 671,'-12'14,"2"0,0 1,1 0,0 0,1 1,1 0,1 0,0 0,1 1,0 0,2 0,0 1,1-1,1 1,0 4,1-19,1-1,0 1,0 0,0 0,0 0,0-1,0 1,1 0,-1-1,1 1,0-1,0 0,0 0,0 1,0-1,0 0,1-1,-1 1,1 0,-1-1,1 1,-1-1,1 0,0 0,0 0,0 0,0-1,-1 1,1-1,0 1,0-1,0 0,0 0,0 0,0-1,0 1,0-1,0 0,0 0,0 0,114-48,-98 38,-1-1,0-1,-1-1,0 0,-1-1,-1-1,-1 0,13-18,-8 7,87-151,-101 169,-1-1,-1 0,0 0,0-1,-1 1,0 0,-1-1,0 1,-1-1,0 1,-1-1,0 1,0-1,-1 1,-1 0,0 0,0 0,-1-2,2 8,0 0,-1 0,1 0,-1 0,0 0,0 0,0 1,0-1,-1 1,1 0,-1 0,0 0,0 0,0 1,0 0,0 0,-1 0,1 0,-1 1,1-1,-1 1,0 0,1 1,-1-1,0 1,0 0,1 0,-1 0,-1 1,-4 0,1 1,-1 0,0 1,1-1,-1 2,1 0,0 0,0 0,1 1,0 1,-1-1,1 1,-4 5,4-1,-1 1,2 0,-1 0,1 1,1 0,0 0,1 0,1 1,0 0,0 0,1 0,1 0,0 0,1 1,0-1,1 1,0-1,2 1,-1-1,2 0,-1 0,2 0,0 0,0 0,1-1,1 1,0-2,1 1,0 0,5 4,2 6,1 0,1 0,0-1,2-1,1-1,0-1,2 0,0-2,0 0,2-2,0 0,6 2,151 56,-161-67</inkml:trace>
  <inkml:trace contextRef="#ctx0" brushRef="#br0" timeOffset="5518.514">8241 587,'-25'5,"0"0,1 2,-1 1,1 1,1 1,0 1,0 1,1 1,0 1,2 1,-1 0,2 2,-1 2,16-17,0 1,0 0,0 1,0-1,1 1,0-1,0 1,0 0,0 0,0 1,1-1,0 0,0 1,0 0,0-1,1 1,0 0,0 0,0 0,1-1,-1 1,1 0,0 0,1 0,-1 0,1 0,0 0,0 0,1-1,-1 1,1 0,0-1,0 1,0-1,1 0,0 0,0 0,1 2,1-3,0 1,0 0,0-1,1 0,-1 0,1-1,0 1,0-1,0 0,0-1,0 0,0 0,0 0,0 0,1-1,-1 0,0-1,0 1,0-1,0 0,1-1,-1 0,-1 0,1 0,0 0,0-1,-1 0,1 0,16-10,-1 0,0-2,-1 0,0-1,-2-1,6-7,-14 17,-1-1,0-1,-1 1,0-2,0 1,-1-1,0 0,-1 0,0-1,-1 1,0-1,0-1,-1 1,-1-1,0 1,-1-1,0 0,0 0,-2 0,1-6,-1 18,0-1,-1 0,1 0,0 1,0-1,0 0,0 0,-1 1,1-1,0 0,-1 1,1-1,-1 0,1 1,-1-1,1 1,-1-1,1 1,-1-1,1 1,-1-1,0 1,1-1,-1 1,0 0,1-1,-1 1,0 0,1 0,-1 0,0-1,0 1,1 0,-1 0,0 0,0 0,1 0,-1 0,0 1,0-1,1 0,-1 0,0 0,0 1,1-1,-1 0,0 1,1-1,-1 0,0 1,1-1,-1 1,1-1,-1 1,-27 32,25-27,0 1,0 0,1-1,0 1,0 1,1-1,0 0,0 0,1 0,0 1,0-1,1 0,0 0,0 1,0-1,1 0,0 0,1-1,-1 1,1 0,1-1,-1 1,1-1,0 0,1 0,-1-1,1 1,0-1,1 0,-1-1,1 1,0-1,0 0,5 3,1-1,0 0,0-1,0-1,1 0,0-1,-1 0,1 0,0-2,0 1,0-2,1 0,-1 0,0-2,0 1,0-1,-1-1,1-1,0 0,-1 0,0-1,0-1,10-6,20-16,-1-2,-1-2,-2-1,-2-3,-1 0,-1-3,-3 0,-1-2,-2-2,12-25,-27 44,0-1,-3 0,0 0,-1-1,-1-1,-2 1,-1-1,-1 0,-1-1,-2 25,0 1,0-1,-1 0,1 1,-1-1,1 0,-1 0,0 1,0-1,0 0,-1 0,1 1,-1-1,1 0,-1 1,0-1,0 1,0-1,0 1,-1-1,1 1,-1 0,1 0,-1-1,0 1,0 0,0 0,0 1,0-1,0 0,-1 1,1-1,0 1,-1 0,1 0,-1 0,0 0,1 0,-1 1,0-1,1 1,-1-1,0 1,1 0,-1 0,0 1,0-1,1 0,-1 1,0-1,1 1,-2 1,-9 7,-1 1,2 1,0 0,0 1,1 1,0-1,1 2,1-1,0 1,1 1,0-1,1 2,1 0,-11 21,2 0,2 1,2 1,1 0,2 0,1 1,2 0,2 0,3 41,-1-69,1-1,0 1,1-1,1 1,-1-1,2 0,0 1,0-1,1-1,0 1,1 0,0-1,0 0,2 0,-1-1,1 1,0-1,1-1,0 1,0-2,1 1,0-1,0 0,1-1,0 0,0 0,1-1,-1-1,1 0,0 0,0-1,0 0,3-1,0-1,0-2,-1 0,1-1,0 0,-1-1,0-1,1 0,-1 0,-1-1,1-1,-1 0,0-1,0-1,-1 1,0-2,0 1,-1-2,0 1,-1-1,0-1,2-3,-5 5,1 0,-1 0,-1-1,0 0,0 0,-1 0,0 0,0-1,-2 1,1-1,-1 0,-1 0,0 0,0 0,-1 0,-1 0,0-1,0 2,-1-1,0 0,-1 0,0 0,-1 1,0 0,-1 0,-3-5,2 7,0-1,-1 1,0 1,0 0,-1 0,0 0,0 1,-1 0,0 0,0 1,0 1,0-1,-1 1,0 1,0 0,0 0,0 1,0 0,0 1,-1 0,1 1,0 0,-1 0,1 1,-9 2,4 0,0-1,0 2,1 0,-1 0,1 2,0 0,1 0,0 1,-9 6,-5 3</inkml:trace>
  <inkml:trace contextRef="#ctx0" brushRef="#br0" timeOffset="5864.58">9624 531,'-20'5,"0"1,1 1,0 1,0 1,1 0,1 2,-1 0,1 0,1 2,0 0,1 1,1 1,0 0,1 0,-7 12,18-22,0-1,0 1,1 0,-1 0,1 0,0 0,1 0,-1 0,1 0,0 0,0 0,1 0,-1 0,1 0,0 0,0 0,1 0,0-1,0 1,0 0,0-1,1 1,-1-1,1 0,0 0,1 0,-1 0,1-1,-1 1,1-1,0 0,0 0,5 2,-1 1,0-1,1 0,-1 0,1-1,1 0,-1 0,0-1,1-1,0 1,0-2,-1 1,1-1,0-1,0 0,0 0,0-1,2 0,1-4,0 0,-1-1,0 0,0-1,0 0,-1-1,0 0,-1-1,1 0,-2-1,1 0,-1 0,-1-1,0 0,-1-1,6-12,-9 18,0-1,-1 0,0 0,-1 0,0-1,0 1,0 0,-1-1,0 1,-1-1,1 0,-1 1,-1-1,0 1,0-1,0 1,-1-1,0 1,0 0,-1 0,0 0,0 0,-1 0,0 1,0-1,0 1,-1 0,0 0,0 1,0 0,-1 0,0 0,0 0,0 1,-1 0,1 0,-1 1,0 0,0 0,-5-1,-9 1</inkml:trace>
  <inkml:trace contextRef="#ctx0" brushRef="#br0" timeOffset="6514.146">9963 643,'-1'7,"0"0,1 1,-1-1,2 1,-1-1,1 1,0-1,1 0,-1 1,1-1,1 0,0 0,3 6,-5-10,0 0,1-1,0 1,-1 0,1-1,0 1,1-1,-1 0,0 1,1-1,-1 0,1 0,-1-1,1 1,0 0,0-1,0 0,0 0,0 0,0 0,0 0,0 0,0-1,1 0,-1 1,0-1,0-1,0 1,1 0,-1-1,0 1,2-2,7-3,-1 0,0 0,-1-2,1 1,-1-1,0-1,-1 0,9-9,30-23,58-37,-105 77,1 0,0 0,0 1,0-1,-1 0,1 0,0 1,0-1,-1 1,1 0,0-1,-1 1,1 0,-1 0,1 0,-1 0,1 0,-1 1,0-1,0 0,1 1,-1-1,0 0,0 1,0-1,-1 1,1 0,0-1,0 1,-1 0,1-1,-1 1,0 0,1 0,-1 0,0-1,0 1,0 0,0 0,-1 0,1-1,0 1,-1 0,7 20,-5-18,1 1,0-1,0 0,1 1,-1-1,1 0,0-1,0 1,1 0,-1-1,0 0,1 0,0 0,0 0,0 0,0-1,1 0,-1 0,0 0,1 0,-1-1,1 1,0-1,0 0,-1-1,1 1,3-1,3 0,0-1,0 0,1-1,-2 0,1 0,0-1,0-1,-1 0,0 0,0-1,6-4,8-6,-1 0,-1-2,-1 0,0-2,-1 0,-1-1,13-19,-8 13,-2-2,0 0,-2-2,-1 0,-2-1,0-1,-3 0,0-2,-2 1,-2-1,-1-1,-2 0,0-3,-9-40,2 77,0 0,0-1,0 1,0 0,0-1,0 1,0 0,-1-1,1 1,-1 0,1-1,-1 1,1 0,-1 0,0 0,1 0,-1-1,0 1,0 0,0 0,0 0,0 1,0-1,0 0,0 0,0 1,0-1,0 0,-1 1,1-1,0 1,-1-1,1 1,0 0,0 0,-1-1,1 1,0 0,-1 0,1 0,0 1,-1-1,1 0,0 0,-1 1,1-1,0 1,0-1,-1 1,1-1,0 1,0 0,0 0,-6 5,1 0,0 1,1 0,-1 0,2 0,-1 1,1 0,0 0,0 0,1 0,0 1,1-1,0 1,0-1,1 1,0 0,0 0,1 6,-5 19,-2 6,2 0,1 1,2-1,2 1,2-1,3 19,75 269,-80-328,0 0,0 0,0-1,0 1,0 0,0 0,0-1,-1 1,1 0,0 0,0 0,0-1,0 1,-1 0,1 0,0 0,0 0,0 0,-1-1,1 1,0 0,0 0,-1 0,1 0,0 0,0 0,-1 0,1 0,0 0,0 0,-1 0,1 0,0 0,0 0,-1 0,1 0,0 0,0 0,-1 0,1 0,0 0,0 1,0-1,-1 0,1 0,0 0,0 0,0 0,-1 1,1-1,0 0,0 0,0 1,-8-12</inkml:trace>
  <inkml:trace contextRef="#ctx0" brushRef="#br0" timeOffset="6762.153">10555 332,'43'0,"29"0,12 5,-4 2,-6-1,-6-1,-4 3,-10 1,-3-2,-6-2,-5-1,-11-3</inkml:trace>
  <inkml:trace contextRef="#ctx0" brushRef="#br0" timeOffset="11701.373">16002 841,'4'277,"-4"-261,0-6,1 0,-1 0,-1 0,0 0,0 0,-1 0,0 0,-1-1,0 1,-1-1,0 0,0 0,-1 0,0 0,-3 2,7-10,0 0,0 0,0-1,0 1,-1-1,1 1,0-1,0 1,-1-1,1 0,0 1,-1-1,1 0,0 0,-1 0,1 0,0 0,-1-1,1 1,0 0,-1-1,1 1,0 0,-1-1,1 0,0 1,0-1,0 0,0 0,0 1,0-1,0 0,0 0,0 0,0 0,0 0,0 0,1-1,-1 1,1 0,-1 0,0 0,1-1,0 1,-21-59,22 41,2 0,0 1,1-1,1 0,1 1,0 0,1 0,1 1,1 0,1 0,0 1,1 0,1 1,0 0,13-11,-14 12,18-24,1 1,3 2,0 1,3 1,0 2,2 2,1 1,2 2,0 2,1 2,2 1,-41 19,0 1,-1-1,1 0,0 1,0 0,1 0,-1 0,0 0,0 0,0 1,1-1,-1 1,0 0,1 0,-1 0,0 0,1 1,-1 0,0-1,0 1,0 0,1 0,-1 1,0-1,-1 1,1-1,0 1,0 0,-1 0,1 0,-1 0,1 1,-1 0,2 8,-1 0,-1 0,0 1,0-1,-1 1,0-1,-1 1,-1 0,0-1,0 1,-1-1,-1 0,0 0,0 1,-1-2,-1 1,0 0,-5 7,-3 6,-1-2,-2 0,0 0,-1-2,-1 0,-1-1,-1-1,-12 8,-71 27,100-52,1 0,-1 0,0-1,0 1,1-1,-1 0,0 0,0 0,0 0,1 0,-1 0,0-1,0 1,1-1,-1 0,0 0,1 0,-1 0,1-1,-1 1,1 0,0-1,-1 0,1 0,0 1,0-1,0-1,1 1,-1 0,0 0,1-1,-1 1,1-1,0 1,0-1,0 1,0-1,0-2,0-2,1 1,0-1,0 1,0 0,1-1,0 1,0 0,1-1,0 1,0 0,0 0,1 0,0 1,0-1,0 1,1-1,0 1,0 0,0 0,0 1,4-3,13-14</inkml:trace>
  <inkml:trace contextRef="#ctx0" brushRef="#br0" timeOffset="12017.324">17102 558,'-58'42,"1"3,2 2,3 2,2 2,-8 14,55-62,-1 0,1 0,0 1,0-1,0 1,1 0,-1 0,1 0,0 0,0 0,0 0,1 0,-1 1,1-1,0 1,0-1,1 1,-1-1,1 1,0 0,0-1,1 1,-1-1,1 1,0-1,0 1,1-1,0 1,-1-1,1 0,0 0,1 0,-1 0,1 0,0-1,0 1,0-1,0 0,3 3,5-2,0 0,1-1,-1-1,1 1,0-2,-1 0,1 0,0-1,0 0,-1-1,1-1,0 0,-1 0,1-1,-1 0,0-1,0-1,0 0,-1 0,2-1,1 0,0-1,0 1,0-2,-1 0,0-1,-1 0,0 0,0-1,-1-1,0 0,-1 0,0-1,-1 0,0-1,-1 1,0-1,-1-1,-1 1,3-12,-7 19,-1-1,1 0,-2 1,1-1,-1 0,0 1,0-1,-1 1,0-1,0 1,0 0,-1 0,0 0,0 0,0 0,-1 0,0 1,0 0,-1 0,1 0,-1 0,0 1,0 0,-1 0,1 0,-1 0,0 1,0 0,0 1,0-1,-1 1,1 0,-1 0,1 1,-1 0,1 0,-1 1,0 0,0 0,-18-1</inkml:trace>
  <inkml:trace contextRef="#ctx0" brushRef="#br0" timeOffset="12238.657">17469 756,'-14'33,"-5"17,0-1</inkml:trace>
  <inkml:trace contextRef="#ctx0" brushRef="#br0" timeOffset="12520.094">17469 220,'0'0</inkml:trace>
  <inkml:trace contextRef="#ctx0" brushRef="#br0" timeOffset="12716.481">17554 1010,'246'-299,"-213"272,-32 27,0 0,-1 0,1 0,0 1,0-1,0 0,-1 1,1-1,0 1,-1-1,1 0,0 1,-1 0,1-1,-1 1,1-1,0 1,-1 0,1-1,-1 1,0 0,1-1,-1 1,0 0,1 0,-1-1,0 1,0 0,0 0,0 0,0 0,1-1,-1 1,-1 0,1 0,0 0,0-1,0 1,0 0,-1 0,1 0,0-1,-1 1,-4 66,3-55,0-1,0 1,2 0,-1-1,1 1,1 0,0 0,1-1,0 1,0-1,2 1,-1-1,6 10,-7-18,-1-1,2 1,-1 0,0-1,0 0,1 1,-1-1,1 0,0 0,0-1,-1 1,1 0,0-1,0 0,1 0,-1 0,0 0,0 0,1-1,-1 1,0-1,0 0,1 0,-1 0,0 0,1-1,-1 1,0-1,0 0,1 0,-1 0,0 0,0-1,3-1,89-72,-5-70,-79 130</inkml:trace>
  <inkml:trace contextRef="#ctx0" brushRef="#br0" timeOffset="12965.424">18513 220,'-4'39,"-8"36,0 15,1-3,2-7,4-12,1-12,3-12,0-8,1-5,1-4,0-1,-1 0,0-5</inkml:trace>
  <inkml:trace contextRef="#ctx0" brushRef="#br0" timeOffset="13221.086">18203 531,'38'4,"37"8,16 0,-4-1,-11-3,-14-2,-18-2</inkml:trace>
  <inkml:trace contextRef="#ctx0" brushRef="#br0" timeOffset="13603.989">19332 418,'-4'38,"-8"42,0 16,1 2,-2-6,0-14,4-11,2-12,3-10,2-8,2-6,0-3,-5-6,0-8</inkml:trace>
  <inkml:trace contextRef="#ctx0" brushRef="#br0" timeOffset="13865.796">19219 361,'35'-10,"1"1,0 1,0 2,0 2,1 2,-1 1,1 1,-1 2,1 2,-1 1,0 2,-1 2,1 1,-2 1,4 4,-32-13,1 1,-1 0,1 1,-1 0,0 0,-1 0,1 0,-1 1,1 0,-1 0,-1 1,1-1,-1 1,0 0,0 0,-1 1,0-1,0 1,0-1,-1 1,0 0,0 0,-1 0,0 0,0 0,-1 1,1-1,-2 0,1 0,-1 0,0 0,-1 1,1-1,-1-1,-1 1,1 0,-3 3,-8 3,-2-1,1 0,-2-1,0 0,0-1,0-1,-2-1,1 0,-1-1,0-1,0-1,0 0,-1-1,-6-1,-2 4,0-2,0-1,0-1,0-1,-1-2,1-1,-1-1,-24-5,24 1</inkml:trace>
  <inkml:trace contextRef="#ctx0" brushRef="#br0" timeOffset="15769.944">0 1743,'584'-27,"-137"15,209-7,-190-6,219 13,14-5,-133-16,-342 14,242-13,262 3,152 29,-343-28,122 16,-151 15,-237 5,560-8,-324-27,1 15,203-23,29-4,-154 12,192-3,-86 20,225-5,-294 13,-54-25,-106 14,148-5,-20-9,278-2,-344 13,-229 3,62 14,-122 0,16-1,-228 0</inkml:trace>
  <inkml:trace contextRef="#ctx0" brushRef="#br0" timeOffset="16301.111">20377 615,'-10'-5,"2"-1,7 0,8 1,4-3,-6-1,-8 2,-3 6,-2 4</inkml:trace>
  <inkml:trace contextRef="#ctx0" brushRef="#br0" timeOffset="16704.321">20433 982,'-5'-5,"-6"4,-6 1,-1 6,4 1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7:49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2794 841,'-57'412,"51"-400,0-30,7-6,1 0,1 0,1 0,1 1,2 0,0 0,1 0,1 1,1 0,1 1,1 0,1 0,1 2,1 0,15-16,104-115,-128 144,-2 2,-1 1,1-1,0 0,1 1,-1 0,0 0,1 0,0 1,0-1,0 1,0 0,0 0,5 0,-8 3,0 1,0 0,0 0,0 0,-1 0,1 0,-1 0,1 0,-1 0,0 1,1-1,-1 0,0 1,-1-1,1 1,0-1,-1 1,0 0,1-1,-1 1,0-1,0 1,0 0,-1-1,0 3,1 0,-11 112,14-75,5-29</inkml:trace>
  <inkml:trace contextRef="#ctx0" brushRef="#br0" timeOffset="248.798">3500 785,'-15'22,"1"1,1 0,1 1,1 0,1 1,1 1,2-1,0 1,2 1,1-1,0 5,3-28,1 0,-1 1,1-1,0 0,0 0,0 1,0-1,1 0,-1 0,1 1,0-1,0 0,0 0,0 0,0 0,1 0,-1 0,1 0,0 0,0-1,0 1,0-1,1 0,-1 1,1-1,-1 0,1 0,0 0,-1-1,1 1,0-1,0 1,0-1,1 0,-1 0,0-1,0 1,0-1,1 1,-1-1,0 0,1 0,-1 0,0-1,0 1,1-1,-1 0,0 0,2-1,8-6,0 0,-1-1,0-1,-1 1,0-2,-1 0,0 0,0-1,-2 0,1-1,-1 0,-1 0,-1-1,1 1,-2-2,0 1,2-12,-5 19,0 0,-1 0,0 0,0 0,0 0,-1 0,0-1,0 1,-1 0,0 0,-1 0,1 0,-1 0,0 0,-1 0,0 1,0-1,0 1,-1 0,0 0,0 0,0 0,-1 1,0-1,0 1,0 1,-1-1,0 1,0 0,0 0,-15-3</inkml:trace>
  <inkml:trace contextRef="#ctx0" brushRef="#br0" timeOffset="584.459">4064 305,'-73'388,"67"-356,2-1,1 1,1 0,1 0,2-1,2 1,0 0,4 8,12 87,-18-116</inkml:trace>
  <inkml:trace contextRef="#ctx0" brushRef="#br0" timeOffset="830.272">3697 756,'48'0,"35"-5,8-1,-1-5,-12 0,-14 1,-14 3,-9 2,-8 2,-9 2</inkml:trace>
  <inkml:trace contextRef="#ctx0" brushRef="#br0" timeOffset="1481.697">4488 699,'-31'29,"2"2,1 1,1 0,2 2,-5 12,12 19,19-64,1 0,0 0,-1 0,1 0,0 0,-1-1,1 1,0 0,0-1,0 1,-1-1,1 0,0 1,0-1,0 0,0 0,0 0,0-1,0 1,0 0,-1-1,1 1,0-1,0 0,0 1,-1-1,1 0,0 0,-1 0,1 0,-1 0,2-2,-1 2,188-127,-172 114,33-26,-49 69,-18 68,16-94,0 0,0 0,0 0,1 0,-1 0,1 0,0 0,0 0,0 0,0 0,0 0,1-1,-1 1,1 0,0-1,0 0,0 1,0-1,0 0,0 0,0 0,1 0,-1 0,1-1,0 1,-1-1,1 1,0-1,0 0,1 0,5 1,0-1,0 0,0 0,0-1,0 0,0 0,1-1,-2-1,1 1,0-2,0 1,0-1,-1 0,0-1,0 0,0 0,0-1,0 0,1-2,128-121,-106 90,-2-1,-1-1,-2-2,-2-1,-2-1,4-15,27-142,-52 198,1 0,-1 0,0-1,0 1,0-1,0 1,-1-1,1 1,-1-1,0 1,0-1,0 1,0-1,-1 1,1-1,-1 1,0-1,0 1,0-1,-1 1,1 0,-1 0,0 0,0 0,0 0,0 0,0 0,-1 1,1-1,-1 1,0 0,0-1,0 1,0 1,0-1,0 0,0 1,-1-1,0 3,-1 0,1 1,-1-1,1 1,0 0,0 0,0 0,0 1,0-1,0 1,1 0,-1 0,1 1,0-1,0 1,0-1,0 1,1 0,-1 0,1 0,0 0,0 1,1-1,-1 0,1 1,0-1,0 1,0-1,1 1,0 0,0-1,0 1,-8 29,2-1,2 1,1 0,1 0,2 0,2 0,3 17,3-6,68 304,-58-299,-16-50</inkml:trace>
  <inkml:trace contextRef="#ctx0" brushRef="#br0" timeOffset="1731.309">4798 502,'38'14,"37"6,11-2,-5-3,-12 0,-12-2,-11-4,-9-2,-11-4</inkml:trace>
  <inkml:trace contextRef="#ctx0" brushRef="#br0" timeOffset="1983.462">5503 785,'0'28,"0"11</inkml:trace>
  <inkml:trace contextRef="#ctx0" brushRef="#br0" timeOffset="2151.607">5503 418,'0'0</inkml:trace>
  <inkml:trace contextRef="#ctx0" brushRef="#br0" timeOffset="2428.591">5729 898,'9'-39,"1"2,2 0,1 0,2 1,2 1,8-13,-20 39,-4 5,1 0,-1 1,1-1,0 1,0 0,0 0,1 0,-1 0,1 0,-1 0,1 0,0 1,0-1,0 1,1 0,1-1,-3 4,0 1,0-1,0 1,0 0,-1-1,1 1,-1 0,1 0,-1 0,0 0,0 0,1 1,-1-1,-1 0,1 0,0 1,-1-1,1 0,-1 1,0-1,1 1,-1-1,-1 1,1-1,0 0,0 1,-1 1,1 0,0 12,-1-10,0 0,0-1,0 1,1 0,0 0,0-1,1 1,-1 0,1 0,1-1,-1 1,1-1,0 1,0-1,0 0,1 1,0-1,0 0,0-1,0 1,1-1,0 1,0-1,0 0,1 0,-1-1,1 0,0 1,0-1,4 1,-3-5,1 0,-1 0,1-1,-1 0,0-1,0 1,0-1,0 0,0-1,-1 1,0-1,1 0,-1-1,-1 1,1-1,-1 0,1 0,-1 0,-1-1,1 1,-1-1,0 0,2-5,16-20,-8 15</inkml:trace>
  <inkml:trace contextRef="#ctx0" brushRef="#br0" timeOffset="2969.367">6632 558,'-22'6,"0"0,1 2,0 0,0 1,1 1,0 1,0 1,2 1,-1 0,2 1,-4 4,19-17,0 1,1-1,-1 0,0 0,0 1,0-1,1 1,-1 0,1-1,-1 1,1 0,0 0,0 0,-1 0,2 0,-1 0,0 0,0 0,0 1,1-1,0 0,-1 0,1 1,0-1,0 0,0 0,0 1,0-1,1 0,-1 0,1 1,0-1,-1 0,1 0,0 0,0 0,0 0,0 0,1 0,-1 0,1 0,-1-1,1 1,-1-1,1 1,0-1,0 1,0-1,0 0,0 0,0 0,0 0,0 0,1 0,10 0,-1-1,1 0,0-1,-1 0,1-1,-1-1,0 0,1 0,-1-1,-1-1,1 0,-1-1,1 0,-2 0,9-7,44-20,-56 29,-1 1,0 0,1 0,0 0,-1 1,1 0,0 1,0-1,0 1,0 0,1 1,-1 0,0 0,0 1,0 0,0 0,0 0,0 1,0 0,0 0,0 1,-1 0,1 0,-1 1,0-1,0 1,0 1,-1-1,1 1,-1 0,0 0,-1 1,1-1,-1 1,0 0,1 2,11 32,-1 1,-2 0,-2 1,-2 0,1 21,-3-25,-2-17,-2 0,0 1,-2 0,0-1,-2 1,0 0,-1-1,-1 1,-1-1,-1 0,-1 0,-1 0,-1-1,-9 18,6-20,0-1,0-1,-2 0,0 0,-1-1,0-1,-1 0,-1-1,0-1,-1-1,0 0,0-1,-2 0,1-2,-1 0,0-1,0-1,-4-1,20-3,0-1,0 0,-1 0,1 0,-1 0,1 0,-1-1,1 0,-1 0,1 0,-1 0,1 0,-1-1,1 1,0-1,-1 0,1 0,0 0,-1-1,1 1,0-1,0 0,0 0,0 0,1 0,-1 0,0-1,1 1,0-1,-1 1,1-1,0 0,0 0,1 0,-1 0,1 0,-1-1,1 1,0 0,0-1,0 1,1-1,-1 1,1-1,0 1,0-2,3-14,0 1,2 0,0-1,1 2,1-1,0 1,1 0,1 0,1 1,1-1,-3 3,23-34,1 1,3 1,1 2,2 1,3 2,29-23,-38 39,-5 7</inkml:trace>
  <inkml:trace contextRef="#ctx0" brushRef="#br0" timeOffset="-2084.074">875 531,'-5'48,"-2"39,-3 11,-2-3,3-12,2-11,-3-12,2-13,0-8,3-7,-3-4,0-1,1-2,-3-4,1-1,1-4</inkml:trace>
  <inkml:trace contextRef="#ctx0" brushRef="#br0" timeOffset="-1767.114">198 643,'878'-189,"-732"156,-145 33,0 0,0-1,0 1,0 0,0 0,0 0,0-1,0 1,0 0,0 0,0 0,0 0,0 1,0-1,0 0,0 0,-1 1,1-1,0 0,0 1,0-1,0 1,0-1,-1 1,1-1,0 1,0 0,-1-1,1 1,0 0,-1 0,1 0,-1-1,1 1,-1 0,1 0,-1 0,0 0,1 0,-1 0,0 0,0 0,0 0,0 0,0 0,0-1,0 1,0 0,0 0,0 0,0 0,-1 1,-6 15</inkml:trace>
  <inkml:trace contextRef="#ctx0" brushRef="#br0" timeOffset="-1517.221">169 1292,'33'0,"51"-9,19-4,2-4,-6 1,-12 3,-15-1,-10 2,-12 2,-8-1,-7 2,-5 1,-8 3</inkml:trace>
  <inkml:trace contextRef="#ctx0" brushRef="#br0" timeOffset="-949.58">1383 728,'79'-26,"-11"6,0-3,-2-3,0-3,-3-3,58-38,-109 61,0 1,-1-2,0 0,-1 0,0-1,-1 0,0 0,-1-1,0-1,-1 1,0-1,-1 0,0-1,-1 0,-4 12,0 1,0 0,-1-1,1 1,0-1,-1 1,1-1,-1 1,1-1,-1 1,0-1,0 1,1-1,-1 0,0 1,0-1,-1 1,1-1,0 1,0-1,-1 0,1 1,-1-1,0 1,1 0,-1-1,0 1,0-1,0 1,0 0,0 0,0 0,0-1,0 1,0 0,-1 0,1 1,0-1,-1 0,1 0,0 1,-1-1,1 0,-1 1,1 0,-1-1,0 1,1 0,-1 0,1 0,-1 0,0 0,1 0,-1 0,1 0,-1 1,1-1,-1 1,1-1,-1 1,1 0,-1-1,1 1,0 0,-1 0,1 0,-13 13,1 0,1 1,0 1,1 0,1 0,0 1,2 0,-1 1,2-1,1 2,-3 10,-12 42,4 0,2 1,4 0,1 25,-39 204,44-279,-2-1,0 0,-2 0,0-1,-1 0,-1 0,-3 1,11-15,0-1,-1-1,0 1,0 0,0-1,0 0,-1 0,1 0,-1-1,0 1,0-1,-1 0,1 0,-1-1,1 0,-1 0,0 0,0-1,0 0,0 0,0 0,0-1,0 0,0 0,0 0,0-1,0 0,-2-1,-1-2,1 0,0-1,0 0,0 0,1-1,0 0,0 0,0-1,1 0,0 0,0 0,1-1,0 0,0 0,1 0,0-1,0 1,1-1,0 0,1 0,0 0,0-1,1 1,0 0,1-1,0 1,0 0,1-1,0 1,1 0,1-6,4 2,1 1,0-1,1 2,1-1,-1 1,2 1,-1-1,2 2,-1 0,1 0,1 1,-1 0,1 1,1 1,-1 0,1 1,0 0,0 1,0 1,12-2,22-10,252-49,-276 56</inkml:trace>
  <inkml:trace contextRef="#ctx0" brushRef="#br0" timeOffset="7637.014">12050 191,'26'-1,"-1"-2,0 0,0-2,0-1,0-1,-1-1,0-1,-1-1,0-1,0-1,-1-1,-1-1,0-1,-1 0,10-12,-30 26,0 0,0 0,0 1,1-1,-1 0,0 0,1 0,-1 0,0 1,1-1,-1 0,1 0,-1 1,1-1,0 0,-1 1,1-1,0 0,0 1,-1-1,1 1,0-1,0 1,-1 0,1-1,0 1,0 0,0 0,0-1,0 1,0 0,0 0,-1 0,1 0,0 0,0 0,0 0,0 1,0-1,0 0,0 0,-1 1,1-1,0 0,0 1,0-1,-1 1,1-1,0 1,0 0,-1-1,1 1,-1-1,1 1,0 0,-1 0,1-1,-1 1,0 0,1 0,-1 0,3 21,-1 0,0 0,-2 1,-1-1,-1 0,0 0,-3 8,0 4,-12 84,-5-1,-5-1,-5-1,-5-2,-32 65,60-154,-2-1,0 0,-1 0,-1-1,-1-1,-1 0,0-1,-2-1,-1 0,0-1,-1-1,-1-1,0-1,-6 3,23-16,1-1,-1 0,0 1,1-1,-1 0,0 0,0 0,0 0,0-1,1 1,-1-1,0 0,0 0,0 0,0 0,0-1,0 1,0-1,0 1,0-1,0 0,1 0,-1 0,0-1,1 1,-1-1,1 1,-1-1,1 0,0 0,0 0,0 0,0 0,0-1,0 1,0 0,1-1,-1 0,1 1,0-1,0 0,-3-13,0 0,2 0,0 0,0 0,2 0,0 0,1 0,0 0,2 0,-1 0,2 0,0 0,1 1,1 0,6-11,0 3,1 1,1 1,1 0,1 1,1 1,1 0,0 1,1 1,1 1,10-6,-17 12,0 0,1 1,0 0,0 1,1 1,0 0,0 1,1 0,0 2,0 0,0 0,0 2,1 0,-1 1,1 0,-1 1,1 1,-1 1,1 0,14 5,-7 0</inkml:trace>
  <inkml:trace contextRef="#ctx0" brushRef="#br0" timeOffset="7831.092">12841 756,'-5'33,"3"12,3-7,0-15,0-11</inkml:trace>
  <inkml:trace contextRef="#ctx0" brushRef="#br0" timeOffset="8030.333">12813 332,'0'0</inkml:trace>
  <inkml:trace contextRef="#ctx0" brushRef="#br0" timeOffset="8312.291">13518 558,'-24'39,"-22"26,-8 8,0-4,9-9,8-15,10-10,5-11,1-10,4-7</inkml:trace>
  <inkml:trace contextRef="#ctx0" brushRef="#br0" timeOffset="8563.356">13180 587,'38'19,"28"11,6 6,-8 1,-11-6,-9-3,-7-7,-10-1,-5-5,-7 0,0-2,-3-4</inkml:trace>
  <inkml:trace contextRef="#ctx0" brushRef="#br0" timeOffset="8805.742">13885 812,'10'-6,"19"-9,-1-1,-1-1,0-2,-2-1,0 0,20-24,-43 44,-1-1,1 0,-1 0,0 0,1 0,-1 0,0 0,0 0,0 0,0-1,0 1,0 0,0-1,0 1,0-1,-1 1,1-1,-1 1,1-1,-1 0,1 1,-1-1,0 1,0-1,0 0,0 1,0-1,0 0,0 1,-1-1,1 0,0 1,-1-1,0 1,1-1,-1 1,0-1,0 1,1 0,-1-1,0 1,-1 0,1-1,0 1,0 0,0 0,-1 0,1 0,0 0,-1 1,1-1,-1 0,1 1,-1-1,0 1,0-1,-14 0,0 2,0-1,0 2,0 0,1 1,-1 1,1 0,0 1,0 1,1 0,-1 1,1 0,1 1,-1 1,2 0,-1 1,-2 4,10-10,0 0,0 1,0-1,1 1,0 1,0-1,1 0,-1 1,1 0,0 0,1 0,-1 0,1 0,1 0,-1 1,1-1,0 1,0-1,1 1,0-1,0 1,1-1,-1 1,1-1,1 1,-1-1,1 0,0 0,1 0,-1 0,1 0,1 0,-1 0,1-1,0 0,0 0,0 0,1 0,-1-1,1 1,0-1,1 0,-1-1,1 0,1 1,7 2,-1-1,0-1,1 0,0-1,0-1,0 0,0-1,0 0,1-1,-1 0,0-2,0 0,0 0,0-1,9-4,1 0</inkml:trace>
  <inkml:trace contextRef="#ctx0" brushRef="#br0" timeOffset="9096.677">14422 671,'-12'14,"2"0,0 1,1 0,0 0,1 1,1 0,1 0,0 0,1 1,0 0,2 0,0 1,1-1,1 1,0 4,1-19,1-1,0 1,0 0,0 0,0 0,0-1,0 1,1 0,-1-1,1 1,0-1,0 0,0 0,0 1,0-1,0 0,1-1,-1 1,1 0,-1-1,1 1,-1-1,1 0,0 0,0 0,0 0,0-1,-1 1,1-1,0 1,0-1,0 0,0 0,0 0,0-1,0 1,0-1,0 0,0 0,0 0,114-48,-98 38,-1-1,0-1,-1-1,0 0,-1-1,-1-1,-1 0,13-18,-8 7,87-151,-101 169,-1-1,-1 0,0 0,0-1,-1 1,0 0,-1-1,0 1,-1-1,0 1,-1-1,0 1,0-1,-1 1,-1 0,0 0,0 0,-1-2,2 8,0 0,-1 0,1 0,-1 0,0 0,0 0,0 1,0-1,-1 1,1 0,-1 0,0 0,0 0,0 1,0 0,0 0,-1 0,1 0,-1 1,1-1,-1 1,0 0,1 1,-1-1,0 1,0 0,1 0,-1 0,-1 1,-4 0,1 1,-1 0,0 1,1-1,-1 2,1 0,0 0,0 0,1 1,0 1,-1-1,1 1,-4 5,4-1,-1 1,2 0,-1 0,1 1,1 0,0 0,1 0,1 1,0 0,0 0,1 0,1 0,0 0,1 1,0-1,1 1,0-1,2 1,-1-1,2 0,-1 0,2 0,0 0,0 0,1-1,1 1,0-2,1 1,0 0,5 4,2 6,1 0,1 0,0-1,2-1,1-1,0-1,2 0,0-2,0 0,2-2,0 0,6 2,151 56,-161-67</inkml:trace>
  <inkml:trace contextRef="#ctx0" brushRef="#br0" timeOffset="5518.514">8241 587,'-25'5,"0"0,1 2,-1 1,1 1,1 1,0 1,0 1,1 1,0 1,2 1,-1 0,2 2,-1 2,16-17,0 1,0 0,0 1,0-1,1 1,0-1,0 1,0 0,0 0,0 1,1-1,0 0,0 1,0 0,0-1,1 1,0 0,0 0,0 0,1-1,-1 1,1 0,0 0,1 0,-1 0,1 0,0 0,0 0,1-1,-1 1,1 0,0-1,0 1,0-1,1 0,0 0,0 0,1 2,1-3,0 1,0 0,0-1,1 0,-1 0,1-1,0 1,0-1,0 0,0-1,0 0,0 0,0 0,0 0,1-1,-1 0,0-1,0 1,0-1,0 0,1-1,-1 0,-1 0,1 0,0 0,0-1,-1 0,1 0,16-10,-1 0,0-2,-1 0,0-1,-2-1,6-7,-14 17,-1-1,0-1,-1 1,0-2,0 1,-1-1,0 0,-1 0,0-1,-1 1,0-1,0-1,-1 1,-1-1,0 1,-1-1,0 0,0 0,-2 0,1-6,-1 18,0-1,-1 0,1 0,0 1,0-1,0 0,0 0,-1 1,1-1,0 0,-1 1,1-1,-1 0,1 1,-1-1,1 1,-1-1,1 1,-1-1,1 1,-1-1,0 1,1-1,-1 1,0 0,1-1,-1 1,0 0,1 0,-1 0,0-1,0 1,1 0,-1 0,0 0,0 0,1 0,-1 0,0 1,0-1,1 0,-1 0,0 0,0 1,1-1,-1 0,0 1,1-1,-1 0,0 1,1-1,-1 1,1-1,-1 1,-27 32,25-27,0 1,0 0,1-1,0 1,0 1,1-1,0 0,0 0,1 0,0 1,0-1,1 0,0 0,0 1,0-1,1 0,0 0,1-1,-1 1,1 0,1-1,-1 1,1-1,0 0,1 0,-1-1,1 1,0-1,1 0,-1-1,1 1,0-1,0 0,5 3,1-1,0 0,0-1,0-1,1 0,0-1,-1 0,1 0,0-2,0 1,0-2,1 0,-1 0,0-2,0 1,0-1,-1-1,1-1,0 0,-1 0,0-1,0-1,10-6,20-16,-1-2,-1-2,-2-1,-2-3,-1 0,-1-3,-3 0,-1-2,-2-2,12-25,-27 44,0-1,-3 0,0 0,-1-1,-1-1,-2 1,-1-1,-1 0,-1-1,-2 25,0 1,0-1,-1 0,1 1,-1-1,1 0,-1 0,0 1,0-1,0 0,-1 0,1 1,-1-1,1 0,-1 1,0-1,0 1,0-1,0 1,-1-1,1 1,-1 0,1 0,-1-1,0 1,0 0,0 0,0 1,0-1,0 0,-1 1,1-1,0 1,-1 0,1 0,-1 0,0 0,1 0,-1 1,0-1,1 1,-1-1,0 1,1 0,-1 0,0 1,0-1,1 0,-1 1,0-1,1 1,-2 1,-9 7,-1 1,2 1,0 0,0 1,1 1,0-1,1 2,1-1,0 1,1 1,0-1,1 2,1 0,-11 21,2 0,2 1,2 1,1 0,2 0,1 1,2 0,2 0,3 41,-1-69,1-1,0 1,1-1,1 1,-1-1,2 0,0 1,0-1,1-1,0 1,1 0,0-1,0 0,2 0,-1-1,1 1,0-1,1-1,0 1,0-2,1 1,0-1,0 0,1-1,0 0,0 0,1-1,-1-1,1 0,0 0,0-1,0 0,3-1,0-1,0-2,-1 0,1-1,0 0,-1-1,0-1,1 0,-1 0,-1-1,1-1,-1 0,0-1,0-1,-1 1,0-2,0 1,-1-2,0 1,-1-1,0-1,2-3,-5 5,1 0,-1 0,-1-1,0 0,0 0,-1 0,0 0,0-1,-2 1,1-1,-1 0,-1 0,0 0,0 0,-1 0,-1 0,0-1,0 2,-1-1,0 0,-1 0,0 0,-1 1,0 0,-1 0,-3-5,2 7,0-1,-1 1,0 1,0 0,-1 0,0 0,0 1,-1 0,0 0,0 1,0 1,0-1,-1 1,0 1,0 0,0 0,0 1,0 0,0 1,-1 0,1 1,0 0,-1 0,1 1,-9 2,4 0,0-1,0 2,1 0,-1 0,1 2,0 0,1 0,0 1,-9 6,-5 3</inkml:trace>
  <inkml:trace contextRef="#ctx0" brushRef="#br0" timeOffset="5864.58">9624 531,'-20'5,"0"1,1 1,0 1,0 1,1 0,1 2,-1 0,1 0,1 2,0 0,1 1,1 1,0 0,1 0,-7 12,18-22,0-1,0 1,1 0,-1 0,1 0,0 0,1 0,-1 0,1 0,0 0,0 0,1 0,-1 0,1 0,0 0,0 0,1 0,0-1,0 1,0 0,0-1,1 1,-1-1,1 0,0 0,1 0,-1 0,1-1,-1 1,1-1,0 0,0 0,5 2,-1 1,0-1,1 0,-1 0,1-1,1 0,-1 0,0-1,1-1,0 1,0-2,-1 1,1-1,0-1,0 0,0 0,0-1,2 0,1-4,0 0,-1-1,0 0,0-1,0 0,-1-1,0 0,-1-1,1 0,-2-1,1 0,-1 0,-1-1,0 0,-1-1,6-12,-9 18,0-1,-1 0,0 0,-1 0,0-1,0 1,0 0,-1-1,0 1,-1-1,1 0,-1 1,-1-1,0 1,0-1,0 1,-1-1,0 1,0 0,-1 0,0 0,0 0,-1 0,0 1,0-1,0 1,-1 0,0 0,0 1,0 0,-1 0,0 0,0 0,0 1,-1 0,1 0,-1 1,0 0,0 0,-5-1,-9 1</inkml:trace>
  <inkml:trace contextRef="#ctx0" brushRef="#br0" timeOffset="6514.146">9963 643,'-1'7,"0"0,1 1,-1-1,2 1,-1-1,1 1,0-1,1 0,-1 1,1-1,1 0,0 0,3 6,-5-10,0 0,1-1,0 1,-1 0,1-1,0 1,1-1,-1 0,0 1,1-1,-1 0,1 0,-1-1,1 1,0 0,0-1,0 0,0 0,0 0,0 0,0 0,0 0,0-1,1 0,-1 1,0-1,0-1,0 1,1 0,-1-1,0 1,2-2,7-3,-1 0,0 0,-1-2,1 1,-1-1,0-1,-1 0,9-9,30-23,58-37,-105 77,1 0,0 0,0 1,0-1,-1 0,1 0,0 1,0-1,-1 1,1 0,0-1,-1 1,1 0,-1 0,1 0,-1 0,1 0,-1 1,0-1,0 0,1 1,-1-1,0 0,0 1,0-1,-1 1,1 0,0-1,0 1,-1 0,1-1,-1 1,0 0,1 0,-1 0,0-1,0 1,0 0,0 0,-1 0,1-1,0 1,-1 0,7 20,-5-18,1 1,0-1,0 0,1 1,-1-1,1 0,0-1,0 1,1 0,-1-1,0 0,1 0,0 0,0 0,0 0,0-1,1 0,-1 0,0 0,1 0,-1-1,1 1,0-1,0 0,-1-1,1 1,3-1,3 0,0-1,0 0,1-1,-2 0,1 0,0-1,0-1,-1 0,0 0,0-1,6-4,8-6,-1 0,-1-2,-1 0,0-2,-1 0,-1-1,13-19,-8 13,-2-2,0 0,-2-2,-1 0,-2-1,0-1,-3 0,0-2,-2 1,-2-1,-1-1,-2 0,0-3,-9-40,2 77,0 0,0-1,0 1,0 0,0-1,0 1,0 0,-1-1,1 1,-1 0,1-1,-1 1,1 0,-1 0,0 0,1 0,-1-1,0 1,0 0,0 0,0 0,0 1,0-1,0 0,0 0,0 1,0-1,0 0,-1 1,1-1,0 1,-1-1,1 1,0 0,0 0,-1-1,1 1,0 0,-1 0,1 0,0 1,-1-1,1 0,0 0,-1 1,1-1,0 1,0-1,-1 1,1-1,0 1,0 0,0 0,-6 5,1 0,0 1,1 0,-1 0,2 0,-1 1,1 0,0 0,0 0,1 0,0 1,1-1,0 1,0-1,1 1,0 0,0 0,1 6,-5 19,-2 6,2 0,1 1,2-1,2 1,2-1,3 19,75 269,-80-328,0 0,0 0,0-1,0 1,0 0,0 0,0-1,-1 1,1 0,0 0,0 0,0-1,0 1,-1 0,1 0,0 0,0 0,0 0,-1-1,1 1,0 0,0 0,-1 0,1 0,0 0,0 0,-1 0,1 0,0 0,0 0,-1 0,1 0,0 0,0 0,-1 0,1 0,0 0,0 0,-1 0,1 0,0 0,0 1,0-1,-1 0,1 0,0 0,0 0,0 0,-1 1,1-1,0 0,0 0,0 1,-8-12</inkml:trace>
  <inkml:trace contextRef="#ctx0" brushRef="#br0" timeOffset="6762.153">10555 332,'43'0,"29"0,12 5,-4 2,-6-1,-6-1,-4 3,-10 1,-3-2,-6-2,-5-1,-11-3</inkml:trace>
  <inkml:trace contextRef="#ctx0" brushRef="#br0" timeOffset="11701.373">16002 841,'4'277,"-4"-261,0-6,1 0,-1 0,-1 0,0 0,0 0,-1 0,0 0,-1-1,0 1,-1-1,0 0,0 0,-1 0,0 0,-3 2,7-10,0 0,0 0,0-1,0 1,-1-1,1 1,0-1,0 1,-1-1,1 0,0 1,-1-1,1 0,0 0,-1 0,1 0,0 0,-1-1,1 1,0 0,-1-1,1 1,0 0,-1-1,1 0,0 1,0-1,0 0,0 0,0 1,0-1,0 0,0 0,0 0,0 0,0 0,0 0,1-1,-1 1,1 0,-1 0,0 0,1-1,0 1,-21-59,22 41,2 0,0 1,1-1,1 0,1 1,0 0,1 0,1 1,1 0,1 0,0 1,1 0,1 1,0 0,13-11,-14 12,18-24,1 1,3 2,0 1,3 1,0 2,2 2,1 1,2 2,0 2,1 2,2 1,-41 19,0 1,-1-1,1 0,0 1,0 0,1 0,-1 0,0 0,0 0,0 1,1-1,-1 1,0 0,1 0,-1 0,0 0,1 1,-1 0,0-1,0 1,0 0,1 0,-1 1,0-1,-1 1,1-1,0 1,0 0,-1 0,1 0,-1 0,1 1,-1 0,2 8,-1 0,-1 0,0 1,0-1,-1 1,0-1,-1 1,-1 0,0-1,0 1,-1-1,-1 0,0 0,0 1,-1-2,-1 1,0 0,-5 7,-3 6,-1-2,-2 0,0 0,-1-2,-1 0,-1-1,-1-1,-12 8,-71 27,100-52,1 0,-1 0,0-1,0 1,1-1,-1 0,0 0,0 0,0 0,1 0,-1 0,0-1,0 1,1-1,-1 0,0 0,1 0,-1 0,1-1,-1 1,1 0,0-1,-1 0,1 0,0 1,0-1,0-1,1 1,-1 0,0 0,1-1,-1 1,1-1,0 1,0-1,0 1,0-1,0-2,0-2,1 1,0-1,0 1,0 0,1-1,0 1,0 0,1-1,0 1,0 0,0 0,1 0,0 1,0-1,0 1,1-1,0 1,0 0,0 0,0 1,4-3,13-14</inkml:trace>
  <inkml:trace contextRef="#ctx0" brushRef="#br0" timeOffset="12017.324">17102 558,'-58'42,"1"3,2 2,3 2,2 2,-8 14,55-62,-1 0,1 0,0 1,0-1,0 1,1 0,-1 0,1 0,0 0,0 0,0 0,1 0,-1 1,1-1,0 1,0-1,1 1,-1-1,1 1,0 0,0-1,1 1,-1-1,1 1,0-1,0 1,1-1,0 1,-1-1,1 0,0 0,1 0,-1 0,1 0,0-1,0 1,0-1,0 0,3 3,5-2,0 0,1-1,-1-1,1 1,0-2,-1 0,1 0,0-1,0 0,-1-1,1-1,0 0,-1 0,1-1,-1 0,0-1,0-1,0 0,-1 0,2-1,1 0,0-1,0 1,0-2,-1 0,0-1,-1 0,0 0,0-1,-1-1,0 0,-1 0,0-1,-1 0,0-1,-1 1,0-1,-1-1,-1 1,3-12,-7 19,-1-1,1 0,-2 1,1-1,-1 0,0 1,0-1,-1 1,0-1,0 1,0 0,-1 0,0 0,0 0,0 0,-1 0,0 1,0 0,-1 0,1 0,-1 0,0 1,0 0,-1 0,1 0,-1 0,0 1,0 0,0 1,0-1,-1 1,1 0,-1 0,1 1,-1 0,1 0,-1 1,0 0,0 0,-18-1</inkml:trace>
  <inkml:trace contextRef="#ctx0" brushRef="#br0" timeOffset="12238.657">17469 756,'-14'33,"-5"17,0-1</inkml:trace>
  <inkml:trace contextRef="#ctx0" brushRef="#br0" timeOffset="12520.094">17469 220,'0'0</inkml:trace>
  <inkml:trace contextRef="#ctx0" brushRef="#br0" timeOffset="12716.481">17554 1010,'246'-299,"-213"272,-32 27,0 0,-1 0,1 0,0 1,0-1,0 0,-1 1,1-1,0 1,-1-1,1 0,0 1,-1 0,1-1,-1 1,1-1,0 1,-1 0,1-1,-1 1,0 0,1-1,-1 1,0 0,1 0,-1-1,0 1,0 0,0 0,0 0,0 0,1-1,-1 1,-1 0,1 0,0 0,0-1,0 1,0 0,-1 0,1 0,0-1,-1 1,-4 66,3-55,0-1,0 1,2 0,-1-1,1 1,1 0,0 0,1-1,0 1,0-1,2 1,-1-1,6 10,-7-18,-1-1,2 1,-1 0,0-1,0 0,1 1,-1-1,1 0,0 0,0-1,-1 1,1 0,0-1,0 0,1 0,-1 0,0 0,0 0,1-1,-1 1,0-1,0 0,1 0,-1 0,0 0,1-1,-1 1,0-1,0 0,1 0,-1 0,0 0,0-1,3-1,89-72,-5-70,-79 130</inkml:trace>
  <inkml:trace contextRef="#ctx0" brushRef="#br0" timeOffset="12965.424">18513 220,'-4'39,"-8"36,0 15,1-3,2-7,4-12,1-12,3-12,0-8,1-5,1-4,0-1,-1 0,0-5</inkml:trace>
  <inkml:trace contextRef="#ctx0" brushRef="#br0" timeOffset="13221.086">18203 531,'38'4,"37"8,16 0,-4-1,-11-3,-14-2,-18-2</inkml:trace>
  <inkml:trace contextRef="#ctx0" brushRef="#br0" timeOffset="13603.989">19332 418,'-4'38,"-8"42,0 16,1 2,-2-6,0-14,4-11,2-12,3-10,2-8,2-6,0-3,-5-6,0-8</inkml:trace>
  <inkml:trace contextRef="#ctx0" brushRef="#br0" timeOffset="13865.796">19219 361,'35'-10,"1"1,0 1,0 2,0 2,1 2,-1 1,1 1,-1 2,1 2,-1 1,0 2,-1 2,1 1,-2 1,4 4,-32-13,1 1,-1 0,1 1,-1 0,0 0,-1 0,1 0,-1 1,1 0,-1 0,-1 1,1-1,-1 1,0 0,0 0,-1 1,0-1,0 1,0-1,-1 1,0 0,0 0,-1 0,0 0,0 0,-1 1,1-1,-2 0,1 0,-1 0,0 0,-1 1,1-1,-1-1,-1 1,1 0,-3 3,-8 3,-2-1,1 0,-2-1,0 0,0-1,0-1,-2-1,1 0,-1-1,0-1,0-1,0 0,-1-1,-6-1,-2 4,0-2,0-1,0-1,0-1,-1-2,1-1,-1-1,-24-5,24 1</inkml:trace>
  <inkml:trace contextRef="#ctx0" brushRef="#br0" timeOffset="15769.944">0 1743,'584'-27,"-137"15,209-7,-190-6,219 13,14-5,-133-16,-342 14,242-13,262 3,152 29,-343-28,122 16,-151 15,-237 5,560-8,-324-27,1 15,203-23,29-4,-154 12,192-3,-86 20,225-5,-294 13,-54-25,-106 14,148-5,-20-9,278-2,-344 13,-229 3,62 14,-122 0,16-1,-228 0</inkml:trace>
  <inkml:trace contextRef="#ctx0" brushRef="#br0" timeOffset="16301.111">20377 615,'-10'-5,"2"-1,7 0,8 1,4-3,-6-1,-8 2,-3 6,-2 4</inkml:trace>
  <inkml:trace contextRef="#ctx0" brushRef="#br0" timeOffset="16704.321">20433 982,'-5'-5,"-6"4,-6 1,-1 6,4 1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5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11,'96'431,"-66"-306,-29-125,0 0,-1 1,1-1,0 0,0 0,-1 0,1 0,0 0,0 0,-1 0,1 0,0 0,0 0,-1 0,1 0,0 0,-1-1,1 1,0 0,-1 0,1-1,0 1,-1 0,1-1,0 1,-1-1,1 1,-1-1,1 1,-1-1,1 0,-1 1,0-1,1 1,-1-1,0 0,1 1,-1-1,0 0,0 0,0 1,1-1,-1 0,0 0,0 1,0-1,1-1,123-273,-22 19,-93 239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5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27,'48'-5,"40"-1,14-1,-5 2,-9 2,-16 6,-19 2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0,'9'0,"13"0,8 0,3 0,1 0,0 0,-2 0,-1 0,-1 0,-1 0,0 0,-1 0,0 0,0 0,0 0,-10 5,-7 2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6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0,'44'0,"32"0,9 0,-5 0,-17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255 112,'2'0,"0"0,0 0,-1 0,1 0,0 1,0-1,-1 0,1 1,0-1,-1 1,1-1,0 1,-1 0,1 0,-1 0,1 0,-1 0,0 0,1 0,-1 1,0-1,0 0,0 1,0-1,0 1,0-1,0 1,0-1,-1 1,1 0,0-1,-1 1,0 0,1-1,-1 2,25 117,-18-84,-2 0,-1 0,-2 0,-2 0,-2 19,1 7,-16 16,5-60</inkml:trace>
  <inkml:trace contextRef="#ctx0" brushRef="#br0" timeOffset="615.323">0 56,'167'-11,"69"-8,-148 6,-73 9,0 1,1 0,-1 2,1-1,0 2,-1 0,1 1,0 1,-1 0,7 3,0 1,-3-1</inkml:trace>
  <inkml:trace contextRef="#ctx0" brushRef="#br0" timeOffset="1051.819">622 508,'0'5,"0"11,0 7,0 5,0 3,0 0,0 0,0 0,0-1,0-6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8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29 121,'-18'194,"8"1,10 32,-1-269,2 0,2 1,2-1,9-35,-1 30,1 0,3 1,1 1,3 0,1 2,2 1,2 0,28-33,-50 71,-2 0,0 0,1 0,0 1,0-1,0 0,0 1,1 0,-1 0,1 0,0 0,0 1,0-1,0 1,0 0,1 0,-1 0,1 1,-1 0,1-1,-1 2,5-2,-6 5,-1 0,1 0,-1 0,0 1,0-1,-1 0,1 1,-1-1,1 1,-1-1,0 1,0 0,-1-1,1 1,-1 0,0 0,0 0,0-1,0 1,-2 4,2-1,14 113,-9-94</inkml:trace>
  <inkml:trace contextRef="#ctx0" brushRef="#br0" timeOffset="581.758">678 404,'-22'11,"-1"1,1 1,1 1,0 1,1 1,1 1,1 0,-15 19,27-32,1 0,0 1,0 0,0 1,0-1,1 1,0-1,0 1,1 0,0 1,0-1,0 1,1-1,-1 1,2 0,-1 0,1 0,0 0,0 0,1 0,0 0,1 0,-1 0,1 0,0 0,1 0,0 0,0-1,0 1,1 0,0-1,0 0,1 0,0 0,0 0,3 3,2-3,1-1,-1 0,1-1,0 0,1 0,-1-1,1-1,-1 0,1 0,0-1,0 0,0-1,0 0,-1-1,1 0,0 0,0-1,-1-1,1 0,-1 0,0-1,0-1,0 1,-1-2,1 1,-1-1,0-1,6-5,-10 7,0 0,0 0,0 0,0 0,-1-1,0 0,0 0,0 0,-1 0,0 0,0-1,-1 0,2-4,-4 8,1 1,0-1,-1 1,0-1,0 1,0-1,0 1,0-1,0 1,0-1,-1 1,1-1,-1 1,0-1,0 1,0 0,0-1,0 1,-1 0,1 0,0 0,-1 0,0 0,1 0,-1 0,0 1,0-1,0 1,0-1,0 1,-1 0,1 0,0 0,0 0,-1 0,1 0,-1 1,-1-1,-2-1,0 1,0-1,0 1,0 1,0-1,0 1,0 0,0 1,-1-1,1 1,0 1,1-1,-1 1,0 0,0 0,1 0,-4 3,32 3,18-18,-1-1,0-2,-1-2,-1-1,11-8,-31 15</inkml:trace>
  <inkml:trace contextRef="#ctx0" brushRef="#br0" timeOffset="915.121">1327 347,'-38'39,"-23"21,-5 7,3-5,4-7,6-3,7-7,8-5,4-10,4-5,2-2,1 0,5 1,7-4</inkml:trace>
  <inkml:trace contextRef="#ctx0" brushRef="#br0" timeOffset="1414.359">1214 687,'-163'318,"159"-308,19-42,7-2,3 0,0 1,2 2,1 1,2 1,1 1,1 2,1 1,1 2,3 0,-34 20,1-1,0 1,0 0,0 1,0-1,0 1,1-1,-1 1,1 1,-1-1,1 1,0-1,0 1,0 1,-1-1,1 1,0 0,0 0,0 0,0 0,0 1,0 0,0 0,-1 1,1-1,0 1,-1 0,1 0,-1 0,0 1,0 0,0 0,0 0,3 2,-5-2,1 0,0 0,-1 0,0 1,1-1,-1 0,-1 1,1 0,0-1,-1 1,0 0,0 0,0 0,0-1,-1 1,1 0,-1 0,0 0,0 0,-1 0,1 0,-1 0,0 0,0 0,0 0,0-1,-1 1,0 0,0-1,0 1,0-1,0 0,0 0,-2 2,-5 0,0 0,0-1,0 1,-1-2,1 1,-1-1,0-1,0 0,0 0,0-1,0 0,-1-1,1 0,0-1,0 0,0-1,0 1,0-2,0 0,0 0,1-1,-5-2,1-5</inkml:trace>
  <inkml:trace contextRef="#ctx0" brushRef="#br0" timeOffset="4034.601">1723 630,'53'-16,"-1"-2,0-2,-1-2,-2-3,0-2,-2-2,-1-1,-1-3,27-27,-63 53,-1 0,1 0,-1-1,-1 0,1-1,-1 1,-1-1,1-1,-2 0,1 1,-1-2,-1 1,0 0,0-1,-1 0,-1 0,1-5,-3 14,0 0,-1-1,1 1,-1 0,0 0,0-1,0 1,0 0,0 0,0 0,0 0,0 0,-1 1,1-1,-1 0,0 1,1-1,-1 1,0-1,0 1,0 0,0 0,0 0,0 0,0 0,-1 0,1 0,0 1,0-1,-1 1,1 0,0-1,0 1,-1 0,1 1,0-1,-1 0,1 1,0-1,0 1,-1 0,1-1,0 1,0 0,0 0,0 1,0-1,0 0,0 1,1-1,-1 1,0-1,1 1,-1 0,1 0,-1 0,-7 3,0 1,0 0,1 0,-1 1,2 0,-1 0,1 1,0 0,0 0,1 1,0-1,1 1,0 1,0-1,1 1,0 0,1 0,0 0,0 0,1 1,1-1,-1 1,2-1,0 1,0-1,1 1,0 2,4-5,0 1,1-2,0 1,1 0,-1-1,1 0,0-1,1 0,0 0,0 0,0-1,1 0,0-1,-1 0,2 0,-1-1,0 0,1 0,-1-1,1-1,0 1,-1-2,1 1,4-2,12 3,-1-2,0-1,1-1,-1-1,0-1,0-1,0-1,-1-2,0 0,0-2,-1 0,-1-2,16-10,-22 13,0 0,-2-1,1-1,-1 0,-1-1,0-1,0 0,-1-1,-1 0,-1 0,0-1,-1-1,0 0,5-14,-13 28,0-1,-1 1,1 0,-1-1,0 1,0-1,0 1,0 0,0-1,0 1,-1-1,1 1,-1 0,1-1,-1 1,0 0,0 0,0-1,0 1,-1 0,1 0,0 0,-1 0,0 1,1-1,-1 0,0 1,0-1,0 1,0-1,0 1,0 0,0 0,0 0,-1 0,1 0,0 1,-1-1,1 1,0-1,-1 1,1 0,-1 0,1 0,0 0,-1 0,1 1,-1-1,1 1,0 0,-2 0,-2 0,0 1,-1 0,1 0,0 1,0 0,0 0,0 0,0 1,1 0,0 0,0 0,0 1,0 0,1-1,-1 2,1-1,0 0,1 1,0 0,0 0,0 0,0 0,1 0,0 1,0-1,1 1,0-1,0 1,0 0,1-1,0 1,1 0,-1-1,1 1,0 0,1-1,0 1,0-1,0 0,1 0,-1 0,2 0,-1 0,1 0,0 0,5 3,0-1,0 1,1-2,1 1,-1-1,1-1,0 0,0-1,1 0,0 0,0-1,0-1,0 0,1-1,-1 0,1-1,-1 0,13-1,-1-2,1-1,0-1,-1-1,0-1,0-1,-1-2,0 0,0-1,-1-1,0-2,-1 0,-1-1,0-1,-1 0,0-2,-2 0,7-10,42-61,-64 84,1 0,-1 0,-1 0,1 0,-1 0,1 0,-1 0,-1-1,1 1,0 0,-1-1,0 1,0 0,0-1,-1 1,1-1,-1 1,0 0,-1 0,1 0,-1-1,1 1,-2-1,1 3,1 0,-1 0,1 0,-1 0,0 1,0-1,0 1,0 0,0-1,0 1,0 0,-1 0,1 0,0 0,-1 1,1-1,0 1,-1-1,1 1,-1 0,1 0,-1 0,1 0,0 0,-1 1,1-1,-1 1,1-1,0 1,-1 0,1 0,0 0,0 0,0 1,-2 0,-70 55,65-48,0 1,1 0,0 1,1 0,0 0,0 0,1 1,1 0,0 0,1 1,0-1,1 1,0 0,1 0,0 0,1 0,1 0,0 1,1-1,0 0,1 0,1 0,0 0,0-1,1 1,1-1,0 0,1 0,0 0,1-1,0 0,1 0,7 7,-8-9,1-2,0 1,1-1,-1 0,1-1,1 0,-1 0,1-1,0 0,3 0,44 12,-45-18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7:49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2794 841,'-57'412,"51"-400,0-30,7-6,1 0,1 0,1 0,1 1,2 0,0 0,1 0,1 1,1 0,1 1,1 0,1 0,1 2,1 0,15-16,104-115,-128 144,-2 2,-1 1,1-1,0 0,1 1,-1 0,0 0,1 0,0 1,0-1,0 1,0 0,0 0,5 0,-8 3,0 1,0 0,0 0,0 0,-1 0,1 0,-1 0,1 0,-1 0,0 1,1-1,-1 0,0 1,-1-1,1 1,0-1,-1 1,0 0,1-1,-1 1,0-1,0 1,0 0,-1-1,0 3,1 0,-11 112,14-75,5-29</inkml:trace>
  <inkml:trace contextRef="#ctx0" brushRef="#br0" timeOffset="248.798">3500 785,'-15'22,"1"1,1 0,1 1,1 0,1 1,1 1,2-1,0 1,2 1,1-1,0 5,3-28,1 0,-1 1,1-1,0 0,0 0,0 1,0-1,1 0,-1 0,1 1,0-1,0 0,0 0,0 0,0 0,1 0,-1 0,1 0,0 0,0-1,0 1,0-1,1 0,-1 1,1-1,-1 0,1 0,0 0,-1-1,1 1,0-1,0 1,0-1,1 0,-1 0,0-1,0 1,0-1,1 1,-1-1,0 0,1 0,-1 0,0-1,0 1,1-1,-1 0,0 0,2-1,8-6,0 0,-1-1,0-1,-1 1,0-2,-1 0,0 0,0-1,-2 0,1-1,-1 0,-1 0,-1-1,1 1,-2-2,0 1,2-12,-5 19,0 0,-1 0,0 0,0 0,0 0,-1 0,0-1,0 1,-1 0,0 0,-1 0,1 0,-1 0,0 0,-1 0,0 1,0-1,0 1,-1 0,0 0,0 0,0 0,-1 1,0-1,0 1,0 1,-1-1,0 1,0 0,0 0,-15-3</inkml:trace>
  <inkml:trace contextRef="#ctx0" brushRef="#br0" timeOffset="584.459">4064 305,'-73'388,"67"-356,2-1,1 1,1 0,1 0,2-1,2 1,0 0,4 8,12 87,-18-116</inkml:trace>
  <inkml:trace contextRef="#ctx0" brushRef="#br0" timeOffset="830.272">3697 756,'48'0,"35"-5,8-1,-1-5,-12 0,-14 1,-14 3,-9 2,-8 2,-9 2</inkml:trace>
  <inkml:trace contextRef="#ctx0" brushRef="#br0" timeOffset="1481.697">4488 699,'-31'29,"2"2,1 1,1 0,2 2,-5 12,12 19,19-64,1 0,0 0,-1 0,1 0,0 0,-1-1,1 1,0 0,0-1,0 1,-1-1,1 0,0 1,0-1,0 0,0 0,0 0,0-1,0 1,0 0,-1-1,1 1,0-1,0 0,0 1,-1-1,1 0,0 0,-1 0,1 0,-1 0,2-2,-1 2,188-127,-172 114,33-26,-49 69,-18 68,16-94,0 0,0 0,0 0,1 0,-1 0,1 0,0 0,0 0,0 0,0 0,0 0,1-1,-1 1,1 0,0-1,0 0,0 1,0-1,0 0,0 0,0 0,1 0,-1 0,1-1,0 1,-1-1,1 1,0-1,0 0,1 0,5 1,0-1,0 0,0 0,0-1,0 0,0 0,1-1,-2-1,1 1,0-2,0 1,0-1,-1 0,0-1,0 0,0 0,0-1,0 0,1-2,128-121,-106 90,-2-1,-1-1,-2-2,-2-1,-2-1,4-15,27-142,-52 198,1 0,-1 0,0-1,0 1,0-1,0 1,-1-1,1 1,-1-1,0 1,0-1,0 1,0-1,-1 1,1-1,-1 1,0-1,0 1,0-1,-1 1,1 0,-1 0,0 0,0 0,0 0,0 0,0 0,-1 1,1-1,-1 1,0 0,0-1,0 1,0 1,0-1,0 0,0 1,-1-1,0 3,-1 0,1 1,-1-1,1 1,0 0,0 0,0 0,0 1,0-1,0 1,1 0,-1 0,1 1,0-1,0 1,0-1,0 1,1 0,-1 0,1 0,0 0,0 1,1-1,-1 0,1 1,0-1,0 1,0-1,1 1,0 0,0-1,0 1,-8 29,2-1,2 1,1 0,1 0,2 0,2 0,3 17,3-6,68 304,-58-299,-16-50</inkml:trace>
  <inkml:trace contextRef="#ctx0" brushRef="#br0" timeOffset="1731.309">4798 502,'38'14,"37"6,11-2,-5-3,-12 0,-12-2,-11-4,-9-2,-11-4</inkml:trace>
  <inkml:trace contextRef="#ctx0" brushRef="#br0" timeOffset="1983.462">5503 785,'0'28,"0"11</inkml:trace>
  <inkml:trace contextRef="#ctx0" brushRef="#br0" timeOffset="2151.607">5503 418,'0'0</inkml:trace>
  <inkml:trace contextRef="#ctx0" brushRef="#br0" timeOffset="2428.591">5729 898,'9'-39,"1"2,2 0,1 0,2 1,2 1,8-13,-20 39,-4 5,1 0,-1 1,1-1,0 1,0 0,0 0,1 0,-1 0,1 0,-1 0,1 0,0 1,0-1,0 1,1 0,1-1,-3 4,0 1,0-1,0 1,0 0,-1-1,1 1,-1 0,1 0,-1 0,0 0,0 0,1 1,-1-1,-1 0,1 0,0 1,-1-1,1 0,-1 1,0-1,1 1,-1-1,-1 1,1-1,0 0,0 1,-1 1,1 0,0 12,-1-10,0 0,0-1,0 1,1 0,0 0,0-1,1 1,-1 0,1 0,1-1,-1 1,1-1,0 1,0-1,0 0,1 1,0-1,0 0,0-1,0 1,1-1,0 1,0-1,0 0,1 0,-1-1,1 0,0 1,0-1,4 1,-3-5,1 0,-1 0,1-1,-1 0,0-1,0 1,0-1,0 0,0-1,-1 1,0-1,1 0,-1-1,-1 1,1-1,-1 0,1 0,-1 0,-1-1,1 1,-1-1,0 0,2-5,16-20,-8 15</inkml:trace>
  <inkml:trace contextRef="#ctx0" brushRef="#br0" timeOffset="2969.367">6632 558,'-22'6,"0"0,1 2,0 0,0 1,1 1,0 1,0 1,2 1,-1 0,2 1,-4 4,19-17,0 1,1-1,-1 0,0 0,0 1,0-1,1 1,-1 0,1-1,-1 1,1 0,0 0,0 0,-1 0,2 0,-1 0,0 0,0 0,0 1,1-1,0 0,-1 0,1 1,0-1,0 0,0 0,0 1,0-1,1 0,-1 0,1 1,0-1,-1 0,1 0,0 0,0 0,0 0,0 0,1 0,-1 0,1 0,-1-1,1 1,-1-1,1 1,0-1,0 1,0-1,0 0,0 0,0 0,0 0,0 0,1 0,10 0,-1-1,1 0,0-1,-1 0,1-1,-1-1,0 0,1 0,-1-1,-1-1,1 0,-1-1,1 0,-2 0,9-7,44-20,-56 29,-1 1,0 0,1 0,0 0,-1 1,1 0,0 1,0-1,0 1,0 0,1 1,-1 0,0 0,0 1,0 0,0 0,0 0,0 1,0 0,0 0,0 1,-1 0,1 0,-1 1,0-1,0 1,0 1,-1-1,1 1,-1 0,0 0,-1 1,1-1,-1 1,0 0,1 2,11 32,-1 1,-2 0,-2 1,-2 0,1 21,-3-25,-2-17,-2 0,0 1,-2 0,0-1,-2 1,0 0,-1-1,-1 1,-1-1,-1 0,-1 0,-1 0,-1-1,-9 18,6-20,0-1,0-1,-2 0,0 0,-1-1,0-1,-1 0,-1-1,0-1,-1-1,0 0,0-1,-2 0,1-2,-1 0,0-1,0-1,-4-1,20-3,0-1,0 0,-1 0,1 0,-1 0,1 0,-1-1,1 0,-1 0,1 0,-1 0,1 0,-1-1,1 1,0-1,-1 0,1 0,0 0,-1-1,1 1,0-1,0 0,0 0,0 0,1 0,-1 0,0-1,1 1,0-1,-1 1,1-1,0 0,0 0,1 0,-1 0,1 0,-1-1,1 1,0 0,0-1,0 1,1-1,-1 1,1-1,0 1,0-2,3-14,0 1,2 0,0-1,1 2,1-1,0 1,1 0,1 0,1 1,1-1,-3 3,23-34,1 1,3 1,1 2,2 1,3 2,29-23,-38 39,-5 7</inkml:trace>
  <inkml:trace contextRef="#ctx0" brushRef="#br0" timeOffset="-2084.074">875 531,'-5'48,"-2"39,-3 11,-2-3,3-12,2-11,-3-12,2-13,0-8,3-7,-3-4,0-1,1-2,-3-4,1-1,1-4</inkml:trace>
  <inkml:trace contextRef="#ctx0" brushRef="#br0" timeOffset="-1767.114">198 643,'878'-189,"-732"156,-145 33,0 0,0-1,0 1,0 0,0 0,0 0,0-1,0 1,0 0,0 0,0 0,0 0,0 1,0-1,0 0,0 0,-1 1,1-1,0 0,0 1,0-1,0 1,0-1,-1 1,1-1,0 1,0 0,-1-1,1 1,0 0,-1 0,1 0,-1-1,1 1,-1 0,1 0,-1 0,0 0,1 0,-1 0,0 0,0 0,0 0,0 0,0 0,0-1,0 1,0 0,0 0,0 0,0 0,-1 1,-6 15</inkml:trace>
  <inkml:trace contextRef="#ctx0" brushRef="#br0" timeOffset="-1517.221">169 1292,'33'0,"51"-9,19-4,2-4,-6 1,-12 3,-15-1,-10 2,-12 2,-8-1,-7 2,-5 1,-8 3</inkml:trace>
  <inkml:trace contextRef="#ctx0" brushRef="#br0" timeOffset="-949.58">1383 728,'79'-26,"-11"6,0-3,-2-3,0-3,-3-3,58-38,-109 61,0 1,-1-2,0 0,-1 0,0-1,-1 0,0 0,-1-1,0-1,-1 1,0-1,-1 0,0-1,-1 0,-4 12,0 1,0 0,-1-1,1 1,0-1,-1 1,1-1,-1 1,1-1,-1 1,0-1,0 1,1-1,-1 0,0 1,0-1,-1 1,1-1,0 1,0-1,-1 0,1 1,-1-1,0 1,1 0,-1-1,0 1,0-1,0 1,0 0,0 0,0 0,0-1,0 1,0 0,-1 0,1 1,0-1,-1 0,1 0,0 1,-1-1,1 0,-1 1,1 0,-1-1,0 1,1 0,-1 0,1 0,-1 0,0 0,1 0,-1 0,1 0,-1 1,1-1,-1 1,1-1,-1 1,1 0,-1-1,1 1,0 0,-1 0,1 0,-13 13,1 0,1 1,0 1,1 0,1 0,0 1,2 0,-1 1,2-1,1 2,-3 10,-12 42,4 0,2 1,4 0,1 25,-39 204,44-279,-2-1,0 0,-2 0,0-1,-1 0,-1 0,-3 1,11-15,0-1,-1-1,0 1,0 0,0-1,0 0,-1 0,1 0,-1-1,0 1,0-1,-1 0,1 0,-1-1,1 0,-1 0,0 0,0-1,0 0,0 0,0 0,0-1,0 0,0 0,0 0,0-1,0 0,-2-1,-1-2,1 0,0-1,0 0,0 0,1-1,0 0,0 0,0-1,1 0,0 0,0 0,1-1,0 0,0 0,1 0,0-1,0 1,1-1,0 0,1 0,0 0,0-1,1 1,0 0,1-1,0 1,0 0,1-1,0 1,1 0,1-6,4 2,1 1,0-1,1 2,1-1,-1 1,2 1,-1-1,2 2,-1 0,1 0,1 1,-1 0,1 1,1 1,-1 0,1 1,0 0,0 1,0 1,12-2,22-10,252-49,-276 56</inkml:trace>
  <inkml:trace contextRef="#ctx0" brushRef="#br0" timeOffset="7637.014">12050 191,'26'-1,"-1"-2,0 0,0-2,0-1,0-1,-1-1,0-1,-1-1,0-1,0-1,-1-1,-1-1,0-1,-1 0,10-12,-30 26,0 0,0 0,0 1,1-1,-1 0,0 0,1 0,-1 0,0 1,1-1,-1 0,1 0,-1 1,1-1,0 0,-1 1,1-1,0 0,0 1,-1-1,1 1,0-1,0 1,-1 0,1-1,0 1,0 0,0 0,0-1,0 1,0 0,0 0,-1 0,1 0,0 0,0 0,0 0,0 1,0-1,0 0,0 0,-1 1,1-1,0 0,0 1,0-1,-1 1,1-1,0 1,0 0,-1-1,1 1,-1-1,1 1,0 0,-1 0,1-1,-1 1,0 0,1 0,-1 0,3 21,-1 0,0 0,-2 1,-1-1,-1 0,0 0,-3 8,0 4,-12 84,-5-1,-5-1,-5-1,-5-2,-32 65,60-154,-2-1,0 0,-1 0,-1-1,-1-1,-1 0,0-1,-2-1,-1 0,0-1,-1-1,-1-1,0-1,-6 3,23-16,1-1,-1 0,0 1,1-1,-1 0,0 0,0 0,0 0,0-1,1 1,-1-1,0 0,0 0,0 0,0 0,0-1,0 1,0-1,0 1,0-1,0 0,1 0,-1 0,0-1,1 1,-1-1,1 1,-1-1,1 0,0 0,0 0,0 0,0 0,0-1,0 1,0 0,1-1,-1 0,1 1,0-1,0 0,-3-13,0 0,2 0,0 0,0 0,2 0,0 0,1 0,0 0,2 0,-1 0,2 0,0 0,1 1,1 0,6-11,0 3,1 1,1 1,1 0,1 1,1 1,1 0,0 1,1 1,1 1,10-6,-17 12,0 0,1 1,0 0,0 1,1 1,0 0,0 1,1 0,0 2,0 0,0 0,0 2,1 0,-1 1,1 0,-1 1,1 1,-1 1,1 0,14 5,-7 0</inkml:trace>
  <inkml:trace contextRef="#ctx0" brushRef="#br0" timeOffset="7831.092">12841 756,'-5'33,"3"12,3-7,0-15,0-11</inkml:trace>
  <inkml:trace contextRef="#ctx0" brushRef="#br0" timeOffset="8030.333">12813 332,'0'0</inkml:trace>
  <inkml:trace contextRef="#ctx0" brushRef="#br0" timeOffset="8312.291">13518 558,'-24'39,"-22"26,-8 8,0-4,9-9,8-15,10-10,5-11,1-10,4-7</inkml:trace>
  <inkml:trace contextRef="#ctx0" brushRef="#br0" timeOffset="8563.356">13180 587,'38'19,"28"11,6 6,-8 1,-11-6,-9-3,-7-7,-10-1,-5-5,-7 0,0-2,-3-4</inkml:trace>
  <inkml:trace contextRef="#ctx0" brushRef="#br0" timeOffset="8805.742">13885 812,'10'-6,"19"-9,-1-1,-1-1,0-2,-2-1,0 0,20-24,-43 44,-1-1,1 0,-1 0,0 0,1 0,-1 0,0 0,0 0,0 0,0-1,0 1,0 0,0-1,0 1,0-1,-1 1,1-1,-1 1,1-1,-1 0,1 1,-1-1,0 1,0-1,0 0,0 1,0-1,0 0,0 1,-1-1,1 0,0 1,-1-1,0 1,1-1,-1 1,0-1,0 1,1 0,-1-1,0 1,-1 0,1-1,0 1,0 0,0 0,-1 0,1 0,0 0,-1 1,1-1,-1 0,1 1,-1-1,0 1,0-1,-14 0,0 2,0-1,0 2,0 0,1 1,-1 1,1 0,0 1,0 1,1 0,-1 1,1 0,1 1,-1 1,2 0,-1 1,-2 4,10-10,0 0,0 1,0-1,1 1,0 1,0-1,1 0,-1 1,1 0,0 0,1 0,-1 0,1 0,1 0,-1 1,1-1,0 1,0-1,1 1,0-1,0 1,1-1,-1 1,1-1,1 1,-1-1,1 0,0 0,1 0,-1 0,1 0,1 0,-1 0,1-1,0 0,0 0,0 0,1 0,-1-1,1 1,0-1,1 0,-1-1,1 0,1 1,7 2,-1-1,0-1,1 0,0-1,0-1,0 0,0-1,0 0,1-1,-1 0,0-2,0 0,0 0,0-1,9-4,1 0</inkml:trace>
  <inkml:trace contextRef="#ctx0" brushRef="#br0" timeOffset="9096.677">14422 671,'-12'14,"2"0,0 1,1 0,0 0,1 1,1 0,1 0,0 0,1 1,0 0,2 0,0 1,1-1,1 1,0 4,1-19,1-1,0 1,0 0,0 0,0 0,0-1,0 1,1 0,-1-1,1 1,0-1,0 0,0 0,0 1,0-1,0 0,1-1,-1 1,1 0,-1-1,1 1,-1-1,1 0,0 0,0 0,0 0,0-1,-1 1,1-1,0 1,0-1,0 0,0 0,0 0,0-1,0 1,0-1,0 0,0 0,0 0,114-48,-98 38,-1-1,0-1,-1-1,0 0,-1-1,-1-1,-1 0,13-18,-8 7,87-151,-101 169,-1-1,-1 0,0 0,0-1,-1 1,0 0,-1-1,0 1,-1-1,0 1,-1-1,0 1,0-1,-1 1,-1 0,0 0,0 0,-1-2,2 8,0 0,-1 0,1 0,-1 0,0 0,0 0,0 1,0-1,-1 1,1 0,-1 0,0 0,0 0,0 1,0 0,0 0,-1 0,1 0,-1 1,1-1,-1 1,0 0,1 1,-1-1,0 1,0 0,1 0,-1 0,-1 1,-4 0,1 1,-1 0,0 1,1-1,-1 2,1 0,0 0,0 0,1 1,0 1,-1-1,1 1,-4 5,4-1,-1 1,2 0,-1 0,1 1,1 0,0 0,1 0,1 1,0 0,0 0,1 0,1 0,0 0,1 1,0-1,1 1,0-1,2 1,-1-1,2 0,-1 0,2 0,0 0,0 0,1-1,1 1,0-2,1 1,0 0,5 4,2 6,1 0,1 0,0-1,2-1,1-1,0-1,2 0,0-2,0 0,2-2,0 0,6 2,151 56,-161-67</inkml:trace>
  <inkml:trace contextRef="#ctx0" brushRef="#br0" timeOffset="5518.514">8241 587,'-25'5,"0"0,1 2,-1 1,1 1,1 1,0 1,0 1,1 1,0 1,2 1,-1 0,2 2,-1 2,16-17,0 1,0 0,0 1,0-1,1 1,0-1,0 1,0 0,0 0,0 1,1-1,0 0,0 1,0 0,0-1,1 1,0 0,0 0,0 0,1-1,-1 1,1 0,0 0,1 0,-1 0,1 0,0 0,0 0,1-1,-1 1,1 0,0-1,0 1,0-1,1 0,0 0,0 0,1 2,1-3,0 1,0 0,0-1,1 0,-1 0,1-1,0 1,0-1,0 0,0-1,0 0,0 0,0 0,0 0,1-1,-1 0,0-1,0 1,0-1,0 0,1-1,-1 0,-1 0,1 0,0 0,0-1,-1 0,1 0,16-10,-1 0,0-2,-1 0,0-1,-2-1,6-7,-14 17,-1-1,0-1,-1 1,0-2,0 1,-1-1,0 0,-1 0,0-1,-1 1,0-1,0-1,-1 1,-1-1,0 1,-1-1,0 0,0 0,-2 0,1-6,-1 18,0-1,-1 0,1 0,0 1,0-1,0 0,0 0,-1 1,1-1,0 0,-1 1,1-1,-1 0,1 1,-1-1,1 1,-1-1,1 1,-1-1,1 1,-1-1,0 1,1-1,-1 1,0 0,1-1,-1 1,0 0,1 0,-1 0,0-1,0 1,1 0,-1 0,0 0,0 0,1 0,-1 0,0 1,0-1,1 0,-1 0,0 0,0 1,1-1,-1 0,0 1,1-1,-1 0,0 1,1-1,-1 1,1-1,-1 1,-27 32,25-27,0 1,0 0,1-1,0 1,0 1,1-1,0 0,0 0,1 0,0 1,0-1,1 0,0 0,0 1,0-1,1 0,0 0,1-1,-1 1,1 0,1-1,-1 1,1-1,0 0,1 0,-1-1,1 1,0-1,1 0,-1-1,1 1,0-1,0 0,5 3,1-1,0 0,0-1,0-1,1 0,0-1,-1 0,1 0,0-2,0 1,0-2,1 0,-1 0,0-2,0 1,0-1,-1-1,1-1,0 0,-1 0,0-1,0-1,10-6,20-16,-1-2,-1-2,-2-1,-2-3,-1 0,-1-3,-3 0,-1-2,-2-2,12-25,-27 44,0-1,-3 0,0 0,-1-1,-1-1,-2 1,-1-1,-1 0,-1-1,-2 25,0 1,0-1,-1 0,1 1,-1-1,1 0,-1 0,0 1,0-1,0 0,-1 0,1 1,-1-1,1 0,-1 1,0-1,0 1,0-1,0 1,-1-1,1 1,-1 0,1 0,-1-1,0 1,0 0,0 0,0 1,0-1,0 0,-1 1,1-1,0 1,-1 0,1 0,-1 0,0 0,1 0,-1 1,0-1,1 1,-1-1,0 1,1 0,-1 0,0 1,0-1,1 0,-1 1,0-1,1 1,-2 1,-9 7,-1 1,2 1,0 0,0 1,1 1,0-1,1 2,1-1,0 1,1 1,0-1,1 2,1 0,-11 21,2 0,2 1,2 1,1 0,2 0,1 1,2 0,2 0,3 41,-1-69,1-1,0 1,1-1,1 1,-1-1,2 0,0 1,0-1,1-1,0 1,1 0,0-1,0 0,2 0,-1-1,1 1,0-1,1-1,0 1,0-2,1 1,0-1,0 0,1-1,0 0,0 0,1-1,-1-1,1 0,0 0,0-1,0 0,3-1,0-1,0-2,-1 0,1-1,0 0,-1-1,0-1,1 0,-1 0,-1-1,1-1,-1 0,0-1,0-1,-1 1,0-2,0 1,-1-2,0 1,-1-1,0-1,2-3,-5 5,1 0,-1 0,-1-1,0 0,0 0,-1 0,0 0,0-1,-2 1,1-1,-1 0,-1 0,0 0,0 0,-1 0,-1 0,0-1,0 2,-1-1,0 0,-1 0,0 0,-1 1,0 0,-1 0,-3-5,2 7,0-1,-1 1,0 1,0 0,-1 0,0 0,0 1,-1 0,0 0,0 1,0 1,0-1,-1 1,0 1,0 0,0 0,0 1,0 0,0 1,-1 0,1 1,0 0,-1 0,1 1,-9 2,4 0,0-1,0 2,1 0,-1 0,1 2,0 0,1 0,0 1,-9 6,-5 3</inkml:trace>
  <inkml:trace contextRef="#ctx0" brushRef="#br0" timeOffset="5864.58">9624 531,'-20'5,"0"1,1 1,0 1,0 1,1 0,1 2,-1 0,1 0,1 2,0 0,1 1,1 1,0 0,1 0,-7 12,18-22,0-1,0 1,1 0,-1 0,1 0,0 0,1 0,-1 0,1 0,0 0,0 0,1 0,-1 0,1 0,0 0,0 0,1 0,0-1,0 1,0 0,0-1,1 1,-1-1,1 0,0 0,1 0,-1 0,1-1,-1 1,1-1,0 0,0 0,5 2,-1 1,0-1,1 0,-1 0,1-1,1 0,-1 0,0-1,1-1,0 1,0-2,-1 1,1-1,0-1,0 0,0 0,0-1,2 0,1-4,0 0,-1-1,0 0,0-1,0 0,-1-1,0 0,-1-1,1 0,-2-1,1 0,-1 0,-1-1,0 0,-1-1,6-12,-9 18,0-1,-1 0,0 0,-1 0,0-1,0 1,0 0,-1-1,0 1,-1-1,1 0,-1 1,-1-1,0 1,0-1,0 1,-1-1,0 1,0 0,-1 0,0 0,0 0,-1 0,0 1,0-1,0 1,-1 0,0 0,0 1,0 0,-1 0,0 0,0 0,0 1,-1 0,1 0,-1 1,0 0,0 0,-5-1,-9 1</inkml:trace>
  <inkml:trace contextRef="#ctx0" brushRef="#br0" timeOffset="6514.146">9963 643,'-1'7,"0"0,1 1,-1-1,2 1,-1-1,1 1,0-1,1 0,-1 1,1-1,1 0,0 0,3 6,-5-10,0 0,1-1,0 1,-1 0,1-1,0 1,1-1,-1 0,0 1,1-1,-1 0,1 0,-1-1,1 1,0 0,0-1,0 0,0 0,0 0,0 0,0 0,0 0,0-1,1 0,-1 1,0-1,0-1,0 1,1 0,-1-1,0 1,2-2,7-3,-1 0,0 0,-1-2,1 1,-1-1,0-1,-1 0,9-9,30-23,58-37,-105 77,1 0,0 0,0 1,0-1,-1 0,1 0,0 1,0-1,-1 1,1 0,0-1,-1 1,1 0,-1 0,1 0,-1 0,1 0,-1 1,0-1,0 0,1 1,-1-1,0 0,0 1,0-1,-1 1,1 0,0-1,0 1,-1 0,1-1,-1 1,0 0,1 0,-1 0,0-1,0 1,0 0,0 0,-1 0,1-1,0 1,-1 0,7 20,-5-18,1 1,0-1,0 0,1 1,-1-1,1 0,0-1,0 1,1 0,-1-1,0 0,1 0,0 0,0 0,0 0,0-1,1 0,-1 0,0 0,1 0,-1-1,1 1,0-1,0 0,-1-1,1 1,3-1,3 0,0-1,0 0,1-1,-2 0,1 0,0-1,0-1,-1 0,0 0,0-1,6-4,8-6,-1 0,-1-2,-1 0,0-2,-1 0,-1-1,13-19,-8 13,-2-2,0 0,-2-2,-1 0,-2-1,0-1,-3 0,0-2,-2 1,-2-1,-1-1,-2 0,0-3,-9-40,2 77,0 0,0-1,0 1,0 0,0-1,0 1,0 0,-1-1,1 1,-1 0,1-1,-1 1,1 0,-1 0,0 0,1 0,-1-1,0 1,0 0,0 0,0 0,0 1,0-1,0 0,0 0,0 1,0-1,0 0,-1 1,1-1,0 1,-1-1,1 1,0 0,0 0,-1-1,1 1,0 0,-1 0,1 0,0 1,-1-1,1 0,0 0,-1 1,1-1,0 1,0-1,-1 1,1-1,0 1,0 0,0 0,-6 5,1 0,0 1,1 0,-1 0,2 0,-1 1,1 0,0 0,0 0,1 0,0 1,1-1,0 1,0-1,1 1,0 0,0 0,1 6,-5 19,-2 6,2 0,1 1,2-1,2 1,2-1,3 19,75 269,-80-328,0 0,0 0,0-1,0 1,0 0,0 0,0-1,-1 1,1 0,0 0,0 0,0-1,0 1,-1 0,1 0,0 0,0 0,0 0,-1-1,1 1,0 0,0 0,-1 0,1 0,0 0,0 0,-1 0,1 0,0 0,0 0,-1 0,1 0,0 0,0 0,-1 0,1 0,0 0,0 0,-1 0,1 0,0 0,0 1,0-1,-1 0,1 0,0 0,0 0,0 0,-1 1,1-1,0 0,0 0,0 1,-8-12</inkml:trace>
  <inkml:trace contextRef="#ctx0" brushRef="#br0" timeOffset="6762.153">10555 332,'43'0,"29"0,12 5,-4 2,-6-1,-6-1,-4 3,-10 1,-3-2,-6-2,-5-1,-11-3</inkml:trace>
  <inkml:trace contextRef="#ctx0" brushRef="#br0" timeOffset="11701.373">16002 841,'4'277,"-4"-261,0-6,1 0,-1 0,-1 0,0 0,0 0,-1 0,0 0,-1-1,0 1,-1-1,0 0,0 0,-1 0,0 0,-3 2,7-10,0 0,0 0,0-1,0 1,-1-1,1 1,0-1,0 1,-1-1,1 0,0 1,-1-1,1 0,0 0,-1 0,1 0,0 0,-1-1,1 1,0 0,-1-1,1 1,0 0,-1-1,1 0,0 1,0-1,0 0,0 0,0 1,0-1,0 0,0 0,0 0,0 0,0 0,0 0,1-1,-1 1,1 0,-1 0,0 0,1-1,0 1,-21-59,22 41,2 0,0 1,1-1,1 0,1 1,0 0,1 0,1 1,1 0,1 0,0 1,1 0,1 1,0 0,13-11,-14 12,18-24,1 1,3 2,0 1,3 1,0 2,2 2,1 1,2 2,0 2,1 2,2 1,-41 19,0 1,-1-1,1 0,0 1,0 0,1 0,-1 0,0 0,0 0,0 1,1-1,-1 1,0 0,1 0,-1 0,0 0,1 1,-1 0,0-1,0 1,0 0,1 0,-1 1,0-1,-1 1,1-1,0 1,0 0,-1 0,1 0,-1 0,1 1,-1 0,2 8,-1 0,-1 0,0 1,0-1,-1 1,0-1,-1 1,-1 0,0-1,0 1,-1-1,-1 0,0 0,0 1,-1-2,-1 1,0 0,-5 7,-3 6,-1-2,-2 0,0 0,-1-2,-1 0,-1-1,-1-1,-12 8,-71 27,100-52,1 0,-1 0,0-1,0 1,1-1,-1 0,0 0,0 0,0 0,1 0,-1 0,0-1,0 1,1-1,-1 0,0 0,1 0,-1 0,1-1,-1 1,1 0,0-1,-1 0,1 0,0 1,0-1,0-1,1 1,-1 0,0 0,1-1,-1 1,1-1,0 1,0-1,0 1,0-1,0-2,0-2,1 1,0-1,0 1,0 0,1-1,0 1,0 0,1-1,0 1,0 0,0 0,1 0,0 1,0-1,0 1,1-1,0 1,0 0,0 0,0 1,4-3,13-14</inkml:trace>
  <inkml:trace contextRef="#ctx0" brushRef="#br0" timeOffset="12017.324">17102 558,'-58'42,"1"3,2 2,3 2,2 2,-8 14,55-62,-1 0,1 0,0 1,0-1,0 1,1 0,-1 0,1 0,0 0,0 0,0 0,1 0,-1 1,1-1,0 1,0-1,1 1,-1-1,1 1,0 0,0-1,1 1,-1-1,1 1,0-1,0 1,1-1,0 1,-1-1,1 0,0 0,1 0,-1 0,1 0,0-1,0 1,0-1,0 0,3 3,5-2,0 0,1-1,-1-1,1 1,0-2,-1 0,1 0,0-1,0 0,-1-1,1-1,0 0,-1 0,1-1,-1 0,0-1,0-1,0 0,-1 0,2-1,1 0,0-1,0 1,0-2,-1 0,0-1,-1 0,0 0,0-1,-1-1,0 0,-1 0,0-1,-1 0,0-1,-1 1,0-1,-1-1,-1 1,3-12,-7 19,-1-1,1 0,-2 1,1-1,-1 0,0 1,0-1,-1 1,0-1,0 1,0 0,-1 0,0 0,0 0,0 0,-1 0,0 1,0 0,-1 0,1 0,-1 0,0 1,0 0,-1 0,1 0,-1 0,0 1,0 0,0 1,0-1,-1 1,1 0,-1 0,1 1,-1 0,1 0,-1 1,0 0,0 0,-18-1</inkml:trace>
  <inkml:trace contextRef="#ctx0" brushRef="#br0" timeOffset="12238.657">17469 756,'-14'33,"-5"17,0-1</inkml:trace>
  <inkml:trace contextRef="#ctx0" brushRef="#br0" timeOffset="12520.094">17469 220,'0'0</inkml:trace>
  <inkml:trace contextRef="#ctx0" brushRef="#br0" timeOffset="12716.481">17554 1010,'246'-299,"-213"272,-32 27,0 0,-1 0,1 0,0 1,0-1,0 0,-1 1,1-1,0 1,-1-1,1 0,0 1,-1 0,1-1,-1 1,1-1,0 1,-1 0,1-1,-1 1,0 0,1-1,-1 1,0 0,1 0,-1-1,0 1,0 0,0 0,0 0,0 0,1-1,-1 1,-1 0,1 0,0 0,0-1,0 1,0 0,-1 0,1 0,0-1,-1 1,-4 66,3-55,0-1,0 1,2 0,-1-1,1 1,1 0,0 0,1-1,0 1,0-1,2 1,-1-1,6 10,-7-18,-1-1,2 1,-1 0,0-1,0 0,1 1,-1-1,1 0,0 0,0-1,-1 1,1 0,0-1,0 0,1 0,-1 0,0 0,0 0,1-1,-1 1,0-1,0 0,1 0,-1 0,0 0,1-1,-1 1,0-1,0 0,1 0,-1 0,0 0,0-1,3-1,89-72,-5-70,-79 130</inkml:trace>
  <inkml:trace contextRef="#ctx0" brushRef="#br0" timeOffset="12965.424">18513 220,'-4'39,"-8"36,0 15,1-3,2-7,4-12,1-12,3-12,0-8,1-5,1-4,0-1,-1 0,0-5</inkml:trace>
  <inkml:trace contextRef="#ctx0" brushRef="#br0" timeOffset="13221.086">18203 531,'38'4,"37"8,16 0,-4-1,-11-3,-14-2,-18-2</inkml:trace>
  <inkml:trace contextRef="#ctx0" brushRef="#br0" timeOffset="13603.989">19332 418,'-4'38,"-8"42,0 16,1 2,-2-6,0-14,4-11,2-12,3-10,2-8,2-6,0-3,-5-6,0-8</inkml:trace>
  <inkml:trace contextRef="#ctx0" brushRef="#br0" timeOffset="13865.796">19219 361,'35'-10,"1"1,0 1,0 2,0 2,1 2,-1 1,1 1,-1 2,1 2,-1 1,0 2,-1 2,1 1,-2 1,4 4,-32-13,1 1,-1 0,1 1,-1 0,0 0,-1 0,1 0,-1 1,1 0,-1 0,-1 1,1-1,-1 1,0 0,0 0,-1 1,0-1,0 1,0-1,-1 1,0 0,0 0,-1 0,0 0,0 0,-1 1,1-1,-2 0,1 0,-1 0,0 0,-1 1,1-1,-1-1,-1 1,1 0,-3 3,-8 3,-2-1,1 0,-2-1,0 0,0-1,0-1,-2-1,1 0,-1-1,0-1,0-1,0 0,-1-1,-6-1,-2 4,0-2,0-1,0-1,0-1,-1-2,1-1,-1-1,-24-5,24 1</inkml:trace>
  <inkml:trace contextRef="#ctx0" brushRef="#br0" timeOffset="15769.944">0 1743,'584'-27,"-137"15,209-7,-190-6,219 13,14-5,-133-16,-342 14,242-13,262 3,152 29,-343-28,122 16,-151 15,-237 5,560-8,-324-27,1 15,203-23,29-4,-154 12,192-3,-86 20,225-5,-294 13,-54-25,-106 14,148-5,-20-9,278-2,-344 13,-229 3,62 14,-122 0,16-1,-228 0</inkml:trace>
  <inkml:trace contextRef="#ctx0" brushRef="#br0" timeOffset="16301.111">20377 615,'-10'-5,"2"-1,7 0,8 1,4-3,-6-1,-8 2,-3 6,-2 4</inkml:trace>
  <inkml:trace contextRef="#ctx0" brushRef="#br0" timeOffset="16704.321">20433 982,'-5'-5,"-6"4,-6 1,-1 6,4 1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5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11,'96'431,"-66"-306,-29-125,0 0,-1 1,1-1,0 0,0 0,-1 0,1 0,0 0,0 0,-1 0,1 0,0 0,0 0,-1 0,1 0,0 0,-1-1,1 1,0 0,-1 0,1-1,0 1,-1 0,1-1,0 1,-1-1,1 1,-1-1,1 1,-1-1,1 0,-1 1,0-1,1 1,-1-1,0 0,1 1,-1-1,0 0,0 0,0 1,1-1,-1 0,0 0,0 1,0-1,1-1,123-273,-22 19,-93 239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5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27,'48'-5,"40"-1,14-1,-5 2,-9 2,-16 6,-19 2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0,'9'0,"13"0,8 0,3 0,1 0,0 0,-2 0,-1 0,-1 0,-1 0,0 0,-1 0,0 0,0 0,0 0,-10 5,-7 2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6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0,'44'0,"32"0,9 0,-5 0,-17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8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29 121,'-18'194,"8"1,10 32,-1-269,2 0,2 1,2-1,9-35,-1 30,1 0,3 1,1 1,3 0,1 2,2 1,2 0,28-33,-50 71,-2 0,0 0,1 0,0 1,0-1,0 0,0 1,1 0,-1 0,1 0,0 0,0 1,0-1,0 1,0 0,1 0,-1 0,1 1,-1 0,1-1,-1 2,5-2,-6 5,-1 0,1 0,-1 0,0 1,0-1,-1 0,1 1,-1-1,1 1,-1-1,0 1,0 0,-1-1,1 1,-1 0,0 0,0 0,0-1,0 1,-2 4,2-1,14 113,-9-94</inkml:trace>
  <inkml:trace contextRef="#ctx0" brushRef="#br0" timeOffset="581.758">678 404,'-22'11,"-1"1,1 1,1 1,0 1,1 1,1 1,1 0,-15 19,27-32,1 0,0 1,0 0,0 1,0-1,1 1,0-1,0 1,1 0,0 1,0-1,0 1,1-1,-1 1,2 0,-1 0,1 0,0 0,0 0,1 0,0 0,1 0,-1 0,1 0,0 0,1 0,0 0,0-1,0 1,1 0,0-1,0 0,1 0,0 0,0 0,3 3,2-3,1-1,-1 0,1-1,0 0,1 0,-1-1,1-1,-1 0,1 0,0-1,0 0,0-1,0 0,-1-1,1 0,0 0,0-1,-1-1,1 0,-1 0,0-1,0-1,0 1,-1-2,1 1,-1-1,0-1,6-5,-10 7,0 0,0 0,0 0,0 0,-1-1,0 0,0 0,0 0,-1 0,0 0,0-1,-1 0,2-4,-4 8,1 1,0-1,-1 1,0-1,0 1,0-1,0 1,0-1,0 1,0-1,-1 1,1-1,-1 1,0-1,0 1,0 0,0-1,0 1,-1 0,1 0,0 0,-1 0,0 0,1 0,-1 0,0 1,0-1,0 1,0-1,0 1,-1 0,1 0,0 0,0 0,-1 0,1 0,-1 1,-1-1,-2-1,0 1,0-1,0 1,0 1,0-1,0 1,0 0,0 1,-1-1,1 1,0 1,1-1,-1 1,0 0,0 0,1 0,-4 3,32 3,18-18,-1-1,0-2,-1-2,-1-1,11-8,-31 15</inkml:trace>
  <inkml:trace contextRef="#ctx0" brushRef="#br0" timeOffset="915.121">1327 347,'-38'39,"-23"21,-5 7,3-5,4-7,6-3,7-7,8-5,4-10,4-5,2-2,1 0,5 1,7-4</inkml:trace>
  <inkml:trace contextRef="#ctx0" brushRef="#br0" timeOffset="1414.359">1214 687,'-163'318,"159"-308,19-42,7-2,3 0,0 1,2 2,1 1,2 1,1 1,1 2,1 1,1 2,3 0,-34 20,1-1,0 1,0 0,0 1,0-1,0 1,1-1,-1 1,1 1,-1-1,1 1,0-1,0 1,0 1,-1-1,1 1,0 0,0 0,0 0,0 0,0 1,0 0,0 0,-1 1,1-1,0 1,-1 0,1 0,-1 0,0 1,0 0,0 0,0 0,3 2,-5-2,1 0,0 0,-1 0,0 1,1-1,-1 0,-1 1,1 0,0-1,-1 1,0 0,0 0,0 0,0-1,-1 1,1 0,-1 0,0 0,0 0,-1 0,1 0,-1 0,0 0,0 0,0 0,0-1,-1 1,0 0,0-1,0 1,0-1,0 0,0 0,-2 2,-5 0,0 0,0-1,0 1,-1-2,1 1,-1-1,0-1,0 0,0 0,0-1,0 0,-1-1,1 0,0-1,0 0,0-1,0 1,0-2,0 0,0 0,1-1,-5-2,1-5</inkml:trace>
  <inkml:trace contextRef="#ctx0" brushRef="#br0" timeOffset="4034.601">1723 630,'53'-16,"-1"-2,0-2,-1-2,-2-3,0-2,-2-2,-1-1,-1-3,27-27,-63 53,-1 0,1 0,-1-1,-1 0,1-1,-1 1,-1-1,1-1,-2 0,1 1,-1-2,-1 1,0 0,0-1,-1 0,-1 0,1-5,-3 14,0 0,-1-1,1 1,-1 0,0 0,0-1,0 1,0 0,0 0,0 0,0 0,0 0,-1 1,1-1,-1 0,0 1,1-1,-1 1,0-1,0 1,0 0,0 0,0 0,0 0,0 0,-1 0,1 0,0 1,0-1,-1 1,1 0,0-1,0 1,-1 0,1 1,0-1,-1 0,1 1,0-1,0 1,-1 0,1-1,0 1,0 0,0 0,0 1,0-1,0 0,0 1,1-1,-1 1,0-1,1 1,-1 0,1 0,-1 0,-7 3,0 1,0 0,1 0,-1 1,2 0,-1 0,1 1,0 0,0 0,1 1,0-1,1 1,0 1,0-1,1 1,0 0,1 0,0 0,0 0,1 1,1-1,-1 1,2-1,0 1,0-1,1 1,0 2,4-5,0 1,1-2,0 1,1 0,-1-1,1 0,0-1,1 0,0 0,0 0,0-1,1 0,0-1,-1 0,2 0,-1-1,0 0,1 0,-1-1,1-1,0 1,-1-2,1 1,4-2,12 3,-1-2,0-1,1-1,-1-1,0-1,0-1,0-1,-1-2,0 0,0-2,-1 0,-1-2,16-10,-22 13,0 0,-2-1,1-1,-1 0,-1-1,0-1,0 0,-1-1,-1 0,-1 0,0-1,-1-1,0 0,5-14,-13 28,0-1,-1 1,1 0,-1-1,0 1,0-1,0 1,0 0,0-1,0 1,-1-1,1 1,-1 0,1-1,-1 1,0 0,0 0,0-1,0 1,-1 0,1 0,0 0,-1 0,0 1,1-1,-1 0,0 1,0-1,0 1,0-1,0 1,0 0,0 0,0 0,-1 0,1 0,0 1,-1-1,1 1,0-1,-1 1,1 0,-1 0,1 0,0 0,-1 0,1 1,-1-1,1 1,0 0,-2 0,-2 0,0 1,-1 0,1 0,0 1,0 0,0 0,0 0,0 1,1 0,0 0,0 0,0 1,0 0,1-1,-1 2,1-1,0 0,1 1,0 0,0 0,0 0,0 0,1 0,0 1,0-1,1 1,0-1,0 1,0 0,1-1,0 1,1 0,-1-1,1 1,0 0,1-1,0 1,0-1,0 0,1 0,-1 0,2 0,-1 0,1 0,0 0,5 3,0-1,0 1,1-2,1 1,-1-1,1-1,0 0,0-1,1 0,0 0,0-1,0-1,0 0,1-1,-1 0,1-1,-1 0,13-1,-1-2,1-1,0-1,-1-1,0-1,0-1,-1-2,0 0,0-1,-1-1,0-2,-1 0,-1-1,0-1,-1 0,0-2,-2 0,7-10,42-61,-64 84,1 0,-1 0,-1 0,1 0,-1 0,1 0,-1 0,-1-1,1 1,0 0,-1-1,0 1,0 0,0-1,-1 1,1-1,-1 1,0 0,-1 0,1 0,-1-1,1 1,-2-1,1 3,1 0,-1 0,1 0,-1 0,0 1,0-1,0 1,0 0,0-1,0 1,0 0,-1 0,1 0,0 0,-1 1,1-1,0 1,-1-1,1 1,-1 0,1 0,-1 0,1 0,0 0,-1 1,1-1,-1 1,1-1,0 1,-1 0,1 0,0 0,0 0,0 1,-2 0,-70 55,65-48,0 1,1 0,0 1,1 0,0 0,0 0,1 1,1 0,0 0,1 1,0-1,1 1,0 0,1 0,0 0,1 0,1 0,0 1,1-1,0 0,1 0,1 0,0 0,0-1,1 1,1-1,0 0,1 0,0 0,1-1,0 0,1 0,7 7,-8-9,1-2,0 1,1-1,-1 0,1-1,1 0,-1 0,1-1,0 0,3 0,44 12,-45-18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29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1 311,'382'-30,"-334"31,106-12,-133 5,-2 1</inkml:trace>
  <inkml:trace contextRef="#ctx0" brushRef="#br0" timeOffset="252.672">86 479,'38'-5,"42"-6,17-1,-4 1,-13 2,-14-1,-15 0,-10 3,-8 1,-5 3,-2 1,0 2,-6 0</inkml:trace>
  <inkml:trace contextRef="#ctx0" brushRef="#br0" timeOffset="682.019">340 0,'82'35,"2"-3,1-5,2-3,24 1,4 15,-112-39,0 1,0-1,0 1,0 0,0 0,-1 0,1 0,-1 0,1 0,-1 1,0-1,0 1,0-1,0 1,-1 0,1 0,-1 0,1 0,-1 0,0 0,0 0,-1 1,1-1,-1 0,1 0,-1 1,0-1,0 0,0 1,-1-1,1 0,-1 0,0 0,-1 3,-6 9,-1-1,-1 0,0-1,-1 0,0 0,-1-1,-1-1,0 0,0-1,-1 0,0-1,-2 1,-10 8,-254 158,277-174,-1 1,1 0,-1 0,1 0,0 0,0 0,1 0,-1 1,0 0,1-1,0 1,0 0,0 0,1 0,-1 0,1 0,0 1,0-1,1 11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43,'98'-19,"-69"12,0 1,0 2,0 0,1 2,0 1,10 3,-38-2,0 0,1 0,-1 1,0 0,0-1,1 1,-1 0,0 0,0 0,0 0,0 0,0 1,-1-1,1 1,0-1,-1 1,1-1,0 1,-1 0,0 0,0 0,1 0,-1 0,0 0,-1 0,1 0,0 0,0 1,-1-1,0 0,1 0,-1 1,0-1,0 0,0 1,0-1,-1 0,1 0,-1 1,1-1,-1 0,0 0,1 0,-1 0,-1 0,1 0,0 0,0 0,-1 0,0 1,-120 148,103-126,13-19,0 1,1 0,0 0,0 0,0 1,1-1,0 1,1 0,-1 1,2-1,-1 0,1 1,0 3,3-9,1 0,0-1,0 1,0 0,0-1,0 1,0-1,1 0,-1 0,1 0,0 0,-1 0,1 0,0-1,0 1,0-1,0 0,0 0,0 0,1-1,-1 1,0-1,0 1,1-1,-1 0,0 0,1-1,-1 1,0 0,0-1,2-1,0 2,17 0,0-2,0 0,0-2,-1 0,0-1,1-1,3-3,0-1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2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1,'0'14,"0"24,0 11,5 1,1-3,0-4,-1-5,-1-5,-2-2,-1-2,4-1,2 0,-2-1,0 0,-2 1,-1-5</inkml:trace>
  <inkml:trace contextRef="#ctx0" brushRef="#br0" timeOffset="250.02">1 508,'43'-4,"43"-8,12 0,-1 1,-13 2,-15 4,-15 1,-12 3,-8 0,-10 6,-8 2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6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1,'-9'14,"-9"10,-5 1,1 0,-1 2,4-4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0 905,'291'-445,"-291"444,1 0,-1 0,0 0,0 0,1 1,-1-1,1 0,-1 0,1 0,-1 0,1 0,0 1,-1-1,1 0,0 0,0 1,-1-1,1 1,0-1,0 1,0-1,0 1,0-1,0 1,0 0,0-1,0 1,0 0,0 0,0 0,0 0,0 0,0 0,0 0,0 0,0 0,0 1,0-1,0 0,0 1,0-1,-1 0,1 1,0-1,0 1,0-1,0 1,-1 0,1-1,0 1,0 0,-1 0,1 0,-1-1,1 1,-1 0,1 0,-1 0,1 1,4 103,-6-95,0 0,0 1,1-1,1 0,-1 0,2 0,-1 0,1 0,1 0,0 0,0-1,1 1,1 1,-4-9,0 0,1 0,-1-1,0 1,1-1,0 1,-1-1,1 0,0 1,-1-1,1 0,0 0,0 0,0-1,0 1,0 0,0-1,0 1,0-1,1 0,-1 1,0-1,0 0,0 0,0-1,0 1,1 0,-1-1,0 1,0-1,0 0,0 1,0-1,0 0,-1 0,1-1,0 1,0 0,0-1,68-59,-68 58,135-165,-58 37,-80 131,1 0,0 0,0 1,0-1,0 0,0 1,0-1,0 0,0 1,0-1,0 0,0 1,0-1,0 0,0 0,0 1,0-1,0 0,0 1,0-1,0 0,1 1,-1-1,0 0,0 0,0 1,1-1,-1 0,0 0,0 0,0 1,1-1,-1 0,0 0,1 0,-1 0,0 1,0-1,1 0,-1 0,0 0,1 0,-1 0,0 0,0 0,1 0,-1 0,0 0,1 0,-1 0,0 0,1 0,-1 0,0 0,1 0,-1 0,0-1,0 1,1 0,-1 0,0 0,0 0,1-1,-1 1,0 30,-10 31,1 56,9-109,1 1,0-1,1 0,-1 0,1 0,1 0,0 0,0 0,0-1,1 1,0-1,0 0,1 0,0-1,0 1,1-1,0 0,0-1,0 1,1-1,0 0,0-1,0 0,0 0,13 1</inkml:trace>
  <inkml:trace contextRef="#ctx0" brushRef="#br0" timeOffset="331.292">1157 312,'-8'37,"1"0,2 1,2 0,1-1,2 1,2 0,1 0,2-1,2 5,-5-33,-1 1,2 0,-1-1,1 1,1-1,0 0,0 0,1 0,0-1,0 1,1-1,0 0,0-1,1 0,0 0,0 0,1-1,0 0,0 0,0-1,1 0,3 1,-7-6,-1-1,1 0,0 0,-1 0,1 0,-1-1,1 0,-1 1,0-2,0 1,0 0,0-1,0 0,0 0,-1 0,1 0,-1-1,0 1,0-1,0 0,-1 0,1 0,-1 0,0-1,0 1,-1 0,1-1,-1 1,0-1,0 0,0 1,0-5,9-19,32-88,-33 85,1 1,1 0,2 1,1 1,12-18,-12 27</inkml:trace>
  <inkml:trace contextRef="#ctx0" brushRef="#br0" timeOffset="582.004">1044 31,'29'0,"29"-5,13-2,1 1,-9 1,-4 1,-8 2,-7 1,-12 1</inkml:trace>
  <inkml:trace contextRef="#ctx0" brushRef="#br0" timeOffset="1035.419">1749 58,'24'-7,"0"0,1 1,-1 2,1 0,0 2,0 1,0 1,0 1,9 2,-33-4,1 1,0 0,0 0,0 1,0-1,0 0,0 1,0-1,-1 1,1-1,0 1,0 0,-1 0,1 0,0 0,-1 0,1 0,-1 0,0 0,1 1,-1-1,0 0,0 1,1-1,-1 1,0 0,-1-1,1 1,0 0,0 0,-1-1,1 1,-1 0,0 0,1 0,-1 0,0 0,0 0,0-1,0 1,-1 0,1 0,0 0,-1 0,1 0,-1-1,0 1,0 0,-43 58,37-53,1-1,0 2,0-1,1 1,-1-1,2 2,-1-1,1 0,1 1,-1 0,2 0,-2 2,4-9,0 0,0 0,0 0,1 0,-1 0,0 1,1-1,-1 0,1 0,0 0,0 0,0 0,0-1,0 1,0 0,0 0,1-1,-1 1,0 0,1-1,0 1,-1-1,1 0,0 0,-1 0,1 0,0 0,0 0,0 0,0 0,0-1,0 1,0-1,1 1,1-1,82 5,-77-5,21-1,-5 0</inkml:trace>
  <inkml:trace contextRef="#ctx0" brushRef="#br0" timeOffset="2218.062">2371 623,'5'0,"6"0,6 0,5 0,4 0,2 0,1 0,0 0,0 0,1 0,-1 0,0 0,-1 0,-5-5,-1-1,-4 0</inkml:trace>
  <inkml:trace contextRef="#ctx0" brushRef="#br0" timeOffset="2413.569">2342 878,'39'0,"26"0,8-5,-4-2,-9 1,-15 1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40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59 527,'-16'57,"3"0,2 1,2 1,3-1,2 54,6-11,2-150,3 0,2 1,2-1,2 2,2 0,2 0,2 2,24-41,-28 53,0 1,2 1,2 1,1 0,6-5,-26 33,1 1,-1 0,1 0,0-1,-1 1,1 0,0 0,0 0,-1 0,1 0,0 0,0 0,0 0,0 0,0 0,1 1,-1-1,0 0,0 1,0-1,1 1,-1-1,0 1,1-1,-1 1,0 0,1 0,-1 0,0 0,1 0,-1 0,0 0,1 0,-1 1,0-1,1 0,-1 1,0-1,1 1,-1-1,0 1,0 0,0 0,0-1,0 1,0 0,0 0,0 0,0 0,1 1,18 102,5 15,-18-94</inkml:trace>
  <inkml:trace contextRef="#ctx0" brushRef="#br0" timeOffset="488.477">709 612,'-26'36,"2"0,1 2,2 1,2 0,2 2,-2 8,17-43,-1-1,1 1,0 0,1 0,0 0,-1 0,2 1,-1-1,1 0,0 0,0 0,1 1,0-1,0 0,0 0,1 0,0 0,0 0,1-1,-1 1,1 0,0-1,1 0,-1 0,1 0,0 0,0-1,1 1,-1-1,1 0,0 0,0-1,3 2,-2-2,0 0,1 0,-1-1,1 0,-1 0,1-1,0 0,0 0,-1 0,1-1,0 0,0 0,0-1,0 0,-1 0,1-1,0 0,-1 0,0 0,1-1,-1 0,0 0,0 0,0-1,-1 0,1 0,-1-1,0 1,0-1,-1 0,1 0,-1-1,0 1,0-1,-1 0,0 0,0-1,0 1,-1 0,0-1,0 0,-1 1,0-1,0 0,0 0,-1 1,0-6,-2 6,0-1,0 1,-1-1,1 1,-1 0,-1 0,1 1,-1-1,0 0,0 1,-1 0,0 0,-3-2,-12-15,20 21,0 0,0 0,0 1,0-1,0 0,0 0,0 0,0 0,0 0,1 0,-1 1,0-1,0 0,1 0,-1 0,1 1,-1-1,1 0,-1 1,1-1,-1 0,1 1,-1-1,1 0,0 1,-1-1,1 1,0-1,0 1,0 0,-1-1,1 1,0 0,0-1,0 1,0 0,-1 0,1 0,0 0,0 0,0 0,0 0,0 0,-1 0,1 0,0 1,0-1,0 0,0 0,-1 1,1-1,0 1,0-1,-1 1,1-1,0 1,3-1,199 5,-178-5</inkml:trace>
  <inkml:trace contextRef="#ctx0" brushRef="#br0" timeOffset="737.564">1357 640,'-33'38,"-22"28,-5 7,3-5,10-8,9-10,11-9,5-11,6-6,2-2,2 0,-1-4,2 0,2-3</inkml:trace>
  <inkml:trace contextRef="#ctx0" brushRef="#br0" timeOffset="1216.004">1329 1063,'-134'247,"133"-245,0 0,1 0,-1 0,0-1,0 1,0 0,-1 0,1-1,0 1,-1-1,1 1,-1-1,1 1,-1-1,0 0,1 0,-1 0,0 0,0 0,0 0,0 0,0-1,-2 1,5-6,0-1,0 1,1-1,-1 1,1-1,0 1,1 0,-1 0,1 0,0 0,0 1,1-1,3-3,-5 5,30-42,2 1,2 2,2 1,1 2,2 2,2 2,25-16,66-1,-132 52,0-1,0 1,0-1,0 1,0 0,0 0,1 0,-1 1,0-1,0 0,0 1,0-1,0 1,0 0,0-1,0 1,0 0,0 0,0 1,-1-1,1 0,0 1,-1-1,1 1,-1-1,1 1,-1 0,0-1,0 1,0 0,0 0,0 0,0 0,0 0,0 0,-1 0,1 0,-1 0,0 0,0 0,0 1,0-1,0 1,-16 93,13-90,1 0,-1 0,-1-1,1 1,-1-1,0 0,0 0,0 0,-1 0,0-1,0 0,0 0,0 0,-1 0,1-1,-1 0,0 0,0-1,0 0,0 0,-1 0,1-1,-1 1,1-2,0 1,-1-1,0 0,1 0,-1-1,1 1,0-2,-3 0,-32-26,28 9</inkml:trace>
  <inkml:trace contextRef="#ctx0" brushRef="#br0" timeOffset="2005.047">652 19,'37'-6,"-18"2,0 1,0 0,0 1,1 1,-1 1,0 1,0 1,1 0,9 3,-27-5,-1 1,1-1,0 1,0-1,-1 1,1-1,0 1,-1 0,1 0,-1 0,1 0,-1 0,1 0,-1 0,0 0,0 0,1 1,-1-1,0 1,0-1,0 1,0-1,-1 1,1 0,0-1,-1 1,1 0,-1-1,1 1,-1 0,0 0,0-1,0 1,0 0,0 0,0 0,0-1,-1 1,1 0,-1 0,1-1,-1 1,0 0,1-1,-1 1,0-1,-56 65,55-65,1 1,-1-1,1 0,-1 0,1 1,-1-1,1 0,0 1,-1 0,1-1,0 1,0 0,0-1,0 1,1 0,-1 0,0 0,1 0,-1 0,1 0,0 0,0 0,0 0,0 0,0 0,0 0,0 0,0 0,1 0,-1 0,1-1,0 1,0 0,-1 0,1 0,0-1,0 1,1 0,-1-1,0 1,0-1,1 1,-1-1,1 0,-1 1,1-1,0 0,-1 0,1 0,0 0,0-1,0 1,0 0,0-1,13 6,0-2,0 0,0 0,1-2,-1 1,1-2,-1 0,1-1,-1-1,1 0,-1-1,1-1,-1 0,7-4,56-5,-23 8,-32 3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44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1 974,'35'-9,"1"-3,-2-1,0-1,-1-2,0-1,-1-2,-1-1,-1-2,-1 0,-1-2,-1-1,-1-2,-1 0,-16 14,0 0,-1-1,-1 0,0 0,-1-1,-1 1,0-1,-1-1,2-12,-5 27,-1-1,1 1,-1 0,0-1,1 1,-1 0,0-1,0 1,0-1,0 1,0-1,0 1,-1 0,1-1,0 1,-1 0,1-1,-1 1,1 0,-1-1,0 1,1 0,-1 0,0 0,0 0,0 0,0 0,0 0,0 0,0 0,0 0,0 0,-1 1,1-1,0 0,-1 1,1-1,0 1,-1 0,1-1,0 1,-1 0,1 0,-1 0,1 0,0 0,-1 0,1 0,-1 0,1 0,0 1,-1-1,1 1,0-1,-1 1,1 0,-9 4,0 0,1 1,-1 0,2 1,-1 0,1 0,0 1,0 0,1 1,0-1,0 1,1 1,1-1,-1 1,1 0,1 0,0 1,1-1,0 1,0 0,1 0,0 0,1 0,1 0,-1 0,2 0,1 9,-1-14,2 0,-1 0,0 0,1-1,0 1,0-1,1 0,0 0,0 0,0 0,0-1,1 0,-1 0,1 0,0 0,1-1,-1 0,0 0,1 0,0 0,0-1,-1 0,1-1,1 1,4 0,7 1,1-1,0-1,0 0,0-2,-1 0,1-1,17-4,-4-1,-1-1,0-2,0-1,-1-1,-1-2,0-1,-1-1,-1-1,0-2,-2 0,0-2,-1-1,17-20,-7-19,-33 60,-1-1,1 1,-1-1,1 1,-1-1,0 0,0 1,0-1,1 1,-2-1,1 0,0 1,0-1,0 1,-1-1,1 1,-1-1,1 1,-1-1,0 1,1-1,-1 1,0 0,0-1,0 1,0 0,0 0,0 0,-1 0,1 0,0 0,-1 0,1 0,0 0,-1 0,1 1,-1-1,1 1,-1-1,-1 1,-4 0,0 0,0 1,1 0,-1 1,0 0,0 0,1 0,-1 1,1-1,0 2,0-1,0 1,0 0,0 0,1 0,0 1,0 0,0 0,0 0,1 1,-2 2,3-4,-1 0,1 0,-1 0,1 0,1 1,-1 0,0-1,1 1,0 0,0 0,1 0,0 1,-1-1,2 0,-1 0,0 1,1-1,0 0,1 1,-1-1,1 0,0 1,0-1,0 0,1 0,0 0,0 0,0 0,1 0,-1-1,1 1,0-1,1 0,-1 0,1 0,0 0,0 0,0-1,0 0,4 2,8 3,0-2,0 0,1-1,0 0,0-1,1-1,-1-1,1-1,-1 0,1-1,-1-1,1-1,-1 0,1-1,-1-1,0-1,4-2,16-6,-1-2,0-1,-2-2,0-1,-1-2,-1-1,10-11,-34 28,0-1,-1 0,0 0,0-1,-1 0,1 0,-1-1,-1 0,0 0,0 0,0-1,-1 1,0-1,-1 0,0 0,-1-1,1 1,-2 0,1-1,-1 1,-1-1,0 0,-1-7,0 15,0-1,0 1,0 0,0 0,0 0,-1 0,1 0,-1 0,0 0,1 0,-1 1,0-1,0 1,0-1,0 1,0 0,-1-1,1 1,0 0,0 1,-1-1,1 0,-1 1,1-1,0 1,-1 0,1 0,-1 0,1 0,-1 0,1 0,-1 1,1-1,-1 1,1 0,-82 36,76-30,1 0,0 1,0-1,1 1,0 1,1-1,-1 1,2 0,-1 0,1 0,0 1,1 0,0-1,1 1,0 0,1 0,0 0,0 1,1-1,0 0,1 0,0 0,1 0,0 0,1 1,2 0,2-2,-1 1,1-1,0 0,1 0,0-1,1 0,-1 0,2-1,-1 0,1-1,0 0,0 0,0-1,1-1,0 0,0 0,0-1,0 0,1-1,-1 0,1-1,-1-1,3 1,37-5,-32-2</inkml:trace>
  <inkml:trace contextRef="#ctx0" brushRef="#br0" timeOffset="399.325">1722 43,'265'-43,"-166"48,-98-5,0 0,0 0,0 1,0-1,1 0,-1 1,0-1,0 1,0-1,0 1,0 0,0 0,0-1,0 1,0 0,-1 0,1 0,0 0,0 0,-1 0,1 0,-1 0,1 0,-1 0,1 0,-1 0,0 0,1 1,-1-1,0 0,0 0,0 0,0 1,0-1,0 0,0 0,0 0,-1 0,1 1,0-1,-1 0,1 0,-1 0,1 0,-1 0,1 0,-1 0,-42 48,34-40,-102 93,110-100,-1-1,1 1,-1 0,1 0,0 0,0 0,0 0,0 0,1 0,-1 0,0 0,1 0,0 0,-1 0,1 1,0-1,0 0,0 0,0 0,0 0,1 1,-1-1,1 0,-1 0,1 0,0 0,0 0,0 0,0 0,0 0,1 0,-1-1,0 1,1 0,-1-1,1 1,0-1,-1 1,1-1,0 0,0 0,0 0,0 0,0 0,0 0,0-1,0 1,0-1,0 1,1-1,0 0,31 5,0-1,0-2,0-2,0-1,0-2,47 0,-53 3,-4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29 791,'72'-17,"0"3,1 3,12 3,-13 18,-71-9,0 0,1-1,-1 1,0 0,1 0,-1 0,0 0,0 0,0 0,0 1,0-1,0 0,0 0,0 1,-1-1,1 0,0 1,-1-1,1 1,-1-1,0 1,1-1,-1 1,0-1,0 1,0-1,0 1,0 0,0-1,0 1,-1-1,1 1,0-1,-1 1,0-1,1 0,-1 1,0-1,1 0,-1 1,0-1,0 0,-1 1,-14 20,0-2,-1 0,-1-1,-1 0,0-2,-2 0,0-1,-12 6,8-4,23-17,0 0,-1 1,1-1,0 1,0 0,-1 0,1 0,1 0,-1 0,0 0,0 1,1-1,0 0,-1 1,1-1,0 1,0 0,0-1,1 1,-1 0,0 0,1-1,0 1,0 0,0 0,0 0,0-1,0 1,1 0,0 0,-1-1,1 1,0 0,0-1,0 1,1-1,-1 1,1-1,-1 0,1 1,0-1,0 0,0 0,0 0,0 0,0-1,0 1,1-1,-1 1,1-1,-1 0,1 0,0 0,1 1,10 1,0-1,1 0,-1-1,1 0,-1-1,1-1,-1-1,0 0,1 0,-1-1,0-1,0-1,-1 0,4-2,-2 2,10-3</inkml:trace>
  <inkml:trace contextRef="#ctx0" brushRef="#br0" timeOffset="-566.48">226 1,'-5'38,"-1"37,0 11,1-5,1-12,2-12,6-11,2-8,0-7,4-3,0-2,-2 0,3-5,0-6</inkml:trace>
  <inkml:trace contextRef="#ctx0" brushRef="#br0" timeOffset="-315.811">0 481,'39'0,"36"-5,10-1,1 0,-10 1,-13 2,-12 0,-11 2,-6 1,-5 5,-7 1</inkml:trace>
  <inkml:trace contextRef="#ctx0" brushRef="#br0" timeOffset="16688.028">988 143,'-49'235,"29"-108,-42 121,180-507,-77 179,67-109,-108 188,0 0,0 0,1 0,-1 0,0 0,1 0,-1 0,0 0,1 0,0 0,-1 0,1 1,-1-1,1 0,0 0,-1 1,1-1,0 0,0 1,0-1,0 1,-1-1,1 1,0-1,0 1,0 0,0 0,0-1,0 1,0 0,0 0,0 0,0 0,0 0,0 0,0 0,0 0,0 1,0-1,0 0,0 0,0 1,0-1,0 1,0-1,-1 1,1-1,0 1,0 0,0-1,-1 1,1 0,0-1,-1 1,1 0,-1 0,1 0,-1 0,1 0,-1-1,1 1,-1 0,0 0,0 0,1 1,4 15,0 0,-1 0,-1 1,-1-1,0 1,-1 0,-1 0,-1-1,-2 14,2 68,1-98,0 0,-1 1,1-1,0 1,0-1,0 1,0-1,0 1,1-1,-1 0,0 1,1-1,-1 1,0-1,1 0,0 1,-1-1,1 0,0 0,0 1,0-1,0 0,0 0,0 0,0 0,0 0,0 0,0 0,0-1,1 1,-1 0,0-1,1 1,-1-1,0 1,1-1,-1 0,1 1,-1-1,0 0,1 0,-1 0,1 0,-1 0,1 0,-1-1,1 1,-1 0,0-1,13-9,-1-1,0 0,-1-1,-1 0,0-1,0-1,-2 1,1-2,5-13,7-6,161-220,-183 253,0 0,0 1,0-1,1 1,-1-1,0 0,0 1,1-1,-1 1,0-1,1 0,-1 1,1-1,-1 1,1 0,-1-1,1 1,-1-1,1 1,-1 0,1-1,-1 1,1 0,0 0,-1-1,1 1,-1 0,1 0,0 0,-1 0,1 0,0 0,-1 0,1 0,0 0,-1 0,1 0,0 0,-1 0,1 1,0-1,-1 0,1 0,-1 1,1-1,-1 0,1 1,-1-1,1 1,-1-1,1 1,-1-1,1 1,-1-1,0 1,1-1,-1 1,0-1,1 1,-1 0,0-1,0 1,0 0,1-1,-1 1,0-1,0 1,0 0,1 54,-1-46,-3 54,1-24,1 0,2 0,1 0,8 35,4 10,-12-60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7:49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2794 841,'-57'412,"51"-400,0-30,7-6,1 0,1 0,1 0,1 1,2 0,0 0,1 0,1 1,1 0,1 1,1 0,1 0,1 2,1 0,15-16,104-115,-128 144,-2 2,-1 1,1-1,0 0,1 1,-1 0,0 0,1 0,0 1,0-1,0 1,0 0,0 0,5 0,-8 3,0 1,0 0,0 0,0 0,-1 0,1 0,-1 0,1 0,-1 0,0 1,1-1,-1 0,0 1,-1-1,1 1,0-1,-1 1,0 0,1-1,-1 1,0-1,0 1,0 0,-1-1,0 3,1 0,-11 112,14-75,5-29</inkml:trace>
  <inkml:trace contextRef="#ctx0" brushRef="#br0" timeOffset="248.798">3500 785,'-15'22,"1"1,1 0,1 1,1 0,1 1,1 1,2-1,0 1,2 1,1-1,0 5,3-28,1 0,-1 1,1-1,0 0,0 0,0 1,0-1,1 0,-1 0,1 1,0-1,0 0,0 0,0 0,0 0,1 0,-1 0,1 0,0 0,0-1,0 1,0-1,1 0,-1 1,1-1,-1 0,1 0,0 0,-1-1,1 1,0-1,0 1,0-1,1 0,-1 0,0-1,0 1,0-1,1 1,-1-1,0 0,1 0,-1 0,0-1,0 1,1-1,-1 0,0 0,2-1,8-6,0 0,-1-1,0-1,-1 1,0-2,-1 0,0 0,0-1,-2 0,1-1,-1 0,-1 0,-1-1,1 1,-2-2,0 1,2-12,-5 19,0 0,-1 0,0 0,0 0,0 0,-1 0,0-1,0 1,-1 0,0 0,-1 0,1 0,-1 0,0 0,-1 0,0 1,0-1,0 1,-1 0,0 0,0 0,0 0,-1 1,0-1,0 1,0 1,-1-1,0 1,0 0,0 0,-15-3</inkml:trace>
  <inkml:trace contextRef="#ctx0" brushRef="#br0" timeOffset="584.459">4064 305,'-73'388,"67"-356,2-1,1 1,1 0,1 0,2-1,2 1,0 0,4 8,12 87,-18-116</inkml:trace>
  <inkml:trace contextRef="#ctx0" brushRef="#br0" timeOffset="830.272">3697 756,'48'0,"35"-5,8-1,-1-5,-12 0,-14 1,-14 3,-9 2,-8 2,-9 2</inkml:trace>
  <inkml:trace contextRef="#ctx0" brushRef="#br0" timeOffset="1481.697">4488 699,'-31'29,"2"2,1 1,1 0,2 2,-5 12,12 19,19-64,1 0,0 0,-1 0,1 0,0 0,-1-1,1 1,0 0,0-1,0 1,-1-1,1 0,0 1,0-1,0 0,0 0,0 0,0-1,0 1,0 0,-1-1,1 1,0-1,0 0,0 1,-1-1,1 0,0 0,-1 0,1 0,-1 0,2-2,-1 2,188-127,-172 114,33-26,-49 69,-18 68,16-94,0 0,0 0,0 0,1 0,-1 0,1 0,0 0,0 0,0 0,0 0,0 0,1-1,-1 1,1 0,0-1,0 0,0 1,0-1,0 0,0 0,0 0,1 0,-1 0,1-1,0 1,-1-1,1 1,0-1,0 0,1 0,5 1,0-1,0 0,0 0,0-1,0 0,0 0,1-1,-2-1,1 1,0-2,0 1,0-1,-1 0,0-1,0 0,0 0,0-1,0 0,1-2,128-121,-106 90,-2-1,-1-1,-2-2,-2-1,-2-1,4-15,27-142,-52 198,1 0,-1 0,0-1,0 1,0-1,0 1,-1-1,1 1,-1-1,0 1,0-1,0 1,0-1,-1 1,1-1,-1 1,0-1,0 1,0-1,-1 1,1 0,-1 0,0 0,0 0,0 0,0 0,0 0,-1 1,1-1,-1 1,0 0,0-1,0 1,0 1,0-1,0 0,0 1,-1-1,0 3,-1 0,1 1,-1-1,1 1,0 0,0 0,0 0,0 1,0-1,0 1,1 0,-1 0,1 1,0-1,0 1,0-1,0 1,1 0,-1 0,1 0,0 0,0 1,1-1,-1 0,1 1,0-1,0 1,0-1,1 1,0 0,0-1,0 1,-8 29,2-1,2 1,1 0,1 0,2 0,2 0,3 17,3-6,68 304,-58-299,-16-50</inkml:trace>
  <inkml:trace contextRef="#ctx0" brushRef="#br0" timeOffset="1731.309">4798 502,'38'14,"37"6,11-2,-5-3,-12 0,-12-2,-11-4,-9-2,-11-4</inkml:trace>
  <inkml:trace contextRef="#ctx0" brushRef="#br0" timeOffset="1983.462">5503 785,'0'28,"0"11</inkml:trace>
  <inkml:trace contextRef="#ctx0" brushRef="#br0" timeOffset="2151.607">5503 418,'0'0</inkml:trace>
  <inkml:trace contextRef="#ctx0" brushRef="#br0" timeOffset="2428.591">5729 898,'9'-39,"1"2,2 0,1 0,2 1,2 1,8-13,-20 39,-4 5,1 0,-1 1,1-1,0 1,0 0,0 0,1 0,-1 0,1 0,-1 0,1 0,0 1,0-1,0 1,1 0,1-1,-3 4,0 1,0-1,0 1,0 0,-1-1,1 1,-1 0,1 0,-1 0,0 0,0 0,1 1,-1-1,-1 0,1 0,0 1,-1-1,1 0,-1 1,0-1,1 1,-1-1,-1 1,1-1,0 0,0 1,-1 1,1 0,0 12,-1-10,0 0,0-1,0 1,1 0,0 0,0-1,1 1,-1 0,1 0,1-1,-1 1,1-1,0 1,0-1,0 0,1 1,0-1,0 0,0-1,0 1,1-1,0 1,0-1,0 0,1 0,-1-1,1 0,0 1,0-1,4 1,-3-5,1 0,-1 0,1-1,-1 0,0-1,0 1,0-1,0 0,0-1,-1 1,0-1,1 0,-1-1,-1 1,1-1,-1 0,1 0,-1 0,-1-1,1 1,-1-1,0 0,2-5,16-20,-8 15</inkml:trace>
  <inkml:trace contextRef="#ctx0" brushRef="#br0" timeOffset="2969.367">6632 558,'-22'6,"0"0,1 2,0 0,0 1,1 1,0 1,0 1,2 1,-1 0,2 1,-4 4,19-17,0 1,1-1,-1 0,0 0,0 1,0-1,1 1,-1 0,1-1,-1 1,1 0,0 0,0 0,-1 0,2 0,-1 0,0 0,0 0,0 1,1-1,0 0,-1 0,1 1,0-1,0 0,0 0,0 1,0-1,1 0,-1 0,1 1,0-1,-1 0,1 0,0 0,0 0,0 0,0 0,1 0,-1 0,1 0,-1-1,1 1,-1-1,1 1,0-1,0 1,0-1,0 0,0 0,0 0,0 0,0 0,1 0,10 0,-1-1,1 0,0-1,-1 0,1-1,-1-1,0 0,1 0,-1-1,-1-1,1 0,-1-1,1 0,-2 0,9-7,44-20,-56 29,-1 1,0 0,1 0,0 0,-1 1,1 0,0 1,0-1,0 1,0 0,1 1,-1 0,0 0,0 1,0 0,0 0,0 0,0 1,0 0,0 0,0 1,-1 0,1 0,-1 1,0-1,0 1,0 1,-1-1,1 1,-1 0,0 0,-1 1,1-1,-1 1,0 0,1 2,11 32,-1 1,-2 0,-2 1,-2 0,1 21,-3-25,-2-17,-2 0,0 1,-2 0,0-1,-2 1,0 0,-1-1,-1 1,-1-1,-1 0,-1 0,-1 0,-1-1,-9 18,6-20,0-1,0-1,-2 0,0 0,-1-1,0-1,-1 0,-1-1,0-1,-1-1,0 0,0-1,-2 0,1-2,-1 0,0-1,0-1,-4-1,20-3,0-1,0 0,-1 0,1 0,-1 0,1 0,-1-1,1 0,-1 0,1 0,-1 0,1 0,-1-1,1 1,0-1,-1 0,1 0,0 0,-1-1,1 1,0-1,0 0,0 0,0 0,1 0,-1 0,0-1,1 1,0-1,-1 1,1-1,0 0,0 0,1 0,-1 0,1 0,-1-1,1 1,0 0,0-1,0 1,1-1,-1 1,1-1,0 1,0-2,3-14,0 1,2 0,0-1,1 2,1-1,0 1,1 0,1 0,1 1,1-1,-3 3,23-34,1 1,3 1,1 2,2 1,3 2,29-23,-38 39,-5 7</inkml:trace>
  <inkml:trace contextRef="#ctx0" brushRef="#br0" timeOffset="-2084.074">875 531,'-5'48,"-2"39,-3 11,-2-3,3-12,2-11,-3-12,2-13,0-8,3-7,-3-4,0-1,1-2,-3-4,1-1,1-4</inkml:trace>
  <inkml:trace contextRef="#ctx0" brushRef="#br0" timeOffset="-1767.114">198 643,'878'-189,"-732"156,-145 33,0 0,0-1,0 1,0 0,0 0,0 0,0-1,0 1,0 0,0 0,0 0,0 0,0 1,0-1,0 0,0 0,-1 1,1-1,0 0,0 1,0-1,0 1,0-1,-1 1,1-1,0 1,0 0,-1-1,1 1,0 0,-1 0,1 0,-1-1,1 1,-1 0,1 0,-1 0,0 0,1 0,-1 0,0 0,0 0,0 0,0 0,0 0,0-1,0 1,0 0,0 0,0 0,0 0,-1 1,-6 15</inkml:trace>
  <inkml:trace contextRef="#ctx0" brushRef="#br0" timeOffset="-1517.221">169 1292,'33'0,"51"-9,19-4,2-4,-6 1,-12 3,-15-1,-10 2,-12 2,-8-1,-7 2,-5 1,-8 3</inkml:trace>
  <inkml:trace contextRef="#ctx0" brushRef="#br0" timeOffset="-949.58">1383 728,'79'-26,"-11"6,0-3,-2-3,0-3,-3-3,58-38,-109 61,0 1,-1-2,0 0,-1 0,0-1,-1 0,0 0,-1-1,0-1,-1 1,0-1,-1 0,0-1,-1 0,-4 12,0 1,0 0,-1-1,1 1,0-1,-1 1,1-1,-1 1,1-1,-1 1,0-1,0 1,1-1,-1 0,0 1,0-1,-1 1,1-1,0 1,0-1,-1 0,1 1,-1-1,0 1,1 0,-1-1,0 1,0-1,0 1,0 0,0 0,0 0,0-1,0 1,0 0,-1 0,1 1,0-1,-1 0,1 0,0 1,-1-1,1 0,-1 1,1 0,-1-1,0 1,1 0,-1 0,1 0,-1 0,0 0,1 0,-1 0,1 0,-1 1,1-1,-1 1,1-1,-1 1,1 0,-1-1,1 1,0 0,-1 0,1 0,-13 13,1 0,1 1,0 1,1 0,1 0,0 1,2 0,-1 1,2-1,1 2,-3 10,-12 42,4 0,2 1,4 0,1 25,-39 204,44-279,-2-1,0 0,-2 0,0-1,-1 0,-1 0,-3 1,11-15,0-1,-1-1,0 1,0 0,0-1,0 0,-1 0,1 0,-1-1,0 1,0-1,-1 0,1 0,-1-1,1 0,-1 0,0 0,0-1,0 0,0 0,0 0,0-1,0 0,0 0,0 0,0-1,0 0,-2-1,-1-2,1 0,0-1,0 0,0 0,1-1,0 0,0 0,0-1,1 0,0 0,0 0,1-1,0 0,0 0,1 0,0-1,0 1,1-1,0 0,1 0,0 0,0-1,1 1,0 0,1-1,0 1,0 0,1-1,0 1,1 0,1-6,4 2,1 1,0-1,1 2,1-1,-1 1,2 1,-1-1,2 2,-1 0,1 0,1 1,-1 0,1 1,1 1,-1 0,1 1,0 0,0 1,0 1,12-2,22-10,252-49,-276 56</inkml:trace>
  <inkml:trace contextRef="#ctx0" brushRef="#br0" timeOffset="7637.014">12050 191,'26'-1,"-1"-2,0 0,0-2,0-1,0-1,-1-1,0-1,-1-1,0-1,0-1,-1-1,-1-1,0-1,-1 0,10-12,-30 26,0 0,0 0,0 1,1-1,-1 0,0 0,1 0,-1 0,0 1,1-1,-1 0,1 0,-1 1,1-1,0 0,-1 1,1-1,0 0,0 1,-1-1,1 1,0-1,0 1,-1 0,1-1,0 1,0 0,0 0,0-1,0 1,0 0,0 0,-1 0,1 0,0 0,0 0,0 0,0 1,0-1,0 0,0 0,-1 1,1-1,0 0,0 1,0-1,-1 1,1-1,0 1,0 0,-1-1,1 1,-1-1,1 1,0 0,-1 0,1-1,-1 1,0 0,1 0,-1 0,3 21,-1 0,0 0,-2 1,-1-1,-1 0,0 0,-3 8,0 4,-12 84,-5-1,-5-1,-5-1,-5-2,-32 65,60-154,-2-1,0 0,-1 0,-1-1,-1-1,-1 0,0-1,-2-1,-1 0,0-1,-1-1,-1-1,0-1,-6 3,23-16,1-1,-1 0,0 1,1-1,-1 0,0 0,0 0,0 0,0-1,1 1,-1-1,0 0,0 0,0 0,0 0,0-1,0 1,0-1,0 1,0-1,0 0,1 0,-1 0,0-1,1 1,-1-1,1 1,-1-1,1 0,0 0,0 0,0 0,0 0,0-1,0 1,0 0,1-1,-1 0,1 1,0-1,0 0,-3-13,0 0,2 0,0 0,0 0,2 0,0 0,1 0,0 0,2 0,-1 0,2 0,0 0,1 1,1 0,6-11,0 3,1 1,1 1,1 0,1 1,1 1,1 0,0 1,1 1,1 1,10-6,-17 12,0 0,1 1,0 0,0 1,1 1,0 0,0 1,1 0,0 2,0 0,0 0,0 2,1 0,-1 1,1 0,-1 1,1 1,-1 1,1 0,14 5,-7 0</inkml:trace>
  <inkml:trace contextRef="#ctx0" brushRef="#br0" timeOffset="7831.092">12841 756,'-5'33,"3"12,3-7,0-15,0-11</inkml:trace>
  <inkml:trace contextRef="#ctx0" brushRef="#br0" timeOffset="8030.333">12813 332,'0'0</inkml:trace>
  <inkml:trace contextRef="#ctx0" brushRef="#br0" timeOffset="8312.291">13518 558,'-24'39,"-22"26,-8 8,0-4,9-9,8-15,10-10,5-11,1-10,4-7</inkml:trace>
  <inkml:trace contextRef="#ctx0" brushRef="#br0" timeOffset="8563.356">13180 587,'38'19,"28"11,6 6,-8 1,-11-6,-9-3,-7-7,-10-1,-5-5,-7 0,0-2,-3-4</inkml:trace>
  <inkml:trace contextRef="#ctx0" brushRef="#br0" timeOffset="8805.742">13885 812,'10'-6,"19"-9,-1-1,-1-1,0-2,-2-1,0 0,20-24,-43 44,-1-1,1 0,-1 0,0 0,1 0,-1 0,0 0,0 0,0 0,0-1,0 1,0 0,0-1,0 1,0-1,-1 1,1-1,-1 1,1-1,-1 0,1 1,-1-1,0 1,0-1,0 0,0 1,0-1,0 0,0 1,-1-1,1 0,0 1,-1-1,0 1,1-1,-1 1,0-1,0 1,1 0,-1-1,0 1,-1 0,1-1,0 1,0 0,0 0,-1 0,1 0,0 0,-1 1,1-1,-1 0,1 1,-1-1,0 1,0-1,-14 0,0 2,0-1,0 2,0 0,1 1,-1 1,1 0,0 1,0 1,1 0,-1 1,1 0,1 1,-1 1,2 0,-1 1,-2 4,10-10,0 0,0 1,0-1,1 1,0 1,0-1,1 0,-1 1,1 0,0 0,1 0,-1 0,1 0,1 0,-1 1,1-1,0 1,0-1,1 1,0-1,0 1,1-1,-1 1,1-1,1 1,-1-1,1 0,0 0,1 0,-1 0,1 0,1 0,-1 0,1-1,0 0,0 0,0 0,1 0,-1-1,1 1,0-1,1 0,-1-1,1 0,1 1,7 2,-1-1,0-1,1 0,0-1,0-1,0 0,0-1,0 0,1-1,-1 0,0-2,0 0,0 0,0-1,9-4,1 0</inkml:trace>
  <inkml:trace contextRef="#ctx0" brushRef="#br0" timeOffset="9096.677">14422 671,'-12'14,"2"0,0 1,1 0,0 0,1 1,1 0,1 0,0 0,1 1,0 0,2 0,0 1,1-1,1 1,0 4,1-19,1-1,0 1,0 0,0 0,0 0,0-1,0 1,1 0,-1-1,1 1,0-1,0 0,0 0,0 1,0-1,0 0,1-1,-1 1,1 0,-1-1,1 1,-1-1,1 0,0 0,0 0,0 0,0-1,-1 1,1-1,0 1,0-1,0 0,0 0,0 0,0-1,0 1,0-1,0 0,0 0,0 0,114-48,-98 38,-1-1,0-1,-1-1,0 0,-1-1,-1-1,-1 0,13-18,-8 7,87-151,-101 169,-1-1,-1 0,0 0,0-1,-1 1,0 0,-1-1,0 1,-1-1,0 1,-1-1,0 1,0-1,-1 1,-1 0,0 0,0 0,-1-2,2 8,0 0,-1 0,1 0,-1 0,0 0,0 0,0 1,0-1,-1 1,1 0,-1 0,0 0,0 0,0 1,0 0,0 0,-1 0,1 0,-1 1,1-1,-1 1,0 0,1 1,-1-1,0 1,0 0,1 0,-1 0,-1 1,-4 0,1 1,-1 0,0 1,1-1,-1 2,1 0,0 0,0 0,1 1,0 1,-1-1,1 1,-4 5,4-1,-1 1,2 0,-1 0,1 1,1 0,0 0,1 0,1 1,0 0,0 0,1 0,1 0,0 0,1 1,0-1,1 1,0-1,2 1,-1-1,2 0,-1 0,2 0,0 0,0 0,1-1,1 1,0-2,1 1,0 0,5 4,2 6,1 0,1 0,0-1,2-1,1-1,0-1,2 0,0-2,0 0,2-2,0 0,6 2,151 56,-161-67</inkml:trace>
  <inkml:trace contextRef="#ctx0" brushRef="#br0" timeOffset="5518.514">8241 587,'-25'5,"0"0,1 2,-1 1,1 1,1 1,0 1,0 1,1 1,0 1,2 1,-1 0,2 2,-1 2,16-17,0 1,0 0,0 1,0-1,1 1,0-1,0 1,0 0,0 0,0 1,1-1,0 0,0 1,0 0,0-1,1 1,0 0,0 0,0 0,1-1,-1 1,1 0,0 0,1 0,-1 0,1 0,0 0,0 0,1-1,-1 1,1 0,0-1,0 1,0-1,1 0,0 0,0 0,1 2,1-3,0 1,0 0,0-1,1 0,-1 0,1-1,0 1,0-1,0 0,0-1,0 0,0 0,0 0,0 0,1-1,-1 0,0-1,0 1,0-1,0 0,1-1,-1 0,-1 0,1 0,0 0,0-1,-1 0,1 0,16-10,-1 0,0-2,-1 0,0-1,-2-1,6-7,-14 17,-1-1,0-1,-1 1,0-2,0 1,-1-1,0 0,-1 0,0-1,-1 1,0-1,0-1,-1 1,-1-1,0 1,-1-1,0 0,0 0,-2 0,1-6,-1 18,0-1,-1 0,1 0,0 1,0-1,0 0,0 0,-1 1,1-1,0 0,-1 1,1-1,-1 0,1 1,-1-1,1 1,-1-1,1 1,-1-1,1 1,-1-1,0 1,1-1,-1 1,0 0,1-1,-1 1,0 0,1 0,-1 0,0-1,0 1,1 0,-1 0,0 0,0 0,1 0,-1 0,0 1,0-1,1 0,-1 0,0 0,0 1,1-1,-1 0,0 1,1-1,-1 0,0 1,1-1,-1 1,1-1,-1 1,-27 32,25-27,0 1,0 0,1-1,0 1,0 1,1-1,0 0,0 0,1 0,0 1,0-1,1 0,0 0,0 1,0-1,1 0,0 0,1-1,-1 1,1 0,1-1,-1 1,1-1,0 0,1 0,-1-1,1 1,0-1,1 0,-1-1,1 1,0-1,0 0,5 3,1-1,0 0,0-1,0-1,1 0,0-1,-1 0,1 0,0-2,0 1,0-2,1 0,-1 0,0-2,0 1,0-1,-1-1,1-1,0 0,-1 0,0-1,0-1,10-6,20-16,-1-2,-1-2,-2-1,-2-3,-1 0,-1-3,-3 0,-1-2,-2-2,12-25,-27 44,0-1,-3 0,0 0,-1-1,-1-1,-2 1,-1-1,-1 0,-1-1,-2 25,0 1,0-1,-1 0,1 1,-1-1,1 0,-1 0,0 1,0-1,0 0,-1 0,1 1,-1-1,1 0,-1 1,0-1,0 1,0-1,0 1,-1-1,1 1,-1 0,1 0,-1-1,0 1,0 0,0 0,0 1,0-1,0 0,-1 1,1-1,0 1,-1 0,1 0,-1 0,0 0,1 0,-1 1,0-1,1 1,-1-1,0 1,1 0,-1 0,0 1,0-1,1 0,-1 1,0-1,1 1,-2 1,-9 7,-1 1,2 1,0 0,0 1,1 1,0-1,1 2,1-1,0 1,1 1,0-1,1 2,1 0,-11 21,2 0,2 1,2 1,1 0,2 0,1 1,2 0,2 0,3 41,-1-69,1-1,0 1,1-1,1 1,-1-1,2 0,0 1,0-1,1-1,0 1,1 0,0-1,0 0,2 0,-1-1,1 1,0-1,1-1,0 1,0-2,1 1,0-1,0 0,1-1,0 0,0 0,1-1,-1-1,1 0,0 0,0-1,0 0,3-1,0-1,0-2,-1 0,1-1,0 0,-1-1,0-1,1 0,-1 0,-1-1,1-1,-1 0,0-1,0-1,-1 1,0-2,0 1,-1-2,0 1,-1-1,0-1,2-3,-5 5,1 0,-1 0,-1-1,0 0,0 0,-1 0,0 0,0-1,-2 1,1-1,-1 0,-1 0,0 0,0 0,-1 0,-1 0,0-1,0 2,-1-1,0 0,-1 0,0 0,-1 1,0 0,-1 0,-3-5,2 7,0-1,-1 1,0 1,0 0,-1 0,0 0,0 1,-1 0,0 0,0 1,0 1,0-1,-1 1,0 1,0 0,0 0,0 1,0 0,0 1,-1 0,1 1,0 0,-1 0,1 1,-9 2,4 0,0-1,0 2,1 0,-1 0,1 2,0 0,1 0,0 1,-9 6,-5 3</inkml:trace>
  <inkml:trace contextRef="#ctx0" brushRef="#br0" timeOffset="5864.58">9624 531,'-20'5,"0"1,1 1,0 1,0 1,1 0,1 2,-1 0,1 0,1 2,0 0,1 1,1 1,0 0,1 0,-7 12,18-22,0-1,0 1,1 0,-1 0,1 0,0 0,1 0,-1 0,1 0,0 0,0 0,1 0,-1 0,1 0,0 0,0 0,1 0,0-1,0 1,0 0,0-1,1 1,-1-1,1 0,0 0,1 0,-1 0,1-1,-1 1,1-1,0 0,0 0,5 2,-1 1,0-1,1 0,-1 0,1-1,1 0,-1 0,0-1,1-1,0 1,0-2,-1 1,1-1,0-1,0 0,0 0,0-1,2 0,1-4,0 0,-1-1,0 0,0-1,0 0,-1-1,0 0,-1-1,1 0,-2-1,1 0,-1 0,-1-1,0 0,-1-1,6-12,-9 18,0-1,-1 0,0 0,-1 0,0-1,0 1,0 0,-1-1,0 1,-1-1,1 0,-1 1,-1-1,0 1,0-1,0 1,-1-1,0 1,0 0,-1 0,0 0,0 0,-1 0,0 1,0-1,0 1,-1 0,0 0,0 1,0 0,-1 0,0 0,0 0,0 1,-1 0,1 0,-1 1,0 0,0 0,-5-1,-9 1</inkml:trace>
  <inkml:trace contextRef="#ctx0" brushRef="#br0" timeOffset="6514.146">9963 643,'-1'7,"0"0,1 1,-1-1,2 1,-1-1,1 1,0-1,1 0,-1 1,1-1,1 0,0 0,3 6,-5-10,0 0,1-1,0 1,-1 0,1-1,0 1,1-1,-1 0,0 1,1-1,-1 0,1 0,-1-1,1 1,0 0,0-1,0 0,0 0,0 0,0 0,0 0,0 0,0-1,1 0,-1 1,0-1,0-1,0 1,1 0,-1-1,0 1,2-2,7-3,-1 0,0 0,-1-2,1 1,-1-1,0-1,-1 0,9-9,30-23,58-37,-105 77,1 0,0 0,0 1,0-1,-1 0,1 0,0 1,0-1,-1 1,1 0,0-1,-1 1,1 0,-1 0,1 0,-1 0,1 0,-1 1,0-1,0 0,1 1,-1-1,0 0,0 1,0-1,-1 1,1 0,0-1,0 1,-1 0,1-1,-1 1,0 0,1 0,-1 0,0-1,0 1,0 0,0 0,-1 0,1-1,0 1,-1 0,7 20,-5-18,1 1,0-1,0 0,1 1,-1-1,1 0,0-1,0 1,1 0,-1-1,0 0,1 0,0 0,0 0,0 0,0-1,1 0,-1 0,0 0,1 0,-1-1,1 1,0-1,0 0,-1-1,1 1,3-1,3 0,0-1,0 0,1-1,-2 0,1 0,0-1,0-1,-1 0,0 0,0-1,6-4,8-6,-1 0,-1-2,-1 0,0-2,-1 0,-1-1,13-19,-8 13,-2-2,0 0,-2-2,-1 0,-2-1,0-1,-3 0,0-2,-2 1,-2-1,-1-1,-2 0,0-3,-9-40,2 77,0 0,0-1,0 1,0 0,0-1,0 1,0 0,-1-1,1 1,-1 0,1-1,-1 1,1 0,-1 0,0 0,1 0,-1-1,0 1,0 0,0 0,0 0,0 1,0-1,0 0,0 0,0 1,0-1,0 0,-1 1,1-1,0 1,-1-1,1 1,0 0,0 0,-1-1,1 1,0 0,-1 0,1 0,0 1,-1-1,1 0,0 0,-1 1,1-1,0 1,0-1,-1 1,1-1,0 1,0 0,0 0,-6 5,1 0,0 1,1 0,-1 0,2 0,-1 1,1 0,0 0,0 0,1 0,0 1,1-1,0 1,0-1,1 1,0 0,0 0,1 6,-5 19,-2 6,2 0,1 1,2-1,2 1,2-1,3 19,75 269,-80-328,0 0,0 0,0-1,0 1,0 0,0 0,0-1,-1 1,1 0,0 0,0 0,0-1,0 1,-1 0,1 0,0 0,0 0,0 0,-1-1,1 1,0 0,0 0,-1 0,1 0,0 0,0 0,-1 0,1 0,0 0,0 0,-1 0,1 0,0 0,0 0,-1 0,1 0,0 0,0 0,-1 0,1 0,0 0,0 1,0-1,-1 0,1 0,0 0,0 0,0 0,-1 1,1-1,0 0,0 0,0 1,-8-12</inkml:trace>
  <inkml:trace contextRef="#ctx0" brushRef="#br0" timeOffset="6762.153">10555 332,'43'0,"29"0,12 5,-4 2,-6-1,-6-1,-4 3,-10 1,-3-2,-6-2,-5-1,-11-3</inkml:trace>
  <inkml:trace contextRef="#ctx0" brushRef="#br0" timeOffset="11701.373">16002 841,'4'277,"-4"-261,0-6,1 0,-1 0,-1 0,0 0,0 0,-1 0,0 0,-1-1,0 1,-1-1,0 0,0 0,-1 0,0 0,-3 2,7-10,0 0,0 0,0-1,0 1,-1-1,1 1,0-1,0 1,-1-1,1 0,0 1,-1-1,1 0,0 0,-1 0,1 0,0 0,-1-1,1 1,0 0,-1-1,1 1,0 0,-1-1,1 0,0 1,0-1,0 0,0 0,0 1,0-1,0 0,0 0,0 0,0 0,0 0,0 0,1-1,-1 1,1 0,-1 0,0 0,1-1,0 1,-21-59,22 41,2 0,0 1,1-1,1 0,1 1,0 0,1 0,1 1,1 0,1 0,0 1,1 0,1 1,0 0,13-11,-14 12,18-24,1 1,3 2,0 1,3 1,0 2,2 2,1 1,2 2,0 2,1 2,2 1,-41 19,0 1,-1-1,1 0,0 1,0 0,1 0,-1 0,0 0,0 0,0 1,1-1,-1 1,0 0,1 0,-1 0,0 0,1 1,-1 0,0-1,0 1,0 0,1 0,-1 1,0-1,-1 1,1-1,0 1,0 0,-1 0,1 0,-1 0,1 1,-1 0,2 8,-1 0,-1 0,0 1,0-1,-1 1,0-1,-1 1,-1 0,0-1,0 1,-1-1,-1 0,0 0,0 1,-1-2,-1 1,0 0,-5 7,-3 6,-1-2,-2 0,0 0,-1-2,-1 0,-1-1,-1-1,-12 8,-71 27,100-52,1 0,-1 0,0-1,0 1,1-1,-1 0,0 0,0 0,0 0,1 0,-1 0,0-1,0 1,1-1,-1 0,0 0,1 0,-1 0,1-1,-1 1,1 0,0-1,-1 0,1 0,0 1,0-1,0-1,1 1,-1 0,0 0,1-1,-1 1,1-1,0 1,0-1,0 1,0-1,0-2,0-2,1 1,0-1,0 1,0 0,1-1,0 1,0 0,1-1,0 1,0 0,0 0,1 0,0 1,0-1,0 1,1-1,0 1,0 0,0 0,0 1,4-3,13-14</inkml:trace>
  <inkml:trace contextRef="#ctx0" brushRef="#br0" timeOffset="12017.324">17102 558,'-58'42,"1"3,2 2,3 2,2 2,-8 14,55-62,-1 0,1 0,0 1,0-1,0 1,1 0,-1 0,1 0,0 0,0 0,0 0,1 0,-1 1,1-1,0 1,0-1,1 1,-1-1,1 1,0 0,0-1,1 1,-1-1,1 1,0-1,0 1,1-1,0 1,-1-1,1 0,0 0,1 0,-1 0,1 0,0-1,0 1,0-1,0 0,3 3,5-2,0 0,1-1,-1-1,1 1,0-2,-1 0,1 0,0-1,0 0,-1-1,1-1,0 0,-1 0,1-1,-1 0,0-1,0-1,0 0,-1 0,2-1,1 0,0-1,0 1,0-2,-1 0,0-1,-1 0,0 0,0-1,-1-1,0 0,-1 0,0-1,-1 0,0-1,-1 1,0-1,-1-1,-1 1,3-12,-7 19,-1-1,1 0,-2 1,1-1,-1 0,0 1,0-1,-1 1,0-1,0 1,0 0,-1 0,0 0,0 0,0 0,-1 0,0 1,0 0,-1 0,1 0,-1 0,0 1,0 0,-1 0,1 0,-1 0,0 1,0 0,0 1,0-1,-1 1,1 0,-1 0,1 1,-1 0,1 0,-1 1,0 0,0 0,-18-1</inkml:trace>
  <inkml:trace contextRef="#ctx0" brushRef="#br0" timeOffset="12238.657">17469 756,'-14'33,"-5"17,0-1</inkml:trace>
  <inkml:trace contextRef="#ctx0" brushRef="#br0" timeOffset="12520.094">17469 220,'0'0</inkml:trace>
  <inkml:trace contextRef="#ctx0" brushRef="#br0" timeOffset="12716.481">17554 1010,'246'-299,"-213"272,-32 27,0 0,-1 0,1 0,0 1,0-1,0 0,-1 1,1-1,0 1,-1-1,1 0,0 1,-1 0,1-1,-1 1,1-1,0 1,-1 0,1-1,-1 1,0 0,1-1,-1 1,0 0,1 0,-1-1,0 1,0 0,0 0,0 0,0 0,1-1,-1 1,-1 0,1 0,0 0,0-1,0 1,0 0,-1 0,1 0,0-1,-1 1,-4 66,3-55,0-1,0 1,2 0,-1-1,1 1,1 0,0 0,1-1,0 1,0-1,2 1,-1-1,6 10,-7-18,-1-1,2 1,-1 0,0-1,0 0,1 1,-1-1,1 0,0 0,0-1,-1 1,1 0,0-1,0 0,1 0,-1 0,0 0,0 0,1-1,-1 1,0-1,0 0,1 0,-1 0,0 0,1-1,-1 1,0-1,0 0,1 0,-1 0,0 0,0-1,3-1,89-72,-5-70,-79 130</inkml:trace>
  <inkml:trace contextRef="#ctx0" brushRef="#br0" timeOffset="12965.424">18513 220,'-4'39,"-8"36,0 15,1-3,2-7,4-12,1-12,3-12,0-8,1-5,1-4,0-1,-1 0,0-5</inkml:trace>
  <inkml:trace contextRef="#ctx0" brushRef="#br0" timeOffset="13221.086">18203 531,'38'4,"37"8,16 0,-4-1,-11-3,-14-2,-18-2</inkml:trace>
  <inkml:trace contextRef="#ctx0" brushRef="#br0" timeOffset="13603.989">19332 418,'-4'38,"-8"42,0 16,1 2,-2-6,0-14,4-11,2-12,3-10,2-8,2-6,0-3,-5-6,0-8</inkml:trace>
  <inkml:trace contextRef="#ctx0" brushRef="#br0" timeOffset="13865.796">19219 361,'35'-10,"1"1,0 1,0 2,0 2,1 2,-1 1,1 1,-1 2,1 2,-1 1,0 2,-1 2,1 1,-2 1,4 4,-32-13,1 1,-1 0,1 1,-1 0,0 0,-1 0,1 0,-1 1,1 0,-1 0,-1 1,1-1,-1 1,0 0,0 0,-1 1,0-1,0 1,0-1,-1 1,0 0,0 0,-1 0,0 0,0 0,-1 1,1-1,-2 0,1 0,-1 0,0 0,-1 1,1-1,-1-1,-1 1,1 0,-3 3,-8 3,-2-1,1 0,-2-1,0 0,0-1,0-1,-2-1,1 0,-1-1,0-1,0-1,0 0,-1-1,-6-1,-2 4,0-2,0-1,0-1,0-1,-1-2,1-1,-1-1,-24-5,24 1</inkml:trace>
  <inkml:trace contextRef="#ctx0" brushRef="#br0" timeOffset="15769.944">0 1743,'584'-27,"-137"15,209-7,-190-6,219 13,14-5,-133-16,-342 14,242-13,262 3,152 29,-343-28,122 16,-151 15,-237 5,560-8,-324-27,1 15,203-23,29-4,-154 12,192-3,-86 20,225-5,-294 13,-54-25,-106 14,148-5,-20-9,278-2,-344 13,-229 3,62 14,-122 0,16-1,-228 0</inkml:trace>
  <inkml:trace contextRef="#ctx0" brushRef="#br0" timeOffset="16301.111">20377 615,'-10'-5,"2"-1,7 0,8 1,4-3,-6-1,-8 2,-3 6,-2 4</inkml:trace>
  <inkml:trace contextRef="#ctx0" brushRef="#br0" timeOffset="16704.321">20433 982,'-5'-5,"-6"4,-6 1,-1 6,4 1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5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11,'96'431,"-66"-306,-29-125,0 0,-1 1,1-1,0 0,0 0,-1 0,1 0,0 0,0 0,-1 0,1 0,0 0,0 0,-1 0,1 0,0 0,-1-1,1 1,0 0,-1 0,1-1,0 1,-1 0,1-1,0 1,-1-1,1 1,-1-1,1 1,-1-1,1 0,-1 1,0-1,1 1,-1-1,0 0,1 1,-1-1,0 0,0 0,0 1,1-1,-1 0,0 0,0 1,0-1,1-1,123-273,-22 19,-93 239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5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27,'48'-5,"40"-1,14-1,-5 2,-9 2,-16 6,-19 2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0,'9'0,"13"0,8 0,3 0,1 0,0 0,-2 0,-1 0,-1 0,-1 0,0 0,-1 0,0 0,0 0,0 0,-10 5,-7 2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6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0,'44'0,"32"0,9 0,-5 0,-17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8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29 121,'-18'194,"8"1,10 32,-1-269,2 0,2 1,2-1,9-35,-1 30,1 0,3 1,1 1,3 0,1 2,2 1,2 0,28-33,-50 71,-2 0,0 0,1 0,0 1,0-1,0 0,0 1,1 0,-1 0,1 0,0 0,0 1,0-1,0 1,0 0,1 0,-1 0,1 1,-1 0,1-1,-1 2,5-2,-6 5,-1 0,1 0,-1 0,0 1,0-1,-1 0,1 1,-1-1,1 1,-1-1,0 1,0 0,-1-1,1 1,-1 0,0 0,0 0,0-1,0 1,-2 4,2-1,14 113,-9-94</inkml:trace>
  <inkml:trace contextRef="#ctx0" brushRef="#br0" timeOffset="581.758">678 404,'-22'11,"-1"1,1 1,1 1,0 1,1 1,1 1,1 0,-15 19,27-32,1 0,0 1,0 0,0 1,0-1,1 1,0-1,0 1,1 0,0 1,0-1,0 1,1-1,-1 1,2 0,-1 0,1 0,0 0,0 0,1 0,0 0,1 0,-1 0,1 0,0 0,1 0,0 0,0-1,0 1,1 0,0-1,0 0,1 0,0 0,0 0,3 3,2-3,1-1,-1 0,1-1,0 0,1 0,-1-1,1-1,-1 0,1 0,0-1,0 0,0-1,0 0,-1-1,1 0,0 0,0-1,-1-1,1 0,-1 0,0-1,0-1,0 1,-1-2,1 1,-1-1,0-1,6-5,-10 7,0 0,0 0,0 0,0 0,-1-1,0 0,0 0,0 0,-1 0,0 0,0-1,-1 0,2-4,-4 8,1 1,0-1,-1 1,0-1,0 1,0-1,0 1,0-1,0 1,0-1,-1 1,1-1,-1 1,0-1,0 1,0 0,0-1,0 1,-1 0,1 0,0 0,-1 0,0 0,1 0,-1 0,0 1,0-1,0 1,0-1,0 1,-1 0,1 0,0 0,0 0,-1 0,1 0,-1 1,-1-1,-2-1,0 1,0-1,0 1,0 1,0-1,0 1,0 0,0 1,-1-1,1 1,0 1,1-1,-1 1,0 0,0 0,1 0,-4 3,32 3,18-18,-1-1,0-2,-1-2,-1-1,11-8,-31 15</inkml:trace>
  <inkml:trace contextRef="#ctx0" brushRef="#br0" timeOffset="915.121">1327 347,'-38'39,"-23"21,-5 7,3-5,4-7,6-3,7-7,8-5,4-10,4-5,2-2,1 0,5 1,7-4</inkml:trace>
  <inkml:trace contextRef="#ctx0" brushRef="#br0" timeOffset="1414.359">1214 687,'-163'318,"159"-308,19-42,7-2,3 0,0 1,2 2,1 1,2 1,1 1,1 2,1 1,1 2,3 0,-34 20,1-1,0 1,0 0,0 1,0-1,0 1,1-1,-1 1,1 1,-1-1,1 1,0-1,0 1,0 1,-1-1,1 1,0 0,0 0,0 0,0 0,0 1,0 0,0 0,-1 1,1-1,0 1,-1 0,1 0,-1 0,0 1,0 0,0 0,0 0,3 2,-5-2,1 0,0 0,-1 0,0 1,1-1,-1 0,-1 1,1 0,0-1,-1 1,0 0,0 0,0 0,0-1,-1 1,1 0,-1 0,0 0,0 0,-1 0,1 0,-1 0,0 0,0 0,0 0,0-1,-1 1,0 0,0-1,0 1,0-1,0 0,0 0,-2 2,-5 0,0 0,0-1,0 1,-1-2,1 1,-1-1,0-1,0 0,0 0,0-1,0 0,-1-1,1 0,0-1,0 0,0-1,0 1,0-2,0 0,0 0,1-1,-5-2,1-5</inkml:trace>
  <inkml:trace contextRef="#ctx0" brushRef="#br0" timeOffset="4034.601">1723 630,'53'-16,"-1"-2,0-2,-1-2,-2-3,0-2,-2-2,-1-1,-1-3,27-27,-63 53,-1 0,1 0,-1-1,-1 0,1-1,-1 1,-1-1,1-1,-2 0,1 1,-1-2,-1 1,0 0,0-1,-1 0,-1 0,1-5,-3 14,0 0,-1-1,1 1,-1 0,0 0,0-1,0 1,0 0,0 0,0 0,0 0,0 0,-1 1,1-1,-1 0,0 1,1-1,-1 1,0-1,0 1,0 0,0 0,0 0,0 0,0 0,-1 0,1 0,0 1,0-1,-1 1,1 0,0-1,0 1,-1 0,1 1,0-1,-1 0,1 1,0-1,0 1,-1 0,1-1,0 1,0 0,0 0,0 1,0-1,0 0,0 1,1-1,-1 1,0-1,1 1,-1 0,1 0,-1 0,-7 3,0 1,0 0,1 0,-1 1,2 0,-1 0,1 1,0 0,0 0,1 1,0-1,1 1,0 1,0-1,1 1,0 0,1 0,0 0,0 0,1 1,1-1,-1 1,2-1,0 1,0-1,1 1,0 2,4-5,0 1,1-2,0 1,1 0,-1-1,1 0,0-1,1 0,0 0,0 0,0-1,1 0,0-1,-1 0,2 0,-1-1,0 0,1 0,-1-1,1-1,0 1,-1-2,1 1,4-2,12 3,-1-2,0-1,1-1,-1-1,0-1,0-1,0-1,-1-2,0 0,0-2,-1 0,-1-2,16-10,-22 13,0 0,-2-1,1-1,-1 0,-1-1,0-1,0 0,-1-1,-1 0,-1 0,0-1,-1-1,0 0,5-14,-13 28,0-1,-1 1,1 0,-1-1,0 1,0-1,0 1,0 0,0-1,0 1,-1-1,1 1,-1 0,1-1,-1 1,0 0,0 0,0-1,0 1,-1 0,1 0,0 0,-1 0,0 1,1-1,-1 0,0 1,0-1,0 1,0-1,0 1,0 0,0 0,0 0,-1 0,1 0,0 1,-1-1,1 1,0-1,-1 1,1 0,-1 0,1 0,0 0,-1 0,1 1,-1-1,1 1,0 0,-2 0,-2 0,0 1,-1 0,1 0,0 1,0 0,0 0,0 0,0 1,1 0,0 0,0 0,0 1,0 0,1-1,-1 2,1-1,0 0,1 1,0 0,0 0,0 0,0 0,1 0,0 1,0-1,1 1,0-1,0 1,0 0,1-1,0 1,1 0,-1-1,1 1,0 0,1-1,0 1,0-1,0 0,1 0,-1 0,2 0,-1 0,1 0,0 0,5 3,0-1,0 1,1-2,1 1,-1-1,1-1,0 0,0-1,1 0,0 0,0-1,0-1,0 0,1-1,-1 0,1-1,-1 0,13-1,-1-2,1-1,0-1,-1-1,0-1,0-1,-1-2,0 0,0-1,-1-1,0-2,-1 0,-1-1,0-1,-1 0,0-2,-2 0,7-10,42-61,-64 84,1 0,-1 0,-1 0,1 0,-1 0,1 0,-1 0,-1-1,1 1,0 0,-1-1,0 1,0 0,0-1,-1 1,1-1,-1 1,0 0,-1 0,1 0,-1-1,1 1,-2-1,1 3,1 0,-1 0,1 0,-1 0,0 1,0-1,0 1,0 0,0-1,0 1,0 0,-1 0,1 0,0 0,-1 1,1-1,0 1,-1-1,1 1,-1 0,1 0,-1 0,1 0,0 0,-1 1,1-1,-1 1,1-1,0 1,-1 0,1 0,0 0,0 0,0 1,-2 0,-70 55,65-48,0 1,1 0,0 1,1 0,0 0,0 0,1 1,1 0,0 0,1 1,0-1,1 1,0 0,1 0,0 0,1 0,1 0,0 1,1-1,0 0,1 0,1 0,0 0,0-1,1 1,1-1,0 0,1 0,0 0,1-1,0 0,1 0,7 7,-8-9,1-2,0 1,1-1,-1 0,1-1,1 0,-1 0,1-1,0 0,3 0,44 12,-45-18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0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1 734,'0'0,"1"-1,-1 1,1 0,-1 0,0-1,1 1,-1 0,1 0,-1 0,1 0,-1 0,1 0,-1 0,1 0,-1 0,1 0,-1 0,0 0,1 0,-1 0,1 0,-1 0,1 0,-1 0,1 1,-1-1,1 0,-1 0,0 1,1-1,-1 0,0 1,1-1,-1 0,0 1,1-1,-1 0,0 1,0-1,1 1,-1-1,0 1,0-1,0 0,0 1,1-1,-1 1,0-1,0 1,0-1,0 1,0-1,0 1,0-1,0 1,0-1,-1 1,1-1,0 1,0-1,68 140,-66-137,1 0,-1 0,1 0,0 0,0 0,0 0,0-1,0 1,1-1,-1 0,1 0,0 0,-1-1,1 1,0-1,0 0,0 0,0 0,0 0,0-1,0 0,0 0,1 0,-1 0,0-1,0 1,0-1,0 0,0 0,0-1,-1 1,1-1,0 0,-1 0,1 0,0-1,4-3,1-1,-2 0,1-1,-1 1,0-1,0-1,-1 1,0-1,4-10,26-33,-36 51,0 0,1 1,-1-1,0 0,1 0,-1 1,1-1,-1 0,1 1,-1-1,1 1,-1-1,1 1,0-1,-1 1,1-1,0 1,-1 0,1-1,0 1,-1 0,1-1,0 1,0 0,-1 0,1 0,0 0,0 0,0 0,-1 0,1 0,0 0,0 0,-1 0,1 0,0 1,0-1,-1 0,1 0,0 1,-1-1,1 1,0-1,-1 1,1-1,0 1,-1-1,1 1,-1-1,15 42,-9-22,-4-15,0 0,1 0,-1-1,1 1,0-1,0 0,1 0,-1 0,1 0,0-1,0 1,0-1,0 0,1 0,-1-1,1 1,0-1,0 0,0 0,0-1,0 1,0-1,0 0,0-1,1 1,-1-1,0 0,0 0,1-1,-1 0,0 1,0-2,0 1,0-1,0 1,0-1,0-1,-1 1,2-1,5-4,1 1,-1-2,-1 0,1 0,-1-1,-1 0,1-1,-2 0,1 0,-2-1,1 0,4-9,-2-1</inkml:trace>
  <inkml:trace contextRef="#ctx0" brushRef="#br0" timeOffset="1389.812">1045 0,'-16'54,"3"0,1 1,3 0,3 0,2 1,2 0,3 0,3 0,-4 9,0-53,0 0,0 0,1 0,1-1,0 1,0 0,1-1,1 1,0-1,0 0,1 0,0 0,1-1,7 9,-8-17,-1-1,1 1,-1-1,1 0,0-1,-1 1,1-1,0 0,0 0,-1 0,1-1,0 0,-1 0,1 0,0 0,-1-1,1 1,-1-1,0 0,0-1,0 1,0-1,0 0,0 0,-1 0,1 0,-1-1,0 1,0-1,2-3,7-3,149-148,-161 157,0 1,0-1,1 1,-1-1,1 1,-1 0,0-1,1 1,-1-1,1 1,-1 0,1-1,-1 1,1 0,-1 0,1-1,-1 1,1 0,-1 0,1 0,0 0,-1 0,1-1,-1 1,1 0,-1 0,1 1,0-1,-1 0,1 0,-1 0,1 0,-1 0,1 1,-1-1,1 0,0 0,-1 1,0-1,1 0,-1 1,1-1,-1 1,1-1,-1 0,0 1,1-1,-1 1,0-1,1 1,-1-1,0 1,0-1,0 1,-1 36,-1-22,2-9,-1 0,1-1,0 1,0 0,1 0,0 0,0 0,0-1,1 1,0 0,0-1,0 1,1-1,-1 0,1 0,1 0,-1 0,1 0,-1-1,1 0,1 0,-1 0,1 0,-1 0,1-1,0 0,2 1,3 1,1 0,0 0,0-1,0 0,0-1,1-1,-1 0,1 0,-1-1,1-1,0 1,-1-2,1 0,0 0,-1-1,0-1,1 0,-1 0,0-1,0-1,-1 1,1-2,-1 0,0 0,-1 0,1-2,-1 1,-1-1,2-2,2-4,-1 0,0-1,-1-1,-1 1,0-2,-2 1,0-1,0 0,1-8,-7 21,-1 1,1-1,0 1,-1 0,0-1,0 1,0-1,0 1,-1-1,1 1,-1 0,0-1,0 1,0 0,0-1,-1 1,1 0,-1 0,0 0,0 0,0 1,0-1,0 0,-1 1,1 0,-1-1,1 1,-1 0,0 0,0 0,0 1,0-1,0 1,-1 0,1 0,0 0,-1 0,1 0,0 1,-1-1,1 1,-1 0,1 0,-1 1,1-1,-1 1,1-1,0 1,-1 0,-4 3,0 1,0 0,0 0,1 1,0 0,0 0,0 1,1 0,0 0,0 0,1 1,0 0,0 0,1 0,0 0,1 1,-1 0,2 0,-1 2,1-6,1 0,0 0,0 0,1 0,0 0,0 0,0 0,0 0,1 0,-1-1,1 1,1 0,-1 0,1 0,0-1,0 1,0-1,0 1,1-1,0 0,0 0,0 0,0-1,1 1,-1-1,1 1,0-1,0 0,0-1,0 1,1-1,-1 0,1 0,-1 0,1 0,2 0,18 3,0-1,1-1,0-2,-1 0,1-1,0-2,-1-1,1-1,9-3,-7 2,-1-1,0-2,-1-1,1 0,-2-2,0-1,0-2,-1 0,0-1,20-18,26-59,-68 88,0 1,0-1,-1 0,1 0,-1 1,0-1,0 0,0 0,-1 0,1 0,-1 0,0 0,0 0,0 0,-1 0,1 0,-1 0,0 0,0 0,-1 0,1 0,-1 1,1-1,-1 1,-1-1,1 1,0-1,0 3,-1-1,1 1,0-1,-1 1,1 0,0 0,-1 0,1 0,-1 1,0-1,1 1,-1-1,0 1,1 0,-1 0,1 0,-1 1,0-1,1 0,-1 1,0 0,1 0,-1-1,1 1,0 1,-1-1,1 0,0 1,0-1,0 1,0 0,0-1,0 1,0 0,0 0,1 0,-1 1,1-1,-1 0,1 0,0 1,0-1,0 1,0-1,1 1,-1 0,1-1,-1 1,1-1,0 1,0 1,1 0,0 0,0 0,0 0,0 0,1 0,-1 0,1-1,0 1,0-1,1 1,-1-1,1 0,0 0,-1 0,1 0,0 0,1-1,-1 1,0-1,1 0,0 0,-1 0,1-1,0 1,1-1,101 22,-102-22,0 0,-1 0,1 1,0-1,0 1,-1 0,1 0,-1 0,0 0,1 0,-1 1,0 0,-1-1,1 1,0 0,-1 1,1-1,-1 0,0 1,0-1,0 3,31 36,-23-36,0 0,1 0,-1-1,1 0,1-1,-1 0,0-1,1 0,0-1,0-1,-1 1,1-2,0 0,0 0,0-1,0 0,5-2,1-2,1-1,-2-1,1-1,-1 0,0-1,-1-1,0 0,0-1,-1-1,-1-1,0 0,0 0,-2-1,8-12,43-77,-61 100,-1-1,0 0,0 1,0-1,0 0,-1 0,1 1,-1-1,0 0,0 0,0 0,-1 1,1-1,-1 0,0 0,0 1,0-1,0 1,-1-1,0 1,0-1,0 1,0 0,0 0,0 0,-1 0,1 0,-1 0,-3-1,2 1,0 1,0 0,0 0,0 0,-1 1,1-1,-1 1,1 0,-1 0,1 1,-1-1,0 1,1 0,-1 0,1 1,-1-1,0 1,1 0,-1 1,1-1,0 1,-1-1,1 1,0 0,0 1,0-1,0 1,-2 1,-2 2,0 1,0-1,1 1,0 1,0-1,0 1,1 0,0 1,1 0,0 0,0 0,-1 6,2-6,1 0,0 0,1 0,0 0,1 0,0 0,0 1,1-1,0 0,1 0,0 1,0-1,1 0,0 0,1 0,-1 0,2 0,-1-1,2 0,-1 1,1-1,0-1,0 1,1-1,0 0,1 0,-1-1,1 1,1-2,5 5,15 4,1 0,0-2,0-2,1 0,0-2,1-2,0 0,0-2,1-2,-1 0,0-3,30-3,-32-1,-5-2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29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1 311,'382'-30,"-334"31,106-12,-133 5,-2 1</inkml:trace>
  <inkml:trace contextRef="#ctx0" brushRef="#br0" timeOffset="252.672">86 479,'38'-5,"42"-6,17-1,-4 1,-13 2,-14-1,-15 0,-10 3,-8 1,-5 3,-2 1,0 2,-6 0</inkml:trace>
  <inkml:trace contextRef="#ctx0" brushRef="#br0" timeOffset="682.019">340 0,'82'35,"2"-3,1-5,2-3,24 1,4 15,-112-39,0 1,0-1,0 1,0 0,0 0,-1 0,1 0,-1 0,1 0,-1 1,0-1,0 1,0-1,0 1,-1 0,1 0,-1 0,1 0,-1 0,0 0,0 0,-1 1,1-1,-1 0,1 0,-1 1,0-1,0 0,0 1,-1-1,1 0,-1 0,0 0,-1 3,-6 9,-1-1,-1 0,0-1,-1 0,0 0,-1-1,-1-1,0 0,0-1,-1 0,0-1,-2 1,-10 8,-254 158,277-174,-1 1,1 0,-1 0,1 0,0 0,0 0,1 0,-1 1,0 0,1-1,0 1,0 0,0 0,1 0,-1 0,1 0,0 1,0-1,1 11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43,'98'-19,"-69"12,0 1,0 2,0 0,1 2,0 1,10 3,-38-2,0 0,1 0,-1 1,0 0,0-1,1 1,-1 0,0 0,0 0,0 0,0 0,0 1,-1-1,1 1,0-1,-1 1,1-1,0 1,-1 0,0 0,0 0,1 0,-1 0,0 0,-1 0,1 0,0 0,0 1,-1-1,0 0,1 0,-1 1,0-1,0 0,0 1,0-1,-1 0,1 0,-1 1,1-1,-1 0,0 0,1 0,-1 0,-1 0,1 0,0 0,0 0,-1 0,0 1,-120 148,103-126,13-19,0 1,1 0,0 0,0 0,0 1,1-1,0 1,1 0,-1 1,2-1,-1 0,1 1,0 3,3-9,1 0,0-1,0 1,0 0,0-1,0 1,0-1,1 0,-1 0,1 0,0 0,-1 0,1 0,0-1,0 1,0-1,0 0,0 0,0 0,1-1,-1 1,0-1,0 1,1-1,-1 0,0 0,1-1,-1 1,0 0,0-1,2-1,0 2,17 0,0-2,0 0,0-2,-1 0,0-1,1-1,3-3,0-1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2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1,'0'14,"0"24,0 11,5 1,1-3,0-4,-1-5,-1-5,-2-2,-1-2,4-1,2 0,-2-1,0 0,-2 1,-1-5</inkml:trace>
  <inkml:trace contextRef="#ctx0" brushRef="#br0" timeOffset="250.02">1 508,'43'-4,"43"-8,12 0,-1 1,-13 2,-15 4,-15 1,-12 3,-8 0,-10 6,-8 2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0 905,'291'-445,"-291"444,1 0,-1 0,0 0,0 0,1 1,-1-1,1 0,-1 0,1 0,-1 0,1 0,0 1,-1-1,1 0,0 0,0 1,-1-1,1 1,0-1,0 1,0-1,0 1,0-1,0 1,0 0,0-1,0 1,0 0,0 0,0 0,0 0,0 0,0 0,0 0,0 0,0 0,0 1,0-1,0 0,0 1,0-1,-1 0,1 1,0-1,0 1,0-1,0 1,-1 0,1-1,0 1,0 0,-1 0,1 0,-1-1,1 1,-1 0,1 0,-1 0,1 1,4 103,-6-95,0 0,0 1,1-1,1 0,-1 0,2 0,-1 0,1 0,1 0,0 0,0-1,1 1,1 1,-4-9,0 0,1 0,-1-1,0 1,1-1,0 1,-1-1,1 0,0 1,-1-1,1 0,0 0,0 0,0-1,0 1,0 0,0-1,0 1,0-1,1 0,-1 1,0-1,0 0,0 0,0-1,0 1,1 0,-1-1,0 1,0-1,0 0,0 1,0-1,0 0,-1 0,1-1,0 1,0 0,0-1,68-59,-68 58,135-165,-58 37,-80 131,1 0,0 0,0 1,0-1,0 0,0 1,0-1,0 0,0 1,0-1,0 0,0 1,0-1,0 0,0 0,0 1,0-1,0 0,0 1,0-1,0 0,1 1,-1-1,0 0,0 0,0 1,1-1,-1 0,0 0,0 0,0 1,1-1,-1 0,0 0,1 0,-1 0,0 1,0-1,1 0,-1 0,0 0,1 0,-1 0,0 0,0 0,1 0,-1 0,0 0,1 0,-1 0,0 0,1 0,-1 0,0 0,1 0,-1 0,0-1,0 1,1 0,-1 0,0 0,0 0,1-1,-1 1,0 30,-10 31,1 56,9-109,1 1,0-1,1 0,-1 0,1 0,1 0,0 0,0 0,0-1,1 1,0-1,0 0,1 0,0-1,0 1,1-1,0 0,0-1,0 1,1-1,0 0,0-1,0 0,0 0,13 1</inkml:trace>
  <inkml:trace contextRef="#ctx0" brushRef="#br0" timeOffset="331.292">1157 312,'-8'37,"1"0,2 1,2 0,1-1,2 1,2 0,1 0,2-1,2 5,-5-33,-1 1,2 0,-1-1,1 1,1-1,0 0,0 0,1 0,0-1,0 1,1-1,0 0,0-1,1 0,0 0,0 0,1-1,0 0,0 0,0-1,1 0,3 1,-7-6,-1-1,1 0,0 0,-1 0,1 0,-1-1,1 0,-1 1,0-2,0 1,0 0,0-1,0 0,0 0,-1 0,1 0,-1-1,0 1,0-1,0 0,-1 0,1 0,-1 0,0-1,0 1,-1 0,1-1,-1 1,0-1,0 0,0 1,0-5,9-19,32-88,-33 85,1 1,1 0,2 1,1 1,12-18,-12 27</inkml:trace>
  <inkml:trace contextRef="#ctx0" brushRef="#br0" timeOffset="582.004">1044 31,'29'0,"29"-5,13-2,1 1,-9 1,-4 1,-8 2,-7 1,-12 1</inkml:trace>
  <inkml:trace contextRef="#ctx0" brushRef="#br0" timeOffset="1035.419">1749 58,'24'-7,"0"0,1 1,-1 2,1 0,0 2,0 1,0 1,0 1,9 2,-33-4,1 1,0 0,0 0,0 1,0-1,0 0,0 1,0-1,-1 1,1-1,0 1,0 0,-1 0,1 0,0 0,-1 0,1 0,-1 0,0 0,1 1,-1-1,0 0,0 1,1-1,-1 1,0 0,-1-1,1 1,0 0,0 0,-1-1,1 1,-1 0,0 0,1 0,-1 0,0 0,0 0,0-1,0 1,-1 0,1 0,0 0,-1 0,1 0,-1-1,0 1,0 0,-43 58,37-53,1-1,0 2,0-1,1 1,-1-1,2 2,-1-1,1 0,1 1,-1 0,2 0,-2 2,4-9,0 0,0 0,0 0,1 0,-1 0,0 1,1-1,-1 0,1 0,0 0,0 0,0 0,0-1,0 1,0 0,0 0,1-1,-1 1,0 0,1-1,0 1,-1-1,1 0,0 0,-1 0,1 0,0 0,0 0,0 0,0 0,0-1,0 1,0-1,1 1,1-1,82 5,-77-5,21-1,-5 0</inkml:trace>
  <inkml:trace contextRef="#ctx0" brushRef="#br0" timeOffset="2218.062">2371 623,'5'0,"6"0,6 0,5 0,4 0,2 0,1 0,0 0,0 0,1 0,-1 0,0 0,-1 0,-5-5,-1-1,-4 0</inkml:trace>
  <inkml:trace contextRef="#ctx0" brushRef="#br0" timeOffset="2413.569">2342 878,'39'0,"26"0,8-5,-4-2,-9 1,-15 1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40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59 527,'-16'57,"3"0,2 1,2 1,3-1,2 54,6-11,2-150,3 0,2 1,2-1,2 2,2 0,2 0,2 2,24-41,-28 53,0 1,2 1,2 1,1 0,6-5,-26 33,1 1,-1 0,1 0,0-1,-1 1,1 0,0 0,0 0,-1 0,1 0,0 0,0 0,0 0,0 0,0 0,1 1,-1-1,0 0,0 1,0-1,1 1,-1-1,0 1,1-1,-1 1,0 0,1 0,-1 0,0 0,1 0,-1 0,0 0,1 0,-1 1,0-1,1 0,-1 1,0-1,1 1,-1-1,0 1,0 0,0 0,0-1,0 1,0 0,0 0,0 0,0 0,1 1,18 102,5 15,-18-94</inkml:trace>
  <inkml:trace contextRef="#ctx0" brushRef="#br0" timeOffset="488.477">709 612,'-26'36,"2"0,1 2,2 1,2 0,2 2,-2 8,17-43,-1-1,1 1,0 0,1 0,0 0,-1 0,2 1,-1-1,1 0,0 0,0 0,1 1,0-1,0 0,0 0,1 0,0 0,0 0,1-1,-1 1,1 0,0-1,1 0,-1 0,1 0,0 0,0-1,1 1,-1-1,1 0,0 0,0-1,3 2,-2-2,0 0,1 0,-1-1,1 0,-1 0,1-1,0 0,0 0,-1 0,1-1,0 0,0 0,0-1,0 0,-1 0,1-1,0 0,-1 0,0 0,1-1,-1 0,0 0,0 0,0-1,-1 0,1 0,-1-1,0 1,0-1,-1 0,1 0,-1-1,0 1,0-1,-1 0,0 0,0-1,0 1,-1 0,0-1,0 0,-1 1,0-1,0 0,0 0,-1 1,0-6,-2 6,0-1,0 1,-1-1,1 1,-1 0,-1 0,1 1,-1-1,0 0,0 1,-1 0,0 0,-3-2,-12-15,20 21,0 0,0 0,0 1,0-1,0 0,0 0,0 0,0 0,0 0,1 0,-1 1,0-1,0 0,1 0,-1 0,1 1,-1-1,1 0,-1 1,1-1,-1 0,1 1,-1-1,1 0,0 1,-1-1,1 1,0-1,0 1,0 0,-1-1,1 1,0 0,0-1,0 1,0 0,-1 0,1 0,0 0,0 0,0 0,0 0,0 0,-1 0,1 0,0 1,0-1,0 0,0 0,-1 1,1-1,0 1,0-1,-1 1,1-1,0 1,3-1,199 5,-178-5</inkml:trace>
  <inkml:trace contextRef="#ctx0" brushRef="#br0" timeOffset="737.564">1357 640,'-33'38,"-22"28,-5 7,3-5,10-8,9-10,11-9,5-11,6-6,2-2,2 0,-1-4,2 0,2-3</inkml:trace>
  <inkml:trace contextRef="#ctx0" brushRef="#br0" timeOffset="1216.004">1329 1063,'-134'247,"133"-245,0 0,1 0,-1 0,0-1,0 1,0 0,-1 0,1-1,0 1,-1-1,1 1,-1-1,1 1,-1-1,0 0,1 0,-1 0,0 0,0 0,0 0,0 0,0-1,-2 1,5-6,0-1,0 1,1-1,-1 1,1-1,0 1,1 0,-1 0,1 0,0 0,0 1,1-1,3-3,-5 5,30-42,2 1,2 2,2 1,1 2,2 2,2 2,25-16,66-1,-132 52,0-1,0 1,0-1,0 1,0 0,0 0,1 0,-1 1,0-1,0 0,0 1,0-1,0 1,0 0,0-1,0 1,0 0,0 0,0 1,-1-1,1 0,0 1,-1-1,1 1,-1-1,1 1,-1 0,0-1,0 1,0 0,0 0,0 0,0 0,0 0,0 0,-1 0,1 0,-1 0,0 0,0 0,0 1,0-1,0 1,-16 93,13-90,1 0,-1 0,-1-1,1 1,-1-1,0 0,0 0,0 0,-1 0,0-1,0 0,0 0,0 0,-1 0,1-1,-1 0,0 0,0-1,0 0,0 0,-1 0,1-1,-1 1,1-2,0 1,-1-1,0 0,1 0,-1-1,1 1,0-2,-3 0,-32-26,28 9</inkml:trace>
  <inkml:trace contextRef="#ctx0" brushRef="#br0" timeOffset="2005.047">652 19,'37'-6,"-18"2,0 1,0 0,0 1,1 1,-1 1,0 1,0 1,1 0,9 3,-27-5,-1 1,1-1,0 1,0-1,-1 1,1-1,0 1,-1 0,1 0,-1 0,1 0,-1 0,1 0,-1 0,0 0,0 0,1 1,-1-1,0 1,0-1,0 1,0-1,-1 1,1 0,0-1,-1 1,1 0,-1-1,1 1,-1 0,0 0,0-1,0 1,0 0,0 0,0 0,0-1,-1 1,1 0,-1 0,1-1,-1 1,0 0,1-1,-1 1,0-1,-56 65,55-65,1 1,-1-1,1 0,-1 0,1 1,-1-1,1 0,0 1,-1 0,1-1,0 1,0 0,0-1,0 1,1 0,-1 0,0 0,1 0,-1 0,1 0,0 0,0 0,0 0,0 0,0 0,0 0,0 0,0 0,1 0,-1 0,1-1,0 1,0 0,-1 0,1 0,0-1,0 1,1 0,-1-1,0 1,0-1,1 1,-1-1,1 0,-1 1,1-1,0 0,-1 0,1 0,0 0,0-1,0 1,0 0,0-1,13 6,0-2,0 0,0 0,1-2,-1 1,1-2,-1 0,1-1,-1-1,1 0,-1-1,1-1,-1 0,7-4,56-5,-23 8,-32 3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44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1 974,'35'-9,"1"-3,-2-1,0-1,-1-2,0-1,-1-2,-1-1,-1-2,-1 0,-1-2,-1-1,-1-2,-1 0,-16 14,0 0,-1-1,-1 0,0 0,-1-1,-1 1,0-1,-1-1,2-12,-5 27,-1-1,1 1,-1 0,0-1,1 1,-1 0,0-1,0 1,0-1,0 1,0-1,0 1,-1 0,1-1,0 1,-1 0,1-1,-1 1,1 0,-1-1,0 1,1 0,-1 0,0 0,0 0,0 0,0 0,0 0,0 0,0 0,0 0,0 0,-1 1,1-1,0 0,-1 1,1-1,0 1,-1 0,1-1,0 1,-1 0,1 0,-1 0,1 0,0 0,-1 0,1 0,-1 0,1 0,0 1,-1-1,1 1,0-1,-1 1,1 0,-9 4,0 0,1 1,-1 0,2 1,-1 0,1 0,0 1,0 0,1 1,0-1,0 1,1 1,1-1,-1 1,1 0,1 0,0 1,1-1,0 1,0 0,1 0,0 0,1 0,1 0,-1 0,2 0,1 9,-1-14,2 0,-1 0,0 0,1-1,0 1,0-1,1 0,0 0,0 0,0 0,0-1,1 0,-1 0,1 0,0 0,1-1,-1 0,0 0,1 0,0 0,0-1,-1 0,1-1,1 1,4 0,7 1,1-1,0-1,0 0,0-2,-1 0,1-1,17-4,-4-1,-1-1,0-2,0-1,-1-1,-1-2,0-1,-1-1,-1-1,0-2,-2 0,0-2,-1-1,17-20,-7-19,-33 60,-1-1,1 1,-1-1,1 1,-1-1,0 0,0 1,0-1,1 1,-2-1,1 0,0 1,0-1,0 1,-1-1,1 1,-1-1,1 1,-1-1,0 1,1-1,-1 1,0 0,0-1,0 1,0 0,0 0,0 0,-1 0,1 0,0 0,-1 0,1 0,0 0,-1 0,1 1,-1-1,1 1,-1-1,-1 1,-4 0,0 0,0 1,1 0,-1 1,0 0,0 0,1 0,-1 1,1-1,0 2,0-1,0 1,0 0,0 0,1 0,0 1,0 0,0 0,0 0,1 1,-2 2,3-4,-1 0,1 0,-1 0,1 0,1 1,-1 0,0-1,1 1,0 0,0 0,1 0,0 1,-1-1,2 0,-1 0,0 1,1-1,0 0,1 1,-1-1,1 0,0 1,0-1,0 0,1 0,0 0,0 0,0 0,1 0,-1-1,1 1,0-1,1 0,-1 0,1 0,0 0,0 0,0-1,0 0,4 2,8 3,0-2,0 0,1-1,0 0,0-1,1-1,-1-1,1-1,-1 0,1-1,-1-1,1-1,-1 0,1-1,-1-1,0-1,4-2,16-6,-1-2,0-1,-2-2,0-1,-1-2,-1-1,10-11,-34 28,0-1,-1 0,0 0,0-1,-1 0,1 0,-1-1,-1 0,0 0,0 0,0-1,-1 1,0-1,-1 0,0 0,-1-1,1 1,-2 0,1-1,-1 1,-1-1,0 0,-1-7,0 15,0-1,0 1,0 0,0 0,0 0,-1 0,1 0,-1 0,0 0,1 0,-1 1,0-1,0 1,0-1,0 1,0 0,-1-1,1 1,0 0,0 1,-1-1,1 0,-1 1,1-1,0 1,-1 0,1 0,-1 0,1 0,-1 0,1 0,-1 1,1-1,-1 1,1 0,-82 36,76-30,1 0,0 1,0-1,1 1,0 1,1-1,-1 1,2 0,-1 0,1 0,0 1,1 0,0-1,1 1,0 0,1 0,0 0,0 1,1-1,0 0,1 0,0 0,1 0,0 0,1 1,2 0,2-2,-1 1,1-1,0 0,1 0,0-1,1 0,-1 0,2-1,-1 0,1-1,0 0,0 0,0-1,1-1,0 0,0 0,0-1,0 0,1-1,-1 0,1-1,-1-1,3 1,37-5,-32-2</inkml:trace>
  <inkml:trace contextRef="#ctx0" brushRef="#br0" timeOffset="399.325">1722 43,'265'-43,"-166"48,-98-5,0 0,0 0,0 1,0-1,1 0,-1 1,0-1,0 1,0-1,0 1,0 0,0 0,0-1,0 1,0 0,-1 0,1 0,0 0,0 0,-1 0,1 0,-1 0,1 0,-1 0,1 0,-1 0,0 0,1 1,-1-1,0 0,0 0,0 0,0 1,0-1,0 0,0 0,0 0,-1 0,1 1,0-1,-1 0,1 0,-1 0,1 0,-1 0,1 0,-1 0,-42 48,34-40,-102 93,110-100,-1-1,1 1,-1 0,1 0,0 0,0 0,0 0,0 0,1 0,-1 0,0 0,1 0,0 0,-1 0,1 1,0-1,0 0,0 0,0 0,0 0,1 1,-1-1,1 0,-1 0,1 0,0 0,0 0,0 0,0 0,0 0,1 0,-1-1,0 1,1 0,-1-1,1 1,0-1,-1 1,1-1,0 0,0 0,0 0,0 0,0 0,0 0,0-1,0 1,0-1,0 1,1-1,0 0,31 5,0-1,0-2,0-2,0-1,0-2,47 0,-53 3,-4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29 791,'72'-17,"0"3,1 3,12 3,-13 18,-71-9,0 0,1-1,-1 1,0 0,1 0,-1 0,0 0,0 0,0 0,0 1,0-1,0 0,0 0,0 1,-1-1,1 0,0 1,-1-1,1 1,-1-1,0 1,1-1,-1 1,0-1,0 1,0-1,0 1,0 0,0-1,0 1,-1-1,1 1,0-1,-1 1,0-1,1 0,-1 1,0-1,1 0,-1 1,0-1,0 0,-1 1,-14 20,0-2,-1 0,-1-1,-1 0,0-2,-2 0,0-1,-12 6,8-4,23-17,0 0,-1 1,1-1,0 1,0 0,-1 0,1 0,1 0,-1 0,0 0,0 1,1-1,0 0,-1 1,1-1,0 1,0 0,0-1,1 1,-1 0,0 0,1-1,0 1,0 0,0 0,0 0,0-1,0 1,1 0,0 0,-1-1,1 1,0 0,0-1,0 1,1-1,-1 1,1-1,-1 0,1 1,0-1,0 0,0 0,0 0,0 0,0-1,0 1,1-1,-1 1,1-1,-1 0,1 0,0 0,1 1,10 1,0-1,1 0,-1-1,1 0,-1-1,1-1,-1-1,0 0,1 0,-1-1,0-1,0-1,-1 0,4-2,-2 2,10-3</inkml:trace>
  <inkml:trace contextRef="#ctx0" brushRef="#br0" timeOffset="-566.48">226 1,'-5'38,"-1"37,0 11,1-5,1-12,2-12,6-11,2-8,0-7,4-3,0-2,-2 0,3-5,0-6</inkml:trace>
  <inkml:trace contextRef="#ctx0" brushRef="#br0" timeOffset="-315.811">0 481,'39'0,"36"-5,10-1,1 0,-10 1,-13 2,-12 0,-11 2,-6 1,-5 5,-7 1</inkml:trace>
  <inkml:trace contextRef="#ctx0" brushRef="#br0" timeOffset="16688.028">988 143,'-49'235,"29"-108,-42 121,180-507,-77 179,67-109,-108 188,0 0,0 0,1 0,-1 0,0 0,1 0,-1 0,0 0,1 0,0 0,-1 0,1 1,-1-1,1 0,0 0,-1 1,1-1,0 0,0 1,0-1,0 1,-1-1,1 1,0-1,0 1,0 0,0 0,0-1,0 1,0 0,0 0,0 0,0 0,0 0,0 0,0 0,0 0,0 1,0-1,0 0,0 0,0 1,0-1,0 1,0-1,-1 1,1-1,0 1,0 0,0-1,-1 1,1 0,0-1,-1 1,1 0,-1 0,1 0,-1 0,1 0,-1-1,1 1,-1 0,0 0,0 0,1 1,4 15,0 0,-1 0,-1 1,-1-1,0 1,-1 0,-1 0,-1-1,-2 14,2 68,1-98,0 0,-1 1,1-1,0 1,0-1,0 1,0-1,0 1,1-1,-1 0,0 1,1-1,-1 1,0-1,1 0,0 1,-1-1,1 0,0 0,0 1,0-1,0 0,0 0,0 0,0 0,0 0,0 0,0 0,0-1,1 1,-1 0,0-1,1 1,-1-1,0 1,1-1,-1 0,1 1,-1-1,0 0,1 0,-1 0,1 0,-1 0,1 0,-1-1,1 1,-1 0,0-1,13-9,-1-1,0 0,-1-1,-1 0,0-1,0-1,-2 1,1-2,5-13,7-6,161-220,-183 253,0 0,0 1,0-1,1 1,-1-1,0 0,0 1,1-1,-1 1,0-1,1 0,-1 1,1-1,-1 1,1 0,-1-1,1 1,-1-1,1 1,-1 0,1-1,-1 1,1 0,0 0,-1-1,1 1,-1 0,1 0,0 0,-1 0,1 0,0 0,-1 0,1 0,0 0,-1 0,1 0,0 0,-1 0,1 1,0-1,-1 0,1 0,-1 1,1-1,-1 0,1 1,-1-1,1 1,-1-1,1 1,-1-1,1 1,-1-1,0 1,1-1,-1 1,0-1,1 1,-1 0,0-1,0 1,0 0,1-1,-1 1,0-1,0 1,0 0,1 54,-1-46,-3 54,1-24,1 0,2 0,1 0,8 35,4 10,-12-60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9:5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1 604,'14'4,"0"-2,0 1,0-2,0 0,1-1,-1 0,0-1,1-1,-1 0,0-1,0 0,0-1,-1-1,1 0,-1-1,2-1,18-13,0 0,-2-3,0 0,-2-2,0-1,-2-1,-1-2,-1 0,16-27,46-48,76-64,-161 166,0-1,0 1,0 0,1 0,-1 0,1 0,-1 1,1-1,0 1,-1-1,1 1,0 0,0 0,0 0,0 1,0-1,0 1,0 0,0-1,0 1,1 1,-1-1,0 0,0 1,0-1,0 1,0 0,0 0,-1 0,1 1,0-1,0 1,-1-1,1 1,-1 0,1 0,-1 0,0 0,0 0,0 1,0-1,0 1,0 1,4 14,0 0,-1 1,-1 0,-1 0,-1 1,-1-1,0 0,-2 1,0-1,-1 0,-2 8,4-27,-4 46,-1-1,-3 0,-1 0,-3-1,-1 0,-3-1,-1-1,-2 0,-2-1,-1-2,-28 37,43-68,0 0,0 0,-1-1,0 0,0 0,-1-1,0 0,0 0,-1-1,1-1,-1 1,0-2,0 1,-1-1,1-1,-1 0,1 0,-1-1,0 0,1-1,-1 0,0-1,1 0,-1-1,1 0,-1-1,1 0,-6-2,9-2,0 0,1-1,-1 0,2 0,-1 0,1 0,0-1,1 0,0 0,0 0,1-1,0 1,1-1,0 0,1 1,0-1,0 0,1 0,0 0,1 0,0 0,0-1,3-16</inkml:trace>
  <inkml:trace contextRef="#ctx0" brushRef="#br0" timeOffset="353.517">1496 350,'-26'16,"0"1,2 2,0 0,1 1,0 1,2 1,1 1,1 1,1 1,1 1,-11 21,-17 74,44-117,0 0,1 0,0-1,0 1,0 0,0 0,1 0,-1-1,1 1,0 0,0-1,0 1,0-1,1 1,0-1,0 1,0-1,0 0,0 0,0 0,1 0,-1-1,1 1,0 0,0-1,0 0,0 0,0 0,1 0,-1 0,1-1,0 1,14 3,1-1,0-1,0 0,0-1,0-1,0-1,0-1,0 0,0-2,15-3,-19 4,0-1,-1 0,1 0,-1-2,0 0,0 0,-1-2,0 1,0-2,0 0,-1 0,0-1,-1 0,0-1,0-1,-1 0,-1 0,0-1,0 0,-1 0,0-1,-1 0,-1 0,0-1,-1 0,-1 0,1-3,-4 9,1 1,-2 0,1 0,-1-1,0 1,-1 0,0-1,0 1,0 0,-1 0,0 0,0 0,-1 0,0 0,0 0,-1 1,0 0,0 0,0 0,-1 0,0 1,0-1,0 1,-5-3,1 1,-1 0,0 1,-1 1,1 0,-1 0,0 1,0 0,0 1,-7-1,-8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2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32,'-43'174,"7"2,8 2,1 90,22-183,5-59,-1 0,-1 0,-2 0,0 0,-2 0,-2 2,5-22,1-8</inkml:trace>
  <inkml:trace contextRef="#ctx0" brushRef="#br0" timeOffset="283.417">1 145,'48'-5,"59"-7,26-5,4 0,-11-3,-17 3,-18 5,-15-2,-15 2,-14 4,-10 2,-6 3,-3 1,-8 7,-6 6,-5 7,-5 0</inkml:trace>
  <inkml:trace contextRef="#ctx0" brushRef="#br0" timeOffset="580.97">876 567,'72'-5,"29"-6,6-1,-10 1,-16 3,-18 2,-15 3,-10 2,-12 5,-10 2</inkml:trace>
  <inkml:trace contextRef="#ctx0" brushRef="#br0" timeOffset="836.915">1045 906,'43'-5,"34"-6,13-1,-4 1,-7 2,-12-1,-12 0,-12 3,-12 1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17,'3'0,"48"-7,0 1,1 3,0 2,31 5,-79-5,0 1,0 0,0 0,0 0,-1 0,1 1,0-1,0 1,0 0,0 0,-1 1,1-1,0 1,-1 0,1 0,-1 0,0 0,0 1,0-1,0 1,0 0,0-1,-1 1,1 1,-1-1,0 0,0 1,0-1,0 1,-1-1,0 1,1 0,-1 0,-1-1,1 1,0 0,-1 0,0 0,0 0,0 0,0 0,-1 0,0 0,0 1,-6 10,-1-1,-1 0,0 0,-1-1,0-1,-1 1,-1-2,0 1,-11 7,-27 28,28-24,11-13,1 1,0 0,0 1,1 0,0 0,1 1,-6 13,14-23,0-1,0 1,0-1,1 1,-1-1,1 1,0-1,0 1,0-1,0 1,0-1,0 0,0 0,1 0,-1 1,1-1,0-1,-1 1,1 0,0 0,0-1,0 1,0-1,1 1,-1-1,0 0,1 0,-1 0,0 0,1-1,-1 1,1-1,-1 1,1-1,0 0,-1 0,1 0,-1 0,1 0,-1-1,1 1,-1-1,1 0,-1 1,2-2,139-49,-125 41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0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1,'-16'58,"3"1,2 1,2 0,4 0,1 59,6-97,0 0,2 0,0 0,2 0,0-1,7 15,-10-28,0 0,1-1,0 1,0-1,1 0,-1 0,2-1,-1 1,1-1,0-1,0 1,0-1,1 0,0 0,0-1,0 0,1 0,-1 0,4 0,-4-3,0 0,0 0,1-1,-1 0,0 0,0 0,1-1,-1-1,0 1,0-1,0 0,0 0,-1-1,1 0,-1 0,1-1,-1 0,4-3,100-89,-82 64,-2-1,-2-2,0 0,-3-2,-1 0,-1-1,-3-1,11-36,-21 51,0 1,-2-1,-1-1,-1 1,0 0,-3-18,-3 23,-3 24,-7 31,6 209,10-151,15 143,-12-203,25 65,1-86,-18-19</inkml:trace>
  <inkml:trace contextRef="#ctx0" brushRef="#br0" timeOffset="381.219">904 481,'5'14,"2"10,3 6,2 2,-3 0,-2 0,-2 0,-2-2,-2-1,-1 0,0 0,-1-1,6-5,1-11,0-12,-2-7</inkml:trace>
  <inkml:trace contextRef="#ctx0" brushRef="#br0" timeOffset="6149.051">1187 651,'340'0,"-288"-8,-51 8,0-1,0 1,-1-1,1 1,0-1,0 1,0-1,-1 0,1 1,0-1,-1 0,1 0,-1 1,1-1,-1 0,1 0,-1 0,1 0,-1 0,0 0,0 0,1 0,-1 1,0-1,0 0,0 0,0 0,0 0,0 0,0 0,-1 0,1 0,0 0,0 0,-1 0,1 0,0 0,-1 0,1 1,-1-1,0 0,1 0,-1 0,1 1,-1-1,0 0,0 1,1-1,-1 1,0-1,0 1,-47-43,47 42,0 0,-1 0,1 0,0 1,-1-1,1 1,-1-1,1 1,-1-1,1 1,-1 0,1 0,-1 0,1 0,-1 0,1 0,-1 0,1 0,-1 0,1 1,0-1,-1 1,1-1,-1 1,1 0,0-1,-1 1,1 0,0 0,0 0,0 0,-1 0,1 0,0 0,1 0,-1 1,0-1,0 0,0 0,0 2,-15 97,13-41,-11 17,54-119,34-67,-64 96</inkml:trace>
  <inkml:trace contextRef="#ctx0" brushRef="#br0" timeOffset="6748.398">1808 452,'7'-1,"0"0,0 1,0 0,0 0,0 0,0 1,0 0,0 1,0-1,0 1,0 1,-1-1,1 1,-1 0,5 4,-10-6,0 0,0 0,0 1,0-1,0 1,0-1,0 1,-1-1,1 1,0 0,-1-1,1 1,-1 0,0-1,0 1,1 0,-1-1,0 1,0 0,-1 0,1-1,0 1,-1 0,1-1,-1 1,1 0,-1-1,0 1,0-1,1 1,-1-1,0 1,0-1,-1 0,1 1,0-1,-1 1,-48 44,17-24,26-19,0 0,0 1,0 0,0 1,1-1,0 1,0 1,0-1,1 1,0 0,0 0,0 1,1-1,0 1,0 0,0 0,0 4,4-8,0 0,0 0,0 0,0-1,0 1,1 0,0 0,-1 0,1 0,0-1,0 1,1 0,-1-1,1 1,-1-1,1 1,0-1,0 0,-1 0,2 0,-1 0,0 0,0 0,1 0,-1-1,1 0,-1 1,1-1,0 0,-1 0,1 0,2 0,94 17,-11-24,-63-1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79,'38'-4,"32"-8,14 0,-3-4,-10 1,-12 4,-17 3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6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51,'11'-7,"0"1,0 0,0 0,1 1,0 1,0 0,0 1,0 0,1 1,-1 0,1 1,-1 0,1 1,0 0,-1 1,8 2,-19-3,1 1,0-1,-1 1,1-1,0 1,-1 0,1 0,-1 0,1 0,-1 0,0 0,1 0,-1 0,0 1,0-1,0 0,0 1,0-1,0 1,0-1,0 1,0-1,-1 1,1 0,-1-1,1 1,-1 0,0 0,0-1,1 1,-1 0,0 0,-1-1,1 1,0 0,0 0,-1-1,1 1,-1 0,0-1,1 1,-1-1,0 1,-43 69,42-67,-85 100,86-103,0 0,0 0,0 1,0-1,0 0,0 1,1-1,-1 0,1 1,-1-1,1 1,-1-1,1 1,0 0,-1-1,1 1,0-1,0 1,0-1,1 1,-1 0,0-1,0 1,1-1,-1 1,1-1,0 1,-1-1,1 0,0 1,0-1,0 0,0 1,0-1,0 0,0 0,0 0,0 0,0 0,1 0,-1 0,0-1,1 1,-1 0,1-1,-1 1,1-1,-1 1,1-1,-1 0,1 0,0 1,-1-1,1 0,-1 0,1-1,-1 1,230-23,-207 28</inkml:trace>
  <inkml:trace contextRef="#ctx0" brushRef="#br0" timeOffset="351.065">537 502,'28'5,"30"1,8 0,-1-1,-7-2,-9 0,-7-2,-7-1,-5 0,-1 0,-2 0,-1-1,1 1,0 0,-4-5,-7-1</inkml:trace>
  <inkml:trace contextRef="#ctx0" brushRef="#br0" timeOffset="599.887">762 248,'0'34,"0"30,0 14,0-2,0-9,0-11,0-10,5-8,1-6,0-3,-1-2,-1-6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5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1 622,'297'-367,"-205"270,-90 97,-1 0,1 0,-1 0,1 0,-1 0,1 0,-1 0,0 1,1-1,-1 1,1-1,-1 1,0-1,1 1,-1 0,0 0,1-1,-1 1,0 0,0 0,0 0,0 1,0-1,0 0,0 0,0 0,-1 1,1-1,0 0,-1 1,1-1,-1 1,1-1,-1 0,0 1,0-1,1 1,-1-1,0 1,0-1,-1 1,1-1,0 1,0-1,-1 1,1-1,-1 1,1-1,-1 0,0 1,1-1,-1 0,0 1,0-1,-3 16,-9 65,13-80,0 0,0 0,1 0,-1 0,0 0,1 0,-1 0,1-1,-1 1,1 0,0 0,0-1,0 1,0 0,0-1,0 1,0-1,1 1,-1-1,1 1,-1-1,1 0,-1 0,1 0,0 0,-1 0,1 0,0-1,0 1,0 0,-1-1,1 1,0-1,0 0,0 0,0 0,0 0,1 0,6-2,0-1,1 0,-1 0,0-1,-1 0,1-1,-1 0,0 0,0-1,0 0,-1 0,0-1,0 0,0 0,-1 0,0-1,2-5,18-16,121-140,-146 168,-1 0,1 0,-1 0,0 0,1 0,0 1,-1-1,1 0,0 0,-1 0,1 1,0-1,0 0,-1 1,1-1,0 1,0-1,0 1,0-1,0 1,0 0,0-1,0 1,0 0,0 0,0 0,0-1,0 1,0 0,0 1,0-1,0 0,0 0,0 0,0 1,0-1,0 0,0 1,0-1,0 1,0-1,0 1,-1-1,1 1,0 0,0-1,-1 1,1 0,0 0,-1 0,1-1,0 1,-1 0,0 0,1 0,-1 0,1 0,-1 0,6 163,-8-107,0-45,1-1,0 0,1 1,0-1,1 0,0 1,1-1,0 0,1 0,0 0,0 0,1-1,1 1,0-1,1 0,-1 0,2-1,-1 0,1 0,1 0,5 4,-11-11,1-1,0 1,0 0,0-1,0 1,0-1,1 0,-1 0,0 0,0-1,1 1,-1-1,1 0,-1 0,0 0,1 0,-1 0,1-1,-1 1,0-1,0 0,1 0,-1-1,0 1,2-1,12-10</inkml:trace>
  <inkml:trace contextRef="#ctx0" brushRef="#br0" timeOffset="353.188">1270 1,'-3'44,"1"1,2 0,2-1,3 1,1-1,11 42,-13-67,1-1,1 1,0-1,1-1,1 1,1-1,0-1,1 1,8 8,-17-24,0 0,0 1,-1-1,1 0,0 0,0 1,1-1,-1 0,0 0,0 0,0-1,1 1,-1 0,0 0,1-1,-1 1,1 0,-1-1,1 0,-1 1,1-1,-1 0,1 0,-1 0,1 0,0 0,-1 0,1 0,-1 0,1-1,-1 1,1-1,-1 1,1-1,-1 1,0-1,1 0,-1 0,0 0,1 0,-1 0,0 0,0 0,0 0,0 0,0 0,0-1,0 1,0-1,30-74,-30 73,71-225,3 35,-67 176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4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0,'0'19,"0"31,0 16,0 2,0-7,0-7,0-5,0-5,0-5,0-5,0-3,0-2,0-2,0-5</inkml:trace>
  <inkml:trace contextRef="#ctx0" brushRef="#br0" timeOffset="240.083">1 650,'43'-5,"34"-6,8-2,-6-3,-10 2,-14 2,-10 4,-13 8,-8 3,-7 2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14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246 114,'-20'7,"0"0,1 2,0 0,0 2,1 0,1 1,0 0,0 2,2 0,-1 0,2 2,-10 12,22-24,0 0,1 0,-1 1,1-1,0 0,1 0,-1 1,1-1,-1 0,1 1,0-1,1 1,-1-1,1 0,0 0,0 1,0-1,1 0,0 0,-1 0,1 0,1 0,-1-1,0 1,1 0,0-1,0 0,0 0,0 0,0 0,1 0,-1-1,1 1,0-1,0 0,0 0,0-1,0 1,0-1,0 0,1 0,-1 0,0 0,1-1,0 0,12 3,1 0,-1-2,1 0,-1-1,1-1,-1 0,1-2,-1 0,0-1,3-1,-2-2</inkml:trace>
  <inkml:trace contextRef="#ctx0" brushRef="#br0" timeOffset="366.02">782 57,'-21'24,"0"0,1 1,2 1,0 1,2 1,1 0,2 1,-11 30,23-57,0 0,0 0,0 0,1 0,-1 1,1-1,-1 0,1 0,0 1,0-1,0 0,0 0,0 1,0-1,0 0,1 1,-1-1,1 0,0 0,0 0,0 0,0 0,0 0,0 0,0 0,1 0,-1 0,1 0,-1-1,1 1,0-1,0 1,-1-1,1 0,0 0,0 1,0-1,1-1,-1 1,0 0,0 0,0-1,1 0,-1 1,2-1,10-2,0 0,0-1,0 0,0-2,-1 1,0-2,0 1,0-2,-1 0,1 0,-2-2,1 1,2-4,-5 6,-1 0,0 0,0-1,-1 0,0 0,0-1,0 0,-1 0,-1-1,1 1,-1-1,-1 0,0-1,0 1,0-1,-2 0,1 0,-1 0,0 0,-1 0,-1 0,1 0,-1-1,-1 1,0 0,-1-2,-27-23,11 29</inkml:trace>
  <inkml:trace contextRef="#ctx0" brushRef="#br0" timeOffset="814.615">923 424,'279'-266,"-279"265,48-35,-47 35,-1 1,1-1,0 0,0 1,0 0,1-1,-1 1,0 0,0-1,0 1,0 0,0 0,0 0,0 0,0 0,0 0,1 0,-1 0,0 1,0-1,0 0,0 1,0-1,0 0,0 1,0-1,0 1,0 0,0-1,0 1,-1 0,1 0,0-1,0 1,-1 0,1 0,0 0,-1 0,1 0,-1 0,1 0,-1 0,0 0,1 0,-1 0,0 0,0 0,0 1,5 18,-6-17,1 0,0 1,0-1,0 0,0 0,0 0,1 0,-1 0,1 1,0-1,0 0,0-1,1 1,-1 0,1 0,-1 0,1-1,0 1,0-1,0 1,0-1,0 0,1 0,-1 0,1 0,-1 0,1-1,0 1,0-1,0 0,0 0,0 0,0 0,0 0,0 0,0-1,0 0,1 1,147-81,20-6,-169 85,-1 1,1-1,-1 0,0 1,1-1,-1 1,1-1,0 1,-1 0,1 0,-1 0,1 0,-1 0,1 0,0 0,-1 0,1 0,-1 1,1-1,-1 1,1-1,-1 1,0 0,1-1,-1 1,0 0,1 0,-1 0,0 0,0 0,0 0,0 0,0 1,0-1,0 0,0 0,0 1,10 60,-7-24,5-13,2-5</inkml:trace>
  <inkml:trace contextRef="#ctx0" brushRef="#br0" timeOffset="1098.129">1911 256,'29'3,"0"-1,0-2,0 0,0-2,0-1,0-2,-1 0,1-2,-1-1,-1-2,11-5,-30 11,0 0,0-1,-1 0,0-1,0 1,0-2,-1 1,1-1,-2 1,6-8,-10 12,1 0,0-1,-1 1,0 0,1 0,-1-1,0 1,0-1,0 1,-1-1,1 1,-1-1,1 0,-1 1,0-1,0 0,0 1,0-1,0 1,-1-1,1 0,-1 1,0-1,0 1,0-1,0 1,0-1,0 1,-1 0,1 0,-1 0,0 0,1 0,-1 0,0 0,0 0,-2-1,-5-1,1 0,-1 1,0 0,0 0,0 1,0 0,0 1,0 0,-1 0,1 1,0 0,-1 1,1 0,0 1,0-1,0 2,0-1,0 1,0 1,0 0,-3 1,1 1,-1 0,1 1,0 0,0 1,1 0,0 1,1 0,-1 0,2 1,0 0,0 1,0 0,2 0,-1 1,1 0,1 0,0 0,1 0,-3 13,8-20,-1 0,1 0,0 0,0 0,1-1,-1 1,1 0,0 0,0-1,1 1,-1-1,1 0,0 0,0 0,1 0,-1 0,1-1,-1 0,1 1,0-1,1-1,-1 1,0 0,1-1,-1 0,1 0,0-1,0 1,0-1,0 0,0 0,0-1,1 1,18 3</inkml:trace>
  <inkml:trace contextRef="#ctx0" brushRef="#br0" timeOffset="1400.128">3012 1,'-37'4,"0"3,1 1,0 2,1 1,0 2,1 1,-7 5,37-18,1 0,0-1,-1 1,1 1,0-1,0 0,0 1,0-1,0 1,0 0,1 0,-1 0,1 1,-1-1,1 1,0-1,0 1,0 0,0-1,0 1,1 0,-1 0,1 0,0 1,0-1,0 0,0 0,0 1,1-1,-1 0,1 1,0-1,0 1,1-1,-1 0,1 1,-1-1,1 0,0 0,0 1,1-1,-1 0,1 0,0 1,70 40,-66-42,1 0,-1 1,-1-1,1 1,0 0,-1 1,1-1,-1 1,0 0,0 0,-1 1,1-1,-1 1,0 0,0 1,-1-1,1 1,-1-1,0 1,-1 0,1 1,-2-4,-1 1,0-1,0 0,0 0,0 0,0 0,-1 0,1 0,-1 0,0 0,0 0,0 0,0-1,0 1,-1 0,1-1,-1 1,0 0,1-1,-1 0,-1 1,1-1,0 0,0 0,-1-1,1 1,-1 0,0-1,-2 2,-92 28,71-25,-32 8,33-9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1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0,'11'63,"-2"0,-4 0,-2 1,-3 18,0-29,1 5,-3 0,-2 0,-8 35,12-91,-5 67,5-68,0 0,0 1,1-1,-1 0,0 1,1-1,-1 0,1 0,0 1,-1-1,1 0,0 0,0 0,0 0,0 0,0 0,0 0,0 0,0 0,0-1,0 1,0 0,0-1,1 1,-1-1,0 1,0-1,1 0,-1 1,0-1,1 0,-1 0,0 0,1 0,-1 0,0 0,1 0,-1 0,0-1,1 1,-1-1,0 1,1-1,-1 1,0-1,0 0,1 0,270-136,-259 130,1 1,0 1,0 0,1 1,0 0,-1 1,1 1,0 1,0 0,0 1,1 0,-1 1,0 1,2 1,-12 0,-1 1,0 0,1 0,-2 0,1 0,0 1,-1-1,0 1,0 0,0 0,-1 0,1 0,-1 1,0-1,-1 1,1-1,-1 1,-1 0,1-1,-1 1,1 0,-2-1,1 1,-1 0,0 0,0-1,0 1,-2 4,0 1,1-1,-1 0,0 0,-1 0,0 0,-1-1,0 1,-1-1,1-1,-2 1,1-1,-1 0,-1 0,1-1,-1 0,-3 2,-148 87,150-90,0-2,0 1,-1-1,1-1,-1 0,0 0,0-1,0 0,0 0,0-2,-1 1,1-1,0 0,0-1,-1 0,1-1,0 0,0-1,-1-1,8 1,0 0,1-1,0 1,-1-1,1 0,1 0,-1 0,0 0,1 0,0 0,0 0,0 0,1 0,-1-1,1 1,0 0,0 0,1-1,-1 1,1 0,0 0,0 0,0 0,1 0,-1 0,1 0,0 0,0 0,0 1,2-2,7-21</inkml:trace>
  <inkml:trace contextRef="#ctx0" brushRef="#br0" timeOffset="431.35">735 678,'18'5,"0"1,1-2,0 0,-1-2,1 0,0-1,0-1,0 0,0-2,0 0,0-1,0-1,7-3,-15 4,0-1,0 0,-1-1,1 0,-1 0,-1-1,1 0,-1-1,0 0,0-1,-1 0,0 0,-1-1,1 0,-2 0,1 0,-1-1,-1 0,4-8,-9 16,1-1,-1 0,1 1,-1-1,0 1,0-1,0 0,0 1,0-1,-1 1,1-1,-1 0,0 1,0-1,0 1,0 0,0-1,0 1,-1 0,1-1,-1 1,1 0,-1 0,0 0,0 1,0-1,0 0,0 1,0-1,-1 1,1 0,0 0,-1 0,1 0,-2-1,-4 0,1 0,-1 0,0 1,0-1,0 2,1-1,-1 1,0 0,0 1,0 0,-4 1,-8 2,1 2,0 0,1 1,-1 0,2 2,-1 0,1 1,0 1,-14 12,24-17,-1 1,1 0,0 0,1 1,0-1,0 2,0-1,1 0,1 1,-1 0,1 0,1 1,0-1,0 1,1-1,0 1,1 0,0 0,0 0,1 5,0-9,1 0,0 0,0-1,0 1,1 0,-1-1,1 1,1-1,-1 0,1 1,0-1,0 0,0-1,1 1,0-1,0 1,0-1,0 0,1 0,-1-1,1 0,0 0,0 0,0 0,1-1,0 1,9 3,1-1,1-1,-1 0,0-1,1-1,0 0,-1-2,10 0,145-22,-151 17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8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311 112,'0'34,"-5"35,-1 10,0-3,1-10,1-6,2-9,1-8,0-7,1-4,0-4,6-5,0-8</inkml:trace>
  <inkml:trace contextRef="#ctx0" brushRef="#br0" timeOffset="246.978">1 649,'43'5,"34"1,8 0,-6-1,-11-1,-12-2,-11-1,-14 4,-6 2,-8 3,-7 1</inkml:trace>
  <inkml:trace contextRef="#ctx0" brushRef="#br0" timeOffset="617.9">56 931,'286'1,"-212"15,-72-16,-1 1,1 0,-1 0,1-1,-1 1,1 0,-1 0,1 0,-1 1,0-1,0 0,1 0,-1 1,0-1,0 1,0-1,-1 1,1-1,0 1,0 0,-1-1,1 1,-1 0,0-1,1 1,-1 0,0 0,0-1,0 1,0 0,0 0,-1-1,1 1,0 0,-1-1,0 1,1 0,-1-1,0 1,0 1,-8 11,-1 0,0 0,0-1,-1 0,-1 0,0-2,-1 1,0-2,-5 3,-81 83,97-95,0 1,0 0,1 0,-1-1,1 1,-1 0,1 0,0 0,0 0,0 1,0-1,0 0,0 0,1 1,-1-1,1 0,0 1,-1-1,1 0,0 1,0-1,1 1,-1-1,0 0,1 1,0-1,-1 0,1 0,0 1,0-1,0 0,0 0,1 0,-1 0,0 0,1 0,0-1,-1 1,1 0,0-1,0 1,0-1,1 1,12 2,0-1,0-1,1 0,-1 0,1-2,0 0,-1-1,11-2,21 0,-31 2,0-1,0 0,0-1,-1-1,1-1,-1 0,0-1,-1 0,1-1,-1-1,5-5,-1 2</inkml:trace>
  <inkml:trace contextRef="#ctx0" brushRef="#br0" timeOffset="865.843">1327 508,'0'43,"-5"34,-1 8,0-6,1-10,2-14,0-10,2-8,1-6,0-4,-5-1,-1-10,0-7</inkml:trace>
  <inkml:trace contextRef="#ctx0" brushRef="#br0" timeOffset="1129.029">903 395,'559'27,"-263"-47,-231 21,-63-1,-1 0,0 0,1 1,-1-1,0 0,0 0,0 1,1-1,-1 1,0-1,0 1,0 0,0-1,0 1,0 0,0 0,0 0,0 0,0 0,0 0,-1 0,1 0,0 0,-1 0,1 0,-1 0,1 0,-1 1,1-1,-1 0,0 0,0 1,0-1,1 0,-1 0,-1 1,1-1,0 0,0 0,0 1,0-1,-1 0,1 0,-1 1,1-1,-1 0,0 1,-8 16,-2-2</inkml:trace>
  <inkml:trace contextRef="#ctx0" brushRef="#br0" timeOffset="1379.337">960 1100,'43'-5,"34"-6,13-1,-4 1,-12 3,-13 2,-8 3,-8-3,-7-1,-5 1,-3 1,-7 2</inkml:trace>
  <inkml:trace contextRef="#ctx0" brushRef="#br0" timeOffset="1628.538">1073 0,'43'15,"38"4,16-1,0-4,-7-3,-9-5,-8-2,-8-3,-9-1,-5 0,-12-1</inkml:trace>
  <inkml:trace contextRef="#ctx0" brushRef="#br0" timeOffset="4000.372">1948 1129,'92'-61,"-3"-4,-2-4,-3-4,25-33,-97 94,-1 3,-1-1,0 0,-1-1,0 0,-1 0,0-1,-1 0,4-9,-11 20,1 0,-1 1,1-1,-1 0,0 1,1-1,-1 0,0 1,0-1,0 0,0 0,1 1,-1-1,0 0,0 0,0 1,0-1,0 0,-1 1,1-1,0 0,0 0,0 1,-1-1,1 0,0 1,-1-1,1 0,-1 1,1-1,-1 1,1-1,-1 0,1 1,-1-1,1 1,-1 0,1-1,-1 1,0-1,1 1,-1 0,0 0,0-1,1 1,-1 0,0 0,1 0,-1 0,0 0,0 0,1 0,-1 0,0 0,0 0,1 0,-1 0,0 1,0-1,1 0,-45 18,33-10,0 1,1 0,0 0,1 1,0 1,0 0,1 0,0 1,1 0,1 0,0 1,0 0,1 0,1 1,0-1,1 1,1 0,0 1,-1 10,4-21,1 0,-1 0,1 1,-1-1,1 0,0 0,1 0,-1 0,1 0,-1 0,1 0,1 0,-1-1,0 1,1-1,0 0,0 0,0 0,0 0,0 0,0 0,1-1,0 0,-1 1,1-1,0-1,0 1,0 0,0-1,0 0,0 0,0 0,2-1,8 3,1-2,-1 0,0 0,0-2,0 1,1-2,-1 0,0-1,8-2,12-5,-1-1,0-1,0-2,-1-1,-1-2,-1-1,0-1,-1-2,-2-1,13-13,-13 10,-15 15,-1 0,0 0,-1-1,0-1,-1 1,0-2,-1 1,-1-1,0 0,1-4,-7 16,0-1,-1 1,1 0,-1-1,1 1,-1 0,0-1,0 1,0-1,0 1,0-1,0 1,0 0,0-1,0 1,0-1,-1 1,1 0,-1-1,1 1,-1 0,1-1,-1 1,0 0,0 0,0-1,0 1,0 0,0 0,0 0,0 0,0 0,0 1,0-1,0 0,-1 0,1 1,0-1,-1 1,1-1,0 1,-1 0,1-1,-2 1,-63 10,53-4,1 0,1 2,-1-1,1 1,0 1,1 0,0 1,1 0,0 0,0 1,1 0,0 1,1-1,1 2,0-1,0 1,1-1,1 2,0-1,1 0,-1 10,4-19,0 0,1-1,-1 1,1 0,0-1,0 1,0-1,1 1,-1-1,1 0,0 1,0-1,0 0,0 0,0 0,1-1,-1 1,1 0,0-1,0 0,0 0,0 0,0 0,1 0,-1 0,0-1,1 0,-1 0,1 0,-1 0,1 0,0-1,1 1,126-2,-103-4,-1 0,1-3,-1 0,0-2,-1 0,0-2,-1-1,-1-1,0-1,0-1,-2-1,0-1,-1-1,-1-1,-1-1,0-1,-1-1,-16 22,-1-1,1 1,0-1,-1 0,1 0,-1 0,0 0,1 0,-1 0,0 0,0 0,0 0,-1-1,1 1,0 0,-1-1,0 1,1 0,-1-1,0 1,0 0,0-1,-1 1,1-1,-1 1,1 0,-1 0,0-1,1 1,-1 0,0 0,-1 0,-2 3,0 0,0 0,0 1,0 0,0 0,0 0,0 0,0 0,1 1,-1 0,1 0,0 0,0 0,0 0,0 0,1 1,-1 0,1-1,0 1,0 0,0 0,-1 3,2-4,-5 7,0 0,1 0,0 0,1 0,0 1,1 0,0-1,1 1,0 0,0 1,2-1,-1 0,1 0,1 0,0 1,0-1,1 0,1 0,0 0,0-1,1 1,1-1,-1 0,2 0,-1 0,1-1,3 3,-5-8,0 0,1 0,0 0,-1 0,1-1,1 0,-1 0,0 0,1-1,-1 0,1 0,0 0,0-1,0 1,0-2,0 1,0 0,0-1,0 0,0-1,0 0,0 1,0-2,0 1,-1-1,1 0,0 0,-1 0,1-1,-1 0,0 0,0 0,0-1,3-3,11-9</inkml:trace>
  <inkml:trace contextRef="#ctx0" brushRef="#br0" timeOffset="4345.98">3585 254,'42'-1,"-26"0,0 0,0 1,0 0,-1 1,1 1,0 1,-1 0,1 1,-1 0,8 5,-21-8,1 0,-1 1,0 0,0-1,1 1,-1 0,0 0,-1 0,1 0,0 0,-1 0,1 1,-1-1,1 1,-1-1,0 1,0-1,0 1,-1 0,1-1,-1 1,1 0,-1 0,0-1,0 1,0 0,0 0,-1-1,1 1,-1 0,0-1,1 1,-1 0,0-1,-2 3,-52 84,52-85,-33 71,35-73,1 0,0 0,-1 0,1 0,0 0,1 1,-1-1,0 0,1 0,-1 0,1 0,-1 0,1 0,0 0,0 0,0 0,0-1,0 1,1 0,-1-1,0 1,1-1,-1 1,1-1,-1 1,1-1,0 0,0 0,0 0,0 0,-1 0,1 0,0-1,0 1,1-1,-1 1,1-1,11 2,0 0,0-1,0-1,0 0,1-1,-1 0,0-1,0-1,12-4,19-2,-20 4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7:49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2794 841,'-57'412,"51"-400,0-30,7-6,1 0,1 0,1 0,1 1,2 0,0 0,1 0,1 1,1 0,1 1,1 0,1 0,1 2,1 0,15-16,104-115,-128 144,-2 2,-1 1,1-1,0 0,1 1,-1 0,0 0,1 0,0 1,0-1,0 1,0 0,0 0,5 0,-8 3,0 1,0 0,0 0,0 0,-1 0,1 0,-1 0,1 0,-1 0,0 1,1-1,-1 0,0 1,-1-1,1 1,0-1,-1 1,0 0,1-1,-1 1,0-1,0 1,0 0,-1-1,0 3,1 0,-11 112,14-75,5-29</inkml:trace>
  <inkml:trace contextRef="#ctx0" brushRef="#br0" timeOffset="248.798">3500 785,'-15'22,"1"1,1 0,1 1,1 0,1 1,1 1,2-1,0 1,2 1,1-1,0 5,3-28,1 0,-1 1,1-1,0 0,0 0,0 1,0-1,1 0,-1 0,1 1,0-1,0 0,0 0,0 0,0 0,1 0,-1 0,1 0,0 0,0-1,0 1,0-1,1 0,-1 1,1-1,-1 0,1 0,0 0,-1-1,1 1,0-1,0 1,0-1,1 0,-1 0,0-1,0 1,0-1,1 1,-1-1,0 0,1 0,-1 0,0-1,0 1,1-1,-1 0,0 0,2-1,8-6,0 0,-1-1,0-1,-1 1,0-2,-1 0,0 0,0-1,-2 0,1-1,-1 0,-1 0,-1-1,1 1,-2-2,0 1,2-12,-5 19,0 0,-1 0,0 0,0 0,0 0,-1 0,0-1,0 1,-1 0,0 0,-1 0,1 0,-1 0,0 0,-1 0,0 1,0-1,0 1,-1 0,0 0,0 0,0 0,-1 1,0-1,0 1,0 1,-1-1,0 1,0 0,0 0,-15-3</inkml:trace>
  <inkml:trace contextRef="#ctx0" brushRef="#br0" timeOffset="584.459">4064 305,'-73'388,"67"-356,2-1,1 1,1 0,1 0,2-1,2 1,0 0,4 8,12 87,-18-116</inkml:trace>
  <inkml:trace contextRef="#ctx0" brushRef="#br0" timeOffset="830.272">3697 756,'48'0,"35"-5,8-1,-1-5,-12 0,-14 1,-14 3,-9 2,-8 2,-9 2</inkml:trace>
  <inkml:trace contextRef="#ctx0" brushRef="#br0" timeOffset="1481.697">4488 699,'-31'29,"2"2,1 1,1 0,2 2,-5 12,12 19,19-64,1 0,0 0,-1 0,1 0,0 0,-1-1,1 1,0 0,0-1,0 1,-1-1,1 0,0 1,0-1,0 0,0 0,0 0,0-1,0 1,0 0,-1-1,1 1,0-1,0 0,0 1,-1-1,1 0,0 0,-1 0,1 0,-1 0,2-2,-1 2,188-127,-172 114,33-26,-49 69,-18 68,16-94,0 0,0 0,0 0,1 0,-1 0,1 0,0 0,0 0,0 0,0 0,0 0,1-1,-1 1,1 0,0-1,0 0,0 1,0-1,0 0,0 0,0 0,1 0,-1 0,1-1,0 1,-1-1,1 1,0-1,0 0,1 0,5 1,0-1,0 0,0 0,0-1,0 0,0 0,1-1,-2-1,1 1,0-2,0 1,0-1,-1 0,0-1,0 0,0 0,0-1,0 0,1-2,128-121,-106 90,-2-1,-1-1,-2-2,-2-1,-2-1,4-15,27-142,-52 198,1 0,-1 0,0-1,0 1,0-1,0 1,-1-1,1 1,-1-1,0 1,0-1,0 1,0-1,-1 1,1-1,-1 1,0-1,0 1,0-1,-1 1,1 0,-1 0,0 0,0 0,0 0,0 0,0 0,-1 1,1-1,-1 1,0 0,0-1,0 1,0 1,0-1,0 0,0 1,-1-1,0 3,-1 0,1 1,-1-1,1 1,0 0,0 0,0 0,0 1,0-1,0 1,1 0,-1 0,1 1,0-1,0 1,0-1,0 1,1 0,-1 0,1 0,0 0,0 1,1-1,-1 0,1 1,0-1,0 1,0-1,1 1,0 0,0-1,0 1,-8 29,2-1,2 1,1 0,1 0,2 0,2 0,3 17,3-6,68 304,-58-299,-16-50</inkml:trace>
  <inkml:trace contextRef="#ctx0" brushRef="#br0" timeOffset="1731.309">4798 502,'38'14,"37"6,11-2,-5-3,-12 0,-12-2,-11-4,-9-2,-11-4</inkml:trace>
  <inkml:trace contextRef="#ctx0" brushRef="#br0" timeOffset="1983.462">5503 785,'0'28,"0"11</inkml:trace>
  <inkml:trace contextRef="#ctx0" brushRef="#br0" timeOffset="2151.607">5503 418,'0'0</inkml:trace>
  <inkml:trace contextRef="#ctx0" brushRef="#br0" timeOffset="2428.591">5729 898,'9'-39,"1"2,2 0,1 0,2 1,2 1,8-13,-20 39,-4 5,1 0,-1 1,1-1,0 1,0 0,0 0,1 0,-1 0,1 0,-1 0,1 0,0 1,0-1,0 1,1 0,1-1,-3 4,0 1,0-1,0 1,0 0,-1-1,1 1,-1 0,1 0,-1 0,0 0,0 0,1 1,-1-1,-1 0,1 0,0 1,-1-1,1 0,-1 1,0-1,1 1,-1-1,-1 1,1-1,0 0,0 1,-1 1,1 0,0 12,-1-10,0 0,0-1,0 1,1 0,0 0,0-1,1 1,-1 0,1 0,1-1,-1 1,1-1,0 1,0-1,0 0,1 1,0-1,0 0,0-1,0 1,1-1,0 1,0-1,0 0,1 0,-1-1,1 0,0 1,0-1,4 1,-3-5,1 0,-1 0,1-1,-1 0,0-1,0 1,0-1,0 0,0-1,-1 1,0-1,1 0,-1-1,-1 1,1-1,-1 0,1 0,-1 0,-1-1,1 1,-1-1,0 0,2-5,16-20,-8 15</inkml:trace>
  <inkml:trace contextRef="#ctx0" brushRef="#br0" timeOffset="2969.367">6632 558,'-22'6,"0"0,1 2,0 0,0 1,1 1,0 1,0 1,2 1,-1 0,2 1,-4 4,19-17,0 1,1-1,-1 0,0 0,0 1,0-1,1 1,-1 0,1-1,-1 1,1 0,0 0,0 0,-1 0,2 0,-1 0,0 0,0 0,0 1,1-1,0 0,-1 0,1 1,0-1,0 0,0 0,0 1,0-1,1 0,-1 0,1 1,0-1,-1 0,1 0,0 0,0 0,0 0,0 0,1 0,-1 0,1 0,-1-1,1 1,-1-1,1 1,0-1,0 1,0-1,0 0,0 0,0 0,0 0,0 0,1 0,10 0,-1-1,1 0,0-1,-1 0,1-1,-1-1,0 0,1 0,-1-1,-1-1,1 0,-1-1,1 0,-2 0,9-7,44-20,-56 29,-1 1,0 0,1 0,0 0,-1 1,1 0,0 1,0-1,0 1,0 0,1 1,-1 0,0 0,0 1,0 0,0 0,0 0,0 1,0 0,0 0,0 1,-1 0,1 0,-1 1,0-1,0 1,0 1,-1-1,1 1,-1 0,0 0,-1 1,1-1,-1 1,0 0,1 2,11 32,-1 1,-2 0,-2 1,-2 0,1 21,-3-25,-2-17,-2 0,0 1,-2 0,0-1,-2 1,0 0,-1-1,-1 1,-1-1,-1 0,-1 0,-1 0,-1-1,-9 18,6-20,0-1,0-1,-2 0,0 0,-1-1,0-1,-1 0,-1-1,0-1,-1-1,0 0,0-1,-2 0,1-2,-1 0,0-1,0-1,-4-1,20-3,0-1,0 0,-1 0,1 0,-1 0,1 0,-1-1,1 0,-1 0,1 0,-1 0,1 0,-1-1,1 1,0-1,-1 0,1 0,0 0,-1-1,1 1,0-1,0 0,0 0,0 0,1 0,-1 0,0-1,1 1,0-1,-1 1,1-1,0 0,0 0,1 0,-1 0,1 0,-1-1,1 1,0 0,0-1,0 1,1-1,-1 1,1-1,0 1,0-2,3-14,0 1,2 0,0-1,1 2,1-1,0 1,1 0,1 0,1 1,1-1,-3 3,23-34,1 1,3 1,1 2,2 1,3 2,29-23,-38 39,-5 7</inkml:trace>
  <inkml:trace contextRef="#ctx0" brushRef="#br0" timeOffset="-2084.074">875 531,'-5'48,"-2"39,-3 11,-2-3,3-12,2-11,-3-12,2-13,0-8,3-7,-3-4,0-1,1-2,-3-4,1-1,1-4</inkml:trace>
  <inkml:trace contextRef="#ctx0" brushRef="#br0" timeOffset="-1767.114">198 643,'878'-189,"-732"156,-145 33,0 0,0-1,0 1,0 0,0 0,0 0,0-1,0 1,0 0,0 0,0 0,0 0,0 1,0-1,0 0,0 0,-1 1,1-1,0 0,0 1,0-1,0 1,0-1,-1 1,1-1,0 1,0 0,-1-1,1 1,0 0,-1 0,1 0,-1-1,1 1,-1 0,1 0,-1 0,0 0,1 0,-1 0,0 0,0 0,0 0,0 0,0 0,0-1,0 1,0 0,0 0,0 0,0 0,-1 1,-6 15</inkml:trace>
  <inkml:trace contextRef="#ctx0" brushRef="#br0" timeOffset="-1517.221">169 1292,'33'0,"51"-9,19-4,2-4,-6 1,-12 3,-15-1,-10 2,-12 2,-8-1,-7 2,-5 1,-8 3</inkml:trace>
  <inkml:trace contextRef="#ctx0" brushRef="#br0" timeOffset="-949.58">1383 728,'79'-26,"-11"6,0-3,-2-3,0-3,-3-3,58-38,-109 61,0 1,-1-2,0 0,-1 0,0-1,-1 0,0 0,-1-1,0-1,-1 1,0-1,-1 0,0-1,-1 0,-4 12,0 1,0 0,-1-1,1 1,0-1,-1 1,1-1,-1 1,1-1,-1 1,0-1,0 1,1-1,-1 0,0 1,0-1,-1 1,1-1,0 1,0-1,-1 0,1 1,-1-1,0 1,1 0,-1-1,0 1,0-1,0 1,0 0,0 0,0 0,0-1,0 1,0 0,-1 0,1 1,0-1,-1 0,1 0,0 1,-1-1,1 0,-1 1,1 0,-1-1,0 1,1 0,-1 0,1 0,-1 0,0 0,1 0,-1 0,1 0,-1 1,1-1,-1 1,1-1,-1 1,1 0,-1-1,1 1,0 0,-1 0,1 0,-13 13,1 0,1 1,0 1,1 0,1 0,0 1,2 0,-1 1,2-1,1 2,-3 10,-12 42,4 0,2 1,4 0,1 25,-39 204,44-279,-2-1,0 0,-2 0,0-1,-1 0,-1 0,-3 1,11-15,0-1,-1-1,0 1,0 0,0-1,0 0,-1 0,1 0,-1-1,0 1,0-1,-1 0,1 0,-1-1,1 0,-1 0,0 0,0-1,0 0,0 0,0 0,0-1,0 0,0 0,0 0,0-1,0 0,-2-1,-1-2,1 0,0-1,0 0,0 0,1-1,0 0,0 0,0-1,1 0,0 0,0 0,1-1,0 0,0 0,1 0,0-1,0 1,1-1,0 0,1 0,0 0,0-1,1 1,0 0,1-1,0 1,0 0,1-1,0 1,1 0,1-6,4 2,1 1,0-1,1 2,1-1,-1 1,2 1,-1-1,2 2,-1 0,1 0,1 1,-1 0,1 1,1 1,-1 0,1 1,0 0,0 1,0 1,12-2,22-10,252-49,-276 56</inkml:trace>
  <inkml:trace contextRef="#ctx0" brushRef="#br0" timeOffset="7637.014">12050 191,'26'-1,"-1"-2,0 0,0-2,0-1,0-1,-1-1,0-1,-1-1,0-1,0-1,-1-1,-1-1,0-1,-1 0,10-12,-30 26,0 0,0 0,0 1,1-1,-1 0,0 0,1 0,-1 0,0 1,1-1,-1 0,1 0,-1 1,1-1,0 0,-1 1,1-1,0 0,0 1,-1-1,1 1,0-1,0 1,-1 0,1-1,0 1,0 0,0 0,0-1,0 1,0 0,0 0,-1 0,1 0,0 0,0 0,0 0,0 1,0-1,0 0,0 0,-1 1,1-1,0 0,0 1,0-1,-1 1,1-1,0 1,0 0,-1-1,1 1,-1-1,1 1,0 0,-1 0,1-1,-1 1,0 0,1 0,-1 0,3 21,-1 0,0 0,-2 1,-1-1,-1 0,0 0,-3 8,0 4,-12 84,-5-1,-5-1,-5-1,-5-2,-32 65,60-154,-2-1,0 0,-1 0,-1-1,-1-1,-1 0,0-1,-2-1,-1 0,0-1,-1-1,-1-1,0-1,-6 3,23-16,1-1,-1 0,0 1,1-1,-1 0,0 0,0 0,0 0,0-1,1 1,-1-1,0 0,0 0,0 0,0 0,0-1,0 1,0-1,0 1,0-1,0 0,1 0,-1 0,0-1,1 1,-1-1,1 1,-1-1,1 0,0 0,0 0,0 0,0 0,0-1,0 1,0 0,1-1,-1 0,1 1,0-1,0 0,-3-13,0 0,2 0,0 0,0 0,2 0,0 0,1 0,0 0,2 0,-1 0,2 0,0 0,1 1,1 0,6-11,0 3,1 1,1 1,1 0,1 1,1 1,1 0,0 1,1 1,1 1,10-6,-17 12,0 0,1 1,0 0,0 1,1 1,0 0,0 1,1 0,0 2,0 0,0 0,0 2,1 0,-1 1,1 0,-1 1,1 1,-1 1,1 0,14 5,-7 0</inkml:trace>
  <inkml:trace contextRef="#ctx0" brushRef="#br0" timeOffset="7831.092">12841 756,'-5'33,"3"12,3-7,0-15,0-11</inkml:trace>
  <inkml:trace contextRef="#ctx0" brushRef="#br0" timeOffset="8030.333">12813 332,'0'0</inkml:trace>
  <inkml:trace contextRef="#ctx0" brushRef="#br0" timeOffset="8312.291">13518 558,'-24'39,"-22"26,-8 8,0-4,9-9,8-15,10-10,5-11,1-10,4-7</inkml:trace>
  <inkml:trace contextRef="#ctx0" brushRef="#br0" timeOffset="8563.356">13180 587,'38'19,"28"11,6 6,-8 1,-11-6,-9-3,-7-7,-10-1,-5-5,-7 0,0-2,-3-4</inkml:trace>
  <inkml:trace contextRef="#ctx0" brushRef="#br0" timeOffset="8805.742">13885 812,'10'-6,"19"-9,-1-1,-1-1,0-2,-2-1,0 0,20-24,-43 44,-1-1,1 0,-1 0,0 0,1 0,-1 0,0 0,0 0,0 0,0-1,0 1,0 0,0-1,0 1,0-1,-1 1,1-1,-1 1,1-1,-1 0,1 1,-1-1,0 1,0-1,0 0,0 1,0-1,0 0,0 1,-1-1,1 0,0 1,-1-1,0 1,1-1,-1 1,0-1,0 1,1 0,-1-1,0 1,-1 0,1-1,0 1,0 0,0 0,-1 0,1 0,0 0,-1 1,1-1,-1 0,1 1,-1-1,0 1,0-1,-14 0,0 2,0-1,0 2,0 0,1 1,-1 1,1 0,0 1,0 1,1 0,-1 1,1 0,1 1,-1 1,2 0,-1 1,-2 4,10-10,0 0,0 1,0-1,1 1,0 1,0-1,1 0,-1 1,1 0,0 0,1 0,-1 0,1 0,1 0,-1 1,1-1,0 1,0-1,1 1,0-1,0 1,1-1,-1 1,1-1,1 1,-1-1,1 0,0 0,1 0,-1 0,1 0,1 0,-1 0,1-1,0 0,0 0,0 0,1 0,-1-1,1 1,0-1,1 0,-1-1,1 0,1 1,7 2,-1-1,0-1,1 0,0-1,0-1,0 0,0-1,0 0,1-1,-1 0,0-2,0 0,0 0,0-1,9-4,1 0</inkml:trace>
  <inkml:trace contextRef="#ctx0" brushRef="#br0" timeOffset="9096.677">14422 671,'-12'14,"2"0,0 1,1 0,0 0,1 1,1 0,1 0,0 0,1 1,0 0,2 0,0 1,1-1,1 1,0 4,1-19,1-1,0 1,0 0,0 0,0 0,0-1,0 1,1 0,-1-1,1 1,0-1,0 0,0 0,0 1,0-1,0 0,1-1,-1 1,1 0,-1-1,1 1,-1-1,1 0,0 0,0 0,0 0,0-1,-1 1,1-1,0 1,0-1,0 0,0 0,0 0,0-1,0 1,0-1,0 0,0 0,0 0,114-48,-98 38,-1-1,0-1,-1-1,0 0,-1-1,-1-1,-1 0,13-18,-8 7,87-151,-101 169,-1-1,-1 0,0 0,0-1,-1 1,0 0,-1-1,0 1,-1-1,0 1,-1-1,0 1,0-1,-1 1,-1 0,0 0,0 0,-1-2,2 8,0 0,-1 0,1 0,-1 0,0 0,0 0,0 1,0-1,-1 1,1 0,-1 0,0 0,0 0,0 1,0 0,0 0,-1 0,1 0,-1 1,1-1,-1 1,0 0,1 1,-1-1,0 1,0 0,1 0,-1 0,-1 1,-4 0,1 1,-1 0,0 1,1-1,-1 2,1 0,0 0,0 0,1 1,0 1,-1-1,1 1,-4 5,4-1,-1 1,2 0,-1 0,1 1,1 0,0 0,1 0,1 1,0 0,0 0,1 0,1 0,0 0,1 1,0-1,1 1,0-1,2 1,-1-1,2 0,-1 0,2 0,0 0,0 0,1-1,1 1,0-2,1 1,0 0,5 4,2 6,1 0,1 0,0-1,2-1,1-1,0-1,2 0,0-2,0 0,2-2,0 0,6 2,151 56,-161-67</inkml:trace>
  <inkml:trace contextRef="#ctx0" brushRef="#br0" timeOffset="5518.514">8241 587,'-25'5,"0"0,1 2,-1 1,1 1,1 1,0 1,0 1,1 1,0 1,2 1,-1 0,2 2,-1 2,16-17,0 1,0 0,0 1,0-1,1 1,0-1,0 1,0 0,0 0,0 1,1-1,0 0,0 1,0 0,0-1,1 1,0 0,0 0,0 0,1-1,-1 1,1 0,0 0,1 0,-1 0,1 0,0 0,0 0,1-1,-1 1,1 0,0-1,0 1,0-1,1 0,0 0,0 0,1 2,1-3,0 1,0 0,0-1,1 0,-1 0,1-1,0 1,0-1,0 0,0-1,0 0,0 0,0 0,0 0,1-1,-1 0,0-1,0 1,0-1,0 0,1-1,-1 0,-1 0,1 0,0 0,0-1,-1 0,1 0,16-10,-1 0,0-2,-1 0,0-1,-2-1,6-7,-14 17,-1-1,0-1,-1 1,0-2,0 1,-1-1,0 0,-1 0,0-1,-1 1,0-1,0-1,-1 1,-1-1,0 1,-1-1,0 0,0 0,-2 0,1-6,-1 18,0-1,-1 0,1 0,0 1,0-1,0 0,0 0,-1 1,1-1,0 0,-1 1,1-1,-1 0,1 1,-1-1,1 1,-1-1,1 1,-1-1,1 1,-1-1,0 1,1-1,-1 1,0 0,1-1,-1 1,0 0,1 0,-1 0,0-1,0 1,1 0,-1 0,0 0,0 0,1 0,-1 0,0 1,0-1,1 0,-1 0,0 0,0 1,1-1,-1 0,0 1,1-1,-1 0,0 1,1-1,-1 1,1-1,-1 1,-27 32,25-27,0 1,0 0,1-1,0 1,0 1,1-1,0 0,0 0,1 0,0 1,0-1,1 0,0 0,0 1,0-1,1 0,0 0,1-1,-1 1,1 0,1-1,-1 1,1-1,0 0,1 0,-1-1,1 1,0-1,1 0,-1-1,1 1,0-1,0 0,5 3,1-1,0 0,0-1,0-1,1 0,0-1,-1 0,1 0,0-2,0 1,0-2,1 0,-1 0,0-2,0 1,0-1,-1-1,1-1,0 0,-1 0,0-1,0-1,10-6,20-16,-1-2,-1-2,-2-1,-2-3,-1 0,-1-3,-3 0,-1-2,-2-2,12-25,-27 44,0-1,-3 0,0 0,-1-1,-1-1,-2 1,-1-1,-1 0,-1-1,-2 25,0 1,0-1,-1 0,1 1,-1-1,1 0,-1 0,0 1,0-1,0 0,-1 0,1 1,-1-1,1 0,-1 1,0-1,0 1,0-1,0 1,-1-1,1 1,-1 0,1 0,-1-1,0 1,0 0,0 0,0 1,0-1,0 0,-1 1,1-1,0 1,-1 0,1 0,-1 0,0 0,1 0,-1 1,0-1,1 1,-1-1,0 1,1 0,-1 0,0 1,0-1,1 0,-1 1,0-1,1 1,-2 1,-9 7,-1 1,2 1,0 0,0 1,1 1,0-1,1 2,1-1,0 1,1 1,0-1,1 2,1 0,-11 21,2 0,2 1,2 1,1 0,2 0,1 1,2 0,2 0,3 41,-1-69,1-1,0 1,1-1,1 1,-1-1,2 0,0 1,0-1,1-1,0 1,1 0,0-1,0 0,2 0,-1-1,1 1,0-1,1-1,0 1,0-2,1 1,0-1,0 0,1-1,0 0,0 0,1-1,-1-1,1 0,0 0,0-1,0 0,3-1,0-1,0-2,-1 0,1-1,0 0,-1-1,0-1,1 0,-1 0,-1-1,1-1,-1 0,0-1,0-1,-1 1,0-2,0 1,-1-2,0 1,-1-1,0-1,2-3,-5 5,1 0,-1 0,-1-1,0 0,0 0,-1 0,0 0,0-1,-2 1,1-1,-1 0,-1 0,0 0,0 0,-1 0,-1 0,0-1,0 2,-1-1,0 0,-1 0,0 0,-1 1,0 0,-1 0,-3-5,2 7,0-1,-1 1,0 1,0 0,-1 0,0 0,0 1,-1 0,0 0,0 1,0 1,0-1,-1 1,0 1,0 0,0 0,0 1,0 0,0 1,-1 0,1 1,0 0,-1 0,1 1,-9 2,4 0,0-1,0 2,1 0,-1 0,1 2,0 0,1 0,0 1,-9 6,-5 3</inkml:trace>
  <inkml:trace contextRef="#ctx0" brushRef="#br0" timeOffset="5864.58">9624 531,'-20'5,"0"1,1 1,0 1,0 1,1 0,1 2,-1 0,1 0,1 2,0 0,1 1,1 1,0 0,1 0,-7 12,18-22,0-1,0 1,1 0,-1 0,1 0,0 0,1 0,-1 0,1 0,0 0,0 0,1 0,-1 0,1 0,0 0,0 0,1 0,0-1,0 1,0 0,0-1,1 1,-1-1,1 0,0 0,1 0,-1 0,1-1,-1 1,1-1,0 0,0 0,5 2,-1 1,0-1,1 0,-1 0,1-1,1 0,-1 0,0-1,1-1,0 1,0-2,-1 1,1-1,0-1,0 0,0 0,0-1,2 0,1-4,0 0,-1-1,0 0,0-1,0 0,-1-1,0 0,-1-1,1 0,-2-1,1 0,-1 0,-1-1,0 0,-1-1,6-12,-9 18,0-1,-1 0,0 0,-1 0,0-1,0 1,0 0,-1-1,0 1,-1-1,1 0,-1 1,-1-1,0 1,0-1,0 1,-1-1,0 1,0 0,-1 0,0 0,0 0,-1 0,0 1,0-1,0 1,-1 0,0 0,0 1,0 0,-1 0,0 0,0 0,0 1,-1 0,1 0,-1 1,0 0,0 0,-5-1,-9 1</inkml:trace>
  <inkml:trace contextRef="#ctx0" brushRef="#br0" timeOffset="6514.146">9963 643,'-1'7,"0"0,1 1,-1-1,2 1,-1-1,1 1,0-1,1 0,-1 1,1-1,1 0,0 0,3 6,-5-10,0 0,1-1,0 1,-1 0,1-1,0 1,1-1,-1 0,0 1,1-1,-1 0,1 0,-1-1,1 1,0 0,0-1,0 0,0 0,0 0,0 0,0 0,0 0,0-1,1 0,-1 1,0-1,0-1,0 1,1 0,-1-1,0 1,2-2,7-3,-1 0,0 0,-1-2,1 1,-1-1,0-1,-1 0,9-9,30-23,58-37,-105 77,1 0,0 0,0 1,0-1,-1 0,1 0,0 1,0-1,-1 1,1 0,0-1,-1 1,1 0,-1 0,1 0,-1 0,1 0,-1 1,0-1,0 0,1 1,-1-1,0 0,0 1,0-1,-1 1,1 0,0-1,0 1,-1 0,1-1,-1 1,0 0,1 0,-1 0,0-1,0 1,0 0,0 0,-1 0,1-1,0 1,-1 0,7 20,-5-18,1 1,0-1,0 0,1 1,-1-1,1 0,0-1,0 1,1 0,-1-1,0 0,1 0,0 0,0 0,0 0,0-1,1 0,-1 0,0 0,1 0,-1-1,1 1,0-1,0 0,-1-1,1 1,3-1,3 0,0-1,0 0,1-1,-2 0,1 0,0-1,0-1,-1 0,0 0,0-1,6-4,8-6,-1 0,-1-2,-1 0,0-2,-1 0,-1-1,13-19,-8 13,-2-2,0 0,-2-2,-1 0,-2-1,0-1,-3 0,0-2,-2 1,-2-1,-1-1,-2 0,0-3,-9-40,2 77,0 0,0-1,0 1,0 0,0-1,0 1,0 0,-1-1,1 1,-1 0,1-1,-1 1,1 0,-1 0,0 0,1 0,-1-1,0 1,0 0,0 0,0 0,0 1,0-1,0 0,0 0,0 1,0-1,0 0,-1 1,1-1,0 1,-1-1,1 1,0 0,0 0,-1-1,1 1,0 0,-1 0,1 0,0 1,-1-1,1 0,0 0,-1 1,1-1,0 1,0-1,-1 1,1-1,0 1,0 0,0 0,-6 5,1 0,0 1,1 0,-1 0,2 0,-1 1,1 0,0 0,0 0,1 0,0 1,1-1,0 1,0-1,1 1,0 0,0 0,1 6,-5 19,-2 6,2 0,1 1,2-1,2 1,2-1,3 19,75 269,-80-328,0 0,0 0,0-1,0 1,0 0,0 0,0-1,-1 1,1 0,0 0,0 0,0-1,0 1,-1 0,1 0,0 0,0 0,0 0,-1-1,1 1,0 0,0 0,-1 0,1 0,0 0,0 0,-1 0,1 0,0 0,0 0,-1 0,1 0,0 0,0 0,-1 0,1 0,0 0,0 0,-1 0,1 0,0 0,0 1,0-1,-1 0,1 0,0 0,0 0,0 0,-1 1,1-1,0 0,0 0,0 1,-8-12</inkml:trace>
  <inkml:trace contextRef="#ctx0" brushRef="#br0" timeOffset="6762.153">10555 332,'43'0,"29"0,12 5,-4 2,-6-1,-6-1,-4 3,-10 1,-3-2,-6-2,-5-1,-11-3</inkml:trace>
  <inkml:trace contextRef="#ctx0" brushRef="#br0" timeOffset="11701.373">16002 841,'4'277,"-4"-261,0-6,1 0,-1 0,-1 0,0 0,0 0,-1 0,0 0,-1-1,0 1,-1-1,0 0,0 0,-1 0,0 0,-3 2,7-10,0 0,0 0,0-1,0 1,-1-1,1 1,0-1,0 1,-1-1,1 0,0 1,-1-1,1 0,0 0,-1 0,1 0,0 0,-1-1,1 1,0 0,-1-1,1 1,0 0,-1-1,1 0,0 1,0-1,0 0,0 0,0 1,0-1,0 0,0 0,0 0,0 0,0 0,0 0,1-1,-1 1,1 0,-1 0,0 0,1-1,0 1,-21-59,22 41,2 0,0 1,1-1,1 0,1 1,0 0,1 0,1 1,1 0,1 0,0 1,1 0,1 1,0 0,13-11,-14 12,18-24,1 1,3 2,0 1,3 1,0 2,2 2,1 1,2 2,0 2,1 2,2 1,-41 19,0 1,-1-1,1 0,0 1,0 0,1 0,-1 0,0 0,0 0,0 1,1-1,-1 1,0 0,1 0,-1 0,0 0,1 1,-1 0,0-1,0 1,0 0,1 0,-1 1,0-1,-1 1,1-1,0 1,0 0,-1 0,1 0,-1 0,1 1,-1 0,2 8,-1 0,-1 0,0 1,0-1,-1 1,0-1,-1 1,-1 0,0-1,0 1,-1-1,-1 0,0 0,0 1,-1-2,-1 1,0 0,-5 7,-3 6,-1-2,-2 0,0 0,-1-2,-1 0,-1-1,-1-1,-12 8,-71 27,100-52,1 0,-1 0,0-1,0 1,1-1,-1 0,0 0,0 0,0 0,1 0,-1 0,0-1,0 1,1-1,-1 0,0 0,1 0,-1 0,1-1,-1 1,1 0,0-1,-1 0,1 0,0 1,0-1,0-1,1 1,-1 0,0 0,1-1,-1 1,1-1,0 1,0-1,0 1,0-1,0-2,0-2,1 1,0-1,0 1,0 0,1-1,0 1,0 0,1-1,0 1,0 0,0 0,1 0,0 1,0-1,0 1,1-1,0 1,0 0,0 0,0 1,4-3,13-14</inkml:trace>
  <inkml:trace contextRef="#ctx0" brushRef="#br0" timeOffset="12017.324">17102 558,'-58'42,"1"3,2 2,3 2,2 2,-8 14,55-62,-1 0,1 0,0 1,0-1,0 1,1 0,-1 0,1 0,0 0,0 0,0 0,1 0,-1 1,1-1,0 1,0-1,1 1,-1-1,1 1,0 0,0-1,1 1,-1-1,1 1,0-1,0 1,1-1,0 1,-1-1,1 0,0 0,1 0,-1 0,1 0,0-1,0 1,0-1,0 0,3 3,5-2,0 0,1-1,-1-1,1 1,0-2,-1 0,1 0,0-1,0 0,-1-1,1-1,0 0,-1 0,1-1,-1 0,0-1,0-1,0 0,-1 0,2-1,1 0,0-1,0 1,0-2,-1 0,0-1,-1 0,0 0,0-1,-1-1,0 0,-1 0,0-1,-1 0,0-1,-1 1,0-1,-1-1,-1 1,3-12,-7 19,-1-1,1 0,-2 1,1-1,-1 0,0 1,0-1,-1 1,0-1,0 1,0 0,-1 0,0 0,0 0,0 0,-1 0,0 1,0 0,-1 0,1 0,-1 0,0 1,0 0,-1 0,1 0,-1 0,0 1,0 0,0 1,0-1,-1 1,1 0,-1 0,1 1,-1 0,1 0,-1 1,0 0,0 0,-18-1</inkml:trace>
  <inkml:trace contextRef="#ctx0" brushRef="#br0" timeOffset="12238.657">17469 756,'-14'33,"-5"17,0-1</inkml:trace>
  <inkml:trace contextRef="#ctx0" brushRef="#br0" timeOffset="12520.094">17469 220,'0'0</inkml:trace>
  <inkml:trace contextRef="#ctx0" brushRef="#br0" timeOffset="12716.481">17554 1010,'246'-299,"-213"272,-32 27,0 0,-1 0,1 0,0 1,0-1,0 0,-1 1,1-1,0 1,-1-1,1 0,0 1,-1 0,1-1,-1 1,1-1,0 1,-1 0,1-1,-1 1,0 0,1-1,-1 1,0 0,1 0,-1-1,0 1,0 0,0 0,0 0,0 0,1-1,-1 1,-1 0,1 0,0 0,0-1,0 1,0 0,-1 0,1 0,0-1,-1 1,-4 66,3-55,0-1,0 1,2 0,-1-1,1 1,1 0,0 0,1-1,0 1,0-1,2 1,-1-1,6 10,-7-18,-1-1,2 1,-1 0,0-1,0 0,1 1,-1-1,1 0,0 0,0-1,-1 1,1 0,0-1,0 0,1 0,-1 0,0 0,0 0,1-1,-1 1,0-1,0 0,1 0,-1 0,0 0,1-1,-1 1,0-1,0 0,1 0,-1 0,0 0,0-1,3-1,89-72,-5-70,-79 130</inkml:trace>
  <inkml:trace contextRef="#ctx0" brushRef="#br0" timeOffset="12965.424">18513 220,'-4'39,"-8"36,0 15,1-3,2-7,4-12,1-12,3-12,0-8,1-5,1-4,0-1,-1 0,0-5</inkml:trace>
  <inkml:trace contextRef="#ctx0" brushRef="#br0" timeOffset="13221.086">18203 531,'38'4,"37"8,16 0,-4-1,-11-3,-14-2,-18-2</inkml:trace>
  <inkml:trace contextRef="#ctx0" brushRef="#br0" timeOffset="13603.989">19332 418,'-4'38,"-8"42,0 16,1 2,-2-6,0-14,4-11,2-12,3-10,2-8,2-6,0-3,-5-6,0-8</inkml:trace>
  <inkml:trace contextRef="#ctx0" brushRef="#br0" timeOffset="13865.796">19219 361,'35'-10,"1"1,0 1,0 2,0 2,1 2,-1 1,1 1,-1 2,1 2,-1 1,0 2,-1 2,1 1,-2 1,4 4,-32-13,1 1,-1 0,1 1,-1 0,0 0,-1 0,1 0,-1 1,1 0,-1 0,-1 1,1-1,-1 1,0 0,0 0,-1 1,0-1,0 1,0-1,-1 1,0 0,0 0,-1 0,0 0,0 0,-1 1,1-1,-2 0,1 0,-1 0,0 0,-1 1,1-1,-1-1,-1 1,1 0,-3 3,-8 3,-2-1,1 0,-2-1,0 0,0-1,0-1,-2-1,1 0,-1-1,0-1,0-1,0 0,-1-1,-6-1,-2 4,0-2,0-1,0-1,0-1,-1-2,1-1,-1-1,-24-5,24 1</inkml:trace>
  <inkml:trace contextRef="#ctx0" brushRef="#br0" timeOffset="15769.944">0 1743,'584'-27,"-137"15,209-7,-190-6,219 13,14-5,-133-16,-342 14,242-13,262 3,152 29,-343-28,122 16,-151 15,-237 5,560-8,-324-27,1 15,203-23,29-4,-154 12,192-3,-86 20,225-5,-294 13,-54-25,-106 14,148-5,-20-9,278-2,-344 13,-229 3,62 14,-122 0,16-1,-228 0</inkml:trace>
  <inkml:trace contextRef="#ctx0" brushRef="#br0" timeOffset="16301.111">20377 615,'-10'-5,"2"-1,7 0,8 1,4-3,-6-1,-8 2,-3 6,-2 4</inkml:trace>
  <inkml:trace contextRef="#ctx0" brushRef="#br0" timeOffset="16704.321">20433 982,'-5'-5,"-6"4,-6 1,-1 6,4 1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5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11,'96'431,"-66"-306,-29-125,0 0,-1 1,1-1,0 0,0 0,-1 0,1 0,0 0,0 0,-1 0,1 0,0 0,0 0,-1 0,1 0,0 0,-1-1,1 1,0 0,-1 0,1-1,0 1,-1 0,1-1,0 1,-1-1,1 1,-1-1,1 1,-1-1,1 0,-1 1,0-1,1 1,-1-1,0 0,1 1,-1-1,0 0,0 0,0 1,1-1,-1 0,0 0,0 1,0-1,1-1,123-273,-22 19,-93 239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5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27,'48'-5,"40"-1,14-1,-5 2,-9 2,-16 6,-19 2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5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86,'29'-10,"14"-3,10 1,0 2,-4 3,-6 3,-4-3,-5 0,-4 1,-1 1,-1 3,-1 0,0 1,0 1,1 0,-5 1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0,'9'0,"13"0,8 0,3 0,1 0,0 0,-2 0,-1 0,-1 0,-1 0,0 0,-1 0,0 0,0 0,0 0,-10 5,-7 2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6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0,'44'0,"32"0,9 0,-5 0,-17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8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29 121,'-18'194,"8"1,10 32,-1-269,2 0,2 1,2-1,9-35,-1 30,1 0,3 1,1 1,3 0,1 2,2 1,2 0,28-33,-50 71,-2 0,0 0,1 0,0 1,0-1,0 0,0 1,1 0,-1 0,1 0,0 0,0 1,0-1,0 1,0 0,1 0,-1 0,1 1,-1 0,1-1,-1 2,5-2,-6 5,-1 0,1 0,-1 0,0 1,0-1,-1 0,1 1,-1-1,1 1,-1-1,0 1,0 0,-1-1,1 1,-1 0,0 0,0 0,0-1,0 1,-2 4,2-1,14 113,-9-94</inkml:trace>
  <inkml:trace contextRef="#ctx0" brushRef="#br0" timeOffset="581.758">678 404,'-22'11,"-1"1,1 1,1 1,0 1,1 1,1 1,1 0,-15 19,27-32,1 0,0 1,0 0,0 1,0-1,1 1,0-1,0 1,1 0,0 1,0-1,0 1,1-1,-1 1,2 0,-1 0,1 0,0 0,0 0,1 0,0 0,1 0,-1 0,1 0,0 0,1 0,0 0,0-1,0 1,1 0,0-1,0 0,1 0,0 0,0 0,3 3,2-3,1-1,-1 0,1-1,0 0,1 0,-1-1,1-1,-1 0,1 0,0-1,0 0,0-1,0 0,-1-1,1 0,0 0,0-1,-1-1,1 0,-1 0,0-1,0-1,0 1,-1-2,1 1,-1-1,0-1,6-5,-10 7,0 0,0 0,0 0,0 0,-1-1,0 0,0 0,0 0,-1 0,0 0,0-1,-1 0,2-4,-4 8,1 1,0-1,-1 1,0-1,0 1,0-1,0 1,0-1,0 1,0-1,-1 1,1-1,-1 1,0-1,0 1,0 0,0-1,0 1,-1 0,1 0,0 0,-1 0,0 0,1 0,-1 0,0 1,0-1,0 1,0-1,0 1,-1 0,1 0,0 0,0 0,-1 0,1 0,-1 1,-1-1,-2-1,0 1,0-1,0 1,0 1,0-1,0 1,0 0,0 1,-1-1,1 1,0 1,1-1,-1 1,0 0,0 0,1 0,-4 3,32 3,18-18,-1-1,0-2,-1-2,-1-1,11-8,-31 15</inkml:trace>
  <inkml:trace contextRef="#ctx0" brushRef="#br0" timeOffset="915.121">1327 347,'-38'39,"-23"21,-5 7,3-5,4-7,6-3,7-7,8-5,4-10,4-5,2-2,1 0,5 1,7-4</inkml:trace>
  <inkml:trace contextRef="#ctx0" brushRef="#br0" timeOffset="1414.359">1214 687,'-163'318,"159"-308,19-42,7-2,3 0,0 1,2 2,1 1,2 1,1 1,1 2,1 1,1 2,3 0,-34 20,1-1,0 1,0 0,0 1,0-1,0 1,1-1,-1 1,1 1,-1-1,1 1,0-1,0 1,0 1,-1-1,1 1,0 0,0 0,0 0,0 0,0 1,0 0,0 0,-1 1,1-1,0 1,-1 0,1 0,-1 0,0 1,0 0,0 0,0 0,3 2,-5-2,1 0,0 0,-1 0,0 1,1-1,-1 0,-1 1,1 0,0-1,-1 1,0 0,0 0,0 0,0-1,-1 1,1 0,-1 0,0 0,0 0,-1 0,1 0,-1 0,0 0,0 0,0 0,0-1,-1 1,0 0,0-1,0 1,0-1,0 0,0 0,-2 2,-5 0,0 0,0-1,0 1,-1-2,1 1,-1-1,0-1,0 0,0 0,0-1,0 0,-1-1,1 0,0-1,0 0,0-1,0 1,0-2,0 0,0 0,1-1,-5-2,1-5</inkml:trace>
  <inkml:trace contextRef="#ctx0" brushRef="#br0" timeOffset="4034.601">1723 630,'53'-16,"-1"-2,0-2,-1-2,-2-3,0-2,-2-2,-1-1,-1-3,27-27,-63 53,-1 0,1 0,-1-1,-1 0,1-1,-1 1,-1-1,1-1,-2 0,1 1,-1-2,-1 1,0 0,0-1,-1 0,-1 0,1-5,-3 14,0 0,-1-1,1 1,-1 0,0 0,0-1,0 1,0 0,0 0,0 0,0 0,0 0,-1 1,1-1,-1 0,0 1,1-1,-1 1,0-1,0 1,0 0,0 0,0 0,0 0,0 0,-1 0,1 0,0 1,0-1,-1 1,1 0,0-1,0 1,-1 0,1 1,0-1,-1 0,1 1,0-1,0 1,-1 0,1-1,0 1,0 0,0 0,0 1,0-1,0 0,0 1,1-1,-1 1,0-1,1 1,-1 0,1 0,-1 0,-7 3,0 1,0 0,1 0,-1 1,2 0,-1 0,1 1,0 0,0 0,1 1,0-1,1 1,0 1,0-1,1 1,0 0,1 0,0 0,0 0,1 1,1-1,-1 1,2-1,0 1,0-1,1 1,0 2,4-5,0 1,1-2,0 1,1 0,-1-1,1 0,0-1,1 0,0 0,0 0,0-1,1 0,0-1,-1 0,2 0,-1-1,0 0,1 0,-1-1,1-1,0 1,-1-2,1 1,4-2,12 3,-1-2,0-1,1-1,-1-1,0-1,0-1,0-1,-1-2,0 0,0-2,-1 0,-1-2,16-10,-22 13,0 0,-2-1,1-1,-1 0,-1-1,0-1,0 0,-1-1,-1 0,-1 0,0-1,-1-1,0 0,5-14,-13 28,0-1,-1 1,1 0,-1-1,0 1,0-1,0 1,0 0,0-1,0 1,-1-1,1 1,-1 0,1-1,-1 1,0 0,0 0,0-1,0 1,-1 0,1 0,0 0,-1 0,0 1,1-1,-1 0,0 1,0-1,0 1,0-1,0 1,0 0,0 0,0 0,-1 0,1 0,0 1,-1-1,1 1,0-1,-1 1,1 0,-1 0,1 0,0 0,-1 0,1 1,-1-1,1 1,0 0,-2 0,-2 0,0 1,-1 0,1 0,0 1,0 0,0 0,0 0,0 1,1 0,0 0,0 0,0 1,0 0,1-1,-1 2,1-1,0 0,1 1,0 0,0 0,0 0,0 0,1 0,0 1,0-1,1 1,0-1,0 1,0 0,1-1,0 1,1 0,-1-1,1 1,0 0,1-1,0 1,0-1,0 0,1 0,-1 0,2 0,-1 0,1 0,0 0,5 3,0-1,0 1,1-2,1 1,-1-1,1-1,0 0,0-1,1 0,0 0,0-1,0-1,0 0,1-1,-1 0,1-1,-1 0,13-1,-1-2,1-1,0-1,-1-1,0-1,0-1,-1-2,0 0,0-1,-1-1,0-2,-1 0,-1-1,0-1,-1 0,0-2,-2 0,7-10,42-61,-64 84,1 0,-1 0,-1 0,1 0,-1 0,1 0,-1 0,-1-1,1 1,0 0,-1-1,0 1,0 0,0-1,-1 1,1-1,-1 1,0 0,-1 0,1 0,-1-1,1 1,-2-1,1 3,1 0,-1 0,1 0,-1 0,0 1,0-1,0 1,0 0,0-1,0 1,0 0,-1 0,1 0,0 0,-1 1,1-1,0 1,-1-1,1 1,-1 0,1 0,-1 0,1 0,0 0,-1 1,1-1,-1 1,1-1,0 1,-1 0,1 0,0 0,0 0,0 1,-2 0,-70 55,65-48,0 1,1 0,0 1,1 0,0 0,0 0,1 1,1 0,0 0,1 1,0-1,1 1,0 0,1 0,0 0,1 0,1 0,0 1,1-1,0 0,1 0,1 0,0 0,0-1,1 1,1-1,0 0,1 0,0 0,1-1,0 0,1 0,7 7,-8-9,1-2,0 1,1-1,-1 0,1-1,1 0,-1 0,1-1,0 0,3 0,44 12,-45-18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29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1 311,'382'-30,"-334"31,106-12,-133 5,-2 1</inkml:trace>
  <inkml:trace contextRef="#ctx0" brushRef="#br0" timeOffset="252.672">86 479,'38'-5,"42"-6,17-1,-4 1,-13 2,-14-1,-15 0,-10 3,-8 1,-5 3,-2 1,0 2,-6 0</inkml:trace>
  <inkml:trace contextRef="#ctx0" brushRef="#br0" timeOffset="682.019">340 0,'82'35,"2"-3,1-5,2-3,24 1,4 15,-112-39,0 1,0-1,0 1,0 0,0 0,-1 0,1 0,-1 0,1 0,-1 1,0-1,0 1,0-1,0 1,-1 0,1 0,-1 0,1 0,-1 0,0 0,0 0,-1 1,1-1,-1 0,1 0,-1 1,0-1,0 0,0 1,-1-1,1 0,-1 0,0 0,-1 3,-6 9,-1-1,-1 0,0-1,-1 0,0 0,-1-1,-1-1,0 0,0-1,-1 0,0-1,-2 1,-10 8,-254 158,277-174,-1 1,1 0,-1 0,1 0,0 0,0 0,1 0,-1 1,0 0,1-1,0 1,0 0,0 0,1 0,-1 0,1 0,0 1,0-1,1 11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43,'98'-19,"-69"12,0 1,0 2,0 0,1 2,0 1,10 3,-38-2,0 0,1 0,-1 1,0 0,0-1,1 1,-1 0,0 0,0 0,0 0,0 0,0 1,-1-1,1 1,0-1,-1 1,1-1,0 1,-1 0,0 0,0 0,1 0,-1 0,0 0,-1 0,1 0,0 0,0 1,-1-1,0 0,1 0,-1 1,0-1,0 0,0 1,0-1,-1 0,1 0,-1 1,1-1,-1 0,0 0,1 0,-1 0,-1 0,1 0,0 0,0 0,-1 0,0 1,-120 148,103-126,13-19,0 1,1 0,0 0,0 0,0 1,1-1,0 1,1 0,-1 1,2-1,-1 0,1 1,0 3,3-9,1 0,0-1,0 1,0 0,0-1,0 1,0-1,1 0,-1 0,1 0,0 0,-1 0,1 0,0-1,0 1,0-1,0 0,0 0,0 0,1-1,-1 1,0-1,0 1,1-1,-1 0,0 0,1-1,-1 1,0 0,0-1,2-1,0 2,17 0,0-2,0 0,0-2,-1 0,0-1,1-1,3-3,0-1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2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1,'0'14,"0"24,0 11,5 1,1-3,0-4,-1-5,-1-5,-2-2,-1-2,4-1,2 0,-2-1,0 0,-2 1,-1-5</inkml:trace>
  <inkml:trace contextRef="#ctx0" brushRef="#br0" timeOffset="250.02">1 508,'43'-4,"43"-8,12 0,-1 1,-13 2,-15 4,-15 1,-12 3,-8 0,-10 6,-8 2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0 905,'291'-445,"-291"444,1 0,-1 0,0 0,0 0,1 1,-1-1,1 0,-1 0,1 0,-1 0,1 0,0 1,-1-1,1 0,0 0,0 1,-1-1,1 1,0-1,0 1,0-1,0 1,0-1,0 1,0 0,0-1,0 1,0 0,0 0,0 0,0 0,0 0,0 0,0 0,0 0,0 0,0 1,0-1,0 0,0 1,0-1,-1 0,1 1,0-1,0 1,0-1,0 1,-1 0,1-1,0 1,0 0,-1 0,1 0,-1-1,1 1,-1 0,1 0,-1 0,1 1,4 103,-6-95,0 0,0 1,1-1,1 0,-1 0,2 0,-1 0,1 0,1 0,0 0,0-1,1 1,1 1,-4-9,0 0,1 0,-1-1,0 1,1-1,0 1,-1-1,1 0,0 1,-1-1,1 0,0 0,0 0,0-1,0 1,0 0,0-1,0 1,0-1,1 0,-1 1,0-1,0 0,0 0,0-1,0 1,1 0,-1-1,0 1,0-1,0 0,0 1,0-1,0 0,-1 0,1-1,0 1,0 0,0-1,68-59,-68 58,135-165,-58 37,-80 131,1 0,0 0,0 1,0-1,0 0,0 1,0-1,0 0,0 1,0-1,0 0,0 1,0-1,0 0,0 0,0 1,0-1,0 0,0 1,0-1,0 0,1 1,-1-1,0 0,0 0,0 1,1-1,-1 0,0 0,0 0,0 1,1-1,-1 0,0 0,1 0,-1 0,0 1,0-1,1 0,-1 0,0 0,1 0,-1 0,0 0,0 0,1 0,-1 0,0 0,1 0,-1 0,0 0,1 0,-1 0,0 0,1 0,-1 0,0-1,0 1,1 0,-1 0,0 0,0 0,1-1,-1 1,0 30,-10 31,1 56,9-109,1 1,0-1,1 0,-1 0,1 0,1 0,0 0,0 0,0-1,1 1,0-1,0 0,1 0,0-1,0 1,1-1,0 0,0-1,0 1,1-1,0 0,0-1,0 0,0 0,13 1</inkml:trace>
  <inkml:trace contextRef="#ctx0" brushRef="#br0" timeOffset="331.292">1157 312,'-8'37,"1"0,2 1,2 0,1-1,2 1,2 0,1 0,2-1,2 5,-5-33,-1 1,2 0,-1-1,1 1,1-1,0 0,0 0,1 0,0-1,0 1,1-1,0 0,0-1,1 0,0 0,0 0,1-1,0 0,0 0,0-1,1 0,3 1,-7-6,-1-1,1 0,0 0,-1 0,1 0,-1-1,1 0,-1 1,0-2,0 1,0 0,0-1,0 0,0 0,-1 0,1 0,-1-1,0 1,0-1,0 0,-1 0,1 0,-1 0,0-1,0 1,-1 0,1-1,-1 1,0-1,0 0,0 1,0-5,9-19,32-88,-33 85,1 1,1 0,2 1,1 1,12-18,-12 27</inkml:trace>
  <inkml:trace contextRef="#ctx0" brushRef="#br0" timeOffset="582.004">1044 31,'29'0,"29"-5,13-2,1 1,-9 1,-4 1,-8 2,-7 1,-12 1</inkml:trace>
  <inkml:trace contextRef="#ctx0" brushRef="#br0" timeOffset="1035.419">1749 58,'24'-7,"0"0,1 1,-1 2,1 0,0 2,0 1,0 1,0 1,9 2,-33-4,1 1,0 0,0 0,0 1,0-1,0 0,0 1,0-1,-1 1,1-1,0 1,0 0,-1 0,1 0,0 0,-1 0,1 0,-1 0,0 0,1 1,-1-1,0 0,0 1,1-1,-1 1,0 0,-1-1,1 1,0 0,0 0,-1-1,1 1,-1 0,0 0,1 0,-1 0,0 0,0 0,0-1,0 1,-1 0,1 0,0 0,-1 0,1 0,-1-1,0 1,0 0,-43 58,37-53,1-1,0 2,0-1,1 1,-1-1,2 2,-1-1,1 0,1 1,-1 0,2 0,-2 2,4-9,0 0,0 0,0 0,1 0,-1 0,0 1,1-1,-1 0,1 0,0 0,0 0,0 0,0-1,0 1,0 0,0 0,1-1,-1 1,0 0,1-1,0 1,-1-1,1 0,0 0,-1 0,1 0,0 0,0 0,0 0,0 0,0-1,0 1,0-1,1 1,1-1,82 5,-77-5,21-1,-5 0</inkml:trace>
  <inkml:trace contextRef="#ctx0" brushRef="#br0" timeOffset="2218.062">2371 623,'5'0,"6"0,6 0,5 0,4 0,2 0,1 0,0 0,0 0,1 0,-1 0,0 0,-1 0,-5-5,-1-1,-4 0</inkml:trace>
  <inkml:trace contextRef="#ctx0" brushRef="#br0" timeOffset="2413.569">2342 878,'39'0,"26"0,8-5,-4-2,-9 1,-15 1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40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59 527,'-16'57,"3"0,2 1,2 1,3-1,2 54,6-11,2-150,3 0,2 1,2-1,2 2,2 0,2 0,2 2,24-41,-28 53,0 1,2 1,2 1,1 0,6-5,-26 33,1 1,-1 0,1 0,0-1,-1 1,1 0,0 0,0 0,-1 0,1 0,0 0,0 0,0 0,0 0,0 0,1 1,-1-1,0 0,0 1,0-1,1 1,-1-1,0 1,1-1,-1 1,0 0,1 0,-1 0,0 0,1 0,-1 0,0 0,1 0,-1 1,0-1,1 0,-1 1,0-1,1 1,-1-1,0 1,0 0,0 0,0-1,0 1,0 0,0 0,0 0,0 0,1 1,18 102,5 15,-18-94</inkml:trace>
  <inkml:trace contextRef="#ctx0" brushRef="#br0" timeOffset="488.477">709 612,'-26'36,"2"0,1 2,2 1,2 0,2 2,-2 8,17-43,-1-1,1 1,0 0,1 0,0 0,-1 0,2 1,-1-1,1 0,0 0,0 0,1 1,0-1,0 0,0 0,1 0,0 0,0 0,1-1,-1 1,1 0,0-1,1 0,-1 0,1 0,0 0,0-1,1 1,-1-1,1 0,0 0,0-1,3 2,-2-2,0 0,1 0,-1-1,1 0,-1 0,1-1,0 0,0 0,-1 0,1-1,0 0,0 0,0-1,0 0,-1 0,1-1,0 0,-1 0,0 0,1-1,-1 0,0 0,0 0,0-1,-1 0,1 0,-1-1,0 1,0-1,-1 0,1 0,-1-1,0 1,0-1,-1 0,0 0,0-1,0 1,-1 0,0-1,0 0,-1 1,0-1,0 0,0 0,-1 1,0-6,-2 6,0-1,0 1,-1-1,1 1,-1 0,-1 0,1 1,-1-1,0 0,0 1,-1 0,0 0,-3-2,-12-15,20 21,0 0,0 0,0 1,0-1,0 0,0 0,0 0,0 0,0 0,1 0,-1 1,0-1,0 0,1 0,-1 0,1 1,-1-1,1 0,-1 1,1-1,-1 0,1 1,-1-1,1 0,0 1,-1-1,1 1,0-1,0 1,0 0,-1-1,1 1,0 0,0-1,0 1,0 0,-1 0,1 0,0 0,0 0,0 0,0 0,0 0,-1 0,1 0,0 1,0-1,0 0,0 0,-1 1,1-1,0 1,0-1,-1 1,1-1,0 1,3-1,199 5,-178-5</inkml:trace>
  <inkml:trace contextRef="#ctx0" brushRef="#br0" timeOffset="737.564">1357 640,'-33'38,"-22"28,-5 7,3-5,10-8,9-10,11-9,5-11,6-6,2-2,2 0,-1-4,2 0,2-3</inkml:trace>
  <inkml:trace contextRef="#ctx0" brushRef="#br0" timeOffset="1216.004">1329 1063,'-134'247,"133"-245,0 0,1 0,-1 0,0-1,0 1,0 0,-1 0,1-1,0 1,-1-1,1 1,-1-1,1 1,-1-1,0 0,1 0,-1 0,0 0,0 0,0 0,0 0,0-1,-2 1,5-6,0-1,0 1,1-1,-1 1,1-1,0 1,1 0,-1 0,1 0,0 0,0 1,1-1,3-3,-5 5,30-42,2 1,2 2,2 1,1 2,2 2,2 2,25-16,66-1,-132 52,0-1,0 1,0-1,0 1,0 0,0 0,1 0,-1 1,0-1,0 0,0 1,0-1,0 1,0 0,0-1,0 1,0 0,0 0,0 1,-1-1,1 0,0 1,-1-1,1 1,-1-1,1 1,-1 0,0-1,0 1,0 0,0 0,0 0,0 0,0 0,0 0,-1 0,1 0,-1 0,0 0,0 0,0 1,0-1,0 1,-16 93,13-90,1 0,-1 0,-1-1,1 1,-1-1,0 0,0 0,0 0,-1 0,0-1,0 0,0 0,0 0,-1 0,1-1,-1 0,0 0,0-1,0 0,0 0,-1 0,1-1,-1 1,1-2,0 1,-1-1,0 0,1 0,-1-1,1 1,0-2,-3 0,-32-26,28 9</inkml:trace>
  <inkml:trace contextRef="#ctx0" brushRef="#br0" timeOffset="2005.047">652 19,'37'-6,"-18"2,0 1,0 0,0 1,1 1,-1 1,0 1,0 1,1 0,9 3,-27-5,-1 1,1-1,0 1,0-1,-1 1,1-1,0 1,-1 0,1 0,-1 0,1 0,-1 0,1 0,-1 0,0 0,0 0,1 1,-1-1,0 1,0-1,0 1,0-1,-1 1,1 0,0-1,-1 1,1 0,-1-1,1 1,-1 0,0 0,0-1,0 1,0 0,0 0,0 0,0-1,-1 1,1 0,-1 0,1-1,-1 1,0 0,1-1,-1 1,0-1,-56 65,55-65,1 1,-1-1,1 0,-1 0,1 1,-1-1,1 0,0 1,-1 0,1-1,0 1,0 0,0-1,0 1,1 0,-1 0,0 0,1 0,-1 0,1 0,0 0,0 0,0 0,0 0,0 0,0 0,0 0,0 0,1 0,-1 0,1-1,0 1,0 0,-1 0,1 0,0-1,0 1,1 0,-1-1,0 1,0-1,1 1,-1-1,1 0,-1 1,1-1,0 0,-1 0,1 0,0 0,0-1,0 1,0 0,0-1,13 6,0-2,0 0,0 0,1-2,-1 1,1-2,-1 0,1-1,-1-1,1 0,-1-1,1-1,-1 0,7-4,56-5,-23 8,-32 3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44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1 974,'35'-9,"1"-3,-2-1,0-1,-1-2,0-1,-1-2,-1-1,-1-2,-1 0,-1-2,-1-1,-1-2,-1 0,-16 14,0 0,-1-1,-1 0,0 0,-1-1,-1 1,0-1,-1-1,2-12,-5 27,-1-1,1 1,-1 0,0-1,1 1,-1 0,0-1,0 1,0-1,0 1,0-1,0 1,-1 0,1-1,0 1,-1 0,1-1,-1 1,1 0,-1-1,0 1,1 0,-1 0,0 0,0 0,0 0,0 0,0 0,0 0,0 0,0 0,0 0,-1 1,1-1,0 0,-1 1,1-1,0 1,-1 0,1-1,0 1,-1 0,1 0,-1 0,1 0,0 0,-1 0,1 0,-1 0,1 0,0 1,-1-1,1 1,0-1,-1 1,1 0,-9 4,0 0,1 1,-1 0,2 1,-1 0,1 0,0 1,0 0,1 1,0-1,0 1,1 1,1-1,-1 1,1 0,1 0,0 1,1-1,0 1,0 0,1 0,0 0,1 0,1 0,-1 0,2 0,1 9,-1-14,2 0,-1 0,0 0,1-1,0 1,0-1,1 0,0 0,0 0,0 0,0-1,1 0,-1 0,1 0,0 0,1-1,-1 0,0 0,1 0,0 0,0-1,-1 0,1-1,1 1,4 0,7 1,1-1,0-1,0 0,0-2,-1 0,1-1,17-4,-4-1,-1-1,0-2,0-1,-1-1,-1-2,0-1,-1-1,-1-1,0-2,-2 0,0-2,-1-1,17-20,-7-19,-33 60,-1-1,1 1,-1-1,1 1,-1-1,0 0,0 1,0-1,1 1,-2-1,1 0,0 1,0-1,0 1,-1-1,1 1,-1-1,1 1,-1-1,0 1,1-1,-1 1,0 0,0-1,0 1,0 0,0 0,0 0,-1 0,1 0,0 0,-1 0,1 0,0 0,-1 0,1 1,-1-1,1 1,-1-1,-1 1,-4 0,0 0,0 1,1 0,-1 1,0 0,0 0,1 0,-1 1,1-1,0 2,0-1,0 1,0 0,0 0,1 0,0 1,0 0,0 0,0 0,1 1,-2 2,3-4,-1 0,1 0,-1 0,1 0,1 1,-1 0,0-1,1 1,0 0,0 0,1 0,0 1,-1-1,2 0,-1 0,0 1,1-1,0 0,1 1,-1-1,1 0,0 1,0-1,0 0,1 0,0 0,0 0,0 0,1 0,-1-1,1 1,0-1,1 0,-1 0,1 0,0 0,0 0,0-1,0 0,4 2,8 3,0-2,0 0,1-1,0 0,0-1,1-1,-1-1,1-1,-1 0,1-1,-1-1,1-1,-1 0,1-1,-1-1,0-1,4-2,16-6,-1-2,0-1,-2-2,0-1,-1-2,-1-1,10-11,-34 28,0-1,-1 0,0 0,0-1,-1 0,1 0,-1-1,-1 0,0 0,0 0,0-1,-1 1,0-1,-1 0,0 0,-1-1,1 1,-2 0,1-1,-1 1,-1-1,0 0,-1-7,0 15,0-1,0 1,0 0,0 0,0 0,-1 0,1 0,-1 0,0 0,1 0,-1 1,0-1,0 1,0-1,0 1,0 0,-1-1,1 1,0 0,0 1,-1-1,1 0,-1 1,1-1,0 1,-1 0,1 0,-1 0,1 0,-1 0,1 0,-1 1,1-1,-1 1,1 0,-82 36,76-30,1 0,0 1,0-1,1 1,0 1,1-1,-1 1,2 0,-1 0,1 0,0 1,1 0,0-1,1 1,0 0,1 0,0 0,0 1,1-1,0 0,1 0,0 0,1 0,0 0,1 1,2 0,2-2,-1 1,1-1,0 0,1 0,0-1,1 0,-1 0,2-1,-1 0,1-1,0 0,0 0,0-1,1-1,0 0,0 0,0-1,0 0,1-1,-1 0,1-1,-1-1,3 1,37-5,-32-2</inkml:trace>
  <inkml:trace contextRef="#ctx0" brushRef="#br0" timeOffset="399.325">1722 43,'265'-43,"-166"48,-98-5,0 0,0 0,0 1,0-1,1 0,-1 1,0-1,0 1,0-1,0 1,0 0,0 0,0-1,0 1,0 0,-1 0,1 0,0 0,0 0,-1 0,1 0,-1 0,1 0,-1 0,1 0,-1 0,0 0,1 1,-1-1,0 0,0 0,0 0,0 1,0-1,0 0,0 0,0 0,-1 0,1 1,0-1,-1 0,1 0,-1 0,1 0,-1 0,1 0,-1 0,-42 48,34-40,-102 93,110-100,-1-1,1 1,-1 0,1 0,0 0,0 0,0 0,0 0,1 0,-1 0,0 0,1 0,0 0,-1 0,1 1,0-1,0 0,0 0,0 0,0 0,1 1,-1-1,1 0,-1 0,1 0,0 0,0 0,0 0,0 0,0 0,1 0,-1-1,0 1,1 0,-1-1,1 1,0-1,-1 1,1-1,0 0,0 0,0 0,0 0,0 0,0 0,0-1,0 1,0-1,0 1,1-1,0 0,31 5,0-1,0-2,0-2,0-1,0-2,47 0,-53 3,-4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29 791,'72'-17,"0"3,1 3,12 3,-13 18,-71-9,0 0,1-1,-1 1,0 0,1 0,-1 0,0 0,0 0,0 0,0 1,0-1,0 0,0 0,0 1,-1-1,1 0,0 1,-1-1,1 1,-1-1,0 1,1-1,-1 1,0-1,0 1,0-1,0 1,0 0,0-1,0 1,-1-1,1 1,0-1,-1 1,0-1,1 0,-1 1,0-1,1 0,-1 1,0-1,0 0,-1 1,-14 20,0-2,-1 0,-1-1,-1 0,0-2,-2 0,0-1,-12 6,8-4,23-17,0 0,-1 1,1-1,0 1,0 0,-1 0,1 0,1 0,-1 0,0 0,0 1,1-1,0 0,-1 1,1-1,0 1,0 0,0-1,1 1,-1 0,0 0,1-1,0 1,0 0,0 0,0 0,0-1,0 1,1 0,0 0,-1-1,1 1,0 0,0-1,0 1,1-1,-1 1,1-1,-1 0,1 1,0-1,0 0,0 0,0 0,0 0,0-1,0 1,1-1,-1 1,1-1,-1 0,1 0,0 0,1 1,10 1,0-1,1 0,-1-1,1 0,-1-1,1-1,-1-1,0 0,1 0,-1-1,0-1,0-1,-1 0,4-2,-2 2,10-3</inkml:trace>
  <inkml:trace contextRef="#ctx0" brushRef="#br0" timeOffset="-566.48">226 1,'-5'38,"-1"37,0 11,1-5,1-12,2-12,6-11,2-8,0-7,4-3,0-2,-2 0,3-5,0-6</inkml:trace>
  <inkml:trace contextRef="#ctx0" brushRef="#br0" timeOffset="-315.811">0 481,'39'0,"36"-5,10-1,1 0,-10 1,-13 2,-12 0,-11 2,-6 1,-5 5,-7 1</inkml:trace>
  <inkml:trace contextRef="#ctx0" brushRef="#br0" timeOffset="16688.028">988 143,'-49'235,"29"-108,-42 121,180-507,-77 179,67-109,-108 188,0 0,0 0,1 0,-1 0,0 0,1 0,-1 0,0 0,1 0,0 0,-1 0,1 1,-1-1,1 0,0 0,-1 1,1-1,0 0,0 1,0-1,0 1,-1-1,1 1,0-1,0 1,0 0,0 0,0-1,0 1,0 0,0 0,0 0,0 0,0 0,0 0,0 0,0 0,0 1,0-1,0 0,0 0,0 1,0-1,0 1,0-1,-1 1,1-1,0 1,0 0,0-1,-1 1,1 0,0-1,-1 1,1 0,-1 0,1 0,-1 0,1 0,-1-1,1 1,-1 0,0 0,0 0,1 1,4 15,0 0,-1 0,-1 1,-1-1,0 1,-1 0,-1 0,-1-1,-2 14,2 68,1-98,0 0,-1 1,1-1,0 1,0-1,0 1,0-1,0 1,1-1,-1 0,0 1,1-1,-1 1,0-1,1 0,0 1,-1-1,1 0,0 0,0 1,0-1,0 0,0 0,0 0,0 0,0 0,0 0,0 0,0-1,1 1,-1 0,0-1,1 1,-1-1,0 1,1-1,-1 0,1 1,-1-1,0 0,1 0,-1 0,1 0,-1 0,1 0,-1-1,1 1,-1 0,0-1,13-9,-1-1,0 0,-1-1,-1 0,0-1,0-1,-2 1,1-2,5-13,7-6,161-220,-183 253,0 0,0 1,0-1,1 1,-1-1,0 0,0 1,1-1,-1 1,0-1,1 0,-1 1,1-1,-1 1,1 0,-1-1,1 1,-1-1,1 1,-1 0,1-1,-1 1,1 0,0 0,-1-1,1 1,-1 0,1 0,0 0,-1 0,1 0,0 0,-1 0,1 0,0 0,-1 0,1 0,0 0,-1 0,1 1,0-1,-1 0,1 0,-1 1,1-1,-1 0,1 1,-1-1,1 1,-1-1,1 1,-1-1,1 1,-1-1,0 1,1-1,-1 1,0-1,1 1,-1 0,0-1,0 1,0 0,1-1,-1 1,0-1,0 1,0 0,1 54,-1-46,-3 54,1-24,1 0,2 0,1 0,8 35,4 10,-12-60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3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234 100,'4'7,"-1"-1,-1 1,1 0,-1 0,0 1,-1-1,0 0,0 1,0-1,-1 1,0-1,-1 0,1 1,-1-1,-1 0,1 1,-1-1,-1 0,1 0,-4 4,0 12,-185 738,161-678,22-62</inkml:trace>
  <inkml:trace contextRef="#ctx0" brushRef="#br0" timeOffset="487.358">646 149,'157'-40,"297"-57,-452 96,0-1,0 1,-1 0,1 0,0 0,0 0,0 0,0 1,1-1,-1 1,0-1,0 1,0 0,0 0,0 0,1 0,-1 0,0 0,0 1,0-1,0 1,0-1,0 1,0 0,0 0,0 0,0 0,0 0,0 0,-1 1,1-1,0 0,-1 1,1 0,-1-1,0 1,1 0,-1 0,0-1,0 1,0 0,0 0,0 0,-1 0,1 0,-1 1,1-1,-1 0,0 0,0 0,0 0,0 1,-95 239,-117 433,193-582,49-131,-24 9,-1 1</inkml:trace>
  <inkml:trace contextRef="#ctx0" brushRef="#br0" timeOffset="736.531">766 609,'6'2,"0"0,1-1,-1 1,1-1,0 0,-1-1,1 1,0-2,0 1,-1-1,1 1,0-2,-1 1,1-1,-1 0,0 0,0-1,1 0,4-3,2 1,39-14,1 3,0 2,1 2,1 3,39-2,-18 24,-56-2</inkml:trace>
  <inkml:trace contextRef="#ctx0" brushRef="#br0" timeOffset="969.091">1686 730,'0'4,"-4"9,-6 7,-1 4,1 3,3 0,2-1,6-4,4-1,0-10,3-5,1-5</inkml:trace>
  <inkml:trace contextRef="#ctx0" brushRef="#br0" timeOffset="1418.949">1927 269,'3'-11,"0"-1,1 1,0 0,1 1,1-1,-1 1,2 0,-1 0,1 1,1 0,0 0,0 1,1 0,0 0,0 1,10-6,-8 4,0 0,1 0,0 2,1-1,-1 2,1 0,1 0,-1 1,1 1,0 0,0 1,0 0,0 1,1 1,-1 0,1 1,-1 1,0 0,1 1,1 1,-12-1,0 0,0 0,0 1,0 0,0 0,-1 0,1 0,-1 0,0 1,0-1,0 1,0 0,-1 0,0 0,0 0,0 1,0-1,0 0,-1 1,0-1,0 1,0 0,-1-1,1 1,-1 0,0-1,0 1,-1 0,0-1,1 1,-2 2,-46 145,47-151,-104 190,-22 64,125-251,0-1,0 1,1 0,-1 1,1-1,0 0,0 0,0 0,1 1,0-1,0 0,0 1,0-1,0 0,1 1,0-1,0 0,0 0,0 0,1 0,0 0,0 0,0 0,0 0,0-1,1 1,0-1,0 1,0-1,0 0,0 0,0-1,1 1,-1-1,1 0,0 1,0-2,0 1,0 0,0-1,0 0,0 0,1 0,33 2,0-2,1-2,-1-1,1-2,-1-2,-1-1,1-2,-1-1,-1-3,0 0,6-6,45-27,-70 36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5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59,'38'-5,"32"-6,9-1,-4 1,-11 2,-10 4,-10 1,-8 3,-10 5,-9 3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9:5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1 604,'14'4,"0"-2,0 1,0-2,0 0,1-1,-1 0,0-1,1-1,-1 0,0-1,0 0,0-1,-1-1,1 0,-1-1,2-1,18-13,0 0,-2-3,0 0,-2-2,0-1,-2-1,-1-2,-1 0,16-27,46-48,76-64,-161 166,0-1,0 1,0 0,1 0,-1 0,1 0,-1 1,1-1,0 1,-1-1,1 1,0 0,0 0,0 0,0 1,0-1,0 1,0 0,0-1,0 1,1 1,-1-1,0 0,0 1,0-1,0 1,0 0,0 0,-1 0,1 1,0-1,0 1,-1-1,1 1,-1 0,1 0,-1 0,0 0,0 0,0 1,0-1,0 1,0 1,4 14,0 0,-1 1,-1 0,-1 0,-1 1,-1-1,0 0,-2 1,0-1,-1 0,-2 8,4-27,-4 46,-1-1,-3 0,-1 0,-3-1,-1 0,-3-1,-1-1,-2 0,-2-1,-1-2,-28 37,43-68,0 0,0 0,-1-1,0 0,0 0,-1-1,0 0,0 0,-1-1,1-1,-1 1,0-2,0 1,-1-1,1-1,-1 0,1 0,-1-1,0 0,1-1,-1 0,0-1,1 0,-1-1,1 0,-1-1,1 0,-6-2,9-2,0 0,1-1,-1 0,2 0,-1 0,1 0,0-1,1 0,0 0,0 0,1-1,0 1,1-1,0 0,1 1,0-1,0 0,1 0,0 0,1 0,0 0,0-1,3-16</inkml:trace>
  <inkml:trace contextRef="#ctx0" brushRef="#br0" timeOffset="353.517">1496 350,'-26'16,"0"1,2 2,0 0,1 1,0 1,2 1,1 1,1 1,1 1,1 1,-11 21,-17 74,44-117,0 0,1 0,0-1,0 1,0 0,0 0,1 0,-1-1,1 1,0 0,0-1,0 1,0-1,1 1,0-1,0 1,0-1,0 0,0 0,0 0,1 0,-1-1,1 1,0 0,0-1,0 0,0 0,0 0,1 0,-1 0,1-1,0 1,14 3,1-1,0-1,0 0,0-1,0-1,0-1,0-1,0 0,0-2,15-3,-19 4,0-1,-1 0,1 0,-1-2,0 0,0 0,-1-2,0 1,0-2,0 0,-1 0,0-1,-1 0,0-1,0-1,-1 0,-1 0,0-1,0 0,-1 0,0-1,-1 0,-1 0,0-1,-1 0,-1 0,1-3,-4 9,1 1,-2 0,1 0,-1-1,0 1,-1 0,0-1,0 1,0 0,-1 0,0 0,0 0,-1 0,0 0,0 0,-1 1,0 0,0 0,0 0,-1 0,0 1,0-1,0 1,-5-3,1 1,-1 0,0 1,-1 1,1 0,-1 0,0 1,0 0,0 1,-7-1,-8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2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32,'-43'174,"7"2,8 2,1 90,22-183,5-59,-1 0,-1 0,-2 0,0 0,-2 0,-2 2,5-22,1-8</inkml:trace>
  <inkml:trace contextRef="#ctx0" brushRef="#br0" timeOffset="283.417">1 145,'48'-5,"59"-7,26-5,4 0,-11-3,-17 3,-18 5,-15-2,-15 2,-14 4,-10 2,-6 3,-3 1,-8 7,-6 6,-5 7,-5 0</inkml:trace>
  <inkml:trace contextRef="#ctx0" brushRef="#br0" timeOffset="580.97">876 567,'72'-5,"29"-6,6-1,-10 1,-16 3,-18 2,-15 3,-10 2,-12 5,-10 2</inkml:trace>
  <inkml:trace contextRef="#ctx0" brushRef="#br0" timeOffset="836.915">1045 906,'43'-5,"34"-6,13-1,-4 1,-7 2,-12-1,-12 0,-12 3,-12 1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17,'3'0,"48"-7,0 1,1 3,0 2,31 5,-79-5,0 1,0 0,0 0,0 0,-1 0,1 1,0-1,0 1,0 0,0 0,-1 1,1-1,0 1,-1 0,1 0,-1 0,0 0,0 1,0-1,0 1,0 0,0-1,-1 1,1 1,-1-1,0 0,0 1,0-1,0 1,-1-1,0 1,1 0,-1 0,-1-1,1 1,0 0,-1 0,0 0,0 0,0 0,0 0,-1 0,0 0,0 1,-6 10,-1-1,-1 0,0 0,-1-1,0-1,-1 1,-1-2,0 1,-11 7,-27 28,28-24,11-13,1 1,0 0,0 1,1 0,0 0,1 1,-6 13,14-23,0-1,0 1,0-1,1 1,-1-1,1 1,0-1,0 1,0-1,0 1,0-1,0 0,0 0,1 0,-1 1,1-1,0-1,-1 1,1 0,0 0,0-1,0 1,0-1,1 1,-1-1,0 0,1 0,-1 0,0 0,1-1,-1 1,1-1,-1 1,1-1,0 0,-1 0,1 0,-1 0,1 0,-1-1,1 1,-1-1,1 0,-1 1,2-2,139-49,-125 41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79,'38'-4,"32"-8,14 0,-3-4,-10 1,-12 4,-17 3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6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51,'11'-7,"0"1,0 0,0 0,1 1,0 1,0 0,0 1,0 0,1 1,-1 0,1 1,-1 0,1 1,0 0,-1 1,8 2,-19-3,1 1,0-1,-1 1,1-1,0 1,-1 0,1 0,-1 0,1 0,-1 0,0 0,1 0,-1 0,0 1,0-1,0 0,0 1,0-1,0 1,0-1,0 1,0-1,-1 1,1 0,-1-1,1 1,-1 0,0 0,0-1,1 1,-1 0,0 0,-1-1,1 1,0 0,0 0,-1-1,1 1,-1 0,0-1,1 1,-1-1,0 1,-43 69,42-67,-85 100,86-103,0 0,0 0,0 1,0-1,0 0,0 1,1-1,-1 0,1 1,-1-1,1 1,-1-1,1 1,0 0,-1-1,1 1,0-1,0 1,0-1,1 1,-1 0,0-1,0 1,1-1,-1 1,1-1,0 1,-1-1,1 0,0 1,0-1,0 0,0 1,0-1,0 0,0 0,0 0,0 0,0 0,1 0,-1 0,0-1,1 1,-1 0,1-1,-1 1,1-1,-1 1,1-1,-1 0,1 0,0 1,-1-1,1 0,-1 0,1-1,-1 1,230-23,-207 28</inkml:trace>
  <inkml:trace contextRef="#ctx0" brushRef="#br0" timeOffset="351.065">537 502,'28'5,"30"1,8 0,-1-1,-7-2,-9 0,-7-2,-7-1,-5 0,-1 0,-2 0,-1-1,1 1,0 0,-4-5,-7-1</inkml:trace>
  <inkml:trace contextRef="#ctx0" brushRef="#br0" timeOffset="599.887">762 248,'0'34,"0"30,0 14,0-2,0-9,0-11,0-10,5-8,1-6,0-3,-1-2,-1-6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5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1 622,'297'-367,"-205"270,-90 97,-1 0,1 0,-1 0,1 0,-1 0,1 0,-1 0,0 1,1-1,-1 1,1-1,-1 1,0-1,1 1,-1 0,0 0,1-1,-1 1,0 0,0 0,0 0,0 1,0-1,0 0,0 0,0 0,-1 1,1-1,0 0,-1 1,1-1,-1 1,1-1,-1 0,0 1,0-1,1 1,-1-1,0 1,0-1,-1 1,1-1,0 1,0-1,-1 1,1-1,-1 1,1-1,-1 0,0 1,1-1,-1 0,0 1,0-1,-3 16,-9 65,13-80,0 0,0 0,1 0,-1 0,0 0,1 0,-1 0,1-1,-1 1,1 0,0 0,0-1,0 1,0 0,0-1,0 1,0-1,1 1,-1-1,1 1,-1-1,1 0,-1 0,1 0,0 0,-1 0,1 0,0-1,0 1,0 0,-1-1,1 1,0-1,0 0,0 0,0 0,0 0,1 0,6-2,0-1,1 0,-1 0,0-1,-1 0,1-1,-1 0,0 0,0-1,0 0,-1 0,0-1,0 0,0 0,-1 0,0-1,2-5,18-16,121-140,-146 168,-1 0,1 0,-1 0,0 0,1 0,0 1,-1-1,1 0,0 0,-1 0,1 1,0-1,0 0,-1 1,1-1,0 1,0-1,0 1,0-1,0 1,0 0,0-1,0 1,0 0,0 0,0 0,0-1,0 1,0 0,0 1,0-1,0 0,0 0,0 0,0 1,0-1,0 0,0 1,0-1,0 1,0-1,0 1,-1-1,1 1,0 0,0-1,-1 1,1 0,0 0,-1 0,1-1,0 1,-1 0,0 0,1 0,-1 0,1 0,-1 0,6 163,-8-107,0-45,1-1,0 0,1 1,0-1,1 0,0 1,1-1,0 0,1 0,0 0,0 0,1-1,1 1,0-1,1 0,-1 0,2-1,-1 0,1 0,1 0,5 4,-11-11,1-1,0 1,0 0,0-1,0 1,0-1,1 0,-1 0,0 0,0-1,1 1,-1-1,1 0,-1 0,0 0,1 0,-1 0,1-1,-1 1,0-1,0 0,1 0,-1-1,0 1,2-1,12-10</inkml:trace>
  <inkml:trace contextRef="#ctx0" brushRef="#br0" timeOffset="353.188">1270 1,'-3'44,"1"1,2 0,2-1,3 1,1-1,11 42,-13-67,1-1,1 1,0-1,1-1,1 1,1-1,0-1,1 1,8 8,-17-24,0 0,0 1,-1-1,1 0,0 0,0 1,1-1,-1 0,0 0,0 0,0-1,1 1,-1 0,0 0,1-1,-1 1,1 0,-1-1,1 0,-1 1,1-1,-1 0,1 0,-1 0,1 0,0 0,-1 0,1 0,-1 0,1-1,-1 1,1-1,-1 1,1-1,-1 1,0-1,1 0,-1 0,0 0,1 0,-1 0,0 0,0 0,0 0,0 0,0 0,0-1,0 1,0-1,30-74,-30 73,71-225,3 35,-67 176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4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0,'0'19,"0"31,0 16,0 2,0-7,0-7,0-5,0-5,0-5,0-5,0-3,0-2,0-2,0-5</inkml:trace>
  <inkml:trace contextRef="#ctx0" brushRef="#br0" timeOffset="240.083">1 650,'43'-5,"34"-6,8-2,-6-3,-10 2,-14 2,-10 4,-13 8,-8 3,-7 2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14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246 114,'-20'7,"0"0,1 2,0 0,0 2,1 0,1 1,0 0,0 2,2 0,-1 0,2 2,-10 12,22-24,0 0,1 0,-1 1,1-1,0 0,1 0,-1 1,1-1,-1 0,1 1,0-1,1 1,-1-1,1 0,0 0,0 1,0-1,1 0,0 0,-1 0,1 0,1 0,-1-1,0 1,1 0,0-1,0 0,0 0,0 0,0 0,1 0,-1-1,1 1,0-1,0 0,0 0,0-1,0 1,0-1,0 0,1 0,-1 0,0 0,1-1,0 0,12 3,1 0,-1-2,1 0,-1-1,1-1,-1 0,1-2,-1 0,0-1,3-1,-2-2</inkml:trace>
  <inkml:trace contextRef="#ctx0" brushRef="#br0" timeOffset="366.02">782 57,'-21'24,"0"0,1 1,2 1,0 1,2 1,1 0,2 1,-11 30,23-57,0 0,0 0,0 0,1 0,-1 1,1-1,-1 0,1 0,0 1,0-1,0 0,0 0,0 1,0-1,0 0,1 1,-1-1,1 0,0 0,0 0,0 0,0 0,0 0,0 0,0 0,1 0,-1 0,1 0,-1-1,1 1,0-1,0 1,-1-1,1 0,0 0,0 1,0-1,1-1,-1 1,0 0,0 0,0-1,1 0,-1 1,2-1,10-2,0 0,0-1,0 0,0-2,-1 1,0-2,0 1,0-2,-1 0,1 0,-2-2,1 1,2-4,-5 6,-1 0,0 0,0-1,-1 0,0 0,0-1,0 0,-1 0,-1-1,1 1,-1-1,-1 0,0-1,0 1,0-1,-2 0,1 0,-1 0,0 0,-1 0,-1 0,1 0,-1-1,-1 1,0 0,-1-2,-27-23,11 29</inkml:trace>
  <inkml:trace contextRef="#ctx0" brushRef="#br0" timeOffset="814.615">923 424,'279'-266,"-279"265,48-35,-47 35,-1 1,1-1,0 0,0 1,0 0,1-1,-1 1,0 0,0-1,0 1,0 0,0 0,0 0,0 0,0 0,0 0,1 0,-1 0,0 1,0-1,0 0,0 1,0-1,0 0,0 1,0-1,0 1,0 0,0-1,0 1,-1 0,1 0,0-1,0 1,-1 0,1 0,0 0,-1 0,1 0,-1 0,1 0,-1 0,0 0,1 0,-1 0,0 0,0 0,0 1,5 18,-6-17,1 0,0 1,0-1,0 0,0 0,0 0,1 0,-1 0,1 1,0-1,0 0,0-1,1 1,-1 0,1 0,-1 0,1-1,0 1,0-1,0 1,0-1,0 0,1 0,-1 0,1 0,-1 0,1-1,0 1,0-1,0 0,0 0,0 0,0 0,0 0,0 0,0-1,0 0,1 1,147-81,20-6,-169 85,-1 1,1-1,-1 0,0 1,1-1,-1 1,1-1,0 1,-1 0,1 0,-1 0,1 0,-1 0,1 0,0 0,-1 0,1 0,-1 1,1-1,-1 1,1-1,-1 1,0 0,1-1,-1 1,0 0,1 0,-1 0,0 0,0 0,0 0,0 0,0 1,0-1,0 0,0 0,0 1,10 60,-7-24,5-13,2-5</inkml:trace>
  <inkml:trace contextRef="#ctx0" brushRef="#br0" timeOffset="1098.129">1911 256,'29'3,"0"-1,0-2,0 0,0-2,0-1,0-2,-1 0,1-2,-1-1,-1-2,11-5,-30 11,0 0,0-1,-1 0,0-1,0 1,0-2,-1 1,1-1,-2 1,6-8,-10 12,1 0,0-1,-1 1,0 0,1 0,-1-1,0 1,0-1,0 1,-1-1,1 1,-1-1,1 0,-1 1,0-1,0 0,0 1,0-1,0 1,-1-1,1 0,-1 1,0-1,0 1,0-1,0 1,0-1,0 1,-1 0,1 0,-1 0,0 0,1 0,-1 0,0 0,0 0,-2-1,-5-1,1 0,-1 1,0 0,0 0,0 1,0 0,0 1,0 0,-1 0,1 1,0 0,-1 1,1 0,0 1,0-1,0 2,0-1,0 1,0 1,0 0,-3 1,1 1,-1 0,1 1,0 0,0 1,1 0,0 1,1 0,-1 0,2 1,0 0,0 1,0 0,2 0,-1 1,1 0,1 0,0 0,1 0,-3 13,8-20,-1 0,1 0,0 0,0 0,1-1,-1 1,1 0,0 0,0-1,1 1,-1-1,1 0,0 0,0 0,1 0,-1 0,1-1,-1 0,1 1,0-1,1-1,-1 1,0 0,1-1,-1 0,1 0,0-1,0 1,0-1,0 0,0 0,0-1,1 1,18 3</inkml:trace>
  <inkml:trace contextRef="#ctx0" brushRef="#br0" timeOffset="1400.128">3012 1,'-37'4,"0"3,1 1,0 2,1 1,0 2,1 1,-7 5,37-18,1 0,0-1,-1 1,1 1,0-1,0 0,0 1,0-1,0 1,0 0,1 0,-1 0,1 1,-1-1,1 1,0-1,0 1,0 0,0-1,0 1,1 0,-1 0,1 0,0 1,0-1,0 0,0 0,0 1,1-1,-1 0,1 1,0-1,0 1,1-1,-1 0,1 1,-1-1,1 0,0 0,0 1,1-1,-1 0,1 0,0 1,70 40,-66-42,1 0,-1 1,-1-1,1 1,0 0,-1 1,1-1,-1 1,0 0,0 0,-1 1,1-1,-1 1,0 0,0 1,-1-1,1 1,-1-1,0 1,-1 0,1 1,-2-4,-1 1,0-1,0 0,0 0,0 0,0 0,-1 0,1 0,-1 0,0 0,0 0,0 0,0-1,0 1,-1 0,1-1,-1 1,0 0,1-1,-1 0,-1 1,1-1,0 0,0 0,-1-1,1 1,-1 0,0-1,-2 2,-92 28,71-25,-32 8,33-9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1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0,'11'63,"-2"0,-4 0,-2 1,-3 18,0-29,1 5,-3 0,-2 0,-8 35,12-91,-5 67,5-68,0 0,0 1,1-1,-1 0,0 1,1-1,-1 0,1 0,0 1,-1-1,1 0,0 0,0 0,0 0,0 0,0 0,0 0,0 0,0 0,0-1,0 1,0 0,0-1,1 1,-1-1,0 1,0-1,1 0,-1 1,0-1,1 0,-1 0,0 0,1 0,-1 0,0 0,1 0,-1 0,0-1,1 1,-1-1,0 1,1-1,-1 1,0-1,0 0,1 0,270-136,-259 130,1 1,0 1,0 0,1 1,0 0,-1 1,1 1,0 1,0 0,0 1,1 0,-1 1,0 1,2 1,-12 0,-1 1,0 0,1 0,-2 0,1 0,0 1,-1-1,0 1,0 0,0 0,-1 0,1 0,-1 1,0-1,-1 1,1-1,-1 1,-1 0,1-1,-1 1,1 0,-2-1,1 1,-1 0,0 0,0-1,0 1,-2 4,0 1,1-1,-1 0,0 0,-1 0,0 0,-1-1,0 1,-1-1,1-1,-2 1,1-1,-1 0,-1 0,1-1,-1 0,-3 2,-148 87,150-90,0-2,0 1,-1-1,1-1,-1 0,0 0,0-1,0 0,0 0,0-2,-1 1,1-1,0 0,0-1,-1 0,1-1,0 0,0-1,-1-1,8 1,0 0,1-1,0 1,-1-1,1 0,1 0,-1 0,0 0,1 0,0 0,0 0,0 0,1 0,-1-1,1 1,0 0,0 0,1-1,-1 1,1 0,0 0,0 0,0 0,1 0,-1 0,1 0,0 0,0 0,0 1,2-2,7-21</inkml:trace>
  <inkml:trace contextRef="#ctx0" brushRef="#br0" timeOffset="431.35">735 678,'18'5,"0"1,1-2,0 0,-1-2,1 0,0-1,0-1,0 0,0-2,0 0,0-1,0-1,7-3,-15 4,0-1,0 0,-1-1,1 0,-1 0,-1-1,1 0,-1-1,0 0,0-1,-1 0,0 0,-1-1,1 0,-2 0,1 0,-1-1,-1 0,4-8,-9 16,1-1,-1 0,1 1,-1-1,0 1,0-1,0 0,0 1,0-1,-1 1,1-1,-1 0,0 1,0-1,0 1,0 0,0-1,0 1,-1 0,1-1,-1 1,1 0,-1 0,0 0,0 1,0-1,0 0,0 1,0-1,-1 1,1 0,0 0,-1 0,1 0,-2-1,-4 0,1 0,-1 0,0 1,0-1,0 2,1-1,-1 1,0 0,0 1,0 0,-4 1,-8 2,1 2,0 0,1 1,-1 0,2 2,-1 0,1 1,0 1,-14 12,24-17,-1 1,1 0,0 0,1 1,0-1,0 2,0-1,1 0,1 1,-1 0,1 0,1 1,0-1,0 1,1-1,0 1,1 0,0 0,0 0,1 5,0-9,1 0,0 0,0-1,0 1,1 0,-1-1,1 1,1-1,-1 0,1 1,0-1,0 0,0-1,1 1,0-1,0 1,0-1,0 0,1 0,-1-1,1 0,0 0,0 0,0 0,1-1,0 1,9 3,1-1,1-1,-1 0,0-1,1-1,0 0,-1-2,10 0,145-22,-151 17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8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311 112,'0'34,"-5"35,-1 10,0-3,1-10,1-6,2-9,1-8,0-7,1-4,0-4,6-5,0-8</inkml:trace>
  <inkml:trace contextRef="#ctx0" brushRef="#br0" timeOffset="246.978">1 649,'43'5,"34"1,8 0,-6-1,-11-1,-12-2,-11-1,-14 4,-6 2,-8 3,-7 1</inkml:trace>
  <inkml:trace contextRef="#ctx0" brushRef="#br0" timeOffset="617.9">56 931,'286'1,"-212"15,-72-16,-1 1,1 0,-1 0,1-1,-1 1,1 0,-1 0,1 0,-1 1,0-1,0 0,1 0,-1 1,0-1,0 1,0-1,-1 1,1-1,0 1,0 0,-1-1,1 1,-1 0,0-1,1 1,-1 0,0 0,0-1,0 1,0 0,0 0,-1-1,1 1,0 0,-1-1,0 1,1 0,-1-1,0 1,0 1,-8 11,-1 0,0 0,0-1,-1 0,-1 0,0-2,-1 1,0-2,-5 3,-81 83,97-95,0 1,0 0,1 0,-1-1,1 1,-1 0,1 0,0 0,0 0,0 1,0-1,0 0,0 0,1 1,-1-1,1 0,0 1,-1-1,1 0,0 1,0-1,1 1,-1-1,0 0,1 1,0-1,-1 0,1 0,0 1,0-1,0 0,0 0,1 0,-1 0,0 0,1 0,0-1,-1 1,1 0,0-1,0 1,0-1,1 1,12 2,0-1,0-1,1 0,-1 0,1-2,0 0,-1-1,11-2,21 0,-31 2,0-1,0 0,0-1,-1-1,1-1,-1 0,0-1,-1 0,1-1,-1-1,5-5,-1 2</inkml:trace>
  <inkml:trace contextRef="#ctx0" brushRef="#br0" timeOffset="865.843">1327 508,'0'43,"-5"34,-1 8,0-6,1-10,2-14,0-10,2-8,1-6,0-4,-5-1,-1-10,0-7</inkml:trace>
  <inkml:trace contextRef="#ctx0" brushRef="#br0" timeOffset="1129.029">903 395,'559'27,"-263"-47,-231 21,-63-1,-1 0,0 0,1 1,-1-1,0 0,0 0,0 1,1-1,-1 1,0-1,0 1,0 0,0-1,0 1,0 0,0 0,0 0,0 0,0 0,0 0,-1 0,1 0,0 0,-1 0,1 0,-1 0,1 0,-1 1,1-1,-1 0,0 0,0 1,0-1,1 0,-1 0,-1 1,1-1,0 0,0 0,0 1,0-1,-1 0,1 0,-1 1,1-1,-1 0,0 1,-8 16,-2-2</inkml:trace>
  <inkml:trace contextRef="#ctx0" brushRef="#br0" timeOffset="1379.337">960 1100,'43'-5,"34"-6,13-1,-4 1,-12 3,-13 2,-8 3,-8-3,-7-1,-5 1,-3 1,-7 2</inkml:trace>
  <inkml:trace contextRef="#ctx0" brushRef="#br0" timeOffset="1628.538">1073 0,'43'15,"38"4,16-1,0-4,-7-3,-9-5,-8-2,-8-3,-9-1,-5 0,-12-1</inkml:trace>
  <inkml:trace contextRef="#ctx0" brushRef="#br0" timeOffset="4000.372">1948 1129,'92'-61,"-3"-4,-2-4,-3-4,25-33,-97 94,-1 3,-1-1,0 0,-1-1,0 0,-1 0,0-1,-1 0,4-9,-11 20,1 0,-1 1,1-1,-1 0,0 1,1-1,-1 0,0 1,0-1,0 0,0 0,1 1,-1-1,0 0,0 0,0 1,0-1,0 0,-1 1,1-1,0 0,0 0,0 1,-1-1,1 0,0 1,-1-1,1 0,-1 1,1-1,-1 1,1-1,-1 0,1 1,-1-1,1 1,-1 0,1-1,-1 1,0-1,1 1,-1 0,0 0,0-1,1 1,-1 0,0 0,1 0,-1 0,0 0,0 0,1 0,-1 0,0 0,0 0,1 0,-1 0,0 1,0-1,1 0,-45 18,33-10,0 1,1 0,0 0,1 1,0 1,0 0,1 0,0 1,1 0,1 0,0 1,0 0,1 0,1 1,0-1,1 1,1 0,0 1,-1 10,4-21,1 0,-1 0,1 1,-1-1,1 0,0 0,1 0,-1 0,1 0,-1 0,1 0,1 0,-1-1,0 1,1-1,0 0,0 0,0 0,0 0,0 0,0 0,1-1,0 0,-1 1,1-1,0-1,0 1,0 0,0-1,0 0,0 0,0 0,2-1,8 3,1-2,-1 0,0 0,0-2,0 1,1-2,-1 0,0-1,8-2,12-5,-1-1,0-1,0-2,-1-1,-1-2,-1-1,0-1,-1-2,-2-1,13-13,-13 10,-15 15,-1 0,0 0,-1-1,0-1,-1 1,0-2,-1 1,-1-1,0 0,1-4,-7 16,0-1,-1 1,1 0,-1-1,1 1,-1 0,0-1,0 1,0-1,0 1,0-1,0 1,0 0,0-1,0 1,0-1,-1 1,1 0,-1-1,1 1,-1 0,1-1,-1 1,0 0,0 0,0-1,0 1,0 0,0 0,0 0,0 0,0 0,0 1,0-1,0 0,-1 0,1 1,0-1,-1 1,1-1,0 1,-1 0,1-1,-2 1,-63 10,53-4,1 0,1 2,-1-1,1 1,0 1,1 0,0 1,1 0,0 0,0 1,1 0,0 1,1-1,1 2,0-1,0 1,1-1,1 2,0-1,1 0,-1 10,4-19,0 0,1-1,-1 1,1 0,0-1,0 1,0-1,1 1,-1-1,1 0,0 1,0-1,0 0,0 0,0 0,1-1,-1 1,1 0,0-1,0 0,0 0,0 0,0 0,1 0,-1 0,0-1,1 0,-1 0,1 0,-1 0,1 0,0-1,1 1,126-2,-103-4,-1 0,1-3,-1 0,0-2,-1 0,0-2,-1-1,-1-1,0-1,0-1,-2-1,0-1,-1-1,-1-1,-1-1,0-1,-1-1,-16 22,-1-1,1 1,0-1,-1 0,1 0,-1 0,0 0,1 0,-1 0,0 0,0 0,0 0,-1-1,1 1,0 0,-1-1,0 1,1 0,-1-1,0 1,0 0,0-1,-1 1,1-1,-1 1,1 0,-1 0,0-1,1 1,-1 0,0 0,-1 0,-2 3,0 0,0 0,0 1,0 0,0 0,0 0,0 0,0 0,1 1,-1 0,1 0,0 0,0 0,0 0,0 0,1 1,-1 0,1-1,0 1,0 0,0 0,-1 3,2-4,-5 7,0 0,1 0,0 0,1 0,0 1,1 0,0-1,1 1,0 0,0 1,2-1,-1 0,1 0,1 0,0 1,0-1,1 0,1 0,0 0,0-1,1 1,1-1,-1 0,2 0,-1 0,1-1,3 3,-5-8,0 0,1 0,0 0,-1 0,1-1,1 0,-1 0,0 0,1-1,-1 0,1 0,0 0,0-1,0 1,0-2,0 1,0 0,0-1,0 0,0-1,0 0,0 1,0-2,0 1,-1-1,1 0,0 0,-1 0,1-1,-1 0,0 0,0 0,0-1,3-3,11-9</inkml:trace>
  <inkml:trace contextRef="#ctx0" brushRef="#br0" timeOffset="4345.98">3585 254,'42'-1,"-26"0,0 0,0 1,0 0,-1 1,1 1,0 1,-1 0,1 1,-1 0,8 5,-21-8,1 0,-1 1,0 0,0-1,1 1,-1 0,0 0,-1 0,1 0,0 0,-1 0,1 1,-1-1,1 1,-1-1,0 1,0-1,0 1,-1 0,1-1,-1 1,1 0,-1 0,0-1,0 1,0 0,0 0,-1-1,1 1,-1 0,0-1,1 1,-1 0,0-1,-2 3,-52 84,52-85,-33 71,35-73,1 0,0 0,-1 0,1 0,0 0,1 1,-1-1,0 0,1 0,-1 0,1 0,-1 0,1 0,0 0,0 0,0 0,0-1,0 1,1 0,-1-1,0 1,1-1,-1 1,1-1,-1 1,1-1,0 0,0 0,0 0,0 0,-1 0,1 0,0-1,0 1,1-1,-1 1,1-1,11 2,0 0,0-1,0-1,0 0,1-1,-1 0,0-1,0-1,12-4,19-2,-20 4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6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26,'34'0,"25"0,7 0,-2 0,-8 0,-8-5,-8-1,-5 0,-5 1,-7 2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2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593 110,'-25'260,"-29"168,50-388,3-22,0 1,-2-1,0 0,-1 0,-1 0,0-1,-2 3,-3-3</inkml:trace>
  <inkml:trace contextRef="#ctx0" brushRef="#br0" timeOffset="299.837">1 110,'44'-18,"2"2,0 2,1 2,0 2,0 2,4 2,-29 3,70-9,-1 5,1 3,0 5,66 9,97 23,-138-16,-94-11</inkml:trace>
  <inkml:trace contextRef="#ctx0" brushRef="#br0" timeOffset="666.353">1270 308,'43'-5,"34"-1,13 0,-4 1,-7 1,-12 2,-12 1,-7 0,-6 1,-5 1,-5-1,-3 0,-1 0,-1 0,-5 1</inkml:trace>
  <inkml:trace contextRef="#ctx0" brushRef="#br0" timeOffset="913.348">1383 590,'43'-5,"34"-1,13 0,-4-4,-12 0,-8 2,-12 2,-9 2,-8 2,-5 1,-9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27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0,'-13'39,"-2"-3,2 1,2 0,1 1,1 1,3 0,1 0,2 0,1 0,3 6,39 110,-32-137</inkml:trace>
  <inkml:trace contextRef="#ctx0" brushRef="#br0" timeOffset="500.94">0 621,'341'-1,"-117"-27,-224 29,-1-1,1 0,-1 1,1-1,-1 1,1-1,-1 1,1-1,0 1,-1-1,1 1,0-1,-1 1,1-1,0 1,0 0,0-1,0 1,-1-1,1 1,0 0,0-1,0 1,0 0,0-1,1 1,-1-1,0 1,0 0,0-1,0 1,1-1,-1 1,0-1,1 1,-1-1,0 1,1-1,-1 1,0-1,1 1,-1-1,1 1,-1-1,1 0,-1 1,1-1,-1 0,1 1,0-1,-1 0,1 0,-1 0,1 0,0 1,-1-1,1 0,0 0,-13 10</inkml:trace>
  <inkml:trace contextRef="#ctx0" brushRef="#br0" timeOffset="1367.36">169 875,'14'-13,"1"1,1 1,0 0,0 1,1 0,1 2,-1 0,1 1,1 1,-1 0,1 2,0 0,0 1,0 1,0 1,1 0,-1 2,3 0,-19-1,1 0,-1 1,1-1,-1 0,0 1,1 0,-1 0,0 0,1 0,-1 1,0-1,0 1,0 0,0 0,0 0,-1 0,1 1,-1-1,1 1,-1-1,0 1,0 0,0 0,0 0,0 0,-1 0,1 0,-1 0,0 1,0-1,0 0,-1 1,1-1,-1 1,0-1,0 1,0-1,0 1,0-1,-1 0,0 1,0-1,0 1,0-1,0 1,-8 15,0 0,-2-1,0 0,0-1,-2 0,0-1,-1 0,-1-1,0-1,-16 12,-6 9,-117 123,148-153,1 0,-1 0,1 1,1 0,-1-1,1 2,0-1,1 0,-1 1,1 0,0-1,1 1,0 0,0 1,0-1,1 0,0 0,1 1,-1-1,2 6,2-9,1 0,0-1,-1 1,1-1,1 0,-1 0,0 0,1 0,0-1,-1 0,1 0,0 0,0-1,0 0,0 1,0-2,1 1,-1-1,0 1,0-2,0 1,1 0,-1-1,1 0,3 1,136-27,-110 11,-29 8</inkml:trace>
  <inkml:trace contextRef="#ctx0" brushRef="#br0" timeOffset="3738.237">846 1156,'37'-44,"134"-255,-4 3,-166 296,-1 0,0 1,0-1,0 1,0-1,1 1,-1-1,0 0,0 1,1-1,-1 0,0 1,0-1,1 0,-1 1,1-1,-1 0,0 0,1 1,-1-1,1 0,-1 0,0 0,1 1,-1-1,1 0,-1 0,1 0,-1 0,1 0,-1 0,0 0,1 0,-1 0,1 0,-1 0,1 0,-1-1,1 1,-1 0,0 0,1 0,-1-1,1 1,-1 0,0 0,1-1,-1 1,0 0,1-1,-1 1,0 0,1-1,-1 1,0 0,0-1,0 1,1-1,-1 1,0-1,0 1,0-1,0 1,0 0,0-1,0 1,0-1,0 1,0-1,3 40,-3-35,-3 288,3-290,-1 0,1 0,0 0,0 0,0 0,-1 0,2 0,-1 0,0 0,0 0,1 0,-1 0,1 0,0 0,-1 0,1-1,0 1,0 0,0 0,0-1,0 1,1-1,-1 1,0-1,1 1,-1-1,1 0,0 0,-1 0,1 0,0 0,0 0,0 0,-1-1,1 1,0 0,0-1,0 0,0 1,0-1,0 0,0 0,0 0,0 0,0-1,0 1,0 0,0-1,0 1,0-1,-1 0,1 0,0 0,0 0,0 0,96-90,19-46,-102 122,-6 4,1 0,0 1,1 0,0 1,1 0,0 1,0 0,1 1,5-3,-15 11,0 0,0 0,0 0,0 0,0 1,0-1,0 1,0 0,0 0,-1 0,1 0,-1 0,1 0,-1 1,0-1,0 1,0 0,0 0,0-1,-1 1,0 0,1 0,-1 1,0-1,0 0,-1 0,1 0,-1 1,1-1,-1 0,0 1,0-1,-1 3,3 306,-2-285,0-3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3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34,'243'-28,"-240"27,0 0,0 0,0 1,0-1,-1 0,1 1,0 0,0 0,0 0,0 0,0 0,0 0,0 1,0-1,0 1,0 0,0 0,-1 0,1 0,0 1,-1-1,1 1,-1 0,1-1,-1 1,0 0,0 0,0 1,0-1,0 0,0 1,-1-1,1 1,-1-1,0 1,1 0,-1 0,0 0,-1-1,1 1,0 3,-4 2,-1 0,0 0,0 0,-1-1,1 1,-2-1,1 0,-1-1,0 1,0-1,-1 0,0-1,0 0,0 0,-1 0,1-1,-8 3,-3 4,17-11,0 0,0 0,0 0,1 0,-1 1,0-1,0 0,0 0,0 1,1-1,-1 1,0-1,0 0,1 1,-1-1,0 1,1 0,-1-1,0 1,1-1,-1 1,1 0,-1 0,1-1,-1 1,1 0,0 0,-1 0,1-1,0 1,0 0,-1 0,1 0,0 0,0-1,0 1,0 0,0 0,0 0,1 0,-1 0,0 0,0-1,0 1,1 0,-1 0,1 0,-1-1,0 1,1 0,-1-1,1 1,0 0,-1-1,1 1,0 0,-1-1,1 1,0-1,-1 1,1-1,0 0,0 1,143 6,-95-9,66 1,-91 1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74,'33'-14,"-8"3,0 1,0 1,1 2,0 0,0 1,19 0,-44 5,0 0,1 1,-1-1,0 1,1 0,-1 0,1-1,-1 1,1 0,-1 0,0 0,1 0,-1 0,1 1,-1-1,0 0,1 1,-1-1,1 1,-1-1,0 1,0 0,1 0,-1-1,0 1,0 0,0 0,0 0,0 0,0 0,0 0,0 1,-1-1,1 0,0 0,-1 1,1-1,-1 0,1 1,-1-1,1 0,-1 1,0-1,0 1,0-1,0 1,0-1,0 0,0 1,0-1,-1 1,1-1,0 0,-1 1,1-1,-1 0,0 1,1-1,-1 0,0 0,0 0,0 1,0-1,0 0,0 0,0 0,0-1,0 1,-1 0,-73 67,61-58,1 1,0 0,0 1,2 1,-1 0,1 0,1 1,-1 3,9-15,1 0,0 1,0-1,0 0,0 0,0 1,1-1,-1 0,1 1,-1-1,1 1,0-1,0 1,0-1,0 1,0-1,1 0,-1 1,1-1,-1 1,1-1,0 0,0 0,0 1,0-1,1 0,-1 0,0 0,1 0,0 0,-1-1,1 1,0 0,0-1,0 1,0-1,0 0,0 1,0-1,1 0,-1-1,0 1,1 0,-1 0,0-1,1 0,-1 1,1-1,-1 0,1 0,-1 0,0-1,1 1,229-3,-208 3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32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23 167,'0'369,"0"-368,0 5,0 1,1-1,-2 0,1 1,-1-1,0 0,-1 1,1-1,-1 0,0 0,-1 0,-2 5,-1-40,67-206,-48 198,2 0,1 0,1 2,3 0,0 1,2 1,25-28,0 18,-46 43,0-1,0 0,0 0,0 1,1-1,-1 1,0-1,0 1,1-1,-1 1,0 0,1-1,-1 1,0 0,1 0,-1 0,0 0,1 0,-1 1,0-1,1 0,-1 1,0-1,0 0,1 1,-1 0,0-1,0 1,0 0,0-1,0 1,0 0,0 0,0 0,0 0,0 0,0 0,0 0,-1 0,1 1,0-1,-1 0,1 0,-1 0,0 1,20 158,8-98,-13-46</inkml:trace>
  <inkml:trace contextRef="#ctx0" brushRef="#br0" timeOffset="528.604">842 195,'-17'16,"-8"6,2 1,0 1,1 1,2 1,0 1,2 1,1 0,1 1,-2 8,15-31,0 0,1 0,0 0,0 1,0-1,0 0,1 1,1-1,-1 1,1 0,0-1,0 1,1-1,-1 1,2-1,-1 1,1-1,0 1,0-1,1 0,-1 0,2 0,-1-1,0 1,1-1,0 1,1-1,-1 0,1-1,0 1,0-1,0 0,0 0,1-1,0 0,-1 1,1-2,1 1,-1-1,0 0,5 1,-1-5,-1 1,1-1,0-1,-1 0,1 0,-1-1,0 0,0 0,-1-1,1 0,-1-1,0 0,0 0,-1-1,0 0,0 0,-1-1,1 0,-2 0,1 0,3-9,-7 15,0-1,0 0,0 1,0-1,-1 0,1 0,-1 0,0-1,0 1,0 0,0 0,0-1,-1 1,0 0,1-1,-1 1,-1 0,1-1,0 1,-1-1,0 1,1 0,-1 0,0 0,-1-1,1 1,-1 0,1 0,-1 1,0-1,0 0,0 0,-1 1,1 0,0-1,-1 1,0 0,1 0,-1 0,0 1,0-1,0 1,-1-1,5 2,-1 0,0-1,1 1,-1 0,0-1,0 1,1-1,-1 1,0 0,0-1,0 1,0-1,0 1,0 0,0-1,1 1,-1-1,0 1,0-1,-1 1,1 0,0-1,0 1,15 0,142-13,-108 5,-27 6</inkml:trace>
  <inkml:trace contextRef="#ctx0" brushRef="#br0" timeOffset="781.953">1434 308,'-38'39,"-28"21,-6 7,3-5,9-7,10-9,9-6,6-7,4-7,8-10</inkml:trace>
  <inkml:trace contextRef="#ctx0" brushRef="#br0" timeOffset="1334.812">1434 562,'-130'270,"87"-206,45-81,138-128,-120 125,1 1,2 1,-1 2,2 0,0 1,1 1,0 1,1 2,1 0,23-5,-46 15,1 0,-1 0,1 1,-1-1,1 1,-1 0,1 0,-1 1,1-1,-1 1,1 0,-1 0,0 1,1-1,-1 1,0 0,0 0,0 0,0 0,-1 1,1 0,-1 0,1 0,-1 0,0 0,0 1,0-1,-1 1,1 0,-1 0,0 0,0 0,0 0,-1 0,0 1,1-1,-1 1,-1-1,0-1,-1 0,0 0,0-1,0 1,-1 0,1-1,-1 1,1-1,-1 1,0-1,0 0,0 0,0 0,0 0,-1 0,1 0,-1-1,1 1,-1-1,1 0,-1 1,0-1,0 0,1-1,-1 1,0 0,-3-1,-85 6,84-6,-81-19,63 6</inkml:trace>
  <inkml:trace contextRef="#ctx0" brushRef="#br0" timeOffset="6869.466">2168 562,'33'-10,"-1"-1,0-2,-1-1,0-2,-1-1,-1-1,-1-1,0-2,15-15,-8 2,-2-1,0-2,-3-1,10-17,-37 49,1 1,0-1,0 1,0-1,-1 0,0 0,0-1,-1 1,0-1,0 1,0-1,-1 0,0 1,0-8,-1 14,0-1,0 0,-1 1,1-1,0 0,0 0,-1 1,1-1,0 0,-1 1,1-1,-1 1,1-1,-1 0,1 1,-1-1,1 1,-1 0,0-1,1 1,-1-1,0 1,1 0,-1-1,0 1,0 0,1 0,-1 0,0 0,1-1,-1 1,0 0,0 0,1 0,-1 1,0-1,0 0,1 0,-1 0,0 0,0 1,1-1,-1 0,0 1,1-1,-1 1,0-1,1 0,-1 1,1-1,-1 1,-33 26,25-14,0 0,1 1,1 0,0 0,1 1,0 0,1 0,1 0,0 1,1 0,1 0,1-1,0 1,1 0,0 0,2 4,-1-13,-1-1,2 1,-1-1,1 0,0 0,0 0,0 0,1 0,0-1,0 1,1-1,0 1,0-1,0-1,0 1,1 0,0-1,-1 0,2 0,-1-1,0 1,1-1,0 0,-1 0,1-1,0 0,1 0,-1 0,5 0,5 1,-1-1,0 0,1-2,-1 1,1-2,-1 0,1-1,-1 0,0-1,0-1,14-6,5-3,0-2,-2-1,0-2,-1-1,0-1,-2-2,1-3,-8 7,-12 11,-1 0,0-1,0 0,0-1,-1 0,-1 0,1 0,-1-1,-1 0,0-1,0 1,1-8,-6 17,-1-1,0 0,1 0,-1 0,0 0,0 1,0-1,0 0,-1 0,1 0,0 1,-1-1,1 0,-1 0,0 1,1-1,-1 0,0 1,0-1,0 1,0-1,-1 1,1 0,0-1,0 1,-1 0,1 0,-1 0,1 0,-1 0,0 0,1 0,-1 1,0-1,1 1,-1-1,0 1,0-1,1 1,-1 0,0 0,0 0,0 0,0 0,1 0,-1 1,0-1,0 1,1-1,-1 1,0 0,0-1,1 1,-1 0,1 0,-1 0,1 0,-1 1,-4 1,0 1,0 1,1-1,-1 1,1 0,0 0,0 1,0 0,1-1,0 2,0-1,1 0,0 1,0-1,0 1,1 0,0 0,0 0,1 0,0 0,0 1,0-1,1 0,0 1,1-1,0 0,0 0,0 0,1 0,0 0,0 0,1 0,0 0,0-1,1 1,0-1,0 0,0 0,1 0,-1-1,1 0,1 0,-1 0,1 0,0-1,1 1,8 1,0 0,1 0,0-1,0-1,0-1,0-1,1 0,-1-1,1 0,-1-1,1-1,-1-1,0-1,1 0,-1-1,0 0,-1-1,1-1,-1-1,0 0,-1-1,0-1,0 0,-1 0,0-2,0 1,-1-2,-1 0,2-2,6-5,0-1,-1 0,-2-1,0-1,-1 0,-1-2,-1 1,8-24,-19 44,-1 1,0-1,0 0,0 1,0-1,0 0,-1 0,1 0,-1 0,0 0,0 0,0 1,0-1,0 0,-1 0,1 0,-1 0,0 0,0 1,0-1,0 0,-1 1,1-1,0 0,-1 1,0 0,0-1,0 1,0 0,0 0,0 0,0 0,-1 1,1-1,-1 0,1 1,-1 0,1 0,-1 0,0 0,0 0,0 0,0 1,1-1,-1 1,0 0,0 0,0 0,-1 0,-5 4,0 0,-1 1,2 0,-1 1,0 0,1 0,0 0,1 1,-1 1,1-1,1 1,0 0,0 1,0 0,1-1,0 2,1-1,0 0,0 1,1 0,1 0,-1 0,2 0,-1 0,1 1,1-1,0 7,2-7,0 0,1 1,0-1,1 0,0-1,0 1,1-1,0 0,1 0,0 0,0-1,1 0,0 0,0 0,1-1,0 0,1-1,-1 0,1 0,0-1,4 2,-7-5,-1 1,1-1,0 0,0-1,0 1,0-1,0 0,0-1,0 0,0 0,0 0,0 0,6-2,5-4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4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1 283,'14'0,"20"0,8-4,2-3,4 1,-3 1,-3 1,-5 2,-3 1,-3 0,-2 1,-1 1,0-1,-1 0,1 0,0 1,-5-1</inkml:trace>
  <inkml:trace contextRef="#ctx0" brushRef="#br0" timeOffset="316.917">367 1,'-3'5,"0"0,0 1,1 0,-1-1,1 1,0 0,1 0,0 0,-1 0,2 1,-1-1,1 0,0 2,-2 16,-30 238,33-123,-1-115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49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311 334,'-13'18,"2"1,0 0,1 1,1 0,0 0,2 1,1 0,0 0,2 1,0-1,1 1,1 0,2 0,0 0,1 0,1 0,3 11,-3 35,-2-51,-1-13,0 1,1-1,0 1,0-1,0 1,1-1,-1 1,1-1,0 1,0-1,1 0,-1 1,1-1,0 0,1 2,8-1,0-5</inkml:trace>
  <inkml:trace contextRef="#ctx0" brushRef="#br0" timeOffset="379.806">0 785,'15'0,"18"0,9 0,3 0,-3 0,-3 0,-3 0,-3 0,-3 0,-1 0,-1 0,-1 0,1 0,0 0,-1 0,-3 0</inkml:trace>
  <inkml:trace contextRef="#ctx0" brushRef="#br0" timeOffset="915.77">29 1096,'103'-45,"-60"25,0 1,2 3,0 1,33-5,-76 19,-1 0,1 0,0 0,0 1,0-1,0 1,0-1,0 1,0 0,0-1,0 1,0 0,0 1,0-1,0 0,0 0,0 1,0-1,0 1,0 0,0 0,-1 0,1 0,0 0,0 0,-1 0,1 0,-1 0,1 1,-1-1,1 1,-1-1,0 1,0 0,0-1,0 1,0 0,0 0,0 0,-1 0,1 0,-1 0,1-1,-1 1,0 0,0 1,0-1,0 0,0 0,0 0,0 0,-1 0,1 0,-1-1,1 1,-1 0,0 1,-6 8,1-1,-2 0,1 0,-2 0,1-1,-1 0,0-1,-1 0,0 0,-4 1,-26 23,3 0,15-15,1 1,1 1,1 1,0 0,2 2,-10 16,24-35,1 0,0 1,0-1,0 1,0 0,0-1,1 1,0 0,0 0,0 0,0 0,1 0,-1 0,1 1,0-1,1 0,-1 0,1 0,-1 0,1 0,0 0,1 0,-1 0,1-1,-1 1,1 0,0-1,1 1,-1-1,0 0,1 0,0 0,0 0,0 0,0 0,0-1,1 0,-1 1,1-1,2 1,6 0,1-1,-1-1,0 1,1-2,-1 0,1 0,-1-1,1-1,-1 0,0-1,0 0,0-1,1 0,18-5,70-31,-85 31</inkml:trace>
  <inkml:trace contextRef="#ctx0" brushRef="#br0" timeOffset="1767.76">1384 390,'-11'166,"-25"65,25-5,7-199,-2-3</inkml:trace>
  <inkml:trace contextRef="#ctx0" brushRef="#br0" timeOffset="2082.274">932 390,'33'0,"50"-5,21-1,1 0,-7 1,-15 1,-17 2,-16 1,-10 1,-8 4,-5 3,-1-1,-1-1,0-1,-4 3,-11 5,-6 1</inkml:trace>
  <inkml:trace contextRef="#ctx0" brushRef="#br0" timeOffset="2333.025">847 1123,'39'0,"31"-4,13-3,-1 1,-7 2,-5 0,-10 2,-6 1,-7 1,-7 0,-6 0,-3 0,-2 0,-2 0,0 1,-5-1</inkml:trace>
  <inkml:trace contextRef="#ctx0" brushRef="#br0" timeOffset="2660.45">1158 23,'38'0,"28"0,11 0,3 0,-8 0,-6 0,-5 0,-8 0,-4-5,0-1,-3 0,-11 1</inkml:trace>
  <inkml:trace contextRef="#ctx0" brushRef="#br0" timeOffset="3767.598">1919 1067,'85'-22,"-1"-4,-1-4,-2-3,3-6,88-57,-162 89,0 0,0-1,-1 0,0-1,-1 0,0 0,0-1,-1 0,-1 0,1 0,-2-1,1 0,-2 0,4-11,-7 19,0-1,0 0,-1 0,1 1,-1-1,0 0,0 0,0 1,-1-1,1 0,-1 0,0 1,0-1,0 0,-1 1,1 0,-1-1,0 1,0 0,0-1,0 1,0 0,-1 1,1-1,-1 0,0 1,0-1,0 1,0 0,0 0,-1 0,1 1,0-1,-1 1,0-1,1 1,-1 0,0 1,1-1,-1 1,0-1,0 1,1 0,-1 1,0-1,0 1,1-1,-2 2,-2-1,-1 1,1-1,0 2,0-1,0 1,0 0,0 1,0 0,1 0,0 0,0 1,0 0,0 0,1 0,0 1,0 0,0 0,1 0,0 0,0 1,0 0,1 0,0 0,1 0,-1 0,1 0,1 1,0-1,0 1,0-1,1 1,0-1,0 1,1 0,0-1,0 1,0-1,1 0,1 1,-1-1,1 0,0 0,1-1,0 1,0-1,0 1,1-1,0 0,0-1,2 3,2-3,-1 1,1-1,0 0,0-1,0 0,1 0,-1-1,1 0,0-1,0 0,0-1,0 0,0 0,0-1,1 0,-1-1,0 0,3-2,14-2,-1-2,0 0,0-2,-1-1,0-1,6-4,-18 7,0 1,0-2,-1 0,0 0,0-1,-1 0,0-1,-1-1,-1 1,0-1,0-1,-1 0,-1 0,2-4,-2 4,-6 11,1 0,-1 0,1 0,-1-1,0 1,1 0,-1-1,0 1,-1 0,1-1,0 1,-1-1,1 1,-1-1,0 0,0 1,0-1,0 1,0-1,-1 1,1-1,-1 1,0-1,0 0,-2 3,0 0,0 0,0 0,0 1,-1 0,1-1,0 1,0 0,0 0,1 1,-1-1,0 1,0-1,1 1,-1 0,1 0,-1 0,1 0,0 0,0 1,-1 0,-5 6,0 0,0 0,1 1,0-1,1 1,0 1,0-1,1 1,1 0,0 1,-2 5,5-12,0 0,-1 0,2 0,-1 0,1 1,-1-1,1 0,1 0,-1 0,1 1,0-1,0 0,0 0,1 0,0 0,0 0,0-1,0 1,1-1,0 1,0-1,0 0,1 0,-1 0,1 0,0-1,0 1,10 5,1-1,0-1,1 0,0-1,0 0,0-2,0 0,1 0,15 0,-7-4,1-1,-1-1,0-2,0 0,0-2,0 0,-1-2,0-1,-1-1,1-1,-2 0,0-2,8-7,-11 9,-1-2,-1 0,0-1,-1 0,-1-1,0-1,-1-1,-1 0,0-1,-1 0,-1-1,-1 0,1-5,-9-50,-2 72,-1 1,1-1,-1 0,0 1,1-1,-1 1,0 0,0-1,0 1,0 0,0-1,0 1,-1 0,1 0,0 0,-1 0,1 0,0 0,-1 1,1-1,-1 0,1 1,-1-1,0 1,1-1,-1 1,1 0,-1 0,0 0,1 0,-1 0,0 0,1 0,-1 0,0 1,1-1,-1 1,1-1,-1 1,1 0,-1-1,1 1,-2 1,-8 6,0 0,0 1,1 1,1 0,-1 0,1 1,1 0,0 0,1 1,0 0,1 0,0 1,1 0,0 0,-1 8,1-12,1 1,1-1,-1 1,1 0,1 0,0 0,1 1,0-1,0 0,1 1,0-1,1 0,0 1,1-1,0 0,0 0,1 0,1 0,0-1,0 1,1-1,0 0,0 0,1 0,0-1,1 0,0 0,0-1,8 7,-4-7,1-1,-1 0,2 0,-1-1,0-1,1 0,0-1,0 0,0-1,0 0,1-1,-1-1,0 0,1-1,-1 0,0-1,0 0,0-1,0-1,-1 0,1 0,-1-2,0 1,0-2,-1 1,0-2,10-7,-3-3</inkml:trace>
  <inkml:trace contextRef="#ctx0" brushRef="#br0" timeOffset="4130.236">3838 136,'303'18,"-299"-19,0 1,0 0,-1 0,1 0,0 1,0-1,0 1,-1 0,1 0,0 0,-1 0,1 1,-1-1,0 1,1 0,-1 0,0 0,0 1,0-1,0 1,-1 0,1-1,-1 1,1 0,-1 1,0-1,0 0,0 1,-1-1,1 1,-1-1,0 1,0-1,0 1,-1 0,1 0,-1 0,0-1,0 5,-6 6,-1 0,-1-1,0 0,0 0,-1-1,-1 0,0 0,-1-1,0-1,-2 1,-18 21,-23 45,53-75,0 0,0 0,1-1,-1 1,0 0,1 0,0 0,-1 0,1 0,0 0,0 0,0-1,0 1,1 0,-1 0,0 0,1 0,-1 0,1-1,0 1,0 0,-1 0,1-1,0 1,0 0,1-1,-1 1,0-1,0 0,1 1,-1-1,1 0,-1 0,1 0,0 0,-1 0,1 0,0 0,0-1,-1 1,1-1,0 1,0-1,0 0,0 1,1-1,15 1,0 0,0-1,0-1,0-1,0 0,0-1,0-2,-1 1,17-8,20-3,24-6,-47 12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7:49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2794 841,'-57'412,"51"-400,0-30,7-6,1 0,1 0,1 0,1 1,2 0,0 0,1 0,1 1,1 0,1 1,1 0,1 0,1 2,1 0,15-16,104-115,-128 144,-2 2,-1 1,1-1,0 0,1 1,-1 0,0 0,1 0,0 1,0-1,0 1,0 0,0 0,5 0,-8 3,0 1,0 0,0 0,0 0,-1 0,1 0,-1 0,1 0,-1 0,0 1,1-1,-1 0,0 1,-1-1,1 1,0-1,-1 1,0 0,1-1,-1 1,0-1,0 1,0 0,-1-1,0 3,1 0,-11 112,14-75,5-29</inkml:trace>
  <inkml:trace contextRef="#ctx0" brushRef="#br0" timeOffset="248.798">3500 785,'-15'22,"1"1,1 0,1 1,1 0,1 1,1 1,2-1,0 1,2 1,1-1,0 5,3-28,1 0,-1 1,1-1,0 0,0 0,0 1,0-1,1 0,-1 0,1 1,0-1,0 0,0 0,0 0,0 0,1 0,-1 0,1 0,0 0,0-1,0 1,0-1,1 0,-1 1,1-1,-1 0,1 0,0 0,-1-1,1 1,0-1,0 1,0-1,1 0,-1 0,0-1,0 1,0-1,1 1,-1-1,0 0,1 0,-1 0,0-1,0 1,1-1,-1 0,0 0,2-1,8-6,0 0,-1-1,0-1,-1 1,0-2,-1 0,0 0,0-1,-2 0,1-1,-1 0,-1 0,-1-1,1 1,-2-2,0 1,2-12,-5 19,0 0,-1 0,0 0,0 0,0 0,-1 0,0-1,0 1,-1 0,0 0,-1 0,1 0,-1 0,0 0,-1 0,0 1,0-1,0 1,-1 0,0 0,0 0,0 0,-1 1,0-1,0 1,0 1,-1-1,0 1,0 0,0 0,-15-3</inkml:trace>
  <inkml:trace contextRef="#ctx0" brushRef="#br0" timeOffset="584.459">4064 305,'-73'388,"67"-356,2-1,1 1,1 0,1 0,2-1,2 1,0 0,4 8,12 87,-18-116</inkml:trace>
  <inkml:trace contextRef="#ctx0" brushRef="#br0" timeOffset="830.272">3697 756,'48'0,"35"-5,8-1,-1-5,-12 0,-14 1,-14 3,-9 2,-8 2,-9 2</inkml:trace>
  <inkml:trace contextRef="#ctx0" brushRef="#br0" timeOffset="1481.697">4488 699,'-31'29,"2"2,1 1,1 0,2 2,-5 12,12 19,19-64,1 0,0 0,-1 0,1 0,0 0,-1-1,1 1,0 0,0-1,0 1,-1-1,1 0,0 1,0-1,0 0,0 0,0 0,0-1,0 1,0 0,-1-1,1 1,0-1,0 0,0 1,-1-1,1 0,0 0,-1 0,1 0,-1 0,2-2,-1 2,188-127,-172 114,33-26,-49 69,-18 68,16-94,0 0,0 0,0 0,1 0,-1 0,1 0,0 0,0 0,0 0,0 0,0 0,1-1,-1 1,1 0,0-1,0 0,0 1,0-1,0 0,0 0,0 0,1 0,-1 0,1-1,0 1,-1-1,1 1,0-1,0 0,1 0,5 1,0-1,0 0,0 0,0-1,0 0,0 0,1-1,-2-1,1 1,0-2,0 1,0-1,-1 0,0-1,0 0,0 0,0-1,0 0,1-2,128-121,-106 90,-2-1,-1-1,-2-2,-2-1,-2-1,4-15,27-142,-52 198,1 0,-1 0,0-1,0 1,0-1,0 1,-1-1,1 1,-1-1,0 1,0-1,0 1,0-1,-1 1,1-1,-1 1,0-1,0 1,0-1,-1 1,1 0,-1 0,0 0,0 0,0 0,0 0,0 0,-1 1,1-1,-1 1,0 0,0-1,0 1,0 1,0-1,0 0,0 1,-1-1,0 3,-1 0,1 1,-1-1,1 1,0 0,0 0,0 0,0 1,0-1,0 1,1 0,-1 0,1 1,0-1,0 1,0-1,0 1,1 0,-1 0,1 0,0 0,0 1,1-1,-1 0,1 1,0-1,0 1,0-1,1 1,0 0,0-1,0 1,-8 29,2-1,2 1,1 0,1 0,2 0,2 0,3 17,3-6,68 304,-58-299,-16-50</inkml:trace>
  <inkml:trace contextRef="#ctx0" brushRef="#br0" timeOffset="1731.309">4798 502,'38'14,"37"6,11-2,-5-3,-12 0,-12-2,-11-4,-9-2,-11-4</inkml:trace>
  <inkml:trace contextRef="#ctx0" brushRef="#br0" timeOffset="1983.462">5503 785,'0'28,"0"11</inkml:trace>
  <inkml:trace contextRef="#ctx0" brushRef="#br0" timeOffset="2151.607">5503 418,'0'0</inkml:trace>
  <inkml:trace contextRef="#ctx0" brushRef="#br0" timeOffset="2428.591">5729 898,'9'-39,"1"2,2 0,1 0,2 1,2 1,8-13,-20 39,-4 5,1 0,-1 1,1-1,0 1,0 0,0 0,1 0,-1 0,1 0,-1 0,1 0,0 1,0-1,0 1,1 0,1-1,-3 4,0 1,0-1,0 1,0 0,-1-1,1 1,-1 0,1 0,-1 0,0 0,0 0,1 1,-1-1,-1 0,1 0,0 1,-1-1,1 0,-1 1,0-1,1 1,-1-1,-1 1,1-1,0 0,0 1,-1 1,1 0,0 12,-1-10,0 0,0-1,0 1,1 0,0 0,0-1,1 1,-1 0,1 0,1-1,-1 1,1-1,0 1,0-1,0 0,1 1,0-1,0 0,0-1,0 1,1-1,0 1,0-1,0 0,1 0,-1-1,1 0,0 1,0-1,4 1,-3-5,1 0,-1 0,1-1,-1 0,0-1,0 1,0-1,0 0,0-1,-1 1,0-1,1 0,-1-1,-1 1,1-1,-1 0,1 0,-1 0,-1-1,1 1,-1-1,0 0,2-5,16-20,-8 15</inkml:trace>
  <inkml:trace contextRef="#ctx0" brushRef="#br0" timeOffset="2969.367">6632 558,'-22'6,"0"0,1 2,0 0,0 1,1 1,0 1,0 1,2 1,-1 0,2 1,-4 4,19-17,0 1,1-1,-1 0,0 0,0 1,0-1,1 1,-1 0,1-1,-1 1,1 0,0 0,0 0,-1 0,2 0,-1 0,0 0,0 0,0 1,1-1,0 0,-1 0,1 1,0-1,0 0,0 0,0 1,0-1,1 0,-1 0,1 1,0-1,-1 0,1 0,0 0,0 0,0 0,0 0,1 0,-1 0,1 0,-1-1,1 1,-1-1,1 1,0-1,0 1,0-1,0 0,0 0,0 0,0 0,0 0,1 0,10 0,-1-1,1 0,0-1,-1 0,1-1,-1-1,0 0,1 0,-1-1,-1-1,1 0,-1-1,1 0,-2 0,9-7,44-20,-56 29,-1 1,0 0,1 0,0 0,-1 1,1 0,0 1,0-1,0 1,0 0,1 1,-1 0,0 0,0 1,0 0,0 0,0 0,0 1,0 0,0 0,0 1,-1 0,1 0,-1 1,0-1,0 1,0 1,-1-1,1 1,-1 0,0 0,-1 1,1-1,-1 1,0 0,1 2,11 32,-1 1,-2 0,-2 1,-2 0,1 21,-3-25,-2-17,-2 0,0 1,-2 0,0-1,-2 1,0 0,-1-1,-1 1,-1-1,-1 0,-1 0,-1 0,-1-1,-9 18,6-20,0-1,0-1,-2 0,0 0,-1-1,0-1,-1 0,-1-1,0-1,-1-1,0 0,0-1,-2 0,1-2,-1 0,0-1,0-1,-4-1,20-3,0-1,0 0,-1 0,1 0,-1 0,1 0,-1-1,1 0,-1 0,1 0,-1 0,1 0,-1-1,1 1,0-1,-1 0,1 0,0 0,-1-1,1 1,0-1,0 0,0 0,0 0,1 0,-1 0,0-1,1 1,0-1,-1 1,1-1,0 0,0 0,1 0,-1 0,1 0,-1-1,1 1,0 0,0-1,0 1,1-1,-1 1,1-1,0 1,0-2,3-14,0 1,2 0,0-1,1 2,1-1,0 1,1 0,1 0,1 1,1-1,-3 3,23-34,1 1,3 1,1 2,2 1,3 2,29-23,-38 39,-5 7</inkml:trace>
  <inkml:trace contextRef="#ctx0" brushRef="#br0" timeOffset="-2084.074">875 531,'-5'48,"-2"39,-3 11,-2-3,3-12,2-11,-3-12,2-13,0-8,3-7,-3-4,0-1,1-2,-3-4,1-1,1-4</inkml:trace>
  <inkml:trace contextRef="#ctx0" brushRef="#br0" timeOffset="-1767.114">198 643,'878'-189,"-732"156,-145 33,0 0,0-1,0 1,0 0,0 0,0 0,0-1,0 1,0 0,0 0,0 0,0 0,0 1,0-1,0 0,0 0,-1 1,1-1,0 0,0 1,0-1,0 1,0-1,-1 1,1-1,0 1,0 0,-1-1,1 1,0 0,-1 0,1 0,-1-1,1 1,-1 0,1 0,-1 0,0 0,1 0,-1 0,0 0,0 0,0 0,0 0,0 0,0-1,0 1,0 0,0 0,0 0,0 0,-1 1,-6 15</inkml:trace>
  <inkml:trace contextRef="#ctx0" brushRef="#br0" timeOffset="-1517.221">169 1292,'33'0,"51"-9,19-4,2-4,-6 1,-12 3,-15-1,-10 2,-12 2,-8-1,-7 2,-5 1,-8 3</inkml:trace>
  <inkml:trace contextRef="#ctx0" brushRef="#br0" timeOffset="-949.58">1383 728,'79'-26,"-11"6,0-3,-2-3,0-3,-3-3,58-38,-109 61,0 1,-1-2,0 0,-1 0,0-1,-1 0,0 0,-1-1,0-1,-1 1,0-1,-1 0,0-1,-1 0,-4 12,0 1,0 0,-1-1,1 1,0-1,-1 1,1-1,-1 1,1-1,-1 1,0-1,0 1,1-1,-1 0,0 1,0-1,-1 1,1-1,0 1,0-1,-1 0,1 1,-1-1,0 1,1 0,-1-1,0 1,0-1,0 1,0 0,0 0,0 0,0-1,0 1,0 0,-1 0,1 1,0-1,-1 0,1 0,0 1,-1-1,1 0,-1 1,1 0,-1-1,0 1,1 0,-1 0,1 0,-1 0,0 0,1 0,-1 0,1 0,-1 1,1-1,-1 1,1-1,-1 1,1 0,-1-1,1 1,0 0,-1 0,1 0,-13 13,1 0,1 1,0 1,1 0,1 0,0 1,2 0,-1 1,2-1,1 2,-3 10,-12 42,4 0,2 1,4 0,1 25,-39 204,44-279,-2-1,0 0,-2 0,0-1,-1 0,-1 0,-3 1,11-15,0-1,-1-1,0 1,0 0,0-1,0 0,-1 0,1 0,-1-1,0 1,0-1,-1 0,1 0,-1-1,1 0,-1 0,0 0,0-1,0 0,0 0,0 0,0-1,0 0,0 0,0 0,0-1,0 0,-2-1,-1-2,1 0,0-1,0 0,0 0,1-1,0 0,0 0,0-1,1 0,0 0,0 0,1-1,0 0,0 0,1 0,0-1,0 1,1-1,0 0,1 0,0 0,0-1,1 1,0 0,1-1,0 1,0 0,1-1,0 1,1 0,1-6,4 2,1 1,0-1,1 2,1-1,-1 1,2 1,-1-1,2 2,-1 0,1 0,1 1,-1 0,1 1,1 1,-1 0,1 1,0 0,0 1,0 1,12-2,22-10,252-49,-276 56</inkml:trace>
  <inkml:trace contextRef="#ctx0" brushRef="#br0" timeOffset="7637.014">12050 191,'26'-1,"-1"-2,0 0,0-2,0-1,0-1,-1-1,0-1,-1-1,0-1,0-1,-1-1,-1-1,0-1,-1 0,10-12,-30 26,0 0,0 0,0 1,1-1,-1 0,0 0,1 0,-1 0,0 1,1-1,-1 0,1 0,-1 1,1-1,0 0,-1 1,1-1,0 0,0 1,-1-1,1 1,0-1,0 1,-1 0,1-1,0 1,0 0,0 0,0-1,0 1,0 0,0 0,-1 0,1 0,0 0,0 0,0 0,0 1,0-1,0 0,0 0,-1 1,1-1,0 0,0 1,0-1,-1 1,1-1,0 1,0 0,-1-1,1 1,-1-1,1 1,0 0,-1 0,1-1,-1 1,0 0,1 0,-1 0,3 21,-1 0,0 0,-2 1,-1-1,-1 0,0 0,-3 8,0 4,-12 84,-5-1,-5-1,-5-1,-5-2,-32 65,60-154,-2-1,0 0,-1 0,-1-1,-1-1,-1 0,0-1,-2-1,-1 0,0-1,-1-1,-1-1,0-1,-6 3,23-16,1-1,-1 0,0 1,1-1,-1 0,0 0,0 0,0 0,0-1,1 1,-1-1,0 0,0 0,0 0,0 0,0-1,0 1,0-1,0 1,0-1,0 0,1 0,-1 0,0-1,1 1,-1-1,1 1,-1-1,1 0,0 0,0 0,0 0,0 0,0-1,0 1,0 0,1-1,-1 0,1 1,0-1,0 0,-3-13,0 0,2 0,0 0,0 0,2 0,0 0,1 0,0 0,2 0,-1 0,2 0,0 0,1 1,1 0,6-11,0 3,1 1,1 1,1 0,1 1,1 1,1 0,0 1,1 1,1 1,10-6,-17 12,0 0,1 1,0 0,0 1,1 1,0 0,0 1,1 0,0 2,0 0,0 0,0 2,1 0,-1 1,1 0,-1 1,1 1,-1 1,1 0,14 5,-7 0</inkml:trace>
  <inkml:trace contextRef="#ctx0" brushRef="#br0" timeOffset="7831.092">12841 756,'-5'33,"3"12,3-7,0-15,0-11</inkml:trace>
  <inkml:trace contextRef="#ctx0" brushRef="#br0" timeOffset="8030.333">12813 332,'0'0</inkml:trace>
  <inkml:trace contextRef="#ctx0" brushRef="#br0" timeOffset="8312.291">13518 558,'-24'39,"-22"26,-8 8,0-4,9-9,8-15,10-10,5-11,1-10,4-7</inkml:trace>
  <inkml:trace contextRef="#ctx0" brushRef="#br0" timeOffset="8563.356">13180 587,'38'19,"28"11,6 6,-8 1,-11-6,-9-3,-7-7,-10-1,-5-5,-7 0,0-2,-3-4</inkml:trace>
  <inkml:trace contextRef="#ctx0" brushRef="#br0" timeOffset="8805.742">13885 812,'10'-6,"19"-9,-1-1,-1-1,0-2,-2-1,0 0,20-24,-43 44,-1-1,1 0,-1 0,0 0,1 0,-1 0,0 0,0 0,0 0,0-1,0 1,0 0,0-1,0 1,0-1,-1 1,1-1,-1 1,1-1,-1 0,1 1,-1-1,0 1,0-1,0 0,0 1,0-1,0 0,0 1,-1-1,1 0,0 1,-1-1,0 1,1-1,-1 1,0-1,0 1,1 0,-1-1,0 1,-1 0,1-1,0 1,0 0,0 0,-1 0,1 0,0 0,-1 1,1-1,-1 0,1 1,-1-1,0 1,0-1,-14 0,0 2,0-1,0 2,0 0,1 1,-1 1,1 0,0 1,0 1,1 0,-1 1,1 0,1 1,-1 1,2 0,-1 1,-2 4,10-10,0 0,0 1,0-1,1 1,0 1,0-1,1 0,-1 1,1 0,0 0,1 0,-1 0,1 0,1 0,-1 1,1-1,0 1,0-1,1 1,0-1,0 1,1-1,-1 1,1-1,1 1,-1-1,1 0,0 0,1 0,-1 0,1 0,1 0,-1 0,1-1,0 0,0 0,0 0,1 0,-1-1,1 1,0-1,1 0,-1-1,1 0,1 1,7 2,-1-1,0-1,1 0,0-1,0-1,0 0,0-1,0 0,1-1,-1 0,0-2,0 0,0 0,0-1,9-4,1 0</inkml:trace>
  <inkml:trace contextRef="#ctx0" brushRef="#br0" timeOffset="9096.677">14422 671,'-12'14,"2"0,0 1,1 0,0 0,1 1,1 0,1 0,0 0,1 1,0 0,2 0,0 1,1-1,1 1,0 4,1-19,1-1,0 1,0 0,0 0,0 0,0-1,0 1,1 0,-1-1,1 1,0-1,0 0,0 0,0 1,0-1,0 0,1-1,-1 1,1 0,-1-1,1 1,-1-1,1 0,0 0,0 0,0 0,0-1,-1 1,1-1,0 1,0-1,0 0,0 0,0 0,0-1,0 1,0-1,0 0,0 0,0 0,114-48,-98 38,-1-1,0-1,-1-1,0 0,-1-1,-1-1,-1 0,13-18,-8 7,87-151,-101 169,-1-1,-1 0,0 0,0-1,-1 1,0 0,-1-1,0 1,-1-1,0 1,-1-1,0 1,0-1,-1 1,-1 0,0 0,0 0,-1-2,2 8,0 0,-1 0,1 0,-1 0,0 0,0 0,0 1,0-1,-1 1,1 0,-1 0,0 0,0 0,0 1,0 0,0 0,-1 0,1 0,-1 1,1-1,-1 1,0 0,1 1,-1-1,0 1,0 0,1 0,-1 0,-1 1,-4 0,1 1,-1 0,0 1,1-1,-1 2,1 0,0 0,0 0,1 1,0 1,-1-1,1 1,-4 5,4-1,-1 1,2 0,-1 0,1 1,1 0,0 0,1 0,1 1,0 0,0 0,1 0,1 0,0 0,1 1,0-1,1 1,0-1,2 1,-1-1,2 0,-1 0,2 0,0 0,0 0,1-1,1 1,0-2,1 1,0 0,5 4,2 6,1 0,1 0,0-1,2-1,1-1,0-1,2 0,0-2,0 0,2-2,0 0,6 2,151 56,-161-67</inkml:trace>
  <inkml:trace contextRef="#ctx0" brushRef="#br0" timeOffset="5518.514">8241 587,'-25'5,"0"0,1 2,-1 1,1 1,1 1,0 1,0 1,1 1,0 1,2 1,-1 0,2 2,-1 2,16-17,0 1,0 0,0 1,0-1,1 1,0-1,0 1,0 0,0 0,0 1,1-1,0 0,0 1,0 0,0-1,1 1,0 0,0 0,0 0,1-1,-1 1,1 0,0 0,1 0,-1 0,1 0,0 0,0 0,1-1,-1 1,1 0,0-1,0 1,0-1,1 0,0 0,0 0,1 2,1-3,0 1,0 0,0-1,1 0,-1 0,1-1,0 1,0-1,0 0,0-1,0 0,0 0,0 0,0 0,1-1,-1 0,0-1,0 1,0-1,0 0,1-1,-1 0,-1 0,1 0,0 0,0-1,-1 0,1 0,16-10,-1 0,0-2,-1 0,0-1,-2-1,6-7,-14 17,-1-1,0-1,-1 1,0-2,0 1,-1-1,0 0,-1 0,0-1,-1 1,0-1,0-1,-1 1,-1-1,0 1,-1-1,0 0,0 0,-2 0,1-6,-1 18,0-1,-1 0,1 0,0 1,0-1,0 0,0 0,-1 1,1-1,0 0,-1 1,1-1,-1 0,1 1,-1-1,1 1,-1-1,1 1,-1-1,1 1,-1-1,0 1,1-1,-1 1,0 0,1-1,-1 1,0 0,1 0,-1 0,0-1,0 1,1 0,-1 0,0 0,0 0,1 0,-1 0,0 1,0-1,1 0,-1 0,0 0,0 1,1-1,-1 0,0 1,1-1,-1 0,0 1,1-1,-1 1,1-1,-1 1,-27 32,25-27,0 1,0 0,1-1,0 1,0 1,1-1,0 0,0 0,1 0,0 1,0-1,1 0,0 0,0 1,0-1,1 0,0 0,1-1,-1 1,1 0,1-1,-1 1,1-1,0 0,1 0,-1-1,1 1,0-1,1 0,-1-1,1 1,0-1,0 0,5 3,1-1,0 0,0-1,0-1,1 0,0-1,-1 0,1 0,0-2,0 1,0-2,1 0,-1 0,0-2,0 1,0-1,-1-1,1-1,0 0,-1 0,0-1,0-1,10-6,20-16,-1-2,-1-2,-2-1,-2-3,-1 0,-1-3,-3 0,-1-2,-2-2,12-25,-27 44,0-1,-3 0,0 0,-1-1,-1-1,-2 1,-1-1,-1 0,-1-1,-2 25,0 1,0-1,-1 0,1 1,-1-1,1 0,-1 0,0 1,0-1,0 0,-1 0,1 1,-1-1,1 0,-1 1,0-1,0 1,0-1,0 1,-1-1,1 1,-1 0,1 0,-1-1,0 1,0 0,0 0,0 1,0-1,0 0,-1 1,1-1,0 1,-1 0,1 0,-1 0,0 0,1 0,-1 1,0-1,1 1,-1-1,0 1,1 0,-1 0,0 1,0-1,1 0,-1 1,0-1,1 1,-2 1,-9 7,-1 1,2 1,0 0,0 1,1 1,0-1,1 2,1-1,0 1,1 1,0-1,1 2,1 0,-11 21,2 0,2 1,2 1,1 0,2 0,1 1,2 0,2 0,3 41,-1-69,1-1,0 1,1-1,1 1,-1-1,2 0,0 1,0-1,1-1,0 1,1 0,0-1,0 0,2 0,-1-1,1 1,0-1,1-1,0 1,0-2,1 1,0-1,0 0,1-1,0 0,0 0,1-1,-1-1,1 0,0 0,0-1,0 0,3-1,0-1,0-2,-1 0,1-1,0 0,-1-1,0-1,1 0,-1 0,-1-1,1-1,-1 0,0-1,0-1,-1 1,0-2,0 1,-1-2,0 1,-1-1,0-1,2-3,-5 5,1 0,-1 0,-1-1,0 0,0 0,-1 0,0 0,0-1,-2 1,1-1,-1 0,-1 0,0 0,0 0,-1 0,-1 0,0-1,0 2,-1-1,0 0,-1 0,0 0,-1 1,0 0,-1 0,-3-5,2 7,0-1,-1 1,0 1,0 0,-1 0,0 0,0 1,-1 0,0 0,0 1,0 1,0-1,-1 1,0 1,0 0,0 0,0 1,0 0,0 1,-1 0,1 1,0 0,-1 0,1 1,-9 2,4 0,0-1,0 2,1 0,-1 0,1 2,0 0,1 0,0 1,-9 6,-5 3</inkml:trace>
  <inkml:trace contextRef="#ctx0" brushRef="#br0" timeOffset="5864.58">9624 531,'-20'5,"0"1,1 1,0 1,0 1,1 0,1 2,-1 0,1 0,1 2,0 0,1 1,1 1,0 0,1 0,-7 12,18-22,0-1,0 1,1 0,-1 0,1 0,0 0,1 0,-1 0,1 0,0 0,0 0,1 0,-1 0,1 0,0 0,0 0,1 0,0-1,0 1,0 0,0-1,1 1,-1-1,1 0,0 0,1 0,-1 0,1-1,-1 1,1-1,0 0,0 0,5 2,-1 1,0-1,1 0,-1 0,1-1,1 0,-1 0,0-1,1-1,0 1,0-2,-1 1,1-1,0-1,0 0,0 0,0-1,2 0,1-4,0 0,-1-1,0 0,0-1,0 0,-1-1,0 0,-1-1,1 0,-2-1,1 0,-1 0,-1-1,0 0,-1-1,6-12,-9 18,0-1,-1 0,0 0,-1 0,0-1,0 1,0 0,-1-1,0 1,-1-1,1 0,-1 1,-1-1,0 1,0-1,0 1,-1-1,0 1,0 0,-1 0,0 0,0 0,-1 0,0 1,0-1,0 1,-1 0,0 0,0 1,0 0,-1 0,0 0,0 0,0 1,-1 0,1 0,-1 1,0 0,0 0,-5-1,-9 1</inkml:trace>
  <inkml:trace contextRef="#ctx0" brushRef="#br0" timeOffset="6514.146">9963 643,'-1'7,"0"0,1 1,-1-1,2 1,-1-1,1 1,0-1,1 0,-1 1,1-1,1 0,0 0,3 6,-5-10,0 0,1-1,0 1,-1 0,1-1,0 1,1-1,-1 0,0 1,1-1,-1 0,1 0,-1-1,1 1,0 0,0-1,0 0,0 0,0 0,0 0,0 0,0 0,0-1,1 0,-1 1,0-1,0-1,0 1,1 0,-1-1,0 1,2-2,7-3,-1 0,0 0,-1-2,1 1,-1-1,0-1,-1 0,9-9,30-23,58-37,-105 77,1 0,0 0,0 1,0-1,-1 0,1 0,0 1,0-1,-1 1,1 0,0-1,-1 1,1 0,-1 0,1 0,-1 0,1 0,-1 1,0-1,0 0,1 1,-1-1,0 0,0 1,0-1,-1 1,1 0,0-1,0 1,-1 0,1-1,-1 1,0 0,1 0,-1 0,0-1,0 1,0 0,0 0,-1 0,1-1,0 1,-1 0,7 20,-5-18,1 1,0-1,0 0,1 1,-1-1,1 0,0-1,0 1,1 0,-1-1,0 0,1 0,0 0,0 0,0 0,0-1,1 0,-1 0,0 0,1 0,-1-1,1 1,0-1,0 0,-1-1,1 1,3-1,3 0,0-1,0 0,1-1,-2 0,1 0,0-1,0-1,-1 0,0 0,0-1,6-4,8-6,-1 0,-1-2,-1 0,0-2,-1 0,-1-1,13-19,-8 13,-2-2,0 0,-2-2,-1 0,-2-1,0-1,-3 0,0-2,-2 1,-2-1,-1-1,-2 0,0-3,-9-40,2 77,0 0,0-1,0 1,0 0,0-1,0 1,0 0,-1-1,1 1,-1 0,1-1,-1 1,1 0,-1 0,0 0,1 0,-1-1,0 1,0 0,0 0,0 0,0 1,0-1,0 0,0 0,0 1,0-1,0 0,-1 1,1-1,0 1,-1-1,1 1,0 0,0 0,-1-1,1 1,0 0,-1 0,1 0,0 1,-1-1,1 0,0 0,-1 1,1-1,0 1,0-1,-1 1,1-1,0 1,0 0,0 0,-6 5,1 0,0 1,1 0,-1 0,2 0,-1 1,1 0,0 0,0 0,1 0,0 1,1-1,0 1,0-1,1 1,0 0,0 0,1 6,-5 19,-2 6,2 0,1 1,2-1,2 1,2-1,3 19,75 269,-80-328,0 0,0 0,0-1,0 1,0 0,0 0,0-1,-1 1,1 0,0 0,0 0,0-1,0 1,-1 0,1 0,0 0,0 0,0 0,-1-1,1 1,0 0,0 0,-1 0,1 0,0 0,0 0,-1 0,1 0,0 0,0 0,-1 0,1 0,0 0,0 0,-1 0,1 0,0 0,0 0,-1 0,1 0,0 0,0 1,0-1,-1 0,1 0,0 0,0 0,0 0,-1 1,1-1,0 0,0 0,0 1,-8-12</inkml:trace>
  <inkml:trace contextRef="#ctx0" brushRef="#br0" timeOffset="6762.153">10555 332,'43'0,"29"0,12 5,-4 2,-6-1,-6-1,-4 3,-10 1,-3-2,-6-2,-5-1,-11-3</inkml:trace>
  <inkml:trace contextRef="#ctx0" brushRef="#br0" timeOffset="11701.373">16002 841,'4'277,"-4"-261,0-6,1 0,-1 0,-1 0,0 0,0 0,-1 0,0 0,-1-1,0 1,-1-1,0 0,0 0,-1 0,0 0,-3 2,7-10,0 0,0 0,0-1,0 1,-1-1,1 1,0-1,0 1,-1-1,1 0,0 1,-1-1,1 0,0 0,-1 0,1 0,0 0,-1-1,1 1,0 0,-1-1,1 1,0 0,-1-1,1 0,0 1,0-1,0 0,0 0,0 1,0-1,0 0,0 0,0 0,0 0,0 0,0 0,1-1,-1 1,1 0,-1 0,0 0,1-1,0 1,-21-59,22 41,2 0,0 1,1-1,1 0,1 1,0 0,1 0,1 1,1 0,1 0,0 1,1 0,1 1,0 0,13-11,-14 12,18-24,1 1,3 2,0 1,3 1,0 2,2 2,1 1,2 2,0 2,1 2,2 1,-41 19,0 1,-1-1,1 0,0 1,0 0,1 0,-1 0,0 0,0 0,0 1,1-1,-1 1,0 0,1 0,-1 0,0 0,1 1,-1 0,0-1,0 1,0 0,1 0,-1 1,0-1,-1 1,1-1,0 1,0 0,-1 0,1 0,-1 0,1 1,-1 0,2 8,-1 0,-1 0,0 1,0-1,-1 1,0-1,-1 1,-1 0,0-1,0 1,-1-1,-1 0,0 0,0 1,-1-2,-1 1,0 0,-5 7,-3 6,-1-2,-2 0,0 0,-1-2,-1 0,-1-1,-1-1,-12 8,-71 27,100-52,1 0,-1 0,0-1,0 1,1-1,-1 0,0 0,0 0,0 0,1 0,-1 0,0-1,0 1,1-1,-1 0,0 0,1 0,-1 0,1-1,-1 1,1 0,0-1,-1 0,1 0,0 1,0-1,0-1,1 1,-1 0,0 0,1-1,-1 1,1-1,0 1,0-1,0 1,0-1,0-2,0-2,1 1,0-1,0 1,0 0,1-1,0 1,0 0,1-1,0 1,0 0,0 0,1 0,0 1,0-1,0 1,1-1,0 1,0 0,0 0,0 1,4-3,13-14</inkml:trace>
  <inkml:trace contextRef="#ctx0" brushRef="#br0" timeOffset="12017.324">17102 558,'-58'42,"1"3,2 2,3 2,2 2,-8 14,55-62,-1 0,1 0,0 1,0-1,0 1,1 0,-1 0,1 0,0 0,0 0,0 0,1 0,-1 1,1-1,0 1,0-1,1 1,-1-1,1 1,0 0,0-1,1 1,-1-1,1 1,0-1,0 1,1-1,0 1,-1-1,1 0,0 0,1 0,-1 0,1 0,0-1,0 1,0-1,0 0,3 3,5-2,0 0,1-1,-1-1,1 1,0-2,-1 0,1 0,0-1,0 0,-1-1,1-1,0 0,-1 0,1-1,-1 0,0-1,0-1,0 0,-1 0,2-1,1 0,0-1,0 1,0-2,-1 0,0-1,-1 0,0 0,0-1,-1-1,0 0,-1 0,0-1,-1 0,0-1,-1 1,0-1,-1-1,-1 1,3-12,-7 19,-1-1,1 0,-2 1,1-1,-1 0,0 1,0-1,-1 1,0-1,0 1,0 0,-1 0,0 0,0 0,0 0,-1 0,0 1,0 0,-1 0,1 0,-1 0,0 1,0 0,-1 0,1 0,-1 0,0 1,0 0,0 1,0-1,-1 1,1 0,-1 0,1 1,-1 0,1 0,-1 1,0 0,0 0,-18-1</inkml:trace>
  <inkml:trace contextRef="#ctx0" brushRef="#br0" timeOffset="12238.657">17469 756,'-14'33,"-5"17,0-1</inkml:trace>
  <inkml:trace contextRef="#ctx0" brushRef="#br0" timeOffset="12520.094">17469 220,'0'0</inkml:trace>
  <inkml:trace contextRef="#ctx0" brushRef="#br0" timeOffset="12716.481">17554 1010,'246'-299,"-213"272,-32 27,0 0,-1 0,1 0,0 1,0-1,0 0,-1 1,1-1,0 1,-1-1,1 0,0 1,-1 0,1-1,-1 1,1-1,0 1,-1 0,1-1,-1 1,0 0,1-1,-1 1,0 0,1 0,-1-1,0 1,0 0,0 0,0 0,0 0,1-1,-1 1,-1 0,1 0,0 0,0-1,0 1,0 0,-1 0,1 0,0-1,-1 1,-4 66,3-55,0-1,0 1,2 0,-1-1,1 1,1 0,0 0,1-1,0 1,0-1,2 1,-1-1,6 10,-7-18,-1-1,2 1,-1 0,0-1,0 0,1 1,-1-1,1 0,0 0,0-1,-1 1,1 0,0-1,0 0,1 0,-1 0,0 0,0 0,1-1,-1 1,0-1,0 0,1 0,-1 0,0 0,1-1,-1 1,0-1,0 0,1 0,-1 0,0 0,0-1,3-1,89-72,-5-70,-79 130</inkml:trace>
  <inkml:trace contextRef="#ctx0" brushRef="#br0" timeOffset="12965.424">18513 220,'-4'39,"-8"36,0 15,1-3,2-7,4-12,1-12,3-12,0-8,1-5,1-4,0-1,-1 0,0-5</inkml:trace>
  <inkml:trace contextRef="#ctx0" brushRef="#br0" timeOffset="13221.086">18203 531,'38'4,"37"8,16 0,-4-1,-11-3,-14-2,-18-2</inkml:trace>
  <inkml:trace contextRef="#ctx0" brushRef="#br0" timeOffset="13603.989">19332 418,'-4'38,"-8"42,0 16,1 2,-2-6,0-14,4-11,2-12,3-10,2-8,2-6,0-3,-5-6,0-8</inkml:trace>
  <inkml:trace contextRef="#ctx0" brushRef="#br0" timeOffset="13865.796">19219 361,'35'-10,"1"1,0 1,0 2,0 2,1 2,-1 1,1 1,-1 2,1 2,-1 1,0 2,-1 2,1 1,-2 1,4 4,-32-13,1 1,-1 0,1 1,-1 0,0 0,-1 0,1 0,-1 1,1 0,-1 0,-1 1,1-1,-1 1,0 0,0 0,-1 1,0-1,0 1,0-1,-1 1,0 0,0 0,-1 0,0 0,0 0,-1 1,1-1,-2 0,1 0,-1 0,0 0,-1 1,1-1,-1-1,-1 1,1 0,-3 3,-8 3,-2-1,1 0,-2-1,0 0,0-1,0-1,-2-1,1 0,-1-1,0-1,0-1,0 0,-1-1,-6-1,-2 4,0-2,0-1,0-1,0-1,-1-2,1-1,-1-1,-24-5,24 1</inkml:trace>
  <inkml:trace contextRef="#ctx0" brushRef="#br0" timeOffset="15769.944">0 1743,'584'-27,"-137"15,209-7,-190-6,219 13,14-5,-133-16,-342 14,242-13,262 3,152 29,-343-28,122 16,-151 15,-237 5,560-8,-324-27,1 15,203-23,29-4,-154 12,192-3,-86 20,225-5,-294 13,-54-25,-106 14,148-5,-20-9,278-2,-344 13,-229 3,62 14,-122 0,16-1,-228 0</inkml:trace>
  <inkml:trace contextRef="#ctx0" brushRef="#br0" timeOffset="16301.111">20377 615,'-10'-5,"2"-1,7 0,8 1,4-3,-6-1,-8 2,-3 6,-2 4</inkml:trace>
  <inkml:trace contextRef="#ctx0" brushRef="#br0" timeOffset="16704.321">20433 982,'-5'-5,"-6"4,-6 1,-1 6,4 1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5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11,'96'431,"-66"-306,-29-125,0 0,-1 1,1-1,0 0,0 0,-1 0,1 0,0 0,0 0,-1 0,1 0,0 0,0 0,-1 0,1 0,0 0,-1-1,1 1,0 0,-1 0,1-1,0 1,-1 0,1-1,0 1,-1-1,1 1,-1-1,1 1,-1-1,1 0,-1 1,0-1,1 1,-1-1,0 0,1 1,-1-1,0 0,0 0,0 1,1-1,-1 0,0 0,0 1,0-1,1-1,123-273,-22 19,-93 239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5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27,'48'-5,"40"-1,14-1,-5 2,-9 2,-16 6,-19 2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9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0,'-26'99,"4"0,5 2,-5 98,22-178,1 1,1-1,1 0,1 0,1 0,0 0,7 14,-12-36,1 1,-1-1,0 0,0 1,1-1,-1 0,0 1,1-1,-1 1,1-1,-1 1,1-1,-1 1,1-1,-1 1,1 0,-1-1,1 1,-1 0,1-1,0 1,-1 0,1 0,-1-1,1 1,0 0,-1 0,1 0,0 0,-1 0,1 0,0 0,-1 0,1 0,0 0,-1 1,1-1,0 0,-1 0,1 1,0-1,-1 0,1 1,-1-1,1 0,-1 1,1-1,-1 1,1-1,-1 1,1-1,-1 1,0-1,1 1,-1-1,0 1,0 0,1-1,-1 1,0 0,9-20</inkml:trace>
  <inkml:trace contextRef="#ctx0" brushRef="#br0" timeOffset="299.548">399 225,'-51'25,"3"-3,2 2,1 3,1 1,-8 8,50-35,0 0,0-1,0 1,0 0,0 0,1 0,-1 1,0-1,1 0,-1 1,1-1,-1 1,1-1,0 1,0 0,-1-1,1 1,0 0,1 0,-1 0,0 0,0 0,1 0,-1 0,1 0,0 0,0 0,0 0,0 0,0 0,0 0,0 0,1 0,-1 0,1 0,-1 0,1 0,0 0,0 0,0 0,0 0,0-1,0 1,0 0,0-1,1 1,-1-1,1 1,-1-1,1 0,1 1,85 33,-78-32,0-1,0 2,0-1,0 1,-1 1,1-1,-1 2,0-1,-1 1,1 1,-1-1,0 1,-1 1,0 0,31 60,-25-62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0,'9'0,"13"0,8 0,3 0,1 0,0 0,-2 0,-1 0,-1 0,-1 0,0 0,-1 0,0 0,0 0,0 0,-10 5,-7 2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6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0,'44'0,"32"0,9 0,-5 0,-17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8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29 121,'-18'194,"8"1,10 32,-1-269,2 0,2 1,2-1,9-35,-1 30,1 0,3 1,1 1,3 0,1 2,2 1,2 0,28-33,-50 71,-2 0,0 0,1 0,0 1,0-1,0 0,0 1,1 0,-1 0,1 0,0 0,0 1,0-1,0 1,0 0,1 0,-1 0,1 1,-1 0,1-1,-1 2,5-2,-6 5,-1 0,1 0,-1 0,0 1,0-1,-1 0,1 1,-1-1,1 1,-1-1,0 1,0 0,-1-1,1 1,-1 0,0 0,0 0,0-1,0 1,-2 4,2-1,14 113,-9-94</inkml:trace>
  <inkml:trace contextRef="#ctx0" brushRef="#br0" timeOffset="581.758">678 404,'-22'11,"-1"1,1 1,1 1,0 1,1 1,1 1,1 0,-15 19,27-32,1 0,0 1,0 0,0 1,0-1,1 1,0-1,0 1,1 0,0 1,0-1,0 1,1-1,-1 1,2 0,-1 0,1 0,0 0,0 0,1 0,0 0,1 0,-1 0,1 0,0 0,1 0,0 0,0-1,0 1,1 0,0-1,0 0,1 0,0 0,0 0,3 3,2-3,1-1,-1 0,1-1,0 0,1 0,-1-1,1-1,-1 0,1 0,0-1,0 0,0-1,0 0,-1-1,1 0,0 0,0-1,-1-1,1 0,-1 0,0-1,0-1,0 1,-1-2,1 1,-1-1,0-1,6-5,-10 7,0 0,0 0,0 0,0 0,-1-1,0 0,0 0,0 0,-1 0,0 0,0-1,-1 0,2-4,-4 8,1 1,0-1,-1 1,0-1,0 1,0-1,0 1,0-1,0 1,0-1,-1 1,1-1,-1 1,0-1,0 1,0 0,0-1,0 1,-1 0,1 0,0 0,-1 0,0 0,1 0,-1 0,0 1,0-1,0 1,0-1,0 1,-1 0,1 0,0 0,0 0,-1 0,1 0,-1 1,-1-1,-2-1,0 1,0-1,0 1,0 1,0-1,0 1,0 0,0 1,-1-1,1 1,0 1,1-1,-1 1,0 0,0 0,1 0,-4 3,32 3,18-18,-1-1,0-2,-1-2,-1-1,11-8,-31 15</inkml:trace>
  <inkml:trace contextRef="#ctx0" brushRef="#br0" timeOffset="915.121">1327 347,'-38'39,"-23"21,-5 7,3-5,4-7,6-3,7-7,8-5,4-10,4-5,2-2,1 0,5 1,7-4</inkml:trace>
  <inkml:trace contextRef="#ctx0" brushRef="#br0" timeOffset="1414.359">1214 687,'-163'318,"159"-308,19-42,7-2,3 0,0 1,2 2,1 1,2 1,1 1,1 2,1 1,1 2,3 0,-34 20,1-1,0 1,0 0,0 1,0-1,0 1,1-1,-1 1,1 1,-1-1,1 1,0-1,0 1,0 1,-1-1,1 1,0 0,0 0,0 0,0 0,0 1,0 0,0 0,-1 1,1-1,0 1,-1 0,1 0,-1 0,0 1,0 0,0 0,0 0,3 2,-5-2,1 0,0 0,-1 0,0 1,1-1,-1 0,-1 1,1 0,0-1,-1 1,0 0,0 0,0 0,0-1,-1 1,1 0,-1 0,0 0,0 0,-1 0,1 0,-1 0,0 0,0 0,0 0,0-1,-1 1,0 0,0-1,0 1,0-1,0 0,0 0,-2 2,-5 0,0 0,0-1,0 1,-1-2,1 1,-1-1,0-1,0 0,0 0,0-1,0 0,-1-1,1 0,0-1,0 0,0-1,0 1,0-2,0 0,0 0,1-1,-5-2,1-5</inkml:trace>
  <inkml:trace contextRef="#ctx0" brushRef="#br0" timeOffset="4034.601">1723 630,'53'-16,"-1"-2,0-2,-1-2,-2-3,0-2,-2-2,-1-1,-1-3,27-27,-63 53,-1 0,1 0,-1-1,-1 0,1-1,-1 1,-1-1,1-1,-2 0,1 1,-1-2,-1 1,0 0,0-1,-1 0,-1 0,1-5,-3 14,0 0,-1-1,1 1,-1 0,0 0,0-1,0 1,0 0,0 0,0 0,0 0,0 0,-1 1,1-1,-1 0,0 1,1-1,-1 1,0-1,0 1,0 0,0 0,0 0,0 0,0 0,-1 0,1 0,0 1,0-1,-1 1,1 0,0-1,0 1,-1 0,1 1,0-1,-1 0,1 1,0-1,0 1,-1 0,1-1,0 1,0 0,0 0,0 1,0-1,0 0,0 1,1-1,-1 1,0-1,1 1,-1 0,1 0,-1 0,-7 3,0 1,0 0,1 0,-1 1,2 0,-1 0,1 1,0 0,0 0,1 1,0-1,1 1,0 1,0-1,1 1,0 0,1 0,0 0,0 0,1 1,1-1,-1 1,2-1,0 1,0-1,1 1,0 2,4-5,0 1,1-2,0 1,1 0,-1-1,1 0,0-1,1 0,0 0,0 0,0-1,1 0,0-1,-1 0,2 0,-1-1,0 0,1 0,-1-1,1-1,0 1,-1-2,1 1,4-2,12 3,-1-2,0-1,1-1,-1-1,0-1,0-1,0-1,-1-2,0 0,0-2,-1 0,-1-2,16-10,-22 13,0 0,-2-1,1-1,-1 0,-1-1,0-1,0 0,-1-1,-1 0,-1 0,0-1,-1-1,0 0,5-14,-13 28,0-1,-1 1,1 0,-1-1,0 1,0-1,0 1,0 0,0-1,0 1,-1-1,1 1,-1 0,1-1,-1 1,0 0,0 0,0-1,0 1,-1 0,1 0,0 0,-1 0,0 1,1-1,-1 0,0 1,0-1,0 1,0-1,0 1,0 0,0 0,0 0,-1 0,1 0,0 1,-1-1,1 1,0-1,-1 1,1 0,-1 0,1 0,0 0,-1 0,1 1,-1-1,1 1,0 0,-2 0,-2 0,0 1,-1 0,1 0,0 1,0 0,0 0,0 0,0 1,1 0,0 0,0 0,0 1,0 0,1-1,-1 2,1-1,0 0,1 1,0 0,0 0,0 0,0 0,1 0,0 1,0-1,1 1,0-1,0 1,0 0,1-1,0 1,1 0,-1-1,1 1,0 0,1-1,0 1,0-1,0 0,1 0,-1 0,2 0,-1 0,1 0,0 0,5 3,0-1,0 1,1-2,1 1,-1-1,1-1,0 0,0-1,1 0,0 0,0-1,0-1,0 0,1-1,-1 0,1-1,-1 0,13-1,-1-2,1-1,0-1,-1-1,0-1,0-1,-1-2,0 0,0-1,-1-1,0-2,-1 0,-1-1,0-1,-1 0,0-2,-2 0,7-10,42-61,-64 84,1 0,-1 0,-1 0,1 0,-1 0,1 0,-1 0,-1-1,1 1,0 0,-1-1,0 1,0 0,0-1,-1 1,1-1,-1 1,0 0,-1 0,1 0,-1-1,1 1,-2-1,1 3,1 0,-1 0,1 0,-1 0,0 1,0-1,0 1,0 0,0-1,0 1,0 0,-1 0,1 0,0 0,-1 1,1-1,0 1,-1-1,1 1,-1 0,1 0,-1 0,1 0,0 0,-1 1,1-1,-1 1,1-1,0 1,-1 0,1 0,0 0,0 0,0 1,-2 0,-70 55,65-48,0 1,1 0,0 1,1 0,0 0,0 0,1 1,1 0,0 0,1 1,0-1,1 1,0 0,1 0,0 0,1 0,1 0,0 1,1-1,0 0,1 0,1 0,0 0,0-1,1 1,1-1,0 0,1 0,0 0,1-1,0 0,1 0,7 7,-8-9,1-2,0 1,1-1,-1 0,1-1,1 0,-1 0,1-1,0 0,3 0,44 12,-45-18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29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1 311,'382'-30,"-334"31,106-12,-133 5,-2 1</inkml:trace>
  <inkml:trace contextRef="#ctx0" brushRef="#br0" timeOffset="252.672">86 479,'38'-5,"42"-6,17-1,-4 1,-13 2,-14-1,-15 0,-10 3,-8 1,-5 3,-2 1,0 2,-6 0</inkml:trace>
  <inkml:trace contextRef="#ctx0" brushRef="#br0" timeOffset="682.019">340 0,'82'35,"2"-3,1-5,2-3,24 1,4 15,-112-39,0 1,0-1,0 1,0 0,0 0,-1 0,1 0,-1 0,1 0,-1 1,0-1,0 1,0-1,0 1,-1 0,1 0,-1 0,1 0,-1 0,0 0,0 0,-1 1,1-1,-1 0,1 0,-1 1,0-1,0 0,0 1,-1-1,1 0,-1 0,0 0,-1 3,-6 9,-1-1,-1 0,0-1,-1 0,0 0,-1-1,-1-1,0 0,0-1,-1 0,0-1,-2 1,-10 8,-254 158,277-174,-1 1,1 0,-1 0,1 0,0 0,0 0,1 0,-1 1,0 0,1-1,0 1,0 0,0 0,1 0,-1 0,1 0,0 1,0-1,1 11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43,'98'-19,"-69"12,0 1,0 2,0 0,1 2,0 1,10 3,-38-2,0 0,1 0,-1 1,0 0,0-1,1 1,-1 0,0 0,0 0,0 0,0 0,0 1,-1-1,1 1,0-1,-1 1,1-1,0 1,-1 0,0 0,0 0,1 0,-1 0,0 0,-1 0,1 0,0 0,0 1,-1-1,0 0,1 0,-1 1,0-1,0 0,0 1,0-1,-1 0,1 0,-1 1,1-1,-1 0,0 0,1 0,-1 0,-1 0,1 0,0 0,0 0,-1 0,0 1,-120 148,103-126,13-19,0 1,1 0,0 0,0 0,0 1,1-1,0 1,1 0,-1 1,2-1,-1 0,1 1,0 3,3-9,1 0,0-1,0 1,0 0,0-1,0 1,0-1,1 0,-1 0,1 0,0 0,-1 0,1 0,0-1,0 1,0-1,0 0,0 0,0 0,1-1,-1 1,0-1,0 1,1-1,-1 0,0 0,1-1,-1 1,0 0,0-1,2-1,0 2,17 0,0-2,0 0,0-2,-1 0,0-1,1-1,3-3,0-1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2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1,'0'14,"0"24,0 11,5 1,1-3,0-4,-1-5,-1-5,-2-2,-1-2,4-1,2 0,-2-1,0 0,-2 1,-1-5</inkml:trace>
  <inkml:trace contextRef="#ctx0" brushRef="#br0" timeOffset="250.02">1 508,'43'-4,"43"-8,12 0,-1 1,-13 2,-15 4,-15 1,-12 3,-8 0,-10 6,-8 2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0 905,'291'-445,"-291"444,1 0,-1 0,0 0,0 0,1 1,-1-1,1 0,-1 0,1 0,-1 0,1 0,0 1,-1-1,1 0,0 0,0 1,-1-1,1 1,0-1,0 1,0-1,0 1,0-1,0 1,0 0,0-1,0 1,0 0,0 0,0 0,0 0,0 0,0 0,0 0,0 0,0 0,0 1,0-1,0 0,0 1,0-1,-1 0,1 1,0-1,0 1,0-1,0 1,-1 0,1-1,0 1,0 0,-1 0,1 0,-1-1,1 1,-1 0,1 0,-1 0,1 1,4 103,-6-95,0 0,0 1,1-1,1 0,-1 0,2 0,-1 0,1 0,1 0,0 0,0-1,1 1,1 1,-4-9,0 0,1 0,-1-1,0 1,1-1,0 1,-1-1,1 0,0 1,-1-1,1 0,0 0,0 0,0-1,0 1,0 0,0-1,0 1,0-1,1 0,-1 1,0-1,0 0,0 0,0-1,0 1,1 0,-1-1,0 1,0-1,0 0,0 1,0-1,0 0,-1 0,1-1,0 1,0 0,0-1,68-59,-68 58,135-165,-58 37,-80 131,1 0,0 0,0 1,0-1,0 0,0 1,0-1,0 0,0 1,0-1,0 0,0 1,0-1,0 0,0 0,0 1,0-1,0 0,0 1,0-1,0 0,1 1,-1-1,0 0,0 0,0 1,1-1,-1 0,0 0,0 0,0 1,1-1,-1 0,0 0,1 0,-1 0,0 1,0-1,1 0,-1 0,0 0,1 0,-1 0,0 0,0 0,1 0,-1 0,0 0,1 0,-1 0,0 0,1 0,-1 0,0 0,1 0,-1 0,0-1,0 1,1 0,-1 0,0 0,0 0,1-1,-1 1,0 30,-10 31,1 56,9-109,1 1,0-1,1 0,-1 0,1 0,1 0,0 0,0 0,0-1,1 1,0-1,0 0,1 0,0-1,0 1,1-1,0 0,0-1,0 1,1-1,0 0,0-1,0 0,0 0,13 1</inkml:trace>
  <inkml:trace contextRef="#ctx0" brushRef="#br0" timeOffset="331.292">1157 312,'-8'37,"1"0,2 1,2 0,1-1,2 1,2 0,1 0,2-1,2 5,-5-33,-1 1,2 0,-1-1,1 1,1-1,0 0,0 0,1 0,0-1,0 1,1-1,0 0,0-1,1 0,0 0,0 0,1-1,0 0,0 0,0-1,1 0,3 1,-7-6,-1-1,1 0,0 0,-1 0,1 0,-1-1,1 0,-1 1,0-2,0 1,0 0,0-1,0 0,0 0,-1 0,1 0,-1-1,0 1,0-1,0 0,-1 0,1 0,-1 0,0-1,0 1,-1 0,1-1,-1 1,0-1,0 0,0 1,0-5,9-19,32-88,-33 85,1 1,1 0,2 1,1 1,12-18,-12 27</inkml:trace>
  <inkml:trace contextRef="#ctx0" brushRef="#br0" timeOffset="582.004">1044 31,'29'0,"29"-5,13-2,1 1,-9 1,-4 1,-8 2,-7 1,-12 1</inkml:trace>
  <inkml:trace contextRef="#ctx0" brushRef="#br0" timeOffset="1035.419">1749 58,'24'-7,"0"0,1 1,-1 2,1 0,0 2,0 1,0 1,0 1,9 2,-33-4,1 1,0 0,0 0,0 1,0-1,0 0,0 1,0-1,-1 1,1-1,0 1,0 0,-1 0,1 0,0 0,-1 0,1 0,-1 0,0 0,1 1,-1-1,0 0,0 1,1-1,-1 1,0 0,-1-1,1 1,0 0,0 0,-1-1,1 1,-1 0,0 0,1 0,-1 0,0 0,0 0,0-1,0 1,-1 0,1 0,0 0,-1 0,1 0,-1-1,0 1,0 0,-43 58,37-53,1-1,0 2,0-1,1 1,-1-1,2 2,-1-1,1 0,1 1,-1 0,2 0,-2 2,4-9,0 0,0 0,0 0,1 0,-1 0,0 1,1-1,-1 0,1 0,0 0,0 0,0 0,0-1,0 1,0 0,0 0,1-1,-1 1,0 0,1-1,0 1,-1-1,1 0,0 0,-1 0,1 0,0 0,0 0,0 0,0 0,0-1,0 1,0-1,1 1,1-1,82 5,-77-5,21-1,-5 0</inkml:trace>
  <inkml:trace contextRef="#ctx0" brushRef="#br0" timeOffset="2218.062">2371 623,'5'0,"6"0,6 0,5 0,4 0,2 0,1 0,0 0,0 0,1 0,-1 0,0 0,-1 0,-5-5,-1-1,-4 0</inkml:trace>
  <inkml:trace contextRef="#ctx0" brushRef="#br0" timeOffset="2413.569">2342 878,'39'0,"26"0,8-5,-4-2,-9 1,-15 1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40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59 527,'-16'57,"3"0,2 1,2 1,3-1,2 54,6-11,2-150,3 0,2 1,2-1,2 2,2 0,2 0,2 2,24-41,-28 53,0 1,2 1,2 1,1 0,6-5,-26 33,1 1,-1 0,1 0,0-1,-1 1,1 0,0 0,0 0,-1 0,1 0,0 0,0 0,0 0,0 0,0 0,1 1,-1-1,0 0,0 1,0-1,1 1,-1-1,0 1,1-1,-1 1,0 0,1 0,-1 0,0 0,1 0,-1 0,0 0,1 0,-1 1,0-1,1 0,-1 1,0-1,1 1,-1-1,0 1,0 0,0 0,0-1,0 1,0 0,0 0,0 0,0 0,1 1,18 102,5 15,-18-94</inkml:trace>
  <inkml:trace contextRef="#ctx0" brushRef="#br0" timeOffset="488.477">709 612,'-26'36,"2"0,1 2,2 1,2 0,2 2,-2 8,17-43,-1-1,1 1,0 0,1 0,0 0,-1 0,2 1,-1-1,1 0,0 0,0 0,1 1,0-1,0 0,0 0,1 0,0 0,0 0,1-1,-1 1,1 0,0-1,1 0,-1 0,1 0,0 0,0-1,1 1,-1-1,1 0,0 0,0-1,3 2,-2-2,0 0,1 0,-1-1,1 0,-1 0,1-1,0 0,0 0,-1 0,1-1,0 0,0 0,0-1,0 0,-1 0,1-1,0 0,-1 0,0 0,1-1,-1 0,0 0,0 0,0-1,-1 0,1 0,-1-1,0 1,0-1,-1 0,1 0,-1-1,0 1,0-1,-1 0,0 0,0-1,0 1,-1 0,0-1,0 0,-1 1,0-1,0 0,0 0,-1 1,0-6,-2 6,0-1,0 1,-1-1,1 1,-1 0,-1 0,1 1,-1-1,0 0,0 1,-1 0,0 0,-3-2,-12-15,20 21,0 0,0 0,0 1,0-1,0 0,0 0,0 0,0 0,0 0,1 0,-1 1,0-1,0 0,1 0,-1 0,1 1,-1-1,1 0,-1 1,1-1,-1 0,1 1,-1-1,1 0,0 1,-1-1,1 1,0-1,0 1,0 0,-1-1,1 1,0 0,0-1,0 1,0 0,-1 0,1 0,0 0,0 0,0 0,0 0,0 0,-1 0,1 0,0 1,0-1,0 0,0 0,-1 1,1-1,0 1,0-1,-1 1,1-1,0 1,3-1,199 5,-178-5</inkml:trace>
  <inkml:trace contextRef="#ctx0" brushRef="#br0" timeOffset="737.564">1357 640,'-33'38,"-22"28,-5 7,3-5,10-8,9-10,11-9,5-11,6-6,2-2,2 0,-1-4,2 0,2-3</inkml:trace>
  <inkml:trace contextRef="#ctx0" brushRef="#br0" timeOffset="1216.004">1329 1063,'-134'247,"133"-245,0 0,1 0,-1 0,0-1,0 1,0 0,-1 0,1-1,0 1,-1-1,1 1,-1-1,1 1,-1-1,0 0,1 0,-1 0,0 0,0 0,0 0,0 0,0-1,-2 1,5-6,0-1,0 1,1-1,-1 1,1-1,0 1,1 0,-1 0,1 0,0 0,0 1,1-1,3-3,-5 5,30-42,2 1,2 2,2 1,1 2,2 2,2 2,25-16,66-1,-132 52,0-1,0 1,0-1,0 1,0 0,0 0,1 0,-1 1,0-1,0 0,0 1,0-1,0 1,0 0,0-1,0 1,0 0,0 0,0 1,-1-1,1 0,0 1,-1-1,1 1,-1-1,1 1,-1 0,0-1,0 1,0 0,0 0,0 0,0 0,0 0,0 0,-1 0,1 0,-1 0,0 0,0 0,0 1,0-1,0 1,-16 93,13-90,1 0,-1 0,-1-1,1 1,-1-1,0 0,0 0,0 0,-1 0,0-1,0 0,0 0,0 0,-1 0,1-1,-1 0,0 0,0-1,0 0,0 0,-1 0,1-1,-1 1,1-2,0 1,-1-1,0 0,1 0,-1-1,1 1,0-2,-3 0,-32-26,28 9</inkml:trace>
  <inkml:trace contextRef="#ctx0" brushRef="#br0" timeOffset="2005.047">652 19,'37'-6,"-18"2,0 1,0 0,0 1,1 1,-1 1,0 1,0 1,1 0,9 3,-27-5,-1 1,1-1,0 1,0-1,-1 1,1-1,0 1,-1 0,1 0,-1 0,1 0,-1 0,1 0,-1 0,0 0,0 0,1 1,-1-1,0 1,0-1,0 1,0-1,-1 1,1 0,0-1,-1 1,1 0,-1-1,1 1,-1 0,0 0,0-1,0 1,0 0,0 0,0 0,0-1,-1 1,1 0,-1 0,1-1,-1 1,0 0,1-1,-1 1,0-1,-56 65,55-65,1 1,-1-1,1 0,-1 0,1 1,-1-1,1 0,0 1,-1 0,1-1,0 1,0 0,0-1,0 1,1 0,-1 0,0 0,1 0,-1 0,1 0,0 0,0 0,0 0,0 0,0 0,0 0,0 0,0 0,1 0,-1 0,1-1,0 1,0 0,-1 0,1 0,0-1,0 1,1 0,-1-1,0 1,0-1,1 1,-1-1,1 0,-1 1,1-1,0 0,-1 0,1 0,0 0,0-1,0 1,0 0,0-1,13 6,0-2,0 0,0 0,1-2,-1 1,1-2,-1 0,1-1,-1-1,1 0,-1-1,1-1,-1 0,7-4,56-5,-23 8,-32 3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44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1 974,'35'-9,"1"-3,-2-1,0-1,-1-2,0-1,-1-2,-1-1,-1-2,-1 0,-1-2,-1-1,-1-2,-1 0,-16 14,0 0,-1-1,-1 0,0 0,-1-1,-1 1,0-1,-1-1,2-12,-5 27,-1-1,1 1,-1 0,0-1,1 1,-1 0,0-1,0 1,0-1,0 1,0-1,0 1,-1 0,1-1,0 1,-1 0,1-1,-1 1,1 0,-1-1,0 1,1 0,-1 0,0 0,0 0,0 0,0 0,0 0,0 0,0 0,0 0,0 0,-1 1,1-1,0 0,-1 1,1-1,0 1,-1 0,1-1,0 1,-1 0,1 0,-1 0,1 0,0 0,-1 0,1 0,-1 0,1 0,0 1,-1-1,1 1,0-1,-1 1,1 0,-9 4,0 0,1 1,-1 0,2 1,-1 0,1 0,0 1,0 0,1 1,0-1,0 1,1 1,1-1,-1 1,1 0,1 0,0 1,1-1,0 1,0 0,1 0,0 0,1 0,1 0,-1 0,2 0,1 9,-1-14,2 0,-1 0,0 0,1-1,0 1,0-1,1 0,0 0,0 0,0 0,0-1,1 0,-1 0,1 0,0 0,1-1,-1 0,0 0,1 0,0 0,0-1,-1 0,1-1,1 1,4 0,7 1,1-1,0-1,0 0,0-2,-1 0,1-1,17-4,-4-1,-1-1,0-2,0-1,-1-1,-1-2,0-1,-1-1,-1-1,0-2,-2 0,0-2,-1-1,17-20,-7-19,-33 60,-1-1,1 1,-1-1,1 1,-1-1,0 0,0 1,0-1,1 1,-2-1,1 0,0 1,0-1,0 1,-1-1,1 1,-1-1,1 1,-1-1,0 1,1-1,-1 1,0 0,0-1,0 1,0 0,0 0,0 0,-1 0,1 0,0 0,-1 0,1 0,0 0,-1 0,1 1,-1-1,1 1,-1-1,-1 1,-4 0,0 0,0 1,1 0,-1 1,0 0,0 0,1 0,-1 1,1-1,0 2,0-1,0 1,0 0,0 0,1 0,0 1,0 0,0 0,0 0,1 1,-2 2,3-4,-1 0,1 0,-1 0,1 0,1 1,-1 0,0-1,1 1,0 0,0 0,1 0,0 1,-1-1,2 0,-1 0,0 1,1-1,0 0,1 1,-1-1,1 0,0 1,0-1,0 0,1 0,0 0,0 0,0 0,1 0,-1-1,1 1,0-1,1 0,-1 0,1 0,0 0,0 0,0-1,0 0,4 2,8 3,0-2,0 0,1-1,0 0,0-1,1-1,-1-1,1-1,-1 0,1-1,-1-1,1-1,-1 0,1-1,-1-1,0-1,4-2,16-6,-1-2,0-1,-2-2,0-1,-1-2,-1-1,10-11,-34 28,0-1,-1 0,0 0,0-1,-1 0,1 0,-1-1,-1 0,0 0,0 0,0-1,-1 1,0-1,-1 0,0 0,-1-1,1 1,-2 0,1-1,-1 1,-1-1,0 0,-1-7,0 15,0-1,0 1,0 0,0 0,0 0,-1 0,1 0,-1 0,0 0,1 0,-1 1,0-1,0 1,0-1,0 1,0 0,-1-1,1 1,0 0,0 1,-1-1,1 0,-1 1,1-1,0 1,-1 0,1 0,-1 0,1 0,-1 0,1 0,-1 1,1-1,-1 1,1 0,-82 36,76-30,1 0,0 1,0-1,1 1,0 1,1-1,-1 1,2 0,-1 0,1 0,0 1,1 0,0-1,1 1,0 0,1 0,0 0,0 1,1-1,0 0,1 0,0 0,1 0,0 0,1 1,2 0,2-2,-1 1,1-1,0 0,1 0,0-1,1 0,-1 0,2-1,-1 0,1-1,0 0,0 0,0-1,1-1,0 0,0 0,0-1,0 0,1-1,-1 0,1-1,-1-1,3 1,37-5,-32-2</inkml:trace>
  <inkml:trace contextRef="#ctx0" brushRef="#br0" timeOffset="399.325">1722 43,'265'-43,"-166"48,-98-5,0 0,0 0,0 1,0-1,1 0,-1 1,0-1,0 1,0-1,0 1,0 0,0 0,0-1,0 1,0 0,-1 0,1 0,0 0,0 0,-1 0,1 0,-1 0,1 0,-1 0,1 0,-1 0,0 0,1 1,-1-1,0 0,0 0,0 0,0 1,0-1,0 0,0 0,0 0,-1 0,1 1,0-1,-1 0,1 0,-1 0,1 0,-1 0,1 0,-1 0,-42 48,34-40,-102 93,110-100,-1-1,1 1,-1 0,1 0,0 0,0 0,0 0,0 0,1 0,-1 0,0 0,1 0,0 0,-1 0,1 1,0-1,0 0,0 0,0 0,0 0,1 1,-1-1,1 0,-1 0,1 0,0 0,0 0,0 0,0 0,0 0,1 0,-1-1,0 1,1 0,-1-1,1 1,0-1,-1 1,1-1,0 0,0 0,0 0,0 0,0 0,0 0,0-1,0 1,0-1,0 1,1-1,0 0,31 5,0-1,0-2,0-2,0-1,0-2,47 0,-53 3,-4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29 791,'72'-17,"0"3,1 3,12 3,-13 18,-71-9,0 0,1-1,-1 1,0 0,1 0,-1 0,0 0,0 0,0 0,0 1,0-1,0 0,0 0,0 1,-1-1,1 0,0 1,-1-1,1 1,-1-1,0 1,1-1,-1 1,0-1,0 1,0-1,0 1,0 0,0-1,0 1,-1-1,1 1,0-1,-1 1,0-1,1 0,-1 1,0-1,1 0,-1 1,0-1,0 0,-1 1,-14 20,0-2,-1 0,-1-1,-1 0,0-2,-2 0,0-1,-12 6,8-4,23-17,0 0,-1 1,1-1,0 1,0 0,-1 0,1 0,1 0,-1 0,0 0,0 1,1-1,0 0,-1 1,1-1,0 1,0 0,0-1,1 1,-1 0,0 0,1-1,0 1,0 0,0 0,0 0,0-1,0 1,1 0,0 0,-1-1,1 1,0 0,0-1,0 1,1-1,-1 1,1-1,-1 0,1 1,0-1,0 0,0 0,0 0,0 0,0-1,0 1,1-1,-1 1,1-1,-1 0,1 0,0 0,1 1,10 1,0-1,1 0,-1-1,1 0,-1-1,1-1,-1-1,0 0,1 0,-1-1,0-1,0-1,-1 0,4-2,-2 2,10-3</inkml:trace>
  <inkml:trace contextRef="#ctx0" brushRef="#br0" timeOffset="-566.48">226 1,'-5'38,"-1"37,0 11,1-5,1-12,2-12,6-11,2-8,0-7,4-3,0-2,-2 0,3-5,0-6</inkml:trace>
  <inkml:trace contextRef="#ctx0" brushRef="#br0" timeOffset="-315.811">0 481,'39'0,"36"-5,10-1,1 0,-10 1,-13 2,-12 0,-11 2,-6 1,-5 5,-7 1</inkml:trace>
  <inkml:trace contextRef="#ctx0" brushRef="#br0" timeOffset="16688.028">988 143,'-49'235,"29"-108,-42 121,180-507,-77 179,67-109,-108 188,0 0,0 0,1 0,-1 0,0 0,1 0,-1 0,0 0,1 0,0 0,-1 0,1 1,-1-1,1 0,0 0,-1 1,1-1,0 0,0 1,0-1,0 1,-1-1,1 1,0-1,0 1,0 0,0 0,0-1,0 1,0 0,0 0,0 0,0 0,0 0,0 0,0 0,0 0,0 1,0-1,0 0,0 0,0 1,0-1,0 1,0-1,-1 1,1-1,0 1,0 0,0-1,-1 1,1 0,0-1,-1 1,1 0,-1 0,1 0,-1 0,1 0,-1-1,1 1,-1 0,0 0,0 0,1 1,4 15,0 0,-1 0,-1 1,-1-1,0 1,-1 0,-1 0,-1-1,-2 14,2 68,1-98,0 0,-1 1,1-1,0 1,0-1,0 1,0-1,0 1,1-1,-1 0,0 1,1-1,-1 1,0-1,1 0,0 1,-1-1,1 0,0 0,0 1,0-1,0 0,0 0,0 0,0 0,0 0,0 0,0 0,0-1,1 1,-1 0,0-1,1 1,-1-1,0 1,1-1,-1 0,1 1,-1-1,0 0,1 0,-1 0,1 0,-1 0,1 0,-1-1,1 1,-1 0,0-1,13-9,-1-1,0 0,-1-1,-1 0,0-1,0-1,-2 1,1-2,5-13,7-6,161-220,-183 253,0 0,0 1,0-1,1 1,-1-1,0 0,0 1,1-1,-1 1,0-1,1 0,-1 1,1-1,-1 1,1 0,-1-1,1 1,-1-1,1 1,-1 0,1-1,-1 1,1 0,0 0,-1-1,1 1,-1 0,1 0,0 0,-1 0,1 0,0 0,-1 0,1 0,0 0,-1 0,1 0,0 0,-1 0,1 1,0-1,-1 0,1 0,-1 1,1-1,-1 0,1 1,-1-1,1 1,-1-1,1 1,-1-1,1 1,-1-1,0 1,1-1,-1 1,0-1,1 1,-1 0,0-1,0 1,0 0,1-1,-1 1,0-1,0 1,0 0,1 54,-1-46,-3 54,1-24,1 0,2 0,1 0,8 35,4 10,-12-60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50,'-7'-14,"3"18,26 166,-9-24,-13-115,2 0,1 0,1-1,2 1,0-1,3 0,0-1,6 11,-14-37,0 0,0 0,0-1,0 1,0 0,1-1,-1 1,1-1,-1 0,1 1,0-1,0 0,0 0,0 0,0 0,1-1,-1 1,0-1,1 1,-1-1,1 0,0 0,-1 0,1 0,0 0,0 0,0-1,0 0,-1 1,1-1,0 0,0-1,0 1,0 0,0-1,-1 1,1-1,0 0,0 0,-1 0,1-1,-1 1,1 0,-1-1,1 0,-1 1,0-1,0 0,1-1,141-182,-143 184,0 0,-1 1,1-1,0 1,0-1,0 1,0 0,0-1,0 1,0 0,0 0,0-1,0 1,0 0,0 0,0 0,0 0,0 1,0-1,0 0,0 0,0 0,0 1,0-1,0 1,-1-1,1 0,0 1,0 0,0-1,0 1,-1-1,1 1,0 0,-1 0,1-1,0 1,-1 0,1 0,-1 0,1 0,-1 0,0 0,1 0,-1-1,0 1,1 1,13 47,37 92,-49-136,1-1,0 1,0-1,0 0,0 0,0-1,1 1,0-1,0 1,0-1,0 0,0-1,0 1,1-1,0 0,-1 0,1 0,0-1,0 1,0-1,0 0,0-1,0 1,0-1,0 0,0 0,0-1,2 0,6-4,1-1,-1 0,-1-2,0 1,0-1,0-1,-1 0,0-1,-1 0,0 0,0-1,-2-1,1 1,-1-1,-1-1,5-9,24-37,-3-2,-2 0,-3-2,-3-2,-3 0,8-40,-20 2,-23 120,7 1</inkml:trace>
  <inkml:trace contextRef="#ctx0" brushRef="#br0" timeOffset="365.695">1196 333,'-9'25,"1"1,1 0,0 0,3 0,0 1,1 0,2 0,1 0,1 5,-1-29,1 1,-1 0,1-1,0 1,0 0,0-1,0 1,1-1,-1 0,1 1,0-1,0 0,0 0,0 0,1 0,-1-1,1 1,0-1,0 1,0-1,0 0,0 0,0 0,0 0,1-1,-1 0,1 1,-1-1,1 0,0-1,-1 1,1-1,0 1,-1-1,1 0,0 0,-1-1,1 1,0-1,-1 0,1 0,-1 0,1 0,2-2,4 0,0-1,0 1,0-2,-1 1,0-1,0-1,0 0,-1 0,1-1,-2 0,1 0,-1-1,0 1,0-2,-1 1,0-1,-1 0,0 0,0-1,-1 1,0-1,-1 0,0 0,0 0,0-10,-1 14,-1 0,0-1,-1 1,0 0,1 0,-2 0,1 0,-1 0,0 0,0 0,-1 0,0 0,0 0,0 0,0 1,-1-1,0 1,-1-1,1 1,-1 0,0 1,0-1,0 1,-1 0,1 0,-1 0,0 0,0 1,-1 0,1 0,-6-2,3 2,-1 1,0 0,1 1,-1 0,0 0,0 1,0 0,0 0,0 1,0 0,0 1,1 0,-1 0,0 1,1 0,0 0,0 1,0 1,0-1,0 1,-2 3,-9 9</inkml:trace>
  <inkml:trace contextRef="#ctx0" brushRef="#br0" timeOffset="769.483">1733 417,'-8'18,"-2"2,1 1,1 0,0 0,2 1,1 0,0 0,-1 22,6-44,1 0,-1-1,0 1,0 0,1 0,-1-1,0 1,0 0,1 0,-1 0,0 0,1-1,-1 1,0 0,1 0,-1 0,0 0,1 0,-1 0,0 0,1 0,-1 0,0 0,1 0,-1 0,1 0,-1 0,0 0,0 1,1-1,-1 0,0 0,1 0,-1 0,0 1,1-1,-1 0,0 0,0 1,1-1,-1 0,0 0,0 1,0-1,1 0,-1 1,0-1,0 0,0 1,0-1,17-31,95-237,-112 268,1 1,-1 0,0-1,0 1,1 0,-1 0,1-1,-1 1,0-1,1 1,-1 0,1-1,-1 1,1-1,0 1,-1-1,1 0,0 1,-1-1,1 1,0-1,-1 0,1 0,0 1,0-1,-1 0,1 0,0 0,0 0,-1 0,1 0,0 0,0 0,-1 0,1 0,0-1,0 1,-1 0,1 0,0-1,-1 1,1 0,0-1,-1 1,1-1,-1 1,1-1,0 1,-1-1,1 1,-1-1,1 0,-1 1,0-1,1 0,-1 1,0-1,1 0,-1 1,0-1,0 0,0 0,0 1,1-1,1 19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9:5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1 604,'14'4,"0"-2,0 1,0-2,0 0,1-1,-1 0,0-1,1-1,-1 0,0-1,0 0,0-1,-1-1,1 0,-1-1,2-1,18-13,0 0,-2-3,0 0,-2-2,0-1,-2-1,-1-2,-1 0,16-27,46-48,76-64,-161 166,0-1,0 1,0 0,1 0,-1 0,1 0,-1 1,1-1,0 1,-1-1,1 1,0 0,0 0,0 0,0 1,0-1,0 1,0 0,0-1,0 1,1 1,-1-1,0 0,0 1,0-1,0 1,0 0,0 0,-1 0,1 1,0-1,0 1,-1-1,1 1,-1 0,1 0,-1 0,0 0,0 0,0 1,0-1,0 1,0 1,4 14,0 0,-1 1,-1 0,-1 0,-1 1,-1-1,0 0,-2 1,0-1,-1 0,-2 8,4-27,-4 46,-1-1,-3 0,-1 0,-3-1,-1 0,-3-1,-1-1,-2 0,-2-1,-1-2,-28 37,43-68,0 0,0 0,-1-1,0 0,0 0,-1-1,0 0,0 0,-1-1,1-1,-1 1,0-2,0 1,-1-1,1-1,-1 0,1 0,-1-1,0 0,1-1,-1 0,0-1,1 0,-1-1,1 0,-1-1,1 0,-6-2,9-2,0 0,1-1,-1 0,2 0,-1 0,1 0,0-1,1 0,0 0,0 0,1-1,0 1,1-1,0 0,1 1,0-1,0 0,1 0,0 0,1 0,0 0,0-1,3-16</inkml:trace>
  <inkml:trace contextRef="#ctx0" brushRef="#br0" timeOffset="353.517">1496 350,'-26'16,"0"1,2 2,0 0,1 1,0 1,2 1,1 1,1 1,1 1,1 1,-11 21,-17 74,44-117,0 0,1 0,0-1,0 1,0 0,0 0,1 0,-1-1,1 1,0 0,0-1,0 1,0-1,1 1,0-1,0 1,0-1,0 0,0 0,0 0,1 0,-1-1,1 1,0 0,0-1,0 0,0 0,0 0,1 0,-1 0,1-1,0 1,14 3,1-1,0-1,0 0,0-1,0-1,0-1,0-1,0 0,0-2,15-3,-19 4,0-1,-1 0,1 0,-1-2,0 0,0 0,-1-2,0 1,0-2,0 0,-1 0,0-1,-1 0,0-1,0-1,-1 0,-1 0,0-1,0 0,-1 0,0-1,-1 0,-1 0,0-1,-1 0,-1 0,1-3,-4 9,1 1,-2 0,1 0,-1-1,0 1,-1 0,0-1,0 1,0 0,-1 0,0 0,0 0,-1 0,0 0,0 0,-1 1,0 0,0 0,0 0,-1 0,0 1,0-1,0 1,-5-3,1 1,-1 0,0 1,-1 1,1 0,-1 0,0 1,0 0,0 1,-7-1,-8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2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32,'-43'174,"7"2,8 2,1 90,22-183,5-59,-1 0,-1 0,-2 0,0 0,-2 0,-2 2,5-22,1-8</inkml:trace>
  <inkml:trace contextRef="#ctx0" brushRef="#br0" timeOffset="283.417">1 145,'48'-5,"59"-7,26-5,4 0,-11-3,-17 3,-18 5,-15-2,-15 2,-14 4,-10 2,-6 3,-3 1,-8 7,-6 6,-5 7,-5 0</inkml:trace>
  <inkml:trace contextRef="#ctx0" brushRef="#br0" timeOffset="580.97">876 567,'72'-5,"29"-6,6-1,-10 1,-16 3,-18 2,-15 3,-10 2,-12 5,-10 2</inkml:trace>
  <inkml:trace contextRef="#ctx0" brushRef="#br0" timeOffset="836.915">1045 906,'43'-5,"34"-6,13-1,-4 1,-7 2,-12-1,-12 0,-12 3,-12 1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17,'3'0,"48"-7,0 1,1 3,0 2,31 5,-79-5,0 1,0 0,0 0,0 0,-1 0,1 1,0-1,0 1,0 0,0 0,-1 1,1-1,0 1,-1 0,1 0,-1 0,0 0,0 1,0-1,0 1,0 0,0-1,-1 1,1 1,-1-1,0 0,0 1,0-1,0 1,-1-1,0 1,1 0,-1 0,-1-1,1 1,0 0,-1 0,0 0,0 0,0 0,0 0,-1 0,0 0,0 1,-6 10,-1-1,-1 0,0 0,-1-1,0-1,-1 1,-1-2,0 1,-11 7,-27 28,28-24,11-13,1 1,0 0,0 1,1 0,0 0,1 1,-6 13,14-23,0-1,0 1,0-1,1 1,-1-1,1 1,0-1,0 1,0-1,0 1,0-1,0 0,0 0,1 0,-1 1,1-1,0-1,-1 1,1 0,0 0,0-1,0 1,0-1,1 1,-1-1,0 0,1 0,-1 0,0 0,1-1,-1 1,1-1,-1 1,1-1,0 0,-1 0,1 0,-1 0,1 0,-1-1,1 1,-1-1,1 0,-1 1,2-2,139-49,-125 41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79,'38'-4,"32"-8,14 0,-3-4,-10 1,-12 4,-17 3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6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51,'11'-7,"0"1,0 0,0 0,1 1,0 1,0 0,0 1,0 0,1 1,-1 0,1 1,-1 0,1 1,0 0,-1 1,8 2,-19-3,1 1,0-1,-1 1,1-1,0 1,-1 0,1 0,-1 0,1 0,-1 0,0 0,1 0,-1 0,0 1,0-1,0 0,0 1,0-1,0 1,0-1,0 1,0-1,-1 1,1 0,-1-1,1 1,-1 0,0 0,0-1,1 1,-1 0,0 0,-1-1,1 1,0 0,0 0,-1-1,1 1,-1 0,0-1,1 1,-1-1,0 1,-43 69,42-67,-85 100,86-103,0 0,0 0,0 1,0-1,0 0,0 1,1-1,-1 0,1 1,-1-1,1 1,-1-1,1 1,0 0,-1-1,1 1,0-1,0 1,0-1,1 1,-1 0,0-1,0 1,1-1,-1 1,1-1,0 1,-1-1,1 0,0 1,0-1,0 0,0 1,0-1,0 0,0 0,0 0,0 0,0 0,1 0,-1 0,0-1,1 1,-1 0,1-1,-1 1,1-1,-1 1,1-1,-1 0,1 0,0 1,-1-1,1 0,-1 0,1-1,-1 1,230-23,-207 28</inkml:trace>
  <inkml:trace contextRef="#ctx0" brushRef="#br0" timeOffset="351.065">537 502,'28'5,"30"1,8 0,-1-1,-7-2,-9 0,-7-2,-7-1,-5 0,-1 0,-2 0,-1-1,1 1,0 0,-4-5,-7-1</inkml:trace>
  <inkml:trace contextRef="#ctx0" brushRef="#br0" timeOffset="599.887">762 248,'0'34,"0"30,0 14,0-2,0-9,0-11,0-10,5-8,1-6,0-3,-1-2,-1-6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5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1 622,'297'-367,"-205"270,-90 97,-1 0,1 0,-1 0,1 0,-1 0,1 0,-1 0,0 1,1-1,-1 1,1-1,-1 1,0-1,1 1,-1 0,0 0,1-1,-1 1,0 0,0 0,0 0,0 1,0-1,0 0,0 0,0 0,-1 1,1-1,0 0,-1 1,1-1,-1 1,1-1,-1 0,0 1,0-1,1 1,-1-1,0 1,0-1,-1 1,1-1,0 1,0-1,-1 1,1-1,-1 1,1-1,-1 0,0 1,1-1,-1 0,0 1,0-1,-3 16,-9 65,13-80,0 0,0 0,1 0,-1 0,0 0,1 0,-1 0,1-1,-1 1,1 0,0 0,0-1,0 1,0 0,0-1,0 1,0-1,1 1,-1-1,1 1,-1-1,1 0,-1 0,1 0,0 0,-1 0,1 0,0-1,0 1,0 0,-1-1,1 1,0-1,0 0,0 0,0 0,0 0,1 0,6-2,0-1,1 0,-1 0,0-1,-1 0,1-1,-1 0,0 0,0-1,0 0,-1 0,0-1,0 0,0 0,-1 0,0-1,2-5,18-16,121-140,-146 168,-1 0,1 0,-1 0,0 0,1 0,0 1,-1-1,1 0,0 0,-1 0,1 1,0-1,0 0,-1 1,1-1,0 1,0-1,0 1,0-1,0 1,0 0,0-1,0 1,0 0,0 0,0 0,0-1,0 1,0 0,0 1,0-1,0 0,0 0,0 0,0 1,0-1,0 0,0 1,0-1,0 1,0-1,0 1,-1-1,1 1,0 0,0-1,-1 1,1 0,0 0,-1 0,1-1,0 1,-1 0,0 0,1 0,-1 0,1 0,-1 0,6 163,-8-107,0-45,1-1,0 0,1 1,0-1,1 0,0 1,1-1,0 0,1 0,0 0,0 0,1-1,1 1,0-1,1 0,-1 0,2-1,-1 0,1 0,1 0,5 4,-11-11,1-1,0 1,0 0,0-1,0 1,0-1,1 0,-1 0,0 0,0-1,1 1,-1-1,1 0,-1 0,0 0,1 0,-1 0,1-1,-1 1,0-1,0 0,1 0,-1-1,0 1,2-1,12-10</inkml:trace>
  <inkml:trace contextRef="#ctx0" brushRef="#br0" timeOffset="353.188">1270 1,'-3'44,"1"1,2 0,2-1,3 1,1-1,11 42,-13-67,1-1,1 1,0-1,1-1,1 1,1-1,0-1,1 1,8 8,-17-24,0 0,0 1,-1-1,1 0,0 0,0 1,1-1,-1 0,0 0,0 0,0-1,1 1,-1 0,0 0,1-1,-1 1,1 0,-1-1,1 0,-1 1,1-1,-1 0,1 0,-1 0,1 0,0 0,-1 0,1 0,-1 0,1-1,-1 1,1-1,-1 1,1-1,-1 1,0-1,1 0,-1 0,0 0,1 0,-1 0,0 0,0 0,0 0,0 0,0 0,0-1,0 1,0-1,30-74,-30 73,71-225,3 35,-67 176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4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0,'0'19,"0"31,0 16,0 2,0-7,0-7,0-5,0-5,0-5,0-5,0-3,0-2,0-2,0-5</inkml:trace>
  <inkml:trace contextRef="#ctx0" brushRef="#br0" timeOffset="240.083">1 650,'43'-5,"34"-6,8-2,-6-3,-10 2,-14 2,-10 4,-13 8,-8 3,-7 2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14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246 114,'-20'7,"0"0,1 2,0 0,0 2,1 0,1 1,0 0,0 2,2 0,-1 0,2 2,-10 12,22-24,0 0,1 0,-1 1,1-1,0 0,1 0,-1 1,1-1,-1 0,1 1,0-1,1 1,-1-1,1 0,0 0,0 1,0-1,1 0,0 0,-1 0,1 0,1 0,-1-1,0 1,1 0,0-1,0 0,0 0,0 0,0 0,1 0,-1-1,1 1,0-1,0 0,0 0,0-1,0 1,0-1,0 0,1 0,-1 0,0 0,1-1,0 0,12 3,1 0,-1-2,1 0,-1-1,1-1,-1 0,1-2,-1 0,0-1,3-1,-2-2</inkml:trace>
  <inkml:trace contextRef="#ctx0" brushRef="#br0" timeOffset="366.02">782 57,'-21'24,"0"0,1 1,2 1,0 1,2 1,1 0,2 1,-11 30,23-57,0 0,0 0,0 0,1 0,-1 1,1-1,-1 0,1 0,0 1,0-1,0 0,0 0,0 1,0-1,0 0,1 1,-1-1,1 0,0 0,0 0,0 0,0 0,0 0,0 0,0 0,1 0,-1 0,1 0,-1-1,1 1,0-1,0 1,-1-1,1 0,0 0,0 1,0-1,1-1,-1 1,0 0,0 0,0-1,1 0,-1 1,2-1,10-2,0 0,0-1,0 0,0-2,-1 1,0-2,0 1,0-2,-1 0,1 0,-2-2,1 1,2-4,-5 6,-1 0,0 0,0-1,-1 0,0 0,0-1,0 0,-1 0,-1-1,1 1,-1-1,-1 0,0-1,0 1,0-1,-2 0,1 0,-1 0,0 0,-1 0,-1 0,1 0,-1-1,-1 1,0 0,-1-2,-27-23,11 29</inkml:trace>
  <inkml:trace contextRef="#ctx0" brushRef="#br0" timeOffset="814.615">923 424,'279'-266,"-279"265,48-35,-47 35,-1 1,1-1,0 0,0 1,0 0,1-1,-1 1,0 0,0-1,0 1,0 0,0 0,0 0,0 0,0 0,0 0,1 0,-1 0,0 1,0-1,0 0,0 1,0-1,0 0,0 1,0-1,0 1,0 0,0-1,0 1,-1 0,1 0,0-1,0 1,-1 0,1 0,0 0,-1 0,1 0,-1 0,1 0,-1 0,0 0,1 0,-1 0,0 0,0 0,0 1,5 18,-6-17,1 0,0 1,0-1,0 0,0 0,0 0,1 0,-1 0,1 1,0-1,0 0,0-1,1 1,-1 0,1 0,-1 0,1-1,0 1,0-1,0 1,0-1,0 0,1 0,-1 0,1 0,-1 0,1-1,0 1,0-1,0 0,0 0,0 0,0 0,0 0,0 0,0-1,0 0,1 1,147-81,20-6,-169 85,-1 1,1-1,-1 0,0 1,1-1,-1 1,1-1,0 1,-1 0,1 0,-1 0,1 0,-1 0,1 0,0 0,-1 0,1 0,-1 1,1-1,-1 1,1-1,-1 1,0 0,1-1,-1 1,0 0,1 0,-1 0,0 0,0 0,0 0,0 0,0 1,0-1,0 0,0 0,0 1,10 60,-7-24,5-13,2-5</inkml:trace>
  <inkml:trace contextRef="#ctx0" brushRef="#br0" timeOffset="1098.129">1911 256,'29'3,"0"-1,0-2,0 0,0-2,0-1,0-2,-1 0,1-2,-1-1,-1-2,11-5,-30 11,0 0,0-1,-1 0,0-1,0 1,0-2,-1 1,1-1,-2 1,6-8,-10 12,1 0,0-1,-1 1,0 0,1 0,-1-1,0 1,0-1,0 1,-1-1,1 1,-1-1,1 0,-1 1,0-1,0 0,0 1,0-1,0 1,-1-1,1 0,-1 1,0-1,0 1,0-1,0 1,0-1,0 1,-1 0,1 0,-1 0,0 0,1 0,-1 0,0 0,0 0,-2-1,-5-1,1 0,-1 1,0 0,0 0,0 1,0 0,0 1,0 0,-1 0,1 1,0 0,-1 1,1 0,0 1,0-1,0 2,0-1,0 1,0 1,0 0,-3 1,1 1,-1 0,1 1,0 0,0 1,1 0,0 1,1 0,-1 0,2 1,0 0,0 1,0 0,2 0,-1 1,1 0,1 0,0 0,1 0,-3 13,8-20,-1 0,1 0,0 0,0 0,1-1,-1 1,1 0,0 0,0-1,1 1,-1-1,1 0,0 0,0 0,1 0,-1 0,1-1,-1 0,1 1,0-1,1-1,-1 1,0 0,1-1,-1 0,1 0,0-1,0 1,0-1,0 0,0 0,0-1,1 1,18 3</inkml:trace>
  <inkml:trace contextRef="#ctx0" brushRef="#br0" timeOffset="1400.128">3012 1,'-37'4,"0"3,1 1,0 2,1 1,0 2,1 1,-7 5,37-18,1 0,0-1,-1 1,1 1,0-1,0 0,0 1,0-1,0 1,0 0,1 0,-1 0,1 1,-1-1,1 1,0-1,0 1,0 0,0-1,0 1,1 0,-1 0,1 0,0 1,0-1,0 0,0 0,0 1,1-1,-1 0,1 1,0-1,0 1,1-1,-1 0,1 1,-1-1,1 0,0 0,0 1,1-1,-1 0,1 0,0 1,70 40,-66-42,1 0,-1 1,-1-1,1 1,0 0,-1 1,1-1,-1 1,0 0,0 0,-1 1,1-1,-1 1,0 0,0 1,-1-1,1 1,-1-1,0 1,-1 0,1 1,-2-4,-1 1,0-1,0 0,0 0,0 0,0 0,-1 0,1 0,-1 0,0 0,0 0,0 0,0-1,0 1,-1 0,1-1,-1 1,0 0,1-1,-1 0,-1 1,1-1,0 0,0 0,-1-1,1 1,-1 0,0-1,-2 2,-92 28,71-25,-32 8,33-9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1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0,'11'63,"-2"0,-4 0,-2 1,-3 18,0-29,1 5,-3 0,-2 0,-8 35,12-91,-5 67,5-68,0 0,0 1,1-1,-1 0,0 1,1-1,-1 0,1 0,0 1,-1-1,1 0,0 0,0 0,0 0,0 0,0 0,0 0,0 0,0 0,0-1,0 1,0 0,0-1,1 1,-1-1,0 1,0-1,1 0,-1 1,0-1,1 0,-1 0,0 0,1 0,-1 0,0 0,1 0,-1 0,0-1,1 1,-1-1,0 1,1-1,-1 1,0-1,0 0,1 0,270-136,-259 130,1 1,0 1,0 0,1 1,0 0,-1 1,1 1,0 1,0 0,0 1,1 0,-1 1,0 1,2 1,-12 0,-1 1,0 0,1 0,-2 0,1 0,0 1,-1-1,0 1,0 0,0 0,-1 0,1 0,-1 1,0-1,-1 1,1-1,-1 1,-1 0,1-1,-1 1,1 0,-2-1,1 1,-1 0,0 0,0-1,0 1,-2 4,0 1,1-1,-1 0,0 0,-1 0,0 0,-1-1,0 1,-1-1,1-1,-2 1,1-1,-1 0,-1 0,1-1,-1 0,-3 2,-148 87,150-90,0-2,0 1,-1-1,1-1,-1 0,0 0,0-1,0 0,0 0,0-2,-1 1,1-1,0 0,0-1,-1 0,1-1,0 0,0-1,-1-1,8 1,0 0,1-1,0 1,-1-1,1 0,1 0,-1 0,0 0,1 0,0 0,0 0,0 0,1 0,-1-1,1 1,0 0,0 0,1-1,-1 1,1 0,0 0,0 0,0 0,1 0,-1 0,1 0,0 0,0 0,0 1,2-2,7-21</inkml:trace>
  <inkml:trace contextRef="#ctx0" brushRef="#br0" timeOffset="431.35">735 678,'18'5,"0"1,1-2,0 0,-1-2,1 0,0-1,0-1,0 0,0-2,0 0,0-1,0-1,7-3,-15 4,0-1,0 0,-1-1,1 0,-1 0,-1-1,1 0,-1-1,0 0,0-1,-1 0,0 0,-1-1,1 0,-2 0,1 0,-1-1,-1 0,4-8,-9 16,1-1,-1 0,1 1,-1-1,0 1,0-1,0 0,0 1,0-1,-1 1,1-1,-1 0,0 1,0-1,0 1,0 0,0-1,0 1,-1 0,1-1,-1 1,1 0,-1 0,0 0,0 1,0-1,0 0,0 1,0-1,-1 1,1 0,0 0,-1 0,1 0,-2-1,-4 0,1 0,-1 0,0 1,0-1,0 2,1-1,-1 1,0 0,0 1,0 0,-4 1,-8 2,1 2,0 0,1 1,-1 0,2 2,-1 0,1 1,0 1,-14 12,24-17,-1 1,1 0,0 0,1 1,0-1,0 2,0-1,1 0,1 1,-1 0,1 0,1 1,0-1,0 1,1-1,0 1,1 0,0 0,0 0,1 5,0-9,1 0,0 0,0-1,0 1,1 0,-1-1,1 1,1-1,-1 0,1 1,0-1,0 0,0-1,1 1,0-1,0 1,0-1,0 0,1 0,-1-1,1 0,0 0,0 0,0 0,1-1,0 1,9 3,1-1,1-1,-1 0,0-1,1-1,0 0,-1-2,10 0,145-22,-151 17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8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311 112,'0'34,"-5"35,-1 10,0-3,1-10,1-6,2-9,1-8,0-7,1-4,0-4,6-5,0-8</inkml:trace>
  <inkml:trace contextRef="#ctx0" brushRef="#br0" timeOffset="246.978">1 649,'43'5,"34"1,8 0,-6-1,-11-1,-12-2,-11-1,-14 4,-6 2,-8 3,-7 1</inkml:trace>
  <inkml:trace contextRef="#ctx0" brushRef="#br0" timeOffset="617.9">56 931,'286'1,"-212"15,-72-16,-1 1,1 0,-1 0,1-1,-1 1,1 0,-1 0,1 0,-1 1,0-1,0 0,1 0,-1 1,0-1,0 1,0-1,-1 1,1-1,0 1,0 0,-1-1,1 1,-1 0,0-1,1 1,-1 0,0 0,0-1,0 1,0 0,0 0,-1-1,1 1,0 0,-1-1,0 1,1 0,-1-1,0 1,0 1,-8 11,-1 0,0 0,0-1,-1 0,-1 0,0-2,-1 1,0-2,-5 3,-81 83,97-95,0 1,0 0,1 0,-1-1,1 1,-1 0,1 0,0 0,0 0,0 1,0-1,0 0,0 0,1 1,-1-1,1 0,0 1,-1-1,1 0,0 1,0-1,1 1,-1-1,0 0,1 1,0-1,-1 0,1 0,0 1,0-1,0 0,0 0,1 0,-1 0,0 0,1 0,0-1,-1 1,1 0,0-1,0 1,0-1,1 1,12 2,0-1,0-1,1 0,-1 0,1-2,0 0,-1-1,11-2,21 0,-31 2,0-1,0 0,0-1,-1-1,1-1,-1 0,0-1,-1 0,1-1,-1-1,5-5,-1 2</inkml:trace>
  <inkml:trace contextRef="#ctx0" brushRef="#br0" timeOffset="865.843">1327 508,'0'43,"-5"34,-1 8,0-6,1-10,2-14,0-10,2-8,1-6,0-4,-5-1,-1-10,0-7</inkml:trace>
  <inkml:trace contextRef="#ctx0" brushRef="#br0" timeOffset="1129.029">903 395,'559'27,"-263"-47,-231 21,-63-1,-1 0,0 0,1 1,-1-1,0 0,0 0,0 1,1-1,-1 1,0-1,0 1,0 0,0-1,0 1,0 0,0 0,0 0,0 0,0 0,0 0,-1 0,1 0,0 0,-1 0,1 0,-1 0,1 0,-1 1,1-1,-1 0,0 0,0 1,0-1,1 0,-1 0,-1 1,1-1,0 0,0 0,0 1,0-1,-1 0,1 0,-1 1,1-1,-1 0,0 1,-8 16,-2-2</inkml:trace>
  <inkml:trace contextRef="#ctx0" brushRef="#br0" timeOffset="1379.337">960 1100,'43'-5,"34"-6,13-1,-4 1,-12 3,-13 2,-8 3,-8-3,-7-1,-5 1,-3 1,-7 2</inkml:trace>
  <inkml:trace contextRef="#ctx0" brushRef="#br0" timeOffset="1628.538">1073 0,'43'15,"38"4,16-1,0-4,-7-3,-9-5,-8-2,-8-3,-9-1,-5 0,-12-1</inkml:trace>
  <inkml:trace contextRef="#ctx0" brushRef="#br0" timeOffset="4000.372">1948 1129,'92'-61,"-3"-4,-2-4,-3-4,25-33,-97 94,-1 3,-1-1,0 0,-1-1,0 0,-1 0,0-1,-1 0,4-9,-11 20,1 0,-1 1,1-1,-1 0,0 1,1-1,-1 0,0 1,0-1,0 0,0 0,1 1,-1-1,0 0,0 0,0 1,0-1,0 0,-1 1,1-1,0 0,0 0,0 1,-1-1,1 0,0 1,-1-1,1 0,-1 1,1-1,-1 1,1-1,-1 0,1 1,-1-1,1 1,-1 0,1-1,-1 1,0-1,1 1,-1 0,0 0,0-1,1 1,-1 0,0 0,1 0,-1 0,0 0,0 0,1 0,-1 0,0 0,0 0,1 0,-1 0,0 1,0-1,1 0,-45 18,33-10,0 1,1 0,0 0,1 1,0 1,0 0,1 0,0 1,1 0,1 0,0 1,0 0,1 0,1 1,0-1,1 1,1 0,0 1,-1 10,4-21,1 0,-1 0,1 1,-1-1,1 0,0 0,1 0,-1 0,1 0,-1 0,1 0,1 0,-1-1,0 1,1-1,0 0,0 0,0 0,0 0,0 0,0 0,1-1,0 0,-1 1,1-1,0-1,0 1,0 0,0-1,0 0,0 0,0 0,2-1,8 3,1-2,-1 0,0 0,0-2,0 1,1-2,-1 0,0-1,8-2,12-5,-1-1,0-1,0-2,-1-1,-1-2,-1-1,0-1,-1-2,-2-1,13-13,-13 10,-15 15,-1 0,0 0,-1-1,0-1,-1 1,0-2,-1 1,-1-1,0 0,1-4,-7 16,0-1,-1 1,1 0,-1-1,1 1,-1 0,0-1,0 1,0-1,0 1,0-1,0 1,0 0,0-1,0 1,0-1,-1 1,1 0,-1-1,1 1,-1 0,1-1,-1 1,0 0,0 0,0-1,0 1,0 0,0 0,0 0,0 0,0 0,0 1,0-1,0 0,-1 0,1 1,0-1,-1 1,1-1,0 1,-1 0,1-1,-2 1,-63 10,53-4,1 0,1 2,-1-1,1 1,0 1,1 0,0 1,1 0,0 0,0 1,1 0,0 1,1-1,1 2,0-1,0 1,1-1,1 2,0-1,1 0,-1 10,4-19,0 0,1-1,-1 1,1 0,0-1,0 1,0-1,1 1,-1-1,1 0,0 1,0-1,0 0,0 0,0 0,1-1,-1 1,1 0,0-1,0 0,0 0,0 0,0 0,1 0,-1 0,0-1,1 0,-1 0,1 0,-1 0,1 0,0-1,1 1,126-2,-103-4,-1 0,1-3,-1 0,0-2,-1 0,0-2,-1-1,-1-1,0-1,0-1,-2-1,0-1,-1-1,-1-1,-1-1,0-1,-1-1,-16 22,-1-1,1 1,0-1,-1 0,1 0,-1 0,0 0,1 0,-1 0,0 0,0 0,0 0,-1-1,1 1,0 0,-1-1,0 1,1 0,-1-1,0 1,0 0,0-1,-1 1,1-1,-1 1,1 0,-1 0,0-1,1 1,-1 0,0 0,-1 0,-2 3,0 0,0 0,0 1,0 0,0 0,0 0,0 0,0 0,1 1,-1 0,1 0,0 0,0 0,0 0,0 0,1 1,-1 0,1-1,0 1,0 0,0 0,-1 3,2-4,-5 7,0 0,1 0,0 0,1 0,0 1,1 0,0-1,1 1,0 0,0 1,2-1,-1 0,1 0,1 0,0 1,0-1,1 0,1 0,0 0,0-1,1 1,1-1,-1 0,2 0,-1 0,1-1,3 3,-5-8,0 0,1 0,0 0,-1 0,1-1,1 0,-1 0,0 0,1-1,-1 0,1 0,0 0,0-1,0 1,0-2,0 1,0 0,0-1,0 0,0-1,0 0,0 1,0-2,0 1,-1-1,1 0,0 0,-1 0,1-1,-1 0,0 0,0 0,0-1,3-3,11-9</inkml:trace>
  <inkml:trace contextRef="#ctx0" brushRef="#br0" timeOffset="4345.98">3585 254,'42'-1,"-26"0,0 0,0 1,0 0,-1 1,1 1,0 1,-1 0,1 1,-1 0,8 5,-21-8,1 0,-1 1,0 0,0-1,1 1,-1 0,0 0,-1 0,1 0,0 0,-1 0,1 1,-1-1,1 1,-1-1,0 1,0-1,0 1,-1 0,1-1,-1 1,1 0,-1 0,0-1,0 1,0 0,0 0,-1-1,1 1,-1 0,0-1,1 1,-1 0,0-1,-2 3,-52 84,52-85,-33 71,35-73,1 0,0 0,-1 0,1 0,0 0,1 1,-1-1,0 0,1 0,-1 0,1 0,-1 0,1 0,0 0,0 0,0 0,0-1,0 1,1 0,-1-1,0 1,1-1,-1 1,1-1,-1 1,1-1,0 0,0 0,0 0,0 0,-1 0,1 0,0-1,0 1,1-1,-1 1,1-1,11 2,0 0,0-1,0-1,0 0,1-1,-1 0,0-1,0-1,12-4,19-2,-20 4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24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113 139,'-3'-2,"0"1,0 0,0 0,0 0,0 0,-1 1,1 0,0-1,-1 1,1 0,0 0,-1 1,1-1,0 1,0 0,-1-1,1 2,0-1,0 0,0 0,0 1,0 0,1 0,-1 0,0 0,1 0,-1 0,1 0,0 1,0-1,0 1,0 0,0 0,0 0,1 0,0 0,-1 0,1 0,0 0,0 0,0 3,0 1,-1 0,1 1,1-1,-1 0,1 0,1 1,-1-1,1 0,0 1,1-1,0 0,0 0,0 0,3 4,-4-8,1-1,-1 1,1 0,-1 0,1-1,0 1,0-1,0 0,0 1,0-1,1 0,-1 0,1-1,-1 1,1 0,0-1,0 0,0 1,-1-1,1 0,0-1,0 1,1 0,-1-1,0 0,0 1,0-1,0-1,0 1,0 0,0-1,0 1,0-1,0 0,1 0,8-5,-1 0,0-1,0-1,0 1,-1-1,0-1,-1 0,0-1,0 1,-1-2,0 1,-1-1,0 0,-1-1,0 1,-1-1,0-1,-1 1,-1 0,2-6,-4 16,0 0,0-1,-1 1,1 0,0 0,-1 0,1-1,-1 1,0 0,0-1,0 1,0 0,0 0,0-1,0 1,-1 0,1-1,-1 1,0 0,0 0,0 0,0 0,0 0,0 0,0 0,-1 0,1 0,-1 0,1 1,-1-1,0 1,0-1,0 1,1 0,-1-1,0 1,-1 0,1 0,0 1,0-1,0 0,-1 1,1-1,0 1,0 0,-3 0,-15 7,2 4</inkml:trace>
  <inkml:trace contextRef="#ctx0" brushRef="#br0" timeOffset="859.438">565 82,'-5'2,"0"0,1 1,-1-1,1 1,0 0,0 0,0 0,0 1,0-1,1 1,-1 0,1 0,0 0,-2 4,0-1,-12 17,1 0,1 2,1-1,1 2,-7 24,16-34,12-18,15-25,129-202,-117 155,-29 111,-5-28,-1-1,1 0,0 1,1-1,0 0,1 0,-1 0,2-1,-1 1,1-1,1 1,0-1,0 0,0-1,1 1,0-1,0-1,1 1,0-1,0 0,1 0,6 3,-12-7,1-1,0 0,0 1,0-1,0 0,0-1,0 1,0-1,0 1,1-1,-1 0,0 0,0 0,0 0,0-1,0 1,0-1,1 0,-1 0,-1 0,1 0,0-1,0 1,0-1,-1 1,1-1,-1 0,1 0,-1-1,0 1,0 0,0-1,1 0,57-92,-39 6,-19 64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2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593 110,'-25'260,"-29"168,50-388,3-22,0 1,-2-1,0 0,-1 0,-1 0,0-1,-2 3,-3-3</inkml:trace>
  <inkml:trace contextRef="#ctx0" brushRef="#br0" timeOffset="299.837">1 110,'44'-18,"2"2,0 2,1 2,0 2,0 2,4 2,-29 3,70-9,-1 5,1 3,0 5,66 9,97 23,-138-16,-94-11</inkml:trace>
  <inkml:trace contextRef="#ctx0" brushRef="#br0" timeOffset="666.353">1270 308,'43'-5,"34"-1,13 0,-4 1,-7 1,-12 2,-12 1,-7 0,-6 1,-5 1,-5-1,-3 0,-1 0,-1 0,-5 1</inkml:trace>
  <inkml:trace contextRef="#ctx0" brushRef="#br0" timeOffset="913.348">1383 590,'43'-5,"34"-1,13 0,-4-4,-12 0,-8 2,-12 2,-9 2,-8 2,-5 1,-9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27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0,'-13'39,"-2"-3,2 1,2 0,1 1,1 1,3 0,1 0,2 0,1 0,3 6,39 110,-32-137</inkml:trace>
  <inkml:trace contextRef="#ctx0" brushRef="#br0" timeOffset="500.94">0 621,'341'-1,"-117"-27,-224 29,-1-1,1 0,-1 1,1-1,-1 1,1-1,-1 1,1-1,0 1,-1-1,1 1,0-1,-1 1,1-1,0 1,0 0,0-1,0 1,-1-1,1 1,0 0,0-1,0 1,0 0,0-1,1 1,-1-1,0 1,0 0,0-1,0 1,1-1,-1 1,0-1,1 1,-1-1,0 1,1-1,-1 1,0-1,1 1,-1-1,1 1,-1-1,1 0,-1 1,1-1,-1 0,1 1,0-1,-1 0,1 0,-1 0,1 0,0 1,-1-1,1 0,0 0,-13 10</inkml:trace>
  <inkml:trace contextRef="#ctx0" brushRef="#br0" timeOffset="1367.36">169 875,'14'-13,"1"1,1 1,0 0,0 1,1 0,1 2,-1 0,1 1,1 1,-1 0,1 2,0 0,0 1,0 1,0 1,1 0,-1 2,3 0,-19-1,1 0,-1 1,1-1,-1 0,0 1,1 0,-1 0,0 0,1 0,-1 1,0-1,0 1,0 0,0 0,0 0,-1 0,1 1,-1-1,1 1,-1-1,0 1,0 0,0 0,0 0,0 0,-1 0,1 0,-1 0,0 1,0-1,0 0,-1 1,1-1,-1 1,0-1,0 1,0-1,0 1,0-1,-1 0,0 1,0-1,0 1,0-1,0 1,-8 15,0 0,-2-1,0 0,0-1,-2 0,0-1,-1 0,-1-1,0-1,-16 12,-6 9,-117 123,148-153,1 0,-1 0,1 1,1 0,-1-1,1 2,0-1,1 0,-1 1,1 0,0-1,1 1,0 0,0 1,0-1,1 0,0 0,1 1,-1-1,2 6,2-9,1 0,0-1,-1 1,1-1,1 0,-1 0,0 0,1 0,0-1,-1 0,1 0,0 0,0-1,0 0,0 1,0-2,1 1,-1-1,0 1,0-2,0 1,1 0,-1-1,1 0,3 1,136-27,-110 11,-29 8</inkml:trace>
  <inkml:trace contextRef="#ctx0" brushRef="#br0" timeOffset="3738.237">846 1156,'37'-44,"134"-255,-4 3,-166 296,-1 0,0 1,0-1,0 1,0-1,1 1,-1-1,0 0,0 1,1-1,-1 0,0 1,0-1,1 0,-1 1,1-1,-1 0,0 0,1 1,-1-1,1 0,-1 0,0 0,1 1,-1-1,1 0,-1 0,1 0,-1 0,1 0,-1 0,0 0,1 0,-1 0,1 0,-1 0,1 0,-1-1,1 1,-1 0,0 0,1 0,-1-1,1 1,-1 0,0 0,1-1,-1 1,0 0,1-1,-1 1,0 0,1-1,-1 1,0 0,0-1,0 1,1-1,-1 1,0-1,0 1,0-1,0 1,0 0,0-1,0 1,0-1,0 1,0-1,3 40,-3-35,-3 288,3-290,-1 0,1 0,0 0,0 0,0 0,-1 0,2 0,-1 0,0 0,0 0,1 0,-1 0,1 0,0 0,-1 0,1-1,0 1,0 0,0 0,0-1,0 1,1-1,-1 1,0-1,1 1,-1-1,1 0,0 0,-1 0,1 0,0 0,0 0,0 0,-1-1,1 1,0 0,0-1,0 0,0 1,0-1,0 0,0 0,0 0,0 0,0-1,0 1,0 0,0-1,0 1,0-1,-1 0,1 0,0 0,0 0,0 0,96-90,19-46,-102 122,-6 4,1 0,0 1,1 0,0 1,1 0,0 1,0 0,1 1,5-3,-15 11,0 0,0 0,0 0,0 0,0 1,0-1,0 1,0 0,0 0,-1 0,1 0,-1 0,1 0,-1 1,0-1,0 1,0 0,0 0,0-1,-1 1,0 0,1 0,-1 1,0-1,0 0,-1 0,1 0,-1 1,1-1,-1 0,0 1,0-1,-1 3,3 306,-2-285,0-3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3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34,'243'-28,"-240"27,0 0,0 0,0 1,0-1,-1 0,1 1,0 0,0 0,0 0,0 0,0 0,0 0,0 1,0-1,0 1,0 0,0 0,-1 0,1 0,0 1,-1-1,1 1,-1 0,1-1,-1 1,0 0,0 0,0 1,0-1,0 0,0 1,-1-1,1 1,-1-1,0 1,1 0,-1 0,0 0,-1-1,1 1,0 3,-4 2,-1 0,0 0,0 0,-1-1,1 1,-2-1,1 0,-1-1,0 1,0-1,-1 0,0-1,0 0,0 0,-1 0,1-1,-8 3,-3 4,17-11,0 0,0 0,0 0,1 0,-1 1,0-1,0 0,0 0,0 1,1-1,-1 1,0-1,0 0,1 1,-1-1,0 1,1 0,-1-1,0 1,1-1,-1 1,1 0,-1 0,1-1,-1 1,1 0,0 0,-1 0,1-1,0 1,0 0,-1 0,1 0,0 0,0-1,0 1,0 0,0 0,0 0,1 0,-1 0,0 0,0-1,0 1,1 0,-1 0,1 0,-1-1,0 1,1 0,-1-1,1 1,0 0,-1-1,1 1,0 0,-1-1,1 1,0-1,-1 1,1-1,0 0,0 1,143 6,-95-9,66 1,-91 1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74,'33'-14,"-8"3,0 1,0 1,1 2,0 0,0 1,19 0,-44 5,0 0,1 1,-1-1,0 1,1 0,-1 0,1-1,-1 1,1 0,-1 0,0 0,1 0,-1 0,1 1,-1-1,0 0,1 1,-1-1,1 1,-1-1,0 1,0 0,1 0,-1-1,0 1,0 0,0 0,0 0,0 0,0 0,0 0,0 1,-1-1,1 0,0 0,-1 1,1-1,-1 0,1 1,-1-1,1 0,-1 1,0-1,0 1,0-1,0 1,0-1,0 0,0 1,0-1,-1 1,1-1,0 0,-1 1,1-1,-1 0,0 1,1-1,-1 0,0 0,0 0,0 1,0-1,0 0,0 0,0 0,0-1,0 1,-1 0,-73 67,61-58,1 1,0 0,0 1,2 1,-1 0,1 0,1 1,-1 3,9-15,1 0,0 1,0-1,0 0,0 0,0 1,1-1,-1 0,1 1,-1-1,1 1,0-1,0 1,0-1,0 1,0-1,1 0,-1 1,1-1,-1 1,1-1,0 0,0 0,0 1,0-1,1 0,-1 0,0 0,1 0,0 0,-1-1,1 1,0 0,0-1,0 1,0-1,0 0,0 1,0-1,1 0,-1-1,0 1,1 0,-1 0,0-1,1 0,-1 1,1-1,-1 0,1 0,-1 0,0-1,1 1,229-3,-208 3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32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23 167,'0'369,"0"-368,0 5,0 1,1-1,-2 0,1 1,-1-1,0 0,-1 1,1-1,-1 0,0 0,-1 0,-2 5,-1-40,67-206,-48 198,2 0,1 0,1 2,3 0,0 1,2 1,25-28,0 18,-46 43,0-1,0 0,0 0,0 1,1-1,-1 1,0-1,0 1,1-1,-1 1,0 0,1-1,-1 1,0 0,1 0,-1 0,0 0,1 0,-1 1,0-1,1 0,-1 1,0-1,0 0,1 1,-1 0,0-1,0 1,0 0,0-1,0 1,0 0,0 0,0 0,0 0,0 0,0 0,0 0,-1 0,1 1,0-1,-1 0,1 0,-1 0,0 1,20 158,8-98,-13-46</inkml:trace>
  <inkml:trace contextRef="#ctx0" brushRef="#br0" timeOffset="528.604">842 195,'-17'16,"-8"6,2 1,0 1,1 1,2 1,0 1,2 1,1 0,1 1,-2 8,15-31,0 0,1 0,0 0,0 1,0-1,0 0,1 1,1-1,-1 1,1 0,0-1,0 1,1-1,-1 1,2-1,-1 1,1-1,0 1,0-1,1 0,-1 0,2 0,-1-1,0 1,1-1,0 1,1-1,-1 0,1-1,0 1,0-1,0 0,0 0,1-1,0 0,-1 1,1-2,1 1,-1-1,0 0,5 1,-1-5,-1 1,1-1,0-1,-1 0,1 0,-1-1,0 0,0 0,-1-1,1 0,-1-1,0 0,0 0,-1-1,0 0,0 0,-1-1,1 0,-2 0,1 0,3-9,-7 15,0-1,0 0,0 1,0-1,-1 0,1 0,-1 0,0-1,0 1,0 0,0 0,0-1,-1 1,0 0,1-1,-1 1,-1 0,1-1,0 1,-1-1,0 1,1 0,-1 0,0 0,-1-1,1 1,-1 0,1 0,-1 1,0-1,0 0,0 0,-1 1,1 0,0-1,-1 1,0 0,1 0,-1 0,0 1,0-1,0 1,-1-1,5 2,-1 0,0-1,1 1,-1 0,0-1,0 1,1-1,-1 1,0 0,0-1,0 1,0-1,0 1,0 0,0-1,1 1,-1-1,0 1,0-1,-1 1,1 0,0-1,0 1,15 0,142-13,-108 5,-27 6</inkml:trace>
  <inkml:trace contextRef="#ctx0" brushRef="#br0" timeOffset="781.953">1434 308,'-38'39,"-28"21,-6 7,3-5,9-7,10-9,9-6,6-7,4-7,8-10</inkml:trace>
  <inkml:trace contextRef="#ctx0" brushRef="#br0" timeOffset="1334.812">1434 562,'-130'270,"87"-206,45-81,138-128,-120 125,1 1,2 1,-1 2,2 0,0 1,1 1,0 1,1 2,1 0,23-5,-46 15,1 0,-1 0,1 1,-1-1,1 1,-1 0,1 0,-1 1,1-1,-1 1,1 0,-1 0,0 1,1-1,-1 1,0 0,0 0,0 0,0 0,-1 1,1 0,-1 0,1 0,-1 0,0 0,0 1,0-1,-1 1,1 0,-1 0,0 0,0 0,0 0,-1 0,0 1,1-1,-1 1,-1-1,0-1,-1 0,0 0,0-1,0 1,-1 0,1-1,-1 1,1-1,-1 1,0-1,0 0,0 0,0 0,0 0,-1 0,1 0,-1-1,1 1,-1-1,1 0,-1 1,0-1,0 0,1-1,-1 1,0 0,-3-1,-85 6,84-6,-81-19,63 6</inkml:trace>
  <inkml:trace contextRef="#ctx0" brushRef="#br0" timeOffset="6869.466">2168 562,'33'-10,"-1"-1,0-2,-1-1,0-2,-1-1,-1-1,-1-1,0-2,15-15,-8 2,-2-1,0-2,-3-1,10-17,-37 49,1 1,0-1,0 1,0-1,-1 0,0 0,0-1,-1 1,0-1,0 1,0-1,-1 0,0 1,0-8,-1 14,0-1,0 0,-1 1,1-1,0 0,0 0,-1 1,1-1,0 0,-1 1,1-1,-1 1,1-1,-1 0,1 1,-1-1,1 1,-1 0,0-1,1 1,-1-1,0 1,1 0,-1-1,0 1,0 0,1 0,-1 0,0 0,1-1,-1 1,0 0,0 0,1 0,-1 1,0-1,0 0,1 0,-1 0,0 0,0 1,1-1,-1 0,0 1,1-1,-1 1,0-1,1 0,-1 1,1-1,-1 1,-33 26,25-14,0 0,1 1,1 0,0 0,1 1,0 0,1 0,1 0,0 1,1 0,1 0,1-1,0 1,1 0,0 0,2 4,-1-13,-1-1,2 1,-1-1,1 0,0 0,0 0,0 0,1 0,0-1,0 1,1-1,0 1,0-1,0-1,0 1,1 0,0-1,-1 0,2 0,-1-1,0 1,1-1,0 0,-1 0,1-1,0 0,1 0,-1 0,5 0,5 1,-1-1,0 0,1-2,-1 1,1-2,-1 0,1-1,-1 0,0-1,0-1,14-6,5-3,0-2,-2-1,0-2,-1-1,0-1,-2-2,1-3,-8 7,-12 11,-1 0,0-1,0 0,0-1,-1 0,-1 0,1 0,-1-1,-1 0,0-1,0 1,1-8,-6 17,-1-1,0 0,1 0,-1 0,0 0,0 1,0-1,0 0,-1 0,1 0,0 1,-1-1,1 0,-1 0,0 1,1-1,-1 0,0 1,0-1,0 1,0-1,-1 1,1 0,0-1,0 1,-1 0,1 0,-1 0,1 0,-1 0,0 0,1 0,-1 1,0-1,1 1,-1-1,0 1,0-1,1 1,-1 0,0 0,0 0,0 0,0 0,1 0,-1 1,0-1,0 1,1-1,-1 1,0 0,0-1,1 1,-1 0,1 0,-1 0,1 0,-1 1,-4 1,0 1,0 1,1-1,-1 1,1 0,0 0,0 1,0 0,1-1,0 2,0-1,1 0,0 1,0-1,0 1,1 0,0 0,0 0,1 0,0 0,0 1,0-1,1 0,0 1,1-1,0 0,0 0,0 0,1 0,0 0,0 0,1 0,0 0,0-1,1 1,0-1,0 0,0 0,1 0,-1-1,1 0,1 0,-1 0,1 0,0-1,1 1,8 1,0 0,1 0,0-1,0-1,0-1,0-1,1 0,-1-1,1 0,-1-1,1-1,-1-1,0-1,1 0,-1-1,0 0,-1-1,1-1,-1-1,0 0,-1-1,0-1,0 0,-1 0,0-2,0 1,-1-2,-1 0,2-2,6-5,0-1,-1 0,-2-1,0-1,-1 0,-1-2,-1 1,8-24,-19 44,-1 1,0-1,0 0,0 1,0-1,0 0,-1 0,1 0,-1 0,0 0,0 0,0 1,0-1,0 0,-1 0,1 0,-1 0,0 0,0 1,0-1,0 0,-1 1,1-1,0 0,-1 1,0 0,0-1,0 1,0 0,0 0,0 0,0 0,-1 1,1-1,-1 0,1 1,-1 0,1 0,-1 0,0 0,0 0,0 0,0 1,1-1,-1 1,0 0,0 0,0 0,-1 0,-5 4,0 0,-1 1,2 0,-1 1,0 0,1 0,0 0,1 1,-1 1,1-1,1 1,0 0,0 1,0 0,1-1,0 2,1-1,0 0,0 1,1 0,1 0,-1 0,2 0,-1 0,1 1,1-1,0 7,2-7,0 0,1 1,0-1,1 0,0-1,0 1,1-1,0 0,1 0,0 0,0-1,1 0,0 0,0 0,1-1,0 0,1-1,-1 0,1 0,0-1,4 2,-7-5,-1 1,1-1,0 0,0-1,0 1,0-1,0 0,0-1,0 0,0 0,0 0,0 0,6-2,5-4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4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1 283,'14'0,"20"0,8-4,2-3,4 1,-3 1,-3 1,-5 2,-3 1,-3 0,-2 1,-1 1,0-1,-1 0,1 0,0 1,-5-1</inkml:trace>
  <inkml:trace contextRef="#ctx0" brushRef="#br0" timeOffset="316.917">367 1,'-3'5,"0"0,0 1,1 0,-1-1,1 1,0 0,1 0,0 0,-1 0,2 1,-1-1,1 0,0 2,-2 16,-30 238,33-123,-1-115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49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311 334,'-13'18,"2"1,0 0,1 1,1 0,0 0,2 1,1 0,0 0,2 1,0-1,1 1,1 0,2 0,0 0,1 0,1 0,3 11,-3 35,-2-51,-1-13,0 1,1-1,0 1,0-1,0 1,1-1,-1 1,1-1,0 1,0-1,1 0,-1 1,1-1,0 0,1 2,8-1,0-5</inkml:trace>
  <inkml:trace contextRef="#ctx0" brushRef="#br0" timeOffset="379.806">0 785,'15'0,"18"0,9 0,3 0,-3 0,-3 0,-3 0,-3 0,-3 0,-1 0,-1 0,-1 0,1 0,0 0,-1 0,-3 0</inkml:trace>
  <inkml:trace contextRef="#ctx0" brushRef="#br0" timeOffset="915.77">29 1096,'103'-45,"-60"25,0 1,2 3,0 1,33-5,-76 19,-1 0,1 0,0 0,0 1,0-1,0 1,0-1,0 1,0 0,0-1,0 1,0 0,0 1,0-1,0 0,0 0,0 1,0-1,0 1,0 0,0 0,-1 0,1 0,0 0,0 0,-1 0,1 0,-1 0,1 1,-1-1,1 1,-1-1,0 1,0 0,0-1,0 1,0 0,0 0,0 0,-1 0,1 0,-1 0,1-1,-1 1,0 0,0 1,0-1,0 0,0 0,0 0,0 0,-1 0,1 0,-1-1,1 1,-1 0,0 1,-6 8,1-1,-2 0,1 0,-2 0,1-1,-1 0,0-1,-1 0,0 0,-4 1,-26 23,3 0,15-15,1 1,1 1,1 1,0 0,2 2,-10 16,24-35,1 0,0 1,0-1,0 1,0 0,0-1,1 1,0 0,0 0,0 0,0 0,1 0,-1 0,1 1,0-1,1 0,-1 0,1 0,-1 0,1 0,0 0,1 0,-1 0,1-1,-1 1,1 0,0-1,1 1,-1-1,0 0,1 0,0 0,0 0,0 0,0 0,0-1,1 0,-1 1,1-1,2 1,6 0,1-1,-1-1,0 1,1-2,-1 0,1 0,-1-1,1-1,-1 0,0-1,0 0,0-1,1 0,18-5,70-31,-85 31</inkml:trace>
  <inkml:trace contextRef="#ctx0" brushRef="#br0" timeOffset="1767.76">1384 390,'-11'166,"-25"65,25-5,7-199,-2-3</inkml:trace>
  <inkml:trace contextRef="#ctx0" brushRef="#br0" timeOffset="2082.274">932 390,'33'0,"50"-5,21-1,1 0,-7 1,-15 1,-17 2,-16 1,-10 1,-8 4,-5 3,-1-1,-1-1,0-1,-4 3,-11 5,-6 1</inkml:trace>
  <inkml:trace contextRef="#ctx0" brushRef="#br0" timeOffset="2333.025">847 1123,'39'0,"31"-4,13-3,-1 1,-7 2,-5 0,-10 2,-6 1,-7 1,-7 0,-6 0,-3 0,-2 0,-2 0,0 1,-5-1</inkml:trace>
  <inkml:trace contextRef="#ctx0" brushRef="#br0" timeOffset="2660.45">1158 23,'38'0,"28"0,11 0,3 0,-8 0,-6 0,-5 0,-8 0,-4-5,0-1,-3 0,-11 1</inkml:trace>
  <inkml:trace contextRef="#ctx0" brushRef="#br0" timeOffset="3767.598">1919 1067,'85'-22,"-1"-4,-1-4,-2-3,3-6,88-57,-162 89,0 0,0-1,-1 0,0-1,-1 0,0 0,0-1,-1 0,-1 0,1 0,-2-1,1 0,-2 0,4-11,-7 19,0-1,0 0,-1 0,1 1,-1-1,0 0,0 0,0 1,-1-1,1 0,-1 0,0 1,0-1,0 0,-1 1,1 0,-1-1,0 1,0 0,0-1,0 1,0 0,-1 1,1-1,-1 0,0 1,0-1,0 1,0 0,0 0,-1 0,1 1,0-1,-1 1,0-1,1 1,-1 0,0 1,1-1,-1 1,0-1,0 1,1 0,-1 1,0-1,0 1,1-1,-2 2,-2-1,-1 1,1-1,0 2,0-1,0 1,0 0,0 1,0 0,1 0,0 0,0 1,0 0,0 0,1 0,0 1,0 0,0 0,1 0,0 0,0 1,0 0,1 0,0 0,1 0,-1 0,1 0,1 1,0-1,0 1,0-1,1 1,0-1,0 1,1 0,0-1,0 1,0-1,1 0,1 1,-1-1,1 0,0 0,1-1,0 1,0-1,0 1,1-1,0 0,0-1,2 3,2-3,-1 1,1-1,0 0,0-1,0 0,1 0,-1-1,1 0,0-1,0 0,0-1,0 0,0 0,0-1,1 0,-1-1,0 0,3-2,14-2,-1-2,0 0,0-2,-1-1,0-1,6-4,-18 7,0 1,0-2,-1 0,0 0,0-1,-1 0,0-1,-1-1,-1 1,0-1,0-1,-1 0,-1 0,2-4,-2 4,-6 11,1 0,-1 0,1 0,-1-1,0 1,1 0,-1-1,0 1,-1 0,1-1,0 1,-1-1,1 1,-1-1,0 0,0 1,0-1,0 1,0-1,-1 1,1-1,-1 1,0-1,0 0,-2 3,0 0,0 0,0 0,0 1,-1 0,1-1,0 1,0 0,0 0,1 1,-1-1,0 1,0-1,1 1,-1 0,1 0,-1 0,1 0,0 0,0 1,-1 0,-5 6,0 0,0 0,1 1,0-1,1 1,0 1,0-1,1 1,1 0,0 1,-2 5,5-12,0 0,-1 0,2 0,-1 0,1 1,-1-1,1 0,1 0,-1 0,1 1,0-1,0 0,0 0,1 0,0 0,0 0,0-1,0 1,1-1,0 1,0-1,0 0,1 0,-1 0,1 0,0-1,0 1,10 5,1-1,0-1,1 0,0-1,0 0,0-2,0 0,1 0,15 0,-7-4,1-1,-1-1,0-2,0 0,0-2,0 0,-1-2,0-1,-1-1,1-1,-2 0,0-2,8-7,-11 9,-1-2,-1 0,0-1,-1 0,-1-1,0-1,-1-1,-1 0,0-1,-1 0,-1-1,-1 0,1-5,-9-50,-2 72,-1 1,1-1,-1 0,0 1,1-1,-1 1,0 0,0-1,0 1,0 0,0-1,0 1,-1 0,1 0,0 0,-1 0,1 0,0 0,-1 1,1-1,-1 0,1 1,-1-1,0 1,1-1,-1 1,1 0,-1 0,0 0,1 0,-1 0,0 0,1 0,-1 0,0 1,1-1,-1 1,1-1,-1 1,1 0,-1-1,1 1,-2 1,-8 6,0 0,0 1,1 1,1 0,-1 0,1 1,1 0,0 0,1 1,0 0,1 0,0 1,1 0,0 0,-1 8,1-12,1 1,1-1,-1 1,1 0,1 0,0 0,1 1,0-1,0 0,1 1,0-1,1 0,0 1,1-1,0 0,0 0,1 0,1 0,0-1,0 1,1-1,0 0,0 0,1 0,0-1,1 0,0 0,0-1,8 7,-4-7,1-1,-1 0,2 0,-1-1,0-1,1 0,0-1,0 0,0-1,0 0,1-1,-1-1,0 0,1-1,-1 0,0-1,0 0,0-1,0-1,-1 0,1 0,-1-2,0 1,0-2,-1 1,0-2,10-7,-3-3</inkml:trace>
  <inkml:trace contextRef="#ctx0" brushRef="#br0" timeOffset="4130.236">3838 136,'303'18,"-299"-19,0 1,0 0,-1 0,1 0,0 1,0-1,0 1,-1 0,1 0,0 0,-1 0,1 1,-1-1,0 1,1 0,-1 0,0 0,0 1,0-1,0 1,-1 0,1-1,-1 1,1 0,-1 1,0-1,0 0,0 1,-1-1,1 1,-1-1,0 1,0-1,0 1,-1 0,1 0,-1 0,0-1,0 5,-6 6,-1 0,-1-1,0 0,0 0,-1-1,-1 0,0 0,-1-1,0-1,-2 1,-18 21,-23 45,53-75,0 0,0 0,1-1,-1 1,0 0,1 0,0 0,-1 0,1 0,0 0,0 0,0-1,0 1,1 0,-1 0,0 0,1 0,-1 0,1-1,0 1,0 0,-1 0,1-1,0 1,0 0,1-1,-1 1,0-1,0 0,1 1,-1-1,1 0,-1 0,1 0,0 0,-1 0,1 0,0 0,0-1,-1 1,1-1,0 1,0-1,0 0,0 1,1-1,15 1,0 0,0-1,0-1,0-1,0 0,0-1,0-2,-1 1,17-8,20-3,24-6,-47 12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58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88,'39'0,"45"-5,15-6,-1-2,-13 2,-10-2,-13 1,-13 3,-10 2,-6 3,-5 2,-11 2,-9 5,-11 1,-9 1,-2 3,0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58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30,'44'0,"37"0,10 0,-5-5,-13-1,-14 0,-12 1,-9 2,-7 1,-3 0,-2 2,-6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1:00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57,'106'-25,"70"-6,-174 31,0-1,1 1,-1 0,0 0,1 0,-1 1,0-1,0 0,0 1,1-1,-1 1,0 0,0 0,0 0,0 0,0 0,0 0,0 1,-1-1,1 1,0-1,-1 1,1-1,-1 1,1 0,-1 0,0 0,0 0,0 0,0 0,0 0,0 0,-1 0,1 1,-1-1,1 0,-1 0,0 1,0-1,0 0,0 0,0 1,-1-1,0 7,0-1,-1 0,-1 1,1-1,-1 0,-1 0,1 0,-1-1,-1 1,-4 6,-79 82,-24 37,110-130,0 1,0 0,1 0,-1 0,1 0,0 0,0 0,0 0,0 0,1 0,-1 0,1 1,0-1,1 0,-1 0,1 0,0 0,0 1,0-1,0 0,1-1,-1 1,1 0,0 0,1-1,-1 1,0-1,1 1,0-1,0 0,0 0,0-1,0 1,1-1,-1 1,1-1,-1 0,1 0,0 0,0-1,0 0,2 1,10 1,-1-1,0-1,0 0,1-1,-1-1,0 0,1-1,-1 0,0-2,0 0,-1 0,1-1,11-7,12-1,-11 3,-3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3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164 368,'-9'2,"-1"1,1 0,-1 0,1 1,0 1,1-1,-1 1,1 1,0 0,0 0,0 0,1 1,0 0,0 0,1 1,-5 8,8-13,1 1,0-1,-1 1,2-1,-1 1,0 0,1 0,0 0,0 0,0 0,0 0,1 0,-1 0,1 1,0-1,0 0,1 0,-1 0,1 0,0 0,0 0,0 0,1 0,-1 0,1 0,0-1,0 1,1-1,-1 1,1-1,-1 0,1 0,0 0,0 0,0 0,1-1,-1 1,1-1,-1 0,1 0,0-1,0 1,-1-1,1 1,0-1,1 0,-1-1,10 3,-1-1,0-1,1 0,-1-1,1 0,-1-1,0 0,1-1,-1-1,0 0,0-1,0-1,-1 0,1 0,2-3,3-2</inkml:trace>
  <inkml:trace contextRef="#ctx0" brushRef="#br0" timeOffset="384.544">644 1,'-9'19,"-9"16,-1 7,3 1,4-2,5-3,2-3,3-3,1-2,2-2,-5-5,-2-1,1-1,1 2,1 1,6-3,2-10,0-7</inkml:trace>
  <inkml:trace contextRef="#ctx0" brushRef="#br0" timeOffset="633.665">334 171,'38'4,"32"3,9-1,1-2,-9 0,-11-2,-12-1,-8 0,-12-1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1:00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13,'0'-12,"0"35,0-8,0 300,21-176,-10-109,-3-24</inkml:trace>
  <inkml:trace contextRef="#ctx0" brushRef="#br0" timeOffset="283.864">0 662,'38'-14,"28"-10,11-1,-2 5,-9 5,-11 9,-10 7,-8 3,-10 5,-6 1,0 0,0-3,-3 2,-5 1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1:02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453 164,'-30'-11,"0"0,0 2,-1 2,-1 1,1 1,-30 0,54 5,0 0,1 1,-1 0,1 0,-1 1,1 0,0 0,-1 0,1 1,0 0,0 0,1 1,-1-1,1 1,0 1,0-1,0 1,0-1,1 1,0 1,0-1,0 1,1-1,-1 1,1 0,1 0,-1 1,1-1,0 0,1 1,0-1,-1 3,-8 45,2 0,2 0,3 0,3 51,0 280,-29-86,35-83,-6-212,1 1,0-1,0 0,1 0,-1 0,1 0,0 0,0 0,0-1,1 1,-1-1,1 1,0-1,0 0,0 0,0 0,0 0,1-1,-1 1,1-1,0 0,0 0,0 0,0-1,0 1,0-1,0 0,0 0,0 0,1-1,-1 1,0-1,5-1,277-33,-235 28,-33 1</inkml:trace>
  <inkml:trace contextRef="#ctx0" brushRef="#br0" timeOffset="765.988">707 1265,'63'-102,"4"4,65-73,-5 45,-126 125,0 0,0 0,-1-1,1 1,0 0,0 0,0 0,0 0,1 0,-1 1,0-1,0 0,0 1,1-1,-1 0,0 1,1-1,-1 1,0 0,1-1,-1 1,0 0,1 0,-1 0,1 0,-1 0,0 0,1 1,-1-1,1 0,-1 1,0-1,1 1,-1-1,0 1,0 0,1-1,-1 1,0 0,0 0,0 0,0 0,0 0,0 0,0 0,0 0,-1 0,1 0,0 1,-1-1,1 0,-1 1,1-1,-1 0,1 1,-1-1,0 0,0 1,0-1,0 1,2 95,-3-86,-1 0,2 0,0 0,0 1,1-1,0 0,1 0,0 0,1 0,0 0,1-1,0 1,1 0,-3-8,1 0,-1 0,1 0,-1-1,1 1,0-1,0 0,0 0,0 0,0 0,1 0,-1-1,0 1,1-1,-1 0,1 0,-1-1,1 1,0-1,-1 1,1-1,0 0,-1 0,1-1,0 1,-1-1,1 0,-1 0,4-1,95-53,-52 9,-3-2,-1-1,35-54,-78 100,97-150,-80 127,-20 26,0 1,-1-1,1 0,0 1,0-1,0 1,0-1,1 0,-1 1,0-1,0 0,0 1,0-1,0 0,0 1,0-1,1 0,-1 0,0 1,0-1,0 0,1 1,-1-1,0 0,0 0,1 0,-1 1,0-1,1 0,-1 0,0 0,0 0,1 1,-1-1,0 0,1 0,-1 0,1 0,-1 0,0 0,1 0,-1 0,0 0,1 0,-1 0,0 0,1 0,-1 0,0-1,1 1,-1 0,0 0,1 0,-1 0,0-1,0 1,1 0,-23 194,22-191,-2 7,0 0,1 0,1 0,0 0,0 0,1-1,0 1,0 0,1 0,1-1,0 1,0-1,0 1,1-1,1-1,0 1,0 0,0-1,1 0,1-1,-1 1,5 3,7-3</inkml:trace>
  <inkml:trace contextRef="#ctx0" brushRef="#br0" timeOffset="1180">2089 955,'-38'97,"42"-130,16-42,4 2,3 0,3 2,17-25,-39 80,0 0,1 1,0 0,1 1,0 0,2 0,-1 1,2 1,0 0,0 1,6-4,-18 15,0-1,-1 1,1 0,0-1,0 1,0 0,0-1,0 1,0 0,0 0,0 0,0 0,0 0,0 0,0 0,-1 0,1 0,0 1,0-1,0 0,0 1,0-1,0 0,0 1,-1-1,1 1,0-1,0 1,0 0,-1-1,1 1,0 0,-1-1,1 1,-1 0,1 0,-1 0,1-1,-1 1,0 0,1 0,-1 0,0 0,0 0,1 0,-1 0,0 0,0 0,0 0,0 0,-1 0,5 60,-4-55,-1 53,0-33</inkml:trace>
  <inkml:trace contextRef="#ctx0" brushRef="#br0" timeOffset="1675.783">2739 701,'-22'10,"2"1,-1 1,1 0,1 2,0 0,1 2,1 0,0 0,1 2,-3 5,12-13,0 1,1-1,0 1,1 0,1 1,-1 0,2-1,-1 1,2 0,0 1,0-1,1 0,1 1,0-1,0 0,2 6,-1-10,-1 0,2-1,-1 1,1 0,0-1,1 1,0-1,0 1,1-1,0 0,0-1,0 1,1-1,0 0,0 0,1 0,-1-1,1 1,1-2,-1 1,1 0,-1-1,1-1,0 1,7 1,-5-3,-1-2,1 1,0-1,-1-1,1 0,0 0,-1 0,1-1,-1 0,0-1,0 0,0 0,0-1,0 0,-1 0,1-1,-1 0,0 0,-1-1,1 0,-1 0,0 0,-1-1,0 0,0 0,0 0,-1-1,0 1,0-1,-1 0,0 0,0-1,-1 1,0 0,-1-1,0 0,0 1,0-1,-2 1,1-8,-1 13,1-1,-1 1,1-1,-1 0,0 1,0 0,-1-1,1 1,-1 0,1-1,-1 1,0 0,-1 0,1 1,0-1,-1 0,1 1,-1-1,0 1,0 0,0 0,0 0,0 0,0 1,-1-1,1 1,0 0,-1 0,1 0,-1 0,0 1,0-1,-4 8,31 1,148-26,-145 16</inkml:trace>
  <inkml:trace contextRef="#ctx0" brushRef="#br0" timeOffset="1925.797">3303 785,'-33'38,"-26"28,-8 7,3-5,8-8,8-10,13-8,7-12,3-6,2-2,0 0,-2-4,4 0,6-4</inkml:trace>
  <inkml:trace contextRef="#ctx0" brushRef="#br0" timeOffset="2381.183">3190 1208,'-124'301,"120"-286,20-33,-11 11,45-50,3 2,2 3,25-16,101-50,-87 93,-91 24,-1 1,1 0,-1 0,1 0,-1 1,1-1,-1 0,1 1,-1 0,0 0,1-1,-1 1,0 0,1 1,-1-1,0 0,0 1,0-1,0 1,-1 0,1-1,0 1,-1 0,1 0,-1 0,1 0,-1 1,0-1,0 0,0 1,0-1,0 0,-1 1,1-1,-1 1,0 1,1 6,-1 0,0 0,-1 0,0 0,-1-1,0 1,-1 0,0-1,0 1,-1-1,0 0,0 0,-1-1,-1 1,1-1,-1 0,-1-1,1 1,-1-1,-1-1,1 1,-1-1,0 0,-1-1,4-3,0-1,0 0,0 0,0 0,-1 0,1-1,0 0,0 0,0-1,0 0,-1 1,1-2,0 1,0 0,1-1,-1 0,0 0,0-1,1 1,0-1,-1 0,1 0,-3-3,-75-94,72 78</inkml:trace>
  <inkml:trace contextRef="#ctx0" brushRef="#br0" timeOffset="3013.343">2767 108,'20'-15,"1"2,1 1,0 0,1 2,0 1,0 0,1 2,0 1,0 0,18 0,-40 5,0 1,0-1,0 1,1-1,-1 1,0 0,0 0,0 0,1 0,-1 1,0-1,0 1,0-1,0 1,1 0,-1 0,0 0,0 0,0 0,-1 0,1 0,0 1,0-1,-1 0,1 1,-1 0,1-1,-1 1,0 0,1 0,-1 0,0 0,0 0,-1 0,1 0,0 0,-1 0,1 0,-1 1,1-1,-1 0,0 0,0 0,0 1,-1-1,1 0,0 0,-1 0,1 1,-1-1,0 0,0 0,-1 2,-114 152,116-155,-1 0,0 0,1 1,-1-1,1 0,0 0,-1 0,1 1,0-1,0 0,0 0,0 1,0-1,0 0,0 0,0 1,0-1,1 0,-1 0,1 0,-1 1,1-1,-1 0,1 0,-1 0,1 0,0 0,0 0,-1 0,1 0,0 0,0 0,0-1,0 1,0 0,0-1,0 1,0 0,1-1,-1 0,0 1,0-1,0 1,1-1,0 0,62 6,-58-6,284-5,-266 5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1:0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989 298,'48'0,"39"0,11 0,-7 0,-14 0,-11 0,-12 0,-9 0,-14 0</inkml:trace>
  <inkml:trace contextRef="#ctx0" brushRef="#br0" timeOffset="-2580.82">1 1003,'19'5,"26"1,10-4,4-4,-1-1,-2 1,-6-5,-2-1,-3 0,-6 3,-4 1,-3-3,-3 0,0 1,-7-4,-6 0</inkml:trace>
  <inkml:trace contextRef="#ctx0" brushRef="#br0" timeOffset="-2332.934">283 721,'-9'43,"-4"29,1 12,2-4,3-11,3-12,1-11,3-8,0-6,5-4,1-7</inkml:trace>
  <inkml:trace contextRef="#ctx0" brushRef="#br0" timeOffset="-918.565">1299 693,'-14'28,"-10"30,-1 9,5-2,5-7,5-9,4-8,4-1,1-3,2-2,0-3,0-2,0-1,-1-1,1-1,-1 1,0-10,0-8</inkml:trace>
  <inkml:trace contextRef="#ctx0" brushRef="#br0" timeOffset="-615.519">848 552,'554'-27,"-337"26,-215 1,1-1,-1 1,1 0,0 0,-1 0,1 1,-1-1,1 1,-1-1,1 1,-1 0,0 0,1 0,-1 0,0 0,0 0,0 1,1-1,-1 1,-1 0,1-1,0 1,0 0,-1 0,1 0,-1 0,0 0,1 1,-1-1,0 0,0 1,0-1,-1 0,1 1,-1-1,1 1,-1 0,0-1,0 1,0-1,0 1,0-1,-1 1,1-1,-1 1,1-1,-1 1,0-1,0 0,-10 21</inkml:trace>
  <inkml:trace contextRef="#ctx0" brushRef="#br0" timeOffset="-366.311">848 1399,'38'-5,"33"-2,12 1,3 1,-9 1,-7 2,-12 1,-10 1,-9 0,-6 0,-4 0,-2 0,-1 1,-4-1</inkml:trace>
  <inkml:trace contextRef="#ctx0" brushRef="#br0" timeOffset="1152.12">1751 15,'14'-2,"12"-2,0 0,1 2,-1 0,0 2,1 1,-1 1,0 1,0 2,18 5,-40-8,-1 1,1-1,-1 1,0 0,0 0,0 0,0 1,-1-1,1 1,-1 0,0-1,0 1,0 0,0 0,-1 0,0 1,0-1,0 0,0 0,-1 1,1-1,-1 0,0 1,0-1,-1 0,1 1,-1-1,0 0,0 0,-1 0,1 0,-1 0,0 0,0 0,-2 3,-2 15,-29 151,-41 681,66-325,6-487,4-42,0 1,-1-1,1 1,0 0,-1-1,1 1,-1-1,1 1,0-1,-1 1,1-1,-1 1,0-1,1 0,-1 1,1-1,-1 0,0 1,1-1,-1 0,1 0,-1 1,0-1,0 0,1 0,-1 0,0 0,1 0,-1 0,0 0,1 0,-1 0,0-1,1 1,-1 0,0 0,1 0,-1-1,1 1,-1 0,0-1,1 1,-1-1,1 1,-1-1,1 1,-1-1,1 1,0-1,-1 1,1-1,0 1,-1-1,1 0,-1 0,-6-4,-2 0,1 0,0 1,-1 0,0 1,0 0,0 0,-1 1,1 0,0 1,-1 0,1 0,-1 1,1 0,-1 1,1 0,-1 0,1 1,0 1,-8 2,-62 5,-90-9,145-1</inkml:trace>
  <inkml:trace contextRef="#ctx0" brushRef="#br0" timeOffset="2282.774">2315 1399,'75'-25,"-2"-3,-2-3,0-3,-2-3,41-32,-97 63,0-2,-1 1,0-1,-1-1,0 0,0-1,-1 0,-1 0,1-1,-2-1,1 1,-2-1,1-1,-2 0,0 1,0-2,-1 1,-1-1,0 0,-1 0,0 0,-1 0,0-13,-2 25,0 0,0 0,-1 0,1 0,0 0,-1 0,1 0,-1 0,1 1,-1-1,0 0,0 0,0 1,0-1,0 0,0 1,-1-1,1 1,0 0,-1-1,1 1,-1 0,0 0,1 0,-1 0,0 0,1 0,-1 0,0 1,0-1,0 1,0-1,0 1,0 0,0 0,0-1,0 2,1-1,-1 0,0 0,0 0,0 1,0-1,-1 1,-78 43,70-33,0 0,0 2,2-1,-1 1,2 0,-1 1,2 0,0 0,0 1,2-1,0 2,0-1,2 0,0 1,0 3,3-13,0-1,0 0,0 1,1-1,0 0,0 0,0 1,1-1,0 0,0 0,0 0,0-1,1 1,0 0,0-1,0 0,0 0,1 0,0 0,0 0,0-1,0 1,0-1,1 0,-1-1,1 1,0-1,0 0,0 0,0 0,4 0,8 3,0-1,0-1,0 0,1-1,-1-1,0-1,1 0,-1-1,5-2,4 0,-1-1,0-2,0 0,-1-2,0 0,0-2,-1-1,0 0,-1-2,0-1,-1 0,-1-2,0 0,16-18,-30 26,-1-1,1 1,-2-1,1 0,-1 0,-1-1,0 1,0-1,-1 1,0-1,1-9,-3 16,1-1,-1 1,0-1,1 1,-2-1,1 0,0 1,-1-1,1 1,-1-1,0 1,0-1,-1 1,1 0,-1 0,0-1,1 1,-1 0,-1 0,1 1,0-1,-1 0,1 1,-1 0,0-1,0 1,0 0,0 0,0 1,0-1,0 1,-1-1,-2 0,2 2,0-1,0 1,0 0,0 0,-1 0,1 0,0 1,0-1,0 1,0 0,0 1,0-1,0 1,0-1,0 1,1 0,-1 1,1-1,0 1,-1-1,1 1,0 0,0 0,1 0,-1 1,1-1,-2 4,-2 2,0 0,1 1,0 0,1 0,0 1,0-1,1 1,1 0,-1 0,2 1,1-3,1 0,0 0,1 0,0-1,0 1,1 0,0-1,0 1,1-1,0 0,1 0,-1-1,2 1,-1-1,1 0,0-1,0 1,1-1,0 0,0-1,0 0,1 0,0 0,0-1,0 0,0-1,1 0,0 0,-1-1,1 0,0 0,0-1,0 0,0-1,0 0,1 0,16 4,1-1,-1-2,1 0,-1-2,1-1,-1-1,0-1,0-1,0-2,-1 0,0-2,0-1,-1 0,0-2,18-13,-28 15,0-1,0-1,-2 0,1-1,-2 0,0-1,0 0,-1 0,-1-1,0-1,-2 0,1 0,-2 0,0-1,-1 0,-1 0,0 0,-2-1,2-16,-5 32,1-1,0 1,-1-1,0 1,1 0,-1 0,0-1,0 1,0 0,-1 0,1 0,0 0,-1 0,1 0,-1 0,0 0,0 1,1-1,-1 1,0-1,0 1,-1 0,1 0,0 0,0 0,0 0,-1 0,1 1,-1-1,1 1,0-1,-1 1,1 0,-1 0,1 0,-1 0,1 1,0-1,-1 1,1-1,0 1,-1 0,1 0,0 0,0 0,0 0,0 1,0-1,0 1,0-1,0 1,0-1,1 1,-1 0,1 0,-1 0,1 0,-1 1,-5 6,-1 0,2 0,-1 1,2 0,-1 0,1 0,1 0,-1 1,2 0,0 0,0 0,1 0,0 0,1 1,0-1,1 1,0-1,1 0,1 1,-1-1,2 0,-1 0,2 0,-1 0,2 0,-1-1,1 0,1 0,0 0,0-1,1 1,0-2,7 7,-6-7,1-1,0 0,0 0,1-1,0 0,0-1,0 0,0-1,1 0,0 0,0-1,0-1,0 0,0 0,0-1,1-1,-1 0,0 0,1-1,-1-1,0 0,0 0,9-3,-2-5</inkml:trace>
  <inkml:trace contextRef="#ctx0" brushRef="#br0" timeOffset="2616.069">4178 411,'56'-14,"1"3,0 2,1 3,43 1,-96 4,-1 1,1-1,0 1,-1 0,1 1,0-1,-1 1,1 0,-1 0,1 0,-1 1,1-1,-1 1,0 0,0 1,0-1,0 1,0-1,0 1,-1 0,0 1,1-1,-1 1,0-1,0 1,-1 0,1 0,-1 0,0 0,0 0,-1 1,1-1,-1 1,-2 8,-1 0,0 0,-1-1,-1 1,0-1,-1 0,0 0,-1-1,0 1,0-1,-2-1,1 1,-1-1,-1 0,0-1,-9 8,15-13,-19 18,17-18,-1 0,1 0,0 1,0 0,1-1,0 2,0-1,0 0,0 1,1 0,0 0,0 0,0 0,1 0,0 0,0 1,1-1,0 1,0 0,0-1,1 1,0 2,3-6,0 1,0-1,0 0,1 0,0-1,-1 1,1-1,0 1,0-1,0 0,0-1,1 1,-1-1,0 0,1 0,-1 0,1 0,-1-1,1 0,-1 0,1 0,-1-1,1 1,-1-1,2 0,30-4,-1-2,-1-1,1-1,30-14,-28 9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7:49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2794 841,'-57'412,"51"-400,0-30,7-6,1 0,1 0,1 0,1 1,2 0,0 0,1 0,1 1,1 0,1 1,1 0,1 0,1 2,1 0,15-16,104-115,-128 144,-2 2,-1 1,1-1,0 0,1 1,-1 0,0 0,1 0,0 1,0-1,0 1,0 0,0 0,5 0,-8 3,0 1,0 0,0 0,0 0,-1 0,1 0,-1 0,1 0,-1 0,0 1,1-1,-1 0,0 1,-1-1,1 1,0-1,-1 1,0 0,1-1,-1 1,0-1,0 1,0 0,-1-1,0 3,1 0,-11 112,14-75,5-29</inkml:trace>
  <inkml:trace contextRef="#ctx0" brushRef="#br0" timeOffset="248.798">3500 785,'-15'22,"1"1,1 0,1 1,1 0,1 1,1 1,2-1,0 1,2 1,1-1,0 5,3-28,1 0,-1 1,1-1,0 0,0 0,0 1,0-1,1 0,-1 0,1 1,0-1,0 0,0 0,0 0,0 0,1 0,-1 0,1 0,0 0,0-1,0 1,0-1,1 0,-1 1,1-1,-1 0,1 0,0 0,-1-1,1 1,0-1,0 1,0-1,1 0,-1 0,0-1,0 1,0-1,1 1,-1-1,0 0,1 0,-1 0,0-1,0 1,1-1,-1 0,0 0,2-1,8-6,0 0,-1-1,0-1,-1 1,0-2,-1 0,0 0,0-1,-2 0,1-1,-1 0,-1 0,-1-1,1 1,-2-2,0 1,2-12,-5 19,0 0,-1 0,0 0,0 0,0 0,-1 0,0-1,0 1,-1 0,0 0,-1 0,1 0,-1 0,0 0,-1 0,0 1,0-1,0 1,-1 0,0 0,0 0,0 0,-1 1,0-1,0 1,0 1,-1-1,0 1,0 0,0 0,-15-3</inkml:trace>
  <inkml:trace contextRef="#ctx0" brushRef="#br0" timeOffset="584.459">4064 305,'-73'388,"67"-356,2-1,1 1,1 0,1 0,2-1,2 1,0 0,4 8,12 87,-18-116</inkml:trace>
  <inkml:trace contextRef="#ctx0" brushRef="#br0" timeOffset="830.272">3697 756,'48'0,"35"-5,8-1,-1-5,-12 0,-14 1,-14 3,-9 2,-8 2,-9 2</inkml:trace>
  <inkml:trace contextRef="#ctx0" brushRef="#br0" timeOffset="1481.697">4488 699,'-31'29,"2"2,1 1,1 0,2 2,-5 12,12 19,19-64,1 0,0 0,-1 0,1 0,0 0,-1-1,1 1,0 0,0-1,0 1,-1-1,1 0,0 1,0-1,0 0,0 0,0 0,0-1,0 1,0 0,-1-1,1 1,0-1,0 0,0 1,-1-1,1 0,0 0,-1 0,1 0,-1 0,2-2,-1 2,188-127,-172 114,33-26,-49 69,-18 68,16-94,0 0,0 0,0 0,1 0,-1 0,1 0,0 0,0 0,0 0,0 0,0 0,1-1,-1 1,1 0,0-1,0 0,0 1,0-1,0 0,0 0,0 0,1 0,-1 0,1-1,0 1,-1-1,1 1,0-1,0 0,1 0,5 1,0-1,0 0,0 0,0-1,0 0,0 0,1-1,-2-1,1 1,0-2,0 1,0-1,-1 0,0-1,0 0,0 0,0-1,0 0,1-2,128-121,-106 90,-2-1,-1-1,-2-2,-2-1,-2-1,4-15,27-142,-52 198,1 0,-1 0,0-1,0 1,0-1,0 1,-1-1,1 1,-1-1,0 1,0-1,0 1,0-1,-1 1,1-1,-1 1,0-1,0 1,0-1,-1 1,1 0,-1 0,0 0,0 0,0 0,0 0,0 0,-1 1,1-1,-1 1,0 0,0-1,0 1,0 1,0-1,0 0,0 1,-1-1,0 3,-1 0,1 1,-1-1,1 1,0 0,0 0,0 0,0 1,0-1,0 1,1 0,-1 0,1 1,0-1,0 1,0-1,0 1,1 0,-1 0,1 0,0 0,0 1,1-1,-1 0,1 1,0-1,0 1,0-1,1 1,0 0,0-1,0 1,-8 29,2-1,2 1,1 0,1 0,2 0,2 0,3 17,3-6,68 304,-58-299,-16-50</inkml:trace>
  <inkml:trace contextRef="#ctx0" brushRef="#br0" timeOffset="1731.309">4798 502,'38'14,"37"6,11-2,-5-3,-12 0,-12-2,-11-4,-9-2,-11-4</inkml:trace>
  <inkml:trace contextRef="#ctx0" brushRef="#br0" timeOffset="1983.462">5503 785,'0'28,"0"11</inkml:trace>
  <inkml:trace contextRef="#ctx0" brushRef="#br0" timeOffset="2151.607">5503 418,'0'0</inkml:trace>
  <inkml:trace contextRef="#ctx0" brushRef="#br0" timeOffset="2428.591">5729 898,'9'-39,"1"2,2 0,1 0,2 1,2 1,8-13,-20 39,-4 5,1 0,-1 1,1-1,0 1,0 0,0 0,1 0,-1 0,1 0,-1 0,1 0,0 1,0-1,0 1,1 0,1-1,-3 4,0 1,0-1,0 1,0 0,-1-1,1 1,-1 0,1 0,-1 0,0 0,0 0,1 1,-1-1,-1 0,1 0,0 1,-1-1,1 0,-1 1,0-1,1 1,-1-1,-1 1,1-1,0 0,0 1,-1 1,1 0,0 12,-1-10,0 0,0-1,0 1,1 0,0 0,0-1,1 1,-1 0,1 0,1-1,-1 1,1-1,0 1,0-1,0 0,1 1,0-1,0 0,0-1,0 1,1-1,0 1,0-1,0 0,1 0,-1-1,1 0,0 1,0-1,4 1,-3-5,1 0,-1 0,1-1,-1 0,0-1,0 1,0-1,0 0,0-1,-1 1,0-1,1 0,-1-1,-1 1,1-1,-1 0,1 0,-1 0,-1-1,1 1,-1-1,0 0,2-5,16-20,-8 15</inkml:trace>
  <inkml:trace contextRef="#ctx0" brushRef="#br0" timeOffset="2969.367">6632 558,'-22'6,"0"0,1 2,0 0,0 1,1 1,0 1,0 1,2 1,-1 0,2 1,-4 4,19-17,0 1,1-1,-1 0,0 0,0 1,0-1,1 1,-1 0,1-1,-1 1,1 0,0 0,0 0,-1 0,2 0,-1 0,0 0,0 0,0 1,1-1,0 0,-1 0,1 1,0-1,0 0,0 0,0 1,0-1,1 0,-1 0,1 1,0-1,-1 0,1 0,0 0,0 0,0 0,0 0,1 0,-1 0,1 0,-1-1,1 1,-1-1,1 1,0-1,0 1,0-1,0 0,0 0,0 0,0 0,0 0,1 0,10 0,-1-1,1 0,0-1,-1 0,1-1,-1-1,0 0,1 0,-1-1,-1-1,1 0,-1-1,1 0,-2 0,9-7,44-20,-56 29,-1 1,0 0,1 0,0 0,-1 1,1 0,0 1,0-1,0 1,0 0,1 1,-1 0,0 0,0 1,0 0,0 0,0 0,0 1,0 0,0 0,0 1,-1 0,1 0,-1 1,0-1,0 1,0 1,-1-1,1 1,-1 0,0 0,-1 1,1-1,-1 1,0 0,1 2,11 32,-1 1,-2 0,-2 1,-2 0,1 21,-3-25,-2-17,-2 0,0 1,-2 0,0-1,-2 1,0 0,-1-1,-1 1,-1-1,-1 0,-1 0,-1 0,-1-1,-9 18,6-20,0-1,0-1,-2 0,0 0,-1-1,0-1,-1 0,-1-1,0-1,-1-1,0 0,0-1,-2 0,1-2,-1 0,0-1,0-1,-4-1,20-3,0-1,0 0,-1 0,1 0,-1 0,1 0,-1-1,1 0,-1 0,1 0,-1 0,1 0,-1-1,1 1,0-1,-1 0,1 0,0 0,-1-1,1 1,0-1,0 0,0 0,0 0,1 0,-1 0,0-1,1 1,0-1,-1 1,1-1,0 0,0 0,1 0,-1 0,1 0,-1-1,1 1,0 0,0-1,0 1,1-1,-1 1,1-1,0 1,0-2,3-14,0 1,2 0,0-1,1 2,1-1,0 1,1 0,1 0,1 1,1-1,-3 3,23-34,1 1,3 1,1 2,2 1,3 2,29-23,-38 39,-5 7</inkml:trace>
  <inkml:trace contextRef="#ctx0" brushRef="#br0" timeOffset="-2084.074">875 531,'-5'48,"-2"39,-3 11,-2-3,3-12,2-11,-3-12,2-13,0-8,3-7,-3-4,0-1,1-2,-3-4,1-1,1-4</inkml:trace>
  <inkml:trace contextRef="#ctx0" brushRef="#br0" timeOffset="-1767.114">198 643,'878'-189,"-732"156,-145 33,0 0,0-1,0 1,0 0,0 0,0 0,0-1,0 1,0 0,0 0,0 0,0 0,0 1,0-1,0 0,0 0,-1 1,1-1,0 0,0 1,0-1,0 1,0-1,-1 1,1-1,0 1,0 0,-1-1,1 1,0 0,-1 0,1 0,-1-1,1 1,-1 0,1 0,-1 0,0 0,1 0,-1 0,0 0,0 0,0 0,0 0,0 0,0-1,0 1,0 0,0 0,0 0,0 0,-1 1,-6 15</inkml:trace>
  <inkml:trace contextRef="#ctx0" brushRef="#br0" timeOffset="-1517.221">169 1292,'33'0,"51"-9,19-4,2-4,-6 1,-12 3,-15-1,-10 2,-12 2,-8-1,-7 2,-5 1,-8 3</inkml:trace>
  <inkml:trace contextRef="#ctx0" brushRef="#br0" timeOffset="-949.58">1383 728,'79'-26,"-11"6,0-3,-2-3,0-3,-3-3,58-38,-109 61,0 1,-1-2,0 0,-1 0,0-1,-1 0,0 0,-1-1,0-1,-1 1,0-1,-1 0,0-1,-1 0,-4 12,0 1,0 0,-1-1,1 1,0-1,-1 1,1-1,-1 1,1-1,-1 1,0-1,0 1,1-1,-1 0,0 1,0-1,-1 1,1-1,0 1,0-1,-1 0,1 1,-1-1,0 1,1 0,-1-1,0 1,0-1,0 1,0 0,0 0,0 0,0-1,0 1,0 0,-1 0,1 1,0-1,-1 0,1 0,0 1,-1-1,1 0,-1 1,1 0,-1-1,0 1,1 0,-1 0,1 0,-1 0,0 0,1 0,-1 0,1 0,-1 1,1-1,-1 1,1-1,-1 1,1 0,-1-1,1 1,0 0,-1 0,1 0,-13 13,1 0,1 1,0 1,1 0,1 0,0 1,2 0,-1 1,2-1,1 2,-3 10,-12 42,4 0,2 1,4 0,1 25,-39 204,44-279,-2-1,0 0,-2 0,0-1,-1 0,-1 0,-3 1,11-15,0-1,-1-1,0 1,0 0,0-1,0 0,-1 0,1 0,-1-1,0 1,0-1,-1 0,1 0,-1-1,1 0,-1 0,0 0,0-1,0 0,0 0,0 0,0-1,0 0,0 0,0 0,0-1,0 0,-2-1,-1-2,1 0,0-1,0 0,0 0,1-1,0 0,0 0,0-1,1 0,0 0,0 0,1-1,0 0,0 0,1 0,0-1,0 1,1-1,0 0,1 0,0 0,0-1,1 1,0 0,1-1,0 1,0 0,1-1,0 1,1 0,1-6,4 2,1 1,0-1,1 2,1-1,-1 1,2 1,-1-1,2 2,-1 0,1 0,1 1,-1 0,1 1,1 1,-1 0,1 1,0 0,0 1,0 1,12-2,22-10,252-49,-276 56</inkml:trace>
  <inkml:trace contextRef="#ctx0" brushRef="#br0" timeOffset="7637.014">12050 191,'26'-1,"-1"-2,0 0,0-2,0-1,0-1,-1-1,0-1,-1-1,0-1,0-1,-1-1,-1-1,0-1,-1 0,10-12,-30 26,0 0,0 0,0 1,1-1,-1 0,0 0,1 0,-1 0,0 1,1-1,-1 0,1 0,-1 1,1-1,0 0,-1 1,1-1,0 0,0 1,-1-1,1 1,0-1,0 1,-1 0,1-1,0 1,0 0,0 0,0-1,0 1,0 0,0 0,-1 0,1 0,0 0,0 0,0 0,0 1,0-1,0 0,0 0,-1 1,1-1,0 0,0 1,0-1,-1 1,1-1,0 1,0 0,-1-1,1 1,-1-1,1 1,0 0,-1 0,1-1,-1 1,0 0,1 0,-1 0,3 21,-1 0,0 0,-2 1,-1-1,-1 0,0 0,-3 8,0 4,-12 84,-5-1,-5-1,-5-1,-5-2,-32 65,60-154,-2-1,0 0,-1 0,-1-1,-1-1,-1 0,0-1,-2-1,-1 0,0-1,-1-1,-1-1,0-1,-6 3,23-16,1-1,-1 0,0 1,1-1,-1 0,0 0,0 0,0 0,0-1,1 1,-1-1,0 0,0 0,0 0,0 0,0-1,0 1,0-1,0 1,0-1,0 0,1 0,-1 0,0-1,1 1,-1-1,1 1,-1-1,1 0,0 0,0 0,0 0,0 0,0-1,0 1,0 0,1-1,-1 0,1 1,0-1,0 0,-3-13,0 0,2 0,0 0,0 0,2 0,0 0,1 0,0 0,2 0,-1 0,2 0,0 0,1 1,1 0,6-11,0 3,1 1,1 1,1 0,1 1,1 1,1 0,0 1,1 1,1 1,10-6,-17 12,0 0,1 1,0 0,0 1,1 1,0 0,0 1,1 0,0 2,0 0,0 0,0 2,1 0,-1 1,1 0,-1 1,1 1,-1 1,1 0,14 5,-7 0</inkml:trace>
  <inkml:trace contextRef="#ctx0" brushRef="#br0" timeOffset="7831.092">12841 756,'-5'33,"3"12,3-7,0-15,0-11</inkml:trace>
  <inkml:trace contextRef="#ctx0" brushRef="#br0" timeOffset="8030.333">12813 332,'0'0</inkml:trace>
  <inkml:trace contextRef="#ctx0" brushRef="#br0" timeOffset="8312.291">13518 558,'-24'39,"-22"26,-8 8,0-4,9-9,8-15,10-10,5-11,1-10,4-7</inkml:trace>
  <inkml:trace contextRef="#ctx0" brushRef="#br0" timeOffset="8563.356">13180 587,'38'19,"28"11,6 6,-8 1,-11-6,-9-3,-7-7,-10-1,-5-5,-7 0,0-2,-3-4</inkml:trace>
  <inkml:trace contextRef="#ctx0" brushRef="#br0" timeOffset="8805.742">13885 812,'10'-6,"19"-9,-1-1,-1-1,0-2,-2-1,0 0,20-24,-43 44,-1-1,1 0,-1 0,0 0,1 0,-1 0,0 0,0 0,0 0,0-1,0 1,0 0,0-1,0 1,0-1,-1 1,1-1,-1 1,1-1,-1 0,1 1,-1-1,0 1,0-1,0 0,0 1,0-1,0 0,0 1,-1-1,1 0,0 1,-1-1,0 1,1-1,-1 1,0-1,0 1,1 0,-1-1,0 1,-1 0,1-1,0 1,0 0,0 0,-1 0,1 0,0 0,-1 1,1-1,-1 0,1 1,-1-1,0 1,0-1,-14 0,0 2,0-1,0 2,0 0,1 1,-1 1,1 0,0 1,0 1,1 0,-1 1,1 0,1 1,-1 1,2 0,-1 1,-2 4,10-10,0 0,0 1,0-1,1 1,0 1,0-1,1 0,-1 1,1 0,0 0,1 0,-1 0,1 0,1 0,-1 1,1-1,0 1,0-1,1 1,0-1,0 1,1-1,-1 1,1-1,1 1,-1-1,1 0,0 0,1 0,-1 0,1 0,1 0,-1 0,1-1,0 0,0 0,0 0,1 0,-1-1,1 1,0-1,1 0,-1-1,1 0,1 1,7 2,-1-1,0-1,1 0,0-1,0-1,0 0,0-1,0 0,1-1,-1 0,0-2,0 0,0 0,0-1,9-4,1 0</inkml:trace>
  <inkml:trace contextRef="#ctx0" brushRef="#br0" timeOffset="9096.677">14422 671,'-12'14,"2"0,0 1,1 0,0 0,1 1,1 0,1 0,0 0,1 1,0 0,2 0,0 1,1-1,1 1,0 4,1-19,1-1,0 1,0 0,0 0,0 0,0-1,0 1,1 0,-1-1,1 1,0-1,0 0,0 0,0 1,0-1,0 0,1-1,-1 1,1 0,-1-1,1 1,-1-1,1 0,0 0,0 0,0 0,0-1,-1 1,1-1,0 1,0-1,0 0,0 0,0 0,0-1,0 1,0-1,0 0,0 0,0 0,114-48,-98 38,-1-1,0-1,-1-1,0 0,-1-1,-1-1,-1 0,13-18,-8 7,87-151,-101 169,-1-1,-1 0,0 0,0-1,-1 1,0 0,-1-1,0 1,-1-1,0 1,-1-1,0 1,0-1,-1 1,-1 0,0 0,0 0,-1-2,2 8,0 0,-1 0,1 0,-1 0,0 0,0 0,0 1,0-1,-1 1,1 0,-1 0,0 0,0 0,0 1,0 0,0 0,-1 0,1 0,-1 1,1-1,-1 1,0 0,1 1,-1-1,0 1,0 0,1 0,-1 0,-1 1,-4 0,1 1,-1 0,0 1,1-1,-1 2,1 0,0 0,0 0,1 1,0 1,-1-1,1 1,-4 5,4-1,-1 1,2 0,-1 0,1 1,1 0,0 0,1 0,1 1,0 0,0 0,1 0,1 0,0 0,1 1,0-1,1 1,0-1,2 1,-1-1,2 0,-1 0,2 0,0 0,0 0,1-1,1 1,0-2,1 1,0 0,5 4,2 6,1 0,1 0,0-1,2-1,1-1,0-1,2 0,0-2,0 0,2-2,0 0,6 2,151 56,-161-67</inkml:trace>
  <inkml:trace contextRef="#ctx0" brushRef="#br0" timeOffset="5518.514">8241 587,'-25'5,"0"0,1 2,-1 1,1 1,1 1,0 1,0 1,1 1,0 1,2 1,-1 0,2 2,-1 2,16-17,0 1,0 0,0 1,0-1,1 1,0-1,0 1,0 0,0 0,0 1,1-1,0 0,0 1,0 0,0-1,1 1,0 0,0 0,0 0,1-1,-1 1,1 0,0 0,1 0,-1 0,1 0,0 0,0 0,1-1,-1 1,1 0,0-1,0 1,0-1,1 0,0 0,0 0,1 2,1-3,0 1,0 0,0-1,1 0,-1 0,1-1,0 1,0-1,0 0,0-1,0 0,0 0,0 0,0 0,1-1,-1 0,0-1,0 1,0-1,0 0,1-1,-1 0,-1 0,1 0,0 0,0-1,-1 0,1 0,16-10,-1 0,0-2,-1 0,0-1,-2-1,6-7,-14 17,-1-1,0-1,-1 1,0-2,0 1,-1-1,0 0,-1 0,0-1,-1 1,0-1,0-1,-1 1,-1-1,0 1,-1-1,0 0,0 0,-2 0,1-6,-1 18,0-1,-1 0,1 0,0 1,0-1,0 0,0 0,-1 1,1-1,0 0,-1 1,1-1,-1 0,1 1,-1-1,1 1,-1-1,1 1,-1-1,1 1,-1-1,0 1,1-1,-1 1,0 0,1-1,-1 1,0 0,1 0,-1 0,0-1,0 1,1 0,-1 0,0 0,0 0,1 0,-1 0,0 1,0-1,1 0,-1 0,0 0,0 1,1-1,-1 0,0 1,1-1,-1 0,0 1,1-1,-1 1,1-1,-1 1,-27 32,25-27,0 1,0 0,1-1,0 1,0 1,1-1,0 0,0 0,1 0,0 1,0-1,1 0,0 0,0 1,0-1,1 0,0 0,1-1,-1 1,1 0,1-1,-1 1,1-1,0 0,1 0,-1-1,1 1,0-1,1 0,-1-1,1 1,0-1,0 0,5 3,1-1,0 0,0-1,0-1,1 0,0-1,-1 0,1 0,0-2,0 1,0-2,1 0,-1 0,0-2,0 1,0-1,-1-1,1-1,0 0,-1 0,0-1,0-1,10-6,20-16,-1-2,-1-2,-2-1,-2-3,-1 0,-1-3,-3 0,-1-2,-2-2,12-25,-27 44,0-1,-3 0,0 0,-1-1,-1-1,-2 1,-1-1,-1 0,-1-1,-2 25,0 1,0-1,-1 0,1 1,-1-1,1 0,-1 0,0 1,0-1,0 0,-1 0,1 1,-1-1,1 0,-1 1,0-1,0 1,0-1,0 1,-1-1,1 1,-1 0,1 0,-1-1,0 1,0 0,0 0,0 1,0-1,0 0,-1 1,1-1,0 1,-1 0,1 0,-1 0,0 0,1 0,-1 1,0-1,1 1,-1-1,0 1,1 0,-1 0,0 1,0-1,1 0,-1 1,0-1,1 1,-2 1,-9 7,-1 1,2 1,0 0,0 1,1 1,0-1,1 2,1-1,0 1,1 1,0-1,1 2,1 0,-11 21,2 0,2 1,2 1,1 0,2 0,1 1,2 0,2 0,3 41,-1-69,1-1,0 1,1-1,1 1,-1-1,2 0,0 1,0-1,1-1,0 1,1 0,0-1,0 0,2 0,-1-1,1 1,0-1,1-1,0 1,0-2,1 1,0-1,0 0,1-1,0 0,0 0,1-1,-1-1,1 0,0 0,0-1,0 0,3-1,0-1,0-2,-1 0,1-1,0 0,-1-1,0-1,1 0,-1 0,-1-1,1-1,-1 0,0-1,0-1,-1 1,0-2,0 1,-1-2,0 1,-1-1,0-1,2-3,-5 5,1 0,-1 0,-1-1,0 0,0 0,-1 0,0 0,0-1,-2 1,1-1,-1 0,-1 0,0 0,0 0,-1 0,-1 0,0-1,0 2,-1-1,0 0,-1 0,0 0,-1 1,0 0,-1 0,-3-5,2 7,0-1,-1 1,0 1,0 0,-1 0,0 0,0 1,-1 0,0 0,0 1,0 1,0-1,-1 1,0 1,0 0,0 0,0 1,0 0,0 1,-1 0,1 1,0 0,-1 0,1 1,-9 2,4 0,0-1,0 2,1 0,-1 0,1 2,0 0,1 0,0 1,-9 6,-5 3</inkml:trace>
  <inkml:trace contextRef="#ctx0" brushRef="#br0" timeOffset="5864.58">9624 531,'-20'5,"0"1,1 1,0 1,0 1,1 0,1 2,-1 0,1 0,1 2,0 0,1 1,1 1,0 0,1 0,-7 12,18-22,0-1,0 1,1 0,-1 0,1 0,0 0,1 0,-1 0,1 0,0 0,0 0,1 0,-1 0,1 0,0 0,0 0,1 0,0-1,0 1,0 0,0-1,1 1,-1-1,1 0,0 0,1 0,-1 0,1-1,-1 1,1-1,0 0,0 0,5 2,-1 1,0-1,1 0,-1 0,1-1,1 0,-1 0,0-1,1-1,0 1,0-2,-1 1,1-1,0-1,0 0,0 0,0-1,2 0,1-4,0 0,-1-1,0 0,0-1,0 0,-1-1,0 0,-1-1,1 0,-2-1,1 0,-1 0,-1-1,0 0,-1-1,6-12,-9 18,0-1,-1 0,0 0,-1 0,0-1,0 1,0 0,-1-1,0 1,-1-1,1 0,-1 1,-1-1,0 1,0-1,0 1,-1-1,0 1,0 0,-1 0,0 0,0 0,-1 0,0 1,0-1,0 1,-1 0,0 0,0 1,0 0,-1 0,0 0,0 0,0 1,-1 0,1 0,-1 1,0 0,0 0,-5-1,-9 1</inkml:trace>
  <inkml:trace contextRef="#ctx0" brushRef="#br0" timeOffset="6514.146">9963 643,'-1'7,"0"0,1 1,-1-1,2 1,-1-1,1 1,0-1,1 0,-1 1,1-1,1 0,0 0,3 6,-5-10,0 0,1-1,0 1,-1 0,1-1,0 1,1-1,-1 0,0 1,1-1,-1 0,1 0,-1-1,1 1,0 0,0-1,0 0,0 0,0 0,0 0,0 0,0 0,0-1,1 0,-1 1,0-1,0-1,0 1,1 0,-1-1,0 1,2-2,7-3,-1 0,0 0,-1-2,1 1,-1-1,0-1,-1 0,9-9,30-23,58-37,-105 77,1 0,0 0,0 1,0-1,-1 0,1 0,0 1,0-1,-1 1,1 0,0-1,-1 1,1 0,-1 0,1 0,-1 0,1 0,-1 1,0-1,0 0,1 1,-1-1,0 0,0 1,0-1,-1 1,1 0,0-1,0 1,-1 0,1-1,-1 1,0 0,1 0,-1 0,0-1,0 1,0 0,0 0,-1 0,1-1,0 1,-1 0,7 20,-5-18,1 1,0-1,0 0,1 1,-1-1,1 0,0-1,0 1,1 0,-1-1,0 0,1 0,0 0,0 0,0 0,0-1,1 0,-1 0,0 0,1 0,-1-1,1 1,0-1,0 0,-1-1,1 1,3-1,3 0,0-1,0 0,1-1,-2 0,1 0,0-1,0-1,-1 0,0 0,0-1,6-4,8-6,-1 0,-1-2,-1 0,0-2,-1 0,-1-1,13-19,-8 13,-2-2,0 0,-2-2,-1 0,-2-1,0-1,-3 0,0-2,-2 1,-2-1,-1-1,-2 0,0-3,-9-40,2 77,0 0,0-1,0 1,0 0,0-1,0 1,0 0,-1-1,1 1,-1 0,1-1,-1 1,1 0,-1 0,0 0,1 0,-1-1,0 1,0 0,0 0,0 0,0 1,0-1,0 0,0 0,0 1,0-1,0 0,-1 1,1-1,0 1,-1-1,1 1,0 0,0 0,-1-1,1 1,0 0,-1 0,1 0,0 1,-1-1,1 0,0 0,-1 1,1-1,0 1,0-1,-1 1,1-1,0 1,0 0,0 0,-6 5,1 0,0 1,1 0,-1 0,2 0,-1 1,1 0,0 0,0 0,1 0,0 1,1-1,0 1,0-1,1 1,0 0,0 0,1 6,-5 19,-2 6,2 0,1 1,2-1,2 1,2-1,3 19,75 269,-80-328,0 0,0 0,0-1,0 1,0 0,0 0,0-1,-1 1,1 0,0 0,0 0,0-1,0 1,-1 0,1 0,0 0,0 0,0 0,-1-1,1 1,0 0,0 0,-1 0,1 0,0 0,0 0,-1 0,1 0,0 0,0 0,-1 0,1 0,0 0,0 0,-1 0,1 0,0 0,0 0,-1 0,1 0,0 0,0 1,0-1,-1 0,1 0,0 0,0 0,0 0,-1 1,1-1,0 0,0 0,0 1,-8-12</inkml:trace>
  <inkml:trace contextRef="#ctx0" brushRef="#br0" timeOffset="6762.153">10555 332,'43'0,"29"0,12 5,-4 2,-6-1,-6-1,-4 3,-10 1,-3-2,-6-2,-5-1,-11-3</inkml:trace>
  <inkml:trace contextRef="#ctx0" brushRef="#br0" timeOffset="11701.373">16002 841,'4'277,"-4"-261,0-6,1 0,-1 0,-1 0,0 0,0 0,-1 0,0 0,-1-1,0 1,-1-1,0 0,0 0,-1 0,0 0,-3 2,7-10,0 0,0 0,0-1,0 1,-1-1,1 1,0-1,0 1,-1-1,1 0,0 1,-1-1,1 0,0 0,-1 0,1 0,0 0,-1-1,1 1,0 0,-1-1,1 1,0 0,-1-1,1 0,0 1,0-1,0 0,0 0,0 1,0-1,0 0,0 0,0 0,0 0,0 0,0 0,1-1,-1 1,1 0,-1 0,0 0,1-1,0 1,-21-59,22 41,2 0,0 1,1-1,1 0,1 1,0 0,1 0,1 1,1 0,1 0,0 1,1 0,1 1,0 0,13-11,-14 12,18-24,1 1,3 2,0 1,3 1,0 2,2 2,1 1,2 2,0 2,1 2,2 1,-41 19,0 1,-1-1,1 0,0 1,0 0,1 0,-1 0,0 0,0 0,0 1,1-1,-1 1,0 0,1 0,-1 0,0 0,1 1,-1 0,0-1,0 1,0 0,1 0,-1 1,0-1,-1 1,1-1,0 1,0 0,-1 0,1 0,-1 0,1 1,-1 0,2 8,-1 0,-1 0,0 1,0-1,-1 1,0-1,-1 1,-1 0,0-1,0 1,-1-1,-1 0,0 0,0 1,-1-2,-1 1,0 0,-5 7,-3 6,-1-2,-2 0,0 0,-1-2,-1 0,-1-1,-1-1,-12 8,-71 27,100-52,1 0,-1 0,0-1,0 1,1-1,-1 0,0 0,0 0,0 0,1 0,-1 0,0-1,0 1,1-1,-1 0,0 0,1 0,-1 0,1-1,-1 1,1 0,0-1,-1 0,1 0,0 1,0-1,0-1,1 1,-1 0,0 0,1-1,-1 1,1-1,0 1,0-1,0 1,0-1,0-2,0-2,1 1,0-1,0 1,0 0,1-1,0 1,0 0,1-1,0 1,0 0,0 0,1 0,0 1,0-1,0 1,1-1,0 1,0 0,0 0,0 1,4-3,13-14</inkml:trace>
  <inkml:trace contextRef="#ctx0" brushRef="#br0" timeOffset="12017.324">17102 558,'-58'42,"1"3,2 2,3 2,2 2,-8 14,55-62,-1 0,1 0,0 1,0-1,0 1,1 0,-1 0,1 0,0 0,0 0,0 0,1 0,-1 1,1-1,0 1,0-1,1 1,-1-1,1 1,0 0,0-1,1 1,-1-1,1 1,0-1,0 1,1-1,0 1,-1-1,1 0,0 0,1 0,-1 0,1 0,0-1,0 1,0-1,0 0,3 3,5-2,0 0,1-1,-1-1,1 1,0-2,-1 0,1 0,0-1,0 0,-1-1,1-1,0 0,-1 0,1-1,-1 0,0-1,0-1,0 0,-1 0,2-1,1 0,0-1,0 1,0-2,-1 0,0-1,-1 0,0 0,0-1,-1-1,0 0,-1 0,0-1,-1 0,0-1,-1 1,0-1,-1-1,-1 1,3-12,-7 19,-1-1,1 0,-2 1,1-1,-1 0,0 1,0-1,-1 1,0-1,0 1,0 0,-1 0,0 0,0 0,0 0,-1 0,0 1,0 0,-1 0,1 0,-1 0,0 1,0 0,-1 0,1 0,-1 0,0 1,0 0,0 1,0-1,-1 1,1 0,-1 0,1 1,-1 0,1 0,-1 1,0 0,0 0,-18-1</inkml:trace>
  <inkml:trace contextRef="#ctx0" brushRef="#br0" timeOffset="12238.657">17469 756,'-14'33,"-5"17,0-1</inkml:trace>
  <inkml:trace contextRef="#ctx0" brushRef="#br0" timeOffset="12520.094">17469 220,'0'0</inkml:trace>
  <inkml:trace contextRef="#ctx0" brushRef="#br0" timeOffset="12716.481">17554 1010,'246'-299,"-213"272,-32 27,0 0,-1 0,1 0,0 1,0-1,0 0,-1 1,1-1,0 1,-1-1,1 0,0 1,-1 0,1-1,-1 1,1-1,0 1,-1 0,1-1,-1 1,0 0,1-1,-1 1,0 0,1 0,-1-1,0 1,0 0,0 0,0 0,0 0,1-1,-1 1,-1 0,1 0,0 0,0-1,0 1,0 0,-1 0,1 0,0-1,-1 1,-4 66,3-55,0-1,0 1,2 0,-1-1,1 1,1 0,0 0,1-1,0 1,0-1,2 1,-1-1,6 10,-7-18,-1-1,2 1,-1 0,0-1,0 0,1 1,-1-1,1 0,0 0,0-1,-1 1,1 0,0-1,0 0,1 0,-1 0,0 0,0 0,1-1,-1 1,0-1,0 0,1 0,-1 0,0 0,1-1,-1 1,0-1,0 0,1 0,-1 0,0 0,0-1,3-1,89-72,-5-70,-79 130</inkml:trace>
  <inkml:trace contextRef="#ctx0" brushRef="#br0" timeOffset="12965.424">18513 220,'-4'39,"-8"36,0 15,1-3,2-7,4-12,1-12,3-12,0-8,1-5,1-4,0-1,-1 0,0-5</inkml:trace>
  <inkml:trace contextRef="#ctx0" brushRef="#br0" timeOffset="13221.086">18203 531,'38'4,"37"8,16 0,-4-1,-11-3,-14-2,-18-2</inkml:trace>
  <inkml:trace contextRef="#ctx0" brushRef="#br0" timeOffset="13603.989">19332 418,'-4'38,"-8"42,0 16,1 2,-2-6,0-14,4-11,2-12,3-10,2-8,2-6,0-3,-5-6,0-8</inkml:trace>
  <inkml:trace contextRef="#ctx0" brushRef="#br0" timeOffset="13865.796">19219 361,'35'-10,"1"1,0 1,0 2,0 2,1 2,-1 1,1 1,-1 2,1 2,-1 1,0 2,-1 2,1 1,-2 1,4 4,-32-13,1 1,-1 0,1 1,-1 0,0 0,-1 0,1 0,-1 1,1 0,-1 0,-1 1,1-1,-1 1,0 0,0 0,-1 1,0-1,0 1,0-1,-1 1,0 0,0 0,-1 0,0 0,0 0,-1 1,1-1,-2 0,1 0,-1 0,0 0,-1 1,1-1,-1-1,-1 1,1 0,-3 3,-8 3,-2-1,1 0,-2-1,0 0,0-1,0-1,-2-1,1 0,-1-1,0-1,0-1,0 0,-1-1,-6-1,-2 4,0-2,0-1,0-1,0-1,-1-2,1-1,-1-1,-24-5,24 1</inkml:trace>
  <inkml:trace contextRef="#ctx0" brushRef="#br0" timeOffset="15769.944">0 1743,'584'-27,"-137"15,209-7,-190-6,219 13,14-5,-133-16,-342 14,242-13,262 3,152 29,-343-28,122 16,-151 15,-237 5,560-8,-324-27,1 15,203-23,29-4,-154 12,192-3,-86 20,225-5,-294 13,-54-25,-106 14,148-5,-20-9,278-2,-344 13,-229 3,62 14,-122 0,16-1,-228 0</inkml:trace>
  <inkml:trace contextRef="#ctx0" brushRef="#br0" timeOffset="16301.111">20377 615,'-10'-5,"2"-1,7 0,8 1,4-3,-6-1,-8 2,-3 6,-2 4</inkml:trace>
  <inkml:trace contextRef="#ctx0" brushRef="#br0" timeOffset="16704.321">20433 982,'-5'-5,"-6"4,-6 1,-1 6,4 1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5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11,'96'431,"-66"-306,-29-125,0 0,-1 1,1-1,0 0,0 0,-1 0,1 0,0 0,0 0,-1 0,1 0,0 0,0 0,-1 0,1 0,0 0,-1-1,1 1,0 0,-1 0,1-1,0 1,-1 0,1-1,0 1,-1-1,1 1,-1-1,1 1,-1-1,1 0,-1 1,0-1,1 1,-1-1,0 0,1 1,-1-1,0 0,0 0,0 1,1-1,-1 0,0 0,0 1,0-1,1-1,123-273,-22 19,-93 239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5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27,'48'-5,"40"-1,14-1,-5 2,-9 2,-16 6,-19 2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0,'9'0,"13"0,8 0,3 0,1 0,0 0,-2 0,-1 0,-1 0,-1 0,0 0,-1 0,0 0,0 0,0 0,-10 5,-7 2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6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0,'44'0,"32"0,9 0,-5 0,-17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8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29 121,'-18'194,"8"1,10 32,-1-269,2 0,2 1,2-1,9-35,-1 30,1 0,3 1,1 1,3 0,1 2,2 1,2 0,28-33,-50 71,-2 0,0 0,1 0,0 1,0-1,0 0,0 1,1 0,-1 0,1 0,0 0,0 1,0-1,0 1,0 0,1 0,-1 0,1 1,-1 0,1-1,-1 2,5-2,-6 5,-1 0,1 0,-1 0,0 1,0-1,-1 0,1 1,-1-1,1 1,-1-1,0 1,0 0,-1-1,1 1,-1 0,0 0,0 0,0-1,0 1,-2 4,2-1,14 113,-9-94</inkml:trace>
  <inkml:trace contextRef="#ctx0" brushRef="#br0" timeOffset="581.758">678 404,'-22'11,"-1"1,1 1,1 1,0 1,1 1,1 1,1 0,-15 19,27-32,1 0,0 1,0 0,0 1,0-1,1 1,0-1,0 1,1 0,0 1,0-1,0 1,1-1,-1 1,2 0,-1 0,1 0,0 0,0 0,1 0,0 0,1 0,-1 0,1 0,0 0,1 0,0 0,0-1,0 1,1 0,0-1,0 0,1 0,0 0,0 0,3 3,2-3,1-1,-1 0,1-1,0 0,1 0,-1-1,1-1,-1 0,1 0,0-1,0 0,0-1,0 0,-1-1,1 0,0 0,0-1,-1-1,1 0,-1 0,0-1,0-1,0 1,-1-2,1 1,-1-1,0-1,6-5,-10 7,0 0,0 0,0 0,0 0,-1-1,0 0,0 0,0 0,-1 0,0 0,0-1,-1 0,2-4,-4 8,1 1,0-1,-1 1,0-1,0 1,0-1,0 1,0-1,0 1,0-1,-1 1,1-1,-1 1,0-1,0 1,0 0,0-1,0 1,-1 0,1 0,0 0,-1 0,0 0,1 0,-1 0,0 1,0-1,0 1,0-1,0 1,-1 0,1 0,0 0,0 0,-1 0,1 0,-1 1,-1-1,-2-1,0 1,0-1,0 1,0 1,0-1,0 1,0 0,0 1,-1-1,1 1,0 1,1-1,-1 1,0 0,0 0,1 0,-4 3,32 3,18-18,-1-1,0-2,-1-2,-1-1,11-8,-31 15</inkml:trace>
  <inkml:trace contextRef="#ctx0" brushRef="#br0" timeOffset="915.121">1327 347,'-38'39,"-23"21,-5 7,3-5,4-7,6-3,7-7,8-5,4-10,4-5,2-2,1 0,5 1,7-4</inkml:trace>
  <inkml:trace contextRef="#ctx0" brushRef="#br0" timeOffset="1414.359">1214 687,'-163'318,"159"-308,19-42,7-2,3 0,0 1,2 2,1 1,2 1,1 1,1 2,1 1,1 2,3 0,-34 20,1-1,0 1,0 0,0 1,0-1,0 1,1-1,-1 1,1 1,-1-1,1 1,0-1,0 1,0 1,-1-1,1 1,0 0,0 0,0 0,0 0,0 1,0 0,0 0,-1 1,1-1,0 1,-1 0,1 0,-1 0,0 1,0 0,0 0,0 0,3 2,-5-2,1 0,0 0,-1 0,0 1,1-1,-1 0,-1 1,1 0,0-1,-1 1,0 0,0 0,0 0,0-1,-1 1,1 0,-1 0,0 0,0 0,-1 0,1 0,-1 0,0 0,0 0,0 0,0-1,-1 1,0 0,0-1,0 1,0-1,0 0,0 0,-2 2,-5 0,0 0,0-1,0 1,-1-2,1 1,-1-1,0-1,0 0,0 0,0-1,0 0,-1-1,1 0,0-1,0 0,0-1,0 1,0-2,0 0,0 0,1-1,-5-2,1-5</inkml:trace>
  <inkml:trace contextRef="#ctx0" brushRef="#br0" timeOffset="4034.601">1723 630,'53'-16,"-1"-2,0-2,-1-2,-2-3,0-2,-2-2,-1-1,-1-3,27-27,-63 53,-1 0,1 0,-1-1,-1 0,1-1,-1 1,-1-1,1-1,-2 0,1 1,-1-2,-1 1,0 0,0-1,-1 0,-1 0,1-5,-3 14,0 0,-1-1,1 1,-1 0,0 0,0-1,0 1,0 0,0 0,0 0,0 0,0 0,-1 1,1-1,-1 0,0 1,1-1,-1 1,0-1,0 1,0 0,0 0,0 0,0 0,0 0,-1 0,1 0,0 1,0-1,-1 1,1 0,0-1,0 1,-1 0,1 1,0-1,-1 0,1 1,0-1,0 1,-1 0,1-1,0 1,0 0,0 0,0 1,0-1,0 0,0 1,1-1,-1 1,0-1,1 1,-1 0,1 0,-1 0,-7 3,0 1,0 0,1 0,-1 1,2 0,-1 0,1 1,0 0,0 0,1 1,0-1,1 1,0 1,0-1,1 1,0 0,1 0,0 0,0 0,1 1,1-1,-1 1,2-1,0 1,0-1,1 1,0 2,4-5,0 1,1-2,0 1,1 0,-1-1,1 0,0-1,1 0,0 0,0 0,0-1,1 0,0-1,-1 0,2 0,-1-1,0 0,1 0,-1-1,1-1,0 1,-1-2,1 1,4-2,12 3,-1-2,0-1,1-1,-1-1,0-1,0-1,0-1,-1-2,0 0,0-2,-1 0,-1-2,16-10,-22 13,0 0,-2-1,1-1,-1 0,-1-1,0-1,0 0,-1-1,-1 0,-1 0,0-1,-1-1,0 0,5-14,-13 28,0-1,-1 1,1 0,-1-1,0 1,0-1,0 1,0 0,0-1,0 1,-1-1,1 1,-1 0,1-1,-1 1,0 0,0 0,0-1,0 1,-1 0,1 0,0 0,-1 0,0 1,1-1,-1 0,0 1,0-1,0 1,0-1,0 1,0 0,0 0,0 0,-1 0,1 0,0 1,-1-1,1 1,0-1,-1 1,1 0,-1 0,1 0,0 0,-1 0,1 1,-1-1,1 1,0 0,-2 0,-2 0,0 1,-1 0,1 0,0 1,0 0,0 0,0 0,0 1,1 0,0 0,0 0,0 1,0 0,1-1,-1 2,1-1,0 0,1 1,0 0,0 0,0 0,0 0,1 0,0 1,0-1,1 1,0-1,0 1,0 0,1-1,0 1,1 0,-1-1,1 1,0 0,1-1,0 1,0-1,0 0,1 0,-1 0,2 0,-1 0,1 0,0 0,5 3,0-1,0 1,1-2,1 1,-1-1,1-1,0 0,0-1,1 0,0 0,0-1,0-1,0 0,1-1,-1 0,1-1,-1 0,13-1,-1-2,1-1,0-1,-1-1,0-1,0-1,-1-2,0 0,0-1,-1-1,0-2,-1 0,-1-1,0-1,-1 0,0-2,-2 0,7-10,42-61,-64 84,1 0,-1 0,-1 0,1 0,-1 0,1 0,-1 0,-1-1,1 1,0 0,-1-1,0 1,0 0,0-1,-1 1,1-1,-1 1,0 0,-1 0,1 0,-1-1,1 1,-2-1,1 3,1 0,-1 0,1 0,-1 0,0 1,0-1,0 1,0 0,0-1,0 1,0 0,-1 0,1 0,0 0,-1 1,1-1,0 1,-1-1,1 1,-1 0,1 0,-1 0,1 0,0 0,-1 1,1-1,-1 1,1-1,0 1,-1 0,1 0,0 0,0 0,0 1,-2 0,-70 55,65-48,0 1,1 0,0 1,1 0,0 0,0 0,1 1,1 0,0 0,1 1,0-1,1 1,0 0,1 0,0 0,1 0,1 0,0 1,1-1,0 0,1 0,1 0,0 0,0-1,1 1,1-1,0 0,1 0,0 0,1-1,0 0,1 0,7 7,-8-9,1-2,0 1,1-1,-1 0,1-1,1 0,-1 0,1-1,0 0,3 0,44 12,-45-18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29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1 311,'382'-30,"-334"31,106-12,-133 5,-2 1</inkml:trace>
  <inkml:trace contextRef="#ctx0" brushRef="#br0" timeOffset="252.672">86 479,'38'-5,"42"-6,17-1,-4 1,-13 2,-14-1,-15 0,-10 3,-8 1,-5 3,-2 1,0 2,-6 0</inkml:trace>
  <inkml:trace contextRef="#ctx0" brushRef="#br0" timeOffset="682.019">340 0,'82'35,"2"-3,1-5,2-3,24 1,4 15,-112-39,0 1,0-1,0 1,0 0,0 0,-1 0,1 0,-1 0,1 0,-1 1,0-1,0 1,0-1,0 1,-1 0,1 0,-1 0,1 0,-1 0,0 0,0 0,-1 1,1-1,-1 0,1 0,-1 1,0-1,0 0,0 1,-1-1,1 0,-1 0,0 0,-1 3,-6 9,-1-1,-1 0,0-1,-1 0,0 0,-1-1,-1-1,0 0,0-1,-1 0,0-1,-2 1,-10 8,-254 158,277-174,-1 1,1 0,-1 0,1 0,0 0,0 0,1 0,-1 1,0 0,1-1,0 1,0 0,0 0,1 0,-1 0,1 0,0 1,0-1,1 11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2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58 565,'-8'13,"1"0,0 0,0 1,2 0,0 0,0 1,1-1,1 1,0 0,1 0,1 0,1 0,0 0,0 0,4 14,-4-27,1 0,0 0,-1-1,1 1,0 0,0 0,0-1,1 1,-1-1,0 1,1-1,-1 0,0 1,1-1,0 0,-1 0,1 0,0 0,-1 0,1 0,0-1,0 1,0-1,0 1,0-1,0 0,0 1,0-1,-1 0,1 0,0-1,0 1,0 0,0-1,0 1,0-1,0 1,1-2,65-41,-58 32,-1 0,0 0,-1-1,0-1,-1 1,-1-1,0 0,0-1,-1 1,-1-1,-1 0,1-6,-4 15,-1 1,1 0,-1-1,-1 1,1 0,-1 0,1 0,-1 0,0 0,-1 0,1 0,-1 1,1-1,-1 1,0 0,0 0,-1 0,1 0,-1 0,1 1,-1-1,0 1,0 0,0 0,0 1,0-1,-1 1,1 0,0 0,0 0,-1 1,1-1,-1 1,1 0,-1 1,1-1,0 1,-1-1,-1 2,-20-2</inkml:trace>
  <inkml:trace contextRef="#ctx0" brushRef="#br0" timeOffset="535.887">454 1,'-7'25,"1"0,2 1,0 0,2 0,1 21,-1-6,-1 337,3-377,0 0,-1 0,1-1,0 1,0 0,0 0,-1 0,1 0,0 0,0 0,1 0,-1 0,0 0,0 0,0 0,1-1,-1 1,0 0,1 0,-1 0,1 0,-1-1,1 1,-1 0,1 0,-1-1,1 1,0 0,-1-1,1 1,0-1,0 1,0-1,-1 1,1-1,0 1,0-1,0 0,0 0,0 1,0-1,0 0,-1 0,1 0,0 0,0 0,0 0,0 0,0 0,0-1,0 1,0 0,0 0,-1-1,1 1,0-1,0 1,0-1,-1 1,1-1,0 0,132-47,-122 45,-9 1,1 0,1 0,-1 0,0 0,0 1,1-1,-1 1,1 0,-1 0,1 0,0 1,-1-1,1 1,0 0,-1 0,1 0,0 0,0 1,-1-1,1 1,-1 0,1 0,-1 0,1 1,-1-1,0 1,1 0,-1 0,0 0,0 0,0 1,-1-1,1 1,-1 0,1-1,-1 1,0 0,0 1,0-1,-1 1,-1 0,1 0,-1 0,0-1,0 1,0 0,-1 0,0 0,1 0,-1-1,0 1,-1 0,1-1,-1 1,0-1,1 0,-1 1,-1-1,1 0,0 0,-1 0,0 0,0-1,0 1,0-1,0 0,0 0,0 0,-3 1,-106 38,108-40,-73 4,75-5,0 0,-1 0,1 0,0 0,0-1,0 1,0 0,-1-1,1 0,0 1,0-1,0 0,0 0,0 0,1-1,-1 1,0 0,0-1,1 1,-1-1,1 1,-1-1,1 0,0 1,0-1,-1 0,1 0,1 0,-1 0,-1-2,2-14</inkml:trace>
  <inkml:trace contextRef="#ctx0" brushRef="#br0" timeOffset="1051.559">877 594,'24'-9,"-1"0,0-2,-1-1,-1 0,1-2,-2 0,16-15,-31 25,20-15,-12 37,-16 186,9-156,2-5,-2 0,-2 1,-2-1,-1 1,-3-1,-1 1,-3-1,-1 0,-2 0,-5 10,-37 13,49-65,0 0,1 0,-1 0,1 0,-1 0,0 0,0-1,0 1,1 0,-1-1,0 0,0 1,0-1,0 0,0 0,0 0,0 0,0 0,0-1,0 1,1-1,-1 1,0-1,0 1,0-1,1 0,-1 0,0 0,1 0,-1 0,1 0,-1-1,1 1,-1 0,1-1,0 1,0-1,0 0,0 1,0-1,0 0,-8-15</inkml:trace>
  <inkml:trace contextRef="#ctx0" brushRef="#br0" timeOffset="1301.72">1075 114,'4'5,"3"1</inkml:trace>
  <inkml:trace contextRef="#ctx0" brushRef="#br0" timeOffset="6036.543">1329 565,'22'0,"-11"2,0-1,1 0,-1 0,1-2,-1 1,1-2,-1 1,1-2,-1 1,0-1,0-1,-1 0,1-1,-1 0,0 0,0-1,0-1,-1 0,0 0,2-3,-9 9,-1 0,0 0,0 0,0 0,0-1,0 1,0-1,0 1,-1 0,1-1,0 1,-1-1,1 1,-1-1,0 0,1 1,-1-1,0 0,0 1,0-1,0 1,0-1,-1 0,1 1,0-1,-1 1,1-1,-1 0,1 1,-1 0,0-1,0 1,0-1,0 1,0 0,0-1,0 1,0 0,0 0,0 0,-1 0,1 0,0 0,-1 0,1 1,-1-1,1 0,-1 1,1-1,-2 1,-83-11,81 11,-1 0,0 1,1 0,-1 0,1 0,-1 1,1 0,0 0,0 0,0 1,0 0,0 0,0 0,1 0,-1 1,1-1,0 1,0 0,0 1,1-1,0 1,0-1,0 1,0 0,0 0,1 1,0-1,0 0,1 1,0-1,0 1,0-1,0 1,1-1,0 1,0 0,0-1,1 1,0 0,0-1,0 1,1-1,0 0,0 1,0-1,3 4,-1-3,1-1,0 1,0-1,0 0,0-1,1 1,0-1,0 0,0 0,0-1,1 0,0 0,-1 0,1-1,0 0,0-1,0 1,0-1,0 0,1-1,-1 0,0 0,0-1,4 0,98-8,-90 3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43,'98'-19,"-69"12,0 1,0 2,0 0,1 2,0 1,10 3,-38-2,0 0,1 0,-1 1,0 0,0-1,1 1,-1 0,0 0,0 0,0 0,0 0,0 1,-1-1,1 1,0-1,-1 1,1-1,0 1,-1 0,0 0,0 0,1 0,-1 0,0 0,-1 0,1 0,0 0,0 1,-1-1,0 0,1 0,-1 1,0-1,0 0,0 1,0-1,-1 0,1 0,-1 1,1-1,-1 0,0 0,1 0,-1 0,-1 0,1 0,0 0,0 0,-1 0,0 1,-120 148,103-126,13-19,0 1,1 0,0 0,0 0,0 1,1-1,0 1,1 0,-1 1,2-1,-1 0,1 1,0 3,3-9,1 0,0-1,0 1,0 0,0-1,0 1,0-1,1 0,-1 0,1 0,0 0,-1 0,1 0,0-1,0 1,0-1,0 0,0 0,0 0,1-1,-1 1,0-1,0 1,1-1,-1 0,0 0,1-1,-1 1,0 0,0-1,2-1,0 2,17 0,0-2,0 0,0-2,-1 0,0-1,1-1,3-3,0-1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2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1,'0'14,"0"24,0 11,5 1,1-3,0-4,-1-5,-1-5,-2-2,-1-2,4-1,2 0,-2-1,0 0,-2 1,-1-5</inkml:trace>
  <inkml:trace contextRef="#ctx0" brushRef="#br0" timeOffset="250.02">1 508,'43'-4,"43"-8,12 0,-1 1,-13 2,-15 4,-15 1,-12 3,-8 0,-10 6,-8 2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0 905,'291'-445,"-291"444,1 0,-1 0,0 0,0 0,1 1,-1-1,1 0,-1 0,1 0,-1 0,1 0,0 1,-1-1,1 0,0 0,0 1,-1-1,1 1,0-1,0 1,0-1,0 1,0-1,0 1,0 0,0-1,0 1,0 0,0 0,0 0,0 0,0 0,0 0,0 0,0 0,0 0,0 1,0-1,0 0,0 1,0-1,-1 0,1 1,0-1,0 1,0-1,0 1,-1 0,1-1,0 1,0 0,-1 0,1 0,-1-1,1 1,-1 0,1 0,-1 0,1 1,4 103,-6-95,0 0,0 1,1-1,1 0,-1 0,2 0,-1 0,1 0,1 0,0 0,0-1,1 1,1 1,-4-9,0 0,1 0,-1-1,0 1,1-1,0 1,-1-1,1 0,0 1,-1-1,1 0,0 0,0 0,0-1,0 1,0 0,0-1,0 1,0-1,1 0,-1 1,0-1,0 0,0 0,0-1,0 1,1 0,-1-1,0 1,0-1,0 0,0 1,0-1,0 0,-1 0,1-1,0 1,0 0,0-1,68-59,-68 58,135-165,-58 37,-80 131,1 0,0 0,0 1,0-1,0 0,0 1,0-1,0 0,0 1,0-1,0 0,0 1,0-1,0 0,0 0,0 1,0-1,0 0,0 1,0-1,0 0,1 1,-1-1,0 0,0 0,0 1,1-1,-1 0,0 0,0 0,0 1,1-1,-1 0,0 0,1 0,-1 0,0 1,0-1,1 0,-1 0,0 0,1 0,-1 0,0 0,0 0,1 0,-1 0,0 0,1 0,-1 0,0 0,1 0,-1 0,0 0,1 0,-1 0,0-1,0 1,1 0,-1 0,0 0,0 0,1-1,-1 1,0 30,-10 31,1 56,9-109,1 1,0-1,1 0,-1 0,1 0,1 0,0 0,0 0,0-1,1 1,0-1,0 0,1 0,0-1,0 1,1-1,0 0,0-1,0 1,1-1,0 0,0-1,0 0,0 0,13 1</inkml:trace>
  <inkml:trace contextRef="#ctx0" brushRef="#br0" timeOffset="331.292">1157 312,'-8'37,"1"0,2 1,2 0,1-1,2 1,2 0,1 0,2-1,2 5,-5-33,-1 1,2 0,-1-1,1 1,1-1,0 0,0 0,1 0,0-1,0 1,1-1,0 0,0-1,1 0,0 0,0 0,1-1,0 0,0 0,0-1,1 0,3 1,-7-6,-1-1,1 0,0 0,-1 0,1 0,-1-1,1 0,-1 1,0-2,0 1,0 0,0-1,0 0,0 0,-1 0,1 0,-1-1,0 1,0-1,0 0,-1 0,1 0,-1 0,0-1,0 1,-1 0,1-1,-1 1,0-1,0 0,0 1,0-5,9-19,32-88,-33 85,1 1,1 0,2 1,1 1,12-18,-12 27</inkml:trace>
  <inkml:trace contextRef="#ctx0" brushRef="#br0" timeOffset="582.004">1044 31,'29'0,"29"-5,13-2,1 1,-9 1,-4 1,-8 2,-7 1,-12 1</inkml:trace>
  <inkml:trace contextRef="#ctx0" brushRef="#br0" timeOffset="1035.419">1749 58,'24'-7,"0"0,1 1,-1 2,1 0,0 2,0 1,0 1,0 1,9 2,-33-4,1 1,0 0,0 0,0 1,0-1,0 0,0 1,0-1,-1 1,1-1,0 1,0 0,-1 0,1 0,0 0,-1 0,1 0,-1 0,0 0,1 1,-1-1,0 0,0 1,1-1,-1 1,0 0,-1-1,1 1,0 0,0 0,-1-1,1 1,-1 0,0 0,1 0,-1 0,0 0,0 0,0-1,0 1,-1 0,1 0,0 0,-1 0,1 0,-1-1,0 1,0 0,-43 58,37-53,1-1,0 2,0-1,1 1,-1-1,2 2,-1-1,1 0,1 1,-1 0,2 0,-2 2,4-9,0 0,0 0,0 0,1 0,-1 0,0 1,1-1,-1 0,1 0,0 0,0 0,0 0,0-1,0 1,0 0,0 0,1-1,-1 1,0 0,1-1,0 1,-1-1,1 0,0 0,-1 0,1 0,0 0,0 0,0 0,0 0,0-1,0 1,0-1,1 1,1-1,82 5,-77-5,21-1,-5 0</inkml:trace>
  <inkml:trace contextRef="#ctx0" brushRef="#br0" timeOffset="2218.062">2371 623,'5'0,"6"0,6 0,5 0,4 0,2 0,1 0,0 0,0 0,1 0,-1 0,0 0,-1 0,-5-5,-1-1,-4 0</inkml:trace>
  <inkml:trace contextRef="#ctx0" brushRef="#br0" timeOffset="2413.569">2342 878,'39'0,"26"0,8-5,-4-2,-9 1,-15 1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40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59 527,'-16'57,"3"0,2 1,2 1,3-1,2 54,6-11,2-150,3 0,2 1,2-1,2 2,2 0,2 0,2 2,24-41,-28 53,0 1,2 1,2 1,1 0,6-5,-26 33,1 1,-1 0,1 0,0-1,-1 1,1 0,0 0,0 0,-1 0,1 0,0 0,0 0,0 0,0 0,0 0,1 1,-1-1,0 0,0 1,0-1,1 1,-1-1,0 1,1-1,-1 1,0 0,1 0,-1 0,0 0,1 0,-1 0,0 0,1 0,-1 1,0-1,1 0,-1 1,0-1,1 1,-1-1,0 1,0 0,0 0,0-1,0 1,0 0,0 0,0 0,0 0,1 1,18 102,5 15,-18-94</inkml:trace>
  <inkml:trace contextRef="#ctx0" brushRef="#br0" timeOffset="488.477">709 612,'-26'36,"2"0,1 2,2 1,2 0,2 2,-2 8,17-43,-1-1,1 1,0 0,1 0,0 0,-1 0,2 1,-1-1,1 0,0 0,0 0,1 1,0-1,0 0,0 0,1 0,0 0,0 0,1-1,-1 1,1 0,0-1,1 0,-1 0,1 0,0 0,0-1,1 1,-1-1,1 0,0 0,0-1,3 2,-2-2,0 0,1 0,-1-1,1 0,-1 0,1-1,0 0,0 0,-1 0,1-1,0 0,0 0,0-1,0 0,-1 0,1-1,0 0,-1 0,0 0,1-1,-1 0,0 0,0 0,0-1,-1 0,1 0,-1-1,0 1,0-1,-1 0,1 0,-1-1,0 1,0-1,-1 0,0 0,0-1,0 1,-1 0,0-1,0 0,-1 1,0-1,0 0,0 0,-1 1,0-6,-2 6,0-1,0 1,-1-1,1 1,-1 0,-1 0,1 1,-1-1,0 0,0 1,-1 0,0 0,-3-2,-12-15,20 21,0 0,0 0,0 1,0-1,0 0,0 0,0 0,0 0,0 0,1 0,-1 1,0-1,0 0,1 0,-1 0,1 1,-1-1,1 0,-1 1,1-1,-1 0,1 1,-1-1,1 0,0 1,-1-1,1 1,0-1,0 1,0 0,-1-1,1 1,0 0,0-1,0 1,0 0,-1 0,1 0,0 0,0 0,0 0,0 0,0 0,-1 0,1 0,0 1,0-1,0 0,0 0,-1 1,1-1,0 1,0-1,-1 1,1-1,0 1,3-1,199 5,-178-5</inkml:trace>
  <inkml:trace contextRef="#ctx0" brushRef="#br0" timeOffset="737.564">1357 640,'-33'38,"-22"28,-5 7,3-5,10-8,9-10,11-9,5-11,6-6,2-2,2 0,-1-4,2 0,2-3</inkml:trace>
  <inkml:trace contextRef="#ctx0" brushRef="#br0" timeOffset="1216.004">1329 1063,'-134'247,"133"-245,0 0,1 0,-1 0,0-1,0 1,0 0,-1 0,1-1,0 1,-1-1,1 1,-1-1,1 1,-1-1,0 0,1 0,-1 0,0 0,0 0,0 0,0 0,0-1,-2 1,5-6,0-1,0 1,1-1,-1 1,1-1,0 1,1 0,-1 0,1 0,0 0,0 1,1-1,3-3,-5 5,30-42,2 1,2 2,2 1,1 2,2 2,2 2,25-16,66-1,-132 52,0-1,0 1,0-1,0 1,0 0,0 0,1 0,-1 1,0-1,0 0,0 1,0-1,0 1,0 0,0-1,0 1,0 0,0 0,0 1,-1-1,1 0,0 1,-1-1,1 1,-1-1,1 1,-1 0,0-1,0 1,0 0,0 0,0 0,0 0,0 0,0 0,-1 0,1 0,-1 0,0 0,0 0,0 1,0-1,0 1,-16 93,13-90,1 0,-1 0,-1-1,1 1,-1-1,0 0,0 0,0 0,-1 0,0-1,0 0,0 0,0 0,-1 0,1-1,-1 0,0 0,0-1,0 0,0 0,-1 0,1-1,-1 1,1-2,0 1,-1-1,0 0,1 0,-1-1,1 1,0-2,-3 0,-32-26,28 9</inkml:trace>
  <inkml:trace contextRef="#ctx0" brushRef="#br0" timeOffset="2005.047">652 19,'37'-6,"-18"2,0 1,0 0,0 1,1 1,-1 1,0 1,0 1,1 0,9 3,-27-5,-1 1,1-1,0 1,0-1,-1 1,1-1,0 1,-1 0,1 0,-1 0,1 0,-1 0,1 0,-1 0,0 0,0 0,1 1,-1-1,0 1,0-1,0 1,0-1,-1 1,1 0,0-1,-1 1,1 0,-1-1,1 1,-1 0,0 0,0-1,0 1,0 0,0 0,0 0,0-1,-1 1,1 0,-1 0,1-1,-1 1,0 0,1-1,-1 1,0-1,-56 65,55-65,1 1,-1-1,1 0,-1 0,1 1,-1-1,1 0,0 1,-1 0,1-1,0 1,0 0,0-1,0 1,1 0,-1 0,0 0,1 0,-1 0,1 0,0 0,0 0,0 0,0 0,0 0,0 0,0 0,0 0,1 0,-1 0,1-1,0 1,0 0,-1 0,1 0,0-1,0 1,1 0,-1-1,0 1,0-1,1 1,-1-1,1 0,-1 1,1-1,0 0,-1 0,1 0,0 0,0-1,0 1,0 0,0-1,13 6,0-2,0 0,0 0,1-2,-1 1,1-2,-1 0,1-1,-1-1,1 0,-1-1,1-1,-1 0,7-4,56-5,-23 8,-32 3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44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1 974,'35'-9,"1"-3,-2-1,0-1,-1-2,0-1,-1-2,-1-1,-1-2,-1 0,-1-2,-1-1,-1-2,-1 0,-16 14,0 0,-1-1,-1 0,0 0,-1-1,-1 1,0-1,-1-1,2-12,-5 27,-1-1,1 1,-1 0,0-1,1 1,-1 0,0-1,0 1,0-1,0 1,0-1,0 1,-1 0,1-1,0 1,-1 0,1-1,-1 1,1 0,-1-1,0 1,1 0,-1 0,0 0,0 0,0 0,0 0,0 0,0 0,0 0,0 0,0 0,-1 1,1-1,0 0,-1 1,1-1,0 1,-1 0,1-1,0 1,-1 0,1 0,-1 0,1 0,0 0,-1 0,1 0,-1 0,1 0,0 1,-1-1,1 1,0-1,-1 1,1 0,-9 4,0 0,1 1,-1 0,2 1,-1 0,1 0,0 1,0 0,1 1,0-1,0 1,1 1,1-1,-1 1,1 0,1 0,0 1,1-1,0 1,0 0,1 0,0 0,1 0,1 0,-1 0,2 0,1 9,-1-14,2 0,-1 0,0 0,1-1,0 1,0-1,1 0,0 0,0 0,0 0,0-1,1 0,-1 0,1 0,0 0,1-1,-1 0,0 0,1 0,0 0,0-1,-1 0,1-1,1 1,4 0,7 1,1-1,0-1,0 0,0-2,-1 0,1-1,17-4,-4-1,-1-1,0-2,0-1,-1-1,-1-2,0-1,-1-1,-1-1,0-2,-2 0,0-2,-1-1,17-20,-7-19,-33 60,-1-1,1 1,-1-1,1 1,-1-1,0 0,0 1,0-1,1 1,-2-1,1 0,0 1,0-1,0 1,-1-1,1 1,-1-1,1 1,-1-1,0 1,1-1,-1 1,0 0,0-1,0 1,0 0,0 0,0 0,-1 0,1 0,0 0,-1 0,1 0,0 0,-1 0,1 1,-1-1,1 1,-1-1,-1 1,-4 0,0 0,0 1,1 0,-1 1,0 0,0 0,1 0,-1 1,1-1,0 2,0-1,0 1,0 0,0 0,1 0,0 1,0 0,0 0,0 0,1 1,-2 2,3-4,-1 0,1 0,-1 0,1 0,1 1,-1 0,0-1,1 1,0 0,0 0,1 0,0 1,-1-1,2 0,-1 0,0 1,1-1,0 0,1 1,-1-1,1 0,0 1,0-1,0 0,1 0,0 0,0 0,0 0,1 0,-1-1,1 1,0-1,1 0,-1 0,1 0,0 0,0 0,0-1,0 0,4 2,8 3,0-2,0 0,1-1,0 0,0-1,1-1,-1-1,1-1,-1 0,1-1,-1-1,1-1,-1 0,1-1,-1-1,0-1,4-2,16-6,-1-2,0-1,-2-2,0-1,-1-2,-1-1,10-11,-34 28,0-1,-1 0,0 0,0-1,-1 0,1 0,-1-1,-1 0,0 0,0 0,0-1,-1 1,0-1,-1 0,0 0,-1-1,1 1,-2 0,1-1,-1 1,-1-1,0 0,-1-7,0 15,0-1,0 1,0 0,0 0,0 0,-1 0,1 0,-1 0,0 0,1 0,-1 1,0-1,0 1,0-1,0 1,0 0,-1-1,1 1,0 0,0 1,-1-1,1 0,-1 1,1-1,0 1,-1 0,1 0,-1 0,1 0,-1 0,1 0,-1 1,1-1,-1 1,1 0,-82 36,76-30,1 0,0 1,0-1,1 1,0 1,1-1,-1 1,2 0,-1 0,1 0,0 1,1 0,0-1,1 1,0 0,1 0,0 0,0 1,1-1,0 0,1 0,0 0,1 0,0 0,1 1,2 0,2-2,-1 1,1-1,0 0,1 0,0-1,1 0,-1 0,2-1,-1 0,1-1,0 0,0 0,0-1,1-1,0 0,0 0,0-1,0 0,1-1,-1 0,1-1,-1-1,3 1,37-5,-32-2</inkml:trace>
  <inkml:trace contextRef="#ctx0" brushRef="#br0" timeOffset="399.325">1722 43,'265'-43,"-166"48,-98-5,0 0,0 0,0 1,0-1,1 0,-1 1,0-1,0 1,0-1,0 1,0 0,0 0,0-1,0 1,0 0,-1 0,1 0,0 0,0 0,-1 0,1 0,-1 0,1 0,-1 0,1 0,-1 0,0 0,1 1,-1-1,0 0,0 0,0 0,0 1,0-1,0 0,0 0,0 0,-1 0,1 1,0-1,-1 0,1 0,-1 0,1 0,-1 0,1 0,-1 0,-42 48,34-40,-102 93,110-100,-1-1,1 1,-1 0,1 0,0 0,0 0,0 0,0 0,1 0,-1 0,0 0,1 0,0 0,-1 0,1 1,0-1,0 0,0 0,0 0,0 0,1 1,-1-1,1 0,-1 0,1 0,0 0,0 0,0 0,0 0,0 0,1 0,-1-1,0 1,1 0,-1-1,1 1,0-1,-1 1,1-1,0 0,0 0,0 0,0 0,0 0,0 0,0-1,0 1,0-1,0 1,1-1,0 0,31 5,0-1,0-2,0-2,0-1,0-2,47 0,-53 3,-4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29 791,'72'-17,"0"3,1 3,12 3,-13 18,-71-9,0 0,1-1,-1 1,0 0,1 0,-1 0,0 0,0 0,0 0,0 1,0-1,0 0,0 0,0 1,-1-1,1 0,0 1,-1-1,1 1,-1-1,0 1,1-1,-1 1,0-1,0 1,0-1,0 1,0 0,0-1,0 1,-1-1,1 1,0-1,-1 1,0-1,1 0,-1 1,0-1,1 0,-1 1,0-1,0 0,-1 1,-14 20,0-2,-1 0,-1-1,-1 0,0-2,-2 0,0-1,-12 6,8-4,23-17,0 0,-1 1,1-1,0 1,0 0,-1 0,1 0,1 0,-1 0,0 0,0 1,1-1,0 0,-1 1,1-1,0 1,0 0,0-1,1 1,-1 0,0 0,1-1,0 1,0 0,0 0,0 0,0-1,0 1,1 0,0 0,-1-1,1 1,0 0,0-1,0 1,1-1,-1 1,1-1,-1 0,1 1,0-1,0 0,0 0,0 0,0 0,0-1,0 1,1-1,-1 1,1-1,-1 0,1 0,0 0,1 1,10 1,0-1,1 0,-1-1,1 0,-1-1,1-1,-1-1,0 0,1 0,-1-1,0-1,0-1,-1 0,4-2,-2 2,10-3</inkml:trace>
  <inkml:trace contextRef="#ctx0" brushRef="#br0" timeOffset="-566.48">226 1,'-5'38,"-1"37,0 11,1-5,1-12,2-12,6-11,2-8,0-7,4-3,0-2,-2 0,3-5,0-6</inkml:trace>
  <inkml:trace contextRef="#ctx0" brushRef="#br0" timeOffset="-315.811">0 481,'39'0,"36"-5,10-1,1 0,-10 1,-13 2,-12 0,-11 2,-6 1,-5 5,-7 1</inkml:trace>
  <inkml:trace contextRef="#ctx0" brushRef="#br0" timeOffset="16688.028">988 143,'-49'235,"29"-108,-42 121,180-507,-77 179,67-109,-108 188,0 0,0 0,1 0,-1 0,0 0,1 0,-1 0,0 0,1 0,0 0,-1 0,1 1,-1-1,1 0,0 0,-1 1,1-1,0 0,0 1,0-1,0 1,-1-1,1 1,0-1,0 1,0 0,0 0,0-1,0 1,0 0,0 0,0 0,0 0,0 0,0 0,0 0,0 0,0 1,0-1,0 0,0 0,0 1,0-1,0 1,0-1,-1 1,1-1,0 1,0 0,0-1,-1 1,1 0,0-1,-1 1,1 0,-1 0,1 0,-1 0,1 0,-1-1,1 1,-1 0,0 0,0 0,1 1,4 15,0 0,-1 0,-1 1,-1-1,0 1,-1 0,-1 0,-1-1,-2 14,2 68,1-98,0 0,-1 1,1-1,0 1,0-1,0 1,0-1,0 1,1-1,-1 0,0 1,1-1,-1 1,0-1,1 0,0 1,-1-1,1 0,0 0,0 1,0-1,0 0,0 0,0 0,0 0,0 0,0 0,0 0,0-1,1 1,-1 0,0-1,1 1,-1-1,0 1,1-1,-1 0,1 1,-1-1,0 0,1 0,-1 0,1 0,-1 0,1 0,-1-1,1 1,-1 0,0-1,13-9,-1-1,0 0,-1-1,-1 0,0-1,0-1,-2 1,1-2,5-13,7-6,161-220,-183 253,0 0,0 1,0-1,1 1,-1-1,0 0,0 1,1-1,-1 1,0-1,1 0,-1 1,1-1,-1 1,1 0,-1-1,1 1,-1-1,1 1,-1 0,1-1,-1 1,1 0,0 0,-1-1,1 1,-1 0,1 0,0 0,-1 0,1 0,0 0,-1 0,1 0,0 0,-1 0,1 0,0 0,-1 0,1 1,0-1,-1 0,1 0,-1 1,1-1,-1 0,1 1,-1-1,1 1,-1-1,1 1,-1-1,1 1,-1-1,0 1,1-1,-1 1,0-1,1 1,-1 0,0-1,0 1,0 0,1-1,-1 1,0-1,0 1,0 0,1 54,-1-46,-3 54,1-24,1 0,2 0,1 0,8 35,4 10,-12-60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9:5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1 604,'14'4,"0"-2,0 1,0-2,0 0,1-1,-1 0,0-1,1-1,-1 0,0-1,0 0,0-1,-1-1,1 0,-1-1,2-1,18-13,0 0,-2-3,0 0,-2-2,0-1,-2-1,-1-2,-1 0,16-27,46-48,76-64,-161 166,0-1,0 1,0 0,1 0,-1 0,1 0,-1 1,1-1,0 1,-1-1,1 1,0 0,0 0,0 0,0 1,0-1,0 1,0 0,0-1,0 1,1 1,-1-1,0 0,0 1,0-1,0 1,0 0,0 0,-1 0,1 1,0-1,0 1,-1-1,1 1,-1 0,1 0,-1 0,0 0,0 0,0 1,0-1,0 1,0 1,4 14,0 0,-1 1,-1 0,-1 0,-1 1,-1-1,0 0,-2 1,0-1,-1 0,-2 8,4-27,-4 46,-1-1,-3 0,-1 0,-3-1,-1 0,-3-1,-1-1,-2 0,-2-1,-1-2,-28 37,43-68,0 0,0 0,-1-1,0 0,0 0,-1-1,0 0,0 0,-1-1,1-1,-1 1,0-2,0 1,-1-1,1-1,-1 0,1 0,-1-1,0 0,1-1,-1 0,0-1,1 0,-1-1,1 0,-1-1,1 0,-6-2,9-2,0 0,1-1,-1 0,2 0,-1 0,1 0,0-1,1 0,0 0,0 0,1-1,0 1,1-1,0 0,1 1,0-1,0 0,1 0,0 0,1 0,0 0,0-1,3-16</inkml:trace>
  <inkml:trace contextRef="#ctx0" brushRef="#br0" timeOffset="353.517">1496 350,'-26'16,"0"1,2 2,0 0,1 1,0 1,2 1,1 1,1 1,1 1,1 1,-11 21,-17 74,44-117,0 0,1 0,0-1,0 1,0 0,0 0,1 0,-1-1,1 1,0 0,0-1,0 1,0-1,1 1,0-1,0 1,0-1,0 0,0 0,0 0,1 0,-1-1,1 1,0 0,0-1,0 0,0 0,0 0,1 0,-1 0,1-1,0 1,14 3,1-1,0-1,0 0,0-1,0-1,0-1,0-1,0 0,0-2,15-3,-19 4,0-1,-1 0,1 0,-1-2,0 0,0 0,-1-2,0 1,0-2,0 0,-1 0,0-1,-1 0,0-1,0-1,-1 0,-1 0,0-1,0 0,-1 0,0-1,-1 0,-1 0,0-1,-1 0,-1 0,1-3,-4 9,1 1,-2 0,1 0,-1-1,0 1,-1 0,0-1,0 1,0 0,-1 0,0 0,0 0,-1 0,0 0,0 0,-1 1,0 0,0 0,0 0,-1 0,0 1,0-1,0 1,-5-3,1 1,-1 0,0 1,-1 1,1 0,-1 0,0 1,0 0,0 1,-7-1,-8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2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32,'-43'174,"7"2,8 2,1 90,22-183,5-59,-1 0,-1 0,-2 0,0 0,-2 0,-2 2,5-22,1-8</inkml:trace>
  <inkml:trace contextRef="#ctx0" brushRef="#br0" timeOffset="283.417">1 145,'48'-5,"59"-7,26-5,4 0,-11-3,-17 3,-18 5,-15-2,-15 2,-14 4,-10 2,-6 3,-3 1,-8 7,-6 6,-5 7,-5 0</inkml:trace>
  <inkml:trace contextRef="#ctx0" brushRef="#br0" timeOffset="580.97">876 567,'72'-5,"29"-6,6-1,-10 1,-16 3,-18 2,-15 3,-10 2,-12 5,-10 2</inkml:trace>
  <inkml:trace contextRef="#ctx0" brushRef="#br0" timeOffset="836.915">1045 906,'43'-5,"34"-6,13-1,-4 1,-7 2,-12-1,-12 0,-12 3,-12 1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17,'3'0,"48"-7,0 1,1 3,0 2,31 5,-79-5,0 1,0 0,0 0,0 0,-1 0,1 1,0-1,0 1,0 0,0 0,-1 1,1-1,0 1,-1 0,1 0,-1 0,0 0,0 1,0-1,0 1,0 0,0-1,-1 1,1 1,-1-1,0 0,0 1,0-1,0 1,-1-1,0 1,1 0,-1 0,-1-1,1 1,0 0,-1 0,0 0,0 0,0 0,0 0,-1 0,0 0,0 1,-6 10,-1-1,-1 0,0 0,-1-1,0-1,-1 1,-1-2,0 1,-11 7,-27 28,28-24,11-13,1 1,0 0,0 1,1 0,0 0,1 1,-6 13,14-23,0-1,0 1,0-1,1 1,-1-1,1 1,0-1,0 1,0-1,0 1,0-1,0 0,0 0,1 0,-1 1,1-1,0-1,-1 1,1 0,0 0,0-1,0 1,0-1,1 1,-1-1,0 0,1 0,-1 0,0 0,1-1,-1 1,1-1,-1 1,1-1,0 0,-1 0,1 0,-1 0,1 0,-1-1,1 1,-1-1,1 0,-1 1,2-2,139-49,-125 41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79,'38'-4,"32"-8,14 0,-3-4,-10 1,-12 4,-17 3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0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0 678,'0'447,"5"-473,0 0,2 0,1 0,1 1,1 0,1 0,1 1,1 1,2 0,0 1,1 1,14-14,-19 19,-1 1,1 0,0 0,1 1,1 0,0 1,1 0,0 2,1-1,0 2,1 0,0 0,0 2,1 0,0 1,2 1,-17 5,1 0,-1 0,1 1,-1-1,0 1,1 0,0 0,-1 0,1 0,-1 0,1 1,-1-1,0 1,1-1,-1 1,1 0,-1 0,0 0,0 0,1 1,-1-1,0 1,0-1,0 1,-1 0,1-1,0 1,-1 0,1 0,-1 0,1 0,-1 1,0-1,0 0,0 1,0-1,0 0,-1 1,1-1,-1 1,0-1,1 1,-1-1,0 1,-1-1,1 1,0-1,-1 1,1-1,-1 1,0 0,-2 7,-1 0,0 0,0 0,-1 0,-1-1,1 0,-2 0,1 0,-1-1,0 0,-1 0,0 0,0-1,-1-1,0 0,0 0,0 0,-1-1,1 0,-1-1,-1 0,1-1,-8 2,-8-2</inkml:trace>
  <inkml:trace contextRef="#ctx0" brushRef="#br0" timeOffset="330.729">931 537,'-20'13,"0"2,0 0,1 0,1 2,1 0,0 2,1 0,1 0,1 1,1 1,-6 13,18-32,0-1,0 0,0 1,1-1,-1 1,0-1,1 1,-1 0,1-1,0 1,0-1,-1 1,1 0,0-1,0 1,1 0,-1-1,0 1,0-1,1 1,-1 0,1-1,-1 1,1-1,0 1,0-1,0 0,-1 1,1-1,0 0,1 1,-1-1,0 0,0 0,0 0,1 0,-1 0,1 0,-1-1,1 1,-1 0,1-1,-1 1,1-1,-1 1,1-1,0 0,-1 0,1 0,0 0,81-15,-70 10,0 0,0-1,-1-1,0 0,-1 0,1-1,-1 0,-1-1,0-1,0 1,0-2,-2 1,1-1,-1-1,-1 1,0-1,-1 0,0-1,0 0,-2 0,1-1,-5 11,0 0,0 0,0-1,0 1,0 0,-1 0,1 0,-1-1,0 1,0 0,0 0,0 0,0 0,-1 1,0-1,1 0,-1 1,0-1,0 1,0-1,-1 1,1 0,-1 0,1 0,-1 0,1 0,-1 1,0-1,0 1,0 0,0 0,0 0,0 0,0 0,0 1,-1-1,1 1,0 0,0 0,0 0,-1 1,1-1,0 1,0-1,0 1,0 0,-3 1,-23 8,3 2</inkml:trace>
  <inkml:trace contextRef="#ctx0" brushRef="#br0" timeOffset="700.314">1496 452,'-43'24,"23"-15,1 1,0 1,1 1,0 0,1 2,1 0,0 1,-8 10,22-24,1 1,0 0,-1 0,1-1,0 1,0 0,0 0,1 0,-1 0,0 1,1-1,-1 0,1 0,0 0,0 0,0 1,0-1,0 0,0 0,1 0,-1 0,1 0,-1 1,1-1,0 0,0 0,0 0,0-1,0 1,0 0,0 0,2 1,9 21,-12-21,0 0,0 1,-1-1,0 0,0 0,0 0,0 0,0 0,0 0,-1-1,1 1,-1 0,0-1,0 1,0-1,0 1,-1-1,1 0,0 0,-1 0,1 0,-1-1,0 1,0-1,0 1,0-1,0 0,0 0,0 0,0-1,0 1,0-1,-2 1,-5 2,-42 10,33-13</inkml:trace>
  <inkml:trace contextRef="#ctx0" brushRef="#br0" timeOffset="954.411">1693 565,'-29'33,"-9"17,6-1,9-13,13-14,8-9</inkml:trace>
  <inkml:trace contextRef="#ctx0" brushRef="#br0" timeOffset="1207.911">1750 85,'0'0</inkml:trace>
  <inkml:trace contextRef="#ctx0" brushRef="#br0" timeOffset="1454.552">2173 1,'-76'437,"38"-242,11-65,26-107,1-24</inkml:trace>
  <inkml:trace contextRef="#ctx0" brushRef="#br0" timeOffset="1632.379">1834 424,'34'5,"25"6,7 1,-2-1,-8 3,-8-2,-7-3,-7-3,-3 3,-3 0,-6-3</inkml:trace>
  <inkml:trace contextRef="#ctx0" brushRef="#br0" timeOffset="1783.935">2568 593,'-10'28,"-3"11</inkml:trace>
  <inkml:trace contextRef="#ctx0" brushRef="#br0" timeOffset="1953.938">2624 198,'0'0</inkml:trace>
  <inkml:trace contextRef="#ctx0" brushRef="#br0" timeOffset="2135.397">2878 565,'-2'6,"-2"0,2 0,-1 0,1 0,0 1,0-1,0 1,1-1,0 1,1-1,-1 1,1 0,1-1,-1 3,2-9,-1 1,0 0,1-1,-1 1,1-1,-1 1,1-1,-1 0,1 0,-1 1,1-1,-1 0,1 0,-1 0,1-1,-1 1,1 0,-1-1,0 1,1-1,-1 1,1-1,-1 1,0-1,1 0,-1 0,0 0,0 0,0 0,1-1,1 1,14-10,-1 1,-1-2,0 0,0-1,-1-1,-1 0,-1-1,0 0,0-1,-2 0,6-11,-14 25,0 0,0 0,-1-1,1 1,-1 0,1-1,-1 1,0-1,0 1,0-1,0 1,0-1,-1 0,1 0,-1 1,0-1,0 0,0 0,0 1,0-1,-1 0,1 0,-1 1,1-1,-1 0,0 1,0-1,-1 1,1-1,0 1,-1-1,1 1,-1 0,0 0,0 0,0 0,0 0,0 0,0 1,0-1,-1 1,1-1,-1 1,1 0,-1 0,1 0,-1 0,0 0,1 1,-1-1,0 1,0 0,-1 0,-6 2,0 0,0 1,0 1,0-1,1 2,-1-1,1 1,0 1,1-1,0 2,-1-1,2 1,-1 0,1 1,-4 5,-6 7</inkml:trace>
  <inkml:trace contextRef="#ctx0" brushRef="#br0" timeOffset="2532.463">3245 706,'111'-171,"-110"169,-1 1,1-1,-1 1,1-1,0 1,0-1,-1 1,1 0,0-1,0 1,0 0,0 0,1-1,-1 1,0 0,0 0,1 0,-1 0,1 1,-1-1,1 0,-1 1,1-1,-1 1,1-1,-1 1,1 0,0-1,-1 1,1 0,0 0,-1 0,1 1,-1-1,1 0,0 0,-1 1,1-1,-1 1,1 0,-1-1,1 1,-1 0,1 0,-1 0,0 0,0 0,1 0,-1 0,0 0,1 2,9 17,-9-15,0 0,0 0,0 0,1-1,0 1,0-1,0 0,0 0,1 0,0 0,-1-1,1 1,1-1,-1 0,0 0,1 0,-1-1,1 0,0 0,0 0,0 0,0-1,3 1,5 0,-1-1,1 0,-1-1,1 0,-1-1,0-1,1 0,-1 0,0-1,0-1,0 0,0-1,-1 0,0 0,0-1,0-1,-1 0,0-1,0 1,-1-2,0 1,0-2,-1 1,0-1,-1 0,5-9,-2-5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6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51,'11'-7,"0"1,0 0,0 0,1 1,0 1,0 0,0 1,0 0,1 1,-1 0,1 1,-1 0,1 1,0 0,-1 1,8 2,-19-3,1 1,0-1,-1 1,1-1,0 1,-1 0,1 0,-1 0,1 0,-1 0,0 0,1 0,-1 0,0 1,0-1,0 0,0 1,0-1,0 1,0-1,0 1,0-1,-1 1,1 0,-1-1,1 1,-1 0,0 0,0-1,1 1,-1 0,0 0,-1-1,1 1,0 0,0 0,-1-1,1 1,-1 0,0-1,1 1,-1-1,0 1,-43 69,42-67,-85 100,86-103,0 0,0 0,0 1,0-1,0 0,0 1,1-1,-1 0,1 1,-1-1,1 1,-1-1,1 1,0 0,-1-1,1 1,0-1,0 1,0-1,1 1,-1 0,0-1,0 1,1-1,-1 1,1-1,0 1,-1-1,1 0,0 1,0-1,0 0,0 1,0-1,0 0,0 0,0 0,0 0,0 0,1 0,-1 0,0-1,1 1,-1 0,1-1,-1 1,1-1,-1 1,1-1,-1 0,1 0,0 1,-1-1,1 0,-1 0,1-1,-1 1,230-23,-207 28</inkml:trace>
  <inkml:trace contextRef="#ctx0" brushRef="#br0" timeOffset="351.065">537 502,'28'5,"30"1,8 0,-1-1,-7-2,-9 0,-7-2,-7-1,-5 0,-1 0,-2 0,-1-1,1 1,0 0,-4-5,-7-1</inkml:trace>
  <inkml:trace contextRef="#ctx0" brushRef="#br0" timeOffset="599.887">762 248,'0'34,"0"30,0 14,0-2,0-9,0-11,0-10,5-8,1-6,0-3,-1-2,-1-6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5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1 622,'297'-367,"-205"270,-90 97,-1 0,1 0,-1 0,1 0,-1 0,1 0,-1 0,0 1,1-1,-1 1,1-1,-1 1,0-1,1 1,-1 0,0 0,1-1,-1 1,0 0,0 0,0 0,0 1,0-1,0 0,0 0,0 0,-1 1,1-1,0 0,-1 1,1-1,-1 1,1-1,-1 0,0 1,0-1,1 1,-1-1,0 1,0-1,-1 1,1-1,0 1,0-1,-1 1,1-1,-1 1,1-1,-1 0,0 1,1-1,-1 0,0 1,0-1,-3 16,-9 65,13-80,0 0,0 0,1 0,-1 0,0 0,1 0,-1 0,1-1,-1 1,1 0,0 0,0-1,0 1,0 0,0-1,0 1,0-1,1 1,-1-1,1 1,-1-1,1 0,-1 0,1 0,0 0,-1 0,1 0,0-1,0 1,0 0,-1-1,1 1,0-1,0 0,0 0,0 0,0 0,1 0,6-2,0-1,1 0,-1 0,0-1,-1 0,1-1,-1 0,0 0,0-1,0 0,-1 0,0-1,0 0,0 0,-1 0,0-1,2-5,18-16,121-140,-146 168,-1 0,1 0,-1 0,0 0,1 0,0 1,-1-1,1 0,0 0,-1 0,1 1,0-1,0 0,-1 1,1-1,0 1,0-1,0 1,0-1,0 1,0 0,0-1,0 1,0 0,0 0,0 0,0-1,0 1,0 0,0 1,0-1,0 0,0 0,0 0,0 1,0-1,0 0,0 1,0-1,0 1,0-1,0 1,-1-1,1 1,0 0,0-1,-1 1,1 0,0 0,-1 0,1-1,0 1,-1 0,0 0,1 0,-1 0,1 0,-1 0,6 163,-8-107,0-45,1-1,0 0,1 1,0-1,1 0,0 1,1-1,0 0,1 0,0 0,0 0,1-1,1 1,0-1,1 0,-1 0,2-1,-1 0,1 0,1 0,5 4,-11-11,1-1,0 1,0 0,0-1,0 1,0-1,1 0,-1 0,0 0,0-1,1 1,-1-1,1 0,-1 0,0 0,1 0,-1 0,1-1,-1 1,0-1,0 0,1 0,-1-1,0 1,2-1,12-10</inkml:trace>
  <inkml:trace contextRef="#ctx0" brushRef="#br0" timeOffset="353.188">1270 1,'-3'44,"1"1,2 0,2-1,3 1,1-1,11 42,-13-67,1-1,1 1,0-1,1-1,1 1,1-1,0-1,1 1,8 8,-17-24,0 0,0 1,-1-1,1 0,0 0,0 1,1-1,-1 0,0 0,0 0,0-1,1 1,-1 0,0 0,1-1,-1 1,1 0,-1-1,1 0,-1 1,1-1,-1 0,1 0,-1 0,1 0,0 0,-1 0,1 0,-1 0,1-1,-1 1,1-1,-1 1,1-1,-1 1,0-1,1 0,-1 0,0 0,1 0,-1 0,0 0,0 0,0 0,0 0,0 0,0-1,0 1,0-1,30-74,-30 73,71-225,3 35,-67 176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4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0,'0'19,"0"31,0 16,0 2,0-7,0-7,0-5,0-5,0-5,0-5,0-3,0-2,0-2,0-5</inkml:trace>
  <inkml:trace contextRef="#ctx0" brushRef="#br0" timeOffset="240.083">1 650,'43'-5,"34"-6,8-2,-6-3,-10 2,-14 2,-10 4,-13 8,-8 3,-7 2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14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246 114,'-20'7,"0"0,1 2,0 0,0 2,1 0,1 1,0 0,0 2,2 0,-1 0,2 2,-10 12,22-24,0 0,1 0,-1 1,1-1,0 0,1 0,-1 1,1-1,-1 0,1 1,0-1,1 1,-1-1,1 0,0 0,0 1,0-1,1 0,0 0,-1 0,1 0,1 0,-1-1,0 1,1 0,0-1,0 0,0 0,0 0,0 0,1 0,-1-1,1 1,0-1,0 0,0 0,0-1,0 1,0-1,0 0,1 0,-1 0,0 0,1-1,0 0,12 3,1 0,-1-2,1 0,-1-1,1-1,-1 0,1-2,-1 0,0-1,3-1,-2-2</inkml:trace>
  <inkml:trace contextRef="#ctx0" brushRef="#br0" timeOffset="366.02">782 57,'-21'24,"0"0,1 1,2 1,0 1,2 1,1 0,2 1,-11 30,23-57,0 0,0 0,0 0,1 0,-1 1,1-1,-1 0,1 0,0 1,0-1,0 0,0 0,0 1,0-1,0 0,1 1,-1-1,1 0,0 0,0 0,0 0,0 0,0 0,0 0,0 0,1 0,-1 0,1 0,-1-1,1 1,0-1,0 1,-1-1,1 0,0 0,0 1,0-1,1-1,-1 1,0 0,0 0,0-1,1 0,-1 1,2-1,10-2,0 0,0-1,0 0,0-2,-1 1,0-2,0 1,0-2,-1 0,1 0,-2-2,1 1,2-4,-5 6,-1 0,0 0,0-1,-1 0,0 0,0-1,0 0,-1 0,-1-1,1 1,-1-1,-1 0,0-1,0 1,0-1,-2 0,1 0,-1 0,0 0,-1 0,-1 0,1 0,-1-1,-1 1,0 0,-1-2,-27-23,11 29</inkml:trace>
  <inkml:trace contextRef="#ctx0" brushRef="#br0" timeOffset="814.615">923 424,'279'-266,"-279"265,48-35,-47 35,-1 1,1-1,0 0,0 1,0 0,1-1,-1 1,0 0,0-1,0 1,0 0,0 0,0 0,0 0,0 0,0 0,1 0,-1 0,0 1,0-1,0 0,0 1,0-1,0 0,0 1,0-1,0 1,0 0,0-1,0 1,-1 0,1 0,0-1,0 1,-1 0,1 0,0 0,-1 0,1 0,-1 0,1 0,-1 0,0 0,1 0,-1 0,0 0,0 0,0 1,5 18,-6-17,1 0,0 1,0-1,0 0,0 0,0 0,1 0,-1 0,1 1,0-1,0 0,0-1,1 1,-1 0,1 0,-1 0,1-1,0 1,0-1,0 1,0-1,0 0,1 0,-1 0,1 0,-1 0,1-1,0 1,0-1,0 0,0 0,0 0,0 0,0 0,0 0,0-1,0 0,1 1,147-81,20-6,-169 85,-1 1,1-1,-1 0,0 1,1-1,-1 1,1-1,0 1,-1 0,1 0,-1 0,1 0,-1 0,1 0,0 0,-1 0,1 0,-1 1,1-1,-1 1,1-1,-1 1,0 0,1-1,-1 1,0 0,1 0,-1 0,0 0,0 0,0 0,0 0,0 1,0-1,0 0,0 0,0 1,10 60,-7-24,5-13,2-5</inkml:trace>
  <inkml:trace contextRef="#ctx0" brushRef="#br0" timeOffset="1098.129">1911 256,'29'3,"0"-1,0-2,0 0,0-2,0-1,0-2,-1 0,1-2,-1-1,-1-2,11-5,-30 11,0 0,0-1,-1 0,0-1,0 1,0-2,-1 1,1-1,-2 1,6-8,-10 12,1 0,0-1,-1 1,0 0,1 0,-1-1,0 1,0-1,0 1,-1-1,1 1,-1-1,1 0,-1 1,0-1,0 0,0 1,0-1,0 1,-1-1,1 0,-1 1,0-1,0 1,0-1,0 1,0-1,0 1,-1 0,1 0,-1 0,0 0,1 0,-1 0,0 0,0 0,-2-1,-5-1,1 0,-1 1,0 0,0 0,0 1,0 0,0 1,0 0,-1 0,1 1,0 0,-1 1,1 0,0 1,0-1,0 2,0-1,0 1,0 1,0 0,-3 1,1 1,-1 0,1 1,0 0,0 1,1 0,0 1,1 0,-1 0,2 1,0 0,0 1,0 0,2 0,-1 1,1 0,1 0,0 0,1 0,-3 13,8-20,-1 0,1 0,0 0,0 0,1-1,-1 1,1 0,0 0,0-1,1 1,-1-1,1 0,0 0,0 0,1 0,-1 0,1-1,-1 0,1 1,0-1,1-1,-1 1,0 0,1-1,-1 0,1 0,0-1,0 1,0-1,0 0,0 0,0-1,1 1,18 3</inkml:trace>
  <inkml:trace contextRef="#ctx0" brushRef="#br0" timeOffset="1400.128">3012 1,'-37'4,"0"3,1 1,0 2,1 1,0 2,1 1,-7 5,37-18,1 0,0-1,-1 1,1 1,0-1,0 0,0 1,0-1,0 1,0 0,1 0,-1 0,1 1,-1-1,1 1,0-1,0 1,0 0,0-1,0 1,1 0,-1 0,1 0,0 1,0-1,0 0,0 0,0 1,1-1,-1 0,1 1,0-1,0 1,1-1,-1 0,1 1,-1-1,1 0,0 0,0 1,1-1,-1 0,1 0,0 1,70 40,-66-42,1 0,-1 1,-1-1,1 1,0 0,-1 1,1-1,-1 1,0 0,0 0,-1 1,1-1,-1 1,0 0,0 1,-1-1,1 1,-1-1,0 1,-1 0,1 1,-2-4,-1 1,0-1,0 0,0 0,0 0,0 0,-1 0,1 0,-1 0,0 0,0 0,0 0,0-1,0 1,-1 0,1-1,-1 1,0 0,1-1,-1 0,-1 1,1-1,0 0,0 0,-1-1,1 1,-1 0,0-1,-2 2,-92 28,71-25,-32 8,33-9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1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0,'11'63,"-2"0,-4 0,-2 1,-3 18,0-29,1 5,-3 0,-2 0,-8 35,12-91,-5 67,5-68,0 0,0 1,1-1,-1 0,0 1,1-1,-1 0,1 0,0 1,-1-1,1 0,0 0,0 0,0 0,0 0,0 0,0 0,0 0,0 0,0-1,0 1,0 0,0-1,1 1,-1-1,0 1,0-1,1 0,-1 1,0-1,1 0,-1 0,0 0,1 0,-1 0,0 0,1 0,-1 0,0-1,1 1,-1-1,0 1,1-1,-1 1,0-1,0 0,1 0,270-136,-259 130,1 1,0 1,0 0,1 1,0 0,-1 1,1 1,0 1,0 0,0 1,1 0,-1 1,0 1,2 1,-12 0,-1 1,0 0,1 0,-2 0,1 0,0 1,-1-1,0 1,0 0,0 0,-1 0,1 0,-1 1,0-1,-1 1,1-1,-1 1,-1 0,1-1,-1 1,1 0,-2-1,1 1,-1 0,0 0,0-1,0 1,-2 4,0 1,1-1,-1 0,0 0,-1 0,0 0,-1-1,0 1,-1-1,1-1,-2 1,1-1,-1 0,-1 0,1-1,-1 0,-3 2,-148 87,150-90,0-2,0 1,-1-1,1-1,-1 0,0 0,0-1,0 0,0 0,0-2,-1 1,1-1,0 0,0-1,-1 0,1-1,0 0,0-1,-1-1,8 1,0 0,1-1,0 1,-1-1,1 0,1 0,-1 0,0 0,1 0,0 0,0 0,0 0,1 0,-1-1,1 1,0 0,0 0,1-1,-1 1,1 0,0 0,0 0,0 0,1 0,-1 0,1 0,0 0,0 0,0 1,2-2,7-21</inkml:trace>
  <inkml:trace contextRef="#ctx0" brushRef="#br0" timeOffset="431.35">735 678,'18'5,"0"1,1-2,0 0,-1-2,1 0,0-1,0-1,0 0,0-2,0 0,0-1,0-1,7-3,-15 4,0-1,0 0,-1-1,1 0,-1 0,-1-1,1 0,-1-1,0 0,0-1,-1 0,0 0,-1-1,1 0,-2 0,1 0,-1-1,-1 0,4-8,-9 16,1-1,-1 0,1 1,-1-1,0 1,0-1,0 0,0 1,0-1,-1 1,1-1,-1 0,0 1,0-1,0 1,0 0,0-1,0 1,-1 0,1-1,-1 1,1 0,-1 0,0 0,0 1,0-1,0 0,0 1,0-1,-1 1,1 0,0 0,-1 0,1 0,-2-1,-4 0,1 0,-1 0,0 1,0-1,0 2,1-1,-1 1,0 0,0 1,0 0,-4 1,-8 2,1 2,0 0,1 1,-1 0,2 2,-1 0,1 1,0 1,-14 12,24-17,-1 1,1 0,0 0,1 1,0-1,0 2,0-1,1 0,1 1,-1 0,1 0,1 1,0-1,0 1,1-1,0 1,1 0,0 0,0 0,1 5,0-9,1 0,0 0,0-1,0 1,1 0,-1-1,1 1,1-1,-1 0,1 1,0-1,0 0,0-1,1 1,0-1,0 1,0-1,0 0,1 0,-1-1,1 0,0 0,0 0,0 0,1-1,0 1,9 3,1-1,1-1,-1 0,0-1,1-1,0 0,-1-2,10 0,145-22,-151 17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8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311 112,'0'34,"-5"35,-1 10,0-3,1-10,1-6,2-9,1-8,0-7,1-4,0-4,6-5,0-8</inkml:trace>
  <inkml:trace contextRef="#ctx0" brushRef="#br0" timeOffset="246.978">1 649,'43'5,"34"1,8 0,-6-1,-11-1,-12-2,-11-1,-14 4,-6 2,-8 3,-7 1</inkml:trace>
  <inkml:trace contextRef="#ctx0" brushRef="#br0" timeOffset="617.9">56 931,'286'1,"-212"15,-72-16,-1 1,1 0,-1 0,1-1,-1 1,1 0,-1 0,1 0,-1 1,0-1,0 0,1 0,-1 1,0-1,0 1,0-1,-1 1,1-1,0 1,0 0,-1-1,1 1,-1 0,0-1,1 1,-1 0,0 0,0-1,0 1,0 0,0 0,-1-1,1 1,0 0,-1-1,0 1,1 0,-1-1,0 1,0 1,-8 11,-1 0,0 0,0-1,-1 0,-1 0,0-2,-1 1,0-2,-5 3,-81 83,97-95,0 1,0 0,1 0,-1-1,1 1,-1 0,1 0,0 0,0 0,0 1,0-1,0 0,0 0,1 1,-1-1,1 0,0 1,-1-1,1 0,0 1,0-1,1 1,-1-1,0 0,1 1,0-1,-1 0,1 0,0 1,0-1,0 0,0 0,1 0,-1 0,0 0,1 0,0-1,-1 1,1 0,0-1,0 1,0-1,1 1,12 2,0-1,0-1,1 0,-1 0,1-2,0 0,-1-1,11-2,21 0,-31 2,0-1,0 0,0-1,-1-1,1-1,-1 0,0-1,-1 0,1-1,-1-1,5-5,-1 2</inkml:trace>
  <inkml:trace contextRef="#ctx0" brushRef="#br0" timeOffset="865.843">1327 508,'0'43,"-5"34,-1 8,0-6,1-10,2-14,0-10,2-8,1-6,0-4,-5-1,-1-10,0-7</inkml:trace>
  <inkml:trace contextRef="#ctx0" brushRef="#br0" timeOffset="1129.029">903 395,'559'27,"-263"-47,-231 21,-63-1,-1 0,0 0,1 1,-1-1,0 0,0 0,0 1,1-1,-1 1,0-1,0 1,0 0,0-1,0 1,0 0,0 0,0 0,0 0,0 0,0 0,-1 0,1 0,0 0,-1 0,1 0,-1 0,1 0,-1 1,1-1,-1 0,0 0,0 1,0-1,1 0,-1 0,-1 1,1-1,0 0,0 0,0 1,0-1,-1 0,1 0,-1 1,1-1,-1 0,0 1,-8 16,-2-2</inkml:trace>
  <inkml:trace contextRef="#ctx0" brushRef="#br0" timeOffset="1379.337">960 1100,'43'-5,"34"-6,13-1,-4 1,-12 3,-13 2,-8 3,-8-3,-7-1,-5 1,-3 1,-7 2</inkml:trace>
  <inkml:trace contextRef="#ctx0" brushRef="#br0" timeOffset="1628.538">1073 0,'43'15,"38"4,16-1,0-4,-7-3,-9-5,-8-2,-8-3,-9-1,-5 0,-12-1</inkml:trace>
  <inkml:trace contextRef="#ctx0" brushRef="#br0" timeOffset="4000.372">1948 1129,'92'-61,"-3"-4,-2-4,-3-4,25-33,-97 94,-1 3,-1-1,0 0,-1-1,0 0,-1 0,0-1,-1 0,4-9,-11 20,1 0,-1 1,1-1,-1 0,0 1,1-1,-1 0,0 1,0-1,0 0,0 0,1 1,-1-1,0 0,0 0,0 1,0-1,0 0,-1 1,1-1,0 0,0 0,0 1,-1-1,1 0,0 1,-1-1,1 0,-1 1,1-1,-1 1,1-1,-1 0,1 1,-1-1,1 1,-1 0,1-1,-1 1,0-1,1 1,-1 0,0 0,0-1,1 1,-1 0,0 0,1 0,-1 0,0 0,0 0,1 0,-1 0,0 0,0 0,1 0,-1 0,0 1,0-1,1 0,-45 18,33-10,0 1,1 0,0 0,1 1,0 1,0 0,1 0,0 1,1 0,1 0,0 1,0 0,1 0,1 1,0-1,1 1,1 0,0 1,-1 10,4-21,1 0,-1 0,1 1,-1-1,1 0,0 0,1 0,-1 0,1 0,-1 0,1 0,1 0,-1-1,0 1,1-1,0 0,0 0,0 0,0 0,0 0,0 0,1-1,0 0,-1 1,1-1,0-1,0 1,0 0,0-1,0 0,0 0,0 0,2-1,8 3,1-2,-1 0,0 0,0-2,0 1,1-2,-1 0,0-1,8-2,12-5,-1-1,0-1,0-2,-1-1,-1-2,-1-1,0-1,-1-2,-2-1,13-13,-13 10,-15 15,-1 0,0 0,-1-1,0-1,-1 1,0-2,-1 1,-1-1,0 0,1-4,-7 16,0-1,-1 1,1 0,-1-1,1 1,-1 0,0-1,0 1,0-1,0 1,0-1,0 1,0 0,0-1,0 1,0-1,-1 1,1 0,-1-1,1 1,-1 0,1-1,-1 1,0 0,0 0,0-1,0 1,0 0,0 0,0 0,0 0,0 0,0 1,0-1,0 0,-1 0,1 1,0-1,-1 1,1-1,0 1,-1 0,1-1,-2 1,-63 10,53-4,1 0,1 2,-1-1,1 1,0 1,1 0,0 1,1 0,0 0,0 1,1 0,0 1,1-1,1 2,0-1,0 1,1-1,1 2,0-1,1 0,-1 10,4-19,0 0,1-1,-1 1,1 0,0-1,0 1,0-1,1 1,-1-1,1 0,0 1,0-1,0 0,0 0,0 0,1-1,-1 1,1 0,0-1,0 0,0 0,0 0,0 0,1 0,-1 0,0-1,1 0,-1 0,1 0,-1 0,1 0,0-1,1 1,126-2,-103-4,-1 0,1-3,-1 0,0-2,-1 0,0-2,-1-1,-1-1,0-1,0-1,-2-1,0-1,-1-1,-1-1,-1-1,0-1,-1-1,-16 22,-1-1,1 1,0-1,-1 0,1 0,-1 0,0 0,1 0,-1 0,0 0,0 0,0 0,-1-1,1 1,0 0,-1-1,0 1,1 0,-1-1,0 1,0 0,0-1,-1 1,1-1,-1 1,1 0,-1 0,0-1,1 1,-1 0,0 0,-1 0,-2 3,0 0,0 0,0 1,0 0,0 0,0 0,0 0,0 0,1 1,-1 0,1 0,0 0,0 0,0 0,0 0,1 1,-1 0,1-1,0 1,0 0,0 0,-1 3,2-4,-5 7,0 0,1 0,0 0,1 0,0 1,1 0,0-1,1 1,0 0,0 1,2-1,-1 0,1 0,1 0,0 1,0-1,1 0,1 0,0 0,0-1,1 1,1-1,-1 0,2 0,-1 0,1-1,3 3,-5-8,0 0,1 0,0 0,-1 0,1-1,1 0,-1 0,0 0,1-1,-1 0,1 0,0 0,0-1,0 1,0-2,0 1,0 0,0-1,0 0,0-1,0 0,0 1,0-2,0 1,-1-1,1 0,0 0,-1 0,1-1,-1 0,0 0,0 0,0-1,3-3,11-9</inkml:trace>
  <inkml:trace contextRef="#ctx0" brushRef="#br0" timeOffset="4345.98">3585 254,'42'-1,"-26"0,0 0,0 1,0 0,-1 1,1 1,0 1,-1 0,1 1,-1 0,8 5,-21-8,1 0,-1 1,0 0,0-1,1 1,-1 0,0 0,-1 0,1 0,0 0,-1 0,1 1,-1-1,1 1,-1-1,0 1,0-1,0 1,-1 0,1-1,-1 1,1 0,-1 0,0-1,0 1,0 0,0 0,-1-1,1 1,-1 0,0-1,1 1,-1 0,0-1,-2 3,-52 84,52-85,-33 71,35-73,1 0,0 0,-1 0,1 0,0 0,1 1,-1-1,0 0,1 0,-1 0,1 0,-1 0,1 0,0 0,0 0,0 0,0-1,0 1,1 0,-1-1,0 1,1-1,-1 1,1-1,-1 1,1-1,0 0,0 0,0 0,0 0,-1 0,1 0,0-1,0 1,1-1,-1 1,1-1,11 2,0 0,0-1,0-1,0 0,1-1,-1 0,0-1,0-1,12-4,19-2,-20 4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2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593 110,'-25'260,"-29"168,50-388,3-22,0 1,-2-1,0 0,-1 0,-1 0,0-1,-2 3,-3-3</inkml:trace>
  <inkml:trace contextRef="#ctx0" brushRef="#br0" timeOffset="299.837">1 110,'44'-18,"2"2,0 2,1 2,0 2,0 2,4 2,-29 3,70-9,-1 5,1 3,0 5,66 9,97 23,-138-16,-94-11</inkml:trace>
  <inkml:trace contextRef="#ctx0" brushRef="#br0" timeOffset="666.353">1270 308,'43'-5,"34"-1,13 0,-4 1,-7 1,-12 2,-12 1,-7 0,-6 1,-5 1,-5-1,-3 0,-1 0,-1 0,-5 1</inkml:trace>
  <inkml:trace contextRef="#ctx0" brushRef="#br0" timeOffset="913.348">1383 590,'43'-5,"34"-1,13 0,-4-4,-12 0,-8 2,-12 2,-9 2,-8 2,-5 1,-9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27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0,'-13'39,"-2"-3,2 1,2 0,1 1,1 1,3 0,1 0,2 0,1 0,3 6,39 110,-32-137</inkml:trace>
  <inkml:trace contextRef="#ctx0" brushRef="#br0" timeOffset="500.94">0 621,'341'-1,"-117"-27,-224 29,-1-1,1 0,-1 1,1-1,-1 1,1-1,-1 1,1-1,0 1,-1-1,1 1,0-1,-1 1,1-1,0 1,0 0,0-1,0 1,-1-1,1 1,0 0,0-1,0 1,0 0,0-1,1 1,-1-1,0 1,0 0,0-1,0 1,1-1,-1 1,0-1,1 1,-1-1,0 1,1-1,-1 1,0-1,1 1,-1-1,1 1,-1-1,1 0,-1 1,1-1,-1 0,1 1,0-1,-1 0,1 0,-1 0,1 0,0 1,-1-1,1 0,0 0,-13 10</inkml:trace>
  <inkml:trace contextRef="#ctx0" brushRef="#br0" timeOffset="1367.36">169 875,'14'-13,"1"1,1 1,0 0,0 1,1 0,1 2,-1 0,1 1,1 1,-1 0,1 2,0 0,0 1,0 1,0 1,1 0,-1 2,3 0,-19-1,1 0,-1 1,1-1,-1 0,0 1,1 0,-1 0,0 0,1 0,-1 1,0-1,0 1,0 0,0 0,0 0,-1 0,1 1,-1-1,1 1,-1-1,0 1,0 0,0 0,0 0,0 0,-1 0,1 0,-1 0,0 1,0-1,0 0,-1 1,1-1,-1 1,0-1,0 1,0-1,0 1,0-1,-1 0,0 1,0-1,0 1,0-1,0 1,-8 15,0 0,-2-1,0 0,0-1,-2 0,0-1,-1 0,-1-1,0-1,-16 12,-6 9,-117 123,148-153,1 0,-1 0,1 1,1 0,-1-1,1 2,0-1,1 0,-1 1,1 0,0-1,1 1,0 0,0 1,0-1,1 0,0 0,1 1,-1-1,2 6,2-9,1 0,0-1,-1 1,1-1,1 0,-1 0,0 0,1 0,0-1,-1 0,1 0,0 0,0-1,0 0,0 1,0-2,1 1,-1-1,0 1,0-2,0 1,1 0,-1-1,1 0,3 1,136-27,-110 11,-29 8</inkml:trace>
  <inkml:trace contextRef="#ctx0" brushRef="#br0" timeOffset="3738.237">846 1156,'37'-44,"134"-255,-4 3,-166 296,-1 0,0 1,0-1,0 1,0-1,1 1,-1-1,0 0,0 1,1-1,-1 0,0 1,0-1,1 0,-1 1,1-1,-1 0,0 0,1 1,-1-1,1 0,-1 0,0 0,1 1,-1-1,1 0,-1 0,1 0,-1 0,1 0,-1 0,0 0,1 0,-1 0,1 0,-1 0,1 0,-1-1,1 1,-1 0,0 0,1 0,-1-1,1 1,-1 0,0 0,1-1,-1 1,0 0,1-1,-1 1,0 0,1-1,-1 1,0 0,0-1,0 1,1-1,-1 1,0-1,0 1,0-1,0 1,0 0,0-1,0 1,0-1,0 1,0-1,3 40,-3-35,-3 288,3-290,-1 0,1 0,0 0,0 0,0 0,-1 0,2 0,-1 0,0 0,0 0,1 0,-1 0,1 0,0 0,-1 0,1-1,0 1,0 0,0 0,0-1,0 1,1-1,-1 1,0-1,1 1,-1-1,1 0,0 0,-1 0,1 0,0 0,0 0,0 0,-1-1,1 1,0 0,0-1,0 0,0 1,0-1,0 0,0 0,0 0,0 0,0-1,0 1,0 0,0-1,0 1,0-1,-1 0,1 0,0 0,0 0,0 0,96-90,19-46,-102 122,-6 4,1 0,0 1,1 0,0 1,1 0,0 1,0 0,1 1,5-3,-15 11,0 0,0 0,0 0,0 0,0 1,0-1,0 1,0 0,0 0,-1 0,1 0,-1 0,1 0,-1 1,0-1,0 1,0 0,0 0,0-1,-1 1,0 0,1 0,-1 1,0-1,0 0,-1 0,1 0,-1 1,1-1,-1 0,0 1,0-1,-1 3,3 306,-2-285,0-3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3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34,'243'-28,"-240"27,0 0,0 0,0 1,0-1,-1 0,1 1,0 0,0 0,0 0,0 0,0 0,0 0,0 1,0-1,0 1,0 0,0 0,-1 0,1 0,0 1,-1-1,1 1,-1 0,1-1,-1 1,0 0,0 0,0 1,0-1,0 0,0 1,-1-1,1 1,-1-1,0 1,1 0,-1 0,0 0,-1-1,1 1,0 3,-4 2,-1 0,0 0,0 0,-1-1,1 1,-2-1,1 0,-1-1,0 1,0-1,-1 0,0-1,0 0,0 0,-1 0,1-1,-8 3,-3 4,17-11,0 0,0 0,0 0,1 0,-1 1,0-1,0 0,0 0,0 1,1-1,-1 1,0-1,0 0,1 1,-1-1,0 1,1 0,-1-1,0 1,1-1,-1 1,1 0,-1 0,1-1,-1 1,1 0,0 0,-1 0,1-1,0 1,0 0,-1 0,1 0,0 0,0-1,0 1,0 0,0 0,0 0,1 0,-1 0,0 0,0-1,0 1,1 0,-1 0,1 0,-1-1,0 1,1 0,-1-1,1 1,0 0,-1-1,1 1,0 0,-1-1,1 1,0-1,-1 1,1-1,0 0,0 1,143 6,-95-9,66 1,-91 1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74,'33'-14,"-8"3,0 1,0 1,1 2,0 0,0 1,19 0,-44 5,0 0,1 1,-1-1,0 1,1 0,-1 0,1-1,-1 1,1 0,-1 0,0 0,1 0,-1 0,1 1,-1-1,0 0,1 1,-1-1,1 1,-1-1,0 1,0 0,1 0,-1-1,0 1,0 0,0 0,0 0,0 0,0 0,0 0,0 1,-1-1,1 0,0 0,-1 1,1-1,-1 0,1 1,-1-1,1 0,-1 1,0-1,0 1,0-1,0 1,0-1,0 0,0 1,0-1,-1 1,1-1,0 0,-1 1,1-1,-1 0,0 1,1-1,-1 0,0 0,0 0,0 1,0-1,0 0,0 0,0 0,0-1,0 1,-1 0,-73 67,61-58,1 1,0 0,0 1,2 1,-1 0,1 0,1 1,-1 3,9-15,1 0,0 1,0-1,0 0,0 0,0 1,1-1,-1 0,1 1,-1-1,1 1,0-1,0 1,0-1,0 1,0-1,1 0,-1 1,1-1,-1 1,1-1,0 0,0 0,0 1,0-1,1 0,-1 0,0 0,1 0,0 0,-1-1,1 1,0 0,0-1,0 1,0-1,0 0,0 1,0-1,1 0,-1-1,0 1,1 0,-1 0,0-1,1 0,-1 1,1-1,-1 0,1 0,-1 0,0-1,1 1,229-3,-208 3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3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0 282,'43'-4,"0"-2,0-2,-1-1,-1-3,0-1,0-2,27-16,-46 23,-1-1,1-2,-2 0,0-1,0-1,-1-1,-1 0,0-2,-1 0,-1-1,0 0,4-8,-68 143,22-24,4 0,4 2,-4 81,14-104,1-20,-36 193,38-231,0 0,-1 0,0 0,-1-1,-1 0,0 0,-1-1,-1 0,0 0,0-1,-1-1,-1 1,0-2,-3 2,10-8,1-1,-1 1,1-1,-1 0,0-1,0 1,0-1,0 0,-1 0,1-1,-1 0,1 0,-1 0,1 0,-1-1,1 0,-1 0,0 0,1-1,-1 0,1 0,-1-1,1 1,0-1,-1 0,1 0,0-1,0 0,1 0,-1 0,1 0,-1-1,1 1,0-1,0 0,1-1,-1 1,-1-4,-1-4,0 0,2 0,0 0,0-1,1 0,0 1,1-1,1 0,0 0,1 0,0 0,1 0,0 0,1 0,1 0,0 0,0 1,2-1,-1 1,2 0,-1 1,2-1,-1 1,2 0,-1 1,6-5,9-16,1 2,2 0,1 2,1 0,1 2,1 2,1 0,-19 16,0 0,0 0,0 1,1 1,0 0,0 0,0 2,0-1,1 1,7 0,-2 4</inkml:trace>
  <inkml:trace contextRef="#ctx0" brushRef="#br0" timeOffset="266.289">649 790,'0'-14,"5"-20,6-8,6-2,1 2,1 7,-2 6,1 2,1 2,4 4,-4 2,1 4,2 4,-4 9,1 4,-3 3</inkml:trace>
  <inkml:trace contextRef="#ctx0" brushRef="#br0" timeOffset="553.809">1157 480,'-15'15,"2"1,0 1,1 0,1 1,1 0,0 1,1 0,1 0,1 1,1 1,4-19,1 0,0 1,0-1,0 0,1 1,-1-1,1 1,-1-1,1 1,0-1,0 1,0-1,0 1,0-1,1 1,-1-1,1 1,0-1,-1 0,1 1,0-1,0 0,1 1,-1-1,0 0,1 0,-1 0,1 0,0-1,0 1,-1 0,1-1,0 1,1-1,-1 1,0-1,0 0,0 0,1 0,-1 0,1-1,-1 1,1-1,-1 1,3-1,4-3,0 0,-1-1,1 0,-1-1,0 0,0 0,0 0,-1-1,1-1,-2 1,1-1,-1 0,0 0,0-1,-1 0,0 0,0 0,-1-1,0 1,-1-1,1-3,7-81,-11 90,0 0,0 0,-1 0,1 0,-1 0,0 1,1-1,-1 0,0 0,-1 1,1-1,0 1,-1-1,0 1,1-1,-1 1,0 0,0 0,0 0,-1 0,1 0,0 1,-1-1,1 1,-1-1,1 1,-1 0,0 0,0 0,0 0,-13 0</inkml:trace>
  <inkml:trace contextRef="#ctx0" brushRef="#br0" timeOffset="980.661">1326 790,'24'-44,"3"1,1 2,1 1,3 1,4-2,-35 40,-1-1,1 1,0-1,0 1,0 0,0 0,0-1,0 1,0 0,0 0,0 0,1 0,-1 1,0-1,1 0,-1 0,1 1,-1-1,1 1,-1-1,1 1,-1 0,1-1,-1 1,1 0,-1 0,1 0,0 0,-1 0,1 1,-1-1,1 0,-1 1,1-1,-1 1,1 0,-1-1,0 1,1 0,-1 0,0 0,0 0,1 0,-1 0,0 0,0 0,0 0,0 1,0-1,-1 0,1 1,0-1,-1 1,1-1,-1 0,1 1,-1-1,1 1,-1 0,0-1,0 1,0-1,0 2,-2 22,3 31,-1-55,0 0,1 0,-1 0,0 0,1 0,-1 0,1 0,0 0,-1 0,1 0,0 0,0 0,-1-1,1 1,0 0,0-1,0 1,0 0,0-1,0 1,0-1,0 0,0 1,0-1,0 0,0 1,0-1,1 0,-1 0,0 0,0 0,0 0,0 0,0-1,0 1,0 0,0 0,1-1,-1 1,0-1,0 1,0-1,0 0,104-67,-41 21,-57 42,1 0,0-1,0 2,0-1,0 1,1 0,0 1,0 0,0 1,0-1,8 0,-14 5,-1-1,1 1,0-1,-1 1,1 0,-1 0,1 0,-1 0,0 0,0 1,0-1,0 1,0-1,-1 1,1 0,-1 0,0 0,0-1,0 1,0 0,0 0,0 1,-1-1,0 0,0 0,1 0,-2 0,1 0,0 2,6 28,-5-30,1 0,-1 0,1 0,0 0,0-1,0 1,0-1,0 1,1-1,-1 0,1 0,-1 0,1 0,0 0,0 0,0-1,0 0,0 1,0-1,0 0,0-1,1 1,-1 0,0-1,1 0,18 3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32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23 167,'0'369,"0"-368,0 5,0 1,1-1,-2 0,1 1,-1-1,0 0,-1 1,1-1,-1 0,0 0,-1 0,-2 5,-1-40,67-206,-48 198,2 0,1 0,1 2,3 0,0 1,2 1,25-28,0 18,-46 43,0-1,0 0,0 0,0 1,1-1,-1 1,0-1,0 1,1-1,-1 1,0 0,1-1,-1 1,0 0,1 0,-1 0,0 0,1 0,-1 1,0-1,1 0,-1 1,0-1,0 0,1 1,-1 0,0-1,0 1,0 0,0-1,0 1,0 0,0 0,0 0,0 0,0 0,0 0,0 0,-1 0,1 1,0-1,-1 0,1 0,-1 0,0 1,20 158,8-98,-13-46</inkml:trace>
  <inkml:trace contextRef="#ctx0" brushRef="#br0" timeOffset="528.604">842 195,'-17'16,"-8"6,2 1,0 1,1 1,2 1,0 1,2 1,1 0,1 1,-2 8,15-31,0 0,1 0,0 0,0 1,0-1,0 0,1 1,1-1,-1 1,1 0,0-1,0 1,1-1,-1 1,2-1,-1 1,1-1,0 1,0-1,1 0,-1 0,2 0,-1-1,0 1,1-1,0 1,1-1,-1 0,1-1,0 1,0-1,0 0,0 0,1-1,0 0,-1 1,1-2,1 1,-1-1,0 0,5 1,-1-5,-1 1,1-1,0-1,-1 0,1 0,-1-1,0 0,0 0,-1-1,1 0,-1-1,0 0,0 0,-1-1,0 0,0 0,-1-1,1 0,-2 0,1 0,3-9,-7 15,0-1,0 0,0 1,0-1,-1 0,1 0,-1 0,0-1,0 1,0 0,0 0,0-1,-1 1,0 0,1-1,-1 1,-1 0,1-1,0 1,-1-1,0 1,1 0,-1 0,0 0,-1-1,1 1,-1 0,1 0,-1 1,0-1,0 0,0 0,-1 1,1 0,0-1,-1 1,0 0,1 0,-1 0,0 1,0-1,0 1,-1-1,5 2,-1 0,0-1,1 1,-1 0,0-1,0 1,1-1,-1 1,0 0,0-1,0 1,0-1,0 1,0 0,0-1,1 1,-1-1,0 1,0-1,-1 1,1 0,0-1,0 1,15 0,142-13,-108 5,-27 6</inkml:trace>
  <inkml:trace contextRef="#ctx0" brushRef="#br0" timeOffset="781.953">1434 308,'-38'39,"-28"21,-6 7,3-5,9-7,10-9,9-6,6-7,4-7,8-10</inkml:trace>
  <inkml:trace contextRef="#ctx0" brushRef="#br0" timeOffset="1334.812">1434 562,'-130'270,"87"-206,45-81,138-128,-120 125,1 1,2 1,-1 2,2 0,0 1,1 1,0 1,1 2,1 0,23-5,-46 15,1 0,-1 0,1 1,-1-1,1 1,-1 0,1 0,-1 1,1-1,-1 1,1 0,-1 0,0 1,1-1,-1 1,0 0,0 0,0 0,0 0,-1 1,1 0,-1 0,1 0,-1 0,0 0,0 1,0-1,-1 1,1 0,-1 0,0 0,0 0,0 0,-1 0,0 1,1-1,-1 1,-1-1,0-1,-1 0,0 0,0-1,0 1,-1 0,1-1,-1 1,1-1,-1 1,0-1,0 0,0 0,0 0,0 0,-1 0,1 0,-1-1,1 1,-1-1,1 0,-1 1,0-1,0 0,1-1,-1 1,0 0,-3-1,-85 6,84-6,-81-19,63 6</inkml:trace>
  <inkml:trace contextRef="#ctx0" brushRef="#br0" timeOffset="6869.466">2168 562,'33'-10,"-1"-1,0-2,-1-1,0-2,-1-1,-1-1,-1-1,0-2,15-15,-8 2,-2-1,0-2,-3-1,10-17,-37 49,1 1,0-1,0 1,0-1,-1 0,0 0,0-1,-1 1,0-1,0 1,0-1,-1 0,0 1,0-8,-1 14,0-1,0 0,-1 1,1-1,0 0,0 0,-1 1,1-1,0 0,-1 1,1-1,-1 1,1-1,-1 0,1 1,-1-1,1 1,-1 0,0-1,1 1,-1-1,0 1,1 0,-1-1,0 1,0 0,1 0,-1 0,0 0,1-1,-1 1,0 0,0 0,1 0,-1 1,0-1,0 0,1 0,-1 0,0 0,0 1,1-1,-1 0,0 1,1-1,-1 1,0-1,1 0,-1 1,1-1,-1 1,-33 26,25-14,0 0,1 1,1 0,0 0,1 1,0 0,1 0,1 0,0 1,1 0,1 0,1-1,0 1,1 0,0 0,2 4,-1-13,-1-1,2 1,-1-1,1 0,0 0,0 0,0 0,1 0,0-1,0 1,1-1,0 1,0-1,0-1,0 1,1 0,0-1,-1 0,2 0,-1-1,0 1,1-1,0 0,-1 0,1-1,0 0,1 0,-1 0,5 0,5 1,-1-1,0 0,1-2,-1 1,1-2,-1 0,1-1,-1 0,0-1,0-1,14-6,5-3,0-2,-2-1,0-2,-1-1,0-1,-2-2,1-3,-8 7,-12 11,-1 0,0-1,0 0,0-1,-1 0,-1 0,1 0,-1-1,-1 0,0-1,0 1,1-8,-6 17,-1-1,0 0,1 0,-1 0,0 0,0 1,0-1,0 0,-1 0,1 0,0 1,-1-1,1 0,-1 0,0 1,1-1,-1 0,0 1,0-1,0 1,0-1,-1 1,1 0,0-1,0 1,-1 0,1 0,-1 0,1 0,-1 0,0 0,1 0,-1 1,0-1,1 1,-1-1,0 1,0-1,1 1,-1 0,0 0,0 0,0 0,0 0,1 0,-1 1,0-1,0 1,1-1,-1 1,0 0,0-1,1 1,-1 0,1 0,-1 0,1 0,-1 1,-4 1,0 1,0 1,1-1,-1 1,1 0,0 0,0 1,0 0,1-1,0 2,0-1,1 0,0 1,0-1,0 1,1 0,0 0,0 0,1 0,0 0,0 1,0-1,1 0,0 1,1-1,0 0,0 0,0 0,1 0,0 0,0 0,1 0,0 0,0-1,1 1,0-1,0 0,0 0,1 0,-1-1,1 0,1 0,-1 0,1 0,0-1,1 1,8 1,0 0,1 0,0-1,0-1,0-1,0-1,1 0,-1-1,1 0,-1-1,1-1,-1-1,0-1,1 0,-1-1,0 0,-1-1,1-1,-1-1,0 0,-1-1,0-1,0 0,-1 0,0-2,0 1,-1-2,-1 0,2-2,6-5,0-1,-1 0,-2-1,0-1,-1 0,-1-2,-1 1,8-24,-19 44,-1 1,0-1,0 0,0 1,0-1,0 0,-1 0,1 0,-1 0,0 0,0 0,0 1,0-1,0 0,-1 0,1 0,-1 0,0 0,0 1,0-1,0 0,-1 1,1-1,0 0,-1 1,0 0,0-1,0 1,0 0,0 0,0 0,0 0,-1 1,1-1,-1 0,1 1,-1 0,1 0,-1 0,0 0,0 0,0 0,0 1,1-1,-1 1,0 0,0 0,0 0,-1 0,-5 4,0 0,-1 1,2 0,-1 1,0 0,1 0,0 0,1 1,-1 1,1-1,1 1,0 0,0 1,0 0,1-1,0 2,1-1,0 0,0 1,1 0,1 0,-1 0,2 0,-1 0,1 1,1-1,0 7,2-7,0 0,1 1,0-1,1 0,0-1,0 1,1-1,0 0,1 0,0 0,0-1,1 0,0 0,0 0,1-1,0 0,1-1,-1 0,1 0,0-1,4 2,-7-5,-1 1,1-1,0 0,0-1,0 1,0-1,0 0,0-1,0 0,0 0,0 0,0 0,6-2,5-4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4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1 283,'14'0,"20"0,8-4,2-3,4 1,-3 1,-3 1,-5 2,-3 1,-3 0,-2 1,-1 1,0-1,-1 0,1 0,0 1,-5-1</inkml:trace>
  <inkml:trace contextRef="#ctx0" brushRef="#br0" timeOffset="316.917">367 1,'-3'5,"0"0,0 1,1 0,-1-1,1 1,0 0,1 0,0 0,-1 0,2 1,-1-1,1 0,0 2,-2 16,-30 238,33-123,-1-115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49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311 334,'-13'18,"2"1,0 0,1 1,1 0,0 0,2 1,1 0,0 0,2 1,0-1,1 1,1 0,2 0,0 0,1 0,1 0,3 11,-3 35,-2-51,-1-13,0 1,1-1,0 1,0-1,0 1,1-1,-1 1,1-1,0 1,0-1,1 0,-1 1,1-1,0 0,1 2,8-1,0-5</inkml:trace>
  <inkml:trace contextRef="#ctx0" brushRef="#br0" timeOffset="379.806">0 785,'15'0,"18"0,9 0,3 0,-3 0,-3 0,-3 0,-3 0,-3 0,-1 0,-1 0,-1 0,1 0,0 0,-1 0,-3 0</inkml:trace>
  <inkml:trace contextRef="#ctx0" brushRef="#br0" timeOffset="915.77">29 1096,'103'-45,"-60"25,0 1,2 3,0 1,33-5,-76 19,-1 0,1 0,0 0,0 1,0-1,0 1,0-1,0 1,0 0,0-1,0 1,0 0,0 1,0-1,0 0,0 0,0 1,0-1,0 1,0 0,0 0,-1 0,1 0,0 0,0 0,-1 0,1 0,-1 0,1 1,-1-1,1 1,-1-1,0 1,0 0,0-1,0 1,0 0,0 0,0 0,-1 0,1 0,-1 0,1-1,-1 1,0 0,0 1,0-1,0 0,0 0,0 0,0 0,-1 0,1 0,-1-1,1 1,-1 0,0 1,-6 8,1-1,-2 0,1 0,-2 0,1-1,-1 0,0-1,-1 0,0 0,-4 1,-26 23,3 0,15-15,1 1,1 1,1 1,0 0,2 2,-10 16,24-35,1 0,0 1,0-1,0 1,0 0,0-1,1 1,0 0,0 0,0 0,0 0,1 0,-1 0,1 1,0-1,1 0,-1 0,1 0,-1 0,1 0,0 0,1 0,-1 0,1-1,-1 1,1 0,0-1,1 1,-1-1,0 0,1 0,0 0,0 0,0 0,0 0,0-1,1 0,-1 1,1-1,2 1,6 0,1-1,-1-1,0 1,1-2,-1 0,1 0,-1-1,1-1,-1 0,0-1,0 0,0-1,1 0,18-5,70-31,-85 31</inkml:trace>
  <inkml:trace contextRef="#ctx0" brushRef="#br0" timeOffset="1767.76">1384 390,'-11'166,"-25"65,25-5,7-199,-2-3</inkml:trace>
  <inkml:trace contextRef="#ctx0" brushRef="#br0" timeOffset="2082.274">932 390,'33'0,"50"-5,21-1,1 0,-7 1,-15 1,-17 2,-16 1,-10 1,-8 4,-5 3,-1-1,-1-1,0-1,-4 3,-11 5,-6 1</inkml:trace>
  <inkml:trace contextRef="#ctx0" brushRef="#br0" timeOffset="2333.025">847 1123,'39'0,"31"-4,13-3,-1 1,-7 2,-5 0,-10 2,-6 1,-7 1,-7 0,-6 0,-3 0,-2 0,-2 0,0 1,-5-1</inkml:trace>
  <inkml:trace contextRef="#ctx0" brushRef="#br0" timeOffset="2660.45">1158 23,'38'0,"28"0,11 0,3 0,-8 0,-6 0,-5 0,-8 0,-4-5,0-1,-3 0,-11 1</inkml:trace>
  <inkml:trace contextRef="#ctx0" brushRef="#br0" timeOffset="3767.598">1919 1067,'85'-22,"-1"-4,-1-4,-2-3,3-6,88-57,-162 89,0 0,0-1,-1 0,0-1,-1 0,0 0,0-1,-1 0,-1 0,1 0,-2-1,1 0,-2 0,4-11,-7 19,0-1,0 0,-1 0,1 1,-1-1,0 0,0 0,0 1,-1-1,1 0,-1 0,0 1,0-1,0 0,-1 1,1 0,-1-1,0 1,0 0,0-1,0 1,0 0,-1 1,1-1,-1 0,0 1,0-1,0 1,0 0,0 0,-1 0,1 1,0-1,-1 1,0-1,1 1,-1 0,0 1,1-1,-1 1,0-1,0 1,1 0,-1 1,0-1,0 1,1-1,-2 2,-2-1,-1 1,1-1,0 2,0-1,0 1,0 0,0 1,0 0,1 0,0 0,0 1,0 0,0 0,1 0,0 1,0 0,0 0,1 0,0 0,0 1,0 0,1 0,0 0,1 0,-1 0,1 0,1 1,0-1,0 1,0-1,1 1,0-1,0 1,1 0,0-1,0 1,0-1,1 0,1 1,-1-1,1 0,0 0,1-1,0 1,0-1,0 1,1-1,0 0,0-1,2 3,2-3,-1 1,1-1,0 0,0-1,0 0,1 0,-1-1,1 0,0-1,0 0,0-1,0 0,0 0,0-1,1 0,-1-1,0 0,3-2,14-2,-1-2,0 0,0-2,-1-1,0-1,6-4,-18 7,0 1,0-2,-1 0,0 0,0-1,-1 0,0-1,-1-1,-1 1,0-1,0-1,-1 0,-1 0,2-4,-2 4,-6 11,1 0,-1 0,1 0,-1-1,0 1,1 0,-1-1,0 1,-1 0,1-1,0 1,-1-1,1 1,-1-1,0 0,0 1,0-1,0 1,0-1,-1 1,1-1,-1 1,0-1,0 0,-2 3,0 0,0 0,0 0,0 1,-1 0,1-1,0 1,0 0,0 0,1 1,-1-1,0 1,0-1,1 1,-1 0,1 0,-1 0,1 0,0 0,0 1,-1 0,-5 6,0 0,0 0,1 1,0-1,1 1,0 1,0-1,1 1,1 0,0 1,-2 5,5-12,0 0,-1 0,2 0,-1 0,1 1,-1-1,1 0,1 0,-1 0,1 1,0-1,0 0,0 0,1 0,0 0,0 0,0-1,0 1,1-1,0 1,0-1,0 0,1 0,-1 0,1 0,0-1,0 1,10 5,1-1,0-1,1 0,0-1,0 0,0-2,0 0,1 0,15 0,-7-4,1-1,-1-1,0-2,0 0,0-2,0 0,-1-2,0-1,-1-1,1-1,-2 0,0-2,8-7,-11 9,-1-2,-1 0,0-1,-1 0,-1-1,0-1,-1-1,-1 0,0-1,-1 0,-1-1,-1 0,1-5,-9-50,-2 72,-1 1,1-1,-1 0,0 1,1-1,-1 1,0 0,0-1,0 1,0 0,0-1,0 1,-1 0,1 0,0 0,-1 0,1 0,0 0,-1 1,1-1,-1 0,1 1,-1-1,0 1,1-1,-1 1,1 0,-1 0,0 0,1 0,-1 0,0 0,1 0,-1 0,0 1,1-1,-1 1,1-1,-1 1,1 0,-1-1,1 1,-2 1,-8 6,0 0,0 1,1 1,1 0,-1 0,1 1,1 0,0 0,1 1,0 0,1 0,0 1,1 0,0 0,-1 8,1-12,1 1,1-1,-1 1,1 0,1 0,0 0,1 1,0-1,0 0,1 1,0-1,1 0,0 1,1-1,0 0,0 0,1 0,1 0,0-1,0 1,1-1,0 0,0 0,1 0,0-1,1 0,0 0,0-1,8 7,-4-7,1-1,-1 0,2 0,-1-1,0-1,1 0,0-1,0 0,0-1,0 0,1-1,-1-1,0 0,1-1,-1 0,0-1,0 0,0-1,0-1,-1 0,1 0,-1-2,0 1,0-2,-1 1,0-2,10-7,-3-3</inkml:trace>
  <inkml:trace contextRef="#ctx0" brushRef="#br0" timeOffset="4130.236">3838 136,'303'18,"-299"-19,0 1,0 0,-1 0,1 0,0 1,0-1,0 1,-1 0,1 0,0 0,-1 0,1 1,-1-1,0 1,1 0,-1 0,0 0,0 1,0-1,0 1,-1 0,1-1,-1 1,1 0,-1 1,0-1,0 0,0 1,-1-1,1 1,-1-1,0 1,0-1,0 1,-1 0,1 0,-1 0,0-1,0 5,-6 6,-1 0,-1-1,0 0,0 0,-1-1,-1 0,0 0,-1-1,0-1,-2 1,-18 21,-23 45,53-75,0 0,0 0,1-1,-1 1,0 0,1 0,0 0,-1 0,1 0,0 0,0 0,0-1,0 1,1 0,-1 0,0 0,1 0,-1 0,1-1,0 1,0 0,-1 0,1-1,0 1,0 0,1-1,-1 1,0-1,0 0,1 1,-1-1,1 0,-1 0,1 0,0 0,-1 0,1 0,0 0,0-1,-1 1,1-1,0 1,0-1,0 0,0 1,1-1,15 1,0 0,0-1,0-1,0-1,0 0,0-1,0-2,-1 1,17-8,20-3,24-6,-47 12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58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88,'39'0,"45"-5,15-6,-1-2,-13 2,-10-2,-13 1,-13 3,-10 2,-6 3,-5 2,-11 2,-9 5,-11 1,-9 1,-2 3,0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58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30,'44'0,"37"0,10 0,-5-5,-13-1,-14 0,-12 1,-9 2,-7 1,-3 0,-2 2,-6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1:00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57,'106'-25,"70"-6,-174 31,0-1,1 1,-1 0,0 0,1 0,-1 1,0-1,0 0,0 1,1-1,-1 1,0 0,0 0,0 0,0 0,0 0,0 0,0 1,-1-1,1 1,0-1,-1 1,1-1,-1 1,1 0,-1 0,0 0,0 0,0 0,0 0,0 0,0 0,-1 0,1 1,-1-1,1 0,-1 0,0 1,0-1,0 0,0 0,0 1,-1-1,0 7,0-1,-1 0,-1 1,1-1,-1 0,-1 0,1 0,-1-1,-1 1,-4 6,-79 82,-24 37,110-130,0 1,0 0,1 0,-1 0,1 0,0 0,0 0,0 0,0 0,1 0,-1 0,1 1,0-1,1 0,-1 0,1 0,0 0,0 1,0-1,0 0,1-1,-1 1,1 0,0 0,1-1,-1 1,0-1,1 1,0-1,0 0,0 0,0-1,0 1,1-1,-1 1,1-1,-1 0,1 0,0 0,0-1,0 0,2 1,10 1,-1-1,0-1,0 0,1-1,-1-1,0 0,1-1,-1 0,0-2,0 0,-1 0,1-1,11-7,12-1,-11 3,-3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1:00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13,'0'-12,"0"35,0-8,0 300,21-176,-10-109,-3-24</inkml:trace>
  <inkml:trace contextRef="#ctx0" brushRef="#br0" timeOffset="283.864">0 662,'38'-14,"28"-10,11-1,-2 5,-9 5,-11 9,-10 7,-8 3,-10 5,-6 1,0 0,0-3,-3 2,-5 1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1:02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453 164,'-30'-11,"0"0,0 2,-1 2,-1 1,1 1,-30 0,54 5,0 0,1 1,-1 0,1 0,-1 1,1 0,0 0,-1 0,1 1,0 0,0 0,1 1,-1-1,1 1,0 1,0-1,0 1,0-1,1 1,0 1,0-1,0 1,1-1,-1 1,1 0,1 0,-1 1,1-1,0 0,1 1,0-1,-1 3,-8 45,2 0,2 0,3 0,3 51,0 280,-29-86,35-83,-6-212,1 1,0-1,0 0,1 0,-1 0,1 0,0 0,0 0,0-1,1 1,-1-1,1 1,0-1,0 0,0 0,0 0,0 0,1-1,-1 1,1-1,0 0,0 0,0 0,0-1,0 1,0-1,0 0,0 0,0 0,1-1,-1 1,0-1,5-1,277-33,-235 28,-33 1</inkml:trace>
  <inkml:trace contextRef="#ctx0" brushRef="#br0" timeOffset="765.988">707 1265,'63'-102,"4"4,65-73,-5 45,-126 125,0 0,0 0,-1-1,1 1,0 0,0 0,0 0,0 0,1 0,-1 1,0-1,0 0,0 1,1-1,-1 0,0 1,1-1,-1 1,0 0,1-1,-1 1,0 0,1 0,-1 0,1 0,-1 0,0 0,1 1,-1-1,1 0,-1 1,0-1,1 1,-1-1,0 1,0 0,1-1,-1 1,0 0,0 0,0 0,0 0,0 0,0 0,0 0,0 0,-1 0,1 0,0 1,-1-1,1 0,-1 1,1-1,-1 0,1 1,-1-1,0 0,0 1,0-1,0 1,2 95,-3-86,-1 0,2 0,0 0,0 1,1-1,0 0,1 0,0 0,1 0,0 0,1-1,0 1,1 0,-3-8,1 0,-1 0,1 0,-1-1,1 1,0-1,0 0,0 0,0 0,0 0,1 0,-1-1,0 1,1-1,-1 0,1 0,-1-1,1 1,0-1,-1 1,1-1,0 0,-1 0,1-1,0 1,-1-1,1 0,-1 0,4-1,95-53,-52 9,-3-2,-1-1,35-54,-78 100,97-150,-80 127,-20 26,0 1,-1-1,1 0,0 1,0-1,0 1,0-1,1 0,-1 1,0-1,0 0,0 1,0-1,0 0,0 1,0-1,1 0,-1 0,0 1,0-1,0 0,1 1,-1-1,0 0,0 0,1 0,-1 1,0-1,1 0,-1 0,0 0,0 0,1 1,-1-1,0 0,1 0,-1 0,1 0,-1 0,0 0,1 0,-1 0,0 0,1 0,-1 0,0 0,1 0,-1 0,0-1,1 1,-1 0,0 0,1 0,-1 0,0-1,0 1,1 0,-23 194,22-191,-2 7,0 0,1 0,1 0,0 0,0 0,1-1,0 1,0 0,1 0,1-1,0 1,0-1,0 1,1-1,1-1,0 1,0 0,0-1,1 0,1-1,-1 1,5 3,7-3</inkml:trace>
  <inkml:trace contextRef="#ctx0" brushRef="#br0" timeOffset="1180">2089 955,'-38'97,"42"-130,16-42,4 2,3 0,3 2,17-25,-39 80,0 0,1 1,0 0,1 1,0 0,2 0,-1 1,2 1,0 0,0 1,6-4,-18 15,0-1,-1 1,1 0,0-1,0 1,0 0,0-1,0 1,0 0,0 0,0 0,0 0,0 0,0 0,0 0,-1 0,1 0,0 1,0-1,0 0,0 1,0-1,0 0,0 1,-1-1,1 1,0-1,0 1,0 0,-1-1,1 1,0 0,-1-1,1 1,-1 0,1 0,-1 0,1-1,-1 1,0 0,1 0,-1 0,0 0,0 0,1 0,-1 0,0 0,0 0,0 0,0 0,-1 0,5 60,-4-55,-1 53,0-33</inkml:trace>
  <inkml:trace contextRef="#ctx0" brushRef="#br0" timeOffset="1675.783">2739 701,'-22'10,"2"1,-1 1,1 0,1 2,0 0,1 2,1 0,0 0,1 2,-3 5,12-13,0 1,1-1,0 1,1 0,1 1,-1 0,2-1,-1 1,2 0,0 1,0-1,1 0,1 1,0-1,0 0,2 6,-1-10,-1 0,2-1,-1 1,1 0,0-1,1 1,0-1,0 1,1-1,0 0,0-1,0 1,1-1,0 0,0 0,1 0,-1-1,1 1,1-2,-1 1,1 0,-1-1,1-1,0 1,7 1,-5-3,-1-2,1 1,0-1,-1-1,1 0,0 0,-1 0,1-1,-1 0,0-1,0 0,0 0,0-1,0 0,-1 0,1-1,-1 0,0 0,-1-1,1 0,-1 0,0 0,-1-1,0 0,0 0,0 0,-1-1,0 1,0-1,-1 0,0 0,0-1,-1 1,0 0,-1-1,0 0,0 1,0-1,-2 1,1-8,-1 13,1-1,-1 1,1-1,-1 0,0 1,0 0,-1-1,1 1,-1 0,1-1,-1 1,0 0,-1 0,1 1,0-1,-1 0,1 1,-1-1,0 1,0 0,0 0,0 0,0 0,0 1,-1-1,1 1,0 0,-1 0,1 0,-1 0,0 1,0-1,-4 8,31 1,148-26,-145 16</inkml:trace>
  <inkml:trace contextRef="#ctx0" brushRef="#br0" timeOffset="1925.797">3303 785,'-33'38,"-26"28,-8 7,3-5,8-8,8-10,13-8,7-12,3-6,2-2,0 0,-2-4,4 0,6-4</inkml:trace>
  <inkml:trace contextRef="#ctx0" brushRef="#br0" timeOffset="2381.183">3190 1208,'-124'301,"120"-286,20-33,-11 11,45-50,3 2,2 3,25-16,101-50,-87 93,-91 24,-1 1,1 0,-1 0,1 0,-1 1,1-1,-1 0,1 1,-1 0,0 0,1-1,-1 1,0 0,1 1,-1-1,0 0,0 1,0-1,0 1,-1 0,1-1,0 1,-1 0,1 0,-1 0,1 0,-1 1,0-1,0 0,0 1,0-1,0 0,-1 1,1-1,-1 1,0 1,1 6,-1 0,0 0,-1 0,0 0,-1-1,0 1,-1 0,0-1,0 1,-1-1,0 0,0 0,-1-1,-1 1,1-1,-1 0,-1-1,1 1,-1-1,-1-1,1 1,-1-1,0 0,-1-1,4-3,0-1,0 0,0 0,0 0,-1 0,1-1,0 0,0 0,0-1,0 0,-1 1,1-2,0 1,0 0,1-1,-1 0,0 0,0-1,1 1,0-1,-1 0,1 0,-3-3,-75-94,72 78</inkml:trace>
  <inkml:trace contextRef="#ctx0" brushRef="#br0" timeOffset="3013.343">2767 108,'20'-15,"1"2,1 1,0 0,1 2,0 1,0 0,1 2,0 1,0 0,18 0,-40 5,0 1,0-1,0 1,1-1,-1 1,0 0,0 0,0 0,1 0,-1 1,0-1,0 1,0-1,0 1,1 0,-1 0,0 0,0 0,0 0,-1 0,1 0,0 1,0-1,-1 0,1 1,-1 0,1-1,-1 1,0 0,1 0,-1 0,0 0,0 0,-1 0,1 0,0 0,-1 0,1 0,-1 1,1-1,-1 0,0 0,0 0,0 1,-1-1,1 0,0 0,-1 0,1 1,-1-1,0 0,0 0,-1 2,-114 152,116-155,-1 0,0 0,1 1,-1-1,1 0,0 0,-1 0,1 1,0-1,0 0,0 0,0 1,0-1,0 0,0 0,0 1,0-1,1 0,-1 0,1 0,-1 1,1-1,-1 0,1 0,-1 0,1 0,0 0,0 0,-1 0,1 0,0 0,0 0,0-1,0 1,0 0,0-1,0 1,0 0,1-1,-1 0,0 1,0-1,0 1,1-1,0 0,62 6,-58-6,284-5,-266 5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1:0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989 298,'48'0,"39"0,11 0,-7 0,-14 0,-11 0,-12 0,-9 0,-14 0</inkml:trace>
  <inkml:trace contextRef="#ctx0" brushRef="#br0" timeOffset="-2580.82">1 1003,'19'5,"26"1,10-4,4-4,-1-1,-2 1,-6-5,-2-1,-3 0,-6 3,-4 1,-3-3,-3 0,0 1,-7-4,-6 0</inkml:trace>
  <inkml:trace contextRef="#ctx0" brushRef="#br0" timeOffset="-2332.934">283 721,'-9'43,"-4"29,1 12,2-4,3-11,3-12,1-11,3-8,0-6,5-4,1-7</inkml:trace>
  <inkml:trace contextRef="#ctx0" brushRef="#br0" timeOffset="-918.565">1299 693,'-14'28,"-10"30,-1 9,5-2,5-7,5-9,4-8,4-1,1-3,2-2,0-3,0-2,0-1,-1-1,1-1,-1 1,0-10,0-8</inkml:trace>
  <inkml:trace contextRef="#ctx0" brushRef="#br0" timeOffset="-615.519">848 552,'554'-27,"-337"26,-215 1,1-1,-1 1,1 0,0 0,-1 0,1 1,-1-1,1 1,-1-1,1 1,-1 0,0 0,1 0,-1 0,0 0,0 0,0 1,1-1,-1 1,-1 0,1-1,0 1,0 0,-1 0,1 0,-1 0,0 0,1 1,-1-1,0 0,0 1,0-1,-1 0,1 1,-1-1,1 1,-1 0,0-1,0 1,0-1,0 1,0-1,-1 1,1-1,-1 1,1-1,-1 1,0-1,0 0,-10 21</inkml:trace>
  <inkml:trace contextRef="#ctx0" brushRef="#br0" timeOffset="-366.311">848 1399,'38'-5,"33"-2,12 1,3 1,-9 1,-7 2,-12 1,-10 1,-9 0,-6 0,-4 0,-2 0,-1 1,-4-1</inkml:trace>
  <inkml:trace contextRef="#ctx0" brushRef="#br0" timeOffset="1152.12">1751 15,'14'-2,"12"-2,0 0,1 2,-1 0,0 2,1 1,-1 1,0 1,0 2,18 5,-40-8,-1 1,1-1,-1 1,0 0,0 0,0 0,0 1,-1-1,1 1,-1 0,0-1,0 1,0 0,0 0,-1 0,0 1,0-1,0 0,0 0,-1 1,1-1,-1 0,0 1,0-1,-1 0,1 1,-1-1,0 0,0 0,-1 0,1 0,-1 0,0 0,0 0,-2 3,-2 15,-29 151,-41 681,66-325,6-487,4-42,0 1,-1-1,1 1,0 0,-1-1,1 1,-1-1,1 1,0-1,-1 1,1-1,-1 1,0-1,1 0,-1 1,1-1,-1 0,0 1,1-1,-1 0,1 0,-1 1,0-1,0 0,1 0,-1 0,0 0,1 0,-1 0,0 0,1 0,-1 0,0-1,1 1,-1 0,0 0,1 0,-1-1,1 1,-1 0,0-1,1 1,-1-1,1 1,-1-1,1 1,-1-1,1 1,0-1,-1 1,1-1,0 1,-1-1,1 0,-1 0,-6-4,-2 0,1 0,0 1,-1 0,0 1,0 0,0 0,-1 1,1 0,0 1,-1 0,1 0,-1 1,1 0,-1 1,1 0,-1 0,1 1,0 1,-8 2,-62 5,-90-9,145-1</inkml:trace>
  <inkml:trace contextRef="#ctx0" brushRef="#br0" timeOffset="2282.774">2315 1399,'75'-25,"-2"-3,-2-3,0-3,-2-3,41-32,-97 63,0-2,-1 1,0-1,-1-1,0 0,0-1,-1 0,-1 0,1-1,-2-1,1 1,-2-1,1-1,-2 0,0 1,0-2,-1 1,-1-1,0 0,-1 0,0 0,-1 0,0-13,-2 25,0 0,0 0,-1 0,1 0,0 0,-1 0,1 0,-1 0,1 1,-1-1,0 0,0 0,0 1,0-1,0 0,0 1,-1-1,1 1,0 0,-1-1,1 1,-1 0,0 0,1 0,-1 0,0 0,1 0,-1 0,0 1,0-1,0 1,0-1,0 1,0 0,0 0,0-1,0 2,1-1,-1 0,0 0,0 0,0 1,0-1,-1 1,-78 43,70-33,0 0,0 2,2-1,-1 1,2 0,-1 1,2 0,0 0,0 1,2-1,0 2,0-1,2 0,0 1,0 3,3-13,0-1,0 0,0 1,1-1,0 0,0 0,0 1,1-1,0 0,0 0,0 0,0-1,1 1,0 0,0-1,0 0,0 0,1 0,0 0,0 0,0-1,0 1,0-1,1 0,-1-1,1 1,0-1,0 0,0 0,0 0,4 0,8 3,0-1,0-1,0 0,1-1,-1-1,0-1,1 0,-1-1,5-2,4 0,-1-1,0-2,0 0,-1-2,0 0,0-2,-1-1,0 0,-1-2,0-1,-1 0,-1-2,0 0,16-18,-30 26,-1-1,1 1,-2-1,1 0,-1 0,-1-1,0 1,0-1,-1 1,0-1,1-9,-3 16,1-1,-1 1,0-1,1 1,-2-1,1 0,0 1,-1-1,1 1,-1-1,0 1,0-1,-1 1,1 0,-1 0,0-1,1 1,-1 0,-1 0,1 1,0-1,-1 0,1 1,-1 0,0-1,0 1,0 0,0 0,0 1,0-1,0 1,-1-1,-2 0,2 2,0-1,0 1,0 0,0 0,-1 0,1 0,0 1,0-1,0 1,0 0,0 1,0-1,0 1,0-1,0 1,1 0,-1 1,1-1,0 1,-1-1,1 1,0 0,0 0,1 0,-1 1,1-1,-2 4,-2 2,0 0,1 1,0 0,1 0,0 1,0-1,1 1,1 0,-1 0,2 1,1-3,1 0,0 0,1 0,0-1,0 1,1 0,0-1,0 1,1-1,0 0,1 0,-1-1,2 1,-1-1,1 0,0-1,0 1,1-1,0 0,0-1,0 0,1 0,0 0,0-1,0 0,0-1,1 0,0 0,-1-1,1 0,0 0,0-1,0 0,0-1,0 0,1 0,16 4,1-1,-1-2,1 0,-1-2,1-1,-1-1,0-1,0-1,0-2,-1 0,0-2,0-1,-1 0,0-2,18-13,-28 15,0-1,0-1,-2 0,1-1,-2 0,0-1,0 0,-1 0,-1-1,0-1,-2 0,1 0,-2 0,0-1,-1 0,-1 0,0 0,-2-1,2-16,-5 32,1-1,0 1,-1-1,0 1,1 0,-1 0,0-1,0 1,0 0,-1 0,1 0,0 0,-1 0,1 0,-1 0,0 0,0 1,1-1,-1 1,0-1,0 1,-1 0,1 0,0 0,0 0,0 0,-1 0,1 1,-1-1,1 1,0-1,-1 1,1 0,-1 0,1 0,-1 0,1 1,0-1,-1 1,1-1,0 1,-1 0,1 0,0 0,0 0,0 0,0 1,0-1,0 1,0-1,0 1,0-1,1 1,-1 0,1 0,-1 0,1 0,-1 1,-5 6,-1 0,2 0,-1 1,2 0,-1 0,1 0,1 0,-1 1,2 0,0 0,0 0,1 0,0 0,1 1,0-1,1 1,0-1,1 0,1 1,-1-1,2 0,-1 0,2 0,-1 0,2 0,-1-1,1 0,1 0,0 0,0-1,1 1,0-2,7 7,-6-7,1-1,0 0,0 0,1-1,0 0,0-1,0 0,0-1,1 0,0 0,0-1,0-1,0 0,0 0,0-1,1-1,-1 0,0 0,1-1,-1-1,0 0,0 0,9-3,-2-5</inkml:trace>
  <inkml:trace contextRef="#ctx0" brushRef="#br0" timeOffset="2616.069">4178 411,'56'-14,"1"3,0 2,1 3,43 1,-96 4,-1 1,1-1,0 1,-1 0,1 1,0-1,-1 1,1 0,-1 0,1 0,-1 1,1-1,-1 1,0 0,0 1,0-1,0 1,0-1,0 1,-1 0,0 1,1-1,-1 1,0-1,0 1,-1 0,1 0,-1 0,0 0,0 0,-1 1,1-1,-1 1,-2 8,-1 0,0 0,-1-1,-1 1,0-1,-1 0,0 0,-1-1,0 1,0-1,-2-1,1 1,-1-1,-1 0,0-1,-9 8,15-13,-19 18,17-18,-1 0,1 0,0 1,0 0,1-1,0 2,0-1,0 0,0 1,1 0,0 0,0 0,0 0,1 0,0 0,0 1,1-1,0 1,0 0,0-1,1 1,0 2,3-6,0 1,0-1,0 0,1 0,0-1,-1 1,1-1,0 1,0-1,0 0,0-1,1 1,-1-1,0 0,1 0,-1 0,1 0,-1-1,1 0,-1 0,1 0,-1-1,1 1,-1-1,2 0,30-4,-1-2,-1-1,1-1,30-14,-28 9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1:2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424 585,'71'229,"-47"-111,-4 1,-6 1,-5 0,-6 108,-14-155,5-56</inkml:trace>
  <inkml:trace contextRef="#ctx0" brushRef="#br0" timeOffset="489.584">0 895,'11'-27,"1"2,1-1,1 1,1 1,2 1,0 0,1 1,1 1,9-7,12-10,1 3,2 1,1 2,2 2,1 2,1 3,1 1,1 2,1 3,0 2,2 2,0 3,24-2,5 10,-80 4,0 1,0-1,1 0,-1 1,0-1,0 1,0-1,0 1,-1 0,1 0,0 0,0 0,0 0,-1 0,1 1,0-1,-1 1,1-1,-1 1,0-1,1 1,-1 0,0 0,0-1,0 1,0 0,-1 0,1 0,0 0,-1 0,1 0,-1 0,0 0,0 0,0 1,0 1,-3 10,-1 1,-1-1,0 0,-1 0,0 0,-1-1,-1 0,0 0,-1-1,-6 7,5-4,-319 380,270-283,57-108,1 0,0-1,0 1,0 0,0 0,0 0,1 0,0 0,0 0,0 0,0 0,0 0,1-1,0 1,0 0,0 0,0 0,1 0,-1-1,1 1,0-1,0 1,0-1,1 0,-1 0,1 0,-1 0,1 0,3 2,10 3,0-1,1-1,-1 0,1-1,0 0,1-2,-1 0,1-1,7 0,-4 0,339 31,-357-33,-1 0,0 0,1 0,-1 0,0 0,0 1,1-1,-1 1,0-1,0 1,0 0,1 0,-1 0,0 0,0 1,0-1,-1 0,1 1,0-1,-1 1,1 0,0 0,-1-1,0 1,1 0,-1 0,0 0,0 0,0 1,-1-1,1 0,0 0,-1 1,1-1,-1 0,0 0,0 1,0-1,0 0,0 1,0-1,-1 2,-7 8,-1 0,0-1,0 0,-1-1,-1 0,1 0,-2-1,1-1,-1 0,-6 3,3-1,-57 33,-2-3,-2-3,-1-4,-1-3,-22 3,60-19,20 2,31-15</inkml:trace>
  <inkml:trace contextRef="#ctx0" brushRef="#br0" timeOffset="1300.091">1468 1120,'55'142,"-22"-48,-31-91,-1 0,1-1,0 1,-1-1,1 0,1 1,-1-1,0 0,0 0,1 0,-1 0,1-1,0 1,-1-1,1 1,0-1,0 0,0 0,0 0,0-1,0 1,0-1,0 0,0 0,0 0,1 0,-1 0,0 0,0-1,1 0,12-5,0-1,0 0,-1-2,0 0,0 0,-1-1,0-1,-1 0,11-13,-1 4,11-9,0-1,-2-2,-1-1,-2-1,-1-1,-2-2,-2-1,6-13,-7 3,-22 48,-1 0,1 1,0-1,0 0,0 1,-1-1,1 0,0 1,0-1,-1 1,1-1,0 1,-1 0,1-1,-1 1,1 0,-1-1,1 1,-1 0,1 0,-1-1,0 1,0 0,1 0,-1 0,0 0,0-1,0 1,0 0,0 0,0 0,0 0,0 0,0-1,0 1,0 0,0 0,-1 0,1 0,0-1,-1 1,1 0,-1 0,1-1,-1 1,1 0,0 6,2 16,0 0,2 0,1-1,0 1,2-1,1 0,0-1,5 7,-8-21,0-1,1 1,-1-1,1-1,1 1,-1-1,1 0,0 0,0-1,0 0,1 0,-1-1,1 0,0 0,0-1,0 0,0 0,0-1,1 0,-1 0,0-1,1 0,-1-1,0 0,0 0,1 0,-1-1,0-1,0 1,-1-1,1-1,0 1,-1-1,7-5,27-16,0-1,-1-2,-2-2,-1-2,-2-1,-1-2,-1-1,-2-1,-2-2,3-8,-9 11,-2-2,-1 1,-1-2,-3-1,-1 0,-2-1,-2 0,-2-1,-1 0,-2-1,-3 1,-1-1,-2 0,-1 0,-4-8,5 42,-1-1,0 1,0-1,-1 1,0 0,-1 0,0 0,0 0,-1 0,0 1,-1-1,0 1,0 0,0 1,-1-1,-1 1,1 0,-3-1,7 7,0 0,0 0,0 0,-1 1,1-1,0 1,0 0,0 0,-1-1,1 1,0 1,0-1,0 0,-1 0,1 1,0 0,0-1,0 1,0 0,0 0,0 0,0 0,0 0,0 0,0 1,1-1,-1 1,1-1,-1 1,1 0,-1-1,1 1,0 0,0 0,0 0,0 0,0 0,-34 79,26-39,2 1,2 0,2 1,1-1,5 35,-1-30,3 0,1 0,3 0,2-1,1 0,3-1,2-1,2 0,1-1,3-2,1 0,3-1,1-2,11 12,74 42,-113-94,0 1,-1-1,1 0,0 0,-1 0,1 1,0-1,0 0,0 0,-1 0,1 0,0 0,0 0,1 1,-1-1,0 0,0 0,0 0,0 0,1 1,-1-1,0 0,1 0,-1 0,1 1,-1-1,1 0,-1 1,1-1,0 0,-1 1,1-1,0 1,-1-1,1 1,0-1,0 1,-1-1,1 1,0 0,0-1,0 1,-1 0,1 0,0 0,0 0,0 0,0 0,0 0,0 0,-1 0,1 0,0 0,0 0,0 1,0-1,-1 0,1 1,0-1,0 0,0 1,-13-21,-3 2</inkml:trace>
  <inkml:trace contextRef="#ctx0" brushRef="#br0" timeOffset="1553.561">2259 556,'47'-15,"46"-13,20-3,7-1,0 1,-4 0,-3 1,-2 0,-6 2,-5 4,-6 2,-5 5,-2 0,-12 4,-18 3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85,'0'500,"0"-511</inkml:trace>
  <inkml:trace contextRef="#ctx0" brushRef="#br0" timeOffset="335.647">170 1,'-4'4,"-3"8,-4 0,0 4,-4-2,2 3,2 2,-1-1,1 0,-3 3,2-3</inkml:trace>
  <inkml:trace contextRef="#ctx0" brushRef="#br0" timeOffset="665.586">1 593,'38'-10,"23"-3,5 1,-3 2,-9 3,-12 3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1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1207,'34'-9,"25"-4,12 1,-1-3,-8 1,-4-1,-8 2,-7 2,-7-1,-4 1,-3 3,-6-2,-3 0,1 3,-4-4,-4 2</inkml:trace>
  <inkml:trace contextRef="#ctx0" brushRef="#br0" timeOffset="251.191">282 840,'9'43,"9"34,1 8,-3-5,0-12,-1-12,-5-12,2-7,-2-6,2-3,0-7</inkml:trace>
  <inkml:trace contextRef="#ctx0" brushRef="#br0" timeOffset="737.665">762 1518,'34'-115,"4"3,6 1,39-68,-78 168,0-1,1 1,0 0,1 0,0 1,1 0,0 0,0 1,1 0,1 0,-1 1,1 0,5-2,-14 10,1-1,-1 1,1-1,-1 1,1 0,-1-1,1 1,0 0,-1 0,1 0,-1 0,1 1,-1-1,1 0,0 1,-1-1,1 1,-1-1,0 1,1 0,-1-1,1 1,-1 0,0 0,0 0,1 0,-1 0,0 0,0 1,0-1,0 0,0 1,-1-1,1 0,0 1,-1-1,1 1,-1-1,1 1,-1-1,0 1,1 0,-1 0,7 76,-7-74,-2 38,0-33,1 0,1 1,-1-1,1 0,1 0,0 1,0-1,1 0,0 0,0 0,1 0,0-1,2 2,-4-8,1 0,-1 0,1 0,0-1,0 1,0-1,0 1,0-1,0 0,0 0,1 0,-1 0,0 0,1 0,-1-1,0 1,1-1,-1 1,1-1,-1 0,1 0,-1 0,1-1,-1 1,1 0,-1-1,0 0,1 1,-1-1,0 0,1 0,1-2,70-44,10-55,-48 51,-18 27,1 1,1 0,1 2,1 1,0 0,11-5,-32 24,0-1,1 1,-1 0,0 0,1 0,-1 0,1 0,-1 1,1-1,-1 0,1 1,0-1,-1 1,1 0,0-1,-1 1,1 0,0 0,0 0,-1 0,1 0,0 1,-1-1,1 1,0-1,-1 1,1-1,0 1,-1 0,1 0,-1-1,0 1,1 0,-1 0,0 1,1-1,-1 0,0 0,0 1,0-1,0 1,0-1,0 1,-1-1,1 1,0-1,-1 1,1 0,-1-1,1 1,-1 0,0-1,0 1,0 0,0-1,0 2,3 107,-5-98,1 0,0 1,1-1,0 0,1 0,0 0,1 0,0 0,1 0,0 0,1-1,0 1,1-1,0 0,1-1,0 1,1-1,0 0,0 0,7 5,-1-5</inkml:trace>
  <inkml:trace contextRef="#ctx0" brushRef="#br0" timeOffset="1153.176">2060 840,'-27'355,"42"-277,-4-108,37-270,-40 254,-1-11,3 0,2 1,3 0,2 2,2 0,22-41,-41 93,1 0,-1 0,1 0,0 0,-1 0,1 0,0 1,0-1,0 0,1 0,-1 1,0-1,0 1,1-1,-1 1,1 0,0-1,-1 1,1 0,0 0,-1 0,1 0,0 1,0-1,0 0,0 1,0-1,0 1,0 0,0 0,0-1,0 1,0 1,0-1,0 0,0 0,0 1,0-1,0 1,0 0,0-1,-1 1,1 0,0 0,0 0,-1 0,1 1,0-1,-1 0,0 1,1-1,-1 1,0-1,1 1,-1 0,0-1,0 3,37 153,-20-110,-10-29</inkml:trace>
  <inkml:trace contextRef="#ctx0" brushRef="#br0" timeOffset="1716.756">2709 784,'-17'10,"0"1,1 1,1 1,-1 0,2 1,0 1,1 0,0 1,-9 15,15-20,1 0,0 1,0-1,1 1,1 0,0 0,0 0,2 1,-1-1,1 1,1 0,1 0,-1-1,2 1,0 0,0 0,2-1,-1 1,1-1,1 0,0 0,1 0,3 5,-4-12,-1 0,1 0,0-1,0 0,1 0,-1 0,1 0,0-1,0 1,0-1,0-1,1 1,-1-1,1 0,0 0,-1 0,1-1,0 0,0 0,0 0,0-1,0 0,0 0,0-1,0 0,0 0,0 0,1-1,6-1,-1-1,1 0,-2-1,1 0,0-1,-1 0,0-1,0 0,-1-1,0 0,0-1,7-8,-12 10,0 0,-1 0,1 0,-1-1,-1 1,0-1,0 0,0 0,-1 0,0 0,-1 0,0-1,1-7,-2 12,0 0,0 0,0 0,0 0,-1 0,1 0,-1 0,0 0,0 0,-1 0,1 0,-1 1,0-1,0 1,0-1,0 1,-1 0,1-1,-1 1,0 1,0-1,0 0,0 1,0-1,-1 1,1 0,-1 0,0 0,0 1,0-1,0 0,-1 1,1 0,0-1,-1 2,1-1,0 0,-1 1,1 0,-1 0,1 1,-1-1,1 1,-1 0,1 0,0 0,0 0,-1 1,-2 2,7-4,0 1,1 0,-1 0,0 0,1 0,-1 0,1 0,-1 0,1-1,-1 1,1 0,-1 0,1-1,0 1,0 0,-1-1,1 1,0 0,0-1,0 0,0 1,-1-1,1 1,0-1,0 0,0 0,0 1,0-1,0 0,0 0,0 0,0 0,0 0,0 0,1-1,13 2,0 0,0-2,1 0,-1-1,0 0,0-1,-1-1,1 0,11-6,73-15,-75 22</inkml:trace>
  <inkml:trace contextRef="#ctx0" brushRef="#br0" timeOffset="1969.255">3414 784,'-24'38,"-22"32,-8 14,0-3,4-10,7-13,10-10,6-10,7-6,3-9,4-2,-1-2,-2 2,1-3</inkml:trace>
  <inkml:trace contextRef="#ctx0" brushRef="#br0" timeOffset="2425.343">3358 1235,'-114'352,"91"-310,29-62,1 1,1 0,0 1,2-1,0 2,1 0,1 0,3-3,3-5,17-21,1 3,2 0,2 3,2 1,26-17,-60 48,0 1,1 1,-1-1,2 1,-1 1,0 0,1 0,0 1,0 0,1 1,-1 0,0 0,1 1,0 1,0 0,-1 0,1 1,0 0,0 1,5 1,-10 2,-1 1,0-1,0 1,-1 0,1 0,-1 1,0-1,-1 1,1 0,-1 0,0 0,-1 1,1-1,-1 1,0-1,-1 1,0 0,0-1,0 1,-1 5,-1 0,0 0,0 0,-2 0,1-1,-1 1,-1-1,0 0,-1 0,0 0,0 0,-1-1,-1 0,-5 7,9-14,-1 0,1 0,0-1,-1 1,0-1,1 0,-1 0,0 0,0 0,0 0,0-1,-1 0,1 0,0 0,-1-1,1 1,0-1,-1 0,1 0,0-1,-1 1,1-1,0 0,-1 0,1 0,0-1,0 1,0-1,0 0,0 0,1-1,-1 1,1-1,-1 0,1 1,0-2,0 1,0 0,1-1,-1 1,1-1,-1 0,1 1,1-1,-1 0,-1-3,-10-18</inkml:trace>
  <inkml:trace contextRef="#ctx0" brushRef="#br0" timeOffset="3268.12">2540 78,'303'-72,"-297"71,-1-1,1 1,0 1,0-1,0 1,-1 0,1 0,0 1,0-1,0 2,-1-1,1 0,0 1,-1 0,0 0,1 1,2 2,-7-3,0 0,-1 0,1 0,-1 1,1-1,-1 0,0 1,0-1,0 0,0 1,-1-1,1 0,-1 1,1-1,-1 0,0 0,0 0,1 1,-2-1,1 0,0 0,0-1,-1 1,1 0,-1 0,1 0,-1-1,0 1,0-1,0 0,0 1,0-1,0 0,0 0,-4 4,-24 21,24-23,1 0,-1 0,1 1,0-1,0 1,0 1,1-1,0 1,-1-1,1 1,1 1,-1-1,1 0,0 1,0 0,1-1,-1 1,1 0,1 0,-1 1,1-1,0 0,0 0,1 1,0-1,0 0,1 1,2-3,1 0,0 0,0 0,0 0,1-1,-1 0,1 0,0 0,0 0,0-1,0 0,0 0,1 0,-1-1,0 1,1-1,-1-1,1 1,0-1,-1 0,1 0,-1-1,1 1,-1-1,3-1,7 2,244-29,-229 26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1:38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650 508,'1'467,"26"-223,-9-163,-14-79,0-7</inkml:trace>
  <inkml:trace contextRef="#ctx0" brushRef="#br0" timeOffset="300.275">0 650,'578'-168,"-495"144,366-88,-447 111,0 0,1 0,-1 0,0 1,0-1,1 1,-1 0,0-1,1 1,-1 0,0 0,1 0,-1 1,0-1,0 1,1-1,-1 1,0 0,0 0,0-1,0 2,1-1,-2 0,1 0,0 1,0-1,0 1,-1-1,1 1,0 0,-1 0,0 0,1 0,-3 9</inkml:trace>
  <inkml:trace contextRef="#ctx0" brushRef="#br0" timeOffset="548.89">254 1327,'43'-10,"29"-7,12-7,-4-3,-6 3,-10 0,-7 5,-8 0,-8 4,-6 4,1-1,-1 3,-2 1,-6 3</inkml:trace>
  <inkml:trace contextRef="#ctx0" brushRef="#br0" timeOffset="2104.637">142 197,'14'-9,"20"-4,13-4,8 1,4 3,3-1,4 2,1 3,3-2,0 1,-3 2,2-2,-2 1,-2-4,-2 1,-3 3,-7 2,-12 3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1:45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1 670,'143'-31,"-1"-6,25-15,33-9,-136 33,-85 23,7 10</inkml:trace>
  <inkml:trace contextRef="#ctx0" brushRef="#br0" timeOffset="248.291">141 896,'44'0,"37"-9,16-9,0-1,-7-1,-9-3,-13-3,-9 5,-4-1,-8 5,-1-1,-10 4</inkml:trace>
  <inkml:trace contextRef="#ctx0" brushRef="#br0" timeOffset="496.489">1666 247,'-5'43,"-1"43,0 17,1 0,2-12,0-18,2-15,1-14,5-9,1-5,0-4,-5-6,-4-6</inkml:trace>
  <inkml:trace contextRef="#ctx0" brushRef="#br0" timeOffset="648.668">1101 247,'44'-14,"32"-10,14-6,6 3,-4 1,-8 4,-4 2,-6 4,-6 0,-5 3,-3 3,-8 4,-7-2,-7 0,-5 2,-8 6,-8 3</inkml:trace>
  <inkml:trace contextRef="#ctx0" brushRef="#br0" timeOffset="862.651">1186 981,'67'-5,"32"-6,9-7,-5-4,-10 1,-11 0,-10-2,-8 3,-5 1,-8 3,-3-1,-4 3,-1 4,-3 3,-2-1,-9 0</inkml:trace>
  <inkml:trace contextRef="#ctx0" brushRef="#br0" timeOffset="1316.218">2427 755,'-28'402,"17"-340,9-97,13 4,2 0,0 1,2 0,2 1,0 1,2 1,1 0,1 1,1 2,1 0,2 1,-1-3,1 1,1 1,1 1,1 2,2 1,-1 1,2 1,1 2,0 1,1 1,3 1,-33 12,-1-1,1 1,-1 0,1 0,0 0,0 1,-1-1,1 0,0 1,0 0,0 0,-1 0,1 0,0 0,0 0,0 1,-1-1,1 1,0 0,0 0,-1 0,1 0,-1 1,1-1,-1 0,0 1,1 0,-1 0,0 0,0 0,0 0,0 0,-1 0,1 0,0 1,-1-1,0 1,1-1,-1 1,0 0,-1-1,1 1,0 0,-1 0,-1 11,-1-1,0 1,-1-1,-1 0,0 0,-1 0,0 0,-1-1,0 0,-1 0,-1 0,0-1,0 0,-9 8,7-8,1 0,-1 0,-1-1,1-1,-2 0,1 0,-1-1,-1-1,0 0,1-1,-2 0,1-1,-10 2,0-6,4-5</inkml:trace>
  <inkml:trace contextRef="#ctx0" brushRef="#br0" timeOffset="4833.985">2823 981,'-5'0,"-6"0,-6 0,-6 0,3-5,-2-2,-1 1,-1 1,-2-3,-1-1,-1-3,4 1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7:49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2794 841,'-57'412,"51"-400,0-30,7-6,1 0,1 0,1 0,1 1,2 0,0 0,1 0,1 1,1 0,1 1,1 0,1 0,1 2,1 0,15-16,104-115,-128 144,-2 2,-1 1,1-1,0 0,1 1,-1 0,0 0,1 0,0 1,0-1,0 1,0 0,0 0,5 0,-8 3,0 1,0 0,0 0,0 0,-1 0,1 0,-1 0,1 0,-1 0,0 1,1-1,-1 0,0 1,-1-1,1 1,0-1,-1 1,0 0,1-1,-1 1,0-1,0 1,0 0,-1-1,0 3,1 0,-11 112,14-75,5-29</inkml:trace>
  <inkml:trace contextRef="#ctx0" brushRef="#br0" timeOffset="248.798">3500 785,'-15'22,"1"1,1 0,1 1,1 0,1 1,1 1,2-1,0 1,2 1,1-1,0 5,3-28,1 0,-1 1,1-1,0 0,0 0,0 1,0-1,1 0,-1 0,1 1,0-1,0 0,0 0,0 0,0 0,1 0,-1 0,1 0,0 0,0-1,0 1,0-1,1 0,-1 1,1-1,-1 0,1 0,0 0,-1-1,1 1,0-1,0 1,0-1,1 0,-1 0,0-1,0 1,0-1,1 1,-1-1,0 0,1 0,-1 0,0-1,0 1,1-1,-1 0,0 0,2-1,8-6,0 0,-1-1,0-1,-1 1,0-2,-1 0,0 0,0-1,-2 0,1-1,-1 0,-1 0,-1-1,1 1,-2-2,0 1,2-12,-5 19,0 0,-1 0,0 0,0 0,0 0,-1 0,0-1,0 1,-1 0,0 0,-1 0,1 0,-1 0,0 0,-1 0,0 1,0-1,0 1,-1 0,0 0,0 0,0 0,-1 1,0-1,0 1,0 1,-1-1,0 1,0 0,0 0,-15-3</inkml:trace>
  <inkml:trace contextRef="#ctx0" brushRef="#br0" timeOffset="584.459">4064 305,'-73'388,"67"-356,2-1,1 1,1 0,1 0,2-1,2 1,0 0,4 8,12 87,-18-116</inkml:trace>
  <inkml:trace contextRef="#ctx0" brushRef="#br0" timeOffset="830.272">3697 756,'48'0,"35"-5,8-1,-1-5,-12 0,-14 1,-14 3,-9 2,-8 2,-9 2</inkml:trace>
  <inkml:trace contextRef="#ctx0" brushRef="#br0" timeOffset="1481.697">4488 699,'-31'29,"2"2,1 1,1 0,2 2,-5 12,12 19,19-64,1 0,0 0,-1 0,1 0,0 0,-1-1,1 1,0 0,0-1,0 1,-1-1,1 0,0 1,0-1,0 0,0 0,0 0,0-1,0 1,0 0,-1-1,1 1,0-1,0 0,0 1,-1-1,1 0,0 0,-1 0,1 0,-1 0,2-2,-1 2,188-127,-172 114,33-26,-49 69,-18 68,16-94,0 0,0 0,0 0,1 0,-1 0,1 0,0 0,0 0,0 0,0 0,0 0,1-1,-1 1,1 0,0-1,0 0,0 1,0-1,0 0,0 0,0 0,1 0,-1 0,1-1,0 1,-1-1,1 1,0-1,0 0,1 0,5 1,0-1,0 0,0 0,0-1,0 0,0 0,1-1,-2-1,1 1,0-2,0 1,0-1,-1 0,0-1,0 0,0 0,0-1,0 0,1-2,128-121,-106 90,-2-1,-1-1,-2-2,-2-1,-2-1,4-15,27-142,-52 198,1 0,-1 0,0-1,0 1,0-1,0 1,-1-1,1 1,-1-1,0 1,0-1,0 1,0-1,-1 1,1-1,-1 1,0-1,0 1,0-1,-1 1,1 0,-1 0,0 0,0 0,0 0,0 0,0 0,-1 1,1-1,-1 1,0 0,0-1,0 1,0 1,0-1,0 0,0 1,-1-1,0 3,-1 0,1 1,-1-1,1 1,0 0,0 0,0 0,0 1,0-1,0 1,1 0,-1 0,1 1,0-1,0 1,0-1,0 1,1 0,-1 0,1 0,0 0,0 1,1-1,-1 0,1 1,0-1,0 1,0-1,1 1,0 0,0-1,0 1,-8 29,2-1,2 1,1 0,1 0,2 0,2 0,3 17,3-6,68 304,-58-299,-16-50</inkml:trace>
  <inkml:trace contextRef="#ctx0" brushRef="#br0" timeOffset="1731.309">4798 502,'38'14,"37"6,11-2,-5-3,-12 0,-12-2,-11-4,-9-2,-11-4</inkml:trace>
  <inkml:trace contextRef="#ctx0" brushRef="#br0" timeOffset="1983.462">5503 785,'0'28,"0"11</inkml:trace>
  <inkml:trace contextRef="#ctx0" brushRef="#br0" timeOffset="2151.607">5503 418,'0'0</inkml:trace>
  <inkml:trace contextRef="#ctx0" brushRef="#br0" timeOffset="2428.591">5729 898,'9'-39,"1"2,2 0,1 0,2 1,2 1,8-13,-20 39,-4 5,1 0,-1 1,1-1,0 1,0 0,0 0,1 0,-1 0,1 0,-1 0,1 0,0 1,0-1,0 1,1 0,1-1,-3 4,0 1,0-1,0 1,0 0,-1-1,1 1,-1 0,1 0,-1 0,0 0,0 0,1 1,-1-1,-1 0,1 0,0 1,-1-1,1 0,-1 1,0-1,1 1,-1-1,-1 1,1-1,0 0,0 1,-1 1,1 0,0 12,-1-10,0 0,0-1,0 1,1 0,0 0,0-1,1 1,-1 0,1 0,1-1,-1 1,1-1,0 1,0-1,0 0,1 1,0-1,0 0,0-1,0 1,1-1,0 1,0-1,0 0,1 0,-1-1,1 0,0 1,0-1,4 1,-3-5,1 0,-1 0,1-1,-1 0,0-1,0 1,0-1,0 0,0-1,-1 1,0-1,1 0,-1-1,-1 1,1-1,-1 0,1 0,-1 0,-1-1,1 1,-1-1,0 0,2-5,16-20,-8 15</inkml:trace>
  <inkml:trace contextRef="#ctx0" brushRef="#br0" timeOffset="2969.367">6632 558,'-22'6,"0"0,1 2,0 0,0 1,1 1,0 1,0 1,2 1,-1 0,2 1,-4 4,19-17,0 1,1-1,-1 0,0 0,0 1,0-1,1 1,-1 0,1-1,-1 1,1 0,0 0,0 0,-1 0,2 0,-1 0,0 0,0 0,0 1,1-1,0 0,-1 0,1 1,0-1,0 0,0 0,0 1,0-1,1 0,-1 0,1 1,0-1,-1 0,1 0,0 0,0 0,0 0,0 0,1 0,-1 0,1 0,-1-1,1 1,-1-1,1 1,0-1,0 1,0-1,0 0,0 0,0 0,0 0,0 0,1 0,10 0,-1-1,1 0,0-1,-1 0,1-1,-1-1,0 0,1 0,-1-1,-1-1,1 0,-1-1,1 0,-2 0,9-7,44-20,-56 29,-1 1,0 0,1 0,0 0,-1 1,1 0,0 1,0-1,0 1,0 0,1 1,-1 0,0 0,0 1,0 0,0 0,0 0,0 1,0 0,0 0,0 1,-1 0,1 0,-1 1,0-1,0 1,0 1,-1-1,1 1,-1 0,0 0,-1 1,1-1,-1 1,0 0,1 2,11 32,-1 1,-2 0,-2 1,-2 0,1 21,-3-25,-2-17,-2 0,0 1,-2 0,0-1,-2 1,0 0,-1-1,-1 1,-1-1,-1 0,-1 0,-1 0,-1-1,-9 18,6-20,0-1,0-1,-2 0,0 0,-1-1,0-1,-1 0,-1-1,0-1,-1-1,0 0,0-1,-2 0,1-2,-1 0,0-1,0-1,-4-1,20-3,0-1,0 0,-1 0,1 0,-1 0,1 0,-1-1,1 0,-1 0,1 0,-1 0,1 0,-1-1,1 1,0-1,-1 0,1 0,0 0,-1-1,1 1,0-1,0 0,0 0,0 0,1 0,-1 0,0-1,1 1,0-1,-1 1,1-1,0 0,0 0,1 0,-1 0,1 0,-1-1,1 1,0 0,0-1,0 1,1-1,-1 1,1-1,0 1,0-2,3-14,0 1,2 0,0-1,1 2,1-1,0 1,1 0,1 0,1 1,1-1,-3 3,23-34,1 1,3 1,1 2,2 1,3 2,29-23,-38 39,-5 7</inkml:trace>
  <inkml:trace contextRef="#ctx0" brushRef="#br0" timeOffset="-2084.074">875 531,'-5'48,"-2"39,-3 11,-2-3,3-12,2-11,-3-12,2-13,0-8,3-7,-3-4,0-1,1-2,-3-4,1-1,1-4</inkml:trace>
  <inkml:trace contextRef="#ctx0" brushRef="#br0" timeOffset="-1767.114">198 643,'878'-189,"-732"156,-145 33,0 0,0-1,0 1,0 0,0 0,0 0,0-1,0 1,0 0,0 0,0 0,0 0,0 1,0-1,0 0,0 0,-1 1,1-1,0 0,0 1,0-1,0 1,0-1,-1 1,1-1,0 1,0 0,-1-1,1 1,0 0,-1 0,1 0,-1-1,1 1,-1 0,1 0,-1 0,0 0,1 0,-1 0,0 0,0 0,0 0,0 0,0 0,0-1,0 1,0 0,0 0,0 0,0 0,-1 1,-6 15</inkml:trace>
  <inkml:trace contextRef="#ctx0" brushRef="#br0" timeOffset="-1517.221">169 1292,'33'0,"51"-9,19-4,2-4,-6 1,-12 3,-15-1,-10 2,-12 2,-8-1,-7 2,-5 1,-8 3</inkml:trace>
  <inkml:trace contextRef="#ctx0" brushRef="#br0" timeOffset="-949.58">1383 728,'79'-26,"-11"6,0-3,-2-3,0-3,-3-3,58-38,-109 61,0 1,-1-2,0 0,-1 0,0-1,-1 0,0 0,-1-1,0-1,-1 1,0-1,-1 0,0-1,-1 0,-4 12,0 1,0 0,-1-1,1 1,0-1,-1 1,1-1,-1 1,1-1,-1 1,0-1,0 1,1-1,-1 0,0 1,0-1,-1 1,1-1,0 1,0-1,-1 0,1 1,-1-1,0 1,1 0,-1-1,0 1,0-1,0 1,0 0,0 0,0 0,0-1,0 1,0 0,-1 0,1 1,0-1,-1 0,1 0,0 1,-1-1,1 0,-1 1,1 0,-1-1,0 1,1 0,-1 0,1 0,-1 0,0 0,1 0,-1 0,1 0,-1 1,1-1,-1 1,1-1,-1 1,1 0,-1-1,1 1,0 0,-1 0,1 0,-13 13,1 0,1 1,0 1,1 0,1 0,0 1,2 0,-1 1,2-1,1 2,-3 10,-12 42,4 0,2 1,4 0,1 25,-39 204,44-279,-2-1,0 0,-2 0,0-1,-1 0,-1 0,-3 1,11-15,0-1,-1-1,0 1,0 0,0-1,0 0,-1 0,1 0,-1-1,0 1,0-1,-1 0,1 0,-1-1,1 0,-1 0,0 0,0-1,0 0,0 0,0 0,0-1,0 0,0 0,0 0,0-1,0 0,-2-1,-1-2,1 0,0-1,0 0,0 0,1-1,0 0,0 0,0-1,1 0,0 0,0 0,1-1,0 0,0 0,1 0,0-1,0 1,1-1,0 0,1 0,0 0,0-1,1 1,0 0,1-1,0 1,0 0,1-1,0 1,1 0,1-6,4 2,1 1,0-1,1 2,1-1,-1 1,2 1,-1-1,2 2,-1 0,1 0,1 1,-1 0,1 1,1 1,-1 0,1 1,0 0,0 1,0 1,12-2,22-10,252-49,-276 56</inkml:trace>
  <inkml:trace contextRef="#ctx0" brushRef="#br0" timeOffset="7637.014">12050 191,'26'-1,"-1"-2,0 0,0-2,0-1,0-1,-1-1,0-1,-1-1,0-1,0-1,-1-1,-1-1,0-1,-1 0,10-12,-30 26,0 0,0 0,0 1,1-1,-1 0,0 0,1 0,-1 0,0 1,1-1,-1 0,1 0,-1 1,1-1,0 0,-1 1,1-1,0 0,0 1,-1-1,1 1,0-1,0 1,-1 0,1-1,0 1,0 0,0 0,0-1,0 1,0 0,0 0,-1 0,1 0,0 0,0 0,0 0,0 1,0-1,0 0,0 0,-1 1,1-1,0 0,0 1,0-1,-1 1,1-1,0 1,0 0,-1-1,1 1,-1-1,1 1,0 0,-1 0,1-1,-1 1,0 0,1 0,-1 0,3 21,-1 0,0 0,-2 1,-1-1,-1 0,0 0,-3 8,0 4,-12 84,-5-1,-5-1,-5-1,-5-2,-32 65,60-154,-2-1,0 0,-1 0,-1-1,-1-1,-1 0,0-1,-2-1,-1 0,0-1,-1-1,-1-1,0-1,-6 3,23-16,1-1,-1 0,0 1,1-1,-1 0,0 0,0 0,0 0,0-1,1 1,-1-1,0 0,0 0,0 0,0 0,0-1,0 1,0-1,0 1,0-1,0 0,1 0,-1 0,0-1,1 1,-1-1,1 1,-1-1,1 0,0 0,0 0,0 0,0 0,0-1,0 1,0 0,1-1,-1 0,1 1,0-1,0 0,-3-13,0 0,2 0,0 0,0 0,2 0,0 0,1 0,0 0,2 0,-1 0,2 0,0 0,1 1,1 0,6-11,0 3,1 1,1 1,1 0,1 1,1 1,1 0,0 1,1 1,1 1,10-6,-17 12,0 0,1 1,0 0,0 1,1 1,0 0,0 1,1 0,0 2,0 0,0 0,0 2,1 0,-1 1,1 0,-1 1,1 1,-1 1,1 0,14 5,-7 0</inkml:trace>
  <inkml:trace contextRef="#ctx0" brushRef="#br0" timeOffset="7831.092">12841 756,'-5'33,"3"12,3-7,0-15,0-11</inkml:trace>
  <inkml:trace contextRef="#ctx0" brushRef="#br0" timeOffset="8030.333">12813 332,'0'0</inkml:trace>
  <inkml:trace contextRef="#ctx0" brushRef="#br0" timeOffset="8312.291">13518 558,'-24'39,"-22"26,-8 8,0-4,9-9,8-15,10-10,5-11,1-10,4-7</inkml:trace>
  <inkml:trace contextRef="#ctx0" brushRef="#br0" timeOffset="8563.356">13180 587,'38'19,"28"11,6 6,-8 1,-11-6,-9-3,-7-7,-10-1,-5-5,-7 0,0-2,-3-4</inkml:trace>
  <inkml:trace contextRef="#ctx0" brushRef="#br0" timeOffset="8805.742">13885 812,'10'-6,"19"-9,-1-1,-1-1,0-2,-2-1,0 0,20-24,-43 44,-1-1,1 0,-1 0,0 0,1 0,-1 0,0 0,0 0,0 0,0-1,0 1,0 0,0-1,0 1,0-1,-1 1,1-1,-1 1,1-1,-1 0,1 1,-1-1,0 1,0-1,0 0,0 1,0-1,0 0,0 1,-1-1,1 0,0 1,-1-1,0 1,1-1,-1 1,0-1,0 1,1 0,-1-1,0 1,-1 0,1-1,0 1,0 0,0 0,-1 0,1 0,0 0,-1 1,1-1,-1 0,1 1,-1-1,0 1,0-1,-14 0,0 2,0-1,0 2,0 0,1 1,-1 1,1 0,0 1,0 1,1 0,-1 1,1 0,1 1,-1 1,2 0,-1 1,-2 4,10-10,0 0,0 1,0-1,1 1,0 1,0-1,1 0,-1 1,1 0,0 0,1 0,-1 0,1 0,1 0,-1 1,1-1,0 1,0-1,1 1,0-1,0 1,1-1,-1 1,1-1,1 1,-1-1,1 0,0 0,1 0,-1 0,1 0,1 0,-1 0,1-1,0 0,0 0,0 0,1 0,-1-1,1 1,0-1,1 0,-1-1,1 0,1 1,7 2,-1-1,0-1,1 0,0-1,0-1,0 0,0-1,0 0,1-1,-1 0,0-2,0 0,0 0,0-1,9-4,1 0</inkml:trace>
  <inkml:trace contextRef="#ctx0" brushRef="#br0" timeOffset="9096.677">14422 671,'-12'14,"2"0,0 1,1 0,0 0,1 1,1 0,1 0,0 0,1 1,0 0,2 0,0 1,1-1,1 1,0 4,1-19,1-1,0 1,0 0,0 0,0 0,0-1,0 1,1 0,-1-1,1 1,0-1,0 0,0 0,0 1,0-1,0 0,1-1,-1 1,1 0,-1-1,1 1,-1-1,1 0,0 0,0 0,0 0,0-1,-1 1,1-1,0 1,0-1,0 0,0 0,0 0,0-1,0 1,0-1,0 0,0 0,0 0,114-48,-98 38,-1-1,0-1,-1-1,0 0,-1-1,-1-1,-1 0,13-18,-8 7,87-151,-101 169,-1-1,-1 0,0 0,0-1,-1 1,0 0,-1-1,0 1,-1-1,0 1,-1-1,0 1,0-1,-1 1,-1 0,0 0,0 0,-1-2,2 8,0 0,-1 0,1 0,-1 0,0 0,0 0,0 1,0-1,-1 1,1 0,-1 0,0 0,0 0,0 1,0 0,0 0,-1 0,1 0,-1 1,1-1,-1 1,0 0,1 1,-1-1,0 1,0 0,1 0,-1 0,-1 1,-4 0,1 1,-1 0,0 1,1-1,-1 2,1 0,0 0,0 0,1 1,0 1,-1-1,1 1,-4 5,4-1,-1 1,2 0,-1 0,1 1,1 0,0 0,1 0,1 1,0 0,0 0,1 0,1 0,0 0,1 1,0-1,1 1,0-1,2 1,-1-1,2 0,-1 0,2 0,0 0,0 0,1-1,1 1,0-2,1 1,0 0,5 4,2 6,1 0,1 0,0-1,2-1,1-1,0-1,2 0,0-2,0 0,2-2,0 0,6 2,151 56,-161-67</inkml:trace>
  <inkml:trace contextRef="#ctx0" brushRef="#br0" timeOffset="5518.514">8241 587,'-25'5,"0"0,1 2,-1 1,1 1,1 1,0 1,0 1,1 1,0 1,2 1,-1 0,2 2,-1 2,16-17,0 1,0 0,0 1,0-1,1 1,0-1,0 1,0 0,0 0,0 1,1-1,0 0,0 1,0 0,0-1,1 1,0 0,0 0,0 0,1-1,-1 1,1 0,0 0,1 0,-1 0,1 0,0 0,0 0,1-1,-1 1,1 0,0-1,0 1,0-1,1 0,0 0,0 0,1 2,1-3,0 1,0 0,0-1,1 0,-1 0,1-1,0 1,0-1,0 0,0-1,0 0,0 0,0 0,0 0,1-1,-1 0,0-1,0 1,0-1,0 0,1-1,-1 0,-1 0,1 0,0 0,0-1,-1 0,1 0,16-10,-1 0,0-2,-1 0,0-1,-2-1,6-7,-14 17,-1-1,0-1,-1 1,0-2,0 1,-1-1,0 0,-1 0,0-1,-1 1,0-1,0-1,-1 1,-1-1,0 1,-1-1,0 0,0 0,-2 0,1-6,-1 18,0-1,-1 0,1 0,0 1,0-1,0 0,0 0,-1 1,1-1,0 0,-1 1,1-1,-1 0,1 1,-1-1,1 1,-1-1,1 1,-1-1,1 1,-1-1,0 1,1-1,-1 1,0 0,1-1,-1 1,0 0,1 0,-1 0,0-1,0 1,1 0,-1 0,0 0,0 0,1 0,-1 0,0 1,0-1,1 0,-1 0,0 0,0 1,1-1,-1 0,0 1,1-1,-1 0,0 1,1-1,-1 1,1-1,-1 1,-27 32,25-27,0 1,0 0,1-1,0 1,0 1,1-1,0 0,0 0,1 0,0 1,0-1,1 0,0 0,0 1,0-1,1 0,0 0,1-1,-1 1,1 0,1-1,-1 1,1-1,0 0,1 0,-1-1,1 1,0-1,1 0,-1-1,1 1,0-1,0 0,5 3,1-1,0 0,0-1,0-1,1 0,0-1,-1 0,1 0,0-2,0 1,0-2,1 0,-1 0,0-2,0 1,0-1,-1-1,1-1,0 0,-1 0,0-1,0-1,10-6,20-16,-1-2,-1-2,-2-1,-2-3,-1 0,-1-3,-3 0,-1-2,-2-2,12-25,-27 44,0-1,-3 0,0 0,-1-1,-1-1,-2 1,-1-1,-1 0,-1-1,-2 25,0 1,0-1,-1 0,1 1,-1-1,1 0,-1 0,0 1,0-1,0 0,-1 0,1 1,-1-1,1 0,-1 1,0-1,0 1,0-1,0 1,-1-1,1 1,-1 0,1 0,-1-1,0 1,0 0,0 0,0 1,0-1,0 0,-1 1,1-1,0 1,-1 0,1 0,-1 0,0 0,1 0,-1 1,0-1,1 1,-1-1,0 1,1 0,-1 0,0 1,0-1,1 0,-1 1,0-1,1 1,-2 1,-9 7,-1 1,2 1,0 0,0 1,1 1,0-1,1 2,1-1,0 1,1 1,0-1,1 2,1 0,-11 21,2 0,2 1,2 1,1 0,2 0,1 1,2 0,2 0,3 41,-1-69,1-1,0 1,1-1,1 1,-1-1,2 0,0 1,0-1,1-1,0 1,1 0,0-1,0 0,2 0,-1-1,1 1,0-1,1-1,0 1,0-2,1 1,0-1,0 0,1-1,0 0,0 0,1-1,-1-1,1 0,0 0,0-1,0 0,3-1,0-1,0-2,-1 0,1-1,0 0,-1-1,0-1,1 0,-1 0,-1-1,1-1,-1 0,0-1,0-1,-1 1,0-2,0 1,-1-2,0 1,-1-1,0-1,2-3,-5 5,1 0,-1 0,-1-1,0 0,0 0,-1 0,0 0,0-1,-2 1,1-1,-1 0,-1 0,0 0,0 0,-1 0,-1 0,0-1,0 2,-1-1,0 0,-1 0,0 0,-1 1,0 0,-1 0,-3-5,2 7,0-1,-1 1,0 1,0 0,-1 0,0 0,0 1,-1 0,0 0,0 1,0 1,0-1,-1 1,0 1,0 0,0 0,0 1,0 0,0 1,-1 0,1 1,0 0,-1 0,1 1,-9 2,4 0,0-1,0 2,1 0,-1 0,1 2,0 0,1 0,0 1,-9 6,-5 3</inkml:trace>
  <inkml:trace contextRef="#ctx0" brushRef="#br0" timeOffset="5864.58">9624 531,'-20'5,"0"1,1 1,0 1,0 1,1 0,1 2,-1 0,1 0,1 2,0 0,1 1,1 1,0 0,1 0,-7 12,18-22,0-1,0 1,1 0,-1 0,1 0,0 0,1 0,-1 0,1 0,0 0,0 0,1 0,-1 0,1 0,0 0,0 0,1 0,0-1,0 1,0 0,0-1,1 1,-1-1,1 0,0 0,1 0,-1 0,1-1,-1 1,1-1,0 0,0 0,5 2,-1 1,0-1,1 0,-1 0,1-1,1 0,-1 0,0-1,1-1,0 1,0-2,-1 1,1-1,0-1,0 0,0 0,0-1,2 0,1-4,0 0,-1-1,0 0,0-1,0 0,-1-1,0 0,-1-1,1 0,-2-1,1 0,-1 0,-1-1,0 0,-1-1,6-12,-9 18,0-1,-1 0,0 0,-1 0,0-1,0 1,0 0,-1-1,0 1,-1-1,1 0,-1 1,-1-1,0 1,0-1,0 1,-1-1,0 1,0 0,-1 0,0 0,0 0,-1 0,0 1,0-1,0 1,-1 0,0 0,0 1,0 0,-1 0,0 0,0 0,0 1,-1 0,1 0,-1 1,0 0,0 0,-5-1,-9 1</inkml:trace>
  <inkml:trace contextRef="#ctx0" brushRef="#br0" timeOffset="6514.146">9963 643,'-1'7,"0"0,1 1,-1-1,2 1,-1-1,1 1,0-1,1 0,-1 1,1-1,1 0,0 0,3 6,-5-10,0 0,1-1,0 1,-1 0,1-1,0 1,1-1,-1 0,0 1,1-1,-1 0,1 0,-1-1,1 1,0 0,0-1,0 0,0 0,0 0,0 0,0 0,0 0,0-1,1 0,-1 1,0-1,0-1,0 1,1 0,-1-1,0 1,2-2,7-3,-1 0,0 0,-1-2,1 1,-1-1,0-1,-1 0,9-9,30-23,58-37,-105 77,1 0,0 0,0 1,0-1,-1 0,1 0,0 1,0-1,-1 1,1 0,0-1,-1 1,1 0,-1 0,1 0,-1 0,1 0,-1 1,0-1,0 0,1 1,-1-1,0 0,0 1,0-1,-1 1,1 0,0-1,0 1,-1 0,1-1,-1 1,0 0,1 0,-1 0,0-1,0 1,0 0,0 0,-1 0,1-1,0 1,-1 0,7 20,-5-18,1 1,0-1,0 0,1 1,-1-1,1 0,0-1,0 1,1 0,-1-1,0 0,1 0,0 0,0 0,0 0,0-1,1 0,-1 0,0 0,1 0,-1-1,1 1,0-1,0 0,-1-1,1 1,3-1,3 0,0-1,0 0,1-1,-2 0,1 0,0-1,0-1,-1 0,0 0,0-1,6-4,8-6,-1 0,-1-2,-1 0,0-2,-1 0,-1-1,13-19,-8 13,-2-2,0 0,-2-2,-1 0,-2-1,0-1,-3 0,0-2,-2 1,-2-1,-1-1,-2 0,0-3,-9-40,2 77,0 0,0-1,0 1,0 0,0-1,0 1,0 0,-1-1,1 1,-1 0,1-1,-1 1,1 0,-1 0,0 0,1 0,-1-1,0 1,0 0,0 0,0 0,0 1,0-1,0 0,0 0,0 1,0-1,0 0,-1 1,1-1,0 1,-1-1,1 1,0 0,0 0,-1-1,1 1,0 0,-1 0,1 0,0 1,-1-1,1 0,0 0,-1 1,1-1,0 1,0-1,-1 1,1-1,0 1,0 0,0 0,-6 5,1 0,0 1,1 0,-1 0,2 0,-1 1,1 0,0 0,0 0,1 0,0 1,1-1,0 1,0-1,1 1,0 0,0 0,1 6,-5 19,-2 6,2 0,1 1,2-1,2 1,2-1,3 19,75 269,-80-328,0 0,0 0,0-1,0 1,0 0,0 0,0-1,-1 1,1 0,0 0,0 0,0-1,0 1,-1 0,1 0,0 0,0 0,0 0,-1-1,1 1,0 0,0 0,-1 0,1 0,0 0,0 0,-1 0,1 0,0 0,0 0,-1 0,1 0,0 0,0 0,-1 0,1 0,0 0,0 0,-1 0,1 0,0 0,0 1,0-1,-1 0,1 0,0 0,0 0,0 0,-1 1,1-1,0 0,0 0,0 1,-8-12</inkml:trace>
  <inkml:trace contextRef="#ctx0" brushRef="#br0" timeOffset="6762.153">10555 332,'43'0,"29"0,12 5,-4 2,-6-1,-6-1,-4 3,-10 1,-3-2,-6-2,-5-1,-11-3</inkml:trace>
  <inkml:trace contextRef="#ctx0" brushRef="#br0" timeOffset="11701.373">16002 841,'4'277,"-4"-261,0-6,1 0,-1 0,-1 0,0 0,0 0,-1 0,0 0,-1-1,0 1,-1-1,0 0,0 0,-1 0,0 0,-3 2,7-10,0 0,0 0,0-1,0 1,-1-1,1 1,0-1,0 1,-1-1,1 0,0 1,-1-1,1 0,0 0,-1 0,1 0,0 0,-1-1,1 1,0 0,-1-1,1 1,0 0,-1-1,1 0,0 1,0-1,0 0,0 0,0 1,0-1,0 0,0 0,0 0,0 0,0 0,0 0,1-1,-1 1,1 0,-1 0,0 0,1-1,0 1,-21-59,22 41,2 0,0 1,1-1,1 0,1 1,0 0,1 0,1 1,1 0,1 0,0 1,1 0,1 1,0 0,13-11,-14 12,18-24,1 1,3 2,0 1,3 1,0 2,2 2,1 1,2 2,0 2,1 2,2 1,-41 19,0 1,-1-1,1 0,0 1,0 0,1 0,-1 0,0 0,0 0,0 1,1-1,-1 1,0 0,1 0,-1 0,0 0,1 1,-1 0,0-1,0 1,0 0,1 0,-1 1,0-1,-1 1,1-1,0 1,0 0,-1 0,1 0,-1 0,1 1,-1 0,2 8,-1 0,-1 0,0 1,0-1,-1 1,0-1,-1 1,-1 0,0-1,0 1,-1-1,-1 0,0 0,0 1,-1-2,-1 1,0 0,-5 7,-3 6,-1-2,-2 0,0 0,-1-2,-1 0,-1-1,-1-1,-12 8,-71 27,100-52,1 0,-1 0,0-1,0 1,1-1,-1 0,0 0,0 0,0 0,1 0,-1 0,0-1,0 1,1-1,-1 0,0 0,1 0,-1 0,1-1,-1 1,1 0,0-1,-1 0,1 0,0 1,0-1,0-1,1 1,-1 0,0 0,1-1,-1 1,1-1,0 1,0-1,0 1,0-1,0-2,0-2,1 1,0-1,0 1,0 0,1-1,0 1,0 0,1-1,0 1,0 0,0 0,1 0,0 1,0-1,0 1,1-1,0 1,0 0,0 0,0 1,4-3,13-14</inkml:trace>
  <inkml:trace contextRef="#ctx0" brushRef="#br0" timeOffset="12017.324">17102 558,'-58'42,"1"3,2 2,3 2,2 2,-8 14,55-62,-1 0,1 0,0 1,0-1,0 1,1 0,-1 0,1 0,0 0,0 0,0 0,1 0,-1 1,1-1,0 1,0-1,1 1,-1-1,1 1,0 0,0-1,1 1,-1-1,1 1,0-1,0 1,1-1,0 1,-1-1,1 0,0 0,1 0,-1 0,1 0,0-1,0 1,0-1,0 0,3 3,5-2,0 0,1-1,-1-1,1 1,0-2,-1 0,1 0,0-1,0 0,-1-1,1-1,0 0,-1 0,1-1,-1 0,0-1,0-1,0 0,-1 0,2-1,1 0,0-1,0 1,0-2,-1 0,0-1,-1 0,0 0,0-1,-1-1,0 0,-1 0,0-1,-1 0,0-1,-1 1,0-1,-1-1,-1 1,3-12,-7 19,-1-1,1 0,-2 1,1-1,-1 0,0 1,0-1,-1 1,0-1,0 1,0 0,-1 0,0 0,0 0,0 0,-1 0,0 1,0 0,-1 0,1 0,-1 0,0 1,0 0,-1 0,1 0,-1 0,0 1,0 0,0 1,0-1,-1 1,1 0,-1 0,1 1,-1 0,1 0,-1 1,0 0,0 0,-18-1</inkml:trace>
  <inkml:trace contextRef="#ctx0" brushRef="#br0" timeOffset="12238.657">17469 756,'-14'33,"-5"17,0-1</inkml:trace>
  <inkml:trace contextRef="#ctx0" brushRef="#br0" timeOffset="12520.094">17469 220,'0'0</inkml:trace>
  <inkml:trace contextRef="#ctx0" brushRef="#br0" timeOffset="12716.481">17554 1010,'246'-299,"-213"272,-32 27,0 0,-1 0,1 0,0 1,0-1,0 0,-1 1,1-1,0 1,-1-1,1 0,0 1,-1 0,1-1,-1 1,1-1,0 1,-1 0,1-1,-1 1,0 0,1-1,-1 1,0 0,1 0,-1-1,0 1,0 0,0 0,0 0,0 0,1-1,-1 1,-1 0,1 0,0 0,0-1,0 1,0 0,-1 0,1 0,0-1,-1 1,-4 66,3-55,0-1,0 1,2 0,-1-1,1 1,1 0,0 0,1-1,0 1,0-1,2 1,-1-1,6 10,-7-18,-1-1,2 1,-1 0,0-1,0 0,1 1,-1-1,1 0,0 0,0-1,-1 1,1 0,0-1,0 0,1 0,-1 0,0 0,0 0,1-1,-1 1,0-1,0 0,1 0,-1 0,0 0,1-1,-1 1,0-1,0 0,1 0,-1 0,0 0,0-1,3-1,89-72,-5-70,-79 130</inkml:trace>
  <inkml:trace contextRef="#ctx0" brushRef="#br0" timeOffset="12965.424">18513 220,'-4'39,"-8"36,0 15,1-3,2-7,4-12,1-12,3-12,0-8,1-5,1-4,0-1,-1 0,0-5</inkml:trace>
  <inkml:trace contextRef="#ctx0" brushRef="#br0" timeOffset="13221.086">18203 531,'38'4,"37"8,16 0,-4-1,-11-3,-14-2,-18-2</inkml:trace>
  <inkml:trace contextRef="#ctx0" brushRef="#br0" timeOffset="13603.989">19332 418,'-4'38,"-8"42,0 16,1 2,-2-6,0-14,4-11,2-12,3-10,2-8,2-6,0-3,-5-6,0-8</inkml:trace>
  <inkml:trace contextRef="#ctx0" brushRef="#br0" timeOffset="13865.796">19219 361,'35'-10,"1"1,0 1,0 2,0 2,1 2,-1 1,1 1,-1 2,1 2,-1 1,0 2,-1 2,1 1,-2 1,4 4,-32-13,1 1,-1 0,1 1,-1 0,0 0,-1 0,1 0,-1 1,1 0,-1 0,-1 1,1-1,-1 1,0 0,0 0,-1 1,0-1,0 1,0-1,-1 1,0 0,0 0,-1 0,0 0,0 0,-1 1,1-1,-2 0,1 0,-1 0,0 0,-1 1,1-1,-1-1,-1 1,1 0,-3 3,-8 3,-2-1,1 0,-2-1,0 0,0-1,0-1,-2-1,1 0,-1-1,0-1,0-1,0 0,-1-1,-6-1,-2 4,0-2,0-1,0-1,0-1,-1-2,1-1,-1-1,-24-5,24 1</inkml:trace>
  <inkml:trace contextRef="#ctx0" brushRef="#br0" timeOffset="15769.944">0 1743,'584'-27,"-137"15,209-7,-190-6,219 13,14-5,-133-16,-342 14,242-13,262 3,152 29,-343-28,122 16,-151 15,-237 5,560-8,-324-27,1 15,203-23,29-4,-154 12,192-3,-86 20,225-5,-294 13,-54-25,-106 14,148-5,-20-9,278-2,-344 13,-229 3,62 14,-122 0,16-1,-228 0</inkml:trace>
  <inkml:trace contextRef="#ctx0" brushRef="#br0" timeOffset="16301.111">20377 615,'-10'-5,"2"-1,7 0,8 1,4-3,-6-1,-8 2,-3 6,-2 4</inkml:trace>
  <inkml:trace contextRef="#ctx0" brushRef="#br0" timeOffset="16704.321">20433 982,'-5'-5,"-6"4,-6 1,-1 6,4 1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5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11,'96'431,"-66"-306,-29-125,0 0,-1 1,1-1,0 0,0 0,-1 0,1 0,0 0,0 0,-1 0,1 0,0 0,0 0,-1 0,1 0,0 0,-1-1,1 1,0 0,-1 0,1-1,0 1,-1 0,1-1,0 1,-1-1,1 1,-1-1,1 1,-1-1,1 0,-1 1,0-1,1 1,-1-1,0 0,1 1,-1-1,0 0,0 0,0 1,1-1,-1 0,0 0,0 1,0-1,1-1,123-273,-22 19,-93 239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5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27,'48'-5,"40"-1,14-1,-5 2,-9 2,-16 6,-19 2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6.6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0,'9'0,"13"0,8 0,3 0,1 0,0 0,-2 0,-1 0,-1 0,-1 0,0 0,-1 0,0 0,0 0,0 0,-10 5,-7 2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6.9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0,'44'0,"32"0,9 0,-5 0,-17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18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29 121,'-18'194,"8"1,10 32,-1-269,2 0,2 1,2-1,9-35,-1 30,1 0,3 1,1 1,3 0,1 2,2 1,2 0,28-33,-50 71,-2 0,0 0,1 0,0 1,0-1,0 0,0 1,1 0,-1 0,1 0,0 0,0 1,0-1,0 1,0 0,1 0,-1 0,1 1,-1 0,1-1,-1 2,5-2,-6 5,-1 0,1 0,-1 0,0 1,0-1,-1 0,1 1,-1-1,1 1,-1-1,0 1,0 0,-1-1,1 1,-1 0,0 0,0 0,0-1,0 1,-2 4,2-1,14 113,-9-94</inkml:trace>
  <inkml:trace contextRef="#ctx0" brushRef="#br0" timeOffset="581.758">678 404,'-22'11,"-1"1,1 1,1 1,0 1,1 1,1 1,1 0,-15 19,27-32,1 0,0 1,0 0,0 1,0-1,1 1,0-1,0 1,1 0,0 1,0-1,0 1,1-1,-1 1,2 0,-1 0,1 0,0 0,0 0,1 0,0 0,1 0,-1 0,1 0,0 0,1 0,0 0,0-1,0 1,1 0,0-1,0 0,1 0,0 0,0 0,3 3,2-3,1-1,-1 0,1-1,0 0,1 0,-1-1,1-1,-1 0,1 0,0-1,0 0,0-1,0 0,-1-1,1 0,0 0,0-1,-1-1,1 0,-1 0,0-1,0-1,0 1,-1-2,1 1,-1-1,0-1,6-5,-10 7,0 0,0 0,0 0,0 0,-1-1,0 0,0 0,0 0,-1 0,0 0,0-1,-1 0,2-4,-4 8,1 1,0-1,-1 1,0-1,0 1,0-1,0 1,0-1,0 1,0-1,-1 1,1-1,-1 1,0-1,0 1,0 0,0-1,0 1,-1 0,1 0,0 0,-1 0,0 0,1 0,-1 0,0 1,0-1,0 1,0-1,0 1,-1 0,1 0,0 0,0 0,-1 0,1 0,-1 1,-1-1,-2-1,0 1,0-1,0 1,0 1,0-1,0 1,0 0,0 1,-1-1,1 1,0 1,1-1,-1 1,0 0,0 0,1 0,-4 3,32 3,18-18,-1-1,0-2,-1-2,-1-1,11-8,-31 15</inkml:trace>
  <inkml:trace contextRef="#ctx0" brushRef="#br0" timeOffset="915.121">1327 347,'-38'39,"-23"21,-5 7,3-5,4-7,6-3,7-7,8-5,4-10,4-5,2-2,1 0,5 1,7-4</inkml:trace>
  <inkml:trace contextRef="#ctx0" brushRef="#br0" timeOffset="1414.359">1214 687,'-163'318,"159"-308,19-42,7-2,3 0,0 1,2 2,1 1,2 1,1 1,1 2,1 1,1 2,3 0,-34 20,1-1,0 1,0 0,0 1,0-1,0 1,1-1,-1 1,1 1,-1-1,1 1,0-1,0 1,0 1,-1-1,1 1,0 0,0 0,0 0,0 0,0 1,0 0,0 0,-1 1,1-1,0 1,-1 0,1 0,-1 0,0 1,0 0,0 0,0 0,3 2,-5-2,1 0,0 0,-1 0,0 1,1-1,-1 0,-1 1,1 0,0-1,-1 1,0 0,0 0,0 0,0-1,-1 1,1 0,-1 0,0 0,0 0,-1 0,1 0,-1 0,0 0,0 0,0 0,0-1,-1 1,0 0,0-1,0 1,0-1,0 0,0 0,-2 2,-5 0,0 0,0-1,0 1,-1-2,1 1,-1-1,0-1,0 0,0 0,0-1,0 0,-1-1,1 0,0-1,0 0,0-1,0 1,0-2,0 0,0 0,1-1,-5-2,1-5</inkml:trace>
  <inkml:trace contextRef="#ctx0" brushRef="#br0" timeOffset="4034.601">1723 630,'53'-16,"-1"-2,0-2,-1-2,-2-3,0-2,-2-2,-1-1,-1-3,27-27,-63 53,-1 0,1 0,-1-1,-1 0,1-1,-1 1,-1-1,1-1,-2 0,1 1,-1-2,-1 1,0 0,0-1,-1 0,-1 0,1-5,-3 14,0 0,-1-1,1 1,-1 0,0 0,0-1,0 1,0 0,0 0,0 0,0 0,0 0,-1 1,1-1,-1 0,0 1,1-1,-1 1,0-1,0 1,0 0,0 0,0 0,0 0,0 0,-1 0,1 0,0 1,0-1,-1 1,1 0,0-1,0 1,-1 0,1 1,0-1,-1 0,1 1,0-1,0 1,-1 0,1-1,0 1,0 0,0 0,0 1,0-1,0 0,0 1,1-1,-1 1,0-1,1 1,-1 0,1 0,-1 0,-7 3,0 1,0 0,1 0,-1 1,2 0,-1 0,1 1,0 0,0 0,1 1,0-1,1 1,0 1,0-1,1 1,0 0,1 0,0 0,0 0,1 1,1-1,-1 1,2-1,0 1,0-1,1 1,0 2,4-5,0 1,1-2,0 1,1 0,-1-1,1 0,0-1,1 0,0 0,0 0,0-1,1 0,0-1,-1 0,2 0,-1-1,0 0,1 0,-1-1,1-1,0 1,-1-2,1 1,4-2,12 3,-1-2,0-1,1-1,-1-1,0-1,0-1,0-1,-1-2,0 0,0-2,-1 0,-1-2,16-10,-22 13,0 0,-2-1,1-1,-1 0,-1-1,0-1,0 0,-1-1,-1 0,-1 0,0-1,-1-1,0 0,5-14,-13 28,0-1,-1 1,1 0,-1-1,0 1,0-1,0 1,0 0,0-1,0 1,-1-1,1 1,-1 0,1-1,-1 1,0 0,0 0,0-1,0 1,-1 0,1 0,0 0,-1 0,0 1,1-1,-1 0,0 1,0-1,0 1,0-1,0 1,0 0,0 0,0 0,-1 0,1 0,0 1,-1-1,1 1,0-1,-1 1,1 0,-1 0,1 0,0 0,-1 0,1 1,-1-1,1 1,0 0,-2 0,-2 0,0 1,-1 0,1 0,0 1,0 0,0 0,0 0,0 1,1 0,0 0,0 0,0 1,0 0,1-1,-1 2,1-1,0 0,1 1,0 0,0 0,0 0,0 0,1 0,0 1,0-1,1 1,0-1,0 1,0 0,1-1,0 1,1 0,-1-1,1 1,0 0,1-1,0 1,0-1,0 0,1 0,-1 0,2 0,-1 0,1 0,0 0,5 3,0-1,0 1,1-2,1 1,-1-1,1-1,0 0,0-1,1 0,0 0,0-1,0-1,0 0,1-1,-1 0,1-1,-1 0,13-1,-1-2,1-1,0-1,-1-1,0-1,0-1,-1-2,0 0,0-1,-1-1,0-2,-1 0,-1-1,0-1,-1 0,0-2,-2 0,7-10,42-61,-64 84,1 0,-1 0,-1 0,1 0,-1 0,1 0,-1 0,-1-1,1 1,0 0,-1-1,0 1,0 0,0-1,-1 1,1-1,-1 1,0 0,-1 0,1 0,-1-1,1 1,-2-1,1 3,1 0,-1 0,1 0,-1 0,0 1,0-1,0 1,0 0,0-1,0 1,0 0,-1 0,1 0,0 0,-1 1,1-1,0 1,-1-1,1 1,-1 0,1 0,-1 0,1 0,0 0,-1 1,1-1,-1 1,1-1,0 1,-1 0,1 0,0 0,0 0,0 1,-2 0,-70 55,65-48,0 1,1 0,0 1,1 0,0 0,0 0,1 1,1 0,0 0,1 1,0-1,1 1,0 0,1 0,0 0,1 0,1 0,0 1,1-1,0 0,1 0,1 0,0 0,0-1,1 1,1-1,0 0,1 0,0 0,1-1,0 0,1 0,7 7,-8-9,1-2,0 1,1-1,-1 0,1-1,1 0,-1 0,1-1,0 0,3 0,44 12,-45-18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29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1 311,'382'-30,"-334"31,106-12,-133 5,-2 1</inkml:trace>
  <inkml:trace contextRef="#ctx0" brushRef="#br0" timeOffset="252.672">86 479,'38'-5,"42"-6,17-1,-4 1,-13 2,-14-1,-15 0,-10 3,-8 1,-5 3,-2 1,0 2,-6 0</inkml:trace>
  <inkml:trace contextRef="#ctx0" brushRef="#br0" timeOffset="682.019">340 0,'82'35,"2"-3,1-5,2-3,24 1,4 15,-112-39,0 1,0-1,0 1,0 0,0 0,-1 0,1 0,-1 0,1 0,-1 1,0-1,0 1,0-1,0 1,-1 0,1 0,-1 0,1 0,-1 0,0 0,0 0,-1 1,1-1,-1 0,1 0,-1 1,0-1,0 0,0 1,-1-1,1 0,-1 0,0 0,-1 3,-6 9,-1-1,-1 0,0-1,-1 0,0 0,-1-1,-1-1,0 0,0-1,-1 0,0-1,-2 1,-10 8,-254 158,277-174,-1 1,1 0,-1 0,1 0,0 0,0 0,1 0,-1 1,0 0,1-1,0 1,0 0,0 0,1 0,-1 0,1 0,0 1,0-1,1 11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23:3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6,'9'0,"2"-4,-1 3,-5 5,-5 7,-2 5,-4 4,-2-1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9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1,'11'108,"18"124,-10-64,-12-140,-7-28,0-1,0 1,0 0,0 0,0-1,0 1,0 0,0-1,0 1,0 0,1 0,-1-1,0 1,0 0,0 0,1-1,-1 1,0 0,0 0,0 0,1-1,-1 1,0 0,0 0,1 0,-1 0,0 0,1-1,-1 1,0 0,1 0,-1 0,0 0,0 0,1 0,-1 0,0 0,1 0,-1 0,0 0,1 0,-1 0,0 1,0-1,1 0,-1 0,0 0,1 0,-1 0,0 1,0-1,0 0,1 0,-1 0,0 1,0-1,1 0,2-14</inkml:trace>
  <inkml:trace contextRef="#ctx0" brushRef="#br0" timeOffset="250.422">1 311,'19'-5,"16"-1,7-1,1 2,-2 2,-3 1,-3 0,-3 2,-2 0,-6 0</inkml:trace>
  <inkml:trace contextRef="#ctx0" brushRef="#br0" timeOffset="545.52">510 282,'4'12,"1"0,1 0,0-1,0 1,2-2,-1 1,1-1,0 0,1 0,8 6,-13-13,-1 0,1 0,0 0,0 0,0-1,0 1,0-1,0 0,1 0,-1 0,1-1,-1 0,1 0,0 0,-1 0,1-1,0 0,0 0,-1 0,1 0,0-1,0 0,-1 0,1 0,-1-1,1 1,-1-1,1 0,3-2,-2 0,0-1,0 1,-1-1,1 0,-1 0,0 0,-1-1,1 0,-1 0,0 0,-1 0,1-1,-1 1,0-1,-1 0,0 0,0 0,0 0,-1 0,0 0,0-1,-1 1,0 0,0 0,-1-1,-2 3,-1 1,1 0,-1 0,0 0,1 1,-2-1,1 1,0 0,-1 0,1 0,-1 1,0 0,0 0,0 0,0 0,0 1,-1 0,1 0,0 0,-1 1,1 0,0 0,-1 0,1 0,0 1,-1 0,-5 1,0 1,0 0,0 1,1 0,0 0,0 1,0 0,0 1,1 0,0 1,0 0,1 0,0 1,-6 7,0 2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2.7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43,'98'-19,"-69"12,0 1,0 2,0 0,1 2,0 1,10 3,-38-2,0 0,1 0,-1 1,0 0,0-1,1 1,-1 0,0 0,0 0,0 0,0 0,0 1,-1-1,1 1,0-1,-1 1,1-1,0 1,-1 0,0 0,0 0,1 0,-1 0,0 0,-1 0,1 0,0 0,0 1,-1-1,0 0,1 0,-1 1,0-1,0 0,0 1,0-1,-1 0,1 0,-1 1,1-1,-1 0,0 0,1 0,-1 0,-1 0,1 0,0 0,0 0,-1 0,0 1,-120 148,103-126,13-19,0 1,1 0,0 0,0 0,0 1,1-1,0 1,1 0,-1 1,2-1,-1 0,1 1,0 3,3-9,1 0,0-1,0 1,0 0,0-1,0 1,0-1,1 0,-1 0,1 0,0 0,-1 0,1 0,0-1,0 1,0-1,0 0,0 0,0 0,1-1,-1 1,0-1,0 1,1-1,-1 0,0 0,1-1,-1 1,0 0,0-1,2-1,0 2,17 0,0-2,0 0,0-2,-1 0,0-1,1-1,3-3,0-1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2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1,'0'14,"0"24,0 11,5 1,1-3,0-4,-1-5,-1-5,-2-2,-1-2,4-1,2 0,-2-1,0 0,-2 1,-1-5</inkml:trace>
  <inkml:trace contextRef="#ctx0" brushRef="#br0" timeOffset="250.02">1 508,'43'-4,"43"-8,12 0,-1 1,-13 2,-15 4,-15 1,-12 3,-8 0,-10 6,-8 2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3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0 905,'291'-445,"-291"444,1 0,-1 0,0 0,0 0,1 1,-1-1,1 0,-1 0,1 0,-1 0,1 0,0 1,-1-1,1 0,0 0,0 1,-1-1,1 1,0-1,0 1,0-1,0 1,0-1,0 1,0 0,0-1,0 1,0 0,0 0,0 0,0 0,0 0,0 0,0 0,0 0,0 0,0 1,0-1,0 0,0 1,0-1,-1 0,1 1,0-1,0 1,0-1,0 1,-1 0,1-1,0 1,0 0,-1 0,1 0,-1-1,1 1,-1 0,1 0,-1 0,1 1,4 103,-6-95,0 0,0 1,1-1,1 0,-1 0,2 0,-1 0,1 0,1 0,0 0,0-1,1 1,1 1,-4-9,0 0,1 0,-1-1,0 1,1-1,0 1,-1-1,1 0,0 1,-1-1,1 0,0 0,0 0,0-1,0 1,0 0,0-1,0 1,0-1,1 0,-1 1,0-1,0 0,0 0,0-1,0 1,1 0,-1-1,0 1,0-1,0 0,0 1,0-1,0 0,-1 0,1-1,0 1,0 0,0-1,68-59,-68 58,135-165,-58 37,-80 131,1 0,0 0,0 1,0-1,0 0,0 1,0-1,0 0,0 1,0-1,0 0,0 1,0-1,0 0,0 0,0 1,0-1,0 0,0 1,0-1,0 0,1 1,-1-1,0 0,0 0,0 1,1-1,-1 0,0 0,0 0,0 1,1-1,-1 0,0 0,1 0,-1 0,0 1,0-1,1 0,-1 0,0 0,1 0,-1 0,0 0,0 0,1 0,-1 0,0 0,1 0,-1 0,0 0,1 0,-1 0,0 0,1 0,-1 0,0-1,0 1,1 0,-1 0,0 0,0 0,1-1,-1 1,0 30,-10 31,1 56,9-109,1 1,0-1,1 0,-1 0,1 0,1 0,0 0,0 0,0-1,1 1,0-1,0 0,1 0,0-1,0 1,1-1,0 0,0-1,0 1,1-1,0 0,0-1,0 0,0 0,13 1</inkml:trace>
  <inkml:trace contextRef="#ctx0" brushRef="#br0" timeOffset="331.292">1157 312,'-8'37,"1"0,2 1,2 0,1-1,2 1,2 0,1 0,2-1,2 5,-5-33,-1 1,2 0,-1-1,1 1,1-1,0 0,0 0,1 0,0-1,0 1,1-1,0 0,0-1,1 0,0 0,0 0,1-1,0 0,0 0,0-1,1 0,3 1,-7-6,-1-1,1 0,0 0,-1 0,1 0,-1-1,1 0,-1 1,0-2,0 1,0 0,0-1,0 0,0 0,-1 0,1 0,-1-1,0 1,0-1,0 0,-1 0,1 0,-1 0,0-1,0 1,-1 0,1-1,-1 1,0-1,0 0,0 1,0-5,9-19,32-88,-33 85,1 1,1 0,2 1,1 1,12-18,-12 27</inkml:trace>
  <inkml:trace contextRef="#ctx0" brushRef="#br0" timeOffset="582.004">1044 31,'29'0,"29"-5,13-2,1 1,-9 1,-4 1,-8 2,-7 1,-12 1</inkml:trace>
  <inkml:trace contextRef="#ctx0" brushRef="#br0" timeOffset="1035.419">1749 58,'24'-7,"0"0,1 1,-1 2,1 0,0 2,0 1,0 1,0 1,9 2,-33-4,1 1,0 0,0 0,0 1,0-1,0 0,0 1,0-1,-1 1,1-1,0 1,0 0,-1 0,1 0,0 0,-1 0,1 0,-1 0,0 0,1 1,-1-1,0 0,0 1,1-1,-1 1,0 0,-1-1,1 1,0 0,0 0,-1-1,1 1,-1 0,0 0,1 0,-1 0,0 0,0 0,0-1,0 1,-1 0,1 0,0 0,-1 0,1 0,-1-1,0 1,0 0,-43 58,37-53,1-1,0 2,0-1,1 1,-1-1,2 2,-1-1,1 0,1 1,-1 0,2 0,-2 2,4-9,0 0,0 0,0 0,1 0,-1 0,0 1,1-1,-1 0,1 0,0 0,0 0,0 0,0-1,0 1,0 0,0 0,1-1,-1 1,0 0,1-1,0 1,-1-1,1 0,0 0,-1 0,1 0,0 0,0 0,0 0,0 0,0-1,0 1,0-1,1 1,1-1,82 5,-77-5,21-1,-5 0</inkml:trace>
  <inkml:trace contextRef="#ctx0" brushRef="#br0" timeOffset="2218.062">2371 623,'5'0,"6"0,6 0,5 0,4 0,2 0,1 0,0 0,0 0,1 0,-1 0,0 0,-1 0,-5-5,-1-1,-4 0</inkml:trace>
  <inkml:trace contextRef="#ctx0" brushRef="#br0" timeOffset="2413.569">2342 878,'39'0,"26"0,8-5,-4-2,-9 1,-15 1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40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59 527,'-16'57,"3"0,2 1,2 1,3-1,2 54,6-11,2-150,3 0,2 1,2-1,2 2,2 0,2 0,2 2,24-41,-28 53,0 1,2 1,2 1,1 0,6-5,-26 33,1 1,-1 0,1 0,0-1,-1 1,1 0,0 0,0 0,-1 0,1 0,0 0,0 0,0 0,0 0,0 0,1 1,-1-1,0 0,0 1,0-1,1 1,-1-1,0 1,1-1,-1 1,0 0,1 0,-1 0,0 0,1 0,-1 0,0 0,1 0,-1 1,0-1,1 0,-1 1,0-1,1 1,-1-1,0 1,0 0,0 0,0-1,0 1,0 0,0 0,0 0,0 0,1 1,18 102,5 15,-18-94</inkml:trace>
  <inkml:trace contextRef="#ctx0" brushRef="#br0" timeOffset="488.477">709 612,'-26'36,"2"0,1 2,2 1,2 0,2 2,-2 8,17-43,-1-1,1 1,0 0,1 0,0 0,-1 0,2 1,-1-1,1 0,0 0,0 0,1 1,0-1,0 0,0 0,1 0,0 0,0 0,1-1,-1 1,1 0,0-1,1 0,-1 0,1 0,0 0,0-1,1 1,-1-1,1 0,0 0,0-1,3 2,-2-2,0 0,1 0,-1-1,1 0,-1 0,1-1,0 0,0 0,-1 0,1-1,0 0,0 0,0-1,0 0,-1 0,1-1,0 0,-1 0,0 0,1-1,-1 0,0 0,0 0,0-1,-1 0,1 0,-1-1,0 1,0-1,-1 0,1 0,-1-1,0 1,0-1,-1 0,0 0,0-1,0 1,-1 0,0-1,0 0,-1 1,0-1,0 0,0 0,-1 1,0-6,-2 6,0-1,0 1,-1-1,1 1,-1 0,-1 0,1 1,-1-1,0 0,0 1,-1 0,0 0,-3-2,-12-15,20 21,0 0,0 0,0 1,0-1,0 0,0 0,0 0,0 0,0 0,1 0,-1 1,0-1,0 0,1 0,-1 0,1 1,-1-1,1 0,-1 1,1-1,-1 0,1 1,-1-1,1 0,0 1,-1-1,1 1,0-1,0 1,0 0,-1-1,1 1,0 0,0-1,0 1,0 0,-1 0,1 0,0 0,0 0,0 0,0 0,0 0,-1 0,1 0,0 1,0-1,0 0,0 0,-1 1,1-1,0 1,0-1,-1 1,1-1,0 1,3-1,199 5,-178-5</inkml:trace>
  <inkml:trace contextRef="#ctx0" brushRef="#br0" timeOffset="737.564">1357 640,'-33'38,"-22"28,-5 7,3-5,10-8,9-10,11-9,5-11,6-6,2-2,2 0,-1-4,2 0,2-3</inkml:trace>
  <inkml:trace contextRef="#ctx0" brushRef="#br0" timeOffset="1216.004">1329 1063,'-134'247,"133"-245,0 0,1 0,-1 0,0-1,0 1,0 0,-1 0,1-1,0 1,-1-1,1 1,-1-1,1 1,-1-1,0 0,1 0,-1 0,0 0,0 0,0 0,0 0,0-1,-2 1,5-6,0-1,0 1,1-1,-1 1,1-1,0 1,1 0,-1 0,1 0,0 0,0 1,1-1,3-3,-5 5,30-42,2 1,2 2,2 1,1 2,2 2,2 2,25-16,66-1,-132 52,0-1,0 1,0-1,0 1,0 0,0 0,1 0,-1 1,0-1,0 0,0 1,0-1,0 1,0 0,0-1,0 1,0 0,0 0,0 1,-1-1,1 0,0 1,-1-1,1 1,-1-1,1 1,-1 0,0-1,0 1,0 0,0 0,0 0,0 0,0 0,0 0,-1 0,1 0,-1 0,0 0,0 0,0 1,0-1,0 1,-16 93,13-90,1 0,-1 0,-1-1,1 1,-1-1,0 0,0 0,0 0,-1 0,0-1,0 0,0 0,0 0,-1 0,1-1,-1 0,0 0,0-1,0 0,0 0,-1 0,1-1,-1 1,1-2,0 1,-1-1,0 0,1 0,-1-1,1 1,0-2,-3 0,-32-26,28 9</inkml:trace>
  <inkml:trace contextRef="#ctx0" brushRef="#br0" timeOffset="2005.047">652 19,'37'-6,"-18"2,0 1,0 0,0 1,1 1,-1 1,0 1,0 1,1 0,9 3,-27-5,-1 1,1-1,0 1,0-1,-1 1,1-1,0 1,-1 0,1 0,-1 0,1 0,-1 0,1 0,-1 0,0 0,0 0,1 1,-1-1,0 1,0-1,0 1,0-1,-1 1,1 0,0-1,-1 1,1 0,-1-1,1 1,-1 0,0 0,0-1,0 1,0 0,0 0,0 0,0-1,-1 1,1 0,-1 0,1-1,-1 1,0 0,1-1,-1 1,0-1,-56 65,55-65,1 1,-1-1,1 0,-1 0,1 1,-1-1,1 0,0 1,-1 0,1-1,0 1,0 0,0-1,0 1,1 0,-1 0,0 0,1 0,-1 0,1 0,0 0,0 0,0 0,0 0,0 0,0 0,0 0,0 0,1 0,-1 0,1-1,0 1,0 0,-1 0,1 0,0-1,0 1,1 0,-1-1,0 1,0-1,1 1,-1-1,1 0,-1 1,1-1,0 0,-1 0,1 0,0 0,0-1,0 1,0 0,0-1,13 6,0-2,0 0,0 0,1-2,-1 1,1-2,-1 0,1-1,-1-1,1 0,-1-1,1-1,-1 0,7-4,56-5,-23 8,-32 3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44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1 974,'35'-9,"1"-3,-2-1,0-1,-1-2,0-1,-1-2,-1-1,-1-2,-1 0,-1-2,-1-1,-1-2,-1 0,-16 14,0 0,-1-1,-1 0,0 0,-1-1,-1 1,0-1,-1-1,2-12,-5 27,-1-1,1 1,-1 0,0-1,1 1,-1 0,0-1,0 1,0-1,0 1,0-1,0 1,-1 0,1-1,0 1,-1 0,1-1,-1 1,1 0,-1-1,0 1,1 0,-1 0,0 0,0 0,0 0,0 0,0 0,0 0,0 0,0 0,0 0,-1 1,1-1,0 0,-1 1,1-1,0 1,-1 0,1-1,0 1,-1 0,1 0,-1 0,1 0,0 0,-1 0,1 0,-1 0,1 0,0 1,-1-1,1 1,0-1,-1 1,1 0,-9 4,0 0,1 1,-1 0,2 1,-1 0,1 0,0 1,0 0,1 1,0-1,0 1,1 1,1-1,-1 1,1 0,1 0,0 1,1-1,0 1,0 0,1 0,0 0,1 0,1 0,-1 0,2 0,1 9,-1-14,2 0,-1 0,0 0,1-1,0 1,0-1,1 0,0 0,0 0,0 0,0-1,1 0,-1 0,1 0,0 0,1-1,-1 0,0 0,1 0,0 0,0-1,-1 0,1-1,1 1,4 0,7 1,1-1,0-1,0 0,0-2,-1 0,1-1,17-4,-4-1,-1-1,0-2,0-1,-1-1,-1-2,0-1,-1-1,-1-1,0-2,-2 0,0-2,-1-1,17-20,-7-19,-33 60,-1-1,1 1,-1-1,1 1,-1-1,0 0,0 1,0-1,1 1,-2-1,1 0,0 1,0-1,0 1,-1-1,1 1,-1-1,1 1,-1-1,0 1,1-1,-1 1,0 0,0-1,0 1,0 0,0 0,0 0,-1 0,1 0,0 0,-1 0,1 0,0 0,-1 0,1 1,-1-1,1 1,-1-1,-1 1,-4 0,0 0,0 1,1 0,-1 1,0 0,0 0,1 0,-1 1,1-1,0 2,0-1,0 1,0 0,0 0,1 0,0 1,0 0,0 0,0 0,1 1,-2 2,3-4,-1 0,1 0,-1 0,1 0,1 1,-1 0,0-1,1 1,0 0,0 0,1 0,0 1,-1-1,2 0,-1 0,0 1,1-1,0 0,1 1,-1-1,1 0,0 1,0-1,0 0,1 0,0 0,0 0,0 0,1 0,-1-1,1 1,0-1,1 0,-1 0,1 0,0 0,0 0,0-1,0 0,4 2,8 3,0-2,0 0,1-1,0 0,0-1,1-1,-1-1,1-1,-1 0,1-1,-1-1,1-1,-1 0,1-1,-1-1,0-1,4-2,16-6,-1-2,0-1,-2-2,0-1,-1-2,-1-1,10-11,-34 28,0-1,-1 0,0 0,0-1,-1 0,1 0,-1-1,-1 0,0 0,0 0,0-1,-1 1,0-1,-1 0,0 0,-1-1,1 1,-2 0,1-1,-1 1,-1-1,0 0,-1-7,0 15,0-1,0 1,0 0,0 0,0 0,-1 0,1 0,-1 0,0 0,1 0,-1 1,0-1,0 1,0-1,0 1,0 0,-1-1,1 1,0 0,0 1,-1-1,1 0,-1 1,1-1,0 1,-1 0,1 0,-1 0,1 0,-1 0,1 0,-1 1,1-1,-1 1,1 0,-82 36,76-30,1 0,0 1,0-1,1 1,0 1,1-1,-1 1,2 0,-1 0,1 0,0 1,1 0,0-1,1 1,0 0,1 0,0 0,0 1,1-1,0 0,1 0,0 0,1 0,0 0,1 1,2 0,2-2,-1 1,1-1,0 0,1 0,0-1,1 0,-1 0,2-1,-1 0,1-1,0 0,0 0,0-1,1-1,0 0,0 0,0-1,0 0,1-1,-1 0,1-1,-1-1,3 1,37-5,-32-2</inkml:trace>
  <inkml:trace contextRef="#ctx0" brushRef="#br0" timeOffset="399.325">1722 43,'265'-43,"-166"48,-98-5,0 0,0 0,0 1,0-1,1 0,-1 1,0-1,0 1,0-1,0 1,0 0,0 0,0-1,0 1,0 0,-1 0,1 0,0 0,0 0,-1 0,1 0,-1 0,1 0,-1 0,1 0,-1 0,0 0,1 1,-1-1,0 0,0 0,0 0,0 1,0-1,0 0,0 0,0 0,-1 0,1 1,0-1,-1 0,1 0,-1 0,1 0,-1 0,1 0,-1 0,-42 48,34-40,-102 93,110-100,-1-1,1 1,-1 0,1 0,0 0,0 0,0 0,0 0,1 0,-1 0,0 0,1 0,0 0,-1 0,1 1,0-1,0 0,0 0,0 0,0 0,1 1,-1-1,1 0,-1 0,1 0,0 0,0 0,0 0,0 0,0 0,1 0,-1-1,0 1,1 0,-1-1,1 1,0-1,-1 1,1-1,0 0,0 0,0 0,0 0,0 0,0 0,0-1,0 1,0-1,0 1,1-1,0 0,31 5,0-1,0-2,0-2,0-1,0-2,47 0,-53 3,-4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8:37.1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29 791,'72'-17,"0"3,1 3,12 3,-13 18,-71-9,0 0,1-1,-1 1,0 0,1 0,-1 0,0 0,0 0,0 0,0 1,0-1,0 0,0 0,0 1,-1-1,1 0,0 1,-1-1,1 1,-1-1,0 1,1-1,-1 1,0-1,0 1,0-1,0 1,0 0,0-1,0 1,-1-1,1 1,0-1,-1 1,0-1,1 0,-1 1,0-1,1 0,-1 1,0-1,0 0,-1 1,-14 20,0-2,-1 0,-1-1,-1 0,0-2,-2 0,0-1,-12 6,8-4,23-17,0 0,-1 1,1-1,0 1,0 0,-1 0,1 0,1 0,-1 0,0 0,0 1,1-1,0 0,-1 1,1-1,0 1,0 0,0-1,1 1,-1 0,0 0,1-1,0 1,0 0,0 0,0 0,0-1,0 1,1 0,0 0,-1-1,1 1,0 0,0-1,0 1,1-1,-1 1,1-1,-1 0,1 1,0-1,0 0,0 0,0 0,0 0,0-1,0 1,1-1,-1 1,1-1,-1 0,1 0,0 0,1 1,10 1,0-1,1 0,-1-1,1 0,-1-1,1-1,-1-1,0 0,1 0,-1-1,0-1,0-1,-1 0,4-2,-2 2,10-3</inkml:trace>
  <inkml:trace contextRef="#ctx0" brushRef="#br0" timeOffset="-566.48">226 1,'-5'38,"-1"37,0 11,1-5,1-12,2-12,6-11,2-8,0-7,4-3,0-2,-2 0,3-5,0-6</inkml:trace>
  <inkml:trace contextRef="#ctx0" brushRef="#br0" timeOffset="-315.811">0 481,'39'0,"36"-5,10-1,1 0,-10 1,-13 2,-12 0,-11 2,-6 1,-5 5,-7 1</inkml:trace>
  <inkml:trace contextRef="#ctx0" brushRef="#br0" timeOffset="16688.028">988 143,'-49'235,"29"-108,-42 121,180-507,-77 179,67-109,-108 188,0 0,0 0,1 0,-1 0,0 0,1 0,-1 0,0 0,1 0,0 0,-1 0,1 1,-1-1,1 0,0 0,-1 1,1-1,0 0,0 1,0-1,0 1,-1-1,1 1,0-1,0 1,0 0,0 0,0-1,0 1,0 0,0 0,0 0,0 0,0 0,0 0,0 0,0 0,0 1,0-1,0 0,0 0,0 1,0-1,0 1,0-1,-1 1,1-1,0 1,0 0,0-1,-1 1,1 0,0-1,-1 1,1 0,-1 0,1 0,-1 0,1 0,-1-1,1 1,-1 0,0 0,0 0,1 1,4 15,0 0,-1 0,-1 1,-1-1,0 1,-1 0,-1 0,-1-1,-2 14,2 68,1-98,0 0,-1 1,1-1,0 1,0-1,0 1,0-1,0 1,1-1,-1 0,0 1,1-1,-1 1,0-1,1 0,0 1,-1-1,1 0,0 0,0 1,0-1,0 0,0 0,0 0,0 0,0 0,0 0,0 0,0-1,1 1,-1 0,0-1,1 1,-1-1,0 1,1-1,-1 0,1 1,-1-1,0 0,1 0,-1 0,1 0,-1 0,1 0,-1-1,1 1,-1 0,0-1,13-9,-1-1,0 0,-1-1,-1 0,0-1,0-1,-2 1,1-2,5-13,7-6,161-220,-183 253,0 0,0 1,0-1,1 1,-1-1,0 0,0 1,1-1,-1 1,0-1,1 0,-1 1,1-1,-1 1,1 0,-1-1,1 1,-1-1,1 1,-1 0,1-1,-1 1,1 0,0 0,-1-1,1 1,-1 0,1 0,0 0,-1 0,1 0,0 0,-1 0,1 0,0 0,-1 0,1 0,0 0,-1 0,1 1,0-1,-1 0,1 0,-1 1,1-1,-1 0,1 1,-1-1,1 1,-1-1,1 1,-1-1,1 1,-1-1,0 1,1-1,-1 1,0-1,1 1,-1 0,0-1,0 1,0 0,1-1,-1 1,0-1,0 1,0 0,1 54,-1-46,-3 54,1-24,1 0,2 0,1 0,8 35,4 10,-12-60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9:58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1 604,'14'4,"0"-2,0 1,0-2,0 0,1-1,-1 0,0-1,1-1,-1 0,0-1,0 0,0-1,-1-1,1 0,-1-1,2-1,18-13,0 0,-2-3,0 0,-2-2,0-1,-2-1,-1-2,-1 0,16-27,46-48,76-64,-161 166,0-1,0 1,0 0,1 0,-1 0,1 0,-1 1,1-1,0 1,-1-1,1 1,0 0,0 0,0 0,0 1,0-1,0 1,0 0,0-1,0 1,1 1,-1-1,0 0,0 1,0-1,0 1,0 0,0 0,-1 0,1 1,0-1,0 1,-1-1,1 1,-1 0,1 0,-1 0,0 0,0 0,0 1,0-1,0 1,0 1,4 14,0 0,-1 1,-1 0,-1 0,-1 1,-1-1,0 0,-2 1,0-1,-1 0,-2 8,4-27,-4 46,-1-1,-3 0,-1 0,-3-1,-1 0,-3-1,-1-1,-2 0,-2-1,-1-2,-28 37,43-68,0 0,0 0,-1-1,0 0,0 0,-1-1,0 0,0 0,-1-1,1-1,-1 1,0-2,0 1,-1-1,1-1,-1 0,1 0,-1-1,0 0,1-1,-1 0,0-1,1 0,-1-1,1 0,-1-1,1 0,-6-2,9-2,0 0,1-1,-1 0,2 0,-1 0,1 0,0-1,1 0,0 0,0 0,1-1,0 1,1-1,0 0,1 1,0-1,0 0,1 0,0 0,1 0,0 0,0-1,3-16</inkml:trace>
  <inkml:trace contextRef="#ctx0" brushRef="#br0" timeOffset="353.517">1496 350,'-26'16,"0"1,2 2,0 0,1 1,0 1,2 1,1 1,1 1,1 1,1 1,-11 21,-17 74,44-117,0 0,1 0,0-1,0 1,0 0,0 0,1 0,-1-1,1 1,0 0,0-1,0 1,0-1,1 1,0-1,0 1,0-1,0 0,0 0,0 0,1 0,-1-1,1 1,0 0,0-1,0 0,0 0,0 0,1 0,-1 0,1-1,0 1,14 3,1-1,0-1,0 0,0-1,0-1,0-1,0-1,0 0,0-2,15-3,-19 4,0-1,-1 0,1 0,-1-2,0 0,0 0,-1-2,0 1,0-2,0 0,-1 0,0-1,-1 0,0-1,0-1,-1 0,-1 0,0-1,0 0,-1 0,0-1,-1 0,-1 0,0-1,-1 0,-1 0,1-3,-4 9,1 1,-2 0,1 0,-1-1,0 1,-1 0,0-1,0 1,0 0,-1 0,0 0,0 0,-1 0,0 0,0 0,-1 1,0 0,0 0,0 0,-1 0,0 1,0-1,0 1,-5-3,1 1,-1 0,0 1,-1 1,1 0,-1 0,0 1,0 0,0 1,-7-1,-8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2.9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32,'-43'174,"7"2,8 2,1 90,22-183,5-59,-1 0,-1 0,-2 0,0 0,-2 0,-2 2,5-22,1-8</inkml:trace>
  <inkml:trace contextRef="#ctx0" brushRef="#br0" timeOffset="283.417">1 145,'48'-5,"59"-7,26-5,4 0,-11-3,-17 3,-18 5,-15-2,-15 2,-14 4,-10 2,-6 3,-3 1,-8 7,-6 6,-5 7,-5 0</inkml:trace>
  <inkml:trace contextRef="#ctx0" brushRef="#br0" timeOffset="580.97">876 567,'72'-5,"29"-6,6-1,-10 1,-16 3,-18 2,-15 3,-10 2,-12 5,-10 2</inkml:trace>
  <inkml:trace contextRef="#ctx0" brushRef="#br0" timeOffset="836.915">1045 906,'43'-5,"34"-6,13-1,-4 1,-7 2,-12-1,-12 0,-12 3,-12 1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5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17,'3'0,"48"-7,0 1,1 3,0 2,31 5,-79-5,0 1,0 0,0 0,0 0,-1 0,1 1,0-1,0 1,0 0,0 0,-1 1,1-1,0 1,-1 0,1 0,-1 0,0 0,0 1,0-1,0 1,0 0,0-1,-1 1,1 1,-1-1,0 0,0 1,0-1,0 1,-1-1,0 1,1 0,-1 0,-1-1,1 1,0 0,-1 0,0 0,0 0,0 0,0 0,-1 0,0 0,0 1,-6 10,-1-1,-1 0,0 0,-1-1,0-1,-1 1,-1-2,0 1,-11 7,-27 28,28-24,11-13,1 1,0 0,0 1,1 0,0 0,1 1,-6 13,14-23,0-1,0 1,0-1,1 1,-1-1,1 1,0-1,0 1,0-1,0 1,0-1,0 0,0 0,1 0,-1 1,1-1,0-1,-1 1,1 0,0 0,0-1,0 1,0-1,1 1,-1-1,0 0,1 0,-1 0,0 0,1-1,-1 1,1-1,-1 1,1-1,0 0,-1 0,1 0,-1 0,1 0,-1-1,1 1,-1-1,1 0,-1 1,2-2,139-49,-125 41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6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79,'38'-4,"32"-8,14 0,-3-4,-10 1,-12 4,-17 3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5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80,'0'368,"1"-362,-1 0,0 1,-1-1,1 0,-1 0,0 0,-1-1,0 1,1 0,-2 0,1-1,-1 1,0-1,-1 2,3-6,0-1,1 0,-1 1,0-1,0 0,0 1,0-1,0 0,1 0,-1 0,0 0,0 0,0 0,0 0,0 0,0 0,1 0,-1 0,0-1,0 1,0 0,0-1,0 1,1 0,-1-1,0 1,0-1,1 1,-1-1,0 0,1 1,-1-1,1 0,-1 1,1-1,-1 0,1 0,-1 1,1-1,0 0,-1 0,1 0,0 0,0 1,0-1,0 0,0 0,-1 0,2 0,-1 0,0 0,0 0,0 1,0-1,0 0,1 0,-1 0,0 0,1 1,-1-1,1 0,-1 0,1 0,3-23,1 0,2 0,0 0,2 0,0 1,2 1,0 0,2 0,0 1,8-8,-4 5,1 1,2 0,0 1,1 1,1 1,1 2,1 0,1 1,0 1,1 1,13-4,-36 17,0 1,0-1,0 1,0 0,0 0,0 0,0 0,1 1,-1-1,0 1,0 0,0 0,1 0,-1 0,0 1,0-1,0 1,0 0,1 0,-1 0,0 0,-1 0,1 1,0 0,0-1,-1 1,1 0,-1 0,1 0,-1 1,0-1,0 0,0 1,0 0,0-1,0 1,-1 0,0 0,1 0,-1 0,0 0,0 0,-1 0,1 0,-1 1,1-1,-1 0,0 7,-1 0,1 0,-1 0,-1 0,0-1,-1 1,0-1,0 1,-1-1,0 0,0 0,-1-1,0 1,-1-1,0 0,0 0,-1-1,0 0,0 0,0-1,-1 0,0 0,-1 0,1-1,-1-1,0 1,0-2,0 1,-1-1,1 0,-1-1,0 0,-2-1,12-1,-5 1,-1 0,1 0,0-1,-1 1,1-2,-1 1,1 0,0-1,-1 0,1 0,0-1,0 0,0 1,0-2,0 1,-4-3,-4-8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6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51,'11'-7,"0"1,0 0,0 0,1 1,0 1,0 0,0 1,0 0,1 1,-1 0,1 1,-1 0,1 1,0 0,-1 1,8 2,-19-3,1 1,0-1,-1 1,1-1,0 1,-1 0,1 0,-1 0,1 0,-1 0,0 0,1 0,-1 0,0 1,0-1,0 0,0 1,0-1,0 1,0-1,0 1,0-1,-1 1,1 0,-1-1,1 1,-1 0,0 0,0-1,1 1,-1 0,0 0,-1-1,1 1,0 0,0 0,-1-1,1 1,-1 0,0-1,1 1,-1-1,0 1,-43 69,42-67,-85 100,86-103,0 0,0 0,0 1,0-1,0 0,0 1,1-1,-1 0,1 1,-1-1,1 1,-1-1,1 1,0 0,-1-1,1 1,0-1,0 1,0-1,1 1,-1 0,0-1,0 1,1-1,-1 1,1-1,0 1,-1-1,1 0,0 1,0-1,0 0,0 1,0-1,0 0,0 0,0 0,0 0,0 0,1 0,-1 0,0-1,1 1,-1 0,1-1,-1 1,1-1,-1 1,1-1,-1 0,1 0,0 1,-1-1,1 0,-1 0,1-1,-1 1,230-23,-207 28</inkml:trace>
  <inkml:trace contextRef="#ctx0" brushRef="#br0" timeOffset="351.065">537 502,'28'5,"30"1,8 0,-1-1,-7-2,-9 0,-7-2,-7-1,-5 0,-1 0,-2 0,-1-1,1 1,0 0,-4-5,-7-1</inkml:trace>
  <inkml:trace contextRef="#ctx0" brushRef="#br0" timeOffset="599.887">762 248,'0'34,"0"30,0 14,0-2,0-9,0-11,0-10,5-8,1-6,0-3,-1-2,-1-6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5.6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1 622,'297'-367,"-205"270,-90 97,-1 0,1 0,-1 0,1 0,-1 0,1 0,-1 0,0 1,1-1,-1 1,1-1,-1 1,0-1,1 1,-1 0,0 0,1-1,-1 1,0 0,0 0,0 0,0 1,0-1,0 0,0 0,0 0,-1 1,1-1,0 0,-1 1,1-1,-1 1,1-1,-1 0,0 1,0-1,1 1,-1-1,0 1,0-1,-1 1,1-1,0 1,0-1,-1 1,1-1,-1 1,1-1,-1 0,0 1,1-1,-1 0,0 1,0-1,-3 16,-9 65,13-80,0 0,0 0,1 0,-1 0,0 0,1 0,-1 0,1-1,-1 1,1 0,0 0,0-1,0 1,0 0,0-1,0 1,0-1,1 1,-1-1,1 1,-1-1,1 0,-1 0,1 0,0 0,-1 0,1 0,0-1,0 1,0 0,-1-1,1 1,0-1,0 0,0 0,0 0,0 0,1 0,6-2,0-1,1 0,-1 0,0-1,-1 0,1-1,-1 0,0 0,0-1,0 0,-1 0,0-1,0 0,0 0,-1 0,0-1,2-5,18-16,121-140,-146 168,-1 0,1 0,-1 0,0 0,1 0,0 1,-1-1,1 0,0 0,-1 0,1 1,0-1,0 0,-1 1,1-1,0 1,0-1,0 1,0-1,0 1,0 0,0-1,0 1,0 0,0 0,0 0,0-1,0 1,0 0,0 1,0-1,0 0,0 0,0 0,0 1,0-1,0 0,0 1,0-1,0 1,0-1,0 1,-1-1,1 1,0 0,0-1,-1 1,1 0,0 0,-1 0,1-1,0 1,-1 0,0 0,1 0,-1 0,1 0,-1 0,6 163,-8-107,0-45,1-1,0 0,1 1,0-1,1 0,0 1,1-1,0 0,1 0,0 0,0 0,1-1,1 1,0-1,1 0,-1 0,2-1,-1 0,1 0,1 0,5 4,-11-11,1-1,0 1,0 0,0-1,0 1,0-1,1 0,-1 0,0 0,0-1,1 1,-1-1,1 0,-1 0,0 0,1 0,-1 0,1-1,-1 1,0-1,0 0,1 0,-1-1,0 1,2-1,12-10</inkml:trace>
  <inkml:trace contextRef="#ctx0" brushRef="#br0" timeOffset="353.188">1270 1,'-3'44,"1"1,2 0,2-1,3 1,1-1,11 42,-13-67,1-1,1 1,0-1,1-1,1 1,1-1,0-1,1 1,8 8,-17-24,0 0,0 1,-1-1,1 0,0 0,0 1,1-1,-1 0,0 0,0 0,0-1,1 1,-1 0,0 0,1-1,-1 1,1 0,-1-1,1 0,-1 1,1-1,-1 0,1 0,-1 0,1 0,0 0,-1 0,1 0,-1 0,1-1,-1 1,1-1,-1 1,1-1,-1 1,0-1,1 0,-1 0,0 0,1 0,-1 0,0 0,0 0,0 0,0 0,0 0,0-1,0 1,0-1,30-74,-30 73,71-225,3 35,-67 176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4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0,'0'19,"0"31,0 16,0 2,0-7,0-7,0-5,0-5,0-5,0-5,0-3,0-2,0-2,0-5</inkml:trace>
  <inkml:trace contextRef="#ctx0" brushRef="#br0" timeOffset="240.083">1 650,'43'-5,"34"-6,8-2,-6-3,-10 2,-14 2,-10 4,-13 8,-8 3,-7 2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14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246 114,'-20'7,"0"0,1 2,0 0,0 2,1 0,1 1,0 0,0 2,2 0,-1 0,2 2,-10 12,22-24,0 0,1 0,-1 1,1-1,0 0,1 0,-1 1,1-1,-1 0,1 1,0-1,1 1,-1-1,1 0,0 0,0 1,0-1,1 0,0 0,-1 0,1 0,1 0,-1-1,0 1,1 0,0-1,0 0,0 0,0 0,0 0,1 0,-1-1,1 1,0-1,0 0,0 0,0-1,0 1,0-1,0 0,1 0,-1 0,0 0,1-1,0 0,12 3,1 0,-1-2,1 0,-1-1,1-1,-1 0,1-2,-1 0,0-1,3-1,-2-2</inkml:trace>
  <inkml:trace contextRef="#ctx0" brushRef="#br0" timeOffset="366.02">782 57,'-21'24,"0"0,1 1,2 1,0 1,2 1,1 0,2 1,-11 30,23-57,0 0,0 0,0 0,1 0,-1 1,1-1,-1 0,1 0,0 1,0-1,0 0,0 0,0 1,0-1,0 0,1 1,-1-1,1 0,0 0,0 0,0 0,0 0,0 0,0 0,0 0,1 0,-1 0,1 0,-1-1,1 1,0-1,0 1,-1-1,1 0,0 0,0 1,0-1,1-1,-1 1,0 0,0 0,0-1,1 0,-1 1,2-1,10-2,0 0,0-1,0 0,0-2,-1 1,0-2,0 1,0-2,-1 0,1 0,-2-2,1 1,2-4,-5 6,-1 0,0 0,0-1,-1 0,0 0,0-1,0 0,-1 0,-1-1,1 1,-1-1,-1 0,0-1,0 1,0-1,-2 0,1 0,-1 0,0 0,-1 0,-1 0,1 0,-1-1,-1 1,0 0,-1-2,-27-23,11 29</inkml:trace>
  <inkml:trace contextRef="#ctx0" brushRef="#br0" timeOffset="814.615">923 424,'279'-266,"-279"265,48-35,-47 35,-1 1,1-1,0 0,0 1,0 0,1-1,-1 1,0 0,0-1,0 1,0 0,0 0,0 0,0 0,0 0,0 0,1 0,-1 0,0 1,0-1,0 0,0 1,0-1,0 0,0 1,0-1,0 1,0 0,0-1,0 1,-1 0,1 0,0-1,0 1,-1 0,1 0,0 0,-1 0,1 0,-1 0,1 0,-1 0,0 0,1 0,-1 0,0 0,0 0,0 1,5 18,-6-17,1 0,0 1,0-1,0 0,0 0,0 0,1 0,-1 0,1 1,0-1,0 0,0-1,1 1,-1 0,1 0,-1 0,1-1,0 1,0-1,0 1,0-1,0 0,1 0,-1 0,1 0,-1 0,1-1,0 1,0-1,0 0,0 0,0 0,0 0,0 0,0 0,0-1,0 0,1 1,147-81,20-6,-169 85,-1 1,1-1,-1 0,0 1,1-1,-1 1,1-1,0 1,-1 0,1 0,-1 0,1 0,-1 0,1 0,0 0,-1 0,1 0,-1 1,1-1,-1 1,1-1,-1 1,0 0,1-1,-1 1,0 0,1 0,-1 0,0 0,0 0,0 0,0 0,0 1,0-1,0 0,0 0,0 1,10 60,-7-24,5-13,2-5</inkml:trace>
  <inkml:trace contextRef="#ctx0" brushRef="#br0" timeOffset="1098.129">1911 256,'29'3,"0"-1,0-2,0 0,0-2,0-1,0-2,-1 0,1-2,-1-1,-1-2,11-5,-30 11,0 0,0-1,-1 0,0-1,0 1,0-2,-1 1,1-1,-2 1,6-8,-10 12,1 0,0-1,-1 1,0 0,1 0,-1-1,0 1,0-1,0 1,-1-1,1 1,-1-1,1 0,-1 1,0-1,0 0,0 1,0-1,0 1,-1-1,1 0,-1 1,0-1,0 1,0-1,0 1,0-1,0 1,-1 0,1 0,-1 0,0 0,1 0,-1 0,0 0,0 0,-2-1,-5-1,1 0,-1 1,0 0,0 0,0 1,0 0,0 1,0 0,-1 0,1 1,0 0,-1 1,1 0,0 1,0-1,0 2,0-1,0 1,0 1,0 0,-3 1,1 1,-1 0,1 1,0 0,0 1,1 0,0 1,1 0,-1 0,2 1,0 0,0 1,0 0,2 0,-1 1,1 0,1 0,0 0,1 0,-3 13,8-20,-1 0,1 0,0 0,0 0,1-1,-1 1,1 0,0 0,0-1,1 1,-1-1,1 0,0 0,0 0,1 0,-1 0,1-1,-1 0,1 1,0-1,1-1,-1 1,0 0,1-1,-1 0,1 0,0-1,0 1,0-1,0 0,0 0,0-1,1 1,18 3</inkml:trace>
  <inkml:trace contextRef="#ctx0" brushRef="#br0" timeOffset="1400.128">3012 1,'-37'4,"0"3,1 1,0 2,1 1,0 2,1 1,-7 5,37-18,1 0,0-1,-1 1,1 1,0-1,0 0,0 1,0-1,0 1,0 0,1 0,-1 0,1 1,-1-1,1 1,0-1,0 1,0 0,0-1,0 1,1 0,-1 0,1 0,0 1,0-1,0 0,0 0,0 1,1-1,-1 0,1 1,0-1,0 1,1-1,-1 0,1 1,-1-1,1 0,0 0,0 1,1-1,-1 0,1 0,0 1,70 40,-66-42,1 0,-1 1,-1-1,1 1,0 0,-1 1,1-1,-1 1,0 0,0 0,-1 1,1-1,-1 1,0 0,0 1,-1-1,1 1,-1-1,0 1,-1 0,1 1,-2-4,-1 1,0-1,0 0,0 0,0 0,0 0,-1 0,1 0,-1 0,0 0,0 0,0 0,0-1,0 1,-1 0,1-1,-1 1,0 0,1-1,-1 0,-1 1,1-1,0 0,0 0,-1-1,1 1,-1 0,0-1,-2 2,-92 28,71-25,-32 8,33-9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13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0,'11'63,"-2"0,-4 0,-2 1,-3 18,0-29,1 5,-3 0,-2 0,-8 35,12-91,-5 67,5-68,0 0,0 1,1-1,-1 0,0 1,1-1,-1 0,1 0,0 1,-1-1,1 0,0 0,0 0,0 0,0 0,0 0,0 0,0 0,0 0,0-1,0 1,0 0,0-1,1 1,-1-1,0 1,0-1,1 0,-1 1,0-1,1 0,-1 0,0 0,1 0,-1 0,0 0,1 0,-1 0,0-1,1 1,-1-1,0 1,1-1,-1 1,0-1,0 0,1 0,270-136,-259 130,1 1,0 1,0 0,1 1,0 0,-1 1,1 1,0 1,0 0,0 1,1 0,-1 1,0 1,2 1,-12 0,-1 1,0 0,1 0,-2 0,1 0,0 1,-1-1,0 1,0 0,0 0,-1 0,1 0,-1 1,0-1,-1 1,1-1,-1 1,-1 0,1-1,-1 1,1 0,-2-1,1 1,-1 0,0 0,0-1,0 1,-2 4,0 1,1-1,-1 0,0 0,-1 0,0 0,-1-1,0 1,-1-1,1-1,-2 1,1-1,-1 0,-1 0,1-1,-1 0,-3 2,-148 87,150-90,0-2,0 1,-1-1,1-1,-1 0,0 0,0-1,0 0,0 0,0-2,-1 1,1-1,0 0,0-1,-1 0,1-1,0 0,0-1,-1-1,8 1,0 0,1-1,0 1,-1-1,1 0,1 0,-1 0,0 0,1 0,0 0,0 0,0 0,1 0,-1-1,1 1,0 0,0 0,1-1,-1 1,1 0,0 0,0 0,0 0,1 0,-1 0,1 0,0 0,0 0,0 1,2-2,7-21</inkml:trace>
  <inkml:trace contextRef="#ctx0" brushRef="#br0" timeOffset="431.35">735 678,'18'5,"0"1,1-2,0 0,-1-2,1 0,0-1,0-1,0 0,0-2,0 0,0-1,0-1,7-3,-15 4,0-1,0 0,-1-1,1 0,-1 0,-1-1,1 0,-1-1,0 0,0-1,-1 0,0 0,-1-1,1 0,-2 0,1 0,-1-1,-1 0,4-8,-9 16,1-1,-1 0,1 1,-1-1,0 1,0-1,0 0,0 1,0-1,-1 1,1-1,-1 0,0 1,0-1,0 1,0 0,0-1,0 1,-1 0,1-1,-1 1,1 0,-1 0,0 0,0 1,0-1,0 0,0 1,0-1,-1 1,1 0,0 0,-1 0,1 0,-2-1,-4 0,1 0,-1 0,0 1,0-1,0 2,1-1,-1 1,0 0,0 1,0 0,-4 1,-8 2,1 2,0 0,1 1,-1 0,2 2,-1 0,1 1,0 1,-14 12,24-17,-1 1,1 0,0 0,1 1,0-1,0 2,0-1,1 0,1 1,-1 0,1 0,1 1,0-1,0 1,1-1,0 1,1 0,0 0,0 0,1 5,0-9,1 0,0 0,0-1,0 1,1 0,-1-1,1 1,1-1,-1 0,1 1,0-1,0 0,0-1,1 1,0-1,0 1,0-1,0 0,1 0,-1-1,1 0,0 0,0 0,0 0,1-1,0 1,9 3,1-1,1-1,-1 0,0-1,1-1,0 0,-1-2,10 0,145-22,-151 17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08.8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311 112,'0'34,"-5"35,-1 10,0-3,1-10,1-6,2-9,1-8,0-7,1-4,0-4,6-5,0-8</inkml:trace>
  <inkml:trace contextRef="#ctx0" brushRef="#br0" timeOffset="246.978">1 649,'43'5,"34"1,8 0,-6-1,-11-1,-12-2,-11-1,-14 4,-6 2,-8 3,-7 1</inkml:trace>
  <inkml:trace contextRef="#ctx0" brushRef="#br0" timeOffset="617.9">56 931,'286'1,"-212"15,-72-16,-1 1,1 0,-1 0,1-1,-1 1,1 0,-1 0,1 0,-1 1,0-1,0 0,1 0,-1 1,0-1,0 1,0-1,-1 1,1-1,0 1,0 0,-1-1,1 1,-1 0,0-1,1 1,-1 0,0 0,0-1,0 1,0 0,0 0,-1-1,1 1,0 0,-1-1,0 1,1 0,-1-1,0 1,0 1,-8 11,-1 0,0 0,0-1,-1 0,-1 0,0-2,-1 1,0-2,-5 3,-81 83,97-95,0 1,0 0,1 0,-1-1,1 1,-1 0,1 0,0 0,0 0,0 1,0-1,0 0,0 0,1 1,-1-1,1 0,0 1,-1-1,1 0,0 1,0-1,1 1,-1-1,0 0,1 1,0-1,-1 0,1 0,0 1,0-1,0 0,0 0,1 0,-1 0,0 0,1 0,0-1,-1 1,1 0,0-1,0 1,0-1,1 1,12 2,0-1,0-1,1 0,-1 0,1-2,0 0,-1-1,11-2,21 0,-31 2,0-1,0 0,0-1,-1-1,1-1,-1 0,0-1,-1 0,1-1,-1-1,5-5,-1 2</inkml:trace>
  <inkml:trace contextRef="#ctx0" brushRef="#br0" timeOffset="865.843">1327 508,'0'43,"-5"34,-1 8,0-6,1-10,2-14,0-10,2-8,1-6,0-4,-5-1,-1-10,0-7</inkml:trace>
  <inkml:trace contextRef="#ctx0" brushRef="#br0" timeOffset="1129.029">903 395,'559'27,"-263"-47,-231 21,-63-1,-1 0,0 0,1 1,-1-1,0 0,0 0,0 1,1-1,-1 1,0-1,0 1,0 0,0-1,0 1,0 0,0 0,0 0,0 0,0 0,0 0,-1 0,1 0,0 0,-1 0,1 0,-1 0,1 0,-1 1,1-1,-1 0,0 0,0 1,0-1,1 0,-1 0,-1 1,1-1,0 0,0 0,0 1,0-1,-1 0,1 0,-1 1,1-1,-1 0,0 1,-8 16,-2-2</inkml:trace>
  <inkml:trace contextRef="#ctx0" brushRef="#br0" timeOffset="1379.337">960 1100,'43'-5,"34"-6,13-1,-4 1,-12 3,-13 2,-8 3,-8-3,-7-1,-5 1,-3 1,-7 2</inkml:trace>
  <inkml:trace contextRef="#ctx0" brushRef="#br0" timeOffset="1628.538">1073 0,'43'15,"38"4,16-1,0-4,-7-3,-9-5,-8-2,-8-3,-9-1,-5 0,-12-1</inkml:trace>
  <inkml:trace contextRef="#ctx0" brushRef="#br0" timeOffset="4000.372">1948 1129,'92'-61,"-3"-4,-2-4,-3-4,25-33,-97 94,-1 3,-1-1,0 0,-1-1,0 0,-1 0,0-1,-1 0,4-9,-11 20,1 0,-1 1,1-1,-1 0,0 1,1-1,-1 0,0 1,0-1,0 0,0 0,1 1,-1-1,0 0,0 0,0 1,0-1,0 0,-1 1,1-1,0 0,0 0,0 1,-1-1,1 0,0 1,-1-1,1 0,-1 1,1-1,-1 1,1-1,-1 0,1 1,-1-1,1 1,-1 0,1-1,-1 1,0-1,1 1,-1 0,0 0,0-1,1 1,-1 0,0 0,1 0,-1 0,0 0,0 0,1 0,-1 0,0 0,0 0,1 0,-1 0,0 1,0-1,1 0,-45 18,33-10,0 1,1 0,0 0,1 1,0 1,0 0,1 0,0 1,1 0,1 0,0 1,0 0,1 0,1 1,0-1,1 1,1 0,0 1,-1 10,4-21,1 0,-1 0,1 1,-1-1,1 0,0 0,1 0,-1 0,1 0,-1 0,1 0,1 0,-1-1,0 1,1-1,0 0,0 0,0 0,0 0,0 0,0 0,1-1,0 0,-1 1,1-1,0-1,0 1,0 0,0-1,0 0,0 0,0 0,2-1,8 3,1-2,-1 0,0 0,0-2,0 1,1-2,-1 0,0-1,8-2,12-5,-1-1,0-1,0-2,-1-1,-1-2,-1-1,0-1,-1-2,-2-1,13-13,-13 10,-15 15,-1 0,0 0,-1-1,0-1,-1 1,0-2,-1 1,-1-1,0 0,1-4,-7 16,0-1,-1 1,1 0,-1-1,1 1,-1 0,0-1,0 1,0-1,0 1,0-1,0 1,0 0,0-1,0 1,0-1,-1 1,1 0,-1-1,1 1,-1 0,1-1,-1 1,0 0,0 0,0-1,0 1,0 0,0 0,0 0,0 0,0 0,0 1,0-1,0 0,-1 0,1 1,0-1,-1 1,1-1,0 1,-1 0,1-1,-2 1,-63 10,53-4,1 0,1 2,-1-1,1 1,0 1,1 0,0 1,1 0,0 0,0 1,1 0,0 1,1-1,1 2,0-1,0 1,1-1,1 2,0-1,1 0,-1 10,4-19,0 0,1-1,-1 1,1 0,0-1,0 1,0-1,1 1,-1-1,1 0,0 1,0-1,0 0,0 0,0 0,1-1,-1 1,1 0,0-1,0 0,0 0,0 0,0 0,1 0,-1 0,0-1,1 0,-1 0,1 0,-1 0,1 0,0-1,1 1,126-2,-103-4,-1 0,1-3,-1 0,0-2,-1 0,0-2,-1-1,-1-1,0-1,0-1,-2-1,0-1,-1-1,-1-1,-1-1,0-1,-1-1,-16 22,-1-1,1 1,0-1,-1 0,1 0,-1 0,0 0,1 0,-1 0,0 0,0 0,0 0,-1-1,1 1,0 0,-1-1,0 1,1 0,-1-1,0 1,0 0,0-1,-1 1,1-1,-1 1,1 0,-1 0,0-1,1 1,-1 0,0 0,-1 0,-2 3,0 0,0 0,0 1,0 0,0 0,0 0,0 0,0 0,1 1,-1 0,1 0,0 0,0 0,0 0,0 0,1 1,-1 0,1-1,0 1,0 0,0 0,-1 3,2-4,-5 7,0 0,1 0,0 0,1 0,0 1,1 0,0-1,1 1,0 0,0 1,2-1,-1 0,1 0,1 0,0 1,0-1,1 0,1 0,0 0,0-1,1 1,1-1,-1 0,2 0,-1 0,1-1,3 3,-5-8,0 0,1 0,0 0,-1 0,1-1,1 0,-1 0,0 0,1-1,-1 0,1 0,0 0,0-1,0 1,0-2,0 1,0 0,0-1,0 0,0-1,0 0,0 1,0-2,0 1,-1-1,1 0,0 0,-1 0,1-1,-1 0,0 0,0 0,0-1,3-3,11-9</inkml:trace>
  <inkml:trace contextRef="#ctx0" brushRef="#br0" timeOffset="4345.98">3585 254,'42'-1,"-26"0,0 0,0 1,0 0,-1 1,1 1,0 1,-1 0,1 1,-1 0,8 5,-21-8,1 0,-1 1,0 0,0-1,1 1,-1 0,0 0,-1 0,1 0,0 0,-1 0,1 1,-1-1,1 1,-1-1,0 1,0-1,0 1,-1 0,1-1,-1 1,1 0,-1 0,0-1,0 1,0 0,0 0,-1-1,1 1,-1 0,0-1,1 1,-1 0,0-1,-2 3,-52 84,52-85,-33 71,35-73,1 0,0 0,-1 0,1 0,0 0,1 1,-1-1,0 0,1 0,-1 0,1 0,-1 0,1 0,0 0,0 0,0 0,0-1,0 1,1 0,-1-1,0 1,1-1,-1 1,1-1,-1 1,1-1,0 0,0 0,0 0,0 0,-1 0,1 0,0-1,0 1,1-1,-1 1,1-1,11 2,0 0,0-1,0-1,0 0,1-1,-1 0,0-1,0-1,12-4,19-2,-20 4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26.1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593 110,'-25'260,"-29"168,50-388,3-22,0 1,-2-1,0 0,-1 0,-1 0,0-1,-2 3,-3-3</inkml:trace>
  <inkml:trace contextRef="#ctx0" brushRef="#br0" timeOffset="299.837">1 110,'44'-18,"2"2,0 2,1 2,0 2,0 2,4 2,-29 3,70-9,-1 5,1 3,0 5,66 9,97 23,-138-16,-94-11</inkml:trace>
  <inkml:trace contextRef="#ctx0" brushRef="#br0" timeOffset="666.353">1270 308,'43'-5,"34"-1,13 0,-4 1,-7 1,-12 2,-12 1,-7 0,-6 1,-5 1,-5-1,-3 0,-1 0,-1 0,-5 1</inkml:trace>
  <inkml:trace contextRef="#ctx0" brushRef="#br0" timeOffset="913.348">1383 590,'43'-5,"34"-1,13 0,-4-4,-12 0,-8 2,-12 2,-9 2,-8 2,-5 1,-9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27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0,'-13'39,"-2"-3,2 1,2 0,1 1,1 1,3 0,1 0,2 0,1 0,3 6,39 110,-32-137</inkml:trace>
  <inkml:trace contextRef="#ctx0" brushRef="#br0" timeOffset="500.94">0 621,'341'-1,"-117"-27,-224 29,-1-1,1 0,-1 1,1-1,-1 1,1-1,-1 1,1-1,0 1,-1-1,1 1,0-1,-1 1,1-1,0 1,0 0,0-1,0 1,-1-1,1 1,0 0,0-1,0 1,0 0,0-1,1 1,-1-1,0 1,0 0,0-1,0 1,1-1,-1 1,0-1,1 1,-1-1,0 1,1-1,-1 1,0-1,1 1,-1-1,1 1,-1-1,1 0,-1 1,1-1,-1 0,1 1,0-1,-1 0,1 0,-1 0,1 0,0 1,-1-1,1 0,0 0,-13 10</inkml:trace>
  <inkml:trace contextRef="#ctx0" brushRef="#br0" timeOffset="1367.36">169 875,'14'-13,"1"1,1 1,0 0,0 1,1 0,1 2,-1 0,1 1,1 1,-1 0,1 2,0 0,0 1,0 1,0 1,1 0,-1 2,3 0,-19-1,1 0,-1 1,1-1,-1 0,0 1,1 0,-1 0,0 0,1 0,-1 1,0-1,0 1,0 0,0 0,0 0,-1 0,1 1,-1-1,1 1,-1-1,0 1,0 0,0 0,0 0,0 0,-1 0,1 0,-1 0,0 1,0-1,0 0,-1 1,1-1,-1 1,0-1,0 1,0-1,0 1,0-1,-1 0,0 1,0-1,0 1,0-1,0 1,-8 15,0 0,-2-1,0 0,0-1,-2 0,0-1,-1 0,-1-1,0-1,-16 12,-6 9,-117 123,148-153,1 0,-1 0,1 1,1 0,-1-1,1 2,0-1,1 0,-1 1,1 0,0-1,1 1,0 0,0 1,0-1,1 0,0 0,1 1,-1-1,2 6,2-9,1 0,0-1,-1 1,1-1,1 0,-1 0,0 0,1 0,0-1,-1 0,1 0,0 0,0-1,0 0,0 1,0-2,1 1,-1-1,0 1,0-2,0 1,1 0,-1-1,1 0,3 1,136-27,-110 11,-29 8</inkml:trace>
  <inkml:trace contextRef="#ctx0" brushRef="#br0" timeOffset="3738.237">846 1156,'37'-44,"134"-255,-4 3,-166 296,-1 0,0 1,0-1,0 1,0-1,1 1,-1-1,0 0,0 1,1-1,-1 0,0 1,0-1,1 0,-1 1,1-1,-1 0,0 0,1 1,-1-1,1 0,-1 0,0 0,1 1,-1-1,1 0,-1 0,1 0,-1 0,1 0,-1 0,0 0,1 0,-1 0,1 0,-1 0,1 0,-1-1,1 1,-1 0,0 0,1 0,-1-1,1 1,-1 0,0 0,1-1,-1 1,0 0,1-1,-1 1,0 0,1-1,-1 1,0 0,0-1,0 1,1-1,-1 1,0-1,0 1,0-1,0 1,0 0,0-1,0 1,0-1,0 1,0-1,3 40,-3-35,-3 288,3-290,-1 0,1 0,0 0,0 0,0 0,-1 0,2 0,-1 0,0 0,0 0,1 0,-1 0,1 0,0 0,-1 0,1-1,0 1,0 0,0 0,0-1,0 1,1-1,-1 1,0-1,1 1,-1-1,1 0,0 0,-1 0,1 0,0 0,0 0,0 0,-1-1,1 1,0 0,0-1,0 0,0 1,0-1,0 0,0 0,0 0,0 0,0-1,0 1,0 0,0-1,0 1,0-1,-1 0,1 0,0 0,0 0,0 0,96-90,19-46,-102 122,-6 4,1 0,0 1,1 0,0 1,1 0,0 1,0 0,1 1,5-3,-15 11,0 0,0 0,0 0,0 0,0 1,0-1,0 1,0 0,0 0,-1 0,1 0,-1 0,1 0,-1 1,0-1,0 1,0 0,0 0,0-1,-1 1,0 0,1 0,-1 1,0-1,0 0,-1 0,1 0,-1 1,1-1,-1 0,0 1,0-1,-1 3,3 306,-2-285,0-3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3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34,'243'-28,"-240"27,0 0,0 0,0 1,0-1,-1 0,1 1,0 0,0 0,0 0,0 0,0 0,0 0,0 1,0-1,0 1,0 0,0 0,-1 0,1 0,0 1,-1-1,1 1,-1 0,1-1,-1 1,0 0,0 0,0 1,0-1,0 0,0 1,-1-1,1 1,-1-1,0 1,1 0,-1 0,0 0,-1-1,1 1,0 3,-4 2,-1 0,0 0,0 0,-1-1,1 1,-2-1,1 0,-1-1,0 1,0-1,-1 0,0-1,0 0,0 0,-1 0,1-1,-8 3,-3 4,17-11,0 0,0 0,0 0,1 0,-1 1,0-1,0 0,0 0,0 1,1-1,-1 1,0-1,0 0,1 1,-1-1,0 1,1 0,-1-1,0 1,1-1,-1 1,1 0,-1 0,1-1,-1 1,1 0,0 0,-1 0,1-1,0 1,0 0,-1 0,1 0,0 0,0-1,0 1,0 0,0 0,0 0,1 0,-1 0,0 0,0-1,0 1,1 0,-1 0,1 0,-1-1,0 1,1 0,-1-1,1 1,0 0,-1-1,1 1,0 0,-1-1,1 1,0-1,-1 1,1-1,0 0,0 1,143 6,-95-9,66 1,-91 1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74,'33'-14,"-8"3,0 1,0 1,1 2,0 0,0 1,19 0,-44 5,0 0,1 1,-1-1,0 1,1 0,-1 0,1-1,-1 1,1 0,-1 0,0 0,1 0,-1 0,1 1,-1-1,0 0,1 1,-1-1,1 1,-1-1,0 1,0 0,1 0,-1-1,0 1,0 0,0 0,0 0,0 0,0 0,0 0,0 1,-1-1,1 0,0 0,-1 1,1-1,-1 0,1 1,-1-1,1 0,-1 1,0-1,0 1,0-1,0 1,0-1,0 0,0 1,0-1,-1 1,1-1,0 0,-1 1,1-1,-1 0,0 1,1-1,-1 0,0 0,0 0,0 1,0-1,0 0,0 0,0 0,0-1,0 1,-1 0,-73 67,61-58,1 1,0 0,0 1,2 1,-1 0,1 0,1 1,-1 3,9-15,1 0,0 1,0-1,0 0,0 0,0 1,1-1,-1 0,1 1,-1-1,1 1,0-1,0 1,0-1,0 1,0-1,1 0,-1 1,1-1,-1 1,1-1,0 0,0 0,0 1,0-1,1 0,-1 0,0 0,1 0,0 0,-1-1,1 1,0 0,0-1,0 1,0-1,0 0,0 1,0-1,1 0,-1-1,0 1,1 0,-1 0,0-1,1 0,-1 1,1-1,-1 0,1 0,-1 0,0-1,1 1,229-3,-208 3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5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135 424,'-15'15,"0"1,0 0,2 1,0 1,1 0,0 0,2 1,0 1,-1 5,10-23,0 0,0-1,0 1,0 0,1-1,-1 1,0 0,1 0,0 0,-1 0,1 0,0-1,0 1,0 0,0 0,0 0,0 0,0 0,1 0,-1 0,1-1,0 1,-1 0,1 0,0-1,0 1,0 0,0-1,0 1,0-1,1 1,-1-1,0 0,1 1,-1-1,1 0,-1 0,1 0,0 0,0-1,-1 1,1 0,0-1,0 1,0-1,-1 1,1-1,0 0,2 0,9-4,0-1,0-1,-1 0,0-1,0 0,0-1,-1 0,0-1,-1 0,1 0,-2-1,0-1,0 0,-1 0,0-1,-1 1,0-2,-1 1,5-14,-9 23,1 0,-1 0,0 0,0-1,0 1,-1-1,1 1,-1-1,0 0,0 0,0 0,0 1,-1-1,1 0,-1 0,0 0,0 0,-1 0,1 0,-1 0,0 1,0-1,0 0,-1 0,1 1,-1-1,0 1,0-1,0 1,0 0,0 0,-1 0,0 0,1 0,-1 1,0-1,0 1,-1-1,1 1,-1 0,-1 1,0 0,0 0,0 0,0 1,0 0,-1 0,1 0,0 1,0-1,0 1,0 0,-1 1,2-1,-1 1,0 0,0 0,0 1,1 0,-17 9</inkml:trace>
  <inkml:trace contextRef="#ctx0" brushRef="#br0" timeOffset="565.781">587 339,'-9'0,"1"0,0 0,0 1,0 0,0 0,0 1,0 0,0 1,1-1,-1 1,1 1,-1 0,1 0,0 0,1 1,-1 0,1 0,0 0,0 1,-3 4,8-6,0-1,1 0,-1 1,1-1,0 0,0 1,1-1,-1 1,1-1,-1 0,1 0,0 1,0-1,0 0,1 0,-1 0,1 0,0 0,0 0,0-1,0 1,0 0,1-1,-1 0,1 1,-1-1,1 0,0 0,0-1,1 1,0 1,-1 0,1-1,-1 1,0 1,1-1,-1 0,-1 1,1 0,0-1,-1 1,0 0,0 0,0 1,0-1,-1 0,0 1,1 0,-3-2,1 0,-1-1,1 1,-1-1,0 1,0-1,0 1,0-1,0 0,-1 1,1-1,-1 0,1 0,-1 0,0 0,0 0,0-1,0 1,0 0,0-1,-1 0,1 1,0-1,-1 0,1 0,-1 0,1-1,-1 1,0-1,-2 1,-80 8,71-9</inkml:trace>
  <inkml:trace contextRef="#ctx0" brushRef="#br0" timeOffset="816.286">813 453,'-19'28,"-7"6,2-4</inkml:trace>
  <inkml:trace contextRef="#ctx0" brushRef="#br0" timeOffset="1063.524">926 113,'0'0</inkml:trace>
  <inkml:trace contextRef="#ctx0" brushRef="#br0" timeOffset="1317.299">1236 0,'-5'24,"-6"18,-1 6,1 0,2-3,-1-5,0-5,3-2,1-3,3-2,-3 0,-1-1,0 1,-2-1,0 1,1 0,2-5</inkml:trace>
  <inkml:trace contextRef="#ctx0" brushRef="#br0" timeOffset="1544.87">1010 311,'39'5,"21"1,7 5,-5 0,-7-1,-13-3</inkml:trace>
  <inkml:trace contextRef="#ctx0" brushRef="#br0" timeOffset="1697.777">1462 453,'0'19,"0"6</inkml:trace>
  <inkml:trace contextRef="#ctx0" brushRef="#br0" timeOffset="1881.675">1574 142,'0'0</inkml:trace>
  <inkml:trace contextRef="#ctx0" brushRef="#br0" timeOffset="2062.36">1773 367,'22'104,"-21"-101,0-1,1 1,0 0,0-1,-1 1,1-1,1 1,-1-1,0 0,0 0,1 0,0 0,-1 0,1-1,0 1,0-1,-1 0,1 1,0-1,0-1,1 1,-1 0,0-1,0 1,0-1,0 0,0 0,1-1,-1 1,0-1,0 1,0-1,3 0,0-1,0 0,0 0,0-1,-1 0,1 0,-1 0,0 0,0-1,0 0,-1 0,1 0,-1-1,0 1,0-1,0 0,-1 0,0 0,0-1,0 1,0-1,-1 0,0 0,0 0,-1 0,0 0,0 0,0 0,-1 0,1 0,-2-1,1 1,-1-2,-1 5,0 0,0 0,0 1,0-1,0 0,-1 1,1 0,-1-1,0 1,1 0,-1 0,0 0,-1 1,1-1,0 1,0 0,-1 0,1 0,0 0,-1 0,1 1,-1-1,1 1,-1 0,1 0,-1 1,1-1,-1 1,1-1,0 1,-1 0,1 1,0-1,0 0,0 1,-2 0,-15 4</inkml:trace>
  <inkml:trace contextRef="#ctx0" brushRef="#br0" timeOffset="2482.741">2111 537,'162'-160,"-161"159,-1 0,1 0,0 0,0 0,0 1,0-1,0 0,0 1,0-1,0 0,0 1,0-1,1 1,-1 0,0-1,0 1,0 0,0 0,1 0,-1 0,0 0,0 0,1 0,-1 0,0 0,0 1,0-1,0 0,1 1,-1-1,0 1,0 0,0-1,0 1,0 0,0-1,0 1,0 0,-1 0,1 0,0 0,0 0,-1 0,1 0,0 0,-1 0,1 0,-1 0,0 0,1 0,-1 1,0-1,0 0,1 0,-1 0,0 1,0 0,3 6,-1-5,0 0,0 1,0-1,0 0,0 0,0 0,1-1,0 1,-1 0,1-1,0 0,0 0,0 0,0 0,1 0,-1 0,1-1,-1 0,1 0,-1 0,1 0,-1 0,1-1,0 1,0-1,-1 0,1 0,0-1,-1 1,1-1,2 0,3-1,0-1,-1 0,1 0,-1 0,1-1,-1-1,0 1,-1-1,1-1,-1 1,0-1,1-2,12-12,-3 3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32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23 167,'0'369,"0"-368,0 5,0 1,1-1,-2 0,1 1,-1-1,0 0,-1 1,1-1,-1 0,0 0,-1 0,-2 5,-1-40,67-206,-48 198,2 0,1 0,1 2,3 0,0 1,2 1,25-28,0 18,-46 43,0-1,0 0,0 0,0 1,1-1,-1 1,0-1,0 1,1-1,-1 1,0 0,1-1,-1 1,0 0,1 0,-1 0,0 0,1 0,-1 1,0-1,1 0,-1 1,0-1,0 0,1 1,-1 0,0-1,0 1,0 0,0-1,0 1,0 0,0 0,0 0,0 0,0 0,0 0,0 0,-1 0,1 1,0-1,-1 0,1 0,-1 0,0 1,20 158,8-98,-13-46</inkml:trace>
  <inkml:trace contextRef="#ctx0" brushRef="#br0" timeOffset="528.604">842 195,'-17'16,"-8"6,2 1,0 1,1 1,2 1,0 1,2 1,1 0,1 1,-2 8,15-31,0 0,1 0,0 0,0 1,0-1,0 0,1 1,1-1,-1 1,1 0,0-1,0 1,1-1,-1 1,2-1,-1 1,1-1,0 1,0-1,1 0,-1 0,2 0,-1-1,0 1,1-1,0 1,1-1,-1 0,1-1,0 1,0-1,0 0,0 0,1-1,0 0,-1 1,1-2,1 1,-1-1,0 0,5 1,-1-5,-1 1,1-1,0-1,-1 0,1 0,-1-1,0 0,0 0,-1-1,1 0,-1-1,0 0,0 0,-1-1,0 0,0 0,-1-1,1 0,-2 0,1 0,3-9,-7 15,0-1,0 0,0 1,0-1,-1 0,1 0,-1 0,0-1,0 1,0 0,0 0,0-1,-1 1,0 0,1-1,-1 1,-1 0,1-1,0 1,-1-1,0 1,1 0,-1 0,0 0,-1-1,1 1,-1 0,1 0,-1 1,0-1,0 0,0 0,-1 1,1 0,0-1,-1 1,0 0,1 0,-1 0,0 1,0-1,0 1,-1-1,5 2,-1 0,0-1,1 1,-1 0,0-1,0 1,1-1,-1 1,0 0,0-1,0 1,0-1,0 1,0 0,0-1,1 1,-1-1,0 1,0-1,-1 1,1 0,0-1,0 1,15 0,142-13,-108 5,-27 6</inkml:trace>
  <inkml:trace contextRef="#ctx0" brushRef="#br0" timeOffset="781.953">1434 308,'-38'39,"-28"21,-6 7,3-5,9-7,10-9,9-6,6-7,4-7,8-10</inkml:trace>
  <inkml:trace contextRef="#ctx0" brushRef="#br0" timeOffset="1334.812">1434 562,'-130'270,"87"-206,45-81,138-128,-120 125,1 1,2 1,-1 2,2 0,0 1,1 1,0 1,1 2,1 0,23-5,-46 15,1 0,-1 0,1 1,-1-1,1 1,-1 0,1 0,-1 1,1-1,-1 1,1 0,-1 0,0 1,1-1,-1 1,0 0,0 0,0 0,0 0,-1 1,1 0,-1 0,1 0,-1 0,0 0,0 1,0-1,-1 1,1 0,-1 0,0 0,0 0,0 0,-1 0,0 1,1-1,-1 1,-1-1,0-1,-1 0,0 0,0-1,0 1,-1 0,1-1,-1 1,1-1,-1 1,0-1,0 0,0 0,0 0,0 0,-1 0,1 0,-1-1,1 1,-1-1,1 0,-1 1,0-1,0 0,1-1,-1 1,0 0,-3-1,-85 6,84-6,-81-19,63 6</inkml:trace>
  <inkml:trace contextRef="#ctx0" brushRef="#br0" timeOffset="6869.466">2168 562,'33'-10,"-1"-1,0-2,-1-1,0-2,-1-1,-1-1,-1-1,0-2,15-15,-8 2,-2-1,0-2,-3-1,10-17,-37 49,1 1,0-1,0 1,0-1,-1 0,0 0,0-1,-1 1,0-1,0 1,0-1,-1 0,0 1,0-8,-1 14,0-1,0 0,-1 1,1-1,0 0,0 0,-1 1,1-1,0 0,-1 1,1-1,-1 1,1-1,-1 0,1 1,-1-1,1 1,-1 0,0-1,1 1,-1-1,0 1,1 0,-1-1,0 1,0 0,1 0,-1 0,0 0,1-1,-1 1,0 0,0 0,1 0,-1 1,0-1,0 0,1 0,-1 0,0 0,0 1,1-1,-1 0,0 1,1-1,-1 1,0-1,1 0,-1 1,1-1,-1 1,-33 26,25-14,0 0,1 1,1 0,0 0,1 1,0 0,1 0,1 0,0 1,1 0,1 0,1-1,0 1,1 0,0 0,2 4,-1-13,-1-1,2 1,-1-1,1 0,0 0,0 0,0 0,1 0,0-1,0 1,1-1,0 1,0-1,0-1,0 1,1 0,0-1,-1 0,2 0,-1-1,0 1,1-1,0 0,-1 0,1-1,0 0,1 0,-1 0,5 0,5 1,-1-1,0 0,1-2,-1 1,1-2,-1 0,1-1,-1 0,0-1,0-1,14-6,5-3,0-2,-2-1,0-2,-1-1,0-1,-2-2,1-3,-8 7,-12 11,-1 0,0-1,0 0,0-1,-1 0,-1 0,1 0,-1-1,-1 0,0-1,0 1,1-8,-6 17,-1-1,0 0,1 0,-1 0,0 0,0 1,0-1,0 0,-1 0,1 0,0 1,-1-1,1 0,-1 0,0 1,1-1,-1 0,0 1,0-1,0 1,0-1,-1 1,1 0,0-1,0 1,-1 0,1 0,-1 0,1 0,-1 0,0 0,1 0,-1 1,0-1,1 1,-1-1,0 1,0-1,1 1,-1 0,0 0,0 0,0 0,0 0,1 0,-1 1,0-1,0 1,1-1,-1 1,0 0,0-1,1 1,-1 0,1 0,-1 0,1 0,-1 1,-4 1,0 1,0 1,1-1,-1 1,1 0,0 0,0 1,0 0,1-1,0 2,0-1,1 0,0 1,0-1,0 1,1 0,0 0,0 0,1 0,0 0,0 1,0-1,1 0,0 1,1-1,0 0,0 0,0 0,1 0,0 0,0 0,1 0,0 0,0-1,1 1,0-1,0 0,0 0,1 0,-1-1,1 0,1 0,-1 0,1 0,0-1,1 1,8 1,0 0,1 0,0-1,0-1,0-1,0-1,1 0,-1-1,1 0,-1-1,1-1,-1-1,0-1,1 0,-1-1,0 0,-1-1,1-1,-1-1,0 0,-1-1,0-1,0 0,-1 0,0-2,0 1,-1-2,-1 0,2-2,6-5,0-1,-1 0,-2-1,0-1,-1 0,-1-2,-1 1,8-24,-19 44,-1 1,0-1,0 0,0 1,0-1,0 0,-1 0,1 0,-1 0,0 0,0 0,0 1,0-1,0 0,-1 0,1 0,-1 0,0 0,0 1,0-1,0 0,-1 1,1-1,0 0,-1 1,0 0,0-1,0 1,0 0,0 0,0 0,0 0,-1 1,1-1,-1 0,1 1,-1 0,1 0,-1 0,0 0,0 0,0 0,0 1,1-1,-1 1,0 0,0 0,0 0,-1 0,-5 4,0 0,-1 1,2 0,-1 1,0 0,1 0,0 0,1 1,-1 1,1-1,1 1,0 0,0 1,0 0,1-1,0 2,1-1,0 0,0 1,1 0,1 0,-1 0,2 0,-1 0,1 1,1-1,0 7,2-7,0 0,1 1,0-1,1 0,0-1,0 1,1-1,0 0,1 0,0 0,0-1,1 0,0 0,0 0,1-1,0 0,1-1,-1 0,1 0,0-1,4 2,-7-5,-1 1,1-1,0 0,0-1,0 1,0-1,0 0,0-1,0 0,0 0,0 0,0 0,6-2,5-4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47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1 283,'14'0,"20"0,8-4,2-3,4 1,-3 1,-3 1,-5 2,-3 1,-3 0,-2 1,-1 1,0-1,-1 0,1 0,0 1,-5-1</inkml:trace>
  <inkml:trace contextRef="#ctx0" brushRef="#br0" timeOffset="316.917">367 1,'-3'5,"0"0,0 1,1 0,-1-1,1 1,0 0,1 0,0 0,-1 0,2 1,-1-1,1 0,0 2,-2 16,-30 238,33-123,-1-115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49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311 334,'-13'18,"2"1,0 0,1 1,1 0,0 0,2 1,1 0,0 0,2 1,0-1,1 1,1 0,2 0,0 0,1 0,1 0,3 11,-3 35,-2-51,-1-13,0 1,1-1,0 1,0-1,0 1,1-1,-1 1,1-1,0 1,0-1,1 0,-1 1,1-1,0 0,1 2,8-1,0-5</inkml:trace>
  <inkml:trace contextRef="#ctx0" brushRef="#br0" timeOffset="379.806">0 785,'15'0,"18"0,9 0,3 0,-3 0,-3 0,-3 0,-3 0,-3 0,-1 0,-1 0,-1 0,1 0,0 0,-1 0,-3 0</inkml:trace>
  <inkml:trace contextRef="#ctx0" brushRef="#br0" timeOffset="915.77">29 1096,'103'-45,"-60"25,0 1,2 3,0 1,33-5,-76 19,-1 0,1 0,0 0,0 1,0-1,0 1,0-1,0 1,0 0,0-1,0 1,0 0,0 1,0-1,0 0,0 0,0 1,0-1,0 1,0 0,0 0,-1 0,1 0,0 0,0 0,-1 0,1 0,-1 0,1 1,-1-1,1 1,-1-1,0 1,0 0,0-1,0 1,0 0,0 0,0 0,-1 0,1 0,-1 0,1-1,-1 1,0 0,0 1,0-1,0 0,0 0,0 0,0 0,-1 0,1 0,-1-1,1 1,-1 0,0 1,-6 8,1-1,-2 0,1 0,-2 0,1-1,-1 0,0-1,-1 0,0 0,-4 1,-26 23,3 0,15-15,1 1,1 1,1 1,0 0,2 2,-10 16,24-35,1 0,0 1,0-1,0 1,0 0,0-1,1 1,0 0,0 0,0 0,0 0,1 0,-1 0,1 1,0-1,1 0,-1 0,1 0,-1 0,1 0,0 0,1 0,-1 0,1-1,-1 1,1 0,0-1,1 1,-1-1,0 0,1 0,0 0,0 0,0 0,0 0,0-1,1 0,-1 1,1-1,2 1,6 0,1-1,-1-1,0 1,1-2,-1 0,1 0,-1-1,1-1,-1 0,0-1,0 0,0-1,1 0,18-5,70-31,-85 31</inkml:trace>
  <inkml:trace contextRef="#ctx0" brushRef="#br0" timeOffset="1767.76">1384 390,'-11'166,"-25"65,25-5,7-199,-2-3</inkml:trace>
  <inkml:trace contextRef="#ctx0" brushRef="#br0" timeOffset="2082.274">932 390,'33'0,"50"-5,21-1,1 0,-7 1,-15 1,-17 2,-16 1,-10 1,-8 4,-5 3,-1-1,-1-1,0-1,-4 3,-11 5,-6 1</inkml:trace>
  <inkml:trace contextRef="#ctx0" brushRef="#br0" timeOffset="2333.025">847 1123,'39'0,"31"-4,13-3,-1 1,-7 2,-5 0,-10 2,-6 1,-7 1,-7 0,-6 0,-3 0,-2 0,-2 0,0 1,-5-1</inkml:trace>
  <inkml:trace contextRef="#ctx0" brushRef="#br0" timeOffset="2660.45">1158 23,'38'0,"28"0,11 0,3 0,-8 0,-6 0,-5 0,-8 0,-4-5,0-1,-3 0,-11 1</inkml:trace>
  <inkml:trace contextRef="#ctx0" brushRef="#br0" timeOffset="3767.598">1919 1067,'85'-22,"-1"-4,-1-4,-2-3,3-6,88-57,-162 89,0 0,0-1,-1 0,0-1,-1 0,0 0,0-1,-1 0,-1 0,1 0,-2-1,1 0,-2 0,4-11,-7 19,0-1,0 0,-1 0,1 1,-1-1,0 0,0 0,0 1,-1-1,1 0,-1 0,0 1,0-1,0 0,-1 1,1 0,-1-1,0 1,0 0,0-1,0 1,0 0,-1 1,1-1,-1 0,0 1,0-1,0 1,0 0,0 0,-1 0,1 1,0-1,-1 1,0-1,1 1,-1 0,0 1,1-1,-1 1,0-1,0 1,1 0,-1 1,0-1,0 1,1-1,-2 2,-2-1,-1 1,1-1,0 2,0-1,0 1,0 0,0 1,0 0,1 0,0 0,0 1,0 0,0 0,1 0,0 1,0 0,0 0,1 0,0 0,0 1,0 0,1 0,0 0,1 0,-1 0,1 0,1 1,0-1,0 1,0-1,1 1,0-1,0 1,1 0,0-1,0 1,0-1,1 0,1 1,-1-1,1 0,0 0,1-1,0 1,0-1,0 1,1-1,0 0,0-1,2 3,2-3,-1 1,1-1,0 0,0-1,0 0,1 0,-1-1,1 0,0-1,0 0,0-1,0 0,0 0,0-1,1 0,-1-1,0 0,3-2,14-2,-1-2,0 0,0-2,-1-1,0-1,6-4,-18 7,0 1,0-2,-1 0,0 0,0-1,-1 0,0-1,-1-1,-1 1,0-1,0-1,-1 0,-1 0,2-4,-2 4,-6 11,1 0,-1 0,1 0,-1-1,0 1,1 0,-1-1,0 1,-1 0,1-1,0 1,-1-1,1 1,-1-1,0 0,0 1,0-1,0 1,0-1,-1 1,1-1,-1 1,0-1,0 0,-2 3,0 0,0 0,0 0,0 1,-1 0,1-1,0 1,0 0,0 0,1 1,-1-1,0 1,0-1,1 1,-1 0,1 0,-1 0,1 0,0 0,0 1,-1 0,-5 6,0 0,0 0,1 1,0-1,1 1,0 1,0-1,1 1,1 0,0 1,-2 5,5-12,0 0,-1 0,2 0,-1 0,1 1,-1-1,1 0,1 0,-1 0,1 1,0-1,0 0,0 0,1 0,0 0,0 0,0-1,0 1,1-1,0 1,0-1,0 0,1 0,-1 0,1 0,0-1,0 1,10 5,1-1,0-1,1 0,0-1,0 0,0-2,0 0,1 0,15 0,-7-4,1-1,-1-1,0-2,0 0,0-2,0 0,-1-2,0-1,-1-1,1-1,-2 0,0-2,8-7,-11 9,-1-2,-1 0,0-1,-1 0,-1-1,0-1,-1-1,-1 0,0-1,-1 0,-1-1,-1 0,1-5,-9-50,-2 72,-1 1,1-1,-1 0,0 1,1-1,-1 1,0 0,0-1,0 1,0 0,0-1,0 1,-1 0,1 0,0 0,-1 0,1 0,0 0,-1 1,1-1,-1 0,1 1,-1-1,0 1,1-1,-1 1,1 0,-1 0,0 0,1 0,-1 0,0 0,1 0,-1 0,0 1,1-1,-1 1,1-1,-1 1,1 0,-1-1,1 1,-2 1,-8 6,0 0,0 1,1 1,1 0,-1 0,1 1,1 0,0 0,1 1,0 0,1 0,0 1,1 0,0 0,-1 8,1-12,1 1,1-1,-1 1,1 0,1 0,0 0,1 1,0-1,0 0,1 1,0-1,1 0,0 1,1-1,0 0,0 0,1 0,1 0,0-1,0 1,1-1,0 0,0 0,1 0,0-1,1 0,0 0,0-1,8 7,-4-7,1-1,-1 0,2 0,-1-1,0-1,1 0,0-1,0 0,0-1,0 0,1-1,-1-1,0 0,1-1,-1 0,0-1,0 0,0-1,0-1,-1 0,1 0,-1-2,0 1,0-2,-1 1,0-2,10-7,-3-3</inkml:trace>
  <inkml:trace contextRef="#ctx0" brushRef="#br0" timeOffset="4130.236">3838 136,'303'18,"-299"-19,0 1,0 0,-1 0,1 0,0 1,0-1,0 1,-1 0,1 0,0 0,-1 0,1 1,-1-1,0 1,1 0,-1 0,0 0,0 1,0-1,0 1,-1 0,1-1,-1 1,1 0,-1 1,0-1,0 0,0 1,-1-1,1 1,-1-1,0 1,0-1,0 1,-1 0,1 0,-1 0,0-1,0 5,-6 6,-1 0,-1-1,0 0,0 0,-1-1,-1 0,0 0,-1-1,0-1,-2 1,-18 21,-23 45,53-75,0 0,0 0,1-1,-1 1,0 0,1 0,0 0,-1 0,1 0,0 0,0 0,0-1,0 1,1 0,-1 0,0 0,1 0,-1 0,1-1,0 1,0 0,-1 0,1-1,0 1,0 0,1-1,-1 1,0-1,0 0,1 1,-1-1,1 0,-1 0,1 0,0 0,-1 0,1 0,0 0,0-1,-1 1,1-1,0 1,0-1,0 0,0 1,1-1,15 1,0 0,0-1,0-1,0-1,0 0,0-1,0-2,-1 1,17-8,20-3,24-6,-47 12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58.6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88,'39'0,"45"-5,15-6,-1-2,-13 2,-10-2,-13 1,-13 3,-10 2,-6 3,-5 2,-11 2,-9 5,-11 1,-9 1,-2 3,0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0:58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30,'44'0,"37"0,10 0,-5-5,-13-1,-14 0,-12 1,-9 2,-7 1,-3 0,-2 2,-6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1:00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57,'106'-25,"70"-6,-174 31,0-1,1 1,-1 0,0 0,1 0,-1 1,0-1,0 0,0 1,1-1,-1 1,0 0,0 0,0 0,0 0,0 0,0 0,0 1,-1-1,1 1,0-1,-1 1,1-1,-1 1,1 0,-1 0,0 0,0 0,0 0,0 0,0 0,0 0,-1 0,1 1,-1-1,1 0,-1 0,0 1,0-1,0 0,0 0,0 1,-1-1,0 7,0-1,-1 0,-1 1,1-1,-1 0,-1 0,1 0,-1-1,-1 1,-4 6,-79 82,-24 37,110-130,0 1,0 0,1 0,-1 0,1 0,0 0,0 0,0 0,0 0,1 0,-1 0,1 1,0-1,1 0,-1 0,1 0,0 0,0 1,0-1,0 0,1-1,-1 1,1 0,0 0,1-1,-1 1,0-1,1 1,0-1,0 0,0 0,0-1,0 1,1-1,-1 1,1-1,-1 0,1 0,0 0,0-1,0 0,2 1,10 1,-1-1,0-1,0 0,1-1,-1-1,0 0,1-1,-1 0,0-2,0 0,-1 0,1-1,11-7,12-1,-11 3,-3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1:00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13,'0'-12,"0"35,0-8,0 300,21-176,-10-109,-3-24</inkml:trace>
  <inkml:trace contextRef="#ctx0" brushRef="#br0" timeOffset="283.864">0 662,'38'-14,"28"-10,11-1,-2 5,-9 5,-11 9,-10 7,-8 3,-10 5,-6 1,0 0,0-3,-3 2,-5 1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1:02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453 164,'-30'-11,"0"0,0 2,-1 2,-1 1,1 1,-30 0,54 5,0 0,1 1,-1 0,1 0,-1 1,1 0,0 0,-1 0,1 1,0 0,0 0,1 1,-1-1,1 1,0 1,0-1,0 1,0-1,1 1,0 1,0-1,0 1,1-1,-1 1,1 0,1 0,-1 1,1-1,0 0,1 1,0-1,-1 3,-8 45,2 0,2 0,3 0,3 51,0 280,-29-86,35-83,-6-212,1 1,0-1,0 0,1 0,-1 0,1 0,0 0,0 0,0-1,1 1,-1-1,1 1,0-1,0 0,0 0,0 0,0 0,1-1,-1 1,1-1,0 0,0 0,0 0,0-1,0 1,0-1,0 0,0 0,0 0,1-1,-1 1,0-1,5-1,277-33,-235 28,-33 1</inkml:trace>
  <inkml:trace contextRef="#ctx0" brushRef="#br0" timeOffset="765.988">707 1265,'63'-102,"4"4,65-73,-5 45,-126 125,0 0,0 0,-1-1,1 1,0 0,0 0,0 0,0 0,1 0,-1 1,0-1,0 0,0 1,1-1,-1 0,0 1,1-1,-1 1,0 0,1-1,-1 1,0 0,1 0,-1 0,1 0,-1 0,0 0,1 1,-1-1,1 0,-1 1,0-1,1 1,-1-1,0 1,0 0,1-1,-1 1,0 0,0 0,0 0,0 0,0 0,0 0,0 0,0 0,-1 0,1 0,0 1,-1-1,1 0,-1 1,1-1,-1 0,1 1,-1-1,0 0,0 1,0-1,0 1,2 95,-3-86,-1 0,2 0,0 0,0 1,1-1,0 0,1 0,0 0,1 0,0 0,1-1,0 1,1 0,-3-8,1 0,-1 0,1 0,-1-1,1 1,0-1,0 0,0 0,0 0,0 0,1 0,-1-1,0 1,1-1,-1 0,1 0,-1-1,1 1,0-1,-1 1,1-1,0 0,-1 0,1-1,0 1,-1-1,1 0,-1 0,4-1,95-53,-52 9,-3-2,-1-1,35-54,-78 100,97-150,-80 127,-20 26,0 1,-1-1,1 0,0 1,0-1,0 1,0-1,1 0,-1 1,0-1,0 0,0 1,0-1,0 0,0 1,0-1,1 0,-1 0,0 1,0-1,0 0,1 1,-1-1,0 0,0 0,1 0,-1 1,0-1,1 0,-1 0,0 0,0 0,1 1,-1-1,0 0,1 0,-1 0,1 0,-1 0,0 0,1 0,-1 0,0 0,1 0,-1 0,0 0,1 0,-1 0,0-1,1 1,-1 0,0 0,1 0,-1 0,0-1,0 1,1 0,-23 194,22-191,-2 7,0 0,1 0,1 0,0 0,0 0,1-1,0 1,0 0,1 0,1-1,0 1,0-1,0 1,1-1,1-1,0 1,0 0,0-1,1 0,1-1,-1 1,5 3,7-3</inkml:trace>
  <inkml:trace contextRef="#ctx0" brushRef="#br0" timeOffset="1180">2089 955,'-38'97,"42"-130,16-42,4 2,3 0,3 2,17-25,-39 80,0 0,1 1,0 0,1 1,0 0,2 0,-1 1,2 1,0 0,0 1,6-4,-18 15,0-1,-1 1,1 0,0-1,0 1,0 0,0-1,0 1,0 0,0 0,0 0,0 0,0 0,0 0,0 0,-1 0,1 0,0 1,0-1,0 0,0 1,0-1,0 0,0 1,-1-1,1 1,0-1,0 1,0 0,-1-1,1 1,0 0,-1-1,1 1,-1 0,1 0,-1 0,1-1,-1 1,0 0,1 0,-1 0,0 0,0 0,1 0,-1 0,0 0,0 0,0 0,0 0,-1 0,5 60,-4-55,-1 53,0-33</inkml:trace>
  <inkml:trace contextRef="#ctx0" brushRef="#br0" timeOffset="1675.783">2739 701,'-22'10,"2"1,-1 1,1 0,1 2,0 0,1 2,1 0,0 0,1 2,-3 5,12-13,0 1,1-1,0 1,1 0,1 1,-1 0,2-1,-1 1,2 0,0 1,0-1,1 0,1 1,0-1,0 0,2 6,-1-10,-1 0,2-1,-1 1,1 0,0-1,1 1,0-1,0 1,1-1,0 0,0-1,0 1,1-1,0 0,0 0,1 0,-1-1,1 1,1-2,-1 1,1 0,-1-1,1-1,0 1,7 1,-5-3,-1-2,1 1,0-1,-1-1,1 0,0 0,-1 0,1-1,-1 0,0-1,0 0,0 0,0-1,0 0,-1 0,1-1,-1 0,0 0,-1-1,1 0,-1 0,0 0,-1-1,0 0,0 0,0 0,-1-1,0 1,0-1,-1 0,0 0,0-1,-1 1,0 0,-1-1,0 0,0 1,0-1,-2 1,1-8,-1 13,1-1,-1 1,1-1,-1 0,0 1,0 0,-1-1,1 1,-1 0,1-1,-1 1,0 0,-1 0,1 1,0-1,-1 0,1 1,-1-1,0 1,0 0,0 0,0 0,0 0,0 1,-1-1,1 1,0 0,-1 0,1 0,-1 0,0 1,0-1,-4 8,31 1,148-26,-145 16</inkml:trace>
  <inkml:trace contextRef="#ctx0" brushRef="#br0" timeOffset="1925.797">3303 785,'-33'38,"-26"28,-8 7,3-5,8-8,8-10,13-8,7-12,3-6,2-2,0 0,-2-4,4 0,6-4</inkml:trace>
  <inkml:trace contextRef="#ctx0" brushRef="#br0" timeOffset="2381.183">3190 1208,'-124'301,"120"-286,20-33,-11 11,45-50,3 2,2 3,25-16,101-50,-87 93,-91 24,-1 1,1 0,-1 0,1 0,-1 1,1-1,-1 0,1 1,-1 0,0 0,1-1,-1 1,0 0,1 1,-1-1,0 0,0 1,0-1,0 1,-1 0,1-1,0 1,-1 0,1 0,-1 0,1 0,-1 1,0-1,0 0,0 1,0-1,0 0,-1 1,1-1,-1 1,0 1,1 6,-1 0,0 0,-1 0,0 0,-1-1,0 1,-1 0,0-1,0 1,-1-1,0 0,0 0,-1-1,-1 1,1-1,-1 0,-1-1,1 1,-1-1,-1-1,1 1,-1-1,0 0,-1-1,4-3,0-1,0 0,0 0,0 0,-1 0,1-1,0 0,0 0,0-1,0 0,-1 1,1-2,0 1,0 0,1-1,-1 0,0 0,0-1,1 1,0-1,-1 0,1 0,-3-3,-75-94,72 78</inkml:trace>
  <inkml:trace contextRef="#ctx0" brushRef="#br0" timeOffset="3013.343">2767 108,'20'-15,"1"2,1 1,0 0,1 2,0 1,0 0,1 2,0 1,0 0,18 0,-40 5,0 1,0-1,0 1,1-1,-1 1,0 0,0 0,0 0,1 0,-1 1,0-1,0 1,0-1,0 1,1 0,-1 0,0 0,0 0,0 0,-1 0,1 0,0 1,0-1,-1 0,1 1,-1 0,1-1,-1 1,0 0,1 0,-1 0,0 0,0 0,-1 0,1 0,0 0,-1 0,1 0,-1 1,1-1,-1 0,0 0,0 0,0 1,-1-1,1 0,0 0,-1 0,1 1,-1-1,0 0,0 0,-1 2,-114 152,116-155,-1 0,0 0,1 1,-1-1,1 0,0 0,-1 0,1 1,0-1,0 0,0 0,0 1,0-1,0 0,0 0,0 1,0-1,1 0,-1 0,1 0,-1 1,1-1,-1 0,1 0,-1 0,1 0,0 0,0 0,-1 0,1 0,0 0,0 0,0-1,0 1,0 0,0-1,0 1,0 0,1-1,-1 0,0 1,0-1,0 1,1-1,0 0,62 6,-58-6,284-5,-266 5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1:08.2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989 298,'48'0,"39"0,11 0,-7 0,-14 0,-11 0,-12 0,-9 0,-14 0</inkml:trace>
  <inkml:trace contextRef="#ctx0" brushRef="#br0" timeOffset="-2580.82">1 1003,'19'5,"26"1,10-4,4-4,-1-1,-2 1,-6-5,-2-1,-3 0,-6 3,-4 1,-3-3,-3 0,0 1,-7-4,-6 0</inkml:trace>
  <inkml:trace contextRef="#ctx0" brushRef="#br0" timeOffset="-2332.934">283 721,'-9'43,"-4"29,1 12,2-4,3-11,3-12,1-11,3-8,0-6,5-4,1-7</inkml:trace>
  <inkml:trace contextRef="#ctx0" brushRef="#br0" timeOffset="-918.565">1299 693,'-14'28,"-10"30,-1 9,5-2,5-7,5-9,4-8,4-1,1-3,2-2,0-3,0-2,0-1,-1-1,1-1,-1 1,0-10,0-8</inkml:trace>
  <inkml:trace contextRef="#ctx0" brushRef="#br0" timeOffset="-615.519">848 552,'554'-27,"-337"26,-215 1,1-1,-1 1,1 0,0 0,-1 0,1 1,-1-1,1 1,-1-1,1 1,-1 0,0 0,1 0,-1 0,0 0,0 0,0 1,1-1,-1 1,-1 0,1-1,0 1,0 0,-1 0,1 0,-1 0,0 0,1 1,-1-1,0 0,0 1,0-1,-1 0,1 1,-1-1,1 1,-1 0,0-1,0 1,0-1,0 1,0-1,-1 1,1-1,-1 1,1-1,-1 1,0-1,0 0,-10 21</inkml:trace>
  <inkml:trace contextRef="#ctx0" brushRef="#br0" timeOffset="-366.311">848 1399,'38'-5,"33"-2,12 1,3 1,-9 1,-7 2,-12 1,-10 1,-9 0,-6 0,-4 0,-2 0,-1 1,-4-1</inkml:trace>
  <inkml:trace contextRef="#ctx0" brushRef="#br0" timeOffset="1152.12">1751 15,'14'-2,"12"-2,0 0,1 2,-1 0,0 2,1 1,-1 1,0 1,0 2,18 5,-40-8,-1 1,1-1,-1 1,0 0,0 0,0 0,0 1,-1-1,1 1,-1 0,0-1,0 1,0 0,0 0,-1 0,0 1,0-1,0 0,0 0,-1 1,1-1,-1 0,0 1,0-1,-1 0,1 1,-1-1,0 0,0 0,-1 0,1 0,-1 0,0 0,0 0,-2 3,-2 15,-29 151,-41 681,66-325,6-487,4-42,0 1,-1-1,1 1,0 0,-1-1,1 1,-1-1,1 1,0-1,-1 1,1-1,-1 1,0-1,1 0,-1 1,1-1,-1 0,0 1,1-1,-1 0,1 0,-1 1,0-1,0 0,1 0,-1 0,0 0,1 0,-1 0,0 0,1 0,-1 0,0-1,1 1,-1 0,0 0,1 0,-1-1,1 1,-1 0,0-1,1 1,-1-1,1 1,-1-1,1 1,-1-1,1 1,0-1,-1 1,1-1,0 1,-1-1,1 0,-1 0,-6-4,-2 0,1 0,0 1,-1 0,0 1,0 0,0 0,-1 1,1 0,0 1,-1 0,1 0,-1 1,1 0,-1 1,1 0,-1 0,1 1,0 1,-8 2,-62 5,-90-9,145-1</inkml:trace>
  <inkml:trace contextRef="#ctx0" brushRef="#br0" timeOffset="2282.774">2315 1399,'75'-25,"-2"-3,-2-3,0-3,-2-3,41-32,-97 63,0-2,-1 1,0-1,-1-1,0 0,0-1,-1 0,-1 0,1-1,-2-1,1 1,-2-1,1-1,-2 0,0 1,0-2,-1 1,-1-1,0 0,-1 0,0 0,-1 0,0-13,-2 25,0 0,0 0,-1 0,1 0,0 0,-1 0,1 0,-1 0,1 1,-1-1,0 0,0 0,0 1,0-1,0 0,0 1,-1-1,1 1,0 0,-1-1,1 1,-1 0,0 0,1 0,-1 0,0 0,1 0,-1 0,0 1,0-1,0 1,0-1,0 1,0 0,0 0,0-1,0 2,1-1,-1 0,0 0,0 0,0 1,0-1,-1 1,-78 43,70-33,0 0,0 2,2-1,-1 1,2 0,-1 1,2 0,0 0,0 1,2-1,0 2,0-1,2 0,0 1,0 3,3-13,0-1,0 0,0 1,1-1,0 0,0 0,0 1,1-1,0 0,0 0,0 0,0-1,1 1,0 0,0-1,0 0,0 0,1 0,0 0,0 0,0-1,0 1,0-1,1 0,-1-1,1 1,0-1,0 0,0 0,0 0,4 0,8 3,0-1,0-1,0 0,1-1,-1-1,0-1,1 0,-1-1,5-2,4 0,-1-1,0-2,0 0,-1-2,0 0,0-2,-1-1,0 0,-1-2,0-1,-1 0,-1-2,0 0,16-18,-30 26,-1-1,1 1,-2-1,1 0,-1 0,-1-1,0 1,0-1,-1 1,0-1,1-9,-3 16,1-1,-1 1,0-1,1 1,-2-1,1 0,0 1,-1-1,1 1,-1-1,0 1,0-1,-1 1,1 0,-1 0,0-1,1 1,-1 0,-1 0,1 1,0-1,-1 0,1 1,-1 0,0-1,0 1,0 0,0 0,0 1,0-1,0 1,-1-1,-2 0,2 2,0-1,0 1,0 0,0 0,-1 0,1 0,0 1,0-1,0 1,0 0,0 1,0-1,0 1,0-1,0 1,1 0,-1 1,1-1,0 1,-1-1,1 1,0 0,0 0,1 0,-1 1,1-1,-2 4,-2 2,0 0,1 1,0 0,1 0,0 1,0-1,1 1,1 0,-1 0,2 1,1-3,1 0,0 0,1 0,0-1,0 1,1 0,0-1,0 1,1-1,0 0,1 0,-1-1,2 1,-1-1,1 0,0-1,0 1,1-1,0 0,0-1,0 0,1 0,0 0,0-1,0 0,0-1,1 0,0 0,-1-1,1 0,0 0,0-1,0 0,0-1,0 0,1 0,16 4,1-1,-1-2,1 0,-1-2,1-1,-1-1,0-1,0-1,0-2,-1 0,0-2,0-1,-1 0,0-2,18-13,-28 15,0-1,0-1,-2 0,1-1,-2 0,0-1,0 0,-1 0,-1-1,0-1,-2 0,1 0,-2 0,0-1,-1 0,-1 0,0 0,-2-1,2-16,-5 32,1-1,0 1,-1-1,0 1,1 0,-1 0,0-1,0 1,0 0,-1 0,1 0,0 0,-1 0,1 0,-1 0,0 0,0 1,1-1,-1 1,0-1,0 1,-1 0,1 0,0 0,0 0,0 0,-1 0,1 1,-1-1,1 1,0-1,-1 1,1 0,-1 0,1 0,-1 0,1 1,0-1,-1 1,1-1,0 1,-1 0,1 0,0 0,0 0,0 0,0 1,0-1,0 1,0-1,0 1,0-1,1 1,-1 0,1 0,-1 0,1 0,-1 1,-5 6,-1 0,2 0,-1 1,2 0,-1 0,1 0,1 0,-1 1,2 0,0 0,0 0,1 0,0 0,1 1,0-1,1 1,0-1,1 0,1 1,-1-1,2 0,-1 0,2 0,-1 0,2 0,-1-1,1 0,1 0,0 0,0-1,1 1,0-2,7 7,-6-7,1-1,0 0,0 0,1-1,0 0,0-1,0 0,0-1,1 0,0 0,0-1,0-1,0 0,0 0,0-1,1-1,-1 0,0 0,1-1,-1-1,0 0,0 0,9-3,-2-5</inkml:trace>
  <inkml:trace contextRef="#ctx0" brushRef="#br0" timeOffset="2616.069">4178 411,'56'-14,"1"3,0 2,1 3,43 1,-96 4,-1 1,1-1,0 1,-1 0,1 1,0-1,-1 1,1 0,-1 0,1 0,-1 1,1-1,-1 1,0 0,0 1,0-1,0 1,0-1,0 1,-1 0,0 1,1-1,-1 1,0-1,0 1,-1 0,1 0,-1 0,0 0,0 0,-1 1,1-1,-1 1,-2 8,-1 0,0 0,-1-1,-1 1,0-1,-1 0,0 0,-1-1,0 1,0-1,-2-1,1 1,-1-1,-1 0,0-1,-9 8,15-13,-19 18,17-18,-1 0,1 0,0 1,0 0,1-1,0 2,0-1,0 0,0 1,1 0,0 0,0 0,0 0,1 0,0 0,0 1,1-1,0 1,0 0,0-1,1 1,0 2,3-6,0 1,0-1,0 0,1 0,0-1,-1 1,1-1,0 1,0-1,0 0,0-1,1 1,-1-1,0 0,1 0,-1 0,1 0,-1-1,1 0,-1 0,1 0,-1-1,1 1,-1-1,2 0,30-4,-1-2,-1-1,1-1,30-14,-28 9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1:29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424 585,'71'229,"-47"-111,-4 1,-6 1,-5 0,-6 108,-14-155,5-56</inkml:trace>
  <inkml:trace contextRef="#ctx0" brushRef="#br0" timeOffset="489.584">0 895,'11'-27,"1"2,1-1,1 1,1 1,2 1,0 0,1 1,1 1,9-7,12-10,1 3,2 1,1 2,2 2,1 2,1 3,1 1,1 2,1 3,0 2,2 2,0 3,24-2,5 10,-80 4,0 1,0-1,1 0,-1 1,0-1,0 1,0-1,0 1,-1 0,1 0,0 0,0 0,0 0,-1 0,1 1,0-1,-1 1,1-1,-1 1,0-1,1 1,-1 0,0 0,0-1,0 1,0 0,-1 0,1 0,0 0,-1 0,1 0,-1 0,0 0,0 0,0 1,0 1,-3 10,-1 1,-1-1,0 0,-1 0,0 0,-1-1,-1 0,0 0,-1-1,-6 7,5-4,-319 380,270-283,57-108,1 0,0-1,0 1,0 0,0 0,0 0,1 0,0 0,0 0,0 0,0 0,0 0,1-1,0 1,0 0,0 0,0 0,1 0,-1-1,1 1,0-1,0 1,0-1,1 0,-1 0,1 0,-1 0,1 0,3 2,10 3,0-1,1-1,-1 0,1-1,0 0,1-2,-1 0,1-1,7 0,-4 0,339 31,-357-33,-1 0,0 0,1 0,-1 0,0 0,0 1,1-1,-1 1,0-1,0 1,0 0,1 0,-1 0,0 0,0 1,0-1,-1 0,1 1,0-1,-1 1,1 0,0 0,-1-1,0 1,1 0,-1 0,0 0,0 0,0 1,-1-1,1 0,0 0,-1 1,1-1,-1 0,0 0,0 1,0-1,0 0,0 1,0-1,-1 2,-7 8,-1 0,0-1,0 0,-1-1,-1 0,1 0,-2-1,1-1,-1 0,-6 3,3-1,-57 33,-2-3,-2-3,-1-4,-1-3,-22 3,60-19,20 2,31-15</inkml:trace>
  <inkml:trace contextRef="#ctx0" brushRef="#br0" timeOffset="1300.091">1468 1120,'55'142,"-22"-48,-31-91,-1 0,1-1,0 1,-1-1,1 0,1 1,-1-1,0 0,0 0,1 0,-1 0,1-1,0 1,-1-1,1 1,0-1,0 0,0 0,0 0,0-1,0 1,0-1,0 0,0 0,0 0,1 0,-1 0,0 0,0-1,1 0,12-5,0-1,0 0,-1-2,0 0,0 0,-1-1,0-1,-1 0,11-13,-1 4,11-9,0-1,-2-2,-1-1,-2-1,-1-1,-2-2,-2-1,6-13,-7 3,-22 48,-1 0,1 1,0-1,0 0,0 1,-1-1,1 0,0 1,0-1,-1 1,1-1,0 1,-1 0,1-1,-1 1,1 0,-1-1,1 1,-1 0,1 0,-1-1,0 1,0 0,1 0,-1 0,0 0,0-1,0 1,0 0,0 0,0 0,0 0,0 0,0-1,0 1,0 0,0 0,-1 0,1 0,0-1,-1 1,1 0,-1 0,1-1,-1 1,1 0,0 6,2 16,0 0,2 0,1-1,0 1,2-1,1 0,0-1,5 7,-8-21,0-1,1 1,-1-1,1-1,1 1,-1-1,1 0,0 0,0-1,0 0,1 0,-1-1,1 0,0 0,0-1,0 0,0 0,0-1,1 0,-1 0,0-1,1 0,-1-1,0 0,0 0,1 0,-1-1,0-1,0 1,-1-1,1-1,0 1,-1-1,7-5,27-16,0-1,-1-2,-2-2,-1-2,-2-1,-1-2,-1-1,-2-1,-2-2,3-8,-9 11,-2-2,-1 1,-1-2,-3-1,-1 0,-2-1,-2 0,-2-1,-1 0,-2-1,-3 1,-1-1,-2 0,-1 0,-4-8,5 42,-1-1,0 1,0-1,-1 1,0 0,-1 0,0 0,0 0,-1 0,0 1,-1-1,0 1,0 0,0 1,-1-1,-1 1,1 0,-3-1,7 7,0 0,0 0,0 0,-1 1,1-1,0 1,0 0,0 0,-1-1,1 1,0 1,0-1,0 0,-1 0,1 1,0 0,0-1,0 1,0 0,0 0,0 0,0 0,0 0,0 0,0 1,1-1,-1 1,1-1,-1 1,1 0,-1-1,1 1,0 0,0 0,0 0,0 0,0 0,-34 79,26-39,2 1,2 0,2 1,1-1,5 35,-1-30,3 0,1 0,3 0,2-1,1 0,3-1,2-1,2 0,1-1,3-2,1 0,3-1,1-2,11 12,74 42,-113-94,0 1,-1-1,1 0,0 0,-1 0,1 1,0-1,0 0,0 0,-1 0,1 0,0 0,0 0,1 1,-1-1,0 0,0 0,0 0,0 0,1 1,-1-1,0 0,1 0,-1 0,1 1,-1-1,1 0,-1 1,1-1,0 0,-1 1,1-1,0 1,-1-1,1 1,0-1,0 1,-1-1,1 1,0 0,0-1,0 1,-1 0,1 0,0 0,0 0,0 0,0 0,0 0,0 0,-1 0,1 0,0 0,0 0,0 1,0-1,-1 0,1 1,0-1,0 0,0 1,-13-21,-3 2</inkml:trace>
  <inkml:trace contextRef="#ctx0" brushRef="#br0" timeOffset="1553.561">2259 556,'47'-15,"46"-13,20-3,7-1,0 1,-4 0,-3 1,-2 0,-6 2,-5 4,-6 2,-5 5,-2 0,-12 4,-18 3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2:10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1 339,'31'-2,"0"0,0-2,0-1,0-2,-1-1,0-1,-1-2,0 0,6-6,34-39,-68 54,1 0,-1 1,0-1,0 0,1 0,-2 0,1 0,0 0,0 0,0 0,-1 0,1 0,-1 0,0 0,0 0,0 0,0-1,0 1,0 0,0 0,-1 0,1 0,-1 0,1 0,-1 0,0 0,0 0,0 0,0 0,0 0,0 1,0-1,-1 0,1 1,-1-1,1 1,-1-1,0 1,-1-1,0 0,-2-1,1 1,0 0,0 1,-1-1,1 1,-1 0,1 0,-1 0,1 0,-1 1,0 0,1 0,-1 0,1 1,-1-1,0 1,1 0,-1 1,1-1,0 1,-1 0,1 0,0 0,0 0,0 1,-2 1,-4 3,0 0,0 1,1 0,0 1,1 0,0 0,0 1,1 0,0 0,0 2,3-8,1 0,0 1,0-1,1 1,0-1,-1 1,1 0,1 0,-1 0,1 0,0 0,0 1,0-1,1 0,0 0,0 1,0-1,1 0,0 0,0 0,0 1,0-1,1 0,0 0,0-1,0 1,1 0,-1-1,1 1,0-1,1 0,-1 0,1 0,0 0,2 1,1 0,0 0,0-1,1 0,-1 0,1 0,0-1,0-1,0 1,0-1,1 0,-1-1,0 0,1-1,-1 1,1-2,-1 1,1-1,-1 0,0-1,11-4</inkml:trace>
  <inkml:trace contextRef="#ctx0" brushRef="#br0" timeOffset="437.561">452 508,'71'-64,"-3"-2,-2-4,10-21,-62 73,-8 9,-9 25,0-12,1 1,0-1,0 1,1 0,0 0,-1 0,1 0,1 0,-1 0,1 0,0 0,0 1,1-1,-1 0,1 0,0 0,1 0,-1 0,1-1,0 1,0 0,0-1,1 1,0-1,-1 0,2 0,-1 0,0 0,1 0,0-1,-1 0,2 1,1 0,2-2,0-1,0 0,0-1,0 1,0-2,0 1,0-1,-1 0,1-1,0 0,0 0,-1 0,0-1,1-1,-1 1,0-1,0 0,-1 0,1-1,-1 0,0 0,0-1,-1 0,0 0,0 0,0 0,-1-1,1 0,-2 0,1 0,-1 0,0 0,0-1,0-4,4-10</inkml:trace>
  <inkml:trace contextRef="#ctx0" brushRef="#br0" timeOffset="1165.678">1101 395,'26'0,"-1"-1,0-2,0 0,0-2,-1-1,0 0,0-2,0-1,-1-1,0-1,-1 0,0-2,8-7,-26 18,0 0,-1-1,1 1,-1-1,1 0,-1 1,0-2,0 1,0 0,0 0,-1-1,1 0,-1 1,0-1,0 0,-1 0,1 0,-1 0,1-1,-1 1,-1 0,1-1,-1 1,1 0,-1-1,-1 1,1 0,0-1,-1 1,0 0,0 0,0-1,-1 1,1 0,-1 0,0 0,0 1,-1-1,1 0,-1 1,0-1,-1 0,0 1,-1 1,1 0,-1 1,0-1,0 1,0 0,0 0,1 0,-1 1,-1-1,1 1,0 1,0-1,0 1,1 0,-1 0,0 0,0 0,0 1,1 0,-1 0,1 0,-1 1,1 0,-1 0,-7 5,1 0,-1 1,2 0,-1 0,1 1,1 1,0 0,-4 6,9-13,1 0,0 0,0 0,0 0,1 1,-1-1,1 1,0-1,0 1,1 0,-1 0,1 0,0 0,1 0,-1 0,1 0,0 0,0 0,0 0,1 0,0 0,0 0,0 0,1-1,-1 1,1 0,0 0,1-1,-1 0,1 1,0-1,0 0,0 0,0 0,1-1,0 1,-1-1,1 0,1 0,-1 0,0-1,1 1,-1-1,1 0,0 0,2 0,22 2,0-2,1 0,-1-2,1-1,18-4,-26 1,-1-2,0 0,-1-2,1 0,-1-1,-1-1,0 0,0-2,-1 0,-1-1,0-1,-1-1,0 0,-1-1,-1-1,0 0,-1-1,-2 0,1-1,-2 0,-1-1,2-5,-10 23,1 1,-1-1,0 0,0 1,0-1,0 0,0 0,0 0,0 0,0 1,-1-1,1 0,-1 0,0-1,1 1,-1 0,0 0,0 0,-1 0,1 0,0 0,0 0,-1 0,0 0,1 0,-1 0,0 0,0 0,0 1,0-1,0 0,0 0,0 1,-1-1,1 1,-1-1,1 1,-1 0,0 0,1-1,-1 1,0 0,0 0,0 1,0-1,0 0,0 1,0-1,0 1,0-1,0 1,0 0,-3 1,0 0,1 1,-1-1,1 1,0 0,0 0,-1 1,1-1,1 1,-1 0,0 0,1 0,-1 0,1 1,0-1,0 1,0 0,1 0,0 0,-1 0,1 0,0 1,1-1,-1 1,1-1,0 1,0-1,1 1,-1 0,1-1,0 1,0 0,1 0,-1-1,1 1,0 0,0-1,1 1,-1-1,1 0,0 1,0-1,0 0,1 0,0 0,-1 0,1-1,1 1,-1 0,45 20,-43-22,1 0,-1 0,0 0,0 1,0 0,0 0,0 0,0 0,-1 1,0 0,0 0,0 0,0 0,0 1,1 2,-4-2,-1-1,1 1,-1-1,0 1,0-1,-1 1,1 0,-1-1,0 1,0-1,-1 0,1 1,-1-1,0 0,-2 4,-10 37,13-26</inkml:trace>
  <inkml:trace contextRef="#ctx0" brushRef="#br0" timeOffset="1731.889">2315 141,'-20'9,"0"1,0 1,1 1,0 0,1 2,1 0,0 1,1 0,0 1,2 1,0 1,0 0,-9 19,21-35,1 0,-1 0,1 0,0 1,-1-1,1 0,0 1,1-1,-1 1,0-1,1 1,-1-1,1 1,0-1,0 1,0-1,0 1,0-1,1 1,-1-1,1 1,-1-1,1 1,0-1,0 1,0-1,1 0,-1 0,0 1,1-1,-1 0,1 0,0-1,0 1,0 0,0-1,0 1,0-1,0 1,0-1,1 0,-1 0,0 0,1 0,-1 0,1-1,-1 1,1-1,2 1,10-4,0 0,0-1,0 0,-1-1,1-1,-1 0,0-1,-1-1,1 0,-2-1,1 0,-1-1,-1 0,0-1,0 0,-1-1,8-11,3 1,86-83,-107 105,1-1,-1 1,1-1,-1 1,0 0,1-1,-1 1,1-1,-1 1,1 0,-1 0,1-1,0 1,-1 0,1 0,-1 0,1-1,-1 1,1 0,0 0,-1 0,1 0,-1 0,1 0,0 0,-1 0,1 1,-1-1,1 0,-1 0,1 0,0 1,-1-1,1 0,-1 0,1 1,-1-1,1 1,-1-1,0 0,1 1,-1-1,1 1,-1-1,0 1,0-1,1 1,-1-1,0 1,0-1,1 1,-1 0,0-1,0 1,0-1,0 1,0 0,0-1,0 1,0-1,0 1,0 0,0-1,0 1,-1 0,-7 46,7-42,-63 241,0 83,12-192,51-135,0-1,0 0,0 1,-1-1,1 0,0 1,-1-1,1 0,-1 0,1 0,-1 0,0 0,1-1,-1 1,0 0,1-1,-1 1,0-1,0 0,0 0,0 0,1 1,-1-2,0 1,0 0,0 0,1 0,-1-1,0 1,0-1,1 0,-1 1,0-1,1 0,-1 0,1 0,-1 0,1 0,-1 0,1-1,0 1,-1 0,1-1,0 1,0-1,0 1,0-1,1 0,-1 1,0-1,1 0,-1 1,1-1,-1 0,1-1,-7-19</inkml:trace>
  <inkml:trace contextRef="#ctx0" brushRef="#br0" timeOffset="2320.506">2710 1,'-16'40,"2"2,2 0,1 0,2 1,0 24,8-64,0-1,0 1,0 0,1 0,-1 0,1 0,0 0,0 0,0 0,0 0,0 0,1-1,-1 1,1 0,0 0,-1 0,2 0,-1-1,0 1,0 0,1-1,-1 1,1-1,0 0,0 1,0-1,0 0,0 0,1 0,-1-1,0 1,1 0,0-1,-1 0,1 1,0-1,-1 0,1 0,0-1,0 1,0-1,0 1,0-1,0 0,2 0,9-6,0 0,0-1,0-1,-1 0,0-1,-1 0,0-1,0 0,-1-1,0 0,-1-1,-1 0,0-1,7-12,44-49,-12 23,-46 52,-1-1,0 0,1 0,-1 1,0-1,0 1,1-1,-1 1,0 0,0-1,0 1,0 0,0 0,0 0,0 0,0 0,0 0,0 0,0 0,-1 0,1 0,0 0,-1 1,1-1,-1 0,1 0,-1 1,0-1,0 0,1 1,-1-1,0 0,0 1,0-1,0 0,0 1,-1-1,1 0,0 1,-1-1,1 0,-1 1,1 0,25 215,-13-53,-9-135,-1 1,-2 0,-1 0,-1-1,-1 1,-2 0,-1-1,-2 0,0-1,-3 2,8-20,-1 1,0-1,0 0,-1 0,0-1,-1 0,0 0,-1 0,1 0,-2-1,1 0,-1-1,0 0,-1 0,0-1,0 0,0 0,-1-1,0 0,0-1,0 0,-8 2,15-6,0 0,0 0,0 0,0 0,1-1,-1 1,0-1,0 0,1 0,-1 0,0 0,1 0,-1-1,1 1,-1-1,1 1,0-1,0 0,0 0,0 0,0 0,0-1,0 1,1 0,-1-1,1 1,-1-1,1 1,0-1,0 0,0 0,1 1,-1-1,1 0,-1 0,1 0,11-105,9 68,1 0,2 1,1 2,2 0,25-26,-34 41,26-28,-5 7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1:41.1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1207,'34'-9,"25"-4,12 1,-1-3,-8 1,-4-1,-8 2,-7 2,-7-1,-4 1,-3 3,-6-2,-3 0,1 3,-4-4,-4 2</inkml:trace>
  <inkml:trace contextRef="#ctx0" brushRef="#br0" timeOffset="251.191">282 840,'9'43,"9"34,1 8,-3-5,0-12,-1-12,-5-12,2-7,-2-6,2-3,0-7</inkml:trace>
  <inkml:trace contextRef="#ctx0" brushRef="#br0" timeOffset="737.665">762 1518,'34'-115,"4"3,6 1,39-68,-78 168,0-1,1 1,0 0,1 0,0 1,1 0,0 0,0 1,1 0,1 0,-1 1,1 0,5-2,-14 10,1-1,-1 1,1-1,-1 1,1 0,-1-1,1 1,0 0,-1 0,1 0,-1 0,1 1,-1-1,1 0,0 1,-1-1,1 1,-1-1,0 1,1 0,-1-1,1 1,-1 0,0 0,0 0,1 0,-1 0,0 0,0 1,0-1,0 0,0 1,-1-1,1 0,0 1,-1-1,1 1,-1-1,1 1,-1-1,0 1,1 0,-1 0,7 76,-7-74,-2 38,0-33,1 0,1 1,-1-1,1 0,1 0,0 1,0-1,1 0,0 0,0 0,1 0,0-1,2 2,-4-8,1 0,-1 0,1 0,0-1,0 1,0-1,0 1,0-1,0 0,0 0,1 0,-1 0,0 0,1 0,-1-1,0 1,1-1,-1 1,1-1,-1 0,1 0,-1 0,1-1,-1 1,1 0,-1-1,0 0,1 1,-1-1,0 0,1 0,1-2,70-44,10-55,-48 51,-18 27,1 1,1 0,1 2,1 1,0 0,11-5,-32 24,0-1,1 1,-1 0,0 0,1 0,-1 0,1 0,-1 1,1-1,-1 0,1 1,0-1,-1 1,1 0,0-1,-1 1,1 0,0 0,0 0,-1 0,1 0,0 1,-1-1,1 1,0-1,-1 1,1-1,0 1,-1 0,1 0,-1-1,0 1,1 0,-1 0,0 1,1-1,-1 0,0 0,0 1,0-1,0 1,0-1,0 1,-1-1,1 1,0-1,-1 1,1 0,-1-1,1 1,-1 0,0-1,0 1,0 0,0-1,0 2,3 107,-5-98,1 0,0 1,1-1,0 0,1 0,0 0,1 0,0 0,1 0,0 0,1-1,0 1,1-1,0 0,1-1,0 1,1-1,0 0,0 0,7 5,-1-5</inkml:trace>
  <inkml:trace contextRef="#ctx0" brushRef="#br0" timeOffset="1153.176">2060 840,'-27'355,"42"-277,-4-108,37-270,-40 254,-1-11,3 0,2 1,3 0,2 2,2 0,22-41,-41 93,1 0,-1 0,1 0,0 0,-1 0,1 0,0 1,0-1,0 0,1 0,-1 1,0-1,0 1,1-1,-1 1,1 0,0-1,-1 1,1 0,0 0,-1 0,1 0,0 1,0-1,0 0,0 1,0-1,0 1,0 0,0 0,0-1,0 1,0 1,0-1,0 0,0 0,0 1,0-1,0 1,0 0,0-1,-1 1,1 0,0 0,0 0,-1 0,1 1,0-1,-1 0,0 1,1-1,-1 1,0-1,1 1,-1 0,0-1,0 3,37 153,-20-110,-10-29</inkml:trace>
  <inkml:trace contextRef="#ctx0" brushRef="#br0" timeOffset="1716.756">2709 784,'-17'10,"0"1,1 1,1 1,-1 0,2 1,0 1,1 0,0 1,-9 15,15-20,1 0,0 1,0-1,1 1,1 0,0 0,0 0,2 1,-1-1,1 1,1 0,1 0,-1-1,2 1,0 0,0 0,2-1,-1 1,1-1,1 0,0 0,1 0,3 5,-4-12,-1 0,1 0,0-1,0 0,1 0,-1 0,1 0,0-1,0 1,0-1,0-1,1 1,-1-1,1 0,0 0,-1 0,1-1,0 0,0 0,0 0,0-1,0 0,0 0,0-1,0 0,0 0,0 0,1-1,6-1,-1-1,1 0,-2-1,1 0,0-1,-1 0,0-1,0 0,-1-1,0 0,0-1,7-8,-12 10,0 0,-1 0,1 0,-1-1,-1 1,0-1,0 0,0 0,-1 0,0 0,-1 0,0-1,1-7,-2 12,0 0,0 0,0 0,0 0,-1 0,1 0,-1 0,0 0,0 0,-1 0,1 0,-1 1,0-1,0 1,0-1,0 1,-1 0,1-1,-1 1,0 1,0-1,0 0,0 1,0-1,-1 1,1 0,-1 0,0 0,0 1,0-1,0 0,-1 1,1 0,0-1,-1 2,1-1,0 0,-1 1,1 0,-1 0,1 1,-1-1,1 1,-1 0,1 0,0 0,0 0,-1 1,-2 2,7-4,0 1,1 0,-1 0,0 0,1 0,-1 0,1 0,-1 0,1-1,-1 1,1 0,-1 0,1-1,0 1,0 0,-1-1,1 1,0 0,0-1,0 0,0 1,-1-1,1 1,0-1,0 0,0 0,0 1,0-1,0 0,0 0,0 0,0 0,0 0,0 0,1-1,13 2,0 0,0-2,1 0,-1-1,0 0,0-1,-1-1,1 0,11-6,73-15,-75 22</inkml:trace>
  <inkml:trace contextRef="#ctx0" brushRef="#br0" timeOffset="1969.255">3414 784,'-24'38,"-22"32,-8 14,0-3,4-10,7-13,10-10,6-10,7-6,3-9,4-2,-1-2,-2 2,1-3</inkml:trace>
  <inkml:trace contextRef="#ctx0" brushRef="#br0" timeOffset="2425.343">3358 1235,'-114'352,"91"-310,29-62,1 1,1 0,0 1,2-1,0 2,1 0,1 0,3-3,3-5,17-21,1 3,2 0,2 3,2 1,26-17,-60 48,0 1,1 1,-1-1,2 1,-1 1,0 0,1 0,0 1,0 0,1 1,-1 0,0 0,1 1,0 1,0 0,-1 0,1 1,0 0,0 1,5 1,-10 2,-1 1,0-1,0 1,-1 0,1 0,-1 1,0-1,-1 1,1 0,-1 0,0 0,-1 1,1-1,-1 1,0-1,-1 1,0 0,0-1,0 1,-1 5,-1 0,0 0,0 0,-2 0,1-1,-1 1,-1-1,0 0,-1 0,0 0,0 0,-1-1,-1 0,-5 7,9-14,-1 0,1 0,0-1,-1 1,0-1,1 0,-1 0,0 0,0 0,0 0,0-1,-1 0,1 0,0 0,-1-1,1 1,0-1,-1 0,1 0,0-1,-1 1,1-1,0 0,-1 0,1 0,0-1,0 1,0-1,0 0,0 0,1-1,-1 1,1-1,-1 0,1 1,0-2,0 1,0 0,1-1,-1 1,1-1,-1 0,1 1,1-1,-1 0,-1-3,-10-18</inkml:trace>
  <inkml:trace contextRef="#ctx0" brushRef="#br0" timeOffset="3268.12">2540 78,'303'-72,"-297"71,-1-1,1 1,0 1,0-1,0 1,-1 0,1 0,0 1,0-1,0 2,-1-1,1 0,0 1,-1 0,0 0,1 1,2 2,-7-3,0 0,-1 0,1 0,-1 1,1-1,-1 0,0 1,0-1,0 0,0 1,-1-1,1 0,-1 1,1-1,-1 0,0 0,0 0,1 1,-2-1,1 0,0 0,0-1,-1 1,1 0,-1 0,1 0,-1-1,0 1,0-1,0 0,0 1,0-1,0 0,0 0,-4 4,-24 21,24-23,1 0,-1 0,1 1,0-1,0 1,0 1,1-1,0 1,-1-1,1 1,1 1,-1-1,1 0,0 1,0 0,1-1,-1 1,1 0,1 0,-1 1,1-1,0 0,0 0,1 1,0-1,0 0,1 1,2-3,1 0,0 0,0 0,0 0,1-1,-1 0,1 0,0 0,0 0,0-1,0 0,0 0,1 0,-1-1,0 1,1-1,-1-1,1 1,0-1,-1 0,1 0,-1-1,1 1,-1-1,3-1,7 2,244-29,-229 26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1:38.4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650 508,'1'467,"26"-223,-9-163,-14-79,0-7</inkml:trace>
  <inkml:trace contextRef="#ctx0" brushRef="#br0" timeOffset="300.275">0 650,'578'-168,"-495"144,366-88,-447 111,0 0,1 0,-1 0,0 1,0-1,1 1,-1 0,0-1,1 1,-1 0,0 0,1 0,-1 1,0-1,0 1,1-1,-1 1,0 0,0 0,0-1,0 2,1-1,-2 0,1 0,0 1,0-1,0 1,-1-1,1 1,0 0,-1 0,0 0,1 0,-3 9</inkml:trace>
  <inkml:trace contextRef="#ctx0" brushRef="#br0" timeOffset="548.89">254 1327,'43'-10,"29"-7,12-7,-4-3,-6 3,-10 0,-7 5,-8 0,-8 4,-6 4,1-1,-1 3,-2 1,-6 3</inkml:trace>
  <inkml:trace contextRef="#ctx0" brushRef="#br0" timeOffset="2104.637">142 197,'14'-9,"20"-4,13-4,8 1,4 3,3-1,4 2,1 3,3-2,0 1,-3 2,2-2,-2 1,-2-4,-2 1,-3 3,-7 2,-12 3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1:45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1 670,'143'-31,"-1"-6,25-15,33-9,-136 33,-85 23,7 10</inkml:trace>
  <inkml:trace contextRef="#ctx0" brushRef="#br0" timeOffset="248.291">141 896,'44'0,"37"-9,16-9,0-1,-7-1,-9-3,-13-3,-9 5,-4-1,-8 5,-1-1,-10 4</inkml:trace>
  <inkml:trace contextRef="#ctx0" brushRef="#br0" timeOffset="496.489">1666 247,'-5'43,"-1"43,0 17,1 0,2-12,0-18,2-15,1-14,5-9,1-5,0-4,-5-6,-4-6</inkml:trace>
  <inkml:trace contextRef="#ctx0" brushRef="#br0" timeOffset="648.668">1101 247,'44'-14,"32"-10,14-6,6 3,-4 1,-8 4,-4 2,-6 4,-6 0,-5 3,-3 3,-8 4,-7-2,-7 0,-5 2,-8 6,-8 3</inkml:trace>
  <inkml:trace contextRef="#ctx0" brushRef="#br0" timeOffset="862.651">1186 981,'67'-5,"32"-6,9-7,-5-4,-10 1,-11 0,-10-2,-8 3,-5 1,-8 3,-3-1,-4 3,-1 4,-3 3,-2-1,-9 0</inkml:trace>
  <inkml:trace contextRef="#ctx0" brushRef="#br0" timeOffset="1316.218">2427 755,'-28'402,"17"-340,9-97,13 4,2 0,0 1,2 0,2 1,0 1,2 1,1 0,1 1,1 2,1 0,2 1,-1-3,1 1,1 1,1 1,1 2,2 1,-1 1,2 1,1 2,0 1,1 1,3 1,-33 12,-1-1,1 1,-1 0,1 0,0 0,0 1,-1-1,1 0,0 1,0 0,0 0,-1 0,1 0,0 0,0 0,0 1,-1-1,1 1,0 0,0 0,-1 0,1 0,-1 1,1-1,-1 0,0 1,1 0,-1 0,0 0,0 0,0 0,0 0,-1 0,1 0,0 1,-1-1,0 1,1-1,-1 1,0 0,-1-1,1 1,0 0,-1 0,-1 11,-1-1,0 1,-1-1,-1 0,0 0,-1 0,0 0,-1-1,0 0,-1 0,-1 0,0-1,0 0,-9 8,7-8,1 0,-1 0,-1-1,1-1,-2 0,1 0,-1-1,-1-1,0 0,1-1,-2 0,1-1,-10 2,0-6,4-5</inkml:trace>
  <inkml:trace contextRef="#ctx0" brushRef="#br0" timeOffset="4833.985">2823 981,'-5'0,"-6"0,-6 0,-6 0,3-5,-2-2,-1 1,-1 1,-2-3,-1-1,-1-3,4 1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1:58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0 999,'9'16,"1"0,0-1,1-1,1 0,0 0,1-1,0-1,1 0,0-1,1 0,9 4,-10-8,0-1,0 0,1 0,0-2,0 0,0-1,1 0,-1-1,1-1,0-1,-1 0,1-1,-1 0,1-1,-1-1,1-1,-1 0,-1-1,1 0,-1-1,7-4,21-12,0-2,-1-2,-2-1,-1-3,-1 0,12-16,68-71,-6-4,57-84,152-272,-290 443,-30 34,1-1,-1 1,1 0,0-1,-1 1,1 0,0 0,-1-1,1 1,0 0,-1 0,1 0,0 0,-1 0,1 0,0 0,0 0,-1 0,1 0,0 0,-1 1,1-1,0 0,-1 0,1 1,0-1,-1 0,1 1,-1-1,1 1,-1-1,1 1,-1-1,1 1,-1-1,1 1,-1-1,0 1,1 0,-1-1,0 1,1 0,-1-1,0 1,0 0,0-1,0 1,1 0,-1-1,0 1,0 0,0 0,-1-1,1 1,0 0,0-1,0 1,3 31,-2-1,-1 0,-1 0,-2 1,-1-1,-2-1,-4 16,10-45,-52 245,-28 59,62-252,-2-1,-2-1,-3-1,-2-1,-1-1,-3-2,-2-1,-6 4,31-39,-1 0,0 0,0-1,-1-1,0 1,0-2,-1 1,0-1,0-1,0 0,-1-1,0 0,0 0,-1-1,1-1,-1 0,0-1,0-1,0 0,0 0,0-1,1-1,-1 0,0-1,-8-2,10-1,0-1,0 0,0-1,1 0,0 0,0-1,1-1,0 1,1-1,0-1,0 0,1 0,0 0,1-1,0 0,1 0,0-1,1 0,0 1,1-1,0-1,1 1,0 0,1-5,-3-12</inkml:trace>
  <inkml:trace contextRef="#ctx0" brushRef="#br0" timeOffset="446.787">1948 858,'-17'14,"0"1,1 0,0 1,2 1,0 0,1 1,0 0,2 1,0 0,1 1,1 1,1-1,0 4,7-18,1 1,0 0,0 0,0 0,1-1,0 1,1 0,-1-1,1 1,1-1,-1 1,1-1,0 0,0 0,1 0,0-1,0 1,0-1,0 0,1 0,0 0,0-1,1 1,-1-1,1-1,0 1,0-1,0 0,0 0,0-1,1 0,-1 0,1 0,0-1,0 0,-1 0,1-1,0 0,0 0,0 0,-1-1,1 0,2-1,3 0,1-1,-1 0,1 0,-1-1,0-1,-1 0,1-1,-1 0,0-1,0 0,-1 0,0-1,3-4,-8 8,0-1,-1 0,0 1,0-1,0-1,-1 1,0 0,0-1,0 0,0 0,-1 1,0-2,0 1,-1 0,0 0,0 0,0-1,-1 1,0 0,0-1,-1 1,1 0,-1-1,-1 1,1 0,-1 0,-2-4,-2-1,-1 0,-1 1,1 0,-2 1,1-1,-1 2,-1-1,0 1,0 0,0 1,-1 1,0-1,-1 2,1 0,-9-3,-5-3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2:00.1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1,'10'295,"-9"-245,-2 0,-2 0,-3 0,-1-1,-3 0,-14 39,20-74,0-1,1 1,1-1,0 1,0 0,2 0,-1 0,2 0,0 0,2 9,9-11,-6-17</inkml:trace>
  <inkml:trace contextRef="#ctx0" brushRef="#br0" timeOffset="395.322">1 58,'36'-9,"0"1,1 2,0 2,0 2,36 1,-44 1,264 0,-89-26,-53 24,-127 2</inkml:trace>
  <inkml:trace contextRef="#ctx0" brushRef="#br0" timeOffset="877.385">1271 339,'38'-9,"28"-4,6 1,-3 2,-9 3,-10 2,-9 3,-6 1,-4 1,-3 1,-6-1</inkml:trace>
  <inkml:trace contextRef="#ctx0" brushRef="#br0" timeOffset="1132.964">1328 538,'38'0,"32"-5,9-2,-4 1,-11 1,-15-3,-11-1,-13 2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2:02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283 138,'-5'24,"-1"23,0 7,1 0,1-5,2-5,1-6,5-4,3-4,-1-1,-1-2,4-5,0-1,-2-5</inkml:trace>
  <inkml:trace contextRef="#ctx0" brushRef="#br0" timeOffset="250.848">1 675,'38'-5,"37"-1,11-1,-1 2,-9 2,-8 1,-11 0,-10 2,-9 0,-10 5,-5 2,-3-1,-3-1</inkml:trace>
  <inkml:trace contextRef="#ctx0" brushRef="#br0" timeOffset="649.977">114 900,'42'-6,"-16"2,1 0,-1 1,1 2,0 1,0 1,0 1,19 5,-44-7,0 0,0 0,0 0,1 0,-1 1,0-1,0 1,0-1,0 1,0 0,-1 0,1 0,0 0,0 0,0 0,-1 0,1 1,-1-1,1 1,-1-1,1 1,-1-1,0 1,0 0,0 0,0 0,0-1,0 1,0 0,-1 0,1 0,-1 0,1 0,-1 0,0 1,0-1,0 0,0 0,0 0,-1 0,1 0,0 0,-1 0,1 0,-1 0,0 0,0 0,0 0,0 0,0-1,-1 2,-17 17,-1 0,0-2,-2 0,0-1,-1-2,0 0,-17 7,-107 77,145-98,0 0,0 1,0-1,0 1,0-1,1 1,-1 0,0 0,1 0,-1 0,1 0,0 0,0 0,0 0,0 0,0 1,0-1,0 0,1 1,-1-1,1 1,0-1,-1 0,1 1,1-1,-1 1,0-1,0 1,1-1,-1 0,1 1,0-1,0 0,0 1,0-1,0 0,0 0,1 0,-1 0,1 0,0 0,-1 0,1-1,0 1,0-1,0 1,0-1,0 1,0-1,0 0,1 0,-1 0,0-1,3 2,18 2,0 0,1-1,0-1,-1-2,1 0,0-2,11-2,-28 4,173-32,-62-27,-102 48</inkml:trace>
  <inkml:trace contextRef="#ctx0" brushRef="#br0" timeOffset="979.282">1412 421,'-15'34,"-4"20,1 6,-1-2,2-2,4-5,0-7,2-6,2 0,-1-1,1-3,1-2,3-1,1-2,3-1,0 0,6-5,2-6</inkml:trace>
  <inkml:trace contextRef="#ctx0" brushRef="#br0" timeOffset="1248.858">904 365,'453'-12,"-29"-23,-340 30,-69 21,-16-5</inkml:trace>
  <inkml:trace contextRef="#ctx0" brushRef="#br0" timeOffset="1513.625">763 1239,'48'-5,"45"-6,15-1,0-4,-9 1,-12 4,-11 3,-14-2,-7 0,-9 3,-8 2,-4 2,-4 2,-3 0,-5 1</inkml:trace>
  <inkml:trace contextRef="#ctx0" brushRef="#br0" timeOffset="1901.958">904 25,'43'0,"34"0,13 0,1 0,-6 0,-7 0,-12 0,-9 0,-3 0,-6 0,-7-4,-6-3,-3 1,-3 2,-6 0</inkml:trace>
  <inkml:trace contextRef="#ctx0" brushRef="#br0" timeOffset="2533.725">1892 1013,'-33'298,"32"-294,1-1,-1 0,1 0,0 0,-1 0,0 0,0 0,0 0,0 0,0 0,-1-1,1 1,-1 0,1-1,-1 1,0-1,0 0,0 1,-1-1,1 0,-1 0,2-3,0 1,0-1,0 0,0 0,0 0,0 0,1 0,-1 0,0 0,0 0,1-1,-1 1,1 0,-1 0,1 0,0-1,0 1,-1 0,1 0,0-1,0 1,0 0,0-1,0 1,1 0,-1 0,0-1,0 1,1 0,-1 0,1-1,-1 1,1 0,6-17,1 0,0 1,2 1,0-1,0 2,2-1,0 1,0 1,2 0,-1 1,13-8,-26 20,183-149,-170 139,1 1,0 1,0 0,1 1,0 1,1 0,-1 1,1 1,0 0,1 1,-1 1,1 1,14-1,-29 3,1 0,-1 0,1 1,-1-1,1 1,-1 0,0-1,1 1,-1 0,0 1,0-1,0 0,0 1,0-1,0 1,0-1,0 1,0 0,-1 0,1 0,-1 0,1 0,-1 0,0 0,0 0,0 1,0-1,0 0,-1 1,1-1,-1 1,1-1,-1 1,0-1,0 0,0 1,0-1,0 1,-1 1,0 4,0-1,-1 1,1 0,-2 0,1 0,-1-1,0 0,0 1,-1-1,0 0,-5 6,-2-1,0-1,0 0,-1-1,-1 0,0-1,0 0,0-1,-1-1,0 0,-1-1,0 0,0-1,-8 1,18-5,0-1,0 1,-1-1,1 0,-1 0,1 0,0-1,0 0,-1 0,1 0,0-1,0 1,0-1,0-1,0 1,1-1,-1 0,1 0,-1 0,0-1,-13-14</inkml:trace>
  <inkml:trace contextRef="#ctx0" brushRef="#br0" timeOffset="3615.348">2653 1042,'288'-123,"-261"113,0-1,-1-1,-1-2,0 0,-1-1,-1-2,0 0,-1-2,-1 0,-1-2,-1 0,0-1,-2-1,10-17,-13-43,-15 81,1 0,0 0,0 0,-1-1,0 1,1 0,-1 0,0 0,0 0,0 0,0 0,0 0,-1 0,1 1,0-1,-1 0,0 1,1-1,-1 1,0 0,0-1,1 1,-1 0,0 0,0 0,-1 0,1 1,0-1,0 0,0 1,0-1,-1 1,1 0,0 0,-2 0,-9 3,-1 1,1 1,0 0,0 0,0 1,1 1,0 0,0 1,1 0,0 1,0 0,1 1,0 0,1 0,0 1,-1 3,0-3,0 1,1 1,0 0,1 0,1 0,0 1,1 0,0 1,-3 14,8-24,-1 1,1-1,0 1,1-1,-1 1,1-1,0 1,1 0,-1-1,1 1,0-1,0 0,1 1,0-1,0 0,0 0,0 0,1 0,0 0,0 0,0-1,1 0,-1 1,1-1,0 0,0-1,1 1,-1-1,1 0,7 4,0 0,1-1,0-1,0 0,0-1,1 0,-1-1,1-1,0 0,0 0,0-2,-1 0,1 0,0-1,0-1,0 0,13-5,2-1,0-2,0-1,-1-1,-1-2,0 0,0-2,16-13,-28 16,0 0,0-1,-1-1,-1 0,-1 0,0-2,-1 1,0-1,-2-1,0-1,5-38,-13 56,-1 0,0 0,0 0,0-1,0 1,-1 0,1 0,0 0,0 0,-1 0,1 0,0 0,-1-1,0 1,1 0,-1 1,1-1,-1 0,0 0,0 0,1 0,-1 0,0 1,0-1,0 0,0 1,0-1,0 1,0-1,0 1,0-1,0 1,0 0,0-1,-1 1,1 0,0 0,0 0,0 0,0 0,0 0,-1 0,1 0,0 1,0-1,0 0,0 1,0-1,-1 1,-6 3,-1 1,1 0,0 1,1 0,-1 0,1 0,0 1,0 0,1 1,0 0,1 0,-1 0,2 0,-1 1,1 0,-3 7,5-10,0 1,1-1,0 0,0 1,0-1,0 1,1-1,0 1,1-1,0 1,0-1,0 1,0-1,1 0,0 0,1 0,-1 0,1 0,0 0,1 0,-1-1,1 0,0 0,1 0,-1 0,1-1,0 1,0-1,0 0,0-1,1 1,0-1,0 0,-1-1,2 1,-1-1,0 0,0-1,1 0,3 1,11 0,0 0,1-2,-1 0,0-2,0 0,1-1,-1-1,-1-1,1-1,-1-1,0-1,0 0,-1-1,0-2,-1 0,0-1,-1 0,0-1,-1-1,-1-1,11-13,-21 22,22-22,-2-1,-1-1,-2-2,18-32,-32 50,-5 10,-1 1,0 0,0 0,0-1,0 1,-1-1,1 0,-1 0,0 1,0-1,0 0,-1 0,1 0,-1 0,0 0,0 0,0 0,-1 0,1 0,-1 0,0 0,0 3,0 0,0 0,0 0,0 0,0 0,0 0,0 0,0 1,0-1,-1 0,1 1,0-1,0 1,-1-1,1 1,0 0,-1-1,1 1,-1 0,1 0,0 0,-1 0,1 0,0 0,-1 0,1 1,-1-1,1 0,0 1,0-1,-1 1,1 0,0-1,0 1,0 0,-1 0,1-1,0 1,-43 33,33-24,0 1,1 1,1-1,0 1,0 1,2 0,-1 0,2 1,-1 0,2 0,0 0,1 0,0 1,1 0,1 0,0 0,1 0,1 0,0 0,1 0,3 15,0-19,0 0,1 0,0 0,1-1,0 0,1 0,0 0,1-1,-1 0,2-1,-1 0,1 0,1-1,-1 0,1 0,0-1,1 0,-1-1,1 0,0-1,0 0,1-1,-1 0,1-1,0 0,0-1,-1 0,1-1,0-1,0 1,7-3,9-2,-4-1</inkml:trace>
  <inkml:trace contextRef="#ctx0" brushRef="#br0" timeOffset="4549.3">4431 195,'3'-5,"-1"0,1 0,0 1,0-1,1 1,-1 0,1 0,0 0,0 0,0 1,0-1,1 1,0 0,-1 0,1 1,0 0,0 0,0 0,1 0,-1 1,0 0,1 0,-1 0,3 0,4-2,0-1,0 2,1 0,-1 0,1 1,-1 1,1 0,-1 0,1 1,-1 1,1 0,-1 1,0 1,11 3,-21-4,-1-1,1 0,-1 0,0 1,1-1,-1 1,-1-1,1 1,0-1,-1 1,1-1,-1 1,1 0,-1-1,0 1,-1 0,1-1,0 1,-1 0,1-1,-1 1,0-1,0 1,0-1,0 1,0-1,0 0,-1 1,1-1,-1 0,0 0,1 0,-1 0,0 0,0-1,0 1,-1-1,1 1,-1 0,-6 8,-6 9,-35 50,49-67,0 0,0 0,1 0,-1 0,1 0,-1 0,1 0,-1 0,1 0,0 1,0-1,0 0,0 0,1 0,-1 0,0 0,1 0,0 0,-1 0,1 0,0 0,0 0,0 0,0 0,1 0,-1-1,0 1,1 0,-1-1,1 0,-1 1,1-1,0 0,0 1,0-1,16 7,0-2,0 0,0-1,0 0,1-2,0 0,0-1,0-1,0-1,0-1,0 0,0-2,-1 0,1-1,-1 0,0-2,0 0,10-6,-3 4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02:12.69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228 398,'0'-67,"-23"245,16 3,9 1,14 85,-8-87,-8 0,-7 0,-30 162,-10-86,-68 210,113-459,-1 2,0 1,0-1,1 1,0 0,1-1,0 1,1 0,-1 0,2 0,0 0,0-1,1 4,2-9,-1 0,1-1,0 0,0 0,1 0,-1 0,0 0,1-1,0 0,-1 0,1 0,0-1,0 0,0 0,0 0,0 0,1-1,-1 0,0 0,0 0,0 0,0-1,0 0,3-1,6 1,1315-4,-587-21,806 47,833 94,-2175-106,429 12,41-29,46-12,-553 11,150 3,-32 41,-179-13,-106-22,1 1,0-1,-1 0,1 0,0 0,-1-1,1 1,0-1,-1 1,1-1,-1 0,1 0,-1 0,1 0,-1 0,1-1,-1 1,0-1,0 1,0-1,0 0,0 0,0 0,0 0,-1 0,1 0,-1-1,0 1,1-1,-1 1,0-1,0 1,-1-1,1 1,0-1,12-97,-16-11,-5-1,-10-32,5 35,-31-323,13-275,33 280,4 358,3-1,2 2,4-1,3 2,17-40,2-42,-34 138,0 0,-1 0,-1 0,0 0,-1-1,0 1,0 0,-1-1,-1 1,0 0,0 0,-1 0,-1 0,1 1,-2-1,-1-1,3 9,0 0,0 1,-1-1,1 1,-1 0,1 0,-1 0,0 1,0 0,1-1,-1 1,0 0,0 1,-1-1,1 1,0 0,0 0,0 0,0 0,0 1,0 0,0-1,0 1,0 1,0-1,1 1,-1-1,-2 3,-22 3,-184 31,-398-37,-472-12,248-24,-1453-33,2079 67,-1591 31,135 93,1378-85,287-38,-1 0,1 1,-1-1,1 1,-1 0,0-1,1 1,-1-1,1 1,-1-1,0 1,0 0,1-1,-1 1,0 0,0-1,0 1,0 0,0 0,1-1,-1 1,-1 0,1-1,0 1,0 0,0-1,0 1,0 0,-1-1,1 1,0 0,-1-1,1 1,0 0,-1-1,1 1,-1-1,1 1,-1-1,1 1,-1-1,1 1,-1-1,1 0,-1 1,0-1,1 0,140 17,-139-16,1 1,0 0,-1 0,0 0,1-1,-1 1,0 0,0 1,0-1,0 0,0 0,0 0,-1 1,1-1,-1 0,0 1,1-1,-1 0,0 1,0-1,-1 0,1 1,0-1,-1 0,0 1,1-1,-1 0,0 0,0 0,0 0,0 0,-1 0,1 0,0 0,-1 0,0 0,1-1,-1 1,0 0,0-1,0 1,-9 16,-147 402,149-395,-7 11,1 1,2 1,2 0,2 1,1 0,2 0,1 1,3 0,1-1,1 1,7 35,-5-66,0 0,1 0,0 0,1 0,0-1,1 1,0-1,0 0,0 0,6 5,9 6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6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57 194,'-28'68,"22"-50,0 0,1 0,1 1,1-1,0 1,2 0,0 0,1 0,1 0,2 11,-2-26,0-1,1 1,-1-1,1 0,-1 0,1 0,0 0,0 0,1 0,-1-1,0 1,1 0,0-1,-1 0,1 0,0 0,0 0,0 0,1-1,-1 1,0-1,1 0,-1 0,0 0,1 0,-1-1,1 1,0-1,-1 0,1 0,-1 0,1-1,8 0,-1 0,0-1,-1-1,1 1,0-2,-1 0,1 0,-1 0,8-6,40-29,-1-2,-1-3,37-39,-93 81,1 1,0-1,0 1,0 0,0-1,0 1,0 0,0 0,0-1,0 1,0 0,1 0,-1 0,0 1,1-1,-1 0,1 0,-1 1,1-1,-1 1,1-1,-1 1,1-1,-1 1,1 0,0 0,-1 0,1 0,0 0,-1 0,1 1,-1-1,1 0,0 1,-1 0,1-1,-1 1,0 0,1-1,-1 1,1 0,-1 0,0 0,1 1,16 130,-17-127,-1-1,1 1,1-1,-1 0,1 1,-1-1,1 0,0 0,1 0,-1-1,1 1,0 0,0-1,0 0,0 1,0-1,1-1,-1 1,1 0,0-1,0 0,0 0,0 0,0 0,0-1,1 1,-1-1,1 0,-1 0,1-1,-1 0,1 1,-1-1,1-1,-1 1,1-1,-1 0,14-5,-1 0,0-2,-1 0,0-1,0-1,-1 0,0-1,-1 0,0-1,-1-1,0-1,-1 1,-1-2,0 0,-1 0,2-5,45-94,-49 89</inkml:trace>
  <inkml:trace contextRef="#ctx0" brushRef="#br0" timeOffset="300.984">1158 448,'38'-7,"0"-1,0-2,-1-2,-1-1,30-16,-53 23,2 1,0-1,-1-1,0 0,0-1,0-1,-1 0,0-1,-1-1,0 1,0-2,-1 0,-1 0,0-1,-1 0,0-1,-1 0,-1 0,0 0,-1-1,0 0,1-11,-5 23,-1 0,0 0,0-1,-1 1,1 0,-1-1,0 1,0 0,0-1,0 1,0 0,-1-1,0 1,1 0,-1-1,0 1,-1 0,1 0,0 0,-1 0,0 0,0 0,0 0,0 1,0-1,0 1,-1-1,1 1,-1 0,0 0,0 0,1 1,-1-1,0 0,-1 1,1 0,0 0,0 0,0 0,-1 0,1 1,0-1,-1 1,1 0,-2 0,-8 5,-1 0,1 1,1 0,-1 1,1 0,0 1,0 0,1 1,1 1,-1-1,1 2,1-1,-2 4,-2 0,0-1,2 1,0 1,0 0,2 1,-1 0,2 0,1 1,0 0,1 0,0 1,2 0,0 0,1 0,0 0,2 0,0 1,2-1,-1 0,2 2,1-11,-1-1,1 1,1 0,0-1,0 0,0 0,1 0,1 0,-1-1,1 0,0 0,1 0,-1-1,1 0,1 0,-1-1,1 0,0 0,0-1,0 0,1 0,0-1,-1 0,5 0,18 5,2-2,-1-1,0-1,1-2,0-2,7-1,-12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150 344,'38'-7,"0"-2,0-2,-1-1,0-2,-1-1,-1-2,6-5,-22 14,1-1,-2-1,1 0,-1-2,-1 0,0-1,0 0,-2-1,0-1,0-1,-1 0,-1-1,-1 0,-1-1,3-6,-14 25,-1-1,1 0,-1 0,1 0,-1 0,1 0,-1 0,1 0,0 0,-1 0,1 0,-1 0,1 0,-1 0,1 0,-1 0,1 0,-1 0,1 0,0-1,-1 1,1 0,-1 0,1-1,0 1,-1 0,1 0,-1-1,1 1,0-1,0 1,-1 0,1-1,0 1,0 0,-1-1,1 1,0-1,0 1,0-1,0 1,0-1,-1 1,1-1,0 1,0-1,0 1,0 0,0-1,1 1,-1-1,0 0,-10 17,1 1,1 0,1 0,0 0,1 1,1 0,-2 13,3-13,-21 100,5 0,-1 83,10-77,-6-1,-17 55,30-163,-1 16,-1 0,-1-1,-2 0,-2-1,0 0,-2 0,-1-1,-1-1,-2-1,0 0,-2-1,0 0,-4 0,14-16,0 0,-1-1,0 0,0-1,-1 0,0 0,0-1,-1-1,0 0,0 0,0-1,0-1,-1 0,1-1,-1 0,0-1,0 0,1-1,-10-1,18 0,1 0,-1-1,0 1,1-1,-1 0,1 0,0 0,-1 0,1-1,0 1,0-1,1 0,-1 0,0 0,1 0,0 0,0 0,0-1,0 1,0-1,1 1,-1-1,1 0,0 0,0 0,1 1,-1-1,1 0,0 0,0 0,0 0,0 0,1-1,1-11,0 0,1 1,0-1,1 1,1 0,1 0,5-11,19-21,1 2,3 1,1 2,2 1,2 2,1 2,2 1,2 3,1 1,1 2,2 2,19-6,-8 6,-36 21</inkml:trace>
  <inkml:trace contextRef="#ctx0" brushRef="#br0" timeOffset="618.481">1165 627,'-48'43,"2"3,1 2,3 2,2 2,-3 8,3 27,39-85,1 0,-1 0,1 0,-1 0,1 0,-1 0,1 0,0 1,0-1,0 0,1 0,-1 0,0 0,1 0,-1 0,1 0,0 0,0 0,0 0,0 0,0 0,0 0,0 0,0-1,1 1,-1 0,1-1,-1 0,1 1,0-1,-1 0,1 0,0 1,0-1,0-1,0 1,0 0,0 0,0-1,0 1,1-1,6-1,1 0,-1 0,0-1,1-1,-1 1,0-1,0-1,-1 0,1 0,-1-1,0 0,0 0,0-1,-1 0,0 0,5-6,1 2,37-34,-2-2,-3-2,-2-2,16-26,-24 32,-34 44,-1 1,0-1,0 0,0 1,1-1,-1 0,0 1,1-1,-1 0,0 1,0-1,1 0,-1 1,1-1,-1 0,0 0,1 0,-1 1,1-1,-1 0,0 0,1 0,-1 0,1 0,-1 0,1 0,-1 0,0 0,1 0,-1 0,1 0,-1 0,1 0,-1 0,0 0,1-1,-1 1,1 0,-1 0,0 0,1-1,-1 1,0 0,1 0,-1-1,0 1,1 0,-1-1,0 1,0-1,1 1,-1 0,0-1,0 1,0-1,0 1,1 0,-1-1,0 1,0-1,0 1,0-1,0 1,0 0,0-1,0 1,0-1,0 1,-6 33,3-29,1 0,0 0,0 1,0-1,0 1,1-1,-1 1,1 0,0-1,1 1,-1 0,1 0,0 0,0-1,1 1,-1 0,1 0,0-1,0 1,1 0,-1-1,1 1,0-1,0 0,1 1,-1-1,1 0,0-1,0 1,0 0,1-1,-1 0,1 1,0-1,-1-1,5 3,4-3,-1 0,1-1,0 0,0-1,-1 0,1-1,0 0,0-1,-1 0,1-1,-1 0,0-1,0 0,0-1,-1 0,8-6,8-5,0 0,-2-2,0-1,-1-1,19-23,-23 21,-1-1,-2-1,0-1,-1 0,-2-1,10-25,-7-32,-18 82,0 0,0 0,0 0,0 0,0 0,0 0,0 0,-1 1,1-1,0 1,0 0,-1 0,1 0,0 0,0 0,-1 0,1 0,0 1,0-1,-1 1,1-1,0 1,0 0,0 0,0 0,0 0,0 1,0-1,0 0,1 1,-1-1,0 1,1 0,0-1,-2 3,2-4,-12 10,1 0,-1 1,2 0,-1 1,2 0,-1 1,2 0,0 1,0 0,2 0,-1 1,-4 14,11-26,0-1,1 1,-1 0,0 0,1 0,0 0,0 0,0 0,0-1,0 1,0 0,1 0,-1 0,1 0,0 0,0-1,0 1,0 0,1-1,-1 1,1-1,-1 1,1-1,0 0,0 0,0 1,0-1,0-1,0 1,1 0,-1 0,1-1,93 30,-65-24,-20-4,-5-4,1 2,0-1,0 1,-1 0,1 0,-1 1,1 0,-1 0,0 1,1 0,-1 0,0 0,-1 0,1 1,-1 0,1 1,-1-1,-1 1,1 0,-1 0,1 0,-1 1,-1-1,1 1,-1 0,0 0,-1 0,1 1,-1-1,0 0,-1 1,1 1,-5 19,-3-2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1 870,'22'11,"1"-2,1 0,-1-2,1 0,0-2,1-1,-1 0,1-2,0-1,0-1,-1-1,1-1,0-1,-1-1,0-2,0 0,0-2,-1 0,0-1,0-2,-1 0,6-6,33-27,-1-2,-3-3,-2-3,-3-2,-2-2,-2-2,-3-3,27-47,-1 9,67-95,-118 172,-20 23,0-1,-1 0,1 1,0-1,0 0,0 1,0-1,0 0,-1 1,1-1,0 0,0 1,0-1,0 1,0-1,0 0,0 1,0-1,0 0,0 1,0-1,1 1,-1-1,0 0,0 1,0-1,0 0,1 1,-1-1,0 0,0 0,0 1,1-1,-1 0,0 1,1-1,-1 0,0 0,0 0,1 1,-1-1,0 0,1 0,-1 0,1 0,-1 0,0 0,1 0,-1 0,0 0,1 1,-1-2,1 1,-1 0,0 0,1 0,-1 0,0 0,1 0,-1 0,0 0,1 0,-1-1,0 1,1 0,-1 0,0-1,1 1,-1 0,0 0,-4 30,-1 1,-1-1,-2 0,-1-1,-3 7,4-13,-222 594,160-483,66-128,-1-1,1 1,-1-1,0 0,-1 0,1-1,-1 1,1-1,-2 0,1-1,0 0,0 0,-1 0,0-1,0 1,1-2,-1 1,0-1,-6 1,9-3,0 1,-1-1,1 0,0 0,0 0,0 0,0-1,0 0,0 0,0 0,1 0,-1 0,0-1,1 0,0 1,-3-4,-14-13</inkml:trace>
  <inkml:trace contextRef="#ctx0" brushRef="#br0" timeOffset="336.78">1496 616,'-11'26,"0"1,1 0,2 0,1 1,1 0,1 0,2 1,0 6,2-30,0-1,0 1,1-1,-1 1,1-1,0 1,0-1,1 1,-1-1,1 0,0 1,0-1,1 0,-1 1,1-1,0 0,0 0,0 0,1 0,0-1,-1 1,1-1,0 1,0-1,1 0,-1 0,1-1,0 1,-1-1,1 0,0 1,0-2,9 0,0-1,0-1,0 0,0-1,0 0,-1-1,1 0,-1-1,0 0,0-1,0-1,-1 0,1 0,-1-1,-1-1,0 0,0 0,0-1,-1 0,0-1,-1 1,0-2,-1 2,0-1,-1 0,0 0,-1-1,0 0,0 0,-1 0,-1 0,0-1,0 1,-1-1,-1 0,0 0,-1-7,0 12,0 0,0 0,-1 0,-1 0,1 0,-1 0,0 1,0-1,-1 1,0-1,0 1,-1 0,1 0,-1 0,-1 1,1-1,-1 1,0 0,0 0,0 1,-1 0,0 0,1 0,-2 0,-1 0,-56-15,34 15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2:06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87 146,'0'-1,"-1"1,1 0,0-1,-1 1,1 0,-1-1,1 1,-1 0,1 0,-1-1,1 1,-1 0,0 0,1 0,-1 0,1 0,-1 0,1 0,-1 0,0 0,1 0,-1 0,1 0,-1 0,1 0,-1 0,1 0,-1 1,0-1,1 0,-1 1,1-1,0 0,-1 1,1-1,-1 0,1 1,-1-1,1 1,0-1,-1 1,1-1,0 1,0-1,-1 1,1-1,0 1,0-1,0 1,0-1,0 1,-1-1,1 1,0 0,0-1,0 1,1-1,-1 1,0-1,0 1,-6 39,6-39,-11 349,-25-47,25-144,39-233,7 2,-24 53</inkml:trace>
  <inkml:trace contextRef="#ctx0" brushRef="#br0" timeOffset="597.632">369 258,'-208'252,"128"-171,79-80,1 1,0-1,0 1,0-1,0 1,0-1,1 1,-1-1,0 0,1 1,-1-1,1 1,-1-1,1 0,-1 1,1-1,0 0,0 1,0-1,0 0,0 0,0 0,0 0,0 0,0 0,1 0,-1-1,0 1,0 0,1-1,-1 1,1 0,-1-1,0 0,1 1,-1-1,1 0,-1 0,1 0,-1 0,1 0,-1 0,1 0,-1 0,1-1,0 0,10 4,-4-2,0 1,0 1,0-1,-1 1,1 0,-1 1,1 0,-1 0,-1 0,1 1,0 0,-1 1,0-1,-1 1,1 0,-1 1,0-1,-1 1,1 0,-1 0,0 2,45 148,-32-137,-8-18</inkml:trace>
  <inkml:trace contextRef="#ctx0" brushRef="#br0" timeOffset="801.296">623 681,'-10'34,"2"10,3-6,6-14,3-17,1-9</inkml:trace>
  <inkml:trace contextRef="#ctx0" brushRef="#br0" timeOffset="964.663">679 201,'-4'24,"-3"8</inkml:trace>
  <inkml:trace contextRef="#ctx0" brushRef="#br0" timeOffset="1552.924">820 794,'50'-104,"21"-12,-71 116,0-1,0 1,0-1,0 1,0-1,1 1,-1 0,0-1,0 1,1 0,-1-1,0 1,1 0,-1-1,0 1,1 0,-1-1,0 1,1 0,-1 0,1-1,-1 1,0 0,1 0,-1 0,1 0,-1 0,1 0,-1 0,1 0,-1 0,1 0,-1 0,0 0,1 0,-1 0,1 0,-1 0,1 0,-1 0,0 1,1-1,-1 0,1 0,-1 1,0-1,1 0,-1 0,0 1,1-1,-1 0,0 1,1-1,-1 1,0-1,0 0,0 1,1-1,-1 1,0-1,0 0,0 1,0-1,0 1,0-1,0 1,0-1,0 1,3 37,-3-34,0 19,8 82,-7-103,-1 1,1-1,0 1,0-1,0 0,0 0,0 1,0-1,1 0,-1 0,1 0,-1 0,1-1,0 1,0 0,0-1,0 1,0-1,0 0,0 1,0-1,1 0,-1 0,0-1,1 1,-1 0,1-1,-1 1,0-1,1 0,-1 0,1 0,-1 0,1 0,-1-1,1 1,1-1,7-4,-1 1,0-1,0-1,0 1,-1-2,0 1,0-1,0-1,-1 0,-1 0,1 0,-1-1,3-5,0 2,10-22,-19 22</inkml:trace>
  <inkml:trace contextRef="#ctx0" brushRef="#br0" timeOffset="2203.261">1300 681,'36'-16,"0"-1,-1-2,-1-2,-2-1,0-1,3-5,-33 27,0 0,0 1,0-1,-1 0,1 0,0 0,-1-1,1 1,-1 0,1 0,-1-1,0 1,1-1,-1 1,0-1,0 0,0 1,0-1,0 0,-1 0,1 0,0 0,-1 0,1 1,-1-1,0 0,0 0,0 0,0 0,0 0,0 0,0 0,-1 0,1 0,-1 0,1 0,-1 0,0 0,1 1,-1-1,0 0,-1 1,1-1,0 0,0 1,-1-1,-7 0,1 1,0 0,-1 1,1 0,-1 0,1 1,0 0,-1 0,1 1,0 0,0 0,0 1,0 0,1 1,-1 0,1 0,0 0,0 1,0 0,1 1,-1-1,1 1,1 0,-1 1,1-1,0 1,1 0,-1 0,1 1,1-1,0 1,0 0,-1 2,4-5,-1-1,1 1,0-1,0 0,1 1,-1-1,1 1,0-1,0 1,0-1,1 0,-1 0,1 0,0 0,0 0,1 0,-1 0,1-1,0 1,0-1,0 0,0 0,1 0,-1 0,1 0,0-1,-1 0,1 0,0 0,0 0,3 1,5 2,0-1,0 0,1 0,-1-1,1 0,0-1,0-1,-1 0,1-1,9-1,16-7,0-2,-1-1,-1-2,0-1,0-3,-2 0,7-7,-29 18,15-8,-1-1,0-1,-1-1,-1-1,-1-1,0-2,-2 0,0-1,-2-1,0-1,-2-1,0 0,-2-1,-1-1,-1 0,-1-1,-2-1,2-7,-10 26,-1-1,0 0,0 0,-1 0,-1 0,0 0,0 0,-1 1,0-1,-2-4,3 12,1 0,-1 0,0 0,0 1,0-1,0 0,-1 0,1 1,-1-1,1 1,-1-1,0 1,0 0,0 0,0 0,-1 0,1 0,0 0,-1 1,0-1,1 1,-1 0,0-1,1 1,-1 0,0 1,0-1,0 0,0 1,0 0,0 0,0 0,0 0,0 0,0 0,0 1,0-1,0 1,-1 1,-1 0,-1 0,1 0,0 1,0 0,0 0,0 1,1-1,-1 1,1 0,0 0,0 1,0-1,1 1,0 0,0 0,0 0,0 0,1 0,0 1,0-1,0 1,0-1,1 1,0 2,-6 145,8-132,18 205,26-86,-46-100,-7-39</inkml:trace>
  <inkml:trace contextRef="#ctx0" brushRef="#br0" timeOffset="2454.163">1752 400,'43'9,"39"9,9 0,-5-2,-13 1,-14-3,-12-4,-10-3,-10-3</inkml:trace>
  <inkml:trace contextRef="#ctx0" brushRef="#br0" timeOffset="2701.281">2485 568,'0'15,"5"4,1-6,5-9,1-6</inkml:trace>
  <inkml:trace contextRef="#ctx0" brushRef="#br0" timeOffset="2875.623">2598 314,'0'-9,"0"-4</inkml:trace>
  <inkml:trace contextRef="#ctx0" brushRef="#br0" timeOffset="3030.898">2824 371,'-11'8,"0"0,0 1,1 0,0 1,1 0,0 1,0 0,1 0,0 1,1 0,1 0,0 1,1 0,0 0,-3 12,8-22,0 1,0-1,0 1,0-1,1 1,-1-1,1 0,0 1,0-1,0 0,1 0,-1 1,1-1,-1 0,1-1,0 1,0 0,1 0,-1-1,0 1,1-1,0 0,-1 0,1 0,0 0,0 0,0-1,0 1,0-1,1 0,-1 0,0 0,3 0,117 12,-37-26,-61 6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7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0,'-23'181,"21"-147,-1 546,-22-354,25-224,-1 0,1 0,0 0,-1 0,1 0,0 0,0 0,0 0,0 1,1-1,-1 0,1 0,-1 0,1 0,-1 0,1 0,0 0,0 0,0-1,0 1,1 0,-1 0,0-1,1 1,-1-1,1 1,-1-1,1 0,0 0,0 1,-1-1,1 0,0-1,0 1,0 0,0 0,0-1,0 0,2 1,8-6,0 0,0-1,0-1,-1 0,0 0,0-1,0-1,-1 0,-1 0,1-2,20-16,196-167,-124 128,-101 66,0-1,0 1,1 0,-1 0,0-1,1 1,-1 0,0 0,1 0,-1 0,0 1,1-1,-1 0,0 1,1-1,-1 0,0 1,0 0,1-1,-1 1,0 0,0-1,0 1,0 0,0 0,0 0,0 0,0 0,0 0,-1 0,1 0,0 0,-1 1,1-1,0 0,-1 0,0 1,1-1,-1 0,0 1,0 0,5 63,-5-59,-3 170,3-174,0 0,0-1,0 1,0 0,0-1,1 1,-1-1,0 1,1-1,-1 1,1-1,0 1,-1-1,1 1,0-1,0 0,0 1,0-1,0 0,0 0,0 0,1 0,-1 0,0 0,1 0,-1 0,0 0,1-1,-1 1,1 0,-1-1,1 0,0 1,0-1,15 1</inkml:trace>
  <inkml:trace contextRef="#ctx0" brushRef="#br0" timeOffset="435.385">1213 592,'-39'25,"1"1,1 2,2 2,1 1,1 2,-16 22,5 18,42-71,1-1,1 1,-1 0,0 0,0 0,1 0,-1-1,1 1,0 0,-1 0,1 0,0 0,0 0,0 0,0 0,1 0,-1 0,0 0,1 0,-1 0,1 0,0-1,0 1,0 0,0 0,0-1,0 1,0-1,0 1,1-1,-1 1,1-1,-1 0,1 0,-1 1,1-1,0 0,-1-1,3 2,3 0,0 0,1-1,-1 0,0 0,1 0,-1-1,1 0,-1-1,0 1,1-2,-1 1,0-1,1 0,-1 0,0-1,-1 0,1 0,6-5,106-84,-95 67,-2-1,0-1,-1-2,15-27,-36 55,0 1,0-1,0 0,0 1,1-1,-1 1,0-1,0 1,1-1,-1 1,0-1,1 1,-1 0,1-1,-1 1,0-1,1 1,-1 0,1-1,-1 1,1 0,-1 0,1-1,0 1,-1 0,1 0,-1 0,1 0,-1 0,1 0,-1 0,1 0,0 0,-1 0,1 0,-1 0,1 0,-1 0,1 0,0 1,-1-1,1 0,-1 0,1 1,-1-1,1 0,-1 1,0-1,1 0,-1 1,1-1,-1 1,0-1,1 1,-1-1,0 1,1-1,-1 1,0-1,0 1,0-1,1 1,-1-1,0 1,0 0,12 39,-6 25,-7-54,1 0,0 1,1-1,0 0,1 0,0 0,1 0,0 0,1 0,0 0,1-1,0 0,0 0,1 0,0-1,1 0,0 0,1-1,0 1,26 2,-20-13</inkml:trace>
  <inkml:trace contextRef="#ctx0" brushRef="#br0" timeOffset="773.319">1693 508,'-5'34,"0"-7,0 0,2 1,1-1,1 0,1 1,1-1,2 1,1-1,1 0,1 0,2-1,4 11,-11-34,0 0,1 1,0-1,0 0,0 0,0 0,0 0,0-1,1 1,-1 0,1-1,0 0,0 1,0-1,0-1,0 1,0 0,1-1,-1 1,1-1,-1 0,1 0,-1 0,1-1,-1 1,1-1,-1 0,1 0,0 0,-1-1,1 1,0-1,-1 0,1 0,-1 0,0 0,1-1,-1 1,2-2,10-9,-1 0,-1-1,0-1,-1 0,0 0,-1-2,-1 1,0-1,-1-1,-1 1,3-9,-11 24,13-28,-1 0,-1-1,-2 0,-1 0,0-11,-7 79,-1-15</inkml:trace>
  <inkml:trace contextRef="#ctx0" brushRef="#br0" timeOffset="1038.176">2200 903,'41'-18,"-1"-2,-2-1,0-2,14-12,-35 23,-5 6,0-1,-1 0,0-1,0 0,0 0,-2-2,1 1,-1-1,0 0,-1-1,0 0,-1 0,0-1,-1 0,0 0,-1 0,0-1,-1 0,-1 0,0 0,1-11,-4 21,-1-1,0 1,0-1,0 1,0-1,-1 1,1 0,-1 0,0 0,0 0,0 0,0 0,0 0,-1 1,0-1,1 1,-1 0,0 0,0 0,0 0,0 0,0 0,-1 1,1 0,0-1,-1 1,1 1,-1-1,1 0,-1 1,1 0,-1 0,1 0,-1 0,0 0,1 1,-1-1,1 1,-1 0,1 0,0 1,-1-1,1 1,0-1,0 1,0 0,0 0,0 1,1-1,-1 0,-13 9,1 0,0 1,0 0,1 1,1 1,0 0,1 1,1 1,0-1,1 2,1-1,0 1,2 1,0-1,0 1,2 1,0-1,1 1,-1 15,5-25,1 0,0 0,0 0,0 1,1-1,1 0,-1-1,1 1,1 0,0-1,0 0,1 0,0 0,0 0,0-1,1 0,1 0,-1 0,1-1,0 0,0 0,1-1,1 1,9 5,0-1,0-1,1-1,0 0,0-2,1 0,-1-1,1-1,1-1,2 0,13 0,0-2,-1-2,1 0,-1-3,1-1,-1-2,0-1,-1-1,27-12,-26 7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6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57 194,'-28'68,"22"-50,0 0,1 0,1 1,1-1,0 1,2 0,0 0,1 0,1 0,2 11,-2-26,0-1,1 1,-1-1,1 0,-1 0,1 0,0 0,0 0,1 0,-1-1,0 1,1 0,0-1,-1 0,1 0,0 0,0 0,0 0,1-1,-1 1,0-1,1 0,-1 0,0 0,1 0,-1-1,1 1,0-1,-1 0,1 0,-1 0,1-1,8 0,-1 0,0-1,-1-1,1 1,0-2,-1 0,1 0,-1 0,8-6,40-29,-1-2,-1-3,37-39,-93 81,1 1,0-1,0 1,0 0,0-1,0 1,0 0,0 0,0-1,0 1,0 0,1 0,-1 0,0 1,1-1,-1 0,1 0,-1 1,1-1,-1 1,1-1,-1 1,1-1,-1 1,1 0,0 0,-1 0,1 0,0 0,-1 0,1 1,-1-1,1 0,0 1,-1 0,1-1,-1 1,0 0,1-1,-1 1,1 0,-1 0,0 0,1 1,16 130,-17-127,-1-1,1 1,1-1,-1 0,1 1,-1-1,1 0,0 0,1 0,-1-1,1 1,0 0,0-1,0 0,0 1,0-1,1-1,-1 1,1 0,0-1,0 0,0 0,0 0,0 0,0-1,1 1,-1-1,1 0,-1 0,1-1,-1 0,1 1,-1-1,1-1,-1 1,1-1,-1 0,14-5,-1 0,0-2,-1 0,0-1,0-1,-1 0,0-1,-1 0,0-1,-1-1,0-1,-1 1,-1-2,0 0,-1 0,2-5,45-94,-49 89</inkml:trace>
  <inkml:trace contextRef="#ctx0" brushRef="#br0" timeOffset="300.984">1158 448,'38'-7,"0"-1,0-2,-1-2,-1-1,30-16,-53 23,2 1,0-1,-1-1,0 0,0-1,0-1,-1 0,0-1,-1-1,0 1,0-2,-1 0,-1 0,0-1,-1 0,0-1,-1 0,-1 0,0 0,-1-1,0 0,1-11,-5 23,-1 0,0 0,0-1,-1 1,1 0,-1-1,0 1,0 0,0-1,0 1,0 0,-1-1,0 1,1 0,-1-1,0 1,-1 0,1 0,0 0,-1 0,0 0,0 0,0 0,0 1,0-1,0 1,-1-1,1 1,-1 0,0 0,0 0,1 1,-1-1,0 0,-1 1,1 0,0 0,0 0,0 0,-1 0,1 1,0-1,-1 1,1 0,-2 0,-8 5,-1 0,1 1,1 0,-1 1,1 0,0 1,0 0,1 1,1 1,-1-1,1 2,1-1,-2 4,-2 0,0-1,2 1,0 1,0 0,2 1,-1 0,2 0,1 1,0 0,1 0,0 1,2 0,0 0,1 0,0 0,2 0,0 1,2-1,-1 0,2 2,1-11,-1-1,1 1,1 0,0-1,0 0,0 0,1 0,1 0,-1-1,1 0,0 0,1 0,-1-1,1 0,1 0,-1-1,1 0,0 0,0-1,0 0,1 0,0-1,-1 0,5 0,18 5,2-2,-1-1,0-1,1-2,0-2,7-1,-12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150 344,'38'-7,"0"-2,0-2,-1-1,0-2,-1-1,-1-2,6-5,-22 14,1-1,-2-1,1 0,-1-2,-1 0,0-1,0 0,-2-1,0-1,0-1,-1 0,-1-1,-1 0,-1-1,3-6,-14 25,-1-1,1 0,-1 0,1 0,-1 0,1 0,-1 0,1 0,0 0,-1 0,1 0,-1 0,1 0,-1 0,1 0,-1 0,1 0,-1 0,1 0,0-1,-1 1,1 0,-1 0,1-1,0 1,-1 0,1 0,-1-1,1 1,0-1,0 1,-1 0,1-1,0 1,0 0,-1-1,1 1,0-1,0 1,0-1,0 1,0-1,-1 1,1-1,0 1,0-1,0 1,0 0,0-1,1 1,-1-1,0 0,-10 17,1 1,1 0,1 0,0 0,1 1,1 0,-2 13,3-13,-21 100,5 0,-1 83,10-77,-6-1,-17 55,30-163,-1 16,-1 0,-1-1,-2 0,-2-1,0 0,-2 0,-1-1,-1-1,-2-1,0 0,-2-1,0 0,-4 0,14-16,0 0,-1-1,0 0,0-1,-1 0,0 0,0-1,-1-1,0 0,0 0,0-1,0-1,-1 0,1-1,-1 0,0-1,0 0,1-1,-10-1,18 0,1 0,-1-1,0 1,1-1,-1 0,1 0,0 0,-1 0,1-1,0 1,0-1,1 0,-1 0,0 0,1 0,0 0,0 0,0-1,0 1,0-1,1 1,-1-1,1 0,0 0,0 0,1 1,-1-1,1 0,0 0,0 0,0 0,0 0,1-1,1-11,0 0,1 1,0-1,1 1,1 0,1 0,5-11,19-21,1 2,3 1,1 2,2 1,2 2,1 2,2 1,2 3,1 1,1 2,2 2,19-6,-8 6,-36 21</inkml:trace>
  <inkml:trace contextRef="#ctx0" brushRef="#br0" timeOffset="618.481">1165 627,'-48'43,"2"3,1 2,3 2,2 2,-3 8,3 27,39-85,1 0,-1 0,1 0,-1 0,1 0,-1 0,1 0,0 1,0-1,0 0,1 0,-1 0,0 0,1 0,-1 0,1 0,0 0,0 0,0 0,0 0,0 0,0 0,0 0,0-1,1 1,-1 0,1-1,-1 0,1 1,0-1,-1 0,1 0,0 1,0-1,0-1,0 1,0 0,0 0,0-1,0 1,1-1,6-1,1 0,-1 0,0-1,1-1,-1 1,0-1,0-1,-1 0,1 0,-1-1,0 0,0 0,0-1,-1 0,0 0,5-6,1 2,37-34,-2-2,-3-2,-2-2,16-26,-24 32,-34 44,-1 1,0-1,0 0,0 1,1-1,-1 0,0 1,1-1,-1 0,0 1,0-1,1 0,-1 1,1-1,-1 0,0 0,1 0,-1 1,1-1,-1 0,0 0,1 0,-1 0,1 0,-1 0,1 0,-1 0,0 0,1 0,-1 0,1 0,-1 0,1 0,-1 0,0 0,1-1,-1 1,1 0,-1 0,0 0,1-1,-1 1,0 0,1 0,-1-1,0 1,1 0,-1-1,0 1,0-1,1 1,-1 0,0-1,0 1,0-1,0 1,1 0,-1-1,0 1,0-1,0 1,0-1,0 1,0 0,0-1,0 1,0-1,0 1,-6 33,3-29,1 0,0 0,0 1,0-1,0 1,1-1,-1 1,1 0,0-1,1 1,-1 0,1 0,0 0,0-1,1 1,-1 0,1 0,0-1,0 1,1 0,-1-1,1 1,0-1,0 0,1 1,-1-1,1 0,0-1,0 1,0 0,1-1,-1 0,1 1,0-1,-1-1,5 3,4-3,-1 0,1-1,0 0,0-1,-1 0,1-1,0 0,0-1,-1 0,1-1,-1 0,0-1,0 0,0-1,-1 0,8-6,8-5,0 0,-2-2,0-1,-1-1,19-23,-23 21,-1-1,-2-1,0-1,-1 0,-2-1,10-25,-7-32,-18 82,0 0,0 0,0 0,0 0,0 0,0 0,0 0,-1 1,1-1,0 1,0 0,-1 0,1 0,0 0,0 0,-1 0,1 0,0 1,0-1,-1 1,1-1,0 1,0 0,0 0,0 0,0 0,0 1,0-1,0 0,1 1,-1-1,0 1,1 0,0-1,-2 3,2-4,-12 10,1 0,-1 1,2 0,-1 1,2 0,-1 1,2 0,0 1,0 0,2 0,-1 1,-4 14,11-26,0-1,1 1,-1 0,0 0,1 0,0 0,0 0,0 0,0-1,0 1,0 0,1 0,-1 0,1 0,0 0,0-1,0 1,0 0,1-1,-1 1,1-1,-1 1,1-1,0 0,0 0,0 1,0-1,0-1,0 1,1 0,-1 0,1-1,93 30,-65-24,-20-4,-5-4,1 2,0-1,0 1,-1 0,1 0,-1 1,1 0,-1 0,0 1,1 0,-1 0,0 0,-1 0,1 1,-1 0,1 1,-1-1,-1 1,1 0,-1 0,1 0,-1 1,-1-1,1 1,-1 0,0 0,-1 0,1 1,-1-1,0 0,-1 1,1 1,-5 19,-3-2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1 870,'22'11,"1"-2,1 0,-1-2,1 0,0-2,1-1,-1 0,1-2,0-1,0-1,-1-1,1-1,0-1,-1-1,0-2,0 0,0-2,-1 0,0-1,0-2,-1 0,6-6,33-27,-1-2,-3-3,-2-3,-3-2,-2-2,-2-2,-3-3,27-47,-1 9,67-95,-118 172,-20 23,0-1,-1 0,1 1,0-1,0 0,0 1,0-1,0 0,-1 1,1-1,0 0,0 1,0-1,0 1,0-1,0 0,0 1,0-1,0 0,0 1,0-1,1 1,-1-1,0 0,0 1,0-1,0 0,1 1,-1-1,0 0,0 0,0 1,1-1,-1 0,0 1,1-1,-1 0,0 0,0 0,1 1,-1-1,0 0,1 0,-1 0,1 0,-1 0,0 0,1 0,-1 0,0 0,1 1,-1-2,1 1,-1 0,0 0,1 0,-1 0,0 0,1 0,-1 0,0 0,1 0,-1-1,0 1,1 0,-1 0,0-1,1 1,-1 0,0 0,-4 30,-1 1,-1-1,-2 0,-1-1,-3 7,4-13,-222 594,160-483,66-128,-1-1,1 1,-1-1,0 0,-1 0,1-1,-1 1,1-1,-2 0,1-1,0 0,0 0,-1 0,0-1,0 1,1-2,-1 1,0-1,-6 1,9-3,0 1,-1-1,1 0,0 0,0 0,0 0,0-1,0 0,0 0,0 0,1 0,-1 0,0-1,1 0,0 1,-3-4,-14-13</inkml:trace>
  <inkml:trace contextRef="#ctx0" brushRef="#br0" timeOffset="336.78">1496 616,'-11'26,"0"1,1 0,2 0,1 1,1 0,1 0,2 1,0 6,2-30,0-1,0 1,1-1,-1 1,1-1,0 1,0-1,1 1,-1-1,1 0,0 1,0-1,1 0,-1 1,1-1,0 0,0 0,0 0,1 0,0-1,-1 1,1-1,0 1,0-1,1 0,-1 0,1-1,0 1,-1-1,1 0,0 1,0-2,9 0,0-1,0-1,0 0,0-1,0 0,-1-1,1 0,-1-1,0 0,0-1,0-1,-1 0,1 0,-1-1,-1-1,0 0,0 0,0-1,-1 0,0-1,-1 1,0-2,-1 2,0-1,-1 0,0 0,-1-1,0 0,0 0,-1 0,-1 0,0-1,0 1,-1-1,-1 0,0 0,-1-7,0 12,0 0,0 0,-1 0,-1 0,1 0,-1 0,0 1,0-1,-1 1,0-1,0 1,-1 0,1 0,-1 0,-1 1,1-1,-1 1,0 0,0 0,0 1,-1 0,0 0,1 0,-2 0,-1 0,-56-15,34 15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7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0,'-23'181,"21"-147,-1 546,-22-354,25-224,-1 0,1 0,0 0,-1 0,1 0,0 0,0 0,0 0,0 1,1-1,-1 0,1 0,-1 0,1 0,-1 0,1 0,0 0,0 0,0-1,0 1,1 0,-1 0,0-1,1 1,-1-1,1 1,-1-1,1 0,0 0,0 1,-1-1,1 0,0-1,0 1,0 0,0 0,0-1,0 0,2 1,8-6,0 0,0-1,0-1,-1 0,0 0,0-1,0-1,-1 0,-1 0,1-2,20-16,196-167,-124 128,-101 66,0-1,0 1,1 0,-1 0,0-1,1 1,-1 0,0 0,1 0,-1 0,0 1,1-1,-1 0,0 1,1-1,-1 0,0 1,0 0,1-1,-1 1,0 0,0-1,0 1,0 0,0 0,0 0,0 0,0 0,0 0,-1 0,1 0,0 0,-1 1,1-1,0 0,-1 0,0 1,1-1,-1 0,0 1,0 0,5 63,-5-59,-3 170,3-174,0 0,0-1,0 1,0 0,0-1,1 1,-1-1,0 1,1-1,-1 1,1-1,0 1,-1-1,1 1,0-1,0 0,0 1,0-1,0 0,0 0,0 0,1 0,-1 0,0 0,1 0,-1 0,0 0,1-1,-1 1,1 0,-1-1,1 0,0 1,0-1,15 1</inkml:trace>
  <inkml:trace contextRef="#ctx0" brushRef="#br0" timeOffset="435.385">1213 592,'-39'25,"1"1,1 2,2 2,1 1,1 2,-16 22,5 18,42-71,1-1,1 1,-1 0,0 0,0 0,1 0,-1-1,1 1,0 0,-1 0,1 0,0 0,0 0,0 0,0 0,1 0,-1 0,0 0,1 0,-1 0,1 0,0-1,0 1,0 0,0 0,0-1,0 1,0-1,0 1,1-1,-1 1,1-1,-1 0,1 0,-1 1,1-1,0 0,-1-1,3 2,3 0,0 0,1-1,-1 0,0 0,1 0,-1-1,1 0,-1-1,0 1,1-2,-1 1,0-1,1 0,-1 0,0-1,-1 0,1 0,6-5,106-84,-95 67,-2-1,0-1,-1-2,15-27,-36 55,0 1,0-1,0 0,0 1,1-1,-1 1,0-1,0 1,1-1,-1 1,0-1,1 1,-1 0,1-1,-1 1,0-1,1 1,-1 0,1-1,-1 1,1 0,-1 0,1-1,0 1,-1 0,1 0,-1 0,1 0,-1 0,1 0,-1 0,1 0,0 0,-1 0,1 0,-1 0,1 0,-1 0,1 0,0 1,-1-1,1 0,-1 0,1 1,-1-1,1 0,-1 1,0-1,1 0,-1 1,1-1,-1 1,0-1,1 1,-1-1,0 1,1-1,-1 1,0-1,0 1,0-1,1 1,-1-1,0 1,0 0,12 39,-6 25,-7-54,1 0,0 1,1-1,0 0,1 0,0 0,1 0,0 0,1 0,0 0,1-1,0 0,0 0,1 0,0-1,1 0,0 0,1-1,0 1,26 2,-20-13</inkml:trace>
  <inkml:trace contextRef="#ctx0" brushRef="#br0" timeOffset="773.319">1693 508,'-5'34,"0"-7,0 0,2 1,1-1,1 0,1 1,1-1,2 1,1-1,1 0,1 0,2-1,4 11,-11-34,0 0,1 1,0-1,0 0,0 0,0 0,0 0,0-1,1 1,-1 0,1-1,0 0,0 1,0-1,0-1,0 1,0 0,1-1,-1 1,1-1,-1 0,1 0,-1 0,1-1,-1 1,1-1,-1 0,1 0,0 0,-1-1,1 1,0-1,-1 0,1 0,-1 0,0 0,1-1,-1 1,2-2,10-9,-1 0,-1-1,0-1,-1 0,0 0,-1-2,-1 1,0-1,-1-1,-1 1,3-9,-11 24,13-28,-1 0,-1-1,-2 0,-1 0,0-11,-7 79,-1-15</inkml:trace>
  <inkml:trace contextRef="#ctx0" brushRef="#br0" timeOffset="1038.176">2200 903,'41'-18,"-1"-2,-2-1,0-2,14-12,-35 23,-5 6,0-1,-1 0,0-1,0 0,0 0,-2-2,1 1,-1-1,0 0,-1-1,0 0,-1 0,0-1,-1 0,0 0,-1 0,0-1,-1 0,-1 0,0 0,1-11,-4 21,-1-1,0 1,0-1,0 1,0-1,-1 1,1 0,-1 0,0 0,0 0,0 0,0 0,0 0,-1 1,0-1,1 1,-1 0,0 0,0 0,0 0,0 0,0 0,-1 1,1 0,0-1,-1 1,1 1,-1-1,1 0,-1 1,1 0,-1 0,1 0,-1 0,0 0,1 1,-1-1,1 1,-1 0,1 0,0 1,-1-1,1 1,0-1,0 1,0 0,0 0,0 1,1-1,-1 0,-13 9,1 0,0 1,0 0,1 1,1 1,0 0,1 1,1 1,0-1,1 2,1-1,0 1,2 1,0-1,0 1,2 1,0-1,1 1,-1 15,5-25,1 0,0 0,0 0,0 1,1-1,1 0,-1-1,1 1,1 0,0-1,0 0,1 0,0 0,0 0,0-1,1 0,1 0,-1 0,1-1,0 0,0 0,1-1,1 1,9 5,0-1,0-1,1-1,0 0,0-2,1 0,-1-1,1-1,1-1,2 0,13 0,0-2,-1-2,1 0,-1-3,1-1,-1-2,0-1,-1-1,27-12,-26 7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3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86 119,'15'-19,"-15"20,0-1,0 0,0 0,0 1,0-1,0 0,0 0,0 0,0 1,0-1,0 0,0 0,0 0,1 1,-1-1,0 0,0 0,0 0,0 0,0 1,1-1,-1 0,0 0,0 0,0 0,1 0,-1 0,0 1,0-1,1 0,-1 0,0 0,0 0,0 0,1 0,-1 0,0 0,0 0,1 0,-1 0,0 0,0 0,0 0,1-1,-1 1,0 0,0 0,0 0,-43 196,25-128,3 2,3 0,2 0,4 0,3 42,4-97,0-1,2 1,-1-1,2 0,0 0,1-1,0 1,1-1,0 0,8 12,-10-20,-1 0,1 0,0 0,0 0,1-1,-1 1,1-1,0-1,0 1,0 0,1-1,-1 0,1-1,0 1,0-1,0 0,0 0,0-1,0 0,0 0,0-1,1 1,-1-1,0 0,0-1,2 0,11-5,0-2,0 0,-1-1,-1 0,1-2,-1 0,-1-1,0-1,-1 0,-1-1,0 0,0-2,-2 1,0-2,8-13,17-21,-1-2,-3-1,-2-2,-3-1,-2-1,-3-1,-3-1,-2-1,0-13,11-96,-29 169,1 0,-1 0,0 1,1-1,-1 0,0 0,0 0,0 0,1 0,-1 0,-1 0,1 0,0 0,0 0,0 0,0 0,-1 0,1 0,0 0,-1 0,1 0,-1 0,1 0,-1 0,1 1,-1-1,0 0,1 0,-1 1,0-1,0 0,1 1,-1-1,0 1,0-1,0 1,0-1,0 1,0 0,0-1,0 1,0 0,0 0,0 0,0 0,0 0,0 0,0 0,0 0,0 0,0 0,0 1,1-1,-1 0,0 1,0-1,0 0,0 1,0-1,0 1,0 0,1-1,-1 1,0 0,1-1,-2 1,-12 19,0 0,1 0,1 1,1 1,0 0,-5 21,-6 20,4 1,2 1,3 0,2 1,4 0,3 1,2-1,4 8,-3-65,1 1,1 0,0 0,0 0,0-1,2 1,-1-1,1 1,0-1,1 0,0 0,1 0,-1-1,2 1,1 1,8 1</inkml:trace>
  <inkml:trace contextRef="#ctx0" brushRef="#br0" timeOffset="270.808">848 656,'-5'38,"-1"27,0 8,-3-5,-1-8,2-10,2-8,2-8,2-3,-4-8,-1-3,1-4</inkml:trace>
  <inkml:trace contextRef="#ctx0" brushRef="#br0" timeOffset="933.001">990 881,'254'-1,"-252"1,0 0,0 0,-1 0,1 0,0 0,0-1,0 1,-1 0,1-1,0 1,0-1,-1 0,1 0,-1 0,1 1,-1-1,1-1,-1 1,1 0,-1 0,0 0,0-1,0 1,1-1,-1 1,-1-1,1 1,0-1,0 0,-1 1,1-1,0 0,-1 0,0 1,1-1,-1 0,0 0,0 0,0 1,0-1,-1 0,1 0,0 0,-1 1,1-1,-1 0,1 1,-1-1,0 0,0 1,0-1,0 1,0-1,0 1,0-1,0 1,-1 0,1 0,-1 0,1-1,-6-6,0 0,0 1,-1-1,0 1,0 1,-1 0,1 0,-1 0,-1 1,1 1,-1 0,0 0,-3-1,12 5,-1-1,1 1,0 0,0-1,-1 1,1 0,0 0,-1 0,1 0,0 0,-1 0,1 1,0-1,0 0,-1 0,1 1,0-1,0 1,0-1,-1 1,1 0,0-1,0 1,0 0,0 0,0 0,0 0,0 0,1 0,-1 0,0 0,1 0,-1 0,0 0,1 1,-1-1,1 0,0 0,-1 0,1 1,0-1,0 0,0 1,0-1,5 62,-3-55,4 29,-1 0,-1 1,-2 0,-2-1,-2 8,-10 17,44-100,111-210,-130 232</inkml:trace>
  <inkml:trace contextRef="#ctx0" brushRef="#br0" timeOffset="1336.012">1441 712,'203'-38,"-201"37,0 1,-1-1,1 1,0-1,0 1,-1 0,1 0,0 0,0 0,-1 0,1 0,0 0,0 1,-1-1,1 1,0-1,-1 1,1 0,0-1,-1 1,1 0,-1 0,1 0,-1 0,0 1,1-1,-1 0,0 0,0 1,0-1,0 1,0-1,0 1,0-1,0 1,-1 0,1-1,-1 1,1 0,-1 0,0-1,0 1,1 0,-1 0,0-1,-1 1,1 0,0 0,0-1,-1 1,1 0,-1 0,1-1,-1 1,0-1,0 1,0 0,-117 145,75-104,34-36,0 1,0 0,1 1,0 0,1 0,0 1,0 0,1 0,0 0,1 2,4-10,1-1,-1 1,1 0,0 0,0-1,0 1,0 0,0 0,0-1,0 1,0 0,1 0,-1-1,1 1,-1 0,1-1,0 1,-1 0,1-1,0 1,0-1,0 0,0 1,1-1,-1 0,0 1,0-1,1 0,-1 0,1 0,-1 0,1-1,-1 1,1 0,0 0,-1-1,1 1,0-1,-1 0,1 1,0-1,0 0,-1 0,2 0,81 1,-58-4,0-2,-1 0,1-2,-1-1,-1-1,23-12,-29 10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3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9,'34'-4,"1"1,-1 1,0 2,1 1,-1 2,41 1,126-2,-169 6,30-3,-59-8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3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29,'39'0,"17"-4,3-3,-2 1,-7 2,-7 0,-6 2,-4 1,-3 0,-3 1,1 1,-2-1,1 0,1 0,-1 5,-4 2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73,'38'-9,"28"-4,6 1,-3-3,-9 2,-15 3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5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282 103,'-5'44,"-1"32,0 9,1-5,2-12,1-12,0-11,2-9,0-5,0-3,0-2,1 0,-1 0,0-9,0-8</inkml:trace>
  <inkml:trace contextRef="#ctx0" brushRef="#br0" timeOffset="271.26">0 76,'39'-10,"26"-3,12 1,-2-3,-9 2,-6 3,-8 7,-9 5,-7 7,-4 6,-8 6,-8-1</inkml:trace>
  <inkml:trace contextRef="#ctx0" brushRef="#br0" timeOffset="486.856">592 696,'5'34,"2"15,-1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3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24,'12'-5,"1"1,0 0,0 1,0 0,1 1,-1 0,1 1,-1 1,1 0,-1 1,0 1,13 2,-24-3,0-1,1 1,-1 0,0 0,0 0,0 0,0 0,0 0,0 1,-1-1,1 0,0 1,-1 0,1-1,-1 1,1 0,-1 0,0 0,0 0,0 0,0 0,0 0,0 0,0 0,-1 1,1-1,-1 0,0 0,0 1,0-1,0 0,0 0,0 1,0-1,-1 0,1 0,-1 1,0 0,-47 76,-135 106,180-183,0 1,0 0,0 0,1 0,-1 0,1 0,-1 0,1 1,0-1,1 1,-1 0,1-1,-1 1,1 0,0 0,1 0,-1 0,1 0,-1 0,1 0,0 0,1 0,-1 0,1 0,0 0,0 0,0 0,0 0,1-1,-1 1,1 0,0-1,0 1,0-1,1 1,4 1,0-1,0 1,0-1,1 0,0-1,-1 0,1 0,1 0,-1-1,0-1,0 1,1-1,-1-1,1 0,-1 0,5-1,61 8,-4 5,-48-10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3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368 145,'-50'297,"31"-82,26-136,8-75,-8-10</inkml:trace>
  <inkml:trace contextRef="#ctx0" brushRef="#br0" timeOffset="249.732">1 60,'43'0,"38"-5,15-6,1-2,-11 2,-16 3,-14 2,-13 3,-8 1,-6 2,-3 0,-5 0</inkml:trace>
  <inkml:trace contextRef="#ctx0" brushRef="#br0" timeOffset="666.403">508 540,'28'-1,"-17"0,1-1,-1 2,0-1,1 2,-1-1,0 2,1-1,-1 1,0 1,0 0,0 1,-1 0,1 0,-1 1,0 1,0 0,-1 0,0 1,0 0,-7-4,0-1,0 1,0-1,-1 1,0 0,1 0,-1 0,0 0,0 0,0 0,-1 0,1 0,-1 0,0 1,0-1,0 0,0 0,0 0,-1 0,0 0,1 1,-1-1,0 0,0 0,-1-1,1 1,-1 0,-1 2,-63 69,40-49,25-25,0 0,0 1,0-1,1 1,-1 0,0-1,0 1,1-1,-1 1,0 0,1 0,-1-1,1 1,-1 0,1 0,-1 0,1-1,-1 1,1 0,0 0,0 0,-1 0,1 0,0 0,0 0,0 0,0 0,0 0,0 0,0 0,0 0,1 0,-1-1,0 1,0 0,1 0,-1 0,1 0,-1 0,1-1,-1 1,1 0,-1 0,1-1,0 1,0 0,-1-1,1 1,0-1,0 1,-1-1,1 1,0-1,0 1,0-1,0 0,0 1,0-1,0 0,0 0,0 0,0 0,0 0,-1 0,1 0,0 0,1 0,115-17,-91 10,79-35,-87 32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0,'-24'34,"-13"20,0 6,7-7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6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57 194,'-28'68,"22"-50,0 0,1 0,1 1,1-1,0 1,2 0,0 0,1 0,1 0,2 11,-2-26,0-1,1 1,-1-1,1 0,-1 0,1 0,0 0,0 0,1 0,-1-1,0 1,1 0,0-1,-1 0,1 0,0 0,0 0,0 0,1-1,-1 1,0-1,1 0,-1 0,0 0,1 0,-1-1,1 1,0-1,-1 0,1 0,-1 0,1-1,8 0,-1 0,0-1,-1-1,1 1,0-2,-1 0,1 0,-1 0,8-6,40-29,-1-2,-1-3,37-39,-93 81,1 1,0-1,0 1,0 0,0-1,0 1,0 0,0 0,0-1,0 1,0 0,1 0,-1 0,0 1,1-1,-1 0,1 0,-1 1,1-1,-1 1,1-1,-1 1,1-1,-1 1,1 0,0 0,-1 0,1 0,0 0,-1 0,1 1,-1-1,1 0,0 1,-1 0,1-1,-1 1,0 0,1-1,-1 1,1 0,-1 0,0 0,1 1,16 130,-17-127,-1-1,1 1,1-1,-1 0,1 1,-1-1,1 0,0 0,1 0,-1-1,1 1,0 0,0-1,0 0,0 1,0-1,1-1,-1 1,1 0,0-1,0 0,0 0,0 0,0 0,0-1,1 1,-1-1,1 0,-1 0,1-1,-1 0,1 1,-1-1,1-1,-1 1,1-1,-1 0,14-5,-1 0,0-2,-1 0,0-1,0-1,-1 0,0-1,-1 0,0-1,-1-1,0-1,-1 1,-1-2,0 0,-1 0,2-5,45-94,-49 89</inkml:trace>
  <inkml:trace contextRef="#ctx0" brushRef="#br0" timeOffset="300.984">1158 448,'38'-7,"0"-1,0-2,-1-2,-1-1,30-16,-53 23,2 1,0-1,-1-1,0 0,0-1,0-1,-1 0,0-1,-1-1,0 1,0-2,-1 0,-1 0,0-1,-1 0,0-1,-1 0,-1 0,0 0,-1-1,0 0,1-11,-5 23,-1 0,0 0,0-1,-1 1,1 0,-1-1,0 1,0 0,0-1,0 1,0 0,-1-1,0 1,1 0,-1-1,0 1,-1 0,1 0,0 0,-1 0,0 0,0 0,0 0,0 1,0-1,0 1,-1-1,1 1,-1 0,0 0,0 0,1 1,-1-1,0 0,-1 1,1 0,0 0,0 0,0 0,-1 0,1 1,0-1,-1 1,1 0,-2 0,-8 5,-1 0,1 1,1 0,-1 1,1 0,0 1,0 0,1 1,1 1,-1-1,1 2,1-1,-2 4,-2 0,0-1,2 1,0 1,0 0,2 1,-1 0,2 0,1 1,0 0,1 0,0 1,2 0,0 0,1 0,0 0,2 0,0 1,2-1,-1 0,2 2,1-11,-1-1,1 1,1 0,0-1,0 0,0 0,1 0,1 0,-1-1,1 0,0 0,1 0,-1-1,1 0,1 0,-1-1,1 0,0 0,0-1,0 0,1 0,0-1,-1 0,5 0,18 5,2-2,-1-1,0-1,1-2,0-2,7-1,-12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150 344,'38'-7,"0"-2,0-2,-1-1,0-2,-1-1,-1-2,6-5,-22 14,1-1,-2-1,1 0,-1-2,-1 0,0-1,0 0,-2-1,0-1,0-1,-1 0,-1-1,-1 0,-1-1,3-6,-14 25,-1-1,1 0,-1 0,1 0,-1 0,1 0,-1 0,1 0,0 0,-1 0,1 0,-1 0,1 0,-1 0,1 0,-1 0,1 0,-1 0,1 0,0-1,-1 1,1 0,-1 0,1-1,0 1,-1 0,1 0,-1-1,1 1,0-1,0 1,-1 0,1-1,0 1,0 0,-1-1,1 1,0-1,0 1,0-1,0 1,0-1,-1 1,1-1,0 1,0-1,0 1,0 0,0-1,1 1,-1-1,0 0,-10 17,1 1,1 0,1 0,0 0,1 1,1 0,-2 13,3-13,-21 100,5 0,-1 83,10-77,-6-1,-17 55,30-163,-1 16,-1 0,-1-1,-2 0,-2-1,0 0,-2 0,-1-1,-1-1,-2-1,0 0,-2-1,0 0,-4 0,14-16,0 0,-1-1,0 0,0-1,-1 0,0 0,0-1,-1-1,0 0,0 0,0-1,0-1,-1 0,1-1,-1 0,0-1,0 0,1-1,-10-1,18 0,1 0,-1-1,0 1,1-1,-1 0,1 0,0 0,-1 0,1-1,0 1,0-1,1 0,-1 0,0 0,1 0,0 0,0 0,0-1,0 1,0-1,1 1,-1-1,1 0,0 0,0 0,1 1,-1-1,1 0,0 0,0 0,0 0,0 0,1-1,1-11,0 0,1 1,0-1,1 1,1 0,1 0,5-11,19-21,1 2,3 1,1 2,2 1,2 2,1 2,2 1,2 3,1 1,1 2,2 2,19-6,-8 6,-36 21</inkml:trace>
  <inkml:trace contextRef="#ctx0" brushRef="#br0" timeOffset="618.481">1165 627,'-48'43,"2"3,1 2,3 2,2 2,-3 8,3 27,39-85,1 0,-1 0,1 0,-1 0,1 0,-1 0,1 0,0 1,0-1,0 0,1 0,-1 0,0 0,1 0,-1 0,1 0,0 0,0 0,0 0,0 0,0 0,0 0,0 0,0-1,1 1,-1 0,1-1,-1 0,1 1,0-1,-1 0,1 0,0 1,0-1,0-1,0 1,0 0,0 0,0-1,0 1,1-1,6-1,1 0,-1 0,0-1,1-1,-1 1,0-1,0-1,-1 0,1 0,-1-1,0 0,0 0,0-1,-1 0,0 0,5-6,1 2,37-34,-2-2,-3-2,-2-2,16-26,-24 32,-34 44,-1 1,0-1,0 0,0 1,1-1,-1 0,0 1,1-1,-1 0,0 1,0-1,1 0,-1 1,1-1,-1 0,0 0,1 0,-1 1,1-1,-1 0,0 0,1 0,-1 0,1 0,-1 0,1 0,-1 0,0 0,1 0,-1 0,1 0,-1 0,1 0,-1 0,0 0,1-1,-1 1,1 0,-1 0,0 0,1-1,-1 1,0 0,1 0,-1-1,0 1,1 0,-1-1,0 1,0-1,1 1,-1 0,0-1,0 1,0-1,0 1,1 0,-1-1,0 1,0-1,0 1,0-1,0 1,0 0,0-1,0 1,0-1,0 1,-6 33,3-29,1 0,0 0,0 1,0-1,0 1,1-1,-1 1,1 0,0-1,1 1,-1 0,1 0,0 0,0-1,1 1,-1 0,1 0,0-1,0 1,1 0,-1-1,1 1,0-1,0 0,1 1,-1-1,1 0,0-1,0 1,0 0,1-1,-1 0,1 1,0-1,-1-1,5 3,4-3,-1 0,1-1,0 0,0-1,-1 0,1-1,0 0,0-1,-1 0,1-1,-1 0,0-1,0 0,0-1,-1 0,8-6,8-5,0 0,-2-2,0-1,-1-1,19-23,-23 21,-1-1,-2-1,0-1,-1 0,-2-1,10-25,-7-32,-18 82,0 0,0 0,0 0,0 0,0 0,0 0,0 0,-1 1,1-1,0 1,0 0,-1 0,1 0,0 0,0 0,-1 0,1 0,0 1,0-1,-1 1,1-1,0 1,0 0,0 0,0 0,0 0,0 1,0-1,0 0,1 1,-1-1,0 1,1 0,0-1,-2 3,2-4,-12 10,1 0,-1 1,2 0,-1 1,2 0,-1 1,2 0,0 1,0 0,2 0,-1 1,-4 14,11-26,0-1,1 1,-1 0,0 0,1 0,0 0,0 0,0 0,0-1,0 1,0 0,1 0,-1 0,1 0,0 0,0-1,0 1,0 0,1-1,-1 1,1-1,-1 1,1-1,0 0,0 0,0 1,0-1,0-1,0 1,1 0,-1 0,1-1,93 30,-65-24,-20-4,-5-4,1 2,0-1,0 1,-1 0,1 0,-1 1,1 0,-1 0,0 1,1 0,-1 0,0 0,-1 0,1 1,-1 0,1 1,-1-1,-1 1,1 0,-1 0,1 0,-1 1,-1-1,1 1,-1 0,0 0,-1 0,1 1,-1-1,0 0,-1 1,1 1,-5 19,-3-2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1 870,'22'11,"1"-2,1 0,-1-2,1 0,0-2,1-1,-1 0,1-2,0-1,0-1,-1-1,1-1,0-1,-1-1,0-2,0 0,0-2,-1 0,0-1,0-2,-1 0,6-6,33-27,-1-2,-3-3,-2-3,-3-2,-2-2,-2-2,-3-3,27-47,-1 9,67-95,-118 172,-20 23,0-1,-1 0,1 1,0-1,0 0,0 1,0-1,0 0,-1 1,1-1,0 0,0 1,0-1,0 1,0-1,0 0,0 1,0-1,0 0,0 1,0-1,1 1,-1-1,0 0,0 1,0-1,0 0,1 1,-1-1,0 0,0 0,0 1,1-1,-1 0,0 1,1-1,-1 0,0 0,0 0,1 1,-1-1,0 0,1 0,-1 0,1 0,-1 0,0 0,1 0,-1 0,0 0,1 1,-1-2,1 1,-1 0,0 0,1 0,-1 0,0 0,1 0,-1 0,0 0,1 0,-1-1,0 1,1 0,-1 0,0-1,1 1,-1 0,0 0,-4 30,-1 1,-1-1,-2 0,-1-1,-3 7,4-13,-222 594,160-483,66-128,-1-1,1 1,-1-1,0 0,-1 0,1-1,-1 1,1-1,-2 0,1-1,0 0,0 0,-1 0,0-1,0 1,1-2,-1 1,0-1,-6 1,9-3,0 1,-1-1,1 0,0 0,0 0,0 0,0-1,0 0,0 0,0 0,1 0,-1 0,0-1,1 0,0 1,-3-4,-14-13</inkml:trace>
  <inkml:trace contextRef="#ctx0" brushRef="#br0" timeOffset="336.78">1496 616,'-11'26,"0"1,1 0,2 0,1 1,1 0,1 0,2 1,0 6,2-30,0-1,0 1,1-1,-1 1,1-1,0 1,0-1,1 1,-1-1,1 0,0 1,0-1,1 0,-1 1,1-1,0 0,0 0,0 0,1 0,0-1,-1 1,1-1,0 1,0-1,1 0,-1 0,1-1,0 1,-1-1,1 0,0 1,0-2,9 0,0-1,0-1,0 0,0-1,0 0,-1-1,1 0,-1-1,0 0,0-1,0-1,-1 0,1 0,-1-1,-1-1,0 0,0 0,0-1,-1 0,0-1,-1 1,0-2,-1 2,0-1,-1 0,0 0,-1-1,0 0,0 0,-1 0,-1 0,0-1,0 1,-1-1,-1 0,0 0,-1-7,0 12,0 0,0 0,-1 0,-1 0,1 0,-1 0,0 1,0-1,-1 1,0-1,0 1,-1 0,1 0,-1 0,-1 1,1-1,-1 1,0 0,0 0,0 1,-1 0,0 0,1 0,-2 0,-1 0,-56-15,34 15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7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0,'-23'181,"21"-147,-1 546,-22-354,25-224,-1 0,1 0,0 0,-1 0,1 0,0 0,0 0,0 0,0 1,1-1,-1 0,1 0,-1 0,1 0,-1 0,1 0,0 0,0 0,0-1,0 1,1 0,-1 0,0-1,1 1,-1-1,1 1,-1-1,1 0,0 0,0 1,-1-1,1 0,0-1,0 1,0 0,0 0,0-1,0 0,2 1,8-6,0 0,0-1,0-1,-1 0,0 0,0-1,0-1,-1 0,-1 0,1-2,20-16,196-167,-124 128,-101 66,0-1,0 1,1 0,-1 0,0-1,1 1,-1 0,0 0,1 0,-1 0,0 1,1-1,-1 0,0 1,1-1,-1 0,0 1,0 0,1-1,-1 1,0 0,0-1,0 1,0 0,0 0,0 0,0 0,0 0,0 0,-1 0,1 0,0 0,-1 1,1-1,0 0,-1 0,0 1,1-1,-1 0,0 1,0 0,5 63,-5-59,-3 170,3-174,0 0,0-1,0 1,0 0,0-1,1 1,-1-1,0 1,1-1,-1 1,1-1,0 1,-1-1,1 1,0-1,0 0,0 1,0-1,0 0,0 0,0 0,1 0,-1 0,0 0,1 0,-1 0,0 0,1-1,-1 1,1 0,-1-1,1 0,0 1,0-1,15 1</inkml:trace>
  <inkml:trace contextRef="#ctx0" brushRef="#br0" timeOffset="435.385">1213 592,'-39'25,"1"1,1 2,2 2,1 1,1 2,-16 22,5 18,42-71,1-1,1 1,-1 0,0 0,0 0,1 0,-1-1,1 1,0 0,-1 0,1 0,0 0,0 0,0 0,0 0,1 0,-1 0,0 0,1 0,-1 0,1 0,0-1,0 1,0 0,0 0,0-1,0 1,0-1,0 1,1-1,-1 1,1-1,-1 0,1 0,-1 1,1-1,0 0,-1-1,3 2,3 0,0 0,1-1,-1 0,0 0,1 0,-1-1,1 0,-1-1,0 1,1-2,-1 1,0-1,1 0,-1 0,0-1,-1 0,1 0,6-5,106-84,-95 67,-2-1,0-1,-1-2,15-27,-36 55,0 1,0-1,0 0,0 1,1-1,-1 1,0-1,0 1,1-1,-1 1,0-1,1 1,-1 0,1-1,-1 1,0-1,1 1,-1 0,1-1,-1 1,1 0,-1 0,1-1,0 1,-1 0,1 0,-1 0,1 0,-1 0,1 0,-1 0,1 0,0 0,-1 0,1 0,-1 0,1 0,-1 0,1 0,0 1,-1-1,1 0,-1 0,1 1,-1-1,1 0,-1 1,0-1,1 0,-1 1,1-1,-1 1,0-1,1 1,-1-1,0 1,1-1,-1 1,0-1,0 1,0-1,1 1,-1-1,0 1,0 0,12 39,-6 25,-7-54,1 0,0 1,1-1,0 0,1 0,0 0,1 0,0 0,1 0,0 0,1-1,0 0,0 0,1 0,0-1,1 0,0 0,1-1,0 1,26 2,-20-13</inkml:trace>
  <inkml:trace contextRef="#ctx0" brushRef="#br0" timeOffset="773.319">1693 508,'-5'34,"0"-7,0 0,2 1,1-1,1 0,1 1,1-1,2 1,1-1,1 0,1 0,2-1,4 11,-11-34,0 0,1 1,0-1,0 0,0 0,0 0,0 0,0-1,1 1,-1 0,1-1,0 0,0 1,0-1,0-1,0 1,0 0,1-1,-1 1,1-1,-1 0,1 0,-1 0,1-1,-1 1,1-1,-1 0,1 0,0 0,-1-1,1 1,0-1,-1 0,1 0,-1 0,0 0,1-1,-1 1,2-2,10-9,-1 0,-1-1,0-1,-1 0,0 0,-1-2,-1 1,0-1,-1-1,-1 1,3-9,-11 24,13-28,-1 0,-1-1,-2 0,-1 0,0-11,-7 79,-1-15</inkml:trace>
  <inkml:trace contextRef="#ctx0" brushRef="#br0" timeOffset="1038.176">2200 903,'41'-18,"-1"-2,-2-1,0-2,14-12,-35 23,-5 6,0-1,-1 0,0-1,0 0,0 0,-2-2,1 1,-1-1,0 0,-1-1,0 0,-1 0,0-1,-1 0,0 0,-1 0,0-1,-1 0,-1 0,0 0,1-11,-4 21,-1-1,0 1,0-1,0 1,0-1,-1 1,1 0,-1 0,0 0,0 0,0 0,0 0,0 0,-1 1,0-1,1 1,-1 0,0 0,0 0,0 0,0 0,0 0,-1 1,1 0,0-1,-1 1,1 1,-1-1,1 0,-1 1,1 0,-1 0,1 0,-1 0,0 0,1 1,-1-1,1 1,-1 0,1 0,0 1,-1-1,1 1,0-1,0 1,0 0,0 0,0 1,1-1,-1 0,-13 9,1 0,0 1,0 0,1 1,1 1,0 0,1 1,1 1,0-1,1 2,1-1,0 1,2 1,0-1,0 1,2 1,0-1,1 1,-1 15,5-25,1 0,0 0,0 0,0 1,1-1,1 0,-1-1,1 1,1 0,0-1,0 0,1 0,0 0,0 0,0-1,1 0,1 0,-1 0,1-1,0 0,0 0,1-1,1 1,9 5,0-1,0-1,1-1,0 0,0-2,1 0,-1-1,1-1,1-1,2 0,13 0,0-2,-1-2,1 0,-1-3,1-1,-1-2,0-1,-1-1,27-12,-26 7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3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86 119,'15'-19,"-15"20,0-1,0 0,0 0,0 1,0-1,0 0,0 0,0 0,0 1,0-1,0 0,0 0,0 0,1 1,-1-1,0 0,0 0,0 0,0 0,0 1,1-1,-1 0,0 0,0 0,0 0,1 0,-1 0,0 1,0-1,1 0,-1 0,0 0,0 0,0 0,1 0,-1 0,0 0,0 0,1 0,-1 0,0 0,0 0,0 0,1-1,-1 1,0 0,0 0,0 0,-43 196,25-128,3 2,3 0,2 0,4 0,3 42,4-97,0-1,2 1,-1-1,2 0,0 0,1-1,0 1,1-1,0 0,8 12,-10-20,-1 0,1 0,0 0,0 0,1-1,-1 1,1-1,0-1,0 1,0 0,1-1,-1 0,1-1,0 1,0-1,0 0,0 0,0-1,0 0,0 0,0-1,1 1,-1-1,0 0,0-1,2 0,11-5,0-2,0 0,-1-1,-1 0,1-2,-1 0,-1-1,0-1,-1 0,-1-1,0 0,0-2,-2 1,0-2,8-13,17-21,-1-2,-3-1,-2-2,-3-1,-2-1,-3-1,-3-1,-2-1,0-13,11-96,-29 169,1 0,-1 0,0 1,1-1,-1 0,0 0,0 0,0 0,1 0,-1 0,-1 0,1 0,0 0,0 0,0 0,0 0,-1 0,1 0,0 0,-1 0,1 0,-1 0,1 0,-1 0,1 1,-1-1,0 0,1 0,-1 1,0-1,0 0,1 1,-1-1,0 1,0-1,0 1,0-1,0 1,0 0,0-1,0 1,0 0,0 0,0 0,0 0,0 0,0 0,0 0,0 0,0 0,0 0,0 1,1-1,-1 0,0 1,0-1,0 0,0 1,0-1,0 1,0 0,1-1,-1 1,0 0,1-1,-2 1,-12 19,0 0,1 0,1 1,1 1,0 0,-5 21,-6 20,4 1,2 1,3 0,2 1,4 0,3 1,2-1,4 8,-3-65,1 1,1 0,0 0,0 0,0-1,2 1,-1-1,1 1,0-1,1 0,0 0,1 0,-1-1,2 1,1 1,8 1</inkml:trace>
  <inkml:trace contextRef="#ctx0" brushRef="#br0" timeOffset="270.808">848 656,'-5'38,"-1"27,0 8,-3-5,-1-8,2-10,2-8,2-8,2-3,-4-8,-1-3,1-4</inkml:trace>
  <inkml:trace contextRef="#ctx0" brushRef="#br0" timeOffset="933.001">990 881,'254'-1,"-252"1,0 0,0 0,-1 0,1 0,0 0,0-1,0 1,-1 0,1-1,0 1,0-1,-1 0,1 0,-1 0,1 1,-1-1,1-1,-1 1,1 0,-1 0,0 0,0-1,0 1,1-1,-1 1,-1-1,1 1,0-1,0 0,-1 1,1-1,0 0,-1 0,0 1,1-1,-1 0,0 0,0 0,0 1,0-1,-1 0,1 0,0 0,-1 1,1-1,-1 0,1 1,-1-1,0 0,0 1,0-1,0 1,0-1,0 1,0-1,0 1,-1 0,1 0,-1 0,1-1,-6-6,0 0,0 1,-1-1,0 1,0 1,-1 0,1 0,-1 0,-1 1,1 1,-1 0,0 0,-3-1,12 5,-1-1,1 1,0 0,0-1,-1 1,1 0,0 0,-1 0,1 0,0 0,-1 0,1 1,0-1,0 0,-1 0,1 1,0-1,0 1,0-1,-1 1,1 0,0-1,0 1,0 0,0 0,0 0,0 0,0 0,1 0,-1 0,0 0,1 0,-1 0,0 0,1 1,-1-1,1 0,0 0,-1 0,1 1,0-1,0 0,0 1,0-1,5 62,-3-55,4 29,-1 0,-1 1,-2 0,-2-1,-2 8,-10 17,44-100,111-210,-130 232</inkml:trace>
  <inkml:trace contextRef="#ctx0" brushRef="#br0" timeOffset="1336.012">1441 712,'203'-38,"-201"37,0 1,-1-1,1 1,0-1,0 1,-1 0,1 0,0 0,0 0,-1 0,1 0,0 0,0 1,-1-1,1 1,0-1,-1 1,1 0,0-1,-1 1,1 0,-1 0,1 0,-1 0,0 1,1-1,-1 0,0 0,0 1,0-1,0 1,0-1,0 1,0-1,0 1,-1 0,1-1,-1 1,1 0,-1 0,0-1,0 1,1 0,-1 0,0-1,-1 1,1 0,0 0,0-1,-1 1,1 0,-1 0,1-1,-1 1,0-1,0 1,0 0,-117 145,75-104,34-36,0 1,0 0,1 1,0 0,1 0,0 1,0 0,1 0,0 0,1 2,4-10,1-1,-1 1,1 0,0 0,0-1,0 1,0 0,0 0,0-1,0 1,0 0,1 0,-1-1,1 1,-1 0,1-1,0 1,-1 0,1-1,0 1,0-1,0 0,0 1,1-1,-1 0,0 1,0-1,1 0,-1 0,1 0,-1 0,1-1,-1 1,1 0,0 0,-1-1,1 1,0-1,-1 0,1 1,0-1,0 0,-1 0,2 0,81 1,-58-4,0-2,-1 0,1-2,-1-1,-1-1,23-12,-29 10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3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9,'34'-4,"1"1,-1 1,0 2,1 1,-1 2,41 1,126-2,-169 6,30-3,-59-8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3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29,'39'0,"17"-4,3-3,-2 1,-7 2,-7 0,-6 2,-4 1,-3 0,-3 1,1 1,-2-1,1 0,1 0,-1 5,-4 2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73,'38'-9,"28"-4,6 1,-3-3,-9 2,-15 3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1:5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983 114,'-11'108,"-25"163,3-83,26-167,7-17,-1 1,0-1,-1 1,1-1,-1 0,0 0,0 1,0-1,0 0,-1-1,1 1,-1 0,0-1,0 1,-1-1,1 0,-1 0,1-1,-1 1,0-1,0 1,-9-3</inkml:trace>
  <inkml:trace contextRef="#ctx0" brushRef="#br0" timeOffset="898.675">616 114,'56'-18,"177"-5,61-11,-112 22,-159 12</inkml:trace>
  <inkml:trace contextRef="#ctx0" brushRef="#br0" timeOffset="2013.669">1547 339,'85'21,"85"-41,-29 8,-106 12,-29 2</inkml:trace>
  <inkml:trace contextRef="#ctx0" brushRef="#br0" timeOffset="2553.778">1547 565,'0'0,"-1"1,1-1,0 1,-1-1,1 1,0-1,-1 1,1-1,0 1,0-1,0 1,0-1,-1 1,1-1,0 1,0 0,0-1,0 1,0-1,0 1,0-1,0 1,1 0,-1-1,0 1,0-1,0 1,1-1,-1 1,0-1,1 1,-1-1,0 1,1-1,-1 1,0-1,1 0,-1 1,1-1,-1 0,1 1,-1-1,1 0,-1 1,1-1,-1 0,1 0,-1 0,1 0,0 0,-1 1,1-1,-1 0,1 0,0 0,-1-1,1 1,0 0,39 6,-39-6,173-27,-34 25,-116 2</inkml:trace>
  <inkml:trace contextRef="#ctx0" brushRef="#br0" timeOffset="2998.893">1519 762,'5'0,"6"5,7 2,4-1,3-1,3-2,1 0,0-2,1-1,-1 0,0 0,-5-5,-2-2,0 1,2 0,1 3,1 0,-4 2</inkml:trace>
  <inkml:trace contextRef="#ctx0" brushRef="#br0" timeOffset="63820.259">390 311,'-73'33,"-101"30,173-63,-1 1,0 0,0 0,1 0,-1 0,0 1,1-1,0 0,-1 1,1-1,0 1,-1-1,1 1,0 0,0 0,0-1,1 1,-1 0,0 0,1 0,-1 0,1 0,0 0,-1 0,1 0,0 0,0 0,0 0,1 0,-1 0,0 0,1-1,-1 1,1 0,0 0,-1 0,1 0,0-1,0 1,0 0,1-1,-1 2,73 46,53-32,-125-17,-1 0,0 0,0 1,0-1,0 0,0 0,0 1,0-1,-1 0,1 1,0-1,0 1,0 0,0-1,0 1,-1 0,1-1,0 1,-1 0,1 0,0 0,-1-1,1 1,-1 0,1 0,-1 0,0 0,1 0,-1 0,0 0,0 0,1 0,-1 0,0 0,0 0,0 0,0 0,-1 0,1 0,0 0,0 0,-1 0,1 0,0 0,-1 0,1 0,-1 0,1 0,-1 0,1 0,-1-1,0 1,0 0,1 0,-1-1,0 1,0-1,-53 41,48-38,-242 136,245-136,0-1,1 1,-1 0,1-1,0 1,0 0,0 0,0 1,0-1,1 0,-1 1,1-1,0 1,0-1,0 1,0-1,1 1,0 0,-1-1,1 1,1 0,-1-1,0 1,1 0,0-1,0 1,0-1,0 1,1-1,-1 0,1 1,0-1,0 0,0 0,0 0,0 0,1-1,-1 1,1-1,0 1,0-1,0 0,0 0,0 0,0 0,1-1,-1 1,1-1,-1 0,1 0,-1 0,3 0,9 3,1 0,-1 0,1-2,0 0,0-1,0 0,0-1,0-1,0-1,-1 0,12-3,-22 3,0 0,-1 0,1-1,0 1,-1-1,0 0,1 0,-1-1,0 1,-1-1,1 0,-1 0,1 0,-1 0,0 0,-1-1,1 0,1-3,4-8</inkml:trace>
  <inkml:trace contextRef="#ctx0" brushRef="#br0" timeOffset="64202.982">277 1,'-53'374,"-16"113,57-391,5 1,4 1,5 25,-1-13,-1-87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5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282 103,'-5'44,"-1"32,0 9,1-5,2-12,1-12,0-11,2-9,0-5,0-3,0-2,1 0,-1 0,0-9,0-8</inkml:trace>
  <inkml:trace contextRef="#ctx0" brushRef="#br0" timeOffset="271.26">0 76,'39'-10,"26"-3,12 1,-2-3,-9 2,-6 3,-8 7,-9 5,-7 7,-4 6,-8 6,-8-1</inkml:trace>
  <inkml:trace contextRef="#ctx0" brushRef="#br0" timeOffset="486.856">592 696,'5'34,"2"15,-1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3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368 145,'-50'297,"31"-82,26-136,8-75,-8-10</inkml:trace>
  <inkml:trace contextRef="#ctx0" brushRef="#br0" timeOffset="249.732">1 60,'43'0,"38"-5,15-6,1-2,-11 2,-16 3,-14 2,-13 3,-8 1,-6 2,-3 0,-5 0</inkml:trace>
  <inkml:trace contextRef="#ctx0" brushRef="#br0" timeOffset="666.403">508 540,'28'-1,"-17"0,1-1,-1 2,0-1,1 2,-1-1,0 2,1-1,-1 1,0 1,0 0,0 1,-1 0,1 0,-1 1,0 1,0 0,-1 0,0 1,0 0,-7-4,0-1,0 1,0-1,-1 1,0 0,1 0,-1 0,0 0,0 0,0 0,-1 0,1 0,-1 0,0 1,0-1,0 0,0 0,0 0,-1 0,0 0,1 1,-1-1,0 0,0 0,-1-1,1 1,-1 0,-1 2,-63 69,40-49,25-25,0 0,0 1,0-1,1 1,-1 0,0-1,0 1,1-1,-1 1,0 0,1 0,-1-1,1 1,-1 0,1 0,-1 0,1-1,-1 1,1 0,0 0,0 0,-1 0,1 0,0 0,0 0,0 0,0 0,0 0,0 0,0 0,0 0,1 0,-1-1,0 1,0 0,1 0,-1 0,1 0,-1 0,1-1,-1 1,1 0,-1 0,1-1,0 1,0 0,-1-1,1 1,0-1,0 1,-1-1,1 1,0-1,0 1,0-1,0 0,0 1,0-1,0 0,0 0,0 0,0 0,0 0,-1 0,1 0,0 0,1 0,115-17,-91 10,79-35,-87 32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0,'-24'34,"-13"20,0 6,7-7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5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17,'1'1,"-1"-1,1 1,-1-1,1 0,-1 1,1-1,-1 0,1 0,0 0,-1 1,1-1,-1 0,1 0,0 0,-1 0,1 0,-1 0,1 0,0 0,-1 0,1 0,-1 0,1 0,0-1,-1 1,1 0,-1 0,1-1,-1 1,1 0,-1-1,1 1,-1 0,1-1,-1 1,0-1,1 1,-1-1,1 1,-1-1,0 1,0-1,1 1,-1-1,0 1,0-1,0 0,1 1,-1-1,0 1,0-1,0 0,0 1,0-1,0 1,0-1,-1 0,1 1,0-1,0 1,0-1,0 0,-1 0,13 242,-9-222,-3-8,1-1,1 0,0 1,0-1,1 0,0 0,0 0,1-1,1 1,-1-1,2 0,-1 0,1-1,1 0,-1 0,4 3,-7-10,0 1,0-1,0 1,0-1,1 0,-1 0,0 0,1-1,-1 1,0-1,1 0,-1 1,1-2,-1 1,0 0,1-1,-1 1,1-1,-1 0,0 0,0-1,0 1,0-1,0 1,3-3,73-56,-66 49,161-168,-174 178,1-1,-1 1,1 0,-1 0,1 0,-1 0,1 0,0 0,0 0,-1 0,1 0,0 0,0 0,0 0,0 1,0-1,0 0,0 1,1-1,-1 1,0-1,0 1,0-1,0 1,1 0,-1 0,0-1,0 1,1 0,-1 0,0 0,0 1,1-1,-1 0,0 0,0 1,1-1,-1 1,0-1,0 1,0-1,0 1,0 0,0-1,0 1,0 0,0 0,0 0,0 0,0 0,-1 0,1 0,23 53,-22-48,0 1,0-1,0 0,1 1,0-1,1-1,-1 1,1 0,0-1,1 1,-1-1,1-1,0 1,0-1,5 4,-6-6,0 1,1-1,0 0,-1-1,1 1,0-1,0 0,0 0,0 0,0 0,0-1,0 0,0 0,0-1,0 1,-1-1,1 0,0 0,0-1,0 1,-1-1,1 0,-1-1,1 1,-1-1,0 0,0 0,0 0,0 0,-1-1,1 1,1-4,8-8,-1 0,-1-1,0-1,-1 0,-1 0,-1-1,6-16,10-47,-24 63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55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114 791,'0'34,"0"15,0 5,0-12,0-13</inkml:trace>
  <inkml:trace contextRef="#ctx0" brushRef="#br0" timeOffset="249.661">1 395,'0'0</inkml:trace>
  <inkml:trace contextRef="#ctx0" brushRef="#br0" timeOffset="552.026">565 57,'22'168,"-4"-39,-6 0,-5 41,-6-131,-3-1,0 1,-3-1,-1 1,-2-1,-11 31,0 47,19-117</inkml:trace>
  <inkml:trace contextRef="#ctx0" brushRef="#br0" timeOffset="822.53">284 565,'38'9,"37"0,10-4,-4-1,-11-6,-14-4,-10 0,-13-4,-8 0,-8-4,-7 1</inkml:trace>
  <inkml:trace contextRef="#ctx0" brushRef="#br0" timeOffset="1223.101">961 1,'0'824,"-1"-821,0-1,1 0,-1 1,1-1,0 0,0 1,-1-1,2 0,-1 1,0-1,0 1,1-1,-1 0,1 1,0-1,-1 0,1 0,0 1,1-1,-1 0,0 0,1 0,-1 0,1-1,-1 1,1 0,0-1,0 1,0-1,0 1,0-1,0 0,0 0,0 0,0 0,1 0,-1 0,0-1,1 1,-1-1,0 0,1 1,-1-1,1 0,-1 0,0-1,1 1,-1-1,0 1,2-1,45-30,-45 28,-1-1,0 1,1-1,-1 1,1 0,0 1,0-1,0 1,1-1,-1 1,0 0,1 1,-1-1,1 1,0 0,-1 0,1 1,0-1,0 1,0 0,-1 0,1 0,0 1,0 0,-1 0,1 0,0 1,-1-1,1 1,-1 0,2 1,-2 3,0 0,0 0,-1 0,0 0,0 1,0-1,-1 1,0 0,0 0,-1 0,1 0,-2 0,1 2,3 15,13 58,-9-63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0,'0'367,"-9"-299,-3 0,-2 0,-4-2,-5 9,19-61,0-2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86,'407'-48,"-318"36,212-14,-193 28,-84-2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59,'39'-9,"26"-4,8 1,-4 2,-9 3,-10 3,-9 1,-6 2,-4 1,-8 1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28,'38'0,"27"0,8-5,-4-1,-5 0,-7 1,-10 2,-12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2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1,'0'14,"0"25,0 10,0 1,0-3,0-4,0-5,0-5,0-2,0-2,0-1,0-5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1 374,'0'-17,"0"-19,9-135,-8 162,1-1,0 1,1 0,0 0,1 0,-1 1,2-1,-1 1,1 0,0 0,1 0,0 1,0 0,1 0,-1 0,5-2,23 0,-22 15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2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59,'38'-10,"28"-3,6 1,-3 2,-9 3,-10 3,-13 2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2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14,'34'-5,"-19"2,1 1,-1 0,0 1,1 1,-1 0,0 1,1 1,-1 0,0 1,-13-3,0 1,-1-1,1 0,0 1,0-1,-1 1,1 0,-1 0,1 0,0-1,-1 1,0 1,1-1,-1 0,1 0,-1 0,0 1,0-1,0 1,0-1,0 1,0-1,0 1,-1-1,1 1,0 0,-1 0,0-1,1 1,-1 0,0 0,0-1,0 1,0 0,0 0,0 0,0-1,-1 1,1 0,-1 0,1-1,-1 1,0 0,1-1,-1 1,0-1,0 1,-1 0,-62 68,56-63,0-1,0 1,1 0,-1 1,2 0,-1 0,1 0,1 1,0 0,0 0,0 0,1 1,1 0,-1-1,2 1,-2 9,4-17,0 0,0 0,0 1,0-1,1 0,-1 0,1 0,-1 0,1 0,0 0,0 0,0 0,0 0,0 0,0 0,1 0,-1-1,1 1,-1 0,1-1,-1 1,1-1,0 0,0 0,0 0,0 0,0 0,0 0,0 0,0 0,0-1,0 1,0-1,2 0,76-6,-61-1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0 502,'318'-311,"-285"286,-32 24,-1 1,1 0,0 0,-1 0,1 0,0 0,0 0,-1 0,1 0,0 0,0 0,-1 0,1 0,0 0,-1 1,1-1,0 0,-1 0,1 1,0-1,-1 1,1-1,-1 0,1 1,0-1,-1 1,1-1,-1 1,0 0,1-1,-1 1,1-1,-1 1,0 0,1-1,-1 1,0 0,0-1,0 1,0 0,1 0,-1-1,0 1,0 0,0 0,-1-1,1 1,0 0,0 0,2 29,-3-26,1 0,-1 0,0-1,1 1,0 0,0 0,0 0,0 0,1 0,0 0,-1-1,2 1,-1 0,0 0,1-1,-1 1,1-1,0 1,0-1,0 0,1 0,-1 0,1 0,0 0,0-1,0 1,0-1,0 0,0 0,0 0,1 0,0 0,-1-1,1 1,0-1,-1 0,1 0,6-4,0 0,-1 0,1-1,-1 0,0 0,-1-1,1-1,-1 1,0-1,0-1,0 1,-1-1,0-1,-1 1,0-1,0 0,1-3,149-191,-156 201,1 0,-1 0,0 0,0 0,1 0,-1 0,0 1,1-1,-1 0,1 0,-1 0,1 0,-1 0,1 0,0 1,-1-1,1 0,0 1,0-1,0 0,0 1,-1-1,1 1,0-1,0 1,0 0,0-1,0 1,0 0,0 0,0 0,0-1,0 1,0 0,0 0,0 1,0-1,0 0,0 0,0 0,0 1,0-1,0 0,0 1,0-1,0 1,0-1,0 1,-1 0,1-1,0 1,0 0,-1-1,1 1,0 0,-1 0,1 0,-1 0,1-1,-1 1,1 0,-1 0,0 0,1 0,-1 1,-1 228,0-206,0-18,0 0,1 1,0-1,0 1,0-1,1 0,-1 1,2-1,-1 0,1 1,0-1,0 0,1 0,-1-1,2 2,8 5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3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92,'131'354,"-129"-346,-1-4,-1 0,1 0,0 1,0-1,0-1,0 1,1 0,0 0,0 0,0-1,0 1,0-1,1 1,-1-1,1 0,0 0,0 0,0-1,0 1,1-1,-1 0,1 1,-1-2,2 2,-2-5,0 1,0-1,-1 1,1-1,-1 0,1 0,-1 0,0 0,1-1,-1 1,0 0,-1-1,1 0,0 1,-1-1,1 0,-1 0,0-2,7-8,28-42,39-80,-64 103,1 2,2 0,0 0,2 1,12-15,26-43,-47 81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9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0 255,'34'0,"30"0,9 0,2 0,-8 0,-9 0,-6 0,-6 0,-7 0,-5 0,-3 0,-3 0,-5-5,-8-1</inkml:trace>
  <inkml:trace contextRef="#ctx0" brushRef="#br0" timeOffset="279.64">453 1,'4'48,"3"20,-1 5,-2-7,0-9,-2-10,-1-7,0-7,-1-3,-1-2,1-7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8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1 279,'110'22,"84"-31,-86-3,76-15,-150 35,-29-2</inkml:trace>
  <inkml:trace contextRef="#ctx0" brushRef="#br0" timeOffset="521.111">848 25,'302'-25,"-243"33,-58-8,0 0,0 1,0-1,0 1,0-1,0 1,0 0,0 0,0-1,0 1,-1 0,1 0,0 0,0 0,-1-1,1 1,-1 0,1 0,-1 0,1 1,-1-1,0 0,1 0,-1 0,0 0,0 0,0 0,0 0,0 1,0-1,0 0,0 0,0 0,-1 0,1 0,0 0,-1 0,1 0,-1 1,1-1,-1-1,1 1,-1 0,0 0,0 0,0 1,-9 10,0 0,-1-1,0 0,-1 0,0-1,0-1,-1 0,-1-1,-12 7,-39 26,59-37,0 0,0 0,0 0,0 1,1 0,-1 0,1 0,1 1,-1 0,1 0,0 0,0 0,0 1,4-6,-1 0,1 0,0 0,0 1,0-1,0 0,0 0,0 0,0 0,0 0,0 0,0 0,1 0,-1 0,0 0,1 0,-1 0,1 0,-1 0,1 0,0 0,-1 0,1 0,0 0,0 0,-1-1,1 1,0 0,0-1,0 1,0-1,0 1,0-1,0 1,0-1,0 1,0-1,0 0,0 0,0 0,1 1,-1-1,0 0,53 4,-49-4,225-22,-202 17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11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199 255,'0'1,"0"-1,0 1,0-1,0 1,0-1,0 1,0-1,0 1,0 0,0-1,0 0,0 1,1-1,-1 1,0-1,0 1,0-1,1 1,-1-1,0 1,1-1,-1 0,0 1,1-1,-1 0,1 1,-1-1,1 0,-1 0,0 1,1-1,-1 0,1 0,-1 0,1 1,-1-1,1 0,-1 0,1 0,-1 0,1 0,-1 0,1 0,-1 0,1 0,-1-1,1 1,-1 0,1 0,-1 0,1 0,-1-1,1 1,-1 0,1-1,-1 1,0 0,1-1,-1 1,1 0,-1-1,0 1,1-1,7 183,-10-117,13 48,-5-89</inkml:trace>
  <inkml:trace contextRef="#ctx0" brushRef="#br0" timeOffset="278.68">1 679,'38'0,"32"0,9 0,-4 0,-10 0,-11 0,-11 0,-7 0,-9 5,-16 1,-8 0</inkml:trace>
  <inkml:trace contextRef="#ctx0" brushRef="#br0" timeOffset="681.491">227 876,'9'8,"1"-1,1-1,-1 0,1 0,0-1,0 0,1-1,-1-1,7 2,19 7,-34-12,0 0,0 0,0 1,0-1,0 1,-1 0,1 0,0 0,0 0,-1 0,1 1,0-1,-1 1,1 0,-1 0,0 0,0 0,0 0,0 0,0 0,0 1,0-1,-1 1,1-1,-1 1,0 0,0 0,0-1,0 1,0 0,0 0,-1 0,0 0,1 0,-1 0,0 0,0 0,-1 0,1 0,-1 0,1 0,-1 0,0-1,0 1,0 0,-1 0,1-1,-2 3,-13 11,0 0,-1-2,0 0,-1-1,-1 0,-8 3,-74 55,99-69,1-1,0 1,0-1,-1 1,1 0,1-1,-1 1,0 0,0 0,0 0,1 0,-1 0,1-1,0 1,0 0,-1 0,1 0,0 0,1 0,-1 0,0 0,0 0,1 0,-1 0,1 0,0 0,0 0,0-1,-1 1,2 0,-1-1,0 1,0 0,0-1,1 0,-1 1,1-1,-1 0,1 1,-1-1,1 0,0 0,0-1,-1 1,1 0,0 0,0-1,0 1,0-1,0 0,0 1,0-1,0 0,0 0,0 0,0-1,0 1,0 0,0-1,20 2,-1 0,0-2,1-1,-1 0,0-1,0-2,7-2,0 1,41-21,-50 16</inkml:trace>
  <inkml:trace contextRef="#ctx0" brushRef="#br0" timeOffset="1179.905">1243 425,'-5'38,"-1"33,-5 8,0 0,1-8,3-11,2-12,3-8,1-7,-4-4,-2-2,2-6</inkml:trace>
  <inkml:trace contextRef="#ctx0" brushRef="#br0" timeOffset="1462.649">876 368,'43'0,"39"0,14-4,1-3,-7 1,-8 2,-15 0,-8 2,-9 1,-9 1,-7 0,-3 0,-8 5,-8 6,-5 2</inkml:trace>
  <inkml:trace contextRef="#ctx0" brushRef="#br0" timeOffset="1712.542">820 1046,'38'0,"37"0,15 0,-3 0,-6 0,-13 0,-8 0,-9-5,-9-1,-7 0,-4 1,-2 2,-3 0,-4-3,-7-1</inkml:trace>
  <inkml:trace contextRef="#ctx0" brushRef="#br0" timeOffset="2031.79">988 30,'34'0,"35"0,15-5,-2-1,-5 0,-6 1,-10 1,-6 2,-8 1,-7 0,-10 1</inkml:trace>
  <inkml:trace contextRef="#ctx0" brushRef="#br0" timeOffset="2967.12">1864 848,'91'-44,"-2"-4,-3-4,12-14,-93 63,5-3,-1 0,0 0,0-1,0 0,-1 0,0-1,-1 0,0-1,0 0,0 0,1-5,-8 15,0-1,-1 0,1 0,0 0,-1 1,1-1,0 0,-1 0,1 0,0 0,-1 0,1 0,-1 0,1 0,0 0,-1 0,1 0,0 0,-1 0,1 0,-1 0,1 0,0 0,-1 0,1-1,0 1,-1 0,1 0,0 0,-1 0,1-1,0 1,0 0,-1-1,1 1,0 0,0 0,-1-1,1 1,0 0,0-1,0 1,0 0,-1-1,1 1,0 0,0-1,0 1,0-1,0 1,0 0,0-1,0 1,0 0,0-1,0 1,0-1,1 1,-1 0,0-1,0 1,0 0,0-1,0 1,1 0,-30 16,21-10,1 1,-1-1,1 2,1-1,-1 1,1 0,1 0,-1 0,1 1,1 0,0 0,0 0,0 2,3-7,-1 0,1 0,1 0,-1 0,0 0,1 0,0 1,0-1,0 0,0 0,1 0,0 1,0-1,0 0,0 0,1 0,-1 0,1-1,0 1,0 0,0-1,1 1,-1-1,1 0,0 0,0 0,0 0,0 0,1-1,-1 1,1-1,0 0,7 3,0-1,0-1,0 0,0 0,0-1,0-1,1 0,-1 0,0-1,1-1,-1 0,1 0,-1-1,0-1,0 0,0 0,0-1,-1-1,0 1,1-2,-1 1,-1-1,1-1,21-12,-1-1,0-2,-2-1,0-1,-2-1,0-1,-2-2,-1 0,14-25,-34 50,-1 0,0-1,0 1,0-1,0 1,-1-1,1 0,-1 1,0-1,0 0,0 0,-1 0,1 0,-1 0,0 0,0 0,-1 0,1 0,-1 0,1 0,-1 0,-1 1,1-1,-1-1,-1 4,1 0,-1 1,1-1,-1 1,0 0,1 0,-1 0,0 0,1 0,-1 1,0-1,1 1,-1 0,1 0,-1 0,1 0,-1 0,1 0,0 1,0-1,0 1,-1-1,2 1,-1 0,0 0,0 0,-1 2,-3 1,1 1,0-1,0 1,0 0,1 0,-1 0,2 1,-1 0,1 0,0 0,0 0,1 0,0 0,0 1,1-1,0 1,0-1,1 1,0-1,0 1,1 0,-1-1,2 1,-1-1,1 0,0 1,1-1,0 0,0 0,1 0,-1-1,1 1,1-1,-1 0,5 4,-1-6,0 0,0 0,1 0,0-1,0-1,-1 1,2-1,-1-1,0 0,0 0,0-1,1 0,-1 0,0-1,8-2,12 2,-10 0,0-1,0-1,0 0,0-1,-1-1,1-1,-1-1,-1 0,1-1,-1-1,-1-1,1 0,-2-2,1 1,-2-2,0 0,0 0,-1-2,-1 1,0-2,-1 1,7-16,-14 23,0 0,-1 0,0 0,0-1,-1 1,0-1,-1 0,0 1,0-1,-1 0,0 0,0 0,-1 1,0-1,-1 0,1 8,0 0,0 0,0 0,0 0,0 0,0 0,-1 1,1-1,0 0,0 1,-1-1,1 1,-1-1,1 1,0 0,-1-1,1 1,-1 0,1 0,-1 0,1 0,-1 0,1 0,-1 1,1-1,0 0,-1 1,1-1,0 1,-1 0,1-1,0 1,-1 0,1 0,0 0,0 0,0 0,0 0,0 0,0 0,0 0,0 0,1 0,-1 1,0-1,1 0,-1 1,1-1,-1 0,1 1,-1-1,1 1,0-1,0 2,-8 11,0 0,1 1,1 0,0 0,1 1,1 0,1-1,0 1,1 0,0 1,1-1,1 0,1 0,0 1,1-1,1 0,1 0,0-1,1 1,4 9,-5-17,0-1,1 0,0 0,0 0,0-1,1 1,0-1,0-1,1 1,0-1,-1 0,2-1,-1 1,0-1,1-1,0 0,0 0,0 0,0-1,1 0,-1-1,0 0,1 0,-1 0,1-1,0-1,8-4</inkml:trace>
  <inkml:trace contextRef="#ctx0" brushRef="#br0" timeOffset="3311.652">3557 58,'44'-9,"0"2,0 2,1 1,-1 3,37 3,-14 13,-65-15,-1 1,1-1,0 1,-1 0,0 0,1 0,-1 0,1 0,-1 0,0 0,0 0,1 0,-1 0,0 1,0-1,0 1,-1-1,1 1,0-1,0 1,-1-1,1 1,-1-1,0 1,1 0,-1-1,0 1,0 0,0 0,0-1,0 1,0 0,0-1,-1 1,1-1,-1 1,1 0,-1 0,-72 95,-29 12,101-108,0 0,0 1,0-1,0 0,0 0,1 1,-1-1,0 0,1 1,-1-1,0 0,1 1,0-1,-1 1,1-1,0 1,0-1,0 1,0 0,0-1,0 1,0-1,0 1,1-1,-1 1,1-1,-1 0,1 1,-1-1,1 1,0-1,0 0,0 0,-1 1,1-1,1 0,-1 0,0 0,0 0,0 0,0 0,1 0,-1-1,0 1,1 0,-1-1,1 1,-1-1,1 1,-1-1,1 0,-1 0,1 0,-1 1,1-1,-1-1,1 1,1 0,20 2,0-2,0 0,0-1,1-2,-1 0,15-5,12-1,-23 5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6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57 194,'-28'68,"22"-50,0 0,1 0,1 1,1-1,0 1,2 0,0 0,1 0,1 0,2 11,-2-26,0-1,1 1,-1-1,1 0,-1 0,1 0,0 0,0 0,1 0,-1-1,0 1,1 0,0-1,-1 0,1 0,0 0,0 0,0 0,1-1,-1 1,0-1,1 0,-1 0,0 0,1 0,-1-1,1 1,0-1,-1 0,1 0,-1 0,1-1,8 0,-1 0,0-1,-1-1,1 1,0-2,-1 0,1 0,-1 0,8-6,40-29,-1-2,-1-3,37-39,-93 81,1 1,0-1,0 1,0 0,0-1,0 1,0 0,0 0,0-1,0 1,0 0,1 0,-1 0,0 1,1-1,-1 0,1 0,-1 1,1-1,-1 1,1-1,-1 1,1-1,-1 1,1 0,0 0,-1 0,1 0,0 0,-1 0,1 1,-1-1,1 0,0 1,-1 0,1-1,-1 1,0 0,1-1,-1 1,1 0,-1 0,0 0,1 1,16 130,-17-127,-1-1,1 1,1-1,-1 0,1 1,-1-1,1 0,0 0,1 0,-1-1,1 1,0 0,0-1,0 0,0 1,0-1,1-1,-1 1,1 0,0-1,0 0,0 0,0 0,0 0,0-1,1 1,-1-1,1 0,-1 0,1-1,-1 0,1 1,-1-1,1-1,-1 1,1-1,-1 0,14-5,-1 0,0-2,-1 0,0-1,0-1,-1 0,0-1,-1 0,0-1,-1-1,0-1,-1 1,-1-2,0 0,-1 0,2-5,45-94,-49 89</inkml:trace>
  <inkml:trace contextRef="#ctx0" brushRef="#br0" timeOffset="300.984">1158 448,'38'-7,"0"-1,0-2,-1-2,-1-1,30-16,-53 23,2 1,0-1,-1-1,0 0,0-1,0-1,-1 0,0-1,-1-1,0 1,0-2,-1 0,-1 0,0-1,-1 0,0-1,-1 0,-1 0,0 0,-1-1,0 0,1-11,-5 23,-1 0,0 0,0-1,-1 1,1 0,-1-1,0 1,0 0,0-1,0 1,0 0,-1-1,0 1,1 0,-1-1,0 1,-1 0,1 0,0 0,-1 0,0 0,0 0,0 0,0 1,0-1,0 1,-1-1,1 1,-1 0,0 0,0 0,1 1,-1-1,0 0,-1 1,1 0,0 0,0 0,0 0,-1 0,1 1,0-1,-1 1,1 0,-2 0,-8 5,-1 0,1 1,1 0,-1 1,1 0,0 1,0 0,1 1,1 1,-1-1,1 2,1-1,-2 4,-2 0,0-1,2 1,0 1,0 0,2 1,-1 0,2 0,1 1,0 0,1 0,0 1,2 0,0 0,1 0,0 0,2 0,0 1,2-1,-1 0,2 2,1-11,-1-1,1 1,1 0,0-1,0 0,0 0,1 0,1 0,-1-1,1 0,0 0,1 0,-1-1,1 0,1 0,-1-1,1 0,0 0,0-1,0 0,1 0,0-1,-1 0,5 0,18 5,2-2,-1-1,0-1,1-2,0-2,7-1,-12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150 344,'38'-7,"0"-2,0-2,-1-1,0-2,-1-1,-1-2,6-5,-22 14,1-1,-2-1,1 0,-1-2,-1 0,0-1,0 0,-2-1,0-1,0-1,-1 0,-1-1,-1 0,-1-1,3-6,-14 25,-1-1,1 0,-1 0,1 0,-1 0,1 0,-1 0,1 0,0 0,-1 0,1 0,-1 0,1 0,-1 0,1 0,-1 0,1 0,-1 0,1 0,0-1,-1 1,1 0,-1 0,1-1,0 1,-1 0,1 0,-1-1,1 1,0-1,0 1,-1 0,1-1,0 1,0 0,-1-1,1 1,0-1,0 1,0-1,0 1,0-1,-1 1,1-1,0 1,0-1,0 1,0 0,0-1,1 1,-1-1,0 0,-10 17,1 1,1 0,1 0,0 0,1 1,1 0,-2 13,3-13,-21 100,5 0,-1 83,10-77,-6-1,-17 55,30-163,-1 16,-1 0,-1-1,-2 0,-2-1,0 0,-2 0,-1-1,-1-1,-2-1,0 0,-2-1,0 0,-4 0,14-16,0 0,-1-1,0 0,0-1,-1 0,0 0,0-1,-1-1,0 0,0 0,0-1,0-1,-1 0,1-1,-1 0,0-1,0 0,1-1,-10-1,18 0,1 0,-1-1,0 1,1-1,-1 0,1 0,0 0,-1 0,1-1,0 1,0-1,1 0,-1 0,0 0,1 0,0 0,0 0,0-1,0 1,0-1,1 1,-1-1,1 0,0 0,0 0,1 1,-1-1,1 0,0 0,0 0,0 0,0 0,1-1,1-11,0 0,1 1,0-1,1 1,1 0,1 0,5-11,19-21,1 2,3 1,1 2,2 1,2 2,1 2,2 1,2 3,1 1,1 2,2 2,19-6,-8 6,-36 21</inkml:trace>
  <inkml:trace contextRef="#ctx0" brushRef="#br0" timeOffset="618.481">1165 627,'-48'43,"2"3,1 2,3 2,2 2,-3 8,3 27,39-85,1 0,-1 0,1 0,-1 0,1 0,-1 0,1 0,0 1,0-1,0 0,1 0,-1 0,0 0,1 0,-1 0,1 0,0 0,0 0,0 0,0 0,0 0,0 0,0 0,0-1,1 1,-1 0,1-1,-1 0,1 1,0-1,-1 0,1 0,0 1,0-1,0-1,0 1,0 0,0 0,0-1,0 1,1-1,6-1,1 0,-1 0,0-1,1-1,-1 1,0-1,0-1,-1 0,1 0,-1-1,0 0,0 0,0-1,-1 0,0 0,5-6,1 2,37-34,-2-2,-3-2,-2-2,16-26,-24 32,-34 44,-1 1,0-1,0 0,0 1,1-1,-1 0,0 1,1-1,-1 0,0 1,0-1,1 0,-1 1,1-1,-1 0,0 0,1 0,-1 1,1-1,-1 0,0 0,1 0,-1 0,1 0,-1 0,1 0,-1 0,0 0,1 0,-1 0,1 0,-1 0,1 0,-1 0,0 0,1-1,-1 1,1 0,-1 0,0 0,1-1,-1 1,0 0,1 0,-1-1,0 1,1 0,-1-1,0 1,0-1,1 1,-1 0,0-1,0 1,0-1,0 1,1 0,-1-1,0 1,0-1,0 1,0-1,0 1,0 0,0-1,0 1,0-1,0 1,-6 33,3-29,1 0,0 0,0 1,0-1,0 1,1-1,-1 1,1 0,0-1,1 1,-1 0,1 0,0 0,0-1,1 1,-1 0,1 0,0-1,0 1,1 0,-1-1,1 1,0-1,0 0,1 1,-1-1,1 0,0-1,0 1,0 0,1-1,-1 0,1 1,0-1,-1-1,5 3,4-3,-1 0,1-1,0 0,0-1,-1 0,1-1,0 0,0-1,-1 0,1-1,-1 0,0-1,0 0,0-1,-1 0,8-6,8-5,0 0,-2-2,0-1,-1-1,19-23,-23 21,-1-1,-2-1,0-1,-1 0,-2-1,10-25,-7-32,-18 82,0 0,0 0,0 0,0 0,0 0,0 0,0 0,-1 1,1-1,0 1,0 0,-1 0,1 0,0 0,0 0,-1 0,1 0,0 1,0-1,-1 1,1-1,0 1,0 0,0 0,0 0,0 0,0 1,0-1,0 0,1 1,-1-1,0 1,1 0,0-1,-2 3,2-4,-12 10,1 0,-1 1,2 0,-1 1,2 0,-1 1,2 0,0 1,0 0,2 0,-1 1,-4 14,11-26,0-1,1 1,-1 0,0 0,1 0,0 0,0 0,0 0,0-1,0 1,0 0,1 0,-1 0,1 0,0 0,0-1,0 1,0 0,1-1,-1 1,1-1,-1 1,1-1,0 0,0 0,0 1,0-1,0-1,0 1,1 0,-1 0,1-1,93 30,-65-24,-20-4,-5-4,1 2,0-1,0 1,-1 0,1 0,-1 1,1 0,-1 0,0 1,1 0,-1 0,0 0,-1 0,1 1,-1 0,1 1,-1-1,-1 1,1 0,-1 0,1 0,-1 1,-1-1,1 1,-1 0,0 0,-1 0,1 1,-1-1,0 0,-1 1,1 1,-5 19,-3-2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1 870,'22'11,"1"-2,1 0,-1-2,1 0,0-2,1-1,-1 0,1-2,0-1,0-1,-1-1,1-1,0-1,-1-1,0-2,0 0,0-2,-1 0,0-1,0-2,-1 0,6-6,33-27,-1-2,-3-3,-2-3,-3-2,-2-2,-2-2,-3-3,27-47,-1 9,67-95,-118 172,-20 23,0-1,-1 0,1 1,0-1,0 0,0 1,0-1,0 0,-1 1,1-1,0 0,0 1,0-1,0 1,0-1,0 0,0 1,0-1,0 0,0 1,0-1,1 1,-1-1,0 0,0 1,0-1,0 0,1 1,-1-1,0 0,0 0,0 1,1-1,-1 0,0 1,1-1,-1 0,0 0,0 0,1 1,-1-1,0 0,1 0,-1 0,1 0,-1 0,0 0,1 0,-1 0,0 0,1 1,-1-2,1 1,-1 0,0 0,1 0,-1 0,0 0,1 0,-1 0,0 0,1 0,-1-1,0 1,1 0,-1 0,0-1,1 1,-1 0,0 0,-4 30,-1 1,-1-1,-2 0,-1-1,-3 7,4-13,-222 594,160-483,66-128,-1-1,1 1,-1-1,0 0,-1 0,1-1,-1 1,1-1,-2 0,1-1,0 0,0 0,-1 0,0-1,0 1,1-2,-1 1,0-1,-6 1,9-3,0 1,-1-1,1 0,0 0,0 0,0 0,0-1,0 0,0 0,0 0,1 0,-1 0,0-1,1 0,0 1,-3-4,-14-13</inkml:trace>
  <inkml:trace contextRef="#ctx0" brushRef="#br0" timeOffset="336.78">1496 616,'-11'26,"0"1,1 0,2 0,1 1,1 0,1 0,2 1,0 6,2-30,0-1,0 1,1-1,-1 1,1-1,0 1,0-1,1 1,-1-1,1 0,0 1,0-1,1 0,-1 1,1-1,0 0,0 0,0 0,1 0,0-1,-1 1,1-1,0 1,0-1,1 0,-1 0,1-1,0 1,-1-1,1 0,0 1,0-2,9 0,0-1,0-1,0 0,0-1,0 0,-1-1,1 0,-1-1,0 0,0-1,0-1,-1 0,1 0,-1-1,-1-1,0 0,0 0,0-1,-1 0,0-1,-1 1,0-2,-1 2,0-1,-1 0,0 0,-1-1,0 0,0 0,-1 0,-1 0,0-1,0 1,-1-1,-1 0,0 0,-1-7,0 12,0 0,0 0,-1 0,-1 0,1 0,-1 0,0 1,0-1,-1 1,0-1,0 1,-1 0,1 0,-1 0,-1 1,1-1,-1 1,0 0,0 0,0 1,-1 0,0 0,1 0,-2 0,-1 0,-56-15,34 15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1,'-11'1,"-1"0,1 1,-1 1,1 0,0 0,0 1,1 1,-1 0,1 0,0 1,0 0,0 1,1 0,0 0,-2 4,10-10,0 0,0 1,0-1,0 0,0 0,0 1,1-1,-1 0,0 1,1-1,-1 1,1-1,0 1,-1-1,1 1,0-1,0 1,0-1,0 1,0-1,1 1,-1-1,0 0,1 1,-1-1,1 1,-1-1,1 1,-1-1,1 0,0 0,0 1,0-1,0 0,0 0,0 0,0 0,0 0,0 0,1 0,-1 0,0-1,1 1,-1 0,0-1,75 26,-57-22,53 32,-70-35,-1 1,1-1,-1 0,1 1,-1 0,0-1,0 1,0-1,0 1,0 0,0 0,0 0,0 0,-1 0,1 0,0 0,-1 0,0 0,0 0,0 0,1 0,-2 0,1 0,0 0,0 0,-1 0,1 0,-1 0,1 0,-1 0,0-1,0 1,0 0,0 0,0 0,0-1,-2 2,-6 6,0-1,-1 0,0 0,0-1,-1-1,0 1,0-2,0 1,-1-2,0 0,-3 1,3 0,-31 3,28-11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7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0,'-23'181,"21"-147,-1 546,-22-354,25-224,-1 0,1 0,0 0,-1 0,1 0,0 0,0 0,0 0,0 1,1-1,-1 0,1 0,-1 0,1 0,-1 0,1 0,0 0,0 0,0-1,0 1,1 0,-1 0,0-1,1 1,-1-1,1 1,-1-1,1 0,0 0,0 1,-1-1,1 0,0-1,0 1,0 0,0 0,0-1,0 0,2 1,8-6,0 0,0-1,0-1,-1 0,0 0,0-1,0-1,-1 0,-1 0,1-2,20-16,196-167,-124 128,-101 66,0-1,0 1,1 0,-1 0,0-1,1 1,-1 0,0 0,1 0,-1 0,0 1,1-1,-1 0,0 1,1-1,-1 0,0 1,0 0,1-1,-1 1,0 0,0-1,0 1,0 0,0 0,0 0,0 0,0 0,0 0,-1 0,1 0,0 0,-1 1,1-1,0 0,-1 0,0 1,1-1,-1 0,0 1,0 0,5 63,-5-59,-3 170,3-174,0 0,0-1,0 1,0 0,0-1,1 1,-1-1,0 1,1-1,-1 1,1-1,0 1,-1-1,1 1,0-1,0 0,0 1,0-1,0 0,0 0,0 0,1 0,-1 0,0 0,1 0,-1 0,0 0,1-1,-1 1,1 0,-1-1,1 0,0 1,0-1,15 1</inkml:trace>
  <inkml:trace contextRef="#ctx0" brushRef="#br0" timeOffset="435.385">1213 592,'-39'25,"1"1,1 2,2 2,1 1,1 2,-16 22,5 18,42-71,1-1,1 1,-1 0,0 0,0 0,1 0,-1-1,1 1,0 0,-1 0,1 0,0 0,0 0,0 0,0 0,1 0,-1 0,0 0,1 0,-1 0,1 0,0-1,0 1,0 0,0 0,0-1,0 1,0-1,0 1,1-1,-1 1,1-1,-1 0,1 0,-1 1,1-1,0 0,-1-1,3 2,3 0,0 0,1-1,-1 0,0 0,1 0,-1-1,1 0,-1-1,0 1,1-2,-1 1,0-1,1 0,-1 0,0-1,-1 0,1 0,6-5,106-84,-95 67,-2-1,0-1,-1-2,15-27,-36 55,0 1,0-1,0 0,0 1,1-1,-1 1,0-1,0 1,1-1,-1 1,0-1,1 1,-1 0,1-1,-1 1,0-1,1 1,-1 0,1-1,-1 1,1 0,-1 0,1-1,0 1,-1 0,1 0,-1 0,1 0,-1 0,1 0,-1 0,1 0,0 0,-1 0,1 0,-1 0,1 0,-1 0,1 0,0 1,-1-1,1 0,-1 0,1 1,-1-1,1 0,-1 1,0-1,1 0,-1 1,1-1,-1 1,0-1,1 1,-1-1,0 1,1-1,-1 1,0-1,0 1,0-1,1 1,-1-1,0 1,0 0,12 39,-6 25,-7-54,1 0,0 1,1-1,0 0,1 0,0 0,1 0,0 0,1 0,0 0,1-1,0 0,0 0,1 0,0-1,1 0,0 0,1-1,0 1,26 2,-20-13</inkml:trace>
  <inkml:trace contextRef="#ctx0" brushRef="#br0" timeOffset="773.319">1693 508,'-5'34,"0"-7,0 0,2 1,1-1,1 0,1 1,1-1,2 1,1-1,1 0,1 0,2-1,4 11,-11-34,0 0,1 1,0-1,0 0,0 0,0 0,0 0,0-1,1 1,-1 0,1-1,0 0,0 1,0-1,0-1,0 1,0 0,1-1,-1 1,1-1,-1 0,1 0,-1 0,1-1,-1 1,1-1,-1 0,1 0,0 0,-1-1,1 1,0-1,-1 0,1 0,-1 0,0 0,1-1,-1 1,2-2,10-9,-1 0,-1-1,0-1,-1 0,0 0,-1-2,-1 1,0-1,-1-1,-1 1,3-9,-11 24,13-28,-1 0,-1-1,-2 0,-1 0,0-11,-7 79,-1-15</inkml:trace>
  <inkml:trace contextRef="#ctx0" brushRef="#br0" timeOffset="1038.176">2200 903,'41'-18,"-1"-2,-2-1,0-2,14-12,-35 23,-5 6,0-1,-1 0,0-1,0 0,0 0,-2-2,1 1,-1-1,0 0,-1-1,0 0,-1 0,0-1,-1 0,0 0,-1 0,0-1,-1 0,-1 0,0 0,1-11,-4 21,-1-1,0 1,0-1,0 1,0-1,-1 1,1 0,-1 0,0 0,0 0,0 0,0 0,0 0,-1 1,0-1,1 1,-1 0,0 0,0 0,0 0,0 0,0 0,-1 1,1 0,0-1,-1 1,1 1,-1-1,1 0,-1 1,1 0,-1 0,1 0,-1 0,0 0,1 1,-1-1,1 1,-1 0,1 0,0 1,-1-1,1 1,0-1,0 1,0 0,0 0,0 1,1-1,-1 0,-13 9,1 0,0 1,0 0,1 1,1 1,0 0,1 1,1 1,0-1,1 2,1-1,0 1,2 1,0-1,0 1,2 1,0-1,1 1,-1 15,5-25,1 0,0 0,0 0,0 1,1-1,1 0,-1-1,1 1,1 0,0-1,0 0,1 0,0 0,0 0,0-1,1 0,1 0,-1 0,1-1,0 0,0 0,1-1,1 1,9 5,0-1,0-1,1-1,0 0,0-2,1 0,-1-1,1-1,1-1,2 0,13 0,0-2,-1-2,1 0,-1-3,1-1,-1-2,0-1,-1-1,27-12,-26 7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3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86 119,'15'-19,"-15"20,0-1,0 0,0 0,0 1,0-1,0 0,0 0,0 0,0 1,0-1,0 0,0 0,0 0,1 1,-1-1,0 0,0 0,0 0,0 0,0 1,1-1,-1 0,0 0,0 0,0 0,1 0,-1 0,0 1,0-1,1 0,-1 0,0 0,0 0,0 0,1 0,-1 0,0 0,0 0,1 0,-1 0,0 0,0 0,0 0,1-1,-1 1,0 0,0 0,0 0,-43 196,25-128,3 2,3 0,2 0,4 0,3 42,4-97,0-1,2 1,-1-1,2 0,0 0,1-1,0 1,1-1,0 0,8 12,-10-20,-1 0,1 0,0 0,0 0,1-1,-1 1,1-1,0-1,0 1,0 0,1-1,-1 0,1-1,0 1,0-1,0 0,0 0,0-1,0 0,0 0,0-1,1 1,-1-1,0 0,0-1,2 0,11-5,0-2,0 0,-1-1,-1 0,1-2,-1 0,-1-1,0-1,-1 0,-1-1,0 0,0-2,-2 1,0-2,8-13,17-21,-1-2,-3-1,-2-2,-3-1,-2-1,-3-1,-3-1,-2-1,0-13,11-96,-29 169,1 0,-1 0,0 1,1-1,-1 0,0 0,0 0,0 0,1 0,-1 0,-1 0,1 0,0 0,0 0,0 0,0 0,-1 0,1 0,0 0,-1 0,1 0,-1 0,1 0,-1 0,1 1,-1-1,0 0,1 0,-1 1,0-1,0 0,1 1,-1-1,0 1,0-1,0 1,0-1,0 1,0 0,0-1,0 1,0 0,0 0,0 0,0 0,0 0,0 0,0 0,0 0,0 0,0 0,0 1,1-1,-1 0,0 1,0-1,0 0,0 1,0-1,0 1,0 0,1-1,-1 1,0 0,1-1,-2 1,-12 19,0 0,1 0,1 1,1 1,0 0,-5 21,-6 20,4 1,2 1,3 0,2 1,4 0,3 1,2-1,4 8,-3-65,1 1,1 0,0 0,0 0,0-1,2 1,-1-1,1 1,0-1,1 0,0 0,1 0,-1-1,2 1,1 1,8 1</inkml:trace>
  <inkml:trace contextRef="#ctx0" brushRef="#br0" timeOffset="270.808">848 656,'-5'38,"-1"27,0 8,-3-5,-1-8,2-10,2-8,2-8,2-3,-4-8,-1-3,1-4</inkml:trace>
  <inkml:trace contextRef="#ctx0" brushRef="#br0" timeOffset="933.001">990 881,'254'-1,"-252"1,0 0,0 0,-1 0,1 0,0 0,0-1,0 1,-1 0,1-1,0 1,0-1,-1 0,1 0,-1 0,1 1,-1-1,1-1,-1 1,1 0,-1 0,0 0,0-1,0 1,1-1,-1 1,-1-1,1 1,0-1,0 0,-1 1,1-1,0 0,-1 0,0 1,1-1,-1 0,0 0,0 0,0 1,0-1,-1 0,1 0,0 0,-1 1,1-1,-1 0,1 1,-1-1,0 0,0 1,0-1,0 1,0-1,0 1,0-1,0 1,-1 0,1 0,-1 0,1-1,-6-6,0 0,0 1,-1-1,0 1,0 1,-1 0,1 0,-1 0,-1 1,1 1,-1 0,0 0,-3-1,12 5,-1-1,1 1,0 0,0-1,-1 1,1 0,0 0,-1 0,1 0,0 0,-1 0,1 1,0-1,0 0,-1 0,1 1,0-1,0 1,0-1,-1 1,1 0,0-1,0 1,0 0,0 0,0 0,0 0,0 0,1 0,-1 0,0 0,1 0,-1 0,0 0,1 1,-1-1,1 0,0 0,-1 0,1 1,0-1,0 0,0 1,0-1,5 62,-3-55,4 29,-1 0,-1 1,-2 0,-2-1,-2 8,-10 17,44-100,111-210,-130 232</inkml:trace>
  <inkml:trace contextRef="#ctx0" brushRef="#br0" timeOffset="1336.012">1441 712,'203'-38,"-201"37,0 1,-1-1,1 1,0-1,0 1,-1 0,1 0,0 0,0 0,-1 0,1 0,0 0,0 1,-1-1,1 1,0-1,-1 1,1 0,0-1,-1 1,1 0,-1 0,1 0,-1 0,0 1,1-1,-1 0,0 0,0 1,0-1,0 1,0-1,0 1,0-1,0 1,-1 0,1-1,-1 1,1 0,-1 0,0-1,0 1,1 0,-1 0,0-1,-1 1,1 0,0 0,0-1,-1 1,1 0,-1 0,1-1,-1 1,0-1,0 1,0 0,-117 145,75-104,34-36,0 1,0 0,1 1,0 0,1 0,0 1,0 0,1 0,0 0,1 2,4-10,1-1,-1 1,1 0,0 0,0-1,0 1,0 0,0 0,0-1,0 1,0 0,1 0,-1-1,1 1,-1 0,1-1,0 1,-1 0,1-1,0 1,0-1,0 0,0 1,1-1,-1 0,0 1,0-1,1 0,-1 0,1 0,-1 0,1-1,-1 1,1 0,0 0,-1-1,1 1,0-1,-1 0,1 1,0-1,0 0,-1 0,2 0,81 1,-58-4,0-2,-1 0,1-2,-1-1,-1-1,23-12,-29 10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3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9,'34'-4,"1"1,-1 1,0 2,1 1,-1 2,41 1,126-2,-169 6,30-3,-59-8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3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29,'39'0,"17"-4,3-3,-2 1,-7 2,-7 0,-6 2,-4 1,-3 0,-3 1,1 1,-2-1,1 0,1 0,-1 5,-4 2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73,'38'-9,"28"-4,6 1,-3-3,-9 2,-15 3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5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282 103,'-5'44,"-1"32,0 9,1-5,2-12,1-12,0-11,2-9,0-5,0-3,0-2,1 0,-1 0,0-9,0-8</inkml:trace>
  <inkml:trace contextRef="#ctx0" brushRef="#br0" timeOffset="271.26">0 76,'39'-10,"26"-3,12 1,-2-3,-9 2,-6 3,-8 7,-9 5,-7 7,-4 6,-8 6,-8-1</inkml:trace>
  <inkml:trace contextRef="#ctx0" brushRef="#br0" timeOffset="486.856">592 696,'5'34,"2"15,-1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3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368 145,'-50'297,"31"-82,26-136,8-75,-8-10</inkml:trace>
  <inkml:trace contextRef="#ctx0" brushRef="#br0" timeOffset="249.732">1 60,'43'0,"38"-5,15-6,1-2,-11 2,-16 3,-14 2,-13 3,-8 1,-6 2,-3 0,-5 0</inkml:trace>
  <inkml:trace contextRef="#ctx0" brushRef="#br0" timeOffset="666.403">508 540,'28'-1,"-17"0,1-1,-1 2,0-1,1 2,-1-1,0 2,1-1,-1 1,0 1,0 0,0 1,-1 0,1 0,-1 1,0 1,0 0,-1 0,0 1,0 0,-7-4,0-1,0 1,0-1,-1 1,0 0,1 0,-1 0,0 0,0 0,0 0,-1 0,1 0,-1 0,0 1,0-1,0 0,0 0,0 0,-1 0,0 0,1 1,-1-1,0 0,0 0,-1-1,1 1,-1 0,-1 2,-63 69,40-49,25-25,0 0,0 1,0-1,1 1,-1 0,0-1,0 1,1-1,-1 1,0 0,1 0,-1-1,1 1,-1 0,1 0,-1 0,1-1,-1 1,1 0,0 0,0 0,-1 0,1 0,0 0,0 0,0 0,0 0,0 0,0 0,0 0,0 0,1 0,-1-1,0 1,0 0,1 0,-1 0,1 0,-1 0,1-1,-1 1,1 0,-1 0,1-1,0 1,0 0,-1-1,1 1,0-1,0 1,-1-1,1 1,0-1,0 1,0-1,0 0,0 1,0-1,0 0,0 0,0 0,0 0,0 0,-1 0,1 0,0 0,1 0,115-17,-91 10,79-35,-87 32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0,'-24'34,"-13"20,0 6,7-7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5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17,'1'1,"-1"-1,1 1,-1-1,1 0,-1 1,1-1,-1 0,1 0,0 0,-1 1,1-1,-1 0,1 0,0 0,-1 0,1 0,-1 0,1 0,0 0,-1 0,1 0,-1 0,1 0,0-1,-1 1,1 0,-1 0,1-1,-1 1,1 0,-1-1,1 1,-1 0,1-1,-1 1,0-1,1 1,-1-1,1 1,-1-1,0 1,0-1,1 1,-1-1,0 1,0-1,0 0,1 1,-1-1,0 1,0-1,0 0,0 1,0-1,0 1,0-1,-1 0,1 1,0-1,0 1,0-1,0 0,-1 0,13 242,-9-222,-3-8,1-1,1 0,0 1,0-1,1 0,0 0,0 0,1-1,1 1,-1-1,2 0,-1 0,1-1,1 0,-1 0,4 3,-7-10,0 1,0-1,0 1,0-1,1 0,-1 0,0 0,1-1,-1 1,0-1,1 0,-1 1,1-2,-1 1,0 0,1-1,-1 1,1-1,-1 0,0 0,0-1,0 1,0-1,0 1,3-3,73-56,-66 49,161-168,-174 178,1-1,-1 1,1 0,-1 0,1 0,-1 0,1 0,0 0,0 0,-1 0,1 0,0 0,0 0,0 0,0 1,0-1,0 0,0 1,1-1,-1 1,0-1,0 1,0-1,0 1,1 0,-1 0,0-1,0 1,1 0,-1 0,0 0,0 1,1-1,-1 0,0 0,0 1,1-1,-1 1,0-1,0 1,0-1,0 1,0 0,0-1,0 1,0 0,0 0,0 0,0 0,0 0,-1 0,1 0,23 53,-22-48,0 1,0-1,0 0,1 1,0-1,1-1,-1 1,1 0,0-1,1 1,-1-1,1-1,0 1,0-1,5 4,-6-6,0 1,1-1,0 0,-1-1,1 1,0-1,0 0,0 0,0 0,0 0,0-1,0 0,0 0,0-1,0 1,-1-1,1 0,0 0,0-1,0 1,-1-1,1 0,-1-1,1 1,-1-1,0 0,0 0,0 0,0 0,-1-1,1 1,1-4,8-8,-1 0,-1-1,0-1,-1 0,-1 0,-1-1,6-16,10-47,-24 63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55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114 791,'0'34,"0"15,0 5,0-12,0-13</inkml:trace>
  <inkml:trace contextRef="#ctx0" brushRef="#br0" timeOffset="249.661">1 395,'0'0</inkml:trace>
  <inkml:trace contextRef="#ctx0" brushRef="#br0" timeOffset="552.026">565 57,'22'168,"-4"-39,-6 0,-5 41,-6-131,-3-1,0 1,-3-1,-1 1,-2-1,-11 31,0 47,19-117</inkml:trace>
  <inkml:trace contextRef="#ctx0" brushRef="#br0" timeOffset="822.53">284 565,'38'9,"37"0,10-4,-4-1,-11-6,-14-4,-10 0,-13-4,-8 0,-8-4,-7 1</inkml:trace>
  <inkml:trace contextRef="#ctx0" brushRef="#br0" timeOffset="1223.101">961 1,'0'824,"-1"-821,0-1,1 0,-1 1,1-1,0 0,0 1,-1-1,2 0,-1 1,0-1,0 1,1-1,-1 0,1 1,0-1,-1 0,1 0,0 1,1-1,-1 0,0 0,1 0,-1 0,1-1,-1 1,1 0,0-1,0 1,0-1,0 1,0-1,0 0,0 0,0 0,0 0,1 0,-1 0,0-1,1 1,-1-1,0 0,1 1,-1-1,1 0,-1 0,0-1,1 1,-1-1,0 1,2-1,45-30,-45 28,-1-1,0 1,1-1,-1 1,1 0,0 1,0-1,0 1,1-1,-1 1,0 0,1 1,-1-1,1 1,0 0,-1 0,1 1,0-1,0 1,0 0,-1 0,1 0,0 1,0 0,-1 0,1 0,0 1,-1-1,1 1,-1 0,2 1,-2 3,0 0,0 0,-1 0,0 0,0 1,0-1,-1 1,0 0,0 0,-1 0,1 0,-2 0,1 2,3 15,13 58,-9-63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0,'-19'39,"-7"26,2 8,4-4,6-10,6-8,3-10,3-6,2-5,1-2,0-1,-5-5,-1-2,-1-4</inkml:trace>
  <inkml:trace contextRef="#ctx0" brushRef="#br0" timeOffset="255.984">1 255,'38'10,"27"2,8 0,-4-2,-10-3,-8-3,-10-2,-11-1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0,'0'367,"-9"-299,-3 0,-2 0,-4-2,-5 9,19-61,0-2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86,'407'-48,"-318"36,212-14,-193 28,-84-2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59,'39'-9,"26"-4,8 1,-4 2,-9 3,-10 3,-9 1,-6 2,-4 1,-8 1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28,'38'0,"27"0,8-5,-4-1,-5 0,-7 1,-10 2,-12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2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1,'0'14,"0"25,0 10,0 1,0-3,0-4,0-5,0-5,0-2,0-2,0-1,0-5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2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59,'38'-10,"28"-3,6 1,-3 2,-9 3,-10 3,-13 2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2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14,'34'-5,"-19"2,1 1,-1 0,0 1,1 1,-1 0,0 1,1 1,-1 0,0 1,-13-3,0 1,-1-1,1 0,0 1,0-1,-1 1,1 0,-1 0,1 0,0-1,-1 1,0 1,1-1,-1 0,1 0,-1 0,0 1,0-1,0 1,0-1,0 1,0-1,0 1,-1-1,1 1,0 0,-1 0,0-1,1 1,-1 0,0 0,0-1,0 1,0 0,0 0,0 0,0-1,-1 1,1 0,-1 0,1-1,-1 1,0 0,1-1,-1 1,0-1,0 1,-1 0,-62 68,56-63,0-1,0 1,1 0,-1 1,2 0,-1 0,1 0,1 1,0 0,0 0,0 0,1 1,1 0,-1-1,2 1,-2 9,4-17,0 0,0 0,0 1,0-1,1 0,-1 0,1 0,-1 0,1 0,0 0,0 0,0 0,0 0,0 0,0 0,1 0,-1-1,1 1,-1 0,1-1,-1 1,1-1,0 0,0 0,0 0,0 0,0 0,0 0,0 0,0 0,0-1,0 1,0-1,2 0,76-6,-61-1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0 502,'318'-311,"-285"286,-32 24,-1 1,1 0,0 0,-1 0,1 0,0 0,0 0,-1 0,1 0,0 0,0 0,-1 0,1 0,0 0,-1 1,1-1,0 0,-1 0,1 1,0-1,-1 1,1-1,-1 0,1 1,0-1,-1 1,1-1,-1 1,0 0,1-1,-1 1,1-1,-1 1,0 0,1-1,-1 1,0 0,0-1,0 1,0 0,1 0,-1-1,0 1,0 0,0 0,-1-1,1 1,0 0,0 0,2 29,-3-26,1 0,-1 0,0-1,1 1,0 0,0 0,0 0,0 0,1 0,0 0,-1-1,2 1,-1 0,0 0,1-1,-1 1,1-1,0 1,0-1,0 0,1 0,-1 0,1 0,0 0,0-1,0 1,0-1,0 0,0 0,0 0,1 0,0 0,-1-1,1 1,0-1,-1 0,1 0,6-4,0 0,-1 0,1-1,-1 0,0 0,-1-1,1-1,-1 1,0-1,0-1,0 1,-1-1,0-1,-1 1,0-1,0 0,1-3,149-191,-156 201,1 0,-1 0,0 0,0 0,1 0,-1 0,0 1,1-1,-1 0,1 0,-1 0,1 0,-1 0,1 0,0 1,-1-1,1 0,0 1,0-1,0 0,0 1,-1-1,1 1,0-1,0 1,0 0,0-1,0 1,0 0,0 0,0 0,0-1,0 1,0 0,0 0,0 1,0-1,0 0,0 0,0 0,0 1,0-1,0 0,0 1,0-1,0 1,0-1,0 1,-1 0,1-1,0 1,0 0,-1-1,1 1,0 0,-1 0,1 0,-1 0,1-1,-1 1,1 0,-1 0,0 0,1 0,-1 1,-1 228,0-206,0-18,0 0,1 1,0-1,0 1,0-1,1 0,-1 1,2-1,-1 0,1 1,0-1,0 0,1 0,-1-1,2 2,8 5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3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92,'131'354,"-129"-346,-1-4,-1 0,1 0,0 1,0-1,0-1,0 1,1 0,0 0,0 0,0-1,0 1,0-1,1 1,-1-1,1 0,0 0,0 0,0-1,0 1,1-1,-1 0,1 1,-1-2,2 2,-2-5,0 1,0-1,-1 1,1-1,-1 0,1 0,-1 0,0 0,1-1,-1 1,0 0,-1-1,1 0,0 1,-1-1,1 0,-1 0,0-2,7-8,28-42,39-80,-64 103,1 2,2 0,0 0,2 1,12-15,26-43,-47 81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9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0 255,'34'0,"30"0,9 0,2 0,-8 0,-9 0,-6 0,-6 0,-7 0,-5 0,-3 0,-3 0,-5-5,-8-1</inkml:trace>
  <inkml:trace contextRef="#ctx0" brushRef="#br0" timeOffset="279.64">453 1,'4'48,"3"20,-1 5,-2-7,0-9,-2-10,-1-7,0-7,-1-3,-1-2,1-7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23:36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1,'5'0,"0"4,0 5,-1 2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3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75,'1'-2,"0"0,1 0,-1 0,1 0,0 1,-1-1,1 1,0-1,0 1,0 0,0 0,0 0,0 0,1 0,-1 0,0 0,0 1,1-1,-1 1,0 0,1 0,-1 0,0 0,1 0,-1 0,1 0,254-14,-117-20,-138 34,0-1,0 1,0 0,0 0,0 0,1 0,-1 0,0 1,0-1,0 1,0-1,0 1,0 0,0-1,0 1,-1 0,1 0,0 1,0-1,-1 0,1 1,-1-1,1 0,-1 1,0 0,1-1,-1 1,0 0,0 0,0 0,0 0,-1 0,1 0,0 0,-1 0,1 0,-1 0,0 1,1 83,-57 190,23-31,5-41,-7-237,23 22,-1 1,0 0,0 1,-1 1,-1 0,1 1,-1 0,-1 1,1 1,-1 0,0 2,0-1,-9 1,-5 3,1 0,-1 3,0 0,1 2,-1 1,1 1,1 2,0 0,0 2,1 2,0 0,1 2,0 0,2 2,-13 11,32-24,-1-1,1 0,0 0,0 0,1 1,-1 0,1 0,0 0,0 0,0 1,0 0,1 0,0 0,0 0,0 0,0 1,1-1,0 1,0-1,0 4,3-7,-1-1,1 0,0 1,0-1,0 0,0 0,0 0,0 0,1 0,-1 0,0 0,0 0,1 0,-1-1,0 1,1-1,-1 1,1-1,-1 1,1-1,-1 0,1 1,-1-1,1 0,-1 0,1 0,-1 0,1-1,-1 1,1 0,-1-1,1 1,0-1,20-2</inkml:trace>
  <inkml:trace contextRef="#ctx0" brushRef="#br0" timeOffset="361.03">447 498,'127'-23,"-103"21,289-2,-125-33,-188 36,1 1,0-1,-1 1,1-1,-1 1,1-1,0 1,-1-1,1 1,0-1,0 1,0 0,-1-1,1 1,0 0,0 0,0 0,-1 0,1 0,0 0,0 0,0 0,0 0,-1 0,1 0,0 0,0 0,0 1,-1-1,1 0,0 1,0-1,-1 1,1-1,0 1,-1-1,1 1,0-1,-1 1,1-1,-1 1,1 0,-1-1,1 1,-1 0,0 0,1-1,-1 1,0 0,1 0,-1 0,0-1,0 1,0 0,0 0,0 0,0 0,0-1,0 1,-8 8</inkml:trace>
  <inkml:trace contextRef="#ctx0" brushRef="#br0" timeOffset="615.755">1293 470,'-5'39,"-6"26,-1 8,1-5,2-8,4-10,1-13</inkml:trace>
  <inkml:trace contextRef="#ctx0" brushRef="#br0" timeOffset="864.577">1322 188,'0'0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8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1 279,'110'22,"84"-31,-86-3,76-15,-150 35,-29-2</inkml:trace>
  <inkml:trace contextRef="#ctx0" brushRef="#br0" timeOffset="521.111">848 25,'302'-25,"-243"33,-58-8,0 0,0 1,0-1,0 1,0-1,0 1,0 0,0 0,0-1,0 1,-1 0,1 0,0 0,0 0,-1-1,1 1,-1 0,1 0,-1 0,1 1,-1-1,0 0,1 0,-1 0,0 0,0 0,0 0,0 0,0 1,0-1,0 0,0 0,0 0,-1 0,1 0,0 0,-1 0,1 0,-1 1,1-1,-1-1,1 1,-1 0,0 0,0 0,0 1,-9 10,0 0,-1-1,0 0,-1 0,0-1,0-1,-1 0,-1-1,-12 7,-39 26,59-37,0 0,0 0,0 0,0 1,1 0,-1 0,1 0,1 1,-1 0,1 0,0 0,0 0,0 1,4-6,-1 0,1 0,0 0,0 1,0-1,0 0,0 0,0 0,0 0,0 0,0 0,0 0,1 0,-1 0,0 0,1 0,-1 0,1 0,-1 0,1 0,0 0,-1 0,1 0,0 0,0 0,-1-1,1 1,0 0,0-1,0 1,0-1,0 1,0-1,0 1,0-1,0 1,0-1,0 0,0 0,0 0,1 1,-1-1,0 0,53 4,-49-4,225-22,-202 17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11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199 255,'0'1,"0"-1,0 1,0-1,0 1,0-1,0 1,0-1,0 1,0 0,0-1,0 0,0 1,1-1,-1 1,0-1,0 1,0-1,1 1,-1-1,0 1,1-1,-1 0,0 1,1-1,-1 0,1 1,-1-1,1 0,-1 0,0 1,1-1,-1 0,1 0,-1 0,1 1,-1-1,1 0,-1 0,1 0,-1 0,1 0,-1 0,1 0,-1 0,1 0,-1-1,1 1,-1 0,1 0,-1 0,1 0,-1-1,1 1,-1 0,1-1,-1 1,0 0,1-1,-1 1,1 0,-1-1,0 1,1-1,7 183,-10-117,13 48,-5-89</inkml:trace>
  <inkml:trace contextRef="#ctx0" brushRef="#br0" timeOffset="278.68">1 679,'38'0,"32"0,9 0,-4 0,-10 0,-11 0,-11 0,-7 0,-9 5,-16 1,-8 0</inkml:trace>
  <inkml:trace contextRef="#ctx0" brushRef="#br0" timeOffset="681.491">227 876,'9'8,"1"-1,1-1,-1 0,1 0,0-1,0 0,1-1,-1-1,7 2,19 7,-34-12,0 0,0 0,0 1,0-1,0 1,-1 0,1 0,0 0,0 0,-1 0,1 1,0-1,-1 1,1 0,-1 0,0 0,0 0,0 0,0 0,0 0,0 1,0-1,-1 1,1-1,-1 1,0 0,0 0,0-1,0 1,0 0,0 0,-1 0,0 0,1 0,-1 0,0 0,0 0,-1 0,1 0,-1 0,1 0,-1 0,0-1,0 1,0 0,-1 0,1-1,-2 3,-13 11,0 0,-1-2,0 0,-1-1,-1 0,-8 3,-74 55,99-69,1-1,0 1,0-1,-1 1,1 0,1-1,-1 1,0 0,0 0,0 0,1 0,-1 0,1-1,0 1,0 0,-1 0,1 0,0 0,1 0,-1 0,0 0,0 0,1 0,-1 0,1 0,0 0,0 0,0-1,-1 1,2 0,-1-1,0 1,0 0,0-1,1 0,-1 1,1-1,-1 0,1 1,-1-1,1 0,0 0,0-1,-1 1,1 0,0 0,0-1,0 1,0-1,0 0,0 1,0-1,0 0,0 0,0 0,0-1,0 1,0 0,0-1,20 2,-1 0,0-2,1-1,-1 0,0-1,0-2,7-2,0 1,41-21,-50 16</inkml:trace>
  <inkml:trace contextRef="#ctx0" brushRef="#br0" timeOffset="1179.905">1243 425,'-5'38,"-1"33,-5 8,0 0,1-8,3-11,2-12,3-8,1-7,-4-4,-2-2,2-6</inkml:trace>
  <inkml:trace contextRef="#ctx0" brushRef="#br0" timeOffset="1462.649">876 368,'43'0,"39"0,14-4,1-3,-7 1,-8 2,-15 0,-8 2,-9 1,-9 1,-7 0,-3 0,-8 5,-8 6,-5 2</inkml:trace>
  <inkml:trace contextRef="#ctx0" brushRef="#br0" timeOffset="1712.542">820 1046,'38'0,"37"0,15 0,-3 0,-6 0,-13 0,-8 0,-9-5,-9-1,-7 0,-4 1,-2 2,-3 0,-4-3,-7-1</inkml:trace>
  <inkml:trace contextRef="#ctx0" brushRef="#br0" timeOffset="2031.79">988 30,'34'0,"35"0,15-5,-2-1,-5 0,-6 1,-10 1,-6 2,-8 1,-7 0,-10 1</inkml:trace>
  <inkml:trace contextRef="#ctx0" brushRef="#br0" timeOffset="2967.12">1864 848,'91'-44,"-2"-4,-3-4,12-14,-93 63,5-3,-1 0,0 0,0-1,0 0,-1 0,0-1,-1 0,0-1,0 0,0 0,1-5,-8 15,0-1,-1 0,1 0,0 0,-1 1,1-1,0 0,-1 0,1 0,0 0,-1 0,1 0,-1 0,1 0,0 0,-1 0,1 0,0 0,-1 0,1 0,-1 0,1 0,0 0,-1 0,1-1,0 1,-1 0,1 0,0 0,-1 0,1-1,0 1,0 0,-1-1,1 1,0 0,0 0,-1-1,1 1,0 0,0-1,0 1,0 0,-1-1,1 1,0 0,0-1,0 1,0-1,0 1,0 0,0-1,0 1,0 0,0-1,0 1,0-1,1 1,-1 0,0-1,0 1,0 0,0-1,0 1,1 0,-30 16,21-10,1 1,-1-1,1 2,1-1,-1 1,1 0,1 0,-1 0,1 1,1 0,0 0,0 0,0 2,3-7,-1 0,1 0,1 0,-1 0,0 0,1 0,0 1,0-1,0 0,0 0,1 0,0 1,0-1,0 0,0 0,1 0,-1 0,1-1,0 1,0 0,0-1,1 1,-1-1,1 0,0 0,0 0,0 0,0 0,1-1,-1 1,1-1,0 0,7 3,0-1,0-1,0 0,0 0,0-1,0-1,1 0,-1 0,0-1,1-1,-1 0,1 0,-1-1,0-1,0 0,0 0,0-1,-1-1,0 1,1-2,-1 1,-1-1,1-1,21-12,-1-1,0-2,-2-1,0-1,-2-1,0-1,-2-2,-1 0,14-25,-34 50,-1 0,0-1,0 1,0-1,0 1,-1-1,1 0,-1 1,0-1,0 0,0 0,-1 0,1 0,-1 0,0 0,0 0,-1 0,1 0,-1 0,1 0,-1 0,-1 1,1-1,-1-1,-1 4,1 0,-1 1,1-1,-1 1,0 0,1 0,-1 0,0 0,1 0,-1 1,0-1,1 1,-1 0,1 0,-1 0,1 0,-1 0,1 0,0 1,0-1,0 1,-1-1,2 1,-1 0,0 0,0 0,-1 2,-3 1,1 1,0-1,0 1,0 0,1 0,-1 0,2 1,-1 0,1 0,0 0,0 0,1 0,0 0,0 1,1-1,0 1,0-1,1 1,0-1,0 1,1 0,-1-1,2 1,-1-1,1 0,0 1,1-1,0 0,0 0,1 0,-1-1,1 1,1-1,-1 0,5 4,-1-6,0 0,0 0,1 0,0-1,0-1,-1 1,2-1,-1-1,0 0,0 0,0-1,1 0,-1 0,0-1,8-2,12 2,-10 0,0-1,0-1,0 0,0-1,-1-1,1-1,-1-1,-1 0,1-1,-1-1,-1-1,1 0,-2-2,1 1,-2-2,0 0,0 0,-1-2,-1 1,0-2,-1 1,7-16,-14 23,0 0,-1 0,0 0,0-1,-1 1,0-1,-1 0,0 1,0-1,-1 0,0 0,0 0,-1 1,0-1,-1 0,1 8,0 0,0 0,0 0,0 0,0 0,0 0,-1 1,1-1,0 0,0 1,-1-1,1 1,-1-1,1 1,0 0,-1-1,1 1,-1 0,1 0,-1 0,1 0,-1 0,1 0,-1 1,1-1,0 0,-1 1,1-1,0 1,-1 0,1-1,0 1,-1 0,1 0,0 0,0 0,0 0,0 0,0 0,0 0,0 0,0 0,1 0,-1 1,0-1,1 0,-1 1,1-1,-1 0,1 1,-1-1,1 1,0-1,0 2,-8 11,0 0,1 1,1 0,0 0,1 1,1 0,1-1,0 1,1 0,0 1,1-1,1 0,1 0,0 1,1-1,1 0,1 0,0-1,1 1,4 9,-5-17,0-1,1 0,0 0,0 0,0-1,1 1,0-1,0-1,1 1,0-1,-1 0,2-1,-1 1,0-1,1-1,0 0,0 0,0 0,0-1,1 0,-1-1,0 0,1 0,-1 0,1-1,0-1,8-4</inkml:trace>
  <inkml:trace contextRef="#ctx0" brushRef="#br0" timeOffset="3311.652">3557 58,'44'-9,"0"2,0 2,1 1,-1 3,37 3,-14 13,-65-15,-1 1,1-1,0 1,-1 0,0 0,1 0,-1 0,1 0,-1 0,0 0,0 0,1 0,-1 0,0 1,0-1,0 1,-1-1,1 1,0-1,0 1,-1-1,1 1,-1-1,0 1,1 0,-1-1,0 1,0 0,0 0,0-1,0 1,0 0,0-1,-1 1,1-1,-1 1,1 0,-1 0,-72 95,-29 12,101-108,0 0,0 1,0-1,0 0,0 0,1 1,-1-1,0 0,1 1,-1-1,0 0,1 1,0-1,-1 1,1-1,0 1,0-1,0 1,0 0,0-1,0 1,0-1,0 1,1-1,-1 1,1-1,-1 0,1 1,-1-1,1 1,0-1,0 0,0 0,-1 1,1-1,1 0,-1 0,0 0,0 0,0 0,0 0,1 0,-1-1,0 1,1 0,-1-1,1 1,-1-1,1 1,-1-1,1 0,-1 0,1 0,-1 1,1-1,-1-1,1 1,1 0,20 2,0-2,0 0,0-1,1-2,-1 0,15-5,12-1,-23 5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2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52,'-13'-6,"0"1,-1 0,0 1,1 1,-1 0,-1 1,1 0,0 1,0 1,0 0,-1 1,1 1,0 0,0 1,0 0,0 1,1 0,0 2,0-1,0 2,0-1,1 2,0 0,1 0,-1 1,2 0,-1 1,-3 6,1-3,0 1,2 0,0 1,0 1,2-1,0 1,0 1,2 0,0 0,1 1,0-1,2 1,0 0,1 1,1-1,0 10,3-23,-1-1,1 1,-1 0,1-1,0 1,1 0,-1-1,1 1,0-1,0 0,1 0,-1 0,1 0,0 0,0 0,0-1,0 1,1-1,-1 0,1 0,0 0,0-1,0 1,0-1,0 0,1 0,-1 0,1-1,-1 1,1-1,1 0,6 1,0-1,0 0,0-1,0 0,0-1,0 0,0-1,0 0,0-1,-1 0,12-6,3-5,-2-1,1-2,-2 0,0-2,-2 0,0-2,-1 0,-1-1,-1-1,9-15,-18 25,168-239,-155 231,-11 41,-11 89,-2-89,1-1,0 0,2 1,0-1,1 1,1-1,1 0,1 0,0-1,1 1,5 6,-7-15,2 0,-1-1,1 1,1-1,-1-1,2 1,-1-1,1 0,0-1,1 0,0 0,0-1,0 0,1 0,-1-1,3 0,10 2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3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0 419,'39'-33,"-2"-1,-1-3,-2 0,-2-2,-1-2,11-22,-37 56,39-39,-30 89,-14-40,1 13,16 109,-16-121,0 0,1 0,-1-1,1 1,0 0,0-1,0 0,1 1,-1-1,1 0,0 0,0-1,0 1,0 0,0-1,0 0,1 0,-1 0,1 0,0-1,-1 1,1-1,0 0,0 0,0 0,0 0,0-1,0 0,2 0,2 0,1 0,-1-1,0-1,0 1,0-1,0-1,0 1,-1-1,1-1,-1 1,0-1,0-1,0 1,0-1,-1 0,0-1,0 1,0-1,-1-1,4-4,81-152,-57 93,-20 46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66 509,'-13'32,"1"0,2 1,1 0,2 1,1 0,1 0,2 3,3-33,0-1,0 0,0 0,0 0,0 0,1 0,0 0,-1 0,1 0,0 0,0 0,1 0,-1 0,1 0,-1-1,1 1,0 0,0-1,0 0,0 1,1-1,-1 0,1 0,-1 0,1-1,-1 1,1-1,0 1,0-1,0 0,0 0,0 0,0 0,0-1,0 1,0-1,1 0,-1 0,0 0,0 0,0-1,2 1,8-2,0-1,-1 0,1-1,-1 0,0-1,0 0,0-1,-1 0,0-1,0 0,-1-1,0 0,0 0,-1-1,0-1,4-4,11-16,-2-1,-1 0,-1-1,-2-1,0-4,-7 13,-1-1,0-1,-2 0,-2 0,0 0,-1-1,-2 0,-1 0,0 0,-3 0,0 0,-1 0,-2 0,-1 1,-2-6,6 26,-1-1,0 1,0-1,-1 1,0 0,0-1,0 2,0-1,-1 0,0 1,-1-1,1 1,-1 0,0 1,0-1,0 1,-1 0,1 0,-1 1,0 0,0 0,-1 0,1 0,0 1,-1 0,0 1,1 0,-1 0,0 0,0 0,1 1,-1 1,0-1,-1 1,-3 4,1 0,0 0,0 1,1 1,0-1,0 1,1 1,0 0,0 0,0 1,1 0,1 0,-1 0,2 1,-1 0,1 0,1 1,0-1,0 1,1 0,0 0,0 9,-1-1,1-1,0 1,2 0,0 0,1 1,1-1,1 0,0 0,2-1,0 1,1-1,1 0,1 0,0 0,1-1,1 0,1 0,0-1,1-1,1 0,0 0,1-1,1-1,0 0,1-1,0 0,0-1,2-1,-1-1,8 3,26 10,1-1,1-3,0-2,2-3,34 4,-54-11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36 400,'29'1,"1"-1,-1-1,0-1,0-2,0-1,0-2,-1 0,0-2,7-4,-15 7,-1-1,0-1,0-1,-1-1,0 0,0-1,-1-1,-1-1,0 0,0-1,-2-1,0 0,0-1,-2 0,0-1,-1-1,0 0,-2 0,0-1,3-11,-11 28,0 1,0 0,-1-1,1 1,-1-1,1 1,-1-1,1 0,-1 1,0-1,0 1,0-1,0 0,0 1,0-1,0 1,-1-1,1 0,0 1,-1-1,0 1,1-1,-1 1,0-1,1 1,-1 0,0-1,0 1,0 0,0 0,-1 0,1 0,0-1,0 2,-1-1,1 0,-1 0,1 0,0 1,-1-1,1 0,-1 1,0 0,1-1,-1 1,1 0,-1 0,0 0,1 0,-1 0,1 0,-1 0,0 1,-1-1,-8 10,1 0,0 0,0 1,1 0,0 1,1 0,0 0,1 1,1 0,0 0,0 1,2-1,-1 1,-1 13,5-25,-28 109,5 0,-10 107,-5 28,19-134,-5-2,-5 0,-33 79,54-168,0 0,-1 0,-2-1,0 0,-1-1,0 0,-2-1,-6 5,20-21,-1 0,1 0,-1-1,0 1,0 0,0-1,0 1,0-1,0 1,0-1,0 0,0 0,-1 0,1 0,0 0,-1-1,1 1,-1-1,1 1,-1-1,1 0,-1 0,1 0,-1 0,1-1,-1 1,1-1,0 1,-1-1,1 0,0 0,-1 0,1 0,0 0,0-1,0 1,0-1,0 1,0-1,0 0,1 0,-1 1,1-1,-2-3,-1-9,1-1,1 0,0 1,1-1,1 0,0 0,1 0,1 0,0 0,1 0,0 1,1-1,1 1,8-28,2 1,1 1,2 1,2 0,1 2,3 0,20-25,-22 33,4-8,1 2,2 0,1 2,1 2,34-26,-48 45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14,'-12'23,"1"1,1 0,1 0,1 0,2 1,0 1,2-1,0 1,2-1,1 21,1-43,-1 0,1 0,0 0,0 0,0 0,1 0,-1 0,1 0,0 0,0 0,0 0,0 0,0 0,1-1,-1 1,1 0,0-1,-1 1,1-1,0 0,1 0,-1 0,0 0,1 0,-1 0,1 0,-1-1,1 1,0-1,-1 0,1 0,0 0,0 0,0 0,0-1,0 0,0 1,0-1,0 0,0 0,0 0,1-1,-1 1,-1-1,1 0,0 0,1 0,10-4,0-1,0 0,-1-1,0 0,0-1,-1 0,0-1,0-1,-1 0,-1 0,1-1,6-11,-12 16,0 0,-1 0,0-1,0 0,-1 1,0-1,0-1,0 1,-1 0,0-1,-1 1,1-1,-2 0,1 1,-1-1,0 0,0 1,-1-1,0 0,-1 1,0-1,0 1,0 0,-1 0,-2-6,2 9,1-1,0 1,-1-1,0 1,0 0,0 0,-1 0,1 1,-1-1,0 1,0 0,0 0,0 0,-1 0,1 1,-1-1,0 1,1 1,-1-1,-4 0,-10 1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0 399,'0'-24,"5"-27,6-9,6 0,1 5,1 13,-2 8,1 11,-3 3,1 6,2 5,4 4,-3 3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6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1,'-24'5,"0"2,0 0,1 2,0 0,0 2,1 0,0 2,1 0,1 1,0 2,1 0,1 0,0 2,1 0,-10 16,24-30,-1 1,1 0,0 0,1 0,-1 0,1 0,0 1,0-1,0 1,1 0,0-1,0 1,1 0,-1 0,1-1,1 1,-1 0,1 0,0 0,0-1,0 1,1-1,0 1,0-1,1 1,-1-1,1 0,0 0,1-1,-1 1,1 0,0-1,0 0,4 4,-4-6,-1 0,1 0,0-1,0 1,0-1,0 0,0 0,0 0,0 0,0-1,0 0,1 0,-1 0,0 0,0 0,0-1,0 0,0 0,0 0,0-1,0 1,0-1,2-1,85-55,-84 52,242-213,-247 217,0 0,0 0,0 0,0 0,1 1,-1-1,0 0,1 1,-1 0,1-1,-1 1,1 0,0 1,-1-1,1 0,0 1,0-1,-1 1,1 0,0 0,0 0,0 0,0 1,-1-1,1 1,0-1,0 1,-1 0,1 0,-1 0,1 1,-1-1,1 1,-1-1,0 1,0 0,1 0,-1 0,30 68,-31-63,1-1,0 1,0-1,0 0,1 0,0 0,0 0,1-1,0 1,-1-1,2 0,-1 0,1 0,-1-1,1 1,1-1,-1 0,0-1,1 1,0-1,4 2,61 18,-52-17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6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193 250,'251'-222,"-250"220,0 0,0 0,0 1,0-1,0 0,1 1,-1-1,0 1,1 0,0-1,-1 1,1 0,0 0,-1 0,1 0,0 0,0 0,0 1,0-1,0 1,0-1,0 1,0 0,0 0,0 0,0 0,0 0,0 0,0 0,0 1,0-1,0 1,0-1,0 1,0 0,0 0,0 0,-1 0,1 0,0 0,-1 0,1 1,-1-1,1 1,-1-1,1 2,3 13,-2 0,0 1,-1-1,0 1,-1-1,-1 1,-1 0,-2 9,2 17,-4 63,-3-2,-6 1,-3-1,-6-1,-3-2,-6 0,-3-2,-17 25,37-94,-1 0,-1-2,-1 0,-2-1,-1-1,-1 0,-1-2,-1-1,-5 3,27-24,0 1,0-1,0 0,0 0,0 0,0 0,-1 0,1-1,-1 1,1-1,-1 1,0-1,0 0,1 0,-1 0,0 0,0-1,0 1,0-1,0 0,0 0,0 0,0 0,0 0,0-1,1 1,-1-1,0 0,0 1,0-2,0 1,1 0,-1 0,1-1,-1 0,1 1,-1-1,1 0,0 0,0 0,0 0,0-1,0 1,1-1,-1 1,0-1,1-14,1 0,1 0,0 0,1 0,1 1,1-1,0 1,1 0,1 0,0 0,1 0,1-3,17-40,2 1,3 1,3 2,2 1,2 2,2 1,3 2,6-2,-40 42,0 0,0 0,1 1,0 1,0-1,1 1,0 1,0 0,1 0,-1 1,1 0,1 1,-1 1,0-1,7 0,-14 5,0 0,0 0,0 0,0 0,0 1,0 0,-1-1,1 1,0 0,-1 1,0-1,0 1,1-1,-2 1,1 0,0 0,0 1,-1-1,0 0,0 1,0-1,0 1,0 0,-1 0,1 1,6 9,3 6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24,'-14'117,"10"-101,0 1,2 0,0 0,1 0,0 0,1-1,1 1,1 0,1 0,2 9,-4-23,1 0,0 0,0 0,-1 0,2-1,-1 1,0-1,0 1,1-1,-1 0,1 0,0 0,0 0,-1-1,1 1,0-1,1 0,-1 0,0 0,0 0,0 0,1-1,-1 1,0-1,1 0,-1 0,0 0,0 0,1-1,-1 1,0-1,0 0,1 0,-1 0,0-1,0 1,0-1,0 1,-1-1,1 0,0 0,-1 0,1-1,-1 1,0 0,0-1,0 0,0 1,0-1,-1 0,1-1,116-167,-118 171,20-30,-20 30,1 0,-1-1,0 1,0-1,1 1,-1-1,0 1,0 0,1-1,-1 1,1 0,-1-1,0 1,1 0,-1 0,1-1,-1 1,0 0,1 0,-1 0,1 0,-1-1,1 1,-1 0,1 0,-1 0,1 0,-1 0,1 0,-1 0,1 0,-1 0,1 1,-1-1,0 0,1 0,-1 0,1 0,-1 1,1-1,-1 0,0 1,1-1,-1 0,1 1,-1-1,0 0,0 1,1-1,-1 0,0 1,0-1,1 1,-1-1,0 1,0-1,0 1,0-1,1 0,-1 1,0-1,0 1,0-1,0 1,10 55,-11-51,1 1,0 0,1 0,-1 0,1 0,0 0,0-1,1 1,0 0,0-1,0 1,1-1,0 0,0 0,0 0,0 0,1 0,0-1,0 1,0-1,0 0,1-1,0 1,0-1,0 0,0 0,4 2,-1-3,0-1,0 0,0-1,0 1,0-2,0 1,-1-1,1 0,0-1,0 1,0-2,-1 1,1-1,-1 0,0-1,0 1,0-1,0-1,-1 1,0-1,4-4,1-1,0-1,-1 0,0 0,-1-1,0 0,-1-1,0 0,-1 0,0-1,-1 0,0-2,-5 13,0 0,1 0,-1-1,0 1,0 0,-1-1,1 1,-1-1,0 1,0-1,0 1,0-1,0 1,-1-1,0 1,1 0,-1-1,0 1,-1 0,1-1,-1 1,1 0,-1 0,0 0,-1 0,-8 2,0 5</inkml:trace>
  <inkml:trace contextRef="#ctx0" brushRef="#br0" timeOffset="415.518">875 249,'140'-73,"-133"69,0-1,0 0,0-1,-1 1,0-1,0-1,-1 1,1-1,-2 0,1 0,-1 0,0-1,0 0,-1 0,0 0,0 0,-1-2,-1 9,0-1,-1 1,0-1,1 0,-1 1,0-1,0 0,0 1,0-1,0 0,0 1,0-1,-1 0,1 1,0-1,-1 0,0 1,1-1,-1 1,0-1,0 1,0-1,0 1,0 0,0-1,0 1,0 0,0 0,-1 0,1 0,-1 0,1 0,0 0,-1 0,0 1,1-1,-1 1,1-1,-1 1,0-1,1 1,-1 0,-1 0,-71 17,65-12,1 1,0 0,0 0,0 0,1 1,-1 0,2 1,-1-1,1 1,0 1,1-1,0 1,-1 2,4-6,0-1,0 1,0 0,0 0,1 0,0 0,0 0,0 0,1 0,-1 0,1 0,1 0,-1 0,1 0,-1 0,1 0,1 0,-1 0,1 0,0 0,0-1,0 1,1-1,-1 0,1 1,1 0,8 5,1 0,0-1,0-1,1 0,-1-1,2 0,-1-1,1-1,0 0,0-1,0 0,1-2,-1 1,1-2,0 0,-1-1,1-1,0 0,13-4,-1 0,-4-1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7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0,'-4'38,"-8"28,-5 6,0-3,2-9,0-15,2-19,3-15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1,'-4'14,"-3"10,1 1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1,'-14'38,"-10"23,-5 5,1-3,7-8,1-13,5-10,4-4,-1-8,3-1,-3-6,-4-3,1-5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7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1,'38'14,"18"15,4 6,-8 3,-9-5,-11-4,-6-1,-8-2,-1 1,0-5,-2-2,-4-3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8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3 368,'38'-14,"0"-2,-1-2,-1-1,-1-2,-1-1,24-22,9-47,-65 88,-1-1,1 1,-1-1,0 1,0-1,-1 0,1 1,-1-1,0 0,0 0,0 1,0-1,-1 0,1 0,-1 1,0-1,0 1,0-1,-1 1,1-1,-1 1,0 0,0-1,0 1,0 0,-1 1,1-1,-3-2,2 3,-1-1,0 1,0 0,1 0,-1 0,-1 1,1-1,0 1,0 0,0 0,-1 0,1 1,0 0,-1-1,1 1,0 1,-1-1,1 1,0 0,-1 0,1 0,0 0,0 1,0 0,0 0,0 0,-95 68,88-59,0 0,0 1,1 1,1 0,0 0,1 0,1 1,0 1,0-1,2 1,0 0,0 0,1 1,1-1,1 1,0 0,1 4,1-16,0-1,1 1,-1-1,1 1,0-1,0 1,0-1,0 0,0 1,1-1,-1 0,1 0,0 0,0 0,0 0,0-1,1 1,-1 0,1-1,0 0,-1 0,1 0,0 0,0 0,0 0,1-1,-1 1,0-1,1 0,0 0,109 7,-107-8,25-2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102 483,'-12'16,"0"-1,1 2,1-1,1 2,0-1,1 1,1 0,1 1,1 0,-4 18,9-34,-1-1,0 0,1 1,-1-1,1 1,0-1,0 1,0-1,0 1,0-1,1 1,-1-1,1 1,-1-1,1 1,0-1,0 0,0 0,0 1,1-1,-1 0,1 0,-1 0,1 0,-1 0,1-1,0 1,0 0,0-1,0 1,0-1,0 0,1 0,-1 0,0 0,1 0,-1 0,1-1,-1 1,0-1,1 0,-1 1,1-1,-1 0,2-1,8-3,0-1,-1 0,1-1,-1 0,0-1,-1 0,0-1,0 0,-1-1,1 0,-2 0,4-5,1 1,20-27,-1 0,-2-3,-2 0,-2-2,-1-2,0 4,-7 11,-1 0,-2 0,-1-1,-1-1,-2-1,2-15,-12 44,-1 1,1-1,-1 1,0-1,-1 1,1-1,-1 1,0-1,-1 1,1 0,-1-1,0 1,0 0,0 0,-1 0,2 3,-1 1,1-1,0 0,-1 0,1 1,-1-1,0 1,0 0,1-1,-1 1,0 0,0 0,0 0,0 0,0 0,0 1,-1-1,1 1,0-1,0 1,0 0,-1 0,1 0,0 0,0 0,0 0,-1 0,1 1,0-1,0 1,0 0,0 0,0 0,0 0,0 0,0 0,0 0,0 1,-11 10,0 1,1 0,1 1,0 1,1 0,0 0,1 1,1 0,1 0,0 1,1 0,1 0,0 1,1-1,1 1,1 0,1 6,-3-7,2 0,0 1,1-1,1 1,0-1,2 1,0-1,0 0,2 1,0-1,1-1,1 1,0-1,2 0,-1 0,2-1,0 0,1-1,0 0,2 0,-1-1,1 0,1-1,0-1,1 0,0-1,1 0,0-1,0-1,14 5,-4-5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3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134 805,'-2'22,"-1"0,0-1,-2 1,-1-1,0 0,-2 0,0 0,-1-1,-5 6,13-24,1-1,-1 1,1-1,-1 1,0-1,1 1,-1-1,0 1,0-1,0 0,0 0,-1 1,1-1,0 0,0 0,-1 0,1 0,-1 0,1-1,0 1,-1 0,0-1,1 1,-1-1,1 1,-1-1,0 0,1 0,-1 0,0 0,1 0,-1 0,0 0,1 0,-1 0,0-1,1 1,-1-1,1 0,-1 1,1-1,-1 0,1 0,0 0,-1 0,1 0,0 0,-1 0,1 0,0 0,-1-2,2-7,-1 1,2-1,-1 0,1 0,1 1,0-1,0 1,1-1,0 1,0 0,1 0,0 0,1 1,0-1,1 1,2-3,25-39,2 3,1 0,3 3,2 1,30-24,-71 65,1 1,-1 0,1 0,0-1,-1 1,1 0,0 0,0 0,-1 0,1 0,0 0,0 0,0 0,0 0,0 0,1 0,-1 1,0-1,0 1,0-1,1 0,-1 1,0 0,1-1,-1 1,0 0,1 0,-1 0,0 0,1 0,-1 0,0 0,1 0,-1 0,0 1,1-1,-1 1,0-1,1 1,-1-1,0 1,0 0,0-1,0 1,0 0,0 0,0 0,0 0,0 0,0 0,0 0,0 0,-1 0,1 1,0-1,-1 0,1 0,6 44,-2-25</inkml:trace>
  <inkml:trace contextRef="#ctx0" brushRef="#br0" timeOffset="321.159">614 721,'-6'11,"0"0,1 1,0 0,1 0,0 0,1 1,0-1,1 1,1 0,0 0,1 0,0-1,0 1,2 0,0 0,0-1,1 1,4 11,-5-21,-1-1,1 1,-1-1,1 0,0 0,0 1,-1-1,2 0,-1-1,0 1,0 0,1-1,-1 1,0-1,1 0,0 1,-1-1,1 0,0-1,-1 1,1-1,0 1,0-1,0 0,-1 0,1 0,0 0,0 0,0-1,-1 1,1-1,0 0,0 0,-1 0,1 0,-1 0,1 0,-1-1,86-68,-81 63,-1 0,1 0,-2 0,1-1,-1 0,0 0,-1 0,1 0,-2-1,1 0,-1 0,-1 0,0 0,0 0,0 0,-1-1,-1 1,0 0,0-1,-1 1,0-1,0 1,-1 0,0 0,-1 0,0 0,0 0,-1 1,0-1,-1 1,0 0,0 0,-1 1,0-1,-2-1,-43-20,26 20</inkml:trace>
  <inkml:trace contextRef="#ctx0" brushRef="#br0" timeOffset="636.848">1291 184,'-76'434,"49"-192,5-69,17-149</inkml:trace>
  <inkml:trace contextRef="#ctx0" brushRef="#br0" timeOffset="911.102">811 664,'44'-5,"37"-6,16-1,0 1,-7 2,-13 3,-11 3,-12 1,-5 2,-6 0,-6 1,-4-1,-7 1</inkml:trace>
  <inkml:trace contextRef="#ctx0" brushRef="#br0" timeOffset="1503.379">1771 607,'-62'35,"1"3,2 3,-14 14,18 16,53-70,1 1,1 0,-1-1,0 1,0 0,0 0,1 0,-1-1,1 1,0 0,-1 0,1 0,0 0,0 0,0 0,1 0,-1 0,0-1,1 1,-1 0,1 0,-1 0,1-1,0 1,0 0,0 0,0-1,0 1,0-1,0 1,1-1,-1 0,0 1,1-1,-1 0,1 0,0 0,-1 0,1 0,0 0,-1 0,1-1,2 1,4 0,1 0,0-1,0-1,0 1,-1-1,1-1,0 0,-1 0,1 0,-1-1,0-1,0 1,0-1,0 0,0-1,-1 0,0 0,0-1,1-2,17-8,130-102,-154 117,-1 0,1 0,-1 1,1-1,-1 0,1 0,0 0,-1 1,1-1,0 0,0 1,0-1,-1 0,1 1,0-1,0 1,0-1,0 1,0 0,0-1,0 1,0 0,0 0,0 0,0 0,0 0,0 0,0 0,0 0,0 0,0 0,1 1,-1-1,-1 0,1 1,0-1,0 0,0 1,0 0,0-1,0 1,0-1,-1 1,1 0,0 0,0-1,-1 1,1 0,-1 0,1 0,-1 0,1 0,-1 0,1 0,-1 0,0 0,0 0,1 0,-1 0,-8 43,4-33,2 0,-1 1,2-1,-1 1,2 0,-1-1,2 1,-1 0,2-1,1 9,-2-18,1 1,-1 0,1-1,-1 0,1 1,0-1,0 0,0 0,0 0,0 0,0 0,1 0,-1-1,1 1,-1-1,1 0,-1 1,1-1,0 0,0-1,-1 1,1 0,0-1,0 0,0 0,0 0,0 0,0 0,0 0,0-1,85-23,-62 8,0-1,-1-2,-2-1,0 0,-1-2,-1 0,0-3,27-26,-8 8,-3-1,-1-3,-3 0,-1-3,24-51,-40 68,0 0,-2-1,-2 0,-1-1,-2 0,-1-1,2-28,-9 61,0 1,-1 0,1-1,-1 1,1-1,-1 1,0-1,0 1,0-1,0 1,-1-1,1 1,-1-1,0 1,1-1,-1 1,0 0,0 0,0-1,-1 1,1 0,-1 0,1 0,-1 0,1 0,-1 0,0 1,0-1,0 1,0-1,0 1,0 0,-1 0,1 0,0 0,-1 0,1 0,0 0,-1 1,1-1,-1 1,1 0,-1 0,1 0,-1 0,1 0,-1 1,1-1,-1 1,-1 0,-9 7,1 1,0 1,1 0,0 0,1 1,0 1,1 0,0 0,1 0,0 1,1 0,0 1,1 0,1 0,-4 14,-11 29,2 1,2 1,3 1,3 0,2 0,1 52,10 137,17-141,-24-97,-1-7</inkml:trace>
  <inkml:trace contextRef="#ctx0" brushRef="#br0" timeOffset="1751.187">2025 551,'44'5,"27"6,13 2,-4-2,-11 2,-12-1,-11-3,-8-2,-6-3,-9-2</inkml:trace>
  <inkml:trace contextRef="#ctx0" brushRef="#br0" timeOffset="1934.287">2730 777,'0'29,"0"9</inkml:trace>
  <inkml:trace contextRef="#ctx0" brushRef="#br0" timeOffset="2164.073">2816 410</inkml:trace>
  <inkml:trace contextRef="#ctx0" brushRef="#br0" timeOffset="2417.843">3013 748,'-5'16,"1"1,1-1,0 1,2 0,-1-1,2 1,0 0,1 0,1 0,3 14,-4-29,-1 0,1 0,-1 0,1 0,0 0,0 0,0 0,0-1,0 1,0 0,0 0,0-1,1 1,-1-1,1 1,-1-1,1 0,0 1,0-1,-1 0,1 0,0 0,0 0,0-1,0 1,0 0,0-1,0 1,0-1,0 0,0 0,1 0,-1 0,0 0,0 0,0 0,0-1,0 1,0-1,0 0,0 1,2-2,73-52,-63 43,-1-2,0 0,-1 0,-1-1,0 0,-1-1,0 0,-1-1,-1 0,0-1,-2 1,0-1,0-1,-2 1,0-1,0-5,-3 19,0 1,0-1,0 1,-1-1,1 0,-1 1,0-1,0 0,0 1,-1-1,1 0,-1 1,0-1,0 0,0 1,0-1,-1 1,1 0,-1-1,0 1,0 0,0 0,0 0,-1 0,1 1,-1-1,0 1,0-1,0 1,0 0,0 0,0 0,0 1,-1-1,1 1,-1-1,-2 1,-47 8,28 0</inkml:trace>
  <inkml:trace contextRef="#ctx0" brushRef="#br0" timeOffset="2670.134">3464 834,'14'-21,"1"1,0 1,1 0,2 1,-1 1,10-6,-25 23,-1-1,1 1,-1 0,0 0,1 0,-1 0,1 0,-1 0,0 1,1-1,-1 0,1 1,-1-1,0 1,0-1,1 1,-1-1,0 1,0 0,1 0,-1 0,0 0,0 0,0 0,0 0,-1 0,1 0,0 0,0 0,0 1,-1-1,1 0,-1 1,1-1,-1 0,0 1,1-1,-1 0,0 1,0-1,0 1,0-1,0 0,0 1,0-1,-1 1,1-1,0 0,-1 2,7 21,-4-19,1 0,1 0,-1 0,1 0,-1-1,1 1,1-1,-1 0,0 0,1 0,0-1,0 0,0 0,1 0,-1 0,0-1,1 0,0 0,-1 0,1-1,0 0,0 0,0-1,0 1,0-1,0-1,0 1,2-1,10-1,-1-1,0 0,0-1,0-1,0-1,-1 0,0-1,0-1,3-3,3-1,-1-1,0-1,-1-1,-1-1,-1 0,0-2,-1 0,-1-1,0 0,-1-3,-3 1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3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79 651,'0'27,"1"27,-2 1,-2-1,-2 1,-3-1,-13 43,-10 6,31-103,0 0,1 0,-1-1,0 1,1 0,-1-1,0 1,0 0,1-1,-1 1,0-1,0 1,0 0,1-1,-1 1,0-1,0 1,0-1,0 1,0 0,0-1,0 1,0-1,0 1,0-1,0 1,0-1,0 1,0 0,0-1,-1 1,1-1,0 1,0-1,0 1,-1 0,1-1,0 1,-1 0,1-1,0 1,-1 0,1-1,0 1,-1 0,1 0,0 0,-1-1,1 1,-1 0,1 0,0 0,-1 0,1 0,-1-1,1 1,-1 0,1 0,-1 0,1 0,0 1,-1-1,1 0,-1 0,1 0,-1 0,1 0,-1 1,10-39,2 2,1 0,2 0,1 1,2 1,1 0,2 2,1 0,4-2,-4 3,1 1,1 1,2 1,1 1,1 2,1 0,1 2,1 1,25-13,-52 33,-1 1,0-1,1 1,-1-1,1 1,-1 0,1 0,0 0,0 0,-1 0,1 1,0-1,0 1,0 0,0 0,-1 0,1 0,0 0,0 1,0-1,0 1,-1 0,1 0,0 0,-1 0,1 0,-1 0,1 1,-1-1,1 1,-1 0,0 0,0 0,0 0,0 0,0 0,-1 1,1-1,-1 0,1 1,-1-1,0 1,0 0,0-1,0 1,0 0,-1 0,1 0,-1-1,0 2,0 11,0 0,-2 0,0-1,0 1,-2-1,0 1,0-1,-1 0,-1-1,0 1,-1-1,-1-1,-7 11,9-13,0 0,-1 0,0-1,-1 0,0 0,-1 0,0-1,0-1,0 0,-1 0,0-1,-1 0,1 0,-1-1,0-1,0 0,-1 0,1-1,-1-1,0 0,1 0,-1-1,0-1,0 0,-9-1,3-6</inkml:trace>
  <inkml:trace contextRef="#ctx0" brushRef="#br0" timeOffset="325.952">897 565,'-27'25,"1"1,1 1,2 2,0 0,2 1,2 1,-11 23,29-53,0 0,0 0,0 1,0-1,0 0,1 1,-1-1,0 1,1-1,-1 1,1-1,-1 1,1-1,0 1,0-1,0 1,0 0,0-1,0 1,0-1,0 1,1-1,-1 1,0-1,1 1,0-1,-1 1,1-1,0 1,0-1,-1 0,1 1,0-1,0 0,1 0,-1 0,0 0,0 0,0 0,1 0,-1 0,1 0,-1-1,0 1,1-1,-1 1,1-1,-1 1,1-1,0 0,-1 0,1 1,-1-1,1 0,0-1,-1 1,1 0,-1 0,1-1,-1 1,1-1,-1 1,14-6,0 0,0-1,-1 0,0-1,-1-1,0 0,0-1,5-5,5-3,-7 5,0 0,-1-1,0 0,-1-2,-1 1,0-2,7-13,-17 25,0 1,0-1,0 0,-1-1,0 1,0 0,-1-1,1 1,-1-1,0 1,0-1,-1 0,0 1,0-1,0 0,-1 1,0-1,0 0,0 1,-1-1,1 1,-1 0,-1 0,1-1,-1 1,0 1,0-1,0 0,-1 1,0-1,0 0,0 1,0-1,-1 1,0 0,0 0,0 1,0 0,0 0,0 0,-1 0,0 1,1 0,-1 0,0 0,0 1,0 0,0 0,0 1,-1-1,1 1,0 1,0-1,-14 5</inkml:trace>
  <inkml:trace contextRef="#ctx0" brushRef="#br0" timeOffset="581.899">1406 594,'-34'38,"-16"23,1 5,13-8,13-14</inkml:trace>
  <inkml:trace contextRef="#ctx0" brushRef="#br0" timeOffset="746.73">1264 30</inkml:trace>
  <inkml:trace contextRef="#ctx0" brushRef="#br0" timeOffset="1294.508">1490 904,'135'-269,"-94"215,-39 55,-1-1,1 1,-1-1,1 1,-1 0,1-1,-1 1,1 0,-1 0,0 0,0 0,1 1,-1-1,0 0,0 0,0 1,0-1,0 0,-1 1,1-1,0 1,-1-1,1 1,-1 0,1-1,-1 1,0-1,0 1,1 0,-1-1,0 1,-1 0,1-1,0 1,0 0,-1-1,1 1,-1-1,1 1,-1 0,1 0,-2 49,1-38,0-1,0 0,2 0,-1 1,2-1,-1 0,2 0,3 11,-4-19,1-1,0 0,0 0,0 0,0 0,0-1,1 1,-1-1,1 0,0 0,-1 0,1 0,0 0,0-1,0 0,1 0,-1 0,0-1,0 1,0-1,1 0,-1 0,0 0,0-1,1 1,-1-1,0 0,0 0,0-1,0 1,0-1,0 0,-1 0,1 0,-1-1,1 1,-1-1,0 0,0 0,0 0,3-3,11-13,0-1,-2-1,0 0,-1-1,-1-1,-1 0,-1 0,6-23,4 1,-13 26</inkml:trace>
  <inkml:trace contextRef="#ctx0" brushRef="#br0" timeOffset="1546.587">2421 1,'-10'43,"-7"39,-2 14,-1 1,1-11,5-11,0-13,2-8,4-8,2-8,-2-4,0-4,2-2,1-1,2-1,2-4</inkml:trace>
  <inkml:trace contextRef="#ctx0" brushRef="#br0" timeOffset="1708.505">1998 424,'43'0,"33"0,10 0,-7 0,-6 0,-11 0,-11 0,-14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3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279 614,'-40'29,"2"1,1 2,2 2,1 1,-25 35,26-2,32-66,1-1,-1 0,1 1,0-1,-1 0,1 1,0-1,0 0,0 1,0-1,0 0,1 1,-1-1,0 0,1 1,-1-1,1 0,-1 1,1-1,-1 0,1 0,0 0,0 0,0 0,-1 0,1 0,0 0,0 0,0 0,1 0,-1 0,0-1,0 1,0 0,1-1,-1 1,0-1,0 1,1-1,-1 0,0 0,1 0,-1 1,0-1,1 0,-1-1,1 1,-1 0,0 0,1 0,0-1,14-3,1-1,-1 0,0-1,0 0,0-2,-1 0,0-1,-1 0,0-1,0 0,-1-1,7-9,194-205,-214 225,0 1,0-1,0 0,0 1,0-1,1 1,-1-1,0 0,0 1,0-1,0 0,1 0,-1 1,0-1,0 0,1 1,-1-1,0 0,1 0,-1 0,0 1,1-1,-1 0,0 0,1 0,-1 0,0 0,1 0,-1 0,1 1,-1-1,0 0,1 0,-1 0,0-1,1 1,-1 0,1 0,-1 0,0 0,1 0,-1 0,-13 39,-3-4,9-24,0 1,1-1,1 1,0 0,1 1,0-1,0 1,2 0,-1 0,2 0,0 0,0 0,1 0,1 0,0 0,1 0,0 0,2 4,-2-14,-1-1,0 1,1 0,0-1,-1 0,1 1,0-1,0 0,0 0,1 0,-1 0,0-1,1 1,-1 0,1-1,0 0,-1 0,1 0,0 0,0 0,0 0,0-1,0 1,0-1,-1 0,1 0,0 0,0 0,0-1,3 0,81-35,-50 10,-2-1,0-2,-2-2,-2-1,20-24,-5 0,-1 3,-2-2,-3-2,12-24,-30 42,-2-1,-2-1,-1 0,-2-2,-2 0,-2 0,-2-1,-2 0,-6 42,0 1,0-1,0 0,-1 1,1-1,-1 0,1 0,-1 1,0-1,1 0,-1 0,0 0,0 1,-1-1,1 0,0 0,0 0,-1 1,1-1,-1 0,0 1,0-1,1 0,-1 1,0-1,0 1,0-1,-1 1,1-1,0 1,0 0,-1 0,1 0,-1 0,1 0,-1 0,1 0,-1 0,0 0,1 1,-1-1,0 1,0-1,1 1,-1 0,0 0,0-1,0 1,1 1,-1-1,0 0,0 0,-1 1,-12 8,0 1,1 0,0 1,0 0,1 1,1 1,0 0,1 0,1 1,0 1,0 0,2 0,-3 5,-18 33,2 1,2 1,2 0,3 2,-9 43,25-82,0 1,2-1,0 1,1 0,1 0,0 0,2 0,0-1,1 1,1 1,-1-11,-1 0,1-1,0 1,1-1,0 0,0 0,1 0,0-1,0 0,1 1,0-2,0 1,1-1,0 0,0 0,0-1,0 0,1 0,0-1,0 0,8 3,-2-3,-1 0,1-1,1 0,-1-2,0 1,0-1,1-1,-1-1,0 0,0-1,1 0,-1-1,-1-1,1 0,0-1,-1 0,0-1,0-1,-1 0,0-1,0 0,-1 0,10-10,-8 7,0 0,0 0,-1-1,-1-1,0 0,-1-1,-1 0,0 0,0-1,-2 0,0 0,0-1,-2 0,0 0,0-1,-2 1,0-1,-1 0,-1 0,0-11,-3 21,0 0,0 0,-1 0,0 1,0-1,-1 1,1 0,-1 0,-1 0,1 0,-1 1,0 0,0 0,-1 0,1 1,-1 0,0 0,-1 0,1 0,0 1,-1 0,0 1,0 0,0 0,0 0,0 1,0 0,0 0,0 0,0 1,-1 1,1-1,0 1,0 0,0 0,0 1,0 0,0 1,1-1,-1 1,1 1,-6 2,-59 39,42-22</inkml:trace>
  <inkml:trace contextRef="#ctx0" brushRef="#br0" timeOffset="349.169">1747 528,'-21'9,"1"0,0 2,0 0,1 1,1 1,0 1,1 0,1 1,0 1,1 1,0 0,2 1,0 0,1 1,1 0,0 1,1 3,9-19,-1 1,1 0,0-1,1 1,-1 0,1 0,0-1,0 1,1 0,-1 0,1-1,0 1,0 0,1-1,-1 1,1-1,0 0,0 1,0-1,1 0,0 0,0-1,0 1,0 0,0-1,1 0,-1 0,1 0,0 0,0 0,0-1,0 0,1 0,-1 0,0 0,1-1,3 1,5 0,0-2,1 0,-1 0,0-1,0-1,1 0,-1-1,0 0,-1-1,1 0,-1-1,0-1,0 0,0 0,-1-2,0 1,0-1,-1-1,0 0,0 0,-1-1,-1 0,1 0,-2-1,1 0,3-9,-4 6,0 0,-1 0,-1-1,0 0,-1 0,-1 0,0 0,-1-1,0 1,-1-1,-1 0,-1 1,0-1,-1 1,-1-1,0 1,-3-6,5 17,0 1,0 0,0 0,0 0,-1 0,1 0,-1 1,0-1,1 0,-1 1,-1-1,1 1,0-1,0 1,-1 0,0 0,1 0,-1 1,0-1,0 1,0-1,0 1,0 0,0 0,0 0,0 1,0-1,-1 1,1-1,-2 1,-17 3</inkml:trace>
  <inkml:trace contextRef="#ctx0" brushRef="#br0" timeOffset="3936.899">2141 501,'2'1,"-1"0,0 0,1 0,-1 0,0 0,0 0,1 1,-1-1,0 0,0 1,-1-1,1 1,0-1,0 1,-1 0,1-1,-1 1,1 0,-1-1,0 1,0 0,0 0,0-1,0 1,0 0,0-1,0 1,-1 0,1 0,-1-1,1 1,-1-1,0 2,0 1,-31 166,30-166,1 1,-1 0,0 0,1 1,0-1,1 0,-1 0,1 1,0-1,0 0,0 0,1 1,0-1,0 0,0 0,1 0,0 0,0 0,0 0,0-1,1 1,0 0,0-1,0 0,0 0,1 0,-1 0,1-1,0 1,0-1,1 0,-1 0,1 0,-1-1,1 1,0-1,0-1,2 2,0-3,0 0,0 0,0-1,0 0,0 0,0-1,0 1,0-2,-1 1,1-1,-1 0,1 0,-1 0,0-1,-1 0,1-1,0 1,-1-1,0 0,1-2,86-121,-73 95,26-38,-43 71,-1 1,0-1,0 1,0 0,0-1,0 1,0 0,0 0,-1 0,1 0,0 0,0 0,-1 0,1 0,0 0,-1 0,1 0,-1 0,0 1,1-1,-1 0,0 0,0 0,1 1,-1-1,0 0,0 0,-1 1,1-1,0 1,0-1,3 52,13 67,-15-116,1-1,0 1,0-1,0 1,0-1,0 0,1 0,-1 0,1 0,0 0,0-1,0 1,0-1,1 0,-1 0,1 0,-1 0,1-1,-1 1,1-1,0 0,0 0,0 0,0-1,0 1,0-1,0 0,0 0,0 0,9-3,-1 0,1-1,-1-1,0 1,0-2,-1 0,1 0,-1-1,0 0,-1-1,0 0,0-1,-1 0,0-1,-1 0,0 0,6-9,17-16,98-132,-110 136,-2-1,-1-1,-1-1,-2 0,-2-1,-1-1,-1 1,-2-1,-2-1,0-15,-5 37,1 10,0 0,0 0,-1 0,0 0,0 0,0 0,-1 0,0 0,0 0,0 0,-1 0,1 0,-1 0,0 1,0-1,-2-1,2 5,0 1,1 0,-1 0,0 0,1 0,-1 1,0-1,1 0,-1 1,1-1,-1 1,1 0,-1-1,1 1,-1 0,1 0,-1 0,1 0,0 0,0 0,-1 0,1 1,0-1,0 0,0 1,0-1,1 0,-1 1,0 0,1-1,-1 1,1-1,-1 1,1 0,0-1,-1 1,0 0,-10 26,0 1,2 0,2 0,0 0,2 1,1 0,1 22,3 253,24-154,-3-68,-10-109,-10 7</inkml:trace>
  <inkml:trace contextRef="#ctx0" brushRef="#br0" timeOffset="4186.062">2649 247,'43'14,"43"5,12-1,-1-3,-8-5,-9-8,-13-5,-14-1,-11-1,-7 1,-10 1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44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1 170,'0'39,"4"31,3 9,-1-4,-1-10,-1-12,-2-9,-1-8,0-5,-1-3,-5-2,-2 0,0 0,2-4</inkml:trace>
  <inkml:trace contextRef="#ctx0" brushRef="#br0" timeOffset="304.683">86 57,'41'-13,"1"1,0 2,0 1,1 3,12 1,-40 3,-1 2,1 0,0 1,-1 0,1 2,-1-1,0 2,0 0,0 0,0 1,-1 1,1 0,-2 1,1 1,-1 0,0 0,4 5,-11-7,1 0,-1 0,0 1,-1-1,0 1,0 0,0 1,-1-1,0 1,0-1,-1 1,0 0,0 0,-1 0,0 0,0 0,-1 0,0 0,-1 0,0 1,0-1,0 0,-1 0,-1-1,1 1,-1 0,0-1,-1 0,0 1,0-1,0-1,-1 1,0-1,0 0,-1 0,0 0,0-1,0 0,-2 1,-6 3,0 0,-1-1,0-1,0-1,0 0,-1 0,0-2,0 0,0-1,0-1,-1 0,1-1,-1-1,1 0,-1-1,-15-4,-59-29,76 24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1,'-14'9,"-5"4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6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57 194,'-28'68,"22"-50,0 0,1 0,1 1,1-1,0 1,2 0,0 0,1 0,1 0,2 11,-2-26,0-1,1 1,-1-1,1 0,-1 0,1 0,0 0,0 0,1 0,-1-1,0 1,1 0,0-1,-1 0,1 0,0 0,0 0,0 0,1-1,-1 1,0-1,1 0,-1 0,0 0,1 0,-1-1,1 1,0-1,-1 0,1 0,-1 0,1-1,8 0,-1 0,0-1,-1-1,1 1,0-2,-1 0,1 0,-1 0,8-6,40-29,-1-2,-1-3,37-39,-93 81,1 1,0-1,0 1,0 0,0-1,0 1,0 0,0 0,0-1,0 1,0 0,1 0,-1 0,0 1,1-1,-1 0,1 0,-1 1,1-1,-1 1,1-1,-1 1,1-1,-1 1,1 0,0 0,-1 0,1 0,0 0,-1 0,1 1,-1-1,1 0,0 1,-1 0,1-1,-1 1,0 0,1-1,-1 1,1 0,-1 0,0 0,1 1,16 130,-17-127,-1-1,1 1,1-1,-1 0,1 1,-1-1,1 0,0 0,1 0,-1-1,1 1,0 0,0-1,0 0,0 1,0-1,1-1,-1 1,1 0,0-1,0 0,0 0,0 0,0 0,0-1,1 1,-1-1,1 0,-1 0,1-1,-1 0,1 1,-1-1,1-1,-1 1,1-1,-1 0,14-5,-1 0,0-2,-1 0,0-1,0-1,-1 0,0-1,-1 0,0-1,-1-1,0-1,-1 1,-1-2,0 0,-1 0,2-5,45-94,-49 89</inkml:trace>
  <inkml:trace contextRef="#ctx0" brushRef="#br0" timeOffset="300.984">1158 448,'38'-7,"0"-1,0-2,-1-2,-1-1,30-16,-53 23,2 1,0-1,-1-1,0 0,0-1,0-1,-1 0,0-1,-1-1,0 1,0-2,-1 0,-1 0,0-1,-1 0,0-1,-1 0,-1 0,0 0,-1-1,0 0,1-11,-5 23,-1 0,0 0,0-1,-1 1,1 0,-1-1,0 1,0 0,0-1,0 1,0 0,-1-1,0 1,1 0,-1-1,0 1,-1 0,1 0,0 0,-1 0,0 0,0 0,0 0,0 1,0-1,0 1,-1-1,1 1,-1 0,0 0,0 0,1 1,-1-1,0 0,-1 1,1 0,0 0,0 0,0 0,-1 0,1 1,0-1,-1 1,1 0,-2 0,-8 5,-1 0,1 1,1 0,-1 1,1 0,0 1,0 0,1 1,1 1,-1-1,1 2,1-1,-2 4,-2 0,0-1,2 1,0 1,0 0,2 1,-1 0,2 0,1 1,0 0,1 0,0 1,2 0,0 0,1 0,0 0,2 0,0 1,2-1,-1 0,2 2,1-11,-1-1,1 1,1 0,0-1,0 0,0 0,1 0,1 0,-1-1,1 0,0 0,1 0,-1-1,1 0,1 0,-1-1,1 0,0 0,0-1,0 0,1 0,0-1,-1 0,5 0,18 5,2-2,-1-1,0-1,1-2,0-2,7-1,-12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150 344,'38'-7,"0"-2,0-2,-1-1,0-2,-1-1,-1-2,6-5,-22 14,1-1,-2-1,1 0,-1-2,-1 0,0-1,0 0,-2-1,0-1,0-1,-1 0,-1-1,-1 0,-1-1,3-6,-14 25,-1-1,1 0,-1 0,1 0,-1 0,1 0,-1 0,1 0,0 0,-1 0,1 0,-1 0,1 0,-1 0,1 0,-1 0,1 0,-1 0,1 0,0-1,-1 1,1 0,-1 0,1-1,0 1,-1 0,1 0,-1-1,1 1,0-1,0 1,-1 0,1-1,0 1,0 0,-1-1,1 1,0-1,0 1,0-1,0 1,0-1,-1 1,1-1,0 1,0-1,0 1,0 0,0-1,1 1,-1-1,0 0,-10 17,1 1,1 0,1 0,0 0,1 1,1 0,-2 13,3-13,-21 100,5 0,-1 83,10-77,-6-1,-17 55,30-163,-1 16,-1 0,-1-1,-2 0,-2-1,0 0,-2 0,-1-1,-1-1,-2-1,0 0,-2-1,0 0,-4 0,14-16,0 0,-1-1,0 0,0-1,-1 0,0 0,0-1,-1-1,0 0,0 0,0-1,0-1,-1 0,1-1,-1 0,0-1,0 0,1-1,-10-1,18 0,1 0,-1-1,0 1,1-1,-1 0,1 0,0 0,-1 0,1-1,0 1,0-1,1 0,-1 0,0 0,1 0,0 0,0 0,0-1,0 1,0-1,1 1,-1-1,1 0,0 0,0 0,1 1,-1-1,1 0,0 0,0 0,0 0,0 0,1-1,1-11,0 0,1 1,0-1,1 1,1 0,1 0,5-11,19-21,1 2,3 1,1 2,2 1,2 2,1 2,2 1,2 3,1 1,1 2,2 2,19-6,-8 6,-36 21</inkml:trace>
  <inkml:trace contextRef="#ctx0" brushRef="#br0" timeOffset="618.481">1165 627,'-48'43,"2"3,1 2,3 2,2 2,-3 8,3 27,39-85,1 0,-1 0,1 0,-1 0,1 0,-1 0,1 0,0 1,0-1,0 0,1 0,-1 0,0 0,1 0,-1 0,1 0,0 0,0 0,0 0,0 0,0 0,0 0,0 0,0-1,1 1,-1 0,1-1,-1 0,1 1,0-1,-1 0,1 0,0 1,0-1,0-1,0 1,0 0,0 0,0-1,0 1,1-1,6-1,1 0,-1 0,0-1,1-1,-1 1,0-1,0-1,-1 0,1 0,-1-1,0 0,0 0,0-1,-1 0,0 0,5-6,1 2,37-34,-2-2,-3-2,-2-2,16-26,-24 32,-34 44,-1 1,0-1,0 0,0 1,1-1,-1 0,0 1,1-1,-1 0,0 1,0-1,1 0,-1 1,1-1,-1 0,0 0,1 0,-1 1,1-1,-1 0,0 0,1 0,-1 0,1 0,-1 0,1 0,-1 0,0 0,1 0,-1 0,1 0,-1 0,1 0,-1 0,0 0,1-1,-1 1,1 0,-1 0,0 0,1-1,-1 1,0 0,1 0,-1-1,0 1,1 0,-1-1,0 1,0-1,1 1,-1 0,0-1,0 1,0-1,0 1,1 0,-1-1,0 1,0-1,0 1,0-1,0 1,0 0,0-1,0 1,0-1,0 1,-6 33,3-29,1 0,0 0,0 1,0-1,0 1,1-1,-1 1,1 0,0-1,1 1,-1 0,1 0,0 0,0-1,1 1,-1 0,1 0,0-1,0 1,1 0,-1-1,1 1,0-1,0 0,1 1,-1-1,1 0,0-1,0 1,0 0,1-1,-1 0,1 1,0-1,-1-1,5 3,4-3,-1 0,1-1,0 0,0-1,-1 0,1-1,0 0,0-1,-1 0,1-1,-1 0,0-1,0 0,0-1,-1 0,8-6,8-5,0 0,-2-2,0-1,-1-1,19-23,-23 21,-1-1,-2-1,0-1,-1 0,-2-1,10-25,-7-32,-18 82,0 0,0 0,0 0,0 0,0 0,0 0,0 0,-1 1,1-1,0 1,0 0,-1 0,1 0,0 0,0 0,-1 0,1 0,0 1,0-1,-1 1,1-1,0 1,0 0,0 0,0 0,0 0,0 1,0-1,0 0,1 1,-1-1,0 1,1 0,0-1,-2 3,2-4,-12 10,1 0,-1 1,2 0,-1 1,2 0,-1 1,2 0,0 1,0 0,2 0,-1 1,-4 14,11-26,0-1,1 1,-1 0,0 0,1 0,0 0,0 0,0 0,0-1,0 1,0 0,1 0,-1 0,1 0,0 0,0-1,0 1,0 0,1-1,-1 1,1-1,-1 1,1-1,0 0,0 0,0 1,0-1,0-1,0 1,1 0,-1 0,1-1,93 30,-65-24,-20-4,-5-4,1 2,0-1,0 1,-1 0,1 0,-1 1,1 0,-1 0,0 1,1 0,-1 0,0 0,-1 0,1 1,-1 0,1 1,-1-1,-1 1,1 0,-1 0,1 0,-1 1,-1-1,1 1,-1 0,0 0,-1 0,1 1,-1-1,0 0,-1 1,1 1,-5 19,-3-2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1 870,'22'11,"1"-2,1 0,-1-2,1 0,0-2,1-1,-1 0,1-2,0-1,0-1,-1-1,1-1,0-1,-1-1,0-2,0 0,0-2,-1 0,0-1,0-2,-1 0,6-6,33-27,-1-2,-3-3,-2-3,-3-2,-2-2,-2-2,-3-3,27-47,-1 9,67-95,-118 172,-20 23,0-1,-1 0,1 1,0-1,0 0,0 1,0-1,0 0,-1 1,1-1,0 0,0 1,0-1,0 1,0-1,0 0,0 1,0-1,0 0,0 1,0-1,1 1,-1-1,0 0,0 1,0-1,0 0,1 1,-1-1,0 0,0 0,0 1,1-1,-1 0,0 1,1-1,-1 0,0 0,0 0,1 1,-1-1,0 0,1 0,-1 0,1 0,-1 0,0 0,1 0,-1 0,0 0,1 1,-1-2,1 1,-1 0,0 0,1 0,-1 0,0 0,1 0,-1 0,0 0,1 0,-1-1,0 1,1 0,-1 0,0-1,1 1,-1 0,0 0,-4 30,-1 1,-1-1,-2 0,-1-1,-3 7,4-13,-222 594,160-483,66-128,-1-1,1 1,-1-1,0 0,-1 0,1-1,-1 1,1-1,-2 0,1-1,0 0,0 0,-1 0,0-1,0 1,1-2,-1 1,0-1,-6 1,9-3,0 1,-1-1,1 0,0 0,0 0,0 0,0-1,0 0,0 0,0 0,1 0,-1 0,0-1,1 0,0 1,-3-4,-14-13</inkml:trace>
  <inkml:trace contextRef="#ctx0" brushRef="#br0" timeOffset="336.78">1496 616,'-11'26,"0"1,1 0,2 0,1 1,1 0,1 0,2 1,0 6,2-30,0-1,0 1,1-1,-1 1,1-1,0 1,0-1,1 1,-1-1,1 0,0 1,0-1,1 0,-1 1,1-1,0 0,0 0,0 0,1 0,0-1,-1 1,1-1,0 1,0-1,1 0,-1 0,1-1,0 1,-1-1,1 0,0 1,0-2,9 0,0-1,0-1,0 0,0-1,0 0,-1-1,1 0,-1-1,0 0,0-1,0-1,-1 0,1 0,-1-1,-1-1,0 0,0 0,0-1,-1 0,0-1,-1 1,0-2,-1 2,0-1,-1 0,0 0,-1-1,0 0,0 0,-1 0,-1 0,0-1,0 1,-1-1,-1 0,0 0,-1-7,0 12,0 0,0 0,-1 0,-1 0,1 0,-1 0,0 1,0-1,-1 1,0-1,0 1,-1 0,1 0,-1 0,-1 1,1-1,-1 1,0 0,0 0,0 1,-1 0,0 0,1 0,-2 0,-1 0,-56-15,34 15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7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0,'-23'181,"21"-147,-1 546,-22-354,25-224,-1 0,1 0,0 0,-1 0,1 0,0 0,0 0,0 0,0 1,1-1,-1 0,1 0,-1 0,1 0,-1 0,1 0,0 0,0 0,0-1,0 1,1 0,-1 0,0-1,1 1,-1-1,1 1,-1-1,1 0,0 0,0 1,-1-1,1 0,0-1,0 1,0 0,0 0,0-1,0 0,2 1,8-6,0 0,0-1,0-1,-1 0,0 0,0-1,0-1,-1 0,-1 0,1-2,20-16,196-167,-124 128,-101 66,0-1,0 1,1 0,-1 0,0-1,1 1,-1 0,0 0,1 0,-1 0,0 1,1-1,-1 0,0 1,1-1,-1 0,0 1,0 0,1-1,-1 1,0 0,0-1,0 1,0 0,0 0,0 0,0 0,0 0,0 0,-1 0,1 0,0 0,-1 1,1-1,0 0,-1 0,0 1,1-1,-1 0,0 1,0 0,5 63,-5-59,-3 170,3-174,0 0,0-1,0 1,0 0,0-1,1 1,-1-1,0 1,1-1,-1 1,1-1,0 1,-1-1,1 1,0-1,0 0,0 1,0-1,0 0,0 0,0 0,1 0,-1 0,0 0,1 0,-1 0,0 0,1-1,-1 1,1 0,-1-1,1 0,0 1,0-1,15 1</inkml:trace>
  <inkml:trace contextRef="#ctx0" brushRef="#br0" timeOffset="435.385">1213 592,'-39'25,"1"1,1 2,2 2,1 1,1 2,-16 22,5 18,42-71,1-1,1 1,-1 0,0 0,0 0,1 0,-1-1,1 1,0 0,-1 0,1 0,0 0,0 0,0 0,0 0,1 0,-1 0,0 0,1 0,-1 0,1 0,0-1,0 1,0 0,0 0,0-1,0 1,0-1,0 1,1-1,-1 1,1-1,-1 0,1 0,-1 1,1-1,0 0,-1-1,3 2,3 0,0 0,1-1,-1 0,0 0,1 0,-1-1,1 0,-1-1,0 1,1-2,-1 1,0-1,1 0,-1 0,0-1,-1 0,1 0,6-5,106-84,-95 67,-2-1,0-1,-1-2,15-27,-36 55,0 1,0-1,0 0,0 1,1-1,-1 1,0-1,0 1,1-1,-1 1,0-1,1 1,-1 0,1-1,-1 1,0-1,1 1,-1 0,1-1,-1 1,1 0,-1 0,1-1,0 1,-1 0,1 0,-1 0,1 0,-1 0,1 0,-1 0,1 0,0 0,-1 0,1 0,-1 0,1 0,-1 0,1 0,0 1,-1-1,1 0,-1 0,1 1,-1-1,1 0,-1 1,0-1,1 0,-1 1,1-1,-1 1,0-1,1 1,-1-1,0 1,1-1,-1 1,0-1,0 1,0-1,1 1,-1-1,0 1,0 0,12 39,-6 25,-7-54,1 0,0 1,1-1,0 0,1 0,0 0,1 0,0 0,1 0,0 0,1-1,0 0,0 0,1 0,0-1,1 0,0 0,1-1,0 1,26 2,-20-13</inkml:trace>
  <inkml:trace contextRef="#ctx0" brushRef="#br0" timeOffset="773.319">1693 508,'-5'34,"0"-7,0 0,2 1,1-1,1 0,1 1,1-1,2 1,1-1,1 0,1 0,2-1,4 11,-11-34,0 0,1 1,0-1,0 0,0 0,0 0,0 0,0-1,1 1,-1 0,1-1,0 0,0 1,0-1,0-1,0 1,0 0,1-1,-1 1,1-1,-1 0,1 0,-1 0,1-1,-1 1,1-1,-1 0,1 0,0 0,-1-1,1 1,0-1,-1 0,1 0,-1 0,0 0,1-1,-1 1,2-2,10-9,-1 0,-1-1,0-1,-1 0,0 0,-1-2,-1 1,0-1,-1-1,-1 1,3-9,-11 24,13-28,-1 0,-1-1,-2 0,-1 0,0-11,-7 79,-1-15</inkml:trace>
  <inkml:trace contextRef="#ctx0" brushRef="#br0" timeOffset="1038.176">2200 903,'41'-18,"-1"-2,-2-1,0-2,14-12,-35 23,-5 6,0-1,-1 0,0-1,0 0,0 0,-2-2,1 1,-1-1,0 0,-1-1,0 0,-1 0,0-1,-1 0,0 0,-1 0,0-1,-1 0,-1 0,0 0,1-11,-4 21,-1-1,0 1,0-1,0 1,0-1,-1 1,1 0,-1 0,0 0,0 0,0 0,0 0,0 0,-1 1,0-1,1 1,-1 0,0 0,0 0,0 0,0 0,0 0,-1 1,1 0,0-1,-1 1,1 1,-1-1,1 0,-1 1,1 0,-1 0,1 0,-1 0,0 0,1 1,-1-1,1 1,-1 0,1 0,0 1,-1-1,1 1,0-1,0 1,0 0,0 0,0 1,1-1,-1 0,-13 9,1 0,0 1,0 0,1 1,1 1,0 0,1 1,1 1,0-1,1 2,1-1,0 1,2 1,0-1,0 1,2 1,0-1,1 1,-1 15,5-25,1 0,0 0,0 0,0 1,1-1,1 0,-1-1,1 1,1 0,0-1,0 0,1 0,0 0,0 0,0-1,1 0,1 0,-1 0,1-1,0 0,0 0,1-1,1 1,9 5,0-1,0-1,1-1,0 0,0-2,1 0,-1-1,1-1,1-1,2 0,13 0,0-2,-1-2,1 0,-1-3,1-1,-1-2,0-1,-1-1,27-12,-26 7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3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86 119,'15'-19,"-15"20,0-1,0 0,0 0,0 1,0-1,0 0,0 0,0 0,0 1,0-1,0 0,0 0,0 0,1 1,-1-1,0 0,0 0,0 0,0 0,0 1,1-1,-1 0,0 0,0 0,0 0,1 0,-1 0,0 1,0-1,1 0,-1 0,0 0,0 0,0 0,1 0,-1 0,0 0,0 0,1 0,-1 0,0 0,0 0,0 0,1-1,-1 1,0 0,0 0,0 0,-43 196,25-128,3 2,3 0,2 0,4 0,3 42,4-97,0-1,2 1,-1-1,2 0,0 0,1-1,0 1,1-1,0 0,8 12,-10-20,-1 0,1 0,0 0,0 0,1-1,-1 1,1-1,0-1,0 1,0 0,1-1,-1 0,1-1,0 1,0-1,0 0,0 0,0-1,0 0,0 0,0-1,1 1,-1-1,0 0,0-1,2 0,11-5,0-2,0 0,-1-1,-1 0,1-2,-1 0,-1-1,0-1,-1 0,-1-1,0 0,0-2,-2 1,0-2,8-13,17-21,-1-2,-3-1,-2-2,-3-1,-2-1,-3-1,-3-1,-2-1,0-13,11-96,-29 169,1 0,-1 0,0 1,1-1,-1 0,0 0,0 0,0 0,1 0,-1 0,-1 0,1 0,0 0,0 0,0 0,0 0,-1 0,1 0,0 0,-1 0,1 0,-1 0,1 0,-1 0,1 1,-1-1,0 0,1 0,-1 1,0-1,0 0,1 1,-1-1,0 1,0-1,0 1,0-1,0 1,0 0,0-1,0 1,0 0,0 0,0 0,0 0,0 0,0 0,0 0,0 0,0 0,0 0,0 1,1-1,-1 0,0 1,0-1,0 0,0 1,0-1,0 1,0 0,1-1,-1 1,0 0,1-1,-2 1,-12 19,0 0,1 0,1 1,1 1,0 0,-5 21,-6 20,4 1,2 1,3 0,2 1,4 0,3 1,2-1,4 8,-3-65,1 1,1 0,0 0,0 0,0-1,2 1,-1-1,1 1,0-1,1 0,0 0,1 0,-1-1,2 1,1 1,8 1</inkml:trace>
  <inkml:trace contextRef="#ctx0" brushRef="#br0" timeOffset="270.808">848 656,'-5'38,"-1"27,0 8,-3-5,-1-8,2-10,2-8,2-8,2-3,-4-8,-1-3,1-4</inkml:trace>
  <inkml:trace contextRef="#ctx0" brushRef="#br0" timeOffset="933.001">990 881,'254'-1,"-252"1,0 0,0 0,-1 0,1 0,0 0,0-1,0 1,-1 0,1-1,0 1,0-1,-1 0,1 0,-1 0,1 1,-1-1,1-1,-1 1,1 0,-1 0,0 0,0-1,0 1,1-1,-1 1,-1-1,1 1,0-1,0 0,-1 1,1-1,0 0,-1 0,0 1,1-1,-1 0,0 0,0 0,0 1,0-1,-1 0,1 0,0 0,-1 1,1-1,-1 0,1 1,-1-1,0 0,0 1,0-1,0 1,0-1,0 1,0-1,0 1,-1 0,1 0,-1 0,1-1,-6-6,0 0,0 1,-1-1,0 1,0 1,-1 0,1 0,-1 0,-1 1,1 1,-1 0,0 0,-3-1,12 5,-1-1,1 1,0 0,0-1,-1 1,1 0,0 0,-1 0,1 0,0 0,-1 0,1 1,0-1,0 0,-1 0,1 1,0-1,0 1,0-1,-1 1,1 0,0-1,0 1,0 0,0 0,0 0,0 0,0 0,1 0,-1 0,0 0,1 0,-1 0,0 0,1 1,-1-1,1 0,0 0,-1 0,1 1,0-1,0 0,0 1,0-1,5 62,-3-55,4 29,-1 0,-1 1,-2 0,-2-1,-2 8,-10 17,44-100,111-210,-130 232</inkml:trace>
  <inkml:trace contextRef="#ctx0" brushRef="#br0" timeOffset="1336.012">1441 712,'203'-38,"-201"37,0 1,-1-1,1 1,0-1,0 1,-1 0,1 0,0 0,0 0,-1 0,1 0,0 0,0 1,-1-1,1 1,0-1,-1 1,1 0,0-1,-1 1,1 0,-1 0,1 0,-1 0,0 1,1-1,-1 0,0 0,0 1,0-1,0 1,0-1,0 1,0-1,0 1,-1 0,1-1,-1 1,1 0,-1 0,0-1,0 1,1 0,-1 0,0-1,-1 1,1 0,0 0,0-1,-1 1,1 0,-1 0,1-1,-1 1,0-1,0 1,0 0,-117 145,75-104,34-36,0 1,0 0,1 1,0 0,1 0,0 1,0 0,1 0,0 0,1 2,4-10,1-1,-1 1,1 0,0 0,0-1,0 1,0 0,0 0,0-1,0 1,0 0,1 0,-1-1,1 1,-1 0,1-1,0 1,-1 0,1-1,0 1,0-1,0 0,0 1,1-1,-1 0,0 1,0-1,1 0,-1 0,1 0,-1 0,1-1,-1 1,1 0,0 0,-1-1,1 1,0-1,-1 0,1 1,0-1,0 0,-1 0,2 0,81 1,-58-4,0-2,-1 0,1-2,-1-1,-1-1,23-12,-29 10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3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9,'34'-4,"1"1,-1 1,0 2,1 1,-1 2,41 1,126-2,-169 6,30-3,-59-8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3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29,'39'0,"17"-4,3-3,-2 1,-7 2,-7 0,-6 2,-4 1,-3 0,-3 1,1 1,-2-1,1 0,1 0,-1 5,-4 2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73,'38'-9,"28"-4,6 1,-3-3,-9 2,-15 3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5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282 103,'-5'44,"-1"32,0 9,1-5,2-12,1-12,0-11,2-9,0-5,0-3,0-2,1 0,-1 0,0-9,0-8</inkml:trace>
  <inkml:trace contextRef="#ctx0" brushRef="#br0" timeOffset="271.26">0 76,'39'-10,"26"-3,12 1,-2-3,-9 2,-6 3,-8 7,-9 5,-7 7,-4 6,-8 6,-8-1</inkml:trace>
  <inkml:trace contextRef="#ctx0" brushRef="#br0" timeOffset="486.856">592 696,'5'34,"2"15,-1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3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368 145,'-50'297,"31"-82,26-136,8-75,-8-10</inkml:trace>
  <inkml:trace contextRef="#ctx0" brushRef="#br0" timeOffset="249.732">1 60,'43'0,"38"-5,15-6,1-2,-11 2,-16 3,-14 2,-13 3,-8 1,-6 2,-3 0,-5 0</inkml:trace>
  <inkml:trace contextRef="#ctx0" brushRef="#br0" timeOffset="666.403">508 540,'28'-1,"-17"0,1-1,-1 2,0-1,1 2,-1-1,0 2,1-1,-1 1,0 1,0 0,0 1,-1 0,1 0,-1 1,0 1,0 0,-1 0,0 1,0 0,-7-4,0-1,0 1,0-1,-1 1,0 0,1 0,-1 0,0 0,0 0,0 0,-1 0,1 0,-1 0,0 1,0-1,0 0,0 0,0 0,-1 0,0 0,1 1,-1-1,0 0,0 0,-1-1,1 1,-1 0,-1 2,-63 69,40-49,25-25,0 0,0 1,0-1,1 1,-1 0,0-1,0 1,1-1,-1 1,0 0,1 0,-1-1,1 1,-1 0,1 0,-1 0,1-1,-1 1,1 0,0 0,0 0,-1 0,1 0,0 0,0 0,0 0,0 0,0 0,0 0,0 0,0 0,1 0,-1-1,0 1,0 0,1 0,-1 0,1 0,-1 0,1-1,-1 1,1 0,-1 0,1-1,0 1,0 0,-1-1,1 1,0-1,0 1,-1-1,1 1,0-1,0 1,0-1,0 0,0 1,0-1,0 0,0 0,0 0,0 0,0 0,-1 0,1 0,0 0,1 0,115-17,-91 10,79-35,-87 32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1,'-9'43,"-4"29,1 7,-3-6,2-9,2-12,4-9,2-8,3-4,1-4,-3 0,-2-1,1 0,0 0,-2-3,-1-2,5-4,4-5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0,'-24'34,"-13"20,0 6,7-7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5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17,'1'1,"-1"-1,1 1,-1-1,1 0,-1 1,1-1,-1 0,1 0,0 0,-1 1,1-1,-1 0,1 0,0 0,-1 0,1 0,-1 0,1 0,0 0,-1 0,1 0,-1 0,1 0,0-1,-1 1,1 0,-1 0,1-1,-1 1,1 0,-1-1,1 1,-1 0,1-1,-1 1,0-1,1 1,-1-1,1 1,-1-1,0 1,0-1,1 1,-1-1,0 1,0-1,0 0,1 1,-1-1,0 1,0-1,0 0,0 1,0-1,0 1,0-1,-1 0,1 1,0-1,0 1,0-1,0 0,-1 0,13 242,-9-222,-3-8,1-1,1 0,0 1,0-1,1 0,0 0,0 0,1-1,1 1,-1-1,2 0,-1 0,1-1,1 0,-1 0,4 3,-7-10,0 1,0-1,0 1,0-1,1 0,-1 0,0 0,1-1,-1 1,0-1,1 0,-1 1,1-2,-1 1,0 0,1-1,-1 1,1-1,-1 0,0 0,0-1,0 1,0-1,0 1,3-3,73-56,-66 49,161-168,-174 178,1-1,-1 1,1 0,-1 0,1 0,-1 0,1 0,0 0,0 0,-1 0,1 0,0 0,0 0,0 0,0 1,0-1,0 0,0 1,1-1,-1 1,0-1,0 1,0-1,0 1,1 0,-1 0,0-1,0 1,1 0,-1 0,0 0,0 1,1-1,-1 0,0 0,0 1,1-1,-1 1,0-1,0 1,0-1,0 1,0 0,0-1,0 1,0 0,0 0,0 0,0 0,0 0,-1 0,1 0,23 53,-22-48,0 1,0-1,0 0,1 1,0-1,1-1,-1 1,1 0,0-1,1 1,-1-1,1-1,0 1,0-1,5 4,-6-6,0 1,1-1,0 0,-1-1,1 1,0-1,0 0,0 0,0 0,0 0,0-1,0 0,0 0,0-1,0 1,-1-1,1 0,0 0,0-1,0 1,-1-1,1 0,-1-1,1 1,-1-1,0 0,0 0,0 0,0 0,-1-1,1 1,1-4,8-8,-1 0,-1-1,0-1,-1 0,-1 0,-1-1,6-16,10-47,-24 63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55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114 791,'0'34,"0"15,0 5,0-12,0-13</inkml:trace>
  <inkml:trace contextRef="#ctx0" brushRef="#br0" timeOffset="249.661">1 395,'0'0</inkml:trace>
  <inkml:trace contextRef="#ctx0" brushRef="#br0" timeOffset="552.026">565 57,'22'168,"-4"-39,-6 0,-5 41,-6-131,-3-1,0 1,-3-1,-1 1,-2-1,-11 31,0 47,19-117</inkml:trace>
  <inkml:trace contextRef="#ctx0" brushRef="#br0" timeOffset="822.53">284 565,'38'9,"37"0,10-4,-4-1,-11-6,-14-4,-10 0,-13-4,-8 0,-8-4,-7 1</inkml:trace>
  <inkml:trace contextRef="#ctx0" brushRef="#br0" timeOffset="1223.101">961 1,'0'824,"-1"-821,0-1,1 0,-1 1,1-1,0 0,0 1,-1-1,2 0,-1 1,0-1,0 1,1-1,-1 0,1 1,0-1,-1 0,1 0,0 1,1-1,-1 0,0 0,1 0,-1 0,1-1,-1 1,1 0,0-1,0 1,0-1,0 1,0-1,0 0,0 0,0 0,0 0,1 0,-1 0,0-1,1 1,-1-1,0 0,1 1,-1-1,1 0,-1 0,0-1,1 1,-1-1,0 1,2-1,45-30,-45 28,-1-1,0 1,1-1,-1 1,1 0,0 1,0-1,0 1,1-1,-1 1,0 0,1 1,-1-1,1 1,0 0,-1 0,1 1,0-1,0 1,0 0,-1 0,1 0,0 1,0 0,-1 0,1 0,0 1,-1-1,1 1,-1 0,2 1,-2 3,0 0,0 0,-1 0,0 0,0 1,0-1,-1 1,0 0,0 0,-1 0,1 0,-2 0,1 2,3 15,13 58,-9-63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0,'0'367,"-9"-299,-3 0,-2 0,-4-2,-5 9,19-61,0-2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86,'407'-48,"-318"36,212-14,-193 28,-84-2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59,'39'-9,"26"-4,8 1,-4 2,-9 3,-10 3,-9 1,-6 2,-4 1,-8 1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28,'38'0,"27"0,8-5,-4-1,-5 0,-7 1,-10 2,-12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2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1,'0'14,"0"25,0 10,0 1,0-3,0-4,0-5,0-5,0-2,0-2,0-1,0-5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2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59,'38'-10,"28"-3,6 1,-3 2,-9 3,-10 3,-13 2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2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14,'34'-5,"-19"2,1 1,-1 0,0 1,1 1,-1 0,0 1,1 1,-1 0,0 1,-13-3,0 1,-1-1,1 0,0 1,0-1,-1 1,1 0,-1 0,1 0,0-1,-1 1,0 1,1-1,-1 0,1 0,-1 0,0 1,0-1,0 1,0-1,0 1,0-1,0 1,-1-1,1 1,0 0,-1 0,0-1,1 1,-1 0,0 0,0-1,0 1,0 0,0 0,0 0,0-1,-1 1,1 0,-1 0,1-1,-1 1,0 0,1-1,-1 1,0-1,0 1,-1 0,-62 68,56-63,0-1,0 1,1 0,-1 1,2 0,-1 0,1 0,1 1,0 0,0 0,0 0,1 1,1 0,-1-1,2 1,-2 9,4-17,0 0,0 0,0 1,0-1,1 0,-1 0,1 0,-1 0,1 0,0 0,0 0,0 0,0 0,0 0,0 0,1 0,-1-1,1 1,-1 0,1-1,-1 1,1-1,0 0,0 0,0 0,0 0,0 0,0 0,0 0,0 0,0-1,0 1,0-1,2 0,76-6,-61-1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2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0,'-35'99,"4"1,-12 76,40-161,-7 30,2 1,2 0,2 1,2 4,3 86,0-112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0 502,'318'-311,"-285"286,-32 24,-1 1,1 0,0 0,-1 0,1 0,0 0,0 0,-1 0,1 0,0 0,0 0,-1 0,1 0,0 0,-1 1,1-1,0 0,-1 0,1 1,0-1,-1 1,1-1,-1 0,1 1,0-1,-1 1,1-1,-1 1,0 0,1-1,-1 1,1-1,-1 1,0 0,1-1,-1 1,0 0,0-1,0 1,0 0,1 0,-1-1,0 1,0 0,0 0,-1-1,1 1,0 0,0 0,2 29,-3-26,1 0,-1 0,0-1,1 1,0 0,0 0,0 0,0 0,1 0,0 0,-1-1,2 1,-1 0,0 0,1-1,-1 1,1-1,0 1,0-1,0 0,1 0,-1 0,1 0,0 0,0-1,0 1,0-1,0 0,0 0,0 0,1 0,0 0,-1-1,1 1,0-1,-1 0,1 0,6-4,0 0,-1 0,1-1,-1 0,0 0,-1-1,1-1,-1 1,0-1,0-1,0 1,-1-1,0-1,-1 1,0-1,0 0,1-3,149-191,-156 201,1 0,-1 0,0 0,0 0,1 0,-1 0,0 1,1-1,-1 0,1 0,-1 0,1 0,-1 0,1 0,0 1,-1-1,1 0,0 1,0-1,0 0,0 1,-1-1,1 1,0-1,0 1,0 0,0-1,0 1,0 0,0 0,0 0,0-1,0 1,0 0,0 0,0 1,0-1,0 0,0 0,0 0,0 1,0-1,0 0,0 1,0-1,0 1,0-1,0 1,-1 0,1-1,0 1,0 0,-1-1,1 1,0 0,-1 0,1 0,-1 0,1-1,-1 1,1 0,-1 0,0 0,1 0,-1 1,-1 228,0-206,0-18,0 0,1 1,0-1,0 1,0-1,1 0,-1 1,2-1,-1 0,1 1,0-1,0 0,1 0,-1-1,2 2,8 5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3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92,'131'354,"-129"-346,-1-4,-1 0,1 0,0 1,0-1,0-1,0 1,1 0,0 0,0 0,0-1,0 1,0-1,1 1,-1-1,1 0,0 0,0 0,0-1,0 1,1-1,-1 0,1 1,-1-2,2 2,-2-5,0 1,0-1,-1 1,1-1,-1 0,1 0,-1 0,0 0,1-1,-1 1,0 0,-1-1,1 0,0 1,-1-1,1 0,-1 0,0-2,7-8,28-42,39-80,-64 103,1 2,2 0,0 0,2 1,12-15,26-43,-47 81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9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0 255,'34'0,"30"0,9 0,2 0,-8 0,-9 0,-6 0,-6 0,-7 0,-5 0,-3 0,-3 0,-5-5,-8-1</inkml:trace>
  <inkml:trace contextRef="#ctx0" brushRef="#br0" timeOffset="279.64">453 1,'4'48,"3"20,-1 5,-2-7,0-9,-2-10,-1-7,0-7,-1-3,-1-2,1-7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8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1 279,'110'22,"84"-31,-86-3,76-15,-150 35,-29-2</inkml:trace>
  <inkml:trace contextRef="#ctx0" brushRef="#br0" timeOffset="521.111">848 25,'302'-25,"-243"33,-58-8,0 0,0 1,0-1,0 1,0-1,0 1,0 0,0 0,0-1,0 1,-1 0,1 0,0 0,0 0,-1-1,1 1,-1 0,1 0,-1 0,1 1,-1-1,0 0,1 0,-1 0,0 0,0 0,0 0,0 0,0 1,0-1,0 0,0 0,0 0,-1 0,1 0,0 0,-1 0,1 0,-1 1,1-1,-1-1,1 1,-1 0,0 0,0 0,0 1,-9 10,0 0,-1-1,0 0,-1 0,0-1,0-1,-1 0,-1-1,-12 7,-39 26,59-37,0 0,0 0,0 0,0 1,1 0,-1 0,1 0,1 1,-1 0,1 0,0 0,0 0,0 1,4-6,-1 0,1 0,0 0,0 1,0-1,0 0,0 0,0 0,0 0,0 0,0 0,0 0,1 0,-1 0,0 0,1 0,-1 0,1 0,-1 0,1 0,0 0,-1 0,1 0,0 0,0 0,-1-1,1 1,0 0,0-1,0 1,0-1,0 1,0-1,0 1,0-1,0 1,0-1,0 0,0 0,0 0,1 1,-1-1,0 0,53 4,-49-4,225-22,-202 17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11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199 255,'0'1,"0"-1,0 1,0-1,0 1,0-1,0 1,0-1,0 1,0 0,0-1,0 0,0 1,1-1,-1 1,0-1,0 1,0-1,1 1,-1-1,0 1,1-1,-1 0,0 1,1-1,-1 0,1 1,-1-1,1 0,-1 0,0 1,1-1,-1 0,1 0,-1 0,1 1,-1-1,1 0,-1 0,1 0,-1 0,1 0,-1 0,1 0,-1 0,1 0,-1-1,1 1,-1 0,1 0,-1 0,1 0,-1-1,1 1,-1 0,1-1,-1 1,0 0,1-1,-1 1,1 0,-1-1,0 1,1-1,7 183,-10-117,13 48,-5-89</inkml:trace>
  <inkml:trace contextRef="#ctx0" brushRef="#br0" timeOffset="278.68">1 679,'38'0,"32"0,9 0,-4 0,-10 0,-11 0,-11 0,-7 0,-9 5,-16 1,-8 0</inkml:trace>
  <inkml:trace contextRef="#ctx0" brushRef="#br0" timeOffset="681.491">227 876,'9'8,"1"-1,1-1,-1 0,1 0,0-1,0 0,1-1,-1-1,7 2,19 7,-34-12,0 0,0 0,0 1,0-1,0 1,-1 0,1 0,0 0,0 0,-1 0,1 1,0-1,-1 1,1 0,-1 0,0 0,0 0,0 0,0 0,0 0,0 1,0-1,-1 1,1-1,-1 1,0 0,0 0,0-1,0 1,0 0,0 0,-1 0,0 0,1 0,-1 0,0 0,0 0,-1 0,1 0,-1 0,1 0,-1 0,0-1,0 1,0 0,-1 0,1-1,-2 3,-13 11,0 0,-1-2,0 0,-1-1,-1 0,-8 3,-74 55,99-69,1-1,0 1,0-1,-1 1,1 0,1-1,-1 1,0 0,0 0,0 0,1 0,-1 0,1-1,0 1,0 0,-1 0,1 0,0 0,1 0,-1 0,0 0,0 0,1 0,-1 0,1 0,0 0,0 0,0-1,-1 1,2 0,-1-1,0 1,0 0,0-1,1 0,-1 1,1-1,-1 0,1 1,-1-1,1 0,0 0,0-1,-1 1,1 0,0 0,0-1,0 1,0-1,0 0,0 1,0-1,0 0,0 0,0 0,0-1,0 1,0 0,0-1,20 2,-1 0,0-2,1-1,-1 0,0-1,0-2,7-2,0 1,41-21,-50 16</inkml:trace>
  <inkml:trace contextRef="#ctx0" brushRef="#br0" timeOffset="1179.905">1243 425,'-5'38,"-1"33,-5 8,0 0,1-8,3-11,2-12,3-8,1-7,-4-4,-2-2,2-6</inkml:trace>
  <inkml:trace contextRef="#ctx0" brushRef="#br0" timeOffset="1462.649">876 368,'43'0,"39"0,14-4,1-3,-7 1,-8 2,-15 0,-8 2,-9 1,-9 1,-7 0,-3 0,-8 5,-8 6,-5 2</inkml:trace>
  <inkml:trace contextRef="#ctx0" brushRef="#br0" timeOffset="1712.542">820 1046,'38'0,"37"0,15 0,-3 0,-6 0,-13 0,-8 0,-9-5,-9-1,-7 0,-4 1,-2 2,-3 0,-4-3,-7-1</inkml:trace>
  <inkml:trace contextRef="#ctx0" brushRef="#br0" timeOffset="2031.79">988 30,'34'0,"35"0,15-5,-2-1,-5 0,-6 1,-10 1,-6 2,-8 1,-7 0,-10 1</inkml:trace>
  <inkml:trace contextRef="#ctx0" brushRef="#br0" timeOffset="2967.12">1864 848,'91'-44,"-2"-4,-3-4,12-14,-93 63,5-3,-1 0,0 0,0-1,0 0,-1 0,0-1,-1 0,0-1,0 0,0 0,1-5,-8 15,0-1,-1 0,1 0,0 0,-1 1,1-1,0 0,-1 0,1 0,0 0,-1 0,1 0,-1 0,1 0,0 0,-1 0,1 0,0 0,-1 0,1 0,-1 0,1 0,0 0,-1 0,1-1,0 1,-1 0,1 0,0 0,-1 0,1-1,0 1,0 0,-1-1,1 1,0 0,0 0,-1-1,1 1,0 0,0-1,0 1,0 0,-1-1,1 1,0 0,0-1,0 1,0-1,0 1,0 0,0-1,0 1,0 0,0-1,0 1,0-1,1 1,-1 0,0-1,0 1,0 0,0-1,0 1,1 0,-30 16,21-10,1 1,-1-1,1 2,1-1,-1 1,1 0,1 0,-1 0,1 1,1 0,0 0,0 0,0 2,3-7,-1 0,1 0,1 0,-1 0,0 0,1 0,0 1,0-1,0 0,0 0,1 0,0 1,0-1,0 0,0 0,1 0,-1 0,1-1,0 1,0 0,0-1,1 1,-1-1,1 0,0 0,0 0,0 0,0 0,1-1,-1 1,1-1,0 0,7 3,0-1,0-1,0 0,0 0,0-1,0-1,1 0,-1 0,0-1,1-1,-1 0,1 0,-1-1,0-1,0 0,0 0,0-1,-1-1,0 1,1-2,-1 1,-1-1,1-1,21-12,-1-1,0-2,-2-1,0-1,-2-1,0-1,-2-2,-1 0,14-25,-34 50,-1 0,0-1,0 1,0-1,0 1,-1-1,1 0,-1 1,0-1,0 0,0 0,-1 0,1 0,-1 0,0 0,0 0,-1 0,1 0,-1 0,1 0,-1 0,-1 1,1-1,-1-1,-1 4,1 0,-1 1,1-1,-1 1,0 0,1 0,-1 0,0 0,1 0,-1 1,0-1,1 1,-1 0,1 0,-1 0,1 0,-1 0,1 0,0 1,0-1,0 1,-1-1,2 1,-1 0,0 0,0 0,-1 2,-3 1,1 1,0-1,0 1,0 0,1 0,-1 0,2 1,-1 0,1 0,0 0,0 0,1 0,0 0,0 1,1-1,0 1,0-1,1 1,0-1,0 1,1 0,-1-1,2 1,-1-1,1 0,0 1,1-1,0 0,0 0,1 0,-1-1,1 1,1-1,-1 0,5 4,-1-6,0 0,0 0,1 0,0-1,0-1,-1 1,2-1,-1-1,0 0,0 0,0-1,1 0,-1 0,0-1,8-2,12 2,-10 0,0-1,0-1,0 0,0-1,-1-1,1-1,-1-1,-1 0,1-1,-1-1,-1-1,1 0,-2-2,1 1,-2-2,0 0,0 0,-1-2,-1 1,0-2,-1 1,7-16,-14 23,0 0,-1 0,0 0,0-1,-1 1,0-1,-1 0,0 1,0-1,-1 0,0 0,0 0,-1 1,0-1,-1 0,1 8,0 0,0 0,0 0,0 0,0 0,0 0,-1 1,1-1,0 0,0 1,-1-1,1 1,-1-1,1 1,0 0,-1-1,1 1,-1 0,1 0,-1 0,1 0,-1 0,1 0,-1 1,1-1,0 0,-1 1,1-1,0 1,-1 0,1-1,0 1,-1 0,1 0,0 0,0 0,0 0,0 0,0 0,0 0,0 0,0 0,1 0,-1 1,0-1,1 0,-1 1,1-1,-1 0,1 1,-1-1,1 1,0-1,0 2,-8 11,0 0,1 1,1 0,0 0,1 1,1 0,1-1,0 1,1 0,0 1,1-1,1 0,1 0,0 1,1-1,1 0,1 0,0-1,1 1,4 9,-5-17,0-1,1 0,0 0,0 0,0-1,1 1,0-1,0-1,1 1,0-1,-1 0,2-1,-1 1,0-1,1-1,0 0,0 0,0 0,0-1,1 0,-1-1,0 0,1 0,-1 0,1-1,0-1,8-4</inkml:trace>
  <inkml:trace contextRef="#ctx0" brushRef="#br0" timeOffset="3311.652">3557 58,'44'-9,"0"2,0 2,1 1,-1 3,37 3,-14 13,-65-15,-1 1,1-1,0 1,-1 0,0 0,1 0,-1 0,1 0,-1 0,0 0,0 0,1 0,-1 0,0 1,0-1,0 1,-1-1,1 1,0-1,0 1,-1-1,1 1,-1-1,0 1,1 0,-1-1,0 1,0 0,0 0,0-1,0 1,0 0,0-1,-1 1,1-1,-1 1,1 0,-1 0,-72 95,-29 12,101-108,0 0,0 1,0-1,0 0,0 0,1 1,-1-1,0 0,1 1,-1-1,0 0,1 1,0-1,-1 1,1-1,0 1,0-1,0 1,0 0,0-1,0 1,0-1,0 1,1-1,-1 1,1-1,-1 0,1 1,-1-1,1 1,0-1,0 0,0 0,-1 1,1-1,1 0,-1 0,0 0,0 0,0 0,0 0,1 0,-1-1,0 1,1 0,-1-1,1 1,-1-1,1 1,-1-1,1 0,-1 0,1 0,-1 1,1-1,-1-1,1 1,1 0,20 2,0-2,0 0,0-1,1-2,-1 0,15-5,12-1,-23 5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2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52,'-13'-6,"0"1,-1 0,0 1,1 1,-1 0,-1 1,1 0,0 1,0 1,0 0,-1 1,1 1,0 0,0 1,0 0,0 1,1 0,0 2,0-1,0 2,0-1,1 2,0 0,1 0,-1 1,2 0,-1 1,-3 6,1-3,0 1,2 0,0 1,0 1,2-1,0 1,0 1,2 0,0 0,1 1,0-1,2 1,0 0,1 1,1-1,0 10,3-23,-1-1,1 1,-1 0,1-1,0 1,1 0,-1-1,1 1,0-1,0 0,1 0,-1 0,1 0,0 0,0 0,0-1,0 1,1-1,-1 0,1 0,0 0,0-1,0 1,0-1,0 0,1 0,-1 0,1-1,-1 1,1-1,1 0,6 1,0-1,0 0,0-1,0 0,0-1,0 0,0-1,0 0,0-1,-1 0,12-6,3-5,-2-1,1-2,-2 0,0-2,-2 0,0-2,-1 0,-1-1,-1-1,9-15,-18 25,168-239,-155 231,-11 41,-11 89,-2-89,1-1,0 0,2 1,0-1,1 1,1-1,1 0,1 0,0-1,1 1,5 6,-7-15,2 0,-1-1,1 1,1-1,-1-1,2 1,-1-1,1 0,0-1,1 0,0 0,0-1,0 0,1 0,-1-1,3 0,10 2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3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0 419,'39'-33,"-2"-1,-1-3,-2 0,-2-2,-1-2,11-22,-37 56,39-39,-30 89,-14-40,1 13,16 109,-16-121,0 0,1 0,-1-1,1 1,0 0,0-1,0 0,1 1,-1-1,1 0,0 0,0-1,0 1,0 0,0-1,0 0,1 0,-1 0,1 0,0-1,-1 1,1-1,0 0,0 0,0 0,0 0,0-1,0 0,2 0,2 0,1 0,-1-1,0-1,0 1,0-1,0-1,0 1,-1-1,1-1,-1 1,0-1,0-1,0 1,0-1,-1 0,0-1,0 1,0-1,-1-1,4-4,81-152,-57 93,-20 46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66 509,'-13'32,"1"0,2 1,1 0,2 1,1 0,1 0,2 3,3-33,0-1,0 0,0 0,0 0,0 0,1 0,0 0,-1 0,1 0,0 0,0 0,1 0,-1 0,1 0,-1-1,1 1,0 0,0-1,0 0,0 1,1-1,-1 0,1 0,-1 0,1-1,-1 1,1-1,0 1,0-1,0 0,0 0,0 0,0 0,0-1,0 1,0-1,1 0,-1 0,0 0,0 0,0-1,2 1,8-2,0-1,-1 0,1-1,-1 0,0-1,0 0,0-1,-1 0,0-1,0 0,-1-1,0 0,0 0,-1-1,0-1,4-4,11-16,-2-1,-1 0,-1-1,-2-1,0-4,-7 13,-1-1,0-1,-2 0,-2 0,0 0,-1-1,-2 0,-1 0,0 0,-3 0,0 0,-1 0,-2 0,-1 1,-2-6,6 26,-1-1,0 1,0-1,-1 1,0 0,0-1,0 2,0-1,-1 0,0 1,-1-1,1 1,-1 0,0 1,0-1,0 1,-1 0,1 0,-1 1,0 0,0 0,-1 0,1 0,0 1,-1 0,0 1,1 0,-1 0,0 0,0 0,1 1,-1 1,0-1,-1 1,-3 4,1 0,0 0,0 1,1 1,0-1,0 1,1 1,0 0,0 0,0 1,1 0,1 0,-1 0,2 1,-1 0,1 0,1 1,0-1,0 1,1 0,0 0,0 9,-1-1,1-1,0 1,2 0,0 0,1 1,1-1,1 0,0 0,2-1,0 1,1-1,1 0,1 0,0 0,1-1,1 0,1 0,0-1,1-1,1 0,0 0,1-1,1-1,0 0,1-1,0 0,0-1,2-1,-1-1,8 3,26 10,1-1,1-3,0-2,2-3,34 4,-54-11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36 400,'29'1,"1"-1,-1-1,0-1,0-2,0-1,0-2,-1 0,0-2,7-4,-15 7,-1-1,0-1,0-1,-1-1,0 0,0-1,-1-1,-1-1,0 0,0-1,-2-1,0 0,0-1,-2 0,0-1,-1-1,0 0,-2 0,0-1,3-11,-11 28,0 1,0 0,-1-1,1 1,-1-1,1 1,-1-1,1 0,-1 1,0-1,0 1,0-1,0 0,0 1,0-1,0 1,-1-1,1 0,0 1,-1-1,0 1,1-1,-1 1,0-1,1 1,-1 0,0-1,0 1,0 0,0 0,-1 0,1 0,0-1,0 2,-1-1,1 0,-1 0,1 0,0 1,-1-1,1 0,-1 1,0 0,1-1,-1 1,1 0,-1 0,0 0,1 0,-1 0,1 0,-1 0,0 1,-1-1,-8 10,1 0,0 0,0 1,1 0,0 1,1 0,0 0,1 1,1 0,0 0,0 1,2-1,-1 1,-1 13,5-25,-28 109,5 0,-10 107,-5 28,19-134,-5-2,-5 0,-33 79,54-168,0 0,-1 0,-2-1,0 0,-1-1,0 0,-2-1,-6 5,20-21,-1 0,1 0,-1-1,0 1,0 0,0-1,0 1,0-1,0 1,0-1,0 0,0 0,-1 0,1 0,0 0,-1-1,1 1,-1-1,1 1,-1-1,1 0,-1 0,1 0,-1 0,1-1,-1 1,1-1,0 1,-1-1,1 0,0 0,-1 0,1 0,0 0,0-1,0 1,0-1,0 1,0-1,0 0,1 0,-1 1,1-1,-2-3,-1-9,1-1,1 0,0 1,1-1,1 0,0 0,1 0,1 0,0 0,1 0,0 1,1-1,1 1,8-28,2 1,1 1,2 1,2 0,1 2,3 0,20-25,-22 33,4-8,1 2,2 0,1 2,1 2,34-26,-48 45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14,'-12'23,"1"1,1 0,1 0,1 0,2 1,0 1,2-1,0 1,2-1,1 21,1-43,-1 0,1 0,0 0,0 0,0 0,1 0,-1 0,1 0,0 0,0 0,0 0,0 0,0 0,1-1,-1 1,1 0,0-1,-1 1,1-1,0 0,1 0,-1 0,0 0,1 0,-1 0,1 0,-1-1,1 1,0-1,-1 0,1 0,0 0,0 0,0 0,0-1,0 0,0 1,0-1,0 0,0 0,0 0,1-1,-1 1,-1-1,1 0,0 0,1 0,10-4,0-1,0 0,-1-1,0 0,0-1,-1 0,0-1,0-1,-1 0,-1 0,1-1,6-11,-12 16,0 0,-1 0,0-1,0 0,-1 1,0-1,0-1,0 1,-1 0,0-1,-1 1,1-1,-2 0,1 1,-1-1,0 0,0 1,-1-1,0 0,-1 1,0-1,0 1,0 0,-1 0,-2-6,2 9,1-1,0 1,-1-1,0 1,0 0,0 0,-1 0,1 1,-1-1,0 1,0 0,0 0,0 0,-1 0,1 1,-1-1,0 1,1 1,-1-1,-4 0,-10 1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0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16,'1'283,"-1"-279,0-1,0 1,0-1,1 0,-1 1,1-1,0 0,0 0,0 1,0-1,1 0,-1 0,1 0,0 0,0-1,0 1,0 0,0-1,1 1,-1-1,1 0,-1 0,1 0,0 0,0 0,0-1,0 1,0-1,0 0,1 0,-1 0,0 0,1-1,-1 1,0-1,1 0,-1 0,0 0,1 0,-1-1,0 1,1-1,-1 0,0 0,0 0,1-1,14-6,-1 0,-1-2,0 0,0-1,-1 0,0-1,-1-1,-1-1,0 0,-1 0,0-1,-1-1,-1 0,0 0,5-14,38-50,-8 3,-79 207,33-125,0 0,1 0,0 1,0-1,1 0,-1 0,1 0,0 0,0 0,1 0,-1 0,1-1,0 1,0-1,1 1,0-1,-1 1,1-1,1 0,-1-1,1 1,-1 0,1-1,0 0,0 0,5 3,-2-3,1 0,-1 0,1 0,0-1,0 0,0-1,0 1,1-2,-1 1,0-1,0 0,0-1,0 0,1 0,-1-1,0 0,-1 0,1-1,0 0,-1-1,1 1,-1-1,0-1,-1 1,1-1,-1 0,1-1,-2 0,1 0,-1 0,0 0,0-1,3-5,1-2,-1-1,0 0,0 0,-2-1,0 0,-1 0,0-1,0-10,-3 14</inkml:trace>
  <inkml:trace contextRef="#ctx0" brushRef="#br0" timeOffset="328.272">988 16,'-5'29,"-6"19,-1 6,1-6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0 399,'0'-24,"5"-27,6-9,6 0,1 5,1 13,-2 8,1 11,-3 3,1 6,2 5,4 4,-3 3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6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1,'-24'5,"0"2,0 0,1 2,0 0,0 2,1 0,0 2,1 0,1 1,0 2,1 0,1 0,0 2,1 0,-10 16,24-30,-1 1,1 0,0 0,1 0,-1 0,1 0,0 1,0-1,0 1,1 0,0-1,0 1,1 0,-1 0,1-1,1 1,-1 0,1 0,0 0,0-1,0 1,1-1,0 1,0-1,1 1,-1-1,1 0,0 0,1-1,-1 1,1 0,0-1,0 0,4 4,-4-6,-1 0,1 0,0-1,0 1,0-1,0 0,0 0,0 0,0 0,0-1,0 0,1 0,-1 0,0 0,0 0,0-1,0 0,0 0,0 0,0-1,0 1,0-1,2-1,85-55,-84 52,242-213,-247 217,0 0,0 0,0 0,0 0,1 1,-1-1,0 0,1 1,-1 0,1-1,-1 1,1 0,0 1,-1-1,1 0,0 1,0-1,-1 1,1 0,0 0,0 0,0 0,0 1,-1-1,1 1,0-1,0 1,-1 0,1 0,-1 0,1 1,-1-1,1 1,-1-1,0 1,0 0,1 0,-1 0,30 68,-31-63,1-1,0 1,0-1,0 0,1 0,0 0,0 0,1-1,0 1,-1-1,2 0,-1 0,1 0,-1-1,1 1,1-1,-1 0,0-1,1 1,0-1,4 2,61 18,-52-17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6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193 250,'251'-222,"-250"220,0 0,0 0,0 1,0-1,0 0,1 1,-1-1,0 1,1 0,0-1,-1 1,1 0,0 0,-1 0,1 0,0 0,0 0,0 1,0-1,0 1,0-1,0 1,0 0,0 0,0 0,0 0,0 0,0 0,0 0,0 1,0-1,0 1,0-1,0 1,0 0,0 0,0 0,-1 0,1 0,0 0,-1 0,1 1,-1-1,1 1,-1-1,1 2,3 13,-2 0,0 1,-1-1,0 1,-1-1,-1 1,-1 0,-2 9,2 17,-4 63,-3-2,-6 1,-3-1,-6-1,-3-2,-6 0,-3-2,-17 25,37-94,-1 0,-1-2,-1 0,-2-1,-1-1,-1 0,-1-2,-1-1,-5 3,27-24,0 1,0-1,0 0,0 0,0 0,0 0,-1 0,1-1,-1 1,1-1,-1 1,0-1,0 0,1 0,-1 0,0 0,0-1,0 1,0-1,0 0,0 0,0 0,0 0,0 0,0-1,1 1,-1-1,0 0,0 1,0-2,0 1,1 0,-1 0,1-1,-1 0,1 1,-1-1,1 0,0 0,0 0,0 0,0-1,0 1,1-1,-1 1,0-1,1-14,1 0,1 0,0 0,1 0,1 1,1-1,0 1,1 0,1 0,0 0,1 0,1-3,17-40,2 1,3 1,3 2,2 1,2 2,2 1,3 2,6-2,-40 42,0 0,0 0,1 1,0 1,0-1,1 1,0 1,0 0,1 0,-1 1,1 0,1 1,-1 1,0-1,7 0,-14 5,0 0,0 0,0 0,0 0,0 1,0 0,-1-1,1 1,0 0,-1 1,0-1,0 1,1-1,-2 1,1 0,0 0,0 1,-1-1,0 0,0 1,0-1,0 1,0 0,-1 0,1 1,6 9,3 6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7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0,'-4'38,"-8"28,-5 6,0-3,2-9,0-15,2-19,3-15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1,'-4'14,"-3"10,1 1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1,'-14'38,"-10"23,-5 5,1-3,7-8,1-13,5-10,4-4,-1-8,3-1,-3-6,-4-3,1-5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7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1,'38'14,"18"15,4 6,-8 3,-9-5,-11-4,-6-1,-8-2,-1 1,0-5,-2-2,-4-3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8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3 368,'38'-14,"0"-2,-1-2,-1-1,-1-2,-1-1,24-22,9-47,-65 88,-1-1,1 1,-1-1,0 1,0-1,-1 0,1 1,-1-1,0 0,0 0,0 1,0-1,-1 0,1 0,-1 1,0-1,0 1,0-1,-1 1,1-1,-1 1,0 0,0-1,0 1,0 0,-1 1,1-1,-3-2,2 3,-1-1,0 1,0 0,1 0,-1 0,-1 1,1-1,0 1,0 0,0 0,-1 0,1 1,0 0,-1-1,1 1,0 1,-1-1,1 1,0 0,-1 0,1 0,0 0,0 1,0 0,0 0,0 0,-95 68,88-59,0 0,0 1,1 1,1 0,0 0,1 0,1 1,0 1,0-1,2 1,0 0,0 0,1 1,1-1,1 1,0 0,1 4,1-16,0-1,1 1,-1-1,1 1,0-1,0 1,0-1,0 0,0 1,1-1,-1 0,1 0,0 0,0 0,0 0,0-1,1 1,-1 0,1-1,0 0,-1 0,1 0,0 0,0 0,0 0,1-1,-1 1,0-1,1 0,0 0,109 7,-107-8,25-2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102 483,'-12'16,"0"-1,1 2,1-1,1 2,0-1,1 1,1 0,1 1,1 0,-4 18,9-34,-1-1,0 0,1 1,-1-1,1 1,0-1,0 1,0-1,0 1,0-1,1 1,-1-1,1 1,-1-1,1 1,0-1,0 0,0 0,0 1,1-1,-1 0,1 0,-1 0,1 0,-1 0,1-1,0 1,0 0,0-1,0 1,0-1,0 0,1 0,-1 0,0 0,1 0,-1 0,1-1,-1 1,0-1,1 0,-1 1,1-1,-1 0,2-1,8-3,0-1,-1 0,1-1,-1 0,0-1,-1 0,0-1,0 0,-1-1,1 0,-2 0,4-5,1 1,20-27,-1 0,-2-3,-2 0,-2-2,-1-2,0 4,-7 11,-1 0,-2 0,-1-1,-1-1,-2-1,2-15,-12 44,-1 1,1-1,-1 1,0-1,-1 1,1-1,-1 1,0-1,-1 1,1 0,-1-1,0 1,0 0,0 0,-1 0,2 3,-1 1,1-1,0 0,-1 0,1 1,-1-1,0 1,0 0,1-1,-1 1,0 0,0 0,0 0,0 0,0 0,0 1,-1-1,1 1,0-1,0 1,0 0,-1 0,1 0,0 0,0 0,0 0,-1 0,1 1,0-1,0 1,0 0,0 0,0 0,0 0,0 0,0 0,0 0,0 1,-11 10,0 1,1 0,1 1,0 1,1 0,0 0,1 1,1 0,1 0,0 1,1 0,1 0,0 1,1-1,1 1,1 0,1 6,-3-7,2 0,0 1,1-1,1 1,0-1,2 1,0-1,0 0,2 1,0-1,1-1,1 1,0-1,2 0,-1 0,2-1,0 0,1-1,0 0,2 0,-1-1,1 0,1-1,0-1,1 0,0-1,1 0,0-1,0-1,14 5,-4-5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3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134 805,'-2'22,"-1"0,0-1,-2 1,-1-1,0 0,-2 0,0 0,-1-1,-5 6,13-24,1-1,-1 1,1-1,-1 1,0-1,1 1,-1-1,0 1,0-1,0 0,0 0,-1 1,1-1,0 0,0 0,-1 0,1 0,-1 0,1-1,0 1,-1 0,0-1,1 1,-1-1,1 1,-1-1,0 0,1 0,-1 0,0 0,1 0,-1 0,0 0,1 0,-1 0,0-1,1 1,-1-1,1 0,-1 1,1-1,-1 0,1 0,0 0,-1 0,1 0,0 0,-1 0,1 0,0 0,-1-2,2-7,-1 1,2-1,-1 0,1 0,1 1,0-1,0 1,1-1,0 1,0 0,1 0,0 0,1 1,0-1,1 1,2-3,25-39,2 3,1 0,3 3,2 1,30-24,-71 65,1 1,-1 0,1 0,0-1,-1 1,1 0,0 0,0 0,-1 0,1 0,0 0,0 0,0 0,0 0,0 0,1 0,-1 1,0-1,0 1,0-1,1 0,-1 1,0 0,1-1,-1 1,0 0,1 0,-1 0,0 0,1 0,-1 0,0 0,1 0,-1 0,0 1,1-1,-1 1,0-1,1 1,-1-1,0 1,0 0,0-1,0 1,0 0,0 0,0 0,0 0,0 0,0 0,0 0,0 0,-1 0,1 1,0-1,-1 0,1 0,6 44,-2-25</inkml:trace>
  <inkml:trace contextRef="#ctx0" brushRef="#br0" timeOffset="321.159">614 721,'-6'11,"0"0,1 1,0 0,1 0,0 0,1 1,0-1,1 1,1 0,0 0,1 0,0-1,0 1,2 0,0 0,0-1,1 1,4 11,-5-21,-1-1,1 1,-1-1,1 0,0 0,0 1,-1-1,2 0,-1-1,0 1,0 0,1-1,-1 1,0-1,1 0,0 1,-1-1,1 0,0-1,-1 1,1-1,0 1,0-1,0 0,-1 0,1 0,0 0,0 0,0-1,-1 1,1-1,0 0,0 0,-1 0,1 0,-1 0,1 0,-1-1,86-68,-81 63,-1 0,1 0,-2 0,1-1,-1 0,0 0,-1 0,1 0,-2-1,1 0,-1 0,-1 0,0 0,0 0,0 0,-1-1,-1 1,0 0,0-1,-1 1,0-1,0 1,-1 0,0 0,-1 0,0 0,0 0,-1 1,0-1,-1 1,0 0,0 0,-1 1,0-1,-2-1,-43-20,26 20</inkml:trace>
  <inkml:trace contextRef="#ctx0" brushRef="#br0" timeOffset="636.848">1291 184,'-76'434,"49"-192,5-69,17-149</inkml:trace>
  <inkml:trace contextRef="#ctx0" brushRef="#br0" timeOffset="911.102">811 664,'44'-5,"37"-6,16-1,0 1,-7 2,-13 3,-11 3,-12 1,-5 2,-6 0,-6 1,-4-1,-7 1</inkml:trace>
  <inkml:trace contextRef="#ctx0" brushRef="#br0" timeOffset="1503.379">1771 607,'-62'35,"1"3,2 3,-14 14,18 16,53-70,1 1,1 0,-1-1,0 1,0 0,0 0,1 0,-1-1,1 1,0 0,-1 0,1 0,0 0,0 0,0 0,1 0,-1 0,0-1,1 1,-1 0,1 0,-1 0,1-1,0 1,0 0,0 0,0-1,0 1,0-1,0 1,1-1,-1 0,0 1,1-1,-1 0,1 0,0 0,-1 0,1 0,0 0,-1 0,1-1,2 1,4 0,1 0,0-1,0-1,0 1,-1-1,1-1,0 0,-1 0,1 0,-1-1,0-1,0 1,0-1,0 0,0-1,-1 0,0 0,0-1,1-2,17-8,130-102,-154 117,-1 0,1 0,-1 1,1-1,-1 0,1 0,0 0,-1 1,1-1,0 0,0 1,0-1,-1 0,1 1,0-1,0 1,0-1,0 1,0 0,0-1,0 1,0 0,0 0,0 0,0 0,0 0,0 0,0 0,0 0,0 0,0 0,1 1,-1-1,-1 0,1 1,0-1,0 0,0 1,0 0,0-1,0 1,0-1,-1 1,1 0,0 0,0-1,-1 1,1 0,-1 0,1 0,-1 0,1 0,-1 0,1 0,-1 0,0 0,0 0,1 0,-1 0,-8 43,4-33,2 0,-1 1,2-1,-1 1,2 0,-1-1,2 1,-1 0,2-1,1 9,-2-18,1 1,-1 0,1-1,-1 0,1 1,0-1,0 0,0 0,0 0,0 0,0 0,1 0,-1-1,1 1,-1-1,1 0,-1 1,1-1,0 0,0-1,-1 1,1 0,0-1,0 0,0 0,0 0,0 0,0 0,0 0,0-1,85-23,-62 8,0-1,-1-2,-2-1,0 0,-1-2,-1 0,0-3,27-26,-8 8,-3-1,-1-3,-3 0,-1-3,24-51,-40 68,0 0,-2-1,-2 0,-1-1,-2 0,-1-1,2-28,-9 61,0 1,-1 0,1-1,-1 1,1-1,-1 1,0-1,0 1,0-1,0 1,-1-1,1 1,-1-1,0 1,1-1,-1 1,0 0,0 0,0-1,-1 1,1 0,-1 0,1 0,-1 0,1 0,-1 0,0 1,0-1,0 1,0-1,0 1,0 0,-1 0,1 0,0 0,-1 0,1 0,0 0,-1 1,1-1,-1 1,1 0,-1 0,1 0,-1 0,1 0,-1 1,1-1,-1 1,-1 0,-9 7,1 1,0 1,1 0,0 0,1 1,0 1,1 0,0 0,1 0,0 1,1 0,0 1,1 0,1 0,-4 14,-11 29,2 1,2 1,3 1,3 0,2 0,1 52,10 137,17-141,-24-97,-1-7</inkml:trace>
  <inkml:trace contextRef="#ctx0" brushRef="#br0" timeOffset="1751.187">2025 551,'44'5,"27"6,13 2,-4-2,-11 2,-12-1,-11-3,-8-2,-6-3,-9-2</inkml:trace>
  <inkml:trace contextRef="#ctx0" brushRef="#br0" timeOffset="1934.287">2730 777,'0'29,"0"9</inkml:trace>
  <inkml:trace contextRef="#ctx0" brushRef="#br0" timeOffset="2164.073">2816 410</inkml:trace>
  <inkml:trace contextRef="#ctx0" brushRef="#br0" timeOffset="2417.843">3013 748,'-5'16,"1"1,1-1,0 1,2 0,-1-1,2 1,0 0,1 0,1 0,3 14,-4-29,-1 0,1 0,-1 0,1 0,0 0,0 0,0 0,0-1,0 1,0 0,0 0,0-1,1 1,-1-1,1 1,-1-1,1 0,0 1,0-1,-1 0,1 0,0 0,0 0,0-1,0 1,0 0,0-1,0 1,0-1,0 0,0 0,1 0,-1 0,0 0,0 0,0 0,0-1,0 1,0-1,0 0,0 1,2-2,73-52,-63 43,-1-2,0 0,-1 0,-1-1,0 0,-1-1,0 0,-1-1,-1 0,0-1,-2 1,0-1,0-1,-2 1,0-1,0-5,-3 19,0 1,0-1,0 1,-1-1,1 0,-1 1,0-1,0 0,0 1,-1-1,1 0,-1 1,0-1,0 0,0 1,0-1,-1 1,1 0,-1-1,0 1,0 0,0 0,0 0,-1 0,1 1,-1-1,0 1,0-1,0 1,0 0,0 0,0 0,0 1,-1-1,1 1,-1-1,-2 1,-47 8,28 0</inkml:trace>
  <inkml:trace contextRef="#ctx0" brushRef="#br0" timeOffset="2670.134">3464 834,'14'-21,"1"1,0 1,1 0,2 1,-1 1,10-6,-25 23,-1-1,1 1,-1 0,0 0,1 0,-1 0,1 0,-1 0,0 1,1-1,-1 0,1 1,-1-1,0 1,0-1,1 1,-1-1,0 1,0 0,1 0,-1 0,0 0,0 0,0 0,0 0,-1 0,1 0,0 0,0 0,0 1,-1-1,1 0,-1 1,1-1,-1 0,0 1,1-1,-1 0,0 1,0-1,0 1,0-1,0 0,0 1,0-1,-1 1,1-1,0 0,-1 2,7 21,-4-19,1 0,1 0,-1 0,1 0,-1-1,1 1,1-1,-1 0,0 0,1 0,0-1,0 0,0 0,1 0,-1 0,0-1,1 0,0 0,-1 0,1-1,0 0,0 0,0-1,0 1,0-1,0-1,0 1,2-1,10-1,-1-1,0 0,0-1,0-1,0-1,-1 0,0-1,0-1,3-3,3-1,-1-1,0-1,-1-1,-1-1,-1 0,0-2,-1 0,-1-1,0 0,-1-3,-3 1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1,'2'1,"0"0,0 1,0-1,-1 1,1 0,0-1,-1 1,0 0,1 0,-1 0,0 0,0 0,0 0,0 0,0 1,-1-1,1 0,-1 0,1 1,-1-1,0 0,0 1,0-1,0 1,0-1,0 1,4 195,-4-195,0-1,1 1,-1-1,0 1,1-1,-1 1,1-1,0 0,0 0,0 1,0-1,0 0,1 0,-1 0,1 0,-1 0,1 0,0 0,-1-1,1 1,0-1,0 1,0-1,1 0,-1 1,0-1,0 0,1 0,-1-1,0 1,1-1,-1 1,1-1,-1 0,1 1,-1-1,1-1,-1 1,0 0,1 0,95-37,-60 6,-32 26,-1-1,1 1,0 0,0 1,0 0,0-1,1 2,0-1,0 1,0 0,0 1,0-1,5 0,-8 5,0-1,0 0,-1 1,1 0,-1 0,1 0,-1 0,0 0,1 1,-1 0,-1-1,1 1,0 0,-1 0,1 1,-1-1,0 0,0 1,0 0,-1-1,1 3,12 16,-12-19,0-1,0 1,1-1,-1 0,0 0,1 0,-1 0,1 0,0 0,0-1,0 1,-1-1,1 0,1 0,-1 0,0 0,0-1,0 1,0-1,0 0,1 0,-1 0,0 0,0 0,0-1,1 1,-1-1,0 0,0 0,0 0,0-1,0 1,-1-1,1 1,1-2,89-73,-81 64,-1-1,0 0,-1 0,-1-1,0-1,-1 0,0 0,-2 0,1-1,3-16,-7 20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3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79 651,'0'27,"1"27,-2 1,-2-1,-2 1,-3-1,-13 43,-10 6,31-103,0 0,1 0,-1-1,0 1,1 0,-1-1,0 1,0 0,1-1,-1 1,0-1,0 1,0 0,1-1,-1 1,0-1,0 1,0-1,0 1,0 0,0-1,0 1,0-1,0 1,0-1,0 1,0-1,0 1,0 0,0-1,-1 1,1-1,0 1,0-1,0 1,-1 0,1-1,0 1,-1 0,1-1,0 1,-1 0,1-1,0 1,-1 0,1 0,0 0,-1-1,1 1,-1 0,1 0,0 0,-1 0,1 0,-1-1,1 1,-1 0,1 0,-1 0,1 0,0 1,-1-1,1 0,-1 0,1 0,-1 0,1 0,-1 1,10-39,2 2,1 0,2 0,1 1,2 1,1 0,2 2,1 0,4-2,-4 3,1 1,1 1,2 1,1 1,1 2,1 0,1 2,1 1,25-13,-52 33,-1 1,0-1,1 1,-1-1,1 1,-1 0,1 0,0 0,0 0,-1 0,1 1,0-1,0 1,0 0,0 0,-1 0,1 0,0 0,0 1,0-1,0 1,-1 0,1 0,0 0,-1 0,1 0,-1 0,1 1,-1-1,1 1,-1 0,0 0,0 0,0 0,0 0,0 0,-1 1,1-1,-1 0,1 1,-1-1,0 1,0 0,0-1,0 1,0 0,-1 0,1 0,-1-1,0 2,0 11,0 0,-2 0,0-1,0 1,-2-1,0 1,0-1,-1 0,-1-1,0 1,-1-1,-1-1,-7 11,9-13,0 0,-1 0,0-1,-1 0,0 0,-1 0,0-1,0-1,0 0,-1 0,0-1,-1 0,1 0,-1-1,0-1,0 0,-1 0,1-1,-1-1,0 0,1 0,-1-1,0-1,0 0,-9-1,3-6</inkml:trace>
  <inkml:trace contextRef="#ctx0" brushRef="#br0" timeOffset="325.952">897 565,'-27'25,"1"1,1 1,2 2,0 0,2 1,2 1,-11 23,29-53,0 0,0 0,0 1,0-1,0 0,1 1,-1-1,0 1,1-1,-1 1,1-1,-1 1,1-1,0 1,0-1,0 1,0 0,0-1,0 1,0-1,0 1,1-1,-1 1,0-1,1 1,0-1,-1 1,1-1,0 1,0-1,-1 0,1 1,0-1,0 0,1 0,-1 0,0 0,0 0,0 0,1 0,-1 0,1 0,-1-1,0 1,1-1,-1 1,1-1,-1 1,1-1,0 0,-1 0,1 1,-1-1,1 0,0-1,-1 1,1 0,-1 0,1-1,-1 1,1-1,-1 1,14-6,0 0,0-1,-1 0,0-1,-1-1,0 0,0-1,5-5,5-3,-7 5,0 0,-1-1,0 0,-1-2,-1 1,0-2,7-13,-17 25,0 1,0-1,0 0,-1-1,0 1,0 0,-1-1,1 1,-1-1,0 1,0-1,-1 0,0 1,0-1,0 0,-1 1,0-1,0 0,0 1,-1-1,1 1,-1 0,-1 0,1-1,-1 1,0 1,0-1,0 0,-1 1,0-1,0 0,0 1,0-1,-1 1,0 0,0 0,0 1,0 0,0 0,0 0,-1 0,0 1,1 0,-1 0,0 0,0 1,0 0,0 0,0 1,-1-1,1 1,0 1,0-1,-14 5</inkml:trace>
  <inkml:trace contextRef="#ctx0" brushRef="#br0" timeOffset="581.899">1406 594,'-34'38,"-16"23,1 5,13-8,13-14</inkml:trace>
  <inkml:trace contextRef="#ctx0" brushRef="#br0" timeOffset="746.73">1264 30</inkml:trace>
  <inkml:trace contextRef="#ctx0" brushRef="#br0" timeOffset="1294.508">1490 904,'135'-269,"-94"215,-39 55,-1-1,1 1,-1-1,1 1,-1 0,1-1,-1 1,1 0,-1 0,0 0,0 0,1 1,-1-1,0 0,0 0,0 1,0-1,0 0,-1 1,1-1,0 1,-1-1,1 1,-1 0,1-1,-1 1,0-1,0 1,1 0,-1-1,0 1,-1 0,1-1,0 1,0 0,-1-1,1 1,-1-1,1 1,-1 0,1 0,-2 49,1-38,0-1,0 0,2 0,-1 1,2-1,-1 0,2 0,3 11,-4-19,1-1,0 0,0 0,0 0,0 0,0-1,1 1,-1-1,1 0,0 0,-1 0,1 0,0 0,0-1,0 0,1 0,-1 0,0-1,0 1,0-1,1 0,-1 0,0 0,0-1,1 1,-1-1,0 0,0 0,0-1,0 1,0-1,0 0,-1 0,1 0,-1-1,1 1,-1-1,0 0,0 0,0 0,3-3,11-13,0-1,-2-1,0 0,-1-1,-1-1,-1 0,-1 0,6-23,4 1,-13 26</inkml:trace>
  <inkml:trace contextRef="#ctx0" brushRef="#br0" timeOffset="1546.587">2421 1,'-10'43,"-7"39,-2 14,-1 1,1-11,5-11,0-13,2-8,4-8,2-8,-2-4,0-4,2-2,1-1,2-1,2-4</inkml:trace>
  <inkml:trace contextRef="#ctx0" brushRef="#br0" timeOffset="1708.505">1998 424,'43'0,"33"0,10 0,-7 0,-6 0,-11 0,-11 0,-14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3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279 614,'-40'29,"2"1,1 2,2 2,1 1,-25 35,26-2,32-66,1-1,-1 0,1 1,0-1,-1 0,1 1,0-1,0 0,0 1,0-1,0 0,1 1,-1-1,0 0,1 1,-1-1,1 0,-1 1,1-1,-1 0,1 0,0 0,0 0,0 0,-1 0,1 0,0 0,0 0,0 0,1 0,-1 0,0-1,0 1,0 0,1-1,-1 1,0-1,0 1,1-1,-1 0,0 0,1 0,-1 1,0-1,1 0,-1-1,1 1,-1 0,0 0,1 0,0-1,14-3,1-1,-1 0,0-1,0 0,0-2,-1 0,0-1,-1 0,0-1,0 0,-1-1,7-9,194-205,-214 225,0 1,0-1,0 0,0 1,0-1,1 1,-1-1,0 0,0 1,0-1,0 0,1 0,-1 1,0-1,0 0,1 1,-1-1,0 0,1 0,-1 0,0 1,1-1,-1 0,0 0,1 0,-1 0,0 0,1 0,-1 0,1 1,-1-1,0 0,1 0,-1 0,0-1,1 1,-1 0,1 0,-1 0,0 0,1 0,-1 0,-13 39,-3-4,9-24,0 1,1-1,1 1,0 0,1 1,0-1,0 1,2 0,-1 0,2 0,0 0,0 0,1 0,1 0,0 0,1 0,0 0,2 4,-2-14,-1-1,0 1,1 0,0-1,-1 0,1 1,0-1,0 0,0 0,1 0,-1 0,0-1,1 1,-1 0,1-1,0 0,-1 0,1 0,0 0,0 0,0 0,0-1,0 1,0-1,-1 0,1 0,0 0,0 0,0-1,3 0,81-35,-50 10,-2-1,0-2,-2-2,-2-1,20-24,-5 0,-1 3,-2-2,-3-2,12-24,-30 42,-2-1,-2-1,-1 0,-2-2,-2 0,-2 0,-2-1,-2 0,-6 42,0 1,0-1,0 0,-1 1,1-1,-1 0,1 0,-1 1,0-1,1 0,-1 0,0 0,0 1,-1-1,1 0,0 0,0 0,-1 1,1-1,-1 0,0 1,0-1,1 0,-1 1,0-1,0 1,0-1,-1 1,1-1,0 1,0 0,-1 0,1 0,-1 0,1 0,-1 0,1 0,-1 0,0 0,1 1,-1-1,0 1,0-1,1 1,-1 0,0 0,0-1,0 1,1 1,-1-1,0 0,0 0,-1 1,-12 8,0 1,1 0,0 1,0 0,1 1,1 1,0 0,1 0,1 1,0 1,0 0,2 0,-3 5,-18 33,2 1,2 1,2 0,3 2,-9 43,25-82,0 1,2-1,0 1,1 0,1 0,0 0,2 0,0-1,1 1,1 1,-1-11,-1 0,1-1,0 1,1-1,0 0,0 0,1 0,0-1,0 0,1 1,0-2,0 1,1-1,0 0,0 0,0-1,0 0,1 0,0-1,0 0,8 3,-2-3,-1 0,1-1,1 0,-1-2,0 1,0-1,1-1,-1-1,0 0,0-1,1 0,-1-1,-1-1,1 0,0-1,-1 0,0-1,0-1,-1 0,0-1,0 0,-1 0,10-10,-8 7,0 0,0 0,-1-1,-1-1,0 0,-1-1,-1 0,0 0,0-1,-2 0,0 0,0-1,-2 0,0 0,0-1,-2 1,0-1,-1 0,-1 0,0-11,-3 21,0 0,0 0,-1 0,0 1,0-1,-1 1,1 0,-1 0,-1 0,1 0,-1 1,0 0,0 0,-1 0,1 1,-1 0,0 0,-1 0,1 0,0 1,-1 0,0 1,0 0,0 0,0 0,0 1,0 0,0 0,0 0,0 1,-1 1,1-1,0 1,0 0,0 0,0 1,0 0,0 1,1-1,-1 1,1 1,-6 2,-59 39,42-22</inkml:trace>
  <inkml:trace contextRef="#ctx0" brushRef="#br0" timeOffset="349.169">1747 528,'-21'9,"1"0,0 2,0 0,1 1,1 1,0 1,1 0,1 1,0 1,1 1,0 0,2 1,0 0,1 1,1 0,0 1,1 3,9-19,-1 1,1 0,0-1,1 1,-1 0,1 0,0-1,0 1,1 0,-1 0,1-1,0 1,0 0,1-1,-1 1,1-1,0 0,0 1,0-1,1 0,0 0,0-1,0 1,0 0,0-1,1 0,-1 0,1 0,0 0,0 0,0-1,0 0,1 0,-1 0,0 0,1-1,3 1,5 0,0-2,1 0,-1 0,0-1,0-1,1 0,-1-1,0 0,-1-1,1 0,-1-1,0-1,0 0,0 0,-1-2,0 1,0-1,-1-1,0 0,0 0,-1-1,-1 0,1 0,-2-1,1 0,3-9,-4 6,0 0,-1 0,-1-1,0 0,-1 0,-1 0,0 0,-1-1,0 1,-1-1,-1 0,-1 1,0-1,-1 1,-1-1,0 1,-3-6,5 17,0 1,0 0,0 0,0 0,-1 0,1 0,-1 1,0-1,1 0,-1 1,-1-1,1 1,0-1,0 1,-1 0,0 0,1 0,-1 1,0-1,0 1,0-1,0 1,0 0,0 0,0 0,0 1,0-1,-1 1,1-1,-2 1,-17 3</inkml:trace>
  <inkml:trace contextRef="#ctx0" brushRef="#br0" timeOffset="3936.899">2141 501,'2'1,"-1"0,0 0,1 0,-1 0,0 0,0 0,1 1,-1-1,0 0,0 1,-1-1,1 1,0-1,0 1,-1 0,1-1,-1 1,1 0,-1-1,0 1,0 0,0 0,0-1,0 1,0 0,0-1,0 1,-1 0,1 0,-1-1,1 1,-1-1,0 2,0 1,-31 166,30-166,1 1,-1 0,0 0,1 1,0-1,1 0,-1 0,1 1,0-1,0 0,0 0,1 1,0-1,0 0,0 0,1 0,0 0,0 0,0 0,0-1,1 1,0 0,0-1,0 0,0 0,1 0,-1 0,1-1,0 1,0-1,1 0,-1 0,1 0,-1-1,1 1,0-1,0-1,2 2,0-3,0 0,0 0,0-1,0 0,0 0,0-1,0 1,0-2,-1 1,1-1,-1 0,1 0,-1 0,0-1,-1 0,1-1,0 1,-1-1,0 0,1-2,86-121,-73 95,26-38,-43 71,-1 1,0-1,0 1,0 0,0-1,0 1,0 0,0 0,-1 0,1 0,0 0,0 0,-1 0,1 0,0 0,-1 0,1 0,-1 0,0 1,1-1,-1 0,0 0,0 0,1 1,-1-1,0 0,0 0,-1 1,1-1,0 1,0-1,3 52,13 67,-15-116,1-1,0 1,0-1,0 1,0-1,0 0,1 0,-1 0,1 0,0 0,0-1,0 1,0-1,1 0,-1 0,1 0,-1 0,1-1,-1 1,1-1,0 0,0 0,0 0,0-1,0 1,0-1,0 0,0 0,0 0,9-3,-1 0,1-1,-1-1,0 1,0-2,-1 0,1 0,-1-1,0 0,-1-1,0 0,0-1,-1 0,0-1,-1 0,0 0,6-9,17-16,98-132,-110 136,-2-1,-1-1,-1-1,-2 0,-2-1,-1-1,-1 1,-2-1,-2-1,0-15,-5 37,1 10,0 0,0 0,-1 0,0 0,0 0,0 0,-1 0,0 0,0 0,0 0,-1 0,1 0,-1 0,0 1,0-1,-2-1,2 5,0 1,1 0,-1 0,0 0,1 0,-1 1,0-1,1 0,-1 1,1-1,-1 1,1 0,-1-1,1 1,-1 0,1 0,-1 0,1 0,0 0,0 0,-1 0,1 1,0-1,0 0,0 1,0-1,1 0,-1 1,0 0,1-1,-1 1,1-1,-1 1,1 0,0-1,-1 1,0 0,-10 26,0 1,2 0,2 0,0 0,2 1,1 0,1 22,3 253,24-154,-3-68,-10-109,-10 7</inkml:trace>
  <inkml:trace contextRef="#ctx0" brushRef="#br0" timeOffset="4186.062">2649 247,'43'14,"43"5,12-1,-1-3,-8-5,-9-8,-13-5,-14-1,-11-1,-7 1,-10 1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44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1 170,'0'39,"4"31,3 9,-1-4,-1-10,-1-12,-2-9,-1-8,0-5,-1-3,-5-2,-2 0,0 0,2-4</inkml:trace>
  <inkml:trace contextRef="#ctx0" brushRef="#br0" timeOffset="304.683">86 57,'41'-13,"1"1,0 2,0 1,1 3,12 1,-40 3,-1 2,1 0,0 1,-1 0,1 2,-1-1,0 2,0 0,0 0,0 1,-1 1,1 0,-2 1,1 1,-1 0,0 0,4 5,-11-7,1 0,-1 0,0 1,-1-1,0 1,0 0,0 1,-1-1,0 1,0-1,-1 1,0 0,0 0,-1 0,0 0,0 0,-1 0,0 0,-1 0,0 1,0-1,0 0,-1 0,-1-1,1 1,-1 0,0-1,-1 0,0 1,0-1,0-1,-1 1,0-1,0 0,-1 0,0 0,0-1,0 0,-2 1,-6 3,0 0,-1-1,0-1,0-1,0 0,-1 0,0-2,0 0,0-1,0-1,-1 0,1-1,-1-1,1 0,-1-1,-15-4,-59-29,76 24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54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0,'0'15,"-5"23,-1 10,0 7,1-1,1-5,2-6,1-6,1-4,0-3,5-7,1-2,0 0,-1-3</inkml:trace>
  <inkml:trace contextRef="#ctx0" brushRef="#br0" timeOffset="248.912">0 479,'38'0,"37"-4,16-3,-4-3,-11-1,-15 1,-11 3,-11 3,-6 1,-10 7,-3 2,-5 0</inkml:trace>
  <inkml:trace contextRef="#ctx0" brushRef="#br0" timeOffset="646.939">113 705,'260'-20,"-250"19,-4 0,0 0,-1 1,1-1,0 1,0 1,0-1,0 1,0 0,0 0,0 0,-1 1,1 0,-1 0,1 1,-1-1,0 1,0 0,0 1,1 0,-6-1,1 0,-1 0,0 0,0 0,0 0,0 0,0 0,-1 0,1 0,-1 0,0 0,0-1,0 1,0 0,-1 0,1-1,-1 1,0-1,1 1,-1-1,0 0,0 0,-1 0,1 0,0 0,-1 0,1 0,-1 0,-296 219,296-219,0-1,1 1,-1 0,0-1,1 1,-1 1,1-1,0 0,-1 0,1 1,0-1,1 1,-1 0,0 0,1-1,-1 1,1 0,0 0,0 0,0 1,1-1,-1 0,1 0,-1 0,1 0,0 1,0-1,1 0,-1 0,1 0,-1 1,1-1,0 0,0 0,0 0,1 0,-1 0,1-1,0 1,-1 0,1-1,1 1,1 1,3 1,1-1,0-1,0 1,0-1,1-1,-1 1,1-1,-1-1,1 0,0 0,-1 0,1-1,0-1,0 0,-1 0,1 0,5-2,141-52,-131 44</inkml:trace>
  <inkml:trace contextRef="#ctx0" brushRef="#br0" timeOffset="935.204">1326 395,'-10'38,"-7"28,-2 7,4-5,-2-8,3-10,4-8,-2-7,-3-5,0-2,-1-2,-3-4,1-7</inkml:trace>
  <inkml:trace contextRef="#ctx0" brushRef="#br0" timeOffset="1262.764">988 339,'53'0,"21"0,9 0,-5 0,-7 0,-10 0,-11 0,-9 0,-6 0,-6 0,-1 0,-2 0,0 0,0 0,-4 4,-10 3,-8-1</inkml:trace>
  <inkml:trace contextRef="#ctx0" brushRef="#br0" timeOffset="1500.687">847 1016,'38'0,"37"-5,11-1,-1 0,-9 1,-8-3,-11-1,-10 2,-9 1,-5-2,-4 0,-2 1,-6 2</inkml:trace>
  <inkml:trace contextRef="#ctx0" brushRef="#br0" timeOffset="1949.615">1665 846,'1'56,"-13"147,1-189,10-45,7 12,1-1,0 1,2 0,0 1,1 0,1 1,1 0,0 0,1 1,1 1,0 0,1 1,1 1,0 0,1 1,16-8,-25 14,0 0,0 1,1 0,0 1,0 0,0 0,0 1,1 0,0 1,-1 0,1 0,0 1,0 0,0 1,0 0,0 1,-1 0,1 0,0 1,0 1,8 2,-16-3,1 0,-1 0,0 0,0 0,0 1,0-1,-1 1,1-1,0 1,-1-1,0 1,0 0,0 0,0-1,0 1,0 0,-1 0,0 0,1 0,-1 0,0 0,0 0,-1 0,1 0,-1 0,1 0,-1 0,0 0,0-1,0 1,-1 0,1 0,0-1,-1 1,0-1,0 0,0 1,0-1,0 0,0 0,0 0,-1 0,1-1,-1 1,1-1,-1 1,0-1,1 0,-1 0,-3 1,-5 4,0 0,0-1,-1 0,0-1,0 0,0-1,0 0,0-1,-1-1,1 1,-1-2,-5 0,-6 0</inkml:trace>
  <inkml:trace contextRef="#ctx0" brushRef="#br0" timeOffset="2834.465">2342 819,'33'-3,"0"-2,0 0,-1-2,0-2,-1-1,1-1,-2-2,27-15,-41 20,-2-1,1 0,-1-1,0-1,-1 0,-1 0,0-2,0 0,-1 0,-1-1,0 0,-1 0,0-1,0-3,-8 16,0 1,-1 0,1-1,0 1,0-1,-1 1,1-1,-1 1,1-1,-1 1,1-1,-1 1,0-1,0 0,0 1,0-1,0 0,0 1,-1-1,1 1,0-1,-1 0,1 1,-1-1,0 1,1-1,-1 1,0 0,0-1,0 1,0 0,0 0,0-1,-1 1,1 0,0 0,0 0,-1 0,1 1,-1-1,1 0,-1 1,1-1,-1 0,1 1,-1 0,1-1,-1 1,0 0,1 0,-1 0,0 0,1 0,-1 0,1 1,-2-1,-8 4,-1 0,1 1,-1 0,2 1,-1 0,0 1,1 0,1 1,-1 0,1 0,0 1,1 1,0-1,1 1,0 0,0 1,1 0,0 0,1 0,0 0,-1 10,4-17,1 1,0-1,0 1,0-1,1 1,0 0,-1 0,2-1,-1 1,1 0,-1-1,1 1,0 0,1-1,-1 1,1-1,0 0,0 1,1-1,-1 0,1 0,0-1,0 1,0 0,0-1,0 0,1 0,0 0,0 0,0 0,0-1,0 0,0 0,0 0,1 0,-1-1,1 0,0 1,-1-2,1 1,4 0,9 1,1-1,0-1,0-1,0 0,-1-2,1 0,-1 0,1-2,-1-1,-1 0,1-1,-1-1,0 0,-1-2,0 1,0-2,0-1,9-8,0-1,-1-1,-1-1,-1-1,-1-1,-2-1,12-19,-13-8,-59 56,29 6,1-1,0 1,0 1,1 0,0 1,1 0,0 0,1 1,0 0,1 0,0 1,0 2,4-10,0 0,0-1,1 1,-1 1,1-1,0 0,1 1,-1-1,1 1,0-1,0 1,1-1,0 1,0 0,0-1,0 1,1 0,0-1,0 1,1-1,0 1,0-1,0 0,0 0,1 0,0 0,0 0,0 0,0-1,1 0,0 1,0-1,0-1,1 1,-1-1,1 1,-1-1,1-1,0 1,1-1,4 2,11-3,1-1,-1-2,0 0,1-1,-1-1,-1-2,1 1,-1-2,0-1,0-1,-1 0,0-1,-1-1,0-1,0-2,2 1,-1-1,0-1,-1 0,-1-2,0 0,2-5,-10 12,-1-1,0 0,0-1,-2 1,1-2,-1 1,-1-1,0 1,-1-2,0 1,-1 0,-1-1,0 0,-2 13,0 1,0-1,0 0,0 0,0 1,0-1,0 0,-1 0,1 0,0 1,0-1,-1 0,1 1,-1-1,1 0,0 1,-1-1,1 0,-1 1,1-1,-1 1,0-1,1 1,-1-1,0 1,1-1,-1 1,0 0,1-1,-1 1,0 0,0 0,1 0,-1-1,0 1,0 0,1 0,-1 0,0 0,0 0,0 0,1 0,-1 1,0-1,0 0,1 0,-1 1,0-1,0 0,1 1,-1-1,1 1,-1-1,0 1,1-1,-1 1,1-1,-1 1,0 0,-39 30,28-19,1 1,1 0,0 1,1 0,0 1,1 0,0 0,2 0,0 1,0 0,2 1,0-1,1 1,0 4,2-15,1-1,0 1,0-1,1 1,-1-1,1 1,0-1,1 1,-1-1,1 0,0 0,1 0,-1 0,1 0,0 0,0-1,0 1,1-1,-1 0,1 0,0 0,1-1,-1 1,1-1,-1 0,1 0,0 0,0-1,0 0,0 0,0 0,1-1,-1 0,1 0,-1 0,1 0,-1-1,2 0,18 2</inkml:trace>
  <inkml:trace contextRef="#ctx0" brushRef="#br0" timeOffset="3700.564">3951 57,'20'-4,"0"1,1 1,-1 1,1 1,-1 1,1 0,-1 2,0 0,0 1,20 7,-38-10,0 0,0 0,0 0,0 0,0 0,0 0,0 0,-1 1,1-1,0 1,-1-1,1 1,-1-1,1 1,-1 0,0 0,0 0,0 0,0 0,0 0,0 0,-1 0,1 0,-1 1,1-1,-1 0,0 0,0 0,0 1,0-1,0 0,0 0,-1 1,1-1,-1 0,1 0,-1 0,0 0,0 0,0 0,-1 2,-47 50,43-50,0 0,1 1,-1 0,1 0,1 1,-1-1,1 1,0 0,0 0,1 1,-1-1,1 1,1-1,-1 1,1 0,1 0,-1 2,4-5,0 0,0 0,1 0,-1 0,1 0,0-1,0 1,0-1,0 0,1 0,-1 0,1 0,0-1,0 1,0-1,0 0,0 0,1-1,-1 1,0-1,1 0,-1 0,1 0,0-1,-1 0,1 0,-1 0,1 0,-1-1,1 1,0-1,63 1,-1-3,0-3,53-12,-94 14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53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395 117,'-6'93,"-3"0,-5-1,-17 59,16-81,-14 42,-10 89,39-190</inkml:trace>
  <inkml:trace contextRef="#ctx0" brushRef="#br0" timeOffset="297.54">0 88,'113'-34,"-22"15,1 4,0 5,0 3,11 5,365 5,-445-3</inkml:trace>
  <inkml:trace contextRef="#ctx0" brushRef="#br0" timeOffset="598.165">791 511,'43'-4,"33"-8,9 0,-5 1,-12 3,-13 2,-10 7,-8 4,-6 1,-8 4,-8 0</inkml:trace>
  <inkml:trace contextRef="#ctx0" brushRef="#br0" timeOffset="783.103">762 794,'43'0,"38"-5,15-1,1-5,-6-1,-10 3,-18-3,-20 1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6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57 194,'-28'68,"22"-50,0 0,1 0,1 1,1-1,0 1,2 0,0 0,1 0,1 0,2 11,-2-26,0-1,1 1,-1-1,1 0,-1 0,1 0,0 0,0 0,1 0,-1-1,0 1,1 0,0-1,-1 0,1 0,0 0,0 0,0 0,1-1,-1 1,0-1,1 0,-1 0,0 0,1 0,-1-1,1 1,0-1,-1 0,1 0,-1 0,1-1,8 0,-1 0,0-1,-1-1,1 1,0-2,-1 0,1 0,-1 0,8-6,40-29,-1-2,-1-3,37-39,-93 81,1 1,0-1,0 1,0 0,0-1,0 1,0 0,0 0,0-1,0 1,0 0,1 0,-1 0,0 1,1-1,-1 0,1 0,-1 1,1-1,-1 1,1-1,-1 1,1-1,-1 1,1 0,0 0,-1 0,1 0,0 0,-1 0,1 1,-1-1,1 0,0 1,-1 0,1-1,-1 1,0 0,1-1,-1 1,1 0,-1 0,0 0,1 1,16 130,-17-127,-1-1,1 1,1-1,-1 0,1 1,-1-1,1 0,0 0,1 0,-1-1,1 1,0 0,0-1,0 0,0 1,0-1,1-1,-1 1,1 0,0-1,0 0,0 0,0 0,0 0,0-1,1 1,-1-1,1 0,-1 0,1-1,-1 0,1 1,-1-1,1-1,-1 1,1-1,-1 0,14-5,-1 0,0-2,-1 0,0-1,0-1,-1 0,0-1,-1 0,0-1,-1-1,0-1,-1 1,-1-2,0 0,-1 0,2-5,45-94,-49 89</inkml:trace>
  <inkml:trace contextRef="#ctx0" brushRef="#br0" timeOffset="300.984">1158 448,'38'-7,"0"-1,0-2,-1-2,-1-1,30-16,-53 23,2 1,0-1,-1-1,0 0,0-1,0-1,-1 0,0-1,-1-1,0 1,0-2,-1 0,-1 0,0-1,-1 0,0-1,-1 0,-1 0,0 0,-1-1,0 0,1-11,-5 23,-1 0,0 0,0-1,-1 1,1 0,-1-1,0 1,0 0,0-1,0 1,0 0,-1-1,0 1,1 0,-1-1,0 1,-1 0,1 0,0 0,-1 0,0 0,0 0,0 0,0 1,0-1,0 1,-1-1,1 1,-1 0,0 0,0 0,1 1,-1-1,0 0,-1 1,1 0,0 0,0 0,0 0,-1 0,1 1,0-1,-1 1,1 0,-2 0,-8 5,-1 0,1 1,1 0,-1 1,1 0,0 1,0 0,1 1,1 1,-1-1,1 2,1-1,-2 4,-2 0,0-1,2 1,0 1,0 0,2 1,-1 0,2 0,1 1,0 0,1 0,0 1,2 0,0 0,1 0,0 0,2 0,0 1,2-1,-1 0,2 2,1-11,-1-1,1 1,1 0,0-1,0 0,0 0,1 0,1 0,-1-1,1 0,0 0,1 0,-1-1,1 0,1 0,-1-1,1 0,0 0,0-1,0 0,1 0,0-1,-1 0,5 0,18 5,2-2,-1-1,0-1,1-2,0-2,7-1,-12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150 344,'38'-7,"0"-2,0-2,-1-1,0-2,-1-1,-1-2,6-5,-22 14,1-1,-2-1,1 0,-1-2,-1 0,0-1,0 0,-2-1,0-1,0-1,-1 0,-1-1,-1 0,-1-1,3-6,-14 25,-1-1,1 0,-1 0,1 0,-1 0,1 0,-1 0,1 0,0 0,-1 0,1 0,-1 0,1 0,-1 0,1 0,-1 0,1 0,-1 0,1 0,0-1,-1 1,1 0,-1 0,1-1,0 1,-1 0,1 0,-1-1,1 1,0-1,0 1,-1 0,1-1,0 1,0 0,-1-1,1 1,0-1,0 1,0-1,0 1,0-1,-1 1,1-1,0 1,0-1,0 1,0 0,0-1,1 1,-1-1,0 0,-10 17,1 1,1 0,1 0,0 0,1 1,1 0,-2 13,3-13,-21 100,5 0,-1 83,10-77,-6-1,-17 55,30-163,-1 16,-1 0,-1-1,-2 0,-2-1,0 0,-2 0,-1-1,-1-1,-2-1,0 0,-2-1,0 0,-4 0,14-16,0 0,-1-1,0 0,0-1,-1 0,0 0,0-1,-1-1,0 0,0 0,0-1,0-1,-1 0,1-1,-1 0,0-1,0 0,1-1,-10-1,18 0,1 0,-1-1,0 1,1-1,-1 0,1 0,0 0,-1 0,1-1,0 1,0-1,1 0,-1 0,0 0,1 0,0 0,0 0,0-1,0 1,0-1,1 1,-1-1,1 0,0 0,0 0,1 1,-1-1,1 0,0 0,0 0,0 0,0 0,1-1,1-11,0 0,1 1,0-1,1 1,1 0,1 0,5-11,19-21,1 2,3 1,1 2,2 1,2 2,1 2,2 1,2 3,1 1,1 2,2 2,19-6,-8 6,-36 21</inkml:trace>
  <inkml:trace contextRef="#ctx0" brushRef="#br0" timeOffset="618.481">1165 627,'-48'43,"2"3,1 2,3 2,2 2,-3 8,3 27,39-85,1 0,-1 0,1 0,-1 0,1 0,-1 0,1 0,0 1,0-1,0 0,1 0,-1 0,0 0,1 0,-1 0,1 0,0 0,0 0,0 0,0 0,0 0,0 0,0 0,0-1,1 1,-1 0,1-1,-1 0,1 1,0-1,-1 0,1 0,0 1,0-1,0-1,0 1,0 0,0 0,0-1,0 1,1-1,6-1,1 0,-1 0,0-1,1-1,-1 1,0-1,0-1,-1 0,1 0,-1-1,0 0,0 0,0-1,-1 0,0 0,5-6,1 2,37-34,-2-2,-3-2,-2-2,16-26,-24 32,-34 44,-1 1,0-1,0 0,0 1,1-1,-1 0,0 1,1-1,-1 0,0 1,0-1,1 0,-1 1,1-1,-1 0,0 0,1 0,-1 1,1-1,-1 0,0 0,1 0,-1 0,1 0,-1 0,1 0,-1 0,0 0,1 0,-1 0,1 0,-1 0,1 0,-1 0,0 0,1-1,-1 1,1 0,-1 0,0 0,1-1,-1 1,0 0,1 0,-1-1,0 1,1 0,-1-1,0 1,0-1,1 1,-1 0,0-1,0 1,0-1,0 1,1 0,-1-1,0 1,0-1,0 1,0-1,0 1,0 0,0-1,0 1,0-1,0 1,-6 33,3-29,1 0,0 0,0 1,0-1,0 1,1-1,-1 1,1 0,0-1,1 1,-1 0,1 0,0 0,0-1,1 1,-1 0,1 0,0-1,0 1,1 0,-1-1,1 1,0-1,0 0,1 1,-1-1,1 0,0-1,0 1,0 0,1-1,-1 0,1 1,0-1,-1-1,5 3,4-3,-1 0,1-1,0 0,0-1,-1 0,1-1,0 0,0-1,-1 0,1-1,-1 0,0-1,0 0,0-1,-1 0,8-6,8-5,0 0,-2-2,0-1,-1-1,19-23,-23 21,-1-1,-2-1,0-1,-1 0,-2-1,10-25,-7-32,-18 82,0 0,0 0,0 0,0 0,0 0,0 0,0 0,-1 1,1-1,0 1,0 0,-1 0,1 0,0 0,0 0,-1 0,1 0,0 1,0-1,-1 1,1-1,0 1,0 0,0 0,0 0,0 0,0 1,0-1,0 0,1 1,-1-1,0 1,1 0,0-1,-2 3,2-4,-12 10,1 0,-1 1,2 0,-1 1,2 0,-1 1,2 0,0 1,0 0,2 0,-1 1,-4 14,11-26,0-1,1 1,-1 0,0 0,1 0,0 0,0 0,0 0,0-1,0 1,0 0,1 0,-1 0,1 0,0 0,0-1,0 1,0 0,1-1,-1 1,1-1,-1 1,1-1,0 0,0 0,0 1,0-1,0-1,0 1,1 0,-1 0,1-1,93 30,-65-24,-20-4,-5-4,1 2,0-1,0 1,-1 0,1 0,-1 1,1 0,-1 0,0 1,1 0,-1 0,0 0,-1 0,1 1,-1 0,1 1,-1-1,-1 1,1 0,-1 0,1 0,-1 1,-1-1,1 1,-1 0,0 0,-1 0,1 1,-1-1,0 0,-1 1,1 1,-5 19,-3-2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1 870,'22'11,"1"-2,1 0,-1-2,1 0,0-2,1-1,-1 0,1-2,0-1,0-1,-1-1,1-1,0-1,-1-1,0-2,0 0,0-2,-1 0,0-1,0-2,-1 0,6-6,33-27,-1-2,-3-3,-2-3,-3-2,-2-2,-2-2,-3-3,27-47,-1 9,67-95,-118 172,-20 23,0-1,-1 0,1 1,0-1,0 0,0 1,0-1,0 0,-1 1,1-1,0 0,0 1,0-1,0 1,0-1,0 0,0 1,0-1,0 0,0 1,0-1,1 1,-1-1,0 0,0 1,0-1,0 0,1 1,-1-1,0 0,0 0,0 1,1-1,-1 0,0 1,1-1,-1 0,0 0,0 0,1 1,-1-1,0 0,1 0,-1 0,1 0,-1 0,0 0,1 0,-1 0,0 0,1 1,-1-2,1 1,-1 0,0 0,1 0,-1 0,0 0,1 0,-1 0,0 0,1 0,-1-1,0 1,1 0,-1 0,0-1,1 1,-1 0,0 0,-4 30,-1 1,-1-1,-2 0,-1-1,-3 7,4-13,-222 594,160-483,66-128,-1-1,1 1,-1-1,0 0,-1 0,1-1,-1 1,1-1,-2 0,1-1,0 0,0 0,-1 0,0-1,0 1,1-2,-1 1,0-1,-6 1,9-3,0 1,-1-1,1 0,0 0,0 0,0 0,0-1,0 0,0 0,0 0,1 0,-1 0,0-1,1 0,0 1,-3-4,-14-13</inkml:trace>
  <inkml:trace contextRef="#ctx0" brushRef="#br0" timeOffset="336.78">1496 616,'-11'26,"0"1,1 0,2 0,1 1,1 0,1 0,2 1,0 6,2-30,0-1,0 1,1-1,-1 1,1-1,0 1,0-1,1 1,-1-1,1 0,0 1,0-1,1 0,-1 1,1-1,0 0,0 0,0 0,1 0,0-1,-1 1,1-1,0 1,0-1,1 0,-1 0,1-1,0 1,-1-1,1 0,0 1,0-2,9 0,0-1,0-1,0 0,0-1,0 0,-1-1,1 0,-1-1,0 0,0-1,0-1,-1 0,1 0,-1-1,-1-1,0 0,0 0,0-1,-1 0,0-1,-1 1,0-2,-1 2,0-1,-1 0,0 0,-1-1,0 0,0 0,-1 0,-1 0,0-1,0 1,-1-1,-1 0,0 0,-1-7,0 12,0 0,0 0,-1 0,-1 0,1 0,-1 0,0 1,0-1,-1 1,0-1,0 1,-1 0,1 0,-1 0,-1 1,1-1,-1 1,0 0,0 0,0 1,-1 0,0 0,1 0,-2 0,-1 0,-56-15,34 15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7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0,'-23'181,"21"-147,-1 546,-22-354,25-224,-1 0,1 0,0 0,-1 0,1 0,0 0,0 0,0 0,0 1,1-1,-1 0,1 0,-1 0,1 0,-1 0,1 0,0 0,0 0,0-1,0 1,1 0,-1 0,0-1,1 1,-1-1,1 1,-1-1,1 0,0 0,0 1,-1-1,1 0,0-1,0 1,0 0,0 0,0-1,0 0,2 1,8-6,0 0,0-1,0-1,-1 0,0 0,0-1,0-1,-1 0,-1 0,1-2,20-16,196-167,-124 128,-101 66,0-1,0 1,1 0,-1 0,0-1,1 1,-1 0,0 0,1 0,-1 0,0 1,1-1,-1 0,0 1,1-1,-1 0,0 1,0 0,1-1,-1 1,0 0,0-1,0 1,0 0,0 0,0 0,0 0,0 0,0 0,-1 0,1 0,0 0,-1 1,1-1,0 0,-1 0,0 1,1-1,-1 0,0 1,0 0,5 63,-5-59,-3 170,3-174,0 0,0-1,0 1,0 0,0-1,1 1,-1-1,0 1,1-1,-1 1,1-1,0 1,-1-1,1 1,0-1,0 0,0 1,0-1,0 0,0 0,0 0,1 0,-1 0,0 0,1 0,-1 0,0 0,1-1,-1 1,1 0,-1-1,1 0,0 1,0-1,15 1</inkml:trace>
  <inkml:trace contextRef="#ctx0" brushRef="#br0" timeOffset="435.385">1213 592,'-39'25,"1"1,1 2,2 2,1 1,1 2,-16 22,5 18,42-71,1-1,1 1,-1 0,0 0,0 0,1 0,-1-1,1 1,0 0,-1 0,1 0,0 0,0 0,0 0,0 0,1 0,-1 0,0 0,1 0,-1 0,1 0,0-1,0 1,0 0,0 0,0-1,0 1,0-1,0 1,1-1,-1 1,1-1,-1 0,1 0,-1 1,1-1,0 0,-1-1,3 2,3 0,0 0,1-1,-1 0,0 0,1 0,-1-1,1 0,-1-1,0 1,1-2,-1 1,0-1,1 0,-1 0,0-1,-1 0,1 0,6-5,106-84,-95 67,-2-1,0-1,-1-2,15-27,-36 55,0 1,0-1,0 0,0 1,1-1,-1 1,0-1,0 1,1-1,-1 1,0-1,1 1,-1 0,1-1,-1 1,0-1,1 1,-1 0,1-1,-1 1,1 0,-1 0,1-1,0 1,-1 0,1 0,-1 0,1 0,-1 0,1 0,-1 0,1 0,0 0,-1 0,1 0,-1 0,1 0,-1 0,1 0,0 1,-1-1,1 0,-1 0,1 1,-1-1,1 0,-1 1,0-1,1 0,-1 1,1-1,-1 1,0-1,1 1,-1-1,0 1,1-1,-1 1,0-1,0 1,0-1,1 1,-1-1,0 1,0 0,12 39,-6 25,-7-54,1 0,0 1,1-1,0 0,1 0,0 0,1 0,0 0,1 0,0 0,1-1,0 0,0 0,1 0,0-1,1 0,0 0,1-1,0 1,26 2,-20-13</inkml:trace>
  <inkml:trace contextRef="#ctx0" brushRef="#br0" timeOffset="773.319">1693 508,'-5'34,"0"-7,0 0,2 1,1-1,1 0,1 1,1-1,2 1,1-1,1 0,1 0,2-1,4 11,-11-34,0 0,1 1,0-1,0 0,0 0,0 0,0 0,0-1,1 1,-1 0,1-1,0 0,0 1,0-1,0-1,0 1,0 0,1-1,-1 1,1-1,-1 0,1 0,-1 0,1-1,-1 1,1-1,-1 0,1 0,0 0,-1-1,1 1,0-1,-1 0,1 0,-1 0,0 0,1-1,-1 1,2-2,10-9,-1 0,-1-1,0-1,-1 0,0 0,-1-2,-1 1,0-1,-1-1,-1 1,3-9,-11 24,13-28,-1 0,-1-1,-2 0,-1 0,0-11,-7 79,-1-15</inkml:trace>
  <inkml:trace contextRef="#ctx0" brushRef="#br0" timeOffset="1038.176">2200 903,'41'-18,"-1"-2,-2-1,0-2,14-12,-35 23,-5 6,0-1,-1 0,0-1,0 0,0 0,-2-2,1 1,-1-1,0 0,-1-1,0 0,-1 0,0-1,-1 0,0 0,-1 0,0-1,-1 0,-1 0,0 0,1-11,-4 21,-1-1,0 1,0-1,0 1,0-1,-1 1,1 0,-1 0,0 0,0 0,0 0,0 0,0 0,-1 1,0-1,1 1,-1 0,0 0,0 0,0 0,0 0,0 0,-1 1,1 0,0-1,-1 1,1 1,-1-1,1 0,-1 1,1 0,-1 0,1 0,-1 0,0 0,1 1,-1-1,1 1,-1 0,1 0,0 1,-1-1,1 1,0-1,0 1,0 0,0 0,0 1,1-1,-1 0,-13 9,1 0,0 1,0 0,1 1,1 1,0 0,1 1,1 1,0-1,1 2,1-1,0 1,2 1,0-1,0 1,2 1,0-1,1 1,-1 15,5-25,1 0,0 0,0 0,0 1,1-1,1 0,-1-1,1 1,1 0,0-1,0 0,1 0,0 0,0 0,0-1,1 0,1 0,-1 0,1-1,0 0,0 0,1-1,1 1,9 5,0-1,0-1,1-1,0 0,0-2,1 0,-1-1,1-1,1-1,2 0,13 0,0-2,-1-2,1 0,-1-3,1-1,-1-2,0-1,-1-1,27-12,-26 7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3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86 119,'15'-19,"-15"20,0-1,0 0,0 0,0 1,0-1,0 0,0 0,0 0,0 1,0-1,0 0,0 0,0 0,1 1,-1-1,0 0,0 0,0 0,0 0,0 1,1-1,-1 0,0 0,0 0,0 0,1 0,-1 0,0 1,0-1,1 0,-1 0,0 0,0 0,0 0,1 0,-1 0,0 0,0 0,1 0,-1 0,0 0,0 0,0 0,1-1,-1 1,0 0,0 0,0 0,-43 196,25-128,3 2,3 0,2 0,4 0,3 42,4-97,0-1,2 1,-1-1,2 0,0 0,1-1,0 1,1-1,0 0,8 12,-10-20,-1 0,1 0,0 0,0 0,1-1,-1 1,1-1,0-1,0 1,0 0,1-1,-1 0,1-1,0 1,0-1,0 0,0 0,0-1,0 0,0 0,0-1,1 1,-1-1,0 0,0-1,2 0,11-5,0-2,0 0,-1-1,-1 0,1-2,-1 0,-1-1,0-1,-1 0,-1-1,0 0,0-2,-2 1,0-2,8-13,17-21,-1-2,-3-1,-2-2,-3-1,-2-1,-3-1,-3-1,-2-1,0-13,11-96,-29 169,1 0,-1 0,0 1,1-1,-1 0,0 0,0 0,0 0,1 0,-1 0,-1 0,1 0,0 0,0 0,0 0,0 0,-1 0,1 0,0 0,-1 0,1 0,-1 0,1 0,-1 0,1 1,-1-1,0 0,1 0,-1 1,0-1,0 0,1 1,-1-1,0 1,0-1,0 1,0-1,0 1,0 0,0-1,0 1,0 0,0 0,0 0,0 0,0 0,0 0,0 0,0 0,0 0,0 0,0 1,1-1,-1 0,0 1,0-1,0 0,0 1,0-1,0 1,0 0,1-1,-1 1,0 0,1-1,-2 1,-12 19,0 0,1 0,1 1,1 1,0 0,-5 21,-6 20,4 1,2 1,3 0,2 1,4 0,3 1,2-1,4 8,-3-65,1 1,1 0,0 0,0 0,0-1,2 1,-1-1,1 1,0-1,1 0,0 0,1 0,-1-1,2 1,1 1,8 1</inkml:trace>
  <inkml:trace contextRef="#ctx0" brushRef="#br0" timeOffset="270.808">848 656,'-5'38,"-1"27,0 8,-3-5,-1-8,2-10,2-8,2-8,2-3,-4-8,-1-3,1-4</inkml:trace>
  <inkml:trace contextRef="#ctx0" brushRef="#br0" timeOffset="933.001">990 881,'254'-1,"-252"1,0 0,0 0,-1 0,1 0,0 0,0-1,0 1,-1 0,1-1,0 1,0-1,-1 0,1 0,-1 0,1 1,-1-1,1-1,-1 1,1 0,-1 0,0 0,0-1,0 1,1-1,-1 1,-1-1,1 1,0-1,0 0,-1 1,1-1,0 0,-1 0,0 1,1-1,-1 0,0 0,0 0,0 1,0-1,-1 0,1 0,0 0,-1 1,1-1,-1 0,1 1,-1-1,0 0,0 1,0-1,0 1,0-1,0 1,0-1,0 1,-1 0,1 0,-1 0,1-1,-6-6,0 0,0 1,-1-1,0 1,0 1,-1 0,1 0,-1 0,-1 1,1 1,-1 0,0 0,-3-1,12 5,-1-1,1 1,0 0,0-1,-1 1,1 0,0 0,-1 0,1 0,0 0,-1 0,1 1,0-1,0 0,-1 0,1 1,0-1,0 1,0-1,-1 1,1 0,0-1,0 1,0 0,0 0,0 0,0 0,0 0,1 0,-1 0,0 0,1 0,-1 0,0 0,1 1,-1-1,1 0,0 0,-1 0,1 1,0-1,0 0,0 1,0-1,5 62,-3-55,4 29,-1 0,-1 1,-2 0,-2-1,-2 8,-10 17,44-100,111-210,-130 232</inkml:trace>
  <inkml:trace contextRef="#ctx0" brushRef="#br0" timeOffset="1336.012">1441 712,'203'-38,"-201"37,0 1,-1-1,1 1,0-1,0 1,-1 0,1 0,0 0,0 0,-1 0,1 0,0 0,0 1,-1-1,1 1,0-1,-1 1,1 0,0-1,-1 1,1 0,-1 0,1 0,-1 0,0 1,1-1,-1 0,0 0,0 1,0-1,0 1,0-1,0 1,0-1,0 1,-1 0,1-1,-1 1,1 0,-1 0,0-1,0 1,1 0,-1 0,0-1,-1 1,1 0,0 0,0-1,-1 1,1 0,-1 0,1-1,-1 1,0-1,0 1,0 0,-117 145,75-104,34-36,0 1,0 0,1 1,0 0,1 0,0 1,0 0,1 0,0 0,1 2,4-10,1-1,-1 1,1 0,0 0,0-1,0 1,0 0,0 0,0-1,0 1,0 0,1 0,-1-1,1 1,-1 0,1-1,0 1,-1 0,1-1,0 1,0-1,0 0,0 1,1-1,-1 0,0 1,0-1,1 0,-1 0,1 0,-1 0,1-1,-1 1,1 0,0 0,-1-1,1 1,0-1,-1 0,1 1,0-1,0 0,-1 0,2 0,81 1,-58-4,0-2,-1 0,1-2,-1-1,-1-1,23-12,-29 10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1,'-9'43,"-4"33,1 9,2-5,-2-12,1-12,3-11,2-9,2-5,2-3,2-2,0 0,0-10,1-12,-1-12,0-4</inkml:trace>
  <inkml:trace contextRef="#ctx0" brushRef="#br0" timeOffset="345.287">342 226,'-42'23,"25"-15,0 0,1 1,0 0,1 2,0 0,1 0,0 2,1-1,0 2,1 0,0 1,10-10,1 0,0 0,0 1,0-1,0 0,1 1,0-1,0 0,1 1,-1-1,1 0,0 0,0 1,1-1,0 0,0 0,0 0,0-1,1 1,0 0,0-1,0 0,0 1,1-1,0-1,-1 1,1 0,1-1,-1 0,0 0,1 0,0-1,0 1,1-1,40 40,21 60,-55-90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3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9,'34'-4,"1"1,-1 1,0 2,1 1,-1 2,41 1,126-2,-169 6,30-3,-59-8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3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29,'39'0,"17"-4,3-3,-2 1,-7 2,-7 0,-6 2,-4 1,-3 0,-3 1,1 1,-2-1,1 0,1 0,-1 5,-4 2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73,'38'-9,"28"-4,6 1,-3-3,-9 2,-15 3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5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282 103,'-5'44,"-1"32,0 9,1-5,2-12,1-12,0-11,2-9,0-5,0-3,0-2,1 0,-1 0,0-9,0-8</inkml:trace>
  <inkml:trace contextRef="#ctx0" brushRef="#br0" timeOffset="271.26">0 76,'39'-10,"26"-3,12 1,-2-3,-9 2,-6 3,-8 7,-9 5,-7 7,-4 6,-8 6,-8-1</inkml:trace>
  <inkml:trace contextRef="#ctx0" brushRef="#br0" timeOffset="486.856">592 696,'5'34,"2"15,-1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3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368 145,'-50'297,"31"-82,26-136,8-75,-8-10</inkml:trace>
  <inkml:trace contextRef="#ctx0" brushRef="#br0" timeOffset="249.732">1 60,'43'0,"38"-5,15-6,1-2,-11 2,-16 3,-14 2,-13 3,-8 1,-6 2,-3 0,-5 0</inkml:trace>
  <inkml:trace contextRef="#ctx0" brushRef="#br0" timeOffset="666.403">508 540,'28'-1,"-17"0,1-1,-1 2,0-1,1 2,-1-1,0 2,1-1,-1 1,0 1,0 0,0 1,-1 0,1 0,-1 1,0 1,0 0,-1 0,0 1,0 0,-7-4,0-1,0 1,0-1,-1 1,0 0,1 0,-1 0,0 0,0 0,0 0,-1 0,1 0,-1 0,0 1,0-1,0 0,0 0,0 0,-1 0,0 0,1 1,-1-1,0 0,0 0,-1-1,1 1,-1 0,-1 2,-63 69,40-49,25-25,0 0,0 1,0-1,1 1,-1 0,0-1,0 1,1-1,-1 1,0 0,1 0,-1-1,1 1,-1 0,1 0,-1 0,1-1,-1 1,1 0,0 0,0 0,-1 0,1 0,0 0,0 0,0 0,0 0,0 0,0 0,0 0,0 0,1 0,-1-1,0 1,0 0,1 0,-1 0,1 0,-1 0,1-1,-1 1,1 0,-1 0,1-1,0 1,0 0,-1-1,1 1,0-1,0 1,-1-1,1 1,0-1,0 1,0-1,0 0,0 1,0-1,0 0,0 0,0 0,0 0,0 0,-1 0,1 0,0 0,1 0,115-17,-91 10,79-35,-87 32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0,'-24'34,"-13"20,0 6,7-7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5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17,'1'1,"-1"-1,1 1,-1-1,1 0,-1 1,1-1,-1 0,1 0,0 0,-1 1,1-1,-1 0,1 0,0 0,-1 0,1 0,-1 0,1 0,0 0,-1 0,1 0,-1 0,1 0,0-1,-1 1,1 0,-1 0,1-1,-1 1,1 0,-1-1,1 1,-1 0,1-1,-1 1,0-1,1 1,-1-1,1 1,-1-1,0 1,0-1,1 1,-1-1,0 1,0-1,0 0,1 1,-1-1,0 1,0-1,0 0,0 1,0-1,0 1,0-1,-1 0,1 1,0-1,0 1,0-1,0 0,-1 0,13 242,-9-222,-3-8,1-1,1 0,0 1,0-1,1 0,0 0,0 0,1-1,1 1,-1-1,2 0,-1 0,1-1,1 0,-1 0,4 3,-7-10,0 1,0-1,0 1,0-1,1 0,-1 0,0 0,1-1,-1 1,0-1,1 0,-1 1,1-2,-1 1,0 0,1-1,-1 1,1-1,-1 0,0 0,0-1,0 1,0-1,0 1,3-3,73-56,-66 49,161-168,-174 178,1-1,-1 1,1 0,-1 0,1 0,-1 0,1 0,0 0,0 0,-1 0,1 0,0 0,0 0,0 0,0 1,0-1,0 0,0 1,1-1,-1 1,0-1,0 1,0-1,0 1,1 0,-1 0,0-1,0 1,1 0,-1 0,0 0,0 1,1-1,-1 0,0 0,0 1,1-1,-1 1,0-1,0 1,0-1,0 1,0 0,0-1,0 1,0 0,0 0,0 0,0 0,0 0,-1 0,1 0,23 53,-22-48,0 1,0-1,0 0,1 1,0-1,1-1,-1 1,1 0,0-1,1 1,-1-1,1-1,0 1,0-1,5 4,-6-6,0 1,1-1,0 0,-1-1,1 1,0-1,0 0,0 0,0 0,0 0,0-1,0 0,0 0,0-1,0 1,-1-1,1 0,0 0,0-1,0 1,-1-1,1 0,-1-1,1 1,-1-1,0 0,0 0,0 0,0 0,-1-1,1 1,1-4,8-8,-1 0,-1-1,0-1,-1 0,-1 0,-1-1,6-16,10-47,-24 63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55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114 791,'0'34,"0"15,0 5,0-12,0-13</inkml:trace>
  <inkml:trace contextRef="#ctx0" brushRef="#br0" timeOffset="249.661">1 395,'0'0</inkml:trace>
  <inkml:trace contextRef="#ctx0" brushRef="#br0" timeOffset="552.026">565 57,'22'168,"-4"-39,-6 0,-5 41,-6-131,-3-1,0 1,-3-1,-1 1,-2-1,-11 31,0 47,19-117</inkml:trace>
  <inkml:trace contextRef="#ctx0" brushRef="#br0" timeOffset="822.53">284 565,'38'9,"37"0,10-4,-4-1,-11-6,-14-4,-10 0,-13-4,-8 0,-8-4,-7 1</inkml:trace>
  <inkml:trace contextRef="#ctx0" brushRef="#br0" timeOffset="1223.101">961 1,'0'824,"-1"-821,0-1,1 0,-1 1,1-1,0 0,0 1,-1-1,2 0,-1 1,0-1,0 1,1-1,-1 0,1 1,0-1,-1 0,1 0,0 1,1-1,-1 0,0 0,1 0,-1 0,1-1,-1 1,1 0,0-1,0 1,0-1,0 1,0-1,0 0,0 0,0 0,0 0,1 0,-1 0,0-1,1 1,-1-1,0 0,1 1,-1-1,1 0,-1 0,0-1,1 1,-1-1,0 1,2-1,45-30,-45 28,-1-1,0 1,1-1,-1 1,1 0,0 1,0-1,0 1,1-1,-1 1,0 0,1 1,-1-1,1 1,0 0,-1 0,1 1,0-1,0 1,0 0,-1 0,1 0,0 1,0 0,-1 0,1 0,0 1,-1-1,1 1,-1 0,2 1,-2 3,0 0,0 0,-1 0,0 0,0 1,0-1,-1 1,0 0,0 0,-1 0,1 0,-2 0,1 2,3 15,13 58,-9-63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0,'0'367,"-9"-299,-3 0,-2 0,-4-2,-5 9,19-61,0-2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86,'407'-48,"-318"36,212-14,-193 28,-84-2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43,'-6'12,"1"1,0-1,0 1,1 1,1-1,1 1,0-1,0 1,1 0,1 0,0-1,1 1,1 0,0-1,1 1,3 10,-4-21,0 0,0 0,0 0,0 0,0-1,0 1,1-1,-1 1,1-1,-1 0,1 0,0 0,0-1,0 1,0-1,1 1,-1-1,0 0,0 0,1 0,-1-1,1 1,-1-1,0 0,1 0,-1 0,1 0,-1-1,1 1,-1-1,0 0,0 0,1 0,-1-1,0 1,0-1,0 1,0-1,0 0,-1 0,1 0,0-1,-1 1,0-1,1 1,-1-1,0 0,0 0,-1 0,1 0,-1 0,3-1,0 1,0-1,-1 0,1 0,-1 0,0-1,-1 1,1-1,-1 0,0 1,0-1,0 0,0 0,-1 0,0-1,0 1,-1 0,1 0,-1-1,0 1,-1 0,1 0,-1 0,0-1,0 1,-1 0,1 0,-1 0,0 1,-1-1,1 0,-1 1,0-1,0 1,0 0,-1 0,1 0,-1 1,0-1,-3-2,-47 4,29 11</inkml:trace>
  <inkml:trace contextRef="#ctx0" brushRef="#br0" timeOffset="331.303">345 353,'0'-10,"5"-12,6-8,2-3,-2-1,2 0,4 2,-2 1,3 6,-3 2,1 1,-2-2,2 5,-3 9,2 7,-2 3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59,'39'-9,"26"-4,8 1,-4 2,-9 3,-10 3,-9 1,-6 2,-4 1,-8 1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28,'38'0,"27"0,8-5,-4-1,-5 0,-7 1,-10 2,-12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2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1,'0'14,"0"25,0 10,0 1,0-3,0-4,0-5,0-5,0-2,0-2,0-1,0-5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2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59,'38'-10,"28"-3,6 1,-3 2,-9 3,-10 3,-13 2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2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14,'34'-5,"-19"2,1 1,-1 0,0 1,1 1,-1 0,0 1,1 1,-1 0,0 1,-13-3,0 1,-1-1,1 0,0 1,0-1,-1 1,1 0,-1 0,1 0,0-1,-1 1,0 1,1-1,-1 0,1 0,-1 0,0 1,0-1,0 1,0-1,0 1,0-1,0 1,-1-1,1 1,0 0,-1 0,0-1,1 1,-1 0,0 0,0-1,0 1,0 0,0 0,0 0,0-1,-1 1,1 0,-1 0,1-1,-1 1,0 0,1-1,-1 1,0-1,0 1,-1 0,-62 68,56-63,0-1,0 1,1 0,-1 1,2 0,-1 0,1 0,1 1,0 0,0 0,0 0,1 1,1 0,-1-1,2 1,-2 9,4-17,0 0,0 0,0 1,0-1,1 0,-1 0,1 0,-1 0,1 0,0 0,0 0,0 0,0 0,0 0,0 0,1 0,-1-1,1 1,-1 0,1-1,-1 1,1-1,0 0,0 0,0 0,0 0,0 0,0 0,0 0,0 0,0-1,0 1,0-1,2 0,76-6,-61-1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0 502,'318'-311,"-285"286,-32 24,-1 1,1 0,0 0,-1 0,1 0,0 0,0 0,-1 0,1 0,0 0,0 0,-1 0,1 0,0 0,-1 1,1-1,0 0,-1 0,1 1,0-1,-1 1,1-1,-1 0,1 1,0-1,-1 1,1-1,-1 1,0 0,1-1,-1 1,1-1,-1 1,0 0,1-1,-1 1,0 0,0-1,0 1,0 0,1 0,-1-1,0 1,0 0,0 0,-1-1,1 1,0 0,0 0,2 29,-3-26,1 0,-1 0,0-1,1 1,0 0,0 0,0 0,0 0,1 0,0 0,-1-1,2 1,-1 0,0 0,1-1,-1 1,1-1,0 1,0-1,0 0,1 0,-1 0,1 0,0 0,0-1,0 1,0-1,0 0,0 0,0 0,1 0,0 0,-1-1,1 1,0-1,-1 0,1 0,6-4,0 0,-1 0,1-1,-1 0,0 0,-1-1,1-1,-1 1,0-1,0-1,0 1,-1-1,0-1,-1 1,0-1,0 0,1-3,149-191,-156 201,1 0,-1 0,0 0,0 0,1 0,-1 0,0 1,1-1,-1 0,1 0,-1 0,1 0,-1 0,1 0,0 1,-1-1,1 0,0 1,0-1,0 0,0 1,-1-1,1 1,0-1,0 1,0 0,0-1,0 1,0 0,0 0,0 0,0-1,0 1,0 0,0 0,0 1,0-1,0 0,0 0,0 0,0 1,0-1,0 0,0 1,0-1,0 1,0-1,0 1,-1 0,1-1,0 1,0 0,-1-1,1 1,0 0,-1 0,1 0,-1 0,1-1,-1 1,1 0,-1 0,0 0,1 0,-1 1,-1 228,0-206,0-18,0 0,1 1,0-1,0 1,0-1,1 0,-1 1,2-1,-1 0,1 1,0-1,0 0,1 0,-1-1,2 2,8 5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3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92,'131'354,"-129"-346,-1-4,-1 0,1 0,0 1,0-1,0-1,0 1,1 0,0 0,0 0,0-1,0 1,0-1,1 1,-1-1,1 0,0 0,0 0,0-1,0 1,1-1,-1 0,1 1,-1-2,2 2,-2-5,0 1,0-1,-1 1,1-1,-1 0,1 0,-1 0,0 0,1-1,-1 1,0 0,-1-1,1 0,0 1,-1-1,1 0,-1 0,0-2,7-8,28-42,39-80,-64 103,1 2,2 0,0 0,2 1,12-15,26-43,-47 81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9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0 255,'34'0,"30"0,9 0,2 0,-8 0,-9 0,-6 0,-6 0,-7 0,-5 0,-3 0,-3 0,-5-5,-8-1</inkml:trace>
  <inkml:trace contextRef="#ctx0" brushRef="#br0" timeOffset="279.64">453 1,'4'48,"3"20,-1 5,-2-7,0-9,-2-10,-1-7,0-7,-1-3,-1-2,1-7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8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1 279,'110'22,"84"-31,-86-3,76-15,-150 35,-29-2</inkml:trace>
  <inkml:trace contextRef="#ctx0" brushRef="#br0" timeOffset="521.111">848 25,'302'-25,"-243"33,-58-8,0 0,0 1,0-1,0 1,0-1,0 1,0 0,0 0,0-1,0 1,-1 0,1 0,0 0,0 0,-1-1,1 1,-1 0,1 0,-1 0,1 1,-1-1,0 0,1 0,-1 0,0 0,0 0,0 0,0 0,0 1,0-1,0 0,0 0,0 0,-1 0,1 0,0 0,-1 0,1 0,-1 1,1-1,-1-1,1 1,-1 0,0 0,0 0,0 1,-9 10,0 0,-1-1,0 0,-1 0,0-1,0-1,-1 0,-1-1,-12 7,-39 26,59-37,0 0,0 0,0 0,0 1,1 0,-1 0,1 0,1 1,-1 0,1 0,0 0,0 0,0 1,4-6,-1 0,1 0,0 0,0 1,0-1,0 0,0 0,0 0,0 0,0 0,0 0,0 0,1 0,-1 0,0 0,1 0,-1 0,1 0,-1 0,1 0,0 0,-1 0,1 0,0 0,0 0,-1-1,1 1,0 0,0-1,0 1,0-1,0 1,0-1,0 1,0-1,0 1,0-1,0 0,0 0,0 0,1 1,-1-1,0 0,53 4,-49-4,225-22,-202 17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11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199 255,'0'1,"0"-1,0 1,0-1,0 1,0-1,0 1,0-1,0 1,0 0,0-1,0 0,0 1,1-1,-1 1,0-1,0 1,0-1,1 1,-1-1,0 1,1-1,-1 0,0 1,1-1,-1 0,1 1,-1-1,1 0,-1 0,0 1,1-1,-1 0,1 0,-1 0,1 1,-1-1,1 0,-1 0,1 0,-1 0,1 0,-1 0,1 0,-1 0,1 0,-1-1,1 1,-1 0,1 0,-1 0,1 0,-1-1,1 1,-1 0,1-1,-1 1,0 0,1-1,-1 1,1 0,-1-1,0 1,1-1,7 183,-10-117,13 48,-5-89</inkml:trace>
  <inkml:trace contextRef="#ctx0" brushRef="#br0" timeOffset="278.68">1 679,'38'0,"32"0,9 0,-4 0,-10 0,-11 0,-11 0,-7 0,-9 5,-16 1,-8 0</inkml:trace>
  <inkml:trace contextRef="#ctx0" brushRef="#br0" timeOffset="681.491">227 876,'9'8,"1"-1,1-1,-1 0,1 0,0-1,0 0,1-1,-1-1,7 2,19 7,-34-12,0 0,0 0,0 1,0-1,0 1,-1 0,1 0,0 0,0 0,-1 0,1 1,0-1,-1 1,1 0,-1 0,0 0,0 0,0 0,0 0,0 0,0 1,0-1,-1 1,1-1,-1 1,0 0,0 0,0-1,0 1,0 0,0 0,-1 0,0 0,1 0,-1 0,0 0,0 0,-1 0,1 0,-1 0,1 0,-1 0,0-1,0 1,0 0,-1 0,1-1,-2 3,-13 11,0 0,-1-2,0 0,-1-1,-1 0,-8 3,-74 55,99-69,1-1,0 1,0-1,-1 1,1 0,1-1,-1 1,0 0,0 0,0 0,1 0,-1 0,1-1,0 1,0 0,-1 0,1 0,0 0,1 0,-1 0,0 0,0 0,1 0,-1 0,1 0,0 0,0 0,0-1,-1 1,2 0,-1-1,0 1,0 0,0-1,1 0,-1 1,1-1,-1 0,1 1,-1-1,1 0,0 0,0-1,-1 1,1 0,0 0,0-1,0 1,0-1,0 0,0 1,0-1,0 0,0 0,0 0,0-1,0 1,0 0,0-1,20 2,-1 0,0-2,1-1,-1 0,0-1,0-2,7-2,0 1,41-21,-50 16</inkml:trace>
  <inkml:trace contextRef="#ctx0" brushRef="#br0" timeOffset="1179.905">1243 425,'-5'38,"-1"33,-5 8,0 0,1-8,3-11,2-12,3-8,1-7,-4-4,-2-2,2-6</inkml:trace>
  <inkml:trace contextRef="#ctx0" brushRef="#br0" timeOffset="1462.649">876 368,'43'0,"39"0,14-4,1-3,-7 1,-8 2,-15 0,-8 2,-9 1,-9 1,-7 0,-3 0,-8 5,-8 6,-5 2</inkml:trace>
  <inkml:trace contextRef="#ctx0" brushRef="#br0" timeOffset="1712.542">820 1046,'38'0,"37"0,15 0,-3 0,-6 0,-13 0,-8 0,-9-5,-9-1,-7 0,-4 1,-2 2,-3 0,-4-3,-7-1</inkml:trace>
  <inkml:trace contextRef="#ctx0" brushRef="#br0" timeOffset="2031.79">988 30,'34'0,"35"0,15-5,-2-1,-5 0,-6 1,-10 1,-6 2,-8 1,-7 0,-10 1</inkml:trace>
  <inkml:trace contextRef="#ctx0" brushRef="#br0" timeOffset="2967.12">1864 848,'91'-44,"-2"-4,-3-4,12-14,-93 63,5-3,-1 0,0 0,0-1,0 0,-1 0,0-1,-1 0,0-1,0 0,0 0,1-5,-8 15,0-1,-1 0,1 0,0 0,-1 1,1-1,0 0,-1 0,1 0,0 0,-1 0,1 0,-1 0,1 0,0 0,-1 0,1 0,0 0,-1 0,1 0,-1 0,1 0,0 0,-1 0,1-1,0 1,-1 0,1 0,0 0,-1 0,1-1,0 1,0 0,-1-1,1 1,0 0,0 0,-1-1,1 1,0 0,0-1,0 1,0 0,-1-1,1 1,0 0,0-1,0 1,0-1,0 1,0 0,0-1,0 1,0 0,0-1,0 1,0-1,1 1,-1 0,0-1,0 1,0 0,0-1,0 1,1 0,-30 16,21-10,1 1,-1-1,1 2,1-1,-1 1,1 0,1 0,-1 0,1 1,1 0,0 0,0 0,0 2,3-7,-1 0,1 0,1 0,-1 0,0 0,1 0,0 1,0-1,0 0,0 0,1 0,0 1,0-1,0 0,0 0,1 0,-1 0,1-1,0 1,0 0,0-1,1 1,-1-1,1 0,0 0,0 0,0 0,0 0,1-1,-1 1,1-1,0 0,7 3,0-1,0-1,0 0,0 0,0-1,0-1,1 0,-1 0,0-1,1-1,-1 0,1 0,-1-1,0-1,0 0,0 0,0-1,-1-1,0 1,1-2,-1 1,-1-1,1-1,21-12,-1-1,0-2,-2-1,0-1,-2-1,0-1,-2-2,-1 0,14-25,-34 50,-1 0,0-1,0 1,0-1,0 1,-1-1,1 0,-1 1,0-1,0 0,0 0,-1 0,1 0,-1 0,0 0,0 0,-1 0,1 0,-1 0,1 0,-1 0,-1 1,1-1,-1-1,-1 4,1 0,-1 1,1-1,-1 1,0 0,1 0,-1 0,0 0,1 0,-1 1,0-1,1 1,-1 0,1 0,-1 0,1 0,-1 0,1 0,0 1,0-1,0 1,-1-1,2 1,-1 0,0 0,0 0,-1 2,-3 1,1 1,0-1,0 1,0 0,1 0,-1 0,2 1,-1 0,1 0,0 0,0 0,1 0,0 0,0 1,1-1,0 1,0-1,1 1,0-1,0 1,1 0,-1-1,2 1,-1-1,1 0,0 1,1-1,0 0,0 0,1 0,-1-1,1 1,1-1,-1 0,5 4,-1-6,0 0,0 0,1 0,0-1,0-1,-1 1,2-1,-1-1,0 0,0 0,0-1,1 0,-1 0,0-1,8-2,12 2,-10 0,0-1,0-1,0 0,0-1,-1-1,1-1,-1-1,-1 0,1-1,-1-1,-1-1,1 0,-2-2,1 1,-2-2,0 0,0 0,-1-2,-1 1,0-2,-1 1,7-16,-14 23,0 0,-1 0,0 0,0-1,-1 1,0-1,-1 0,0 1,0-1,-1 0,0 0,0 0,-1 1,0-1,-1 0,1 8,0 0,0 0,0 0,0 0,0 0,0 0,-1 1,1-1,0 0,0 1,-1-1,1 1,-1-1,1 1,0 0,-1-1,1 1,-1 0,1 0,-1 0,1 0,-1 0,1 0,-1 1,1-1,0 0,-1 1,1-1,0 1,-1 0,1-1,0 1,-1 0,1 0,0 0,0 0,0 0,0 0,0 0,0 0,0 0,0 0,1 0,-1 1,0-1,1 0,-1 1,1-1,-1 0,1 1,-1-1,1 1,0-1,0 2,-8 11,0 0,1 1,1 0,0 0,1 1,1 0,1-1,0 1,1 0,0 1,1-1,1 0,1 0,0 1,1-1,1 0,1 0,0-1,1 1,4 9,-5-17,0-1,1 0,0 0,0 0,0-1,1 1,0-1,0-1,1 1,0-1,-1 0,2-1,-1 1,0-1,1-1,0 0,0 0,0 0,0-1,1 0,-1-1,0 0,1 0,-1 0,1-1,0-1,8-4</inkml:trace>
  <inkml:trace contextRef="#ctx0" brushRef="#br0" timeOffset="3311.652">3557 58,'44'-9,"0"2,0 2,1 1,-1 3,37 3,-14 13,-65-15,-1 1,1-1,0 1,-1 0,0 0,1 0,-1 0,1 0,-1 0,0 0,0 0,1 0,-1 0,0 1,0-1,0 1,-1-1,1 1,0-1,0 1,-1-1,1 1,-1-1,0 1,1 0,-1-1,0 1,0 0,0 0,0-1,0 1,0 0,0-1,-1 1,1-1,-1 1,1 0,-1 0,-72 95,-29 12,101-108,0 0,0 1,0-1,0 0,0 0,1 1,-1-1,0 0,1 1,-1-1,0 0,1 1,0-1,-1 1,1-1,0 1,0-1,0 1,0 0,0-1,0 1,0-1,0 1,1-1,-1 1,1-1,-1 0,1 1,-1-1,1 1,0-1,0 0,0 0,-1 1,1-1,1 0,-1 0,0 0,0 0,0 0,0 0,1 0,-1-1,0 1,1 0,-1-1,1 1,-1-1,1 1,-1-1,1 0,-1 0,1 0,-1 1,1-1,-1-1,1 1,1 0,20 2,0-2,0 0,0-1,1-2,-1 0,15-5,12-1,-23 5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170 431,'-1'-1,"0"-1,0 1,0 0,0 0,0-1,0 1,0 0,-1 0,1 0,-1 1,1-1,0 0,-1 0,0 1,1-1,-1 1,1-1,-1 1,0 0,1-1,-1 1,1 0,-1 0,0 0,1 1,-1-1,0 0,1 1,-1-1,1 0,-1 1,1 0,-1-1,1 1,-1 0,1 0,-1 0,1 0,0 0,-1 1,-7 4,0 1,1-1,0 1,1 1,-1-1,1 1,1 1,-1-1,2 1,-1 0,1 1,0-1,1 1,0 0,-1 7,3-12,1 1,-1-1,1 1,1 0,-1-1,1 1,0 0,0 0,0-1,1 1,0 0,0 0,0-1,1 1,0-1,0 0,0 1,1-1,0 0,0 0,0 0,1-1,-1 1,1-1,0 0,0 0,1 0,-1-1,2 2,3-2,-1-1,1 1,-1-1,1-1,0 0,0 0,0-1,0 0,0 0,0-1,-1 0,1-1,0 0,-1 0,1-1,-1 0,1 0,-1-1,-1 0,1-1,0 0,-1 0,0 0,5-6,0 3,-1 0,0-1,0 0,-1 0,0-1,-1-1,0 0,-1 0,0 0,-1-1,0 0,-1-1,0 0,-1 0,0 0,-1 0,-1-1,0 1,-1-1,0 0,-1 0,-1 0,0 0,-1-1,0 11,0 0,0 0,-1-1,0 2,0-1,0 0,0 0,0 1,-1-1,1 1,-1-1,0 1,0 0,-1 0,1 1,0-1,-1 1,0 0,0-1,1 2,-1-1,0 0,0 1,-1 0,1 0,0 0,0 0,-1 1,1-1,0 1,-1 0,1 0,0 1,0 0,-1-1,1 1,0 1,0-1,0 1,0-1,0 1,0 0,1 1,-1-1,0 0,1 1,0 0,0 0,0 0,0 0,0 1,1-1,-1 1,1-1,0 2,1-3,0 1,1 0,-1-1,1 1,0 0,0 0,0 0,0-1,0 1,1 0,-1-1,1 1,0 0,0-1,0 1,0 0,0-1,1 0,-1 1,1-1,-1 0,1 0,0 0,0 0,0 0,0 0,0 0,0-1,1 1,-1-1,1 1,-1-1,1 0,90 27,-71-27,0-2,1 0,-1-2,0 0,-1-2,1 0,-1-2,20-8,-40 14,1 0,-1 0,0 1,1-1,-1 0,1 0,-1 1,1-1,0 1,-1-1,1 1,-1 0,1-1,0 1,-1 0,1 0,0 0,-1 0,1 1,0-1,-1 0,1 1,-1-1,1 1,-1 0,1-1,-1 1,1 0,-1 0,1 0,-1 0,0 0,0 0,1 0,-1 0,0 1,0-1,0 0,-1 1,1-1,0 1,0-1,-1 1,1-1,-1 1,1 0,-1-1,0 1,1-1,-1 1,0 0,0-1,0 1,-6 31,5-29,-1 1,1-1,-1 1,1-1,1 1,-1 0,1 0,0-1,0 1,0 0,1 0,-1-1,1 1,0 0,1-1,-1 1,1-1,0 0,0 1,0-1,0 0,1 0,0 0,0-1,0 1,0 0,2 0,0-1,-1 0,1 0,0-1,0 0,0 0,0 0,0 0,1-1,-1 0,0 0,1 0,-1-1,1 0,-1 0,1 0,-1-1,0 0,1 0,-1 0,0 0,0-1,0 0,0 0,0-1,4-2,7-3,-1-2,-1 0,0 0,0-1,-1-1,0-1,3-4,43-73,-70 145,10-50,0 0,1 0,-1 0,1 0,0 0,0-1,1 1,0 0,0 0,0 0,0 0,1-1,0 1,-1 0,2-1,-1 0,1 1,-1-1,1 0,0 0,1-1,-1 1,0-1,1 1,0-1,0 0,0-1,0 1,1-1,-1 1,1-1,-1-1,1 1,0-1,-1 1,1-1,5 0,5-6,1-1,-1-1,-1 0,1-1,-1-1,0 0,-1 0,0-2,-1 0,0 0,-1-1,0 0,-1-1,0 0,8-15,1 3,-2-1,0 0,-1-2,-2 0,-1-1,-1 0,-1-1,13-112,-23 139,0-1,0 0,0 0,0 0,-1 0,1 0,-1 0,0 0,0 1,-1-1,1 0,-1 0,0 0,0 0,0 0,0 0,-1 1,1-1,-1 1,0-1,0 1,0 0,-1-1,1 4,1 1,-1-1,0 0,1 1,-1-1,1 1,-1-1,1 1,-1 0,1-1,-1 1,1 0,0 0,0 0,-1 0,1 0,0 1,0-1,0 0,0 1,0-1,0 0,1 1,-1-1,0 1,1-1,-1 1,1-1,-1 1,-40 125,38-109,1 1,0-1,2 0,0 0,1 0,0 1,2-1,0 0,3 8,19 144,-8-41,-17-128,0-11</inkml:trace>
  <inkml:trace contextRef="#ctx0" brushRef="#br0" timeOffset="247.178">1102 148,'43'10,"28"3,8-1,0-2,-10-3,-10-8,-12-3,-8-1,-6 1,-4 0,-7 1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2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52,'-13'-6,"0"1,-1 0,0 1,1 1,-1 0,-1 1,1 0,0 1,0 1,0 0,-1 1,1 1,0 0,0 1,0 0,0 1,1 0,0 2,0-1,0 2,0-1,1 2,0 0,1 0,-1 1,2 0,-1 1,-3 6,1-3,0 1,2 0,0 1,0 1,2-1,0 1,0 1,2 0,0 0,1 1,0-1,2 1,0 0,1 1,1-1,0 10,3-23,-1-1,1 1,-1 0,1-1,0 1,1 0,-1-1,1 1,0-1,0 0,1 0,-1 0,1 0,0 0,0 0,0-1,0 1,1-1,-1 0,1 0,0 0,0-1,0 1,0-1,0 0,1 0,-1 0,1-1,-1 1,1-1,1 0,6 1,0-1,0 0,0-1,0 0,0-1,0 0,0-1,0 0,0-1,-1 0,12-6,3-5,-2-1,1-2,-2 0,0-2,-2 0,0-2,-1 0,-1-1,-1-1,9-15,-18 25,168-239,-155 231,-11 41,-11 89,-2-89,1-1,0 0,2 1,0-1,1 1,1-1,1 0,1 0,0-1,1 1,5 6,-7-15,2 0,-1-1,1 1,1-1,-1-1,2 1,-1-1,1 0,0-1,1 0,0 0,0-1,0 0,1 0,-1-1,3 0,10 2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3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0 419,'39'-33,"-2"-1,-1-3,-2 0,-2-2,-1-2,11-22,-37 56,39-39,-30 89,-14-40,1 13,16 109,-16-121,0 0,1 0,-1-1,1 1,0 0,0-1,0 0,1 1,-1-1,1 0,0 0,0-1,0 1,0 0,0-1,0 0,1 0,-1 0,1 0,0-1,-1 1,1-1,0 0,0 0,0 0,0 0,0-1,0 0,2 0,2 0,1 0,-1-1,0-1,0 1,0-1,0-1,0 1,-1-1,1-1,-1 1,0-1,0-1,0 1,0-1,-1 0,0-1,0 1,0-1,-1-1,4-4,81-152,-57 93,-20 46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66 509,'-13'32,"1"0,2 1,1 0,2 1,1 0,1 0,2 3,3-33,0-1,0 0,0 0,0 0,0 0,1 0,0 0,-1 0,1 0,0 0,0 0,1 0,-1 0,1 0,-1-1,1 1,0 0,0-1,0 0,0 1,1-1,-1 0,1 0,-1 0,1-1,-1 1,1-1,0 1,0-1,0 0,0 0,0 0,0 0,0-1,0 1,0-1,1 0,-1 0,0 0,0 0,0-1,2 1,8-2,0-1,-1 0,1-1,-1 0,0-1,0 0,0-1,-1 0,0-1,0 0,-1-1,0 0,0 0,-1-1,0-1,4-4,11-16,-2-1,-1 0,-1-1,-2-1,0-4,-7 13,-1-1,0-1,-2 0,-2 0,0 0,-1-1,-2 0,-1 0,0 0,-3 0,0 0,-1 0,-2 0,-1 1,-2-6,6 26,-1-1,0 1,0-1,-1 1,0 0,0-1,0 2,0-1,-1 0,0 1,-1-1,1 1,-1 0,0 1,0-1,0 1,-1 0,1 0,-1 1,0 0,0 0,-1 0,1 0,0 1,-1 0,0 1,1 0,-1 0,0 0,0 0,1 1,-1 1,0-1,-1 1,-3 4,1 0,0 0,0 1,1 1,0-1,0 1,1 1,0 0,0 0,0 1,1 0,1 0,-1 0,2 1,-1 0,1 0,1 1,0-1,0 1,1 0,0 0,0 9,-1-1,1-1,0 1,2 0,0 0,1 1,1-1,1 0,0 0,2-1,0 1,1-1,1 0,1 0,0 0,1-1,1 0,1 0,0-1,1-1,1 0,0 0,1-1,1-1,0 0,1-1,0 0,0-1,2-1,-1-1,8 3,26 10,1-1,1-3,0-2,2-3,34 4,-54-11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36 400,'29'1,"1"-1,-1-1,0-1,0-2,0-1,0-2,-1 0,0-2,7-4,-15 7,-1-1,0-1,0-1,-1-1,0 0,0-1,-1-1,-1-1,0 0,0-1,-2-1,0 0,0-1,-2 0,0-1,-1-1,0 0,-2 0,0-1,3-11,-11 28,0 1,0 0,-1-1,1 1,-1-1,1 1,-1-1,1 0,-1 1,0-1,0 1,0-1,0 0,0 1,0-1,0 1,-1-1,1 0,0 1,-1-1,0 1,1-1,-1 1,0-1,1 1,-1 0,0-1,0 1,0 0,0 0,-1 0,1 0,0-1,0 2,-1-1,1 0,-1 0,1 0,0 1,-1-1,1 0,-1 1,0 0,1-1,-1 1,1 0,-1 0,0 0,1 0,-1 0,1 0,-1 0,0 1,-1-1,-8 10,1 0,0 0,0 1,1 0,0 1,1 0,0 0,1 1,1 0,0 0,0 1,2-1,-1 1,-1 13,5-25,-28 109,5 0,-10 107,-5 28,19-134,-5-2,-5 0,-33 79,54-168,0 0,-1 0,-2-1,0 0,-1-1,0 0,-2-1,-6 5,20-21,-1 0,1 0,-1-1,0 1,0 0,0-1,0 1,0-1,0 1,0-1,0 0,0 0,-1 0,1 0,0 0,-1-1,1 1,-1-1,1 1,-1-1,1 0,-1 0,1 0,-1 0,1-1,-1 1,1-1,0 1,-1-1,1 0,0 0,-1 0,1 0,0 0,0-1,0 1,0-1,0 1,0-1,0 0,1 0,-1 1,1-1,-2-3,-1-9,1-1,1 0,0 1,1-1,1 0,0 0,1 0,1 0,0 0,1 0,0 1,1-1,1 1,8-28,2 1,1 1,2 1,2 0,1 2,3 0,20-25,-22 33,4-8,1 2,2 0,1 2,1 2,34-26,-48 45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14,'-12'23,"1"1,1 0,1 0,1 0,2 1,0 1,2-1,0 1,2-1,1 21,1-43,-1 0,1 0,0 0,0 0,0 0,1 0,-1 0,1 0,0 0,0 0,0 0,0 0,0 0,1-1,-1 1,1 0,0-1,-1 1,1-1,0 0,1 0,-1 0,0 0,1 0,-1 0,1 0,-1-1,1 1,0-1,-1 0,1 0,0 0,0 0,0 0,0-1,0 0,0 1,0-1,0 0,0 0,0 0,1-1,-1 1,-1-1,1 0,0 0,1 0,10-4,0-1,0 0,-1-1,0 0,0-1,-1 0,0-1,0-1,-1 0,-1 0,1-1,6-11,-12 16,0 0,-1 0,0-1,0 0,-1 1,0-1,0-1,0 1,-1 0,0-1,-1 1,1-1,-2 0,1 1,-1-1,0 0,0 1,-1-1,0 0,-1 1,0-1,0 1,0 0,-1 0,-2-6,2 9,1-1,0 1,-1-1,0 1,0 0,0 0,-1 0,1 1,-1-1,0 1,0 0,0 0,0 0,-1 0,1 1,-1-1,0 1,1 1,-1-1,-4 0,-10 1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0 399,'0'-24,"5"-27,6-9,6 0,1 5,1 13,-2 8,1 11,-3 3,1 6,2 5,4 4,-3 3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6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1,'-24'5,"0"2,0 0,1 2,0 0,0 2,1 0,0 2,1 0,1 1,0 2,1 0,1 0,0 2,1 0,-10 16,24-30,-1 1,1 0,0 0,1 0,-1 0,1 0,0 1,0-1,0 1,1 0,0-1,0 1,1 0,-1 0,1-1,1 1,-1 0,1 0,0 0,0-1,0 1,1-1,0 1,0-1,1 1,-1-1,1 0,0 0,1-1,-1 1,1 0,0-1,0 0,4 4,-4-6,-1 0,1 0,0-1,0 1,0-1,0 0,0 0,0 0,0 0,0-1,0 0,1 0,-1 0,0 0,0 0,0-1,0 0,0 0,0 0,0-1,0 1,0-1,2-1,85-55,-84 52,242-213,-247 217,0 0,0 0,0 0,0 0,1 1,-1-1,0 0,1 1,-1 0,1-1,-1 1,1 0,0 1,-1-1,1 0,0 1,0-1,-1 1,1 0,0 0,0 0,0 0,0 1,-1-1,1 1,0-1,0 1,-1 0,1 0,-1 0,1 1,-1-1,1 1,-1-1,0 1,0 0,1 0,-1 0,30 68,-31-63,1-1,0 1,0-1,0 0,1 0,0 0,0 0,1-1,0 1,-1-1,2 0,-1 0,1 0,-1-1,1 1,1-1,-1 0,0-1,1 1,0-1,4 2,61 18,-52-17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6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193 250,'251'-222,"-250"220,0 0,0 0,0 1,0-1,0 0,1 1,-1-1,0 1,1 0,0-1,-1 1,1 0,0 0,-1 0,1 0,0 0,0 0,0 1,0-1,0 1,0-1,0 1,0 0,0 0,0 0,0 0,0 0,0 0,0 0,0 1,0-1,0 1,0-1,0 1,0 0,0 0,0 0,-1 0,1 0,0 0,-1 0,1 1,-1-1,1 1,-1-1,1 2,3 13,-2 0,0 1,-1-1,0 1,-1-1,-1 1,-1 0,-2 9,2 17,-4 63,-3-2,-6 1,-3-1,-6-1,-3-2,-6 0,-3-2,-17 25,37-94,-1 0,-1-2,-1 0,-2-1,-1-1,-1 0,-1-2,-1-1,-5 3,27-24,0 1,0-1,0 0,0 0,0 0,0 0,-1 0,1-1,-1 1,1-1,-1 1,0-1,0 0,1 0,-1 0,0 0,0-1,0 1,0-1,0 0,0 0,0 0,0 0,0 0,0-1,1 1,-1-1,0 0,0 1,0-2,0 1,1 0,-1 0,1-1,-1 0,1 1,-1-1,1 0,0 0,0 0,0 0,0-1,0 1,1-1,-1 1,0-1,1-14,1 0,1 0,0 0,1 0,1 1,1-1,0 1,1 0,1 0,0 0,1 0,1-3,17-40,2 1,3 1,3 2,2 1,2 2,2 1,3 2,6-2,-40 42,0 0,0 0,1 1,0 1,0-1,1 1,0 1,0 0,1 0,-1 1,1 0,1 1,-1 1,0-1,7 0,-14 5,0 0,0 0,0 0,0 0,0 1,0 0,-1-1,1 1,0 0,-1 1,0-1,0 1,1-1,-2 1,1 0,0 0,0 1,-1-1,0 0,0 1,0-1,0 1,0 0,-1 0,1 1,6 9,3 6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7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0,'-4'38,"-8"28,-5 6,0-3,2-9,0-15,2-19,3-15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1,'-4'14,"-3"10,1 1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23:17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3242 798,'-88'55,"79"-47,0 1,1-1,1 1,0 1,0 0,0 0,2 0,-1 1,1-1,1 1,0 1,0-1,1 0,0 1,1 0,1 0,0-1,0 5,2-14,-1 1,1 0,-1-1,1 1,0-1,0 1,0-1,1 1,-1-1,0 0,1 1,0-1,-1 0,1 0,0 0,0 0,0-1,0 1,0 0,1-1,-1 0,0 1,1-1,-1 0,1 0,-1 0,1-1,0 1,-1-1,1 1,0-1,-1 0,1 0,0 0,-1 0,1-1,0 1,-1-1,1 1,0-1,-1 0,1 0,0-1,104-62,-85 43,-1-1,-1 0,-2-2,0-1,-1 0,-1-1,-2 0,0-1,-2-1,-1 0,-2-1,0 0,-2-1,-1 1,-2-1,0 0,-2-1,-2 1,0 0,-2 0,-2-1,-4-17,8 44,0 0,-1 0,1 0,-1 0,0 0,0 0,0 0,-1 0,1 0,-1 1,0-1,0 1,0-1,-1 1,1 0,-1 0,0 0,1 0,-1 0,-1 1,1-1,0 1,-1 0,1 0,-1 0,1 1,-1-1,0 1,0 0,0 0,0 0,0 0,0 1,0-1,0 1,0 0,0 0,0 1,0-1,0 1,0 0,0 0,0 0,1 1,-1-1,0 1,1 0,-1 0,1 0,-1 1,1 0,-12 17,0 1,2 0,0 1,2 1,0 0,1 0,2 1,0 0,2 1,1-1,0 1,2 1,1-1,1 0,1 0,2 1,1 4,-2-12,1 0,1-1,0 1,2-1,0 0,0 0,2 0,0-1,7 12,-10-23,-1 0,0-1,1 1,0-1,0 1,0-1,1 0,-1-1,1 1,0-1,0 0,0 0,1 0,-1-1,1 0,-1 0,1 0,0-1,0 0,-1 0,1 0,0-1,0 0,0 0,0 0,0-1,0 0,-1 0,1-1,0 1,1-2,108-49,-91 35</inkml:trace>
  <inkml:trace contextRef="#ctx0" brushRef="#br0" timeOffset="933.079">3751 750,'-11'3,"1"0,0 1,0 1,1-1,-1 2,1-1,0 1,0 1,1-1,0 2,0-1,-2 4,-54 84,63-92,-1 0,1-1,0 1,0 0,0 0,0 0,0 0,1 0,0 0,-1 0,1 0,0 0,0 0,1 0,-1 0,1 0,-1 0,1 0,0 0,0 0,0 0,1 0,-1-1,1 1,-1-1,1 1,0-1,0 1,0-1,0 0,0 0,1 0,-1 0,1 0,2 0,2-1,1 0,0-1,0-1,-1 1,1-1,0 0,-1-1,1 0,-1 0,1-1,-1 0,0 0,0 0,0-1,-1 0,1-1,-1 1,0-1,0-1,-1 1,1-1,-1 0,-1 0,1 0,-1-1,3-5,11-8,46-44,-62 66,0 0,0 0,0 0,0 0,0 0,-1 0,1 1,-1-1,0 1,1-1,-1 1,0 0,0-1,-1 1,1 0,-1-1,1 1,-1 0,0 0,0 0,0-1,0 1,-1 0,1 0,-1-1,0 3,1-1,-1-1,0 0,0 0,0 0,0-1,1 1,-1 0,1 0,0 0,0 0,0 0,0 0,1 0,-1 0,1 0,0 0,0 0,0 0,0-1,0 1,0 0,1-1,-1 1,1-1,0 1,0-1,0 0,0 0,0 0,0 0,1 0,-1 0,1-1,-1 1,1-1,0 1,-1-1,1 0,0 0,0-1,0 1,0 0,0-1,0 0,0 0,0 0,0 0,0 0,0 0,0-1,2 0,85-99,-56 48,-23 110,12 55,-23-111,1 0,0 0,0 0,0 0,0 0,0 0,1 0,-1 0,1-1,-1 1,1-1,-1 1,1-1,0 1,0-1,0 0,0 0,0 0,0 0,0 0,0-1,0 1,0-1,0 1,0-1,1 0,-1 1,0-1,0 0,0-1,1 1,-1 0,0-1,0 1,0-1,0 1,0-1,0 0,0 0,0 0,0 0,0-1,0 1,0 0,-1-1,1 1,-1-1,1 0,-1 1,1-2,6-6,-1-1,0 0,0-1,-1 1,-1-1,1-1,-2 1,0-1,0 1,-1-1,0 0,-1-1,18-54,26-17,-43 85,-1-1,0 1,0 0,0 0,0 1,-1-1,1 0,0 1,0-1,-1 1,1-1,-1 1,0 0,1 0,-1 0,0 0,0 0,0 0,0 0,0 0,-1 0,1 0,0 0,-1 1,0-1,0 0,1 0,-2 2,49 364,-43-352,-1 0,-1 1,-1 0,0-1,-1 1,-1 0,-1 0,0 0,-1-1,-1 1,0-1,-1 1,-1-1,-1 0,0-1,-1 1,-1-1,0-1,-1 1,0-1,-1-1,-1 0,0 0,-1-1,0-1,-12 9,-51 5,73-25,1 0,-1 0,1 0,0 0,-1 0,1 0,-1 0,1-1,0 1,-1-1,1 1,0-1,-1 1,1-1,0 0,0 1,0-1,0 0,-1 0,1 0,0 0,1 0,-1 0,0 0,0-1,0 1,1 0,-1 0,0-1,1 1,-1 0,1-1,0 1,-1 0,1-1,0 1,0-1,0 1,0 0,0-1,0 1,0-1,1 1,-1 0,0-1,1 1,-1 0,1-1,-1 1,1 0,0 0,0-1,-1 1,2 0,114-190,-79 142,197-318,-219 340</inkml:trace>
  <inkml:trace contextRef="#ctx0" brushRef="#br0" timeOffset="-3270.551">605 265,'9'424,"-5"-366,-3-1,-3 0,-2 1,-3-1,-2-1,-3 1,-8 19,4-38,9-24</inkml:trace>
  <inkml:trace contextRef="#ctx0" brushRef="#br0" timeOffset="-2955.614">1 508,'8'-15,"1"1,1 0,0 0,1 1,0 1,1 0,1 0,0 1,0 1,1 0,0 1,1 0,2 0,-14 7,53-32,2 3,0 2,2 3,1 3,1 2,0 3,2 3,0 2,44-2,64-5,-151 19</inkml:trace>
  <inkml:trace contextRef="#ctx0" brushRef="#br0" timeOffset="-2475.661">1138 0,'-7'23,"1"0,0 0,2 0,1 1,1-1,1 1,0 0,2-1,1 1,1 0,3 5,-3 2,12 619,-14-651,0 0,0 0,0 0,1 0,-1 0,0 0,0 1,1-1,-1 0,0 1,1-1,-1 1,1-1,-1 1,1 0,-1 0,1 0,-1 0,0 0,1 0,-1 0,1 0,-1 0,1 1,-1-1,1 1,-1-1,0 1,1-1,-1 1,0 0,0 0,1 0,-1-1,0 1,0 0,0 0,0 1,0-1,0 0,0 0,-1 0,1 1,0-1,-1 0,1 1,-1-1,1 0,-1 1,0-1,1 1,-1-1,0 1,0-1,0 1,0-1,0 1,-1-1,1 1,0-1,-1 0,1 1,-1-1,1 0,-1 1,0-1,1 0,-1 1,0-1,0 0,158-171,-156 169,0 0,0 0,0 1,0-1,0 0,1 1,-1-1,0 1,0-1,1 1,-1 0,0 0,1-1,-1 1,0 0,1 0,-1 0,0 0,1 0,-1 1,0-1,0 0,1 1,-1-1,0 1,0-1,1 1,-1 0,0-1,0 1,0 0,0 0,0 0,0-1,0 1,0 0,-1 1,1-1,0 0,0 0,-1 0,1 0,-1 0,1 1,-1-1,1 0,-1 1,0-1,0 0,0 0,0 2,11 70,-12-69,0 0,0 0,0 0,1 0,-1 1,1-1,0 0,1 0,-1 0,1 1,-1-1,1 0,0 0,1 0,-1 0,1 0,0 0,0-1,0 1,0 0,1-1,-1 0,1 0,0 1,0-1,0-1,0 1,1 0,-1-1,1 0,0 0,-1 0,1 0,0-1,0 1,0-1,0 0,0 0,1 0,3-1,7-4</inkml:trace>
  <inkml:trace contextRef="#ctx0" brushRef="#br0" timeOffset="-1966.144">1719 798,'-5'12,"1"0,0 0,1 1,1 0,0-1,1 1,0 0,1 0,0 0,1-1,0 1,3 7,-4-15,1 0,-1 0,1-1,0 1,1 0,-1-1,1 1,0-1,0 0,0 1,1-1,-1 0,1 0,0-1,0 1,0-1,1 1,-1-1,1 0,0 0,0 0,0-1,0 0,0 1,1-1,-1-1,1 1,-1-1,1 0,0 0,-1 0,1 0,0-1,1 0,3-3,0-1,0-1,0 0,-1 0,0 0,0-1,0 0,-1-1,1 0,-2 0,1 0,-1-1,0 0,-1 0,0 0,0-1,0 0,-2 0,1 0,-1-1,0 1,-1-1,0 1,0-1,-1 0,-1 0,1 0,-2-6,1 14,0 1,0-1,0 1,0-1,0 1,0-1,0 1,0-1,-1 1,1-1,-1 1,1 0,-1-1,1 1,-1 0,0-1,0 1,0 0,0 0,0-1,0 1,0 0,0 0,0 0,0 0,0 1,-1-1,1 0,0 0,-1 1,1-1,-1 1,1-1,0 1,-1 0,1-1,-1 1,1 0,-1 0,1 0,-1 0,-11 3</inkml:trace>
  <inkml:trace contextRef="#ctx0" brushRef="#br0" timeOffset="-1138.615">2178 1088,'-9'9,"8"-8,18-33,-10 3,3 0,0 0,2 1,0 0,2 1,2 1,0 0,1 1,12-12,-27 36,-1 0,1 0,-1 1,1-1,-1 0,1 0,-1 1,1-1,0 1,-1-1,1 1,0 0,0 0,-1 0,1 0,0 0,0 0,-1 0,1 0,0 1,-1-1,1 1,0-1,-1 1,1 0,-1 0,1-1,-1 1,1 0,-1 0,1 1,-1-1,0 0,0 0,0 1,1 0,13 8,2-1</inkml:trace>
  <inkml:trace contextRef="#ctx0" brushRef="#br0" timeOffset="-757.052">2661 750,'-2'0,"-1"1,0-1,1 1,-1 0,1 0,-1 0,1 0,-1 1,1-1,-1 1,1-1,0 1,0 0,0 0,0 0,0 0,1 0,-1 0,0 0,1 1,0-1,-1 1,1-1,0 1,0-1,1 1,-1 0,0-1,1 1,0 0,-1 0,1-1,0 1,1 0,-1 0,0-1,1 1,0 0,-1-1,1 1,0 0,0-1,0 1,1-1,0 2,43 27,-42-30,1 0,-1 0,1 0,-1 0,0 1,1-1,-1 1,0 0,0 0,0 0,-1 1,1-1,0 0,-1 1,1 0,-1 0,0 0,0 0,0 0,-1 0,1 0,-1 0,1 1,-1-1,0 1,0-1,-1 1,1-1,-1 1,0-1,0 1,0 0,0-1,-1 1,1-1,-1 1,0-1,0 1,0-1,0 1,-1-1,0 1,0 2,0 0,-1-1,0 1,0-1,0 0,-1 0,0 0,1-1,-2 1,1-1,0 0,-1 0,0 0,0-1,0 1,0-1,-1 0,1-1,-1 0,0 1,0-2,0 1,0-1,0 0,0 0,0 0,0-1,0 0,-4-9</inkml:trace>
  <inkml:trace contextRef="#ctx0" brushRef="#br0" timeOffset="11692.124">5637 436,'48'-48,"-21"31,1 1,1 1,0 1,0 2,2 1,-1 1,1 2,1 1,-1 1,1 2,0 1,0 1,9 3,-37-2,-1 0,0 1,1 0,-1 0,1 0,-1 0,1 1,-1-1,1 1,-1 0,1 0,-1 0,0 0,0 1,0 0,1-1,-2 1,1 0,0 0,0 0,-1 1,1-1,-1 1,1-1,-1 1,0 0,0 0,-1 0,1 0,0 0,-1 1,0-1,0 0,0 1,0-1,0 0,-1 1,0-1,1 1,-1-1,0 1,-1-1,1 1,-1-1,1 1,-1-1,0 1,-1-1,1 0,0 0,-1 0,0 2,-117 143,118-143,1-1,1 1,-1 0,1-1,-1 1,1-1,1 1,-1-1,1 1,-1-1,1 0,0 0,1 0,-1 0,1 0,0 0,0-1,0 0,0 1,0-1,1 0,0 0,-1-1,1 1,0-1,0 0,1 0,-1 0,0 0,1-1,-1 0,1 0,-1 0,1 0,-1-1,5 0,36 20,59 62,-102-80,0 1,0 0,0-1,0 1,-1 0,1 0,-1 0,1 0,-1 0,0 0,0 0,-1 0,1 0,-1 0,1 1,-1-1,0 0,0 0,0 1,-1-1,1 0,-1 0,0 0,0 0,0 1,0-1,-1 0,1-1,-1 1,1 0,-1 0,0-1,0 1,0-1,-1 1,1-1,-1 0,-1 1,-25 21,-1-2,-1-2,-1 0,-1-2,0-2,-1-1,-1-1,0-2,-6 0,36-11,1 0,-1 0,1 0,0-1,-1 1,0-1,1 0,-1-1,1 1,-1-1,1 1,0-2,-1 1,1 0,0-1,0 0,0 1,0-2,0 1,0 0,0-1,1 0,-4-3,-3-8</inkml:trace>
  <inkml:trace contextRef="#ctx0" brushRef="#br0" timeOffset="12377.956">6751 629,'50'-1,"0"-1,0-3,-1-2,1-2,-1-2,-1-3,37-15,-61 20</inkml:trace>
  <inkml:trace contextRef="#ctx0" brushRef="#br0" timeOffset="12807.368">7258 314,'49'-50,"-30"37,1 1,1 1,0 1,1 1,-1 0,2 2,-1 1,1 0,0 2,0 0,0 2,1 1,-1 0,22 4,-41-4,0 1,0 1,0-1,0 0,0 1,-1 0,1 0,0 0,-1 0,1 0,0 1,-1 0,0 0,1 0,-1 0,0 0,0 1,0-1,0 1,-1 0,1 0,-1 0,1 0,-1 0,0 0,0 1,-1-1,1 1,-1 0,0-1,0 1,0 0,0 0,0-1,-1 1,0 0,0 0,0 0,0 0,-1 0,1-1,-1 1,0 0,0 0,0-1,-1 1,1-1,-1 1,-22 44,-2 0,-3-2,-1-2,-2 0,-2-2,-16 13,-44 59,91-112,0 1,1-1,-1 0,1 1,-1 0,1-1,0 1,0 0,0 0,0 1,1-1,-1 0,1 0,0 1,0-1,0 1,0-1,1 1,-1-1,1 1,0-1,0 1,0 0,1-1,-1 1,1-1,0 1,0-1,0 1,0-1,1 0,-1 0,1 1,0-1,0 0,0 0,0-1,0 1,1 0,-1-1,1 1,0-1,2 1,18 4,1-2,-1 0,1-1,1-2,-1 0,0-2,0 0,1-2,-1-1,13-3,120-30,-142 24</inkml:trace>
  <inkml:trace contextRef="#ctx0" brushRef="#br0" timeOffset="13179.775">8419 241,'-2'-2,"0"-1,0 1,0 0,-1 0,1 0,-1 0,0 0,1 1,-1-1,0 1,0-1,0 1,0 0,0 0,0 1,0-1,0 1,-1-1,1 1,0 0,0 0,0 0,-1 1,1-1,0 1,0 0,0-1,0 1,-3 2,-10 1,1 0,-1 1,1 1,0 1,0 0,0 1,1 0,1 1,-1 1,1 0,1 1,0 0,1 1,0 0,0 1,1 0,0 3,8-13,1-1,-1 1,1 0,0 0,0-1,1 1,-1 0,1 0,-1 0,1 0,0 0,0 0,0 0,0 0,1 0,-1 0,1 0,0 0,-1 0,1 0,1-1,-1 1,0 0,1-1,-1 1,1-1,0 1,0-1,0 0,0 0,0 0,1 0,-1 0,0 0,1-1,-1 1,1-1,0 0,0 0,-1 0,1 0,0 0,0 0,0-1,3 1,141 18,-145-19,21 1,-2-1,-1 0,1 1,-1 1,0 1,0 1,0 1,0 0,18 9,-36-13,0 0,-1 0,1 0,0 1,-1-1,1 1,-1-1,1 1,-1-1,1 1,-1 0,0 0,0 0,0 0,0 0,-1 0,1 0,0 0,-1 0,1 0,-1 0,0 0,0 0,0 0,0 1,0-1,0 0,0 0,-1 0,1 0,-1 0,0 0,1 0,-1 0,0 0,0 0,0 0,-1 0,1-1,0 1,-1 0,1-1,-1 1,1-1,-2 1,-76 71,62-60,0-1,-1-1,0 0,0-2,-1 0,0-1,-1-1,0 0,0-2,-13 2,10-5</inkml:trace>
  <inkml:trace contextRef="#ctx0" brushRef="#br0" timeOffset="13440.39">8322 193,'120'-58,"166"33,-140 2,-113 17</inkml:trace>
  <inkml:trace contextRef="#ctx0" brushRef="#br0" timeOffset="18114.665">484 1426,'66'-23,"-61"23,580-10,152-44,371 31,329-36,-545 41,250-69,-223 23,-627 76,-214-4,0-4,0-3,0-4,0-3,55-12,121-30,-234 44,-4-1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22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254 113,'-57'476,"29"-217,6-155,23-104,-1 0,0 0,0 0,1 0,-1 0,0 0,0 0,0 1,1-1,-1 0,0 0,0 0,0 0,1 0,-1 0,0 0,0 0,0 1,1-1,-1 0,0 0,0 0,0 0,0 0,0 1,0-1,1 0,-1 0,0 0,0 1,0-1,0 0,0 0,0 1,9-23,-5 2</inkml:trace>
  <inkml:trace contextRef="#ctx0" brushRef="#br0" timeOffset="268.608">0 565,'39'-10,"26"-7,8-2,-5 3,-8-1,-10 3,-8-1,-7 1,-10-1,-3-2,-6-5,-1 3,-3 4</inkml:trace>
  <inkml:trace contextRef="#ctx0" brushRef="#br0" timeOffset="668.439">649 1,'-34'158,"8"2,3 32,21-171,-1-10,1 1,0 0,1 0,0 0,1 0,0-1,1 1,0 0,1 0,0 0,1-1,1 1,0-1,0 0,1 0,0 0,1-1,0 0,1 0,1 1,-5-8,1-1,-1 0,1 0,0 0,0 0,-1-1,1 0,0 0,1 0,-1 0,0 0,0-1,0 0,0 0,0 0,1 0,-1 0,0-1,0 0,0 0,0 0,0-1,0 1,0-1,1-1,91-59,-87 55,1-2,-10 8,1-1,0 0,0 1,0-1,0 1,0-1,0 1,0-1,0 1,1 0,-1-1,1 1,-1 0,1 0,-1 0,1 0,-1 0,1 1,0-1,0 0,-1 1,1-1,0 1,0 0,0-1,-1 1,1 0,0 0,0 0,0 1,0-1,-1 0,1 1,0-1,0 1,-1-1,1 1,0 0,-1 0,1 0,0 0,-1 0,0 0,2 1,2 42,-6-41,1 0,-1 0,1 0,-1 0,1 0,0 0,0 0,0 0,0-1,1 1,-1 0,1 0,0 0,0 0,0 0,0-1,1 1,-1 0,0-1,1 1,0-1,0 0,0 1,0-1,0 0,0 0,0 0,1-1,-1 1,1 0,-1-1,1 0,0 1,0-1,-1 0,2 0,11-3</inkml:trace>
  <inkml:trace contextRef="#ctx0" brushRef="#br0" timeOffset="1004.925">1158 706,'20'-6,"0"0,0-1,0-1,-1-1,0 0,-1-2,0 0,0-1,-1-1,-1 0,0-2,-1 0,9-12,-23 26,0 0,1 0,-1 0,0-1,0 1,0 0,-1-1,1 1,0-1,0 1,-1-1,1 1,-1-1,1 1,-1-1,0 0,0 1,0-1,0 0,0 1,0-1,0 0,0 1,0-1,-1 1,1-1,-1 0,1 1,-1-1,0 1,0 0,1-1,-1 1,0-1,0 1,-1 0,1 0,0 0,0-1,0 1,-1 0,1 1,0-1,-1 0,1 0,-1 1,1-1,-1 0,0 1,1 0,-1-1,1 1,-1 0,0 0,1 0,-8 1,0 1,0 0,1 0,-1 1,1 0,0 0,-1 1,2 0,-1 1,0 0,1 0,0 0,0 1,1 0,-1 0,1 1,1 0,-1 0,1 0,0 1,1 0,0 0,0 0,1 0,0 0,0 1,1 0,-1 4,1-5,1 0,0 0,0 0,0 0,1-1,0 1,1 0,-1 0,2 0,-1 0,1 0,0-1,1 1,0-1,0 0,0 1,1-1,0-1,0 1,1-1,0 1,0-1,1-1,-1 1,1-1,1 0,-1 0,1-1,-1 1,1-2,0 1,1-1,-1 0,1 0,-1-1,4 0,102 3,-88-5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1,'-14'38,"-10"23,-5 5,1-3,7-8,1-13,5-10,4-4,-1-8,3-1,-3-6,-4-3,1-5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7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1,'38'14,"18"15,4 6,-8 3,-9-5,-11-4,-6-1,-8-2,-1 1,0-5,-2-2,-4-3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8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3 368,'38'-14,"0"-2,-1-2,-1-1,-1-2,-1-1,24-22,9-47,-65 88,-1-1,1 1,-1-1,0 1,0-1,-1 0,1 1,-1-1,0 0,0 0,0 1,0-1,-1 0,1 0,-1 1,0-1,0 1,0-1,-1 1,1-1,-1 1,0 0,0-1,0 1,0 0,-1 1,1-1,-3-2,2 3,-1-1,0 1,0 0,1 0,-1 0,-1 1,1-1,0 1,0 0,0 0,-1 0,1 1,0 0,-1-1,1 1,0 1,-1-1,1 1,0 0,-1 0,1 0,0 0,0 1,0 0,0 0,0 0,-95 68,88-59,0 0,0 1,1 1,1 0,0 0,1 0,1 1,0 1,0-1,2 1,0 0,0 0,1 1,1-1,1 1,0 0,1 4,1-16,0-1,1 1,-1-1,1 1,0-1,0 1,0-1,0 0,0 1,1-1,-1 0,1 0,0 0,0 0,0 0,0-1,1 1,-1 0,1-1,0 0,-1 0,1 0,0 0,0 0,0 0,1-1,-1 1,0-1,1 0,0 0,109 7,-107-8,25-2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102 483,'-12'16,"0"-1,1 2,1-1,1 2,0-1,1 1,1 0,1 1,1 0,-4 18,9-34,-1-1,0 0,1 1,-1-1,1 1,0-1,0 1,0-1,0 1,0-1,1 1,-1-1,1 1,-1-1,1 1,0-1,0 0,0 0,0 1,1-1,-1 0,1 0,-1 0,1 0,-1 0,1-1,0 1,0 0,0-1,0 1,0-1,0 0,1 0,-1 0,0 0,1 0,-1 0,1-1,-1 1,0-1,1 0,-1 1,1-1,-1 0,2-1,8-3,0-1,-1 0,1-1,-1 0,0-1,-1 0,0-1,0 0,-1-1,1 0,-2 0,4-5,1 1,20-27,-1 0,-2-3,-2 0,-2-2,-1-2,0 4,-7 11,-1 0,-2 0,-1-1,-1-1,-2-1,2-15,-12 44,-1 1,1-1,-1 1,0-1,-1 1,1-1,-1 1,0-1,-1 1,1 0,-1-1,0 1,0 0,0 0,-1 0,2 3,-1 1,1-1,0 0,-1 0,1 1,-1-1,0 1,0 0,1-1,-1 1,0 0,0 0,0 0,0 0,0 0,0 1,-1-1,1 1,0-1,0 1,0 0,-1 0,1 0,0 0,0 0,0 0,-1 0,1 1,0-1,0 1,0 0,0 0,0 0,0 0,0 0,0 0,0 0,0 1,-11 10,0 1,1 0,1 1,0 1,1 0,0 0,1 1,1 0,1 0,0 1,1 0,1 0,0 1,1-1,1 1,1 0,1 6,-3-7,2 0,0 1,1-1,1 1,0-1,2 1,0-1,0 0,2 1,0-1,1-1,1 1,0-1,2 0,-1 0,2-1,0 0,1-1,0 0,2 0,-1-1,1 0,1-1,0-1,1 0,0-1,1 0,0-1,0-1,14 5,-4-5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3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134 805,'-2'22,"-1"0,0-1,-2 1,-1-1,0 0,-2 0,0 0,-1-1,-5 6,13-24,1-1,-1 1,1-1,-1 1,0-1,1 1,-1-1,0 1,0-1,0 0,0 0,-1 1,1-1,0 0,0 0,-1 0,1 0,-1 0,1-1,0 1,-1 0,0-1,1 1,-1-1,1 1,-1-1,0 0,1 0,-1 0,0 0,1 0,-1 0,0 0,1 0,-1 0,0-1,1 1,-1-1,1 0,-1 1,1-1,-1 0,1 0,0 0,-1 0,1 0,0 0,-1 0,1 0,0 0,-1-2,2-7,-1 1,2-1,-1 0,1 0,1 1,0-1,0 1,1-1,0 1,0 0,1 0,0 0,1 1,0-1,1 1,2-3,25-39,2 3,1 0,3 3,2 1,30-24,-71 65,1 1,-1 0,1 0,0-1,-1 1,1 0,0 0,0 0,-1 0,1 0,0 0,0 0,0 0,0 0,0 0,1 0,-1 1,0-1,0 1,0-1,1 0,-1 1,0 0,1-1,-1 1,0 0,1 0,-1 0,0 0,1 0,-1 0,0 0,1 0,-1 0,0 1,1-1,-1 1,0-1,1 1,-1-1,0 1,0 0,0-1,0 1,0 0,0 0,0 0,0 0,0 0,0 0,0 0,0 0,-1 0,1 1,0-1,-1 0,1 0,6 44,-2-25</inkml:trace>
  <inkml:trace contextRef="#ctx0" brushRef="#br0" timeOffset="321.159">614 721,'-6'11,"0"0,1 1,0 0,1 0,0 0,1 1,0-1,1 1,1 0,0 0,1 0,0-1,0 1,2 0,0 0,0-1,1 1,4 11,-5-21,-1-1,1 1,-1-1,1 0,0 0,0 1,-1-1,2 0,-1-1,0 1,0 0,1-1,-1 1,0-1,1 0,0 1,-1-1,1 0,0-1,-1 1,1-1,0 1,0-1,0 0,-1 0,1 0,0 0,0 0,0-1,-1 1,1-1,0 0,0 0,-1 0,1 0,-1 0,1 0,-1-1,86-68,-81 63,-1 0,1 0,-2 0,1-1,-1 0,0 0,-1 0,1 0,-2-1,1 0,-1 0,-1 0,0 0,0 0,0 0,-1-1,-1 1,0 0,0-1,-1 1,0-1,0 1,-1 0,0 0,-1 0,0 0,0 0,-1 1,0-1,-1 1,0 0,0 0,-1 1,0-1,-2-1,-43-20,26 20</inkml:trace>
  <inkml:trace contextRef="#ctx0" brushRef="#br0" timeOffset="636.848">1291 184,'-76'434,"49"-192,5-69,17-149</inkml:trace>
  <inkml:trace contextRef="#ctx0" brushRef="#br0" timeOffset="911.102">811 664,'44'-5,"37"-6,16-1,0 1,-7 2,-13 3,-11 3,-12 1,-5 2,-6 0,-6 1,-4-1,-7 1</inkml:trace>
  <inkml:trace contextRef="#ctx0" brushRef="#br0" timeOffset="1503.379">1771 607,'-62'35,"1"3,2 3,-14 14,18 16,53-70,1 1,1 0,-1-1,0 1,0 0,0 0,1 0,-1-1,1 1,0 0,-1 0,1 0,0 0,0 0,0 0,1 0,-1 0,0-1,1 1,-1 0,1 0,-1 0,1-1,0 1,0 0,0 0,0-1,0 1,0-1,0 1,1-1,-1 0,0 1,1-1,-1 0,1 0,0 0,-1 0,1 0,0 0,-1 0,1-1,2 1,4 0,1 0,0-1,0-1,0 1,-1-1,1-1,0 0,-1 0,1 0,-1-1,0-1,0 1,0-1,0 0,0-1,-1 0,0 0,0-1,1-2,17-8,130-102,-154 117,-1 0,1 0,-1 1,1-1,-1 0,1 0,0 0,-1 1,1-1,0 0,0 1,0-1,-1 0,1 1,0-1,0 1,0-1,0 1,0 0,0-1,0 1,0 0,0 0,0 0,0 0,0 0,0 0,0 0,0 0,0 0,0 0,1 1,-1-1,-1 0,1 1,0-1,0 0,0 1,0 0,0-1,0 1,0-1,-1 1,1 0,0 0,0-1,-1 1,1 0,-1 0,1 0,-1 0,1 0,-1 0,1 0,-1 0,0 0,0 0,1 0,-1 0,-8 43,4-33,2 0,-1 1,2-1,-1 1,2 0,-1-1,2 1,-1 0,2-1,1 9,-2-18,1 1,-1 0,1-1,-1 0,1 1,0-1,0 0,0 0,0 0,0 0,0 0,1 0,-1-1,1 1,-1-1,1 0,-1 1,1-1,0 0,0-1,-1 1,1 0,0-1,0 0,0 0,0 0,0 0,0 0,0 0,0-1,85-23,-62 8,0-1,-1-2,-2-1,0 0,-1-2,-1 0,0-3,27-26,-8 8,-3-1,-1-3,-3 0,-1-3,24-51,-40 68,0 0,-2-1,-2 0,-1-1,-2 0,-1-1,2-28,-9 61,0 1,-1 0,1-1,-1 1,1-1,-1 1,0-1,0 1,0-1,0 1,-1-1,1 1,-1-1,0 1,1-1,-1 1,0 0,0 0,0-1,-1 1,1 0,-1 0,1 0,-1 0,1 0,-1 0,0 1,0-1,0 1,0-1,0 1,0 0,-1 0,1 0,0 0,-1 0,1 0,0 0,-1 1,1-1,-1 1,1 0,-1 0,1 0,-1 0,1 0,-1 1,1-1,-1 1,-1 0,-9 7,1 1,0 1,1 0,0 0,1 1,0 1,1 0,0 0,1 0,0 1,1 0,0 1,1 0,1 0,-4 14,-11 29,2 1,2 1,3 1,3 0,2 0,1 52,10 137,17-141,-24-97,-1-7</inkml:trace>
  <inkml:trace contextRef="#ctx0" brushRef="#br0" timeOffset="1751.187">2025 551,'44'5,"27"6,13 2,-4-2,-11 2,-12-1,-11-3,-8-2,-6-3,-9-2</inkml:trace>
  <inkml:trace contextRef="#ctx0" brushRef="#br0" timeOffset="1934.287">2730 777,'0'29,"0"9</inkml:trace>
  <inkml:trace contextRef="#ctx0" brushRef="#br0" timeOffset="2164.073">2816 410</inkml:trace>
  <inkml:trace contextRef="#ctx0" brushRef="#br0" timeOffset="2417.843">3013 748,'-5'16,"1"1,1-1,0 1,2 0,-1-1,2 1,0 0,1 0,1 0,3 14,-4-29,-1 0,1 0,-1 0,1 0,0 0,0 0,0 0,0-1,0 1,0 0,0 0,0-1,1 1,-1-1,1 1,-1-1,1 0,0 1,0-1,-1 0,1 0,0 0,0 0,0-1,0 1,0 0,0-1,0 1,0-1,0 0,0 0,1 0,-1 0,0 0,0 0,0 0,0-1,0 1,0-1,0 0,0 1,2-2,73-52,-63 43,-1-2,0 0,-1 0,-1-1,0 0,-1-1,0 0,-1-1,-1 0,0-1,-2 1,0-1,0-1,-2 1,0-1,0-5,-3 19,0 1,0-1,0 1,-1-1,1 0,-1 1,0-1,0 0,0 1,-1-1,1 0,-1 1,0-1,0 0,0 1,0-1,-1 1,1 0,-1-1,0 1,0 0,0 0,0 0,-1 0,1 1,-1-1,0 1,0-1,0 1,0 0,0 0,0 0,0 1,-1-1,1 1,-1-1,-2 1,-47 8,28 0</inkml:trace>
  <inkml:trace contextRef="#ctx0" brushRef="#br0" timeOffset="2670.134">3464 834,'14'-21,"1"1,0 1,1 0,2 1,-1 1,10-6,-25 23,-1-1,1 1,-1 0,0 0,1 0,-1 0,1 0,-1 0,0 1,1-1,-1 0,1 1,-1-1,0 1,0-1,1 1,-1-1,0 1,0 0,1 0,-1 0,0 0,0 0,0 0,0 0,-1 0,1 0,0 0,0 0,0 1,-1-1,1 0,-1 1,1-1,-1 0,0 1,1-1,-1 0,0 1,0-1,0 1,0-1,0 0,0 1,0-1,-1 1,1-1,0 0,-1 2,7 21,-4-19,1 0,1 0,-1 0,1 0,-1-1,1 1,1-1,-1 0,0 0,1 0,0-1,0 0,0 0,1 0,-1 0,0-1,1 0,0 0,-1 0,1-1,0 0,0 0,0-1,0 1,0-1,0-1,0 1,2-1,10-1,-1-1,0 0,0-1,0-1,0-1,-1 0,0-1,0-1,3-3,3-1,-1-1,0-1,-1-1,-1-1,-1 0,0-2,-1 0,-1-1,0 0,-1-3,-3 1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3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79 651,'0'27,"1"27,-2 1,-2-1,-2 1,-3-1,-13 43,-10 6,31-103,0 0,1 0,-1-1,0 1,1 0,-1-1,0 1,0 0,1-1,-1 1,0-1,0 1,0 0,1-1,-1 1,0-1,0 1,0-1,0 1,0 0,0-1,0 1,0-1,0 1,0-1,0 1,0-1,0 1,0 0,0-1,-1 1,1-1,0 1,0-1,0 1,-1 0,1-1,0 1,-1 0,1-1,0 1,-1 0,1-1,0 1,-1 0,1 0,0 0,-1-1,1 1,-1 0,1 0,0 0,-1 0,1 0,-1-1,1 1,-1 0,1 0,-1 0,1 0,0 1,-1-1,1 0,-1 0,1 0,-1 0,1 0,-1 1,10-39,2 2,1 0,2 0,1 1,2 1,1 0,2 2,1 0,4-2,-4 3,1 1,1 1,2 1,1 1,1 2,1 0,1 2,1 1,25-13,-52 33,-1 1,0-1,1 1,-1-1,1 1,-1 0,1 0,0 0,0 0,-1 0,1 1,0-1,0 1,0 0,0 0,-1 0,1 0,0 0,0 1,0-1,0 1,-1 0,1 0,0 0,-1 0,1 0,-1 0,1 1,-1-1,1 1,-1 0,0 0,0 0,0 0,0 0,0 0,-1 1,1-1,-1 0,1 1,-1-1,0 1,0 0,0-1,0 1,0 0,-1 0,1 0,-1-1,0 2,0 11,0 0,-2 0,0-1,0 1,-2-1,0 1,0-1,-1 0,-1-1,0 1,-1-1,-1-1,-7 11,9-13,0 0,-1 0,0-1,-1 0,0 0,-1 0,0-1,0-1,0 0,-1 0,0-1,-1 0,1 0,-1-1,0-1,0 0,-1 0,1-1,-1-1,0 0,1 0,-1-1,0-1,0 0,-9-1,3-6</inkml:trace>
  <inkml:trace contextRef="#ctx0" brushRef="#br0" timeOffset="325.952">897 565,'-27'25,"1"1,1 1,2 2,0 0,2 1,2 1,-11 23,29-53,0 0,0 0,0 1,0-1,0 0,1 1,-1-1,0 1,1-1,-1 1,1-1,-1 1,1-1,0 1,0-1,0 1,0 0,0-1,0 1,0-1,0 1,1-1,-1 1,0-1,1 1,0-1,-1 1,1-1,0 1,0-1,-1 0,1 1,0-1,0 0,1 0,-1 0,0 0,0 0,0 0,1 0,-1 0,1 0,-1-1,0 1,1-1,-1 1,1-1,-1 1,1-1,0 0,-1 0,1 1,-1-1,1 0,0-1,-1 1,1 0,-1 0,1-1,-1 1,1-1,-1 1,14-6,0 0,0-1,-1 0,0-1,-1-1,0 0,0-1,5-5,5-3,-7 5,0 0,-1-1,0 0,-1-2,-1 1,0-2,7-13,-17 25,0 1,0-1,0 0,-1-1,0 1,0 0,-1-1,1 1,-1-1,0 1,0-1,-1 0,0 1,0-1,0 0,-1 1,0-1,0 0,0 1,-1-1,1 1,-1 0,-1 0,1-1,-1 1,0 1,0-1,0 0,-1 1,0-1,0 0,0 1,0-1,-1 1,0 0,0 0,0 1,0 0,0 0,0 0,-1 0,0 1,1 0,-1 0,0 0,0 1,0 0,0 0,0 1,-1-1,1 1,0 1,0-1,-14 5</inkml:trace>
  <inkml:trace contextRef="#ctx0" brushRef="#br0" timeOffset="581.899">1406 594,'-34'38,"-16"23,1 5,13-8,13-14</inkml:trace>
  <inkml:trace contextRef="#ctx0" brushRef="#br0" timeOffset="746.73">1264 30</inkml:trace>
  <inkml:trace contextRef="#ctx0" brushRef="#br0" timeOffset="1294.508">1490 904,'135'-269,"-94"215,-39 55,-1-1,1 1,-1-1,1 1,-1 0,1-1,-1 1,1 0,-1 0,0 0,0 0,1 1,-1-1,0 0,0 0,0 1,0-1,0 0,-1 1,1-1,0 1,-1-1,1 1,-1 0,1-1,-1 1,0-1,0 1,1 0,-1-1,0 1,-1 0,1-1,0 1,0 0,-1-1,1 1,-1-1,1 1,-1 0,1 0,-2 49,1-38,0-1,0 0,2 0,-1 1,2-1,-1 0,2 0,3 11,-4-19,1-1,0 0,0 0,0 0,0 0,0-1,1 1,-1-1,1 0,0 0,-1 0,1 0,0 0,0-1,0 0,1 0,-1 0,0-1,0 1,0-1,1 0,-1 0,0 0,0-1,1 1,-1-1,0 0,0 0,0-1,0 1,0-1,0 0,-1 0,1 0,-1-1,1 1,-1-1,0 0,0 0,0 0,3-3,11-13,0-1,-2-1,0 0,-1-1,-1-1,-1 0,-1 0,6-23,4 1,-13 26</inkml:trace>
  <inkml:trace contextRef="#ctx0" brushRef="#br0" timeOffset="1546.587">2421 1,'-10'43,"-7"39,-2 14,-1 1,1-11,5-11,0-13,2-8,4-8,2-8,-2-4,0-4,2-2,1-1,2-1,2-4</inkml:trace>
  <inkml:trace contextRef="#ctx0" brushRef="#br0" timeOffset="1708.505">1998 424,'43'0,"33"0,10 0,-7 0,-6 0,-11 0,-11 0,-14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3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279 614,'-40'29,"2"1,1 2,2 2,1 1,-25 35,26-2,32-66,1-1,-1 0,1 1,0-1,-1 0,1 1,0-1,0 0,0 1,0-1,0 0,1 1,-1-1,0 0,1 1,-1-1,1 0,-1 1,1-1,-1 0,1 0,0 0,0 0,0 0,-1 0,1 0,0 0,0 0,0 0,1 0,-1 0,0-1,0 1,0 0,1-1,-1 1,0-1,0 1,1-1,-1 0,0 0,1 0,-1 1,0-1,1 0,-1-1,1 1,-1 0,0 0,1 0,0-1,14-3,1-1,-1 0,0-1,0 0,0-2,-1 0,0-1,-1 0,0-1,0 0,-1-1,7-9,194-205,-214 225,0 1,0-1,0 0,0 1,0-1,1 1,-1-1,0 0,0 1,0-1,0 0,1 0,-1 1,0-1,0 0,1 1,-1-1,0 0,1 0,-1 0,0 1,1-1,-1 0,0 0,1 0,-1 0,0 0,1 0,-1 0,1 1,-1-1,0 0,1 0,-1 0,0-1,1 1,-1 0,1 0,-1 0,0 0,1 0,-1 0,-13 39,-3-4,9-24,0 1,1-1,1 1,0 0,1 1,0-1,0 1,2 0,-1 0,2 0,0 0,0 0,1 0,1 0,0 0,1 0,0 0,2 4,-2-14,-1-1,0 1,1 0,0-1,-1 0,1 1,0-1,0 0,0 0,1 0,-1 0,0-1,1 1,-1 0,1-1,0 0,-1 0,1 0,0 0,0 0,0 0,0-1,0 1,0-1,-1 0,1 0,0 0,0 0,0-1,3 0,81-35,-50 10,-2-1,0-2,-2-2,-2-1,20-24,-5 0,-1 3,-2-2,-3-2,12-24,-30 42,-2-1,-2-1,-1 0,-2-2,-2 0,-2 0,-2-1,-2 0,-6 42,0 1,0-1,0 0,-1 1,1-1,-1 0,1 0,-1 1,0-1,1 0,-1 0,0 0,0 1,-1-1,1 0,0 0,0 0,-1 1,1-1,-1 0,0 1,0-1,1 0,-1 1,0-1,0 1,0-1,-1 1,1-1,0 1,0 0,-1 0,1 0,-1 0,1 0,-1 0,1 0,-1 0,0 0,1 1,-1-1,0 1,0-1,1 1,-1 0,0 0,0-1,0 1,1 1,-1-1,0 0,0 0,-1 1,-12 8,0 1,1 0,0 1,0 0,1 1,1 1,0 0,1 0,1 1,0 1,0 0,2 0,-3 5,-18 33,2 1,2 1,2 0,3 2,-9 43,25-82,0 1,2-1,0 1,1 0,1 0,0 0,2 0,0-1,1 1,1 1,-1-11,-1 0,1-1,0 1,1-1,0 0,0 0,1 0,0-1,0 0,1 1,0-2,0 1,1-1,0 0,0 0,0-1,0 0,1 0,0-1,0 0,8 3,-2-3,-1 0,1-1,1 0,-1-2,0 1,0-1,1-1,-1-1,0 0,0-1,1 0,-1-1,-1-1,1 0,0-1,-1 0,0-1,0-1,-1 0,0-1,0 0,-1 0,10-10,-8 7,0 0,0 0,-1-1,-1-1,0 0,-1-1,-1 0,0 0,0-1,-2 0,0 0,0-1,-2 0,0 0,0-1,-2 1,0-1,-1 0,-1 0,0-11,-3 21,0 0,0 0,-1 0,0 1,0-1,-1 1,1 0,-1 0,-1 0,1 0,-1 1,0 0,0 0,-1 0,1 1,-1 0,0 0,-1 0,1 0,0 1,-1 0,0 1,0 0,0 0,0 0,0 1,0 0,0 0,0 0,0 1,-1 1,1-1,0 1,0 0,0 0,0 1,0 0,0 1,1-1,-1 1,1 1,-6 2,-59 39,42-22</inkml:trace>
  <inkml:trace contextRef="#ctx0" brushRef="#br0" timeOffset="349.169">1747 528,'-21'9,"1"0,0 2,0 0,1 1,1 1,0 1,1 0,1 1,0 1,1 1,0 0,2 1,0 0,1 1,1 0,0 1,1 3,9-19,-1 1,1 0,0-1,1 1,-1 0,1 0,0-1,0 1,1 0,-1 0,1-1,0 1,0 0,1-1,-1 1,1-1,0 0,0 1,0-1,1 0,0 0,0-1,0 1,0 0,0-1,1 0,-1 0,1 0,0 0,0 0,0-1,0 0,1 0,-1 0,0 0,1-1,3 1,5 0,0-2,1 0,-1 0,0-1,0-1,1 0,-1-1,0 0,-1-1,1 0,-1-1,0-1,0 0,0 0,-1-2,0 1,0-1,-1-1,0 0,0 0,-1-1,-1 0,1 0,-2-1,1 0,3-9,-4 6,0 0,-1 0,-1-1,0 0,-1 0,-1 0,0 0,-1-1,0 1,-1-1,-1 0,-1 1,0-1,-1 1,-1-1,0 1,-3-6,5 17,0 1,0 0,0 0,0 0,-1 0,1 0,-1 1,0-1,1 0,-1 1,-1-1,1 1,0-1,0 1,-1 0,0 0,1 0,-1 1,0-1,0 1,0-1,0 1,0 0,0 0,0 0,0 1,0-1,-1 1,1-1,-2 1,-17 3</inkml:trace>
  <inkml:trace contextRef="#ctx0" brushRef="#br0" timeOffset="3936.899">2141 501,'2'1,"-1"0,0 0,1 0,-1 0,0 0,0 0,1 1,-1-1,0 0,0 1,-1-1,1 1,0-1,0 1,-1 0,1-1,-1 1,1 0,-1-1,0 1,0 0,0 0,0-1,0 1,0 0,0-1,0 1,-1 0,1 0,-1-1,1 1,-1-1,0 2,0 1,-31 166,30-166,1 1,-1 0,0 0,1 1,0-1,1 0,-1 0,1 1,0-1,0 0,0 0,1 1,0-1,0 0,0 0,1 0,0 0,0 0,0 0,0-1,1 1,0 0,0-1,0 0,0 0,1 0,-1 0,1-1,0 1,0-1,1 0,-1 0,1 0,-1-1,1 1,0-1,0-1,2 2,0-3,0 0,0 0,0-1,0 0,0 0,0-1,0 1,0-2,-1 1,1-1,-1 0,1 0,-1 0,0-1,-1 0,1-1,0 1,-1-1,0 0,1-2,86-121,-73 95,26-38,-43 71,-1 1,0-1,0 1,0 0,0-1,0 1,0 0,0 0,-1 0,1 0,0 0,0 0,-1 0,1 0,0 0,-1 0,1 0,-1 0,0 1,1-1,-1 0,0 0,0 0,1 1,-1-1,0 0,0 0,-1 1,1-1,0 1,0-1,3 52,13 67,-15-116,1-1,0 1,0-1,0 1,0-1,0 0,1 0,-1 0,1 0,0 0,0-1,0 1,0-1,1 0,-1 0,1 0,-1 0,1-1,-1 1,1-1,0 0,0 0,0 0,0-1,0 1,0-1,0 0,0 0,0 0,9-3,-1 0,1-1,-1-1,0 1,0-2,-1 0,1 0,-1-1,0 0,-1-1,0 0,0-1,-1 0,0-1,-1 0,0 0,6-9,17-16,98-132,-110 136,-2-1,-1-1,-1-1,-2 0,-2-1,-1-1,-1 1,-2-1,-2-1,0-15,-5 37,1 10,0 0,0 0,-1 0,0 0,0 0,0 0,-1 0,0 0,0 0,0 0,-1 0,1 0,-1 0,0 1,0-1,-2-1,2 5,0 1,1 0,-1 0,0 0,1 0,-1 1,0-1,1 0,-1 1,1-1,-1 1,1 0,-1-1,1 1,-1 0,1 0,-1 0,1 0,0 0,0 0,-1 0,1 1,0-1,0 0,0 1,0-1,1 0,-1 1,0 0,1-1,-1 1,1-1,-1 1,1 0,0-1,-1 1,0 0,-10 26,0 1,2 0,2 0,0 0,2 1,1 0,1 22,3 253,24-154,-3-68,-10-109,-10 7</inkml:trace>
  <inkml:trace contextRef="#ctx0" brushRef="#br0" timeOffset="4186.062">2649 247,'43'14,"43"5,12-1,-1-3,-8-5,-9-8,-13-5,-14-1,-11-1,-7 1,-10 1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44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1 170,'0'39,"4"31,3 9,-1-4,-1-10,-1-12,-2-9,-1-8,0-5,-1-3,-5-2,-2 0,0 0,2-4</inkml:trace>
  <inkml:trace contextRef="#ctx0" brushRef="#br0" timeOffset="304.683">86 57,'41'-13,"1"1,0 2,0 1,1 3,12 1,-40 3,-1 2,1 0,0 1,-1 0,1 2,-1-1,0 2,0 0,0 0,0 1,-1 1,1 0,-2 1,1 1,-1 0,0 0,4 5,-11-7,1 0,-1 0,0 1,-1-1,0 1,0 0,0 1,-1-1,0 1,0-1,-1 1,0 0,0 0,-1 0,0 0,0 0,-1 0,0 0,-1 0,0 1,0-1,0 0,-1 0,-1-1,1 1,-1 0,0-1,-1 0,0 1,0-1,0-1,-1 1,0-1,0 0,-1 0,0 0,0-1,0 0,-2 1,-6 3,0 0,-1-1,0-1,0-1,0 0,-1 0,0-2,0 0,0-1,0-1,-1 0,1-1,-1-1,1 0,-1-1,-15-4,-59-29,76 24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54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0,'0'15,"-5"23,-1 10,0 7,1-1,1-5,2-6,1-6,1-4,0-3,5-7,1-2,0 0,-1-3</inkml:trace>
  <inkml:trace contextRef="#ctx0" brushRef="#br0" timeOffset="248.912">0 479,'38'0,"37"-4,16-3,-4-3,-11-1,-15 1,-11 3,-11 3,-6 1,-10 7,-3 2,-5 0</inkml:trace>
  <inkml:trace contextRef="#ctx0" brushRef="#br0" timeOffset="646.939">113 705,'260'-20,"-250"19,-4 0,0 0,-1 1,1-1,0 1,0 1,0-1,0 1,0 0,0 0,0 0,-1 1,1 0,-1 0,1 1,-1-1,0 1,0 0,0 1,1 0,-6-1,1 0,-1 0,0 0,0 0,0 0,0 0,0 0,-1 0,1 0,-1 0,0 0,0-1,0 1,0 0,-1 0,1-1,-1 1,0-1,1 1,-1-1,0 0,0 0,-1 0,1 0,0 0,-1 0,1 0,-1 0,-296 219,296-219,0-1,1 1,-1 0,0-1,1 1,-1 1,1-1,0 0,-1 0,1 1,0-1,1 1,-1 0,0 0,1-1,-1 1,1 0,0 0,0 0,0 1,1-1,-1 0,1 0,-1 0,1 0,0 1,0-1,1 0,-1 0,1 0,-1 1,1-1,0 0,0 0,0 0,1 0,-1 0,1-1,0 1,-1 0,1-1,1 1,1 1,3 1,1-1,0-1,0 1,0-1,1-1,-1 1,1-1,-1-1,1 0,0 0,-1 0,1-1,0-1,0 0,-1 0,1 0,5-2,141-52,-131 44</inkml:trace>
  <inkml:trace contextRef="#ctx0" brushRef="#br0" timeOffset="935.204">1326 395,'-10'38,"-7"28,-2 7,4-5,-2-8,3-10,4-8,-2-7,-3-5,0-2,-1-2,-3-4,1-7</inkml:trace>
  <inkml:trace contextRef="#ctx0" brushRef="#br0" timeOffset="1262.764">988 339,'53'0,"21"0,9 0,-5 0,-7 0,-10 0,-11 0,-9 0,-6 0,-6 0,-1 0,-2 0,0 0,0 0,-4 4,-10 3,-8-1</inkml:trace>
  <inkml:trace contextRef="#ctx0" brushRef="#br0" timeOffset="1500.687">847 1016,'38'0,"37"-5,11-1,-1 0,-9 1,-8-3,-11-1,-10 2,-9 1,-5-2,-4 0,-2 1,-6 2</inkml:trace>
  <inkml:trace contextRef="#ctx0" brushRef="#br0" timeOffset="1949.615">1665 846,'1'56,"-13"147,1-189,10-45,7 12,1-1,0 1,2 0,0 1,1 0,1 1,1 0,0 0,1 1,1 1,0 0,1 1,1 1,0 0,1 1,16-8,-25 14,0 0,0 1,1 0,0 1,0 0,0 0,0 1,1 0,0 1,-1 0,1 0,0 1,0 0,0 1,0 0,0 1,-1 0,1 0,0 1,0 1,8 2,-16-3,1 0,-1 0,0 0,0 0,0 1,0-1,-1 1,1-1,0 1,-1-1,0 1,0 0,0 0,0-1,0 1,0 0,-1 0,0 0,1 0,-1 0,0 0,0 0,-1 0,1 0,-1 0,1 0,-1 0,0 0,0-1,0 1,-1 0,1 0,0-1,-1 1,0-1,0 0,0 1,0-1,0 0,0 0,0 0,-1 0,1-1,-1 1,1-1,-1 1,0-1,1 0,-1 0,-3 1,-5 4,0 0,0-1,-1 0,0-1,0 0,0-1,0 0,0-1,-1-1,1 1,-1-2,-5 0,-6 0</inkml:trace>
  <inkml:trace contextRef="#ctx0" brushRef="#br0" timeOffset="2834.465">2342 819,'33'-3,"0"-2,0 0,-1-2,0-2,-1-1,1-1,-2-2,27-15,-41 20,-2-1,1 0,-1-1,0-1,-1 0,-1 0,0-2,0 0,-1 0,-1-1,0 0,-1 0,0-1,0-3,-8 16,0 1,-1 0,1-1,0 1,0-1,-1 1,1-1,-1 1,1-1,-1 1,1-1,-1 1,0-1,0 0,0 1,0-1,0 0,0 1,-1-1,1 1,0-1,-1 0,1 1,-1-1,0 1,1-1,-1 1,0 0,0-1,0 1,0 0,0 0,0-1,-1 1,1 0,0 0,0 0,-1 0,1 1,-1-1,1 0,-1 1,1-1,-1 0,1 1,-1 0,1-1,-1 1,0 0,1 0,-1 0,0 0,1 0,-1 0,1 1,-2-1,-8 4,-1 0,1 1,-1 0,2 1,-1 0,0 1,1 0,1 1,-1 0,1 0,0 1,1 1,0-1,1 1,0 0,0 1,1 0,0 0,1 0,0 0,-1 10,4-17,1 1,0-1,0 1,0-1,1 1,0 0,-1 0,2-1,-1 1,1 0,-1-1,1 1,0 0,1-1,-1 1,1-1,0 0,0 1,1-1,-1 0,1 0,0-1,0 1,0 0,0-1,0 0,1 0,0 0,0 0,0 0,0-1,0 0,0 0,0 0,1 0,-1-1,1 0,0 1,-1-2,1 1,4 0,9 1,1-1,0-1,0-1,0 0,-1-2,1 0,-1 0,1-2,-1-1,-1 0,1-1,-1-1,0 0,-1-2,0 1,0-2,0-1,9-8,0-1,-1-1,-1-1,-1-1,-1-1,-2-1,12-19,-13-8,-59 56,29 6,1-1,0 1,0 1,1 0,0 1,1 0,0 0,1 1,0 0,1 0,0 1,0 2,4-10,0 0,0-1,1 1,-1 1,1-1,0 0,1 1,-1-1,1 1,0-1,0 1,1-1,0 1,0 0,0-1,0 1,1 0,0-1,0 1,1-1,0 1,0-1,0 0,0 0,1 0,0 0,0 0,0 0,0-1,1 0,0 1,0-1,0-1,1 1,-1-1,1 1,-1-1,1-1,0 1,1-1,4 2,11-3,1-1,-1-2,0 0,1-1,-1-1,-1-2,1 1,-1-2,0-1,0-1,-1 0,0-1,-1-1,0-1,0-2,2 1,-1-1,0-1,-1 0,-1-2,0 0,2-5,-10 12,-1-1,0 0,0-1,-2 1,1-2,-1 1,-1-1,0 1,-1-2,0 1,-1 0,-1-1,0 0,-2 13,0 1,0-1,0 0,0 0,0 1,0-1,0 0,-1 0,1 0,0 1,0-1,-1 0,1 1,-1-1,1 0,0 1,-1-1,1 0,-1 1,1-1,-1 1,0-1,1 1,-1-1,0 1,1-1,-1 1,0 0,1-1,-1 1,0 0,0 0,1 0,-1-1,0 1,0 0,1 0,-1 0,0 0,0 0,0 0,1 0,-1 1,0-1,0 0,1 0,-1 1,0-1,0 0,1 1,-1-1,1 1,-1-1,0 1,1-1,-1 1,1-1,-1 1,0 0,-39 30,28-19,1 1,1 0,0 1,1 0,0 1,1 0,0 0,2 0,0 1,0 0,2 1,0-1,1 1,0 4,2-15,1-1,0 1,0-1,1 1,-1-1,1 1,0-1,1 1,-1-1,1 0,0 0,1 0,-1 0,1 0,0 0,0-1,0 1,1-1,-1 0,1 0,0 0,1-1,-1 1,1-1,-1 0,1 0,0 0,0-1,0 0,0 0,0 0,1-1,-1 0,1 0,-1 0,1 0,-1-1,2 0,18 2</inkml:trace>
  <inkml:trace contextRef="#ctx0" brushRef="#br0" timeOffset="3700.564">3951 57,'20'-4,"0"1,1 1,-1 1,1 1,-1 1,1 0,-1 2,0 0,0 1,20 7,-38-10,0 0,0 0,0 0,0 0,0 0,0 0,0 0,-1 1,1-1,0 1,-1-1,1 1,-1-1,1 1,-1 0,0 0,0 0,0 0,0 0,0 0,0 0,-1 0,1 0,-1 1,1-1,-1 0,0 0,0 0,0 1,0-1,0 0,0 0,-1 1,1-1,-1 0,1 0,-1 0,0 0,0 0,0 0,-1 2,-47 50,43-50,0 0,1 1,-1 0,1 0,1 1,-1-1,1 1,0 0,0 0,1 1,-1-1,1 1,1-1,-1 1,1 0,1 0,-1 2,4-5,0 0,0 0,1 0,-1 0,1 0,0-1,0 1,0-1,0 0,1 0,-1 0,1 0,0-1,0 1,0-1,0 0,0 0,1-1,-1 1,0-1,1 0,-1 0,1 0,0-1,-1 0,1 0,-1 0,1 0,-1-1,1 1,0-1,63 1,-1-3,0-3,53-12,-94 14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53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395 117,'-6'93,"-3"0,-5-1,-17 59,16-81,-14 42,-10 89,39-190</inkml:trace>
  <inkml:trace contextRef="#ctx0" brushRef="#br0" timeOffset="297.54">0 88,'113'-34,"-22"15,1 4,0 5,0 3,11 5,365 5,-445-3</inkml:trace>
  <inkml:trace contextRef="#ctx0" brushRef="#br0" timeOffset="598.165">791 511,'43'-4,"33"-8,9 0,-5 1,-12 3,-13 2,-10 7,-8 4,-6 1,-8 4,-8 0</inkml:trace>
  <inkml:trace contextRef="#ctx0" brushRef="#br0" timeOffset="783.103">762 794,'43'0,"38"-5,15-1,1-5,-6-1,-10 3,-18-3,-20 1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31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44 391,'22'-3,"1"-1,-1 0,0-2,0 0,-1-2,0 0,0-1,-1-2,0 0,8-6,-25 15,-1 1,1 0,-1-1,1 0,-1 0,1 0,-1 0,0 0,0 0,0-1,0 1,-1 0,1-1,-1 0,1 1,-1-1,0 0,0 0,0 0,0 0,0 0,-1 0,0 0,1 0,-1 0,0 0,0 0,-1 0,1 0,-1 0,1 0,-1 1,0-1,0 0,0 0,-1 0,1 1,-1-1,1 1,-1-1,0 1,0-1,0 1,0 0,-2-1,-4 0,0 0,0 1,0 0,-1 0,1 1,-1 0,1 1,-1 0,1 0,-1 0,1 1,-1 1,1 0,0 0,0 0,0 1,0 0,0 1,0-1,1 2,-1-1,1 1,1 0,-1 0,1 1,-1 0,2 0,-2 2,1-3,-1 0,2 0,-1 0,1 1,0 0,0 0,0 0,1 1,0-1,0 1,1 0,0 0,0 1,0-1,1 1,0-1,1 1,0 0,0-1,0 1,1 0,1 0,-1 0,1-1,0 1,1 0,0-1,0 1,0-1,1 0,0 0,2 2,0-2,1 0,1 0,-1-1,1 0,0 0,0-1,1 0,0 0,0 0,0-1,0 0,1-1,0 0,-1 0,1-1,0 0,0-1,6 1,9-1,0 0,0-2,1 0,-1-2,-1-1,11-3,-7 1</inkml:trace>
  <inkml:trace contextRef="#ctx0" brushRef="#br0" timeOffset="400.405">467 531,'66'-50,"-2"-3,-3-3,-2-3,14-22,-73 81,0 1,0-1,1 1,-1-1,0 1,1-1,-1 1,0-1,1 0,-1 1,0-1,1 0,-1 1,0-1,1 0,-1 1,1-1,-1 0,1 0,-1 1,1-1,-1 0,1 0,-1 0,1 0,-1 0,1 0,-1 0,1 0,-1 0,1 0,0 0,-1 0,1 0,-1 0,1 0,-1-1,1 1,-1 0,0 0,1-1,-1 1,1 0,-1-1,1 1,-1 0,0-1,1 1,-1 0,0-1,1 1,-1-1,0 1,0-1,1 1,-1-1,0 1,0-1,0 1,0-1,0 1,0-1,1 1,-1-1,0 1,-1-1,1 1,0-1,-5 42,2-31,1 0,0 0,1 0,0 0,0 0,1 0,1 1,0-1,0 0,2 6,-2-13,0 1,0-1,0 1,1-1,-1 0,1 0,0 0,0 0,0 0,0 0,0 0,1 0,-1-1,1 0,0 1,0-1,0 0,0 0,0 0,0-1,0 1,1-1,-1 0,1 0,-1 0,1 0,-1 0,1-1,-1 0,1 1,1-2,8-1,0-2,0 0,0 0,0-1,-1-1,0 0,0 0,0-1,-1-1,0 0,0-1,-1 0,-1 0,1-1,-1 0,3-6,10-17,-16 16</inkml:trace>
  <inkml:trace contextRef="#ctx0" brushRef="#br0" timeOffset="1098.048">1313 475,'21'-6,"-1"0,-1-1,1-1,-1-1,0 0,-1-2,0 0,-1-1,0-1,-1 0,4-5,-14 12,0-1,-1 1,1-1,-1 0,0-1,-1 1,0-1,0 1,0-1,-1-1,0 1,-1-1,-1 6,0 0,-1 0,0 0,1 0,-1 0,0 0,0 0,-1 0,1 0,-1 0,1 0,-1 0,0 0,0 1,0-1,0 0,-1 0,1 1,-1-1,0 1,0 0,1-1,-2 1,1 0,0 0,0 0,-1 0,1 1,-1-1,1 1,-1-1,0 1,1 0,-1 0,0 0,0 0,-6 1,0-1,0 2,1-1,-1 1,0 1,1-1,-1 1,1 1,-1 0,1 0,0 1,0 0,1 0,-1 0,1 1,0 1,0-1,0 1,1 0,0 0,0 1,1 0,0 0,0 0,0 2,1-6,0 1,1 0,0-1,0 1,0 1,0-1,1 0,0 1,0-1,0 1,0-1,1 1,-1 0,1 0,0 0,1 0,-1 0,1 0,0-1,1 1,-1 0,1 0,0 0,0 0,0 0,1 0,-1-1,1 1,0-1,1 1,-1-1,1 0,0 0,0 0,0 0,0 0,1-1,0 0,-1 1,1-1,0-1,3 3,7-1,0-1,0-1,0 1,0-2,1 0,-1-1,0 0,0-2,0 1,1-1,-1-1,-1-1,1 0,-1-1,1 0,-1-1,-1 0,1-1,-1-1,0 0,9-8,10-2,11-7,-2-3,-1-1,-2-2,-1-2,-1-1,20-26,12-41,-67 100,1 0,-1 0,1 0,-1 0,0 0,0 0,1 0,-1 0,0 0,0 1,0-1,0 0,0 0,0 0,0 0,0 0,-1 0,1 0,0 0,-1 0,1 0,0 0,-1 0,1 1,-1-1,1 0,-1 0,0 0,1 1,-1-1,0 0,0 1,1-1,-1 1,0-1,0 1,0-1,0 1,1-1,-1 1,0 0,0 0,0-1,0 1,0 0,0 0,0 0,0 0,0 0,0 0,0 0,0 0,0 1,0-1,0 0,0 1,1-1,-1 0,0 1,0-1,0 1,0-1,1 1,-1 0,0-1,1 1,-1 0,0-1,1 1,-15 9,1-1,0 2,1 0,0 0,0 2,2-1,-1 1,2 1,0 0,0 1,-3 7,12-19,-1-1,1 1,-1 0,1-1,0 1,0 0,0 0,0 0,1 0,-1 0,1 0,0 0,0 0,0 0,0 0,0 0,1 0,-1 0,1 0,0 0,0-1,0 1,0 0,0 0,1-1,-1 1,1-1,0 1,0-1,0 1,0-1,0 0,2 1,92 56,-68-45,-25-13,1 0,-1 1,0-1,0 1,0-1,0 1,0 0,0 0,-1 0,1 1,-1-1,1 1,-1-1,0 1,0 0,0 0,0 0,-1 0,1 0,-1 0,0 0,1 0,-2 1,1-1,0 0,-1 1,1-1,-1 1,0-1,0 1,0-1,-1 1,1-1,-1 0,0 1,0-1,0 0,-1 3,-10 14,0-1</inkml:trace>
  <inkml:trace contextRef="#ctx0" brushRef="#br0" timeOffset="1637.855">2527 164,'0'1,"-27"13,1 1,1 1,1 1,0 2,1 0,1 1,1 2,1 0,1 1,1 0,-5 11,22-33,0 0,0 1,0-1,0 1,0-1,0 1,1-1,-1 1,1 0,-1-1,1 1,-1 0,1-1,0 1,0 0,0-1,0 1,0 0,0 0,0-1,0 1,1 0,-1-1,1 1,-1 0,1-1,0 1,-1-1,1 1,0-1,0 1,0-1,0 0,1 0,-1 1,0-1,0 0,1 0,-1 0,1 0,-1 0,1 0,-1-1,1 1,0-1,-1 1,1-1,0 1,-1-1,1 0,0 0,-1 0,1 0,0 0,1 0,10-4,-1 0,0-1,0-1,-1 0,0-1,0 0,0 0,-1-1,0 0,4-5,10-7,223-148,-246 166,0 1,0 0,1 0,-1 0,0 0,0 1,1-1,-1 0,1 0,-1 1,1-1,-1 1,1 0,-1-1,1 1,-1 0,1 0,0 0,-1 0,1 0,-1 0,1 0,0 1,-1-1,1 0,-1 1,1-1,-1 1,0 0,1-1,-1 1,1 0,-1 0,0 0,0 0,0 0,1 0,-1 1,0-1,-1 0,1 0,0 1,0-1,0 1,-1-1,1 1,-1-1,1 1,-1-1,1 1,-1-1,0 1,0-1,0 1,0 0,0-1,0 1,0-1,-1 2,-4 23,0-1,-2 0,-1 0,0-1,-11 19,-27 86,25-27,-54 184,65-256,8-22,0 0,0-1,0 1,-1 0,-1-1,1 0,-1 1,0-1,-1-1,1 1,-1-1,-1 0,1 0,-1 0,0-1,-1 0,-3 3,9-8,-1 1,0 0,0-1,0 1,0-1,0 0,0 0,0 0,0 0,0 0,0 0,0 0,1 0,-1-1,0 1,0-1,0 0,0 1,0-1,1 0,-1 0,0 0,1 0,-1-1,1 1,-1 0,1-1,-1 1,1-1,0 1,0-1,0 1,0-1,0 0,0 0,0 0,-20-70,20-13,1 60</inkml:trace>
  <inkml:trace contextRef="#ctx0" brushRef="#br0" timeOffset="2166.504">2978 164,'-6'21,"1"-7,1-1,0 1,1 0,1 0,0 1,1-1,0 0,1 1,1 7,-1-20,0-1,1 0,-1 1,0-1,0 0,0 0,1 1,-1-1,0 0,1 0,0 0,-1 1,1-1,0 0,-1 0,1 0,0 0,0 0,0 0,0 0,0-1,0 1,0 0,0 0,0-1,0 1,0-1,0 1,1-1,-1 1,0-1,0 0,1 1,-1-1,0 0,1 0,-1 0,0 0,0 0,1 0,-1-1,0 1,1 0,-1-1,0 1,1-1,54-33,-48 28,65-56,-58 48,1 0,0 0,0 2,1 0,1 1,0 0,0 2,7-3,-23 12,1-1,-1 0,0 1,1-1,-1 1,0 0,1-1,-1 1,0 0,1 0,-1 1,0-1,1 1,-1-1,0 1,1-1,-1 1,0 0,0 0,0 0,0 1,0-1,0 0,0 1,0-1,-1 1,1 0,0-1,-1 1,0 0,1 0,-1 0,0 0,0 0,0 1,0-1,0 0,0 2,11 92,-40 111,-2 27,25-187,-3-1,-1 0,-3-1,-1 0,-3 0,-14 27,-20-11,48-60,0 0,1 0,-1 0,0-1,0 1,1 0,-1-1,0 0,0 1,0-1,0 0,0 0,0 0,0 0,1 0,-1 0,0-1,0 1,0 0,0-1,0 0,1 1,-1-1,0 0,1 0,-1 0,0 0,1 0,0-1,-1 1,1 0,-1-1,1 1,0-1,0 1,0-1,0 1,0-1,0 0,0 0,-4-12,1 1,0-1,0 0,2 0,-1 0,2 0,0-1,1 1,0 0,1 0,1-1,0 1,2-7,2 0,-1 0,2 1,1 0,1 0,0 1,1 0,1 0,1 2,1-1,0 1,1 1,1 1,6-6,-2 3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07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452 745,'-9'19,"-9"12,-5 9,-9 3,-4 4,-4-1,-2-4,-2 0,1-1,3-4,4-3,3-7,2-3,7-7</inkml:trace>
  <inkml:trace contextRef="#ctx0" brushRef="#br0" timeOffset="870.883">903 575,'-12'118,"2"38,11-152,-1-1,1 0,-1 1,1-1,0 0,1 0,-1 0,0 1,1-1,0-1,-1 1,1 0,1 0,-1-1,0 1,0-1,1 1,0-1,-1 0,1 0,0 0,0-1,0 1,0-1,0 1,0-1,1 0,-1 0,0-1,1 1,-1-1,0 1,1-1,-1 0,1-1,-1 1,0 0,1-1,-1 0,0 0,1 0,1-1,20-7,-2-1,1-1,-2 0,1-2,-2-1,0-1,0-1,-2 0,17-18,11-7,97-99,-144 140,1-1,-1 0,0 1,1-1,-1 0,1 1,0-1,-1 0,1 1,-1-1,1 1,0-1,-1 1,1 0,0-1,0 1,-1 0,1-1,0 1,0 0,-1 0,1 0,0 0,0 0,0-1,0 2,-1-1,1 0,0 0,0 0,0 0,-1 0,1 1,0-1,0 0,-1 1,1-1,0 0,-1 1,1-1,0 1,-1-1,1 1,0 0,-1-1,1 1,-1-1,1 1,-1 0,0 0,1-1,-1 1,0 0,1 0,-1-1,0 1,0 0,0 0,0 0,0-1,0 1,0 0,0 0,0 0,0-1,0 1,0 0,0 0,-1 0,1-1,8 31,-7-24,0 0,0 0,0 0,1 0,0 0,1-1,-1 1,1-1,1 1,-1-1,1 0,0 0,0-1,1 1,-1-1,1 0,1 0,-1-1,1 0,-1 0,1 0,0 0,4 1,2-3,0-1,0 0,1 0,-1-2,0 1,1-1,-1-1,0 0,0-1,0 0,0-1,-1-1,1 1,-1-2,0 1,-1-2,1 1,-1-2,-1 1,1-1,6-8,36-68,-21 25,-20 45</inkml:trace>
  <inkml:trace contextRef="#ctx0" brushRef="#br0" timeOffset="1300.577">2230 11,'2'-1,"-1"0,1 0,0 0,-1 0,1 0,0 0,-1 1,1-1,0 0,0 1,0 0,0-1,-1 1,1 0,0 0,0 0,0 0,0 0,0 1,0-1,-1 0,1 1,0-1,0 1,0 0,-1 0,1 0,0 0,-1 0,1 0,-1 0,1 0,-1 0,0 1,1-1,-1 1,0-1,0 1,0-1,0 1,0 0,-1-1,1 1,0 0,-1 0,1 0,-1 0,0-1,1 1,-1 0,0 0,0 0,0 0,-1 0,2 25,-2 0,-1-1,-2 1,0 0,-7 19,3-10,2-6,-6 20,3 1,1 0,3 0,2 0,2 1,3 11,-2-61,0-1,0 0,0 1,0-1,0 1,0-1,1 1,-1-1,0 0,1 1,-1-1,1 0,0 1,-1-1,1 0,0 0,0 0,0 1,0-1,0 0,0 0,0 0,0-1,0 1,1 0,-1 0,0-1,0 1,1 0,-1-1,1 1,-1-1,0 0,1 0,-1 1,1-1,-1 0,1 0,-1 0,0 0,1-1,-1 1,1 0,-1-1,0 1,1 0,-1-1,63-35,88-130,-152 165,0 1,0-1,0 1,0-1,1 1,-1-1,0 1,0 0,1-1,-1 1,0-1,0 1,1 0,-1-1,0 1,1 0,-1-1,1 1,-1 0,0 0,1-1,-1 1,1 0,-1 0,1 0,-1 0,1-1,-1 1,1 0,-1 0,1 0,-1 0,1 0,-1 0,1 0,-1 0,0 1,1-1,-1 0,1 0,-1 0,1 0,-1 1,1-1,-1 0,0 0,1 1,-1-1,0 0,1 1,-1-1,0 0,1 1,-1-1,0 1,1-1,-1 1,0-1,0 0,0 1,0-1,1 1,-1-1,0 1,0-1,2 38,-2-32,-3 198,3-204,1-1,0 0,-1 0,1 0,0 1,-1-1,1 0,0 0,0 1,0-1,0 1,-1-1,1 1,0-1,0 1,0 0,0-1,0 1,0 0,0 0,0 0,0 0,1 0,-1 0,0 0,0 0,0 0,0 0,0 1,0-1,0 0,0 1,0-1,0 0,-1 1,1 0,0-1,0 1,0-1,0 1,-1 0,1 0,0-1,-1 1,1 0,0 0,-1 0,1 0,-1 0,0 0,1 0,-1 0,0 0,1 0,-1 0,0 0,0 0,0 0,0 0,0 0,0 0,0 0,0 0,0 0,-1 0,1 0,0 0,-1 0,1 0,7-16</inkml:trace>
  <inkml:trace contextRef="#ctx0" brushRef="#br0" timeOffset="2273.096">2767 689,'32'-6,"-1"-2,0 0,0-2,-1-2,0 0,-1-2,23-15,16-32,-67 60,1-1,-1 0,1 0,-1 0,0 0,1 0,-1 0,0 0,-1 0,1 0,0-1,-1 1,1 0,-1-1,1 1,-1 0,0-1,0 1,0 0,-1-1,1 1,0 0,-1-1,1 1,-1 0,0 0,0 0,0-1,0 1,0 0,-1 0,1 0,0 1,-1-1,0 0,-1-1,-2 1,-1 1,1 0,-1-1,0 2,1-1,-1 1,0 0,0 0,0 0,1 1,-1 0,0 0,1 1,-1-1,1 1,-1 0,1 1,0-1,0 1,0 0,0 0,1 1,-1 0,1-1,0 2,0-1,-3 4,-8 8,1 1,1 0,1 1,0 0,2 0,0 1,1 1,-7 20,15-36,0 0,0 0,0 0,1 0,-1 0,1 1,0-1,0 0,1 0,-1 0,1 0,0 0,0 0,0 0,1 0,0 0,-1 0,1-1,0 1,1-1,-1 1,1-1,-1 0,1 0,0 0,0 0,0-1,1 1,-1-1,0 0,1 0,0 0,0 0,-1 0,1-1,0 0,0 0,0 0,0 0,0-1,1 1,-1-1,0 0,0 0,26-1,-1-1,0-1,0-1,-1-1,1-2,-1-1,-1-1,1-2,-1 0,-1-2,-1-1,0-1,0-1,-2-1,0-1,-1-2,4-4,-13 15,-1-1,0 0,-1-1,-1 0,1 0,-2-1,1-1,-2 1,0-1,0-1,-1 0,-1 0,0 0,-1-1,0-3,-5 15,0 0,1 0,-2 0,1 0,0 1,-1-1,1 0,-1 0,0 0,0 0,0 0,0 1,0-1,-1 0,1 1,-1-1,0 1,0 0,0-1,0 1,0 0,0 0,-1 1,1-1,-1 0,1 1,-1-1,1 1,-1 0,0 0,0 0,0 0,1 0,-1 1,0-1,0 1,0 0,0 0,0 0,0 0,0 0,0 1,0 0,0-1,0 1,0 0,1 0,-1 0,0 1,1-1,-2 1,-8 4,0-1,1 2,-1-1,1 2,0 0,1 0,0 0,0 1,1 1,0 0,-5 7,13-14,-1 0,1-1,0 1,0 0,0 0,0 0,0 0,0 0,1 0,0 0,-1 0,1 0,0 0,1 0,-1 0,0 0,1 0,0 0,-1 0,1 0,1-1,-1 1,0 0,0 0,1-1,0 1,-1-1,1 1,0-1,0 0,1 0,-1 0,0 0,1 0,-1 0,1-1,-1 1,1-1,0 0,0 0,0 0,0 0,0 0,-1 0,1-1,0 1,1-1,-1 0,0 0,255 4,-255-4,0 1,0-1,0 1,0 0,-1 0,1 1,0-1,-1 0,1 1,-1 0,1-1,-1 1,0 0,0 0,0 1,0-1,0 0,0 1,-1-1,1 1,-1-1,1 1,-1 0,0-1,0 1,-1 0,1 0,0 0,-1 0,0 0,1 0,-1 0,-1 0,1 0,0 0,-1-1,1 1,-1 0,0 0,0 0,0 0,1-3,-2 2,1 1,-1-1,1 0,0 1,0-1,0 1,0-1,0 1,0-1,1 1,-1 0,1-1,0 1,0 0,0 0,0-1,0 1,1 0,-1-1,1 1,-1 0,1-1,0 1,0-1,1 1,-1-1,0 0,1 1,-1-1,1 0,0 0,0 0,-1 0,1 0,1-1,-1 1,0-1,0 1,1-1,-1 0,1 0,-1 0,1 0,1 1,166-2,-156 1,-1-2,0 0,1 0,-1-1,0-1,0 0,0-1,-1-1,1 0,-1 0,0-1,-1-1,1 0,-1 0,-1-1,1 0,-1-1,-1-1,0 1,0-1,-1-1,0 0,5-8,-10 15,0 0,0 0,0 0,-1-1,1 1,-1 0,0-1,0 0,-1 1,1-1,-1 0,0 0,-1 0,1 0,-1 0,0 0,0 0,0 0,-1 0,0 0,0 0,0 0,0 1,-1-1,0 0,0 1,0-1,0 1,-1 0,0-1,0 1,0 1,0-1,-1 0,1 1,-1-1,-3-1,4 4,0 0,0 0,-1 0,1 1,0-1,0 1,0 0,0 0,-1 0,1 0,0 0,0 1,0-1,0 1,-1 0,1 0,0 0,0 1,1-1,-1 1,0-1,0 1,1 0,-1 0,1 0,-2 2,-56 66,54-64,1 1,-1-1,1 1,0 1,1-1,0 1,0-1,1 1,-1 0,2 1,-1-1,1 0,1 1,-1-1,1 1,1 0,0-1,0 1,1-1,0 1,0 0,1-1,0 1,0-1,1 0,0 0,1 0,-1 0,2-1,-1 1,1-1,0 0,1 0,4 4,5-1,1-1,-1-1,1-1,1 0,-1-1,1-1,0 0,1-1,-1-1,1-1,17 1,2-2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16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7,'43'-5,"48"4,13 1,-6 1,-15 1,-16-1,-16 5,-11 1,-8 0,-4 3,-8-1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10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508 171,'-33'174,"7"153,0-148,14-151,6-33</inkml:trace>
  <inkml:trace contextRef="#ctx0" brushRef="#br0" timeOffset="270.602">57 142,'298'-21,"194"14,-417 22,-73-14,-1 0,1 0,-1-1,0 1,0 0,1 0,-1 0,0 1,0-1,0 0,0 0,0 0,0 1,-1-1,1 1,0-1,-1 0,1 1,-1-1,1 1,-1-1,0 1,0 0,0-1,1 1,-1-1,-1 1,1-1,0 1,0-1,-1 1,1-1,0 1,-1-1,0 1,1-1,-1 1,0-1,0 0,0 1,0-1,0 0,0 0,0 0,-1 1,-13 16</inkml:trace>
  <inkml:trace contextRef="#ctx0" brushRef="#br0" timeOffset="513.933">0 905,'39'5,"40"-4,13-1,0-1,-12-5,-8-2,-13 1,-6 1,-8 2,-6 2,-1 0,-1 2,-3 0,-2 0,-7 0</inkml:trace>
  <inkml:trace contextRef="#ctx0" brushRef="#br0" timeOffset="1152.465">1185 763,'1'56,"1"-29,-1 0,-2-1,0 1,-2 0,-1-1,-1 1,-1-1,-1 0,-4 5,11-30,1 0,-1 0,0 0,0 0,0 0,0 0,0 0,-1 0,1 0,0 0,0 0,-1 0,1 0,0 0,-1 0,1 0,-1 0,0 0,1 0,-1-1,1 1,-1 0,0 0,0-1,1 1,-1 0,0-1,0 1,0-1,0 1,0-1,0 0,0 1,0-1,0 0,0 0,0 1,0-1,0 0,0 0,0 0,0 0,0 0,0-1,0 1,0 0,0 0,0-1,0 1,0-1,0 1,1 0,-1-1,0 0,0 1,0-1,0 0,1 1,-1-1,0 0,1 0,-1 1,1-1,-1 0,0 0,1-1,0-11,1-1,0 0,1 1,1-1,0 1,1 0,0 0,1 0,1 0,0 1,0 0,1 0,1 1,0 0,0 0,7-5,20-28,3 2,1 1,2 3,1 1,37-24,-64 50,-1 1,2 1,-1 0,1 1,1 0,-1 2,1 0,0 1,1 0,-1 1,1 2,12-2,-28 4,0 0,0 0,0 0,1 0,-1 0,0 0,0 1,0-1,0 1,0 0,0-1,0 1,0 0,0 0,0 0,0 0,0 0,-1 1,1-1,-1 1,1-1,-1 1,1-1,-1 1,0 0,1 0,-1 0,0-1,0 1,-1 0,1 0,0 1,-1-1,1 0,-1 0,0 0,1 0,-1 1,-25 78,18-71,-2 0,1 0,-1 0,0-1,-1-1,0 1,0-1,-1-1,0 0,0-1,-1 0,0-1,0 0,0 0,-1-2,1 1,-1-2,0 0,0 0,0-1,0-1,-4 0,-39-16,32 3</inkml:trace>
  <inkml:trace contextRef="#ctx0" brushRef="#br0" timeOffset="4052.414">1947 228,'38'-5,"28"-2,7 1,-5-4,-8 1,-10 0,-8 3,-7 3,-10 0</inkml:trace>
  <inkml:trace contextRef="#ctx0" brushRef="#br0" timeOffset="4305.619">2004 425,'43'0,"33"-5,14-1,-4-1,-11 2,-15 2,-7 1,-8 1,-11 0</inkml:trace>
  <inkml:trace contextRef="#ctx0" brushRef="#br0" timeOffset="4602.373">3358 30,'-14'39,"-10"31,-1 9,4-5,6-9,5-7,4-8,4-8,1-6,7-4,1-4,1 0,-3-2,-5-4,-4-1,-6-5,0-4</inkml:trace>
  <inkml:trace contextRef="#ctx0" brushRef="#br0" timeOffset="4888.492">2935 30,'38'0,"52"-4,19-3,-3 1,-11 1,-16 1,-13 2,-12 1,-10 0,-9 1,-4 1,-4-1,-5 5,-8 2</inkml:trace>
  <inkml:trace contextRef="#ctx0" brushRef="#br0" timeOffset="5154.208">2794 651,'43'15,"34"-1,13-2,-4-4,-7-7,-12-4,-8-2,-9-5,-8 0,-7 1,-4-2,-3 0,-1 2,-1-2,1 1,-5 2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21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0 227,'254'16,"-228"-11,0-1,0-2,0-1,0 0,0-2,0-1,0-2,-1 0,8-3,-14 2</inkml:trace>
  <inkml:trace contextRef="#ctx0" brushRef="#br0" timeOffset="277.742">367 0,'0'20,"0"20,0 8,0 1,0-3,0-5,0-4,0-4,-5-2,-1-3,-1 0,2 0,2-1,-4-4,0-7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2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0 471,'8'-32,"2"0,1 1,2 0,1 1,1 1,1 0,2 1,0 1,2 0,1 2,21-20,16 7,-56 38,-1 0,1-1,-1 1,1 0,-1 0,1 0,-1 0,1 0,-1 0,0 0,1 0,-1 0,1 1,-1-1,1 1,-1-1,0 1,1-1,-1 1,0 0,1 0,-1 0,0 0,0 0,0 0,0 0,0 0,0 0,0 0,0 0,-1 1,1-1,0 0,-1 1,1-1,-1 1,1-1,-1 0,0 1,1-1,-1 1,0-1,0 2,1 254,-1-256,-1 0,1 0,0 0,-1-1,1 1,0 0,-1 0,1 0,0 0,0-1,0 1,0 0,0 0,0 0,0 0,0 0,0 0,0-1,0 1,1 0,-1 0,0 0,1 0,-1-1,0 1,1 0,-1 0,1-1,-1 1,1 0,0-1,-1 1,1 0,0-1,-1 1,1-1,0 1,-1-1,1 0,0 1,0-1,0 0,0 1,-1-1,1 0,0 0,0 0,0 0,0 0,0 0,0 0,-1 0,1 0,0 0,0 0,0-1,0 1,0 0,-1-1,1 1,0 0,0-1,-1 1,1-1,0 1,0-1,-1 0,1 1,-1-1,1 0,83-132,82-70,-164 199,1 1,-1-1,0 1,1 0,-1 0,1 0,0 0,0 1,0-1,1 1,-1 0,0 0,1 0,0 0,-1 0,1 1,1 0,-4 1,0 1,0 0,0-1,0 1,0 0,-1 0,1 0,0 0,0 0,-1 0,1 0,0 0,-1 0,1 1,-1-1,0 0,1 0,-1 0,0 1,0-1,1 0,-1 0,0 1,0-1,-1 0,1 0,0 1,0-1,0 0,-1 0,1 0,-1 1,1 2,-13 342,14-322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2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115 283,'-98'356,"81"-270,25-127,1 0,1 1,3 0,1 1,2 1,1 0,3 1,0 1,3 1,1 1,1 0,12-9,-35 41,-1 0,1 0,-1 1,1-1,0 0,0 1,0 0,0-1,0 1,0 0,0 0,0 0,1 0,-1 0,0 1,1-1,-1 1,0 0,1-1,-1 1,0 0,1 0,-1 1,0-1,1 0,-1 1,0-1,1 1,-1 0,0 0,0 0,0 0,1 0,-1 0,-1 1,1-1,0 1,0-1,0 1,-1 0,1-1,-1 1,1 0,-1 0,0 0,0 0,0 1,0-1,0 0,0 0,-1 1,1 0,1 3,0 1,-1 0,0-1,0 1,0 0,-1 0,0 0,0 0,-1 0,0-1,0 1,-1 0,0-1,0 1,-5 13</inkml:trace>
  <inkml:trace contextRef="#ctx0" brushRef="#br0" timeOffset="4356.469">792 0,'159'1,"-157"-1,0-1,1 1,-1 0,0 0,0 0,0 1,0-1,0 0,0 1,1-1,-1 1,0 0,0 0,-1 0,1 0,0 0,0 0,0 0,-1 1,1-1,0 0,-1 1,1 0,-1-1,0 1,0 0,0 0,1-1,-2 1,1 0,0 0,0 0,-1 0,1 1,-1-1,1 0,-1 0,0 0,0 0,0 0,0 0,0 1,-1-1,1 0,0 0,-1 0,0 0,1 0,-1 0,0 0,0 0,-1 0,-72 71,21-29,52-43,0 0,0 0,-1 0,1 0,0 0,1 0,-1 0,0 1,0-1,0 0,1 1,-1-1,1 0,-1 1,1-1,-1 0,1 1,0-1,0 1,-1-1,1 1,0-1,1 1,-1-1,0 1,0-1,1 1,-1-1,0 0,1 1,-1-1,1 0,0 1,0-1,-1 0,1 0,0 1,0-1,0 0,0 0,0 0,0 0,1 0,-1-1,0 1,0 0,1-1,-1 1,0 0,1-1,-1 1,1-1,-1 0,1 0,-1 1,0-1,1 0,-1 0,1 0,-1-1,2 1,129-12,-91 4,-15 3</inkml:trace>
  <inkml:trace contextRef="#ctx0" brushRef="#br0" timeOffset="8171.005">651 564,'-11'0,"-1"-1,1 2,0-1,-1 1,1 1,0 0,0 1,0 0,0 1,0 0,1 0,-1 2,1-1,1 1,-1 0,1 1,0 0,0 0,1 1,0 1,1-1,-5 7,8-8,1 0,-1 0,2 0,-1 0,1 1,0-1,1 1,0-1,0 1,0 0,1-1,0 1,1 0,0-1,0 1,0-1,1 1,0-1,1 0,0 1,0-1,0-1,1 1,0 0,0-1,1 0,-1 0,1 0,2 0,0-2,1-1,0 0,0 0,0-1,1 0,-1 0,1-1,-1 0,0-1,1 0,0 0,-1-1,0 0,1 0,-1-1,0 0,1 0,-1-1,0 0,-1-1,1 0,-1 0,0-1,1 1,-2-2,1 1,-1-1,0 0,0 0,2-3,-7 7,1 0,-1-1,1 1,-1-1,0 1,0-1,0 1,0-1,0 0,-1 1,1-1,-1 0,0 0,1 1,-2-1,1 0,0 0,0 1,-1-1,1 0,-1 1,0-1,0 0,0 1,0-1,0 1,-1-1,1 1,-1 0,0 0,0-1,-12-25,14 27,0 0,0-1,0 1,0 0,0 0,0 0,0-1,0 1,0 0,0 0,1 0,-1 0,1 0,-1-1,1 1,-1 0,1 0,-1 0,1 0,0 0,0 0,-1 1,1-1,0 0,0 0,0 0,0 1,0-1,0 0,0 1,0-1,0 1,0 0,0-1,1 1,-1 0,0-1,0 1,0 0,1 0,-1 0,0 0,0 0,0 0,1 1,-1-1,0 0,0 1,0-1,0 0,0 1,0-1,0 1,0 0,0-1,0 1,0 0,0 0,0 0,0 0,15 1,38 2,-28-2</inkml:trace>
  <inkml:trace contextRef="#ctx0" brushRef="#br0" timeOffset="14926.374">1075 650,'7'-2,"-19"22,11-18,-180 289,106-169,74-118</inkml:trace>
  <inkml:trace contextRef="#ctx0" brushRef="#br0" timeOffset="15469.884">1159 818,'-29'71,"-67"130,82-195,19-33,13-7,1 1,2 1,1 1,1 0,25-23,-37 41,-1-1,0 1,1 0,1 0,0 1,1 1,0 0,1 1,0 0,1 1,-1 0,2 2,-1-1,1 2,0 0,1 1,-1 1,5 0,-18 5,1 0,-1 0,0 0,0 0,1 1,-1 0,0-1,-1 1,1 0,0 1,-1-1,1 0,-1 1,1-1,-1 1,0 0,0 0,0 0,-1 0,1 0,-1 0,0 0,0 1,0-1,0 0,0 1,-1-1,1 1,-1-1,0 1,0-1,0 1,-1-1,1 0,-1 1,0-1,0 1,0-1,0 0,-1 0,1 0,-1 0,0 0,0 0,-1 2,-6 10,-1 1,0-2,-2 0,1 0,-2-1,1 0,-2-1,0 0,-1-1,12-8,1-1,-1 0,0 0,-1 0,1 0,0-1,0 1,-1-1,1 0,-1 0,1 0,-1 0,1 0,-1-1,0 0,1 0,-1 0,1 0,-1 0,0-1,1 0,-1 0,1 0,-1 0,1 0,0 0,-1-1,1 0,0 0,0 0,0 0,0 0,1-1,-1 1,0-1,1 1,0-1,0 0,0 0,0 0,0 0,0-1,0-2,-13-48,11 29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6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57 194,'-28'68,"22"-50,0 0,1 0,1 1,1-1,0 1,2 0,0 0,1 0,1 0,2 11,-2-26,0-1,1 1,-1-1,1 0,-1 0,1 0,0 0,0 0,1 0,-1-1,0 1,1 0,0-1,-1 0,1 0,0 0,0 0,0 0,1-1,-1 1,0-1,1 0,-1 0,0 0,1 0,-1-1,1 1,0-1,-1 0,1 0,-1 0,1-1,8 0,-1 0,0-1,-1-1,1 1,0-2,-1 0,1 0,-1 0,8-6,40-29,-1-2,-1-3,37-39,-93 81,1 1,0-1,0 1,0 0,0-1,0 1,0 0,0 0,0-1,0 1,0 0,1 0,-1 0,0 1,1-1,-1 0,1 0,-1 1,1-1,-1 1,1-1,-1 1,1-1,-1 1,1 0,0 0,-1 0,1 0,0 0,-1 0,1 1,-1-1,1 0,0 1,-1 0,1-1,-1 1,0 0,1-1,-1 1,1 0,-1 0,0 0,1 1,16 130,-17-127,-1-1,1 1,1-1,-1 0,1 1,-1-1,1 0,0 0,1 0,-1-1,1 1,0 0,0-1,0 0,0 1,0-1,1-1,-1 1,1 0,0-1,0 0,0 0,0 0,0 0,0-1,1 1,-1-1,1 0,-1 0,1-1,-1 0,1 1,-1-1,1-1,-1 1,1-1,-1 0,14-5,-1 0,0-2,-1 0,0-1,0-1,-1 0,0-1,-1 0,0-1,-1-1,0-1,-1 1,-1-2,0 0,-1 0,2-5,45-94,-49 89</inkml:trace>
  <inkml:trace contextRef="#ctx0" brushRef="#br0" timeOffset="300.984">1158 448,'38'-7,"0"-1,0-2,-1-2,-1-1,30-16,-53 23,2 1,0-1,-1-1,0 0,0-1,0-1,-1 0,0-1,-1-1,0 1,0-2,-1 0,-1 0,0-1,-1 0,0-1,-1 0,-1 0,0 0,-1-1,0 0,1-11,-5 23,-1 0,0 0,0-1,-1 1,1 0,-1-1,0 1,0 0,0-1,0 1,0 0,-1-1,0 1,1 0,-1-1,0 1,-1 0,1 0,0 0,-1 0,0 0,0 0,0 0,0 1,0-1,0 1,-1-1,1 1,-1 0,0 0,0 0,1 1,-1-1,0 0,-1 1,1 0,0 0,0 0,0 0,-1 0,1 1,0-1,-1 1,1 0,-2 0,-8 5,-1 0,1 1,1 0,-1 1,1 0,0 1,0 0,1 1,1 1,-1-1,1 2,1-1,-2 4,-2 0,0-1,2 1,0 1,0 0,2 1,-1 0,2 0,1 1,0 0,1 0,0 1,2 0,0 0,1 0,0 0,2 0,0 1,2-1,-1 0,2 2,1-11,-1-1,1 1,1 0,0-1,0 0,0 0,1 0,1 0,-1-1,1 0,0 0,1 0,-1-1,1 0,1 0,-1-1,1 0,0 0,0-1,0 0,1 0,0-1,-1 0,5 0,18 5,2-2,-1-1,0-1,1-2,0-2,7-1,-12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150 344,'38'-7,"0"-2,0-2,-1-1,0-2,-1-1,-1-2,6-5,-22 14,1-1,-2-1,1 0,-1-2,-1 0,0-1,0 0,-2-1,0-1,0-1,-1 0,-1-1,-1 0,-1-1,3-6,-14 25,-1-1,1 0,-1 0,1 0,-1 0,1 0,-1 0,1 0,0 0,-1 0,1 0,-1 0,1 0,-1 0,1 0,-1 0,1 0,-1 0,1 0,0-1,-1 1,1 0,-1 0,1-1,0 1,-1 0,1 0,-1-1,1 1,0-1,0 1,-1 0,1-1,0 1,0 0,-1-1,1 1,0-1,0 1,0-1,0 1,0-1,-1 1,1-1,0 1,0-1,0 1,0 0,0-1,1 1,-1-1,0 0,-10 17,1 1,1 0,1 0,0 0,1 1,1 0,-2 13,3-13,-21 100,5 0,-1 83,10-77,-6-1,-17 55,30-163,-1 16,-1 0,-1-1,-2 0,-2-1,0 0,-2 0,-1-1,-1-1,-2-1,0 0,-2-1,0 0,-4 0,14-16,0 0,-1-1,0 0,0-1,-1 0,0 0,0-1,-1-1,0 0,0 0,0-1,0-1,-1 0,1-1,-1 0,0-1,0 0,1-1,-10-1,18 0,1 0,-1-1,0 1,1-1,-1 0,1 0,0 0,-1 0,1-1,0 1,0-1,1 0,-1 0,0 0,1 0,0 0,0 0,0-1,0 1,0-1,1 1,-1-1,1 0,0 0,0 0,1 1,-1-1,1 0,0 0,0 0,0 0,0 0,1-1,1-11,0 0,1 1,0-1,1 1,1 0,1 0,5-11,19-21,1 2,3 1,1 2,2 1,2 2,1 2,2 1,2 3,1 1,1 2,2 2,19-6,-8 6,-36 21</inkml:trace>
  <inkml:trace contextRef="#ctx0" brushRef="#br0" timeOffset="618.481">1165 627,'-48'43,"2"3,1 2,3 2,2 2,-3 8,3 27,39-85,1 0,-1 0,1 0,-1 0,1 0,-1 0,1 0,0 1,0-1,0 0,1 0,-1 0,0 0,1 0,-1 0,1 0,0 0,0 0,0 0,0 0,0 0,0 0,0 0,0-1,1 1,-1 0,1-1,-1 0,1 1,0-1,-1 0,1 0,0 1,0-1,0-1,0 1,0 0,0 0,0-1,0 1,1-1,6-1,1 0,-1 0,0-1,1-1,-1 1,0-1,0-1,-1 0,1 0,-1-1,0 0,0 0,0-1,-1 0,0 0,5-6,1 2,37-34,-2-2,-3-2,-2-2,16-26,-24 32,-34 44,-1 1,0-1,0 0,0 1,1-1,-1 0,0 1,1-1,-1 0,0 1,0-1,1 0,-1 1,1-1,-1 0,0 0,1 0,-1 1,1-1,-1 0,0 0,1 0,-1 0,1 0,-1 0,1 0,-1 0,0 0,1 0,-1 0,1 0,-1 0,1 0,-1 0,0 0,1-1,-1 1,1 0,-1 0,0 0,1-1,-1 1,0 0,1 0,-1-1,0 1,1 0,-1-1,0 1,0-1,1 1,-1 0,0-1,0 1,0-1,0 1,1 0,-1-1,0 1,0-1,0 1,0-1,0 1,0 0,0-1,0 1,0-1,0 1,-6 33,3-29,1 0,0 0,0 1,0-1,0 1,1-1,-1 1,1 0,0-1,1 1,-1 0,1 0,0 0,0-1,1 1,-1 0,1 0,0-1,0 1,1 0,-1-1,1 1,0-1,0 0,1 1,-1-1,1 0,0-1,0 1,0 0,1-1,-1 0,1 1,0-1,-1-1,5 3,4-3,-1 0,1-1,0 0,0-1,-1 0,1-1,0 0,0-1,-1 0,1-1,-1 0,0-1,0 0,0-1,-1 0,8-6,8-5,0 0,-2-2,0-1,-1-1,19-23,-23 21,-1-1,-2-1,0-1,-1 0,-2-1,10-25,-7-32,-18 82,0 0,0 0,0 0,0 0,0 0,0 0,0 0,-1 1,1-1,0 1,0 0,-1 0,1 0,0 0,0 0,-1 0,1 0,0 1,0-1,-1 1,1-1,0 1,0 0,0 0,0 0,0 0,0 1,0-1,0 0,1 1,-1-1,0 1,1 0,0-1,-2 3,2-4,-12 10,1 0,-1 1,2 0,-1 1,2 0,-1 1,2 0,0 1,0 0,2 0,-1 1,-4 14,11-26,0-1,1 1,-1 0,0 0,1 0,0 0,0 0,0 0,0-1,0 1,0 0,1 0,-1 0,1 0,0 0,0-1,0 1,0 0,1-1,-1 1,1-1,-1 1,1-1,0 0,0 0,0 1,0-1,0-1,0 1,1 0,-1 0,1-1,93 30,-65-24,-20-4,-5-4,1 2,0-1,0 1,-1 0,1 0,-1 1,1 0,-1 0,0 1,1 0,-1 0,0 0,-1 0,1 1,-1 0,1 1,-1-1,-1 1,1 0,-1 0,1 0,-1 1,-1-1,1 1,-1 0,0 0,-1 0,1 1,-1-1,0 0,-1 1,1 1,-5 19,-3-2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1 870,'22'11,"1"-2,1 0,-1-2,1 0,0-2,1-1,-1 0,1-2,0-1,0-1,-1-1,1-1,0-1,-1-1,0-2,0 0,0-2,-1 0,0-1,0-2,-1 0,6-6,33-27,-1-2,-3-3,-2-3,-3-2,-2-2,-2-2,-3-3,27-47,-1 9,67-95,-118 172,-20 23,0-1,-1 0,1 1,0-1,0 0,0 1,0-1,0 0,-1 1,1-1,0 0,0 1,0-1,0 1,0-1,0 0,0 1,0-1,0 0,0 1,0-1,1 1,-1-1,0 0,0 1,0-1,0 0,1 1,-1-1,0 0,0 0,0 1,1-1,-1 0,0 1,1-1,-1 0,0 0,0 0,1 1,-1-1,0 0,1 0,-1 0,1 0,-1 0,0 0,1 0,-1 0,0 0,1 1,-1-2,1 1,-1 0,0 0,1 0,-1 0,0 0,1 0,-1 0,0 0,1 0,-1-1,0 1,1 0,-1 0,0-1,1 1,-1 0,0 0,-4 30,-1 1,-1-1,-2 0,-1-1,-3 7,4-13,-222 594,160-483,66-128,-1-1,1 1,-1-1,0 0,-1 0,1-1,-1 1,1-1,-2 0,1-1,0 0,0 0,-1 0,0-1,0 1,1-2,-1 1,0-1,-6 1,9-3,0 1,-1-1,1 0,0 0,0 0,0 0,0-1,0 0,0 0,0 0,1 0,-1 0,0-1,1 0,0 1,-3-4,-14-13</inkml:trace>
  <inkml:trace contextRef="#ctx0" brushRef="#br0" timeOffset="336.78">1496 616,'-11'26,"0"1,1 0,2 0,1 1,1 0,1 0,2 1,0 6,2-30,0-1,0 1,1-1,-1 1,1-1,0 1,0-1,1 1,-1-1,1 0,0 1,0-1,1 0,-1 1,1-1,0 0,0 0,0 0,1 0,0-1,-1 1,1-1,0 1,0-1,1 0,-1 0,1-1,0 1,-1-1,1 0,0 1,0-2,9 0,0-1,0-1,0 0,0-1,0 0,-1-1,1 0,-1-1,0 0,0-1,0-1,-1 0,1 0,-1-1,-1-1,0 0,0 0,0-1,-1 0,0-1,-1 1,0-2,-1 2,0-1,-1 0,0 0,-1-1,0 0,0 0,-1 0,-1 0,0-1,0 1,-1-1,-1 0,0 0,-1-7,0 12,0 0,0 0,-1 0,-1 0,1 0,-1 0,0 1,0-1,-1 1,0-1,0 1,-1 0,1 0,-1 0,-1 1,1-1,-1 1,0 0,0 0,0 1,-1 0,0 0,1 0,-2 0,-1 0,-56-15,34 15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7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0,'-23'181,"21"-147,-1 546,-22-354,25-224,-1 0,1 0,0 0,-1 0,1 0,0 0,0 0,0 0,0 1,1-1,-1 0,1 0,-1 0,1 0,-1 0,1 0,0 0,0 0,0-1,0 1,1 0,-1 0,0-1,1 1,-1-1,1 1,-1-1,1 0,0 0,0 1,-1-1,1 0,0-1,0 1,0 0,0 0,0-1,0 0,2 1,8-6,0 0,0-1,0-1,-1 0,0 0,0-1,0-1,-1 0,-1 0,1-2,20-16,196-167,-124 128,-101 66,0-1,0 1,1 0,-1 0,0-1,1 1,-1 0,0 0,1 0,-1 0,0 1,1-1,-1 0,0 1,1-1,-1 0,0 1,0 0,1-1,-1 1,0 0,0-1,0 1,0 0,0 0,0 0,0 0,0 0,0 0,-1 0,1 0,0 0,-1 1,1-1,0 0,-1 0,0 1,1-1,-1 0,0 1,0 0,5 63,-5-59,-3 170,3-174,0 0,0-1,0 1,0 0,0-1,1 1,-1-1,0 1,1-1,-1 1,1-1,0 1,-1-1,1 1,0-1,0 0,0 1,0-1,0 0,0 0,0 0,1 0,-1 0,0 0,1 0,-1 0,0 0,1-1,-1 1,1 0,-1-1,1 0,0 1,0-1,15 1</inkml:trace>
  <inkml:trace contextRef="#ctx0" brushRef="#br0" timeOffset="435.385">1213 592,'-39'25,"1"1,1 2,2 2,1 1,1 2,-16 22,5 18,42-71,1-1,1 1,-1 0,0 0,0 0,1 0,-1-1,1 1,0 0,-1 0,1 0,0 0,0 0,0 0,0 0,1 0,-1 0,0 0,1 0,-1 0,1 0,0-1,0 1,0 0,0 0,0-1,0 1,0-1,0 1,1-1,-1 1,1-1,-1 0,1 0,-1 1,1-1,0 0,-1-1,3 2,3 0,0 0,1-1,-1 0,0 0,1 0,-1-1,1 0,-1-1,0 1,1-2,-1 1,0-1,1 0,-1 0,0-1,-1 0,1 0,6-5,106-84,-95 67,-2-1,0-1,-1-2,15-27,-36 55,0 1,0-1,0 0,0 1,1-1,-1 1,0-1,0 1,1-1,-1 1,0-1,1 1,-1 0,1-1,-1 1,0-1,1 1,-1 0,1-1,-1 1,1 0,-1 0,1-1,0 1,-1 0,1 0,-1 0,1 0,-1 0,1 0,-1 0,1 0,0 0,-1 0,1 0,-1 0,1 0,-1 0,1 0,0 1,-1-1,1 0,-1 0,1 1,-1-1,1 0,-1 1,0-1,1 0,-1 1,1-1,-1 1,0-1,1 1,-1-1,0 1,1-1,-1 1,0-1,0 1,0-1,1 1,-1-1,0 1,0 0,12 39,-6 25,-7-54,1 0,0 1,1-1,0 0,1 0,0 0,1 0,0 0,1 0,0 0,1-1,0 0,0 0,1 0,0-1,1 0,0 0,1-1,0 1,26 2,-20-13</inkml:trace>
  <inkml:trace contextRef="#ctx0" brushRef="#br0" timeOffset="773.319">1693 508,'-5'34,"0"-7,0 0,2 1,1-1,1 0,1 1,1-1,2 1,1-1,1 0,1 0,2-1,4 11,-11-34,0 0,1 1,0-1,0 0,0 0,0 0,0 0,0-1,1 1,-1 0,1-1,0 0,0 1,0-1,0-1,0 1,0 0,1-1,-1 1,1-1,-1 0,1 0,-1 0,1-1,-1 1,1-1,-1 0,1 0,0 0,-1-1,1 1,0-1,-1 0,1 0,-1 0,0 0,1-1,-1 1,2-2,10-9,-1 0,-1-1,0-1,-1 0,0 0,-1-2,-1 1,0-1,-1-1,-1 1,3-9,-11 24,13-28,-1 0,-1-1,-2 0,-1 0,0-11,-7 79,-1-15</inkml:trace>
  <inkml:trace contextRef="#ctx0" brushRef="#br0" timeOffset="1038.176">2200 903,'41'-18,"-1"-2,-2-1,0-2,14-12,-35 23,-5 6,0-1,-1 0,0-1,0 0,0 0,-2-2,1 1,-1-1,0 0,-1-1,0 0,-1 0,0-1,-1 0,0 0,-1 0,0-1,-1 0,-1 0,0 0,1-11,-4 21,-1-1,0 1,0-1,0 1,0-1,-1 1,1 0,-1 0,0 0,0 0,0 0,0 0,0 0,-1 1,0-1,1 1,-1 0,0 0,0 0,0 0,0 0,0 0,-1 1,1 0,0-1,-1 1,1 1,-1-1,1 0,-1 1,1 0,-1 0,1 0,-1 0,0 0,1 1,-1-1,1 1,-1 0,1 0,0 1,-1-1,1 1,0-1,0 1,0 0,0 0,0 1,1-1,-1 0,-13 9,1 0,0 1,0 0,1 1,1 1,0 0,1 1,1 1,0-1,1 2,1-1,0 1,2 1,0-1,0 1,2 1,0-1,1 1,-1 15,5-25,1 0,0 0,0 0,0 1,1-1,1 0,-1-1,1 1,1 0,0-1,0 0,1 0,0 0,0 0,0-1,1 0,1 0,-1 0,1-1,0 0,0 0,1-1,1 1,9 5,0-1,0-1,1-1,0 0,0-2,1 0,-1-1,1-1,1-1,2 0,13 0,0-2,-1-2,1 0,-1-3,1-1,-1-2,0-1,-1-1,27-12,-26 7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2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1 233,'16'2,"0"-1,0-1,0 0,0-1,0-1,0 0,0-1,0-1,13-5,-12 5,0 0,0-1,-1-1,0-1,0 0,0-1,-1-1,0 0,-1-1,0-1,-1 0,0-1,0 0,9-13,-20 22,-1 1,1-1,0 1,-1-1,1 0,-1 1,0-1,0 0,0 0,0 0,-1 0,1 0,-1 0,0 0,0 0,0 0,0 0,0 0,-1 0,1 0,-1 0,0 0,0 0,-1-2,-20 35,15-9,1-1,1 1,1 0,1 0,0 1,2 20,-5 28,-53 387,16-188,32-158,3-105,8-32,4 5</inkml:trace>
  <inkml:trace contextRef="#ctx0" brushRef="#br0" timeOffset="402.59">707 176,'-56'58,"2"1,3 3,3 2,-8 19,14 10,41-91,1 0,-1 0,1 0,-1 0,1 0,0 1,0-1,0 0,0 0,0 0,0 1,1-1,-1 0,1 0,0 0,-1 0,1 0,0 0,0 0,0 0,0 0,1-1,-1 1,0 0,1-1,-1 1,1-1,0 1,-1-1,1 0,0 1,0-1,0 0,0 0,0-1,0 1,0 0,0-1,0 1,0-1,0 0,1 1,-1-1,48 1,-45-2,-1 0,0 1,1-1,0 1,-1 0,1 0,-1 0,1 1,-1 0,0 0,1 0,-1 0,0 0,1 1,-1 0,0 0,0 0,0 1,-1-1,1 1,0 0,-1 0,0 0,0 0,0 1,0-1,0 1,1 3,9 89,-9-29,2-48</inkml:trace>
  <inkml:trace contextRef="#ctx0" brushRef="#br0" timeOffset="719.272">932 656,'-5'34,"-1"15,0 5,1-7</inkml:trace>
  <inkml:trace contextRef="#ctx0" brushRef="#br0" timeOffset="966.11">1017 233,'0'0</inkml:trace>
  <inkml:trace contextRef="#ctx0" brushRef="#br0" timeOffset="1271.973">1130 910,'23'-47,"2"1,2 2,2 0,7-5,-36 48,0 0,1 1,-1-1,0 0,0 1,0-1,0 0,1 1,-1-1,0 0,1 1,-1-1,0 1,1-1,-1 1,1-1,-1 1,1-1,-1 1,1-1,0 1,-1-1,1 1,-1 0,1-1,0 1,-1 0,1 0,0 0,-1-1,1 1,0 0,-1 0,1 0,0 0,0 0,-1 0,1 0,0 0,-1 1,1-1,0 0,-1 0,1 0,0 1,-1-1,1 0,-1 1,1-1,0 1,-1-1,1 1,-1-1,1 1,-1-1,0 1,1-1,-1 1,6 43,-6-34,-1-6,1 0,0 0,0-1,0 1,0 0,1 0,-1-1,1 1,0 0,0-1,0 1,0-1,1 1,0-1,-1 0,1 0,1 0,-1 0,0 0,1 0,-1 0,1-1,0 1,0-1,0 0,0 0,0 0,0 0,1 0,-1-1,1 1,-1-1,1 0,-1 0,1-1,0 1,0-1,-1 1,1-1,0 0,-1-1,1 1,3-1,2-2,0 0,0 0,-1-1,1 0,-1 0,0-1,0 0,-1-1,1 0,-1 0,0 0,-1-1,0 0,0 0,1-1,6-14</inkml:trace>
  <inkml:trace contextRef="#ctx0" brushRef="#br0" timeOffset="1884.484">1694 797,'6'-6,"7"-4,-1-1,0 0,-1-1,-1-1,0 0,0 0,-1-1,-1 0,0 0,-1-1,-1 0,0-1,2-9,-8 23,0-1,-1 1,1 0,0 0,-1 0,1 0,-1 0,0 0,0 0,0 0,0 0,0 0,0 0,0 0,0 0,-1 1,1-1,-1 1,1-1,-1 1,0-1,0 1,1 0,-1 0,0 0,0 0,0 0,0 1,0-1,0 0,-1 1,1-1,0 1,0 0,0 0,0 0,-1 0,1 0,0 1,0-1,0 0,0 1,0 0,0-1,0 1,0 0,0 0,0 0,0 0,0 1,1-1,-1 0,0 1,1-1,-1 1,1 0,0-1,-1 1,1 0,-4 2,0-1,0 1,1-1,-1 1,1 1,0-1,1 0,-1 1,1 0,-1 0,1 0,1 0,-1 0,1 1,0-1,0 1,1 0,-1 0,1-1,0 1,1 0,0 0,0 0,0 0,0 0,1-1,0 1,0 0,1 0,0-1,0 1,0-1,0 1,1-1,0 0,0 0,1 0,-1 0,1-1,2 3,7 1,0-1,0-1,1 0,-1 0,2-1,-1-1,0-1,1 0,-1-1,1 0,0-1,0 0,-1-2,1 0,0 0,0-2,-1 1,1-2,9-3,-4-3,-1-1,-1-1,0 0,0-2,-1 0,-1 0,-1-2,0 0,-1 0,0-2,-1 0,4-10,-6 14,14-20,0-2,-3-1,-1 0,-2-2,-1 0,-2-1,-2 0,-2-2,-1 1,1-23,-14-6,2 69,-1-1,1 1,0-1,-1 1,1-1,-1 1,0-1,1 1,-1 0,0-1,0 1,0 0,0-1,0 1,0 0,0 0,0 0,0 0,-1 0,1 0,0 1,-1-1,1 0,0 0,-1 1,1-1,-1 1,1 0,-1-1,1 1,-1 0,0 0,1 0,-1 0,1 0,-1 0,1 0,-1 1,1-1,-1 0,0 1,-6 4,1 0,0 1,0-1,0 1,1 1,0-1,0 1,0 0,1 1,0-1,1 1,0 0,0 0,0 0,1 1,0-1,-1 8,-8 24,1 1,2 0,2 1,2 0,0 15,6-28,1 0,1 0,1 0,2 0,1-1,1 0,1 0,8 14,22 19,-38-61</inkml:trace>
  <inkml:trace contextRef="#ctx0" brushRef="#br0" timeOffset="2139.227">2089 430,'39'10,"21"3,7-1,-5 2,-7 0,-8-3,-13-4</inkml:trace>
  <inkml:trace contextRef="#ctx0" brushRef="#br0" timeOffset="2385.898">2682 656,'10'20,"3"0,-1-7,2-5,0-10,-4-9,-3-7,-3-1</inkml:trace>
  <inkml:trace contextRef="#ctx0" brushRef="#br0" timeOffset="2633.978">3133 402,'-33'29,"-12"19,3 6,7-1,16-10,10-7,12-10,10-9,2-3,5-4,2-4,4-2,1-2,1-2,1-1,0 1,-6-1</inkml:trace>
  <inkml:trace contextRef="#ctx0" brushRef="#br0" timeOffset="3485.985">2823 262,'0'0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3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86 119,'15'-19,"-15"20,0-1,0 0,0 0,0 1,0-1,0 0,0 0,0 0,0 1,0-1,0 0,0 0,0 0,1 1,-1-1,0 0,0 0,0 0,0 0,0 1,1-1,-1 0,0 0,0 0,0 0,1 0,-1 0,0 1,0-1,1 0,-1 0,0 0,0 0,0 0,1 0,-1 0,0 0,0 0,1 0,-1 0,0 0,0 0,0 0,1-1,-1 1,0 0,0 0,0 0,-43 196,25-128,3 2,3 0,2 0,4 0,3 42,4-97,0-1,2 1,-1-1,2 0,0 0,1-1,0 1,1-1,0 0,8 12,-10-20,-1 0,1 0,0 0,0 0,1-1,-1 1,1-1,0-1,0 1,0 0,1-1,-1 0,1-1,0 1,0-1,0 0,0 0,0-1,0 0,0 0,0-1,1 1,-1-1,0 0,0-1,2 0,11-5,0-2,0 0,-1-1,-1 0,1-2,-1 0,-1-1,0-1,-1 0,-1-1,0 0,0-2,-2 1,0-2,8-13,17-21,-1-2,-3-1,-2-2,-3-1,-2-1,-3-1,-3-1,-2-1,0-13,11-96,-29 169,1 0,-1 0,0 1,1-1,-1 0,0 0,0 0,0 0,1 0,-1 0,-1 0,1 0,0 0,0 0,0 0,0 0,-1 0,1 0,0 0,-1 0,1 0,-1 0,1 0,-1 0,1 1,-1-1,0 0,1 0,-1 1,0-1,0 0,1 1,-1-1,0 1,0-1,0 1,0-1,0 1,0 0,0-1,0 1,0 0,0 0,0 0,0 0,0 0,0 0,0 0,0 0,0 0,0 0,0 1,1-1,-1 0,0 1,0-1,0 0,0 1,0-1,0 1,0 0,1-1,-1 1,0 0,1-1,-2 1,-12 19,0 0,1 0,1 1,1 1,0 0,-5 21,-6 20,4 1,2 1,3 0,2 1,4 0,3 1,2-1,4 8,-3-65,1 1,1 0,0 0,0 0,0-1,2 1,-1-1,1 1,0-1,1 0,0 0,1 0,-1-1,2 1,1 1,8 1</inkml:trace>
  <inkml:trace contextRef="#ctx0" brushRef="#br0" timeOffset="270.808">848 656,'-5'38,"-1"27,0 8,-3-5,-1-8,2-10,2-8,2-8,2-3,-4-8,-1-3,1-4</inkml:trace>
  <inkml:trace contextRef="#ctx0" brushRef="#br0" timeOffset="933.001">990 881,'254'-1,"-252"1,0 0,0 0,-1 0,1 0,0 0,0-1,0 1,-1 0,1-1,0 1,0-1,-1 0,1 0,-1 0,1 1,-1-1,1-1,-1 1,1 0,-1 0,0 0,0-1,0 1,1-1,-1 1,-1-1,1 1,0-1,0 0,-1 1,1-1,0 0,-1 0,0 1,1-1,-1 0,0 0,0 0,0 1,0-1,-1 0,1 0,0 0,-1 1,1-1,-1 0,1 1,-1-1,0 0,0 1,0-1,0 1,0-1,0 1,0-1,0 1,-1 0,1 0,-1 0,1-1,-6-6,0 0,0 1,-1-1,0 1,0 1,-1 0,1 0,-1 0,-1 1,1 1,-1 0,0 0,-3-1,12 5,-1-1,1 1,0 0,0-1,-1 1,1 0,0 0,-1 0,1 0,0 0,-1 0,1 1,0-1,0 0,-1 0,1 1,0-1,0 1,0-1,-1 1,1 0,0-1,0 1,0 0,0 0,0 0,0 0,0 0,1 0,-1 0,0 0,1 0,-1 0,0 0,1 1,-1-1,1 0,0 0,-1 0,1 1,0-1,0 0,0 1,0-1,5 62,-3-55,4 29,-1 0,-1 1,-2 0,-2-1,-2 8,-10 17,44-100,111-210,-130 232</inkml:trace>
  <inkml:trace contextRef="#ctx0" brushRef="#br0" timeOffset="1336.012">1441 712,'203'-38,"-201"37,0 1,-1-1,1 1,0-1,0 1,-1 0,1 0,0 0,0 0,-1 0,1 0,0 0,0 1,-1-1,1 1,0-1,-1 1,1 0,0-1,-1 1,1 0,-1 0,1 0,-1 0,0 1,1-1,-1 0,0 0,0 1,0-1,0 1,0-1,0 1,0-1,0 1,-1 0,1-1,-1 1,1 0,-1 0,0-1,0 1,1 0,-1 0,0-1,-1 1,1 0,0 0,0-1,-1 1,1 0,-1 0,1-1,-1 1,0-1,0 1,0 0,-117 145,75-104,34-36,0 1,0 0,1 1,0 0,1 0,0 1,0 0,1 0,0 0,1 2,4-10,1-1,-1 1,1 0,0 0,0-1,0 1,0 0,0 0,0-1,0 1,0 0,1 0,-1-1,1 1,-1 0,1-1,0 1,-1 0,1-1,0 1,0-1,0 0,0 1,1-1,-1 0,0 1,0-1,1 0,-1 0,1 0,-1 0,1-1,-1 1,1 0,0 0,-1-1,1 1,0-1,-1 0,1 1,0-1,0 0,-1 0,2 0,81 1,-58-4,0-2,-1 0,1-2,-1-1,-1-1,23-12,-29 10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3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9,'34'-4,"1"1,-1 1,0 2,1 1,-1 2,41 1,126-2,-169 6,30-3,-59-8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3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29,'39'0,"17"-4,3-3,-2 1,-7 2,-7 0,-6 2,-4 1,-3 0,-3 1,1 1,-2-1,1 0,1 0,-1 5,-4 2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73,'38'-9,"28"-4,6 1,-3-3,-9 2,-15 3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5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282 103,'-5'44,"-1"32,0 9,1-5,2-12,1-12,0-11,2-9,0-5,0-3,0-2,1 0,-1 0,0-9,0-8</inkml:trace>
  <inkml:trace contextRef="#ctx0" brushRef="#br0" timeOffset="271.26">0 76,'39'-10,"26"-3,12 1,-2-3,-9 2,-6 3,-8 7,-9 5,-7 7,-4 6,-8 6,-8-1</inkml:trace>
  <inkml:trace contextRef="#ctx0" brushRef="#br0" timeOffset="486.856">592 696,'5'34,"2"15,-1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3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368 145,'-50'297,"31"-82,26-136,8-75,-8-10</inkml:trace>
  <inkml:trace contextRef="#ctx0" brushRef="#br0" timeOffset="249.732">1 60,'43'0,"38"-5,15-6,1-2,-11 2,-16 3,-14 2,-13 3,-8 1,-6 2,-3 0,-5 0</inkml:trace>
  <inkml:trace contextRef="#ctx0" brushRef="#br0" timeOffset="666.403">508 540,'28'-1,"-17"0,1-1,-1 2,0-1,1 2,-1-1,0 2,1-1,-1 1,0 1,0 0,0 1,-1 0,1 0,-1 1,0 1,0 0,-1 0,0 1,0 0,-7-4,0-1,0 1,0-1,-1 1,0 0,1 0,-1 0,0 0,0 0,0 0,-1 0,1 0,-1 0,0 1,0-1,0 0,0 0,0 0,-1 0,0 0,1 1,-1-1,0 0,0 0,-1-1,1 1,-1 0,-1 2,-63 69,40-49,25-25,0 0,0 1,0-1,1 1,-1 0,0-1,0 1,1-1,-1 1,0 0,1 0,-1-1,1 1,-1 0,1 0,-1 0,1-1,-1 1,1 0,0 0,0 0,-1 0,1 0,0 0,0 0,0 0,0 0,0 0,0 0,0 0,0 0,1 0,-1-1,0 1,0 0,1 0,-1 0,1 0,-1 0,1-1,-1 1,1 0,-1 0,1-1,0 1,0 0,-1-1,1 1,0-1,0 1,-1-1,1 1,0-1,0 1,0-1,0 0,0 1,0-1,0 0,0 0,0 0,0 0,0 0,-1 0,1 0,0 0,1 0,115-17,-91 10,79-35,-87 32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0,'-24'34,"-13"20,0 6,7-7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5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17,'1'1,"-1"-1,1 1,-1-1,1 0,-1 1,1-1,-1 0,1 0,0 0,-1 1,1-1,-1 0,1 0,0 0,-1 0,1 0,-1 0,1 0,0 0,-1 0,1 0,-1 0,1 0,0-1,-1 1,1 0,-1 0,1-1,-1 1,1 0,-1-1,1 1,-1 0,1-1,-1 1,0-1,1 1,-1-1,1 1,-1-1,0 1,0-1,1 1,-1-1,0 1,0-1,0 0,1 1,-1-1,0 1,0-1,0 0,0 1,0-1,0 1,0-1,-1 0,1 1,0-1,0 1,0-1,0 0,-1 0,13 242,-9-222,-3-8,1-1,1 0,0 1,0-1,1 0,0 0,0 0,1-1,1 1,-1-1,2 0,-1 0,1-1,1 0,-1 0,4 3,-7-10,0 1,0-1,0 1,0-1,1 0,-1 0,0 0,1-1,-1 1,0-1,1 0,-1 1,1-2,-1 1,0 0,1-1,-1 1,1-1,-1 0,0 0,0-1,0 1,0-1,0 1,3-3,73-56,-66 49,161-168,-174 178,1-1,-1 1,1 0,-1 0,1 0,-1 0,1 0,0 0,0 0,-1 0,1 0,0 0,0 0,0 0,0 1,0-1,0 0,0 1,1-1,-1 1,0-1,0 1,0-1,0 1,1 0,-1 0,0-1,0 1,1 0,-1 0,0 0,0 1,1-1,-1 0,0 0,0 1,1-1,-1 1,0-1,0 1,0-1,0 1,0 0,0-1,0 1,0 0,0 0,0 0,0 0,0 0,-1 0,1 0,23 53,-22-48,0 1,0-1,0 0,1 1,0-1,1-1,-1 1,1 0,0-1,1 1,-1-1,1-1,0 1,0-1,5 4,-6-6,0 1,1-1,0 0,-1-1,1 1,0-1,0 0,0 0,0 0,0 0,0-1,0 0,0 0,0-1,0 1,-1-1,1 0,0 0,0-1,0 1,-1-1,1 0,-1-1,1 1,-1-1,0 0,0 0,0 0,0 0,-1-1,1 1,1-4,8-8,-1 0,-1-1,0-1,-1 0,-1 0,-1-1,6-16,10-47,-24 63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55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114 791,'0'34,"0"15,0 5,0-12,0-13</inkml:trace>
  <inkml:trace contextRef="#ctx0" brushRef="#br0" timeOffset="249.661">1 395,'0'0</inkml:trace>
  <inkml:trace contextRef="#ctx0" brushRef="#br0" timeOffset="552.026">565 57,'22'168,"-4"-39,-6 0,-5 41,-6-131,-3-1,0 1,-3-1,-1 1,-2-1,-11 31,0 47,19-117</inkml:trace>
  <inkml:trace contextRef="#ctx0" brushRef="#br0" timeOffset="822.53">284 565,'38'9,"37"0,10-4,-4-1,-11-6,-14-4,-10 0,-13-4,-8 0,-8-4,-7 1</inkml:trace>
  <inkml:trace contextRef="#ctx0" brushRef="#br0" timeOffset="1223.101">961 1,'0'824,"-1"-821,0-1,1 0,-1 1,1-1,0 0,0 1,-1-1,2 0,-1 1,0-1,0 1,1-1,-1 0,1 1,0-1,-1 0,1 0,0 1,1-1,-1 0,0 0,1 0,-1 0,1-1,-1 1,1 0,0-1,0 1,0-1,0 1,0-1,0 0,0 0,0 0,0 0,1 0,-1 0,0-1,1 1,-1-1,0 0,1 1,-1-1,1 0,-1 0,0-1,1 1,-1-1,0 1,2-1,45-30,-45 28,-1-1,0 1,1-1,-1 1,1 0,0 1,0-1,0 1,1-1,-1 1,0 0,1 1,-1-1,1 1,0 0,-1 0,1 1,0-1,0 1,0 0,-1 0,1 0,0 1,0 0,-1 0,1 0,0 1,-1-1,1 1,-1 0,2 1,-2 3,0 0,0 0,-1 0,0 0,0 1,0-1,-1 1,0 0,0 0,-1 0,1 0,-2 0,1 2,3 15,13 58,-9-63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0,'0'367,"-9"-299,-3 0,-2 0,-4-2,-5 9,19-61,0-2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6:00.25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875 1105,'0'543,"-25"-262,-4 5,-2 92,33 9,26-125,-28-239,-12 191,-23-18,12-55,15-96,2 0,2 1,2 0,2 0,5 37,23 114,-29 170,30-170,-28 198,25-253,-13-13,-9-117,-1 1,-1 0,0 0,-1 0,0 0,-1 0,0 1,-1-1,-1 0,-1 9,-6 33,2 0,4 0,1 0,3 11,0-41,27 145,-16 16,-5-151,-2 1,-1 0,-2 1,-1-1,-4 29,4 96,4-138,1-5</inkml:trace>
  <inkml:trace contextRef="#ctx0" brushRef="#br0" timeOffset="2954.163">848 6834,'67'1,"150"-13,-151 2,1 3,1 3,-1 3,25 4,27-1,163-3,-140-26,55 15,0-6,1-10,169 28,-169-27,-2 26,-53-26,308 26,1214 1,-1495 29,196-29,-352 0,1-1,-1 0,0-1,0-1,0 0,0-1,0 0,8-5,-4-1</inkml:trace>
  <inkml:trace contextRef="#ctx0" brushRef="#br0" timeOffset="8154.969">142 6326,'-11'-62,"11"62,-1 0,1 0,0 0,0 0,0 1,-1-1,1 0,0 0,0 0,0 0,-1 0,1 0,0 0,0 0,-1 1,1-1,0 0,0 0,-1 0,1 0,0 0,0 0,0-1,-1 1,1 0,0 0,0 0,-1 0,1 0,0 0,0 0,0 0,-1 0,1-1,0 1,2 29,33 275,-24-37,-11-242</inkml:trace>
  <inkml:trace contextRef="#ctx0" brushRef="#br0" timeOffset="8571.286">1 6241,'27'-14,"0"2,1 1,1 1,0 2,0 1,1 1,-1 1,1 2,0 0,0 3,1 0,13 3,-38-1,0-1,0 1,1 0,-1 1,-1-1,1 1,0 0,-1 1,1 0,-1-1,0 1,0 1,-1-1,1 1,-1 0,0 0,-1 0,1 1,-1-1,0 1,0 0,0 0,-1 0,0 0,0 0,-1 0,0 1,0-1,0 0,-1 1,0-1,0 1,0 0,1 3,-1 1,1 0,-2-1,1 1,-2 0,1-1,-1 1,-1-1,0 0,0 0,-1 0,0 0,-1 0,0-1,-1 0,0 0,0 0,-1-1,0 0,0 0,-1-1,0 0,0 0,-1-1,-3 2,-1-1,0-1,-1 0,1 0,-1-1,-1-1,1-1,-1 0,1 0,-1-2,0 0,0 0,1-2,-4 0,-22-15,28 3</inkml:trace>
  <inkml:trace contextRef="#ctx0" brushRef="#br1" timeOffset="15289.628">4826 1641,'-195'-81,"75"49,17 9,-102-11,-20 36,203 0,0 2,1 1,-1 0,1 2,1 0,-1 2,1 0,1 1,-1 1,2 1,0 0,0 2,1 0,-4 5,-16 20,1 1,2 2,2 1,2 1,2 2,1 1,3 1,-8 27,23-54,2 0,1 1,0 0,2 0,0 0,1 0,2 1,0-1,2 1,0-1,1 0,1 1,2 1,0-2,0 0,2-1,0 0,1 0,2-1,0 0,1 0,0-1,2-1,3 3,20 16,1-1,2-2,1-2,8 2,19 10,2-3,2-2,13 1,-45-21,32 15,-32-18,-1 3,0 1,-2 2,0 1,24 23,-40-32,-1 2,-1 0,-1 1,0 1,-1 0,-1 1,-1 1,-1 0,0 1,-2 1,0 0,-2 0,0 1,-2 0,1 3,-9-2,-2 0,0 0,-1-1,-1 0,-2 1,0-2,-1 1,-2-1,0 0,-1-1,-1 0,-1-1,-14 16,-55 74,64-90,1 0,1 1,1 1,1 0,1 1,0 1,2 0,1 1,1-1,1 2,-2 13,8-6,1 0,1 0,2 0,1 0,2 0,1-1,2 0,1 0,1 0,2-1,1-1,4 6,-6-17,1 0,1-1,0 0,1-1,1 0,1-1,0-1,1 0,0-2,19 12,-16-15,1 0,-1-2,1 0,1-2,-1 0,1-1,0-2,6 1,42 9,-19-5,1-2,0-3,0-1,19-4,-13 1,177-25,-159 19,0-3,0-4,-1-3,-1-3,53-22,20-21,-136 54,1 1,-1-2,-1 0,0 0,-1 0,0-2,0 1,-1-1,0 0,-1-1,-1 1,0-1,-1-1,0 1,-1-1,0 0,-2 0,1 0,-2 0,0 0,0-1,-1 1,-1 0,-1-1,28-183,-23 165,1 1,1 0,2 0,1 0,2 1,1 0,1 1,1 0,17-24,-25 45,22-43,3 2,2 1,3 1,1 2,2 1,29-24,190-157,-164 166,2 4,99-41,-182 91,44-16,-45 18,1 0,-1 0,0-1,0-1,0 0,-1 0,0-1,0 0,7-7,-11 4,0-1,0 0,-1 0,0-1,-1 0,-1 1,0-1,0-1,-1 1,0 0,-1-6,14-131,-10 122,-2 0,0 0,-2-1,-1 1,-1-1,-2 1,0 0,-3-4,-9-29,-2 0,-3 1,-18-33,12 43,-2 0,-3 2,-2 1,-1 2,-3 1,-1 2,-2 1,-2 2,-41-28,31 21,30 25,0 1,-2 0,0 2,-1 1,-15-7,34 19,0 0,-1 0,0 0,0 1,0 0,0 1,0 0,-1 0,1 0,-1 1,0 0,1 0,-1 1,1 0,-1 0,0 1,1 0,-1 1,1-1,-1 1,1 1,0-1,-5 4,-238 154,203-126,21-17,1 1,0 2,1 0,1 2,2 0,-9 12,12-10,10-9,-1 0,-1-1,0 0,-1 0,-1-1,0-1,0 0,-2 0,1-1,-1-1,-1-1,0 0,0 0,0-2,-1 0,0-1,-1 0,-11 1,8-6,1-2,0 0,-1-1,1-1,0-1,0-1,0 0,1-1,0-1,0-1,0-1,1 0,1-2,-8-5,-87-37,93 47,-10-2,0-1,1-1,0-2,1-1,-16-10,17 7,-1 2,0 1,-1 1,0 1,-24-6,-57-16,95 22</inkml:trace>
  <inkml:trace contextRef="#ctx0" brushRef="#br2" timeOffset="28882.95">875 6834,'13'-2,"-1"-1,1 0,-1 0,0-2,-1 1,1-1,-1-1,0 0,0-1,7-6,-8 7,212-148,-6-5,121-120,-179 137,33-10,-47 37,63-57,-32 46,-60 41,-3-4,22-30,64-33,-35 31,114-114,-50 54,16 4,-103 65,208-157,-93 78,153-126,-131 64,-201 200,-102 43,-231 11,255-2,0 1,-1-1,1 1,0-1,-1 1,1 0,-1 0,1 0,0 0,-1 0,1 1,-1-1,1 1,0-1,0 1,-1 0,1 0,0 0,0 0,0 0,0 1,0-1,0 1,0-1,0 1,1 0,-1-1,1 1,-1 0,1 0,0 0,-1 0,1 1,0-1,1 0,-1 0,0 1,1-1,-1 0,1 1,-1-1,1 0,0 1,0 1,75 279,-43-119,-32-164,0 1,0-1,0 1,0-1,0 1,0-1,1 1,-1-1,0 1,0-1,0 1,1-1,-1 1,0-1,1 1,-1-1,0 0,1 1,-1-1,1 0,-1 1,0-1,1 0,-1 1,1-1,-1 0,1 0,-1 0,1 1,-1-1,1 0,-1 0,1 0,0 0,-1 0,1 0,-1 0,1 0,-1 0,1 0,-1 0,1 0,-1-1,1 1,-1 0,1 0,-1-1,1 1,-1 0,1 0,-1-1,0 1,1 0,-1-1,1 1,-1-1,0 1,1-1,-1 1,0 0,0-1,1 1,-1-1,0 1,0-1,17-39,-15 35,61-180,16 10,-69 158,0 2</inkml:trace>
  <inkml:trace contextRef="#ctx0" brushRef="#br2" timeOffset="32581.835">3811 5592,'-2'2,"-1"-1,1 1,0-1,0 1,0 0,0 0,0 0,1 0,-1 0,0 0,1 0,0 1,-1-1,1 1,0-1,0 1,1-1,-1 1,0-1,1 1,0 0,-1-1,1 1,0 0,0-1,1 1,-1 0,0-1,1 1,0 0,0-1,-1 1,2-1,-1 1,24 170,3 42,-25-262,1 0,3 0,1 1,3 0,1 0,3 1,4-7,66-103,-84 153,0 0,1 0,-1 0,1 0,0 0,-1 0,1 0,0 1,0-1,0 1,0-1,1 1,-1 0,0 0,0 0,1 0,-1 0,1 1,-1-1,1 1,-1-1,1 1,-1 0,1 0,-1 0,1 0,-1 1,1-1,-1 1,1-1,-1 1,0 0,1 0,-1 0,0 0,0 0,1 1,0 1,66 73,-52-52,-12-24</inkml:trace>
  <inkml:trace contextRef="#ctx0" brushRef="#br2" timeOffset="33143.822">3698 5395,'76'-31,"102"-14,19 35,-171 6,-32-8,-203-66,193 70</inkml:trace>
  <inkml:trace contextRef="#ctx0" brushRef="#br2" timeOffset="33529.336">3557 5112,'14'-9,"20"-4,8-4,2 1,3 3,-1 4,-5 3,-3-2,-4 0,-3 2,-2 2,-1 1,0 1,-1 2,1-5,-6-1</inkml:trace>
  <inkml:trace contextRef="#ctx0" brushRef="#br1" timeOffset="100937.78">6407 2854,'1'-3,"-1"0,0 0,0 0,0 0,0 0,-1 0,1 0,-1 0,0 0,1 0,-1 0,-1 0,1 1,0-1,-1 0,1 1,-1-1,0 1,0-1,0 1,0 0,0 0,-1 0,1 0,0 0,-1 1,0-1,1 1,-1-1,0 1,0 0,0 0,0 0,0 1,0-1,0 1,0-1,0 1,0 0,0 0,0 1,-2-1,-15 5,1 1,0 0,0 1,1 1,0 1,0 0,1 2,0 0,1 0,0 2,-7 7,11-9,1 0,1 0,0 1,0 0,1 1,0 0,2 1,-1 0,2 0,-1 1,2-1,0 1,1 0,1 1,0-1,1 1,0-1,2 14,1-18,0 0,1 0,1 0,0-1,1 1,0-1,0 0,1 0,0 0,1-1,0 0,0 0,1 0,0-1,1 0,0 0,0-1,1 0,0-1,0 1,0-2,1 1,0-2,0 1,0-1,0-1,1 1,0-2,-1 0,10 1,-4-2,0 0,0-2,0 0,0 0,-1-2,1 0,-1 0,1-2,-1 0,0-1,-1 0,0-1,0-1,0 0,2-3,-11 8,0-1,0 0,-1 0,1 0,-1-1,0 0,-1 1,1-1,-1-1,0 1,0 0,-1-1,1 1,-1-1,0 0,-1 0,0 0,1 0,-2 0,1 0,-1 0,0 0,0 0,-1 0,0 0,0 0,0 0,-1 0,1 0,-2 0,1 1,0-1,-1 1,0 0,-1-1,1 2,-1-2,-1 1,-1 1,1-1,-1 1,0 0,0 0,-1 1,1 0,-1 0,0 0,1 1,-1 0,0 0,0 1,0 0,-1 0,1 1,0 0,0 0,0 0,-1 1,1 0,0 1,0-1,0 1,-3 2,11-4,-1 1,0-1,1 0,-1 0,0 1,0-1,1 0,-1 1,0-1,0 0,1 1,-1-1,0 0,0 1,0-1,0 1,0-1,0 0,0 1,0-1,0 0,0 1,0-1,0 1,0-1,0 0,0 1,0-1,0 1,0-1,0 0,0 1,-1-1,1 0,0 1,0-1,-1 0,1 1,0-1,0 0,-1 1,1-1,0 0,-1 0,1 1,0-1,-1 0,1 0,0 0,-1 0,1 1,38 3,197-33,-211 28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86,'407'-48,"-318"36,212-14,-193 28,-84-2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59,'39'-9,"26"-4,8 1,-4 2,-9 3,-10 3,-9 1,-6 2,-4 1,-8 1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28,'38'0,"27"0,8-5,-4-1,-5 0,-7 1,-10 2,-12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2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1,'0'14,"0"25,0 10,0 1,0-3,0-4,0-5,0-5,0-2,0-2,0-1,0-5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2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59,'38'-10,"28"-3,6 1,-3 2,-9 3,-10 3,-13 2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2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14,'34'-5,"-19"2,1 1,-1 0,0 1,1 1,-1 0,0 1,1 1,-1 0,0 1,-13-3,0 1,-1-1,1 0,0 1,0-1,-1 1,1 0,-1 0,1 0,0-1,-1 1,0 1,1-1,-1 0,1 0,-1 0,0 1,0-1,0 1,0-1,0 1,0-1,0 1,-1-1,1 1,0 0,-1 0,0-1,1 1,-1 0,0 0,0-1,0 1,0 0,0 0,0 0,0-1,-1 1,1 0,-1 0,1-1,-1 1,0 0,1-1,-1 1,0-1,0 1,-1 0,-62 68,56-63,0-1,0 1,1 0,-1 1,2 0,-1 0,1 0,1 1,0 0,0 0,0 0,1 1,1 0,-1-1,2 1,-2 9,4-17,0 0,0 0,0 1,0-1,1 0,-1 0,1 0,-1 0,1 0,0 0,0 0,0 0,0 0,0 0,0 0,1 0,-1-1,1 1,-1 0,1-1,-1 1,1-1,0 0,0 0,0 0,0 0,0 0,0 0,0 0,0 0,0-1,0 1,0-1,2 0,76-6,-61-1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0 502,'318'-311,"-285"286,-32 24,-1 1,1 0,0 0,-1 0,1 0,0 0,0 0,-1 0,1 0,0 0,0 0,-1 0,1 0,0 0,-1 1,1-1,0 0,-1 0,1 1,0-1,-1 1,1-1,-1 0,1 1,0-1,-1 1,1-1,-1 1,0 0,1-1,-1 1,1-1,-1 1,0 0,1-1,-1 1,0 0,0-1,0 1,0 0,1 0,-1-1,0 1,0 0,0 0,-1-1,1 1,0 0,0 0,2 29,-3-26,1 0,-1 0,0-1,1 1,0 0,0 0,0 0,0 0,1 0,0 0,-1-1,2 1,-1 0,0 0,1-1,-1 1,1-1,0 1,0-1,0 0,1 0,-1 0,1 0,0 0,0-1,0 1,0-1,0 0,0 0,0 0,1 0,0 0,-1-1,1 1,0-1,-1 0,1 0,6-4,0 0,-1 0,1-1,-1 0,0 0,-1-1,1-1,-1 1,0-1,0-1,0 1,-1-1,0-1,-1 1,0-1,0 0,1-3,149-191,-156 201,1 0,-1 0,0 0,0 0,1 0,-1 0,0 1,1-1,-1 0,1 0,-1 0,1 0,-1 0,1 0,0 1,-1-1,1 0,0 1,0-1,0 0,0 1,-1-1,1 1,0-1,0 1,0 0,0-1,0 1,0 0,0 0,0 0,0-1,0 1,0 0,0 0,0 1,0-1,0 0,0 0,0 0,0 1,0-1,0 0,0 1,0-1,0 1,0-1,0 1,-1 0,1-1,0 1,0 0,-1-1,1 1,0 0,-1 0,1 0,-1 0,1-1,-1 1,1 0,-1 0,0 0,1 0,-1 1,-1 228,0-206,0-18,0 0,1 1,0-1,0 1,0-1,1 0,-1 1,2-1,-1 0,1 1,0-1,0 0,1 0,-1-1,2 2,8 5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3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92,'131'354,"-129"-346,-1-4,-1 0,1 0,0 1,0-1,0-1,0 1,1 0,0 0,0 0,0-1,0 1,0-1,1 1,-1-1,1 0,0 0,0 0,0-1,0 1,1-1,-1 0,1 1,-1-2,2 2,-2-5,0 1,0-1,-1 1,1-1,-1 0,1 0,-1 0,0 0,1-1,-1 1,0 0,-1-1,1 0,0 1,-1-1,1 0,-1 0,0-2,7-8,28-42,39-80,-64 103,1 2,2 0,0 0,2 1,12-15,26-43,-47 81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9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0 255,'34'0,"30"0,9 0,2 0,-8 0,-9 0,-6 0,-6 0,-7 0,-5 0,-3 0,-3 0,-5-5,-8-1</inkml:trace>
  <inkml:trace contextRef="#ctx0" brushRef="#br0" timeOffset="279.64">453 1,'4'48,"3"20,-1 5,-2-7,0-9,-2-10,-1-7,0-7,-1-3,-1-2,1-7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8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1 279,'110'22,"84"-31,-86-3,76-15,-150 35,-29-2</inkml:trace>
  <inkml:trace contextRef="#ctx0" brushRef="#br0" timeOffset="521.111">848 25,'302'-25,"-243"33,-58-8,0 0,0 1,0-1,0 1,0-1,0 1,0 0,0 0,0-1,0 1,-1 0,1 0,0 0,0 0,-1-1,1 1,-1 0,1 0,-1 0,1 1,-1-1,0 0,1 0,-1 0,0 0,0 0,0 0,0 0,0 1,0-1,0 0,0 0,0 0,-1 0,1 0,0 0,-1 0,1 0,-1 1,1-1,-1-1,1 1,-1 0,0 0,0 0,0 1,-9 10,0 0,-1-1,0 0,-1 0,0-1,0-1,-1 0,-1-1,-12 7,-39 26,59-37,0 0,0 0,0 0,0 1,1 0,-1 0,1 0,1 1,-1 0,1 0,0 0,0 0,0 1,4-6,-1 0,1 0,0 0,0 1,0-1,0 0,0 0,0 0,0 0,0 0,0 0,0 0,1 0,-1 0,0 0,1 0,-1 0,1 0,-1 0,1 0,0 0,-1 0,1 0,0 0,0 0,-1-1,1 1,0 0,0-1,0 1,0-1,0 1,0-1,0 1,0-1,0 1,0-1,0 0,0 0,0 0,1 1,-1-1,0 0,53 4,-49-4,225-22,-202 17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8:5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2527 30,'-20'236,"10"200,10-407,0 40,1 8,-3-1,-12 73,6-100,20-77,35-181,-37 167</inkml:trace>
  <inkml:trace contextRef="#ctx0" brushRef="#br0" timeOffset="287.774">2865 284,'-170'217,"56"-81,74-66,39-68,1 0,-1 0,1-1,-1 1,1 0,0 0,-1-1,1 1,0 0,0 0,0-1,1 1,-1 0,0 0,1-1,-1 1,1 0,0 0,-1-1,1 1,0-1,0 1,0-1,0 1,0-1,0 0,1 1,-1-1,0 0,1 0,-1 0,1 0,-1 0,1 0,-1 0,1 0,0-1,-1 1,1-1,0 1,1-1,193 28,-185-24,0 1,0 1,0 0,-1 0,0 1,0 0,-1 1,0 0,0 0,0 1,-1 0,-1 1,0-1,0 2,-1-1,0 1,-1 0,0 0,0 0,-2 1,2 5,18 22,-9-27</inkml:trace>
  <inkml:trace contextRef="#ctx0" brushRef="#br0" timeOffset="-1151.817">15 1,'-3'9,"0"0,1 0,0 1,0-1,1 1,0-1,1 1,0-1,0 1,1-1,2 6,-1 13,45 381,-32-307,3-1,23 66,6-72,-45-93,0 1,0-1,0 0,0 0,1-1,-1 1,1 0,-1-1,1 1,-1-1,1 0,0 0,0 0,0 0,0-1,-1 1,1-1,0 0,0 0,0 0,0 0,0 0,0 0,0-1,0 0,0 1,0-1,-1 0,1 0,0-1,-1 1,1-1,1 0,9-8,-2 0,1 0,-2-1,1-1,-1 0,-1 0,0-1,-1 0,0 0,-1-3,3-1,103-236,-90 193,-18 105,-7-30,1-1,1 0,0 1,1-1,0 0,1 0,1 0,0 0,1 0,1 0,0-1,0 0,2 0,-1 0,2-1,0 0,0 0,1-1,0 0,1-1,7 6,-10-10,1 0,0-1,0 0,1 0,-1-1,1 0,0-1,0 0,0 0,1-1,-1 0,0-1,1 0,0 0,-1-1,1 0,-1-1,1 0,-1-1,1 1,-1-2,0 0,0 0,0 0,0-1,0 0,-1-1,21-16,-1-2,-2-1,0 0,-1-2,-2-1,-1-1,-1-1,-1-1,-2 0,-1-2,-1 0,-2-1,-1 0,-2-1,3-18,21-171,-33 202,-1-1,0 1,-2-1,0 1,-2 0,0-1,-2 1,-1-5,6 25,0 1,0-1,0 1,0-1,0 1,0 0,0-1,0 1,0-1,0 1,0 0,0-1,0 1,0-1,0 1,0 0,-1-1,1 1,0-1,0 1,0 0,-1-1,1 1,0 0,0-1,-1 1,1 0,0-1,-1 1,1 0,0 0,-1 0,1-1,-1 1,1 0,0 0,-1 0,1 0,-1-1,1 1,0 0,-1 0,1 0,-1 0,1 0,0 0,-1 0,1 0,-1 1,1-1,0 0,-1 0,1 0,-1 0,1 0,0 1,-1-1,1 0,0 0,-1 1,1-1,0 0,-1 1,1-1,-9 27,7-6</inkml:trace>
  <inkml:trace contextRef="#ctx0" brushRef="#br0" timeOffset="-800.229">1511 678,'-2'17,"2"-1,0 1,0-1,2 1,0-1,1 0,0 0,2 0,0 0,0 0,2-1,0 0,0-1,1 1,1-1,4 4,-10-15,0 0,0 1,1-1,-1 0,1 0,0-1,-1 1,1-1,0 0,1 0,-1 0,0-1,0 1,1-1,-1 0,1 0,-1-1,1 1,-1-1,1 0,0 0,-1-1,1 1,-1-1,1 0,-1 0,0-1,1 1,-1-1,0 0,0 0,0 0,0-1,0 1,-1-1,1 0,-1 0,0 0,0-1,0 1,0-1,1-1,6-7,0 0,-1 0,-1-1,0 0,-1 0,0-1,-1 0,-1 0,0-1,-1 0,0 1,-1-1,-1 0,0-1,-1 1,-1-13,-2 20,0 0,-1 0,1 1,-1-1,-1 1,0 0,0 0,0 0,-1 0,1 1,-2 0,1 0,-1 0,0 1,0-1,0 1,-1 1,0-1,0 1,0 1,0-1,-5-1,7 3,-1 0,1 0,-1 0,0 1,0 0,0 0,0 0,0 1,0 0,0 0,0 1,0-1,0 1,1 1,-1-1,0 1,0 0,1 0,-1 0,1 1,0 0,0 0,0 0,0 1,0 0,1 0,-1 0,1 0,0 1,-1 1,-25 46,20-27</inkml:trace>
  <inkml:trace contextRef="#ctx0" brushRef="#br0" timeOffset="-499.57">1991 1018,'0'-1,"-1"1,1-1,0 1,-1-1,1 1,0 0,-1-1,1 1,0 0,-1 0,1-1,0 1,-1 0,1 0,-1-1,1 1,-1 0,1 0,-1 0,1 0,-1 0,1-1,-1 1,1 0,0 0,-1 0,1 1,-1-1,1 0,-1 0,1 0,-1 0,1 0,-1 0,1 1,-1-1,1 0,0 0,-1 1,1-1,-1 0,1 1,0-1,-1 0,1 1,0-1,0 0,-1 1,1-1,0 1,0-1,0 1,-1-1,1 1,0-1,0 0,0 1,0-1,0 1,0-1,0 1,0 0,4-43,7-11,4 1,1 0,3 1,2 1,2 0,9-10,-32 59,0 0,0-1,0 1,0 0,1 0,-1 0,0 0,1 0,-1 0,0 0,1 0,-1 0,1 0,0 0,-1 0,1 1,0-1,0 0,-1 0,1 0,0 1,0-1,0 1,0-1,0 0,0 1,0 0,0-1,0 1,0 0,0-1,0 1,0 0,0 0,0 0,1 0,-1 0,0 0,0 0,0 0,0 0,0 1,0-1,0 0,0 1,0-1,0 1,0-1,0 1,0 0,0-1,0 1,0 0,-1-1,1 1,0 0,6 72,-7-47</inkml:trace>
  <inkml:trace contextRef="#ctx0" brushRef="#br0" timeOffset="1330.581">4249 763,'-8'-6,"0"1,-1 0,1 0,-1 1,0 0,0 1,0 0,-1 0,1 1,-1 0,0 1,1 0,-1 1,0 0,0 0,1 1,-1 0,1 1,-1 0,1 0,-1 1,1 0,0 1,0 0,1 0,-1 1,1 0,-4 4,1 4,0 0,1 1,1 0,0 1,1 0,0 1,1-1,1 1,1 1,0-1,1 1,1 0,0 0,2 0,0 0,1 16,1-27,-1-1,2 1,-1-1,1 0,0 0,0 0,0 0,1 0,-1 0,1 0,1-1,-1 1,0-1,1 0,0 0,0-1,0 1,1-1,-1 0,1 0,0 0,-1 0,1-1,1 0,-1 0,0 0,0-1,1 0,-1 0,1 0,-1-1,1 1,-1-1,1-1,-1 1,1-1,-1 0,0 0,1 0,3-3,19-8,0-2,-1-1,-1-1,-1-1,0-1,-1-2,-1 0,-1-1,-1-1,-1-2,-1 0,-1-1,14-25,46-87,-77 137,0 0,0 1,0-1,-1 1,1-1,0 0,0 1,0-1,-1 1,1 0,0-1,-1 1,1 0,-1-1,1 1,0 0,-1 0,0-1,1 1,-1 0,1 0,-1 0,0 0,0 0,1-1,-1 1,0 0,0 0,0 0,0 0,0 0,0 0,0 0,-1 0,1 0,0-1,0 1,-1 0,1 0,0 0,-1 0,1-1,-1 2,1 5,1 4,1 1,0 0,1-1,0 0,1 1,0-1,1-1,0 1,1-1,0 0,1 0,0 0,0-1,1 0,0 0,0-1,1-1,0 1,1-1,0-1,0 1,0-2,1 1,0-1,104 42,-93-40</inkml:trace>
  <inkml:trace contextRef="#ctx0" brushRef="#br0" timeOffset="5350.546">5067 594,'-67'196,"-25"33,134-283,142-308,-183 363,-1-1,0 0,0 1,1-1,-1 0,0 1,0-1,1 0,-1 0,0 1,1-1,-1 0,0 0,1 0,-1 1,0-1,1 0,-1 0,1 0,-1 0,0 0,1 0,-1 0,1 0,-1 0,0 0,1 0,-1 0,1 0,-1 0,0 0,1 0,-1 0,1 0,-1-1,0 1,1 0,-1 0,0 0,1-1,-1 1,0 0,0-1,1 1,-1 0,0 0,0-1,1 1,-1 0,0-1,0 1,0-1,1 1,-1 0,0-1,0 1,0-1,0 1,0-1,2 40,-2-35,0 19,1-1,0 0,2 0,1 0,1 0,4 12,-7-27,1 0,-1-1,1 1,1-1,-1 0,1 0,0 0,0 0,1 0,0-1,0 0,0 0,0 0,1-1,0 0,0 0,0 0,0-1,1 0,-1 0,1-1,2 1,-1-3,-1 0,1-1,-1 1,1-2,-1 1,0-1,1 0,-1-1,0 0,0 0,0 0,-1-1,1 0,-1 0,0-1,0 1,-1-2,1 1,-1 0,0-1,0 0,-1 0,0 0,1-3,-2 6,5-9,1 0,-2 0,0-1,0 0,-1 0,-1-1,0 1,-1-1,-1 0,0 0,-1-1,0 1,-1-9,4 32,1 3</inkml:trace>
  <inkml:trace contextRef="#ctx0" brushRef="#br0" timeOffset="5948.492">5942 651,'-14'7,"2"1,-1 1,1 0,0 1,1 0,0 1,0 0,2 0,-1 1,1 1,1 0,0 0,1 0,1 1,-4 11,9-21,0 0,0 0,1 0,-1 0,1 1,0-1,1 0,-1 0,1 0,-1 0,1 0,1 0,-1 0,0 0,1 0,0 0,0-1,0 1,0-1,1 1,-1-1,1 0,0 0,0 0,0 0,0-1,1 1,-1-1,1 0,-1 0,1 0,0 0,0 0,0-1,0 0,0 0,0 0,0 0,0-1,0 0,0 0,0 0,0 0,1 0,19-7,-1-1,0-1,-1-1,0 0,0-2,-1-1,-1 0,0-2,-1 0,-1-1,0-1,-1-1,-1 0,4-6,-3 7,0-2,-1 1,-1-2,-1 0,-1-1,0 0,-2-1,0 0,-2-1,0 0,-2-1,-1 0,0 0,-2 0,-1 0,0-1,-2 0,-1 1,-1-1,-4-23,4 42,-1 0,0 0,0 0,0 0,-1 1,0-1,0 1,0-1,-1 1,1 0,-1 0,0 1,-1-1,1 1,-1 0,0 0,0 1,0-1,-1 1,1 0,-1 0,0 1,1 0,-1 0,0 0,0 1,-1 0,1 0,0 0,0 1,0 0,-1 0,1 0,0 1,0 0,0 0,0 1,-4 1,1 3,-1 0,1 0,0 1,0 0,1 1,0 0,0 0,1 0,0 1,0 1,1-1,0 1,1 0,0 0,1 0,0 1,0 0,1 0,0 4,-1 5,0 1,1-1,2 1,0 0,1 0,1-1,1 1,1 0,0-1,3 3,3 6,2-1,1-1,1 0,1-1,1 0,2-1,0-1,2 0,0-2,2 0,0-1,2-2,0 0,1-1,1-1,0-2,1 0,1-2,14 5,-28-13,1 0,0-1,0 0,0-1,0-1,0-1,1 0,-1 0,0-1,1-1,-1-1,0 0,6-2,-2-3</inkml:trace>
  <inkml:trace contextRef="#ctx0" brushRef="#br0" timeOffset="15086.74">7550 707,'19'1,"-1"-1,0-1,1-1,-1 0,0-1,0-1,0-1,0-1,-1 0,0-1,0-1,-1 0,0-2,0 1,-1-2,-1 0,0-1,0-1,7-8,-16 13,0 0,-1 0,0-1,-1 1,0-1,0 0,-1 0,0 0,0 0,-1 0,0-1,-1 1,0 0,0 0,-1-1,0 1,-1 0,0 0,-1 0,1 0,-2 1,1-1,-1 1,-3-5,1 8,0 1,0 0,-1 0,0 0,1 1,-1 0,0 1,0-1,0 1,-1 1,1-1,-1 1,1 0,0 1,-1 0,1 0,-1 1,1 0,-1 0,1 0,0 1,0 1,0-1,0 1,0 0,0 0,1 1,-1 0,1 0,0 1,-2 1,-8 8,0 0,1 1,1 0,0 1,1 1,1 0,0 0,1 2,1-1,1 1,1 1,0 0,2 0,0 0,1 1,2-1,0 1,0 0,2 16,1-29,1 0,0-1,0 1,1 0,0-1,0 0,0 1,1-1,0 0,1 0,0 0,0-1,0 1,1-1,0 0,0 0,0-1,1 1,0-1,0 0,0-1,1 0,0 0,-1 0,1-1,1 0,-1 0,0 0,1-1,-1-1,7 2,8 0,1-1,-1-1,1-1,-1-1,1-1,-1-1,0-1,0-1,0-1,-1 0,1-2,-2-1,1 0,-1-1,-1-2,0 0,0-1,16-15,-8 5,-3 2</inkml:trace>
  <inkml:trace contextRef="#ctx0" brushRef="#br0" timeOffset="15571.746">8623 396,'-81'79,"8"-8,3 2,-50 69,102-110,32-37,164-163,-136 128,116-89,-157 127,1 1,-1-1,1 1,-1-1,1 1,0 0,0 0,0 0,-1 0,1 0,0 1,0-1,0 0,0 1,1-1,-1 1,0 0,0 0,0 0,0 0,0 0,0 0,0 0,0 1,0-1,0 1,0 0,0-1,0 1,0 0,0 0,0 0,-1 1,1-1,0 0,-1 1,1-1,-1 1,1-1,-1 1,0-1,0 1,0 0,0 0,0 0,0 0,0 0,0 0,-1 0,1 0,-1 0,0 0,-12 111,-1-52,11-57,0 1,1-1,0 0,0 0,0 1,0-1,1 0,-1 1,1-1,1 1,-1-1,0 0,1 1,0-1,0 0,0 1,1-1,-1 0,1 0,0 0,0 0,0 0,1-1,0 1,-1-1,1 1,0-1,1 0,-1 0,0-1,1 1,0-1,-1 1,1-1,0 0,0 0,0-1,1 1,-1-1,0 0,5 0,4-3,0-1,0 0,-1-1,1-1,-1 0,0 0,0-2,-1 1,0-1,0-1,0 0,-1 0,7-9,8-5,-1-1,-1-2,-2 0,0-1,-2-1,-1-1,-1-1,9-20,-4 3,-15 34</inkml:trace>
  <inkml:trace contextRef="#ctx0" brushRef="#br0" timeOffset="16239.054">9441 622,'71'-38,"-46"26,0 0,-1-2,-1 0,-1-2,0 0,-1-2,0 0,12-16,-31 32,1 0,-1 0,0-1,-1 1,1 0,0-1,-1 1,1-1,-1 1,0-1,0 0,0 1,0-1,0 0,-1 0,1 0,-1 0,0 0,1 1,-2-1,1 0,0 0,0 0,-1 0,0 0,1 0,-1 1,0-1,-1 0,1 1,0-1,-1 0,1 1,-1 0,0-1,0 1,0 0,0 0,0 0,0 0,-1 0,1 1,-1-1,1 1,-1 0,1-1,-1 1,-1 0,-8 0,0 1,0 0,0 1,1 1,-1-1,0 2,0 0,1 0,-1 1,1 0,0 1,1 0,-1 1,1 0,0 1,0 0,1 1,0 0,0 0,-4 6,2-5,1 1,0 0,0 0,1 1,1 0,-1 1,2 0,0 0,0 0,1 1,0 0,2 1,-1-1,2 1,-1-1,2 1,0 0,0 13,3-22,0-1,0 1,0-1,1 0,-1 1,1-1,0 0,0 0,1 0,-1 0,1 0,0-1,0 1,0-1,1 0,-1 0,1 0,-1 0,1 0,0-1,0 0,0 0,1 0,-1 0,3 0,117 22,-95-23,0-1,-1-1,1-1,0-2,-1-1,1-1,-2-2,1-1,-1-1,10-5,-10 3,0-1,-1-1,-1-1,0-1,-1-1,-1-2,-1 0,2-3,-11 10,0-1,0-1,-2 1,1-2,-2 0,0 0,-1-1,0 0,-1-1,-1 1,-1-2,0 1,-1-1,2-15,-7 29,0 1,0-1,-1 1,1 0,-1-1,0 1,0 0,0-1,0 1,0 0,-1 0,1 0,-1 0,0 0,0 0,0 1,0-1,0 1,-1-1,1 1,-1 0,0 0,1 0,-1 0,0 0,0 1,0-1,-1 1,1 0,0 0,0 0,-1 0,1 1,0-1,-1 1,1 0,-1 0,1 0,0 0,-1 1,1-1,-1 1,1 0,0 0,0 0,-3 2,-2-2,-1 1,0 0,1 1,-1 0,1 0,0 1,0 0,0 0,1 1,-1 0,1 0,1 1,-1 0,1 0,-1 1,2-1,-1 1,1 1,0-1,1 1,-1 0,2 0,-3 5,6-10,1 0,-1 0,0 0,1 1,0-1,0 0,0 0,0 0,0 0,0 0,1-1,0 1,-1 0,1 0,0-1,0 0,1 1,-1-1,0 0,1 0,-1 0,1 0,0 0,0-1,-1 1,1-1,0 0,3 1,91 18,-92-20,3 1,11 0,0 1,0 1,0 1,0 0,-1 1,1 2,15 7,-31-13,0 1,-1-1,0 1,1 0,-1 0,0 0,0 0,0 0,0 1,0-1,0 0,-1 1,1-1,-1 1,0 0,0 0,0-1,0 1,0 0,-1 0,1 0,-1 0,0 0,0 0,0 0,0 0,0 0,-1 0,1 0,-1-1,0 1,0 0,0 0,0 0,0-1,0 1,-2 1,-71 88,48-59,18-17</inkml:trace>
  <inkml:trace contextRef="#ctx0" brushRef="#br0" timeOffset="16770.741">10909 396,'-33'10,"-1"1,2 2,0 2,1 0,0 2,1 2,-12 10,30-23,1 0,-1 1,1 1,0 0,1 0,0 1,0 0,1 1,0 0,1 0,0 1,1 0,0 0,1 1,0 0,0 0,1 0,1 1,1 0,-1 3,4-14,0 1,0-1,1 1,-1-1,1 1,0-1,-1 0,1 1,0-1,0 0,1 0,-1 0,0 0,1 0,-1 0,1 0,0 0,0-1,-1 1,1 0,0-1,1 0,-1 1,0-1,0 0,0 0,1 0,-1-1,0 1,1 0,-1-1,1 0,-1 1,1-1,-1 0,1 0,90-15,-66 4,-1-1,-1-2,0 0,-1-2,0 0,-2-2,0-1,-1 0,12-16,-32 35,20-23,0 1,2 2,0 0,1 1,10-5,-33 23,0 1,1-1,-1 0,0 0,1 0,-1 1,0-1,1 1,-1-1,0 1,1 0,-1-1,1 1,-1 0,1 0,-1 0,1 0,-1 0,1 0,-1 1,1-1,-1 0,0 1,1-1,-1 1,1-1,-1 1,0 0,0 0,1-1,-1 1,0 0,0 0,0 0,0 0,0 1,0-1,0 0,0 0,-1 0,1 1,0-1,-1 0,1 1,-1-1,1 1,-1-1,0 1,0-1,0 1,1-1,-1 1,-1-1,1 0,0 1,1 21,-2 0,0 0,-1 0,-2 0,0 0,-1-1,-7 16,2 1,-78 327,80-338,0-1,-2 0,-1 0,-1-1,-1-1,-1 0,-5 4,16-24,0 0,-1 0,0 0,1-1,-2 1,1-1,0 0,-1 0,0-1,0 1,0-1,0 0,0-1,-1 1,1-1,-1 0,0 0,0-1,1 0,-1 0,0 0,0-1,0 0,0 0,0 0,0-1,0 1,-5-3,7-2,1 0,0 0,0-1,0 1,1-1,-1 0,2 0,-1 0,0 0,1 0,0 0,1 0,-1 0,1-1,0 1,1 0,0 0,0 0,0 0,2-5,8-34,2 1,2 0,3 1,1 0,1 2,3 0,26-35,2-9,-32 52</inkml:trace>
  <inkml:trace contextRef="#ctx0" brushRef="#br0" timeOffset="17340.052">11558 340,'-33'39,"18"-16,1 0,1 0,2 1,0 1,2 0,0 0,2 1,-4 24,10-47,1 0,0 0,-1 0,1 0,0 0,1 0,-1 0,0 0,1 0,0 0,0 0,-1 0,2 0,-1 0,0-1,1 1,-1 0,1-1,0 1,-1-1,1 0,1 0,-1 1,0-1,0-1,1 1,-1 0,1 0,0-1,-1 0,1 1,0-1,0 0,0-1,-1 1,1 0,0-1,0 1,0-1,0 0,1 0,-1 0,0-1,0 1,-1-1,1 1,0-1,0 0,0 0,0-1,1 0,18-7,0 0,-1-2,0-1,-1 0,0-2,-1 0,-1-1,0-1,-1-1,-1 0,0-1,12-20,30-28,-42 49,0 1,1 0,1 2,0 0,1 1,18-9,-35 20,-1 1,1 0,0 0,0 0,0 0,0 0,0 0,0 0,0 1,0-1,0 1,0-1,0 1,0 0,0 0,0 0,0 0,0 0,1 1,-1-1,0 0,0 1,0 0,0-1,0 1,0 0,-1 0,1 0,0 0,0 1,-1-1,1 0,0 1,-1-1,0 1,1-1,-1 1,0 0,0 0,0 0,0-1,0 1,0 0,0 0,-1 0,1 0,-1 1,1-1,-1 0,0 0,0 0,0 0,0 0,0 1,-47 314,35 43,9-336,-1-1,-1 0,-1 1,-1-2,0 1,-12 20,16-35,-1-1,0 0,-1 0,1 0,-1 0,0-1,-1 0,0 0,0-1,0 1,-1-1,1-1,-1 1,0-1,0 0,-1-1,1 1,-1-1,0-1,0 0,-5 1,9-2,-1 1,0-1,1-1,-1 1,0-1,1 0,-1 0,0 0,1-1,-1 1,0-1,1 0,-1 0,1-1,-1 0,1 1,0-1,0-1,0 1,0-1,0 1,0-1,1 0,-1-1,1 1,0 0,0-1,0 0,1 0,-1 0,1 0,0 0,0 0,0-1,1 1,-1-1,1 1,0-1,0-2,2-8,0 0,1 0,1 0,0 1,1-1,1 1,0 0,1 0,0 1,1 0,1 0,0 0,1 1,5-6,15-19,2 2,1 2,1 0,2 2,1 2,1 2,2 1,0 1,2 3,0 1,2 2,0 2,1 2,0 2,33-5,-42 12,-7 3</inkml:trace>
  <inkml:trace contextRef="#ctx0" brushRef="#br0" timeOffset="23273.617">100 1666,'68'-20,"-20"4,1 2,0 2,1 3,0 1,1 3,15 2,1535 6,-1369-31,237 26,-208-24,530 25,1505 1,-1917-28,383 27,-425-26,725 27,-780-12,174-7,31-7,208-3,1295 30,-1965-1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11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199 255,'0'1,"0"-1,0 1,0-1,0 1,0-1,0 1,0-1,0 1,0 0,0-1,0 0,0 1,1-1,-1 1,0-1,0 1,0-1,1 1,-1-1,0 1,1-1,-1 0,0 1,1-1,-1 0,1 1,-1-1,1 0,-1 0,0 1,1-1,-1 0,1 0,-1 0,1 1,-1-1,1 0,-1 0,1 0,-1 0,1 0,-1 0,1 0,-1 0,1 0,-1-1,1 1,-1 0,1 0,-1 0,1 0,-1-1,1 1,-1 0,1-1,-1 1,0 0,1-1,-1 1,1 0,-1-1,0 1,1-1,7 183,-10-117,13 48,-5-89</inkml:trace>
  <inkml:trace contextRef="#ctx0" brushRef="#br0" timeOffset="278.68">1 679,'38'0,"32"0,9 0,-4 0,-10 0,-11 0,-11 0,-7 0,-9 5,-16 1,-8 0</inkml:trace>
  <inkml:trace contextRef="#ctx0" brushRef="#br0" timeOffset="681.491">227 876,'9'8,"1"-1,1-1,-1 0,1 0,0-1,0 0,1-1,-1-1,7 2,19 7,-34-12,0 0,0 0,0 1,0-1,0 1,-1 0,1 0,0 0,0 0,-1 0,1 1,0-1,-1 1,1 0,-1 0,0 0,0 0,0 0,0 0,0 0,0 1,0-1,-1 1,1-1,-1 1,0 0,0 0,0-1,0 1,0 0,0 0,-1 0,0 0,1 0,-1 0,0 0,0 0,-1 0,1 0,-1 0,1 0,-1 0,0-1,0 1,0 0,-1 0,1-1,-2 3,-13 11,0 0,-1-2,0 0,-1-1,-1 0,-8 3,-74 55,99-69,1-1,0 1,0-1,-1 1,1 0,1-1,-1 1,0 0,0 0,0 0,1 0,-1 0,1-1,0 1,0 0,-1 0,1 0,0 0,1 0,-1 0,0 0,0 0,1 0,-1 0,1 0,0 0,0 0,0-1,-1 1,2 0,-1-1,0 1,0 0,0-1,1 0,-1 1,1-1,-1 0,1 1,-1-1,1 0,0 0,0-1,-1 1,1 0,0 0,0-1,0 1,0-1,0 0,0 1,0-1,0 0,0 0,0 0,0-1,0 1,0 0,0-1,20 2,-1 0,0-2,1-1,-1 0,0-1,0-2,7-2,0 1,41-21,-50 16</inkml:trace>
  <inkml:trace contextRef="#ctx0" brushRef="#br0" timeOffset="1179.905">1243 425,'-5'38,"-1"33,-5 8,0 0,1-8,3-11,2-12,3-8,1-7,-4-4,-2-2,2-6</inkml:trace>
  <inkml:trace contextRef="#ctx0" brushRef="#br0" timeOffset="1462.649">876 368,'43'0,"39"0,14-4,1-3,-7 1,-8 2,-15 0,-8 2,-9 1,-9 1,-7 0,-3 0,-8 5,-8 6,-5 2</inkml:trace>
  <inkml:trace contextRef="#ctx0" brushRef="#br0" timeOffset="1712.542">820 1046,'38'0,"37"0,15 0,-3 0,-6 0,-13 0,-8 0,-9-5,-9-1,-7 0,-4 1,-2 2,-3 0,-4-3,-7-1</inkml:trace>
  <inkml:trace contextRef="#ctx0" brushRef="#br0" timeOffset="2031.79">988 30,'34'0,"35"0,15-5,-2-1,-5 0,-6 1,-10 1,-6 2,-8 1,-7 0,-10 1</inkml:trace>
  <inkml:trace contextRef="#ctx0" brushRef="#br0" timeOffset="2967.12">1864 848,'91'-44,"-2"-4,-3-4,12-14,-93 63,5-3,-1 0,0 0,0-1,0 0,-1 0,0-1,-1 0,0-1,0 0,0 0,1-5,-8 15,0-1,-1 0,1 0,0 0,-1 1,1-1,0 0,-1 0,1 0,0 0,-1 0,1 0,-1 0,1 0,0 0,-1 0,1 0,0 0,-1 0,1 0,-1 0,1 0,0 0,-1 0,1-1,0 1,-1 0,1 0,0 0,-1 0,1-1,0 1,0 0,-1-1,1 1,0 0,0 0,-1-1,1 1,0 0,0-1,0 1,0 0,-1-1,1 1,0 0,0-1,0 1,0-1,0 1,0 0,0-1,0 1,0 0,0-1,0 1,0-1,1 1,-1 0,0-1,0 1,0 0,0-1,0 1,1 0,-30 16,21-10,1 1,-1-1,1 2,1-1,-1 1,1 0,1 0,-1 0,1 1,1 0,0 0,0 0,0 2,3-7,-1 0,1 0,1 0,-1 0,0 0,1 0,0 1,0-1,0 0,0 0,1 0,0 1,0-1,0 0,0 0,1 0,-1 0,1-1,0 1,0 0,0-1,1 1,-1-1,1 0,0 0,0 0,0 0,0 0,1-1,-1 1,1-1,0 0,7 3,0-1,0-1,0 0,0 0,0-1,0-1,1 0,-1 0,0-1,1-1,-1 0,1 0,-1-1,0-1,0 0,0 0,0-1,-1-1,0 1,1-2,-1 1,-1-1,1-1,21-12,-1-1,0-2,-2-1,0-1,-2-1,0-1,-2-2,-1 0,14-25,-34 50,-1 0,0-1,0 1,0-1,0 1,-1-1,1 0,-1 1,0-1,0 0,0 0,-1 0,1 0,-1 0,0 0,0 0,-1 0,1 0,-1 0,1 0,-1 0,-1 1,1-1,-1-1,-1 4,1 0,-1 1,1-1,-1 1,0 0,1 0,-1 0,0 0,1 0,-1 1,0-1,1 1,-1 0,1 0,-1 0,1 0,-1 0,1 0,0 1,0-1,0 1,-1-1,2 1,-1 0,0 0,0 0,-1 2,-3 1,1 1,0-1,0 1,0 0,1 0,-1 0,2 1,-1 0,1 0,0 0,0 0,1 0,0 0,0 1,1-1,0 1,0-1,1 1,0-1,0 1,1 0,-1-1,2 1,-1-1,1 0,0 1,1-1,0 0,0 0,1 0,-1-1,1 1,1-1,-1 0,5 4,-1-6,0 0,0 0,1 0,0-1,0-1,-1 1,2-1,-1-1,0 0,0 0,0-1,1 0,-1 0,0-1,8-2,12 2,-10 0,0-1,0-1,0 0,0-1,-1-1,1-1,-1-1,-1 0,1-1,-1-1,-1-1,1 0,-2-2,1 1,-2-2,0 0,0 0,-1-2,-1 1,0-2,-1 1,7-16,-14 23,0 0,-1 0,0 0,0-1,-1 1,0-1,-1 0,0 1,0-1,-1 0,0 0,0 0,-1 1,0-1,-1 0,1 8,0 0,0 0,0 0,0 0,0 0,0 0,-1 1,1-1,0 0,0 1,-1-1,1 1,-1-1,1 1,0 0,-1-1,1 1,-1 0,1 0,-1 0,1 0,-1 0,1 0,-1 1,1-1,0 0,-1 1,1-1,0 1,-1 0,1-1,0 1,-1 0,1 0,0 0,0 0,0 0,0 0,0 0,0 0,0 0,0 0,1 0,-1 1,0-1,1 0,-1 1,1-1,-1 0,1 1,-1-1,1 1,0-1,0 2,-8 11,0 0,1 1,1 0,0 0,1 1,1 0,1-1,0 1,1 0,0 1,1-1,1 0,1 0,0 1,1-1,1 0,1 0,0-1,1 1,4 9,-5-17,0-1,1 0,0 0,0 0,0-1,1 1,0-1,0-1,1 1,0-1,-1 0,2-1,-1 1,0-1,1-1,0 0,0 0,0 0,0-1,1 0,-1-1,0 0,1 0,-1 0,1-1,0-1,8-4</inkml:trace>
  <inkml:trace contextRef="#ctx0" brushRef="#br0" timeOffset="3311.652">3557 58,'44'-9,"0"2,0 2,1 1,-1 3,37 3,-14 13,-65-15,-1 1,1-1,0 1,-1 0,0 0,1 0,-1 0,1 0,-1 0,0 0,0 0,1 0,-1 0,0 1,0-1,0 1,-1-1,1 1,0-1,0 1,-1-1,1 1,-1-1,0 1,1 0,-1-1,0 1,0 0,0 0,0-1,0 1,0 0,0-1,-1 1,1-1,-1 1,1 0,-1 0,-72 95,-29 12,101-108,0 0,0 1,0-1,0 0,0 0,1 1,-1-1,0 0,1 1,-1-1,0 0,1 1,0-1,-1 1,1-1,0 1,0-1,0 1,0 0,0-1,0 1,0-1,0 1,1-1,-1 1,1-1,-1 0,1 1,-1-1,1 1,0-1,0 0,0 0,-1 1,1-1,1 0,-1 0,0 0,0 0,0 0,0 0,1 0,-1-1,0 1,1 0,-1-1,1 1,-1-1,1 1,-1-1,1 0,-1 0,1 0,-1 1,1-1,-1-1,1 1,1 0,20 2,0-2,0 0,0-1,1-2,-1 0,15-5,12-1,-23 5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2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52,'-13'-6,"0"1,-1 0,0 1,1 1,-1 0,-1 1,1 0,0 1,0 1,0 0,-1 1,1 1,0 0,0 1,0 0,0 1,1 0,0 2,0-1,0 2,0-1,1 2,0 0,1 0,-1 1,2 0,-1 1,-3 6,1-3,0 1,2 0,0 1,0 1,2-1,0 1,0 1,2 0,0 0,1 1,0-1,2 1,0 0,1 1,1-1,0 10,3-23,-1-1,1 1,-1 0,1-1,0 1,1 0,-1-1,1 1,0-1,0 0,1 0,-1 0,1 0,0 0,0 0,0-1,0 1,1-1,-1 0,1 0,0 0,0-1,0 1,0-1,0 0,1 0,-1 0,1-1,-1 1,1-1,1 0,6 1,0-1,0 0,0-1,0 0,0-1,0 0,0-1,0 0,0-1,-1 0,12-6,3-5,-2-1,1-2,-2 0,0-2,-2 0,0-2,-1 0,-1-1,-1-1,9-15,-18 25,168-239,-155 231,-11 41,-11 89,-2-89,1-1,0 0,2 1,0-1,1 1,1-1,1 0,1 0,0-1,1 1,5 6,-7-15,2 0,-1-1,1 1,1-1,-1-1,2 1,-1-1,1 0,0-1,1 0,0 0,0-1,0 0,1 0,-1-1,3 0,10 2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3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0 419,'39'-33,"-2"-1,-1-3,-2 0,-2-2,-1-2,11-22,-37 56,39-39,-30 89,-14-40,1 13,16 109,-16-121,0 0,1 0,-1-1,1 1,0 0,0-1,0 0,1 1,-1-1,1 0,0 0,0-1,0 1,0 0,0-1,0 0,1 0,-1 0,1 0,0-1,-1 1,1-1,0 0,0 0,0 0,0 0,0-1,0 0,2 0,2 0,1 0,-1-1,0-1,0 1,0-1,0-1,0 1,-1-1,1-1,-1 1,0-1,0-1,0 1,0-1,-1 0,0-1,0 1,0-1,-1-1,4-4,81-152,-57 93,-20 46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66 509,'-13'32,"1"0,2 1,1 0,2 1,1 0,1 0,2 3,3-33,0-1,0 0,0 0,0 0,0 0,1 0,0 0,-1 0,1 0,0 0,0 0,1 0,-1 0,1 0,-1-1,1 1,0 0,0-1,0 0,0 1,1-1,-1 0,1 0,-1 0,1-1,-1 1,1-1,0 1,0-1,0 0,0 0,0 0,0 0,0-1,0 1,0-1,1 0,-1 0,0 0,0 0,0-1,2 1,8-2,0-1,-1 0,1-1,-1 0,0-1,0 0,0-1,-1 0,0-1,0 0,-1-1,0 0,0 0,-1-1,0-1,4-4,11-16,-2-1,-1 0,-1-1,-2-1,0-4,-7 13,-1-1,0-1,-2 0,-2 0,0 0,-1-1,-2 0,-1 0,0 0,-3 0,0 0,-1 0,-2 0,-1 1,-2-6,6 26,-1-1,0 1,0-1,-1 1,0 0,0-1,0 2,0-1,-1 0,0 1,-1-1,1 1,-1 0,0 1,0-1,0 1,-1 0,1 0,-1 1,0 0,0 0,-1 0,1 0,0 1,-1 0,0 1,1 0,-1 0,0 0,0 0,1 1,-1 1,0-1,-1 1,-3 4,1 0,0 0,0 1,1 1,0-1,0 1,1 1,0 0,0 0,0 1,1 0,1 0,-1 0,2 1,-1 0,1 0,1 1,0-1,0 1,1 0,0 0,0 9,-1-1,1-1,0 1,2 0,0 0,1 1,1-1,1 0,0 0,2-1,0 1,1-1,1 0,1 0,0 0,1-1,1 0,1 0,0-1,1-1,1 0,0 0,1-1,1-1,0 0,1-1,0 0,0-1,2-1,-1-1,8 3,26 10,1-1,1-3,0-2,2-3,34 4,-54-11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36 400,'29'1,"1"-1,-1-1,0-1,0-2,0-1,0-2,-1 0,0-2,7-4,-15 7,-1-1,0-1,0-1,-1-1,0 0,0-1,-1-1,-1-1,0 0,0-1,-2-1,0 0,0-1,-2 0,0-1,-1-1,0 0,-2 0,0-1,3-11,-11 28,0 1,0 0,-1-1,1 1,-1-1,1 1,-1-1,1 0,-1 1,0-1,0 1,0-1,0 0,0 1,0-1,0 1,-1-1,1 0,0 1,-1-1,0 1,1-1,-1 1,0-1,1 1,-1 0,0-1,0 1,0 0,0 0,-1 0,1 0,0-1,0 2,-1-1,1 0,-1 0,1 0,0 1,-1-1,1 0,-1 1,0 0,1-1,-1 1,1 0,-1 0,0 0,1 0,-1 0,1 0,-1 0,0 1,-1-1,-8 10,1 0,0 0,0 1,1 0,0 1,1 0,0 0,1 1,1 0,0 0,0 1,2-1,-1 1,-1 13,5-25,-28 109,5 0,-10 107,-5 28,19-134,-5-2,-5 0,-33 79,54-168,0 0,-1 0,-2-1,0 0,-1-1,0 0,-2-1,-6 5,20-21,-1 0,1 0,-1-1,0 1,0 0,0-1,0 1,0-1,0 1,0-1,0 0,0 0,-1 0,1 0,0 0,-1-1,1 1,-1-1,1 1,-1-1,1 0,-1 0,1 0,-1 0,1-1,-1 1,1-1,0 1,-1-1,1 0,0 0,-1 0,1 0,0 0,0-1,0 1,0-1,0 1,0-1,0 0,1 0,-1 1,1-1,-2-3,-1-9,1-1,1 0,0 1,1-1,1 0,0 0,1 0,1 0,0 0,1 0,0 1,1-1,1 1,8-28,2 1,1 1,2 1,2 0,1 2,3 0,20-25,-22 33,4-8,1 2,2 0,1 2,1 2,34-26,-48 45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14,'-12'23,"1"1,1 0,1 0,1 0,2 1,0 1,2-1,0 1,2-1,1 21,1-43,-1 0,1 0,0 0,0 0,0 0,1 0,-1 0,1 0,0 0,0 0,0 0,0 0,0 0,1-1,-1 1,1 0,0-1,-1 1,1-1,0 0,1 0,-1 0,0 0,1 0,-1 0,1 0,-1-1,1 1,0-1,-1 0,1 0,0 0,0 0,0 0,0-1,0 0,0 1,0-1,0 0,0 0,0 0,1-1,-1 1,-1-1,1 0,0 0,1 0,10-4,0-1,0 0,-1-1,0 0,0-1,-1 0,0-1,0-1,-1 0,-1 0,1-1,6-11,-12 16,0 0,-1 0,0-1,0 0,-1 1,0-1,0-1,0 1,-1 0,0-1,-1 1,1-1,-2 0,1 1,-1-1,0 0,0 1,-1-1,0 0,-1 1,0-1,0 1,0 0,-1 0,-2-6,2 9,1-1,0 1,-1-1,0 1,0 0,0 0,-1 0,1 1,-1-1,0 1,0 0,0 0,0 0,-1 0,1 1,-1-1,0 1,1 1,-1-1,-4 0,-10 1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0 399,'0'-24,"5"-27,6-9,6 0,1 5,1 13,-2 8,1 11,-3 3,1 6,2 5,4 4,-3 3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6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1,'-24'5,"0"2,0 0,1 2,0 0,0 2,1 0,0 2,1 0,1 1,0 2,1 0,1 0,0 2,1 0,-10 16,24-30,-1 1,1 0,0 0,1 0,-1 0,1 0,0 1,0-1,0 1,1 0,0-1,0 1,1 0,-1 0,1-1,1 1,-1 0,1 0,0 0,0-1,0 1,1-1,0 1,0-1,1 1,-1-1,1 0,0 0,1-1,-1 1,1 0,0-1,0 0,4 4,-4-6,-1 0,1 0,0-1,0 1,0-1,0 0,0 0,0 0,0 0,0-1,0 0,1 0,-1 0,0 0,0 0,0-1,0 0,0 0,0 0,0-1,0 1,0-1,2-1,85-55,-84 52,242-213,-247 217,0 0,0 0,0 0,0 0,1 1,-1-1,0 0,1 1,-1 0,1-1,-1 1,1 0,0 1,-1-1,1 0,0 1,0-1,-1 1,1 0,0 0,0 0,0 0,0 1,-1-1,1 1,0-1,0 1,-1 0,1 0,-1 0,1 1,-1-1,1 1,-1-1,0 1,0 0,1 0,-1 0,30 68,-31-63,1-1,0 1,0-1,0 0,1 0,0 0,0 0,1-1,0 1,-1-1,2 0,-1 0,1 0,-1-1,1 1,1-1,-1 0,0-1,1 1,0-1,4 2,61 18,-52-17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6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193 250,'251'-222,"-250"220,0 0,0 0,0 1,0-1,0 0,1 1,-1-1,0 1,1 0,0-1,-1 1,1 0,0 0,-1 0,1 0,0 0,0 0,0 1,0-1,0 1,0-1,0 1,0 0,0 0,0 0,0 0,0 0,0 0,0 0,0 1,0-1,0 1,0-1,0 1,0 0,0 0,0 0,-1 0,1 0,0 0,-1 0,1 1,-1-1,1 1,-1-1,1 2,3 13,-2 0,0 1,-1-1,0 1,-1-1,-1 1,-1 0,-2 9,2 17,-4 63,-3-2,-6 1,-3-1,-6-1,-3-2,-6 0,-3-2,-17 25,37-94,-1 0,-1-2,-1 0,-2-1,-1-1,-1 0,-1-2,-1-1,-5 3,27-24,0 1,0-1,0 0,0 0,0 0,0 0,-1 0,1-1,-1 1,1-1,-1 1,0-1,0 0,1 0,-1 0,0 0,0-1,0 1,0-1,0 0,0 0,0 0,0 0,0 0,0-1,1 1,-1-1,0 0,0 1,0-2,0 1,1 0,-1 0,1-1,-1 0,1 1,-1-1,1 0,0 0,0 0,0 0,0-1,0 1,1-1,-1 1,0-1,1-14,1 0,1 0,0 0,1 0,1 1,1-1,0 1,1 0,1 0,0 0,1 0,1-3,17-40,2 1,3 1,3 2,2 1,2 2,2 1,3 2,6-2,-40 42,0 0,0 0,1 1,0 1,0-1,1 1,0 1,0 0,1 0,-1 1,1 0,1 1,-1 1,0-1,7 0,-14 5,0 0,0 0,0 0,0 0,0 1,0 0,-1-1,1 1,0 0,-1 1,0-1,0 1,1-1,-2 1,1 0,0 0,0 1,-1-1,0 0,0 1,0-1,0 1,0 0,-1 0,1 1,6 9,3 6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7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0,'-4'38,"-8"28,-5 6,0-3,2-9,0-15,2-19,3-15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26,'15'0,"14"0,6 0,4 0,-2 0,-1 0,-3 0,-1 0,-2 0,-1-5,-1-1,0 0,-1 1,-3 2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1,'-4'14,"-3"10,1 1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1,'-14'38,"-10"23,-5 5,1-3,7-8,1-13,5-10,4-4,-1-8,3-1,-3-6,-4-3,1-5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7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1,'38'14,"18"15,4 6,-8 3,-9-5,-11-4,-6-1,-8-2,-1 1,0-5,-2-2,-4-3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8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3 368,'38'-14,"0"-2,-1-2,-1-1,-1-2,-1-1,24-22,9-47,-65 88,-1-1,1 1,-1-1,0 1,0-1,-1 0,1 1,-1-1,0 0,0 0,0 1,0-1,-1 0,1 0,-1 1,0-1,0 1,0-1,-1 1,1-1,-1 1,0 0,0-1,0 1,0 0,-1 1,1-1,-3-2,2 3,-1-1,0 1,0 0,1 0,-1 0,-1 1,1-1,0 1,0 0,0 0,-1 0,1 1,0 0,-1-1,1 1,0 1,-1-1,1 1,0 0,-1 0,1 0,0 0,0 1,0 0,0 0,0 0,-95 68,88-59,0 0,0 1,1 1,1 0,0 0,1 0,1 1,0 1,0-1,2 1,0 0,0 0,1 1,1-1,1 1,0 0,1 4,1-16,0-1,1 1,-1-1,1 1,0-1,0 1,0-1,0 0,0 1,1-1,-1 0,1 0,0 0,0 0,0 0,0-1,1 1,-1 0,1-1,0 0,-1 0,1 0,0 0,0 0,0 0,1-1,-1 1,0-1,1 0,0 0,109 7,-107-8,25-2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102 483,'-12'16,"0"-1,1 2,1-1,1 2,0-1,1 1,1 0,1 1,1 0,-4 18,9-34,-1-1,0 0,1 1,-1-1,1 1,0-1,0 1,0-1,0 1,0-1,1 1,-1-1,1 1,-1-1,1 1,0-1,0 0,0 0,0 1,1-1,-1 0,1 0,-1 0,1 0,-1 0,1-1,0 1,0 0,0-1,0 1,0-1,0 0,1 0,-1 0,0 0,1 0,-1 0,1-1,-1 1,0-1,1 0,-1 1,1-1,-1 0,2-1,8-3,0-1,-1 0,1-1,-1 0,0-1,-1 0,0-1,0 0,-1-1,1 0,-2 0,4-5,1 1,20-27,-1 0,-2-3,-2 0,-2-2,-1-2,0 4,-7 11,-1 0,-2 0,-1-1,-1-1,-2-1,2-15,-12 44,-1 1,1-1,-1 1,0-1,-1 1,1-1,-1 1,0-1,-1 1,1 0,-1-1,0 1,0 0,0 0,-1 0,2 3,-1 1,1-1,0 0,-1 0,1 1,-1-1,0 1,0 0,1-1,-1 1,0 0,0 0,0 0,0 0,0 0,0 1,-1-1,1 1,0-1,0 1,0 0,-1 0,1 0,0 0,0 0,0 0,-1 0,1 1,0-1,0 1,0 0,0 0,0 0,0 0,0 0,0 0,0 0,0 1,-11 10,0 1,1 0,1 1,0 1,1 0,0 0,1 1,1 0,1 0,0 1,1 0,1 0,0 1,1-1,1 1,1 0,1 6,-3-7,2 0,0 1,1-1,1 1,0-1,2 1,0-1,0 0,2 1,0-1,1-1,1 1,0-1,2 0,-1 0,2-1,0 0,1-1,0 0,2 0,-1-1,1 0,1-1,0-1,1 0,0-1,1 0,0-1,0-1,14 5,-4-5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3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134 805,'-2'22,"-1"0,0-1,-2 1,-1-1,0 0,-2 0,0 0,-1-1,-5 6,13-24,1-1,-1 1,1-1,-1 1,0-1,1 1,-1-1,0 1,0-1,0 0,0 0,-1 1,1-1,0 0,0 0,-1 0,1 0,-1 0,1-1,0 1,-1 0,0-1,1 1,-1-1,1 1,-1-1,0 0,1 0,-1 0,0 0,1 0,-1 0,0 0,1 0,-1 0,0-1,1 1,-1-1,1 0,-1 1,1-1,-1 0,1 0,0 0,-1 0,1 0,0 0,-1 0,1 0,0 0,-1-2,2-7,-1 1,2-1,-1 0,1 0,1 1,0-1,0 1,1-1,0 1,0 0,1 0,0 0,1 1,0-1,1 1,2-3,25-39,2 3,1 0,3 3,2 1,30-24,-71 65,1 1,-1 0,1 0,0-1,-1 1,1 0,0 0,0 0,-1 0,1 0,0 0,0 0,0 0,0 0,0 0,1 0,-1 1,0-1,0 1,0-1,1 0,-1 1,0 0,1-1,-1 1,0 0,1 0,-1 0,0 0,1 0,-1 0,0 0,1 0,-1 0,0 1,1-1,-1 1,0-1,1 1,-1-1,0 1,0 0,0-1,0 1,0 0,0 0,0 0,0 0,0 0,0 0,0 0,0 0,-1 0,1 1,0-1,-1 0,1 0,6 44,-2-25</inkml:trace>
  <inkml:trace contextRef="#ctx0" brushRef="#br0" timeOffset="321.159">614 721,'-6'11,"0"0,1 1,0 0,1 0,0 0,1 1,0-1,1 1,1 0,0 0,1 0,0-1,0 1,2 0,0 0,0-1,1 1,4 11,-5-21,-1-1,1 1,-1-1,1 0,0 0,0 1,-1-1,2 0,-1-1,0 1,0 0,1-1,-1 1,0-1,1 0,0 1,-1-1,1 0,0-1,-1 1,1-1,0 1,0-1,0 0,-1 0,1 0,0 0,0 0,0-1,-1 1,1-1,0 0,0 0,-1 0,1 0,-1 0,1 0,-1-1,86-68,-81 63,-1 0,1 0,-2 0,1-1,-1 0,0 0,-1 0,1 0,-2-1,1 0,-1 0,-1 0,0 0,0 0,0 0,-1-1,-1 1,0 0,0-1,-1 1,0-1,0 1,-1 0,0 0,-1 0,0 0,0 0,-1 1,0-1,-1 1,0 0,0 0,-1 1,0-1,-2-1,-43-20,26 20</inkml:trace>
  <inkml:trace contextRef="#ctx0" brushRef="#br0" timeOffset="636.848">1291 184,'-76'434,"49"-192,5-69,17-149</inkml:trace>
  <inkml:trace contextRef="#ctx0" brushRef="#br0" timeOffset="911.102">811 664,'44'-5,"37"-6,16-1,0 1,-7 2,-13 3,-11 3,-12 1,-5 2,-6 0,-6 1,-4-1,-7 1</inkml:trace>
  <inkml:trace contextRef="#ctx0" brushRef="#br0" timeOffset="1503.379">1771 607,'-62'35,"1"3,2 3,-14 14,18 16,53-70,1 1,1 0,-1-1,0 1,0 0,0 0,1 0,-1-1,1 1,0 0,-1 0,1 0,0 0,0 0,0 0,1 0,-1 0,0-1,1 1,-1 0,1 0,-1 0,1-1,0 1,0 0,0 0,0-1,0 1,0-1,0 1,1-1,-1 0,0 1,1-1,-1 0,1 0,0 0,-1 0,1 0,0 0,-1 0,1-1,2 1,4 0,1 0,0-1,0-1,0 1,-1-1,1-1,0 0,-1 0,1 0,-1-1,0-1,0 1,0-1,0 0,0-1,-1 0,0 0,0-1,1-2,17-8,130-102,-154 117,-1 0,1 0,-1 1,1-1,-1 0,1 0,0 0,-1 1,1-1,0 0,0 1,0-1,-1 0,1 1,0-1,0 1,0-1,0 1,0 0,0-1,0 1,0 0,0 0,0 0,0 0,0 0,0 0,0 0,0 0,0 0,0 0,1 1,-1-1,-1 0,1 1,0-1,0 0,0 1,0 0,0-1,0 1,0-1,-1 1,1 0,0 0,0-1,-1 1,1 0,-1 0,1 0,-1 0,1 0,-1 0,1 0,-1 0,0 0,0 0,1 0,-1 0,-8 43,4-33,2 0,-1 1,2-1,-1 1,2 0,-1-1,2 1,-1 0,2-1,1 9,-2-18,1 1,-1 0,1-1,-1 0,1 1,0-1,0 0,0 0,0 0,0 0,0 0,1 0,-1-1,1 1,-1-1,1 0,-1 1,1-1,0 0,0-1,-1 1,1 0,0-1,0 0,0 0,0 0,0 0,0 0,0 0,0-1,85-23,-62 8,0-1,-1-2,-2-1,0 0,-1-2,-1 0,0-3,27-26,-8 8,-3-1,-1-3,-3 0,-1-3,24-51,-40 68,0 0,-2-1,-2 0,-1-1,-2 0,-1-1,2-28,-9 61,0 1,-1 0,1-1,-1 1,1-1,-1 1,0-1,0 1,0-1,0 1,-1-1,1 1,-1-1,0 1,1-1,-1 1,0 0,0 0,0-1,-1 1,1 0,-1 0,1 0,-1 0,1 0,-1 0,0 1,0-1,0 1,0-1,0 1,0 0,-1 0,1 0,0 0,-1 0,1 0,0 0,-1 1,1-1,-1 1,1 0,-1 0,1 0,-1 0,1 0,-1 1,1-1,-1 1,-1 0,-9 7,1 1,0 1,1 0,0 0,1 1,0 1,1 0,0 0,1 0,0 1,1 0,0 1,1 0,1 0,-4 14,-11 29,2 1,2 1,3 1,3 0,2 0,1 52,10 137,17-141,-24-97,-1-7</inkml:trace>
  <inkml:trace contextRef="#ctx0" brushRef="#br0" timeOffset="1751.187">2025 551,'44'5,"27"6,13 2,-4-2,-11 2,-12-1,-11-3,-8-2,-6-3,-9-2</inkml:trace>
  <inkml:trace contextRef="#ctx0" brushRef="#br0" timeOffset="1934.287">2730 777,'0'29,"0"9</inkml:trace>
  <inkml:trace contextRef="#ctx0" brushRef="#br0" timeOffset="2164.073">2816 410</inkml:trace>
  <inkml:trace contextRef="#ctx0" brushRef="#br0" timeOffset="2417.843">3013 748,'-5'16,"1"1,1-1,0 1,2 0,-1-1,2 1,0 0,1 0,1 0,3 14,-4-29,-1 0,1 0,-1 0,1 0,0 0,0 0,0 0,0-1,0 1,0 0,0 0,0-1,1 1,-1-1,1 1,-1-1,1 0,0 1,0-1,-1 0,1 0,0 0,0 0,0-1,0 1,0 0,0-1,0 1,0-1,0 0,0 0,1 0,-1 0,0 0,0 0,0 0,0-1,0 1,0-1,0 0,0 1,2-2,73-52,-63 43,-1-2,0 0,-1 0,-1-1,0 0,-1-1,0 0,-1-1,-1 0,0-1,-2 1,0-1,0-1,-2 1,0-1,0-5,-3 19,0 1,0-1,0 1,-1-1,1 0,-1 1,0-1,0 0,0 1,-1-1,1 0,-1 1,0-1,0 0,0 1,0-1,-1 1,1 0,-1-1,0 1,0 0,0 0,0 0,-1 0,1 1,-1-1,0 1,0-1,0 1,0 0,0 0,0 0,0 1,-1-1,1 1,-1-1,-2 1,-47 8,28 0</inkml:trace>
  <inkml:trace contextRef="#ctx0" brushRef="#br0" timeOffset="2670.134">3464 834,'14'-21,"1"1,0 1,1 0,2 1,-1 1,10-6,-25 23,-1-1,1 1,-1 0,0 0,1 0,-1 0,1 0,-1 0,0 1,1-1,-1 0,1 1,-1-1,0 1,0-1,1 1,-1-1,0 1,0 0,1 0,-1 0,0 0,0 0,0 0,0 0,-1 0,1 0,0 0,0 0,0 1,-1-1,1 0,-1 1,1-1,-1 0,0 1,1-1,-1 0,0 1,0-1,0 1,0-1,0 0,0 1,0-1,-1 1,1-1,0 0,-1 2,7 21,-4-19,1 0,1 0,-1 0,1 0,-1-1,1 1,1-1,-1 0,0 0,1 0,0-1,0 0,0 0,1 0,-1 0,0-1,1 0,0 0,-1 0,1-1,0 0,0 0,0-1,0 1,0-1,0-1,0 1,2-1,10-1,-1-1,0 0,0-1,0-1,0-1,-1 0,0-1,0-1,3-3,3-1,-1-1,0-1,-1-1,-1-1,-1 0,0-2,-1 0,-1-1,0 0,-1-3,-3 1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3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79 651,'0'27,"1"27,-2 1,-2-1,-2 1,-3-1,-13 43,-10 6,31-103,0 0,1 0,-1-1,0 1,1 0,-1-1,0 1,0 0,1-1,-1 1,0-1,0 1,0 0,1-1,-1 1,0-1,0 1,0-1,0 1,0 0,0-1,0 1,0-1,0 1,0-1,0 1,0-1,0 1,0 0,0-1,-1 1,1-1,0 1,0-1,0 1,-1 0,1-1,0 1,-1 0,1-1,0 1,-1 0,1-1,0 1,-1 0,1 0,0 0,-1-1,1 1,-1 0,1 0,0 0,-1 0,1 0,-1-1,1 1,-1 0,1 0,-1 0,1 0,0 1,-1-1,1 0,-1 0,1 0,-1 0,1 0,-1 1,10-39,2 2,1 0,2 0,1 1,2 1,1 0,2 2,1 0,4-2,-4 3,1 1,1 1,2 1,1 1,1 2,1 0,1 2,1 1,25-13,-52 33,-1 1,0-1,1 1,-1-1,1 1,-1 0,1 0,0 0,0 0,-1 0,1 1,0-1,0 1,0 0,0 0,-1 0,1 0,0 0,0 1,0-1,0 1,-1 0,1 0,0 0,-1 0,1 0,-1 0,1 1,-1-1,1 1,-1 0,0 0,0 0,0 0,0 0,0 0,-1 1,1-1,-1 0,1 1,-1-1,0 1,0 0,0-1,0 1,0 0,-1 0,1 0,-1-1,0 2,0 11,0 0,-2 0,0-1,0 1,-2-1,0 1,0-1,-1 0,-1-1,0 1,-1-1,-1-1,-7 11,9-13,0 0,-1 0,0-1,-1 0,0 0,-1 0,0-1,0-1,0 0,-1 0,0-1,-1 0,1 0,-1-1,0-1,0 0,-1 0,1-1,-1-1,0 0,1 0,-1-1,0-1,0 0,-9-1,3-6</inkml:trace>
  <inkml:trace contextRef="#ctx0" brushRef="#br0" timeOffset="325.952">897 565,'-27'25,"1"1,1 1,2 2,0 0,2 1,2 1,-11 23,29-53,0 0,0 0,0 1,0-1,0 0,1 1,-1-1,0 1,1-1,-1 1,1-1,-1 1,1-1,0 1,0-1,0 1,0 0,0-1,0 1,0-1,0 1,1-1,-1 1,0-1,1 1,0-1,-1 1,1-1,0 1,0-1,-1 0,1 1,0-1,0 0,1 0,-1 0,0 0,0 0,0 0,1 0,-1 0,1 0,-1-1,0 1,1-1,-1 1,1-1,-1 1,1-1,0 0,-1 0,1 1,-1-1,1 0,0-1,-1 1,1 0,-1 0,1-1,-1 1,1-1,-1 1,14-6,0 0,0-1,-1 0,0-1,-1-1,0 0,0-1,5-5,5-3,-7 5,0 0,-1-1,0 0,-1-2,-1 1,0-2,7-13,-17 25,0 1,0-1,0 0,-1-1,0 1,0 0,-1-1,1 1,-1-1,0 1,0-1,-1 0,0 1,0-1,0 0,-1 1,0-1,0 0,0 1,-1-1,1 1,-1 0,-1 0,1-1,-1 1,0 1,0-1,0 0,-1 1,0-1,0 0,0 1,0-1,-1 1,0 0,0 0,0 1,0 0,0 0,0 0,-1 0,0 1,1 0,-1 0,0 0,0 1,0 0,0 0,0 1,-1-1,1 1,0 1,0-1,-14 5</inkml:trace>
  <inkml:trace contextRef="#ctx0" brushRef="#br0" timeOffset="581.899">1406 594,'-34'38,"-16"23,1 5,13-8,13-14</inkml:trace>
  <inkml:trace contextRef="#ctx0" brushRef="#br0" timeOffset="746.73">1264 30</inkml:trace>
  <inkml:trace contextRef="#ctx0" brushRef="#br0" timeOffset="1294.508">1490 904,'135'-269,"-94"215,-39 55,-1-1,1 1,-1-1,1 1,-1 0,1-1,-1 1,1 0,-1 0,0 0,0 0,1 1,-1-1,0 0,0 0,0 1,0-1,0 0,-1 1,1-1,0 1,-1-1,1 1,-1 0,1-1,-1 1,0-1,0 1,1 0,-1-1,0 1,-1 0,1-1,0 1,0 0,-1-1,1 1,-1-1,1 1,-1 0,1 0,-2 49,1-38,0-1,0 0,2 0,-1 1,2-1,-1 0,2 0,3 11,-4-19,1-1,0 0,0 0,0 0,0 0,0-1,1 1,-1-1,1 0,0 0,-1 0,1 0,0 0,0-1,0 0,1 0,-1 0,0-1,0 1,0-1,1 0,-1 0,0 0,0-1,1 1,-1-1,0 0,0 0,0-1,0 1,0-1,0 0,-1 0,1 0,-1-1,1 1,-1-1,0 0,0 0,0 0,3-3,11-13,0-1,-2-1,0 0,-1-1,-1-1,-1 0,-1 0,6-23,4 1,-13 26</inkml:trace>
  <inkml:trace contextRef="#ctx0" brushRef="#br0" timeOffset="1546.587">2421 1,'-10'43,"-7"39,-2 14,-1 1,1-11,5-11,0-13,2-8,4-8,2-8,-2-4,0-4,2-2,1-1,2-1,2-4</inkml:trace>
  <inkml:trace contextRef="#ctx0" brushRef="#br0" timeOffset="1708.505">1998 424,'43'0,"33"0,10 0,-7 0,-6 0,-11 0,-11 0,-14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3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279 614,'-40'29,"2"1,1 2,2 2,1 1,-25 35,26-2,32-66,1-1,-1 0,1 1,0-1,-1 0,1 1,0-1,0 0,0 1,0-1,0 0,1 1,-1-1,0 0,1 1,-1-1,1 0,-1 1,1-1,-1 0,1 0,0 0,0 0,0 0,-1 0,1 0,0 0,0 0,0 0,1 0,-1 0,0-1,0 1,0 0,1-1,-1 1,0-1,0 1,1-1,-1 0,0 0,1 0,-1 1,0-1,1 0,-1-1,1 1,-1 0,0 0,1 0,0-1,14-3,1-1,-1 0,0-1,0 0,0-2,-1 0,0-1,-1 0,0-1,0 0,-1-1,7-9,194-205,-214 225,0 1,0-1,0 0,0 1,0-1,1 1,-1-1,0 0,0 1,0-1,0 0,1 0,-1 1,0-1,0 0,1 1,-1-1,0 0,1 0,-1 0,0 1,1-1,-1 0,0 0,1 0,-1 0,0 0,1 0,-1 0,1 1,-1-1,0 0,1 0,-1 0,0-1,1 1,-1 0,1 0,-1 0,0 0,1 0,-1 0,-13 39,-3-4,9-24,0 1,1-1,1 1,0 0,1 1,0-1,0 1,2 0,-1 0,2 0,0 0,0 0,1 0,1 0,0 0,1 0,0 0,2 4,-2-14,-1-1,0 1,1 0,0-1,-1 0,1 1,0-1,0 0,0 0,1 0,-1 0,0-1,1 1,-1 0,1-1,0 0,-1 0,1 0,0 0,0 0,0 0,0-1,0 1,0-1,-1 0,1 0,0 0,0 0,0-1,3 0,81-35,-50 10,-2-1,0-2,-2-2,-2-1,20-24,-5 0,-1 3,-2-2,-3-2,12-24,-30 42,-2-1,-2-1,-1 0,-2-2,-2 0,-2 0,-2-1,-2 0,-6 42,0 1,0-1,0 0,-1 1,1-1,-1 0,1 0,-1 1,0-1,1 0,-1 0,0 0,0 1,-1-1,1 0,0 0,0 0,-1 1,1-1,-1 0,0 1,0-1,1 0,-1 1,0-1,0 1,0-1,-1 1,1-1,0 1,0 0,-1 0,1 0,-1 0,1 0,-1 0,1 0,-1 0,0 0,1 1,-1-1,0 1,0-1,1 1,-1 0,0 0,0-1,0 1,1 1,-1-1,0 0,0 0,-1 1,-12 8,0 1,1 0,0 1,0 0,1 1,1 1,0 0,1 0,1 1,0 1,0 0,2 0,-3 5,-18 33,2 1,2 1,2 0,3 2,-9 43,25-82,0 1,2-1,0 1,1 0,1 0,0 0,2 0,0-1,1 1,1 1,-1-11,-1 0,1-1,0 1,1-1,0 0,0 0,1 0,0-1,0 0,1 1,0-2,0 1,1-1,0 0,0 0,0-1,0 0,1 0,0-1,0 0,8 3,-2-3,-1 0,1-1,1 0,-1-2,0 1,0-1,1-1,-1-1,0 0,0-1,1 0,-1-1,-1-1,1 0,0-1,-1 0,0-1,0-1,-1 0,0-1,0 0,-1 0,10-10,-8 7,0 0,0 0,-1-1,-1-1,0 0,-1-1,-1 0,0 0,0-1,-2 0,0 0,0-1,-2 0,0 0,0-1,-2 1,0-1,-1 0,-1 0,0-11,-3 21,0 0,0 0,-1 0,0 1,0-1,-1 1,1 0,-1 0,-1 0,1 0,-1 1,0 0,0 0,-1 0,1 1,-1 0,0 0,-1 0,1 0,0 1,-1 0,0 1,0 0,0 0,0 0,0 1,0 0,0 0,0 0,0 1,-1 1,1-1,0 1,0 0,0 0,0 1,0 0,0 1,1-1,-1 1,1 1,-6 2,-59 39,42-22</inkml:trace>
  <inkml:trace contextRef="#ctx0" brushRef="#br0" timeOffset="349.169">1747 528,'-21'9,"1"0,0 2,0 0,1 1,1 1,0 1,1 0,1 1,0 1,1 1,0 0,2 1,0 0,1 1,1 0,0 1,1 3,9-19,-1 1,1 0,0-1,1 1,-1 0,1 0,0-1,0 1,1 0,-1 0,1-1,0 1,0 0,1-1,-1 1,1-1,0 0,0 1,0-1,1 0,0 0,0-1,0 1,0 0,0-1,1 0,-1 0,1 0,0 0,0 0,0-1,0 0,1 0,-1 0,0 0,1-1,3 1,5 0,0-2,1 0,-1 0,0-1,0-1,1 0,-1-1,0 0,-1-1,1 0,-1-1,0-1,0 0,0 0,-1-2,0 1,0-1,-1-1,0 0,0 0,-1-1,-1 0,1 0,-2-1,1 0,3-9,-4 6,0 0,-1 0,-1-1,0 0,-1 0,-1 0,0 0,-1-1,0 1,-1-1,-1 0,-1 1,0-1,-1 1,-1-1,0 1,-3-6,5 17,0 1,0 0,0 0,0 0,-1 0,1 0,-1 1,0-1,1 0,-1 1,-1-1,1 1,0-1,0 1,-1 0,0 0,1 0,-1 1,0-1,0 1,0-1,0 1,0 0,0 0,0 0,0 1,0-1,-1 1,1-1,-2 1,-17 3</inkml:trace>
  <inkml:trace contextRef="#ctx0" brushRef="#br0" timeOffset="3936.899">2141 501,'2'1,"-1"0,0 0,1 0,-1 0,0 0,0 0,1 1,-1-1,0 0,0 1,-1-1,1 1,0-1,0 1,-1 0,1-1,-1 1,1 0,-1-1,0 1,0 0,0 0,0-1,0 1,0 0,0-1,0 1,-1 0,1 0,-1-1,1 1,-1-1,0 2,0 1,-31 166,30-166,1 1,-1 0,0 0,1 1,0-1,1 0,-1 0,1 1,0-1,0 0,0 0,1 1,0-1,0 0,0 0,1 0,0 0,0 0,0 0,0-1,1 1,0 0,0-1,0 0,0 0,1 0,-1 0,1-1,0 1,0-1,1 0,-1 0,1 0,-1-1,1 1,0-1,0-1,2 2,0-3,0 0,0 0,0-1,0 0,0 0,0-1,0 1,0-2,-1 1,1-1,-1 0,1 0,-1 0,0-1,-1 0,1-1,0 1,-1-1,0 0,1-2,86-121,-73 95,26-38,-43 71,-1 1,0-1,0 1,0 0,0-1,0 1,0 0,0 0,-1 0,1 0,0 0,0 0,-1 0,1 0,0 0,-1 0,1 0,-1 0,0 1,1-1,-1 0,0 0,0 0,1 1,-1-1,0 0,0 0,-1 1,1-1,0 1,0-1,3 52,13 67,-15-116,1-1,0 1,0-1,0 1,0-1,0 0,1 0,-1 0,1 0,0 0,0-1,0 1,0-1,1 0,-1 0,1 0,-1 0,1-1,-1 1,1-1,0 0,0 0,0 0,0-1,0 1,0-1,0 0,0 0,0 0,9-3,-1 0,1-1,-1-1,0 1,0-2,-1 0,1 0,-1-1,0 0,-1-1,0 0,0-1,-1 0,0-1,-1 0,0 0,6-9,17-16,98-132,-110 136,-2-1,-1-1,-1-1,-2 0,-2-1,-1-1,-1 1,-2-1,-2-1,0-15,-5 37,1 10,0 0,0 0,-1 0,0 0,0 0,0 0,-1 0,0 0,0 0,0 0,-1 0,1 0,-1 0,0 1,0-1,-2-1,2 5,0 1,1 0,-1 0,0 0,1 0,-1 1,0-1,1 0,-1 1,1-1,-1 1,1 0,-1-1,1 1,-1 0,1 0,-1 0,1 0,0 0,0 0,-1 0,1 1,0-1,0 0,0 1,0-1,1 0,-1 1,0 0,1-1,-1 1,1-1,-1 1,1 0,0-1,-1 1,0 0,-10 26,0 1,2 0,2 0,0 0,2 1,1 0,1 22,3 253,24-154,-3-68,-10-109,-10 7</inkml:trace>
  <inkml:trace contextRef="#ctx0" brushRef="#br0" timeOffset="4186.062">2649 247,'43'14,"43"5,12-1,-1-3,-8-5,-9-8,-13-5,-14-1,-11-1,-7 1,-10 1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44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1 170,'0'39,"4"31,3 9,-1-4,-1-10,-1-12,-2-9,-1-8,0-5,-1-3,-5-2,-2 0,0 0,2-4</inkml:trace>
  <inkml:trace contextRef="#ctx0" brushRef="#br0" timeOffset="304.683">86 57,'41'-13,"1"1,0 2,0 1,1 3,12 1,-40 3,-1 2,1 0,0 1,-1 0,1 2,-1-1,0 2,0 0,0 0,0 1,-1 1,1 0,-2 1,1 1,-1 0,0 0,4 5,-11-7,1 0,-1 0,0 1,-1-1,0 1,0 0,0 1,-1-1,0 1,0-1,-1 1,0 0,0 0,-1 0,0 0,0 0,-1 0,0 0,-1 0,0 1,0-1,0 0,-1 0,-1-1,1 1,-1 0,0-1,-1 0,0 1,0-1,0-1,-1 1,0-1,0 0,-1 0,0 0,0-1,0 0,-2 1,-6 3,0 0,-1-1,0-1,0-1,0 0,-1 0,0-2,0 0,0-1,0-1,-1 0,1-1,-1-1,1 0,-1-1,-15-4,-59-29,76 24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54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0,'0'15,"-5"23,-1 10,0 7,1-1,1-5,2-6,1-6,1-4,0-3,5-7,1-2,0 0,-1-3</inkml:trace>
  <inkml:trace contextRef="#ctx0" brushRef="#br0" timeOffset="248.912">0 479,'38'0,"37"-4,16-3,-4-3,-11-1,-15 1,-11 3,-11 3,-6 1,-10 7,-3 2,-5 0</inkml:trace>
  <inkml:trace contextRef="#ctx0" brushRef="#br0" timeOffset="646.939">113 705,'260'-20,"-250"19,-4 0,0 0,-1 1,1-1,0 1,0 1,0-1,0 1,0 0,0 0,0 0,-1 1,1 0,-1 0,1 1,-1-1,0 1,0 0,0 1,1 0,-6-1,1 0,-1 0,0 0,0 0,0 0,0 0,0 0,-1 0,1 0,-1 0,0 0,0-1,0 1,0 0,-1 0,1-1,-1 1,0-1,1 1,-1-1,0 0,0 0,-1 0,1 0,0 0,-1 0,1 0,-1 0,-296 219,296-219,0-1,1 1,-1 0,0-1,1 1,-1 1,1-1,0 0,-1 0,1 1,0-1,1 1,-1 0,0 0,1-1,-1 1,1 0,0 0,0 0,0 1,1-1,-1 0,1 0,-1 0,1 0,0 1,0-1,1 0,-1 0,1 0,-1 1,1-1,0 0,0 0,0 0,1 0,-1 0,1-1,0 1,-1 0,1-1,1 1,1 1,3 1,1-1,0-1,0 1,0-1,1-1,-1 1,1-1,-1-1,1 0,0 0,-1 0,1-1,0-1,0 0,-1 0,1 0,5-2,141-52,-131 44</inkml:trace>
  <inkml:trace contextRef="#ctx0" brushRef="#br0" timeOffset="935.204">1326 395,'-10'38,"-7"28,-2 7,4-5,-2-8,3-10,4-8,-2-7,-3-5,0-2,-1-2,-3-4,1-7</inkml:trace>
  <inkml:trace contextRef="#ctx0" brushRef="#br0" timeOffset="1262.764">988 339,'53'0,"21"0,9 0,-5 0,-7 0,-10 0,-11 0,-9 0,-6 0,-6 0,-1 0,-2 0,0 0,0 0,-4 4,-10 3,-8-1</inkml:trace>
  <inkml:trace contextRef="#ctx0" brushRef="#br0" timeOffset="1500.687">847 1016,'38'0,"37"-5,11-1,-1 0,-9 1,-8-3,-11-1,-10 2,-9 1,-5-2,-4 0,-2 1,-6 2</inkml:trace>
  <inkml:trace contextRef="#ctx0" brushRef="#br0" timeOffset="1949.615">1665 846,'1'56,"-13"147,1-189,10-45,7 12,1-1,0 1,2 0,0 1,1 0,1 1,1 0,0 0,1 1,1 1,0 0,1 1,1 1,0 0,1 1,16-8,-25 14,0 0,0 1,1 0,0 1,0 0,0 0,0 1,1 0,0 1,-1 0,1 0,0 1,0 0,0 1,0 0,0 1,-1 0,1 0,0 1,0 1,8 2,-16-3,1 0,-1 0,0 0,0 0,0 1,0-1,-1 1,1-1,0 1,-1-1,0 1,0 0,0 0,0-1,0 1,0 0,-1 0,0 0,1 0,-1 0,0 0,0 0,-1 0,1 0,-1 0,1 0,-1 0,0 0,0-1,0 1,-1 0,1 0,0-1,-1 1,0-1,0 0,0 1,0-1,0 0,0 0,0 0,-1 0,1-1,-1 1,1-1,-1 1,0-1,1 0,-1 0,-3 1,-5 4,0 0,0-1,-1 0,0-1,0 0,0-1,0 0,0-1,-1-1,1 1,-1-2,-5 0,-6 0</inkml:trace>
  <inkml:trace contextRef="#ctx0" brushRef="#br0" timeOffset="2834.465">2342 819,'33'-3,"0"-2,0 0,-1-2,0-2,-1-1,1-1,-2-2,27-15,-41 20,-2-1,1 0,-1-1,0-1,-1 0,-1 0,0-2,0 0,-1 0,-1-1,0 0,-1 0,0-1,0-3,-8 16,0 1,-1 0,1-1,0 1,0-1,-1 1,1-1,-1 1,1-1,-1 1,1-1,-1 1,0-1,0 0,0 1,0-1,0 0,0 1,-1-1,1 1,0-1,-1 0,1 1,-1-1,0 1,1-1,-1 1,0 0,0-1,0 1,0 0,0 0,0-1,-1 1,1 0,0 0,0 0,-1 0,1 1,-1-1,1 0,-1 1,1-1,-1 0,1 1,-1 0,1-1,-1 1,0 0,1 0,-1 0,0 0,1 0,-1 0,1 1,-2-1,-8 4,-1 0,1 1,-1 0,2 1,-1 0,0 1,1 0,1 1,-1 0,1 0,0 1,1 1,0-1,1 1,0 0,0 1,1 0,0 0,1 0,0 0,-1 10,4-17,1 1,0-1,0 1,0-1,1 1,0 0,-1 0,2-1,-1 1,1 0,-1-1,1 1,0 0,1-1,-1 1,1-1,0 0,0 1,1-1,-1 0,1 0,0-1,0 1,0 0,0-1,0 0,1 0,0 0,0 0,0 0,0-1,0 0,0 0,0 0,1 0,-1-1,1 0,0 1,-1-2,1 1,4 0,9 1,1-1,0-1,0-1,0 0,-1-2,1 0,-1 0,1-2,-1-1,-1 0,1-1,-1-1,0 0,-1-2,0 1,0-2,0-1,9-8,0-1,-1-1,-1-1,-1-1,-1-1,-2-1,12-19,-13-8,-59 56,29 6,1-1,0 1,0 1,1 0,0 1,1 0,0 0,1 1,0 0,1 0,0 1,0 2,4-10,0 0,0-1,1 1,-1 1,1-1,0 0,1 1,-1-1,1 1,0-1,0 1,1-1,0 1,0 0,0-1,0 1,1 0,0-1,0 1,1-1,0 1,0-1,0 0,0 0,1 0,0 0,0 0,0 0,0-1,1 0,0 1,0-1,0-1,1 1,-1-1,1 1,-1-1,1-1,0 1,1-1,4 2,11-3,1-1,-1-2,0 0,1-1,-1-1,-1-2,1 1,-1-2,0-1,0-1,-1 0,0-1,-1-1,0-1,0-2,2 1,-1-1,0-1,-1 0,-1-2,0 0,2-5,-10 12,-1-1,0 0,0-1,-2 1,1-2,-1 1,-1-1,0 1,-1-2,0 1,-1 0,-1-1,0 0,-2 13,0 1,0-1,0 0,0 0,0 1,0-1,0 0,-1 0,1 0,0 1,0-1,-1 0,1 1,-1-1,1 0,0 1,-1-1,1 0,-1 1,1-1,-1 1,0-1,1 1,-1-1,0 1,1-1,-1 1,0 0,1-1,-1 1,0 0,0 0,1 0,-1-1,0 1,0 0,1 0,-1 0,0 0,0 0,0 0,1 0,-1 1,0-1,0 0,1 0,-1 1,0-1,0 0,1 1,-1-1,1 1,-1-1,0 1,1-1,-1 1,1-1,-1 1,0 0,-39 30,28-19,1 1,1 0,0 1,1 0,0 1,1 0,0 0,2 0,0 1,0 0,2 1,0-1,1 1,0 4,2-15,1-1,0 1,0-1,1 1,-1-1,1 1,0-1,1 1,-1-1,1 0,0 0,1 0,-1 0,1 0,0 0,0-1,0 1,1-1,-1 0,1 0,0 0,1-1,-1 1,1-1,-1 0,1 0,0 0,0-1,0 0,0 0,0 0,1-1,-1 0,1 0,-1 0,1 0,-1-1,2 0,18 2</inkml:trace>
  <inkml:trace contextRef="#ctx0" brushRef="#br0" timeOffset="3700.564">3951 57,'20'-4,"0"1,1 1,-1 1,1 1,-1 1,1 0,-1 2,0 0,0 1,20 7,-38-10,0 0,0 0,0 0,0 0,0 0,0 0,0 0,-1 1,1-1,0 1,-1-1,1 1,-1-1,1 1,-1 0,0 0,0 0,0 0,0 0,0 0,0 0,-1 0,1 0,-1 1,1-1,-1 0,0 0,0 0,0 1,0-1,0 0,0 0,-1 1,1-1,-1 0,1 0,-1 0,0 0,0 0,0 0,-1 2,-47 50,43-50,0 0,1 1,-1 0,1 0,1 1,-1-1,1 1,0 0,0 0,1 1,-1-1,1 1,1-1,-1 1,1 0,1 0,-1 2,4-5,0 0,0 0,1 0,-1 0,1 0,0-1,0 1,0-1,0 0,1 0,-1 0,1 0,0-1,0 1,0-1,0 0,0 0,1-1,-1 1,0-1,1 0,-1 0,1 0,0-1,-1 0,1 0,-1 0,1 0,-1-1,1 1,0-1,63 1,-1-3,0-3,53-12,-94 14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26,'39'0,"36"-5,10-1,-4 0,-11 1,-18 2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53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395 117,'-6'93,"-3"0,-5-1,-17 59,16-81,-14 42,-10 89,39-190</inkml:trace>
  <inkml:trace contextRef="#ctx0" brushRef="#br0" timeOffset="297.54">0 88,'113'-34,"-22"15,1 4,0 5,0 3,11 5,365 5,-445-3</inkml:trace>
  <inkml:trace contextRef="#ctx0" brushRef="#br0" timeOffset="598.165">791 511,'43'-4,"33"-8,9 0,-5 1,-12 3,-13 2,-10 7,-8 4,-6 1,-8 4,-8 0</inkml:trace>
  <inkml:trace contextRef="#ctx0" brushRef="#br0" timeOffset="783.103">762 794,'43'0,"38"-5,15-1,1-5,-6-1,-10 3,-18-3,-20 1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07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452 745,'-9'19,"-9"12,-5 9,-9 3,-4 4,-4-1,-2-4,-2 0,1-1,3-4,4-3,3-7,2-3,7-7</inkml:trace>
  <inkml:trace contextRef="#ctx0" brushRef="#br0" timeOffset="870.883">903 575,'-12'118,"2"38,11-152,-1-1,1 0,-1 1,1-1,0 0,1 0,-1 0,0 1,1-1,0-1,-1 1,1 0,1 0,-1-1,0 1,0-1,1 1,0-1,-1 0,1 0,0 0,0-1,0 1,0-1,0 1,0-1,1 0,-1 0,0-1,1 1,-1-1,0 1,1-1,-1 0,1-1,-1 1,0 0,1-1,-1 0,0 0,1 0,1-1,20-7,-2-1,1-1,-2 0,1-2,-2-1,0-1,0-1,-2 0,17-18,11-7,97-99,-144 140,1-1,-1 0,0 1,1-1,-1 0,1 1,0-1,-1 0,1 1,-1-1,1 1,0-1,-1 1,1 0,0-1,0 1,-1 0,1-1,0 1,0 0,-1 0,1 0,0 0,0 0,0-1,0 2,-1-1,1 0,0 0,0 0,0 0,-1 0,1 1,0-1,0 0,-1 1,1-1,0 0,-1 1,1-1,0 1,-1-1,1 1,0 0,-1-1,1 1,-1-1,1 1,-1 0,0 0,1-1,-1 1,0 0,1 0,-1-1,0 1,0 0,0 0,0 0,0-1,0 1,0 0,0 0,0 0,0-1,0 1,0 0,0 0,-1 0,1-1,8 31,-7-24,0 0,0 0,0 0,1 0,0 0,1-1,-1 1,1-1,1 1,-1-1,1 0,0 0,0-1,1 1,-1-1,1 0,1 0,-1-1,1 0,-1 0,1 0,0 0,4 1,2-3,0-1,0 0,1 0,-1-2,0 1,1-1,-1-1,0 0,0-1,0 0,0-1,-1-1,1 1,-1-2,0 1,-1-2,1 1,-1-2,-1 1,1-1,6-8,36-68,-21 25,-20 45</inkml:trace>
  <inkml:trace contextRef="#ctx0" brushRef="#br0" timeOffset="1300.577">2230 11,'2'-1,"-1"0,1 0,0 0,-1 0,1 0,0 0,-1 1,1-1,0 0,0 1,0 0,0-1,-1 1,1 0,0 0,0 0,0 0,0 0,0 1,0-1,-1 0,1 1,0-1,0 1,0 0,-1 0,1 0,0 0,-1 0,1 0,-1 0,1 0,-1 0,0 1,1-1,-1 1,0-1,0 1,0-1,0 1,0 0,-1-1,1 1,0 0,-1 0,1 0,-1 0,0-1,1 1,-1 0,0 0,0 0,0 0,-1 0,2 25,-2 0,-1-1,-2 1,0 0,-7 19,3-10,2-6,-6 20,3 1,1 0,3 0,2 0,2 1,3 11,-2-61,0-1,0 0,0 1,0-1,0 1,0-1,1 1,-1-1,0 0,1 1,-1-1,1 0,0 1,-1-1,1 0,0 0,0 0,0 1,0-1,0 0,0 0,0 0,0-1,0 1,1 0,-1 0,0-1,0 1,1 0,-1-1,1 1,-1-1,0 0,1 0,-1 1,1-1,-1 0,1 0,-1 0,0 0,1-1,-1 1,1 0,-1-1,0 1,1 0,-1-1,63-35,88-130,-152 165,0 1,0-1,0 1,0-1,1 1,-1-1,0 1,0 0,1-1,-1 1,0-1,0 1,1 0,-1-1,0 1,1 0,-1-1,1 1,-1 0,0 0,1-1,-1 1,1 0,-1 0,1 0,-1 0,1-1,-1 1,1 0,-1 0,1 0,-1 0,1 0,-1 0,1 0,-1 0,0 1,1-1,-1 0,1 0,-1 0,1 0,-1 1,1-1,-1 0,0 0,1 1,-1-1,0 0,1 1,-1-1,0 0,1 1,-1-1,0 1,1-1,-1 1,0-1,0 0,0 1,0-1,1 1,-1-1,0 1,0-1,2 38,-2-32,-3 198,3-204,1-1,0 0,-1 0,1 0,0 1,-1-1,1 0,0 0,0 1,0-1,0 1,-1-1,1 1,0-1,0 1,0 0,0-1,0 1,0 0,0 0,0 0,0 0,1 0,-1 0,0 0,0 0,0 0,0 0,0 1,0-1,0 0,0 1,0-1,0 0,-1 1,1 0,0-1,0 1,0-1,0 1,-1 0,1 0,0-1,-1 1,1 0,0 0,-1 0,1 0,-1 0,0 0,1 0,-1 0,0 0,1 0,-1 0,0 0,0 0,0 0,0 0,0 0,0 0,0 0,0 0,0 0,-1 0,1 0,0 0,-1 0,1 0,7-16</inkml:trace>
  <inkml:trace contextRef="#ctx0" brushRef="#br0" timeOffset="2273.096">2767 689,'32'-6,"-1"-2,0 0,0-2,-1-2,0 0,-1-2,23-15,16-32,-67 60,1-1,-1 0,1 0,-1 0,0 0,1 0,-1 0,0 0,-1 0,1 0,0-1,-1 1,1 0,-1-1,1 1,-1 0,0-1,0 1,0 0,-1-1,1 1,0 0,-1-1,1 1,-1 0,0 0,0 0,0-1,0 1,0 0,-1 0,1 0,0 1,-1-1,0 0,-1-1,-2 1,-1 1,1 0,-1-1,0 2,1-1,-1 1,0 0,0 0,0 0,1 1,-1 0,0 0,1 1,-1-1,1 1,-1 0,1 1,0-1,0 1,0 0,0 0,1 1,-1 0,1-1,0 2,0-1,-3 4,-8 8,1 1,1 0,1 1,0 0,2 0,0 1,1 1,-7 20,15-36,0 0,0 0,0 0,1 0,-1 0,1 1,0-1,0 0,1 0,-1 0,1 0,0 0,0 0,0 0,1 0,0 0,-1 0,1-1,0 1,1-1,-1 1,1-1,-1 0,1 0,0 0,0 0,0-1,1 1,-1-1,0 0,1 0,0 0,0 0,-1 0,1-1,0 0,0 0,0 0,0 0,0-1,1 1,-1-1,0 0,0 0,26-1,-1-1,0-1,0-1,-1-1,1-2,-1-1,-1-1,1-2,-1 0,-1-2,-1-1,0-1,0-1,-2-1,0-1,-1-2,4-4,-13 15,-1-1,0 0,-1-1,-1 0,1 0,-2-1,1-1,-2 1,0-1,0-1,-1 0,-1 0,0 0,-1-1,0-3,-5 15,0 0,1 0,-2 0,1 0,0 1,-1-1,1 0,-1 0,0 0,0 0,0 0,0 1,0-1,-1 0,1 1,-1-1,0 1,0 0,0-1,0 1,0 0,0 0,-1 1,1-1,-1 0,1 1,-1-1,1 1,-1 0,0 0,0 0,0 0,1 0,-1 1,0-1,0 1,0 0,0 0,0 0,0 0,0 0,0 1,0 0,0-1,0 1,0 0,1 0,-1 0,0 1,1-1,-2 1,-8 4,0-1,1 2,-1-1,1 2,0 0,1 0,0 0,0 1,1 1,0 0,-5 7,13-14,-1 0,1-1,0 1,0 0,0 0,0 0,0 0,0 0,1 0,0 0,-1 0,1 0,0 0,1 0,-1 0,0 0,1 0,0 0,-1 0,1 0,1-1,-1 1,0 0,0 0,1-1,0 1,-1-1,1 1,0-1,0 0,1 0,-1 0,0 0,1 0,-1 0,1-1,-1 1,1-1,0 0,0 0,0 0,0 0,0 0,-1 0,1-1,0 1,1-1,-1 0,0 0,255 4,-255-4,0 1,0-1,0 1,0 0,-1 0,1 1,0-1,-1 0,1 1,-1 0,1-1,-1 1,0 0,0 0,0 1,0-1,0 0,0 1,-1-1,1 1,-1-1,1 1,-1 0,0-1,0 1,-1 0,1 0,0 0,-1 0,0 0,1 0,-1 0,-1 0,1 0,0 0,-1-1,1 1,-1 0,0 0,0 0,0 0,1-3,-2 2,1 1,-1-1,1 0,0 1,0-1,0 1,0-1,0 1,0-1,1 1,-1 0,1-1,0 1,0 0,0 0,0-1,0 1,1 0,-1-1,1 1,-1 0,1-1,0 1,0-1,1 1,-1-1,0 0,1 1,-1-1,1 0,0 0,0 0,-1 0,1 0,1-1,-1 1,0-1,0 1,1-1,-1 0,1 0,-1 0,1 0,1 1,166-2,-156 1,-1-2,0 0,1 0,-1-1,0-1,0 0,0-1,-1-1,1 0,-1 0,0-1,-1-1,1 0,-1 0,-1-1,1 0,-1-1,-1-1,0 1,0-1,-1-1,0 0,5-8,-10 15,0 0,0 0,0 0,-1-1,1 1,-1 0,0-1,0 0,-1 1,1-1,-1 0,0 0,-1 0,1 0,-1 0,0 0,0 0,0 0,-1 0,0 0,0 0,0 0,0 1,-1-1,0 0,0 1,0-1,0 1,-1 0,0-1,0 1,0 1,0-1,-1 0,1 1,-1-1,-3-1,4 4,0 0,0 0,-1 0,1 1,0-1,0 1,0 0,0 0,-1 0,1 0,0 0,0 1,0-1,0 1,-1 0,1 0,0 0,0 1,1-1,-1 1,0-1,0 1,1 0,-1 0,1 0,-2 2,-56 66,54-64,1 1,-1-1,1 1,0 1,1-1,0 1,0-1,1 1,-1 0,2 1,-1-1,1 0,1 1,-1-1,1 1,1 0,0-1,0 1,1-1,0 1,0 0,1-1,0 1,0-1,1 0,0 0,1 0,-1 0,2-1,-1 1,1-1,0 0,1 0,4 4,5-1,1-1,-1-1,1-1,1 0,-1-1,1-1,0 0,1-1,-1-1,1-1,17 1,2-2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16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7,'43'-5,"48"4,13 1,-6 1,-15 1,-16-1,-16 5,-11 1,-8 0,-4 3,-8-1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10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508 171,'-33'174,"7"153,0-148,14-151,6-33</inkml:trace>
  <inkml:trace contextRef="#ctx0" brushRef="#br0" timeOffset="270.602">57 142,'298'-21,"194"14,-417 22,-73-14,-1 0,1 0,-1-1,0 1,0 0,1 0,-1 0,0 1,0-1,0 0,0 0,0 0,0 1,-1-1,1 1,0-1,-1 0,1 1,-1-1,1 1,-1-1,0 1,0 0,0-1,1 1,-1-1,-1 1,1-1,0 1,0-1,-1 1,1-1,0 1,-1-1,0 1,1-1,-1 1,0-1,0 0,0 1,0-1,0 0,0 0,0 0,-1 1,-13 16</inkml:trace>
  <inkml:trace contextRef="#ctx0" brushRef="#br0" timeOffset="513.933">0 905,'39'5,"40"-4,13-1,0-1,-12-5,-8-2,-13 1,-6 1,-8 2,-6 2,-1 0,-1 2,-3 0,-2 0,-7 0</inkml:trace>
  <inkml:trace contextRef="#ctx0" brushRef="#br0" timeOffset="1152.465">1185 763,'1'56,"1"-29,-1 0,-2-1,0 1,-2 0,-1-1,-1 1,-1-1,-1 0,-4 5,11-30,1 0,-1 0,0 0,0 0,0 0,0 0,0 0,-1 0,1 0,0 0,0 0,-1 0,1 0,0 0,-1 0,1 0,-1 0,0 0,1 0,-1-1,1 1,-1 0,0 0,0-1,1 1,-1 0,0-1,0 1,0-1,0 1,0-1,0 0,0 1,0-1,0 0,0 0,0 1,0-1,0 0,0 0,0 0,0 0,0 0,0-1,0 1,0 0,0 0,0-1,0 1,0-1,0 1,1 0,-1-1,0 0,0 1,0-1,0 0,1 1,-1-1,0 0,1 0,-1 1,1-1,-1 0,0 0,1-1,0-11,1-1,0 0,1 1,1-1,0 1,1 0,0 0,1 0,1 0,0 1,0 0,1 0,1 1,0 0,0 0,7-5,20-28,3 2,1 1,2 3,1 1,37-24,-64 50,-1 1,2 1,-1 0,1 1,1 0,-1 2,1 0,0 1,1 0,-1 1,1 2,12-2,-28 4,0 0,0 0,0 0,1 0,-1 0,0 0,0 1,0-1,0 1,0 0,0-1,0 1,0 0,0 0,0 0,0 0,0 0,-1 1,1-1,-1 1,1-1,-1 1,1-1,-1 1,0 0,1 0,-1 0,0-1,0 1,-1 0,1 0,0 1,-1-1,1 0,-1 0,0 0,1 0,-1 1,-25 78,18-71,-2 0,1 0,-1 0,0-1,-1-1,0 1,0-1,-1-1,0 0,0-1,-1 0,0-1,0 0,0 0,-1-2,1 1,-1-2,0 0,0 0,0-1,0-1,-4 0,-39-16,32 3</inkml:trace>
  <inkml:trace contextRef="#ctx0" brushRef="#br0" timeOffset="4052.414">1947 228,'38'-5,"28"-2,7 1,-5-4,-8 1,-10 0,-8 3,-7 3,-10 0</inkml:trace>
  <inkml:trace contextRef="#ctx0" brushRef="#br0" timeOffset="4305.619">2004 425,'43'0,"33"-5,14-1,-4-1,-11 2,-15 2,-7 1,-8 1,-11 0</inkml:trace>
  <inkml:trace contextRef="#ctx0" brushRef="#br0" timeOffset="4602.373">3358 30,'-14'39,"-10"31,-1 9,4-5,6-9,5-7,4-8,4-8,1-6,7-4,1-4,1 0,-3-2,-5-4,-4-1,-6-5,0-4</inkml:trace>
  <inkml:trace contextRef="#ctx0" brushRef="#br0" timeOffset="4888.492">2935 30,'38'0,"52"-4,19-3,-3 1,-11 1,-16 1,-13 2,-12 1,-10 0,-9 1,-4 1,-4-1,-5 5,-8 2</inkml:trace>
  <inkml:trace contextRef="#ctx0" brushRef="#br0" timeOffset="5154.208">2794 651,'43'15,"34"-1,13-2,-4-4,-7-7,-12-4,-8-2,-9-5,-8 0,-7 1,-4-2,-3 0,-1 2,-1-2,1 1,-5 2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21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0 227,'254'16,"-228"-11,0-1,0-2,0-1,0 0,0-2,0-1,0-2,-1 0,8-3,-14 2</inkml:trace>
  <inkml:trace contextRef="#ctx0" brushRef="#br0" timeOffset="277.742">367 0,'0'20,"0"20,0 8,0 1,0-3,0-5,0-4,0-4,-5-2,-1-3,-1 0,2 0,2-1,-4-4,0-7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2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0 471,'8'-32,"2"0,1 1,2 0,1 1,1 1,1 0,2 1,0 1,2 0,1 2,21-20,16 7,-56 38,-1 0,1-1,-1 1,1 0,-1 0,1 0,-1 0,1 0,-1 0,0 0,1 0,-1 0,1 1,-1-1,1 1,-1-1,0 1,1-1,-1 1,0 0,1 0,-1 0,0 0,0 0,0 0,0 0,0 0,0 0,0 0,0 0,-1 1,1-1,0 0,-1 1,1-1,-1 1,1-1,-1 0,0 1,1-1,-1 1,0-1,0 2,1 254,-1-256,-1 0,1 0,0 0,-1-1,1 1,0 0,-1 0,1 0,0 0,0-1,0 1,0 0,0 0,0 0,0 0,0 0,0 0,0-1,0 1,1 0,-1 0,0 0,1 0,-1-1,0 1,1 0,-1 0,1-1,-1 1,1 0,0-1,-1 1,1 0,0-1,-1 1,1-1,0 1,-1-1,1 0,0 1,0-1,0 0,0 1,-1-1,1 0,0 0,0 0,0 0,0 0,0 0,0 0,-1 0,1 0,0 0,0 0,0-1,0 1,0 0,-1-1,1 1,0 0,0-1,-1 1,1-1,0 1,0-1,-1 0,1 1,-1-1,1 0,83-132,82-70,-164 199,1 1,-1-1,0 1,1 0,-1 0,1 0,0 0,0 1,0-1,1 1,-1 0,0 0,1 0,0 0,-1 0,1 1,1 0,-4 1,0 1,0 0,0-1,0 1,0 0,-1 0,1 0,0 0,0 0,-1 0,1 0,0 0,-1 0,1 1,-1-1,0 0,1 0,-1 0,0 1,0-1,1 0,-1 0,0 1,0-1,-1 0,1 0,0 1,0-1,0 0,-1 0,1 0,-1 1,1 2,-13 342,14-322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2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115 283,'-98'356,"81"-270,25-127,1 0,1 1,3 0,1 1,2 1,1 0,3 1,0 1,3 1,1 1,1 0,12-9,-35 41,-1 0,1 0,-1 1,1-1,0 0,0 1,0 0,0-1,0 1,0 0,0 0,0 0,1 0,-1 0,0 1,1-1,-1 1,0 0,1-1,-1 1,0 0,1 0,-1 1,0-1,1 0,-1 1,0-1,1 1,-1 0,0 0,0 0,0 0,1 0,-1 0,-1 1,1-1,0 1,0-1,0 1,-1 0,1-1,-1 1,1 0,-1 0,0 0,0 0,0 1,0-1,0 0,0 0,-1 1,1 0,1 3,0 1,-1 0,0-1,0 1,0 0,-1 0,0 0,0 0,-1 0,0-1,0 1,-1 0,0-1,0 1,-5 13</inkml:trace>
  <inkml:trace contextRef="#ctx0" brushRef="#br0" timeOffset="4356.469">792 0,'159'1,"-157"-1,0-1,1 1,-1 0,0 0,0 0,0 1,0-1,0 0,0 1,1-1,-1 1,0 0,0 0,-1 0,1 0,0 0,0 0,0 0,-1 1,1-1,0 0,-1 1,1 0,-1-1,0 1,0 0,0 0,1-1,-2 1,1 0,0 0,0 0,-1 0,1 1,-1-1,1 0,-1 0,0 0,0 0,0 0,0 0,0 1,-1-1,1 0,0 0,-1 0,0 0,1 0,-1 0,0 0,0 0,-1 0,-72 71,21-29,52-43,0 0,0 0,-1 0,1 0,0 0,1 0,-1 0,0 1,0-1,0 0,1 1,-1-1,1 0,-1 1,1-1,-1 0,1 1,0-1,0 1,-1-1,1 1,0-1,1 1,-1-1,0 1,0-1,1 1,-1-1,0 0,1 1,-1-1,1 0,0 1,0-1,-1 0,1 0,0 1,0-1,0 0,0 0,0 0,0 0,1 0,-1-1,0 1,0 0,1-1,-1 1,0 0,1-1,-1 1,1-1,-1 0,1 0,-1 1,0-1,1 0,-1 0,1 0,-1-1,2 1,129-12,-91 4,-15 3</inkml:trace>
  <inkml:trace contextRef="#ctx0" brushRef="#br0" timeOffset="8171.005">651 564,'-11'0,"-1"-1,1 2,0-1,-1 1,1 1,0 0,0 1,0 0,0 1,0 0,1 0,-1 2,1-1,1 1,-1 0,1 1,0 0,0 0,1 1,0 1,1-1,-5 7,8-8,1 0,-1 0,2 0,-1 0,1 1,0-1,1 1,0-1,0 1,0 0,1-1,0 1,1 0,0-1,0 1,0-1,1 1,0-1,1 0,0 1,0-1,0-1,1 1,0 0,0-1,1 0,-1 0,1 0,2 0,0-2,1-1,0 0,0 0,0-1,1 0,-1 0,1-1,-1 0,0-1,1 0,0 0,-1-1,0 0,1 0,-1-1,0 0,1 0,-1-1,0 0,-1-1,1 0,-1 0,0-1,1 1,-2-2,1 1,-1-1,0 0,0 0,2-3,-7 7,1 0,-1-1,1 1,-1-1,0 1,0-1,0 1,0-1,0 0,-1 1,1-1,-1 0,0 0,1 1,-2-1,1 0,0 0,0 1,-1-1,1 0,-1 1,0-1,0 0,0 1,0-1,0 1,-1-1,1 1,-1 0,0 0,0-1,-12-25,14 27,0 0,0-1,0 1,0 0,0 0,0 0,0-1,0 1,0 0,0 0,1 0,-1 0,1 0,-1-1,1 1,-1 0,1 0,-1 0,1 0,0 0,0 0,-1 1,1-1,0 0,0 0,0 0,0 1,0-1,0 0,0 1,0-1,0 1,0 0,0-1,1 1,-1 0,0-1,0 1,0 0,1 0,-1 0,0 0,0 0,0 0,1 1,-1-1,0 0,0 1,0-1,0 0,0 1,0-1,0 1,0 0,0-1,0 1,0 0,0 0,0 0,0 0,15 1,38 2,-28-2</inkml:trace>
  <inkml:trace contextRef="#ctx0" brushRef="#br0" timeOffset="14926.374">1075 650,'7'-2,"-19"22,11-18,-180 289,106-169,74-118</inkml:trace>
  <inkml:trace contextRef="#ctx0" brushRef="#br0" timeOffset="15469.884">1159 818,'-29'71,"-67"130,82-195,19-33,13-7,1 1,2 1,1 1,1 0,25-23,-37 41,-1-1,0 1,1 0,1 0,0 1,1 1,0 0,1 1,0 0,1 1,-1 0,2 2,-1-1,1 2,0 0,1 1,-1 1,5 0,-18 5,1 0,-1 0,0 0,0 0,1 1,-1 0,0-1,-1 1,1 0,0 1,-1-1,1 0,-1 1,1-1,-1 1,0 0,0 0,0 0,-1 0,1 0,-1 0,0 0,0 1,0-1,0 0,0 1,-1-1,1 1,-1-1,0 1,0-1,0 1,-1-1,1 0,-1 1,0-1,0 1,0-1,0 0,-1 0,1 0,-1 0,0 0,0 0,-1 2,-6 10,-1 1,0-2,-2 0,1 0,-2-1,1 0,-2-1,0 0,-1-1,12-8,1-1,-1 0,0 0,-1 0,1 0,0-1,0 1,-1-1,1 0,-1 0,1 0,-1 0,1 0,-1-1,0 0,1 0,-1 0,1 0,-1 0,0-1,1 0,-1 0,1 0,-1 0,1 0,0 0,-1-1,1 0,0 0,0 0,0 0,0 0,1-1,-1 1,0-1,1 1,0-1,0 0,0 0,0 0,0 0,0-1,0-2,-13-48,11 29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50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0,'4'0,"8"0,0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5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85,'4'43,"3"29,-1 12,-2-4,-5-11,-3-12,-1-10,-4-10,-1-5,1-4,3-2,2-5</inkml:trace>
  <inkml:trace contextRef="#ctx0" brushRef="#br0" timeOffset="337.361">1 57,'236'20,"171"-11,-149-31,-249 20,54 8,-65 15,-7-11</inkml:trace>
  <inkml:trace contextRef="#ctx0" brushRef="#br0" timeOffset="583.915">114 762,'43'5,"43"2,12-6,-1-2,-8-2,-14-5,-15 0,-13 0,-4-3,-6 1,-4 1,-2-2,-2 1,-6-3,-7 1</inkml:trace>
  <inkml:trace contextRef="#ctx0" brushRef="#br0" timeOffset="984.059">1496 1,'-4'38,"-3"28,1 6,1-3,2-9,1-10,1-9,-5-11,0-6,0-2,1 0,-3 1,0 1,1 2,-3-4,0-6</inkml:trace>
  <inkml:trace contextRef="#ctx0" brushRef="#br0" timeOffset="1237.04">1158 282,'43'0,"39"-4,14-3,-4 1,-8 2,-13 0,-20-3,-17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54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5,'-9'42,"1"0,2 0,2 0,1 1,3 0,1 0,0-25,-2-15,0 1,0-1,1 1,-1-1,1 1,0 0,0-1,1 1,-1-1,1 1,-1-1,1 1,0-1,1 1,-1-1,0 0,1 1,0-1,0 0,0 0,0 0,0-1,1 1,-1 0,1-1,0 0,0 1,0-1,0 0,0 0,0-1,0 1,1-1,-1 0,0 0,1 0,-1 0,1 0,0-1,-1 1,1-1,-1 0,1 0,12-6,-1 0,-1-1,1-1,-1 0,0 0,-1-2,0 0,0 0,-1-1,-1-1,0 0,0 0,8-15,46-44,133-122,-197 191,-1 1,1 0,0 0,0 0,1 0,-1 0,0 0,0 1,0-1,1 0,-1 0,0 1,0-1,1 1,-1-1,1 1,-1 0,0 0,1-1,-1 1,1 0,-1 0,1 0,-1 1,1-1,-1 0,0 0,1 1,-1-1,1 1,-1-1,0 1,0 0,1-1,-1 1,0 0,0 0,0 0,0 0,0 0,0 0,0 0,0 0,0 0,0 1,-1-1,1 0,0 1,25 74,-21-60,2 11,-1 0,-1 0,-1 1,-2 0,0-1,-2 1,-2 13,0-34,1 0,-1 1,-1-1,1-1,-1 1,0 0,-1-1,1 1,-2-1,1 0,0 0,-1-1,0 0,-1 1,1-2,-1 1,0 0,0-1,0 0,0-1,-1 0,0 1,0-2,0 1,0-1,0 0,0-1,0 0,-1 0,1 0,-3-1,9 0,0 1,0-1,0 1,0-1,0 0,0 0,0 1,0-1,0 0,0 0,0 0,0 0,0 0,0 0,0-1,0 1,0 0,0 0,0-1,0 1,0-1,0 1,1-1,-1 1,0-1,0 1,0-1,1 0,-1 1,0-1,0 0,1 0,-1 0,1 1,-1-1,1 0,-1 0,1 0,-1 0,1 0,0 0,0 0,-1 0,1 0,0 0,0 0,0 0,0 0,0 0,0 0,1 0,-1 0,0 0,0 0,1 0,-1 0,1 0,-1 0,1 0,-1 0,1 0,-1 1,1-1,0 0,0 0,12-6,0 1,0 0,0 1,1 1,-1 0,1 1,0 0,0 1,1 1,-1 0,0 1,0 1,0 0,1 1,-1 0,0 1,3 1,-11-1,0-1,1 0,-1-1,0 0,1 0,0 0,-1-1,1 0,-1 0,1-1,-1 1,1-1,-1-1,1 1,-1-1,0-1,1 1,-1-1,-1 0,1 0,0-1,-1 1,0-1,1 0,-2-1,1 0,0 1,-1-1,0-1,11-73,-19 54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2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1,'-28'91,"-28"164,44-176,6-58,2 1,0 0,1 0,1 0,1 0,1 0,1 0,1 0,1 0,1 0,1 0,1-1,1 0,2 3,-7-19,0 1,1-1,-1-1,1 1,0 0,1-1,-1 1,1-1,0 0,0 0,0-1,0 1,1-1,-1 0,1 0,0 0,0-1,0 0,0 0,1 0,-1 0,0-1,1 0,-1 0,1 0,-1-1,1 0,0 0,-1 0,1-1,-1 0,1 0,-1 0,0-1,1 0,0 0,93-106,-89 94,104-177,-67 101,-3-2,-5-3,6-28,-22 15,-47 150,-2 22,3 1,2 1,3 2,4-1,-1 26,12-56,2 1,1 0,2 0,2 0,2 0,1-1,2 0,1 0,2-1,11 23,2-19,-24-40</inkml:trace>
  <inkml:trace contextRef="#ctx0" brushRef="#br0" timeOffset="2450.464">850 763,'5'15,"1"13,1 8,-2 2,3-5,0-4,-5-2,-4 0,-2 0,1-1,-1 1,6-4,2-7</inkml:trace>
  <inkml:trace contextRef="#ctx0" brushRef="#br0" timeOffset="3132.285">1020 875,'270'29,"-207"-34,-62 5,0-1,0 1,0 0,0-1,0 1,0-1,0 1,0-1,-1 0,1 1,0-1,0 0,0 0,-1 1,1-1,0 0,-1 0,1 0,-1 0,1 0,-1 0,1 0,-1 0,0 0,0 0,1 0,-1 0,0 0,0 0,0 0,0 0,0 0,0 0,0 0,0 0,-1 0,1 0,0 0,-1 0,1 0,-1 0,1 0,-1 0,1 0,-1 0,0 0,1 0,-1 1,0-1,0 0,1 0,-1 1,-1-1,-66-62,66 63,1 1,0 0,-1-1,1 1,0 0,-1 0,1 0,0 0,0 0,0 0,0 0,0 0,0 0,0 0,0 1,0-1,0 0,1 1,-1-1,0 0,1 1,-1-1,1 1,0-1,0 1,-1-1,1 1,0-1,0 1,0-1,1 1,-1-1,0 1,0-1,1 1,-1-1,1 1,-1 1,8 137,-8-139,0 0,0 0,0 0,0-1,0 1,1 0,-1 0,0 0,1-1,-1 1,0 0,1-1,-1 1,1 0,-1-1,1 1,-1 0,1-1,-1 1,1-1,0 1,-1-1,1 1,0-1,0 1,-1-1,1 0,0 0,0 1,-1-1,1 0,0 0,0 0,0 0,-1 0,1 0,0 0,0 0,0 0,0 0,-1 0,1 0,0-1,0 1,-1 0,1-1,0 1,0 0,-1-1,1 1,0-1,-1 1,1-1,-1 0,1 1,-1-1,1 0,33-41,-29 36,37-53,-31 43</inkml:trace>
  <inkml:trace contextRef="#ctx0" brushRef="#br0" timeOffset="3514.639">1613 791,'2'0,"15"-4,1 1,-1 0,1 2,-1 0,1 1,-1 1,1 0,-1 1,8 3,-24-5,1 0,-1 1,0-1,0 0,1 1,-1-1,0 1,0 0,0-1,0 1,0 0,0 0,0-1,0 1,0 0,0 0,0 0,0 0,-1 0,1 0,0 1,-1-1,1 0,-1 0,1 0,-1 1,0-1,1 0,-1 0,0 1,0-1,0 0,0 1,0-1,0 0,0 0,-1 1,1-1,0 0,-1 0,1 1,-1-1,1 0,-1 0,0 0,1 0,-1 0,-44 55,35-45,10-11,-35 48,35-47,-1 0,1 0,-1 0,1 0,0 0,-1 0,1 0,0 0,0 0,-1 0,1 1,0-1,0 0,1 0,-1 0,0 0,0 0,0 1,1-1,-1 0,0 0,1 0,-1 0,1 0,0 0,-1 0,1 0,0 0,-1-1,1 1,0 0,0 0,0 0,0-1,0 1,0-1,0 1,0-1,0 1,0-1,0 1,0-1,0 0,0 0,0 1,0-1,1 0,-1 0,79 3,-53-4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5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55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274 110,'-233'382,"193"-332,143-219,-22 63,5 4,9-2,-95 104,0-1,0 1,0-1,1 1,-1-1,0 1,0-1,0 1,1-1,-1 1,0 0,1-1,-1 1,0-1,1 1,-1 0,0-1,1 1,-1 0,1-1,-1 1,1 0,-1 0,1 0,-1-1,1 1,-1 0,1 0,-1 0,1 0,-1 0,1 0,-1 0,1 0,-1 0,1 0,-1 0,1 0,-1 0,1 0,-1 1,1-1,-1 0,1 0,-1 1,1-1,-1 0,1 0,-1 1,0-1,1 1,-1-1,0 0,1 1,-1-1,0 1,1-1,-1 1,0-1,0 1,0-1,1 1,1 36,-2-31,-4 70,8 111,-4-183,0 0,1 0,-1 0,1 0,0 0,0 0,0 0,1-1,-1 1,1 0,0 0,0-1,0 1,1-1,-1 0,1 0,0 0,-1 0,1 0,1-1,-1 1,0-1,1 0,-1 0,1 0,0 0,-1-1,1 1,0-1,0 0,0 0,0 0,0-1,0 0,0 1,0-1,1-1,0 1,7-5,0 0,-1-1,1-1,-1 0,-1 0,1-1,-1 0,0-1,-1 0,0-1,-1 0,0 0,0-1,-1 0,0 0,-1-1,-1 1,0-1,0-1,-1 1,0-3,25-98,-23 89</inkml:trace>
  <inkml:trace contextRef="#ctx0" brushRef="#br0" timeOffset="297.919">1008 82,'-18'28,"1"0,1 1,1 1,2 0,1 0,1 2,2-1,-1 12,9-41,0 1,1 0,-1 0,1 0,-1 1,1-1,0 0,0 0,0 0,1 0,-1 0,1 0,0 0,-1 0,1 0,1 0,-1-1,0 1,1 0,-1-1,1 1,0-1,0 1,0-1,0 0,0 0,1 0,-1 0,0 0,1 0,0-1,-1 1,1-1,0 0,0 0,0 0,0 0,0 0,0 0,0-1,0 0,0 0,0 1,0-2,0 1,0 0,0-1,2 0,3-1,0 0,0-1,0 0,-1 0,1-1,-1 0,0 0,0-1,-1 0,1 0,-1-1,0 0,0 0,-1 0,0 0,0-1,0 0,-1 0,0 0,0-1,-1 0,0 1,0-1,-1 0,0 0,0 0,-1-1,0 1,-1 0,0-1,0 1,-1 0,0 0,0-1,0 1,-2 0,1 0,-1 0,0 1,0-1,-1 0,-1-1,-34-30,21 26</inkml:trace>
  <inkml:trace contextRef="#ctx0" brushRef="#br0" timeOffset="830.833">1262 82,'-6'11,"0"0,0 0,2 0,-1 1,1-1,1 1,0 0,1 0,0 0,1 1,0-1,1 0,0 0,1 1,0-1,1 0,1 0,0 0,1 3,-3-12,0-1,1 0,-1 0,0 0,1 0,-1-1,1 1,-1 0,1 0,0-1,0 1,0-1,0 0,0 0,0 1,0-1,0 0,1-1,-1 1,0 0,0-1,1 1,-1-1,1 0,-1 0,0 0,1 0,-1 0,1 0,-1 0,0-1,1 0,-1 1,0-1,0 0,0 0,1 0,-1 0,1-1,76-60,-5-21,-74 82,0 1,1 0,-1-1,0 1,1-1,-1 1,0 0,1 0,-1-1,1 1,-1 0,1-1,-1 1,0 0,1 0,-1 0,1 0,-1-1,1 1,-1 0,1 0,-1 0,1 0,-1 0,1 0,-1 0,1 0,-1 0,1 1,-1-1,1 0,-1 0,1 0,-1 0,0 1,1-1,-1 0,1 1,-1-1,0 0,1 0,-1 1,0-1,1 1,-1-1,0 0,1 1,-1-1,0 1,0-1,0 1,1-1,-1 1,0-1,0 1,0-1,0 1,10 39,-7-24,-3-11,1 0,0 0,0 1,0-1,1 0,0 0,0 0,0 0,1-1,-1 1,1-1,0 1,0-1,1 0,-1 0,1 0,0-1,0 1,0-1,1 0,-1 0,1 0,0-1,-1 0,1 0,0 0,0 0,0-1,1 0,-1 0,0 0,1-1,-1 1,0-1,0-1,1 1,-1-1,0 0,3 0,10-9,-1 0,0 0,-1-2,0 0,-1-1,0-1,-1 0,0-1,-1 0,-1-1,-1 0,0-1,-1 0,-1-1,0 0,-1-1,-2 0,0 0,3-16,-2 7,-3 4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4:02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209 537,'-100'230,"96"-221,-4 13,-2 0,-1 0,0-1,-2-1,0 0,-10 11,8-27,26-36,-8 26,22-45,2 2,2 0,2 2,17-17,26-40,-42 56,-31 48,0 0,0 0,0 0,0 1,0-1,0 0,0 0,0 1,-1-1,1 1,0-1,0 0,0 1,0-1,-1 1,1 0,0-1,-1 1,1 0,0-1,-1 1,1 0,-1 0,1 0,-1 0,1-1,-1 1,0 0,1 0,-1 0,0 0,0 0,0 0,0 0,1 0,-1 0,-1 0,1 0,0 0,0 0,0-1,0 1,-1 0,1 0,0 0,-1 0,1 0,-1 0,1-1,-1 1,1 0,-1 0,1 2,-1 20,0 0,2 0,1-1,1 1,1 0,0-1,2 0,1 0,1 0,5 10,-10-26,1 0,0 0,0-1,0 1,0-1,1 0,0 0,0 0,0-1,1 1,0-1,0-1,0 1,0-1,0 0,0-1,1 1,0-1,-1 0,1-1,0 0,0 0,0 0,0-1,0 0,0 0,0-1,-1 0,1 0,0-1,0 0,-1 0,1 0,-1-1,2 0,10-12,-2 0,1-1,-2-1,0 0,-1-1,-1-1,-1 0,-1 0,0-2,-1 1,4-15,1 3,-11 26,-1 1,0-1,-1 0,1 1,-1-1,0-1,-1 1,1 0,-1 0,-1-1,1 1,-1 0,0-1,0 1,-2-6,2 11,0 0,-1 1,1-1,-1 0,0 0,1 0,-1 1,0-1,1 0,-1 1,0-1,0 0,0 1,1-1,-1 1,0-1,0 1,0 0,0-1,0 1,0 0,0 0,0 0,0 0,0 0,0 0,0 0,0 0,0 0,0 0,0 0,0 1,0-1,0 0,0 1,0-1,1 0,-1 1,0-1,0 1,0 0,0-1,1 1,-1 0,0-1,1 1,-1 0,-13 12</inkml:trace>
  <inkml:trace contextRef="#ctx0" brushRef="#br0" timeOffset="665.824">1366 593,'-43'24,"0"2,2 2,0 2,3 1,-3 5,-20 42,60-76,0 0,0 0,0 0,1 0,-1 1,0-1,1 0,-1 0,1 1,0-1,0 0,0 0,0 1,0-1,0 0,1 0,-1 1,1-1,-1 0,1 0,0 0,0 0,0 0,0 0,0 0,1 0,-1 0,1 0,-1-1,1 1,-1 0,1-1,0 0,0 1,0-1,0 0,0 0,0 0,0 0,2 0,10 2,0-1,0-1,0-1,0 0,0 0,0-2,0 0,0 0,-1-1,1-1,-1 0,0-1,0-1,0 0,0 0,-1-1,0-1,-1 0,4-4,15-9,-1-1,-2-1,0-1,19-24,-46 47,0 1,0-1,0 1,1-1,-1 1,0-1,0 1,0 0,1-1,-1 1,0-1,1 1,-1-1,0 1,1 0,-1-1,0 1,1 0,-1-1,1 1,-1 0,0 0,1 0,-1-1,1 1,-1 0,1 0,-1 0,1 0,-1 0,1 0,-1 0,1 0,-1 0,1 0,-1 0,1 0,-1 0,1 0,-1 0,1 0,-1 0,1 1,-1-1,0 0,1 0,-1 1,1-1,-1 0,0 1,1-1,-1 0,0 1,1-1,-1 1,0-1,1 0,-1 1,0-1,0 1,0-1,1 1,1 35,-2-30,-1 0,1 0,-1-1,1 1,0 0,1-1,0 1,0 0,0-1,0 1,1-1,0 1,0-1,0 0,1 0,0 0,0 0,0 0,1-1,-1 1,1-1,0 0,0 0,1-1,-1 1,1-1,0 0,0 0,0 0,0-1,0 1,1-1,-1-1,0 1,3-1,1 1,1-1,-1-1,1 0,0 0,-1-1,1 0,-1-1,1 0,-1 0,0-1,0 0,0-1,0 0,0 0,-1-1,0 0,0-1,0 1,5-6,12-13,-1-1,-2-1,0-1,16-26,-9 6,-3-2,-2-1,-2 0,-2-2,-3 0,-1-1,-4-1,-1 0,0-23,-10 73,1-1,-1 1,0 0,0-1,0 1,-1-1,0 1,0-1,0 1,0 0,-1-1,1 1,-1-1,0 1,-1 0,1-1,-1 1,1 0,-1 0,-1 0,1 0,-1 1,1-1,-1 0,0 1,0 0,-1 3,1 1,0 0,0 0,0 1,0-1,0 0,0 1,0 0,0 0,1 0,-1 0,1 0,-1 1,1-1,0 1,0-1,0 1,0 0,0 0,1 0,-1 0,1 0,0 0,0 0,0 0,0 1,1-1,-1 0,1 1,-41 234,38-195,2 0,2 0,2-1,1 1,3-1,10 37,-9-44,-6-19,1-1,0 1,2-1,0 0,0-1,1 1,1-1,1 0,0-1,8 12,6-13,-15-16</inkml:trace>
  <inkml:trace contextRef="#ctx0" brushRef="#br0" timeOffset="913.245">1733 424,'39'-5,"31"3,13 3,-1 0,-12 0,-11 5,-12 2,-9-1,-10-2</inkml:trace>
  <inkml:trace contextRef="#ctx0" brushRef="#br0" timeOffset="1494.187">2411 537,'-3'13,"0"1,2-1,0 1,0-1,1 1,1 0,0-1,1 1,0-1,1 1,1-1,0 0,1 0,0 0,7 11,-10-22,0 1,0-1,0 0,0 0,1 0,-1 0,1-1,-1 1,1-1,-1 1,1-1,0 0,0 0,0 0,0-1,0 1,0 0,0-1,0 0,0 0,0 0,0 0,0 0,0-1,-1 1,1-1,0 0,0 0,0 0,0 0,-1 0,1-1,0 1,-1-1,1 0,-1 0,0 0,1 0,80-90,-15-26,-70 142,-4-10,1 0,0 1,1 0,1 0,1 0,0 0,0 0,2 14,0-24,0 0,0 0,1 0,0 0,0 0,0 0,1 0,-1 0,1-1,0 1,1-1,-1 1,1-1,0 0,0 0,0 0,0-1,1 1,0-1,-1 1,1-1,1 0,-1-1,0 1,1-1,-1 0,1 0,2 1,3 0,0-1,0-1,-1 1,1-1,0-1,0 0,0 0,0-1,0 0,0-1,0 0,0-1,-1 0,1 0,-1-1,0 0,0-1,0 0,-1 0,0-1,0 0,0-1,17-14,-1-2,-1-1,-1 0,-1-2,-1-1,-1-2,-7 13,-2-2,0 1,-1-2,0 1,-2-1,0 0,-1-1,-2 1,1-1,-2 0,-1-1,0-5,-2 25,0-1,0 0,0 1,0-1,0 1,0-1,0 0,0 1,-1-1,1 1,-1-1,1 1,-1-1,1 1,-1-1,0 1,0 0,0-1,0 1,0 0,0 0,0 0,0-1,0 1,-1 1,1-1,0 0,-1 0,1 0,-1 1,1-1,-1 0,1 1,-1 0,1-1,-1 1,1 0,-1 0,0 0,1 0,-1 0,1 0,-1 0,1 0,-1 1,0-1,1 1,-1-1,1 1,-1-1,0 1,-11 6,1 0,-1 0,1 1,0 1,1 0,0 1,0 0,1 0,0 1,1 0,1 1,-1 0,-4 12,10-21,1-1,0 1,1 0,-1 0,0 0,1 0,0 1,0-1,0 0,0 0,0 1,1-1,-1 1,1-1,0 0,0 1,0-1,1 1,-1-1,1 0,0 1,0-1,0 0,0 0,0 1,1-1,-1 0,1 0,0-1,0 1,0 0,0 0,1-1,-1 0,1 1,0-1,8 3,0 0,1-1,0-1,0 0,0 0,0-2,0 1,1-1,-1-1,0 0,0-1,1 0,-1-1,0 0,5-3,101 1,-114 5,0 0,0 0,0 1,0-1,0 1,0 0,-1 0,1 0,-1 0,1 0,-1 1,0 0,0 0,0 0,-1 0,1 0,-1 0,1 1,-1-1,0 1,0 0,-1-1,1 1,-1 0,0 0,0 0,0 2,4 45,-4-27</inkml:trace>
  <inkml:trace contextRef="#ctx0" brushRef="#br0" timeOffset="2099.565">3878 452,'-30'16,"1"1,1 2,0 0,1 2,2 1,0 1,1 1,1 1,-7 13,-6 33,35-70,1 1,-1 0,1-1,0 1,0 0,0 0,0-1,0 1,0 0,0 0,1-1,-1 1,1 0,-1-1,1 1,0-1,-1 1,1-1,0 1,0-1,0 1,0-1,0 0,1 1,-1-1,0 0,1 0,-1 0,0 0,1 0,-1 0,1-1,0 1,-1 0,1-1,-1 1,1-1,0 0,-1 1,1-1,0 0,1 0,15 0,0-1,0-1,0-1,0 0,-1-1,1-1,-1-1,0 0,0-1,-1-1,0-1,-1 0,1-1,-2 0,0-2,0 1,-1-2,0 0,0-1,-6 7,-6 6,0-1,0 0,0 0,0 1,0-1,0 1,0-1,0 1,0 0,1-1,-1 1,1 0,-1 0,1 0,-1 0,1 0,0 0,-1 0,1 1,0-1,0 0,0 1,-1 0,1-1,0 1,0 0,0 0,0 0,0 0,-1 0,1 1,0-1,0 1,0-1,0 1,-1-1,1 1,0 0,-1 0,1 0,-1 0,1 0,-1 0,1 0,-1 1,0-1,1 0,-1 1,0-1,0 1,0 0,0-1,0 1,-1 0,1 0,3 51,-5-49,0 0,0 1,1-1,-1 1,1-1,0 1,1-1,-1 1,1-1,0 0,0 1,0-1,1 0,-1 0,1 1,0-1,0 0,1-1,-1 1,1 0,0-1,0 1,0-1,0 0,0 0,1 0,-1-1,1 1,0-1,3 2,14-1,1 0,0-1,-1-2,1 0,0-1,19-4,-25 3,0-1,-1-1,1-1,-1 0,0-1,0-1,0 0,-1-1,0 0,-1-1,0-1,0 0,-1-1,0 0,-1-1,0-1,21-26,-2-1,-1-2,-3 0,12-28,-25 48,-2 0,0-1,-1-1,-2 1,0-2,-2 1,0-1,-2 0,-1 0,-1 0,-1 0,-1 0,-1-1,-1 1,-2-5,4 27,-1 0,1 0,-1 0,0 1,1-1,-1 0,-1 1,1-1,0 0,-1 1,1 0,-1-1,1 1,-1 0,0 0,0 0,0 0,0 0,-1 0,1 1,0-1,-1 1,1-1,-1 1,0 0,1 0,-1 0,0 0,0 1,1-1,-1 1,0 0,0 0,0 0,0 0,1 0,-1 0,0 1,0-1,0 1,1 0,-1 0,0 0,1 0,-1 1,-12 10,1 1,1 1,0 0,0 1,2 0,0 1,1 0,0 1,1 0,1 0,1 1,0 0,2 0,0 1,1-1,0 1,1 4,-3 5,1 1,1-1,2 1,1 0,1-1,1 1,1 0,2-1,1 1,1-1,2 0,1-1,0 0,2 0,2-1,0 0,1-1,2-1,18 22,-21-33,0-1,1-1,1 0,0-1,0-1,1 0,0-1,6 2,3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4:07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1,'0'10,"0"0,1 0,0 0,0 0,1-1,1 1,0 0,0-1,1 1,0-1,0 0,1-1,0 1,1-1,0 0,0 0,1 0,0-1,0 0,0-1,1 1,0-1,1-1,-1 0,1 0,6 2,-2-6,-1 0,1-1,0-1,-1 0,1-1,-1 0,0-1,0-1,0 0,0 0,0-1,-1 0,0-1,0-1,0 0,-1 0,0-1,0 0,-1 2,34-25,-30 61,-14-22,0-1,1 1,0 0,0-1,1 1,0 0,0-1,1 1,0-1,0 0,1 1,0-1,0 0,1 0,0-1,0 1,0-1,1 0,0 0,0 0,1-1,-1 0,1 0,0 0,2 0,-3-3,1 0,-1 0,0-1,1 0,-1 0,1 0,-1-1,1 1,-1-1,1-1,-1 1,1-1,-1 0,0 0,1 0,-1-1,0 0,0 0,0-1,0 1,0-1,0 0,-1 0,1 0,-1-1,2-2,95-110,-90 100,-1 0,-1-1,0 0,-1 0,-1-1,0 0,2-14,-6 11</inkml:trace>
  <inkml:trace contextRef="#ctx0" brushRef="#br0" timeOffset="384.953">1299 29,'-33'3,"0"1,0 2,0 1,1 2,0 1,1 1,-2 2,-96 56,126-67,0 0,0 1,0-1,0 1,0 0,1 0,-1 0,1 0,-1 0,1 0,0 0,1 1,-1-1,1 1,-1 0,1-1,0 1,0 0,1 0,-1 0,1-1,0 1,0 0,0 0,0 0,1 0,-1 0,1-1,0 1,0 0,1-1,-1 1,1 0,2 2,1 2,1-1,1-1,-1 1,1-1,1 0,-1 0,1-1,-1 0,2-1,-1 0,0 0,1 0,0-1,0-1,0 1,0-1,0-1,0 0,0 0,1-1,-1 0,0 0,0-1,1 0,-1-1,0 0,0-1,-1 0,1 0,0-1,-1 0,0 0,8-6,5-1,-1-2,0 0,0-1,-2-1,0-1,0-1,-2 0,0-1,5-8,-8 8,-4 6</inkml:trace>
  <inkml:trace contextRef="#ctx0" brushRef="#br0" timeOffset="782.944">1524 340,'100'-226,"-93"212,36-45,-42 60,1-1,-1 0,0 1,0-1,0 1,0-1,0 1,0 0,0-1,0 1,0 0,0 0,0 0,-1-1,1 1,0 0,0 0,-1 0,1 0,-1 1,1-1,-1 0,1 0,-1 0,0 0,1 0,-1 1,0-1,0 0,0 0,0 0,0 1,0-1,0 0,0 0,-1 1,1-1,1 56,-2-52,0 0,-1 0,1 0,1 0,-1 0,1 0,0 0,0 1,1-1,-1 0,1 0,0 0,1 0,-1 0,1 0,0-1,0 1,0 0,1-1,0 1,0-1,0 0,0 0,0 0,1-1,0 1,0-1,0 0,0 0,0 0,1 0,-1-1,1 0,0 0,0 0,0 0,4-1,0-1,0 0,0 0,0-1,0 0,0-1,0 0,0 0,-1-1,1 0,-1-1,0 1,0-2,0 1,0-1,-1 0,0-1,0 1,0-2,3-3,9-9,-2-1,0-1,-1 0,-2-1,0-1,5-12,-7 11</inkml:trace>
  <inkml:trace contextRef="#ctx0" brushRef="#br0" timeOffset="1894.499">1356 142,'0'5,"-5"6,-2 6,1 5,1 4,-3-3,-1 0,2 0,2 2,6-5,3 1,6-4,6-5,0-5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4:0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1,'0'33,"0"41,0 12,0 0,0-3,0-13,0-7,0-10,0-10,0-1,5-5,2-2,-1-3,4-3,0 0,3-6,-1-7</inkml:trace>
  <inkml:trace contextRef="#ctx0" brushRef="#br0" timeOffset="252.08">1 424,'38'10,"28"7,6 7,-8-2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4:06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0,'-18'109,"7"26,6 0,8 56,-1-24,-2-53,0-91</inkml:trace>
  <inkml:trace contextRef="#ctx0" brushRef="#br0" timeOffset="247.741">0 480,'43'-5,"34"-6,8-1,0-4,-11 1,-7-1,-11 1,-10 4,-8 3,-6 4,-3 1,-2 3,-1 0,-4 1</inkml:trace>
  <inkml:trace contextRef="#ctx0" brushRef="#br0" timeOffset="496.173">706 480,'0'35,"-1"-12,0 0,2 1,1-1,1 0,0 0,2 0,6 17,-10-37,0 0,1 0,-1 0,1 0,0 0,-1-1,1 1,1 0,-1-1,0 1,1-1,-1 0,1 0,-1 0,1 0,0-1,0 1,0-1,0 1,0-1,0 0,0 0,1 0,-1-1,0 1,1-1,-1 0,0 0,1 0,-1 0,0-1,0 1,3-1,2-1,-1-1,1 1,-1-1,1-1,-1 1,0-1,0 0,-1-1,1 1,-1-1,0-1,-1 1,5-5,-2-1,1 0,-1-1,-1 0,0 0,-1-1,0 1,-1-1,-1-1,0 1,0-1,-3 9,0 0,0 0,0 0,-1 0,0 0,0 0,0 0,-1 0,0 0,0 0,0 1,0-1,-1 0,0 0,0 1,0-1,0 1,-1 0,1 0,-1 0,0 0,-1 0,1 0,-1 1,1-1,-1 1,0 0,-1 1,-1-2,0 1,0 0,-1 0,0 0,1 1,-1 1,0-1,0 1,0 0,0 0,0 1,0 0,0 0,0 1,-1 0,0 0,-18 6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4:1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4:13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3 391,'17'0,"1"-2,-1 0,0 0,0-2,0 0,0-1,0 0,-1-2,0 0,-1-1,1 0,-1-1,-1-1,0 0,0-1,-1-1,0 0,-1 0,-1-2,0 1,-1-1,0-1,0-1,-8 14,0-1,-1 1,1 0,-1-1,1 1,-1-1,0 1,0-1,0 0,0 1,0-1,0 0,-1 0,0 0,1 1,-1-1,0 0,0 0,-1 0,1 0,0 1,-1-1,0 0,0 0,0 1,0-1,0 0,0 1,-1-1,1 1,-1 0,0-1,0 1,1 0,-1 0,-1 0,1 0,0 1,0-1,-1 0,1 1,-1 0,1 0,-1-1,0 1,1 1,-3-1,-7-1,0 2,-1-1,1 2,0 0,0 0,0 1,0 0,0 1,0 1,1 0,-1 0,1 1,0 1,1 0,-1 0,1 1,0 0,1 1,0 0,0 1,0 0,1 0,1 1,0-1,0 2,1-1,0 1,-3 7,6-11,-1 0,1 0,1 0,-1 0,1 1,1-1,-1 0,1 1,0 0,1-1,0 1,0-1,1 1,0-1,0 1,1-1,-1 1,2-1,-1 0,1 0,0 0,1 0,-1-1,1 1,1-1,-1 0,1 0,0 0,1-1,-1 0,1 0,0 0,0-1,0 1,1-2,0 1,-1-1,4 1,9 4,1-1,1-1,-1-1,1-1,0-1,0 0,0-2,0 0,0-2,1 0,-1-1,-1-2,1 0,0-1,-1-1,0 0,0-2,-1 0,0-2,0 0,3-4,-4 1</inkml:trace>
  <inkml:trace contextRef="#ctx0" brushRef="#br0" timeOffset="251.727">934 166,'-34'38,"-20"32,-6 9,7-4,8-10,11-12,12-14</inkml:trace>
  <inkml:trace contextRef="#ctx0" brushRef="#br0" timeOffset="503.045">651 166,'29'24,"24"17,2 7,-2 0,-11-4,-8-8,-4-7,-3-7,-1-8,-1-7,-3-3</inkml:trace>
  <inkml:trace contextRef="#ctx0" brushRef="#br0" timeOffset="949.511">1328 222,'-29'395,"28"-380,-1 0,0 0,-1-1,-1 1,0-1,-1 0,-1 0,-3 5,9-20,0 1,0 0,0-1,0 1,0 0,-1-1,1 1,0-1,0 1,0 0,-1 0,1-1,0 1,0 0,-1-1,1 1,0 0,-1 0,1-1,0 1,-1 0,1 0,-1 0,1 0,0 0,-1-1,1 1,0 0,-1 0,1 0,-1 0,1 0,0 0,-1 0,1 0,-1 0,1 1,0-1,-1 0,1 0,-1 0,1 0,0 0,-1 1,1-1,0 0,-1 0,1 1,0-1,0 0,-1 1,1-1,0 0,0 0,-1 1,1-1,0 1,0-1,0 0,-3-40,3 38,-1-24,2 0,1 1,1-1,1 1,1-1,2 1,0 0,2 1,0 0,5-7,18-36,-20 38,1 1,1 0,1 1,1 1,2 0,0 1,2 1,18-17,-32 36,0 0,0 0,1 0,-1 1,1 0,0 0,0 0,0 1,0 1,1-1,0 1,-1 0,1 1,0-1,0 2,-1-1,1 1,0 0,0 1,0 0,0 0,-1 1,1-1,0 2,1 0,-7-1,1 0,-1 0,0 1,0-1,0 1,0-1,0 1,0 0,-1 0,1-1,-1 1,0 0,0 0,0 1,0-1,-1 0,1 0,-1 0,0 0,1 1,-2-1,1 0,0 0,-1 0,1 1,-1-1,0 0,-1 2,-37 86,39-90,-9 16,0-1,0 0,-2-1,0 0,0 0,-2-1,0-1,0 0,-1-1,-1 0,0-1,0 0,-1-2,-1 0,0-1,0 0,0-1,-3-1,-3-5,4-4</inkml:trace>
  <inkml:trace contextRef="#ctx0" brushRef="#br0" timeOffset="1451.951">1639 476,'23'-18,"33"-25,-2-3,-1-1,-3-4,27-35,-31-16,-45 99,-1 0,1 1,-1-1,1 0,-1 1,0-1,0 0,0 1,0-1,0 0,-1 0,1 1,-1-1,0 1,0-1,0 1,0-1,0 1,0-1,-1 1,1 0,-1 0,0-1,0 1,0 0,0 1,0-1,0 0,0 1,0-1,-1 1,1-1,0 1,-1 0,1 0,-1 0,-2 0,1 1,-1-1,1 1,0 0,0 1,-1-1,1 1,0 0,0 0,0 0,0 0,0 1,0 0,0 0,0 0,1 0,-1 0,1 1,-1 0,1-1,0 1,0 0,0 1,1-1,-1 0,1 1,0 0,0-1,0 1,0 0,0 0,1 0,0 0,0 1,0-1,0 0,1 0,0 3,2-2,0 0,1-1,0 1,0-1,1 1,-1-1,1 0,0 0,0-1,0 1,0-1,1 0,-1 0,1 0,0-1,0 1,0-1,0-1,0 1,0-1,1 1,-1-1,3-1,19 10,-21-7,-1 0,0 1,0 0,0 0,0 1,-1-1,0 1,0 0,0 0,0 1,-1-1,0 1,0-1,0 1,-1 0,0 0,0 0,-1 1,1-1,-1 0,-1 0,1 1,-1-1,0 1,-1-1,1 0,-1 1,0-1,-1 0,0 0,2 5,-2 14</inkml:trace>
  <inkml:trace contextRef="#ctx0" brushRef="#br0" timeOffset="1822.785">2175 363,'12'4,"0"-1,0 0,1 0,-1-2,0 1,1-2,-1 0,1 0,-1-1,0 0,1-1,-1-1,0 0,0-1,0 0,-1 0,0-2,1 1,-2-1,1-1,-1 0,0 0,1-3,-7 8,-1-1,0-1,0 1,0 0,0-1,-1 1,1-1,-1 0,0 0,0 0,0 0,-1 0,1-1,-1 1,0 0,0-1,-1 1,1 0,-1-1,0 1,0-1,-1 1,1-1,-1 1,0 0,0-1,0 1,-1 0,0 0,0 0,0 0,0 0,0 0,-1 0,1 1,-1-1,0 1,0 0,-1 0,1 0,-1 0,1 1,-1-1,0 1,0 0,-3-1,0 2,0 1,0 0,0 0,0 1,0 0,0 0,0 0,0 1,0 0,1 1,-1-1,1 1,-1 1,1-1,0 1,0 0,1 0,-1 1,1-1,0 1,0 1,0-1,-2 4,-2 4,-1-1,2 1,0 1,1-1,0 2,1-1,0 0,1 1,1 0,-1 7,4-17,0 0,1-1,0 1,0 0,0-1,0 1,1-1,-1 1,1 0,0-1,1 1,-1-1,1 0,0 0,0 1,0-1,0 0,1 0,0-1,0 1,0-1,0 1,0-1,1 0,0 0,-1 0,1-1,0 1,0-1,0 0,1 0,-1-1,0 1,3 0,6 0,0 1,1-2,0 0,-1 0,1-2,0 1,0-2,-1 0,1 0,-1-1,0-1,0-1,0 1,0-2,-1 0,0 0,0-1,10-9,3 1</inkml:trace>
  <inkml:trace contextRef="#ctx0" brushRef="#br0" timeOffset="2114.399">2909 81,'-13'7,"1"1,0 0,0 1,0 0,1 1,1 1,0 0,0 0,1 0,0 2,1-1,1 1,-1 2,7-11,0-1,1 1,0-1,-1 1,1-1,0 1,1-1,-1 1,1-1,0 1,0-1,0 0,0 1,0-1,1 0,-1 0,1 0,0 0,0 0,0 0,0 0,1-1,1 2,-2-2,0 0,0 0,0 0,0 0,0 0,-1 1,1-1,-1 0,1 1,-1-1,0 1,0 0,0-1,0 1,0 0,-1 0,0-1,1 1,-1 0,0 0,0 0,0 0,-1-1,1 1,-1 0,1 0,-1-1,0 1,0 0,0-1,-1 1,1-1,-2 3,-4 3,-1-1,-1 0,1 0,-1-1,0 0,-1 0,1-1,-1-1,0 1,0-2,-1 1,1-1,-1-1,-3 1,-11 1</inkml:trace>
  <inkml:trace contextRef="#ctx0" brushRef="#br0" timeOffset="2487.978">3276 53,'-27'19,"8"-8,1 1,1 1,0 0,1 2,1 0,0 0,1 1,0 1,-8 15,21-30,0 0,0 1,0-1,0 1,1-1,-1 1,1-1,0 1,0-1,0 1,0-1,0 1,0-1,1 1,-1-1,1 1,0-1,0 0,-1 1,2-1,-1 0,0 1,0-1,1 0,-1 0,1 0,0 0,-1 0,1-1,0 1,0-1,0 1,0-1,1 1,-1-1,0 0,0 0,1 0,-1 0,1-1,1 1,30 21,-33-21,0 0,0 1,0-1,0 0,0 1,0-1,0 1,0-1,-1 1,1-1,-1 1,1-1,-1 1,0 0,1-1,-1 1,0 0,0-1,0 1,0 0,-1-1,1 1,0 0,-1-1,1 1,-1-1,1 1,-1-1,0 1,0-1,0 1,0-1,0 0,0 1,0-1,0 0,-1 1,-50 41,-75 9,110-49,4-5</inkml:trace>
  <inkml:trace contextRef="#ctx0" brushRef="#br0" timeOffset="2735.352">3417 194,'-19'33,"-11"12,-1-3</inkml:trace>
  <inkml:trace contextRef="#ctx0" brushRef="#br0" timeOffset="3136.101">3643 250,'-6'13,"1"-1,0 1,1 0,0 0,1 1,0-1,1 1,1-1,0 1,1 0,1 10,-1-22,0-1,0 1,0-1,0 1,1-1,-1 1,0-1,1 0,-1 1,1-1,-1 1,1-1,0 0,-1 1,1-1,0 0,0 0,0 0,0 1,0-1,0 0,0 0,1-1,-1 1,0 0,0 0,1-1,-1 1,1 0,-1-1,0 1,1-1,-1 0,1 0,-1 1,1-1,-1 0,1 0,-1 0,1 0,-1-1,1 1,60-28,-52 22,7-4,-2-1,0 0,0-1,-1-1,0 0,-1-1,-1-1,0 0,-1 0,3-6,-10 12,0 1,0-1,-1 0,0 0,-1 0,0 0,0 0,-1 0,-1-1,1 1,-1 0,-1-1,0 1,0 0,-1-1,-1-3,1 9,-1 0,0 1,0-1,0 1,0-1,-1 1,1 0,-1 1,0-1,0 0,0 1,0 0,0 0,-1 0,1 1,-1-1,1 1,-1 0,1 0,-1 1,0-1,1 1,-1 0,0 0,1 1,-1 0,0-1,1 1,-1 1,1-1,-1 1,1 0,0 0,0 0,0 0,-2 2,-13 5</inkml:trace>
  <inkml:trace contextRef="#ctx0" brushRef="#br0" timeOffset="3517.436">4122 307,'160'-169,"-159"167,1 0,-1 0,1 0,0 0,0 0,0 1,0-1,0 1,0-1,0 1,0 0,1 0,-1 0,0 0,1 0,-1 1,1-1,-1 1,1-1,-1 1,1 0,-1 0,1 0,-1 1,1-1,-1 0,1 1,-1 0,1-1,-1 1,0 0,1 0,-1 1,0-1,0 0,0 1,0-1,0 1,0 0,0-1,0 1,-1 0,1 1,17 29,-15-25,0 1,0-1,0 0,1 0,0-1,1 1,-1-1,1-1,0 1,1-1,-1 0,3 1,-1-2,0 0,0-1,1 0,-1 0,1-1,-1 0,1 0,0-1,0 0,-1-1,1 0,0-1,0 1,0-2,-1 1,1-1,0 0,-1-1,0 0,0-1,0 1,3-3,2-1,0-1,0-1,-1 0,0-1,-1 0,0-1,0 0,-1 0,-1-1,0-1,0 0,3-7,-2-2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4:12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45,'-6'-5,"-2"2,1-1,0 1,-1 0,1 1,-1-1,0 2,0-1,1 1,-1 0,0 1,0 0,0 0,0 0,0 1,-8 2,2 2,-1 0,1 1,-1 0,2 1,-1 1,1 0,0 1,1 0,0 1,0 0,1 1,1 0,0 1,0 0,1 1,1 0,0 0,1 1,0 0,-2 8,-13 78,22-97,0 0,0 0,1 1,-1-1,1 0,0 0,0 0,0-1,0 1,0 0,1 0,-1 0,1-1,0 1,-1-1,1 1,1-1,-1 0,0 0,0 0,1 0,-1 0,1-1,0 1,0-1,-1 1,1-1,0 0,0 0,0 0,3 0,16-1,1 0,0-1,0-1,0-1,-1-2,0 0,0-1,0-1,0-1,-1-1,-1-1,0-1,0 0,-1-2,0 0,-1-1,6-7,128-143,-151 235,-2-66,0 0,0 0,1 1,0-1,0 0,1 0,-1 0,1 0,0 0,0 0,1 0,0 0,-1-1,2 1,-1 0,0-1,1 0,0 1,0-1,0 0,1 0,0 0,12 5</inkml:trace>
  <inkml:trace contextRef="#ctx0" brushRef="#br0" timeOffset="383.835">821 327,'22'-30,"7"-11,1 2,2 0,2 3,1 1,7-3,-41 36,-1 1,1 0,0-1,0 1,0 0,0 0,0 0,0 0,0 0,0 0,0 0,0 0,1 1,-1-1,0 0,1 1,-1-1,0 1,1-1,-1 1,1 0,-1 0,1-1,-1 1,0 0,1 0,-1 0,1 1,-1-1,1 0,-1 0,1 1,-1-1,0 1,1-1,-1 1,0 0,0 0,1-1,-1 1,0 0,0 0,0 0,0 0,0 0,0 1,-7 112,6-110,0 1,1-1,0 0,0 1,0-1,0 0,1 0,-1 0,1 0,0 0,0 0,1 0,-1-1,1 1,0-1,0 1,0-1,0 0,0 0,1-1,0 1,-1-1,1 0,0 1,0-2,0 1,0 0,0-1,1 0,-1 0,0 0,1 0,-1-1,1 0,-1 0,0 0,1 0,0-1,5 0,0-1,-1 0,1 0,-1-1,0 0,0-1,0 0,0 0,-1-1,1 0,-1-1,-1 1,1-2,-1 1,0-1,0 0,3-5,85-145,-86 139,1 4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4:22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329 601,'-47'25,"1"2,1 3,1 1,2 2,-3 5,-9 31,53-68,0 1,1-1,-1 1,0-1,1 1,-1 0,1-1,0 1,-1-1,1 1,0 0,0-1,0 1,0 0,1-1,-1 1,0 0,1-1,-1 1,1 0,-1-1,1 1,0-1,0 1,-1-1,1 0,0 1,0-1,1 0,-1 0,0 1,0-1,1 0,-1 0,0 0,1-1,-1 1,1 0,-1 0,1-1,-1 1,1-1,0 1,-1-1,1 0,0 0,-1 0,3 0,11 1,-1-1,1-1,0-1,0 0,0-1,-1 0,0-1,1-1,-2 0,1-1,0 0,6-6,-9 9,-1-2,1 1,-1-2,-1 1,1-1,-1 0,0-1,0 0,-1-1,0 0,0 0,-1-1,0 0,0 0,-1 0,0-1,-1 0,0 0,-1-1,0 1,0-1,-1 0,-1 0,0 0,0 0,-1-9,-4 3,-1 0,-1 0,-1 1,0 0,-1 0,0 0,-2 1,-2-3,-19-39,28 52,0 1,1-1,-1 0,1 0,0 0,0 1,1-1,-1 0,1 0,0 0,0 0,1 0,0 0,0 0,0 0,0 0,1 1,-1-1,1 1,0-1,1 1,-1-1,1 1,1-2,91-89,-58 62,104-91,-102 72,-39 70,-36 232,36-123,6-1,5 0,8 18,-7-53,-4 1,-4 0,-7 56,2-125,-1 0,-1 0,-1-1,-1 1,-1-1,-2 0,0 0,-1-1,-1 0,0-1,-2 0,-1 1,11-19,0 1,0-1,0 1,0-1,0 0,0 0,-1 0,1 0,-1 0,1-1,-1 1,0-1,0 1,1-1,-1 0,0 0,0 0,0-1,0 1,0-1,0 0,-1 0,1 0,0 0,0 0,0 0,0-1,0 0,0 1,0-1,0 0,0-1,1 1,-1 0,0-1,1 0,-1 1,1-1,-1 0,1 0,0-1,0 1,0 0,0-1,0 1,1-1,-1 0,1 1,-1-1,1 0,-1-3,-2-12,1 0,0-1,1 1,1-1,1 0,0 0,2 1,0-1,1 1,1-1,5-15,6-22,2 1,3 1,2 0,3 2,1 0,20-26,-27 52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0,'11'166,"-3"-117,-2 0,-2 1,-2-1,-2 1,-4 19,-12 5,11-68,1-6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4:25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147 101,'-36'95,"4"2,-9 56,30-111,2 0,2 1,1 0,3 0,1 0,3 1,3 23,-4-62,0-1,1 1,0-1,-1 0,2 0,-1 1,0-1,1 0,0 0,0 0,0 0,0-1,1 1,-1 0,1-1,0 0,0 0,0 0,0 0,1 0,-1 0,1-1,0 0,0 0,0 0,0 0,0 0,0-1,0 0,0 0,1 0,-1 0,0-1,1 0,-1 0,1 0,-1 0,0 0,1-1,-1 0,0 0,1 0,-1-1,1 0,28-19,-2-1,0-2,-1-1,-2-1,0-2,-2 0,-1-2,-2-1,0-1,11-24,-8 20,-2 0,-1-2,-2-1,-2-1,-1-1,-2 0,-2-1,-2 0,-2-1,-1-1,0-26,-14 20,5 49,0 0,0 0,-1 0,1 0,0 0,0 0,-1 0,1 1,-1-1,1 0,-1 0,1 1,-1-1,0 0,1 0,-1 1,0-1,1 1,-1-1,0 1,0-1,0 1,1-1,-1 1,0 0,0-1,0 1,0 0,0 0,0 0,0 0,0-1,1 1,-1 0,0 1,0-1,0 0,0 0,0 0,0 1,0-1,0 0,1 1,-1-1,0 1,0-1,0 1,1-1,-1 1,0-1,-6 7,-1 1,1-1,1 1,0 0,0 0,0 1,1 0,0 0,1 0,0 0,1 1,-2 5,3-9,-18 45,4 0,1 1,3 1,2 0,2 1,3 0,2 0,2 0,3 0,1-32,1 0,1 0,2 0,0-1,1 0,1-1,1 0,4 6,-5-8</inkml:trace>
  <inkml:trace contextRef="#ctx0" brushRef="#br0" timeOffset="345.034">797 609,'0'43,"0"24,0 5,0-4,0-10,0-9,0-9,0-5,0-5,0-3,0-10,0-8</inkml:trace>
  <inkml:trace contextRef="#ctx0" brushRef="#br0" timeOffset="1030.919">1022 863,'180'-25,"-106"20,-72 5,0 0,-1 1,1-1,0 0,-1 0,1-1,0 1,-1 0,1 0,0-1,-1 1,1-1,0 0,-1 1,1-1,-1 0,0 0,1 0,-1 0,1 0,-1 0,0 0,0-1,0 1,0 0,0-1,0 1,0 0,0-1,0 0,-1 1,1-1,-1 1,1-1,-1 0,0 1,1-1,-1 0,0 1,0-1,0 0,0 1,-1-1,1 0,0 1,-1-1,1 0,-1 1,0-2,-7-11,0 0,-1 1,-1 0,0 1,-1 0,0 0,-1 1,0 1,-1 0,-4-2,16 10,0 1,0 0,0 0,0 0,-1 0,1 0,0 0,-1 0,1 0,0 1,-1-1,1 0,-1 1,1-1,-1 1,1 0,-1-1,1 1,-1 0,1 0,-1 0,1 0,-1 0,0 0,1 1,-1-1,1 0,-1 1,1-1,-1 1,1 0,0-1,-1 1,1 0,0 0,-1 0,1 0,0 0,0 0,0 0,0 0,0 0,0 1,0-1,0 0,1 1,-1-1,0 1,1-1,-1 1,1-1,-1 2,-1 141,5-84,23 109,-26-169,0 0,-1 1,1-1,0 0,-1 1,1-1,0 1,0-1,0 1,-1-1,1 1,0-1,0 1,0-1,0 1,0-1,0 1,0-1,0 1,0-1,0 1,0-1,0 1,0-1,1 1,-1-1,0 1,0-1,0 0,1 1,-1-1,0 1,1-1,-1 0,0 1,1-1,-1 0,0 1,1-1,-1 0,1 1,-1-1,1 0,-1 0,1 0,-1 1,1-1,-1 0,0 0,1 0,-1 0,1 0,-1 0,1 0,-1 0,1 0,-1 0,1 0,-1 0,1 0,-1-1,1 1,-1 0,1 0,-1-1,1 1,-1 0,0 0,1-1,19-32,-18 29,126-185,-113 169</inkml:trace>
  <inkml:trace contextRef="#ctx0" brushRef="#br0" timeOffset="1416.572">1474 693,'0'0,"10"-4,1 1,-1-1,0 2,1 0,0 0,0 1,-1 0,1 1,0 0,0 1,0 0,-1 1,1 0,-1 0,1 1,-1 1,0 0,3 1,-11-1,0 0,0 0,0 0,0 0,-1 1,0-1,0 0,0 0,0 1,-1-1,0 1,0-1,0 1,0-1,-1 0,1 1,-1-1,0 0,-1 1,1-1,-1 0,0 0,0 0,0 0,0-1,-1 1,1 0,-1-1,0 0,0 1,0-1,-1-1,1 1,-2 0,-14 24,13-16,-38 73,43-82,1 0,-1 0,0 0,1 1,0-1,-1 0,1 0,0 1,0-1,0 0,1 0,-1 1,0-1,1 0,-1 0,1 0,0 1,0-1,0 0,0 0,0 0,0-1,1 1,-1 0,0 0,1-1,0 1,-1 0,1-1,0 0,0 1,0-1,0 0,0 0,0 0,0 0,2 0,8 2,1-1,-1 0,1-1,0-1,0 0,-1-1,1 0,0 0,-1-2,1 0,-1 0,0-1,0 0,0-1,11-6,8-1,-12 5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4:56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756 482,'-12'-13,"0"0,0 2,-1-1,-1 2,0 0,0 0,-1 1,0 1,-1 1,1 0,-2 1,1 0,0 2,-1 0,0 1,0 0,0 1,0 1,-1 1,1 1,0 0,0 1,-6 2,-11 12,1 1,0 2,2 1,0 1,2 2,0 1,1 1,-14 18,32-33,1 1,0 0,0 0,1 1,0 0,1 0,0 1,1 0,0 4,4-14,1 1,-1-1,1 1,1 0,-1 0,0 0,1-1,0 1,0 0,0 0,0 0,1 0,-1 0,1-1,0 1,0 0,0 0,1-1,-1 1,1-1,0 1,0-1,0 0,1 0,-1 0,1 0,-1 0,1 0,0-1,0 0,0 1,1-1,-1 0,0 0,2 0,12 3,0-1,0-1,1 0,-1-1,0-1,1-1,-1 0,1-1,-1-1,1-1,-1 0,0-2,-1 0,1 0,-1-2,0 0,0 0,-1-2,55-27,-2-2,-2-3,-2-4,-2-2,15-17,-74 62,-3 1,1 0,-1-1,1 1,-1 0,1 0,0 0,0 0,0 0,0 0,0 0,0 0,0 0,0 0,0 0,0 0,0 1,1-1,-1 0,0 1,0-1,1 1,-1 0,0-1,1 1,-1 0,0 0,1 0,-1 0,1 0,-1 0,0 0,1 0,-1 1,0-1,1 0,-1 1,0-1,1 1,-1 0,0-1,0 1,0 0,0 0,0 0,1 0,-2 0,1 0,0 0,0 0,0 0,0 192,0-170,2 0,0-1,1 1,1-1,1 0,1 0,1 0,3 2,1 1</inkml:trace>
  <inkml:trace contextRef="#ctx0" brushRef="#br0" timeOffset="399.45">1038 905,'221'-272,"-130"129,-91 143,0 0,0 1,0-1,0 0,0 0,1 1,-1-1,0 0,0 0,0 0,0 1,1-1,-1 0,0 0,0 0,0 0,1 1,-1-1,0 0,0 0,1 0,-1 0,0 0,0 0,1 0,-1 0,0 0,0 0,1 0,-1 0,0 0,0 0,1 0,-1 0,0 0,0 0,1 0,-1 0,0 0,0 0,1 0,-1-1,0 1,0 0,0 0,1 0,-1 0,-3 41,2-23,0-10,1 1,1 0,-1-1,1 1,1 0,0-1,0 1,0-1,1 0,0 0,1 0,0 0,0-1,1 1,0-1,0 0,1 0,-1-1,1 0,1 0,-1 0,1-1,0 0,1 0,-1-1,1 0,0 0,0 0,0-1,0-1,0 1,1-1,-1-1,1 0,4 1,1-5,0-1,-1 0,0-1,0-1,-1 0,1 0,-1-1,-1-1,1 0,-1 0,-1-1,1-1,-2 0,1 0,-1-1,-1 0,0 0,-1-1,0 0,0-1,4-11,4 0,-1 6</inkml:trace>
  <inkml:trace contextRef="#ctx0" brushRef="#br0" timeOffset="1329.855">2194 425,'-29'15,"0"2,1 0,0 2,2 2,0 0,1 1,-14 19,31-35,0 1,1 1,0-1,0 1,1 1,0-1,0 1,1 0,0 0,1 1,0-1,0 1,1 0,1 0,-1 0,2 0,-1 1,1-1,1 0,0 8,1-16,-1 1,1 0,-1 0,1-1,0 1,0 0,1-1,-1 1,0-1,1 1,-1-1,1 0,0 0,0 0,0 0,0 0,0 0,0 0,1-1,-1 1,0-1,1 1,0-1,-1 0,1 0,0 0,-1 0,1-1,0 1,0-1,-1 0,1 0,0 0,0 0,0 0,1-1,5 1,-1-1,1-1,0 0,-1 0,1-1,-1 0,1 0,-1-1,-1 0,1-1,1 0,159-155,-107 95,-45 49,-5 3,1 1,0 0,0 0,1 1,1 1,0 0,0 1,1 1,0 0,6-1,-19 8,0 0,1 1,-1 0,1 0,-1-1,0 1,1 1,-1-1,1 0,-1 1,0-1,1 1,-1-1,0 1,0 0,1 0,-1 0,0 1,0-1,0 0,0 1,0-1,-1 1,1 0,0-1,-1 1,1 0,-1 0,0 0,1 0,-1 1,0-1,0 0,-1 0,1 1,0-1,-1 1,17 92,-15-29,-2-1,-3 0,-3 0,-3 0,-3-1,-2 0,-3-1,-3-1,-16 32,25-68,6-12,0 0,-1 0,-1-1,0 0,-1 0,0-1,-1 0,-4 4,12-15,1-1,0 0,0 1,0-1,0 1,0-1,-1 1,1-1,0 1,0-1,-1 0,1 1,0-1,-1 0,1 1,-1-1,1 0,0 1,-1-1,1 0,-1 0,1 0,0 1,-1-1,1 0,-1 0,1 0,-1 0,1 0,-1 0,1 0,-1 0,1 0,-1 0,1 0,-1 0,1 0,-1 0,1 0,-1 0,1-1,0 1,-1 0,1 0,-1-1,1 1,0 0,-1 0,1-1,0 1,-1-1,1 1,0 0,-1-1,1 1,0-1,0 1,-1 0,1-1,0 1,0-1,0 1,0-1,0 1,0-1,0 0,4-33,6 9,1 1,2 0,0 1,1 1,2 0,0 1,1 0,18-15,8-14,53-60,-13 16,-4-4,14-29,-50 62,-2-3,-3-1,-3-1,-3-2,-3-2,3-21,-17-7,-14 99,-1 0,0 0,-1 0,1 0,0 0,-1 1,1-1,-1 0,0 0,0 1,0-1,0 0,-1 1,1-1,-1 1,0-1,1 1,-1 0,0 0,0 0,0 0,-1 0,1 0,0 1,-1-1,1 1,-1-1,0 1,1 0,-1 0,0 0,0 0,-1 1,-8 1,0 0,1 1,-1 1,0 0,1 0,0 2,0-1,0 1,0 1,1 0,0 0,0 1,1 0,0 1,0 0,0 0,1 1,-5 7,0-2,0 0,1 0,1 1,0 1,1 0,0 0,2 1,0 0,1 1,0 0,2 0,0 0,1 0,1 1,0 0,2 0,0 0,1 0,1 0,1-1,1 1,1 4,0-7,2-1,-1 0,2 1,0-2,1 1,0-1,1-1,1 1,0-2,1 1,0-1,1-1,0 0,1-1,0 0,1-1,0 0,0-1,1-1,0 0,0-1,0-1,1 0,0-1,16 2,-11-4,0 0,0-2,0 0,-1-1,1-2,0 0,0-1,-1-1,0 0,0-2,0 0,-1-2,16-8,-22 10,-1-1,1 0,-2-1,1 0,-1-1,0 0,-1-1,0 0,-1 0,0-1,-1 0,0-1,-1 0,0 0,-1 0,-1-1,0 0,-1 0,3-14,-6 25,0 1,-1-1,1 1,0-1,-1 1,0-1,1 0,-1 1,0-1,0 1,-1-1,1 0,0 1,-1-1,0 1,1-1,-1 1,0-1,0 1,-1 0,1-1,0 1,-1 0,1 0,-1 0,0 0,0 0,0 1,0-1,0 0,0 1,0-1,0 1,-1 0,1 0,0 0,-1 0,1 0,-1 0,1 1,-1-1,0 1,1 0,-1 0,1 0,-1 0,0 0,1 0,-1 1,-1 0,-14 8,0 0,1 2,0 0,0 0,2 2,-1 0,2 1,0 0,0 1,2 1,0 0,-6 11,6-10,1 1,0 0,2 1,0-1,1 2,1-1,1 1,0 3,4-16,0 1,1-1,0 0,1 0,0 1,0-1,0 0,1 1,0-1,1 0,-1 0,1 0,1 0,-1 0,1 0,0-1,1 1,0-1,0 0,0 0,1 0,-1-1,1 1,4 2,9 2,0-1,0 0,1-1,0-1,1-1,0-1,0 0,0-2,0 0,0-1,1-1,-1-1,0-1,1-1,12-3,99-19,-97 12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5:15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57,'-9'43,"-9"38,0 15,2 1,-1-6,3-15,4-9,-2-8,2-8,2-4,-2-5,0-4,-2-5,0-2,3-2,-3-6,2-7</inkml:trace>
  <inkml:trace contextRef="#ctx0" brushRef="#br0" timeOffset="279.397">96 0,'26'2,"0"0,0 2,-1 1,0 1,0 1,0 1,-1 1,0 2,-1 0,0 1,-1 2,-1 0,16 13,-31-22,0 1,0-1,0 1,-1 1,0-1,0 1,-1-1,1 1,-2 0,1 1,-1-1,0 1,0 0,-1-1,0 1,-1 0,1 0,-2 0,1 1,-1-1,0 0,-1 0,0 0,0 0,-1 0,0 0,0 0,-1-1,0 1,0-1,-1 1,0-1,-3 5,-9 6,0 0,0-1,-2-1,0 0,-1-2,0 0,-1-1,0-1,-1-1,-1-1,0 0,0-2,-1-1,0 0,0-2,0-1,-16 1,7-1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4:53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15523 638,'-2'-2,"0"0,0 0,0 0,0 1,0-1,0 1,0-1,0 1,-1 0,1 0,-1 0,1 0,-1 0,1 1,-1-1,1 1,-1-1,0 1,1 0,-3 0,-5 0,1 1,0-1,-1 1,1 1,0 0,0 0,0 1,0 0,0 0,1 1,-1 0,1 1,0 0,0 0,1 1,0 0,0 0,0 1,-103 135,99-123,1 1,1 0,0 1,2 0,0 0,1 1,2-1,-3 23,6-40,1-1,0 0,0 1,0-1,1 1,-1-1,1 0,-1 1,1-1,0 0,1 1,-1-1,0 0,1 0,0 0,0 0,-1-1,2 1,-1 0,0-1,1 1,-1-1,1 0,-1 0,1 0,0 0,0 0,0-1,0 1,0-1,1 0,-1 0,0 0,1 0,-1-1,0 1,1-1,-1 0,1 0,-1 0,1 0,-1-1,0 1,1-1,-1 0,0 0,0 0,19-8,-1 0,-1-1,1-1,-2-1,0-1,0-1,4-4,-8 5,32-25,-3-3,-2-2,30-38,-25 27,4 5,-50 49,0 0,1 0,-1-1,1 1,-1 0,0 1,1-1,-1 0,1 0,-1 1,0-1,1 0,-1 1,0-1,1 1,-1 0,0 0,0-1,0 1,0 0,1 0,-1 0,0 0,-1 0,1 0,0 0,0 1,0-1,-1 0,1 0,0 1,-1-1,1 0,-1 1,0-1,1 0,-1 1,0-1,0 1,0-1,0 0,0 1,0-1,0 1,-1-1,1 0,0 1,-1-1,1 0,-1 1,0 0,2 6,1 13,1 0,1 0,0-1,2 0,0 0,8 15,-11-29,0 0,0-1,1 1,0-1,0 1,0-1,0-1,1 1,0 0,0-1,0 0,0 0,1-1,0 0,0 0,0 0,0 0,0-1,0 0,0 0,1-1,-1 0,4 0,43 2,-28-4</inkml:trace>
  <inkml:trace contextRef="#ctx0" brushRef="#br0" timeOffset="383.341">16031 920,'85'-65,"-3"-3,41-46,-123 114,0-1,1 1,-1-1,0 1,0-1,0 0,1 1,-1-1,0 1,1-1,-1 1,0-1,1 1,-1 0,1-1,-1 1,1-1,-1 1,0 0,1-1,0 1,-1 0,1 0,-1-1,1 1,-1 0,1 0,0 0,-1 0,1 0,-1 0,1 0,0 0,-1 0,1 0,-1 0,1 0,-1 0,1 0,0 0,-1 1,1-1,-1 0,1 0,-1 1,1-1,-1 0,1 1,-1-1,1 1,-1-1,0 0,1 1,-1-1,1 1,-1-1,0 1,1 37,-1-31,12 111,-11-115,0 0,0 0,0 0,1 0,-1 0,1 0,0 0,0 0,0-1,0 1,0-1,0 1,1-1,0 0,-1 0,1 0,0 0,0-1,0 1,0-1,0 1,0-1,0 0,0 0,1-1,-1 1,0-1,1 1,-1-1,0 0,1-1,-1 1,0 0,2-1,7-3,-1 0,0-1,0 0,-1 0,0-1,0 0,0-1,0 0,-1-1,-1 0,1-1,-1 1,-1-1,1-1,-2 0,1 0,-1 0,-1 0,0-1,0 0,-1 0,0-3,24-41,-1 18,-11 23</inkml:trace>
  <inkml:trace contextRef="#ctx0" brushRef="#br0" timeOffset="1011.593">17018 609,'-11'-1,"-1"1,0 1,0 0,1 0,-1 1,0 0,1 1,0 1,0 0,0 0,0 1,1 0,-1 1,1 0,1 1,-1 0,1 0,0 1,1 1,0-1,0 1,1 0,0 1,1 0,0 0,0 0,-3 11,8-18,0 1,0-1,1 1,-1-1,1 1,0-1,0 1,0-1,0 0,1 1,0-1,-1 1,1-1,0 0,1 1,-1-1,0 0,1 0,0 0,0 0,0 0,0 0,0-1,0 1,1-1,0 1,-1-1,1 0,0 0,0 0,0 0,0-1,2 1,4 2,-1-1,1 0,0-1,0 1,0-2,0 0,0 0,1 0,-1-1,0-1,0 1,3-2,21-8,0-2,0-2,-1-1,-1-1,-1-1,0-2,-1-1,-1-2,-1 0,-1-2,-2-1,0-1,-1-1,13-21,-13 22,-1-1,-1 0,-1-2,-2-1,-1 0,-1-1,-2-1,-1 0,-1-1,-2 0,3-22,-11 48,-2 0,1 0,-1 0,0 0,0 0,-1 0,0 0,0 1,-1-1,1 0,-2 0,1 1,-1 0,0-1,0 1,-1 0,1 0,-1 1,-1-1,1 1,-1 0,0 0,0 0,0 1,-1 0,0 0,0 0,0 1,0 0,0 0,-1 0,1 1,-1 0,1 0,-1 1,0-1,0 2,0-1,0 1,-2 0,-8 3,-1 1,1 1,0 0,1 1,0 1,0 1,0 0,1 1,0 0,0 2,1-1,1 2,0 0,0 0,1 2,1-1,-10 15,11-12,0-1,2 1,-1 1,2 0,0 0,1 0,1 1,0 0,2 0,0 0,1 0,1 1,0-1,1 0,2 1,-1-1,2 0,1 0,0 0,1 0,1-1,1 1,0-1,1-1,1 0,0 0,1-1,1 0,1 0,0-1,8 7,0-5,-1-1,2-1,0-1,0-1,2 0,-1-2,1 0,1-2,-1-1,1 0,1-2,-1-1,1-1,0-1,21-1,14-12,-35 5</inkml:trace>
  <inkml:trace contextRef="#ctx0" brushRef="#br0" timeOffset="-23560.209">311 299,'39'126,"-30"-81,-2 0,-3 1,-1-1,-2 1,-3-1,-2 11,-25 199,29-210,0-34</inkml:trace>
  <inkml:trace contextRef="#ctx0" brushRef="#br0" timeOffset="-23224.166">1 751,'38'-10,"28"-2,6-1,-3 4,-9 2,-10 2,-9 3,-6 1,-5 1,-2 0,-1 1,-1-1,-4-4,-1-2,-5 0</inkml:trace>
  <inkml:trace contextRef="#ctx0" brushRef="#br0" timeOffset="-22796.115">706 214,'-10'61,"2"-1,3 1,3 1,3-1,2 0,3 0,5 17,34 127,-44-202,1 0,-1 0,1-1,0 1,0 0,0-1,1 1,-1-1,1 0,-1 0,1 0,0 0,0 0,0 0,0-1,0 1,0-1,0 0,0 0,1 0,-1-1,0 1,0-1,1 1,-1-1,1 0,-1-1,0 1,1 0,-1-1,0 0,0 0,1 0,-1 0,0 0,0-1,0 1,0-1,0 0,-1 0,1 0,-1 0,1-1,-1 1,135-111,-135 111,0 1,1 0,-1-1,0 1,0 0,1 0,-1 1,1-1,-1 0,0 1,1 0,-1-1,1 1,-1 0,1 0,-1 1,1-1,-1 0,1 1,-1-1,1 1,-1 0,0 0,1 0,-1 0,0 0,0 1,0-1,0 1,0-1,0 1,0 0,0 0,-1-1,1 1,-1 1,1-1,-1 0,0 0,0 0,0 1,0-1,0 0,0 1,-1-1,1 1,-1-1,0 1,0-1,0 1,0-1,0 3,-1-2,1 1,0-1,-1 0,2 1,-1-1,0 0,1 1,-1-1,1 0,0 0,0 1,0-1,0 0,1 0,0 0,-1 0,1-1,0 1,0 0,0-1,1 1,-1-1,1 0,-1 0,1 0,0 0,-1 0,1-1,0 1,0-1,0 1,1-1,-1 0,0-1,0 1,1 0,-1-1,0 0,2 0,12-4</inkml:trace>
  <inkml:trace contextRef="#ctx0" brushRef="#br0" timeOffset="-22146.307">1525 779,'-34'33,"-97"115,111-94,57-60,-1-14,0-1,-2-1,0-2,-2-2,-1-1,12-13,-2 2,4 12,-49 68,2-31,0-5,0 0,0 0,0 0,0 1,1-1,0 0,1 1,0-1,0 1,0-1,0 1,1-1,0 0,1 1,-1-1,1 0,0 0,1 0,0 0,-1 0,2-1,-1 1,1-1,0 0,0 0,0 0,1 0,-1-1,5 3,8-3,-1-1,0-1,1-1,0-1,-1 0,1-1,-1 0,1-1,-1-1,0-1,0-1,0 0,-1 0,1-2,-1 0,-1-1,1 0,-2-1,3-2,-2 3,13-10,0-1,-1-1,-1-2,-1 0,-1-1,-1-2,-1 0,-2-1,0-2,-2 1,-1-2,-1 0,6-20,-5 11,-3-1,-1-1,-2-1,-2 1,-1-10,-5 42,0 0,-1 1,0-1,0 0,-1 0,0 0,-1 0,1 0,-2 0,1 1,-1-1,0 0,0 1,-1-1,0 1,-1 0,0 0,0 0,0 1,-5-6,8 11,-1 0,0 0,0-1,0 2,0-1,0 0,0 0,0 1,0-1,0 1,-1 0,1-1,0 1,0 0,0 0,0 1,0-1,-1 0,1 1,0-1,0 1,0 0,0-1,0 1,0 0,0 0,0 0,1 1,-1-1,0 0,1 1,-1-1,0 2,-46 55,38-36,0 1,2 0,1 1,0 0,2 0,1 0,1 0,1 1,1-1,1 1,1 0,1-1,1 0,5 17,-2-11,2-1,0 0,2 0,1-1,2 0,0-1,2 0,1-1,1-1,1-1,1 0,5 3,-22-25,0 1,0-1,0 0,1 0,-1 0,1 0,-1 0,1 0,0-1,0 1,-1-1,1 1,0-1,0 0,0-1,1 1,-1 0,0-1,0 0,0 0,0 0,1 0,-1 0,0 0,0-1,0 0,0 1,3-2,-2-8,-3-2</inkml:trace>
  <inkml:trace contextRef="#ctx0" brushRef="#br0" timeOffset="-21897.299">2060 497,'44'-5,"42"-1,17-1,0 2,-8 2,-10 1,-10 1,-13 0,-13 1,-14 0</inkml:trace>
  <inkml:trace contextRef="#ctx0" brushRef="#br0" timeOffset="-13870.539">3557 328,'0'0</inkml:trace>
  <inkml:trace contextRef="#ctx0" brushRef="#br0" timeOffset="-12559.888">4912 186</inkml:trace>
  <inkml:trace contextRef="#ctx0" brushRef="#br0" timeOffset="-9976.245">9257 525,'-17'9,"-8"2,1 1,1 1,0 2,0 0,2 1,-9 10,28-25,0 0,1 0,-1 0,0 0,1 1,0-1,-1 1,1-1,0 1,-1 0,1-1,0 1,0 0,0 0,1 0,-1 0,0-1,1 1,-1 0,1 0,0 0,0 0,0 0,0 1,0-1,0 0,0 0,0 0,1 0,-1 0,1 0,0-1,-1 1,1 0,0 0,0 0,0-1,0 1,1 0,-1-1,0 1,1-1,-1 1,1-1,-1 0,1 0,0 0,0 1,-1-2,2 2,76 25,-69-26,0 2,-1-1,1 1,-1 1,1 0,-1 0,0 0,-1 1,1 1,-1 0,1 1,-7-5,1 1,-1 0,0 0,0 0,0 0,0 0,-1 0,1 1,-1-1,0 1,0-1,0 1,-1-1,1 1,-1-1,0 1,0 0,0-1,0 1,0-1,-1 1,0-1,0 1,0-1,0 1,0-1,-1 1,1-1,-1 0,0 0,0 0,0 0,-1 0,1-1,-1 1,1-1,-1 1,0-1,0 0,0 0,0 0,0 0,0-1,-3 2,-5 2,1 1,-1-2,0 1,0-1,0-1,0 0,-1-1,1 0,-1 0,0-1,0-1,1 0,-10-2,2-3</inkml:trace>
  <inkml:trace contextRef="#ctx0" brushRef="#br0" timeOffset="-11635.171">6858 45,'-9'38,"-4"37,-4 16,1-4,3-7,4-7,3-11,3-7,7-7,2-3,-4-4,-3-5,-1-3,0-2,0-2,1-1,-5-10,-1-9</inkml:trace>
  <inkml:trace contextRef="#ctx0" brushRef="#br0" timeOffset="-11392.954">6436 525,'38'5,"37"1,10 0,1-1,-10-2,-8-1,-11-1,-10 0,-9-1,-10 0</inkml:trace>
  <inkml:trace contextRef="#ctx0" brushRef="#br0" timeOffset="-10803.157">7057 808,'20'1,"0"-1,0 0,1-2,-1 0,0-1,0-1,-1-1,1-1,-1 0,0-2,-1 0,0-1,0-1,15-10,-31 18,1 0,0 0,-1 0,0 0,1 0,-1-1,0 1,0-1,0 1,0-1,-1 0,1 0,-1 0,1 0,-1 0,0 0,0 0,-1 0,1 0,-1-1,1 1,-1 0,0 0,0-1,-1 1,1 0,-1 0,1-1,-1 1,0 0,0 0,0 0,-1 0,1 0,-1 0,1 1,-1-1,0 0,0 1,-1 0,1-1,0 1,-1 0,1 0,-1 0,0 0,1 1,-1-1,0 1,0-1,-1 1,-3-1,1 0,0 1,-1 0,1 0,0 0,-1 1,1 0,-1 1,1-1,-1 1,1 0,0 1,-1-1,1 1,0 0,0 1,0 0,1 0,-1 0,0 0,1 1,0 0,-2 2,-4 3,0 1,1 0,1 1,-1 0,2 0,0 1,0 0,1 0,0 1,0 3,3-9,1-1,1 1,-1 0,1 0,0 0,1 0,0 1,0-1,0 0,1 1,0-1,1 0,-1 0,2 1,-1-1,1 0,0 0,0 0,0 0,1 0,1-1,-1 1,1-1,0 0,0 0,1 0,-1-1,1 1,1-1,0 0,5 2,0 0,1-1,-1 0,2-1,-1-1,0 1,1-2,0 0,0-1,0 0,0 0,0-2,0 0,0 0,0-1,1-1,-1 0,-1-1,1 0,7-3,1-1,0-1,-1-1,0 0,0-2,-1 0,0-2,-1 0,-1 0,0-2,0 0,11-16,-9 7,-1-1,-2-1,-1 0,0-1,-3-1,0 0,-1-1,1-9,-3-33,-9 69,1 1,-1 0,0-1,0 1,0 0,0-1,0 1,0 0,-1-1,1 1,0 0,-1-1,1 1,-1 0,1 0,-1-1,1 1,-1 0,0 0,0 0,0 0,0 0,0 0,0 0,0 0,0 0,0 0,0 1,0-1,0 0,0 1,-1-1,1 1,0-1,-1 1,1 0,0-1,-1 1,1 0,0 0,-1 0,1 0,0 0,-1 0,1 1,0-1,-1 0,1 1,0-1,-4 3,0 0,1 0,-1 0,1 0,0 1,0 0,1 0,-1 0,1 0,-1 0,1 1,1-1,-1 1,1 0,0 0,0 0,0 0,0 1,1-1,0 0,0 1,1-1,0 0,-1 1,2-1,-1 1,1-1,-1 0,2 1,-1-1,0 0,3 4,2 0,0 0,1-1,0 0,1 0,0-1,0 0,0 0,1-1,0 0,0-1,1 0,0 0,-1-1,1 0,1-1,2 1,3 2,-14-5,1 0,0 0,-1 0,1 0,-1 1,1-1,-1 1,0-1,1 1,-1 0,0 0,0 0,0 0,-1 0,1 1,0-1,-1 1,1-1,-1 1,0-1,0 1,0 0,0-1,-1 1,1 0,-1 0,1 0,-1-1,0 1,0 0,0 0,-1 0,1 0,-1-1,0 4,-47 92,41-88,-9 32,16-27</inkml:trace>
  <inkml:trace contextRef="#ctx0" brushRef="#br0" timeOffset="-10301.438">8044 976,'122'-225,"-119"220,3-9,0 2,0-1,2 1,-1 0,1 0,1 1,0 0,1 0,0 1,1 1,0 0,0 0,9-4,-19 12,0 0,0 0,1 1,-1-1,0 1,0-1,0 1,1 0,-1-1,0 1,1 0,-1 0,0 0,0 0,1 0,-1 0,0 0,1 0,-1 1,0-1,1 0,-1 1,0-1,0 1,0-1,0 1,1 0,-1 0,0-1,0 1,0 0,0 0,0 0,-1 0,1 0,0 0,0 0,-1 0,1 0,0 1,-1-1,0 0,1 0,-1 1,0-1,1 0,-1 1,0-1,0 0,0 1,-6 69,6-68,-5 17,0 74,5-93,1 0,-1 0,1 0,0 0,-1 0,1 0,0 0,0 0,0 0,-1-1,1 1,0 0,0 0,0-1,0 1,0-1,1 1,-1-1,0 1,0-1,0 0,0 0,0 1,1-1,-1 0,0 0,0 0,0 0,1 0,-1 0,0-1,0 1,0 0,0-1,1 1,-1-1,0 1,0-1,0 1,0-1,0 0,0 1,0-2,46-30,117-128,-164 159,1-1,0 1,0-1,-1 1,1-1,0 1,1-1,-1 1,0 0,0 0,0-1,1 1,-1 0,1 0,-1 0,1 1,-1-1,1 0,-1 1,1-1,0 0,-1 1,1 0,0-1,0 1,-1 0,1 0,0 0,-1 0,1 0,0 1,0-1,-1 0,1 1,0-1,-1 1,1 0,-1 0,1-1,-1 1,1 0,-1 0,1 0,-1 0,0 1,0-1,1 0,-1 1,0-1,0 0,0 1,1 7,-1-1,1 1,-1-1,-1 1,0 0,0-1,-1 1,0-1,0 1,-1-1,0 1,0-1,-1 1,0-1,0 0,1 1,1-1,-1 1,1-1,1 1,-1 0,1-1,1 1,0 0,0-1,1 1,0 1,24 20,-10-22</inkml:trace>
  <inkml:trace contextRef="#ctx0" brushRef="#br0" timeOffset="-12805.521">4996 666,'-19'19,"-7"16,2 7,4 1,6-2,5-3,5-8</inkml:trace>
  <inkml:trace contextRef="#ctx0" brushRef="#br0" timeOffset="-12270.775">5109 948,'121'-281,"-74"217,-46 64,1 0,0 0,0 0,-1 0,1 0,0 0,-1 0,1 1,0-1,-1 1,1-1,-1 1,1-1,0 1,-1 0,0 0,1 0,-1 0,1 0,-1 0,0 0,0 0,0 1,0-1,0 0,0 1,0-1,0 1,0-1,-1 1,1 0,0-1,-1 1,0-1,1 1,-1 0,0-1,0 1,0 0,0 0,0-1,0 1,0 0,0 1,13 58,-12-51,-1 1,1-1,1 0,0 0,1 0,0 0,0 0,1-1,0 1,1-1,0 0,0 0,1-1,0 0,0 0,1 0,1-1,-1 0,1 0,7 5,-9-12,0-1,-1 1,1-1,0 0,0 0,-1 0,1-1,0 0,-1 0,0-1,0 1,1-1,-2 0,1-1,0 1,-1-1,1 0,-1 0,0 0,0-1,-1 1,1-1,-1 0,0 0,1-3,8-12,0-1,-2 0,0 0,-1-1,-2 0,0-1,-1 0,-1 0,-2 0,0 0,-1-12,-1 11</inkml:trace>
  <inkml:trace contextRef="#ctx0" brushRef="#br0" timeOffset="-14127.28">3528 666,'5'9,"6"9,2 5,-2 5,-3 1,-2 1,-3 0,-1 0,-2-1,0 0,-1 0,1-10,-1-9</inkml:trace>
  <inkml:trace contextRef="#ctx0" brushRef="#br0" timeOffset="-13459.558">4065 497,'-7'-1,"0"0,0 1,0-1,0 1,1 1,-1-1,0 1,0 1,0-1,1 1,-1 0,1 1,-1-1,1 1,0 1,0-1,0 1,1 0,-1 0,1 1,-4 4,7-7,0 0,0 1,0-1,0 1,1-1,-1 1,1 0,0-1,0 1,0 0,0 0,0 0,1 0,-1 0,1 0,0 0,0 0,0 0,0 0,0 1,1-1,-1 0,1 0,0-1,0 1,0 0,0 0,1 0,-1-1,1 1,-1 0,1-1,0 0,0 1,0-1,1 0,-1 0,0 0,1 0,-1-1,1 1,0-1,-1 1,1-1,0 0,-1 0,90 73,-90-71,0 0,1-1,-1 1,-1 0,1 1,0-1,-1 0,1 0,-1 1,0-1,0 1,0-1,-1 1,1-1,-1 1,0-1,0 1,0 0,0-1,-1 1,0-1,1 1,-1-1,0 1,-1-1,1 0,-1 1,1-1,-1 0,0 0,-1 1,-6 5,-1 1,1-1,-2-1,0 0,0 0,0-1,-1-1,0 0,0 0,0-1,-1-1,0 0,1-1,-2 0,-4 0,14-2,0 0,0 0,0-1,0 1,0-1,0 0,0 0,-1-1,1 1,0-1,0 0,0 0,0 0,0-1,0 1,1-1,-1 0,0 0,0-1,-8-8</inkml:trace>
  <inkml:trace contextRef="#ctx0" brushRef="#br0" timeOffset="-6638.048">10188 609,'-16'15,"-1"1,2 0,0 1,1 1,1 0,1 1,0 1,2 0,0 0,1 1,-6 20,15-39,-1 1,1-1,0 1,-1 0,1-1,0 1,0-1,1 1,-1 0,1-1,-1 1,1-1,0 1,0-1,0 1,0-1,0 0,0 0,1 1,-1-1,1 0,0 0,0 0,-1 0,1-1,0 1,1 0,-1-1,0 0,0 1,1-1,-1 0,0 0,1 0,-1-1,1 1,-1 0,1-1,0 0,-1 1,1-1,0 0,-1-1,1 1,0 0,7-1,-1-1,1 0,0 0,0-1,-1 0,0 0,1-1,-1-1,-1 1,1-2,-1 1,1-1,-2 0,1-1,-1 0,0 0,0 0,-1-1,0 0,0 0,-1-1,0 0,-1 1,3-8,-3 10,0 0,-1 1,0-1,0 0,0-1,-1 1,0 0,0-1,0 1,-1-1,0 0,-1 1,1-1,-1 0,-1 0,1 1,-1-1,0 0,0 1,-1-1,0 1,0-1,-1 1,0 0,0 0,0 0,-1 0,-2-2,0 3,1 0,-1 1,-1 0,1 0,0 0,-1 1,0 0,0 1,0-1,0 1,0 0,-5 0,26 4,0-1,0-1,0 0,-1-1,1-1,0 0,-1-1,1 0,-1-1,0-1,0 0,0 0,-1-2,0 1,0-2,9-6,1-1,-1-2,0 0,-1-1,-1-1,-1 0,0-2,-2 0,13-21,-18 24,-1-1,0 0,-1 0,-2-1,0 0,-1 0,-1-1,0 1,-2-3,-17-28,13 50,1 0,-1 1,0-1,1 0,-1 1,0-1,0 1,0-1,0 1,1-1,-1 1,0 0,0-1,0 1,0 0,0 0,0 0,0 0,0 0,0 0,0 0,0 0,0 0,0 0,0 0,0 1,0-1,1 0,-1 1,0-1,0 1,0-1,0 1,1-1,-1 1,0 0,0-1,1 1,-1 0,0-1,1 1,-1 0,1 0,-1 0,1 0,-1-1,1 1,0 0,0 0,-1 0,1 1,-9 16,1 1,0 0,1 0,2 1,0-1,1 1,-2 19,0-4,-9 81,4 2,6 0,9 105,11-34,-6-115,-4 0,-2 1,-5 19,2-86,0 0,-1-1,0 1,0 0,-1-1,0 1,0-1,0 0,-1 0,0 0,-1 0,0 0,0-1,0 1,-1-1,0 1,3-6,1 0,-1-1,1 1,0 0,-1-1,1 1,-1-1,0 0,1 1,-1-1,1 0,-1 0,1 0,-1 0,0 0,1 0,-1-1,1 1,-1-1,1 1,-1-1,1 1,-1-1,1 0,0 1,-1-1,1 0,0 0,0 0,-1 0,1 0,0-1,0 1,0 0,0 0,1-1,-1 1,0 0,0-1,1 1,-1-1,1 1,-1-1,1 0,-17-71,14 37,2 0,2 0,1 1,2-1,1 1,1 0,3 0,0 0,3 2,0-1,3 1,9-15,-6 15</inkml:trace>
  <inkml:trace contextRef="#ctx0" brushRef="#br0" timeOffset="-5836.617">11600 130,'0'468,"-29"-201,29-266,1 3,-1 1,1 0,-1 0,-1 0,1 0,-1-1,0 1,0 0,0-1,0 1,-1 0,0-1,0 0,0 1,0-1,-1 0,0 0,0 0,0-1,0 1,-1 0,-6-2</inkml:trace>
  <inkml:trace contextRef="#ctx0" brushRef="#br0" timeOffset="-5572.2">11261 609,'44'-9,"37"-9,15 0,-4 2,-12 4,-16 4,-9 4,-9 2,-7 1,-6 2,-8-1</inkml:trace>
  <inkml:trace contextRef="#ctx0" brushRef="#br0" timeOffset="-5270.997">12023 553,'-15'22,"1"1,1 0,1 1,1 1,1 0,2 0,0 1,2 0,0 0,-1 27,7-49,0 1,0-1,0 1,1-1,0 0,0 1,0-1,0 0,0 0,1 0,0 0,0 0,0 0,0 0,1-1,0 1,-1-1,1 1,0-1,1 0,-1 0,0-1,1 1,0-1,0 0,-1 1,1-2,0 1,1 0,-1-1,0 0,0 0,1 0,-1 0,0-1,1 0,-1 0,1 0,-1 0,0-1,1 0,-1 1,0-2,1 1,8-3,0 0,-1-1,1 0,-1-1,0 0,-1-1,1-1,-1 0,-1 0,1-1,-2 0,1-1,-1 0,-1 0,1-1,-2 0,0-1,0 0,-1 0,0 0,-1-1,-1 1,0-1,-1-1,-2 8,-2 0,1 0,0 1,-1-1,0 0,0 0,-1 1,0-1,0 1,0-1,-1 1,1 0,-1 0,0 0,-1 0,1 0,-1 1,0 0,0 0,-1 0,1 0,-1 0,0 1,0 0,0 0,0 0,0 1,-1 0,1 0,-1 0,1 1,-1-1,0 1,0 1,1-1,-1 1,0 0,0 0,-5 2,-8 3</inkml:trace>
  <inkml:trace contextRef="#ctx0" brushRef="#br0" timeOffset="-4953.227">12390 976,'0'-5,"0"-15,5-6,1-2,1-1,2-1,1-4,3-2,0 0,2 7,-2 4,-2 0,1 1,-2-1,4 3,-2 12,-3 6</inkml:trace>
  <inkml:trace contextRef="#ctx0" brushRef="#br0" timeOffset="-3801.667">12983 638,'-26'4,"1"1,0 2,0 0,0 2,1 1,1 0,-1 2,2 1,-20 14,39-26,0 1,0-1,0 1,0 0,0 0,0 0,0 0,1 1,-1-1,1 1,0 0,0-1,0 1,0 0,0 0,1 0,-1 1,1-1,0 0,0 0,0 1,0-1,1 1,-1-1,1 1,0-1,0 1,0-1,0 1,1-1,-1 0,1 1,0-1,0 1,0-1,1 0,-1 0,1 0,0 0,0 0,0 0,0 0,0-1,1 1,-1-1,1 1,-1-1,2 1,2-1,0 1,0-1,1 0,-1-1,1 1,0-1,-1-1,1 1,0-1,-1 0,1-1,-1 0,1 0,0 0,-1 0,1-1,-1 0,0-1,0 0,0 0,0 0,0 0,120-99,-87 66,74-60,-114 123,-193 315,89-61,-33-20,136-260,1 1,0 0,0 0,0 0,0-1,0 1,1 0,-1 0,0 0,1 0,0 1,-1-1,1 0,0 0,0 0,0 0,0 0,1 0,-1 0,0 0,1 0,0 0,-1 0,1 0,0 0,0 0,0 0,0 0,0-1,1 1,-1 0,1-1,-1 1,1-1,-1 1,1-1,0 0,-1 0,1 0,0 0,0 0,0 0,0 0,0-1,0 1,0-1,0 1,0-1,0 0,0 0,0 0,1 0,-1 0,0 0,0-1,0 1,0-1,1 0,18-5,0-1,0-1,0-1,-1-1,-1-1,0-1,0 0,4-5,7-3,-26 18,1 0,-1 0,0 0,0-1,0 1,0-1,-1 0,1 0,-1-1,1 1,-1-1,0 1,-1-1,1 0,-1 0,1 0,-1 0,0-1,-1 1,1-1,-1 1,0-1,0 1,0-1,-1 0,1 1,-1-1,0 0,-1 0,1 1,-1-1,0 0,0 1,0-1,-1 1,0-1,-1-2,-5-4,0 0,-1 0,-1 1,0 0,0 1,-1 0,0 0,0 1,-1 1,0 0,-1 0,1 2,-1-1,0 1,-2 1,-65-23,130 18,25-4,0-4,-1-2,17-10,26-23,-104 40</inkml:trace>
  <inkml:trace contextRef="#ctx0" brushRef="#br0" timeOffset="-3352.572">13350 722,'-4'6,"0"1,1 0,0-1,0 1,0 0,1 0,0 1,0-1,1 0,0 1,1-1,-1 0,1 1,1-1,-1 1,1-1,1 1,0 0,-1-2,1-1,0 0,0 0,1 0,-1 0,1-1,0 1,1-1,-1 0,1 0,0 0,0 0,0 0,0-1,1 0,-1 0,1 0,0-1,0 1,0-1,0 0,0 0,0-1,1 0,-1 0,0 0,1 0,-1-1,1 0,-1 0,1-1,-1 1,1-1,-1 0,0-1,1 1,-1-1,0 0,0 0,0-1,-1 0,3-1,11-7,-1-1,0-1,-1 0,-1-2,0 1,-1-2,-1 0,0 0,-1-1,-1-1,-1 0,0-1,-1 0,-1 0,2-9,1-23,-13 32</inkml:trace>
  <inkml:trace contextRef="#ctx0" brushRef="#br0" timeOffset="-2920.27">13942 835,'34'-4,"0"-1,0-2,-1-1,0-2,-1-1,0-1,0-2,-1-2,-27 15,0-1,0-1,0 1,0-1,-1 1,1-1,-1 0,1 0,-1-1,0 1,0-1,0 0,-1 1,1-1,-1 0,0 0,0-1,-1 1,1 0,-1-1,0 1,0-1,0 1,-1-1,1 1,-1-1,0 0,-1 1,1-1,-1 1,0-1,0 1,0-1,-1 1,1 0,-3-4,-3 2,0 0,0 1,0 0,-1 0,0 1,0 0,0 0,0 1,0 0,-1 1,0-1,1 2,-1-1,0 1,0 1,0-1,0 1,0 1,0 0,0 0,1 1,-1 0,0 0,1 1,0 0,-1 1,1 0,1 0,-1 1,0 0,1 0,0 1,1-1,-5 6,4-6,0 1,1 0,-1 1,1-1,1 1,0 0,0 1,0-1,1 1,0 0,0 0,1 0,0 0,0 1,1 0,0-1,1 1,0 0,0 0,1-1,0 1,1 0,0 0,0 0,1-1,0 1,1 3,4 2,0 1,1-1,1 0,0 0,1-1,1-1,0 0,0 0,1-1,1 0,0-1,0-1,1 0,0-1,0 0,1-1,0-1,1 0,-1-1,1-1,0 0,0-1,0-1,1 0,-1-1,0-1,1-1,-1 0,0-1,1-1,0-1,99-25,-92 21</inkml:trace>
  <inkml:trace contextRef="#ctx0" brushRef="#br0" timeOffset="4981.588">735 2416,'-21'12,"1"2,1 0,0 1,1 1,1 0,0 2,1 0,1 0,1 2,0-1,2 2,0 0,2 0,0 1,1 1,2-1,0 1,0 3,7-19,0 0,0 0,0 0,1 0,0 0,0-1,1 1,-1 0,2-1,-1 1,1-1,0 0,0 0,0 0,1 0,0 0,1-1,-1 0,1 1,0-2,0 1,0-1,1 0,-1 0,1 0,0-1,0 1,1-2,-1 1,1-1,-1 0,1 0,0-1,-1 0,1 0,0 0,0-1,0 0,2-1,15-5,-1-1,0-1,-1-1,0-2,0 0,-1-1,0-1,-2-1,1 0,-2-2,0 0,0-1,-2-1,0-1,6-10,3-3,-1-1,-2-1,-2-1,-1-1,-1-1,-2-1,-2 0,-2-1,-1 0,-2 0,-2-1,-1-4,-2 24,-1 1,-2-1,0 0,-1 0,0 0,-2 0,-1 0,0 0,-1 1,-2-1,0 1,0 0,-4-5,9 22,-1-1,1 0,0 1,-1-1,0 1,1 0,-1-1,0 1,0 0,0 0,-1 0,1 0,0 1,-1-1,1 0,-1 1,0 0,1 0,-1 0,0 0,0 0,0 0,1 1,-1-1,0 1,0 0,0 0,0 0,0 0,0 1,0-1,0 1,0-1,1 1,-1 0,0 0,0 0,1 1,-1-1,1 1,-1-1,1 1,0 0,-1 1,-11 14,2 2,0-1,1 1,1 1,1 0,1 0,1 1,0 0,2 1,0-1,1 1,2 0,0 6,-1-14,-1 5,1 1,1-1,0 1,2 0,0-1,1 1,1 0,0-1,2 0,1 1,0-1,1-1,1 1,1-1,0 0,1-1,1 0,1 0,1-1,0-1,1 0,7 7,-12-17,1-1,-1 0,1 0,0 0,0-1,0-1,1 0,-1 0,0-1,1 0,-1 0,1-1,0 0,-1-1,1 0,-1-1,0 1,1-2,-1 0,0 0,0 0,-1-1,1 0,-1-1,0 0,0-1,0 1,-1-1,0-1,3-2,98-114,-107 123,0-1,-1 1,1 0,0 0,0 0,0 0,-1 0,1 0,0 0,0 0,-1 1,1-1,0 0,0 0,-1 1,1-1,0 0,0 1,-1-1,1 1,-1-1,1 1,0-1,-1 1,1-1,-1 1,1 0,-1-1,1 1,-1 0,0-1,1 1,-1 0,0 0,0-1,1 1,-1 0,0 0,0-1,0 1,0 0,0 0,0 0,0-1,0 1,0 0,0 0,-1-1,1 1,0 0,0 0,-1-1,1 1,2 11,1-4,1 0,0-1,0 1,0-1,1 0,0 0,0 0,1-1,-1 0,2 0,-1 0,1-1,0 0,0 0,0-1,0 1,1-2,0 1,0-1,0 0,0-1,0 0,0 0,1-1,-1 0,1 0,-1-1,1 0,-1-1,1 0,-1 0,1-1,-1 0,4-1,4-3,1-1,-1 0,-1-1,0-1,0 0,-1-1,0-1,0 0,-1-1,-1 0,5-7,76-62,-91 79,0 0,1 0,-1 0,1 1,-1-1,1 1,0-1,0 1,0 0,0 0,0 0,0 0,0 1,0-1,0 1,0 0,0 0,0 0,0 0,0 0,0 1,1-1,-1 1,0 0,-1 0,1 0,0 0,0 1,0-1,-1 1,1 0,-1-1,1 1,-1 1,0-1,1 0,-1 0,0 1,-1-1,1 1,0-1,-1 1,1 0,-1 0,1 2,1 7,0 0,-1 0,0 0,-1 0,0 0,-1 0,-1 0,0 0,0 1,-1-2,-1 1,-2 8,3-14,0 1,0-1,0 1,-1-1,0 0,-1 0,1 0,-1-1,0 1,0-1,-1 0,0 0,0 0,0-1,0 0,-1 0,1 0,-1-1,0 1,0-1,-1-1,-5 3,13-6,-1 1,1-1,0 0,0 1,-1-1,1 0,-1 1,1-1,0 0,-1 0,1 0,-1 0,0 1,1-1,-1 0,0 0,1 0,-1 0,0 0,0 0,0 0,0 0,0 0,0 0,0 0,0 0,0 0,-1 0,1 0,0 1,-1-1,1 0,0 0,-1 0,1 0,-1 0,1 1,-1-1,0 0,1 0,-1 1,0-1,0 0,1 1,-1-1,0 1,0-1,0 1,0 0,1-1,-1 1,0 0,0-1,0 1,0 0,0 0,0 0,0 0,0 0,0 0,0 0,0 0,0 0,0 1,0-1,0 0,1 1,-1-1,-1 1,8-7,0 0,0 0,1 1,0 0,0 0,0 1,0-1,1 2,0-1,-1 1,1 0,1 1,-1 0,0 0,1 1,-1 0,0 0,1 1,-1 0,1 1,-1-1,1 2,5 1,14 3,-3-1</inkml:trace>
  <inkml:trace contextRef="#ctx0" brushRef="#br0" timeOffset="5230.263">1383 1907</inkml:trace>
  <inkml:trace contextRef="#ctx0" brushRef="#br0" timeOffset="5717.686">2315 2444,'19'34,"-2"0,-2 2,-1 0,-2 0,-2 2,-1-1,-1 1,-3 0,-1 1,-1-1,-3 1,-1 6,-31 24,31-68,0 1,0-1,0 0,0 0,0 1,0-1,0 0,0 0,-1 0,1 0,0-1,-1 1,1 0,-1 0,1-1,-1 1,1-1,-1 1,1-1,-1 0,0 1,1-1,-1 0,1 0,-1 0,0-1,1 1,-1 0,1 0,-1-1,0 1,1-1,-1 0,1 1,0-1,-1 0,1 0,-1 0,1 0,0 0,0 0,0 0,0 0,-1-1,-1-6,0-1,1 1,0 0,1 0,0-1,0 1,0-1,1 1,1-1,-1 1,2-1,-1 1,1-1,0 1,0 0,1 0,1 0,-1 0,5-5,-8 12,16-34,2 0,1 1,2 1,1 1,2 2,1 0,1 1,1 1,2 2,0 1,2 1,1 2,1 1,29-14,22 7,-82 28,0 0,1 0,-1 0,0 0,1 0,-1 1,0-1,1 1,-1 0,0 0,0 0,1 0,-1 0,0 0,0 0,0 1,0-1,-1 1,1-1,0 1,-1 0,1 0,-1 0,1 0,-1 0,0 0,0 0,0 0,0 0,0 1,-1-1,1 0,-1 0,1 1,-1-1,2 10,0 0,-1 0,0 0,-1 0,-1 0,0 0,0 0,-1 0,-1-1,0 1,0-1,-1 1,-1-1,0 0,0-1,-1 1,-1-1,1 0,-2 0,1 2,0 0,-1-1,0 1,-1-2,0 1,0-1,-2 0,1-1,-1-1,0 1,-1-2,0 1,0-2,0 0,-1 0,0-1,0 0,-1-2,1 1,-1-2,0 0,0 0,10-2,1 0,-1 0,0-1,0 1,1-1,-1 0,1 0,-1 0,0 0,1-1,0 1,-1-1,1 0,0 0,0 0,0 0,0-1,0 1,1-1,-1 0,1 0,-1-1,-6-13</inkml:trace>
  <inkml:trace contextRef="#ctx0" brushRef="#br0" timeOffset="5998.645">2936 1907,'0'44,"0"32,0 14,0-4,0-6,0-13,0-8,0-9,0-4,0-4,0-5,0-4,0-3,0-1,0-2,0 1,5-6,1-5</inkml:trace>
  <inkml:trace contextRef="#ctx0" brushRef="#br0" timeOffset="6502.268">3472 2444,'-101'58,"69"-42,1 1,1 2,0 1,1 1,2 2,0 1,1 1,-3 5,27-28,-1 0,1 0,-1 1,1-1,0 0,0 1,0 0,0-1,0 1,0 0,1 0,-1 0,1 0,0 0,0 0,0 0,1 1,-1-1,1 0,-1 0,1 1,0-1,0 0,1 1,-1-1,1 0,0 0,-1 1,1-1,1 0,-1 0,0 0,1 0,-1-1,1 1,0 0,0 0,0-1,1 0,-1 1,0-1,1 0,0 0,-1 0,1 0,0-1,0 1,0-1,0 1,10-2,-1 0,0-1,0 0,0 0,0-2,-1 1,1-2,-1 1,1-2,-1 1,0-1,-1-1,1 0,-1-1,0 0,-1 0,0-1,6-6,5-1,140-142,-160 156,1 0,0 0,-1 0,1 0,0 1,-1-1,1 0,0 0,0 0,0 1,0-1,0 1,-1-1,1 0,0 1,1 0,-1-1,0 1,0 0,0-1,0 1,0 0,0 0,0 0,0 0,0 0,1 0,-1 0,0 0,0 0,0 1,0-1,0 0,0 1,0-1,0 1,0-1,0 1,0 0,0-1,0 1,-1 0,1 0,0-1,0 1,-1 0,1 0,0 0,-1 0,1 0,-1 0,1 0,-1 0,0 0,1 0,-1 0,0 1,22 59,-21-52,1 0,0 0,1 0,0 0,0 0,1-1,0 0,1 0,0 0,0 0,1 0,-1-1,2 0,-1 0,1-1,0 0,0 0,1-1,-1 0,3 1,-8-5,1 0,0 0,-1-1,1 1,-1-1,1 0,0 0,-1 0,1 0,-1 0,1 0,0-1,-1 1,1-1,-1 0,1 0,-1 0,1 0,-1 0,0 0,0-1,1 1,-1-1,0 0,0 1,0-1,-1 0,1 0,0 0,0-2,7-12</inkml:trace>
  <inkml:trace contextRef="#ctx0" brushRef="#br0" timeOffset="6869.647">4149 2360,'-18'0,"-1"2,1 1,0 0,0 1,1 1,-1 1,1 0,0 1,1 1,-1 1,2 0,-1 1,1 1,-8 7,16-11,0 0,0 1,1-1,0 1,1 0,-1 1,1-1,1 1,0 0,0 0,1 1,0-1,0 1,1-1,1 1,-1 3,2-7,-1-1,1 1,0-1,1 0,-1 1,1-1,0 1,0-1,1 0,0 0,0 0,0 0,0 0,1 0,0-1,0 1,0-1,0 1,1-1,0 0,0-1,0 1,0-1,0 1,1-1,0-1,-1 1,1-1,0 0,1 1,13 2,0-1,0-1,1-1,-1 0,1-1,0-1,-1-1,1-1,4-2,-11 2,-1-1,0 0,0-1,0 0,0-1,0-1,-1 0,0 0,-1-1,1 0,-1-1,5-5,3-2</inkml:trace>
  <inkml:trace contextRef="#ctx0" brushRef="#br0" timeOffset="7234.594">4347 2585,'28'-1,"0"-2,0 0,0-2,-1-1,0-1,0-1,-1-1,0-2,5-3,49-50,-78 62,0 0,-1-1,1 1,-1-1,1 1,-1-1,0 0,0 1,0-1,0 0,0 0,0 0,-1 0,0 0,1 0,-1 0,0 0,-1 0,1 0,0 0,-1 0,0 1,0-1,0 0,0 0,0 0,0 1,-1-1,1 0,-1 1,0 0,0-1,0 0,-1 0,0 0,0 0,0 0,-1 1,1-1,-1 1,1 0,-1 0,0 0,1 0,-1 1,0 0,0 0,0 0,-1 0,1 0,0 1,0 0,0 0,0 0,0 0,-1 1,1-1,0 1,0 0,0 1,0-1,0 1,1-1,-1 1,0 0,-2 3,-109 88,104-85,2 1,-1 1,1 0,1 0,0 0,0 1,1 0,0 1,1 0,1 0,0 0,0 0,1 1,1 0,0 0,1 0,0 0,1 0,0 1,1-1,1 0,0 1,1-1,0-8,0 0,0 0,1-1,0 1,0-1,0 1,0-1,1 0,-1 0,1 0,0-1,0 0,1 1,-1-1,1-1,-1 1,1-1,0 0,0 0,0 0,0 0,5 0,121 8,-74-21,-33 5</inkml:trace>
  <inkml:trace contextRef="#ctx0" brushRef="#br0" timeOffset="8132.514">4883 2811,'18'-73,"-2"25,2 1,2 1,2 1,2 1,1 1,30-37,1 24,-55 56,0 0,0-1,0 1,0 0,0 0,0 0,0 0,0 0,0 0,0 0,0 1,0-1,0 0,-1 0,1 1,0-1,0 1,0-1,0 1,-1-1,1 1,0-1,0 1,-1 0,1-1,0 1,-1 0,1-1,-1 1,1 0,-1 0,1 0,-1 0,0 0,1-1,-1 1,0 0,0 0,1 0,-1 0,0 0,0 0,0 0,0 0,3 50,-3-46,-2 198,2-200,0 0,0 0,1-1,0 1,0 0,-1 0,2-1,-1 1,0 0,0-1,1 1,-1-1,1 0,0 1,0-1,0 0,0 0,0 0,0 0,1-1,-1 1,1-1,-1 1,1-1,-1 0,1 0,0 0,0 0,-1 0,1-1,0 1,0-1,0 0,0 0,0 0,-1 0,1 0,0-1,0 1,0-1,0 0,-1 0,1 0,0 0,-1 0,1-1,-1 1,1-1,0-1,21-12,-1-1,-1-1,-1-1,0-1,-2-1,15-18,5-5,85-88,-123 129,0 1,0 0,0-1,0 1,0 0,0 0,1 0,-1 0,0 0,1 0,-1 0,1 1,-1-1,1 0,-1 1,1-1,0 1,-1 0,1-1,0 1,-1 0,1 0,0 0,-1 0,1 0,-1 1,1-1,0 0,-1 1,1-1,-1 1,1 0,-1-1,1 1,-1 0,1 0,-1 0,0 0,1 0,-1 0,0 0,0 0,0 1,0-1,0 0,0 1,0-1,-1 1,1-1,0 1,-1-1,1 1,-1 0,0-1,1 2,20 208,-19-203,0-1,0 0,1-1,0 1,0 0,1-1,0 1,0-1,1 0,-1-1,1 1,2 1,10 4</inkml:trace>
  <inkml:trace contextRef="#ctx0" brushRef="#br0" timeOffset="8937.364">5843 2557,'17'-2,"-1"0,1-1,-1 0,0-2,0 0,0 0,-1-2,1 0,-1 0,-1-2,0 0,0 0,-1-1,0-1,0-1,-2 1,5-7,-14 16,0-1,0 0,-1 0,1 0,-1 0,0 0,0 0,0 0,0 0,0 0,-1 0,1-1,-1 1,0 0,0-1,0 1,0 0,-1 0,1-1,-1 1,0 0,0 0,0 0,0 0,-1 0,1 0,-1 0,0 0,0 1,0-1,0 0,0 1,-1 0,1 0,0-1,-1 1,0 1,0-1,1 0,-1 1,0-1,0 1,-1 0,1 0,0 0,0 1,0-1,-1 1,1-1,0 1,-1 0,-8 0,0 0,0 1,0 0,1 0,-1 1,0 1,1 0,-1 1,1 0,0 1,0 0,1 1,-1 0,1 0,0 1,1 0,0 1,0 0,1 1,0 0,0 0,1 0,0 1,1 0,0 1,0-1,-1 7,3-10,0 0,1 1,0 0,0 0,1 0,0 0,0 1,1-1,0 0,0 1,1-1,0 1,1-1,0 0,0 1,1-1,0 0,0 0,1 0,0 0,0 0,1 0,0-1,0 0,1 0,0 0,0 0,1-1,0 0,0 0,0-1,1 1,0-1,0-1,0 1,0-1,1-1,0 1,-1-1,9 2,1-2,0-2,-1 0,1 0,0-2,-1 0,1 0,0-2,-1 0,0-1,0-1,0 0,0-1,-1-1,0 0,0-2,-1 1,0-1,0-1,1-3,159-152,-170 160,0 0,1 0,0 0,0 1,1-1,-1 1,1 1,0-1,0 1,0 0,0 0,1 1,-1-1,1 2,0-1,-1 1,1 0,0 0,0 1,0 0,0 0,-1 0,1 1,4 1,-7 0,-1 1,0-1,-1 1,1 0,0 0,-1 0,1 0,-1 1,0-1,0 1,-1-1,1 1,-1 0,1-1,-1 1,0 0,0 0,-1 0,1 0,-1 0,0 0,0 0,-1 0,1 0,-1 0,1 0,-1-1,-1 1,1 0,0 0,-1-1,0 1,-1 1,-5 62,8-66,0 0,0 0,1 0,-1 1,0-1,0 0,1 0,-1 0,1 0,-1 0,1 0,-1 0,1 0,0 0,-1 0,1 0,0-1,0 1,0 0,-1 0,1-1,0 1,0-1,0 1,0 0,0-1,0 0,0 1,1-1,-1 0,0 1,0-1,0 0,0 0,0 0,0 0,1 0,-1 0,0 0,0-1,0 1,0 0,0-1,0 1,0-1,0 1,52-31,-43 24,275-188,-283 193,-1 1,1-1,0 0,0 1,0-1,-1 1,1 0,1 0,-1 0,0 0,0 0,0 0,0 0,1 1,-1-1,0 1,1 0,-1 0,0 0,1 0,-1 0,0 0,1 0,-1 1,0-1,1 1,-1 0,0 0,0 0,0 0,0 0,0 0,0 0,0 1,0-1,1 2,16 66,-19-63,0 0,1-1,-1 1,1-1,1 1,-1-1,1 1,-1-1,2 0,-1 1,0-1,1 0,0-1,0 1,1 0,-1-1,1 0,0 0,0 0,1 0,-1-1,1 1,-1-1,1 0,3 1,64-3,-53-8</inkml:trace>
  <inkml:trace contextRef="#ctx0" brushRef="#br0" timeOffset="9715.518">7592 1513,'-23'126,"5"1,6 1,5 0,10 111,-3-227,-28 246,33-230,1-22</inkml:trace>
  <inkml:trace contextRef="#ctx0" brushRef="#br0" timeOffset="9964.247">7113 2049,'43'-5,"43"-6,17-1,0 1,-8-3,-10 2,-15 3,-15 2,-16 3</inkml:trace>
  <inkml:trace contextRef="#ctx0" brushRef="#br0" timeOffset="13633.47">8834 2218,'-15'2,"0"1,0 0,0 1,1 1,-1 1,1 0,1 0,-1 1,1 1,0 1,1-1,0 2,1 0,-1 0,2 1,0 1,0-1,1 2,0-1,1 1,1 0,0 1,1 0,0 0,0 5,1-9,2-1,-1 1,1 0,1 0,0 0,0 0,1 1,1-1,-1 0,2 0,-1 1,1-1,3 8,-4-16,1 0,0 0,1-1,-1 1,0-1,0 1,1-1,-1 1,1-1,-1 0,1 0,-1 0,1 0,0 0,0 0,-1 0,1 0,0-1,0 1,0-1,0 1,0-1,0 0,0 0,0 1,0-1,0-1,0 1,0 0,0-1,-1 1,1-1,0 1,0-1,0 0,0 0,-1 0,2 0,67-41,-47 19,0-1,-1-1,-2-1,-1-1,-1-1,-1 0,-1-1,-2-1,6-16,-10 23,-15 126,0-83,-15 133,20-148,0 0,0 0,1 0,0 0,0 0,0 0,1-1,-1 1,1 0,0-1,1 0,-1 1,1-1,0 0,0 0,0 0,0-1,1 1,-1-1,1 0,0 0,0 0,0 0,0-1,1 1,-1-1,1 0,4 1,4-2,1 0,-1-1,0-1,0 0,1-1,-1 0,0-1,0 0,-1-1,1-1,-1 0,0 0,0-1,-1-1,1 0,-1-1,-1 0,0 0,0-1,5-6,10-9,-1-1,-1-1,-1-1,-1-1,-2-1,0 0,0-6,6-7,24-41,-3-3,-4-1,-4-3,2-18,-30 78,-1 0,-2 0,-1-1,-1 0,-2 0,-1-1,-1 1,-2-8,1 38,1 0,-1 1,0-1,1 0,-1-1,0 1,0 0,0 0,0 0,0 0,0 0,0 0,0 0,0 0,0 0,0 0,-1 0,1 0,0 0,-1 0,1 0,-1 0,1 0,-1 0,1 1,-1-1,0 0,1 0,-1 0,0 1,0-1,0 0,0 1,1-1,-1 1,0-1,0 1,0 0,0-1,0 1,0 0,0-1,0 1,0 0,0 0,0 0,-1 0,1 0,0 0,0 0,0 1,0-1,0 0,0 0,0 1,0-1,0 1,0-1,1 1,-1-1,0 1,0 0,0-1,0 1,1 0,-1 0,0-1,0 2,-19 20,1 2,1 0,0 1,2 1,1 1,2 0,0 1,-8 29,16-45,-23 54,2 2,4 1,3 1,2 1,4 0,-2 52,14-102,1 0,1 0,1 1,0-2,2 1,1 0,0-1,1 1,1-2,3 4,-6-15,0 0,0 0,1-1,0 0,0 0,1 0,-1 0,2-1,-1 0,1 0,0-1,0 0,0 0,1-1,-1 0,1 0,0 0,1-1,-1-1,0 1,1-1,0-1,-1 0,1 0,5 0,2-2,-1-1,1-1,-1 0,0-1,0 0,0-2,0 1,-1-2,0 0,0 0,-1-2,0 0,0 0,-1-1,-1 0,1-1,-2-1,1 0,-2 0,0-1,0 0,-1 0,0-1,-2 0,1-1,-2 1,0-1,-1 0,0 0,0-12,-1 16,0-1,-2-1,1 1,-2 0,1 0,-2 0,0-1,0 1,-1 0,0 0,-1 0,-1 1,0-1,0 1,-1-1,-1 2,0-1,0 0,-1 1,0 0,-1 1,0 0,-1 0,0 1,0 0,-1 0,1 1,-2 0,1 1,-1 0,0 1,0 0,-1 0,-3 2,-1 1,1 1,-1 0,1 0,-1 2,0 0,1 1,-1 0,1 1,0 1,0 1,0 0,1 1,-1 0,1 1,1 1,-1 0,1 1,-1 1,-18 15</inkml:trace>
  <inkml:trace contextRef="#ctx0" brushRef="#br0" timeOffset="14002.394">10274 2190,'-31'17,"1"1,1 2,1 1,0 1,2 2,1 0,1 2,-20 26,38-44,0 0,0 1,1 0,0 0,1 0,0 1,1-1,-1 1,0 9,3-15,0-1,1 0,0 1,0-1,0 1,0-1,1 0,-1 1,1-1,0 0,0 0,0 0,0 1,1-1,-1 0,1 0,0-1,-1 1,1 0,1-1,-1 1,0-1,1 1,-1-1,1 0,0 0,-1 0,1-1,0 1,0-1,3 2,3 0,0 0,0-1,0 0,0 0,0-1,1 0,-1-1,1 0,-1 0,0-1,1 0,-1-1,0 0,0 0,0-1,0 0,0-1,-1 0,1 0,-1-1,0 0,-1 0,3-3,5-3,-1 0,-1-1,0-1,-1 0,0-1,-1 0,-1 0,0-1,-1-1,0 1,-2-2,1 1,-5 9,0 0,0 0,0-1,-1 1,0 0,0-1,-1 0,0 1,0-1,-1 0,0 1,0-1,-1 0,0 1,-1-1,1 0,-1 1,-1 0,1-1,-1 1,-1 0,1 0,-1 1,0-1,-1 1,0 0,0 0,0 0,0 1,-1 0,0 0,0 0,0 1,-1 0,0 0,0 0,0 1,-3-1,1 3,0 1,0 0,0 0,0 1,0 0,0 0,0 1,0 0,0 1,1 0,-1 1,1-1,0 2,0-1,0 1,0 0,1 1,0-1,0 2,1-1,-1 1,2 0,-1 0,-1 3,-9 10</inkml:trace>
  <inkml:trace contextRef="#ctx0" brushRef="#br0" timeOffset="14748.702">10584 2274,'-1'47,"-1"-30,2-1,0 1,0 0,2-1,0 1,0-1,2 1,0-1,2 2,-5-14,1-1,0 0,0 0,0 0,0-1,0 1,0 0,1-1,-1 1,1-1,0 0,0 0,0 0,0 0,0 0,0-1,0 0,0 1,1-1,-1 0,0 0,1-1,-1 1,1-1,-1 0,1 0,-1 0,1 0,-1-1,1 1,-1-1,1 0,0 0,112-49,-106 45,144-112,-153 116,-1-1,1 1,-1 0,1 0,-1 0,1 0,0-1,0 1,-1 0,1 0,0 0,0 1,0-1,0 0,0 0,0 0,1 1,-1-1,0 1,0-1,0 1,1-1,-1 1,0 0,0-1,1 1,-1 0,0 0,1 0,-1 0,0 0,0 0,1 0,-1 1,0-1,1 0,-1 1,0-1,0 1,0-1,1 1,-1 0,0 0,0-1,0 1,0 0,0 0,0 0,-1 0,1 0,0 0,0 0,-1 0,1 0,0 2,2 50,-4-49,0 0,1 0,-1 1,1-1,0 0,0 1,0-1,1 0,-1 1,1-1,0 0,0 0,1 0,-1 0,1 0,0 0,0 0,0 0,0-1,1 1,0-1,-1 1,1-1,1 0,-1 0,0-1,1 1,-1-1,1 1,0-1,0 0,6 1,0-2,-1 1,1-1,0 0,0-1,0 0,-1-1,1 0,0 0,0-1,-1 0,1-1,-1 0,0-1,0 0,0 0,0-1,-1 0,0 0,0-1,0 0,2-3,10-10,0-1,-1 0,-2-2,0 0,-1-1,-1 0,3-10,13-19,-3-1,-2-1,-3-1,-2-2,13-56,-30 95,4-12,-2 0,-1 0,-2 0,-1 0,-1 0,-1-1,-4-22,4 52,1 0,-1 0,1 0,-1 0,0 0,0 0,1 0,-1 0,0 0,0 0,0 0,0 0,0 0,0 0,-1 0,1 0,0 0,0 0,-1 0,1 0,-1 0,1 0,-1 0,1 0,-1 0,1 1,-1-1,0 0,1 0,-1 1,0-1,0 0,0 1,1-1,-1 1,0-1,0 1,0-1,0 1,0 0,0-1,0 1,0 0,0 0,0 0,0 0,0 0,0 0,0 0,0 0,0 0,0 0,0 1,0-1,0 0,0 1,0-1,0 1,0-1,0 1,0-1,0 1,1-1,-1 1,-36 118,31-90,0 6,0 0,3 1,0 0,3-1,1 1,1-1,8 35,68 286,-77-351,-1 0,1 0,0 0,1 0,-1 0,1-1,0 1,0 0,1-1,-1 1,1-1,0 0,0 0,1 0,-1 0,1-1,0 1,0-1,0 0,0 0,0 0,1-1,-1 0,5 2,-7-4,-1 0,0-1,1 1,-1-1,1 1,-1-1,0 1,0-1,1 0,-1 0,0 1,0-1,0 0,0 0,0 0,0 0,0-1,0 1,0 0,-1 0,1 0,0-1,-1 1,1 0,-1-1,1 1,-1 0,0-1,1 1,-1-1,0 1,0-1,0 1,0 0,0-1,-1 1,1-1,-2-20</inkml:trace>
  <inkml:trace contextRef="#ctx0" brushRef="#br0" timeOffset="15004.854">11233 1936,'48'10,"40"2,14 1,0-4,-13-2,-16-2,-12-3,-11-1,-9-1,-7 0,-9-1</inkml:trace>
  <inkml:trace contextRef="#ctx0" brushRef="#br0" timeOffset="17701.777">12983 2106,'-24'1,"0"2,0 1,0 1,0 1,1 1,-9 5,10-5,-29 18,50-24,0-1,0 1,0 0,0 0,0 0,0-1,1 1,-1 0,0 0,1 0,-1 0,0 0,1 0,-1 1,1-1,-1 0,1 0,0 0,0 0,-1 1,1-1,0 0,0 0,0 0,0 1,0-1,1 0,-1 0,0 0,0 1,1-1,-1 0,1 0,-1 0,1 0,-1 0,1 0,0 0,0 0,-1 0,1 0,0 0,0 0,0 0,145 101,-142-100,-1 1,0-1,0 1,0-1,0 1,-1 0,1 0,-1 0,0 1,0-1,0 0,0 1,0 0,-1-1,0 1,1 0,-1 0,-1-1,1 1,-1 0,1 0,-1 0,0 0,0 0,-1 0,1 0,-1 0,0 0,0-1,0 1,-1 0,1-1,-1 1,0 0,0-1,0 0,-3 3,-3 2,0-1,-1 0,-1 0,1-1,-1-1,0 1,0-1,0-1,-1 0,0-1,1 0,-1 0,-1-1,1-1,0 0,0 0,0-1,-5-1,9 2,0-1,0 0,0 0,0 0,0-1,0 0,0-1,0 1,0-1,1-1,-1 1,1-1,0 0,0-1,0 1,0-1,-2-3,2-3</inkml:trace>
  <inkml:trace contextRef="#ctx0" brushRef="#br0" timeOffset="18020.69">13463 2133,'-30'35,"2"1,1 1,2 2,1 0,-17 41,11 27,30-104,-1 0,1 1,0-1,0 0,0 0,0 0,0 0,1 0,-1 0,1 0,0 0,0 0,0-1,0 1,1 0,-1 0,1-1,-1 1,1-1,0 1,0-1,0 0,1 0,-1 0,0 0,1 0,-1 0,1-1,0 1,-1-1,1 0,0 0,3 1,3-2,0 0,1-1,-1 0,0 0,0-1,0 0,0-1,0 0,-1-1,1 1,-1-2,0 1,8-6,-13 8,10-6,1 0,-1-1,-1-1,1 0,-2-1,1 0,-2-1,1 0,-2 0,0-2,0 1,-1-1,-1 0,0 0,-1-1,-1 0,0 0,3-15,-8 24,0-1,0 0,-1 0,0 0,0 1,-1-1,0 0,0 1,0-1,-1 1,1 0,-2 0,1 0,-1 0,0 1,0-1,0 1,-1 0,0 0,0 1,0-1,-1 1,1 0,-1 1,0-1,0 1,0 0,0 1,-1-1,1 1,-1 0,0 1,1 0,-1 0,0 0,0 1,0 0,1 0,-1 1,0 0,0 0,1 1,-1-1,-5 3,-7 9</inkml:trace>
  <inkml:trace contextRef="#ctx0" brushRef="#br0" timeOffset="18602.313">13660 2500,'4'29,"14"-37,57-152,-69 148,0-1,2 1,-1 0,1 1,1 0,0 0,1 1,0 0,0 1,1 0,0 1,1 0,0 0,0 1,3 0,-13 6,-1 0,1 1,0-1,-1 1,1 0,0-1,0 1,0 0,-1 0,1 0,0 0,0 0,0 1,-1-1,1 0,0 1,0-1,-1 1,1 0,0 0,-1-1,1 1,-1 0,1 0,-1 1,1-1,-1 0,0 0,0 1,1-1,-1 1,0-1,0 1,-1-1,1 1,0 0,0-1,-1 1,1 0,-1-1,1 1,-1 0,0 0,0 1,-2 83,-17 26,19-111,0 0,0 0,0-1,0 1,0 0,0 0,0-1,1 1,-1 0,0-1,0 1,1 0,-1-1,0 1,1 0,-1-1,1 1,-1-1,1 1,-1-1,1 1,-1-1,1 1,0-1,-1 1,1-1,0 0,-1 1,1-1,0 0,-1 0,1 0,0 1,0-1,-1 0,1 0,0 0,0 0,-1 0,1 0,0 0,0-1,-1 1,1 0,0 0,-1 0,1-1,0 1,-1 0,1-1,0 1,-1-1,1 1,39-29,-34 24,126-107,-122 102,1 1,0 0,0 1,1 0,0 0,0 2,1-1,0 2,0 0,4-1,-16 6,1-1,-1 1,0 0,0-1,1 1,-1 0,0 0,0 0,1 0,-1 0,0 0,1 0,-1 1,0-1,0 0,1 1,-1-1,0 1,0-1,0 1,0 0,0 0,0-1,0 1,0 0,0 0,0 0,0 0,0 0,-1 0,1 0,0 0,-1 0,1 0,-1 1,1-1,-1 0,1 0,-1 1,0-1,0 0,0 0,0 1,0-1,-6 62,4-55,-13 168,30-135,-2-29</inkml:trace>
  <inkml:trace contextRef="#ctx0" brushRef="#br0" timeOffset="18987.448">14479 2387,'33'-5,"1"-1,-1-2,0-2,0-1,-1-1,-1-2,21-12,-47 24,1 0,-1-1,0 1,0-1,0 0,0-1,0 1,-1-1,0 0,0 0,0 0,0-1,0 1,-1-1,0 0,0 0,0 0,-1 0,0-1,0 1,0-1,0 1,-1-1,0 0,0 1,-1-1,0 0,0 0,0 0,0 1,-1-1,0 0,0 1,-1-1,0 0,0 1,0 0,0-1,-1 4,1-1,-1 1,0-1,0 1,0 0,0 0,0 1,0-1,0 1,-1-1,1 1,-1 0,1 0,0 0,-1 1,0-1,1 1,-1 0,1 0,-1 0,1 1,-1-1,0 1,1 0,-1 0,0 0,-87 43,73-28,0 1,1 1,1 1,0 0,2 1,0 1,2 0,0 1,1 0,2 1,0 0,-3 14,9-32,1 0,0 0,0 0,0 1,0-1,1 0,0 1,0-1,0 1,1-1,0 1,0-1,0 1,1-1,0 0,0 1,0-1,1 1,0-1,0 0,0 0,0 0,1 0,0-1,0 1,0-1,1 1,-1-1,1 0,0 0,0-1,5 4,5-1,1 0,0-2,0 1,0-2,1 0,0-1,-1 0,1-1,0-1,8-1,6-4</inkml:trace>
  <inkml:trace contextRef="#ctx0" brushRef="#br0" timeOffset="19950.877">15466 2360,'-44'420,"37"-397,12-57,9-4,2 0,1 1,2 0,2 2,1 0,1 2,2 0,13-11,-2-1,2 1,1 2,3 2,1 1,2 3,2 1,1 2,20-8,-6 20,-61 20,0 1,0 0,0 0,0-1,1 1,-1 0,0 0,0 0,0 0,0 1,1-1,-1 0,0 0,0 1,0-1,0 1,0-1,0 1,0-1,0 1,0 0,0-1,0 1,0 0,0 0,-1-1,1 1,0 0,0 0,-1 0,1 0,-1 0,1 0,-1 0,1 1,-1-1,0 0,1 0,-1 0,0 0,0 0,0 1,0-1,0 0,0 0,0 0,0 0,-1 1,1-1,0 0,-1 0,0 1,-4 14,-2 1,0-1,-1 0,-1-1,0 0,-1 0,-1-1,0-1,-6 6,4-3,-18 20,-2-1,-1-2,-2-1,-1-1,-15 6,18-15,34-20,6-8</inkml:trace>
  <inkml:trace contextRef="#ctx0" brushRef="#br0" timeOffset="20270.26">16567 2106,'-47'30,"2"3,1 2,2 2,1 1,-9 15,-7 24,55-75,1 0,0 1,0-1,-1 0,1 0,0 1,1-1,-1 0,0 1,1-1,0 1,-1-1,1 1,0-1,0 1,0-1,1 1,-1-1,0 1,1-1,0 1,0-1,0 1,0-1,0 0,0 0,0 0,1 1,-1-1,1 0,-1-1,1 1,0 0,2 1,3-1,0 0,0-1,0 0,0 0,1-1,-1 0,0 0,1-1,-1 1,0-2,0 1,0-1,0 0,0 0,0-1,0 0,-1-1,1 1,-1-1,5-4,-9 7,13-6,0-1,-1-1,0 0,0-1,-1 0,-1-1,0 0,0-1,-1-1,-1 1,0-2,0 0,-2 0,1 0,-2-1,0 0,-1-1,-1 1,0-1,-1 0,0-1,-2 1,0-1,-1-2,-2 13,-1 0,0 1,-1-1,1 0,-1 1,-1-1,1 1,-1 0,1 0,-1 0,-1 0,1 1,-1 0,0 0,0 0,0 0,0 1,-1 0,1 0,-1 0,0 1,0 0,0 0,0 0,0 1,0 0,0 0,-1 1,1 0,0 0,0 0,-1 0,1 1,0 0,0 1,0 0,0-1,-1 2,-25 8,4 1</inkml:trace>
  <inkml:trace contextRef="#ctx0" brushRef="#br0" timeOffset="20518.035">16934 2190,'-14'38,"-10"18,-1 4,9-8,7-18,5-15</inkml:trace>
  <inkml:trace contextRef="#ctx0" brushRef="#br0" timeOffset="20667.668">17018 1569,'0'0</inkml:trace>
  <inkml:trace contextRef="#ctx0" brushRef="#br0" timeOffset="21006.195">17047 2416,'280'-316,"-253"290,-26 26,-1 0,1 0,0 0,-1 0,1 0,-1 0,1 0,0 0,-1 0,1 1,-1-1,1 0,-1 0,1 1,-1-1,1 0,-1 0,1 1,-1-1,1 1,-1-1,1 0,-1 1,0-1,1 1,-1-1,0 1,1-1,-1 1,0-1,0 1,0-1,1 1,-1 0,0-1,0 1,0-1,0 1,0-1,0 1,0 0,0-1,0 1,0-1,0 1,-1-1,1 1,0 0,0-1,-1 1,1-1,0 1,-1-1,-1 47,0-40,0 0,0 0,1 0,0 0,1 0,0 0,0 0,0 0,1 0,0 0,0 0,1 0,0 0,0-1,0 1,1 0,0-1,1 0,-1 0,1 0,0 0,0 0,1-1,0 0,0 0,0 0,3 1,-4-4,1-1,-1 0,0 0,1 0,-1-1,0 1,1-1,-1 0,1 0,-1-1,0 1,1-1,-1 0,0 0,1-1,-1 1,0-1,0 0,0 0,0 0,-1 0,1-1,-1 0,1 1,-1-2,76-85,-1-89,-28 49,-38 108,1 5</inkml:trace>
  <inkml:trace contextRef="#ctx0" brushRef="#br0" timeOffset="21267.558">18091 1513,'-9'43,"-9"38,-1 15,3 1,0-11,1-11,5-13,-2-8,2-8,2-3,3-3,2-4,-3-3,-1-2,1-3,1 0,2-5</inkml:trace>
  <inkml:trace contextRef="#ctx0" brushRef="#br0" timeOffset="21522.104">17809 1880,'43'4,"33"2,14 0,1-1,-10-1,-19-2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6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57 194,'-28'68,"22"-50,0 0,1 0,1 1,1-1,0 1,2 0,0 0,1 0,1 0,2 11,-2-26,0-1,1 1,-1-1,1 0,-1 0,1 0,0 0,0 0,1 0,-1-1,0 1,1 0,0-1,-1 0,1 0,0 0,0 0,0 0,1-1,-1 1,0-1,1 0,-1 0,0 0,1 0,-1-1,1 1,0-1,-1 0,1 0,-1 0,1-1,8 0,-1 0,0-1,-1-1,1 1,0-2,-1 0,1 0,-1 0,8-6,40-29,-1-2,-1-3,37-39,-93 81,1 1,0-1,0 1,0 0,0-1,0 1,0 0,0 0,0-1,0 1,0 0,1 0,-1 0,0 1,1-1,-1 0,1 0,-1 1,1-1,-1 1,1-1,-1 1,1-1,-1 1,1 0,0 0,-1 0,1 0,0 0,-1 0,1 1,-1-1,1 0,0 1,-1 0,1-1,-1 1,0 0,1-1,-1 1,1 0,-1 0,0 0,1 1,16 130,-17-127,-1-1,1 1,1-1,-1 0,1 1,-1-1,1 0,0 0,1 0,-1-1,1 1,0 0,0-1,0 0,0 1,0-1,1-1,-1 1,1 0,0-1,0 0,0 0,0 0,0 0,0-1,1 1,-1-1,1 0,-1 0,1-1,-1 0,1 1,-1-1,1-1,-1 1,1-1,-1 0,14-5,-1 0,0-2,-1 0,0-1,0-1,-1 0,0-1,-1 0,0-1,-1-1,0-1,-1 1,-1-2,0 0,-1 0,2-5,45-94,-49 89</inkml:trace>
  <inkml:trace contextRef="#ctx0" brushRef="#br0" timeOffset="300.984">1158 448,'38'-7,"0"-1,0-2,-1-2,-1-1,30-16,-53 23,2 1,0-1,-1-1,0 0,0-1,0-1,-1 0,0-1,-1-1,0 1,0-2,-1 0,-1 0,0-1,-1 0,0-1,-1 0,-1 0,0 0,-1-1,0 0,1-11,-5 23,-1 0,0 0,0-1,-1 1,1 0,-1-1,0 1,0 0,0-1,0 1,0 0,-1-1,0 1,1 0,-1-1,0 1,-1 0,1 0,0 0,-1 0,0 0,0 0,0 0,0 1,0-1,0 1,-1-1,1 1,-1 0,0 0,0 0,1 1,-1-1,0 0,-1 1,1 0,0 0,0 0,0 0,-1 0,1 1,0-1,-1 1,1 0,-2 0,-8 5,-1 0,1 1,1 0,-1 1,1 0,0 1,0 0,1 1,1 1,-1-1,1 2,1-1,-2 4,-2 0,0-1,2 1,0 1,0 0,2 1,-1 0,2 0,1 1,0 0,1 0,0 1,2 0,0 0,1 0,0 0,2 0,0 1,2-1,-1 0,2 2,1-11,-1-1,1 1,1 0,0-1,0 0,0 0,1 0,1 0,-1-1,1 0,0 0,1 0,-1-1,1 0,1 0,-1-1,1 0,0 0,0-1,0 0,1 0,0-1,-1 0,5 0,18 5,2-2,-1-1,0-1,1-2,0-2,7-1,-12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4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150 344,'38'-7,"0"-2,0-2,-1-1,0-2,-1-1,-1-2,6-5,-22 14,1-1,-2-1,1 0,-1-2,-1 0,0-1,0 0,-2-1,0-1,0-1,-1 0,-1-1,-1 0,-1-1,3-6,-14 25,-1-1,1 0,-1 0,1 0,-1 0,1 0,-1 0,1 0,0 0,-1 0,1 0,-1 0,1 0,-1 0,1 0,-1 0,1 0,-1 0,1 0,0-1,-1 1,1 0,-1 0,1-1,0 1,-1 0,1 0,-1-1,1 1,0-1,0 1,-1 0,1-1,0 1,0 0,-1-1,1 1,0-1,0 1,0-1,0 1,0-1,-1 1,1-1,0 1,0-1,0 1,0 0,0-1,1 1,-1-1,0 0,-10 17,1 1,1 0,1 0,0 0,1 1,1 0,-2 13,3-13,-21 100,5 0,-1 83,10-77,-6-1,-17 55,30-163,-1 16,-1 0,-1-1,-2 0,-2-1,0 0,-2 0,-1-1,-1-1,-2-1,0 0,-2-1,0 0,-4 0,14-16,0 0,-1-1,0 0,0-1,-1 0,0 0,0-1,-1-1,0 0,0 0,0-1,0-1,-1 0,1-1,-1 0,0-1,0 0,1-1,-10-1,18 0,1 0,-1-1,0 1,1-1,-1 0,1 0,0 0,-1 0,1-1,0 1,0-1,1 0,-1 0,0 0,1 0,0 0,0 0,0-1,0 1,0-1,1 1,-1-1,1 0,0 0,0 0,1 1,-1-1,1 0,0 0,0 0,0 0,0 0,1-1,1-11,0 0,1 1,0-1,1 1,1 0,1 0,5-11,19-21,1 2,3 1,1 2,2 1,2 2,1 2,2 1,2 3,1 1,1 2,2 2,19-6,-8 6,-36 21</inkml:trace>
  <inkml:trace contextRef="#ctx0" brushRef="#br0" timeOffset="618.481">1165 627,'-48'43,"2"3,1 2,3 2,2 2,-3 8,3 27,39-85,1 0,-1 0,1 0,-1 0,1 0,-1 0,1 0,0 1,0-1,0 0,1 0,-1 0,0 0,1 0,-1 0,1 0,0 0,0 0,0 0,0 0,0 0,0 0,0 0,0-1,1 1,-1 0,1-1,-1 0,1 1,0-1,-1 0,1 0,0 1,0-1,0-1,0 1,0 0,0 0,0-1,0 1,1-1,6-1,1 0,-1 0,0-1,1-1,-1 1,0-1,0-1,-1 0,1 0,-1-1,0 0,0 0,0-1,-1 0,0 0,5-6,1 2,37-34,-2-2,-3-2,-2-2,16-26,-24 32,-34 44,-1 1,0-1,0 0,0 1,1-1,-1 0,0 1,1-1,-1 0,0 1,0-1,1 0,-1 1,1-1,-1 0,0 0,1 0,-1 1,1-1,-1 0,0 0,1 0,-1 0,1 0,-1 0,1 0,-1 0,0 0,1 0,-1 0,1 0,-1 0,1 0,-1 0,0 0,1-1,-1 1,1 0,-1 0,0 0,1-1,-1 1,0 0,1 0,-1-1,0 1,1 0,-1-1,0 1,0-1,1 1,-1 0,0-1,0 1,0-1,0 1,1 0,-1-1,0 1,0-1,0 1,0-1,0 1,0 0,0-1,0 1,0-1,0 1,-6 33,3-29,1 0,0 0,0 1,0-1,0 1,1-1,-1 1,1 0,0-1,1 1,-1 0,1 0,0 0,0-1,1 1,-1 0,1 0,0-1,0 1,1 0,-1-1,1 1,0-1,0 0,1 1,-1-1,1 0,0-1,0 1,0 0,1-1,-1 0,1 1,0-1,-1-1,5 3,4-3,-1 0,1-1,0 0,0-1,-1 0,1-1,0 0,0-1,-1 0,1-1,-1 0,0-1,0 0,0-1,-1 0,8-6,8-5,0 0,-2-2,0-1,-1-1,19-23,-23 21,-1-1,-2-1,0-1,-1 0,-2-1,10-25,-7-32,-18 82,0 0,0 0,0 0,0 0,0 0,0 0,0 0,-1 1,1-1,0 1,0 0,-1 0,1 0,0 0,0 0,-1 0,1 0,0 1,0-1,-1 1,1-1,0 1,0 0,0 0,0 0,0 0,0 1,0-1,0 0,1 1,-1-1,0 1,1 0,0-1,-2 3,2-4,-12 10,1 0,-1 1,2 0,-1 1,2 0,-1 1,2 0,0 1,0 0,2 0,-1 1,-4 14,11-26,0-1,1 1,-1 0,0 0,1 0,0 0,0 0,0 0,0-1,0 1,0 0,1 0,-1 0,1 0,0 0,0-1,0 1,0 0,1-1,-1 1,1-1,-1 1,1-1,0 0,0 0,0 1,0-1,0-1,0 1,1 0,-1 0,1-1,93 30,-65-24,-20-4,-5-4,1 2,0-1,0 1,-1 0,1 0,-1 1,1 0,-1 0,0 1,1 0,-1 0,0 0,-1 0,1 1,-1 0,1 1,-1-1,-1 1,1 0,-1 0,1 0,-1 1,-1-1,1 1,-1 0,0 0,-1 0,1 1,-1-1,0 0,-1 1,1 1,-5 19,-3-2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3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1 870,'22'11,"1"-2,1 0,-1-2,1 0,0-2,1-1,-1 0,1-2,0-1,0-1,-1-1,1-1,0-1,-1-1,0-2,0 0,0-2,-1 0,0-1,0-2,-1 0,6-6,33-27,-1-2,-3-3,-2-3,-3-2,-2-2,-2-2,-3-3,27-47,-1 9,67-95,-118 172,-20 23,0-1,-1 0,1 1,0-1,0 0,0 1,0-1,0 0,-1 1,1-1,0 0,0 1,0-1,0 1,0-1,0 0,0 1,0-1,0 0,0 1,0-1,1 1,-1-1,0 0,0 1,0-1,0 0,1 1,-1-1,0 0,0 0,0 1,1-1,-1 0,0 1,1-1,-1 0,0 0,0 0,1 1,-1-1,0 0,1 0,-1 0,1 0,-1 0,0 0,1 0,-1 0,0 0,1 1,-1-2,1 1,-1 0,0 0,1 0,-1 0,0 0,1 0,-1 0,0 0,1 0,-1-1,0 1,1 0,-1 0,0-1,1 1,-1 0,0 0,-4 30,-1 1,-1-1,-2 0,-1-1,-3 7,4-13,-222 594,160-483,66-128,-1-1,1 1,-1-1,0 0,-1 0,1-1,-1 1,1-1,-2 0,1-1,0 0,0 0,-1 0,0-1,0 1,1-2,-1 1,0-1,-6 1,9-3,0 1,-1-1,1 0,0 0,0 0,0 0,0-1,0 0,0 0,0 0,1 0,-1 0,0-1,1 0,0 1,-3-4,-14-13</inkml:trace>
  <inkml:trace contextRef="#ctx0" brushRef="#br0" timeOffset="336.78">1496 616,'-11'26,"0"1,1 0,2 0,1 1,1 0,1 0,2 1,0 6,2-30,0-1,0 1,1-1,-1 1,1-1,0 1,0-1,1 1,-1-1,1 0,0 1,0-1,1 0,-1 1,1-1,0 0,0 0,0 0,1 0,0-1,-1 1,1-1,0 1,0-1,1 0,-1 0,1-1,0 1,-1-1,1 0,0 1,0-2,9 0,0-1,0-1,0 0,0-1,0 0,-1-1,1 0,-1-1,0 0,0-1,0-1,-1 0,1 0,-1-1,-1-1,0 0,0 0,0-1,-1 0,0-1,-1 1,0-2,-1 2,0-1,-1 0,0 0,-1-1,0 0,0 0,-1 0,-1 0,0-1,0 1,-1-1,-1 0,0 0,-1-7,0 12,0 0,0 0,-1 0,-1 0,1 0,-1 0,0 1,0-1,-1 1,0-1,0 1,-1 0,1 0,-1 0,-1 1,1-1,-1 1,0 0,0 0,0 1,-1 0,0 0,1 0,-2 0,-1 0,-56-15,34 15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17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0,'-23'181,"21"-147,-1 546,-22-354,25-224,-1 0,1 0,0 0,-1 0,1 0,0 0,0 0,0 0,0 1,1-1,-1 0,1 0,-1 0,1 0,-1 0,1 0,0 0,0 0,0-1,0 1,1 0,-1 0,0-1,1 1,-1-1,1 1,-1-1,1 0,0 0,0 1,-1-1,1 0,0-1,0 1,0 0,0 0,0-1,0 0,2 1,8-6,0 0,0-1,0-1,-1 0,0 0,0-1,0-1,-1 0,-1 0,1-2,20-16,196-167,-124 128,-101 66,0-1,0 1,1 0,-1 0,0-1,1 1,-1 0,0 0,1 0,-1 0,0 1,1-1,-1 0,0 1,1-1,-1 0,0 1,0 0,1-1,-1 1,0 0,0-1,0 1,0 0,0 0,0 0,0 0,0 0,0 0,-1 0,1 0,0 0,-1 1,1-1,0 0,-1 0,0 1,1-1,-1 0,0 1,0 0,5 63,-5-59,-3 170,3-174,0 0,0-1,0 1,0 0,0-1,1 1,-1-1,0 1,1-1,-1 1,1-1,0 1,-1-1,1 1,0-1,0 0,0 1,0-1,0 0,0 0,0 0,1 0,-1 0,0 0,1 0,-1 0,0 0,1-1,-1 1,1 0,-1-1,1 0,0 1,0-1,15 1</inkml:trace>
  <inkml:trace contextRef="#ctx0" brushRef="#br0" timeOffset="435.385">1213 592,'-39'25,"1"1,1 2,2 2,1 1,1 2,-16 22,5 18,42-71,1-1,1 1,-1 0,0 0,0 0,1 0,-1-1,1 1,0 0,-1 0,1 0,0 0,0 0,0 0,0 0,1 0,-1 0,0 0,1 0,-1 0,1 0,0-1,0 1,0 0,0 0,0-1,0 1,0-1,0 1,1-1,-1 1,1-1,-1 0,1 0,-1 1,1-1,0 0,-1-1,3 2,3 0,0 0,1-1,-1 0,0 0,1 0,-1-1,1 0,-1-1,0 1,1-2,-1 1,0-1,1 0,-1 0,0-1,-1 0,1 0,6-5,106-84,-95 67,-2-1,0-1,-1-2,15-27,-36 55,0 1,0-1,0 0,0 1,1-1,-1 1,0-1,0 1,1-1,-1 1,0-1,1 1,-1 0,1-1,-1 1,0-1,1 1,-1 0,1-1,-1 1,1 0,-1 0,1-1,0 1,-1 0,1 0,-1 0,1 0,-1 0,1 0,-1 0,1 0,0 0,-1 0,1 0,-1 0,1 0,-1 0,1 0,0 1,-1-1,1 0,-1 0,1 1,-1-1,1 0,-1 1,0-1,1 0,-1 1,1-1,-1 1,0-1,1 1,-1-1,0 1,1-1,-1 1,0-1,0 1,0-1,1 1,-1-1,0 1,0 0,12 39,-6 25,-7-54,1 0,0 1,1-1,0 0,1 0,0 0,1 0,0 0,1 0,0 0,1-1,0 0,0 0,1 0,0-1,1 0,0 0,1-1,0 1,26 2,-20-13</inkml:trace>
  <inkml:trace contextRef="#ctx0" brushRef="#br0" timeOffset="773.319">1693 508,'-5'34,"0"-7,0 0,2 1,1-1,1 0,1 1,1-1,2 1,1-1,1 0,1 0,2-1,4 11,-11-34,0 0,1 1,0-1,0 0,0 0,0 0,0 0,0-1,1 1,-1 0,1-1,0 0,0 1,0-1,0-1,0 1,0 0,1-1,-1 1,1-1,-1 0,1 0,-1 0,1-1,-1 1,1-1,-1 0,1 0,0 0,-1-1,1 1,0-1,-1 0,1 0,-1 0,0 0,1-1,-1 1,2-2,10-9,-1 0,-1-1,0-1,-1 0,0 0,-1-2,-1 1,0-1,-1-1,-1 1,3-9,-11 24,13-28,-1 0,-1-1,-2 0,-1 0,0-11,-7 79,-1-15</inkml:trace>
  <inkml:trace contextRef="#ctx0" brushRef="#br0" timeOffset="1038.176">2200 903,'41'-18,"-1"-2,-2-1,0-2,14-12,-35 23,-5 6,0-1,-1 0,0-1,0 0,0 0,-2-2,1 1,-1-1,0 0,-1-1,0 0,-1 0,0-1,-1 0,0 0,-1 0,0-1,-1 0,-1 0,0 0,1-11,-4 21,-1-1,0 1,0-1,0 1,0-1,-1 1,1 0,-1 0,0 0,0 0,0 0,0 0,0 0,-1 1,0-1,1 1,-1 0,0 0,0 0,0 0,0 0,0 0,-1 1,1 0,0-1,-1 1,1 1,-1-1,1 0,-1 1,1 0,-1 0,1 0,-1 0,0 0,1 1,-1-1,1 1,-1 0,1 0,0 1,-1-1,1 1,0-1,0 1,0 0,0 0,0 1,1-1,-1 0,-13 9,1 0,0 1,0 0,1 1,1 1,0 0,1 1,1 1,0-1,1 2,1-1,0 1,2 1,0-1,0 1,2 1,0-1,1 1,-1 15,5-25,1 0,0 0,0 0,0 1,1-1,1 0,-1-1,1 1,1 0,0-1,0 0,1 0,0 0,0 0,0-1,1 0,1 0,-1 0,1-1,0 0,0 0,1-1,1 1,9 5,0-1,0-1,1-1,0 0,0-2,1 0,-1-1,1-1,1-1,2 0,13 0,0-2,-1-2,1 0,-1-3,1-1,-1-2,0-1,-1-1,27-12,-26 7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3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86 119,'15'-19,"-15"20,0-1,0 0,0 0,0 1,0-1,0 0,0 0,0 0,0 1,0-1,0 0,0 0,0 0,1 1,-1-1,0 0,0 0,0 0,0 0,0 1,1-1,-1 0,0 0,0 0,0 0,1 0,-1 0,0 1,0-1,1 0,-1 0,0 0,0 0,0 0,1 0,-1 0,0 0,0 0,1 0,-1 0,0 0,0 0,0 0,1-1,-1 1,0 0,0 0,0 0,-43 196,25-128,3 2,3 0,2 0,4 0,3 42,4-97,0-1,2 1,-1-1,2 0,0 0,1-1,0 1,1-1,0 0,8 12,-10-20,-1 0,1 0,0 0,0 0,1-1,-1 1,1-1,0-1,0 1,0 0,1-1,-1 0,1-1,0 1,0-1,0 0,0 0,0-1,0 0,0 0,0-1,1 1,-1-1,0 0,0-1,2 0,11-5,0-2,0 0,-1-1,-1 0,1-2,-1 0,-1-1,0-1,-1 0,-1-1,0 0,0-2,-2 1,0-2,8-13,17-21,-1-2,-3-1,-2-2,-3-1,-2-1,-3-1,-3-1,-2-1,0-13,11-96,-29 169,1 0,-1 0,0 1,1-1,-1 0,0 0,0 0,0 0,1 0,-1 0,-1 0,1 0,0 0,0 0,0 0,0 0,-1 0,1 0,0 0,-1 0,1 0,-1 0,1 0,-1 0,1 1,-1-1,0 0,1 0,-1 1,0-1,0 0,1 1,-1-1,0 1,0-1,0 1,0-1,0 1,0 0,0-1,0 1,0 0,0 0,0 0,0 0,0 0,0 0,0 0,0 0,0 0,0 0,0 1,1-1,-1 0,0 1,0-1,0 0,0 1,0-1,0 1,0 0,1-1,-1 1,0 0,1-1,-2 1,-12 19,0 0,1 0,1 1,1 1,0 0,-5 21,-6 20,4 1,2 1,3 0,2 1,4 0,3 1,2-1,4 8,-3-65,1 1,1 0,0 0,0 0,0-1,2 1,-1-1,1 1,0-1,1 0,0 0,1 0,-1-1,2 1,1 1,8 1</inkml:trace>
  <inkml:trace contextRef="#ctx0" brushRef="#br0" timeOffset="270.808">848 656,'-5'38,"-1"27,0 8,-3-5,-1-8,2-10,2-8,2-8,2-3,-4-8,-1-3,1-4</inkml:trace>
  <inkml:trace contextRef="#ctx0" brushRef="#br0" timeOffset="933.001">990 881,'254'-1,"-252"1,0 0,0 0,-1 0,1 0,0 0,0-1,0 1,-1 0,1-1,0 1,0-1,-1 0,1 0,-1 0,1 1,-1-1,1-1,-1 1,1 0,-1 0,0 0,0-1,0 1,1-1,-1 1,-1-1,1 1,0-1,0 0,-1 1,1-1,0 0,-1 0,0 1,1-1,-1 0,0 0,0 0,0 1,0-1,-1 0,1 0,0 0,-1 1,1-1,-1 0,1 1,-1-1,0 0,0 1,0-1,0 1,0-1,0 1,0-1,0 1,-1 0,1 0,-1 0,1-1,-6-6,0 0,0 1,-1-1,0 1,0 1,-1 0,1 0,-1 0,-1 1,1 1,-1 0,0 0,-3-1,12 5,-1-1,1 1,0 0,0-1,-1 1,1 0,0 0,-1 0,1 0,0 0,-1 0,1 1,0-1,0 0,-1 0,1 1,0-1,0 1,0-1,-1 1,1 0,0-1,0 1,0 0,0 0,0 0,0 0,0 0,1 0,-1 0,0 0,1 0,-1 0,0 0,1 1,-1-1,1 0,0 0,-1 0,1 1,0-1,0 0,0 1,0-1,5 62,-3-55,4 29,-1 0,-1 1,-2 0,-2-1,-2 8,-10 17,44-100,111-210,-130 232</inkml:trace>
  <inkml:trace contextRef="#ctx0" brushRef="#br0" timeOffset="1336.012">1441 712,'203'-38,"-201"37,0 1,-1-1,1 1,0-1,0 1,-1 0,1 0,0 0,0 0,-1 0,1 0,0 0,0 1,-1-1,1 1,0-1,-1 1,1 0,0-1,-1 1,1 0,-1 0,1 0,-1 0,0 1,1-1,-1 0,0 0,0 1,0-1,0 1,0-1,0 1,0-1,0 1,-1 0,1-1,-1 1,1 0,-1 0,0-1,0 1,1 0,-1 0,0-1,-1 1,1 0,0 0,0-1,-1 1,1 0,-1 0,1-1,-1 1,0-1,0 1,0 0,-117 145,75-104,34-36,0 1,0 0,1 1,0 0,1 0,0 1,0 0,1 0,0 0,1 2,4-10,1-1,-1 1,1 0,0 0,0-1,0 1,0 0,0 0,0-1,0 1,0 0,1 0,-1-1,1 1,-1 0,1-1,0 1,-1 0,1-1,0 1,0-1,0 0,0 1,1-1,-1 0,0 1,0-1,1 0,-1 0,1 0,-1 0,1-1,-1 1,1 0,0 0,-1-1,1 1,0-1,-1 0,1 1,0-1,0 0,-1 0,2 0,81 1,-58-4,0-2,-1 0,1-2,-1-1,-1-1,23-12,-29 10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3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9,'34'-4,"1"1,-1 1,0 2,1 1,-1 2,41 1,126-2,-169 6,30-3,-59-8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87,'28'-9,"15"-4,10 1,0-3,1 2,-4 3,-1 2,-4 4,-4 2,-6 1,-2 1,-4 1,0-1,-2 1,-4 4,-2 2,-5-1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3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29,'39'0,"17"-4,3-3,-2 1,-7 2,-7 0,-6 2,-4 1,-3 0,-3 1,1 1,-2-1,1 0,1 0,-1 5,-4 2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4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73,'38'-9,"28"-4,6 1,-3-3,-9 2,-15 3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5.0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282 103,'-5'44,"-1"32,0 9,1-5,2-12,1-12,0-11,2-9,0-5,0-3,0-2,1 0,-1 0,0-9,0-8</inkml:trace>
  <inkml:trace contextRef="#ctx0" brushRef="#br0" timeOffset="271.26">0 76,'39'-10,"26"-3,12 1,-2-3,-9 2,-6 3,-8 7,-9 5,-7 7,-4 6,-8 6,-8-1</inkml:trace>
  <inkml:trace contextRef="#ctx0" brushRef="#br0" timeOffset="486.856">592 696,'5'34,"2"15,-1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3.8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368 145,'-50'297,"31"-82,26-136,8-75,-8-10</inkml:trace>
  <inkml:trace contextRef="#ctx0" brushRef="#br0" timeOffset="249.732">1 60,'43'0,"38"-5,15-6,1-2,-11 2,-16 3,-14 2,-13 3,-8 1,-6 2,-3 0,-5 0</inkml:trace>
  <inkml:trace contextRef="#ctx0" brushRef="#br0" timeOffset="666.403">508 540,'28'-1,"-17"0,1-1,-1 2,0-1,1 2,-1-1,0 2,1-1,-1 1,0 1,0 0,0 1,-1 0,1 0,-1 1,0 1,0 0,-1 0,0 1,0 0,-7-4,0-1,0 1,0-1,-1 1,0 0,1 0,-1 0,0 0,0 0,0 0,-1 0,1 0,-1 0,0 1,0-1,0 0,0 0,0 0,-1 0,0 0,1 1,-1-1,0 0,0 0,-1-1,1 1,-1 0,-1 2,-63 69,40-49,25-25,0 0,0 1,0-1,1 1,-1 0,0-1,0 1,1-1,-1 1,0 0,1 0,-1-1,1 1,-1 0,1 0,-1 0,1-1,-1 1,1 0,0 0,0 0,-1 0,1 0,0 0,0 0,0 0,0 0,0 0,0 0,0 0,0 0,1 0,-1-1,0 1,0 0,1 0,-1 0,1 0,-1 0,1-1,-1 1,1 0,-1 0,1-1,0 1,0 0,-1-1,1 1,0-1,0 1,-1-1,1 1,0-1,0 1,0-1,0 0,0 1,0-1,0 0,0 0,0 0,0 0,0 0,-1 0,1 0,0 0,1 0,115-17,-91 10,79-35,-87 32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46.4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129 0,'-24'34,"-13"20,0 6,7-7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55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17,'1'1,"-1"-1,1 1,-1-1,1 0,-1 1,1-1,-1 0,1 0,0 0,-1 1,1-1,-1 0,1 0,0 0,-1 0,1 0,-1 0,1 0,0 0,-1 0,1 0,-1 0,1 0,0-1,-1 1,1 0,-1 0,1-1,-1 1,1 0,-1-1,1 1,-1 0,1-1,-1 1,0-1,1 1,-1-1,1 1,-1-1,0 1,0-1,1 1,-1-1,0 1,0-1,0 0,1 1,-1-1,0 1,0-1,0 0,0 1,0-1,0 1,0-1,-1 0,1 1,0-1,0 1,0-1,0 0,-1 0,13 242,-9-222,-3-8,1-1,1 0,0 1,0-1,1 0,0 0,0 0,1-1,1 1,-1-1,2 0,-1 0,1-1,1 0,-1 0,4 3,-7-10,0 1,0-1,0 1,0-1,1 0,-1 0,0 0,1-1,-1 1,0-1,1 0,-1 1,1-2,-1 1,0 0,1-1,-1 1,1-1,-1 0,0 0,0-1,0 1,0-1,0 1,3-3,73-56,-66 49,161-168,-174 178,1-1,-1 1,1 0,-1 0,1 0,-1 0,1 0,0 0,0 0,-1 0,1 0,0 0,0 0,0 0,0 1,0-1,0 0,0 1,1-1,-1 1,0-1,0 1,0-1,0 1,1 0,-1 0,0-1,0 1,1 0,-1 0,0 0,0 1,1-1,-1 0,0 0,0 1,1-1,-1 1,0-1,0 1,0-1,0 1,0 0,0-1,0 1,0 0,0 0,0 0,0 0,0 0,-1 0,1 0,23 53,-22-48,0 1,0-1,0 0,1 1,0-1,1-1,-1 1,1 0,0-1,1 1,-1-1,1-1,0 1,0-1,5 4,-6-6,0 1,1-1,0 0,-1-1,1 1,0-1,0 0,0 0,0 0,0 0,0-1,0 0,0 0,0-1,0 1,-1-1,1 0,0 0,0-1,0 1,-1-1,1 0,-1-1,1 1,-1-1,0 0,0 0,0 0,0 0,-1-1,1 1,1-4,8-8,-1 0,-1-1,0-1,-1 0,-1 0,-1-1,6-16,10-47,-24 63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1:55.3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114 791,'0'34,"0"15,0 5,0-12,0-13</inkml:trace>
  <inkml:trace contextRef="#ctx0" brushRef="#br0" timeOffset="249.661">1 395,'0'0</inkml:trace>
  <inkml:trace contextRef="#ctx0" brushRef="#br0" timeOffset="552.026">565 57,'22'168,"-4"-39,-6 0,-5 41,-6-131,-3-1,0 1,-3-1,-1 1,-2-1,-11 31,0 47,19-117</inkml:trace>
  <inkml:trace contextRef="#ctx0" brushRef="#br0" timeOffset="822.53">284 565,'38'9,"37"0,10-4,-4-1,-11-6,-14-4,-10 0,-13-4,-8 0,-8-4,-7 1</inkml:trace>
  <inkml:trace contextRef="#ctx0" brushRef="#br0" timeOffset="1223.101">961 1,'0'824,"-1"-821,0-1,1 0,-1 1,1-1,0 0,0 1,-1-1,2 0,-1 1,0-1,0 1,1-1,-1 0,1 1,0-1,-1 0,1 0,0 1,1-1,-1 0,0 0,1 0,-1 0,1-1,-1 1,1 0,0-1,0 1,0-1,0 1,0-1,0 0,0 0,0 0,0 0,1 0,-1 0,0-1,1 1,-1-1,0 0,1 1,-1-1,1 0,-1 0,0-1,1 1,-1-1,0 1,2-1,45-30,-45 28,-1-1,0 1,1-1,-1 1,1 0,0 1,0-1,0 1,1-1,-1 1,0 0,1 1,-1-1,1 1,0 0,-1 0,1 1,0-1,0 1,0 0,-1 0,1 0,0 1,0 0,-1 0,1 0,0 1,-1-1,1 1,-1 0,2 1,-2 3,0 0,0 0,-1 0,0 0,0 1,0-1,-1 1,0 0,0 0,-1 0,1 0,-2 0,1 2,3 15,13 58,-9-63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0.6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84 0,'0'367,"-9"-299,-3 0,-2 0,-4-2,-5 9,19-61,0-2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0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86,'407'-48,"-318"36,212-14,-193 28,-84-2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1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59,'39'-9,"26"-4,8 1,-4 2,-9 3,-10 3,-9 1,-6 2,-4 1,-8 1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23:42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243 192,'22'99,"-20"24,-4 0,-6 0,-11 38,-2 52,11-141,5-45</inkml:trace>
  <inkml:trace contextRef="#ctx0" brushRef="#br0" timeOffset="485.862">1 337,'3'-12,"1"0,0 0,1 0,0 1,1 0,0 0,1 0,0 1,1-1,0 2,0-1,1 1,1 1,-1 0,1 0,1 1,-1 0,1 0,1 1,-1 1,1 0,8-2,19-13,0 1,1 2,1 1,1 3,0 1,1 3,0 1,0 2,0 1,1 3,15 2,-53-1,0 1,-1 0,1 0,0 1,0-1,0 1,0 1,0-1,-1 1,1 0,-1 0,1 0,-1 1,0 0,0 0,0 0,0 1,-1 0,1 0,-1 0,0 0,0 1,0-1,-1 1,0 0,0 0,0 0,0 1,-1-1,0 1,0-1,0 1,-1 0,0 0,0 0,0 0,-1-1,0 1,0 0,-1 0,0 4,-11 22,-2-1,-1 0,-1-1,-2-1,0-1,-2 0,-2-2,0 0,-1-1,-2-2,0 0,-2-2,0 0,-23 11,-184 133,233-164,0-1,-1 1,1 0,0 0,0 0,0 1,0-1,0 0,1 0,-1 0,0 1,0-1,1 0,-1 1,1-1,-1 1,1-1,0 0,0 1,-1-1,1 1,0-1,0 1,0-1,1 1,-1-1,0 1,0-1,1 1,-1-1,1 0,-1 1,1-1,0 0,0 1,-1-1,1 0,0 0,0 0,0 0,0 0,0 0,1 0,-1 0,0 0,1 0,70 34,-56-30,28 12,159 83,-197-96,0 1,0 0,-1 0,1 0,-1 0,0 1,-1 0,0 0,0 0,0 1,-1 0,1-1,-2 1,1 0,-1 0,0 1,0-1,-1 0,0 1,0-1,-1 0,0 1,0-1,-1 1,0-1,0 0,-1 1,-1 1,-3 11</inkml:trace>
  <inkml:trace contextRef="#ctx0" brushRef="#br0" timeOffset="886.852">969 1015,'5'2,"1"0,0-1,0 0,0 0,0-1,0 1,0-1,0 0,0-1,1 0,-1 0,-1 0,1 0,0-1,0 0,0 0,-1-1,0 0,1 0,-1 0,0 0,0-1,0 0,-1 0,4-4,-2 5,0-1,0 0,0 0,0 0,-1-1,0 0,0 0,0 0,0-1,-1 0,0 0,0 0,-1 0,0 0,0-1,0 1,-1-1,0 0,0 0,0 0,-1 0,0 0,-1 0,0 0,0-1,0 1,-1 0,0 0,0 0,-1 0,0 0,0 0,-1 1,0-1,0 1,0 0,-1-1,0 1,0 1,0-1,-1 1,0-1,0 1,0 1,-1-1,1 1,-1 0,0 0,-4-1,4 3,0 0,-1 1,1 0,0 0,0 1,-1-1,1 1,0 1,-1-1,1 1,0 0,0 1,0-1,0 1,0 1,0-1,0 1,1 0,-1 0,1 0,0 1,0 0,0 0,0 0,1 1,0-1,0 1,0 0,0 0,1 1,0-1,-1 3,-3 4,0 1,1-1,0 2,1-1,0 1,1-1,1 1,0 0,1 1,1-1,0 0,1 1,1 13,0-18,1-1,0 1,0-1,1 1,0-1,1 0,0 0,0 0,1-1,0 0,0 1,1-2,0 1,0-1,1 0,0 0,1 0,-1-1,1-1,0 1,1-1,-1 0,1-1,0 0,0-1,0 0,1 0,-1-1,1 0,-1 0,1-1,0-1,0 1,-1-2,1 1,0-1,-1-1,1 0,-1 0,1-1,-1 0,0-1,0 0,0 0,7-5,7-8</inkml:trace>
  <inkml:trace contextRef="#ctx0" brushRef="#br0" timeOffset="1236.964">1452 822,'-3'11,"1"-1,0 1,1 0,0 0,0 0,1 0,1 0,0 0,0 0,1 0,1 0,0-1,0 1,1-1,0 0,1 0,0 0,0 0,1-1,1 0,-1 0,2-1,3 4,-10-10,1 1,-1-1,1 1,0-1,0 0,0 0,1 0,-1 0,0 0,1 0,-1-1,1 1,-1-1,1 1,0-1,0 0,0 0,-1 0,1-1,0 1,0-1,0 0,0 0,0 1,0-2,0 1,0 0,0-1,0 1,0-1,0 0,0 0,-1 0,1-1,0 1,-1 0,1-1,-1 0,1 0,-1 1,0-1,0-1,0 1,0 0,0 0,0-1,0 1,-1-1,0 0,1 1,-1-1,1-2,141-302,-136 293,-4 4</inkml:trace>
  <inkml:trace contextRef="#ctx0" brushRef="#br0" timeOffset="1484.538">2057 822,'-4'12,"-2"13,1 5,-3 3,-1-1,2-1,2-3,2-1,1-6</inkml:trace>
  <inkml:trace contextRef="#ctx0" brushRef="#br0" timeOffset="1674.892">2033 506,'0'-4,"0"-1</inkml:trace>
  <inkml:trace contextRef="#ctx0" brushRef="#br0" timeOffset="1951.231">2202 773,'2'5,"0"-1,0 1,0 0,1-1,0 0,0 1,0-1,1-1,-1 1,1 0,0-1,0 1,0-1,0 0,1-1,-1 1,1-1,0 0,0 0,0 0,0-1,0 0,0 0,0 0,0 0,0-1,0 0,0 0,1 0,-1-1,0 1,1-2,2 1,1 0,0-1,-1 0,1 0,-1-1,0 0,0-1,0 0,-1 0,1-1,-1 1,0-2,0 1,0-1,-1 0,0 0,0-1,4-6,-8 11,0 0,-1-1,1 1,0 0,-1-1,1 1,-1-1,0 1,0-1,0 0,0 1,0-1,-1 0,1 0,-1 0,0 1,0-1,0 0,0 0,0 0,-1 0,1 1,-1-1,0 0,1 0,-2 1,1-1,0 1,0-1,-1 1,1-1,-1 1,0 0,0 0,1-1,-2 2,1-1,0 0,0 0,0 1,-1-1,1 1,-1-1,0 1,1 0,-1 0,0 0,1 1,-1-1,-3 0,-5 4,0 0,1 1,-1 0,1 0,-1 1,1 0,1 1,-1 0,1 1,0 0,0 0,1 1,0 0,1 1,-1 0,2 0,-1 0,1 1,1 0,0 0,-2 5,3-10,1 0,-1 0,1 0,0 1,1 0,-1-1,1 1,0 0,1 0,-1 0,1 0,0 0,1 0,0 0,0 1,0-1,0 0,1 0,0 0,0 0,1 0,0 0,0 0,0-1,1 1,0-1,0 1,0-1,1 0,-1 0,1 0,1-1,-1 1,0-1,1 0,0 0,0-1,0 0,1 1,-1-2,1 1,-1-1,1 1,0-2,0 1,3 0,8 0,0 0,-1-1,1-1,0 0,0-2,-1 0,1-1,-1 0,0-1,0-1,0-1,0 0,6-4,4-3</inkml:trace>
  <inkml:trace contextRef="#ctx0" brushRef="#br0" timeOffset="2337.116">2758 773,'-3'4,"0"1,0 0,0 1,0-1,1 0,0 1,0-1,0 1,1 0,0 0,0-1,0 1,1 0,0 0,0 0,0 0,1 0,0-1,0 1,0 0,1 0,0-1,0 1,0-1,1 0,0 1,0-1,0-1,1 1,-1 0,1-1,0 0,0 1,1-2,-1 1,1 0,0-1,0 0,0 0,1-1,-1 1,1-1,-1 0,1-1,0 1,-1-1,1 0,3 0,8-2,0-1,0 0,0-2,0 0,0 0,-1-2,0 0,0-1,0 0,-1-1,0-1,-1-1,1 0,16-9,-29 19,0 0,0 0,0 0,0 0,0 0,0 0,0 1,0-1,0 1,0-1,0 1,0 0,0 0,0 0,-1 0,1 0,0 0,-1 0,1 1,-1-1,1 0,-1 1,1-1,-1 1,0 0,0 0,0-1,0 1,0 0,0 0,-1 0,1 0,-1 0,1 0,-1 0,1 0,-1 0,0 0,11 22,-7-18,0-1,0 1,1-1,0 1,0-1,0-1,0 1,1-1,0 0,0 0,0 0,0-1,0 0,1 0,0-1,-1 0,1 0,0 0,0-1,0 0,0-1,0 1,0-1,0 0,0-1,0 0,0 0,0-1,0 0,0 0,-1 0,1-1,-1 0,0 0,1 0,-1-1,-1 0,1-1,-1 1,4-4,3-5,0 0,-1-1,0 0,-1 0,-1-1,0-1,-1 1,-1-1,-1-1,0 1,-1-1,-1 0,0-1,-1 1,-1 0,-1-1,0 0,-1 1,-1-1,-2-7,-2-5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31,'28'-8,"1"1,0 1,1 2,-1 1,1 1,0 1,23 3,-52-2,0 0,1 0,-1 0,1 0,-1 0,0 0,1 0,-1 0,0 1,1-1,-1 0,0 1,1-1,-1 1,0 0,0-1,0 1,1 0,-1 0,0 0,0-1,0 1,0 0,0 1,-1-1,1 0,0 0,0 0,-1 0,1 1,-1-1,1 0,-1 0,1 1,-1-1,0 1,0-1,0 0,1 1,-1-1,-1 0,1 1,0-1,0 0,0 1,-1-1,1 0,-1 1,1-1,-1 0,1 1,-1-1,0 0,0 0,1 0,-1 0,0 0,0 0,0 0,0 0,0 0,-1 0,1-1,0 1,0 0,0-1,-1 1,0 0,-18 15,-45 54,65-69,-1 1,1 0,0-1,0 1,-1-1,1 1,1 0,-1-1,0 1,0 0,0-1,1 1,-1-1,1 1,0-1,-1 1,1-1,0 1,0-1,0 1,0-1,0 0,0 0,0 1,0-1,0 0,1 0,-1 0,0 0,1-1,-1 1,1 0,-1 0,1-1,-1 1,1-1,-1 0,1 1,0-1,-1 0,1 0,1 0,72 1,-52-8,-4 1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28,'38'0,"27"0,8-5,-4-1,-5 0,-7 1,-10 2,-12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2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1,'0'14,"0"25,0 10,0 1,0-3,0-4,0-5,0-5,0-2,0-2,0-1,0-5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2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59,'38'-10,"28"-3,6 1,-3 2,-9 3,-10 3,-13 2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2.7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14,'34'-5,"-19"2,1 1,-1 0,0 1,1 1,-1 0,0 1,1 1,-1 0,0 1,-13-3,0 1,-1-1,1 0,0 1,0-1,-1 1,1 0,-1 0,1 0,0-1,-1 1,0 1,1-1,-1 0,1 0,-1 0,0 1,0-1,0 1,0-1,0 1,0-1,0 1,-1-1,1 1,0 0,-1 0,0-1,1 1,-1 0,0 0,0-1,0 1,0 0,0 0,0 0,0-1,-1 1,1 0,-1 0,1-1,-1 1,0 0,1-1,-1 1,0-1,0 1,-1 0,-62 68,56-63,0-1,0 1,1 0,-1 1,2 0,-1 0,1 0,1 1,0 0,0 0,0 0,1 1,1 0,-1-1,2 1,-2 9,4-17,0 0,0 0,0 1,0-1,1 0,-1 0,1 0,-1 0,1 0,0 0,0 0,0 0,0 0,0 0,0 0,1 0,-1-1,1 1,-1 0,1-1,-1 1,1-1,0 0,0 0,0 0,0 0,0 0,0 0,0 0,0 0,0-1,0 1,0-1,2 0,76-6,-61-1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3.3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0 502,'318'-311,"-285"286,-32 24,-1 1,1 0,0 0,-1 0,1 0,0 0,0 0,-1 0,1 0,0 0,0 0,-1 0,1 0,0 0,-1 1,1-1,0 0,-1 0,1 1,0-1,-1 1,1-1,-1 0,1 1,0-1,-1 1,1-1,-1 1,0 0,1-1,-1 1,1-1,-1 1,0 0,1-1,-1 1,0 0,0-1,0 1,0 0,1 0,-1-1,0 1,0 0,0 0,-1-1,1 1,0 0,0 0,2 29,-3-26,1 0,-1 0,0-1,1 1,0 0,0 0,0 0,0 0,1 0,0 0,-1-1,2 1,-1 0,0 0,1-1,-1 1,1-1,0 1,0-1,0 0,1 0,-1 0,1 0,0 0,0-1,0 1,0-1,0 0,0 0,0 0,1 0,0 0,-1-1,1 1,0-1,-1 0,1 0,6-4,0 0,-1 0,1-1,-1 0,0 0,-1-1,1-1,-1 1,0-1,0-1,0 1,-1-1,0-1,-1 1,0-1,0 0,1-3,149-191,-156 201,1 0,-1 0,0 0,0 0,1 0,-1 0,0 1,1-1,-1 0,1 0,-1 0,1 0,-1 0,1 0,0 1,-1-1,1 0,0 1,0-1,0 0,0 1,-1-1,1 1,0-1,0 1,0 0,0-1,0 1,0 0,0 0,0 0,0-1,0 1,0 0,0 0,0 1,0-1,0 0,0 0,0 0,0 1,0-1,0 0,0 1,0-1,0 1,0-1,0 1,-1 0,1-1,0 1,0 0,-1-1,1 1,0 0,-1 0,1 0,-1 0,1-1,-1 1,1 0,-1 0,0 0,1 0,-1 1,-1 228,0-206,0-18,0 0,1 1,0-1,0 1,0-1,1 0,-1 1,2-1,-1 0,1 1,0-1,0 0,1 0,-1-1,2 2,8 5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3.8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92,'131'354,"-129"-346,-1-4,-1 0,1 0,0 1,0-1,0-1,0 1,1 0,0 0,0 0,0-1,0 1,0-1,1 1,-1-1,1 0,0 0,0 0,0-1,0 1,1-1,-1 0,1 1,-1-2,2 2,-2-5,0 1,0-1,-1 1,1-1,-1 0,1 0,-1 0,0 0,1-1,-1 1,0 0,-1-1,1 0,0 1,-1-1,1 0,-1 0,0-2,7-8,28-42,39-80,-64 103,1 2,2 0,0 0,2 1,12-15,26-43,-47 81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9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0 255,'34'0,"30"0,9 0,2 0,-8 0,-9 0,-6 0,-6 0,-7 0,-5 0,-3 0,-3 0,-5-5,-8-1</inkml:trace>
  <inkml:trace contextRef="#ctx0" brushRef="#br0" timeOffset="279.64">453 1,'4'48,"3"20,-1 5,-2-7,0-9,-2-10,-1-7,0-7,-1-3,-1-2,1-7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08.0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1 279,'110'22,"84"-31,-86-3,76-15,-150 35,-29-2</inkml:trace>
  <inkml:trace contextRef="#ctx0" brushRef="#br0" timeOffset="521.111">848 25,'302'-25,"-243"33,-58-8,0 0,0 1,0-1,0 1,0-1,0 1,0 0,0 0,0-1,0 1,-1 0,1 0,0 0,0 0,-1-1,1 1,-1 0,1 0,-1 0,1 1,-1-1,0 0,1 0,-1 0,0 0,0 0,0 0,0 0,0 1,0-1,0 0,0 0,0 0,-1 0,1 0,0 0,-1 0,1 0,-1 1,1-1,-1-1,1 1,-1 0,0 0,0 0,0 1,-9 10,0 0,-1-1,0 0,-1 0,0-1,0-1,-1 0,-1-1,-12 7,-39 26,59-37,0 0,0 0,0 0,0 1,1 0,-1 0,1 0,1 1,-1 0,1 0,0 0,0 0,0 1,4-6,-1 0,1 0,0 0,0 1,0-1,0 0,0 0,0 0,0 0,0 0,0 0,0 0,1 0,-1 0,0 0,1 0,-1 0,1 0,-1 0,1 0,0 0,-1 0,1 0,0 0,0 0,-1-1,1 1,0 0,0-1,0 1,0-1,0 1,0-1,0 1,0-1,0 1,0-1,0 0,0 0,0 0,1 1,-1-1,0 0,53 4,-49-4,225-22,-202 17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11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199 255,'0'1,"0"-1,0 1,0-1,0 1,0-1,0 1,0-1,0 1,0 0,0-1,0 0,0 1,1-1,-1 1,0-1,0 1,0-1,1 1,-1-1,0 1,1-1,-1 0,0 1,1-1,-1 0,1 1,-1-1,1 0,-1 0,0 1,1-1,-1 0,1 0,-1 0,1 1,-1-1,1 0,-1 0,1 0,-1 0,1 0,-1 0,1 0,-1 0,1 0,-1-1,1 1,-1 0,1 0,-1 0,1 0,-1-1,1 1,-1 0,1-1,-1 1,0 0,1-1,-1 1,1 0,-1-1,0 1,1-1,7 183,-10-117,13 48,-5-89</inkml:trace>
  <inkml:trace contextRef="#ctx0" brushRef="#br0" timeOffset="278.68">1 679,'38'0,"32"0,9 0,-4 0,-10 0,-11 0,-11 0,-7 0,-9 5,-16 1,-8 0</inkml:trace>
  <inkml:trace contextRef="#ctx0" brushRef="#br0" timeOffset="681.491">227 876,'9'8,"1"-1,1-1,-1 0,1 0,0-1,0 0,1-1,-1-1,7 2,19 7,-34-12,0 0,0 0,0 1,0-1,0 1,-1 0,1 0,0 0,0 0,-1 0,1 1,0-1,-1 1,1 0,-1 0,0 0,0 0,0 0,0 0,0 0,0 1,0-1,-1 1,1-1,-1 1,0 0,0 0,0-1,0 1,0 0,0 0,-1 0,0 0,1 0,-1 0,0 0,0 0,-1 0,1 0,-1 0,1 0,-1 0,0-1,0 1,0 0,-1 0,1-1,-2 3,-13 11,0 0,-1-2,0 0,-1-1,-1 0,-8 3,-74 55,99-69,1-1,0 1,0-1,-1 1,1 0,1-1,-1 1,0 0,0 0,0 0,1 0,-1 0,1-1,0 1,0 0,-1 0,1 0,0 0,1 0,-1 0,0 0,0 0,1 0,-1 0,1 0,0 0,0 0,0-1,-1 1,2 0,-1-1,0 1,0 0,0-1,1 0,-1 1,1-1,-1 0,1 1,-1-1,1 0,0 0,0-1,-1 1,1 0,0 0,0-1,0 1,0-1,0 0,0 1,0-1,0 0,0 0,0 0,0-1,0 1,0 0,0-1,20 2,-1 0,0-2,1-1,-1 0,0-1,0-2,7-2,0 1,41-21,-50 16</inkml:trace>
  <inkml:trace contextRef="#ctx0" brushRef="#br0" timeOffset="1179.905">1243 425,'-5'38,"-1"33,-5 8,0 0,1-8,3-11,2-12,3-8,1-7,-4-4,-2-2,2-6</inkml:trace>
  <inkml:trace contextRef="#ctx0" brushRef="#br0" timeOffset="1462.649">876 368,'43'0,"39"0,14-4,1-3,-7 1,-8 2,-15 0,-8 2,-9 1,-9 1,-7 0,-3 0,-8 5,-8 6,-5 2</inkml:trace>
  <inkml:trace contextRef="#ctx0" brushRef="#br0" timeOffset="1712.542">820 1046,'38'0,"37"0,15 0,-3 0,-6 0,-13 0,-8 0,-9-5,-9-1,-7 0,-4 1,-2 2,-3 0,-4-3,-7-1</inkml:trace>
  <inkml:trace contextRef="#ctx0" brushRef="#br0" timeOffset="2031.79">988 30,'34'0,"35"0,15-5,-2-1,-5 0,-6 1,-10 1,-6 2,-8 1,-7 0,-10 1</inkml:trace>
  <inkml:trace contextRef="#ctx0" brushRef="#br0" timeOffset="2967.12">1864 848,'91'-44,"-2"-4,-3-4,12-14,-93 63,5-3,-1 0,0 0,0-1,0 0,-1 0,0-1,-1 0,0-1,0 0,0 0,1-5,-8 15,0-1,-1 0,1 0,0 0,-1 1,1-1,0 0,-1 0,1 0,0 0,-1 0,1 0,-1 0,1 0,0 0,-1 0,1 0,0 0,-1 0,1 0,-1 0,1 0,0 0,-1 0,1-1,0 1,-1 0,1 0,0 0,-1 0,1-1,0 1,0 0,-1-1,1 1,0 0,0 0,-1-1,1 1,0 0,0-1,0 1,0 0,-1-1,1 1,0 0,0-1,0 1,0-1,0 1,0 0,0-1,0 1,0 0,0-1,0 1,0-1,1 1,-1 0,0-1,0 1,0 0,0-1,0 1,1 0,-30 16,21-10,1 1,-1-1,1 2,1-1,-1 1,1 0,1 0,-1 0,1 1,1 0,0 0,0 0,0 2,3-7,-1 0,1 0,1 0,-1 0,0 0,1 0,0 1,0-1,0 0,0 0,1 0,0 1,0-1,0 0,0 0,1 0,-1 0,1-1,0 1,0 0,0-1,1 1,-1-1,1 0,0 0,0 0,0 0,0 0,1-1,-1 1,1-1,0 0,7 3,0-1,0-1,0 0,0 0,0-1,0-1,1 0,-1 0,0-1,1-1,-1 0,1 0,-1-1,0-1,0 0,0 0,0-1,-1-1,0 1,1-2,-1 1,-1-1,1-1,21-12,-1-1,0-2,-2-1,0-1,-2-1,0-1,-2-2,-1 0,14-25,-34 50,-1 0,0-1,0 1,0-1,0 1,-1-1,1 0,-1 1,0-1,0 0,0 0,-1 0,1 0,-1 0,0 0,0 0,-1 0,1 0,-1 0,1 0,-1 0,-1 1,1-1,-1-1,-1 4,1 0,-1 1,1-1,-1 1,0 0,1 0,-1 0,0 0,1 0,-1 1,0-1,1 1,-1 0,1 0,-1 0,1 0,-1 0,1 0,0 1,0-1,0 1,-1-1,2 1,-1 0,0 0,0 0,-1 2,-3 1,1 1,0-1,0 1,0 0,1 0,-1 0,2 1,-1 0,1 0,0 0,0 0,1 0,0 0,0 1,1-1,0 1,0-1,1 1,0-1,0 1,1 0,-1-1,2 1,-1-1,1 0,0 1,1-1,0 0,0 0,1 0,-1-1,1 1,1-1,-1 0,5 4,-1-6,0 0,0 0,1 0,0-1,0-1,-1 1,2-1,-1-1,0 0,0 0,0-1,1 0,-1 0,0-1,8-2,12 2,-10 0,0-1,0-1,0 0,0-1,-1-1,1-1,-1-1,-1 0,1-1,-1-1,-1-1,1 0,-2-2,1 1,-2-2,0 0,0 0,-1-2,-1 1,0-2,-1 1,7-16,-14 23,0 0,-1 0,0 0,0-1,-1 1,0-1,-1 0,0 1,0-1,-1 0,0 0,0 0,-1 1,0-1,-1 0,1 8,0 0,0 0,0 0,0 0,0 0,0 0,-1 1,1-1,0 0,0 1,-1-1,1 1,-1-1,1 1,0 0,-1-1,1 1,-1 0,1 0,-1 0,1 0,-1 0,1 0,-1 1,1-1,0 0,-1 1,1-1,0 1,-1 0,1-1,0 1,-1 0,1 0,0 0,0 0,0 0,0 0,0 0,0 0,0 0,0 0,1 0,-1 1,0-1,1 0,-1 1,1-1,-1 0,1 1,-1-1,1 1,0-1,0 2,-8 11,0 0,1 1,1 0,0 0,1 1,1 0,1-1,0 1,1 0,0 1,1-1,1 0,1 0,0 1,1-1,1 0,1 0,0-1,1 1,4 9,-5-17,0-1,1 0,0 0,0 0,0-1,1 1,0-1,0-1,1 1,0-1,-1 0,2-1,-1 1,0-1,1-1,0 0,0 0,0 0,0-1,1 0,-1-1,0 0,1 0,-1 0,1-1,0-1,8-4</inkml:trace>
  <inkml:trace contextRef="#ctx0" brushRef="#br0" timeOffset="3311.652">3557 58,'44'-9,"0"2,0 2,1 1,-1 3,37 3,-14 13,-65-15,-1 1,1-1,0 1,-1 0,0 0,1 0,-1 0,1 0,-1 0,0 0,0 0,1 0,-1 0,0 1,0-1,0 1,-1-1,1 1,0-1,0 1,-1-1,1 1,-1-1,0 1,1 0,-1-1,0 1,0 0,0 0,0-1,0 1,0 0,0-1,-1 1,1-1,-1 1,1 0,-1 0,-72 95,-29 12,101-108,0 0,0 1,0-1,0 0,0 0,1 1,-1-1,0 0,1 1,-1-1,0 0,1 1,0-1,-1 1,1-1,0 1,0-1,0 1,0 0,0-1,0 1,0-1,0 1,1-1,-1 1,1-1,-1 0,1 1,-1-1,1 1,0-1,0 0,0 0,-1 1,1-1,1 0,-1 0,0 0,0 0,0 0,0 0,1 0,-1-1,0 1,1 0,-1-1,1 1,-1-1,1 1,-1-1,1 0,-1 0,1 0,-1 1,1-1,-1-1,1 1,1 0,20 2,0-2,0 0,0-1,1-2,-1 0,15-5,12-1,-23 5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2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52,'-13'-6,"0"1,-1 0,0 1,1 1,-1 0,-1 1,1 0,0 1,0 1,0 0,-1 1,1 1,0 0,0 1,0 0,0 1,1 0,0 2,0-1,0 2,0-1,1 2,0 0,1 0,-1 1,2 0,-1 1,-3 6,1-3,0 1,2 0,0 1,0 1,2-1,0 1,0 1,2 0,0 0,1 1,0-1,2 1,0 0,1 1,1-1,0 10,3-23,-1-1,1 1,-1 0,1-1,0 1,1 0,-1-1,1 1,0-1,0 0,1 0,-1 0,1 0,0 0,0 0,0-1,0 1,1-1,-1 0,1 0,0 0,0-1,0 1,0-1,0 0,1 0,-1 0,1-1,-1 1,1-1,1 0,6 1,0-1,0 0,0-1,0 0,0-1,0 0,0-1,0 0,0-1,-1 0,12-6,3-5,-2-1,1-2,-2 0,0-2,-2 0,0-2,-1 0,-1-1,-1-1,9-15,-18 25,168-239,-155 231,-11 41,-11 89,-2-89,1-1,0 0,2 1,0-1,1 1,1-1,1 0,1 0,0-1,1 1,5 6,-7-15,2 0,-1-1,1 1,1-1,-1-1,2 1,-1-1,1 0,0-1,1 0,0 0,0-1,0 0,1 0,-1-1,3 0,10 2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1,'20'0,"10"0,5 0,2 0,-1 0,-1 0,-3 0,-1 0,-2 0,-5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3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0 419,'39'-33,"-2"-1,-1-3,-2 0,-2-2,-1-2,11-22,-37 56,39-39,-30 89,-14-40,1 13,16 109,-16-121,0 0,1 0,-1-1,1 1,0 0,0-1,0 0,1 1,-1-1,1 0,0 0,0-1,0 1,0 0,0-1,0 0,1 0,-1 0,1 0,0-1,-1 1,1-1,0 0,0 0,0 0,0 0,0-1,0 0,2 0,2 0,1 0,-1-1,0-1,0 1,0-1,0-1,0 1,-1-1,1-1,-1 1,0-1,0-1,0 1,0-1,-1 0,0-1,0 1,0-1,-1-1,4-4,81-152,-57 93,-20 46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3.8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66 509,'-13'32,"1"0,2 1,1 0,2 1,1 0,1 0,2 3,3-33,0-1,0 0,0 0,0 0,0 0,1 0,0 0,-1 0,1 0,0 0,0 0,1 0,-1 0,1 0,-1-1,1 1,0 0,0-1,0 0,0 1,1-1,-1 0,1 0,-1 0,1-1,-1 1,1-1,0 1,0-1,0 0,0 0,0 0,0 0,0-1,0 1,0-1,1 0,-1 0,0 0,0 0,0-1,2 1,8-2,0-1,-1 0,1-1,-1 0,0-1,0 0,0-1,-1 0,0-1,0 0,-1-1,0 0,0 0,-1-1,0-1,4-4,11-16,-2-1,-1 0,-1-1,-2-1,0-4,-7 13,-1-1,0-1,-2 0,-2 0,0 0,-1-1,-2 0,-1 0,0 0,-3 0,0 0,-1 0,-2 0,-1 1,-2-6,6 26,-1-1,0 1,0-1,-1 1,0 0,0-1,0 2,0-1,-1 0,0 1,-1-1,1 1,-1 0,0 1,0-1,0 1,-1 0,1 0,-1 1,0 0,0 0,-1 0,1 0,0 1,-1 0,0 1,1 0,-1 0,0 0,0 0,1 1,-1 1,0-1,-1 1,-3 4,1 0,0 0,0 1,1 1,0-1,0 1,1 1,0 0,0 0,0 1,1 0,1 0,-1 0,2 1,-1 0,1 0,1 1,0-1,0 1,1 0,0 0,0 9,-1-1,1-1,0 1,2 0,0 0,1 1,1-1,1 0,0 0,2-1,0 1,1-1,1 0,1 0,0 0,1-1,1 0,1 0,0-1,1-1,1 0,0 0,1-1,1-1,0 0,1-1,0 0,0-1,2-1,-1-1,8 3,26 10,1-1,1-3,0-2,2-3,34 4,-54-11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4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36 400,'29'1,"1"-1,-1-1,0-1,0-2,0-1,0-2,-1 0,0-2,7-4,-15 7,-1-1,0-1,0-1,-1-1,0 0,0-1,-1-1,-1-1,0 0,0-1,-2-1,0 0,0-1,-2 0,0-1,-1-1,0 0,-2 0,0-1,3-11,-11 28,0 1,0 0,-1-1,1 1,-1-1,1 1,-1-1,1 0,-1 1,0-1,0 1,0-1,0 0,0 1,0-1,0 1,-1-1,1 0,0 1,-1-1,0 1,1-1,-1 1,0-1,1 1,-1 0,0-1,0 1,0 0,0 0,-1 0,1 0,0-1,0 2,-1-1,1 0,-1 0,1 0,0 1,-1-1,1 0,-1 1,0 0,1-1,-1 1,1 0,-1 0,0 0,1 0,-1 0,1 0,-1 0,0 1,-1-1,-8 10,1 0,0 0,0 1,1 0,0 1,1 0,0 0,1 1,1 0,0 0,0 1,2-1,-1 1,-1 13,5-25,-28 109,5 0,-10 107,-5 28,19-134,-5-2,-5 0,-33 79,54-168,0 0,-1 0,-2-1,0 0,-1-1,0 0,-2-1,-6 5,20-21,-1 0,1 0,-1-1,0 1,0 0,0-1,0 1,0-1,0 1,0-1,0 0,0 0,-1 0,1 0,0 0,-1-1,1 1,-1-1,1 1,-1-1,1 0,-1 0,1 0,-1 0,1-1,-1 1,1-1,0 1,-1-1,1 0,0 0,-1 0,1 0,0 0,0-1,0 1,0-1,0 1,0-1,0 0,1 0,-1 1,1-1,-2-3,-1-9,1-1,1 0,0 1,1-1,1 0,0 0,1 0,1 0,0 0,1 0,0 1,1-1,1 1,8-28,2 1,1 1,2 1,2 0,1 2,3 0,20-25,-22 33,4-8,1 2,2 0,1 2,1 2,34-26,-48 45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4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74 14,'-12'23,"1"1,1 0,1 0,1 0,2 1,0 1,2-1,0 1,2-1,1 21,1-43,-1 0,1 0,0 0,0 0,0 0,1 0,-1 0,1 0,0 0,0 0,0 0,0 0,0 0,1-1,-1 1,1 0,0-1,-1 1,1-1,0 0,1 0,-1 0,0 0,1 0,-1 0,1 0,-1-1,1 1,0-1,-1 0,1 0,0 0,0 0,0 0,0-1,0 0,0 1,0-1,0 0,0 0,0 0,1-1,-1 1,-1-1,1 0,0 0,1 0,10-4,0-1,0 0,-1-1,0 0,0-1,-1 0,0-1,0-1,-1 0,-1 0,1-1,6-11,-12 16,0 0,-1 0,0-1,0 0,-1 1,0-1,0-1,0 1,-1 0,0-1,-1 1,1-1,-2 0,1 1,-1-1,0 0,0 1,-1-1,0 0,-1 1,0-1,0 1,0 0,-1 0,-2-6,2 9,1-1,0 1,-1-1,0 1,0 0,0 0,-1 0,1 1,-1-1,0 1,0 0,0 0,0 0,-1 0,1 1,-1-1,0 1,1 1,-1-1,-4 0,-10 1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5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0 399,'0'-24,"5"-27,6-9,6 0,1 5,1 13,-2 8,1 11,-3 3,1 6,2 5,4 4,-3 3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6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1,'-24'5,"0"2,0 0,1 2,0 0,0 2,1 0,0 2,1 0,1 1,0 2,1 0,1 0,0 2,1 0,-10 16,24-30,-1 1,1 0,0 0,1 0,-1 0,1 0,0 1,0-1,0 1,1 0,0-1,0 1,1 0,-1 0,1-1,1 1,-1 0,1 0,0 0,0-1,0 1,1-1,0 1,0-1,1 1,-1-1,1 0,0 0,1-1,-1 1,1 0,0-1,0 0,4 4,-4-6,-1 0,1 0,0-1,0 1,0-1,0 0,0 0,0 0,0 0,0-1,0 0,1 0,-1 0,0 0,0 0,0-1,0 0,0 0,0 0,0-1,0 1,0-1,2-1,85-55,-84 52,242-213,-247 217,0 0,0 0,0 0,0 0,1 1,-1-1,0 0,1 1,-1 0,1-1,-1 1,1 0,0 1,-1-1,1 0,0 1,0-1,-1 1,1 0,0 0,0 0,0 0,0 1,-1-1,1 1,0-1,0 1,-1 0,1 0,-1 0,1 1,-1-1,1 1,-1-1,0 1,0 0,1 0,-1 0,30 68,-31-63,1-1,0 1,0-1,0 0,1 0,0 0,0 0,1-1,0 1,-1-1,2 0,-1 0,1 0,-1-1,1 1,1-1,-1 0,0-1,1 1,0-1,4 2,61 18,-52-17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6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193 250,'251'-222,"-250"220,0 0,0 0,0 1,0-1,0 0,1 1,-1-1,0 1,1 0,0-1,-1 1,1 0,0 0,-1 0,1 0,0 0,0 0,0 1,0-1,0 1,0-1,0 1,0 0,0 0,0 0,0 0,0 0,0 0,0 0,0 1,0-1,0 1,0-1,0 1,0 0,0 0,0 0,-1 0,1 0,0 0,-1 0,1 1,-1-1,1 1,-1-1,1 2,3 13,-2 0,0 1,-1-1,0 1,-1-1,-1 1,-1 0,-2 9,2 17,-4 63,-3-2,-6 1,-3-1,-6-1,-3-2,-6 0,-3-2,-17 25,37-94,-1 0,-1-2,-1 0,-2-1,-1-1,-1 0,-1-2,-1-1,-5 3,27-24,0 1,0-1,0 0,0 0,0 0,0 0,-1 0,1-1,-1 1,1-1,-1 1,0-1,0 0,1 0,-1 0,0 0,0-1,0 1,0-1,0 0,0 0,0 0,0 0,0 0,0-1,1 1,-1-1,0 0,0 1,0-2,0 1,1 0,-1 0,1-1,-1 0,1 1,-1-1,1 0,0 0,0 0,0 0,0-1,0 1,1-1,-1 1,0-1,1-14,1 0,1 0,0 0,1 0,1 1,1-1,0 1,1 0,1 0,0 0,1 0,1-3,17-40,2 1,3 1,3 2,2 1,2 2,2 1,3 2,6-2,-40 42,0 0,0 0,1 1,0 1,0-1,1 1,0 1,0 0,1 0,-1 1,1 0,1 1,-1 1,0-1,7 0,-14 5,0 0,0 0,0 0,0 0,0 1,0 0,-1-1,1 1,0 0,-1 1,0-1,0 1,1-1,-2 1,1 0,0 0,0 1,-1-1,0 0,0 1,0-1,0 1,0 0,-1 0,1 1,6 9,3 6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7.1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104 0,'-4'38,"-8"28,-5 6,0-3,2-9,0-15,2-19,3-15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7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1,'-4'14,"-3"10,1 1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7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1,'-14'38,"-10"23,-5 5,1-3,7-8,1-13,5-10,4-4,-1-8,3-1,-3-6,-4-3,1-5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255 112,'2'0,"0"0,0 0,-1 0,1 0,0 1,0-1,-1 0,1 1,0-1,-1 1,1-1,0 1,-1 0,1 0,-1 0,1 0,-1 0,0 0,1 0,-1 1,0-1,0 0,0 1,0-1,0 1,0-1,0 1,0-1,-1 1,1 0,0-1,-1 1,0 0,1-1,-1 2,25 117,-18-84,-2 0,-1 0,-2 0,-2 0,-2 19,1 7,-16 16,5-60</inkml:trace>
  <inkml:trace contextRef="#ctx0" brushRef="#br0" timeOffset="615.323">0 56,'167'-11,"69"-8,-148 6,-73 9,0 1,1 0,-1 2,1-1,0 2,-1 0,1 1,0 1,-1 0,7 3,0 1,-3-1</inkml:trace>
  <inkml:trace contextRef="#ctx0" brushRef="#br0" timeOffset="1051.819">622 508,'0'5,"0"11,0 7,0 5,0 3,0 0,0 0,0 0,0-1,0-6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7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1,'38'14,"18"15,4 6,-8 3,-9-5,-11-4,-6-1,-8-2,-1 1,0-5,-2-2,-4-3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8.3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3 368,'38'-14,"0"-2,-1-2,-1-1,-1-2,-1-1,24-22,9-47,-65 88,-1-1,1 1,-1-1,0 1,0-1,-1 0,1 1,-1-1,0 0,0 0,0 1,0-1,-1 0,1 0,-1 1,0-1,0 1,0-1,-1 1,1-1,-1 1,0 0,0-1,0 1,0 0,-1 1,1-1,-3-2,2 3,-1-1,0 1,0 0,1 0,-1 0,-1 1,1-1,0 1,0 0,0 0,-1 0,1 1,0 0,-1-1,1 1,0 1,-1-1,1 1,0 0,-1 0,1 0,0 0,0 1,0 0,0 0,0 0,-95 68,88-59,0 0,0 1,1 1,1 0,0 0,1 0,1 1,0 1,0-1,2 1,0 0,0 0,1 1,1-1,1 1,0 0,1 4,1-16,0-1,1 1,-1-1,1 1,0-1,0 1,0-1,0 0,0 1,1-1,-1 0,1 0,0 0,0 0,0 0,0-1,1 1,-1 0,1-1,0 0,-1 0,1 0,0 0,0 0,0 0,1-1,-1 1,0-1,1 0,0 0,109 7,-107-8,25-2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2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102 483,'-12'16,"0"-1,1 2,1-1,1 2,0-1,1 1,1 0,1 1,1 0,-4 18,9-34,-1-1,0 0,1 1,-1-1,1 1,0-1,0 1,0-1,0 1,0-1,1 1,-1-1,1 1,-1-1,1 1,0-1,0 0,0 0,0 1,1-1,-1 0,1 0,-1 0,1 0,-1 0,1-1,0 1,0 0,0-1,0 1,0-1,0 0,1 0,-1 0,0 0,1 0,-1 0,1-1,-1 1,0-1,1 0,-1 1,1-1,-1 0,2-1,8-3,0-1,-1 0,1-1,-1 0,0-1,-1 0,0-1,0 0,-1-1,1 0,-2 0,4-5,1 1,20-27,-1 0,-2-3,-2 0,-2-2,-1-2,0 4,-7 11,-1 0,-2 0,-1-1,-1-1,-2-1,2-15,-12 44,-1 1,1-1,-1 1,0-1,-1 1,1-1,-1 1,0-1,-1 1,1 0,-1-1,0 1,0 0,0 0,-1 0,2 3,-1 1,1-1,0 0,-1 0,1 1,-1-1,0 1,0 0,1-1,-1 1,0 0,0 0,0 0,0 0,0 0,0 1,-1-1,1 1,0-1,0 1,0 0,-1 0,1 0,0 0,0 0,0 0,-1 0,1 1,0-1,0 1,0 0,0 0,0 0,0 0,0 0,0 0,0 0,0 1,-11 10,0 1,1 0,1 1,0 1,1 0,0 0,1 1,1 0,1 0,0 1,1 0,1 0,0 1,1-1,1 1,1 0,1 6,-3-7,2 0,0 1,1-1,1 1,0-1,2 1,0-1,0 0,2 1,0-1,1-1,1 1,0-1,2 0,-1 0,2-1,0 0,1-1,0 0,2 0,-1-1,1 0,1-1,0-1,1 0,0-1,1 0,0-1,0-1,14 5,-4-5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34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134 805,'-2'22,"-1"0,0-1,-2 1,-1-1,0 0,-2 0,0 0,-1-1,-5 6,13-24,1-1,-1 1,1-1,-1 1,0-1,1 1,-1-1,0 1,0-1,0 0,0 0,-1 1,1-1,0 0,0 0,-1 0,1 0,-1 0,1-1,0 1,-1 0,0-1,1 1,-1-1,1 1,-1-1,0 0,1 0,-1 0,0 0,1 0,-1 0,0 0,1 0,-1 0,0-1,1 1,-1-1,1 0,-1 1,1-1,-1 0,1 0,0 0,-1 0,1 0,0 0,-1 0,1 0,0 0,-1-2,2-7,-1 1,2-1,-1 0,1 0,1 1,0-1,0 1,1-1,0 1,0 0,1 0,0 0,1 1,0-1,1 1,2-3,25-39,2 3,1 0,3 3,2 1,30-24,-71 65,1 1,-1 0,1 0,0-1,-1 1,1 0,0 0,0 0,-1 0,1 0,0 0,0 0,0 0,0 0,0 0,1 0,-1 1,0-1,0 1,0-1,1 0,-1 1,0 0,1-1,-1 1,0 0,1 0,-1 0,0 0,1 0,-1 0,0 0,1 0,-1 0,0 1,1-1,-1 1,0-1,1 1,-1-1,0 1,0 0,0-1,0 1,0 0,0 0,0 0,0 0,0 0,0 0,0 0,0 0,-1 0,1 1,0-1,-1 0,1 0,6 44,-2-25</inkml:trace>
  <inkml:trace contextRef="#ctx0" brushRef="#br0" timeOffset="321.159">614 721,'-6'11,"0"0,1 1,0 0,1 0,0 0,1 1,0-1,1 1,1 0,0 0,1 0,0-1,0 1,2 0,0 0,0-1,1 1,4 11,-5-21,-1-1,1 1,-1-1,1 0,0 0,0 1,-1-1,2 0,-1-1,0 1,0 0,1-1,-1 1,0-1,1 0,0 1,-1-1,1 0,0-1,-1 1,1-1,0 1,0-1,0 0,-1 0,1 0,0 0,0 0,0-1,-1 1,1-1,0 0,0 0,-1 0,1 0,-1 0,1 0,-1-1,86-68,-81 63,-1 0,1 0,-2 0,1-1,-1 0,0 0,-1 0,1 0,-2-1,1 0,-1 0,-1 0,0 0,0 0,0 0,-1-1,-1 1,0 0,0-1,-1 1,0-1,0 1,-1 0,0 0,-1 0,0 0,0 0,-1 1,0-1,-1 1,0 0,0 0,-1 1,0-1,-2-1,-43-20,26 20</inkml:trace>
  <inkml:trace contextRef="#ctx0" brushRef="#br0" timeOffset="636.848">1291 184,'-76'434,"49"-192,5-69,17-149</inkml:trace>
  <inkml:trace contextRef="#ctx0" brushRef="#br0" timeOffset="911.102">811 664,'44'-5,"37"-6,16-1,0 1,-7 2,-13 3,-11 3,-12 1,-5 2,-6 0,-6 1,-4-1,-7 1</inkml:trace>
  <inkml:trace contextRef="#ctx0" brushRef="#br0" timeOffset="1503.379">1771 607,'-62'35,"1"3,2 3,-14 14,18 16,53-70,1 1,1 0,-1-1,0 1,0 0,0 0,1 0,-1-1,1 1,0 0,-1 0,1 0,0 0,0 0,0 0,1 0,-1 0,0-1,1 1,-1 0,1 0,-1 0,1-1,0 1,0 0,0 0,0-1,0 1,0-1,0 1,1-1,-1 0,0 1,1-1,-1 0,1 0,0 0,-1 0,1 0,0 0,-1 0,1-1,2 1,4 0,1 0,0-1,0-1,0 1,-1-1,1-1,0 0,-1 0,1 0,-1-1,0-1,0 1,0-1,0 0,0-1,-1 0,0 0,0-1,1-2,17-8,130-102,-154 117,-1 0,1 0,-1 1,1-1,-1 0,1 0,0 0,-1 1,1-1,0 0,0 1,0-1,-1 0,1 1,0-1,0 1,0-1,0 1,0 0,0-1,0 1,0 0,0 0,0 0,0 0,0 0,0 0,0 0,0 0,0 0,0 0,1 1,-1-1,-1 0,1 1,0-1,0 0,0 1,0 0,0-1,0 1,0-1,-1 1,1 0,0 0,0-1,-1 1,1 0,-1 0,1 0,-1 0,1 0,-1 0,1 0,-1 0,0 0,0 0,1 0,-1 0,-8 43,4-33,2 0,-1 1,2-1,-1 1,2 0,-1-1,2 1,-1 0,2-1,1 9,-2-18,1 1,-1 0,1-1,-1 0,1 1,0-1,0 0,0 0,0 0,0 0,0 0,1 0,-1-1,1 1,-1-1,1 0,-1 1,1-1,0 0,0-1,-1 1,1 0,0-1,0 0,0 0,0 0,0 0,0 0,0 0,0-1,85-23,-62 8,0-1,-1-2,-2-1,0 0,-1-2,-1 0,0-3,27-26,-8 8,-3-1,-1-3,-3 0,-1-3,24-51,-40 68,0 0,-2-1,-2 0,-1-1,-2 0,-1-1,2-28,-9 61,0 1,-1 0,1-1,-1 1,1-1,-1 1,0-1,0 1,0-1,0 1,-1-1,1 1,-1-1,0 1,1-1,-1 1,0 0,0 0,0-1,-1 1,1 0,-1 0,1 0,-1 0,1 0,-1 0,0 1,0-1,0 1,0-1,0 1,0 0,-1 0,1 0,0 0,-1 0,1 0,0 0,-1 1,1-1,-1 1,1 0,-1 0,1 0,-1 0,1 0,-1 1,1-1,-1 1,-1 0,-9 7,1 1,0 1,1 0,0 0,1 1,0 1,1 0,0 0,1 0,0 1,1 0,0 1,1 0,1 0,-4 14,-11 29,2 1,2 1,3 1,3 0,2 0,1 52,10 137,17-141,-24-97,-1-7</inkml:trace>
  <inkml:trace contextRef="#ctx0" brushRef="#br0" timeOffset="1751.187">2025 551,'44'5,"27"6,13 2,-4-2,-11 2,-12-1,-11-3,-8-2,-6-3,-9-2</inkml:trace>
  <inkml:trace contextRef="#ctx0" brushRef="#br0" timeOffset="1934.287">2730 777,'0'29,"0"9</inkml:trace>
  <inkml:trace contextRef="#ctx0" brushRef="#br0" timeOffset="2164.073">2816 410</inkml:trace>
  <inkml:trace contextRef="#ctx0" brushRef="#br0" timeOffset="2417.843">3013 748,'-5'16,"1"1,1-1,0 1,2 0,-1-1,2 1,0 0,1 0,1 0,3 14,-4-29,-1 0,1 0,-1 0,1 0,0 0,0 0,0 0,0-1,0 1,0 0,0 0,0-1,1 1,-1-1,1 1,-1-1,1 0,0 1,0-1,-1 0,1 0,0 0,0 0,0-1,0 1,0 0,0-1,0 1,0-1,0 0,0 0,1 0,-1 0,0 0,0 0,0 0,0-1,0 1,0-1,0 0,0 1,2-2,73-52,-63 43,-1-2,0 0,-1 0,-1-1,0 0,-1-1,0 0,-1-1,-1 0,0-1,-2 1,0-1,0-1,-2 1,0-1,0-5,-3 19,0 1,0-1,0 1,-1-1,1 0,-1 1,0-1,0 0,0 1,-1-1,1 0,-1 1,0-1,0 0,0 1,0-1,-1 1,1 0,-1-1,0 1,0 0,0 0,0 0,-1 0,1 1,-1-1,0 1,0-1,0 1,0 0,0 0,0 0,0 1,-1-1,1 1,-1-1,-2 1,-47 8,28 0</inkml:trace>
  <inkml:trace contextRef="#ctx0" brushRef="#br0" timeOffset="2670.134">3464 834,'14'-21,"1"1,0 1,1 0,2 1,-1 1,10-6,-25 23,-1-1,1 1,-1 0,0 0,1 0,-1 0,1 0,-1 0,0 1,1-1,-1 0,1 1,-1-1,0 1,0-1,1 1,-1-1,0 1,0 0,1 0,-1 0,0 0,0 0,0 0,0 0,-1 0,1 0,0 0,0 0,0 1,-1-1,1 0,-1 1,1-1,-1 0,0 1,1-1,-1 0,0 1,0-1,0 1,0-1,0 0,0 1,0-1,-1 1,1-1,0 0,-1 2,7 21,-4-19,1 0,1 0,-1 0,1 0,-1-1,1 1,1-1,-1 0,0 0,1 0,0-1,0 0,0 0,1 0,-1 0,0-1,1 0,0 0,-1 0,1-1,0 0,0 0,0-1,0 1,0-1,0-1,0 1,2-1,10-1,-1-1,0 0,0-1,0-1,0-1,-1 0,0-1,0-1,3-3,3-1,-1-1,0-1,-1-1,-1-1,-1 0,0-2,-1 0,-1-1,0 0,-1-3,-3 1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32.4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79 651,'0'27,"1"27,-2 1,-2-1,-2 1,-3-1,-13 43,-10 6,31-103,0 0,1 0,-1-1,0 1,1 0,-1-1,0 1,0 0,1-1,-1 1,0-1,0 1,0 0,1-1,-1 1,0-1,0 1,0-1,0 1,0 0,0-1,0 1,0-1,0 1,0-1,0 1,0-1,0 1,0 0,0-1,-1 1,1-1,0 1,0-1,0 1,-1 0,1-1,0 1,-1 0,1-1,0 1,-1 0,1-1,0 1,-1 0,1 0,0 0,-1-1,1 1,-1 0,1 0,0 0,-1 0,1 0,-1-1,1 1,-1 0,1 0,-1 0,1 0,0 1,-1-1,1 0,-1 0,1 0,-1 0,1 0,-1 1,10-39,2 2,1 0,2 0,1 1,2 1,1 0,2 2,1 0,4-2,-4 3,1 1,1 1,2 1,1 1,1 2,1 0,1 2,1 1,25-13,-52 33,-1 1,0-1,1 1,-1-1,1 1,-1 0,1 0,0 0,0 0,-1 0,1 1,0-1,0 1,0 0,0 0,-1 0,1 0,0 0,0 1,0-1,0 1,-1 0,1 0,0 0,-1 0,1 0,-1 0,1 1,-1-1,1 1,-1 0,0 0,0 0,0 0,0 0,0 0,-1 1,1-1,-1 0,1 1,-1-1,0 1,0 0,0-1,0 1,0 0,-1 0,1 0,-1-1,0 2,0 11,0 0,-2 0,0-1,0 1,-2-1,0 1,0-1,-1 0,-1-1,0 1,-1-1,-1-1,-7 11,9-13,0 0,-1 0,0-1,-1 0,0 0,-1 0,0-1,0-1,0 0,-1 0,0-1,-1 0,1 0,-1-1,0-1,0 0,-1 0,1-1,-1-1,0 0,1 0,-1-1,0-1,0 0,-9-1,3-6</inkml:trace>
  <inkml:trace contextRef="#ctx0" brushRef="#br0" timeOffset="325.952">897 565,'-27'25,"1"1,1 1,2 2,0 0,2 1,2 1,-11 23,29-53,0 0,0 0,0 1,0-1,0 0,1 1,-1-1,0 1,1-1,-1 1,1-1,-1 1,1-1,0 1,0-1,0 1,0 0,0-1,0 1,0-1,0 1,1-1,-1 1,0-1,1 1,0-1,-1 1,1-1,0 1,0-1,-1 0,1 1,0-1,0 0,1 0,-1 0,0 0,0 0,0 0,1 0,-1 0,1 0,-1-1,0 1,1-1,-1 1,1-1,-1 1,1-1,0 0,-1 0,1 1,-1-1,1 0,0-1,-1 1,1 0,-1 0,1-1,-1 1,1-1,-1 1,14-6,0 0,0-1,-1 0,0-1,-1-1,0 0,0-1,5-5,5-3,-7 5,0 0,-1-1,0 0,-1-2,-1 1,0-2,7-13,-17 25,0 1,0-1,0 0,-1-1,0 1,0 0,-1-1,1 1,-1-1,0 1,0-1,-1 0,0 1,0-1,0 0,-1 1,0-1,0 0,0 1,-1-1,1 1,-1 0,-1 0,1-1,-1 1,0 1,0-1,0 0,-1 1,0-1,0 0,0 1,0-1,-1 1,0 0,0 0,0 1,0 0,0 0,0 0,-1 0,0 1,1 0,-1 0,0 0,0 1,0 0,0 0,0 1,-1-1,1 1,0 1,0-1,-14 5</inkml:trace>
  <inkml:trace contextRef="#ctx0" brushRef="#br0" timeOffset="581.899">1406 594,'-34'38,"-16"23,1 5,13-8,13-14</inkml:trace>
  <inkml:trace contextRef="#ctx0" brushRef="#br0" timeOffset="746.73">1264 30</inkml:trace>
  <inkml:trace contextRef="#ctx0" brushRef="#br0" timeOffset="1294.508">1490 904,'135'-269,"-94"215,-39 55,-1-1,1 1,-1-1,1 1,-1 0,1-1,-1 1,1 0,-1 0,0 0,0 0,1 1,-1-1,0 0,0 0,0 1,0-1,0 0,-1 1,1-1,0 1,-1-1,1 1,-1 0,1-1,-1 1,0-1,0 1,1 0,-1-1,0 1,-1 0,1-1,0 1,0 0,-1-1,1 1,-1-1,1 1,-1 0,1 0,-2 49,1-38,0-1,0 0,2 0,-1 1,2-1,-1 0,2 0,3 11,-4-19,1-1,0 0,0 0,0 0,0 0,0-1,1 1,-1-1,1 0,0 0,-1 0,1 0,0 0,0-1,0 0,1 0,-1 0,0-1,0 1,0-1,1 0,-1 0,0 0,0-1,1 1,-1-1,0 0,0 0,0-1,0 1,0-1,0 0,-1 0,1 0,-1-1,1 1,-1-1,0 0,0 0,0 0,3-3,11-13,0-1,-2-1,0 0,-1-1,-1-1,-1 0,-1 0,6-23,4 1,-13 26</inkml:trace>
  <inkml:trace contextRef="#ctx0" brushRef="#br0" timeOffset="1546.587">2421 1,'-10'43,"-7"39,-2 14,-1 1,1-11,5-11,0-13,2-8,4-8,2-8,-2-4,0-4,2-2,1-1,2-1,2-4</inkml:trace>
  <inkml:trace contextRef="#ctx0" brushRef="#br0" timeOffset="1708.505">1998 424,'43'0,"33"0,10 0,-7 0,-6 0,-11 0,-11 0,-14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38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279 614,'-40'29,"2"1,1 2,2 2,1 1,-25 35,26-2,32-66,1-1,-1 0,1 1,0-1,-1 0,1 1,0-1,0 0,0 1,0-1,0 0,1 1,-1-1,0 0,1 1,-1-1,1 0,-1 1,1-1,-1 0,1 0,0 0,0 0,0 0,-1 0,1 0,0 0,0 0,0 0,1 0,-1 0,0-1,0 1,0 0,1-1,-1 1,0-1,0 1,1-1,-1 0,0 0,1 0,-1 1,0-1,1 0,-1-1,1 1,-1 0,0 0,1 0,0-1,14-3,1-1,-1 0,0-1,0 0,0-2,-1 0,0-1,-1 0,0-1,0 0,-1-1,7-9,194-205,-214 225,0 1,0-1,0 0,0 1,0-1,1 1,-1-1,0 0,0 1,0-1,0 0,1 0,-1 1,0-1,0 0,1 1,-1-1,0 0,1 0,-1 0,0 1,1-1,-1 0,0 0,1 0,-1 0,0 0,1 0,-1 0,1 1,-1-1,0 0,1 0,-1 0,0-1,1 1,-1 0,1 0,-1 0,0 0,1 0,-1 0,-13 39,-3-4,9-24,0 1,1-1,1 1,0 0,1 1,0-1,0 1,2 0,-1 0,2 0,0 0,0 0,1 0,1 0,0 0,1 0,0 0,2 4,-2-14,-1-1,0 1,1 0,0-1,-1 0,1 1,0-1,0 0,0 0,1 0,-1 0,0-1,1 1,-1 0,1-1,0 0,-1 0,1 0,0 0,0 0,0 0,0-1,0 1,0-1,-1 0,1 0,0 0,0 0,0-1,3 0,81-35,-50 10,-2-1,0-2,-2-2,-2-1,20-24,-5 0,-1 3,-2-2,-3-2,12-24,-30 42,-2-1,-2-1,-1 0,-2-2,-2 0,-2 0,-2-1,-2 0,-6 42,0 1,0-1,0 0,-1 1,1-1,-1 0,1 0,-1 1,0-1,1 0,-1 0,0 0,0 1,-1-1,1 0,0 0,0 0,-1 1,1-1,-1 0,0 1,0-1,1 0,-1 1,0-1,0 1,0-1,-1 1,1-1,0 1,0 0,-1 0,1 0,-1 0,1 0,-1 0,1 0,-1 0,0 0,1 1,-1-1,0 1,0-1,1 1,-1 0,0 0,0-1,0 1,1 1,-1-1,0 0,0 0,-1 1,-12 8,0 1,1 0,0 1,0 0,1 1,1 1,0 0,1 0,1 1,0 1,0 0,2 0,-3 5,-18 33,2 1,2 1,2 0,3 2,-9 43,25-82,0 1,2-1,0 1,1 0,1 0,0 0,2 0,0-1,1 1,1 1,-1-11,-1 0,1-1,0 1,1-1,0 0,0 0,1 0,0-1,0 0,1 1,0-2,0 1,1-1,0 0,0 0,0-1,0 0,1 0,0-1,0 0,8 3,-2-3,-1 0,1-1,1 0,-1-2,0 1,0-1,1-1,-1-1,0 0,0-1,1 0,-1-1,-1-1,1 0,0-1,-1 0,0-1,0-1,-1 0,0-1,0 0,-1 0,10-10,-8 7,0 0,0 0,-1-1,-1-1,0 0,-1-1,-1 0,0 0,0-1,-2 0,0 0,0-1,-2 0,0 0,0-1,-2 1,0-1,-1 0,-1 0,0-11,-3 21,0 0,0 0,-1 0,0 1,0-1,-1 1,1 0,-1 0,-1 0,1 0,-1 1,0 0,0 0,-1 0,1 1,-1 0,0 0,-1 0,1 0,0 1,-1 0,0 1,0 0,0 0,0 0,0 1,0 0,0 0,0 0,0 1,-1 1,1-1,0 1,0 0,0 0,0 1,0 0,0 1,1-1,-1 1,1 1,-6 2,-59 39,42-22</inkml:trace>
  <inkml:trace contextRef="#ctx0" brushRef="#br0" timeOffset="349.169">1747 528,'-21'9,"1"0,0 2,0 0,1 1,1 1,0 1,1 0,1 1,0 1,1 1,0 0,2 1,0 0,1 1,1 0,0 1,1 3,9-19,-1 1,1 0,0-1,1 1,-1 0,1 0,0-1,0 1,1 0,-1 0,1-1,0 1,0 0,1-1,-1 1,1-1,0 0,0 1,0-1,1 0,0 0,0-1,0 1,0 0,0-1,1 0,-1 0,1 0,0 0,0 0,0-1,0 0,1 0,-1 0,0 0,1-1,3 1,5 0,0-2,1 0,-1 0,0-1,0-1,1 0,-1-1,0 0,-1-1,1 0,-1-1,0-1,0 0,0 0,-1-2,0 1,0-1,-1-1,0 0,0 0,-1-1,-1 0,1 0,-2-1,1 0,3-9,-4 6,0 0,-1 0,-1-1,0 0,-1 0,-1 0,0 0,-1-1,0 1,-1-1,-1 0,-1 1,0-1,-1 1,-1-1,0 1,-3-6,5 17,0 1,0 0,0 0,0 0,-1 0,1 0,-1 1,0-1,1 0,-1 1,-1-1,1 1,0-1,0 1,-1 0,0 0,1 0,-1 1,0-1,0 1,0-1,0 1,0 0,0 0,0 0,0 1,0-1,-1 1,1-1,-2 1,-17 3</inkml:trace>
  <inkml:trace contextRef="#ctx0" brushRef="#br0" timeOffset="3936.899">2141 501,'2'1,"-1"0,0 0,1 0,-1 0,0 0,0 0,1 1,-1-1,0 0,0 1,-1-1,1 1,0-1,0 1,-1 0,1-1,-1 1,1 0,-1-1,0 1,0 0,0 0,0-1,0 1,0 0,0-1,0 1,-1 0,1 0,-1-1,1 1,-1-1,0 2,0 1,-31 166,30-166,1 1,-1 0,0 0,1 1,0-1,1 0,-1 0,1 1,0-1,0 0,0 0,1 1,0-1,0 0,0 0,1 0,0 0,0 0,0 0,0-1,1 1,0 0,0-1,0 0,0 0,1 0,-1 0,1-1,0 1,0-1,1 0,-1 0,1 0,-1-1,1 1,0-1,0-1,2 2,0-3,0 0,0 0,0-1,0 0,0 0,0-1,0 1,0-2,-1 1,1-1,-1 0,1 0,-1 0,0-1,-1 0,1-1,0 1,-1-1,0 0,1-2,86-121,-73 95,26-38,-43 71,-1 1,0-1,0 1,0 0,0-1,0 1,0 0,0 0,-1 0,1 0,0 0,0 0,-1 0,1 0,0 0,-1 0,1 0,-1 0,0 1,1-1,-1 0,0 0,0 0,1 1,-1-1,0 0,0 0,-1 1,1-1,0 1,0-1,3 52,13 67,-15-116,1-1,0 1,0-1,0 1,0-1,0 0,1 0,-1 0,1 0,0 0,0-1,0 1,0-1,1 0,-1 0,1 0,-1 0,1-1,-1 1,1-1,0 0,0 0,0 0,0-1,0 1,0-1,0 0,0 0,0 0,9-3,-1 0,1-1,-1-1,0 1,0-2,-1 0,1 0,-1-1,0 0,-1-1,0 0,0-1,-1 0,0-1,-1 0,0 0,6-9,17-16,98-132,-110 136,-2-1,-1-1,-1-1,-2 0,-2-1,-1-1,-1 1,-2-1,-2-1,0-15,-5 37,1 10,0 0,0 0,-1 0,0 0,0 0,0 0,-1 0,0 0,0 0,0 0,-1 0,1 0,-1 0,0 1,0-1,-2-1,2 5,0 1,1 0,-1 0,0 0,1 0,-1 1,0-1,1 0,-1 1,1-1,-1 1,1 0,-1-1,1 1,-1 0,1 0,-1 0,1 0,0 0,0 0,-1 0,1 1,0-1,0 0,0 1,0-1,1 0,-1 1,0 0,1-1,-1 1,1-1,-1 1,1 0,0-1,-1 1,0 0,-10 26,0 1,2 0,2 0,0 0,2 1,1 0,1 22,3 253,24-154,-3-68,-10-109,-10 7</inkml:trace>
  <inkml:trace contextRef="#ctx0" brushRef="#br0" timeOffset="4186.062">2649 247,'43'14,"43"5,12-1,-1-3,-8-5,-9-8,-13-5,-14-1,-11-1,-7 1,-10 1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44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1 170,'0'39,"4"31,3 9,-1-4,-1-10,-1-12,-2-9,-1-8,0-5,-1-3,-5-2,-2 0,0 0,2-4</inkml:trace>
  <inkml:trace contextRef="#ctx0" brushRef="#br0" timeOffset="304.683">86 57,'41'-13,"1"1,0 2,0 1,1 3,12 1,-40 3,-1 2,1 0,0 1,-1 0,1 2,-1-1,0 2,0 0,0 0,0 1,-1 1,1 0,-2 1,1 1,-1 0,0 0,4 5,-11-7,1 0,-1 0,0 1,-1-1,0 1,0 0,0 1,-1-1,0 1,0-1,-1 1,0 0,0 0,-1 0,0 0,0 0,-1 0,0 0,-1 0,0 1,0-1,0 0,-1 0,-1-1,1 1,-1 0,0-1,-1 0,0 1,0-1,0-1,-1 1,0-1,0 0,-1 0,0 0,0-1,0 0,-2 1,-6 3,0 0,-1-1,0-1,0-1,0 0,-1 0,0-2,0 0,0-1,0-1,-1 0,1-1,-1-1,1 0,-1-1,-15-4,-59-29,76 24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54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0,'0'15,"-5"23,-1 10,0 7,1-1,1-5,2-6,1-6,1-4,0-3,5-7,1-2,0 0,-1-3</inkml:trace>
  <inkml:trace contextRef="#ctx0" brushRef="#br0" timeOffset="248.912">0 479,'38'0,"37"-4,16-3,-4-3,-11-1,-15 1,-11 3,-11 3,-6 1,-10 7,-3 2,-5 0</inkml:trace>
  <inkml:trace contextRef="#ctx0" brushRef="#br0" timeOffset="646.939">113 705,'260'-20,"-250"19,-4 0,0 0,-1 1,1-1,0 1,0 1,0-1,0 1,0 0,0 0,0 0,-1 1,1 0,-1 0,1 1,-1-1,0 1,0 0,0 1,1 0,-6-1,1 0,-1 0,0 0,0 0,0 0,0 0,0 0,-1 0,1 0,-1 0,0 0,0-1,0 1,0 0,-1 0,1-1,-1 1,0-1,1 1,-1-1,0 0,0 0,-1 0,1 0,0 0,-1 0,1 0,-1 0,-296 219,296-219,0-1,1 1,-1 0,0-1,1 1,-1 1,1-1,0 0,-1 0,1 1,0-1,1 1,-1 0,0 0,1-1,-1 1,1 0,0 0,0 0,0 1,1-1,-1 0,1 0,-1 0,1 0,0 1,0-1,1 0,-1 0,1 0,-1 1,1-1,0 0,0 0,0 0,1 0,-1 0,1-1,0 1,-1 0,1-1,1 1,1 1,3 1,1-1,0-1,0 1,0-1,1-1,-1 1,1-1,-1-1,1 0,0 0,-1 0,1-1,0-1,0 0,-1 0,1 0,5-2,141-52,-131 44</inkml:trace>
  <inkml:trace contextRef="#ctx0" brushRef="#br0" timeOffset="935.204">1326 395,'-10'38,"-7"28,-2 7,4-5,-2-8,3-10,4-8,-2-7,-3-5,0-2,-1-2,-3-4,1-7</inkml:trace>
  <inkml:trace contextRef="#ctx0" brushRef="#br0" timeOffset="1262.764">988 339,'53'0,"21"0,9 0,-5 0,-7 0,-10 0,-11 0,-9 0,-6 0,-6 0,-1 0,-2 0,0 0,0 0,-4 4,-10 3,-8-1</inkml:trace>
  <inkml:trace contextRef="#ctx0" brushRef="#br0" timeOffset="1500.687">847 1016,'38'0,"37"-5,11-1,-1 0,-9 1,-8-3,-11-1,-10 2,-9 1,-5-2,-4 0,-2 1,-6 2</inkml:trace>
  <inkml:trace contextRef="#ctx0" brushRef="#br0" timeOffset="1949.615">1665 846,'1'56,"-13"147,1-189,10-45,7 12,1-1,0 1,2 0,0 1,1 0,1 1,1 0,0 0,1 1,1 1,0 0,1 1,1 1,0 0,1 1,16-8,-25 14,0 0,0 1,1 0,0 1,0 0,0 0,0 1,1 0,0 1,-1 0,1 0,0 1,0 0,0 1,0 0,0 1,-1 0,1 0,0 1,0 1,8 2,-16-3,1 0,-1 0,0 0,0 0,0 1,0-1,-1 1,1-1,0 1,-1-1,0 1,0 0,0 0,0-1,0 1,0 0,-1 0,0 0,1 0,-1 0,0 0,0 0,-1 0,1 0,-1 0,1 0,-1 0,0 0,0-1,0 1,-1 0,1 0,0-1,-1 1,0-1,0 0,0 1,0-1,0 0,0 0,0 0,-1 0,1-1,-1 1,1-1,-1 1,0-1,1 0,-1 0,-3 1,-5 4,0 0,0-1,-1 0,0-1,0 0,0-1,0 0,0-1,-1-1,1 1,-1-2,-5 0,-6 0</inkml:trace>
  <inkml:trace contextRef="#ctx0" brushRef="#br0" timeOffset="2834.465">2342 819,'33'-3,"0"-2,0 0,-1-2,0-2,-1-1,1-1,-2-2,27-15,-41 20,-2-1,1 0,-1-1,0-1,-1 0,-1 0,0-2,0 0,-1 0,-1-1,0 0,-1 0,0-1,0-3,-8 16,0 1,-1 0,1-1,0 1,0-1,-1 1,1-1,-1 1,1-1,-1 1,1-1,-1 1,0-1,0 0,0 1,0-1,0 0,0 1,-1-1,1 1,0-1,-1 0,1 1,-1-1,0 1,1-1,-1 1,0 0,0-1,0 1,0 0,0 0,0-1,-1 1,1 0,0 0,0 0,-1 0,1 1,-1-1,1 0,-1 1,1-1,-1 0,1 1,-1 0,1-1,-1 1,0 0,1 0,-1 0,0 0,1 0,-1 0,1 1,-2-1,-8 4,-1 0,1 1,-1 0,2 1,-1 0,0 1,1 0,1 1,-1 0,1 0,0 1,1 1,0-1,1 1,0 0,0 1,1 0,0 0,1 0,0 0,-1 10,4-17,1 1,0-1,0 1,0-1,1 1,0 0,-1 0,2-1,-1 1,1 0,-1-1,1 1,0 0,1-1,-1 1,1-1,0 0,0 1,1-1,-1 0,1 0,0-1,0 1,0 0,0-1,0 0,1 0,0 0,0 0,0 0,0-1,0 0,0 0,0 0,1 0,-1-1,1 0,0 1,-1-2,1 1,4 0,9 1,1-1,0-1,0-1,0 0,-1-2,1 0,-1 0,1-2,-1-1,-1 0,1-1,-1-1,0 0,-1-2,0 1,0-2,0-1,9-8,0-1,-1-1,-1-1,-1-1,-1-1,-2-1,12-19,-13-8,-59 56,29 6,1-1,0 1,0 1,1 0,0 1,1 0,0 0,1 1,0 0,1 0,0 1,0 2,4-10,0 0,0-1,1 1,-1 1,1-1,0 0,1 1,-1-1,1 1,0-1,0 1,1-1,0 1,0 0,0-1,0 1,1 0,0-1,0 1,1-1,0 1,0-1,0 0,0 0,1 0,0 0,0 0,0 0,0-1,1 0,0 1,0-1,0-1,1 1,-1-1,1 1,-1-1,1-1,0 1,1-1,4 2,11-3,1-1,-1-2,0 0,1-1,-1-1,-1-2,1 1,-1-2,0-1,0-1,-1 0,0-1,-1-1,0-1,0-2,2 1,-1-1,0-1,-1 0,-1-2,0 0,2-5,-10 12,-1-1,0 0,0-1,-2 1,1-2,-1 1,-1-1,0 1,-1-2,0 1,-1 0,-1-1,0 0,-2 13,0 1,0-1,0 0,0 0,0 1,0-1,0 0,-1 0,1 0,0 1,0-1,-1 0,1 1,-1-1,1 0,0 1,-1-1,1 0,-1 1,1-1,-1 1,0-1,1 1,-1-1,0 1,1-1,-1 1,0 0,1-1,-1 1,0 0,0 0,1 0,-1-1,0 1,0 0,1 0,-1 0,0 0,0 0,0 0,1 0,-1 1,0-1,0 0,1 0,-1 1,0-1,0 0,1 1,-1-1,1 1,-1-1,0 1,1-1,-1 1,1-1,-1 1,0 0,-39 30,28-19,1 1,1 0,0 1,1 0,0 1,1 0,0 0,2 0,0 1,0 0,2 1,0-1,1 1,0 4,2-15,1-1,0 1,0-1,1 1,-1-1,1 1,0-1,1 1,-1-1,1 0,0 0,1 0,-1 0,1 0,0 0,0-1,0 1,1-1,-1 0,1 0,0 0,1-1,-1 1,1-1,-1 0,1 0,0 0,0-1,0 0,0 0,0 0,1-1,-1 0,1 0,-1 0,1 0,-1-1,2 0,18 2</inkml:trace>
  <inkml:trace contextRef="#ctx0" brushRef="#br0" timeOffset="3700.564">3951 57,'20'-4,"0"1,1 1,-1 1,1 1,-1 1,1 0,-1 2,0 0,0 1,20 7,-38-10,0 0,0 0,0 0,0 0,0 0,0 0,0 0,-1 1,1-1,0 1,-1-1,1 1,-1-1,1 1,-1 0,0 0,0 0,0 0,0 0,0 0,0 0,-1 0,1 0,-1 1,1-1,-1 0,0 0,0 0,0 1,0-1,0 0,0 0,-1 1,1-1,-1 0,1 0,-1 0,0 0,0 0,0 0,-1 2,-47 50,43-50,0 0,1 1,-1 0,1 0,1 1,-1-1,1 1,0 0,0 0,1 1,-1-1,1 1,1-1,-1 1,1 0,1 0,-1 2,4-5,0 0,0 0,1 0,-1 0,1 0,0-1,0 1,0-1,0 0,1 0,-1 0,1 0,0-1,0 1,0-1,0 0,0 0,1-1,-1 1,0-1,1 0,-1 0,1 0,0-1,-1 0,1 0,-1 0,1 0,-1-1,1 1,0-1,63 1,-1-3,0-3,53-12,-94 14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2:53.4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395 117,'-6'93,"-3"0,-5-1,-17 59,16-81,-14 42,-10 89,39-190</inkml:trace>
  <inkml:trace contextRef="#ctx0" brushRef="#br0" timeOffset="297.54">0 88,'113'-34,"-22"15,1 4,0 5,0 3,11 5,365 5,-445-3</inkml:trace>
  <inkml:trace contextRef="#ctx0" brushRef="#br0" timeOffset="598.165">791 511,'43'-4,"33"-8,9 0,-5 1,-12 3,-13 2,-10 7,-8 4,-6 1,-8 4,-8 0</inkml:trace>
  <inkml:trace contextRef="#ctx0" brushRef="#br0" timeOffset="783.103">762 794,'43'0,"38"-5,15-1,1-5,-6-1,-10 3,-18-3,-20 1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07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452 745,'-9'19,"-9"12,-5 9,-9 3,-4 4,-4-1,-2-4,-2 0,1-1,3-4,4-3,3-7,2-3,7-7</inkml:trace>
  <inkml:trace contextRef="#ctx0" brushRef="#br0" timeOffset="870.883">903 575,'-12'118,"2"38,11-152,-1-1,1 0,-1 1,1-1,0 0,1 0,-1 0,0 1,1-1,0-1,-1 1,1 0,1 0,-1-1,0 1,0-1,1 1,0-1,-1 0,1 0,0 0,0-1,0 1,0-1,0 1,0-1,1 0,-1 0,0-1,1 1,-1-1,0 1,1-1,-1 0,1-1,-1 1,0 0,1-1,-1 0,0 0,1 0,1-1,20-7,-2-1,1-1,-2 0,1-2,-2-1,0-1,0-1,-2 0,17-18,11-7,97-99,-144 140,1-1,-1 0,0 1,1-1,-1 0,1 1,0-1,-1 0,1 1,-1-1,1 1,0-1,-1 1,1 0,0-1,0 1,-1 0,1-1,0 1,0 0,-1 0,1 0,0 0,0 0,0-1,0 2,-1-1,1 0,0 0,0 0,0 0,-1 0,1 1,0-1,0 0,-1 1,1-1,0 0,-1 1,1-1,0 1,-1-1,1 1,0 0,-1-1,1 1,-1-1,1 1,-1 0,0 0,1-1,-1 1,0 0,1 0,-1-1,0 1,0 0,0 0,0 0,0-1,0 1,0 0,0 0,0 0,0-1,0 1,0 0,0 0,-1 0,1-1,8 31,-7-24,0 0,0 0,0 0,1 0,0 0,1-1,-1 1,1-1,1 1,-1-1,1 0,0 0,0-1,1 1,-1-1,1 0,1 0,-1-1,1 0,-1 0,1 0,0 0,4 1,2-3,0-1,0 0,1 0,-1-2,0 1,1-1,-1-1,0 0,0-1,0 0,0-1,-1-1,1 1,-1-2,0 1,-1-2,1 1,-1-2,-1 1,1-1,6-8,36-68,-21 25,-20 45</inkml:trace>
  <inkml:trace contextRef="#ctx0" brushRef="#br0" timeOffset="1300.577">2230 11,'2'-1,"-1"0,1 0,0 0,-1 0,1 0,0 0,-1 1,1-1,0 0,0 1,0 0,0-1,-1 1,1 0,0 0,0 0,0 0,0 0,0 1,0-1,-1 0,1 1,0-1,0 1,0 0,-1 0,1 0,0 0,-1 0,1 0,-1 0,1 0,-1 0,0 1,1-1,-1 1,0-1,0 1,0-1,0 1,0 0,-1-1,1 1,0 0,-1 0,1 0,-1 0,0-1,1 1,-1 0,0 0,0 0,0 0,-1 0,2 25,-2 0,-1-1,-2 1,0 0,-7 19,3-10,2-6,-6 20,3 1,1 0,3 0,2 0,2 1,3 11,-2-61,0-1,0 0,0 1,0-1,0 1,0-1,1 1,-1-1,0 0,1 1,-1-1,1 0,0 1,-1-1,1 0,0 0,0 0,0 1,0-1,0 0,0 0,0 0,0-1,0 1,1 0,-1 0,0-1,0 1,1 0,-1-1,1 1,-1-1,0 0,1 0,-1 1,1-1,-1 0,1 0,-1 0,0 0,1-1,-1 1,1 0,-1-1,0 1,1 0,-1-1,63-35,88-130,-152 165,0 1,0-1,0 1,0-1,1 1,-1-1,0 1,0 0,1-1,-1 1,0-1,0 1,1 0,-1-1,0 1,1 0,-1-1,1 1,-1 0,0 0,1-1,-1 1,1 0,-1 0,1 0,-1 0,1-1,-1 1,1 0,-1 0,1 0,-1 0,1 0,-1 0,1 0,-1 0,0 1,1-1,-1 0,1 0,-1 0,1 0,-1 1,1-1,-1 0,0 0,1 1,-1-1,0 0,1 1,-1-1,0 0,1 1,-1-1,0 1,1-1,-1 1,0-1,0 0,0 1,0-1,1 1,-1-1,0 1,0-1,2 38,-2-32,-3 198,3-204,1-1,0 0,-1 0,1 0,0 1,-1-1,1 0,0 0,0 1,0-1,0 1,-1-1,1 1,0-1,0 1,0 0,0-1,0 1,0 0,0 0,0 0,0 0,1 0,-1 0,0 0,0 0,0 0,0 0,0 1,0-1,0 0,0 1,0-1,0 0,-1 1,1 0,0-1,0 1,0-1,0 1,-1 0,1 0,0-1,-1 1,1 0,0 0,-1 0,1 0,-1 0,0 0,1 0,-1 0,0 0,1 0,-1 0,0 0,0 0,0 0,0 0,0 0,0 0,0 0,0 0,0 0,-1 0,1 0,0 0,-1 0,1 0,7-16</inkml:trace>
  <inkml:trace contextRef="#ctx0" brushRef="#br0" timeOffset="2273.096">2767 689,'32'-6,"-1"-2,0 0,0-2,-1-2,0 0,-1-2,23-15,16-32,-67 60,1-1,-1 0,1 0,-1 0,0 0,1 0,-1 0,0 0,-1 0,1 0,0-1,-1 1,1 0,-1-1,1 1,-1 0,0-1,0 1,0 0,-1-1,1 1,0 0,-1-1,1 1,-1 0,0 0,0 0,0-1,0 1,0 0,-1 0,1 0,0 1,-1-1,0 0,-1-1,-2 1,-1 1,1 0,-1-1,0 2,1-1,-1 1,0 0,0 0,0 0,1 1,-1 0,0 0,1 1,-1-1,1 1,-1 0,1 1,0-1,0 1,0 0,0 0,1 1,-1 0,1-1,0 2,0-1,-3 4,-8 8,1 1,1 0,1 1,0 0,2 0,0 1,1 1,-7 20,15-36,0 0,0 0,0 0,1 0,-1 0,1 1,0-1,0 0,1 0,-1 0,1 0,0 0,0 0,0 0,1 0,0 0,-1 0,1-1,0 1,1-1,-1 1,1-1,-1 0,1 0,0 0,0 0,0-1,1 1,-1-1,0 0,1 0,0 0,0 0,-1 0,1-1,0 0,0 0,0 0,0 0,0-1,1 1,-1-1,0 0,0 0,26-1,-1-1,0-1,0-1,-1-1,1-2,-1-1,-1-1,1-2,-1 0,-1-2,-1-1,0-1,0-1,-2-1,0-1,-1-2,4-4,-13 15,-1-1,0 0,-1-1,-1 0,1 0,-2-1,1-1,-2 1,0-1,0-1,-1 0,-1 0,0 0,-1-1,0-3,-5 15,0 0,1 0,-2 0,1 0,0 1,-1-1,1 0,-1 0,0 0,0 0,0 0,0 1,0-1,-1 0,1 1,-1-1,0 1,0 0,0-1,0 1,0 0,0 0,-1 1,1-1,-1 0,1 1,-1-1,1 1,-1 0,0 0,0 0,0 0,1 0,-1 1,0-1,0 1,0 0,0 0,0 0,0 0,0 0,0 1,0 0,0-1,0 1,0 0,1 0,-1 0,0 1,1-1,-2 1,-8 4,0-1,1 2,-1-1,1 2,0 0,1 0,0 0,0 1,1 1,0 0,-5 7,13-14,-1 0,1-1,0 1,0 0,0 0,0 0,0 0,0 0,1 0,0 0,-1 0,1 0,0 0,1 0,-1 0,0 0,1 0,0 0,-1 0,1 0,1-1,-1 1,0 0,0 0,1-1,0 1,-1-1,1 1,0-1,0 0,1 0,-1 0,0 0,1 0,-1 0,1-1,-1 1,1-1,0 0,0 0,0 0,0 0,0 0,-1 0,1-1,0 1,1-1,-1 0,0 0,255 4,-255-4,0 1,0-1,0 1,0 0,-1 0,1 1,0-1,-1 0,1 1,-1 0,1-1,-1 1,0 0,0 0,0 1,0-1,0 0,0 1,-1-1,1 1,-1-1,1 1,-1 0,0-1,0 1,-1 0,1 0,0 0,-1 0,0 0,1 0,-1 0,-1 0,1 0,0 0,-1-1,1 1,-1 0,0 0,0 0,0 0,1-3,-2 2,1 1,-1-1,1 0,0 1,0-1,0 1,0-1,0 1,0-1,1 1,-1 0,1-1,0 1,0 0,0 0,0-1,0 1,1 0,-1-1,1 1,-1 0,1-1,0 1,0-1,1 1,-1-1,0 0,1 1,-1-1,1 0,0 0,0 0,-1 0,1 0,1-1,-1 1,0-1,0 1,1-1,-1 0,1 0,-1 0,1 0,1 1,166-2,-156 1,-1-2,0 0,1 0,-1-1,0-1,0 0,0-1,-1-1,1 0,-1 0,0-1,-1-1,1 0,-1 0,-1-1,1 0,-1-1,-1-1,0 1,0-1,-1-1,0 0,5-8,-10 15,0 0,0 0,0 0,-1-1,1 1,-1 0,0-1,0 0,-1 1,1-1,-1 0,0 0,-1 0,1 0,-1 0,0 0,0 0,0 0,-1 0,0 0,0 0,0 0,0 1,-1-1,0 0,0 1,0-1,0 1,-1 0,0-1,0 1,0 1,0-1,-1 0,1 1,-1-1,-3-1,4 4,0 0,0 0,-1 0,1 1,0-1,0 1,0 0,0 0,-1 0,1 0,0 0,0 1,0-1,0 1,-1 0,1 0,0 0,0 1,1-1,-1 1,0-1,0 1,1 0,-1 0,1 0,-2 2,-56 66,54-64,1 1,-1-1,1 1,0 1,1-1,0 1,0-1,1 1,-1 0,2 1,-1-1,1 0,1 1,-1-1,1 1,1 0,0-1,0 1,1-1,0 1,0 0,1-1,0 1,0-1,1 0,0 0,1 0,-1 0,2-1,-1 1,1-1,0 0,1 0,4 4,5-1,1-1,-1-1,1-1,1 0,-1-1,1-1,0 0,1-1,-1-1,1-1,17 1,2-2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6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1,'-9'14,"-9"10,-5 1,1 0,-1 2,4-4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16.1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7,'43'-5,"48"4,13 1,-6 1,-15 1,-16-1,-16 5,-11 1,-8 0,-4 3,-8-1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10.6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508 171,'-33'174,"7"153,0-148,14-151,6-33</inkml:trace>
  <inkml:trace contextRef="#ctx0" brushRef="#br0" timeOffset="270.602">57 142,'298'-21,"194"14,-417 22,-73-14,-1 0,1 0,-1-1,0 1,0 0,1 0,-1 0,0 1,0-1,0 0,0 0,0 0,0 1,-1-1,1 1,0-1,-1 0,1 1,-1-1,1 1,-1-1,0 1,0 0,0-1,1 1,-1-1,-1 1,1-1,0 1,0-1,-1 1,1-1,0 1,-1-1,0 1,1-1,-1 1,0-1,0 0,0 1,0-1,0 0,0 0,0 0,-1 1,-13 16</inkml:trace>
  <inkml:trace contextRef="#ctx0" brushRef="#br0" timeOffset="513.933">0 905,'39'5,"40"-4,13-1,0-1,-12-5,-8-2,-13 1,-6 1,-8 2,-6 2,-1 0,-1 2,-3 0,-2 0,-7 0</inkml:trace>
  <inkml:trace contextRef="#ctx0" brushRef="#br0" timeOffset="1152.465">1185 763,'1'56,"1"-29,-1 0,-2-1,0 1,-2 0,-1-1,-1 1,-1-1,-1 0,-4 5,11-30,1 0,-1 0,0 0,0 0,0 0,0 0,0 0,-1 0,1 0,0 0,0 0,-1 0,1 0,0 0,-1 0,1 0,-1 0,0 0,1 0,-1-1,1 1,-1 0,0 0,0-1,1 1,-1 0,0-1,0 1,0-1,0 1,0-1,0 0,0 1,0-1,0 0,0 0,0 1,0-1,0 0,0 0,0 0,0 0,0 0,0-1,0 1,0 0,0 0,0-1,0 1,0-1,0 1,1 0,-1-1,0 0,0 1,0-1,0 0,1 1,-1-1,0 0,1 0,-1 1,1-1,-1 0,0 0,1-1,0-11,1-1,0 0,1 1,1-1,0 1,1 0,0 0,1 0,1 0,0 1,0 0,1 0,1 1,0 0,0 0,7-5,20-28,3 2,1 1,2 3,1 1,37-24,-64 50,-1 1,2 1,-1 0,1 1,1 0,-1 2,1 0,0 1,1 0,-1 1,1 2,12-2,-28 4,0 0,0 0,0 0,1 0,-1 0,0 0,0 1,0-1,0 1,0 0,0-1,0 1,0 0,0 0,0 0,0 0,0 0,-1 1,1-1,-1 1,1-1,-1 1,1-1,-1 1,0 0,1 0,-1 0,0-1,0 1,-1 0,1 0,0 1,-1-1,1 0,-1 0,0 0,1 0,-1 1,-25 78,18-71,-2 0,1 0,-1 0,0-1,-1-1,0 1,0-1,-1-1,0 0,0-1,-1 0,0-1,0 0,0 0,-1-2,1 1,-1-2,0 0,0 0,0-1,0-1,-4 0,-39-16,32 3</inkml:trace>
  <inkml:trace contextRef="#ctx0" brushRef="#br0" timeOffset="4052.414">1947 228,'38'-5,"28"-2,7 1,-5-4,-8 1,-10 0,-8 3,-7 3,-10 0</inkml:trace>
  <inkml:trace contextRef="#ctx0" brushRef="#br0" timeOffset="4305.619">2004 425,'43'0,"33"-5,14-1,-4-1,-11 2,-15 2,-7 1,-8 1,-11 0</inkml:trace>
  <inkml:trace contextRef="#ctx0" brushRef="#br0" timeOffset="4602.373">3358 30,'-14'39,"-10"31,-1 9,4-5,6-9,5-7,4-8,4-8,1-6,7-4,1-4,1 0,-3-2,-5-4,-4-1,-6-5,0-4</inkml:trace>
  <inkml:trace contextRef="#ctx0" brushRef="#br0" timeOffset="4888.492">2935 30,'38'0,"52"-4,19-3,-3 1,-11 1,-16 1,-13 2,-12 1,-10 0,-9 1,-4 1,-4-1,-5 5,-8 2</inkml:trace>
  <inkml:trace contextRef="#ctx0" brushRef="#br0" timeOffset="5154.208">2794 651,'43'15,"34"-1,13-2,-4-4,-7-7,-12-4,-8-2,-9-5,-8 0,-7 1,-4-2,-3 0,-1 2,-1-2,1 1,-5 2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21.9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0 227,'254'16,"-228"-11,0-1,0-2,0-1,0 0,0-2,0-1,0-2,-1 0,8-3,-14 2</inkml:trace>
  <inkml:trace contextRef="#ctx0" brushRef="#br0" timeOffset="277.742">367 0,'0'20,"0"20,0 8,0 1,0-3,0-5,0-4,0-4,-5-2,-1-3,-1 0,2 0,2-1,-4-4,0-7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23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0 471,'8'-32,"2"0,1 1,2 0,1 1,1 1,1 0,2 1,0 1,2 0,1 2,21-20,16 7,-56 38,-1 0,1-1,-1 1,1 0,-1 0,1 0,-1 0,1 0,-1 0,0 0,1 0,-1 0,1 1,-1-1,1 1,-1-1,0 1,1-1,-1 1,0 0,1 0,-1 0,0 0,0 0,0 0,0 0,0 0,0 0,0 0,0 0,-1 1,1-1,0 0,-1 1,1-1,-1 1,1-1,-1 0,0 1,1-1,-1 1,0-1,0 2,1 254,-1-256,-1 0,1 0,0 0,-1-1,1 1,0 0,-1 0,1 0,0 0,0-1,0 1,0 0,0 0,0 0,0 0,0 0,0 0,0-1,0 1,1 0,-1 0,0 0,1 0,-1-1,0 1,1 0,-1 0,1-1,-1 1,1 0,0-1,-1 1,1 0,0-1,-1 1,1-1,0 1,-1-1,1 0,0 1,0-1,0 0,0 1,-1-1,1 0,0 0,0 0,0 0,0 0,0 0,0 0,-1 0,1 0,0 0,0 0,0-1,0 1,0 0,-1-1,1 1,0 0,0-1,-1 1,1-1,0 1,0-1,-1 0,1 1,-1-1,1 0,83-132,82-70,-164 199,1 1,-1-1,0 1,1 0,-1 0,1 0,0 0,0 1,0-1,1 1,-1 0,0 0,1 0,0 0,-1 0,1 1,1 0,-4 1,0 1,0 0,0-1,0 1,0 0,-1 0,1 0,0 0,0 0,-1 0,1 0,0 0,-1 0,1 1,-1-1,0 0,1 0,-1 0,0 1,0-1,1 0,-1 0,0 1,0-1,-1 0,1 0,0 1,0-1,0 0,-1 0,1 0,-1 1,1 2,-13 342,14-322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24.0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115 283,'-98'356,"81"-270,25-127,1 0,1 1,3 0,1 1,2 1,1 0,3 1,0 1,3 1,1 1,1 0,12-9,-35 41,-1 0,1 0,-1 1,1-1,0 0,0 1,0 0,0-1,0 1,0 0,0 0,0 0,1 0,-1 0,0 1,1-1,-1 1,0 0,1-1,-1 1,0 0,1 0,-1 1,0-1,1 0,-1 1,0-1,1 1,-1 0,0 0,0 0,0 0,1 0,-1 0,-1 1,1-1,0 1,0-1,0 1,-1 0,1-1,-1 1,1 0,-1 0,0 0,0 0,0 1,0-1,0 0,0 0,-1 1,1 0,1 3,0 1,-1 0,0-1,0 1,0 0,-1 0,0 0,0 0,-1 0,0-1,0 1,-1 0,0-1,0 1,-5 13</inkml:trace>
  <inkml:trace contextRef="#ctx0" brushRef="#br0" timeOffset="4356.469">792 0,'159'1,"-157"-1,0-1,1 1,-1 0,0 0,0 0,0 1,0-1,0 0,0 1,1-1,-1 1,0 0,0 0,-1 0,1 0,0 0,0 0,0 0,-1 1,1-1,0 0,-1 1,1 0,-1-1,0 1,0 0,0 0,1-1,-2 1,1 0,0 0,0 0,-1 0,1 1,-1-1,1 0,-1 0,0 0,0 0,0 0,0 0,0 1,-1-1,1 0,0 0,-1 0,0 0,1 0,-1 0,0 0,0 0,-1 0,-72 71,21-29,52-43,0 0,0 0,-1 0,1 0,0 0,1 0,-1 0,0 1,0-1,0 0,1 1,-1-1,1 0,-1 1,1-1,-1 0,1 1,0-1,0 1,-1-1,1 1,0-1,1 1,-1-1,0 1,0-1,1 1,-1-1,0 0,1 1,-1-1,1 0,0 1,0-1,-1 0,1 0,0 1,0-1,0 0,0 0,0 0,0 0,1 0,-1-1,0 1,0 0,1-1,-1 1,0 0,1-1,-1 1,1-1,-1 0,1 0,-1 1,0-1,1 0,-1 0,1 0,-1-1,2 1,129-12,-91 4,-15 3</inkml:trace>
  <inkml:trace contextRef="#ctx0" brushRef="#br0" timeOffset="8171.005">651 564,'-11'0,"-1"-1,1 2,0-1,-1 1,1 1,0 0,0 1,0 0,0 1,0 0,1 0,-1 2,1-1,1 1,-1 0,1 1,0 0,0 0,1 1,0 1,1-1,-5 7,8-8,1 0,-1 0,2 0,-1 0,1 1,0-1,1 1,0-1,0 1,0 0,1-1,0 1,1 0,0-1,0 1,0-1,1 1,0-1,1 0,0 1,0-1,0-1,1 1,0 0,0-1,1 0,-1 0,1 0,2 0,0-2,1-1,0 0,0 0,0-1,1 0,-1 0,1-1,-1 0,0-1,1 0,0 0,-1-1,0 0,1 0,-1-1,0 0,1 0,-1-1,0 0,-1-1,1 0,-1 0,0-1,1 1,-2-2,1 1,-1-1,0 0,0 0,2-3,-7 7,1 0,-1-1,1 1,-1-1,0 1,0-1,0 1,0-1,0 0,-1 1,1-1,-1 0,0 0,1 1,-2-1,1 0,0 0,0 1,-1-1,1 0,-1 1,0-1,0 0,0 1,0-1,0 1,-1-1,1 1,-1 0,0 0,0-1,-12-25,14 27,0 0,0-1,0 1,0 0,0 0,0 0,0-1,0 1,0 0,0 0,1 0,-1 0,1 0,-1-1,1 1,-1 0,1 0,-1 0,1 0,0 0,0 0,-1 1,1-1,0 0,0 0,0 0,0 1,0-1,0 0,0 1,0-1,0 1,0 0,0-1,1 1,-1 0,0-1,0 1,0 0,1 0,-1 0,0 0,0 0,0 0,1 1,-1-1,0 0,0 1,0-1,0 0,0 1,0-1,0 1,0 0,0-1,0 1,0 0,0 0,0 0,0 0,15 1,38 2,-28-2</inkml:trace>
  <inkml:trace contextRef="#ctx0" brushRef="#br0" timeOffset="14926.374">1075 650,'7'-2,"-19"22,11-18,-180 289,106-169,74-118</inkml:trace>
  <inkml:trace contextRef="#ctx0" brushRef="#br0" timeOffset="15469.884">1159 818,'-29'71,"-67"130,82-195,19-33,13-7,1 1,2 1,1 1,1 0,25-23,-37 41,-1-1,0 1,1 0,1 0,0 1,1 1,0 0,1 1,0 0,1 1,-1 0,2 2,-1-1,1 2,0 0,1 1,-1 1,5 0,-18 5,1 0,-1 0,0 0,0 0,1 1,-1 0,0-1,-1 1,1 0,0 1,-1-1,1 0,-1 1,1-1,-1 1,0 0,0 0,0 0,-1 0,1 0,-1 0,0 0,0 1,0-1,0 0,0 1,-1-1,1 1,-1-1,0 1,0-1,0 1,-1-1,1 0,-1 1,0-1,0 1,0-1,0 0,-1 0,1 0,-1 0,0 0,0 0,-1 2,-6 10,-1 1,0-2,-2 0,1 0,-2-1,1 0,-2-1,0 0,-1-1,12-8,1-1,-1 0,0 0,-1 0,1 0,0-1,0 1,-1-1,1 0,-1 0,1 0,-1 0,1 0,-1-1,0 0,1 0,-1 0,1 0,-1 0,0-1,1 0,-1 0,1 0,-1 0,1 0,0 0,-1-1,1 0,0 0,0 0,0 0,0 0,1-1,-1 1,0-1,1 1,0-1,0 0,0 0,0 0,0 0,0-1,0-2,-13-48,11 29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50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0,'4'0,"8"0,0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51.3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85,'4'43,"3"29,-1 12,-2-4,-5-11,-3-12,-1-10,-4-10,-1-5,1-4,3-2,2-5</inkml:trace>
  <inkml:trace contextRef="#ctx0" brushRef="#br0" timeOffset="337.361">1 57,'236'20,"171"-11,-149-31,-249 20,54 8,-65 15,-7-11</inkml:trace>
  <inkml:trace contextRef="#ctx0" brushRef="#br0" timeOffset="583.915">114 762,'43'5,"43"2,12-6,-1-2,-8-2,-14-5,-15 0,-13 0,-4-3,-6 1,-4 1,-2-2,-2 1,-6-3,-7 1</inkml:trace>
  <inkml:trace contextRef="#ctx0" brushRef="#br0" timeOffset="984.059">1496 1,'-4'38,"-3"28,1 6,1-3,2-9,1-10,1-9,-5-11,0-6,0-2,1 0,-3 1,0 1,1 2,-3-4,0-6</inkml:trace>
  <inkml:trace contextRef="#ctx0" brushRef="#br0" timeOffset="1237.04">1158 282,'43'0,"39"-4,14-3,-4 1,-8 2,-13 0,-20-3,-17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54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5,'-9'42,"1"0,2 0,2 0,1 1,3 0,1 0,0-25,-2-15,0 1,0-1,1 1,-1-1,1 1,0 0,0-1,1 1,-1-1,1 1,-1-1,1 1,0-1,1 1,-1-1,0 0,1 1,0-1,0 0,0 0,0 0,0-1,1 1,-1 0,1-1,0 0,0 1,0-1,0 0,0 0,0-1,0 1,1-1,-1 0,0 0,1 0,-1 0,1 0,0-1,-1 1,1-1,-1 0,1 0,12-6,-1 0,-1-1,1-1,-1 0,0 0,-1-2,0 0,0 0,-1-1,-1-1,0 0,0 0,8-15,46-44,133-122,-197 191,-1 1,1 0,0 0,0 0,1 0,-1 0,0 0,0 1,0-1,1 0,-1 0,0 1,0-1,1 1,-1-1,1 1,-1 0,0 0,1-1,-1 1,1 0,-1 0,1 0,-1 1,1-1,-1 0,0 0,1 1,-1-1,1 1,-1-1,0 1,0 0,1-1,-1 1,0 0,0 0,0 0,0 0,0 0,0 0,0 0,0 0,0 0,0 1,-1-1,1 0,0 1,25 74,-21-60,2 11,-1 0,-1 0,-1 1,-2 0,0-1,-2 1,-2 13,0-34,1 0,-1 1,-1-1,1-1,-1 1,0 0,-1-1,1 1,-2-1,1 0,0 0,-1-1,0 0,-1 1,1-2,-1 1,0 0,0-1,0 0,0-1,-1 0,0 1,0-2,0 1,0-1,0 0,0-1,0 0,-1 0,1 0,-3-1,9 0,0 1,0-1,0 1,0-1,0 0,0 0,0 1,0-1,0 0,0 0,0 0,0 0,0 0,0 0,0-1,0 1,0 0,0 0,0-1,0 1,0-1,0 1,1-1,-1 1,0-1,0 1,0-1,1 0,-1 1,0-1,0 0,1 0,-1 0,1 1,-1-1,1 0,-1 0,1 0,-1 0,1 0,0 0,0 0,-1 0,1 0,0 0,0 0,0 0,0 0,0 0,0 0,1 0,-1 0,0 0,0 0,1 0,-1 0,1 0,-1 0,1 0,-1 0,1 0,-1 1,1-1,0 0,0 0,12-6,0 1,0 0,0 1,1 1,-1 0,1 1,0 0,0 1,1 1,-1 0,0 1,0 1,0 0,1 1,-1 0,0 1,3 1,-11-1,0-1,1 0,-1-1,0 0,1 0,0 0,-1-1,1 0,-1 0,1-1,-1 1,1-1,-1-1,1 1,-1-1,0-1,1 1,-1-1,-1 0,1 0,0-1,-1 1,0-1,1 0,-2-1,1 0,0 1,-1-1,0-1,11-73,-19 54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54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3:55.2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274 110,'-233'382,"193"-332,143-219,-22 63,5 4,9-2,-95 104,0-1,0 1,0-1,1 1,-1-1,0 1,0-1,0 1,1-1,-1 1,0 0,1-1,-1 1,0-1,1 1,-1 0,0-1,1 1,-1 0,1-1,-1 1,1 0,-1 0,1 0,-1-1,1 1,-1 0,1 0,-1 0,1 0,-1 0,1 0,-1 0,1 0,-1 0,1 0,-1 0,1 0,-1 0,1 0,-1 1,1-1,-1 0,1 0,-1 1,1-1,-1 0,1 0,-1 1,0-1,1 1,-1-1,0 0,1 1,-1-1,0 1,1-1,-1 1,0-1,0 1,0-1,1 1,1 36,-2-31,-4 70,8 111,-4-183,0 0,1 0,-1 0,1 0,0 0,0 0,0 0,1-1,-1 1,1 0,0 0,0-1,0 1,1-1,-1 0,1 0,0 0,-1 0,1 0,1-1,-1 1,0-1,1 0,-1 0,1 0,0 0,-1-1,1 1,0-1,0 0,0 0,0 0,0-1,0 0,0 1,0-1,1-1,0 1,7-5,0 0,-1-1,1-1,-1 0,-1 0,1-1,-1 0,0-1,-1 0,0-1,-1 0,0 0,0-1,-1 0,0 0,-1-1,-1 1,0-1,0-1,-1 1,0-3,25-98,-23 89</inkml:trace>
  <inkml:trace contextRef="#ctx0" brushRef="#br0" timeOffset="297.919">1008 82,'-18'28,"1"0,1 1,1 1,2 0,1 0,1 2,2-1,-1 12,9-41,0 1,1 0,-1 0,1 0,-1 1,1-1,0 0,0 0,0 0,1 0,-1 0,1 0,0 0,-1 0,1 0,1 0,-1-1,0 1,1 0,-1-1,1 1,0-1,0 1,0-1,0 0,0 0,1 0,-1 0,0 0,1 0,0-1,-1 1,1-1,0 0,0 0,0 0,0 0,0 0,0 0,0-1,0 0,0 0,0 1,0-2,0 1,0 0,0-1,2 0,3-1,0 0,0-1,0 0,-1 0,1-1,-1 0,0 0,0-1,-1 0,1 0,-1-1,0 0,0 0,-1 0,0 0,0-1,0 0,-1 0,0 0,0-1,-1 0,0 1,0-1,-1 0,0 0,0 0,-1-1,0 1,-1 0,0-1,0 1,-1 0,0 0,0-1,0 1,-2 0,1 0,-1 0,0 1,0-1,-1 0,-1-1,-34-30,21 26</inkml:trace>
  <inkml:trace contextRef="#ctx0" brushRef="#br0" timeOffset="830.833">1262 82,'-6'11,"0"0,0 0,2 0,-1 1,1-1,1 1,0 0,1 0,0 0,1 1,0-1,1 0,0 0,1 1,0-1,1 0,1 0,0 0,1 3,-3-12,0-1,1 0,-1 0,0 0,1 0,-1-1,1 1,-1 0,1 0,0-1,0 1,0-1,0 0,0 0,0 1,0-1,0 0,1-1,-1 1,0 0,0-1,1 1,-1-1,1 0,-1 0,0 0,1 0,-1 0,1 0,-1 0,0-1,1 0,-1 1,0-1,0 0,0 0,1 0,-1 0,1-1,76-60,-5-21,-74 82,0 1,1 0,-1-1,0 1,1-1,-1 1,0 0,1 0,-1-1,1 1,-1 0,1-1,-1 1,0 0,1 0,-1 0,1 0,-1-1,1 1,-1 0,1 0,-1 0,1 0,-1 0,1 0,-1 0,1 0,-1 0,1 1,-1-1,1 0,-1 0,1 0,-1 0,0 1,1-1,-1 0,1 1,-1-1,0 0,1 0,-1 1,0-1,1 1,-1-1,0 0,1 1,-1-1,0 1,0-1,0 1,1-1,-1 1,0-1,0 1,0-1,0 1,10 39,-7-24,-3-11,1 0,0 0,0 1,0-1,1 0,0 0,0 0,0 0,1-1,-1 1,1-1,0 1,0-1,1 0,-1 0,1 0,0-1,0 1,0-1,1 0,-1 0,1 0,0-1,-1 0,1 0,0 0,0 0,0-1,1 0,-1 0,0 0,1-1,-1 1,0-1,0-1,1 1,-1-1,0 0,3 0,10-9,-1 0,0 0,-1-2,0 0,-1-1,0-1,-1 0,0-1,-1 0,-1-1,-1 0,0-1,-1 0,-1-1,0 0,-1-1,-2 0,0 0,3-16,-2 7,-3 4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0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1 734,'0'0,"1"-1,-1 1,1 0,-1 0,0-1,1 1,-1 0,1 0,-1 0,1 0,-1 0,1 0,-1 0,1 0,-1 0,1 0,-1 0,0 0,1 0,-1 0,1 0,-1 0,1 0,-1 0,1 1,-1-1,1 0,-1 0,0 1,1-1,-1 0,0 1,1-1,-1 0,0 1,1-1,-1 0,0 1,0-1,1 1,-1-1,0 1,0-1,0 0,0 1,1-1,-1 1,0-1,0 1,0-1,0 1,0-1,0 1,0-1,0 1,0-1,-1 1,1-1,0 1,0-1,68 140,-66-137,1 0,-1 0,1 0,0 0,0 0,0 0,0-1,0 1,1-1,-1 0,1 0,0 0,-1-1,1 1,0-1,0 0,0 0,0 0,0 0,0-1,0 0,0 0,1 0,-1 0,0-1,0 1,0-1,0 0,0 0,0-1,-1 1,1-1,0 0,-1 0,1 0,0-1,4-3,1-1,-2 0,1-1,-1 1,0-1,0-1,-1 1,0-1,4-10,26-33,-36 51,0 0,1 1,-1-1,0 0,1 0,-1 1,1-1,-1 0,1 1,-1-1,1 1,-1-1,1 1,0-1,-1 1,1-1,0 1,-1 0,1-1,0 1,-1 0,1-1,0 1,0 0,-1 0,1 0,0 0,0 0,0 0,-1 0,1 0,0 0,0 0,-1 0,1 0,0 1,0-1,-1 0,1 0,0 1,-1-1,1 1,0-1,-1 1,1-1,0 1,-1-1,1 1,-1-1,15 42,-9-22,-4-15,0 0,1 0,-1-1,1 1,0-1,0 0,1 0,-1 0,1 0,0-1,0 1,0-1,0 0,1 0,-1-1,1 1,0-1,0 0,0 0,0-1,0 1,0-1,0 0,0-1,1 1,-1-1,0 0,0 0,1-1,-1 0,0 1,0-2,0 1,0-1,0 1,0-1,0-1,-1 1,2-1,5-4,1 1,-1-2,-1 0,1 0,-1-1,-1 0,1-1,-2 0,1 0,-2-1,1 0,4-9,-2-1</inkml:trace>
  <inkml:trace contextRef="#ctx0" brushRef="#br0" timeOffset="1389.812">1045 0,'-16'54,"3"0,1 1,3 0,3 0,2 1,2 0,3 0,3 0,-4 9,0-53,0 0,0 0,1 0,1-1,0 1,0 0,1-1,1 1,0-1,0 0,1 0,0 0,1-1,7 9,-8-17,-1-1,1 1,-1-1,1 0,0-1,-1 1,1-1,0 0,0 0,-1 0,1-1,0 0,-1 0,1 0,0 0,-1-1,1 1,-1-1,0 0,0-1,0 1,0-1,0 0,0 0,-1 0,1 0,-1-1,0 1,0-1,2-3,7-3,149-148,-161 157,0 1,0-1,1 1,-1-1,1 1,-1 0,0-1,1 1,-1-1,1 1,-1 0,1-1,-1 1,1 0,-1 0,1-1,-1 1,1 0,-1 0,1 0,0 0,-1 0,1-1,-1 1,1 0,-1 0,1 1,0-1,-1 0,1 0,-1 0,1 0,-1 0,1 1,-1-1,1 0,0 0,-1 1,0-1,1 0,-1 1,1-1,-1 1,1-1,-1 0,0 1,1-1,-1 1,0-1,1 1,-1-1,0 1,0-1,0 1,-1 36,-1-22,2-9,-1 0,1-1,0 1,0 0,1 0,0 0,0 0,0-1,1 1,0 0,0-1,0 1,1-1,-1 0,1 0,1 0,-1 0,1 0,-1-1,1 0,1 0,-1 0,1 0,-1 0,1-1,0 0,2 1,3 1,1 0,0 0,0-1,0 0,0-1,1-1,-1 0,1 0,-1-1,1-1,0 1,-1-2,1 0,0 0,-1-1,0-1,1 0,-1 0,0-1,0-1,-1 1,1-2,-1 0,0 0,-1 0,1-2,-1 1,-1-1,2-2,2-4,-1 0,0-1,-1-1,-1 1,0-2,-2 1,0-1,0 0,1-8,-7 21,-1 1,1-1,0 1,-1 0,0-1,0 1,0-1,0 1,-1-1,1 1,-1 0,0-1,0 1,0 0,0-1,-1 1,1 0,-1 0,0 0,0 0,0 1,0-1,0 0,-1 1,1 0,-1-1,1 1,-1 0,0 0,0 0,0 1,0-1,0 1,-1 0,1 0,0 0,-1 0,1 0,0 1,-1-1,1 1,-1 0,1 0,-1 1,1-1,-1 1,1-1,0 1,-1 0,-4 3,0 1,0 0,0 0,1 1,0 0,0 0,0 1,1 0,0 0,0 0,1 1,0 0,0 0,1 0,0 0,1 1,-1 0,2 0,-1 2,1-6,1 0,0 0,0 0,1 0,0 0,0 0,0 0,0 0,1 0,-1-1,1 1,1 0,-1 0,1 0,0-1,0 1,0-1,0 1,1-1,0 0,0 0,0 0,0-1,1 1,-1-1,1 1,0-1,0 0,0-1,0 1,1-1,-1 0,1 0,-1 0,1 0,2 0,18 3,0-1,1-1,0-2,-1 0,1-1,0-2,-1-1,1-1,9-3,-7 2,-1-1,0-2,-1-1,1 0,-2-2,0-1,0-2,-1 0,0-1,20-18,26-59,-68 88,0 1,0-1,-1 0,1 0,-1 1,0-1,0 0,0 0,-1 0,1 0,-1 0,0 0,0 0,0 0,-1 0,1 0,-1 0,0 0,0 0,-1 0,1 0,-1 1,1-1,-1 1,-1-1,1 1,0-1,0 3,-1-1,1 1,0-1,-1 1,1 0,0 0,-1 0,1 0,-1 1,0-1,1 1,-1-1,0 1,1 0,-1 0,1 0,-1 1,0-1,1 0,-1 1,0 0,1 0,-1-1,1 1,0 1,-1-1,1 0,0 1,0-1,0 1,0 0,0-1,0 1,0 0,0 0,1 0,-1 1,1-1,-1 0,1 0,0 1,0-1,0 1,0-1,1 1,-1 0,1-1,-1 1,1-1,0 1,0 1,1 0,0 0,0 0,0 0,0 0,1 0,-1 0,1-1,0 1,0-1,1 1,-1-1,1 0,0 0,-1 0,1 0,0 0,1-1,-1 1,0-1,1 0,0 0,-1 0,1-1,0 1,1-1,101 22,-102-22,0 0,-1 0,1 1,0-1,0 1,-1 0,1 0,-1 0,0 0,1 0,-1 1,0 0,-1-1,1 1,0 0,-1 1,1-1,-1 0,0 1,0-1,0 3,31 36,-23-36,0 0,1 0,-1-1,1 0,1-1,-1 0,0-1,1 0,0-1,0-1,-1 1,1-2,0 0,0 0,0-1,0 0,5-2,1-2,1-1,-2-1,1-1,-1 0,0-1,-1-1,0 0,0-1,-1-1,-1-1,0 0,0 0,-2-1,8-12,43-77,-61 100,-1-1,0 0,0 1,0-1,0 0,-1 0,1 1,-1-1,0 0,0 0,0 0,-1 1,1-1,-1 0,0 0,0 1,0-1,0 1,-1-1,0 1,0-1,0 1,0 0,0 0,0 0,-1 0,1 0,-1 0,-3-1,2 1,0 1,0 0,0 0,0 0,-1 1,1-1,-1 1,1 0,-1 0,1 1,-1-1,0 1,1 0,-1 0,1 1,-1-1,0 1,1 0,-1 1,1-1,0 1,-1-1,1 1,0 0,0 1,0-1,0 1,-2 1,-2 2,0 1,0-1,1 1,0 1,0-1,0 1,1 0,0 1,1 0,0 0,0 0,-1 6,2-6,1 0,0 0,1 0,0 0,1 0,0 0,0 1,1-1,0 0,1 0,0 1,0-1,1 0,0 0,1 0,-1 0,2 0,-1-1,2 0,-1 1,1-1,0-1,0 1,1-1,0 0,1 0,-1-1,1 1,1-2,5 5,15 4,1 0,0-2,0-2,1 0,0-2,1-2,0 0,0-2,1-2,-1 0,0-3,30-3,-32-1,-5-2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4:02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209 537,'-100'230,"96"-221,-4 13,-2 0,-1 0,0-1,-2-1,0 0,-10 11,8-27,26-36,-8 26,22-45,2 2,2 0,2 2,17-17,26-40,-42 56,-31 48,0 0,0 0,0 0,0 1,0-1,0 0,0 0,0 1,-1-1,1 1,0-1,0 0,0 1,0-1,-1 1,1 0,0-1,-1 1,1 0,0-1,-1 1,1 0,-1 0,1 0,-1 0,1-1,-1 1,0 0,1 0,-1 0,0 0,0 0,0 0,0 0,1 0,-1 0,-1 0,1 0,0 0,0 0,0-1,0 1,-1 0,1 0,0 0,-1 0,1 0,-1 0,1-1,-1 1,1 0,-1 0,1 2,-1 20,0 0,2 0,1-1,1 1,1 0,0-1,2 0,1 0,1 0,5 10,-10-26,1 0,0 0,0-1,0 1,0-1,1 0,0 0,0 0,0-1,1 1,0-1,0-1,0 1,0-1,0 0,0-1,1 1,0-1,-1 0,1-1,0 0,0 0,0 0,0-1,0 0,0 0,0-1,-1 0,1 0,0-1,0 0,-1 0,1 0,-1-1,2 0,10-12,-2 0,1-1,-2-1,0 0,-1-1,-1-1,-1 0,-1 0,0-2,-1 1,4-15,1 3,-11 26,-1 1,0-1,-1 0,1 1,-1-1,0-1,-1 1,1 0,-1 0,-1-1,1 1,-1 0,0-1,0 1,-2-6,2 11,0 0,-1 1,1-1,-1 0,0 0,1 0,-1 1,0-1,1 0,-1 1,0-1,0 0,0 1,1-1,-1 1,0-1,0 1,0 0,0-1,0 1,0 0,0 0,0 0,0 0,0 0,0 0,0 0,0 0,0 0,0 0,0 0,0 1,0-1,0 0,0 1,0-1,1 0,-1 1,0-1,0 1,0 0,0-1,1 1,-1 0,0-1,1 1,-1 0,-13 12</inkml:trace>
  <inkml:trace contextRef="#ctx0" brushRef="#br0" timeOffset="665.824">1366 593,'-43'24,"0"2,2 2,0 2,3 1,-3 5,-20 42,60-76,0 0,0 0,0 0,1 0,-1 1,0-1,1 0,-1 0,1 1,0-1,0 0,0 0,0 1,0-1,0 0,1 0,-1 1,1-1,-1 0,1 0,0 0,0 0,0 0,0 0,0 0,1 0,-1 0,1 0,-1-1,1 1,-1 0,1-1,0 0,0 1,0-1,0 0,0 0,0 0,0 0,2 0,10 2,0-1,0-1,0-1,0 0,0 0,0-2,0 0,0 0,-1-1,1-1,-1 0,0-1,0-1,0 0,0 0,-1-1,0-1,-1 0,4-4,15-9,-1-1,-2-1,0-1,19-24,-46 47,0 1,0-1,0 1,1-1,-1 1,0-1,0 1,0 0,1-1,-1 1,0-1,1 1,-1-1,0 1,1 0,-1-1,0 1,1 0,-1-1,1 1,-1 0,0 0,1 0,-1-1,1 1,-1 0,1 0,-1 0,1 0,-1 0,1 0,-1 0,1 0,-1 0,1 0,-1 0,1 0,-1 0,1 0,-1 0,1 0,-1 0,1 1,-1-1,0 0,1 0,-1 1,1-1,-1 0,0 1,1-1,-1 0,0 1,1-1,-1 1,0-1,1 0,-1 1,0-1,0 1,0-1,1 1,1 35,-2-30,-1 0,1 0,-1-1,1 1,0 0,1-1,0 1,0 0,0-1,0 1,1-1,0 1,0-1,0 0,1 0,0 0,0 0,0 0,1-1,-1 1,1-1,0 0,0 0,1-1,-1 1,1-1,0 0,0 0,0 0,0-1,0 1,1-1,-1-1,0 1,3-1,1 1,1-1,-1-1,1 0,0 0,-1-1,1 0,-1-1,1 0,-1 0,0-1,0 0,0-1,0 0,0 0,-1-1,0 0,0-1,0 1,5-6,12-13,-1-1,-2-1,0-1,16-26,-9 6,-3-2,-2-1,-2 0,-2-2,-3 0,-1-1,-4-1,-1 0,0-23,-10 73,1-1,-1 1,0 0,0-1,0 1,-1-1,0 1,0-1,0 1,0 0,-1-1,1 1,-1-1,0 1,-1 0,1-1,-1 1,1 0,-1 0,-1 0,1 0,-1 1,1-1,-1 0,0 1,0 0,-1 3,1 1,0 0,0 0,0 1,0-1,0 0,0 1,0 0,0 0,1 0,-1 0,1 0,-1 1,1-1,0 1,0-1,0 1,0 0,0 0,1 0,-1 0,1 0,0 0,0 0,0 0,0 1,1-1,-1 0,1 1,-41 234,38-195,2 0,2 0,2-1,1 1,3-1,10 37,-9-44,-6-19,1-1,0 1,2-1,0 0,0-1,1 1,1-1,1 0,0-1,8 12,6-13,-15-16</inkml:trace>
  <inkml:trace contextRef="#ctx0" brushRef="#br0" timeOffset="913.245">1733 424,'39'-5,"31"3,13 3,-1 0,-12 0,-11 5,-12 2,-9-1,-10-2</inkml:trace>
  <inkml:trace contextRef="#ctx0" brushRef="#br0" timeOffset="1494.187">2411 537,'-3'13,"0"1,2-1,0 1,0-1,1 1,1 0,0-1,1 1,0-1,1 1,1-1,0 0,1 0,0 0,7 11,-10-22,0 1,0-1,0 0,0 0,1 0,-1 0,1-1,-1 1,1-1,-1 1,1-1,0 0,0 0,0 0,0-1,0 1,0 0,0-1,0 0,0 0,0 0,0 0,0 0,0-1,-1 1,1-1,0 0,0 0,0 0,0 0,-1 0,1-1,0 1,-1-1,1 0,-1 0,0 0,1 0,80-90,-15-26,-70 142,-4-10,1 0,0 1,1 0,1 0,1 0,0 0,0 0,2 14,0-24,0 0,0 0,1 0,0 0,0 0,0 0,1 0,-1 0,1-1,0 1,1-1,-1 1,1-1,0 0,0 0,0 0,0-1,1 1,0-1,-1 1,1-1,1 0,-1-1,0 1,1-1,-1 0,1 0,2 1,3 0,0-1,0-1,-1 1,1-1,0-1,0 0,0 0,0-1,0 0,0-1,0 0,0-1,-1 0,1 0,-1-1,0 0,0-1,0 0,-1 0,0-1,0 0,0-1,17-14,-1-2,-1-1,-1 0,-1-2,-1-1,-1-2,-7 13,-2-2,0 1,-1-2,0 1,-2-1,0 0,-1-1,-2 1,1-1,-2 0,-1-1,0-5,-2 25,0-1,0 0,0 1,0-1,0 1,0-1,0 0,0 1,-1-1,1 1,-1-1,1 1,-1-1,1 1,-1-1,0 1,0 0,0-1,0 1,0 0,0 0,0 0,0-1,0 1,-1 1,1-1,0 0,-1 0,1 0,-1 1,1-1,-1 0,1 1,-1 0,1-1,-1 1,1 0,-1 0,0 0,1 0,-1 0,1 0,-1 0,1 0,-1 1,0-1,1 1,-1-1,1 1,-1-1,0 1,-11 6,1 0,-1 0,1 1,0 1,1 0,0 1,0 0,1 0,0 1,1 0,1 1,-1 0,-4 12,10-21,1-1,0 1,1 0,-1 0,0 0,1 0,0 1,0-1,0 0,0 0,0 1,1-1,-1 1,1-1,0 0,0 1,0-1,1 1,-1-1,1 0,0 1,0-1,0 0,0 0,0 1,1-1,-1 0,1 0,0-1,0 1,0 0,0 0,1-1,-1 0,1 1,0-1,8 3,0 0,1-1,0-1,0 0,0 0,0-2,0 1,1-1,-1-1,0 0,0-1,1 0,-1-1,0 0,5-3,101 1,-114 5,0 0,0 0,0 1,0-1,0 1,0 0,-1 0,1 0,-1 0,1 0,-1 1,0 0,0 0,0 0,-1 0,1 0,-1 0,1 1,-1-1,0 1,0 0,-1-1,1 1,-1 0,0 0,0 0,0 2,4 45,-4-27</inkml:trace>
  <inkml:trace contextRef="#ctx0" brushRef="#br0" timeOffset="2099.565">3878 452,'-30'16,"1"1,1 2,0 0,1 2,2 1,0 1,1 1,1 1,-7 13,-6 33,35-70,1 1,-1 0,1-1,0 1,0 0,0 0,0-1,0 1,0 0,0 0,1-1,-1 1,1 0,-1-1,1 1,0-1,-1 1,1-1,0 1,0-1,0 1,0-1,0 0,1 1,-1-1,0 0,1 0,-1 0,0 0,1 0,-1 0,1-1,0 1,-1 0,1-1,-1 1,1-1,0 0,-1 1,1-1,0 0,1 0,15 0,0-1,0-1,0-1,0 0,-1-1,1-1,-1-1,0 0,0-1,-1-1,0-1,-1 0,1-1,-2 0,0-2,0 1,-1-2,0 0,0-1,-6 7,-6 6,0-1,0 0,0 0,0 1,0-1,0 1,0-1,0 1,0 0,1-1,-1 1,1 0,-1 0,1 0,-1 0,1 0,0 0,-1 0,1 1,0-1,0 0,0 1,-1 0,1-1,0 1,0 0,0 0,0 0,0 0,-1 0,1 1,0-1,0 1,0-1,0 1,-1-1,1 1,0 0,-1 0,1 0,-1 0,1 0,-1 0,1 0,-1 1,0-1,1 0,-1 1,0-1,0 1,0 0,0-1,0 1,-1 0,1 0,3 51,-5-49,0 0,0 1,1-1,-1 1,1-1,0 1,1-1,-1 1,1-1,0 0,0 1,0-1,1 0,-1 0,1 1,0-1,0 0,1-1,-1 1,1 0,0-1,0 1,0-1,0 0,0 0,1 0,-1-1,1 1,0-1,3 2,14-1,1 0,0-1,-1-2,1 0,0-1,19-4,-25 3,0-1,-1-1,1-1,-1 0,0-1,0-1,0 0,-1-1,0 0,-1-1,0-1,0 0,-1-1,0 0,-1-1,0-1,21-26,-2-1,-1-2,-3 0,12-28,-25 48,-2 0,0-1,-1-1,-2 1,0-2,-2 1,0-1,-2 0,-1 0,-1 0,-1 0,-1 0,-1-1,-1 1,-2-5,4 27,-1 0,1 0,-1 0,0 1,1-1,-1 0,-1 1,1-1,0 0,-1 1,1 0,-1-1,1 1,-1 0,0 0,0 0,0 0,0 0,-1 0,1 1,0-1,-1 1,1-1,-1 1,0 0,1 0,-1 0,0 0,0 1,1-1,-1 1,0 0,0 0,0 0,0 0,1 0,-1 0,0 1,0-1,0 1,1 0,-1 0,0 0,1 0,-1 1,-12 10,1 1,1 1,0 0,0 1,2 0,0 1,1 0,0 1,1 0,1 0,1 1,0 0,2 0,0 1,1-1,0 1,1 4,-3 5,1 1,1-1,2 1,1 0,1-1,1 1,1 0,2-1,1 1,1-1,2 0,1-1,0 0,2 0,2-1,0 0,1-1,2-1,18 22,-21-33,0-1,1-1,1 0,0-1,0-1,1 0,0-1,6 2,3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4:07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1,'0'10,"0"0,1 0,0 0,0 0,1-1,1 1,0 0,0-1,1 1,0-1,0 0,1-1,0 1,1-1,0 0,0 0,1 0,0-1,0 0,0-1,1 1,0-1,1-1,-1 0,1 0,6 2,-2-6,-1 0,1-1,0-1,-1 0,1-1,-1 0,0-1,0-1,0 0,0 0,0-1,-1 0,0-1,0-1,0 0,-1 0,0-1,0 0,-1 2,34-25,-30 61,-14-22,0-1,1 1,0 0,0-1,1 1,0 0,0-1,1 1,0-1,0 0,1 1,0-1,0 0,1 0,0-1,0 1,0-1,1 0,0 0,0 0,1-1,-1 0,1 0,0 0,2 0,-3-3,1 0,-1 0,0-1,1 0,-1 0,1 0,-1-1,1 1,-1-1,1-1,-1 1,1-1,-1 0,0 0,1 0,-1-1,0 0,0 0,0-1,0 1,0-1,0 0,-1 0,1 0,-1-1,2-2,95-110,-90 100,-1 0,-1-1,0 0,-1 0,-1-1,0 0,2-14,-6 11</inkml:trace>
  <inkml:trace contextRef="#ctx0" brushRef="#br0" timeOffset="384.953">1299 29,'-33'3,"0"1,0 2,0 1,1 2,0 1,1 1,-2 2,-96 56,126-67,0 0,0 1,0-1,0 1,0 0,1 0,-1 0,1 0,-1 0,1 0,0 0,1 1,-1-1,1 1,-1 0,1-1,0 1,0 0,1 0,-1 0,1-1,0 1,0 0,0 0,0 0,1 0,-1 0,1-1,0 1,0 0,1-1,-1 1,1 0,2 2,1 2,1-1,1-1,-1 1,1-1,1 0,-1 0,1-1,-1 0,2-1,-1 0,0 0,1 0,0-1,0-1,0 1,0-1,0-1,0 0,0 0,1-1,-1 0,0 0,0-1,1 0,-1-1,0 0,0-1,-1 0,1 0,0-1,-1 0,0 0,8-6,5-1,-1-2,0 0,0-1,-2-1,0-1,0-1,-2 0,0-1,5-8,-8 8,-4 6</inkml:trace>
  <inkml:trace contextRef="#ctx0" brushRef="#br0" timeOffset="782.944">1524 340,'100'-226,"-93"212,36-45,-42 60,1-1,-1 0,0 1,0-1,0 1,0-1,0 1,0 0,0-1,0 1,0 0,0 0,0 0,-1-1,1 1,0 0,0 0,-1 0,1 0,-1 1,1-1,-1 0,1 0,-1 0,0 0,1 0,-1 1,0-1,0 0,0 0,0 0,0 1,0-1,0 0,0 0,-1 1,1-1,1 56,-2-52,0 0,-1 0,1 0,1 0,-1 0,1 0,0 0,0 1,1-1,-1 0,1 0,0 0,1 0,-1 0,1 0,0-1,0 1,0 0,1-1,0 1,0-1,0 0,0 0,0 0,1-1,0 1,0-1,0 0,0 0,0 0,1 0,-1-1,1 0,0 0,0 0,0 0,4-1,0-1,0 0,0 0,0-1,0 0,0-1,0 0,0 0,-1-1,1 0,-1-1,0 1,0-2,0 1,0-1,-1 0,0-1,0 1,0-2,3-3,9-9,-2-1,0-1,-1 0,-2-1,0-1,5-12,-7 11</inkml:trace>
  <inkml:trace contextRef="#ctx0" brushRef="#br0" timeOffset="1894.499">1356 142,'0'5,"-5"6,-2 6,1 5,1 4,-3-3,-1 0,2 0,2 2,6-5,3 1,6-4,6-5,0-5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4:08.5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1,'0'33,"0"41,0 12,0 0,0-3,0-13,0-7,0-10,0-10,0-1,5-5,2-2,-1-3,4-3,0 0,3-6,-1-7</inkml:trace>
  <inkml:trace contextRef="#ctx0" brushRef="#br0" timeOffset="252.08">1 424,'38'10,"28"7,6 7,-8-2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4:06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283 0,'-18'109,"7"26,6 0,8 56,-1-24,-2-53,0-91</inkml:trace>
  <inkml:trace contextRef="#ctx0" brushRef="#br0" timeOffset="247.741">0 480,'43'-5,"34"-6,8-1,0-4,-11 1,-7-1,-11 1,-10 4,-8 3,-6 4,-3 1,-2 3,-1 0,-4 1</inkml:trace>
  <inkml:trace contextRef="#ctx0" brushRef="#br0" timeOffset="496.173">706 480,'0'35,"-1"-12,0 0,2 1,1-1,1 0,0 0,2 0,6 17,-10-37,0 0,1 0,-1 0,1 0,0 0,-1-1,1 1,1 0,-1-1,0 1,1-1,-1 0,1 0,-1 0,1 0,0-1,0 1,0-1,0 1,0-1,0 0,0 0,1 0,-1-1,0 1,1-1,-1 0,0 0,1 0,-1 0,0-1,0 1,3-1,2-1,-1-1,1 1,-1-1,1-1,-1 1,0-1,0 0,-1-1,1 1,-1-1,0-1,-1 1,5-5,-2-1,1 0,-1-1,-1 0,0 0,-1-1,0 1,-1-1,-1-1,0 1,0-1,-3 9,0 0,0 0,0 0,-1 0,0 0,0 0,0 0,-1 0,0 0,0 0,0 1,0-1,-1 0,0 0,0 1,0-1,0 1,-1 0,1 0,-1 0,0 0,-1 0,1 0,-1 1,1-1,-1 1,0 0,-1 1,-1-2,0 1,0 0,-1 0,0 0,1 1,-1 1,0-1,0 1,0 0,0 0,0 1,0 0,0 0,0 1,-1 0,0 0,-18 6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4:16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4:13.4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3 391,'17'0,"1"-2,-1 0,0 0,0-2,0 0,0-1,0 0,-1-2,0 0,-1-1,1 0,-1-1,-1-1,0 0,0-1,-1-1,0 0,-1 0,-1-2,0 1,-1-1,0-1,0-1,-8 14,0-1,-1 1,1 0,-1-1,1 1,-1-1,0 1,0-1,0 0,0 1,0-1,0 0,-1 0,0 0,1 1,-1-1,0 0,0 0,-1 0,1 0,0 1,-1-1,0 0,0 0,0 1,0-1,0 0,0 1,-1-1,1 1,-1 0,0-1,0 1,1 0,-1 0,-1 0,1 0,0 1,0-1,-1 0,1 1,-1 0,1 0,-1-1,0 1,1 1,-3-1,-7-1,0 2,-1-1,1 2,0 0,0 0,0 1,0 0,0 1,0 1,1 0,-1 0,1 1,0 1,1 0,-1 0,1 1,0 0,1 1,0 0,0 1,0 0,1 0,1 1,0-1,0 2,1-1,0 1,-3 7,6-11,-1 0,1 0,1 0,-1 0,1 1,1-1,-1 0,1 1,0 0,1-1,0 1,0-1,1 1,0-1,0 1,1-1,-1 1,2-1,-1 0,1 0,0 0,1 0,-1-1,1 1,1-1,-1 0,1 0,0 0,1-1,-1 0,1 0,0 0,0-1,0 1,1-2,0 1,-1-1,4 1,9 4,1-1,1-1,-1-1,1-1,0-1,0 0,0-2,0 0,0-2,1 0,-1-1,-1-2,1 0,0-1,-1-1,0 0,0-2,-1 0,0-2,0 0,3-4,-4 1</inkml:trace>
  <inkml:trace contextRef="#ctx0" brushRef="#br0" timeOffset="251.727">934 166,'-34'38,"-20"32,-6 9,7-4,8-10,11-12,12-14</inkml:trace>
  <inkml:trace contextRef="#ctx0" brushRef="#br0" timeOffset="503.045">651 166,'29'24,"24"17,2 7,-2 0,-11-4,-8-8,-4-7,-3-7,-1-8,-1-7,-3-3</inkml:trace>
  <inkml:trace contextRef="#ctx0" brushRef="#br0" timeOffset="949.511">1328 222,'-29'395,"28"-380,-1 0,0 0,-1-1,-1 1,0-1,-1 0,-1 0,-3 5,9-20,0 1,0 0,0-1,0 1,0 0,-1-1,1 1,0-1,0 1,0 0,-1 0,1-1,0 1,0 0,-1-1,1 1,0 0,-1 0,1-1,0 1,-1 0,1 0,-1 0,1 0,0 0,-1-1,1 1,0 0,-1 0,1 0,-1 0,1 0,0 0,-1 0,1 0,-1 0,1 1,0-1,-1 0,1 0,-1 0,1 0,0 0,-1 1,1-1,0 0,-1 0,1 1,0-1,0 0,-1 1,1-1,0 0,0 0,-1 1,1-1,0 1,0-1,0 0,-3-40,3 38,-1-24,2 0,1 1,1-1,1 1,1-1,2 1,0 0,2 1,0 0,5-7,18-36,-20 38,1 1,1 0,1 1,1 1,2 0,0 1,2 1,18-17,-32 36,0 0,0 0,1 0,-1 1,1 0,0 0,0 0,0 1,0 1,1-1,0 1,-1 0,1 1,0-1,0 2,-1-1,1 1,0 0,0 1,0 0,0 0,-1 1,1-1,0 2,1 0,-7-1,1 0,-1 0,0 1,0-1,0 1,0-1,0 1,0 0,-1 0,1-1,-1 1,0 0,0 0,0 1,0-1,-1 0,1 0,-1 0,0 0,1 1,-2-1,1 0,0 0,-1 0,1 1,-1-1,0 0,-1 2,-37 86,39-90,-9 16,0-1,0 0,-2-1,0 0,0 0,-2-1,0-1,0 0,-1-1,-1 0,0-1,0 0,-1-2,-1 0,0-1,0 0,0-1,-3-1,-3-5,4-4</inkml:trace>
  <inkml:trace contextRef="#ctx0" brushRef="#br0" timeOffset="1451.951">1639 476,'23'-18,"33"-25,-2-3,-1-1,-3-4,27-35,-31-16,-45 99,-1 0,1 1,-1-1,1 0,-1 1,0-1,0 0,0 1,0-1,0 0,-1 0,1 1,-1-1,0 1,0-1,0 1,0-1,0 1,0-1,-1 1,1 0,-1 0,0-1,0 1,0 0,0 1,0-1,0 0,0 1,0-1,-1 1,1-1,0 1,-1 0,1 0,-1 0,-2 0,1 1,-1-1,1 1,0 0,0 1,-1-1,1 1,0 0,0 0,0 0,0 0,0 1,0 0,0 0,0 0,1 0,-1 0,1 1,-1 0,1-1,0 1,0 0,0 1,1-1,-1 0,1 1,0 0,0-1,0 1,0 0,0 0,1 0,0 0,0 1,0-1,0 0,1 0,0 3,2-2,0 0,1-1,0 1,0-1,1 1,-1-1,1 0,0 0,0-1,0 1,0-1,1 0,-1 0,1 0,0-1,0 1,0-1,0-1,0 1,0-1,1 1,-1-1,3-1,19 10,-21-7,-1 0,0 1,0 0,0 0,0 1,-1-1,0 1,0 0,0 0,0 1,-1-1,0 1,0-1,0 1,-1 0,0 0,0 0,-1 1,1-1,-1 0,-1 0,1 1,-1-1,0 1,-1-1,1 0,-1 1,0-1,-1 0,0 0,2 5,-2 14</inkml:trace>
  <inkml:trace contextRef="#ctx0" brushRef="#br0" timeOffset="1822.785">2175 363,'12'4,"0"-1,0 0,1 0,-1-2,0 1,1-2,-1 0,1 0,-1-1,0 0,1-1,-1-1,0 0,0-1,0 0,-1 0,0-2,1 1,-2-1,1-1,-1 0,0 0,1-3,-7 8,-1-1,0-1,0 1,0 0,0-1,-1 1,1-1,-1 0,0 0,0 0,0 0,-1 0,1-1,-1 1,0 0,0-1,-1 1,1 0,-1-1,0 1,0-1,-1 1,1-1,-1 1,0 0,0-1,0 1,-1 0,0 0,0 0,0 0,0 0,0 0,-1 0,1 1,-1-1,0 1,0 0,-1 0,1 0,-1 0,1 1,-1-1,0 1,0 0,-3-1,0 2,0 1,0 0,0 0,0 1,0 0,0 0,0 0,0 1,0 0,1 1,-1-1,1 1,-1 1,1-1,0 1,0 0,1 0,-1 1,1-1,0 1,0 1,0-1,-2 4,-2 4,-1-1,2 1,0 1,1-1,0 2,1-1,0 0,1 1,1 0,-1 7,4-17,0 0,1-1,0 1,0 0,0-1,0 1,1-1,-1 1,1 0,0-1,1 1,-1-1,1 0,0 0,0 1,0-1,0 0,1 0,0-1,0 1,0-1,0 1,0-1,1 0,0 0,-1 0,1-1,0 1,0-1,0 0,1 0,-1-1,0 1,3 0,6 0,0 1,1-2,0 0,-1 0,1-2,0 1,0-2,-1 0,1 0,-1-1,0-1,0-1,0 1,0-2,-1 0,0 0,0-1,10-9,3 1</inkml:trace>
  <inkml:trace contextRef="#ctx0" brushRef="#br0" timeOffset="2114.399">2909 81,'-13'7,"1"1,0 0,0 1,0 0,1 1,1 1,0 0,0 0,1 0,0 2,1-1,1 1,-1 2,7-11,0-1,1 1,0-1,-1 1,1-1,0 1,1-1,-1 1,1-1,0 1,0-1,0 0,0 1,0-1,1 0,-1 0,1 0,0 0,0 0,0 0,0 0,1-1,1 2,-2-2,0 0,0 0,0 0,0 0,0 0,-1 1,1-1,-1 0,1 1,-1-1,0 1,0 0,0-1,0 1,0 0,-1 0,0-1,1 1,-1 0,0 0,0 0,0 0,-1-1,1 1,-1 0,1 0,-1-1,0 1,0 0,0-1,-1 1,1-1,-2 3,-4 3,-1-1,-1 0,1 0,-1-1,0 0,-1 0,1-1,-1-1,0 1,0-2,-1 1,1-1,-1-1,-3 1,-11 1</inkml:trace>
  <inkml:trace contextRef="#ctx0" brushRef="#br0" timeOffset="2487.978">3276 53,'-27'19,"8"-8,1 1,1 1,0 0,1 2,1 0,0 0,1 1,0 1,-8 15,21-30,0 0,0 1,0-1,0 1,1-1,-1 1,1-1,0 1,0-1,0 1,0-1,0 1,0-1,1 1,-1-1,1 1,0-1,0 0,-1 1,2-1,-1 0,0 1,0-1,1 0,-1 0,1 0,0 0,-1 0,1-1,0 1,0-1,0 1,0-1,1 1,-1-1,0 0,0 0,1 0,-1 0,1-1,1 1,30 21,-33-21,0 0,0 1,0-1,0 0,0 1,0-1,0 1,0-1,-1 1,1-1,-1 1,1-1,-1 1,0 0,1-1,-1 1,0 0,0-1,0 1,0 0,-1-1,1 1,0 0,-1-1,1 1,-1-1,1 1,-1-1,0 1,0-1,0 1,0-1,0 0,0 1,0-1,0 0,-1 1,-50 41,-75 9,110-49,4-5</inkml:trace>
  <inkml:trace contextRef="#ctx0" brushRef="#br0" timeOffset="2735.352">3417 194,'-19'33,"-11"12,-1-3</inkml:trace>
  <inkml:trace contextRef="#ctx0" brushRef="#br0" timeOffset="3136.101">3643 250,'-6'13,"1"-1,0 1,1 0,0 0,1 1,0-1,1 1,1-1,0 1,1 0,1 10,-1-22,0-1,0 1,0-1,0 1,1-1,-1 1,0-1,1 0,-1 1,1-1,-1 1,1-1,0 0,-1 1,1-1,0 0,0 0,0 0,0 1,0-1,0 0,0 0,1-1,-1 1,0 0,0 0,1-1,-1 1,1 0,-1-1,0 1,1-1,-1 0,1 0,-1 1,1-1,-1 0,1 0,-1 0,1 0,-1-1,1 1,60-28,-52 22,7-4,-2-1,0 0,0-1,-1-1,0 0,-1-1,-1-1,0 0,-1 0,3-6,-10 12,0 1,0-1,-1 0,0 0,-1 0,0 0,0 0,-1 0,-1-1,1 1,-1 0,-1-1,0 1,0 0,-1-1,-1-3,1 9,-1 0,0 1,0-1,0 1,0-1,-1 1,1 0,-1 1,0-1,0 0,0 1,0 0,0 0,-1 0,1 1,-1-1,1 1,-1 0,1 0,-1 1,0-1,1 1,-1 0,0 0,1 1,-1 0,0-1,1 1,-1 1,1-1,-1 1,1 0,0 0,0 0,0 0,-2 2,-13 5</inkml:trace>
  <inkml:trace contextRef="#ctx0" brushRef="#br0" timeOffset="3517.436">4122 307,'160'-169,"-159"167,1 0,-1 0,1 0,0 0,0 0,0 1,0-1,0 1,0-1,0 1,0 0,1 0,-1 0,0 0,1 0,-1 1,1-1,-1 1,1-1,-1 1,1 0,-1 0,1 0,-1 1,1-1,-1 0,1 1,-1 0,1-1,-1 1,0 0,1 0,-1 1,0-1,0 0,0 1,0-1,0 1,0 0,0-1,0 1,-1 0,1 1,17 29,-15-25,0 1,0-1,0 0,1 0,0-1,1 1,-1-1,1-1,0 1,1-1,-1 0,3 1,-1-2,0 0,0-1,1 0,-1 0,1-1,-1 0,1 0,0-1,0 0,-1-1,1 0,0-1,0 1,0-2,-1 1,1-1,0 0,-1-1,0 0,0-1,0 1,3-3,2-1,0-1,0-1,-1 0,0-1,-1 0,0-1,0 0,-1 0,-1-1,0-1,0 0,3-7,-2-2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4:12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397 45,'-6'-5,"-2"2,1-1,0 1,-1 0,1 1,-1-1,0 2,0-1,1 1,-1 0,0 1,0 0,0 0,0 0,0 1,-8 2,2 2,-1 0,1 1,-1 0,2 1,-1 1,1 0,0 1,1 0,0 1,0 0,1 1,1 0,0 1,0 0,1 1,1 0,0 0,1 1,0 0,-2 8,-13 78,22-97,0 0,0 0,1 1,-1-1,1 0,0 0,0 0,0-1,0 1,0 0,1 0,-1 0,1-1,0 1,-1-1,1 1,1-1,-1 0,0 0,0 0,1 0,-1 0,1-1,0 1,0-1,-1 1,1-1,0 0,0 0,0 0,3 0,16-1,1 0,0-1,0-1,0-1,-1-2,0 0,0-1,0-1,0-1,-1-1,-1-1,0-1,0 0,-1-2,0 0,-1-1,6-7,128-143,-151 235,-2-66,0 0,0 0,1 1,0-1,0 0,1 0,-1 0,1 0,0 0,0 0,1 0,0 0,-1-1,2 1,-1 0,0-1,1 0,0 1,0-1,0 0,1 0,0 0,12 5</inkml:trace>
  <inkml:trace contextRef="#ctx0" brushRef="#br0" timeOffset="383.835">821 327,'22'-30,"7"-11,1 2,2 0,2 3,1 1,7-3,-41 36,-1 1,1 0,0-1,0 1,0 0,0 0,0 0,0 0,0 0,0 0,0 0,0 0,1 1,-1-1,0 0,1 1,-1-1,0 1,1-1,-1 1,1 0,-1 0,1-1,-1 1,0 0,1 0,-1 0,1 1,-1-1,1 0,-1 0,1 1,-1-1,0 1,1-1,-1 1,0 0,0 0,1-1,-1 1,0 0,0 0,0 0,0 0,0 0,0 1,-7 112,6-110,0 1,1-1,0 0,0 1,0-1,0 0,1 0,-1 0,1 0,0 0,0 0,1 0,-1-1,1 1,0-1,0 1,0-1,0 0,0 0,1-1,0 1,-1-1,1 0,0 1,0-2,0 1,0 0,0-1,1 0,-1 0,0 0,1 0,-1-1,1 0,-1 0,0 0,1 0,0-1,5 0,0-1,-1 0,1 0,-1-1,0 0,0-1,0 0,0 0,-1-1,1 0,-1-1,-1 1,1-2,-1 1,0-1,0 0,3-5,85-145,-86 139,1 4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4:22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329 601,'-47'25,"1"2,1 3,1 1,2 2,-3 5,-9 31,53-68,0 1,1-1,-1 1,0-1,1 1,-1 0,1-1,0 1,-1-1,1 1,0 0,0-1,0 1,0 0,1-1,-1 1,0 0,1-1,-1 1,1 0,-1-1,1 1,0-1,0 1,-1-1,1 0,0 1,0-1,1 0,-1 0,0 1,0-1,1 0,-1 0,0 0,1-1,-1 1,1 0,-1 0,1-1,-1 1,1-1,0 1,-1-1,1 0,0 0,-1 0,3 0,11 1,-1-1,1-1,0-1,0 0,0-1,-1 0,0-1,1-1,-2 0,1-1,0 0,6-6,-9 9,-1-2,1 1,-1-2,-1 1,1-1,-1 0,0-1,0 0,-1-1,0 0,0 0,-1-1,0 0,0 0,-1 0,0-1,-1 0,0 0,-1-1,0 1,0-1,-1 0,-1 0,0 0,0 0,-1-9,-4 3,-1 0,-1 0,-1 1,0 0,-1 0,0 0,-2 1,-2-3,-19-39,28 52,0 1,1-1,-1 0,1 0,0 0,0 1,1-1,-1 0,1 0,0 0,0 0,1 0,0 0,0 0,0 0,0 0,1 1,-1-1,1 1,0-1,1 1,-1-1,1 1,1-2,91-89,-58 62,104-91,-102 72,-39 70,-36 232,36-123,6-1,5 0,8 18,-7-53,-4 1,-4 0,-7 56,2-125,-1 0,-1 0,-1-1,-1 1,-1-1,-2 0,0 0,-1-1,-1 0,0-1,-2 0,-1 1,11-19,0 1,0-1,0 1,0-1,0 0,0 0,-1 0,1 0,-1 0,1-1,-1 1,0-1,0 1,1-1,-1 0,0 0,0 0,0-1,0 1,0-1,0 0,-1 0,1 0,0 0,0 0,0 0,0-1,0 0,0 1,0-1,0 0,0-1,1 1,-1 0,0-1,1 0,-1 1,1-1,-1 0,1 0,0-1,0 1,0 0,0-1,0 1,1-1,-1 0,1 1,-1-1,1 0,-1-3,-2-12,1 0,0-1,1 1,1-1,1 0,0 0,2 1,0-1,1 1,1-1,5-15,6-22,2 1,3 1,2 0,3 2,1 0,20-26,-27 52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4:25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147 101,'-36'95,"4"2,-9 56,30-111,2 0,2 1,1 0,3 0,1 0,3 1,3 23,-4-62,0-1,1 1,0-1,-1 0,2 0,-1 1,0-1,1 0,0 0,0 0,0 0,0-1,1 1,-1 0,1-1,0 0,0 0,0 0,0 0,1 0,-1 0,1-1,0 0,0 0,0 0,0 0,0 0,0-1,0 0,0 0,1 0,-1 0,0-1,1 0,-1 0,1 0,-1 0,0 0,1-1,-1 0,0 0,1 0,-1-1,1 0,28-19,-2-1,0-2,-1-1,-2-1,0-2,-2 0,-1-2,-2-1,0-1,11-24,-8 20,-2 0,-1-2,-2-1,-2-1,-1-1,-2 0,-2-1,-2 0,-2-1,-1-1,0-26,-14 20,5 49,0 0,0 0,-1 0,1 0,0 0,0 0,-1 0,1 1,-1-1,1 0,-1 0,1 1,-1-1,0 0,1 0,-1 1,0-1,1 1,-1-1,0 1,0-1,0 1,1-1,-1 1,0 0,0-1,0 1,0 0,0 0,0 0,0 0,0-1,1 1,-1 0,0 1,0-1,0 0,0 0,0 0,0 1,0-1,0 0,1 1,-1-1,0 1,0-1,0 1,1-1,-1 1,0-1,-6 7,-1 1,1-1,1 1,0 0,0 0,0 1,1 0,0 0,1 0,0 0,1 1,-2 5,3-9,-18 45,4 0,1 1,3 1,2 0,2 1,3 0,2 0,2 0,3 0,1-32,1 0,1 0,2 0,0-1,1 0,1-1,1 0,4 6,-5-8</inkml:trace>
  <inkml:trace contextRef="#ctx0" brushRef="#br0" timeOffset="345.034">797 609,'0'43,"0"24,0 5,0-4,0-10,0-9,0-9,0-5,0-5,0-3,0-10,0-8</inkml:trace>
  <inkml:trace contextRef="#ctx0" brushRef="#br0" timeOffset="1030.919">1022 863,'180'-25,"-106"20,-72 5,0 0,-1 1,1-1,0 0,-1 0,1-1,0 1,-1 0,1 0,0-1,-1 1,1-1,0 0,-1 1,1-1,-1 0,0 0,1 0,-1 0,1 0,-1 0,0 0,0-1,0 1,0 0,0-1,0 1,0 0,0-1,0 0,-1 1,1-1,-1 1,1-1,-1 0,0 1,1-1,-1 0,0 1,0-1,0 0,0 1,-1-1,1 0,0 1,-1-1,1 0,-1 1,0-2,-7-11,0 0,-1 1,-1 0,0 1,-1 0,0 0,-1 1,0 1,-1 0,-4-2,16 10,0 1,0 0,0 0,0 0,-1 0,1 0,0 0,-1 0,1 0,0 1,-1-1,1 0,-1 1,1-1,-1 1,1 0,-1-1,1 1,-1 0,1 0,-1 0,1 0,-1 0,0 0,1 1,-1-1,1 0,-1 1,1-1,-1 1,1 0,0-1,-1 1,1 0,0 0,-1 0,1 0,0 0,0 0,0 0,0 0,0 0,0 1,0-1,0 0,1 1,-1-1,0 1,1-1,-1 1,1-1,-1 2,-1 141,5-84,23 109,-26-169,0 0,-1 1,1-1,0 0,-1 1,1-1,0 1,0-1,0 1,-1-1,1 1,0-1,0 1,0-1,0 1,0-1,0 1,0-1,0 1,0-1,0 1,0-1,0 1,0-1,1 1,-1-1,0 1,0-1,0 0,1 1,-1-1,0 1,1-1,-1 0,0 1,1-1,-1 0,0 1,1-1,-1 0,1 1,-1-1,1 0,-1 0,1 0,-1 1,1-1,-1 0,0 0,1 0,-1 0,1 0,-1 0,1 0,-1 0,1 0,-1 0,1 0,-1 0,1 0,-1-1,1 1,-1 0,1 0,-1-1,1 1,-1 0,0 0,1-1,19-32,-18 29,126-185,-113 169</inkml:trace>
  <inkml:trace contextRef="#ctx0" brushRef="#br0" timeOffset="1416.572">1474 693,'0'0,"10"-4,1 1,-1-1,0 2,1 0,0 0,0 1,-1 0,1 1,0 0,0 1,0 0,-1 1,1 0,-1 0,1 1,-1 1,0 0,3 1,-11-1,0 0,0 0,0 0,0 0,-1 1,0-1,0 0,0 0,0 1,-1-1,0 1,0-1,0 1,0-1,-1 0,1 1,-1-1,0 0,-1 1,1-1,-1 0,0 0,0 0,0 0,0-1,-1 1,1 0,-1-1,0 0,0 1,0-1,-1-1,1 1,-2 0,-14 24,13-16,-38 73,43-82,1 0,-1 0,0 0,1 1,0-1,-1 0,1 0,0 1,0-1,0 0,1 0,-1 1,0-1,1 0,-1 0,1 0,0 1,0-1,0 0,0 0,0 0,0-1,1 1,-1 0,0 0,1-1,0 1,-1 0,1-1,0 0,0 1,0-1,0 0,0 0,0 0,0 0,2 0,8 2,1-1,-1 0,1-1,0-1,0 0,-1-1,1 0,0 0,-1-2,1 0,-1 0,0-1,0 0,0-1,11-6,8-1,-12 5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4:56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756 482,'-12'-13,"0"0,0 2,-1-1,-1 2,0 0,0 0,-1 1,0 1,-1 1,1 0,-2 1,1 0,0 2,-1 0,0 1,0 0,0 1,0 1,-1 1,1 1,0 0,0 1,-6 2,-11 12,1 1,0 2,2 1,0 1,2 2,0 1,1 1,-14 18,32-33,1 1,0 0,0 0,1 1,0 0,1 0,0 1,1 0,0 4,4-14,1 1,-1-1,1 1,1 0,-1 0,0 0,1-1,0 1,0 0,0 0,0 0,1 0,-1 0,1-1,0 1,0 0,0 0,1-1,-1 1,1-1,0 1,0-1,0 0,1 0,-1 0,1 0,-1 0,1 0,0-1,0 0,0 1,1-1,-1 0,0 0,2 0,12 3,0-1,0-1,1 0,-1-1,0-1,1-1,-1 0,1-1,-1-1,1-1,-1 0,0-2,-1 0,1 0,-1-2,0 0,0 0,-1-2,55-27,-2-2,-2-3,-2-4,-2-2,15-17,-74 62,-3 1,1 0,-1-1,1 1,-1 0,1 0,0 0,0 0,0 0,0 0,0 0,0 0,0 0,0 0,0 0,0 0,0 1,1-1,-1 0,0 1,0-1,1 1,-1 0,0-1,1 1,-1 0,0 0,1 0,-1 0,1 0,-1 0,0 0,1 0,-1 1,0-1,1 0,-1 1,0-1,1 1,-1 0,0-1,0 1,0 0,0 0,0 0,1 0,-2 0,1 0,0 0,0 0,0 0,0 192,0-170,2 0,0-1,1 1,1-1,1 0,1 0,1 0,3 2,1 1</inkml:trace>
  <inkml:trace contextRef="#ctx0" brushRef="#br0" timeOffset="399.45">1038 905,'221'-272,"-130"129,-91 143,0 0,0 1,0-1,0 0,0 0,1 1,-1-1,0 0,0 0,0 0,0 1,1-1,-1 0,0 0,0 0,0 0,1 1,-1-1,0 0,0 0,1 0,-1 0,0 0,0 0,1 0,-1 0,0 0,0 0,1 0,-1 0,0 0,0 0,1 0,-1 0,0 0,0 0,1 0,-1 0,0 0,0 0,1 0,-1-1,0 1,0 0,0 0,1 0,-1 0,-3 41,2-23,0-10,1 1,1 0,-1-1,1 1,1 0,0-1,0 1,0-1,1 0,0 0,1 0,0 0,0-1,1 1,0-1,0 0,1 0,-1-1,1 0,1 0,-1 0,1-1,0 0,1 0,-1-1,1 0,0 0,0 0,0-1,0-1,0 1,1-1,-1-1,1 0,4 1,1-5,0-1,-1 0,0-1,0-1,-1 0,1 0,-1-1,-1-1,1 0,-1 0,-1-1,1-1,-2 0,1 0,-1-1,-1 0,0 0,-1-1,0 0,0-1,4-11,4 0,-1 6</inkml:trace>
  <inkml:trace contextRef="#ctx0" brushRef="#br0" timeOffset="1329.855">2194 425,'-29'15,"0"2,1 0,0 2,2 2,0 0,1 1,-14 19,31-35,0 1,1 1,0-1,0 1,1 1,0-1,0 1,1 0,0 0,1 1,0-1,0 1,1 0,1 0,-1 0,2 0,-1 1,1-1,1 0,0 8,1-16,-1 1,1 0,-1 0,1-1,0 1,0 0,1-1,-1 1,0-1,1 1,-1-1,1 0,0 0,0 0,0 0,0 0,0 0,0 0,1-1,-1 1,0-1,1 1,0-1,-1 0,1 0,0 0,-1 0,1-1,0 1,0-1,-1 0,1 0,0 0,0 0,0 0,1-1,5 1,-1-1,1-1,0 0,-1 0,1-1,-1 0,1 0,-1-1,-1 0,1-1,1 0,159-155,-107 95,-45 49,-5 3,1 1,0 0,0 0,1 1,1 1,0 0,0 1,1 1,0 0,6-1,-19 8,0 0,1 1,-1 0,1 0,-1-1,0 1,1 1,-1-1,1 0,-1 1,0-1,1 1,-1-1,0 1,0 0,1 0,-1 0,0 1,0-1,0 0,0 1,0-1,-1 1,1 0,0-1,-1 1,1 0,-1 0,0 0,1 0,-1 1,0-1,0 0,-1 0,1 1,0-1,-1 1,17 92,-15-29,-2-1,-3 0,-3 0,-3 0,-3-1,-2 0,-3-1,-3-1,-16 32,25-68,6-12,0 0,-1 0,-1-1,0 0,-1 0,0-1,-1 0,-4 4,12-15,1-1,0 0,0 1,0-1,0 1,0-1,-1 1,1-1,0 1,0-1,-1 0,1 1,0-1,-1 0,1 1,-1-1,1 0,0 1,-1-1,1 0,-1 0,1 0,0 1,-1-1,1 0,-1 0,1 0,-1 0,1 0,-1 0,1 0,-1 0,1 0,-1 0,1 0,-1 0,1 0,-1 0,1 0,-1 0,1-1,0 1,-1 0,1 0,-1-1,1 1,0 0,-1 0,1-1,0 1,-1-1,1 1,0 0,-1-1,1 1,0-1,0 1,-1 0,1-1,0 1,0-1,0 1,0-1,0 1,0-1,0 0,4-33,6 9,1 1,2 0,0 1,1 1,2 0,0 1,1 0,18-15,8-14,53-60,-13 16,-4-4,14-29,-50 62,-2-3,-3-1,-3-1,-3-2,-3-2,3-21,-17-7,-14 99,-1 0,0 0,-1 0,1 0,0 0,-1 1,1-1,-1 0,0 0,0 1,0-1,0 0,-1 1,1-1,-1 1,0-1,1 1,-1 0,0 0,0 0,0 0,-1 0,1 0,0 1,-1-1,1 1,-1-1,0 1,1 0,-1 0,0 0,0 0,-1 1,-8 1,0 0,1 1,-1 1,0 0,1 0,0 2,0-1,0 1,0 1,1 0,0 0,0 1,1 0,0 1,0 0,0 0,1 1,-5 7,0-2,0 0,1 0,1 1,0 1,1 0,0 0,2 1,0 0,1 1,0 0,2 0,0 0,1 0,1 1,0 0,2 0,0 0,1 0,1 0,1-1,1 1,1 4,0-7,2-1,-1 0,2 1,0-2,1 1,0-1,1-1,1 1,0-2,1 1,0-1,1-1,0 0,1-1,0 0,1-1,0 0,0-1,1-1,0 0,0-1,0-1,1 0,0-1,16 2,-11-4,0 0,0-2,0 0,-1-1,1-2,0 0,0-1,-1-1,0 0,0-2,0 0,-1-2,16-8,-22 10,-1-1,1 0,-2-1,1 0,-1-1,0 0,-1-1,0 0,-1 0,0-1,-1 0,0-1,-1 0,0 0,-1 0,-1-1,0 0,-1 0,3-14,-6 25,0 1,-1-1,1 1,0-1,-1 1,0-1,1 0,-1 1,0-1,0 1,-1-1,1 0,0 1,-1-1,0 1,1-1,-1 1,0-1,0 1,-1 0,1-1,0 1,-1 0,1 0,-1 0,0 0,0 0,0 1,0-1,0 0,0 1,0-1,0 1,-1 0,1 0,0 0,-1 0,1 0,-1 0,1 1,-1-1,0 1,1 0,-1 0,1 0,-1 0,0 0,1 0,-1 1,-1 0,-14 8,0 0,1 2,0 0,0 0,2 2,-1 0,2 1,0 0,0 1,2 1,0 0,-6 11,6-10,1 1,0 0,2 1,0-1,1 2,1-1,1 1,0 3,4-16,0 1,1-1,0 0,1 0,0 1,0-1,0 0,1 1,0-1,1 0,-1 0,1 0,1 0,-1 0,1 0,0-1,1 1,0-1,0 0,0 0,1 0,-1-1,1 1,4 2,9 2,0-1,0 0,1-1,0-1,1-1,0-1,0 0,0-2,0 0,0-1,1-1,-1-1,0-1,1-1,12-3,99-19,-97 12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0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1,'-16'58,"3"1,2 1,2 0,4 0,1 59,6-97,0 0,2 0,0 0,2 0,0-1,7 15,-10-28,0 0,1-1,0 1,0-1,1 0,-1 0,2-1,-1 1,1-1,0-1,0 1,0-1,1 0,0 0,0-1,0 0,1 0,-1 0,4 0,-4-3,0 0,0 0,1-1,-1 0,0 0,0 0,1-1,-1-1,0 1,0-1,0 0,0 0,-1-1,1 0,-1 0,1-1,-1 0,4-3,100-89,-82 64,-2-1,-2-2,0 0,-3-2,-1 0,-1-1,-3-1,11-36,-21 51,0 1,-2-1,-1-1,-1 1,0 0,-3-18,-3 23,-3 24,-7 31,6 209,10-151,15 143,-12-203,25 65,1-86,-18-19</inkml:trace>
  <inkml:trace contextRef="#ctx0" brushRef="#br0" timeOffset="381.219">904 481,'5'14,"2"10,3 6,2 2,-3 0,-2 0,-2 0,-2-2,-2-1,-1 0,0 0,-1-1,6-5,1-11,0-12,-2-7</inkml:trace>
  <inkml:trace contextRef="#ctx0" brushRef="#br0" timeOffset="6149.051">1187 651,'340'0,"-288"-8,-51 8,0-1,0 1,-1-1,1 1,0-1,0 1,0-1,-1 0,1 1,0-1,-1 0,1 0,-1 1,1-1,-1 0,1 0,-1 0,1 0,-1 0,0 0,0 0,1 0,-1 1,0-1,0 0,0 0,0 0,0 0,0 0,0 0,-1 0,1 0,0 0,0 0,-1 0,1 0,0 0,-1 0,1 1,-1-1,0 0,1 0,-1 0,1 1,-1-1,0 0,0 1,1-1,-1 1,0-1,0 1,-47-43,47 42,0 0,-1 0,1 0,0 1,-1-1,1 1,-1-1,1 1,-1-1,1 1,-1 0,1 0,-1 0,1 0,-1 0,1 0,-1 0,1 0,-1 0,1 1,0-1,-1 1,1-1,-1 1,1 0,0-1,-1 1,1 0,0 0,0 0,0 0,-1 0,1 0,0 0,1 0,-1 1,0-1,0 0,0 0,0 2,-15 97,13-41,-11 17,54-119,34-67,-64 96</inkml:trace>
  <inkml:trace contextRef="#ctx0" brushRef="#br0" timeOffset="6748.398">1808 452,'7'-1,"0"0,0 1,0 0,0 0,0 0,0 1,0 0,0 1,0-1,0 1,0 1,-1-1,1 1,-1 0,5 4,-10-6,0 0,0 0,0 1,0-1,0 1,0-1,0 1,-1-1,1 1,0 0,-1-1,1 1,-1 0,0-1,0 1,1 0,-1-1,0 1,0 0,-1 0,1-1,0 1,-1 0,1-1,-1 1,1 0,-1-1,0 1,0-1,1 1,-1-1,0 1,0-1,-1 0,1 1,0-1,-1 1,-48 44,17-24,26-19,0 0,0 1,0 0,0 1,1-1,0 1,0 1,0-1,1 1,0 0,0 0,0 1,1-1,0 1,0 0,0 0,0 4,4-8,0 0,0 0,0 0,0-1,0 1,1 0,0 0,-1 0,1 0,0-1,0 1,1 0,-1-1,1 1,-1-1,1 1,0-1,0 0,-1 0,2 0,-1 0,0 0,0 0,1 0,-1-1,1 0,-1 1,1-1,0 0,-1 0,1 0,2 0,94 17,-11-24,-63-1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5:15.6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208 57,'-9'43,"-9"38,0 15,2 1,-1-6,3-15,4-9,-2-8,2-8,2-4,-2-5,0-4,-2-5,0-2,3-2,-3-6,2-7</inkml:trace>
  <inkml:trace contextRef="#ctx0" brushRef="#br0" timeOffset="279.397">96 0,'26'2,"0"0,0 2,-1 1,0 1,0 1,0 1,-1 1,0 2,-1 0,0 1,-1 2,-1 0,16 13,-31-22,0 1,0-1,0 1,-1 1,0-1,0 1,-1-1,1 1,-2 0,1 1,-1-1,0 1,0 0,-1-1,0 1,-1 0,1 0,-2 0,1 1,-1-1,0 0,-1 0,0 0,0 0,-1 0,0 0,0 0,-1-1,0 1,0-1,-1 1,0-1,-3 5,-9 6,0 0,0-1,-2-1,0 0,-1-2,0 0,-1-1,0-1,-1-1,-1-1,0 0,0-2,-1-1,0 0,0-2,0-1,-16 1,7-1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4:53.8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15523 638,'-2'-2,"0"0,0 0,0 0,0 1,0-1,0 1,0-1,0 1,-1 0,1 0,-1 0,1 0,-1 0,1 1,-1-1,1 1,-1-1,0 1,1 0,-3 0,-5 0,1 1,0-1,-1 1,1 1,0 0,0 0,0 1,0 0,0 0,1 1,-1 0,1 1,0 0,0 0,1 1,0 0,0 0,0 1,-103 135,99-123,1 1,1 0,0 1,2 0,0 0,1 1,2-1,-3 23,6-40,1-1,0 0,0 1,0-1,1 1,-1-1,1 0,-1 1,1-1,0 0,1 1,-1-1,0 0,1 0,0 0,0 0,-1-1,2 1,-1 0,0-1,1 1,-1-1,1 0,-1 0,1 0,0 0,0 0,0-1,0 1,0-1,1 0,-1 0,0 0,1 0,-1-1,0 1,1-1,-1 0,1 0,-1 0,1 0,-1-1,0 1,1-1,-1 0,0 0,0 0,19-8,-1 0,-1-1,1-1,-2-1,0-1,0-1,4-4,-8 5,32-25,-3-3,-2-2,30-38,-25 27,4 5,-50 49,0 0,1 0,-1-1,1 1,-1 0,0 1,1-1,-1 0,1 0,-1 1,0-1,1 0,-1 1,0-1,1 1,-1 0,0 0,0-1,0 1,0 0,1 0,-1 0,0 0,-1 0,1 0,0 0,0 1,0-1,-1 0,1 0,0 1,-1-1,1 0,-1 1,0-1,1 0,-1 1,0-1,0 1,0-1,0 0,0 1,0-1,0 1,-1-1,1 0,0 1,-1-1,1 0,-1 1,0 0,2 6,1 13,1 0,1 0,0-1,2 0,0 0,8 15,-11-29,0 0,0-1,1 1,0-1,0 1,0-1,0-1,1 1,0 0,0-1,0 0,0 0,1-1,0 0,0 0,0 0,0 0,0-1,0 0,0 0,1-1,-1 0,4 0,43 2,-28-4</inkml:trace>
  <inkml:trace contextRef="#ctx0" brushRef="#br0" timeOffset="383.341">16031 920,'85'-65,"-3"-3,41-46,-123 114,0-1,1 1,-1-1,0 1,0-1,0 0,1 1,-1-1,0 1,1-1,-1 1,0-1,1 1,-1 0,1-1,-1 1,1-1,-1 1,0 0,1-1,0 1,-1 0,1 0,-1-1,1 1,-1 0,1 0,0 0,-1 0,1 0,-1 0,1 0,0 0,-1 0,1 0,-1 0,1 0,-1 0,1 0,0 0,-1 1,1-1,-1 0,1 0,-1 1,1-1,-1 0,1 1,-1-1,1 1,-1-1,0 0,1 1,-1-1,1 1,-1-1,0 1,1 37,-1-31,12 111,-11-115,0 0,0 0,0 0,1 0,-1 0,1 0,0 0,0 0,0-1,0 1,0-1,0 1,1-1,0 0,-1 0,1 0,0 0,0-1,0 1,0-1,0 1,0-1,0 0,0 0,1-1,-1 1,0-1,1 1,-1-1,0 0,1-1,-1 1,0 0,2-1,7-3,-1 0,0-1,0 0,-1 0,0-1,0 0,0-1,0 0,-1-1,-1 0,1-1,-1 1,-1-1,1-1,-2 0,1 0,-1 0,-1 0,0-1,0 0,-1 0,0-3,24-41,-1 18,-11 23</inkml:trace>
  <inkml:trace contextRef="#ctx0" brushRef="#br0" timeOffset="1011.593">17018 609,'-11'-1,"-1"1,0 1,0 0,1 0,-1 1,0 0,1 1,0 1,0 0,0 0,0 1,1 0,-1 1,1 0,1 1,-1 0,1 0,0 1,1 1,0-1,0 1,1 0,0 1,1 0,0 0,0 0,-3 11,8-18,0 1,0-1,1 1,-1-1,1 1,0-1,0 1,0-1,0 0,1 1,0-1,-1 1,1-1,0 0,1 1,-1-1,0 0,1 0,0 0,0 0,0 0,0 0,0-1,0 1,1-1,0 1,-1-1,1 0,0 0,0 0,0 0,0-1,2 1,4 2,-1-1,1 0,0-1,0 1,0-2,0 0,0 0,1 0,-1-1,0-1,0 1,3-2,21-8,0-2,0-2,-1-1,-1-1,-1-1,0-2,-1-1,-1-2,-1 0,-1-2,-2-1,0-1,-1-1,13-21,-13 22,-1-1,-1 0,-1-2,-2-1,-1 0,-1-1,-2-1,-1 0,-1-1,-2 0,3-22,-11 48,-2 0,1 0,-1 0,0 0,0 0,-1 0,0 0,0 1,-1-1,1 0,-2 0,1 1,-1 0,0-1,0 1,-1 0,1 0,-1 1,-1-1,1 1,-1 0,0 0,0 0,0 1,-1 0,0 0,0 0,0 1,0 0,0 0,-1 0,1 1,-1 0,1 0,-1 1,0-1,0 2,0-1,0 1,-2 0,-8 3,-1 1,1 1,0 0,1 1,0 1,0 1,0 0,1 1,0 0,0 2,1-1,1 2,0 0,0 0,1 2,1-1,-10 15,11-12,0-1,2 1,-1 1,2 0,0 0,1 0,1 1,0 0,2 0,0 0,1 0,1 1,0-1,1 0,2 1,-1-1,2 0,1 0,0 0,1 0,1-1,1 1,0-1,1-1,1 0,0 0,1-1,1 0,1 0,0-1,8 7,0-5,-1-1,2-1,0-1,0-1,2 0,-1-2,1 0,1-2,-1-1,1 0,1-2,-1-1,1-1,0-1,21-1,14-12,-35 5</inkml:trace>
  <inkml:trace contextRef="#ctx0" brushRef="#br0" timeOffset="-23560.209">311 299,'39'126,"-30"-81,-2 0,-3 1,-1-1,-2 1,-3-1,-2 11,-25 199,29-210,0-34</inkml:trace>
  <inkml:trace contextRef="#ctx0" brushRef="#br0" timeOffset="-23224.166">1 751,'38'-10,"28"-2,6-1,-3 4,-9 2,-10 2,-9 3,-6 1,-5 1,-2 0,-1 1,-1-1,-4-4,-1-2,-5 0</inkml:trace>
  <inkml:trace contextRef="#ctx0" brushRef="#br0" timeOffset="-22796.115">706 214,'-10'61,"2"-1,3 1,3 1,3-1,2 0,3 0,5 17,34 127,-44-202,1 0,-1 0,1-1,0 1,0 0,0-1,1 1,-1-1,1 0,-1 0,1 0,0 0,0 0,0 0,0-1,0 1,0-1,0 0,0 0,1 0,-1-1,0 1,0-1,1 1,-1-1,1 0,-1-1,0 1,1 0,-1-1,0 0,0 0,1 0,-1 0,0 0,0-1,0 1,0-1,0 0,-1 0,1 0,-1 0,1-1,-1 1,135-111,-135 111,0 1,1 0,-1-1,0 1,0 0,1 0,-1 1,1-1,-1 0,0 1,1 0,-1-1,1 1,-1 0,1 0,-1 1,1-1,-1 0,1 1,-1-1,1 1,-1 0,0 0,1 0,-1 0,0 0,0 1,0-1,0 1,0-1,0 1,0 0,0 0,-1-1,1 1,-1 1,1-1,-1 0,0 0,0 0,0 1,0-1,0 0,0 1,-1-1,1 1,-1-1,0 1,0-1,0 1,0-1,0 3,-1-2,1 1,0-1,-1 0,2 1,-1-1,0 0,1 1,-1-1,1 0,0 0,0 1,0-1,0 0,1 0,0 0,-1 0,1-1,0 1,0 0,0-1,1 1,-1-1,1 0,-1 0,1 0,0 0,-1 0,1-1,0 1,0-1,0 1,1-1,-1 0,0-1,0 1,1 0,-1-1,0 0,2 0,12-4</inkml:trace>
  <inkml:trace contextRef="#ctx0" brushRef="#br0" timeOffset="-22146.307">1525 779,'-34'33,"-97"115,111-94,57-60,-1-14,0-1,-2-1,0-2,-2-2,-1-1,12-13,-2 2,4 12,-49 68,2-31,0-5,0 0,0 0,0 0,0 1,1-1,0 0,1 1,0-1,0 1,0-1,0 1,1-1,0 0,1 1,-1-1,1 0,0 0,1 0,0 0,-1 0,2-1,-1 1,1-1,0 0,0 0,0 0,1 0,-1-1,5 3,8-3,-1-1,0-1,1-1,0-1,-1 0,1-1,-1 0,1-1,-1-1,0-1,0-1,0 0,-1 0,1-2,-1 0,-1-1,1 0,-2-1,3-2,-2 3,13-10,0-1,-1-1,-1-2,-1 0,-1-1,-1-2,-1 0,-2-1,0-2,-2 1,-1-2,-1 0,6-20,-5 11,-3-1,-1-1,-2-1,-2 1,-1-10,-5 42,0 0,-1 1,0-1,0 0,-1 0,0 0,-1 0,1 0,-2 0,1 1,-1-1,0 0,0 1,-1-1,0 1,-1 0,0 0,0 0,0 1,-5-6,8 11,-1 0,0 0,0-1,0 2,0-1,0 0,0 0,0 1,0-1,0 1,-1 0,1-1,0 1,0 0,0 0,0 1,0-1,-1 0,1 1,0-1,0 1,0 0,0-1,0 1,0 0,0 0,0 0,1 1,-1-1,0 0,1 1,-1-1,0 2,-46 55,38-36,0 1,2 0,1 1,0 0,2 0,1 0,1 0,1 1,1-1,1 1,1 0,1-1,1 0,5 17,-2-11,2-1,0 0,2 0,1-1,2 0,0-1,2 0,1-1,1-1,1-1,1 0,5 3,-22-25,0 1,0-1,0 0,1 0,-1 0,1 0,-1 0,1 0,0-1,0 1,-1-1,1 1,0-1,0 0,0-1,1 1,-1 0,0-1,0 0,0 0,0 0,1 0,-1 0,0 0,0-1,0 0,0 1,3-2,-2-8,-3-2</inkml:trace>
  <inkml:trace contextRef="#ctx0" brushRef="#br0" timeOffset="-21897.299">2060 497,'44'-5,"42"-1,17-1,0 2,-8 2,-10 1,-10 1,-13 0,-13 1,-14 0</inkml:trace>
  <inkml:trace contextRef="#ctx0" brushRef="#br0" timeOffset="-13870.539">3557 328,'0'0</inkml:trace>
  <inkml:trace contextRef="#ctx0" brushRef="#br0" timeOffset="-12559.888">4912 186</inkml:trace>
  <inkml:trace contextRef="#ctx0" brushRef="#br0" timeOffset="-9976.245">9257 525,'-17'9,"-8"2,1 1,1 1,0 2,0 0,2 1,-9 10,28-25,0 0,1 0,-1 0,0 0,1 1,0-1,-1 1,1-1,0 1,-1 0,1-1,0 1,0 0,0 0,1 0,-1 0,0-1,1 1,-1 0,1 0,0 0,0 0,0 0,0 1,0-1,0 0,0 0,0 0,1 0,-1 0,1 0,0-1,-1 1,1 0,0 0,0 0,0-1,0 1,1 0,-1-1,0 1,1-1,-1 1,1-1,-1 0,1 0,0 0,0 1,-1-2,2 2,76 25,-69-26,0 2,-1-1,1 1,-1 1,1 0,-1 0,0 0,-1 1,1 1,-1 0,1 1,-7-5,1 1,-1 0,0 0,0 0,0 0,0 0,-1 0,1 1,-1-1,0 1,0-1,0 1,-1-1,1 1,-1-1,0 1,0 0,0-1,0 1,0-1,-1 1,0-1,0 1,0-1,0 1,0-1,-1 1,1-1,-1 0,0 0,0 0,0 0,-1 0,1-1,-1 1,1-1,-1 1,0-1,0 0,0 0,0 0,0 0,0-1,-3 2,-5 2,1 1,-1-2,0 1,0-1,0-1,0 0,-1-1,1 0,-1 0,0-1,0-1,1 0,-10-2,2-3</inkml:trace>
  <inkml:trace contextRef="#ctx0" brushRef="#br0" timeOffset="-11635.171">6858 45,'-9'38,"-4"37,-4 16,1-4,3-7,4-7,3-11,3-7,7-7,2-3,-4-4,-3-5,-1-3,0-2,0-2,1-1,-5-10,-1-9</inkml:trace>
  <inkml:trace contextRef="#ctx0" brushRef="#br0" timeOffset="-11392.954">6436 525,'38'5,"37"1,10 0,1-1,-10-2,-8-1,-11-1,-10 0,-9-1,-10 0</inkml:trace>
  <inkml:trace contextRef="#ctx0" brushRef="#br0" timeOffset="-10803.157">7057 808,'20'1,"0"-1,0 0,1-2,-1 0,0-1,0-1,-1-1,1-1,-1 0,0-2,-1 0,0-1,0-1,15-10,-31 18,1 0,0 0,-1 0,0 0,1 0,-1-1,0 1,0-1,0 1,0-1,-1 0,1 0,-1 0,1 0,-1 0,0 0,0 0,-1 0,1 0,-1-1,1 1,-1 0,0 0,0-1,-1 1,1 0,-1 0,1-1,-1 1,0 0,0 0,0 0,-1 0,1 0,-1 0,1 1,-1-1,0 0,0 1,-1 0,1-1,0 1,-1 0,1 0,-1 0,0 0,1 1,-1-1,0 1,0-1,-1 1,-3-1,1 0,0 1,-1 0,1 0,0 0,-1 1,1 0,-1 1,1-1,-1 1,1 0,0 1,-1-1,1 1,0 0,0 1,0 0,1 0,-1 0,0 0,1 1,0 0,-2 2,-4 3,0 1,1 0,1 1,-1 0,2 0,0 1,0 0,1 0,0 1,0 3,3-9,1-1,1 1,-1 0,1 0,0 0,1 0,0 1,0-1,0 0,1 1,0-1,1 0,-1 0,2 1,-1-1,1 0,0 0,0 0,0 0,1 0,1-1,-1 1,1-1,0 0,0 0,1 0,-1-1,1 1,1-1,0 0,5 2,0 0,1-1,-1 0,2-1,-1-1,0 1,1-2,0 0,0-1,0 0,0 0,0-2,0 0,0 0,0-1,1-1,-1 0,-1-1,1 0,7-3,1-1,0-1,-1-1,0 0,0-2,-1 0,0-2,-1 0,-1 0,0-2,0 0,11-16,-9 7,-1-1,-2-1,-1 0,0-1,-3-1,0 0,-1-1,1-9,-3-33,-9 69,1 1,-1 0,0-1,0 1,0 0,0-1,0 1,0 0,-1-1,1 1,0 0,-1-1,1 1,-1 0,1 0,-1-1,1 1,-1 0,0 0,0 0,0 0,0 0,0 0,0 0,0 0,0 0,0 0,0 1,0-1,0 0,0 1,-1-1,1 1,0-1,-1 1,1 0,0-1,-1 1,1 0,0 0,-1 0,1 0,0 0,-1 0,1 1,0-1,-1 0,1 1,0-1,-4 3,0 0,1 0,-1 0,1 0,0 1,0 0,1 0,-1 0,1 0,-1 0,1 1,1-1,-1 1,1 0,0 0,0 0,0 0,0 1,1-1,0 0,0 1,1-1,0 0,-1 1,2-1,-1 1,1-1,-1 0,2 1,-1-1,0 0,3 4,2 0,0 0,1-1,0 0,1 0,0-1,0 0,0 0,1-1,0 0,0-1,1 0,0 0,-1-1,1 0,1-1,2 1,3 2,-14-5,1 0,0 0,-1 0,1 0,-1 1,1-1,-1 1,0-1,1 1,-1 0,0 0,0 0,0 0,-1 0,1 1,0-1,-1 1,1-1,-1 1,0-1,0 1,0 0,0-1,-1 1,1 0,-1 0,1 0,-1-1,0 1,0 0,0 0,-1 0,1 0,-1-1,0 4,-47 92,41-88,-9 32,16-27</inkml:trace>
  <inkml:trace contextRef="#ctx0" brushRef="#br0" timeOffset="-10301.438">8044 976,'122'-225,"-119"220,3-9,0 2,0-1,2 1,-1 0,1 0,1 1,0 0,1 0,0 1,1 1,0 0,0 0,9-4,-19 12,0 0,0 0,1 1,-1-1,0 1,0-1,0 1,1 0,-1-1,0 1,1 0,-1 0,0 0,0 0,1 0,-1 0,0 0,1 0,-1 1,0-1,1 0,-1 1,0-1,0 1,0-1,0 1,1 0,-1 0,0-1,0 1,0 0,0 0,0 0,-1 0,1 0,0 0,0 0,-1 0,1 0,0 1,-1-1,0 0,1 0,-1 1,0-1,1 0,-1 1,0-1,0 0,0 1,-6 69,6-68,-5 17,0 74,5-93,1 0,-1 0,1 0,0 0,-1 0,1 0,0 0,0 0,0 0,-1-1,1 1,0 0,0 0,0-1,0 1,0-1,1 1,-1-1,0 1,0-1,0 0,0 0,0 1,1-1,-1 0,0 0,0 0,0 0,1 0,-1 0,0-1,0 1,0 0,0-1,1 1,-1-1,0 1,0-1,0 1,0-1,0 0,0 1,0-2,46-30,117-128,-164 159,1-1,0 1,0-1,-1 1,1-1,0 1,1-1,-1 1,0 0,0 0,0-1,1 1,-1 0,1 0,-1 0,1 1,-1-1,1 0,-1 1,1-1,0 0,-1 1,1 0,0-1,0 1,-1 0,1 0,0 0,-1 0,1 0,0 1,0-1,-1 0,1 1,0-1,-1 1,1 0,-1 0,1-1,-1 1,1 0,-1 0,1 0,-1 0,0 1,0-1,1 0,-1 1,0-1,0 0,0 1,1 7,-1-1,1 1,-1-1,-1 1,0 0,0-1,-1 1,0-1,0 1,-1-1,0 1,0-1,-1 1,0-1,0 0,1 1,1-1,-1 1,1-1,1 1,-1 0,1-1,1 1,0 0,0-1,1 1,0 1,24 20,-10-22</inkml:trace>
  <inkml:trace contextRef="#ctx0" brushRef="#br0" timeOffset="-12805.521">4996 666,'-19'19,"-7"16,2 7,4 1,6-2,5-3,5-8</inkml:trace>
  <inkml:trace contextRef="#ctx0" brushRef="#br0" timeOffset="-12270.775">5109 948,'121'-281,"-74"217,-46 64,1 0,0 0,0 0,-1 0,1 0,0 0,-1 0,1 1,0-1,-1 1,1-1,-1 1,1-1,0 1,-1 0,0 0,1 0,-1 0,1 0,-1 0,0 0,0 0,0 1,0-1,0 0,0 1,0-1,0 1,0-1,-1 1,1 0,0-1,-1 1,0-1,1 1,-1 0,0-1,0 1,0 0,0 0,0-1,0 1,0 0,0 1,13 58,-12-51,-1 1,1-1,1 0,0 0,1 0,0 0,0 0,1-1,0 1,1-1,0 0,0 0,1-1,0 0,0 0,1 0,1-1,-1 0,1 0,7 5,-9-12,0-1,-1 1,1-1,0 0,0 0,-1 0,1-1,0 0,-1 0,0-1,0 1,1-1,-2 0,1-1,0 1,-1-1,1 0,-1 0,0 0,0-1,-1 1,1-1,-1 0,0 0,1-3,8-12,0-1,-2 0,0 0,-1-1,-2 0,0-1,-1 0,-1 0,-2 0,0 0,-1-12,-1 11</inkml:trace>
  <inkml:trace contextRef="#ctx0" brushRef="#br0" timeOffset="-14127.28">3528 666,'5'9,"6"9,2 5,-2 5,-3 1,-2 1,-3 0,-1 0,-2-1,0 0,-1 0,1-10,-1-9</inkml:trace>
  <inkml:trace contextRef="#ctx0" brushRef="#br0" timeOffset="-13459.558">4065 497,'-7'-1,"0"0,0 1,0-1,0 1,1 1,-1-1,0 1,0 1,0-1,1 1,-1 0,1 1,-1-1,1 1,0 1,0-1,0 1,1 0,-1 0,1 1,-4 4,7-7,0 0,0 1,0-1,0 1,1-1,-1 1,1 0,0-1,0 1,0 0,0 0,0 0,1 0,-1 0,1 0,0 0,0 0,0 0,0 0,0 1,1-1,-1 0,1 0,0-1,0 1,0 0,0 0,1 0,-1-1,1 1,-1 0,1-1,0 0,0 1,0-1,1 0,-1 0,0 0,1 0,-1-1,1 1,0-1,-1 1,1-1,0 0,-1 0,90 73,-90-71,0 0,1-1,-1 1,-1 0,1 1,0-1,-1 0,1 0,-1 1,0-1,0 1,0-1,-1 1,1-1,-1 1,0-1,0 1,0 0,0-1,-1 1,0-1,1 1,-1-1,0 1,-1-1,1 0,-1 1,1-1,-1 0,0 0,-1 1,-6 5,-1 1,1-1,-2-1,0 0,0 0,0-1,-1-1,0 0,0 0,0-1,-1-1,0 0,1-1,-2 0,-4 0,14-2,0 0,0 0,0-1,0 1,0-1,0 0,0 0,-1-1,1 1,0-1,0 0,0 0,0 0,0-1,0 1,1-1,-1 0,0 0,0-1,-8-8</inkml:trace>
  <inkml:trace contextRef="#ctx0" brushRef="#br0" timeOffset="-6638.048">10188 609,'-16'15,"-1"1,2 0,0 1,1 1,1 0,1 1,0 1,2 0,0 0,1 1,-6 20,15-39,-1 1,1-1,0 1,-1 0,1-1,0 1,0-1,1 1,-1 0,1-1,-1 1,1-1,0 1,0-1,0 1,0-1,0 0,0 0,1 1,-1-1,1 0,0 0,0 0,-1 0,1-1,0 1,1 0,-1-1,0 0,0 1,1-1,-1 0,0 0,1 0,-1-1,1 1,-1 0,1-1,0 0,-1 1,1-1,0 0,-1-1,1 1,0 0,7-1,-1-1,1 0,0 0,0-1,-1 0,0 0,1-1,-1-1,-1 1,1-2,-1 1,1-1,-2 0,1-1,-1 0,0 0,0 0,-1-1,0 0,0 0,-1-1,0 0,-1 1,3-8,-3 10,0 0,-1 1,0-1,0 0,0-1,-1 1,0 0,0-1,0 1,-1-1,0 0,-1 1,1-1,-1 0,-1 0,1 1,-1-1,0 0,0 1,-1-1,0 1,0-1,-1 1,0 0,0 0,0 0,-1 0,-2-2,0 3,1 0,-1 1,-1 0,1 0,0 0,-1 1,0 0,0 1,0-1,0 1,0 0,-5 0,26 4,0-1,0-1,0 0,-1-1,1-1,0 0,-1-1,1 0,-1-1,0-1,0 0,0 0,-1-2,0 1,0-2,9-6,1-1,-1-2,0 0,-1-1,-1-1,-1 0,0-2,-2 0,13-21,-18 24,-1-1,0 0,-1 0,-2-1,0 0,-1 0,-1-1,0 1,-2-3,-17-28,13 50,1 0,-1 1,0-1,1 0,-1 1,0-1,0 1,0-1,0 1,1-1,-1 1,0 0,0-1,0 1,0 0,0 0,0 0,0 0,0 0,0 0,0 0,0 0,0 0,0 0,0 0,0 1,0-1,1 0,-1 1,0-1,0 1,0-1,0 1,1-1,-1 1,0 0,0-1,1 1,-1 0,0-1,1 1,-1 0,1 0,-1 0,1 0,-1-1,1 1,0 0,0 0,-1 0,1 1,-9 16,1 1,0 0,1 0,2 1,0-1,1 1,-2 19,0-4,-9 81,4 2,6 0,9 105,11-34,-6-115,-4 0,-2 1,-5 19,2-86,0 0,-1-1,0 1,0 0,-1-1,0 1,0-1,0 0,-1 0,0 0,-1 0,0 0,0-1,0 1,-1-1,0 1,3-6,1 0,-1-1,1 1,0 0,-1-1,1 1,-1-1,0 0,1 1,-1-1,1 0,-1 0,1 0,-1 0,0 0,1 0,-1-1,1 1,-1-1,1 1,-1-1,1 1,-1-1,1 0,0 1,-1-1,1 0,0 0,0 0,-1 0,1 0,0-1,0 1,0 0,0 0,1-1,-1 1,0 0,0-1,1 1,-1-1,1 1,-1-1,1 0,-17-71,14 37,2 0,2 0,1 1,2-1,1 1,1 0,3 0,0 0,3 2,0-1,3 1,9-15,-6 15</inkml:trace>
  <inkml:trace contextRef="#ctx0" brushRef="#br0" timeOffset="-5836.617">11600 130,'0'468,"-29"-201,29-266,1 3,-1 1,1 0,-1 0,-1 0,1 0,-1-1,0 1,0 0,0-1,0 1,-1 0,0-1,0 0,0 1,0-1,-1 0,0 0,0 0,0-1,0 1,-1 0,-6-2</inkml:trace>
  <inkml:trace contextRef="#ctx0" brushRef="#br0" timeOffset="-5572.2">11261 609,'44'-9,"37"-9,15 0,-4 2,-12 4,-16 4,-9 4,-9 2,-7 1,-6 2,-8-1</inkml:trace>
  <inkml:trace contextRef="#ctx0" brushRef="#br0" timeOffset="-5270.997">12023 553,'-15'22,"1"1,1 0,1 1,1 1,1 0,2 0,0 1,2 0,0 0,-1 27,7-49,0 1,0-1,0 1,1-1,0 0,0 1,0-1,0 0,0 0,1 0,0 0,0 0,0 0,0 0,1-1,0 1,-1-1,1 1,0-1,1 0,-1 0,0-1,1 1,0-1,0 0,-1 1,1-2,0 1,1 0,-1-1,0 0,0 0,1 0,-1 0,0-1,1 0,-1 0,1 0,-1 0,0-1,1 0,-1 1,0-2,1 1,8-3,0 0,-1-1,1 0,-1-1,0 0,-1-1,1-1,-1 0,-1 0,1-1,-2 0,1-1,-1 0,-1 0,1-1,-2 0,0-1,0 0,-1 0,0 0,-1-1,-1 1,0-1,-1-1,-2 8,-2 0,1 0,0 1,-1-1,0 0,0 0,-1 1,0-1,0 1,0-1,-1 1,1 0,-1 0,0 0,-1 0,1 0,-1 1,0 0,0 0,-1 0,1 0,-1 0,0 1,0 0,0 0,0 0,0 1,-1 0,1 0,-1 0,1 1,-1-1,0 1,0 1,1-1,-1 1,0 0,0 0,-5 2,-8 3</inkml:trace>
  <inkml:trace contextRef="#ctx0" brushRef="#br0" timeOffset="-4953.227">12390 976,'0'-5,"0"-15,5-6,1-2,1-1,2-1,1-4,3-2,0 0,2 7,-2 4,-2 0,1 1,-2-1,4 3,-2 12,-3 6</inkml:trace>
  <inkml:trace contextRef="#ctx0" brushRef="#br0" timeOffset="-3801.667">12983 638,'-26'4,"1"1,0 2,0 0,0 2,1 1,1 0,-1 2,2 1,-20 14,39-26,0 1,0-1,0 1,0 0,0 0,0 0,0 0,1 1,-1-1,1 1,0 0,0-1,0 1,0 0,0 0,1 0,-1 1,1-1,0 0,0 0,0 1,0-1,1 1,-1-1,1 1,0-1,0 1,0-1,0 1,1-1,-1 0,1 1,0-1,0 1,0-1,1 0,-1 0,1 0,0 0,0 0,0 0,0 0,0-1,1 1,-1-1,1 1,-1-1,2 1,2-1,0 1,0-1,1 0,-1-1,1 1,0-1,-1-1,1 1,0-1,-1 0,1-1,-1 0,1 0,0 0,-1 0,1-1,-1 0,0-1,0 0,0 0,0 0,0 0,120-99,-87 66,74-60,-114 123,-193 315,89-61,-33-20,136-260,1 1,0 0,0 0,0 0,0-1,0 1,1 0,-1 0,0 0,1 0,0 1,-1-1,1 0,0 0,0 0,0 0,0 0,1 0,-1 0,0 0,1 0,0 0,-1 0,1 0,0 0,0 0,0 0,0 0,0-1,1 1,-1 0,1-1,-1 1,1-1,-1 1,1-1,0 0,-1 0,1 0,0 0,0 0,0 0,0 0,0-1,0 1,0-1,0 1,0-1,0 0,0 0,0 0,1 0,-1 0,0 0,0-1,0 1,0-1,1 0,18-5,0-1,0-1,0-1,-1-1,-1-1,0-1,0 0,4-5,7-3,-26 18,1 0,-1 0,0 0,0-1,0 1,0-1,-1 0,1 0,-1-1,1 1,-1-1,0 1,-1-1,1 0,-1 0,1 0,-1 0,0-1,-1 1,1-1,-1 1,0-1,0 1,0-1,-1 0,1 1,-1-1,0 0,-1 0,1 1,-1-1,0 0,0 1,0-1,-1 1,0-1,-1-2,-5-4,0 0,-1 0,-1 1,0 0,0 1,-1 0,0 0,0 1,-1 1,0 0,-1 0,1 2,-1-1,0 1,-2 1,-65-23,130 18,25-4,0-4,-1-2,17-10,26-23,-104 40</inkml:trace>
  <inkml:trace contextRef="#ctx0" brushRef="#br0" timeOffset="-3352.572">13350 722,'-4'6,"0"1,1 0,0-1,0 1,0 0,1 0,0 1,0-1,1 0,0 1,1-1,-1 0,1 1,1-1,-1 1,1-1,1 1,0 0,-1-2,1-1,0 0,0 0,1 0,-1 0,1-1,0 1,1-1,-1 0,1 0,0 0,0 0,0 0,0-1,1 0,-1 0,1 0,0-1,0 1,0-1,0 0,0 0,0-1,1 0,-1 0,0 0,1 0,-1-1,1 0,-1 0,1-1,-1 1,1-1,-1 0,0-1,1 1,-1-1,0 0,0 0,0-1,-1 0,3-1,11-7,-1-1,0-1,-1 0,-1-2,0 1,-1-2,-1 0,0 0,-1-1,-1-1,-1 0,0-1,-1 0,-1 0,2-9,1-23,-13 32</inkml:trace>
  <inkml:trace contextRef="#ctx0" brushRef="#br0" timeOffset="-2920.27">13942 835,'34'-4,"0"-1,0-2,-1-1,0-2,-1-1,0-1,0-2,-1-2,-27 15,0-1,0-1,0 1,0-1,-1 1,1-1,-1 0,1 0,-1-1,0 1,0-1,0 0,-1 1,1-1,-1 0,0 0,0-1,-1 1,1 0,-1-1,0 1,0-1,0 1,-1-1,1 1,-1-1,0 0,-1 1,1-1,-1 1,0-1,0 1,0-1,-1 1,1 0,-3-4,-3 2,0 0,0 1,0 0,-1 0,0 1,0 0,0 0,0 1,0 0,-1 1,0-1,1 2,-1-1,0 1,0 1,0-1,0 1,0 1,0 0,0 0,1 1,-1 0,0 0,1 1,0 0,-1 1,1 0,1 0,-1 1,0 0,1 0,0 1,1-1,-5 6,4-6,0 1,1 0,-1 1,1-1,1 1,0 0,0 1,0-1,1 1,0 0,0 0,1 0,0 0,0 1,1 0,0-1,1 1,0 0,0 0,1-1,0 1,1 0,0 0,0 0,1-1,0 1,1 3,4 2,0 1,1-1,1 0,0 0,1-1,1-1,0 0,0 0,1-1,1 0,0-1,0-1,1 0,0-1,0 0,1-1,0-1,1 0,-1-1,1-1,0 0,0-1,0-1,1 0,-1-1,0-1,1-1,-1 0,0-1,1-1,0-1,99-25,-92 21</inkml:trace>
  <inkml:trace contextRef="#ctx0" brushRef="#br0" timeOffset="4981.588">735 2416,'-21'12,"1"2,1 0,0 1,1 1,1 0,0 2,1 0,1 0,1 2,0-1,2 2,0 0,2 0,0 1,1 1,2-1,0 1,0 3,7-19,0 0,0 0,0 0,1 0,0 0,0-1,1 1,-1 0,2-1,-1 1,1-1,0 0,0 0,0 0,1 0,0 0,1-1,-1 0,1 1,0-2,0 1,0-1,1 0,-1 0,1 0,0-1,0 1,1-2,-1 1,1-1,-1 0,1 0,0-1,-1 0,1 0,0 0,0-1,0 0,2-1,15-5,-1-1,0-1,-1-1,0-2,0 0,-1-1,0-1,-2-1,1 0,-2-2,0 0,0-1,-2-1,0-1,6-10,3-3,-1-1,-2-1,-2-1,-1-1,-1-1,-2-1,-2 0,-2-1,-1 0,-2 0,-2-1,-1-4,-2 24,-1 1,-2-1,0 0,-1 0,0 0,-2 0,-1 0,0 0,-1 1,-2-1,0 1,0 0,-4-5,9 22,-1-1,1 0,0 1,-1-1,0 1,1 0,-1-1,0 1,0 0,0 0,-1 0,1 0,0 1,-1-1,1 0,-1 1,0 0,1 0,-1 0,0 0,0 0,0 0,1 1,-1-1,0 1,0 0,0 0,0 0,0 0,0 1,0-1,0 1,0-1,1 1,-1 0,0 0,0 0,1 1,-1-1,1 1,-1-1,1 1,0 0,-1 1,-11 14,2 2,0-1,1 1,1 1,1 0,1 0,1 1,0 0,2 1,0-1,1 1,2 0,0 6,-1-14,-1 5,1 1,1-1,0 1,2 0,0-1,1 1,1 0,0-1,2 0,1 1,0-1,1-1,1 1,1-1,0 0,1-1,1 0,1 0,1-1,0-1,1 0,7 7,-12-17,1-1,-1 0,1 0,0 0,0-1,0-1,1 0,-1 0,0-1,1 0,-1 0,1-1,0 0,-1-1,1 0,-1-1,0 1,1-2,-1 0,0 0,0 0,-1-1,1 0,-1-1,0 0,0-1,0 1,-1-1,0-1,3-2,98-114,-107 123,0-1,-1 1,1 0,0 0,0 0,0 0,-1 0,1 0,0 0,0 0,-1 1,1-1,0 0,0 0,-1 1,1-1,0 0,0 1,-1-1,1 1,-1-1,1 1,0-1,-1 1,1-1,-1 1,1 0,-1-1,1 1,-1 0,0-1,1 1,-1 0,0 0,0-1,1 1,-1 0,0 0,0-1,0 1,0 0,0 0,0 0,0-1,0 1,0 0,0 0,-1-1,1 1,0 0,0 0,-1-1,1 1,2 11,1-4,1 0,0-1,0 1,0-1,1 0,0 0,0 0,1-1,-1 0,2 0,-1 0,1-1,0 0,0 0,0-1,0 1,1-2,0 1,0-1,0 0,0-1,0 0,0 0,1-1,-1 0,1 0,-1-1,1 0,-1-1,1 0,-1 0,1-1,-1 0,4-1,4-3,1-1,-1 0,-1-1,0-1,0 0,-1-1,0-1,0 0,-1-1,-1 0,5-7,76-62,-91 79,0 0,1 0,-1 0,1 1,-1-1,1 1,0-1,0 1,0 0,0 0,0 0,0 0,0 1,0-1,0 1,0 0,0 0,0 0,0 0,0 0,0 1,1-1,-1 1,0 0,-1 0,1 0,0 0,0 1,0-1,-1 1,1 0,-1-1,1 1,-1 1,0-1,1 0,-1 0,0 1,-1-1,1 1,0-1,-1 1,1 0,-1 0,1 2,1 7,0 0,-1 0,0 0,-1 0,0 0,-1 0,-1 0,0 0,0 1,-1-2,-1 1,-2 8,3-14,0 1,0-1,0 1,-1-1,0 0,-1 0,1 0,-1-1,0 1,0-1,-1 0,0 0,0 0,0-1,0 0,-1 0,1 0,-1-1,0 1,0-1,-1-1,-5 3,13-6,-1 1,1-1,0 0,0 1,-1-1,1 0,-1 1,1-1,0 0,-1 0,1 0,-1 0,0 1,1-1,-1 0,0 0,1 0,-1 0,0 0,0 0,0 0,0 0,0 0,0 0,0 0,0 0,0 0,-1 0,1 0,0 1,-1-1,1 0,0 0,-1 0,1 0,-1 0,1 1,-1-1,0 0,1 0,-1 1,0-1,0 0,1 1,-1-1,0 1,0-1,0 1,0 0,1-1,-1 1,0 0,0-1,0 1,0 0,0 0,0 0,0 0,0 0,0 0,0 0,0 0,0 0,0 1,0-1,0 0,1 1,-1-1,-1 1,8-7,0 0,0 0,1 1,0 0,0 0,0 1,0-1,1 2,0-1,-1 1,1 0,1 1,-1 0,0 0,1 1,-1 0,0 0,1 1,-1 0,1 1,-1-1,1 2,5 1,14 3,-3-1</inkml:trace>
  <inkml:trace contextRef="#ctx0" brushRef="#br0" timeOffset="5230.263">1383 1907</inkml:trace>
  <inkml:trace contextRef="#ctx0" brushRef="#br0" timeOffset="5717.686">2315 2444,'19'34,"-2"0,-2 2,-1 0,-2 0,-2 2,-1-1,-1 1,-3 0,-1 1,-1-1,-3 1,-1 6,-31 24,31-68,0 1,0-1,0 0,0 0,0 1,0-1,0 0,0 0,-1 0,1 0,0-1,-1 1,1 0,-1 0,1-1,-1 1,1-1,-1 1,1-1,-1 0,0 1,1-1,-1 0,1 0,-1 0,0-1,1 1,-1 0,1 0,-1-1,0 1,1-1,-1 0,1 1,0-1,-1 0,1 0,-1 0,1 0,0 0,0 0,0 0,0 0,-1-1,-1-6,0-1,1 1,0 0,1 0,0-1,0 1,0-1,1 1,1-1,-1 1,2-1,-1 1,1-1,0 1,0 0,1 0,1 0,-1 0,5-5,-8 12,16-34,2 0,1 1,2 1,1 1,2 2,1 0,1 1,1 1,2 2,0 1,2 1,1 2,1 1,29-14,22 7,-82 28,0 0,1 0,-1 0,0 0,1 0,-1 1,0-1,1 1,-1 0,0 0,0 0,1 0,-1 0,0 0,0 0,0 1,0-1,-1 1,1-1,0 1,-1 0,1 0,-1 0,1 0,-1 0,0 0,0 0,0 0,0 0,0 1,-1-1,1 0,-1 0,1 1,-1-1,2 10,0 0,-1 0,0 0,-1 0,-1 0,0 0,0 0,-1 0,-1-1,0 1,0-1,-1 1,-1-1,0 0,0-1,-1 1,-1-1,1 0,-2 0,1 2,0 0,-1-1,0 1,-1-2,0 1,0-1,-2 0,1-1,-1-1,0 1,-1-2,0 1,0-2,0 0,-1 0,0-1,0 0,-1-2,1 1,-1-2,0 0,0 0,10-2,1 0,-1 0,0-1,0 1,1-1,-1 0,1 0,-1 0,0 0,1-1,0 1,-1-1,1 0,0 0,0 0,0 0,0-1,0 1,1-1,-1 0,1 0,-1-1,-6-13</inkml:trace>
  <inkml:trace contextRef="#ctx0" brushRef="#br0" timeOffset="5998.645">2936 1907,'0'44,"0"32,0 14,0-4,0-6,0-13,0-8,0-9,0-4,0-4,0-5,0-4,0-3,0-1,0-2,0 1,5-6,1-5</inkml:trace>
  <inkml:trace contextRef="#ctx0" brushRef="#br0" timeOffset="6502.268">3472 2444,'-101'58,"69"-42,1 1,1 2,0 1,1 1,2 2,0 1,1 1,-3 5,27-28,-1 0,1 0,-1 1,1-1,0 0,0 1,0 0,0-1,0 1,0 0,1 0,-1 0,1 0,0 0,0 0,0 0,1 1,-1-1,1 0,-1 0,1 1,0-1,0 0,1 1,-1-1,1 0,0 0,-1 1,1-1,1 0,-1 0,0 0,1 0,-1-1,1 1,0 0,0 0,0-1,1 0,-1 1,0-1,1 0,0 0,-1 0,1 0,0-1,0 1,0-1,0 1,10-2,-1 0,0-1,0 0,0 0,0-2,-1 1,1-2,-1 1,1-2,-1 1,0-1,-1-1,1 0,-1-1,0 0,-1 0,0-1,6-6,5-1,140-142,-160 156,1 0,0 0,-1 0,1 0,0 1,-1-1,1 0,0 0,0 0,0 1,0-1,0 1,-1-1,1 0,0 1,1 0,-1-1,0 1,0 0,0-1,0 1,0 0,0 0,0 0,0 0,0 0,1 0,-1 0,0 0,0 0,0 1,0-1,0 0,0 1,0-1,0 1,0-1,0 1,0 0,0-1,0 1,-1 0,1 0,0-1,0 1,-1 0,1 0,0 0,-1 0,1 0,-1 0,1 0,-1 0,0 0,1 0,-1 0,0 1,22 59,-21-52,1 0,0 0,1 0,0 0,0 0,1-1,0 0,1 0,0 0,0 0,1 0,-1-1,2 0,-1 0,1-1,0 0,0 0,1-1,-1 0,3 1,-8-5,1 0,0 0,-1-1,1 1,-1-1,1 0,0 0,-1 0,1 0,-1 0,1 0,0-1,-1 1,1-1,-1 0,1 0,-1 0,1 0,-1 0,0 0,0-1,1 1,-1-1,0 0,0 1,0-1,-1 0,1 0,0 0,0-2,7-12</inkml:trace>
  <inkml:trace contextRef="#ctx0" brushRef="#br0" timeOffset="6869.647">4149 2360,'-18'0,"-1"2,1 1,0 0,0 1,1 1,-1 1,1 0,0 1,1 1,-1 1,2 0,-1 1,1 1,-8 7,16-11,0 0,0 1,1-1,0 1,1 0,-1 1,1-1,1 1,0 0,0 0,1 1,0-1,0 1,1-1,1 1,-1 3,2-7,-1-1,1 1,0-1,1 0,-1 1,1-1,0 1,0-1,1 0,0 0,0 0,0 0,0 0,1 0,0-1,0 1,0-1,0 1,1-1,0 0,0-1,0 1,0-1,0 1,1-1,0-1,-1 1,1-1,0 0,1 1,13 2,0-1,0-1,1-1,-1 0,1-1,0-1,-1-1,1-1,4-2,-11 2,-1-1,0 0,0-1,0 0,0-1,0-1,-1 0,0 0,-1-1,1 0,-1-1,5-5,3-2</inkml:trace>
  <inkml:trace contextRef="#ctx0" brushRef="#br0" timeOffset="7234.594">4347 2585,'28'-1,"0"-2,0 0,0-2,-1-1,0-1,0-1,-1-1,0-2,5-3,49-50,-78 62,0 0,-1-1,1 1,-1-1,1 1,-1-1,0 0,0 1,0-1,0 0,0 0,0 0,-1 0,0 0,1 0,-1 0,0 0,-1 0,1 0,0 0,-1 0,0 1,0-1,0 0,0 0,0 0,0 1,-1-1,1 0,-1 1,0 0,0-1,0 0,-1 0,0 0,0 0,0 0,-1 1,1-1,-1 1,1 0,-1 0,0 0,1 0,-1 1,0 0,0 0,0 0,-1 0,1 0,0 1,0 0,0 0,0 0,0 0,-1 1,1-1,0 1,0 0,0 1,0-1,0 1,1-1,-1 1,0 0,-2 3,-109 88,104-85,2 1,-1 1,1 0,1 0,0 0,0 1,1 0,0 1,1 0,1 0,0 0,0 0,1 1,1 0,0 0,1 0,0 0,1 0,0 1,1-1,1 0,0 1,1-1,0-8,0 0,0 0,1-1,0 1,0-1,0 1,0-1,1 0,-1 0,1 0,0-1,0 0,1 1,-1-1,1-1,-1 1,1-1,0 0,0 0,0 0,0 0,5 0,121 8,-74-21,-33 5</inkml:trace>
  <inkml:trace contextRef="#ctx0" brushRef="#br0" timeOffset="8132.514">4883 2811,'18'-73,"-2"25,2 1,2 1,2 1,2 1,1 1,30-37,1 24,-55 56,0 0,0-1,0 1,0 0,0 0,0 0,0 0,0 0,0 0,0 0,0 1,0-1,0 0,-1 0,1 1,0-1,0 1,0-1,0 1,-1-1,1 1,0-1,0 1,-1 0,1-1,0 1,-1 0,1-1,-1 1,1 0,-1 0,1 0,-1 0,0 0,1-1,-1 1,0 0,0 0,1 0,-1 0,0 0,0 0,0 0,0 0,3 50,-3-46,-2 198,2-200,0 0,0 0,1-1,0 1,0 0,-1 0,2-1,-1 1,0 0,0-1,1 1,-1-1,1 0,0 1,0-1,0 0,0 0,0 0,0 0,1-1,-1 1,1-1,-1 1,1-1,-1 0,1 0,0 0,0 0,-1 0,1-1,0 1,0-1,0 0,0 0,0 0,-1 0,1 0,0-1,0 1,0-1,0 0,-1 0,1 0,0 0,-1 0,1-1,-1 1,1-1,0-1,21-12,-1-1,-1-1,-1-1,0-1,-2-1,15-18,5-5,85-88,-123 129,0 1,0 0,0-1,0 1,0 0,0 0,1 0,-1 0,0 0,1 0,-1 0,1 1,-1-1,1 0,-1 1,1-1,0 1,-1 0,1-1,0 1,-1 0,1 0,0 0,-1 0,1 0,-1 1,1-1,0 0,-1 1,1-1,-1 1,1 0,-1-1,1 1,-1 0,1 0,-1 0,0 0,1 0,-1 0,0 0,0 0,0 1,0-1,0 0,0 1,0-1,-1 1,1-1,0 1,-1-1,1 1,-1 0,0-1,1 2,20 208,-19-203,0-1,0 0,1-1,0 1,0 0,1-1,0 1,0-1,1 0,-1-1,1 1,2 1,10 4</inkml:trace>
  <inkml:trace contextRef="#ctx0" brushRef="#br0" timeOffset="8937.364">5843 2557,'17'-2,"-1"0,1-1,-1 0,0-2,0 0,0 0,-1-2,1 0,-1 0,-1-2,0 0,0 0,-1-1,0-1,0-1,-2 1,5-7,-14 16,0-1,0 0,-1 0,1 0,-1 0,0 0,0 0,0 0,0 0,0 0,-1 0,1-1,-1 1,0 0,0-1,0 1,0 0,-1 0,1-1,-1 1,0 0,0 0,0 0,0 0,-1 0,1 0,-1 0,0 0,0 1,0-1,0 0,0 1,-1 0,1 0,0-1,-1 1,0 1,0-1,1 0,-1 1,0-1,0 1,-1 0,1 0,0 0,0 1,0-1,-1 1,1-1,0 1,-1 0,-8 0,0 0,0 1,0 0,1 0,-1 1,0 1,1 0,-1 1,1 0,0 1,0 0,1 1,-1 0,1 0,0 1,1 0,0 1,0 0,1 1,0 0,0 0,1 0,0 1,1 0,0 1,0-1,-1 7,3-10,0 0,1 1,0 0,0 0,1 0,0 0,0 1,1-1,0 0,0 1,1-1,0 1,1-1,0 0,0 1,1-1,0 0,0 0,1 0,0 0,0 0,1 0,0-1,0 0,1 0,0 0,0 0,1-1,0 0,0 0,0-1,1 1,0-1,0-1,0 1,0-1,1-1,0 1,-1-1,9 2,1-2,0-2,-1 0,1 0,0-2,-1 0,1 0,0-2,-1 0,0-1,0-1,0 0,0-1,-1-1,0 0,0-2,-1 1,0-1,0-1,1-3,159-152,-170 160,0 0,1 0,0 0,0 1,1-1,-1 1,1 1,0-1,0 1,0 0,0 0,1 1,-1-1,1 2,0-1,-1 1,1 0,0 0,0 1,0 0,0 0,-1 0,1 1,4 1,-7 0,-1 1,0-1,-1 1,1 0,0 0,-1 0,1 0,-1 1,0-1,0 1,-1-1,1 1,-1 0,1-1,-1 1,0 0,0 0,-1 0,1 0,-1 0,0 0,0 0,-1 0,1 0,-1 0,1 0,-1-1,-1 1,1 0,0 0,-1-1,0 1,-1 1,-5 62,8-66,0 0,0 0,1 0,-1 1,0-1,0 0,1 0,-1 0,1 0,-1 0,1 0,-1 0,1 0,0 0,-1 0,1 0,0-1,0 1,0 0,-1 0,1-1,0 1,0-1,0 1,0 0,0-1,0 0,0 1,1-1,-1 0,0 1,0-1,0 0,0 0,0 0,0 0,1 0,-1 0,0 0,0-1,0 1,0 0,0-1,0 1,0-1,0 1,52-31,-43 24,275-188,-283 193,-1 1,1-1,0 0,0 1,0-1,-1 1,1 0,1 0,-1 0,0 0,0 0,0 0,0 0,1 1,-1-1,0 1,1 0,-1 0,0 0,1 0,-1 0,0 0,1 0,-1 1,0-1,1 1,-1 0,0 0,0 0,0 0,0 0,0 0,0 0,0 1,0-1,1 2,16 66,-19-63,0 0,1-1,-1 1,1-1,1 1,-1-1,1 1,-1-1,2 0,-1 1,0-1,1 0,0-1,0 1,1 0,-1-1,1 0,0 0,0 0,1 0,-1-1,1 1,-1-1,1 0,3 1,64-3,-53-8</inkml:trace>
  <inkml:trace contextRef="#ctx0" brushRef="#br0" timeOffset="9715.518">7592 1513,'-23'126,"5"1,6 1,5 0,10 111,-3-227,-28 246,33-230,1-22</inkml:trace>
  <inkml:trace contextRef="#ctx0" brushRef="#br0" timeOffset="9964.247">7113 2049,'43'-5,"43"-6,17-1,0 1,-8-3,-10 2,-15 3,-15 2,-16 3</inkml:trace>
  <inkml:trace contextRef="#ctx0" brushRef="#br0" timeOffset="13633.47">8834 2218,'-15'2,"0"1,0 0,0 1,1 1,-1 1,1 0,1 0,-1 1,1 1,0 1,1-1,0 2,1 0,-1 0,2 1,0 1,0-1,1 2,0-1,1 1,1 0,0 1,1 0,0 0,0 5,1-9,2-1,-1 1,1 0,1 0,0 0,0 0,1 1,1-1,-1 0,2 0,-1 1,1-1,3 8,-4-16,1 0,0 0,1-1,-1 1,0-1,0 1,1-1,-1 1,1-1,-1 0,1 0,-1 0,1 0,0 0,0 0,-1 0,1 0,0-1,0 1,0-1,0 1,0-1,0 0,0 0,0 1,0-1,0-1,0 1,0 0,0-1,-1 1,1-1,0 1,0-1,0 0,0 0,-1 0,2 0,67-41,-47 19,0-1,-1-1,-2-1,-1-1,-1-1,-1 0,-1-1,-2-1,6-16,-10 23,-15 126,0-83,-15 133,20-148,0 0,0 0,1 0,0 0,0 0,0 0,1-1,-1 1,1 0,0-1,1 0,-1 1,1-1,0 0,0 0,0 0,0-1,1 1,-1-1,1 0,0 0,0 0,0 0,0-1,1 1,-1-1,1 0,4 1,4-2,1 0,-1-1,0-1,0 0,1-1,-1 0,0-1,0 0,-1-1,1-1,-1 0,0 0,0-1,-1-1,1 0,-1-1,-1 0,0 0,0-1,5-6,10-9,-1-1,-1-1,-1-1,-1-1,-2-1,0 0,0-6,6-7,24-41,-3-3,-4-1,-4-3,2-18,-30 78,-1 0,-2 0,-1-1,-1 0,-2 0,-1-1,-1 1,-2-8,1 38,1 0,-1 1,0-1,1 0,-1-1,0 1,0 0,0 0,0 0,0 0,0 0,0 0,0 0,0 0,0 0,0 0,-1 0,1 0,0 0,-1 0,1 0,-1 0,1 0,-1 0,1 1,-1-1,0 0,1 0,-1 0,0 1,0-1,0 0,0 1,1-1,-1 1,0-1,0 1,0 0,0-1,0 1,0 0,0-1,0 1,0 0,0 0,0 0,-1 0,1 0,0 0,0 0,0 1,0-1,0 0,0 0,0 1,0-1,0 1,0-1,1 1,-1-1,0 1,0 0,0-1,0 1,1 0,-1 0,0-1,0 2,-19 20,1 2,1 0,0 1,2 1,1 1,2 0,0 1,-8 29,16-45,-23 54,2 2,4 1,3 1,2 1,4 0,-2 52,14-102,1 0,1 0,1 1,0-2,2 1,1 0,0-1,1 1,1-2,3 4,-6-15,0 0,0 0,1-1,0 0,0 0,1 0,-1 0,2-1,-1 0,1 0,0-1,0 0,0 0,1-1,-1 0,1 0,0 0,1-1,-1-1,0 1,1-1,0-1,-1 0,1 0,5 0,2-2,-1-1,1-1,-1 0,0-1,0 0,0-2,0 1,-1-2,0 0,0 0,-1-2,0 0,0 0,-1-1,-1 0,1-1,-2-1,1 0,-2 0,0-1,0 0,-1 0,0-1,-2 0,1-1,-2 1,0-1,-1 0,0 0,0-12,-1 16,0-1,-2-1,1 1,-2 0,1 0,-2 0,0-1,0 1,-1 0,0 0,-1 0,-1 1,0-1,0 1,-1-1,-1 2,0-1,0 0,-1 1,0 0,-1 1,0 0,-1 0,0 1,0 0,-1 0,1 1,-2 0,1 1,-1 0,0 1,0 0,-1 0,-3 2,-1 1,1 1,-1 0,1 0,-1 2,0 0,1 1,-1 0,1 1,0 1,0 1,0 0,1 1,-1 0,1 1,1 1,-1 0,1 1,-1 1,-18 15</inkml:trace>
  <inkml:trace contextRef="#ctx0" brushRef="#br0" timeOffset="14002.394">10274 2190,'-31'17,"1"1,1 2,1 1,0 1,2 2,1 0,1 2,-20 26,38-44,0 0,0 1,1 0,0 0,1 0,0 1,1-1,-1 1,0 9,3-15,0-1,1 0,0 1,0-1,0 1,0-1,1 0,-1 1,1-1,0 0,0 0,0 0,0 1,1-1,-1 0,1 0,0-1,-1 1,1 0,1-1,-1 1,0-1,1 1,-1-1,1 0,0 0,-1 0,1-1,0 1,0-1,3 2,3 0,0 0,0-1,0 0,0 0,0-1,1 0,-1-1,1 0,-1 0,0-1,1 0,-1-1,0 0,0 0,0-1,0 0,0-1,-1 0,1 0,-1-1,0 0,-1 0,3-3,5-3,-1 0,-1-1,0-1,-1 0,0-1,-1 0,-1 0,0-1,-1-1,0 1,-2-2,1 1,-5 9,0 0,0 0,0-1,-1 1,0 0,0-1,-1 0,0 1,0-1,-1 0,0 1,0-1,-1 0,0 1,-1-1,1 0,-1 1,-1 0,1-1,-1 1,-1 0,1 0,-1 1,0-1,-1 1,0 0,0 0,0 0,0 1,-1 0,0 0,0 0,0 1,-1 0,0 0,0 0,0 1,-3-1,1 3,0 1,0 0,0 0,0 1,0 0,0 0,0 1,0 0,0 1,1 0,-1 1,1-1,0 2,0-1,0 1,0 0,1 1,0-1,0 2,1-1,-1 1,2 0,-1 0,-1 3,-9 10</inkml:trace>
  <inkml:trace contextRef="#ctx0" brushRef="#br0" timeOffset="14748.702">10584 2274,'-1'47,"-1"-30,2-1,0 1,0 0,2-1,0 1,0-1,2 1,0-1,2 2,-5-14,1-1,0 0,0 0,0 0,0-1,0 1,0 0,1-1,-1 1,1-1,0 0,0 0,0 0,0 0,0 0,0-1,0 0,0 1,1-1,-1 0,0 0,1-1,-1 1,1-1,-1 0,1 0,-1 0,1 0,-1-1,1 1,-1-1,1 0,0 0,112-49,-106 45,144-112,-153 116,-1-1,1 1,-1 0,1 0,-1 0,1 0,0-1,0 1,-1 0,1 0,0 0,0 1,0-1,0 0,0 0,0 0,1 1,-1-1,0 1,0-1,0 1,1-1,-1 1,0 0,0-1,1 1,-1 0,0 0,1 0,-1 0,0 0,0 0,1 0,-1 1,0-1,1 0,-1 1,0-1,0 1,0-1,1 1,-1 0,0 0,0-1,0 1,0 0,0 0,0 0,-1 0,1 0,0 0,0 0,-1 0,1 0,0 2,2 50,-4-49,0 0,1 0,-1 1,1-1,0 0,0 1,0-1,1 0,-1 1,1-1,0 0,0 0,1 0,-1 0,1 0,0 0,0 0,0 0,0-1,1 1,0-1,-1 1,1-1,1 0,-1 0,0-1,1 1,-1-1,1 1,0-1,0 0,6 1,0-2,-1 1,1-1,0 0,0-1,0 0,-1-1,1 0,0 0,0-1,-1 0,1-1,-1 0,0-1,0 0,0 0,0-1,-1 0,0 0,0-1,0 0,2-3,10-10,0-1,-1 0,-2-2,0 0,-1-1,-1 0,3-10,13-19,-3-1,-2-1,-3-1,-2-2,13-56,-30 95,4-12,-2 0,-1 0,-2 0,-1 0,-1 0,-1-1,-4-22,4 52,1 0,-1 0,1 0,-1 0,0 0,0 0,1 0,-1 0,0 0,0 0,0 0,0 0,0 0,0 0,-1 0,1 0,0 0,0 0,-1 0,1 0,-1 0,1 0,-1 0,1 0,-1 0,1 1,-1-1,0 0,1 0,-1 1,0-1,0 0,0 1,1-1,-1 1,0-1,0 1,0-1,0 1,0 0,0-1,0 1,0 0,0 0,0 0,0 0,0 0,0 0,0 0,0 0,0 0,0 0,0 1,0-1,0 0,0 1,0-1,0 1,0-1,0 1,0-1,0 1,1-1,-1 1,-36 118,31-90,0 6,0 0,3 1,0 0,3-1,1 1,1-1,8 35,68 286,-77-351,-1 0,1 0,0 0,1 0,-1 0,1-1,0 1,0 0,1-1,-1 1,1-1,0 0,0 0,1 0,-1 0,1-1,0 1,0-1,0 0,0 0,0 0,1-1,-1 0,5 2,-7-4,-1 0,0-1,1 1,-1-1,1 1,-1-1,0 1,0-1,1 0,-1 0,0 1,0-1,0 0,0 0,0 0,0 0,0-1,0 1,0 0,-1 0,1 0,0-1,-1 1,1 0,-1-1,1 1,-1 0,0-1,1 1,-1-1,0 1,0-1,0 1,0 0,0-1,-1 1,1-1,-2-20</inkml:trace>
  <inkml:trace contextRef="#ctx0" brushRef="#br0" timeOffset="15004.854">11233 1936,'48'10,"40"2,14 1,0-4,-13-2,-16-2,-12-3,-11-1,-9-1,-7 0,-9-1</inkml:trace>
  <inkml:trace contextRef="#ctx0" brushRef="#br0" timeOffset="17701.777">12983 2106,'-24'1,"0"2,0 1,0 1,0 1,1 1,-9 5,10-5,-29 18,50-24,0-1,0 1,0 0,0 0,0 0,0-1,1 1,-1 0,0 0,1 0,-1 0,0 0,1 0,-1 1,1-1,-1 0,1 0,0 0,0 0,-1 1,1-1,0 0,0 0,0 0,0 1,0-1,1 0,-1 0,0 0,0 1,1-1,-1 0,1 0,-1 0,1 0,-1 0,1 0,0 0,0 0,-1 0,1 0,0 0,0 0,0 0,145 101,-142-100,-1 1,0-1,0 1,0-1,0 1,-1 0,1 0,-1 0,0 1,0-1,0 0,0 1,0 0,-1-1,0 1,1 0,-1 0,-1-1,1 1,-1 0,1 0,-1 0,0 0,0 0,-1 0,1 0,-1 0,0 0,0-1,0 1,-1 0,1-1,-1 1,0 0,0-1,0 0,-3 3,-3 2,0-1,-1 0,-1 0,1-1,-1-1,0 1,0-1,0-1,-1 0,0-1,1 0,-1 0,-1-1,1-1,0 0,0 0,0-1,-5-1,9 2,0-1,0 0,0 0,0 0,0-1,0 0,0-1,0 1,0-1,1-1,-1 1,1-1,0 0,0-1,0 1,0-1,-2-3,2-3</inkml:trace>
  <inkml:trace contextRef="#ctx0" brushRef="#br0" timeOffset="18020.69">13463 2133,'-30'35,"2"1,1 1,2 2,1 0,-17 41,11 27,30-104,-1 0,1 1,0-1,0 0,0 0,0 0,0 0,1 0,-1 0,1 0,0 0,0 0,0-1,0 1,1 0,-1 0,1-1,-1 1,1-1,0 1,0-1,0 0,1 0,-1 0,0 0,1 0,-1 0,1-1,0 1,-1-1,1 0,0 0,3 1,3-2,0 0,1-1,-1 0,0 0,0-1,0 0,0-1,0 0,-1-1,1 1,-1-2,0 1,8-6,-13 8,10-6,1 0,-1-1,-1-1,1 0,-2-1,1 0,-2-1,1 0,-2 0,0-2,0 1,-1-1,-1 0,0 0,-1-1,-1 0,0 0,3-15,-8 24,0-1,0 0,-1 0,0 0,0 1,-1-1,0 0,0 1,0-1,-1 1,1 0,-2 0,1 0,-1 0,0 1,0-1,0 1,-1 0,0 0,0 1,0-1,-1 1,1 0,-1 1,0-1,0 1,0 0,0 1,-1-1,1 1,-1 0,0 1,1 0,-1 0,0 0,0 1,0 0,1 0,-1 1,0 0,0 0,1 1,-1-1,-5 3,-7 9</inkml:trace>
  <inkml:trace contextRef="#ctx0" brushRef="#br0" timeOffset="18602.313">13660 2500,'4'29,"14"-37,57-152,-69 148,0-1,2 1,-1 0,1 1,1 0,0 0,1 1,0 0,0 1,1 0,0 1,1 0,0 0,0 1,3 0,-13 6,-1 0,1 1,0-1,-1 1,1 0,0-1,0 1,0 0,-1 0,1 0,0 0,0 0,0 1,-1-1,1 0,0 1,0-1,-1 1,1 0,0 0,-1-1,1 1,-1 0,1 0,-1 1,1-1,-1 0,0 0,0 1,1-1,-1 1,0-1,0 1,-1-1,1 1,0 0,0-1,-1 1,1 0,-1-1,1 1,-1 0,0 0,0 1,-2 83,-17 26,19-111,0 0,0 0,0-1,0 1,0 0,0 0,0-1,1 1,-1 0,0-1,0 1,1 0,-1-1,0 1,1 0,-1-1,1 1,-1-1,1 1,-1-1,1 1,-1-1,1 1,0-1,-1 1,1-1,0 0,-1 1,1-1,0 0,-1 0,1 0,0 1,0-1,-1 0,1 0,0 0,0 0,-1 0,1 0,0 0,0-1,-1 1,1 0,0 0,-1 0,1-1,0 1,-1 0,1-1,0 1,-1-1,1 1,39-29,-34 24,126-107,-122 102,1 1,0 0,0 1,1 0,0 0,0 2,1-1,0 2,0 0,4-1,-16 6,1-1,-1 1,0 0,0-1,1 1,-1 0,0 0,0 0,1 0,-1 0,0 0,1 0,-1 1,0-1,0 0,1 1,-1-1,0 1,0-1,0 1,0 0,0 0,0-1,0 1,0 0,0 0,0 0,0 0,0 0,-1 0,1 0,0 0,-1 0,1 0,-1 1,1-1,-1 0,1 0,-1 1,0-1,0 0,0 0,0 1,0-1,-6 62,4-55,-13 168,30-135,-2-29</inkml:trace>
  <inkml:trace contextRef="#ctx0" brushRef="#br0" timeOffset="18987.448">14479 2387,'33'-5,"1"-1,-1-2,0-2,0-1,-1-1,-1-2,21-12,-47 24,1 0,-1-1,0 1,0-1,0 0,0-1,0 1,-1-1,0 0,0 0,0 0,0-1,0 1,-1-1,0 0,0 0,0 0,-1 0,0-1,0 1,0-1,0 1,-1-1,0 0,0 1,-1-1,0 0,0 0,0 0,0 1,-1-1,0 0,0 1,-1-1,0 0,0 1,0 0,0-1,-1 4,1-1,-1 1,0-1,0 1,0 0,0 0,0 1,0-1,0 1,-1-1,1 1,-1 0,1 0,0 0,-1 1,0-1,1 1,-1 0,1 0,-1 0,1 1,-1-1,0 1,1 0,-1 0,0 0,-87 43,73-28,0 1,1 1,1 1,0 0,2 1,0 1,2 0,0 1,1 0,2 1,0 0,-3 14,9-32,1 0,0 0,0 0,0 1,0-1,1 0,0 1,0-1,0 1,1-1,0 1,0-1,0 1,1-1,0 0,0 1,0-1,1 1,0-1,0 0,0 0,0 0,1 0,0-1,0 1,0-1,1 1,-1-1,1 0,0 0,0-1,5 4,5-1,1 0,0-2,0 1,0-2,1 0,0-1,-1 0,1-1,0-1,8-1,6-4</inkml:trace>
  <inkml:trace contextRef="#ctx0" brushRef="#br0" timeOffset="19950.877">15466 2360,'-44'420,"37"-397,12-57,9-4,2 0,1 1,2 0,2 2,1 0,1 2,2 0,13-11,-2-1,2 1,1 2,3 2,1 1,2 3,2 1,1 2,20-8,-6 20,-61 20,0 1,0 0,0 0,0-1,1 1,-1 0,0 0,0 0,0 0,0 1,1-1,-1 0,0 0,0 1,0-1,0 1,0-1,0 1,0-1,0 1,0 0,0-1,0 1,0 0,0 0,-1-1,1 1,0 0,0 0,-1 0,1 0,-1 0,1 0,-1 0,1 1,-1-1,0 0,1 0,-1 0,0 0,0 0,0 1,0-1,0 0,0 0,0 0,0 0,-1 1,1-1,0 0,-1 0,0 1,-4 14,-2 1,0-1,-1 0,-1-1,0 0,-1 0,-1-1,0-1,-6 6,4-3,-18 20,-2-1,-1-2,-2-1,-1-1,-15 6,18-15,34-20,6-8</inkml:trace>
  <inkml:trace contextRef="#ctx0" brushRef="#br0" timeOffset="20270.26">16567 2106,'-47'30,"2"3,1 2,2 2,1 1,-9 15,-7 24,55-75,1 0,0 1,0-1,-1 0,1 0,0 1,1-1,-1 0,0 1,1-1,0 1,-1-1,1 1,0-1,0 1,0-1,1 1,-1-1,0 1,1-1,0 1,0-1,0 1,0-1,0 0,0 0,0 0,1 1,-1-1,1 0,-1-1,1 1,0 0,2 1,3-1,0 0,0-1,0 0,0 0,1-1,-1 0,0 0,1-1,-1 1,0-2,0 1,0-1,0 0,0 0,0-1,0 0,-1-1,1 1,-1-1,5-4,-9 7,13-6,0-1,-1-1,0 0,0-1,-1 0,-1-1,0 0,0-1,-1-1,-1 1,0-2,0 0,-2 0,1 0,-2-1,0 0,-1-1,-1 1,0-1,-1 0,0-1,-2 1,0-1,-1-2,-2 13,-1 0,0 1,-1-1,1 0,-1 1,-1-1,1 1,-1 0,1 0,-1 0,-1 0,1 1,-1 0,0 0,0 0,0 0,0 1,-1 0,1 0,-1 0,0 1,0 0,0 0,0 0,0 1,0 0,0 0,-1 1,1 0,0 0,0 0,-1 0,1 1,0 0,0 1,0 0,0-1,-1 2,-25 8,4 1</inkml:trace>
  <inkml:trace contextRef="#ctx0" brushRef="#br0" timeOffset="20518.035">16934 2190,'-14'38,"-10"18,-1 4,9-8,7-18,5-15</inkml:trace>
  <inkml:trace contextRef="#ctx0" brushRef="#br0" timeOffset="20667.668">17018 1569,'0'0</inkml:trace>
  <inkml:trace contextRef="#ctx0" brushRef="#br0" timeOffset="21006.195">17047 2416,'280'-316,"-253"290,-26 26,-1 0,1 0,0 0,-1 0,1 0,-1 0,1 0,0 0,-1 0,1 1,-1-1,1 0,-1 0,1 1,-1-1,1 0,-1 0,1 1,-1-1,1 1,-1-1,1 0,-1 1,0-1,1 1,-1-1,0 1,1-1,-1 1,0-1,0 1,0-1,1 1,-1 0,0-1,0 1,0-1,0 1,0-1,0 1,0 0,0-1,0 1,0-1,0 1,-1-1,1 1,0 0,0-1,-1 1,1-1,0 1,-1-1,-1 47,0-40,0 0,0 0,1 0,0 0,1 0,0 0,0 0,0 0,1 0,0 0,0 0,1 0,0 0,0-1,0 1,1 0,0-1,1 0,-1 0,1 0,0 0,0 0,1-1,0 0,0 0,0 0,3 1,-4-4,1-1,-1 0,0 0,1 0,-1-1,0 1,1-1,-1 0,1 0,-1-1,0 1,1-1,-1 0,0 0,1-1,-1 1,0-1,0 0,0 0,0 0,-1 0,1-1,-1 0,1 1,-1-2,76-85,-1-89,-28 49,-38 108,1 5</inkml:trace>
  <inkml:trace contextRef="#ctx0" brushRef="#br0" timeOffset="21267.558">18091 1513,'-9'43,"-9"38,-1 15,3 1,0-11,1-11,5-13,-2-8,2-8,2-3,3-3,2-4,-3-3,-1-2,1-3,1 0,2-5</inkml:trace>
  <inkml:trace contextRef="#ctx0" brushRef="#br0" timeOffset="21522.104">17809 1880,'43'4,"33"2,14 0,1-1,-10-1,-19-2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7:06.5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23,'235'-22,"-176"21,899 25,-322 2,1173-6,1012 176,-2375-144,414 105,-764-136,-2 0,0 3,74 31,-112-21,-55-33,0-1,0 1,-1 0,1 0,0 0,0 0,-1 0,1 0,0 0,-1 0,1 0,-1 0,1 0,-1 0,0 0,1 0,-1 0,0 0,0 1,0-1,0 0,0 0,0 0,0 0,0 1,-1-1,1 0,0 0,0 0,-1 0,1 0,-1 0,1 0,-1 0,0 0,1 0,-1 0,0 0,0 0,0 0,1-1,-1 1,0 0,0-1,0 1,0 0,0-1,0 1,0-1,-1 0,1 1,0-1,-20 9,-1-1,1 0,-1-2,-1-1,1-1,-20 2,-3 1,-431 97,-355 130,431-115,-698 214,1017-311,5-4,2 3,0 3,1 3,2 4,-18 13,85-43,-1 1,1 0,0 0,0 0,0 0,0 1,0-1,1 1,-1 0,1 1,0-1,-1 0,2 1,-1 0,0-1,1 1,0 0,-1 1,2-1,-1 0,0 0,1 1,0-1,0 1,0-1,1 1,-1 0,1-1,0 1,1 0,-1-1,1 1,0-1,0 1,0-1,1 3,11 7,0-1,1-1,0 0,0-1,1-1,1 0,0-1,0 0,1-2,0 0,9 2,31 8,1-3,1-2,0-3,0-3,1-2,0-3,4-3,-33 3,1220-55,-596 13,1253 28,-1238 57,165 53,-384-24,69 38,-165-30,-274-54,-93-60,-13 7,-1 1,-1 2,-1 1,-2 1,1 2,-17-8,-34-23,-155-145,144 84,90 110,1 1,-1-1,1 0,0 1,-1-1,1 0,-1 1,0-1,1 1,-1-1,1 1,-1-1,0 1,0-1,1 1,-1-1,0 1,0 0,1 0,-1-1,0 1,0 0,1 0,-1 0,0 0,0 0,0 0,0 0,1 0,-1 0,0 0,0 0,0 1,1-1,-1 0,0 1,0-1,1 0,-1 1,0-1,1 1,-1-1,0 1,1-1,-1 1,1 0,-1-1,1 1,-1 0,1-1,-1 1,1 0,-18 48,14-36,-41 117,-5-2,-6-3,-19 23,26-59,10-21,2 2,3 1,3 2,4 1,-7 33,19-8,14-98,1 0,0-1,0 1,-1 0,1-1,0 1,0 0,0 0,0-1,0 1,0 0,0 0,0-1,0 1,0 0,1 0,-1-1,0 1,0 0,1-1,-1 1,0 0,1-1,-1 1,1-1,-1 1,1 0,-1-1,1 1,-1-1,1 0,-1 1,1-1,0 1,-1-1,1 0,0 1,-1-1,1 0,0 0,0 0,-1 1,1-1,0 0,-1 0,1 0,0 0,0 0,-1 0,1-1,0 1,0 0,-1 0,1 0,48-21,-32 13,813-289,-587 217,21-10,-164 56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7:47.471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866 847,'-1'0,"-1"0,1 0,0 1,-1-1,1 0,0 1,-1-1,1 1,0-1,-1 1,1 0,0-1,0 1,0 0,0 0,0 0,0 0,0 0,0 0,0 0,0 0,0 0,1 0,-1 1,0-1,1 0,-1 0,1 1,-1-1,1 0,0 1,0-1,0 1,-1-1,1 0,1 1,-1-1,0 0,0 1,0-1,1 1,-1-1,0 0,1 0,0 2,-2 4,-27 194,45 48,-7-159,-5-1,-4 1,-4 6,1 32,1-66,14 152,-3-148,-3 0,-3 1,-3 0,-4 28,1 23,2 1406,-14-1419,10-89,0 0,2 0,0 0,1 1,0-1,1 0,1 1,1 2,24 235,-16-124,-3-95,-1 1,-2 0,-2 0,-1 0,-3 24,1-6,-28 172,29-170,0-32</inkml:trace>
  <inkml:trace contextRef="#ctx0" brushRef="#br0" timeOffset="3935.413">837 5363,'7'-4,"1"0,-1 0,0 1,1 0,0 0,0 1,0 0,0 0,0 1,0 0,1 0,-1 1,0 0,6 1,1-1,159-11,-106 2,1 2,-1 3,1 3,18 4,32-1,106-3,-55-26,309 26,-253 0,-28-26,84 27,-113-28,311 28,-338-11,-80 1,1 3,-1 3,1 3,30 4,16-1,765-2,-677 27,-28 1,-27 1,-98-22,-32-1</inkml:trace>
  <inkml:trace contextRef="#ctx0" brushRef="#br0" timeOffset="5700.614">583 5729,'-1'-3,"0"0,0 0,0 1,-1-1,1 0,-1 0,0 1,0-1,0 1,0 0,-1-1,1 1,0 0,-1 0,1 1,-1-1,0 0,0 1,0 0,0-1,0 1,0 0,0 1,0-1,0 0,0 1,0 0,0 0,-1 0,1 0,0 0,0 1,0-1,0 1,0 0,0 0,0 0,0 0,0 1,0-1,0 1,1-1,-3 3,-16 15,1 1,0 0,2 1,1 2,0-1,2 2,1 0,-8 18,8-17,1 0,2 1,1 1,0 0,2 0,1 1,1 3,6-23,0 0,0 0,1 0,0 0,0 0,1 0,0 0,0-1,1 1,0-1,0 1,1-1,0 0,0-1,1 1,0-1,0 0,0 0,1 0,0 0,0-1,0 0,1-1,0 1,0-1,0-1,0 1,0-1,1-1,0 1,-1-1,1 0,0-1,0 0,0 0,0-1,0 0,0 0,0-1,0 0,23-4,-1-1,0-2,0-1,-1-1,0-2,-1-1,0-1,-1-1,0-1,-2-2,0-1,-1 0,-1-2,0-1,0-3,-15 17,0-1,0 0,-1 0,0-1,-1 0,0 0,0 0,-1-1,-1 0,0 0,0 0,-1 0,0 0,-1-1,-1 0,0 1,0-1,-1 0,-1 0,1 1,-2-1,0 1,0-1,-1 1,-1-1,0 1,0 1,-1-1,-1 0,1 1,-2 0,1 1,-1-1,-1 1,0 1,-5-5,4 7,-1 0,0 0,-1 1,1 1,-1-1,0 2,0 0,0 0,-1 1,1 0,-1 1,1 0,-1 1,1 0,-1 1,1 0,0 1,-1 1,1-1,0 2,0-1,0 2,1-1,-1 2,1-1,1 1,-8 6,-10 8</inkml:trace>
  <inkml:trace contextRef="#ctx0" brushRef="#br0" timeOffset="6869.9">6792 5165,'-68'113,"-76"177,133-263,-2 0,0-1,-2-1,-1 0,-1-1,0 0,-14 12,2-17,19-19</inkml:trace>
  <inkml:trace contextRef="#ctx0" brushRef="#br0" timeOffset="7150.951">6454 5165,'23'47,"3"-2,1 0,2-2,2-1,1-2,5 2,-4-2,123 115,-93-120,-42-30</inkml:trace>
  <inkml:trace contextRef="#ctx0" brushRef="#br0" timeOffset="8685.384">76 480,'-27'74,"-22"137,50-105,-1-103,1 0,0 0,0 1,1-1,-1 0,1 0,-1 0,1 0,0-1,0 1,0 0,0-1,1 1,-1-1,1 0,-1 0,1 0,0 0,0 0,0 0,0-1,0 0,0 0,1 1,-1-2,0 1,0 0,1-1,1 1,2-2,1-1,-1 0,0 0,0 0,0-1,-1 0,1-1,-1 1,0-1,0 0,0-1,0 1,-1-1,1 0,-1-1,0 1,-1-1,0 0,0 0,0-1,0-1,16-22,-3-2,0 0,-2-1,-1 0,-2-1,-1-1,-2 1,-1-2,0-16,17 244,3 4,4 189,-32-365,-11 212,8-217,0 0,-1 0,-1-1,0 1,0-1,-2 0,0-1,0 1,-1-1,-1-1,0 0,-1 0,0-1,-1 0,10-9,0 0,-1-1,1 1,0-1,-1 0,1 1,-1-1,1 0,-1 0,0 0,1 0,-1 0,0-1,0 1,0 0,0-1,1 1,-1-1,0 0,0 0,0 1,0-1,0-1,0 1,0 0,0 0,0-1,0 1,1-1,-1 1,0-1,0 0,0 0,1 0,-1 0,1 0,-1 0,0 0,1-1,0 1,-1 0,1-1,0 1,0-1,0 0,0 1,0-1,0 0,0 0,1 1,-1-1,0 0,1 0,0 0,-1 0,1-1,-4-26,2 0,1 0,1 0,1 0,2-1,1 1,1 1,1-1,2 1,1 0,7-14,43-75,-42 88</inkml:trace>
  <inkml:trace contextRef="#ctx0" brushRef="#br1" timeOffset="43049.022">3914 2174,'-1'-2,"0"-1,0 1,1 0,-1-1,-1 1,1 0,0 0,0 0,-1 0,1 0,-1 0,0 0,0 1,1-1,-1 1,0-1,0 1,0-1,-1 1,1 0,0 0,0 0,-1 1,1-1,0 0,-1 1,1-1,-1 1,1 0,-1 0,1 0,-1 0,1 0,-1 1,1-1,0 1,-1 0,1-1,0 1,-1 0,1 0,0 1,-1 0,-3 4,0 1,1 0,0 0,1 1,-1-1,2 1,-1 0,1 0,0 1,0-1,1 0,0 1,1 0,0-1,0 1,1 0,0 0,1-1,0 1,1 4,-2-10,1 1,0-1,0 1,0-1,0 1,1-1,-1 0,1 1,0-1,0 0,0 0,0 0,1-1,-1 1,1 0,0-1,-1 0,1 1,0-1,0 0,1-1,-1 1,0 0,1-1,-1 0,1 0,-1 0,1 0,-1-1,1 1,0-1,-1 0,1 0,0 0,-1 0,1-1,-1 0,1 1,0-1,-1-1,0 1,1 0,-1-1,0 0,0 0,3-2,7-5,-1-1,-1 0,0-1,0 0,-1 0,0-2,-1 1,-1-1,0 0,-1-1,0 0,-1 0,0 0,2-13,-8-43,-1 69,1-1,-1 1,1-1,-1 1,1-1,-1 1,0 0,0-1,0 1,0 0,0 0,0 0,0-1,0 1,0 0,0 1,0-1,-1 0,1 0,0 0,-1 1,1-1,-1 1,1-1,-1 1,1-1,-1 1,1 0,-1 0,1 0,-1 0,1 0,-1 0,1 0,-1 0,1 1,-1-1,1 1,-1-1,1 1,-1-1,1 1,-1 0,-9 5,1 0,-1 1,1 0,1 1,0 0,0 1,0-1,1 2,0-1,1 1,0 0,1 1,-5 9,10-18,0 1,-1 0,2-1,-1 1,0 0,0-1,1 1,0 0,-1 0,1 0,0-1,0 1,1 0,-1 0,0 0,1-1,0 1,0 0,0-1,0 1,0 0,0-1,1 1,-1-1,1 0,0 0,-1 1,1-1,0 0,0 0,1-1,-1 1,0 0,1-1,-1 1,1-1,-1 0,3 1,3 1,0 0,0 0,0-1,0-1,0 1,1-1,-1 0,0-1,0 0,1 0,-1-1,0 0,1-1,-3 1,-1 1,1-1,-1-1,0 1,1-1,-1 0,0 0,0 0,0-1,0 0,-1 0,1 0,-1 0,0-1,0 0,0 0,0 0,-1 0,1-1,-1 1,0-1,-1 0,1 0,-1 0,0 0,0 0,0 0,-1-1,0 1,0-1,0 1,-1-1,0 1,0-1,0 0,-1 3,-1-1,1 1,0 0,-1 0,0 0,0 0,0 0,0 0,0 0,-1 1,1-1,-1 1,1-1,-1 1,0 0,0 0,0 0,0 1,-1-1,1 1,0 0,-1 0,1 0,0 0,-1 0,1 1,-1 0,0-1,1 1,-1 1,1-1,-1 0,1 1,-1 0,1 0,0 0,-1 0,1 0,0 1,0-1,-1 1,1 0,1 0,-1 0,0 0,0 1,1-1,-1 1,1 0,0-1,0 1,0 0,0 0,1 1,-2 2,1-2,0 0,0 0,0 1,1-1,0 1,0-1,0 1,0-1,1 1,-1 0,1-1,1 1,-1 0,0-1,1 1,0-1,0 1,1-1,-1 1,1-1,0 0,0 0,0 0,1 0,0 0,-1 0,1-1,3 3,12 7</inkml:trace>
  <inkml:trace contextRef="#ctx0" brushRef="#br2" timeOffset="55917.219">4337 1948,'37'-17,"-1"-2,0-2,-2-1,0-2,15-15,186-150,-234 187,0 1,0 0,0-1,0 1,0 0,1-1,-1 1,1 0,-1 0,1 0,-1 0,1 0,-1 1,1-1,0 0,0 1,-1-1,1 1,0 0,0-1,-1 1,1 0,0 0,0 0,0 1,0-1,-1 0,1 1,0-1,0 1,-1-1,1 1,0 0,-1 0,1-1,-1 1,1 0,-1 1,1-1,-1 0,0 0,0 1,1-1,-1 0,0 1,0-1,0 1,-1 0,1-1,0 1,-1 0,1-1,-1 1,1 0,-1 0,-24 116,22-112,1-1,-1 0,1 1,1-1,-1 1,1 0,0-1,0 1,0-1,1 1,0-1,0 1,0-1,1 0,0 1,0-1,0 0,0 0,1 0,0-1,0 1,0-1,1 1,0-1,0 0,0 0,0-1,0 1,1-1,-1 0,1 0,0 0,0-1,0 0,0 0,1 0,-1-1,0 1,1-1,3 0,5-3,0 0,-1-1,1 0,-1-1,0-1,0 0,-1-1,1 0,-1-1,0 0,4-5,41-21,2 2,-43 23</inkml:trace>
  <inkml:trace contextRef="#ctx0" brushRef="#br2" timeOffset="56499.833">5635 1355,'65'266,"-27"-130,-34-127,-2 1,1 0,-1-1,-1 1,0 0,0 0,-1 0,0 0,-1 0,0 0,-1 0,-1 4,2-13,0 0,1 0,-1-1,0 1,0-1,0 1,0 0,0-1,0 0,-1 1,1-1,0 0,0 1,0-1,0 0,0 0,0 0,-1 0,1 0,0 0,0 0,0-1,0 1,0 0,0-1,-1 1,1 0,0-1,0 0,0 1,0-1,1 1,-1-1,0 0,0 0,0 0,0 1,1-1,-1 0,0 0,1 0,-1 0,1 0,-1 0,1 0,-1 0,1-1,0 1,0 0,-1 0,1 0,0 0,0 0,0 0,0-1,0 1,1 0,-1 0,0-1,-4-17,1-1,1-1,1 1,0 0,1-1,2 1,0 0,1 0,1 0,1 0,0 1,2 0,0 0,1 0,7-9,4-7,1 1,2 0,2 2,1 1,1 1,1 1,16-12,-22 23,-5 2,1 1,1 0,0 1,1 1,1 1,16-8,-33 19,-1 0,1 0,0 0,0 0,0 0,-1 0,1 1,0 0,0-1,0 1,0 0,0 1,0-1,0 0,0 1,0 0,0-1,0 1,-1 0,1 1,0-1,-1 0,1 1,-1-1,1 1,-1 0,0 0,1 0,-1 0,0 0,0 1,-1-1,1 1,0-1,-1 1,0-1,1 2,1 3,0 1,-1-1,1 1,-1 0,-1 0,0 0,0 0,0 0,-1 0,0 0,-1 0,0 0,-1 3,0 5,-1 0,-1-1,-1 1,0-1,-1 0,0 0,-1-1,-1 0,-1 0,0 0,0-1,-1-1,-1 0,0 0,-1-1,-1 0,7-7,0-1,-1 0,1 0,-1-1,0 1,1-2,-1 1,0-1,0 0,0 0,0-1,-1 0,1 0,0-1,0 0,-6-1,-11-5</inkml:trace>
  <inkml:trace contextRef="#ctx0" brushRef="#br2" timeOffset="57632.972">6652 1045,'-59'45,"3"4,2 2,-47 56,97-102,-50 70,53-73,0 0,0 0,0 0,0 0,0 1,0-1,0 0,1 1,-1-1,1 0,-1 1,1-1,0 1,0-1,0 0,1 1,-1-1,0 1,1-1,-1 0,1 0,0 1,0-1,0 0,0 0,0 0,1 0,-1 0,1 0,-1 0,1 0,0-1,-1 1,2 0,1 0,0 0,0 0,0 0,0 0,0-1,1 0,-1 0,1 0,-1 0,1-1,-1 0,1 0,-1 0,1 0,-1-1,1 0,-1 0,0 0,1 0,-1-1,0 1,0-1,0 0,1-1,90-62,-75 49,9-8,0-1,-1-1,-1-1,21-29,4-6,-51 62,0 1,0 0,1 0,-1 0,0 0,0 0,-1 0,1 0,0 0,0 0,0 0,-1 1,1-1,-1 0,1 0,-1 1,1-1,-1 0,0 1,1-1,-1 1,0-1,0 0,0 1,0-1,0 1,-1-1,1 0,0 1,-1-1,1 0,-1 1,1-1,-1 0,0 0,1 0,-1 1,0-1,0 0,0 5,0-4,0 0,-1 0,1 0,1 1,-1-1,0 0,1 1,-1-1,1 1,-1-1,1 0,0 1,0-1,0 1,1-1,-1 1,1-1,-1 0,1 1,0-1,0 0,0 1,0-1,0 0,0 0,0 0,1 0,-1 0,1 0,0-1,-1 1,1 0,0-1,0 1,0-1,0 0,0 1,1-1,-1 0,0-1,0 1,1 0,-1-1,1 1,-1-1,0 1,1-1,-1 0,1 0,-1 0,1-1,10-5,1-2,-2 1,1-2,-1 0,-1 0,1-1,-2 0,1-1,-1 0,-1-1,7-11,-3 7,158-202,-165 211,0-1,0 0,-1 0,1 0,-2 0,1-1,-1 0,-1 0,0 0,0-1,0 1,-1-1,-1 1,0-1,0-2,-1 12,0-1,0 0,0 0,0 0,0 0,0 0,0 0,0 0,0 1,-1-1,1 0,0 0,-1 0,1 0,0 1,-1-1,1 0,-1 0,1 1,-1-1,0 0,1 1,-1-1,0 1,1-1,-1 1,0-1,0 1,0-1,1 1,-1 0,0-1,0 1,0 0,0 0,0 0,1-1,-1 1,0 0,0 0,0 0,0 1,0-1,0 0,0 0,1 0,-1 1,0-1,0 0,0 1,0-1,1 1,-1-1,0 1,1-1,-1 1,0-1,1 1,-1 0,0 0,-45 36,40-32,1 1,0-1,0 1,0 0,1 1,0-1,0 1,0-1,1 1,0 0,0 1,1-1,0 0,0 1,1-1,0 1,0 0,1-1,0 7,1-11,0-1,1 1,-1-1,0 0,1 1,-1-1,1 0,0 0,0 0,0 0,0 0,0 0,0-1,1 1,-1-1,0 0,1 1,-1-1,1 0,-1 0,1-1,0 1,-1 0,1-1,0 0,0 1,-1-1,1 0,2-1,82-12,-85 11,0 1,0-1,0 1,1-1,-1 1,0 0,1 0,-1 0,1 1,0-1,-1 0,1 1,-1 0,1-1,0 1,-1 0,1 1,0-1,-1 0,1 1,0-1,-1 1,1 0,-1 0,1 0,-1 0,1 0,-1 1,0-1,0 1,0-1,0 1,0 0,0 0,0 0,0 0,-1 0,1 0,-1 1,0-1,1 0,-1 1,0-1,0 1,-1-1,1 2,6 132,-6-134,0 0,0 1,0-1,0 0,0 0,1 0,-1 0,1 0,-1 0,1-1,0 1,-1 0,1-1,0 1,0-1,0 0,0 0,1 0,-1 0,0 0,0 0,1 0,-1-1,0 1,1-1,-1 0,1 0,-1 1,0-2,1 1,-1 0,1 0,-1-1,2 0,75-35,-63 18,0 0,-1-1,-1 0,-1-2,-1 1,-1-2,-1 1,0-1,-2-1,2-8,4-6,1-3,-3-1,-1 0,-2 0,-1-1,-3 0,-1 0,-2-1,-2 1,-3-16,3 55,0-1,0 1,-1 0,1 0,-1-1,0 1,0 0,0 0,0 0,-1 0,1 0,-1 0,1 0,-1 0,0 1,0-1,-1 1,1-1,0 1,-2-1,2 4,0 0,0 0,0 0,1 0,-1 1,0-1,1 0,-1 1,1-1,-1 1,1 0,0-1,0 1,-1 0,1 0,0 0,1 0,-1 0,0 0,1 0,-1 0,1 0,-1 0,1 0,0 0,0 0,0 1,0-1,0 0,1 0,-1 1,0-3,-3 30,2 0,0 0,3 0,0 0,1 0,2-1,2 0,0 0,2 0,11 25,83 201,-103-254,0 0,-1 0,1 0,0 0,1 0,-1 0,0 0,0 0,0 0,1 0,-1 0,0 0,1 0,-1 0,1 0,-1 0,1 0,-1-1,1 1,0 0,-1 0,1-1,0 1,0 0,-1-1,1 1,0-1,0 1,0-1,0 1,0-1,0 0,0 1,0-1,0 0,0 0,0 0,0 0,0 0,0 0,0 0,0 0,0 0,0 0,0 0,0-1,0 1,0 0,0-1,0 1,-1-1,1 1,0-1,0 1,0-1,-1 0,2 0,-6-59,-2 41</inkml:trace>
  <inkml:trace contextRef="#ctx0" brushRef="#br2" timeOffset="57882.676">7413 650,'39'0,"31"0,9 0,-4 0,-10 0,-12 0,-9 0,-13-5,-11-1</inkml:trace>
  <inkml:trace contextRef="#ctx0" brushRef="#br2" timeOffset="58137.384">8034 706,'24'24,"8"3,4-2,-5-12,-8-7</inkml:trace>
  <inkml:trace contextRef="#ctx0" brushRef="#br2" timeOffset="58307.178">8034 453</inkml:trace>
  <inkml:trace contextRef="#ctx0" brushRef="#br2" timeOffset="58468.806">8458 480,'-1'1,"-12"6,1 0,0 1,0 0,1 1,0 1,0-1,1 2,1-1,-1 2,2-1,0 1,0 0,1 1,1 0,0 0,0 0,2 1,-3 8,7-19,0 0,0-1,0 1,1 0,-1 0,1 0,-1-1,1 1,0 0,0-1,0 1,0-1,1 1,-1-1,1 0,-1 1,1-1,0 0,0 0,0 0,0 0,0-1,1 1,-1 0,0-1,1 0,-1 1,1-1,0 0,-1-1,1 1,0 0,0-1,98 5,-86-6,-6 1,0-1,1-1,-1 0,0 0,0-1,0 0,0 0,-1-1,1 0,-1-1,0 0,0 0,-1 0,0-1,0-1,0 1,0-1,-1 0,0 0,-1-1,0 0,3-5,22-34,-19 28</inkml:trace>
  <inkml:trace contextRef="#ctx0" brushRef="#br2" timeOffset="58735.668">8797 0,'-6'19,"2"0,0 0,1 1,1-1,1 1,1 0,0-1,2 1,0-1,1 1,1-1,2 4,4 10,4 14,2-1,2 0,1-2,12 18,11-17,-32-42</inkml:trace>
  <inkml:trace contextRef="#ctx0" brushRef="#br2" timeOffset="59149.236">8994 537,'25'-4,"0"0,0-2,0-1,-1 0,0-2,-1-1,0-1,0-1,-1-1,-1 0,0-2,8-9,46-79,-73 98,0 1,0 0,0-1,0 0,-1 1,0-1,0 0,0 0,-1 0,1 0,-1 0,0 0,-1 0,1 1,-1-1,0 0,0 0,-1 0,1 1,-1-1,0 1,0-1,-1 1,0-1,-2 1,-1 1,1 0,-1 1,1-1,-1 1,0 0,0 1,0-1,0 1,0 0,-1 1,1 0,0 0,0 0,0 0,-1 1,1 0,0 1,0-1,0 1,1 0,-1 1,0-1,1 1,-1 0,1 1,0-1,0 1,0 0,-1 1,-9 8,0 0,0 1,1 0,1 1,1 1,0 0,1 1,0 0,2 0,0 1,1 1,1-1,0 1,-1 11,6-23,1 0,0 1,0-1,1 0,0 1,0-1,1 0,0 1,0-1,1 0,0 0,0 0,0 0,1 0,0 0,1-1,-1 1,1-1,0 0,1 0,0-1,0 1,0-1,0 0,1 0,0-1,0 1,0-2,3 3,7 3,0 0,0-1,1-1,0-1,0 0,1-1,-1-1,1 0,0-2,0 0,12-1,121-32,-118 20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8:34.61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7272 2145,'15'15,"9"4,5 0,3 0,1-2,-1-5,-5 2,-8-3</inkml:trace>
  <inkml:trace contextRef="#ctx0" brushRef="#br0" timeOffset="1">7611 2343,'19'9,"11"9,6 1,1-3,-1-4,-1-4,-3-4,-6-2</inkml:trace>
  <inkml:trace contextRef="#ctx0" brushRef="#br0" timeOffset="236.272">8176 2598,'19'9,"16"4,7-1,-4 3,-3-2,-9 2,-2-2,-7 3,-5-3</inkml:trace>
  <inkml:trace contextRef="#ctx0" brushRef="#br1" timeOffset="-47147.038">866 847,'-1'0,"-1"0,1 0,0 1,-1-1,1 0,0 1,-1-1,1 1,0-1,-1 1,1 0,0-1,0 1,0 0,0 0,0 0,0 0,0 0,0 0,0 0,0 0,0 0,1 0,-1 1,0-1,1 0,-1 0,1 1,-1-1,1 0,0 1,0-1,0 1,-1-1,1 0,1 1,-1-1,0 0,0 1,0-1,1 1,-1-1,0 0,1 0,0 2,-2 4,-27 194,45 48,-7-159,-5-1,-4 1,-4 6,1 32,1-66,14 152,-3-148,-3 0,-3 1,-3 0,-4 28,1 23,2 1406,-14-1419,10-89,0 0,2 0,0 0,1 1,0-1,1 0,1 1,1 2,24 235,-16-124,-3-95,-1 1,-2 0,-2 0,-1 0,-3 24,1-6,-28 172,29-170,0-32</inkml:trace>
  <inkml:trace contextRef="#ctx0" brushRef="#br1" timeOffset="-43211.625">837 5363,'7'-4,"1"0,-1 0,0 1,1 0,0 0,0 1,0 0,0 0,0 1,0 0,1 0,-1 1,0 0,6 1,1-1,159-11,-106 2,1 2,-1 3,1 3,18 4,32-1,106-3,-55-26,309 26,-253 0,-28-26,84 27,-113-28,311 28,-338-11,-80 1,1 3,-1 3,1 3,30 4,16-1,765-2,-677 27,-28 1,-27 1,-98-22,-32-1</inkml:trace>
  <inkml:trace contextRef="#ctx0" brushRef="#br1" timeOffset="-41446.424">583 5729,'-1'-3,"0"0,0 0,0 1,-1-1,1 0,-1 0,0 1,0-1,0 1,0 0,-1-1,1 1,0 0,-1 0,1 1,-1-1,0 0,0 1,0 0,0-1,0 1,0 0,0 1,0-1,0 0,0 1,0 0,0 0,-1 0,1 0,0 0,0 1,0-1,0 1,0 0,0 0,0 0,0 0,0 1,0-1,0 1,1-1,-3 3,-16 15,1 1,0 0,2 1,1 2,0-1,2 2,1 0,-8 18,8-17,1 0,2 1,1 1,0 0,2 0,1 1,1 3,6-23,0 0,0 0,1 0,0 0,0 0,1 0,0 0,0-1,1 1,0-1,0 1,1-1,0 0,0-1,1 1,0-1,0 0,0 0,1 0,0 0,0-1,0 0,1-1,0 1,0-1,0-1,0 1,0-1,1-1,0 1,-1-1,1 0,0-1,0 0,0 0,0-1,0 0,0 0,0-1,0 0,23-4,-1-1,0-2,0-1,-1-1,0-2,-1-1,0-1,-1-1,0-1,-2-2,0-1,-1 0,-1-2,0-1,0-3,-15 17,0-1,0 0,-1 0,0-1,-1 0,0 0,0 0,-1-1,-1 0,0 0,0 0,-1 0,0 0,-1-1,-1 0,0 1,0-1,-1 0,-1 0,1 1,-2-1,0 1,0-1,-1 1,-1-1,0 1,0 1,-1-1,-1 0,1 1,-2 0,1 1,-1-1,-1 1,0 1,-5-5,4 7,-1 0,0 0,-1 1,1 1,-1-1,0 2,0 0,0 0,-1 1,1 0,-1 1,1 0,-1 1,1 0,-1 1,1 0,0 1,-1 1,1-1,0 2,0-1,0 2,1-1,-1 2,1-1,1 1,-8 6,-10 8</inkml:trace>
  <inkml:trace contextRef="#ctx0" brushRef="#br1" timeOffset="-40277.137">6792 5165,'-68'113,"-76"177,133-263,-2 0,0-1,-2-1,-1 0,-1-1,0 0,-14 12,2-17,19-19</inkml:trace>
  <inkml:trace contextRef="#ctx0" brushRef="#br1" timeOffset="-39996.087">6454 5165,'23'47,"3"-2,1 0,2-2,2-1,1-2,5 2,-4-2,123 115,-93-120,-42-30</inkml:trace>
  <inkml:trace contextRef="#ctx0" brushRef="#br1" timeOffset="-38461.652">76 480,'-27'74,"-22"137,50-105,-1-103,1 0,0 0,0 1,1-1,-1 0,1 0,-1 0,1 0,0-1,0 1,0 0,0-1,1 1,-1-1,1 0,-1 0,1 0,0 0,0 0,0 0,0-1,0 0,0 0,1 1,-1-2,0 1,0 0,1-1,1 1,2-2,1-1,-1 0,0 0,0 0,0-1,-1 0,1-1,-1 1,0-1,0 0,0-1,0 1,-1-1,1 0,-1-1,0 1,-1-1,0 0,0 0,0-1,0-1,16-22,-3-2,0 0,-2-1,-1 0,-2-1,-1-1,-2 1,-1-2,0-16,17 244,3 4,4 189,-32-365,-11 212,8-217,0 0,-1 0,-1-1,0 1,0-1,-2 0,0-1,0 1,-1-1,-1-1,0 0,-1 0,0-1,-1 0,10-9,0 0,-1-1,1 1,0-1,-1 0,1 1,-1-1,1 0,-1 0,0 0,1 0,-1 0,0-1,0 1,0 0,0-1,1 1,-1-1,0 0,0 0,0 1,0-1,0-1,0 1,0 0,0 0,0-1,0 1,1-1,-1 1,0-1,0 0,0 0,1 0,-1 0,1 0,-1 0,0 0,1-1,0 1,-1 0,1-1,0 1,0-1,0 0,0 1,0-1,0 0,0 0,1 1,-1-1,0 0,1 0,0 0,-1 0,1-1,-4-26,2 0,1 0,1 0,1 0,2-1,1 1,1 1,1-1,2 1,1 0,7-14,43-75,-42 88</inkml:trace>
  <inkml:trace contextRef="#ctx0" brushRef="#br0" timeOffset="-4098.017">3914 2174,'-1'-2,"0"-1,0 1,1 0,-1-1,-1 1,1 0,0 0,0 0,-1 0,1 0,-1 0,0 0,0 1,1-1,-1 1,0-1,0 1,0-1,-1 1,1 0,0 0,0 0,-1 1,1-1,0 0,-1 1,1-1,-1 1,1 0,-1 0,1 0,-1 0,1 0,-1 1,1-1,0 1,-1 0,1-1,0 1,-1 0,1 0,0 1,-1 0,-3 4,0 1,1 0,0 0,1 1,-1-1,2 1,-1 0,1 0,0 1,0-1,1 0,0 1,1 0,0-1,0 1,1 0,0 0,1-1,0 1,1 4,-2-10,1 1,0-1,0 1,0-1,0 1,1-1,-1 0,1 1,0-1,0 0,0 0,0 0,1-1,-1 1,1 0,0-1,-1 0,1 1,0-1,0 0,1-1,-1 1,0 0,1-1,-1 0,1 0,-1 0,1 0,-1-1,1 1,0-1,-1 0,1 0,0 0,-1 0,1-1,-1 0,1 1,0-1,-1-1,0 1,1 0,-1-1,0 0,0 0,3-2,7-5,-1-1,-1 0,0-1,0 0,-1 0,0-2,-1 1,-1-1,0 0,-1-1,0 0,-1 0,0 0,2-13,-8-43,-1 69,1-1,-1 1,1-1,-1 1,1-1,-1 1,0 0,0-1,0 1,0 0,0 0,0 0,0-1,0 1,0 0,0 1,0-1,-1 0,1 0,0 0,-1 1,1-1,-1 1,1-1,-1 1,1-1,-1 1,1 0,-1 0,1 0,-1 0,1 0,-1 0,1 0,-1 0,1 1,-1-1,1 1,-1-1,1 1,-1-1,1 1,-1 0,-9 5,1 0,-1 1,1 0,1 1,0 0,0 1,0-1,1 2,0-1,1 1,0 0,1 1,-5 9,10-18,0 1,-1 0,2-1,-1 1,0 0,0-1,1 1,0 0,-1 0,1 0,0-1,0 1,1 0,-1 0,0 0,1-1,0 1,0 0,0-1,0 1,0 0,0-1,1 1,-1-1,1 0,0 0,-1 1,1-1,0 0,0 0,1-1,-1 1,0 0,1-1,-1 1,1-1,-1 0,3 1,3 1,0 0,0 0,0-1,0-1,0 1,1-1,-1 0,0-1,0 0,1 0,-1-1,0 0,1-1,-3 1,-1 1,1-1,-1-1,0 1,1-1,-1 0,0 0,0 0,0-1,0 0,-1 0,1 0,-1 0,0-1,0 0,0 0,0 0,-1 0,1-1,-1 1,0-1,-1 0,1 0,-1 0,0 0,0 0,0 0,-1-1,0 1,0-1,0 1,-1-1,0 1,0-1,0 0,-1 3,-1-1,1 1,0 0,-1 0,0 0,0 0,0 0,0 0,0 0,-1 1,1-1,-1 1,1-1,-1 1,0 0,0 0,0 0,0 1,-1-1,1 1,0 0,-1 0,1 0,0 0,-1 0,1 1,-1 0,0-1,1 1,-1 1,1-1,-1 0,1 1,-1 0,1 0,0 0,-1 0,1 0,0 1,0-1,-1 1,1 0,1 0,-1 0,0 0,0 1,1-1,-1 1,1 0,0-1,0 1,0 0,0 0,1 1,-2 2,1-2,0 0,0 0,0 1,1-1,0 1,0-1,0 1,0-1,1 1,-1 0,1-1,1 1,-1 0,0-1,1 1,0-1,0 1,1-1,-1 1,1-1,0 0,0 0,0 0,1 0,0 0,-1 0,1-1,3 3,12 7</inkml:trace>
  <inkml:trace contextRef="#ctx0" brushRef="#br0" timeOffset="-2737.212">1995 2456,'0'-10,"5"-7,1-7,5 2,0-1,4-1,-2-1,3 4,-2 0,1 4,-1 0,1 3,-2-1,2 2,-2 3</inkml:trace>
  <inkml:trace contextRef="#ctx0" brushRef="#br0" timeOffset="-2451.876">2447 2061,'14'-10,"15"-7,7-2,2 4,-1 3,-6 4</inkml:trace>
  <inkml:trace contextRef="#ctx0" brushRef="#br0" timeOffset="-2200.934">2955 2005,'28'-5,"11"-1</inkml:trace>
  <inkml:trace contextRef="#ctx0" brushRef="#br0" timeOffset="-2017.638">3462 2032,'20'0,"10"0,5 0,-2 0</inkml:trace>
  <inkml:trace contextRef="#ctx0" brushRef="#br0" timeOffset="-1401.293">4366 2456,'0'9,"5"9,1 5,5 0,0 0,3-4,5-5,-2-5</inkml:trace>
  <inkml:trace contextRef="#ctx0" brushRef="#br0" timeOffset="-1185.526">4704 2766,'24'5,"13"2,0-1</inkml:trace>
  <inkml:trace contextRef="#ctx0" brushRef="#br0" timeOffset="-985.569">5240 2738,'10'0,"8"-5,5-1,4 0,-3 1</inkml:trace>
  <inkml:trace contextRef="#ctx0" brushRef="#br0" timeOffset="-732.364">5777 2654,'24'-14,"13"-6,-1-3,-5 2</inkml:trace>
  <inkml:trace contextRef="#ctx0" brushRef="#br0" timeOffset="-483.789">6285 2399,'24'-9,"12"-4,6 1,-5 2</inkml:trace>
  <inkml:trace contextRef="#ctx0" brushRef="#br0" timeOffset="-228.282">6765 2174,'4'0,"12"0,3-5,3-1,-3-1</inkml:trace>
  <inkml:trace contextRef="#ctx0" brushRef="#br2" timeOffset="8770.181">4337 1948,'37'-17,"-1"-2,0-2,-2-1,0-2,15-15,186-150,-234 187,0 1,0 0,0-1,0 1,0 0,1-1,-1 1,1 0,-1 0,1 0,-1 0,1 0,-1 1,1-1,0 0,0 1,-1-1,1 1,0 0,0-1,-1 1,1 0,0 0,0 0,0 1,0-1,-1 0,1 1,0-1,0 1,-1-1,1 1,0 0,-1 0,1-1,-1 1,1 0,-1 1,1-1,-1 0,0 0,0 1,1-1,-1 0,0 1,0-1,0 1,-1 0,1-1,0 1,-1 0,1-1,-1 1,1 0,-1 0,-24 116,22-112,1-1,-1 0,1 1,1-1,-1 1,1 0,0-1,0 1,0-1,1 1,0-1,0 1,0-1,1 0,0 1,0-1,0 0,0 0,1 0,0-1,0 1,0-1,1 1,0-1,0 0,0 0,0-1,0 1,1-1,-1 0,1 0,0 0,0-1,0 0,0 0,1 0,-1-1,0 1,1-1,3 0,5-3,0 0,-1-1,1 0,-1-1,0-1,0 0,-1-1,1 0,-1-1,0 0,4-5,41-21,2 2,-43 23</inkml:trace>
  <inkml:trace contextRef="#ctx0" brushRef="#br2" timeOffset="9352.795">5635 1355,'65'266,"-27"-130,-34-127,-2 1,1 0,-1-1,-1 1,0 0,0 0,-1 0,0 0,-1 0,0 0,-1 0,-1 4,2-13,0 0,1 0,-1-1,0 1,0-1,0 1,0 0,0-1,0 0,-1 1,1-1,0 0,0 1,0-1,0 0,0 0,0 0,-1 0,1 0,0 0,0 0,0-1,0 1,0 0,0-1,-1 1,1 0,0-1,0 0,0 1,0-1,1 1,-1-1,0 0,0 0,0 0,0 1,1-1,-1 0,0 0,1 0,-1 0,1 0,-1 0,1 0,-1 0,1-1,0 1,0 0,-1 0,1 0,0 0,0 0,0 0,0-1,0 1,1 0,-1 0,0-1,-4-17,1-1,1-1,1 1,0 0,1-1,2 1,0 0,1 0,1 0,1 0,0 1,2 0,0 0,1 0,7-9,4-7,1 1,2 0,2 2,1 1,1 1,1 1,16-12,-22 23,-5 2,1 1,1 0,0 1,1 1,1 1,16-8,-33 19,-1 0,1 0,0 0,0 0,0 0,-1 0,1 1,0 0,0-1,0 1,0 0,0 1,0-1,0 0,0 1,0 0,0-1,0 1,-1 0,1 1,0-1,-1 0,1 1,-1-1,1 1,-1 0,0 0,1 0,-1 0,0 0,0 1,-1-1,1 1,0-1,-1 1,0-1,1 2,1 3,0 1,-1-1,1 1,-1 0,-1 0,0 0,0 0,0 0,-1 0,0 0,-1 0,0 0,-1 3,0 5,-1 0,-1-1,-1 1,0-1,-1 0,0 0,-1-1,-1 0,-1 0,0 0,0-1,-1-1,-1 0,0 0,-1-1,-1 0,7-7,0-1,-1 0,1 0,-1-1,0 1,1-2,-1 1,0-1,0 0,0 0,0-1,-1 0,1 0,0-1,0 0,-6-1,-11-5</inkml:trace>
  <inkml:trace contextRef="#ctx0" brushRef="#br2" timeOffset="10485.934">6652 1045,'-59'45,"3"4,2 2,-47 56,97-102,-50 70,53-73,0 0,0 0,0 0,0 0,0 1,0-1,0 0,1 1,-1-1,1 0,-1 1,1-1,0 1,0-1,0 0,1 1,-1-1,0 1,1-1,-1 0,1 0,0 1,0-1,0 0,0 0,0 0,1 0,-1 0,1 0,-1 0,1 0,0-1,-1 1,2 0,1 0,0 0,0 0,0 0,0 0,0-1,1 0,-1 0,1 0,-1 0,1-1,-1 0,1 0,-1 0,1 0,-1-1,1 0,-1 0,0 0,1 0,-1-1,0 1,0-1,0 0,1-1,90-62,-75 49,9-8,0-1,-1-1,-1-1,21-29,4-6,-51 62,0 1,0 0,1 0,-1 0,0 0,0 0,-1 0,1 0,0 0,0 0,0 0,-1 1,1-1,-1 0,1 0,-1 1,1-1,-1 0,0 1,1-1,-1 1,0-1,0 0,0 1,0-1,0 1,-1-1,1 0,0 1,-1-1,1 0,-1 1,1-1,-1 0,0 0,1 0,-1 1,0-1,0 0,0 5,0-4,0 0,-1 0,1 0,1 1,-1-1,0 0,1 1,-1-1,1 1,-1-1,1 0,0 1,0-1,0 1,1-1,-1 1,1-1,-1 0,1 1,0-1,0 0,0 1,0-1,0 0,0 0,0 0,1 0,-1 0,1 0,0-1,-1 1,1 0,0-1,0 1,0-1,0 0,0 1,1-1,-1 0,0-1,0 1,1 0,-1-1,1 1,-1-1,0 1,1-1,-1 0,1 0,-1 0,1-1,10-5,1-2,-2 1,1-2,-1 0,-1 0,1-1,-2 0,1-1,-1 0,-1-1,7-11,-3 7,158-202,-165 211,0-1,0 0,-1 0,1 0,-2 0,1-1,-1 0,-1 0,0 0,0-1,0 1,-1-1,-1 1,0-1,0-2,-1 12,0-1,0 0,0 0,0 0,0 0,0 0,0 0,0 0,0 1,-1-1,1 0,0 0,-1 0,1 0,0 1,-1-1,1 0,-1 0,1 1,-1-1,0 0,1 1,-1-1,0 1,1-1,-1 1,0-1,0 1,0-1,1 1,-1 0,0-1,0 1,0 0,0 0,0 0,1-1,-1 1,0 0,0 0,0 0,0 1,0-1,0 0,0 0,1 0,-1 1,0-1,0 0,0 1,0-1,1 1,-1-1,0 1,1-1,-1 1,0-1,1 1,-1 0,0 0,-45 36,40-32,1 1,0-1,0 1,0 0,1 1,0-1,0 1,0-1,1 1,0 0,0 1,1-1,0 0,0 1,1-1,0 1,0 0,1-1,0 7,1-11,0-1,1 1,-1-1,0 0,1 1,-1-1,1 0,0 0,0 0,0 0,0 0,0 0,0-1,1 1,-1-1,0 0,1 1,-1-1,1 0,-1 0,1-1,0 1,-1 0,1-1,0 0,0 1,-1-1,1 0,2-1,82-12,-85 11,0 1,0-1,0 1,1-1,-1 1,0 0,1 0,-1 0,1 1,0-1,-1 0,1 1,-1 0,1-1,0 1,-1 0,1 1,0-1,-1 0,1 1,0-1,-1 1,1 0,-1 0,1 0,-1 0,1 0,-1 1,0-1,0 1,0-1,0 1,0 0,0 0,0 0,0 0,-1 0,1 0,-1 1,0-1,1 0,-1 1,0-1,0 1,-1-1,1 2,6 132,-6-134,0 0,0 1,0-1,0 0,0 0,1 0,-1 0,1 0,-1 0,1-1,0 1,-1 0,1-1,0 1,0-1,0 0,0 0,1 0,-1 0,0 0,0 0,1 0,-1-1,0 1,1-1,-1 0,1 0,-1 1,0-2,1 1,-1 0,1 0,-1-1,2 0,75-35,-63 18,0 0,-1-1,-1 0,-1-2,-1 1,-1-2,-1 1,0-1,-2-1,2-8,4-6,1-3,-3-1,-1 0,-2 0,-1-1,-3 0,-1 0,-2-1,-2 1,-3-16,3 55,0-1,0 1,-1 0,1 0,-1-1,0 1,0 0,0 0,0 0,-1 0,1 0,-1 0,1 0,-1 0,0 1,0-1,-1 1,1-1,0 1,-2-1,2 4,0 0,0 0,0 0,1 0,-1 1,0-1,1 0,-1 1,1-1,-1 1,1 0,0-1,0 1,-1 0,1 0,0 0,1 0,-1 0,0 0,1 0,-1 0,1 0,-1 0,1 0,0 0,0 0,0 1,0-1,0 0,1 0,-1 1,0-3,-3 30,2 0,0 0,3 0,0 0,1 0,2-1,2 0,0 0,2 0,11 25,83 201,-103-254,0 0,-1 0,1 0,0 0,1 0,-1 0,0 0,0 0,0 0,1 0,-1 0,0 0,1 0,-1 0,1 0,-1 0,1 0,-1-1,1 1,0 0,-1 0,1-1,0 1,0 0,-1-1,1 1,0-1,0 1,0-1,0 1,0-1,0 0,0 1,0-1,0 0,0 0,0 0,0 0,0 0,0 0,0 0,0 0,0 0,0 0,0 0,0-1,0 1,0 0,0-1,0 1,-1-1,1 1,0-1,0 1,0-1,-1 0,2 0,-6-59,-2 41</inkml:trace>
  <inkml:trace contextRef="#ctx0" brushRef="#br2" timeOffset="10735.639">7413 650,'39'0,"31"0,9 0,-4 0,-10 0,-12 0,-9 0,-13-5,-11-1</inkml:trace>
  <inkml:trace contextRef="#ctx0" brushRef="#br2" timeOffset="10990.346">8034 706,'24'24,"8"3,4-2,-5-12,-8-7</inkml:trace>
  <inkml:trace contextRef="#ctx0" brushRef="#br2" timeOffset="11160.14">8034 453</inkml:trace>
  <inkml:trace contextRef="#ctx0" brushRef="#br2" timeOffset="11321.768">8458 480,'-1'1,"-12"6,1 0,0 1,0 0,1 1,0 1,0-1,1 2,1-1,-1 2,2-1,0 1,0 0,1 1,1 0,0 0,0 0,2 1,-3 8,7-19,0 0,0-1,0 1,1 0,-1 0,1 0,-1-1,1 1,0 0,0-1,0 1,0-1,1 1,-1-1,1 0,-1 1,1-1,0 0,0 0,0 0,0 0,0-1,1 1,-1 0,0-1,1 0,-1 1,1-1,0 0,-1-1,1 1,0 0,0-1,98 5,-86-6,-6 1,0-1,1-1,-1 0,0 0,0-1,0 0,0 0,-1-1,1 0,-1-1,0 0,0 0,-1 0,0-1,0-1,0 1,0-1,-1 0,0 0,-1-1,0 0,3-5,22-34,-19 28</inkml:trace>
  <inkml:trace contextRef="#ctx0" brushRef="#br2" timeOffset="11588.631">8797 0,'-6'19,"2"0,0 0,1 1,1-1,1 1,1 0,0-1,2 1,0-1,1 1,1-1,2 4,4 10,4 14,2-1,2 0,1-2,12 18,11-17,-32-42</inkml:trace>
  <inkml:trace contextRef="#ctx0" brushRef="#br2" timeOffset="12002.198">8994 537,'25'-4,"0"0,0-2,0-1,-1 0,0-2,-1-1,0-1,0-1,-1-1,-1 0,0-2,8-9,46-79,-73 98,0 1,0 0,0-1,0 0,-1 1,0-1,0 0,0 0,-1 0,1 0,-1 0,0 0,-1 0,1 1,-1-1,0 0,0 0,-1 0,1 1,-1-1,0 1,0-1,-1 1,0-1,-2 1,-1 1,1 0,-1 1,1-1,-1 1,0 0,0 1,0-1,0 1,0 0,-1 1,1 0,0 0,0 0,0 0,-1 1,1 0,0 1,0-1,0 1,1 0,-1 1,0-1,1 1,-1 0,1 1,0-1,0 1,0 0,-1 1,-9 8,0 0,0 1,1 0,1 1,1 1,0 0,1 1,0 0,2 0,0 1,1 1,1-1,0 1,-1 11,6-23,1 0,0 1,0-1,1 0,0 1,0-1,1 0,0 1,0-1,1 0,0 0,0 0,0 0,1 0,0 0,1-1,-1 1,1-1,0 0,1 0,0-1,0 1,0-1,0 0,1 0,0-1,0 1,0-2,3 3,7 3,0 0,0-1,1-1,0-1,0 0,1-1,-1-1,1 0,0-2,0 0,12-1,121-32,-118 20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9:37.9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1948,'227'-230,"-214"215,-12 12,1 0,0-1,0 2,0-1,1 0,-1 0,1 1,-1-1,1 1,0 0,0 0,0 0,0 0,0 0,1 1,-1 0,0-1,1 1,-1 0,1 1,-1-1,1 1,0-1,1 1,-3 2,0 0,0 1,0-1,-1 1,1-1,-1 1,0-1,1 1,-1 0,0-1,-1 1,1 0,0 0,-1 0,0 0,0 0,0 0,0 0,0-1,0 1,-1 0,1 0,-1 0,0 0,0-1,-1 3,1 5,-3 9,2-14,0 1,0-1,1 1,-1 0,1 0,1 0,-1 0,1 0,0 0,0 0,1 0,-1 0,1-1,1 1,-1 0,1 0,0-1,0 1,1-1,-1 1,1-1,1 0,-1 0,1-1,3 5,-3-9,1 1,-1-1,0 0,1 0,-1 0,0-1,0 1,1-1,-1 0,0 0,0-1,0 1,0-1,0 0,0 0,0 0,-1-1,1 1,-1-1,0 0,0 0,1 0,10-7,107-108,-45 37,-54 60,-4 2</inkml:trace>
  <inkml:trace contextRef="#ctx0" brushRef="#br0" timeOffset="1645.312">989 1384,'27'112,"-14"-68,6 19,-2 1,-3 1,-3 0,-3 0,-2 18,-5-60,0-16,0-1,-1 1,1-1,-1 1,-1-1,1 0,-1 1,0-1,0 0,-1 1,0-1,0 0,-1 0,1 0,-1-1,-1 2,3-6,0 0,-1 0,1-1,0 1,-1 0,1-1,-1 1,1-1,-1 1,1-1,-1 0,1 0,-1 0,1 0,-1 0,1 0,-1 0,1 0,-1 0,1-1,-1 1,1-1,-1 1,1-1,-1 1,1-1,0 0,-1 0,1 0,0 0,0 0,0 0,0 0,0 0,0 0,0 0,0 0,0-1,0 1,-31-54,26 29,1 0,2 0,0 0,2-1,1 1,1 0,1-1,2 1,5-23,6-7,2 1,3 1,2 0,2 2,2 1,3 1,21-28,-31 45,2 1,1 1,1 1,1 1,2 1,22-18,-47 44,0 0,0 1,0-1,1 1,-1-1,1 1,-1-1,1 1,-1 0,1 0,0 0,-1 0,1 0,0 0,0 0,0 1,0-1,0 1,0-1,0 1,0 0,0-1,0 1,0 0,0 1,0-1,0 0,0 0,0 1,0-1,0 1,-1 0,1 0,0-1,0 1,0 0,-1 1,1-1,0 0,-1 0,1 1,-1-1,0 1,1-1,-1 1,0-1,0 1,0 1,2 16,-1 0,-1 0,0-1,-2 1,0 0,-1 0,-1 0,-1 0,0-1,-2 0,-5 13,7-19,-94 221,98-232,1 0,-1-1,0 1,0 0,0 0,0 0,0 0,0 0,0 0,0 0,-1 0,1 0,0 0,0 0,-1 0,1 0,-1 0,1 0,-1-1,1 1,-1 0,1 0,-1 0,0-1,1 1,-1 0,0-1,0 1,1-1,-1 1,0-1,0 1,0-1,0 1,0-1,0 0,0 0,0 1,0-1,0 0,0 0,1 0,-1 0,0 0,0 0,0 0,0-1,0 1,0 0,0 0,0-1,0 1,0-1,0 1,0-1,1 1,-1-1,0 1,0-1,-3-14</inkml:trace>
  <inkml:trace contextRef="#ctx0" brushRef="#br0" timeOffset="2348.032">1892 904,'-41'45,"2"2,3 2,1 1,-17 37,45-76,0-1,0 0,1 0,0 0,1 1,0 0,1 0,0 0,1 1,0-1,0 1,2 0,-1 0,1 1,1-12,0 1,1-1,-1 1,0 0,0-1,1 1,-1-1,1 1,-1-1,1 1,0-1,0 1,-1-1,1 0,0 1,0-1,0 0,1 0,-1 0,0 0,0 0,1 0,-1 0,0 0,1 0,-1-1,1 1,-1 0,1-1,-1 1,1-1,0 0,-1 0,1 1,-1-1,1 0,0 0,-1-1,1 1,-1 0,1 0,0-1,-1 1,68-29,-45 14,-1-1,-1-2,0 0,-1-1,-1-1,-1-1,-1 0,-1-2,0 0,-2-1,-1 0,4-12,7-4,-24 40,0 0,0 0,-1 1,1-1,0 0,0 1,0-1,0 0,-1 1,1-1,0 1,-1-1,1 1,0 0,-1-1,1 1,-1 0,1-1,0 1,-1 0,0-1,1 1,-1 0,1 0,-1 0,0 0,0-1,0 1,1 0,-1 0,0 0,0 0,0 0,0-1,0 1,0 0,-1 0,1 0,0 0,0 0,-1 0,1-1,1 50,7 51,-7-98,0 0,0 0,1 0,-1 0,1 0,-1 0,1 0,0-1,0 1,0-1,1 1,-1-1,0 0,1 0,0 0,-1 0,1-1,0 1,0-1,0 1,0-1,0 0,0 0,0 0,1-1,-1 1,0-1,2 0,4-1,0-1,-1 0,1-1,-1 0,1 0,-1-1,0 0,0 0,0-1,-1 0,0 0,0-1,0 0,-1 0,1-1,-2 1,1-2,-1 1,0 0,0-1,-1 0,0 0,0 0,1-7,7-6,13-21,-3-1,-1-1,-2-1,-2-1,-3-1,-1 0,-2 0,-3-1,-1 0,-3-1,-2 0,-2 1,-2-1,-2 0,-2 1,-2 0,6 39,1 0,-1 0,0 1,-1-1,0 1,0-1,-1 1,0 0,0 0,-1 1,0-1,0 1,-1 0,0 1,0-1,-1 1,5 5,1 0,-1 1,0-1,0 0,0 1,0-1,0 1,0 0,0-1,0 1,0 0,0 0,0 0,1 1,-1-1,0 0,0 1,0 0,0-1,0 1,0 0,1 0,-1 0,0 0,1 0,-1 0,0 0,1 1,0-1,-1 0,1 1,0-1,0 1,-1 0,1-1,0 1,1 0,-1 0,0 0,1-1,-1 2,-27 79,22-47,1 0,2 0,1 0,2 1,1-1,2 0,1 0,2 0,2 0,1-1,1 0,2-1,1 0,2-1,1-1,2 0,0-1,2-1,8 7,57 45,-73-89,-15-5</inkml:trace>
  <inkml:trace contextRef="#ctx0" brushRef="#br0" timeOffset="2593.856">2062 706,'43'-14,"38"-20,11-8,-2 2,-10 4,-15 3,-13 7,-16 4,-9 4,-9 2,-3 3,-4-1,1-3,-1 1</inkml:trace>
  <inkml:trace contextRef="#ctx0" brushRef="#br0" timeOffset="2945.009">2767 0,'-13'167,"8"1,11 86,-3-218,-3-12,1-1,2 1,0-1,2 0,0 0,2-1,7 18,-13-37,0-1,0 1,0-1,0 0,1 0,-1 0,1 0,0 0,-1 0,1 0,0 0,0-1,0 1,0-1,0 1,1-1,-1 0,0 0,1 0,-1 0,1 0,-1 0,1-1,-1 1,1-1,-1 0,1 0,0 0,-1 0,1 0,-1-1,1 1,-1-1,1 1,-1-1,1 0,-1 0,2-1,80-64,70-127,-106 146,-48 46,1 0,0 0,0 1,0-1,0 0,0 0,0 1,0-1,0 0,1 1,-1-1,0 1,0 0,0-1,1 1,-1 0,0 0,0 0,1 0,-1 0,0 0,0 0,1 0,-1 0,0 0,0 1,1-1,-1 1,0-1,0 1,0-1,0 1,0 0,0-1,0 1,0 0,0 0,0 0,0 0,0 0,-1 0,1 0,0 0,-1 0,1 0,0 0,-1 1,12 138,-9-118,-2-10,0-1,1 0,0 0,0 0,1 0,1 0,0-1,0 1,1-1,0 0,2 0,4 3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8:34.61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7272 2145,'15'15,"9"4,5 0,3 0,1-2,-1-5,-5 2,-8-3</inkml:trace>
  <inkml:trace contextRef="#ctx0" brushRef="#br0" timeOffset="1">7611 2343,'19'9,"11"9,6 1,1-3,-1-4,-1-4,-3-4,-6-2</inkml:trace>
  <inkml:trace contextRef="#ctx0" brushRef="#br0" timeOffset="236.272">8176 2598,'19'9,"16"4,7-1,-4 3,-3-2,-9 2,-2-2,-7 3,-5-3</inkml:trace>
  <inkml:trace contextRef="#ctx0" brushRef="#br1" timeOffset="-47147.038">866 847,'-1'0,"-1"0,1 0,0 1,-1-1,1 0,0 1,-1-1,1 1,0-1,-1 1,1 0,0-1,0 1,0 0,0 0,0 0,0 0,0 0,0 0,0 0,0 0,0 0,1 0,-1 1,0-1,1 0,-1 0,1 1,-1-1,1 0,0 1,0-1,0 1,-1-1,1 0,1 1,-1-1,0 0,0 1,0-1,1 1,-1-1,0 0,1 0,0 2,-2 4,-27 194,45 48,-7-159,-5-1,-4 1,-4 6,1 32,1-66,14 152,-3-148,-3 0,-3 1,-3 0,-4 28,1 23,2 1406,-14-1419,10-89,0 0,2 0,0 0,1 1,0-1,1 0,1 1,1 2,24 235,-16-124,-3-95,-1 1,-2 0,-2 0,-1 0,-3 24,1-6,-28 172,29-170,0-32</inkml:trace>
  <inkml:trace contextRef="#ctx0" brushRef="#br1" timeOffset="-43211.625">837 5363,'7'-4,"1"0,-1 0,0 1,1 0,0 0,0 1,0 0,0 0,0 1,0 0,1 0,-1 1,0 0,6 1,1-1,159-11,-106 2,1 2,-1 3,1 3,18 4,32-1,106-3,-55-26,309 26,-253 0,-28-26,84 27,-113-28,311 28,-338-11,-80 1,1 3,-1 3,1 3,30 4,16-1,765-2,-677 27,-28 1,-27 1,-98-22,-32-1</inkml:trace>
  <inkml:trace contextRef="#ctx0" brushRef="#br1" timeOffset="-41446.424">583 5729,'-1'-3,"0"0,0 0,0 1,-1-1,1 0,-1 0,0 1,0-1,0 1,0 0,-1-1,1 1,0 0,-1 0,1 1,-1-1,0 0,0 1,0 0,0-1,0 1,0 0,0 1,0-1,0 0,0 1,0 0,0 0,-1 0,1 0,0 0,0 1,0-1,0 1,0 0,0 0,0 0,0 0,0 1,0-1,0 1,1-1,-3 3,-16 15,1 1,0 0,2 1,1 2,0-1,2 2,1 0,-8 18,8-17,1 0,2 1,1 1,0 0,2 0,1 1,1 3,6-23,0 0,0 0,1 0,0 0,0 0,1 0,0 0,0-1,1 1,0-1,0 1,1-1,0 0,0-1,1 1,0-1,0 0,0 0,1 0,0 0,0-1,0 0,1-1,0 1,0-1,0-1,0 1,0-1,1-1,0 1,-1-1,1 0,0-1,0 0,0 0,0-1,0 0,0 0,0-1,0 0,23-4,-1-1,0-2,0-1,-1-1,0-2,-1-1,0-1,-1-1,0-1,-2-2,0-1,-1 0,-1-2,0-1,0-3,-15 17,0-1,0 0,-1 0,0-1,-1 0,0 0,0 0,-1-1,-1 0,0 0,0 0,-1 0,0 0,-1-1,-1 0,0 1,0-1,-1 0,-1 0,1 1,-2-1,0 1,0-1,-1 1,-1-1,0 1,0 1,-1-1,-1 0,1 1,-2 0,1 1,-1-1,-1 1,0 1,-5-5,4 7,-1 0,0 0,-1 1,1 1,-1-1,0 2,0 0,0 0,-1 1,1 0,-1 1,1 0,-1 1,1 0,-1 1,1 0,0 1,-1 1,1-1,0 2,0-1,0 2,1-1,-1 2,1-1,1 1,-8 6,-10 8</inkml:trace>
  <inkml:trace contextRef="#ctx0" brushRef="#br1" timeOffset="-40277.137">6792 5165,'-68'113,"-76"177,133-263,-2 0,0-1,-2-1,-1 0,-1-1,0 0,-14 12,2-17,19-19</inkml:trace>
  <inkml:trace contextRef="#ctx0" brushRef="#br1" timeOffset="-39996.087">6454 5165,'23'47,"3"-2,1 0,2-2,2-1,1-2,5 2,-4-2,123 115,-93-120,-42-30</inkml:trace>
  <inkml:trace contextRef="#ctx0" brushRef="#br1" timeOffset="-38461.652">76 480,'-27'74,"-22"137,50-105,-1-103,1 0,0 0,0 1,1-1,-1 0,1 0,-1 0,1 0,0-1,0 1,0 0,0-1,1 1,-1-1,1 0,-1 0,1 0,0 0,0 0,0 0,0-1,0 0,0 0,1 1,-1-2,0 1,0 0,1-1,1 1,2-2,1-1,-1 0,0 0,0 0,0-1,-1 0,1-1,-1 1,0-1,0 0,0-1,0 1,-1-1,1 0,-1-1,0 1,-1-1,0 0,0 0,0-1,0-1,16-22,-3-2,0 0,-2-1,-1 0,-2-1,-1-1,-2 1,-1-2,0-16,17 244,3 4,4 189,-32-365,-11 212,8-217,0 0,-1 0,-1-1,0 1,0-1,-2 0,0-1,0 1,-1-1,-1-1,0 0,-1 0,0-1,-1 0,10-9,0 0,-1-1,1 1,0-1,-1 0,1 1,-1-1,1 0,-1 0,0 0,1 0,-1 0,0-1,0 1,0 0,0-1,1 1,-1-1,0 0,0 0,0 1,0-1,0-1,0 1,0 0,0 0,0-1,0 1,1-1,-1 1,0-1,0 0,0 0,1 0,-1 0,1 0,-1 0,0 0,1-1,0 1,-1 0,1-1,0 1,0-1,0 0,0 1,0-1,0 0,0 0,1 1,-1-1,0 0,1 0,0 0,-1 0,1-1,-4-26,2 0,1 0,1 0,1 0,2-1,1 1,1 1,1-1,2 1,1 0,7-14,43-75,-42 88</inkml:trace>
  <inkml:trace contextRef="#ctx0" brushRef="#br0" timeOffset="-4098.017">3914 2174,'-1'-2,"0"-1,0 1,1 0,-1-1,-1 1,1 0,0 0,0 0,-1 0,1 0,-1 0,0 0,0 1,1-1,-1 1,0-1,0 1,0-1,-1 1,1 0,0 0,0 0,-1 1,1-1,0 0,-1 1,1-1,-1 1,1 0,-1 0,1 0,-1 0,1 0,-1 1,1-1,0 1,-1 0,1-1,0 1,-1 0,1 0,0 1,-1 0,-3 4,0 1,1 0,0 0,1 1,-1-1,2 1,-1 0,1 0,0 1,0-1,1 0,0 1,1 0,0-1,0 1,1 0,0 0,1-1,0 1,1 4,-2-10,1 1,0-1,0 1,0-1,0 1,1-1,-1 0,1 1,0-1,0 0,0 0,0 0,1-1,-1 1,1 0,0-1,-1 0,1 1,0-1,0 0,1-1,-1 1,0 0,1-1,-1 0,1 0,-1 0,1 0,-1-1,1 1,0-1,-1 0,1 0,0 0,-1 0,1-1,-1 0,1 1,0-1,-1-1,0 1,1 0,-1-1,0 0,0 0,3-2,7-5,-1-1,-1 0,0-1,0 0,-1 0,0-2,-1 1,-1-1,0 0,-1-1,0 0,-1 0,0 0,2-13,-8-43,-1 69,1-1,-1 1,1-1,-1 1,1-1,-1 1,0 0,0-1,0 1,0 0,0 0,0 0,0-1,0 1,0 0,0 1,0-1,-1 0,1 0,0 0,-1 1,1-1,-1 1,1-1,-1 1,1-1,-1 1,1 0,-1 0,1 0,-1 0,1 0,-1 0,1 0,-1 0,1 1,-1-1,1 1,-1-1,1 1,-1-1,1 1,-1 0,-9 5,1 0,-1 1,1 0,1 1,0 0,0 1,0-1,1 2,0-1,1 1,0 0,1 1,-5 9,10-18,0 1,-1 0,2-1,-1 1,0 0,0-1,1 1,0 0,-1 0,1 0,0-1,0 1,1 0,-1 0,0 0,1-1,0 1,0 0,0-1,0 1,0 0,0-1,1 1,-1-1,1 0,0 0,-1 1,1-1,0 0,0 0,1-1,-1 1,0 0,1-1,-1 1,1-1,-1 0,3 1,3 1,0 0,0 0,0-1,0-1,0 1,1-1,-1 0,0-1,0 0,1 0,-1-1,0 0,1-1,-3 1,-1 1,1-1,-1-1,0 1,1-1,-1 0,0 0,0 0,0-1,0 0,-1 0,1 0,-1 0,0-1,0 0,0 0,0 0,-1 0,1-1,-1 1,0-1,-1 0,1 0,-1 0,0 0,0 0,0 0,-1-1,0 1,0-1,0 1,-1-1,0 1,0-1,0 0,-1 3,-1-1,1 1,0 0,-1 0,0 0,0 0,0 0,0 0,0 0,-1 1,1-1,-1 1,1-1,-1 1,0 0,0 0,0 0,0 1,-1-1,1 1,0 0,-1 0,1 0,0 0,-1 0,1 1,-1 0,0-1,1 1,-1 1,1-1,-1 0,1 1,-1 0,1 0,0 0,-1 0,1 0,0 1,0-1,-1 1,1 0,1 0,-1 0,0 0,0 1,1-1,-1 1,1 0,0-1,0 1,0 0,0 0,1 1,-2 2,1-2,0 0,0 0,0 1,1-1,0 1,0-1,0 1,0-1,1 1,-1 0,1-1,1 1,-1 0,0-1,1 1,0-1,0 1,1-1,-1 1,1-1,0 0,0 0,0 0,1 0,0 0,-1 0,1-1,3 3,12 7</inkml:trace>
  <inkml:trace contextRef="#ctx0" brushRef="#br0" timeOffset="-2737.212">1995 2456,'0'-10,"5"-7,1-7,5 2,0-1,4-1,-2-1,3 4,-2 0,1 4,-1 0,1 3,-2-1,2 2,-2 3</inkml:trace>
  <inkml:trace contextRef="#ctx0" brushRef="#br0" timeOffset="-2451.876">2447 2061,'14'-10,"15"-7,7-2,2 4,-1 3,-6 4</inkml:trace>
  <inkml:trace contextRef="#ctx0" brushRef="#br0" timeOffset="-2200.934">2955 2005,'28'-5,"11"-1</inkml:trace>
  <inkml:trace contextRef="#ctx0" brushRef="#br0" timeOffset="-2017.638">3462 2032,'20'0,"10"0,5 0,-2 0</inkml:trace>
  <inkml:trace contextRef="#ctx0" brushRef="#br0" timeOffset="-1401.293">4366 2456,'0'9,"5"9,1 5,5 0,0 0,3-4,5-5,-2-5</inkml:trace>
  <inkml:trace contextRef="#ctx0" brushRef="#br0" timeOffset="-1185.526">4704 2766,'24'5,"13"2,0-1</inkml:trace>
  <inkml:trace contextRef="#ctx0" brushRef="#br0" timeOffset="-985.569">5240 2738,'10'0,"8"-5,5-1,4 0,-3 1</inkml:trace>
  <inkml:trace contextRef="#ctx0" brushRef="#br0" timeOffset="-732.364">5777 2654,'24'-14,"13"-6,-1-3,-5 2</inkml:trace>
  <inkml:trace contextRef="#ctx0" brushRef="#br0" timeOffset="-483.789">6285 2399,'24'-9,"12"-4,6 1,-5 2</inkml:trace>
  <inkml:trace contextRef="#ctx0" brushRef="#br0" timeOffset="-228.282">6765 2174,'4'0,"12"0,3-5,3-1,-3-1</inkml:trace>
  <inkml:trace contextRef="#ctx0" brushRef="#br2" timeOffset="8770.181">4337 1948,'37'-17,"-1"-2,0-2,-2-1,0-2,15-15,186-150,-234 187,0 1,0 0,0-1,0 1,0 0,1-1,-1 1,1 0,-1 0,1 0,-1 0,1 0,-1 1,1-1,0 0,0 1,-1-1,1 1,0 0,0-1,-1 1,1 0,0 0,0 0,0 1,0-1,-1 0,1 1,0-1,0 1,-1-1,1 1,0 0,-1 0,1-1,-1 1,1 0,-1 1,1-1,-1 0,0 0,0 1,1-1,-1 0,0 1,0-1,0 1,-1 0,1-1,0 1,-1 0,1-1,-1 1,1 0,-1 0,-24 116,22-112,1-1,-1 0,1 1,1-1,-1 1,1 0,0-1,0 1,0-1,1 1,0-1,0 1,0-1,1 0,0 1,0-1,0 0,0 0,1 0,0-1,0 1,0-1,1 1,0-1,0 0,0 0,0-1,0 1,1-1,-1 0,1 0,0 0,0-1,0 0,0 0,1 0,-1-1,0 1,1-1,3 0,5-3,0 0,-1-1,1 0,-1-1,0-1,0 0,-1-1,1 0,-1-1,0 0,4-5,41-21,2 2,-43 23</inkml:trace>
  <inkml:trace contextRef="#ctx0" brushRef="#br2" timeOffset="9352.795">5635 1355,'65'266,"-27"-130,-34-127,-2 1,1 0,-1-1,-1 1,0 0,0 0,-1 0,0 0,-1 0,0 0,-1 0,-1 4,2-13,0 0,1 0,-1-1,0 1,0-1,0 1,0 0,0-1,0 0,-1 1,1-1,0 0,0 1,0-1,0 0,0 0,0 0,-1 0,1 0,0 0,0 0,0-1,0 1,0 0,0-1,-1 1,1 0,0-1,0 0,0 1,0-1,1 1,-1-1,0 0,0 0,0 0,0 1,1-1,-1 0,0 0,1 0,-1 0,1 0,-1 0,1 0,-1 0,1-1,0 1,0 0,-1 0,1 0,0 0,0 0,0 0,0-1,0 1,1 0,-1 0,0-1,-4-17,1-1,1-1,1 1,0 0,1-1,2 1,0 0,1 0,1 0,1 0,0 1,2 0,0 0,1 0,7-9,4-7,1 1,2 0,2 2,1 1,1 1,1 1,16-12,-22 23,-5 2,1 1,1 0,0 1,1 1,1 1,16-8,-33 19,-1 0,1 0,0 0,0 0,0 0,-1 0,1 1,0 0,0-1,0 1,0 0,0 1,0-1,0 0,0 1,0 0,0-1,0 1,-1 0,1 1,0-1,-1 0,1 1,-1-1,1 1,-1 0,0 0,1 0,-1 0,0 0,0 1,-1-1,1 1,0-1,-1 1,0-1,1 2,1 3,0 1,-1-1,1 1,-1 0,-1 0,0 0,0 0,0 0,-1 0,0 0,-1 0,0 0,-1 3,0 5,-1 0,-1-1,-1 1,0-1,-1 0,0 0,-1-1,-1 0,-1 0,0 0,0-1,-1-1,-1 0,0 0,-1-1,-1 0,7-7,0-1,-1 0,1 0,-1-1,0 1,1-2,-1 1,0-1,0 0,0 0,0-1,-1 0,1 0,0-1,0 0,-6-1,-11-5</inkml:trace>
  <inkml:trace contextRef="#ctx0" brushRef="#br2" timeOffset="10485.934">6652 1045,'-59'45,"3"4,2 2,-47 56,97-102,-50 70,53-73,0 0,0 0,0 0,0 0,0 1,0-1,0 0,1 1,-1-1,1 0,-1 1,1-1,0 1,0-1,0 0,1 1,-1-1,0 1,1-1,-1 0,1 0,0 1,0-1,0 0,0 0,0 0,1 0,-1 0,1 0,-1 0,1 0,0-1,-1 1,2 0,1 0,0 0,0 0,0 0,0 0,0-1,1 0,-1 0,1 0,-1 0,1-1,-1 0,1 0,-1 0,1 0,-1-1,1 0,-1 0,0 0,1 0,-1-1,0 1,0-1,0 0,1-1,90-62,-75 49,9-8,0-1,-1-1,-1-1,21-29,4-6,-51 62,0 1,0 0,1 0,-1 0,0 0,0 0,-1 0,1 0,0 0,0 0,0 0,-1 1,1-1,-1 0,1 0,-1 1,1-1,-1 0,0 1,1-1,-1 1,0-1,0 0,0 1,0-1,0 1,-1-1,1 0,0 1,-1-1,1 0,-1 1,1-1,-1 0,0 0,1 0,-1 1,0-1,0 0,0 5,0-4,0 0,-1 0,1 0,1 1,-1-1,0 0,1 1,-1-1,1 1,-1-1,1 0,0 1,0-1,0 1,1-1,-1 1,1-1,-1 0,1 1,0-1,0 0,0 1,0-1,0 0,0 0,0 0,1 0,-1 0,1 0,0-1,-1 1,1 0,0-1,0 1,0-1,0 0,0 1,1-1,-1 0,0-1,0 1,1 0,-1-1,1 1,-1-1,0 1,1-1,-1 0,1 0,-1 0,1-1,10-5,1-2,-2 1,1-2,-1 0,-1 0,1-1,-2 0,1-1,-1 0,-1-1,7-11,-3 7,158-202,-165 211,0-1,0 0,-1 0,1 0,-2 0,1-1,-1 0,-1 0,0 0,0-1,0 1,-1-1,-1 1,0-1,0-2,-1 12,0-1,0 0,0 0,0 0,0 0,0 0,0 0,0 0,0 1,-1-1,1 0,0 0,-1 0,1 0,0 1,-1-1,1 0,-1 0,1 1,-1-1,0 0,1 1,-1-1,0 1,1-1,-1 1,0-1,0 1,0-1,1 1,-1 0,0-1,0 1,0 0,0 0,0 0,1-1,-1 1,0 0,0 0,0 0,0 1,0-1,0 0,0 0,1 0,-1 1,0-1,0 0,0 1,0-1,1 1,-1-1,0 1,1-1,-1 1,0-1,1 1,-1 0,0 0,-45 36,40-32,1 1,0-1,0 1,0 0,1 1,0-1,0 1,0-1,1 1,0 0,0 1,1-1,0 0,0 1,1-1,0 1,0 0,1-1,0 7,1-11,0-1,1 1,-1-1,0 0,1 1,-1-1,1 0,0 0,0 0,0 0,0 0,0 0,0-1,1 1,-1-1,0 0,1 1,-1-1,1 0,-1 0,1-1,0 1,-1 0,1-1,0 0,0 1,-1-1,1 0,2-1,82-12,-85 11,0 1,0-1,0 1,1-1,-1 1,0 0,1 0,-1 0,1 1,0-1,-1 0,1 1,-1 0,1-1,0 1,-1 0,1 1,0-1,-1 0,1 1,0-1,-1 1,1 0,-1 0,1 0,-1 0,1 0,-1 1,0-1,0 1,0-1,0 1,0 0,0 0,0 0,0 0,-1 0,1 0,-1 1,0-1,1 0,-1 1,0-1,0 1,-1-1,1 2,6 132,-6-134,0 0,0 1,0-1,0 0,0 0,1 0,-1 0,1 0,-1 0,1-1,0 1,-1 0,1-1,0 1,0-1,0 0,0 0,1 0,-1 0,0 0,0 0,1 0,-1-1,0 1,1-1,-1 0,1 0,-1 1,0-2,1 1,-1 0,1 0,-1-1,2 0,75-35,-63 18,0 0,-1-1,-1 0,-1-2,-1 1,-1-2,-1 1,0-1,-2-1,2-8,4-6,1-3,-3-1,-1 0,-2 0,-1-1,-3 0,-1 0,-2-1,-2 1,-3-16,3 55,0-1,0 1,-1 0,1 0,-1-1,0 1,0 0,0 0,0 0,-1 0,1 0,-1 0,1 0,-1 0,0 1,0-1,-1 1,1-1,0 1,-2-1,2 4,0 0,0 0,0 0,1 0,-1 1,0-1,1 0,-1 1,1-1,-1 1,1 0,0-1,0 1,-1 0,1 0,0 0,1 0,-1 0,0 0,1 0,-1 0,1 0,-1 0,1 0,0 0,0 0,0 1,0-1,0 0,1 0,-1 1,0-3,-3 30,2 0,0 0,3 0,0 0,1 0,2-1,2 0,0 0,2 0,11 25,83 201,-103-254,0 0,-1 0,1 0,0 0,1 0,-1 0,0 0,0 0,0 0,1 0,-1 0,0 0,1 0,-1 0,1 0,-1 0,1 0,-1-1,1 1,0 0,-1 0,1-1,0 1,0 0,-1-1,1 1,0-1,0 1,0-1,0 1,0-1,0 0,0 1,0-1,0 0,0 0,0 0,0 0,0 0,0 0,0 0,0 0,0 0,0 0,0 0,0-1,0 1,0 0,0-1,0 1,-1-1,1 1,0-1,0 1,0-1,-1 0,2 0,-6-59,-2 41</inkml:trace>
  <inkml:trace contextRef="#ctx0" brushRef="#br2" timeOffset="10735.639">7413 650,'39'0,"31"0,9 0,-4 0,-10 0,-12 0,-9 0,-13-5,-11-1</inkml:trace>
  <inkml:trace contextRef="#ctx0" brushRef="#br2" timeOffset="10990.346">8034 706,'24'24,"8"3,4-2,-5-12,-8-7</inkml:trace>
  <inkml:trace contextRef="#ctx0" brushRef="#br2" timeOffset="11160.14">8034 453</inkml:trace>
  <inkml:trace contextRef="#ctx0" brushRef="#br2" timeOffset="11321.768">8458 480,'-1'1,"-12"6,1 0,0 1,0 0,1 1,0 1,0-1,1 2,1-1,-1 2,2-1,0 1,0 0,1 1,1 0,0 0,0 0,2 1,-3 8,7-19,0 0,0-1,0 1,1 0,-1 0,1 0,-1-1,1 1,0 0,0-1,0 1,0-1,1 1,-1-1,1 0,-1 1,1-1,0 0,0 0,0 0,0 0,0-1,1 1,-1 0,0-1,1 0,-1 1,1-1,0 0,-1-1,1 1,0 0,0-1,98 5,-86-6,-6 1,0-1,1-1,-1 0,0 0,0-1,0 0,0 0,-1-1,1 0,-1-1,0 0,0 0,-1 0,0-1,0-1,0 1,0-1,-1 0,0 0,-1-1,0 0,3-5,22-34,-19 28</inkml:trace>
  <inkml:trace contextRef="#ctx0" brushRef="#br2" timeOffset="11588.631">8797 0,'-6'19,"2"0,0 0,1 1,1-1,1 1,1 0,0-1,2 1,0-1,1 1,1-1,2 4,4 10,4 14,2-1,2 0,1-2,12 18,11-17,-32-42</inkml:trace>
  <inkml:trace contextRef="#ctx0" brushRef="#br2" timeOffset="12002.198">8994 537,'25'-4,"0"0,0-2,0-1,-1 0,0-2,-1-1,0-1,0-1,-1-1,-1 0,0-2,8-9,46-79,-73 98,0 1,0 0,0-1,0 0,-1 1,0-1,0 0,0 0,-1 0,1 0,-1 0,0 0,-1 0,1 1,-1-1,0 0,0 0,-1 0,1 1,-1-1,0 1,0-1,-1 1,0-1,-2 1,-1 1,1 0,-1 1,1-1,-1 1,0 0,0 1,0-1,0 1,0 0,-1 1,1 0,0 0,0 0,0 0,-1 1,1 0,0 1,0-1,0 1,1 0,-1 1,0-1,1 1,-1 0,1 1,0-1,0 1,0 0,-1 1,-9 8,0 0,0 1,1 0,1 1,1 1,0 0,1 1,0 0,2 0,0 1,1 1,1-1,0 1,-1 11,6-23,1 0,0 1,0-1,1 0,0 1,0-1,1 0,0 1,0-1,1 0,0 0,0 0,0 0,1 0,0 0,1-1,-1 1,1-1,0 0,1 0,0-1,0 1,0-1,0 0,1 0,0-1,0 1,0-2,3 3,7 3,0 0,0-1,1-1,0-1,0 0,1-1,-1-1,1 0,0-2,0 0,12-1,121-32,-118 20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9:37.9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1948,'227'-230,"-214"215,-12 12,1 0,0-1,0 2,0-1,1 0,-1 0,1 1,-1-1,1 1,0 0,0 0,0 0,0 0,0 0,1 1,-1 0,0-1,1 1,-1 0,1 1,-1-1,1 1,0-1,1 1,-3 2,0 0,0 1,0-1,-1 1,1-1,-1 1,0-1,1 1,-1 0,0-1,-1 1,1 0,0 0,-1 0,0 0,0 0,0 0,0 0,0-1,0 1,-1 0,1 0,-1 0,0 0,0-1,-1 3,1 5,-3 9,2-14,0 1,0-1,1 1,-1 0,1 0,1 0,-1 0,1 0,0 0,0 0,1 0,-1 0,1-1,1 1,-1 0,1 0,0-1,0 1,1-1,-1 1,1-1,1 0,-1 0,1-1,3 5,-3-9,1 1,-1-1,0 0,1 0,-1 0,0-1,0 1,1-1,-1 0,0 0,0-1,0 1,0-1,0 0,0 0,0 0,-1-1,1 1,-1-1,0 0,0 0,1 0,10-7,107-108,-45 37,-54 60,-4 2</inkml:trace>
  <inkml:trace contextRef="#ctx0" brushRef="#br0" timeOffset="1645.312">989 1384,'27'112,"-14"-68,6 19,-2 1,-3 1,-3 0,-3 0,-2 18,-5-60,0-16,0-1,-1 1,1-1,-1 1,-1-1,1 0,-1 1,0-1,0 0,-1 1,0-1,0 0,-1 0,1 0,-1-1,-1 2,3-6,0 0,-1 0,1-1,0 1,-1 0,1-1,-1 1,1-1,-1 1,1-1,-1 0,1 0,-1 0,1 0,-1 0,1 0,-1 0,1 0,-1 0,1-1,-1 1,1-1,-1 1,1-1,-1 1,1-1,0 0,-1 0,1 0,0 0,0 0,0 0,0 0,0 0,0 0,0 0,0 0,0-1,0 1,-31-54,26 29,1 0,2 0,0 0,2-1,1 1,1 0,1-1,2 1,5-23,6-7,2 1,3 1,2 0,2 2,2 1,3 1,21-28,-31 45,2 1,1 1,1 1,1 1,2 1,22-18,-47 44,0 0,0 1,0-1,1 1,-1-1,1 1,-1-1,1 1,-1 0,1 0,0 0,-1 0,1 0,0 0,0 0,0 1,0-1,0 1,0-1,0 1,0 0,0-1,0 1,0 0,0 1,0-1,0 0,0 0,0 1,0-1,0 1,-1 0,1 0,0-1,0 1,0 0,-1 1,1-1,0 0,-1 0,1 1,-1-1,0 1,1-1,-1 1,0-1,0 1,0 1,2 16,-1 0,-1 0,0-1,-2 1,0 0,-1 0,-1 0,-1 0,0-1,-2 0,-5 13,7-19,-94 221,98-232,1 0,-1-1,0 1,0 0,0 0,0 0,0 0,0 0,0 0,0 0,-1 0,1 0,0 0,0 0,-1 0,1 0,-1 0,1 0,-1-1,1 1,-1 0,1 0,-1 0,0-1,1 1,-1 0,0-1,0 1,1-1,-1 1,0-1,0 1,0-1,0 1,0-1,0 0,0 0,0 1,0-1,0 0,0 0,1 0,-1 0,0 0,0 0,0 0,0-1,0 1,0 0,0 0,0-1,0 1,0-1,0 1,0-1,1 1,-1-1,0 1,0-1,-3-14</inkml:trace>
  <inkml:trace contextRef="#ctx0" brushRef="#br0" timeOffset="2348.032">1892 904,'-41'45,"2"2,3 2,1 1,-17 37,45-76,0-1,0 0,1 0,0 0,1 1,0 0,1 0,0 0,1 1,0-1,0 1,2 0,-1 0,1 1,1-12,0 1,1-1,-1 1,0 0,0-1,1 1,-1-1,1 1,-1-1,1 1,0-1,0 1,-1-1,1 0,0 1,0-1,0 0,1 0,-1 0,0 0,0 0,1 0,-1 0,0 0,1 0,-1-1,1 1,-1 0,1-1,-1 1,1-1,0 0,-1 0,1 1,-1-1,1 0,0 0,-1-1,1 1,-1 0,1 0,0-1,-1 1,68-29,-45 14,-1-1,-1-2,0 0,-1-1,-1-1,-1-1,-1 0,-1-2,0 0,-2-1,-1 0,4-12,7-4,-24 40,0 0,0 0,-1 1,1-1,0 0,0 1,0-1,0 0,-1 1,1-1,0 1,-1-1,1 1,0 0,-1-1,1 1,-1 0,1-1,0 1,-1 0,0-1,1 1,-1 0,1 0,-1 0,0 0,0-1,0 1,1 0,-1 0,0 0,0 0,0 0,0-1,0 1,0 0,-1 0,1 0,0 0,0 0,-1 0,1-1,1 50,7 51,-7-98,0 0,0 0,1 0,-1 0,1 0,-1 0,1 0,0-1,0 1,0-1,1 1,-1-1,0 0,1 0,0 0,-1 0,1-1,0 1,0-1,0 1,0-1,0 0,0 0,0 0,1-1,-1 1,0-1,2 0,4-1,0-1,-1 0,1-1,-1 0,1 0,-1-1,0 0,0 0,0-1,-1 0,0 0,0-1,0 0,-1 0,1-1,-2 1,1-2,-1 1,0 0,0-1,-1 0,0 0,0 0,1-7,7-6,13-21,-3-1,-1-1,-2-1,-2-1,-3-1,-1 0,-2 0,-3-1,-1 0,-3-1,-2 0,-2 1,-2-1,-2 0,-2 1,-2 0,6 39,1 0,-1 0,0 1,-1-1,0 1,0-1,-1 1,0 0,0 0,-1 1,0-1,0 1,-1 0,0 1,0-1,-1 1,5 5,1 0,-1 1,0-1,0 0,0 1,0-1,0 1,0 0,0-1,0 1,0 0,0 0,0 0,1 1,-1-1,0 0,0 1,0 0,0-1,0 1,0 0,1 0,-1 0,0 0,1 0,-1 0,0 0,1 1,0-1,-1 0,1 1,0-1,0 1,-1 0,1-1,0 1,1 0,-1 0,0 0,1-1,-1 2,-27 79,22-47,1 0,2 0,1 0,2 1,1-1,2 0,1 0,2 0,2 0,1-1,1 0,2-1,1 0,2-1,1-1,2 0,0-1,2-1,8 7,57 45,-73-89,-15-5</inkml:trace>
  <inkml:trace contextRef="#ctx0" brushRef="#br0" timeOffset="2593.856">2062 706,'43'-14,"38"-20,11-8,-2 2,-10 4,-15 3,-13 7,-16 4,-9 4,-9 2,-3 3,-4-1,1-3,-1 1</inkml:trace>
  <inkml:trace contextRef="#ctx0" brushRef="#br0" timeOffset="2945.009">2767 0,'-13'167,"8"1,11 86,-3-218,-3-12,1-1,2 1,0-1,2 0,0 0,2-1,7 18,-13-37,0-1,0 1,0-1,0 0,1 0,-1 0,1 0,0 0,-1 0,1 0,0 0,0-1,0 1,0-1,0 1,1-1,-1 0,0 0,1 0,-1 0,1 0,-1 0,1-1,-1 1,1-1,-1 0,1 0,0 0,-1 0,1 0,-1-1,1 1,-1-1,1 1,-1-1,1 0,-1 0,2-1,80-64,70-127,-106 146,-48 46,1 0,0 0,0 1,0-1,0 0,0 0,0 1,0-1,0 0,1 1,-1-1,0 1,0 0,0-1,1 1,-1 0,0 0,0 0,1 0,-1 0,0 0,0 0,1 0,-1 0,0 0,0 1,1-1,-1 1,0-1,0 1,0-1,0 1,0 0,0-1,0 1,0 0,0 0,0 0,0 0,0 0,-1 0,1 0,0 0,-1 0,1 0,0 0,-1 1,12 138,-9-118,-2-10,0-1,1 0,0 0,0 0,1 0,1 0,0-1,0 1,1-1,0 0,2 0,4 3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01.8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0,'54'27,"-23"-9,-1 1,-2 1,0 2,0 1,7 11,134 78,-80-43,-97-99,-1 16,1-1,0 1,1-2,0 1,1-1,1 1,1-2,-2-8,-14-57,-12 109,-58 80,-18 26,107-133,1 1,-1-1,0 1,1-1,-1 1,0-1,1 1,-1 0,1-1,-1 1,1 0,0-1,-1 1,1 0,-1-1,1 1,0 0,0 0,0-1,-1 1,1 0,0 0,0 0,0-1,0 1,0 0,0 0,0 0,1-1,-1 1,0 0,0 0,1-1,-1 1,0 0,1 0,-1-1,0 1,1 0,-1-1,1 1,0-1,-1 1,1 0,-1-1,1 1,0-1,-1 0,1 1,0-1,-1 0,1 1,0-1,0 0,0 0,-1 1,1-1,0 0,48-6,105-20,-51-3,-98 23</inkml:trace>
  <inkml:trace contextRef="#ctx0" brushRef="#br1" timeOffset="5068.162">396 536,'38'59,"59"60,-84-101,0 0,-1 0,0 1,-2 1,0-1,-2 2,2 3,-7-15,8 21,-10-25,-1 0,1-1,0 1,0-1,0 1,1-1,-1 1,1-1,0 0,1 0,-1 0,1 0,-1 0,1 0,0-1,1 1,-1-1,1 0,-1 0,1 0,0 0,0-1,0 0,0 0,1 0,-1 0,1-1,-1 1,1-1,-1 0,4 0,99-45,-35 10,-57 28,-14 5,0 0,1 0,-1-1,0 2,1-1,-1 0,1 0,-1 0,1 1,-1-1,1 1,0-1,-1 1,1 0,-1-1,1 1,0 0,-1 0,1 0,0 0,-1 1,1-1,0 0,-1 1,1-1,-1 1,1-1,0 1,-1 0,0 0,1 0,-1 0,1 0,-1 0,0 0,0 0,0 0,0 1,0-1,0 0,0 1,0 0,31 132,-18-102,80 140,-77-137,-19-34</inkml:trace>
  <inkml:trace contextRef="#ctx0" brushRef="#br1" timeOffset="6384.607">1496 1609,'-14'-1,"1"0,-1 1,0 1,0 0,0 1,0 1,1 0,-1 0,1 2,0 0,0 0,0 1,1 0,0 2,0-1,1 1,0 1,0 0,1 0,0 2,7-8,1 0,-1 1,1-1,0 1,0 0,1 0,-1 0,1 0,0 0,0 0,0 0,0 0,1 0,-1 0,1 1,0-1,1 0,-1 0,1 0,0 1,0-1,0 0,0 0,1 0,-1-1,1 1,0 0,0-1,1 1,-1-1,1 1,0-1,0 0,0 0,0-1,0 1,0 0,1-1,-1 0,1 0,0 0,0 0,0-1,11 2,0-2,0 0,-1 0,1-2,0 0,0 0,0-2,0 0,-1 0,1-1,-1-1,0 0,-1-2,1 1,-1-1,0-1,-1 0,0-1,0-1,-1 1,0-2,-1 0,0 0,-1 0,0-1,7-13,-10 17,15-17,-1-1,-1 0,-1-2,-2 0,-1-1,-1-1,-1 0,-2-1,4-16,-14 42,0 0,0 0,-1 0,1 0,-1 0,0 0,-1 0,1 0,-1 0,0 0,-1 0,1 1,-1-1,1 0,-2 0,1 1,0 0,-1-1,0 1,0 0,0 0,0 0,-1 1,0-1,1 1,-1 0,0 0,-1 0,1 1,0-1,-1 1,0 0,1 0,-1 1,0-1,0 1,0 0,0 0,0 1,0 0,0 0,0 0,-4 0,-4 4,1 0,-1 0,1 1,0 0,0 1,0 1,1 0,0 0,0 1,1 1,0-1,0 2,1-1,0 1,1 1,0 0,1 0,0 0,-3 9,4-3,0 0,2 1,0 0,0 0,2 0,0 0,1 1,1-1,1 0,1 1,0-1,1 0,1 0,1-1,6 17,-2-12,0-1,2 0,0 0,1-1,2-1,0 0,0-1,2 0,12 10,-12-14</inkml:trace>
  <inkml:trace contextRef="#ctx0" brushRef="#br1" timeOffset="6940.528">1779 1890,'11'5,"0"-1,1 0,0-1,-1 0,1-1,0 0,0-1,0 0,0-1,0-1,1 0,-1 0,-1-1,1-1,0 0,0 0,-1-1,0-1,0 0,0 0,-1-1,1 0,-1-1,-1-1,1 1,-1-1,3-4,6-4,-1 0,0-1,-2-1,0 0,0-2,-2 1,-1-1,0-1,-1 0,-2-1,0 0,-1-1,-1 1,-1-1,-1-1,0-15,-5 37,0-1,0 1,0 0,0-1,-1 1,1 0,-1-1,0 1,1 0,-1-1,0 1,-1 0,1 0,0 0,0 0,-1 0,0 0,1 0,-1 1,0-1,0 1,1-1,-1 1,-1-1,1 1,0 0,0 0,0 0,-1 0,1 1,0-1,-1 0,1 1,0 0,-1 0,1-1,-1 1,1 1,0-1,-1 0,-1 1,-98 30,93-26,-1-1,1 2,0-1,0 1,1 1,0-1,0 1,0 1,1 0,0 0,0 0,1 1,0-1,1 2,0-1,1 0,-1 1,2 0,-1 0,1 0,1 1,0-1,1 1,0-1,0 9,5 13,1-1,2 0,1 0,2 0,1-2,1 1,1-1,2-1,1 0,1-1,1-1,1-1,18 17,-5-3,-18-26</inkml:trace>
  <inkml:trace contextRef="#ctx0" brushRef="#br1" timeOffset="7905.631">2033 1044,'45'1,"1"2,-1 2,0 1,0 3,42 14,-25-1,-62-23,1 1,0-1,0 0,-1 0,1 0,-1 1,1-1,-1 0,1 0,-1 0,0 0,1 0,-1 0,0 0,0 0,0 0,0 0,0 0,0 0,0 0,0 0,0 0,0 0,0 0,-1 0,1 0,0 0,-1 0,1 0,-1 0,1 0,-1 0,1 0,-1 0,0 1,0-1,1 0,-1 1,0-1,0 0,-33-114,33 91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8:34.61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7272 2145,'15'15,"9"4,5 0,3 0,1-2,-1-5,-5 2,-8-3</inkml:trace>
  <inkml:trace contextRef="#ctx0" brushRef="#br0" timeOffset="1">7611 2343,'19'9,"11"9,6 1,1-3,-1-4,-1-4,-3-4,-6-2</inkml:trace>
  <inkml:trace contextRef="#ctx0" brushRef="#br0" timeOffset="236.272">8176 2598,'19'9,"16"4,7-1,-4 3,-3-2,-9 2,-2-2,-7 3,-5-3</inkml:trace>
  <inkml:trace contextRef="#ctx0" brushRef="#br1" timeOffset="-47147.038">866 847,'-1'0,"-1"0,1 0,0 1,-1-1,1 0,0 1,-1-1,1 1,0-1,-1 1,1 0,0-1,0 1,0 0,0 0,0 0,0 0,0 0,0 0,0 0,0 0,0 0,1 0,-1 1,0-1,1 0,-1 0,1 1,-1-1,1 0,0 1,0-1,0 1,-1-1,1 0,1 1,-1-1,0 0,0 1,0-1,1 1,-1-1,0 0,1 0,0 2,-2 4,-27 194,45 48,-7-159,-5-1,-4 1,-4 6,1 32,1-66,14 152,-3-148,-3 0,-3 1,-3 0,-4 28,1 23,2 1406,-14-1419,10-89,0 0,2 0,0 0,1 1,0-1,1 0,1 1,1 2,24 235,-16-124,-3-95,-1 1,-2 0,-2 0,-1 0,-3 24,1-6,-28 172,29-170,0-32</inkml:trace>
  <inkml:trace contextRef="#ctx0" brushRef="#br1" timeOffset="-43211.625">837 5363,'7'-4,"1"0,-1 0,0 1,1 0,0 0,0 1,0 0,0 0,0 1,0 0,1 0,-1 1,0 0,6 1,1-1,159-11,-106 2,1 2,-1 3,1 3,18 4,32-1,106-3,-55-26,309 26,-253 0,-28-26,84 27,-113-28,311 28,-338-11,-80 1,1 3,-1 3,1 3,30 4,16-1,765-2,-677 27,-28 1,-27 1,-98-22,-32-1</inkml:trace>
  <inkml:trace contextRef="#ctx0" brushRef="#br1" timeOffset="-41446.424">583 5729,'-1'-3,"0"0,0 0,0 1,-1-1,1 0,-1 0,0 1,0-1,0 1,0 0,-1-1,1 1,0 0,-1 0,1 1,-1-1,0 0,0 1,0 0,0-1,0 1,0 0,0 1,0-1,0 0,0 1,0 0,0 0,-1 0,1 0,0 0,0 1,0-1,0 1,0 0,0 0,0 0,0 0,0 1,0-1,0 1,1-1,-3 3,-16 15,1 1,0 0,2 1,1 2,0-1,2 2,1 0,-8 18,8-17,1 0,2 1,1 1,0 0,2 0,1 1,1 3,6-23,0 0,0 0,1 0,0 0,0 0,1 0,0 0,0-1,1 1,0-1,0 1,1-1,0 0,0-1,1 1,0-1,0 0,0 0,1 0,0 0,0-1,0 0,1-1,0 1,0-1,0-1,0 1,0-1,1-1,0 1,-1-1,1 0,0-1,0 0,0 0,0-1,0 0,0 0,0-1,0 0,23-4,-1-1,0-2,0-1,-1-1,0-2,-1-1,0-1,-1-1,0-1,-2-2,0-1,-1 0,-1-2,0-1,0-3,-15 17,0-1,0 0,-1 0,0-1,-1 0,0 0,0 0,-1-1,-1 0,0 0,0 0,-1 0,0 0,-1-1,-1 0,0 1,0-1,-1 0,-1 0,1 1,-2-1,0 1,0-1,-1 1,-1-1,0 1,0 1,-1-1,-1 0,1 1,-2 0,1 1,-1-1,-1 1,0 1,-5-5,4 7,-1 0,0 0,-1 1,1 1,-1-1,0 2,0 0,0 0,-1 1,1 0,-1 1,1 0,-1 1,1 0,-1 1,1 0,0 1,-1 1,1-1,0 2,0-1,0 2,1-1,-1 2,1-1,1 1,-8 6,-10 8</inkml:trace>
  <inkml:trace contextRef="#ctx0" brushRef="#br1" timeOffset="-40277.137">6792 5165,'-68'113,"-76"177,133-263,-2 0,0-1,-2-1,-1 0,-1-1,0 0,-14 12,2-17,19-19</inkml:trace>
  <inkml:trace contextRef="#ctx0" brushRef="#br1" timeOffset="-39996.087">6454 5165,'23'47,"3"-2,1 0,2-2,2-1,1-2,5 2,-4-2,123 115,-93-120,-42-30</inkml:trace>
  <inkml:trace contextRef="#ctx0" brushRef="#br1" timeOffset="-38461.652">76 480,'-27'74,"-22"137,50-105,-1-103,1 0,0 0,0 1,1-1,-1 0,1 0,-1 0,1 0,0-1,0 1,0 0,0-1,1 1,-1-1,1 0,-1 0,1 0,0 0,0 0,0 0,0-1,0 0,0 0,1 1,-1-2,0 1,0 0,1-1,1 1,2-2,1-1,-1 0,0 0,0 0,0-1,-1 0,1-1,-1 1,0-1,0 0,0-1,0 1,-1-1,1 0,-1-1,0 1,-1-1,0 0,0 0,0-1,0-1,16-22,-3-2,0 0,-2-1,-1 0,-2-1,-1-1,-2 1,-1-2,0-16,17 244,3 4,4 189,-32-365,-11 212,8-217,0 0,-1 0,-1-1,0 1,0-1,-2 0,0-1,0 1,-1-1,-1-1,0 0,-1 0,0-1,-1 0,10-9,0 0,-1-1,1 1,0-1,-1 0,1 1,-1-1,1 0,-1 0,0 0,1 0,-1 0,0-1,0 1,0 0,0-1,1 1,-1-1,0 0,0 0,0 1,0-1,0-1,0 1,0 0,0 0,0-1,0 1,1-1,-1 1,0-1,0 0,0 0,1 0,-1 0,1 0,-1 0,0 0,1-1,0 1,-1 0,1-1,0 1,0-1,0 0,0 1,0-1,0 0,0 0,1 1,-1-1,0 0,1 0,0 0,-1 0,1-1,-4-26,2 0,1 0,1 0,1 0,2-1,1 1,1 1,1-1,2 1,1 0,7-14,43-75,-42 88</inkml:trace>
  <inkml:trace contextRef="#ctx0" brushRef="#br0" timeOffset="-4098.017">3914 2174,'-1'-2,"0"-1,0 1,1 0,-1-1,-1 1,1 0,0 0,0 0,-1 0,1 0,-1 0,0 0,0 1,1-1,-1 1,0-1,0 1,0-1,-1 1,1 0,0 0,0 0,-1 1,1-1,0 0,-1 1,1-1,-1 1,1 0,-1 0,1 0,-1 0,1 0,-1 1,1-1,0 1,-1 0,1-1,0 1,-1 0,1 0,0 1,-1 0,-3 4,0 1,1 0,0 0,1 1,-1-1,2 1,-1 0,1 0,0 1,0-1,1 0,0 1,1 0,0-1,0 1,1 0,0 0,1-1,0 1,1 4,-2-10,1 1,0-1,0 1,0-1,0 1,1-1,-1 0,1 1,0-1,0 0,0 0,0 0,1-1,-1 1,1 0,0-1,-1 0,1 1,0-1,0 0,1-1,-1 1,0 0,1-1,-1 0,1 0,-1 0,1 0,-1-1,1 1,0-1,-1 0,1 0,0 0,-1 0,1-1,-1 0,1 1,0-1,-1-1,0 1,1 0,-1-1,0 0,0 0,3-2,7-5,-1-1,-1 0,0-1,0 0,-1 0,0-2,-1 1,-1-1,0 0,-1-1,0 0,-1 0,0 0,2-13,-8-43,-1 69,1-1,-1 1,1-1,-1 1,1-1,-1 1,0 0,0-1,0 1,0 0,0 0,0 0,0-1,0 1,0 0,0 1,0-1,-1 0,1 0,0 0,-1 1,1-1,-1 1,1-1,-1 1,1-1,-1 1,1 0,-1 0,1 0,-1 0,1 0,-1 0,1 0,-1 0,1 1,-1-1,1 1,-1-1,1 1,-1-1,1 1,-1 0,-9 5,1 0,-1 1,1 0,1 1,0 0,0 1,0-1,1 2,0-1,1 1,0 0,1 1,-5 9,10-18,0 1,-1 0,2-1,-1 1,0 0,0-1,1 1,0 0,-1 0,1 0,0-1,0 1,1 0,-1 0,0 0,1-1,0 1,0 0,0-1,0 1,0 0,0-1,1 1,-1-1,1 0,0 0,-1 1,1-1,0 0,0 0,1-1,-1 1,0 0,1-1,-1 1,1-1,-1 0,3 1,3 1,0 0,0 0,0-1,0-1,0 1,1-1,-1 0,0-1,0 0,1 0,-1-1,0 0,1-1,-3 1,-1 1,1-1,-1-1,0 1,1-1,-1 0,0 0,0 0,0-1,0 0,-1 0,1 0,-1 0,0-1,0 0,0 0,0 0,-1 0,1-1,-1 1,0-1,-1 0,1 0,-1 0,0 0,0 0,0 0,-1-1,0 1,0-1,0 1,-1-1,0 1,0-1,0 0,-1 3,-1-1,1 1,0 0,-1 0,0 0,0 0,0 0,0 0,0 0,-1 1,1-1,-1 1,1-1,-1 1,0 0,0 0,0 0,0 1,-1-1,1 1,0 0,-1 0,1 0,0 0,-1 0,1 1,-1 0,0-1,1 1,-1 1,1-1,-1 0,1 1,-1 0,1 0,0 0,-1 0,1 0,0 1,0-1,-1 1,1 0,1 0,-1 0,0 0,0 1,1-1,-1 1,1 0,0-1,0 1,0 0,0 0,1 1,-2 2,1-2,0 0,0 0,0 1,1-1,0 1,0-1,0 1,0-1,1 1,-1 0,1-1,1 1,-1 0,0-1,1 1,0-1,0 1,1-1,-1 1,1-1,0 0,0 0,0 0,1 0,0 0,-1 0,1-1,3 3,12 7</inkml:trace>
  <inkml:trace contextRef="#ctx0" brushRef="#br0" timeOffset="-2737.212">1995 2456,'0'-10,"5"-7,1-7,5 2,0-1,4-1,-2-1,3 4,-2 0,1 4,-1 0,1 3,-2-1,2 2,-2 3</inkml:trace>
  <inkml:trace contextRef="#ctx0" brushRef="#br0" timeOffset="-2451.876">2447 2061,'14'-10,"15"-7,7-2,2 4,-1 3,-6 4</inkml:trace>
  <inkml:trace contextRef="#ctx0" brushRef="#br0" timeOffset="-2200.934">2955 2005,'28'-5,"11"-1</inkml:trace>
  <inkml:trace contextRef="#ctx0" brushRef="#br0" timeOffset="-2017.638">3462 2032,'20'0,"10"0,5 0,-2 0</inkml:trace>
  <inkml:trace contextRef="#ctx0" brushRef="#br0" timeOffset="-1401.293">4366 2456,'0'9,"5"9,1 5,5 0,0 0,3-4,5-5,-2-5</inkml:trace>
  <inkml:trace contextRef="#ctx0" brushRef="#br0" timeOffset="-1185.526">4704 2766,'24'5,"13"2,0-1</inkml:trace>
  <inkml:trace contextRef="#ctx0" brushRef="#br0" timeOffset="-985.569">5240 2738,'10'0,"8"-5,5-1,4 0,-3 1</inkml:trace>
  <inkml:trace contextRef="#ctx0" brushRef="#br0" timeOffset="-732.364">5777 2654,'24'-14,"13"-6,-1-3,-5 2</inkml:trace>
  <inkml:trace contextRef="#ctx0" brushRef="#br0" timeOffset="-483.789">6285 2399,'24'-9,"12"-4,6 1,-5 2</inkml:trace>
  <inkml:trace contextRef="#ctx0" brushRef="#br0" timeOffset="-228.282">6765 2174,'4'0,"12"0,3-5,3-1,-3-1</inkml:trace>
  <inkml:trace contextRef="#ctx0" brushRef="#br2" timeOffset="8770.181">4337 1948,'37'-17,"-1"-2,0-2,-2-1,0-2,15-15,186-150,-234 187,0 1,0 0,0-1,0 1,0 0,1-1,-1 1,1 0,-1 0,1 0,-1 0,1 0,-1 1,1-1,0 0,0 1,-1-1,1 1,0 0,0-1,-1 1,1 0,0 0,0 0,0 1,0-1,-1 0,1 1,0-1,0 1,-1-1,1 1,0 0,-1 0,1-1,-1 1,1 0,-1 1,1-1,-1 0,0 0,0 1,1-1,-1 0,0 1,0-1,0 1,-1 0,1-1,0 1,-1 0,1-1,-1 1,1 0,-1 0,-24 116,22-112,1-1,-1 0,1 1,1-1,-1 1,1 0,0-1,0 1,0-1,1 1,0-1,0 1,0-1,1 0,0 1,0-1,0 0,0 0,1 0,0-1,0 1,0-1,1 1,0-1,0 0,0 0,0-1,0 1,1-1,-1 0,1 0,0 0,0-1,0 0,0 0,1 0,-1-1,0 1,1-1,3 0,5-3,0 0,-1-1,1 0,-1-1,0-1,0 0,-1-1,1 0,-1-1,0 0,4-5,41-21,2 2,-43 23</inkml:trace>
  <inkml:trace contextRef="#ctx0" brushRef="#br2" timeOffset="9352.795">5635 1355,'65'266,"-27"-130,-34-127,-2 1,1 0,-1-1,-1 1,0 0,0 0,-1 0,0 0,-1 0,0 0,-1 0,-1 4,2-13,0 0,1 0,-1-1,0 1,0-1,0 1,0 0,0-1,0 0,-1 1,1-1,0 0,0 1,0-1,0 0,0 0,0 0,-1 0,1 0,0 0,0 0,0-1,0 1,0 0,0-1,-1 1,1 0,0-1,0 0,0 1,0-1,1 1,-1-1,0 0,0 0,0 0,0 1,1-1,-1 0,0 0,1 0,-1 0,1 0,-1 0,1 0,-1 0,1-1,0 1,0 0,-1 0,1 0,0 0,0 0,0 0,0-1,0 1,1 0,-1 0,0-1,-4-17,1-1,1-1,1 1,0 0,1-1,2 1,0 0,1 0,1 0,1 0,0 1,2 0,0 0,1 0,7-9,4-7,1 1,2 0,2 2,1 1,1 1,1 1,16-12,-22 23,-5 2,1 1,1 0,0 1,1 1,1 1,16-8,-33 19,-1 0,1 0,0 0,0 0,0 0,-1 0,1 1,0 0,0-1,0 1,0 0,0 1,0-1,0 0,0 1,0 0,0-1,0 1,-1 0,1 1,0-1,-1 0,1 1,-1-1,1 1,-1 0,0 0,1 0,-1 0,0 0,0 1,-1-1,1 1,0-1,-1 1,0-1,1 2,1 3,0 1,-1-1,1 1,-1 0,-1 0,0 0,0 0,0 0,-1 0,0 0,-1 0,0 0,-1 3,0 5,-1 0,-1-1,-1 1,0-1,-1 0,0 0,-1-1,-1 0,-1 0,0 0,0-1,-1-1,-1 0,0 0,-1-1,-1 0,7-7,0-1,-1 0,1 0,-1-1,0 1,1-2,-1 1,0-1,0 0,0 0,0-1,-1 0,1 0,0-1,0 0,-6-1,-11-5</inkml:trace>
  <inkml:trace contextRef="#ctx0" brushRef="#br2" timeOffset="10485.934">6652 1045,'-59'45,"3"4,2 2,-47 56,97-102,-50 70,53-73,0 0,0 0,0 0,0 0,0 1,0-1,0 0,1 1,-1-1,1 0,-1 1,1-1,0 1,0-1,0 0,1 1,-1-1,0 1,1-1,-1 0,1 0,0 1,0-1,0 0,0 0,0 0,1 0,-1 0,1 0,-1 0,1 0,0-1,-1 1,2 0,1 0,0 0,0 0,0 0,0 0,0-1,1 0,-1 0,1 0,-1 0,1-1,-1 0,1 0,-1 0,1 0,-1-1,1 0,-1 0,0 0,1 0,-1-1,0 1,0-1,0 0,1-1,90-62,-75 49,9-8,0-1,-1-1,-1-1,21-29,4-6,-51 62,0 1,0 0,1 0,-1 0,0 0,0 0,-1 0,1 0,0 0,0 0,0 0,-1 1,1-1,-1 0,1 0,-1 1,1-1,-1 0,0 1,1-1,-1 1,0-1,0 0,0 1,0-1,0 1,-1-1,1 0,0 1,-1-1,1 0,-1 1,1-1,-1 0,0 0,1 0,-1 1,0-1,0 0,0 5,0-4,0 0,-1 0,1 0,1 1,-1-1,0 0,1 1,-1-1,1 1,-1-1,1 0,0 1,0-1,0 1,1-1,-1 1,1-1,-1 0,1 1,0-1,0 0,0 1,0-1,0 0,0 0,0 0,1 0,-1 0,1 0,0-1,-1 1,1 0,0-1,0 1,0-1,0 0,0 1,1-1,-1 0,0-1,0 1,1 0,-1-1,1 1,-1-1,0 1,1-1,-1 0,1 0,-1 0,1-1,10-5,1-2,-2 1,1-2,-1 0,-1 0,1-1,-2 0,1-1,-1 0,-1-1,7-11,-3 7,158-202,-165 211,0-1,0 0,-1 0,1 0,-2 0,1-1,-1 0,-1 0,0 0,0-1,0 1,-1-1,-1 1,0-1,0-2,-1 12,0-1,0 0,0 0,0 0,0 0,0 0,0 0,0 0,0 1,-1-1,1 0,0 0,-1 0,1 0,0 1,-1-1,1 0,-1 0,1 1,-1-1,0 0,1 1,-1-1,0 1,1-1,-1 1,0-1,0 1,0-1,1 1,-1 0,0-1,0 1,0 0,0 0,0 0,1-1,-1 1,0 0,0 0,0 0,0 1,0-1,0 0,0 0,1 0,-1 1,0-1,0 0,0 1,0-1,1 1,-1-1,0 1,1-1,-1 1,0-1,1 1,-1 0,0 0,-45 36,40-32,1 1,0-1,0 1,0 0,1 1,0-1,0 1,0-1,1 1,0 0,0 1,1-1,0 0,0 1,1-1,0 1,0 0,1-1,0 7,1-11,0-1,1 1,-1-1,0 0,1 1,-1-1,1 0,0 0,0 0,0 0,0 0,0 0,0-1,1 1,-1-1,0 0,1 1,-1-1,1 0,-1 0,1-1,0 1,-1 0,1-1,0 0,0 1,-1-1,1 0,2-1,82-12,-85 11,0 1,0-1,0 1,1-1,-1 1,0 0,1 0,-1 0,1 1,0-1,-1 0,1 1,-1 0,1-1,0 1,-1 0,1 1,0-1,-1 0,1 1,0-1,-1 1,1 0,-1 0,1 0,-1 0,1 0,-1 1,0-1,0 1,0-1,0 1,0 0,0 0,0 0,0 0,-1 0,1 0,-1 1,0-1,1 0,-1 1,0-1,0 1,-1-1,1 2,6 132,-6-134,0 0,0 1,0-1,0 0,0 0,1 0,-1 0,1 0,-1 0,1-1,0 1,-1 0,1-1,0 1,0-1,0 0,0 0,1 0,-1 0,0 0,0 0,1 0,-1-1,0 1,1-1,-1 0,1 0,-1 1,0-2,1 1,-1 0,1 0,-1-1,2 0,75-35,-63 18,0 0,-1-1,-1 0,-1-2,-1 1,-1-2,-1 1,0-1,-2-1,2-8,4-6,1-3,-3-1,-1 0,-2 0,-1-1,-3 0,-1 0,-2-1,-2 1,-3-16,3 55,0-1,0 1,-1 0,1 0,-1-1,0 1,0 0,0 0,0 0,-1 0,1 0,-1 0,1 0,-1 0,0 1,0-1,-1 1,1-1,0 1,-2-1,2 4,0 0,0 0,0 0,1 0,-1 1,0-1,1 0,-1 1,1-1,-1 1,1 0,0-1,0 1,-1 0,1 0,0 0,1 0,-1 0,0 0,1 0,-1 0,1 0,-1 0,1 0,0 0,0 0,0 1,0-1,0 0,1 0,-1 1,0-3,-3 30,2 0,0 0,3 0,0 0,1 0,2-1,2 0,0 0,2 0,11 25,83 201,-103-254,0 0,-1 0,1 0,0 0,1 0,-1 0,0 0,0 0,0 0,1 0,-1 0,0 0,1 0,-1 0,1 0,-1 0,1 0,-1-1,1 1,0 0,-1 0,1-1,0 1,0 0,-1-1,1 1,0-1,0 1,0-1,0 1,0-1,0 0,0 1,0-1,0 0,0 0,0 0,0 0,0 0,0 0,0 0,0 0,0 0,0 0,0 0,0-1,0 1,0 0,0-1,0 1,-1-1,1 1,0-1,0 1,0-1,-1 0,2 0,-6-59,-2 41</inkml:trace>
  <inkml:trace contextRef="#ctx0" brushRef="#br2" timeOffset="10735.639">7413 650,'39'0,"31"0,9 0,-4 0,-10 0,-12 0,-9 0,-13-5,-11-1</inkml:trace>
  <inkml:trace contextRef="#ctx0" brushRef="#br2" timeOffset="10990.346">8034 706,'24'24,"8"3,4-2,-5-12,-8-7</inkml:trace>
  <inkml:trace contextRef="#ctx0" brushRef="#br2" timeOffset="11160.14">8034 453</inkml:trace>
  <inkml:trace contextRef="#ctx0" brushRef="#br2" timeOffset="11321.768">8458 480,'-1'1,"-12"6,1 0,0 1,0 0,1 1,0 1,0-1,1 2,1-1,-1 2,2-1,0 1,0 0,1 1,1 0,0 0,0 0,2 1,-3 8,7-19,0 0,0-1,0 1,1 0,-1 0,1 0,-1-1,1 1,0 0,0-1,0 1,0-1,1 1,-1-1,1 0,-1 1,1-1,0 0,0 0,0 0,0 0,0-1,1 1,-1 0,0-1,1 0,-1 1,1-1,0 0,-1-1,1 1,0 0,0-1,98 5,-86-6,-6 1,0-1,1-1,-1 0,0 0,0-1,0 0,0 0,-1-1,1 0,-1-1,0 0,0 0,-1 0,0-1,0-1,0 1,0-1,-1 0,0 0,-1-1,0 0,3-5,22-34,-19 28</inkml:trace>
  <inkml:trace contextRef="#ctx0" brushRef="#br2" timeOffset="11588.631">8797 0,'-6'19,"2"0,0 0,1 1,1-1,1 1,1 0,0-1,2 1,0-1,1 1,1-1,2 4,4 10,4 14,2-1,2 0,1-2,12 18,11-17,-32-42</inkml:trace>
  <inkml:trace contextRef="#ctx0" brushRef="#br2" timeOffset="12002.198">8994 537,'25'-4,"0"0,0-2,0-1,-1 0,0-2,-1-1,0-1,0-1,-1-1,-1 0,0-2,8-9,46-79,-73 98,0 1,0 0,0-1,0 0,-1 1,0-1,0 0,0 0,-1 0,1 0,-1 0,0 0,-1 0,1 1,-1-1,0 0,0 0,-1 0,1 1,-1-1,0 1,0-1,-1 1,0-1,-2 1,-1 1,1 0,-1 1,1-1,-1 1,0 0,0 1,0-1,0 1,0 0,-1 1,1 0,0 0,0 0,0 0,-1 1,1 0,0 1,0-1,0 1,1 0,-1 1,0-1,1 1,-1 0,1 1,0-1,0 1,0 0,-1 1,-9 8,0 0,0 1,1 0,1 1,1 1,0 0,1 1,0 0,2 0,0 1,1 1,1-1,0 1,-1 11,6-23,1 0,0 1,0-1,1 0,0 1,0-1,1 0,0 1,0-1,1 0,0 0,0 0,0 0,1 0,0 0,1-1,-1 1,1-1,0 0,1 0,0-1,0 1,0-1,0 0,1 0,0-1,0 1,0-2,3 3,7 3,0 0,0-1,1-1,0-1,0 0,1-1,-1-1,1 0,0-2,0 0,12-1,121-32,-118 20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5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86,'29'-10,"14"-3,10 1,0 2,-4 3,-6 3,-4-3,-5 0,-4 1,-1 1,-1 3,-1 0,0 1,0 1,1 0,-5 1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9:37.9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1948,'227'-230,"-214"215,-12 12,1 0,0-1,0 2,0-1,1 0,-1 0,1 1,-1-1,1 1,0 0,0 0,0 0,0 0,0 0,1 1,-1 0,0-1,1 1,-1 0,1 1,-1-1,1 1,0-1,1 1,-3 2,0 0,0 1,0-1,-1 1,1-1,-1 1,0-1,1 1,-1 0,0-1,-1 1,1 0,0 0,-1 0,0 0,0 0,0 0,0 0,0-1,0 1,-1 0,1 0,-1 0,0 0,0-1,-1 3,1 5,-3 9,2-14,0 1,0-1,1 1,-1 0,1 0,1 0,-1 0,1 0,0 0,0 0,1 0,-1 0,1-1,1 1,-1 0,1 0,0-1,0 1,1-1,-1 1,1-1,1 0,-1 0,1-1,3 5,-3-9,1 1,-1-1,0 0,1 0,-1 0,0-1,0 1,1-1,-1 0,0 0,0-1,0 1,0-1,0 0,0 0,0 0,-1-1,1 1,-1-1,0 0,0 0,1 0,10-7,107-108,-45 37,-54 60,-4 2</inkml:trace>
  <inkml:trace contextRef="#ctx0" brushRef="#br0" timeOffset="1645.312">989 1384,'27'112,"-14"-68,6 19,-2 1,-3 1,-3 0,-3 0,-2 18,-5-60,0-16,0-1,-1 1,1-1,-1 1,-1-1,1 0,-1 1,0-1,0 0,-1 1,0-1,0 0,-1 0,1 0,-1-1,-1 2,3-6,0 0,-1 0,1-1,0 1,-1 0,1-1,-1 1,1-1,-1 1,1-1,-1 0,1 0,-1 0,1 0,-1 0,1 0,-1 0,1 0,-1 0,1-1,-1 1,1-1,-1 1,1-1,-1 1,1-1,0 0,-1 0,1 0,0 0,0 0,0 0,0 0,0 0,0 0,0 0,0 0,0-1,0 1,-31-54,26 29,1 0,2 0,0 0,2-1,1 1,1 0,1-1,2 1,5-23,6-7,2 1,3 1,2 0,2 2,2 1,3 1,21-28,-31 45,2 1,1 1,1 1,1 1,2 1,22-18,-47 44,0 0,0 1,0-1,1 1,-1-1,1 1,-1-1,1 1,-1 0,1 0,0 0,-1 0,1 0,0 0,0 0,0 1,0-1,0 1,0-1,0 1,0 0,0-1,0 1,0 0,0 1,0-1,0 0,0 0,0 1,0-1,0 1,-1 0,1 0,0-1,0 1,0 0,-1 1,1-1,0 0,-1 0,1 1,-1-1,0 1,1-1,-1 1,0-1,0 1,0 1,2 16,-1 0,-1 0,0-1,-2 1,0 0,-1 0,-1 0,-1 0,0-1,-2 0,-5 13,7-19,-94 221,98-232,1 0,-1-1,0 1,0 0,0 0,0 0,0 0,0 0,0 0,0 0,-1 0,1 0,0 0,0 0,-1 0,1 0,-1 0,1 0,-1-1,1 1,-1 0,1 0,-1 0,0-1,1 1,-1 0,0-1,0 1,1-1,-1 1,0-1,0 1,0-1,0 1,0-1,0 0,0 0,0 1,0-1,0 0,0 0,1 0,-1 0,0 0,0 0,0 0,0-1,0 1,0 0,0 0,0-1,0 1,0-1,0 1,0-1,1 1,-1-1,0 1,0-1,-3-14</inkml:trace>
  <inkml:trace contextRef="#ctx0" brushRef="#br0" timeOffset="2348.032">1892 904,'-41'45,"2"2,3 2,1 1,-17 37,45-76,0-1,0 0,1 0,0 0,1 1,0 0,1 0,0 0,1 1,0-1,0 1,2 0,-1 0,1 1,1-12,0 1,1-1,-1 1,0 0,0-1,1 1,-1-1,1 1,-1-1,1 1,0-1,0 1,-1-1,1 0,0 1,0-1,0 0,1 0,-1 0,0 0,0 0,1 0,-1 0,0 0,1 0,-1-1,1 1,-1 0,1-1,-1 1,1-1,0 0,-1 0,1 1,-1-1,1 0,0 0,-1-1,1 1,-1 0,1 0,0-1,-1 1,68-29,-45 14,-1-1,-1-2,0 0,-1-1,-1-1,-1-1,-1 0,-1-2,0 0,-2-1,-1 0,4-12,7-4,-24 40,0 0,0 0,-1 1,1-1,0 0,0 1,0-1,0 0,-1 1,1-1,0 1,-1-1,1 1,0 0,-1-1,1 1,-1 0,1-1,0 1,-1 0,0-1,1 1,-1 0,1 0,-1 0,0 0,0-1,0 1,1 0,-1 0,0 0,0 0,0 0,0-1,0 1,0 0,-1 0,1 0,0 0,0 0,-1 0,1-1,1 50,7 51,-7-98,0 0,0 0,1 0,-1 0,1 0,-1 0,1 0,0-1,0 1,0-1,1 1,-1-1,0 0,1 0,0 0,-1 0,1-1,0 1,0-1,0 1,0-1,0 0,0 0,0 0,1-1,-1 1,0-1,2 0,4-1,0-1,-1 0,1-1,-1 0,1 0,-1-1,0 0,0 0,0-1,-1 0,0 0,0-1,0 0,-1 0,1-1,-2 1,1-2,-1 1,0 0,0-1,-1 0,0 0,0 0,1-7,7-6,13-21,-3-1,-1-1,-2-1,-2-1,-3-1,-1 0,-2 0,-3-1,-1 0,-3-1,-2 0,-2 1,-2-1,-2 0,-2 1,-2 0,6 39,1 0,-1 0,0 1,-1-1,0 1,0-1,-1 1,0 0,0 0,-1 1,0-1,0 1,-1 0,0 1,0-1,-1 1,5 5,1 0,-1 1,0-1,0 0,0 1,0-1,0 1,0 0,0-1,0 1,0 0,0 0,0 0,1 1,-1-1,0 0,0 1,0 0,0-1,0 1,0 0,1 0,-1 0,0 0,1 0,-1 0,0 0,1 1,0-1,-1 0,1 1,0-1,0 1,-1 0,1-1,0 1,1 0,-1 0,0 0,1-1,-1 2,-27 79,22-47,1 0,2 0,1 0,2 1,1-1,2 0,1 0,2 0,2 0,1-1,1 0,2-1,1 0,2-1,1-1,2 0,0-1,2-1,8 7,57 45,-73-89,-15-5</inkml:trace>
  <inkml:trace contextRef="#ctx0" brushRef="#br0" timeOffset="2593.856">2062 706,'43'-14,"38"-20,11-8,-2 2,-10 4,-15 3,-13 7,-16 4,-9 4,-9 2,-3 3,-4-1,1-3,-1 1</inkml:trace>
  <inkml:trace contextRef="#ctx0" brushRef="#br0" timeOffset="2945.009">2767 0,'-13'167,"8"1,11 86,-3-218,-3-12,1-1,2 1,0-1,2 0,0 0,2-1,7 18,-13-37,0-1,0 1,0-1,0 0,1 0,-1 0,1 0,0 0,-1 0,1 0,0 0,0-1,0 1,0-1,0 1,1-1,-1 0,0 0,1 0,-1 0,1 0,-1 0,1-1,-1 1,1-1,-1 0,1 0,0 0,-1 0,1 0,-1-1,1 1,-1-1,1 1,-1-1,1 0,-1 0,2-1,80-64,70-127,-106 146,-48 46,1 0,0 0,0 1,0-1,0 0,0 0,0 1,0-1,0 0,1 1,-1-1,0 1,0 0,0-1,1 1,-1 0,0 0,0 0,1 0,-1 0,0 0,0 0,1 0,-1 0,0 0,0 1,1-1,-1 1,0-1,0 1,0-1,0 1,0 0,0-1,0 1,0 0,0 0,0 0,0 0,0 0,-1 0,1 0,0 0,-1 0,1 0,0 0,-1 1,12 138,-9-118,-2-10,0-1,1 0,0 0,0 0,1 0,1 0,0-1,0 1,1-1,0 0,2 0,4 3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01.8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0,'54'27,"-23"-9,-1 1,-2 1,0 2,0 1,7 11,134 78,-80-43,-97-99,-1 16,1-1,0 1,1-2,0 1,1-1,1 1,1-2,-2-8,-14-57,-12 109,-58 80,-18 26,107-133,1 1,-1-1,0 1,1-1,-1 1,0-1,1 1,-1 0,1-1,-1 1,1 0,0-1,-1 1,1 0,-1-1,1 1,0 0,0 0,0-1,-1 1,1 0,0 0,0 0,0-1,0 1,0 0,0 0,0 0,1-1,-1 1,0 0,0 0,1-1,-1 1,0 0,1 0,-1-1,0 1,1 0,-1-1,1 1,0-1,-1 1,1 0,-1-1,1 1,0-1,-1 0,1 1,0-1,-1 0,1 1,0-1,0 0,0 0,-1 1,1-1,0 0,48-6,105-20,-51-3,-98 23</inkml:trace>
  <inkml:trace contextRef="#ctx0" brushRef="#br1" timeOffset="5068.162">396 536,'38'59,"59"60,-84-101,0 0,-1 0,0 1,-2 1,0-1,-2 2,2 3,-7-15,8 21,-10-25,-1 0,1-1,0 1,0-1,0 1,1-1,-1 1,1-1,0 0,1 0,-1 0,1 0,-1 0,1 0,0-1,1 1,-1-1,1 0,-1 0,1 0,0 0,0-1,0 0,0 0,1 0,-1 0,1-1,-1 1,1-1,-1 0,4 0,99-45,-35 10,-57 28,-14 5,0 0,1 0,-1-1,0 2,1-1,-1 0,1 0,-1 0,1 1,-1-1,1 1,0-1,-1 1,1 0,-1-1,1 1,0 0,-1 0,1 0,0 0,-1 1,1-1,0 0,-1 1,1-1,-1 1,1-1,0 1,-1 0,0 0,1 0,-1 0,1 0,-1 0,0 0,0 0,0 0,0 1,0-1,0 0,0 1,0 0,31 132,-18-102,80 140,-77-137,-19-34</inkml:trace>
  <inkml:trace contextRef="#ctx0" brushRef="#br1" timeOffset="6384.607">1496 1609,'-14'-1,"1"0,-1 1,0 1,0 0,0 1,0 1,1 0,-1 0,1 2,0 0,0 0,0 1,1 0,0 2,0-1,1 1,0 1,0 0,1 0,0 2,7-8,1 0,-1 1,1-1,0 1,0 0,1 0,-1 0,1 0,0 0,0 0,0 0,0 0,1 0,-1 0,1 1,0-1,1 0,-1 0,1 0,0 1,0-1,0 0,0 0,1 0,-1-1,1 1,0 0,0-1,1 1,-1-1,1 1,0-1,0 0,0 0,0-1,0 1,0 0,1-1,-1 0,1 0,0 0,0 0,0-1,11 2,0-2,0 0,-1 0,1-2,0 0,0 0,0-2,0 0,-1 0,1-1,-1-1,0 0,-1-2,1 1,-1-1,0-1,-1 0,0-1,0-1,-1 1,0-2,-1 0,0 0,-1 0,0-1,7-13,-10 17,15-17,-1-1,-1 0,-1-2,-2 0,-1-1,-1-1,-1 0,-2-1,4-16,-14 42,0 0,0 0,-1 0,1 0,-1 0,0 0,-1 0,1 0,-1 0,0 0,-1 0,1 1,-1-1,1 0,-2 0,1 1,0 0,-1-1,0 1,0 0,0 0,0 0,-1 1,0-1,1 1,-1 0,0 0,-1 0,1 1,0-1,-1 1,0 0,1 0,-1 1,0-1,0 1,0 0,0 0,0 1,0 0,0 0,0 0,-4 0,-4 4,1 0,-1 0,1 1,0 0,0 1,0 1,1 0,0 0,0 1,1 1,0-1,0 2,1-1,0 1,1 1,0 0,1 0,0 0,-3 9,4-3,0 0,2 1,0 0,0 0,2 0,0 0,1 1,1-1,1 0,1 1,0-1,1 0,1 0,1-1,6 17,-2-12,0-1,2 0,0 0,1-1,2-1,0 0,0-1,2 0,12 10,-12-14</inkml:trace>
  <inkml:trace contextRef="#ctx0" brushRef="#br1" timeOffset="6940.528">1779 1890,'11'5,"0"-1,1 0,0-1,-1 0,1-1,0 0,0-1,0 0,0-1,0-1,1 0,-1 0,-1-1,1-1,0 0,0 0,-1-1,0-1,0 0,0 0,-1-1,1 0,-1-1,-1-1,1 1,-1-1,3-4,6-4,-1 0,0-1,-2-1,0 0,0-2,-2 1,-1-1,0-1,-1 0,-2-1,0 0,-1-1,-1 1,-1-1,-1-1,0-15,-5 37,0-1,0 1,0 0,0-1,-1 1,1 0,-1-1,0 1,1 0,-1-1,0 1,-1 0,1 0,0 0,0 0,-1 0,0 0,1 0,-1 1,0-1,0 1,1-1,-1 1,-1-1,1 1,0 0,0 0,0 0,-1 0,1 1,0-1,-1 0,1 1,0 0,-1 0,1-1,-1 1,1 1,0-1,-1 0,-1 1,-98 30,93-26,-1-1,1 2,0-1,0 1,1 1,0-1,0 1,0 1,1 0,0 0,0 0,1 1,0-1,1 2,0-1,1 0,-1 1,2 0,-1 0,1 0,1 1,0-1,1 1,0-1,0 9,5 13,1-1,2 0,1 0,2 0,1-2,1 1,1-1,2-1,1 0,1-1,1-1,1-1,18 17,-5-3,-18-26</inkml:trace>
  <inkml:trace contextRef="#ctx0" brushRef="#br1" timeOffset="7905.631">2033 1044,'45'1,"1"2,-1 2,0 1,0 3,42 14,-25-1,-62-23,1 1,0-1,0 0,-1 0,1 0,-1 1,1-1,-1 0,1 0,-1 0,0 0,1 0,-1 0,0 0,0 0,0 0,0 0,0 0,0 0,0 0,0 0,0 0,0 0,0 0,-1 0,1 0,0 0,-1 0,1 0,-1 0,1 0,-1 0,1 0,-1 0,0 1,0-1,1 0,-1 1,0-1,0 0,-33-114,33 91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19.9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2957,'47'-62,"205"-210,82-78,17-12,-107 130,-26 19,-117 122,168-156,-111 73,5-22,27 0,58-56,48-44,-296 296,0 0,-1 0,1 0,0 0,-1 0,1-1,0 1,-1 0,1 0,0 0,-1-1,1 1,0 0,-1 0,1-1,0 1,0 0,0 0,-1-1,1 1,0 0,0-1,0 1,0-1,-1 1,1 0,0-1,0 1,0 0,0-1,0 1,0 0,0-1,0 1,0-1,0 1,0 0,0-1,0 1,1 0,-1-1,0 1,0 0,0-1,-41 16,39-14,-29 12,-2-2,1-1,-1-1,0-2,-1-2,-26 2,-25 11,84-16,0 0,0 0,1 1,-1-1,0 1,1-1,0 0,0 1,-1-1,1 1,1-1,-1 1,0-1,1 0,-1 1,1-1,0 0,-1 1,1-1,1 0,-1 0,0 0,0 0,1 0,-1 0,1 0,-1 0,1 0,0 0,3 5,5 8,-1 0,-1 1,0-1,-2 1,1 1,-2-1,0 1,-1 0,-1 0,-1 1,0-1,-1 5,-21 175,21-179,47-204,53-99,-68 205,-33 80,-5 6</inkml:trace>
  <inkml:trace contextRef="#ctx0" brushRef="#br0" timeOffset="2153.987">1947 1714,'12'23,"17"93,6 86,-24-101,-12-357,3 234,1-1,1 1,0-1,2 1,1 0,0 1,2 0,0 0,2 1,0 0,1 1,1 0,6-7,-15 22,-1-1,1 1,0 0,0 1,0-1,1 1,0-1,-1 1,1 0,0 1,0 0,0-1,1 1,-1 1,0-1,1 1,-1 0,1 0,0 1,-1 0,1 0,-1 0,1 0,-1 1,1 0,-1 0,1 1,-1-1,3 2,10 10</inkml:trace>
  <inkml:trace contextRef="#ctx0" brushRef="#br0" timeOffset="2802.584">1920 1376,'28'6,"140"-29,21-15,-189 38,0-1,0 0,1 1,-1-1,0 1,0-1,0 0,0 1,0-1,0 0,0 1,0-1,0 1,0-1,0 0,0 1,-1-1,1 1,0-1,0 0,-1 1,1-1,0 1,-1-1,1 1,0-1,-1 1,1-1,-1 1,1-1,-1 1,1 0,-1-1,1 1,-1 0,1 0,-1-1,0 1,1 0,-1 0,1 0,-1-1,0 1,1 0,-1 0,0 0,1 0,-1 0,1 0,-1 1,0-1,1 0,-1 0,0 0,-1 0,-11-6,0-1,0 0,1-1,0 0,1-1,-1-1,2 1,-1-2,0-1,0-2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8:34.61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7272 2145,'15'15,"9"4,5 0,3 0,1-2,-1-5,-5 2,-8-3</inkml:trace>
  <inkml:trace contextRef="#ctx0" brushRef="#br0" timeOffset="1">7611 2343,'19'9,"11"9,6 1,1-3,-1-4,-1-4,-3-4,-6-2</inkml:trace>
  <inkml:trace contextRef="#ctx0" brushRef="#br0" timeOffset="236.272">8176 2598,'19'9,"16"4,7-1,-4 3,-3-2,-9 2,-2-2,-7 3,-5-3</inkml:trace>
  <inkml:trace contextRef="#ctx0" brushRef="#br1" timeOffset="-47147.038">866 847,'-1'0,"-1"0,1 0,0 1,-1-1,1 0,0 1,-1-1,1 1,0-1,-1 1,1 0,0-1,0 1,0 0,0 0,0 0,0 0,0 0,0 0,0 0,0 0,0 0,1 0,-1 1,0-1,1 0,-1 0,1 1,-1-1,1 0,0 1,0-1,0 1,-1-1,1 0,1 1,-1-1,0 0,0 1,0-1,1 1,-1-1,0 0,1 0,0 2,-2 4,-27 194,45 48,-7-159,-5-1,-4 1,-4 6,1 32,1-66,14 152,-3-148,-3 0,-3 1,-3 0,-4 28,1 23,2 1406,-14-1419,10-89,0 0,2 0,0 0,1 1,0-1,1 0,1 1,1 2,24 235,-16-124,-3-95,-1 1,-2 0,-2 0,-1 0,-3 24,1-6,-28 172,29-170,0-32</inkml:trace>
  <inkml:trace contextRef="#ctx0" brushRef="#br1" timeOffset="-43211.625">837 5363,'7'-4,"1"0,-1 0,0 1,1 0,0 0,0 1,0 0,0 0,0 1,0 0,1 0,-1 1,0 0,6 1,1-1,159-11,-106 2,1 2,-1 3,1 3,18 4,32-1,106-3,-55-26,309 26,-253 0,-28-26,84 27,-113-28,311 28,-338-11,-80 1,1 3,-1 3,1 3,30 4,16-1,765-2,-677 27,-28 1,-27 1,-98-22,-32-1</inkml:trace>
  <inkml:trace contextRef="#ctx0" brushRef="#br1" timeOffset="-41446.424">583 5729,'-1'-3,"0"0,0 0,0 1,-1-1,1 0,-1 0,0 1,0-1,0 1,0 0,-1-1,1 1,0 0,-1 0,1 1,-1-1,0 0,0 1,0 0,0-1,0 1,0 0,0 1,0-1,0 0,0 1,0 0,0 0,-1 0,1 0,0 0,0 1,0-1,0 1,0 0,0 0,0 0,0 0,0 1,0-1,0 1,1-1,-3 3,-16 15,1 1,0 0,2 1,1 2,0-1,2 2,1 0,-8 18,8-17,1 0,2 1,1 1,0 0,2 0,1 1,1 3,6-23,0 0,0 0,1 0,0 0,0 0,1 0,0 0,0-1,1 1,0-1,0 1,1-1,0 0,0-1,1 1,0-1,0 0,0 0,1 0,0 0,0-1,0 0,1-1,0 1,0-1,0-1,0 1,0-1,1-1,0 1,-1-1,1 0,0-1,0 0,0 0,0-1,0 0,0 0,0-1,0 0,23-4,-1-1,0-2,0-1,-1-1,0-2,-1-1,0-1,-1-1,0-1,-2-2,0-1,-1 0,-1-2,0-1,0-3,-15 17,0-1,0 0,-1 0,0-1,-1 0,0 0,0 0,-1-1,-1 0,0 0,0 0,-1 0,0 0,-1-1,-1 0,0 1,0-1,-1 0,-1 0,1 1,-2-1,0 1,0-1,-1 1,-1-1,0 1,0 1,-1-1,-1 0,1 1,-2 0,1 1,-1-1,-1 1,0 1,-5-5,4 7,-1 0,0 0,-1 1,1 1,-1-1,0 2,0 0,0 0,-1 1,1 0,-1 1,1 0,-1 1,1 0,-1 1,1 0,0 1,-1 1,1-1,0 2,0-1,0 2,1-1,-1 2,1-1,1 1,-8 6,-10 8</inkml:trace>
  <inkml:trace contextRef="#ctx0" brushRef="#br1" timeOffset="-40277.137">6792 5165,'-68'113,"-76"177,133-263,-2 0,0-1,-2-1,-1 0,-1-1,0 0,-14 12,2-17,19-19</inkml:trace>
  <inkml:trace contextRef="#ctx0" brushRef="#br1" timeOffset="-39996.087">6454 5165,'23'47,"3"-2,1 0,2-2,2-1,1-2,5 2,-4-2,123 115,-93-120,-42-30</inkml:trace>
  <inkml:trace contextRef="#ctx0" brushRef="#br1" timeOffset="-38461.652">76 480,'-27'74,"-22"137,50-105,-1-103,1 0,0 0,0 1,1-1,-1 0,1 0,-1 0,1 0,0-1,0 1,0 0,0-1,1 1,-1-1,1 0,-1 0,1 0,0 0,0 0,0 0,0-1,0 0,0 0,1 1,-1-2,0 1,0 0,1-1,1 1,2-2,1-1,-1 0,0 0,0 0,0-1,-1 0,1-1,-1 1,0-1,0 0,0-1,0 1,-1-1,1 0,-1-1,0 1,-1-1,0 0,0 0,0-1,0-1,16-22,-3-2,0 0,-2-1,-1 0,-2-1,-1-1,-2 1,-1-2,0-16,17 244,3 4,4 189,-32-365,-11 212,8-217,0 0,-1 0,-1-1,0 1,0-1,-2 0,0-1,0 1,-1-1,-1-1,0 0,-1 0,0-1,-1 0,10-9,0 0,-1-1,1 1,0-1,-1 0,1 1,-1-1,1 0,-1 0,0 0,1 0,-1 0,0-1,0 1,0 0,0-1,1 1,-1-1,0 0,0 0,0 1,0-1,0-1,0 1,0 0,0 0,0-1,0 1,1-1,-1 1,0-1,0 0,0 0,1 0,-1 0,1 0,-1 0,0 0,1-1,0 1,-1 0,1-1,0 1,0-1,0 0,0 1,0-1,0 0,0 0,1 1,-1-1,0 0,1 0,0 0,-1 0,1-1,-4-26,2 0,1 0,1 0,1 0,2-1,1 1,1 1,1-1,2 1,1 0,7-14,43-75,-42 88</inkml:trace>
  <inkml:trace contextRef="#ctx0" brushRef="#br0" timeOffset="-4098.017">3914 2174,'-1'-2,"0"-1,0 1,1 0,-1-1,-1 1,1 0,0 0,0 0,-1 0,1 0,-1 0,0 0,0 1,1-1,-1 1,0-1,0 1,0-1,-1 1,1 0,0 0,0 0,-1 1,1-1,0 0,-1 1,1-1,-1 1,1 0,-1 0,1 0,-1 0,1 0,-1 1,1-1,0 1,-1 0,1-1,0 1,-1 0,1 0,0 1,-1 0,-3 4,0 1,1 0,0 0,1 1,-1-1,2 1,-1 0,1 0,0 1,0-1,1 0,0 1,1 0,0-1,0 1,1 0,0 0,1-1,0 1,1 4,-2-10,1 1,0-1,0 1,0-1,0 1,1-1,-1 0,1 1,0-1,0 0,0 0,0 0,1-1,-1 1,1 0,0-1,-1 0,1 1,0-1,0 0,1-1,-1 1,0 0,1-1,-1 0,1 0,-1 0,1 0,-1-1,1 1,0-1,-1 0,1 0,0 0,-1 0,1-1,-1 0,1 1,0-1,-1-1,0 1,1 0,-1-1,0 0,0 0,3-2,7-5,-1-1,-1 0,0-1,0 0,-1 0,0-2,-1 1,-1-1,0 0,-1-1,0 0,-1 0,0 0,2-13,-8-43,-1 69,1-1,-1 1,1-1,-1 1,1-1,-1 1,0 0,0-1,0 1,0 0,0 0,0 0,0-1,0 1,0 0,0 1,0-1,-1 0,1 0,0 0,-1 1,1-1,-1 1,1-1,-1 1,1-1,-1 1,1 0,-1 0,1 0,-1 0,1 0,-1 0,1 0,-1 0,1 1,-1-1,1 1,-1-1,1 1,-1-1,1 1,-1 0,-9 5,1 0,-1 1,1 0,1 1,0 0,0 1,0-1,1 2,0-1,1 1,0 0,1 1,-5 9,10-18,0 1,-1 0,2-1,-1 1,0 0,0-1,1 1,0 0,-1 0,1 0,0-1,0 1,1 0,-1 0,0 0,1-1,0 1,0 0,0-1,0 1,0 0,0-1,1 1,-1-1,1 0,0 0,-1 1,1-1,0 0,0 0,1-1,-1 1,0 0,1-1,-1 1,1-1,-1 0,3 1,3 1,0 0,0 0,0-1,0-1,0 1,1-1,-1 0,0-1,0 0,1 0,-1-1,0 0,1-1,-3 1,-1 1,1-1,-1-1,0 1,1-1,-1 0,0 0,0 0,0-1,0 0,-1 0,1 0,-1 0,0-1,0 0,0 0,0 0,-1 0,1-1,-1 1,0-1,-1 0,1 0,-1 0,0 0,0 0,0 0,-1-1,0 1,0-1,0 1,-1-1,0 1,0-1,0 0,-1 3,-1-1,1 1,0 0,-1 0,0 0,0 0,0 0,0 0,0 0,-1 1,1-1,-1 1,1-1,-1 1,0 0,0 0,0 0,0 1,-1-1,1 1,0 0,-1 0,1 0,0 0,-1 0,1 1,-1 0,0-1,1 1,-1 1,1-1,-1 0,1 1,-1 0,1 0,0 0,-1 0,1 0,0 1,0-1,-1 1,1 0,1 0,-1 0,0 0,0 1,1-1,-1 1,1 0,0-1,0 1,0 0,0 0,1 1,-2 2,1-2,0 0,0 0,0 1,1-1,0 1,0-1,0 1,0-1,1 1,-1 0,1-1,1 1,-1 0,0-1,1 1,0-1,0 1,1-1,-1 1,1-1,0 0,0 0,0 0,1 0,0 0,-1 0,1-1,3 3,12 7</inkml:trace>
  <inkml:trace contextRef="#ctx0" brushRef="#br0" timeOffset="-2737.212">1995 2456,'0'-10,"5"-7,1-7,5 2,0-1,4-1,-2-1,3 4,-2 0,1 4,-1 0,1 3,-2-1,2 2,-2 3</inkml:trace>
  <inkml:trace contextRef="#ctx0" brushRef="#br0" timeOffset="-2451.876">2447 2061,'14'-10,"15"-7,7-2,2 4,-1 3,-6 4</inkml:trace>
  <inkml:trace contextRef="#ctx0" brushRef="#br0" timeOffset="-2200.934">2955 2005,'28'-5,"11"-1</inkml:trace>
  <inkml:trace contextRef="#ctx0" brushRef="#br0" timeOffset="-2017.638">3462 2032,'20'0,"10"0,5 0,-2 0</inkml:trace>
  <inkml:trace contextRef="#ctx0" brushRef="#br0" timeOffset="-1401.293">4366 2456,'0'9,"5"9,1 5,5 0,0 0,3-4,5-5,-2-5</inkml:trace>
  <inkml:trace contextRef="#ctx0" brushRef="#br0" timeOffset="-1185.526">4704 2766,'24'5,"13"2,0-1</inkml:trace>
  <inkml:trace contextRef="#ctx0" brushRef="#br0" timeOffset="-985.569">5240 2738,'10'0,"8"-5,5-1,4 0,-3 1</inkml:trace>
  <inkml:trace contextRef="#ctx0" brushRef="#br0" timeOffset="-732.364">5777 2654,'24'-14,"13"-6,-1-3,-5 2</inkml:trace>
  <inkml:trace contextRef="#ctx0" brushRef="#br0" timeOffset="-483.789">6285 2399,'24'-9,"12"-4,6 1,-5 2</inkml:trace>
  <inkml:trace contextRef="#ctx0" brushRef="#br0" timeOffset="-228.282">6765 2174,'4'0,"12"0,3-5,3-1,-3-1</inkml:trace>
  <inkml:trace contextRef="#ctx0" brushRef="#br2" timeOffset="8770.181">4337 1948,'37'-17,"-1"-2,0-2,-2-1,0-2,15-15,186-150,-234 187,0 1,0 0,0-1,0 1,0 0,1-1,-1 1,1 0,-1 0,1 0,-1 0,1 0,-1 1,1-1,0 0,0 1,-1-1,1 1,0 0,0-1,-1 1,1 0,0 0,0 0,0 1,0-1,-1 0,1 1,0-1,0 1,-1-1,1 1,0 0,-1 0,1-1,-1 1,1 0,-1 1,1-1,-1 0,0 0,0 1,1-1,-1 0,0 1,0-1,0 1,-1 0,1-1,0 1,-1 0,1-1,-1 1,1 0,-1 0,-24 116,22-112,1-1,-1 0,1 1,1-1,-1 1,1 0,0-1,0 1,0-1,1 1,0-1,0 1,0-1,1 0,0 1,0-1,0 0,0 0,1 0,0-1,0 1,0-1,1 1,0-1,0 0,0 0,0-1,0 1,1-1,-1 0,1 0,0 0,0-1,0 0,0 0,1 0,-1-1,0 1,1-1,3 0,5-3,0 0,-1-1,1 0,-1-1,0-1,0 0,-1-1,1 0,-1-1,0 0,4-5,41-21,2 2,-43 23</inkml:trace>
  <inkml:trace contextRef="#ctx0" brushRef="#br2" timeOffset="9352.795">5635 1355,'65'266,"-27"-130,-34-127,-2 1,1 0,-1-1,-1 1,0 0,0 0,-1 0,0 0,-1 0,0 0,-1 0,-1 4,2-13,0 0,1 0,-1-1,0 1,0-1,0 1,0 0,0-1,0 0,-1 1,1-1,0 0,0 1,0-1,0 0,0 0,0 0,-1 0,1 0,0 0,0 0,0-1,0 1,0 0,0-1,-1 1,1 0,0-1,0 0,0 1,0-1,1 1,-1-1,0 0,0 0,0 0,0 1,1-1,-1 0,0 0,1 0,-1 0,1 0,-1 0,1 0,-1 0,1-1,0 1,0 0,-1 0,1 0,0 0,0 0,0 0,0-1,0 1,1 0,-1 0,0-1,-4-17,1-1,1-1,1 1,0 0,1-1,2 1,0 0,1 0,1 0,1 0,0 1,2 0,0 0,1 0,7-9,4-7,1 1,2 0,2 2,1 1,1 1,1 1,16-12,-22 23,-5 2,1 1,1 0,0 1,1 1,1 1,16-8,-33 19,-1 0,1 0,0 0,0 0,0 0,-1 0,1 1,0 0,0-1,0 1,0 0,0 1,0-1,0 0,0 1,0 0,0-1,0 1,-1 0,1 1,0-1,-1 0,1 1,-1-1,1 1,-1 0,0 0,1 0,-1 0,0 0,0 1,-1-1,1 1,0-1,-1 1,0-1,1 2,1 3,0 1,-1-1,1 1,-1 0,-1 0,0 0,0 0,0 0,-1 0,0 0,-1 0,0 0,-1 3,0 5,-1 0,-1-1,-1 1,0-1,-1 0,0 0,-1-1,-1 0,-1 0,0 0,0-1,-1-1,-1 0,0 0,-1-1,-1 0,7-7,0-1,-1 0,1 0,-1-1,0 1,1-2,-1 1,0-1,0 0,0 0,0-1,-1 0,1 0,0-1,0 0,-6-1,-11-5</inkml:trace>
  <inkml:trace contextRef="#ctx0" brushRef="#br2" timeOffset="10485.934">6652 1045,'-59'45,"3"4,2 2,-47 56,97-102,-50 70,53-73,0 0,0 0,0 0,0 0,0 1,0-1,0 0,1 1,-1-1,1 0,-1 1,1-1,0 1,0-1,0 0,1 1,-1-1,0 1,1-1,-1 0,1 0,0 1,0-1,0 0,0 0,0 0,1 0,-1 0,1 0,-1 0,1 0,0-1,-1 1,2 0,1 0,0 0,0 0,0 0,0 0,0-1,1 0,-1 0,1 0,-1 0,1-1,-1 0,1 0,-1 0,1 0,-1-1,1 0,-1 0,0 0,1 0,-1-1,0 1,0-1,0 0,1-1,90-62,-75 49,9-8,0-1,-1-1,-1-1,21-29,4-6,-51 62,0 1,0 0,1 0,-1 0,0 0,0 0,-1 0,1 0,0 0,0 0,0 0,-1 1,1-1,-1 0,1 0,-1 1,1-1,-1 0,0 1,1-1,-1 1,0-1,0 0,0 1,0-1,0 1,-1-1,1 0,0 1,-1-1,1 0,-1 1,1-1,-1 0,0 0,1 0,-1 1,0-1,0 0,0 5,0-4,0 0,-1 0,1 0,1 1,-1-1,0 0,1 1,-1-1,1 1,-1-1,1 0,0 1,0-1,0 1,1-1,-1 1,1-1,-1 0,1 1,0-1,0 0,0 1,0-1,0 0,0 0,0 0,1 0,-1 0,1 0,0-1,-1 1,1 0,0-1,0 1,0-1,0 0,0 1,1-1,-1 0,0-1,0 1,1 0,-1-1,1 1,-1-1,0 1,1-1,-1 0,1 0,-1 0,1-1,10-5,1-2,-2 1,1-2,-1 0,-1 0,1-1,-2 0,1-1,-1 0,-1-1,7-11,-3 7,158-202,-165 211,0-1,0 0,-1 0,1 0,-2 0,1-1,-1 0,-1 0,0 0,0-1,0 1,-1-1,-1 1,0-1,0-2,-1 12,0-1,0 0,0 0,0 0,0 0,0 0,0 0,0 0,0 1,-1-1,1 0,0 0,-1 0,1 0,0 1,-1-1,1 0,-1 0,1 1,-1-1,0 0,1 1,-1-1,0 1,1-1,-1 1,0-1,0 1,0-1,1 1,-1 0,0-1,0 1,0 0,0 0,0 0,1-1,-1 1,0 0,0 0,0 0,0 1,0-1,0 0,0 0,1 0,-1 1,0-1,0 0,0 1,0-1,1 1,-1-1,0 1,1-1,-1 1,0-1,1 1,-1 0,0 0,-45 36,40-32,1 1,0-1,0 1,0 0,1 1,0-1,0 1,0-1,1 1,0 0,0 1,1-1,0 0,0 1,1-1,0 1,0 0,1-1,0 7,1-11,0-1,1 1,-1-1,0 0,1 1,-1-1,1 0,0 0,0 0,0 0,0 0,0 0,0-1,1 1,-1-1,0 0,1 1,-1-1,1 0,-1 0,1-1,0 1,-1 0,1-1,0 0,0 1,-1-1,1 0,2-1,82-12,-85 11,0 1,0-1,0 1,1-1,-1 1,0 0,1 0,-1 0,1 1,0-1,-1 0,1 1,-1 0,1-1,0 1,-1 0,1 1,0-1,-1 0,1 1,0-1,-1 1,1 0,-1 0,1 0,-1 0,1 0,-1 1,0-1,0 1,0-1,0 1,0 0,0 0,0 0,0 0,-1 0,1 0,-1 1,0-1,1 0,-1 1,0-1,0 1,-1-1,1 2,6 132,-6-134,0 0,0 1,0-1,0 0,0 0,1 0,-1 0,1 0,-1 0,1-1,0 1,-1 0,1-1,0 1,0-1,0 0,0 0,1 0,-1 0,0 0,0 0,1 0,-1-1,0 1,1-1,-1 0,1 0,-1 1,0-2,1 1,-1 0,1 0,-1-1,2 0,75-35,-63 18,0 0,-1-1,-1 0,-1-2,-1 1,-1-2,-1 1,0-1,-2-1,2-8,4-6,1-3,-3-1,-1 0,-2 0,-1-1,-3 0,-1 0,-2-1,-2 1,-3-16,3 55,0-1,0 1,-1 0,1 0,-1-1,0 1,0 0,0 0,0 0,-1 0,1 0,-1 0,1 0,-1 0,0 1,0-1,-1 1,1-1,0 1,-2-1,2 4,0 0,0 0,0 0,1 0,-1 1,0-1,1 0,-1 1,1-1,-1 1,1 0,0-1,0 1,-1 0,1 0,0 0,1 0,-1 0,0 0,1 0,-1 0,1 0,-1 0,1 0,0 0,0 0,0 1,0-1,0 0,1 0,-1 1,0-3,-3 30,2 0,0 0,3 0,0 0,1 0,2-1,2 0,0 0,2 0,11 25,83 201,-103-254,0 0,-1 0,1 0,0 0,1 0,-1 0,0 0,0 0,0 0,1 0,-1 0,0 0,1 0,-1 0,1 0,-1 0,1 0,-1-1,1 1,0 0,-1 0,1-1,0 1,0 0,-1-1,1 1,0-1,0 1,0-1,0 1,0-1,0 0,0 1,0-1,0 0,0 0,0 0,0 0,0 0,0 0,0 0,0 0,0 0,0 0,0 0,0-1,0 1,0 0,0-1,0 1,-1-1,1 1,0-1,0 1,0-1,-1 0,2 0,-6-59,-2 41</inkml:trace>
  <inkml:trace contextRef="#ctx0" brushRef="#br2" timeOffset="10735.639">7413 650,'39'0,"31"0,9 0,-4 0,-10 0,-12 0,-9 0,-13-5,-11-1</inkml:trace>
  <inkml:trace contextRef="#ctx0" brushRef="#br2" timeOffset="10990.346">8034 706,'24'24,"8"3,4-2,-5-12,-8-7</inkml:trace>
  <inkml:trace contextRef="#ctx0" brushRef="#br2" timeOffset="11160.14">8034 453</inkml:trace>
  <inkml:trace contextRef="#ctx0" brushRef="#br2" timeOffset="11321.768">8458 480,'-1'1,"-12"6,1 0,0 1,0 0,1 1,0 1,0-1,1 2,1-1,-1 2,2-1,0 1,0 0,1 1,1 0,0 0,0 0,2 1,-3 8,7-19,0 0,0-1,0 1,1 0,-1 0,1 0,-1-1,1 1,0 0,0-1,0 1,0-1,1 1,-1-1,1 0,-1 1,1-1,0 0,0 0,0 0,0 0,0-1,1 1,-1 0,0-1,1 0,-1 1,1-1,0 0,-1-1,1 1,0 0,0-1,98 5,-86-6,-6 1,0-1,1-1,-1 0,0 0,0-1,0 0,0 0,-1-1,1 0,-1-1,0 0,0 0,-1 0,0-1,0-1,0 1,0-1,-1 0,0 0,-1-1,0 0,3-5,22-34,-19 28</inkml:trace>
  <inkml:trace contextRef="#ctx0" brushRef="#br2" timeOffset="11588.631">8797 0,'-6'19,"2"0,0 0,1 1,1-1,1 1,1 0,0-1,2 1,0-1,1 1,1-1,2 4,4 10,4 14,2-1,2 0,1-2,12 18,11-17,-32-42</inkml:trace>
  <inkml:trace contextRef="#ctx0" brushRef="#br2" timeOffset="12002.198">8994 537,'25'-4,"0"0,0-2,0-1,-1 0,0-2,-1-1,0-1,0-1,-1-1,-1 0,0-2,8-9,46-79,-73 98,0 1,0 0,0-1,0 0,-1 1,0-1,0 0,0 0,-1 0,1 0,-1 0,0 0,-1 0,1 1,-1-1,0 0,0 0,-1 0,1 1,-1-1,0 1,0-1,-1 1,0-1,-2 1,-1 1,1 0,-1 1,1-1,-1 1,0 0,0 1,0-1,0 1,0 0,-1 1,1 0,0 0,0 0,0 0,-1 1,1 0,0 1,0-1,0 1,1 0,-1 1,0-1,1 1,-1 0,1 1,0-1,0 1,0 0,-1 1,-9 8,0 0,0 1,1 0,1 1,1 1,0 0,1 1,0 0,2 0,0 1,1 1,1-1,0 1,-1 11,6-23,1 0,0 1,0-1,1 0,0 1,0-1,1 0,0 1,0-1,1 0,0 0,0 0,0 0,1 0,0 0,1-1,-1 1,1-1,0 0,1 0,0-1,0 1,0-1,0 0,1 0,0-1,0 1,0-2,3 3,7 3,0 0,0-1,1-1,0-1,0 0,1-1,-1-1,1 0,0-2,0 0,12-1,121-32,-118 20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9:37.9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1948,'227'-230,"-214"215,-12 12,1 0,0-1,0 2,0-1,1 0,-1 0,1 1,-1-1,1 1,0 0,0 0,0 0,0 0,0 0,1 1,-1 0,0-1,1 1,-1 0,1 1,-1-1,1 1,0-1,1 1,-3 2,0 0,0 1,0-1,-1 1,1-1,-1 1,0-1,1 1,-1 0,0-1,-1 1,1 0,0 0,-1 0,0 0,0 0,0 0,0 0,0-1,0 1,-1 0,1 0,-1 0,0 0,0-1,-1 3,1 5,-3 9,2-14,0 1,0-1,1 1,-1 0,1 0,1 0,-1 0,1 0,0 0,0 0,1 0,-1 0,1-1,1 1,-1 0,1 0,0-1,0 1,1-1,-1 1,1-1,1 0,-1 0,1-1,3 5,-3-9,1 1,-1-1,0 0,1 0,-1 0,0-1,0 1,1-1,-1 0,0 0,0-1,0 1,0-1,0 0,0 0,0 0,-1-1,1 1,-1-1,0 0,0 0,1 0,10-7,107-108,-45 37,-54 60,-4 2</inkml:trace>
  <inkml:trace contextRef="#ctx0" brushRef="#br0" timeOffset="1645.312">989 1384,'27'112,"-14"-68,6 19,-2 1,-3 1,-3 0,-3 0,-2 18,-5-60,0-16,0-1,-1 1,1-1,-1 1,-1-1,1 0,-1 1,0-1,0 0,-1 1,0-1,0 0,-1 0,1 0,-1-1,-1 2,3-6,0 0,-1 0,1-1,0 1,-1 0,1-1,-1 1,1-1,-1 1,1-1,-1 0,1 0,-1 0,1 0,-1 0,1 0,-1 0,1 0,-1 0,1-1,-1 1,1-1,-1 1,1-1,-1 1,1-1,0 0,-1 0,1 0,0 0,0 0,0 0,0 0,0 0,0 0,0 0,0 0,0-1,0 1,-31-54,26 29,1 0,2 0,0 0,2-1,1 1,1 0,1-1,2 1,5-23,6-7,2 1,3 1,2 0,2 2,2 1,3 1,21-28,-31 45,2 1,1 1,1 1,1 1,2 1,22-18,-47 44,0 0,0 1,0-1,1 1,-1-1,1 1,-1-1,1 1,-1 0,1 0,0 0,-1 0,1 0,0 0,0 0,0 1,0-1,0 1,0-1,0 1,0 0,0-1,0 1,0 0,0 1,0-1,0 0,0 0,0 1,0-1,0 1,-1 0,1 0,0-1,0 1,0 0,-1 1,1-1,0 0,-1 0,1 1,-1-1,0 1,1-1,-1 1,0-1,0 1,0 1,2 16,-1 0,-1 0,0-1,-2 1,0 0,-1 0,-1 0,-1 0,0-1,-2 0,-5 13,7-19,-94 221,98-232,1 0,-1-1,0 1,0 0,0 0,0 0,0 0,0 0,0 0,0 0,-1 0,1 0,0 0,0 0,-1 0,1 0,-1 0,1 0,-1-1,1 1,-1 0,1 0,-1 0,0-1,1 1,-1 0,0-1,0 1,1-1,-1 1,0-1,0 1,0-1,0 1,0-1,0 0,0 0,0 1,0-1,0 0,0 0,1 0,-1 0,0 0,0 0,0 0,0-1,0 1,0 0,0 0,0-1,0 1,0-1,0 1,0-1,1 1,-1-1,0 1,0-1,-3-14</inkml:trace>
  <inkml:trace contextRef="#ctx0" brushRef="#br0" timeOffset="2348.032">1892 904,'-41'45,"2"2,3 2,1 1,-17 37,45-76,0-1,0 0,1 0,0 0,1 1,0 0,1 0,0 0,1 1,0-1,0 1,2 0,-1 0,1 1,1-12,0 1,1-1,-1 1,0 0,0-1,1 1,-1-1,1 1,-1-1,1 1,0-1,0 1,-1-1,1 0,0 1,0-1,0 0,1 0,-1 0,0 0,0 0,1 0,-1 0,0 0,1 0,-1-1,1 1,-1 0,1-1,-1 1,1-1,0 0,-1 0,1 1,-1-1,1 0,0 0,-1-1,1 1,-1 0,1 0,0-1,-1 1,68-29,-45 14,-1-1,-1-2,0 0,-1-1,-1-1,-1-1,-1 0,-1-2,0 0,-2-1,-1 0,4-12,7-4,-24 40,0 0,0 0,-1 1,1-1,0 0,0 1,0-1,0 0,-1 1,1-1,0 1,-1-1,1 1,0 0,-1-1,1 1,-1 0,1-1,0 1,-1 0,0-1,1 1,-1 0,1 0,-1 0,0 0,0-1,0 1,1 0,-1 0,0 0,0 0,0 0,0-1,0 1,0 0,-1 0,1 0,0 0,0 0,-1 0,1-1,1 50,7 51,-7-98,0 0,0 0,1 0,-1 0,1 0,-1 0,1 0,0-1,0 1,0-1,1 1,-1-1,0 0,1 0,0 0,-1 0,1-1,0 1,0-1,0 1,0-1,0 0,0 0,0 0,1-1,-1 1,0-1,2 0,4-1,0-1,-1 0,1-1,-1 0,1 0,-1-1,0 0,0 0,0-1,-1 0,0 0,0-1,0 0,-1 0,1-1,-2 1,1-2,-1 1,0 0,0-1,-1 0,0 0,0 0,1-7,7-6,13-21,-3-1,-1-1,-2-1,-2-1,-3-1,-1 0,-2 0,-3-1,-1 0,-3-1,-2 0,-2 1,-2-1,-2 0,-2 1,-2 0,6 39,1 0,-1 0,0 1,-1-1,0 1,0-1,-1 1,0 0,0 0,-1 1,0-1,0 1,-1 0,0 1,0-1,-1 1,5 5,1 0,-1 1,0-1,0 0,0 1,0-1,0 1,0 0,0-1,0 1,0 0,0 0,0 0,1 1,-1-1,0 0,0 1,0 0,0-1,0 1,0 0,1 0,-1 0,0 0,1 0,-1 0,0 0,1 1,0-1,-1 0,1 1,0-1,0 1,-1 0,1-1,0 1,1 0,-1 0,0 0,1-1,-1 2,-27 79,22-47,1 0,2 0,1 0,2 1,1-1,2 0,1 0,2 0,2 0,1-1,1 0,2-1,1 0,2-1,1-1,2 0,0-1,2-1,8 7,57 45,-73-89,-15-5</inkml:trace>
  <inkml:trace contextRef="#ctx0" brushRef="#br0" timeOffset="2593.856">2062 706,'43'-14,"38"-20,11-8,-2 2,-10 4,-15 3,-13 7,-16 4,-9 4,-9 2,-3 3,-4-1,1-3,-1 1</inkml:trace>
  <inkml:trace contextRef="#ctx0" brushRef="#br0" timeOffset="2945.009">2767 0,'-13'167,"8"1,11 86,-3-218,-3-12,1-1,2 1,0-1,2 0,0 0,2-1,7 18,-13-37,0-1,0 1,0-1,0 0,1 0,-1 0,1 0,0 0,-1 0,1 0,0 0,0-1,0 1,0-1,0 1,1-1,-1 0,0 0,1 0,-1 0,1 0,-1 0,1-1,-1 1,1-1,-1 0,1 0,0 0,-1 0,1 0,-1-1,1 1,-1-1,1 1,-1-1,1 0,-1 0,2-1,80-64,70-127,-106 146,-48 46,1 0,0 0,0 1,0-1,0 0,0 0,0 1,0-1,0 0,1 1,-1-1,0 1,0 0,0-1,1 1,-1 0,0 0,0 0,1 0,-1 0,0 0,0 0,1 0,-1 0,0 0,0 1,1-1,-1 1,0-1,0 1,0-1,0 1,0 0,0-1,0 1,0 0,0 0,0 0,0 0,0 0,-1 0,1 0,0 0,-1 0,1 0,0 0,-1 1,12 138,-9-118,-2-10,0-1,1 0,0 0,0 0,1 0,1 0,0-1,0 1,1-1,0 0,2 0,4 3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01.8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0,'54'27,"-23"-9,-1 1,-2 1,0 2,0 1,7 11,134 78,-80-43,-97-99,-1 16,1-1,0 1,1-2,0 1,1-1,1 1,1-2,-2-8,-14-57,-12 109,-58 80,-18 26,107-133,1 1,-1-1,0 1,1-1,-1 1,0-1,1 1,-1 0,1-1,-1 1,1 0,0-1,-1 1,1 0,-1-1,1 1,0 0,0 0,0-1,-1 1,1 0,0 0,0 0,0-1,0 1,0 0,0 0,0 0,1-1,-1 1,0 0,0 0,1-1,-1 1,0 0,1 0,-1-1,0 1,1 0,-1-1,1 1,0-1,-1 1,1 0,-1-1,1 1,0-1,-1 0,1 1,0-1,-1 0,1 1,0-1,0 0,0 0,-1 1,1-1,0 0,48-6,105-20,-51-3,-98 23</inkml:trace>
  <inkml:trace contextRef="#ctx0" brushRef="#br1" timeOffset="5068.162">396 536,'38'59,"59"60,-84-101,0 0,-1 0,0 1,-2 1,0-1,-2 2,2 3,-7-15,8 21,-10-25,-1 0,1-1,0 1,0-1,0 1,1-1,-1 1,1-1,0 0,1 0,-1 0,1 0,-1 0,1 0,0-1,1 1,-1-1,1 0,-1 0,1 0,0 0,0-1,0 0,0 0,1 0,-1 0,1-1,-1 1,1-1,-1 0,4 0,99-45,-35 10,-57 28,-14 5,0 0,1 0,-1-1,0 2,1-1,-1 0,1 0,-1 0,1 1,-1-1,1 1,0-1,-1 1,1 0,-1-1,1 1,0 0,-1 0,1 0,0 0,-1 1,1-1,0 0,-1 1,1-1,-1 1,1-1,0 1,-1 0,0 0,1 0,-1 0,1 0,-1 0,0 0,0 0,0 0,0 1,0-1,0 0,0 1,0 0,31 132,-18-102,80 140,-77-137,-19-34</inkml:trace>
  <inkml:trace contextRef="#ctx0" brushRef="#br1" timeOffset="6384.607">1496 1609,'-14'-1,"1"0,-1 1,0 1,0 0,0 1,0 1,1 0,-1 0,1 2,0 0,0 0,0 1,1 0,0 2,0-1,1 1,0 1,0 0,1 0,0 2,7-8,1 0,-1 1,1-1,0 1,0 0,1 0,-1 0,1 0,0 0,0 0,0 0,0 0,1 0,-1 0,1 1,0-1,1 0,-1 0,1 0,0 1,0-1,0 0,0 0,1 0,-1-1,1 1,0 0,0-1,1 1,-1-1,1 1,0-1,0 0,0 0,0-1,0 1,0 0,1-1,-1 0,1 0,0 0,0 0,0-1,11 2,0-2,0 0,-1 0,1-2,0 0,0 0,0-2,0 0,-1 0,1-1,-1-1,0 0,-1-2,1 1,-1-1,0-1,-1 0,0-1,0-1,-1 1,0-2,-1 0,0 0,-1 0,0-1,7-13,-10 17,15-17,-1-1,-1 0,-1-2,-2 0,-1-1,-1-1,-1 0,-2-1,4-16,-14 42,0 0,0 0,-1 0,1 0,-1 0,0 0,-1 0,1 0,-1 0,0 0,-1 0,1 1,-1-1,1 0,-2 0,1 1,0 0,-1-1,0 1,0 0,0 0,0 0,-1 1,0-1,1 1,-1 0,0 0,-1 0,1 1,0-1,-1 1,0 0,1 0,-1 1,0-1,0 1,0 0,0 0,0 1,0 0,0 0,0 0,-4 0,-4 4,1 0,-1 0,1 1,0 0,0 1,0 1,1 0,0 0,0 1,1 1,0-1,0 2,1-1,0 1,1 1,0 0,1 0,0 0,-3 9,4-3,0 0,2 1,0 0,0 0,2 0,0 0,1 1,1-1,1 0,1 1,0-1,1 0,1 0,1-1,6 17,-2-12,0-1,2 0,0 0,1-1,2-1,0 0,0-1,2 0,12 10,-12-14</inkml:trace>
  <inkml:trace contextRef="#ctx0" brushRef="#br1" timeOffset="6940.528">1779 1890,'11'5,"0"-1,1 0,0-1,-1 0,1-1,0 0,0-1,0 0,0-1,0-1,1 0,-1 0,-1-1,1-1,0 0,0 0,-1-1,0-1,0 0,0 0,-1-1,1 0,-1-1,-1-1,1 1,-1-1,3-4,6-4,-1 0,0-1,-2-1,0 0,0-2,-2 1,-1-1,0-1,-1 0,-2-1,0 0,-1-1,-1 1,-1-1,-1-1,0-15,-5 37,0-1,0 1,0 0,0-1,-1 1,1 0,-1-1,0 1,1 0,-1-1,0 1,-1 0,1 0,0 0,0 0,-1 0,0 0,1 0,-1 1,0-1,0 1,1-1,-1 1,-1-1,1 1,0 0,0 0,0 0,-1 0,1 1,0-1,-1 0,1 1,0 0,-1 0,1-1,-1 1,1 1,0-1,-1 0,-1 1,-98 30,93-26,-1-1,1 2,0-1,0 1,1 1,0-1,0 1,0 1,1 0,0 0,0 0,1 1,0-1,1 2,0-1,1 0,-1 1,2 0,-1 0,1 0,1 1,0-1,1 1,0-1,0 9,5 13,1-1,2 0,1 0,2 0,1-2,1 1,1-1,2-1,1 0,1-1,1-1,1-1,18 17,-5-3,-18-26</inkml:trace>
  <inkml:trace contextRef="#ctx0" brushRef="#br1" timeOffset="7905.631">2033 1044,'45'1,"1"2,-1 2,0 1,0 3,42 14,-25-1,-62-23,1 1,0-1,0 0,-1 0,1 0,-1 1,1-1,-1 0,1 0,-1 0,0 0,1 0,-1 0,0 0,0 0,0 0,0 0,0 0,0 0,0 0,0 0,0 0,0 0,0 0,-1 0,1 0,0 0,-1 0,1 0,-1 0,1 0,-1 0,1 0,-1 0,0 1,0-1,1 0,-1 1,0-1,0 0,-33-114,33 91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19.9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2957,'47'-62,"205"-210,82-78,17-12,-107 130,-26 19,-117 122,168-156,-111 73,5-22,27 0,58-56,48-44,-296 296,0 0,-1 0,1 0,0 0,-1 0,1-1,0 1,-1 0,1 0,0 0,-1-1,1 1,0 0,-1 0,1-1,0 1,0 0,0 0,-1-1,1 1,0 0,0-1,0 1,0-1,-1 1,1 0,0-1,0 1,0 0,0-1,0 1,0 0,0-1,0 1,0-1,0 1,0 0,0-1,0 1,1 0,-1-1,0 1,0 0,0-1,-41 16,39-14,-29 12,-2-2,1-1,-1-1,0-2,-1-2,-26 2,-25 11,84-16,0 0,0 0,1 1,-1-1,0 1,1-1,0 0,0 1,-1-1,1 1,1-1,-1 1,0-1,1 0,-1 1,1-1,0 0,-1 1,1-1,1 0,-1 0,0 0,0 0,1 0,-1 0,1 0,-1 0,1 0,0 0,3 5,5 8,-1 0,-1 1,0-1,-2 1,1 1,-2-1,0 1,-1 0,-1 0,-1 1,0-1,-1 5,-21 175,21-179,47-204,53-99,-68 205,-33 80,-5 6</inkml:trace>
  <inkml:trace contextRef="#ctx0" brushRef="#br0" timeOffset="2153.987">1947 1714,'12'23,"17"93,6 86,-24-101,-12-357,3 234,1-1,1 1,0-1,2 1,1 0,0 1,2 0,0 0,2 1,0 0,1 1,1 0,6-7,-15 22,-1-1,1 1,0 0,0 1,0-1,1 1,0-1,-1 1,1 0,0 1,0 0,0-1,1 1,-1 1,0-1,1 1,-1 0,1 0,0 1,-1 0,1 0,-1 0,1 0,-1 1,1 0,-1 0,1 1,-1-1,3 2,10 10</inkml:trace>
  <inkml:trace contextRef="#ctx0" brushRef="#br0" timeOffset="2802.584">1920 1376,'28'6,"140"-29,21-15,-189 38,0-1,0 0,1 1,-1-1,0 1,0-1,0 0,0 1,0-1,0 0,0 1,0-1,0 1,0-1,0 0,0 1,-1-1,1 1,0-1,0 0,-1 1,1-1,0 1,-1-1,1 1,0-1,-1 1,1-1,-1 1,1-1,-1 1,1 0,-1-1,1 1,-1 0,1 0,-1-1,0 1,1 0,-1 0,1 0,-1-1,0 1,1 0,-1 0,0 0,1 0,-1 0,1 0,-1 1,0-1,1 0,-1 0,0 0,-1 0,-11-6,0-1,0 0,1-1,0 0,1-1,-1-1,2 1,-1-2,0-1,0-2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50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114 782,'196'-77,"59"-12,-85 33,-1 4,6-9,73-24,-78 34,0-5,52-22,-135 43,78-32,-136 50,-51 6,-148-15,142 18,26 6,0 1,0-1,0 1,-1 0,1 0,0 0,0 0,-1 0,1 1,-1-1,1 1,-1-1,1 1,0 0,-1 0,1 0,-1 0,1 1,-1-1,1 1,-1-1,1 1,0 0,-1 0,1 0,0 0,0 0,0 1,0-1,0 0,0 1,0 0,0-1,0 1,1 0,-1 0,1 0,-3 11,2 0,-1 0,2 1,0-1,0 0,1 1,1-1,1 0,-1 1,-2 98,-3-66,51-76,158-148,-194 163,-4 4</inkml:trace>
  <inkml:trace contextRef="#ctx0" brushRef="#br0" timeOffset="6337.692">85 1007,'113'-25,"86"10,-30-3,-169 17,-1 1,0-1,1 0,-1 1,1-1,-1 0,0 1,1-1,0 0,-1 0,1 1,-1-1,1 0,0 0,0 0,-1 1,1-1,0 0,0 0,0 0,0 0,0 0,0 1,0-1,0 0,0 0,1 0,-1 0,0 1,0-1,1 0,-1 0,1 0,-1 1,1-1,-1 0,1 1,-1-1,1 0,-1 1,1-1,0 1,-1-1,1 1,0-1,0 1,-1-1,1 1,0 0,0-1,0 1,0 0,-1 0,1 0,0 0,0-1,0 1,0 1,0-1,-1 0,1 0,1 0,-105-102,92 88</inkml:trace>
  <inkml:trace contextRef="#ctx0" brushRef="#br0" timeOffset="7239.841">29 1177,'121'-17,"12"-7,122 7,-197 2,-87 24,10-6</inkml:trace>
  <inkml:trace contextRef="#ctx0" brushRef="#br0" timeOffset="8052.571">1 1177,'0'-1,"1"1,-1 0,1-1,-1 1,1 0,-1-1,1 1,-1 0,1 0,-1-1,1 1,-1 0,1 0,-1 0,1 0,-1 0,1 0,0 0,-1 0,1 0,-1 0,1 0,-1 0,1 0,-1 1,1-1,0 0,-1 0,1 1,-1-1,0 0,1 1,-1-1,1 0,-1 1,1-1,-1 0,0 1,1-1,-1 1,0-1,1 1,-1-1,0 1,0-1,0 1,1-1,-1 1,0 0,0-1,0 1,0-1,0 1,0-1,0 1,0-1,0 1,0 0,-1 0,7 39,-6-39,13 142,-5-86,-2 0,-2 1,-5 57,1-101,0-2</inkml:trace>
  <inkml:trace contextRef="#ctx0" brushRef="#br0" timeOffset="8633.737">29 1403,'5'0,"6"0,6 0,5 0,4 0,-3-5,0-2,0 1,2 1,1 2,0 0,-3 2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8:34.61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7272 2145,'15'15,"9"4,5 0,3 0,1-2,-1-5,-5 2,-8-3</inkml:trace>
  <inkml:trace contextRef="#ctx0" brushRef="#br0" timeOffset="1">7611 2343,'19'9,"11"9,6 1,1-3,-1-4,-1-4,-3-4,-6-2</inkml:trace>
  <inkml:trace contextRef="#ctx0" brushRef="#br0" timeOffset="236.272">8176 2598,'19'9,"16"4,7-1,-4 3,-3-2,-9 2,-2-2,-7 3,-5-3</inkml:trace>
  <inkml:trace contextRef="#ctx0" brushRef="#br1" timeOffset="-47147.038">866 847,'-1'0,"-1"0,1 0,0 1,-1-1,1 0,0 1,-1-1,1 1,0-1,-1 1,1 0,0-1,0 1,0 0,0 0,0 0,0 0,0 0,0 0,0 0,0 0,0 0,1 0,-1 1,0-1,1 0,-1 0,1 1,-1-1,1 0,0 1,0-1,0 1,-1-1,1 0,1 1,-1-1,0 0,0 1,0-1,1 1,-1-1,0 0,1 0,0 2,-2 4,-27 194,45 48,-7-159,-5-1,-4 1,-4 6,1 32,1-66,14 152,-3-148,-3 0,-3 1,-3 0,-4 28,1 23,2 1406,-14-1419,10-89,0 0,2 0,0 0,1 1,0-1,1 0,1 1,1 2,24 235,-16-124,-3-95,-1 1,-2 0,-2 0,-1 0,-3 24,1-6,-28 172,29-170,0-32</inkml:trace>
  <inkml:trace contextRef="#ctx0" brushRef="#br1" timeOffset="-43211.625">837 5363,'7'-4,"1"0,-1 0,0 1,1 0,0 0,0 1,0 0,0 0,0 1,0 0,1 0,-1 1,0 0,6 1,1-1,159-11,-106 2,1 2,-1 3,1 3,18 4,32-1,106-3,-55-26,309 26,-253 0,-28-26,84 27,-113-28,311 28,-338-11,-80 1,1 3,-1 3,1 3,30 4,16-1,765-2,-677 27,-28 1,-27 1,-98-22,-32-1</inkml:trace>
  <inkml:trace contextRef="#ctx0" brushRef="#br1" timeOffset="-41446.424">583 5729,'-1'-3,"0"0,0 0,0 1,-1-1,1 0,-1 0,0 1,0-1,0 1,0 0,-1-1,1 1,0 0,-1 0,1 1,-1-1,0 0,0 1,0 0,0-1,0 1,0 0,0 1,0-1,0 0,0 1,0 0,0 0,-1 0,1 0,0 0,0 1,0-1,0 1,0 0,0 0,0 0,0 0,0 1,0-1,0 1,1-1,-3 3,-16 15,1 1,0 0,2 1,1 2,0-1,2 2,1 0,-8 18,8-17,1 0,2 1,1 1,0 0,2 0,1 1,1 3,6-23,0 0,0 0,1 0,0 0,0 0,1 0,0 0,0-1,1 1,0-1,0 1,1-1,0 0,0-1,1 1,0-1,0 0,0 0,1 0,0 0,0-1,0 0,1-1,0 1,0-1,0-1,0 1,0-1,1-1,0 1,-1-1,1 0,0-1,0 0,0 0,0-1,0 0,0 0,0-1,0 0,23-4,-1-1,0-2,0-1,-1-1,0-2,-1-1,0-1,-1-1,0-1,-2-2,0-1,-1 0,-1-2,0-1,0-3,-15 17,0-1,0 0,-1 0,0-1,-1 0,0 0,0 0,-1-1,-1 0,0 0,0 0,-1 0,0 0,-1-1,-1 0,0 1,0-1,-1 0,-1 0,1 1,-2-1,0 1,0-1,-1 1,-1-1,0 1,0 1,-1-1,-1 0,1 1,-2 0,1 1,-1-1,-1 1,0 1,-5-5,4 7,-1 0,0 0,-1 1,1 1,-1-1,0 2,0 0,0 0,-1 1,1 0,-1 1,1 0,-1 1,1 0,-1 1,1 0,0 1,-1 1,1-1,0 2,0-1,0 2,1-1,-1 2,1-1,1 1,-8 6,-10 8</inkml:trace>
  <inkml:trace contextRef="#ctx0" brushRef="#br1" timeOffset="-40277.137">6792 5165,'-68'113,"-76"177,133-263,-2 0,0-1,-2-1,-1 0,-1-1,0 0,-14 12,2-17,19-19</inkml:trace>
  <inkml:trace contextRef="#ctx0" brushRef="#br1" timeOffset="-39996.087">6454 5165,'23'47,"3"-2,1 0,2-2,2-1,1-2,5 2,-4-2,123 115,-93-120,-42-30</inkml:trace>
  <inkml:trace contextRef="#ctx0" brushRef="#br1" timeOffset="-38461.652">76 480,'-27'74,"-22"137,50-105,-1-103,1 0,0 0,0 1,1-1,-1 0,1 0,-1 0,1 0,0-1,0 1,0 0,0-1,1 1,-1-1,1 0,-1 0,1 0,0 0,0 0,0 0,0-1,0 0,0 0,1 1,-1-2,0 1,0 0,1-1,1 1,2-2,1-1,-1 0,0 0,0 0,0-1,-1 0,1-1,-1 1,0-1,0 0,0-1,0 1,-1-1,1 0,-1-1,0 1,-1-1,0 0,0 0,0-1,0-1,16-22,-3-2,0 0,-2-1,-1 0,-2-1,-1-1,-2 1,-1-2,0-16,17 244,3 4,4 189,-32-365,-11 212,8-217,0 0,-1 0,-1-1,0 1,0-1,-2 0,0-1,0 1,-1-1,-1-1,0 0,-1 0,0-1,-1 0,10-9,0 0,-1-1,1 1,0-1,-1 0,1 1,-1-1,1 0,-1 0,0 0,1 0,-1 0,0-1,0 1,0 0,0-1,1 1,-1-1,0 0,0 0,0 1,0-1,0-1,0 1,0 0,0 0,0-1,0 1,1-1,-1 1,0-1,0 0,0 0,1 0,-1 0,1 0,-1 0,0 0,1-1,0 1,-1 0,1-1,0 1,0-1,0 0,0 1,0-1,0 0,0 0,1 1,-1-1,0 0,1 0,0 0,-1 0,1-1,-4-26,2 0,1 0,1 0,1 0,2-1,1 1,1 1,1-1,2 1,1 0,7-14,43-75,-42 88</inkml:trace>
  <inkml:trace contextRef="#ctx0" brushRef="#br0" timeOffset="-4098.017">3914 2174,'-1'-2,"0"-1,0 1,1 0,-1-1,-1 1,1 0,0 0,0 0,-1 0,1 0,-1 0,0 0,0 1,1-1,-1 1,0-1,0 1,0-1,-1 1,1 0,0 0,0 0,-1 1,1-1,0 0,-1 1,1-1,-1 1,1 0,-1 0,1 0,-1 0,1 0,-1 1,1-1,0 1,-1 0,1-1,0 1,-1 0,1 0,0 1,-1 0,-3 4,0 1,1 0,0 0,1 1,-1-1,2 1,-1 0,1 0,0 1,0-1,1 0,0 1,1 0,0-1,0 1,1 0,0 0,1-1,0 1,1 4,-2-10,1 1,0-1,0 1,0-1,0 1,1-1,-1 0,1 1,0-1,0 0,0 0,0 0,1-1,-1 1,1 0,0-1,-1 0,1 1,0-1,0 0,1-1,-1 1,0 0,1-1,-1 0,1 0,-1 0,1 0,-1-1,1 1,0-1,-1 0,1 0,0 0,-1 0,1-1,-1 0,1 1,0-1,-1-1,0 1,1 0,-1-1,0 0,0 0,3-2,7-5,-1-1,-1 0,0-1,0 0,-1 0,0-2,-1 1,-1-1,0 0,-1-1,0 0,-1 0,0 0,2-13,-8-43,-1 69,1-1,-1 1,1-1,-1 1,1-1,-1 1,0 0,0-1,0 1,0 0,0 0,0 0,0-1,0 1,0 0,0 1,0-1,-1 0,1 0,0 0,-1 1,1-1,-1 1,1-1,-1 1,1-1,-1 1,1 0,-1 0,1 0,-1 0,1 0,-1 0,1 0,-1 0,1 1,-1-1,1 1,-1-1,1 1,-1-1,1 1,-1 0,-9 5,1 0,-1 1,1 0,1 1,0 0,0 1,0-1,1 2,0-1,1 1,0 0,1 1,-5 9,10-18,0 1,-1 0,2-1,-1 1,0 0,0-1,1 1,0 0,-1 0,1 0,0-1,0 1,1 0,-1 0,0 0,1-1,0 1,0 0,0-1,0 1,0 0,0-1,1 1,-1-1,1 0,0 0,-1 1,1-1,0 0,0 0,1-1,-1 1,0 0,1-1,-1 1,1-1,-1 0,3 1,3 1,0 0,0 0,0-1,0-1,0 1,1-1,-1 0,0-1,0 0,1 0,-1-1,0 0,1-1,-3 1,-1 1,1-1,-1-1,0 1,1-1,-1 0,0 0,0 0,0-1,0 0,-1 0,1 0,-1 0,0-1,0 0,0 0,0 0,-1 0,1-1,-1 1,0-1,-1 0,1 0,-1 0,0 0,0 0,0 0,-1-1,0 1,0-1,0 1,-1-1,0 1,0-1,0 0,-1 3,-1-1,1 1,0 0,-1 0,0 0,0 0,0 0,0 0,0 0,-1 1,1-1,-1 1,1-1,-1 1,0 0,0 0,0 0,0 1,-1-1,1 1,0 0,-1 0,1 0,0 0,-1 0,1 1,-1 0,0-1,1 1,-1 1,1-1,-1 0,1 1,-1 0,1 0,0 0,-1 0,1 0,0 1,0-1,-1 1,1 0,1 0,-1 0,0 0,0 1,1-1,-1 1,1 0,0-1,0 1,0 0,0 0,1 1,-2 2,1-2,0 0,0 0,0 1,1-1,0 1,0-1,0 1,0-1,1 1,-1 0,1-1,1 1,-1 0,0-1,1 1,0-1,0 1,1-1,-1 1,1-1,0 0,0 0,0 0,1 0,0 0,-1 0,1-1,3 3,12 7</inkml:trace>
  <inkml:trace contextRef="#ctx0" brushRef="#br0" timeOffset="-2737.212">1995 2456,'0'-10,"5"-7,1-7,5 2,0-1,4-1,-2-1,3 4,-2 0,1 4,-1 0,1 3,-2-1,2 2,-2 3</inkml:trace>
  <inkml:trace contextRef="#ctx0" brushRef="#br0" timeOffset="-2451.876">2447 2061,'14'-10,"15"-7,7-2,2 4,-1 3,-6 4</inkml:trace>
  <inkml:trace contextRef="#ctx0" brushRef="#br0" timeOffset="-2200.934">2955 2005,'28'-5,"11"-1</inkml:trace>
  <inkml:trace contextRef="#ctx0" brushRef="#br0" timeOffset="-2017.638">3462 2032,'20'0,"10"0,5 0,-2 0</inkml:trace>
  <inkml:trace contextRef="#ctx0" brushRef="#br0" timeOffset="-1401.293">4366 2456,'0'9,"5"9,1 5,5 0,0 0,3-4,5-5,-2-5</inkml:trace>
  <inkml:trace contextRef="#ctx0" brushRef="#br0" timeOffset="-1185.526">4704 2766,'24'5,"13"2,0-1</inkml:trace>
  <inkml:trace contextRef="#ctx0" brushRef="#br0" timeOffset="-985.569">5240 2738,'10'0,"8"-5,5-1,4 0,-3 1</inkml:trace>
  <inkml:trace contextRef="#ctx0" brushRef="#br0" timeOffset="-732.364">5777 2654,'24'-14,"13"-6,-1-3,-5 2</inkml:trace>
  <inkml:trace contextRef="#ctx0" brushRef="#br0" timeOffset="-483.789">6285 2399,'24'-9,"12"-4,6 1,-5 2</inkml:trace>
  <inkml:trace contextRef="#ctx0" brushRef="#br0" timeOffset="-228.282">6765 2174,'4'0,"12"0,3-5,3-1,-3-1</inkml:trace>
  <inkml:trace contextRef="#ctx0" brushRef="#br2" timeOffset="8770.181">4337 1948,'37'-17,"-1"-2,0-2,-2-1,0-2,15-15,186-150,-234 187,0 1,0 0,0-1,0 1,0 0,1-1,-1 1,1 0,-1 0,1 0,-1 0,1 0,-1 1,1-1,0 0,0 1,-1-1,1 1,0 0,0-1,-1 1,1 0,0 0,0 0,0 1,0-1,-1 0,1 1,0-1,0 1,-1-1,1 1,0 0,-1 0,1-1,-1 1,1 0,-1 1,1-1,-1 0,0 0,0 1,1-1,-1 0,0 1,0-1,0 1,-1 0,1-1,0 1,-1 0,1-1,-1 1,1 0,-1 0,-24 116,22-112,1-1,-1 0,1 1,1-1,-1 1,1 0,0-1,0 1,0-1,1 1,0-1,0 1,0-1,1 0,0 1,0-1,0 0,0 0,1 0,0-1,0 1,0-1,1 1,0-1,0 0,0 0,0-1,0 1,1-1,-1 0,1 0,0 0,0-1,0 0,0 0,1 0,-1-1,0 1,1-1,3 0,5-3,0 0,-1-1,1 0,-1-1,0-1,0 0,-1-1,1 0,-1-1,0 0,4-5,41-21,2 2,-43 23</inkml:trace>
  <inkml:trace contextRef="#ctx0" brushRef="#br2" timeOffset="9352.795">5635 1355,'65'266,"-27"-130,-34-127,-2 1,1 0,-1-1,-1 1,0 0,0 0,-1 0,0 0,-1 0,0 0,-1 0,-1 4,2-13,0 0,1 0,-1-1,0 1,0-1,0 1,0 0,0-1,0 0,-1 1,1-1,0 0,0 1,0-1,0 0,0 0,0 0,-1 0,1 0,0 0,0 0,0-1,0 1,0 0,0-1,-1 1,1 0,0-1,0 0,0 1,0-1,1 1,-1-1,0 0,0 0,0 0,0 1,1-1,-1 0,0 0,1 0,-1 0,1 0,-1 0,1 0,-1 0,1-1,0 1,0 0,-1 0,1 0,0 0,0 0,0 0,0-1,0 1,1 0,-1 0,0-1,-4-17,1-1,1-1,1 1,0 0,1-1,2 1,0 0,1 0,1 0,1 0,0 1,2 0,0 0,1 0,7-9,4-7,1 1,2 0,2 2,1 1,1 1,1 1,16-12,-22 23,-5 2,1 1,1 0,0 1,1 1,1 1,16-8,-33 19,-1 0,1 0,0 0,0 0,0 0,-1 0,1 1,0 0,0-1,0 1,0 0,0 1,0-1,0 0,0 1,0 0,0-1,0 1,-1 0,1 1,0-1,-1 0,1 1,-1-1,1 1,-1 0,0 0,1 0,-1 0,0 0,0 1,-1-1,1 1,0-1,-1 1,0-1,1 2,1 3,0 1,-1-1,1 1,-1 0,-1 0,0 0,0 0,0 0,-1 0,0 0,-1 0,0 0,-1 3,0 5,-1 0,-1-1,-1 1,0-1,-1 0,0 0,-1-1,-1 0,-1 0,0 0,0-1,-1-1,-1 0,0 0,-1-1,-1 0,7-7,0-1,-1 0,1 0,-1-1,0 1,1-2,-1 1,0-1,0 0,0 0,0-1,-1 0,1 0,0-1,0 0,-6-1,-11-5</inkml:trace>
  <inkml:trace contextRef="#ctx0" brushRef="#br2" timeOffset="10485.934">6652 1045,'-59'45,"3"4,2 2,-47 56,97-102,-50 70,53-73,0 0,0 0,0 0,0 0,0 1,0-1,0 0,1 1,-1-1,1 0,-1 1,1-1,0 1,0-1,0 0,1 1,-1-1,0 1,1-1,-1 0,1 0,0 1,0-1,0 0,0 0,0 0,1 0,-1 0,1 0,-1 0,1 0,0-1,-1 1,2 0,1 0,0 0,0 0,0 0,0 0,0-1,1 0,-1 0,1 0,-1 0,1-1,-1 0,1 0,-1 0,1 0,-1-1,1 0,-1 0,0 0,1 0,-1-1,0 1,0-1,0 0,1-1,90-62,-75 49,9-8,0-1,-1-1,-1-1,21-29,4-6,-51 62,0 1,0 0,1 0,-1 0,0 0,0 0,-1 0,1 0,0 0,0 0,0 0,-1 1,1-1,-1 0,1 0,-1 1,1-1,-1 0,0 1,1-1,-1 1,0-1,0 0,0 1,0-1,0 1,-1-1,1 0,0 1,-1-1,1 0,-1 1,1-1,-1 0,0 0,1 0,-1 1,0-1,0 0,0 5,0-4,0 0,-1 0,1 0,1 1,-1-1,0 0,1 1,-1-1,1 1,-1-1,1 0,0 1,0-1,0 1,1-1,-1 1,1-1,-1 0,1 1,0-1,0 0,0 1,0-1,0 0,0 0,0 0,1 0,-1 0,1 0,0-1,-1 1,1 0,0-1,0 1,0-1,0 0,0 1,1-1,-1 0,0-1,0 1,1 0,-1-1,1 1,-1-1,0 1,1-1,-1 0,1 0,-1 0,1-1,10-5,1-2,-2 1,1-2,-1 0,-1 0,1-1,-2 0,1-1,-1 0,-1-1,7-11,-3 7,158-202,-165 211,0-1,0 0,-1 0,1 0,-2 0,1-1,-1 0,-1 0,0 0,0-1,0 1,-1-1,-1 1,0-1,0-2,-1 12,0-1,0 0,0 0,0 0,0 0,0 0,0 0,0 0,0 1,-1-1,1 0,0 0,-1 0,1 0,0 1,-1-1,1 0,-1 0,1 1,-1-1,0 0,1 1,-1-1,0 1,1-1,-1 1,0-1,0 1,0-1,1 1,-1 0,0-1,0 1,0 0,0 0,0 0,1-1,-1 1,0 0,0 0,0 0,0 1,0-1,0 0,0 0,1 0,-1 1,0-1,0 0,0 1,0-1,1 1,-1-1,0 1,1-1,-1 1,0-1,1 1,-1 0,0 0,-45 36,40-32,1 1,0-1,0 1,0 0,1 1,0-1,0 1,0-1,1 1,0 0,0 1,1-1,0 0,0 1,1-1,0 1,0 0,1-1,0 7,1-11,0-1,1 1,-1-1,0 0,1 1,-1-1,1 0,0 0,0 0,0 0,0 0,0 0,0-1,1 1,-1-1,0 0,1 1,-1-1,1 0,-1 0,1-1,0 1,-1 0,1-1,0 0,0 1,-1-1,1 0,2-1,82-12,-85 11,0 1,0-1,0 1,1-1,-1 1,0 0,1 0,-1 0,1 1,0-1,-1 0,1 1,-1 0,1-1,0 1,-1 0,1 1,0-1,-1 0,1 1,0-1,-1 1,1 0,-1 0,1 0,-1 0,1 0,-1 1,0-1,0 1,0-1,0 1,0 0,0 0,0 0,0 0,-1 0,1 0,-1 1,0-1,1 0,-1 1,0-1,0 1,-1-1,1 2,6 132,-6-134,0 0,0 1,0-1,0 0,0 0,1 0,-1 0,1 0,-1 0,1-1,0 1,-1 0,1-1,0 1,0-1,0 0,0 0,1 0,-1 0,0 0,0 0,1 0,-1-1,0 1,1-1,-1 0,1 0,-1 1,0-2,1 1,-1 0,1 0,-1-1,2 0,75-35,-63 18,0 0,-1-1,-1 0,-1-2,-1 1,-1-2,-1 1,0-1,-2-1,2-8,4-6,1-3,-3-1,-1 0,-2 0,-1-1,-3 0,-1 0,-2-1,-2 1,-3-16,3 55,0-1,0 1,-1 0,1 0,-1-1,0 1,0 0,0 0,0 0,-1 0,1 0,-1 0,1 0,-1 0,0 1,0-1,-1 1,1-1,0 1,-2-1,2 4,0 0,0 0,0 0,1 0,-1 1,0-1,1 0,-1 1,1-1,-1 1,1 0,0-1,0 1,-1 0,1 0,0 0,1 0,-1 0,0 0,1 0,-1 0,1 0,-1 0,1 0,0 0,0 0,0 1,0-1,0 0,1 0,-1 1,0-3,-3 30,2 0,0 0,3 0,0 0,1 0,2-1,2 0,0 0,2 0,11 25,83 201,-103-254,0 0,-1 0,1 0,0 0,1 0,-1 0,0 0,0 0,0 0,1 0,-1 0,0 0,1 0,-1 0,1 0,-1 0,1 0,-1-1,1 1,0 0,-1 0,1-1,0 1,0 0,-1-1,1 1,0-1,0 1,0-1,0 1,0-1,0 0,0 1,0-1,0 0,0 0,0 0,0 0,0 0,0 0,0 0,0 0,0 0,0 0,0 0,0-1,0 1,0 0,0-1,0 1,-1-1,1 1,0-1,0 1,0-1,-1 0,2 0,-6-59,-2 41</inkml:trace>
  <inkml:trace contextRef="#ctx0" brushRef="#br2" timeOffset="10735.639">7413 650,'39'0,"31"0,9 0,-4 0,-10 0,-12 0,-9 0,-13-5,-11-1</inkml:trace>
  <inkml:trace contextRef="#ctx0" brushRef="#br2" timeOffset="10990.346">8034 706,'24'24,"8"3,4-2,-5-12,-8-7</inkml:trace>
  <inkml:trace contextRef="#ctx0" brushRef="#br2" timeOffset="11160.14">8034 453</inkml:trace>
  <inkml:trace contextRef="#ctx0" brushRef="#br2" timeOffset="11321.768">8458 480,'-1'1,"-12"6,1 0,0 1,0 0,1 1,0 1,0-1,1 2,1-1,-1 2,2-1,0 1,0 0,1 1,1 0,0 0,0 0,2 1,-3 8,7-19,0 0,0-1,0 1,1 0,-1 0,1 0,-1-1,1 1,0 0,0-1,0 1,0-1,1 1,-1-1,1 0,-1 1,1-1,0 0,0 0,0 0,0 0,0-1,1 1,-1 0,0-1,1 0,-1 1,1-1,0 0,-1-1,1 1,0 0,0-1,98 5,-86-6,-6 1,0-1,1-1,-1 0,0 0,0-1,0 0,0 0,-1-1,1 0,-1-1,0 0,0 0,-1 0,0-1,0-1,0 1,0-1,-1 0,0 0,-1-1,0 0,3-5,22-34,-19 28</inkml:trace>
  <inkml:trace contextRef="#ctx0" brushRef="#br2" timeOffset="11588.631">8797 0,'-6'19,"2"0,0 0,1 1,1-1,1 1,1 0,0-1,2 1,0-1,1 1,1-1,2 4,4 10,4 14,2-1,2 0,1-2,12 18,11-17,-32-42</inkml:trace>
  <inkml:trace contextRef="#ctx0" brushRef="#br2" timeOffset="12002.198">8994 537,'25'-4,"0"0,0-2,0-1,-1 0,0-2,-1-1,0-1,0-1,-1-1,-1 0,0-2,8-9,46-79,-73 98,0 1,0 0,0-1,0 0,-1 1,0-1,0 0,0 0,-1 0,1 0,-1 0,0 0,-1 0,1 1,-1-1,0 0,0 0,-1 0,1 1,-1-1,0 1,0-1,-1 1,0-1,-2 1,-1 1,1 0,-1 1,1-1,-1 1,0 0,0 1,0-1,0 1,0 0,-1 1,1 0,0 0,0 0,0 0,-1 1,1 0,0 1,0-1,0 1,1 0,-1 1,0-1,1 1,-1 0,1 1,0-1,0 1,0 0,-1 1,-9 8,0 0,0 1,1 0,1 1,1 1,0 0,1 1,0 0,2 0,0 1,1 1,1-1,0 1,-1 11,6-23,1 0,0 1,0-1,1 0,0 1,0-1,1 0,0 1,0-1,1 0,0 0,0 0,0 0,1 0,0 0,1-1,-1 1,1-1,0 0,1 0,0-1,0 1,0-1,0 0,1 0,0-1,0 1,0-2,3 3,7 3,0 0,0-1,1-1,0-1,0 0,1-1,-1-1,1 0,0-2,0 0,12-1,121-32,-118 20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9:37.9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1948,'227'-230,"-214"215,-12 12,1 0,0-1,0 2,0-1,1 0,-1 0,1 1,-1-1,1 1,0 0,0 0,0 0,0 0,0 0,1 1,-1 0,0-1,1 1,-1 0,1 1,-1-1,1 1,0-1,1 1,-3 2,0 0,0 1,0-1,-1 1,1-1,-1 1,0-1,1 1,-1 0,0-1,-1 1,1 0,0 0,-1 0,0 0,0 0,0 0,0 0,0-1,0 1,-1 0,1 0,-1 0,0 0,0-1,-1 3,1 5,-3 9,2-14,0 1,0-1,1 1,-1 0,1 0,1 0,-1 0,1 0,0 0,0 0,1 0,-1 0,1-1,1 1,-1 0,1 0,0-1,0 1,1-1,-1 1,1-1,1 0,-1 0,1-1,3 5,-3-9,1 1,-1-1,0 0,1 0,-1 0,0-1,0 1,1-1,-1 0,0 0,0-1,0 1,0-1,0 0,0 0,0 0,-1-1,1 1,-1-1,0 0,0 0,1 0,10-7,107-108,-45 37,-54 60,-4 2</inkml:trace>
  <inkml:trace contextRef="#ctx0" brushRef="#br0" timeOffset="1645.312">989 1384,'27'112,"-14"-68,6 19,-2 1,-3 1,-3 0,-3 0,-2 18,-5-60,0-16,0-1,-1 1,1-1,-1 1,-1-1,1 0,-1 1,0-1,0 0,-1 1,0-1,0 0,-1 0,1 0,-1-1,-1 2,3-6,0 0,-1 0,1-1,0 1,-1 0,1-1,-1 1,1-1,-1 1,1-1,-1 0,1 0,-1 0,1 0,-1 0,1 0,-1 0,1 0,-1 0,1-1,-1 1,1-1,-1 1,1-1,-1 1,1-1,0 0,-1 0,1 0,0 0,0 0,0 0,0 0,0 0,0 0,0 0,0 0,0-1,0 1,-31-54,26 29,1 0,2 0,0 0,2-1,1 1,1 0,1-1,2 1,5-23,6-7,2 1,3 1,2 0,2 2,2 1,3 1,21-28,-31 45,2 1,1 1,1 1,1 1,2 1,22-18,-47 44,0 0,0 1,0-1,1 1,-1-1,1 1,-1-1,1 1,-1 0,1 0,0 0,-1 0,1 0,0 0,0 0,0 1,0-1,0 1,0-1,0 1,0 0,0-1,0 1,0 0,0 1,0-1,0 0,0 0,0 1,0-1,0 1,-1 0,1 0,0-1,0 1,0 0,-1 1,1-1,0 0,-1 0,1 1,-1-1,0 1,1-1,-1 1,0-1,0 1,0 1,2 16,-1 0,-1 0,0-1,-2 1,0 0,-1 0,-1 0,-1 0,0-1,-2 0,-5 13,7-19,-94 221,98-232,1 0,-1-1,0 1,0 0,0 0,0 0,0 0,0 0,0 0,0 0,-1 0,1 0,0 0,0 0,-1 0,1 0,-1 0,1 0,-1-1,1 1,-1 0,1 0,-1 0,0-1,1 1,-1 0,0-1,0 1,1-1,-1 1,0-1,0 1,0-1,0 1,0-1,0 0,0 0,0 1,0-1,0 0,0 0,1 0,-1 0,0 0,0 0,0 0,0-1,0 1,0 0,0 0,0-1,0 1,0-1,0 1,0-1,1 1,-1-1,0 1,0-1,-3-14</inkml:trace>
  <inkml:trace contextRef="#ctx0" brushRef="#br0" timeOffset="2348.032">1892 904,'-41'45,"2"2,3 2,1 1,-17 37,45-76,0-1,0 0,1 0,0 0,1 1,0 0,1 0,0 0,1 1,0-1,0 1,2 0,-1 0,1 1,1-12,0 1,1-1,-1 1,0 0,0-1,1 1,-1-1,1 1,-1-1,1 1,0-1,0 1,-1-1,1 0,0 1,0-1,0 0,1 0,-1 0,0 0,0 0,1 0,-1 0,0 0,1 0,-1-1,1 1,-1 0,1-1,-1 1,1-1,0 0,-1 0,1 1,-1-1,1 0,0 0,-1-1,1 1,-1 0,1 0,0-1,-1 1,68-29,-45 14,-1-1,-1-2,0 0,-1-1,-1-1,-1-1,-1 0,-1-2,0 0,-2-1,-1 0,4-12,7-4,-24 40,0 0,0 0,-1 1,1-1,0 0,0 1,0-1,0 0,-1 1,1-1,0 1,-1-1,1 1,0 0,-1-1,1 1,-1 0,1-1,0 1,-1 0,0-1,1 1,-1 0,1 0,-1 0,0 0,0-1,0 1,1 0,-1 0,0 0,0 0,0 0,0-1,0 1,0 0,-1 0,1 0,0 0,0 0,-1 0,1-1,1 50,7 51,-7-98,0 0,0 0,1 0,-1 0,1 0,-1 0,1 0,0-1,0 1,0-1,1 1,-1-1,0 0,1 0,0 0,-1 0,1-1,0 1,0-1,0 1,0-1,0 0,0 0,0 0,1-1,-1 1,0-1,2 0,4-1,0-1,-1 0,1-1,-1 0,1 0,-1-1,0 0,0 0,0-1,-1 0,0 0,0-1,0 0,-1 0,1-1,-2 1,1-2,-1 1,0 0,0-1,-1 0,0 0,0 0,1-7,7-6,13-21,-3-1,-1-1,-2-1,-2-1,-3-1,-1 0,-2 0,-3-1,-1 0,-3-1,-2 0,-2 1,-2-1,-2 0,-2 1,-2 0,6 39,1 0,-1 0,0 1,-1-1,0 1,0-1,-1 1,0 0,0 0,-1 1,0-1,0 1,-1 0,0 1,0-1,-1 1,5 5,1 0,-1 1,0-1,0 0,0 1,0-1,0 1,0 0,0-1,0 1,0 0,0 0,0 0,1 1,-1-1,0 0,0 1,0 0,0-1,0 1,0 0,1 0,-1 0,0 0,1 0,-1 0,0 0,1 1,0-1,-1 0,1 1,0-1,0 1,-1 0,1-1,0 1,1 0,-1 0,0 0,1-1,-1 2,-27 79,22-47,1 0,2 0,1 0,2 1,1-1,2 0,1 0,2 0,2 0,1-1,1 0,2-1,1 0,2-1,1-1,2 0,0-1,2-1,8 7,57 45,-73-89,-15-5</inkml:trace>
  <inkml:trace contextRef="#ctx0" brushRef="#br0" timeOffset="2593.856">2062 706,'43'-14,"38"-20,11-8,-2 2,-10 4,-15 3,-13 7,-16 4,-9 4,-9 2,-3 3,-4-1,1-3,-1 1</inkml:trace>
  <inkml:trace contextRef="#ctx0" brushRef="#br0" timeOffset="2945.009">2767 0,'-13'167,"8"1,11 86,-3-218,-3-12,1-1,2 1,0-1,2 0,0 0,2-1,7 18,-13-37,0-1,0 1,0-1,0 0,1 0,-1 0,1 0,0 0,-1 0,1 0,0 0,0-1,0 1,0-1,0 1,1-1,-1 0,0 0,1 0,-1 0,1 0,-1 0,1-1,-1 1,1-1,-1 0,1 0,0 0,-1 0,1 0,-1-1,1 1,-1-1,1 1,-1-1,1 0,-1 0,2-1,80-64,70-127,-106 146,-48 46,1 0,0 0,0 1,0-1,0 0,0 0,0 1,0-1,0 0,1 1,-1-1,0 1,0 0,0-1,1 1,-1 0,0 0,0 0,1 0,-1 0,0 0,0 0,1 0,-1 0,0 0,0 1,1-1,-1 1,0-1,0 1,0-1,0 1,0 0,0-1,0 1,0 0,0 0,0 0,0 0,0 0,-1 0,1 0,0 0,-1 0,1 0,0 0,-1 1,12 138,-9-118,-2-10,0-1,1 0,0 0,0 0,1 0,1 0,0-1,0 1,1-1,0 0,2 0,4 3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5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59,'38'-5,"32"-6,9-1,-4 1,-11 2,-10 4,-10 1,-8 3,-10 5,-9 3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01.8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0,'54'27,"-23"-9,-1 1,-2 1,0 2,0 1,7 11,134 78,-80-43,-97-99,-1 16,1-1,0 1,1-2,0 1,1-1,1 1,1-2,-2-8,-14-57,-12 109,-58 80,-18 26,107-133,1 1,-1-1,0 1,1-1,-1 1,0-1,1 1,-1 0,1-1,-1 1,1 0,0-1,-1 1,1 0,-1-1,1 1,0 0,0 0,0-1,-1 1,1 0,0 0,0 0,0-1,0 1,0 0,0 0,0 0,1-1,-1 1,0 0,0 0,1-1,-1 1,0 0,1 0,-1-1,0 1,1 0,-1-1,1 1,0-1,-1 1,1 0,-1-1,1 1,0-1,-1 0,1 1,0-1,-1 0,1 1,0-1,0 0,0 0,-1 1,1-1,0 0,48-6,105-20,-51-3,-98 23</inkml:trace>
  <inkml:trace contextRef="#ctx0" brushRef="#br1" timeOffset="5068.162">396 536,'38'59,"59"60,-84-101,0 0,-1 0,0 1,-2 1,0-1,-2 2,2 3,-7-15,8 21,-10-25,-1 0,1-1,0 1,0-1,0 1,1-1,-1 1,1-1,0 0,1 0,-1 0,1 0,-1 0,1 0,0-1,1 1,-1-1,1 0,-1 0,1 0,0 0,0-1,0 0,0 0,1 0,-1 0,1-1,-1 1,1-1,-1 0,4 0,99-45,-35 10,-57 28,-14 5,0 0,1 0,-1-1,0 2,1-1,-1 0,1 0,-1 0,1 1,-1-1,1 1,0-1,-1 1,1 0,-1-1,1 1,0 0,-1 0,1 0,0 0,-1 1,1-1,0 0,-1 1,1-1,-1 1,1-1,0 1,-1 0,0 0,1 0,-1 0,1 0,-1 0,0 0,0 0,0 0,0 1,0-1,0 0,0 1,0 0,31 132,-18-102,80 140,-77-137,-19-34</inkml:trace>
  <inkml:trace contextRef="#ctx0" brushRef="#br1" timeOffset="6384.607">1496 1609,'-14'-1,"1"0,-1 1,0 1,0 0,0 1,0 1,1 0,-1 0,1 2,0 0,0 0,0 1,1 0,0 2,0-1,1 1,0 1,0 0,1 0,0 2,7-8,1 0,-1 1,1-1,0 1,0 0,1 0,-1 0,1 0,0 0,0 0,0 0,0 0,1 0,-1 0,1 1,0-1,1 0,-1 0,1 0,0 1,0-1,0 0,0 0,1 0,-1-1,1 1,0 0,0-1,1 1,-1-1,1 1,0-1,0 0,0 0,0-1,0 1,0 0,1-1,-1 0,1 0,0 0,0 0,0-1,11 2,0-2,0 0,-1 0,1-2,0 0,0 0,0-2,0 0,-1 0,1-1,-1-1,0 0,-1-2,1 1,-1-1,0-1,-1 0,0-1,0-1,-1 1,0-2,-1 0,0 0,-1 0,0-1,7-13,-10 17,15-17,-1-1,-1 0,-1-2,-2 0,-1-1,-1-1,-1 0,-2-1,4-16,-14 42,0 0,0 0,-1 0,1 0,-1 0,0 0,-1 0,1 0,-1 0,0 0,-1 0,1 1,-1-1,1 0,-2 0,1 1,0 0,-1-1,0 1,0 0,0 0,0 0,-1 1,0-1,1 1,-1 0,0 0,-1 0,1 1,0-1,-1 1,0 0,1 0,-1 1,0-1,0 1,0 0,0 0,0 1,0 0,0 0,0 0,-4 0,-4 4,1 0,-1 0,1 1,0 0,0 1,0 1,1 0,0 0,0 1,1 1,0-1,0 2,1-1,0 1,1 1,0 0,1 0,0 0,-3 9,4-3,0 0,2 1,0 0,0 0,2 0,0 0,1 1,1-1,1 0,1 1,0-1,1 0,1 0,1-1,6 17,-2-12,0-1,2 0,0 0,1-1,2-1,0 0,0-1,2 0,12 10,-12-14</inkml:trace>
  <inkml:trace contextRef="#ctx0" brushRef="#br1" timeOffset="6940.528">1779 1890,'11'5,"0"-1,1 0,0-1,-1 0,1-1,0 0,0-1,0 0,0-1,0-1,1 0,-1 0,-1-1,1-1,0 0,0 0,-1-1,0-1,0 0,0 0,-1-1,1 0,-1-1,-1-1,1 1,-1-1,3-4,6-4,-1 0,0-1,-2-1,0 0,0-2,-2 1,-1-1,0-1,-1 0,-2-1,0 0,-1-1,-1 1,-1-1,-1-1,0-15,-5 37,0-1,0 1,0 0,0-1,-1 1,1 0,-1-1,0 1,1 0,-1-1,0 1,-1 0,1 0,0 0,0 0,-1 0,0 0,1 0,-1 1,0-1,0 1,1-1,-1 1,-1-1,1 1,0 0,0 0,0 0,-1 0,1 1,0-1,-1 0,1 1,0 0,-1 0,1-1,-1 1,1 1,0-1,-1 0,-1 1,-98 30,93-26,-1-1,1 2,0-1,0 1,1 1,0-1,0 1,0 1,1 0,0 0,0 0,1 1,0-1,1 2,0-1,1 0,-1 1,2 0,-1 0,1 0,1 1,0-1,1 1,0-1,0 9,5 13,1-1,2 0,1 0,2 0,1-2,1 1,1-1,2-1,1 0,1-1,1-1,1-1,18 17,-5-3,-18-26</inkml:trace>
  <inkml:trace contextRef="#ctx0" brushRef="#br1" timeOffset="7905.631">2033 1044,'45'1,"1"2,-1 2,0 1,0 3,42 14,-25-1,-62-23,1 1,0-1,0 0,-1 0,1 0,-1 1,1-1,-1 0,1 0,-1 0,0 0,1 0,-1 0,0 0,0 0,0 0,0 0,0 0,0 0,0 0,0 0,0 0,0 0,0 0,-1 0,1 0,0 0,-1 0,1 0,-1 0,1 0,-1 0,1 0,-1 0,0 1,0-1,1 0,-1 1,0-1,0 0,-33-114,33 91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19.9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2957,'47'-62,"205"-210,82-78,17-12,-107 130,-26 19,-117 122,168-156,-111 73,5-22,27 0,58-56,48-44,-296 296,0 0,-1 0,1 0,0 0,-1 0,1-1,0 1,-1 0,1 0,0 0,-1-1,1 1,0 0,-1 0,1-1,0 1,0 0,0 0,-1-1,1 1,0 0,0-1,0 1,0-1,-1 1,1 0,0-1,0 1,0 0,0-1,0 1,0 0,0-1,0 1,0-1,0 1,0 0,0-1,0 1,1 0,-1-1,0 1,0 0,0-1,-41 16,39-14,-29 12,-2-2,1-1,-1-1,0-2,-1-2,-26 2,-25 11,84-16,0 0,0 0,1 1,-1-1,0 1,1-1,0 0,0 1,-1-1,1 1,1-1,-1 1,0-1,1 0,-1 1,1-1,0 0,-1 1,1-1,1 0,-1 0,0 0,0 0,1 0,-1 0,1 0,-1 0,1 0,0 0,3 5,5 8,-1 0,-1 1,0-1,-2 1,1 1,-2-1,0 1,-1 0,-1 0,-1 1,0-1,-1 5,-21 175,21-179,47-204,53-99,-68 205,-33 80,-5 6</inkml:trace>
  <inkml:trace contextRef="#ctx0" brushRef="#br0" timeOffset="2153.987">1947 1714,'12'23,"17"93,6 86,-24-101,-12-357,3 234,1-1,1 1,0-1,2 1,1 0,0 1,2 0,0 0,2 1,0 0,1 1,1 0,6-7,-15 22,-1-1,1 1,0 0,0 1,0-1,1 1,0-1,-1 1,1 0,0 1,0 0,0-1,1 1,-1 1,0-1,1 1,-1 0,1 0,0 1,-1 0,1 0,-1 0,1 0,-1 1,1 0,-1 0,1 1,-1-1,3 2,10 10</inkml:trace>
  <inkml:trace contextRef="#ctx0" brushRef="#br0" timeOffset="2802.584">1920 1376,'28'6,"140"-29,21-15,-189 38,0-1,0 0,1 1,-1-1,0 1,0-1,0 0,0 1,0-1,0 0,0 1,0-1,0 1,0-1,0 0,0 1,-1-1,1 1,0-1,0 0,-1 1,1-1,0 1,-1-1,1 1,0-1,-1 1,1-1,-1 1,1-1,-1 1,1 0,-1-1,1 1,-1 0,1 0,-1-1,0 1,1 0,-1 0,1 0,-1-1,0 1,1 0,-1 0,0 0,1 0,-1 0,1 0,-1 1,0-1,1 0,-1 0,0 0,-1 0,-11-6,0-1,0 0,1-1,0 0,1-1,-1-1,2 1,-1-2,0-1,0-2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50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114 782,'196'-77,"59"-12,-85 33,-1 4,6-9,73-24,-78 34,0-5,52-22,-135 43,78-32,-136 50,-51 6,-148-15,142 18,26 6,0 1,0-1,0 1,-1 0,1 0,0 0,0 0,-1 0,1 1,-1-1,1 1,-1-1,1 1,0 0,-1 0,1 0,-1 0,1 1,-1-1,1 1,-1-1,1 1,0 0,-1 0,1 0,0 0,0 0,0 1,0-1,0 0,0 1,0 0,0-1,0 1,1 0,-1 0,1 0,-3 11,2 0,-1 0,2 1,0-1,0 0,1 1,1-1,1 0,-1 1,-2 98,-3-66,51-76,158-148,-194 163,-4 4</inkml:trace>
  <inkml:trace contextRef="#ctx0" brushRef="#br0" timeOffset="6337.692">85 1007,'113'-25,"86"10,-30-3,-169 17,-1 1,0-1,1 0,-1 1,1-1,-1 0,0 1,1-1,0 0,-1 0,1 1,-1-1,1 0,0 0,0 0,-1 1,1-1,0 0,0 0,0 0,0 0,0 0,0 1,0-1,0 0,0 0,1 0,-1 0,0 1,0-1,1 0,-1 0,1 0,-1 1,1-1,-1 0,1 1,-1-1,1 0,-1 1,1-1,0 1,-1-1,1 1,0-1,0 1,-1-1,1 1,0 0,0-1,0 1,0 0,-1 0,1 0,0 0,0-1,0 1,0 1,0-1,-1 0,1 0,1 0,-105-102,92 88</inkml:trace>
  <inkml:trace contextRef="#ctx0" brushRef="#br0" timeOffset="7239.841">29 1177,'121'-17,"12"-7,122 7,-197 2,-87 24,10-6</inkml:trace>
  <inkml:trace contextRef="#ctx0" brushRef="#br0" timeOffset="8052.571">1 1177,'0'-1,"1"1,-1 0,1-1,-1 1,1 0,-1-1,1 1,-1 0,1 0,-1-1,1 1,-1 0,1 0,-1 0,1 0,-1 0,1 0,0 0,-1 0,1 0,-1 0,1 0,-1 0,1 0,-1 1,1-1,0 0,-1 0,1 1,-1-1,0 0,1 1,-1-1,1 0,-1 1,1-1,-1 0,0 1,1-1,-1 1,0-1,1 1,-1-1,0 1,0-1,0 1,1-1,-1 1,0 0,0-1,0 1,0-1,0 1,0-1,0 1,0-1,0 1,0 0,-1 0,7 39,-6-39,13 142,-5-86,-2 0,-2 1,-5 57,1-101,0-2</inkml:trace>
  <inkml:trace contextRef="#ctx0" brushRef="#br0" timeOffset="8633.737">29 1403,'5'0,"6"0,6 0,5 0,4 0,-3-5,0-2,0 1,2 1,1 2,0 0,-3 2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7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61,'-106'272,"-45"77,-17-34,148-295,15-41,14-17,3 2,1 0,1 0,2 1,2-1,8-17,193-368,-55 150,-160 265,-4 5,1-1,-1 1,0 0,1-1,-1 1,1 0,-1 0,1 0,0-1,-1 1,1 0,0 0,0 0,0 0,0 0,0 0,0 0,0 0,0 1,0-1,0 0,0 1,0-1,1 1,-1-1,0 1,1-1,-1 1,0 0,1 0,-1 0,0 0,1 0,-1 0,0 0,1 0,-1 0,0 0,1 1,-1-1,0 1,0-1,1 1,-1-1,0 1,0 0,0 0,0-1,1 2,2 9,0 0,-1 1,0 0,0 0,-2 0,1 0,-2 0,1 0,-2 0,-1 11,2 7,9 224,47 109,-52-299,-6-63,0-1,1 1,-1-1,0 0,1 0,-1 0,0 0,1 0,-1 0,1 0,-1-1,0 1,1 0,-1-1,1 1,-1-1,0 0,1 0,0 1,-1-1,1 0,-1 0,1 0,0-1,0 1,0 0,-1-1,0 0,-206-190,42 55,113 109,30 21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0 173,'21'75,"-19"-60,6 301,-10-195,3-331,5 181,0 0,2 0,1 1,2 0,0 1,2 0,1 0,1 2,1 0,2 0,0 2,1 0,1 1,2 1,0 1,1 1,8-4,-22 17,0 1,0 0,0 1,1 0,0 1,-1 0,1 0,0 1,1 0,-1 1,0 0,6 1,-12 0,0 0,0 0,0 0,-1 1,1 0,0 0,0 0,-1 0,1 0,-1 1,1 0,-1 0,0 0,0 0,0 0,0 0,0 1,0 0,-1-1,1 1,-1 0,0 0,1 1,-1-1,-1 0,1 1,-1-1,1 1,-1-1,0 1,0 0,0-1,-1 1,1 3,-2 6,-1 0,0-1,0 1,-1 0,-1-1,0 0,-1 0,0 0,-1 0,0-1,-1 0,0 0,-1-1,0 0,0 0,-1-1,-1 0,1-1,-2 0,1 0,-1-1,0 0,-9 3,10-4,0 1,0-1,-1 0,1-1,-1 0,0 0,0-2,-1 1,1-1,-1-1,0 0,0 0,-8-1,2-5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401 689,'-114'95,"-114"111,222-202,1 1,0 0,1 0,-1 0,1 1,0-1,1 1,-1 0,1 0,0 1,0-1,1 1,0-1,0 1,1 0,0-1,0 1,0 0,1 4,3-7,0-1,0-1,0 1,0 0,0-1,0 1,1-1,0 0,-1 0,1 0,0-1,0 0,0 1,0-1,0 0,0-1,0 1,0-1,0 0,0 0,0 0,1 0,-1-1,0 0,0 0,0 0,0 0,2-2,17-6,-1-2,-1-1,0 0,-1-2,0 0,-1-2,0 0,-2 0,0-2,-1 0,0-1,-2-1,0 0,-2-1,0 0,-1-1,4-12,-20 46,1 0,1 0,0 0,1 0,0 0,1 1,1-1,-1 1,2-1,0 1,0-1,2 1,-1-1,2 3,-2-12,-1 0,0-1,1 1,0-1,0 1,-1-1,1 0,1 0,-1 0,0 0,0 0,1 0,-1-1,1 1,-1-1,1 1,0-1,0 0,0 0,-1 0,1-1,0 1,0-1,0 0,0 1,0-1,0-1,0 1,0 0,0-1,0 1,0-1,2-1,94-39,-80 26,0 0,-1-1,0-1,-1-1,-1 0,-1-1,9-15,-9 13,0-1,-1 0,-1-1,0 0,-2-1,-2 0,5-16,-13 38,1 1,-1-1,0 1,-1-1,1 0,0 0,0 1,-1-1,1 0,-1 0,0 0,1 0,-1 0,0 1,0-1,0 0,0 0,-1 0,1 0,0 0,-1 0,0 1,1-1,-1 0,0 0,0 1,0-1,0 0,0 1,0-1,0 1,0 0,-1-1,1 1,0 0,-1 0,0-1,1 1,-1 1,1-1,-1 0,0 0,0 0,0 1,1-1,-1 1,0 0,0-1,0 1,0 0,0 0,0 0,-6 4,1 0,1 0,-1 0,1 1,-1 0,1 1,1-1,-1 1,1 0,0 0,0 1,1-1,0 1,0 0,-2 7,4-11,1 0,0 0,0 0,0 0,0 1,0-1,1 0,0 0,-1 1,1-1,0 0,1 0,-1 1,1-1,-1 0,1 0,0 1,0-1,0 0,1 0,-1 0,1 0,-1-1,1 1,0 0,0-1,1 1,-1-1,0 0,1 1,-1-1,1 0,0-1,0 1,0 0,0-1,0 0,0 0,0 1,59 10,-57-12,0 0,-1 0,1 0,0 0,-1 1,1 0,-1 0,1 0,-1 0,1 1,-1 0,0 0,0 0,0 0,0 1,0 0,0-1,-1 1,0 1,1-1,-1 0,0 1,0 0,-1-1,1 1,-1 1,8 66,-11-67,0 0,0 0,1 0,-1 0,1 0,0 0,0 0,0 0,1 0,-1 0,1 0,0-1,0 1,0 0,1 0,-1-1,1 1,0-1,0 1,0-1,1 0,-1 0,1 0,-1 0,1 0,0 0,0-1,1 1,-1-1,0 0,1 0,-1 0,1-1,0 1,-1-1,1 0,0 0,0 0,2 0,6-4,-1 0,1 0,-1-1,0 0,0-1,-1 0,0-1,1 0,-2-1,1 0,-1 0,0-1,0 0,-1-1,-1 0,7-9,-9 14,18-26,-1-1,-2-2,-1 1,-1-2,-2 0,-2-2,-1 1,2-13,22-53,-16 52,-1-2,-4 0,-1-2,-2 1,-3-1,-3-1,1-43,-17 49,8 47,1 0,-1 0,1 1,-1-1,1 0,-1 0,1 1,-1-1,0 1,1-1,-1 1,0-1,0 1,1-1,-1 1,0-1,0 1,0 0,0 0,0-1,1 1,-1 0,0 0,0 0,0 0,0 0,0 0,0 0,0 0,1 1,-1-1,0 0,0 0,0 1,0-1,0 1,1-1,-1 0,0 1,1 0,-1-1,0 1,1-1,-1 1,0 0,1-1,-1 1,1 0,-1 0,1-1,0 1,-1 0,1 0,-13 17,1 0,1 1,1 1,1 0,0 0,2 0,0 1,1 0,1 1,-2 20,5-29,-8 33,3-1,2 1,1 0,3 1,2-1,1 0,3 0,2 0,1-1,3 0,4 6,66 202,-105-319,15 40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0,'38'10,"32"7,14 2,-3-3,-10 1,-13-3,-6-3,-7-5,-7 3,-5-1,-7-2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0 311,'0'38,"5"14,6-4,2-13,-2-14</inkml:trace>
  <inkml:trace contextRef="#ctx0" brushRef="#br0" timeOffset="1">29 1,'0'0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1,'-10'2,"0"0,1 0,-1 1,0 0,1 1,0 0,0 1,0 0,1 0,0 0,-1 1,2 1,-1-1,1 1,-4 5,5-7,0 0,1 0,-1 0,1 1,0 0,0 0,1 0,-1 1,2-1,-1 1,1 0,0 0,0 1,1-1,0 0,0 1,1 0,-1-1,2 1,-1 0,1-1,1 1,-1 0,1-1,1 1,-1-1,1 1,0-1,1 1,0-1,2 2,1-1,1-2,0 1,0-1,1 0,0 0,0-1,0 0,1-1,0 0,0 0,0-1,0 0,0 0,1-1,-1 0,1-1,-1 0,1-1,0 0,-1 0,1-1,-1 0,1-1,1 0,15 1,-14 0,0 0,-1 0,1-2,-1 1,0-1,0-1,0 0,0 0,-1-1,1-1,-1 0,0 0,-1-1,0 0,0 0,0-1,5-8,4-4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1,'-19'48,"-11"40,-1 14,6-5,6-9,7-11,5-13,4-13,2-5,2-6,1-5,-1-3,0-3,5-1,6-6,0-6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6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26,'34'0,"25"0,7 0,-2 0,-8 0,-8-5,-8-1,-5 0,-5 1,-7 2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5 362,'41'-18,"-1"-2,-2-1,0-2,-1-2,-1-1,27-26,-58 46,0 1,0-1,0 0,-1 0,0 0,0-1,0 1,-1-1,0 0,0 0,-1 0,0 0,0-1,-1 1,0 4,-1 0,0 0,0 0,0 0,0 0,0 0,-1 0,1 1,-1-1,1 0,-1 0,0 1,-1-1,1 0,0 1,-1-1,1 1,-1-1,0 1,0 0,0 0,0 0,0 0,0 0,0 0,-1 1,1-1,-1 1,1-1,-1 1,0 0,0 0,1 0,-1 1,0-1,-2 0,-5 1,-1 0,0 1,1 1,0-1,-1 1,1 1,0 0,0 1,0-1,1 2,-1 0,1 0,0 0,0 1,1 1,0-1,0 1,0 1,1-1,0 1,1 1,-1-1,1 1,-2 2,-1 0,2 0,-1 0,1 1,1 0,0 0,1 1,0 0,1 0,1 0,0 0,1 1,0-1,1 1,0-1,1 1,1-1,0 1,0-1,2 1,0-1,0 0,1 0,6 11,-4-16,1 0,1-1,0 0,0 0,0-1,1 0,0 0,0-1,0 0,0-1,1 0,0 0,0-1,0 0,0-1,1 0,-1-1,1 0,-1-1,1 0,-1 0,0-1,10-2,4-4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61 330,'46'-2,"0"-1,0-2,0-2,-1-2,0-2,32-13,-65 21,-1-1,1 0,-1-1,1-1,-1 1,-1-2,1 1,-1-1,0-1,-1 0,0 0,0-1,-1 0,0-1,0 0,-1 0,-1 0,0-1,0 0,-1 0,0-1,-1 1,0-1,-1 0,0 0,-1 0,0-5,-3 18,1-1,-1 1,1 0,-1 0,0 0,1 0,-1-1,0 1,0 0,1-1,-1 1,0-1,0 1,0-1,0 1,0-1,0 1,0-1,0 0,0 0,0 1,0-1,0 0,0 0,0 0,0 0,0 0,0 0,0 0,0-1,0 1,0 0,0-1,0 1,0 0,0-1,1 1,-1-1,0 1,0-1,0 0,0 1,1-1,-1 0,0 0,1 1,-1-1,1 0,-1 0,1 0,-1 0,1 0,-1 0,1 0,0 0,-1 0,1 0,0 0,0 0,0 0,0 0,0 0,0 0,0 0,0 0,1 0,-1 0,0-1,-24 42,2 0,2 1,1 0,2 2,2 0,2 1,2 1,-3 30,-47 269,42-213,-5-1,-6-1,-27 67,54-183,-1-1,0 0,-1 0,0 0,-1-1,0 0,0 0,-2 0,1-1,-1 0,-1 0,0-1,0 0,-1-1,0 0,0 0,-1-1,-8 4,16-10,0 0,1-1,-1 0,0 0,1 1,-1-1,1-1,-1 1,0 0,1-1,-1 1,1-1,-1 0,1 0,-1 0,1 0,-1 0,1-1,0 1,0-1,0 1,0-1,0 0,0 0,0 0,0 0,1 0,-1 0,1 0,0-1,-1 1,1 0,0-1,1 1,-1-1,0 1,0-4,-9-101,14 74,1 0,2 1,1 0,2 0,1 1,1 0,2 1,1 0,1 1,1 1,2 0,1 2,1 0,1 1,1 1,1 2,15-11,74-32,-88 58</inkml:trace>
  <inkml:trace contextRef="#ctx0" brushRef="#br0" timeOffset="252.283">738 725,'-19'37,"3"-6,0 0,2 1,1 0,2 1,1 0,-3 19,12-49,0 0,0 1,0-1,0 1,1-1,0 1,-1-1,1 1,0 0,1-1,-1 1,1-1,-1 1,1-1,0 1,1-1,-1 0,0 1,1-1,0 0,0 0,0 0,0 0,0 0,1-1,-1 1,1-1,-1 1,1-1,0 0,0 0,0 0,0 0,1-1,-1 1,0-1,1 0,-1 0,1 0,-1-1,1 1,-1-1,1 0,-1 0,1 0,0 0,-1 0,3-2,4-2,0-1,0-1,-1 1,1-2,-1 1,-1-1,0-1,0 0,0 0,-1 0,0-1,-1 0,0 0,0-1,-1 1,0-1,0-1,-2 1,1-1,-1 1,-1-1,0 0,0 0,-1 0,0 0,-1 0,-1 0,1 0,-2 0,0 0,0 0,-1 0,0 0,0 1,-2 0,1-1,-4-3,-12-17,0 4</inkml:trace>
  <inkml:trace contextRef="#ctx0" brushRef="#br0" timeOffset="556.555">1190 302,'-10'38,"-7"42,-2 12,-2 0,3-12,4-8,0-13,2-11,3-4,4-5,-3-5,0-2,1-3,3-10,1-9</inkml:trace>
  <inkml:trace contextRef="#ctx0" brushRef="#br0" timeOffset="809.309">1472 161,'-19'43,"-16"38,-2 11,5-2,3-5,7-14,7-13,1-7,3-8,4-6,2-4,3-3,-4-3,0 0,0 0,2-5</inkml:trace>
  <inkml:trace contextRef="#ctx0" brushRef="#br0" timeOffset="1084.517">1613 669,'-8'37,"1"-9,1-1,2 1,0 0,2 0,1 1,1-1,4 26,-3-51,0 1,0-1,1 0,-1 1,1-1,-1 0,1 0,0 0,1 0,-1-1,0 1,1 0,0-1,-1 0,1 1,0-1,0 0,0-1,0 1,1-1,-1 1,0-1,1 0,-1 0,1 0,-1-1,1 1,0-1,-1 0,1 0,-1 0,1 0,-1-1,1 1,-1-1,1 0,-1 0,1 0,-1-1,0 1,0-1,1 0,-1 0,-1 0,1 0,0 0,0-1,-1 1,1-1,-1 0,0 1,1-3,9-9,-1 0,0 0,-1-1,-1 0,0-1,-1 0,-1 0,0-1,-1 0,-1 0,-1-1,-1 1,0-1,-1 0,-1 0,0 0,-2-15,0 28,0-1,0 1,0-1,-1 1,0-1,0 1,0 0,0 0,-1 0,0 0,0 0,0 0,-1 1,1 0,-1 0,0 0,-1 0,1 0,-1 1,1 0,-1 0,0 0,0 0,0 1,0 0,-1 0,1 1,-1-1,1 1,-1 0,0 0,1 1,-1 0,1 0,-1 0,-20 0</inkml:trace>
  <inkml:trace contextRef="#ctx0" brushRef="#br0" timeOffset="1589.261">2037 696,'-7'8,"1"0,1 0,0 0,0 1,1-1,0 1,0 0,1 1,0-1,0 1,1-1,1 1,0-1,0 1,1 0,0 4,0-12,0 0,1 0,-1 0,1 0,0 0,-1 0,1 0,0 0,0 0,0 0,0-1,1 1,-1 0,0-1,1 1,-1-1,1 1,0-1,-1 0,1 0,0 0,0 0,0 0,0 0,0 0,0 0,0-1,0 1,0-1,0 1,0-1,0 0,0 0,0 0,1 0,-1 0,0-1,0 1,1-1,77-34,70-91,-149 124,0 1,0-1,0 1,0 0,1-1,-1 1,0 0,1 0,-1 0,1 0,-1 0,1 0,-1 1,1-1,0 0,0 1,-1-1,1 1,0 0,0-1,-1 1,1 0,0 0,0 0,-1 1,1-1,0 0,0 1,-1-1,1 1,0-1,0 1,-1 0,1-1,-1 1,1 0,-1 0,1 1,-1-1,0 0,1 0,-1 1,6 12,-7-10,1-1,0 0,0 0,0 0,0 0,1 0,-1 0,1-1,0 1,0 0,0-1,0 1,0-1,0 0,1 0,-1 1,1-2,0 1,-1 0,1 0,0-1,0 0,0 0,0 1,0-2,0 1,0 0,1-1,-1 1,0-1,0 0,2 0,6-4,0 0,-1 0,1-1,-1 0,-1-1,1 0,-1-1,0 0,0 0,-1-1,0 0,-1-1,1 1,-1-1,-1-1,4-6,2-7,-3 3</inkml:trace>
  <inkml:trace contextRef="#ctx0" brushRef="#br0" timeOffset="4601.736">3081 499,'-56'-17,"47"14,0 0,0 1,-1 0,1 0,0 1,0 0,-1 0,1 1,-1 1,1-1,0 2,-1-1,1 1,0 1,0-1,0 2,0-1,1 1,0 0,-1 1,1 0,1 0,-1 1,1 0,-6 6,12-10,0 0,0 1,0-1,0 1,0-1,0 1,1-1,-1 1,1-1,0 1,0 0,0-1,0 1,0-1,0 1,1 0,-1-1,1 1,0-1,0 1,0-1,0 1,0-1,0 0,1 0,-1 0,1 1,-1-1,1 0,0-1,0 1,0 0,0 0,81 47,-63-39,-15-9,-1 1,0-1,0 1,1 0,-1 1,0-1,0 1,-1 0,1 0,-1 0,1 0,-1 1,0-1,0 1,-1 0,1 0,-1 0,0 0,0 0,0 0,0 1,-1-1,1 1,-4-2,0 0,0 0,-1 0,1-1,0 1,-1-1,0 1,1-1,-1 0,0 0,0 0,-1-1,1 1,0-1,0 0,-1 1,1-2,-1 1,1 0,-1-1,1 1,-1-1,1 0,-1 0,1 0,-1-1,1 1,-3-2,2 3,-133-16,118 8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13,'-6'-2,"1"0,0 0,-1 0,1 1,-1 0,0 0,0 0,1 1,-1 0,0 0,1 0,-1 1,0 0,0 0,1 0,-1 1,1 0,0 0,-1 0,1 1,0-1,0 2,-168 105,170-106,0-1,0 1,0 0,0 0,0 0,0 1,1-1,0 0,-1 1,1 0,1-1,-1 1,0 0,1 0,0 0,0 0,0 0,0 0,1 1,0-1,0 0,0 0,0 0,1 1,-1-1,1 0,0 0,0 0,1 0,-1 0,1 0,0-1,0 1,0-1,0 1,1-1,-1 1,1-1,0 0,0 0,2 1,14 8,0-1,0-2,1 1,1-2,-1-1,10 2,115 55,-142-62,-1-1,1 1,-1 0,0 0,0 0,1 0,-1 1,-1-1,1 1,0-1,0 1,-1-1,0 1,1 0,-1 0,0 0,0 0,-1 0,1 0,-1 0,1 0,-1 0,0 0,0 0,0 0,-1 0,1 0,-1 0,1 0,-1 0,0 0,0 0,-1 0,1-1,0 1,-1 0,0-1,0 1,0-1,0 0,0 1,0-1,-1 0,-13 12,-1-1,-1-1,0-1,0 0,-1-2,0 0,-10 3,-42 21,-42 3,113-36,-1 0,1 1,-1-1,0 0,1 0,-1 0,0 1,1-1,-1 0,0 0,1 0,-1 0,0 0,1 0,-1 0,1-1,-1 1,0 0,1 0,-1 0,0-1,1 1,-1 0,1-1,-1 1,1 0,-1-1,1 1,-1-1,1 1,-1-1,1 1,-1-1,1 1,0-1,-1 1,1-1,0 0,0 1,-1-1,1 1,0-1,0 0,0 1,0-1,0 0,0 1,0-1,0 0,0 1,0-1,0 0,0 1,0-1,1 0,-1 1,0-1,0 1,1-1,-1 1,0-1,1 0,27-32,-11 20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22 744,'0'571,"-10"-548,-2-51,14 3,0 0,1 1,2-1,0 1,2 0,1 0,0 1,11-19,-1 4,1 1,1 2,2 0,2 1,1 1,2 1,1 1,1 2,2 1,0 2,2 0,1 3,11-6,-41 26,-1 0,1 0,-1 1,1-1,0 1,0 0,0 0,0 1,0-1,0 1,1 0,-1 0,1 0,-1 0,0 1,1 0,-1 0,1 0,-1 0,0 1,1 0,-1 0,0 0,1 0,-1 1,0 0,0 0,0 0,0 0,0 0,-1 1,1 0,-1-1,0 1,0 1,0-1,0 0,0 1,-1-1,1 1,0 1,0 4,-1 0,0 0,0 1,-1-1,0 0,0 1,-1-1,0 0,-1 1,0-1,-1 0,0 1,0-1,-1 0,0 0,0-1,-1 1,0-1,-1 0,0 1,-11 17,-1-1,-1-1,-1-1,-1-1,-17 14,29-28,0 0,0-2,-1 1,0-1,0 0,0 0,-1-1,0-1,0 0,0 0,0-1,-1 0,1 0,-1-2,0 1,0-1,0-1,0 0,1 0,-1-1,0-1,-8-1,16 1,0 1,0 0,0-1,0 0,0 0,0 0,1 0,-1 0,1-1,-1 1,1-1,0 1,0-1,0 0,0 0,1 0,-1 0,1 0,0 0,-1 0,2 0,-1-1,0 1,1 0,-1-1,1 1,0 0,0-1,0 1,1-1,-1 1,1 0,0-1,0 1,0 0,0 0,0 0,1 0,-1 0,1 0,0 0,0 0,0 1,0-1,1 1,-1-1,1 1,-1 0,2-1,12-12</inkml:trace>
  <inkml:trace contextRef="#ctx0" brushRef="#br0" timeOffset="751.998">1122 688,'-42'18,"2"2,0 2,1 2,1 2,2 1,0 1,-4 8,38-34,-2 1,0 0,1 0,-1 0,1 0,0 1,0 0,0-1,0 1,1 0,-1 0,1 1,0-1,0 0,1 1,-1-1,1 1,0-1,0 1,1 0,-1-1,1 1,0 0,4-3,-1 0,1 0,0 0,0-1,0 1,0-1,0 0,1 0,-1 0,0-1,0 0,1 1,-1-1,0-1,0 1,1-1,-1 0,0 0,0 0,0 0,0-1,0 1,0-1,0 0,1-1,28-13,0-1,0-1,-2-2,-1-1,12-11,69-47,-110 77,1 1,-1-1,0 1,1-1,-1 1,1 0,0-1,-1 1,1 0,0 0,0 0,-1 0,1 1,0-1,0 0,0 1,0-1,0 1,0 0,0 0,0-1,0 1,0 1,0-1,0 0,0 0,0 1,0-1,0 1,0 0,0 0,0-1,0 1,0 0,-1 1,1-1,0 0,-1 0,1 1,-1-1,0 1,1-1,-1 1,0 0,0-1,0 1,0 0,0 0,0 0,-1 0,1 0,0 0,4 37,-6-33,1-1,0 0,0 0,0 1,1-1,0 0,0 0,0 0,0 0,1 0,0 0,0 0,0 0,1 0,0-1,0 0,0 1,0-1,0 0,1 0,0-1,0 1,0-1,0 0,0 0,1 0,0-1,-1 1,3-1,3-1,0-1,0-1,-1 0,1 0,0-1,0-1,-1 1,1-1,-1-1,0 0,0 0,0-1,0 0,-1-1,0 1,0-2,0 1,-1-1,0 0,5-7,9-5,7-9,-1-1,-2-1,-1-1,-1-1,-2-1,-1-2,-2 1,-1-2,11-35,-13 30,-1-2,-2 1,-2-1,-2-1,-2 0,-2 0,-2 0,-1 0,-5-31,4 73,1 1,-1 0,0 0,0 0,1 0,-1 0,0 0,0 0,0-1,-1 1,1 0,0 0,0 0,-1 0,1 0,0 0,-1 0,1 0,-1 0,1 0,-1 0,0 0,1 0,-1 0,0 0,0 1,0-1,1 0,-1 1,0-1,0 0,0 1,0-1,0 1,0-1,0 1,-1 0,1 0,0-1,0 1,0 0,0 0,0 0,0 0,0 0,-1 0,1 0,0 1,0-1,0 0,0 0,0 1,0-1,0 1,0-1,0 1,0 0,0-1,0 1,0 0,1-1,-1 1,0 0,0 1,-6 8,1 0,0 0,0 1,1 0,1 0,0 1,0-1,1 1,1 0,-1 8,0-4,-7 44,4 1,2 0,3 0,2 0,4 4,20 137,5-14,-7-82,-17-111,-5-7</inkml:trace>
  <inkml:trace contextRef="#ctx0" brushRef="#br0" timeOffset="1003.843">1404 490,'44'0,"37"0,10 0,0-5,-11-1,-10 0,-12 1,-11 1,-8 2,-7 1,-3 0,-3 1,0-4,-5-2</inkml:trace>
  <inkml:trace contextRef="#ctx0" brushRef="#br0" timeOffset="1415.822">2223 10,'-67'471,"64"-450,-4 15,2-1,1 1,2 1,1-1,2 0,2 0,1 0,2 0,1 0,-7-33,1 1,0-1,0 1,0-1,0 1,0-1,0 0,1 1,0-1,0 0,0 0,0 0,0 0,0-1,1 1,0 0,-1-1,1 0,0 0,0 0,0 0,0 0,0 0,1-1,-1 0,1 1,-1-1,1 0,-1-1,1 1,-1-1,1 0,0 1,-1-2,1 1,-1 0,1-1,-1 1,1-1,-1 0,1 0,-1-1,1 1,13-10,-1 0,0 0,-1-2,0 0,-1-1,-1 0,4-6,47-46,-63 64,0 1,0-1,0 1,0-1,1 1,-1 0,0-1,1 1,-1 0,1 0,-1 0,1 0,-1 0,1 0,0 0,0 1,-1-1,1 1,0-1,0 1,0 0,-1-1,1 1,0 0,0 0,0 0,0 1,-1-1,1 0,0 1,0-1,0 1,-1 0,1-1,0 1,-1 0,1 0,-1 0,1 0,-1 0,1 1,0 0,3 8,-1 0,0 0,0 0,-1 1,0 0,-1 0,-1 0,1 0,-1 10,16 74,9-65,-11-21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48 228,'-6'10,"0"1,0 0,1 0,0 0,1 0,0 1,1 0,0 0,1 0,0 0,1 0,0 0,1 1,0-1,1 0,1 0,0 0,1 0,0 0,0 0,5 7,-5-14,0 0,0-1,1 0,-1 0,1 0,0-1,1 1,-1-1,0 0,1 0,0 0,0-1,0 1,0-1,0 0,0-1,0 0,1 1,-1-1,1-1,-1 1,1-1,-1 0,0-1,1 1,-1-1,1 0,0 0,7-2,-1 0,1 0,-1-2,0 1,0-2,0 1,-1-1,0-1,0 0,0-1,3-4,-6 4,1-1,-1 0,-1-1,1 0,-2 0,1-1,-2 1,1-1,-1-1,-1 1,0-1,-1 0,0 0,-1 0,1-6,-3 11,1 0,-1 0,0 0,0 0,-1 0,0 0,-1 0,1 0,-1 0,0 0,-1 0,0 1,0 0,0-1,-1 1,0 0,0 1,0-1,-1 1,0-1,0 1,0 1,-1-1,0 1,1 0,-2 0,1 1,-3-2,-1 1,1 0,-1 1,0 0,0 1,-1 0,1 0,0 1,-1 1,1 0,0 0,-1 1,1 0,0 0,-1 2,1-1,0 1,0 0,0 1,-14 10</inkml:trace>
  <inkml:trace contextRef="#ctx0" brushRef="#br0" timeOffset="582.75">501 567,'194'-342,"-187"330,0 1,1 0,0 1,0-1,1 2,0-1,1 1,6-4,-15 13,-1-1,1 1,0-1,0 1,-1 0,1-1,0 1,0 0,0-1,-1 1,1 0,0 0,0 0,0 0,0 0,-1 0,1 0,0 0,0 0,0 0,-1 1,1-1,0 0,0 1,0-1,-1 0,1 1,0-1,0 1,-1-1,1 1,-1-1,1 1,0-1,-1 1,1 0,-1-1,1 1,-1 0,0 0,1-1,-1 1,0 0,1 0,-1 0,0-1,0 1,0 0,0 1,6 44,-6-43,0 3,0 4,-1 0,1 1,1-1,0 0,1 1,-1-1,2 0,0 0,0 0,1-1,0 1,0-1,1 0,5 7,-8-15,0 1,0-1,1 1,-1-1,1 0,-1 0,1 0,0 0,-1 0,1-1,0 1,-1-1,1 0,0 0,0 0,-1 0,1 0,0-1,0 1,-1-1,1 1,0-1,-1 0,1 0,-1-1,1 1,-1 0,0-1,2 0,65-55,-63 52,137-115,-142 119,0 0,1 0,-1 0,0 1,0-1,1 0,-1 0,0 1,1-1,-1 1,0-1,1 1,-1 0,1 0,-1-1,1 1,-1 0,1 0,-1 0,1 1,-1-1,1 0,-1 0,0 1,1-1,-1 1,1 0,-1-1,0 1,0 0,1-1,-1 1,0 0,0 0,0 0,0 0,0 0,0 1,0-1,0 0,-1 0,1 1,0-1,-1 0,1 1,-1-1,1 0,-1 1,0-1,1 1,-1-1,0 2,6 50,-6-44,1 1,0-1,0 1,1 0,0-1,1 0,0 0,0 0,1 0,0 0,3 3,8 8</inkml:trace>
  <inkml:trace contextRef="#ctx0" brushRef="#br0" timeOffset="982.564">1516 341,'40'-10,"0"-2,0-2,-2-1,0-3,-1 0,25-18,19-36,-79 70,0-1,0 0,-1 1,1-1,-1 0,1 0,-1 0,0 0,0 0,0-1,-1 1,1 0,-1 0,1-1,-1 1,0 0,0 0,-1-1,1 1,-1 0,0 0,1 0,-1-1,-1 1,1 0,0 0,-1 1,0-1,1 0,-2-1,-1 0,0-1,0 1,0 0,0 1,-1-1,1 1,-1 0,0 0,0 0,0 1,-1-1,1 1,0 0,-1 1,1 0,-1 0,0 0,0 0,1 1,-1 0,0 0,1 0,-1 1,0 0,1 0,-1 1,0-1,1 1,0 0,-2 1,-14 6,1 1,-1 1,2 1,0 0,0 2,1 0,0 1,5-3,0 0,1 0,0 2,0-1,2 1,0 1,0 0,2 1,0-1,1 2,0-1,1 1,1 0,1 0,0 0,1 1,1-1,0 6,4-15,-1 0,1 0,1 0,-1 0,1-1,1 1,-1-1,1 0,1 0,-1 0,1 0,1-1,-1 0,1 0,0 0,0-1,0 0,1 0,0 0,0-1,0 0,1-1,-1 0,1 0,0 0,0-1,0 0,0 0,0-1,0 0,0-1,0 0,7 0,27 3,1-2,-1-2,0-1,1-3,-2-1,1-2,-1-1,0-3,34-15,-46 13,-4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0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1,'0'0,"5"4,6 3,2-6,2-2,0-2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8:34.61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7272 2145,'15'15,"9"4,5 0,3 0,1-2,-1-5,-5 2,-8-3</inkml:trace>
  <inkml:trace contextRef="#ctx0" brushRef="#br0" timeOffset="1">7611 2343,'19'9,"11"9,6 1,1-3,-1-4,-1-4,-3-4,-6-2</inkml:trace>
  <inkml:trace contextRef="#ctx0" brushRef="#br0" timeOffset="236.272">8176 2598,'19'9,"16"4,7-1,-4 3,-3-2,-9 2,-2-2,-7 3,-5-3</inkml:trace>
  <inkml:trace contextRef="#ctx0" brushRef="#br1" timeOffset="-47147.038">866 847,'-1'0,"-1"0,1 0,0 1,-1-1,1 0,0 1,-1-1,1 1,0-1,-1 1,1 0,0-1,0 1,0 0,0 0,0 0,0 0,0 0,0 0,0 0,0 0,0 0,1 0,-1 1,0-1,1 0,-1 0,1 1,-1-1,1 0,0 1,0-1,0 1,-1-1,1 0,1 1,-1-1,0 0,0 1,0-1,1 1,-1-1,0 0,1 0,0 2,-2 4,-27 194,45 48,-7-159,-5-1,-4 1,-4 6,1 32,1-66,14 152,-3-148,-3 0,-3 1,-3 0,-4 28,1 23,2 1406,-14-1419,10-89,0 0,2 0,0 0,1 1,0-1,1 0,1 1,1 2,24 235,-16-124,-3-95,-1 1,-2 0,-2 0,-1 0,-3 24,1-6,-28 172,29-170,0-32</inkml:trace>
  <inkml:trace contextRef="#ctx0" brushRef="#br1" timeOffset="-43211.625">837 5363,'7'-4,"1"0,-1 0,0 1,1 0,0 0,0 1,0 0,0 0,0 1,0 0,1 0,-1 1,0 0,6 1,1-1,159-11,-106 2,1 2,-1 3,1 3,18 4,32-1,106-3,-55-26,309 26,-253 0,-28-26,84 27,-113-28,311 28,-338-11,-80 1,1 3,-1 3,1 3,30 4,16-1,765-2,-677 27,-28 1,-27 1,-98-22,-32-1</inkml:trace>
  <inkml:trace contextRef="#ctx0" brushRef="#br1" timeOffset="-41446.424">583 5729,'-1'-3,"0"0,0 0,0 1,-1-1,1 0,-1 0,0 1,0-1,0 1,0 0,-1-1,1 1,0 0,-1 0,1 1,-1-1,0 0,0 1,0 0,0-1,0 1,0 0,0 1,0-1,0 0,0 1,0 0,0 0,-1 0,1 0,0 0,0 1,0-1,0 1,0 0,0 0,0 0,0 0,0 1,0-1,0 1,1-1,-3 3,-16 15,1 1,0 0,2 1,1 2,0-1,2 2,1 0,-8 18,8-17,1 0,2 1,1 1,0 0,2 0,1 1,1 3,6-23,0 0,0 0,1 0,0 0,0 0,1 0,0 0,0-1,1 1,0-1,0 1,1-1,0 0,0-1,1 1,0-1,0 0,0 0,1 0,0 0,0-1,0 0,1-1,0 1,0-1,0-1,0 1,0-1,1-1,0 1,-1-1,1 0,0-1,0 0,0 0,0-1,0 0,0 0,0-1,0 0,23-4,-1-1,0-2,0-1,-1-1,0-2,-1-1,0-1,-1-1,0-1,-2-2,0-1,-1 0,-1-2,0-1,0-3,-15 17,0-1,0 0,-1 0,0-1,-1 0,0 0,0 0,-1-1,-1 0,0 0,0 0,-1 0,0 0,-1-1,-1 0,0 1,0-1,-1 0,-1 0,1 1,-2-1,0 1,0-1,-1 1,-1-1,0 1,0 1,-1-1,-1 0,1 1,-2 0,1 1,-1-1,-1 1,0 1,-5-5,4 7,-1 0,0 0,-1 1,1 1,-1-1,0 2,0 0,0 0,-1 1,1 0,-1 1,1 0,-1 1,1 0,-1 1,1 0,0 1,-1 1,1-1,0 2,0-1,0 2,1-1,-1 2,1-1,1 1,-8 6,-10 8</inkml:trace>
  <inkml:trace contextRef="#ctx0" brushRef="#br1" timeOffset="-40277.137">6792 5165,'-68'113,"-76"177,133-263,-2 0,0-1,-2-1,-1 0,-1-1,0 0,-14 12,2-17,19-19</inkml:trace>
  <inkml:trace contextRef="#ctx0" brushRef="#br1" timeOffset="-39996.087">6454 5165,'23'47,"3"-2,1 0,2-2,2-1,1-2,5 2,-4-2,123 115,-93-120,-42-30</inkml:trace>
  <inkml:trace contextRef="#ctx0" brushRef="#br1" timeOffset="-38461.652">76 480,'-27'74,"-22"137,50-105,-1-103,1 0,0 0,0 1,1-1,-1 0,1 0,-1 0,1 0,0-1,0 1,0 0,0-1,1 1,-1-1,1 0,-1 0,1 0,0 0,0 0,0 0,0-1,0 0,0 0,1 1,-1-2,0 1,0 0,1-1,1 1,2-2,1-1,-1 0,0 0,0 0,0-1,-1 0,1-1,-1 1,0-1,0 0,0-1,0 1,-1-1,1 0,-1-1,0 1,-1-1,0 0,0 0,0-1,0-1,16-22,-3-2,0 0,-2-1,-1 0,-2-1,-1-1,-2 1,-1-2,0-16,17 244,3 4,4 189,-32-365,-11 212,8-217,0 0,-1 0,-1-1,0 1,0-1,-2 0,0-1,0 1,-1-1,-1-1,0 0,-1 0,0-1,-1 0,10-9,0 0,-1-1,1 1,0-1,-1 0,1 1,-1-1,1 0,-1 0,0 0,1 0,-1 0,0-1,0 1,0 0,0-1,1 1,-1-1,0 0,0 0,0 1,0-1,0-1,0 1,0 0,0 0,0-1,0 1,1-1,-1 1,0-1,0 0,0 0,1 0,-1 0,1 0,-1 0,0 0,1-1,0 1,-1 0,1-1,0 1,0-1,0 0,0 1,0-1,0 0,0 0,1 1,-1-1,0 0,1 0,0 0,-1 0,1-1,-4-26,2 0,1 0,1 0,1 0,2-1,1 1,1 1,1-1,2 1,1 0,7-14,43-75,-42 88</inkml:trace>
  <inkml:trace contextRef="#ctx0" brushRef="#br0" timeOffset="-4098.017">3914 2174,'-1'-2,"0"-1,0 1,1 0,-1-1,-1 1,1 0,0 0,0 0,-1 0,1 0,-1 0,0 0,0 1,1-1,-1 1,0-1,0 1,0-1,-1 1,1 0,0 0,0 0,-1 1,1-1,0 0,-1 1,1-1,-1 1,1 0,-1 0,1 0,-1 0,1 0,-1 1,1-1,0 1,-1 0,1-1,0 1,-1 0,1 0,0 1,-1 0,-3 4,0 1,1 0,0 0,1 1,-1-1,2 1,-1 0,1 0,0 1,0-1,1 0,0 1,1 0,0-1,0 1,1 0,0 0,1-1,0 1,1 4,-2-10,1 1,0-1,0 1,0-1,0 1,1-1,-1 0,1 1,0-1,0 0,0 0,0 0,1-1,-1 1,1 0,0-1,-1 0,1 1,0-1,0 0,1-1,-1 1,0 0,1-1,-1 0,1 0,-1 0,1 0,-1-1,1 1,0-1,-1 0,1 0,0 0,-1 0,1-1,-1 0,1 1,0-1,-1-1,0 1,1 0,-1-1,0 0,0 0,3-2,7-5,-1-1,-1 0,0-1,0 0,-1 0,0-2,-1 1,-1-1,0 0,-1-1,0 0,-1 0,0 0,2-13,-8-43,-1 69,1-1,-1 1,1-1,-1 1,1-1,-1 1,0 0,0-1,0 1,0 0,0 0,0 0,0-1,0 1,0 0,0 1,0-1,-1 0,1 0,0 0,-1 1,1-1,-1 1,1-1,-1 1,1-1,-1 1,1 0,-1 0,1 0,-1 0,1 0,-1 0,1 0,-1 0,1 1,-1-1,1 1,-1-1,1 1,-1-1,1 1,-1 0,-9 5,1 0,-1 1,1 0,1 1,0 0,0 1,0-1,1 2,0-1,1 1,0 0,1 1,-5 9,10-18,0 1,-1 0,2-1,-1 1,0 0,0-1,1 1,0 0,-1 0,1 0,0-1,0 1,1 0,-1 0,0 0,1-1,0 1,0 0,0-1,0 1,0 0,0-1,1 1,-1-1,1 0,0 0,-1 1,1-1,0 0,0 0,1-1,-1 1,0 0,1-1,-1 1,1-1,-1 0,3 1,3 1,0 0,0 0,0-1,0-1,0 1,1-1,-1 0,0-1,0 0,1 0,-1-1,0 0,1-1,-3 1,-1 1,1-1,-1-1,0 1,1-1,-1 0,0 0,0 0,0-1,0 0,-1 0,1 0,-1 0,0-1,0 0,0 0,0 0,-1 0,1-1,-1 1,0-1,-1 0,1 0,-1 0,0 0,0 0,0 0,-1-1,0 1,0-1,0 1,-1-1,0 1,0-1,0 0,-1 3,-1-1,1 1,0 0,-1 0,0 0,0 0,0 0,0 0,0 0,-1 1,1-1,-1 1,1-1,-1 1,0 0,0 0,0 0,0 1,-1-1,1 1,0 0,-1 0,1 0,0 0,-1 0,1 1,-1 0,0-1,1 1,-1 1,1-1,-1 0,1 1,-1 0,1 0,0 0,-1 0,1 0,0 1,0-1,-1 1,1 0,1 0,-1 0,0 0,0 1,1-1,-1 1,1 0,0-1,0 1,0 0,0 0,1 1,-2 2,1-2,0 0,0 0,0 1,1-1,0 1,0-1,0 1,0-1,1 1,-1 0,1-1,1 1,-1 0,0-1,1 1,0-1,0 1,1-1,-1 1,1-1,0 0,0 0,0 0,1 0,0 0,-1 0,1-1,3 3,12 7</inkml:trace>
  <inkml:trace contextRef="#ctx0" brushRef="#br0" timeOffset="-2737.212">1995 2456,'0'-10,"5"-7,1-7,5 2,0-1,4-1,-2-1,3 4,-2 0,1 4,-1 0,1 3,-2-1,2 2,-2 3</inkml:trace>
  <inkml:trace contextRef="#ctx0" brushRef="#br0" timeOffset="-2451.876">2447 2061,'14'-10,"15"-7,7-2,2 4,-1 3,-6 4</inkml:trace>
  <inkml:trace contextRef="#ctx0" brushRef="#br0" timeOffset="-2200.934">2955 2005,'28'-5,"11"-1</inkml:trace>
  <inkml:trace contextRef="#ctx0" brushRef="#br0" timeOffset="-2017.638">3462 2032,'20'0,"10"0,5 0,-2 0</inkml:trace>
  <inkml:trace contextRef="#ctx0" brushRef="#br0" timeOffset="-1401.293">4366 2456,'0'9,"5"9,1 5,5 0,0 0,3-4,5-5,-2-5</inkml:trace>
  <inkml:trace contextRef="#ctx0" brushRef="#br0" timeOffset="-1185.526">4704 2766,'24'5,"13"2,0-1</inkml:trace>
  <inkml:trace contextRef="#ctx0" brushRef="#br0" timeOffset="-985.569">5240 2738,'10'0,"8"-5,5-1,4 0,-3 1</inkml:trace>
  <inkml:trace contextRef="#ctx0" brushRef="#br0" timeOffset="-732.364">5777 2654,'24'-14,"13"-6,-1-3,-5 2</inkml:trace>
  <inkml:trace contextRef="#ctx0" brushRef="#br0" timeOffset="-483.789">6285 2399,'24'-9,"12"-4,6 1,-5 2</inkml:trace>
  <inkml:trace contextRef="#ctx0" brushRef="#br0" timeOffset="-228.282">6765 2174,'4'0,"12"0,3-5,3-1,-3-1</inkml:trace>
  <inkml:trace contextRef="#ctx0" brushRef="#br2" timeOffset="8770.181">4337 1948,'37'-17,"-1"-2,0-2,-2-1,0-2,15-15,186-150,-234 187,0 1,0 0,0-1,0 1,0 0,1-1,-1 1,1 0,-1 0,1 0,-1 0,1 0,-1 1,1-1,0 0,0 1,-1-1,1 1,0 0,0-1,-1 1,1 0,0 0,0 0,0 1,0-1,-1 0,1 1,0-1,0 1,-1-1,1 1,0 0,-1 0,1-1,-1 1,1 0,-1 1,1-1,-1 0,0 0,0 1,1-1,-1 0,0 1,0-1,0 1,-1 0,1-1,0 1,-1 0,1-1,-1 1,1 0,-1 0,-24 116,22-112,1-1,-1 0,1 1,1-1,-1 1,1 0,0-1,0 1,0-1,1 1,0-1,0 1,0-1,1 0,0 1,0-1,0 0,0 0,1 0,0-1,0 1,0-1,1 1,0-1,0 0,0 0,0-1,0 1,1-1,-1 0,1 0,0 0,0-1,0 0,0 0,1 0,-1-1,0 1,1-1,3 0,5-3,0 0,-1-1,1 0,-1-1,0-1,0 0,-1-1,1 0,-1-1,0 0,4-5,41-21,2 2,-43 23</inkml:trace>
  <inkml:trace contextRef="#ctx0" brushRef="#br2" timeOffset="9352.795">5635 1355,'65'266,"-27"-130,-34-127,-2 1,1 0,-1-1,-1 1,0 0,0 0,-1 0,0 0,-1 0,0 0,-1 0,-1 4,2-13,0 0,1 0,-1-1,0 1,0-1,0 1,0 0,0-1,0 0,-1 1,1-1,0 0,0 1,0-1,0 0,0 0,0 0,-1 0,1 0,0 0,0 0,0-1,0 1,0 0,0-1,-1 1,1 0,0-1,0 0,0 1,0-1,1 1,-1-1,0 0,0 0,0 0,0 1,1-1,-1 0,0 0,1 0,-1 0,1 0,-1 0,1 0,-1 0,1-1,0 1,0 0,-1 0,1 0,0 0,0 0,0 0,0-1,0 1,1 0,-1 0,0-1,-4-17,1-1,1-1,1 1,0 0,1-1,2 1,0 0,1 0,1 0,1 0,0 1,2 0,0 0,1 0,7-9,4-7,1 1,2 0,2 2,1 1,1 1,1 1,16-12,-22 23,-5 2,1 1,1 0,0 1,1 1,1 1,16-8,-33 19,-1 0,1 0,0 0,0 0,0 0,-1 0,1 1,0 0,0-1,0 1,0 0,0 1,0-1,0 0,0 1,0 0,0-1,0 1,-1 0,1 1,0-1,-1 0,1 1,-1-1,1 1,-1 0,0 0,1 0,-1 0,0 0,0 1,-1-1,1 1,0-1,-1 1,0-1,1 2,1 3,0 1,-1-1,1 1,-1 0,-1 0,0 0,0 0,0 0,-1 0,0 0,-1 0,0 0,-1 3,0 5,-1 0,-1-1,-1 1,0-1,-1 0,0 0,-1-1,-1 0,-1 0,0 0,0-1,-1-1,-1 0,0 0,-1-1,-1 0,7-7,0-1,-1 0,1 0,-1-1,0 1,1-2,-1 1,0-1,0 0,0 0,0-1,-1 0,1 0,0-1,0 0,-6-1,-11-5</inkml:trace>
  <inkml:trace contextRef="#ctx0" brushRef="#br2" timeOffset="10485.934">6652 1045,'-59'45,"3"4,2 2,-47 56,97-102,-50 70,53-73,0 0,0 0,0 0,0 0,0 1,0-1,0 0,1 1,-1-1,1 0,-1 1,1-1,0 1,0-1,0 0,1 1,-1-1,0 1,1-1,-1 0,1 0,0 1,0-1,0 0,0 0,0 0,1 0,-1 0,1 0,-1 0,1 0,0-1,-1 1,2 0,1 0,0 0,0 0,0 0,0 0,0-1,1 0,-1 0,1 0,-1 0,1-1,-1 0,1 0,-1 0,1 0,-1-1,1 0,-1 0,0 0,1 0,-1-1,0 1,0-1,0 0,1-1,90-62,-75 49,9-8,0-1,-1-1,-1-1,21-29,4-6,-51 62,0 1,0 0,1 0,-1 0,0 0,0 0,-1 0,1 0,0 0,0 0,0 0,-1 1,1-1,-1 0,1 0,-1 1,1-1,-1 0,0 1,1-1,-1 1,0-1,0 0,0 1,0-1,0 1,-1-1,1 0,0 1,-1-1,1 0,-1 1,1-1,-1 0,0 0,1 0,-1 1,0-1,0 0,0 5,0-4,0 0,-1 0,1 0,1 1,-1-1,0 0,1 1,-1-1,1 1,-1-1,1 0,0 1,0-1,0 1,1-1,-1 1,1-1,-1 0,1 1,0-1,0 0,0 1,0-1,0 0,0 0,0 0,1 0,-1 0,1 0,0-1,-1 1,1 0,0-1,0 1,0-1,0 0,0 1,1-1,-1 0,0-1,0 1,1 0,-1-1,1 1,-1-1,0 1,1-1,-1 0,1 0,-1 0,1-1,10-5,1-2,-2 1,1-2,-1 0,-1 0,1-1,-2 0,1-1,-1 0,-1-1,7-11,-3 7,158-202,-165 211,0-1,0 0,-1 0,1 0,-2 0,1-1,-1 0,-1 0,0 0,0-1,0 1,-1-1,-1 1,0-1,0-2,-1 12,0-1,0 0,0 0,0 0,0 0,0 0,0 0,0 0,0 1,-1-1,1 0,0 0,-1 0,1 0,0 1,-1-1,1 0,-1 0,1 1,-1-1,0 0,1 1,-1-1,0 1,1-1,-1 1,0-1,0 1,0-1,1 1,-1 0,0-1,0 1,0 0,0 0,0 0,1-1,-1 1,0 0,0 0,0 0,0 1,0-1,0 0,0 0,1 0,-1 1,0-1,0 0,0 1,0-1,1 1,-1-1,0 1,1-1,-1 1,0-1,1 1,-1 0,0 0,-45 36,40-32,1 1,0-1,0 1,0 0,1 1,0-1,0 1,0-1,1 1,0 0,0 1,1-1,0 0,0 1,1-1,0 1,0 0,1-1,0 7,1-11,0-1,1 1,-1-1,0 0,1 1,-1-1,1 0,0 0,0 0,0 0,0 0,0 0,0-1,1 1,-1-1,0 0,1 1,-1-1,1 0,-1 0,1-1,0 1,-1 0,1-1,0 0,0 1,-1-1,1 0,2-1,82-12,-85 11,0 1,0-1,0 1,1-1,-1 1,0 0,1 0,-1 0,1 1,0-1,-1 0,1 1,-1 0,1-1,0 1,-1 0,1 1,0-1,-1 0,1 1,0-1,-1 1,1 0,-1 0,1 0,-1 0,1 0,-1 1,0-1,0 1,0-1,0 1,0 0,0 0,0 0,0 0,-1 0,1 0,-1 1,0-1,1 0,-1 1,0-1,0 1,-1-1,1 2,6 132,-6-134,0 0,0 1,0-1,0 0,0 0,1 0,-1 0,1 0,-1 0,1-1,0 1,-1 0,1-1,0 1,0-1,0 0,0 0,1 0,-1 0,0 0,0 0,1 0,-1-1,0 1,1-1,-1 0,1 0,-1 1,0-2,1 1,-1 0,1 0,-1-1,2 0,75-35,-63 18,0 0,-1-1,-1 0,-1-2,-1 1,-1-2,-1 1,0-1,-2-1,2-8,4-6,1-3,-3-1,-1 0,-2 0,-1-1,-3 0,-1 0,-2-1,-2 1,-3-16,3 55,0-1,0 1,-1 0,1 0,-1-1,0 1,0 0,0 0,0 0,-1 0,1 0,-1 0,1 0,-1 0,0 1,0-1,-1 1,1-1,0 1,-2-1,2 4,0 0,0 0,0 0,1 0,-1 1,0-1,1 0,-1 1,1-1,-1 1,1 0,0-1,0 1,-1 0,1 0,0 0,1 0,-1 0,0 0,1 0,-1 0,1 0,-1 0,1 0,0 0,0 0,0 1,0-1,0 0,1 0,-1 1,0-3,-3 30,2 0,0 0,3 0,0 0,1 0,2-1,2 0,0 0,2 0,11 25,83 201,-103-254,0 0,-1 0,1 0,0 0,1 0,-1 0,0 0,0 0,0 0,1 0,-1 0,0 0,1 0,-1 0,1 0,-1 0,1 0,-1-1,1 1,0 0,-1 0,1-1,0 1,0 0,-1-1,1 1,0-1,0 1,0-1,0 1,0-1,0 0,0 1,0-1,0 0,0 0,0 0,0 0,0 0,0 0,0 0,0 0,0 0,0 0,0 0,0-1,0 1,0 0,0-1,0 1,-1-1,1 1,0-1,0 1,0-1,-1 0,2 0,-6-59,-2 41</inkml:trace>
  <inkml:trace contextRef="#ctx0" brushRef="#br2" timeOffset="10735.639">7413 650,'39'0,"31"0,9 0,-4 0,-10 0,-12 0,-9 0,-13-5,-11-1</inkml:trace>
  <inkml:trace contextRef="#ctx0" brushRef="#br2" timeOffset="10990.346">8034 706,'24'24,"8"3,4-2,-5-12,-8-7</inkml:trace>
  <inkml:trace contextRef="#ctx0" brushRef="#br2" timeOffset="11160.14">8034 453</inkml:trace>
  <inkml:trace contextRef="#ctx0" brushRef="#br2" timeOffset="11321.768">8458 480,'-1'1,"-12"6,1 0,0 1,0 0,1 1,0 1,0-1,1 2,1-1,-1 2,2-1,0 1,0 0,1 1,1 0,0 0,0 0,2 1,-3 8,7-19,0 0,0-1,0 1,1 0,-1 0,1 0,-1-1,1 1,0 0,0-1,0 1,0-1,1 1,-1-1,1 0,-1 1,1-1,0 0,0 0,0 0,0 0,0-1,1 1,-1 0,0-1,1 0,-1 1,1-1,0 0,-1-1,1 1,0 0,0-1,98 5,-86-6,-6 1,0-1,1-1,-1 0,0 0,0-1,0 0,0 0,-1-1,1 0,-1-1,0 0,0 0,-1 0,0-1,0-1,0 1,0-1,-1 0,0 0,-1-1,0 0,3-5,22-34,-19 28</inkml:trace>
  <inkml:trace contextRef="#ctx0" brushRef="#br2" timeOffset="11588.631">8797 0,'-6'19,"2"0,0 0,1 1,1-1,1 1,1 0,0-1,2 1,0-1,1 1,1-1,2 4,4 10,4 14,2-1,2 0,1-2,12 18,11-17,-32-42</inkml:trace>
  <inkml:trace contextRef="#ctx0" brushRef="#br2" timeOffset="12002.198">8994 537,'25'-4,"0"0,0-2,0-1,-1 0,0-2,-1-1,0-1,0-1,-1-1,-1 0,0-2,8-9,46-79,-73 98,0 1,0 0,0-1,0 0,-1 1,0-1,0 0,0 0,-1 0,1 0,-1 0,0 0,-1 0,1 1,-1-1,0 0,0 0,-1 0,1 1,-1-1,0 1,0-1,-1 1,0-1,-2 1,-1 1,1 0,-1 1,1-1,-1 1,0 0,0 1,0-1,0 1,0 0,-1 1,1 0,0 0,0 0,0 0,-1 1,1 0,0 1,0-1,0 1,1 0,-1 1,0-1,1 1,-1 0,1 1,0-1,0 1,0 0,-1 1,-9 8,0 0,0 1,1 0,1 1,1 1,0 0,1 1,0 0,2 0,0 1,1 1,1-1,0 1,-1 11,6-23,1 0,0 1,0-1,1 0,0 1,0-1,1 0,0 1,0-1,1 0,0 0,0 0,0 0,1 0,0 0,1-1,-1 1,1-1,0 0,1 0,0-1,0 1,0-1,0 0,1 0,0-1,0 1,0-2,3 3,7 3,0 0,0-1,1-1,0-1,0 0,1-1,-1-1,1 0,0-2,0 0,12-1,121-32,-118 20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9:37.9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1948,'227'-230,"-214"215,-12 12,1 0,0-1,0 2,0-1,1 0,-1 0,1 1,-1-1,1 1,0 0,0 0,0 0,0 0,0 0,1 1,-1 0,0-1,1 1,-1 0,1 1,-1-1,1 1,0-1,1 1,-3 2,0 0,0 1,0-1,-1 1,1-1,-1 1,0-1,1 1,-1 0,0-1,-1 1,1 0,0 0,-1 0,0 0,0 0,0 0,0 0,0-1,0 1,-1 0,1 0,-1 0,0 0,0-1,-1 3,1 5,-3 9,2-14,0 1,0-1,1 1,-1 0,1 0,1 0,-1 0,1 0,0 0,0 0,1 0,-1 0,1-1,1 1,-1 0,1 0,0-1,0 1,1-1,-1 1,1-1,1 0,-1 0,1-1,3 5,-3-9,1 1,-1-1,0 0,1 0,-1 0,0-1,0 1,1-1,-1 0,0 0,0-1,0 1,0-1,0 0,0 0,0 0,-1-1,1 1,-1-1,0 0,0 0,1 0,10-7,107-108,-45 37,-54 60,-4 2</inkml:trace>
  <inkml:trace contextRef="#ctx0" brushRef="#br0" timeOffset="1645.312">989 1384,'27'112,"-14"-68,6 19,-2 1,-3 1,-3 0,-3 0,-2 18,-5-60,0-16,0-1,-1 1,1-1,-1 1,-1-1,1 0,-1 1,0-1,0 0,-1 1,0-1,0 0,-1 0,1 0,-1-1,-1 2,3-6,0 0,-1 0,1-1,0 1,-1 0,1-1,-1 1,1-1,-1 1,1-1,-1 0,1 0,-1 0,1 0,-1 0,1 0,-1 0,1 0,-1 0,1-1,-1 1,1-1,-1 1,1-1,-1 1,1-1,0 0,-1 0,1 0,0 0,0 0,0 0,0 0,0 0,0 0,0 0,0 0,0-1,0 1,-31-54,26 29,1 0,2 0,0 0,2-1,1 1,1 0,1-1,2 1,5-23,6-7,2 1,3 1,2 0,2 2,2 1,3 1,21-28,-31 45,2 1,1 1,1 1,1 1,2 1,22-18,-47 44,0 0,0 1,0-1,1 1,-1-1,1 1,-1-1,1 1,-1 0,1 0,0 0,-1 0,1 0,0 0,0 0,0 1,0-1,0 1,0-1,0 1,0 0,0-1,0 1,0 0,0 1,0-1,0 0,0 0,0 1,0-1,0 1,-1 0,1 0,0-1,0 1,0 0,-1 1,1-1,0 0,-1 0,1 1,-1-1,0 1,1-1,-1 1,0-1,0 1,0 1,2 16,-1 0,-1 0,0-1,-2 1,0 0,-1 0,-1 0,-1 0,0-1,-2 0,-5 13,7-19,-94 221,98-232,1 0,-1-1,0 1,0 0,0 0,0 0,0 0,0 0,0 0,0 0,-1 0,1 0,0 0,0 0,-1 0,1 0,-1 0,1 0,-1-1,1 1,-1 0,1 0,-1 0,0-1,1 1,-1 0,0-1,0 1,1-1,-1 1,0-1,0 1,0-1,0 1,0-1,0 0,0 0,0 1,0-1,0 0,0 0,1 0,-1 0,0 0,0 0,0 0,0-1,0 1,0 0,0 0,0-1,0 1,0-1,0 1,0-1,1 1,-1-1,0 1,0-1,-3-14</inkml:trace>
  <inkml:trace contextRef="#ctx0" brushRef="#br0" timeOffset="2348.032">1892 904,'-41'45,"2"2,3 2,1 1,-17 37,45-76,0-1,0 0,1 0,0 0,1 1,0 0,1 0,0 0,1 1,0-1,0 1,2 0,-1 0,1 1,1-12,0 1,1-1,-1 1,0 0,0-1,1 1,-1-1,1 1,-1-1,1 1,0-1,0 1,-1-1,1 0,0 1,0-1,0 0,1 0,-1 0,0 0,0 0,1 0,-1 0,0 0,1 0,-1-1,1 1,-1 0,1-1,-1 1,1-1,0 0,-1 0,1 1,-1-1,1 0,0 0,-1-1,1 1,-1 0,1 0,0-1,-1 1,68-29,-45 14,-1-1,-1-2,0 0,-1-1,-1-1,-1-1,-1 0,-1-2,0 0,-2-1,-1 0,4-12,7-4,-24 40,0 0,0 0,-1 1,1-1,0 0,0 1,0-1,0 0,-1 1,1-1,0 1,-1-1,1 1,0 0,-1-1,1 1,-1 0,1-1,0 1,-1 0,0-1,1 1,-1 0,1 0,-1 0,0 0,0-1,0 1,1 0,-1 0,0 0,0 0,0 0,0-1,0 1,0 0,-1 0,1 0,0 0,0 0,-1 0,1-1,1 50,7 51,-7-98,0 0,0 0,1 0,-1 0,1 0,-1 0,1 0,0-1,0 1,0-1,1 1,-1-1,0 0,1 0,0 0,-1 0,1-1,0 1,0-1,0 1,0-1,0 0,0 0,0 0,1-1,-1 1,0-1,2 0,4-1,0-1,-1 0,1-1,-1 0,1 0,-1-1,0 0,0 0,0-1,-1 0,0 0,0-1,0 0,-1 0,1-1,-2 1,1-2,-1 1,0 0,0-1,-1 0,0 0,0 0,1-7,7-6,13-21,-3-1,-1-1,-2-1,-2-1,-3-1,-1 0,-2 0,-3-1,-1 0,-3-1,-2 0,-2 1,-2-1,-2 0,-2 1,-2 0,6 39,1 0,-1 0,0 1,-1-1,0 1,0-1,-1 1,0 0,0 0,-1 1,0-1,0 1,-1 0,0 1,0-1,-1 1,5 5,1 0,-1 1,0-1,0 0,0 1,0-1,0 1,0 0,0-1,0 1,0 0,0 0,0 0,1 1,-1-1,0 0,0 1,0 0,0-1,0 1,0 0,1 0,-1 0,0 0,1 0,-1 0,0 0,1 1,0-1,-1 0,1 1,0-1,0 1,-1 0,1-1,0 1,1 0,-1 0,0 0,1-1,-1 2,-27 79,22-47,1 0,2 0,1 0,2 1,1-1,2 0,1 0,2 0,2 0,1-1,1 0,2-1,1 0,2-1,1-1,2 0,0-1,2-1,8 7,57 45,-73-89,-15-5</inkml:trace>
  <inkml:trace contextRef="#ctx0" brushRef="#br0" timeOffset="2593.856">2062 706,'43'-14,"38"-20,11-8,-2 2,-10 4,-15 3,-13 7,-16 4,-9 4,-9 2,-3 3,-4-1,1-3,-1 1</inkml:trace>
  <inkml:trace contextRef="#ctx0" brushRef="#br0" timeOffset="2945.009">2767 0,'-13'167,"8"1,11 86,-3-218,-3-12,1-1,2 1,0-1,2 0,0 0,2-1,7 18,-13-37,0-1,0 1,0-1,0 0,1 0,-1 0,1 0,0 0,-1 0,1 0,0 0,0-1,0 1,0-1,0 1,1-1,-1 0,0 0,1 0,-1 0,1 0,-1 0,1-1,-1 1,1-1,-1 0,1 0,0 0,-1 0,1 0,-1-1,1 1,-1-1,1 1,-1-1,1 0,-1 0,2-1,80-64,70-127,-106 146,-48 46,1 0,0 0,0 1,0-1,0 0,0 0,0 1,0-1,0 0,1 1,-1-1,0 1,0 0,0-1,1 1,-1 0,0 0,0 0,1 0,-1 0,0 0,0 0,1 0,-1 0,0 0,0 1,1-1,-1 1,0-1,0 1,0-1,0 1,0 0,0-1,0 1,0 0,0 0,0 0,0 0,0 0,-1 0,1 0,0 0,-1 0,1 0,0 0,-1 1,12 138,-9-118,-2-10,0-1,1 0,0 0,0 0,1 0,1 0,0-1,0 1,1-1,0 0,2 0,4 3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01.8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0,'54'27,"-23"-9,-1 1,-2 1,0 2,0 1,7 11,134 78,-80-43,-97-99,-1 16,1-1,0 1,1-2,0 1,1-1,1 1,1-2,-2-8,-14-57,-12 109,-58 80,-18 26,107-133,1 1,-1-1,0 1,1-1,-1 1,0-1,1 1,-1 0,1-1,-1 1,1 0,0-1,-1 1,1 0,-1-1,1 1,0 0,0 0,0-1,-1 1,1 0,0 0,0 0,0-1,0 1,0 0,0 0,0 0,1-1,-1 1,0 0,0 0,1-1,-1 1,0 0,1 0,-1-1,0 1,1 0,-1-1,1 1,0-1,-1 1,1 0,-1-1,1 1,0-1,-1 0,1 1,0-1,-1 0,1 1,0-1,0 0,0 0,-1 1,1-1,0 0,48-6,105-20,-51-3,-98 23</inkml:trace>
  <inkml:trace contextRef="#ctx0" brushRef="#br1" timeOffset="5068.162">396 536,'38'59,"59"60,-84-101,0 0,-1 0,0 1,-2 1,0-1,-2 2,2 3,-7-15,8 21,-10-25,-1 0,1-1,0 1,0-1,0 1,1-1,-1 1,1-1,0 0,1 0,-1 0,1 0,-1 0,1 0,0-1,1 1,-1-1,1 0,-1 0,1 0,0 0,0-1,0 0,0 0,1 0,-1 0,1-1,-1 1,1-1,-1 0,4 0,99-45,-35 10,-57 28,-14 5,0 0,1 0,-1-1,0 2,1-1,-1 0,1 0,-1 0,1 1,-1-1,1 1,0-1,-1 1,1 0,-1-1,1 1,0 0,-1 0,1 0,0 0,-1 1,1-1,0 0,-1 1,1-1,-1 1,1-1,0 1,-1 0,0 0,1 0,-1 0,1 0,-1 0,0 0,0 0,0 0,0 1,0-1,0 0,0 1,0 0,31 132,-18-102,80 140,-77-137,-19-34</inkml:trace>
  <inkml:trace contextRef="#ctx0" brushRef="#br1" timeOffset="6384.607">1496 1609,'-14'-1,"1"0,-1 1,0 1,0 0,0 1,0 1,1 0,-1 0,1 2,0 0,0 0,0 1,1 0,0 2,0-1,1 1,0 1,0 0,1 0,0 2,7-8,1 0,-1 1,1-1,0 1,0 0,1 0,-1 0,1 0,0 0,0 0,0 0,0 0,1 0,-1 0,1 1,0-1,1 0,-1 0,1 0,0 1,0-1,0 0,0 0,1 0,-1-1,1 1,0 0,0-1,1 1,-1-1,1 1,0-1,0 0,0 0,0-1,0 1,0 0,1-1,-1 0,1 0,0 0,0 0,0-1,11 2,0-2,0 0,-1 0,1-2,0 0,0 0,0-2,0 0,-1 0,1-1,-1-1,0 0,-1-2,1 1,-1-1,0-1,-1 0,0-1,0-1,-1 1,0-2,-1 0,0 0,-1 0,0-1,7-13,-10 17,15-17,-1-1,-1 0,-1-2,-2 0,-1-1,-1-1,-1 0,-2-1,4-16,-14 42,0 0,0 0,-1 0,1 0,-1 0,0 0,-1 0,1 0,-1 0,0 0,-1 0,1 1,-1-1,1 0,-2 0,1 1,0 0,-1-1,0 1,0 0,0 0,0 0,-1 1,0-1,1 1,-1 0,0 0,-1 0,1 1,0-1,-1 1,0 0,1 0,-1 1,0-1,0 1,0 0,0 0,0 1,0 0,0 0,0 0,-4 0,-4 4,1 0,-1 0,1 1,0 0,0 1,0 1,1 0,0 0,0 1,1 1,0-1,0 2,1-1,0 1,1 1,0 0,1 0,0 0,-3 9,4-3,0 0,2 1,0 0,0 0,2 0,0 0,1 1,1-1,1 0,1 1,0-1,1 0,1 0,1-1,6 17,-2-12,0-1,2 0,0 0,1-1,2-1,0 0,0-1,2 0,12 10,-12-14</inkml:trace>
  <inkml:trace contextRef="#ctx0" brushRef="#br1" timeOffset="6940.528">1779 1890,'11'5,"0"-1,1 0,0-1,-1 0,1-1,0 0,0-1,0 0,0-1,0-1,1 0,-1 0,-1-1,1-1,0 0,0 0,-1-1,0-1,0 0,0 0,-1-1,1 0,-1-1,-1-1,1 1,-1-1,3-4,6-4,-1 0,0-1,-2-1,0 0,0-2,-2 1,-1-1,0-1,-1 0,-2-1,0 0,-1-1,-1 1,-1-1,-1-1,0-15,-5 37,0-1,0 1,0 0,0-1,-1 1,1 0,-1-1,0 1,1 0,-1-1,0 1,-1 0,1 0,0 0,0 0,-1 0,0 0,1 0,-1 1,0-1,0 1,1-1,-1 1,-1-1,1 1,0 0,0 0,0 0,-1 0,1 1,0-1,-1 0,1 1,0 0,-1 0,1-1,-1 1,1 1,0-1,-1 0,-1 1,-98 30,93-26,-1-1,1 2,0-1,0 1,1 1,0-1,0 1,0 1,1 0,0 0,0 0,1 1,0-1,1 2,0-1,1 0,-1 1,2 0,-1 0,1 0,1 1,0-1,1 1,0-1,0 9,5 13,1-1,2 0,1 0,2 0,1-2,1 1,1-1,2-1,1 0,1-1,1-1,1-1,18 17,-5-3,-18-26</inkml:trace>
  <inkml:trace contextRef="#ctx0" brushRef="#br1" timeOffset="7905.631">2033 1044,'45'1,"1"2,-1 2,0 1,0 3,42 14,-25-1,-62-23,1 1,0-1,0 0,-1 0,1 0,-1 1,1-1,-1 0,1 0,-1 0,0 0,1 0,-1 0,0 0,0 0,0 0,0 0,0 0,0 0,0 0,0 0,0 0,0 0,0 0,-1 0,1 0,0 0,-1 0,1 0,-1 0,1 0,-1 0,1 0,-1 0,0 1,0-1,1 0,-1 1,0-1,0 0,-33-114,33 91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19.9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2957,'47'-62,"205"-210,82-78,17-12,-107 130,-26 19,-117 122,168-156,-111 73,5-22,27 0,58-56,48-44,-296 296,0 0,-1 0,1 0,0 0,-1 0,1-1,0 1,-1 0,1 0,0 0,-1-1,1 1,0 0,-1 0,1-1,0 1,0 0,0 0,-1-1,1 1,0 0,0-1,0 1,0-1,-1 1,1 0,0-1,0 1,0 0,0-1,0 1,0 0,0-1,0 1,0-1,0 1,0 0,0-1,0 1,1 0,-1-1,0 1,0 0,0-1,-41 16,39-14,-29 12,-2-2,1-1,-1-1,0-2,-1-2,-26 2,-25 11,84-16,0 0,0 0,1 1,-1-1,0 1,1-1,0 0,0 1,-1-1,1 1,1-1,-1 1,0-1,1 0,-1 1,1-1,0 0,-1 1,1-1,1 0,-1 0,0 0,0 0,1 0,-1 0,1 0,-1 0,1 0,0 0,3 5,5 8,-1 0,-1 1,0-1,-2 1,1 1,-2-1,0 1,-1 0,-1 0,-1 1,0-1,-1 5,-21 175,21-179,47-204,53-99,-68 205,-33 80,-5 6</inkml:trace>
  <inkml:trace contextRef="#ctx0" brushRef="#br0" timeOffset="2153.987">1947 1714,'12'23,"17"93,6 86,-24-101,-12-357,3 234,1-1,1 1,0-1,2 1,1 0,0 1,2 0,0 0,2 1,0 0,1 1,1 0,6-7,-15 22,-1-1,1 1,0 0,0 1,0-1,1 1,0-1,-1 1,1 0,0 1,0 0,0-1,1 1,-1 1,0-1,1 1,-1 0,1 0,0 1,-1 0,1 0,-1 0,1 0,-1 1,1 0,-1 0,1 1,-1-1,3 2,10 10</inkml:trace>
  <inkml:trace contextRef="#ctx0" brushRef="#br0" timeOffset="2802.584">1920 1376,'28'6,"140"-29,21-15,-189 38,0-1,0 0,1 1,-1-1,0 1,0-1,0 0,0 1,0-1,0 0,0 1,0-1,0 1,0-1,0 0,0 1,-1-1,1 1,0-1,0 0,-1 1,1-1,0 1,-1-1,1 1,0-1,-1 1,1-1,-1 1,1-1,-1 1,1 0,-1-1,1 1,-1 0,1 0,-1-1,0 1,1 0,-1 0,1 0,-1-1,0 1,1 0,-1 0,0 0,1 0,-1 0,1 0,-1 1,0-1,1 0,-1 0,0 0,-1 0,-11-6,0-1,0 0,1-1,0 0,1-1,-1-1,2 1,-1-2,0-1,0-2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9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0,'-26'99,"4"0,5 2,-5 98,22-178,1 1,1-1,1 0,1 0,1 0,0 0,7 14,-12-36,1 1,-1-1,0 0,0 1,1-1,-1 0,0 1,1-1,-1 1,1-1,-1 1,1-1,-1 1,1-1,-1 1,1 0,-1-1,1 1,-1 0,1-1,0 1,-1 0,1 0,-1-1,1 1,0 0,-1 0,1 0,0 0,-1 0,1 0,0 0,-1 0,1 0,0 0,-1 1,1-1,0 0,-1 0,1 1,0-1,-1 0,1 1,-1-1,1 0,-1 1,1-1,-1 1,1-1,-1 1,1-1,-1 1,0-1,1 1,-1-1,0 1,0 0,1-1,-1 1,0 0,9-20</inkml:trace>
  <inkml:trace contextRef="#ctx0" brushRef="#br0" timeOffset="299.548">399 225,'-51'25,"3"-3,2 2,1 3,1 1,-8 8,50-35,0 0,0-1,0 1,0 0,0 0,1 0,-1 1,0-1,1 0,-1 1,1-1,-1 1,1-1,0 1,0 0,-1-1,1 1,0 0,1 0,-1 0,0 0,0 0,1 0,-1 0,1 0,0 0,0 0,0 0,0 0,0 0,0 0,0 0,1 0,-1 0,1 0,-1 0,1 0,0 0,0 0,0 0,0 0,0-1,0 1,0 0,0-1,1 1,-1-1,1 1,-1-1,1 0,1 1,85 33,-78-32,0-1,0 2,0-1,0 1,-1 1,1-1,-1 2,0-1,-1 1,1 1,-1-1,0 1,-1 1,0 0,31 60,-25-62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50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114 782,'196'-77,"59"-12,-85 33,-1 4,6-9,73-24,-78 34,0-5,52-22,-135 43,78-32,-136 50,-51 6,-148-15,142 18,26 6,0 1,0-1,0 1,-1 0,1 0,0 0,0 0,-1 0,1 1,-1-1,1 1,-1-1,1 1,0 0,-1 0,1 0,-1 0,1 1,-1-1,1 1,-1-1,1 1,0 0,-1 0,1 0,0 0,0 0,0 1,0-1,0 0,0 1,0 0,0-1,0 1,1 0,-1 0,1 0,-3 11,2 0,-1 0,2 1,0-1,0 0,1 1,1-1,1 0,-1 1,-2 98,-3-66,51-76,158-148,-194 163,-4 4</inkml:trace>
  <inkml:trace contextRef="#ctx0" brushRef="#br0" timeOffset="6337.692">85 1007,'113'-25,"86"10,-30-3,-169 17,-1 1,0-1,1 0,-1 1,1-1,-1 0,0 1,1-1,0 0,-1 0,1 1,-1-1,1 0,0 0,0 0,-1 1,1-1,0 0,0 0,0 0,0 0,0 0,0 1,0-1,0 0,0 0,1 0,-1 0,0 1,0-1,1 0,-1 0,1 0,-1 1,1-1,-1 0,1 1,-1-1,1 0,-1 1,1-1,0 1,-1-1,1 1,0-1,0 1,-1-1,1 1,0 0,0-1,0 1,0 0,-1 0,1 0,0 0,0-1,0 1,0 1,0-1,-1 0,1 0,1 0,-105-102,92 88</inkml:trace>
  <inkml:trace contextRef="#ctx0" brushRef="#br0" timeOffset="7239.841">29 1177,'121'-17,"12"-7,122 7,-197 2,-87 24,10-6</inkml:trace>
  <inkml:trace contextRef="#ctx0" brushRef="#br0" timeOffset="8052.571">1 1177,'0'-1,"1"1,-1 0,1-1,-1 1,1 0,-1-1,1 1,-1 0,1 0,-1-1,1 1,-1 0,1 0,-1 0,1 0,-1 0,1 0,0 0,-1 0,1 0,-1 0,1 0,-1 0,1 0,-1 1,1-1,0 0,-1 0,1 1,-1-1,0 0,1 1,-1-1,1 0,-1 1,1-1,-1 0,0 1,1-1,-1 1,0-1,1 1,-1-1,0 1,0-1,0 1,1-1,-1 1,0 0,0-1,0 1,0-1,0 1,0-1,0 1,0-1,0 1,0 0,-1 0,7 39,-6-39,13 142,-5-86,-2 0,-2 1,-5 57,1-101,0-2</inkml:trace>
  <inkml:trace contextRef="#ctx0" brushRef="#br0" timeOffset="8633.737">29 1403,'5'0,"6"0,6 0,5 0,4 0,-3-5,0-2,0 1,2 1,1 2,0 0,-3 2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7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61,'-106'272,"-45"77,-17-34,148-295,15-41,14-17,3 2,1 0,1 0,2 1,2-1,8-17,193-368,-55 150,-160 265,-4 5,1-1,-1 1,0 0,1-1,-1 1,1 0,-1 0,1 0,0-1,-1 1,1 0,0 0,0 0,0 0,0 0,0 0,0 0,0 0,0 1,0-1,0 0,0 1,0-1,1 1,-1-1,0 1,1-1,-1 1,0 0,1 0,-1 0,0 0,1 0,-1 0,0 0,1 0,-1 0,0 0,1 1,-1-1,0 1,0-1,1 1,-1-1,0 1,0 0,0 0,0-1,1 2,2 9,0 0,-1 1,0 0,0 0,-2 0,1 0,-2 0,1 0,-2 0,-1 11,2 7,9 224,47 109,-52-299,-6-63,0-1,1 1,-1-1,0 0,1 0,-1 0,0 0,1 0,-1 0,1 0,-1-1,0 1,1 0,-1-1,1 1,-1-1,0 0,1 0,0 1,-1-1,1 0,-1 0,1 0,0-1,0 1,0 0,-1-1,0 0,-206-190,42 55,113 109,30 21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0 173,'21'75,"-19"-60,6 301,-10-195,3-331,5 181,0 0,2 0,1 1,2 0,0 1,2 0,1 0,1 2,1 0,2 0,0 2,1 0,1 1,2 1,0 1,1 1,8-4,-22 17,0 1,0 0,0 1,1 0,0 1,-1 0,1 0,0 1,1 0,-1 1,0 0,6 1,-12 0,0 0,0 0,0 0,-1 1,1 0,0 0,0 0,-1 0,1 0,-1 1,1 0,-1 0,0 0,0 0,0 0,0 0,0 1,0 0,-1-1,1 1,-1 0,0 0,1 1,-1-1,-1 0,1 1,-1-1,1 1,-1-1,0 1,0 0,0-1,-1 1,1 3,-2 6,-1 0,0-1,0 1,-1 0,-1-1,0 0,-1 0,0 0,-1 0,0-1,-1 0,0 0,-1-1,0 0,0 0,-1-1,-1 0,1-1,-2 0,1 0,-1-1,0 0,-9 3,10-4,0 1,0-1,-1 0,1-1,-1 0,0 0,0-2,-1 1,1-1,-1-1,0 0,0 0,-8-1,2-5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401 689,'-114'95,"-114"111,222-202,1 1,0 0,1 0,-1 0,1 1,0-1,1 1,-1 0,1 0,0 1,0-1,1 1,0-1,0 1,1 0,0-1,0 1,0 0,1 4,3-7,0-1,0-1,0 1,0 0,0-1,0 1,1-1,0 0,-1 0,1 0,0-1,0 0,0 1,0-1,0 0,0-1,0 1,0-1,0 0,0 0,0 0,1 0,-1-1,0 0,0 0,0 0,0 0,2-2,17-6,-1-2,-1-1,0 0,-1-2,0 0,-1-2,0 0,-2 0,0-2,-1 0,0-1,-2-1,0 0,-2-1,0 0,-1-1,4-12,-20 46,1 0,1 0,0 0,1 0,0 0,1 1,1-1,-1 1,2-1,0 1,0-1,2 1,-1-1,2 3,-2-12,-1 0,0-1,1 1,0-1,0 1,-1-1,1 0,1 0,-1 0,0 0,0 0,1 0,-1-1,1 1,-1-1,1 1,0-1,0 0,0 0,-1 0,1-1,0 1,0-1,0 0,0 1,0-1,0-1,0 1,0 0,0-1,0 1,0-1,2-1,94-39,-80 26,0 0,-1-1,0-1,-1-1,-1 0,-1-1,9-15,-9 13,0-1,-1 0,-1-1,0 0,-2-1,-2 0,5-16,-13 38,1 1,-1-1,0 1,-1-1,1 0,0 0,0 1,-1-1,1 0,-1 0,0 0,1 0,-1 0,0 1,0-1,0 0,0 0,-1 0,1 0,0 0,-1 0,0 1,1-1,-1 0,0 0,0 1,0-1,0 0,0 1,0-1,0 1,0 0,-1-1,1 1,0 0,-1 0,0-1,1 1,-1 1,1-1,-1 0,0 0,0 0,0 1,1-1,-1 1,0 0,0-1,0 1,0 0,0 0,0 0,-6 4,1 0,1 0,-1 0,1 1,-1 0,1 1,1-1,-1 1,1 0,0 0,0 1,1-1,0 1,0 0,-2 7,4-11,1 0,0 0,0 0,0 0,0 1,0-1,1 0,0 0,-1 1,1-1,0 0,1 0,-1 1,1-1,-1 0,1 0,0 1,0-1,0 0,1 0,-1 0,1 0,-1-1,1 1,0 0,0-1,1 1,-1-1,0 0,1 1,-1-1,1 0,0-1,0 1,0 0,0-1,0 0,0 0,0 1,59 10,-57-12,0 0,-1 0,1 0,0 0,-1 1,1 0,-1 0,1 0,-1 0,1 1,-1 0,0 0,0 0,0 0,0 1,0 0,0-1,-1 1,0 1,1-1,-1 0,0 1,0 0,-1-1,1 1,-1 1,8 66,-11-67,0 0,0 0,1 0,-1 0,1 0,0 0,0 0,0 0,1 0,-1 0,1 0,0-1,0 1,0 0,1 0,-1-1,1 1,0-1,0 1,0-1,1 0,-1 0,1 0,-1 0,1 0,0 0,0-1,1 1,-1-1,0 0,1 0,-1 0,1-1,0 1,-1-1,1 0,0 0,0 0,2 0,6-4,-1 0,1 0,-1-1,0 0,0-1,-1 0,0-1,1 0,-2-1,1 0,-1 0,0-1,0 0,-1-1,-1 0,7-9,-9 14,18-26,-1-1,-2-2,-1 1,-1-2,-2 0,-2-2,-1 1,2-13,22-53,-16 52,-1-2,-4 0,-1-2,-2 1,-3-1,-3-1,1-43,-17 49,8 47,1 0,-1 0,1 1,-1-1,1 0,-1 0,1 1,-1-1,0 1,1-1,-1 1,0-1,0 1,1-1,-1 1,0-1,0 1,0 0,0 0,0-1,1 1,-1 0,0 0,0 0,0 0,0 0,0 0,0 0,0 0,1 1,-1-1,0 0,0 0,0 1,0-1,0 1,1-1,-1 0,0 1,1 0,-1-1,0 1,1-1,-1 1,0 0,1-1,-1 1,1 0,-1 0,1-1,0 1,-1 0,1 0,-13 17,1 0,1 1,1 1,1 0,0 0,2 0,0 1,1 0,1 1,-2 20,5-29,-8 33,3-1,2 1,1 0,3 1,2-1,1 0,3 0,2 0,1-1,3 0,4 6,66 202,-105-319,15 40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0,'38'10,"32"7,14 2,-3-3,-10 1,-13-3,-6-3,-7-5,-7 3,-5-1,-7-2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0 311,'0'38,"5"14,6-4,2-13,-2-14</inkml:trace>
  <inkml:trace contextRef="#ctx0" brushRef="#br0" timeOffset="1">29 1,'0'0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1,'-10'2,"0"0,1 0,-1 1,0 0,1 1,0 0,0 1,0 0,1 0,0 0,-1 1,2 1,-1-1,1 1,-4 5,5-7,0 0,1 0,-1 0,1 1,0 0,0 0,1 0,-1 1,2-1,-1 1,1 0,0 0,0 1,1-1,0 0,0 1,1 0,-1-1,2 1,-1 0,1-1,1 1,-1 0,1-1,1 1,-1-1,1 1,0-1,1 1,0-1,2 2,1-1,1-2,0 1,0-1,1 0,0 0,0-1,0 0,1-1,0 0,0 0,0-1,0 0,0 0,1-1,-1 0,1-1,-1 0,1-1,0 0,-1 0,1-1,-1 0,1-1,1 0,15 1,-14 0,0 0,-1 0,1-2,-1 1,0-1,0-1,0 0,0 0,-1-1,1-1,-1 0,0 0,-1-1,0 0,0 0,0-1,5-8,4-4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1,'-19'48,"-11"40,-1 14,6-5,6-9,7-11,5-13,4-13,2-5,2-6,1-5,-1-3,0-3,5-1,6-6,0-6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5 362,'41'-18,"-1"-2,-2-1,0-2,-1-2,-1-1,27-26,-58 46,0 1,0-1,0 0,-1 0,0 0,0-1,0 1,-1-1,0 0,0 0,-1 0,0 0,0-1,-1 1,0 4,-1 0,0 0,0 0,0 0,0 0,0 0,-1 0,1 1,-1-1,1 0,-1 0,0 1,-1-1,1 0,0 1,-1-1,1 1,-1-1,0 1,0 0,0 0,0 0,0 0,0 0,0 0,-1 1,1-1,-1 1,1-1,-1 1,0 0,0 0,1 0,-1 1,0-1,-2 0,-5 1,-1 0,0 1,1 1,0-1,-1 1,1 1,0 0,0 1,0-1,1 2,-1 0,1 0,0 0,0 1,1 1,0-1,0 1,0 1,1-1,0 1,1 1,-1-1,1 1,-2 2,-1 0,2 0,-1 0,1 1,1 0,0 0,1 1,0 0,1 0,1 0,0 0,1 1,0-1,1 1,0-1,1 1,1-1,0 1,0-1,2 1,0-1,0 0,1 0,6 11,-4-16,1 0,1-1,0 0,0 0,0-1,1 0,0 0,0-1,0 0,0-1,1 0,0 0,0-1,0 0,0-1,1 0,-1-1,1 0,-1-1,1 0,-1 0,0-1,10-2,4-4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61 330,'46'-2,"0"-1,0-2,0-2,-1-2,0-2,32-13,-65 21,-1-1,1 0,-1-1,1-1,-1 1,-1-2,1 1,-1-1,0-1,-1 0,0 0,0-1,-1 0,0-1,0 0,-1 0,-1 0,0-1,0 0,-1 0,0-1,-1 1,0-1,-1 0,0 0,-1 0,0-5,-3 18,1-1,-1 1,1 0,-1 0,0 0,1 0,-1-1,0 1,0 0,1-1,-1 1,0-1,0 1,0-1,0 1,0-1,0 1,0-1,0 0,0 0,0 1,0-1,0 0,0 0,0 0,0 0,0 0,0 0,0 0,0-1,0 1,0 0,0-1,0 1,0 0,0-1,1 1,-1-1,0 1,0-1,0 0,0 1,1-1,-1 0,0 0,1 1,-1-1,1 0,-1 0,1 0,-1 0,1 0,-1 0,1 0,0 0,-1 0,1 0,0 0,0 0,0 0,0 0,0 0,0 0,0 0,0 0,1 0,-1 0,0-1,-24 42,2 0,2 1,1 0,2 2,2 0,2 1,2 1,-3 30,-47 269,42-213,-5-1,-6-1,-27 67,54-183,-1-1,0 0,-1 0,0 0,-1-1,0 0,0 0,-2 0,1-1,-1 0,-1 0,0-1,0 0,-1-1,0 0,0 0,-1-1,-8 4,16-10,0 0,1-1,-1 0,0 0,1 1,-1-1,1-1,-1 1,0 0,1-1,-1 1,1-1,-1 0,1 0,-1 0,1 0,-1 0,1-1,0 1,0-1,0 1,0-1,0 0,0 0,0 0,0 0,1 0,-1 0,1 0,0-1,-1 1,1 0,0-1,1 1,-1-1,0 1,0-4,-9-101,14 74,1 0,2 1,1 0,2 0,1 1,1 0,2 1,1 0,1 1,1 1,2 0,1 2,1 0,1 1,1 1,1 2,15-11,74-32,-88 58</inkml:trace>
  <inkml:trace contextRef="#ctx0" brushRef="#br0" timeOffset="252.283">738 725,'-19'37,"3"-6,0 0,2 1,1 0,2 1,1 0,-3 19,12-49,0 0,0 1,0-1,0 1,1-1,0 1,-1-1,1 1,0 0,1-1,-1 1,1-1,-1 1,1-1,0 1,1-1,-1 0,0 1,1-1,0 0,0 0,0 0,0 0,0 0,1-1,-1 1,1-1,-1 1,1-1,0 0,0 0,0 0,0 0,1-1,-1 1,0-1,1 0,-1 0,1 0,-1-1,1 1,-1-1,1 0,-1 0,1 0,0 0,-1 0,3-2,4-2,0-1,0-1,-1 1,1-2,-1 1,-1-1,0-1,0 0,0 0,-1 0,0-1,-1 0,0 0,0-1,-1 1,0-1,0-1,-2 1,1-1,-1 1,-1-1,0 0,0 0,-1 0,0 0,-1 0,-1 0,1 0,-2 0,0 0,0 0,-1 0,0 0,0 1,-2 0,1-1,-4-3,-12-17,0 4</inkml:trace>
  <inkml:trace contextRef="#ctx0" brushRef="#br0" timeOffset="556.555">1190 302,'-10'38,"-7"42,-2 12,-2 0,3-12,4-8,0-13,2-11,3-4,4-5,-3-5,0-2,1-3,3-10,1-9</inkml:trace>
  <inkml:trace contextRef="#ctx0" brushRef="#br0" timeOffset="809.309">1472 161,'-19'43,"-16"38,-2 11,5-2,3-5,7-14,7-13,1-7,3-8,4-6,2-4,3-3,-4-3,0 0,0 0,2-5</inkml:trace>
  <inkml:trace contextRef="#ctx0" brushRef="#br0" timeOffset="1084.517">1613 669,'-8'37,"1"-9,1-1,2 1,0 0,2 0,1 1,1-1,4 26,-3-51,0 1,0-1,1 0,-1 1,1-1,-1 0,1 0,0 0,1 0,-1-1,0 1,1 0,0-1,-1 0,1 1,0-1,0 0,0-1,0 1,1-1,-1 1,0-1,1 0,-1 0,1 0,-1-1,1 1,0-1,-1 0,1 0,-1 0,1 0,-1-1,1 1,-1-1,1 0,-1 0,1 0,-1-1,0 1,0-1,1 0,-1 0,-1 0,1 0,0 0,0-1,-1 1,1-1,-1 0,0 1,1-3,9-9,-1 0,0 0,-1-1,-1 0,0-1,-1 0,-1 0,0-1,-1 0,-1 0,-1-1,-1 1,0-1,-1 0,-1 0,0 0,-2-15,0 28,0-1,0 1,0-1,-1 1,0-1,0 1,0 0,0 0,-1 0,0 0,0 0,0 0,-1 1,1 0,-1 0,0 0,-1 0,1 0,-1 1,1 0,-1 0,0 0,0 0,0 1,0 0,-1 0,1 1,-1-1,1 1,-1 0,0 0,1 1,-1 0,1 0,-1 0,-20 0</inkml:trace>
  <inkml:trace contextRef="#ctx0" brushRef="#br0" timeOffset="1589.261">2037 696,'-7'8,"1"0,1 0,0 0,0 1,1-1,0 1,0 0,1 1,0-1,0 1,1-1,1 1,0-1,0 1,1 0,0 4,0-12,0 0,1 0,-1 0,1 0,0 0,-1 0,1 0,0 0,0 0,0 0,0-1,1 1,-1 0,0-1,1 1,-1-1,1 1,0-1,-1 0,1 0,0 0,0 0,0 0,0 0,0 0,0 0,0-1,0 1,0-1,0 1,0-1,0 0,0 0,0 0,1 0,-1 0,0-1,0 1,1-1,77-34,70-91,-149 124,0 1,0-1,0 1,0 0,1-1,-1 1,0 0,1 0,-1 0,1 0,-1 0,1 0,-1 1,1-1,0 0,0 1,-1-1,1 1,0 0,0-1,-1 1,1 0,0 0,0 0,-1 1,1-1,0 0,0 1,-1-1,1 1,0-1,0 1,-1 0,1-1,-1 1,1 0,-1 0,1 1,-1-1,0 0,1 0,-1 1,6 12,-7-10,1-1,0 0,0 0,0 0,0 0,1 0,-1 0,1-1,0 1,0 0,0-1,0 1,0-1,0 0,1 0,-1 1,1-2,0 1,-1 0,1 0,0-1,0 0,0 0,0 1,0-2,0 1,0 0,1-1,-1 1,0-1,0 0,2 0,6-4,0 0,-1 0,1-1,-1 0,-1-1,1 0,-1-1,0 0,0 0,-1-1,0 0,-1-1,1 1,-1-1,-1-1,4-6,2-7,-3 3</inkml:trace>
  <inkml:trace contextRef="#ctx0" brushRef="#br0" timeOffset="4601.736">3081 499,'-56'-17,"47"14,0 0,0 1,-1 0,1 0,0 1,0 0,-1 0,1 1,-1 1,1-1,0 2,-1-1,1 1,0 1,0-1,0 2,0-1,1 1,0 0,-1 1,1 0,1 0,-1 1,1 0,-6 6,12-10,0 0,0 1,0-1,0 1,0-1,0 1,1-1,-1 1,1-1,0 1,0 0,0-1,0 1,0-1,0 1,1 0,-1-1,1 1,0-1,0 1,0-1,0 1,0-1,0 0,1 0,-1 0,1 1,-1-1,1 0,0-1,0 1,0 0,0 0,81 47,-63-39,-15-9,-1 1,0-1,0 1,1 0,-1 1,0-1,0 1,-1 0,1 0,-1 0,1 0,-1 1,0-1,0 1,-1 0,1 0,-1 0,0 0,0 0,0 0,0 1,-1-1,1 1,-4-2,0 0,0 0,-1 0,1-1,0 1,-1-1,0 1,1-1,-1 0,0 0,0 0,-1-1,1 1,0-1,0 0,-1 1,1-2,-1 1,1 0,-1-1,1 1,-1-1,1 0,-1 0,1 0,-1-1,1 1,-3-2,2 3,-133-16,118 8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6:4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386 526,'2'-1,"-1"0,1 0,0 1,0-1,-1 1,1-1,0 1,0 0,0 0,0 0,0 0,0 0,0 0,-1 0,1 0,0 1,0-1,0 1,0 0,-1-1,1 1,0 0,-1 0,1 0,-1 0,1 0,-1 0,1 1,-1-1,0 0,1 1,-1-1,0 1,0 0,0-1,0 1,-1 0,1-1,0 1,-1 0,1 0,-1 0,0 0,1-1,-1 1,0 0,0 0,0 0,0 0,-1 0,1 0,-1 1,-3 85,-4 0,-3 0,-5-1,-3 0,-10 16,22-76,-91 293,99-321,0 1,0 0,0 0,0 0,0 0,0 0,0 0,0 0,0 0,0 0,0 0,0 0,0 1,0-1,0 0,0 1,0-1,0 0,-1 1,1 0,0-1,0 1,0-1,-1 1,1 0,0 0,-1-1,1 1,-1 0,1 0,-1 0,1 0,-1 0,1-1,-1 1,0 0,1 0,-1 0,0 0,0 0,0 0,0 0,0 0,0 0,0 0,0 0,0 0,-1 0,1 0,0 0,0 0,-1 0,1 0,-1 0,1 0,-1 0,1-1,-1 1,0 0,1 0,-1-1,0 1,0 0,1-1,-1 1,-1 0,287-121,-252 109,-6 1,0 1,1 1,0 1,1 2,0 0,-1 3,28-1,-29 7</inkml:trace>
  <inkml:trace contextRef="#ctx0" brushRef="#br0" timeOffset="670.013">1450 623,'-37'135,"7"3,5 0,-4 119,29-257,-2 6,1 0,0 0,0-1,0 1,1 0,0 0,0 0,0 0,1-1,0 1,0 0,0 0,1-1,0 1,0-1,0 1,1-1,0 0,0 0,0 0,1 0,-1-1,1 1,0-1,0 0,1 0,3 2,9-6</inkml:trace>
  <inkml:trace contextRef="#ctx0" brushRef="#br0" timeOffset="1026.039">2054 623,'-11'0,"0"1,0 0,0 0,0 1,0 1,0 0,1 0,-1 1,1 1,0-1,0 2,0-1,1 1,0 1,0 0,0 0,1 1,0 0,1 0,0 1,0 0,1 0,0 0,0 1,1 0,0 0,1 1,0-1,1 1,0 0,1 0,0 0,1 0,0 0,1 11,0-14,1 0,0 0,0 0,1 0,0-1,1 1,0 0,0-1,0 0,1 0,0 0,0 0,1-1,0 0,0 1,1-2,-1 1,1-1,0 0,1 0,-1 0,1-1,0 0,0 0,1-1,-1 0,0-1,1 1,0-1,0-1,0 1,-1-1,1-1,0 1,0-1,0-1,0 0,0 0,3-1,2 2,0-1,0-1,1 0,-2-1,1 0,0-1,-1-1,1 0,-1 0,0-1,-1-1,0 0,0 0,0-1,-1-1,0 0,-1 0,0-1,0 0,-1 0,0-1,-1 0,-1-1,1 0,-2 0,0 0,0 0,-1-1,0 0,-1 1,-1-1,0-1,-1 1,0 0,-1 0,-1-1,0-3,-2 6,0 1,0 0,-1 0,0 0,-1 0,0 1,0 0,-1 0,-1 0,1 1,-1 0,-1 0,1 0,-1 1,-1 0,1 1,-1 0,0 0,-1 1,1 0,-1 1,0 0,0 1,0-1,-1 2,1 0,-1 0,1 1,-1 0,0 1,0 0,1 0,-1 2,1-1,-1 1,1 1,-1 0,1 0,0 1,0 0,-3 2,0 1,-1 1,1 0,1 1,0 0,0 1,1 0,0 1,0 0,1 1,1 0,0 1,1 0,0 0,1 0,-4 12,-5 16</inkml:trace>
  <inkml:trace contextRef="#ctx0" brushRef="#br0" timeOffset="1376.154">2128 1058,'-13'7,"1"0,0 1,0 0,1 1,0 1,0-1,1 2,1-1,0 1,0 1,1 0,1 0,0 0,0 1,1 0,1 0,0 1,0 4,5-16,0 1,0-1,0 1,1-1,-1 1,1-1,0 1,-1-1,1 0,0 1,1-1,-1 0,0 0,1 0,-1 0,1 0,-1 0,1 0,0 0,0-1,0 1,0-1,0 1,0-1,0 0,1 0,-1 0,0 0,1 0,-1-1,1 1,-1-1,1 1,-1-1,1 0,-1 0,3 0,97-8,-86 6,-1-2,0 0,-1 0,1-1,-1-1,0-1,0 0,0 0,-1-1,0-1,-1-1,0 1,-1-2,0 0,0 0,-1-1,-1 0,8-12,-16 21,0 1,0-1,0 0,0 0,-1 0,1 0,-1 0,0 0,0 0,0 0,0-1,0 1,-1 0,1 0,-1 0,0 0,0 1,0-1,0 0,-1 0,1 0,-1 1,1-1,-1 1,0-1,0 1,0 0,0 0,-1 0,1 0,0 0,-1 0,0 1,1-1,-1 1,0 0,0 0,0 0,0 0,0 0,0 0,0 1,0-1,-136-3,118 9,-1 0,1 2,0 0,0 1,1 2,0 0,1 1,0 0,0 2,2 0,-1 1,2 1,0 1,-3 4,-8 14</inkml:trace>
  <inkml:trace contextRef="#ctx0" brushRef="#br0" timeOffset="2905.36">2660 138,'1'53,"16"19,-4 1,-3 1,-3-1,-3 1,-6 74,1-56,0 730,2-800,-2-21,-26-19,1 12,1 2,-1 1,0 1,0 2,0 0,0 1,0 2,-22 5,-16 0,-752 58,-465 56,1110-96,168-25,1 0,-1 0,0 0,0-1,0 0,-1 1,1-1,0 0,0-1,0 1,0 0,0-1,0 0,0 0,1 0,-1 0,0 0,0 0,0-1,1 1,-1-1,1 0,-1 0,1 0,0 0,0 0,0 0,0-1,0 1,0-1,1 1,-1-1,1 0,0 0,0 1,0-1,0 0,0 0,1 0,-1 0,1 0,0 0,0-2,0-138,47-117,-2 28,-11-3,-9 0,-7-151,-29 289,12 94,1-1,0 1,0 0,0-1,0 1,0 0,1 0,-1 1,1-1,0 0,0 1,0 0,0 0,0 0,1 0,-1 0,0 0,1 1,-1 0,1-1,0 2,0-1,-1 0,1 1,0-1,0 1,-1 0,1 0,0 1,0-1,0 1,-1 0,3 0,2-1,463-9,1412-86,-1258 68,-552 22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50,'-7'-14,"3"18,26 166,-9-24,-13-115,2 0,1 0,1-1,2 1,0-1,3 0,0-1,6 11,-14-37,0 0,0 0,0-1,0 1,0 0,1-1,-1 1,1-1,-1 0,1 1,0-1,0 0,0 0,0 0,0 0,1-1,-1 1,0-1,1 1,-1-1,1 0,0 0,-1 0,1 0,0 0,0 0,0-1,0 0,-1 1,1-1,0 0,0-1,0 1,0 0,0-1,-1 1,1-1,0 0,0 0,-1 0,1-1,-1 1,1 0,-1-1,1 0,-1 1,0-1,0 0,1-1,141-182,-143 184,0 0,-1 1,1-1,0 1,0-1,0 1,0 0,0-1,0 1,0 0,0 0,0-1,0 1,0 0,0 0,0 0,0 0,0 1,0-1,0 0,0 0,0 0,0 1,0-1,0 1,-1-1,1 0,0 1,0 0,0-1,0 1,-1-1,1 1,0 0,-1 0,1-1,0 1,-1 0,1 0,-1 0,1 0,-1 0,0 0,1 0,-1-1,0 1,1 1,13 47,37 92,-49-136,1-1,0 1,0-1,0 0,0 0,0-1,1 1,0-1,0 1,0-1,0 0,0-1,0 1,1-1,0 0,-1 0,1 0,0-1,0 1,0-1,0 0,0-1,0 1,0-1,0 0,0 0,0-1,2 0,6-4,1-1,-1 0,-1-2,0 1,0-1,0-1,-1 0,0-1,-1 0,0 0,0-1,-2-1,1 1,-1-1,-1-1,5-9,24-37,-3-2,-2 0,-3-2,-3-2,-3 0,8-40,-20 2,-23 120,7 1</inkml:trace>
  <inkml:trace contextRef="#ctx0" brushRef="#br0" timeOffset="365.695">1196 333,'-9'25,"1"1,1 0,0 0,3 0,0 1,1 0,2 0,1 0,1 5,-1-29,1 1,-1 0,1-1,0 1,0 0,0-1,0 1,1-1,-1 0,1 1,0-1,0 0,0 0,0 0,1 0,-1-1,1 1,0-1,0 1,0-1,0 0,0 0,0 0,0 0,1-1,-1 0,1 1,-1-1,1 0,0-1,-1 1,1-1,0 1,-1-1,1 0,0 0,-1-1,1 1,0-1,-1 0,1 0,-1 0,1 0,2-2,4 0,0-1,0 1,0-2,-1 1,0-1,0-1,0 0,-1 0,1-1,-2 0,1 0,-1-1,0 1,0-2,-1 1,0-1,-1 0,0 0,0-1,-1 1,0-1,-1 0,0 0,0 0,0-10,-1 14,-1 0,0-1,-1 1,0 0,1 0,-2 0,1 0,-1 0,0 0,0 0,-1 0,0 0,0 0,0 0,0 1,-1-1,0 1,-1-1,1 1,-1 0,0 1,0-1,0 1,-1 0,1 0,-1 0,0 0,0 1,-1 0,1 0,-6-2,3 2,-1 1,0 0,1 1,-1 0,0 0,0 1,0 0,0 0,0 1,0 0,0 1,1 0,-1 0,0 1,1 0,0 0,0 1,0 1,0-1,0 1,-2 3,-9 9</inkml:trace>
  <inkml:trace contextRef="#ctx0" brushRef="#br0" timeOffset="769.483">1733 417,'-8'18,"-2"2,1 1,1 0,0 0,2 1,1 0,0 0,-1 22,6-44,1 0,-1-1,0 1,0 0,1 0,-1-1,0 1,0 0,1 0,-1 0,0 0,1-1,-1 1,0 0,1 0,-1 0,0 0,1 0,-1 0,0 0,1 0,-1 0,0 0,1 0,-1 0,1 0,-1 0,0 0,0 1,1-1,-1 0,0 0,1 0,-1 0,0 1,1-1,-1 0,0 0,0 1,1-1,-1 0,0 0,0 1,0-1,1 0,-1 1,0-1,0 0,0 1,0-1,17-31,95-237,-112 268,1 1,-1 0,0-1,0 1,1 0,-1 0,1-1,-1 1,0-1,1 1,-1 0,1-1,-1 1,1-1,0 1,-1-1,1 0,0 1,-1-1,1 1,0-1,-1 0,1 0,0 1,0-1,-1 0,1 0,0 0,0 0,-1 0,1 0,0 0,0 0,-1 0,1 0,0-1,0 1,-1 0,1 0,0-1,-1 1,1 0,0-1,-1 1,1-1,-1 1,1-1,0 1,-1-1,1 1,-1-1,1 0,-1 1,0-1,1 0,-1 1,0-1,1 0,-1 1,0-1,0 0,0 0,0 1,1-1,1 19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13,'-6'-2,"1"0,0 0,-1 0,1 1,-1 0,0 0,0 0,1 1,-1 0,0 0,1 0,-1 1,0 0,0 0,1 0,-1 1,1 0,0 0,-1 0,1 1,0-1,0 2,-168 105,170-106,0-1,0 1,0 0,0 0,0 0,0 1,1-1,0 0,-1 1,1 0,1-1,-1 1,0 0,1 0,0 0,0 0,0 0,0 0,1 1,0-1,0 0,0 0,0 0,1 1,-1-1,1 0,0 0,0 0,1 0,-1 0,1 0,0-1,0 1,0-1,0 1,1-1,-1 1,1-1,0 0,0 0,2 1,14 8,0-1,0-2,1 1,1-2,-1-1,10 2,115 55,-142-62,-1-1,1 1,-1 0,0 0,0 0,1 0,-1 1,-1-1,1 1,0-1,0 1,-1-1,0 1,1 0,-1 0,0 0,0 0,-1 0,1 0,-1 0,1 0,-1 0,0 0,0 0,0 0,-1 0,1 0,-1 0,1 0,-1 0,0 0,0 0,-1 0,1-1,0 1,-1 0,0-1,0 1,0-1,0 0,0 1,0-1,-1 0,-13 12,-1-1,-1-1,0-1,0 0,-1-2,0 0,-10 3,-42 21,-42 3,113-36,-1 0,1 1,-1-1,0 0,1 0,-1 0,0 1,1-1,-1 0,0 0,1 0,-1 0,0 0,1 0,-1 0,1-1,-1 1,0 0,1 0,-1 0,0-1,1 1,-1 0,1-1,-1 1,1 0,-1-1,1 1,-1-1,1 1,-1-1,1 1,-1-1,1 1,0-1,-1 1,1-1,0 0,0 1,-1-1,1 1,0-1,0 0,0 1,0-1,0 0,0 1,0-1,0 0,0 1,0-1,0 0,0 1,0-1,1 0,-1 1,0-1,0 1,1-1,-1 1,0-1,1 0,27-32,-11 20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22 744,'0'571,"-10"-548,-2-51,14 3,0 0,1 1,2-1,0 1,2 0,1 0,0 1,11-19,-1 4,1 1,1 2,2 0,2 1,1 1,2 1,1 1,1 2,2 1,0 2,2 0,1 3,11-6,-41 26,-1 0,1 0,-1 1,1-1,0 1,0 0,0 0,0 1,0-1,0 1,1 0,-1 0,1 0,-1 0,0 1,1 0,-1 0,1 0,-1 0,0 1,1 0,-1 0,0 0,1 0,-1 1,0 0,0 0,0 0,0 0,0 0,-1 1,1 0,-1-1,0 1,0 1,0-1,0 0,0 1,-1-1,1 1,0 1,0 4,-1 0,0 0,0 1,-1-1,0 0,0 1,-1-1,0 0,-1 1,0-1,-1 0,0 1,0-1,-1 0,0 0,0-1,-1 1,0-1,-1 0,0 1,-11 17,-1-1,-1-1,-1-1,-1-1,-17 14,29-28,0 0,0-2,-1 1,0-1,0 0,0 0,-1-1,0-1,0 0,0 0,0-1,-1 0,1 0,-1-2,0 1,0-1,0-1,0 0,1 0,-1-1,0-1,-8-1,16 1,0 1,0 0,0-1,0 0,0 0,0 0,1 0,-1 0,1-1,-1 1,1-1,0 1,0-1,0 0,0 0,1 0,-1 0,1 0,0 0,-1 0,2 0,-1-1,0 1,1 0,-1-1,1 1,0 0,0-1,0 1,1-1,-1 1,1 0,0-1,0 1,0 0,0 0,0 0,1 0,-1 0,1 0,0 0,0 0,0 1,0-1,1 1,-1-1,1 1,-1 0,2-1,12-12</inkml:trace>
  <inkml:trace contextRef="#ctx0" brushRef="#br0" timeOffset="751.998">1122 688,'-42'18,"2"2,0 2,1 2,1 2,2 1,0 1,-4 8,38-34,-2 1,0 0,1 0,-1 0,1 0,0 1,0 0,0-1,0 1,1 0,-1 0,1 1,0-1,0 0,1 1,-1-1,1 1,0-1,0 1,1 0,-1-1,1 1,0 0,4-3,-1 0,1 0,0 0,0-1,0 1,0-1,0 0,1 0,-1 0,0-1,0 0,1 1,-1-1,0-1,0 1,1-1,-1 0,0 0,0 0,0 0,0-1,0 1,0-1,0 0,1-1,28-13,0-1,0-1,-2-2,-1-1,12-11,69-47,-110 77,1 1,-1-1,0 1,1-1,-1 1,1 0,0-1,-1 1,1 0,0 0,0 0,-1 0,1 1,0-1,0 0,0 1,0-1,0 1,0 0,0 0,0-1,0 1,0 1,0-1,0 0,0 0,0 1,0-1,0 1,0 0,0 0,0-1,0 1,0 0,-1 1,1-1,0 0,-1 0,1 1,-1-1,0 1,1-1,-1 1,0 0,0-1,0 1,0 0,0 0,0 0,-1 0,1 0,0 0,4 37,-6-33,1-1,0 0,0 0,0 1,1-1,0 0,0 0,0 0,0 0,1 0,0 0,0 0,0 0,1 0,0-1,0 0,0 1,0-1,0 0,1 0,0-1,0 1,0-1,0 0,0 0,1 0,0-1,-1 1,3-1,3-1,0-1,0-1,-1 0,1 0,0-1,0-1,-1 1,1-1,-1-1,0 0,0 0,0-1,0 0,-1-1,0 1,0-2,0 1,-1-1,0 0,5-7,9-5,7-9,-1-1,-2-1,-1-1,-1-1,-2-1,-1-2,-2 1,-1-2,11-35,-13 30,-1-2,-2 1,-2-1,-2-1,-2 0,-2 0,-2 0,-1 0,-5-31,4 73,1 1,-1 0,0 0,0 0,1 0,-1 0,0 0,0 0,0-1,-1 1,1 0,0 0,0 0,-1 0,1 0,0 0,-1 0,1 0,-1 0,1 0,-1 0,0 0,1 0,-1 0,0 0,0 1,0-1,1 0,-1 1,0-1,0 0,0 1,0-1,0 1,0-1,0 1,-1 0,1 0,0-1,0 1,0 0,0 0,0 0,0 0,0 0,-1 0,1 0,0 1,0-1,0 0,0 0,0 1,0-1,0 1,0-1,0 1,0 0,0-1,0 1,0 0,1-1,-1 1,0 0,0 1,-6 8,1 0,0 0,0 1,1 0,1 0,0 1,0-1,1 1,1 0,-1 8,0-4,-7 44,4 1,2 0,3 0,2 0,4 4,20 137,5-14,-7-82,-17-111,-5-7</inkml:trace>
  <inkml:trace contextRef="#ctx0" brushRef="#br0" timeOffset="1003.843">1404 490,'44'0,"37"0,10 0,0-5,-11-1,-10 0,-12 1,-11 1,-8 2,-7 1,-3 0,-3 1,0-4,-5-2</inkml:trace>
  <inkml:trace contextRef="#ctx0" brushRef="#br0" timeOffset="1415.822">2223 10,'-67'471,"64"-450,-4 15,2-1,1 1,2 1,1-1,2 0,2 0,1 0,2 0,1 0,-7-33,1 1,0-1,0 1,0-1,0 1,0-1,0 0,1 1,0-1,0 0,0 0,0 0,0 0,0-1,1 1,0 0,-1-1,1 0,0 0,0 0,0 0,0 0,0 0,1-1,-1 0,1 1,-1-1,1 0,-1-1,1 1,-1-1,1 0,0 1,-1-2,1 1,-1 0,1-1,-1 1,1-1,-1 0,1 0,-1-1,1 1,13-10,-1 0,0 0,-1-2,0 0,-1-1,-1 0,4-6,47-46,-63 64,0 1,0-1,0 1,0-1,1 1,-1 0,0-1,1 1,-1 0,1 0,-1 0,1 0,-1 0,1 0,0 0,0 1,-1-1,1 1,0-1,0 1,0 0,-1-1,1 1,0 0,0 0,0 0,0 1,-1-1,1 0,0 1,0-1,0 1,-1 0,1-1,0 1,-1 0,1 0,-1 0,1 0,-1 0,1 1,0 0,3 8,-1 0,0 0,0 0,-1 1,0 0,-1 0,-1 0,1 0,-1 10,16 74,9-65,-11-21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48 228,'-6'10,"0"1,0 0,1 0,0 0,1 0,0 1,1 0,0 0,1 0,0 0,1 0,0 0,1 1,0-1,1 0,1 0,0 0,1 0,0 0,0 0,5 7,-5-14,0 0,0-1,1 0,-1 0,1 0,0-1,1 1,-1-1,0 0,1 0,0 0,0-1,0 1,0-1,0 0,0-1,0 0,1 1,-1-1,1-1,-1 1,1-1,-1 0,0-1,1 1,-1-1,1 0,0 0,7-2,-1 0,1 0,-1-2,0 1,0-2,0 1,-1-1,0-1,0 0,0-1,3-4,-6 4,1-1,-1 0,-1-1,1 0,-2 0,1-1,-2 1,1-1,-1-1,-1 1,0-1,-1 0,0 0,-1 0,1-6,-3 11,1 0,-1 0,0 0,0 0,-1 0,0 0,-1 0,1 0,-1 0,0 0,-1 0,0 1,0 0,0-1,-1 1,0 0,0 1,0-1,-1 1,0-1,0 1,0 1,-1-1,0 1,1 0,-2 0,1 1,-3-2,-1 1,1 0,-1 1,0 0,0 1,-1 0,1 0,0 1,-1 1,1 0,0 0,-1 1,1 0,0 0,-1 2,1-1,0 1,0 0,0 1,-14 10</inkml:trace>
  <inkml:trace contextRef="#ctx0" brushRef="#br0" timeOffset="582.75">501 567,'194'-342,"-187"330,0 1,1 0,0 1,0-1,1 2,0-1,1 1,6-4,-15 13,-1-1,1 1,0-1,0 1,-1 0,1-1,0 1,0 0,0-1,-1 1,1 0,0 0,0 0,0 0,0 0,-1 0,1 0,0 0,0 0,0 0,-1 1,1-1,0 0,0 1,0-1,-1 0,1 1,0-1,0 1,-1-1,1 1,-1-1,1 1,0-1,-1 1,1 0,-1-1,1 1,-1 0,0 0,1-1,-1 1,0 0,1 0,-1 0,0-1,0 1,0 0,0 1,6 44,-6-43,0 3,0 4,-1 0,1 1,1-1,0 0,1 1,-1-1,2 0,0 0,0 0,1-1,0 1,0-1,1 0,5 7,-8-15,0 1,0-1,1 1,-1-1,1 0,-1 0,1 0,0 0,-1 0,1-1,0 1,-1-1,1 0,0 0,0 0,-1 0,1 0,0-1,0 1,-1-1,1 1,0-1,-1 0,1 0,-1-1,1 1,-1 0,0-1,2 0,65-55,-63 52,137-115,-142 119,0 0,1 0,-1 0,0 1,0-1,1 0,-1 0,0 1,1-1,-1 1,0-1,1 1,-1 0,1 0,-1-1,1 1,-1 0,1 0,-1 0,1 1,-1-1,1 0,-1 0,0 1,1-1,-1 1,1 0,-1-1,0 1,0 0,1-1,-1 1,0 0,0 0,0 0,0 0,0 0,0 1,0-1,0 0,-1 0,1 1,0-1,-1 0,1 1,-1-1,1 0,-1 1,0-1,1 1,-1-1,0 2,6 50,-6-44,1 1,0-1,0 1,1 0,0-1,1 0,0 0,0 0,1 0,0 0,3 3,8 8</inkml:trace>
  <inkml:trace contextRef="#ctx0" brushRef="#br0" timeOffset="982.564">1516 341,'40'-10,"0"-2,0-2,-2-1,0-3,-1 0,25-18,19-36,-79 70,0-1,0 0,-1 1,1-1,-1 0,1 0,-1 0,0 0,0 0,0-1,-1 1,1 0,-1 0,1-1,-1 1,0 0,0 0,-1-1,1 1,-1 0,0 0,1 0,-1-1,-1 1,1 0,0 0,-1 1,0-1,1 0,-2-1,-1 0,0-1,0 1,0 0,0 1,-1-1,1 1,-1 0,0 0,0 0,0 1,-1-1,1 1,0 0,-1 1,1 0,-1 0,0 0,0 0,1 1,-1 0,0 0,1 0,-1 1,0 0,1 0,-1 1,0-1,1 1,0 0,-2 1,-14 6,1 1,-1 1,2 1,0 0,0 2,1 0,0 1,5-3,0 0,1 0,0 2,0-1,2 1,0 1,0 0,2 1,0-1,1 2,0-1,1 1,1 0,1 0,0 0,1 1,1-1,0 6,4-15,-1 0,1 0,1 0,-1 0,1-1,1 1,-1-1,1 0,1 0,-1 0,1 0,1-1,-1 0,1 0,0 0,0-1,0 0,1 0,0 0,0-1,0 0,1-1,-1 0,1 0,0 0,0-1,0 0,0 0,0-1,0 0,0-1,0 0,7 0,27 3,1-2,-1-2,0-1,1-3,-2-1,1-2,-1-1,0-3,34-15,-46 13,-4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0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1,'0'0,"5"4,6 3,2-6,2-2,0-2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1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479 174,'-11'190,"-7"75,-6-127,22-114</inkml:trace>
  <inkml:trace contextRef="#ctx0" brushRef="#br0" timeOffset="3869.294">0 202,'336'-48,"-113"11,-170 26,-45 8,0 0,1 1,-1 0,1 0,-1 1,1 0,-1 1,1 0,0 0,-1 1,1 0,0 0,-1 1,0 0,7 3,6 7,-3-1</inkml:trace>
  <inkml:trace contextRef="#ctx0" brushRef="#br0" timeOffset="4231.446">28 766,'43'-5,"34"-6,8-1,-5 1,-12 3,-13 2,-10 3,-8 2,-6 0,-4 1,0 1,-2-1,1-4,-4-2</inkml:trace>
  <inkml:trace contextRef="#ctx0" brushRef="#br0" timeOffset="4930.165">1044 231,'52'-13,"-1"-2,-1-2,-1-2,-1-3,0-1,-2-3,36-26,-32 9,-58 73,-23 58,4 1,4 2,-10 84,12-52,-6 0,-5-1,-17 33,41-133,-28 62,35-82,0 0,-1-1,1 1,0 0,-1-1,1 1,-1-1,0 0,1 0,-1 1,0-1,0 0,0 0,0-1,0 1,0 0,0-1,0 1,0-1,0 1,0-1,0 0,0 0,0 0,0 0,0-1,0 1,0 0,0-1,0 1,0-1,0 0,0 0,0 0,0 0,0 0,0 0,1 0,-1-1,-51-60,43 47</inkml:trace>
  <inkml:trace contextRef="#ctx0" brushRef="#br0" timeOffset="5200.285">1129 654,'353'-108,"-257"66,-95 42,1-1,0 0,-1 1,1-1,-1 1,1 0,-1 0,1 0,0-1,-1 1,1 1,-1-1,1 0,0 0,-1 1,1-1,-1 0,1 1,-1 0,1-1,-1 1,1 0,-1 0,0 0,1 0,-1 0,0 0,0 0,0 0,0 0,0 1,0-1,0 0,0 1,0-1,-1 1,1-1,-1 1,1-1,-1 1,1-1,-1 1,0 0,0 1,9 77,-9-77,-1 56,0-33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29 163,'-4'5,"1"1,0 0,0 1,1-1,0 0,0 1,0 0,1-1,-1 1,2 0,-1 0,1-1,0 1,-1 6,0 2,0-1,1 1,1-1,0 0,0 1,2-1,0 0,2 5,-4-14,1-1,-1 0,1 0,0 0,0 0,0-1,1 1,-1-1,1 1,0-1,0 0,0 0,0 0,1 0,-1 0,1-1,-1 0,1 1,0-1,0-1,0 1,0-1,0 1,1-1,-1 0,0-1,1 1,-1-1,2 0,6-1,0 0,-1-1,0 0,1-1,-1-1,0 0,0 0,-1-1,1 0,-1-1,0 0,-1-1,1 0,-1 0,3-4,119-134,-125 138,-5 5,-1 1,1-1,-1 1,0-1,1 1,0 0,-1-1,1 1,0 0,0-1,-1 1,1 0,0 0,0 0,0 0,1 0,-1 0,0 0,0 0,0 0,1 0,-1 1,0-1,1 1,-1-1,1 1,-1-1,1 1,-1 0,1 0,-1 0,1-1,-1 1,1 1,-1-1,1 0,-1 0,1 1,-1-1,0 0,1 1,-1 0,1-1,-1 1,0 0,1 0,10 32,38 61,-47-90,1 1,-1-1,1-1,0 1,0 0,1-1,-1 0,1 0,-1 0,1-1,0 1,0-1,0 0,1-1,-1 1,0-1,1 0,-1-1,0 1,1-1,-1 0,1 0,-1-1,1 1,-1-1,0-1,1 1,-1-1,0 1,0-2,0 1,0 0,1-2,3-1,-1-1,1 0,-1-1,-1 1,1-1,-1-1,0 0,-1 0,0 0,0 0,-1-1,0 0,0 0,-1-1,0 1,-1-1,0 0,-1 0,0 0,1-9,-9 14,-1 9</inkml:trace>
  <inkml:trace contextRef="#ctx0" brushRef="#br0" timeOffset="351.102">1129 332,'23'-15,"-1"-1,-1-1,-1-1,0-1,-1-1,-1-1,-1 0,-1-1,7-14,-21 34,0-1,0 0,0 0,0 0,-1 0,0 0,1-1,-1 1,0 0,-1-1,1 1,-1-1,1 1,-1 0,0-1,0 1,-1-1,1 1,-1-1,1 1,-1 0,0-1,-1 1,1 0,0 0,-1 0,0 0,0 0,1 0,-2 0,1 1,0-1,-1 1,1-1,-1 1,0 0,1 0,-1 0,0 0,0 1,0-1,-1 1,1 0,0 0,-1 0,1 0,-10 4,1 0,0 1,0 0,0 1,1 0,-1 1,1 0,0 1,1 0,0 1,0 0,0 0,1 1,1 0,-1 1,1 0,1 1,0-1,-5 12,4-9,0 1,0 0,1 1,1-1,1 1,0 1,1-1,1 1,0-1,0 12,2-21,1 1,0 0,0-1,1 1,0-1,0 1,0-1,1 1,0-1,0 0,1 0,0 0,0 0,0 0,1-1,-1 1,1-1,1 0,-1 0,1 0,0-1,0 0,0 0,0 0,1 0,0-1,0 0,11 5,1-2,0 0,0-1,1-1,0 0,-1-1,1-2,0 0,0 0,0-2,0-1,0 0,0-1,-1-1,0-1,1 0,-2-2,1 0,2-2,5-2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4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15 227,'-1'0,"1"0,-1 1,0-1,0 0,0 1,0-1,1 1,-1-1,0 1,1 0,-1-1,0 1,1 0,-1-1,1 1,-1 0,1 0,-1-1,1 1,0 0,-1 0,1 0,0 0,0 0,-1-1,1 1,0 0,0 0,0 0,0 0,0 0,0 0,1 0,-1 0,0-1,0 1,1 0,-1 0,0 0,1 0,-1-1,1 1,-1 0,1 0,-1-1,1 1,0 0,-1 0,37 240,-36 138,-4-213,-5-139,11-33,13-20,0 1,2 1,0 0,2 2,0 0,2 1,0 1,1 1,1 1,1 1,0 2,18-9,-26 15,0 0,0 1,1 1,-1 0,2 2,-1 0,1 1,-1 0,1 2,0 0,10 1,-26 1,1 1,-1-1,0 0,1 1,-1 0,0-1,1 1,-1 1,0-1,0 0,0 1,0 0,0-1,0 1,0 0,-1 1,1-1,-1 0,0 1,1-1,-1 1,0 0,0 0,-1 0,1 0,-1 0,1 0,-1 0,0 0,0 1,0-1,-1 0,1 1,-1-1,0 3,0 3,0 1,-1-1,0 0,-1 0,0 0,0 0,-1-1,0 1,0-1,-1 1,0-1,-1 0,0 0,-11 14,0-2,-2 0,0-1,-1 0,-1-2,-1 0,0-1,-1-2,0 0,-2-1,-5 1,20-9,0-1,-1-1,1 1,-1-2,1 1,-1-1,0-1,0 0,0 0,0-1,0 0,0-1,0 0,0 0,0-1,1-1,-1 1,1-2,-2 0,-13-36,23 18</inkml:trace>
  <inkml:trace contextRef="#ctx0" brushRef="#br0" timeOffset="533.959">495 988,'38'-1,"0"-2,-1-1,1-2,-1-2,-1-2,1-1,-2-1,24-13,-40 14,-1-1,0-1,-1 0,0-2,-1 0,-1 0,0-2,-2 0,4-6,2 0,-10 13,0 0,-1-1,0 0,0 0,-1-1,-1 0,0 0,-1 0,0-1,-1 0,0-1,-4 12,1 1,-1-1,1 1,-1-1,0 0,0 1,0-1,0 1,0-1,0 0,0 1,0-1,-1 1,1-1,0 1,-1-1,0 1,1-1,-1 1,0-1,0 1,1 0,-1-1,0 1,0 0,-1 0,1 0,0 0,0 0,-1 0,1 0,0 0,-1 1,1-1,-1 0,1 1,-1-1,1 1,-1-1,1 1,-1 0,1 0,-1 0,0 0,-67 22,57-15,1 0,0 1,1 0,0 1,0 0,1 0,0 1,1 0,0 0,1 1,0 0,0 1,1-1,1 1,-3 7,8-16,0-1,0 1,0-1,0 1,0-1,1 0,-1 1,1-1,0 1,-1-1,1 0,0 1,0-1,1 0,-1 0,0 0,1 0,-1 0,1 0,0 0,0 0,0-1,0 1,0-1,0 1,0-1,0 0,0 0,1 0,-1 0,0 0,1 0,-1-1,1 1,-1-1,1 0,1 0,99 3,-102-3,255-33,-255 33,1 0,-1-1,0 1,1 0,-1 0,1 0,-1 0,0 1,1-1,-1 0,1 0,-1 1,0-1,1 1,-1 0,0-1,1 1,-1 0,0 0,0-1,0 1,0 0,0 0,0 0,0 0,0 1,0-1,0 0,-1 0,1 0,0 1,-1-1,1 0,-1 1,0-1,1 1,-1-1,0 0,0 1,0-1,0 1,0-1,0 1,0-1,0 0,-1 1,1-1,0 1,-1-1,1 0,-1 1,0-1,1 0,-1 0,0 0,0 1,0-1,-43 53,-17 35,62-49,8-27</inkml:trace>
  <inkml:trace contextRef="#ctx0" brushRef="#br0" timeOffset="900.493">1511 904,'14'3,"1"-1,0-1,0 0,0-1,0-1,-1 0,1-1,0-1,-1 0,1-1,-1 0,0-1,0-1,-1 0,1-1,-2 0,1-1,-1-1,0 0,0 0,-1-1,-1-1,0 0,4-6,-11 15,-1 0,0 0,1 0,-1-1,0 1,0-1,-1 0,1 1,0-1,-1 0,0 0,0 0,0 0,0 0,0 0,-1-1,1 1,-1 0,0 0,0 0,0-1,0 1,0 0,-1 0,1 0,-1 0,0 0,0-1,0 2,-1-1,1 0,-1 0,0 0,1 1,-1-1,0 0,0 1,-1 0,1 0,-1 0,1 0,-1 0,1 0,-1 0,0 1,0-1,0 1,-3-1,-7 4,-1 0,0 0,1 2,0-1,-1 2,1 0,1 0,-1 1,1 1,0 0,1 1,0 0,0 1,0 0,1 0,-6 9,6-9,0 1,1 0,1 0,0 1,0 0,1 1,0-1,1 2,0-1,1 0,1 1,0 0,0 0,1 1,3-11,0 0,0 0,0 0,1 0,-1 1,1-1,-1 0,1 0,0 0,0 0,1 0,-1 0,0-1,1 1,0 0,0-1,0 1,0-1,0 0,0 1,1-1,-1 0,1 0,-1-1,1 1,0 0,0-1,-1 0,1 1,0-1,0-1,0 1,1 0,-1-1,112 4,-72-14,0-2,-1-2,-1-1,0-3,-1-1,1-3,15-6,-24 13</inkml:trace>
  <inkml:trace contextRef="#ctx0" brushRef="#br0" timeOffset="1498.291">2414 678,'-325'190,"316"-184,-1-1,0 0,1 1,-1 0,1 1,1 0,-1 0,1 1,0 0,1 1,0-1,0 1,1 1,0-1,-2 6,8-13,-1-1,1 1,0-1,-1 1,1 0,0-1,0 1,0-1,0 1,0 0,0-1,0 1,1-1,-1 1,1 0,-1-1,1 1,0-1,-1 1,1-1,0 0,0 1,0-1,0 0,0 0,0 1,0-1,1 0,-1 0,0 0,1 0,-1-1,0 1,1 0,-1 0,1-1,-1 1,1-1,0 0,-1 1,1-1,-1 0,1 0,0 0,-1 0,1 0,0 0,-1-1,1 1,0 0,84-16,-42-2,-1-2,0-2,-2-1,12-11,-20 13,128-100,-161 121,0 1,0-1,0 1,1-1,-1 0,0 1,0-1,0 0,0 1,1-1,-1 0,0 1,0-1,1 0,-1 0,0 1,1-1,-1 0,0 0,0 1,1-1,-1 0,1 0,-1 0,0 0,1 0,-1 0,0 1,1-1,-1 0,1 0,-1 0,0 0,1 0,-1 0,0-1,1 1,-1 0,1 0,-1 0,0 0,1 0,-1 0,0-1,1 1,-1 0,0 0,1-1,-1 1,0 0,0 0,1-1,-1 1,0 0,0-1,1 1,-1 0,0-1,0 1,0 0,0-1,0 1,0-1,1 1,-1-1,-9 36,6-24,2-8,-1 1,1 0,0-1,1 1,-1 0,0-1,1 1,0 0,0 0,0-1,1 1,-1 0,1 0,0-1,0 1,0 0,0-1,1 1,-1-1,1 0,0 1,0-1,0 0,0 0,1 0,-1 0,1-1,0 1,0-1,0 1,0-1,0 0,0 0,1-1,-1 1,1-1,-1 1,1-1,0 0,1 0,11-2,0 0,0-1,0 0,0-2,0 0,-1 0,1-1,-1-1,0-1,-1 0,0-1,0-1,-1 0,0 0,0-2,-1 1,-1-2,1 1,4-8,24-26,-2-2,-1-1,-3-2,-2-1,6-17,-20 36,-1 0,-2-1,-1-1,-1 0,-2-1,-2 0,-1-1,-1 0,-3 0,0-11,-3 44,-1-1,1 1,-1 0,0-1,0 1,-1 0,1-1,-1 1,1 0,-1 0,0-1,0 1,0 0,-1 0,1 0,-1 0,0 0,1 1,-1-1,-1 0,1 1,0-1,-1 1,1 0,-1 0,1 0,-1 0,0 0,0 1,0-1,0 1,0 0,0 0,-1 0,1 0,0 1,0-1,-1 1,1 0,0 0,-1 0,1 0,0 0,-1 1,1-1,0 1,0 0,-1 0,1 1,-2 0,-7 7,1 0,0 1,0 0,1 0,0 1,1 1,1-1,0 2,0-1,1 1,1 0,0 0,1 1,0 0,1 0,0 0,1 1,-11 50,2 1,4 0,2 0,3 1,4 0,4 24,50 174,-52-281,-3-2</inkml:trace>
  <inkml:trace contextRef="#ctx0" brushRef="#br0" timeOffset="1818.551">3373 452,'-255'132,"252"-131,-1 0,1 0,-1 0,1 0,-1 0,1 1,0-1,0 1,0 0,0 0,0 0,0 1,0-1,1 1,-1-1,1 1,0 0,0 0,0 0,0 0,0 0,1 0,-1 1,1-1,0 1,0-1,0 1,0-1,1 1,0-1,-1 1,1-1,0 1,1 0,-1-1,1 1,0-1,-1 1,1-1,1 2,77 52,-38-34,122 100,-141-108,-3-3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78,'5'192,"-4"-187,1 0,-1 0,2 0,-1 0,0 0,1 0,0 0,0-1,0 0,1 0,-1 1,1-2,0 1,0 0,1-1,-1 0,1 0,-1 0,1-1,0 1,0-1,0 0,0-1,1 1,-1-1,0 0,1-1,4 1,3 0,0 0,-1-2,1 1,0-2,-1 0,1 0,-1-1,0 0,0-1,0-1,0 0,1-2,-3 3,-1 0,0-2,0 1,0-1,-1 0,0-1,0 1,-1-2,0 1,0-1,0 0,-1-1,-1 1,1-1,1-5,35-92,-37 127,-5 6,-1-17,0 1,1 0,0 0,1 0,0-1,1 1,0 0,1-1,0 0,1 1,0-1,4 7,-2-12,0-1,1 0,-1-1,1 1,-1-1,1 0,0-1,1 0,-1 0,0-1,0 1,1-2,-1 1,1-1,-1 0,1 0,-1-1,0 0,1-1,-1 1,0-1,2-1,6-4,1-1,-1 0,0-1,0 0,-1-1,-1-1,1-1,-2 1,0-2,0 0,-1 0,-1-1,8-14,-7 11,0-2,-2 0,0 0,-1-1,-1 1,-1-2,2-9,-8 129,0-32,-12 129,-5-68,-14 49,4-70,50-208,-9 54,2 1,3 0,1 1,2 2,2 0,2 1,2 2,9-9,-22 33,123-119,-131 130,1-1,0 1,0 1,0-1,1 2,0-1,0 1,0 0,0 1,0 0,0 0,0 1,1 0,-1 1,1 0,-1 1,0 0,1 0,1 1,-7-1,1 0,-1 0,0 1,0 0,0-1,0 1,0 1,-1-1,1 0,-1 1,1 0,-1 0,0 0,0 0,0 0,0 1,-1-1,1 1,-1 0,0 0,0 0,-1 0,1 0,-1 0,0 0,0 0,0 1,0-1,-1 0,0 1,0-1,0 0,0 1,-1 2,-1 4,1-1,-2 1,1-1,-2 0,1 0,-1 0,-1 0,0-1,0 1,-1-1,0-1,0 1,-1-1,-1 0,-6 5,0-1,-1-1,0 0,-1-1,0-1,-1 0,0-1,0-1,-4 0,15-6,0-1,0 0,0 0,0-1,0 0,0 0,0 0,0-1,0 0,0 0,1 0,-1-1,1 1,-1-1,1-1,0 1,0-1,1 0,-1 0,1 0,0-1,0 0,0 1,1-1,-1-1,1 1,0 0,1-1,0 1,-1-1,2 0,-1 0,1 0,0 0,0 0,0 0,1 0,0 0,1-4,3-10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25,'-39'-17,"26"15,-1-1,0 2,1 0,-1 0,0 1,0 1,1 1,-1 0,1 0,-1 1,1 1,0 0,0 1,0 1,1 0,0 0,0 1,0 1,1 0,0 0,1 1,0 1,0 0,1 0,0 0,1 2,0-1,1 1,0 0,1 0,0 1,1-1,1 1,0 1,0-1,1 0,1 1,0 0,1 9,4-11,0 0,0 0,2-1,-1 1,1-1,1 0,0 0,1-1,0 0,0 0,1 0,1-1,-1 0,1-1,1 0,0 0,0-1,0 0,1-1,0 0,0-1,0 0,1-1,0 0,-1-1,2 0,-1-1,0 0,0-1,1-1,-1 0,0 0,7-2,84-32,-85 24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9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91,'-2'-2,"0"0,-1 0,1 0,-1 0,1 1,-1-1,0 1,1 0,-1 0,0 0,0 0,0 1,0-1,0 1,0-1,0 1,0 0,0 0,0 1,0-1,0 0,0 1,0 0,1 0,-1 0,0 0,0 0,1 0,-1 1,0-1,1 1,0 0,-1 0,1 0,-4 3,-1 0,1 1,0 0,1 0,-1 0,1 1,1-1,-1 1,1 0,0 1,-2 7,1 0,1 1,1 0,1 0,0 0,1 0,1 0,0 0,1 0,1 0,0 0,4 9,-3-19,0 0,0 0,1 0,0-1,0 1,0-1,1 0,0-1,0 1,0-1,1 0,-1 0,1 0,0-1,0 0,0 0,0 0,1-1,-1 0,1 0,-1-1,1 0,0 0,0 0,-1-1,1 0,0 0,0-1,0 0,-1 0,1-1,-1 1,1-2,-1 1,0-1,1 1,3-4,7-4,-1-1,0 0,0-1,-1-1,-1 0,0-1,-1-1,0 0,-1 0,-1-2,0 1,-2-1,0-1,0 0,-2 0,0 0,-1-1,1-9,-6 23,-1 0,1 0,-1 0,0 0,0 0,-1 0,1 0,-1 0,0 0,0 0,-1 0,0 0,0 1,0-1,0 1,0-1,-1 1,0 0,0 0,0 0,-1 0,1 1,-1-1,0 1,0 0,0 0,0 0,0 1,-1-1,1 1,-1 0,0 1,0-1,1 1,-1 0,0 0,0 0,0 1,-2-1,-8-1,0-1,0 2,0 0,-1 1,1 1,0 0,0 1,0 0,0 1,0 1,1 1,-1 0,1 1,0 0,1 1,0 0,0 1,-4 4,-4 6,3-3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24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113 139,'-3'-2,"0"1,0 0,0 0,0 0,0 0,-1 1,1 0,0-1,-1 1,1 0,0 0,-1 1,1-1,0 1,0 0,-1-1,1 2,0-1,0 0,0 0,0 1,0 0,1 0,-1 0,0 0,1 0,-1 0,1 0,0 1,0-1,0 1,0 0,0 0,0 0,1 0,0 0,-1 0,1 0,0 0,0 0,0 3,0 1,-1 0,1 1,1-1,-1 0,1 0,1 1,-1-1,1 0,0 1,1-1,0 0,0 0,0 0,3 4,-4-8,1-1,-1 1,1 0,-1 0,1-1,0 1,0-1,0 0,0 1,0-1,1 0,-1 0,1-1,-1 1,1 0,0-1,0 0,0 1,-1-1,1 0,0-1,0 1,1 0,-1-1,0 0,0 1,0-1,0-1,0 1,0 0,0-1,0 1,0-1,0 0,1 0,8-5,-1 0,0-1,0-1,0 1,-1-1,0-1,-1 0,0-1,0 1,-1-2,0 1,-1-1,0 0,-1-1,0 1,-1-1,0-1,-1 1,-1 0,2-6,-4 16,0 0,0-1,-1 1,1 0,0 0,-1 0,1-1,-1 1,0 0,0-1,0 1,0 0,0 0,0-1,0 1,-1 0,1-1,-1 1,0 0,0 0,0 0,0 0,0 0,0 0,0 0,-1 0,1 0,-1 0,1 1,-1-1,0 1,0-1,0 1,1 0,-1-1,0 1,-1 0,1 0,0 1,0-1,0 0,-1 1,1-1,0 1,0 0,-3 0,-15 7,2 4</inkml:trace>
  <inkml:trace contextRef="#ctx0" brushRef="#br0" timeOffset="859.438">565 82,'-5'2,"0"0,1 1,-1-1,1 1,0 0,0 0,0 0,0 1,0-1,1 1,-1 0,1 0,0 0,-2 4,0-1,-12 17,1 0,1 2,1-1,1 2,-7 24,16-34,12-18,15-25,129-202,-117 155,-29 111,-5-28,-1-1,1 0,0 1,1-1,0 0,1 0,-1 0,2-1,-1 1,1-1,1 1,0-1,0 0,0-1,1 1,0-1,0-1,1 1,0-1,0 0,1 0,6 3,-12-7,1-1,0 0,0 1,0-1,0 0,0-1,0 1,0-1,0 1,1-1,-1 0,0 0,0 0,0 0,0-1,0 1,0-1,1 0,-1 0,-1 0,1 0,0-1,0 1,0-1,-1 1,1-1,-1 0,1 0,-1-1,0 1,0 0,0-1,1 0,57-92,-39 6,-19 64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0 473,'3'-15,"2"-19,1 0,2 1,1-1,1 2,2-1,1 2,2 0,1 0,1 2,15-19,32-13,-62 60,-1 0,0 0,1 0,-1 0,1 0,-1 0,1 1,0-1,-1 0,1 1,0 0,-1-1,1 1,0 0,-1 0,1 0,0 0,0 0,-1 0,1 0,0 0,-1 1,1-1,0 1,-1 0,1-1,-1 1,1 0,-1 0,1 0,-1 0,1 0,-1 0,0 0,0 0,0 1,0-1,1 0,-2 1,1-1,0 1,0-1,0 1,-1-1,1 1,-1 0,1 0,14 162,-15-162,0-1,0 0,1 0,-1 1,1-1,-1 0,0 0,1 0,0 0,-1 1,1-1,0 0,-1 0,1 0,0 0,0-1,0 1,0 0,0 0,0 0,0-1,0 1,0-1,1 1,-1-1,0 1,0-1,0 1,1-1,-1 0,0 0,1 0,-1 0,0 0,0 0,1 0,-1 0,0 0,0-1,1 1,-1 0,0-1,0 1,0-1,0 1,1-1,-1 0,0 0,54-47,-43 35,178-138,-189 149,0 0,1 1,-1-1,1 1,-1 0,1 0,-1-1,1 1,-1 0,1 0,0 0,0 1,-1-1,1 0,0 1,0-1,0 1,0-1,0 1,0 0,0 0,0 0,0 0,0 0,0 0,0 1,0-1,-1 1,1-1,0 1,0 0,0 0,0 0,-1 0,1 0,-1 0,1 0,-1 0,1 1,-1-1,1 1,-1-1,0 1,0-1,1 3,-1 8,-1 1,-1 0,0 0,0 0,-2 0,1-1,-2 1,1-1,-4 5,6-13,-4 11,1-4,0 0,1 0,0 0,1 0,0 1,1-1,0 0,1 1,0-1,1 1,4 6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54,'46'299,"-43"-274,-1 1,-1 0,-1 0,-2 0,0-1,-2 1,0-1,-2 1,-1-1,-1-1,-1 0,-12 23,-11-8,31-38,1-1,-1 1,1-1,-1 1,0 0,0-1,1 0,-1 1,0-1,0 1,1-1,-1 0,0 0,0 1,0-1,0 0,1 0,-1 0,0 0,0 0,0 0,0 0,0 0,1-1,-1 1,0 0,0 0,0-1,1 1,-1 0,0-1,0 1,1-1,-1 1,0-1,1 1,-1-1,0 0,1 1,-1-1,1 0,-1 1,1-1,-1 0,1 0,0 1,-1-1,1 0,0 0,0 0,0 1,-1-1,1 0,0 0,0 0,0 0,0-12,0-1,1 1,0 0,1 0,1 0,0 0,0 0,1 1,1 0,0-1,1 2,2-4,-4 5,139-231,-111 195,2 2,3 1,1 2,22-18,-52 52,-1 0,1 0,0 0,0 1,0 1,1-1,0 1,0 1,0 0,1 0,0 1,-1 0,1 0,0 1,1 1,-1 0,0 0,0 1,0 0,1 1,-1 0,0 0,-8 0,1 1,-1-1,0 0,0 1,0-1,0 1,0 0,0 0,0 0,0 0,-1 0,1 0,-1 0,0 0,1 1,-1-1,0 0,0 1,-1-1,1 1,0-1,-1 1,1 0,-1-1,0 1,0-1,0 1,0 0,-1-1,1 1,-1-1,0 3,-31 81,21-66,0-1,-1-1,-1 0,0 0,-1-1,-1-1,-1-1,-1 0,0-1,0 0,-1-2,-1 0,0-1,-1-1,0-1,-2 0,-46-1,67-8,0 0,-1-1,1 1,0 0,0 0,-1-1,1 1,0 0,0-1,0 1,0-1,0 1,-1-1,1 0,0 0,0 1,1-1,-1 0,0 0,0 0,0 0,0 0,1 0,-1 0,1 0,-1 0,1-1,-1 1,1 0,-1 0,1 0,0-1,0 1,0 0,-1 0,1-1,1 1,-1 0,0 0,0-1,0 1,1 0,-1 0,0-1,1 1,-1 0,1 0,0 0,-1 0,1-1,7-14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0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117 650,'-2'0,"1"-1,0 1,0-1,-1 1,1 0,0 0,-1-1,1 1,-1 0,1 0,0 0,-1 1,1-1,0 0,-1 0,1 1,0-1,0 1,-1-1,1 1,0 0,0-1,0 1,0 0,0 0,0 0,0 0,0 0,0 0,0 0,0 0,0 0,-7 9,-1 1,2 0,-1 1,1 0,1 0,0 0,1 1,1 0,0 0,0 0,1 0,1 1,0-1,1 1,0-1,1 1,1-1,0 2,-1-11,0-1,0 1,1 0,-1-1,1 1,0 0,0-1,0 1,0-1,1 0,0 1,-1-1,1 0,0 0,1 0,-1 0,0 0,1 0,0-1,-1 1,1-1,0 0,0 0,1 0,-1 0,0 0,0-1,1 0,-1 1,1-1,0 0,-1-1,1 1,0-1,-1 1,1-1,0 0,-1-1,1 1,0-1,-1 1,1-1,1-1,8-3,0-1,-1 0,0-1,0 0,-1-1,1-1,-2 1,1-2,-2 1,1-2,-1 1,-1-1,1 0,-2-1,0 0,0 0,0-5,-1 1,0-1,-2 0,0 1,-1-2,0 1,-2 0,0 0,-1-1,-1 1,-1-9,2 23,-1 0,0 0,1 0,-1 0,0 0,-1 0,1 1,0-1,-1 0,1 1,-1-1,0 1,0 0,0-1,0 1,0 0,-1 0,1 1,-1-1,1 0,-1 1,1-1,-1 1,0 0,0 0,0 0,0 0,0 0,1 1,-1 0,0-1,-1 1,1 0,0 0,0 1,0-1,-1 1,-6 0,1 0,0 1,0 0,0 1,0 0,0 0,0 1,1 0,0 0,0 1,-6 4,-5 8</inkml:trace>
  <inkml:trace contextRef="#ctx0" brushRef="#br0" timeOffset="735.572">456 847,'-61'110,"97"-172,2 2,3 1,2 2,23-21,-61 73,10-11,-11 26,-44 119,33-105,-11 64,18-86,0 1,0 0,0-1,1 1,-1-1,1 0,-1 1,1-1,0 1,0-1,0 0,0 0,1 1,-1-1,1 0,-1 0,1 0,0-1,-1 1,1 0,0-1,0 1,0-1,1 1,-1-1,0 0,0 0,1 0,-1 0,0-1,1 1,0 0,3 0,-1-1,1 0,0 0,-1 0,1 0,-1-1,1 0,-1 0,0 0,1-1,-1 0,0 0,0 0,0-1,0 1,0-1,-1 0,1-1,-1 1,3-4,78-87,-79 85,16-17,-1-2,-2-1,-1 0,-1-2,5-14,-23 45,1 0,-1 0,1 0,-1 0,1 0,-1 0,1 0,-1 0,1 0,-1 0,1 0,-1-1,1 1,-1 0,1 0,0 0,-1-1,1 1,-1 0,1 0,0-1,-1 1,1 0,0-1,-1 1,1-1,0 1,-1 0,1-1,0 1,0-1,-1 1,1-1,0 1,-10 15</inkml:trace>
  <inkml:trace contextRef="#ctx0" brushRef="#br0" timeOffset="1117.488">1133 791,'22'-5,"-1"-1,1 0,-1-2,-1-1,0 0,0-1,-1-2,0 0,-1 0,0-2,-1 0,4-6,-19 19,-1 0,1-1,0 1,-1-1,1 0,-1 1,1-1,-1 0,0 0,0 0,0 0,0 0,0 0,0 0,-1 0,1 0,-1-1,1 1,-1 0,0 0,0-1,0 1,0 0,0 0,0 0,-1-1,1 1,-1 0,0 0,1 0,-1 0,0 0,0 0,0 0,-1 0,1 0,0 0,-1 1,1-1,-1 0,1 1,-1-1,-1 0,-3 0,0 1,-1-1,1 1,0 0,-1 0,1 1,-1 0,1 0,-1 0,1 1,-1 0,1 0,0 1,0 0,-1 0,1 0,0 1,1 0,-1 0,0 0,-4 4,-3 3,0-1,0 2,1 0,0 0,0 1,2 1,0 0,-2 3,-47 110,58-122,0 0,0 1,0-1,1 0,-1 1,1-1,0 0,1 1,-1-1,1 0,0 1,0-1,0 0,0 0,1 0,0 0,0 0,0 0,0 0,0-1,1 1,0-1,0 0,0 0,0 0,0 0,0 0,1 0,0-1,0 0,3 1,0 0,0-1,0 0,0 0,1-1,-1 0,1 0,-1-1,1 0,-1 0,1-1,-1 0,1 0,-1-1,0 0,1 0,-1-1,3-2,16-5</inkml:trace>
  <inkml:trace contextRef="#ctx0" brushRef="#br0" timeOffset="8086.192">1838 537,'-75'134,"-30"102,93-225,17-46,11-5,2 1,2 1,1 1,2 1,3-2,15-24,-41 60,0 1,0 0,0 0,1-1,-1 1,0 0,1 0,-1-1,1 1,-1 0,1 0,0 0,-1 0,1 0,0 0,0 0,0 0,0 0,0 0,0 0,0 1,0-1,0 0,0 1,0-1,0 1,0-1,1 1,-1-1,0 1,0 0,1 0,-1-1,0 1,1 0,-1 0,0 1,0-1,1 0,-1 0,0 0,0 1,1-1,-1 1,0-1,0 1,0-1,0 1,0 0,0 0,7 116,-7-18,2-90,-1-1,1 0,0 0,1-1,0 1,0-1,1 0,0 0,0 0,0 0,1-1,0 0,0 0,1-1,0 0,0 0,0 0,0-1,2 1,-4-3,0 0,0 0,0 0,0 0,0-1,0 0,1 0,-1 0,0-1,1 0,-1 0,0 0,1-1,-1 1,0-1,0 0,0-1,1 1,-1-1,-1 0,1-1,0 1,0-1,-1 0,0 0,1 0,-1-1,0 1,-1-1,3-3,8-11,-1 0,-1-1,-1-1,0 0,-2-1,0 0,5-20,-12 34,1 1,-1-1,0 0,-1 0,0 1,0-1,0 0,-1 0,0 0,0 0,-1 0,0 0,0 0,-1 0,0 0,-2-5,-3 7</inkml:trace>
  <inkml:trace contextRef="#ctx0" brushRef="#br0" timeOffset="10024.853">2742 1,'-25'165,"10"41,-48 101,64-289,4-28</inkml:trace>
  <inkml:trace contextRef="#ctx0" brushRef="#br0" timeOffset="10290.788">2347 396,'62'-5,"26"-6,2-1,-9 1,-14 2,-13 4,-6 1,-7 3,-5 0,-9 1</inkml:trace>
  <inkml:trace contextRef="#ctx0" brushRef="#br0" timeOffset="10854.47">3306 424,'-74'28,"61"-24,0 0,1 1,-1 0,1 0,0 2,1-1,-1 2,1-1,-1 3,11-8,0 0,0 0,0 0,0 0,1 1,-1-1,1 0,0 0,-1 1,1-1,0 0,0 0,1 1,-1-1,0 0,1 0,-1 1,1-1,0 0,0 0,-1 0,1 0,1 0,-1 0,0 0,0 0,1-1,-1 1,1 0,0-1,-1 1,1-1,0 0,0 0,0 1,0-1,0 0,0 0,0-1,1 1,11 11,71 89,-83-97,0 0,0 1,0-1,-1 0,1 1,-1-1,0 0,0 1,-1 0,1-1,-1 1,0-1,0 1,-1-1,1 1,-1 0,0-1,0 0,-1 1,1-1,-1 0,0 1,0-1,0 0,-1-1,1 1,-1 0,0 0,-9 6,0 0,0 0,-1-1,0-1,-1 0,0 0,0-2,0 0,-1 0,0-1,0-1,0-1,-13 2,25-4,0 0,1 0,-1 1,0-2,0 1,0 0,0-1,0 1,0-1,-1 0,1 0,0 0,0 0,0-1,0 1,0-1,0 0,0 0,0 0,1 0,-1 0,0 0,0-1,1 0,-1 1,1-1,-1 0,1 0,0-1,0 1,0 0,0-1,0 1,1-1,-1 1,1-1,-1 0,1 0,0 0,0 0,1 0,-1 0,0 0,1 0,0 0,0-2,4-12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6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1,'-5'0,"-1"9,0 4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0 115,'9'31,"-3"1,0 0,-2 0,-2 0,0 0,-3 5,14 132,-10-155,-1-9,-1-1,0 1,1 0,-2 0,1-1,0 1,-1 0,0 0,0 0,-1 0,1-1,-1 1,0 0,-1 0,1 1,-8-18,10-6,1 1,1-1,1 1,0-1,1 1,1 1,0-1,2 1,-1 0,7-7,-10 15,12-26,2 0,1 2,2 0,1 1,1 2,2 0,1 1,1 2,1 1,1 1,10-5,36-5,-73 33,0 1,0-1,0 1,0-1,0 1,1 0,-1 0,0 0,0 0,0 0,0 0,1 0,-1 1,0-1,0 1,0 0,0 0,0-1,0 1,0 1,0-1,0 0,-1 0,1 1,0-1,-1 1,1-1,-1 1,0 0,1-1,-1 1,0 0,0 0,1 1,0 9,-1 1,0-1,-1 0,0 0,-1 0,0 0,-1 0,-1 0,0 0,0 0,-1-1,0 1,-1-1,-1 0,1-1,-2 1,1-1,-2 0,1-1,-1 0,-1 0,0 0,0-1,0-1,-6 4,14-10,-6 6,-1 1,0-1,-1 0,0 0,0-1,0 0,-1-1,1 0,-1-1,-1 0,1 0,-1-1,-1 0,10-3,0-1,0 0,0 1,0-1,0 0,-1 0,2 0,-1 0,0 0,0-1,0 1,0-1,1 1,-1-1,1 1,-1-1,1 0,0 0,0 0,0 0,0 0,0 0,0 0,0 0,1 0,-1 0,1-1,-1 1,1 0,0 0,0 0,0-1,0 1,0 0,1 0,-1-1,0 1,1 0,0 0,0 0,0 0,-1 0,2 0,-1 0,0 0,0 0,1 1,-1-1,1 0,0 0,8-17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81 452,'-15'31,"2"0,1 1,1 0,2 1,1 0,1 5,6-36,0 1,0-1,0 1,1-1,-1 1,1 0,0-1,0 1,0 0,0-1,0 1,0 0,1-1,-1 1,1-1,0 1,0-1,0 1,0-1,0 1,0-1,1 0,-1 0,1 1,-1-1,1 0,0-1,0 1,0 0,0 0,0-1,0 1,1-1,-1 0,0 0,1 0,-1 0,1 0,0 0,-1-1,1 1,-1-1,1 1,0-1,-1 0,1 0,0-1,-1 1,3-1,5-3,-1 0,0-1,0 0,0 0,-1-1,0 0,0-1,0 0,-1 0,0-1,-1 1,1-2,-1 1,-1-1,0 1,0-1,-1-1,0 1,0-1,-1 0,0 1,-1-1,0-1,0-7,-1 14,-1 0,1 0,-1-1,0 1,0 0,0 0,-1 0,0 0,1 0,-1 0,-1 0,1 0,0 0,-1 0,0 0,0 1,0-1,0 1,-1-1,0 1,1 0,-1 0,0 0,0 0,-1 1,1-1,0 1,-1 0,0 0,1 0,-1 0,0 1,0 0,0-1,0 1,0 1,-1-1,-19-2</inkml:trace>
  <inkml:trace contextRef="#ctx0" brushRef="#br0" timeOffset="312.214">448 1,'-9'38,"-4"32,1 9,2-4,8-10,4-12,2-9,0-4,4-2,1-4,-1-3,-3-1,-1-2,-2 0,-1-1,0 1,-1-10,-1-8</inkml:trace>
  <inkml:trace contextRef="#ctx0" brushRef="#br0" timeOffset="1611.189">787 339,'-124'219,"121"-211,-1 0,1 1,1-1,-1 1,2 0,-1 0,1 0,0 0,1 0,0 0,1 0,0 0,0 0,1 0,0 1,-1-8,0 0,0 0,0 0,0 0,1 0,-1-1,1 1,-1 0,1-1,0 1,-1-1,1 0,0 1,0-1,0 0,0 0,0 0,0 0,0-1,0 1,0-1,1 1,-1-1,0 0,0 1,1-1,-1 0,0-1,0 1,1 0,-1-1,0 1,0-1,0 0,0 1,0-1,0 0,1-1,75-48,-57 30,-2-1,0-1,-1 0,-2-2,0 0,-1 0,0-6,-12 26,-1 0,1 0,-1 0,0 0,-1-1,1 1,-1-1,0 1,0-1,0 1,-1-1,1 0,-1 1,0-1,-1 0,1 1,-1-1,0 0,0 1,0-1,-1 1,1-1,-1 1,0 0,-1 0,1 0,-1 0,0 0,1 1,-2-1,1 1,-1-1,3 3,-1 1,1 0,0-1,0 1,-1 0,1 0,0 0,-1 0,1 0,0 0,-1 1,1-1,0 0,-1 1,1-1,0 1,0-1,0 1,-1-1,1 1,0 0,0 0,0-1,0 1,0 0,0 0,1 0,-1 0,0 0,0 1,1-1,-1 0,0 0,1 0,-1 1,1-1,0 0,-1 0,1 1,0-1,0 0,0 1,0-1,0 0,0 1,0-1,0 0,1 0,-1 1,0-1,1 0,-1 0,1 1,0-1,-1 0,1 0,0 0,-1 0,2 1,1 5,0 0,0 1,-1-1,0 1,0 0,-1-1,0 1,0 0,-1 0,0 0,0 0,-1 0,0 0,-1 3,2-5,-2-1,0 0,0 1,1-1,0 0,0 0,0 1,1-1,0 0,0 1,0-1,0 0,1 1,0-1,0 0,1 0,-1 0,1 0,0 0,0 0,1 0,0 0,0-1,0 0,0 1,0-1,1 0,0-1,0 1,0-1,0 1,1-1,2 1,6-3,0 0,-1-1,1-1,0 0,-1-1,1 0,-1-1,0 0,1-1,-2-1,1 0,0 0,-1-1,0 0,0-1,-1-1,0 1,0-2,8-8,0-2,0-2,-1 1,-1-2,-1 0,-1-1,-1 0,-1-1,0-2,-2 6,36-121,-45 139,0 0,-1 1,0-1,1 0,-1 0,0 1,0-1,0 0,0 0,0 1,-1-1,1 0,0 1,-1-1,1 0,-1 1,0-1,1 0,-1 1,0-1,0 1,0-1,0 1,0 0,-1 0,1-1,0 1,-1 0,1 0,0 0,-1 0,1 0,-1 0,0 1,1-1,-1 1,0-1,1 1,-1-1,0 1,1 0,-1 0,0 0,0 0,1 0,-1 0,0 0,0 0,1 1,-1-1,0 1,1 0,-1-1,1 1,-1 0,0 0,1 0,0 0,-2 1,-92 69,91-68,1 0,1 0,-1 1,0-1,1 1,-1-1,1 1,0 0,1 0,-1 0,1 0,-1 0,1 1,0-1,1 0,-1 1,1-1,0 0,0 1,0-1,1 0,-1 1,1-1,0 0,0 0,1 1,2 1,1-1,0 1,0-1,1 0,-1-1,1 0,0 0,0 0,0 0,1-1,-1 0,1 0,0-1,0 0,0 0,0 0,0-1,0 0,0-1,0 0,1 0,-1 0,1-1,41 7,-45-6,1 0,0 0,-1 1,1-1,0 1,-1 1,1-1,-1 1,1-1,-1 1,0 0,0 1,0-1,0 1,0 0,-1 0,1 0,-1 0,1 1,-1-1,0 1,-1 0,1 0,-1 0,0 0,0 0,0 0,0 1,-1-1,1 1,-1-1,0 1,-1 0,1 0,-12 39,8-37,1 0,0 0,0 0,1 0,0 0,0 1,0-1,1 0,1 1,-1-1,1 0,1 3,24 19,-9-22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5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87,'-10'24,"-3"13,1 4,2 1,3-2,3-4,2-2,1-8</inkml:trace>
  <inkml:trace contextRef="#ctx0" brushRef="#br0" timeOffset="721.894">229 454,'32'-46,"-2"-1,-2-1,-2-1,15-41,-35 74,-6 15,0 0,0 0,0 0,1 0,-1 0,0 0,0 0,0 0,1 0,-1 0,0 0,1 0,-1 1,1-1,0 0,-1 0,1 0,-1 0,1 1,0-1,0 0,-1 1,1-1,0 0,0 1,0-1,0 1,0 0,0-1,0 1,0-1,0 1,0 0,0 0,0 0,0 0,0 0,0 0,0 0,0 0,0 0,0 0,0 0,0 1,0-1,0 0,0 1,0-1,-1 1,1-1,0 1,0-1,0 1,0 0,-1-1,1 1,0 0,-1 0,1 0,0-1,-1 2,25 28,62 60,-84-87,1-1,0 0,-1 0,1 0,0-1,0 1,0-1,0 0,0 0,1 0,-1-1,0 1,0-1,1 0,-1 0,0-1,0 1,0-1,1 0,-1 0,0 0,0-1,0 1,0-1,-1 0,1 0,3-3,7-7,0-1,-1 0,-1-1,0 0,0-1,-2-1,0 0,0 0,-2 0,0-2,-1 1,-1-1,0 1,1-13,-1 11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0,'-6'2,"1"-1,0 1,0 1,0-1,1 1,-1-1,1 1,-1 1,1-1,0 0,0 1,0 0,1 0,-3 3,-2 1,-5 6,0 0,1 1,0 0,1 1,1 0,1 1,-1 2,7-13,0 0,1 1,0-1,0 1,0-1,1 1,0-1,0 1,0 0,1 0,0-1,1 1,-1 0,1-1,1 1,-1 0,1-1,0 1,1-1,-1 0,3 4,-2-6,1 0,-1-1,1 1,0-1,0 1,0-1,0 0,0-1,1 1,-1-1,1 0,0 0,-1 0,1-1,0 0,0 0,0 0,0 0,0-1,1 0,-1 0,1 0,112-16,-93 9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22,'-31'26,"9"-10,1 2,1 1,0 1,1 0,1 2,1 0,-10 18,26-39,-1 1,1-1,0 1,0-1,-1 1,1-1,0 1,1 0,-1-1,0 1,0 0,1 0,-1-1,1 1,-1 0,1 0,0 0,0 0,0 0,0 0,0 0,0-1,1 1,-1 0,0 0,1 0,0 0,-1-1,1 1,0 0,0 0,0-1,0 1,0-1,0 1,1-1,-1 1,0-1,1 0,-1 0,1 0,-1 0,1 0,0 0,0 0,-1 0,1-1,0 1,1 0,11-3,-1 0,0-1,0-1,-1 0,1-1,-1 0,0-1,0 0,-1-1,0 0,0-1,0 0,7-8,-9 8,0-1,-1 0,0 0,0 0,-1-1,0 0,-1 0,0-1,0 0,-1-2,-3 10,-1 0,0 0,0-1,0 1,0 0,-1 0,1 0,-1-1,0 1,0 0,0 0,0-1,0 1,-1 0,0 0,1-1,-1 1,0 0,-1 0,1 0,0 0,-1 0,0 1,0-1,0 0,0 1,0-1,0 1,-1 0,1 0,-1 0,1 0,-1 0,0 0,0 1,0-1,0 1,0 0,-1 0,-80-2,58 9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6,'-22'15,"0"1,1 1,1 1,1 0,0 2,1 0,-6 11,22-30,1 1,-1-1,1 0,-1 1,1-1,-1 1,1 0,0-1,-1 1,1 0,0 0,0 0,1 0,-1 0,0 0,1 0,-1 0,1 0,-1 0,1 0,0 0,0 0,0 0,0 0,0 1,1-1,-1 0,1 0,-1 0,1 0,0 0,0 0,0 0,0-1,0 1,0 0,0 0,0-1,1 1,-1-1,1 1,0-1,-1 1,1-1,0 0,-1 0,1 0,0 0,0 0,2 0,4-1,1-1,-1 0,0-1,0 0,0 0,0-1,0 0,-1 0,1-1,-1 0,0 0,0-1,0 0,-1 0,0-1,0 1,0-1,0-1,-1 1,0-1,-1 0,1 0,-1 0,-1-1,1 1,-1-1,-1 0,1 0,-1 0,-1 0,1 0,-2 0,1-4,-1 10,0-1,0 1,-1-1,1 1,-1-1,1 1,-1-1,0 1,0 0,0-1,0 1,-1 0,1 0,-1 0,1 0,-1 0,1 0,-1 0,0 0,0 1,0-1,0 1,0-1,-1 1,1 0,0 0,-1 0,1 0,-1 0,1 1,-1-1,1 1,-1-1,-19-2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3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164 368,'-9'2,"-1"1,1 0,-1 0,1 1,0 1,1-1,-1 1,1 1,0 0,0 0,0 0,1 1,0 0,0 0,1 1,-5 8,8-13,1 1,0-1,-1 1,2-1,-1 1,0 0,1 0,0 0,0 0,0 0,0 0,1 0,-1 0,1 1,0-1,0 0,1 0,-1 0,1 0,0 0,0 0,0 0,1 0,-1 0,1 0,0-1,0 1,1-1,-1 1,1-1,-1 0,1 0,0 0,0 0,0 0,1-1,-1 1,1-1,-1 0,1 0,0-1,0 1,-1-1,1 1,0-1,1 0,-1-1,10 3,-1-1,0-1,1 0,-1-1,1 0,-1-1,0 0,1-1,-1-1,0 0,0-1,0-1,-1 0,1 0,2-3,3-2</inkml:trace>
  <inkml:trace contextRef="#ctx0" brushRef="#br0" timeOffset="384.544">644 1,'-9'19,"-9"16,-1 7,3 1,4-2,5-3,2-3,3-3,1-2,2-2,-5-5,-2-1,1-1,1 2,1 1,6-3,2-10,0-7</inkml:trace>
  <inkml:trace contextRef="#ctx0" brushRef="#br0" timeOffset="633.665">334 171,'38'4,"32"3,9-1,1-2,-9 0,-11-2,-12-1,-8 0,-12-1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1 269,'0'-5,"0"-6,5-2,1-3,1-3,-2-4,3 2,0 0,-1-1,4 2,-1 1,2-1,5 2,0 0,0 2,-1 10,-4 5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254 400,'-17'4,"0"0,1 2,0 0,0 0,1 1,0 1,0 1,1 0,0 1,0 1,1 0,0 0,1 1,1 1,0 0,-5 8,15-19,0 0,0 0,0 0,0 0,0 0,1 0,-1 0,1 0,-1 0,1 0,0 0,0 0,0 0,0 0,0 1,0-1,1 0,-1 0,1 0,-1 0,1 0,0 0,0 0,0 0,0 0,0-1,0 1,0 0,1-1,-1 1,1 0,-1-1,1 0,0 1,-1-1,1 0,0 0,0 0,0 0,0 0,0 0,0-1,1 1,92 9,-79-15,-1-1,-1 0,1 0,-1-2,0 0,0 0,-1-1,0-1,-1 0,0-1,-1 0,0-1,-1-1,0 1,-1-1,4-7,85-145,-90 152,-1 0,0 0,0-1,-2 1,0-1,0-1,-1 1,-1-1,-1 0,0 1,0-1,-2 0,0 0,0 0,-2 0,-2-11,3 23,0 0,0-1,-1 1,1 0,-1 0,0 0,0 0,0 0,0 1,-1-1,1 0,-1 1,1 0,-1 0,0 0,0 0,0 0,0 0,0 1,0-1,-1 1,1 0,0 0,-1 0,1 1,-1-1,1 1,-1 0,1 0,-1 0,1 0,-1 1,1-1,-1 1,-5 1,1 0,0 0,0 0,1 1,-1 0,1 1,-1 0,1 0,0 1,0-1,1 2,0-1,0 1,-2 1,-1 7,0 0,0 1,1 0,1 1,1-1,0 1,1 1,1-1,0 1,1 0,1-1,1 1,0 0,1 0,1 0,2 11,-2-18,1 0,0-1,0 1,1-1,0 0,1 0,0 0,1 0,0 0,0-1,1 0,-1 0,2-1,-1 1,1-2,0 1,1-1,0 0,0 0,0-1,0 0,1 0,0-1,3 1,0 1,0-1,0 0,1-1,-1 0,1-1,0-1,0 0,0-1,0 0,0 0,12-3,-7-3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0,'0'5,"0"6,0 6,0 5,0 4,-5-3,-1-1,4-3,4-11,0-5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52 505,'-23'179,"-5"-77,129-310,-88 190,42-43,-54 61,0 1,0-1,0 1,0 0,1-1,-1 1,-1 0,1 0,0 0,0 0,0 0,0 0,-1 0,1 0,0 0,-1 0,1 0,-1 0,1 0,-1 0,0 1,1-1,-1 0,0 0,0 1,0-1,0 0,0 0,0 1,0-1,-1 0,1 0,0 1,-1-1,1 0,-1 0,1 0,-1 0,1 0,-1 0,0 0,0 1,0 8,1 2,0 0,1 0,0 0,1-1,0 1,1 0,0-1,1 1,4 7,-7-16,0-1,0 1,0 0,1 0,-1-1,1 1,-1-1,1 0,0 1,0-1,0 0,0 0,1 0,-1 0,0 0,1-1,-1 1,1-1,0 0,-1 0,1 0,0 0,0 0,0 0,0-1,0 1,0-1,0 0,0 0,0 0,0 0,-1-1,1 1,0-1,0 1,0-1,0 0,0 0,-1-1,2 0,4-3,-1-1,0 0,0 0,-1-1,0 0,0 0,-1-1,1 1,-2-1,1 0,-1 0,0-1,-1 1,0-1,0 0,-1 0,0 0,-1 0,0 0,0 0,-1-1,0-3,0-10</inkml:trace>
  <inkml:trace contextRef="#ctx0" brushRef="#br0" timeOffset="668.165">701 477,'-12'10,"-4"3,1 0,0 0,1 2,0 0,1 0,1 1,0 1,-1 5,12-21,0 0,0 0,0 0,1 0,-1 0,1 0,-1 0,1 0,-1 1,1-1,-1 0,1 0,0 0,0 1,0-1,0 0,0 1,0-1,0 0,0 0,0 1,0-1,1 0,-1 0,0 0,1 1,0-1,-1 0,1 0,-1 0,1 0,0 0,0 0,0 0,-1 0,1 0,0 0,0-1,0 1,1 0,-1 0,0-1,0 1,0-1,56-2,40-47,-96 49,1 0,0 1,0-1,-1 1,1-1,0 1,-1-1,1 1,0 0,-1 0,1 0,-1 0,1 0,-1 0,0 0,1 1,-1-1,0 0,0 1,0-1,0 1,0-1,0 1,-1 0,1-1,0 1,-1 0,1-1,-1 1,0 0,0 0,1-1,-1 1,0 0,0 0,-1 0,1-1,0 1,-1 0,1 0,3 18,-3-18,1 0,-1 0,0 0,1-1,-1 1,1 0,0 0,-1-1,1 1,0 0,0-1,0 1,0 0,0-1,1 0,-1 1,0-1,1 0,-1 0,1 1,-1-1,1 0,0-1,-1 1,1 0,0 0,0-1,-1 1,1-1,0 1,0-1,0 0,0 0,0 0,0 0,-1 0,1 0,0 0,0-1,0 1,0-1,-1 1,1-1,0 0,0 0,-1 0,1 0,-1 0,1 0,-1 0,1 0,-1-1,1 1,-1 0,0-1,0 1,0-1,117-181,-94 151,-1-2,-2 0,-1-1,-2-1,-1-1,-2-1,-2 0,-1-1,-2 0,-2 0,0-9,-18-15,10 61,-1 1,1 0,-1 0,1 0,-1 0,0 0,1 0,-1 0,0 0,0 0,0 0,0 0,0 1,0-1,0 0,0 1,0-1,0 0,0 1,-1-1,1 1,0 0,0-1,0 1,-1 0,1 0,0 0,0 0,-1 0,1 0,0 0,0 0,-1 1,1-1,0 0,0 1,0-1,0 1,-1-1,1 1,0 0,0-1,0 1,0 0,0 0,0 0,1-1,-1 1,-1 1,-11 12,0 0,0 0,2 2,0-1,0 1,2 1,0 0,1 0,0 1,2 0,0 0,1 1,-3 18,5-18,0 1,1-1,1 0,1 1,1-1,0 0,1 1,2-1,0 0,0-1,7 16,37 105,-49-94,-3-27</inkml:trace>
  <inkml:trace contextRef="#ctx0" brushRef="#br0" timeOffset="917.696">870 392,'39'-5,"22"-1,5 0,-3 1,-8 2,-9 0,-7 2,-10 1</inkml:trace>
  <inkml:trace contextRef="#ctx0" brushRef="#br0" timeOffset="1233.591">1237 505,'34'0,"-20"2,0-1,1-1,-1 0,0-1,0-1,0 0,0-1,0 0,0-2,-1 1,1-1,9-6,-24 11,0 0,0 0,0 0,0 1,0-1,0 0,0-1,0 1,0 0,0 0,0 0,0 0,0-1,0 1,1-1,-1 1,0 0,0-1,0 0,0 1,1-1,-1 1,0-1,0 0,1 0,-1 1,1-1,-1 0,0 0,1 0,0 0,-1 1,1-1,-1 0,1 0,0 0,0 0,0 0,0 0,-1 0,1 0,0 0,1 0,-1 0,0 0,0 0,0 0,0 0,1 0,-1 0,1 0,-1 0,0 0,1 1,0-1,-1 0,1 0,-1 0,1 1,0-1,0 0,-1 1,1-1,0 1,0-1,0 1,0-1,-13 5,0 0,0 1,0 1,1 0,0 0,0 1,0 1,1-1,0 2,1-1,0 2,0-1,1 1,0 1,-1-2,4-3,0 0,1 0,-1 0,1 1,1-1,-1 1,1 0,0 0,1 0,-1 1,1-1,1 2,0-7,1 0,0 1,0-1,-1 1,2-1,-1 1,0-1,0 0,1 1,0-1,-1 0,1 1,0-1,0 0,0 0,0 0,1 0,-1 0,0 0,1 0,0 0,-1 0,1-1,0 1,0 0,0-1,0 0,0 1,0-1,0 0,0 0,1 0,-1-1,0 1,1-1,-1 1,1-1,1 1,10-1,1 1,0-2,0 0,0 0,-1-2,1 0,-1 0,1-2,-1 1,-1-2,1 0,-1-1,10-6,-2 3,3-1</inkml:trace>
  <inkml:trace contextRef="#ctx0" brushRef="#br0" timeOffset="1605.879">1887 335,'-159'133,"156"-133,1 1,0 0,0 1,0-1,0 0,1 0,-1 1,0 0,0-1,1 1,-1 0,1-1,0 1,-1 0,1 0,0 0,0 0,0 1,0-1,1 0,-1 0,0 0,1 1,0-1,0 0,-1 1,1-1,0 0,1 1,-1-1,0 0,1 0,-1 1,1-1,0 0,0 0,0 0,0 0,0 0,0 0,0 0,1 0,-1 0,2 1,33 17,-33-19,1-1,-1 1,1 0,-1 0,0 0,1 0,-1 1,0 0,0-1,0 1,0 0,0 0,-1 1,1-1,0 0,-1 1,0 0,0 0,0-1,0 1,0 0,0 1,-1-1,0 0,1 0,-1 1,0-1,-1 1,1-1,-1 1,1-1,-1 1,0-1,0 1,0-1,-1 1,0-1,1 1,-5 2,1 1,-1-1,0-1,0 1,0 0,-1-1,0 0,0-1,-1 1,1-1,-1-1,0 1,0-1,0 0,0 0,0-1,-1 0,1 0,-1-1,0 0,1-1,-1 1,0-1,1-1,-1 1,0-2,1 1,-6-2,-6-4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8:34.61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7272 2145,'15'15,"9"4,5 0,3 0,1-2,-1-5,-5 2,-8-3</inkml:trace>
  <inkml:trace contextRef="#ctx0" brushRef="#br0" timeOffset="1">7611 2343,'19'9,"11"9,6 1,1-3,-1-4,-1-4,-3-4,-6-2</inkml:trace>
  <inkml:trace contextRef="#ctx0" brushRef="#br0" timeOffset="236.272">8176 2598,'19'9,"16"4,7-1,-4 3,-3-2,-9 2,-2-2,-7 3,-5-3</inkml:trace>
  <inkml:trace contextRef="#ctx0" brushRef="#br1" timeOffset="-47147.038">866 847,'-1'0,"-1"0,1 0,0 1,-1-1,1 0,0 1,-1-1,1 1,0-1,-1 1,1 0,0-1,0 1,0 0,0 0,0 0,0 0,0 0,0 0,0 0,0 0,0 0,1 0,-1 1,0-1,1 0,-1 0,1 1,-1-1,1 0,0 1,0-1,0 1,-1-1,1 0,1 1,-1-1,0 0,0 1,0-1,1 1,-1-1,0 0,1 0,0 2,-2 4,-27 194,45 48,-7-159,-5-1,-4 1,-4 6,1 32,1-66,14 152,-3-148,-3 0,-3 1,-3 0,-4 28,1 23,2 1406,-14-1419,10-89,0 0,2 0,0 0,1 1,0-1,1 0,1 1,1 2,24 235,-16-124,-3-95,-1 1,-2 0,-2 0,-1 0,-3 24,1-6,-28 172,29-170,0-32</inkml:trace>
  <inkml:trace contextRef="#ctx0" brushRef="#br1" timeOffset="-43211.625">837 5363,'7'-4,"1"0,-1 0,0 1,1 0,0 0,0 1,0 0,0 0,0 1,0 0,1 0,-1 1,0 0,6 1,1-1,159-11,-106 2,1 2,-1 3,1 3,18 4,32-1,106-3,-55-26,309 26,-253 0,-28-26,84 27,-113-28,311 28,-338-11,-80 1,1 3,-1 3,1 3,30 4,16-1,765-2,-677 27,-28 1,-27 1,-98-22,-32-1</inkml:trace>
  <inkml:trace contextRef="#ctx0" brushRef="#br1" timeOffset="-41446.424">583 5729,'-1'-3,"0"0,0 0,0 1,-1-1,1 0,-1 0,0 1,0-1,0 1,0 0,-1-1,1 1,0 0,-1 0,1 1,-1-1,0 0,0 1,0 0,0-1,0 1,0 0,0 1,0-1,0 0,0 1,0 0,0 0,-1 0,1 0,0 0,0 1,0-1,0 1,0 0,0 0,0 0,0 0,0 1,0-1,0 1,1-1,-3 3,-16 15,1 1,0 0,2 1,1 2,0-1,2 2,1 0,-8 18,8-17,1 0,2 1,1 1,0 0,2 0,1 1,1 3,6-23,0 0,0 0,1 0,0 0,0 0,1 0,0 0,0-1,1 1,0-1,0 1,1-1,0 0,0-1,1 1,0-1,0 0,0 0,1 0,0 0,0-1,0 0,1-1,0 1,0-1,0-1,0 1,0-1,1-1,0 1,-1-1,1 0,0-1,0 0,0 0,0-1,0 0,0 0,0-1,0 0,23-4,-1-1,0-2,0-1,-1-1,0-2,-1-1,0-1,-1-1,0-1,-2-2,0-1,-1 0,-1-2,0-1,0-3,-15 17,0-1,0 0,-1 0,0-1,-1 0,0 0,0 0,-1-1,-1 0,0 0,0 0,-1 0,0 0,-1-1,-1 0,0 1,0-1,-1 0,-1 0,1 1,-2-1,0 1,0-1,-1 1,-1-1,0 1,0 1,-1-1,-1 0,1 1,-2 0,1 1,-1-1,-1 1,0 1,-5-5,4 7,-1 0,0 0,-1 1,1 1,-1-1,0 2,0 0,0 0,-1 1,1 0,-1 1,1 0,-1 1,1 0,-1 1,1 0,0 1,-1 1,1-1,0 2,0-1,0 2,1-1,-1 2,1-1,1 1,-8 6,-10 8</inkml:trace>
  <inkml:trace contextRef="#ctx0" brushRef="#br1" timeOffset="-40277.137">6792 5165,'-68'113,"-76"177,133-263,-2 0,0-1,-2-1,-1 0,-1-1,0 0,-14 12,2-17,19-19</inkml:trace>
  <inkml:trace contextRef="#ctx0" brushRef="#br1" timeOffset="-39996.087">6454 5165,'23'47,"3"-2,1 0,2-2,2-1,1-2,5 2,-4-2,123 115,-93-120,-42-30</inkml:trace>
  <inkml:trace contextRef="#ctx0" brushRef="#br1" timeOffset="-38461.652">76 480,'-27'74,"-22"137,50-105,-1-103,1 0,0 0,0 1,1-1,-1 0,1 0,-1 0,1 0,0-1,0 1,0 0,0-1,1 1,-1-1,1 0,-1 0,1 0,0 0,0 0,0 0,0-1,0 0,0 0,1 1,-1-2,0 1,0 0,1-1,1 1,2-2,1-1,-1 0,0 0,0 0,0-1,-1 0,1-1,-1 1,0-1,0 0,0-1,0 1,-1-1,1 0,-1-1,0 1,-1-1,0 0,0 0,0-1,0-1,16-22,-3-2,0 0,-2-1,-1 0,-2-1,-1-1,-2 1,-1-2,0-16,17 244,3 4,4 189,-32-365,-11 212,8-217,0 0,-1 0,-1-1,0 1,0-1,-2 0,0-1,0 1,-1-1,-1-1,0 0,-1 0,0-1,-1 0,10-9,0 0,-1-1,1 1,0-1,-1 0,1 1,-1-1,1 0,-1 0,0 0,1 0,-1 0,0-1,0 1,0 0,0-1,1 1,-1-1,0 0,0 0,0 1,0-1,0-1,0 1,0 0,0 0,0-1,0 1,1-1,-1 1,0-1,0 0,0 0,1 0,-1 0,1 0,-1 0,0 0,1-1,0 1,-1 0,1-1,0 1,0-1,0 0,0 1,0-1,0 0,0 0,1 1,-1-1,0 0,1 0,0 0,-1 0,1-1,-4-26,2 0,1 0,1 0,1 0,2-1,1 1,1 1,1-1,2 1,1 0,7-14,43-75,-42 88</inkml:trace>
  <inkml:trace contextRef="#ctx0" brushRef="#br0" timeOffset="-4098.017">3914 2174,'-1'-2,"0"-1,0 1,1 0,-1-1,-1 1,1 0,0 0,0 0,-1 0,1 0,-1 0,0 0,0 1,1-1,-1 1,0-1,0 1,0-1,-1 1,1 0,0 0,0 0,-1 1,1-1,0 0,-1 1,1-1,-1 1,1 0,-1 0,1 0,-1 0,1 0,-1 1,1-1,0 1,-1 0,1-1,0 1,-1 0,1 0,0 1,-1 0,-3 4,0 1,1 0,0 0,1 1,-1-1,2 1,-1 0,1 0,0 1,0-1,1 0,0 1,1 0,0-1,0 1,1 0,0 0,1-1,0 1,1 4,-2-10,1 1,0-1,0 1,0-1,0 1,1-1,-1 0,1 1,0-1,0 0,0 0,0 0,1-1,-1 1,1 0,0-1,-1 0,1 1,0-1,0 0,1-1,-1 1,0 0,1-1,-1 0,1 0,-1 0,1 0,-1-1,1 1,0-1,-1 0,1 0,0 0,-1 0,1-1,-1 0,1 1,0-1,-1-1,0 1,1 0,-1-1,0 0,0 0,3-2,7-5,-1-1,-1 0,0-1,0 0,-1 0,0-2,-1 1,-1-1,0 0,-1-1,0 0,-1 0,0 0,2-13,-8-43,-1 69,1-1,-1 1,1-1,-1 1,1-1,-1 1,0 0,0-1,0 1,0 0,0 0,0 0,0-1,0 1,0 0,0 1,0-1,-1 0,1 0,0 0,-1 1,1-1,-1 1,1-1,-1 1,1-1,-1 1,1 0,-1 0,1 0,-1 0,1 0,-1 0,1 0,-1 0,1 1,-1-1,1 1,-1-1,1 1,-1-1,1 1,-1 0,-9 5,1 0,-1 1,1 0,1 1,0 0,0 1,0-1,1 2,0-1,1 1,0 0,1 1,-5 9,10-18,0 1,-1 0,2-1,-1 1,0 0,0-1,1 1,0 0,-1 0,1 0,0-1,0 1,1 0,-1 0,0 0,1-1,0 1,0 0,0-1,0 1,0 0,0-1,1 1,-1-1,1 0,0 0,-1 1,1-1,0 0,0 0,1-1,-1 1,0 0,1-1,-1 1,1-1,-1 0,3 1,3 1,0 0,0 0,0-1,0-1,0 1,1-1,-1 0,0-1,0 0,1 0,-1-1,0 0,1-1,-3 1,-1 1,1-1,-1-1,0 1,1-1,-1 0,0 0,0 0,0-1,0 0,-1 0,1 0,-1 0,0-1,0 0,0 0,0 0,-1 0,1-1,-1 1,0-1,-1 0,1 0,-1 0,0 0,0 0,0 0,-1-1,0 1,0-1,0 1,-1-1,0 1,0-1,0 0,-1 3,-1-1,1 1,0 0,-1 0,0 0,0 0,0 0,0 0,0 0,-1 1,1-1,-1 1,1-1,-1 1,0 0,0 0,0 0,0 1,-1-1,1 1,0 0,-1 0,1 0,0 0,-1 0,1 1,-1 0,0-1,1 1,-1 1,1-1,-1 0,1 1,-1 0,1 0,0 0,-1 0,1 0,0 1,0-1,-1 1,1 0,1 0,-1 0,0 0,0 1,1-1,-1 1,1 0,0-1,0 1,0 0,0 0,1 1,-2 2,1-2,0 0,0 0,0 1,1-1,0 1,0-1,0 1,0-1,1 1,-1 0,1-1,1 1,-1 0,0-1,1 1,0-1,0 1,1-1,-1 1,1-1,0 0,0 0,0 0,1 0,0 0,-1 0,1-1,3 3,12 7</inkml:trace>
  <inkml:trace contextRef="#ctx0" brushRef="#br0" timeOffset="-2737.212">1995 2456,'0'-10,"5"-7,1-7,5 2,0-1,4-1,-2-1,3 4,-2 0,1 4,-1 0,1 3,-2-1,2 2,-2 3</inkml:trace>
  <inkml:trace contextRef="#ctx0" brushRef="#br0" timeOffset="-2451.876">2447 2061,'14'-10,"15"-7,7-2,2 4,-1 3,-6 4</inkml:trace>
  <inkml:trace contextRef="#ctx0" brushRef="#br0" timeOffset="-2200.934">2955 2005,'28'-5,"11"-1</inkml:trace>
  <inkml:trace contextRef="#ctx0" brushRef="#br0" timeOffset="-2017.638">3462 2032,'20'0,"10"0,5 0,-2 0</inkml:trace>
  <inkml:trace contextRef="#ctx0" brushRef="#br0" timeOffset="-1401.293">4366 2456,'0'9,"5"9,1 5,5 0,0 0,3-4,5-5,-2-5</inkml:trace>
  <inkml:trace contextRef="#ctx0" brushRef="#br0" timeOffset="-1185.526">4704 2766,'24'5,"13"2,0-1</inkml:trace>
  <inkml:trace contextRef="#ctx0" brushRef="#br0" timeOffset="-985.569">5240 2738,'10'0,"8"-5,5-1,4 0,-3 1</inkml:trace>
  <inkml:trace contextRef="#ctx0" brushRef="#br0" timeOffset="-732.364">5777 2654,'24'-14,"13"-6,-1-3,-5 2</inkml:trace>
  <inkml:trace contextRef="#ctx0" brushRef="#br0" timeOffset="-483.789">6285 2399,'24'-9,"12"-4,6 1,-5 2</inkml:trace>
  <inkml:trace contextRef="#ctx0" brushRef="#br0" timeOffset="-228.282">6765 2174,'4'0,"12"0,3-5,3-1,-3-1</inkml:trace>
  <inkml:trace contextRef="#ctx0" brushRef="#br2" timeOffset="8770.181">4337 1948,'37'-17,"-1"-2,0-2,-2-1,0-2,15-15,186-150,-234 187,0 1,0 0,0-1,0 1,0 0,1-1,-1 1,1 0,-1 0,1 0,-1 0,1 0,-1 1,1-1,0 0,0 1,-1-1,1 1,0 0,0-1,-1 1,1 0,0 0,0 0,0 1,0-1,-1 0,1 1,0-1,0 1,-1-1,1 1,0 0,-1 0,1-1,-1 1,1 0,-1 1,1-1,-1 0,0 0,0 1,1-1,-1 0,0 1,0-1,0 1,-1 0,1-1,0 1,-1 0,1-1,-1 1,1 0,-1 0,-24 116,22-112,1-1,-1 0,1 1,1-1,-1 1,1 0,0-1,0 1,0-1,1 1,0-1,0 1,0-1,1 0,0 1,0-1,0 0,0 0,1 0,0-1,0 1,0-1,1 1,0-1,0 0,0 0,0-1,0 1,1-1,-1 0,1 0,0 0,0-1,0 0,0 0,1 0,-1-1,0 1,1-1,3 0,5-3,0 0,-1-1,1 0,-1-1,0-1,0 0,-1-1,1 0,-1-1,0 0,4-5,41-21,2 2,-43 23</inkml:trace>
  <inkml:trace contextRef="#ctx0" brushRef="#br2" timeOffset="9352.795">5635 1355,'65'266,"-27"-130,-34-127,-2 1,1 0,-1-1,-1 1,0 0,0 0,-1 0,0 0,-1 0,0 0,-1 0,-1 4,2-13,0 0,1 0,-1-1,0 1,0-1,0 1,0 0,0-1,0 0,-1 1,1-1,0 0,0 1,0-1,0 0,0 0,0 0,-1 0,1 0,0 0,0 0,0-1,0 1,0 0,0-1,-1 1,1 0,0-1,0 0,0 1,0-1,1 1,-1-1,0 0,0 0,0 0,0 1,1-1,-1 0,0 0,1 0,-1 0,1 0,-1 0,1 0,-1 0,1-1,0 1,0 0,-1 0,1 0,0 0,0 0,0 0,0-1,0 1,1 0,-1 0,0-1,-4-17,1-1,1-1,1 1,0 0,1-1,2 1,0 0,1 0,1 0,1 0,0 1,2 0,0 0,1 0,7-9,4-7,1 1,2 0,2 2,1 1,1 1,1 1,16-12,-22 23,-5 2,1 1,1 0,0 1,1 1,1 1,16-8,-33 19,-1 0,1 0,0 0,0 0,0 0,-1 0,1 1,0 0,0-1,0 1,0 0,0 1,0-1,0 0,0 1,0 0,0-1,0 1,-1 0,1 1,0-1,-1 0,1 1,-1-1,1 1,-1 0,0 0,1 0,-1 0,0 0,0 1,-1-1,1 1,0-1,-1 1,0-1,1 2,1 3,0 1,-1-1,1 1,-1 0,-1 0,0 0,0 0,0 0,-1 0,0 0,-1 0,0 0,-1 3,0 5,-1 0,-1-1,-1 1,0-1,-1 0,0 0,-1-1,-1 0,-1 0,0 0,0-1,-1-1,-1 0,0 0,-1-1,-1 0,7-7,0-1,-1 0,1 0,-1-1,0 1,1-2,-1 1,0-1,0 0,0 0,0-1,-1 0,1 0,0-1,0 0,-6-1,-11-5</inkml:trace>
  <inkml:trace contextRef="#ctx0" brushRef="#br2" timeOffset="10485.934">6652 1045,'-59'45,"3"4,2 2,-47 56,97-102,-50 70,53-73,0 0,0 0,0 0,0 0,0 1,0-1,0 0,1 1,-1-1,1 0,-1 1,1-1,0 1,0-1,0 0,1 1,-1-1,0 1,1-1,-1 0,1 0,0 1,0-1,0 0,0 0,0 0,1 0,-1 0,1 0,-1 0,1 0,0-1,-1 1,2 0,1 0,0 0,0 0,0 0,0 0,0-1,1 0,-1 0,1 0,-1 0,1-1,-1 0,1 0,-1 0,1 0,-1-1,1 0,-1 0,0 0,1 0,-1-1,0 1,0-1,0 0,1-1,90-62,-75 49,9-8,0-1,-1-1,-1-1,21-29,4-6,-51 62,0 1,0 0,1 0,-1 0,0 0,0 0,-1 0,1 0,0 0,0 0,0 0,-1 1,1-1,-1 0,1 0,-1 1,1-1,-1 0,0 1,1-1,-1 1,0-1,0 0,0 1,0-1,0 1,-1-1,1 0,0 1,-1-1,1 0,-1 1,1-1,-1 0,0 0,1 0,-1 1,0-1,0 0,0 5,0-4,0 0,-1 0,1 0,1 1,-1-1,0 0,1 1,-1-1,1 1,-1-1,1 0,0 1,0-1,0 1,1-1,-1 1,1-1,-1 0,1 1,0-1,0 0,0 1,0-1,0 0,0 0,0 0,1 0,-1 0,1 0,0-1,-1 1,1 0,0-1,0 1,0-1,0 0,0 1,1-1,-1 0,0-1,0 1,1 0,-1-1,1 1,-1-1,0 1,1-1,-1 0,1 0,-1 0,1-1,10-5,1-2,-2 1,1-2,-1 0,-1 0,1-1,-2 0,1-1,-1 0,-1-1,7-11,-3 7,158-202,-165 211,0-1,0 0,-1 0,1 0,-2 0,1-1,-1 0,-1 0,0 0,0-1,0 1,-1-1,-1 1,0-1,0-2,-1 12,0-1,0 0,0 0,0 0,0 0,0 0,0 0,0 0,0 1,-1-1,1 0,0 0,-1 0,1 0,0 1,-1-1,1 0,-1 0,1 1,-1-1,0 0,1 1,-1-1,0 1,1-1,-1 1,0-1,0 1,0-1,1 1,-1 0,0-1,0 1,0 0,0 0,0 0,1-1,-1 1,0 0,0 0,0 0,0 1,0-1,0 0,0 0,1 0,-1 1,0-1,0 0,0 1,0-1,1 1,-1-1,0 1,1-1,-1 1,0-1,1 1,-1 0,0 0,-45 36,40-32,1 1,0-1,0 1,0 0,1 1,0-1,0 1,0-1,1 1,0 0,0 1,1-1,0 0,0 1,1-1,0 1,0 0,1-1,0 7,1-11,0-1,1 1,-1-1,0 0,1 1,-1-1,1 0,0 0,0 0,0 0,0 0,0 0,0-1,1 1,-1-1,0 0,1 1,-1-1,1 0,-1 0,1-1,0 1,-1 0,1-1,0 0,0 1,-1-1,1 0,2-1,82-12,-85 11,0 1,0-1,0 1,1-1,-1 1,0 0,1 0,-1 0,1 1,0-1,-1 0,1 1,-1 0,1-1,0 1,-1 0,1 1,0-1,-1 0,1 1,0-1,-1 1,1 0,-1 0,1 0,-1 0,1 0,-1 1,0-1,0 1,0-1,0 1,0 0,0 0,0 0,0 0,-1 0,1 0,-1 1,0-1,1 0,-1 1,0-1,0 1,-1-1,1 2,6 132,-6-134,0 0,0 1,0-1,0 0,0 0,1 0,-1 0,1 0,-1 0,1-1,0 1,-1 0,1-1,0 1,0-1,0 0,0 0,1 0,-1 0,0 0,0 0,1 0,-1-1,0 1,1-1,-1 0,1 0,-1 1,0-2,1 1,-1 0,1 0,-1-1,2 0,75-35,-63 18,0 0,-1-1,-1 0,-1-2,-1 1,-1-2,-1 1,0-1,-2-1,2-8,4-6,1-3,-3-1,-1 0,-2 0,-1-1,-3 0,-1 0,-2-1,-2 1,-3-16,3 55,0-1,0 1,-1 0,1 0,-1-1,0 1,0 0,0 0,0 0,-1 0,1 0,-1 0,1 0,-1 0,0 1,0-1,-1 1,1-1,0 1,-2-1,2 4,0 0,0 0,0 0,1 0,-1 1,0-1,1 0,-1 1,1-1,-1 1,1 0,0-1,0 1,-1 0,1 0,0 0,1 0,-1 0,0 0,1 0,-1 0,1 0,-1 0,1 0,0 0,0 0,0 1,0-1,0 0,1 0,-1 1,0-3,-3 30,2 0,0 0,3 0,0 0,1 0,2-1,2 0,0 0,2 0,11 25,83 201,-103-254,0 0,-1 0,1 0,0 0,1 0,-1 0,0 0,0 0,0 0,1 0,-1 0,0 0,1 0,-1 0,1 0,-1 0,1 0,-1-1,1 1,0 0,-1 0,1-1,0 1,0 0,-1-1,1 1,0-1,0 1,0-1,0 1,0-1,0 0,0 1,0-1,0 0,0 0,0 0,0 0,0 0,0 0,0 0,0 0,0 0,0 0,0 0,0-1,0 1,0 0,0-1,0 1,-1-1,1 1,0-1,0 1,0-1,-1 0,2 0,-6-59,-2 41</inkml:trace>
  <inkml:trace contextRef="#ctx0" brushRef="#br2" timeOffset="10735.639">7413 650,'39'0,"31"0,9 0,-4 0,-10 0,-12 0,-9 0,-13-5,-11-1</inkml:trace>
  <inkml:trace contextRef="#ctx0" brushRef="#br2" timeOffset="10990.346">8034 706,'24'24,"8"3,4-2,-5-12,-8-7</inkml:trace>
  <inkml:trace contextRef="#ctx0" brushRef="#br2" timeOffset="11160.14">8034 453</inkml:trace>
  <inkml:trace contextRef="#ctx0" brushRef="#br2" timeOffset="11321.768">8458 480,'-1'1,"-12"6,1 0,0 1,0 0,1 1,0 1,0-1,1 2,1-1,-1 2,2-1,0 1,0 0,1 1,1 0,0 0,0 0,2 1,-3 8,7-19,0 0,0-1,0 1,1 0,-1 0,1 0,-1-1,1 1,0 0,0-1,0 1,0-1,1 1,-1-1,1 0,-1 1,1-1,0 0,0 0,0 0,0 0,0-1,1 1,-1 0,0-1,1 0,-1 1,1-1,0 0,-1-1,1 1,0 0,0-1,98 5,-86-6,-6 1,0-1,1-1,-1 0,0 0,0-1,0 0,0 0,-1-1,1 0,-1-1,0 0,0 0,-1 0,0-1,0-1,0 1,0-1,-1 0,0 0,-1-1,0 0,3-5,22-34,-19 28</inkml:trace>
  <inkml:trace contextRef="#ctx0" brushRef="#br2" timeOffset="11588.631">8797 0,'-6'19,"2"0,0 0,1 1,1-1,1 1,1 0,0-1,2 1,0-1,1 1,1-1,2 4,4 10,4 14,2-1,2 0,1-2,12 18,11-17,-32-42</inkml:trace>
  <inkml:trace contextRef="#ctx0" brushRef="#br2" timeOffset="12002.198">8994 537,'25'-4,"0"0,0-2,0-1,-1 0,0-2,-1-1,0-1,0-1,-1-1,-1 0,0-2,8-9,46-79,-73 98,0 1,0 0,0-1,0 0,-1 1,0-1,0 0,0 0,-1 0,1 0,-1 0,0 0,-1 0,1 1,-1-1,0 0,0 0,-1 0,1 1,-1-1,0 1,0-1,-1 1,0-1,-2 1,-1 1,1 0,-1 1,1-1,-1 1,0 0,0 1,0-1,0 1,0 0,-1 1,1 0,0 0,0 0,0 0,-1 1,1 0,0 1,0-1,0 1,1 0,-1 1,0-1,1 1,-1 0,1 1,0-1,0 1,0 0,-1 1,-9 8,0 0,0 1,1 0,1 1,1 1,0 0,1 1,0 0,2 0,0 1,1 1,1-1,0 1,-1 11,6-23,1 0,0 1,0-1,1 0,0 1,0-1,1 0,0 1,0-1,1 0,0 0,0 0,0 0,1 0,0 0,1-1,-1 1,1-1,0 0,1 0,0-1,0 1,0-1,0 0,1 0,0-1,0 1,0-2,3 3,7 3,0 0,0-1,1-1,0-1,0 0,1-1,-1-1,1 0,0-2,0 0,12-1,121-32,-118 20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9:37.9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1948,'227'-230,"-214"215,-12 12,1 0,0-1,0 2,0-1,1 0,-1 0,1 1,-1-1,1 1,0 0,0 0,0 0,0 0,0 0,1 1,-1 0,0-1,1 1,-1 0,1 1,-1-1,1 1,0-1,1 1,-3 2,0 0,0 1,0-1,-1 1,1-1,-1 1,0-1,1 1,-1 0,0-1,-1 1,1 0,0 0,-1 0,0 0,0 0,0 0,0 0,0-1,0 1,-1 0,1 0,-1 0,0 0,0-1,-1 3,1 5,-3 9,2-14,0 1,0-1,1 1,-1 0,1 0,1 0,-1 0,1 0,0 0,0 0,1 0,-1 0,1-1,1 1,-1 0,1 0,0-1,0 1,1-1,-1 1,1-1,1 0,-1 0,1-1,3 5,-3-9,1 1,-1-1,0 0,1 0,-1 0,0-1,0 1,1-1,-1 0,0 0,0-1,0 1,0-1,0 0,0 0,0 0,-1-1,1 1,-1-1,0 0,0 0,1 0,10-7,107-108,-45 37,-54 60,-4 2</inkml:trace>
  <inkml:trace contextRef="#ctx0" brushRef="#br0" timeOffset="1645.312">989 1384,'27'112,"-14"-68,6 19,-2 1,-3 1,-3 0,-3 0,-2 18,-5-60,0-16,0-1,-1 1,1-1,-1 1,-1-1,1 0,-1 1,0-1,0 0,-1 1,0-1,0 0,-1 0,1 0,-1-1,-1 2,3-6,0 0,-1 0,1-1,0 1,-1 0,1-1,-1 1,1-1,-1 1,1-1,-1 0,1 0,-1 0,1 0,-1 0,1 0,-1 0,1 0,-1 0,1-1,-1 1,1-1,-1 1,1-1,-1 1,1-1,0 0,-1 0,1 0,0 0,0 0,0 0,0 0,0 0,0 0,0 0,0 0,0-1,0 1,-31-54,26 29,1 0,2 0,0 0,2-1,1 1,1 0,1-1,2 1,5-23,6-7,2 1,3 1,2 0,2 2,2 1,3 1,21-28,-31 45,2 1,1 1,1 1,1 1,2 1,22-18,-47 44,0 0,0 1,0-1,1 1,-1-1,1 1,-1-1,1 1,-1 0,1 0,0 0,-1 0,1 0,0 0,0 0,0 1,0-1,0 1,0-1,0 1,0 0,0-1,0 1,0 0,0 1,0-1,0 0,0 0,0 1,0-1,0 1,-1 0,1 0,0-1,0 1,0 0,-1 1,1-1,0 0,-1 0,1 1,-1-1,0 1,1-1,-1 1,0-1,0 1,0 1,2 16,-1 0,-1 0,0-1,-2 1,0 0,-1 0,-1 0,-1 0,0-1,-2 0,-5 13,7-19,-94 221,98-232,1 0,-1-1,0 1,0 0,0 0,0 0,0 0,0 0,0 0,0 0,-1 0,1 0,0 0,0 0,-1 0,1 0,-1 0,1 0,-1-1,1 1,-1 0,1 0,-1 0,0-1,1 1,-1 0,0-1,0 1,1-1,-1 1,0-1,0 1,0-1,0 1,0-1,0 0,0 0,0 1,0-1,0 0,0 0,1 0,-1 0,0 0,0 0,0 0,0-1,0 1,0 0,0 0,0-1,0 1,0-1,0 1,0-1,1 1,-1-1,0 1,0-1,-3-14</inkml:trace>
  <inkml:trace contextRef="#ctx0" brushRef="#br0" timeOffset="2348.032">1892 904,'-41'45,"2"2,3 2,1 1,-17 37,45-76,0-1,0 0,1 0,0 0,1 1,0 0,1 0,0 0,1 1,0-1,0 1,2 0,-1 0,1 1,1-12,0 1,1-1,-1 1,0 0,0-1,1 1,-1-1,1 1,-1-1,1 1,0-1,0 1,-1-1,1 0,0 1,0-1,0 0,1 0,-1 0,0 0,0 0,1 0,-1 0,0 0,1 0,-1-1,1 1,-1 0,1-1,-1 1,1-1,0 0,-1 0,1 1,-1-1,1 0,0 0,-1-1,1 1,-1 0,1 0,0-1,-1 1,68-29,-45 14,-1-1,-1-2,0 0,-1-1,-1-1,-1-1,-1 0,-1-2,0 0,-2-1,-1 0,4-12,7-4,-24 40,0 0,0 0,-1 1,1-1,0 0,0 1,0-1,0 0,-1 1,1-1,0 1,-1-1,1 1,0 0,-1-1,1 1,-1 0,1-1,0 1,-1 0,0-1,1 1,-1 0,1 0,-1 0,0 0,0-1,0 1,1 0,-1 0,0 0,0 0,0 0,0-1,0 1,0 0,-1 0,1 0,0 0,0 0,-1 0,1-1,1 50,7 51,-7-98,0 0,0 0,1 0,-1 0,1 0,-1 0,1 0,0-1,0 1,0-1,1 1,-1-1,0 0,1 0,0 0,-1 0,1-1,0 1,0-1,0 1,0-1,0 0,0 0,0 0,1-1,-1 1,0-1,2 0,4-1,0-1,-1 0,1-1,-1 0,1 0,-1-1,0 0,0 0,0-1,-1 0,0 0,0-1,0 0,-1 0,1-1,-2 1,1-2,-1 1,0 0,0-1,-1 0,0 0,0 0,1-7,7-6,13-21,-3-1,-1-1,-2-1,-2-1,-3-1,-1 0,-2 0,-3-1,-1 0,-3-1,-2 0,-2 1,-2-1,-2 0,-2 1,-2 0,6 39,1 0,-1 0,0 1,-1-1,0 1,0-1,-1 1,0 0,0 0,-1 1,0-1,0 1,-1 0,0 1,0-1,-1 1,5 5,1 0,-1 1,0-1,0 0,0 1,0-1,0 1,0 0,0-1,0 1,0 0,0 0,0 0,1 1,-1-1,0 0,0 1,0 0,0-1,0 1,0 0,1 0,-1 0,0 0,1 0,-1 0,0 0,1 1,0-1,-1 0,1 1,0-1,0 1,-1 0,1-1,0 1,1 0,-1 0,0 0,1-1,-1 2,-27 79,22-47,1 0,2 0,1 0,2 1,1-1,2 0,1 0,2 0,2 0,1-1,1 0,2-1,1 0,2-1,1-1,2 0,0-1,2-1,8 7,57 45,-73-89,-15-5</inkml:trace>
  <inkml:trace contextRef="#ctx0" brushRef="#br0" timeOffset="2593.856">2062 706,'43'-14,"38"-20,11-8,-2 2,-10 4,-15 3,-13 7,-16 4,-9 4,-9 2,-3 3,-4-1,1-3,-1 1</inkml:trace>
  <inkml:trace contextRef="#ctx0" brushRef="#br0" timeOffset="2945.009">2767 0,'-13'167,"8"1,11 86,-3-218,-3-12,1-1,2 1,0-1,2 0,0 0,2-1,7 18,-13-37,0-1,0 1,0-1,0 0,1 0,-1 0,1 0,0 0,-1 0,1 0,0 0,0-1,0 1,0-1,0 1,1-1,-1 0,0 0,1 0,-1 0,1 0,-1 0,1-1,-1 1,1-1,-1 0,1 0,0 0,-1 0,1 0,-1-1,1 1,-1-1,1 1,-1-1,1 0,-1 0,2-1,80-64,70-127,-106 146,-48 46,1 0,0 0,0 1,0-1,0 0,0 0,0 1,0-1,0 0,1 1,-1-1,0 1,0 0,0-1,1 1,-1 0,0 0,0 0,1 0,-1 0,0 0,0 0,1 0,-1 0,0 0,0 1,1-1,-1 1,0-1,0 1,0-1,0 1,0 0,0-1,0 1,0 0,0 0,0 0,0 0,0 0,-1 0,1 0,0 0,-1 0,1 0,0 0,-1 1,12 138,-9-118,-2-10,0-1,1 0,0 0,0 0,1 0,1 0,0-1,0 1,1-1,0 0,2 0,4 3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01.8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0,'54'27,"-23"-9,-1 1,-2 1,0 2,0 1,7 11,134 78,-80-43,-97-99,-1 16,1-1,0 1,1-2,0 1,1-1,1 1,1-2,-2-8,-14-57,-12 109,-58 80,-18 26,107-133,1 1,-1-1,0 1,1-1,-1 1,0-1,1 1,-1 0,1-1,-1 1,1 0,0-1,-1 1,1 0,-1-1,1 1,0 0,0 0,0-1,-1 1,1 0,0 0,0 0,0-1,0 1,0 0,0 0,0 0,1-1,-1 1,0 0,0 0,1-1,-1 1,0 0,1 0,-1-1,0 1,1 0,-1-1,1 1,0-1,-1 1,1 0,-1-1,1 1,0-1,-1 0,1 1,0-1,-1 0,1 1,0-1,0 0,0 0,-1 1,1-1,0 0,48-6,105-20,-51-3,-98 23</inkml:trace>
  <inkml:trace contextRef="#ctx0" brushRef="#br1" timeOffset="5068.162">396 536,'38'59,"59"60,-84-101,0 0,-1 0,0 1,-2 1,0-1,-2 2,2 3,-7-15,8 21,-10-25,-1 0,1-1,0 1,0-1,0 1,1-1,-1 1,1-1,0 0,1 0,-1 0,1 0,-1 0,1 0,0-1,1 1,-1-1,1 0,-1 0,1 0,0 0,0-1,0 0,0 0,1 0,-1 0,1-1,-1 1,1-1,-1 0,4 0,99-45,-35 10,-57 28,-14 5,0 0,1 0,-1-1,0 2,1-1,-1 0,1 0,-1 0,1 1,-1-1,1 1,0-1,-1 1,1 0,-1-1,1 1,0 0,-1 0,1 0,0 0,-1 1,1-1,0 0,-1 1,1-1,-1 1,1-1,0 1,-1 0,0 0,1 0,-1 0,1 0,-1 0,0 0,0 0,0 0,0 1,0-1,0 0,0 1,0 0,31 132,-18-102,80 140,-77-137,-19-34</inkml:trace>
  <inkml:trace contextRef="#ctx0" brushRef="#br1" timeOffset="6384.607">1496 1609,'-14'-1,"1"0,-1 1,0 1,0 0,0 1,0 1,1 0,-1 0,1 2,0 0,0 0,0 1,1 0,0 2,0-1,1 1,0 1,0 0,1 0,0 2,7-8,1 0,-1 1,1-1,0 1,0 0,1 0,-1 0,1 0,0 0,0 0,0 0,0 0,1 0,-1 0,1 1,0-1,1 0,-1 0,1 0,0 1,0-1,0 0,0 0,1 0,-1-1,1 1,0 0,0-1,1 1,-1-1,1 1,0-1,0 0,0 0,0-1,0 1,0 0,1-1,-1 0,1 0,0 0,0 0,0-1,11 2,0-2,0 0,-1 0,1-2,0 0,0 0,0-2,0 0,-1 0,1-1,-1-1,0 0,-1-2,1 1,-1-1,0-1,-1 0,0-1,0-1,-1 1,0-2,-1 0,0 0,-1 0,0-1,7-13,-10 17,15-17,-1-1,-1 0,-1-2,-2 0,-1-1,-1-1,-1 0,-2-1,4-16,-14 42,0 0,0 0,-1 0,1 0,-1 0,0 0,-1 0,1 0,-1 0,0 0,-1 0,1 1,-1-1,1 0,-2 0,1 1,0 0,-1-1,0 1,0 0,0 0,0 0,-1 1,0-1,1 1,-1 0,0 0,-1 0,1 1,0-1,-1 1,0 0,1 0,-1 1,0-1,0 1,0 0,0 0,0 1,0 0,0 0,0 0,-4 0,-4 4,1 0,-1 0,1 1,0 0,0 1,0 1,1 0,0 0,0 1,1 1,0-1,0 2,1-1,0 1,1 1,0 0,1 0,0 0,-3 9,4-3,0 0,2 1,0 0,0 0,2 0,0 0,1 1,1-1,1 0,1 1,0-1,1 0,1 0,1-1,6 17,-2-12,0-1,2 0,0 0,1-1,2-1,0 0,0-1,2 0,12 10,-12-14</inkml:trace>
  <inkml:trace contextRef="#ctx0" brushRef="#br1" timeOffset="6940.528">1779 1890,'11'5,"0"-1,1 0,0-1,-1 0,1-1,0 0,0-1,0 0,0-1,0-1,1 0,-1 0,-1-1,1-1,0 0,0 0,-1-1,0-1,0 0,0 0,-1-1,1 0,-1-1,-1-1,1 1,-1-1,3-4,6-4,-1 0,0-1,-2-1,0 0,0-2,-2 1,-1-1,0-1,-1 0,-2-1,0 0,-1-1,-1 1,-1-1,-1-1,0-15,-5 37,0-1,0 1,0 0,0-1,-1 1,1 0,-1-1,0 1,1 0,-1-1,0 1,-1 0,1 0,0 0,0 0,-1 0,0 0,1 0,-1 1,0-1,0 1,1-1,-1 1,-1-1,1 1,0 0,0 0,0 0,-1 0,1 1,0-1,-1 0,1 1,0 0,-1 0,1-1,-1 1,1 1,0-1,-1 0,-1 1,-98 30,93-26,-1-1,1 2,0-1,0 1,1 1,0-1,0 1,0 1,1 0,0 0,0 0,1 1,0-1,1 2,0-1,1 0,-1 1,2 0,-1 0,1 0,1 1,0-1,1 1,0-1,0 9,5 13,1-1,2 0,1 0,2 0,1-2,1 1,1-1,2-1,1 0,1-1,1-1,1-1,18 17,-5-3,-18-26</inkml:trace>
  <inkml:trace contextRef="#ctx0" brushRef="#br1" timeOffset="7905.631">2033 1044,'45'1,"1"2,-1 2,0 1,0 3,42 14,-25-1,-62-23,1 1,0-1,0 0,-1 0,1 0,-1 1,1-1,-1 0,1 0,-1 0,0 0,1 0,-1 0,0 0,0 0,0 0,0 0,0 0,0 0,0 0,0 0,0 0,0 0,0 0,-1 0,1 0,0 0,-1 0,1 0,-1 0,1 0,-1 0,1 0,-1 0,0 1,0-1,1 0,-1 1,0-1,0 0,-33-114,33 91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19.9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2957,'47'-62,"205"-210,82-78,17-12,-107 130,-26 19,-117 122,168-156,-111 73,5-22,27 0,58-56,48-44,-296 296,0 0,-1 0,1 0,0 0,-1 0,1-1,0 1,-1 0,1 0,0 0,-1-1,1 1,0 0,-1 0,1-1,0 1,0 0,0 0,-1-1,1 1,0 0,0-1,0 1,0-1,-1 1,1 0,0-1,0 1,0 0,0-1,0 1,0 0,0-1,0 1,0-1,0 1,0 0,0-1,0 1,1 0,-1-1,0 1,0 0,0-1,-41 16,39-14,-29 12,-2-2,1-1,-1-1,0-2,-1-2,-26 2,-25 11,84-16,0 0,0 0,1 1,-1-1,0 1,1-1,0 0,0 1,-1-1,1 1,1-1,-1 1,0-1,1 0,-1 1,1-1,0 0,-1 1,1-1,1 0,-1 0,0 0,0 0,1 0,-1 0,1 0,-1 0,1 0,0 0,3 5,5 8,-1 0,-1 1,0-1,-2 1,1 1,-2-1,0 1,-1 0,-1 0,-1 1,0-1,-1 5,-21 175,21-179,47-204,53-99,-68 205,-33 80,-5 6</inkml:trace>
  <inkml:trace contextRef="#ctx0" brushRef="#br0" timeOffset="2153.987">1947 1714,'12'23,"17"93,6 86,-24-101,-12-357,3 234,1-1,1 1,0-1,2 1,1 0,0 1,2 0,0 0,2 1,0 0,1 1,1 0,6-7,-15 22,-1-1,1 1,0 0,0 1,0-1,1 1,0-1,-1 1,1 0,0 1,0 0,0-1,1 1,-1 1,0-1,1 1,-1 0,1 0,0 1,-1 0,1 0,-1 0,1 0,-1 1,1 0,-1 0,1 1,-1-1,3 2,10 10</inkml:trace>
  <inkml:trace contextRef="#ctx0" brushRef="#br0" timeOffset="2802.584">1920 1376,'28'6,"140"-29,21-15,-189 38,0-1,0 0,1 1,-1-1,0 1,0-1,0 0,0 1,0-1,0 0,0 1,0-1,0 1,0-1,0 0,0 1,-1-1,1 1,0-1,0 0,-1 1,1-1,0 1,-1-1,1 1,0-1,-1 1,1-1,-1 1,1-1,-1 1,1 0,-1-1,1 1,-1 0,1 0,-1-1,0 1,1 0,-1 0,1 0,-1-1,0 1,1 0,-1 0,0 0,1 0,-1 0,1 0,-1 1,0-1,1 0,-1 0,0 0,-1 0,-11-6,0-1,0 0,1-1,0 0,1-1,-1-1,2 1,-1-2,0-1,0-2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50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114 782,'196'-77,"59"-12,-85 33,-1 4,6-9,73-24,-78 34,0-5,52-22,-135 43,78-32,-136 50,-51 6,-148-15,142 18,26 6,0 1,0-1,0 1,-1 0,1 0,0 0,0 0,-1 0,1 1,-1-1,1 1,-1-1,1 1,0 0,-1 0,1 0,-1 0,1 1,-1-1,1 1,-1-1,1 1,0 0,-1 0,1 0,0 0,0 0,0 1,0-1,0 0,0 1,0 0,0-1,0 1,1 0,-1 0,1 0,-3 11,2 0,-1 0,2 1,0-1,0 0,1 1,1-1,1 0,-1 1,-2 98,-3-66,51-76,158-148,-194 163,-4 4</inkml:trace>
  <inkml:trace contextRef="#ctx0" brushRef="#br0" timeOffset="6337.692">85 1007,'113'-25,"86"10,-30-3,-169 17,-1 1,0-1,1 0,-1 1,1-1,-1 0,0 1,1-1,0 0,-1 0,1 1,-1-1,1 0,0 0,0 0,-1 1,1-1,0 0,0 0,0 0,0 0,0 0,0 1,0-1,0 0,0 0,1 0,-1 0,0 1,0-1,1 0,-1 0,1 0,-1 1,1-1,-1 0,1 1,-1-1,1 0,-1 1,1-1,0 1,-1-1,1 1,0-1,0 1,-1-1,1 1,0 0,0-1,0 1,0 0,-1 0,1 0,0 0,0-1,0 1,0 1,0-1,-1 0,1 0,1 0,-105-102,92 88</inkml:trace>
  <inkml:trace contextRef="#ctx0" brushRef="#br0" timeOffset="7239.841">29 1177,'121'-17,"12"-7,122 7,-197 2,-87 24,10-6</inkml:trace>
  <inkml:trace contextRef="#ctx0" brushRef="#br0" timeOffset="8052.571">1 1177,'0'-1,"1"1,-1 0,1-1,-1 1,1 0,-1-1,1 1,-1 0,1 0,-1-1,1 1,-1 0,1 0,-1 0,1 0,-1 0,1 0,0 0,-1 0,1 0,-1 0,1 0,-1 0,1 0,-1 1,1-1,0 0,-1 0,1 1,-1-1,0 0,1 1,-1-1,1 0,-1 1,1-1,-1 0,0 1,1-1,-1 1,0-1,1 1,-1-1,0 1,0-1,0 1,1-1,-1 1,0 0,0-1,0 1,0-1,0 1,0-1,0 1,0-1,0 1,0 0,-1 0,7 39,-6-39,13 142,-5-86,-2 0,-2 1,-5 57,1-101,0-2</inkml:trace>
  <inkml:trace contextRef="#ctx0" brushRef="#br0" timeOffset="8633.737">29 1403,'5'0,"6"0,6 0,5 0,4 0,-3-5,0-2,0 1,2 1,1 2,0 0,-3 2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2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58 565,'-8'13,"1"0,0 0,0 1,2 0,0 0,0 1,1-1,1 1,0 0,1 0,1 0,1 0,0 0,0 0,4 14,-4-27,1 0,0 0,-1-1,1 1,0 0,0 0,0-1,1 1,-1-1,0 1,1-1,-1 0,0 1,1-1,0 0,-1 0,1 0,0 0,-1 0,1 0,0-1,0 1,0-1,0 1,0-1,0 0,0 1,0-1,-1 0,1 0,0-1,0 1,0 0,0-1,0 1,0-1,0 1,1-2,65-41,-58 32,-1 0,0 0,-1-1,0-1,-1 1,-1-1,0 0,0-1,-1 1,-1-1,-1 0,1-6,-4 15,-1 1,1 0,-1-1,-1 1,1 0,-1 0,1 0,-1 0,0 0,-1 0,1 0,-1 1,1-1,-1 1,0 0,0 0,-1 0,1 0,-1 0,1 1,-1-1,0 1,0 0,0 0,0 1,0-1,-1 1,1 0,0 0,0 0,-1 1,1-1,-1 1,1 0,-1 1,1-1,0 1,-1-1,-1 2,-20-2</inkml:trace>
  <inkml:trace contextRef="#ctx0" brushRef="#br0" timeOffset="535.887">454 1,'-7'25,"1"0,2 1,0 0,2 0,1 21,-1-6,-1 337,3-377,0 0,-1 0,1-1,0 1,0 0,0 0,-1 0,1 0,0 0,0 0,1 0,-1 0,0 0,0 0,0 0,1-1,-1 1,0 0,1 0,-1 0,1 0,-1-1,1 1,-1 0,1 0,-1-1,1 1,0 0,-1-1,1 1,0-1,0 1,0-1,-1 1,1-1,0 1,0-1,0 0,0 0,0 1,0-1,0 0,-1 0,1 0,0 0,0 0,0 0,0 0,0 0,0-1,0 1,0 0,0 0,-1-1,1 1,0-1,0 1,0-1,-1 1,1-1,0 0,132-47,-122 45,-9 1,1 0,1 0,-1 0,0 0,0 1,1-1,-1 1,1 0,-1 0,1 0,0 1,-1-1,1 1,0 0,-1 0,1 0,0 0,0 1,-1-1,1 1,-1 0,1 0,-1 0,1 1,-1-1,0 1,1 0,-1 0,0 0,0 0,0 1,-1-1,1 1,-1 0,1-1,-1 1,0 0,0 1,0-1,-1 1,-1 0,1 0,-1 0,0-1,0 1,0 0,-1 0,0 0,1 0,-1-1,0 1,-1 0,1-1,-1 1,0-1,1 0,-1 1,-1-1,1 0,0 0,-1 0,0 0,0-1,0 1,0-1,0 0,0 0,0 0,-3 1,-106 38,108-40,-73 4,75-5,0 0,-1 0,1 0,0 0,0-1,0 1,0 0,-1-1,1 0,0 1,0-1,0 0,0 0,0 0,1-1,-1 1,0 0,0-1,1 1,-1-1,1 1,-1-1,1 0,0 1,0-1,-1 0,1 0,1 0,-1 0,-1-2,2-14</inkml:trace>
  <inkml:trace contextRef="#ctx0" brushRef="#br0" timeOffset="1051.559">877 594,'24'-9,"-1"0,0-2,-1-1,-1 0,1-2,-2 0,16-15,-31 25,20-15,-12 37,-16 186,9-156,2-5,-2 0,-2 1,-2-1,-1 1,-3-1,-1 1,-3-1,-1 0,-2 0,-5 10,-37 13,49-65,0 0,1 0,-1 0,1 0,-1 0,0 0,0-1,0 1,1 0,-1-1,0 0,0 1,0-1,0 0,0 0,0 0,0 0,0 0,0-1,0 1,1-1,-1 1,0-1,0 1,0-1,1 0,-1 0,0 0,1 0,-1 0,1 0,-1-1,1 1,-1 0,1-1,0 1,0-1,0 0,0 1,0-1,0 0,-8-15</inkml:trace>
  <inkml:trace contextRef="#ctx0" brushRef="#br0" timeOffset="1301.72">1075 114,'4'5,"3"1</inkml:trace>
  <inkml:trace contextRef="#ctx0" brushRef="#br0" timeOffset="6036.543">1329 565,'22'0,"-11"2,0-1,1 0,-1 0,1-2,-1 1,1-2,-1 1,1-2,-1 1,0-1,0-1,-1 0,1-1,-1 0,0 0,0-1,0-1,-1 0,0 0,2-3,-9 9,-1 0,0 0,0 0,0 0,0-1,0 1,0-1,0 1,-1 0,1-1,0 1,-1-1,1 1,-1-1,0 0,1 1,-1-1,0 0,0 1,0-1,0 1,0-1,-1 0,1 1,0-1,-1 1,1-1,-1 0,1 1,-1 0,0-1,0 1,0-1,0 1,0 0,0-1,0 1,0 0,0 0,0 0,-1 0,1 0,0 0,-1 0,1 1,-1-1,1 0,-1 1,1-1,-2 1,-83-11,81 11,-1 0,0 1,1 0,-1 0,1 0,-1 1,1 0,0 0,0 0,0 1,0 0,0 0,0 0,1 0,-1 1,1-1,0 1,0 0,0 1,1-1,0 1,0-1,0 1,0 0,0 0,1 1,0-1,0 0,1 1,0-1,0 1,0-1,0 1,1-1,0 1,0 0,0-1,1 1,0 0,0-1,0 1,1-1,0 0,0 1,0-1,3 4,-1-3,1-1,0 1,0-1,0 0,0-1,1 1,0-1,0 0,0 0,0-1,1 0,0 0,-1 0,1-1,0 0,0-1,0 1,0-1,0 0,1-1,-1 0,0 0,0-1,4 0,98-8,-90 3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7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61,'-106'272,"-45"77,-17-34,148-295,15-41,14-17,3 2,1 0,1 0,2 1,2-1,8-17,193-368,-55 150,-160 265,-4 5,1-1,-1 1,0 0,1-1,-1 1,1 0,-1 0,1 0,0-1,-1 1,1 0,0 0,0 0,0 0,0 0,0 0,0 0,0 0,0 1,0-1,0 0,0 1,0-1,1 1,-1-1,0 1,1-1,-1 1,0 0,1 0,-1 0,0 0,1 0,-1 0,0 0,1 0,-1 0,0 0,1 1,-1-1,0 1,0-1,1 1,-1-1,0 1,0 0,0 0,0-1,1 2,2 9,0 0,-1 1,0 0,0 0,-2 0,1 0,-2 0,1 0,-2 0,-1 11,2 7,9 224,47 109,-52-299,-6-63,0-1,1 1,-1-1,0 0,1 0,-1 0,0 0,1 0,-1 0,1 0,-1-1,0 1,1 0,-1-1,1 1,-1-1,0 0,1 0,0 1,-1-1,1 0,-1 0,1 0,0-1,0 1,0 0,-1-1,0 0,-206-190,42 55,113 109,30 21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0 173,'21'75,"-19"-60,6 301,-10-195,3-331,5 181,0 0,2 0,1 1,2 0,0 1,2 0,1 0,1 2,1 0,2 0,0 2,1 0,1 1,2 1,0 1,1 1,8-4,-22 17,0 1,0 0,0 1,1 0,0 1,-1 0,1 0,0 1,1 0,-1 1,0 0,6 1,-12 0,0 0,0 0,0 0,-1 1,1 0,0 0,0 0,-1 0,1 0,-1 1,1 0,-1 0,0 0,0 0,0 0,0 0,0 1,0 0,-1-1,1 1,-1 0,0 0,1 1,-1-1,-1 0,1 1,-1-1,1 1,-1-1,0 1,0 0,0-1,-1 1,1 3,-2 6,-1 0,0-1,0 1,-1 0,-1-1,0 0,-1 0,0 0,-1 0,0-1,-1 0,0 0,-1-1,0 0,0 0,-1-1,-1 0,1-1,-2 0,1 0,-1-1,0 0,-9 3,10-4,0 1,0-1,-1 0,1-1,-1 0,0 0,0-2,-1 1,1-1,-1-1,0 0,0 0,-8-1,2-5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401 689,'-114'95,"-114"111,222-202,1 1,0 0,1 0,-1 0,1 1,0-1,1 1,-1 0,1 0,0 1,0-1,1 1,0-1,0 1,1 0,0-1,0 1,0 0,1 4,3-7,0-1,0-1,0 1,0 0,0-1,0 1,1-1,0 0,-1 0,1 0,0-1,0 0,0 1,0-1,0 0,0-1,0 1,0-1,0 0,0 0,0 0,1 0,-1-1,0 0,0 0,0 0,0 0,2-2,17-6,-1-2,-1-1,0 0,-1-2,0 0,-1-2,0 0,-2 0,0-2,-1 0,0-1,-2-1,0 0,-2-1,0 0,-1-1,4-12,-20 46,1 0,1 0,0 0,1 0,0 0,1 1,1-1,-1 1,2-1,0 1,0-1,2 1,-1-1,2 3,-2-12,-1 0,0-1,1 1,0-1,0 1,-1-1,1 0,1 0,-1 0,0 0,0 0,1 0,-1-1,1 1,-1-1,1 1,0-1,0 0,0 0,-1 0,1-1,0 1,0-1,0 0,0 1,0-1,0-1,0 1,0 0,0-1,0 1,0-1,2-1,94-39,-80 26,0 0,-1-1,0-1,-1-1,-1 0,-1-1,9-15,-9 13,0-1,-1 0,-1-1,0 0,-2-1,-2 0,5-16,-13 38,1 1,-1-1,0 1,-1-1,1 0,0 0,0 1,-1-1,1 0,-1 0,0 0,1 0,-1 0,0 1,0-1,0 0,0 0,-1 0,1 0,0 0,-1 0,0 1,1-1,-1 0,0 0,0 1,0-1,0 0,0 1,0-1,0 1,0 0,-1-1,1 1,0 0,-1 0,0-1,1 1,-1 1,1-1,-1 0,0 0,0 0,0 1,1-1,-1 1,0 0,0-1,0 1,0 0,0 0,0 0,-6 4,1 0,1 0,-1 0,1 1,-1 0,1 1,1-1,-1 1,1 0,0 0,0 1,1-1,0 1,0 0,-2 7,4-11,1 0,0 0,0 0,0 0,0 1,0-1,1 0,0 0,-1 1,1-1,0 0,1 0,-1 1,1-1,-1 0,1 0,0 1,0-1,0 0,1 0,-1 0,1 0,-1-1,1 1,0 0,0-1,1 1,-1-1,0 0,1 1,-1-1,1 0,0-1,0 1,0 0,0-1,0 0,0 0,0 1,59 10,-57-12,0 0,-1 0,1 0,0 0,-1 1,1 0,-1 0,1 0,-1 0,1 1,-1 0,0 0,0 0,0 0,0 1,0 0,0-1,-1 1,0 1,1-1,-1 0,0 1,0 0,-1-1,1 1,-1 1,8 66,-11-67,0 0,0 0,1 0,-1 0,1 0,0 0,0 0,0 0,1 0,-1 0,1 0,0-1,0 1,0 0,1 0,-1-1,1 1,0-1,0 1,0-1,1 0,-1 0,1 0,-1 0,1 0,0 0,0-1,1 1,-1-1,0 0,1 0,-1 0,1-1,0 1,-1-1,1 0,0 0,0 0,2 0,6-4,-1 0,1 0,-1-1,0 0,0-1,-1 0,0-1,1 0,-2-1,1 0,-1 0,0-1,0 0,-1-1,-1 0,7-9,-9 14,18-26,-1-1,-2-2,-1 1,-1-2,-2 0,-2-2,-1 1,2-13,22-53,-16 52,-1-2,-4 0,-1-2,-2 1,-3-1,-3-1,1-43,-17 49,8 47,1 0,-1 0,1 1,-1-1,1 0,-1 0,1 1,-1-1,0 1,1-1,-1 1,0-1,0 1,1-1,-1 1,0-1,0 1,0 0,0 0,0-1,1 1,-1 0,0 0,0 0,0 0,0 0,0 0,0 0,0 0,1 1,-1-1,0 0,0 0,0 1,0-1,0 1,1-1,-1 0,0 1,1 0,-1-1,0 1,1-1,-1 1,0 0,1-1,-1 1,1 0,-1 0,1-1,0 1,-1 0,1 0,-13 17,1 0,1 1,1 1,1 0,0 0,2 0,0 1,1 0,1 1,-2 20,5-29,-8 33,3-1,2 1,1 0,3 1,2-1,1 0,3 0,2 0,1-1,3 0,4 6,66 202,-105-319,15 40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0,'38'10,"32"7,14 2,-3-3,-10 1,-13-3,-6-3,-7-5,-7 3,-5-1,-7-2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0 311,'0'38,"5"14,6-4,2-13,-2-14</inkml:trace>
  <inkml:trace contextRef="#ctx0" brushRef="#br0" timeOffset="1">29 1,'0'0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1,'-10'2,"0"0,1 0,-1 1,0 0,1 1,0 0,0 1,0 0,1 0,0 0,-1 1,2 1,-1-1,1 1,-4 5,5-7,0 0,1 0,-1 0,1 1,0 0,0 0,1 0,-1 1,2-1,-1 1,1 0,0 0,0 1,1-1,0 0,0 1,1 0,-1-1,2 1,-1 0,1-1,1 1,-1 0,1-1,1 1,-1-1,1 1,0-1,1 1,0-1,2 2,1-1,1-2,0 1,0-1,1 0,0 0,0-1,0 0,1-1,0 0,0 0,0-1,0 0,0 0,1-1,-1 0,1-1,-1 0,1-1,0 0,-1 0,1-1,-1 0,1-1,1 0,15 1,-14 0,0 0,-1 0,1-2,-1 1,0-1,0-1,0 0,0 0,-1-1,1-1,-1 0,0 0,-1-1,0 0,0 0,0-1,5-8,4-4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1,'-19'48,"-11"40,-1 14,6-5,6-9,7-11,5-13,4-13,2-5,2-6,1-5,-1-3,0-3,5-1,6-6,0-6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5 362,'41'-18,"-1"-2,-2-1,0-2,-1-2,-1-1,27-26,-58 46,0 1,0-1,0 0,-1 0,0 0,0-1,0 1,-1-1,0 0,0 0,-1 0,0 0,0-1,-1 1,0 4,-1 0,0 0,0 0,0 0,0 0,0 0,-1 0,1 1,-1-1,1 0,-1 0,0 1,-1-1,1 0,0 1,-1-1,1 1,-1-1,0 1,0 0,0 0,0 0,0 0,0 0,0 0,-1 1,1-1,-1 1,1-1,-1 1,0 0,0 0,1 0,-1 1,0-1,-2 0,-5 1,-1 0,0 1,1 1,0-1,-1 1,1 1,0 0,0 1,0-1,1 2,-1 0,1 0,0 0,0 1,1 1,0-1,0 1,0 1,1-1,0 1,1 1,-1-1,1 1,-2 2,-1 0,2 0,-1 0,1 1,1 0,0 0,1 1,0 0,1 0,1 0,0 0,1 1,0-1,1 1,0-1,1 1,1-1,0 1,0-1,2 1,0-1,0 0,1 0,6 11,-4-16,1 0,1-1,0 0,0 0,0-1,1 0,0 0,0-1,0 0,0-1,1 0,0 0,0-1,0 0,0-1,1 0,-1-1,1 0,-1-1,1 0,-1 0,0-1,10-2,4-4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61 330,'46'-2,"0"-1,0-2,0-2,-1-2,0-2,32-13,-65 21,-1-1,1 0,-1-1,1-1,-1 1,-1-2,1 1,-1-1,0-1,-1 0,0 0,0-1,-1 0,0-1,0 0,-1 0,-1 0,0-1,0 0,-1 0,0-1,-1 1,0-1,-1 0,0 0,-1 0,0-5,-3 18,1-1,-1 1,1 0,-1 0,0 0,1 0,-1-1,0 1,0 0,1-1,-1 1,0-1,0 1,0-1,0 1,0-1,0 1,0-1,0 0,0 0,0 1,0-1,0 0,0 0,0 0,0 0,0 0,0 0,0 0,0-1,0 1,0 0,0-1,0 1,0 0,0-1,1 1,-1-1,0 1,0-1,0 0,0 1,1-1,-1 0,0 0,1 1,-1-1,1 0,-1 0,1 0,-1 0,1 0,-1 0,1 0,0 0,-1 0,1 0,0 0,0 0,0 0,0 0,0 0,0 0,0 0,0 0,1 0,-1 0,0-1,-24 42,2 0,2 1,1 0,2 2,2 0,2 1,2 1,-3 30,-47 269,42-213,-5-1,-6-1,-27 67,54-183,-1-1,0 0,-1 0,0 0,-1-1,0 0,0 0,-2 0,1-1,-1 0,-1 0,0-1,0 0,-1-1,0 0,0 0,-1-1,-8 4,16-10,0 0,1-1,-1 0,0 0,1 1,-1-1,1-1,-1 1,0 0,1-1,-1 1,1-1,-1 0,1 0,-1 0,1 0,-1 0,1-1,0 1,0-1,0 1,0-1,0 0,0 0,0 0,0 0,1 0,-1 0,1 0,0-1,-1 1,1 0,0-1,1 1,-1-1,0 1,0-4,-9-101,14 74,1 0,2 1,1 0,2 0,1 1,1 0,2 1,1 0,1 1,1 1,2 0,1 2,1 0,1 1,1 1,1 2,15-11,74-32,-88 58</inkml:trace>
  <inkml:trace contextRef="#ctx0" brushRef="#br0" timeOffset="252.283">738 725,'-19'37,"3"-6,0 0,2 1,1 0,2 1,1 0,-3 19,12-49,0 0,0 1,0-1,0 1,1-1,0 1,-1-1,1 1,0 0,1-1,-1 1,1-1,-1 1,1-1,0 1,1-1,-1 0,0 1,1-1,0 0,0 0,0 0,0 0,0 0,1-1,-1 1,1-1,-1 1,1-1,0 0,0 0,0 0,0 0,1-1,-1 1,0-1,1 0,-1 0,1 0,-1-1,1 1,-1-1,1 0,-1 0,1 0,0 0,-1 0,3-2,4-2,0-1,0-1,-1 1,1-2,-1 1,-1-1,0-1,0 0,0 0,-1 0,0-1,-1 0,0 0,0-1,-1 1,0-1,0-1,-2 1,1-1,-1 1,-1-1,0 0,0 0,-1 0,0 0,-1 0,-1 0,1 0,-2 0,0 0,0 0,-1 0,0 0,0 1,-2 0,1-1,-4-3,-12-17,0 4</inkml:trace>
  <inkml:trace contextRef="#ctx0" brushRef="#br0" timeOffset="556.555">1190 302,'-10'38,"-7"42,-2 12,-2 0,3-12,4-8,0-13,2-11,3-4,4-5,-3-5,0-2,1-3,3-10,1-9</inkml:trace>
  <inkml:trace contextRef="#ctx0" brushRef="#br0" timeOffset="809.309">1472 161,'-19'43,"-16"38,-2 11,5-2,3-5,7-14,7-13,1-7,3-8,4-6,2-4,3-3,-4-3,0 0,0 0,2-5</inkml:trace>
  <inkml:trace contextRef="#ctx0" brushRef="#br0" timeOffset="1084.517">1613 669,'-8'37,"1"-9,1-1,2 1,0 0,2 0,1 1,1-1,4 26,-3-51,0 1,0-1,1 0,-1 1,1-1,-1 0,1 0,0 0,1 0,-1-1,0 1,1 0,0-1,-1 0,1 1,0-1,0 0,0-1,0 1,1-1,-1 1,0-1,1 0,-1 0,1 0,-1-1,1 1,0-1,-1 0,1 0,-1 0,1 0,-1-1,1 1,-1-1,1 0,-1 0,1 0,-1-1,0 1,0-1,1 0,-1 0,-1 0,1 0,0 0,0-1,-1 1,1-1,-1 0,0 1,1-3,9-9,-1 0,0 0,-1-1,-1 0,0-1,-1 0,-1 0,0-1,-1 0,-1 0,-1-1,-1 1,0-1,-1 0,-1 0,0 0,-2-15,0 28,0-1,0 1,0-1,-1 1,0-1,0 1,0 0,0 0,-1 0,0 0,0 0,0 0,-1 1,1 0,-1 0,0 0,-1 0,1 0,-1 1,1 0,-1 0,0 0,0 0,0 1,0 0,-1 0,1 1,-1-1,1 1,-1 0,0 0,1 1,-1 0,1 0,-1 0,-20 0</inkml:trace>
  <inkml:trace contextRef="#ctx0" brushRef="#br0" timeOffset="1589.261">2037 696,'-7'8,"1"0,1 0,0 0,0 1,1-1,0 1,0 0,1 1,0-1,0 1,1-1,1 1,0-1,0 1,1 0,0 4,0-12,0 0,1 0,-1 0,1 0,0 0,-1 0,1 0,0 0,0 0,0 0,0-1,1 1,-1 0,0-1,1 1,-1-1,1 1,0-1,-1 0,1 0,0 0,0 0,0 0,0 0,0 0,0 0,0-1,0 1,0-1,0 1,0-1,0 0,0 0,0 0,1 0,-1 0,0-1,0 1,1-1,77-34,70-91,-149 124,0 1,0-1,0 1,0 0,1-1,-1 1,0 0,1 0,-1 0,1 0,-1 0,1 0,-1 1,1-1,0 0,0 1,-1-1,1 1,0 0,0-1,-1 1,1 0,0 0,0 0,-1 1,1-1,0 0,0 1,-1-1,1 1,0-1,0 1,-1 0,1-1,-1 1,1 0,-1 0,1 1,-1-1,0 0,1 0,-1 1,6 12,-7-10,1-1,0 0,0 0,0 0,0 0,1 0,-1 0,1-1,0 1,0 0,0-1,0 1,0-1,0 0,1 0,-1 1,1-2,0 1,-1 0,1 0,0-1,0 0,0 0,0 1,0-2,0 1,0 0,1-1,-1 1,0-1,0 0,2 0,6-4,0 0,-1 0,1-1,-1 0,-1-1,1 0,-1-1,0 0,0 0,-1-1,0 0,-1-1,1 1,-1-1,-1-1,4-6,2-7,-3 3</inkml:trace>
  <inkml:trace contextRef="#ctx0" brushRef="#br0" timeOffset="4601.736">3081 499,'-56'-17,"47"14,0 0,0 1,-1 0,1 0,0 1,0 0,-1 0,1 1,-1 1,1-1,0 2,-1-1,1 1,0 1,0-1,0 2,0-1,1 1,0 0,-1 1,1 0,1 0,-1 1,1 0,-6 6,12-10,0 0,0 1,0-1,0 1,0-1,0 1,1-1,-1 1,1-1,0 1,0 0,0-1,0 1,0-1,0 1,1 0,-1-1,1 1,0-1,0 1,0-1,0 1,0-1,0 0,1 0,-1 0,1 1,-1-1,1 0,0-1,0 1,0 0,0 0,81 47,-63-39,-15-9,-1 1,0-1,0 1,1 0,-1 1,0-1,0 1,-1 0,1 0,-1 0,1 0,-1 1,0-1,0 1,-1 0,1 0,-1 0,0 0,0 0,0 0,0 1,-1-1,1 1,-4-2,0 0,0 0,-1 0,1-1,0 1,-1-1,0 1,1-1,-1 0,0 0,0 0,-1-1,1 1,0-1,0 0,-1 1,1-2,-1 1,1 0,-1-1,1 1,-1-1,1 0,-1 0,1 0,-1-1,1 1,-3-2,2 3,-133-16,118 8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13,'-6'-2,"1"0,0 0,-1 0,1 1,-1 0,0 0,0 0,1 1,-1 0,0 0,1 0,-1 1,0 0,0 0,1 0,-1 1,1 0,0 0,-1 0,1 1,0-1,0 2,-168 105,170-106,0-1,0 1,0 0,0 0,0 0,0 1,1-1,0 0,-1 1,1 0,1-1,-1 1,0 0,1 0,0 0,0 0,0 0,0 0,1 1,0-1,0 0,0 0,0 0,1 1,-1-1,1 0,0 0,0 0,1 0,-1 0,1 0,0-1,0 1,0-1,0 1,1-1,-1 1,1-1,0 0,0 0,2 1,14 8,0-1,0-2,1 1,1-2,-1-1,10 2,115 55,-142-62,-1-1,1 1,-1 0,0 0,0 0,1 0,-1 1,-1-1,1 1,0-1,0 1,-1-1,0 1,1 0,-1 0,0 0,0 0,-1 0,1 0,-1 0,1 0,-1 0,0 0,0 0,0 0,-1 0,1 0,-1 0,1 0,-1 0,0 0,0 0,-1 0,1-1,0 1,-1 0,0-1,0 1,0-1,0 0,0 1,0-1,-1 0,-13 12,-1-1,-1-1,0-1,0 0,-1-2,0 0,-10 3,-42 21,-42 3,113-36,-1 0,1 1,-1-1,0 0,1 0,-1 0,0 1,1-1,-1 0,0 0,1 0,-1 0,0 0,1 0,-1 0,1-1,-1 1,0 0,1 0,-1 0,0-1,1 1,-1 0,1-1,-1 1,1 0,-1-1,1 1,-1-1,1 1,-1-1,1 1,-1-1,1 1,0-1,-1 1,1-1,0 0,0 1,-1-1,1 1,0-1,0 0,0 1,0-1,0 0,0 1,0-1,0 0,0 1,0-1,0 0,0 1,0-1,1 0,-1 1,0-1,0 1,1-1,-1 1,0-1,1 0,27-32,-11 20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0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0 678,'0'447,"5"-473,0 0,2 0,1 0,1 1,1 0,1 0,1 1,1 1,2 0,0 1,1 1,14-14,-19 19,-1 1,1 0,0 0,1 1,1 0,0 1,1 0,0 2,1-1,0 2,1 0,0 0,0 2,1 0,0 1,2 1,-17 5,1 0,-1 0,1 1,-1-1,0 1,1 0,0 0,-1 0,1 0,-1 0,1 1,-1-1,0 1,1-1,-1 1,1 0,-1 0,0 0,0 0,1 1,-1-1,0 1,0-1,0 1,-1 0,1-1,0 1,-1 0,1 0,-1 0,1 0,-1 1,0-1,0 0,0 1,0-1,0 0,-1 1,1-1,-1 1,0-1,1 1,-1-1,0 1,-1-1,1 1,0-1,-1 1,1-1,-1 1,0 0,-2 7,-1 0,0 0,0 0,-1 0,-1-1,1 0,-2 0,1 0,-1-1,0 0,-1 0,0 0,0-1,-1-1,0 0,0 0,0 0,-1-1,1 0,-1-1,-1 0,1-1,-8 2,-8-2</inkml:trace>
  <inkml:trace contextRef="#ctx0" brushRef="#br0" timeOffset="330.729">931 537,'-20'13,"0"2,0 0,1 0,1 2,1 0,0 2,1 0,1 0,1 1,1 1,-6 13,18-32,0-1,0 0,0 1,1-1,-1 1,0-1,1 1,-1 0,1-1,0 1,0-1,-1 1,1 0,0-1,0 1,1 0,-1-1,0 1,0-1,1 1,-1 0,1-1,-1 1,1-1,0 1,0-1,0 0,-1 1,1-1,0 0,1 1,-1-1,0 0,0 0,0 0,1 0,-1 0,1 0,-1-1,1 1,-1 0,1-1,-1 1,1-1,-1 1,1-1,0 0,-1 0,1 0,0 0,81-15,-70 10,0 0,0-1,-1-1,0 0,-1 0,1-1,-1 0,-1-1,0-1,0 1,0-2,-2 1,1-1,-1-1,-1 1,0-1,-1 0,0-1,0 0,-2 0,1-1,-5 11,0 0,0 0,0-1,0 1,0 0,-1 0,1 0,-1-1,0 1,0 0,0 0,0 0,0 0,-1 1,0-1,1 0,-1 1,0-1,0 1,0-1,-1 1,1 0,-1 0,1 0,-1 0,1 0,-1 1,0-1,0 1,0 0,0 0,0 0,0 0,0 0,0 1,-1-1,1 1,0 0,0 0,0 0,-1 1,1-1,0 1,0-1,0 1,0 0,-3 1,-23 8,3 2</inkml:trace>
  <inkml:trace contextRef="#ctx0" brushRef="#br0" timeOffset="700.314">1496 452,'-43'24,"23"-15,1 1,0 1,1 1,0 0,1 2,1 0,0 1,-8 10,22-24,1 1,0 0,-1 0,1-1,0 1,0 0,0 0,1 0,-1 0,0 1,1-1,-1 0,1 0,0 0,0 0,0 1,0-1,0 0,0 0,1 0,-1 0,1 0,-1 1,1-1,0 0,0 0,0 0,0-1,0 1,0 0,0 0,2 1,9 21,-12-21,0 0,0 1,-1-1,0 0,0 0,0 0,0 0,0 0,0 0,-1-1,1 1,-1 0,0-1,0 1,0-1,0 1,-1-1,1 0,0 0,-1 0,1 0,-1-1,0 1,0-1,0 1,0-1,0 0,0 0,0 0,0-1,0 1,0-1,-2 1,-5 2,-42 10,33-13</inkml:trace>
  <inkml:trace contextRef="#ctx0" brushRef="#br0" timeOffset="954.411">1693 565,'-29'33,"-9"17,6-1,9-13,13-14,8-9</inkml:trace>
  <inkml:trace contextRef="#ctx0" brushRef="#br0" timeOffset="1207.911">1750 85,'0'0</inkml:trace>
  <inkml:trace contextRef="#ctx0" brushRef="#br0" timeOffset="1454.552">2173 1,'-76'437,"38"-242,11-65,26-107,1-24</inkml:trace>
  <inkml:trace contextRef="#ctx0" brushRef="#br0" timeOffset="1632.379">1834 424,'34'5,"25"6,7 1,-2-1,-8 3,-8-2,-7-3,-7-3,-3 3,-3 0,-6-3</inkml:trace>
  <inkml:trace contextRef="#ctx0" brushRef="#br0" timeOffset="1783.935">2568 593,'-10'28,"-3"11</inkml:trace>
  <inkml:trace contextRef="#ctx0" brushRef="#br0" timeOffset="1953.938">2624 198,'0'0</inkml:trace>
  <inkml:trace contextRef="#ctx0" brushRef="#br0" timeOffset="2135.397">2878 565,'-2'6,"-2"0,2 0,-1 0,1 0,0 1,0-1,0 1,1-1,0 1,1-1,-1 1,1 0,1-1,-1 3,2-9,-1 1,0 0,1-1,-1 1,1-1,-1 1,1-1,-1 0,1 0,-1 1,1-1,-1 0,1 0,-1 0,1-1,-1 1,1 0,-1-1,0 1,1-1,-1 1,1-1,-1 1,0-1,1 0,-1 0,0 0,0 0,0 0,1-1,1 1,14-10,-1 1,-1-2,0 0,0-1,-1-1,-1 0,-1-1,0 0,0-1,-2 0,6-11,-14 25,0 0,0 0,-1-1,1 1,-1 0,1-1,-1 1,0-1,0 1,0-1,0 1,0-1,-1 0,1 0,-1 1,0-1,0 0,0 0,0 1,0-1,-1 0,1 0,-1 1,1-1,-1 0,0 1,0-1,-1 1,1-1,0 1,-1-1,1 1,-1 0,0 0,0 0,0 0,0 0,0 0,0 1,0-1,-1 1,1-1,-1 1,1 0,-1 0,1 0,-1 0,0 0,1 1,-1-1,0 1,0 0,-1 0,-6 2,0 0,0 1,0 1,0-1,1 2,-1-1,1 1,0 1,1-1,0 2,-1-1,2 1,-1 0,1 1,-4 5,-6 7</inkml:trace>
  <inkml:trace contextRef="#ctx0" brushRef="#br0" timeOffset="2532.463">3245 706,'111'-171,"-110"169,-1 1,1-1,-1 1,1-1,0 1,0-1,-1 1,1 0,0-1,0 1,0 0,0 0,1-1,-1 1,0 0,0 0,1 0,-1 0,1 1,-1-1,1 0,-1 1,1-1,-1 1,1-1,-1 1,1 0,0-1,-1 1,1 0,0 0,-1 0,1 1,-1-1,1 0,0 0,-1 1,1-1,-1 1,1 0,-1-1,1 1,-1 0,1 0,-1 0,0 0,0 0,1 0,-1 0,0 0,1 2,9 17,-9-15,0 0,0 0,0 0,1-1,0 1,0-1,0 0,0 0,1 0,0 0,-1-1,1 1,1-1,-1 0,0 0,1 0,-1-1,1 0,0 0,0 0,0 0,0-1,3 1,5 0,-1-1,1 0,-1-1,1 0,-1-1,0-1,1 0,-1 0,0-1,0-1,0 0,0-1,-1 0,0 0,0-1,0-1,-1 0,0-1,0 1,-1-2,0 1,0-2,-1 1,0-1,-1 0,5-9,-2-5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22 744,'0'571,"-10"-548,-2-51,14 3,0 0,1 1,2-1,0 1,2 0,1 0,0 1,11-19,-1 4,1 1,1 2,2 0,2 1,1 1,2 1,1 1,1 2,2 1,0 2,2 0,1 3,11-6,-41 26,-1 0,1 0,-1 1,1-1,0 1,0 0,0 0,0 1,0-1,0 1,1 0,-1 0,1 0,-1 0,0 1,1 0,-1 0,1 0,-1 0,0 1,1 0,-1 0,0 0,1 0,-1 1,0 0,0 0,0 0,0 0,0 0,-1 1,1 0,-1-1,0 1,0 1,0-1,0 0,0 1,-1-1,1 1,0 1,0 4,-1 0,0 0,0 1,-1-1,0 0,0 1,-1-1,0 0,-1 1,0-1,-1 0,0 1,0-1,-1 0,0 0,0-1,-1 1,0-1,-1 0,0 1,-11 17,-1-1,-1-1,-1-1,-1-1,-17 14,29-28,0 0,0-2,-1 1,0-1,0 0,0 0,-1-1,0-1,0 0,0 0,0-1,-1 0,1 0,-1-2,0 1,0-1,0-1,0 0,1 0,-1-1,0-1,-8-1,16 1,0 1,0 0,0-1,0 0,0 0,0 0,1 0,-1 0,1-1,-1 1,1-1,0 1,0-1,0 0,0 0,1 0,-1 0,1 0,0 0,-1 0,2 0,-1-1,0 1,1 0,-1-1,1 1,0 0,0-1,0 1,1-1,-1 1,1 0,0-1,0 1,0 0,0 0,0 0,1 0,-1 0,1 0,0 0,0 0,0 1,0-1,1 1,-1-1,1 1,-1 0,2-1,12-12</inkml:trace>
  <inkml:trace contextRef="#ctx0" brushRef="#br0" timeOffset="751.998">1122 688,'-42'18,"2"2,0 2,1 2,1 2,2 1,0 1,-4 8,38-34,-2 1,0 0,1 0,-1 0,1 0,0 1,0 0,0-1,0 1,1 0,-1 0,1 1,0-1,0 0,1 1,-1-1,1 1,0-1,0 1,1 0,-1-1,1 1,0 0,4-3,-1 0,1 0,0 0,0-1,0 1,0-1,0 0,1 0,-1 0,0-1,0 0,1 1,-1-1,0-1,0 1,1-1,-1 0,0 0,0 0,0 0,0-1,0 1,0-1,0 0,1-1,28-13,0-1,0-1,-2-2,-1-1,12-11,69-47,-110 77,1 1,-1-1,0 1,1-1,-1 1,1 0,0-1,-1 1,1 0,0 0,0 0,-1 0,1 1,0-1,0 0,0 1,0-1,0 1,0 0,0 0,0-1,0 1,0 1,0-1,0 0,0 0,0 1,0-1,0 1,0 0,0 0,0-1,0 1,0 0,-1 1,1-1,0 0,-1 0,1 1,-1-1,0 1,1-1,-1 1,0 0,0-1,0 1,0 0,0 0,0 0,-1 0,1 0,0 0,4 37,-6-33,1-1,0 0,0 0,0 1,1-1,0 0,0 0,0 0,0 0,1 0,0 0,0 0,0 0,1 0,0-1,0 0,0 1,0-1,0 0,1 0,0-1,0 1,0-1,0 0,0 0,1 0,0-1,-1 1,3-1,3-1,0-1,0-1,-1 0,1 0,0-1,0-1,-1 1,1-1,-1-1,0 0,0 0,0-1,0 0,-1-1,0 1,0-2,0 1,-1-1,0 0,5-7,9-5,7-9,-1-1,-2-1,-1-1,-1-1,-2-1,-1-2,-2 1,-1-2,11-35,-13 30,-1-2,-2 1,-2-1,-2-1,-2 0,-2 0,-2 0,-1 0,-5-31,4 73,1 1,-1 0,0 0,0 0,1 0,-1 0,0 0,0 0,0-1,-1 1,1 0,0 0,0 0,-1 0,1 0,0 0,-1 0,1 0,-1 0,1 0,-1 0,0 0,1 0,-1 0,0 0,0 1,0-1,1 0,-1 1,0-1,0 0,0 1,0-1,0 1,0-1,0 1,-1 0,1 0,0-1,0 1,0 0,0 0,0 0,0 0,0 0,-1 0,1 0,0 1,0-1,0 0,0 0,0 1,0-1,0 1,0-1,0 1,0 0,0-1,0 1,0 0,1-1,-1 1,0 0,0 1,-6 8,1 0,0 0,0 1,1 0,1 0,0 1,0-1,1 1,1 0,-1 8,0-4,-7 44,4 1,2 0,3 0,2 0,4 4,20 137,5-14,-7-82,-17-111,-5-7</inkml:trace>
  <inkml:trace contextRef="#ctx0" brushRef="#br0" timeOffset="1003.843">1404 490,'44'0,"37"0,10 0,0-5,-11-1,-10 0,-12 1,-11 1,-8 2,-7 1,-3 0,-3 1,0-4,-5-2</inkml:trace>
  <inkml:trace contextRef="#ctx0" brushRef="#br0" timeOffset="1415.822">2223 10,'-67'471,"64"-450,-4 15,2-1,1 1,2 1,1-1,2 0,2 0,1 0,2 0,1 0,-7-33,1 1,0-1,0 1,0-1,0 1,0-1,0 0,1 1,0-1,0 0,0 0,0 0,0 0,0-1,1 1,0 0,-1-1,1 0,0 0,0 0,0 0,0 0,0 0,1-1,-1 0,1 1,-1-1,1 0,-1-1,1 1,-1-1,1 0,0 1,-1-2,1 1,-1 0,1-1,-1 1,1-1,-1 0,1 0,-1-1,1 1,13-10,-1 0,0 0,-1-2,0 0,-1-1,-1 0,4-6,47-46,-63 64,0 1,0-1,0 1,0-1,1 1,-1 0,0-1,1 1,-1 0,1 0,-1 0,1 0,-1 0,1 0,0 0,0 1,-1-1,1 1,0-1,0 1,0 0,-1-1,1 1,0 0,0 0,0 0,0 1,-1-1,1 0,0 1,0-1,0 1,-1 0,1-1,0 1,-1 0,1 0,-1 0,1 0,-1 0,1 1,0 0,3 8,-1 0,0 0,0 0,-1 1,0 0,-1 0,-1 0,1 0,-1 10,16 74,9-65,-11-21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48 228,'-6'10,"0"1,0 0,1 0,0 0,1 0,0 1,1 0,0 0,1 0,0 0,1 0,0 0,1 1,0-1,1 0,1 0,0 0,1 0,0 0,0 0,5 7,-5-14,0 0,0-1,1 0,-1 0,1 0,0-1,1 1,-1-1,0 0,1 0,0 0,0-1,0 1,0-1,0 0,0-1,0 0,1 1,-1-1,1-1,-1 1,1-1,-1 0,0-1,1 1,-1-1,1 0,0 0,7-2,-1 0,1 0,-1-2,0 1,0-2,0 1,-1-1,0-1,0 0,0-1,3-4,-6 4,1-1,-1 0,-1-1,1 0,-2 0,1-1,-2 1,1-1,-1-1,-1 1,0-1,-1 0,0 0,-1 0,1-6,-3 11,1 0,-1 0,0 0,0 0,-1 0,0 0,-1 0,1 0,-1 0,0 0,-1 0,0 1,0 0,0-1,-1 1,0 0,0 1,0-1,-1 1,0-1,0 1,0 1,-1-1,0 1,1 0,-2 0,1 1,-3-2,-1 1,1 0,-1 1,0 0,0 1,-1 0,1 0,0 1,-1 1,1 0,0 0,-1 1,1 0,0 0,-1 2,1-1,0 1,0 0,0 1,-14 10</inkml:trace>
  <inkml:trace contextRef="#ctx0" brushRef="#br0" timeOffset="582.75">501 567,'194'-342,"-187"330,0 1,1 0,0 1,0-1,1 2,0-1,1 1,6-4,-15 13,-1-1,1 1,0-1,0 1,-1 0,1-1,0 1,0 0,0-1,-1 1,1 0,0 0,0 0,0 0,0 0,-1 0,1 0,0 0,0 0,0 0,-1 1,1-1,0 0,0 1,0-1,-1 0,1 1,0-1,0 1,-1-1,1 1,-1-1,1 1,0-1,-1 1,1 0,-1-1,1 1,-1 0,0 0,1-1,-1 1,0 0,1 0,-1 0,0-1,0 1,0 0,0 1,6 44,-6-43,0 3,0 4,-1 0,1 1,1-1,0 0,1 1,-1-1,2 0,0 0,0 0,1-1,0 1,0-1,1 0,5 7,-8-15,0 1,0-1,1 1,-1-1,1 0,-1 0,1 0,0 0,-1 0,1-1,0 1,-1-1,1 0,0 0,0 0,-1 0,1 0,0-1,0 1,-1-1,1 1,0-1,-1 0,1 0,-1-1,1 1,-1 0,0-1,2 0,65-55,-63 52,137-115,-142 119,0 0,1 0,-1 0,0 1,0-1,1 0,-1 0,0 1,1-1,-1 1,0-1,1 1,-1 0,1 0,-1-1,1 1,-1 0,1 0,-1 0,1 1,-1-1,1 0,-1 0,0 1,1-1,-1 1,1 0,-1-1,0 1,0 0,1-1,-1 1,0 0,0 0,0 0,0 0,0 0,0 1,0-1,0 0,-1 0,1 1,0-1,-1 0,1 1,-1-1,1 0,-1 1,0-1,1 1,-1-1,0 2,6 50,-6-44,1 1,0-1,0 1,1 0,0-1,1 0,0 0,0 0,1 0,0 0,3 3,8 8</inkml:trace>
  <inkml:trace contextRef="#ctx0" brushRef="#br0" timeOffset="982.564">1516 341,'40'-10,"0"-2,0-2,-2-1,0-3,-1 0,25-18,19-36,-79 70,0-1,0 0,-1 1,1-1,-1 0,1 0,-1 0,0 0,0 0,0-1,-1 1,1 0,-1 0,1-1,-1 1,0 0,0 0,-1-1,1 1,-1 0,0 0,1 0,-1-1,-1 1,1 0,0 0,-1 1,0-1,1 0,-2-1,-1 0,0-1,0 1,0 0,0 1,-1-1,1 1,-1 0,0 0,0 0,0 1,-1-1,1 1,0 0,-1 1,1 0,-1 0,0 0,0 0,1 1,-1 0,0 0,1 0,-1 1,0 0,1 0,-1 1,0-1,1 1,0 0,-2 1,-14 6,1 1,-1 1,2 1,0 0,0 2,1 0,0 1,5-3,0 0,1 0,0 2,0-1,2 1,0 1,0 0,2 1,0-1,1 2,0-1,1 1,1 0,1 0,0 0,1 1,1-1,0 6,4-15,-1 0,1 0,1 0,-1 0,1-1,1 1,-1-1,1 0,1 0,-1 0,1 0,1-1,-1 0,1 0,0 0,0-1,0 0,1 0,0 0,0-1,0 0,1-1,-1 0,1 0,0 0,0-1,0 0,0 0,0-1,0 0,0-1,0 0,7 0,27 3,1-2,-1-2,0-1,1-3,-2-1,1-2,-1-1,0-3,34-15,-46 13,-4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0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1,'0'0,"5"4,6 3,2-6,2-2,0-2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1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479 174,'-11'190,"-7"75,-6-127,22-114</inkml:trace>
  <inkml:trace contextRef="#ctx0" brushRef="#br0" timeOffset="3869.294">0 202,'336'-48,"-113"11,-170 26,-45 8,0 0,1 1,-1 0,1 0,-1 1,1 0,-1 1,1 0,0 0,-1 1,1 0,0 0,-1 1,0 0,7 3,6 7,-3-1</inkml:trace>
  <inkml:trace contextRef="#ctx0" brushRef="#br0" timeOffset="4231.446">28 766,'43'-5,"34"-6,8-1,-5 1,-12 3,-13 2,-10 3,-8 2,-6 0,-4 1,0 1,-2-1,1-4,-4-2</inkml:trace>
  <inkml:trace contextRef="#ctx0" brushRef="#br0" timeOffset="4930.165">1044 231,'52'-13,"-1"-2,-1-2,-1-2,-1-3,0-1,-2-3,36-26,-32 9,-58 73,-23 58,4 1,4 2,-10 84,12-52,-6 0,-5-1,-17 33,41-133,-28 62,35-82,0 0,-1-1,1 1,0 0,-1-1,1 1,-1-1,0 0,1 0,-1 1,0-1,0 0,0 0,0-1,0 1,0 0,0-1,0 1,0-1,0 1,0-1,0 0,0 0,0 0,0 0,0-1,0 1,0 0,0-1,0 1,0-1,0 0,0 0,0 0,0 0,0 0,0 0,1 0,-1-1,-51-60,43 47</inkml:trace>
  <inkml:trace contextRef="#ctx0" brushRef="#br0" timeOffset="5200.285">1129 654,'353'-108,"-257"66,-95 42,1-1,0 0,-1 1,1-1,-1 1,1 0,-1 0,1 0,0-1,-1 1,1 1,-1-1,1 0,0 0,-1 1,1-1,-1 0,1 1,-1 0,1-1,-1 1,1 0,-1 0,0 0,1 0,-1 0,0 0,0 0,0 0,0 0,0 1,0-1,0 0,0 1,0-1,-1 1,1-1,-1 1,1-1,-1 1,1-1,-1 1,0 0,0 1,9 77,-9-77,-1 56,0-33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29 163,'-4'5,"1"1,0 0,0 1,1-1,0 0,0 1,0 0,1-1,-1 1,2 0,-1 0,1-1,0 1,-1 6,0 2,0-1,1 1,1-1,0 0,0 1,2-1,0 0,2 5,-4-14,1-1,-1 0,1 0,0 0,0 0,0-1,1 1,-1-1,1 1,0-1,0 0,0 0,0 0,1 0,-1 0,1-1,-1 0,1 1,0-1,0-1,0 1,0-1,0 1,1-1,-1 0,0-1,1 1,-1-1,2 0,6-1,0 0,-1-1,0 0,1-1,-1-1,0 0,0 0,-1-1,1 0,-1-1,0 0,-1-1,1 0,-1 0,3-4,119-134,-125 138,-5 5,-1 1,1-1,-1 1,0-1,1 1,0 0,-1-1,1 1,0 0,0-1,-1 1,1 0,0 0,0 0,0 0,1 0,-1 0,0 0,0 0,0 0,1 0,-1 1,0-1,1 1,-1-1,1 1,-1-1,1 1,-1 0,1 0,-1 0,1-1,-1 1,1 1,-1-1,1 0,-1 0,1 1,-1-1,0 0,1 1,-1 0,1-1,-1 1,0 0,1 0,10 32,38 61,-47-90,1 1,-1-1,1-1,0 1,0 0,1-1,-1 0,1 0,-1 0,1-1,0 1,0-1,0 0,1-1,-1 1,0-1,1 0,-1-1,0 1,1-1,-1 0,1 0,-1-1,1 1,-1-1,0-1,1 1,-1-1,0 1,0-2,0 1,0 0,1-2,3-1,-1-1,1 0,-1-1,-1 1,1-1,-1-1,0 0,-1 0,0 0,0 0,-1-1,0 0,0 0,-1-1,0 1,-1-1,0 0,-1 0,0 0,1-9,-9 14,-1 9</inkml:trace>
  <inkml:trace contextRef="#ctx0" brushRef="#br0" timeOffset="351.102">1129 332,'23'-15,"-1"-1,-1-1,-1-1,0-1,-1-1,-1-1,-1 0,-1-1,7-14,-21 34,0-1,0 0,0 0,0 0,-1 0,0 0,1-1,-1 1,0 0,-1-1,1 1,-1-1,1 1,-1 0,0-1,0 1,-1-1,1 1,-1-1,1 1,-1 0,0-1,-1 1,1 0,0 0,-1 0,0 0,0 0,1 0,-2 0,1 1,0-1,-1 1,1-1,-1 1,0 0,1 0,-1 0,0 0,0 1,0-1,-1 1,1 0,0 0,-1 0,1 0,-10 4,1 0,0 1,0 0,0 1,1 0,-1 1,1 0,0 1,1 0,0 1,0 0,0 0,1 1,1 0,-1 1,1 0,1 1,0-1,-5 12,4-9,0 1,0 0,1 1,1-1,1 1,0 1,1-1,1 1,0-1,0 12,2-21,1 1,0 0,0-1,1 1,0-1,0 1,0-1,1 1,0-1,0 0,1 0,0 0,0 0,0 0,1-1,-1 1,1-1,1 0,-1 0,1 0,0-1,0 0,0 0,0 0,1 0,0-1,0 0,11 5,1-2,0 0,0-1,1-1,0 0,-1-1,1-2,0 0,0 0,0-2,0-1,0 0,0-1,-1-1,0-1,1 0,-2-2,1 0,2-2,5-2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4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15 227,'-1'0,"1"0,-1 1,0-1,0 0,0 1,0-1,1 1,-1-1,0 1,1 0,-1-1,0 1,1 0,-1-1,1 1,-1 0,1 0,-1-1,1 1,0 0,-1 0,1 0,0 0,0 0,-1-1,1 1,0 0,0 0,0 0,0 0,0 0,0 0,1 0,-1 0,0-1,0 1,1 0,-1 0,0 0,1 0,-1-1,1 1,-1 0,1 0,-1-1,1 1,0 0,-1 0,37 240,-36 138,-4-213,-5-139,11-33,13-20,0 1,2 1,0 0,2 2,0 0,2 1,0 1,1 1,1 1,1 1,0 2,18-9,-26 15,0 0,0 1,1 1,-1 0,2 2,-1 0,1 1,-1 0,1 2,0 0,10 1,-26 1,1 1,-1-1,0 0,1 1,-1 0,0-1,1 1,-1 1,0-1,0 0,0 1,0 0,0-1,0 1,0 0,-1 1,1-1,-1 0,0 1,1-1,-1 1,0 0,0 0,-1 0,1 0,-1 0,1 0,-1 0,0 0,0 1,0-1,-1 0,1 1,-1-1,0 3,0 3,0 1,-1-1,0 0,-1 0,0 0,0 0,-1-1,0 1,0-1,-1 1,0-1,-1 0,0 0,-11 14,0-2,-2 0,0-1,-1 0,-1-2,-1 0,0-1,-1-2,0 0,-2-1,-5 1,20-9,0-1,-1-1,1 1,-1-2,1 1,-1-1,0-1,0 0,0 0,0-1,0 0,0-1,0 0,0 0,0-1,1-1,-1 1,1-2,-2 0,-13-36,23 18</inkml:trace>
  <inkml:trace contextRef="#ctx0" brushRef="#br0" timeOffset="533.959">495 988,'38'-1,"0"-2,-1-1,1-2,-1-2,-1-2,1-1,-2-1,24-13,-40 14,-1-1,0-1,-1 0,0-2,-1 0,-1 0,0-2,-2 0,4-6,2 0,-10 13,0 0,-1-1,0 0,0 0,-1-1,-1 0,0 0,-1 0,0-1,-1 0,0-1,-4 12,1 1,-1-1,1 1,-1-1,0 0,0 1,0-1,0 1,0-1,0 0,0 1,0-1,-1 1,1-1,0 1,-1-1,0 1,1-1,-1 1,0-1,0 1,1 0,-1-1,0 1,0 0,-1 0,1 0,0 0,0 0,-1 0,1 0,0 0,-1 1,1-1,-1 0,1 1,-1-1,1 1,-1-1,1 1,-1 0,1 0,-1 0,0 0,-67 22,57-15,1 0,0 1,1 0,0 1,0 0,1 0,0 1,1 0,0 0,1 1,0 0,0 1,1-1,1 1,-3 7,8-16,0-1,0 1,0-1,0 1,0-1,1 0,-1 1,1-1,0 1,-1-1,1 0,0 1,0-1,1 0,-1 0,0 0,1 0,-1 0,1 0,0 0,0 0,0-1,0 1,0-1,0 1,0-1,0 0,0 0,1 0,-1 0,0 0,1 0,-1-1,1 1,-1-1,1 0,1 0,99 3,-102-3,255-33,-255 33,1 0,-1-1,0 1,1 0,-1 0,1 0,-1 0,0 1,1-1,-1 0,1 0,-1 1,0-1,1 1,-1 0,0-1,1 1,-1 0,0 0,0-1,0 1,0 0,0 0,0 0,0 0,0 1,0-1,0 0,-1 0,1 0,0 1,-1-1,1 0,-1 1,0-1,1 1,-1-1,0 0,0 1,0-1,0 1,0-1,0 1,0-1,0 0,-1 1,1-1,0 1,-1-1,1 0,-1 1,0-1,1 0,-1 0,0 0,0 1,0-1,-43 53,-17 35,62-49,8-27</inkml:trace>
  <inkml:trace contextRef="#ctx0" brushRef="#br0" timeOffset="900.493">1511 904,'14'3,"1"-1,0-1,0 0,0-1,0-1,-1 0,1-1,0-1,-1 0,1-1,-1 0,0-1,0-1,-1 0,1-1,-2 0,1-1,-1-1,0 0,0 0,-1-1,-1-1,0 0,4-6,-11 15,-1 0,0 0,1 0,-1-1,0 1,0-1,-1 0,1 1,0-1,-1 0,0 0,0 0,0 0,0 0,0 0,-1-1,1 1,-1 0,0 0,0 0,0-1,0 1,0 0,-1 0,1 0,-1 0,0 0,0-1,0 2,-1-1,1 0,-1 0,0 0,1 1,-1-1,0 0,0 1,-1 0,1 0,-1 0,1 0,-1 0,1 0,-1 0,0 1,0-1,0 1,-3-1,-7 4,-1 0,0 0,1 2,0-1,-1 2,1 0,1 0,-1 1,1 1,0 0,1 1,0 0,0 1,0 0,1 0,-6 9,6-9,0 1,1 0,1 0,0 1,0 0,1 1,0-1,1 2,0-1,1 0,1 1,0 0,0 0,1 1,3-11,0 0,0 0,0 0,1 0,-1 1,1-1,-1 0,1 0,0 0,0 0,1 0,-1 0,0-1,1 1,0 0,0-1,0 1,0-1,0 0,0 1,1-1,-1 0,1 0,-1-1,1 1,0 0,0-1,-1 0,1 1,0-1,0-1,0 1,1 0,-1-1,112 4,-72-14,0-2,-1-2,-1-1,0-3,-1-1,1-3,15-6,-24 13</inkml:trace>
  <inkml:trace contextRef="#ctx0" brushRef="#br0" timeOffset="1498.291">2414 678,'-325'190,"316"-184,-1-1,0 0,1 1,-1 0,1 1,1 0,-1 0,1 1,0 0,1 1,0-1,0 1,1 1,0-1,-2 6,8-13,-1-1,1 1,0-1,-1 1,1 0,0-1,0 1,0-1,0 1,0 0,0-1,0 1,1-1,-1 1,1 0,-1-1,1 1,0-1,-1 1,1-1,0 0,0 1,0-1,0 0,0 0,0 1,0-1,1 0,-1 0,0 0,1 0,-1-1,0 1,1 0,-1 0,1-1,-1 1,1-1,0 0,-1 1,1-1,-1 0,1 0,0 0,-1 0,1 0,0 0,-1-1,1 1,0 0,84-16,-42-2,-1-2,0-2,-2-1,12-11,-20 13,128-100,-161 121,0 1,0-1,0 1,1-1,-1 0,0 1,0-1,0 0,0 1,1-1,-1 0,0 1,0-1,1 0,-1 0,0 1,1-1,-1 0,0 0,0 1,1-1,-1 0,1 0,-1 0,0 0,1 0,-1 0,0 1,1-1,-1 0,1 0,-1 0,0 0,1 0,-1 0,0-1,1 1,-1 0,1 0,-1 0,0 0,1 0,-1 0,0-1,1 1,-1 0,0 0,1-1,-1 1,0 0,0 0,1-1,-1 1,0 0,0-1,1 1,-1 0,0-1,0 1,0 0,0-1,0 1,0-1,1 1,-1-1,-9 36,6-24,2-8,-1 1,1 0,0-1,1 1,-1 0,0-1,1 1,0 0,0 0,0-1,1 1,-1 0,1 0,0-1,0 1,0 0,0-1,1 1,-1-1,1 0,0 1,0-1,0 0,0 0,1 0,-1 0,1-1,0 1,0-1,0 1,0-1,0 0,0 0,1-1,-1 1,1-1,-1 1,1-1,0 0,1 0,11-2,0 0,0-1,0 0,0-2,0 0,-1 0,1-1,-1-1,0-1,-1 0,0-1,0-1,-1 0,0 0,0-2,-1 1,-1-2,1 1,4-8,24-26,-2-2,-1-1,-3-2,-2-1,6-17,-20 36,-1 0,-2-1,-1-1,-1 0,-2-1,-2 0,-1-1,-1 0,-3 0,0-11,-3 44,-1-1,1 1,-1 0,0-1,0 1,-1 0,1-1,-1 1,1 0,-1 0,0-1,0 1,0 0,-1 0,1 0,-1 0,0 0,1 1,-1-1,-1 0,1 1,0-1,-1 1,1 0,-1 0,1 0,-1 0,0 0,0 1,0-1,0 1,0 0,0 0,-1 0,1 0,0 1,0-1,-1 1,1 0,0 0,-1 0,1 0,0 0,-1 1,1-1,0 1,0 0,-1 0,1 1,-2 0,-7 7,1 0,0 1,0 0,1 0,0 1,1 1,1-1,0 2,0-1,1 1,1 0,0 0,1 1,0 0,1 0,0 0,1 1,-11 50,2 1,4 0,2 0,3 1,4 0,4 24,50 174,-52-281,-3-2</inkml:trace>
  <inkml:trace contextRef="#ctx0" brushRef="#br0" timeOffset="1818.551">3373 452,'-255'132,"252"-131,-1 0,1 0,-1 0,1 0,-1 0,1 1,0-1,0 1,0 0,0 0,0 0,0 1,0-1,1 1,-1-1,1 1,0 0,0 0,0 0,0 0,0 0,1 0,-1 1,1-1,0 1,0-1,0 1,0-1,1 1,0-1,-1 1,1-1,0 1,1 0,-1-1,1 1,0-1,-1 1,1-1,1 2,77 52,-38-34,122 100,-141-108,-3-3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78,'5'192,"-4"-187,1 0,-1 0,2 0,-1 0,0 0,1 0,0 0,0-1,0 0,1 0,-1 1,1-2,0 1,0 0,1-1,-1 0,1 0,-1 0,1-1,0 1,0-1,0 0,0-1,1 1,-1-1,0 0,1-1,4 1,3 0,0 0,-1-2,1 1,0-2,-1 0,1 0,-1-1,0 0,0-1,0-1,0 0,1-2,-3 3,-1 0,0-2,0 1,0-1,-1 0,0-1,0 1,-1-2,0 1,0-1,0 0,-1-1,-1 1,1-1,1-5,35-92,-37 127,-5 6,-1-17,0 1,1 0,0 0,1 0,0-1,1 1,0 0,1-1,0 0,1 1,0-1,4 7,-2-12,0-1,1 0,-1-1,1 1,-1-1,1 0,0-1,1 0,-1 0,0-1,0 1,1-2,-1 1,1-1,-1 0,1 0,-1-1,0 0,1-1,-1 1,0-1,2-1,6-4,1-1,-1 0,0-1,0 0,-1-1,-1-1,1-1,-2 1,0-2,0 0,-1 0,-1-1,8-14,-7 11,0-2,-2 0,0 0,-1-1,-1 1,-1-2,2-9,-8 129,0-32,-12 129,-5-68,-14 49,4-70,50-208,-9 54,2 1,3 0,1 1,2 2,2 0,2 1,2 2,9-9,-22 33,123-119,-131 130,1-1,0 1,0 1,0-1,1 2,0-1,0 1,0 0,0 1,0 0,0 0,0 1,1 0,-1 1,1 0,-1 1,0 0,1 0,1 1,-7-1,1 0,-1 0,0 1,0 0,0-1,0 1,0 1,-1-1,1 0,-1 1,1 0,-1 0,0 0,0 0,0 0,0 1,-1-1,1 1,-1 0,0 0,0 0,-1 0,1 0,-1 0,0 0,0 0,0 1,0-1,-1 0,0 1,0-1,0 0,0 1,-1 2,-1 4,1-1,-2 1,1-1,-2 0,1 0,-1 0,-1 0,0-1,0 1,-1-1,0-1,0 1,-1-1,-1 0,-6 5,0-1,-1-1,0 0,-1-1,0-1,-1 0,0-1,0-1,-4 0,15-6,0-1,0 0,0 0,0-1,0 0,0 0,0 0,0-1,0 0,0 0,1 0,-1-1,1 1,-1-1,1-1,0 1,0-1,1 0,-1 0,1 0,0-1,0 0,0 1,1-1,-1-1,1 1,0 0,1-1,0 1,-1-1,2 0,-1 0,1 0,0 0,0 0,0 0,1 0,0 0,1-4,3-10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25,'-39'-17,"26"15,-1-1,0 2,1 0,-1 0,0 1,0 1,1 1,-1 0,1 0,-1 1,1 1,0 0,0 1,0 1,1 0,0 0,0 1,0 1,1 0,0 0,1 1,0 1,0 0,1 0,0 0,1 2,0-1,1 1,0 0,1 0,0 1,1-1,1 1,0 1,0-1,1 0,1 1,0 0,1 9,4-11,0 0,0 0,2-1,-1 1,1-1,1 0,0 0,1-1,0 0,0 0,1 0,1-1,-1 0,1-1,1 0,0 0,0-1,0 0,1-1,0 0,0-1,0 0,1-1,0 0,-1-1,2 0,-1-1,0 0,0-1,1-1,-1 0,0 0,7-2,84-32,-85 24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9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91,'-2'-2,"0"0,-1 0,1 0,-1 0,1 1,-1-1,0 1,1 0,-1 0,0 0,0 0,0 1,0-1,0 1,0-1,0 1,0 0,0 0,0 1,0-1,0 0,0 1,0 0,1 0,-1 0,0 0,0 0,1 0,-1 1,0-1,1 1,0 0,-1 0,1 0,-4 3,-1 0,1 1,0 0,1 0,-1 0,1 1,1-1,-1 1,1 0,0 1,-2 7,1 0,1 1,1 0,1 0,0 0,1 0,1 0,0 0,1 0,1 0,0 0,4 9,-3-19,0 0,0 0,1 0,0-1,0 1,0-1,1 0,0-1,0 1,0-1,1 0,-1 0,1 0,0-1,0 0,0 0,0 0,1-1,-1 0,1 0,-1-1,1 0,0 0,0 0,-1-1,1 0,0 0,0-1,0 0,-1 0,1-1,-1 1,1-2,-1 1,0-1,1 1,3-4,7-4,-1-1,0 0,0-1,-1-1,-1 0,0-1,-1-1,0 0,-1 0,-1-2,0 1,-2-1,0-1,0 0,-2 0,0 0,-1-1,1-9,-6 23,-1 0,1 0,-1 0,0 0,0 0,-1 0,1 0,-1 0,0 0,0 0,-1 0,0 0,0 1,0-1,0 1,0-1,-1 1,0 0,0 0,0 0,-1 0,1 1,-1-1,0 1,0 0,0 0,0 0,0 1,-1-1,1 1,-1 0,0 1,0-1,1 1,-1 0,0 0,0 0,0 1,-2-1,-8-1,0-1,0 2,0 0,-1 1,1 1,0 0,0 1,0 0,0 1,0 1,1 1,-1 0,1 1,0 0,1 1,0 0,0 1,-4 4,-4 6,3-3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0 473,'3'-15,"2"-19,1 0,2 1,1-1,1 2,2-1,1 2,2 0,1 0,1 2,15-19,32-13,-62 60,-1 0,0 0,1 0,-1 0,1 0,-1 0,1 1,0-1,-1 0,1 1,0 0,-1-1,1 1,0 0,-1 0,1 0,0 0,0 0,-1 0,1 0,0 0,-1 1,1-1,0 1,-1 0,1-1,-1 1,1 0,-1 0,1 0,-1 0,1 0,-1 0,0 0,0 0,0 1,0-1,1 0,-2 1,1-1,0 1,0-1,0 1,-1-1,1 1,-1 0,1 0,14 162,-15-162,0-1,0 0,1 0,-1 1,1-1,-1 0,0 0,1 0,0 0,-1 1,1-1,0 0,-1 0,1 0,0 0,0-1,0 1,0 0,0 0,0 0,0-1,0 1,0-1,1 1,-1-1,0 1,0-1,0 1,1-1,-1 0,0 0,1 0,-1 0,0 0,0 0,1 0,-1 0,0 0,0-1,1 1,-1 0,0-1,0 1,0-1,0 1,1-1,-1 0,0 0,54-47,-43 35,178-138,-189 149,0 0,1 1,-1-1,1 1,-1 0,1 0,-1-1,1 1,-1 0,1 0,0 0,0 1,-1-1,1 0,0 1,0-1,0 1,0-1,0 1,0 0,0 0,0 0,0 0,0 0,0 0,0 1,0-1,-1 1,1-1,0 1,0 0,0 0,0 0,-1 0,1 0,-1 0,1 0,-1 0,1 1,-1-1,1 1,-1-1,0 1,0-1,1 3,-1 8,-1 1,-1 0,0 0,0 0,-2 0,1-1,-2 1,1-1,-4 5,6-13,-4 11,1-4,0 0,1 0,0 0,1 0,0 1,1-1,0 0,1 1,0-1,1 1,4 6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3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0 282,'43'-4,"0"-2,0-2,-1-1,-1-3,0-1,0-2,27-16,-46 23,-1-1,1-2,-2 0,0-1,0-1,-1-1,-1 0,0-2,-1 0,-1-1,0 0,4-8,-68 143,22-24,4 0,4 2,-4 81,14-104,1-20,-36 193,38-231,0 0,-1 0,0 0,-1-1,-1 0,0 0,-1-1,-1 0,0 0,0-1,-1-1,-1 1,0-2,-3 2,10-8,1-1,-1 1,1-1,-1 0,0-1,0 1,0-1,0 0,-1 0,1-1,-1 0,1 0,-1 0,1 0,-1-1,1 0,-1 0,0 0,1-1,-1 0,1 0,-1-1,1 1,0-1,-1 0,1 0,0-1,0 0,1 0,-1 0,1 0,-1-1,1 1,0-1,0 0,1-1,-1 1,-1-4,-1-4,0 0,2 0,0 0,0-1,1 0,0 1,1-1,1 0,0 0,1 0,0 0,1 0,0 0,1 0,1 0,0 0,0 1,2-1,-1 1,2 0,-1 1,2-1,-1 1,2 0,-1 1,6-5,9-16,1 2,2 0,1 2,1 0,1 2,1 2,1 0,-19 16,0 0,0 0,0 1,1 1,0 0,0 0,0 2,0-1,1 1,7 0,-2 4</inkml:trace>
  <inkml:trace contextRef="#ctx0" brushRef="#br0" timeOffset="266.289">649 790,'0'-14,"5"-20,6-8,6-2,1 2,1 7,-2 6,1 2,1 2,4 4,-4 2,1 4,2 4,-4 9,1 4,-3 3</inkml:trace>
  <inkml:trace contextRef="#ctx0" brushRef="#br0" timeOffset="553.809">1157 480,'-15'15,"2"1,0 1,1 0,1 1,1 0,0 1,1 0,1 0,1 1,1 1,4-19,1 0,0 1,0-1,0 0,1 1,-1-1,1 1,-1-1,1 1,0-1,0 1,0-1,0 1,0-1,1 1,-1-1,1 1,0-1,-1 0,1 1,0-1,0 0,1 1,-1-1,0 0,1 0,-1 0,1 0,0-1,0 1,-1 0,1-1,0 1,1-1,-1 1,0-1,0 0,0 0,1 0,-1 0,1-1,-1 1,1-1,-1 1,3-1,4-3,0 0,-1-1,1 0,-1-1,0 0,0 0,0 0,-1-1,1-1,-2 1,1-1,-1 0,0 0,0-1,-1 0,0 0,0 0,-1-1,0 1,-1-1,1-3,7-81,-11 90,0 0,0 0,-1 0,1 0,-1 0,0 1,1-1,-1 0,0 0,-1 1,1-1,0 1,-1-1,0 1,1-1,-1 1,0 0,0 0,0 0,-1 0,1 0,0 1,-1-1,1 1,-1-1,1 1,-1 0,0 0,0 0,0 0,-13 0</inkml:trace>
  <inkml:trace contextRef="#ctx0" brushRef="#br0" timeOffset="980.661">1326 790,'24'-44,"3"1,1 2,1 1,3 1,4-2,-35 40,-1-1,1 1,0-1,0 1,0 0,0 0,0-1,0 1,0 0,0 0,0 0,1 0,-1 1,0-1,1 0,-1 0,1 1,-1-1,1 1,-1-1,1 1,-1 0,1-1,-1 1,1 0,-1 0,1 0,0 0,-1 0,1 1,-1-1,1 0,-1 1,1-1,-1 1,1 0,-1-1,0 1,1 0,-1 0,0 0,0 0,1 0,-1 0,0 0,0 0,0 0,0 1,0-1,-1 0,1 1,0-1,-1 1,1-1,-1 0,1 1,-1-1,1 1,-1 0,0-1,0 1,0-1,0 2,-2 22,3 31,-1-55,0 0,1 0,-1 0,0 0,1 0,-1 0,1 0,0 0,-1 0,1 0,0 0,0 0,-1-1,1 1,0 0,0-1,0 1,0 0,0-1,0 1,0-1,0 0,0 1,0-1,0 0,0 1,0-1,1 0,-1 0,0 0,0 0,0 0,0 0,0-1,0 1,0 0,0 0,1-1,-1 1,0-1,0 1,0-1,0 0,104-67,-41 21,-57 42,1 0,0-1,0 2,0-1,0 1,1 0,0 1,0 0,0 1,0-1,8 0,-14 5,-1-1,1 1,0-1,-1 1,1 0,-1 0,1 0,-1 0,0 0,0 1,0-1,0 1,0-1,-1 1,1 0,-1 0,0 0,0-1,0 1,0 0,0 0,0 1,-1-1,0 0,0 0,1 0,-2 0,1 0,0 2,6 28,-5-30,1 0,-1 0,1 0,0 0,0-1,0 1,0-1,0 1,1-1,-1 0,1 0,-1 0,1 0,0 0,0 0,0-1,0 0,0 1,0-1,0 0,0-1,1 1,-1 0,0-1,1 0,18 3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54,'46'299,"-43"-274,-1 1,-1 0,-1 0,-2 0,0-1,-2 1,0-1,-2 1,-1-1,-1-1,-1 0,-12 23,-11-8,31-38,1-1,-1 1,1-1,-1 1,0 0,0-1,1 0,-1 1,0-1,0 1,1-1,-1 0,0 0,0 1,0-1,0 0,1 0,-1 0,0 0,0 0,0 0,0 0,0 0,1-1,-1 1,0 0,0 0,0-1,1 1,-1 0,0-1,0 1,1-1,-1 1,0-1,1 1,-1-1,0 0,1 1,-1-1,1 0,-1 1,1-1,-1 0,1 0,0 1,-1-1,1 0,0 0,0 0,0 1,-1-1,1 0,0 0,0 0,0 0,0-12,0-1,1 1,0 0,1 0,1 0,0 0,0 0,1 1,1 0,0-1,1 2,2-4,-4 5,139-231,-111 195,2 2,3 1,1 2,22-18,-52 52,-1 0,1 0,0 0,0 1,0 1,1-1,0 1,0 1,0 0,1 0,0 1,-1 0,1 0,0 1,1 1,-1 0,0 0,0 1,0 0,1 1,-1 0,0 0,-8 0,1 1,-1-1,0 0,0 1,0-1,0 1,0 0,0 0,0 0,0 0,-1 0,1 0,-1 0,0 0,1 1,-1-1,0 0,0 1,-1-1,1 1,0-1,-1 1,1 0,-1-1,0 1,0-1,0 1,0 0,-1-1,1 1,-1-1,0 3,-31 81,21-66,0-1,-1-1,-1 0,0 0,-1-1,-1-1,-1-1,-1 0,0-1,0 0,-1-2,-1 0,0-1,-1-1,0-1,-2 0,-46-1,67-8,0 0,-1-1,1 1,0 0,0 0,-1-1,1 1,0 0,0-1,0 1,0-1,0 1,-1-1,1 0,0 0,0 1,1-1,-1 0,0 0,0 0,0 0,0 0,1 0,-1 0,1 0,-1 0,1-1,-1 1,1 0,-1 0,1 0,0-1,0 1,0 0,-1 0,1-1,1 1,-1 0,0 0,0-1,0 1,1 0,-1 0,0-1,1 1,-1 0,1 0,0 0,-1 0,1-1,7-14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0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117 650,'-2'0,"1"-1,0 1,0-1,-1 1,1 0,0 0,-1-1,1 1,-1 0,1 0,0 0,-1 1,1-1,0 0,-1 0,1 1,0-1,0 1,-1-1,1 1,0 0,0-1,0 1,0 0,0 0,0 0,0 0,0 0,0 0,0 0,0 0,0 0,-7 9,-1 1,2 0,-1 1,1 0,1 0,0 0,1 1,1 0,0 0,0 0,1 0,1 1,0-1,1 1,0-1,1 1,1-1,0 2,-1-11,0-1,0 1,1 0,-1-1,1 1,0 0,0-1,0 1,0-1,1 0,0 1,-1-1,1 0,0 0,1 0,-1 0,0 0,1 0,0-1,-1 1,1-1,0 0,0 0,1 0,-1 0,0 0,0-1,1 0,-1 1,1-1,0 0,-1-1,1 1,0-1,-1 1,1-1,0 0,-1-1,1 1,0-1,-1 1,1-1,1-1,8-3,0-1,-1 0,0-1,0 0,-1-1,1-1,-2 1,1-2,-2 1,1-2,-1 1,-1-1,1 0,-2-1,0 0,0 0,0-5,-1 1,0-1,-2 0,0 1,-1-2,0 1,-2 0,0 0,-1-1,-1 1,-1-9,2 23,-1 0,0 0,1 0,-1 0,0 0,-1 0,1 1,0-1,-1 0,1 1,-1-1,0 1,0 0,0-1,0 1,0 0,-1 0,1 1,-1-1,1 0,-1 1,1-1,-1 1,0 0,0 0,0 0,0 0,0 0,1 1,-1 0,0-1,-1 1,1 0,0 0,0 1,0-1,-1 1,-6 0,1 0,0 1,0 0,0 1,0 0,0 0,0 1,1 0,0 0,0 1,-6 4,-5 8</inkml:trace>
  <inkml:trace contextRef="#ctx0" brushRef="#br0" timeOffset="735.572">456 847,'-61'110,"97"-172,2 2,3 1,2 2,23-21,-61 73,10-11,-11 26,-44 119,33-105,-11 64,18-86,0 1,0 0,0-1,1 1,-1-1,1 0,-1 1,1-1,0 1,0-1,0 0,0 0,1 1,-1-1,1 0,-1 0,1 0,0-1,-1 1,1 0,0-1,0 1,0-1,1 1,-1-1,0 0,0 0,1 0,-1 0,0-1,1 1,0 0,3 0,-1-1,1 0,0 0,-1 0,1 0,-1-1,1 0,-1 0,0 0,1-1,-1 0,0 0,0 0,0-1,0 1,0-1,-1 0,1-1,-1 1,3-4,78-87,-79 85,16-17,-1-2,-2-1,-1 0,-1-2,5-14,-23 45,1 0,-1 0,1 0,-1 0,1 0,-1 0,1 0,-1 0,1 0,-1 0,1 0,-1-1,1 1,-1 0,1 0,0 0,-1-1,1 1,-1 0,1 0,0-1,-1 1,1 0,0-1,-1 1,1-1,0 1,-1 0,1-1,0 1,0-1,-1 1,1-1,0 1,-10 15</inkml:trace>
  <inkml:trace contextRef="#ctx0" brushRef="#br0" timeOffset="1117.488">1133 791,'22'-5,"-1"-1,1 0,-1-2,-1-1,0 0,0-1,-1-2,0 0,-1 0,0-2,-1 0,4-6,-19 19,-1 0,1-1,0 1,-1-1,1 0,-1 1,1-1,-1 0,0 0,0 0,0 0,0 0,0 0,0 0,-1 0,1 0,-1-1,1 1,-1 0,0 0,0-1,0 1,0 0,0 0,0 0,-1-1,1 1,-1 0,0 0,1 0,-1 0,0 0,0 0,0 0,-1 0,1 0,0 0,-1 1,1-1,-1 0,1 1,-1-1,-1 0,-3 0,0 1,-1-1,1 1,0 0,-1 0,1 1,-1 0,1 0,-1 0,1 1,-1 0,1 0,0 1,0 0,-1 0,1 0,0 1,1 0,-1 0,0 0,-4 4,-3 3,0-1,0 2,1 0,0 0,0 1,2 1,0 0,-2 3,-47 110,58-122,0 0,0 1,0-1,1 0,-1 1,1-1,0 0,1 1,-1-1,1 0,0 1,0-1,0 0,0 0,1 0,0 0,0 0,0 0,0 0,0-1,1 1,0-1,0 0,0 0,0 0,0 0,0 0,1 0,0-1,0 0,3 1,0 0,0-1,0 0,0 0,1-1,-1 0,1 0,-1-1,1 0,-1 0,1-1,-1 0,1 0,-1-1,0 0,1 0,-1-1,3-2,16-5</inkml:trace>
  <inkml:trace contextRef="#ctx0" brushRef="#br0" timeOffset="8086.192">1838 537,'-75'134,"-30"102,93-225,17-46,11-5,2 1,2 1,1 1,2 1,3-2,15-24,-41 60,0 1,0 0,0 0,1-1,-1 1,0 0,1 0,-1-1,1 1,-1 0,1 0,0 0,-1 0,1 0,0 0,0 0,0 0,0 0,0 0,0 0,0 1,0-1,0 0,0 1,0-1,0 1,0-1,1 1,-1-1,0 1,0 0,1 0,-1-1,0 1,1 0,-1 0,0 1,0-1,1 0,-1 0,0 0,0 1,1-1,-1 1,0-1,0 1,0-1,0 1,0 0,0 0,7 116,-7-18,2-90,-1-1,1 0,0 0,1-1,0 1,0-1,1 0,0 0,0 0,0 0,1-1,0 0,0 0,1-1,0 0,0 0,0 0,0-1,2 1,-4-3,0 0,0 0,0 0,0 0,0-1,0 0,1 0,-1 0,0-1,1 0,-1 0,0 0,1-1,-1 1,0-1,0 0,0-1,1 1,-1-1,-1 0,1-1,0 1,0-1,-1 0,0 0,1 0,-1-1,0 1,-1-1,3-3,8-11,-1 0,-1-1,-1-1,0 0,-2-1,0 0,5-20,-12 34,1 1,-1-1,0 0,-1 0,0 1,0-1,0 0,-1 0,0 0,0 0,-1 0,0 0,0 0,-1 0,0 0,-2-5,-3 7</inkml:trace>
  <inkml:trace contextRef="#ctx0" brushRef="#br0" timeOffset="10024.853">2742 1,'-25'165,"10"41,-48 101,64-289,4-28</inkml:trace>
  <inkml:trace contextRef="#ctx0" brushRef="#br0" timeOffset="10290.788">2347 396,'62'-5,"26"-6,2-1,-9 1,-14 2,-13 4,-6 1,-7 3,-5 0,-9 1</inkml:trace>
  <inkml:trace contextRef="#ctx0" brushRef="#br0" timeOffset="10854.47">3306 424,'-74'28,"61"-24,0 0,1 1,-1 0,1 0,0 2,1-1,-1 2,1-1,-1 3,11-8,0 0,0 0,0 0,0 0,1 1,-1-1,1 0,0 0,-1 1,1-1,0 0,0 0,1 1,-1-1,0 0,1 0,-1 1,1-1,0 0,0 0,-1 0,1 0,1 0,-1 0,0 0,0 0,1-1,-1 1,1 0,0-1,-1 1,1-1,0 0,0 0,0 1,0-1,0 0,0 0,0-1,1 1,11 11,71 89,-83-97,0 0,0 1,0-1,-1 0,1 1,-1-1,0 0,0 1,-1 0,1-1,-1 1,0-1,0 1,-1-1,1 1,-1 0,0-1,0 0,-1 1,1-1,-1 0,0 1,0-1,0 0,-1-1,1 1,-1 0,0 0,-9 6,0 0,0 0,-1-1,0-1,-1 0,0 0,0-2,0 0,-1 0,0-1,0-1,0-1,-13 2,25-4,0 0,1 0,-1 1,0-2,0 1,0 0,0-1,0 1,0-1,-1 0,1 0,0 0,0 0,0-1,0 1,0-1,0 0,0 0,0 0,1 0,-1 0,0 0,0-1,1 0,-1 1,1-1,-1 0,1 0,0-1,0 1,0 0,0-1,0 1,1-1,-1 1,1-1,-1 0,1 0,0 0,0 0,1 0,-1 0,0 0,1 0,0 0,0-2,4-12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6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1,'-5'0,"-1"9,0 4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0 115,'9'31,"-3"1,0 0,-2 0,-2 0,0 0,-3 5,14 132,-10-155,-1-9,-1-1,0 1,1 0,-2 0,1-1,0 1,-1 0,0 0,0 0,-1 0,1-1,-1 1,0 0,-1 0,1 1,-8-18,10-6,1 1,1-1,1 1,0-1,1 1,1 1,0-1,2 1,-1 0,7-7,-10 15,12-26,2 0,1 2,2 0,1 1,1 2,2 0,1 1,1 2,1 1,1 1,10-5,36-5,-73 33,0 1,0-1,0 1,0-1,0 1,1 0,-1 0,0 0,0 0,0 0,0 0,1 0,-1 1,0-1,0 1,0 0,0 0,0-1,0 1,0 1,0-1,0 0,-1 0,1 1,0-1,-1 1,1-1,-1 1,0 0,1-1,-1 1,0 0,0 0,1 1,0 9,-1 1,0-1,-1 0,0 0,-1 0,0 0,-1 0,-1 0,0 0,0 0,-1-1,0 1,-1-1,-1 0,1-1,-2 1,1-1,-2 0,1-1,-1 0,-1 0,0 0,0-1,0-1,-6 4,14-10,-6 6,-1 1,0-1,-1 0,0 0,0-1,0 0,-1-1,1 0,-1-1,-1 0,1 0,-1-1,-1 0,10-3,0-1,0 0,0 1,0-1,0 0,-1 0,2 0,-1 0,0 0,0-1,0 1,0-1,1 1,-1-1,1 1,-1-1,1 0,0 0,0 0,0 0,0 0,0 0,0 0,0 0,1 0,-1 0,1-1,-1 1,1 0,0 0,0 0,0-1,0 1,0 0,1 0,-1-1,0 1,1 0,0 0,0 0,0 0,-1 0,2 0,-1 0,0 0,0 0,1 1,-1-1,1 0,0 0,8-17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81 452,'-15'31,"2"0,1 1,1 0,2 1,1 0,1 5,6-36,0 1,0-1,0 1,1-1,-1 1,1 0,0-1,0 1,0 0,0-1,0 1,0 0,1-1,-1 1,1-1,0 1,0-1,0 1,0-1,0 1,0-1,1 0,-1 0,1 1,-1-1,1 0,0-1,0 1,0 0,0 0,0-1,0 1,1-1,-1 0,0 0,1 0,-1 0,1 0,0 0,-1-1,1 1,-1-1,1 1,0-1,-1 0,1 0,0-1,-1 1,3-1,5-3,-1 0,0-1,0 0,0 0,-1-1,0 0,0-1,0 0,-1 0,0-1,-1 1,1-2,-1 1,-1-1,0 1,0-1,-1-1,0 1,0-1,-1 0,0 1,-1-1,0-1,0-7,-1 14,-1 0,1 0,-1-1,0 1,0 0,0 0,-1 0,0 0,1 0,-1 0,-1 0,1 0,0 0,-1 0,0 0,0 1,0-1,0 1,-1-1,0 1,1 0,-1 0,0 0,0 0,-1 1,1-1,0 1,-1 0,0 0,1 0,-1 0,0 1,0 0,0-1,0 1,0 1,-1-1,-19-2</inkml:trace>
  <inkml:trace contextRef="#ctx0" brushRef="#br0" timeOffset="312.214">448 1,'-9'38,"-4"32,1 9,2-4,8-10,4-12,2-9,0-4,4-2,1-4,-1-3,-3-1,-1-2,-2 0,-1-1,0 1,-1-10,-1-8</inkml:trace>
  <inkml:trace contextRef="#ctx0" brushRef="#br0" timeOffset="1611.189">787 339,'-124'219,"121"-211,-1 0,1 1,1-1,-1 1,2 0,-1 0,1 0,0 0,1 0,0 0,1 0,0 0,0 0,1 0,0 1,-1-8,0 0,0 0,0 0,0 0,1 0,-1-1,1 1,-1 0,1-1,0 1,-1-1,1 0,0 1,0-1,0 0,0 0,0 0,0 0,0-1,0 1,0-1,1 1,-1-1,0 0,0 1,1-1,-1 0,0-1,0 1,1 0,-1-1,0 1,0-1,0 0,0 1,0-1,0 0,1-1,75-48,-57 30,-2-1,0-1,-1 0,-2-2,0 0,-1 0,0-6,-12 26,-1 0,1 0,-1 0,0 0,-1-1,1 1,-1-1,0 1,0-1,0 1,-1-1,1 0,-1 1,0-1,-1 0,1 1,-1-1,0 0,0 1,0-1,-1 1,1-1,-1 1,0 0,-1 0,1 0,-1 0,0 0,1 1,-2-1,1 1,-1-1,3 3,-1 1,1 0,0-1,0 1,-1 0,1 0,0 0,-1 0,1 0,0 0,-1 1,1-1,0 0,-1 1,1-1,0 1,0-1,0 1,-1-1,1 1,0 0,0 0,0-1,0 1,0 0,0 0,1 0,-1 0,0 0,0 1,1-1,-1 0,0 0,1 0,-1 1,1-1,0 0,-1 0,1 1,0-1,0 0,0 1,0-1,0 0,0 1,0-1,0 0,1 0,-1 1,0-1,1 0,-1 0,1 1,0-1,-1 0,1 0,0 0,-1 0,2 1,1 5,0 0,0 1,-1-1,0 1,0 0,-1-1,0 1,0 0,-1 0,0 0,0 0,-1 0,0 0,-1 3,2-5,-2-1,0 0,0 1,1-1,0 0,0 0,0 1,1-1,0 0,0 1,0-1,0 0,1 1,0-1,0 0,1 0,-1 0,1 0,0 0,0 0,1 0,0 0,0-1,0 0,0 1,0-1,1 0,0-1,0 1,0-1,0 1,1-1,2 1,6-3,0 0,-1-1,1-1,0 0,-1-1,1 0,-1-1,0 0,1-1,-2-1,1 0,0 0,-1-1,0 0,0-1,-1-1,0 1,0-2,8-8,0-2,0-2,-1 1,-1-2,-1 0,-1-1,-1 0,-1-1,0-2,-2 6,36-121,-45 139,0 0,-1 1,0-1,1 0,-1 0,0 1,0-1,0 0,0 0,0 1,-1-1,1 0,0 1,-1-1,1 0,-1 1,0-1,1 0,-1 1,0-1,0 1,0-1,0 1,0 0,-1 0,1-1,0 1,-1 0,1 0,0 0,-1 0,1 0,-1 0,0 1,1-1,-1 1,0-1,1 1,-1-1,0 1,1 0,-1 0,0 0,0 0,1 0,-1 0,0 0,0 0,1 1,-1-1,0 1,1 0,-1-1,1 1,-1 0,0 0,1 0,0 0,-2 1,-92 69,91-68,1 0,1 0,-1 1,0-1,1 1,-1-1,1 1,0 0,1 0,-1 0,1 0,-1 0,1 1,0-1,1 0,-1 1,1-1,0 0,0 1,0-1,1 0,-1 1,1-1,0 0,0 0,1 1,2 1,1-1,0 1,0-1,1 0,-1-1,1 0,0 0,0 0,0 0,1-1,-1 0,1 0,0-1,0 0,0 0,0 0,0-1,0 0,0-1,0 0,1 0,-1 0,1-1,41 7,-45-6,1 0,0 0,-1 1,1-1,0 1,-1 1,1-1,-1 1,1-1,-1 1,0 0,0 1,0-1,0 1,0 0,-1 0,1 0,-1 0,1 1,-1-1,0 1,-1 0,1 0,-1 0,0 0,0 0,0 0,0 1,-1-1,1 1,-1-1,0 1,-1 0,1 0,-12 39,8-37,1 0,0 0,0 0,1 0,0 0,0 1,0-1,1 0,1 1,-1-1,1 0,1 3,24 19,-9-22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5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87,'-10'24,"-3"13,1 4,2 1,3-2,3-4,2-2,1-8</inkml:trace>
  <inkml:trace contextRef="#ctx0" brushRef="#br0" timeOffset="721.894">229 454,'32'-46,"-2"-1,-2-1,-2-1,15-41,-35 74,-6 15,0 0,0 0,0 0,1 0,-1 0,0 0,0 0,0 0,1 0,-1 0,0 0,1 0,-1 1,1-1,0 0,-1 0,1 0,-1 0,1 1,0-1,0 0,-1 1,1-1,0 0,0 1,0-1,0 1,0 0,0-1,0 1,0-1,0 1,0 0,0 0,0 0,0 0,0 0,0 0,0 0,0 0,0 0,0 0,0 0,0 1,0-1,0 0,0 1,0-1,-1 1,1-1,0 1,0-1,0 1,0 0,-1-1,1 1,0 0,-1 0,1 0,0-1,-1 2,25 28,62 60,-84-87,1-1,0 0,-1 0,1 0,0-1,0 1,0-1,0 0,0 0,1 0,-1-1,0 1,0-1,1 0,-1 0,0-1,0 1,0-1,1 0,-1 0,0 0,0-1,0 1,0-1,-1 0,1 0,3-3,7-7,0-1,-1 0,-1-1,0 0,0-1,-2-1,0 0,0 0,-2 0,0-2,-1 1,-1-1,0 1,1-13,-1 11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0,'-6'2,"1"-1,0 1,0 1,0-1,1 1,-1-1,1 1,-1 1,1-1,0 0,0 1,0 0,1 0,-3 3,-2 1,-5 6,0 0,1 1,0 0,1 1,1 0,1 1,-1 2,7-13,0 0,1 1,0-1,0 1,0-1,1 1,0-1,0 1,0 0,1 0,0-1,1 1,-1 0,1-1,1 1,-1 0,1-1,0 1,1-1,-1 0,3 4,-2-6,1 0,-1-1,1 1,0-1,0 1,0-1,0 0,0-1,1 1,-1-1,1 0,0 0,-1 0,1-1,0 0,0 0,0 0,0 0,0-1,1 0,-1 0,1 0,112-16,-93 9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22,'-31'26,"9"-10,1 2,1 1,0 1,1 0,1 2,1 0,-10 18,26-39,-1 1,1-1,0 1,0-1,-1 1,1-1,0 1,1 0,-1-1,0 1,0 0,1 0,-1-1,1 1,-1 0,1 0,0 0,0 0,0 0,0 0,0 0,0-1,1 1,-1 0,0 0,1 0,0 0,-1-1,1 1,0 0,0 0,0-1,0 1,0-1,0 1,1-1,-1 1,0-1,1 0,-1 0,1 0,-1 0,1 0,0 0,0 0,-1 0,1-1,0 1,1 0,11-3,-1 0,0-1,0-1,-1 0,1-1,-1 0,0-1,0 0,-1-1,0 0,0-1,0 0,7-8,-9 8,0-1,-1 0,0 0,0 0,-1-1,0 0,-1 0,0-1,0 0,-1-2,-3 10,-1 0,0 0,0-1,0 1,0 0,-1 0,1 0,-1-1,0 1,0 0,0 0,0-1,0 1,-1 0,0 0,1-1,-1 1,0 0,-1 0,1 0,0 0,-1 0,0 1,0-1,0 0,0 1,0-1,0 1,-1 0,1 0,-1 0,1 0,-1 0,0 0,0 1,0-1,0 1,0 0,-1 0,-80-2,58 9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6,'-22'15,"0"1,1 1,1 1,1 0,0 2,1 0,-6 11,22-30,1 1,-1-1,1 0,-1 1,1-1,-1 1,1 0,0-1,-1 1,1 0,0 0,0 0,1 0,-1 0,0 0,1 0,-1 0,1 0,-1 0,1 0,0 0,0 0,0 0,0 0,0 1,1-1,-1 0,1 0,-1 0,1 0,0 0,0 0,0 0,0-1,0 1,0 0,0 0,0-1,1 1,-1-1,1 1,0-1,-1 1,1-1,0 0,-1 0,1 0,0 0,0 0,2 0,4-1,1-1,-1 0,0-1,0 0,0 0,0-1,0 0,-1 0,1-1,-1 0,0 0,0-1,0 0,-1 0,0-1,0 1,0-1,0-1,-1 1,0-1,-1 0,1 0,-1 0,-1-1,1 1,-1-1,-1 0,1 0,-1 0,-1 0,1 0,-2 0,1-4,-1 10,0-1,0 1,-1-1,1 1,-1-1,1 1,-1-1,0 1,0 0,0-1,0 1,-1 0,1 0,-1 0,1 0,-1 0,1 0,-1 0,0 0,0 1,0-1,0 1,0-1,-1 1,1 0,0 0,-1 0,1 0,-1 0,1 1,-1-1,1 1,-1-1,-19-2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1 269,'0'-5,"0"-6,5-2,1-3,1-3,-2-4,3 2,0 0,-1-1,4 2,-1 1,2-1,5 2,0 0,0 2,-1 10,-4 5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85,'0'500,"0"-511</inkml:trace>
  <inkml:trace contextRef="#ctx0" brushRef="#br0" timeOffset="335.647">170 1,'-4'4,"-3"8,-4 0,0 4,-4-2,2 3,2 2,-1-1,1 0,-3 3,2-3</inkml:trace>
  <inkml:trace contextRef="#ctx0" brushRef="#br0" timeOffset="665.586">1 593,'38'-10,"23"-3,5 1,-3 2,-9 3,-12 3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254 400,'-17'4,"0"0,1 2,0 0,0 0,1 1,0 1,0 1,1 0,0 1,0 1,1 0,0 0,1 1,1 1,0 0,-5 8,15-19,0 0,0 0,0 0,0 0,0 0,1 0,-1 0,1 0,-1 0,1 0,0 0,0 0,0 0,0 0,0 1,0-1,1 0,-1 0,1 0,-1 0,1 0,0 0,0 0,0 0,0 0,0-1,0 1,0 0,1-1,-1 1,1 0,-1-1,1 0,0 1,-1-1,1 0,0 0,0 0,0 0,0 0,0 0,0-1,1 1,92 9,-79-15,-1-1,-1 0,1 0,-1-2,0 0,0 0,-1-1,0-1,-1 0,0-1,-1 0,0-1,-1-1,0 1,-1-1,4-7,85-145,-90 152,-1 0,0 0,0-1,-2 1,0-1,0-1,-1 1,-1-1,-1 0,0 1,0-1,-2 0,0 0,0 0,-2 0,-2-11,3 23,0 0,0-1,-1 1,1 0,-1 0,0 0,0 0,0 0,0 1,-1-1,1 0,-1 1,1 0,-1 0,0 0,0 0,0 0,0 0,0 1,0-1,-1 1,1 0,0 0,-1 0,1 1,-1-1,1 1,-1 0,1 0,-1 0,1 0,-1 1,1-1,-1 1,-5 1,1 0,0 0,0 0,1 1,-1 0,1 1,-1 0,1 0,0 1,0-1,1 2,0-1,0 1,-2 1,-1 7,0 0,0 1,1 0,1 1,1-1,0 1,1 1,1-1,0 1,1 0,1-1,1 1,0 0,1 0,1 0,2 11,-2-18,1 0,0-1,0 1,1-1,0 0,1 0,0 0,1 0,0 0,0-1,1 0,-1 0,2-1,-1 1,1-2,0 1,1-1,0 0,0 0,0-1,0 0,1 0,0-1,3 1,0 1,0-1,0 0,1-1,-1 0,1-1,0-1,0 0,0-1,0 0,0 0,12-3,-7-3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0,'0'5,"0"6,0 6,0 5,0 4,-5-3,-1-1,4-3,4-11,0-5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52 505,'-23'179,"-5"-77,129-310,-88 190,42-43,-54 61,0 1,0-1,0 1,0 0,1-1,-1 1,-1 0,1 0,0 0,0 0,0 0,0 0,-1 0,1 0,0 0,-1 0,1 0,-1 0,1 0,-1 0,0 1,1-1,-1 0,0 0,0 1,0-1,0 0,0 0,0 1,0-1,-1 0,1 0,0 1,-1-1,1 0,-1 0,1 0,-1 0,1 0,-1 0,0 0,0 1,0 8,1 2,0 0,1 0,0 0,1-1,0 1,1 0,0-1,1 1,4 7,-7-16,0-1,0 1,0 0,1 0,-1-1,1 1,-1-1,1 0,0 1,0-1,0 0,0 0,1 0,-1 0,0 0,1-1,-1 1,1-1,0 0,-1 0,1 0,0 0,0 0,0 0,0-1,0 1,0-1,0 0,0 0,0 0,0 0,-1-1,1 1,0-1,0 1,0-1,0 0,0 0,-1-1,2 0,4-3,-1-1,0 0,0 0,-1-1,0 0,0 0,-1-1,1 1,-2-1,1 0,-1 0,0-1,-1 1,0-1,0 0,-1 0,0 0,-1 0,0 0,0 0,-1-1,0-3,0-10</inkml:trace>
  <inkml:trace contextRef="#ctx0" brushRef="#br0" timeOffset="668.165">701 477,'-12'10,"-4"3,1 0,0 0,1 2,0 0,1 0,1 1,0 1,-1 5,12-21,0 0,0 0,0 0,1 0,-1 0,1 0,-1 0,1 0,-1 1,1-1,-1 0,1 0,0 0,0 1,0-1,0 0,0 1,0-1,0 0,0 0,0 1,0-1,1 0,-1 0,0 0,1 1,0-1,-1 0,1 0,-1 0,1 0,0 0,0 0,0 0,-1 0,1 0,0 0,0-1,0 1,1 0,-1 0,0-1,0 1,0-1,56-2,40-47,-96 49,1 0,0 1,0-1,-1 1,1-1,0 1,-1-1,1 1,0 0,-1 0,1 0,-1 0,1 0,-1 0,0 0,1 1,-1-1,0 0,0 1,0-1,0 1,0-1,0 1,-1 0,1-1,0 1,-1 0,1-1,-1 1,0 0,0 0,1-1,-1 1,0 0,0 0,-1 0,1-1,0 1,-1 0,1 0,3 18,-3-18,1 0,-1 0,0 0,1-1,-1 1,1 0,0 0,-1-1,1 1,0 0,0-1,0 1,0 0,0-1,1 0,-1 1,0-1,1 0,-1 0,1 1,-1-1,1 0,0-1,-1 1,1 0,0 0,0-1,-1 1,1-1,0 1,0-1,0 0,0 0,0 0,0 0,-1 0,1 0,0 0,0-1,0 1,0-1,-1 1,1-1,0 0,0 0,-1 0,1 0,-1 0,1 0,-1 0,1 0,-1-1,1 1,-1 0,0-1,0 1,0-1,117-181,-94 151,-1-2,-2 0,-1-1,-2-1,-1-1,-2-1,-2 0,-1-1,-2 0,-2 0,0-9,-18-15,10 61,-1 1,1 0,-1 0,1 0,-1 0,0 0,1 0,-1 0,0 0,0 0,0 0,0 0,0 1,0-1,0 0,0 1,0-1,0 0,0 1,-1-1,1 1,0 0,0-1,0 1,-1 0,1 0,0 0,0 0,-1 0,1 0,0 0,0 0,-1 1,1-1,0 0,0 1,0-1,0 1,-1-1,1 1,0 0,0-1,0 1,0 0,0 0,0 0,1-1,-1 1,-1 1,-11 12,0 0,0 0,2 2,0-1,0 1,2 1,0 0,1 0,0 1,2 0,0 0,1 1,-3 18,5-18,0 1,1-1,1 0,1 1,1-1,0 0,1 1,2-1,0 0,0-1,7 16,37 105,-49-94,-3-27</inkml:trace>
  <inkml:trace contextRef="#ctx0" brushRef="#br0" timeOffset="917.696">870 392,'39'-5,"22"-1,5 0,-3 1,-8 2,-9 0,-7 2,-10 1</inkml:trace>
  <inkml:trace contextRef="#ctx0" brushRef="#br0" timeOffset="1233.591">1237 505,'34'0,"-20"2,0-1,1-1,-1 0,0-1,0-1,0 0,0-1,0 0,0-2,-1 1,1-1,9-6,-24 11,0 0,0 0,0 0,0 1,0-1,0 0,0-1,0 1,0 0,0 0,0 0,0 0,0-1,0 1,1-1,-1 1,0 0,0-1,0 0,0 1,1-1,-1 1,0-1,0 0,1 0,-1 1,1-1,-1 0,0 0,1 0,0 0,-1 1,1-1,-1 0,1 0,0 0,0 0,0 0,0 0,-1 0,1 0,0 0,1 0,-1 0,0 0,0 0,0 0,0 0,1 0,-1 0,1 0,-1 0,0 0,1 1,0-1,-1 0,1 0,-1 0,1 1,0-1,0 0,-1 1,1-1,0 1,0-1,0 1,0-1,-13 5,0 0,0 1,0 1,1 0,0 0,0 1,0 1,1-1,0 2,1-1,0 2,0-1,1 1,0 1,-1-2,4-3,0 0,1 0,-1 0,1 1,1-1,-1 1,1 0,0 0,1 0,-1 1,1-1,1 2,0-7,1 0,0 1,0-1,-1 1,2-1,-1 1,0-1,0 0,1 1,0-1,-1 0,1 1,0-1,0 0,0 0,0 0,1 0,-1 0,0 0,1 0,0 0,-1 0,1-1,0 1,0 0,0-1,0 0,0 1,0-1,0 0,0 0,1 0,-1-1,0 1,1-1,-1 1,1-1,1 1,10-1,1 1,0-2,0 0,0 0,-1-2,1 0,-1 0,1-2,-1 1,-1-2,1 0,-1-1,10-6,-2 3,3-1</inkml:trace>
  <inkml:trace contextRef="#ctx0" brushRef="#br0" timeOffset="1605.879">1887 335,'-159'133,"156"-133,1 1,0 0,0 1,0-1,0 0,1 0,-1 1,0 0,0-1,1 1,-1 0,1-1,0 1,-1 0,1 0,0 0,0 0,0 1,0-1,1 0,-1 0,0 0,1 1,0-1,0 0,-1 1,1-1,0 0,1 1,-1-1,0 0,1 0,-1 1,1-1,0 0,0 0,0 0,0 0,0 0,0 0,0 0,1 0,-1 0,2 1,33 17,-33-19,1-1,-1 1,1 0,-1 0,0 0,1 0,-1 1,0 0,0-1,0 1,0 0,0 0,-1 1,1-1,0 0,-1 1,0 0,0 0,0-1,0 1,0 0,0 1,-1-1,0 0,1 0,-1 1,0-1,-1 1,1-1,-1 1,1-1,-1 1,0-1,0 1,0-1,-1 1,0-1,1 1,-5 2,1 1,-1-1,0-1,0 1,0 0,-1-1,0 0,0-1,-1 1,1-1,-1-1,0 1,0-1,0 0,0 0,0-1,-1 0,1 0,-1-1,0 0,1-1,-1 1,0-1,1-1,-1 1,0-2,1 1,-6-2,-6-4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232 619,'-12'-3,"-1"1,1 0,-1 1,1 1,-1-1,1 2,-1 0,0 1,1 0,0 0,0 2,0-1,0 1,0 1,0 1,8-2,1 0,-1 0,1 0,0 1,1-1,-1 1,1-1,0 1,0 0,0 0,1 0,0 0,0 0,0 1,0-1,1 0,0 0,0 0,1 1,-1-1,1 0,0 0,0 0,1 0,0 0,0 0,0 0,0 0,1-1,-1 1,1-1,1 0,-1 0,0 0,1 0,0-1,0 1,0-1,0 0,1 0,-1 0,1-1,-1 0,1 1,0-2,1 1,-2-1,1-1,-1 1,1-1,-1 0,1-1,0 1,-1-1,1 0,-1 0,0 0,1 0,-1-1,0 0,0 0,0 0,0 0,0-1,0 0,-1 1,1-1,-1-1,0 1,0 0,2-4,58-95,-4-24,-59 125,1 0,0 0,0-1,-1 1,1 0,0 0,0 0,0 0,0 0,1 0,-1 0,0 1,0-1,0 0,1 1,-1-1,0 1,1-1,-1 1,1-1,-1 1,0 0,1 0,-1 0,1 0,-1 0,1 0,-1 0,0 0,1 1,-1-1,1 0,-1 1,0-1,1 1,-1 0,0-1,0 1,0 0,1 0,-1 0,0 0,0 0,0 0,0 0,0 0,-1 0,1 0,0 1,0-1,-1 0,1 2,36 70,47 253,-76-291,-1 0,-2 1,-2 0,-1-1,-2 1,-2 21,-1-44,0 0,-1-1,-1 1,0-1,0 0,-1 0,-1 0,0-1,0 0,-1 0,-1-1,1 0,-2-1,1 0,-2 0,1-1,-1 0,0-1,0 0,-1-1,0 0,0-1,-1 0,1-1,-1 0,0-1,-6 0,16-2,-1 0,1 0,0 0,-1 0,1 0,-1-1,0 0,1 1,-1-1,1-1,-1 1,1-1,-1 1,1-1,-1 0,1 0,-1 0,1-1,0 1,0-1,0 0,0 0,0 0,0 0,0 0,0-1,1 1,0-1,-1 0,1 0,0 1,0-2,0 1,1 0,-1 0,1 0,0-1,0 1,0-1,0 1,1-1,-1 1,1-1,0-1,2-8,0 1,2-1,0 0,0 1,1 0,0 0,1 0,0 1,1 0,1 0,0 1,0 0,4-4,0-2,78-89,3 3,103-84,-67 65,-22-4,-106 124,1-1,-1 1,1-1,-1 1,0-1,0 0,0 1,0-1,0 0,0 0,-1 0,1 0,0 0,-1 1,1-1,-1 0,0 0,0 0,0 0,0 0,0 0,0 0,-1 0,1 0,0 0,-1 0,0 0,1 0,-1 0,0 0,0 1,0-1,0 0,-1 1,1-1,0 1,-1-1,1 1,-1-1,1 1,-1 0,1 0,-1 0,0 0,0 0,0 0,1 0,-1 1,0-1,0 1,0-1,0 1,-8-1,1 0,0 1,-1 0,1 0,0 1,-1 0,1 0,0 1,0 1,0 0,0 0,0 0,1 1,0 1,0-1,0 1,0 1,0-1,1 1,0 1,1-1,-1 1,1 0,1 1,-5 6,8-10,1 0,0-1,0 1,0 0,0 0,1 0,-1 0,1 0,0 0,0 0,1 0,-1 0,1 0,0 0,0 0,0-1,0 1,1 0,-1-1,1 1,0-1,0 1,1-1,-1 0,2 2,75 71,-59-61,0-1,1-1,0-1,1-1,0 0,1-2,0-1,1-1,0 0,0-2,0-1,0-1,1-1,-1-1,2-1,-11-3,1 0,-2-1,1-1,0 0,-1-1,0 0,0-1,-1-1,0 0,0-1,-1 0,0-1,-1 0,0-1,0-1,-1 1,-1-2,7-11,46-73,-5-3,-5-2,29-84,-76 177,0 0,-1 0,0-1,-1 1,0-1,0 0,-1 0,0 0,-1-1,0 1,-1 0,0 0,-1-1,0 1,0 0,-1 0,-1 0,0 0,0 0,0 1,-1-1,-3-3,5 11,0 0,-1-1,1 1,0 0,-1 0,1 1,-1-1,0 0,0 1,0 0,1 0,-1 0,0 0,-1 0,1 0,0 1,0 0,0-1,0 1,0 0,0 0,-1 1,1-1,0 1,0 0,0-1,0 1,0 1,0-1,1 0,-1 1,-2 1,-2 1,-1 1,1 1,1-1,-1 1,1 0,0 1,0 0,1 0,-1 0,2 0,-1 2,-5 11,2-1,0 2,2-1,0 1,1 0,1 0,1 0,1 1,1-1,1 1,1 0,0-1,6 22,4 13,2 0,4-1,1 0,18 33,60 102,-97-190,1 0,-1 0,1 0,-1 0,0 0,1 0,-1 0,1 0,-1 1,1-1,-1 0,1 0,-1 0,1 1,-1-1,1 0,-1 1,1-1,-1 0,1 1,-1-1,1 1,0-1,-1 0,1 1,0-1,-1 1,1-1,0 1,0-1,-1 1,1-1,0 1,0 0,0-1,0 1,0-1,0 1,0-1,0 1,0 0,0-1,0 1,0-1,0 1,0-1,0 1,1-1,-1 1,0 0,0-1,1 1,-1-1,0 0,1 1,-1-1,1 1,-1-1,0 0,1 1,-1-1,1 0,-1 1,1-1,-1 0,1 1,-1-1,1 0,-1 0,1 0,-41-18,36 15,-20-10</inkml:trace>
  <inkml:trace contextRef="#ctx0" brushRef="#br0" timeOffset="244.339">1078 393,'43'-5,"43"-6,22-6,1 0,-12-2,-14 2,-15 4,-11 4,-9-1,-9 1,-10 3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1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38,'0'-1,"-1"0,0 1,1-1,-1 1,0-1,0 0,0 1,1-1,-1 1,0 0,0-1,0 1,0 0,0-1,1 1,-1 0,0 0,0 0,0 0,0 0,0 0,0 0,0 0,0 0,0 1,0-1,0 0,1 0,-1 1,0-1,0 1,0-1,0 1,1-1,-1 1,0-1,1 1,-1 0,0-1,1 1,-1 0,1 0,-1-1,1 1,-1 0,1 0,-1 0,-20 44,20-42,-27 145,27-143,1 1,0-1,0 1,1-1,0 1,0-1,0 1,0-1,1 1,0-1,0 0,0 0,1 0,0 0,0 0,0-1,0 1,1-1,0 0,0 0,0 0,0-1,0 1,1-1,1 1,4-3,0 1,0-1,0-1,0 0,1-1,-1 0,0 0,0-1,0 0,0-1,-1 0,1 0,-1-1,0-1,0 1,0-1,0-1,-1 0,0 0,0-1,-1 0,1 0,4-6,50-56,-60 69,-1 0,1 1,-1-1,1 0,-1 1,1-1,-1 1,0-1,1 1,-1 0,1 0,-1-1,0 1,0 0,0 0,0 0,1 1,-1-1,0 0,-1 0,1 0,0 1,0-1,-1 1,1-1,0 0,-1 1,1-1,-1 1,0-1,0 1,1 0,4 9,-1-4,0 0,1 0,-1 0,1-1,1 1,-1-1,1-1,0 1,0-1,1 0,-1 0,1-1,0 0,1 0,-1 0,1-1,-1 0,1-1,0 0,0 0,0-1,0 0,0 0,1-1,-1 0,0 0,0-1,0 0,0 0,0-1,0 0,0-1,0 1,-1-2,1 1,-1-1,4-4,1 0,-2-1,1 0,-1-1,-1 0,0 0,0-1,-1-1,0 1,-1-1,-1 0,0-1,0 0,-1 0,3-13,-8 23,1 0,0 1,-1-1,0 0,0 0,0 0,0 0,0 0,0 1,-1-1,1 0,-1 0,0 0,0 1,0-1,0 0,0 1,-1-1,1 1,-1 0,0-1,0 1,0 0,-8-4</inkml:trace>
  <inkml:trace contextRef="#ctx0" brushRef="#br0" timeOffset="393.094">1105 319,'47'-25,"-2"-2,0-2,38-34,-77 60,0-1,-1 1,0-1,1 0,-1 0,-1-1,1 0,-1 1,1-2,-1 1,-1 0,1-1,-1 0,0 1,0-1,-1 0,0-1,0 1,0 0,-1-1,0 1,0-1,0 1,-1-3,-4 5,1 1,-1-1,0 1,0 0,0 0,0 0,-1 1,1-1,-1 1,0 0,1 1,-1-1,0 1,0 0,0 0,0 0,0 1,0 0,0 0,0 0,0 0,0 1,0 0,0 0,0 0,-2 2,-7 0,1 1,0 1,0 0,0 1,1 0,0 1,0 1,1 0,0 0,0 1,1 0,0 1,1 0,0 1,0 0,1 0,1 1,0 0,0 0,1 1,-1 5,5-13,1 1,0-1,0 1,0-1,1 1,0 0,0-1,0 1,1-1,0 1,0-1,0 1,1-1,-1 0,1 1,1-1,-1 0,1 0,0 0,0-1,0 1,1-1,-1 0,1 0,0 0,0 0,1-1,-1 1,1-1,0 0,3 1,4 3,1 0,0-1,0-1,0 0,0-1,1 0,-1-1,1-1,0 0,0-1,0 0,6-1,121-38,-117 29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47,'24'-5,"13"-1,4 0,1 1,-2 1,-4 2,-2 1,-3 1,-1 0,-7-5,-1-1,-6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1,'33'4,"27"-2,6-2,-2-1,-12-1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170 752,'-22'27,"1"0,1 2,1 0,2 1,1 1,1 0,2 1,1 0,1 3,10-32,1 0,-1 0,1 1,-1-1,1 0,0 0,0 1,0-1,0 0,1 1,0-1,-1 0,1 0,0 0,1 1,-1-1,0 0,1-1,0 1,0 0,-1 0,2-1,-1 1,0-1,0 1,1-1,-1 0,1 0,0 0,0-1,0 1,0-1,0 1,0-1,0 0,0 0,0 0,0-1,1 1,-1-1,0 1,2-1,10-2,0 0,0-1,-1-1,1 0,-1-1,1-1,-1 0,-1-1,1 0,-1-1,-1-1,0 0,0 0,0-1,-1-1,-1 0,0 0,0-1,4-9,17-20,-2-1,-2-2,-2 0,-2-2,-2 0,-2-2,7-30,-20 64,-1 0,0 0,-1 0,-1 0,0-1,-1 1,-1-1,0 0,-1 1,-1-1,0 0,-1 0,-1 1,0 0,0-1,-2 1,0 0,0 1,-2-1,1 1,-2 0,1 1,-2 0,0 0,-3-3,8 12,1 1,-1-1,0 1,0 0,0 0,0 0,0 0,0 1,0 0,0 0,-1 0,1 0,-1 0,1 1,0 0,-1 0,1 0,-1 1,1-1,0 1,-1 0,1 1,0-1,0 1,0-1,0 1,0 0,0 1,0-1,1 1,-3 1,-7 7,0 1,1 0,0 1,1 0,0 1,1 0,-4 8,3-7,2 0,0 1,1 0,0 0,2 1,0 0,0 0,2 0,0 1,1 0,1-1,0 1,2 0,0 0,1 0,1 0,0 0,1-1,1 1,1-1,0 0,2 0,0-1,3 6,6 3,1-2,1 0,1-1,0-1,2 0,0-2,2 0,0-2,1 0,0-2,2-1,9 4,-27-14,1 0,-1-1,1 0,0 0,0-1,0 0,1-1,-1 0,0-1,0 1,1-2,-1 1,0-1,3-1,6-5</inkml:trace>
  <inkml:trace contextRef="#ctx0" brushRef="#br0" timeOffset="577.178">706 1119,'40'-12,"-2"-1,0-2,-1-2,0-1,-1-2,-2-1,17-14,-39 26,0-1,-1 0,0-1,-1 0,0 0,-1-1,0-1,-1 1,0-1,-1-1,-1 1,0-1,-1 0,0-1,-1 1,-1-1,1-8,3-13,-3 24,-1 0,0 0,-1 0,-1-1,0 1,0 0,-2-1,1 1,-1-1,-1 1,-1 0,1 0,-3-3,5 11,-1 0,0 0,0 1,0-1,-1 0,1 1,-1 0,0-1,0 1,0 0,0 0,-1 0,1 0,-1 0,0 0,0 1,0 0,0-1,0 1,0 0,-1 0,1 1,-1-1,1 1,-1 0,0 0,1 0,-1 0,0 0,0 1,1 0,-1 0,0 0,0 0,0 1,0-1,1 1,-1 0,0 0,-1 1,-6 6,-1 1,1 1,1 0,-1 0,2 1,0 1,0-1,1 1,0 1,1 0,0 0,2 0,-1 1,1-1,1 1,1 0,0 1,1-1,0 1,1-1,0 1,2 0,0 5,1 0,1-1,0 1,2-1,0 0,1 0,1-1,1 0,1 0,0 0,10 13,-11-20,0 0,1 0,0 0,0-1,1 0,1-1,0 0,0-1,0 0,1-1,0 0,1-1,-1 0,1-1,7 1,-18-5,1 0,0 0,0-1,-1 1,1-1,0 1,0-1,0 0,-1 0,1-1,0 1,0-1,0 1,-1-1,1 0,0 0,-1 0,1 0,-1 0,1-1,-1 1,0-1,1 0,-1 0,0 0,0 0,0 0,-1 0,1 0,0 0,0-1,5-16</inkml:trace>
  <inkml:trace contextRef="#ctx0" brushRef="#br0" timeOffset="1048.917">791 188,'255'-1,"-113"-25,-141 27,0-1,-1 0,1 0,0 1,0-1,0 0,0 0,0 0,0 0,0 0,0 0,0 0,0 0,0 0,0 0,0-1,-1 1,1 0,0-1,0 1,0-1,0 1,0-1,-1 1,1-1,0 1,-1-1,1 0,0 1,-1-1,1 0,-1 0,1 0,-1 1,1-1,-1 0,1 0,-1 0,0 0,0 0,1 0,-1 0,0 0,0 0,0 0,0 1,0-1,0 0,0 0,-1 0,1 0,0 0,0 0,-1 0,1 0,0 0,-1 1,1-1,-1 0,1 0,-1 0,0 1,1-1,-1 0,0 0,-190-99,179 88,7 1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84,'24'15,"27"4,10 0,-1-5,-6-3,-7-9,-6-5,-7-2,-3 0,-7-4,-8-5,-6-1</inkml:trace>
  <inkml:trace contextRef="#ctx0" brushRef="#br0" timeOffset="248.708">170 0,'4'38,"3"18,-1 4,-2-3,0-7,-2-7,-1-6,0-4,-1-9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9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1,'11'108,"18"124,-10-64,-12-140,-7-28,0-1,0 1,0 0,0 0,0-1,0 1,0 0,0-1,0 1,0 0,1 0,-1-1,0 1,0 0,0 0,1-1,-1 1,0 0,0 0,0 0,1-1,-1 1,0 0,0 0,1 0,-1 0,0 0,1-1,-1 1,0 0,1 0,-1 0,0 0,0 0,1 0,-1 0,0 0,1 0,-1 0,0 0,1 0,-1 0,0 1,0-1,1 0,-1 0,0 0,1 0,-1 0,0 1,0-1,0 0,1 0,-1 0,0 1,0-1,1 0,2-14</inkml:trace>
  <inkml:trace contextRef="#ctx0" brushRef="#br0" timeOffset="250.422">1 311,'19'-5,"16"-1,7-1,1 2,-2 2,-3 1,-3 0,-3 2,-2 0,-6 0</inkml:trace>
  <inkml:trace contextRef="#ctx0" brushRef="#br0" timeOffset="545.52">510 282,'4'12,"1"0,1 0,0-1,0 1,2-2,-1 1,1-1,0 0,1 0,8 6,-13-13,-1 0,1 0,0 0,0 0,0-1,0 1,0-1,0 0,1 0,-1 0,1-1,-1 0,1 0,0 0,-1 0,1-1,0 0,0 0,-1 0,1 0,0-1,0 0,-1 0,1 0,-1-1,1 1,-1-1,1 0,3-2,-2 0,0-1,0 1,-1-1,1 0,-1 0,0 0,-1-1,1 0,-1 0,0 0,-1 0,1-1,-1 1,0-1,-1 0,0 0,0 0,0 0,-1 0,0 0,0-1,-1 1,0 0,0 0,-1-1,-2 3,-1 1,1 0,-1 0,0 0,1 1,-2-1,1 1,0 0,-1 0,1 0,-1 1,0 0,0 0,0 0,0 0,0 1,-1 0,1 0,0 0,-1 1,1 0,0 0,-1 0,1 0,0 1,-1 0,-5 1,0 1,0 0,0 1,1 0,0 0,0 1,0 0,0 1,1 0,0 1,0 0,1 0,0 1,-6 7,0 2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9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1 792,'19'15,"0"-1,2-1,-1-1,1-1,1-1,0-1,1 0,0-2,-14-5,-1 0,1 0,-1-1,1 0,-1-1,1 0,0 0,-1-1,1 0,-1 0,1-1,-1-1,0 1,0-1,0 0,0-1,0 0,-1 0,1-1,-1 0,0 0,-1 0,5-6,23-20,-26 26,1-2,-1 1,0-1,0 0,-1-1,0 0,0 0,-1 0,0-1,0 0,-1 0,0 0,-1-1,0 0,-1 0,0 0,0 0,-1 0,0-1,-1 0,-2 7,0-1,0 1,0 0,-1 0,0 0,0 0,0 0,0 0,-1 0,1 1,-1-1,0 1,0-1,0 1,0 0,-1 0,1 1,-1-1,0 1,0 0,0 0,0 0,0 0,0 1,0-1,-1 1,1 0,-3 0,-5-1,-1 0,1 1,0 0,-1 1,1 1,0 0,-1 0,1 1,-12 4,9-3,0 0,1 2,0 0,-1 0,2 1,-1 1,1 1,0 0,0 0,1 1,0 1,1 0,0 0,1 1,0 1,0 0,1 0,1 1,0 0,1 0,0 1,1 0,1 0,0 0,1 1,-1 4,7-4,1 1,1-1,0 0,1-1,0 1,1-1,1 0,0-1,1 1,1-1,0-1,0 0,1 0,1-1,0 0,0 0,1-2,1 1,-1-2,2 1,9 3,-2 3,-12-7,1 0,0-1,0 0,1-1,0 0,0-1,0 0,1 0,0-1,-1-1,1 0,1-1,-1 0,6 0,0-6</inkml:trace>
  <inkml:trace contextRef="#ctx0" brushRef="#br0" timeOffset="481.962">735 1019,'-31'227,"17"-199,9-48,7 4,0-1,2 1,0 0,1 0,1 0,0 1,1 0,0 0,2 0,-1 1,2 0,0 1,0 0,2 1,9-9,-18 18,-3 1,1 0,0 0,0 0,0 1,1-1,-1 0,0 0,1 0,-1 1,1-1,0 1,-1-1,1 1,0 0,0 0,0 0,0 0,0 0,0 0,0 0,0 1,0-1,1 1,-1-1,0 1,0 0,0 0,1 0,-1 0,0 0,0 1,0-1,1 1,-1-1,0 1,0 0,0 0,0 0,0 0,0 0,0 0,-1 0,1 1,0-1,-1 1,1-1,1 3,11 95,-9-79</inkml:trace>
  <inkml:trace contextRef="#ctx0" brushRef="#br0" timeOffset="2803.516">170 313,'2'-7,"0"0,0 0,0 0,1 0,0 1,0-1,0 1,1-1,0 1,1 0,-1 1,1-1,0 1,1 0,-1 0,1 0,0 1,0 0,5-2,29-28,95-120,-134 154,-1-1,1 0,-1 1,1-1,-1 1,1-1,0 1,-1 0,1-1,0 1,-1 0,1-1,0 1,0 0,-1 0,1-1,0 1,0 0,-1 0,1 0,0 0,0 0,0 0,-1 0,1 1,0-1,0 0,-1 0,1 0,0 1,-1-1,1 0,0 1,-1-1,1 1,0-1,-1 1,1-1,-1 1,1-1,-1 1,1 0,-1-1,1 1,-1 0,0-1,1 1,-1 0,0-1,1 1,-1 0,0 0,0-1,13 43,-7 21,-6-53,0 1,0 0,1-1,1 1,0-1,0 0,1 1,0-1,1 0,1-1,0 1,0-1,1 0,0 0,0-1,9 10,1-10,-2-6</inkml:trace>
  <inkml:trace contextRef="#ctx0" brushRef="#br0" timeOffset="3482.884">1440 736,'-14'0,"-1"0,1 2,0-1,0 2,0 0,1 0,-1 2,1-1,0 2,0 0,0 0,1 1,0 1,0 0,1 1,0 0,0 0,1 1,1 1,-1-1,2 2,0-1,0 1,1 1,-3 5,9-14,0-1,-1 1,1 0,1 0,-1 0,1 0,-1 0,1 0,0 0,1-1,-1 1,1 0,-1 0,1 0,0 0,1-1,-1 1,1 0,-1-1,1 1,0-1,0 0,1 1,-1-1,1 0,-1 0,1-1,0 1,0-1,0 1,1-1,-1 0,1 0,-1 0,1-1,-1 1,1-1,0 0,0 0,0 0,-1-1,1 1,0-1,0 0,0 0,0 0,0 0,3-2,19-6,-1-1,0-2,-1 0,0-2,-1-1,0 0,-1-2,-1 0,-1-2,0 0,-1-1,-1-1,-1-1,2-4,-11 16,12-14,-2-1,-1-1,-1 0,-1-1,-1-1,-1 0,-1-1,-2-1,-1 1,-1-1,-2-1,0 0,0-26,-5 44,-1-1,0 1,0 0,-2 0,1 0,-2 0,1 0,-2 0,0 1,-1-5,3 12,0 0,0 1,0-1,-1 0,1 1,-1-1,0 1,0 0,0 0,0 0,-1 0,1 0,-1 1,0 0,1 0,-1 0,0 0,0 0,0 1,-1 0,1-1,0 2,0-1,-1 0,1 1,0 0,-1 0,1 0,-1 1,1-1,-5 2,1 0,0 0,-1 1,1 0,0 1,1 0,-1 0,1 0,0 1,0 0,0 0,0 1,1 0,0 0,0 1,1-1,0 1,0 0,1 1,-1-1,-1 7,-3 6,0-1,2 2,1-1,0 1,1 0,2 0,0 0,1 8,1-6,2-1,0 0,2 0,0 0,2-1,0 1,1-1,2 0,0 0,1-1,1 0,0-1,2 0,0 0,1-2,1 1,1-2,0 0,1-1,1 0,12 7,-26-20,1 1,0-1,0-1,0 1,0 0,0-1,0 0,0 0,0 0,1 0,-1-1,0 1,1-1,-1 0,0-1,1 1,-1-1,0 0,4-1,9-4</inkml:trace>
  <inkml:trace contextRef="#ctx0" brushRef="#br0" timeOffset="3886.258">1920 821,'-4'28,"0"-11,1 0,1 0,1 1,1-1,0 0,1 0,1 0,1 1,14-48,25-122,-25 100,-12 34,-1 1,2 0,0 0,1 1,1-1,0 2,1-1,1 1,1 0,0 1,9-8,-19 20,1 1,0-1,-1 1,1 0,0 0,0 0,0 0,0 0,0 0,0 1,0-1,0 0,0 1,0 0,0 0,1-1,-1 1,0 0,0 1,0-1,0 0,0 1,0-1,1 1,-1 0,0-1,-1 1,1 0,0 0,0 0,0 1,0-1,-1 0,1 1,-1-1,1 1,-1-1,1 1,-1 0,0 0,0 0,0-1,0 1,0 0,0 0,-1 0,1 0,-1 1,1-1,-1 0,0 0,0 0,1 0,-2 0,1 1,0-1,0 0,-1 1,9 48,-2-31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29 708,'17'9,"0"0,1-2,0 0,0-1,0-1,1-1,-1 0,1-2,0 0,0-1,0 0,1-2,-1 0,-1-2,1 0,0-1,14-5,-19 6,0-1,-1 0,1-1,-1 0,0-1,0-1,-1 0,0-1,0 0,-1 0,0-2,0 1,-1-1,-1-1,1 0,-2 0,1-1,-2 0,0 0,1-3,-7 12,0 0,-1 0,1 0,-1 0,1-1,-1 1,0 0,0 0,-1 0,1-1,-1 1,1 0,-1 0,0 0,0 0,0 0,-1 0,1 0,-1 0,0 0,1 1,-1-1,0 1,-1-1,1 1,0 0,-1 0,1 0,-1 0,0 0,1 0,-1 1,0 0,0-1,0 1,0 0,0 0,-2 0,-9-3,1 1,-1 0,0 1,0 1,0 0,1 1,-1 0,-8 2,-2 1,0 2,0 1,0 1,0 1,1 1,1 1,0 1,0 1,1 0,0 2,1 1,1 0,1 1,0 1,1 1,0 1,-3 7,15-21,1 1,0-1,1 1,0 0,0 0,0 0,0 0,1 1,0-1,0 1,1-1,0 1,0 0,1-1,-1 1,1 0,1 0,-1-1,1 1,1 0,-1-1,1 1,0-1,1 0,-1 1,1-1,0 0,1-1,-1 1,1 0,3 1,9 10,1-1,1-1,0-1,1 0,1-1,0-2,0 0,1-1,1-1,0 0,0-2,0-1,1-1,0 0,0-2,11 0,50-25,-60 10</inkml:trace>
  <inkml:trace contextRef="#ctx0" brushRef="#br0" timeOffset="384.241">876 765,'-21'14,"1"0,0 1,1 2,0 0,2 1,0 0,1 1,1 1,1 1,0 0,2 1,-2 6,13-24,0 0,0 0,1 0,-1 0,1 0,0 0,0 1,1-1,-1 0,1 0,0 0,0-1,0 1,1 0,-1 0,1-1,0 1,0 0,0-1,1 0,-1 0,1 0,-1 0,1 0,0 0,1 0,-1-1,0 0,1 0,-1 0,1 0,-1 0,1-1,0 1,0-1,0 0,0 0,0 0,0-1,0 0,0 1,0-2,0 1,0 0,9 0,-1 0,0 0,1-1,-1-1,0 0,0-1,0 0,0 0,0-2,-1 1,1-2,-1 1,-1-1,1-1,-1 0,0-1,-1 0,1 0,-2-1,1 0,-1 0,0-2,-3 5,-1 1,0-1,0 0,0 0,-1 0,1 0,-2-1,1 1,-1-1,0 0,0 0,-1 0,0 0,0 0,-1 0,1 0,-2 0,1 0,-1 0,0 0,0 0,-1 0,0 0,0 1,-1-1,0 0,0 1,0 0,-1 0,0 0,0 0,-1 1,1-1,-1 1,0 0,-1 1,1-1,-1 1,0 0,0 1,0-1,0 1,-1 0,-5-1,-46 2,32 7</inkml:trace>
  <inkml:trace contextRef="#ctx0" brushRef="#br0" timeOffset="745.54">650 962,'29'-14,"14"0,5 7,-6 9,-10 10,-11 7,-3 1,-1-4,2-4,2-4,3-8,2-10,1-6,-4-2</inkml:trace>
  <inkml:trace contextRef="#ctx0" brushRef="#br0" timeOffset="2999.576">142 285,'33'-16,"-2"-1,0-2,-1-1,-1-1,-1-1,-1-2,-1 0,-1-2,-1-1,8-15,-31 41,-1 0,0-1,1 1,-1 0,1 0,-1-1,1 1,-1 0,1 0,0 0,0-1,0 1,0 0,0 0,0 0,0 1,0-1,0 0,0 0,0 0,0 1,1-1,-1 1,0-1,0 1,1-1,-1 1,0 0,1 0,-1-1,1 1,-1 0,0 0,1 0,-1 1,0-1,1 0,-1 0,0 1,1-1,-1 1,0-1,1 1,-1 0,0-1,0 1,0 0,1 0,49 139,-26-107,-12-21</inkml:trace>
  <inkml:trace contextRef="#ctx0" brushRef="#br0" timeOffset="3701.223">1300 341,'-17'160,"7"-1,8 57,7-264,2 1,2-1,1 2,3 0,2 0,2 1,2 1,16-27,-32 66,49-86,-50 87,1 1,-1 0,0 1,1-1,0 0,-1 1,1-1,0 1,0 0,0 0,1 0,-1 0,0 1,1-1,-1 1,1 0,0 0,-1 0,1 0,0 1,-1 0,1 0,0 0,0 0,2 0,-1 4,0 0,0 0,0 0,-1 1,1-1,-1 1,0 0,-1 0,1 1,-1-1,0 1,0-1,-1 1,0 0,0 0,0 0,0 1,-1-1,0 0,-1 0,1 1,-1 0,4 51,-3-32</inkml:trace>
  <inkml:trace contextRef="#ctx0" brushRef="#br0" timeOffset="4653.181">2033 595,'-17'2,"-1"0,1 2,-1 0,1 0,0 2,1 0,-1 1,1 1,0 0,1 1,0 1,1 0,0 1,0 0,1 2,-4 4,13-14,1-1,0 1,0 0,0 0,0 0,0 0,1 1,-1-1,1 1,0-1,0 1,0 0,0 0,1 0,0 0,0 0,0 0,0 0,0 0,1 0,0 0,0 1,0-1,0 0,1 0,0 0,0 1,0-1,0 0,0 0,1-1,0 1,0 0,0 0,0-1,0 1,1-1,0 0,0 0,0 0,0 0,0 0,0-1,1 1,-1-1,1 0,3 2,5-3,-1-1,1 0,0-1,-1 0,1-1,-1-1,0 1,1-2,-1 1,-1-2,1 1,0-1,-1-1,0 0,7-7,9-6,-1-1,-1-1,-1-1,0-2,-2 0,-1-1,-1-1,-2-1,0-1,-2 0,11-26,-13 26,-1-1,-1 0,-2 0,-1-1,-1 0,-1-1,-2 1,-1-1,-2 0,-1-18,0 45,1 1,-1 0,0-1,-1 1,1 0,-1-1,1 1,-1 0,0 0,0-1,0 1,-1 0,1 0,-1 0,0 0,1 1,-1-1,-1 0,1 1,0-1,-1 1,1 0,-1 0,1 0,-1 0,0 0,0 0,0 1,0 0,0-1,-1 1,1 0,0 1,0-1,-1 0,1 1,0 0,-1 0,1 0,0 0,-1 1,1-1,0 1,-1 0,1-1,0 2,0-1,-2 1,-6 6,0 1,1 0,0 1,1 0,0 1,0 0,1 0,0 1,1 0,1 0,0 1,0 0,2 0,-1 0,-1 10,0-5,2 0,-1 0,2 0,1 0,0 1,1-1,1 1,1-1,0 0,1 1,2-1,-1 0,2 0,1 0,0-1,1 0,0 0,2-1,8 13,-11-20,79 102,-81-106,0-1,0-1,0 1,1 0,-1-1,1 0,0 0,0-1,0 1,0-1,0 0,0 0,1-1,-1 1,1-1,-1 0,1-1,-1 1,1-1,0-1,-1 1,6-1,6-5</inkml:trace>
  <inkml:trace contextRef="#ctx0" brushRef="#br0" timeOffset="5029.216">2598 540,'-48'247,"40"-237,6-30,7-13,1 0,1-1,2 2,2-1,0 2,2-1,4-2,-9 16,1 0,1 0,1 1,0 0,1 1,1 0,0 1,2 1,-1 0,9-6,-21 19,-1 0,1 0,-1 0,1 0,-1 0,1 0,0 0,-1 1,1-1,0 0,-1 1,1-1,0 1,0 0,0 0,0 0,-1 0,1 0,0 0,0 0,0 0,-1 1,1-1,0 1,0-1,-1 1,1 0,0 0,-1 0,1 0,-1 0,1 0,-1 0,1 0,-1 0,0 1,0-1,1 1,-1-1,0 1,0-1,-1 1,1-1,0 1,0 1,23 87,-23-81,22 59,-12-54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4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0,'-19'24,"-11"22,-6 9,-1-2,6-3,3-7,2-10,5-5,6-9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8:34.61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7272 2145,'15'15,"9"4,5 0,3 0,1-2,-1-5,-5 2,-8-3</inkml:trace>
  <inkml:trace contextRef="#ctx0" brushRef="#br0" timeOffset="1">7611 2343,'19'9,"11"9,6 1,1-3,-1-4,-1-4,-3-4,-6-2</inkml:trace>
  <inkml:trace contextRef="#ctx0" brushRef="#br0" timeOffset="236.272">8176 2598,'19'9,"16"4,7-1,-4 3,-3-2,-9 2,-2-2,-7 3,-5-3</inkml:trace>
  <inkml:trace contextRef="#ctx0" brushRef="#br1" timeOffset="-47147.038">866 847,'-1'0,"-1"0,1 0,0 1,-1-1,1 0,0 1,-1-1,1 1,0-1,-1 1,1 0,0-1,0 1,0 0,0 0,0 0,0 0,0 0,0 0,0 0,0 0,0 0,1 0,-1 1,0-1,1 0,-1 0,1 1,-1-1,1 0,0 1,0-1,0 1,-1-1,1 0,1 1,-1-1,0 0,0 1,0-1,1 1,-1-1,0 0,1 0,0 2,-2 4,-27 194,45 48,-7-159,-5-1,-4 1,-4 6,1 32,1-66,14 152,-3-148,-3 0,-3 1,-3 0,-4 28,1 23,2 1406,-14-1419,10-89,0 0,2 0,0 0,1 1,0-1,1 0,1 1,1 2,24 235,-16-124,-3-95,-1 1,-2 0,-2 0,-1 0,-3 24,1-6,-28 172,29-170,0-32</inkml:trace>
  <inkml:trace contextRef="#ctx0" brushRef="#br1" timeOffset="-43211.625">837 5363,'7'-4,"1"0,-1 0,0 1,1 0,0 0,0 1,0 0,0 0,0 1,0 0,1 0,-1 1,0 0,6 1,1-1,159-11,-106 2,1 2,-1 3,1 3,18 4,32-1,106-3,-55-26,309 26,-253 0,-28-26,84 27,-113-28,311 28,-338-11,-80 1,1 3,-1 3,1 3,30 4,16-1,765-2,-677 27,-28 1,-27 1,-98-22,-32-1</inkml:trace>
  <inkml:trace contextRef="#ctx0" brushRef="#br1" timeOffset="-41446.424">583 5729,'-1'-3,"0"0,0 0,0 1,-1-1,1 0,-1 0,0 1,0-1,0 1,0 0,-1-1,1 1,0 0,-1 0,1 1,-1-1,0 0,0 1,0 0,0-1,0 1,0 0,0 1,0-1,0 0,0 1,0 0,0 0,-1 0,1 0,0 0,0 1,0-1,0 1,0 0,0 0,0 0,0 0,0 1,0-1,0 1,1-1,-3 3,-16 15,1 1,0 0,2 1,1 2,0-1,2 2,1 0,-8 18,8-17,1 0,2 1,1 1,0 0,2 0,1 1,1 3,6-23,0 0,0 0,1 0,0 0,0 0,1 0,0 0,0-1,1 1,0-1,0 1,1-1,0 0,0-1,1 1,0-1,0 0,0 0,1 0,0 0,0-1,0 0,1-1,0 1,0-1,0-1,0 1,0-1,1-1,0 1,-1-1,1 0,0-1,0 0,0 0,0-1,0 0,0 0,0-1,0 0,23-4,-1-1,0-2,0-1,-1-1,0-2,-1-1,0-1,-1-1,0-1,-2-2,0-1,-1 0,-1-2,0-1,0-3,-15 17,0-1,0 0,-1 0,0-1,-1 0,0 0,0 0,-1-1,-1 0,0 0,0 0,-1 0,0 0,-1-1,-1 0,0 1,0-1,-1 0,-1 0,1 1,-2-1,0 1,0-1,-1 1,-1-1,0 1,0 1,-1-1,-1 0,1 1,-2 0,1 1,-1-1,-1 1,0 1,-5-5,4 7,-1 0,0 0,-1 1,1 1,-1-1,0 2,0 0,0 0,-1 1,1 0,-1 1,1 0,-1 1,1 0,-1 1,1 0,0 1,-1 1,1-1,0 2,0-1,0 2,1-1,-1 2,1-1,1 1,-8 6,-10 8</inkml:trace>
  <inkml:trace contextRef="#ctx0" brushRef="#br1" timeOffset="-40277.137">6792 5165,'-68'113,"-76"177,133-263,-2 0,0-1,-2-1,-1 0,-1-1,0 0,-14 12,2-17,19-19</inkml:trace>
  <inkml:trace contextRef="#ctx0" brushRef="#br1" timeOffset="-39996.087">6454 5165,'23'47,"3"-2,1 0,2-2,2-1,1-2,5 2,-4-2,123 115,-93-120,-42-30</inkml:trace>
  <inkml:trace contextRef="#ctx0" brushRef="#br1" timeOffset="-38461.652">76 480,'-27'74,"-22"137,50-105,-1-103,1 0,0 0,0 1,1-1,-1 0,1 0,-1 0,1 0,0-1,0 1,0 0,0-1,1 1,-1-1,1 0,-1 0,1 0,0 0,0 0,0 0,0-1,0 0,0 0,1 1,-1-2,0 1,0 0,1-1,1 1,2-2,1-1,-1 0,0 0,0 0,0-1,-1 0,1-1,-1 1,0-1,0 0,0-1,0 1,-1-1,1 0,-1-1,0 1,-1-1,0 0,0 0,0-1,0-1,16-22,-3-2,0 0,-2-1,-1 0,-2-1,-1-1,-2 1,-1-2,0-16,17 244,3 4,4 189,-32-365,-11 212,8-217,0 0,-1 0,-1-1,0 1,0-1,-2 0,0-1,0 1,-1-1,-1-1,0 0,-1 0,0-1,-1 0,10-9,0 0,-1-1,1 1,0-1,-1 0,1 1,-1-1,1 0,-1 0,0 0,1 0,-1 0,0-1,0 1,0 0,0-1,1 1,-1-1,0 0,0 0,0 1,0-1,0-1,0 1,0 0,0 0,0-1,0 1,1-1,-1 1,0-1,0 0,0 0,1 0,-1 0,1 0,-1 0,0 0,1-1,0 1,-1 0,1-1,0 1,0-1,0 0,0 1,0-1,0 0,0 0,1 1,-1-1,0 0,1 0,0 0,-1 0,1-1,-4-26,2 0,1 0,1 0,1 0,2-1,1 1,1 1,1-1,2 1,1 0,7-14,43-75,-42 88</inkml:trace>
  <inkml:trace contextRef="#ctx0" brushRef="#br0" timeOffset="-4098.017">3914 2174,'-1'-2,"0"-1,0 1,1 0,-1-1,-1 1,1 0,0 0,0 0,-1 0,1 0,-1 0,0 0,0 1,1-1,-1 1,0-1,0 1,0-1,-1 1,1 0,0 0,0 0,-1 1,1-1,0 0,-1 1,1-1,-1 1,1 0,-1 0,1 0,-1 0,1 0,-1 1,1-1,0 1,-1 0,1-1,0 1,-1 0,1 0,0 1,-1 0,-3 4,0 1,1 0,0 0,1 1,-1-1,2 1,-1 0,1 0,0 1,0-1,1 0,0 1,1 0,0-1,0 1,1 0,0 0,1-1,0 1,1 4,-2-10,1 1,0-1,0 1,0-1,0 1,1-1,-1 0,1 1,0-1,0 0,0 0,0 0,1-1,-1 1,1 0,0-1,-1 0,1 1,0-1,0 0,1-1,-1 1,0 0,1-1,-1 0,1 0,-1 0,1 0,-1-1,1 1,0-1,-1 0,1 0,0 0,-1 0,1-1,-1 0,1 1,0-1,-1-1,0 1,1 0,-1-1,0 0,0 0,3-2,7-5,-1-1,-1 0,0-1,0 0,-1 0,0-2,-1 1,-1-1,0 0,-1-1,0 0,-1 0,0 0,2-13,-8-43,-1 69,1-1,-1 1,1-1,-1 1,1-1,-1 1,0 0,0-1,0 1,0 0,0 0,0 0,0-1,0 1,0 0,0 1,0-1,-1 0,1 0,0 0,-1 1,1-1,-1 1,1-1,-1 1,1-1,-1 1,1 0,-1 0,1 0,-1 0,1 0,-1 0,1 0,-1 0,1 1,-1-1,1 1,-1-1,1 1,-1-1,1 1,-1 0,-9 5,1 0,-1 1,1 0,1 1,0 0,0 1,0-1,1 2,0-1,1 1,0 0,1 1,-5 9,10-18,0 1,-1 0,2-1,-1 1,0 0,0-1,1 1,0 0,-1 0,1 0,0-1,0 1,1 0,-1 0,0 0,1-1,0 1,0 0,0-1,0 1,0 0,0-1,1 1,-1-1,1 0,0 0,-1 1,1-1,0 0,0 0,1-1,-1 1,0 0,1-1,-1 1,1-1,-1 0,3 1,3 1,0 0,0 0,0-1,0-1,0 1,1-1,-1 0,0-1,0 0,1 0,-1-1,0 0,1-1,-3 1,-1 1,1-1,-1-1,0 1,1-1,-1 0,0 0,0 0,0-1,0 0,-1 0,1 0,-1 0,0-1,0 0,0 0,0 0,-1 0,1-1,-1 1,0-1,-1 0,1 0,-1 0,0 0,0 0,0 0,-1-1,0 1,0-1,0 1,-1-1,0 1,0-1,0 0,-1 3,-1-1,1 1,0 0,-1 0,0 0,0 0,0 0,0 0,0 0,-1 1,1-1,-1 1,1-1,-1 1,0 0,0 0,0 0,0 1,-1-1,1 1,0 0,-1 0,1 0,0 0,-1 0,1 1,-1 0,0-1,1 1,-1 1,1-1,-1 0,1 1,-1 0,1 0,0 0,-1 0,1 0,0 1,0-1,-1 1,1 0,1 0,-1 0,0 0,0 1,1-1,-1 1,1 0,0-1,0 1,0 0,0 0,1 1,-2 2,1-2,0 0,0 0,0 1,1-1,0 1,0-1,0 1,0-1,1 1,-1 0,1-1,1 1,-1 0,0-1,1 1,0-1,0 1,1-1,-1 1,1-1,0 0,0 0,0 0,1 0,0 0,-1 0,1-1,3 3,12 7</inkml:trace>
  <inkml:trace contextRef="#ctx0" brushRef="#br0" timeOffset="-2737.212">1995 2456,'0'-10,"5"-7,1-7,5 2,0-1,4-1,-2-1,3 4,-2 0,1 4,-1 0,1 3,-2-1,2 2,-2 3</inkml:trace>
  <inkml:trace contextRef="#ctx0" brushRef="#br0" timeOffset="-2451.876">2447 2061,'14'-10,"15"-7,7-2,2 4,-1 3,-6 4</inkml:trace>
  <inkml:trace contextRef="#ctx0" brushRef="#br0" timeOffset="-2200.934">2955 2005,'28'-5,"11"-1</inkml:trace>
  <inkml:trace contextRef="#ctx0" brushRef="#br0" timeOffset="-2017.638">3462 2032,'20'0,"10"0,5 0,-2 0</inkml:trace>
  <inkml:trace contextRef="#ctx0" brushRef="#br0" timeOffset="-1401.293">4366 2456,'0'9,"5"9,1 5,5 0,0 0,3-4,5-5,-2-5</inkml:trace>
  <inkml:trace contextRef="#ctx0" brushRef="#br0" timeOffset="-1185.526">4704 2766,'24'5,"13"2,0-1</inkml:trace>
  <inkml:trace contextRef="#ctx0" brushRef="#br0" timeOffset="-985.569">5240 2738,'10'0,"8"-5,5-1,4 0,-3 1</inkml:trace>
  <inkml:trace contextRef="#ctx0" brushRef="#br0" timeOffset="-732.364">5777 2654,'24'-14,"13"-6,-1-3,-5 2</inkml:trace>
  <inkml:trace contextRef="#ctx0" brushRef="#br0" timeOffset="-483.789">6285 2399,'24'-9,"12"-4,6 1,-5 2</inkml:trace>
  <inkml:trace contextRef="#ctx0" brushRef="#br0" timeOffset="-228.282">6765 2174,'4'0,"12"0,3-5,3-1,-3-1</inkml:trace>
  <inkml:trace contextRef="#ctx0" brushRef="#br2" timeOffset="8770.181">4337 1948,'37'-17,"-1"-2,0-2,-2-1,0-2,15-15,186-150,-234 187,0 1,0 0,0-1,0 1,0 0,1-1,-1 1,1 0,-1 0,1 0,-1 0,1 0,-1 1,1-1,0 0,0 1,-1-1,1 1,0 0,0-1,-1 1,1 0,0 0,0 0,0 1,0-1,-1 0,1 1,0-1,0 1,-1-1,1 1,0 0,-1 0,1-1,-1 1,1 0,-1 1,1-1,-1 0,0 0,0 1,1-1,-1 0,0 1,0-1,0 1,-1 0,1-1,0 1,-1 0,1-1,-1 1,1 0,-1 0,-24 116,22-112,1-1,-1 0,1 1,1-1,-1 1,1 0,0-1,0 1,0-1,1 1,0-1,0 1,0-1,1 0,0 1,0-1,0 0,0 0,1 0,0-1,0 1,0-1,1 1,0-1,0 0,0 0,0-1,0 1,1-1,-1 0,1 0,0 0,0-1,0 0,0 0,1 0,-1-1,0 1,1-1,3 0,5-3,0 0,-1-1,1 0,-1-1,0-1,0 0,-1-1,1 0,-1-1,0 0,4-5,41-21,2 2,-43 23</inkml:trace>
  <inkml:trace contextRef="#ctx0" brushRef="#br2" timeOffset="9352.795">5635 1355,'65'266,"-27"-130,-34-127,-2 1,1 0,-1-1,-1 1,0 0,0 0,-1 0,0 0,-1 0,0 0,-1 0,-1 4,2-13,0 0,1 0,-1-1,0 1,0-1,0 1,0 0,0-1,0 0,-1 1,1-1,0 0,0 1,0-1,0 0,0 0,0 0,-1 0,1 0,0 0,0 0,0-1,0 1,0 0,0-1,-1 1,1 0,0-1,0 0,0 1,0-1,1 1,-1-1,0 0,0 0,0 0,0 1,1-1,-1 0,0 0,1 0,-1 0,1 0,-1 0,1 0,-1 0,1-1,0 1,0 0,-1 0,1 0,0 0,0 0,0 0,0-1,0 1,1 0,-1 0,0-1,-4-17,1-1,1-1,1 1,0 0,1-1,2 1,0 0,1 0,1 0,1 0,0 1,2 0,0 0,1 0,7-9,4-7,1 1,2 0,2 2,1 1,1 1,1 1,16-12,-22 23,-5 2,1 1,1 0,0 1,1 1,1 1,16-8,-33 19,-1 0,1 0,0 0,0 0,0 0,-1 0,1 1,0 0,0-1,0 1,0 0,0 1,0-1,0 0,0 1,0 0,0-1,0 1,-1 0,1 1,0-1,-1 0,1 1,-1-1,1 1,-1 0,0 0,1 0,-1 0,0 0,0 1,-1-1,1 1,0-1,-1 1,0-1,1 2,1 3,0 1,-1-1,1 1,-1 0,-1 0,0 0,0 0,0 0,-1 0,0 0,-1 0,0 0,-1 3,0 5,-1 0,-1-1,-1 1,0-1,-1 0,0 0,-1-1,-1 0,-1 0,0 0,0-1,-1-1,-1 0,0 0,-1-1,-1 0,7-7,0-1,-1 0,1 0,-1-1,0 1,1-2,-1 1,0-1,0 0,0 0,0-1,-1 0,1 0,0-1,0 0,-6-1,-11-5</inkml:trace>
  <inkml:trace contextRef="#ctx0" brushRef="#br2" timeOffset="10485.934">6652 1045,'-59'45,"3"4,2 2,-47 56,97-102,-50 70,53-73,0 0,0 0,0 0,0 0,0 1,0-1,0 0,1 1,-1-1,1 0,-1 1,1-1,0 1,0-1,0 0,1 1,-1-1,0 1,1-1,-1 0,1 0,0 1,0-1,0 0,0 0,0 0,1 0,-1 0,1 0,-1 0,1 0,0-1,-1 1,2 0,1 0,0 0,0 0,0 0,0 0,0-1,1 0,-1 0,1 0,-1 0,1-1,-1 0,1 0,-1 0,1 0,-1-1,1 0,-1 0,0 0,1 0,-1-1,0 1,0-1,0 0,1-1,90-62,-75 49,9-8,0-1,-1-1,-1-1,21-29,4-6,-51 62,0 1,0 0,1 0,-1 0,0 0,0 0,-1 0,1 0,0 0,0 0,0 0,-1 1,1-1,-1 0,1 0,-1 1,1-1,-1 0,0 1,1-1,-1 1,0-1,0 0,0 1,0-1,0 1,-1-1,1 0,0 1,-1-1,1 0,-1 1,1-1,-1 0,0 0,1 0,-1 1,0-1,0 0,0 5,0-4,0 0,-1 0,1 0,1 1,-1-1,0 0,1 1,-1-1,1 1,-1-1,1 0,0 1,0-1,0 1,1-1,-1 1,1-1,-1 0,1 1,0-1,0 0,0 1,0-1,0 0,0 0,0 0,1 0,-1 0,1 0,0-1,-1 1,1 0,0-1,0 1,0-1,0 0,0 1,1-1,-1 0,0-1,0 1,1 0,-1-1,1 1,-1-1,0 1,1-1,-1 0,1 0,-1 0,1-1,10-5,1-2,-2 1,1-2,-1 0,-1 0,1-1,-2 0,1-1,-1 0,-1-1,7-11,-3 7,158-202,-165 211,0-1,0 0,-1 0,1 0,-2 0,1-1,-1 0,-1 0,0 0,0-1,0 1,-1-1,-1 1,0-1,0-2,-1 12,0-1,0 0,0 0,0 0,0 0,0 0,0 0,0 0,0 1,-1-1,1 0,0 0,-1 0,1 0,0 1,-1-1,1 0,-1 0,1 1,-1-1,0 0,1 1,-1-1,0 1,1-1,-1 1,0-1,0 1,0-1,1 1,-1 0,0-1,0 1,0 0,0 0,0 0,1-1,-1 1,0 0,0 0,0 0,0 1,0-1,0 0,0 0,1 0,-1 1,0-1,0 0,0 1,0-1,1 1,-1-1,0 1,1-1,-1 1,0-1,1 1,-1 0,0 0,-45 36,40-32,1 1,0-1,0 1,0 0,1 1,0-1,0 1,0-1,1 1,0 0,0 1,1-1,0 0,0 1,1-1,0 1,0 0,1-1,0 7,1-11,0-1,1 1,-1-1,0 0,1 1,-1-1,1 0,0 0,0 0,0 0,0 0,0 0,0-1,1 1,-1-1,0 0,1 1,-1-1,1 0,-1 0,1-1,0 1,-1 0,1-1,0 0,0 1,-1-1,1 0,2-1,82-12,-85 11,0 1,0-1,0 1,1-1,-1 1,0 0,1 0,-1 0,1 1,0-1,-1 0,1 1,-1 0,1-1,0 1,-1 0,1 1,0-1,-1 0,1 1,0-1,-1 1,1 0,-1 0,1 0,-1 0,1 0,-1 1,0-1,0 1,0-1,0 1,0 0,0 0,0 0,0 0,-1 0,1 0,-1 1,0-1,1 0,-1 1,0-1,0 1,-1-1,1 2,6 132,-6-134,0 0,0 1,0-1,0 0,0 0,1 0,-1 0,1 0,-1 0,1-1,0 1,-1 0,1-1,0 1,0-1,0 0,0 0,1 0,-1 0,0 0,0 0,1 0,-1-1,0 1,1-1,-1 0,1 0,-1 1,0-2,1 1,-1 0,1 0,-1-1,2 0,75-35,-63 18,0 0,-1-1,-1 0,-1-2,-1 1,-1-2,-1 1,0-1,-2-1,2-8,4-6,1-3,-3-1,-1 0,-2 0,-1-1,-3 0,-1 0,-2-1,-2 1,-3-16,3 55,0-1,0 1,-1 0,1 0,-1-1,0 1,0 0,0 0,0 0,-1 0,1 0,-1 0,1 0,-1 0,0 1,0-1,-1 1,1-1,0 1,-2-1,2 4,0 0,0 0,0 0,1 0,-1 1,0-1,1 0,-1 1,1-1,-1 1,1 0,0-1,0 1,-1 0,1 0,0 0,1 0,-1 0,0 0,1 0,-1 0,1 0,-1 0,1 0,0 0,0 0,0 1,0-1,0 0,1 0,-1 1,0-3,-3 30,2 0,0 0,3 0,0 0,1 0,2-1,2 0,0 0,2 0,11 25,83 201,-103-254,0 0,-1 0,1 0,0 0,1 0,-1 0,0 0,0 0,0 0,1 0,-1 0,0 0,1 0,-1 0,1 0,-1 0,1 0,-1-1,1 1,0 0,-1 0,1-1,0 1,0 0,-1-1,1 1,0-1,0 1,0-1,0 1,0-1,0 0,0 1,0-1,0 0,0 0,0 0,0 0,0 0,0 0,0 0,0 0,0 0,0 0,0 0,0-1,0 1,0 0,0-1,0 1,-1-1,1 1,0-1,0 1,0-1,-1 0,2 0,-6-59,-2 41</inkml:trace>
  <inkml:trace contextRef="#ctx0" brushRef="#br2" timeOffset="10735.639">7413 650,'39'0,"31"0,9 0,-4 0,-10 0,-12 0,-9 0,-13-5,-11-1</inkml:trace>
  <inkml:trace contextRef="#ctx0" brushRef="#br2" timeOffset="10990.346">8034 706,'24'24,"8"3,4-2,-5-12,-8-7</inkml:trace>
  <inkml:trace contextRef="#ctx0" brushRef="#br2" timeOffset="11160.14">8034 453</inkml:trace>
  <inkml:trace contextRef="#ctx0" brushRef="#br2" timeOffset="11321.768">8458 480,'-1'1,"-12"6,1 0,0 1,0 0,1 1,0 1,0-1,1 2,1-1,-1 2,2-1,0 1,0 0,1 1,1 0,0 0,0 0,2 1,-3 8,7-19,0 0,0-1,0 1,1 0,-1 0,1 0,-1-1,1 1,0 0,0-1,0 1,0-1,1 1,-1-1,1 0,-1 1,1-1,0 0,0 0,0 0,0 0,0-1,1 1,-1 0,0-1,1 0,-1 1,1-1,0 0,-1-1,1 1,0 0,0-1,98 5,-86-6,-6 1,0-1,1-1,-1 0,0 0,0-1,0 0,0 0,-1-1,1 0,-1-1,0 0,0 0,-1 0,0-1,0-1,0 1,0-1,-1 0,0 0,-1-1,0 0,3-5,22-34,-19 28</inkml:trace>
  <inkml:trace contextRef="#ctx0" brushRef="#br2" timeOffset="11588.631">8797 0,'-6'19,"2"0,0 0,1 1,1-1,1 1,1 0,0-1,2 1,0-1,1 1,1-1,2 4,4 10,4 14,2-1,2 0,1-2,12 18,11-17,-32-42</inkml:trace>
  <inkml:trace contextRef="#ctx0" brushRef="#br2" timeOffset="12002.198">8994 537,'25'-4,"0"0,0-2,0-1,-1 0,0-2,-1-1,0-1,0-1,-1-1,-1 0,0-2,8-9,46-79,-73 98,0 1,0 0,0-1,0 0,-1 1,0-1,0 0,0 0,-1 0,1 0,-1 0,0 0,-1 0,1 1,-1-1,0 0,0 0,-1 0,1 1,-1-1,0 1,0-1,-1 1,0-1,-2 1,-1 1,1 0,-1 1,1-1,-1 1,0 0,0 1,0-1,0 1,0 0,-1 1,1 0,0 0,0 0,0 0,-1 1,1 0,0 1,0-1,0 1,1 0,-1 1,0-1,1 1,-1 0,1 1,0-1,0 1,0 0,-1 1,-9 8,0 0,0 1,1 0,1 1,1 1,0 0,1 1,0 0,2 0,0 1,1 1,1-1,0 1,-1 11,6-23,1 0,0 1,0-1,1 0,0 1,0-1,1 0,0 1,0-1,1 0,0 0,0 0,0 0,1 0,0 0,1-1,-1 1,1-1,0 0,1 0,0-1,0 1,0-1,0 0,1 0,0-1,0 1,0-2,3 3,7 3,0 0,0-1,1-1,0-1,0 0,1-1,-1-1,1 0,0-2,0 0,12-1,121-32,-118 20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9:37.9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1948,'227'-230,"-214"215,-12 12,1 0,0-1,0 2,0-1,1 0,-1 0,1 1,-1-1,1 1,0 0,0 0,0 0,0 0,0 0,1 1,-1 0,0-1,1 1,-1 0,1 1,-1-1,1 1,0-1,1 1,-3 2,0 0,0 1,0-1,-1 1,1-1,-1 1,0-1,1 1,-1 0,0-1,-1 1,1 0,0 0,-1 0,0 0,0 0,0 0,0 0,0-1,0 1,-1 0,1 0,-1 0,0 0,0-1,-1 3,1 5,-3 9,2-14,0 1,0-1,1 1,-1 0,1 0,1 0,-1 0,1 0,0 0,0 0,1 0,-1 0,1-1,1 1,-1 0,1 0,0-1,0 1,1-1,-1 1,1-1,1 0,-1 0,1-1,3 5,-3-9,1 1,-1-1,0 0,1 0,-1 0,0-1,0 1,1-1,-1 0,0 0,0-1,0 1,0-1,0 0,0 0,0 0,-1-1,1 1,-1-1,0 0,0 0,1 0,10-7,107-108,-45 37,-54 60,-4 2</inkml:trace>
  <inkml:trace contextRef="#ctx0" brushRef="#br0" timeOffset="1645.312">989 1384,'27'112,"-14"-68,6 19,-2 1,-3 1,-3 0,-3 0,-2 18,-5-60,0-16,0-1,-1 1,1-1,-1 1,-1-1,1 0,-1 1,0-1,0 0,-1 1,0-1,0 0,-1 0,1 0,-1-1,-1 2,3-6,0 0,-1 0,1-1,0 1,-1 0,1-1,-1 1,1-1,-1 1,1-1,-1 0,1 0,-1 0,1 0,-1 0,1 0,-1 0,1 0,-1 0,1-1,-1 1,1-1,-1 1,1-1,-1 1,1-1,0 0,-1 0,1 0,0 0,0 0,0 0,0 0,0 0,0 0,0 0,0 0,0-1,0 1,-31-54,26 29,1 0,2 0,0 0,2-1,1 1,1 0,1-1,2 1,5-23,6-7,2 1,3 1,2 0,2 2,2 1,3 1,21-28,-31 45,2 1,1 1,1 1,1 1,2 1,22-18,-47 44,0 0,0 1,0-1,1 1,-1-1,1 1,-1-1,1 1,-1 0,1 0,0 0,-1 0,1 0,0 0,0 0,0 1,0-1,0 1,0-1,0 1,0 0,0-1,0 1,0 0,0 1,0-1,0 0,0 0,0 1,0-1,0 1,-1 0,1 0,0-1,0 1,0 0,-1 1,1-1,0 0,-1 0,1 1,-1-1,0 1,1-1,-1 1,0-1,0 1,0 1,2 16,-1 0,-1 0,0-1,-2 1,0 0,-1 0,-1 0,-1 0,0-1,-2 0,-5 13,7-19,-94 221,98-232,1 0,-1-1,0 1,0 0,0 0,0 0,0 0,0 0,0 0,0 0,-1 0,1 0,0 0,0 0,-1 0,1 0,-1 0,1 0,-1-1,1 1,-1 0,1 0,-1 0,0-1,1 1,-1 0,0-1,0 1,1-1,-1 1,0-1,0 1,0-1,0 1,0-1,0 0,0 0,0 1,0-1,0 0,0 0,1 0,-1 0,0 0,0 0,0 0,0-1,0 1,0 0,0 0,0-1,0 1,0-1,0 1,0-1,1 1,-1-1,0 1,0-1,-3-14</inkml:trace>
  <inkml:trace contextRef="#ctx0" brushRef="#br0" timeOffset="2348.032">1892 904,'-41'45,"2"2,3 2,1 1,-17 37,45-76,0-1,0 0,1 0,0 0,1 1,0 0,1 0,0 0,1 1,0-1,0 1,2 0,-1 0,1 1,1-12,0 1,1-1,-1 1,0 0,0-1,1 1,-1-1,1 1,-1-1,1 1,0-1,0 1,-1-1,1 0,0 1,0-1,0 0,1 0,-1 0,0 0,0 0,1 0,-1 0,0 0,1 0,-1-1,1 1,-1 0,1-1,-1 1,1-1,0 0,-1 0,1 1,-1-1,1 0,0 0,-1-1,1 1,-1 0,1 0,0-1,-1 1,68-29,-45 14,-1-1,-1-2,0 0,-1-1,-1-1,-1-1,-1 0,-1-2,0 0,-2-1,-1 0,4-12,7-4,-24 40,0 0,0 0,-1 1,1-1,0 0,0 1,0-1,0 0,-1 1,1-1,0 1,-1-1,1 1,0 0,-1-1,1 1,-1 0,1-1,0 1,-1 0,0-1,1 1,-1 0,1 0,-1 0,0 0,0-1,0 1,1 0,-1 0,0 0,0 0,0 0,0-1,0 1,0 0,-1 0,1 0,0 0,0 0,-1 0,1-1,1 50,7 51,-7-98,0 0,0 0,1 0,-1 0,1 0,-1 0,1 0,0-1,0 1,0-1,1 1,-1-1,0 0,1 0,0 0,-1 0,1-1,0 1,0-1,0 1,0-1,0 0,0 0,0 0,1-1,-1 1,0-1,2 0,4-1,0-1,-1 0,1-1,-1 0,1 0,-1-1,0 0,0 0,0-1,-1 0,0 0,0-1,0 0,-1 0,1-1,-2 1,1-2,-1 1,0 0,0-1,-1 0,0 0,0 0,1-7,7-6,13-21,-3-1,-1-1,-2-1,-2-1,-3-1,-1 0,-2 0,-3-1,-1 0,-3-1,-2 0,-2 1,-2-1,-2 0,-2 1,-2 0,6 39,1 0,-1 0,0 1,-1-1,0 1,0-1,-1 1,0 0,0 0,-1 1,0-1,0 1,-1 0,0 1,0-1,-1 1,5 5,1 0,-1 1,0-1,0 0,0 1,0-1,0 1,0 0,0-1,0 1,0 0,0 0,0 0,1 1,-1-1,0 0,0 1,0 0,0-1,0 1,0 0,1 0,-1 0,0 0,1 0,-1 0,0 0,1 1,0-1,-1 0,1 1,0-1,0 1,-1 0,1-1,0 1,1 0,-1 0,0 0,1-1,-1 2,-27 79,22-47,1 0,2 0,1 0,2 1,1-1,2 0,1 0,2 0,2 0,1-1,1 0,2-1,1 0,2-1,1-1,2 0,0-1,2-1,8 7,57 45,-73-89,-15-5</inkml:trace>
  <inkml:trace contextRef="#ctx0" brushRef="#br0" timeOffset="2593.856">2062 706,'43'-14,"38"-20,11-8,-2 2,-10 4,-15 3,-13 7,-16 4,-9 4,-9 2,-3 3,-4-1,1-3,-1 1</inkml:trace>
  <inkml:trace contextRef="#ctx0" brushRef="#br0" timeOffset="2945.009">2767 0,'-13'167,"8"1,11 86,-3-218,-3-12,1-1,2 1,0-1,2 0,0 0,2-1,7 18,-13-37,0-1,0 1,0-1,0 0,1 0,-1 0,1 0,0 0,-1 0,1 0,0 0,0-1,0 1,0-1,0 1,1-1,-1 0,0 0,1 0,-1 0,1 0,-1 0,1-1,-1 1,1-1,-1 0,1 0,0 0,-1 0,1 0,-1-1,1 1,-1-1,1 1,-1-1,1 0,-1 0,2-1,80-64,70-127,-106 146,-48 46,1 0,0 0,0 1,0-1,0 0,0 0,0 1,0-1,0 0,1 1,-1-1,0 1,0 0,0-1,1 1,-1 0,0 0,0 0,1 0,-1 0,0 0,0 0,1 0,-1 0,0 0,0 1,1-1,-1 1,0-1,0 1,0-1,0 1,0 0,0-1,0 1,0 0,0 0,0 0,0 0,0 0,-1 0,1 0,0 0,-1 0,1 0,0 0,-1 1,12 138,-9-118,-2-10,0-1,1 0,0 0,0 0,1 0,1 0,0-1,0 1,1-1,0 0,2 0,4 3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01.8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0,'54'27,"-23"-9,-1 1,-2 1,0 2,0 1,7 11,134 78,-80-43,-97-99,-1 16,1-1,0 1,1-2,0 1,1-1,1 1,1-2,-2-8,-14-57,-12 109,-58 80,-18 26,107-133,1 1,-1-1,0 1,1-1,-1 1,0-1,1 1,-1 0,1-1,-1 1,1 0,0-1,-1 1,1 0,-1-1,1 1,0 0,0 0,0-1,-1 1,1 0,0 0,0 0,0-1,0 1,0 0,0 0,0 0,1-1,-1 1,0 0,0 0,1-1,-1 1,0 0,1 0,-1-1,0 1,1 0,-1-1,1 1,0-1,-1 1,1 0,-1-1,1 1,0-1,-1 0,1 1,0-1,-1 0,1 1,0-1,0 0,0 0,-1 1,1-1,0 0,48-6,105-20,-51-3,-98 23</inkml:trace>
  <inkml:trace contextRef="#ctx0" brushRef="#br1" timeOffset="5068.162">396 536,'38'59,"59"60,-84-101,0 0,-1 0,0 1,-2 1,0-1,-2 2,2 3,-7-15,8 21,-10-25,-1 0,1-1,0 1,0-1,0 1,1-1,-1 1,1-1,0 0,1 0,-1 0,1 0,-1 0,1 0,0-1,1 1,-1-1,1 0,-1 0,1 0,0 0,0-1,0 0,0 0,1 0,-1 0,1-1,-1 1,1-1,-1 0,4 0,99-45,-35 10,-57 28,-14 5,0 0,1 0,-1-1,0 2,1-1,-1 0,1 0,-1 0,1 1,-1-1,1 1,0-1,-1 1,1 0,-1-1,1 1,0 0,-1 0,1 0,0 0,-1 1,1-1,0 0,-1 1,1-1,-1 1,1-1,0 1,-1 0,0 0,1 0,-1 0,1 0,-1 0,0 0,0 0,0 0,0 1,0-1,0 0,0 1,0 0,31 132,-18-102,80 140,-77-137,-19-34</inkml:trace>
  <inkml:trace contextRef="#ctx0" brushRef="#br1" timeOffset="6384.607">1496 1609,'-14'-1,"1"0,-1 1,0 1,0 0,0 1,0 1,1 0,-1 0,1 2,0 0,0 0,0 1,1 0,0 2,0-1,1 1,0 1,0 0,1 0,0 2,7-8,1 0,-1 1,1-1,0 1,0 0,1 0,-1 0,1 0,0 0,0 0,0 0,0 0,1 0,-1 0,1 1,0-1,1 0,-1 0,1 0,0 1,0-1,0 0,0 0,1 0,-1-1,1 1,0 0,0-1,1 1,-1-1,1 1,0-1,0 0,0 0,0-1,0 1,0 0,1-1,-1 0,1 0,0 0,0 0,0-1,11 2,0-2,0 0,-1 0,1-2,0 0,0 0,0-2,0 0,-1 0,1-1,-1-1,0 0,-1-2,1 1,-1-1,0-1,-1 0,0-1,0-1,-1 1,0-2,-1 0,0 0,-1 0,0-1,7-13,-10 17,15-17,-1-1,-1 0,-1-2,-2 0,-1-1,-1-1,-1 0,-2-1,4-16,-14 42,0 0,0 0,-1 0,1 0,-1 0,0 0,-1 0,1 0,-1 0,0 0,-1 0,1 1,-1-1,1 0,-2 0,1 1,0 0,-1-1,0 1,0 0,0 0,0 0,-1 1,0-1,1 1,-1 0,0 0,-1 0,1 1,0-1,-1 1,0 0,1 0,-1 1,0-1,0 1,0 0,0 0,0 1,0 0,0 0,0 0,-4 0,-4 4,1 0,-1 0,1 1,0 0,0 1,0 1,1 0,0 0,0 1,1 1,0-1,0 2,1-1,0 1,1 1,0 0,1 0,0 0,-3 9,4-3,0 0,2 1,0 0,0 0,2 0,0 0,1 1,1-1,1 0,1 1,0-1,1 0,1 0,1-1,6 17,-2-12,0-1,2 0,0 0,1-1,2-1,0 0,0-1,2 0,12 10,-12-14</inkml:trace>
  <inkml:trace contextRef="#ctx0" brushRef="#br1" timeOffset="6940.528">1779 1890,'11'5,"0"-1,1 0,0-1,-1 0,1-1,0 0,0-1,0 0,0-1,0-1,1 0,-1 0,-1-1,1-1,0 0,0 0,-1-1,0-1,0 0,0 0,-1-1,1 0,-1-1,-1-1,1 1,-1-1,3-4,6-4,-1 0,0-1,-2-1,0 0,0-2,-2 1,-1-1,0-1,-1 0,-2-1,0 0,-1-1,-1 1,-1-1,-1-1,0-15,-5 37,0-1,0 1,0 0,0-1,-1 1,1 0,-1-1,0 1,1 0,-1-1,0 1,-1 0,1 0,0 0,0 0,-1 0,0 0,1 0,-1 1,0-1,0 1,1-1,-1 1,-1-1,1 1,0 0,0 0,0 0,-1 0,1 1,0-1,-1 0,1 1,0 0,-1 0,1-1,-1 1,1 1,0-1,-1 0,-1 1,-98 30,93-26,-1-1,1 2,0-1,0 1,1 1,0-1,0 1,0 1,1 0,0 0,0 0,1 1,0-1,1 2,0-1,1 0,-1 1,2 0,-1 0,1 0,1 1,0-1,1 1,0-1,0 9,5 13,1-1,2 0,1 0,2 0,1-2,1 1,1-1,2-1,1 0,1-1,1-1,1-1,18 17,-5-3,-18-26</inkml:trace>
  <inkml:trace contextRef="#ctx0" brushRef="#br1" timeOffset="7905.631">2033 1044,'45'1,"1"2,-1 2,0 1,0 3,42 14,-25-1,-62-23,1 1,0-1,0 0,-1 0,1 0,-1 1,1-1,-1 0,1 0,-1 0,0 0,1 0,-1 0,0 0,0 0,0 0,0 0,0 0,0 0,0 0,0 0,0 0,0 0,0 0,-1 0,1 0,0 0,-1 0,1 0,-1 0,1 0,-1 0,1 0,-1 0,0 1,0-1,1 0,-1 1,0-1,0 0,-33-114,33 91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19.9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2957,'47'-62,"205"-210,82-78,17-12,-107 130,-26 19,-117 122,168-156,-111 73,5-22,27 0,58-56,48-44,-296 296,0 0,-1 0,1 0,0 0,-1 0,1-1,0 1,-1 0,1 0,0 0,-1-1,1 1,0 0,-1 0,1-1,0 1,0 0,0 0,-1-1,1 1,0 0,0-1,0 1,0-1,-1 1,1 0,0-1,0 1,0 0,0-1,0 1,0 0,0-1,0 1,0-1,0 1,0 0,0-1,0 1,1 0,-1-1,0 1,0 0,0-1,-41 16,39-14,-29 12,-2-2,1-1,-1-1,0-2,-1-2,-26 2,-25 11,84-16,0 0,0 0,1 1,-1-1,0 1,1-1,0 0,0 1,-1-1,1 1,1-1,-1 1,0-1,1 0,-1 1,1-1,0 0,-1 1,1-1,1 0,-1 0,0 0,0 0,1 0,-1 0,1 0,-1 0,1 0,0 0,3 5,5 8,-1 0,-1 1,0-1,-2 1,1 1,-2-1,0 1,-1 0,-1 0,-1 1,0-1,-1 5,-21 175,21-179,47-204,53-99,-68 205,-33 80,-5 6</inkml:trace>
  <inkml:trace contextRef="#ctx0" brushRef="#br0" timeOffset="2153.987">1947 1714,'12'23,"17"93,6 86,-24-101,-12-357,3 234,1-1,1 1,0-1,2 1,1 0,0 1,2 0,0 0,2 1,0 0,1 1,1 0,6-7,-15 22,-1-1,1 1,0 0,0 1,0-1,1 1,0-1,-1 1,1 0,0 1,0 0,0-1,1 1,-1 1,0-1,1 1,-1 0,1 0,0 1,-1 0,1 0,-1 0,1 0,-1 1,1 0,-1 0,1 1,-1-1,3 2,10 10</inkml:trace>
  <inkml:trace contextRef="#ctx0" brushRef="#br0" timeOffset="2802.584">1920 1376,'28'6,"140"-29,21-15,-189 38,0-1,0 0,1 1,-1-1,0 1,0-1,0 0,0 1,0-1,0 0,0 1,0-1,0 1,0-1,0 0,0 1,-1-1,1 1,0-1,0 0,-1 1,1-1,0 1,-1-1,1 1,0-1,-1 1,1-1,-1 1,1-1,-1 1,1 0,-1-1,1 1,-1 0,1 0,-1-1,0 1,1 0,-1 0,1 0,-1-1,0 1,1 0,-1 0,0 0,1 0,-1 0,1 0,-1 1,0-1,1 0,-1 0,0 0,-1 0,-11-6,0-1,0 0,1-1,0 0,1-1,-1-1,2 1,-1-2,0-1,0-2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50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114 782,'196'-77,"59"-12,-85 33,-1 4,6-9,73-24,-78 34,0-5,52-22,-135 43,78-32,-136 50,-51 6,-148-15,142 18,26 6,0 1,0-1,0 1,-1 0,1 0,0 0,0 0,-1 0,1 1,-1-1,1 1,-1-1,1 1,0 0,-1 0,1 0,-1 0,1 1,-1-1,1 1,-1-1,1 1,0 0,-1 0,1 0,0 0,0 0,0 1,0-1,0 0,0 1,0 0,0-1,0 1,1 0,-1 0,1 0,-3 11,2 0,-1 0,2 1,0-1,0 0,1 1,1-1,1 0,-1 1,-2 98,-3-66,51-76,158-148,-194 163,-4 4</inkml:trace>
  <inkml:trace contextRef="#ctx0" brushRef="#br0" timeOffset="6337.692">85 1007,'113'-25,"86"10,-30-3,-169 17,-1 1,0-1,1 0,-1 1,1-1,-1 0,0 1,1-1,0 0,-1 0,1 1,-1-1,1 0,0 0,0 0,-1 1,1-1,0 0,0 0,0 0,0 0,0 0,0 1,0-1,0 0,0 0,1 0,-1 0,0 1,0-1,1 0,-1 0,1 0,-1 1,1-1,-1 0,1 1,-1-1,1 0,-1 1,1-1,0 1,-1-1,1 1,0-1,0 1,-1-1,1 1,0 0,0-1,0 1,0 0,-1 0,1 0,0 0,0-1,0 1,0 1,0-1,-1 0,1 0,1 0,-105-102,92 88</inkml:trace>
  <inkml:trace contextRef="#ctx0" brushRef="#br0" timeOffset="7239.841">29 1177,'121'-17,"12"-7,122 7,-197 2,-87 24,10-6</inkml:trace>
  <inkml:trace contextRef="#ctx0" brushRef="#br0" timeOffset="8052.571">1 1177,'0'-1,"1"1,-1 0,1-1,-1 1,1 0,-1-1,1 1,-1 0,1 0,-1-1,1 1,-1 0,1 0,-1 0,1 0,-1 0,1 0,0 0,-1 0,1 0,-1 0,1 0,-1 0,1 0,-1 1,1-1,0 0,-1 0,1 1,-1-1,0 0,1 1,-1-1,1 0,-1 1,1-1,-1 0,0 1,1-1,-1 1,0-1,1 1,-1-1,0 1,0-1,0 1,1-1,-1 1,0 0,0-1,0 1,0-1,0 1,0-1,0 1,0-1,0 1,0 0,-1 0,7 39,-6-39,13 142,-5-86,-2 0,-2 1,-5 57,1-101,0-2</inkml:trace>
  <inkml:trace contextRef="#ctx0" brushRef="#br0" timeOffset="8633.737">29 1403,'5'0,"6"0,6 0,5 0,4 0,-3-5,0-2,0 1,2 1,1 2,0 0,-3 2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7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61,'-106'272,"-45"77,-17-34,148-295,15-41,14-17,3 2,1 0,1 0,2 1,2-1,8-17,193-368,-55 150,-160 265,-4 5,1-1,-1 1,0 0,1-1,-1 1,1 0,-1 0,1 0,0-1,-1 1,1 0,0 0,0 0,0 0,0 0,0 0,0 0,0 0,0 1,0-1,0 0,0 1,0-1,1 1,-1-1,0 1,1-1,-1 1,0 0,1 0,-1 0,0 0,1 0,-1 0,0 0,1 0,-1 0,0 0,1 1,-1-1,0 1,0-1,1 1,-1-1,0 1,0 0,0 0,0-1,1 2,2 9,0 0,-1 1,0 0,0 0,-2 0,1 0,-2 0,1 0,-2 0,-1 11,2 7,9 224,47 109,-52-299,-6-63,0-1,1 1,-1-1,0 0,1 0,-1 0,0 0,1 0,-1 0,1 0,-1-1,0 1,1 0,-1-1,1 1,-1-1,0 0,1 0,0 1,-1-1,1 0,-1 0,1 0,0-1,0 1,0 0,-1-1,0 0,-206-190,42 55,113 109,30 21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0 173,'21'75,"-19"-60,6 301,-10-195,3-331,5 181,0 0,2 0,1 1,2 0,0 1,2 0,1 0,1 2,1 0,2 0,0 2,1 0,1 1,2 1,0 1,1 1,8-4,-22 17,0 1,0 0,0 1,1 0,0 1,-1 0,1 0,0 1,1 0,-1 1,0 0,6 1,-12 0,0 0,0 0,0 0,-1 1,1 0,0 0,0 0,-1 0,1 0,-1 1,1 0,-1 0,0 0,0 0,0 0,0 0,0 1,0 0,-1-1,1 1,-1 0,0 0,1 1,-1-1,-1 0,1 1,-1-1,1 1,-1-1,0 1,0 0,0-1,-1 1,1 3,-2 6,-1 0,0-1,0 1,-1 0,-1-1,0 0,-1 0,0 0,-1 0,0-1,-1 0,0 0,-1-1,0 0,0 0,-1-1,-1 0,1-1,-2 0,1 0,-1-1,0 0,-9 3,10-4,0 1,0-1,-1 0,1-1,-1 0,0 0,0-2,-1 1,1-1,-1-1,0 0,0 0,-8-1,2-5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5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80,'0'368,"1"-362,-1 0,0 1,-1-1,1 0,-1 0,0 0,-1-1,0 1,1 0,-2 0,1-1,-1 1,0-1,-1 2,3-6,0-1,1 0,-1 1,0-1,0 0,0 1,0-1,0 0,1 0,-1 0,0 0,0 0,0 0,0 0,0 0,0 0,1 0,-1 0,0-1,0 1,0 0,0-1,0 1,1 0,-1-1,0 1,0-1,1 1,-1-1,0 0,1 1,-1-1,1 0,-1 1,1-1,-1 0,1 0,-1 1,1-1,0 0,-1 0,1 0,0 0,0 1,0-1,0 0,0 0,-1 0,2 0,-1 0,0 0,0 0,0 1,0-1,0 0,1 0,-1 0,0 0,1 1,-1-1,1 0,-1 0,1 0,3-23,1 0,2 0,0 0,2 0,0 1,2 1,0 0,2 0,0 1,8-8,-4 5,1 1,2 0,0 1,1 1,1 1,1 2,1 0,1 1,0 1,1 1,13-4,-36 17,0 1,0-1,0 1,0 0,0 0,0 0,0 0,1 1,-1-1,0 1,0 0,0 0,1 0,-1 0,0 1,0-1,0 1,0 0,1 0,-1 0,0 0,-1 0,1 1,0 0,0-1,-1 1,1 0,-1 0,1 0,-1 1,0-1,0 0,0 1,0 0,0-1,0 1,-1 0,0 0,1 0,-1 0,0 0,0 0,-1 0,1 0,-1 1,1-1,-1 0,0 7,-1 0,1 0,-1 0,-1 0,0-1,-1 1,0-1,0 1,-1-1,0 0,0 0,-1-1,0 1,-1-1,0 0,0 0,-1-1,0 0,0 0,0-1,-1 0,0 0,-1 0,1-1,-1-1,0 1,0-2,0 1,-1-1,1 0,-1-1,0 0,-2-1,12-1,-5 1,-1 0,1 0,0-1,-1 1,1-2,-1 1,1 0,0-1,-1 0,1 0,0-1,0 0,0 1,0-2,0 1,-4-3,-4-8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401 689,'-114'95,"-114"111,222-202,1 1,0 0,1 0,-1 0,1 1,0-1,1 1,-1 0,1 0,0 1,0-1,1 1,0-1,0 1,1 0,0-1,0 1,0 0,1 4,3-7,0-1,0-1,0 1,0 0,0-1,0 1,1-1,0 0,-1 0,1 0,0-1,0 0,0 1,0-1,0 0,0-1,0 1,0-1,0 0,0 0,0 0,1 0,-1-1,0 0,0 0,0 0,0 0,2-2,17-6,-1-2,-1-1,0 0,-1-2,0 0,-1-2,0 0,-2 0,0-2,-1 0,0-1,-2-1,0 0,-2-1,0 0,-1-1,4-12,-20 46,1 0,1 0,0 0,1 0,0 0,1 1,1-1,-1 1,2-1,0 1,0-1,2 1,-1-1,2 3,-2-12,-1 0,0-1,1 1,0-1,0 1,-1-1,1 0,1 0,-1 0,0 0,0 0,1 0,-1-1,1 1,-1-1,1 1,0-1,0 0,0 0,-1 0,1-1,0 1,0-1,0 0,0 1,0-1,0-1,0 1,0 0,0-1,0 1,0-1,2-1,94-39,-80 26,0 0,-1-1,0-1,-1-1,-1 0,-1-1,9-15,-9 13,0-1,-1 0,-1-1,0 0,-2-1,-2 0,5-16,-13 38,1 1,-1-1,0 1,-1-1,1 0,0 0,0 1,-1-1,1 0,-1 0,0 0,1 0,-1 0,0 1,0-1,0 0,0 0,-1 0,1 0,0 0,-1 0,0 1,1-1,-1 0,0 0,0 1,0-1,0 0,0 1,0-1,0 1,0 0,-1-1,1 1,0 0,-1 0,0-1,1 1,-1 1,1-1,-1 0,0 0,0 0,0 1,1-1,-1 1,0 0,0-1,0 1,0 0,0 0,0 0,-6 4,1 0,1 0,-1 0,1 1,-1 0,1 1,1-1,-1 1,1 0,0 0,0 1,1-1,0 1,0 0,-2 7,4-11,1 0,0 0,0 0,0 0,0 1,0-1,1 0,0 0,-1 1,1-1,0 0,1 0,-1 1,1-1,-1 0,1 0,0 1,0-1,0 0,1 0,-1 0,1 0,-1-1,1 1,0 0,0-1,1 1,-1-1,0 0,1 1,-1-1,1 0,0-1,0 1,0 0,0-1,0 0,0 0,0 1,59 10,-57-12,0 0,-1 0,1 0,0 0,-1 1,1 0,-1 0,1 0,-1 0,1 1,-1 0,0 0,0 0,0 0,0 1,0 0,0-1,-1 1,0 1,1-1,-1 0,0 1,0 0,-1-1,1 1,-1 1,8 66,-11-67,0 0,0 0,1 0,-1 0,1 0,0 0,0 0,0 0,1 0,-1 0,1 0,0-1,0 1,0 0,1 0,-1-1,1 1,0-1,0 1,0-1,1 0,-1 0,1 0,-1 0,1 0,0 0,0-1,1 1,-1-1,0 0,1 0,-1 0,1-1,0 1,-1-1,1 0,0 0,0 0,2 0,6-4,-1 0,1 0,-1-1,0 0,0-1,-1 0,0-1,1 0,-2-1,1 0,-1 0,0-1,0 0,-1-1,-1 0,7-9,-9 14,18-26,-1-1,-2-2,-1 1,-1-2,-2 0,-2-2,-1 1,2-13,22-53,-16 52,-1-2,-4 0,-1-2,-2 1,-3-1,-3-1,1-43,-17 49,8 47,1 0,-1 0,1 1,-1-1,1 0,-1 0,1 1,-1-1,0 1,1-1,-1 1,0-1,0 1,1-1,-1 1,0-1,0 1,0 0,0 0,0-1,1 1,-1 0,0 0,0 0,0 0,0 0,0 0,0 0,0 0,1 1,-1-1,0 0,0 0,0 1,0-1,0 1,1-1,-1 0,0 1,1 0,-1-1,0 1,1-1,-1 1,0 0,1-1,-1 1,1 0,-1 0,1-1,0 1,-1 0,1 0,-13 17,1 0,1 1,1 1,1 0,0 0,2 0,0 1,1 0,1 1,-2 20,5-29,-8 33,3-1,2 1,1 0,3 1,2-1,1 0,3 0,2 0,1-1,3 0,4 6,66 202,-105-319,15 40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0,'38'10,"32"7,14 2,-3-3,-10 1,-13-3,-6-3,-7-5,-7 3,-5-1,-7-2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0 311,'0'38,"5"14,6-4,2-13,-2-14</inkml:trace>
  <inkml:trace contextRef="#ctx0" brushRef="#br0" timeOffset="1">29 1,'0'0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1,'-10'2,"0"0,1 0,-1 1,0 0,1 1,0 0,0 1,0 0,1 0,0 0,-1 1,2 1,-1-1,1 1,-4 5,5-7,0 0,1 0,-1 0,1 1,0 0,0 0,1 0,-1 1,2-1,-1 1,1 0,0 0,0 1,1-1,0 0,0 1,1 0,-1-1,2 1,-1 0,1-1,1 1,-1 0,1-1,1 1,-1-1,1 1,0-1,1 1,0-1,2 2,1-1,1-2,0 1,0-1,1 0,0 0,0-1,0 0,1-1,0 0,0 0,0-1,0 0,0 0,1-1,-1 0,1-1,-1 0,1-1,0 0,-1 0,1-1,-1 0,1-1,1 0,15 1,-14 0,0 0,-1 0,1-2,-1 1,0-1,0-1,0 0,0 0,-1-1,1-1,-1 0,0 0,-1-1,0 0,0 0,0-1,5-8,4-4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1,'-19'48,"-11"40,-1 14,6-5,6-9,7-11,5-13,4-13,2-5,2-6,1-5,-1-3,0-3,5-1,6-6,0-6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5 362,'41'-18,"-1"-2,-2-1,0-2,-1-2,-1-1,27-26,-58 46,0 1,0-1,0 0,-1 0,0 0,0-1,0 1,-1-1,0 0,0 0,-1 0,0 0,0-1,-1 1,0 4,-1 0,0 0,0 0,0 0,0 0,0 0,-1 0,1 1,-1-1,1 0,-1 0,0 1,-1-1,1 0,0 1,-1-1,1 1,-1-1,0 1,0 0,0 0,0 0,0 0,0 0,0 0,-1 1,1-1,-1 1,1-1,-1 1,0 0,0 0,1 0,-1 1,0-1,-2 0,-5 1,-1 0,0 1,1 1,0-1,-1 1,1 1,0 0,0 1,0-1,1 2,-1 0,1 0,0 0,0 1,1 1,0-1,0 1,0 1,1-1,0 1,1 1,-1-1,1 1,-2 2,-1 0,2 0,-1 0,1 1,1 0,0 0,1 1,0 0,1 0,1 0,0 0,1 1,0-1,1 1,0-1,1 1,1-1,0 1,0-1,2 1,0-1,0 0,1 0,6 11,-4-16,1 0,1-1,0 0,0 0,0-1,1 0,0 0,0-1,0 0,0-1,1 0,0 0,0-1,0 0,0-1,1 0,-1-1,1 0,-1-1,1 0,-1 0,0-1,10-2,4-4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61 330,'46'-2,"0"-1,0-2,0-2,-1-2,0-2,32-13,-65 21,-1-1,1 0,-1-1,1-1,-1 1,-1-2,1 1,-1-1,0-1,-1 0,0 0,0-1,-1 0,0-1,0 0,-1 0,-1 0,0-1,0 0,-1 0,0-1,-1 1,0-1,-1 0,0 0,-1 0,0-5,-3 18,1-1,-1 1,1 0,-1 0,0 0,1 0,-1-1,0 1,0 0,1-1,-1 1,0-1,0 1,0-1,0 1,0-1,0 1,0-1,0 0,0 0,0 1,0-1,0 0,0 0,0 0,0 0,0 0,0 0,0 0,0-1,0 1,0 0,0-1,0 1,0 0,0-1,1 1,-1-1,0 1,0-1,0 0,0 1,1-1,-1 0,0 0,1 1,-1-1,1 0,-1 0,1 0,-1 0,1 0,-1 0,1 0,0 0,-1 0,1 0,0 0,0 0,0 0,0 0,0 0,0 0,0 0,0 0,1 0,-1 0,0-1,-24 42,2 0,2 1,1 0,2 2,2 0,2 1,2 1,-3 30,-47 269,42-213,-5-1,-6-1,-27 67,54-183,-1-1,0 0,-1 0,0 0,-1-1,0 0,0 0,-2 0,1-1,-1 0,-1 0,0-1,0 0,-1-1,0 0,0 0,-1-1,-8 4,16-10,0 0,1-1,-1 0,0 0,1 1,-1-1,1-1,-1 1,0 0,1-1,-1 1,1-1,-1 0,1 0,-1 0,1 0,-1 0,1-1,0 1,0-1,0 1,0-1,0 0,0 0,0 0,0 0,1 0,-1 0,1 0,0-1,-1 1,1 0,0-1,1 1,-1-1,0 1,0-4,-9-101,14 74,1 0,2 1,1 0,2 0,1 1,1 0,2 1,1 0,1 1,1 1,2 0,1 2,1 0,1 1,1 1,1 2,15-11,74-32,-88 58</inkml:trace>
  <inkml:trace contextRef="#ctx0" brushRef="#br0" timeOffset="252.283">738 725,'-19'37,"3"-6,0 0,2 1,1 0,2 1,1 0,-3 19,12-49,0 0,0 1,0-1,0 1,1-1,0 1,-1-1,1 1,0 0,1-1,-1 1,1-1,-1 1,1-1,0 1,1-1,-1 0,0 1,1-1,0 0,0 0,0 0,0 0,0 0,1-1,-1 1,1-1,-1 1,1-1,0 0,0 0,0 0,0 0,1-1,-1 1,0-1,1 0,-1 0,1 0,-1-1,1 1,-1-1,1 0,-1 0,1 0,0 0,-1 0,3-2,4-2,0-1,0-1,-1 1,1-2,-1 1,-1-1,0-1,0 0,0 0,-1 0,0-1,-1 0,0 0,0-1,-1 1,0-1,0-1,-2 1,1-1,-1 1,-1-1,0 0,0 0,-1 0,0 0,-1 0,-1 0,1 0,-2 0,0 0,0 0,-1 0,0 0,0 1,-2 0,1-1,-4-3,-12-17,0 4</inkml:trace>
  <inkml:trace contextRef="#ctx0" brushRef="#br0" timeOffset="556.555">1190 302,'-10'38,"-7"42,-2 12,-2 0,3-12,4-8,0-13,2-11,3-4,4-5,-3-5,0-2,1-3,3-10,1-9</inkml:trace>
  <inkml:trace contextRef="#ctx0" brushRef="#br0" timeOffset="809.309">1472 161,'-19'43,"-16"38,-2 11,5-2,3-5,7-14,7-13,1-7,3-8,4-6,2-4,3-3,-4-3,0 0,0 0,2-5</inkml:trace>
  <inkml:trace contextRef="#ctx0" brushRef="#br0" timeOffset="1084.517">1613 669,'-8'37,"1"-9,1-1,2 1,0 0,2 0,1 1,1-1,4 26,-3-51,0 1,0-1,1 0,-1 1,1-1,-1 0,1 0,0 0,1 0,-1-1,0 1,1 0,0-1,-1 0,1 1,0-1,0 0,0-1,0 1,1-1,-1 1,0-1,1 0,-1 0,1 0,-1-1,1 1,0-1,-1 0,1 0,-1 0,1 0,-1-1,1 1,-1-1,1 0,-1 0,1 0,-1-1,0 1,0-1,1 0,-1 0,-1 0,1 0,0 0,0-1,-1 1,1-1,-1 0,0 1,1-3,9-9,-1 0,0 0,-1-1,-1 0,0-1,-1 0,-1 0,0-1,-1 0,-1 0,-1-1,-1 1,0-1,-1 0,-1 0,0 0,-2-15,0 28,0-1,0 1,0-1,-1 1,0-1,0 1,0 0,0 0,-1 0,0 0,0 0,0 0,-1 1,1 0,-1 0,0 0,-1 0,1 0,-1 1,1 0,-1 0,0 0,0 0,0 1,0 0,-1 0,1 1,-1-1,1 1,-1 0,0 0,1 1,-1 0,1 0,-1 0,-20 0</inkml:trace>
  <inkml:trace contextRef="#ctx0" brushRef="#br0" timeOffset="1589.261">2037 696,'-7'8,"1"0,1 0,0 0,0 1,1-1,0 1,0 0,1 1,0-1,0 1,1-1,1 1,0-1,0 1,1 0,0 4,0-12,0 0,1 0,-1 0,1 0,0 0,-1 0,1 0,0 0,0 0,0 0,0-1,1 1,-1 0,0-1,1 1,-1-1,1 1,0-1,-1 0,1 0,0 0,0 0,0 0,0 0,0 0,0 0,0-1,0 1,0-1,0 1,0-1,0 0,0 0,0 0,1 0,-1 0,0-1,0 1,1-1,77-34,70-91,-149 124,0 1,0-1,0 1,0 0,1-1,-1 1,0 0,1 0,-1 0,1 0,-1 0,1 0,-1 1,1-1,0 0,0 1,-1-1,1 1,0 0,0-1,-1 1,1 0,0 0,0 0,-1 1,1-1,0 0,0 1,-1-1,1 1,0-1,0 1,-1 0,1-1,-1 1,1 0,-1 0,1 1,-1-1,0 0,1 0,-1 1,6 12,-7-10,1-1,0 0,0 0,0 0,0 0,1 0,-1 0,1-1,0 1,0 0,0-1,0 1,0-1,0 0,1 0,-1 1,1-2,0 1,-1 0,1 0,0-1,0 0,0 0,0 1,0-2,0 1,0 0,1-1,-1 1,0-1,0 0,2 0,6-4,0 0,-1 0,1-1,-1 0,-1-1,1 0,-1-1,0 0,0 0,-1-1,0 0,-1-1,1 1,-1-1,-1-1,4-6,2-7,-3 3</inkml:trace>
  <inkml:trace contextRef="#ctx0" brushRef="#br0" timeOffset="4601.736">3081 499,'-56'-17,"47"14,0 0,0 1,-1 0,1 0,0 1,0 0,-1 0,1 1,-1 1,1-1,0 2,-1-1,1 1,0 1,0-1,0 2,0-1,1 1,0 0,-1 1,1 0,1 0,-1 1,1 0,-6 6,12-10,0 0,0 1,0-1,0 1,0-1,0 1,1-1,-1 1,1-1,0 1,0 0,0-1,0 1,0-1,0 1,1 0,-1-1,1 1,0-1,0 1,0-1,0 1,0-1,0 0,1 0,-1 0,1 1,-1-1,1 0,0-1,0 1,0 0,0 0,81 47,-63-39,-15-9,-1 1,0-1,0 1,1 0,-1 1,0-1,0 1,-1 0,1 0,-1 0,1 0,-1 1,0-1,0 1,-1 0,1 0,-1 0,0 0,0 0,0 0,0 1,-1-1,1 1,-4-2,0 0,0 0,-1 0,1-1,0 1,-1-1,0 1,1-1,-1 0,0 0,0 0,-1-1,1 1,0-1,0 0,-1 1,1-2,-1 1,1 0,-1-1,1 1,-1-1,1 0,-1 0,1 0,-1-1,1 1,-3-2,2 3,-133-16,118 8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13,'-6'-2,"1"0,0 0,-1 0,1 1,-1 0,0 0,0 0,1 1,-1 0,0 0,1 0,-1 1,0 0,0 0,1 0,-1 1,1 0,0 0,-1 0,1 1,0-1,0 2,-168 105,170-106,0-1,0 1,0 0,0 0,0 0,0 1,1-1,0 0,-1 1,1 0,1-1,-1 1,0 0,1 0,0 0,0 0,0 0,0 0,1 1,0-1,0 0,0 0,0 0,1 1,-1-1,1 0,0 0,0 0,1 0,-1 0,1 0,0-1,0 1,0-1,0 1,1-1,-1 1,1-1,0 0,0 0,2 1,14 8,0-1,0-2,1 1,1-2,-1-1,10 2,115 55,-142-62,-1-1,1 1,-1 0,0 0,0 0,1 0,-1 1,-1-1,1 1,0-1,0 1,-1-1,0 1,1 0,-1 0,0 0,0 0,-1 0,1 0,-1 0,1 0,-1 0,0 0,0 0,0 0,-1 0,1 0,-1 0,1 0,-1 0,0 0,0 0,-1 0,1-1,0 1,-1 0,0-1,0 1,0-1,0 0,0 1,0-1,-1 0,-13 12,-1-1,-1-1,0-1,0 0,-1-2,0 0,-10 3,-42 21,-42 3,113-36,-1 0,1 1,-1-1,0 0,1 0,-1 0,0 1,1-1,-1 0,0 0,1 0,-1 0,0 0,1 0,-1 0,1-1,-1 1,0 0,1 0,-1 0,0-1,1 1,-1 0,1-1,-1 1,1 0,-1-1,1 1,-1-1,1 1,-1-1,1 1,-1-1,1 1,0-1,-1 1,1-1,0 0,0 1,-1-1,1 1,0-1,0 0,0 1,0-1,0 0,0 1,0-1,0 0,0 1,0-1,0 0,0 1,0-1,1 0,-1 1,0-1,0 1,1-1,-1 1,0-1,1 0,27-32,-11 20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22 744,'0'571,"-10"-548,-2-51,14 3,0 0,1 1,2-1,0 1,2 0,1 0,0 1,11-19,-1 4,1 1,1 2,2 0,2 1,1 1,2 1,1 1,1 2,2 1,0 2,2 0,1 3,11-6,-41 26,-1 0,1 0,-1 1,1-1,0 1,0 0,0 0,0 1,0-1,0 1,1 0,-1 0,1 0,-1 0,0 1,1 0,-1 0,1 0,-1 0,0 1,1 0,-1 0,0 0,1 0,-1 1,0 0,0 0,0 0,0 0,0 0,-1 1,1 0,-1-1,0 1,0 1,0-1,0 0,0 1,-1-1,1 1,0 1,0 4,-1 0,0 0,0 1,-1-1,0 0,0 1,-1-1,0 0,-1 1,0-1,-1 0,0 1,0-1,-1 0,0 0,0-1,-1 1,0-1,-1 0,0 1,-11 17,-1-1,-1-1,-1-1,-1-1,-17 14,29-28,0 0,0-2,-1 1,0-1,0 0,0 0,-1-1,0-1,0 0,0 0,0-1,-1 0,1 0,-1-2,0 1,0-1,0-1,0 0,1 0,-1-1,0-1,-8-1,16 1,0 1,0 0,0-1,0 0,0 0,0 0,1 0,-1 0,1-1,-1 1,1-1,0 1,0-1,0 0,0 0,1 0,-1 0,1 0,0 0,-1 0,2 0,-1-1,0 1,1 0,-1-1,1 1,0 0,0-1,0 1,1-1,-1 1,1 0,0-1,0 1,0 0,0 0,0 0,1 0,-1 0,1 0,0 0,0 0,0 1,0-1,1 1,-1-1,1 1,-1 0,2-1,12-12</inkml:trace>
  <inkml:trace contextRef="#ctx0" brushRef="#br0" timeOffset="751.998">1122 688,'-42'18,"2"2,0 2,1 2,1 2,2 1,0 1,-4 8,38-34,-2 1,0 0,1 0,-1 0,1 0,0 1,0 0,0-1,0 1,1 0,-1 0,1 1,0-1,0 0,1 1,-1-1,1 1,0-1,0 1,1 0,-1-1,1 1,0 0,4-3,-1 0,1 0,0 0,0-1,0 1,0-1,0 0,1 0,-1 0,0-1,0 0,1 1,-1-1,0-1,0 1,1-1,-1 0,0 0,0 0,0 0,0-1,0 1,0-1,0 0,1-1,28-13,0-1,0-1,-2-2,-1-1,12-11,69-47,-110 77,1 1,-1-1,0 1,1-1,-1 1,1 0,0-1,-1 1,1 0,0 0,0 0,-1 0,1 1,0-1,0 0,0 1,0-1,0 1,0 0,0 0,0-1,0 1,0 1,0-1,0 0,0 0,0 1,0-1,0 1,0 0,0 0,0-1,0 1,0 0,-1 1,1-1,0 0,-1 0,1 1,-1-1,0 1,1-1,-1 1,0 0,0-1,0 1,0 0,0 0,0 0,-1 0,1 0,0 0,4 37,-6-33,1-1,0 0,0 0,0 1,1-1,0 0,0 0,0 0,0 0,1 0,0 0,0 0,0 0,1 0,0-1,0 0,0 1,0-1,0 0,1 0,0-1,0 1,0-1,0 0,0 0,1 0,0-1,-1 1,3-1,3-1,0-1,0-1,-1 0,1 0,0-1,0-1,-1 1,1-1,-1-1,0 0,0 0,0-1,0 0,-1-1,0 1,0-2,0 1,-1-1,0 0,5-7,9-5,7-9,-1-1,-2-1,-1-1,-1-1,-2-1,-1-2,-2 1,-1-2,11-35,-13 30,-1-2,-2 1,-2-1,-2-1,-2 0,-2 0,-2 0,-1 0,-5-31,4 73,1 1,-1 0,0 0,0 0,1 0,-1 0,0 0,0 0,0-1,-1 1,1 0,0 0,0 0,-1 0,1 0,0 0,-1 0,1 0,-1 0,1 0,-1 0,0 0,1 0,-1 0,0 0,0 1,0-1,1 0,-1 1,0-1,0 0,0 1,0-1,0 1,0-1,0 1,-1 0,1 0,0-1,0 1,0 0,0 0,0 0,0 0,0 0,-1 0,1 0,0 1,0-1,0 0,0 0,0 1,0-1,0 1,0-1,0 1,0 0,0-1,0 1,0 0,1-1,-1 1,0 0,0 1,-6 8,1 0,0 0,0 1,1 0,1 0,0 1,0-1,1 1,1 0,-1 8,0-4,-7 44,4 1,2 0,3 0,2 0,4 4,20 137,5-14,-7-82,-17-111,-5-7</inkml:trace>
  <inkml:trace contextRef="#ctx0" brushRef="#br0" timeOffset="1003.843">1404 490,'44'0,"37"0,10 0,0-5,-11-1,-10 0,-12 1,-11 1,-8 2,-7 1,-3 0,-3 1,0-4,-5-2</inkml:trace>
  <inkml:trace contextRef="#ctx0" brushRef="#br0" timeOffset="1415.822">2223 10,'-67'471,"64"-450,-4 15,2-1,1 1,2 1,1-1,2 0,2 0,1 0,2 0,1 0,-7-33,1 1,0-1,0 1,0-1,0 1,0-1,0 0,1 1,0-1,0 0,0 0,0 0,0 0,0-1,1 1,0 0,-1-1,1 0,0 0,0 0,0 0,0 0,0 0,1-1,-1 0,1 1,-1-1,1 0,-1-1,1 1,-1-1,1 0,0 1,-1-2,1 1,-1 0,1-1,-1 1,1-1,-1 0,1 0,-1-1,1 1,13-10,-1 0,0 0,-1-2,0 0,-1-1,-1 0,4-6,47-46,-63 64,0 1,0-1,0 1,0-1,1 1,-1 0,0-1,1 1,-1 0,1 0,-1 0,1 0,-1 0,1 0,0 0,0 1,-1-1,1 1,0-1,0 1,0 0,-1-1,1 1,0 0,0 0,0 0,0 1,-1-1,1 0,0 1,0-1,0 1,-1 0,1-1,0 1,-1 0,1 0,-1 0,1 0,-1 0,1 1,0 0,3 8,-1 0,0 0,0 0,-1 1,0 0,-1 0,-1 0,1 0,-1 10,16 74,9-65,-11-21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48 228,'-6'10,"0"1,0 0,1 0,0 0,1 0,0 1,1 0,0 0,1 0,0 0,1 0,0 0,1 1,0-1,1 0,1 0,0 0,1 0,0 0,0 0,5 7,-5-14,0 0,0-1,1 0,-1 0,1 0,0-1,1 1,-1-1,0 0,1 0,0 0,0-1,0 1,0-1,0 0,0-1,0 0,1 1,-1-1,1-1,-1 1,1-1,-1 0,0-1,1 1,-1-1,1 0,0 0,7-2,-1 0,1 0,-1-2,0 1,0-2,0 1,-1-1,0-1,0 0,0-1,3-4,-6 4,1-1,-1 0,-1-1,1 0,-2 0,1-1,-2 1,1-1,-1-1,-1 1,0-1,-1 0,0 0,-1 0,1-6,-3 11,1 0,-1 0,0 0,0 0,-1 0,0 0,-1 0,1 0,-1 0,0 0,-1 0,0 1,0 0,0-1,-1 1,0 0,0 1,0-1,-1 1,0-1,0 1,0 1,-1-1,0 1,1 0,-2 0,1 1,-3-2,-1 1,1 0,-1 1,0 0,0 1,-1 0,1 0,0 1,-1 1,1 0,0 0,-1 1,1 0,0 0,-1 2,1-1,0 1,0 0,0 1,-14 10</inkml:trace>
  <inkml:trace contextRef="#ctx0" brushRef="#br0" timeOffset="582.75">501 567,'194'-342,"-187"330,0 1,1 0,0 1,0-1,1 2,0-1,1 1,6-4,-15 13,-1-1,1 1,0-1,0 1,-1 0,1-1,0 1,0 0,0-1,-1 1,1 0,0 0,0 0,0 0,0 0,-1 0,1 0,0 0,0 0,0 0,-1 1,1-1,0 0,0 1,0-1,-1 0,1 1,0-1,0 1,-1-1,1 1,-1-1,1 1,0-1,-1 1,1 0,-1-1,1 1,-1 0,0 0,1-1,-1 1,0 0,1 0,-1 0,0-1,0 1,0 0,0 1,6 44,-6-43,0 3,0 4,-1 0,1 1,1-1,0 0,1 1,-1-1,2 0,0 0,0 0,1-1,0 1,0-1,1 0,5 7,-8-15,0 1,0-1,1 1,-1-1,1 0,-1 0,1 0,0 0,-1 0,1-1,0 1,-1-1,1 0,0 0,0 0,-1 0,1 0,0-1,0 1,-1-1,1 1,0-1,-1 0,1 0,-1-1,1 1,-1 0,0-1,2 0,65-55,-63 52,137-115,-142 119,0 0,1 0,-1 0,0 1,0-1,1 0,-1 0,0 1,1-1,-1 1,0-1,1 1,-1 0,1 0,-1-1,1 1,-1 0,1 0,-1 0,1 1,-1-1,1 0,-1 0,0 1,1-1,-1 1,1 0,-1-1,0 1,0 0,1-1,-1 1,0 0,0 0,0 0,0 0,0 0,0 1,0-1,0 0,-1 0,1 1,0-1,-1 0,1 1,-1-1,1 0,-1 1,0-1,1 1,-1-1,0 2,6 50,-6-44,1 1,0-1,0 1,1 0,0-1,1 0,0 0,0 0,1 0,0 0,3 3,8 8</inkml:trace>
  <inkml:trace contextRef="#ctx0" brushRef="#br0" timeOffset="982.564">1516 341,'40'-10,"0"-2,0-2,-2-1,0-3,-1 0,25-18,19-36,-79 70,0-1,0 0,-1 1,1-1,-1 0,1 0,-1 0,0 0,0 0,0-1,-1 1,1 0,-1 0,1-1,-1 1,0 0,0 0,-1-1,1 1,-1 0,0 0,1 0,-1-1,-1 1,1 0,0 0,-1 1,0-1,1 0,-2-1,-1 0,0-1,0 1,0 0,0 1,-1-1,1 1,-1 0,0 0,0 0,0 1,-1-1,1 1,0 0,-1 1,1 0,-1 0,0 0,0 0,1 1,-1 0,0 0,1 0,-1 1,0 0,1 0,-1 1,0-1,1 1,0 0,-2 1,-14 6,1 1,-1 1,2 1,0 0,0 2,1 0,0 1,5-3,0 0,1 0,0 2,0-1,2 1,0 1,0 0,2 1,0-1,1 2,0-1,1 1,1 0,1 0,0 0,1 1,1-1,0 6,4-15,-1 0,1 0,1 0,-1 0,1-1,1 1,-1-1,1 0,1 0,-1 0,1 0,1-1,-1 0,1 0,0 0,0-1,0 0,1 0,0 0,0-1,0 0,1-1,-1 0,1 0,0 0,0-1,0 0,0 0,0-1,0 0,0-1,0 0,7 0,27 3,1-2,-1-2,0-1,1-3,-2-1,1-2,-1-1,0-3,34-15,-46 13,-4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5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135 424,'-15'15,"0"1,0 0,2 1,0 1,1 0,0 0,2 1,0 1,-1 5,10-23,0 0,0-1,0 1,0 0,1-1,-1 1,0 0,1 0,0 0,-1 0,1 0,0-1,0 1,0 0,0 0,0 0,0 0,0 0,1 0,-1 0,1-1,0 1,-1 0,1 0,0-1,0 1,0 0,0-1,0 1,0-1,1 1,-1-1,0 0,1 1,-1-1,1 0,-1 0,1 0,0 0,0-1,-1 1,1 0,0-1,0 1,0-1,-1 1,1-1,0 0,2 0,9-4,0-1,0-1,-1 0,0-1,0 0,0-1,-1 0,0-1,-1 0,1 0,-2-1,0-1,0 0,-1 0,0-1,-1 1,0-2,-1 1,5-14,-9 23,1 0,-1 0,0 0,0-1,0 1,-1-1,1 1,-1-1,0 0,0 0,0 0,0 1,-1-1,1 0,-1 0,0 0,0 0,-1 0,1 0,-1 0,0 1,0-1,0 0,-1 0,1 1,-1-1,0 1,0-1,0 1,0 0,0 0,-1 0,0 0,1 0,-1 1,0-1,0 1,-1-1,1 1,-1 0,-1 1,0 0,0 0,0 0,0 1,0 0,-1 0,1 0,0 1,0-1,0 1,0 0,-1 1,2-1,-1 1,0 0,0 0,0 1,1 0,-17 9</inkml:trace>
  <inkml:trace contextRef="#ctx0" brushRef="#br0" timeOffset="565.781">587 339,'-9'0,"1"0,0 0,0 1,0 0,0 0,0 1,0 0,0 1,1-1,-1 1,1 1,-1 0,1 0,0 0,1 1,-1 0,1 0,0 0,0 1,-3 4,8-6,0-1,1 0,-1 1,1-1,0 0,0 1,1-1,-1 1,1-1,-1 0,1 0,0 1,0-1,0 0,1 0,-1 0,1 0,0 0,0 0,0-1,0 1,0 0,1-1,-1 0,1 1,-1-1,1 0,0 0,0-1,1 1,0 1,-1 0,1-1,-1 1,0 1,1-1,-1 0,-1 1,1 0,0-1,-1 1,0 0,0 0,0 1,0-1,-1 0,0 1,1 0,-3-2,1 0,-1-1,1 1,-1-1,0 1,0-1,0 1,0-1,0 0,-1 1,1-1,-1 0,1 0,-1 0,0 0,0 0,0-1,0 1,0 0,0-1,-1 0,1 1,0-1,-1 0,1 0,-1 0,1-1,-1 1,0-1,-2 1,-80 8,71-9</inkml:trace>
  <inkml:trace contextRef="#ctx0" brushRef="#br0" timeOffset="816.286">813 453,'-19'28,"-7"6,2-4</inkml:trace>
  <inkml:trace contextRef="#ctx0" brushRef="#br0" timeOffset="1063.524">926 113,'0'0</inkml:trace>
  <inkml:trace contextRef="#ctx0" brushRef="#br0" timeOffset="1317.299">1236 0,'-5'24,"-6"18,-1 6,1 0,2-3,-1-5,0-5,3-2,1-3,3-2,-3 0,-1-1,0 1,-2-1,0 1,1 0,2-5</inkml:trace>
  <inkml:trace contextRef="#ctx0" brushRef="#br0" timeOffset="1544.87">1010 311,'39'5,"21"1,7 5,-5 0,-7-1,-13-3</inkml:trace>
  <inkml:trace contextRef="#ctx0" brushRef="#br0" timeOffset="1697.777">1462 453,'0'19,"0"6</inkml:trace>
  <inkml:trace contextRef="#ctx0" brushRef="#br0" timeOffset="1881.675">1574 142,'0'0</inkml:trace>
  <inkml:trace contextRef="#ctx0" brushRef="#br0" timeOffset="2062.36">1773 367,'22'104,"-21"-101,0-1,1 1,0 0,0-1,-1 1,1-1,1 1,-1-1,0 0,0 0,1 0,0 0,-1 0,1-1,0 1,0-1,-1 0,1 1,0-1,0-1,1 1,-1 0,0-1,0 1,0-1,0 0,0 0,1-1,-1 1,0-1,0 1,0-1,3 0,0-1,0 0,0 0,0-1,-1 0,1 0,-1 0,0 0,0-1,0 0,-1 0,1 0,-1-1,0 1,0-1,0 0,-1 0,0 0,0-1,0 1,0-1,-1 0,0 0,0 0,-1 0,0 0,0 0,0 0,-1 0,1 0,-2-1,1 1,-1-2,-1 5,0 0,0 0,0 1,0-1,0 0,-1 1,1 0,-1-1,0 1,1 0,-1 0,0 0,-1 1,1-1,0 1,0 0,-1 0,1 0,0 0,-1 0,1 1,-1-1,1 1,-1 0,1 0,-1 1,1-1,-1 1,1-1,0 1,-1 0,1 1,0-1,0 0,0 1,-2 0,-15 4</inkml:trace>
  <inkml:trace contextRef="#ctx0" brushRef="#br0" timeOffset="2482.741">2111 537,'162'-160,"-161"159,-1 0,1 0,0 0,0 0,0 1,0-1,0 0,0 1,0-1,0 0,0 1,0-1,1 1,-1 0,0-1,0 1,0 0,0 0,1 0,-1 0,0 0,0 0,1 0,-1 0,0 0,0 1,0-1,0 0,1 1,-1-1,0 1,0 0,0-1,0 1,0 0,0-1,0 1,0 0,-1 0,1 0,0 0,0 0,-1 0,1 0,0 0,-1 0,1 0,-1 0,0 0,1 0,-1 1,0-1,0 0,1 0,-1 0,0 1,0 0,3 6,-1-5,0 0,0 1,0-1,0 0,0 0,0 0,1-1,0 1,-1 0,1-1,0 0,0 0,0 0,0 0,1 0,-1 0,1-1,-1 0,1 0,-1 0,1 0,-1 0,1-1,0 1,0-1,-1 0,1 0,0-1,-1 1,1-1,2 0,3-1,0-1,-1 0,1 0,-1 0,1-1,-1-1,0 1,-1-1,1-1,-1 1,0-1,1-2,12-12,-3 3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0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1,'0'0,"5"4,6 3,2-6,2-2,0-2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1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479 174,'-11'190,"-7"75,-6-127,22-114</inkml:trace>
  <inkml:trace contextRef="#ctx0" brushRef="#br0" timeOffset="3869.294">0 202,'336'-48,"-113"11,-170 26,-45 8,0 0,1 1,-1 0,1 0,-1 1,1 0,-1 1,1 0,0 0,-1 1,1 0,0 0,-1 1,0 0,7 3,6 7,-3-1</inkml:trace>
  <inkml:trace contextRef="#ctx0" brushRef="#br0" timeOffset="4231.446">28 766,'43'-5,"34"-6,8-1,-5 1,-12 3,-13 2,-10 3,-8 2,-6 0,-4 1,0 1,-2-1,1-4,-4-2</inkml:trace>
  <inkml:trace contextRef="#ctx0" brushRef="#br0" timeOffset="4930.165">1044 231,'52'-13,"-1"-2,-1-2,-1-2,-1-3,0-1,-2-3,36-26,-32 9,-58 73,-23 58,4 1,4 2,-10 84,12-52,-6 0,-5-1,-17 33,41-133,-28 62,35-82,0 0,-1-1,1 1,0 0,-1-1,1 1,-1-1,0 0,1 0,-1 1,0-1,0 0,0 0,0-1,0 1,0 0,0-1,0 1,0-1,0 1,0-1,0 0,0 0,0 0,0 0,0-1,0 1,0 0,0-1,0 1,0-1,0 0,0 0,0 0,0 0,0 0,0 0,1 0,-1-1,-51-60,43 47</inkml:trace>
  <inkml:trace contextRef="#ctx0" brushRef="#br0" timeOffset="5200.285">1129 654,'353'-108,"-257"66,-95 42,1-1,0 0,-1 1,1-1,-1 1,1 0,-1 0,1 0,0-1,-1 1,1 1,-1-1,1 0,0 0,-1 1,1-1,-1 0,1 1,-1 0,1-1,-1 1,1 0,-1 0,0 0,1 0,-1 0,0 0,0 0,0 0,0 0,0 1,0-1,0 0,0 1,0-1,-1 1,1-1,-1 1,1-1,-1 1,1-1,-1 1,0 0,0 1,9 77,-9-77,-1 56,0-33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29 163,'-4'5,"1"1,0 0,0 1,1-1,0 0,0 1,0 0,1-1,-1 1,2 0,-1 0,1-1,0 1,-1 6,0 2,0-1,1 1,1-1,0 0,0 1,2-1,0 0,2 5,-4-14,1-1,-1 0,1 0,0 0,0 0,0-1,1 1,-1-1,1 1,0-1,0 0,0 0,0 0,1 0,-1 0,1-1,-1 0,1 1,0-1,0-1,0 1,0-1,0 1,1-1,-1 0,0-1,1 1,-1-1,2 0,6-1,0 0,-1-1,0 0,1-1,-1-1,0 0,0 0,-1-1,1 0,-1-1,0 0,-1-1,1 0,-1 0,3-4,119-134,-125 138,-5 5,-1 1,1-1,-1 1,0-1,1 1,0 0,-1-1,1 1,0 0,0-1,-1 1,1 0,0 0,0 0,0 0,1 0,-1 0,0 0,0 0,0 0,1 0,-1 1,0-1,1 1,-1-1,1 1,-1-1,1 1,-1 0,1 0,-1 0,1-1,-1 1,1 1,-1-1,1 0,-1 0,1 1,-1-1,0 0,1 1,-1 0,1-1,-1 1,0 0,1 0,10 32,38 61,-47-90,1 1,-1-1,1-1,0 1,0 0,1-1,-1 0,1 0,-1 0,1-1,0 1,0-1,0 0,1-1,-1 1,0-1,1 0,-1-1,0 1,1-1,-1 0,1 0,-1-1,1 1,-1-1,0-1,1 1,-1-1,0 1,0-2,0 1,0 0,1-2,3-1,-1-1,1 0,-1-1,-1 1,1-1,-1-1,0 0,-1 0,0 0,0 0,-1-1,0 0,0 0,-1-1,0 1,-1-1,0 0,-1 0,0 0,1-9,-9 14,-1 9</inkml:trace>
  <inkml:trace contextRef="#ctx0" brushRef="#br0" timeOffset="351.102">1129 332,'23'-15,"-1"-1,-1-1,-1-1,0-1,-1-1,-1-1,-1 0,-1-1,7-14,-21 34,0-1,0 0,0 0,0 0,-1 0,0 0,1-1,-1 1,0 0,-1-1,1 1,-1-1,1 1,-1 0,0-1,0 1,-1-1,1 1,-1-1,1 1,-1 0,0-1,-1 1,1 0,0 0,-1 0,0 0,0 0,1 0,-2 0,1 1,0-1,-1 1,1-1,-1 1,0 0,1 0,-1 0,0 0,0 1,0-1,-1 1,1 0,0 0,-1 0,1 0,-10 4,1 0,0 1,0 0,0 1,1 0,-1 1,1 0,0 1,1 0,0 1,0 0,0 0,1 1,1 0,-1 1,1 0,1 1,0-1,-5 12,4-9,0 1,0 0,1 1,1-1,1 1,0 1,1-1,1 1,0-1,0 12,2-21,1 1,0 0,0-1,1 1,0-1,0 1,0-1,1 1,0-1,0 0,1 0,0 0,0 0,0 0,1-1,-1 1,1-1,1 0,-1 0,1 0,0-1,0 0,0 0,0 0,1 0,0-1,0 0,11 5,1-2,0 0,0-1,1-1,0 0,-1-1,1-2,0 0,0 0,0-2,0-1,0 0,0-1,-1-1,0-1,1 0,-2-2,1 0,2-2,5-2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4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15 227,'-1'0,"1"0,-1 1,0-1,0 0,0 1,0-1,1 1,-1-1,0 1,1 0,-1-1,0 1,1 0,-1-1,1 1,-1 0,1 0,-1-1,1 1,0 0,-1 0,1 0,0 0,0 0,-1-1,1 1,0 0,0 0,0 0,0 0,0 0,0 0,1 0,-1 0,0-1,0 1,1 0,-1 0,0 0,1 0,-1-1,1 1,-1 0,1 0,-1-1,1 1,0 0,-1 0,37 240,-36 138,-4-213,-5-139,11-33,13-20,0 1,2 1,0 0,2 2,0 0,2 1,0 1,1 1,1 1,1 1,0 2,18-9,-26 15,0 0,0 1,1 1,-1 0,2 2,-1 0,1 1,-1 0,1 2,0 0,10 1,-26 1,1 1,-1-1,0 0,1 1,-1 0,0-1,1 1,-1 1,0-1,0 0,0 1,0 0,0-1,0 1,0 0,-1 1,1-1,-1 0,0 1,1-1,-1 1,0 0,0 0,-1 0,1 0,-1 0,1 0,-1 0,0 0,0 1,0-1,-1 0,1 1,-1-1,0 3,0 3,0 1,-1-1,0 0,-1 0,0 0,0 0,-1-1,0 1,0-1,-1 1,0-1,-1 0,0 0,-11 14,0-2,-2 0,0-1,-1 0,-1-2,-1 0,0-1,-1-2,0 0,-2-1,-5 1,20-9,0-1,-1-1,1 1,-1-2,1 1,-1-1,0-1,0 0,0 0,0-1,0 0,0-1,0 0,0 0,0-1,1-1,-1 1,1-2,-2 0,-13-36,23 18</inkml:trace>
  <inkml:trace contextRef="#ctx0" brushRef="#br0" timeOffset="533.959">495 988,'38'-1,"0"-2,-1-1,1-2,-1-2,-1-2,1-1,-2-1,24-13,-40 14,-1-1,0-1,-1 0,0-2,-1 0,-1 0,0-2,-2 0,4-6,2 0,-10 13,0 0,-1-1,0 0,0 0,-1-1,-1 0,0 0,-1 0,0-1,-1 0,0-1,-4 12,1 1,-1-1,1 1,-1-1,0 0,0 1,0-1,0 1,0-1,0 0,0 1,0-1,-1 1,1-1,0 1,-1-1,0 1,1-1,-1 1,0-1,0 1,1 0,-1-1,0 1,0 0,-1 0,1 0,0 0,0 0,-1 0,1 0,0 0,-1 1,1-1,-1 0,1 1,-1-1,1 1,-1-1,1 1,-1 0,1 0,-1 0,0 0,-67 22,57-15,1 0,0 1,1 0,0 1,0 0,1 0,0 1,1 0,0 0,1 1,0 0,0 1,1-1,1 1,-3 7,8-16,0-1,0 1,0-1,0 1,0-1,1 0,-1 1,1-1,0 1,-1-1,1 0,0 1,0-1,1 0,-1 0,0 0,1 0,-1 0,1 0,0 0,0 0,0-1,0 1,0-1,0 1,0-1,0 0,0 0,1 0,-1 0,0 0,1 0,-1-1,1 1,-1-1,1 0,1 0,99 3,-102-3,255-33,-255 33,1 0,-1-1,0 1,1 0,-1 0,1 0,-1 0,0 1,1-1,-1 0,1 0,-1 1,0-1,1 1,-1 0,0-1,1 1,-1 0,0 0,0-1,0 1,0 0,0 0,0 0,0 0,0 1,0-1,0 0,-1 0,1 0,0 1,-1-1,1 0,-1 1,0-1,1 1,-1-1,0 0,0 1,0-1,0 1,0-1,0 1,0-1,0 0,-1 1,1-1,0 1,-1-1,1 0,-1 1,0-1,1 0,-1 0,0 0,0 1,0-1,-43 53,-17 35,62-49,8-27</inkml:trace>
  <inkml:trace contextRef="#ctx0" brushRef="#br0" timeOffset="900.493">1511 904,'14'3,"1"-1,0-1,0 0,0-1,0-1,-1 0,1-1,0-1,-1 0,1-1,-1 0,0-1,0-1,-1 0,1-1,-2 0,1-1,-1-1,0 0,0 0,-1-1,-1-1,0 0,4-6,-11 15,-1 0,0 0,1 0,-1-1,0 1,0-1,-1 0,1 1,0-1,-1 0,0 0,0 0,0 0,0 0,0 0,-1-1,1 1,-1 0,0 0,0 0,0-1,0 1,0 0,-1 0,1 0,-1 0,0 0,0-1,0 2,-1-1,1 0,-1 0,0 0,1 1,-1-1,0 0,0 1,-1 0,1 0,-1 0,1 0,-1 0,1 0,-1 0,0 1,0-1,0 1,-3-1,-7 4,-1 0,0 0,1 2,0-1,-1 2,1 0,1 0,-1 1,1 1,0 0,1 1,0 0,0 1,0 0,1 0,-6 9,6-9,0 1,1 0,1 0,0 1,0 0,1 1,0-1,1 2,0-1,1 0,1 1,0 0,0 0,1 1,3-11,0 0,0 0,0 0,1 0,-1 1,1-1,-1 0,1 0,0 0,0 0,1 0,-1 0,0-1,1 1,0 0,0-1,0 1,0-1,0 0,0 1,1-1,-1 0,1 0,-1-1,1 1,0 0,0-1,-1 0,1 1,0-1,0-1,0 1,1 0,-1-1,112 4,-72-14,0-2,-1-2,-1-1,0-3,-1-1,1-3,15-6,-24 13</inkml:trace>
  <inkml:trace contextRef="#ctx0" brushRef="#br0" timeOffset="1498.291">2414 678,'-325'190,"316"-184,-1-1,0 0,1 1,-1 0,1 1,1 0,-1 0,1 1,0 0,1 1,0-1,0 1,1 1,0-1,-2 6,8-13,-1-1,1 1,0-1,-1 1,1 0,0-1,0 1,0-1,0 1,0 0,0-1,0 1,1-1,-1 1,1 0,-1-1,1 1,0-1,-1 1,1-1,0 0,0 1,0-1,0 0,0 0,0 1,0-1,1 0,-1 0,0 0,1 0,-1-1,0 1,1 0,-1 0,1-1,-1 1,1-1,0 0,-1 1,1-1,-1 0,1 0,0 0,-1 0,1 0,0 0,-1-1,1 1,0 0,84-16,-42-2,-1-2,0-2,-2-1,12-11,-20 13,128-100,-161 121,0 1,0-1,0 1,1-1,-1 0,0 1,0-1,0 0,0 1,1-1,-1 0,0 1,0-1,1 0,-1 0,0 1,1-1,-1 0,0 0,0 1,1-1,-1 0,1 0,-1 0,0 0,1 0,-1 0,0 1,1-1,-1 0,1 0,-1 0,0 0,1 0,-1 0,0-1,1 1,-1 0,1 0,-1 0,0 0,1 0,-1 0,0-1,1 1,-1 0,0 0,1-1,-1 1,0 0,0 0,1-1,-1 1,0 0,0-1,1 1,-1 0,0-1,0 1,0 0,0-1,0 1,0-1,1 1,-1-1,-9 36,6-24,2-8,-1 1,1 0,0-1,1 1,-1 0,0-1,1 1,0 0,0 0,0-1,1 1,-1 0,1 0,0-1,0 1,0 0,0-1,1 1,-1-1,1 0,0 1,0-1,0 0,0 0,1 0,-1 0,1-1,0 1,0-1,0 1,0-1,0 0,0 0,1-1,-1 1,1-1,-1 1,1-1,0 0,1 0,11-2,0 0,0-1,0 0,0-2,0 0,-1 0,1-1,-1-1,0-1,-1 0,0-1,0-1,-1 0,0 0,0-2,-1 1,-1-2,1 1,4-8,24-26,-2-2,-1-1,-3-2,-2-1,6-17,-20 36,-1 0,-2-1,-1-1,-1 0,-2-1,-2 0,-1-1,-1 0,-3 0,0-11,-3 44,-1-1,1 1,-1 0,0-1,0 1,-1 0,1-1,-1 1,1 0,-1 0,0-1,0 1,0 0,-1 0,1 0,-1 0,0 0,1 1,-1-1,-1 0,1 1,0-1,-1 1,1 0,-1 0,1 0,-1 0,0 0,0 1,0-1,0 1,0 0,0 0,-1 0,1 0,0 1,0-1,-1 1,1 0,0 0,-1 0,1 0,0 0,-1 1,1-1,0 1,0 0,-1 0,1 1,-2 0,-7 7,1 0,0 1,0 0,1 0,0 1,1 1,1-1,0 2,0-1,1 1,1 0,0 0,1 1,0 0,1 0,0 0,1 1,-11 50,2 1,4 0,2 0,3 1,4 0,4 24,50 174,-52-281,-3-2</inkml:trace>
  <inkml:trace contextRef="#ctx0" brushRef="#br0" timeOffset="1818.551">3373 452,'-255'132,"252"-131,-1 0,1 0,-1 0,1 0,-1 0,1 1,0-1,0 1,0 0,0 0,0 0,0 1,0-1,1 1,-1-1,1 1,0 0,0 0,0 0,0 0,0 0,1 0,-1 1,1-1,0 1,0-1,0 1,0-1,1 1,0-1,-1 1,1-1,0 1,1 0,-1-1,1 1,0-1,-1 1,1-1,1 2,77 52,-38-34,122 100,-141-108,-3-3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78,'5'192,"-4"-187,1 0,-1 0,2 0,-1 0,0 0,1 0,0 0,0-1,0 0,1 0,-1 1,1-2,0 1,0 0,1-1,-1 0,1 0,-1 0,1-1,0 1,0-1,0 0,0-1,1 1,-1-1,0 0,1-1,4 1,3 0,0 0,-1-2,1 1,0-2,-1 0,1 0,-1-1,0 0,0-1,0-1,0 0,1-2,-3 3,-1 0,0-2,0 1,0-1,-1 0,0-1,0 1,-1-2,0 1,0-1,0 0,-1-1,-1 1,1-1,1-5,35-92,-37 127,-5 6,-1-17,0 1,1 0,0 0,1 0,0-1,1 1,0 0,1-1,0 0,1 1,0-1,4 7,-2-12,0-1,1 0,-1-1,1 1,-1-1,1 0,0-1,1 0,-1 0,0-1,0 1,1-2,-1 1,1-1,-1 0,1 0,-1-1,0 0,1-1,-1 1,0-1,2-1,6-4,1-1,-1 0,0-1,0 0,-1-1,-1-1,1-1,-2 1,0-2,0 0,-1 0,-1-1,8-14,-7 11,0-2,-2 0,0 0,-1-1,-1 1,-1-2,2-9,-8 129,0-32,-12 129,-5-68,-14 49,4-70,50-208,-9 54,2 1,3 0,1 1,2 2,2 0,2 1,2 2,9-9,-22 33,123-119,-131 130,1-1,0 1,0 1,0-1,1 2,0-1,0 1,0 0,0 1,0 0,0 0,0 1,1 0,-1 1,1 0,-1 1,0 0,1 0,1 1,-7-1,1 0,-1 0,0 1,0 0,0-1,0 1,0 1,-1-1,1 0,-1 1,1 0,-1 0,0 0,0 0,0 0,0 1,-1-1,1 1,-1 0,0 0,0 0,-1 0,1 0,-1 0,0 0,0 0,0 1,0-1,-1 0,0 1,0-1,0 0,0 1,-1 2,-1 4,1-1,-2 1,1-1,-2 0,1 0,-1 0,-1 0,0-1,0 1,-1-1,0-1,0 1,-1-1,-1 0,-6 5,0-1,-1-1,0 0,-1-1,0-1,-1 0,0-1,0-1,-4 0,15-6,0-1,0 0,0 0,0-1,0 0,0 0,0 0,0-1,0 0,0 0,1 0,-1-1,1 1,-1-1,1-1,0 1,0-1,1 0,-1 0,1 0,0-1,0 0,0 1,1-1,-1-1,1 1,0 0,1-1,0 1,-1-1,2 0,-1 0,1 0,0 0,0 0,0 0,1 0,0 0,1-4,3-10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25,'-39'-17,"26"15,-1-1,0 2,1 0,-1 0,0 1,0 1,1 1,-1 0,1 0,-1 1,1 1,0 0,0 1,0 1,1 0,0 0,0 1,0 1,1 0,0 0,1 1,0 1,0 0,1 0,0 0,1 2,0-1,1 1,0 0,1 0,0 1,1-1,1 1,0 1,0-1,1 0,1 1,0 0,1 9,4-11,0 0,0 0,2-1,-1 1,1-1,1 0,0 0,1-1,0 0,0 0,1 0,1-1,-1 0,1-1,1 0,0 0,0-1,0 0,1-1,0 0,0-1,0 0,1-1,0 0,-1-1,2 0,-1-1,0 0,0-1,1-1,-1 0,0 0,7-2,84-32,-85 24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9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91,'-2'-2,"0"0,-1 0,1 0,-1 0,1 1,-1-1,0 1,1 0,-1 0,0 0,0 0,0 1,0-1,0 1,0-1,0 1,0 0,0 0,0 1,0-1,0 0,0 1,0 0,1 0,-1 0,0 0,0 0,1 0,-1 1,0-1,1 1,0 0,-1 0,1 0,-4 3,-1 0,1 1,0 0,1 0,-1 0,1 1,1-1,-1 1,1 0,0 1,-2 7,1 0,1 1,1 0,1 0,0 0,1 0,1 0,0 0,1 0,1 0,0 0,4 9,-3-19,0 0,0 0,1 0,0-1,0 1,0-1,1 0,0-1,0 1,0-1,1 0,-1 0,1 0,0-1,0 0,0 0,0 0,1-1,-1 0,1 0,-1-1,1 0,0 0,0 0,-1-1,1 0,0 0,0-1,0 0,-1 0,1-1,-1 1,1-2,-1 1,0-1,1 1,3-4,7-4,-1-1,0 0,0-1,-1-1,-1 0,0-1,-1-1,0 0,-1 0,-1-2,0 1,-2-1,0-1,0 0,-2 0,0 0,-1-1,1-9,-6 23,-1 0,1 0,-1 0,0 0,0 0,-1 0,1 0,-1 0,0 0,0 0,-1 0,0 0,0 1,0-1,0 1,0-1,-1 1,0 0,0 0,0 0,-1 0,1 1,-1-1,0 1,0 0,0 0,0 0,0 1,-1-1,1 1,-1 0,0 1,0-1,1 1,-1 0,0 0,0 0,0 1,-2-1,-8-1,0-1,0 2,0 0,-1 1,1 1,0 0,0 1,0 0,0 1,0 1,1 1,-1 0,1 1,0 0,1 1,0 0,0 1,-4 4,-4 6,3-3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0 473,'3'-15,"2"-19,1 0,2 1,1-1,1 2,2-1,1 2,2 0,1 0,1 2,15-19,32-13,-62 60,-1 0,0 0,1 0,-1 0,1 0,-1 0,1 1,0-1,-1 0,1 1,0 0,-1-1,1 1,0 0,-1 0,1 0,0 0,0 0,-1 0,1 0,0 0,-1 1,1-1,0 1,-1 0,1-1,-1 1,1 0,-1 0,1 0,-1 0,1 0,-1 0,0 0,0 0,0 1,0-1,1 0,-2 1,1-1,0 1,0-1,0 1,-1-1,1 1,-1 0,1 0,14 162,-15-162,0-1,0 0,1 0,-1 1,1-1,-1 0,0 0,1 0,0 0,-1 1,1-1,0 0,-1 0,1 0,0 0,0-1,0 1,0 0,0 0,0 0,0-1,0 1,0-1,1 1,-1-1,0 1,0-1,0 1,1-1,-1 0,0 0,1 0,-1 0,0 0,0 0,1 0,-1 0,0 0,0-1,1 1,-1 0,0-1,0 1,0-1,0 1,1-1,-1 0,0 0,54-47,-43 35,178-138,-189 149,0 0,1 1,-1-1,1 1,-1 0,1 0,-1-1,1 1,-1 0,1 0,0 0,0 1,-1-1,1 0,0 1,0-1,0 1,0-1,0 1,0 0,0 0,0 0,0 0,0 0,0 0,0 1,0-1,-1 1,1-1,0 1,0 0,0 0,0 0,-1 0,1 0,-1 0,1 0,-1 0,1 1,-1-1,1 1,-1-1,0 1,0-1,1 3,-1 8,-1 1,-1 0,0 0,0 0,-2 0,1-1,-2 1,1-1,-4 5,6-13,-4 11,1-4,0 0,1 0,0 0,1 0,0 1,1-1,0 0,1 1,0-1,1 1,4 6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54,'46'299,"-43"-274,-1 1,-1 0,-1 0,-2 0,0-1,-2 1,0-1,-2 1,-1-1,-1-1,-1 0,-12 23,-11-8,31-38,1-1,-1 1,1-1,-1 1,0 0,0-1,1 0,-1 1,0-1,0 1,1-1,-1 0,0 0,0 1,0-1,0 0,1 0,-1 0,0 0,0 0,0 0,0 0,0 0,1-1,-1 1,0 0,0 0,0-1,1 1,-1 0,0-1,0 1,1-1,-1 1,0-1,1 1,-1-1,0 0,1 1,-1-1,1 0,-1 1,1-1,-1 0,1 0,0 1,-1-1,1 0,0 0,0 0,0 1,-1-1,1 0,0 0,0 0,0 0,0-12,0-1,1 1,0 0,1 0,1 0,0 0,0 0,1 1,1 0,0-1,1 2,2-4,-4 5,139-231,-111 195,2 2,3 1,1 2,22-18,-52 52,-1 0,1 0,0 0,0 1,0 1,1-1,0 1,0 1,0 0,1 0,0 1,-1 0,1 0,0 1,1 1,-1 0,0 0,0 1,0 0,1 1,-1 0,0 0,-8 0,1 1,-1-1,0 0,0 1,0-1,0 1,0 0,0 0,0 0,0 0,-1 0,1 0,-1 0,0 0,1 1,-1-1,0 0,0 1,-1-1,1 1,0-1,-1 1,1 0,-1-1,0 1,0-1,0 1,0 0,-1-1,1 1,-1-1,0 3,-31 81,21-66,0-1,-1-1,-1 0,0 0,-1-1,-1-1,-1-1,-1 0,0-1,0 0,-1-2,-1 0,0-1,-1-1,0-1,-2 0,-46-1,67-8,0 0,-1-1,1 1,0 0,0 0,-1-1,1 1,0 0,0-1,0 1,0-1,0 1,-1-1,1 0,0 0,0 1,1-1,-1 0,0 0,0 0,0 0,0 0,1 0,-1 0,1 0,-1 0,1-1,-1 1,1 0,-1 0,1 0,0-1,0 1,0 0,-1 0,1-1,1 1,-1 0,0 0,0-1,0 1,1 0,-1 0,0-1,1 1,-1 0,1 0,0 0,-1 0,1-1,7-14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0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117 650,'-2'0,"1"-1,0 1,0-1,-1 1,1 0,0 0,-1-1,1 1,-1 0,1 0,0 0,-1 1,1-1,0 0,-1 0,1 1,0-1,0 1,-1-1,1 1,0 0,0-1,0 1,0 0,0 0,0 0,0 0,0 0,0 0,0 0,0 0,0 0,-7 9,-1 1,2 0,-1 1,1 0,1 0,0 0,1 1,1 0,0 0,0 0,1 0,1 1,0-1,1 1,0-1,1 1,1-1,0 2,-1-11,0-1,0 1,1 0,-1-1,1 1,0 0,0-1,0 1,0-1,1 0,0 1,-1-1,1 0,0 0,1 0,-1 0,0 0,1 0,0-1,-1 1,1-1,0 0,0 0,1 0,-1 0,0 0,0-1,1 0,-1 1,1-1,0 0,-1-1,1 1,0-1,-1 1,1-1,0 0,-1-1,1 1,0-1,-1 1,1-1,1-1,8-3,0-1,-1 0,0-1,0 0,-1-1,1-1,-2 1,1-2,-2 1,1-2,-1 1,-1-1,1 0,-2-1,0 0,0 0,0-5,-1 1,0-1,-2 0,0 1,-1-2,0 1,-2 0,0 0,-1-1,-1 1,-1-9,2 23,-1 0,0 0,1 0,-1 0,0 0,-1 0,1 1,0-1,-1 0,1 1,-1-1,0 1,0 0,0-1,0 1,0 0,-1 0,1 1,-1-1,1 0,-1 1,1-1,-1 1,0 0,0 0,0 0,0 0,0 0,1 1,-1 0,0-1,-1 1,1 0,0 0,0 1,0-1,-1 1,-6 0,1 0,0 1,0 0,0 1,0 0,0 0,0 1,1 0,0 0,0 1,-6 4,-5 8</inkml:trace>
  <inkml:trace contextRef="#ctx0" brushRef="#br0" timeOffset="735.572">456 847,'-61'110,"97"-172,2 2,3 1,2 2,23-21,-61 73,10-11,-11 26,-44 119,33-105,-11 64,18-86,0 1,0 0,0-1,1 1,-1-1,1 0,-1 1,1-1,0 1,0-1,0 0,0 0,1 1,-1-1,1 0,-1 0,1 0,0-1,-1 1,1 0,0-1,0 1,0-1,1 1,-1-1,0 0,0 0,1 0,-1 0,0-1,1 1,0 0,3 0,-1-1,1 0,0 0,-1 0,1 0,-1-1,1 0,-1 0,0 0,1-1,-1 0,0 0,0 0,0-1,0 1,0-1,-1 0,1-1,-1 1,3-4,78-87,-79 85,16-17,-1-2,-2-1,-1 0,-1-2,5-14,-23 45,1 0,-1 0,1 0,-1 0,1 0,-1 0,1 0,-1 0,1 0,-1 0,1 0,-1-1,1 1,-1 0,1 0,0 0,-1-1,1 1,-1 0,1 0,0-1,-1 1,1 0,0-1,-1 1,1-1,0 1,-1 0,1-1,0 1,0-1,-1 1,1-1,0 1,-10 15</inkml:trace>
  <inkml:trace contextRef="#ctx0" brushRef="#br0" timeOffset="1117.488">1133 791,'22'-5,"-1"-1,1 0,-1-2,-1-1,0 0,0-1,-1-2,0 0,-1 0,0-2,-1 0,4-6,-19 19,-1 0,1-1,0 1,-1-1,1 0,-1 1,1-1,-1 0,0 0,0 0,0 0,0 0,0 0,0 0,-1 0,1 0,-1-1,1 1,-1 0,0 0,0-1,0 1,0 0,0 0,0 0,-1-1,1 1,-1 0,0 0,1 0,-1 0,0 0,0 0,0 0,-1 0,1 0,0 0,-1 1,1-1,-1 0,1 1,-1-1,-1 0,-3 0,0 1,-1-1,1 1,0 0,-1 0,1 1,-1 0,1 0,-1 0,1 1,-1 0,1 0,0 1,0 0,-1 0,1 0,0 1,1 0,-1 0,0 0,-4 4,-3 3,0-1,0 2,1 0,0 0,0 1,2 1,0 0,-2 3,-47 110,58-122,0 0,0 1,0-1,1 0,-1 1,1-1,0 0,1 1,-1-1,1 0,0 1,0-1,0 0,0 0,1 0,0 0,0 0,0 0,0 0,0-1,1 1,0-1,0 0,0 0,0 0,0 0,0 0,1 0,0-1,0 0,3 1,0 0,0-1,0 0,0 0,1-1,-1 0,1 0,-1-1,1 0,-1 0,1-1,-1 0,1 0,-1-1,0 0,1 0,-1-1,3-2,16-5</inkml:trace>
  <inkml:trace contextRef="#ctx0" brushRef="#br0" timeOffset="8086.192">1838 537,'-75'134,"-30"102,93-225,17-46,11-5,2 1,2 1,1 1,2 1,3-2,15-24,-41 60,0 1,0 0,0 0,1-1,-1 1,0 0,1 0,-1-1,1 1,-1 0,1 0,0 0,-1 0,1 0,0 0,0 0,0 0,0 0,0 0,0 0,0 1,0-1,0 0,0 1,0-1,0 1,0-1,1 1,-1-1,0 1,0 0,1 0,-1-1,0 1,1 0,-1 0,0 1,0-1,1 0,-1 0,0 0,0 1,1-1,-1 1,0-1,0 1,0-1,0 1,0 0,0 0,7 116,-7-18,2-90,-1-1,1 0,0 0,1-1,0 1,0-1,1 0,0 0,0 0,0 0,1-1,0 0,0 0,1-1,0 0,0 0,0 0,0-1,2 1,-4-3,0 0,0 0,0 0,0 0,0-1,0 0,1 0,-1 0,0-1,1 0,-1 0,0 0,1-1,-1 1,0-1,0 0,0-1,1 1,-1-1,-1 0,1-1,0 1,0-1,-1 0,0 0,1 0,-1-1,0 1,-1-1,3-3,8-11,-1 0,-1-1,-1-1,0 0,-2-1,0 0,5-20,-12 34,1 1,-1-1,0 0,-1 0,0 1,0-1,0 0,-1 0,0 0,0 0,-1 0,0 0,0 0,-1 0,0 0,-2-5,-3 7</inkml:trace>
  <inkml:trace contextRef="#ctx0" brushRef="#br0" timeOffset="10024.853">2742 1,'-25'165,"10"41,-48 101,64-289,4-28</inkml:trace>
  <inkml:trace contextRef="#ctx0" brushRef="#br0" timeOffset="10290.788">2347 396,'62'-5,"26"-6,2-1,-9 1,-14 2,-13 4,-6 1,-7 3,-5 0,-9 1</inkml:trace>
  <inkml:trace contextRef="#ctx0" brushRef="#br0" timeOffset="10854.47">3306 424,'-74'28,"61"-24,0 0,1 1,-1 0,1 0,0 2,1-1,-1 2,1-1,-1 3,11-8,0 0,0 0,0 0,0 0,1 1,-1-1,1 0,0 0,-1 1,1-1,0 0,0 0,1 1,-1-1,0 0,1 0,-1 1,1-1,0 0,0 0,-1 0,1 0,1 0,-1 0,0 0,0 0,1-1,-1 1,1 0,0-1,-1 1,1-1,0 0,0 0,0 1,0-1,0 0,0 0,0-1,1 1,11 11,71 89,-83-97,0 0,0 1,0-1,-1 0,1 1,-1-1,0 0,0 1,-1 0,1-1,-1 1,0-1,0 1,-1-1,1 1,-1 0,0-1,0 0,-1 1,1-1,-1 0,0 1,0-1,0 0,-1-1,1 1,-1 0,0 0,-9 6,0 0,0 0,-1-1,0-1,-1 0,0 0,0-2,0 0,-1 0,0-1,0-1,0-1,-13 2,25-4,0 0,1 0,-1 1,0-2,0 1,0 0,0-1,0 1,0-1,-1 0,1 0,0 0,0 0,0-1,0 1,0-1,0 0,0 0,0 0,1 0,-1 0,0 0,0-1,1 0,-1 1,1-1,-1 0,1 0,0-1,0 1,0 0,0-1,0 1,1-1,-1 1,1-1,-1 0,1 0,0 0,0 0,1 0,-1 0,0 0,1 0,0 0,0-2,4-12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0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655 164,'-4'2,"0"0,0 0,0 1,1 0,-1 0,1 0,-1 0,1 0,0 1,1 0,-1-1,1 1,-1 0,1 0,0 0,1 1,-1-1,1 0,0 1,0-1,0 0,0 1,1 0,0-1,0 1,0-1,0 1,1-1,0 1,0-1,0 0,1 3,-2 11,-8 159,-8 0,-38 164,37-217,26-140,-3-1</inkml:trace>
  <inkml:trace contextRef="#ctx0" brushRef="#br0" timeOffset="277.594">1 333,'116'-47,"885"-229,-964 267</inkml:trace>
  <inkml:trace contextRef="#ctx0" brushRef="#br0" timeOffset="843.674">1235 623,'-9'3,"0"1,1 0,-1 0,1 1,0 0,0 1,1 0,0 0,0 0,0 1,0 0,1 0,0 1,1 0,-2 2,7-9,-11 11,1 0,1 0,0 1,0 0,2 0,-1 1,2 0,0 0,0 1,2 0,0 0,0 0,2 0,0 1,0-1,2 1,0 2,0-14,1-1,0 1,0-1,0 0,0 1,1-1,0 0,-1 1,1-1,0 0,0 0,1-1,-1 1,1 0,-1-1,1 1,0-1,0 0,0 0,0 0,0-1,1 1,-1-1,0 1,1-1,-1 0,1 0,-1-1,1 1,0-1,-1 0,1 0,-1 0,1 0,0 0,-1-1,1 0,0 0,127-58,-123 50,0-1,0 0,-1 0,0 0,-1-1,0 0,-1 0,0-1,0 0,-1 0,-1 0,0 0,-1 0,0-1,-1-11,0 18,0-1,-1 0,0 0,-1 1,1-1,-1 0,-1 1,1-1,-1 1,0-1,-1 1,1 0,-1 0,0 0,-1 0,0 1,0-1,0 1,0 0,-1 0,0 1,0-1,0 1,0 0,-1 0,0 1,1-1,-1 1,-1 1,-1-1,3 1,0 1,0 0,0 0,0 0,0 1,0 0,0 0,-1 0,1 1,0-1,0 1,0 0,0 1,0-1,0 1,1 0,-1 1,0-1,1 1,0-1,-1 1,1 1,0-1,1 1,-1-1,-1 3,-13 13</inkml:trace>
  <inkml:trace contextRef="#ctx0" brushRef="#br0" timeOffset="1327.91">1719 623,'-44'33,"30"-26,0 1,1 0,0 1,0 1,1 0,0 0,1 1,0 1,1-1,0 2,1 0,1 0,0 0,0 1,1 0,1 1,1-1,0 1,0 1,2-1,-2 16,5-28,0 1,0 0,1 0,-1 0,1-1,0 1,0 0,1-1,-1 1,1-1,-1 0,1 1,0-1,0 0,1 0,-1 0,1 0,-1-1,1 1,0-1,0 1,0-1,1 0,-1 0,0 0,1-1,-1 1,1-1,-1 0,1 0,0 0,0 0,-1-1,1 1,0-1,0 0,-1 0,2-1,142-34,-123 20,-1 0,-1-1,0-1,-1-2,-1 0,-1-1,0 0,-2-2,0 0,-2-1,0-1,-2 0,0-1,-2 0,-1-1,-1 0,-1-1,-1 1,-2-2,0 1,-2-1,-1 1,-2-1,0 0,-2 1,-1-1,-1 1,-1 0,-6-17,11 39,-1 1,1-1,-1 1,0-1,0 1,-1 0,1-1,-1 1,0 0,0 0,0 0,-1 1,1-1,-1 0,0 1,0 0,0-1,-1 1,1 0,-1 1,0-1,1 1,-1 0,0 0,0 0,-1 0,1 0,0 1,0 0,-1 0,1 0,-1 1,1-1,-1 1,1 0,-1 0,1 1,-1-1,1 1,-1 0,1 0,0 1,0-1,-1 1,1 0,-3 2,-7 6,1 0,0 1,0 0,1 1,1 1,0 0,0 0,1 1,1 1,1-1,0 1,0 1,2 0,0 0,1 0,0 0,2 1,0 0,0 0,2-1,0 1,1 0,1 1,0-2,1 1,1 0,1 0,0-1,1 0,1 0,1 0,0 0,1-1,0 0,1-1,1 0,0-1,1 1,1-2,0 0,0 0,1-1,1-1,0 0,0-1,1 0,3 0,111 16,-94-25</inkml:trace>
  <inkml:trace contextRef="#ctx0" brushRef="#br0" timeOffset="2399.785">2444 696,'2'-2,"-1"-1,1 1,-1-1,0 1,0-1,0 0,0 1,0-1,-1 0,1 0,-1 1,0-1,0 0,0 0,0 0,0 1,-1-1,1 0,-1 0,0 0,0 1,0-1,0 1,0-1,-1 1,1-1,-1 1,1-1,-1 1,0 0,0 0,0 0,0 0,0 0,-1 1,1-1,0 1,-1-1,1 1,-1 0,0 0,1 0,-1 0,0 1,1-1,-1 1,0-1,0 1,0 0,0 0,1 0,-1 1,0-1,0 1,0-1,-1 2,-10 3,2 0,-1 1,0 1,1 0,1 0,-1 1,1 1,0 0,1 0,0 1,1 1,0 0,0 0,1 0,1 1,0 0,0 1,1-1,1 1,0 1,1-1,1 1,0-1,0 1,2 0,-1 0,2 0,0 0,2 14,-1-25,-1-1,1 1,1 0,-1 0,0 0,1-1,-1 1,1-1,0 1,0-1,0 0,0 1,0-1,0 0,1 0,-1-1,1 1,-1 0,1-1,0 0,0 0,-1 1,1-2,0 1,0 0,0 0,0-1,0 0,0 0,0 1,0-2,0 1,0 0,0-1,0 1,0-1,0 0,0 0,0 0,2-1,107-63,46-124,-134 181,-23 46,-2-11,0-23,0 0,1 0,-1 0,1 0,0 0,0 1,0-1,0 0,1 0,0 0,0 0,0 0,0-1,1 1,-1 0,1 0,0-1,0 1,0-1,1 0,-1 1,1-1,0 0,0-1,0 1,0 0,0-1,0 0,1 1,-1-1,1-1,0 1,0 0,-1-1,1 0,0 0,0 0,0-1,0 1,0-1,0 0,1 0,-1 0,0 0,0-1,2 0,9-9,0-1,0 0,-1-1,0-1,-1 0,0-1,-2 0,1-1,-2 0,0-1,-1 0,5-12,12-15,-7 32,-24 57,3-31,0-10,0 0,1 0,0 0,0 0,0 1,1-1,-1 0,1 0,0 1,1-1,-1 0,1 1,0-1,1 0,-1 0,1 0,0 0,0 0,1 0,-1-1,1 1,0-1,1 0,-1 1,0-2,1 1,0 0,0-1,0 1,1-1,-1 0,1-1,-1 1,1-1,0 0,0 0,0 0,0-1,1 0,-1 0,0 0,0-1,1 1,-1-1,0 0,1-1,-1 1,0-1,0 0,1-1,-1 1,3-2,5-6,-1 0,0-1,-1-1,0 1,-1-2,0 1,0-1,-1-1,-1 0,0 0,-1 0,-1-1,0 0,0-1,-1-2,60-108,-42 177,-3 15,3-1,3-1,3-1,15 22,18 40,-55-116,-1 0,0 0,-1 1,0 0,0 0,-1 0,0 1,-1 0,-1-1,0 1,0 0,-1 0,-1 0,0 0,0 0,-1 0,-1 0,0 0,-1 0,0 0,-1-1,0 0,0 0,-2 0,1 0,-1-1,-1 1,0-2,0 1,-1-1,0 0,-1-1,0 1,-2 0,5-5,0 0,-1-1,1 0,-1 0,0 0,0-1,0 0,0 0,0-1,0 0,0 0,-1-1,1 1,0-2,-1 1,1-1,0 0,0-1,0 1,0-2,0 1,0-1,0 0,1 0,-1 0,1-1,0 0,0-1,1 1,-1-2,4-2,1 0,0-1,1 1,-1 0,2-1,-1 1,1-1,1 1,-1 0,1 0,1 0,-1 0,1 0,1 0,0 1,0-1,0 1,1 0,0 0,0 1,1-1,0 1,0 1,0-1,2 0,-4 2,22-30,2 2,2 1,0 2,2 1,1 1,2 2,0 1,1 2,2 1,0 2,1 2,0 2,2 1,-1 2,8 0,-21 9</inkml:trace>
  <inkml:trace contextRef="#ctx0" brushRef="#br0" timeOffset="6630.864">50 1470,'51'-19,"169"-11,768 8,300-131,-1260 149,573-80,-546 74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2:10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1 339,'31'-2,"0"0,0-2,0-1,0-2,-1-1,0-1,-1-2,0 0,6-6,34-39,-68 54,1 0,-1 1,0-1,0 0,1 0,-2 0,1 0,0 0,0 0,0 0,-1 0,1 0,-1 0,0 0,0 0,0 0,0-1,0 1,0 0,0 0,-1 0,1 0,-1 0,1 0,-1 0,0 0,0 0,0 0,0 0,0 0,0 1,0-1,-1 0,1 1,-1-1,1 1,-1-1,0 1,-1-1,0 0,-2-1,1 1,0 0,0 1,-1-1,1 1,-1 0,1 0,-1 0,1 0,-1 1,0 0,1 0,-1 0,1 1,-1-1,0 1,1 0,-1 1,1-1,0 1,-1 0,1 0,0 0,0 0,0 1,-2 1,-4 3,0 0,0 1,1 0,0 1,1 0,0 0,0 1,1 0,0 0,0 2,3-8,1 0,0 1,0-1,1 1,0-1,-1 1,1 0,1 0,-1 0,1 0,0 0,0 1,0-1,1 0,0 0,0 1,0-1,1 0,0 0,0 0,0 1,0-1,1 0,0 0,0-1,0 1,1 0,-1-1,1 1,0-1,1 0,-1 0,1 0,0 0,2 1,1 0,0 0,0-1,1 0,-1 0,1 0,0-1,0-1,0 1,0-1,1 0,-1-1,0 0,1-1,-1 1,1-2,-1 1,1-1,-1 0,0-1,11-4</inkml:trace>
  <inkml:trace contextRef="#ctx0" brushRef="#br0" timeOffset="437.561">452 508,'71'-64,"-3"-2,-2-4,10-21,-62 73,-8 9,-9 25,0-12,1 1,0-1,0 1,1 0,0 0,-1 0,1 0,1 0,-1 0,1 0,0 0,0 1,1-1,-1 0,1 0,0 0,1 0,-1 0,1-1,0 1,0 0,0-1,1 1,0-1,-1 0,2 0,-1 0,0 0,1 0,0-1,-1 0,2 1,1 0,2-2,0-1,0 0,0-1,0 1,0-2,0 1,0-1,-1 0,1-1,0 0,0 0,-1 0,0-1,1-1,-1 1,0-1,0 0,-1 0,1-1,-1 0,0 0,0-1,-1 0,0 0,0 0,0 0,-1-1,1 0,-2 0,1 0,-1 0,0 0,0-1,0-4,4-10</inkml:trace>
  <inkml:trace contextRef="#ctx0" brushRef="#br0" timeOffset="1165.678">1101 395,'26'0,"-1"-1,0-2,0 0,0-2,-1-1,0 0,0-2,0-1,-1-1,0-1,-1 0,0-2,8-7,-26 18,0 0,-1-1,1 1,-1-1,1 0,-1 1,0-2,0 1,0 0,0 0,-1-1,1 0,-1 1,0-1,0 0,-1 0,1 0,-1 0,1-1,-1 1,-1 0,1-1,-1 1,1 0,-1-1,-1 1,1 0,0-1,-1 1,0 0,0 0,0-1,-1 1,1 0,-1 0,0 0,0 1,-1-1,1 0,-1 1,0-1,-1 0,0 1,-1 1,1 0,-1 1,0-1,0 1,0 0,0 0,1 0,-1 1,-1-1,1 1,0 1,0-1,0 1,1 0,-1 0,0 0,0 0,0 1,1 0,-1 0,1 0,-1 1,1 0,-1 0,-7 5,1 0,-1 1,2 0,-1 0,1 1,1 1,0 0,-4 6,9-13,1 0,0 0,0 0,0 0,1 1,-1-1,1 1,0-1,0 1,1 0,-1 0,1 0,0 0,1 0,-1 0,1 0,0 0,0 0,0 0,1 0,0 0,0 0,0 0,1-1,-1 1,1 0,0 0,1-1,-1 0,1 1,0-1,0 0,0 0,0 0,1-1,0 1,-1-1,1 0,1 0,-1 0,0-1,1 1,-1-1,1 0,0 0,2 0,22 2,0-2,1 0,-1-2,1-1,18-4,-26 1,-1-2,0 0,-1-2,1 0,-1-1,-1-1,0 0,0-2,-1 0,-1-1,0-1,-1-1,0 0,-1-1,-1-1,0 0,-1-1,-2 0,1-1,-2 0,-1-1,2-5,-10 23,1 1,-1-1,0 0,0 1,0-1,0 0,0 0,0 0,0 0,0 1,-1-1,1 0,-1 0,0-1,1 1,-1 0,0 0,0 0,-1 0,1 0,0 0,0 0,-1 0,0 0,1 0,-1 0,0 0,0 0,0 1,0-1,0 0,0 0,0 1,-1-1,1 1,-1-1,1 1,-1 0,0 0,1-1,-1 1,0 0,0 0,0 1,0-1,0 0,0 1,0-1,0 1,0-1,0 1,0 0,-3 1,0 0,1 1,-1-1,1 1,0 0,0 0,-1 1,1-1,1 1,-1 0,0 0,1 0,-1 0,1 1,0-1,0 1,0 0,1 0,0 0,-1 0,1 0,0 1,1-1,-1 1,1-1,0 1,0-1,1 1,-1 0,1-1,0 1,0 0,1 0,-1-1,1 1,0 0,0-1,1 1,-1-1,1 0,0 1,0-1,0 0,1 0,0 0,-1 0,1-1,1 1,-1 0,45 20,-43-22,1 0,-1 0,0 0,0 1,0 0,0 0,0 0,0 0,-1 1,0 0,0 0,0 0,0 0,0 1,1 2,-4-2,-1-1,1 1,-1-1,0 1,0-1,-1 1,1 0,-1-1,0 1,0-1,-1 0,1 1,-1-1,0 0,-2 4,-10 37,13-26</inkml:trace>
  <inkml:trace contextRef="#ctx0" brushRef="#br0" timeOffset="1731.889">2315 141,'-20'9,"0"1,0 1,1 1,0 0,1 2,1 0,0 1,1 0,0 1,2 1,0 1,0 0,-9 19,21-35,1 0,-1 0,1 0,0 1,-1-1,1 0,0 1,1-1,-1 1,0-1,1 1,-1-1,1 1,0-1,0 1,0-1,0 1,0-1,1 1,-1-1,1 1,-1-1,1 1,0-1,0 1,0-1,1 0,-1 0,0 1,1-1,-1 0,1 0,0-1,0 1,0 0,0-1,0 1,0-1,0 1,0-1,1 0,-1 0,0 0,1 0,-1 0,1-1,-1 1,1-1,2 1,10-4,0 0,0-1,0 0,-1-1,1-1,-1 0,0-1,-1-1,1 0,-2-1,1 0,-1-1,-1 0,0-1,0 0,-1-1,8-11,3 1,86-83,-107 105,1-1,-1 1,1-1,-1 1,0 0,1-1,-1 1,1-1,-1 1,1 0,-1 0,1-1,0 1,-1 0,1 0,-1 0,1-1,-1 1,1 0,0 0,-1 0,1 0,-1 0,1 0,0 0,-1 0,1 1,-1-1,1 0,-1 0,1 0,0 1,-1-1,1 0,-1 0,1 1,-1-1,1 1,-1-1,0 0,1 1,-1-1,1 1,-1-1,0 1,0-1,1 1,-1-1,0 1,0-1,1 1,-1 0,0-1,0 1,0-1,0 1,0 0,0-1,0 1,0-1,0 1,0 0,0-1,0 1,-1 0,-7 46,7-42,-63 241,0 83,12-192,51-135,0-1,0 0,0 1,-1-1,1 0,0 1,-1-1,1 0,-1 0,1 0,-1 0,0 0,1-1,-1 1,0 0,1-1,-1 1,0-1,0 0,0 0,0 0,1 1,-1-2,0 1,0 0,0 0,1 0,-1-1,0 1,0-1,1 0,-1 1,0-1,1 0,-1 0,1 0,-1 0,1 0,-1 0,1-1,0 1,-1 0,1-1,0 1,0-1,0 1,0-1,1 0,-1 1,0-1,1 0,-1 1,1-1,-1 0,1-1,-7-19</inkml:trace>
  <inkml:trace contextRef="#ctx0" brushRef="#br0" timeOffset="2320.506">2710 1,'-16'40,"2"2,2 0,1 0,2 1,0 24,8-64,0-1,0 1,0 0,1 0,-1 0,1 0,0 0,0 0,0 0,0 0,0 0,1-1,-1 1,1 0,0 0,-1 0,2 0,-1-1,0 1,0 0,1-1,-1 1,1-1,0 0,0 1,0-1,0 0,0 0,1 0,-1-1,0 1,1 0,0-1,-1 0,1 1,0-1,-1 0,1 0,0-1,0 1,0-1,0 1,0-1,0 0,2 0,9-6,0 0,0-1,0-1,-1 0,0-1,-1 0,0-1,0 0,-1-1,0 0,-1-1,-1 0,0-1,7-12,44-49,-12 23,-46 52,-1-1,0 0,1 0,-1 1,0-1,0 1,1-1,-1 1,0 0,0-1,0 1,0 0,0 0,0 0,0 0,0 0,0 0,0 0,0 0,-1 0,1 0,0 0,-1 1,1-1,-1 0,1 0,-1 1,0-1,0 0,1 1,-1-1,0 0,0 1,0-1,0 0,0 1,-1-1,1 0,0 1,-1-1,1 0,-1 1,1 0,25 215,-13-53,-9-135,-1 1,-2 0,-1 0,-1-1,-1 1,-2 0,-1-1,-2 0,0-1,-3 2,8-20,-1 1,0-1,0 0,-1 0,0-1,-1 0,0 0,-1 0,1 0,-2-1,1 0,-1-1,0 0,-1 0,0-1,0 0,0 0,-1-1,0 0,0-1,0 0,-8 2,15-6,0 0,0 0,0 0,0 0,1-1,-1 1,0-1,0 0,1 0,-1 0,0 0,1 0,-1-1,1 1,-1-1,1 1,0-1,0 0,0 0,0 0,0 0,0-1,0 1,1 0,-1-1,1 1,-1-1,1 1,0-1,0 0,0 0,1 1,-1-1,1 0,-1 0,1 0,11-105,9 68,1 0,2 1,1 2,2 0,25-26,-34 41,26-28,-5 7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6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1,'-5'0,"-1"9,0 4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0 115,'9'31,"-3"1,0 0,-2 0,-2 0,0 0,-3 5,14 132,-10-155,-1-9,-1-1,0 1,1 0,-2 0,1-1,0 1,-1 0,0 0,0 0,-1 0,1-1,-1 1,0 0,-1 0,1 1,-8-18,10-6,1 1,1-1,1 1,0-1,1 1,1 1,0-1,2 1,-1 0,7-7,-10 15,12-26,2 0,1 2,2 0,1 1,1 2,2 0,1 1,1 2,1 1,1 1,10-5,36-5,-73 33,0 1,0-1,0 1,0-1,0 1,1 0,-1 0,0 0,0 0,0 0,0 0,1 0,-1 1,0-1,0 1,0 0,0 0,0-1,0 1,0 1,0-1,0 0,-1 0,1 1,0-1,-1 1,1-1,-1 1,0 0,1-1,-1 1,0 0,0 0,1 1,0 9,-1 1,0-1,-1 0,0 0,-1 0,0 0,-1 0,-1 0,0 0,0 0,-1-1,0 1,-1-1,-1 0,1-1,-2 1,1-1,-2 0,1-1,-1 0,-1 0,0 0,0-1,0-1,-6 4,14-10,-6 6,-1 1,0-1,-1 0,0 0,0-1,0 0,-1-1,1 0,-1-1,-1 0,1 0,-1-1,-1 0,10-3,0-1,0 0,0 1,0-1,0 0,-1 0,2 0,-1 0,0 0,0-1,0 1,0-1,1 1,-1-1,1 1,-1-1,1 0,0 0,0 0,0 0,0 0,0 0,0 0,0 0,1 0,-1 0,1-1,-1 1,1 0,0 0,0 0,0-1,0 1,0 0,1 0,-1-1,0 1,1 0,0 0,0 0,0 0,-1 0,2 0,-1 0,0 0,0 0,1 1,-1-1,1 0,0 0,8-17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81 452,'-15'31,"2"0,1 1,1 0,2 1,1 0,1 5,6-36,0 1,0-1,0 1,1-1,-1 1,1 0,0-1,0 1,0 0,0-1,0 1,0 0,1-1,-1 1,1-1,0 1,0-1,0 1,0-1,0 1,0-1,1 0,-1 0,1 1,-1-1,1 0,0-1,0 1,0 0,0 0,0-1,0 1,1-1,-1 0,0 0,1 0,-1 0,1 0,0 0,-1-1,1 1,-1-1,1 1,0-1,-1 0,1 0,0-1,-1 1,3-1,5-3,-1 0,0-1,0 0,0 0,-1-1,0 0,0-1,0 0,-1 0,0-1,-1 1,1-2,-1 1,-1-1,0 1,0-1,-1-1,0 1,0-1,-1 0,0 1,-1-1,0-1,0-7,-1 14,-1 0,1 0,-1-1,0 1,0 0,0 0,-1 0,0 0,1 0,-1 0,-1 0,1 0,0 0,-1 0,0 0,0 1,0-1,0 1,-1-1,0 1,1 0,-1 0,0 0,0 0,-1 1,1-1,0 1,-1 0,0 0,1 0,-1 0,0 1,0 0,0-1,0 1,0 1,-1-1,-19-2</inkml:trace>
  <inkml:trace contextRef="#ctx0" brushRef="#br0" timeOffset="312.214">448 1,'-9'38,"-4"32,1 9,2-4,8-10,4-12,2-9,0-4,4-2,1-4,-1-3,-3-1,-1-2,-2 0,-1-1,0 1,-1-10,-1-8</inkml:trace>
  <inkml:trace contextRef="#ctx0" brushRef="#br0" timeOffset="1611.189">787 339,'-124'219,"121"-211,-1 0,1 1,1-1,-1 1,2 0,-1 0,1 0,0 0,1 0,0 0,1 0,0 0,0 0,1 0,0 1,-1-8,0 0,0 0,0 0,0 0,1 0,-1-1,1 1,-1 0,1-1,0 1,-1-1,1 0,0 1,0-1,0 0,0 0,0 0,0 0,0-1,0 1,0-1,1 1,-1-1,0 0,0 1,1-1,-1 0,0-1,0 1,1 0,-1-1,0 1,0-1,0 0,0 1,0-1,0 0,1-1,75-48,-57 30,-2-1,0-1,-1 0,-2-2,0 0,-1 0,0-6,-12 26,-1 0,1 0,-1 0,0 0,-1-1,1 1,-1-1,0 1,0-1,0 1,-1-1,1 0,-1 1,0-1,-1 0,1 1,-1-1,0 0,0 1,0-1,-1 1,1-1,-1 1,0 0,-1 0,1 0,-1 0,0 0,1 1,-2-1,1 1,-1-1,3 3,-1 1,1 0,0-1,0 1,-1 0,1 0,0 0,-1 0,1 0,0 0,-1 1,1-1,0 0,-1 1,1-1,0 1,0-1,0 1,-1-1,1 1,0 0,0 0,0-1,0 1,0 0,0 0,1 0,-1 0,0 0,0 1,1-1,-1 0,0 0,1 0,-1 1,1-1,0 0,-1 0,1 1,0-1,0 0,0 1,0-1,0 0,0 1,0-1,0 0,1 0,-1 1,0-1,1 0,-1 0,1 1,0-1,-1 0,1 0,0 0,-1 0,2 1,1 5,0 0,0 1,-1-1,0 1,0 0,-1-1,0 1,0 0,-1 0,0 0,0 0,-1 0,0 0,-1 3,2-5,-2-1,0 0,0 1,1-1,0 0,0 0,0 1,1-1,0 0,0 1,0-1,0 0,1 1,0-1,0 0,1 0,-1 0,1 0,0 0,0 0,1 0,0 0,0-1,0 0,0 1,0-1,1 0,0-1,0 1,0-1,0 1,1-1,2 1,6-3,0 0,-1-1,1-1,0 0,-1-1,1 0,-1-1,0 0,1-1,-2-1,1 0,0 0,-1-1,0 0,0-1,-1-1,0 1,0-2,8-8,0-2,0-2,-1 1,-1-2,-1 0,-1-1,-1 0,-1-1,0-2,-2 6,36-121,-45 139,0 0,-1 1,0-1,1 0,-1 0,0 1,0-1,0 0,0 0,0 1,-1-1,1 0,0 1,-1-1,1 0,-1 1,0-1,1 0,-1 1,0-1,0 1,0-1,0 1,0 0,-1 0,1-1,0 1,-1 0,1 0,0 0,-1 0,1 0,-1 0,0 1,1-1,-1 1,0-1,1 1,-1-1,0 1,1 0,-1 0,0 0,0 0,1 0,-1 0,0 0,0 0,1 1,-1-1,0 1,1 0,-1-1,1 1,-1 0,0 0,1 0,0 0,-2 1,-92 69,91-68,1 0,1 0,-1 1,0-1,1 1,-1-1,1 1,0 0,1 0,-1 0,1 0,-1 0,1 1,0-1,1 0,-1 1,1-1,0 0,0 1,0-1,1 0,-1 1,1-1,0 0,0 0,1 1,2 1,1-1,0 1,0-1,1 0,-1-1,1 0,0 0,0 0,0 0,1-1,-1 0,1 0,0-1,0 0,0 0,0 0,0-1,0 0,0-1,0 0,1 0,-1 0,1-1,41 7,-45-6,1 0,0 0,-1 1,1-1,0 1,-1 1,1-1,-1 1,1-1,-1 1,0 0,0 1,0-1,0 1,0 0,-1 0,1 0,-1 0,1 1,-1-1,0 1,-1 0,1 0,-1 0,0 0,0 0,0 0,0 1,-1-1,1 1,-1-1,0 1,-1 0,1 0,-12 39,8-37,1 0,0 0,0 0,1 0,0 0,0 1,0-1,1 0,1 1,-1-1,1 0,1 3,24 19,-9-22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5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87,'-10'24,"-3"13,1 4,2 1,3-2,3-4,2-2,1-8</inkml:trace>
  <inkml:trace contextRef="#ctx0" brushRef="#br0" timeOffset="721.894">229 454,'32'-46,"-2"-1,-2-1,-2-1,15-41,-35 74,-6 15,0 0,0 0,0 0,1 0,-1 0,0 0,0 0,0 0,1 0,-1 0,0 0,1 0,-1 1,1-1,0 0,-1 0,1 0,-1 0,1 1,0-1,0 0,-1 1,1-1,0 0,0 1,0-1,0 1,0 0,0-1,0 1,0-1,0 1,0 0,0 0,0 0,0 0,0 0,0 0,0 0,0 0,0 0,0 0,0 0,0 1,0-1,0 0,0 1,0-1,-1 1,1-1,0 1,0-1,0 1,0 0,-1-1,1 1,0 0,-1 0,1 0,0-1,-1 2,25 28,62 60,-84-87,1-1,0 0,-1 0,1 0,0-1,0 1,0-1,0 0,0 0,1 0,-1-1,0 1,0-1,1 0,-1 0,0-1,0 1,0-1,1 0,-1 0,0 0,0-1,0 1,0-1,-1 0,1 0,3-3,7-7,0-1,-1 0,-1-1,0 0,0-1,-2-1,0 0,0 0,-2 0,0-2,-1 1,-1-1,0 1,1-13,-1 11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0,'-6'2,"1"-1,0 1,0 1,0-1,1 1,-1-1,1 1,-1 1,1-1,0 0,0 1,0 0,1 0,-3 3,-2 1,-5 6,0 0,1 1,0 0,1 1,1 0,1 1,-1 2,7-13,0 0,1 1,0-1,0 1,0-1,1 1,0-1,0 1,0 0,1 0,0-1,1 1,-1 0,1-1,1 1,-1 0,1-1,0 1,1-1,-1 0,3 4,-2-6,1 0,-1-1,1 1,0-1,0 1,0-1,0 0,0-1,1 1,-1-1,1 0,0 0,-1 0,1-1,0 0,0 0,0 0,0 0,0-1,1 0,-1 0,1 0,112-16,-93 9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22,'-31'26,"9"-10,1 2,1 1,0 1,1 0,1 2,1 0,-10 18,26-39,-1 1,1-1,0 1,0-1,-1 1,1-1,0 1,1 0,-1-1,0 1,0 0,1 0,-1-1,1 1,-1 0,1 0,0 0,0 0,0 0,0 0,0 0,0-1,1 1,-1 0,0 0,1 0,0 0,-1-1,1 1,0 0,0 0,0-1,0 1,0-1,0 1,1-1,-1 1,0-1,1 0,-1 0,1 0,-1 0,1 0,0 0,0 0,-1 0,1-1,0 1,1 0,11-3,-1 0,0-1,0-1,-1 0,1-1,-1 0,0-1,0 0,-1-1,0 0,0-1,0 0,7-8,-9 8,0-1,-1 0,0 0,0 0,-1-1,0 0,-1 0,0-1,0 0,-1-2,-3 10,-1 0,0 0,0-1,0 1,0 0,-1 0,1 0,-1-1,0 1,0 0,0 0,0-1,0 1,-1 0,0 0,1-1,-1 1,0 0,-1 0,1 0,0 0,-1 0,0 1,0-1,0 0,0 1,0-1,0 1,-1 0,1 0,-1 0,1 0,-1 0,0 0,0 1,0-1,0 1,0 0,-1 0,-80-2,58 9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6,'-22'15,"0"1,1 1,1 1,1 0,0 2,1 0,-6 11,22-30,1 1,-1-1,1 0,-1 1,1-1,-1 1,1 0,0-1,-1 1,1 0,0 0,0 0,1 0,-1 0,0 0,1 0,-1 0,1 0,-1 0,1 0,0 0,0 0,0 0,0 0,0 1,1-1,-1 0,1 0,-1 0,1 0,0 0,0 0,0 0,0-1,0 1,0 0,0 0,0-1,1 1,-1-1,1 1,0-1,-1 1,1-1,0 0,-1 0,1 0,0 0,0 0,2 0,4-1,1-1,-1 0,0-1,0 0,0 0,0-1,0 0,-1 0,1-1,-1 0,0 0,0-1,0 0,-1 0,0-1,0 1,0-1,0-1,-1 1,0-1,-1 0,1 0,-1 0,-1-1,1 1,-1-1,-1 0,1 0,-1 0,-1 0,1 0,-2 0,1-4,-1 10,0-1,0 1,-1-1,1 1,-1-1,1 1,-1-1,0 1,0 0,0-1,0 1,-1 0,1 0,-1 0,1 0,-1 0,1 0,-1 0,0 0,0 1,0-1,0 1,0-1,-1 1,1 0,0 0,-1 0,1 0,-1 0,1 1,-1-1,1 1,-1-1,-19-2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1 269,'0'-5,"0"-6,5-2,1-3,1-3,-2-4,3 2,0 0,-1-1,4 2,-1 1,2-1,5 2,0 0,0 2,-1 10,-4 5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254 400,'-17'4,"0"0,1 2,0 0,0 0,1 1,0 1,0 1,1 0,0 1,0 1,1 0,0 0,1 1,1 1,0 0,-5 8,15-19,0 0,0 0,0 0,0 0,0 0,1 0,-1 0,1 0,-1 0,1 0,0 0,0 0,0 0,0 0,0 1,0-1,1 0,-1 0,1 0,-1 0,1 0,0 0,0 0,0 0,0 0,0-1,0 1,0 0,1-1,-1 1,1 0,-1-1,1 0,0 1,-1-1,1 0,0 0,0 0,0 0,0 0,0 0,0-1,1 1,92 9,-79-15,-1-1,-1 0,1 0,-1-2,0 0,0 0,-1-1,0-1,-1 0,0-1,-1 0,0-1,-1-1,0 1,-1-1,4-7,85-145,-90 152,-1 0,0 0,0-1,-2 1,0-1,0-1,-1 1,-1-1,-1 0,0 1,0-1,-2 0,0 0,0 0,-2 0,-2-11,3 23,0 0,0-1,-1 1,1 0,-1 0,0 0,0 0,0 0,0 1,-1-1,1 0,-1 1,1 0,-1 0,0 0,0 0,0 0,0 0,0 1,0-1,-1 1,1 0,0 0,-1 0,1 1,-1-1,1 1,-1 0,1 0,-1 0,1 0,-1 1,1-1,-1 1,-5 1,1 0,0 0,0 0,1 1,-1 0,1 1,-1 0,1 0,0 1,0-1,1 2,0-1,0 1,-2 1,-1 7,0 0,0 1,1 0,1 1,1-1,0 1,1 1,1-1,0 1,1 0,1-1,1 1,0 0,1 0,1 0,2 11,-2-18,1 0,0-1,0 1,1-1,0 0,1 0,0 0,1 0,0 0,0-1,1 0,-1 0,2-1,-1 1,1-2,0 1,1-1,0 0,0 0,0-1,0 0,1 0,0-1,3 1,0 1,0-1,0 0,1-1,-1 0,1-1,0-1,0 0,0-1,0 0,0 0,12-3,-7-3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0,'0'5,"0"6,0 6,0 5,0 4,-5-3,-1-1,4-3,4-11,0-5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2:06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87 146,'0'-1,"-1"1,1 0,0-1,-1 1,1 0,-1-1,1 1,-1 0,1 0,-1-1,1 1,-1 0,0 0,1 0,-1 0,1 0,-1 0,1 0,-1 0,0 0,1 0,-1 0,1 0,-1 0,1 0,-1 0,1 0,-1 1,0-1,1 0,-1 1,1-1,0 0,-1 1,1-1,-1 0,1 1,-1-1,1 1,0-1,-1 1,1-1,0 1,0-1,-1 1,1-1,0 1,0-1,0 1,0-1,0 1,-1-1,1 1,0 0,0-1,0 1,1-1,-1 1,0-1,0 1,-6 39,6-39,-11 349,-25-47,25-144,39-233,7 2,-24 53</inkml:trace>
  <inkml:trace contextRef="#ctx0" brushRef="#br0" timeOffset="597.632">369 258,'-208'252,"128"-171,79-80,1 1,0-1,0 1,0-1,0 1,0-1,1 1,-1-1,0 0,1 1,-1-1,1 1,-1-1,1 0,-1 1,1-1,0 0,0 1,0-1,0 0,0 0,0 0,0 0,0 0,0 0,1 0,-1-1,0 1,0 0,1-1,-1 1,1 0,-1-1,0 0,1 1,-1-1,1 0,-1 0,1 0,-1 0,1 0,-1 0,1 0,-1 0,1-1,0 0,10 4,-4-2,0 1,0 1,0-1,-1 1,1 0,-1 1,1 0,-1 0,-1 0,1 1,0 0,-1 1,0-1,-1 1,1 0,-1 1,0-1,-1 1,1 0,-1 0,0 2,45 148,-32-137,-8-18</inkml:trace>
  <inkml:trace contextRef="#ctx0" brushRef="#br0" timeOffset="801.296">623 681,'-10'34,"2"10,3-6,6-14,3-17,1-9</inkml:trace>
  <inkml:trace contextRef="#ctx0" brushRef="#br0" timeOffset="964.663">679 201,'-4'24,"-3"8</inkml:trace>
  <inkml:trace contextRef="#ctx0" brushRef="#br0" timeOffset="1552.924">820 794,'50'-104,"21"-12,-71 116,0-1,0 1,0-1,0 1,0-1,1 1,-1 0,0-1,0 1,1 0,-1-1,0 1,1 0,-1-1,0 1,1 0,-1-1,0 1,1 0,-1 0,1-1,-1 1,0 0,1 0,-1 0,1 0,-1 0,1 0,-1 0,1 0,-1 0,1 0,-1 0,0 0,1 0,-1 0,1 0,-1 0,1 0,-1 0,0 1,1-1,-1 0,1 0,-1 1,0-1,1 0,-1 0,0 1,1-1,-1 0,0 1,1-1,-1 1,0-1,0 0,0 1,1-1,-1 1,0-1,0 0,0 1,0-1,0 1,0-1,0 1,0-1,0 1,3 37,-3-34,0 19,8 82,-7-103,-1 1,1-1,0 1,0-1,0 0,0 0,0 1,0-1,1 0,-1 0,1 0,-1 0,1-1,0 1,0 0,0-1,0 1,0-1,0 0,0 1,0-1,1 0,-1 0,0-1,1 1,-1 0,1-1,-1 1,0-1,1 0,-1 0,1 0,-1 0,1 0,-1-1,1 1,1-1,7-4,-1 1,0-1,0-1,0 1,-1-2,0 1,0-1,0-1,-1 0,-1 0,1 0,-1-1,3-5,0 2,10-22,-19 22</inkml:trace>
  <inkml:trace contextRef="#ctx0" brushRef="#br0" timeOffset="2203.261">1300 681,'36'-16,"0"-1,-1-2,-1-2,-2-1,0-1,3-5,-33 27,0 0,0 1,0-1,-1 0,1 0,0 0,-1-1,1 1,-1 0,1 0,-1-1,0 1,1-1,-1 1,0-1,0 0,0 1,0-1,0 0,-1 0,1 0,0 0,-1 0,1 1,-1-1,0 0,0 0,0 0,0 0,0 0,0 0,0 0,-1 0,1 0,-1 0,1 0,-1 0,0 0,1 1,-1-1,0 0,-1 1,1-1,0 0,0 1,-1-1,-7 0,1 1,0 0,-1 1,1 0,-1 0,1 1,0 0,-1 0,1 1,0 0,0 0,0 1,0 0,1 1,-1 0,1 0,0 0,0 1,0 0,1 1,-1-1,1 1,1 0,-1 1,1-1,0 1,1 0,-1 0,1 1,1-1,0 1,0 0,-1 2,4-5,-1-1,1 1,0-1,0 0,1 1,-1-1,1 1,0-1,0 1,0-1,1 0,-1 0,1 0,0 0,0 0,1 0,-1 0,1-1,0 1,0-1,0 0,0 0,1 0,-1 0,1 0,0-1,-1 0,1 0,0 0,0 0,3 1,5 2,0-1,0 0,1 0,-1-1,1 0,0-1,0-1,-1 0,1-1,9-1,16-7,0-2,-1-1,-1-2,0-1,0-3,-2 0,7-7,-29 18,15-8,-1-1,0-1,-1-1,-1-1,-1-1,0-2,-2 0,0-1,-2-1,0-1,-2-1,0 0,-2-1,-1-1,-1 0,-1-1,-2-1,2-7,-10 26,-1-1,0 0,0 0,-1 0,-1 0,0 0,0 0,-1 1,0-1,-2-4,3 12,1 0,-1 0,0 0,0 1,0-1,0 0,-1 0,1 1,-1-1,1 1,-1-1,0 1,0 0,0 0,0 0,-1 0,1 0,0 0,-1 1,0-1,1 1,-1 0,0-1,1 1,-1 0,0 1,0-1,0 0,0 1,0 0,0 0,0 0,0 0,0 0,0 0,0 1,0-1,0 1,-1 1,-1 0,-1 0,1 0,0 1,0 0,0 0,0 1,1-1,-1 1,1 0,0 0,0 1,0-1,1 1,0 0,0 0,0 0,0 0,1 0,0 1,0-1,0 1,0-1,1 1,0 2,-6 145,8-132,18 205,26-86,-46-100,-7-39</inkml:trace>
  <inkml:trace contextRef="#ctx0" brushRef="#br0" timeOffset="2454.163">1752 400,'43'9,"39"9,9 0,-5-2,-13 1,-14-3,-12-4,-10-3,-10-3</inkml:trace>
  <inkml:trace contextRef="#ctx0" brushRef="#br0" timeOffset="2701.281">2485 568,'0'15,"5"4,1-6,5-9,1-6</inkml:trace>
  <inkml:trace contextRef="#ctx0" brushRef="#br0" timeOffset="2875.623">2598 314,'0'-9,"0"-4</inkml:trace>
  <inkml:trace contextRef="#ctx0" brushRef="#br0" timeOffset="3030.898">2824 371,'-11'8,"0"0,0 1,1 0,0 1,1 0,0 1,0 0,1 0,0 1,1 0,1 0,0 1,1 0,0 0,-3 12,8-22,0 1,0-1,0 1,0-1,1 1,-1-1,1 0,0 1,0-1,0 0,1 0,-1 1,1-1,-1 0,1-1,0 1,0 0,1 0,-1-1,0 1,1-1,0 0,-1 0,1 0,0 0,0 0,0-1,0 1,0-1,1 0,-1 0,0 0,3 0,117 12,-37-26,-61 6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52 505,'-23'179,"-5"-77,129-310,-88 190,42-43,-54 61,0 1,0-1,0 1,0 0,1-1,-1 1,-1 0,1 0,0 0,0 0,0 0,0 0,-1 0,1 0,0 0,-1 0,1 0,-1 0,1 0,-1 0,0 1,1-1,-1 0,0 0,0 1,0-1,0 0,0 0,0 1,0-1,-1 0,1 0,0 1,-1-1,1 0,-1 0,1 0,-1 0,1 0,-1 0,0 0,0 1,0 8,1 2,0 0,1 0,0 0,1-1,0 1,1 0,0-1,1 1,4 7,-7-16,0-1,0 1,0 0,1 0,-1-1,1 1,-1-1,1 0,0 1,0-1,0 0,0 0,1 0,-1 0,0 0,1-1,-1 1,1-1,0 0,-1 0,1 0,0 0,0 0,0 0,0-1,0 1,0-1,0 0,0 0,0 0,0 0,-1-1,1 1,0-1,0 1,0-1,0 0,0 0,-1-1,2 0,4-3,-1-1,0 0,0 0,-1-1,0 0,0 0,-1-1,1 1,-2-1,1 0,-1 0,0-1,-1 1,0-1,0 0,-1 0,0 0,-1 0,0 0,0 0,-1-1,0-3,0-10</inkml:trace>
  <inkml:trace contextRef="#ctx0" brushRef="#br0" timeOffset="668.165">701 477,'-12'10,"-4"3,1 0,0 0,1 2,0 0,1 0,1 1,0 1,-1 5,12-21,0 0,0 0,0 0,1 0,-1 0,1 0,-1 0,1 0,-1 1,1-1,-1 0,1 0,0 0,0 1,0-1,0 0,0 1,0-1,0 0,0 0,0 1,0-1,1 0,-1 0,0 0,1 1,0-1,-1 0,1 0,-1 0,1 0,0 0,0 0,0 0,-1 0,1 0,0 0,0-1,0 1,1 0,-1 0,0-1,0 1,0-1,56-2,40-47,-96 49,1 0,0 1,0-1,-1 1,1-1,0 1,-1-1,1 1,0 0,-1 0,1 0,-1 0,1 0,-1 0,0 0,1 1,-1-1,0 0,0 1,0-1,0 1,0-1,0 1,-1 0,1-1,0 1,-1 0,1-1,-1 1,0 0,0 0,1-1,-1 1,0 0,0 0,-1 0,1-1,0 1,-1 0,1 0,3 18,-3-18,1 0,-1 0,0 0,1-1,-1 1,1 0,0 0,-1-1,1 1,0 0,0-1,0 1,0 0,0-1,1 0,-1 1,0-1,1 0,-1 0,1 1,-1-1,1 0,0-1,-1 1,1 0,0 0,0-1,-1 1,1-1,0 1,0-1,0 0,0 0,0 0,0 0,-1 0,1 0,0 0,0-1,0 1,0-1,-1 1,1-1,0 0,0 0,-1 0,1 0,-1 0,1 0,-1 0,1 0,-1-1,1 1,-1 0,0-1,0 1,0-1,117-181,-94 151,-1-2,-2 0,-1-1,-2-1,-1-1,-2-1,-2 0,-1-1,-2 0,-2 0,0-9,-18-15,10 61,-1 1,1 0,-1 0,1 0,-1 0,0 0,1 0,-1 0,0 0,0 0,0 0,0 0,0 1,0-1,0 0,0 1,0-1,0 0,0 1,-1-1,1 1,0 0,0-1,0 1,-1 0,1 0,0 0,0 0,-1 0,1 0,0 0,0 0,-1 1,1-1,0 0,0 1,0-1,0 1,-1-1,1 1,0 0,0-1,0 1,0 0,0 0,0 0,1-1,-1 1,-1 1,-11 12,0 0,0 0,2 2,0-1,0 1,2 1,0 0,1 0,0 1,2 0,0 0,1 1,-3 18,5-18,0 1,1-1,1 0,1 1,1-1,0 0,1 1,2-1,0 0,0-1,7 16,37 105,-49-94,-3-27</inkml:trace>
  <inkml:trace contextRef="#ctx0" brushRef="#br0" timeOffset="917.696">870 392,'39'-5,"22"-1,5 0,-3 1,-8 2,-9 0,-7 2,-10 1</inkml:trace>
  <inkml:trace contextRef="#ctx0" brushRef="#br0" timeOffset="1233.591">1237 505,'34'0,"-20"2,0-1,1-1,-1 0,0-1,0-1,0 0,0-1,0 0,0-2,-1 1,1-1,9-6,-24 11,0 0,0 0,0 0,0 1,0-1,0 0,0-1,0 1,0 0,0 0,0 0,0 0,0-1,0 1,1-1,-1 1,0 0,0-1,0 0,0 1,1-1,-1 1,0-1,0 0,1 0,-1 1,1-1,-1 0,0 0,1 0,0 0,-1 1,1-1,-1 0,1 0,0 0,0 0,0 0,0 0,-1 0,1 0,0 0,1 0,-1 0,0 0,0 0,0 0,0 0,1 0,-1 0,1 0,-1 0,0 0,1 1,0-1,-1 0,1 0,-1 0,1 1,0-1,0 0,-1 1,1-1,0 1,0-1,0 1,0-1,-13 5,0 0,0 1,0 1,1 0,0 0,0 1,0 1,1-1,0 2,1-1,0 2,0-1,1 1,0 1,-1-2,4-3,0 0,1 0,-1 0,1 1,1-1,-1 1,1 0,0 0,1 0,-1 1,1-1,1 2,0-7,1 0,0 1,0-1,-1 1,2-1,-1 1,0-1,0 0,1 1,0-1,-1 0,1 1,0-1,0 0,0 0,0 0,1 0,-1 0,0 0,1 0,0 0,-1 0,1-1,0 1,0 0,0-1,0 0,0 1,0-1,0 0,0 0,1 0,-1-1,0 1,1-1,-1 1,1-1,1 1,10-1,1 1,0-2,0 0,0 0,-1-2,1 0,-1 0,1-2,-1 1,-1-2,1 0,-1-1,10-6,-2 3,3-1</inkml:trace>
  <inkml:trace contextRef="#ctx0" brushRef="#br0" timeOffset="1605.879">1887 335,'-159'133,"156"-133,1 1,0 0,0 1,0-1,0 0,1 0,-1 1,0 0,0-1,1 1,-1 0,1-1,0 1,-1 0,1 0,0 0,0 0,0 1,0-1,1 0,-1 0,0 0,1 1,0-1,0 0,-1 1,1-1,0 0,1 1,-1-1,0 0,1 0,-1 1,1-1,0 0,0 0,0 0,0 0,0 0,0 0,0 0,1 0,-1 0,2 1,33 17,-33-19,1-1,-1 1,1 0,-1 0,0 0,1 0,-1 1,0 0,0-1,0 1,0 0,0 0,-1 1,1-1,0 0,-1 1,0 0,0 0,0-1,0 1,0 0,0 1,-1-1,0 0,1 0,-1 1,0-1,-1 1,1-1,-1 1,1-1,-1 1,0-1,0 1,0-1,-1 1,0-1,1 1,-5 2,1 1,-1-1,0-1,0 1,0 0,-1-1,0 0,0-1,-1 1,1-1,-1-1,0 1,0-1,0 0,0 0,0-1,-1 0,1 0,-1-1,0 0,1-1,-1 1,0-1,1-1,-1 1,0-2,1 1,-6-2,-6-4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232 619,'-12'-3,"-1"1,1 0,-1 1,1 1,-1-1,1 2,-1 0,0 1,1 0,0 0,0 2,0-1,0 1,0 1,0 1,8-2,1 0,-1 0,1 0,0 1,1-1,-1 1,1-1,0 1,0 0,0 0,1 0,0 0,0 0,0 1,0-1,1 0,0 0,0 0,1 1,-1-1,1 0,0 0,0 0,1 0,0 0,0 0,0 0,0 0,1-1,-1 1,1-1,1 0,-1 0,0 0,1 0,0-1,0 1,0-1,0 0,1 0,-1 0,1-1,-1 0,1 1,0-2,1 1,-2-1,1-1,-1 1,1-1,-1 0,1-1,0 1,-1-1,1 0,-1 0,0 0,1 0,-1-1,0 0,0 0,0 0,0 0,0-1,0 0,-1 1,1-1,-1-1,0 1,0 0,2-4,58-95,-4-24,-59 125,1 0,0 0,0-1,-1 1,1 0,0 0,0 0,0 0,0 0,1 0,-1 0,0 1,0-1,0 0,1 1,-1-1,0 1,1-1,-1 1,1-1,-1 1,0 0,1 0,-1 0,1 0,-1 0,1 0,-1 0,0 0,1 1,-1-1,1 0,-1 1,0-1,1 1,-1 0,0-1,0 1,0 0,1 0,-1 0,0 0,0 0,0 0,0 0,0 0,-1 0,1 0,0 1,0-1,-1 0,1 2,36 70,47 253,-76-291,-1 0,-2 1,-2 0,-1-1,-2 1,-2 21,-1-44,0 0,-1-1,-1 1,0-1,0 0,-1 0,-1 0,0-1,0 0,-1 0,-1-1,1 0,-2-1,1 0,-2 0,1-1,-1 0,0-1,0 0,-1-1,0 0,0-1,-1 0,1-1,-1 0,0-1,-6 0,16-2,-1 0,1 0,0 0,-1 0,1 0,-1-1,0 0,1 1,-1-1,1-1,-1 1,1-1,-1 1,1-1,-1 0,1 0,-1 0,1-1,0 1,0-1,0 0,0 0,0 0,0 0,0 0,0-1,1 1,0-1,-1 0,1 0,0 1,0-2,0 1,1 0,-1 0,1 0,0-1,0 1,0-1,0 1,1-1,-1 1,1-1,0-1,2-8,0 1,2-1,0 0,0 1,1 0,0 0,1 0,0 1,1 0,1 0,0 1,0 0,4-4,0-2,78-89,3 3,103-84,-67 65,-22-4,-106 124,1-1,-1 1,1-1,-1 1,0-1,0 0,0 1,0-1,0 0,0 0,-1 0,1 0,0 0,-1 1,1-1,-1 0,0 0,0 0,0 0,0 0,0 0,0 0,-1 0,1 0,0 0,-1 0,0 0,1 0,-1 0,0 0,0 1,0-1,0 0,-1 1,1-1,0 1,-1-1,1 1,-1-1,1 1,-1 0,1 0,-1 0,0 0,0 0,0 0,1 0,-1 1,0-1,0 1,0-1,0 1,-8-1,1 0,0 1,-1 0,1 0,0 1,-1 0,1 0,0 1,0 1,0 0,0 0,0 0,1 1,0 1,0-1,0 1,0 1,0-1,1 1,0 1,1-1,-1 1,1 0,1 1,-5 6,8-10,1 0,0-1,0 1,0 0,0 0,1 0,-1 0,1 0,0 0,0 0,1 0,-1 0,1 0,0 0,0 0,0-1,0 1,1 0,-1-1,1 1,0-1,0 1,1-1,-1 0,2 2,75 71,-59-61,0-1,1-1,0-1,1-1,0 0,1-2,0-1,1-1,0 0,0-2,0-1,0-1,1-1,-1-1,2-1,-11-3,1 0,-2-1,1-1,0 0,-1-1,0 0,0-1,-1-1,0 0,0-1,-1 0,0-1,-1 0,0-1,0-1,-1 1,-1-2,7-11,46-73,-5-3,-5-2,29-84,-76 177,0 0,-1 0,0-1,-1 1,0-1,0 0,-1 0,0 0,-1-1,0 1,-1 0,0 0,-1-1,0 1,0 0,-1 0,-1 0,0 0,0 0,0 1,-1-1,-3-3,5 11,0 0,-1-1,1 1,0 0,-1 0,1 1,-1-1,0 0,0 1,0 0,1 0,-1 0,0 0,-1 0,1 0,0 1,0 0,0-1,0 1,0 0,0 0,-1 1,1-1,0 1,0 0,0-1,0 1,0 1,0-1,1 0,-1 1,-2 1,-2 1,-1 1,1 1,1-1,-1 1,1 0,0 1,0 0,1 0,-1 0,2 0,-1 2,-5 11,2-1,0 2,2-1,0 1,1 0,1 0,1 0,1 1,1-1,1 1,1 0,0-1,6 22,4 13,2 0,4-1,1 0,18 33,60 102,-97-190,1 0,-1 0,1 0,-1 0,0 0,1 0,-1 0,1 0,-1 1,1-1,-1 0,1 0,-1 0,1 1,-1-1,1 0,-1 1,1-1,-1 0,1 1,-1-1,1 1,0-1,-1 0,1 1,0-1,-1 1,1-1,0 1,0-1,-1 1,1-1,0 1,0 0,0-1,0 1,0-1,0 1,0-1,0 1,0 0,0-1,0 1,0-1,0 1,0-1,0 1,1-1,-1 1,0 0,0-1,1 1,-1-1,0 0,1 1,-1-1,1 1,-1-1,0 0,1 1,-1-1,1 0,-1 1,1-1,-1 0,1 1,-1-1,1 0,-1 0,1 0,-41-18,36 15,-20-10</inkml:trace>
  <inkml:trace contextRef="#ctx0" brushRef="#br0" timeOffset="244.339">1078 393,'43'-5,"43"-6,22-6,1 0,-12-2,-14 2,-15 4,-11 4,-9-1,-9 1,-10 3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1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38,'0'-1,"-1"0,0 1,1-1,-1 1,0-1,0 0,0 1,1-1,-1 1,0 0,0-1,0 1,0 0,0-1,1 1,-1 0,0 0,0 0,0 0,0 0,0 0,0 0,0 0,0 0,0 1,0-1,0 0,1 0,-1 1,0-1,0 1,0-1,0 1,1-1,-1 1,0-1,1 1,-1 0,0-1,1 1,-1 0,1 0,-1-1,1 1,-1 0,1 0,-1 0,-20 44,20-42,-27 145,27-143,1 1,0-1,0 1,1-1,0 1,0-1,0 1,0-1,1 1,0-1,0 0,0 0,1 0,0 0,0 0,0-1,0 1,1-1,0 0,0 0,0 0,0-1,0 1,1-1,1 1,4-3,0 1,0-1,0-1,0 0,1-1,-1 0,0 0,0-1,0 0,0-1,-1 0,1 0,-1-1,0-1,0 1,0-1,0-1,-1 0,0 0,0-1,-1 0,1 0,4-6,50-56,-60 69,-1 0,1 1,-1-1,1 0,-1 1,1-1,-1 1,0-1,1 1,-1 0,1 0,-1-1,0 1,0 0,0 0,0 0,1 1,-1-1,0 0,-1 0,1 0,0 1,0-1,-1 1,1-1,0 0,-1 1,1-1,-1 1,0-1,0 1,1 0,4 9,-1-4,0 0,1 0,-1 0,1-1,1 1,-1-1,1-1,0 1,0-1,1 0,-1 0,1-1,0 0,1 0,-1 0,1-1,-1 0,1-1,0 0,0 0,0-1,0 0,0 0,1-1,-1 0,0 0,0-1,0 0,0 0,0-1,0 0,0-1,0 1,-1-2,1 1,-1-1,4-4,1 0,-2-1,1 0,-1-1,-1 0,0 0,0-1,-1-1,0 1,-1-1,-1 0,0-1,0 0,-1 0,3-13,-8 23,1 0,0 1,-1-1,0 0,0 0,0 0,0 0,0 0,0 1,-1-1,1 0,-1 0,0 0,0 1,0-1,0 0,0 1,-1-1,1 1,-1 0,0-1,0 1,0 0,-8-4</inkml:trace>
  <inkml:trace contextRef="#ctx0" brushRef="#br0" timeOffset="393.094">1105 319,'47'-25,"-2"-2,0-2,38-34,-77 60,0-1,-1 1,0-1,1 0,-1 0,-1-1,1 0,-1 1,1-2,-1 1,-1 0,1-1,-1 0,0 1,0-1,-1 0,0-1,0 1,0 0,-1-1,0 1,0-1,0 1,-1-3,-4 5,1 1,-1-1,0 1,0 0,0 0,0 0,-1 1,1-1,-1 1,0 0,1 1,-1-1,0 1,0 0,0 0,0 0,0 1,0 0,0 0,0 0,0 0,0 1,0 0,0 0,0 0,-2 2,-7 0,1 1,0 1,0 0,0 1,1 0,0 1,0 1,1 0,0 0,0 1,1 0,0 1,1 0,0 1,0 0,1 0,1 1,0 0,0 0,1 1,-1 5,5-13,1 1,0-1,0 1,0-1,1 1,0 0,0-1,0 1,1-1,0 1,0-1,0 1,1-1,-1 0,1 1,1-1,-1 0,1 0,0 0,0-1,0 1,1-1,-1 0,1 0,0 0,0 0,1-1,-1 1,1-1,0 0,3 1,4 3,1 0,0-1,0-1,0 0,0-1,1 0,-1-1,1-1,0 0,0-1,0 0,6-1,121-38,-117 29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47,'24'-5,"13"-1,4 0,1 1,-2 1,-4 2,-2 1,-3 1,-1 0,-7-5,-1-1,-6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1,'33'4,"27"-2,6-2,-2-1,-12-1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170 752,'-22'27,"1"0,1 2,1 0,2 1,1 1,1 0,2 1,1 0,1 3,10-32,1 0,-1 0,1 1,-1-1,1 0,0 0,0 1,0-1,0 0,1 1,0-1,-1 0,1 0,0 0,1 1,-1-1,0 0,1-1,0 1,0 0,-1 0,2-1,-1 1,0-1,0 1,1-1,-1 0,1 0,0 0,0-1,0 1,0-1,0 1,0-1,0 0,0 0,0 0,0-1,1 1,-1-1,0 1,2-1,10-2,0 0,0-1,-1-1,1 0,-1-1,1-1,-1 0,-1-1,1 0,-1-1,-1-1,0 0,0 0,0-1,-1-1,-1 0,0 0,0-1,4-9,17-20,-2-1,-2-2,-2 0,-2-2,-2 0,-2-2,7-30,-20 64,-1 0,0 0,-1 0,-1 0,0-1,-1 1,-1-1,0 0,-1 1,-1-1,0 0,-1 0,-1 1,0 0,0-1,-2 1,0 0,0 1,-2-1,1 1,-2 0,1 1,-2 0,0 0,-3-3,8 12,1 1,-1-1,0 1,0 0,0 0,0 0,0 0,0 1,0 0,0 0,-1 0,1 0,-1 0,1 1,0 0,-1 0,1 0,-1 1,1-1,0 1,-1 0,1 1,0-1,0 1,0-1,0 1,0 0,0 1,0-1,1 1,-3 1,-7 7,0 1,1 0,0 1,1 0,0 1,1 0,-4 8,3-7,2 0,0 1,1 0,0 0,2 1,0 0,0 0,2 0,0 1,1 0,1-1,0 1,2 0,0 0,1 0,1 0,0 0,1-1,1 1,1-1,0 0,2 0,0-1,3 6,6 3,1-2,1 0,1-1,0-1,2 0,0-2,2 0,0-2,1 0,0-2,2-1,9 4,-27-14,1 0,-1-1,1 0,0 0,0-1,0 0,1-1,-1 0,0-1,0 1,1-2,-1 1,0-1,3-1,6-5</inkml:trace>
  <inkml:trace contextRef="#ctx0" brushRef="#br0" timeOffset="577.178">706 1119,'40'-12,"-2"-1,0-2,-1-2,0-1,-1-2,-2-1,17-14,-39 26,0-1,-1 0,0-1,-1 0,0 0,-1-1,0-1,-1 1,0-1,-1-1,-1 1,0-1,-1 0,0-1,-1 1,-1-1,1-8,3-13,-3 24,-1 0,0 0,-1 0,-1-1,0 1,0 0,-2-1,1 1,-1-1,-1 1,-1 0,1 0,-3-3,5 11,-1 0,0 0,0 1,0-1,-1 0,1 1,-1 0,0-1,0 1,0 0,0 0,-1 0,1 0,-1 0,0 0,0 1,0 0,0-1,0 1,0 0,-1 0,1 1,-1-1,1 1,-1 0,0 0,1 0,-1 0,0 0,0 1,1 0,-1 0,0 0,0 0,0 1,0-1,1 1,-1 0,0 0,-1 1,-6 6,-1 1,1 1,1 0,-1 0,2 1,0 1,0-1,1 1,0 1,1 0,0 0,2 0,-1 1,1-1,1 1,1 0,0 1,1-1,0 1,1-1,0 1,2 0,0 5,1 0,1-1,0 1,2-1,0 0,1 0,1-1,1 0,1 0,0 0,10 13,-11-20,0 0,1 0,0 0,0-1,1 0,1-1,0 0,0-1,0 0,1-1,0 0,1-1,-1 0,1-1,7 1,-18-5,1 0,0 0,0-1,-1 1,1-1,0 1,0-1,0 0,-1 0,1-1,0 1,0-1,0 1,-1-1,1 0,0 0,-1 0,1 0,-1 0,1-1,-1 1,0-1,1 0,-1 0,0 0,0 0,0 0,-1 0,1 0,0 0,0-1,5-16</inkml:trace>
  <inkml:trace contextRef="#ctx0" brushRef="#br0" timeOffset="1048.917">791 188,'255'-1,"-113"-25,-141 27,0-1,-1 0,1 0,0 1,0-1,0 0,0 0,0 0,0 0,0 0,0 0,0 0,0 0,0 0,0 0,0-1,-1 1,1 0,0-1,0 1,0-1,0 1,0-1,-1 1,1-1,0 1,-1-1,1 0,0 1,-1-1,1 0,-1 0,1 0,-1 1,1-1,-1 0,1 0,-1 0,0 0,0 0,1 0,-1 0,0 0,0 0,0 0,0 1,0-1,0 0,0 0,-1 0,1 0,0 0,0 0,-1 0,1 0,0 0,-1 1,1-1,-1 0,1 0,-1 0,0 1,1-1,-1 0,0 0,-190-99,179 88,7 1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84,'24'15,"27"4,10 0,-1-5,-6-3,-7-9,-6-5,-7-2,-3 0,-7-4,-8-5,-6-1</inkml:trace>
  <inkml:trace contextRef="#ctx0" brushRef="#br0" timeOffset="248.708">170 0,'4'38,"3"18,-1 4,-2-3,0-7,-2-7,-1-6,0-4,-1-9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9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1 792,'19'15,"0"-1,2-1,-1-1,1-1,1-1,0-1,1 0,0-2,-14-5,-1 0,1 0,-1-1,1 0,-1-1,1 0,0 0,-1-1,1 0,-1 0,1-1,-1-1,0 1,0-1,0 0,0-1,0 0,-1 0,1-1,-1 0,0 0,-1 0,5-6,23-20,-26 26,1-2,-1 1,0-1,0 0,-1-1,0 0,0 0,-1 0,0-1,0 0,-1 0,0 0,-1-1,0 0,-1 0,0 0,0 0,-1 0,0-1,-1 0,-2 7,0-1,0 1,0 0,-1 0,0 0,0 0,0 0,0 0,-1 0,1 1,-1-1,0 1,0-1,0 1,0 0,-1 0,1 1,-1-1,0 1,0 0,0 0,0 0,0 0,0 1,0-1,-1 1,1 0,-3 0,-5-1,-1 0,1 1,0 0,-1 1,1 1,0 0,-1 0,1 1,-12 4,9-3,0 0,1 2,0 0,-1 0,2 1,-1 1,1 1,0 0,0 0,1 1,0 1,1 0,0 0,1 1,0 1,0 0,1 0,1 1,0 0,1 0,0 1,1 0,1 0,0 0,1 1,-1 4,7-4,1 1,1-1,0 0,1-1,0 1,1-1,1 0,0-1,1 1,1-1,0-1,0 0,1 0,1-1,0 0,0 0,1-2,1 1,-1-2,2 1,9 3,-2 3,-12-7,1 0,0-1,0 0,1-1,0 0,0-1,0 0,1 0,0-1,-1-1,1 0,1-1,-1 0,6 0,0-6</inkml:trace>
  <inkml:trace contextRef="#ctx0" brushRef="#br0" timeOffset="481.962">735 1019,'-31'227,"17"-199,9-48,7 4,0-1,2 1,0 0,1 0,1 0,0 1,1 0,0 0,2 0,-1 1,2 0,0 1,0 0,2 1,9-9,-18 18,-3 1,1 0,0 0,0 0,0 1,1-1,-1 0,0 0,1 0,-1 1,1-1,0 1,-1-1,1 1,0 0,0 0,0 0,0 0,0 0,0 0,0 0,0 1,0-1,1 1,-1-1,0 1,0 0,0 0,1 0,-1 0,0 0,0 1,0-1,1 1,-1-1,0 1,0 0,0 0,0 0,0 0,0 0,0 0,-1 0,1 1,0-1,-1 1,1-1,1 3,11 95,-9-79</inkml:trace>
  <inkml:trace contextRef="#ctx0" brushRef="#br0" timeOffset="2803.516">170 313,'2'-7,"0"0,0 0,0 0,1 0,0 1,0-1,0 1,1-1,0 1,1 0,-1 1,1-1,0 1,1 0,-1 0,1 0,0 1,0 0,5-2,29-28,95-120,-134 154,-1-1,1 0,-1 1,1-1,-1 1,1-1,0 1,-1 0,1-1,0 1,-1 0,1-1,0 1,0 0,-1 0,1-1,0 1,0 0,-1 0,1 0,0 0,0 0,0 0,-1 0,1 1,0-1,0 0,-1 0,1 0,0 1,-1-1,1 0,0 1,-1-1,1 1,0-1,-1 1,1-1,-1 1,1-1,-1 1,1 0,-1-1,1 1,-1 0,0-1,1 1,-1 0,0-1,1 1,-1 0,0 0,0-1,13 43,-7 21,-6-53,0 1,0 0,1-1,1 1,0-1,0 0,1 1,0-1,1 0,1-1,0 1,0-1,1 0,0 0,0-1,9 10,1-10,-2-6</inkml:trace>
  <inkml:trace contextRef="#ctx0" brushRef="#br0" timeOffset="3482.884">1440 736,'-14'0,"-1"0,1 2,0-1,0 2,0 0,1 0,-1 2,1-1,0 2,0 0,0 0,1 1,0 1,0 0,1 1,0 0,0 0,1 1,1 1,-1-1,2 2,0-1,0 1,1 1,-3 5,9-14,0-1,-1 1,1 0,1 0,-1 0,1 0,-1 0,1 0,0 0,1-1,-1 1,1 0,-1 0,1 0,0 0,1-1,-1 1,1 0,-1-1,1 1,0-1,0 0,1 1,-1-1,1 0,-1 0,1-1,0 1,0-1,0 1,1-1,-1 0,1 0,-1 0,1-1,-1 1,1-1,0 0,0 0,0 0,-1-1,1 1,0-1,0 0,0 0,0 0,0 0,3-2,19-6,-1-1,0-2,-1 0,0-2,-1-1,0 0,-1-2,-1 0,-1-2,0 0,-1-1,-1-1,-1-1,2-4,-11 16,12-14,-2-1,-1-1,-1 0,-1-1,-1-1,-1 0,-1-1,-2-1,-1 1,-1-1,-2-1,0 0,0-26,-5 44,-1-1,0 1,0 0,-2 0,1 0,-2 0,1 0,-2 0,0 1,-1-5,3 12,0 0,0 1,0-1,-1 0,1 1,-1-1,0 1,0 0,0 0,0 0,-1 0,1 0,-1 1,0 0,1 0,-1 0,0 0,0 0,0 1,-1 0,1-1,0 2,0-1,-1 0,1 1,0 0,-1 0,1 0,-1 1,1-1,-5 2,1 0,0 0,-1 1,1 0,0 1,1 0,-1 0,1 0,0 1,0 0,0 0,0 1,1 0,0 0,0 1,1-1,0 1,0 0,1 1,-1-1,-1 7,-3 6,0-1,2 2,1-1,0 1,1 0,2 0,0 0,1 8,1-6,2-1,0 0,2 0,0 0,2-1,0 1,1-1,2 0,0 0,1-1,1 0,0-1,2 0,0 0,1-2,1 1,1-2,0 0,1-1,1 0,12 7,-26-20,1 1,0-1,0-1,0 1,0 0,0-1,0 0,0 0,0 0,1 0,-1-1,0 1,1-1,-1 0,0-1,1 1,-1-1,0 0,4-1,9-4</inkml:trace>
  <inkml:trace contextRef="#ctx0" brushRef="#br0" timeOffset="3886.258">1920 821,'-4'28,"0"-11,1 0,1 0,1 1,1-1,0 0,1 0,1 0,1 1,14-48,25-122,-25 100,-12 34,-1 1,2 0,0 0,1 1,1-1,0 2,1-1,1 1,1 0,0 1,9-8,-19 20,1 1,0-1,-1 1,1 0,0 0,0 0,0 0,0 0,0 0,0 1,0-1,0 0,0 1,0 0,0 0,1-1,-1 1,0 0,0 1,0-1,0 0,0 1,0-1,1 1,-1 0,0-1,-1 1,1 0,0 0,0 0,0 1,0-1,-1 0,1 1,-1-1,1 1,-1-1,1 1,-1 0,0 0,0 0,0-1,0 1,0 0,0 0,-1 0,1 0,-1 1,1-1,-1 0,0 0,0 0,1 0,-2 0,1 1,0-1,0 0,-1 1,9 48,-2-31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29 708,'17'9,"0"0,1-2,0 0,0-1,0-1,1-1,-1 0,1-2,0 0,0-1,0 0,1-2,-1 0,-1-2,1 0,0-1,14-5,-19 6,0-1,-1 0,1-1,-1 0,0-1,0-1,-1 0,0-1,0 0,-1 0,0-2,0 1,-1-1,-1-1,1 0,-2 0,1-1,-2 0,0 0,1-3,-7 12,0 0,-1 0,1 0,-1 0,1-1,-1 1,0 0,0 0,-1 0,1-1,-1 1,1 0,-1 0,0 0,0 0,0 0,-1 0,1 0,-1 0,0 0,1 1,-1-1,0 1,-1-1,1 1,0 0,-1 0,1 0,-1 0,0 0,1 0,-1 1,0 0,0-1,0 1,0 0,0 0,-2 0,-9-3,1 1,-1 0,0 1,0 1,0 0,1 1,-1 0,-8 2,-2 1,0 2,0 1,0 1,0 1,1 1,1 1,0 1,0 1,1 0,0 2,1 1,1 0,1 1,0 1,1 1,0 1,-3 7,15-21,1 1,0-1,1 1,0 0,0 0,0 0,0 0,1 1,0-1,0 1,1-1,0 1,0 0,1-1,-1 1,1 0,1 0,-1-1,1 1,1 0,-1-1,1 1,0-1,1 0,-1 1,1-1,0 0,1-1,-1 1,1 0,3 1,9 10,1-1,1-1,0-1,1 0,1-1,0-2,0 0,1-1,1-1,0 0,0-2,0-1,1-1,0 0,0-2,11 0,50-25,-60 10</inkml:trace>
  <inkml:trace contextRef="#ctx0" brushRef="#br0" timeOffset="384.241">876 765,'-21'14,"1"0,0 1,1 2,0 0,2 1,0 0,1 1,1 1,1 1,0 0,2 1,-2 6,13-24,0 0,0 0,1 0,-1 0,1 0,0 0,0 1,1-1,-1 0,1 0,0 0,0-1,0 1,1 0,-1 0,1-1,0 1,0 0,0-1,1 0,-1 0,1 0,-1 0,1 0,0 0,1 0,-1-1,0 0,1 0,-1 0,1 0,-1 0,1-1,0 1,0-1,0 0,0 0,0 0,0-1,0 0,0 1,0-2,0 1,0 0,9 0,-1 0,0 0,1-1,-1-1,0 0,0-1,0 0,0 0,0-2,-1 1,1-2,-1 1,-1-1,1-1,-1 0,0-1,-1 0,1 0,-2-1,1 0,-1 0,0-2,-3 5,-1 1,0-1,0 0,0 0,-1 0,1 0,-2-1,1 1,-1-1,0 0,0 0,-1 0,0 0,0 0,-1 0,1 0,-2 0,1 0,-1 0,0 0,0 0,-1 0,0 0,0 1,-1-1,0 0,0 1,0 0,-1 0,0 0,0 0,-1 1,1-1,-1 1,0 0,-1 1,1-1,-1 1,0 0,0 1,0-1,0 1,-1 0,-5-1,-46 2,32 7</inkml:trace>
  <inkml:trace contextRef="#ctx0" brushRef="#br0" timeOffset="745.54">650 962,'29'-14,"14"0,5 7,-6 9,-10 10,-11 7,-3 1,-1-4,2-4,2-4,3-8,2-10,1-6,-4-2</inkml:trace>
  <inkml:trace contextRef="#ctx0" brushRef="#br0" timeOffset="2999.576">142 285,'33'-16,"-2"-1,0-2,-1-1,-1-1,-1-1,-1-2,-1 0,-1-2,-1-1,8-15,-31 41,-1 0,0-1,1 1,-1 0,1 0,-1-1,1 1,-1 0,1 0,0 0,0-1,0 1,0 0,0 0,0 0,0 1,0-1,0 0,0 0,0 0,0 1,1-1,-1 1,0-1,0 1,1-1,-1 1,0 0,1 0,-1-1,1 1,-1 0,0 0,1 0,-1 1,0-1,1 0,-1 0,0 1,1-1,-1 1,0-1,1 1,-1 0,0-1,0 1,0 0,1 0,49 139,-26-107,-12-21</inkml:trace>
  <inkml:trace contextRef="#ctx0" brushRef="#br0" timeOffset="3701.223">1300 341,'-17'160,"7"-1,8 57,7-264,2 1,2-1,1 2,3 0,2 0,2 1,2 1,16-27,-32 66,49-86,-50 87,1 1,-1 0,0 1,1-1,0 0,-1 1,1-1,0 1,0 0,0 0,1 0,-1 0,0 1,1-1,-1 1,1 0,0 0,-1 0,1 0,0 1,-1 0,1 0,0 0,0 0,2 0,-1 4,0 0,0 0,0 0,-1 1,1-1,-1 1,0 0,-1 0,1 1,-1-1,0 1,0-1,-1 1,0 0,0 0,0 0,0 1,-1-1,0 0,-1 0,1 1,-1 0,4 51,-3-32</inkml:trace>
  <inkml:trace contextRef="#ctx0" brushRef="#br0" timeOffset="4653.181">2033 595,'-17'2,"-1"0,1 2,-1 0,1 0,0 2,1 0,-1 1,1 1,0 0,1 1,0 1,1 0,0 1,0 0,1 2,-4 4,13-14,1-1,0 1,0 0,0 0,0 0,0 0,1 1,-1-1,1 1,0-1,0 1,0 0,0 0,1 0,0 0,0 0,0 0,0 0,0 0,1 0,0 0,0 1,0-1,0 0,1 0,0 0,0 1,0-1,0 0,0 0,1-1,0 1,0 0,0 0,0-1,0 1,1-1,0 0,0 0,0 0,0 0,0 0,0-1,1 1,-1-1,1 0,3 2,5-3,-1-1,1 0,0-1,-1 0,1-1,-1-1,0 1,1-2,-1 1,-1-2,1 1,0-1,-1-1,0 0,7-7,9-6,-1-1,-1-1,-1-1,0-2,-2 0,-1-1,-1-1,-2-1,0-1,-2 0,11-26,-13 26,-1-1,-1 0,-2 0,-1-1,-1 0,-1-1,-2 1,-1-1,-2 0,-1-18,0 45,1 1,-1 0,0-1,-1 1,1 0,-1-1,1 1,-1 0,0 0,0-1,0 1,-1 0,1 0,-1 0,0 0,1 1,-1-1,-1 0,1 1,0-1,-1 1,1 0,-1 0,1 0,-1 0,0 0,0 0,0 1,0 0,0-1,-1 1,1 0,0 1,0-1,-1 0,1 1,0 0,-1 0,1 0,0 0,-1 1,1-1,0 1,-1 0,1-1,0 2,0-1,-2 1,-6 6,0 1,1 0,0 1,1 0,0 1,0 0,1 0,0 1,1 0,1 0,0 1,0 0,2 0,-1 0,-1 10,0-5,2 0,-1 0,2 0,1 0,0 1,1-1,1 1,1-1,0 0,1 1,2-1,-1 0,2 0,1 0,0-1,1 0,0 0,2-1,8 13,-11-20,79 102,-81-106,0-1,0-1,0 1,1 0,-1-1,1 0,0 0,0-1,0 1,0-1,0 0,0 0,1-1,-1 1,1-1,-1 0,1-1,-1 1,1-1,0-1,-1 1,6-1,6-5</inkml:trace>
  <inkml:trace contextRef="#ctx0" brushRef="#br0" timeOffset="5029.216">2598 540,'-48'247,"40"-237,6-30,7-13,1 0,1-1,2 2,2-1,0 2,2-1,4-2,-9 16,1 0,1 0,1 1,0 0,1 1,1 0,0 1,2 1,-1 0,9-6,-21 19,-1 0,1 0,-1 0,1 0,-1 0,1 0,0 0,-1 1,1-1,0 0,-1 1,1-1,0 1,0 0,0 0,0 0,-1 0,1 0,0 0,0 0,0 0,-1 1,1-1,0 1,0-1,-1 1,1 0,0 0,-1 0,1 0,-1 0,1 0,-1 0,1 0,-1 0,0 1,0-1,1 1,-1-1,0 1,0-1,-1 1,1-1,0 1,0 1,23 87,-23-81,22 59,-12-54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3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24,'12'-5,"1"1,0 0,0 1,0 0,1 1,-1 0,1 1,-1 1,1 0,-1 1,0 1,13 2,-24-3,0-1,1 1,-1 0,0 0,0 0,0 0,0 0,0 0,0 1,-1-1,1 0,0 1,-1 0,1-1,-1 1,1 0,-1 0,0 0,0 0,0 0,0 0,0 0,0 0,0 0,-1 1,1-1,-1 0,0 0,0 1,0-1,0 0,0 0,0 1,0-1,-1 0,1 0,-1 1,0 0,-47 76,-135 106,180-183,0 1,0 0,0 0,1 0,-1 0,1 0,-1 0,1 1,0-1,1 1,-1 0,1-1,-1 1,1 0,0 0,1 0,-1 0,1 0,-1 0,1 0,0 0,1 0,-1 0,1 0,0 0,0 0,0 0,0 0,1-1,-1 1,1 0,0-1,0 1,0-1,1 1,4 1,0-1,0 1,0-1,1 0,0-1,-1 0,1 0,1 0,-1-1,0-1,0 1,1-1,-1-1,1 0,-1 0,5-1,61 8,-4 5,-48-10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4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0,'-19'24,"-11"22,-6 9,-1-2,6-3,3-7,2-10,5-5,6-9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8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97,'1'66,"-13"203,-6-132,26-188,3 1,1 0,3 1,1 1,3 0,2 1,24-38,-39 72,1 0,1 0,0 1,1 0,0 0,1 1,0 0,1 1,0 0,9-5,-18 14,-1 0,0 0,0 0,1 1,-1-1,1 0,-1 1,1-1,-1 1,1 0,-1-1,1 1,-1 0,1 0,-1 0,1 0,0 0,-1 0,1 1,-1-1,1 0,-1 1,1-1,-1 1,1 0,-1-1,0 1,1 0,-1 0,0 0,0 0,1 0,-1 0,0 0,0 1,28 56,-8-13,-20-43,1 0,-1 1,1-2,0 1,0 0,0 0,0 0,0-1,0 1,0-1,0 0,1 1,-1-1,0 0,1-1,-1 1,1 0,-1-1,1 1,-1-1,1 0,0 1,-1-2,1 1,-1 0,1 0,0-1,-1 1,1-1,-1 0,1 0,0 0,9-10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0 112,'444'0,"-453"0,1 0,0-1,0 0,0 0,0 0,0-1,1-1,-1 1,0-1,1-1,0 1,0-1,0 0,0-1,1 0,-1 0,1 0,0-1,-3-4,8 9,1 0,-1 0,1 0,-1-1,1 1,0 0,0 0,-1 0,1 0,0-1,0 1,0 0,0 0,0 0,1 0,-1-1,0 1,0 0,1 0,-1 0,1 0,-1 0,1 0,-1 0,1 0,0 0,-1 0,1 0,0 0,0 0,0 1,0-1,0 0,0 0,0 1,0-1,0 1,0-1,0 1,1-1,15-5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48,'19'0,"21"0,8 0,1-5,-3-2,-5 1,-4 1,-4 1,-3 2,-1 1,-6-4,-2-1,-4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1,'39'5,"26"1,8-4,-5-4,-13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0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0 337,'13'-2,"0"0,0 0,-1-2,1 0,-1 0,0-1,0 0,-1-1,0 0,8-6,17-8,-10 7,-1 0,0-2,-1-1,-1-1,-1 0,0-2,-1-1,-1 0,-1-2,-1 0,15-24,-31 43,-2 2,0 0,0 1,0-1,0 0,0 0,0 0,0 1,0-1,0 0,1 0,-1 1,0-1,0 0,1 0,-1 1,1-1,-1 0,1 1,-1-1,1 0,-1 1,1-1,-1 1,1-1,0 1,-1-1,1 1,0 0,-1-1,1 1,0 0,0-1,-1 1,1 0,0 0,0 0,0 0,-1 0,1 0,0 0,0 0,0 0,-1 0,1 0,0 0,0 0,0 1,-1-1,1 0,0 1,-1-1,1 0,0 1,-1-1,1 1,0-1,-1 1,1 0,-1-1,1 1,-1 0,1-1,-1 1,1 0,-1-1,0 1,0 0,1 0,54 171,10-71,-51-88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0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29 126,'-1'1,"-1"1,0-1,0 1,0-1,1 1,-1 0,0-1,1 1,0 0,-1 0,1 0,0 0,0 0,0 0,0 1,1-1,-1 0,1 0,-1 1,1-1,0 0,-1 1,1-1,1 0,-1 2,0-1,-3 354,6-395,2 0,2 0,2 0,1 1,2 0,1 1,2 1,1 0,2 1,5-5,-16 27,1-1,1 1,0 1,0 0,1 0,0 1,1 0,0 1,1 0,0 1,9-5,-18 12,0 0,0 0,0 1,0-1,0 1,1 0,-1 0,0 0,0 0,0 0,0 1,0-1,0 1,0 0,0 0,0 0,0 1,0-1,0 1,-1-1,1 1,-1 0,1 0,-1 0,0 0,1 0,-1 1,0-1,-1 1,1-1,0 1,-1 0,1 0,0 2,40 105,-28-78,-7-27</inkml:trace>
  <inkml:trace contextRef="#ctx0" brushRef="#br0" timeOffset="453.192">594 352,'24'0,"0"-1,1-1,-1-1,0-1,-1-1,1-1,-1-2,0 0,-1-1,0-1,0-1,8-7,-25 14,0 1,0-1,0 0,-1-1,0 1,0-1,0 0,0 0,-1 0,1 0,-2-1,1 1,0-1,-1 0,0 0,0 0,-1 0,0 0,0 0,0 0,-1-1,0 1,0 0,0 0,-1 0,0-1,0 1,-1 0,0 0,0 0,0 1,0-1,-1 0,0 1,-1 0,0-2,-2 4,0 1,0 0,0 0,-1 0,1 1,0 0,-1 0,1 1,-1-1,1 1,-1 1,1-1,-1 1,1 1,0-1,0 1,-1 0,1 0,0 1,1 0,-1 0,0 0,1 0,0 1,0 0,0 0,0 1,0 0,-5 2,-5 2,1 0,0 1,0 0,1 1,1 1,0 0,1 1,0 0,0 1,2 0,0 0,0 1,2 0,0 1,0-1,2 1,0 1,0-1,2 1,0 0,0 6,2-18,1 1,-1 0,1-1,0 1,1 0,-1-1,1 1,0-1,0 1,1-1,0 1,0-1,0 0,0 0,1 0,0 0,0 0,0 0,1-1,-1 0,1 1,0-2,1 1,-1 0,1-1,3 3,7 1,1-1,1-1,-1 0,1-1,-1-1,1 0,0-1,0-1,0-1,1 0,-1-1,0-1,-1-1,1 0,0-1,-1-1,0 0,0-1,11-6,-16 6,0 0,0-1,-1 0,0 0,0-1,-1 0,0-1,0 0,-1 0,1-3,4-5</inkml:trace>
  <inkml:trace contextRef="#ctx0" brushRef="#br0" timeOffset="903.576">1384 380,'-108'294,"169"-419,-39 89,-15 21,1 2,1-1,0 1,1 0,0 1,1 0,0 1,1 0,12-9,-23 19,0 0,0 0,0 1,0-1,0 0,0 1,1-1,-1 0,0 1,0-1,0 1,1 0,-1-1,0 1,1 0,-1 0,0 0,0 0,1 0,-1 0,0 0,1 0,-1 1,0-1,0 0,1 1,-1-1,0 1,0 0,0-1,0 1,1 0,-1-1,0 1,0 0,-1 0,1 0,0 0,0 0,0 0,-1 0,1 0,0 0,-1 1,1-1,-1 0,1 1,8 62,-10-38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8:34.61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7272 2145,'15'15,"9"4,5 0,3 0,1-2,-1-5,-5 2,-8-3</inkml:trace>
  <inkml:trace contextRef="#ctx0" brushRef="#br0" timeOffset="1">7611 2343,'19'9,"11"9,6 1,1-3,-1-4,-1-4,-3-4,-6-2</inkml:trace>
  <inkml:trace contextRef="#ctx0" brushRef="#br0" timeOffset="236.272">8176 2598,'19'9,"16"4,7-1,-4 3,-3-2,-9 2,-2-2,-7 3,-5-3</inkml:trace>
  <inkml:trace contextRef="#ctx0" brushRef="#br1" timeOffset="-47147.038">866 847,'-1'0,"-1"0,1 0,0 1,-1-1,1 0,0 1,-1-1,1 1,0-1,-1 1,1 0,0-1,0 1,0 0,0 0,0 0,0 0,0 0,0 0,0 0,0 0,0 0,1 0,-1 1,0-1,1 0,-1 0,1 1,-1-1,1 0,0 1,0-1,0 1,-1-1,1 0,1 1,-1-1,0 0,0 1,0-1,1 1,-1-1,0 0,1 0,0 2,-2 4,-27 194,45 48,-7-159,-5-1,-4 1,-4 6,1 32,1-66,14 152,-3-148,-3 0,-3 1,-3 0,-4 28,1 23,2 1406,-14-1419,10-89,0 0,2 0,0 0,1 1,0-1,1 0,1 1,1 2,24 235,-16-124,-3-95,-1 1,-2 0,-2 0,-1 0,-3 24,1-6,-28 172,29-170,0-32</inkml:trace>
  <inkml:trace contextRef="#ctx0" brushRef="#br1" timeOffset="-43211.625">837 5363,'7'-4,"1"0,-1 0,0 1,1 0,0 0,0 1,0 0,0 0,0 1,0 0,1 0,-1 1,0 0,6 1,1-1,159-11,-106 2,1 2,-1 3,1 3,18 4,32-1,106-3,-55-26,309 26,-253 0,-28-26,84 27,-113-28,311 28,-338-11,-80 1,1 3,-1 3,1 3,30 4,16-1,765-2,-677 27,-28 1,-27 1,-98-22,-32-1</inkml:trace>
  <inkml:trace contextRef="#ctx0" brushRef="#br1" timeOffset="-41446.424">583 5729,'-1'-3,"0"0,0 0,0 1,-1-1,1 0,-1 0,0 1,0-1,0 1,0 0,-1-1,1 1,0 0,-1 0,1 1,-1-1,0 0,0 1,0 0,0-1,0 1,0 0,0 1,0-1,0 0,0 1,0 0,0 0,-1 0,1 0,0 0,0 1,0-1,0 1,0 0,0 0,0 0,0 0,0 1,0-1,0 1,1-1,-3 3,-16 15,1 1,0 0,2 1,1 2,0-1,2 2,1 0,-8 18,8-17,1 0,2 1,1 1,0 0,2 0,1 1,1 3,6-23,0 0,0 0,1 0,0 0,0 0,1 0,0 0,0-1,1 1,0-1,0 1,1-1,0 0,0-1,1 1,0-1,0 0,0 0,1 0,0 0,0-1,0 0,1-1,0 1,0-1,0-1,0 1,0-1,1-1,0 1,-1-1,1 0,0-1,0 0,0 0,0-1,0 0,0 0,0-1,0 0,23-4,-1-1,0-2,0-1,-1-1,0-2,-1-1,0-1,-1-1,0-1,-2-2,0-1,-1 0,-1-2,0-1,0-3,-15 17,0-1,0 0,-1 0,0-1,-1 0,0 0,0 0,-1-1,-1 0,0 0,0 0,-1 0,0 0,-1-1,-1 0,0 1,0-1,-1 0,-1 0,1 1,-2-1,0 1,0-1,-1 1,-1-1,0 1,0 1,-1-1,-1 0,1 1,-2 0,1 1,-1-1,-1 1,0 1,-5-5,4 7,-1 0,0 0,-1 1,1 1,-1-1,0 2,0 0,0 0,-1 1,1 0,-1 1,1 0,-1 1,1 0,-1 1,1 0,0 1,-1 1,1-1,0 2,0-1,0 2,1-1,-1 2,1-1,1 1,-8 6,-10 8</inkml:trace>
  <inkml:trace contextRef="#ctx0" brushRef="#br1" timeOffset="-40277.137">6792 5165,'-68'113,"-76"177,133-263,-2 0,0-1,-2-1,-1 0,-1-1,0 0,-14 12,2-17,19-19</inkml:trace>
  <inkml:trace contextRef="#ctx0" brushRef="#br1" timeOffset="-39996.087">6454 5165,'23'47,"3"-2,1 0,2-2,2-1,1-2,5 2,-4-2,123 115,-93-120,-42-30</inkml:trace>
  <inkml:trace contextRef="#ctx0" brushRef="#br1" timeOffset="-38461.652">76 480,'-27'74,"-22"137,50-105,-1-103,1 0,0 0,0 1,1-1,-1 0,1 0,-1 0,1 0,0-1,0 1,0 0,0-1,1 1,-1-1,1 0,-1 0,1 0,0 0,0 0,0 0,0-1,0 0,0 0,1 1,-1-2,0 1,0 0,1-1,1 1,2-2,1-1,-1 0,0 0,0 0,0-1,-1 0,1-1,-1 1,0-1,0 0,0-1,0 1,-1-1,1 0,-1-1,0 1,-1-1,0 0,0 0,0-1,0-1,16-22,-3-2,0 0,-2-1,-1 0,-2-1,-1-1,-2 1,-1-2,0-16,17 244,3 4,4 189,-32-365,-11 212,8-217,0 0,-1 0,-1-1,0 1,0-1,-2 0,0-1,0 1,-1-1,-1-1,0 0,-1 0,0-1,-1 0,10-9,0 0,-1-1,1 1,0-1,-1 0,1 1,-1-1,1 0,-1 0,0 0,1 0,-1 0,0-1,0 1,0 0,0-1,1 1,-1-1,0 0,0 0,0 1,0-1,0-1,0 1,0 0,0 0,0-1,0 1,1-1,-1 1,0-1,0 0,0 0,1 0,-1 0,1 0,-1 0,0 0,1-1,0 1,-1 0,1-1,0 1,0-1,0 0,0 1,0-1,0 0,0 0,1 1,-1-1,0 0,1 0,0 0,-1 0,1-1,-4-26,2 0,1 0,1 0,1 0,2-1,1 1,1 1,1-1,2 1,1 0,7-14,43-75,-42 88</inkml:trace>
  <inkml:trace contextRef="#ctx0" brushRef="#br0" timeOffset="-4098.017">3914 2174,'-1'-2,"0"-1,0 1,1 0,-1-1,-1 1,1 0,0 0,0 0,-1 0,1 0,-1 0,0 0,0 1,1-1,-1 1,0-1,0 1,0-1,-1 1,1 0,0 0,0 0,-1 1,1-1,0 0,-1 1,1-1,-1 1,1 0,-1 0,1 0,-1 0,1 0,-1 1,1-1,0 1,-1 0,1-1,0 1,-1 0,1 0,0 1,-1 0,-3 4,0 1,1 0,0 0,1 1,-1-1,2 1,-1 0,1 0,0 1,0-1,1 0,0 1,1 0,0-1,0 1,1 0,0 0,1-1,0 1,1 4,-2-10,1 1,0-1,0 1,0-1,0 1,1-1,-1 0,1 1,0-1,0 0,0 0,0 0,1-1,-1 1,1 0,0-1,-1 0,1 1,0-1,0 0,1-1,-1 1,0 0,1-1,-1 0,1 0,-1 0,1 0,-1-1,1 1,0-1,-1 0,1 0,0 0,-1 0,1-1,-1 0,1 1,0-1,-1-1,0 1,1 0,-1-1,0 0,0 0,3-2,7-5,-1-1,-1 0,0-1,0 0,-1 0,0-2,-1 1,-1-1,0 0,-1-1,0 0,-1 0,0 0,2-13,-8-43,-1 69,1-1,-1 1,1-1,-1 1,1-1,-1 1,0 0,0-1,0 1,0 0,0 0,0 0,0-1,0 1,0 0,0 1,0-1,-1 0,1 0,0 0,-1 1,1-1,-1 1,1-1,-1 1,1-1,-1 1,1 0,-1 0,1 0,-1 0,1 0,-1 0,1 0,-1 0,1 1,-1-1,1 1,-1-1,1 1,-1-1,1 1,-1 0,-9 5,1 0,-1 1,1 0,1 1,0 0,0 1,0-1,1 2,0-1,1 1,0 0,1 1,-5 9,10-18,0 1,-1 0,2-1,-1 1,0 0,0-1,1 1,0 0,-1 0,1 0,0-1,0 1,1 0,-1 0,0 0,1-1,0 1,0 0,0-1,0 1,0 0,0-1,1 1,-1-1,1 0,0 0,-1 1,1-1,0 0,0 0,1-1,-1 1,0 0,1-1,-1 1,1-1,-1 0,3 1,3 1,0 0,0 0,0-1,0-1,0 1,1-1,-1 0,0-1,0 0,1 0,-1-1,0 0,1-1,-3 1,-1 1,1-1,-1-1,0 1,1-1,-1 0,0 0,0 0,0-1,0 0,-1 0,1 0,-1 0,0-1,0 0,0 0,0 0,-1 0,1-1,-1 1,0-1,-1 0,1 0,-1 0,0 0,0 0,0 0,-1-1,0 1,0-1,0 1,-1-1,0 1,0-1,0 0,-1 3,-1-1,1 1,0 0,-1 0,0 0,0 0,0 0,0 0,0 0,-1 1,1-1,-1 1,1-1,-1 1,0 0,0 0,0 0,0 1,-1-1,1 1,0 0,-1 0,1 0,0 0,-1 0,1 1,-1 0,0-1,1 1,-1 1,1-1,-1 0,1 1,-1 0,1 0,0 0,-1 0,1 0,0 1,0-1,-1 1,1 0,1 0,-1 0,0 0,0 1,1-1,-1 1,1 0,0-1,0 1,0 0,0 0,1 1,-2 2,1-2,0 0,0 0,0 1,1-1,0 1,0-1,0 1,0-1,1 1,-1 0,1-1,1 1,-1 0,0-1,1 1,0-1,0 1,1-1,-1 1,1-1,0 0,0 0,0 0,1 0,0 0,-1 0,1-1,3 3,12 7</inkml:trace>
  <inkml:trace contextRef="#ctx0" brushRef="#br0" timeOffset="-2737.212">1995 2456,'0'-10,"5"-7,1-7,5 2,0-1,4-1,-2-1,3 4,-2 0,1 4,-1 0,1 3,-2-1,2 2,-2 3</inkml:trace>
  <inkml:trace contextRef="#ctx0" brushRef="#br0" timeOffset="-2451.876">2447 2061,'14'-10,"15"-7,7-2,2 4,-1 3,-6 4</inkml:trace>
  <inkml:trace contextRef="#ctx0" brushRef="#br0" timeOffset="-2200.934">2955 2005,'28'-5,"11"-1</inkml:trace>
  <inkml:trace contextRef="#ctx0" brushRef="#br0" timeOffset="-2017.638">3462 2032,'20'0,"10"0,5 0,-2 0</inkml:trace>
  <inkml:trace contextRef="#ctx0" brushRef="#br0" timeOffset="-1401.293">4366 2456,'0'9,"5"9,1 5,5 0,0 0,3-4,5-5,-2-5</inkml:trace>
  <inkml:trace contextRef="#ctx0" brushRef="#br0" timeOffset="-1185.526">4704 2766,'24'5,"13"2,0-1</inkml:trace>
  <inkml:trace contextRef="#ctx0" brushRef="#br0" timeOffset="-985.569">5240 2738,'10'0,"8"-5,5-1,4 0,-3 1</inkml:trace>
  <inkml:trace contextRef="#ctx0" brushRef="#br0" timeOffset="-732.364">5777 2654,'24'-14,"13"-6,-1-3,-5 2</inkml:trace>
  <inkml:trace contextRef="#ctx0" brushRef="#br0" timeOffset="-483.789">6285 2399,'24'-9,"12"-4,6 1,-5 2</inkml:trace>
  <inkml:trace contextRef="#ctx0" brushRef="#br0" timeOffset="-228.282">6765 2174,'4'0,"12"0,3-5,3-1,-3-1</inkml:trace>
  <inkml:trace contextRef="#ctx0" brushRef="#br2" timeOffset="8770.181">4337 1948,'37'-17,"-1"-2,0-2,-2-1,0-2,15-15,186-150,-234 187,0 1,0 0,0-1,0 1,0 0,1-1,-1 1,1 0,-1 0,1 0,-1 0,1 0,-1 1,1-1,0 0,0 1,-1-1,1 1,0 0,0-1,-1 1,1 0,0 0,0 0,0 1,0-1,-1 0,1 1,0-1,0 1,-1-1,1 1,0 0,-1 0,1-1,-1 1,1 0,-1 1,1-1,-1 0,0 0,0 1,1-1,-1 0,0 1,0-1,0 1,-1 0,1-1,0 1,-1 0,1-1,-1 1,1 0,-1 0,-24 116,22-112,1-1,-1 0,1 1,1-1,-1 1,1 0,0-1,0 1,0-1,1 1,0-1,0 1,0-1,1 0,0 1,0-1,0 0,0 0,1 0,0-1,0 1,0-1,1 1,0-1,0 0,0 0,0-1,0 1,1-1,-1 0,1 0,0 0,0-1,0 0,0 0,1 0,-1-1,0 1,1-1,3 0,5-3,0 0,-1-1,1 0,-1-1,0-1,0 0,-1-1,1 0,-1-1,0 0,4-5,41-21,2 2,-43 23</inkml:trace>
  <inkml:trace contextRef="#ctx0" brushRef="#br2" timeOffset="9352.795">5635 1355,'65'266,"-27"-130,-34-127,-2 1,1 0,-1-1,-1 1,0 0,0 0,-1 0,0 0,-1 0,0 0,-1 0,-1 4,2-13,0 0,1 0,-1-1,0 1,0-1,0 1,0 0,0-1,0 0,-1 1,1-1,0 0,0 1,0-1,0 0,0 0,0 0,-1 0,1 0,0 0,0 0,0-1,0 1,0 0,0-1,-1 1,1 0,0-1,0 0,0 1,0-1,1 1,-1-1,0 0,0 0,0 0,0 1,1-1,-1 0,0 0,1 0,-1 0,1 0,-1 0,1 0,-1 0,1-1,0 1,0 0,-1 0,1 0,0 0,0 0,0 0,0-1,0 1,1 0,-1 0,0-1,-4-17,1-1,1-1,1 1,0 0,1-1,2 1,0 0,1 0,1 0,1 0,0 1,2 0,0 0,1 0,7-9,4-7,1 1,2 0,2 2,1 1,1 1,1 1,16-12,-22 23,-5 2,1 1,1 0,0 1,1 1,1 1,16-8,-33 19,-1 0,1 0,0 0,0 0,0 0,-1 0,1 1,0 0,0-1,0 1,0 0,0 1,0-1,0 0,0 1,0 0,0-1,0 1,-1 0,1 1,0-1,-1 0,1 1,-1-1,1 1,-1 0,0 0,1 0,-1 0,0 0,0 1,-1-1,1 1,0-1,-1 1,0-1,1 2,1 3,0 1,-1-1,1 1,-1 0,-1 0,0 0,0 0,0 0,-1 0,0 0,-1 0,0 0,-1 3,0 5,-1 0,-1-1,-1 1,0-1,-1 0,0 0,-1-1,-1 0,-1 0,0 0,0-1,-1-1,-1 0,0 0,-1-1,-1 0,7-7,0-1,-1 0,1 0,-1-1,0 1,1-2,-1 1,0-1,0 0,0 0,0-1,-1 0,1 0,0-1,0 0,-6-1,-11-5</inkml:trace>
  <inkml:trace contextRef="#ctx0" brushRef="#br2" timeOffset="10485.934">6652 1045,'-59'45,"3"4,2 2,-47 56,97-102,-50 70,53-73,0 0,0 0,0 0,0 0,0 1,0-1,0 0,1 1,-1-1,1 0,-1 1,1-1,0 1,0-1,0 0,1 1,-1-1,0 1,1-1,-1 0,1 0,0 1,0-1,0 0,0 0,0 0,1 0,-1 0,1 0,-1 0,1 0,0-1,-1 1,2 0,1 0,0 0,0 0,0 0,0 0,0-1,1 0,-1 0,1 0,-1 0,1-1,-1 0,1 0,-1 0,1 0,-1-1,1 0,-1 0,0 0,1 0,-1-1,0 1,0-1,0 0,1-1,90-62,-75 49,9-8,0-1,-1-1,-1-1,21-29,4-6,-51 62,0 1,0 0,1 0,-1 0,0 0,0 0,-1 0,1 0,0 0,0 0,0 0,-1 1,1-1,-1 0,1 0,-1 1,1-1,-1 0,0 1,1-1,-1 1,0-1,0 0,0 1,0-1,0 1,-1-1,1 0,0 1,-1-1,1 0,-1 1,1-1,-1 0,0 0,1 0,-1 1,0-1,0 0,0 5,0-4,0 0,-1 0,1 0,1 1,-1-1,0 0,1 1,-1-1,1 1,-1-1,1 0,0 1,0-1,0 1,1-1,-1 1,1-1,-1 0,1 1,0-1,0 0,0 1,0-1,0 0,0 0,0 0,1 0,-1 0,1 0,0-1,-1 1,1 0,0-1,0 1,0-1,0 0,0 1,1-1,-1 0,0-1,0 1,1 0,-1-1,1 1,-1-1,0 1,1-1,-1 0,1 0,-1 0,1-1,10-5,1-2,-2 1,1-2,-1 0,-1 0,1-1,-2 0,1-1,-1 0,-1-1,7-11,-3 7,158-202,-165 211,0-1,0 0,-1 0,1 0,-2 0,1-1,-1 0,-1 0,0 0,0-1,0 1,-1-1,-1 1,0-1,0-2,-1 12,0-1,0 0,0 0,0 0,0 0,0 0,0 0,0 0,0 1,-1-1,1 0,0 0,-1 0,1 0,0 1,-1-1,1 0,-1 0,1 1,-1-1,0 0,1 1,-1-1,0 1,1-1,-1 1,0-1,0 1,0-1,1 1,-1 0,0-1,0 1,0 0,0 0,0 0,1-1,-1 1,0 0,0 0,0 0,0 1,0-1,0 0,0 0,1 0,-1 1,0-1,0 0,0 1,0-1,1 1,-1-1,0 1,1-1,-1 1,0-1,1 1,-1 0,0 0,-45 36,40-32,1 1,0-1,0 1,0 0,1 1,0-1,0 1,0-1,1 1,0 0,0 1,1-1,0 0,0 1,1-1,0 1,0 0,1-1,0 7,1-11,0-1,1 1,-1-1,0 0,1 1,-1-1,1 0,0 0,0 0,0 0,0 0,0 0,0-1,1 1,-1-1,0 0,1 1,-1-1,1 0,-1 0,1-1,0 1,-1 0,1-1,0 0,0 1,-1-1,1 0,2-1,82-12,-85 11,0 1,0-1,0 1,1-1,-1 1,0 0,1 0,-1 0,1 1,0-1,-1 0,1 1,-1 0,1-1,0 1,-1 0,1 1,0-1,-1 0,1 1,0-1,-1 1,1 0,-1 0,1 0,-1 0,1 0,-1 1,0-1,0 1,0-1,0 1,0 0,0 0,0 0,0 0,-1 0,1 0,-1 1,0-1,1 0,-1 1,0-1,0 1,-1-1,1 2,6 132,-6-134,0 0,0 1,0-1,0 0,0 0,1 0,-1 0,1 0,-1 0,1-1,0 1,-1 0,1-1,0 1,0-1,0 0,0 0,1 0,-1 0,0 0,0 0,1 0,-1-1,0 1,1-1,-1 0,1 0,-1 1,0-2,1 1,-1 0,1 0,-1-1,2 0,75-35,-63 18,0 0,-1-1,-1 0,-1-2,-1 1,-1-2,-1 1,0-1,-2-1,2-8,4-6,1-3,-3-1,-1 0,-2 0,-1-1,-3 0,-1 0,-2-1,-2 1,-3-16,3 55,0-1,0 1,-1 0,1 0,-1-1,0 1,0 0,0 0,0 0,-1 0,1 0,-1 0,1 0,-1 0,0 1,0-1,-1 1,1-1,0 1,-2-1,2 4,0 0,0 0,0 0,1 0,-1 1,0-1,1 0,-1 1,1-1,-1 1,1 0,0-1,0 1,-1 0,1 0,0 0,1 0,-1 0,0 0,1 0,-1 0,1 0,-1 0,1 0,0 0,0 0,0 1,0-1,0 0,1 0,-1 1,0-3,-3 30,2 0,0 0,3 0,0 0,1 0,2-1,2 0,0 0,2 0,11 25,83 201,-103-254,0 0,-1 0,1 0,0 0,1 0,-1 0,0 0,0 0,0 0,1 0,-1 0,0 0,1 0,-1 0,1 0,-1 0,1 0,-1-1,1 1,0 0,-1 0,1-1,0 1,0 0,-1-1,1 1,0-1,0 1,0-1,0 1,0-1,0 0,0 1,0-1,0 0,0 0,0 0,0 0,0 0,0 0,0 0,0 0,0 0,0 0,0 0,0-1,0 1,0 0,0-1,0 1,-1-1,1 1,0-1,0 1,0-1,-1 0,2 0,-6-59,-2 41</inkml:trace>
  <inkml:trace contextRef="#ctx0" brushRef="#br2" timeOffset="10735.639">7413 650,'39'0,"31"0,9 0,-4 0,-10 0,-12 0,-9 0,-13-5,-11-1</inkml:trace>
  <inkml:trace contextRef="#ctx0" brushRef="#br2" timeOffset="10990.346">8034 706,'24'24,"8"3,4-2,-5-12,-8-7</inkml:trace>
  <inkml:trace contextRef="#ctx0" brushRef="#br2" timeOffset="11160.14">8034 453</inkml:trace>
  <inkml:trace contextRef="#ctx0" brushRef="#br2" timeOffset="11321.768">8458 480,'-1'1,"-12"6,1 0,0 1,0 0,1 1,0 1,0-1,1 2,1-1,-1 2,2-1,0 1,0 0,1 1,1 0,0 0,0 0,2 1,-3 8,7-19,0 0,0-1,0 1,1 0,-1 0,1 0,-1-1,1 1,0 0,0-1,0 1,0-1,1 1,-1-1,1 0,-1 1,1-1,0 0,0 0,0 0,0 0,0-1,1 1,-1 0,0-1,1 0,-1 1,1-1,0 0,-1-1,1 1,0 0,0-1,98 5,-86-6,-6 1,0-1,1-1,-1 0,0 0,0-1,0 0,0 0,-1-1,1 0,-1-1,0 0,0 0,-1 0,0-1,0-1,0 1,0-1,-1 0,0 0,-1-1,0 0,3-5,22-34,-19 28</inkml:trace>
  <inkml:trace contextRef="#ctx0" brushRef="#br2" timeOffset="11588.631">8797 0,'-6'19,"2"0,0 0,1 1,1-1,1 1,1 0,0-1,2 1,0-1,1 1,1-1,2 4,4 10,4 14,2-1,2 0,1-2,12 18,11-17,-32-42</inkml:trace>
  <inkml:trace contextRef="#ctx0" brushRef="#br2" timeOffset="12002.198">8994 537,'25'-4,"0"0,0-2,0-1,-1 0,0-2,-1-1,0-1,0-1,-1-1,-1 0,0-2,8-9,46-79,-73 98,0 1,0 0,0-1,0 0,-1 1,0-1,0 0,0 0,-1 0,1 0,-1 0,0 0,-1 0,1 1,-1-1,0 0,0 0,-1 0,1 1,-1-1,0 1,0-1,-1 1,0-1,-2 1,-1 1,1 0,-1 1,1-1,-1 1,0 0,0 1,0-1,0 1,0 0,-1 1,1 0,0 0,0 0,0 0,-1 1,1 0,0 1,0-1,0 1,1 0,-1 1,0-1,1 1,-1 0,1 1,0-1,0 1,0 0,-1 1,-9 8,0 0,0 1,1 0,1 1,1 1,0 0,1 1,0 0,2 0,0 1,1 1,1-1,0 1,-1 11,6-23,1 0,0 1,0-1,1 0,0 1,0-1,1 0,0 1,0-1,1 0,0 0,0 0,0 0,1 0,0 0,1-1,-1 1,1-1,0 0,1 0,0-1,0 1,0-1,0 0,1 0,0-1,0 1,0-2,3 3,7 3,0 0,0-1,1-1,0-1,0 0,1-1,-1-1,1 0,0-2,0 0,12-1,121-32,-118 20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9:37.9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1948,'227'-230,"-214"215,-12 12,1 0,0-1,0 2,0-1,1 0,-1 0,1 1,-1-1,1 1,0 0,0 0,0 0,0 0,0 0,1 1,-1 0,0-1,1 1,-1 0,1 1,-1-1,1 1,0-1,1 1,-3 2,0 0,0 1,0-1,-1 1,1-1,-1 1,0-1,1 1,-1 0,0-1,-1 1,1 0,0 0,-1 0,0 0,0 0,0 0,0 0,0-1,0 1,-1 0,1 0,-1 0,0 0,0-1,-1 3,1 5,-3 9,2-14,0 1,0-1,1 1,-1 0,1 0,1 0,-1 0,1 0,0 0,0 0,1 0,-1 0,1-1,1 1,-1 0,1 0,0-1,0 1,1-1,-1 1,1-1,1 0,-1 0,1-1,3 5,-3-9,1 1,-1-1,0 0,1 0,-1 0,0-1,0 1,1-1,-1 0,0 0,0-1,0 1,0-1,0 0,0 0,0 0,-1-1,1 1,-1-1,0 0,0 0,1 0,10-7,107-108,-45 37,-54 60,-4 2</inkml:trace>
  <inkml:trace contextRef="#ctx0" brushRef="#br0" timeOffset="1645.312">989 1384,'27'112,"-14"-68,6 19,-2 1,-3 1,-3 0,-3 0,-2 18,-5-60,0-16,0-1,-1 1,1-1,-1 1,-1-1,1 0,-1 1,0-1,0 0,-1 1,0-1,0 0,-1 0,1 0,-1-1,-1 2,3-6,0 0,-1 0,1-1,0 1,-1 0,1-1,-1 1,1-1,-1 1,1-1,-1 0,1 0,-1 0,1 0,-1 0,1 0,-1 0,1 0,-1 0,1-1,-1 1,1-1,-1 1,1-1,-1 1,1-1,0 0,-1 0,1 0,0 0,0 0,0 0,0 0,0 0,0 0,0 0,0 0,0-1,0 1,-31-54,26 29,1 0,2 0,0 0,2-1,1 1,1 0,1-1,2 1,5-23,6-7,2 1,3 1,2 0,2 2,2 1,3 1,21-28,-31 45,2 1,1 1,1 1,1 1,2 1,22-18,-47 44,0 0,0 1,0-1,1 1,-1-1,1 1,-1-1,1 1,-1 0,1 0,0 0,-1 0,1 0,0 0,0 0,0 1,0-1,0 1,0-1,0 1,0 0,0-1,0 1,0 0,0 1,0-1,0 0,0 0,0 1,0-1,0 1,-1 0,1 0,0-1,0 1,0 0,-1 1,1-1,0 0,-1 0,1 1,-1-1,0 1,1-1,-1 1,0-1,0 1,0 1,2 16,-1 0,-1 0,0-1,-2 1,0 0,-1 0,-1 0,-1 0,0-1,-2 0,-5 13,7-19,-94 221,98-232,1 0,-1-1,0 1,0 0,0 0,0 0,0 0,0 0,0 0,0 0,-1 0,1 0,0 0,0 0,-1 0,1 0,-1 0,1 0,-1-1,1 1,-1 0,1 0,-1 0,0-1,1 1,-1 0,0-1,0 1,1-1,-1 1,0-1,0 1,0-1,0 1,0-1,0 0,0 0,0 1,0-1,0 0,0 0,1 0,-1 0,0 0,0 0,0 0,0-1,0 1,0 0,0 0,0-1,0 1,0-1,0 1,0-1,1 1,-1-1,0 1,0-1,-3-14</inkml:trace>
  <inkml:trace contextRef="#ctx0" brushRef="#br0" timeOffset="2348.032">1892 904,'-41'45,"2"2,3 2,1 1,-17 37,45-76,0-1,0 0,1 0,0 0,1 1,0 0,1 0,0 0,1 1,0-1,0 1,2 0,-1 0,1 1,1-12,0 1,1-1,-1 1,0 0,0-1,1 1,-1-1,1 1,-1-1,1 1,0-1,0 1,-1-1,1 0,0 1,0-1,0 0,1 0,-1 0,0 0,0 0,1 0,-1 0,0 0,1 0,-1-1,1 1,-1 0,1-1,-1 1,1-1,0 0,-1 0,1 1,-1-1,1 0,0 0,-1-1,1 1,-1 0,1 0,0-1,-1 1,68-29,-45 14,-1-1,-1-2,0 0,-1-1,-1-1,-1-1,-1 0,-1-2,0 0,-2-1,-1 0,4-12,7-4,-24 40,0 0,0 0,-1 1,1-1,0 0,0 1,0-1,0 0,-1 1,1-1,0 1,-1-1,1 1,0 0,-1-1,1 1,-1 0,1-1,0 1,-1 0,0-1,1 1,-1 0,1 0,-1 0,0 0,0-1,0 1,1 0,-1 0,0 0,0 0,0 0,0-1,0 1,0 0,-1 0,1 0,0 0,0 0,-1 0,1-1,1 50,7 51,-7-98,0 0,0 0,1 0,-1 0,1 0,-1 0,1 0,0-1,0 1,0-1,1 1,-1-1,0 0,1 0,0 0,-1 0,1-1,0 1,0-1,0 1,0-1,0 0,0 0,0 0,1-1,-1 1,0-1,2 0,4-1,0-1,-1 0,1-1,-1 0,1 0,-1-1,0 0,0 0,0-1,-1 0,0 0,0-1,0 0,-1 0,1-1,-2 1,1-2,-1 1,0 0,0-1,-1 0,0 0,0 0,1-7,7-6,13-21,-3-1,-1-1,-2-1,-2-1,-3-1,-1 0,-2 0,-3-1,-1 0,-3-1,-2 0,-2 1,-2-1,-2 0,-2 1,-2 0,6 39,1 0,-1 0,0 1,-1-1,0 1,0-1,-1 1,0 0,0 0,-1 1,0-1,0 1,-1 0,0 1,0-1,-1 1,5 5,1 0,-1 1,0-1,0 0,0 1,0-1,0 1,0 0,0-1,0 1,0 0,0 0,0 0,1 1,-1-1,0 0,0 1,0 0,0-1,0 1,0 0,1 0,-1 0,0 0,1 0,-1 0,0 0,1 1,0-1,-1 0,1 1,0-1,0 1,-1 0,1-1,0 1,1 0,-1 0,0 0,1-1,-1 2,-27 79,22-47,1 0,2 0,1 0,2 1,1-1,2 0,1 0,2 0,2 0,1-1,1 0,2-1,1 0,2-1,1-1,2 0,0-1,2-1,8 7,57 45,-73-89,-15-5</inkml:trace>
  <inkml:trace contextRef="#ctx0" brushRef="#br0" timeOffset="2593.856">2062 706,'43'-14,"38"-20,11-8,-2 2,-10 4,-15 3,-13 7,-16 4,-9 4,-9 2,-3 3,-4-1,1-3,-1 1</inkml:trace>
  <inkml:trace contextRef="#ctx0" brushRef="#br0" timeOffset="2945.009">2767 0,'-13'167,"8"1,11 86,-3-218,-3-12,1-1,2 1,0-1,2 0,0 0,2-1,7 18,-13-37,0-1,0 1,0-1,0 0,1 0,-1 0,1 0,0 0,-1 0,1 0,0 0,0-1,0 1,0-1,0 1,1-1,-1 0,0 0,1 0,-1 0,1 0,-1 0,1-1,-1 1,1-1,-1 0,1 0,0 0,-1 0,1 0,-1-1,1 1,-1-1,1 1,-1-1,1 0,-1 0,2-1,80-64,70-127,-106 146,-48 46,1 0,0 0,0 1,0-1,0 0,0 0,0 1,0-1,0 0,1 1,-1-1,0 1,0 0,0-1,1 1,-1 0,0 0,0 0,1 0,-1 0,0 0,0 0,1 0,-1 0,0 0,0 1,1-1,-1 1,0-1,0 1,0-1,0 1,0 0,0-1,0 1,0 0,0 0,0 0,0 0,0 0,-1 0,1 0,0 0,-1 0,1 0,0 0,-1 1,12 138,-9-118,-2-10,0-1,1 0,0 0,0 0,1 0,1 0,0-1,0 1,1-1,0 0,2 0,4 3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01.8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0,'54'27,"-23"-9,-1 1,-2 1,0 2,0 1,7 11,134 78,-80-43,-97-99,-1 16,1-1,0 1,1-2,0 1,1-1,1 1,1-2,-2-8,-14-57,-12 109,-58 80,-18 26,107-133,1 1,-1-1,0 1,1-1,-1 1,0-1,1 1,-1 0,1-1,-1 1,1 0,0-1,-1 1,1 0,-1-1,1 1,0 0,0 0,0-1,-1 1,1 0,0 0,0 0,0-1,0 1,0 0,0 0,0 0,1-1,-1 1,0 0,0 0,1-1,-1 1,0 0,1 0,-1-1,0 1,1 0,-1-1,1 1,0-1,-1 1,1 0,-1-1,1 1,0-1,-1 0,1 1,0-1,-1 0,1 1,0-1,0 0,0 0,-1 1,1-1,0 0,48-6,105-20,-51-3,-98 23</inkml:trace>
  <inkml:trace contextRef="#ctx0" brushRef="#br1" timeOffset="5068.162">396 536,'38'59,"59"60,-84-101,0 0,-1 0,0 1,-2 1,0-1,-2 2,2 3,-7-15,8 21,-10-25,-1 0,1-1,0 1,0-1,0 1,1-1,-1 1,1-1,0 0,1 0,-1 0,1 0,-1 0,1 0,0-1,1 1,-1-1,1 0,-1 0,1 0,0 0,0-1,0 0,0 0,1 0,-1 0,1-1,-1 1,1-1,-1 0,4 0,99-45,-35 10,-57 28,-14 5,0 0,1 0,-1-1,0 2,1-1,-1 0,1 0,-1 0,1 1,-1-1,1 1,0-1,-1 1,1 0,-1-1,1 1,0 0,-1 0,1 0,0 0,-1 1,1-1,0 0,-1 1,1-1,-1 1,1-1,0 1,-1 0,0 0,1 0,-1 0,1 0,-1 0,0 0,0 0,0 0,0 1,0-1,0 0,0 1,0 0,31 132,-18-102,80 140,-77-137,-19-34</inkml:trace>
  <inkml:trace contextRef="#ctx0" brushRef="#br1" timeOffset="6384.607">1496 1609,'-14'-1,"1"0,-1 1,0 1,0 0,0 1,0 1,1 0,-1 0,1 2,0 0,0 0,0 1,1 0,0 2,0-1,1 1,0 1,0 0,1 0,0 2,7-8,1 0,-1 1,1-1,0 1,0 0,1 0,-1 0,1 0,0 0,0 0,0 0,0 0,1 0,-1 0,1 1,0-1,1 0,-1 0,1 0,0 1,0-1,0 0,0 0,1 0,-1-1,1 1,0 0,0-1,1 1,-1-1,1 1,0-1,0 0,0 0,0-1,0 1,0 0,1-1,-1 0,1 0,0 0,0 0,0-1,11 2,0-2,0 0,-1 0,1-2,0 0,0 0,0-2,0 0,-1 0,1-1,-1-1,0 0,-1-2,1 1,-1-1,0-1,-1 0,0-1,0-1,-1 1,0-2,-1 0,0 0,-1 0,0-1,7-13,-10 17,15-17,-1-1,-1 0,-1-2,-2 0,-1-1,-1-1,-1 0,-2-1,4-16,-14 42,0 0,0 0,-1 0,1 0,-1 0,0 0,-1 0,1 0,-1 0,0 0,-1 0,1 1,-1-1,1 0,-2 0,1 1,0 0,-1-1,0 1,0 0,0 0,0 0,-1 1,0-1,1 1,-1 0,0 0,-1 0,1 1,0-1,-1 1,0 0,1 0,-1 1,0-1,0 1,0 0,0 0,0 1,0 0,0 0,0 0,-4 0,-4 4,1 0,-1 0,1 1,0 0,0 1,0 1,1 0,0 0,0 1,1 1,0-1,0 2,1-1,0 1,1 1,0 0,1 0,0 0,-3 9,4-3,0 0,2 1,0 0,0 0,2 0,0 0,1 1,1-1,1 0,1 1,0-1,1 0,1 0,1-1,6 17,-2-12,0-1,2 0,0 0,1-1,2-1,0 0,0-1,2 0,12 10,-12-14</inkml:trace>
  <inkml:trace contextRef="#ctx0" brushRef="#br1" timeOffset="6940.528">1779 1890,'11'5,"0"-1,1 0,0-1,-1 0,1-1,0 0,0-1,0 0,0-1,0-1,1 0,-1 0,-1-1,1-1,0 0,0 0,-1-1,0-1,0 0,0 0,-1-1,1 0,-1-1,-1-1,1 1,-1-1,3-4,6-4,-1 0,0-1,-2-1,0 0,0-2,-2 1,-1-1,0-1,-1 0,-2-1,0 0,-1-1,-1 1,-1-1,-1-1,0-15,-5 37,0-1,0 1,0 0,0-1,-1 1,1 0,-1-1,0 1,1 0,-1-1,0 1,-1 0,1 0,0 0,0 0,-1 0,0 0,1 0,-1 1,0-1,0 1,1-1,-1 1,-1-1,1 1,0 0,0 0,0 0,-1 0,1 1,0-1,-1 0,1 1,0 0,-1 0,1-1,-1 1,1 1,0-1,-1 0,-1 1,-98 30,93-26,-1-1,1 2,0-1,0 1,1 1,0-1,0 1,0 1,1 0,0 0,0 0,1 1,0-1,1 2,0-1,1 0,-1 1,2 0,-1 0,1 0,1 1,0-1,1 1,0-1,0 9,5 13,1-1,2 0,1 0,2 0,1-2,1 1,1-1,2-1,1 0,1-1,1-1,1-1,18 17,-5-3,-18-26</inkml:trace>
  <inkml:trace contextRef="#ctx0" brushRef="#br1" timeOffset="7905.631">2033 1044,'45'1,"1"2,-1 2,0 1,0 3,42 14,-25-1,-62-23,1 1,0-1,0 0,-1 0,1 0,-1 1,1-1,-1 0,1 0,-1 0,0 0,1 0,-1 0,0 0,0 0,0 0,0 0,0 0,0 0,0 0,0 0,0 0,0 0,0 0,-1 0,1 0,0 0,-1 0,1 0,-1 0,1 0,-1 0,1 0,-1 0,0 1,0-1,1 0,-1 1,0-1,0 0,-33-114,33 91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1:5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983 114,'-11'108,"-25"163,3-83,26-167,7-17,-1 1,0-1,-1 1,1-1,-1 0,0 0,0 1,0-1,0 0,-1-1,1 1,-1 0,0-1,0 1,-1-1,1 0,-1 0,1-1,-1 1,0-1,0 1,-9-3</inkml:trace>
  <inkml:trace contextRef="#ctx0" brushRef="#br0" timeOffset="898.675">616 114,'56'-18,"177"-5,61-11,-112 22,-159 12</inkml:trace>
  <inkml:trace contextRef="#ctx0" brushRef="#br0" timeOffset="2013.669">1547 339,'85'21,"85"-41,-29 8,-106 12,-29 2</inkml:trace>
  <inkml:trace contextRef="#ctx0" brushRef="#br0" timeOffset="2553.778">1547 565,'0'0,"-1"1,1-1,0 1,-1-1,1 1,0-1,-1 1,1-1,0 1,0-1,0 1,0-1,-1 1,1-1,0 1,0 0,0-1,0 1,0-1,0 1,0-1,0 1,1 0,-1-1,0 1,0-1,0 1,1-1,-1 1,0-1,1 1,-1-1,0 1,1-1,-1 1,0-1,1 0,-1 1,1-1,-1 0,1 1,-1-1,1 0,-1 1,1-1,-1 0,1 0,-1 0,1 0,0 0,-1 1,1-1,-1 0,1 0,0 0,-1-1,1 1,0 0,39 6,-39-6,173-27,-34 25,-116 2</inkml:trace>
  <inkml:trace contextRef="#ctx0" brushRef="#br0" timeOffset="2998.893">1519 762,'5'0,"6"5,7 2,4-1,3-1,3-2,1 0,0-2,1-1,-1 0,0 0,-5-5,-2-2,0 1,2 0,1 3,1 0,-4 2</inkml:trace>
  <inkml:trace contextRef="#ctx0" brushRef="#br0" timeOffset="63820.259">390 311,'-73'33,"-101"30,173-63,-1 1,0 0,0 0,1 0,-1 0,0 1,1-1,0 0,-1 1,1-1,0 1,-1-1,1 1,0 0,0 0,0-1,1 1,-1 0,0 0,1 0,-1 0,1 0,0 0,-1 0,1 0,0 0,0 0,0 0,1 0,-1 0,0 0,1-1,-1 1,1 0,0 0,-1 0,1 0,0-1,0 1,0 0,1-1,-1 2,73 46,53-32,-125-17,-1 0,0 0,0 1,0-1,0 0,0 0,0 1,0-1,-1 0,1 1,0-1,0 1,0 0,0-1,0 1,-1 0,1-1,0 1,-1 0,1 0,0 0,-1-1,1 1,-1 0,1 0,-1 0,0 0,1 0,-1 0,0 0,0 0,1 0,-1 0,0 0,0 0,0 0,0 0,-1 0,1 0,0 0,0 0,-1 0,1 0,0 0,-1 0,1 0,-1 0,1 0,-1 0,1 0,-1-1,0 1,0 0,1 0,-1-1,0 1,0-1,-53 41,48-38,-242 136,245-136,0-1,1 1,-1 0,1-1,0 1,0 0,0 0,0 1,0-1,1 0,-1 1,1-1,0 1,0-1,0 1,0-1,1 1,0 0,-1-1,1 1,1 0,-1-1,0 1,1 0,0-1,0 1,0-1,0 1,1-1,-1 0,1 1,0-1,0 0,0 0,0 0,0 0,1-1,-1 1,1-1,0 1,0-1,0 0,0 0,0 0,0 0,1-1,-1 1,1-1,-1 0,1 0,-1 0,3 0,9 3,1 0,-1 0,1-2,0 0,0-1,0 0,0-1,0-1,0-1,-1 0,12-3,-22 3,0 0,-1 0,1-1,0 1,-1-1,0 0,1 0,-1-1,0 1,-1-1,1 0,-1 0,1 0,-1 0,0 0,-1-1,1 0,1-3,4-8</inkml:trace>
  <inkml:trace contextRef="#ctx0" brushRef="#br0" timeOffset="64202.982">277 1,'-53'374,"-16"113,57-391,5 1,4 1,5 25,-1-13,-1-87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19.9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2957,'47'-62,"205"-210,82-78,17-12,-107 130,-26 19,-117 122,168-156,-111 73,5-22,27 0,58-56,48-44,-296 296,0 0,-1 0,1 0,0 0,-1 0,1-1,0 1,-1 0,1 0,0 0,-1-1,1 1,0 0,-1 0,1-1,0 1,0 0,0 0,-1-1,1 1,0 0,0-1,0 1,0-1,-1 1,1 0,0-1,0 1,0 0,0-1,0 1,0 0,0-1,0 1,0-1,0 1,0 0,0-1,0 1,1 0,-1-1,0 1,0 0,0-1,-41 16,39-14,-29 12,-2-2,1-1,-1-1,0-2,-1-2,-26 2,-25 11,84-16,0 0,0 0,1 1,-1-1,0 1,1-1,0 0,0 1,-1-1,1 1,1-1,-1 1,0-1,1 0,-1 1,1-1,0 0,-1 1,1-1,1 0,-1 0,0 0,0 0,1 0,-1 0,1 0,-1 0,1 0,0 0,3 5,5 8,-1 0,-1 1,0-1,-2 1,1 1,-2-1,0 1,-1 0,-1 0,-1 1,0-1,-1 5,-21 175,21-179,47-204,53-99,-68 205,-33 80,-5 6</inkml:trace>
  <inkml:trace contextRef="#ctx0" brushRef="#br0" timeOffset="2153.987">1947 1714,'12'23,"17"93,6 86,-24-101,-12-357,3 234,1-1,1 1,0-1,2 1,1 0,0 1,2 0,0 0,2 1,0 0,1 1,1 0,6-7,-15 22,-1-1,1 1,0 0,0 1,0-1,1 1,0-1,-1 1,1 0,0 1,0 0,0-1,1 1,-1 1,0-1,1 1,-1 0,1 0,0 1,-1 0,1 0,-1 0,1 0,-1 1,1 0,-1 0,1 1,-1-1,3 2,10 10</inkml:trace>
  <inkml:trace contextRef="#ctx0" brushRef="#br0" timeOffset="2802.584">1920 1376,'28'6,"140"-29,21-15,-189 38,0-1,0 0,1 1,-1-1,0 1,0-1,0 0,0 1,0-1,0 0,0 1,0-1,0 1,0-1,0 0,0 1,-1-1,1 1,0-1,0 0,-1 1,1-1,0 1,-1-1,1 1,0-1,-1 1,1-1,-1 1,1-1,-1 1,1 0,-1-1,1 1,-1 0,1 0,-1-1,0 1,1 0,-1 0,1 0,-1-1,0 1,1 0,-1 0,0 0,1 0,-1 0,1 0,-1 1,0-1,1 0,-1 0,0 0,-1 0,-11-6,0-1,0 0,1-1,0 0,1-1,-1-1,2 1,-1-2,0-1,0-2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50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114 782,'196'-77,"59"-12,-85 33,-1 4,6-9,73-24,-78 34,0-5,52-22,-135 43,78-32,-136 50,-51 6,-148-15,142 18,26 6,0 1,0-1,0 1,-1 0,1 0,0 0,0 0,-1 0,1 1,-1-1,1 1,-1-1,1 1,0 0,-1 0,1 0,-1 0,1 1,-1-1,1 1,-1-1,1 1,0 0,-1 0,1 0,0 0,0 0,0 1,0-1,0 0,0 1,0 0,0-1,0 1,1 0,-1 0,1 0,-3 11,2 0,-1 0,2 1,0-1,0 0,1 1,1-1,1 0,-1 1,-2 98,-3-66,51-76,158-148,-194 163,-4 4</inkml:trace>
  <inkml:trace contextRef="#ctx0" brushRef="#br0" timeOffset="6337.692">85 1007,'113'-25,"86"10,-30-3,-169 17,-1 1,0-1,1 0,-1 1,1-1,-1 0,0 1,1-1,0 0,-1 0,1 1,-1-1,1 0,0 0,0 0,-1 1,1-1,0 0,0 0,0 0,0 0,0 0,0 1,0-1,0 0,0 0,1 0,-1 0,0 1,0-1,1 0,-1 0,1 0,-1 1,1-1,-1 0,1 1,-1-1,1 0,-1 1,1-1,0 1,-1-1,1 1,0-1,0 1,-1-1,1 1,0 0,0-1,0 1,0 0,-1 0,1 0,0 0,0-1,0 1,0 1,0-1,-1 0,1 0,1 0,-105-102,92 88</inkml:trace>
  <inkml:trace contextRef="#ctx0" brushRef="#br0" timeOffset="7239.841">29 1177,'121'-17,"12"-7,122 7,-197 2,-87 24,10-6</inkml:trace>
  <inkml:trace contextRef="#ctx0" brushRef="#br0" timeOffset="8052.571">1 1177,'0'-1,"1"1,-1 0,1-1,-1 1,1 0,-1-1,1 1,-1 0,1 0,-1-1,1 1,-1 0,1 0,-1 0,1 0,-1 0,1 0,0 0,-1 0,1 0,-1 0,1 0,-1 0,1 0,-1 1,1-1,0 0,-1 0,1 1,-1-1,0 0,1 1,-1-1,1 0,-1 1,1-1,-1 0,0 1,1-1,-1 1,0-1,1 1,-1-1,0 1,0-1,0 1,1-1,-1 1,0 0,0-1,0 1,0-1,0 1,0-1,0 1,0-1,0 1,0 0,-1 0,7 39,-6-39,13 142,-5-86,-2 0,-2 1,-5 57,1-101,0-2</inkml:trace>
  <inkml:trace contextRef="#ctx0" brushRef="#br0" timeOffset="8633.737">29 1403,'5'0,"6"0,6 0,5 0,4 0,-3-5,0-2,0 1,2 1,1 2,0 0,-3 2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7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61,'-106'272,"-45"77,-17-34,148-295,15-41,14-17,3 2,1 0,1 0,2 1,2-1,8-17,193-368,-55 150,-160 265,-4 5,1-1,-1 1,0 0,1-1,-1 1,1 0,-1 0,1 0,0-1,-1 1,1 0,0 0,0 0,0 0,0 0,0 0,0 0,0 0,0 1,0-1,0 0,0 1,0-1,1 1,-1-1,0 1,1-1,-1 1,0 0,1 0,-1 0,0 0,1 0,-1 0,0 0,1 0,-1 0,0 0,1 1,-1-1,0 1,0-1,1 1,-1-1,0 1,0 0,0 0,0-1,1 2,2 9,0 0,-1 1,0 0,0 0,-2 0,1 0,-2 0,1 0,-2 0,-1 11,2 7,9 224,47 109,-52-299,-6-63,0-1,1 1,-1-1,0 0,1 0,-1 0,0 0,1 0,-1 0,1 0,-1-1,0 1,1 0,-1-1,1 1,-1-1,0 0,1 0,0 1,-1-1,1 0,-1 0,1 0,0-1,0 1,0 0,-1-1,0 0,-206-190,42 55,113 109,30 21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0 173,'21'75,"-19"-60,6 301,-10-195,3-331,5 181,0 0,2 0,1 1,2 0,0 1,2 0,1 0,1 2,1 0,2 0,0 2,1 0,1 1,2 1,0 1,1 1,8-4,-22 17,0 1,0 0,0 1,1 0,0 1,-1 0,1 0,0 1,1 0,-1 1,0 0,6 1,-12 0,0 0,0 0,0 0,-1 1,1 0,0 0,0 0,-1 0,1 0,-1 1,1 0,-1 0,0 0,0 0,0 0,0 0,0 1,0 0,-1-1,1 1,-1 0,0 0,1 1,-1-1,-1 0,1 1,-1-1,1 1,-1-1,0 1,0 0,0-1,-1 1,1 3,-2 6,-1 0,0-1,0 1,-1 0,-1-1,0 0,-1 0,0 0,-1 0,0-1,-1 0,0 0,-1-1,0 0,0 0,-1-1,-1 0,1-1,-2 0,1 0,-1-1,0 0,-9 3,10-4,0 1,0-1,-1 0,1-1,-1 0,0 0,0-2,-1 1,1-1,-1-1,0 0,0 0,-8-1,2-5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401 689,'-114'95,"-114"111,222-202,1 1,0 0,1 0,-1 0,1 1,0-1,1 1,-1 0,1 0,0 1,0-1,1 1,0-1,0 1,1 0,0-1,0 1,0 0,1 4,3-7,0-1,0-1,0 1,0 0,0-1,0 1,1-1,0 0,-1 0,1 0,0-1,0 0,0 1,0-1,0 0,0-1,0 1,0-1,0 0,0 0,0 0,1 0,-1-1,0 0,0 0,0 0,0 0,2-2,17-6,-1-2,-1-1,0 0,-1-2,0 0,-1-2,0 0,-2 0,0-2,-1 0,0-1,-2-1,0 0,-2-1,0 0,-1-1,4-12,-20 46,1 0,1 0,0 0,1 0,0 0,1 1,1-1,-1 1,2-1,0 1,0-1,2 1,-1-1,2 3,-2-12,-1 0,0-1,1 1,0-1,0 1,-1-1,1 0,1 0,-1 0,0 0,0 0,1 0,-1-1,1 1,-1-1,1 1,0-1,0 0,0 0,-1 0,1-1,0 1,0-1,0 0,0 1,0-1,0-1,0 1,0 0,0-1,0 1,0-1,2-1,94-39,-80 26,0 0,-1-1,0-1,-1-1,-1 0,-1-1,9-15,-9 13,0-1,-1 0,-1-1,0 0,-2-1,-2 0,5-16,-13 38,1 1,-1-1,0 1,-1-1,1 0,0 0,0 1,-1-1,1 0,-1 0,0 0,1 0,-1 0,0 1,0-1,0 0,0 0,-1 0,1 0,0 0,-1 0,0 1,1-1,-1 0,0 0,0 1,0-1,0 0,0 1,0-1,0 1,0 0,-1-1,1 1,0 0,-1 0,0-1,1 1,-1 1,1-1,-1 0,0 0,0 0,0 1,1-1,-1 1,0 0,0-1,0 1,0 0,0 0,0 0,-6 4,1 0,1 0,-1 0,1 1,-1 0,1 1,1-1,-1 1,1 0,0 0,0 1,1-1,0 1,0 0,-2 7,4-11,1 0,0 0,0 0,0 0,0 1,0-1,1 0,0 0,-1 1,1-1,0 0,1 0,-1 1,1-1,-1 0,1 0,0 1,0-1,0 0,1 0,-1 0,1 0,-1-1,1 1,0 0,0-1,1 1,-1-1,0 0,1 1,-1-1,1 0,0-1,0 1,0 0,0-1,0 0,0 0,0 1,59 10,-57-12,0 0,-1 0,1 0,0 0,-1 1,1 0,-1 0,1 0,-1 0,1 1,-1 0,0 0,0 0,0 0,0 1,0 0,0-1,-1 1,0 1,1-1,-1 0,0 1,0 0,-1-1,1 1,-1 1,8 66,-11-67,0 0,0 0,1 0,-1 0,1 0,0 0,0 0,0 0,1 0,-1 0,1 0,0-1,0 1,0 0,1 0,-1-1,1 1,0-1,0 1,0-1,1 0,-1 0,1 0,-1 0,1 0,0 0,0-1,1 1,-1-1,0 0,1 0,-1 0,1-1,0 1,-1-1,1 0,0 0,0 0,2 0,6-4,-1 0,1 0,-1-1,0 0,0-1,-1 0,0-1,1 0,-2-1,1 0,-1 0,0-1,0 0,-1-1,-1 0,7-9,-9 14,18-26,-1-1,-2-2,-1 1,-1-2,-2 0,-2-2,-1 1,2-13,22-53,-16 52,-1-2,-4 0,-1-2,-2 1,-3-1,-3-1,1-43,-17 49,8 47,1 0,-1 0,1 1,-1-1,1 0,-1 0,1 1,-1-1,0 1,1-1,-1 1,0-1,0 1,1-1,-1 1,0-1,0 1,0 0,0 0,0-1,1 1,-1 0,0 0,0 0,0 0,0 0,0 0,0 0,0 0,1 1,-1-1,0 0,0 0,0 1,0-1,0 1,1-1,-1 0,0 1,1 0,-1-1,0 1,1-1,-1 1,0 0,1-1,-1 1,1 0,-1 0,1-1,0 1,-1 0,1 0,-13 17,1 0,1 1,1 1,1 0,0 0,2 0,0 1,1 0,1 1,-2 20,5-29,-8 33,3-1,2 1,1 0,3 1,2-1,1 0,3 0,2 0,1-1,3 0,4 6,66 202,-105-319,15 40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0,'38'10,"32"7,14 2,-3-3,-10 1,-13-3,-6-3,-7-5,-7 3,-5-1,-7-2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0 311,'0'38,"5"14,6-4,2-13,-2-14</inkml:trace>
  <inkml:trace contextRef="#ctx0" brushRef="#br0" timeOffset="1">29 1,'0'0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1,'-10'2,"0"0,1 0,-1 1,0 0,1 1,0 0,0 1,0 0,1 0,0 0,-1 1,2 1,-1-1,1 1,-4 5,5-7,0 0,1 0,-1 0,1 1,0 0,0 0,1 0,-1 1,2-1,-1 1,1 0,0 0,0 1,1-1,0 0,0 1,1 0,-1-1,2 1,-1 0,1-1,1 1,-1 0,1-1,1 1,-1-1,1 1,0-1,1 1,0-1,2 2,1-1,1-2,0 1,0-1,1 0,0 0,0-1,0 0,1-1,0 0,0 0,0-1,0 0,0 0,1-1,-1 0,1-1,-1 0,1-1,0 0,-1 0,1-1,-1 0,1-1,1 0,15 1,-14 0,0 0,-1 0,1-2,-1 1,0-1,0-1,0 0,0 0,-1-1,1-1,-1 0,0 0,-1-1,0 0,0 0,0-1,5-8,4-4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1,'-19'48,"-11"40,-1 14,6-5,6-9,7-11,5-13,4-13,2-5,2-6,1-5,-1-3,0-3,5-1,6-6,0-6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5 362,'41'-18,"-1"-2,-2-1,0-2,-1-2,-1-1,27-26,-58 46,0 1,0-1,0 0,-1 0,0 0,0-1,0 1,-1-1,0 0,0 0,-1 0,0 0,0-1,-1 1,0 4,-1 0,0 0,0 0,0 0,0 0,0 0,-1 0,1 1,-1-1,1 0,-1 0,0 1,-1-1,1 0,0 1,-1-1,1 1,-1-1,0 1,0 0,0 0,0 0,0 0,0 0,0 0,-1 1,1-1,-1 1,1-1,-1 1,0 0,0 0,1 0,-1 1,0-1,-2 0,-5 1,-1 0,0 1,1 1,0-1,-1 1,1 1,0 0,0 1,0-1,1 2,-1 0,1 0,0 0,0 1,1 1,0-1,0 1,0 1,1-1,0 1,1 1,-1-1,1 1,-2 2,-1 0,2 0,-1 0,1 1,1 0,0 0,1 1,0 0,1 0,1 0,0 0,1 1,0-1,1 1,0-1,1 1,1-1,0 1,0-1,2 1,0-1,0 0,1 0,6 11,-4-16,1 0,1-1,0 0,0 0,0-1,1 0,0 0,0-1,0 0,0-1,1 0,0 0,0-1,0 0,0-1,1 0,-1-1,1 0,-1-1,1 0,-1 0,0-1,10-2,4-4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1 374,'0'-17,"0"-19,9-135,-8 162,1-1,0 1,1 0,0 0,1 0,-1 1,2-1,-1 1,1 0,0 0,1 0,0 1,0 0,1 0,-1 0,5-2,23 0,-22 15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61 330,'46'-2,"0"-1,0-2,0-2,-1-2,0-2,32-13,-65 21,-1-1,1 0,-1-1,1-1,-1 1,-1-2,1 1,-1-1,0-1,-1 0,0 0,0-1,-1 0,0-1,0 0,-1 0,-1 0,0-1,0 0,-1 0,0-1,-1 1,0-1,-1 0,0 0,-1 0,0-5,-3 18,1-1,-1 1,1 0,-1 0,0 0,1 0,-1-1,0 1,0 0,1-1,-1 1,0-1,0 1,0-1,0 1,0-1,0 1,0-1,0 0,0 0,0 1,0-1,0 0,0 0,0 0,0 0,0 0,0 0,0 0,0-1,0 1,0 0,0-1,0 1,0 0,0-1,1 1,-1-1,0 1,0-1,0 0,0 1,1-1,-1 0,0 0,1 1,-1-1,1 0,-1 0,1 0,-1 0,1 0,-1 0,1 0,0 0,-1 0,1 0,0 0,0 0,0 0,0 0,0 0,0 0,0 0,0 0,1 0,-1 0,0-1,-24 42,2 0,2 1,1 0,2 2,2 0,2 1,2 1,-3 30,-47 269,42-213,-5-1,-6-1,-27 67,54-183,-1-1,0 0,-1 0,0 0,-1-1,0 0,0 0,-2 0,1-1,-1 0,-1 0,0-1,0 0,-1-1,0 0,0 0,-1-1,-8 4,16-10,0 0,1-1,-1 0,0 0,1 1,-1-1,1-1,-1 1,0 0,1-1,-1 1,1-1,-1 0,1 0,-1 0,1 0,-1 0,1-1,0 1,0-1,0 1,0-1,0 0,0 0,0 0,0 0,1 0,-1 0,1 0,0-1,-1 1,1 0,0-1,1 1,-1-1,0 1,0-4,-9-101,14 74,1 0,2 1,1 0,2 0,1 1,1 0,2 1,1 0,1 1,1 1,2 0,1 2,1 0,1 1,1 1,1 2,15-11,74-32,-88 58</inkml:trace>
  <inkml:trace contextRef="#ctx0" brushRef="#br0" timeOffset="252.283">738 725,'-19'37,"3"-6,0 0,2 1,1 0,2 1,1 0,-3 19,12-49,0 0,0 1,0-1,0 1,1-1,0 1,-1-1,1 1,0 0,1-1,-1 1,1-1,-1 1,1-1,0 1,1-1,-1 0,0 1,1-1,0 0,0 0,0 0,0 0,0 0,1-1,-1 1,1-1,-1 1,1-1,0 0,0 0,0 0,0 0,1-1,-1 1,0-1,1 0,-1 0,1 0,-1-1,1 1,-1-1,1 0,-1 0,1 0,0 0,-1 0,3-2,4-2,0-1,0-1,-1 1,1-2,-1 1,-1-1,0-1,0 0,0 0,-1 0,0-1,-1 0,0 0,0-1,-1 1,0-1,0-1,-2 1,1-1,-1 1,-1-1,0 0,0 0,-1 0,0 0,-1 0,-1 0,1 0,-2 0,0 0,0 0,-1 0,0 0,0 1,-2 0,1-1,-4-3,-12-17,0 4</inkml:trace>
  <inkml:trace contextRef="#ctx0" brushRef="#br0" timeOffset="556.555">1190 302,'-10'38,"-7"42,-2 12,-2 0,3-12,4-8,0-13,2-11,3-4,4-5,-3-5,0-2,1-3,3-10,1-9</inkml:trace>
  <inkml:trace contextRef="#ctx0" brushRef="#br0" timeOffset="809.309">1472 161,'-19'43,"-16"38,-2 11,5-2,3-5,7-14,7-13,1-7,3-8,4-6,2-4,3-3,-4-3,0 0,0 0,2-5</inkml:trace>
  <inkml:trace contextRef="#ctx0" brushRef="#br0" timeOffset="1084.517">1613 669,'-8'37,"1"-9,1-1,2 1,0 0,2 0,1 1,1-1,4 26,-3-51,0 1,0-1,1 0,-1 1,1-1,-1 0,1 0,0 0,1 0,-1-1,0 1,1 0,0-1,-1 0,1 1,0-1,0 0,0-1,0 1,1-1,-1 1,0-1,1 0,-1 0,1 0,-1-1,1 1,0-1,-1 0,1 0,-1 0,1 0,-1-1,1 1,-1-1,1 0,-1 0,1 0,-1-1,0 1,0-1,1 0,-1 0,-1 0,1 0,0 0,0-1,-1 1,1-1,-1 0,0 1,1-3,9-9,-1 0,0 0,-1-1,-1 0,0-1,-1 0,-1 0,0-1,-1 0,-1 0,-1-1,-1 1,0-1,-1 0,-1 0,0 0,-2-15,0 28,0-1,0 1,0-1,-1 1,0-1,0 1,0 0,0 0,-1 0,0 0,0 0,0 0,-1 1,1 0,-1 0,0 0,-1 0,1 0,-1 1,1 0,-1 0,0 0,0 0,0 1,0 0,-1 0,1 1,-1-1,1 1,-1 0,0 0,1 1,-1 0,1 0,-1 0,-20 0</inkml:trace>
  <inkml:trace contextRef="#ctx0" brushRef="#br0" timeOffset="1589.261">2037 696,'-7'8,"1"0,1 0,0 0,0 1,1-1,0 1,0 0,1 1,0-1,0 1,1-1,1 1,0-1,0 1,1 0,0 4,0-12,0 0,1 0,-1 0,1 0,0 0,-1 0,1 0,0 0,0 0,0 0,0-1,1 1,-1 0,0-1,1 1,-1-1,1 1,0-1,-1 0,1 0,0 0,0 0,0 0,0 0,0 0,0 0,0-1,0 1,0-1,0 1,0-1,0 0,0 0,0 0,1 0,-1 0,0-1,0 1,1-1,77-34,70-91,-149 124,0 1,0-1,0 1,0 0,1-1,-1 1,0 0,1 0,-1 0,1 0,-1 0,1 0,-1 1,1-1,0 0,0 1,-1-1,1 1,0 0,0-1,-1 1,1 0,0 0,0 0,-1 1,1-1,0 0,0 1,-1-1,1 1,0-1,0 1,-1 0,1-1,-1 1,1 0,-1 0,1 1,-1-1,0 0,1 0,-1 1,6 12,-7-10,1-1,0 0,0 0,0 0,0 0,1 0,-1 0,1-1,0 1,0 0,0-1,0 1,0-1,0 0,1 0,-1 1,1-2,0 1,-1 0,1 0,0-1,0 0,0 0,0 1,0-2,0 1,0 0,1-1,-1 1,0-1,0 0,2 0,6-4,0 0,-1 0,1-1,-1 0,-1-1,1 0,-1-1,0 0,0 0,-1-1,0 0,-1-1,1 1,-1-1,-1-1,4-6,2-7,-3 3</inkml:trace>
  <inkml:trace contextRef="#ctx0" brushRef="#br0" timeOffset="4601.736">3081 499,'-56'-17,"47"14,0 0,0 1,-1 0,1 0,0 1,0 0,-1 0,1 1,-1 1,1-1,0 2,-1-1,1 1,0 1,0-1,0 2,0-1,1 1,0 0,-1 1,1 0,1 0,-1 1,1 0,-6 6,12-10,0 0,0 1,0-1,0 1,0-1,0 1,1-1,-1 1,1-1,0 1,0 0,0-1,0 1,0-1,0 1,1 0,-1-1,1 1,0-1,0 1,0-1,0 1,0-1,0 0,1 0,-1 0,1 1,-1-1,1 0,0-1,0 1,0 0,0 0,81 47,-63-39,-15-9,-1 1,0-1,0 1,1 0,-1 1,0-1,0 1,-1 0,1 0,-1 0,1 0,-1 1,0-1,0 1,-1 0,1 0,-1 0,0 0,0 0,0 0,0 1,-1-1,1 1,-4-2,0 0,0 0,-1 0,1-1,0 1,-1-1,0 1,1-1,-1 0,0 0,0 0,-1-1,1 1,0-1,0 0,-1 1,1-2,-1 1,1 0,-1-1,1 1,-1-1,1 0,-1 0,1 0,-1-1,1 1,-3-2,2 3,-133-16,118 8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13,'-6'-2,"1"0,0 0,-1 0,1 1,-1 0,0 0,0 0,1 1,-1 0,0 0,1 0,-1 1,0 0,0 0,1 0,-1 1,1 0,0 0,-1 0,1 1,0-1,0 2,-168 105,170-106,0-1,0 1,0 0,0 0,0 0,0 1,1-1,0 0,-1 1,1 0,1-1,-1 1,0 0,1 0,0 0,0 0,0 0,0 0,1 1,0-1,0 0,0 0,0 0,1 1,-1-1,1 0,0 0,0 0,1 0,-1 0,1 0,0-1,0 1,0-1,0 1,1-1,-1 1,1-1,0 0,0 0,2 1,14 8,0-1,0-2,1 1,1-2,-1-1,10 2,115 55,-142-62,-1-1,1 1,-1 0,0 0,0 0,1 0,-1 1,-1-1,1 1,0-1,0 1,-1-1,0 1,1 0,-1 0,0 0,0 0,-1 0,1 0,-1 0,1 0,-1 0,0 0,0 0,0 0,-1 0,1 0,-1 0,1 0,-1 0,0 0,0 0,-1 0,1-1,0 1,-1 0,0-1,0 1,0-1,0 0,0 1,0-1,-1 0,-13 12,-1-1,-1-1,0-1,0 0,-1-2,0 0,-10 3,-42 21,-42 3,113-36,-1 0,1 1,-1-1,0 0,1 0,-1 0,0 1,1-1,-1 0,0 0,1 0,-1 0,0 0,1 0,-1 0,1-1,-1 1,0 0,1 0,-1 0,0-1,1 1,-1 0,1-1,-1 1,1 0,-1-1,1 1,-1-1,1 1,-1-1,1 1,-1-1,1 1,0-1,-1 1,1-1,0 0,0 1,-1-1,1 1,0-1,0 0,0 1,0-1,0 0,0 1,0-1,0 0,0 1,0-1,0 0,0 1,0-1,1 0,-1 1,0-1,0 1,1-1,-1 1,0-1,1 0,27-32,-11 20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22 744,'0'571,"-10"-548,-2-51,14 3,0 0,1 1,2-1,0 1,2 0,1 0,0 1,11-19,-1 4,1 1,1 2,2 0,2 1,1 1,2 1,1 1,1 2,2 1,0 2,2 0,1 3,11-6,-41 26,-1 0,1 0,-1 1,1-1,0 1,0 0,0 0,0 1,0-1,0 1,1 0,-1 0,1 0,-1 0,0 1,1 0,-1 0,1 0,-1 0,0 1,1 0,-1 0,0 0,1 0,-1 1,0 0,0 0,0 0,0 0,0 0,-1 1,1 0,-1-1,0 1,0 1,0-1,0 0,0 1,-1-1,1 1,0 1,0 4,-1 0,0 0,0 1,-1-1,0 0,0 1,-1-1,0 0,-1 1,0-1,-1 0,0 1,0-1,-1 0,0 0,0-1,-1 1,0-1,-1 0,0 1,-11 17,-1-1,-1-1,-1-1,-1-1,-17 14,29-28,0 0,0-2,-1 1,0-1,0 0,0 0,-1-1,0-1,0 0,0 0,0-1,-1 0,1 0,-1-2,0 1,0-1,0-1,0 0,1 0,-1-1,0-1,-8-1,16 1,0 1,0 0,0-1,0 0,0 0,0 0,1 0,-1 0,1-1,-1 1,1-1,0 1,0-1,0 0,0 0,1 0,-1 0,1 0,0 0,-1 0,2 0,-1-1,0 1,1 0,-1-1,1 1,0 0,0-1,0 1,1-1,-1 1,1 0,0-1,0 1,0 0,0 0,0 0,1 0,-1 0,1 0,0 0,0 0,0 1,0-1,1 1,-1-1,1 1,-1 0,2-1,12-12</inkml:trace>
  <inkml:trace contextRef="#ctx0" brushRef="#br0" timeOffset="751.998">1122 688,'-42'18,"2"2,0 2,1 2,1 2,2 1,0 1,-4 8,38-34,-2 1,0 0,1 0,-1 0,1 0,0 1,0 0,0-1,0 1,1 0,-1 0,1 1,0-1,0 0,1 1,-1-1,1 1,0-1,0 1,1 0,-1-1,1 1,0 0,4-3,-1 0,1 0,0 0,0-1,0 1,0-1,0 0,1 0,-1 0,0-1,0 0,1 1,-1-1,0-1,0 1,1-1,-1 0,0 0,0 0,0 0,0-1,0 1,0-1,0 0,1-1,28-13,0-1,0-1,-2-2,-1-1,12-11,69-47,-110 77,1 1,-1-1,0 1,1-1,-1 1,1 0,0-1,-1 1,1 0,0 0,0 0,-1 0,1 1,0-1,0 0,0 1,0-1,0 1,0 0,0 0,0-1,0 1,0 1,0-1,0 0,0 0,0 1,0-1,0 1,0 0,0 0,0-1,0 1,0 0,-1 1,1-1,0 0,-1 0,1 1,-1-1,0 1,1-1,-1 1,0 0,0-1,0 1,0 0,0 0,0 0,-1 0,1 0,0 0,4 37,-6-33,1-1,0 0,0 0,0 1,1-1,0 0,0 0,0 0,0 0,1 0,0 0,0 0,0 0,1 0,0-1,0 0,0 1,0-1,0 0,1 0,0-1,0 1,0-1,0 0,0 0,1 0,0-1,-1 1,3-1,3-1,0-1,0-1,-1 0,1 0,0-1,0-1,-1 1,1-1,-1-1,0 0,0 0,0-1,0 0,-1-1,0 1,0-2,0 1,-1-1,0 0,5-7,9-5,7-9,-1-1,-2-1,-1-1,-1-1,-2-1,-1-2,-2 1,-1-2,11-35,-13 30,-1-2,-2 1,-2-1,-2-1,-2 0,-2 0,-2 0,-1 0,-5-31,4 73,1 1,-1 0,0 0,0 0,1 0,-1 0,0 0,0 0,0-1,-1 1,1 0,0 0,0 0,-1 0,1 0,0 0,-1 0,1 0,-1 0,1 0,-1 0,0 0,1 0,-1 0,0 0,0 1,0-1,1 0,-1 1,0-1,0 0,0 1,0-1,0 1,0-1,0 1,-1 0,1 0,0-1,0 1,0 0,0 0,0 0,0 0,0 0,-1 0,1 0,0 1,0-1,0 0,0 0,0 1,0-1,0 1,0-1,0 1,0 0,0-1,0 1,0 0,1-1,-1 1,0 0,0 1,-6 8,1 0,0 0,0 1,1 0,1 0,0 1,0-1,1 1,1 0,-1 8,0-4,-7 44,4 1,2 0,3 0,2 0,4 4,20 137,5-14,-7-82,-17-111,-5-7</inkml:trace>
  <inkml:trace contextRef="#ctx0" brushRef="#br0" timeOffset="1003.843">1404 490,'44'0,"37"0,10 0,0-5,-11-1,-10 0,-12 1,-11 1,-8 2,-7 1,-3 0,-3 1,0-4,-5-2</inkml:trace>
  <inkml:trace contextRef="#ctx0" brushRef="#br0" timeOffset="1415.822">2223 10,'-67'471,"64"-450,-4 15,2-1,1 1,2 1,1-1,2 0,2 0,1 0,2 0,1 0,-7-33,1 1,0-1,0 1,0-1,0 1,0-1,0 0,1 1,0-1,0 0,0 0,0 0,0 0,0-1,1 1,0 0,-1-1,1 0,0 0,0 0,0 0,0 0,0 0,1-1,-1 0,1 1,-1-1,1 0,-1-1,1 1,-1-1,1 0,0 1,-1-2,1 1,-1 0,1-1,-1 1,1-1,-1 0,1 0,-1-1,1 1,13-10,-1 0,0 0,-1-2,0 0,-1-1,-1 0,4-6,47-46,-63 64,0 1,0-1,0 1,0-1,1 1,-1 0,0-1,1 1,-1 0,1 0,-1 0,1 0,-1 0,1 0,0 0,0 1,-1-1,1 1,0-1,0 1,0 0,-1-1,1 1,0 0,0 0,0 0,0 1,-1-1,1 0,0 1,0-1,0 1,-1 0,1-1,0 1,-1 0,1 0,-1 0,1 0,-1 0,1 1,0 0,3 8,-1 0,0 0,0 0,-1 1,0 0,-1 0,-1 0,1 0,-1 10,16 74,9-65,-11-21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48 228,'-6'10,"0"1,0 0,1 0,0 0,1 0,0 1,1 0,0 0,1 0,0 0,1 0,0 0,1 1,0-1,1 0,1 0,0 0,1 0,0 0,0 0,5 7,-5-14,0 0,0-1,1 0,-1 0,1 0,0-1,1 1,-1-1,0 0,1 0,0 0,0-1,0 1,0-1,0 0,0-1,0 0,1 1,-1-1,1-1,-1 1,1-1,-1 0,0-1,1 1,-1-1,1 0,0 0,7-2,-1 0,1 0,-1-2,0 1,0-2,0 1,-1-1,0-1,0 0,0-1,3-4,-6 4,1-1,-1 0,-1-1,1 0,-2 0,1-1,-2 1,1-1,-1-1,-1 1,0-1,-1 0,0 0,-1 0,1-6,-3 11,1 0,-1 0,0 0,0 0,-1 0,0 0,-1 0,1 0,-1 0,0 0,-1 0,0 1,0 0,0-1,-1 1,0 0,0 1,0-1,-1 1,0-1,0 1,0 1,-1-1,0 1,1 0,-2 0,1 1,-3-2,-1 1,1 0,-1 1,0 0,0 1,-1 0,1 0,0 1,-1 1,1 0,0 0,-1 1,1 0,0 0,-1 2,1-1,0 1,0 0,0 1,-14 10</inkml:trace>
  <inkml:trace contextRef="#ctx0" brushRef="#br0" timeOffset="582.75">501 567,'194'-342,"-187"330,0 1,1 0,0 1,0-1,1 2,0-1,1 1,6-4,-15 13,-1-1,1 1,0-1,0 1,-1 0,1-1,0 1,0 0,0-1,-1 1,1 0,0 0,0 0,0 0,0 0,-1 0,1 0,0 0,0 0,0 0,-1 1,1-1,0 0,0 1,0-1,-1 0,1 1,0-1,0 1,-1-1,1 1,-1-1,1 1,0-1,-1 1,1 0,-1-1,1 1,-1 0,0 0,1-1,-1 1,0 0,1 0,-1 0,0-1,0 1,0 0,0 1,6 44,-6-43,0 3,0 4,-1 0,1 1,1-1,0 0,1 1,-1-1,2 0,0 0,0 0,1-1,0 1,0-1,1 0,5 7,-8-15,0 1,0-1,1 1,-1-1,1 0,-1 0,1 0,0 0,-1 0,1-1,0 1,-1-1,1 0,0 0,0 0,-1 0,1 0,0-1,0 1,-1-1,1 1,0-1,-1 0,1 0,-1-1,1 1,-1 0,0-1,2 0,65-55,-63 52,137-115,-142 119,0 0,1 0,-1 0,0 1,0-1,1 0,-1 0,0 1,1-1,-1 1,0-1,1 1,-1 0,1 0,-1-1,1 1,-1 0,1 0,-1 0,1 1,-1-1,1 0,-1 0,0 1,1-1,-1 1,1 0,-1-1,0 1,0 0,1-1,-1 1,0 0,0 0,0 0,0 0,0 0,0 1,0-1,0 0,-1 0,1 1,0-1,-1 0,1 1,-1-1,1 0,-1 1,0-1,1 1,-1-1,0 2,6 50,-6-44,1 1,0-1,0 1,1 0,0-1,1 0,0 0,0 0,1 0,0 0,3 3,8 8</inkml:trace>
  <inkml:trace contextRef="#ctx0" brushRef="#br0" timeOffset="982.564">1516 341,'40'-10,"0"-2,0-2,-2-1,0-3,-1 0,25-18,19-36,-79 70,0-1,0 0,-1 1,1-1,-1 0,1 0,-1 0,0 0,0 0,0-1,-1 1,1 0,-1 0,1-1,-1 1,0 0,0 0,-1-1,1 1,-1 0,0 0,1 0,-1-1,-1 1,1 0,0 0,-1 1,0-1,1 0,-2-1,-1 0,0-1,0 1,0 0,0 1,-1-1,1 1,-1 0,0 0,0 0,0 1,-1-1,1 1,0 0,-1 1,1 0,-1 0,0 0,0 0,1 1,-1 0,0 0,1 0,-1 1,0 0,1 0,-1 1,0-1,1 1,0 0,-2 1,-14 6,1 1,-1 1,2 1,0 0,0 2,1 0,0 1,5-3,0 0,1 0,0 2,0-1,2 1,0 1,0 0,2 1,0-1,1 2,0-1,1 1,1 0,1 0,0 0,1 1,1-1,0 6,4-15,-1 0,1 0,1 0,-1 0,1-1,1 1,-1-1,1 0,1 0,-1 0,1 0,1-1,-1 0,1 0,0 0,0-1,0 0,1 0,0 0,0-1,0 0,1-1,-1 0,1 0,0 0,0-1,0 0,0 0,0-1,0 0,0-1,0 0,7 0,27 3,1-2,-1-2,0-1,1-3,-2-1,1-2,-1-1,0-3,34-15,-46 13,-4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0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1,'0'0,"5"4,6 3,2-6,2-2,0-2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1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479 174,'-11'190,"-7"75,-6-127,22-114</inkml:trace>
  <inkml:trace contextRef="#ctx0" brushRef="#br0" timeOffset="3869.294">0 202,'336'-48,"-113"11,-170 26,-45 8,0 0,1 1,-1 0,1 0,-1 1,1 0,-1 1,1 0,0 0,-1 1,1 0,0 0,-1 1,0 0,7 3,6 7,-3-1</inkml:trace>
  <inkml:trace contextRef="#ctx0" brushRef="#br0" timeOffset="4231.446">28 766,'43'-5,"34"-6,8-1,-5 1,-12 3,-13 2,-10 3,-8 2,-6 0,-4 1,0 1,-2-1,1-4,-4-2</inkml:trace>
  <inkml:trace contextRef="#ctx0" brushRef="#br0" timeOffset="4930.165">1044 231,'52'-13,"-1"-2,-1-2,-1-2,-1-3,0-1,-2-3,36-26,-32 9,-58 73,-23 58,4 1,4 2,-10 84,12-52,-6 0,-5-1,-17 33,41-133,-28 62,35-82,0 0,-1-1,1 1,0 0,-1-1,1 1,-1-1,0 0,1 0,-1 1,0-1,0 0,0 0,0-1,0 1,0 0,0-1,0 1,0-1,0 1,0-1,0 0,0 0,0 0,0 0,0-1,0 1,0 0,0-1,0 1,0-1,0 0,0 0,0 0,0 0,0 0,0 0,1 0,-1-1,-51-60,43 47</inkml:trace>
  <inkml:trace contextRef="#ctx0" brushRef="#br0" timeOffset="5200.285">1129 654,'353'-108,"-257"66,-95 42,1-1,0 0,-1 1,1-1,-1 1,1 0,-1 0,1 0,0-1,-1 1,1 1,-1-1,1 0,0 0,-1 1,1-1,-1 0,1 1,-1 0,1-1,-1 1,1 0,-1 0,0 0,1 0,-1 0,0 0,0 0,0 0,0 0,0 1,0-1,0 0,0 1,0-1,-1 1,1-1,-1 1,1-1,-1 1,1-1,-1 1,0 0,0 1,9 77,-9-77,-1 56,0-33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29 163,'-4'5,"1"1,0 0,0 1,1-1,0 0,0 1,0 0,1-1,-1 1,2 0,-1 0,1-1,0 1,-1 6,0 2,0-1,1 1,1-1,0 0,0 1,2-1,0 0,2 5,-4-14,1-1,-1 0,1 0,0 0,0 0,0-1,1 1,-1-1,1 1,0-1,0 0,0 0,0 0,1 0,-1 0,1-1,-1 0,1 1,0-1,0-1,0 1,0-1,0 1,1-1,-1 0,0-1,1 1,-1-1,2 0,6-1,0 0,-1-1,0 0,1-1,-1-1,0 0,0 0,-1-1,1 0,-1-1,0 0,-1-1,1 0,-1 0,3-4,119-134,-125 138,-5 5,-1 1,1-1,-1 1,0-1,1 1,0 0,-1-1,1 1,0 0,0-1,-1 1,1 0,0 0,0 0,0 0,1 0,-1 0,0 0,0 0,0 0,1 0,-1 1,0-1,1 1,-1-1,1 1,-1-1,1 1,-1 0,1 0,-1 0,1-1,-1 1,1 1,-1-1,1 0,-1 0,1 1,-1-1,0 0,1 1,-1 0,1-1,-1 1,0 0,1 0,10 32,38 61,-47-90,1 1,-1-1,1-1,0 1,0 0,1-1,-1 0,1 0,-1 0,1-1,0 1,0-1,0 0,1-1,-1 1,0-1,1 0,-1-1,0 1,1-1,-1 0,1 0,-1-1,1 1,-1-1,0-1,1 1,-1-1,0 1,0-2,0 1,0 0,1-2,3-1,-1-1,1 0,-1-1,-1 1,1-1,-1-1,0 0,-1 0,0 0,0 0,-1-1,0 0,0 0,-1-1,0 1,-1-1,0 0,-1 0,0 0,1-9,-9 14,-1 9</inkml:trace>
  <inkml:trace contextRef="#ctx0" brushRef="#br0" timeOffset="351.102">1129 332,'23'-15,"-1"-1,-1-1,-1-1,0-1,-1-1,-1-1,-1 0,-1-1,7-14,-21 34,0-1,0 0,0 0,0 0,-1 0,0 0,1-1,-1 1,0 0,-1-1,1 1,-1-1,1 1,-1 0,0-1,0 1,-1-1,1 1,-1-1,1 1,-1 0,0-1,-1 1,1 0,0 0,-1 0,0 0,0 0,1 0,-2 0,1 1,0-1,-1 1,1-1,-1 1,0 0,1 0,-1 0,0 0,0 1,0-1,-1 1,1 0,0 0,-1 0,1 0,-10 4,1 0,0 1,0 0,0 1,1 0,-1 1,1 0,0 1,1 0,0 1,0 0,0 0,1 1,1 0,-1 1,1 0,1 1,0-1,-5 12,4-9,0 1,0 0,1 1,1-1,1 1,0 1,1-1,1 1,0-1,0 12,2-21,1 1,0 0,0-1,1 1,0-1,0 1,0-1,1 1,0-1,0 0,1 0,0 0,0 0,0 0,1-1,-1 1,1-1,1 0,-1 0,1 0,0-1,0 0,0 0,0 0,1 0,0-1,0 0,11 5,1-2,0 0,0-1,1-1,0 0,-1-1,1-2,0 0,0 0,0-2,0-1,0 0,0-1,-1-1,0-1,1 0,-2-2,1 0,2-2,5-2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4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15 227,'-1'0,"1"0,-1 1,0-1,0 0,0 1,0-1,1 1,-1-1,0 1,1 0,-1-1,0 1,1 0,-1-1,1 1,-1 0,1 0,-1-1,1 1,0 0,-1 0,1 0,0 0,0 0,-1-1,1 1,0 0,0 0,0 0,0 0,0 0,0 0,1 0,-1 0,0-1,0 1,1 0,-1 0,0 0,1 0,-1-1,1 1,-1 0,1 0,-1-1,1 1,0 0,-1 0,37 240,-36 138,-4-213,-5-139,11-33,13-20,0 1,2 1,0 0,2 2,0 0,2 1,0 1,1 1,1 1,1 1,0 2,18-9,-26 15,0 0,0 1,1 1,-1 0,2 2,-1 0,1 1,-1 0,1 2,0 0,10 1,-26 1,1 1,-1-1,0 0,1 1,-1 0,0-1,1 1,-1 1,0-1,0 0,0 1,0 0,0-1,0 1,0 0,-1 1,1-1,-1 0,0 1,1-1,-1 1,0 0,0 0,-1 0,1 0,-1 0,1 0,-1 0,0 0,0 1,0-1,-1 0,1 1,-1-1,0 3,0 3,0 1,-1-1,0 0,-1 0,0 0,0 0,-1-1,0 1,0-1,-1 1,0-1,-1 0,0 0,-11 14,0-2,-2 0,0-1,-1 0,-1-2,-1 0,0-1,-1-2,0 0,-2-1,-5 1,20-9,0-1,-1-1,1 1,-1-2,1 1,-1-1,0-1,0 0,0 0,0-1,0 0,0-1,0 0,0 0,0-1,1-1,-1 1,1-2,-2 0,-13-36,23 18</inkml:trace>
  <inkml:trace contextRef="#ctx0" brushRef="#br0" timeOffset="533.959">495 988,'38'-1,"0"-2,-1-1,1-2,-1-2,-1-2,1-1,-2-1,24-13,-40 14,-1-1,0-1,-1 0,0-2,-1 0,-1 0,0-2,-2 0,4-6,2 0,-10 13,0 0,-1-1,0 0,0 0,-1-1,-1 0,0 0,-1 0,0-1,-1 0,0-1,-4 12,1 1,-1-1,1 1,-1-1,0 0,0 1,0-1,0 1,0-1,0 0,0 1,0-1,-1 1,1-1,0 1,-1-1,0 1,1-1,-1 1,0-1,0 1,1 0,-1-1,0 1,0 0,-1 0,1 0,0 0,0 0,-1 0,1 0,0 0,-1 1,1-1,-1 0,1 1,-1-1,1 1,-1-1,1 1,-1 0,1 0,-1 0,0 0,-67 22,57-15,1 0,0 1,1 0,0 1,0 0,1 0,0 1,1 0,0 0,1 1,0 0,0 1,1-1,1 1,-3 7,8-16,0-1,0 1,0-1,0 1,0-1,1 0,-1 1,1-1,0 1,-1-1,1 0,0 1,0-1,1 0,-1 0,0 0,1 0,-1 0,1 0,0 0,0 0,0-1,0 1,0-1,0 1,0-1,0 0,0 0,1 0,-1 0,0 0,1 0,-1-1,1 1,-1-1,1 0,1 0,99 3,-102-3,255-33,-255 33,1 0,-1-1,0 1,1 0,-1 0,1 0,-1 0,0 1,1-1,-1 0,1 0,-1 1,0-1,1 1,-1 0,0-1,1 1,-1 0,0 0,0-1,0 1,0 0,0 0,0 0,0 0,0 1,0-1,0 0,-1 0,1 0,0 1,-1-1,1 0,-1 1,0-1,1 1,-1-1,0 0,0 1,0-1,0 1,0-1,0 1,0-1,0 0,-1 1,1-1,0 1,-1-1,1 0,-1 1,0-1,1 0,-1 0,0 0,0 1,0-1,-43 53,-17 35,62-49,8-27</inkml:trace>
  <inkml:trace contextRef="#ctx0" brushRef="#br0" timeOffset="900.493">1511 904,'14'3,"1"-1,0-1,0 0,0-1,0-1,-1 0,1-1,0-1,-1 0,1-1,-1 0,0-1,0-1,-1 0,1-1,-2 0,1-1,-1-1,0 0,0 0,-1-1,-1-1,0 0,4-6,-11 15,-1 0,0 0,1 0,-1-1,0 1,0-1,-1 0,1 1,0-1,-1 0,0 0,0 0,0 0,0 0,0 0,-1-1,1 1,-1 0,0 0,0 0,0-1,0 1,0 0,-1 0,1 0,-1 0,0 0,0-1,0 2,-1-1,1 0,-1 0,0 0,1 1,-1-1,0 0,0 1,-1 0,1 0,-1 0,1 0,-1 0,1 0,-1 0,0 1,0-1,0 1,-3-1,-7 4,-1 0,0 0,1 2,0-1,-1 2,1 0,1 0,-1 1,1 1,0 0,1 1,0 0,0 1,0 0,1 0,-6 9,6-9,0 1,1 0,1 0,0 1,0 0,1 1,0-1,1 2,0-1,1 0,1 1,0 0,0 0,1 1,3-11,0 0,0 0,0 0,1 0,-1 1,1-1,-1 0,1 0,0 0,0 0,1 0,-1 0,0-1,1 1,0 0,0-1,0 1,0-1,0 0,0 1,1-1,-1 0,1 0,-1-1,1 1,0 0,0-1,-1 0,1 1,0-1,0-1,0 1,1 0,-1-1,112 4,-72-14,0-2,-1-2,-1-1,0-3,-1-1,1-3,15-6,-24 13</inkml:trace>
  <inkml:trace contextRef="#ctx0" brushRef="#br0" timeOffset="1498.291">2414 678,'-325'190,"316"-184,-1-1,0 0,1 1,-1 0,1 1,1 0,-1 0,1 1,0 0,1 1,0-1,0 1,1 1,0-1,-2 6,8-13,-1-1,1 1,0-1,-1 1,1 0,0-1,0 1,0-1,0 1,0 0,0-1,0 1,1-1,-1 1,1 0,-1-1,1 1,0-1,-1 1,1-1,0 0,0 1,0-1,0 0,0 0,0 1,0-1,1 0,-1 0,0 0,1 0,-1-1,0 1,1 0,-1 0,1-1,-1 1,1-1,0 0,-1 1,1-1,-1 0,1 0,0 0,-1 0,1 0,0 0,-1-1,1 1,0 0,84-16,-42-2,-1-2,0-2,-2-1,12-11,-20 13,128-100,-161 121,0 1,0-1,0 1,1-1,-1 0,0 1,0-1,0 0,0 1,1-1,-1 0,0 1,0-1,1 0,-1 0,0 1,1-1,-1 0,0 0,0 1,1-1,-1 0,1 0,-1 0,0 0,1 0,-1 0,0 1,1-1,-1 0,1 0,-1 0,0 0,1 0,-1 0,0-1,1 1,-1 0,1 0,-1 0,0 0,1 0,-1 0,0-1,1 1,-1 0,0 0,1-1,-1 1,0 0,0 0,1-1,-1 1,0 0,0-1,1 1,-1 0,0-1,0 1,0 0,0-1,0 1,0-1,1 1,-1-1,-9 36,6-24,2-8,-1 1,1 0,0-1,1 1,-1 0,0-1,1 1,0 0,0 0,0-1,1 1,-1 0,1 0,0-1,0 1,0 0,0-1,1 1,-1-1,1 0,0 1,0-1,0 0,0 0,1 0,-1 0,1-1,0 1,0-1,0 1,0-1,0 0,0 0,1-1,-1 1,1-1,-1 1,1-1,0 0,1 0,11-2,0 0,0-1,0 0,0-2,0 0,-1 0,1-1,-1-1,0-1,-1 0,0-1,0-1,-1 0,0 0,0-2,-1 1,-1-2,1 1,4-8,24-26,-2-2,-1-1,-3-2,-2-1,6-17,-20 36,-1 0,-2-1,-1-1,-1 0,-2-1,-2 0,-1-1,-1 0,-3 0,0-11,-3 44,-1-1,1 1,-1 0,0-1,0 1,-1 0,1-1,-1 1,1 0,-1 0,0-1,0 1,0 0,-1 0,1 0,-1 0,0 0,1 1,-1-1,-1 0,1 1,0-1,-1 1,1 0,-1 0,1 0,-1 0,0 0,0 1,0-1,0 1,0 0,0 0,-1 0,1 0,0 1,0-1,-1 1,1 0,0 0,-1 0,1 0,0 0,-1 1,1-1,0 1,0 0,-1 0,1 1,-2 0,-7 7,1 0,0 1,0 0,1 0,0 1,1 1,1-1,0 2,0-1,1 1,1 0,0 0,1 1,0 0,1 0,0 0,1 1,-11 50,2 1,4 0,2 0,3 1,4 0,4 24,50 174,-52-281,-3-2</inkml:trace>
  <inkml:trace contextRef="#ctx0" brushRef="#br0" timeOffset="1818.551">3373 452,'-255'132,"252"-131,-1 0,1 0,-1 0,1 0,-1 0,1 1,0-1,0 1,0 0,0 0,0 0,0 1,0-1,1 1,-1-1,1 1,0 0,0 0,0 0,0 0,0 0,1 0,-1 1,1-1,0 1,0-1,0 1,0-1,1 1,0-1,-1 1,1-1,0 1,1 0,-1-1,1 1,0-1,-1 1,1-1,1 2,77 52,-38-34,122 100,-141-108,-3-3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78,'5'192,"-4"-187,1 0,-1 0,2 0,-1 0,0 0,1 0,0 0,0-1,0 0,1 0,-1 1,1-2,0 1,0 0,1-1,-1 0,1 0,-1 0,1-1,0 1,0-1,0 0,0-1,1 1,-1-1,0 0,1-1,4 1,3 0,0 0,-1-2,1 1,0-2,-1 0,1 0,-1-1,0 0,0-1,0-1,0 0,1-2,-3 3,-1 0,0-2,0 1,0-1,-1 0,0-1,0 1,-1-2,0 1,0-1,0 0,-1-1,-1 1,1-1,1-5,35-92,-37 127,-5 6,-1-17,0 1,1 0,0 0,1 0,0-1,1 1,0 0,1-1,0 0,1 1,0-1,4 7,-2-12,0-1,1 0,-1-1,1 1,-1-1,1 0,0-1,1 0,-1 0,0-1,0 1,1-2,-1 1,1-1,-1 0,1 0,-1-1,0 0,1-1,-1 1,0-1,2-1,6-4,1-1,-1 0,0-1,0 0,-1-1,-1-1,1-1,-2 1,0-2,0 0,-1 0,-1-1,8-14,-7 11,0-2,-2 0,0 0,-1-1,-1 1,-1-2,2-9,-8 129,0-32,-12 129,-5-68,-14 49,4-70,50-208,-9 54,2 1,3 0,1 1,2 2,2 0,2 1,2 2,9-9,-22 33,123-119,-131 130,1-1,0 1,0 1,0-1,1 2,0-1,0 1,0 0,0 1,0 0,0 0,0 1,1 0,-1 1,1 0,-1 1,0 0,1 0,1 1,-7-1,1 0,-1 0,0 1,0 0,0-1,0 1,0 1,-1-1,1 0,-1 1,1 0,-1 0,0 0,0 0,0 0,0 1,-1-1,1 1,-1 0,0 0,0 0,-1 0,1 0,-1 0,0 0,0 0,0 1,0-1,-1 0,0 1,0-1,0 0,0 1,-1 2,-1 4,1-1,-2 1,1-1,-2 0,1 0,-1 0,-1 0,0-1,0 1,-1-1,0-1,0 1,-1-1,-1 0,-6 5,0-1,-1-1,0 0,-1-1,0-1,-1 0,0-1,0-1,-4 0,15-6,0-1,0 0,0 0,0-1,0 0,0 0,0 0,0-1,0 0,0 0,1 0,-1-1,1 1,-1-1,1-1,0 1,0-1,1 0,-1 0,1 0,0-1,0 0,0 1,1-1,-1-1,1 1,0 0,1-1,0 1,-1-1,2 0,-1 0,1 0,0 0,0 0,0 0,1 0,0 0,1-4,3-10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25,'-39'-17,"26"15,-1-1,0 2,1 0,-1 0,0 1,0 1,1 1,-1 0,1 0,-1 1,1 1,0 0,0 1,0 1,1 0,0 0,0 1,0 1,1 0,0 0,1 1,0 1,0 0,1 0,0 0,1 2,0-1,1 1,0 0,1 0,0 1,1-1,1 1,0 1,0-1,1 0,1 1,0 0,1 9,4-11,0 0,0 0,2-1,-1 1,1-1,1 0,0 0,1-1,0 0,0 0,1 0,1-1,-1 0,1-1,1 0,0 0,0-1,0 0,1-1,0 0,0-1,0 0,1-1,0 0,-1-1,2 0,-1-1,0 0,0-1,1-1,-1 0,0 0,7-2,84-32,-85 24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1,'-11'1,"-1"0,1 1,-1 1,1 0,0 0,0 1,1 1,-1 0,1 0,0 1,0 0,0 1,1 0,0 0,-2 4,10-10,0 0,0 1,0-1,0 0,0 0,0 1,1-1,-1 0,0 1,1-1,-1 1,1-1,0 1,-1-1,1 1,0-1,0 1,0-1,0 1,0-1,1 1,-1-1,0 0,1 1,-1-1,1 1,-1-1,1 1,-1-1,1 0,0 0,0 1,0-1,0 0,0 0,0 0,0 0,0 0,0 0,1 0,-1 0,0-1,1 1,-1 0,0-1,75 26,-57-22,53 32,-70-35,-1 1,1-1,-1 0,1 1,-1 0,0-1,0 1,0-1,0 1,0 0,0 0,0 0,0 0,-1 0,1 0,0 0,-1 0,0 0,0 0,0 0,1 0,-2 0,1 0,0 0,0 0,-1 0,1 0,-1 0,1 0,-1 0,0-1,0 1,0 0,0 0,0 0,0-1,-2 2,-6 6,0-1,-1 0,0 0,0-1,-1-1,0 1,0-2,0 1,-1-2,0 0,-3 1,3 0,-31 3,28-11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9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91,'-2'-2,"0"0,-1 0,1 0,-1 0,1 1,-1-1,0 1,1 0,-1 0,0 0,0 0,0 1,0-1,0 1,0-1,0 1,0 0,0 0,0 1,0-1,0 0,0 1,0 0,1 0,-1 0,0 0,0 0,1 0,-1 1,0-1,1 1,0 0,-1 0,1 0,-4 3,-1 0,1 1,0 0,1 0,-1 0,1 1,1-1,-1 1,1 0,0 1,-2 7,1 0,1 1,1 0,1 0,0 0,1 0,1 0,0 0,1 0,1 0,0 0,4 9,-3-19,0 0,0 0,1 0,0-1,0 1,0-1,1 0,0-1,0 1,0-1,1 0,-1 0,1 0,0-1,0 0,0 0,0 0,1-1,-1 0,1 0,-1-1,1 0,0 0,0 0,-1-1,1 0,0 0,0-1,0 0,-1 0,1-1,-1 1,1-2,-1 1,0-1,1 1,3-4,7-4,-1-1,0 0,0-1,-1-1,-1 0,0-1,-1-1,0 0,-1 0,-1-2,0 1,-2-1,0-1,0 0,-2 0,0 0,-1-1,1-9,-6 23,-1 0,1 0,-1 0,0 0,0 0,-1 0,1 0,-1 0,0 0,0 0,-1 0,0 0,0 1,0-1,0 1,0-1,-1 1,0 0,0 0,0 0,-1 0,1 1,-1-1,0 1,0 0,0 0,0 0,0 1,-1-1,1 1,-1 0,0 1,0-1,1 1,-1 0,0 0,0 0,0 1,-2-1,-8-1,0-1,0 2,0 0,-1 1,1 1,0 0,0 1,0 0,0 1,0 1,1 1,-1 0,1 1,0 0,1 1,0 0,0 1,-4 4,-4 6,3-3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0 473,'3'-15,"2"-19,1 0,2 1,1-1,1 2,2-1,1 2,2 0,1 0,1 2,15-19,32-13,-62 60,-1 0,0 0,1 0,-1 0,1 0,-1 0,1 1,0-1,-1 0,1 1,0 0,-1-1,1 1,0 0,-1 0,1 0,0 0,0 0,-1 0,1 0,0 0,-1 1,1-1,0 1,-1 0,1-1,-1 1,1 0,-1 0,1 0,-1 0,1 0,-1 0,0 0,0 0,0 1,0-1,1 0,-2 1,1-1,0 1,0-1,0 1,-1-1,1 1,-1 0,1 0,14 162,-15-162,0-1,0 0,1 0,-1 1,1-1,-1 0,0 0,1 0,0 0,-1 1,1-1,0 0,-1 0,1 0,0 0,0-1,0 1,0 0,0 0,0 0,0-1,0 1,0-1,1 1,-1-1,0 1,0-1,0 1,1-1,-1 0,0 0,1 0,-1 0,0 0,0 0,1 0,-1 0,0 0,0-1,1 1,-1 0,0-1,0 1,0-1,0 1,1-1,-1 0,0 0,54-47,-43 35,178-138,-189 149,0 0,1 1,-1-1,1 1,-1 0,1 0,-1-1,1 1,-1 0,1 0,0 0,0 1,-1-1,1 0,0 1,0-1,0 1,0-1,0 1,0 0,0 0,0 0,0 0,0 0,0 0,0 1,0-1,-1 1,1-1,0 1,0 0,0 0,0 0,-1 0,1 0,-1 0,1 0,-1 0,1 1,-1-1,1 1,-1-1,0 1,0-1,1 3,-1 8,-1 1,-1 0,0 0,0 0,-2 0,1-1,-2 1,1-1,-4 5,6-13,-4 11,1-4,0 0,1 0,0 0,1 0,0 1,1-1,0 0,1 1,0-1,1 1,4 6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54,'46'299,"-43"-274,-1 1,-1 0,-1 0,-2 0,0-1,-2 1,0-1,-2 1,-1-1,-1-1,-1 0,-12 23,-11-8,31-38,1-1,-1 1,1-1,-1 1,0 0,0-1,1 0,-1 1,0-1,0 1,1-1,-1 0,0 0,0 1,0-1,0 0,1 0,-1 0,0 0,0 0,0 0,0 0,0 0,1-1,-1 1,0 0,0 0,0-1,1 1,-1 0,0-1,0 1,1-1,-1 1,0-1,1 1,-1-1,0 0,1 1,-1-1,1 0,-1 1,1-1,-1 0,1 0,0 1,-1-1,1 0,0 0,0 0,0 1,-1-1,1 0,0 0,0 0,0 0,0-12,0-1,1 1,0 0,1 0,1 0,0 0,0 0,1 1,1 0,0-1,1 2,2-4,-4 5,139-231,-111 195,2 2,3 1,1 2,22-18,-52 52,-1 0,1 0,0 0,0 1,0 1,1-1,0 1,0 1,0 0,1 0,0 1,-1 0,1 0,0 1,1 1,-1 0,0 0,0 1,0 0,1 1,-1 0,0 0,-8 0,1 1,-1-1,0 0,0 1,0-1,0 1,0 0,0 0,0 0,0 0,-1 0,1 0,-1 0,0 0,1 1,-1-1,0 0,0 1,-1-1,1 1,0-1,-1 1,1 0,-1-1,0 1,0-1,0 1,0 0,-1-1,1 1,-1-1,0 3,-31 81,21-66,0-1,-1-1,-1 0,0 0,-1-1,-1-1,-1-1,-1 0,0-1,0 0,-1-2,-1 0,0-1,-1-1,0-1,-2 0,-46-1,67-8,0 0,-1-1,1 1,0 0,0 0,-1-1,1 1,0 0,0-1,0 1,0-1,0 1,-1-1,1 0,0 0,0 1,1-1,-1 0,0 0,0 0,0 0,0 0,1 0,-1 0,1 0,-1 0,1-1,-1 1,1 0,-1 0,1 0,0-1,0 1,0 0,-1 0,1-1,1 1,-1 0,0 0,0-1,0 1,1 0,-1 0,0-1,1 1,-1 0,1 0,0 0,-1 0,1-1,7-14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0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117 650,'-2'0,"1"-1,0 1,0-1,-1 1,1 0,0 0,-1-1,1 1,-1 0,1 0,0 0,-1 1,1-1,0 0,-1 0,1 1,0-1,0 1,-1-1,1 1,0 0,0-1,0 1,0 0,0 0,0 0,0 0,0 0,0 0,0 0,0 0,0 0,-7 9,-1 1,2 0,-1 1,1 0,1 0,0 0,1 1,1 0,0 0,0 0,1 0,1 1,0-1,1 1,0-1,1 1,1-1,0 2,-1-11,0-1,0 1,1 0,-1-1,1 1,0 0,0-1,0 1,0-1,1 0,0 1,-1-1,1 0,0 0,1 0,-1 0,0 0,1 0,0-1,-1 1,1-1,0 0,0 0,1 0,-1 0,0 0,0-1,1 0,-1 1,1-1,0 0,-1-1,1 1,0-1,-1 1,1-1,0 0,-1-1,1 1,0-1,-1 1,1-1,1-1,8-3,0-1,-1 0,0-1,0 0,-1-1,1-1,-2 1,1-2,-2 1,1-2,-1 1,-1-1,1 0,-2-1,0 0,0 0,0-5,-1 1,0-1,-2 0,0 1,-1-2,0 1,-2 0,0 0,-1-1,-1 1,-1-9,2 23,-1 0,0 0,1 0,-1 0,0 0,-1 0,1 1,0-1,-1 0,1 1,-1-1,0 1,0 0,0-1,0 1,0 0,-1 0,1 1,-1-1,1 0,-1 1,1-1,-1 1,0 0,0 0,0 0,0 0,0 0,1 1,-1 0,0-1,-1 1,1 0,0 0,0 1,0-1,-1 1,-6 0,1 0,0 1,0 0,0 1,0 0,0 0,0 1,1 0,0 0,0 1,-6 4,-5 8</inkml:trace>
  <inkml:trace contextRef="#ctx0" brushRef="#br0" timeOffset="735.572">456 847,'-61'110,"97"-172,2 2,3 1,2 2,23-21,-61 73,10-11,-11 26,-44 119,33-105,-11 64,18-86,0 1,0 0,0-1,1 1,-1-1,1 0,-1 1,1-1,0 1,0-1,0 0,0 0,1 1,-1-1,1 0,-1 0,1 0,0-1,-1 1,1 0,0-1,0 1,0-1,1 1,-1-1,0 0,0 0,1 0,-1 0,0-1,1 1,0 0,3 0,-1-1,1 0,0 0,-1 0,1 0,-1-1,1 0,-1 0,0 0,1-1,-1 0,0 0,0 0,0-1,0 1,0-1,-1 0,1-1,-1 1,3-4,78-87,-79 85,16-17,-1-2,-2-1,-1 0,-1-2,5-14,-23 45,1 0,-1 0,1 0,-1 0,1 0,-1 0,1 0,-1 0,1 0,-1 0,1 0,-1-1,1 1,-1 0,1 0,0 0,-1-1,1 1,-1 0,1 0,0-1,-1 1,1 0,0-1,-1 1,1-1,0 1,-1 0,1-1,0 1,0-1,-1 1,1-1,0 1,-10 15</inkml:trace>
  <inkml:trace contextRef="#ctx0" brushRef="#br0" timeOffset="1117.488">1133 791,'22'-5,"-1"-1,1 0,-1-2,-1-1,0 0,0-1,-1-2,0 0,-1 0,0-2,-1 0,4-6,-19 19,-1 0,1-1,0 1,-1-1,1 0,-1 1,1-1,-1 0,0 0,0 0,0 0,0 0,0 0,0 0,-1 0,1 0,-1-1,1 1,-1 0,0 0,0-1,0 1,0 0,0 0,0 0,-1-1,1 1,-1 0,0 0,1 0,-1 0,0 0,0 0,0 0,-1 0,1 0,0 0,-1 1,1-1,-1 0,1 1,-1-1,-1 0,-3 0,0 1,-1-1,1 1,0 0,-1 0,1 1,-1 0,1 0,-1 0,1 1,-1 0,1 0,0 1,0 0,-1 0,1 0,0 1,1 0,-1 0,0 0,-4 4,-3 3,0-1,0 2,1 0,0 0,0 1,2 1,0 0,-2 3,-47 110,58-122,0 0,0 1,0-1,1 0,-1 1,1-1,0 0,1 1,-1-1,1 0,0 1,0-1,0 0,0 0,1 0,0 0,0 0,0 0,0 0,0-1,1 1,0-1,0 0,0 0,0 0,0 0,0 0,1 0,0-1,0 0,3 1,0 0,0-1,0 0,0 0,1-1,-1 0,1 0,-1-1,1 0,-1 0,1-1,-1 0,1 0,-1-1,0 0,1 0,-1-1,3-2,16-5</inkml:trace>
  <inkml:trace contextRef="#ctx0" brushRef="#br0" timeOffset="8086.192">1838 537,'-75'134,"-30"102,93-225,17-46,11-5,2 1,2 1,1 1,2 1,3-2,15-24,-41 60,0 1,0 0,0 0,1-1,-1 1,0 0,1 0,-1-1,1 1,-1 0,1 0,0 0,-1 0,1 0,0 0,0 0,0 0,0 0,0 0,0 0,0 1,0-1,0 0,0 1,0-1,0 1,0-1,1 1,-1-1,0 1,0 0,1 0,-1-1,0 1,1 0,-1 0,0 1,0-1,1 0,-1 0,0 0,0 1,1-1,-1 1,0-1,0 1,0-1,0 1,0 0,0 0,7 116,-7-18,2-90,-1-1,1 0,0 0,1-1,0 1,0-1,1 0,0 0,0 0,0 0,1-1,0 0,0 0,1-1,0 0,0 0,0 0,0-1,2 1,-4-3,0 0,0 0,0 0,0 0,0-1,0 0,1 0,-1 0,0-1,1 0,-1 0,0 0,1-1,-1 1,0-1,0 0,0-1,1 1,-1-1,-1 0,1-1,0 1,0-1,-1 0,0 0,1 0,-1-1,0 1,-1-1,3-3,8-11,-1 0,-1-1,-1-1,0 0,-2-1,0 0,5-20,-12 34,1 1,-1-1,0 0,-1 0,0 1,0-1,0 0,-1 0,0 0,0 0,-1 0,0 0,0 0,-1 0,0 0,-2-5,-3 7</inkml:trace>
  <inkml:trace contextRef="#ctx0" brushRef="#br0" timeOffset="10024.853">2742 1,'-25'165,"10"41,-48 101,64-289,4-28</inkml:trace>
  <inkml:trace contextRef="#ctx0" brushRef="#br0" timeOffset="10290.788">2347 396,'62'-5,"26"-6,2-1,-9 1,-14 2,-13 4,-6 1,-7 3,-5 0,-9 1</inkml:trace>
  <inkml:trace contextRef="#ctx0" brushRef="#br0" timeOffset="10854.47">3306 424,'-74'28,"61"-24,0 0,1 1,-1 0,1 0,0 2,1-1,-1 2,1-1,-1 3,11-8,0 0,0 0,0 0,0 0,1 1,-1-1,1 0,0 0,-1 1,1-1,0 0,0 0,1 1,-1-1,0 0,1 0,-1 1,1-1,0 0,0 0,-1 0,1 0,1 0,-1 0,0 0,0 0,1-1,-1 1,1 0,0-1,-1 1,1-1,0 0,0 0,0 1,0-1,0 0,0 0,0-1,1 1,11 11,71 89,-83-97,0 0,0 1,0-1,-1 0,1 1,-1-1,0 0,0 1,-1 0,1-1,-1 1,0-1,0 1,-1-1,1 1,-1 0,0-1,0 0,-1 1,1-1,-1 0,0 1,0-1,0 0,-1-1,1 1,-1 0,0 0,-9 6,0 0,0 0,-1-1,0-1,-1 0,0 0,0-2,0 0,-1 0,0-1,0-1,0-1,-13 2,25-4,0 0,1 0,-1 1,0-2,0 1,0 0,0-1,0 1,0-1,-1 0,1 0,0 0,0 0,0-1,0 1,0-1,0 0,0 0,0 0,1 0,-1 0,0 0,0-1,1 0,-1 1,1-1,-1 0,1 0,0-1,0 1,0 0,0-1,0 1,1-1,-1 1,1-1,-1 0,1 0,0 0,0 0,1 0,-1 0,0 0,1 0,0 0,0-2,4-12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6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1,'-5'0,"-1"9,0 4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0 115,'9'31,"-3"1,0 0,-2 0,-2 0,0 0,-3 5,14 132,-10-155,-1-9,-1-1,0 1,1 0,-2 0,1-1,0 1,-1 0,0 0,0 0,-1 0,1-1,-1 1,0 0,-1 0,1 1,-8-18,10-6,1 1,1-1,1 1,0-1,1 1,1 1,0-1,2 1,-1 0,7-7,-10 15,12-26,2 0,1 2,2 0,1 1,1 2,2 0,1 1,1 2,1 1,1 1,10-5,36-5,-73 33,0 1,0-1,0 1,0-1,0 1,1 0,-1 0,0 0,0 0,0 0,0 0,1 0,-1 1,0-1,0 1,0 0,0 0,0-1,0 1,0 1,0-1,0 0,-1 0,1 1,0-1,-1 1,1-1,-1 1,0 0,1-1,-1 1,0 0,0 0,1 1,0 9,-1 1,0-1,-1 0,0 0,-1 0,0 0,-1 0,-1 0,0 0,0 0,-1-1,0 1,-1-1,-1 0,1-1,-2 1,1-1,-2 0,1-1,-1 0,-1 0,0 0,0-1,0-1,-6 4,14-10,-6 6,-1 1,0-1,-1 0,0 0,0-1,0 0,-1-1,1 0,-1-1,-1 0,1 0,-1-1,-1 0,10-3,0-1,0 0,0 1,0-1,0 0,-1 0,2 0,-1 0,0 0,0-1,0 1,0-1,1 1,-1-1,1 1,-1-1,1 0,0 0,0 0,0 0,0 0,0 0,0 0,0 0,1 0,-1 0,1-1,-1 1,1 0,0 0,0 0,0-1,0 1,0 0,1 0,-1-1,0 1,1 0,0 0,0 0,0 0,-1 0,2 0,-1 0,0 0,0 0,1 1,-1-1,1 0,0 0,8-17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81 452,'-15'31,"2"0,1 1,1 0,2 1,1 0,1 5,6-36,0 1,0-1,0 1,1-1,-1 1,1 0,0-1,0 1,0 0,0-1,0 1,0 0,1-1,-1 1,1-1,0 1,0-1,0 1,0-1,0 1,0-1,1 0,-1 0,1 1,-1-1,1 0,0-1,0 1,0 0,0 0,0-1,0 1,1-1,-1 0,0 0,1 0,-1 0,1 0,0 0,-1-1,1 1,-1-1,1 1,0-1,-1 0,1 0,0-1,-1 1,3-1,5-3,-1 0,0-1,0 0,0 0,-1-1,0 0,0-1,0 0,-1 0,0-1,-1 1,1-2,-1 1,-1-1,0 1,0-1,-1-1,0 1,0-1,-1 0,0 1,-1-1,0-1,0-7,-1 14,-1 0,1 0,-1-1,0 1,0 0,0 0,-1 0,0 0,1 0,-1 0,-1 0,1 0,0 0,-1 0,0 0,0 1,0-1,0 1,-1-1,0 1,1 0,-1 0,0 0,0 0,-1 1,1-1,0 1,-1 0,0 0,1 0,-1 0,0 1,0 0,0-1,0 1,0 1,-1-1,-19-2</inkml:trace>
  <inkml:trace contextRef="#ctx0" brushRef="#br0" timeOffset="312.214">448 1,'-9'38,"-4"32,1 9,2-4,8-10,4-12,2-9,0-4,4-2,1-4,-1-3,-3-1,-1-2,-2 0,-1-1,0 1,-1-10,-1-8</inkml:trace>
  <inkml:trace contextRef="#ctx0" brushRef="#br0" timeOffset="1611.189">787 339,'-124'219,"121"-211,-1 0,1 1,1-1,-1 1,2 0,-1 0,1 0,0 0,1 0,0 0,1 0,0 0,0 0,1 0,0 1,-1-8,0 0,0 0,0 0,0 0,1 0,-1-1,1 1,-1 0,1-1,0 1,-1-1,1 0,0 1,0-1,0 0,0 0,0 0,0 0,0-1,0 1,0-1,1 1,-1-1,0 0,0 1,1-1,-1 0,0-1,0 1,1 0,-1-1,0 1,0-1,0 0,0 1,0-1,0 0,1-1,75-48,-57 30,-2-1,0-1,-1 0,-2-2,0 0,-1 0,0-6,-12 26,-1 0,1 0,-1 0,0 0,-1-1,1 1,-1-1,0 1,0-1,0 1,-1-1,1 0,-1 1,0-1,-1 0,1 1,-1-1,0 0,0 1,0-1,-1 1,1-1,-1 1,0 0,-1 0,1 0,-1 0,0 0,1 1,-2-1,1 1,-1-1,3 3,-1 1,1 0,0-1,0 1,-1 0,1 0,0 0,-1 0,1 0,0 0,-1 1,1-1,0 0,-1 1,1-1,0 1,0-1,0 1,-1-1,1 1,0 0,0 0,0-1,0 1,0 0,0 0,1 0,-1 0,0 0,0 1,1-1,-1 0,0 0,1 0,-1 1,1-1,0 0,-1 0,1 1,0-1,0 0,0 1,0-1,0 0,0 1,0-1,0 0,1 0,-1 1,0-1,1 0,-1 0,1 1,0-1,-1 0,1 0,0 0,-1 0,2 1,1 5,0 0,0 1,-1-1,0 1,0 0,-1-1,0 1,0 0,-1 0,0 0,0 0,-1 0,0 0,-1 3,2-5,-2-1,0 0,0 1,1-1,0 0,0 0,0 1,1-1,0 0,0 1,0-1,0 0,1 1,0-1,0 0,1 0,-1 0,1 0,0 0,0 0,1 0,0 0,0-1,0 0,0 1,0-1,1 0,0-1,0 1,0-1,0 1,1-1,2 1,6-3,0 0,-1-1,1-1,0 0,-1-1,1 0,-1-1,0 0,1-1,-2-1,1 0,0 0,-1-1,0 0,0-1,-1-1,0 1,0-2,8-8,0-2,0-2,-1 1,-1-2,-1 0,-1-1,-1 0,-1-1,0-2,-2 6,36-121,-45 139,0 0,-1 1,0-1,1 0,-1 0,0 1,0-1,0 0,0 0,0 1,-1-1,1 0,0 1,-1-1,1 0,-1 1,0-1,1 0,-1 1,0-1,0 1,0-1,0 1,0 0,-1 0,1-1,0 1,-1 0,1 0,0 0,-1 0,1 0,-1 0,0 1,1-1,-1 1,0-1,1 1,-1-1,0 1,1 0,-1 0,0 0,0 0,1 0,-1 0,0 0,0 0,1 1,-1-1,0 1,1 0,-1-1,1 1,-1 0,0 0,1 0,0 0,-2 1,-92 69,91-68,1 0,1 0,-1 1,0-1,1 1,-1-1,1 1,0 0,1 0,-1 0,1 0,-1 0,1 1,0-1,1 0,-1 1,1-1,0 0,0 1,0-1,1 0,-1 1,1-1,0 0,0 0,1 1,2 1,1-1,0 1,0-1,1 0,-1-1,1 0,0 0,0 0,0 0,1-1,-1 0,1 0,0-1,0 0,0 0,0 0,0-1,0 0,0-1,0 0,1 0,-1 0,1-1,41 7,-45-6,1 0,0 0,-1 1,1-1,0 1,-1 1,1-1,-1 1,1-1,-1 1,0 0,0 1,0-1,0 1,0 0,-1 0,1 0,-1 0,1 1,-1-1,0 1,-1 0,1 0,-1 0,0 0,0 0,0 0,0 1,-1-1,1 1,-1-1,0 1,-1 0,1 0,-12 39,8-37,1 0,0 0,0 0,1 0,0 0,0 1,0-1,1 0,1 1,-1-1,1 0,1 3,24 19,-9-22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5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87,'-10'24,"-3"13,1 4,2 1,3-2,3-4,2-2,1-8</inkml:trace>
  <inkml:trace contextRef="#ctx0" brushRef="#br0" timeOffset="721.894">229 454,'32'-46,"-2"-1,-2-1,-2-1,15-41,-35 74,-6 15,0 0,0 0,0 0,1 0,-1 0,0 0,0 0,0 0,1 0,-1 0,0 0,1 0,-1 1,1-1,0 0,-1 0,1 0,-1 0,1 1,0-1,0 0,-1 1,1-1,0 0,0 1,0-1,0 1,0 0,0-1,0 1,0-1,0 1,0 0,0 0,0 0,0 0,0 0,0 0,0 0,0 0,0 0,0 0,0 0,0 1,0-1,0 0,0 1,0-1,-1 1,1-1,0 1,0-1,0 1,0 0,-1-1,1 1,0 0,-1 0,1 0,0-1,-1 2,25 28,62 60,-84-87,1-1,0 0,-1 0,1 0,0-1,0 1,0-1,0 0,0 0,1 0,-1-1,0 1,0-1,1 0,-1 0,0-1,0 1,0-1,1 0,-1 0,0 0,0-1,0 1,0-1,-1 0,1 0,3-3,7-7,0-1,-1 0,-1-1,0 0,0-1,-2-1,0 0,0 0,-2 0,0-2,-1 1,-1-1,0 1,1-13,-1 11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0,'-6'2,"1"-1,0 1,0 1,0-1,1 1,-1-1,1 1,-1 1,1-1,0 0,0 1,0 0,1 0,-3 3,-2 1,-5 6,0 0,1 1,0 0,1 1,1 0,1 1,-1 2,7-13,0 0,1 1,0-1,0 1,0-1,1 1,0-1,0 1,0 0,1 0,0-1,1 1,-1 0,1-1,1 1,-1 0,1-1,0 1,1-1,-1 0,3 4,-2-6,1 0,-1-1,1 1,0-1,0 1,0-1,0 0,0-1,1 1,-1-1,1 0,0 0,-1 0,1-1,0 0,0 0,0 0,0 0,0-1,1 0,-1 0,1 0,112-16,-93 9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22,'-31'26,"9"-10,1 2,1 1,0 1,1 0,1 2,1 0,-10 18,26-39,-1 1,1-1,0 1,0-1,-1 1,1-1,0 1,1 0,-1-1,0 1,0 0,1 0,-1-1,1 1,-1 0,1 0,0 0,0 0,0 0,0 0,0 0,0-1,1 1,-1 0,0 0,1 0,0 0,-1-1,1 1,0 0,0 0,0-1,0 1,0-1,0 1,1-1,-1 1,0-1,1 0,-1 0,1 0,-1 0,1 0,0 0,0 0,-1 0,1-1,0 1,1 0,11-3,-1 0,0-1,0-1,-1 0,1-1,-1 0,0-1,0 0,-1-1,0 0,0-1,0 0,7-8,-9 8,0-1,-1 0,0 0,0 0,-1-1,0 0,-1 0,0-1,0 0,-1-2,-3 10,-1 0,0 0,0-1,0 1,0 0,-1 0,1 0,-1-1,0 1,0 0,0 0,0-1,0 1,-1 0,0 0,1-1,-1 1,0 0,-1 0,1 0,0 0,-1 0,0 1,0-1,0 0,0 1,0-1,0 1,-1 0,1 0,-1 0,1 0,-1 0,0 0,0 1,0-1,0 1,0 0,-1 0,-80-2,58 9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0,'-19'39,"-7"26,2 8,4-4,6-10,6-8,3-10,3-6,2-5,1-2,0-1,-5-5,-1-2,-1-4</inkml:trace>
  <inkml:trace contextRef="#ctx0" brushRef="#br0" timeOffset="255.984">1 255,'38'10,"27"2,8 0,-4-2,-10-3,-8-3,-10-2,-11-1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6,'-22'15,"0"1,1 1,1 1,1 0,0 2,1 0,-6 11,22-30,1 1,-1-1,1 0,-1 1,1-1,-1 1,1 0,0-1,-1 1,1 0,0 0,0 0,1 0,-1 0,0 0,1 0,-1 0,1 0,-1 0,1 0,0 0,0 0,0 0,0 0,0 1,1-1,-1 0,1 0,-1 0,1 0,0 0,0 0,0 0,0-1,0 1,0 0,0 0,0-1,1 1,-1-1,1 1,0-1,-1 1,1-1,0 0,-1 0,1 0,0 0,0 0,2 0,4-1,1-1,-1 0,0-1,0 0,0 0,0-1,0 0,-1 0,1-1,-1 0,0 0,0-1,0 0,-1 0,0-1,0 1,0-1,0-1,-1 1,0-1,-1 0,1 0,-1 0,-1-1,1 1,-1-1,-1 0,1 0,-1 0,-1 0,1 0,-2 0,1-4,-1 10,0-1,0 1,-1-1,1 1,-1-1,1 1,-1-1,0 1,0 0,0-1,0 1,-1 0,1 0,-1 0,1 0,-1 0,1 0,-1 0,0 0,0 1,0-1,0 1,0-1,-1 1,1 0,0 0,-1 0,1 0,-1 0,1 1,-1-1,1 1,-1-1,-19-2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1 269,'0'-5,"0"-6,5-2,1-3,1-3,-2-4,3 2,0 0,-1-1,4 2,-1 1,2-1,5 2,0 0,0 2,-1 10,-4 5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254 400,'-17'4,"0"0,1 2,0 0,0 0,1 1,0 1,0 1,1 0,0 1,0 1,1 0,0 0,1 1,1 1,0 0,-5 8,15-19,0 0,0 0,0 0,0 0,0 0,1 0,-1 0,1 0,-1 0,1 0,0 0,0 0,0 0,0 0,0 1,0-1,1 0,-1 0,1 0,-1 0,1 0,0 0,0 0,0 0,0 0,0-1,0 1,0 0,1-1,-1 1,1 0,-1-1,1 0,0 1,-1-1,1 0,0 0,0 0,0 0,0 0,0 0,0-1,1 1,92 9,-79-15,-1-1,-1 0,1 0,-1-2,0 0,0 0,-1-1,0-1,-1 0,0-1,-1 0,0-1,-1-1,0 1,-1-1,4-7,85-145,-90 152,-1 0,0 0,0-1,-2 1,0-1,0-1,-1 1,-1-1,-1 0,0 1,0-1,-2 0,0 0,0 0,-2 0,-2-11,3 23,0 0,0-1,-1 1,1 0,-1 0,0 0,0 0,0 0,0 1,-1-1,1 0,-1 1,1 0,-1 0,0 0,0 0,0 0,0 0,0 1,0-1,-1 1,1 0,0 0,-1 0,1 1,-1-1,1 1,-1 0,1 0,-1 0,1 0,-1 1,1-1,-1 1,-5 1,1 0,0 0,0 0,1 1,-1 0,1 1,-1 0,1 0,0 1,0-1,1 2,0-1,0 1,-2 1,-1 7,0 0,0 1,1 0,1 1,1-1,0 1,1 1,1-1,0 1,1 0,1-1,1 1,0 0,1 0,1 0,2 11,-2-18,1 0,0-1,0 1,1-1,0 0,1 0,0 0,1 0,0 0,0-1,1 0,-1 0,2-1,-1 1,1-2,0 1,1-1,0 0,0 0,0-1,0 0,1 0,0-1,3 1,0 1,0-1,0 0,1-1,-1 0,1-1,0-1,0 0,0-1,0 0,0 0,12-3,-7-3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0,'0'5,"0"6,0 6,0 5,0 4,-5-3,-1-1,4-3,4-11,0-5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52 505,'-23'179,"-5"-77,129-310,-88 190,42-43,-54 61,0 1,0-1,0 1,0 0,1-1,-1 1,-1 0,1 0,0 0,0 0,0 0,0 0,-1 0,1 0,0 0,-1 0,1 0,-1 0,1 0,-1 0,0 1,1-1,-1 0,0 0,0 1,0-1,0 0,0 0,0 1,0-1,-1 0,1 0,0 1,-1-1,1 0,-1 0,1 0,-1 0,1 0,-1 0,0 0,0 1,0 8,1 2,0 0,1 0,0 0,1-1,0 1,1 0,0-1,1 1,4 7,-7-16,0-1,0 1,0 0,1 0,-1-1,1 1,-1-1,1 0,0 1,0-1,0 0,0 0,1 0,-1 0,0 0,1-1,-1 1,1-1,0 0,-1 0,1 0,0 0,0 0,0 0,0-1,0 1,0-1,0 0,0 0,0 0,0 0,-1-1,1 1,0-1,0 1,0-1,0 0,0 0,-1-1,2 0,4-3,-1-1,0 0,0 0,-1-1,0 0,0 0,-1-1,1 1,-2-1,1 0,-1 0,0-1,-1 1,0-1,0 0,-1 0,0 0,-1 0,0 0,0 0,-1-1,0-3,0-10</inkml:trace>
  <inkml:trace contextRef="#ctx0" brushRef="#br0" timeOffset="668.165">701 477,'-12'10,"-4"3,1 0,0 0,1 2,0 0,1 0,1 1,0 1,-1 5,12-21,0 0,0 0,0 0,1 0,-1 0,1 0,-1 0,1 0,-1 1,1-1,-1 0,1 0,0 0,0 1,0-1,0 0,0 1,0-1,0 0,0 0,0 1,0-1,1 0,-1 0,0 0,1 1,0-1,-1 0,1 0,-1 0,1 0,0 0,0 0,0 0,-1 0,1 0,0 0,0-1,0 1,1 0,-1 0,0-1,0 1,0-1,56-2,40-47,-96 49,1 0,0 1,0-1,-1 1,1-1,0 1,-1-1,1 1,0 0,-1 0,1 0,-1 0,1 0,-1 0,0 0,1 1,-1-1,0 0,0 1,0-1,0 1,0-1,0 1,-1 0,1-1,0 1,-1 0,1-1,-1 1,0 0,0 0,1-1,-1 1,0 0,0 0,-1 0,1-1,0 1,-1 0,1 0,3 18,-3-18,1 0,-1 0,0 0,1-1,-1 1,1 0,0 0,-1-1,1 1,0 0,0-1,0 1,0 0,0-1,1 0,-1 1,0-1,1 0,-1 0,1 1,-1-1,1 0,0-1,-1 1,1 0,0 0,0-1,-1 1,1-1,0 1,0-1,0 0,0 0,0 0,0 0,-1 0,1 0,0 0,0-1,0 1,0-1,-1 1,1-1,0 0,0 0,-1 0,1 0,-1 0,1 0,-1 0,1 0,-1-1,1 1,-1 0,0-1,0 1,0-1,117-181,-94 151,-1-2,-2 0,-1-1,-2-1,-1-1,-2-1,-2 0,-1-1,-2 0,-2 0,0-9,-18-15,10 61,-1 1,1 0,-1 0,1 0,-1 0,0 0,1 0,-1 0,0 0,0 0,0 0,0 0,0 1,0-1,0 0,0 1,0-1,0 0,0 1,-1-1,1 1,0 0,0-1,0 1,-1 0,1 0,0 0,0 0,-1 0,1 0,0 0,0 0,-1 1,1-1,0 0,0 1,0-1,0 1,-1-1,1 1,0 0,0-1,0 1,0 0,0 0,0 0,1-1,-1 1,-1 1,-11 12,0 0,0 0,2 2,0-1,0 1,2 1,0 0,1 0,0 1,2 0,0 0,1 1,-3 18,5-18,0 1,1-1,1 0,1 1,1-1,0 0,1 1,2-1,0 0,0-1,7 16,37 105,-49-94,-3-27</inkml:trace>
  <inkml:trace contextRef="#ctx0" brushRef="#br0" timeOffset="917.696">870 392,'39'-5,"22"-1,5 0,-3 1,-8 2,-9 0,-7 2,-10 1</inkml:trace>
  <inkml:trace contextRef="#ctx0" brushRef="#br0" timeOffset="1233.591">1237 505,'34'0,"-20"2,0-1,1-1,-1 0,0-1,0-1,0 0,0-1,0 0,0-2,-1 1,1-1,9-6,-24 11,0 0,0 0,0 0,0 1,0-1,0 0,0-1,0 1,0 0,0 0,0 0,0 0,0-1,0 1,1-1,-1 1,0 0,0-1,0 0,0 1,1-1,-1 1,0-1,0 0,1 0,-1 1,1-1,-1 0,0 0,1 0,0 0,-1 1,1-1,-1 0,1 0,0 0,0 0,0 0,0 0,-1 0,1 0,0 0,1 0,-1 0,0 0,0 0,0 0,0 0,1 0,-1 0,1 0,-1 0,0 0,1 1,0-1,-1 0,1 0,-1 0,1 1,0-1,0 0,-1 1,1-1,0 1,0-1,0 1,0-1,-13 5,0 0,0 1,0 1,1 0,0 0,0 1,0 1,1-1,0 2,1-1,0 2,0-1,1 1,0 1,-1-2,4-3,0 0,1 0,-1 0,1 1,1-1,-1 1,1 0,0 0,1 0,-1 1,1-1,1 2,0-7,1 0,0 1,0-1,-1 1,2-1,-1 1,0-1,0 0,1 1,0-1,-1 0,1 1,0-1,0 0,0 0,0 0,1 0,-1 0,0 0,1 0,0 0,-1 0,1-1,0 1,0 0,0-1,0 0,0 1,0-1,0 0,0 0,1 0,-1-1,0 1,1-1,-1 1,1-1,1 1,10-1,1 1,0-2,0 0,0 0,-1-2,1 0,-1 0,1-2,-1 1,-1-2,1 0,-1-1,10-6,-2 3,3-1</inkml:trace>
  <inkml:trace contextRef="#ctx0" brushRef="#br0" timeOffset="1605.879">1887 335,'-159'133,"156"-133,1 1,0 0,0 1,0-1,0 0,1 0,-1 1,0 0,0-1,1 1,-1 0,1-1,0 1,-1 0,1 0,0 0,0 0,0 1,0-1,1 0,-1 0,0 0,1 1,0-1,0 0,-1 1,1-1,0 0,1 1,-1-1,0 0,1 0,-1 1,1-1,0 0,0 0,0 0,0 0,0 0,0 0,0 0,1 0,-1 0,2 1,33 17,-33-19,1-1,-1 1,1 0,-1 0,0 0,1 0,-1 1,0 0,0-1,0 1,0 0,0 0,-1 1,1-1,0 0,-1 1,0 0,0 0,0-1,0 1,0 0,0 1,-1-1,0 0,1 0,-1 1,0-1,-1 1,1-1,-1 1,1-1,-1 1,0-1,0 1,0-1,-1 1,0-1,1 1,-5 2,1 1,-1-1,0-1,0 1,0 0,-1-1,0 0,0-1,-1 1,1-1,-1-1,0 1,0-1,0 0,0 0,0-1,-1 0,1 0,-1-1,0 0,1-1,-1 1,0-1,1-1,-1 1,0-2,1 1,-6-2,-6-4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232 619,'-12'-3,"-1"1,1 0,-1 1,1 1,-1-1,1 2,-1 0,0 1,1 0,0 0,0 2,0-1,0 1,0 1,0 1,8-2,1 0,-1 0,1 0,0 1,1-1,-1 1,1-1,0 1,0 0,0 0,1 0,0 0,0 0,0 1,0-1,1 0,0 0,0 0,1 1,-1-1,1 0,0 0,0 0,1 0,0 0,0 0,0 0,0 0,1-1,-1 1,1-1,1 0,-1 0,0 0,1 0,0-1,0 1,0-1,0 0,1 0,-1 0,1-1,-1 0,1 1,0-2,1 1,-2-1,1-1,-1 1,1-1,-1 0,1-1,0 1,-1-1,1 0,-1 0,0 0,1 0,-1-1,0 0,0 0,0 0,0 0,0-1,0 0,-1 1,1-1,-1-1,0 1,0 0,2-4,58-95,-4-24,-59 125,1 0,0 0,0-1,-1 1,1 0,0 0,0 0,0 0,0 0,1 0,-1 0,0 1,0-1,0 0,1 1,-1-1,0 1,1-1,-1 1,1-1,-1 1,0 0,1 0,-1 0,1 0,-1 0,1 0,-1 0,0 0,1 1,-1-1,1 0,-1 1,0-1,1 1,-1 0,0-1,0 1,0 0,1 0,-1 0,0 0,0 0,0 0,0 0,0 0,-1 0,1 0,0 1,0-1,-1 0,1 2,36 70,47 253,-76-291,-1 0,-2 1,-2 0,-1-1,-2 1,-2 21,-1-44,0 0,-1-1,-1 1,0-1,0 0,-1 0,-1 0,0-1,0 0,-1 0,-1-1,1 0,-2-1,1 0,-2 0,1-1,-1 0,0-1,0 0,-1-1,0 0,0-1,-1 0,1-1,-1 0,0-1,-6 0,16-2,-1 0,1 0,0 0,-1 0,1 0,-1-1,0 0,1 1,-1-1,1-1,-1 1,1-1,-1 1,1-1,-1 0,1 0,-1 0,1-1,0 1,0-1,0 0,0 0,0 0,0 0,0 0,0-1,1 1,0-1,-1 0,1 0,0 1,0-2,0 1,1 0,-1 0,1 0,0-1,0 1,0-1,0 1,1-1,-1 1,1-1,0-1,2-8,0 1,2-1,0 0,0 1,1 0,0 0,1 0,0 1,1 0,1 0,0 1,0 0,4-4,0-2,78-89,3 3,103-84,-67 65,-22-4,-106 124,1-1,-1 1,1-1,-1 1,0-1,0 0,0 1,0-1,0 0,0 0,-1 0,1 0,0 0,-1 1,1-1,-1 0,0 0,0 0,0 0,0 0,0 0,0 0,-1 0,1 0,0 0,-1 0,0 0,1 0,-1 0,0 0,0 1,0-1,0 0,-1 1,1-1,0 1,-1-1,1 1,-1-1,1 1,-1 0,1 0,-1 0,0 0,0 0,0 0,1 0,-1 1,0-1,0 1,0-1,0 1,-8-1,1 0,0 1,-1 0,1 0,0 1,-1 0,1 0,0 1,0 1,0 0,0 0,0 0,1 1,0 1,0-1,0 1,0 1,0-1,1 1,0 1,1-1,-1 1,1 0,1 1,-5 6,8-10,1 0,0-1,0 1,0 0,0 0,1 0,-1 0,1 0,0 0,0 0,1 0,-1 0,1 0,0 0,0 0,0-1,0 1,1 0,-1-1,1 1,0-1,0 1,1-1,-1 0,2 2,75 71,-59-61,0-1,1-1,0-1,1-1,0 0,1-2,0-1,1-1,0 0,0-2,0-1,0-1,1-1,-1-1,2-1,-11-3,1 0,-2-1,1-1,0 0,-1-1,0 0,0-1,-1-1,0 0,0-1,-1 0,0-1,-1 0,0-1,0-1,-1 1,-1-2,7-11,46-73,-5-3,-5-2,29-84,-76 177,0 0,-1 0,0-1,-1 1,0-1,0 0,-1 0,0 0,-1-1,0 1,-1 0,0 0,-1-1,0 1,0 0,-1 0,-1 0,0 0,0 0,0 1,-1-1,-3-3,5 11,0 0,-1-1,1 1,0 0,-1 0,1 1,-1-1,0 0,0 1,0 0,1 0,-1 0,0 0,-1 0,1 0,0 1,0 0,0-1,0 1,0 0,0 0,-1 1,1-1,0 1,0 0,0-1,0 1,0 1,0-1,1 0,-1 1,-2 1,-2 1,-1 1,1 1,1-1,-1 1,1 0,0 1,0 0,1 0,-1 0,2 0,-1 2,-5 11,2-1,0 2,2-1,0 1,1 0,1 0,1 0,1 1,1-1,1 1,1 0,0-1,6 22,4 13,2 0,4-1,1 0,18 33,60 102,-97-190,1 0,-1 0,1 0,-1 0,0 0,1 0,-1 0,1 0,-1 1,1-1,-1 0,1 0,-1 0,1 1,-1-1,1 0,-1 1,1-1,-1 0,1 1,-1-1,1 1,0-1,-1 0,1 1,0-1,-1 1,1-1,0 1,0-1,-1 1,1-1,0 1,0 0,0-1,0 1,0-1,0 1,0-1,0 1,0 0,0-1,0 1,0-1,0 1,0-1,0 1,1-1,-1 1,0 0,0-1,1 1,-1-1,0 0,1 1,-1-1,1 1,-1-1,0 0,1 1,-1-1,1 0,-1 1,1-1,-1 0,1 1,-1-1,1 0,-1 0,1 0,-41-18,36 15,-20-10</inkml:trace>
  <inkml:trace contextRef="#ctx0" brushRef="#br0" timeOffset="244.339">1078 393,'43'-5,"43"-6,22-6,1 0,-12-2,-14 2,-15 4,-11 4,-9-1,-9 1,-10 3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1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38,'0'-1,"-1"0,0 1,1-1,-1 1,0-1,0 0,0 1,1-1,-1 1,0 0,0-1,0 1,0 0,0-1,1 1,-1 0,0 0,0 0,0 0,0 0,0 0,0 0,0 0,0 0,0 1,0-1,0 0,1 0,-1 1,0-1,0 1,0-1,0 1,1-1,-1 1,0-1,1 1,-1 0,0-1,1 1,-1 0,1 0,-1-1,1 1,-1 0,1 0,-1 0,-20 44,20-42,-27 145,27-143,1 1,0-1,0 1,1-1,0 1,0-1,0 1,0-1,1 1,0-1,0 0,0 0,1 0,0 0,0 0,0-1,0 1,1-1,0 0,0 0,0 0,0-1,0 1,1-1,1 1,4-3,0 1,0-1,0-1,0 0,1-1,-1 0,0 0,0-1,0 0,0-1,-1 0,1 0,-1-1,0-1,0 1,0-1,0-1,-1 0,0 0,0-1,-1 0,1 0,4-6,50-56,-60 69,-1 0,1 1,-1-1,1 0,-1 1,1-1,-1 1,0-1,1 1,-1 0,1 0,-1-1,0 1,0 0,0 0,0 0,1 1,-1-1,0 0,-1 0,1 0,0 1,0-1,-1 1,1-1,0 0,-1 1,1-1,-1 1,0-1,0 1,1 0,4 9,-1-4,0 0,1 0,-1 0,1-1,1 1,-1-1,1-1,0 1,0-1,1 0,-1 0,1-1,0 0,1 0,-1 0,1-1,-1 0,1-1,0 0,0 0,0-1,0 0,0 0,1-1,-1 0,0 0,0-1,0 0,0 0,0-1,0 0,0-1,0 1,-1-2,1 1,-1-1,4-4,1 0,-2-1,1 0,-1-1,-1 0,0 0,0-1,-1-1,0 1,-1-1,-1 0,0-1,0 0,-1 0,3-13,-8 23,1 0,0 1,-1-1,0 0,0 0,0 0,0 0,0 0,0 1,-1-1,1 0,-1 0,0 0,0 1,0-1,0 0,0 1,-1-1,1 1,-1 0,0-1,0 1,0 0,-8-4</inkml:trace>
  <inkml:trace contextRef="#ctx0" brushRef="#br0" timeOffset="393.094">1105 319,'47'-25,"-2"-2,0-2,38-34,-77 60,0-1,-1 1,0-1,1 0,-1 0,-1-1,1 0,-1 1,1-2,-1 1,-1 0,1-1,-1 0,0 1,0-1,-1 0,0-1,0 1,0 0,-1-1,0 1,0-1,0 1,-1-3,-4 5,1 1,-1-1,0 1,0 0,0 0,0 0,-1 1,1-1,-1 1,0 0,1 1,-1-1,0 1,0 0,0 0,0 0,0 1,0 0,0 0,0 0,0 0,0 1,0 0,0 0,0 0,-2 2,-7 0,1 1,0 1,0 0,0 1,1 0,0 1,0 1,1 0,0 0,0 1,1 0,0 1,1 0,0 1,0 0,1 0,1 1,0 0,0 0,1 1,-1 5,5-13,1 1,0-1,0 1,0-1,1 1,0 0,0-1,0 1,1-1,0 1,0-1,0 1,1-1,-1 0,1 1,1-1,-1 0,1 0,0 0,0-1,0 1,1-1,-1 0,1 0,0 0,0 0,1-1,-1 1,1-1,0 0,3 1,4 3,1 0,0-1,0-1,0 0,0-1,1 0,-1-1,1-1,0 0,0-1,0 0,6-1,121-38,-117 29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47,'24'-5,"13"-1,4 0,1 1,-2 1,-4 2,-2 1,-3 1,-1 0,-7-5,-1-1,-6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1,'33'4,"27"-2,6-2,-2-1,-12-1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3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75,'1'-2,"0"0,1 0,-1 0,1 0,0 1,-1-1,1 1,0-1,0 1,0 0,0 0,0 0,0 0,1 0,-1 0,0 0,0 1,1-1,-1 1,0 0,1 0,-1 0,0 0,1 0,-1 0,1 0,254-14,-117-20,-138 34,0-1,0 1,0 0,0 0,0 0,1 0,-1 0,0 1,0-1,0 1,0-1,0 1,0 0,0-1,0 1,-1 0,1 0,0 1,0-1,-1 0,1 1,-1-1,1 0,-1 1,0 0,1-1,-1 1,0 0,0 0,0 0,0 0,-1 0,1 0,0 0,-1 0,1 0,-1 0,0 1,1 83,-57 190,23-31,5-41,-7-237,23 22,-1 1,0 0,0 1,-1 1,-1 0,1 1,-1 0,-1 1,1 1,-1 0,0 2,0-1,-9 1,-5 3,1 0,-1 3,0 0,1 2,-1 1,1 1,1 2,0 0,0 2,1 2,0 0,1 2,0 0,2 2,-13 11,32-24,-1-1,1 0,0 0,0 0,1 1,-1 0,1 0,0 0,0 0,0 1,0 0,1 0,0 0,0 0,0 0,0 1,1-1,0 1,0-1,0 4,3-7,-1-1,1 0,0 1,0-1,0 0,0 0,0 0,0 0,1 0,-1 0,0 0,0 0,1 0,-1-1,0 1,1-1,-1 1,1-1,-1 1,1-1,-1 0,1 1,-1-1,1 0,-1 0,1 0,-1 0,1-1,-1 1,1 0,-1-1,1 1,0-1,20-2</inkml:trace>
  <inkml:trace contextRef="#ctx0" brushRef="#br0" timeOffset="361.03">447 498,'127'-23,"-103"21,289-2,-125-33,-188 36,1 1,0-1,-1 1,1-1,-1 1,1-1,0 1,-1-1,1 1,0-1,0 1,0 0,-1-1,1 1,0 0,0 0,0 0,-1 0,1 0,0 0,0 0,0 0,0 0,-1 0,1 0,0 0,0 0,0 1,-1-1,1 0,0 1,0-1,-1 1,1-1,0 1,-1-1,1 1,0-1,-1 1,1-1,-1 1,1 0,-1-1,1 1,-1 0,0 0,1-1,-1 1,0 0,1 0,-1 0,0-1,0 1,0 0,0 0,0 0,0 0,0-1,0 1,-8 8</inkml:trace>
  <inkml:trace contextRef="#ctx0" brushRef="#br0" timeOffset="615.755">1293 470,'-5'39,"-6"26,-1 8,1-5,2-8,4-10,1-13</inkml:trace>
  <inkml:trace contextRef="#ctx0" brushRef="#br0" timeOffset="864.577">1322 188,'0'0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170 752,'-22'27,"1"0,1 2,1 0,2 1,1 1,1 0,2 1,1 0,1 3,10-32,1 0,-1 0,1 1,-1-1,1 0,0 0,0 1,0-1,0 0,1 1,0-1,-1 0,1 0,0 0,1 1,-1-1,0 0,1-1,0 1,0 0,-1 0,2-1,-1 1,0-1,0 1,1-1,-1 0,1 0,0 0,0-1,0 1,0-1,0 1,0-1,0 0,0 0,0 0,0-1,1 1,-1-1,0 1,2-1,10-2,0 0,0-1,-1-1,1 0,-1-1,1-1,-1 0,-1-1,1 0,-1-1,-1-1,0 0,0 0,0-1,-1-1,-1 0,0 0,0-1,4-9,17-20,-2-1,-2-2,-2 0,-2-2,-2 0,-2-2,7-30,-20 64,-1 0,0 0,-1 0,-1 0,0-1,-1 1,-1-1,0 0,-1 1,-1-1,0 0,-1 0,-1 1,0 0,0-1,-2 1,0 0,0 1,-2-1,1 1,-2 0,1 1,-2 0,0 0,-3-3,8 12,1 1,-1-1,0 1,0 0,0 0,0 0,0 0,0 1,0 0,0 0,-1 0,1 0,-1 0,1 1,0 0,-1 0,1 0,-1 1,1-1,0 1,-1 0,1 1,0-1,0 1,0-1,0 1,0 0,0 1,0-1,1 1,-3 1,-7 7,0 1,1 0,0 1,1 0,0 1,1 0,-4 8,3-7,2 0,0 1,1 0,0 0,2 1,0 0,0 0,2 0,0 1,1 0,1-1,0 1,2 0,0 0,1 0,1 0,0 0,1-1,1 1,1-1,0 0,2 0,0-1,3 6,6 3,1-2,1 0,1-1,0-1,2 0,0-2,2 0,0-2,1 0,0-2,2-1,9 4,-27-14,1 0,-1-1,1 0,0 0,0-1,0 0,1-1,-1 0,0-1,0 1,1-2,-1 1,0-1,3-1,6-5</inkml:trace>
  <inkml:trace contextRef="#ctx0" brushRef="#br0" timeOffset="577.178">706 1119,'40'-12,"-2"-1,0-2,-1-2,0-1,-1-2,-2-1,17-14,-39 26,0-1,-1 0,0-1,-1 0,0 0,-1-1,0-1,-1 1,0-1,-1-1,-1 1,0-1,-1 0,0-1,-1 1,-1-1,1-8,3-13,-3 24,-1 0,0 0,-1 0,-1-1,0 1,0 0,-2-1,1 1,-1-1,-1 1,-1 0,1 0,-3-3,5 11,-1 0,0 0,0 1,0-1,-1 0,1 1,-1 0,0-1,0 1,0 0,0 0,-1 0,1 0,-1 0,0 0,0 1,0 0,0-1,0 1,0 0,-1 0,1 1,-1-1,1 1,-1 0,0 0,1 0,-1 0,0 0,0 1,1 0,-1 0,0 0,0 0,0 1,0-1,1 1,-1 0,0 0,-1 1,-6 6,-1 1,1 1,1 0,-1 0,2 1,0 1,0-1,1 1,0 1,1 0,0 0,2 0,-1 1,1-1,1 1,1 0,0 1,1-1,0 1,1-1,0 1,2 0,0 5,1 0,1-1,0 1,2-1,0 0,1 0,1-1,1 0,1 0,0 0,10 13,-11-20,0 0,1 0,0 0,0-1,1 0,1-1,0 0,0-1,0 0,1-1,0 0,1-1,-1 0,1-1,7 1,-18-5,1 0,0 0,0-1,-1 1,1-1,0 1,0-1,0 0,-1 0,1-1,0 1,0-1,0 1,-1-1,1 0,0 0,-1 0,1 0,-1 0,1-1,-1 1,0-1,1 0,-1 0,0 0,0 0,0 0,-1 0,1 0,0 0,0-1,5-16</inkml:trace>
  <inkml:trace contextRef="#ctx0" brushRef="#br0" timeOffset="1048.917">791 188,'255'-1,"-113"-25,-141 27,0-1,-1 0,1 0,0 1,0-1,0 0,0 0,0 0,0 0,0 0,0 0,0 0,0 0,0 0,0 0,0-1,-1 1,1 0,0-1,0 1,0-1,0 1,0-1,-1 1,1-1,0 1,-1-1,1 0,0 1,-1-1,1 0,-1 0,1 0,-1 1,1-1,-1 0,1 0,-1 0,0 0,0 0,1 0,-1 0,0 0,0 0,0 0,0 1,0-1,0 0,0 0,-1 0,1 0,0 0,0 0,-1 0,1 0,0 0,-1 1,1-1,-1 0,1 0,-1 0,0 1,1-1,-1 0,0 0,-190-99,179 88,7 1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84,'24'15,"27"4,10 0,-1-5,-6-3,-7-9,-6-5,-7-2,-3 0,-7-4,-8-5,-6-1</inkml:trace>
  <inkml:trace contextRef="#ctx0" brushRef="#br0" timeOffset="248.708">170 0,'4'38,"3"18,-1 4,-2-3,0-7,-2-7,-1-6,0-4,-1-9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9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1 792,'19'15,"0"-1,2-1,-1-1,1-1,1-1,0-1,1 0,0-2,-14-5,-1 0,1 0,-1-1,1 0,-1-1,1 0,0 0,-1-1,1 0,-1 0,1-1,-1-1,0 1,0-1,0 0,0-1,0 0,-1 0,1-1,-1 0,0 0,-1 0,5-6,23-20,-26 26,1-2,-1 1,0-1,0 0,-1-1,0 0,0 0,-1 0,0-1,0 0,-1 0,0 0,-1-1,0 0,-1 0,0 0,0 0,-1 0,0-1,-1 0,-2 7,0-1,0 1,0 0,-1 0,0 0,0 0,0 0,0 0,-1 0,1 1,-1-1,0 1,0-1,0 1,0 0,-1 0,1 1,-1-1,0 1,0 0,0 0,0 0,0 0,0 1,0-1,-1 1,1 0,-3 0,-5-1,-1 0,1 1,0 0,-1 1,1 1,0 0,-1 0,1 1,-12 4,9-3,0 0,1 2,0 0,-1 0,2 1,-1 1,1 1,0 0,0 0,1 1,0 1,1 0,0 0,1 1,0 1,0 0,1 0,1 1,0 0,1 0,0 1,1 0,1 0,0 0,1 1,-1 4,7-4,1 1,1-1,0 0,1-1,0 1,1-1,1 0,0-1,1 1,1-1,0-1,0 0,1 0,1-1,0 0,0 0,1-2,1 1,-1-2,2 1,9 3,-2 3,-12-7,1 0,0-1,0 0,1-1,0 0,0-1,0 0,1 0,0-1,-1-1,1 0,1-1,-1 0,6 0,0-6</inkml:trace>
  <inkml:trace contextRef="#ctx0" brushRef="#br0" timeOffset="481.962">735 1019,'-31'227,"17"-199,9-48,7 4,0-1,2 1,0 0,1 0,1 0,0 1,1 0,0 0,2 0,-1 1,2 0,0 1,0 0,2 1,9-9,-18 18,-3 1,1 0,0 0,0 0,0 1,1-1,-1 0,0 0,1 0,-1 1,1-1,0 1,-1-1,1 1,0 0,0 0,0 0,0 0,0 0,0 0,0 0,0 1,0-1,1 1,-1-1,0 1,0 0,0 0,1 0,-1 0,0 0,0 1,0-1,1 1,-1-1,0 1,0 0,0 0,0 0,0 0,0 0,0 0,-1 0,1 1,0-1,-1 1,1-1,1 3,11 95,-9-79</inkml:trace>
  <inkml:trace contextRef="#ctx0" brushRef="#br0" timeOffset="2803.516">170 313,'2'-7,"0"0,0 0,0 0,1 0,0 1,0-1,0 1,1-1,0 1,1 0,-1 1,1-1,0 1,1 0,-1 0,1 0,0 1,0 0,5-2,29-28,95-120,-134 154,-1-1,1 0,-1 1,1-1,-1 1,1-1,0 1,-1 0,1-1,0 1,-1 0,1-1,0 1,0 0,-1 0,1-1,0 1,0 0,-1 0,1 0,0 0,0 0,0 0,-1 0,1 1,0-1,0 0,-1 0,1 0,0 1,-1-1,1 0,0 1,-1-1,1 1,0-1,-1 1,1-1,-1 1,1-1,-1 1,1 0,-1-1,1 1,-1 0,0-1,1 1,-1 0,0-1,1 1,-1 0,0 0,0-1,13 43,-7 21,-6-53,0 1,0 0,1-1,1 1,0-1,0 0,1 1,0-1,1 0,1-1,0 1,0-1,1 0,0 0,0-1,9 10,1-10,-2-6</inkml:trace>
  <inkml:trace contextRef="#ctx0" brushRef="#br0" timeOffset="3482.884">1440 736,'-14'0,"-1"0,1 2,0-1,0 2,0 0,1 0,-1 2,1-1,0 2,0 0,0 0,1 1,0 1,0 0,1 1,0 0,0 0,1 1,1 1,-1-1,2 2,0-1,0 1,1 1,-3 5,9-14,0-1,-1 1,1 0,1 0,-1 0,1 0,-1 0,1 0,0 0,1-1,-1 1,1 0,-1 0,1 0,0 0,1-1,-1 1,1 0,-1-1,1 1,0-1,0 0,1 1,-1-1,1 0,-1 0,1-1,0 1,0-1,0 1,1-1,-1 0,1 0,-1 0,1-1,-1 1,1-1,0 0,0 0,0 0,-1-1,1 1,0-1,0 0,0 0,0 0,0 0,3-2,19-6,-1-1,0-2,-1 0,0-2,-1-1,0 0,-1-2,-1 0,-1-2,0 0,-1-1,-1-1,-1-1,2-4,-11 16,12-14,-2-1,-1-1,-1 0,-1-1,-1-1,-1 0,-1-1,-2-1,-1 1,-1-1,-2-1,0 0,0-26,-5 44,-1-1,0 1,0 0,-2 0,1 0,-2 0,1 0,-2 0,0 1,-1-5,3 12,0 0,0 1,0-1,-1 0,1 1,-1-1,0 1,0 0,0 0,0 0,-1 0,1 0,-1 1,0 0,1 0,-1 0,0 0,0 0,0 1,-1 0,1-1,0 2,0-1,-1 0,1 1,0 0,-1 0,1 0,-1 1,1-1,-5 2,1 0,0 0,-1 1,1 0,0 1,1 0,-1 0,1 0,0 1,0 0,0 0,0 1,1 0,0 0,0 1,1-1,0 1,0 0,1 1,-1-1,-1 7,-3 6,0-1,2 2,1-1,0 1,1 0,2 0,0 0,1 8,1-6,2-1,0 0,2 0,0 0,2-1,0 1,1-1,2 0,0 0,1-1,1 0,0-1,2 0,0 0,1-2,1 1,1-2,0 0,1-1,1 0,12 7,-26-20,1 1,0-1,0-1,0 1,0 0,0-1,0 0,0 0,0 0,1 0,-1-1,0 1,1-1,-1 0,0-1,1 1,-1-1,0 0,4-1,9-4</inkml:trace>
  <inkml:trace contextRef="#ctx0" brushRef="#br0" timeOffset="3886.258">1920 821,'-4'28,"0"-11,1 0,1 0,1 1,1-1,0 0,1 0,1 0,1 1,14-48,25-122,-25 100,-12 34,-1 1,2 0,0 0,1 1,1-1,0 2,1-1,1 1,1 0,0 1,9-8,-19 20,1 1,0-1,-1 1,1 0,0 0,0 0,0 0,0 0,0 0,0 1,0-1,0 0,0 1,0 0,0 0,1-1,-1 1,0 0,0 1,0-1,0 0,0 1,0-1,1 1,-1 0,0-1,-1 1,1 0,0 0,0 0,0 1,0-1,-1 0,1 1,-1-1,1 1,-1-1,1 1,-1 0,0 0,0 0,0-1,0 1,0 0,0 0,-1 0,1 0,-1 1,1-1,-1 0,0 0,0 0,1 0,-2 0,1 1,0-1,0 0,-1 1,9 48,-2-31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29 708,'17'9,"0"0,1-2,0 0,0-1,0-1,1-1,-1 0,1-2,0 0,0-1,0 0,1-2,-1 0,-1-2,1 0,0-1,14-5,-19 6,0-1,-1 0,1-1,-1 0,0-1,0-1,-1 0,0-1,0 0,-1 0,0-2,0 1,-1-1,-1-1,1 0,-2 0,1-1,-2 0,0 0,1-3,-7 12,0 0,-1 0,1 0,-1 0,1-1,-1 1,0 0,0 0,-1 0,1-1,-1 1,1 0,-1 0,0 0,0 0,0 0,-1 0,1 0,-1 0,0 0,1 1,-1-1,0 1,-1-1,1 1,0 0,-1 0,1 0,-1 0,0 0,1 0,-1 1,0 0,0-1,0 1,0 0,0 0,-2 0,-9-3,1 1,-1 0,0 1,0 1,0 0,1 1,-1 0,-8 2,-2 1,0 2,0 1,0 1,0 1,1 1,1 1,0 1,0 1,1 0,0 2,1 1,1 0,1 1,0 1,1 1,0 1,-3 7,15-21,1 1,0-1,1 1,0 0,0 0,0 0,0 0,1 1,0-1,0 1,1-1,0 1,0 0,1-1,-1 1,1 0,1 0,-1-1,1 1,1 0,-1-1,1 1,0-1,1 0,-1 1,1-1,0 0,1-1,-1 1,1 0,3 1,9 10,1-1,1-1,0-1,1 0,1-1,0-2,0 0,1-1,1-1,0 0,0-2,0-1,1-1,0 0,0-2,11 0,50-25,-60 10</inkml:trace>
  <inkml:trace contextRef="#ctx0" brushRef="#br0" timeOffset="384.241">876 765,'-21'14,"1"0,0 1,1 2,0 0,2 1,0 0,1 1,1 1,1 1,0 0,2 1,-2 6,13-24,0 0,0 0,1 0,-1 0,1 0,0 0,0 1,1-1,-1 0,1 0,0 0,0-1,0 1,1 0,-1 0,1-1,0 1,0 0,0-1,1 0,-1 0,1 0,-1 0,1 0,0 0,1 0,-1-1,0 0,1 0,-1 0,1 0,-1 0,1-1,0 1,0-1,0 0,0 0,0 0,0-1,0 0,0 1,0-2,0 1,0 0,9 0,-1 0,0 0,1-1,-1-1,0 0,0-1,0 0,0 0,0-2,-1 1,1-2,-1 1,-1-1,1-1,-1 0,0-1,-1 0,1 0,-2-1,1 0,-1 0,0-2,-3 5,-1 1,0-1,0 0,0 0,-1 0,1 0,-2-1,1 1,-1-1,0 0,0 0,-1 0,0 0,0 0,-1 0,1 0,-2 0,1 0,-1 0,0 0,0 0,-1 0,0 0,0 1,-1-1,0 0,0 1,0 0,-1 0,0 0,0 0,-1 1,1-1,-1 1,0 0,-1 1,1-1,-1 1,0 0,0 1,0-1,0 1,-1 0,-5-1,-46 2,32 7</inkml:trace>
  <inkml:trace contextRef="#ctx0" brushRef="#br0" timeOffset="745.54">650 962,'29'-14,"14"0,5 7,-6 9,-10 10,-11 7,-3 1,-1-4,2-4,2-4,3-8,2-10,1-6,-4-2</inkml:trace>
  <inkml:trace contextRef="#ctx0" brushRef="#br0" timeOffset="2999.576">142 285,'33'-16,"-2"-1,0-2,-1-1,-1-1,-1-1,-1-2,-1 0,-1-2,-1-1,8-15,-31 41,-1 0,0-1,1 1,-1 0,1 0,-1-1,1 1,-1 0,1 0,0 0,0-1,0 1,0 0,0 0,0 0,0 1,0-1,0 0,0 0,0 0,0 1,1-1,-1 1,0-1,0 1,1-1,-1 1,0 0,1 0,-1-1,1 1,-1 0,0 0,1 0,-1 1,0-1,1 0,-1 0,0 1,1-1,-1 1,0-1,1 1,-1 0,0-1,0 1,0 0,1 0,49 139,-26-107,-12-21</inkml:trace>
  <inkml:trace contextRef="#ctx0" brushRef="#br0" timeOffset="3701.223">1300 341,'-17'160,"7"-1,8 57,7-264,2 1,2-1,1 2,3 0,2 0,2 1,2 1,16-27,-32 66,49-86,-50 87,1 1,-1 0,0 1,1-1,0 0,-1 1,1-1,0 1,0 0,0 0,1 0,-1 0,0 1,1-1,-1 1,1 0,0 0,-1 0,1 0,0 1,-1 0,1 0,0 0,0 0,2 0,-1 4,0 0,0 0,0 0,-1 1,1-1,-1 1,0 0,-1 0,1 1,-1-1,0 1,0-1,-1 1,0 0,0 0,0 0,0 1,-1-1,0 0,-1 0,1 1,-1 0,4 51,-3-32</inkml:trace>
  <inkml:trace contextRef="#ctx0" brushRef="#br0" timeOffset="4653.181">2033 595,'-17'2,"-1"0,1 2,-1 0,1 0,0 2,1 0,-1 1,1 1,0 0,1 1,0 1,1 0,0 1,0 0,1 2,-4 4,13-14,1-1,0 1,0 0,0 0,0 0,0 0,1 1,-1-1,1 1,0-1,0 1,0 0,0 0,1 0,0 0,0 0,0 0,0 0,0 0,1 0,0 0,0 1,0-1,0 0,1 0,0 0,0 1,0-1,0 0,0 0,1-1,0 1,0 0,0 0,0-1,0 1,1-1,0 0,0 0,0 0,0 0,0 0,0-1,1 1,-1-1,1 0,3 2,5-3,-1-1,1 0,0-1,-1 0,1-1,-1-1,0 1,1-2,-1 1,-1-2,1 1,0-1,-1-1,0 0,7-7,9-6,-1-1,-1-1,-1-1,0-2,-2 0,-1-1,-1-1,-2-1,0-1,-2 0,11-26,-13 26,-1-1,-1 0,-2 0,-1-1,-1 0,-1-1,-2 1,-1-1,-2 0,-1-18,0 45,1 1,-1 0,0-1,-1 1,1 0,-1-1,1 1,-1 0,0 0,0-1,0 1,-1 0,1 0,-1 0,0 0,1 1,-1-1,-1 0,1 1,0-1,-1 1,1 0,-1 0,1 0,-1 0,0 0,0 0,0 1,0 0,0-1,-1 1,1 0,0 1,0-1,-1 0,1 1,0 0,-1 0,1 0,0 0,-1 1,1-1,0 1,-1 0,1-1,0 2,0-1,-2 1,-6 6,0 1,1 0,0 1,1 0,0 1,0 0,1 0,0 1,1 0,1 0,0 1,0 0,2 0,-1 0,-1 10,0-5,2 0,-1 0,2 0,1 0,0 1,1-1,1 1,1-1,0 0,1 1,2-1,-1 0,2 0,1 0,0-1,1 0,0 0,2-1,8 13,-11-20,79 102,-81-106,0-1,0-1,0 1,1 0,-1-1,1 0,0 0,0-1,0 1,0-1,0 0,0 0,1-1,-1 1,1-1,-1 0,1-1,-1 1,1-1,0-1,-1 1,6-1,6-5</inkml:trace>
  <inkml:trace contextRef="#ctx0" brushRef="#br0" timeOffset="5029.216">2598 540,'-48'247,"40"-237,6-30,7-13,1 0,1-1,2 2,2-1,0 2,2-1,4-2,-9 16,1 0,1 0,1 1,0 0,1 1,1 0,0 1,2 1,-1 0,9-6,-21 19,-1 0,1 0,-1 0,1 0,-1 0,1 0,0 0,-1 1,1-1,0 0,-1 1,1-1,0 1,0 0,0 0,0 0,-1 0,1 0,0 0,0 0,0 0,-1 1,1-1,0 1,0-1,-1 1,1 0,0 0,-1 0,1 0,-1 0,1 0,-1 0,1 0,-1 0,0 1,0-1,1 1,-1-1,0 1,0-1,-1 1,1-1,0 1,0 1,23 87,-23-81,22 59,-12-54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4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0,'-19'24,"-11"22,-6 9,-1-2,6-3,3-7,2-10,5-5,6-9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8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97,'1'66,"-13"203,-6-132,26-188,3 1,1 0,3 1,1 1,3 0,2 1,24-38,-39 72,1 0,1 0,0 1,1 0,0 0,1 1,0 0,1 1,0 0,9-5,-18 14,-1 0,0 0,0 0,1 1,-1-1,1 0,-1 1,1-1,-1 1,1 0,-1-1,1 1,-1 0,1 0,-1 0,1 0,0 0,-1 0,1 1,-1-1,1 0,-1 1,1-1,-1 1,1 0,-1-1,0 1,1 0,-1 0,0 0,0 0,1 0,-1 0,0 0,0 1,28 56,-8-13,-20-43,1 0,-1 1,1-2,0 1,0 0,0 0,0 0,0-1,0 1,0-1,0 0,1 1,-1-1,0 0,1-1,-1 1,1 0,-1-1,1 1,-1-1,1 0,0 1,-1-2,1 1,-1 0,1 0,0-1,-1 1,1-1,-1 0,1 0,0 0,9-10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0 112,'444'0,"-453"0,1 0,0-1,0 0,0 0,0 0,0-1,1-1,-1 1,0-1,1-1,0 1,0-1,0 0,0-1,1 0,-1 0,1 0,0-1,-3-4,8 9,1 0,-1 0,1 0,-1-1,1 1,0 0,0 0,-1 0,1 0,0-1,0 1,0 0,0 0,0 0,1 0,-1-1,0 1,0 0,1 0,-1 0,1 0,-1 0,1 0,-1 0,1 0,0 0,-1 0,1 0,0 0,0 0,0 1,0-1,0 0,0 0,0 1,0-1,0 1,0-1,0 1,1-1,15-5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48,'19'0,"21"0,8 0,1-5,-3-2,-5 1,-4 1,-4 1,-3 2,-1 1,-6-4,-2-1,-4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1,'39'5,"26"1,8-4,-5-4,-13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0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0 337,'13'-2,"0"0,0 0,-1-2,1 0,-1 0,0-1,0 0,-1-1,0 0,8-6,17-8,-10 7,-1 0,0-2,-1-1,-1-1,-1 0,0-2,-1-1,-1 0,-1-2,-1 0,15-24,-31 43,-2 2,0 0,0 1,0-1,0 0,0 0,0 0,0 1,0-1,0 0,1 0,-1 1,0-1,0 0,1 0,-1 1,1-1,-1 0,1 1,-1-1,1 0,-1 1,1-1,-1 1,1-1,0 1,-1-1,1 1,0 0,-1-1,1 1,0 0,0-1,-1 1,1 0,0 0,0 0,0 0,-1 0,1 0,0 0,0 0,0 0,-1 0,1 0,0 0,0 0,0 1,-1-1,1 0,0 1,-1-1,1 0,0 1,-1-1,1 1,0-1,-1 1,1 0,-1-1,1 1,-1 0,1-1,-1 1,1 0,-1-1,0 1,0 0,1 0,54 171,10-71,-51-88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24,'-14'117,"10"-101,0 1,2 0,0 0,1 0,0 0,1-1,1 1,1 0,1 0,2 9,-4-23,1 0,0 0,0 0,-1 0,2-1,-1 1,0-1,0 1,1-1,-1 0,1 0,0 0,0 0,-1-1,1 1,0-1,1 0,-1 0,0 0,0 0,0 0,1-1,-1 1,0-1,1 0,-1 0,0 0,0 0,1-1,-1 1,0-1,0 0,1 0,-1 0,0-1,0 1,0-1,0 1,-1-1,1 0,0 0,-1 0,1-1,-1 1,0 0,0-1,0 0,0 1,0-1,-1 0,1-1,116-167,-118 171,20-30,-20 30,1 0,-1-1,0 1,0-1,1 1,-1-1,0 1,0 0,1-1,-1 1,1 0,-1-1,0 1,1 0,-1 0,1-1,-1 1,0 0,1 0,-1 0,1 0,-1-1,1 1,-1 0,1 0,-1 0,1 0,-1 0,1 0,-1 0,1 0,-1 0,1 1,-1-1,0 0,1 0,-1 0,1 0,-1 1,1-1,-1 0,0 1,1-1,-1 0,1 1,-1-1,0 0,0 1,1-1,-1 0,0 1,0-1,1 1,-1-1,0 1,0-1,0 1,0-1,1 0,-1 1,0-1,0 1,0-1,0 1,10 55,-11-51,1 1,0 0,1 0,-1 0,1 0,0 0,0-1,1 1,0 0,0-1,0 1,1-1,0 0,0 0,0 0,0 0,1 0,0-1,0 1,0-1,0 0,1-1,0 1,0-1,0 0,0 0,4 2,-1-3,0-1,0 0,0-1,0 1,0-2,0 1,-1-1,1 0,0-1,0 1,0-2,-1 1,1-1,-1 0,0-1,0 1,0-1,0-1,-1 1,0-1,4-4,1-1,0-1,-1 0,0 0,-1-1,0 0,-1-1,0 0,-1 0,0-1,-1 0,0-2,-5 13,0 0,1 0,-1-1,0 1,0 0,-1-1,1 1,-1-1,0 1,0-1,0 1,0-1,0 1,-1-1,0 1,1 0,-1-1,0 1,-1 0,1-1,-1 1,1 0,-1 0,0 0,-1 0,-8 2,0 5</inkml:trace>
  <inkml:trace contextRef="#ctx0" brushRef="#br0" timeOffset="415.518">875 249,'140'-73,"-133"69,0-1,0 0,0-1,-1 1,0-1,0-1,-1 1,1-1,-2 0,1 0,-1 0,0-1,0 0,-1 0,0 0,0 0,-1-2,-1 9,0-1,-1 1,0-1,1 0,-1 1,0-1,0 0,0 1,0-1,0 0,0 1,0-1,-1 0,1 1,0-1,-1 0,0 1,1-1,-1 1,0-1,0 1,0-1,0 1,0 0,0-1,0 1,0 0,0 0,-1 0,1 0,-1 0,1 0,0 0,-1 0,0 1,1-1,-1 1,1-1,-1 1,0-1,1 1,-1 0,-1 0,-71 17,65-12,1 1,0 0,0 0,0 0,1 1,-1 0,2 1,-1-1,1 1,0 1,1-1,0 1,-1 2,4-6,0-1,0 1,0 0,0 0,1 0,0 0,0 0,0 0,1 0,-1 0,1 0,1 0,-1 0,1 0,-1 0,1 0,1 0,-1 0,1 0,0 0,0-1,0 1,1-1,-1 0,1 1,1 0,8 5,1 0,0-1,0-1,1 0,-1-1,2 0,-1-1,1-1,0 0,0-1,0 0,1-2,-1 1,1-2,0 0,-1-1,1-1,0 0,13-4,-1 0,-4-1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0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29 126,'-1'1,"-1"1,0-1,0 1,0-1,1 1,-1 0,0-1,1 1,0 0,-1 0,1 0,0 0,0 0,0 0,0 1,1-1,-1 0,1 0,-1 1,1-1,0 0,-1 1,1-1,1 0,-1 2,0-1,-3 354,6-395,2 0,2 0,2 0,1 1,2 0,1 1,2 1,1 0,2 1,5-5,-16 27,1-1,1 1,0 1,0 0,1 0,0 1,1 0,0 1,1 0,0 1,9-5,-18 12,0 0,0 0,0 1,0-1,0 1,1 0,-1 0,0 0,0 0,0 0,0 1,0-1,0 1,0 0,0 0,0 0,0 1,0-1,0 1,-1-1,1 1,-1 0,1 0,-1 0,0 0,1 0,-1 1,0-1,-1 1,1-1,0 1,-1 0,1 0,0 2,40 105,-28-78,-7-27</inkml:trace>
  <inkml:trace contextRef="#ctx0" brushRef="#br0" timeOffset="453.192">594 352,'24'0,"0"-1,1-1,-1-1,0-1,-1-1,1-1,-1-2,0 0,-1-1,0-1,0-1,8-7,-25 14,0 1,0-1,0 0,-1-1,0 1,0-1,0 0,0 0,-1 0,1 0,-2-1,1 1,0-1,-1 0,0 0,0 0,-1 0,0 0,0 0,0 0,-1-1,0 1,0 0,0 0,-1 0,0-1,0 1,-1 0,0 0,0 0,0 1,0-1,-1 0,0 1,-1 0,0-2,-2 4,0 1,0 0,0 0,-1 0,1 1,0 0,-1 0,1 1,-1-1,1 1,-1 1,1-1,-1 1,1 1,0-1,0 1,-1 0,1 0,0 1,1 0,-1 0,0 0,1 0,0 1,0 0,0 0,0 1,0 0,-5 2,-5 2,1 0,0 1,0 0,1 1,1 1,0 0,1 1,0 0,0 1,2 0,0 0,0 1,2 0,0 1,0-1,2 1,0 1,0-1,2 1,0 0,0 6,2-18,1 1,-1 0,1-1,0 1,1 0,-1-1,1 1,0-1,0 1,1-1,0 1,0-1,0 0,0 0,1 0,0 0,0 0,0 0,1-1,-1 0,1 1,0-2,1 1,-1 0,1-1,3 3,7 1,1-1,1-1,-1 0,1-1,-1-1,1 0,0-1,0-1,0-1,1 0,-1-1,0-1,-1-1,1 0,0-1,-1-1,0 0,0-1,11-6,-16 6,0 0,0-1,-1 0,0 0,0-1,-1 0,0-1,0 0,-1 0,1-3,4-5</inkml:trace>
  <inkml:trace contextRef="#ctx0" brushRef="#br0" timeOffset="903.576">1384 380,'-108'294,"169"-419,-39 89,-15 21,1 2,1-1,0 1,1 0,0 1,1 0,0 1,1 0,12-9,-23 19,0 0,0 0,0 1,0-1,0 0,0 1,1-1,-1 0,0 1,0-1,0 1,1 0,-1-1,0 1,1 0,-1 0,0 0,0 0,1 0,-1 0,0 0,1 0,-1 1,0-1,0 0,1 1,-1-1,0 1,0 0,0-1,0 1,1 0,-1-1,0 1,0 0,-1 0,1 0,0 0,0 0,0 0,-1 0,1 0,0 0,-1 1,1-1,-1 0,1 1,8 62,-10-38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2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565 621,'1'-4,"0"0,0 0,-1 0,1 0,-1 0,0 0,0 0,0 0,-1 0,0 0,1 0,-1 0,0 1,-1-1,1 0,-1 0,0 1,0-1,0 1,0 0,0-1,-1 1,0 0,1 0,-1 1,0-1,0 0,-1 1,1 0,-3-1,-1-2,1 1,-2 0,1 1,0 0,-1 0,1 1,-1 0,0 0,1 0,-1 1,0 1,0-1,0 1,0 0,-3 1,-19 7,1 0,1 2,-1 0,2 3,0 0,0 1,1 2,-12 10,35-24,0-1,0 1,0 0,1 0,-1 0,1 1,-1-1,1 1,0-1,0 1,0 0,0-1,1 1,-1 0,1 0,-1 1,1-1,0 0,0 0,1 0,-1 1,1-1,-1 0,1 1,0-1,1 0,-1 1,0-1,1 0,0 1,0-1,0 0,0 0,0 0,1 0,-1 0,1 0,0 0,0 0,0-1,0 1,0-1,0 1,1-1,0 0,-1 0,1 0,0 0,0-1,1 2,147 46,-151-47,1 1,-1-1,0 0,0 0,1 0,-2 0,1 1,0-1,0 0,-1 0,1 0,-1 0,1 0,-1 0,0 0,0 0,0 0,0 0,0 0,0 0,-1 0,1-1,-1 1,1-1,-1 1,0-1,1 1,-1-1,0 0,0 0,0 0,0 0,-1 0,-2 3,-206 160,208-162,0 1,0-1,0 1,0-1,1 1,-1 0,1 0,0 0,-1 0,2 0,-1 1,0-1,1 0,-1 1,1 0,0-1,0 1,0 0,1-1,-1 1,1 0,0 0,0-1,1 1,-1 0,1 0,-1-1,1 1,0 0,1-1,-1 1,0-1,1 1,0-1,0 0,0 0,0 0,1 0,-1 0,1 0,2 2,9 1,1 0,-1 0,1-2,0 0,0 0,1-2,-1 1,1-2,-1 0,1-1,0-1,-1 0,1-1,21 0,-23 1,-1 0,0-1,1 0,-1-2,-1 1,1-2,0 1,-1-2,0 0,0 0,-1-1,1 0,-2-1,1 0,-1-1,0 0,-1-1,4-5,0 0</inkml:trace>
  <inkml:trace contextRef="#ctx0" brushRef="#br0" timeOffset="379.631">508 0,'-14'24,"1"0,0 1,2 0,1 1,1 0,2 1,-1 3,6-23,-11 55,2 1,3 0,1 31,1-22,-7 56,-6-1,-5 0,-5-2,-29 67,-6 41,43-125,25-93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0 136,'339'0,"-319"-3,-25-5,-30-8,28 13,-1 1,0 0,0-1,0-1,1 1,0-1,0 0,0-1,0 0,0 0,1 0,0-1,0 0,-4-5,11-19,9 20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39,'5'-5,"6"-1,6 0,5 1,4 2,2 1,1 0,0 2,1 0,-1 0,0 0,0 1,-1-1,1 0,-1 0,0 0,0-4,-4-3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0,'38'10,"27"-2,8-3,-5-1,-8-2,-15-1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199 170,'2'-6,"-1"-1,0 1,0-1,0 1,-1-1,0 1,0-1,-1 0,0 1,0-1,0 1,-1 0,0-1,0 1,-1 0,2 5,0 0,0 1,1-1,-1 1,0 0,0-1,0 1,-1 0,1 0,0 0,0-1,0 1,0 0,0 0,0 0,0 1,0-1,0 0,0 0,0 1,0-1,0 0,0 1,0-1,0 1,0-1,0 1,0 0,1-1,-1 1,0 0,0 0,1-1,-1 1,0 0,1 0,-1 0,1 0,-1 0,1 0,0 0,-1 0,1 0,0 0,0 0,-1 0,1 0,0 0,0 1,-5 17,1 0,0 1,2-1,0 1,1-1,1 1,1 0,2 5,-2 70,-28 108,4-73,23-130,5-10</inkml:trace>
  <inkml:trace contextRef="#ctx0" brushRef="#br0" timeOffset="280.618">86 1,'38'9,"32"4,9-1,-4-2,-10-3,-12-3,-9-1,-13 2,-16 2,-15-1,-8-2</inkml:trace>
  <inkml:trace contextRef="#ctx0" brushRef="#br0" timeOffset="531.403">0 311,'44'5,"28"1,6 1,-4-2,-11-2,-10-1,-11-5,-6-3,-11-1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0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0 248,'36'-46,"-14"16,1 0,2 2,1 1,1 0,28-19,-54 45,1-1,0 1,0-1,0 1,0 0,1 0,-1 0,0 0,0 1,1-1,-1 1,0-1,1 1,-1 0,0-1,1 1,-1 1,0-1,1 0,-1 0,0 1,1 0,-1-1,0 1,0 0,1 0,-1 0,0 0,0 1,0-1,0 0,-1 1,1-1,0 1,0 0,-1 0,1 0,-1 0,0 0,0 0,0 0,0 0,0 0,0 0,0 1,0-1,-1 0,1 0,-1 1,0 1,7 24,-5-19,-1 0,2 0,-1 0,1-1,0 1,1-1,0 1,0-1,1 0,0-1,0 1,1-1,0 0,0-1,2 2,8 4,-2-1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5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0 272,'32'-45,"129"-156,-159 199,-1 0,1 0,-1 1,1-1,0 0,0 0,0 1,0-1,0 1,0 0,0 0,0 0,1 0,-1 0,0 0,1 0,-1 1,1-1,-1 1,1 0,-1-1,1 1,-1 0,0 1,1-1,-1 0,1 1,-1-1,1 1,-1 0,0 0,1 0,-1 0,0 0,0 1,0-1,0 0,0 1,0 0,0-1,-1 1,1 0,0 0,-1 0,0 0,1 0,0 2,11 19,-2-5,0 1,1-1,0-1,2 0,0-1,1-1,3 3,2-2,-1-2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108 336,'6'-1,"19"-3,-1 0,1-2,-1 0,0-2,0-1,-1 0,0-2,0-1,-2 0,1-2,-2 0,13-12,-30 22,1 0,-1 0,0 0,0-1,-1 1,1-1,-1 1,0-1,-1 0,1 0,-1 0,0 0,0 0,0 0,-1 0,1 0,-1-1,-1 1,1 0,-1 0,0 0,0 0,0 0,-1 0,0 0,0 0,0 1,0-1,-1 1,0-1,0 1,0 0,0 0,0 0,-1 1,0-1,0 1,0 0,0 0,-1 0,1 1,-1-1,1 1,-1 0,0 0,0 1,0 0,0 0,0 0,0 0,0 1,-3-1,-9 5,1 0,0 1,0 1,0 0,1 1,0 0,0 2,1 0,0 0,1 1,0 1,0 0,1 1,1 0,0 1,1 0,0 1,-3 7,3-10,2 1,-1 1,2 0,0 0,0 0,1 1,1 0,0 0,1 0,1 1,0-1,1 1,0 0,1 0,1-1,0 1,1 0,2 5,2-10,0-1,1 1,1-1,-1 0,1 0,1-1,0 0,0 0,0-1,1 0,0 0,1-1,-1-1,1 1,0-1,1-1,-1 0,1 0,0-1,-1-1,1 0,1 0,-1-1,0-1,0 1,0-2,1 0,5-1,237-19,-230 16</inkml:trace>
  <inkml:trace contextRef="#ctx0" brushRef="#br0" timeOffset="335.115">842 308,'-11'12,"2"1,0 0,0 1,1 0,1 0,0 0,1 1,0 0,2 1,-1-1,2 1,0-1,1 1,1 0,0 0,1 0,1 0,0 0,1 0,3 6,-3-18,0 0,0 0,1 0,0 0,0 0,0-1,0 1,0-1,1 0,-1 0,1 0,0-1,0 1,0-1,0 0,0 0,1-1,-1 1,1-1,-1 0,1 0,-1 0,1-1,0 1,-1-1,1 0,0-1,-1 1,3-1,7-1,-2 0,1-1,0-1,0 0,-1 0,0-1,0-1,0 0,-1-1,1 0,-1-1,0 0,0-1,-1 0,0-1,-1 0,0 0,0-1,-1-1,-1 1,0-1,0 0,-1-1,-1 0,0 0,-1 0,0 0,-1-1,0 1,-2-1,1-5,-3 14,0-1,-1 1,1-1,-1 1,0 0,-1 0,1 0,-1 0,0 0,0 0,-1 1,1-1,-1 1,0 0,0 0,-1 0,1 1,-1 0,0 0,0 0,0 0,0 1,0 0,0 0,-1 0,1 0,-1 1,1 0,-1 0,0 1,1 0,-1 0,0 0,1 0,-1 1,1 0,-1 0,-4 2,-16 3</inkml:trace>
  <inkml:trace contextRef="#ctx0" brushRef="#br0" timeOffset="583.343">785 534,'24'-5,"13"-1,4 5,1 2,-2 2,-8 4,-5 2,-2-1,0-2,0-2,1-2,0-1,1-5,-4-2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2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1 198,'282'-1,"-151"-26,-125 26,-7 0</inkml:trace>
  <inkml:trace contextRef="#ctx0" brushRef="#br0" timeOffset="273.161">141 1,'-14'38,"0"23,2 5,3-4,4-7,6-8,5-8,-5-10,-2-10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1,'-14'9,"-5"4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0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86,'-19'97,"3"0,6 2,2 20,2-33,-21 129,27-213,1 0,-1 0,0 0,0 0,0 0,0 0,0-1,-1 1,1 0,-1 0,1 0,-1 0,0 0,1 0,-1-1,0 1,0 0,0-1,0 1,-1-1,1 1,0-1,-1 1,1-1,-1 0,1 0,-1 0,0 0,1 0,-1 0,0 0,0 0,0-1,1 1,-1-1,0 1,-7-8</inkml:trace>
  <inkml:trace contextRef="#ctx0" brushRef="#br0" timeOffset="249.869">85 58,'38'-5,"32"-2,14-4,-2 0,-12 2,-11 2,-12 2,-9 2,-10 7,-11 2</inkml:trace>
  <inkml:trace contextRef="#ctx0" brushRef="#br0" timeOffset="434.885">0 566,'63'-5,"24"-6,4-2,-10 2,-14 3,-13 2,-16 3</inkml:trace>
  <inkml:trace contextRef="#ctx0" brushRef="#br0" timeOffset="800.49">480 706,'-22'120,"38"-172,-8 34,0-1,2 2,0-1,1 1,1 1,0 0,1 1,1 0,1 1,0 0,0 2,1-1,3 1,-17 10,0 1,1 0,-1-1,0 1,1 0,-1 0,1 1,-1-1,1 0,0 1,-1 0,1-1,0 1,-1 0,1 0,-1 1,1-1,0 1,-1-1,1 1,-1 0,1 0,-1 0,1 0,-1 0,0 0,0 1,1-1,-1 1,0 0,0-1,0 1,-1 0,13 15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9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173 369,'22'-5,"-1"-1,1-1,-1-1,-1-1,1-1,-1-1,-1 0,0-2,-1 0,0-1,-1 0,-1-2,0 0,12-16,-26 26,0 1,-1-1,1 1,-1-1,0 0,-1 0,1 1,-1-1,0 0,-1 0,1 0,-1 1,-1-1,1 0,-1 1,0-1,0 1,0-1,-1 1,1 0,-2 0,1 0,0 1,-1-1,0 1,0 0,0 0,0 0,-1 0,0 1,0 0,0 0,0 0,0 0,0 1,-1 0,1 0,-1 1,1-1,-1 1,0 0,0 1,1-1,-1 1,0 0,0 1,0 0,1-1,-3 2,-11 5,1 0,0 1,1 0,0 2,0 0,1 1,1 1,0 0,0 1,1 0,1 2,0-1,1 2,1-1,0 2,1-1,1 1,-5 13,8-20,0 0,1 1,1-1,-1 1,2 0,0 0,0 0,1 0,0 1,1-1,0 1,1-1,0 1,1-1,0 1,1-1,0 0,1 1,3 8,3-7,0 0,0-1,1 0,0-1,1 0,0-1,1 0,0-1,1 0,0 0,0-2,1 0,0 0,0-1,0-1,1 0,0-1,0-1,0 0,0-1,1-1,-1 0,0-1,4-1,-15 1,4 1,0-1,0 0,0 0,0-1,-1 0,1 0,0-1,0 0,-1-1,0 1,1-1,-1-1,0 1,0-1,6-8</inkml:trace>
  <inkml:trace contextRef="#ctx0" brushRef="#br0" timeOffset="417.445">680 566,'-25'223,"63"-354,-22 100,0 0,2 0,2 2,21-26,-40 53,-1 0,1 0,0 0,0 1,0-1,0 0,0 1,1-1,-1 1,0-1,1 1,-1 0,1 0,0-1,-1 1,1 0,0 0,-1 1,1-1,0 0,0 0,0 1,0 0,0-1,0 1,0 0,0 0,0 0,-1 0,1 0,0 0,0 0,0 1,0-1,0 1,0-1,0 1,0 0,-1 0,1 0,1 1,29 77,-22-64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6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123 103,'-33'130,"-9"165,4-131,29-146</inkml:trace>
  <inkml:trace contextRef="#ctx0" brushRef="#br0" timeOffset="263.383">10 18,'38'5,"28"-4,6-1,-3-1,-4 0,-14-6,-9 0,-9 0,-8 7,-10 3</inkml:trace>
  <inkml:trace contextRef="#ctx0" brushRef="#br0" timeOffset="515.265">10 441,'43'0,"24"0,5 0,-4 0,-5-4,-8-3,-13 1</inkml:trace>
  <inkml:trace contextRef="#ctx0" brushRef="#br0" timeOffset="801.24">462 470,'-8'14,"0"1,1 0,0 0,1 0,1 1,0-1,1 1,1 0,1 1,0-1,1 0,1 1,1 13,0-26,-1 0,1 0,0-1,1 1,-1 0,1 0,0-1,0 1,0-1,0 0,0 1,1-1,-1 0,1-1,0 1,0 0,0-1,0 1,1-1,-1 0,1 0,-1-1,1 1,0-1,-1 1,1-1,0 0,0 0,0-1,0 0,0 1,0-1,0 0,1-1,132-30,-118 23,-1 0,0-1,0-1,-1-1,-1-1,0 0,0-1,6-7,-16 14,-1 1,0-1,0-1,0 1,-1-1,0 1,0-1,0 0,-1-1,0 1,-1 0,0-1,0 0,0 1,-1-1,0 0,-1 0,0 0,0 0,0 0,-1 1,-2-9,0 10,0 0,-1 0,0 0,0 0,-1 0,1 1,-1 0,0 0,-1 0,1 1,-1 0,0 0,0 0,0 0,0 1,-1 0,1 1,-1-1,0 1,0 1,0-1,0 1,0 0,0 1,0 0,0 0,0 0,0 1,0 0,0 0,0 1,0 0,0 0,-3 2,-9 3</inkml:trace>
  <inkml:trace contextRef="#ctx0" brushRef="#br0" timeOffset="1152.16">490 583,'5'-5,"6"-1,6 0,5 1,4 1,2 2,-4 6,-1 2,-4 5,-1 0,-4 4,1-1,3-3,-2-8,2-5,-4-7,-2-1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8:34.61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7272 2145,'15'15,"9"4,5 0,3 0,1-2,-1-5,-5 2,-8-3</inkml:trace>
  <inkml:trace contextRef="#ctx0" brushRef="#br0" timeOffset="1">7611 2343,'19'9,"11"9,6 1,1-3,-1-4,-1-4,-3-4,-6-2</inkml:trace>
  <inkml:trace contextRef="#ctx0" brushRef="#br0" timeOffset="236.272">8176 2598,'19'9,"16"4,7-1,-4 3,-3-2,-9 2,-2-2,-7 3,-5-3</inkml:trace>
  <inkml:trace contextRef="#ctx0" brushRef="#br1" timeOffset="-47147.038">866 847,'-1'0,"-1"0,1 0,0 1,-1-1,1 0,0 1,-1-1,1 1,0-1,-1 1,1 0,0-1,0 1,0 0,0 0,0 0,0 0,0 0,0 0,0 0,0 0,0 0,1 0,-1 1,0-1,1 0,-1 0,1 1,-1-1,1 0,0 1,0-1,0 1,-1-1,1 0,1 1,-1-1,0 0,0 1,0-1,1 1,-1-1,0 0,1 0,0 2,-2 4,-27 194,45 48,-7-159,-5-1,-4 1,-4 6,1 32,1-66,14 152,-3-148,-3 0,-3 1,-3 0,-4 28,1 23,2 1406,-14-1419,10-89,0 0,2 0,0 0,1 1,0-1,1 0,1 1,1 2,24 235,-16-124,-3-95,-1 1,-2 0,-2 0,-1 0,-3 24,1-6,-28 172,29-170,0-32</inkml:trace>
  <inkml:trace contextRef="#ctx0" brushRef="#br1" timeOffset="-43211.625">837 5363,'7'-4,"1"0,-1 0,0 1,1 0,0 0,0 1,0 0,0 0,0 1,0 0,1 0,-1 1,0 0,6 1,1-1,159-11,-106 2,1 2,-1 3,1 3,18 4,32-1,106-3,-55-26,309 26,-253 0,-28-26,84 27,-113-28,311 28,-338-11,-80 1,1 3,-1 3,1 3,30 4,16-1,765-2,-677 27,-28 1,-27 1,-98-22,-32-1</inkml:trace>
  <inkml:trace contextRef="#ctx0" brushRef="#br1" timeOffset="-41446.424">583 5729,'-1'-3,"0"0,0 0,0 1,-1-1,1 0,-1 0,0 1,0-1,0 1,0 0,-1-1,1 1,0 0,-1 0,1 1,-1-1,0 0,0 1,0 0,0-1,0 1,0 0,0 1,0-1,0 0,0 1,0 0,0 0,-1 0,1 0,0 0,0 1,0-1,0 1,0 0,0 0,0 0,0 0,0 1,0-1,0 1,1-1,-3 3,-16 15,1 1,0 0,2 1,1 2,0-1,2 2,1 0,-8 18,8-17,1 0,2 1,1 1,0 0,2 0,1 1,1 3,6-23,0 0,0 0,1 0,0 0,0 0,1 0,0 0,0-1,1 1,0-1,0 1,1-1,0 0,0-1,1 1,0-1,0 0,0 0,1 0,0 0,0-1,0 0,1-1,0 1,0-1,0-1,0 1,0-1,1-1,0 1,-1-1,1 0,0-1,0 0,0 0,0-1,0 0,0 0,0-1,0 0,23-4,-1-1,0-2,0-1,-1-1,0-2,-1-1,0-1,-1-1,0-1,-2-2,0-1,-1 0,-1-2,0-1,0-3,-15 17,0-1,0 0,-1 0,0-1,-1 0,0 0,0 0,-1-1,-1 0,0 0,0 0,-1 0,0 0,-1-1,-1 0,0 1,0-1,-1 0,-1 0,1 1,-2-1,0 1,0-1,-1 1,-1-1,0 1,0 1,-1-1,-1 0,1 1,-2 0,1 1,-1-1,-1 1,0 1,-5-5,4 7,-1 0,0 0,-1 1,1 1,-1-1,0 2,0 0,0 0,-1 1,1 0,-1 1,1 0,-1 1,1 0,-1 1,1 0,0 1,-1 1,1-1,0 2,0-1,0 2,1-1,-1 2,1-1,1 1,-8 6,-10 8</inkml:trace>
  <inkml:trace contextRef="#ctx0" brushRef="#br1" timeOffset="-40277.137">6792 5165,'-68'113,"-76"177,133-263,-2 0,0-1,-2-1,-1 0,-1-1,0 0,-14 12,2-17,19-19</inkml:trace>
  <inkml:trace contextRef="#ctx0" brushRef="#br1" timeOffset="-39996.087">6454 5165,'23'47,"3"-2,1 0,2-2,2-1,1-2,5 2,-4-2,123 115,-93-120,-42-30</inkml:trace>
  <inkml:trace contextRef="#ctx0" brushRef="#br1" timeOffset="-38461.652">76 480,'-27'74,"-22"137,50-105,-1-103,1 0,0 0,0 1,1-1,-1 0,1 0,-1 0,1 0,0-1,0 1,0 0,0-1,1 1,-1-1,1 0,-1 0,1 0,0 0,0 0,0 0,0-1,0 0,0 0,1 1,-1-2,0 1,0 0,1-1,1 1,2-2,1-1,-1 0,0 0,0 0,0-1,-1 0,1-1,-1 1,0-1,0 0,0-1,0 1,-1-1,1 0,-1-1,0 1,-1-1,0 0,0 0,0-1,0-1,16-22,-3-2,0 0,-2-1,-1 0,-2-1,-1-1,-2 1,-1-2,0-16,17 244,3 4,4 189,-32-365,-11 212,8-217,0 0,-1 0,-1-1,0 1,0-1,-2 0,0-1,0 1,-1-1,-1-1,0 0,-1 0,0-1,-1 0,10-9,0 0,-1-1,1 1,0-1,-1 0,1 1,-1-1,1 0,-1 0,0 0,1 0,-1 0,0-1,0 1,0 0,0-1,1 1,-1-1,0 0,0 0,0 1,0-1,0-1,0 1,0 0,0 0,0-1,0 1,1-1,-1 1,0-1,0 0,0 0,1 0,-1 0,1 0,-1 0,0 0,1-1,0 1,-1 0,1-1,0 1,0-1,0 0,0 1,0-1,0 0,0 0,1 1,-1-1,0 0,1 0,0 0,-1 0,1-1,-4-26,2 0,1 0,1 0,1 0,2-1,1 1,1 1,1-1,2 1,1 0,7-14,43-75,-42 88</inkml:trace>
  <inkml:trace contextRef="#ctx0" brushRef="#br0" timeOffset="-4098.017">3914 2174,'-1'-2,"0"-1,0 1,1 0,-1-1,-1 1,1 0,0 0,0 0,-1 0,1 0,-1 0,0 0,0 1,1-1,-1 1,0-1,0 1,0-1,-1 1,1 0,0 0,0 0,-1 1,1-1,0 0,-1 1,1-1,-1 1,1 0,-1 0,1 0,-1 0,1 0,-1 1,1-1,0 1,-1 0,1-1,0 1,-1 0,1 0,0 1,-1 0,-3 4,0 1,1 0,0 0,1 1,-1-1,2 1,-1 0,1 0,0 1,0-1,1 0,0 1,1 0,0-1,0 1,1 0,0 0,1-1,0 1,1 4,-2-10,1 1,0-1,0 1,0-1,0 1,1-1,-1 0,1 1,0-1,0 0,0 0,0 0,1-1,-1 1,1 0,0-1,-1 0,1 1,0-1,0 0,1-1,-1 1,0 0,1-1,-1 0,1 0,-1 0,1 0,-1-1,1 1,0-1,-1 0,1 0,0 0,-1 0,1-1,-1 0,1 1,0-1,-1-1,0 1,1 0,-1-1,0 0,0 0,3-2,7-5,-1-1,-1 0,0-1,0 0,-1 0,0-2,-1 1,-1-1,0 0,-1-1,0 0,-1 0,0 0,2-13,-8-43,-1 69,1-1,-1 1,1-1,-1 1,1-1,-1 1,0 0,0-1,0 1,0 0,0 0,0 0,0-1,0 1,0 0,0 1,0-1,-1 0,1 0,0 0,-1 1,1-1,-1 1,1-1,-1 1,1-1,-1 1,1 0,-1 0,1 0,-1 0,1 0,-1 0,1 0,-1 0,1 1,-1-1,1 1,-1-1,1 1,-1-1,1 1,-1 0,-9 5,1 0,-1 1,1 0,1 1,0 0,0 1,0-1,1 2,0-1,1 1,0 0,1 1,-5 9,10-18,0 1,-1 0,2-1,-1 1,0 0,0-1,1 1,0 0,-1 0,1 0,0-1,0 1,1 0,-1 0,0 0,1-1,0 1,0 0,0-1,0 1,0 0,0-1,1 1,-1-1,1 0,0 0,-1 1,1-1,0 0,0 0,1-1,-1 1,0 0,1-1,-1 1,1-1,-1 0,3 1,3 1,0 0,0 0,0-1,0-1,0 1,1-1,-1 0,0-1,0 0,1 0,-1-1,0 0,1-1,-3 1,-1 1,1-1,-1-1,0 1,1-1,-1 0,0 0,0 0,0-1,0 0,-1 0,1 0,-1 0,0-1,0 0,0 0,0 0,-1 0,1-1,-1 1,0-1,-1 0,1 0,-1 0,0 0,0 0,0 0,-1-1,0 1,0-1,0 1,-1-1,0 1,0-1,0 0,-1 3,-1-1,1 1,0 0,-1 0,0 0,0 0,0 0,0 0,0 0,-1 1,1-1,-1 1,1-1,-1 1,0 0,0 0,0 0,0 1,-1-1,1 1,0 0,-1 0,1 0,0 0,-1 0,1 1,-1 0,0-1,1 1,-1 1,1-1,-1 0,1 1,-1 0,1 0,0 0,-1 0,1 0,0 1,0-1,-1 1,1 0,1 0,-1 0,0 0,0 1,1-1,-1 1,1 0,0-1,0 1,0 0,0 0,1 1,-2 2,1-2,0 0,0 0,0 1,1-1,0 1,0-1,0 1,0-1,1 1,-1 0,1-1,1 1,-1 0,0-1,1 1,0-1,0 1,1-1,-1 1,1-1,0 0,0 0,0 0,1 0,0 0,-1 0,1-1,3 3,12 7</inkml:trace>
  <inkml:trace contextRef="#ctx0" brushRef="#br0" timeOffset="-2737.212">1995 2456,'0'-10,"5"-7,1-7,5 2,0-1,4-1,-2-1,3 4,-2 0,1 4,-1 0,1 3,-2-1,2 2,-2 3</inkml:trace>
  <inkml:trace contextRef="#ctx0" brushRef="#br0" timeOffset="-2451.876">2447 2061,'14'-10,"15"-7,7-2,2 4,-1 3,-6 4</inkml:trace>
  <inkml:trace contextRef="#ctx0" brushRef="#br0" timeOffset="-2200.934">2955 2005,'28'-5,"11"-1</inkml:trace>
  <inkml:trace contextRef="#ctx0" brushRef="#br0" timeOffset="-2017.638">3462 2032,'20'0,"10"0,5 0,-2 0</inkml:trace>
  <inkml:trace contextRef="#ctx0" brushRef="#br0" timeOffset="-1401.293">4366 2456,'0'9,"5"9,1 5,5 0,0 0,3-4,5-5,-2-5</inkml:trace>
  <inkml:trace contextRef="#ctx0" brushRef="#br0" timeOffset="-1185.526">4704 2766,'24'5,"13"2,0-1</inkml:trace>
  <inkml:trace contextRef="#ctx0" brushRef="#br0" timeOffset="-985.569">5240 2738,'10'0,"8"-5,5-1,4 0,-3 1</inkml:trace>
  <inkml:trace contextRef="#ctx0" brushRef="#br0" timeOffset="-732.364">5777 2654,'24'-14,"13"-6,-1-3,-5 2</inkml:trace>
  <inkml:trace contextRef="#ctx0" brushRef="#br0" timeOffset="-483.789">6285 2399,'24'-9,"12"-4,6 1,-5 2</inkml:trace>
  <inkml:trace contextRef="#ctx0" brushRef="#br0" timeOffset="-228.282">6765 2174,'4'0,"12"0,3-5,3-1,-3-1</inkml:trace>
  <inkml:trace contextRef="#ctx0" brushRef="#br2" timeOffset="8770.181">4337 1948,'37'-17,"-1"-2,0-2,-2-1,0-2,15-15,186-150,-234 187,0 1,0 0,0-1,0 1,0 0,1-1,-1 1,1 0,-1 0,1 0,-1 0,1 0,-1 1,1-1,0 0,0 1,-1-1,1 1,0 0,0-1,-1 1,1 0,0 0,0 0,0 1,0-1,-1 0,1 1,0-1,0 1,-1-1,1 1,0 0,-1 0,1-1,-1 1,1 0,-1 1,1-1,-1 0,0 0,0 1,1-1,-1 0,0 1,0-1,0 1,-1 0,1-1,0 1,-1 0,1-1,-1 1,1 0,-1 0,-24 116,22-112,1-1,-1 0,1 1,1-1,-1 1,1 0,0-1,0 1,0-1,1 1,0-1,0 1,0-1,1 0,0 1,0-1,0 0,0 0,1 0,0-1,0 1,0-1,1 1,0-1,0 0,0 0,0-1,0 1,1-1,-1 0,1 0,0 0,0-1,0 0,0 0,1 0,-1-1,0 1,1-1,3 0,5-3,0 0,-1-1,1 0,-1-1,0-1,0 0,-1-1,1 0,-1-1,0 0,4-5,41-21,2 2,-43 23</inkml:trace>
  <inkml:trace contextRef="#ctx0" brushRef="#br2" timeOffset="9352.795">5635 1355,'65'266,"-27"-130,-34-127,-2 1,1 0,-1-1,-1 1,0 0,0 0,-1 0,0 0,-1 0,0 0,-1 0,-1 4,2-13,0 0,1 0,-1-1,0 1,0-1,0 1,0 0,0-1,0 0,-1 1,1-1,0 0,0 1,0-1,0 0,0 0,0 0,-1 0,1 0,0 0,0 0,0-1,0 1,0 0,0-1,-1 1,1 0,0-1,0 0,0 1,0-1,1 1,-1-1,0 0,0 0,0 0,0 1,1-1,-1 0,0 0,1 0,-1 0,1 0,-1 0,1 0,-1 0,1-1,0 1,0 0,-1 0,1 0,0 0,0 0,0 0,0-1,0 1,1 0,-1 0,0-1,-4-17,1-1,1-1,1 1,0 0,1-1,2 1,0 0,1 0,1 0,1 0,0 1,2 0,0 0,1 0,7-9,4-7,1 1,2 0,2 2,1 1,1 1,1 1,16-12,-22 23,-5 2,1 1,1 0,0 1,1 1,1 1,16-8,-33 19,-1 0,1 0,0 0,0 0,0 0,-1 0,1 1,0 0,0-1,0 1,0 0,0 1,0-1,0 0,0 1,0 0,0-1,0 1,-1 0,1 1,0-1,-1 0,1 1,-1-1,1 1,-1 0,0 0,1 0,-1 0,0 0,0 1,-1-1,1 1,0-1,-1 1,0-1,1 2,1 3,0 1,-1-1,1 1,-1 0,-1 0,0 0,0 0,0 0,-1 0,0 0,-1 0,0 0,-1 3,0 5,-1 0,-1-1,-1 1,0-1,-1 0,0 0,-1-1,-1 0,-1 0,0 0,0-1,-1-1,-1 0,0 0,-1-1,-1 0,7-7,0-1,-1 0,1 0,-1-1,0 1,1-2,-1 1,0-1,0 0,0 0,0-1,-1 0,1 0,0-1,0 0,-6-1,-11-5</inkml:trace>
  <inkml:trace contextRef="#ctx0" brushRef="#br2" timeOffset="10485.934">6652 1045,'-59'45,"3"4,2 2,-47 56,97-102,-50 70,53-73,0 0,0 0,0 0,0 0,0 1,0-1,0 0,1 1,-1-1,1 0,-1 1,1-1,0 1,0-1,0 0,1 1,-1-1,0 1,1-1,-1 0,1 0,0 1,0-1,0 0,0 0,0 0,1 0,-1 0,1 0,-1 0,1 0,0-1,-1 1,2 0,1 0,0 0,0 0,0 0,0 0,0-1,1 0,-1 0,1 0,-1 0,1-1,-1 0,1 0,-1 0,1 0,-1-1,1 0,-1 0,0 0,1 0,-1-1,0 1,0-1,0 0,1-1,90-62,-75 49,9-8,0-1,-1-1,-1-1,21-29,4-6,-51 62,0 1,0 0,1 0,-1 0,0 0,0 0,-1 0,1 0,0 0,0 0,0 0,-1 1,1-1,-1 0,1 0,-1 1,1-1,-1 0,0 1,1-1,-1 1,0-1,0 0,0 1,0-1,0 1,-1-1,1 0,0 1,-1-1,1 0,-1 1,1-1,-1 0,0 0,1 0,-1 1,0-1,0 0,0 5,0-4,0 0,-1 0,1 0,1 1,-1-1,0 0,1 1,-1-1,1 1,-1-1,1 0,0 1,0-1,0 1,1-1,-1 1,1-1,-1 0,1 1,0-1,0 0,0 1,0-1,0 0,0 0,0 0,1 0,-1 0,1 0,0-1,-1 1,1 0,0-1,0 1,0-1,0 0,0 1,1-1,-1 0,0-1,0 1,1 0,-1-1,1 1,-1-1,0 1,1-1,-1 0,1 0,-1 0,1-1,10-5,1-2,-2 1,1-2,-1 0,-1 0,1-1,-2 0,1-1,-1 0,-1-1,7-11,-3 7,158-202,-165 211,0-1,0 0,-1 0,1 0,-2 0,1-1,-1 0,-1 0,0 0,0-1,0 1,-1-1,-1 1,0-1,0-2,-1 12,0-1,0 0,0 0,0 0,0 0,0 0,0 0,0 0,0 1,-1-1,1 0,0 0,-1 0,1 0,0 1,-1-1,1 0,-1 0,1 1,-1-1,0 0,1 1,-1-1,0 1,1-1,-1 1,0-1,0 1,0-1,1 1,-1 0,0-1,0 1,0 0,0 0,0 0,1-1,-1 1,0 0,0 0,0 0,0 1,0-1,0 0,0 0,1 0,-1 1,0-1,0 0,0 1,0-1,1 1,-1-1,0 1,1-1,-1 1,0-1,1 1,-1 0,0 0,-45 36,40-32,1 1,0-1,0 1,0 0,1 1,0-1,0 1,0-1,1 1,0 0,0 1,1-1,0 0,0 1,1-1,0 1,0 0,1-1,0 7,1-11,0-1,1 1,-1-1,0 0,1 1,-1-1,1 0,0 0,0 0,0 0,0 0,0 0,0-1,1 1,-1-1,0 0,1 1,-1-1,1 0,-1 0,1-1,0 1,-1 0,1-1,0 0,0 1,-1-1,1 0,2-1,82-12,-85 11,0 1,0-1,0 1,1-1,-1 1,0 0,1 0,-1 0,1 1,0-1,-1 0,1 1,-1 0,1-1,0 1,-1 0,1 1,0-1,-1 0,1 1,0-1,-1 1,1 0,-1 0,1 0,-1 0,1 0,-1 1,0-1,0 1,0-1,0 1,0 0,0 0,0 0,0 0,-1 0,1 0,-1 1,0-1,1 0,-1 1,0-1,0 1,-1-1,1 2,6 132,-6-134,0 0,0 1,0-1,0 0,0 0,1 0,-1 0,1 0,-1 0,1-1,0 1,-1 0,1-1,0 1,0-1,0 0,0 0,1 0,-1 0,0 0,0 0,1 0,-1-1,0 1,1-1,-1 0,1 0,-1 1,0-2,1 1,-1 0,1 0,-1-1,2 0,75-35,-63 18,0 0,-1-1,-1 0,-1-2,-1 1,-1-2,-1 1,0-1,-2-1,2-8,4-6,1-3,-3-1,-1 0,-2 0,-1-1,-3 0,-1 0,-2-1,-2 1,-3-16,3 55,0-1,0 1,-1 0,1 0,-1-1,0 1,0 0,0 0,0 0,-1 0,1 0,-1 0,1 0,-1 0,0 1,0-1,-1 1,1-1,0 1,-2-1,2 4,0 0,0 0,0 0,1 0,-1 1,0-1,1 0,-1 1,1-1,-1 1,1 0,0-1,0 1,-1 0,1 0,0 0,1 0,-1 0,0 0,1 0,-1 0,1 0,-1 0,1 0,0 0,0 0,0 1,0-1,0 0,1 0,-1 1,0-3,-3 30,2 0,0 0,3 0,0 0,1 0,2-1,2 0,0 0,2 0,11 25,83 201,-103-254,0 0,-1 0,1 0,0 0,1 0,-1 0,0 0,0 0,0 0,1 0,-1 0,0 0,1 0,-1 0,1 0,-1 0,1 0,-1-1,1 1,0 0,-1 0,1-1,0 1,0 0,-1-1,1 1,0-1,0 1,0-1,0 1,0-1,0 0,0 1,0-1,0 0,0 0,0 0,0 0,0 0,0 0,0 0,0 0,0 0,0 0,0 0,0-1,0 1,0 0,0-1,0 1,-1-1,1 1,0-1,0 1,0-1,-1 0,2 0,-6-59,-2 41</inkml:trace>
  <inkml:trace contextRef="#ctx0" brushRef="#br2" timeOffset="10735.639">7413 650,'39'0,"31"0,9 0,-4 0,-10 0,-12 0,-9 0,-13-5,-11-1</inkml:trace>
  <inkml:trace contextRef="#ctx0" brushRef="#br2" timeOffset="10990.346">8034 706,'24'24,"8"3,4-2,-5-12,-8-7</inkml:trace>
  <inkml:trace contextRef="#ctx0" brushRef="#br2" timeOffset="11160.14">8034 453</inkml:trace>
  <inkml:trace contextRef="#ctx0" brushRef="#br2" timeOffset="11321.768">8458 480,'-1'1,"-12"6,1 0,0 1,0 0,1 1,0 1,0-1,1 2,1-1,-1 2,2-1,0 1,0 0,1 1,1 0,0 0,0 0,2 1,-3 8,7-19,0 0,0-1,0 1,1 0,-1 0,1 0,-1-1,1 1,0 0,0-1,0 1,0-1,1 1,-1-1,1 0,-1 1,1-1,0 0,0 0,0 0,0 0,0-1,1 1,-1 0,0-1,1 0,-1 1,1-1,0 0,-1-1,1 1,0 0,0-1,98 5,-86-6,-6 1,0-1,1-1,-1 0,0 0,0-1,0 0,0 0,-1-1,1 0,-1-1,0 0,0 0,-1 0,0-1,0-1,0 1,0-1,-1 0,0 0,-1-1,0 0,3-5,22-34,-19 28</inkml:trace>
  <inkml:trace contextRef="#ctx0" brushRef="#br2" timeOffset="11588.631">8797 0,'-6'19,"2"0,0 0,1 1,1-1,1 1,1 0,0-1,2 1,0-1,1 1,1-1,2 4,4 10,4 14,2-1,2 0,1-2,12 18,11-17,-32-42</inkml:trace>
  <inkml:trace contextRef="#ctx0" brushRef="#br2" timeOffset="12002.198">8994 537,'25'-4,"0"0,0-2,0-1,-1 0,0-2,-1-1,0-1,0-1,-1-1,-1 0,0-2,8-9,46-79,-73 98,0 1,0 0,0-1,0 0,-1 1,0-1,0 0,0 0,-1 0,1 0,-1 0,0 0,-1 0,1 1,-1-1,0 0,0 0,-1 0,1 1,-1-1,0 1,0-1,-1 1,0-1,-2 1,-1 1,1 0,-1 1,1-1,-1 1,0 0,0 1,0-1,0 1,0 0,-1 1,1 0,0 0,0 0,0 0,-1 1,1 0,0 1,0-1,0 1,1 0,-1 1,0-1,1 1,-1 0,1 1,0-1,0 1,0 0,-1 1,-9 8,0 0,0 1,1 0,1 1,1 1,0 0,1 1,0 0,2 0,0 1,1 1,1-1,0 1,-1 11,6-23,1 0,0 1,0-1,1 0,0 1,0-1,1 0,0 1,0-1,1 0,0 0,0 0,0 0,1 0,0 0,1-1,-1 1,1-1,0 0,1 0,0-1,0 1,0-1,0 0,1 0,0-1,0 1,0-2,3 3,7 3,0 0,0-1,1-1,0-1,0 0,1-1,-1-1,1 0,0-2,0 0,12-1,121-32,-118 20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9:37.9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1948,'227'-230,"-214"215,-12 12,1 0,0-1,0 2,0-1,1 0,-1 0,1 1,-1-1,1 1,0 0,0 0,0 0,0 0,0 0,1 1,-1 0,0-1,1 1,-1 0,1 1,-1-1,1 1,0-1,1 1,-3 2,0 0,0 1,0-1,-1 1,1-1,-1 1,0-1,1 1,-1 0,0-1,-1 1,1 0,0 0,-1 0,0 0,0 0,0 0,0 0,0-1,0 1,-1 0,1 0,-1 0,0 0,0-1,-1 3,1 5,-3 9,2-14,0 1,0-1,1 1,-1 0,1 0,1 0,-1 0,1 0,0 0,0 0,1 0,-1 0,1-1,1 1,-1 0,1 0,0-1,0 1,1-1,-1 1,1-1,1 0,-1 0,1-1,3 5,-3-9,1 1,-1-1,0 0,1 0,-1 0,0-1,0 1,1-1,-1 0,0 0,0-1,0 1,0-1,0 0,0 0,0 0,-1-1,1 1,-1-1,0 0,0 0,1 0,10-7,107-108,-45 37,-54 60,-4 2</inkml:trace>
  <inkml:trace contextRef="#ctx0" brushRef="#br0" timeOffset="1645.312">989 1384,'27'112,"-14"-68,6 19,-2 1,-3 1,-3 0,-3 0,-2 18,-5-60,0-16,0-1,-1 1,1-1,-1 1,-1-1,1 0,-1 1,0-1,0 0,-1 1,0-1,0 0,-1 0,1 0,-1-1,-1 2,3-6,0 0,-1 0,1-1,0 1,-1 0,1-1,-1 1,1-1,-1 1,1-1,-1 0,1 0,-1 0,1 0,-1 0,1 0,-1 0,1 0,-1 0,1-1,-1 1,1-1,-1 1,1-1,-1 1,1-1,0 0,-1 0,1 0,0 0,0 0,0 0,0 0,0 0,0 0,0 0,0 0,0-1,0 1,-31-54,26 29,1 0,2 0,0 0,2-1,1 1,1 0,1-1,2 1,5-23,6-7,2 1,3 1,2 0,2 2,2 1,3 1,21-28,-31 45,2 1,1 1,1 1,1 1,2 1,22-18,-47 44,0 0,0 1,0-1,1 1,-1-1,1 1,-1-1,1 1,-1 0,1 0,0 0,-1 0,1 0,0 0,0 0,0 1,0-1,0 1,0-1,0 1,0 0,0-1,0 1,0 0,0 1,0-1,0 0,0 0,0 1,0-1,0 1,-1 0,1 0,0-1,0 1,0 0,-1 1,1-1,0 0,-1 0,1 1,-1-1,0 1,1-1,-1 1,0-1,0 1,0 1,2 16,-1 0,-1 0,0-1,-2 1,0 0,-1 0,-1 0,-1 0,0-1,-2 0,-5 13,7-19,-94 221,98-232,1 0,-1-1,0 1,0 0,0 0,0 0,0 0,0 0,0 0,0 0,-1 0,1 0,0 0,0 0,-1 0,1 0,-1 0,1 0,-1-1,1 1,-1 0,1 0,-1 0,0-1,1 1,-1 0,0-1,0 1,1-1,-1 1,0-1,0 1,0-1,0 1,0-1,0 0,0 0,0 1,0-1,0 0,0 0,1 0,-1 0,0 0,0 0,0 0,0-1,0 1,0 0,0 0,0-1,0 1,0-1,0 1,0-1,1 1,-1-1,0 1,0-1,-3-14</inkml:trace>
  <inkml:trace contextRef="#ctx0" brushRef="#br0" timeOffset="2348.032">1892 904,'-41'45,"2"2,3 2,1 1,-17 37,45-76,0-1,0 0,1 0,0 0,1 1,0 0,1 0,0 0,1 1,0-1,0 1,2 0,-1 0,1 1,1-12,0 1,1-1,-1 1,0 0,0-1,1 1,-1-1,1 1,-1-1,1 1,0-1,0 1,-1-1,1 0,0 1,0-1,0 0,1 0,-1 0,0 0,0 0,1 0,-1 0,0 0,1 0,-1-1,1 1,-1 0,1-1,-1 1,1-1,0 0,-1 0,1 1,-1-1,1 0,0 0,-1-1,1 1,-1 0,1 0,0-1,-1 1,68-29,-45 14,-1-1,-1-2,0 0,-1-1,-1-1,-1-1,-1 0,-1-2,0 0,-2-1,-1 0,4-12,7-4,-24 40,0 0,0 0,-1 1,1-1,0 0,0 1,0-1,0 0,-1 1,1-1,0 1,-1-1,1 1,0 0,-1-1,1 1,-1 0,1-1,0 1,-1 0,0-1,1 1,-1 0,1 0,-1 0,0 0,0-1,0 1,1 0,-1 0,0 0,0 0,0 0,0-1,0 1,0 0,-1 0,1 0,0 0,0 0,-1 0,1-1,1 50,7 51,-7-98,0 0,0 0,1 0,-1 0,1 0,-1 0,1 0,0-1,0 1,0-1,1 1,-1-1,0 0,1 0,0 0,-1 0,1-1,0 1,0-1,0 1,0-1,0 0,0 0,0 0,1-1,-1 1,0-1,2 0,4-1,0-1,-1 0,1-1,-1 0,1 0,-1-1,0 0,0 0,0-1,-1 0,0 0,0-1,0 0,-1 0,1-1,-2 1,1-2,-1 1,0 0,0-1,-1 0,0 0,0 0,1-7,7-6,13-21,-3-1,-1-1,-2-1,-2-1,-3-1,-1 0,-2 0,-3-1,-1 0,-3-1,-2 0,-2 1,-2-1,-2 0,-2 1,-2 0,6 39,1 0,-1 0,0 1,-1-1,0 1,0-1,-1 1,0 0,0 0,-1 1,0-1,0 1,-1 0,0 1,0-1,-1 1,5 5,1 0,-1 1,0-1,0 0,0 1,0-1,0 1,0 0,0-1,0 1,0 0,0 0,0 0,1 1,-1-1,0 0,0 1,0 0,0-1,0 1,0 0,1 0,-1 0,0 0,1 0,-1 0,0 0,1 1,0-1,-1 0,1 1,0-1,0 1,-1 0,1-1,0 1,1 0,-1 0,0 0,1-1,-1 2,-27 79,22-47,1 0,2 0,1 0,2 1,1-1,2 0,1 0,2 0,2 0,1-1,1 0,2-1,1 0,2-1,1-1,2 0,0-1,2-1,8 7,57 45,-73-89,-15-5</inkml:trace>
  <inkml:trace contextRef="#ctx0" brushRef="#br0" timeOffset="2593.856">2062 706,'43'-14,"38"-20,11-8,-2 2,-10 4,-15 3,-13 7,-16 4,-9 4,-9 2,-3 3,-4-1,1-3,-1 1</inkml:trace>
  <inkml:trace contextRef="#ctx0" brushRef="#br0" timeOffset="2945.009">2767 0,'-13'167,"8"1,11 86,-3-218,-3-12,1-1,2 1,0-1,2 0,0 0,2-1,7 18,-13-37,0-1,0 1,0-1,0 0,1 0,-1 0,1 0,0 0,-1 0,1 0,0 0,0-1,0 1,0-1,0 1,1-1,-1 0,0 0,1 0,-1 0,1 0,-1 0,1-1,-1 1,1-1,-1 0,1 0,0 0,-1 0,1 0,-1-1,1 1,-1-1,1 1,-1-1,1 0,-1 0,2-1,80-64,70-127,-106 146,-48 46,1 0,0 0,0 1,0-1,0 0,0 0,0 1,0-1,0 0,1 1,-1-1,0 1,0 0,0-1,1 1,-1 0,0 0,0 0,1 0,-1 0,0 0,0 0,1 0,-1 0,0 0,0 1,1-1,-1 1,0-1,0 1,0-1,0 1,0 0,0-1,0 1,0 0,0 0,0 0,0 0,0 0,-1 0,1 0,0 0,-1 0,1 0,0 0,-1 1,12 138,-9-118,-2-10,0-1,1 0,0 0,0 0,1 0,1 0,0-1,0 1,1-1,0 0,2 0,4 3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01.8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0,'54'27,"-23"-9,-1 1,-2 1,0 2,0 1,7 11,134 78,-80-43,-97-99,-1 16,1-1,0 1,1-2,0 1,1-1,1 1,1-2,-2-8,-14-57,-12 109,-58 80,-18 26,107-133,1 1,-1-1,0 1,1-1,-1 1,0-1,1 1,-1 0,1-1,-1 1,1 0,0-1,-1 1,1 0,-1-1,1 1,0 0,0 0,0-1,-1 1,1 0,0 0,0 0,0-1,0 1,0 0,0 0,0 0,1-1,-1 1,0 0,0 0,1-1,-1 1,0 0,1 0,-1-1,0 1,1 0,-1-1,1 1,0-1,-1 1,1 0,-1-1,1 1,0-1,-1 0,1 1,0-1,-1 0,1 1,0-1,0 0,0 0,-1 1,1-1,0 0,48-6,105-20,-51-3,-98 23</inkml:trace>
  <inkml:trace contextRef="#ctx0" brushRef="#br1" timeOffset="5068.162">396 536,'38'59,"59"60,-84-101,0 0,-1 0,0 1,-2 1,0-1,-2 2,2 3,-7-15,8 21,-10-25,-1 0,1-1,0 1,0-1,0 1,1-1,-1 1,1-1,0 0,1 0,-1 0,1 0,-1 0,1 0,0-1,1 1,-1-1,1 0,-1 0,1 0,0 0,0-1,0 0,0 0,1 0,-1 0,1-1,-1 1,1-1,-1 0,4 0,99-45,-35 10,-57 28,-14 5,0 0,1 0,-1-1,0 2,1-1,-1 0,1 0,-1 0,1 1,-1-1,1 1,0-1,-1 1,1 0,-1-1,1 1,0 0,-1 0,1 0,0 0,-1 1,1-1,0 0,-1 1,1-1,-1 1,1-1,0 1,-1 0,0 0,1 0,-1 0,1 0,-1 0,0 0,0 0,0 0,0 1,0-1,0 0,0 1,0 0,31 132,-18-102,80 140,-77-137,-19-34</inkml:trace>
  <inkml:trace contextRef="#ctx0" brushRef="#br1" timeOffset="6384.607">1496 1609,'-14'-1,"1"0,-1 1,0 1,0 0,0 1,0 1,1 0,-1 0,1 2,0 0,0 0,0 1,1 0,0 2,0-1,1 1,0 1,0 0,1 0,0 2,7-8,1 0,-1 1,1-1,0 1,0 0,1 0,-1 0,1 0,0 0,0 0,0 0,0 0,1 0,-1 0,1 1,0-1,1 0,-1 0,1 0,0 1,0-1,0 0,0 0,1 0,-1-1,1 1,0 0,0-1,1 1,-1-1,1 1,0-1,0 0,0 0,0-1,0 1,0 0,1-1,-1 0,1 0,0 0,0 0,0-1,11 2,0-2,0 0,-1 0,1-2,0 0,0 0,0-2,0 0,-1 0,1-1,-1-1,0 0,-1-2,1 1,-1-1,0-1,-1 0,0-1,0-1,-1 1,0-2,-1 0,0 0,-1 0,0-1,7-13,-10 17,15-17,-1-1,-1 0,-1-2,-2 0,-1-1,-1-1,-1 0,-2-1,4-16,-14 42,0 0,0 0,-1 0,1 0,-1 0,0 0,-1 0,1 0,-1 0,0 0,-1 0,1 1,-1-1,1 0,-2 0,1 1,0 0,-1-1,0 1,0 0,0 0,0 0,-1 1,0-1,1 1,-1 0,0 0,-1 0,1 1,0-1,-1 1,0 0,1 0,-1 1,0-1,0 1,0 0,0 0,0 1,0 0,0 0,0 0,-4 0,-4 4,1 0,-1 0,1 1,0 0,0 1,0 1,1 0,0 0,0 1,1 1,0-1,0 2,1-1,0 1,1 1,0 0,1 0,0 0,-3 9,4-3,0 0,2 1,0 0,0 0,2 0,0 0,1 1,1-1,1 0,1 1,0-1,1 0,1 0,1-1,6 17,-2-12,0-1,2 0,0 0,1-1,2-1,0 0,0-1,2 0,12 10,-12-14</inkml:trace>
  <inkml:trace contextRef="#ctx0" brushRef="#br1" timeOffset="6940.528">1779 1890,'11'5,"0"-1,1 0,0-1,-1 0,1-1,0 0,0-1,0 0,0-1,0-1,1 0,-1 0,-1-1,1-1,0 0,0 0,-1-1,0-1,0 0,0 0,-1-1,1 0,-1-1,-1-1,1 1,-1-1,3-4,6-4,-1 0,0-1,-2-1,0 0,0-2,-2 1,-1-1,0-1,-1 0,-2-1,0 0,-1-1,-1 1,-1-1,-1-1,0-15,-5 37,0-1,0 1,0 0,0-1,-1 1,1 0,-1-1,0 1,1 0,-1-1,0 1,-1 0,1 0,0 0,0 0,-1 0,0 0,1 0,-1 1,0-1,0 1,1-1,-1 1,-1-1,1 1,0 0,0 0,0 0,-1 0,1 1,0-1,-1 0,1 1,0 0,-1 0,1-1,-1 1,1 1,0-1,-1 0,-1 1,-98 30,93-26,-1-1,1 2,0-1,0 1,1 1,0-1,0 1,0 1,1 0,0 0,0 0,1 1,0-1,1 2,0-1,1 0,-1 1,2 0,-1 0,1 0,1 1,0-1,1 1,0-1,0 9,5 13,1-1,2 0,1 0,2 0,1-2,1 1,1-1,2-1,1 0,1-1,1-1,1-1,18 17,-5-3,-18-26</inkml:trace>
  <inkml:trace contextRef="#ctx0" brushRef="#br1" timeOffset="7905.631">2033 1044,'45'1,"1"2,-1 2,0 1,0 3,42 14,-25-1,-62-23,1 1,0-1,0 0,-1 0,1 0,-1 1,1-1,-1 0,1 0,-1 0,0 0,1 0,-1 0,0 0,0 0,0 0,0 0,0 0,0 0,0 0,0 0,0 0,0 0,0 0,-1 0,1 0,0 0,-1 0,1 0,-1 0,1 0,-1 0,1 0,-1 0,0 1,0-1,1 0,-1 1,0-1,0 0,-33-114,33 91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19.9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2957,'47'-62,"205"-210,82-78,17-12,-107 130,-26 19,-117 122,168-156,-111 73,5-22,27 0,58-56,48-44,-296 296,0 0,-1 0,1 0,0 0,-1 0,1-1,0 1,-1 0,1 0,0 0,-1-1,1 1,0 0,-1 0,1-1,0 1,0 0,0 0,-1-1,1 1,0 0,0-1,0 1,0-1,-1 1,1 0,0-1,0 1,0 0,0-1,0 1,0 0,0-1,0 1,0-1,0 1,0 0,0-1,0 1,1 0,-1-1,0 1,0 0,0-1,-41 16,39-14,-29 12,-2-2,1-1,-1-1,0-2,-1-2,-26 2,-25 11,84-16,0 0,0 0,1 1,-1-1,0 1,1-1,0 0,0 1,-1-1,1 1,1-1,-1 1,0-1,1 0,-1 1,1-1,0 0,-1 1,1-1,1 0,-1 0,0 0,0 0,1 0,-1 0,1 0,-1 0,1 0,0 0,3 5,5 8,-1 0,-1 1,0-1,-2 1,1 1,-2-1,0 1,-1 0,-1 0,-1 1,0-1,-1 5,-21 175,21-179,47-204,53-99,-68 205,-33 80,-5 6</inkml:trace>
  <inkml:trace contextRef="#ctx0" brushRef="#br0" timeOffset="2153.987">1947 1714,'12'23,"17"93,6 86,-24-101,-12-357,3 234,1-1,1 1,0-1,2 1,1 0,0 1,2 0,0 0,2 1,0 0,1 1,1 0,6-7,-15 22,-1-1,1 1,0 0,0 1,0-1,1 1,0-1,-1 1,1 0,0 1,0 0,0-1,1 1,-1 1,0-1,1 1,-1 0,1 0,0 1,-1 0,1 0,-1 0,1 0,-1 1,1 0,-1 0,1 1,-1-1,3 2,10 10</inkml:trace>
  <inkml:trace contextRef="#ctx0" brushRef="#br0" timeOffset="2802.584">1920 1376,'28'6,"140"-29,21-15,-189 38,0-1,0 0,1 1,-1-1,0 1,0-1,0 0,0 1,0-1,0 0,0 1,0-1,0 1,0-1,0 0,0 1,-1-1,1 1,0-1,0 0,-1 1,1-1,0 1,-1-1,1 1,0-1,-1 1,1-1,-1 1,1-1,-1 1,1 0,-1-1,1 1,-1 0,1 0,-1-1,0 1,1 0,-1 0,1 0,-1-1,0 1,1 0,-1 0,0 0,1 0,-1 0,1 0,-1 1,0-1,1 0,-1 0,0 0,-1 0,-11-6,0-1,0 0,1-1,0 0,1-1,-1-1,2 1,-1-2,0-1,0-2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50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114 782,'196'-77,"59"-12,-85 33,-1 4,6-9,73-24,-78 34,0-5,52-22,-135 43,78-32,-136 50,-51 6,-148-15,142 18,26 6,0 1,0-1,0 1,-1 0,1 0,0 0,0 0,-1 0,1 1,-1-1,1 1,-1-1,1 1,0 0,-1 0,1 0,-1 0,1 1,-1-1,1 1,-1-1,1 1,0 0,-1 0,1 0,0 0,0 0,0 1,0-1,0 0,0 1,0 0,0-1,0 1,1 0,-1 0,1 0,-3 11,2 0,-1 0,2 1,0-1,0 0,1 1,1-1,1 0,-1 1,-2 98,-3-66,51-76,158-148,-194 163,-4 4</inkml:trace>
  <inkml:trace contextRef="#ctx0" brushRef="#br0" timeOffset="6337.692">85 1007,'113'-25,"86"10,-30-3,-169 17,-1 1,0-1,1 0,-1 1,1-1,-1 0,0 1,1-1,0 0,-1 0,1 1,-1-1,1 0,0 0,0 0,-1 1,1-1,0 0,0 0,0 0,0 0,0 0,0 1,0-1,0 0,0 0,1 0,-1 0,0 1,0-1,1 0,-1 0,1 0,-1 1,1-1,-1 0,1 1,-1-1,1 0,-1 1,1-1,0 1,-1-1,1 1,0-1,0 1,-1-1,1 1,0 0,0-1,0 1,0 0,-1 0,1 0,0 0,0-1,0 1,0 1,0-1,-1 0,1 0,1 0,-105-102,92 88</inkml:trace>
  <inkml:trace contextRef="#ctx0" brushRef="#br0" timeOffset="7239.841">29 1177,'121'-17,"12"-7,122 7,-197 2,-87 24,10-6</inkml:trace>
  <inkml:trace contextRef="#ctx0" brushRef="#br0" timeOffset="8052.571">1 1177,'0'-1,"1"1,-1 0,1-1,-1 1,1 0,-1-1,1 1,-1 0,1 0,-1-1,1 1,-1 0,1 0,-1 0,1 0,-1 0,1 0,0 0,-1 0,1 0,-1 0,1 0,-1 0,1 0,-1 1,1-1,0 0,-1 0,1 1,-1-1,0 0,1 1,-1-1,1 0,-1 1,1-1,-1 0,0 1,1-1,-1 1,0-1,1 1,-1-1,0 1,0-1,0 1,1-1,-1 1,0 0,0-1,0 1,0-1,0 1,0-1,0 1,0-1,0 1,0 0,-1 0,7 39,-6-39,13 142,-5-86,-2 0,-2 1,-5 57,1-101,0-2</inkml:trace>
  <inkml:trace contextRef="#ctx0" brushRef="#br0" timeOffset="8633.737">29 1403,'5'0,"6"0,6 0,5 0,4 0,-3-5,0-2,0 1,2 1,1 2,0 0,-3 2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7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61,'-106'272,"-45"77,-17-34,148-295,15-41,14-17,3 2,1 0,1 0,2 1,2-1,8-17,193-368,-55 150,-160 265,-4 5,1-1,-1 1,0 0,1-1,-1 1,1 0,-1 0,1 0,0-1,-1 1,1 0,0 0,0 0,0 0,0 0,0 0,0 0,0 0,0 1,0-1,0 0,0 1,0-1,1 1,-1-1,0 1,1-1,-1 1,0 0,1 0,-1 0,0 0,1 0,-1 0,0 0,1 0,-1 0,0 0,1 1,-1-1,0 1,0-1,1 1,-1-1,0 1,0 0,0 0,0-1,1 2,2 9,0 0,-1 1,0 0,0 0,-2 0,1 0,-2 0,1 0,-2 0,-1 11,2 7,9 224,47 109,-52-299,-6-63,0-1,1 1,-1-1,0 0,1 0,-1 0,0 0,1 0,-1 0,1 0,-1-1,0 1,1 0,-1-1,1 1,-1-1,0 0,1 0,0 1,-1-1,1 0,-1 0,1 0,0-1,0 1,0 0,-1-1,0 0,-206-190,42 55,113 109,30 21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0 173,'21'75,"-19"-60,6 301,-10-195,3-331,5 181,0 0,2 0,1 1,2 0,0 1,2 0,1 0,1 2,1 0,2 0,0 2,1 0,1 1,2 1,0 1,1 1,8-4,-22 17,0 1,0 0,0 1,1 0,0 1,-1 0,1 0,0 1,1 0,-1 1,0 0,6 1,-12 0,0 0,0 0,0 0,-1 1,1 0,0 0,0 0,-1 0,1 0,-1 1,1 0,-1 0,0 0,0 0,0 0,0 0,0 1,0 0,-1-1,1 1,-1 0,0 0,1 1,-1-1,-1 0,1 1,-1-1,1 1,-1-1,0 1,0 0,0-1,-1 1,1 3,-2 6,-1 0,0-1,0 1,-1 0,-1-1,0 0,-1 0,0 0,-1 0,0-1,-1 0,0 0,-1-1,0 0,0 0,-1-1,-1 0,1-1,-2 0,1 0,-1-1,0 0,-9 3,10-4,0 1,0-1,-1 0,1-1,-1 0,0 0,0-2,-1 1,1-1,-1-1,0 0,0 0,-8-1,2-5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1,'4'0,"1"4,0 6,-1 1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1,'-9'43,"-4"29,1 7,-3-6,2-9,2-12,4-9,2-8,3-4,1-4,-3 0,-2-1,1 0,0 0,-2-3,-1-2,5-4,4-5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401 689,'-114'95,"-114"111,222-202,1 1,0 0,1 0,-1 0,1 1,0-1,1 1,-1 0,1 0,0 1,0-1,1 1,0-1,0 1,1 0,0-1,0 1,0 0,1 4,3-7,0-1,0-1,0 1,0 0,0-1,0 1,1-1,0 0,-1 0,1 0,0-1,0 0,0 1,0-1,0 0,0-1,0 1,0-1,0 0,0 0,0 0,1 0,-1-1,0 0,0 0,0 0,0 0,2-2,17-6,-1-2,-1-1,0 0,-1-2,0 0,-1-2,0 0,-2 0,0-2,-1 0,0-1,-2-1,0 0,-2-1,0 0,-1-1,4-12,-20 46,1 0,1 0,0 0,1 0,0 0,1 1,1-1,-1 1,2-1,0 1,0-1,2 1,-1-1,2 3,-2-12,-1 0,0-1,1 1,0-1,0 1,-1-1,1 0,1 0,-1 0,0 0,0 0,1 0,-1-1,1 1,-1-1,1 1,0-1,0 0,0 0,-1 0,1-1,0 1,0-1,0 0,0 1,0-1,0-1,0 1,0 0,0-1,0 1,0-1,2-1,94-39,-80 26,0 0,-1-1,0-1,-1-1,-1 0,-1-1,9-15,-9 13,0-1,-1 0,-1-1,0 0,-2-1,-2 0,5-16,-13 38,1 1,-1-1,0 1,-1-1,1 0,0 0,0 1,-1-1,1 0,-1 0,0 0,1 0,-1 0,0 1,0-1,0 0,0 0,-1 0,1 0,0 0,-1 0,0 1,1-1,-1 0,0 0,0 1,0-1,0 0,0 1,0-1,0 1,0 0,-1-1,1 1,0 0,-1 0,0-1,1 1,-1 1,1-1,-1 0,0 0,0 0,0 1,1-1,-1 1,0 0,0-1,0 1,0 0,0 0,0 0,-6 4,1 0,1 0,-1 0,1 1,-1 0,1 1,1-1,-1 1,1 0,0 0,0 1,1-1,0 1,0 0,-2 7,4-11,1 0,0 0,0 0,0 0,0 1,0-1,1 0,0 0,-1 1,1-1,0 0,1 0,-1 1,1-1,-1 0,1 0,0 1,0-1,0 0,1 0,-1 0,1 0,-1-1,1 1,0 0,0-1,1 1,-1-1,0 0,1 1,-1-1,1 0,0-1,0 1,0 0,0-1,0 0,0 0,0 1,59 10,-57-12,0 0,-1 0,1 0,0 0,-1 1,1 0,-1 0,1 0,-1 0,1 1,-1 0,0 0,0 0,0 0,0 1,0 0,0-1,-1 1,0 1,1-1,-1 0,0 1,0 0,-1-1,1 1,-1 1,8 66,-11-67,0 0,0 0,1 0,-1 0,1 0,0 0,0 0,0 0,1 0,-1 0,1 0,0-1,0 1,0 0,1 0,-1-1,1 1,0-1,0 1,0-1,1 0,-1 0,1 0,-1 0,1 0,0 0,0-1,1 1,-1-1,0 0,1 0,-1 0,1-1,0 1,-1-1,1 0,0 0,0 0,2 0,6-4,-1 0,1 0,-1-1,0 0,0-1,-1 0,0-1,1 0,-2-1,1 0,-1 0,0-1,0 0,-1-1,-1 0,7-9,-9 14,18-26,-1-1,-2-2,-1 1,-1-2,-2 0,-2-2,-1 1,2-13,22-53,-16 52,-1-2,-4 0,-1-2,-2 1,-3-1,-3-1,1-43,-17 49,8 47,1 0,-1 0,1 1,-1-1,1 0,-1 0,1 1,-1-1,0 1,1-1,-1 1,0-1,0 1,1-1,-1 1,0-1,0 1,0 0,0 0,0-1,1 1,-1 0,0 0,0 0,0 0,0 0,0 0,0 0,0 0,1 1,-1-1,0 0,0 0,0 1,0-1,0 1,1-1,-1 0,0 1,1 0,-1-1,0 1,1-1,-1 1,0 0,1-1,-1 1,1 0,-1 0,1-1,0 1,-1 0,1 0,-13 17,1 0,1 1,1 1,1 0,0 0,2 0,0 1,1 0,1 1,-2 20,5-29,-8 33,3-1,2 1,1 0,3 1,2-1,1 0,3 0,2 0,1-1,3 0,4 6,66 202,-105-319,15 40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0,'38'10,"32"7,14 2,-3-3,-10 1,-13-3,-6-3,-7-5,-7 3,-5-1,-7-2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0 311,'0'38,"5"14,6-4,2-13,-2-14</inkml:trace>
  <inkml:trace contextRef="#ctx0" brushRef="#br0" timeOffset="1">29 1,'0'0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1,'-10'2,"0"0,1 0,-1 1,0 0,1 1,0 0,0 1,0 0,1 0,0 0,-1 1,2 1,-1-1,1 1,-4 5,5-7,0 0,1 0,-1 0,1 1,0 0,0 0,1 0,-1 1,2-1,-1 1,1 0,0 0,0 1,1-1,0 0,0 1,1 0,-1-1,2 1,-1 0,1-1,1 1,-1 0,1-1,1 1,-1-1,1 1,0-1,1 1,0-1,2 2,1-1,1-2,0 1,0-1,1 0,0 0,0-1,0 0,1-1,0 0,0 0,0-1,0 0,0 0,1-1,-1 0,1-1,-1 0,1-1,0 0,-1 0,1-1,-1 0,1-1,1 0,15 1,-14 0,0 0,-1 0,1-2,-1 1,0-1,0-1,0 0,0 0,-1-1,1-1,-1 0,0 0,-1-1,0 0,0 0,0-1,5-8,4-4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1,'-19'48,"-11"40,-1 14,6-5,6-9,7-11,5-13,4-13,2-5,2-6,1-5,-1-3,0-3,5-1,6-6,0-6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5 362,'41'-18,"-1"-2,-2-1,0-2,-1-2,-1-1,27-26,-58 46,0 1,0-1,0 0,-1 0,0 0,0-1,0 1,-1-1,0 0,0 0,-1 0,0 0,0-1,-1 1,0 4,-1 0,0 0,0 0,0 0,0 0,0 0,-1 0,1 1,-1-1,1 0,-1 0,0 1,-1-1,1 0,0 1,-1-1,1 1,-1-1,0 1,0 0,0 0,0 0,0 0,0 0,0 0,-1 1,1-1,-1 1,1-1,-1 1,0 0,0 0,1 0,-1 1,0-1,-2 0,-5 1,-1 0,0 1,1 1,0-1,-1 1,1 1,0 0,0 1,0-1,1 2,-1 0,1 0,0 0,0 1,1 1,0-1,0 1,0 1,1-1,0 1,1 1,-1-1,1 1,-2 2,-1 0,2 0,-1 0,1 1,1 0,0 0,1 1,0 0,1 0,1 0,0 0,1 1,0-1,1 1,0-1,1 1,1-1,0 1,0-1,2 1,0-1,0 0,1 0,6 11,-4-16,1 0,1-1,0 0,0 0,0-1,1 0,0 0,0-1,0 0,0-1,1 0,0 0,0-1,0 0,0-1,1 0,-1-1,1 0,-1-1,1 0,-1 0,0-1,10-2,4-4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61 330,'46'-2,"0"-1,0-2,0-2,-1-2,0-2,32-13,-65 21,-1-1,1 0,-1-1,1-1,-1 1,-1-2,1 1,-1-1,0-1,-1 0,0 0,0-1,-1 0,0-1,0 0,-1 0,-1 0,0-1,0 0,-1 0,0-1,-1 1,0-1,-1 0,0 0,-1 0,0-5,-3 18,1-1,-1 1,1 0,-1 0,0 0,1 0,-1-1,0 1,0 0,1-1,-1 1,0-1,0 1,0-1,0 1,0-1,0 1,0-1,0 0,0 0,0 1,0-1,0 0,0 0,0 0,0 0,0 0,0 0,0 0,0-1,0 1,0 0,0-1,0 1,0 0,0-1,1 1,-1-1,0 1,0-1,0 0,0 1,1-1,-1 0,0 0,1 1,-1-1,1 0,-1 0,1 0,-1 0,1 0,-1 0,1 0,0 0,-1 0,1 0,0 0,0 0,0 0,0 0,0 0,0 0,0 0,0 0,1 0,-1 0,0-1,-24 42,2 0,2 1,1 0,2 2,2 0,2 1,2 1,-3 30,-47 269,42-213,-5-1,-6-1,-27 67,54-183,-1-1,0 0,-1 0,0 0,-1-1,0 0,0 0,-2 0,1-1,-1 0,-1 0,0-1,0 0,-1-1,0 0,0 0,-1-1,-8 4,16-10,0 0,1-1,-1 0,0 0,1 1,-1-1,1-1,-1 1,0 0,1-1,-1 1,1-1,-1 0,1 0,-1 0,1 0,-1 0,1-1,0 1,0-1,0 1,0-1,0 0,0 0,0 0,0 0,1 0,-1 0,1 0,0-1,-1 1,1 0,0-1,1 1,-1-1,0 1,0-4,-9-101,14 74,1 0,2 1,1 0,2 0,1 1,1 0,2 1,1 0,1 1,1 1,2 0,1 2,1 0,1 1,1 1,1 2,15-11,74-32,-88 58</inkml:trace>
  <inkml:trace contextRef="#ctx0" brushRef="#br0" timeOffset="252.283">738 725,'-19'37,"3"-6,0 0,2 1,1 0,2 1,1 0,-3 19,12-49,0 0,0 1,0-1,0 1,1-1,0 1,-1-1,1 1,0 0,1-1,-1 1,1-1,-1 1,1-1,0 1,1-1,-1 0,0 1,1-1,0 0,0 0,0 0,0 0,0 0,1-1,-1 1,1-1,-1 1,1-1,0 0,0 0,0 0,0 0,1-1,-1 1,0-1,1 0,-1 0,1 0,-1-1,1 1,-1-1,1 0,-1 0,1 0,0 0,-1 0,3-2,4-2,0-1,0-1,-1 1,1-2,-1 1,-1-1,0-1,0 0,0 0,-1 0,0-1,-1 0,0 0,0-1,-1 1,0-1,0-1,-2 1,1-1,-1 1,-1-1,0 0,0 0,-1 0,0 0,-1 0,-1 0,1 0,-2 0,0 0,0 0,-1 0,0 0,0 1,-2 0,1-1,-4-3,-12-17,0 4</inkml:trace>
  <inkml:trace contextRef="#ctx0" brushRef="#br0" timeOffset="556.555">1190 302,'-10'38,"-7"42,-2 12,-2 0,3-12,4-8,0-13,2-11,3-4,4-5,-3-5,0-2,1-3,3-10,1-9</inkml:trace>
  <inkml:trace contextRef="#ctx0" brushRef="#br0" timeOffset="809.309">1472 161,'-19'43,"-16"38,-2 11,5-2,3-5,7-14,7-13,1-7,3-8,4-6,2-4,3-3,-4-3,0 0,0 0,2-5</inkml:trace>
  <inkml:trace contextRef="#ctx0" brushRef="#br0" timeOffset="1084.517">1613 669,'-8'37,"1"-9,1-1,2 1,0 0,2 0,1 1,1-1,4 26,-3-51,0 1,0-1,1 0,-1 1,1-1,-1 0,1 0,0 0,1 0,-1-1,0 1,1 0,0-1,-1 0,1 1,0-1,0 0,0-1,0 1,1-1,-1 1,0-1,1 0,-1 0,1 0,-1-1,1 1,0-1,-1 0,1 0,-1 0,1 0,-1-1,1 1,-1-1,1 0,-1 0,1 0,-1-1,0 1,0-1,1 0,-1 0,-1 0,1 0,0 0,0-1,-1 1,1-1,-1 0,0 1,1-3,9-9,-1 0,0 0,-1-1,-1 0,0-1,-1 0,-1 0,0-1,-1 0,-1 0,-1-1,-1 1,0-1,-1 0,-1 0,0 0,-2-15,0 28,0-1,0 1,0-1,-1 1,0-1,0 1,0 0,0 0,-1 0,0 0,0 0,0 0,-1 1,1 0,-1 0,0 0,-1 0,1 0,-1 1,1 0,-1 0,0 0,0 0,0 1,0 0,-1 0,1 1,-1-1,1 1,-1 0,0 0,1 1,-1 0,1 0,-1 0,-20 0</inkml:trace>
  <inkml:trace contextRef="#ctx0" brushRef="#br0" timeOffset="1589.261">2037 696,'-7'8,"1"0,1 0,0 0,0 1,1-1,0 1,0 0,1 1,0-1,0 1,1-1,1 1,0-1,0 1,1 0,0 4,0-12,0 0,1 0,-1 0,1 0,0 0,-1 0,1 0,0 0,0 0,0 0,0-1,1 1,-1 0,0-1,1 1,-1-1,1 1,0-1,-1 0,1 0,0 0,0 0,0 0,0 0,0 0,0 0,0-1,0 1,0-1,0 1,0-1,0 0,0 0,0 0,1 0,-1 0,0-1,0 1,1-1,77-34,70-91,-149 124,0 1,0-1,0 1,0 0,1-1,-1 1,0 0,1 0,-1 0,1 0,-1 0,1 0,-1 1,1-1,0 0,0 1,-1-1,1 1,0 0,0-1,-1 1,1 0,0 0,0 0,-1 1,1-1,0 0,0 1,-1-1,1 1,0-1,0 1,-1 0,1-1,-1 1,1 0,-1 0,1 1,-1-1,0 0,1 0,-1 1,6 12,-7-10,1-1,0 0,0 0,0 0,0 0,1 0,-1 0,1-1,0 1,0 0,0-1,0 1,0-1,0 0,1 0,-1 1,1-2,0 1,-1 0,1 0,0-1,0 0,0 0,0 1,0-2,0 1,0 0,1-1,-1 1,0-1,0 0,2 0,6-4,0 0,-1 0,1-1,-1 0,-1-1,1 0,-1-1,0 0,0 0,-1-1,0 0,-1-1,1 1,-1-1,-1-1,4-6,2-7,-3 3</inkml:trace>
  <inkml:trace contextRef="#ctx0" brushRef="#br0" timeOffset="4601.736">3081 499,'-56'-17,"47"14,0 0,0 1,-1 0,1 0,0 1,0 0,-1 0,1 1,-1 1,1-1,0 2,-1-1,1 1,0 1,0-1,0 2,0-1,1 1,0 0,-1 1,1 0,1 0,-1 1,1 0,-6 6,12-10,0 0,0 1,0-1,0 1,0-1,0 1,1-1,-1 1,1-1,0 1,0 0,0-1,0 1,0-1,0 1,1 0,-1-1,1 1,0-1,0 1,0-1,0 1,0-1,0 0,1 0,-1 0,1 1,-1-1,1 0,0-1,0 1,0 0,0 0,81 47,-63-39,-15-9,-1 1,0-1,0 1,1 0,-1 1,0-1,0 1,-1 0,1 0,-1 0,1 0,-1 1,0-1,0 1,-1 0,1 0,-1 0,0 0,0 0,0 0,0 1,-1-1,1 1,-4-2,0 0,0 0,-1 0,1-1,0 1,-1-1,0 1,1-1,-1 0,0 0,0 0,-1-1,1 1,0-1,0 0,-1 1,1-2,-1 1,1 0,-1-1,1 1,-1-1,1 0,-1 0,1 0,-1-1,1 1,-3-2,2 3,-133-16,118 8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13,'-6'-2,"1"0,0 0,-1 0,1 1,-1 0,0 0,0 0,1 1,-1 0,0 0,1 0,-1 1,0 0,0 0,1 0,-1 1,1 0,0 0,-1 0,1 1,0-1,0 2,-168 105,170-106,0-1,0 1,0 0,0 0,0 0,0 1,1-1,0 0,-1 1,1 0,1-1,-1 1,0 0,1 0,0 0,0 0,0 0,0 0,1 1,0-1,0 0,0 0,0 0,1 1,-1-1,1 0,0 0,0 0,1 0,-1 0,1 0,0-1,0 1,0-1,0 1,1-1,-1 1,1-1,0 0,0 0,2 1,14 8,0-1,0-2,1 1,1-2,-1-1,10 2,115 55,-142-62,-1-1,1 1,-1 0,0 0,0 0,1 0,-1 1,-1-1,1 1,0-1,0 1,-1-1,0 1,1 0,-1 0,0 0,0 0,-1 0,1 0,-1 0,1 0,-1 0,0 0,0 0,0 0,-1 0,1 0,-1 0,1 0,-1 0,0 0,0 0,-1 0,1-1,0 1,-1 0,0-1,0 1,0-1,0 0,0 1,0-1,-1 0,-13 12,-1-1,-1-1,0-1,0 0,-1-2,0 0,-10 3,-42 21,-42 3,113-36,-1 0,1 1,-1-1,0 0,1 0,-1 0,0 1,1-1,-1 0,0 0,1 0,-1 0,0 0,1 0,-1 0,1-1,-1 1,0 0,1 0,-1 0,0-1,1 1,-1 0,1-1,-1 1,1 0,-1-1,1 1,-1-1,1 1,-1-1,1 1,-1-1,1 1,0-1,-1 1,1-1,0 0,0 1,-1-1,1 1,0-1,0 0,0 1,0-1,0 0,0 1,0-1,0 0,0 1,0-1,0 0,0 1,0-1,1 0,-1 1,0-1,0 1,1-1,-1 1,0-1,1 0,27-32,-11 20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22 744,'0'571,"-10"-548,-2-51,14 3,0 0,1 1,2-1,0 1,2 0,1 0,0 1,11-19,-1 4,1 1,1 2,2 0,2 1,1 1,2 1,1 1,1 2,2 1,0 2,2 0,1 3,11-6,-41 26,-1 0,1 0,-1 1,1-1,0 1,0 0,0 0,0 1,0-1,0 1,1 0,-1 0,1 0,-1 0,0 1,1 0,-1 0,1 0,-1 0,0 1,1 0,-1 0,0 0,1 0,-1 1,0 0,0 0,0 0,0 0,0 0,-1 1,1 0,-1-1,0 1,0 1,0-1,0 0,0 1,-1-1,1 1,0 1,0 4,-1 0,0 0,0 1,-1-1,0 0,0 1,-1-1,0 0,-1 1,0-1,-1 0,0 1,0-1,-1 0,0 0,0-1,-1 1,0-1,-1 0,0 1,-11 17,-1-1,-1-1,-1-1,-1-1,-17 14,29-28,0 0,0-2,-1 1,0-1,0 0,0 0,-1-1,0-1,0 0,0 0,0-1,-1 0,1 0,-1-2,0 1,0-1,0-1,0 0,1 0,-1-1,0-1,-8-1,16 1,0 1,0 0,0-1,0 0,0 0,0 0,1 0,-1 0,1-1,-1 1,1-1,0 1,0-1,0 0,0 0,1 0,-1 0,1 0,0 0,-1 0,2 0,-1-1,0 1,1 0,-1-1,1 1,0 0,0-1,0 1,1-1,-1 1,1 0,0-1,0 1,0 0,0 0,0 0,1 0,-1 0,1 0,0 0,0 0,0 1,0-1,1 1,-1-1,1 1,-1 0,2-1,12-12</inkml:trace>
  <inkml:trace contextRef="#ctx0" brushRef="#br0" timeOffset="751.998">1122 688,'-42'18,"2"2,0 2,1 2,1 2,2 1,0 1,-4 8,38-34,-2 1,0 0,1 0,-1 0,1 0,0 1,0 0,0-1,0 1,1 0,-1 0,1 1,0-1,0 0,1 1,-1-1,1 1,0-1,0 1,1 0,-1-1,1 1,0 0,4-3,-1 0,1 0,0 0,0-1,0 1,0-1,0 0,1 0,-1 0,0-1,0 0,1 1,-1-1,0-1,0 1,1-1,-1 0,0 0,0 0,0 0,0-1,0 1,0-1,0 0,1-1,28-13,0-1,0-1,-2-2,-1-1,12-11,69-47,-110 77,1 1,-1-1,0 1,1-1,-1 1,1 0,0-1,-1 1,1 0,0 0,0 0,-1 0,1 1,0-1,0 0,0 1,0-1,0 1,0 0,0 0,0-1,0 1,0 1,0-1,0 0,0 0,0 1,0-1,0 1,0 0,0 0,0-1,0 1,0 0,-1 1,1-1,0 0,-1 0,1 1,-1-1,0 1,1-1,-1 1,0 0,0-1,0 1,0 0,0 0,0 0,-1 0,1 0,0 0,4 37,-6-33,1-1,0 0,0 0,0 1,1-1,0 0,0 0,0 0,0 0,1 0,0 0,0 0,0 0,1 0,0-1,0 0,0 1,0-1,0 0,1 0,0-1,0 1,0-1,0 0,0 0,1 0,0-1,-1 1,3-1,3-1,0-1,0-1,-1 0,1 0,0-1,0-1,-1 1,1-1,-1-1,0 0,0 0,0-1,0 0,-1-1,0 1,0-2,0 1,-1-1,0 0,5-7,9-5,7-9,-1-1,-2-1,-1-1,-1-1,-2-1,-1-2,-2 1,-1-2,11-35,-13 30,-1-2,-2 1,-2-1,-2-1,-2 0,-2 0,-2 0,-1 0,-5-31,4 73,1 1,-1 0,0 0,0 0,1 0,-1 0,0 0,0 0,0-1,-1 1,1 0,0 0,0 0,-1 0,1 0,0 0,-1 0,1 0,-1 0,1 0,-1 0,0 0,1 0,-1 0,0 0,0 1,0-1,1 0,-1 1,0-1,0 0,0 1,0-1,0 1,0-1,0 1,-1 0,1 0,0-1,0 1,0 0,0 0,0 0,0 0,0 0,-1 0,1 0,0 1,0-1,0 0,0 0,0 1,0-1,0 1,0-1,0 1,0 0,0-1,0 1,0 0,1-1,-1 1,0 0,0 1,-6 8,1 0,0 0,0 1,1 0,1 0,0 1,0-1,1 1,1 0,-1 8,0-4,-7 44,4 1,2 0,3 0,2 0,4 4,20 137,5-14,-7-82,-17-111,-5-7</inkml:trace>
  <inkml:trace contextRef="#ctx0" brushRef="#br0" timeOffset="1003.843">1404 490,'44'0,"37"0,10 0,0-5,-11-1,-10 0,-12 1,-11 1,-8 2,-7 1,-3 0,-3 1,0-4,-5-2</inkml:trace>
  <inkml:trace contextRef="#ctx0" brushRef="#br0" timeOffset="1415.822">2223 10,'-67'471,"64"-450,-4 15,2-1,1 1,2 1,1-1,2 0,2 0,1 0,2 0,1 0,-7-33,1 1,0-1,0 1,0-1,0 1,0-1,0 0,1 1,0-1,0 0,0 0,0 0,0 0,0-1,1 1,0 0,-1-1,1 0,0 0,0 0,0 0,0 0,0 0,1-1,-1 0,1 1,-1-1,1 0,-1-1,1 1,-1-1,1 0,0 1,-1-2,1 1,-1 0,1-1,-1 1,1-1,-1 0,1 0,-1-1,1 1,13-10,-1 0,0 0,-1-2,0 0,-1-1,-1 0,4-6,47-46,-63 64,0 1,0-1,0 1,0-1,1 1,-1 0,0-1,1 1,-1 0,1 0,-1 0,1 0,-1 0,1 0,0 0,0 1,-1-1,1 1,0-1,0 1,0 0,-1-1,1 1,0 0,0 0,0 0,0 1,-1-1,1 0,0 1,0-1,0 1,-1 0,1-1,0 1,-1 0,1 0,-1 0,1 0,-1 0,1 1,0 0,3 8,-1 0,0 0,0 0,-1 1,0 0,-1 0,-1 0,1 0,-1 10,16 74,9-65,-11-21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48 228,'-6'10,"0"1,0 0,1 0,0 0,1 0,0 1,1 0,0 0,1 0,0 0,1 0,0 0,1 1,0-1,1 0,1 0,0 0,1 0,0 0,0 0,5 7,-5-14,0 0,0-1,1 0,-1 0,1 0,0-1,1 1,-1-1,0 0,1 0,0 0,0-1,0 1,0-1,0 0,0-1,0 0,1 1,-1-1,1-1,-1 1,1-1,-1 0,0-1,1 1,-1-1,1 0,0 0,7-2,-1 0,1 0,-1-2,0 1,0-2,0 1,-1-1,0-1,0 0,0-1,3-4,-6 4,1-1,-1 0,-1-1,1 0,-2 0,1-1,-2 1,1-1,-1-1,-1 1,0-1,-1 0,0 0,-1 0,1-6,-3 11,1 0,-1 0,0 0,0 0,-1 0,0 0,-1 0,1 0,-1 0,0 0,-1 0,0 1,0 0,0-1,-1 1,0 0,0 1,0-1,-1 1,0-1,0 1,0 1,-1-1,0 1,1 0,-2 0,1 1,-3-2,-1 1,1 0,-1 1,0 0,0 1,-1 0,1 0,0 1,-1 1,1 0,0 0,-1 1,1 0,0 0,-1 2,1-1,0 1,0 0,0 1,-14 10</inkml:trace>
  <inkml:trace contextRef="#ctx0" brushRef="#br0" timeOffset="582.75">501 567,'194'-342,"-187"330,0 1,1 0,0 1,0-1,1 2,0-1,1 1,6-4,-15 13,-1-1,1 1,0-1,0 1,-1 0,1-1,0 1,0 0,0-1,-1 1,1 0,0 0,0 0,0 0,0 0,-1 0,1 0,0 0,0 0,0 0,-1 1,1-1,0 0,0 1,0-1,-1 0,1 1,0-1,0 1,-1-1,1 1,-1-1,1 1,0-1,-1 1,1 0,-1-1,1 1,-1 0,0 0,1-1,-1 1,0 0,1 0,-1 0,0-1,0 1,0 0,0 1,6 44,-6-43,0 3,0 4,-1 0,1 1,1-1,0 0,1 1,-1-1,2 0,0 0,0 0,1-1,0 1,0-1,1 0,5 7,-8-15,0 1,0-1,1 1,-1-1,1 0,-1 0,1 0,0 0,-1 0,1-1,0 1,-1-1,1 0,0 0,0 0,-1 0,1 0,0-1,0 1,-1-1,1 1,0-1,-1 0,1 0,-1-1,1 1,-1 0,0-1,2 0,65-55,-63 52,137-115,-142 119,0 0,1 0,-1 0,0 1,0-1,1 0,-1 0,0 1,1-1,-1 1,0-1,1 1,-1 0,1 0,-1-1,1 1,-1 0,1 0,-1 0,1 1,-1-1,1 0,-1 0,0 1,1-1,-1 1,1 0,-1-1,0 1,0 0,1-1,-1 1,0 0,0 0,0 0,0 0,0 0,0 1,0-1,0 0,-1 0,1 1,0-1,-1 0,1 1,-1-1,1 0,-1 1,0-1,1 1,-1-1,0 2,6 50,-6-44,1 1,0-1,0 1,1 0,0-1,1 0,0 0,0 0,1 0,0 0,3 3,8 8</inkml:trace>
  <inkml:trace contextRef="#ctx0" brushRef="#br0" timeOffset="982.564">1516 341,'40'-10,"0"-2,0-2,-2-1,0-3,-1 0,25-18,19-36,-79 70,0-1,0 0,-1 1,1-1,-1 0,1 0,-1 0,0 0,0 0,0-1,-1 1,1 0,-1 0,1-1,-1 1,0 0,0 0,-1-1,1 1,-1 0,0 0,1 0,-1-1,-1 1,1 0,0 0,-1 1,0-1,1 0,-2-1,-1 0,0-1,0 1,0 0,0 1,-1-1,1 1,-1 0,0 0,0 0,0 1,-1-1,1 1,0 0,-1 1,1 0,-1 0,0 0,0 0,1 1,-1 0,0 0,1 0,-1 1,0 0,1 0,-1 1,0-1,1 1,0 0,-2 1,-14 6,1 1,-1 1,2 1,0 0,0 2,1 0,0 1,5-3,0 0,1 0,0 2,0-1,2 1,0 1,0 0,2 1,0-1,1 2,0-1,1 1,1 0,1 0,0 0,1 1,1-1,0 6,4-15,-1 0,1 0,1 0,-1 0,1-1,1 1,-1-1,1 0,1 0,-1 0,1 0,1-1,-1 0,1 0,0 0,0-1,0 0,1 0,0 0,0-1,0 0,1-1,-1 0,1 0,0 0,0-1,0 0,0 0,0-1,0 0,0-1,0 0,7 0,27 3,1-2,-1-2,0-1,1-3,-2-1,1-2,-1-1,0-3,34-15,-46 13,-4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2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0,'-35'99,"4"1,-12 76,40-161,-7 30,2 1,2 0,2 1,2 4,3 86,0-112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0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1,'0'0,"5"4,6 3,2-6,2-2,0-2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1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479 174,'-11'190,"-7"75,-6-127,22-114</inkml:trace>
  <inkml:trace contextRef="#ctx0" brushRef="#br0" timeOffset="3869.294">0 202,'336'-48,"-113"11,-170 26,-45 8,0 0,1 1,-1 0,1 0,-1 1,1 0,-1 1,1 0,0 0,-1 1,1 0,0 0,-1 1,0 0,7 3,6 7,-3-1</inkml:trace>
  <inkml:trace contextRef="#ctx0" brushRef="#br0" timeOffset="4231.446">28 766,'43'-5,"34"-6,8-1,-5 1,-12 3,-13 2,-10 3,-8 2,-6 0,-4 1,0 1,-2-1,1-4,-4-2</inkml:trace>
  <inkml:trace contextRef="#ctx0" brushRef="#br0" timeOffset="4930.165">1044 231,'52'-13,"-1"-2,-1-2,-1-2,-1-3,0-1,-2-3,36-26,-32 9,-58 73,-23 58,4 1,4 2,-10 84,12-52,-6 0,-5-1,-17 33,41-133,-28 62,35-82,0 0,-1-1,1 1,0 0,-1-1,1 1,-1-1,0 0,1 0,-1 1,0-1,0 0,0 0,0-1,0 1,0 0,0-1,0 1,0-1,0 1,0-1,0 0,0 0,0 0,0 0,0-1,0 1,0 0,0-1,0 1,0-1,0 0,0 0,0 0,0 0,0 0,0 0,1 0,-1-1,-51-60,43 47</inkml:trace>
  <inkml:trace contextRef="#ctx0" brushRef="#br0" timeOffset="5200.285">1129 654,'353'-108,"-257"66,-95 42,1-1,0 0,-1 1,1-1,-1 1,1 0,-1 0,1 0,0-1,-1 1,1 1,-1-1,1 0,0 0,-1 1,1-1,-1 0,1 1,-1 0,1-1,-1 1,1 0,-1 0,0 0,1 0,-1 0,0 0,0 0,0 0,0 0,0 1,0-1,0 0,0 1,0-1,-1 1,1-1,-1 1,1-1,-1 1,1-1,-1 1,0 0,0 1,9 77,-9-77,-1 56,0-33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29 163,'-4'5,"1"1,0 0,0 1,1-1,0 0,0 1,0 0,1-1,-1 1,2 0,-1 0,1-1,0 1,-1 6,0 2,0-1,1 1,1-1,0 0,0 1,2-1,0 0,2 5,-4-14,1-1,-1 0,1 0,0 0,0 0,0-1,1 1,-1-1,1 1,0-1,0 0,0 0,0 0,1 0,-1 0,1-1,-1 0,1 1,0-1,0-1,0 1,0-1,0 1,1-1,-1 0,0-1,1 1,-1-1,2 0,6-1,0 0,-1-1,0 0,1-1,-1-1,0 0,0 0,-1-1,1 0,-1-1,0 0,-1-1,1 0,-1 0,3-4,119-134,-125 138,-5 5,-1 1,1-1,-1 1,0-1,1 1,0 0,-1-1,1 1,0 0,0-1,-1 1,1 0,0 0,0 0,0 0,1 0,-1 0,0 0,0 0,0 0,1 0,-1 1,0-1,1 1,-1-1,1 1,-1-1,1 1,-1 0,1 0,-1 0,1-1,-1 1,1 1,-1-1,1 0,-1 0,1 1,-1-1,0 0,1 1,-1 0,1-1,-1 1,0 0,1 0,10 32,38 61,-47-90,1 1,-1-1,1-1,0 1,0 0,1-1,-1 0,1 0,-1 0,1-1,0 1,0-1,0 0,1-1,-1 1,0-1,1 0,-1-1,0 1,1-1,-1 0,1 0,-1-1,1 1,-1-1,0-1,1 1,-1-1,0 1,0-2,0 1,0 0,1-2,3-1,-1-1,1 0,-1-1,-1 1,1-1,-1-1,0 0,-1 0,0 0,0 0,-1-1,0 0,0 0,-1-1,0 1,-1-1,0 0,-1 0,0 0,1-9,-9 14,-1 9</inkml:trace>
  <inkml:trace contextRef="#ctx0" brushRef="#br0" timeOffset="351.102">1129 332,'23'-15,"-1"-1,-1-1,-1-1,0-1,-1-1,-1-1,-1 0,-1-1,7-14,-21 34,0-1,0 0,0 0,0 0,-1 0,0 0,1-1,-1 1,0 0,-1-1,1 1,-1-1,1 1,-1 0,0-1,0 1,-1-1,1 1,-1-1,1 1,-1 0,0-1,-1 1,1 0,0 0,-1 0,0 0,0 0,1 0,-2 0,1 1,0-1,-1 1,1-1,-1 1,0 0,1 0,-1 0,0 0,0 1,0-1,-1 1,1 0,0 0,-1 0,1 0,-10 4,1 0,0 1,0 0,0 1,1 0,-1 1,1 0,0 1,1 0,0 1,0 0,0 0,1 1,1 0,-1 1,1 0,1 1,0-1,-5 12,4-9,0 1,0 0,1 1,1-1,1 1,0 1,1-1,1 1,0-1,0 12,2-21,1 1,0 0,0-1,1 1,0-1,0 1,0-1,1 1,0-1,0 0,1 0,0 0,0 0,0 0,1-1,-1 1,1-1,1 0,-1 0,1 0,0-1,0 0,0 0,0 0,1 0,0-1,0 0,11 5,1-2,0 0,0-1,1-1,0 0,-1-1,1-2,0 0,0 0,0-2,0-1,0 0,0-1,-1-1,0-1,1 0,-2-2,1 0,2-2,5-2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4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15 227,'-1'0,"1"0,-1 1,0-1,0 0,0 1,0-1,1 1,-1-1,0 1,1 0,-1-1,0 1,1 0,-1-1,1 1,-1 0,1 0,-1-1,1 1,0 0,-1 0,1 0,0 0,0 0,-1-1,1 1,0 0,0 0,0 0,0 0,0 0,0 0,1 0,-1 0,0-1,0 1,1 0,-1 0,0 0,1 0,-1-1,1 1,-1 0,1 0,-1-1,1 1,0 0,-1 0,37 240,-36 138,-4-213,-5-139,11-33,13-20,0 1,2 1,0 0,2 2,0 0,2 1,0 1,1 1,1 1,1 1,0 2,18-9,-26 15,0 0,0 1,1 1,-1 0,2 2,-1 0,1 1,-1 0,1 2,0 0,10 1,-26 1,1 1,-1-1,0 0,1 1,-1 0,0-1,1 1,-1 1,0-1,0 0,0 1,0 0,0-1,0 1,0 0,-1 1,1-1,-1 0,0 1,1-1,-1 1,0 0,0 0,-1 0,1 0,-1 0,1 0,-1 0,0 0,0 1,0-1,-1 0,1 1,-1-1,0 3,0 3,0 1,-1-1,0 0,-1 0,0 0,0 0,-1-1,0 1,0-1,-1 1,0-1,-1 0,0 0,-11 14,0-2,-2 0,0-1,-1 0,-1-2,-1 0,0-1,-1-2,0 0,-2-1,-5 1,20-9,0-1,-1-1,1 1,-1-2,1 1,-1-1,0-1,0 0,0 0,0-1,0 0,0-1,0 0,0 0,0-1,1-1,-1 1,1-2,-2 0,-13-36,23 18</inkml:trace>
  <inkml:trace contextRef="#ctx0" brushRef="#br0" timeOffset="533.959">495 988,'38'-1,"0"-2,-1-1,1-2,-1-2,-1-2,1-1,-2-1,24-13,-40 14,-1-1,0-1,-1 0,0-2,-1 0,-1 0,0-2,-2 0,4-6,2 0,-10 13,0 0,-1-1,0 0,0 0,-1-1,-1 0,0 0,-1 0,0-1,-1 0,0-1,-4 12,1 1,-1-1,1 1,-1-1,0 0,0 1,0-1,0 1,0-1,0 0,0 1,0-1,-1 1,1-1,0 1,-1-1,0 1,1-1,-1 1,0-1,0 1,1 0,-1-1,0 1,0 0,-1 0,1 0,0 0,0 0,-1 0,1 0,0 0,-1 1,1-1,-1 0,1 1,-1-1,1 1,-1-1,1 1,-1 0,1 0,-1 0,0 0,-67 22,57-15,1 0,0 1,1 0,0 1,0 0,1 0,0 1,1 0,0 0,1 1,0 0,0 1,1-1,1 1,-3 7,8-16,0-1,0 1,0-1,0 1,0-1,1 0,-1 1,1-1,0 1,-1-1,1 0,0 1,0-1,1 0,-1 0,0 0,1 0,-1 0,1 0,0 0,0 0,0-1,0 1,0-1,0 1,0-1,0 0,0 0,1 0,-1 0,0 0,1 0,-1-1,1 1,-1-1,1 0,1 0,99 3,-102-3,255-33,-255 33,1 0,-1-1,0 1,1 0,-1 0,1 0,-1 0,0 1,1-1,-1 0,1 0,-1 1,0-1,1 1,-1 0,0-1,1 1,-1 0,0 0,0-1,0 1,0 0,0 0,0 0,0 0,0 1,0-1,0 0,-1 0,1 0,0 1,-1-1,1 0,-1 1,0-1,1 1,-1-1,0 0,0 1,0-1,0 1,0-1,0 1,0-1,0 0,-1 1,1-1,0 1,-1-1,1 0,-1 1,0-1,1 0,-1 0,0 0,0 1,0-1,-43 53,-17 35,62-49,8-27</inkml:trace>
  <inkml:trace contextRef="#ctx0" brushRef="#br0" timeOffset="900.493">1511 904,'14'3,"1"-1,0-1,0 0,0-1,0-1,-1 0,1-1,0-1,-1 0,1-1,-1 0,0-1,0-1,-1 0,1-1,-2 0,1-1,-1-1,0 0,0 0,-1-1,-1-1,0 0,4-6,-11 15,-1 0,0 0,1 0,-1-1,0 1,0-1,-1 0,1 1,0-1,-1 0,0 0,0 0,0 0,0 0,0 0,-1-1,1 1,-1 0,0 0,0 0,0-1,0 1,0 0,-1 0,1 0,-1 0,0 0,0-1,0 2,-1-1,1 0,-1 0,0 0,1 1,-1-1,0 0,0 1,-1 0,1 0,-1 0,1 0,-1 0,1 0,-1 0,0 1,0-1,0 1,-3-1,-7 4,-1 0,0 0,1 2,0-1,-1 2,1 0,1 0,-1 1,1 1,0 0,1 1,0 0,0 1,0 0,1 0,-6 9,6-9,0 1,1 0,1 0,0 1,0 0,1 1,0-1,1 2,0-1,1 0,1 1,0 0,0 0,1 1,3-11,0 0,0 0,0 0,1 0,-1 1,1-1,-1 0,1 0,0 0,0 0,1 0,-1 0,0-1,1 1,0 0,0-1,0 1,0-1,0 0,0 1,1-1,-1 0,1 0,-1-1,1 1,0 0,0-1,-1 0,1 1,0-1,0-1,0 1,1 0,-1-1,112 4,-72-14,0-2,-1-2,-1-1,0-3,-1-1,1-3,15-6,-24 13</inkml:trace>
  <inkml:trace contextRef="#ctx0" brushRef="#br0" timeOffset="1498.291">2414 678,'-325'190,"316"-184,-1-1,0 0,1 1,-1 0,1 1,1 0,-1 0,1 1,0 0,1 1,0-1,0 1,1 1,0-1,-2 6,8-13,-1-1,1 1,0-1,-1 1,1 0,0-1,0 1,0-1,0 1,0 0,0-1,0 1,1-1,-1 1,1 0,-1-1,1 1,0-1,-1 1,1-1,0 0,0 1,0-1,0 0,0 0,0 1,0-1,1 0,-1 0,0 0,1 0,-1-1,0 1,1 0,-1 0,1-1,-1 1,1-1,0 0,-1 1,1-1,-1 0,1 0,0 0,-1 0,1 0,0 0,-1-1,1 1,0 0,84-16,-42-2,-1-2,0-2,-2-1,12-11,-20 13,128-100,-161 121,0 1,0-1,0 1,1-1,-1 0,0 1,0-1,0 0,0 1,1-1,-1 0,0 1,0-1,1 0,-1 0,0 1,1-1,-1 0,0 0,0 1,1-1,-1 0,1 0,-1 0,0 0,1 0,-1 0,0 1,1-1,-1 0,1 0,-1 0,0 0,1 0,-1 0,0-1,1 1,-1 0,1 0,-1 0,0 0,1 0,-1 0,0-1,1 1,-1 0,0 0,1-1,-1 1,0 0,0 0,1-1,-1 1,0 0,0-1,1 1,-1 0,0-1,0 1,0 0,0-1,0 1,0-1,1 1,-1-1,-9 36,6-24,2-8,-1 1,1 0,0-1,1 1,-1 0,0-1,1 1,0 0,0 0,0-1,1 1,-1 0,1 0,0-1,0 1,0 0,0-1,1 1,-1-1,1 0,0 1,0-1,0 0,0 0,1 0,-1 0,1-1,0 1,0-1,0 1,0-1,0 0,0 0,1-1,-1 1,1-1,-1 1,1-1,0 0,1 0,11-2,0 0,0-1,0 0,0-2,0 0,-1 0,1-1,-1-1,0-1,-1 0,0-1,0-1,-1 0,0 0,0-2,-1 1,-1-2,1 1,4-8,24-26,-2-2,-1-1,-3-2,-2-1,6-17,-20 36,-1 0,-2-1,-1-1,-1 0,-2-1,-2 0,-1-1,-1 0,-3 0,0-11,-3 44,-1-1,1 1,-1 0,0-1,0 1,-1 0,1-1,-1 1,1 0,-1 0,0-1,0 1,0 0,-1 0,1 0,-1 0,0 0,1 1,-1-1,-1 0,1 1,0-1,-1 1,1 0,-1 0,1 0,-1 0,0 0,0 1,0-1,0 1,0 0,0 0,-1 0,1 0,0 1,0-1,-1 1,1 0,0 0,-1 0,1 0,0 0,-1 1,1-1,0 1,0 0,-1 0,1 1,-2 0,-7 7,1 0,0 1,0 0,1 0,0 1,1 1,1-1,0 2,0-1,1 1,1 0,0 0,1 1,0 0,1 0,0 0,1 1,-11 50,2 1,4 0,2 0,3 1,4 0,4 24,50 174,-52-281,-3-2</inkml:trace>
  <inkml:trace contextRef="#ctx0" brushRef="#br0" timeOffset="1818.551">3373 452,'-255'132,"252"-131,-1 0,1 0,-1 0,1 0,-1 0,1 1,0-1,0 1,0 0,0 0,0 0,0 1,0-1,1 1,-1-1,1 1,0 0,0 0,0 0,0 0,0 0,1 0,-1 1,1-1,0 1,0-1,0 1,0-1,1 1,0-1,-1 1,1-1,0 1,1 0,-1-1,1 1,0-1,-1 1,1-1,1 2,77 52,-38-34,122 100,-141-108,-3-3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78,'5'192,"-4"-187,1 0,-1 0,2 0,-1 0,0 0,1 0,0 0,0-1,0 0,1 0,-1 1,1-2,0 1,0 0,1-1,-1 0,1 0,-1 0,1-1,0 1,0-1,0 0,0-1,1 1,-1-1,0 0,1-1,4 1,3 0,0 0,-1-2,1 1,0-2,-1 0,1 0,-1-1,0 0,0-1,0-1,0 0,1-2,-3 3,-1 0,0-2,0 1,0-1,-1 0,0-1,0 1,-1-2,0 1,0-1,0 0,-1-1,-1 1,1-1,1-5,35-92,-37 127,-5 6,-1-17,0 1,1 0,0 0,1 0,0-1,1 1,0 0,1-1,0 0,1 1,0-1,4 7,-2-12,0-1,1 0,-1-1,1 1,-1-1,1 0,0-1,1 0,-1 0,0-1,0 1,1-2,-1 1,1-1,-1 0,1 0,-1-1,0 0,1-1,-1 1,0-1,2-1,6-4,1-1,-1 0,0-1,0 0,-1-1,-1-1,1-1,-2 1,0-2,0 0,-1 0,-1-1,8-14,-7 11,0-2,-2 0,0 0,-1-1,-1 1,-1-2,2-9,-8 129,0-32,-12 129,-5-68,-14 49,4-70,50-208,-9 54,2 1,3 0,1 1,2 2,2 0,2 1,2 2,9-9,-22 33,123-119,-131 130,1-1,0 1,0 1,0-1,1 2,0-1,0 1,0 0,0 1,0 0,0 0,0 1,1 0,-1 1,1 0,-1 1,0 0,1 0,1 1,-7-1,1 0,-1 0,0 1,0 0,0-1,0 1,0 1,-1-1,1 0,-1 1,1 0,-1 0,0 0,0 0,0 0,0 1,-1-1,1 1,-1 0,0 0,0 0,-1 0,1 0,-1 0,0 0,0 0,0 1,0-1,-1 0,0 1,0-1,0 0,0 1,-1 2,-1 4,1-1,-2 1,1-1,-2 0,1 0,-1 0,-1 0,0-1,0 1,-1-1,0-1,0 1,-1-1,-1 0,-6 5,0-1,-1-1,0 0,-1-1,0-1,-1 0,0-1,0-1,-4 0,15-6,0-1,0 0,0 0,0-1,0 0,0 0,0 0,0-1,0 0,0 0,1 0,-1-1,1 1,-1-1,1-1,0 1,0-1,1 0,-1 0,1 0,0-1,0 0,0 1,1-1,-1-1,1 1,0 0,1-1,0 1,-1-1,2 0,-1 0,1 0,0 0,0 0,0 0,1 0,0 0,1-4,3-10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25,'-39'-17,"26"15,-1-1,0 2,1 0,-1 0,0 1,0 1,1 1,-1 0,1 0,-1 1,1 1,0 0,0 1,0 1,1 0,0 0,0 1,0 1,1 0,0 0,1 1,0 1,0 0,1 0,0 0,1 2,0-1,1 1,0 0,1 0,0 1,1-1,1 1,0 1,0-1,1 0,1 1,0 0,1 9,4-11,0 0,0 0,2-1,-1 1,1-1,1 0,0 0,1-1,0 0,0 0,1 0,1-1,-1 0,1-1,1 0,0 0,0-1,0 0,1-1,0 0,0-1,0 0,1-1,0 0,-1-1,2 0,-1-1,0 0,0-1,1-1,-1 0,0 0,7-2,84-32,-85 24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9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91,'-2'-2,"0"0,-1 0,1 0,-1 0,1 1,-1-1,0 1,1 0,-1 0,0 0,0 0,0 1,0-1,0 1,0-1,0 1,0 0,0 0,0 1,0-1,0 0,0 1,0 0,1 0,-1 0,0 0,0 0,1 0,-1 1,0-1,1 1,0 0,-1 0,1 0,-4 3,-1 0,1 1,0 0,1 0,-1 0,1 1,1-1,-1 1,1 0,0 1,-2 7,1 0,1 1,1 0,1 0,0 0,1 0,1 0,0 0,1 0,1 0,0 0,4 9,-3-19,0 0,0 0,1 0,0-1,0 1,0-1,1 0,0-1,0 1,0-1,1 0,-1 0,1 0,0-1,0 0,0 0,0 0,1-1,-1 0,1 0,-1-1,1 0,0 0,0 0,-1-1,1 0,0 0,0-1,0 0,-1 0,1-1,-1 1,1-2,-1 1,0-1,1 1,3-4,7-4,-1-1,0 0,0-1,-1-1,-1 0,0-1,-1-1,0 0,-1 0,-1-2,0 1,-2-1,0-1,0 0,-2 0,0 0,-1-1,1-9,-6 23,-1 0,1 0,-1 0,0 0,0 0,-1 0,1 0,-1 0,0 0,0 0,-1 0,0 0,0 1,0-1,0 1,0-1,-1 1,0 0,0 0,0 0,-1 0,1 1,-1-1,0 1,0 0,0 0,0 0,0 1,-1-1,1 1,-1 0,0 1,0-1,1 1,-1 0,0 0,0 0,0 1,-2-1,-8-1,0-1,0 2,0 0,-1 1,1 1,0 0,0 1,0 0,0 1,0 1,1 1,-1 0,1 1,0 0,1 1,0 0,0 1,-4 4,-4 6,3-3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0 473,'3'-15,"2"-19,1 0,2 1,1-1,1 2,2-1,1 2,2 0,1 0,1 2,15-19,32-13,-62 60,-1 0,0 0,1 0,-1 0,1 0,-1 0,1 1,0-1,-1 0,1 1,0 0,-1-1,1 1,0 0,-1 0,1 0,0 0,0 0,-1 0,1 0,0 0,-1 1,1-1,0 1,-1 0,1-1,-1 1,1 0,-1 0,1 0,-1 0,1 0,-1 0,0 0,0 0,0 1,0-1,1 0,-2 1,1-1,0 1,0-1,0 1,-1-1,1 1,-1 0,1 0,14 162,-15-162,0-1,0 0,1 0,-1 1,1-1,-1 0,0 0,1 0,0 0,-1 1,1-1,0 0,-1 0,1 0,0 0,0-1,0 1,0 0,0 0,0 0,0-1,0 1,0-1,1 1,-1-1,0 1,0-1,0 1,1-1,-1 0,0 0,1 0,-1 0,0 0,0 0,1 0,-1 0,0 0,0-1,1 1,-1 0,0-1,0 1,0-1,0 1,1-1,-1 0,0 0,54-47,-43 35,178-138,-189 149,0 0,1 1,-1-1,1 1,-1 0,1 0,-1-1,1 1,-1 0,1 0,0 0,0 1,-1-1,1 0,0 1,0-1,0 1,0-1,0 1,0 0,0 0,0 0,0 0,0 0,0 0,0 1,0-1,-1 1,1-1,0 1,0 0,0 0,0 0,-1 0,1 0,-1 0,1 0,-1 0,1 1,-1-1,1 1,-1-1,0 1,0-1,1 3,-1 8,-1 1,-1 0,0 0,0 0,-2 0,1-1,-2 1,1-1,-4 5,6-13,-4 11,1-4,0 0,1 0,0 0,1 0,0 1,1-1,0 0,1 1,0-1,1 1,4 6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54,'46'299,"-43"-274,-1 1,-1 0,-1 0,-2 0,0-1,-2 1,0-1,-2 1,-1-1,-1-1,-1 0,-12 23,-11-8,31-38,1-1,-1 1,1-1,-1 1,0 0,0-1,1 0,-1 1,0-1,0 1,1-1,-1 0,0 0,0 1,0-1,0 0,1 0,-1 0,0 0,0 0,0 0,0 0,0 0,1-1,-1 1,0 0,0 0,0-1,1 1,-1 0,0-1,0 1,1-1,-1 1,0-1,1 1,-1-1,0 0,1 1,-1-1,1 0,-1 1,1-1,-1 0,1 0,0 1,-1-1,1 0,0 0,0 0,0 1,-1-1,1 0,0 0,0 0,0 0,0-12,0-1,1 1,0 0,1 0,1 0,0 0,0 0,1 1,1 0,0-1,1 2,2-4,-4 5,139-231,-111 195,2 2,3 1,1 2,22-18,-52 52,-1 0,1 0,0 0,0 1,0 1,1-1,0 1,0 1,0 0,1 0,0 1,-1 0,1 0,0 1,1 1,-1 0,0 0,0 1,0 0,1 1,-1 0,0 0,-8 0,1 1,-1-1,0 0,0 1,0-1,0 1,0 0,0 0,0 0,0 0,-1 0,1 0,-1 0,0 0,1 1,-1-1,0 0,0 1,-1-1,1 1,0-1,-1 1,1 0,-1-1,0 1,0-1,0 1,0 0,-1-1,1 1,-1-1,0 3,-31 81,21-66,0-1,-1-1,-1 0,0 0,-1-1,-1-1,-1-1,-1 0,0-1,0 0,-1-2,-1 0,0-1,-1-1,0-1,-2 0,-46-1,67-8,0 0,-1-1,1 1,0 0,0 0,-1-1,1 1,0 0,0-1,0 1,0-1,0 1,-1-1,1 0,0 0,0 1,1-1,-1 0,0 0,0 0,0 0,0 0,1 0,-1 0,1 0,-1 0,1-1,-1 1,1 0,-1 0,1 0,0-1,0 1,0 0,-1 0,1-1,1 1,-1 0,0 0,0-1,0 1,1 0,-1 0,0-1,1 1,-1 0,1 0,0 0,-1 0,1-1,7-14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0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117 650,'-2'0,"1"-1,0 1,0-1,-1 1,1 0,0 0,-1-1,1 1,-1 0,1 0,0 0,-1 1,1-1,0 0,-1 0,1 1,0-1,0 1,-1-1,1 1,0 0,0-1,0 1,0 0,0 0,0 0,0 0,0 0,0 0,0 0,0 0,0 0,-7 9,-1 1,2 0,-1 1,1 0,1 0,0 0,1 1,1 0,0 0,0 0,1 0,1 1,0-1,1 1,0-1,1 1,1-1,0 2,-1-11,0-1,0 1,1 0,-1-1,1 1,0 0,0-1,0 1,0-1,1 0,0 1,-1-1,1 0,0 0,1 0,-1 0,0 0,1 0,0-1,-1 1,1-1,0 0,0 0,1 0,-1 0,0 0,0-1,1 0,-1 1,1-1,0 0,-1-1,1 1,0-1,-1 1,1-1,0 0,-1-1,1 1,0-1,-1 1,1-1,1-1,8-3,0-1,-1 0,0-1,0 0,-1-1,1-1,-2 1,1-2,-2 1,1-2,-1 1,-1-1,1 0,-2-1,0 0,0 0,0-5,-1 1,0-1,-2 0,0 1,-1-2,0 1,-2 0,0 0,-1-1,-1 1,-1-9,2 23,-1 0,0 0,1 0,-1 0,0 0,-1 0,1 1,0-1,-1 0,1 1,-1-1,0 1,0 0,0-1,0 1,0 0,-1 0,1 1,-1-1,1 0,-1 1,1-1,-1 1,0 0,0 0,0 0,0 0,0 0,1 1,-1 0,0-1,-1 1,1 0,0 0,0 1,0-1,-1 1,-6 0,1 0,0 1,0 0,0 1,0 0,0 0,0 1,1 0,0 0,0 1,-6 4,-5 8</inkml:trace>
  <inkml:trace contextRef="#ctx0" brushRef="#br0" timeOffset="735.572">456 847,'-61'110,"97"-172,2 2,3 1,2 2,23-21,-61 73,10-11,-11 26,-44 119,33-105,-11 64,18-86,0 1,0 0,0-1,1 1,-1-1,1 0,-1 1,1-1,0 1,0-1,0 0,0 0,1 1,-1-1,1 0,-1 0,1 0,0-1,-1 1,1 0,0-1,0 1,0-1,1 1,-1-1,0 0,0 0,1 0,-1 0,0-1,1 1,0 0,3 0,-1-1,1 0,0 0,-1 0,1 0,-1-1,1 0,-1 0,0 0,1-1,-1 0,0 0,0 0,0-1,0 1,0-1,-1 0,1-1,-1 1,3-4,78-87,-79 85,16-17,-1-2,-2-1,-1 0,-1-2,5-14,-23 45,1 0,-1 0,1 0,-1 0,1 0,-1 0,1 0,-1 0,1 0,-1 0,1 0,-1-1,1 1,-1 0,1 0,0 0,-1-1,1 1,-1 0,1 0,0-1,-1 1,1 0,0-1,-1 1,1-1,0 1,-1 0,1-1,0 1,0-1,-1 1,1-1,0 1,-10 15</inkml:trace>
  <inkml:trace contextRef="#ctx0" brushRef="#br0" timeOffset="1117.488">1133 791,'22'-5,"-1"-1,1 0,-1-2,-1-1,0 0,0-1,-1-2,0 0,-1 0,0-2,-1 0,4-6,-19 19,-1 0,1-1,0 1,-1-1,1 0,-1 1,1-1,-1 0,0 0,0 0,0 0,0 0,0 0,0 0,-1 0,1 0,-1-1,1 1,-1 0,0 0,0-1,0 1,0 0,0 0,0 0,-1-1,1 1,-1 0,0 0,1 0,-1 0,0 0,0 0,0 0,-1 0,1 0,0 0,-1 1,1-1,-1 0,1 1,-1-1,-1 0,-3 0,0 1,-1-1,1 1,0 0,-1 0,1 1,-1 0,1 0,-1 0,1 1,-1 0,1 0,0 1,0 0,-1 0,1 0,0 1,1 0,-1 0,0 0,-4 4,-3 3,0-1,0 2,1 0,0 0,0 1,2 1,0 0,-2 3,-47 110,58-122,0 0,0 1,0-1,1 0,-1 1,1-1,0 0,1 1,-1-1,1 0,0 1,0-1,0 0,0 0,1 0,0 0,0 0,0 0,0 0,0-1,1 1,0-1,0 0,0 0,0 0,0 0,0 0,1 0,0-1,0 0,3 1,0 0,0-1,0 0,0 0,1-1,-1 0,1 0,-1-1,1 0,-1 0,1-1,-1 0,1 0,-1-1,0 0,1 0,-1-1,3-2,16-5</inkml:trace>
  <inkml:trace contextRef="#ctx0" brushRef="#br0" timeOffset="8086.192">1838 537,'-75'134,"-30"102,93-225,17-46,11-5,2 1,2 1,1 1,2 1,3-2,15-24,-41 60,0 1,0 0,0 0,1-1,-1 1,0 0,1 0,-1-1,1 1,-1 0,1 0,0 0,-1 0,1 0,0 0,0 0,0 0,0 0,0 0,0 0,0 1,0-1,0 0,0 1,0-1,0 1,0-1,1 1,-1-1,0 1,0 0,1 0,-1-1,0 1,1 0,-1 0,0 1,0-1,1 0,-1 0,0 0,0 1,1-1,-1 1,0-1,0 1,0-1,0 1,0 0,0 0,7 116,-7-18,2-90,-1-1,1 0,0 0,1-1,0 1,0-1,1 0,0 0,0 0,0 0,1-1,0 0,0 0,1-1,0 0,0 0,0 0,0-1,2 1,-4-3,0 0,0 0,0 0,0 0,0-1,0 0,1 0,-1 0,0-1,1 0,-1 0,0 0,1-1,-1 1,0-1,0 0,0-1,1 1,-1-1,-1 0,1-1,0 1,0-1,-1 0,0 0,1 0,-1-1,0 1,-1-1,3-3,8-11,-1 0,-1-1,-1-1,0 0,-2-1,0 0,5-20,-12 34,1 1,-1-1,0 0,-1 0,0 1,0-1,0 0,-1 0,0 0,0 0,-1 0,0 0,0 0,-1 0,0 0,-2-5,-3 7</inkml:trace>
  <inkml:trace contextRef="#ctx0" brushRef="#br0" timeOffset="10024.853">2742 1,'-25'165,"10"41,-48 101,64-289,4-28</inkml:trace>
  <inkml:trace contextRef="#ctx0" brushRef="#br0" timeOffset="10290.788">2347 396,'62'-5,"26"-6,2-1,-9 1,-14 2,-13 4,-6 1,-7 3,-5 0,-9 1</inkml:trace>
  <inkml:trace contextRef="#ctx0" brushRef="#br0" timeOffset="10854.47">3306 424,'-74'28,"61"-24,0 0,1 1,-1 0,1 0,0 2,1-1,-1 2,1-1,-1 3,11-8,0 0,0 0,0 0,0 0,1 1,-1-1,1 0,0 0,-1 1,1-1,0 0,0 0,1 1,-1-1,0 0,1 0,-1 1,1-1,0 0,0 0,-1 0,1 0,1 0,-1 0,0 0,0 0,1-1,-1 1,1 0,0-1,-1 1,1-1,0 0,0 0,0 1,0-1,0 0,0 0,0-1,1 1,11 11,71 89,-83-97,0 0,0 1,0-1,-1 0,1 1,-1-1,0 0,0 1,-1 0,1-1,-1 1,0-1,0 1,-1-1,1 1,-1 0,0-1,0 0,-1 1,1-1,-1 0,0 1,0-1,0 0,-1-1,1 1,-1 0,0 0,-9 6,0 0,0 0,-1-1,0-1,-1 0,0 0,0-2,0 0,-1 0,0-1,0-1,0-1,-13 2,25-4,0 0,1 0,-1 1,0-2,0 1,0 0,0-1,0 1,0-1,-1 0,1 0,0 0,0 0,0-1,0 1,0-1,0 0,0 0,0 0,1 0,-1 0,0 0,0-1,1 0,-1 1,1-1,-1 0,1 0,0-1,0 1,0 0,0-1,0 1,1-1,-1 1,1-1,-1 0,1 0,0 0,0 0,1 0,-1 0,0 0,1 0,0 0,0-2,4-12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0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16,'1'283,"-1"-279,0-1,0 1,0-1,1 0,-1 1,1-1,0 0,0 0,0 1,0-1,1 0,-1 0,1 0,0 0,0-1,0 1,0 0,0-1,1 1,-1-1,1 0,-1 0,1 0,0 0,0 0,0-1,0 1,0-1,0 0,1 0,-1 0,0 0,1-1,-1 1,0-1,1 0,-1 0,0 0,1 0,-1-1,0 1,1-1,-1 0,0 0,0 0,1-1,14-6,-1 0,-1-2,0 0,0-1,-1 0,0-1,-1-1,-1-1,0 0,-1 0,0-1,-1-1,-1 0,0 0,5-14,38-50,-8 3,-79 207,33-125,0 0,1 0,0 1,0-1,1 0,-1 0,1 0,0 0,0 0,1 0,-1 0,1-1,0 1,0-1,1 1,0-1,-1 1,1-1,1 0,-1-1,1 1,-1 0,1-1,0 0,0 0,5 3,-2-3,1 0,-1 0,1 0,0-1,0 0,0-1,0 1,1-2,-1 1,0-1,0 0,0-1,0 0,1 0,-1-1,0 0,-1 0,1-1,0 0,-1-1,1 1,-1-1,0-1,-1 1,1-1,-1 0,1-1,-2 0,1 0,-1 0,0 0,0-1,3-5,1-2,-1-1,0 0,0 0,-2-1,0 0,-1 0,0-1,0-10,-3 14</inkml:trace>
  <inkml:trace contextRef="#ctx0" brushRef="#br0" timeOffset="328.272">988 16,'-5'29,"-6"19,-1 6,1-6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6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1,'-5'0,"-1"9,0 4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0 115,'9'31,"-3"1,0 0,-2 0,-2 0,0 0,-3 5,14 132,-10-155,-1-9,-1-1,0 1,1 0,-2 0,1-1,0 1,-1 0,0 0,0 0,-1 0,1-1,-1 1,0 0,-1 0,1 1,-8-18,10-6,1 1,1-1,1 1,0-1,1 1,1 1,0-1,2 1,-1 0,7-7,-10 15,12-26,2 0,1 2,2 0,1 1,1 2,2 0,1 1,1 2,1 1,1 1,10-5,36-5,-73 33,0 1,0-1,0 1,0-1,0 1,1 0,-1 0,0 0,0 0,0 0,0 0,1 0,-1 1,0-1,0 1,0 0,0 0,0-1,0 1,0 1,0-1,0 0,-1 0,1 1,0-1,-1 1,1-1,-1 1,0 0,1-1,-1 1,0 0,0 0,1 1,0 9,-1 1,0-1,-1 0,0 0,-1 0,0 0,-1 0,-1 0,0 0,0 0,-1-1,0 1,-1-1,-1 0,1-1,-2 1,1-1,-2 0,1-1,-1 0,-1 0,0 0,0-1,0-1,-6 4,14-10,-6 6,-1 1,0-1,-1 0,0 0,0-1,0 0,-1-1,1 0,-1-1,-1 0,1 0,-1-1,-1 0,10-3,0-1,0 0,0 1,0-1,0 0,-1 0,2 0,-1 0,0 0,0-1,0 1,0-1,1 1,-1-1,1 1,-1-1,1 0,0 0,0 0,0 0,0 0,0 0,0 0,0 0,1 0,-1 0,1-1,-1 1,1 0,0 0,0 0,0-1,0 1,0 0,1 0,-1-1,0 1,1 0,0 0,0 0,0 0,-1 0,2 0,-1 0,0 0,0 0,1 1,-1-1,1 0,0 0,8-17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81 452,'-15'31,"2"0,1 1,1 0,2 1,1 0,1 5,6-36,0 1,0-1,0 1,1-1,-1 1,1 0,0-1,0 1,0 0,0-1,0 1,0 0,1-1,-1 1,1-1,0 1,0-1,0 1,0-1,0 1,0-1,1 0,-1 0,1 1,-1-1,1 0,0-1,0 1,0 0,0 0,0-1,0 1,1-1,-1 0,0 0,1 0,-1 0,1 0,0 0,-1-1,1 1,-1-1,1 1,0-1,-1 0,1 0,0-1,-1 1,3-1,5-3,-1 0,0-1,0 0,0 0,-1-1,0 0,0-1,0 0,-1 0,0-1,-1 1,1-2,-1 1,-1-1,0 1,0-1,-1-1,0 1,0-1,-1 0,0 1,-1-1,0-1,0-7,-1 14,-1 0,1 0,-1-1,0 1,0 0,0 0,-1 0,0 0,1 0,-1 0,-1 0,1 0,0 0,-1 0,0 0,0 1,0-1,0 1,-1-1,0 1,1 0,-1 0,0 0,0 0,-1 1,1-1,0 1,-1 0,0 0,1 0,-1 0,0 1,0 0,0-1,0 1,0 1,-1-1,-19-2</inkml:trace>
  <inkml:trace contextRef="#ctx0" brushRef="#br0" timeOffset="312.214">448 1,'-9'38,"-4"32,1 9,2-4,8-10,4-12,2-9,0-4,4-2,1-4,-1-3,-3-1,-1-2,-2 0,-1-1,0 1,-1-10,-1-8</inkml:trace>
  <inkml:trace contextRef="#ctx0" brushRef="#br0" timeOffset="1611.189">787 339,'-124'219,"121"-211,-1 0,1 1,1-1,-1 1,2 0,-1 0,1 0,0 0,1 0,0 0,1 0,0 0,0 0,1 0,0 1,-1-8,0 0,0 0,0 0,0 0,1 0,-1-1,1 1,-1 0,1-1,0 1,-1-1,1 0,0 1,0-1,0 0,0 0,0 0,0 0,0-1,0 1,0-1,1 1,-1-1,0 0,0 1,1-1,-1 0,0-1,0 1,1 0,-1-1,0 1,0-1,0 0,0 1,0-1,0 0,1-1,75-48,-57 30,-2-1,0-1,-1 0,-2-2,0 0,-1 0,0-6,-12 26,-1 0,1 0,-1 0,0 0,-1-1,1 1,-1-1,0 1,0-1,0 1,-1-1,1 0,-1 1,0-1,-1 0,1 1,-1-1,0 0,0 1,0-1,-1 1,1-1,-1 1,0 0,-1 0,1 0,-1 0,0 0,1 1,-2-1,1 1,-1-1,3 3,-1 1,1 0,0-1,0 1,-1 0,1 0,0 0,-1 0,1 0,0 0,-1 1,1-1,0 0,-1 1,1-1,0 1,0-1,0 1,-1-1,1 1,0 0,0 0,0-1,0 1,0 0,0 0,1 0,-1 0,0 0,0 1,1-1,-1 0,0 0,1 0,-1 1,1-1,0 0,-1 0,1 1,0-1,0 0,0 1,0-1,0 0,0 1,0-1,0 0,1 0,-1 1,0-1,1 0,-1 0,1 1,0-1,-1 0,1 0,0 0,-1 0,2 1,1 5,0 0,0 1,-1-1,0 1,0 0,-1-1,0 1,0 0,-1 0,0 0,0 0,-1 0,0 0,-1 3,2-5,-2-1,0 0,0 1,1-1,0 0,0 0,0 1,1-1,0 0,0 1,0-1,0 0,1 1,0-1,0 0,1 0,-1 0,1 0,0 0,0 0,1 0,0 0,0-1,0 0,0 1,0-1,1 0,0-1,0 1,0-1,0 1,1-1,2 1,6-3,0 0,-1-1,1-1,0 0,-1-1,1 0,-1-1,0 0,1-1,-2-1,1 0,0 0,-1-1,0 0,0-1,-1-1,0 1,0-2,8-8,0-2,0-2,-1 1,-1-2,-1 0,-1-1,-1 0,-1-1,0-2,-2 6,36-121,-45 139,0 0,-1 1,0-1,1 0,-1 0,0 1,0-1,0 0,0 0,0 1,-1-1,1 0,0 1,-1-1,1 0,-1 1,0-1,1 0,-1 1,0-1,0 1,0-1,0 1,0 0,-1 0,1-1,0 1,-1 0,1 0,0 0,-1 0,1 0,-1 0,0 1,1-1,-1 1,0-1,1 1,-1-1,0 1,1 0,-1 0,0 0,0 0,1 0,-1 0,0 0,0 0,1 1,-1-1,0 1,1 0,-1-1,1 1,-1 0,0 0,1 0,0 0,-2 1,-92 69,91-68,1 0,1 0,-1 1,0-1,1 1,-1-1,1 1,0 0,1 0,-1 0,1 0,-1 0,1 1,0-1,1 0,-1 1,1-1,0 0,0 1,0-1,1 0,-1 1,1-1,0 0,0 0,1 1,2 1,1-1,0 1,0-1,1 0,-1-1,1 0,0 0,0 0,0 0,1-1,-1 0,1 0,0-1,0 0,0 0,0 0,0-1,0 0,0-1,0 0,1 0,-1 0,1-1,41 7,-45-6,1 0,0 0,-1 1,1-1,0 1,-1 1,1-1,-1 1,1-1,-1 1,0 0,0 1,0-1,0 1,0 0,-1 0,1 0,-1 0,1 1,-1-1,0 1,-1 0,1 0,-1 0,0 0,0 0,0 0,0 1,-1-1,1 1,-1-1,0 1,-1 0,1 0,-12 39,8-37,1 0,0 0,0 0,1 0,0 0,0 1,0-1,1 0,1 1,-1-1,1 0,1 3,24 19,-9-22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5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87,'-10'24,"-3"13,1 4,2 1,3-2,3-4,2-2,1-8</inkml:trace>
  <inkml:trace contextRef="#ctx0" brushRef="#br0" timeOffset="721.894">229 454,'32'-46,"-2"-1,-2-1,-2-1,15-41,-35 74,-6 15,0 0,0 0,0 0,1 0,-1 0,0 0,0 0,0 0,1 0,-1 0,0 0,1 0,-1 1,1-1,0 0,-1 0,1 0,-1 0,1 1,0-1,0 0,-1 1,1-1,0 0,0 1,0-1,0 1,0 0,0-1,0 1,0-1,0 1,0 0,0 0,0 0,0 0,0 0,0 0,0 0,0 0,0 0,0 0,0 0,0 1,0-1,0 0,0 1,0-1,-1 1,1-1,0 1,0-1,0 1,0 0,-1-1,1 1,0 0,-1 0,1 0,0-1,-1 2,25 28,62 60,-84-87,1-1,0 0,-1 0,1 0,0-1,0 1,0-1,0 0,0 0,1 0,-1-1,0 1,0-1,1 0,-1 0,0-1,0 1,0-1,1 0,-1 0,0 0,0-1,0 1,0-1,-1 0,1 0,3-3,7-7,0-1,-1 0,-1-1,0 0,0-1,-2-1,0 0,0 0,-2 0,0-2,-1 1,-1-1,0 1,1-13,-1 11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0,'-6'2,"1"-1,0 1,0 1,0-1,1 1,-1-1,1 1,-1 1,1-1,0 0,0 1,0 0,1 0,-3 3,-2 1,-5 6,0 0,1 1,0 0,1 1,1 0,1 1,-1 2,7-13,0 0,1 1,0-1,0 1,0-1,1 1,0-1,0 1,0 0,1 0,0-1,1 1,-1 0,1-1,1 1,-1 0,1-1,0 1,1-1,-1 0,3 4,-2-6,1 0,-1-1,1 1,0-1,0 1,0-1,0 0,0-1,1 1,-1-1,1 0,0 0,-1 0,1-1,0 0,0 0,0 0,0 0,0-1,1 0,-1 0,1 0,112-16,-93 9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22,'-31'26,"9"-10,1 2,1 1,0 1,1 0,1 2,1 0,-10 18,26-39,-1 1,1-1,0 1,0-1,-1 1,1-1,0 1,1 0,-1-1,0 1,0 0,1 0,-1-1,1 1,-1 0,1 0,0 0,0 0,0 0,0 0,0 0,0-1,1 1,-1 0,0 0,1 0,0 0,-1-1,1 1,0 0,0 0,0-1,0 1,0-1,0 1,1-1,-1 1,0-1,1 0,-1 0,1 0,-1 0,1 0,0 0,0 0,-1 0,1-1,0 1,1 0,11-3,-1 0,0-1,0-1,-1 0,1-1,-1 0,0-1,0 0,-1-1,0 0,0-1,0 0,7-8,-9 8,0-1,-1 0,0 0,0 0,-1-1,0 0,-1 0,0-1,0 0,-1-2,-3 10,-1 0,0 0,0-1,0 1,0 0,-1 0,1 0,-1-1,0 1,0 0,0 0,0-1,0 1,-1 0,0 0,1-1,-1 1,0 0,-1 0,1 0,0 0,-1 0,0 1,0-1,0 0,0 1,0-1,0 1,-1 0,1 0,-1 0,1 0,-1 0,0 0,0 1,0-1,0 1,0 0,-1 0,-80-2,58 9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6,'-22'15,"0"1,1 1,1 1,1 0,0 2,1 0,-6 11,22-30,1 1,-1-1,1 0,-1 1,1-1,-1 1,1 0,0-1,-1 1,1 0,0 0,0 0,1 0,-1 0,0 0,1 0,-1 0,1 0,-1 0,1 0,0 0,0 0,0 0,0 0,0 1,1-1,-1 0,1 0,-1 0,1 0,0 0,0 0,0 0,0-1,0 1,0 0,0 0,0-1,1 1,-1-1,1 1,0-1,-1 1,1-1,0 0,-1 0,1 0,0 0,0 0,2 0,4-1,1-1,-1 0,0-1,0 0,0 0,0-1,0 0,-1 0,1-1,-1 0,0 0,0-1,0 0,-1 0,0-1,0 1,0-1,0-1,-1 1,0-1,-1 0,1 0,-1 0,-1-1,1 1,-1-1,-1 0,1 0,-1 0,-1 0,1 0,-2 0,1-4,-1 10,0-1,0 1,-1-1,1 1,-1-1,1 1,-1-1,0 1,0 0,0-1,0 1,-1 0,1 0,-1 0,1 0,-1 0,1 0,-1 0,0 0,0 1,0-1,0 1,0-1,-1 1,1 0,0 0,-1 0,1 0,-1 0,1 1,-1-1,1 1,-1-1,-19-2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1 269,'0'-5,"0"-6,5-2,1-3,1-3,-2-4,3 2,0 0,-1-1,4 2,-1 1,2-1,5 2,0 0,0 2,-1 10,-4 5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254 400,'-17'4,"0"0,1 2,0 0,0 0,1 1,0 1,0 1,1 0,0 1,0 1,1 0,0 0,1 1,1 1,0 0,-5 8,15-19,0 0,0 0,0 0,0 0,0 0,1 0,-1 0,1 0,-1 0,1 0,0 0,0 0,0 0,0 0,0 1,0-1,1 0,-1 0,1 0,-1 0,1 0,0 0,0 0,0 0,0 0,0-1,0 1,0 0,1-1,-1 1,1 0,-1-1,1 0,0 1,-1-1,1 0,0 0,0 0,0 0,0 0,0 0,0-1,1 1,92 9,-79-15,-1-1,-1 0,1 0,-1-2,0 0,0 0,-1-1,0-1,-1 0,0-1,-1 0,0-1,-1-1,0 1,-1-1,4-7,85-145,-90 152,-1 0,0 0,0-1,-2 1,0-1,0-1,-1 1,-1-1,-1 0,0 1,0-1,-2 0,0 0,0 0,-2 0,-2-11,3 23,0 0,0-1,-1 1,1 0,-1 0,0 0,0 0,0 0,0 1,-1-1,1 0,-1 1,1 0,-1 0,0 0,0 0,0 0,0 0,0 1,0-1,-1 1,1 0,0 0,-1 0,1 1,-1-1,1 1,-1 0,1 0,-1 0,1 0,-1 1,1-1,-1 1,-5 1,1 0,0 0,0 0,1 1,-1 0,1 1,-1 0,1 0,0 1,0-1,1 2,0-1,0 1,-2 1,-1 7,0 0,0 1,1 0,1 1,1-1,0 1,1 1,1-1,0 1,1 0,1-1,1 1,0 0,1 0,1 0,2 11,-2-18,1 0,0-1,0 1,1-1,0 0,1 0,0 0,1 0,0 0,0-1,1 0,-1 0,2-1,-1 1,1-2,0 1,1-1,0 0,0 0,0-1,0 0,1 0,0-1,3 1,0 1,0-1,0 0,1-1,-1 0,1-1,0-1,0 0,0-1,0 0,0 0,12-3,-7-3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0,'0'5,"0"6,0 6,0 5,0 4,-5-3,-1-1,4-3,4-11,0-5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1,'2'1,"0"0,0 1,0-1,-1 1,1 0,0-1,-1 1,0 0,1 0,-1 0,0 0,0 0,0 0,0 0,0 1,-1-1,1 0,-1 0,1 1,-1-1,0 0,0 1,0-1,0 1,0-1,0 1,4 195,-4-195,0-1,1 1,-1-1,0 1,1-1,-1 1,1-1,0 0,0 0,0 1,0-1,0 0,1 0,-1 0,1 0,-1 0,1 0,0 0,-1-1,1 1,0-1,0 1,0-1,1 0,-1 1,0-1,0 0,1 0,-1-1,0 1,1-1,-1 1,1-1,-1 0,1 1,-1-1,1-1,-1 1,0 0,1 0,95-37,-60 6,-32 26,-1-1,1 1,0 0,0 1,0 0,0-1,1 2,0-1,0 1,0 0,0 1,0-1,5 0,-8 5,0-1,0 0,-1 1,1 0,-1 0,1 0,-1 0,0 0,1 1,-1 0,-1-1,1 1,0 0,-1 0,1 1,-1-1,0 0,0 1,0 0,-1-1,1 3,12 16,-12-19,0-1,0 1,1-1,-1 0,0 0,1 0,-1 0,1 0,0 0,0-1,0 1,-1-1,1 0,1 0,-1 0,0 0,0-1,0 1,0-1,0 0,1 0,-1 0,0 0,0 0,0-1,1 1,-1-1,0 0,0 0,0 0,0-1,0 1,-1-1,1 1,1-2,89-73,-81 64,-1-1,0 0,-1 0,-1-1,0-1,-1 0,0 0,-2 0,1-1,3-16,-7 20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52 505,'-23'179,"-5"-77,129-310,-88 190,42-43,-54 61,0 1,0-1,0 1,0 0,1-1,-1 1,-1 0,1 0,0 0,0 0,0 0,0 0,-1 0,1 0,0 0,-1 0,1 0,-1 0,1 0,-1 0,0 1,1-1,-1 0,0 0,0 1,0-1,0 0,0 0,0 1,0-1,-1 0,1 0,0 1,-1-1,1 0,-1 0,1 0,-1 0,1 0,-1 0,0 0,0 1,0 8,1 2,0 0,1 0,0 0,1-1,0 1,1 0,0-1,1 1,4 7,-7-16,0-1,0 1,0 0,1 0,-1-1,1 1,-1-1,1 0,0 1,0-1,0 0,0 0,1 0,-1 0,0 0,1-1,-1 1,1-1,0 0,-1 0,1 0,0 0,0 0,0 0,0-1,0 1,0-1,0 0,0 0,0 0,0 0,-1-1,1 1,0-1,0 1,0-1,0 0,0 0,-1-1,2 0,4-3,-1-1,0 0,0 0,-1-1,0 0,0 0,-1-1,1 1,-2-1,1 0,-1 0,0-1,-1 1,0-1,0 0,-1 0,0 0,-1 0,0 0,0 0,-1-1,0-3,0-10</inkml:trace>
  <inkml:trace contextRef="#ctx0" brushRef="#br0" timeOffset="668.165">701 477,'-12'10,"-4"3,1 0,0 0,1 2,0 0,1 0,1 1,0 1,-1 5,12-21,0 0,0 0,0 0,1 0,-1 0,1 0,-1 0,1 0,-1 1,1-1,-1 0,1 0,0 0,0 1,0-1,0 0,0 1,0-1,0 0,0 0,0 1,0-1,1 0,-1 0,0 0,1 1,0-1,-1 0,1 0,-1 0,1 0,0 0,0 0,0 0,-1 0,1 0,0 0,0-1,0 1,1 0,-1 0,0-1,0 1,0-1,56-2,40-47,-96 49,1 0,0 1,0-1,-1 1,1-1,0 1,-1-1,1 1,0 0,-1 0,1 0,-1 0,1 0,-1 0,0 0,1 1,-1-1,0 0,0 1,0-1,0 1,0-1,0 1,-1 0,1-1,0 1,-1 0,1-1,-1 1,0 0,0 0,1-1,-1 1,0 0,0 0,-1 0,1-1,0 1,-1 0,1 0,3 18,-3-18,1 0,-1 0,0 0,1-1,-1 1,1 0,0 0,-1-1,1 1,0 0,0-1,0 1,0 0,0-1,1 0,-1 1,0-1,1 0,-1 0,1 1,-1-1,1 0,0-1,-1 1,1 0,0 0,0-1,-1 1,1-1,0 1,0-1,0 0,0 0,0 0,0 0,-1 0,1 0,0 0,0-1,0 1,0-1,-1 1,1-1,0 0,0 0,-1 0,1 0,-1 0,1 0,-1 0,1 0,-1-1,1 1,-1 0,0-1,0 1,0-1,117-181,-94 151,-1-2,-2 0,-1-1,-2-1,-1-1,-2-1,-2 0,-1-1,-2 0,-2 0,0-9,-18-15,10 61,-1 1,1 0,-1 0,1 0,-1 0,0 0,1 0,-1 0,0 0,0 0,0 0,0 0,0 1,0-1,0 0,0 1,0-1,0 0,0 1,-1-1,1 1,0 0,0-1,0 1,-1 0,1 0,0 0,0 0,-1 0,1 0,0 0,0 0,-1 1,1-1,0 0,0 1,0-1,0 1,-1-1,1 1,0 0,0-1,0 1,0 0,0 0,0 0,1-1,-1 1,-1 1,-11 12,0 0,0 0,2 2,0-1,0 1,2 1,0 0,1 0,0 1,2 0,0 0,1 1,-3 18,5-18,0 1,1-1,1 0,1 1,1-1,0 0,1 1,2-1,0 0,0-1,7 16,37 105,-49-94,-3-27</inkml:trace>
  <inkml:trace contextRef="#ctx0" brushRef="#br0" timeOffset="917.696">870 392,'39'-5,"22"-1,5 0,-3 1,-8 2,-9 0,-7 2,-10 1</inkml:trace>
  <inkml:trace contextRef="#ctx0" brushRef="#br0" timeOffset="1233.591">1237 505,'34'0,"-20"2,0-1,1-1,-1 0,0-1,0-1,0 0,0-1,0 0,0-2,-1 1,1-1,9-6,-24 11,0 0,0 0,0 0,0 1,0-1,0 0,0-1,0 1,0 0,0 0,0 0,0 0,0-1,0 1,1-1,-1 1,0 0,0-1,0 0,0 1,1-1,-1 1,0-1,0 0,1 0,-1 1,1-1,-1 0,0 0,1 0,0 0,-1 1,1-1,-1 0,1 0,0 0,0 0,0 0,0 0,-1 0,1 0,0 0,1 0,-1 0,0 0,0 0,0 0,0 0,1 0,-1 0,1 0,-1 0,0 0,1 1,0-1,-1 0,1 0,-1 0,1 1,0-1,0 0,-1 1,1-1,0 1,0-1,0 1,0-1,-13 5,0 0,0 1,0 1,1 0,0 0,0 1,0 1,1-1,0 2,1-1,0 2,0-1,1 1,0 1,-1-2,4-3,0 0,1 0,-1 0,1 1,1-1,-1 1,1 0,0 0,1 0,-1 1,1-1,1 2,0-7,1 0,0 1,0-1,-1 1,2-1,-1 1,0-1,0 0,1 1,0-1,-1 0,1 1,0-1,0 0,0 0,0 0,1 0,-1 0,0 0,1 0,0 0,-1 0,1-1,0 1,0 0,0-1,0 0,0 1,0-1,0 0,0 0,1 0,-1-1,0 1,1-1,-1 1,1-1,1 1,10-1,1 1,0-2,0 0,0 0,-1-2,1 0,-1 0,1-2,-1 1,-1-2,1 0,-1-1,10-6,-2 3,3-1</inkml:trace>
  <inkml:trace contextRef="#ctx0" brushRef="#br0" timeOffset="1605.879">1887 335,'-159'133,"156"-133,1 1,0 0,0 1,0-1,0 0,1 0,-1 1,0 0,0-1,1 1,-1 0,1-1,0 1,-1 0,1 0,0 0,0 0,0 1,0-1,1 0,-1 0,0 0,1 1,0-1,0 0,-1 1,1-1,0 0,1 1,-1-1,0 0,1 0,-1 1,1-1,0 0,0 0,0 0,0 0,0 0,0 0,0 0,1 0,-1 0,2 1,33 17,-33-19,1-1,-1 1,1 0,-1 0,0 0,1 0,-1 1,0 0,0-1,0 1,0 0,0 0,-1 1,1-1,0 0,-1 1,0 0,0 0,0-1,0 1,0 0,0 1,-1-1,0 0,1 0,-1 1,0-1,-1 1,1-1,-1 1,1-1,-1 1,0-1,0 1,0-1,-1 1,0-1,1 1,-5 2,1 1,-1-1,0-1,0 1,0 0,-1-1,0 0,0-1,-1 1,1-1,-1-1,0 1,0-1,0 0,0 0,0-1,-1 0,1 0,-1-1,0 0,1-1,-1 1,0-1,1-1,-1 1,0-2,1 1,-6-2,-6-4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232 619,'-12'-3,"-1"1,1 0,-1 1,1 1,-1-1,1 2,-1 0,0 1,1 0,0 0,0 2,0-1,0 1,0 1,0 1,8-2,1 0,-1 0,1 0,0 1,1-1,-1 1,1-1,0 1,0 0,0 0,1 0,0 0,0 0,0 1,0-1,1 0,0 0,0 0,1 1,-1-1,1 0,0 0,0 0,1 0,0 0,0 0,0 0,0 0,1-1,-1 1,1-1,1 0,-1 0,0 0,1 0,0-1,0 1,0-1,0 0,1 0,-1 0,1-1,-1 0,1 1,0-2,1 1,-2-1,1-1,-1 1,1-1,-1 0,1-1,0 1,-1-1,1 0,-1 0,0 0,1 0,-1-1,0 0,0 0,0 0,0 0,0-1,0 0,-1 1,1-1,-1-1,0 1,0 0,2-4,58-95,-4-24,-59 125,1 0,0 0,0-1,-1 1,1 0,0 0,0 0,0 0,0 0,1 0,-1 0,0 1,0-1,0 0,1 1,-1-1,0 1,1-1,-1 1,1-1,-1 1,0 0,1 0,-1 0,1 0,-1 0,1 0,-1 0,0 0,1 1,-1-1,1 0,-1 1,0-1,1 1,-1 0,0-1,0 1,0 0,1 0,-1 0,0 0,0 0,0 0,0 0,0 0,-1 0,1 0,0 1,0-1,-1 0,1 2,36 70,47 253,-76-291,-1 0,-2 1,-2 0,-1-1,-2 1,-2 21,-1-44,0 0,-1-1,-1 1,0-1,0 0,-1 0,-1 0,0-1,0 0,-1 0,-1-1,1 0,-2-1,1 0,-2 0,1-1,-1 0,0-1,0 0,-1-1,0 0,0-1,-1 0,1-1,-1 0,0-1,-6 0,16-2,-1 0,1 0,0 0,-1 0,1 0,-1-1,0 0,1 1,-1-1,1-1,-1 1,1-1,-1 1,1-1,-1 0,1 0,-1 0,1-1,0 1,0-1,0 0,0 0,0 0,0 0,0 0,0-1,1 1,0-1,-1 0,1 0,0 1,0-2,0 1,1 0,-1 0,1 0,0-1,0 1,0-1,0 1,1-1,-1 1,1-1,0-1,2-8,0 1,2-1,0 0,0 1,1 0,0 0,1 0,0 1,1 0,1 0,0 1,0 0,4-4,0-2,78-89,3 3,103-84,-67 65,-22-4,-106 124,1-1,-1 1,1-1,-1 1,0-1,0 0,0 1,0-1,0 0,0 0,-1 0,1 0,0 0,-1 1,1-1,-1 0,0 0,0 0,0 0,0 0,0 0,0 0,-1 0,1 0,0 0,-1 0,0 0,1 0,-1 0,0 0,0 1,0-1,0 0,-1 1,1-1,0 1,-1-1,1 1,-1-1,1 1,-1 0,1 0,-1 0,0 0,0 0,0 0,1 0,-1 1,0-1,0 1,0-1,0 1,-8-1,1 0,0 1,-1 0,1 0,0 1,-1 0,1 0,0 1,0 1,0 0,0 0,0 0,1 1,0 1,0-1,0 1,0 1,0-1,1 1,0 1,1-1,-1 1,1 0,1 1,-5 6,8-10,1 0,0-1,0 1,0 0,0 0,1 0,-1 0,1 0,0 0,0 0,1 0,-1 0,1 0,0 0,0 0,0-1,0 1,1 0,-1-1,1 1,0-1,0 1,1-1,-1 0,2 2,75 71,-59-61,0-1,1-1,0-1,1-1,0 0,1-2,0-1,1-1,0 0,0-2,0-1,0-1,1-1,-1-1,2-1,-11-3,1 0,-2-1,1-1,0 0,-1-1,0 0,0-1,-1-1,0 0,0-1,-1 0,0-1,-1 0,0-1,0-1,-1 1,-1-2,7-11,46-73,-5-3,-5-2,29-84,-76 177,0 0,-1 0,0-1,-1 1,0-1,0 0,-1 0,0 0,-1-1,0 1,-1 0,0 0,-1-1,0 1,0 0,-1 0,-1 0,0 0,0 0,0 1,-1-1,-3-3,5 11,0 0,-1-1,1 1,0 0,-1 0,1 1,-1-1,0 0,0 1,0 0,1 0,-1 0,0 0,-1 0,1 0,0 1,0 0,0-1,0 1,0 0,0 0,-1 1,1-1,0 1,0 0,0-1,0 1,0 1,0-1,1 0,-1 1,-2 1,-2 1,-1 1,1 1,1-1,-1 1,1 0,0 1,0 0,1 0,-1 0,2 0,-1 2,-5 11,2-1,0 2,2-1,0 1,1 0,1 0,1 0,1 1,1-1,1 1,1 0,0-1,6 22,4 13,2 0,4-1,1 0,18 33,60 102,-97-190,1 0,-1 0,1 0,-1 0,0 0,1 0,-1 0,1 0,-1 1,1-1,-1 0,1 0,-1 0,1 1,-1-1,1 0,-1 1,1-1,-1 0,1 1,-1-1,1 1,0-1,-1 0,1 1,0-1,-1 1,1-1,0 1,0-1,-1 1,1-1,0 1,0 0,0-1,0 1,0-1,0 1,0-1,0 1,0 0,0-1,0 1,0-1,0 1,0-1,0 1,1-1,-1 1,0 0,0-1,1 1,-1-1,0 0,1 1,-1-1,1 1,-1-1,0 0,1 1,-1-1,1 0,-1 1,1-1,-1 0,1 1,-1-1,1 0,-1 0,1 0,-41-18,36 15,-20-10</inkml:trace>
  <inkml:trace contextRef="#ctx0" brushRef="#br0" timeOffset="244.339">1078 393,'43'-5,"43"-6,22-6,1 0,-12-2,-14 2,-15 4,-11 4,-9-1,-9 1,-10 3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1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38,'0'-1,"-1"0,0 1,1-1,-1 1,0-1,0 0,0 1,1-1,-1 1,0 0,0-1,0 1,0 0,0-1,1 1,-1 0,0 0,0 0,0 0,0 0,0 0,0 0,0 0,0 0,0 1,0-1,0 0,1 0,-1 1,0-1,0 1,0-1,0 1,1-1,-1 1,0-1,1 1,-1 0,0-1,1 1,-1 0,1 0,-1-1,1 1,-1 0,1 0,-1 0,-20 44,20-42,-27 145,27-143,1 1,0-1,0 1,1-1,0 1,0-1,0 1,0-1,1 1,0-1,0 0,0 0,1 0,0 0,0 0,0-1,0 1,1-1,0 0,0 0,0 0,0-1,0 1,1-1,1 1,4-3,0 1,0-1,0-1,0 0,1-1,-1 0,0 0,0-1,0 0,0-1,-1 0,1 0,-1-1,0-1,0 1,0-1,0-1,-1 0,0 0,0-1,-1 0,1 0,4-6,50-56,-60 69,-1 0,1 1,-1-1,1 0,-1 1,1-1,-1 1,0-1,1 1,-1 0,1 0,-1-1,0 1,0 0,0 0,0 0,1 1,-1-1,0 0,-1 0,1 0,0 1,0-1,-1 1,1-1,0 0,-1 1,1-1,-1 1,0-1,0 1,1 0,4 9,-1-4,0 0,1 0,-1 0,1-1,1 1,-1-1,1-1,0 1,0-1,1 0,-1 0,1-1,0 0,1 0,-1 0,1-1,-1 0,1-1,0 0,0 0,0-1,0 0,0 0,1-1,-1 0,0 0,0-1,0 0,0 0,0-1,0 0,0-1,0 1,-1-2,1 1,-1-1,4-4,1 0,-2-1,1 0,-1-1,-1 0,0 0,0-1,-1-1,0 1,-1-1,-1 0,0-1,0 0,-1 0,3-13,-8 23,1 0,0 1,-1-1,0 0,0 0,0 0,0 0,0 0,0 1,-1-1,1 0,-1 0,0 0,0 1,0-1,0 0,0 1,-1-1,1 1,-1 0,0-1,0 1,0 0,-8-4</inkml:trace>
  <inkml:trace contextRef="#ctx0" brushRef="#br0" timeOffset="393.094">1105 319,'47'-25,"-2"-2,0-2,38-34,-77 60,0-1,-1 1,0-1,1 0,-1 0,-1-1,1 0,-1 1,1-2,-1 1,-1 0,1-1,-1 0,0 1,0-1,-1 0,0-1,0 1,0 0,-1-1,0 1,0-1,0 1,-1-3,-4 5,1 1,-1-1,0 1,0 0,0 0,0 0,-1 1,1-1,-1 1,0 0,1 1,-1-1,0 1,0 0,0 0,0 0,0 1,0 0,0 0,0 0,0 0,0 1,0 0,0 0,0 0,-2 2,-7 0,1 1,0 1,0 0,0 1,1 0,0 1,0 1,1 0,0 0,0 1,1 0,0 1,1 0,0 1,0 0,1 0,1 1,0 0,0 0,1 1,-1 5,5-13,1 1,0-1,0 1,0-1,1 1,0 0,0-1,0 1,1-1,0 1,0-1,0 1,1-1,-1 0,1 1,1-1,-1 0,1 0,0 0,0-1,0 1,1-1,-1 0,1 0,0 0,0 0,1-1,-1 1,1-1,0 0,3 1,4 3,1 0,0-1,0-1,0 0,0-1,1 0,-1-1,1-1,0 0,0-1,0 0,6-1,121-38,-117 29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47,'24'-5,"13"-1,4 0,1 1,-2 1,-4 2,-2 1,-3 1,-1 0,-7-5,-1-1,-6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1,'33'4,"27"-2,6-2,-2-1,-12-1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170 752,'-22'27,"1"0,1 2,1 0,2 1,1 1,1 0,2 1,1 0,1 3,10-32,1 0,-1 0,1 1,-1-1,1 0,0 0,0 1,0-1,0 0,1 1,0-1,-1 0,1 0,0 0,1 1,-1-1,0 0,1-1,0 1,0 0,-1 0,2-1,-1 1,0-1,0 1,1-1,-1 0,1 0,0 0,0-1,0 1,0-1,0 1,0-1,0 0,0 0,0 0,0-1,1 1,-1-1,0 1,2-1,10-2,0 0,0-1,-1-1,1 0,-1-1,1-1,-1 0,-1-1,1 0,-1-1,-1-1,0 0,0 0,0-1,-1-1,-1 0,0 0,0-1,4-9,17-20,-2-1,-2-2,-2 0,-2-2,-2 0,-2-2,7-30,-20 64,-1 0,0 0,-1 0,-1 0,0-1,-1 1,-1-1,0 0,-1 1,-1-1,0 0,-1 0,-1 1,0 0,0-1,-2 1,0 0,0 1,-2-1,1 1,-2 0,1 1,-2 0,0 0,-3-3,8 12,1 1,-1-1,0 1,0 0,0 0,0 0,0 0,0 1,0 0,0 0,-1 0,1 0,-1 0,1 1,0 0,-1 0,1 0,-1 1,1-1,0 1,-1 0,1 1,0-1,0 1,0-1,0 1,0 0,0 1,0-1,1 1,-3 1,-7 7,0 1,1 0,0 1,1 0,0 1,1 0,-4 8,3-7,2 0,0 1,1 0,0 0,2 1,0 0,0 0,2 0,0 1,1 0,1-1,0 1,2 0,0 0,1 0,1 0,0 0,1-1,1 1,1-1,0 0,2 0,0-1,3 6,6 3,1-2,1 0,1-1,0-1,2 0,0-2,2 0,0-2,1 0,0-2,2-1,9 4,-27-14,1 0,-1-1,1 0,0 0,0-1,0 0,1-1,-1 0,0-1,0 1,1-2,-1 1,0-1,3-1,6-5</inkml:trace>
  <inkml:trace contextRef="#ctx0" brushRef="#br0" timeOffset="577.178">706 1119,'40'-12,"-2"-1,0-2,-1-2,0-1,-1-2,-2-1,17-14,-39 26,0-1,-1 0,0-1,-1 0,0 0,-1-1,0-1,-1 1,0-1,-1-1,-1 1,0-1,-1 0,0-1,-1 1,-1-1,1-8,3-13,-3 24,-1 0,0 0,-1 0,-1-1,0 1,0 0,-2-1,1 1,-1-1,-1 1,-1 0,1 0,-3-3,5 11,-1 0,0 0,0 1,0-1,-1 0,1 1,-1 0,0-1,0 1,0 0,0 0,-1 0,1 0,-1 0,0 0,0 1,0 0,0-1,0 1,0 0,-1 0,1 1,-1-1,1 1,-1 0,0 0,1 0,-1 0,0 0,0 1,1 0,-1 0,0 0,0 0,0 1,0-1,1 1,-1 0,0 0,-1 1,-6 6,-1 1,1 1,1 0,-1 0,2 1,0 1,0-1,1 1,0 1,1 0,0 0,2 0,-1 1,1-1,1 1,1 0,0 1,1-1,0 1,1-1,0 1,2 0,0 5,1 0,1-1,0 1,2-1,0 0,1 0,1-1,1 0,1 0,0 0,10 13,-11-20,0 0,1 0,0 0,0-1,1 0,1-1,0 0,0-1,0 0,1-1,0 0,1-1,-1 0,1-1,7 1,-18-5,1 0,0 0,0-1,-1 1,1-1,0 1,0-1,0 0,-1 0,1-1,0 1,0-1,0 1,-1-1,1 0,0 0,-1 0,1 0,-1 0,1-1,-1 1,0-1,1 0,-1 0,0 0,0 0,0 0,-1 0,1 0,0 0,0-1,5-16</inkml:trace>
  <inkml:trace contextRef="#ctx0" brushRef="#br0" timeOffset="1048.917">791 188,'255'-1,"-113"-25,-141 27,0-1,-1 0,1 0,0 1,0-1,0 0,0 0,0 0,0 0,0 0,0 0,0 0,0 0,0 0,0 0,0-1,-1 1,1 0,0-1,0 1,0-1,0 1,0-1,-1 1,1-1,0 1,-1-1,1 0,0 1,-1-1,1 0,-1 0,1 0,-1 1,1-1,-1 0,1 0,-1 0,0 0,0 0,1 0,-1 0,0 0,0 0,0 0,0 1,0-1,0 0,0 0,-1 0,1 0,0 0,0 0,-1 0,1 0,0 0,-1 1,1-1,-1 0,1 0,-1 0,0 1,1-1,-1 0,0 0,-190-99,179 88,7 1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84,'24'15,"27"4,10 0,-1-5,-6-3,-7-9,-6-5,-7-2,-3 0,-7-4,-8-5,-6-1</inkml:trace>
  <inkml:trace contextRef="#ctx0" brushRef="#br0" timeOffset="248.708">170 0,'4'38,"3"18,-1 4,-2-3,0-7,-2-7,-1-6,0-4,-1-9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9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1 792,'19'15,"0"-1,2-1,-1-1,1-1,1-1,0-1,1 0,0-2,-14-5,-1 0,1 0,-1-1,1 0,-1-1,1 0,0 0,-1-1,1 0,-1 0,1-1,-1-1,0 1,0-1,0 0,0-1,0 0,-1 0,1-1,-1 0,0 0,-1 0,5-6,23-20,-26 26,1-2,-1 1,0-1,0 0,-1-1,0 0,0 0,-1 0,0-1,0 0,-1 0,0 0,-1-1,0 0,-1 0,0 0,0 0,-1 0,0-1,-1 0,-2 7,0-1,0 1,0 0,-1 0,0 0,0 0,0 0,0 0,-1 0,1 1,-1-1,0 1,0-1,0 1,0 0,-1 0,1 1,-1-1,0 1,0 0,0 0,0 0,0 0,0 1,0-1,-1 1,1 0,-3 0,-5-1,-1 0,1 1,0 0,-1 1,1 1,0 0,-1 0,1 1,-12 4,9-3,0 0,1 2,0 0,-1 0,2 1,-1 1,1 1,0 0,0 0,1 1,0 1,1 0,0 0,1 1,0 1,0 0,1 0,1 1,0 0,1 0,0 1,1 0,1 0,0 0,1 1,-1 4,7-4,1 1,1-1,0 0,1-1,0 1,1-1,1 0,0-1,1 1,1-1,0-1,0 0,1 0,1-1,0 0,0 0,1-2,1 1,-1-2,2 1,9 3,-2 3,-12-7,1 0,0-1,0 0,1-1,0 0,0-1,0 0,1 0,0-1,-1-1,1 0,1-1,-1 0,6 0,0-6</inkml:trace>
  <inkml:trace contextRef="#ctx0" brushRef="#br0" timeOffset="481.962">735 1019,'-31'227,"17"-199,9-48,7 4,0-1,2 1,0 0,1 0,1 0,0 1,1 0,0 0,2 0,-1 1,2 0,0 1,0 0,2 1,9-9,-18 18,-3 1,1 0,0 0,0 0,0 1,1-1,-1 0,0 0,1 0,-1 1,1-1,0 1,-1-1,1 1,0 0,0 0,0 0,0 0,0 0,0 0,0 0,0 1,0-1,1 1,-1-1,0 1,0 0,0 0,1 0,-1 0,0 0,0 1,0-1,1 1,-1-1,0 1,0 0,0 0,0 0,0 0,0 0,0 0,-1 0,1 1,0-1,-1 1,1-1,1 3,11 95,-9-79</inkml:trace>
  <inkml:trace contextRef="#ctx0" brushRef="#br0" timeOffset="2803.516">170 313,'2'-7,"0"0,0 0,0 0,1 0,0 1,0-1,0 1,1-1,0 1,1 0,-1 1,1-1,0 1,1 0,-1 0,1 0,0 1,0 0,5-2,29-28,95-120,-134 154,-1-1,1 0,-1 1,1-1,-1 1,1-1,0 1,-1 0,1-1,0 1,-1 0,1-1,0 1,0 0,-1 0,1-1,0 1,0 0,-1 0,1 0,0 0,0 0,0 0,-1 0,1 1,0-1,0 0,-1 0,1 0,0 1,-1-1,1 0,0 1,-1-1,1 1,0-1,-1 1,1-1,-1 1,1-1,-1 1,1 0,-1-1,1 1,-1 0,0-1,1 1,-1 0,0-1,1 1,-1 0,0 0,0-1,13 43,-7 21,-6-53,0 1,0 0,1-1,1 1,0-1,0 0,1 1,0-1,1 0,1-1,0 1,0-1,1 0,0 0,0-1,9 10,1-10,-2-6</inkml:trace>
  <inkml:trace contextRef="#ctx0" brushRef="#br0" timeOffset="3482.884">1440 736,'-14'0,"-1"0,1 2,0-1,0 2,0 0,1 0,-1 2,1-1,0 2,0 0,0 0,1 1,0 1,0 0,1 1,0 0,0 0,1 1,1 1,-1-1,2 2,0-1,0 1,1 1,-3 5,9-14,0-1,-1 1,1 0,1 0,-1 0,1 0,-1 0,1 0,0 0,1-1,-1 1,1 0,-1 0,1 0,0 0,1-1,-1 1,1 0,-1-1,1 1,0-1,0 0,1 1,-1-1,1 0,-1 0,1-1,0 1,0-1,0 1,1-1,-1 0,1 0,-1 0,1-1,-1 1,1-1,0 0,0 0,0 0,-1-1,1 1,0-1,0 0,0 0,0 0,0 0,3-2,19-6,-1-1,0-2,-1 0,0-2,-1-1,0 0,-1-2,-1 0,-1-2,0 0,-1-1,-1-1,-1-1,2-4,-11 16,12-14,-2-1,-1-1,-1 0,-1-1,-1-1,-1 0,-1-1,-2-1,-1 1,-1-1,-2-1,0 0,0-26,-5 44,-1-1,0 1,0 0,-2 0,1 0,-2 0,1 0,-2 0,0 1,-1-5,3 12,0 0,0 1,0-1,-1 0,1 1,-1-1,0 1,0 0,0 0,0 0,-1 0,1 0,-1 1,0 0,1 0,-1 0,0 0,0 0,0 1,-1 0,1-1,0 2,0-1,-1 0,1 1,0 0,-1 0,1 0,-1 1,1-1,-5 2,1 0,0 0,-1 1,1 0,0 1,1 0,-1 0,1 0,0 1,0 0,0 0,0 1,1 0,0 0,0 1,1-1,0 1,0 0,1 1,-1-1,-1 7,-3 6,0-1,2 2,1-1,0 1,1 0,2 0,0 0,1 8,1-6,2-1,0 0,2 0,0 0,2-1,0 1,1-1,2 0,0 0,1-1,1 0,0-1,2 0,0 0,1-2,1 1,1-2,0 0,1-1,1 0,12 7,-26-20,1 1,0-1,0-1,0 1,0 0,0-1,0 0,0 0,0 0,1 0,-1-1,0 1,1-1,-1 0,0-1,1 1,-1-1,0 0,4-1,9-4</inkml:trace>
  <inkml:trace contextRef="#ctx0" brushRef="#br0" timeOffset="3886.258">1920 821,'-4'28,"0"-11,1 0,1 0,1 1,1-1,0 0,1 0,1 0,1 1,14-48,25-122,-25 100,-12 34,-1 1,2 0,0 0,1 1,1-1,0 2,1-1,1 1,1 0,0 1,9-8,-19 20,1 1,0-1,-1 1,1 0,0 0,0 0,0 0,0 0,0 0,0 1,0-1,0 0,0 1,0 0,0 0,1-1,-1 1,0 0,0 1,0-1,0 0,0 1,0-1,1 1,-1 0,0-1,-1 1,1 0,0 0,0 0,0 1,0-1,-1 0,1 1,-1-1,1 1,-1-1,1 1,-1 0,0 0,0 0,0-1,0 1,0 0,0 0,-1 0,1 0,-1 1,1-1,-1 0,0 0,0 0,1 0,-2 0,1 1,0-1,0 0,-1 1,9 48,-2-31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29 708,'17'9,"0"0,1-2,0 0,0-1,0-1,1-1,-1 0,1-2,0 0,0-1,0 0,1-2,-1 0,-1-2,1 0,0-1,14-5,-19 6,0-1,-1 0,1-1,-1 0,0-1,0-1,-1 0,0-1,0 0,-1 0,0-2,0 1,-1-1,-1-1,1 0,-2 0,1-1,-2 0,0 0,1-3,-7 12,0 0,-1 0,1 0,-1 0,1-1,-1 1,0 0,0 0,-1 0,1-1,-1 1,1 0,-1 0,0 0,0 0,0 0,-1 0,1 0,-1 0,0 0,1 1,-1-1,0 1,-1-1,1 1,0 0,-1 0,1 0,-1 0,0 0,1 0,-1 1,0 0,0-1,0 1,0 0,0 0,-2 0,-9-3,1 1,-1 0,0 1,0 1,0 0,1 1,-1 0,-8 2,-2 1,0 2,0 1,0 1,0 1,1 1,1 1,0 1,0 1,1 0,0 2,1 1,1 0,1 1,0 1,1 1,0 1,-3 7,15-21,1 1,0-1,1 1,0 0,0 0,0 0,0 0,1 1,0-1,0 1,1-1,0 1,0 0,1-1,-1 1,1 0,1 0,-1-1,1 1,1 0,-1-1,1 1,0-1,1 0,-1 1,1-1,0 0,1-1,-1 1,1 0,3 1,9 10,1-1,1-1,0-1,1 0,1-1,0-2,0 0,1-1,1-1,0 0,0-2,0-1,1-1,0 0,0-2,11 0,50-25,-60 10</inkml:trace>
  <inkml:trace contextRef="#ctx0" brushRef="#br0" timeOffset="384.241">876 765,'-21'14,"1"0,0 1,1 2,0 0,2 1,0 0,1 1,1 1,1 1,0 0,2 1,-2 6,13-24,0 0,0 0,1 0,-1 0,1 0,0 0,0 1,1-1,-1 0,1 0,0 0,0-1,0 1,1 0,-1 0,1-1,0 1,0 0,0-1,1 0,-1 0,1 0,-1 0,1 0,0 0,1 0,-1-1,0 0,1 0,-1 0,1 0,-1 0,1-1,0 1,0-1,0 0,0 0,0 0,0-1,0 0,0 1,0-2,0 1,0 0,9 0,-1 0,0 0,1-1,-1-1,0 0,0-1,0 0,0 0,0-2,-1 1,1-2,-1 1,-1-1,1-1,-1 0,0-1,-1 0,1 0,-2-1,1 0,-1 0,0-2,-3 5,-1 1,0-1,0 0,0 0,-1 0,1 0,-2-1,1 1,-1-1,0 0,0 0,-1 0,0 0,0 0,-1 0,1 0,-2 0,1 0,-1 0,0 0,0 0,-1 0,0 0,0 1,-1-1,0 0,0 1,0 0,-1 0,0 0,0 0,-1 1,1-1,-1 1,0 0,-1 1,1-1,-1 1,0 0,0 1,0-1,0 1,-1 0,-5-1,-46 2,32 7</inkml:trace>
  <inkml:trace contextRef="#ctx0" brushRef="#br0" timeOffset="745.54">650 962,'29'-14,"14"0,5 7,-6 9,-10 10,-11 7,-3 1,-1-4,2-4,2-4,3-8,2-10,1-6,-4-2</inkml:trace>
  <inkml:trace contextRef="#ctx0" brushRef="#br0" timeOffset="2999.576">142 285,'33'-16,"-2"-1,0-2,-1-1,-1-1,-1-1,-1-2,-1 0,-1-2,-1-1,8-15,-31 41,-1 0,0-1,1 1,-1 0,1 0,-1-1,1 1,-1 0,1 0,0 0,0-1,0 1,0 0,0 0,0 0,0 1,0-1,0 0,0 0,0 0,0 1,1-1,-1 1,0-1,0 1,1-1,-1 1,0 0,1 0,-1-1,1 1,-1 0,0 0,1 0,-1 1,0-1,1 0,-1 0,0 1,1-1,-1 1,0-1,1 1,-1 0,0-1,0 1,0 0,1 0,49 139,-26-107,-12-21</inkml:trace>
  <inkml:trace contextRef="#ctx0" brushRef="#br0" timeOffset="3701.223">1300 341,'-17'160,"7"-1,8 57,7-264,2 1,2-1,1 2,3 0,2 0,2 1,2 1,16-27,-32 66,49-86,-50 87,1 1,-1 0,0 1,1-1,0 0,-1 1,1-1,0 1,0 0,0 0,1 0,-1 0,0 1,1-1,-1 1,1 0,0 0,-1 0,1 0,0 1,-1 0,1 0,0 0,0 0,2 0,-1 4,0 0,0 0,0 0,-1 1,1-1,-1 1,0 0,-1 0,1 1,-1-1,0 1,0-1,-1 1,0 0,0 0,0 0,0 1,-1-1,0 0,-1 0,1 1,-1 0,4 51,-3-32</inkml:trace>
  <inkml:trace contextRef="#ctx0" brushRef="#br0" timeOffset="4653.181">2033 595,'-17'2,"-1"0,1 2,-1 0,1 0,0 2,1 0,-1 1,1 1,0 0,1 1,0 1,1 0,0 1,0 0,1 2,-4 4,13-14,1-1,0 1,0 0,0 0,0 0,0 0,1 1,-1-1,1 1,0-1,0 1,0 0,0 0,1 0,0 0,0 0,0 0,0 0,0 0,1 0,0 0,0 1,0-1,0 0,1 0,0 0,0 1,0-1,0 0,0 0,1-1,0 1,0 0,0 0,0-1,0 1,1-1,0 0,0 0,0 0,0 0,0 0,0-1,1 1,-1-1,1 0,3 2,5-3,-1-1,1 0,0-1,-1 0,1-1,-1-1,0 1,1-2,-1 1,-1-2,1 1,0-1,-1-1,0 0,7-7,9-6,-1-1,-1-1,-1-1,0-2,-2 0,-1-1,-1-1,-2-1,0-1,-2 0,11-26,-13 26,-1-1,-1 0,-2 0,-1-1,-1 0,-1-1,-2 1,-1-1,-2 0,-1-18,0 45,1 1,-1 0,0-1,-1 1,1 0,-1-1,1 1,-1 0,0 0,0-1,0 1,-1 0,1 0,-1 0,0 0,1 1,-1-1,-1 0,1 1,0-1,-1 1,1 0,-1 0,1 0,-1 0,0 0,0 0,0 1,0 0,0-1,-1 1,1 0,0 1,0-1,-1 0,1 1,0 0,-1 0,1 0,0 0,-1 1,1-1,0 1,-1 0,1-1,0 2,0-1,-2 1,-6 6,0 1,1 0,0 1,1 0,0 1,0 0,1 0,0 1,1 0,1 0,0 1,0 0,2 0,-1 0,-1 10,0-5,2 0,-1 0,2 0,1 0,0 1,1-1,1 1,1-1,0 0,1 1,2-1,-1 0,2 0,1 0,0-1,1 0,0 0,2-1,8 13,-11-20,79 102,-81-106,0-1,0-1,0 1,1 0,-1-1,1 0,0 0,0-1,0 1,0-1,0 0,0 0,1-1,-1 1,1-1,-1 0,1-1,-1 1,1-1,0-1,-1 1,6-1,6-5</inkml:trace>
  <inkml:trace contextRef="#ctx0" brushRef="#br0" timeOffset="5029.216">2598 540,'-48'247,"40"-237,6-30,7-13,1 0,1-1,2 2,2-1,0 2,2-1,4-2,-9 16,1 0,1 0,1 1,0 0,1 1,1 0,0 1,2 1,-1 0,9-6,-21 19,-1 0,1 0,-1 0,1 0,-1 0,1 0,0 0,-1 1,1-1,0 0,-1 1,1-1,0 1,0 0,0 0,0 0,-1 0,1 0,0 0,0 0,0 0,-1 1,1-1,0 1,0-1,-1 1,1 0,0 0,-1 0,1 0,-1 0,1 0,-1 0,1 0,-1 0,0 1,0-1,1 1,-1-1,0 1,0-1,-1 1,1-1,0 1,0 1,23 87,-23-81,22 59,-12-54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1,'-9'43,"-4"33,1 9,2-5,-2-12,1-12,3-11,2-9,2-5,2-3,2-2,0 0,0-10,1-12,-1-12,0-4</inkml:trace>
  <inkml:trace contextRef="#ctx0" brushRef="#br0" timeOffset="345.287">342 226,'-42'23,"25"-15,0 0,1 1,0 0,1 2,0 0,1 0,0 2,1-1,0 2,1 0,0 1,10-10,1 0,0 0,0 1,0-1,0 0,1 1,0-1,0 0,1 1,-1-1,1 0,0 0,0 1,1-1,0 0,0 0,0 0,0-1,1 1,0 0,0-1,0 0,0 1,1-1,0-1,-1 1,1 0,1-1,-1 0,0 0,1 0,0-1,0 1,1-1,40 40,21 60,-55-90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4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0,'-19'24,"-11"22,-6 9,-1-2,6-3,3-7,2-10,5-5,6-9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8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97,'1'66,"-13"203,-6-132,26-188,3 1,1 0,3 1,1 1,3 0,2 1,24-38,-39 72,1 0,1 0,0 1,1 0,0 0,1 1,0 0,1 1,0 0,9-5,-18 14,-1 0,0 0,0 0,1 1,-1-1,1 0,-1 1,1-1,-1 1,1 0,-1-1,1 1,-1 0,1 0,-1 0,1 0,0 0,-1 0,1 1,-1-1,1 0,-1 1,1-1,-1 1,1 0,-1-1,0 1,1 0,-1 0,0 0,0 0,1 0,-1 0,0 0,0 1,28 56,-8-13,-20-43,1 0,-1 1,1-2,0 1,0 0,0 0,0 0,0-1,0 1,0-1,0 0,1 1,-1-1,0 0,1-1,-1 1,1 0,-1-1,1 1,-1-1,1 0,0 1,-1-2,1 1,-1 0,1 0,0-1,-1 1,1-1,-1 0,1 0,0 0,9-10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0 112,'444'0,"-453"0,1 0,0-1,0 0,0 0,0 0,0-1,1-1,-1 1,0-1,1-1,0 1,0-1,0 0,0-1,1 0,-1 0,1 0,0-1,-3-4,8 9,1 0,-1 0,1 0,-1-1,1 1,0 0,0 0,-1 0,1 0,0-1,0 1,0 0,0 0,0 0,1 0,-1-1,0 1,0 0,1 0,-1 0,1 0,-1 0,1 0,-1 0,1 0,0 0,-1 0,1 0,0 0,0 0,0 1,0-1,0 0,0 0,0 1,0-1,0 1,0-1,0 1,1-1,15-5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48,'19'0,"21"0,8 0,1-5,-3-2,-5 1,-4 1,-4 1,-3 2,-1 1,-6-4,-2-1,-4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1,'39'5,"26"1,8-4,-5-4,-13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0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0 337,'13'-2,"0"0,0 0,-1-2,1 0,-1 0,0-1,0 0,-1-1,0 0,8-6,17-8,-10 7,-1 0,0-2,-1-1,-1-1,-1 0,0-2,-1-1,-1 0,-1-2,-1 0,15-24,-31 43,-2 2,0 0,0 1,0-1,0 0,0 0,0 0,0 1,0-1,0 0,1 0,-1 1,0-1,0 0,1 0,-1 1,1-1,-1 0,1 1,-1-1,1 0,-1 1,1-1,-1 1,1-1,0 1,-1-1,1 1,0 0,-1-1,1 1,0 0,0-1,-1 1,1 0,0 0,0 0,0 0,-1 0,1 0,0 0,0 0,0 0,-1 0,1 0,0 0,0 0,0 1,-1-1,1 0,0 1,-1-1,1 0,0 1,-1-1,1 1,0-1,-1 1,1 0,-1-1,1 1,-1 0,1-1,-1 1,1 0,-1-1,0 1,0 0,1 0,54 171,10-71,-51-88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0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29 126,'-1'1,"-1"1,0-1,0 1,0-1,1 1,-1 0,0-1,1 1,0 0,-1 0,1 0,0 0,0 0,0 0,0 1,1-1,-1 0,1 0,-1 1,1-1,0 0,-1 1,1-1,1 0,-1 2,0-1,-3 354,6-395,2 0,2 0,2 0,1 1,2 0,1 1,2 1,1 0,2 1,5-5,-16 27,1-1,1 1,0 1,0 0,1 0,0 1,1 0,0 1,1 0,0 1,9-5,-18 12,0 0,0 0,0 1,0-1,0 1,1 0,-1 0,0 0,0 0,0 0,0 1,0-1,0 1,0 0,0 0,0 0,0 1,0-1,0 1,-1-1,1 1,-1 0,1 0,-1 0,0 0,1 0,-1 1,0-1,-1 1,1-1,0 1,-1 0,1 0,0 2,40 105,-28-78,-7-27</inkml:trace>
  <inkml:trace contextRef="#ctx0" brushRef="#br0" timeOffset="453.192">594 352,'24'0,"0"-1,1-1,-1-1,0-1,-1-1,1-1,-1-2,0 0,-1-1,0-1,0-1,8-7,-25 14,0 1,0-1,0 0,-1-1,0 1,0-1,0 0,0 0,-1 0,1 0,-2-1,1 1,0-1,-1 0,0 0,0 0,-1 0,0 0,0 0,0 0,-1-1,0 1,0 0,0 0,-1 0,0-1,0 1,-1 0,0 0,0 0,0 1,0-1,-1 0,0 1,-1 0,0-2,-2 4,0 1,0 0,0 0,-1 0,1 1,0 0,-1 0,1 1,-1-1,1 1,-1 1,1-1,-1 1,1 1,0-1,0 1,-1 0,1 0,0 1,1 0,-1 0,0 0,1 0,0 1,0 0,0 0,0 1,0 0,-5 2,-5 2,1 0,0 1,0 0,1 1,1 1,0 0,1 1,0 0,0 1,2 0,0 0,0 1,2 0,0 1,0-1,2 1,0 1,0-1,2 1,0 0,0 6,2-18,1 1,-1 0,1-1,0 1,1 0,-1-1,1 1,0-1,0 1,1-1,0 1,0-1,0 0,0 0,1 0,0 0,0 0,0 0,1-1,-1 0,1 1,0-2,1 1,-1 0,1-1,3 3,7 1,1-1,1-1,-1 0,1-1,-1-1,1 0,0-1,0-1,0-1,1 0,-1-1,0-1,-1-1,1 0,0-1,-1-1,0 0,0-1,11-6,-16 6,0 0,0-1,-1 0,0 0,0-1,-1 0,0-1,0 0,-1 0,1-3,4-5</inkml:trace>
  <inkml:trace contextRef="#ctx0" brushRef="#br0" timeOffset="903.576">1384 380,'-108'294,"169"-419,-39 89,-15 21,1 2,1-1,0 1,1 0,0 1,1 0,0 1,1 0,12-9,-23 19,0 0,0 0,0 1,0-1,0 0,0 1,1-1,-1 0,0 1,0-1,0 1,1 0,-1-1,0 1,1 0,-1 0,0 0,0 0,1 0,-1 0,0 0,1 0,-1 1,0-1,0 0,1 1,-1-1,0 1,0 0,0-1,0 1,1 0,-1-1,0 1,0 0,-1 0,1 0,0 0,0 0,0 0,-1 0,1 0,0 0,-1 1,1-1,-1 0,1 1,8 62,-10-38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2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565 621,'1'-4,"0"0,0 0,-1 0,1 0,-1 0,0 0,0 0,0 0,-1 0,0 0,1 0,-1 0,0 1,-1-1,1 0,-1 0,0 1,0-1,0 1,0 0,0-1,-1 1,0 0,1 0,-1 1,0-1,0 0,-1 1,1 0,-3-1,-1-2,1 1,-2 0,1 1,0 0,-1 0,1 1,-1 0,0 0,1 0,-1 1,0 1,0-1,0 1,0 0,-3 1,-19 7,1 0,1 2,-1 0,2 3,0 0,0 1,1 2,-12 10,35-24,0-1,0 1,0 0,1 0,-1 0,1 1,-1-1,1 1,0-1,0 1,0 0,0-1,1 1,-1 0,1 0,-1 1,1-1,0 0,0 0,1 0,-1 1,1-1,-1 0,1 1,0-1,1 0,-1 1,0-1,1 0,0 1,0-1,0 0,0 0,0 0,1 0,-1 0,1 0,0 0,0 0,0-1,0 1,0-1,0 1,1-1,0 0,-1 0,1 0,0 0,0-1,1 2,147 46,-151-47,1 1,-1-1,0 0,0 0,1 0,-2 0,1 1,0-1,0 0,-1 0,1 0,-1 0,1 0,-1 0,0 0,0 0,0 0,0 0,0 0,0 0,-1 0,1-1,-1 1,1-1,-1 1,0-1,1 1,-1-1,0 0,0 0,0 0,0 0,-1 0,-2 3,-206 160,208-162,0 1,0-1,0 1,0-1,1 1,-1 0,1 0,0 0,-1 0,2 0,-1 1,0-1,1 0,-1 1,1 0,0-1,0 1,0 0,1-1,-1 1,1 0,0 0,0-1,1 1,-1 0,1 0,-1-1,1 1,0 0,1-1,-1 1,0-1,1 1,0-1,0 0,0 0,0 0,1 0,-1 0,1 0,2 2,9 1,1 0,-1 0,1-2,0 0,0 0,1-2,-1 1,1-2,-1 0,1-1,0-1,-1 0,1-1,21 0,-23 1,-1 0,0-1,1 0,-1-2,-1 1,1-2,0 1,-1-2,0 0,0 0,-1-1,1 0,-2-1,1 0,-1-1,0 0,-1-1,4-5,0 0</inkml:trace>
  <inkml:trace contextRef="#ctx0" brushRef="#br0" timeOffset="379.631">508 0,'-14'24,"1"0,0 1,2 0,1 1,1 0,2 1,-1 3,6-23,-11 55,2 1,3 0,1 31,1-22,-7 56,-6-1,-5 0,-5-2,-29 67,-6 41,43-125,25-93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0 136,'339'0,"-319"-3,-25-5,-30-8,28 13,-1 1,0 0,0-1,0-1,1 1,0-1,0 0,0-1,0 0,0 0,1 0,0-1,0 0,-4-5,11-19,9 20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39,'5'-5,"6"-1,6 0,5 1,4 2,2 1,1 0,0 2,1 0,-1 0,0 0,0 1,-1-1,1 0,-1 0,0 0,0-4,-4-3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43,'-6'12,"1"1,0-1,0 1,1 1,1-1,1 1,0-1,0 1,1 0,1 0,0-1,1 1,1 0,0-1,1 1,3 10,-4-21,0 0,0 0,0 0,0 0,0-1,0 1,1-1,-1 1,1-1,-1 0,1 0,0 0,0-1,0 1,0-1,1 1,-1-1,0 0,0 0,1 0,-1-1,1 1,-1-1,0 0,1 0,-1 0,1 0,-1-1,1 1,-1-1,0 0,0 0,1 0,-1-1,0 1,0-1,0 1,0-1,0 0,-1 0,1 0,0-1,-1 1,0-1,1 1,-1-1,0 0,0 0,-1 0,1 0,-1 0,3-1,0 1,0-1,-1 0,1 0,-1 0,0-1,-1 1,1-1,-1 0,0 1,0-1,0 0,0 0,-1 0,0-1,0 1,-1 0,1 0,-1-1,0 1,-1 0,1 0,-1 0,0-1,0 1,-1 0,1 0,-1 0,0 1,-1-1,1 0,-1 1,0-1,0 1,0 0,-1 0,1 0,-1 1,0-1,-3-2,-47 4,29 11</inkml:trace>
  <inkml:trace contextRef="#ctx0" brushRef="#br0" timeOffset="331.303">345 353,'0'-10,"5"-12,6-8,2-3,-2-1,2 0,4 2,-2 1,3 6,-3 2,1 1,-2-2,2 5,-3 9,2 7,-2 3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0,'38'10,"27"-2,8-3,-5-1,-8-2,-15-1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199 170,'2'-6,"-1"-1,0 1,0-1,0 1,-1-1,0 1,0-1,-1 0,0 1,0-1,0 1,-1 0,0-1,0 1,-1 0,2 5,0 0,0 1,1-1,-1 1,0 0,0-1,0 1,-1 0,1 0,0 0,0-1,0 1,0 0,0 0,0 0,0 1,0-1,0 0,0 0,0 1,0-1,0 0,0 1,0-1,0 1,0-1,0 1,0 0,1-1,-1 1,0 0,0 0,1-1,-1 1,0 0,1 0,-1 0,1 0,-1 0,1 0,0 0,-1 0,1 0,0 0,0 0,-1 0,1 0,0 0,0 1,-5 17,1 0,0 1,2-1,0 1,1-1,1 1,1 0,2 5,-2 70,-28 108,4-73,23-130,5-10</inkml:trace>
  <inkml:trace contextRef="#ctx0" brushRef="#br0" timeOffset="280.618">86 1,'38'9,"32"4,9-1,-4-2,-10-3,-12-3,-9-1,-13 2,-16 2,-15-1,-8-2</inkml:trace>
  <inkml:trace contextRef="#ctx0" brushRef="#br0" timeOffset="531.403">0 311,'44'5,"28"1,6 1,-4-2,-11-2,-10-1,-11-5,-6-3,-11-1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0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0 248,'36'-46,"-14"16,1 0,2 2,1 1,1 0,28-19,-54 45,1-1,0 1,0-1,0 1,0 0,1 0,-1 0,0 0,0 1,1-1,-1 1,0-1,1 1,-1 0,0-1,1 1,-1 1,0-1,1 0,-1 0,0 1,1 0,-1-1,0 1,0 0,1 0,-1 0,0 0,0 1,0-1,0 0,-1 1,1-1,0 1,0 0,-1 0,1 0,-1 0,0 0,0 0,0 0,0 0,0 0,0 0,0 1,0-1,-1 0,1 0,-1 1,0 1,7 24,-5-19,-1 0,2 0,-1 0,1-1,0 1,1-1,0 1,0-1,1 0,0-1,0 1,1-1,0 0,0-1,2 2,8 4,-2-1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5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0 272,'32'-45,"129"-156,-159 199,-1 0,1 0,-1 1,1-1,0 0,0 0,0 1,0-1,0 1,0 0,0 0,0 0,1 0,-1 0,0 0,1 0,-1 1,1-1,-1 1,1 0,-1-1,1 1,-1 0,0 1,1-1,-1 0,1 1,-1-1,1 1,-1 0,0 0,1 0,-1 0,0 0,0 1,0-1,0 0,0 1,0 0,0-1,-1 1,1 0,0 0,-1 0,0 0,1 0,0 2,11 19,-2-5,0 1,1-1,0-1,2 0,0-1,1-1,3 3,2-2,-1-2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108 336,'6'-1,"19"-3,-1 0,1-2,-1 0,0-2,0-1,-1 0,0-2,0-1,-2 0,1-2,-2 0,13-12,-30 22,1 0,-1 0,0 0,0-1,-1 1,1-1,-1 1,0-1,-1 0,1 0,-1 0,0 0,0 0,0 0,-1 0,1 0,-1-1,-1 1,1 0,-1 0,0 0,0 0,0 0,-1 0,0 0,0 0,0 1,0-1,-1 1,0-1,0 1,0 0,0 0,0 0,-1 1,0-1,0 1,0 0,0 0,-1 0,1 1,-1-1,1 1,-1 0,0 0,0 1,0 0,0 0,0 0,0 0,0 1,-3-1,-9 5,1 0,0 1,0 1,0 0,1 1,0 0,0 2,1 0,0 0,1 1,0 1,0 0,1 1,1 0,0 1,1 0,0 1,-3 7,3-10,2 1,-1 1,2 0,0 0,0 0,1 1,1 0,0 0,1 0,1 1,0-1,1 1,0 0,1 0,1-1,0 1,1 0,2 5,2-10,0-1,1 1,1-1,-1 0,1 0,1-1,0 0,0 0,0-1,1 0,0 0,1-1,-1-1,1 1,0-1,1-1,-1 0,1 0,0-1,-1-1,1 0,1 0,-1-1,0-1,0 1,0-2,1 0,5-1,237-19,-230 16</inkml:trace>
  <inkml:trace contextRef="#ctx0" brushRef="#br0" timeOffset="335.115">842 308,'-11'12,"2"1,0 0,0 1,1 0,1 0,0 0,1 1,0 0,2 1,-1-1,2 1,0-1,1 1,1 0,0 0,1 0,1 0,0 0,1 0,3 6,-3-18,0 0,0 0,1 0,0 0,0 0,0-1,0 1,0-1,1 0,-1 0,1 0,0-1,0 1,0-1,0 0,0 0,1-1,-1 1,1-1,-1 0,1 0,-1 0,1-1,0 1,-1-1,1 0,0-1,-1 1,3-1,7-1,-2 0,1-1,0-1,0 0,-1 0,0-1,0-1,0 0,-1-1,1 0,-1-1,0 0,0-1,-1 0,0-1,-1 0,0 0,0-1,-1-1,-1 1,0-1,0 0,-1-1,-1 0,0 0,-1 0,0 0,-1-1,0 1,-2-1,1-5,-3 14,0-1,-1 1,1-1,-1 1,0 0,-1 0,1 0,-1 0,0 0,0 0,-1 1,1-1,-1 1,0 0,0 0,-1 0,1 1,-1 0,0 0,0 0,0 0,0 1,0 0,0 0,-1 0,1 0,-1 1,1 0,-1 0,0 1,1 0,-1 0,0 0,1 0,-1 1,1 0,-1 0,-4 2,-16 3</inkml:trace>
  <inkml:trace contextRef="#ctx0" brushRef="#br0" timeOffset="583.343">785 534,'24'-5,"13"-1,4 5,1 2,-2 2,-8 4,-5 2,-2-1,0-2,0-2,1-2,0-1,1-5,-4-2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2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1 198,'282'-1,"-151"-26,-125 26,-7 0</inkml:trace>
  <inkml:trace contextRef="#ctx0" brushRef="#br0" timeOffset="273.161">141 1,'-14'38,"0"23,2 5,3-4,4-7,6-8,5-8,-5-10,-2-10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0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86,'-19'97,"3"0,6 2,2 20,2-33,-21 129,27-213,1 0,-1 0,0 0,0 0,0 0,0 0,0-1,-1 1,1 0,-1 0,1 0,-1 0,0 0,1 0,-1-1,0 1,0 0,0-1,0 1,-1-1,1 1,0-1,-1 1,1-1,-1 0,1 0,-1 0,0 0,1 0,-1 0,0 0,0 0,0-1,1 1,-1-1,0 1,-7-8</inkml:trace>
  <inkml:trace contextRef="#ctx0" brushRef="#br0" timeOffset="249.869">85 58,'38'-5,"32"-2,14-4,-2 0,-12 2,-11 2,-12 2,-9 2,-10 7,-11 2</inkml:trace>
  <inkml:trace contextRef="#ctx0" brushRef="#br0" timeOffset="434.885">0 566,'63'-5,"24"-6,4-2,-10 2,-14 3,-13 2,-16 3</inkml:trace>
  <inkml:trace contextRef="#ctx0" brushRef="#br0" timeOffset="800.49">480 706,'-22'120,"38"-172,-8 34,0-1,2 2,0-1,1 1,1 1,0 0,1 1,1 0,1 1,0 0,0 2,1-1,3 1,-17 10,0 1,1 0,-1-1,0 1,1 0,-1 0,1 1,-1-1,1 0,0 1,-1 0,1-1,0 1,-1 0,1 0,-1 1,1-1,0 1,-1-1,1 1,-1 0,1 0,-1 0,1 0,-1 0,0 0,0 1,1-1,-1 1,0 0,0-1,0 1,-1 0,13 15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9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173 369,'22'-5,"-1"-1,1-1,-1-1,-1-1,1-1,-1-1,-1 0,0-2,-1 0,0-1,-1 0,-1-2,0 0,12-16,-26 26,0 1,-1-1,1 1,-1-1,0 0,-1 0,1 1,-1-1,0 0,-1 0,1 0,-1 1,-1-1,1 0,-1 1,0-1,0 1,0-1,-1 1,1 0,-2 0,1 0,0 1,-1-1,0 1,0 0,0 0,0 0,-1 0,0 1,0 0,0 0,0 0,0 0,0 1,-1 0,1 0,-1 1,1-1,-1 1,0 0,0 1,1-1,-1 1,0 0,0 1,0 0,1-1,-3 2,-11 5,1 0,0 1,1 0,0 2,0 0,1 1,1 1,0 0,0 1,1 0,1 2,0-1,1 2,1-1,0 2,1-1,1 1,-5 13,8-20,0 0,1 1,1-1,-1 1,2 0,0 0,0 0,1 0,0 1,1-1,0 1,1-1,0 1,1-1,0 1,1-1,0 0,1 1,3 8,3-7,0 0,0-1,1 0,0-1,1 0,0-1,1 0,0-1,1 0,0 0,0-2,1 0,0 0,0-1,0-1,1 0,0-1,0-1,0 0,0-1,1-1,-1 0,0-1,4-1,-15 1,4 1,0-1,0 0,0 0,0-1,-1 0,1 0,0-1,0 0,-1-1,0 1,1-1,-1-1,0 1,0-1,6-8</inkml:trace>
  <inkml:trace contextRef="#ctx0" brushRef="#br0" timeOffset="417.445">680 566,'-25'223,"63"-354,-22 100,0 0,2 0,2 2,21-26,-40 53,-1 0,1 0,0 0,0 1,0-1,0 0,0 1,1-1,-1 1,0-1,1 1,-1 0,1 0,0-1,-1 1,1 0,0 0,-1 1,1-1,0 0,0 0,0 1,0 0,0-1,0 1,0 0,0 0,0 0,-1 0,1 0,0 0,0 0,0 1,0-1,0 1,0-1,0 1,0 0,-1 0,1 0,1 1,29 77,-22-64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6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123 103,'-33'130,"-9"165,4-131,29-146</inkml:trace>
  <inkml:trace contextRef="#ctx0" brushRef="#br0" timeOffset="263.383">10 18,'38'5,"28"-4,6-1,-3-1,-4 0,-14-6,-9 0,-9 0,-8 7,-10 3</inkml:trace>
  <inkml:trace contextRef="#ctx0" brushRef="#br0" timeOffset="515.265">10 441,'43'0,"24"0,5 0,-4 0,-5-4,-8-3,-13 1</inkml:trace>
  <inkml:trace contextRef="#ctx0" brushRef="#br0" timeOffset="801.24">462 470,'-8'14,"0"1,1 0,0 0,1 0,1 1,0-1,1 1,1 0,1 1,0-1,1 0,1 1,1 13,0-26,-1 0,1 0,0-1,1 1,-1 0,1 0,0-1,0 1,0-1,0 0,0 1,1-1,-1 0,1-1,0 1,0 0,0-1,0 1,1-1,-1 0,1 0,-1-1,1 1,0-1,-1 1,1-1,0 0,0 0,0-1,0 0,0 1,0-1,0 0,1-1,132-30,-118 23,-1 0,0-1,0-1,-1-1,-1-1,0 0,0-1,6-7,-16 14,-1 1,0-1,0-1,0 1,-1-1,0 1,0-1,0 0,-1-1,0 1,-1 0,0-1,0 0,0 1,-1-1,0 0,-1 0,0 0,0 0,0 0,-1 1,-2-9,0 10,0 0,-1 0,0 0,0 0,-1 0,1 1,-1 0,0 0,-1 0,1 1,-1 0,0 0,0 0,0 0,0 1,-1 0,1 1,-1-1,0 1,0 1,0-1,0 1,0 0,0 1,0 0,0 0,0 0,0 1,0 0,0 0,0 1,0 0,0 0,-3 2,-9 3</inkml:trace>
  <inkml:trace contextRef="#ctx0" brushRef="#br0" timeOffset="1152.16">490 583,'5'-5,"6"-1,6 0,5 1,4 1,2 2,-4 6,-1 2,-4 5,-1 0,-4 4,1-1,3-3,-2-8,2-5,-4-7,-2-1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33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1 283,'538'0,"-476"-12,-61 6,-7 1</inkml:trace>
  <inkml:trace contextRef="#ctx0" brushRef="#br0" timeOffset="252.183">86 508,'38'0,"33"-5,8-1,-5 0,-9 1,-11 2,-11 0,-7 2,-5 1,-8-5,-3-1,-5 0</inkml:trace>
  <inkml:trace contextRef="#ctx0" brushRef="#br0" timeOffset="698.664">397 0,'3'11,"1"0,0-1,1 0,0 1,1-2,0 1,0-1,1 1,0-2,1 1,0-1,0-1,1 1,0-1,0-1,0 1,1-2,0 1,0-1,1-1,-1 0,1-1,10 3,8 2,-8-3,0 1,0 1,0 0,-1 2,0 0,-1 1,0 1,-1 1,0 1,0 0,-15-10,0 0,-1 0,1 1,-1-1,0 0,0 1,0-1,0 1,-1 0,1 0,-1-1,0 1,0 0,0 0,-1 0,1 0,-1 0,0 0,0 0,0 0,-1 0,0 0,1 0,-1 0,-1 0,1 0,0 0,-1-1,0 1,0 0,0-1,0 0,-1 1,1-1,-1 0,0 0,0-1,0 1,0 0,-2 0,-170 124,133-95,-109 103,133-111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170 431,'-1'-1,"0"-1,0 1,0 0,0 0,0-1,0 1,0 0,-1 0,1 0,-1 1,1-1,0 0,-1 0,0 1,1-1,-1 1,1-1,-1 1,0 0,1-1,-1 1,1 0,-1 0,0 0,1 1,-1-1,0 0,1 1,-1-1,1 0,-1 1,1 0,-1-1,1 1,-1 0,1 0,-1 0,1 0,0 0,-1 1,-7 4,0 1,1-1,0 1,1 1,-1-1,1 1,1 1,-1-1,2 1,-1 0,1 1,0-1,1 1,0 0,-1 7,3-12,1 1,-1-1,1 1,1 0,-1-1,1 1,0 0,0 0,0-1,1 1,0 0,0 0,0-1,1 1,0-1,0 0,0 1,1-1,0 0,0 0,0 0,1-1,-1 1,1-1,0 0,0 0,1 0,-1-1,2 2,3-2,-1-1,1 1,-1-1,1-1,0 0,0 0,0-1,0 0,0 0,0-1,-1 0,1-1,0 0,-1 0,1-1,-1 0,1 0,-1-1,-1 0,1-1,0 0,-1 0,0 0,5-6,0 3,-1 0,0-1,0 0,-1 0,0-1,-1-1,0 0,-1 0,0 0,-1-1,0 0,-1-1,0 0,-1 0,0 0,-1 0,-1-1,0 1,-1-1,0 0,-1 0,-1 0,0 0,-1-1,0 11,0 0,0 0,-1-1,0 2,0-1,0 0,0 0,0 1,-1-1,1 1,-1-1,0 1,0 0,-1 0,1 1,0-1,-1 1,0 0,0-1,1 2,-1-1,0 0,0 1,-1 0,1 0,0 0,0 0,-1 1,1-1,0 1,-1 0,1 0,0 1,0 0,-1-1,1 1,0 1,0-1,0 1,0-1,0 1,0 0,1 1,-1-1,0 0,1 1,0 0,0 0,0 0,0 0,0 1,1-1,-1 1,1-1,0 2,1-3,0 1,1 0,-1-1,1 1,0 0,0 0,0 0,0-1,0 1,1 0,-1-1,1 1,0 0,0-1,0 1,0 0,0-1,1 0,-1 1,1-1,-1 0,1 0,0 0,0 0,0 0,0 0,0 0,0-1,1 1,-1-1,1 1,-1-1,1 0,90 27,-71-27,0-2,1 0,-1-2,0 0,-1-2,1 0,-1-2,20-8,-40 14,1 0,-1 0,0 1,1-1,-1 0,1 0,-1 1,1-1,0 1,-1-1,1 1,-1 0,1-1,0 1,-1 0,1 0,0 0,-1 0,1 1,0-1,-1 0,1 1,-1-1,1 1,-1 0,1-1,-1 1,1 0,-1 0,1 0,-1 0,0 0,0 0,1 0,-1 0,0 1,0-1,0 0,-1 1,1-1,0 1,0-1,-1 1,1-1,-1 1,1 0,-1-1,0 1,1-1,-1 1,0 0,0-1,0 1,-6 31,5-29,-1 1,1-1,-1 1,1-1,1 1,-1 0,1 0,0-1,0 1,0 0,1 0,-1-1,1 1,0 0,1-1,-1 1,1-1,0 0,0 1,0-1,0 0,1 0,0 0,0-1,0 1,0 0,2 0,0-1,-1 0,1 0,0-1,0 0,0 0,0 0,0 0,1-1,-1 0,0 0,1 0,-1-1,1 0,-1 0,1 0,-1-1,0 0,1 0,-1 0,0 0,0-1,0 0,0 0,0-1,4-2,7-3,-1-2,-1 0,0 0,0-1,-1-1,0-1,3-4,43-73,-70 145,10-50,0 0,1 0,-1 0,1 0,0 0,0-1,1 1,0 0,0 0,0 0,0 0,1-1,0 1,-1 0,2-1,-1 0,1 1,-1-1,1 0,0 0,1-1,-1 1,0-1,1 1,0-1,0 0,0-1,0 1,1-1,-1 1,1-1,-1-1,1 1,0-1,-1 1,1-1,5 0,5-6,1-1,-1-1,-1 0,1-1,-1-1,0 0,-1 0,0-2,-1 0,0 0,-1-1,0 0,-1-1,0 0,8-15,1 3,-2-1,0 0,-1-2,-2 0,-1-1,-1 0,-1-1,13-112,-23 139,0-1,0 0,0 0,0 0,-1 0,1 0,-1 0,0 0,0 1,-1-1,1 0,-1 0,0 0,0 0,0 0,0 0,-1 1,1-1,-1 1,0-1,0 1,0 0,-1-1,1 4,1 1,-1-1,0 0,1 1,-1-1,1 1,-1-1,1 1,-1 0,1-1,-1 1,1 0,0 0,0 0,-1 0,1 0,0 1,0-1,0 0,0 1,0-1,0 0,1 1,-1-1,0 1,1-1,-1 1,1-1,-1 1,-40 125,38-109,1 1,0-1,2 0,0 0,1 0,0 1,2-1,0 0,3 8,19 144,-8-41,-17-128,0-11</inkml:trace>
  <inkml:trace contextRef="#ctx0" brushRef="#br0" timeOffset="247.178">1102 148,'43'10,"28"3,8-1,0-2,-10-3,-10-8,-12-3,-8-1,-6 1,-4 0,-7 1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3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0,'-27'63,"3"0,3 2,3 0,3 1,2 1,3 0,3 14,4-56,2 0,1 0,1 0,1 1,1-1,1-1,1 1,1-1,9 22,-13-42,-1 0,1 0,0-1,0 1,0 0,1-1,-1 0,1 0,0 1,0-1,0-1,0 1,1 0,-1-1,1 0,-1 0,1 0,0 0,0-1,0 1,0-1,0 0,0 0,0 0,0-1,1 1,-1-1,0 0,0 0,1-1,-1 1,0-1,0 0,0 0,0-1,0 1,0-1,0 0,-1 1,1-2,-1 1,1 0,-1-1,2-1,17-17,0-1,-2 0,-1-2,0 0,-2-1,-1 0,-1-2,-2 0,0 0,8-28,27-70,-6-1,-5-3,-21 54,-30 92,2 24,2 0,2 0,2 1,1 0,3 5,3 268,1-289,1 1,1-1,2 0,0-1,2 1,1-1,-1 3,-2-9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45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3,'3'-1,"-1"0,1 1,0 0,-1-1,1 1,0 0,0 1,-1-1,1 0,0 1,-1 0,1-1,-1 1,1 0,-1 0,1 0,-1 1,1-1,-1 1,0-1,0 1,0 0,0 0,0 0,0 0,0 0,-1 0,1 0,-1 1,0-1,1 0,-1 1,0-1,0 1,-1 0,1-1,0 1,-1 0,0-1,0 1,1 0,-2-1,1 1,0 0,0 0,-1-1,0 1,1-1,-1 1,-41 66,-12 35,54-102,-1 1,1-1,0 0,0 0,0 1,0-1,1 0,-1 0,0 0,1 1,0-1,-1 0,1 0,0 0,0 0,0 0,1 0,-1 0,0-1,1 1,-1 0,1-1,-1 1,1-1,0 1,0-1,0 0,0 0,0 0,0 0,0 0,0 0,0 0,0-1,0 1,0-1,1 1,-1-1,0 0,0 0,1 0,0-1,99-5,-73-1,-3-1</inkml:trace>
  <inkml:trace contextRef="#ctx0" brushRef="#br0" timeOffset="-7736.241">56 1273,'-14'53,"-5"22,5 3,6-7,8-15,5-18</inkml:trace>
  <inkml:trace contextRef="#ctx0" brushRef="#br0" timeOffset="-7130.207">169 1470,'324'-22,"-258"5,-66 15,0 0,1 1,-1-1,0 0,0 0,0 0,-1 1,1-1,0 0,-1 0,1 1,-1-1,0 0,1 1,-1-1,0 0,0 1,0-1,0 1,0 0,0-1,-1 1,1 0,0 0,-1-1,1 1,-1 0,1 1,-1-1,1 0,-1 0,0 1,1-1,-1 0,0 1,0 0,1-1,-2 1,0-1,-119-65,121 66,0 1,0 0,0 0,0 0,1 0,-1 0,0-1,1 2,-1-1,1 0,-1 0,1 0,-1 0,1 0,0 0,-1 0,1 0,0 1,0-1,0 0,0 0,0 0,0 1,0-1,0 0,1 0,-1 0,0 0,1 0,-1 1,1-1,-1 0,1 0,0 0,-1 0,1 0,0-1,0 1,31 172,-8-41,-23-131,-1-1,0 1,0-1,1 1,-1-1,0 1,1 0,-1-1,1 0,-1 1,1-1,-1 1,1-1,-1 0,1 1,-1-1,1 0,-1 1,1-1,0 0,-1 0,1 0,-1 1,1-1,0 0,-1 0,1 0,-1 0,1 0,0 0,-1 0,1 0,0-1,-1 1,1 0,-1 0,1 0,0-1,-1 1,1 0,-1-1,1 1,-1 0,1-1,-1 1,1-1,-1 1,0-1,1 1,-1-1,1 1,-1-1,0 1,0-1,1 1,-1-1,0 0,28-36,-26 34,39-68,54-69,-81 128</inkml:trace>
  <inkml:trace contextRef="#ctx0" brushRef="#br0" timeOffset="-6763.406">846 1302,'37'-6,"-19"2,0 1,1 0,0 2,-1 0,1 1,-1 0,1 2,0 0,5 3,-21-4,0-1,-1 1,0 0,1 1,-1-1,1 0,-1 1,0-1,0 1,0-1,0 1,0 0,0 0,0 0,-1 0,1 0,-1 1,0-1,1 0,-1 1,0-1,0 1,-1-1,1 1,0 0,-1-1,1 1,-1-1,0 1,0 0,0-1,0 1,-1 0,1-1,-1 1,0 0,1-1,-1 1,0-1,0 1,-1-1,1 0,0 0,-1 1,0-1,1 0,-1 0,0 0,0 0,-155 150,156-151,0-1,0 1,0 0,0 0,0 0,0 0,0 0,1 0,-1 0,0 0,1 0,-1 0,0 0,1 0,0 0,-1 1,1-1,0 0,-1 0,1 1,0-1,0 0,0 0,0 1,0-1,0 0,0 1,1-1,-1 0,0 0,1 0,-1 1,1-1,0 0,-1 0,1 0,0 0,-1 0,1 0,0 0,0 0,0 0,0 0,0-1,0 1,0 0,0 0,0-1,0 1,1-1,-1 1,0-1,0 0,0 1,1-1,-1 0,1 0,16-2,-1 0,1-2,-1 0,0 0,0-2,0 0,-1-1,12-7,6-2,13-7,-29 14</inkml:trace>
  <inkml:trace contextRef="#ctx0" brushRef="#br0" timeOffset="-5799.267">1326 822,'5'0,"6"0,7 0,4 0,3 0,3 0,1 0,0 0,1 0,-1 0,0 0,0 0,-1 0,1 0,-1 0,-5 0</inkml:trace>
  <inkml:trace contextRef="#ctx0" brushRef="#br0" timeOffset="-5548.103">1298 1245,'43'-9,"33"-9,10-1,-7 3,-10 4,-14 4,-10-1,-8 1,-11 1</inkml:trace>
  <inkml:trace contextRef="#ctx0" brushRef="#br0" timeOffset="-4715.117">2568 483,'-5'-17,"0"1,-1 0,0 1,-2-1,0 1,-1 1,0 0,-1 0,0 0,-1 2,-1-1,0 1,-4-2,11 10,-1 0,0 1,1 0,-1 0,-1 0,1 0,0 1,-1 0,1 0,-1 1,1 0,-1 0,0 1,0-1,1 1,-1 1,0-1,1 1,-1 1,0-1,1 1,0 0,-1 0,1 1,0 0,0 0,0 1,1-1,-1 1,1 0,0 1,0-1,0 1,0 0,1 0,0 1,0-1,1 1,-1 0,1 2,-1 12,1 1,1-1,1 1,0-1,2 1,0-1,2 1,0-1,1 0,5 13,-2 1,74 347,-42 23,-41-81,1-309,-1-1,0 1,-1-1,-1 0,0 0,-1 0,0 0,-1-1,0 0,-1 0,0-1,-1 1,0-2,-1 1,0-1,-1 0,0-1,-1-1,0 1,0-1,0-1,-1 0,0-1,-1 0,1-1,-13 3,21-6,0-1,0 0,-1 0,1 0,0-1,-1 1,1-1,-1 0,1-1,0 1,-1-1,1 1,0-1,0-1,-1 1,1-1,0 1,0-1,0 0,1-1,-1 1,0 0,1-1,0 0,-1 0,1 0,0 0,1-1,-1 1,1-1,-1 0,1 0,0 1,0-1,1-1,-1 1,1 0,0-1,-11-130,12 106</inkml:trace>
  <inkml:trace contextRef="#ctx0" brushRef="#br0" timeOffset="-3884.038">2511 1979,'-30'253,"17"-222,1-50,13 1,0 0,0 0,2 1,0-1,1 0,1 1,0 0,2 0,0 1,0 0,2 0,3-5,10-15,2 1,1 1,2 2,1 0,31-26,-59 56,1 1,1-1,-1 0,0 0,0 1,1-1,-1 1,1-1,-1 1,1-1,0 1,-1 0,1 0,0 0,0 0,0 0,0 0,0 1,0-1,0 0,0 1,0 0,0 0,0-1,0 1,1 0,-1 1,0-1,0 0,0 0,0 1,0 0,0-1,0 1,0 0,0 0,0 0,0 0,-1 0,1 0,0 1,-1-1,1 1,-1-1,1 1,0 1,-1 6,0 0,0 0,-1 0,0 0,-1 1,0-1,0 0,-1 0,0 0,-1 0,0-1,0 1,-1-1,0 0,-1 0,1 0,-2 0,1-1,-1 0,0 0,0 0,-5 3,-34 31,24-28</inkml:trace>
  <inkml:trace contextRef="#ctx0" brushRef="#br0" timeOffset="-3531.786">3105 1781,'-12'7,"1"0,-1 1,2 1,0 0,0 1,0-1,1 2,1-1,0 1,0 1,1-1,0 1,1 1,1-1,0 1,-3 11,8-24,0 1,-1 0,1-1,0 1,0 0,-1 0,1-1,0 1,0 0,0 0,0 0,0-1,0 1,0 0,0 0,1-1,-1 1,0 0,0 0,1-1,-1 1,0 0,1 0,-1-1,1 1,-1-1,1 1,-1 0,1-1,-1 1,1-1,0 1,-1-1,1 1,0-1,-1 0,1 1,0-1,-1 0,1 0,0 1,0-1,-1 0,1 0,0 0,0 0,0 0,-1 0,1 0,0 0,0 0,0 0,-1-1,1 1,0 0,-1 0,1-1,0 1,0-1,-1 1,1 0,0-1,42-29,22-68,-64 95,1 0,-1 0,0 0,0 0,0 0,0-1,-1 1,1 0,-1-1,0 1,0 0,0-1,-1 1,1 0,-1-1,1 1,-1 0,0-1,-1 1,1 0,0 0,-1 0,0 0,0 0,1 1,-2-1,1 1,0-1,0 1,-1-1,0 1,-2-1,-12-6</inkml:trace>
  <inkml:trace contextRef="#ctx0" brushRef="#br0" timeOffset="-3148.608">3443 1696,'-7'2,"0"0,0 1,0 0,1 0,-1 0,1 1,0 0,0 0,0 0,1 1,-1 0,1 0,0 0,1 1,-1-1,1 1,0 0,1 1,-2 2,5-7,0 1,0-1,1 0,-1 0,1 1,0-1,-1 0,1 0,0 0,0 0,0 0,1 0,-1 0,0 0,1-1,-1 1,1 0,0-1,-1 1,1-1,0 0,0 0,0 1,0-1,0 0,1 0,23 20,-23-16,-1 0,-1 0,1 0,-1 0,0 1,0-1,0 0,-1 0,0 1,0-1,0 1,0-1,-1 0,0 0,0 1,-1-1,0 0,1 0,-1 0,-1 0,1-1,-1 1,0 0,0-1,0 0,-1 0,0 0,1 0,-1-1,-1 1,1-1,0 0,-1 0,0 0,1-1,-1 0,0 0,0 0,0-1,-1 1,1-1,0 0,0-1,-1 1,-3-1,-8-4</inkml:trace>
  <inkml:trace contextRef="#ctx0" brushRef="#br0" timeOffset="-2496.949">3697 1837,'0'19,"-5"17,-1 6,0 1,1-2,1-4,2-7</inkml:trace>
  <inkml:trace contextRef="#ctx0" brushRef="#br0" timeOffset="-1164.947">2822 59,'-30'315,"19"-253,-2-94,13 13,1 0,1 0,1 0,1 0,0 1,1 0,1-1,1 2,1-1,0 1,1 0,1 1,0 0,1 1,1 0,1 0,0 1,0 1,14-10,32-17,-58 39,1 0,0 0,0 0,0 0,0 1,-1-1,1 0,0 1,0 0,0-1,0 1,0 0,1 0,-1 0,0 0,0 0,0 1,0-1,0 1,0-1,-1 1,1 0,0 0,0-1,0 1,0 1,-1-1,1 0,-1 0,1 1,-1-1,2 2,-2 2,1-1,-1 1,0 0,0 0,-1 0,0 0,0 0,0 0,0 0,-1 0,0 0,0 0,0 0,0 0,-1-1,0 1,0 0,0-1,-1 0,-1 2,-1 2,-1 0,0-1,0 1,-1-1,0-1,0 0,0 0,-1 0,0-1,0 0,-1 0,1-1,-1 0,0-1,0 0,-4 1,-12 2</inkml:trace>
  <inkml:trace contextRef="#ctx0" brushRef="#br0" timeOffset="-798.09">3358 31,'-16'13,"0"1,0 0,2 1,0 0,0 1,1 1,-10 17,22-33,1 0,-1 0,0 0,0-1,0 1,0 0,1 0,-1 1,1-1,-1 0,1 0,-1 0,1 0,-1 0,1 1,0-1,0 0,0 0,-1 0,1 1,0-1,1 0,-1 0,0 1,0-1,0 0,1 0,-1 0,1 1,-1-1,1 0,-1 0,1 0,0 0,-1 0,1 0,0 0,0 0,0 0,0-1,0 1,0 0,0 0,0-1,0 1,0-1,0 1,0-1,0 1,1-1,-1 0,0 1,0-1,0 0,1 0,-1 0,0 0,0 0,1 0,-1-1,0 1,0 0,0 0,1-1,-1 1,0-1,11-3,0-1,-1 0,0 0,0-1,-1-1,1 0,-1 0,-1-1,1 0,-1-1,-1 0,0 0,1-2,-2 3,-5 7,-1 0,1 0,-1 0,1 0,-1 0,0 0,1 0,-1-1,0 1,0 0,0-1,0 1,0-1,0 1,-1-1,1 0,0 1,-1-1,0 0,1 1,-1-1,0 0,0 0,1 1,-1-1,-1 0,1 0,0 1,0-1,-1 0,1 0,-1 1,1-1,-1 0,0 1,0-1,1 1,-1-1,0 1,-1 0,1-1,0 1,0 0,0-1,-1 1,1 0,-1 0,1 0,-1 0,-5-1,-1 1,0-1,1 1,-1 1,0-1,0 1,1 1,-1-1,0 2,1-1,-1 1,-4 1,-14 4</inkml:trace>
  <inkml:trace contextRef="#ctx0" brushRef="#br0" timeOffset="-428.268">3725 3,'-10'8,"4"-5,1 0,0 1,0 0,1 0,-1 0,1 0,0 1,0 0,0 0,1 0,-1 0,1 0,1 1,-1-1,1 1,-1 1,4-4,-1-1,1 0,-1 1,1-1,0 0,0 1,0-1,0 0,0 0,1 0,-1 0,0 0,1 0,0 0,-1-1,1 1,0 0,0-1,0 0,0 1,0-1,0 0,0 0,1 0,-1 0,0-1,3 2,-3-2,0 1,1-1,-1 1,0 0,0 0,0 0,0 0,0 0,0 1,0-1,0 1,0-1,0 1,-1 0,1-1,-1 1,1 0,-1 0,0 0,0 0,0 0,0 1,0-1,0 0,-1 0,1 1,-1-1,1 0,-1 1,0 0,-2 1,0 1,-1-1,0 0,0 0,0 0,0-1,-1 1,1-1,-1 0,0 1,0-2,0 1,0 0,0-1,-1 0,1 0,-1 0,0-1,1 1,-5-1,-1 3,-137 42,122-41</inkml:trace>
  <inkml:trace contextRef="#ctx0" brushRef="#br0" timeOffset="2383.667">4036 878,'-4'5,"1"1,0-1,1 1,-1 0,1-1,0 1,1 0,-1 0,1 0,0 0,1 1,-1-1,1 3,-2 14,-26 164,12-72,1 70,15-186,1 1,0-1,-1 0,1 0,0 0,-1 1,1-1,0 0,0 0,-1 1,1-1,0 1,0-1,0 1,0-1,0 1,0 0,0-1,0 1,0 0,0 0,0 0,0-1,0 1,0 0,0 0,0 1,0-1,0 0,0 0,0 0,0 1,0-1,0 1,0-1,0 0,0 1,0 0,0-1,-1 1,1 0,0-1,0 1,-1 0,1 0,0-1,-1 1,1 0,-1 0,1 0,-1 0,0 0,1 0,-1 0,0 0,1 0,-1 0,0 0,0 0,0 0,0 0,0 0,0 0,0 0,-1 0,1 0,0 0,0 0,-1 1,9-17</inkml:trace>
  <inkml:trace contextRef="#ctx0" brushRef="#br0" timeOffset="2638.243">3950 822,'39'14,"31"5,9-1,-4-3,-10-5,-11-3,-11-4,-7-1,-5-2,-12-1,-11 0</inkml:trace>
  <inkml:trace contextRef="#ctx0" brushRef="#br0" timeOffset="2837.265">3979 1103,'34'10,"30"3,8-1,3-7,-7-4,-11-3,-9 0,-9-1,-6 1,-9-4,-3-2,-6 1</inkml:trace>
  <inkml:trace contextRef="#ctx0" brushRef="#br0" timeOffset="3234.025">3894 680,'38'0,"28"0,7 0,-5 0,-8 0,-10 0,-8 0,-7 0,-14 0,-16-5,-13-1,-10 0,-2-4,-3 1,-1 1,2-3,11 0,6 3</inkml:trace>
  <inkml:trace contextRef="#ctx0" brushRef="#br0" timeOffset="3574.124">4770 1189,'-20'14,"-5"10,0-4,11-6,6-5</inkml:trace>
  <inkml:trace contextRef="#ctx0" brushRef="#br0" timeOffset="4038.065">4882 1245,'-3'11,"0"1,1-1,1 0,0 1,1-1,0 1,0-1,1 1,2 6,-2-15,-1 0,1 0,-1-1,1 1,0 0,0 0,0-1,1 1,-1 0,1-1,-1 1,1-1,0 0,0 0,0 1,0-1,0-1,0 1,1 0,-1 0,1-1,-1 1,1-1,0 0,-1 0,1 0,0 0,0 0,0-1,-1 1,1-1,0 0,0 0,0 0,0 0,0 0,0-1,0 1,0-1,14-6,0 1,0-2,-1-1,0 0,-1-1,1 0,-2-1,0-1,0 0,-1-1,-1-1,0 0,-1 0,11-14,-2-1,0-1,-2 0,-2-1,-1-1,-1-1,-2 0,0-3,-8 25,-1 0,-1 0,0 0,0-1,-1 1,-1-1,0 1,0 0,-2-6,2 13,-1 0,1 0,-1 0,0 1,-1-1,1 1,0-1,-1 1,0-1,0 1,0 0,0 0,-1 0,1 0,-1 0,0 0,1 1,-1-1,-1 1,1 0,0 0,0 0,-1 0,1 1,-1-1,1 1,-1 0,0 0,-3 0,-1 2,0 0,0 1,0 0,0 0,0 0,1 1,-1 1,1-1,0 1,0 1,0-1,0 1,1 0,0 0,0 1,0 0,1 0,0 1,0-1,0 1,1 0,0 0,1 0,-1 1,1 0,1-1,-1 1,1 0,1 0,-1 2,-1 5,1-1,0 1,1 0,0 0,1 0,1-1,1 1,0 0,0 0,2-1,0 0,0 0,1 0,1 0,1 0,0-1,0-1,1 1,1-1,0 0,1-1,0 0,0-1,2 0,-1 0,1-1,0-1,9 5,77 24,-78-37</inkml:trace>
  <inkml:trace contextRef="#ctx0" brushRef="#br0" timeOffset="4451.989">5418 1386,'39'-18,"0"-2,-2-2,0-1,-2-2,0-2,12-13,-39 30,0-1,-1 0,0 0,-1 0,-1-1,0 0,0 0,-1 0,0-1,-1 1,-1-1,0 0,-1 0,0 0,-1-2,0 7,-1-1,0 1,0 0,-1-1,0 1,-1 0,0 0,0 0,0 0,-1 1,-1-1,1 1,-1 0,-2-2,5 6,0 1,0-1,-1 1,1-1,-1 1,0 0,0 0,0 0,0 0,0 1,0-1,0 1,0 0,0 0,-1 0,1 0,-1 0,1 1,-1-1,1 1,0 0,-1 0,1 1,-1-1,1 1,-1-1,1 1,0 0,-1 0,1 1,0-1,0 1,0-1,0 1,0 0,-4 6,-1 0,2 0,0 1,0-1,0 1,1 1,0-1,1 1,0 0,1 0,0 0,0 0,1 0,0 1,1-1,0 1,1 0,0-1,1 4,-2-2,1-1,0 1,1 0,0-1,1 1,0 0,1-1,1 0,-1 0,2 0,-1 0,1-1,1 1,0-1,1 0,0-1,0 0,1 0,0-1,0 0,1 0,0 0,1-2,-1 1,1-1,1 0,-6-4,-1 1,1-1,0 0,-1 0,1-1,0 1,0-1,0-1,0 1,1 0,-1-1,0 0,0 0,0-1,0 0,0 0,0 0,0 0,0-1,3 0,10-10</inkml:trace>
  <inkml:trace contextRef="#ctx0" brushRef="#br0" timeOffset="4967.631">5531 568,'41'-8,"1"2,-1 2,1 2,-1 2,25 3,12-2,-78-3,1 0,-1 0,0 0,0 0,-1 1,1-1,0 0,-1 0,1 0,-1 1,1-1,-1 0,0 1,0-1,0 0,0 1,0-1,0 1,0-1,0 1,-1 0,1 0,-1-1,1 1,-1 0,1 0,-1 0,-1 0,-118-87,105 78</inkml:trace>
  <inkml:trace contextRef="#ctx0" brushRef="#br0" timeOffset="5737.661">4938 1273,'5'0,"2"-5,3-1,7 0,3 1,5-3,2-1,1 2,1 1,-5 8,-1 2,-5 2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8:34.61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7272 2145,'15'15,"9"4,5 0,3 0,1-2,-1-5,-5 2,-8-3</inkml:trace>
  <inkml:trace contextRef="#ctx0" brushRef="#br0" timeOffset="1">7611 2343,'19'9,"11"9,6 1,1-3,-1-4,-1-4,-3-4,-6-2</inkml:trace>
  <inkml:trace contextRef="#ctx0" brushRef="#br0" timeOffset="236.272">8176 2598,'19'9,"16"4,7-1,-4 3,-3-2,-9 2,-2-2,-7 3,-5-3</inkml:trace>
  <inkml:trace contextRef="#ctx0" brushRef="#br1" timeOffset="-47147.038">866 847,'-1'0,"-1"0,1 0,0 1,-1-1,1 0,0 1,-1-1,1 1,0-1,-1 1,1 0,0-1,0 1,0 0,0 0,0 0,0 0,0 0,0 0,0 0,0 0,0 0,1 0,-1 1,0-1,1 0,-1 0,1 1,-1-1,1 0,0 1,0-1,0 1,-1-1,1 0,1 1,-1-1,0 0,0 1,0-1,1 1,-1-1,0 0,1 0,0 2,-2 4,-27 194,45 48,-7-159,-5-1,-4 1,-4 6,1 32,1-66,14 152,-3-148,-3 0,-3 1,-3 0,-4 28,1 23,2 1406,-14-1419,10-89,0 0,2 0,0 0,1 1,0-1,1 0,1 1,1 2,24 235,-16-124,-3-95,-1 1,-2 0,-2 0,-1 0,-3 24,1-6,-28 172,29-170,0-32</inkml:trace>
  <inkml:trace contextRef="#ctx0" brushRef="#br1" timeOffset="-43211.625">837 5363,'7'-4,"1"0,-1 0,0 1,1 0,0 0,0 1,0 0,0 0,0 1,0 0,1 0,-1 1,0 0,6 1,1-1,159-11,-106 2,1 2,-1 3,1 3,18 4,32-1,106-3,-55-26,309 26,-253 0,-28-26,84 27,-113-28,311 28,-338-11,-80 1,1 3,-1 3,1 3,30 4,16-1,765-2,-677 27,-28 1,-27 1,-98-22,-32-1</inkml:trace>
  <inkml:trace contextRef="#ctx0" brushRef="#br1" timeOffset="-41446.424">583 5729,'-1'-3,"0"0,0 0,0 1,-1-1,1 0,-1 0,0 1,0-1,0 1,0 0,-1-1,1 1,0 0,-1 0,1 1,-1-1,0 0,0 1,0 0,0-1,0 1,0 0,0 1,0-1,0 0,0 1,0 0,0 0,-1 0,1 0,0 0,0 1,0-1,0 1,0 0,0 0,0 0,0 0,0 1,0-1,0 1,1-1,-3 3,-16 15,1 1,0 0,2 1,1 2,0-1,2 2,1 0,-8 18,8-17,1 0,2 1,1 1,0 0,2 0,1 1,1 3,6-23,0 0,0 0,1 0,0 0,0 0,1 0,0 0,0-1,1 1,0-1,0 1,1-1,0 0,0-1,1 1,0-1,0 0,0 0,1 0,0 0,0-1,0 0,1-1,0 1,0-1,0-1,0 1,0-1,1-1,0 1,-1-1,1 0,0-1,0 0,0 0,0-1,0 0,0 0,0-1,0 0,23-4,-1-1,0-2,0-1,-1-1,0-2,-1-1,0-1,-1-1,0-1,-2-2,0-1,-1 0,-1-2,0-1,0-3,-15 17,0-1,0 0,-1 0,0-1,-1 0,0 0,0 0,-1-1,-1 0,0 0,0 0,-1 0,0 0,-1-1,-1 0,0 1,0-1,-1 0,-1 0,1 1,-2-1,0 1,0-1,-1 1,-1-1,0 1,0 1,-1-1,-1 0,1 1,-2 0,1 1,-1-1,-1 1,0 1,-5-5,4 7,-1 0,0 0,-1 1,1 1,-1-1,0 2,0 0,0 0,-1 1,1 0,-1 1,1 0,-1 1,1 0,-1 1,1 0,0 1,-1 1,1-1,0 2,0-1,0 2,1-1,-1 2,1-1,1 1,-8 6,-10 8</inkml:trace>
  <inkml:trace contextRef="#ctx0" brushRef="#br1" timeOffset="-40277.137">6792 5165,'-68'113,"-76"177,133-263,-2 0,0-1,-2-1,-1 0,-1-1,0 0,-14 12,2-17,19-19</inkml:trace>
  <inkml:trace contextRef="#ctx0" brushRef="#br1" timeOffset="-39996.087">6454 5165,'23'47,"3"-2,1 0,2-2,2-1,1-2,5 2,-4-2,123 115,-93-120,-42-30</inkml:trace>
  <inkml:trace contextRef="#ctx0" brushRef="#br1" timeOffset="-38461.652">76 480,'-27'74,"-22"137,50-105,-1-103,1 0,0 0,0 1,1-1,-1 0,1 0,-1 0,1 0,0-1,0 1,0 0,0-1,1 1,-1-1,1 0,-1 0,1 0,0 0,0 0,0 0,0-1,0 0,0 0,1 1,-1-2,0 1,0 0,1-1,1 1,2-2,1-1,-1 0,0 0,0 0,0-1,-1 0,1-1,-1 1,0-1,0 0,0-1,0 1,-1-1,1 0,-1-1,0 1,-1-1,0 0,0 0,0-1,0-1,16-22,-3-2,0 0,-2-1,-1 0,-2-1,-1-1,-2 1,-1-2,0-16,17 244,3 4,4 189,-32-365,-11 212,8-217,0 0,-1 0,-1-1,0 1,0-1,-2 0,0-1,0 1,-1-1,-1-1,0 0,-1 0,0-1,-1 0,10-9,0 0,-1-1,1 1,0-1,-1 0,1 1,-1-1,1 0,-1 0,0 0,1 0,-1 0,0-1,0 1,0 0,0-1,1 1,-1-1,0 0,0 0,0 1,0-1,0-1,0 1,0 0,0 0,0-1,0 1,1-1,-1 1,0-1,0 0,0 0,1 0,-1 0,1 0,-1 0,0 0,1-1,0 1,-1 0,1-1,0 1,0-1,0 0,0 1,0-1,0 0,0 0,1 1,-1-1,0 0,1 0,0 0,-1 0,1-1,-4-26,2 0,1 0,1 0,1 0,2-1,1 1,1 1,1-1,2 1,1 0,7-14,43-75,-42 88</inkml:trace>
  <inkml:trace contextRef="#ctx0" brushRef="#br0" timeOffset="-4098.017">3914 2174,'-1'-2,"0"-1,0 1,1 0,-1-1,-1 1,1 0,0 0,0 0,-1 0,1 0,-1 0,0 0,0 1,1-1,-1 1,0-1,0 1,0-1,-1 1,1 0,0 0,0 0,-1 1,1-1,0 0,-1 1,1-1,-1 1,1 0,-1 0,1 0,-1 0,1 0,-1 1,1-1,0 1,-1 0,1-1,0 1,-1 0,1 0,0 1,-1 0,-3 4,0 1,1 0,0 0,1 1,-1-1,2 1,-1 0,1 0,0 1,0-1,1 0,0 1,1 0,0-1,0 1,1 0,0 0,1-1,0 1,1 4,-2-10,1 1,0-1,0 1,0-1,0 1,1-1,-1 0,1 1,0-1,0 0,0 0,0 0,1-1,-1 1,1 0,0-1,-1 0,1 1,0-1,0 0,1-1,-1 1,0 0,1-1,-1 0,1 0,-1 0,1 0,-1-1,1 1,0-1,-1 0,1 0,0 0,-1 0,1-1,-1 0,1 1,0-1,-1-1,0 1,1 0,-1-1,0 0,0 0,3-2,7-5,-1-1,-1 0,0-1,0 0,-1 0,0-2,-1 1,-1-1,0 0,-1-1,0 0,-1 0,0 0,2-13,-8-43,-1 69,1-1,-1 1,1-1,-1 1,1-1,-1 1,0 0,0-1,0 1,0 0,0 0,0 0,0-1,0 1,0 0,0 1,0-1,-1 0,1 0,0 0,-1 1,1-1,-1 1,1-1,-1 1,1-1,-1 1,1 0,-1 0,1 0,-1 0,1 0,-1 0,1 0,-1 0,1 1,-1-1,1 1,-1-1,1 1,-1-1,1 1,-1 0,-9 5,1 0,-1 1,1 0,1 1,0 0,0 1,0-1,1 2,0-1,1 1,0 0,1 1,-5 9,10-18,0 1,-1 0,2-1,-1 1,0 0,0-1,1 1,0 0,-1 0,1 0,0-1,0 1,1 0,-1 0,0 0,1-1,0 1,0 0,0-1,0 1,0 0,0-1,1 1,-1-1,1 0,0 0,-1 1,1-1,0 0,0 0,1-1,-1 1,0 0,1-1,-1 1,1-1,-1 0,3 1,3 1,0 0,0 0,0-1,0-1,0 1,1-1,-1 0,0-1,0 0,1 0,-1-1,0 0,1-1,-3 1,-1 1,1-1,-1-1,0 1,1-1,-1 0,0 0,0 0,0-1,0 0,-1 0,1 0,-1 0,0-1,0 0,0 0,0 0,-1 0,1-1,-1 1,0-1,-1 0,1 0,-1 0,0 0,0 0,0 0,-1-1,0 1,0-1,0 1,-1-1,0 1,0-1,0 0,-1 3,-1-1,1 1,0 0,-1 0,0 0,0 0,0 0,0 0,0 0,-1 1,1-1,-1 1,1-1,-1 1,0 0,0 0,0 0,0 1,-1-1,1 1,0 0,-1 0,1 0,0 0,-1 0,1 1,-1 0,0-1,1 1,-1 1,1-1,-1 0,1 1,-1 0,1 0,0 0,-1 0,1 0,0 1,0-1,-1 1,1 0,1 0,-1 0,0 0,0 1,1-1,-1 1,1 0,0-1,0 1,0 0,0 0,1 1,-2 2,1-2,0 0,0 0,0 1,1-1,0 1,0-1,0 1,0-1,1 1,-1 0,1-1,1 1,-1 0,0-1,1 1,0-1,0 1,1-1,-1 1,1-1,0 0,0 0,0 0,1 0,0 0,-1 0,1-1,3 3,12 7</inkml:trace>
  <inkml:trace contextRef="#ctx0" brushRef="#br0" timeOffset="-2737.212">1995 2456,'0'-10,"5"-7,1-7,5 2,0-1,4-1,-2-1,3 4,-2 0,1 4,-1 0,1 3,-2-1,2 2,-2 3</inkml:trace>
  <inkml:trace contextRef="#ctx0" brushRef="#br0" timeOffset="-2451.876">2447 2061,'14'-10,"15"-7,7-2,2 4,-1 3,-6 4</inkml:trace>
  <inkml:trace contextRef="#ctx0" brushRef="#br0" timeOffset="-2200.934">2955 2005,'28'-5,"11"-1</inkml:trace>
  <inkml:trace contextRef="#ctx0" brushRef="#br0" timeOffset="-2017.638">3462 2032,'20'0,"10"0,5 0,-2 0</inkml:trace>
  <inkml:trace contextRef="#ctx0" brushRef="#br0" timeOffset="-1401.293">4366 2456,'0'9,"5"9,1 5,5 0,0 0,3-4,5-5,-2-5</inkml:trace>
  <inkml:trace contextRef="#ctx0" brushRef="#br0" timeOffset="-1185.526">4704 2766,'24'5,"13"2,0-1</inkml:trace>
  <inkml:trace contextRef="#ctx0" brushRef="#br0" timeOffset="-985.569">5240 2738,'10'0,"8"-5,5-1,4 0,-3 1</inkml:trace>
  <inkml:trace contextRef="#ctx0" brushRef="#br0" timeOffset="-732.364">5777 2654,'24'-14,"13"-6,-1-3,-5 2</inkml:trace>
  <inkml:trace contextRef="#ctx0" brushRef="#br0" timeOffset="-483.789">6285 2399,'24'-9,"12"-4,6 1,-5 2</inkml:trace>
  <inkml:trace contextRef="#ctx0" brushRef="#br0" timeOffset="-228.282">6765 2174,'4'0,"12"0,3-5,3-1,-3-1</inkml:trace>
  <inkml:trace contextRef="#ctx0" brushRef="#br2" timeOffset="8770.181">4337 1948,'37'-17,"-1"-2,0-2,-2-1,0-2,15-15,186-150,-234 187,0 1,0 0,0-1,0 1,0 0,1-1,-1 1,1 0,-1 0,1 0,-1 0,1 0,-1 1,1-1,0 0,0 1,-1-1,1 1,0 0,0-1,-1 1,1 0,0 0,0 0,0 1,0-1,-1 0,1 1,0-1,0 1,-1-1,1 1,0 0,-1 0,1-1,-1 1,1 0,-1 1,1-1,-1 0,0 0,0 1,1-1,-1 0,0 1,0-1,0 1,-1 0,1-1,0 1,-1 0,1-1,-1 1,1 0,-1 0,-24 116,22-112,1-1,-1 0,1 1,1-1,-1 1,1 0,0-1,0 1,0-1,1 1,0-1,0 1,0-1,1 0,0 1,0-1,0 0,0 0,1 0,0-1,0 1,0-1,1 1,0-1,0 0,0 0,0-1,0 1,1-1,-1 0,1 0,0 0,0-1,0 0,0 0,1 0,-1-1,0 1,1-1,3 0,5-3,0 0,-1-1,1 0,-1-1,0-1,0 0,-1-1,1 0,-1-1,0 0,4-5,41-21,2 2,-43 23</inkml:trace>
  <inkml:trace contextRef="#ctx0" brushRef="#br2" timeOffset="9352.795">5635 1355,'65'266,"-27"-130,-34-127,-2 1,1 0,-1-1,-1 1,0 0,0 0,-1 0,0 0,-1 0,0 0,-1 0,-1 4,2-13,0 0,1 0,-1-1,0 1,0-1,0 1,0 0,0-1,0 0,-1 1,1-1,0 0,0 1,0-1,0 0,0 0,0 0,-1 0,1 0,0 0,0 0,0-1,0 1,0 0,0-1,-1 1,1 0,0-1,0 0,0 1,0-1,1 1,-1-1,0 0,0 0,0 0,0 1,1-1,-1 0,0 0,1 0,-1 0,1 0,-1 0,1 0,-1 0,1-1,0 1,0 0,-1 0,1 0,0 0,0 0,0 0,0-1,0 1,1 0,-1 0,0-1,-4-17,1-1,1-1,1 1,0 0,1-1,2 1,0 0,1 0,1 0,1 0,0 1,2 0,0 0,1 0,7-9,4-7,1 1,2 0,2 2,1 1,1 1,1 1,16-12,-22 23,-5 2,1 1,1 0,0 1,1 1,1 1,16-8,-33 19,-1 0,1 0,0 0,0 0,0 0,-1 0,1 1,0 0,0-1,0 1,0 0,0 1,0-1,0 0,0 1,0 0,0-1,0 1,-1 0,1 1,0-1,-1 0,1 1,-1-1,1 1,-1 0,0 0,1 0,-1 0,0 0,0 1,-1-1,1 1,0-1,-1 1,0-1,1 2,1 3,0 1,-1-1,1 1,-1 0,-1 0,0 0,0 0,0 0,-1 0,0 0,-1 0,0 0,-1 3,0 5,-1 0,-1-1,-1 1,0-1,-1 0,0 0,-1-1,-1 0,-1 0,0 0,0-1,-1-1,-1 0,0 0,-1-1,-1 0,7-7,0-1,-1 0,1 0,-1-1,0 1,1-2,-1 1,0-1,0 0,0 0,0-1,-1 0,1 0,0-1,0 0,-6-1,-11-5</inkml:trace>
  <inkml:trace contextRef="#ctx0" brushRef="#br2" timeOffset="10485.934">6652 1045,'-59'45,"3"4,2 2,-47 56,97-102,-50 70,53-73,0 0,0 0,0 0,0 0,0 1,0-1,0 0,1 1,-1-1,1 0,-1 1,1-1,0 1,0-1,0 0,1 1,-1-1,0 1,1-1,-1 0,1 0,0 1,0-1,0 0,0 0,0 0,1 0,-1 0,1 0,-1 0,1 0,0-1,-1 1,2 0,1 0,0 0,0 0,0 0,0 0,0-1,1 0,-1 0,1 0,-1 0,1-1,-1 0,1 0,-1 0,1 0,-1-1,1 0,-1 0,0 0,1 0,-1-1,0 1,0-1,0 0,1-1,90-62,-75 49,9-8,0-1,-1-1,-1-1,21-29,4-6,-51 62,0 1,0 0,1 0,-1 0,0 0,0 0,-1 0,1 0,0 0,0 0,0 0,-1 1,1-1,-1 0,1 0,-1 1,1-1,-1 0,0 1,1-1,-1 1,0-1,0 0,0 1,0-1,0 1,-1-1,1 0,0 1,-1-1,1 0,-1 1,1-1,-1 0,0 0,1 0,-1 1,0-1,0 0,0 5,0-4,0 0,-1 0,1 0,1 1,-1-1,0 0,1 1,-1-1,1 1,-1-1,1 0,0 1,0-1,0 1,1-1,-1 1,1-1,-1 0,1 1,0-1,0 0,0 1,0-1,0 0,0 0,0 0,1 0,-1 0,1 0,0-1,-1 1,1 0,0-1,0 1,0-1,0 0,0 1,1-1,-1 0,0-1,0 1,1 0,-1-1,1 1,-1-1,0 1,1-1,-1 0,1 0,-1 0,1-1,10-5,1-2,-2 1,1-2,-1 0,-1 0,1-1,-2 0,1-1,-1 0,-1-1,7-11,-3 7,158-202,-165 211,0-1,0 0,-1 0,1 0,-2 0,1-1,-1 0,-1 0,0 0,0-1,0 1,-1-1,-1 1,0-1,0-2,-1 12,0-1,0 0,0 0,0 0,0 0,0 0,0 0,0 0,0 1,-1-1,1 0,0 0,-1 0,1 0,0 1,-1-1,1 0,-1 0,1 1,-1-1,0 0,1 1,-1-1,0 1,1-1,-1 1,0-1,0 1,0-1,1 1,-1 0,0-1,0 1,0 0,0 0,0 0,1-1,-1 1,0 0,0 0,0 0,0 1,0-1,0 0,0 0,1 0,-1 1,0-1,0 0,0 1,0-1,1 1,-1-1,0 1,1-1,-1 1,0-1,1 1,-1 0,0 0,-45 36,40-32,1 1,0-1,0 1,0 0,1 1,0-1,0 1,0-1,1 1,0 0,0 1,1-1,0 0,0 1,1-1,0 1,0 0,1-1,0 7,1-11,0-1,1 1,-1-1,0 0,1 1,-1-1,1 0,0 0,0 0,0 0,0 0,0 0,0-1,1 1,-1-1,0 0,1 1,-1-1,1 0,-1 0,1-1,0 1,-1 0,1-1,0 0,0 1,-1-1,1 0,2-1,82-12,-85 11,0 1,0-1,0 1,1-1,-1 1,0 0,1 0,-1 0,1 1,0-1,-1 0,1 1,-1 0,1-1,0 1,-1 0,1 1,0-1,-1 0,1 1,0-1,-1 1,1 0,-1 0,1 0,-1 0,1 0,-1 1,0-1,0 1,0-1,0 1,0 0,0 0,0 0,0 0,-1 0,1 0,-1 1,0-1,1 0,-1 1,0-1,0 1,-1-1,1 2,6 132,-6-134,0 0,0 1,0-1,0 0,0 0,1 0,-1 0,1 0,-1 0,1-1,0 1,-1 0,1-1,0 1,0-1,0 0,0 0,1 0,-1 0,0 0,0 0,1 0,-1-1,0 1,1-1,-1 0,1 0,-1 1,0-2,1 1,-1 0,1 0,-1-1,2 0,75-35,-63 18,0 0,-1-1,-1 0,-1-2,-1 1,-1-2,-1 1,0-1,-2-1,2-8,4-6,1-3,-3-1,-1 0,-2 0,-1-1,-3 0,-1 0,-2-1,-2 1,-3-16,3 55,0-1,0 1,-1 0,1 0,-1-1,0 1,0 0,0 0,0 0,-1 0,1 0,-1 0,1 0,-1 0,0 1,0-1,-1 1,1-1,0 1,-2-1,2 4,0 0,0 0,0 0,1 0,-1 1,0-1,1 0,-1 1,1-1,-1 1,1 0,0-1,0 1,-1 0,1 0,0 0,1 0,-1 0,0 0,1 0,-1 0,1 0,-1 0,1 0,0 0,0 0,0 1,0-1,0 0,1 0,-1 1,0-3,-3 30,2 0,0 0,3 0,0 0,1 0,2-1,2 0,0 0,2 0,11 25,83 201,-103-254,0 0,-1 0,1 0,0 0,1 0,-1 0,0 0,0 0,0 0,1 0,-1 0,0 0,1 0,-1 0,1 0,-1 0,1 0,-1-1,1 1,0 0,-1 0,1-1,0 1,0 0,-1-1,1 1,0-1,0 1,0-1,0 1,0-1,0 0,0 1,0-1,0 0,0 0,0 0,0 0,0 0,0 0,0 0,0 0,0 0,0 0,0 0,0-1,0 1,0 0,0-1,0 1,-1-1,1 1,0-1,0 1,0-1,-1 0,2 0,-6-59,-2 41</inkml:trace>
  <inkml:trace contextRef="#ctx0" brushRef="#br2" timeOffset="10735.639">7413 650,'39'0,"31"0,9 0,-4 0,-10 0,-12 0,-9 0,-13-5,-11-1</inkml:trace>
  <inkml:trace contextRef="#ctx0" brushRef="#br2" timeOffset="10990.346">8034 706,'24'24,"8"3,4-2,-5-12,-8-7</inkml:trace>
  <inkml:trace contextRef="#ctx0" brushRef="#br2" timeOffset="11160.14">8034 453</inkml:trace>
  <inkml:trace contextRef="#ctx0" brushRef="#br2" timeOffset="11321.768">8458 480,'-1'1,"-12"6,1 0,0 1,0 0,1 1,0 1,0-1,1 2,1-1,-1 2,2-1,0 1,0 0,1 1,1 0,0 0,0 0,2 1,-3 8,7-19,0 0,0-1,0 1,1 0,-1 0,1 0,-1-1,1 1,0 0,0-1,0 1,0-1,1 1,-1-1,1 0,-1 1,1-1,0 0,0 0,0 0,0 0,0-1,1 1,-1 0,0-1,1 0,-1 1,1-1,0 0,-1-1,1 1,0 0,0-1,98 5,-86-6,-6 1,0-1,1-1,-1 0,0 0,0-1,0 0,0 0,-1-1,1 0,-1-1,0 0,0 0,-1 0,0-1,0-1,0 1,0-1,-1 0,0 0,-1-1,0 0,3-5,22-34,-19 28</inkml:trace>
  <inkml:trace contextRef="#ctx0" brushRef="#br2" timeOffset="11588.631">8797 0,'-6'19,"2"0,0 0,1 1,1-1,1 1,1 0,0-1,2 1,0-1,1 1,1-1,2 4,4 10,4 14,2-1,2 0,1-2,12 18,11-17,-32-42</inkml:trace>
  <inkml:trace contextRef="#ctx0" brushRef="#br2" timeOffset="12002.198">8994 537,'25'-4,"0"0,0-2,0-1,-1 0,0-2,-1-1,0-1,0-1,-1-1,-1 0,0-2,8-9,46-79,-73 98,0 1,0 0,0-1,0 0,-1 1,0-1,0 0,0 0,-1 0,1 0,-1 0,0 0,-1 0,1 1,-1-1,0 0,0 0,-1 0,1 1,-1-1,0 1,0-1,-1 1,0-1,-2 1,-1 1,1 0,-1 1,1-1,-1 1,0 0,0 1,0-1,0 1,0 0,-1 1,1 0,0 0,0 0,0 0,-1 1,1 0,0 1,0-1,0 1,1 0,-1 1,0-1,1 1,-1 0,1 1,0-1,0 1,0 0,-1 1,-9 8,0 0,0 1,1 0,1 1,1 1,0 0,1 1,0 0,2 0,0 1,1 1,1-1,0 1,-1 11,6-23,1 0,0 1,0-1,1 0,0 1,0-1,1 0,0 1,0-1,1 0,0 0,0 0,0 0,1 0,0 0,1-1,-1 1,1-1,0 0,1 0,0-1,0 1,0-1,0 0,1 0,0-1,0 1,0-2,3 3,7 3,0 0,0-1,1-1,0-1,0 0,1-1,-1-1,1 0,0-2,0 0,12-1,121-32,-118 20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9:37.9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1948,'227'-230,"-214"215,-12 12,1 0,0-1,0 2,0-1,1 0,-1 0,1 1,-1-1,1 1,0 0,0 0,0 0,0 0,0 0,1 1,-1 0,0-1,1 1,-1 0,1 1,-1-1,1 1,0-1,1 1,-3 2,0 0,0 1,0-1,-1 1,1-1,-1 1,0-1,1 1,-1 0,0-1,-1 1,1 0,0 0,-1 0,0 0,0 0,0 0,0 0,0-1,0 1,-1 0,1 0,-1 0,0 0,0-1,-1 3,1 5,-3 9,2-14,0 1,0-1,1 1,-1 0,1 0,1 0,-1 0,1 0,0 0,0 0,1 0,-1 0,1-1,1 1,-1 0,1 0,0-1,0 1,1-1,-1 1,1-1,1 0,-1 0,1-1,3 5,-3-9,1 1,-1-1,0 0,1 0,-1 0,0-1,0 1,1-1,-1 0,0 0,0-1,0 1,0-1,0 0,0 0,0 0,-1-1,1 1,-1-1,0 0,0 0,1 0,10-7,107-108,-45 37,-54 60,-4 2</inkml:trace>
  <inkml:trace contextRef="#ctx0" brushRef="#br0" timeOffset="1645.312">989 1384,'27'112,"-14"-68,6 19,-2 1,-3 1,-3 0,-3 0,-2 18,-5-60,0-16,0-1,-1 1,1-1,-1 1,-1-1,1 0,-1 1,0-1,0 0,-1 1,0-1,0 0,-1 0,1 0,-1-1,-1 2,3-6,0 0,-1 0,1-1,0 1,-1 0,1-1,-1 1,1-1,-1 1,1-1,-1 0,1 0,-1 0,1 0,-1 0,1 0,-1 0,1 0,-1 0,1-1,-1 1,1-1,-1 1,1-1,-1 1,1-1,0 0,-1 0,1 0,0 0,0 0,0 0,0 0,0 0,0 0,0 0,0 0,0-1,0 1,-31-54,26 29,1 0,2 0,0 0,2-1,1 1,1 0,1-1,2 1,5-23,6-7,2 1,3 1,2 0,2 2,2 1,3 1,21-28,-31 45,2 1,1 1,1 1,1 1,2 1,22-18,-47 44,0 0,0 1,0-1,1 1,-1-1,1 1,-1-1,1 1,-1 0,1 0,0 0,-1 0,1 0,0 0,0 0,0 1,0-1,0 1,0-1,0 1,0 0,0-1,0 1,0 0,0 1,0-1,0 0,0 0,0 1,0-1,0 1,-1 0,1 0,0-1,0 1,0 0,-1 1,1-1,0 0,-1 0,1 1,-1-1,0 1,1-1,-1 1,0-1,0 1,0 1,2 16,-1 0,-1 0,0-1,-2 1,0 0,-1 0,-1 0,-1 0,0-1,-2 0,-5 13,7-19,-94 221,98-232,1 0,-1-1,0 1,0 0,0 0,0 0,0 0,0 0,0 0,0 0,-1 0,1 0,0 0,0 0,-1 0,1 0,-1 0,1 0,-1-1,1 1,-1 0,1 0,-1 0,0-1,1 1,-1 0,0-1,0 1,1-1,-1 1,0-1,0 1,0-1,0 1,0-1,0 0,0 0,0 1,0-1,0 0,0 0,1 0,-1 0,0 0,0 0,0 0,0-1,0 1,0 0,0 0,0-1,0 1,0-1,0 1,0-1,1 1,-1-1,0 1,0-1,-3-14</inkml:trace>
  <inkml:trace contextRef="#ctx0" brushRef="#br0" timeOffset="2348.032">1892 904,'-41'45,"2"2,3 2,1 1,-17 37,45-76,0-1,0 0,1 0,0 0,1 1,0 0,1 0,0 0,1 1,0-1,0 1,2 0,-1 0,1 1,1-12,0 1,1-1,-1 1,0 0,0-1,1 1,-1-1,1 1,-1-1,1 1,0-1,0 1,-1-1,1 0,0 1,0-1,0 0,1 0,-1 0,0 0,0 0,1 0,-1 0,0 0,1 0,-1-1,1 1,-1 0,1-1,-1 1,1-1,0 0,-1 0,1 1,-1-1,1 0,0 0,-1-1,1 1,-1 0,1 0,0-1,-1 1,68-29,-45 14,-1-1,-1-2,0 0,-1-1,-1-1,-1-1,-1 0,-1-2,0 0,-2-1,-1 0,4-12,7-4,-24 40,0 0,0 0,-1 1,1-1,0 0,0 1,0-1,0 0,-1 1,1-1,0 1,-1-1,1 1,0 0,-1-1,1 1,-1 0,1-1,0 1,-1 0,0-1,1 1,-1 0,1 0,-1 0,0 0,0-1,0 1,1 0,-1 0,0 0,0 0,0 0,0-1,0 1,0 0,-1 0,1 0,0 0,0 0,-1 0,1-1,1 50,7 51,-7-98,0 0,0 0,1 0,-1 0,1 0,-1 0,1 0,0-1,0 1,0-1,1 1,-1-1,0 0,1 0,0 0,-1 0,1-1,0 1,0-1,0 1,0-1,0 0,0 0,0 0,1-1,-1 1,0-1,2 0,4-1,0-1,-1 0,1-1,-1 0,1 0,-1-1,0 0,0 0,0-1,-1 0,0 0,0-1,0 0,-1 0,1-1,-2 1,1-2,-1 1,0 0,0-1,-1 0,0 0,0 0,1-7,7-6,13-21,-3-1,-1-1,-2-1,-2-1,-3-1,-1 0,-2 0,-3-1,-1 0,-3-1,-2 0,-2 1,-2-1,-2 0,-2 1,-2 0,6 39,1 0,-1 0,0 1,-1-1,0 1,0-1,-1 1,0 0,0 0,-1 1,0-1,0 1,-1 0,0 1,0-1,-1 1,5 5,1 0,-1 1,0-1,0 0,0 1,0-1,0 1,0 0,0-1,0 1,0 0,0 0,0 0,1 1,-1-1,0 0,0 1,0 0,0-1,0 1,0 0,1 0,-1 0,0 0,1 0,-1 0,0 0,1 1,0-1,-1 0,1 1,0-1,0 1,-1 0,1-1,0 1,1 0,-1 0,0 0,1-1,-1 2,-27 79,22-47,1 0,2 0,1 0,2 1,1-1,2 0,1 0,2 0,2 0,1-1,1 0,2-1,1 0,2-1,1-1,2 0,0-1,2-1,8 7,57 45,-73-89,-15-5</inkml:trace>
  <inkml:trace contextRef="#ctx0" brushRef="#br0" timeOffset="2593.856">2062 706,'43'-14,"38"-20,11-8,-2 2,-10 4,-15 3,-13 7,-16 4,-9 4,-9 2,-3 3,-4-1,1-3,-1 1</inkml:trace>
  <inkml:trace contextRef="#ctx0" brushRef="#br0" timeOffset="2945.009">2767 0,'-13'167,"8"1,11 86,-3-218,-3-12,1-1,2 1,0-1,2 0,0 0,2-1,7 18,-13-37,0-1,0 1,0-1,0 0,1 0,-1 0,1 0,0 0,-1 0,1 0,0 0,0-1,0 1,0-1,0 1,1-1,-1 0,0 0,1 0,-1 0,1 0,-1 0,1-1,-1 1,1-1,-1 0,1 0,0 0,-1 0,1 0,-1-1,1 1,-1-1,1 1,-1-1,1 0,-1 0,2-1,80-64,70-127,-106 146,-48 46,1 0,0 0,0 1,0-1,0 0,0 0,0 1,0-1,0 0,1 1,-1-1,0 1,0 0,0-1,1 1,-1 0,0 0,0 0,1 0,-1 0,0 0,0 0,1 0,-1 0,0 0,0 1,1-1,-1 1,0-1,0 1,0-1,0 1,0 0,0-1,0 1,0 0,0 0,0 0,0 0,0 0,-1 0,1 0,0 0,-1 0,1 0,0 0,-1 1,12 138,-9-118,-2-10,0-1,1 0,0 0,0 0,1 0,1 0,0-1,0 1,1-1,0 0,2 0,4 3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01.8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0,'54'27,"-23"-9,-1 1,-2 1,0 2,0 1,7 11,134 78,-80-43,-97-99,-1 16,1-1,0 1,1-2,0 1,1-1,1 1,1-2,-2-8,-14-57,-12 109,-58 80,-18 26,107-133,1 1,-1-1,0 1,1-1,-1 1,0-1,1 1,-1 0,1-1,-1 1,1 0,0-1,-1 1,1 0,-1-1,1 1,0 0,0 0,0-1,-1 1,1 0,0 0,0 0,0-1,0 1,0 0,0 0,0 0,1-1,-1 1,0 0,0 0,1-1,-1 1,0 0,1 0,-1-1,0 1,1 0,-1-1,1 1,0-1,-1 1,1 0,-1-1,1 1,0-1,-1 0,1 1,0-1,-1 0,1 1,0-1,0 0,0 0,-1 1,1-1,0 0,48-6,105-20,-51-3,-98 23</inkml:trace>
  <inkml:trace contextRef="#ctx0" brushRef="#br1" timeOffset="5068.162">396 536,'38'59,"59"60,-84-101,0 0,-1 0,0 1,-2 1,0-1,-2 2,2 3,-7-15,8 21,-10-25,-1 0,1-1,0 1,0-1,0 1,1-1,-1 1,1-1,0 0,1 0,-1 0,1 0,-1 0,1 0,0-1,1 1,-1-1,1 0,-1 0,1 0,0 0,0-1,0 0,0 0,1 0,-1 0,1-1,-1 1,1-1,-1 0,4 0,99-45,-35 10,-57 28,-14 5,0 0,1 0,-1-1,0 2,1-1,-1 0,1 0,-1 0,1 1,-1-1,1 1,0-1,-1 1,1 0,-1-1,1 1,0 0,-1 0,1 0,0 0,-1 1,1-1,0 0,-1 1,1-1,-1 1,1-1,0 1,-1 0,0 0,1 0,-1 0,1 0,-1 0,0 0,0 0,0 0,0 1,0-1,0 0,0 1,0 0,31 132,-18-102,80 140,-77-137,-19-34</inkml:trace>
  <inkml:trace contextRef="#ctx0" brushRef="#br1" timeOffset="6384.607">1496 1609,'-14'-1,"1"0,-1 1,0 1,0 0,0 1,0 1,1 0,-1 0,1 2,0 0,0 0,0 1,1 0,0 2,0-1,1 1,0 1,0 0,1 0,0 2,7-8,1 0,-1 1,1-1,0 1,0 0,1 0,-1 0,1 0,0 0,0 0,0 0,0 0,1 0,-1 0,1 1,0-1,1 0,-1 0,1 0,0 1,0-1,0 0,0 0,1 0,-1-1,1 1,0 0,0-1,1 1,-1-1,1 1,0-1,0 0,0 0,0-1,0 1,0 0,1-1,-1 0,1 0,0 0,0 0,0-1,11 2,0-2,0 0,-1 0,1-2,0 0,0 0,0-2,0 0,-1 0,1-1,-1-1,0 0,-1-2,1 1,-1-1,0-1,-1 0,0-1,0-1,-1 1,0-2,-1 0,0 0,-1 0,0-1,7-13,-10 17,15-17,-1-1,-1 0,-1-2,-2 0,-1-1,-1-1,-1 0,-2-1,4-16,-14 42,0 0,0 0,-1 0,1 0,-1 0,0 0,-1 0,1 0,-1 0,0 0,-1 0,1 1,-1-1,1 0,-2 0,1 1,0 0,-1-1,0 1,0 0,0 0,0 0,-1 1,0-1,1 1,-1 0,0 0,-1 0,1 1,0-1,-1 1,0 0,1 0,-1 1,0-1,0 1,0 0,0 0,0 1,0 0,0 0,0 0,-4 0,-4 4,1 0,-1 0,1 1,0 0,0 1,0 1,1 0,0 0,0 1,1 1,0-1,0 2,1-1,0 1,1 1,0 0,1 0,0 0,-3 9,4-3,0 0,2 1,0 0,0 0,2 0,0 0,1 1,1-1,1 0,1 1,0-1,1 0,1 0,1-1,6 17,-2-12,0-1,2 0,0 0,1-1,2-1,0 0,0-1,2 0,12 10,-12-14</inkml:trace>
  <inkml:trace contextRef="#ctx0" brushRef="#br1" timeOffset="6940.528">1779 1890,'11'5,"0"-1,1 0,0-1,-1 0,1-1,0 0,0-1,0 0,0-1,0-1,1 0,-1 0,-1-1,1-1,0 0,0 0,-1-1,0-1,0 0,0 0,-1-1,1 0,-1-1,-1-1,1 1,-1-1,3-4,6-4,-1 0,0-1,-2-1,0 0,0-2,-2 1,-1-1,0-1,-1 0,-2-1,0 0,-1-1,-1 1,-1-1,-1-1,0-15,-5 37,0-1,0 1,0 0,0-1,-1 1,1 0,-1-1,0 1,1 0,-1-1,0 1,-1 0,1 0,0 0,0 0,-1 0,0 0,1 0,-1 1,0-1,0 1,1-1,-1 1,-1-1,1 1,0 0,0 0,0 0,-1 0,1 1,0-1,-1 0,1 1,0 0,-1 0,1-1,-1 1,1 1,0-1,-1 0,-1 1,-98 30,93-26,-1-1,1 2,0-1,0 1,1 1,0-1,0 1,0 1,1 0,0 0,0 0,1 1,0-1,1 2,0-1,1 0,-1 1,2 0,-1 0,1 0,1 1,0-1,1 1,0-1,0 9,5 13,1-1,2 0,1 0,2 0,1-2,1 1,1-1,2-1,1 0,1-1,1-1,1-1,18 17,-5-3,-18-26</inkml:trace>
  <inkml:trace contextRef="#ctx0" brushRef="#br1" timeOffset="7905.631">2033 1044,'45'1,"1"2,-1 2,0 1,0 3,42 14,-25-1,-62-23,1 1,0-1,0 0,-1 0,1 0,-1 1,1-1,-1 0,1 0,-1 0,0 0,1 0,-1 0,0 0,0 0,0 0,0 0,0 0,0 0,0 0,0 0,0 0,0 0,0 0,-1 0,1 0,0 0,-1 0,1 0,-1 0,1 0,-1 0,1 0,-1 0,0 1,0-1,1 0,-1 1,0-1,0 0,-33-114,33 91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19.9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2957,'47'-62,"205"-210,82-78,17-12,-107 130,-26 19,-117 122,168-156,-111 73,5-22,27 0,58-56,48-44,-296 296,0 0,-1 0,1 0,0 0,-1 0,1-1,0 1,-1 0,1 0,0 0,-1-1,1 1,0 0,-1 0,1-1,0 1,0 0,0 0,-1-1,1 1,0 0,0-1,0 1,0-1,-1 1,1 0,0-1,0 1,0 0,0-1,0 1,0 0,0-1,0 1,0-1,0 1,0 0,0-1,0 1,1 0,-1-1,0 1,0 0,0-1,-41 16,39-14,-29 12,-2-2,1-1,-1-1,0-2,-1-2,-26 2,-25 11,84-16,0 0,0 0,1 1,-1-1,0 1,1-1,0 0,0 1,-1-1,1 1,1-1,-1 1,0-1,1 0,-1 1,1-1,0 0,-1 1,1-1,1 0,-1 0,0 0,0 0,1 0,-1 0,1 0,-1 0,1 0,0 0,3 5,5 8,-1 0,-1 1,0-1,-2 1,1 1,-2-1,0 1,-1 0,-1 0,-1 1,0-1,-1 5,-21 175,21-179,47-204,53-99,-68 205,-33 80,-5 6</inkml:trace>
  <inkml:trace contextRef="#ctx0" brushRef="#br0" timeOffset="2153.987">1947 1714,'12'23,"17"93,6 86,-24-101,-12-357,3 234,1-1,1 1,0-1,2 1,1 0,0 1,2 0,0 0,2 1,0 0,1 1,1 0,6-7,-15 22,-1-1,1 1,0 0,0 1,0-1,1 1,0-1,-1 1,1 0,0 1,0 0,0-1,1 1,-1 1,0-1,1 1,-1 0,1 0,0 1,-1 0,1 0,-1 0,1 0,-1 1,1 0,-1 0,1 1,-1-1,3 2,10 10</inkml:trace>
  <inkml:trace contextRef="#ctx0" brushRef="#br0" timeOffset="2802.584">1920 1376,'28'6,"140"-29,21-15,-189 38,0-1,0 0,1 1,-1-1,0 1,0-1,0 0,0 1,0-1,0 0,0 1,0-1,0 1,0-1,0 0,0 1,-1-1,1 1,0-1,0 0,-1 1,1-1,0 1,-1-1,1 1,0-1,-1 1,1-1,-1 1,1-1,-1 1,1 0,-1-1,1 1,-1 0,1 0,-1-1,0 1,1 0,-1 0,1 0,-1-1,0 1,1 0,-1 0,0 0,1 0,-1 0,1 0,-1 1,0-1,1 0,-1 0,0 0,-1 0,-11-6,0-1,0 0,1-1,0 0,1-1,-1-1,2 1,-1-2,0-1,0-2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50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114 782,'196'-77,"59"-12,-85 33,-1 4,6-9,73-24,-78 34,0-5,52-22,-135 43,78-32,-136 50,-51 6,-148-15,142 18,26 6,0 1,0-1,0 1,-1 0,1 0,0 0,0 0,-1 0,1 1,-1-1,1 1,-1-1,1 1,0 0,-1 0,1 0,-1 0,1 1,-1-1,1 1,-1-1,1 1,0 0,-1 0,1 0,0 0,0 0,0 1,0-1,0 0,0 1,0 0,0-1,0 1,1 0,-1 0,1 0,-3 11,2 0,-1 0,2 1,0-1,0 0,1 1,1-1,1 0,-1 1,-2 98,-3-66,51-76,158-148,-194 163,-4 4</inkml:trace>
  <inkml:trace contextRef="#ctx0" brushRef="#br0" timeOffset="6337.692">85 1007,'113'-25,"86"10,-30-3,-169 17,-1 1,0-1,1 0,-1 1,1-1,-1 0,0 1,1-1,0 0,-1 0,1 1,-1-1,1 0,0 0,0 0,-1 1,1-1,0 0,0 0,0 0,0 0,0 0,0 1,0-1,0 0,0 0,1 0,-1 0,0 1,0-1,1 0,-1 0,1 0,-1 1,1-1,-1 0,1 1,-1-1,1 0,-1 1,1-1,0 1,-1-1,1 1,0-1,0 1,-1-1,1 1,0 0,0-1,0 1,0 0,-1 0,1 0,0 0,0-1,0 1,0 1,0-1,-1 0,1 0,1 0,-105-102,92 88</inkml:trace>
  <inkml:trace contextRef="#ctx0" brushRef="#br0" timeOffset="7239.841">29 1177,'121'-17,"12"-7,122 7,-197 2,-87 24,10-6</inkml:trace>
  <inkml:trace contextRef="#ctx0" brushRef="#br0" timeOffset="8052.571">1 1177,'0'-1,"1"1,-1 0,1-1,-1 1,1 0,-1-1,1 1,-1 0,1 0,-1-1,1 1,-1 0,1 0,-1 0,1 0,-1 0,1 0,0 0,-1 0,1 0,-1 0,1 0,-1 0,1 0,-1 1,1-1,0 0,-1 0,1 1,-1-1,0 0,1 1,-1-1,1 0,-1 1,1-1,-1 0,0 1,1-1,-1 1,0-1,1 1,-1-1,0 1,0-1,0 1,1-1,-1 1,0 0,0-1,0 1,0-1,0 1,0-1,0 1,0-1,0 1,0 0,-1 0,7 39,-6-39,13 142,-5-86,-2 0,-2 1,-5 57,1-101,0-2</inkml:trace>
  <inkml:trace contextRef="#ctx0" brushRef="#br0" timeOffset="8633.737">29 1403,'5'0,"6"0,6 0,5 0,4 0,-3-5,0-2,0 1,2 1,1 2,0 0,-3 2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7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61,'-106'272,"-45"77,-17-34,148-295,15-41,14-17,3 2,1 0,1 0,2 1,2-1,8-17,193-368,-55 150,-160 265,-4 5,1-1,-1 1,0 0,1-1,-1 1,1 0,-1 0,1 0,0-1,-1 1,1 0,0 0,0 0,0 0,0 0,0 0,0 0,0 0,0 1,0-1,0 0,0 1,0-1,1 1,-1-1,0 1,1-1,-1 1,0 0,1 0,-1 0,0 0,1 0,-1 0,0 0,1 0,-1 0,0 0,1 1,-1-1,0 1,0-1,1 1,-1-1,0 1,0 0,0 0,0-1,1 2,2 9,0 0,-1 1,0 0,0 0,-2 0,1 0,-2 0,1 0,-2 0,-1 11,2 7,9 224,47 109,-52-299,-6-63,0-1,1 1,-1-1,0 0,1 0,-1 0,0 0,1 0,-1 0,1 0,-1-1,0 1,1 0,-1-1,1 1,-1-1,0 0,1 0,0 1,-1-1,1 0,-1 0,1 0,0-1,0 1,0 0,-1-1,0 0,-206-190,42 55,113 109,30 21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0 173,'21'75,"-19"-60,6 301,-10-195,3-331,5 181,0 0,2 0,1 1,2 0,0 1,2 0,1 0,1 2,1 0,2 0,0 2,1 0,1 1,2 1,0 1,1 1,8-4,-22 17,0 1,0 0,0 1,1 0,0 1,-1 0,1 0,0 1,1 0,-1 1,0 0,6 1,-12 0,0 0,0 0,0 0,-1 1,1 0,0 0,0 0,-1 0,1 0,-1 1,1 0,-1 0,0 0,0 0,0 0,0 0,0 1,0 0,-1-1,1 1,-1 0,0 0,1 1,-1-1,-1 0,1 1,-1-1,1 1,-1-1,0 1,0 0,0-1,-1 1,1 3,-2 6,-1 0,0-1,0 1,-1 0,-1-1,0 0,-1 0,0 0,-1 0,0-1,-1 0,0 0,-1-1,0 0,0 0,-1-1,-1 0,1-1,-2 0,1 0,-1-1,0 0,-9 3,10-4,0 1,0-1,-1 0,1-1,-1 0,0 0,0-2,-1 1,1-1,-1-1,0 0,0 0,-8-1,2-5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401 689,'-114'95,"-114"111,222-202,1 1,0 0,1 0,-1 0,1 1,0-1,1 1,-1 0,1 0,0 1,0-1,1 1,0-1,0 1,1 0,0-1,0 1,0 0,1 4,3-7,0-1,0-1,0 1,0 0,0-1,0 1,1-1,0 0,-1 0,1 0,0-1,0 0,0 1,0-1,0 0,0-1,0 1,0-1,0 0,0 0,0 0,1 0,-1-1,0 0,0 0,0 0,0 0,2-2,17-6,-1-2,-1-1,0 0,-1-2,0 0,-1-2,0 0,-2 0,0-2,-1 0,0-1,-2-1,0 0,-2-1,0 0,-1-1,4-12,-20 46,1 0,1 0,0 0,1 0,0 0,1 1,1-1,-1 1,2-1,0 1,0-1,2 1,-1-1,2 3,-2-12,-1 0,0-1,1 1,0-1,0 1,-1-1,1 0,1 0,-1 0,0 0,0 0,1 0,-1-1,1 1,-1-1,1 1,0-1,0 0,0 0,-1 0,1-1,0 1,0-1,0 0,0 1,0-1,0-1,0 1,0 0,0-1,0 1,0-1,2-1,94-39,-80 26,0 0,-1-1,0-1,-1-1,-1 0,-1-1,9-15,-9 13,0-1,-1 0,-1-1,0 0,-2-1,-2 0,5-16,-13 38,1 1,-1-1,0 1,-1-1,1 0,0 0,0 1,-1-1,1 0,-1 0,0 0,1 0,-1 0,0 1,0-1,0 0,0 0,-1 0,1 0,0 0,-1 0,0 1,1-1,-1 0,0 0,0 1,0-1,0 0,0 1,0-1,0 1,0 0,-1-1,1 1,0 0,-1 0,0-1,1 1,-1 1,1-1,-1 0,0 0,0 0,0 1,1-1,-1 1,0 0,0-1,0 1,0 0,0 0,0 0,-6 4,1 0,1 0,-1 0,1 1,-1 0,1 1,1-1,-1 1,1 0,0 0,0 1,1-1,0 1,0 0,-2 7,4-11,1 0,0 0,0 0,0 0,0 1,0-1,1 0,0 0,-1 1,1-1,0 0,1 0,-1 1,1-1,-1 0,1 0,0 1,0-1,0 0,1 0,-1 0,1 0,-1-1,1 1,0 0,0-1,1 1,-1-1,0 0,1 1,-1-1,1 0,0-1,0 1,0 0,0-1,0 0,0 0,0 1,59 10,-57-12,0 0,-1 0,1 0,0 0,-1 1,1 0,-1 0,1 0,-1 0,1 1,-1 0,0 0,0 0,0 0,0 1,0 0,0-1,-1 1,0 1,1-1,-1 0,0 1,0 0,-1-1,1 1,-1 1,8 66,-11-67,0 0,0 0,1 0,-1 0,1 0,0 0,0 0,0 0,1 0,-1 0,1 0,0-1,0 1,0 0,1 0,-1-1,1 1,0-1,0 1,0-1,1 0,-1 0,1 0,-1 0,1 0,0 0,0-1,1 1,-1-1,0 0,1 0,-1 0,1-1,0 1,-1-1,1 0,0 0,0 0,2 0,6-4,-1 0,1 0,-1-1,0 0,0-1,-1 0,0-1,1 0,-2-1,1 0,-1 0,0-1,0 0,-1-1,-1 0,7-9,-9 14,18-26,-1-1,-2-2,-1 1,-1-2,-2 0,-2-2,-1 1,2-13,22-53,-16 52,-1-2,-4 0,-1-2,-2 1,-3-1,-3-1,1-43,-17 49,8 47,1 0,-1 0,1 1,-1-1,1 0,-1 0,1 1,-1-1,0 1,1-1,-1 1,0-1,0 1,1-1,-1 1,0-1,0 1,0 0,0 0,0-1,1 1,-1 0,0 0,0 0,0 0,0 0,0 0,0 0,0 0,1 1,-1-1,0 0,0 0,0 1,0-1,0 1,1-1,-1 0,0 1,1 0,-1-1,0 1,1-1,-1 1,0 0,1-1,-1 1,1 0,-1 0,1-1,0 1,-1 0,1 0,-13 17,1 0,1 1,1 1,1 0,0 0,2 0,0 1,1 0,1 1,-2 20,5-29,-8 33,3-1,2 1,1 0,3 1,2-1,1 0,3 0,2 0,1-1,3 0,4 6,66 202,-105-319,15 40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22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254 113,'-57'476,"29"-217,6-155,23-104,-1 0,0 0,0 0,1 0,-1 0,0 0,0 0,0 1,1-1,-1 0,0 0,0 0,0 0,1 0,-1 0,0 0,0 0,0 1,1-1,-1 0,0 0,0 0,0 0,0 0,0 1,0-1,1 0,-1 0,0 0,0 1,0-1,0 0,0 0,0 1,9-23,-5 2</inkml:trace>
  <inkml:trace contextRef="#ctx0" brushRef="#br0" timeOffset="268.608">0 565,'39'-10,"26"-7,8-2,-5 3,-8-1,-10 3,-8-1,-7 1,-10-1,-3-2,-6-5,-1 3,-3 4</inkml:trace>
  <inkml:trace contextRef="#ctx0" brushRef="#br0" timeOffset="668.439">649 1,'-34'158,"8"2,3 32,21-171,-1-10,1 1,0 0,1 0,0 0,1 0,0-1,1 1,0 0,1 0,0 0,1-1,1 1,0-1,0 0,1 0,0 0,1-1,0 0,1 0,1 1,-5-8,1-1,-1 0,1 0,0 0,0 0,-1-1,1 0,0 0,1 0,-1 0,0 0,0-1,0 0,0 0,0 0,1 0,-1 0,0-1,0 0,0 0,0 0,0-1,0 1,0-1,1-1,91-59,-87 55,1-2,-10 8,1-1,0 0,0 1,0-1,0 1,0-1,0 1,0-1,0 1,1 0,-1-1,1 1,-1 0,1 0,-1 0,1 0,-1 0,1 1,0-1,0 0,-1 1,1-1,0 1,0 0,0-1,-1 1,1 0,0 0,0 0,0 1,0-1,-1 0,1 1,0-1,0 1,-1-1,1 1,0 0,-1 0,1 0,0 0,-1 0,0 0,2 1,2 42,-6-41,1 0,-1 0,1 0,-1 0,1 0,0 0,0 0,0 0,0-1,1 1,-1 0,1 0,0 0,0 0,0 0,0-1,1 1,-1 0,0-1,1 1,0-1,0 0,0 1,0-1,0 0,0 0,0 0,1-1,-1 1,1 0,-1-1,1 0,0 1,0-1,-1 0,2 0,11-3</inkml:trace>
  <inkml:trace contextRef="#ctx0" brushRef="#br0" timeOffset="1004.925">1158 706,'20'-6,"0"0,0-1,0-1,-1-1,0 0,-1-2,0 0,0-1,-1-1,-1 0,0-2,-1 0,9-12,-23 26,0 0,1 0,-1 0,0-1,0 1,0 0,-1-1,1 1,0-1,0 1,-1-1,1 1,-1-1,1 1,-1-1,0 0,0 1,0-1,0 0,0 1,0-1,0 0,0 1,0-1,-1 1,1-1,-1 0,1 1,-1-1,0 1,0 0,1-1,-1 1,0-1,0 1,-1 0,1 0,0 0,0-1,0 1,-1 0,1 1,0-1,-1 0,1 0,-1 1,1-1,-1 0,0 1,1 0,-1-1,1 1,-1 0,0 0,1 0,-8 1,0 1,0 0,1 0,-1 1,1 0,0 0,-1 1,2 0,-1 1,0 0,1 0,0 0,0 1,1 0,-1 0,1 1,1 0,-1 0,1 0,0 1,1 0,0 0,0 0,1 0,0 0,0 1,1 0,-1 4,1-5,1 0,0 0,0 0,0 0,1-1,0 1,1 0,-1 0,2 0,-1 0,1 0,0-1,1 1,0-1,0 0,0 1,1-1,0-1,0 1,1-1,0 1,0-1,1-1,-1 1,1-1,1 0,-1 0,1-1,-1 1,1-2,0 1,1-1,-1 0,1 0,-1-1,4 0,102 3,-88-5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0,'38'10,"32"7,14 2,-3-3,-10 1,-13-3,-6-3,-7-5,-7 3,-5-1,-7-2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0 311,'0'38,"5"14,6-4,2-13,-2-14</inkml:trace>
  <inkml:trace contextRef="#ctx0" brushRef="#br0" timeOffset="1">29 1,'0'0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1,'-10'2,"0"0,1 0,-1 1,0 0,1 1,0 0,0 1,0 0,1 0,0 0,-1 1,2 1,-1-1,1 1,-4 5,5-7,0 0,1 0,-1 0,1 1,0 0,0 0,1 0,-1 1,2-1,-1 1,1 0,0 0,0 1,1-1,0 0,0 1,1 0,-1-1,2 1,-1 0,1-1,1 1,-1 0,1-1,1 1,-1-1,1 1,0-1,1 1,0-1,2 2,1-1,1-2,0 1,0-1,1 0,0 0,0-1,0 0,1-1,0 0,0 0,0-1,0 0,0 0,1-1,-1 0,1-1,-1 0,1-1,0 0,-1 0,1-1,-1 0,1-1,1 0,15 1,-14 0,0 0,-1 0,1-2,-1 1,0-1,0-1,0 0,0 0,-1-1,1-1,-1 0,0 0,-1-1,0 0,0 0,0-1,5-8,4-4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1,'-19'48,"-11"40,-1 14,6-5,6-9,7-11,5-13,4-13,2-5,2-6,1-5,-1-3,0-3,5-1,6-6,0-6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5 362,'41'-18,"-1"-2,-2-1,0-2,-1-2,-1-1,27-26,-58 46,0 1,0-1,0 0,-1 0,0 0,0-1,0 1,-1-1,0 0,0 0,-1 0,0 0,0-1,-1 1,0 4,-1 0,0 0,0 0,0 0,0 0,0 0,-1 0,1 1,-1-1,1 0,-1 0,0 1,-1-1,1 0,0 1,-1-1,1 1,-1-1,0 1,0 0,0 0,0 0,0 0,0 0,0 0,-1 1,1-1,-1 1,1-1,-1 1,0 0,0 0,1 0,-1 1,0-1,-2 0,-5 1,-1 0,0 1,1 1,0-1,-1 1,1 1,0 0,0 1,0-1,1 2,-1 0,1 0,0 0,0 1,1 1,0-1,0 1,0 1,1-1,0 1,1 1,-1-1,1 1,-2 2,-1 0,2 0,-1 0,1 1,1 0,0 0,1 1,0 0,1 0,1 0,0 0,1 1,0-1,1 1,0-1,1 1,1-1,0 1,0-1,2 1,0-1,0 0,1 0,6 11,-4-16,1 0,1-1,0 0,0 0,0-1,1 0,0 0,0-1,0 0,0-1,1 0,0 0,0-1,0 0,0-1,1 0,-1-1,1 0,-1-1,1 0,-1 0,0-1,10-2,4-4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61 330,'46'-2,"0"-1,0-2,0-2,-1-2,0-2,32-13,-65 21,-1-1,1 0,-1-1,1-1,-1 1,-1-2,1 1,-1-1,0-1,-1 0,0 0,0-1,-1 0,0-1,0 0,-1 0,-1 0,0-1,0 0,-1 0,0-1,-1 1,0-1,-1 0,0 0,-1 0,0-5,-3 18,1-1,-1 1,1 0,-1 0,0 0,1 0,-1-1,0 1,0 0,1-1,-1 1,0-1,0 1,0-1,0 1,0-1,0 1,0-1,0 0,0 0,0 1,0-1,0 0,0 0,0 0,0 0,0 0,0 0,0 0,0-1,0 1,0 0,0-1,0 1,0 0,0-1,1 1,-1-1,0 1,0-1,0 0,0 1,1-1,-1 0,0 0,1 1,-1-1,1 0,-1 0,1 0,-1 0,1 0,-1 0,1 0,0 0,-1 0,1 0,0 0,0 0,0 0,0 0,0 0,0 0,0 0,0 0,1 0,-1 0,0-1,-24 42,2 0,2 1,1 0,2 2,2 0,2 1,2 1,-3 30,-47 269,42-213,-5-1,-6-1,-27 67,54-183,-1-1,0 0,-1 0,0 0,-1-1,0 0,0 0,-2 0,1-1,-1 0,-1 0,0-1,0 0,-1-1,0 0,0 0,-1-1,-8 4,16-10,0 0,1-1,-1 0,0 0,1 1,-1-1,1-1,-1 1,0 0,1-1,-1 1,1-1,-1 0,1 0,-1 0,1 0,-1 0,1-1,0 1,0-1,0 1,0-1,0 0,0 0,0 0,0 0,1 0,-1 0,1 0,0-1,-1 1,1 0,0-1,1 1,-1-1,0 1,0-4,-9-101,14 74,1 0,2 1,1 0,2 0,1 1,1 0,2 1,1 0,1 1,1 1,2 0,1 2,1 0,1 1,1 1,1 2,15-11,74-32,-88 58</inkml:trace>
  <inkml:trace contextRef="#ctx0" brushRef="#br0" timeOffset="252.283">738 725,'-19'37,"3"-6,0 0,2 1,1 0,2 1,1 0,-3 19,12-49,0 0,0 1,0-1,0 1,1-1,0 1,-1-1,1 1,0 0,1-1,-1 1,1-1,-1 1,1-1,0 1,1-1,-1 0,0 1,1-1,0 0,0 0,0 0,0 0,0 0,1-1,-1 1,1-1,-1 1,1-1,0 0,0 0,0 0,0 0,1-1,-1 1,0-1,1 0,-1 0,1 0,-1-1,1 1,-1-1,1 0,-1 0,1 0,0 0,-1 0,3-2,4-2,0-1,0-1,-1 1,1-2,-1 1,-1-1,0-1,0 0,0 0,-1 0,0-1,-1 0,0 0,0-1,-1 1,0-1,0-1,-2 1,1-1,-1 1,-1-1,0 0,0 0,-1 0,0 0,-1 0,-1 0,1 0,-2 0,0 0,0 0,-1 0,0 0,0 1,-2 0,1-1,-4-3,-12-17,0 4</inkml:trace>
  <inkml:trace contextRef="#ctx0" brushRef="#br0" timeOffset="556.555">1190 302,'-10'38,"-7"42,-2 12,-2 0,3-12,4-8,0-13,2-11,3-4,4-5,-3-5,0-2,1-3,3-10,1-9</inkml:trace>
  <inkml:trace contextRef="#ctx0" brushRef="#br0" timeOffset="809.309">1472 161,'-19'43,"-16"38,-2 11,5-2,3-5,7-14,7-13,1-7,3-8,4-6,2-4,3-3,-4-3,0 0,0 0,2-5</inkml:trace>
  <inkml:trace contextRef="#ctx0" brushRef="#br0" timeOffset="1084.517">1613 669,'-8'37,"1"-9,1-1,2 1,0 0,2 0,1 1,1-1,4 26,-3-51,0 1,0-1,1 0,-1 1,1-1,-1 0,1 0,0 0,1 0,-1-1,0 1,1 0,0-1,-1 0,1 1,0-1,0 0,0-1,0 1,1-1,-1 1,0-1,1 0,-1 0,1 0,-1-1,1 1,0-1,-1 0,1 0,-1 0,1 0,-1-1,1 1,-1-1,1 0,-1 0,1 0,-1-1,0 1,0-1,1 0,-1 0,-1 0,1 0,0 0,0-1,-1 1,1-1,-1 0,0 1,1-3,9-9,-1 0,0 0,-1-1,-1 0,0-1,-1 0,-1 0,0-1,-1 0,-1 0,-1-1,-1 1,0-1,-1 0,-1 0,0 0,-2-15,0 28,0-1,0 1,0-1,-1 1,0-1,0 1,0 0,0 0,-1 0,0 0,0 0,0 0,-1 1,1 0,-1 0,0 0,-1 0,1 0,-1 1,1 0,-1 0,0 0,0 0,0 1,0 0,-1 0,1 1,-1-1,1 1,-1 0,0 0,1 1,-1 0,1 0,-1 0,-20 0</inkml:trace>
  <inkml:trace contextRef="#ctx0" brushRef="#br0" timeOffset="1589.261">2037 696,'-7'8,"1"0,1 0,0 0,0 1,1-1,0 1,0 0,1 1,0-1,0 1,1-1,1 1,0-1,0 1,1 0,0 4,0-12,0 0,1 0,-1 0,1 0,0 0,-1 0,1 0,0 0,0 0,0 0,0-1,1 1,-1 0,0-1,1 1,-1-1,1 1,0-1,-1 0,1 0,0 0,0 0,0 0,0 0,0 0,0 0,0-1,0 1,0-1,0 1,0-1,0 0,0 0,0 0,1 0,-1 0,0-1,0 1,1-1,77-34,70-91,-149 124,0 1,0-1,0 1,0 0,1-1,-1 1,0 0,1 0,-1 0,1 0,-1 0,1 0,-1 1,1-1,0 0,0 1,-1-1,1 1,0 0,0-1,-1 1,1 0,0 0,0 0,-1 1,1-1,0 0,0 1,-1-1,1 1,0-1,0 1,-1 0,1-1,-1 1,1 0,-1 0,1 1,-1-1,0 0,1 0,-1 1,6 12,-7-10,1-1,0 0,0 0,0 0,0 0,1 0,-1 0,1-1,0 1,0 0,0-1,0 1,0-1,0 0,1 0,-1 1,1-2,0 1,-1 0,1 0,0-1,0 0,0 0,0 1,0-2,0 1,0 0,1-1,-1 1,0-1,0 0,2 0,6-4,0 0,-1 0,1-1,-1 0,-1-1,1 0,-1-1,0 0,0 0,-1-1,0 0,-1-1,1 1,-1-1,-1-1,4-6,2-7,-3 3</inkml:trace>
  <inkml:trace contextRef="#ctx0" brushRef="#br0" timeOffset="4601.736">3081 499,'-56'-17,"47"14,0 0,0 1,-1 0,1 0,0 1,0 0,-1 0,1 1,-1 1,1-1,0 2,-1-1,1 1,0 1,0-1,0 2,0-1,1 1,0 0,-1 1,1 0,1 0,-1 1,1 0,-6 6,12-10,0 0,0 1,0-1,0 1,0-1,0 1,1-1,-1 1,1-1,0 1,0 0,0-1,0 1,0-1,0 1,1 0,-1-1,1 1,0-1,0 1,0-1,0 1,0-1,0 0,1 0,-1 0,1 1,-1-1,1 0,0-1,0 1,0 0,0 0,81 47,-63-39,-15-9,-1 1,0-1,0 1,1 0,-1 1,0-1,0 1,-1 0,1 0,-1 0,1 0,-1 1,0-1,0 1,-1 0,1 0,-1 0,0 0,0 0,0 0,0 1,-1-1,1 1,-4-2,0 0,0 0,-1 0,1-1,0 1,-1-1,0 1,1-1,-1 0,0 0,0 0,-1-1,1 1,0-1,0 0,-1 1,1-2,-1 1,1 0,-1-1,1 1,-1-1,1 0,-1 0,1 0,-1-1,1 1,-3-2,2 3,-133-16,118 8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13,'-6'-2,"1"0,0 0,-1 0,1 1,-1 0,0 0,0 0,1 1,-1 0,0 0,1 0,-1 1,0 0,0 0,1 0,-1 1,1 0,0 0,-1 0,1 1,0-1,0 2,-168 105,170-106,0-1,0 1,0 0,0 0,0 0,0 1,1-1,0 0,-1 1,1 0,1-1,-1 1,0 0,1 0,0 0,0 0,0 0,0 0,1 1,0-1,0 0,0 0,0 0,1 1,-1-1,1 0,0 0,0 0,1 0,-1 0,1 0,0-1,0 1,0-1,0 1,1-1,-1 1,1-1,0 0,0 0,2 1,14 8,0-1,0-2,1 1,1-2,-1-1,10 2,115 55,-142-62,-1-1,1 1,-1 0,0 0,0 0,1 0,-1 1,-1-1,1 1,0-1,0 1,-1-1,0 1,1 0,-1 0,0 0,0 0,-1 0,1 0,-1 0,1 0,-1 0,0 0,0 0,0 0,-1 0,1 0,-1 0,1 0,-1 0,0 0,0 0,-1 0,1-1,0 1,-1 0,0-1,0 1,0-1,0 0,0 1,0-1,-1 0,-13 12,-1-1,-1-1,0-1,0 0,-1-2,0 0,-10 3,-42 21,-42 3,113-36,-1 0,1 1,-1-1,0 0,1 0,-1 0,0 1,1-1,-1 0,0 0,1 0,-1 0,0 0,1 0,-1 0,1-1,-1 1,0 0,1 0,-1 0,0-1,1 1,-1 0,1-1,-1 1,1 0,-1-1,1 1,-1-1,1 1,-1-1,1 1,-1-1,1 1,0-1,-1 1,1-1,0 0,0 1,-1-1,1 1,0-1,0 0,0 1,0-1,0 0,0 1,0-1,0 0,0 1,0-1,0 0,0 1,0-1,1 0,-1 1,0-1,0 1,1-1,-1 1,0-1,1 0,27-32,-11 20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22 744,'0'571,"-10"-548,-2-51,14 3,0 0,1 1,2-1,0 1,2 0,1 0,0 1,11-19,-1 4,1 1,1 2,2 0,2 1,1 1,2 1,1 1,1 2,2 1,0 2,2 0,1 3,11-6,-41 26,-1 0,1 0,-1 1,1-1,0 1,0 0,0 0,0 1,0-1,0 1,1 0,-1 0,1 0,-1 0,0 1,1 0,-1 0,1 0,-1 0,0 1,1 0,-1 0,0 0,1 0,-1 1,0 0,0 0,0 0,0 0,0 0,-1 1,1 0,-1-1,0 1,0 1,0-1,0 0,0 1,-1-1,1 1,0 1,0 4,-1 0,0 0,0 1,-1-1,0 0,0 1,-1-1,0 0,-1 1,0-1,-1 0,0 1,0-1,-1 0,0 0,0-1,-1 1,0-1,-1 0,0 1,-11 17,-1-1,-1-1,-1-1,-1-1,-17 14,29-28,0 0,0-2,-1 1,0-1,0 0,0 0,-1-1,0-1,0 0,0 0,0-1,-1 0,1 0,-1-2,0 1,0-1,0-1,0 0,1 0,-1-1,0-1,-8-1,16 1,0 1,0 0,0-1,0 0,0 0,0 0,1 0,-1 0,1-1,-1 1,1-1,0 1,0-1,0 0,0 0,1 0,-1 0,1 0,0 0,-1 0,2 0,-1-1,0 1,1 0,-1-1,1 1,0 0,0-1,0 1,1-1,-1 1,1 0,0-1,0 1,0 0,0 0,0 0,1 0,-1 0,1 0,0 0,0 0,0 1,0-1,1 1,-1-1,1 1,-1 0,2-1,12-12</inkml:trace>
  <inkml:trace contextRef="#ctx0" brushRef="#br0" timeOffset="751.998">1122 688,'-42'18,"2"2,0 2,1 2,1 2,2 1,0 1,-4 8,38-34,-2 1,0 0,1 0,-1 0,1 0,0 1,0 0,0-1,0 1,1 0,-1 0,1 1,0-1,0 0,1 1,-1-1,1 1,0-1,0 1,1 0,-1-1,1 1,0 0,4-3,-1 0,1 0,0 0,0-1,0 1,0-1,0 0,1 0,-1 0,0-1,0 0,1 1,-1-1,0-1,0 1,1-1,-1 0,0 0,0 0,0 0,0-1,0 1,0-1,0 0,1-1,28-13,0-1,0-1,-2-2,-1-1,12-11,69-47,-110 77,1 1,-1-1,0 1,1-1,-1 1,1 0,0-1,-1 1,1 0,0 0,0 0,-1 0,1 1,0-1,0 0,0 1,0-1,0 1,0 0,0 0,0-1,0 1,0 1,0-1,0 0,0 0,0 1,0-1,0 1,0 0,0 0,0-1,0 1,0 0,-1 1,1-1,0 0,-1 0,1 1,-1-1,0 1,1-1,-1 1,0 0,0-1,0 1,0 0,0 0,0 0,-1 0,1 0,0 0,4 37,-6-33,1-1,0 0,0 0,0 1,1-1,0 0,0 0,0 0,0 0,1 0,0 0,0 0,0 0,1 0,0-1,0 0,0 1,0-1,0 0,1 0,0-1,0 1,0-1,0 0,0 0,1 0,0-1,-1 1,3-1,3-1,0-1,0-1,-1 0,1 0,0-1,0-1,-1 1,1-1,-1-1,0 0,0 0,0-1,0 0,-1-1,0 1,0-2,0 1,-1-1,0 0,5-7,9-5,7-9,-1-1,-2-1,-1-1,-1-1,-2-1,-1-2,-2 1,-1-2,11-35,-13 30,-1-2,-2 1,-2-1,-2-1,-2 0,-2 0,-2 0,-1 0,-5-31,4 73,1 1,-1 0,0 0,0 0,1 0,-1 0,0 0,0 0,0-1,-1 1,1 0,0 0,0 0,-1 0,1 0,0 0,-1 0,1 0,-1 0,1 0,-1 0,0 0,1 0,-1 0,0 0,0 1,0-1,1 0,-1 1,0-1,0 0,0 1,0-1,0 1,0-1,0 1,-1 0,1 0,0-1,0 1,0 0,0 0,0 0,0 0,0 0,-1 0,1 0,0 1,0-1,0 0,0 0,0 1,0-1,0 1,0-1,0 1,0 0,0-1,0 1,0 0,1-1,-1 1,0 0,0 1,-6 8,1 0,0 0,0 1,1 0,1 0,0 1,0-1,1 1,1 0,-1 8,0-4,-7 44,4 1,2 0,3 0,2 0,4 4,20 137,5-14,-7-82,-17-111,-5-7</inkml:trace>
  <inkml:trace contextRef="#ctx0" brushRef="#br0" timeOffset="1003.843">1404 490,'44'0,"37"0,10 0,0-5,-11-1,-10 0,-12 1,-11 1,-8 2,-7 1,-3 0,-3 1,0-4,-5-2</inkml:trace>
  <inkml:trace contextRef="#ctx0" brushRef="#br0" timeOffset="1415.822">2223 10,'-67'471,"64"-450,-4 15,2-1,1 1,2 1,1-1,2 0,2 0,1 0,2 0,1 0,-7-33,1 1,0-1,0 1,0-1,0 1,0-1,0 0,1 1,0-1,0 0,0 0,0 0,0 0,0-1,1 1,0 0,-1-1,1 0,0 0,0 0,0 0,0 0,0 0,1-1,-1 0,1 1,-1-1,1 0,-1-1,1 1,-1-1,1 0,0 1,-1-2,1 1,-1 0,1-1,-1 1,1-1,-1 0,1 0,-1-1,1 1,13-10,-1 0,0 0,-1-2,0 0,-1-1,-1 0,4-6,47-46,-63 64,0 1,0-1,0 1,0-1,1 1,-1 0,0-1,1 1,-1 0,1 0,-1 0,1 0,-1 0,1 0,0 0,0 1,-1-1,1 1,0-1,0 1,0 0,-1-1,1 1,0 0,0 0,0 0,0 1,-1-1,1 0,0 1,0-1,0 1,-1 0,1-1,0 1,-1 0,1 0,-1 0,1 0,-1 0,1 1,0 0,3 8,-1 0,0 0,0 0,-1 1,0 0,-1 0,-1 0,1 0,-1 10,16 74,9-65,-11-21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48 228,'-6'10,"0"1,0 0,1 0,0 0,1 0,0 1,1 0,0 0,1 0,0 0,1 0,0 0,1 1,0-1,1 0,1 0,0 0,1 0,0 0,0 0,5 7,-5-14,0 0,0-1,1 0,-1 0,1 0,0-1,1 1,-1-1,0 0,1 0,0 0,0-1,0 1,0-1,0 0,0-1,0 0,1 1,-1-1,1-1,-1 1,1-1,-1 0,0-1,1 1,-1-1,1 0,0 0,7-2,-1 0,1 0,-1-2,0 1,0-2,0 1,-1-1,0-1,0 0,0-1,3-4,-6 4,1-1,-1 0,-1-1,1 0,-2 0,1-1,-2 1,1-1,-1-1,-1 1,0-1,-1 0,0 0,-1 0,1-6,-3 11,1 0,-1 0,0 0,0 0,-1 0,0 0,-1 0,1 0,-1 0,0 0,-1 0,0 1,0 0,0-1,-1 1,0 0,0 1,0-1,-1 1,0-1,0 1,0 1,-1-1,0 1,1 0,-2 0,1 1,-3-2,-1 1,1 0,-1 1,0 0,0 1,-1 0,1 0,0 1,-1 1,1 0,0 0,-1 1,1 0,0 0,-1 2,1-1,0 1,0 0,0 1,-14 10</inkml:trace>
  <inkml:trace contextRef="#ctx0" brushRef="#br0" timeOffset="582.75">501 567,'194'-342,"-187"330,0 1,1 0,0 1,0-1,1 2,0-1,1 1,6-4,-15 13,-1-1,1 1,0-1,0 1,-1 0,1-1,0 1,0 0,0-1,-1 1,1 0,0 0,0 0,0 0,0 0,-1 0,1 0,0 0,0 0,0 0,-1 1,1-1,0 0,0 1,0-1,-1 0,1 1,0-1,0 1,-1-1,1 1,-1-1,1 1,0-1,-1 1,1 0,-1-1,1 1,-1 0,0 0,1-1,-1 1,0 0,1 0,-1 0,0-1,0 1,0 0,0 1,6 44,-6-43,0 3,0 4,-1 0,1 1,1-1,0 0,1 1,-1-1,2 0,0 0,0 0,1-1,0 1,0-1,1 0,5 7,-8-15,0 1,0-1,1 1,-1-1,1 0,-1 0,1 0,0 0,-1 0,1-1,0 1,-1-1,1 0,0 0,0 0,-1 0,1 0,0-1,0 1,-1-1,1 1,0-1,-1 0,1 0,-1-1,1 1,-1 0,0-1,2 0,65-55,-63 52,137-115,-142 119,0 0,1 0,-1 0,0 1,0-1,1 0,-1 0,0 1,1-1,-1 1,0-1,1 1,-1 0,1 0,-1-1,1 1,-1 0,1 0,-1 0,1 1,-1-1,1 0,-1 0,0 1,1-1,-1 1,1 0,-1-1,0 1,0 0,1-1,-1 1,0 0,0 0,0 0,0 0,0 0,0 1,0-1,0 0,-1 0,1 1,0-1,-1 0,1 1,-1-1,1 0,-1 1,0-1,1 1,-1-1,0 2,6 50,-6-44,1 1,0-1,0 1,1 0,0-1,1 0,0 0,0 0,1 0,0 0,3 3,8 8</inkml:trace>
  <inkml:trace contextRef="#ctx0" brushRef="#br0" timeOffset="982.564">1516 341,'40'-10,"0"-2,0-2,-2-1,0-3,-1 0,25-18,19-36,-79 70,0-1,0 0,-1 1,1-1,-1 0,1 0,-1 0,0 0,0 0,0-1,-1 1,1 0,-1 0,1-1,-1 1,0 0,0 0,-1-1,1 1,-1 0,0 0,1 0,-1-1,-1 1,1 0,0 0,-1 1,0-1,1 0,-2-1,-1 0,0-1,0 1,0 0,0 1,-1-1,1 1,-1 0,0 0,0 0,0 1,-1-1,1 1,0 0,-1 1,1 0,-1 0,0 0,0 0,1 1,-1 0,0 0,1 0,-1 1,0 0,1 0,-1 1,0-1,1 1,0 0,-2 1,-14 6,1 1,-1 1,2 1,0 0,0 2,1 0,0 1,5-3,0 0,1 0,0 2,0-1,2 1,0 1,0 0,2 1,0-1,1 2,0-1,1 1,1 0,1 0,0 0,1 1,1-1,0 6,4-15,-1 0,1 0,1 0,-1 0,1-1,1 1,-1-1,1 0,1 0,-1 0,1 0,1-1,-1 0,1 0,0 0,0-1,0 0,1 0,0 0,0-1,0 0,1-1,-1 0,1 0,0 0,0-1,0 0,0 0,0-1,0 0,0-1,0 0,7 0,27 3,1-2,-1-2,0-1,1-3,-2-1,1-2,-1-1,0-3,34-15,-46 13,-4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0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1,'0'0,"5"4,6 3,2-6,2-2,0-2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31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44 391,'22'-3,"1"-1,-1 0,0-2,0 0,-1-2,0 0,0-1,-1-2,0 0,8-6,-25 15,-1 1,1 0,-1-1,1 0,-1 0,1 0,-1 0,0 0,0 0,0-1,0 1,-1 0,1-1,-1 0,1 1,-1-1,0 0,0 0,0 0,0 0,0 0,-1 0,0 0,1 0,-1 0,0 0,0 0,-1 0,1 0,-1 0,1 0,-1 1,0-1,0 0,0 0,-1 0,1 1,-1-1,1 1,-1-1,0 1,0-1,0 1,0 0,-2-1,-4 0,0 0,0 1,0 0,-1 0,1 1,-1 0,1 1,-1 0,1 0,-1 0,1 1,-1 1,1 0,0 0,0 0,0 1,0 0,0 1,0-1,1 2,-1-1,1 1,1 0,-1 0,1 1,-1 0,2 0,-2 2,1-3,-1 0,2 0,-1 0,1 1,0 0,0 0,0 0,1 1,0-1,0 1,1 0,0 0,0 1,0-1,1 1,0-1,1 1,0 0,0-1,0 1,1 0,1 0,-1 0,1-1,0 1,1 0,0-1,0 1,0-1,1 0,0 0,2 2,0-2,1 0,1 0,-1-1,1 0,0 0,0-1,1 0,0 0,0 0,0-1,0 0,1-1,0 0,-1 0,1-1,0 0,0-1,6 1,9-1,0 0,0-2,1 0,-1-2,-1-1,11-3,-7 1</inkml:trace>
  <inkml:trace contextRef="#ctx0" brushRef="#br0" timeOffset="400.405">467 531,'66'-50,"-2"-3,-3-3,-2-3,14-22,-73 81,0 1,0-1,1 1,-1-1,0 1,1-1,-1 1,0-1,1 0,-1 1,0-1,1 0,-1 1,0-1,1 0,-1 1,1-1,-1 0,1 0,-1 1,1-1,-1 0,1 0,-1 0,1 0,-1 0,1 0,-1 0,1 0,-1 0,1 0,0 0,-1 0,1 0,-1 0,1 0,-1-1,1 1,-1 0,0 0,1-1,-1 1,1 0,-1-1,1 1,-1 0,0-1,1 1,-1 0,0-1,1 1,-1-1,0 1,0-1,1 1,-1-1,0 1,0-1,0 1,0-1,0 1,0-1,1 1,-1-1,0 1,-1-1,1 1,0-1,-5 42,2-31,1 0,0 0,1 0,0 0,0 0,1 0,1 1,0-1,0 0,2 6,-2-13,0 1,0-1,0 1,1-1,-1 0,1 0,0 0,0 0,0 0,0 0,0 0,1 0,-1-1,1 0,0 1,0-1,0 0,0 0,0 0,0-1,0 1,1-1,-1 0,1 0,-1 0,1 0,-1 0,1-1,-1 0,1 1,1-2,8-1,0-2,0 0,0 0,0-1,-1-1,0 0,0 0,0-1,-1-1,0 0,0-1,-1 0,-1 0,1-1,-1 0,3-6,10-17,-16 16</inkml:trace>
  <inkml:trace contextRef="#ctx0" brushRef="#br0" timeOffset="1098.048">1313 475,'21'-6,"-1"0,-1-1,1-1,-1-1,0 0,-1-2,0 0,-1-1,0-1,-1 0,4-5,-14 12,0-1,-1 1,1-1,-1 0,0-1,-1 1,0-1,0 1,0-1,-1-1,0 1,-1-1,-1 6,0 0,-1 0,0 0,1 0,-1 0,0 0,0 0,-1 0,1 0,-1 0,1 0,-1 0,0 0,0 1,0-1,0 0,-1 0,1 1,-1-1,0 1,0 0,1-1,-2 1,1 0,0 0,0 0,-1 0,1 1,-1-1,1 1,-1-1,0 1,1 0,-1 0,0 0,0 0,-6 1,0-1,0 2,1-1,-1 1,0 1,1-1,-1 1,1 1,-1 0,1 0,0 1,0 0,1 0,-1 0,1 1,0 1,0-1,0 1,1 0,0 0,0 1,1 0,0 0,0 0,0 2,1-6,0 1,1 0,0-1,0 1,0 1,0-1,1 0,0 1,0-1,0 1,0-1,1 1,-1 0,1 0,0 0,1 0,-1 0,1 0,0-1,1 1,-1 0,1 0,0 0,0 0,0 0,1 0,-1-1,1 1,0-1,1 1,-1-1,1 0,0 0,0 0,0 0,0 0,1-1,0 0,-1 1,1-1,0-1,3 3,7-1,0-1,0-1,0 1,0-2,1 0,-1-1,0 0,0-2,0 1,1-1,-1-1,-1-1,1 0,-1-1,1 0,-1-1,-1 0,1-1,-1-1,0 0,9-8,10-2,11-7,-2-3,-1-1,-2-2,-1-2,-1-1,20-26,12-41,-67 100,1 0,-1 0,1 0,-1 0,0 0,0 0,1 0,-1 0,0 0,0 1,0-1,0 0,0 0,0 0,0 0,0 0,-1 0,1 0,0 0,-1 0,1 0,0 0,-1 0,1 1,-1-1,1 0,-1 0,0 0,1 1,-1-1,0 0,0 1,1-1,-1 1,0-1,0 1,0-1,0 1,1-1,-1 1,0 0,0 0,0-1,0 1,0 0,0 0,0 0,0 0,0 0,0 0,0 0,0 0,0 1,0-1,0 0,0 1,1-1,-1 0,0 1,0-1,0 1,0-1,1 1,-1 0,0-1,1 1,-1 0,0-1,1 1,-15 9,1-1,0 2,1 0,0 0,0 2,2-1,-1 1,2 1,0 0,0 1,-3 7,12-19,-1-1,1 1,-1 0,1-1,0 1,0 0,0 0,0 0,1 0,-1 0,1 0,0 0,0 0,0 0,0 0,0 0,1 0,-1 0,1 0,0 0,0-1,0 1,0 0,0 0,1-1,-1 1,1-1,0 1,0-1,0 1,0-1,0 0,2 1,92 56,-68-45,-25-13,1 0,-1 1,0-1,0 1,0-1,0 1,0 0,0 0,-1 0,1 1,-1-1,1 1,-1-1,0 1,0 0,0 0,0 0,-1 0,1 0,-1 0,0 0,1 0,-2 1,1-1,0 0,-1 1,1-1,-1 1,0-1,0 1,0-1,-1 1,1-1,-1 0,0 1,0-1,0 0,-1 3,-10 14,0-1</inkml:trace>
  <inkml:trace contextRef="#ctx0" brushRef="#br0" timeOffset="1637.855">2527 164,'0'1,"-27"13,1 1,1 1,1 1,0 2,1 0,1 1,1 2,1 0,1 1,1 0,-5 11,22-33,0 0,0 1,0-1,0 1,0-1,0 1,1-1,-1 1,1 0,-1-1,1 1,-1 0,1-1,0 1,0 0,0-1,0 1,0 0,0 0,0-1,0 1,1 0,-1-1,1 1,-1 0,1-1,0 1,-1-1,1 1,0-1,0 1,0-1,0 0,1 0,-1 1,0-1,0 0,1 0,-1 0,1 0,-1 0,1 0,-1-1,1 1,0-1,-1 1,1-1,0 1,-1-1,1 0,0 0,-1 0,1 0,0 0,1 0,10-4,-1 0,0-1,0-1,-1 0,0-1,0 0,0 0,-1-1,0 0,4-5,10-7,223-148,-246 166,0 1,0 0,1 0,-1 0,0 0,0 1,1-1,-1 0,1 0,-1 1,1-1,-1 1,1 0,-1-1,1 1,-1 0,1 0,0 0,-1 0,1 0,-1 0,1 0,0 1,-1-1,1 0,-1 1,1-1,-1 1,0 0,1-1,-1 1,1 0,-1 0,0 0,0 0,0 0,1 0,-1 1,0-1,-1 0,1 0,0 1,0-1,0 1,-1-1,1 1,-1-1,1 1,-1-1,1 1,-1-1,0 1,0-1,0 1,0 0,0-1,0 1,0-1,-1 2,-4 23,0-1,-2 0,-1 0,0-1,-11 19,-27 86,25-27,-54 184,65-256,8-22,0 0,0-1,0 1,-1 0,-1-1,1 0,-1 1,0-1,-1-1,1 1,-1-1,-1 0,1 0,-1 0,0-1,-1 0,-3 3,9-8,-1 1,0 0,0-1,0 1,0-1,0 0,0 0,0 0,0 0,0 0,0 0,0 0,1 0,-1-1,0 1,0-1,0 0,0 1,0-1,1 0,-1 0,0 0,1 0,-1-1,1 1,-1 0,1-1,-1 1,1-1,0 1,0-1,0 1,0-1,0 0,0 0,0 0,-20-70,20-13,1 60</inkml:trace>
  <inkml:trace contextRef="#ctx0" brushRef="#br0" timeOffset="2166.504">2978 164,'-6'21,"1"-7,1-1,0 1,1 0,1 0,0 1,1-1,0 0,1 1,1 7,-1-20,0-1,1 0,-1 1,0-1,0 0,0 0,1 1,-1-1,0 0,1 0,0 0,-1 1,1-1,0 0,-1 0,1 0,0 0,0 0,0 0,0 0,0-1,0 1,0 0,0 0,0-1,0 1,0-1,0 1,1-1,-1 1,0-1,0 0,1 1,-1-1,0 0,1 0,-1 0,0 0,0 0,1 0,-1-1,0 1,1 0,-1-1,0 1,1-1,54-33,-48 28,65-56,-58 48,1 0,0 0,0 2,1 0,1 1,0 0,0 2,7-3,-23 12,1-1,-1 0,0 1,1-1,-1 1,0 0,1-1,-1 1,0 0,1 0,-1 1,0-1,1 1,-1-1,0 1,1-1,-1 1,0 0,0 0,0 0,0 1,0-1,0 0,0 1,0-1,-1 1,1 0,0-1,-1 1,0 0,1 0,-1 0,0 0,0 0,0 1,0-1,0 0,0 2,11 92,-40 111,-2 27,25-187,-3-1,-1 0,-3-1,-1 0,-3 0,-14 27,-20-11,48-60,0 0,1 0,-1 0,0-1,0 1,1 0,-1-1,0 0,0 1,0-1,0 0,0 0,0 0,0 0,1 0,-1 0,0-1,0 1,0 0,0-1,0 0,1 1,-1-1,0 0,1 0,-1 0,0 0,1 0,0-1,-1 1,1 0,-1-1,1 1,0-1,0 1,0-1,0 1,0-1,0 0,0 0,-4-12,1 1,0-1,0 0,2 0,-1 0,2 0,0-1,1 1,0 0,1 0,1-1,0 1,2-7,2 0,-1 0,2 1,1 0,1 0,0 1,1 0,1 0,1 2,1-1,0 1,1 1,1 1,6-6,-2 3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1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479 174,'-11'190,"-7"75,-6-127,22-114</inkml:trace>
  <inkml:trace contextRef="#ctx0" brushRef="#br0" timeOffset="3869.294">0 202,'336'-48,"-113"11,-170 26,-45 8,0 0,1 1,-1 0,1 0,-1 1,1 0,-1 1,1 0,0 0,-1 1,1 0,0 0,-1 1,0 0,7 3,6 7,-3-1</inkml:trace>
  <inkml:trace contextRef="#ctx0" brushRef="#br0" timeOffset="4231.446">28 766,'43'-5,"34"-6,8-1,-5 1,-12 3,-13 2,-10 3,-8 2,-6 0,-4 1,0 1,-2-1,1-4,-4-2</inkml:trace>
  <inkml:trace contextRef="#ctx0" brushRef="#br0" timeOffset="4930.165">1044 231,'52'-13,"-1"-2,-1-2,-1-2,-1-3,0-1,-2-3,36-26,-32 9,-58 73,-23 58,4 1,4 2,-10 84,12-52,-6 0,-5-1,-17 33,41-133,-28 62,35-82,0 0,-1-1,1 1,0 0,-1-1,1 1,-1-1,0 0,1 0,-1 1,0-1,0 0,0 0,0-1,0 1,0 0,0-1,0 1,0-1,0 1,0-1,0 0,0 0,0 0,0 0,0-1,0 1,0 0,0-1,0 1,0-1,0 0,0 0,0 0,0 0,0 0,0 0,1 0,-1-1,-51-60,43 47</inkml:trace>
  <inkml:trace contextRef="#ctx0" brushRef="#br0" timeOffset="5200.285">1129 654,'353'-108,"-257"66,-95 42,1-1,0 0,-1 1,1-1,-1 1,1 0,-1 0,1 0,0-1,-1 1,1 1,-1-1,1 0,0 0,-1 1,1-1,-1 0,1 1,-1 0,1-1,-1 1,1 0,-1 0,0 0,1 0,-1 0,0 0,0 0,0 0,0 0,0 1,0-1,0 0,0 1,0-1,-1 1,1-1,-1 1,1-1,-1 1,1-1,-1 1,0 0,0 1,9 77,-9-77,-1 56,0-33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29 163,'-4'5,"1"1,0 0,0 1,1-1,0 0,0 1,0 0,1-1,-1 1,2 0,-1 0,1-1,0 1,-1 6,0 2,0-1,1 1,1-1,0 0,0 1,2-1,0 0,2 5,-4-14,1-1,-1 0,1 0,0 0,0 0,0-1,1 1,-1-1,1 1,0-1,0 0,0 0,0 0,1 0,-1 0,1-1,-1 0,1 1,0-1,0-1,0 1,0-1,0 1,1-1,-1 0,0-1,1 1,-1-1,2 0,6-1,0 0,-1-1,0 0,1-1,-1-1,0 0,0 0,-1-1,1 0,-1-1,0 0,-1-1,1 0,-1 0,3-4,119-134,-125 138,-5 5,-1 1,1-1,-1 1,0-1,1 1,0 0,-1-1,1 1,0 0,0-1,-1 1,1 0,0 0,0 0,0 0,1 0,-1 0,0 0,0 0,0 0,1 0,-1 1,0-1,1 1,-1-1,1 1,-1-1,1 1,-1 0,1 0,-1 0,1-1,-1 1,1 1,-1-1,1 0,-1 0,1 1,-1-1,0 0,1 1,-1 0,1-1,-1 1,0 0,1 0,10 32,38 61,-47-90,1 1,-1-1,1-1,0 1,0 0,1-1,-1 0,1 0,-1 0,1-1,0 1,0-1,0 0,1-1,-1 1,0-1,1 0,-1-1,0 1,1-1,-1 0,1 0,-1-1,1 1,-1-1,0-1,1 1,-1-1,0 1,0-2,0 1,0 0,1-2,3-1,-1-1,1 0,-1-1,-1 1,1-1,-1-1,0 0,-1 0,0 0,0 0,-1-1,0 0,0 0,-1-1,0 1,-1-1,0 0,-1 0,0 0,1-9,-9 14,-1 9</inkml:trace>
  <inkml:trace contextRef="#ctx0" brushRef="#br0" timeOffset="351.102">1129 332,'23'-15,"-1"-1,-1-1,-1-1,0-1,-1-1,-1-1,-1 0,-1-1,7-14,-21 34,0-1,0 0,0 0,0 0,-1 0,0 0,1-1,-1 1,0 0,-1-1,1 1,-1-1,1 1,-1 0,0-1,0 1,-1-1,1 1,-1-1,1 1,-1 0,0-1,-1 1,1 0,0 0,-1 0,0 0,0 0,1 0,-2 0,1 1,0-1,-1 1,1-1,-1 1,0 0,1 0,-1 0,0 0,0 1,0-1,-1 1,1 0,0 0,-1 0,1 0,-10 4,1 0,0 1,0 0,0 1,1 0,-1 1,1 0,0 1,1 0,0 1,0 0,0 0,1 1,1 0,-1 1,1 0,1 1,0-1,-5 12,4-9,0 1,0 0,1 1,1-1,1 1,0 1,1-1,1 1,0-1,0 12,2-21,1 1,0 0,0-1,1 1,0-1,0 1,0-1,1 1,0-1,0 0,1 0,0 0,0 0,0 0,1-1,-1 1,1-1,1 0,-1 0,1 0,0-1,0 0,0 0,0 0,1 0,0-1,0 0,11 5,1-2,0 0,0-1,1-1,0 0,-1-1,1-2,0 0,0 0,0-2,0-1,0 0,0-1,-1-1,0-1,1 0,-2-2,1 0,2-2,5-2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4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15 227,'-1'0,"1"0,-1 1,0-1,0 0,0 1,0-1,1 1,-1-1,0 1,1 0,-1-1,0 1,1 0,-1-1,1 1,-1 0,1 0,-1-1,1 1,0 0,-1 0,1 0,0 0,0 0,-1-1,1 1,0 0,0 0,0 0,0 0,0 0,0 0,1 0,-1 0,0-1,0 1,1 0,-1 0,0 0,1 0,-1-1,1 1,-1 0,1 0,-1-1,1 1,0 0,-1 0,37 240,-36 138,-4-213,-5-139,11-33,13-20,0 1,2 1,0 0,2 2,0 0,2 1,0 1,1 1,1 1,1 1,0 2,18-9,-26 15,0 0,0 1,1 1,-1 0,2 2,-1 0,1 1,-1 0,1 2,0 0,10 1,-26 1,1 1,-1-1,0 0,1 1,-1 0,0-1,1 1,-1 1,0-1,0 0,0 1,0 0,0-1,0 1,0 0,-1 1,1-1,-1 0,0 1,1-1,-1 1,0 0,0 0,-1 0,1 0,-1 0,1 0,-1 0,0 0,0 1,0-1,-1 0,1 1,-1-1,0 3,0 3,0 1,-1-1,0 0,-1 0,0 0,0 0,-1-1,0 1,0-1,-1 1,0-1,-1 0,0 0,-11 14,0-2,-2 0,0-1,-1 0,-1-2,-1 0,0-1,-1-2,0 0,-2-1,-5 1,20-9,0-1,-1-1,1 1,-1-2,1 1,-1-1,0-1,0 0,0 0,0-1,0 0,0-1,0 0,0 0,0-1,1-1,-1 1,1-2,-2 0,-13-36,23 18</inkml:trace>
  <inkml:trace contextRef="#ctx0" brushRef="#br0" timeOffset="533.959">495 988,'38'-1,"0"-2,-1-1,1-2,-1-2,-1-2,1-1,-2-1,24-13,-40 14,-1-1,0-1,-1 0,0-2,-1 0,-1 0,0-2,-2 0,4-6,2 0,-10 13,0 0,-1-1,0 0,0 0,-1-1,-1 0,0 0,-1 0,0-1,-1 0,0-1,-4 12,1 1,-1-1,1 1,-1-1,0 0,0 1,0-1,0 1,0-1,0 0,0 1,0-1,-1 1,1-1,0 1,-1-1,0 1,1-1,-1 1,0-1,0 1,1 0,-1-1,0 1,0 0,-1 0,1 0,0 0,0 0,-1 0,1 0,0 0,-1 1,1-1,-1 0,1 1,-1-1,1 1,-1-1,1 1,-1 0,1 0,-1 0,0 0,-67 22,57-15,1 0,0 1,1 0,0 1,0 0,1 0,0 1,1 0,0 0,1 1,0 0,0 1,1-1,1 1,-3 7,8-16,0-1,0 1,0-1,0 1,0-1,1 0,-1 1,1-1,0 1,-1-1,1 0,0 1,0-1,1 0,-1 0,0 0,1 0,-1 0,1 0,0 0,0 0,0-1,0 1,0-1,0 1,0-1,0 0,0 0,1 0,-1 0,0 0,1 0,-1-1,1 1,-1-1,1 0,1 0,99 3,-102-3,255-33,-255 33,1 0,-1-1,0 1,1 0,-1 0,1 0,-1 0,0 1,1-1,-1 0,1 0,-1 1,0-1,1 1,-1 0,0-1,1 1,-1 0,0 0,0-1,0 1,0 0,0 0,0 0,0 0,0 1,0-1,0 0,-1 0,1 0,0 1,-1-1,1 0,-1 1,0-1,1 1,-1-1,0 0,0 1,0-1,0 1,0-1,0 1,0-1,0 0,-1 1,1-1,0 1,-1-1,1 0,-1 1,0-1,1 0,-1 0,0 0,0 1,0-1,-43 53,-17 35,62-49,8-27</inkml:trace>
  <inkml:trace contextRef="#ctx0" brushRef="#br0" timeOffset="900.493">1511 904,'14'3,"1"-1,0-1,0 0,0-1,0-1,-1 0,1-1,0-1,-1 0,1-1,-1 0,0-1,0-1,-1 0,1-1,-2 0,1-1,-1-1,0 0,0 0,-1-1,-1-1,0 0,4-6,-11 15,-1 0,0 0,1 0,-1-1,0 1,0-1,-1 0,1 1,0-1,-1 0,0 0,0 0,0 0,0 0,0 0,-1-1,1 1,-1 0,0 0,0 0,0-1,0 1,0 0,-1 0,1 0,-1 0,0 0,0-1,0 2,-1-1,1 0,-1 0,0 0,1 1,-1-1,0 0,0 1,-1 0,1 0,-1 0,1 0,-1 0,1 0,-1 0,0 1,0-1,0 1,-3-1,-7 4,-1 0,0 0,1 2,0-1,-1 2,1 0,1 0,-1 1,1 1,0 0,1 1,0 0,0 1,0 0,1 0,-6 9,6-9,0 1,1 0,1 0,0 1,0 0,1 1,0-1,1 2,0-1,1 0,1 1,0 0,0 0,1 1,3-11,0 0,0 0,0 0,1 0,-1 1,1-1,-1 0,1 0,0 0,0 0,1 0,-1 0,0-1,1 1,0 0,0-1,0 1,0-1,0 0,0 1,1-1,-1 0,1 0,-1-1,1 1,0 0,0-1,-1 0,1 1,0-1,0-1,0 1,1 0,-1-1,112 4,-72-14,0-2,-1-2,-1-1,0-3,-1-1,1-3,15-6,-24 13</inkml:trace>
  <inkml:trace contextRef="#ctx0" brushRef="#br0" timeOffset="1498.291">2414 678,'-325'190,"316"-184,-1-1,0 0,1 1,-1 0,1 1,1 0,-1 0,1 1,0 0,1 1,0-1,0 1,1 1,0-1,-2 6,8-13,-1-1,1 1,0-1,-1 1,1 0,0-1,0 1,0-1,0 1,0 0,0-1,0 1,1-1,-1 1,1 0,-1-1,1 1,0-1,-1 1,1-1,0 0,0 1,0-1,0 0,0 0,0 1,0-1,1 0,-1 0,0 0,1 0,-1-1,0 1,1 0,-1 0,1-1,-1 1,1-1,0 0,-1 1,1-1,-1 0,1 0,0 0,-1 0,1 0,0 0,-1-1,1 1,0 0,84-16,-42-2,-1-2,0-2,-2-1,12-11,-20 13,128-100,-161 121,0 1,0-1,0 1,1-1,-1 0,0 1,0-1,0 0,0 1,1-1,-1 0,0 1,0-1,1 0,-1 0,0 1,1-1,-1 0,0 0,0 1,1-1,-1 0,1 0,-1 0,0 0,1 0,-1 0,0 1,1-1,-1 0,1 0,-1 0,0 0,1 0,-1 0,0-1,1 1,-1 0,1 0,-1 0,0 0,1 0,-1 0,0-1,1 1,-1 0,0 0,1-1,-1 1,0 0,0 0,1-1,-1 1,0 0,0-1,1 1,-1 0,0-1,0 1,0 0,0-1,0 1,0-1,1 1,-1-1,-9 36,6-24,2-8,-1 1,1 0,0-1,1 1,-1 0,0-1,1 1,0 0,0 0,0-1,1 1,-1 0,1 0,0-1,0 1,0 0,0-1,1 1,-1-1,1 0,0 1,0-1,0 0,0 0,1 0,-1 0,1-1,0 1,0-1,0 1,0-1,0 0,0 0,1-1,-1 1,1-1,-1 1,1-1,0 0,1 0,11-2,0 0,0-1,0 0,0-2,0 0,-1 0,1-1,-1-1,0-1,-1 0,0-1,0-1,-1 0,0 0,0-2,-1 1,-1-2,1 1,4-8,24-26,-2-2,-1-1,-3-2,-2-1,6-17,-20 36,-1 0,-2-1,-1-1,-1 0,-2-1,-2 0,-1-1,-1 0,-3 0,0-11,-3 44,-1-1,1 1,-1 0,0-1,0 1,-1 0,1-1,-1 1,1 0,-1 0,0-1,0 1,0 0,-1 0,1 0,-1 0,0 0,1 1,-1-1,-1 0,1 1,0-1,-1 1,1 0,-1 0,1 0,-1 0,0 0,0 1,0-1,0 1,0 0,0 0,-1 0,1 0,0 1,0-1,-1 1,1 0,0 0,-1 0,1 0,0 0,-1 1,1-1,0 1,0 0,-1 0,1 1,-2 0,-7 7,1 0,0 1,0 0,1 0,0 1,1 1,1-1,0 2,0-1,1 1,1 0,0 0,1 1,0 0,1 0,0 0,1 1,-11 50,2 1,4 0,2 0,3 1,4 0,4 24,50 174,-52-281,-3-2</inkml:trace>
  <inkml:trace contextRef="#ctx0" brushRef="#br0" timeOffset="1818.551">3373 452,'-255'132,"252"-131,-1 0,1 0,-1 0,1 0,-1 0,1 1,0-1,0 1,0 0,0 0,0 0,0 1,0-1,1 1,-1-1,1 1,0 0,0 0,0 0,0 0,0 0,1 0,-1 1,1-1,0 1,0-1,0 1,0-1,1 1,0-1,-1 1,1-1,0 1,1 0,-1-1,1 1,0-1,-1 1,1-1,1 2,77 52,-38-34,122 100,-141-108,-3-3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78,'5'192,"-4"-187,1 0,-1 0,2 0,-1 0,0 0,1 0,0 0,0-1,0 0,1 0,-1 1,1-2,0 1,0 0,1-1,-1 0,1 0,-1 0,1-1,0 1,0-1,0 0,0-1,1 1,-1-1,0 0,1-1,4 1,3 0,0 0,-1-2,1 1,0-2,-1 0,1 0,-1-1,0 0,0-1,0-1,0 0,1-2,-3 3,-1 0,0-2,0 1,0-1,-1 0,0-1,0 1,-1-2,0 1,0-1,0 0,-1-1,-1 1,1-1,1-5,35-92,-37 127,-5 6,-1-17,0 1,1 0,0 0,1 0,0-1,1 1,0 0,1-1,0 0,1 1,0-1,4 7,-2-12,0-1,1 0,-1-1,1 1,-1-1,1 0,0-1,1 0,-1 0,0-1,0 1,1-2,-1 1,1-1,-1 0,1 0,-1-1,0 0,1-1,-1 1,0-1,2-1,6-4,1-1,-1 0,0-1,0 0,-1-1,-1-1,1-1,-2 1,0-2,0 0,-1 0,-1-1,8-14,-7 11,0-2,-2 0,0 0,-1-1,-1 1,-1-2,2-9,-8 129,0-32,-12 129,-5-68,-14 49,4-70,50-208,-9 54,2 1,3 0,1 1,2 2,2 0,2 1,2 2,9-9,-22 33,123-119,-131 130,1-1,0 1,0 1,0-1,1 2,0-1,0 1,0 0,0 1,0 0,0 0,0 1,1 0,-1 1,1 0,-1 1,0 0,1 0,1 1,-7-1,1 0,-1 0,0 1,0 0,0-1,0 1,0 1,-1-1,1 0,-1 1,1 0,-1 0,0 0,0 0,0 0,0 1,-1-1,1 1,-1 0,0 0,0 0,-1 0,1 0,-1 0,0 0,0 0,0 1,0-1,-1 0,0 1,0-1,0 0,0 1,-1 2,-1 4,1-1,-2 1,1-1,-2 0,1 0,-1 0,-1 0,0-1,0 1,-1-1,0-1,0 1,-1-1,-1 0,-6 5,0-1,-1-1,0 0,-1-1,0-1,-1 0,0-1,0-1,-4 0,15-6,0-1,0 0,0 0,0-1,0 0,0 0,0 0,0-1,0 0,0 0,1 0,-1-1,1 1,-1-1,1-1,0 1,0-1,1 0,-1 0,1 0,0-1,0 0,0 1,1-1,-1-1,1 1,0 0,1-1,0 1,-1-1,2 0,-1 0,1 0,0 0,0 0,0 0,1 0,0 0,1-4,3-10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25,'-39'-17,"26"15,-1-1,0 2,1 0,-1 0,0 1,0 1,1 1,-1 0,1 0,-1 1,1 1,0 0,0 1,0 1,1 0,0 0,0 1,0 1,1 0,0 0,1 1,0 1,0 0,1 0,0 0,1 2,0-1,1 1,0 0,1 0,0 1,1-1,1 1,0 1,0-1,1 0,1 1,0 0,1 9,4-11,0 0,0 0,2-1,-1 1,1-1,1 0,0 0,1-1,0 0,0 0,1 0,1-1,-1 0,1-1,1 0,0 0,0-1,0 0,1-1,0 0,0-1,0 0,1-1,0 0,-1-1,2 0,-1-1,0 0,0-1,1-1,-1 0,0 0,7-2,84-32,-85 24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9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91,'-2'-2,"0"0,-1 0,1 0,-1 0,1 1,-1-1,0 1,1 0,-1 0,0 0,0 0,0 1,0-1,0 1,0-1,0 1,0 0,0 0,0 1,0-1,0 0,0 1,0 0,1 0,-1 0,0 0,0 0,1 0,-1 1,0-1,1 1,0 0,-1 0,1 0,-4 3,-1 0,1 1,0 0,1 0,-1 0,1 1,1-1,-1 1,1 0,0 1,-2 7,1 0,1 1,1 0,1 0,0 0,1 0,1 0,0 0,1 0,1 0,0 0,4 9,-3-19,0 0,0 0,1 0,0-1,0 1,0-1,1 0,0-1,0 1,0-1,1 0,-1 0,1 0,0-1,0 0,0 0,0 0,1-1,-1 0,1 0,-1-1,1 0,0 0,0 0,-1-1,1 0,0 0,0-1,0 0,-1 0,1-1,-1 1,1-2,-1 1,0-1,1 1,3-4,7-4,-1-1,0 0,0-1,-1-1,-1 0,0-1,-1-1,0 0,-1 0,-1-2,0 1,-2-1,0-1,0 0,-2 0,0 0,-1-1,1-9,-6 23,-1 0,1 0,-1 0,0 0,0 0,-1 0,1 0,-1 0,0 0,0 0,-1 0,0 0,0 1,0-1,0 1,0-1,-1 1,0 0,0 0,0 0,-1 0,1 1,-1-1,0 1,0 0,0 0,0 0,0 1,-1-1,1 1,-1 0,0 1,0-1,1 1,-1 0,0 0,0 0,0 1,-2-1,-8-1,0-1,0 2,0 0,-1 1,1 1,0 0,0 1,0 0,0 1,0 1,1 1,-1 0,1 1,0 0,1 1,0 0,0 1,-4 4,-4 6,3-3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0 473,'3'-15,"2"-19,1 0,2 1,1-1,1 2,2-1,1 2,2 0,1 0,1 2,15-19,32-13,-62 60,-1 0,0 0,1 0,-1 0,1 0,-1 0,1 1,0-1,-1 0,1 1,0 0,-1-1,1 1,0 0,-1 0,1 0,0 0,0 0,-1 0,1 0,0 0,-1 1,1-1,0 1,-1 0,1-1,-1 1,1 0,-1 0,1 0,-1 0,1 0,-1 0,0 0,0 0,0 1,0-1,1 0,-2 1,1-1,0 1,0-1,0 1,-1-1,1 1,-1 0,1 0,14 162,-15-162,0-1,0 0,1 0,-1 1,1-1,-1 0,0 0,1 0,0 0,-1 1,1-1,0 0,-1 0,1 0,0 0,0-1,0 1,0 0,0 0,0 0,0-1,0 1,0-1,1 1,-1-1,0 1,0-1,0 1,1-1,-1 0,0 0,1 0,-1 0,0 0,0 0,1 0,-1 0,0 0,0-1,1 1,-1 0,0-1,0 1,0-1,0 1,1-1,-1 0,0 0,54-47,-43 35,178-138,-189 149,0 0,1 1,-1-1,1 1,-1 0,1 0,-1-1,1 1,-1 0,1 0,0 0,0 1,-1-1,1 0,0 1,0-1,0 1,0-1,0 1,0 0,0 0,0 0,0 0,0 0,0 0,0 1,0-1,-1 1,1-1,0 1,0 0,0 0,0 0,-1 0,1 0,-1 0,1 0,-1 0,1 1,-1-1,1 1,-1-1,0 1,0-1,1 3,-1 8,-1 1,-1 0,0 0,0 0,-2 0,1-1,-2 1,1-1,-4 5,6-13,-4 11,1-4,0 0,1 0,0 0,1 0,0 1,1-1,0 0,1 1,0-1,1 1,4 6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54,'46'299,"-43"-274,-1 1,-1 0,-1 0,-2 0,0-1,-2 1,0-1,-2 1,-1-1,-1-1,-1 0,-12 23,-11-8,31-38,1-1,-1 1,1-1,-1 1,0 0,0-1,1 0,-1 1,0-1,0 1,1-1,-1 0,0 0,0 1,0-1,0 0,1 0,-1 0,0 0,0 0,0 0,0 0,0 0,1-1,-1 1,0 0,0 0,0-1,1 1,-1 0,0-1,0 1,1-1,-1 1,0-1,1 1,-1-1,0 0,1 1,-1-1,1 0,-1 1,1-1,-1 0,1 0,0 1,-1-1,1 0,0 0,0 0,0 1,-1-1,1 0,0 0,0 0,0 0,0-12,0-1,1 1,0 0,1 0,1 0,0 0,0 0,1 1,1 0,0-1,1 2,2-4,-4 5,139-231,-111 195,2 2,3 1,1 2,22-18,-52 52,-1 0,1 0,0 0,0 1,0 1,1-1,0 1,0 1,0 0,1 0,0 1,-1 0,1 0,0 1,1 1,-1 0,0 0,0 1,0 0,1 1,-1 0,0 0,-8 0,1 1,-1-1,0 0,0 1,0-1,0 1,0 0,0 0,0 0,0 0,-1 0,1 0,-1 0,0 0,1 1,-1-1,0 0,0 1,-1-1,1 1,0-1,-1 1,1 0,-1-1,0 1,0-1,0 1,0 0,-1-1,1 1,-1-1,0 3,-31 81,21-66,0-1,-1-1,-1 0,0 0,-1-1,-1-1,-1-1,-1 0,0-1,0 0,-1-2,-1 0,0-1,-1-1,0-1,-2 0,-46-1,67-8,0 0,-1-1,1 1,0 0,0 0,-1-1,1 1,0 0,0-1,0 1,0-1,0 1,-1-1,1 0,0 0,0 1,1-1,-1 0,0 0,0 0,0 0,0 0,1 0,-1 0,1 0,-1 0,1-1,-1 1,1 0,-1 0,1 0,0-1,0 1,0 0,-1 0,1-1,1 1,-1 0,0 0,0-1,0 1,1 0,-1 0,0-1,1 1,-1 0,1 0,0 0,-1 0,1-1,7-14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0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117 650,'-2'0,"1"-1,0 1,0-1,-1 1,1 0,0 0,-1-1,1 1,-1 0,1 0,0 0,-1 1,1-1,0 0,-1 0,1 1,0-1,0 1,-1-1,1 1,0 0,0-1,0 1,0 0,0 0,0 0,0 0,0 0,0 0,0 0,0 0,0 0,-7 9,-1 1,2 0,-1 1,1 0,1 0,0 0,1 1,1 0,0 0,0 0,1 0,1 1,0-1,1 1,0-1,1 1,1-1,0 2,-1-11,0-1,0 1,1 0,-1-1,1 1,0 0,0-1,0 1,0-1,1 0,0 1,-1-1,1 0,0 0,1 0,-1 0,0 0,1 0,0-1,-1 1,1-1,0 0,0 0,1 0,-1 0,0 0,0-1,1 0,-1 1,1-1,0 0,-1-1,1 1,0-1,-1 1,1-1,0 0,-1-1,1 1,0-1,-1 1,1-1,1-1,8-3,0-1,-1 0,0-1,0 0,-1-1,1-1,-2 1,1-2,-2 1,1-2,-1 1,-1-1,1 0,-2-1,0 0,0 0,0-5,-1 1,0-1,-2 0,0 1,-1-2,0 1,-2 0,0 0,-1-1,-1 1,-1-9,2 23,-1 0,0 0,1 0,-1 0,0 0,-1 0,1 1,0-1,-1 0,1 1,-1-1,0 1,0 0,0-1,0 1,0 0,-1 0,1 1,-1-1,1 0,-1 1,1-1,-1 1,0 0,0 0,0 0,0 0,0 0,1 1,-1 0,0-1,-1 1,1 0,0 0,0 1,0-1,-1 1,-6 0,1 0,0 1,0 0,0 1,0 0,0 0,0 1,1 0,0 0,0 1,-6 4,-5 8</inkml:trace>
  <inkml:trace contextRef="#ctx0" brushRef="#br0" timeOffset="735.572">456 847,'-61'110,"97"-172,2 2,3 1,2 2,23-21,-61 73,10-11,-11 26,-44 119,33-105,-11 64,18-86,0 1,0 0,0-1,1 1,-1-1,1 0,-1 1,1-1,0 1,0-1,0 0,0 0,1 1,-1-1,1 0,-1 0,1 0,0-1,-1 1,1 0,0-1,0 1,0-1,1 1,-1-1,0 0,0 0,1 0,-1 0,0-1,1 1,0 0,3 0,-1-1,1 0,0 0,-1 0,1 0,-1-1,1 0,-1 0,0 0,1-1,-1 0,0 0,0 0,0-1,0 1,0-1,-1 0,1-1,-1 1,3-4,78-87,-79 85,16-17,-1-2,-2-1,-1 0,-1-2,5-14,-23 45,1 0,-1 0,1 0,-1 0,1 0,-1 0,1 0,-1 0,1 0,-1 0,1 0,-1-1,1 1,-1 0,1 0,0 0,-1-1,1 1,-1 0,1 0,0-1,-1 1,1 0,0-1,-1 1,1-1,0 1,-1 0,1-1,0 1,0-1,-1 1,1-1,0 1,-10 15</inkml:trace>
  <inkml:trace contextRef="#ctx0" brushRef="#br0" timeOffset="1117.488">1133 791,'22'-5,"-1"-1,1 0,-1-2,-1-1,0 0,0-1,-1-2,0 0,-1 0,0-2,-1 0,4-6,-19 19,-1 0,1-1,0 1,-1-1,1 0,-1 1,1-1,-1 0,0 0,0 0,0 0,0 0,0 0,0 0,-1 0,1 0,-1-1,1 1,-1 0,0 0,0-1,0 1,0 0,0 0,0 0,-1-1,1 1,-1 0,0 0,1 0,-1 0,0 0,0 0,0 0,-1 0,1 0,0 0,-1 1,1-1,-1 0,1 1,-1-1,-1 0,-3 0,0 1,-1-1,1 1,0 0,-1 0,1 1,-1 0,1 0,-1 0,1 1,-1 0,1 0,0 1,0 0,-1 0,1 0,0 1,1 0,-1 0,0 0,-4 4,-3 3,0-1,0 2,1 0,0 0,0 1,2 1,0 0,-2 3,-47 110,58-122,0 0,0 1,0-1,1 0,-1 1,1-1,0 0,1 1,-1-1,1 0,0 1,0-1,0 0,0 0,1 0,0 0,0 0,0 0,0 0,0-1,1 1,0-1,0 0,0 0,0 0,0 0,0 0,1 0,0-1,0 0,3 1,0 0,0-1,0 0,0 0,1-1,-1 0,1 0,-1-1,1 0,-1 0,1-1,-1 0,1 0,-1-1,0 0,1 0,-1-1,3-2,16-5</inkml:trace>
  <inkml:trace contextRef="#ctx0" brushRef="#br0" timeOffset="8086.192">1838 537,'-75'134,"-30"102,93-225,17-46,11-5,2 1,2 1,1 1,2 1,3-2,15-24,-41 60,0 1,0 0,0 0,1-1,-1 1,0 0,1 0,-1-1,1 1,-1 0,1 0,0 0,-1 0,1 0,0 0,0 0,0 0,0 0,0 0,0 0,0 1,0-1,0 0,0 1,0-1,0 1,0-1,1 1,-1-1,0 1,0 0,1 0,-1-1,0 1,1 0,-1 0,0 1,0-1,1 0,-1 0,0 0,0 1,1-1,-1 1,0-1,0 1,0-1,0 1,0 0,0 0,7 116,-7-18,2-90,-1-1,1 0,0 0,1-1,0 1,0-1,1 0,0 0,0 0,0 0,1-1,0 0,0 0,1-1,0 0,0 0,0 0,0-1,2 1,-4-3,0 0,0 0,0 0,0 0,0-1,0 0,1 0,-1 0,0-1,1 0,-1 0,0 0,1-1,-1 1,0-1,0 0,0-1,1 1,-1-1,-1 0,1-1,0 1,0-1,-1 0,0 0,1 0,-1-1,0 1,-1-1,3-3,8-11,-1 0,-1-1,-1-1,0 0,-2-1,0 0,5-20,-12 34,1 1,-1-1,0 0,-1 0,0 1,0-1,0 0,-1 0,0 0,0 0,-1 0,0 0,0 0,-1 0,0 0,-2-5,-3 7</inkml:trace>
  <inkml:trace contextRef="#ctx0" brushRef="#br0" timeOffset="10024.853">2742 1,'-25'165,"10"41,-48 101,64-289,4-28</inkml:trace>
  <inkml:trace contextRef="#ctx0" brushRef="#br0" timeOffset="10290.788">2347 396,'62'-5,"26"-6,2-1,-9 1,-14 2,-13 4,-6 1,-7 3,-5 0,-9 1</inkml:trace>
  <inkml:trace contextRef="#ctx0" brushRef="#br0" timeOffset="10854.47">3306 424,'-74'28,"61"-24,0 0,1 1,-1 0,1 0,0 2,1-1,-1 2,1-1,-1 3,11-8,0 0,0 0,0 0,0 0,1 1,-1-1,1 0,0 0,-1 1,1-1,0 0,0 0,1 1,-1-1,0 0,1 0,-1 1,1-1,0 0,0 0,-1 0,1 0,1 0,-1 0,0 0,0 0,1-1,-1 1,1 0,0-1,-1 1,1-1,0 0,0 0,0 1,0-1,0 0,0 0,0-1,1 1,11 11,71 89,-83-97,0 0,0 1,0-1,-1 0,1 1,-1-1,0 0,0 1,-1 0,1-1,-1 1,0-1,0 1,-1-1,1 1,-1 0,0-1,0 0,-1 1,1-1,-1 0,0 1,0-1,0 0,-1-1,1 1,-1 0,0 0,-9 6,0 0,0 0,-1-1,0-1,-1 0,0 0,0-2,0 0,-1 0,0-1,0-1,0-1,-13 2,25-4,0 0,1 0,-1 1,0-2,0 1,0 0,0-1,0 1,0-1,-1 0,1 0,0 0,0 0,0-1,0 1,0-1,0 0,0 0,0 0,1 0,-1 0,0 0,0-1,1 0,-1 1,1-1,-1 0,1 0,0-1,0 1,0 0,0-1,0 1,1-1,-1 1,1-1,-1 0,1 0,0 0,0 0,1 0,-1 0,0 0,1 0,0 0,0-2,4-12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6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1,'-5'0,"-1"9,0 4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2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1 233,'16'2,"0"-1,0-1,0 0,0-1,0-1,0 0,0-1,0-1,13-5,-12 5,0 0,0-1,-1-1,0-1,0 0,0-1,-1-1,0 0,-1-1,0-1,-1 0,0-1,0 0,9-13,-20 22,-1 1,1-1,0 1,-1-1,1 0,-1 1,0-1,0 0,0 0,0 0,-1 0,1 0,-1 0,0 0,0 0,0 0,0 0,0 0,-1 0,1 0,-1 0,0 0,0 0,-1-2,-20 35,15-9,1-1,1 1,1 0,1 0,0 1,2 20,-5 28,-53 387,16-188,32-158,3-105,8-32,4 5</inkml:trace>
  <inkml:trace contextRef="#ctx0" brushRef="#br0" timeOffset="402.59">707 176,'-56'58,"2"1,3 3,3 2,-8 19,14 10,41-91,1 0,-1 0,1 0,-1 0,1 0,0 1,0-1,0 0,0 0,0 0,0 1,1-1,-1 0,1 0,0 0,-1 0,1 0,0 0,0 0,0 0,0 0,1-1,-1 1,0 0,1-1,-1 1,1-1,0 1,-1-1,1 0,0 1,0-1,0 0,0 0,0-1,0 1,0 0,0-1,0 1,0-1,0 0,1 1,-1-1,48 1,-45-2,-1 0,0 1,1-1,0 1,-1 0,1 0,-1 0,1 1,-1 0,0 0,1 0,-1 0,0 0,1 1,-1 0,0 0,0 0,0 1,-1-1,1 1,0 0,-1 0,0 0,0 0,0 1,0-1,0 1,1 3,9 89,-9-29,2-48</inkml:trace>
  <inkml:trace contextRef="#ctx0" brushRef="#br0" timeOffset="719.272">932 656,'-5'34,"-1"15,0 5,1-7</inkml:trace>
  <inkml:trace contextRef="#ctx0" brushRef="#br0" timeOffset="966.11">1017 233,'0'0</inkml:trace>
  <inkml:trace contextRef="#ctx0" brushRef="#br0" timeOffset="1271.973">1130 910,'23'-47,"2"1,2 2,2 0,7-5,-36 48,0 0,1 1,-1-1,0 0,0 1,0-1,0 0,1 1,-1-1,0 0,1 1,-1-1,0 1,1-1,-1 1,1-1,-1 1,1-1,-1 1,1-1,0 1,-1-1,1 1,-1 0,1-1,0 1,-1 0,1 0,0 0,-1-1,1 1,0 0,-1 0,1 0,0 0,0 0,-1 0,1 0,0 0,-1 1,1-1,0 0,-1 0,1 0,0 1,-1-1,1 0,-1 1,1-1,0 1,-1-1,1 1,-1-1,1 1,-1-1,0 1,1-1,-1 1,6 43,-6-34,-1-6,1 0,0 0,0-1,0 1,0 0,1 0,-1-1,1 1,0 0,0-1,0 1,0-1,1 1,0-1,-1 0,1 0,1 0,-1 0,0 0,1 0,-1 0,1-1,0 1,0-1,0 0,0 0,0 0,0 0,1 0,-1-1,1 1,-1-1,1 0,-1 0,1-1,0 1,0-1,-1 1,1-1,0 0,-1-1,1 1,3-1,2-2,0 0,0 0,-1-1,1 0,-1 0,0-1,0 0,-1-1,1 0,-1 0,0 0,-1-1,0 0,0 0,1-1,6-14</inkml:trace>
  <inkml:trace contextRef="#ctx0" brushRef="#br0" timeOffset="1884.484">1694 797,'6'-6,"7"-4,-1-1,0 0,-1-1,-1-1,0 0,0 0,-1-1,-1 0,0 0,-1-1,-1 0,0-1,2-9,-8 23,0-1,-1 1,1 0,0 0,-1 0,1 0,-1 0,0 0,0 0,0 0,0 0,0 0,0 0,0 0,0 0,-1 1,1-1,-1 1,1-1,-1 1,0-1,0 1,1 0,-1 0,0 0,0 0,0 0,0 1,0-1,0 0,-1 1,1-1,0 1,0 0,0 0,0 0,-1 0,1 0,0 1,0-1,0 0,0 1,0 0,0-1,0 1,0 0,0 0,0 0,0 0,0 1,1-1,-1 0,0 1,1-1,-1 1,1 0,0-1,-1 1,1 0,-4 2,0-1,0 1,1-1,-1 1,1 1,0-1,1 0,-1 1,1 0,-1 0,1 0,1 0,-1 0,1 1,0-1,0 1,1 0,-1 0,1-1,0 1,1 0,0 0,0 0,0 0,0 0,1-1,0 1,0 0,1 0,0-1,0 1,0-1,0 1,1-1,0 0,0 0,1 0,-1 0,1-1,2 3,7 1,0-1,0-1,1 0,-1 0,2-1,-1-1,0-1,1 0,-1-1,1 0,0-1,0 0,-1-2,1 0,0 0,0-2,-1 1,1-2,9-3,-4-3,-1-1,-1-1,0 0,0-2,-1 0,-1 0,-1-2,0 0,-1 0,0-2,-1 0,4-10,-6 14,14-20,0-2,-3-1,-1 0,-2-2,-1 0,-2-1,-2 0,-2-2,-1 1,1-23,-14-6,2 69,-1-1,1 1,0-1,-1 1,1-1,-1 1,0-1,1 1,-1 0,0-1,0 1,0 0,0-1,0 1,0 0,0 0,0 0,0 0,-1 0,1 0,0 1,-1-1,1 0,0 0,-1 1,1-1,-1 1,1 0,-1-1,1 1,-1 0,0 0,1 0,-1 0,1 0,-1 0,1 0,-1 1,1-1,-1 0,0 1,-6 4,1 0,0 1,0-1,0 1,1 1,0-1,0 1,0 0,1 1,0-1,1 1,0 0,0 0,0 0,1 1,0-1,-1 8,-8 24,1 1,2 0,2 1,2 0,0 15,6-28,1 0,1 0,1 0,2 0,1-1,1 0,1 0,8 14,22 19,-38-61</inkml:trace>
  <inkml:trace contextRef="#ctx0" brushRef="#br0" timeOffset="2139.227">2089 430,'39'10,"21"3,7-1,-5 2,-7 0,-8-3,-13-4</inkml:trace>
  <inkml:trace contextRef="#ctx0" brushRef="#br0" timeOffset="2385.898">2682 656,'10'20,"3"0,-1-7,2-5,0-10,-4-9,-3-7,-3-1</inkml:trace>
  <inkml:trace contextRef="#ctx0" brushRef="#br0" timeOffset="2633.978">3133 402,'-33'29,"-12"19,3 6,7-1,16-10,10-7,12-10,10-9,2-3,5-4,2-4,4-2,1-2,1-2,1-1,0 1,-6-1</inkml:trace>
  <inkml:trace contextRef="#ctx0" brushRef="#br0" timeOffset="3485.985">2823 262,'0'0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0 115,'9'31,"-3"1,0 0,-2 0,-2 0,0 0,-3 5,14 132,-10-155,-1-9,-1-1,0 1,1 0,-2 0,1-1,0 1,-1 0,0 0,0 0,-1 0,1-1,-1 1,0 0,-1 0,1 1,-8-18,10-6,1 1,1-1,1 1,0-1,1 1,1 1,0-1,2 1,-1 0,7-7,-10 15,12-26,2 0,1 2,2 0,1 1,1 2,2 0,1 1,1 2,1 1,1 1,10-5,36-5,-73 33,0 1,0-1,0 1,0-1,0 1,1 0,-1 0,0 0,0 0,0 0,0 0,1 0,-1 1,0-1,0 1,0 0,0 0,0-1,0 1,0 1,0-1,0 0,-1 0,1 1,0-1,-1 1,1-1,-1 1,0 0,1-1,-1 1,0 0,0 0,1 1,0 9,-1 1,0-1,-1 0,0 0,-1 0,0 0,-1 0,-1 0,0 0,0 0,-1-1,0 1,-1-1,-1 0,1-1,-2 1,1-1,-2 0,1-1,-1 0,-1 0,0 0,0-1,0-1,-6 4,14-10,-6 6,-1 1,0-1,-1 0,0 0,0-1,0 0,-1-1,1 0,-1-1,-1 0,1 0,-1-1,-1 0,10-3,0-1,0 0,0 1,0-1,0 0,-1 0,2 0,-1 0,0 0,0-1,0 1,0-1,1 1,-1-1,1 1,-1-1,1 0,0 0,0 0,0 0,0 0,0 0,0 0,0 0,1 0,-1 0,1-1,-1 1,1 0,0 0,0 0,0-1,0 1,0 0,1 0,-1-1,0 1,1 0,0 0,0 0,0 0,-1 0,2 0,-1 0,0 0,0 0,1 1,-1-1,1 0,0 0,8-17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81 452,'-15'31,"2"0,1 1,1 0,2 1,1 0,1 5,6-36,0 1,0-1,0 1,1-1,-1 1,1 0,0-1,0 1,0 0,0-1,0 1,0 0,1-1,-1 1,1-1,0 1,0-1,0 1,0-1,0 1,0-1,1 0,-1 0,1 1,-1-1,1 0,0-1,0 1,0 0,0 0,0-1,0 1,1-1,-1 0,0 0,1 0,-1 0,1 0,0 0,-1-1,1 1,-1-1,1 1,0-1,-1 0,1 0,0-1,-1 1,3-1,5-3,-1 0,0-1,0 0,0 0,-1-1,0 0,0-1,0 0,-1 0,0-1,-1 1,1-2,-1 1,-1-1,0 1,0-1,-1-1,0 1,0-1,-1 0,0 1,-1-1,0-1,0-7,-1 14,-1 0,1 0,-1-1,0 1,0 0,0 0,-1 0,0 0,1 0,-1 0,-1 0,1 0,0 0,-1 0,0 0,0 1,0-1,0 1,-1-1,0 1,1 0,-1 0,0 0,0 0,-1 1,1-1,0 1,-1 0,0 0,1 0,-1 0,0 1,0 0,0-1,0 1,0 1,-1-1,-19-2</inkml:trace>
  <inkml:trace contextRef="#ctx0" brushRef="#br0" timeOffset="312.214">448 1,'-9'38,"-4"32,1 9,2-4,8-10,4-12,2-9,0-4,4-2,1-4,-1-3,-3-1,-1-2,-2 0,-1-1,0 1,-1-10,-1-8</inkml:trace>
  <inkml:trace contextRef="#ctx0" brushRef="#br0" timeOffset="1611.189">787 339,'-124'219,"121"-211,-1 0,1 1,1-1,-1 1,2 0,-1 0,1 0,0 0,1 0,0 0,1 0,0 0,0 0,1 0,0 1,-1-8,0 0,0 0,0 0,0 0,1 0,-1-1,1 1,-1 0,1-1,0 1,-1-1,1 0,0 1,0-1,0 0,0 0,0 0,0 0,0-1,0 1,0-1,1 1,-1-1,0 0,0 1,1-1,-1 0,0-1,0 1,1 0,-1-1,0 1,0-1,0 0,0 1,0-1,0 0,1-1,75-48,-57 30,-2-1,0-1,-1 0,-2-2,0 0,-1 0,0-6,-12 26,-1 0,1 0,-1 0,0 0,-1-1,1 1,-1-1,0 1,0-1,0 1,-1-1,1 0,-1 1,0-1,-1 0,1 1,-1-1,0 0,0 1,0-1,-1 1,1-1,-1 1,0 0,-1 0,1 0,-1 0,0 0,1 1,-2-1,1 1,-1-1,3 3,-1 1,1 0,0-1,0 1,-1 0,1 0,0 0,-1 0,1 0,0 0,-1 1,1-1,0 0,-1 1,1-1,0 1,0-1,0 1,-1-1,1 1,0 0,0 0,0-1,0 1,0 0,0 0,1 0,-1 0,0 0,0 1,1-1,-1 0,0 0,1 0,-1 1,1-1,0 0,-1 0,1 1,0-1,0 0,0 1,0-1,0 0,0 1,0-1,0 0,1 0,-1 1,0-1,1 0,-1 0,1 1,0-1,-1 0,1 0,0 0,-1 0,2 1,1 5,0 0,0 1,-1-1,0 1,0 0,-1-1,0 1,0 0,-1 0,0 0,0 0,-1 0,0 0,-1 3,2-5,-2-1,0 0,0 1,1-1,0 0,0 0,0 1,1-1,0 0,0 1,0-1,0 0,1 1,0-1,0 0,1 0,-1 0,1 0,0 0,0 0,1 0,0 0,0-1,0 0,0 1,0-1,1 0,0-1,0 1,0-1,0 1,1-1,2 1,6-3,0 0,-1-1,1-1,0 0,-1-1,1 0,-1-1,0 0,1-1,-2-1,1 0,0 0,-1-1,0 0,0-1,-1-1,0 1,0-2,8-8,0-2,0-2,-1 1,-1-2,-1 0,-1-1,-1 0,-1-1,0-2,-2 6,36-121,-45 139,0 0,-1 1,0-1,1 0,-1 0,0 1,0-1,0 0,0 0,0 1,-1-1,1 0,0 1,-1-1,1 0,-1 1,0-1,1 0,-1 1,0-1,0 1,0-1,0 1,0 0,-1 0,1-1,0 1,-1 0,1 0,0 0,-1 0,1 0,-1 0,0 1,1-1,-1 1,0-1,1 1,-1-1,0 1,1 0,-1 0,0 0,0 0,1 0,-1 0,0 0,0 0,1 1,-1-1,0 1,1 0,-1-1,1 1,-1 0,0 0,1 0,0 0,-2 1,-92 69,91-68,1 0,1 0,-1 1,0-1,1 1,-1-1,1 1,0 0,1 0,-1 0,1 0,-1 0,1 1,0-1,1 0,-1 1,1-1,0 0,0 1,0-1,1 0,-1 1,1-1,0 0,0 0,1 1,2 1,1-1,0 1,0-1,1 0,-1-1,1 0,0 0,0 0,0 0,1-1,-1 0,1 0,0-1,0 0,0 0,0 0,0-1,0 0,0-1,0 0,1 0,-1 0,1-1,41 7,-45-6,1 0,0 0,-1 1,1-1,0 1,-1 1,1-1,-1 1,1-1,-1 1,0 0,0 1,0-1,0 1,0 0,-1 0,1 0,-1 0,1 1,-1-1,0 1,-1 0,1 0,-1 0,0 0,0 0,0 0,0 1,-1-1,1 1,-1-1,0 1,-1 0,1 0,-12 39,8-37,1 0,0 0,0 0,1 0,0 0,0 1,0-1,1 0,1 1,-1-1,1 0,1 3,24 19,-9-22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5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87,'-10'24,"-3"13,1 4,2 1,3-2,3-4,2-2,1-8</inkml:trace>
  <inkml:trace contextRef="#ctx0" brushRef="#br0" timeOffset="721.894">229 454,'32'-46,"-2"-1,-2-1,-2-1,15-41,-35 74,-6 15,0 0,0 0,0 0,1 0,-1 0,0 0,0 0,0 0,1 0,-1 0,0 0,1 0,-1 1,1-1,0 0,-1 0,1 0,-1 0,1 1,0-1,0 0,-1 1,1-1,0 0,0 1,0-1,0 1,0 0,0-1,0 1,0-1,0 1,0 0,0 0,0 0,0 0,0 0,0 0,0 0,0 0,0 0,0 0,0 0,0 1,0-1,0 0,0 1,0-1,-1 1,1-1,0 1,0-1,0 1,0 0,-1-1,1 1,0 0,-1 0,1 0,0-1,-1 2,25 28,62 60,-84-87,1-1,0 0,-1 0,1 0,0-1,0 1,0-1,0 0,0 0,1 0,-1-1,0 1,0-1,1 0,-1 0,0-1,0 1,0-1,1 0,-1 0,0 0,0-1,0 1,0-1,-1 0,1 0,3-3,7-7,0-1,-1 0,-1-1,0 0,0-1,-2-1,0 0,0 0,-2 0,0-2,-1 1,-1-1,0 1,1-13,-1 11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0,'-6'2,"1"-1,0 1,0 1,0-1,1 1,-1-1,1 1,-1 1,1-1,0 0,0 1,0 0,1 0,-3 3,-2 1,-5 6,0 0,1 1,0 0,1 1,1 0,1 1,-1 2,7-13,0 0,1 1,0-1,0 1,0-1,1 1,0-1,0 1,0 0,1 0,0-1,1 1,-1 0,1-1,1 1,-1 0,1-1,0 1,1-1,-1 0,3 4,-2-6,1 0,-1-1,1 1,0-1,0 1,0-1,0 0,0-1,1 1,-1-1,1 0,0 0,-1 0,1-1,0 0,0 0,0 0,0 0,0-1,1 0,-1 0,1 0,112-16,-93 9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22,'-31'26,"9"-10,1 2,1 1,0 1,1 0,1 2,1 0,-10 18,26-39,-1 1,1-1,0 1,0-1,-1 1,1-1,0 1,1 0,-1-1,0 1,0 0,1 0,-1-1,1 1,-1 0,1 0,0 0,0 0,0 0,0 0,0 0,0-1,1 1,-1 0,0 0,1 0,0 0,-1-1,1 1,0 0,0 0,0-1,0 1,0-1,0 1,1-1,-1 1,0-1,1 0,-1 0,1 0,-1 0,1 0,0 0,0 0,-1 0,1-1,0 1,1 0,11-3,-1 0,0-1,0-1,-1 0,1-1,-1 0,0-1,0 0,-1-1,0 0,0-1,0 0,7-8,-9 8,0-1,-1 0,0 0,0 0,-1-1,0 0,-1 0,0-1,0 0,-1-2,-3 10,-1 0,0 0,0-1,0 1,0 0,-1 0,1 0,-1-1,0 1,0 0,0 0,0-1,0 1,-1 0,0 0,1-1,-1 1,0 0,-1 0,1 0,0 0,-1 0,0 1,0-1,0 0,0 1,0-1,0 1,-1 0,1 0,-1 0,1 0,-1 0,0 0,0 1,0-1,0 1,0 0,-1 0,-80-2,58 9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6,'-22'15,"0"1,1 1,1 1,1 0,0 2,1 0,-6 11,22-30,1 1,-1-1,1 0,-1 1,1-1,-1 1,1 0,0-1,-1 1,1 0,0 0,0 0,1 0,-1 0,0 0,1 0,-1 0,1 0,-1 0,1 0,0 0,0 0,0 0,0 0,0 1,1-1,-1 0,1 0,-1 0,1 0,0 0,0 0,0 0,0-1,0 1,0 0,0 0,0-1,1 1,-1-1,1 1,0-1,-1 1,1-1,0 0,-1 0,1 0,0 0,0 0,2 0,4-1,1-1,-1 0,0-1,0 0,0 0,0-1,0 0,-1 0,1-1,-1 0,0 0,0-1,0 0,-1 0,0-1,0 1,0-1,0-1,-1 1,0-1,-1 0,1 0,-1 0,-1-1,1 1,-1-1,-1 0,1 0,-1 0,-1 0,1 0,-2 0,1-4,-1 10,0-1,0 1,-1-1,1 1,-1-1,1 1,-1-1,0 1,0 0,0-1,0 1,-1 0,1 0,-1 0,1 0,-1 0,1 0,-1 0,0 0,0 1,0-1,0 1,0-1,-1 1,1 0,0 0,-1 0,1 0,-1 0,1 1,-1-1,1 1,-1-1,-19-2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1 269,'0'-5,"0"-6,5-2,1-3,1-3,-2-4,3 2,0 0,-1-1,4 2,-1 1,2-1,5 2,0 0,0 2,-1 10,-4 5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254 400,'-17'4,"0"0,1 2,0 0,0 0,1 1,0 1,0 1,1 0,0 1,0 1,1 0,0 0,1 1,1 1,0 0,-5 8,15-19,0 0,0 0,0 0,0 0,0 0,1 0,-1 0,1 0,-1 0,1 0,0 0,0 0,0 0,0 0,0 1,0-1,1 0,-1 0,1 0,-1 0,1 0,0 0,0 0,0 0,0 0,0-1,0 1,0 0,1-1,-1 1,1 0,-1-1,1 0,0 1,-1-1,1 0,0 0,0 0,0 0,0 0,0 0,0-1,1 1,92 9,-79-15,-1-1,-1 0,1 0,-1-2,0 0,0 0,-1-1,0-1,-1 0,0-1,-1 0,0-1,-1-1,0 1,-1-1,4-7,85-145,-90 152,-1 0,0 0,0-1,-2 1,0-1,0-1,-1 1,-1-1,-1 0,0 1,0-1,-2 0,0 0,0 0,-2 0,-2-11,3 23,0 0,0-1,-1 1,1 0,-1 0,0 0,0 0,0 0,0 1,-1-1,1 0,-1 1,1 0,-1 0,0 0,0 0,0 0,0 0,0 1,0-1,-1 1,1 0,0 0,-1 0,1 1,-1-1,1 1,-1 0,1 0,-1 0,1 0,-1 1,1-1,-1 1,-5 1,1 0,0 0,0 0,1 1,-1 0,1 1,-1 0,1 0,0 1,0-1,1 2,0-1,0 1,-2 1,-1 7,0 0,0 1,1 0,1 1,1-1,0 1,1 1,1-1,0 1,1 0,1-1,1 1,0 0,1 0,1 0,2 11,-2-18,1 0,0-1,0 1,1-1,0 0,1 0,0 0,1 0,0 0,0-1,1 0,-1 0,2-1,-1 1,1-2,0 1,1-1,0 0,0 0,0-1,0 0,1 0,0-1,3 1,0 1,0-1,0 0,1-1,-1 0,1-1,0-1,0 0,0-1,0 0,0 0,12-3,-7-3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0,'0'5,"0"6,0 6,0 5,0 4,-5-3,-1-1,4-3,4-11,0-5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1,'4'0,"1"4,0 6,-1 1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15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0,'0'4,"5"6,0 5,1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6:00.25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875 1105,'0'543,"-25"-262,-4 5,-2 92,33 9,26-125,-28-239,-12 191,-23-18,12-55,15-96,2 0,2 1,2 0,2 0,5 37,23 114,-29 170,30-170,-28 198,25-253,-13-13,-9-117,-1 1,-1 0,0 0,-1 0,0 0,-1 0,0 1,-1-1,-1 0,-1 9,-6 33,2 0,4 0,1 0,3 11,0-41,27 145,-16 16,-5-151,-2 1,-1 0,-2 1,-1-1,-4 29,4 96,4-138,1-5</inkml:trace>
  <inkml:trace contextRef="#ctx0" brushRef="#br0" timeOffset="2954.163">848 6834,'67'1,"150"-13,-151 2,1 3,1 3,-1 3,25 4,27-1,163-3,-140-26,55 15,0-6,1-10,169 28,-169-27,-2 26,-53-26,308 26,1214 1,-1495 29,196-29,-352 0,1-1,-1 0,0-1,0-1,0 0,0-1,0 0,8-5,-4-1</inkml:trace>
  <inkml:trace contextRef="#ctx0" brushRef="#br0" timeOffset="8154.969">142 6326,'-11'-62,"11"62,-1 0,1 0,0 0,0 0,0 1,-1-1,1 0,0 0,0 0,0 0,-1 0,1 0,0 0,0 0,-1 1,1-1,0 0,0 0,-1 0,1 0,0 0,0 0,0-1,-1 1,1 0,0 0,0 0,-1 0,1 0,0 0,0 0,0 0,-1 0,1-1,0 1,2 29,33 275,-24-37,-11-242</inkml:trace>
  <inkml:trace contextRef="#ctx0" brushRef="#br0" timeOffset="8571.286">1 6241,'27'-14,"0"2,1 1,1 1,0 2,0 1,1 1,-1 1,1 2,0 0,0 3,1 0,13 3,-38-1,0-1,0 1,1 0,-1 1,-1-1,1 1,0 0,-1 1,1 0,-1-1,0 1,0 1,-1-1,1 1,-1 0,0 0,-1 0,1 1,-1-1,0 1,0 0,0 0,-1 0,0 0,0 0,-1 0,0 1,0-1,0 0,-1 1,0-1,0 1,0 0,1 3,-1 1,1 0,-2-1,1 1,-2 0,1-1,-1 1,-1-1,0 0,0 0,-1 0,0 0,-1 0,0-1,-1 0,0 0,0 0,-1-1,0 0,0 0,-1-1,0 0,0 0,-1-1,-3 2,-1-1,0-1,-1 0,1 0,-1-1,-1-1,1-1,-1 0,1 0,-1-2,0 0,0 0,1-2,-4 0,-22-15,28 3</inkml:trace>
  <inkml:trace contextRef="#ctx0" brushRef="#br1" timeOffset="15289.628">4826 1641,'-195'-81,"75"49,17 9,-102-11,-20 36,203 0,0 2,1 1,-1 0,1 2,1 0,-1 2,1 0,1 1,-1 1,2 1,0 0,0 2,1 0,-4 5,-16 20,1 1,2 2,2 1,2 1,2 2,1 1,3 1,-8 27,23-54,2 0,1 1,0 0,2 0,0 0,1 0,2 1,0-1,2 1,0-1,1 0,1 1,2 1,0-2,0 0,2-1,0 0,1 0,2-1,0 0,1 0,0-1,2-1,3 3,20 16,1-1,2-2,1-2,8 2,19 10,2-3,2-2,13 1,-45-21,32 15,-32-18,-1 3,0 1,-2 2,0 1,24 23,-40-32,-1 2,-1 0,-1 1,0 1,-1 0,-1 1,-1 1,-1 0,0 1,-2 1,0 0,-2 0,0 1,-2 0,1 3,-9-2,-2 0,0 0,-1-1,-1 0,-2 1,0-2,-1 1,-2-1,0 0,-1-1,-1 0,-1-1,-14 16,-55 74,64-90,1 0,1 1,1 1,1 0,1 1,0 1,2 0,1 1,1-1,1 2,-2 13,8-6,1 0,1 0,2 0,1 0,2 0,1-1,2 0,1 0,1 0,2-1,1-1,4 6,-6-17,1 0,1-1,0 0,1-1,1 0,1-1,0-1,1 0,0-2,19 12,-16-15,1 0,-1-2,1 0,1-2,-1 0,1-1,0-2,6 1,42 9,-19-5,1-2,0-3,0-1,19-4,-13 1,177-25,-159 19,0-3,0-4,-1-3,-1-3,53-22,20-21,-136 54,1 1,-1-2,-1 0,0 0,-1 0,0-2,0 1,-1-1,0 0,-1-1,-1 1,0-1,-1-1,0 1,-1-1,0 0,-2 0,1 0,-2 0,0 0,0-1,-1 1,-1 0,-1-1,28-183,-23 165,1 1,1 0,2 0,1 0,2 1,1 0,1 1,1 0,17-24,-25 45,22-43,3 2,2 1,3 1,1 2,2 1,29-24,190-157,-164 166,2 4,99-41,-182 91,44-16,-45 18,1 0,-1 0,0-1,0-1,0 0,-1 0,0-1,0 0,7-7,-11 4,0-1,0 0,-1 0,0-1,-1 0,-1 1,0-1,0-1,-1 1,0 0,-1-6,14-131,-10 122,-2 0,0 0,-2-1,-1 1,-1-1,-2 1,0 0,-3-4,-9-29,-2 0,-3 1,-18-33,12 43,-2 0,-3 2,-2 1,-1 2,-3 1,-1 2,-2 1,-2 2,-41-28,31 21,30 25,0 1,-2 0,0 2,-1 1,-15-7,34 19,0 0,-1 0,0 0,0 1,0 0,0 1,0 0,-1 0,1 0,-1 1,0 0,1 0,-1 1,1 0,-1 0,0 1,1 0,-1 1,1-1,-1 1,1 1,0-1,-5 4,-238 154,203-126,21-17,1 1,0 2,1 0,1 2,2 0,-9 12,12-10,10-9,-1 0,-1-1,0 0,-1 0,-1-1,0-1,0 0,-2 0,1-1,-1-1,-1-1,0 0,0 0,0-2,-1 0,0-1,-1 0,-11 1,8-6,1-2,0 0,-1-1,1-1,0-1,0-1,0 0,1-1,0-1,0-1,0-1,1 0,1-2,-8-5,-87-37,93 47,-10-2,0-1,1-1,0-2,1-1,-16-10,17 7,-1 2,0 1,-1 1,0 1,-24-6,-57-16,95 22</inkml:trace>
  <inkml:trace contextRef="#ctx0" brushRef="#br2" timeOffset="28882.95">875 6834,'13'-2,"-1"-1,1 0,-1 0,0-2,-1 1,1-1,-1-1,0 0,0-1,7-6,-8 7,212-148,-6-5,121-120,-179 137,33-10,-47 37,63-57,-32 46,-60 41,-3-4,22-30,64-33,-35 31,114-114,-50 54,16 4,-103 65,208-157,-93 78,153-126,-131 64,-201 200,-102 43,-231 11,255-2,0 1,-1-1,1 1,0-1,-1 1,1 0,-1 0,1 0,0 0,-1 0,1 1,-1-1,1 1,0-1,0 1,-1 0,1 0,0 0,0 0,0 0,0 1,0-1,0 1,0-1,0 1,1 0,-1-1,1 1,-1 0,1 0,0 0,-1 0,1 1,0-1,1 0,-1 0,0 1,1-1,-1 0,1 1,-1-1,1 0,0 1,0 1,75 279,-43-119,-32-164,0 1,0-1,0 1,0-1,0 1,0-1,1 1,-1-1,0 1,0-1,0 1,1-1,-1 1,0-1,1 1,-1-1,0 0,1 1,-1-1,1 0,-1 1,0-1,1 0,-1 1,1-1,-1 0,1 0,-1 0,1 1,-1-1,1 0,-1 0,1 0,0 0,-1 0,1 0,-1 0,1 0,-1 0,1 0,-1 0,1 0,-1-1,1 1,-1 0,1 0,-1-1,1 1,-1 0,1 0,-1-1,0 1,1 0,-1-1,1 1,-1-1,0 1,1-1,-1 1,0 0,0-1,1 1,-1-1,0 1,0-1,17-39,-15 35,61-180,16 10,-69 158,0 2</inkml:trace>
  <inkml:trace contextRef="#ctx0" brushRef="#br2" timeOffset="32581.835">3811 5592,'-2'2,"-1"-1,1 1,0-1,0 1,0 0,0 0,0 0,1 0,-1 0,0 0,1 0,0 1,-1-1,1 1,0-1,0 1,1-1,-1 1,0-1,1 1,0 0,-1-1,1 1,0 0,0-1,1 1,-1 0,0-1,1 1,0 0,0-1,-1 1,2-1,-1 1,24 170,3 42,-25-262,1 0,3 0,1 1,3 0,1 0,3 1,4-7,66-103,-84 153,0 0,1 0,-1 0,1 0,0 0,-1 0,1 0,0 1,0-1,0 1,0-1,1 1,-1 0,0 0,0 0,1 0,-1 0,1 1,-1-1,1 1,-1-1,1 1,-1 0,1 0,-1 0,1 0,-1 1,1-1,-1 1,1-1,-1 1,0 0,1 0,-1 0,0 0,0 0,1 1,0 1,66 73,-52-52,-12-24</inkml:trace>
  <inkml:trace contextRef="#ctx0" brushRef="#br2" timeOffset="33143.822">3698 5395,'76'-31,"102"-14,19 35,-171 6,-32-8,-203-66,193 70</inkml:trace>
  <inkml:trace contextRef="#ctx0" brushRef="#br2" timeOffset="33529.336">3557 5112,'14'-9,"20"-4,8-4,2 1,3 3,-1 4,-5 3,-3-2,-4 0,-3 2,-2 2,-1 1,0 1,-1 2,1-5,-6-1</inkml:trace>
  <inkml:trace contextRef="#ctx0" brushRef="#br1" timeOffset="40581.732">4121 1952,'-3'83,"-20"33,15-88,6-27,1 1,0-1,0 1,0 0,0 0,0-1,0 1,1 0,-1 0,1 0,-1 0,1 0,0 0,0 0,0 0,0 0,0 0,0 0,0 0,1 0,-1 0,1 0,-1 0,1 0,0-1,0 1,-1 0,2 0,-1-1,0 1,0-1,0 1,1-1,-1 1,1-1,-1 0,1 1,-1-1,1 0,0 0,0 0,-1 0,1-1,1 1,186 61,-187-61,1-1,-1 1,1-1,0 1,-1-1,1 0,0 0,-1 0,1 0,0-1,-1 1,1-1,0 1,-1-1,1 0,-1 0,1 0,-1-1,0 1,0 0,1-1,-1 0,0 1,0-1,0 0,-1 0,1 0,0 0,-1-1,1 1,-1 0,0 0,0-1,0 1,0-1,0 1,0-1,0-2,54-174,-53 177,0 0,-1 0,1 0,0-1,-1 1,0-1,1 1,-1-1,0 1,0-1,-1 0,1 0,0 1,-1-1,0 0,1 0,-1 0,0 1,-1-1,1 0,0 0,-1 0,0 1,1-1,-1 0,0 1,0-1,-1 0,1 1,0 0,-1-1,0 1,1 0,-1 0,0 0,0 0,0 0,-1 0,1 0,0 1,-1-1,1 1,-1 0,1-1,-1 1,0 1,-248-4,232-2</inkml:trace>
  <inkml:trace contextRef="#ctx0" brushRef="#br3" timeOffset="66871.708">4516 1839,'45'-65,"249"-318,-94 140,-200 241,1 1,-1 0,1 0,-1 0,1 0,-1-1,1 1,0 0,-1 0,1 0,0 0,0 0,0 1,0-1,-1 0,1 0,0 0,1 1,-1-1,0 1,0-1,0 1,0-1,0 1,1 0,-1-1,0 1,0 0,1 0,-1 0,0 0,0 0,0 0,1 0,-1 0,0 1,0-1,1 0,-1 1,0-1,0 1,0-1,0 1,0 0,0-1,0 1,0 0,0 0,0 0,0 0,0 0,-1 0,7 123,-9-84,1-29,0-7,0-1,0 0,1 1,-1-1,1 1,0-1,-1 1,2-1,-1 1,0-1,1 1,-1-1,1 1,0-1,0 1,1-1,-1 0,1 0,-1 0,1 0,0 0,0 0,0 0,1-1,-1 1,1-1,-1 1,1-1,0 0,0 0,0 0,0 0,0-1,0 1,1-1,2 1,5-1,0 0,0-1,0 0,0-1,-1 0,1-1,0 0,0-1,-1 0,1-1,-1 0,0 0,0-1,-1-1,1 1,-1-1,4-4,138-132,-145 135,135-155,-140 161,0-1,0 1,0 0,0 0,0 0,0 0,0 0,1 0,-1 0,0 0,1 0,-1 1,1-1,-1 0,1 1,-1-1,1 1,-1 0,1 0,-1-1,1 1,0 0,-1 0,1 0,-1 1,1-1,-1 0,1 0,-1 1,2 0,10 7</inkml:trace>
  <inkml:trace contextRef="#ctx0" brushRef="#br3" timeOffset="69606.073">6181 767,'-7'1,"0"1,0 0,0 1,0 0,0 0,0 0,1 1,-1 0,1 0,0 0,1 1,-1 0,1 0,0 1,0-1,0 1,1 0,0 0,0 1,1-1,0 1,0 0,0 0,0 4,-3 5,-15 80,20-93,1 0,0-1,0 1,0 0,1 0,-1-1,1 1,-1 0,1-1,0 1,0 0,0-1,0 1,1-1,-1 0,1 1,-1-1,1 0,0 0,0 0,0 0,0 0,0-1,0 1,1-1,-1 1,0-1,1 0,-1 1,1-1,0-1,1 2,1-1,0-1,1 1,-1-1,0 0,0 0,1 0,-1-1,0 1,0-1,0-1,0 1,0-1,0 0,0 0,0 0,-1-1,1 1,-1-1,0 0,0-1,0 1,3-4,72-94,-60 74,-1-1,-1-1,-2-1,0 0,-2-1,-2-1,-1 0,-1 0,-2-1,-1 0,1-26,-6 49,0 0,-1 0,0 0,0 0,-1 0,-1 0,0 0,0 0,-1 1,0-1,0 1,-1 0,-1 0,1 0,-1 0,-1 1,-3-4,7 8,-1 0,0 1,0 0,0 0,-1 0,1 0,-1 0,1 1,-1-1,0 1,0 0,0 0,0 1,0-1,0 1,-1 0,1 0,0 0,-1 1,1-1,-1 1,1 0,-1 1,1-1,0 1,-1-1,1 1,0 1,-1-1,-2 2,0 1,-1 0,1 1,-1 0,2 0,-1 1,0 0,1 0,0 1,1-1,-1 1,1 0,1 1,-1-1,1 1,1 0,-1 0,1 0,1 1,0-1,0 1,0-1,1 1,0-1,1 9,1-1,1 0,1 0,0 0,1 0,1-1,0 0,1 0,1 0,0-1,1 0,0 0,2-1,-1 0,1 0,1-1,0-1,1 0,0 0,1-1,0-1,1 0,9 4,116 45,-115-50,-6 0</inkml:trace>
  <inkml:trace contextRef="#ctx0" brushRef="#br3" timeOffset="70390.524">6774 625,'-7'3,"0"1,0-1,0 1,1 1,0-1,-1 1,2 0,-1 1,0 0,1-1,0 2,1-1,-1 0,1 1,1 0,-1 0,1 0,0 1,1-1,-1 0,1 1,1 0,-1 3,-81 206,79-209</inkml:trace>
  <inkml:trace contextRef="#ctx0" brushRef="#br3" timeOffset="70738.83">6577 625,'9'10,"4"7,4 2,-1 2,2-3,-2 1,0-3,-1 0,0-2,-1 1,0-2,0 2,0-2,4-3,4-4,-3-2</inkml:trace>
  <inkml:trace contextRef="#ctx0" brushRef="#br3" timeOffset="71492.557">7056 681,'-9'9,"2"1,-1-1,1 1,0 1,1-1,1 1,-1 0,2 1,0-1,0 1,1-1,0 1,1 0,0 1,1-1,0 4,1-14,0 1,1-1,-1 0,0 1,1-1,-1 0,1 1,0-1,0 0,0 0,0 0,0 0,0 0,0 0,1 0,-1 0,1-1,0 1,-1 0,1-1,0 1,0-1,0 0,0 0,0 1,0-1,0-1,0 1,1 0,-1 0,0-1,0 1,1-1,-1 0,0 0,1 0,-1 0,0 0,1 0,-1-1,0 1,1-1,-1 0,0 1,0-1,0 0,0 0,0 0,0-1,2 0,13-11,0-1,-1-1,0 0,-1-1,-1-1,-1 0,0-1,-1-1,-1 0,-1 0,-1-1,2-6,-1 1,-2 0,0 0,-2-1,0 0,-2 0,-1 0,-2 0,0 0,-1-1,-3-6,4 28,-1 0,-1 0,1 0,-1 0,0 1,0-1,0 0,-1 0,0 1,0-1,0 1,0-1,-1 1,1 0,-1 0,0 0,-1 0,1 1,-1-1,1 1,-1 0,0 0,0 0,0 0,-1 1,1 0,-1 0,1 0,-1 0,0 1,1 0,-1 0,0 0,0 0,0 1,0 0,0 0,0 0,0 1,0-1,1 1,-1 0,0 1,0-1,0 1,1 1,0 1,0-1,0 1,0-1,0 1,1 0,-1 1,1-1,0 1,1-1,-1 1,1 0,0 0,0 0,0 0,1 0,0 0,0 1,0-1,1 0,-1 1,1-1,1 1,-1 0,1 7,0 1,1-1,0 0,1 0,0 0,1 0,1-1,0 1,2 2,8 9,1-2,1 0,0-1,2 0,1-2,0 0,14 8,-9-5,-17-15,1 0,0 0,0-1,1-1,0 1,0-1,0-1,0 0,1-1,5 2,5-2</inkml:trace>
  <inkml:trace contextRef="#ctx0" brushRef="#br3" timeOffset="72295.518">7508 568,'-4'10,"0"-1,0 0,1 1,1 0,-1 0,1 0,1 0,0 0,1 0,0 0,0 0,1 0,0 0,1 0,0 0,1 0,0 2,-3-11,0 0,1 1,-1-1,0 0,1 0,-1 1,0-1,1 0,-1 0,1 0,0 0,-1 0,1 1,0-1,0 0,0-1,0 1,0 0,0 0,0 0,0 0,0-1,0 1,0-1,0 1,1-1,-1 1,0-1,0 1,1-1,-1 0,0 0,0 0,1 0,-1 0,0 0,1 0,-1 0,0 0,0-1,1 1,-1 0,0-1,0 1,0-1,1 0,-1 1,0-1,1 0,42-51,7-78,-51 129,0 1,0-1,-1 1,1-1,0 0,0 1,0-1,0 1,0-1,0 0,0 1,0-1,0 1,0-1,0 0,0 1,0-1,0 1,0-1,1 1,-1-1,0 0,0 1,1-1,-1 1,1-1,-1 1,0 0,1-1,-1 1,1-1,-1 1,1 0,-1-1,1 1,-1 0,1-1,-1 1,1 0,-1 0,1 0,0-1,-1 1,1 0,-1 0,1 0,0 0,-1 0,1 0,-1 0,1 0,-1 0,1 1,0-1,-1 0,1 0,-1 0,1 1,-1-1,1 0,-1 1,1-1,-1 0,1 1,-1-1,1 1,-1-1,1 1,15 40,-15-35,42 198,-41-189,1 0,-2 0,0 1,-1-1,0 0,-1 0,-1 1,-1-1,0 0,-1 0,0-1,-1 1,-1-1,0 0,-1-1,-1 1,0-1,0-1,-1 1,-5 3,13-15,0 0,1 1,-1-1,0 0,0 0,0 0,0 0,0 0,0 0,0 0,-1-1,1 1,0 0,0-1,-1 1,1-1,0 1,-1-1,1 1,-1-1,1 0,0 0,-1 0,1 0,-1 0,1 0,-1 0,1 0,0 0,-1-1,1 1,0-1,-1 1,1-1,0 1,-1-1,1 0,0 0,0 0,0 1,0-1,0 0,0 0,0-1,0 1,0 0,0 0,1 0,-1 0,0-1,1 1,-1 0,1-1,-1 1,1 0,0-1,0 1,-1-1,1 1,0-1,0 1,0 0,1-2,1-16,1 0,1 0,1 0,0 1,2 0,0 0,1 0,0 1,2 0,0 0,8-9,25-31,-32 43</inkml:trace>
  <inkml:trace contextRef="#ctx0" brushRef="#br3" timeOffset="74810.807">7959 541,'5'0,"6"0,7 0,4-5,4-2,1 1,2 1,1 1,-6-2,-1-2,0 2,-4 6,-5 3</inkml:trace>
  <inkml:trace contextRef="#ctx0" brushRef="#br3" timeOffset="75092.252">7959 738,'34'-14,"15"-5,5 0,-7 9,-12 6</inkml:trace>
  <inkml:trace contextRef="#ctx0" brushRef="#br3" timeOffset="77427.524">8722 541,'-12'5,"0"1,0 0,1 1,0 0,0 0,1 2,0-1,0 1,1 1,0 0,0 0,1 0,1 1,0 1,-5 9,0 63,12-82,0 0,0 0,0 0,1 0,-1 0,1 0,-1 0,1 0,0 0,0 0,0-1,0 1,0 0,0-1,0 1,1-1,-1 1,1-1,-1 1,1-1,-1 0,1 0,0 0,-1 0,1 0,0 0,0 0,0-1,0 1,0-1,0 1,-1-1,1 0,0 0,0 0,0 0,0 0,0 0,0 0,1-1,13-4,-1-1,0-1,0 0,-1-1,0-1,0 0,-1-1,-1 0,1-1,-1-1,-1 0,0 0,-1-1,-1 0,0-1,0 0,-1 0,-1-1,2-6,75-177,-78 182,-1 0,-1 0,0-1,-1 0,-1 0,-1 0,0 0,-1 0,-1 0,0 0,-2 0,-1-3,4 17,0 1,-1-1,1 1,-1 0,0-1,0 1,0 0,0-1,0 1,0 0,-1 0,1 0,-1 0,1 0,-1 1,0-1,0 0,0 1,0-1,0 1,0 0,0-1,0 1,0 0,-1 0,1 1,0-1,-1 0,1 1,-1-1,1 1,-1 0,1 0,-1 0,1 0,-1 0,1 1,0-1,-1 1,1 0,-1-1,1 1,0 0,0 0,-1 1,1-1,0 0,0 1,0-1,1 1,-1 0,0-1,-1 3,-4 4,0 1,1 0,0 0,0 0,1 1,0 0,1 0,0 1,0-1,1 1,1 0,0-1,0 1,1 0,0 7,3-1,0 0,1 0,0-1,2 1,0-1,0 1,2-2,0 1,1-1,0 0,2 0,-1-1,2-1,0 1,0-2,1 0,1 0,0-1,0 0,3 0,2 6,-4-3,-3 0</inkml:trace>
  <inkml:trace contextRef="#ctx0" brushRef="#br3" timeOffset="77712.137">9314 371,'-10'38,"-3"23,1 6,-2-10,1-8,-3-9,3-5,2-5,-1-7,2-7</inkml:trace>
  <inkml:trace contextRef="#ctx0" brushRef="#br3" timeOffset="86962.545">9088 541,'1'-3,"0"1,0 0,1-1,-1 1,1 0,-1 0,1 0,0 0,0 1,0-1,0 0,0 1,0-1,0 1,0 0,1 0,-1 0,1 0,-1 0,0 0,1 0,0 1,-1 0,1-1,-1 1,1 0,-1 0,1 0,0 1,-1-1,1 1,-1-1,1 1,-1 0,1 0,-1 0,0 0,1 0,-1 1,0-1,0 1,85 70,-27-18,10 7,-64-56</inkml:trace>
  <inkml:trace contextRef="#ctx0" brushRef="#br3" timeOffset="87582.356">9540 33,'0'-5,"0"3,-5 3,-1 5,-5 1,-1 6,3 4,2 4,-3-1,1 0,7-2,3-5</inkml:trace>
  <inkml:trace contextRef="#ctx0" brushRef="#br3" timeOffset="88408.656">9737 428,'-1'1,"-12"9,1 1,0 1,1 0,0 0,0 1,2 1,-1 0,2 0,0 0,1 1,0 1,1-1,1 1,0 0,0 8,5-22,0 0,0 1,0-1,1 0,-1 1,1-1,-1 0,1 0,0 0,0 1,0-1,0 0,1 0,-1 0,0-1,1 1,-1 0,1 0,0-1,-1 1,1-1,0 0,0 1,0-1,0 0,0 0,1 0,-1 0,0-1,0 1,0 0,1-1,-1 0,0 1,2-1,81-14,-65 0,-1 0,0-1,-1-1,0-1,-1 0,-2-1,1-1,-2 0,-1-1,5-11,4-1,-10 13,-1-1,-1 0,-1 0,0-1,-2 0,-1 0,0 0,-2-1,0 0,-1 0,-2-1,0 1,-1 0,-2 0,-1-11,3 28,0 0,0 1,-1-1,1 0,-1 1,0-1,0 1,-1-1,1 1,-1-1,0 1,0 0,-1 0,1 0,-1 0,0 0,0 1,0-1,0 1,0 0,-1 0,0 0,0 0,0 1,0-1,0 1,0 0,0 0,-1 1,1-1,-1 1,1 0,-1 0,0 1,1-1,-1 1,-1 0,0 1,0-1,-1 1,1 1,0-1,0 1,0 0,1 0,-1 1,0 0,1 0,0 0,-1 1,1-1,1 1,-1 1,1-1,-1 1,1-1,0 1,1 0,-1 0,1 1,0-1,0 1,-1 4,0 0,1 0,0 0,0 1,1-1,0 1,1-1,0 1,1-1,0 1,1 0,0-1,0 1,1-1,3 9,12 23,2-1,2 0,1-2,2-1,19 21,5 7,-36-48</inkml:trace>
  <inkml:trace contextRef="#ctx0" brushRef="#br3" timeOffset="89277.344">10161 287,'-23'106,"17"42,6-146,0 1,0-1,1 0,-1 1,1-1,-1 0,1 0,0 1,0-1,0 0,0 0,0 0,1 0,-1 0,1 0,-1-1,1 1,0 0,-1-1,1 1,0-1,0 0,0 1,0-1,0 0,1 0,-1 0,0-1,0 1,1 0,-1-1,0 0,1 1,-1-1,1 0,-1 0,0-1,1 1,-1 0,0-1,1 1,-1-1,0 0,0 0,0 0,1 0,-1 0,0 0,0 0,0-1,-1 1,2-1,16-15,0-1,-1-1,-1 0,-1-1,-1-1,-1 0,0-1,-2-1,0 0,-2 0,-1-1,0-3,-6 22,3 42,19 170,4-37,-29-162,3 31,-1-1,-3 0,-1 0,-5 26,5-53,0 0,-1-1,-1 1,0-1,0 0,-1 0,0 0,-1-1,0 0,0 0,-1 0,0-1,-1 0,0 0,0-1,0 0,-1 0,0-1,-3 2,9-7,1 0,-1 1,1-1,-1 0,0 0,1-1,-1 1,0 0,0-1,1 0,-1 1,0-1,0 0,0-1,0 1,1 0,-1-1,0 0,0 1,1-1,-1 0,1 0,-1-1,1 1,-1 0,1-1,0 0,-1 1,1-1,0 0,0 0,0 0,1-1,-1 1,0 0,1-1,0 1,-1-1,1 1,0-1,0 0,0 1,1-1,-1 0,1 0,-1 1,1-1,0 0,0 0,1-2,-1-16,1 0,1 0,0 1,2-1,0 1,2 0,0 0,1 1,1 0,1 0,0 0,2 1,0 1,2-2,1-5,0-2,-3 4</inkml:trace>
  <inkml:trace contextRef="#ctx0" brushRef="#br3" timeOffset="92646.683">10669 89,'4'-4,"3"-8,-6 5,-7 7,-3 9,-5 2,1 5,-3 4,1 4,-1-3,2 0,8-8,5-6</inkml:trace>
  <inkml:trace contextRef="#ctx0" brushRef="#br1" timeOffset="100937.78">6407 2854,'1'-3,"-1"0,0 0,0 0,0 0,0 0,-1 0,1 0,-1 0,0 0,1 0,-1 0,-1 0,1 1,0-1,-1 0,1 1,-1-1,0 1,0-1,0 1,0 0,0 0,-1 0,1 0,0 0,-1 1,0-1,1 1,-1-1,0 1,0 0,0 0,0 0,0 1,0-1,0 1,0-1,0 1,0 0,0 0,0 1,-2-1,-15 5,1 1,0 0,0 1,1 1,0 1,0 0,1 2,0 0,1 0,0 2,-7 7,11-9,1 0,1 0,0 1,0 0,1 1,0 0,2 1,-1 0,2 0,-1 1,2-1,0 1,1 0,1 1,0-1,1 1,0-1,2 14,1-18,0 0,1 0,1 0,0-1,1 1,0-1,0 0,1 0,0 0,1-1,0 0,0 0,1 0,0-1,1 0,0 0,0-1,1 0,0-1,0 1,0-2,1 1,0-2,0 1,0-1,0-1,1 1,0-2,-1 0,10 1,-4-2,0 0,0-2,0 0,0 0,-1-2,1 0,-1 0,1-2,-1 0,0-1,-1 0,0-1,0-1,0 0,2-3,-11 8,0-1,0 0,-1 0,1 0,-1-1,0 0,-1 1,1-1,-1-1,0 1,0 0,-1-1,1 1,-1-1,0 0,-1 0,0 0,1 0,-2 0,1 0,-1 0,0 0,0 0,-1 0,0 0,0 0,0 0,-1 0,1 0,-2 0,1 1,0-1,-1 1,0 0,-1-1,1 2,-1-2,-1 1,-1 1,1-1,-1 1,0 0,0 0,-1 1,1 0,-1 0,0 0,1 1,-1 0,0 0,0 1,0 0,-1 0,1 1,0 0,0 0,0 0,-1 1,1 0,0 1,0-1,0 1,-3 2,11-4,-1 1,0-1,1 0,-1 0,0 1,0-1,1 0,-1 1,0-1,0 0,1 1,-1-1,0 0,0 1,0-1,0 1,0-1,0 0,0 1,0-1,0 0,0 1,0-1,0 1,0-1,0 0,0 1,0-1,0 1,0-1,0 0,0 1,-1-1,1 0,0 1,0-1,-1 0,1 1,0-1,0 0,-1 1,1-1,0 0,-1 0,1 1,0-1,-1 0,1 0,0 0,-1 0,1 1,38 3,197-33,-211 28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52 505,'-23'179,"-5"-77,129-310,-88 190,42-43,-54 61,0 1,0-1,0 1,0 0,1-1,-1 1,-1 0,1 0,0 0,0 0,0 0,0 0,-1 0,1 0,0 0,-1 0,1 0,-1 0,1 0,-1 0,0 1,1-1,-1 0,0 0,0 1,0-1,0 0,0 0,0 1,0-1,-1 0,1 0,0 1,-1-1,1 0,-1 0,1 0,-1 0,1 0,-1 0,0 0,0 1,0 8,1 2,0 0,1 0,0 0,1-1,0 1,1 0,0-1,1 1,4 7,-7-16,0-1,0 1,0 0,1 0,-1-1,1 1,-1-1,1 0,0 1,0-1,0 0,0 0,1 0,-1 0,0 0,1-1,-1 1,1-1,0 0,-1 0,1 0,0 0,0 0,0 0,0-1,0 1,0-1,0 0,0 0,0 0,0 0,-1-1,1 1,0-1,0 1,0-1,0 0,0 0,-1-1,2 0,4-3,-1-1,0 0,0 0,-1-1,0 0,0 0,-1-1,1 1,-2-1,1 0,-1 0,0-1,-1 1,0-1,0 0,-1 0,0 0,-1 0,0 0,0 0,-1-1,0-3,0-10</inkml:trace>
  <inkml:trace contextRef="#ctx0" brushRef="#br0" timeOffset="668.165">701 477,'-12'10,"-4"3,1 0,0 0,1 2,0 0,1 0,1 1,0 1,-1 5,12-21,0 0,0 0,0 0,1 0,-1 0,1 0,-1 0,1 0,-1 1,1-1,-1 0,1 0,0 0,0 1,0-1,0 0,0 1,0-1,0 0,0 0,0 1,0-1,1 0,-1 0,0 0,1 1,0-1,-1 0,1 0,-1 0,1 0,0 0,0 0,0 0,-1 0,1 0,0 0,0-1,0 1,1 0,-1 0,0-1,0 1,0-1,56-2,40-47,-96 49,1 0,0 1,0-1,-1 1,1-1,0 1,-1-1,1 1,0 0,-1 0,1 0,-1 0,1 0,-1 0,0 0,1 1,-1-1,0 0,0 1,0-1,0 1,0-1,0 1,-1 0,1-1,0 1,-1 0,1-1,-1 1,0 0,0 0,1-1,-1 1,0 0,0 0,-1 0,1-1,0 1,-1 0,1 0,3 18,-3-18,1 0,-1 0,0 0,1-1,-1 1,1 0,0 0,-1-1,1 1,0 0,0-1,0 1,0 0,0-1,1 0,-1 1,0-1,1 0,-1 0,1 1,-1-1,1 0,0-1,-1 1,1 0,0 0,0-1,-1 1,1-1,0 1,0-1,0 0,0 0,0 0,0 0,-1 0,1 0,0 0,0-1,0 1,0-1,-1 1,1-1,0 0,0 0,-1 0,1 0,-1 0,1 0,-1 0,1 0,-1-1,1 1,-1 0,0-1,0 1,0-1,117-181,-94 151,-1-2,-2 0,-1-1,-2-1,-1-1,-2-1,-2 0,-1-1,-2 0,-2 0,0-9,-18-15,10 61,-1 1,1 0,-1 0,1 0,-1 0,0 0,1 0,-1 0,0 0,0 0,0 0,0 0,0 1,0-1,0 0,0 1,0-1,0 0,0 1,-1-1,1 1,0 0,0-1,0 1,-1 0,1 0,0 0,0 0,-1 0,1 0,0 0,0 0,-1 1,1-1,0 0,0 1,0-1,0 1,-1-1,1 1,0 0,0-1,0 1,0 0,0 0,0 0,1-1,-1 1,-1 1,-11 12,0 0,0 0,2 2,0-1,0 1,2 1,0 0,1 0,0 1,2 0,0 0,1 1,-3 18,5-18,0 1,1-1,1 0,1 1,1-1,0 0,1 1,2-1,0 0,0-1,7 16,37 105,-49-94,-3-27</inkml:trace>
  <inkml:trace contextRef="#ctx0" brushRef="#br0" timeOffset="917.696">870 392,'39'-5,"22"-1,5 0,-3 1,-8 2,-9 0,-7 2,-10 1</inkml:trace>
  <inkml:trace contextRef="#ctx0" brushRef="#br0" timeOffset="1233.591">1237 505,'34'0,"-20"2,0-1,1-1,-1 0,0-1,0-1,0 0,0-1,0 0,0-2,-1 1,1-1,9-6,-24 11,0 0,0 0,0 0,0 1,0-1,0 0,0-1,0 1,0 0,0 0,0 0,0 0,0-1,0 1,1-1,-1 1,0 0,0-1,0 0,0 1,1-1,-1 1,0-1,0 0,1 0,-1 1,1-1,-1 0,0 0,1 0,0 0,-1 1,1-1,-1 0,1 0,0 0,0 0,0 0,0 0,-1 0,1 0,0 0,1 0,-1 0,0 0,0 0,0 0,0 0,1 0,-1 0,1 0,-1 0,0 0,1 1,0-1,-1 0,1 0,-1 0,1 1,0-1,0 0,-1 1,1-1,0 1,0-1,0 1,0-1,-13 5,0 0,0 1,0 1,1 0,0 0,0 1,0 1,1-1,0 2,1-1,0 2,0-1,1 1,0 1,-1-2,4-3,0 0,1 0,-1 0,1 1,1-1,-1 1,1 0,0 0,1 0,-1 1,1-1,1 2,0-7,1 0,0 1,0-1,-1 1,2-1,-1 1,0-1,0 0,1 1,0-1,-1 0,1 1,0-1,0 0,0 0,0 0,1 0,-1 0,0 0,1 0,0 0,-1 0,1-1,0 1,0 0,0-1,0 0,0 1,0-1,0 0,0 0,1 0,-1-1,0 1,1-1,-1 1,1-1,1 1,10-1,1 1,0-2,0 0,0 0,-1-2,1 0,-1 0,1-2,-1 1,-1-2,1 0,-1-1,10-6,-2 3,3-1</inkml:trace>
  <inkml:trace contextRef="#ctx0" brushRef="#br0" timeOffset="1605.879">1887 335,'-159'133,"156"-133,1 1,0 0,0 1,0-1,0 0,1 0,-1 1,0 0,0-1,1 1,-1 0,1-1,0 1,-1 0,1 0,0 0,0 0,0 1,0-1,1 0,-1 0,0 0,1 1,0-1,0 0,-1 1,1-1,0 0,1 1,-1-1,0 0,1 0,-1 1,1-1,0 0,0 0,0 0,0 0,0 0,0 0,0 0,1 0,-1 0,2 1,33 17,-33-19,1-1,-1 1,1 0,-1 0,0 0,1 0,-1 1,0 0,0-1,0 1,0 0,0 0,-1 1,1-1,0 0,-1 1,0 0,0 0,0-1,0 1,0 0,0 1,-1-1,0 0,1 0,-1 1,0-1,-1 1,1-1,-1 1,1-1,-1 1,0-1,0 1,0-1,-1 1,0-1,1 1,-5 2,1 1,-1-1,0-1,0 1,0 0,-1-1,0 0,0-1,-1 1,1-1,-1-1,0 1,0-1,0 0,0 0,0-1,-1 0,1 0,-1-1,0 0,1-1,-1 1,0-1,1-1,-1 1,0-2,1 1,-6-2,-6-4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232 619,'-12'-3,"-1"1,1 0,-1 1,1 1,-1-1,1 2,-1 0,0 1,1 0,0 0,0 2,0-1,0 1,0 1,0 1,8-2,1 0,-1 0,1 0,0 1,1-1,-1 1,1-1,0 1,0 0,0 0,1 0,0 0,0 0,0 1,0-1,1 0,0 0,0 0,1 1,-1-1,1 0,0 0,0 0,1 0,0 0,0 0,0 0,0 0,1-1,-1 1,1-1,1 0,-1 0,0 0,1 0,0-1,0 1,0-1,0 0,1 0,-1 0,1-1,-1 0,1 1,0-2,1 1,-2-1,1-1,-1 1,1-1,-1 0,1-1,0 1,-1-1,1 0,-1 0,0 0,1 0,-1-1,0 0,0 0,0 0,0 0,0-1,0 0,-1 1,1-1,-1-1,0 1,0 0,2-4,58-95,-4-24,-59 125,1 0,0 0,0-1,-1 1,1 0,0 0,0 0,0 0,0 0,1 0,-1 0,0 1,0-1,0 0,1 1,-1-1,0 1,1-1,-1 1,1-1,-1 1,0 0,1 0,-1 0,1 0,-1 0,1 0,-1 0,0 0,1 1,-1-1,1 0,-1 1,0-1,1 1,-1 0,0-1,0 1,0 0,1 0,-1 0,0 0,0 0,0 0,0 0,0 0,-1 0,1 0,0 1,0-1,-1 0,1 2,36 70,47 253,-76-291,-1 0,-2 1,-2 0,-1-1,-2 1,-2 21,-1-44,0 0,-1-1,-1 1,0-1,0 0,-1 0,-1 0,0-1,0 0,-1 0,-1-1,1 0,-2-1,1 0,-2 0,1-1,-1 0,0-1,0 0,-1-1,0 0,0-1,-1 0,1-1,-1 0,0-1,-6 0,16-2,-1 0,1 0,0 0,-1 0,1 0,-1-1,0 0,1 1,-1-1,1-1,-1 1,1-1,-1 1,1-1,-1 0,1 0,-1 0,1-1,0 1,0-1,0 0,0 0,0 0,0 0,0 0,0-1,1 1,0-1,-1 0,1 0,0 1,0-2,0 1,1 0,-1 0,1 0,0-1,0 1,0-1,0 1,1-1,-1 1,1-1,0-1,2-8,0 1,2-1,0 0,0 1,1 0,0 0,1 0,0 1,1 0,1 0,0 1,0 0,4-4,0-2,78-89,3 3,103-84,-67 65,-22-4,-106 124,1-1,-1 1,1-1,-1 1,0-1,0 0,0 1,0-1,0 0,0 0,-1 0,1 0,0 0,-1 1,1-1,-1 0,0 0,0 0,0 0,0 0,0 0,0 0,-1 0,1 0,0 0,-1 0,0 0,1 0,-1 0,0 0,0 1,0-1,0 0,-1 1,1-1,0 1,-1-1,1 1,-1-1,1 1,-1 0,1 0,-1 0,0 0,0 0,0 0,1 0,-1 1,0-1,0 1,0-1,0 1,-8-1,1 0,0 1,-1 0,1 0,0 1,-1 0,1 0,0 1,0 1,0 0,0 0,0 0,1 1,0 1,0-1,0 1,0 1,0-1,1 1,0 1,1-1,-1 1,1 0,1 1,-5 6,8-10,1 0,0-1,0 1,0 0,0 0,1 0,-1 0,1 0,0 0,0 0,1 0,-1 0,1 0,0 0,0 0,0-1,0 1,1 0,-1-1,1 1,0-1,0 1,1-1,-1 0,2 2,75 71,-59-61,0-1,1-1,0-1,1-1,0 0,1-2,0-1,1-1,0 0,0-2,0-1,0-1,1-1,-1-1,2-1,-11-3,1 0,-2-1,1-1,0 0,-1-1,0 0,0-1,-1-1,0 0,0-1,-1 0,0-1,-1 0,0-1,0-1,-1 1,-1-2,7-11,46-73,-5-3,-5-2,29-84,-76 177,0 0,-1 0,0-1,-1 1,0-1,0 0,-1 0,0 0,-1-1,0 1,-1 0,0 0,-1-1,0 1,0 0,-1 0,-1 0,0 0,0 0,0 1,-1-1,-3-3,5 11,0 0,-1-1,1 1,0 0,-1 0,1 1,-1-1,0 0,0 1,0 0,1 0,-1 0,0 0,-1 0,1 0,0 1,0 0,0-1,0 1,0 0,0 0,-1 1,1-1,0 1,0 0,0-1,0 1,0 1,0-1,1 0,-1 1,-2 1,-2 1,-1 1,1 1,1-1,-1 1,1 0,0 1,0 0,1 0,-1 0,2 0,-1 2,-5 11,2-1,0 2,2-1,0 1,1 0,1 0,1 0,1 1,1-1,1 1,1 0,0-1,6 22,4 13,2 0,4-1,1 0,18 33,60 102,-97-190,1 0,-1 0,1 0,-1 0,0 0,1 0,-1 0,1 0,-1 1,1-1,-1 0,1 0,-1 0,1 1,-1-1,1 0,-1 1,1-1,-1 0,1 1,-1-1,1 1,0-1,-1 0,1 1,0-1,-1 1,1-1,0 1,0-1,-1 1,1-1,0 1,0 0,0-1,0 1,0-1,0 1,0-1,0 1,0 0,0-1,0 1,0-1,0 1,0-1,0 1,1-1,-1 1,0 0,0-1,1 1,-1-1,0 0,1 1,-1-1,1 1,-1-1,0 0,1 1,-1-1,1 0,-1 1,1-1,-1 0,1 1,-1-1,1 0,-1 0,1 0,-41-18,36 15,-20-10</inkml:trace>
  <inkml:trace contextRef="#ctx0" brushRef="#br0" timeOffset="244.339">1078 393,'43'-5,"43"-6,22-6,1 0,-12-2,-14 2,-15 4,-11 4,-9-1,-9 1,-10 3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1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38,'0'-1,"-1"0,0 1,1-1,-1 1,0-1,0 0,0 1,1-1,-1 1,0 0,0-1,0 1,0 0,0-1,1 1,-1 0,0 0,0 0,0 0,0 0,0 0,0 0,0 0,0 0,0 1,0-1,0 0,1 0,-1 1,0-1,0 1,0-1,0 1,1-1,-1 1,0-1,1 1,-1 0,0-1,1 1,-1 0,1 0,-1-1,1 1,-1 0,1 0,-1 0,-20 44,20-42,-27 145,27-143,1 1,0-1,0 1,1-1,0 1,0-1,0 1,0-1,1 1,0-1,0 0,0 0,1 0,0 0,0 0,0-1,0 1,1-1,0 0,0 0,0 0,0-1,0 1,1-1,1 1,4-3,0 1,0-1,0-1,0 0,1-1,-1 0,0 0,0-1,0 0,0-1,-1 0,1 0,-1-1,0-1,0 1,0-1,0-1,-1 0,0 0,0-1,-1 0,1 0,4-6,50-56,-60 69,-1 0,1 1,-1-1,1 0,-1 1,1-1,-1 1,0-1,1 1,-1 0,1 0,-1-1,0 1,0 0,0 0,0 0,1 1,-1-1,0 0,-1 0,1 0,0 1,0-1,-1 1,1-1,0 0,-1 1,1-1,-1 1,0-1,0 1,1 0,4 9,-1-4,0 0,1 0,-1 0,1-1,1 1,-1-1,1-1,0 1,0-1,1 0,-1 0,1-1,0 0,1 0,-1 0,1-1,-1 0,1-1,0 0,0 0,0-1,0 0,0 0,1-1,-1 0,0 0,0-1,0 0,0 0,0-1,0 0,0-1,0 1,-1-2,1 1,-1-1,4-4,1 0,-2-1,1 0,-1-1,-1 0,0 0,0-1,-1-1,0 1,-1-1,-1 0,0-1,0 0,-1 0,3-13,-8 23,1 0,0 1,-1-1,0 0,0 0,0 0,0 0,0 0,0 1,-1-1,1 0,-1 0,0 0,0 1,0-1,0 0,0 1,-1-1,1 1,-1 0,0-1,0 1,0 0,-8-4</inkml:trace>
  <inkml:trace contextRef="#ctx0" brushRef="#br0" timeOffset="393.094">1105 319,'47'-25,"-2"-2,0-2,38-34,-77 60,0-1,-1 1,0-1,1 0,-1 0,-1-1,1 0,-1 1,1-2,-1 1,-1 0,1-1,-1 0,0 1,0-1,-1 0,0-1,0 1,0 0,-1-1,0 1,0-1,0 1,-1-3,-4 5,1 1,-1-1,0 1,0 0,0 0,0 0,-1 1,1-1,-1 1,0 0,1 1,-1-1,0 1,0 0,0 0,0 0,0 1,0 0,0 0,0 0,0 0,0 1,0 0,0 0,0 0,-2 2,-7 0,1 1,0 1,0 0,0 1,1 0,0 1,0 1,1 0,0 0,0 1,1 0,0 1,1 0,0 1,0 0,1 0,1 1,0 0,0 0,1 1,-1 5,5-13,1 1,0-1,0 1,0-1,1 1,0 0,0-1,0 1,1-1,0 1,0-1,0 1,1-1,-1 0,1 1,1-1,-1 0,1 0,0 0,0-1,0 1,1-1,-1 0,1 0,0 0,0 0,1-1,-1 1,1-1,0 0,3 1,4 3,1 0,0-1,0-1,0 0,0-1,1 0,-1-1,1-1,0 0,0-1,0 0,6-1,121-38,-117 29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47,'24'-5,"13"-1,4 0,1 1,-2 1,-4 2,-2 1,-3 1,-1 0,-7-5,-1-1,-6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1,'33'4,"27"-2,6-2,-2-1,-12-1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170 752,'-22'27,"1"0,1 2,1 0,2 1,1 1,1 0,2 1,1 0,1 3,10-32,1 0,-1 0,1 1,-1-1,1 0,0 0,0 1,0-1,0 0,1 1,0-1,-1 0,1 0,0 0,1 1,-1-1,0 0,1-1,0 1,0 0,-1 0,2-1,-1 1,0-1,0 1,1-1,-1 0,1 0,0 0,0-1,0 1,0-1,0 1,0-1,0 0,0 0,0 0,0-1,1 1,-1-1,0 1,2-1,10-2,0 0,0-1,-1-1,1 0,-1-1,1-1,-1 0,-1-1,1 0,-1-1,-1-1,0 0,0 0,0-1,-1-1,-1 0,0 0,0-1,4-9,17-20,-2-1,-2-2,-2 0,-2-2,-2 0,-2-2,7-30,-20 64,-1 0,0 0,-1 0,-1 0,0-1,-1 1,-1-1,0 0,-1 1,-1-1,0 0,-1 0,-1 1,0 0,0-1,-2 1,0 0,0 1,-2-1,1 1,-2 0,1 1,-2 0,0 0,-3-3,8 12,1 1,-1-1,0 1,0 0,0 0,0 0,0 0,0 1,0 0,0 0,-1 0,1 0,-1 0,1 1,0 0,-1 0,1 0,-1 1,1-1,0 1,-1 0,1 1,0-1,0 1,0-1,0 1,0 0,0 1,0-1,1 1,-3 1,-7 7,0 1,1 0,0 1,1 0,0 1,1 0,-4 8,3-7,2 0,0 1,1 0,0 0,2 1,0 0,0 0,2 0,0 1,1 0,1-1,0 1,2 0,0 0,1 0,1 0,0 0,1-1,1 1,1-1,0 0,2 0,0-1,3 6,6 3,1-2,1 0,1-1,0-1,2 0,0-2,2 0,0-2,1 0,0-2,2-1,9 4,-27-14,1 0,-1-1,1 0,0 0,0-1,0 0,1-1,-1 0,0-1,0 1,1-2,-1 1,0-1,3-1,6-5</inkml:trace>
  <inkml:trace contextRef="#ctx0" brushRef="#br0" timeOffset="577.178">706 1119,'40'-12,"-2"-1,0-2,-1-2,0-1,-1-2,-2-1,17-14,-39 26,0-1,-1 0,0-1,-1 0,0 0,-1-1,0-1,-1 1,0-1,-1-1,-1 1,0-1,-1 0,0-1,-1 1,-1-1,1-8,3-13,-3 24,-1 0,0 0,-1 0,-1-1,0 1,0 0,-2-1,1 1,-1-1,-1 1,-1 0,1 0,-3-3,5 11,-1 0,0 0,0 1,0-1,-1 0,1 1,-1 0,0-1,0 1,0 0,0 0,-1 0,1 0,-1 0,0 0,0 1,0 0,0-1,0 1,0 0,-1 0,1 1,-1-1,1 1,-1 0,0 0,1 0,-1 0,0 0,0 1,1 0,-1 0,0 0,0 0,0 1,0-1,1 1,-1 0,0 0,-1 1,-6 6,-1 1,1 1,1 0,-1 0,2 1,0 1,0-1,1 1,0 1,1 0,0 0,2 0,-1 1,1-1,1 1,1 0,0 1,1-1,0 1,1-1,0 1,2 0,0 5,1 0,1-1,0 1,2-1,0 0,1 0,1-1,1 0,1 0,0 0,10 13,-11-20,0 0,1 0,0 0,0-1,1 0,1-1,0 0,0-1,0 0,1-1,0 0,1-1,-1 0,1-1,7 1,-18-5,1 0,0 0,0-1,-1 1,1-1,0 1,0-1,0 0,-1 0,1-1,0 1,0-1,0 1,-1-1,1 0,0 0,-1 0,1 0,-1 0,1-1,-1 1,0-1,1 0,-1 0,0 0,0 0,0 0,-1 0,1 0,0 0,0-1,5-16</inkml:trace>
  <inkml:trace contextRef="#ctx0" brushRef="#br0" timeOffset="1048.917">791 188,'255'-1,"-113"-25,-141 27,0-1,-1 0,1 0,0 1,0-1,0 0,0 0,0 0,0 0,0 0,0 0,0 0,0 0,0 0,0 0,0-1,-1 1,1 0,0-1,0 1,0-1,0 1,0-1,-1 1,1-1,0 1,-1-1,1 0,0 1,-1-1,1 0,-1 0,1 0,-1 1,1-1,-1 0,1 0,-1 0,0 0,0 0,1 0,-1 0,0 0,0 0,0 0,0 1,0-1,0 0,0 0,-1 0,1 0,0 0,0 0,-1 0,1 0,0 0,-1 1,1-1,-1 0,1 0,-1 0,0 1,1-1,-1 0,0 0,-190-99,179 88,7 1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84,'24'15,"27"4,10 0,-1-5,-6-3,-7-9,-6-5,-7-2,-3 0,-7-4,-8-5,-6-1</inkml:trace>
  <inkml:trace contextRef="#ctx0" brushRef="#br0" timeOffset="248.708">170 0,'4'38,"3"18,-1 4,-2-3,0-7,-2-7,-1-6,0-4,-1-9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9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1 792,'19'15,"0"-1,2-1,-1-1,1-1,1-1,0-1,1 0,0-2,-14-5,-1 0,1 0,-1-1,1 0,-1-1,1 0,0 0,-1-1,1 0,-1 0,1-1,-1-1,0 1,0-1,0 0,0-1,0 0,-1 0,1-1,-1 0,0 0,-1 0,5-6,23-20,-26 26,1-2,-1 1,0-1,0 0,-1-1,0 0,0 0,-1 0,0-1,0 0,-1 0,0 0,-1-1,0 0,-1 0,0 0,0 0,-1 0,0-1,-1 0,-2 7,0-1,0 1,0 0,-1 0,0 0,0 0,0 0,0 0,-1 0,1 1,-1-1,0 1,0-1,0 1,0 0,-1 0,1 1,-1-1,0 1,0 0,0 0,0 0,0 0,0 1,0-1,-1 1,1 0,-3 0,-5-1,-1 0,1 1,0 0,-1 1,1 1,0 0,-1 0,1 1,-12 4,9-3,0 0,1 2,0 0,-1 0,2 1,-1 1,1 1,0 0,0 0,1 1,0 1,1 0,0 0,1 1,0 1,0 0,1 0,1 1,0 0,1 0,0 1,1 0,1 0,0 0,1 1,-1 4,7-4,1 1,1-1,0 0,1-1,0 1,1-1,1 0,0-1,1 1,1-1,0-1,0 0,1 0,1-1,0 0,0 0,1-2,1 1,-1-2,2 1,9 3,-2 3,-12-7,1 0,0-1,0 0,1-1,0 0,0-1,0 0,1 0,0-1,-1-1,1 0,1-1,-1 0,6 0,0-6</inkml:trace>
  <inkml:trace contextRef="#ctx0" brushRef="#br0" timeOffset="481.962">735 1019,'-31'227,"17"-199,9-48,7 4,0-1,2 1,0 0,1 0,1 0,0 1,1 0,0 0,2 0,-1 1,2 0,0 1,0 0,2 1,9-9,-18 18,-3 1,1 0,0 0,0 0,0 1,1-1,-1 0,0 0,1 0,-1 1,1-1,0 1,-1-1,1 1,0 0,0 0,0 0,0 0,0 0,0 0,0 0,0 1,0-1,1 1,-1-1,0 1,0 0,0 0,1 0,-1 0,0 0,0 1,0-1,1 1,-1-1,0 1,0 0,0 0,0 0,0 0,0 0,0 0,-1 0,1 1,0-1,-1 1,1-1,1 3,11 95,-9-79</inkml:trace>
  <inkml:trace contextRef="#ctx0" brushRef="#br0" timeOffset="2803.516">170 313,'2'-7,"0"0,0 0,0 0,1 0,0 1,0-1,0 1,1-1,0 1,1 0,-1 1,1-1,0 1,1 0,-1 0,1 0,0 1,0 0,5-2,29-28,95-120,-134 154,-1-1,1 0,-1 1,1-1,-1 1,1-1,0 1,-1 0,1-1,0 1,-1 0,1-1,0 1,0 0,-1 0,1-1,0 1,0 0,-1 0,1 0,0 0,0 0,0 0,-1 0,1 1,0-1,0 0,-1 0,1 0,0 1,-1-1,1 0,0 1,-1-1,1 1,0-1,-1 1,1-1,-1 1,1-1,-1 1,1 0,-1-1,1 1,-1 0,0-1,1 1,-1 0,0-1,1 1,-1 0,0 0,0-1,13 43,-7 21,-6-53,0 1,0 0,1-1,1 1,0-1,0 0,1 1,0-1,1 0,1-1,0 1,0-1,1 0,0 0,0-1,9 10,1-10,-2-6</inkml:trace>
  <inkml:trace contextRef="#ctx0" brushRef="#br0" timeOffset="3482.884">1440 736,'-14'0,"-1"0,1 2,0-1,0 2,0 0,1 0,-1 2,1-1,0 2,0 0,0 0,1 1,0 1,0 0,1 1,0 0,0 0,1 1,1 1,-1-1,2 2,0-1,0 1,1 1,-3 5,9-14,0-1,-1 1,1 0,1 0,-1 0,1 0,-1 0,1 0,0 0,1-1,-1 1,1 0,-1 0,1 0,0 0,1-1,-1 1,1 0,-1-1,1 1,0-1,0 0,1 1,-1-1,1 0,-1 0,1-1,0 1,0-1,0 1,1-1,-1 0,1 0,-1 0,1-1,-1 1,1-1,0 0,0 0,0 0,-1-1,1 1,0-1,0 0,0 0,0 0,0 0,3-2,19-6,-1-1,0-2,-1 0,0-2,-1-1,0 0,-1-2,-1 0,-1-2,0 0,-1-1,-1-1,-1-1,2-4,-11 16,12-14,-2-1,-1-1,-1 0,-1-1,-1-1,-1 0,-1-1,-2-1,-1 1,-1-1,-2-1,0 0,0-26,-5 44,-1-1,0 1,0 0,-2 0,1 0,-2 0,1 0,-2 0,0 1,-1-5,3 12,0 0,0 1,0-1,-1 0,1 1,-1-1,0 1,0 0,0 0,0 0,-1 0,1 0,-1 1,0 0,1 0,-1 0,0 0,0 0,0 1,-1 0,1-1,0 2,0-1,-1 0,1 1,0 0,-1 0,1 0,-1 1,1-1,-5 2,1 0,0 0,-1 1,1 0,0 1,1 0,-1 0,1 0,0 1,0 0,0 0,0 1,1 0,0 0,0 1,1-1,0 1,0 0,1 1,-1-1,-1 7,-3 6,0-1,2 2,1-1,0 1,1 0,2 0,0 0,1 8,1-6,2-1,0 0,2 0,0 0,2-1,0 1,1-1,2 0,0 0,1-1,1 0,0-1,2 0,0 0,1-2,1 1,1-2,0 0,1-1,1 0,12 7,-26-20,1 1,0-1,0-1,0 1,0 0,0-1,0 0,0 0,0 0,1 0,-1-1,0 1,1-1,-1 0,0-1,1 1,-1-1,0 0,4-1,9-4</inkml:trace>
  <inkml:trace contextRef="#ctx0" brushRef="#br0" timeOffset="3886.258">1920 821,'-4'28,"0"-11,1 0,1 0,1 1,1-1,0 0,1 0,1 0,1 1,14-48,25-122,-25 100,-12 34,-1 1,2 0,0 0,1 1,1-1,0 2,1-1,1 1,1 0,0 1,9-8,-19 20,1 1,0-1,-1 1,1 0,0 0,0 0,0 0,0 0,0 0,0 1,0-1,0 0,0 1,0 0,0 0,1-1,-1 1,0 0,0 1,0-1,0 0,0 1,0-1,1 1,-1 0,0-1,-1 1,1 0,0 0,0 0,0 1,0-1,-1 0,1 1,-1-1,1 1,-1-1,1 1,-1 0,0 0,0 0,0-1,0 1,0 0,0 0,-1 0,1 0,-1 1,1-1,-1 0,0 0,0 0,1 0,-2 0,1 1,0-1,0 0,-1 1,9 48,-2-31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29 708,'17'9,"0"0,1-2,0 0,0-1,0-1,1-1,-1 0,1-2,0 0,0-1,0 0,1-2,-1 0,-1-2,1 0,0-1,14-5,-19 6,0-1,-1 0,1-1,-1 0,0-1,0-1,-1 0,0-1,0 0,-1 0,0-2,0 1,-1-1,-1-1,1 0,-2 0,1-1,-2 0,0 0,1-3,-7 12,0 0,-1 0,1 0,-1 0,1-1,-1 1,0 0,0 0,-1 0,1-1,-1 1,1 0,-1 0,0 0,0 0,0 0,-1 0,1 0,-1 0,0 0,1 1,-1-1,0 1,-1-1,1 1,0 0,-1 0,1 0,-1 0,0 0,1 0,-1 1,0 0,0-1,0 1,0 0,0 0,-2 0,-9-3,1 1,-1 0,0 1,0 1,0 0,1 1,-1 0,-8 2,-2 1,0 2,0 1,0 1,0 1,1 1,1 1,0 1,0 1,1 0,0 2,1 1,1 0,1 1,0 1,1 1,0 1,-3 7,15-21,1 1,0-1,1 1,0 0,0 0,0 0,0 0,1 1,0-1,0 1,1-1,0 1,0 0,1-1,-1 1,1 0,1 0,-1-1,1 1,1 0,-1-1,1 1,0-1,1 0,-1 1,1-1,0 0,1-1,-1 1,1 0,3 1,9 10,1-1,1-1,0-1,1 0,1-1,0-2,0 0,1-1,1-1,0 0,0-2,0-1,1-1,0 0,0-2,11 0,50-25,-60 10</inkml:trace>
  <inkml:trace contextRef="#ctx0" brushRef="#br0" timeOffset="384.241">876 765,'-21'14,"1"0,0 1,1 2,0 0,2 1,0 0,1 1,1 1,1 1,0 0,2 1,-2 6,13-24,0 0,0 0,1 0,-1 0,1 0,0 0,0 1,1-1,-1 0,1 0,0 0,0-1,0 1,1 0,-1 0,1-1,0 1,0 0,0-1,1 0,-1 0,1 0,-1 0,1 0,0 0,1 0,-1-1,0 0,1 0,-1 0,1 0,-1 0,1-1,0 1,0-1,0 0,0 0,0 0,0-1,0 0,0 1,0-2,0 1,0 0,9 0,-1 0,0 0,1-1,-1-1,0 0,0-1,0 0,0 0,0-2,-1 1,1-2,-1 1,-1-1,1-1,-1 0,0-1,-1 0,1 0,-2-1,1 0,-1 0,0-2,-3 5,-1 1,0-1,0 0,0 0,-1 0,1 0,-2-1,1 1,-1-1,0 0,0 0,-1 0,0 0,0 0,-1 0,1 0,-2 0,1 0,-1 0,0 0,0 0,-1 0,0 0,0 1,-1-1,0 0,0 1,0 0,-1 0,0 0,0 0,-1 1,1-1,-1 1,0 0,-1 1,1-1,-1 1,0 0,0 1,0-1,0 1,-1 0,-5-1,-46 2,32 7</inkml:trace>
  <inkml:trace contextRef="#ctx0" brushRef="#br0" timeOffset="745.54">650 962,'29'-14,"14"0,5 7,-6 9,-10 10,-11 7,-3 1,-1-4,2-4,2-4,3-8,2-10,1-6,-4-2</inkml:trace>
  <inkml:trace contextRef="#ctx0" brushRef="#br0" timeOffset="2999.576">142 285,'33'-16,"-2"-1,0-2,-1-1,-1-1,-1-1,-1-2,-1 0,-1-2,-1-1,8-15,-31 41,-1 0,0-1,1 1,-1 0,1 0,-1-1,1 1,-1 0,1 0,0 0,0-1,0 1,0 0,0 0,0 0,0 1,0-1,0 0,0 0,0 0,0 1,1-1,-1 1,0-1,0 1,1-1,-1 1,0 0,1 0,-1-1,1 1,-1 0,0 0,1 0,-1 1,0-1,1 0,-1 0,0 1,1-1,-1 1,0-1,1 1,-1 0,0-1,0 1,0 0,1 0,49 139,-26-107,-12-21</inkml:trace>
  <inkml:trace contextRef="#ctx0" brushRef="#br0" timeOffset="3701.223">1300 341,'-17'160,"7"-1,8 57,7-264,2 1,2-1,1 2,3 0,2 0,2 1,2 1,16-27,-32 66,49-86,-50 87,1 1,-1 0,0 1,1-1,0 0,-1 1,1-1,0 1,0 0,0 0,1 0,-1 0,0 1,1-1,-1 1,1 0,0 0,-1 0,1 0,0 1,-1 0,1 0,0 0,0 0,2 0,-1 4,0 0,0 0,0 0,-1 1,1-1,-1 1,0 0,-1 0,1 1,-1-1,0 1,0-1,-1 1,0 0,0 0,0 0,0 1,-1-1,0 0,-1 0,1 1,-1 0,4 51,-3-32</inkml:trace>
  <inkml:trace contextRef="#ctx0" brushRef="#br0" timeOffset="4653.181">2033 595,'-17'2,"-1"0,1 2,-1 0,1 0,0 2,1 0,-1 1,1 1,0 0,1 1,0 1,1 0,0 1,0 0,1 2,-4 4,13-14,1-1,0 1,0 0,0 0,0 0,0 0,1 1,-1-1,1 1,0-1,0 1,0 0,0 0,1 0,0 0,0 0,0 0,0 0,0 0,1 0,0 0,0 1,0-1,0 0,1 0,0 0,0 1,0-1,0 0,0 0,1-1,0 1,0 0,0 0,0-1,0 1,1-1,0 0,0 0,0 0,0 0,0 0,0-1,1 1,-1-1,1 0,3 2,5-3,-1-1,1 0,0-1,-1 0,1-1,-1-1,0 1,1-2,-1 1,-1-2,1 1,0-1,-1-1,0 0,7-7,9-6,-1-1,-1-1,-1-1,0-2,-2 0,-1-1,-1-1,-2-1,0-1,-2 0,11-26,-13 26,-1-1,-1 0,-2 0,-1-1,-1 0,-1-1,-2 1,-1-1,-2 0,-1-18,0 45,1 1,-1 0,0-1,-1 1,1 0,-1-1,1 1,-1 0,0 0,0-1,0 1,-1 0,1 0,-1 0,0 0,1 1,-1-1,-1 0,1 1,0-1,-1 1,1 0,-1 0,1 0,-1 0,0 0,0 0,0 1,0 0,0-1,-1 1,1 0,0 1,0-1,-1 0,1 1,0 0,-1 0,1 0,0 0,-1 1,1-1,0 1,-1 0,1-1,0 2,0-1,-2 1,-6 6,0 1,1 0,0 1,1 0,0 1,0 0,1 0,0 1,1 0,1 0,0 1,0 0,2 0,-1 0,-1 10,0-5,2 0,-1 0,2 0,1 0,0 1,1-1,1 1,1-1,0 0,1 1,2-1,-1 0,2 0,1 0,0-1,1 0,0 0,2-1,8 13,-11-20,79 102,-81-106,0-1,0-1,0 1,1 0,-1-1,1 0,0 0,0-1,0 1,0-1,0 0,0 0,1-1,-1 1,1-1,-1 0,1-1,-1 1,1-1,0-1,-1 1,6-1,6-5</inkml:trace>
  <inkml:trace contextRef="#ctx0" brushRef="#br0" timeOffset="5029.216">2598 540,'-48'247,"40"-237,6-30,7-13,1 0,1-1,2 2,2-1,0 2,2-1,4-2,-9 16,1 0,1 0,1 1,0 0,1 1,1 0,0 1,2 1,-1 0,9-6,-21 19,-1 0,1 0,-1 0,1 0,-1 0,1 0,0 0,-1 1,1-1,0 0,-1 1,1-1,0 1,0 0,0 0,0 0,-1 0,1 0,0 0,0 0,0 0,-1 1,1-1,0 1,0-1,-1 1,1 0,0 0,-1 0,1 0,-1 0,1 0,-1 0,1 0,-1 0,0 1,0-1,1 1,-1-1,0 1,0-1,-1 1,1-1,0 1,0 1,23 87,-23-81,22 59,-12-54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4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0,'-19'24,"-11"22,-6 9,-1-2,6-3,3-7,2-10,5-5,6-9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8:5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2527 30,'-20'236,"10"200,10-407,0 40,1 8,-3-1,-12 73,6-100,20-77,35-181,-37 167</inkml:trace>
  <inkml:trace contextRef="#ctx0" brushRef="#br0" timeOffset="287.774">2865 284,'-170'217,"56"-81,74-66,39-68,1 0,-1 0,1-1,-1 1,1 0,0 0,-1-1,1 1,0 0,0 0,0-1,1 1,-1 0,0 0,1-1,-1 1,1 0,0 0,-1-1,1 1,0-1,0 1,0-1,0 1,0-1,0 0,1 1,-1-1,0 0,1 0,-1 0,1 0,-1 0,1 0,-1 0,1 0,0-1,-1 1,1-1,0 1,1-1,193 28,-185-24,0 1,0 1,0 0,-1 0,0 1,0 0,-1 1,0 0,0 0,0 1,-1 0,-1 1,0-1,0 2,-1-1,0 1,-1 0,0 0,0 0,-2 1,2 5,18 22,-9-27</inkml:trace>
  <inkml:trace contextRef="#ctx0" brushRef="#br0" timeOffset="-1151.817">15 1,'-3'9,"0"0,1 0,0 1,0-1,1 1,0-1,1 1,0-1,0 1,1-1,2 6,-1 13,45 381,-32-307,3-1,23 66,6-72,-45-93,0 1,0-1,0 0,0 0,1-1,-1 1,1 0,-1-1,1 1,-1-1,1 0,0 0,0 0,0 0,0-1,-1 1,1-1,0 0,0 0,0 0,0 0,0 0,0 0,0-1,0 0,0 1,0-1,-1 0,1 0,0-1,-1 1,1-1,1 0,9-8,-2 0,1 0,-2-1,1-1,-1 0,-1 0,0-1,-1 0,0 0,-1-3,3-1,103-236,-90 193,-18 105,-7-30,1-1,1 0,0 1,1-1,0 0,1 0,1 0,0 0,1 0,1 0,0-1,0 0,2 0,-1 0,2-1,0 0,0 0,1-1,0 0,1-1,7 6,-10-10,1 0,0-1,0 0,1 0,-1-1,1 0,0-1,0 0,0 0,1-1,-1 0,0-1,1 0,0 0,-1-1,1 0,-1-1,1 0,-1-1,1 1,-1-2,0 0,0 0,0 0,0-1,0 0,-1-1,21-16,-1-2,-2-1,0 0,-1-2,-2-1,-1-1,-1-1,-1-1,-2 0,-1-2,-1 0,-2-1,-1 0,-2-1,3-18,21-171,-33 202,-1-1,0 1,-2-1,0 1,-2 0,0-1,-2 1,-1-5,6 25,0 1,0-1,0 1,0-1,0 1,0 0,0-1,0 1,0-1,0 1,0 0,0-1,0 1,0-1,0 1,0 0,-1-1,1 1,0-1,0 1,0 0,-1-1,1 1,0 0,0-1,-1 1,1 0,0-1,-1 1,1 0,0 0,-1 0,1-1,-1 1,1 0,0 0,-1 0,1 0,-1-1,1 1,0 0,-1 0,1 0,-1 0,1 0,0 0,-1 0,1 0,-1 1,1-1,0 0,-1 0,1 0,-1 0,1 0,0 1,-1-1,1 0,0 0,-1 1,1-1,0 0,-1 1,1-1,-9 27,7-6</inkml:trace>
  <inkml:trace contextRef="#ctx0" brushRef="#br0" timeOffset="-800.229">1511 678,'-2'17,"2"-1,0 1,0-1,2 1,0-1,1 0,0 0,2 0,0 0,0 0,2-1,0 0,0-1,1 1,1-1,4 4,-10-15,0 0,0 1,1-1,-1 0,1 0,0-1,-1 1,1-1,0 0,1 0,-1 0,0-1,0 1,1-1,-1 0,1 0,-1-1,1 1,-1-1,1 0,0 0,-1-1,1 1,-1-1,1 0,-1 0,0-1,1 1,-1-1,0 0,0 0,0 0,0-1,0 1,-1-1,1 0,-1 0,0 0,0-1,0 1,0-1,1-1,6-7,0 0,-1 0,-1-1,0 0,-1 0,0-1,-1 0,-1 0,0-1,-1 0,0 1,-1-1,-1 0,0-1,-1 1,-1-13,-2 20,0 0,-1 0,1 1,-1-1,-1 1,0 0,0 0,0 0,-1 0,1 1,-2 0,1 0,-1 0,0 1,0-1,0 1,-1 1,0-1,0 1,0 1,0-1,-5-1,7 3,-1 0,1 0,-1 0,0 1,0 0,0 0,0 0,0 1,0 0,0 0,0 1,0-1,0 1,1 1,-1-1,0 1,0 0,1 0,-1 0,1 1,0 0,0 0,0 0,0 1,0 0,1 0,-1 0,1 0,0 1,-1 1,-25 46,20-27</inkml:trace>
  <inkml:trace contextRef="#ctx0" brushRef="#br0" timeOffset="-499.57">1991 1018,'0'-1,"-1"1,1-1,0 1,-1-1,1 1,0 0,-1-1,1 1,0 0,-1 0,1-1,0 1,-1 0,1 0,-1-1,1 1,-1 0,1 0,-1 0,1 0,-1 0,1-1,-1 1,1 0,0 0,-1 0,1 1,-1-1,1 0,-1 0,1 0,-1 0,1 0,-1 0,1 1,-1-1,1 0,0 0,-1 1,1-1,-1 0,1 1,0-1,-1 0,1 1,0-1,0 0,-1 1,1-1,0 1,0-1,0 1,-1-1,1 1,0-1,0 0,0 1,0-1,0 1,0-1,0 1,0 0,4-43,7-11,4 1,1 0,3 1,2 1,2 0,9-10,-32 59,0 0,0-1,0 1,0 0,1 0,-1 0,0 0,1 0,-1 0,0 0,1 0,-1 0,1 0,0 0,-1 0,1 1,0-1,0 0,-1 0,1 0,0 1,0-1,0 1,0-1,0 0,0 1,0 0,0-1,0 1,0 0,0-1,0 1,0 0,0 0,0 0,1 0,-1 0,0 0,0 0,0 0,0 0,0 1,0-1,0 0,0 1,0-1,0 1,0-1,0 1,0 0,0-1,0 1,0 0,-1-1,1 1,0 0,6 72,-7-47</inkml:trace>
  <inkml:trace contextRef="#ctx0" brushRef="#br0" timeOffset="1330.581">4249 763,'-8'-6,"0"1,-1 0,1 0,-1 1,0 0,0 1,0 0,-1 0,1 1,-1 0,0 1,1 0,-1 1,0 0,0 0,1 1,-1 0,1 1,-1 0,1 0,-1 1,1 0,0 1,0 0,1 0,-1 1,1 0,-4 4,1 4,0 0,1 1,1 0,0 1,1 0,0 1,1-1,1 1,1 1,0-1,1 1,1 0,0 0,2 0,0 0,1 16,1-27,-1-1,2 1,-1-1,1 0,0 0,0 0,0 0,1 0,-1 0,1 0,1-1,-1 1,0-1,1 0,0 0,0-1,0 1,1-1,-1 0,1 0,0 0,-1 0,1-1,1 0,-1 0,0 0,0-1,1 0,-1 0,1 0,-1-1,1 1,-1-1,1-1,-1 1,1-1,-1 0,0 0,1 0,3-3,19-8,0-2,-1-1,-1-1,-1-1,0-1,-1-2,-1 0,-1-1,-1-1,-1-2,-1 0,-1-1,14-25,46-87,-77 137,0 0,0 1,0-1,-1 1,1-1,0 0,0 1,0-1,-1 1,1 0,0-1,-1 1,1 0,-1-1,1 1,0 0,-1 0,0-1,1 1,-1 0,1 0,-1 0,0 0,0 0,1-1,-1 1,0 0,0 0,0 0,0 0,0 0,0 0,0 0,-1 0,1 0,0-1,0 1,-1 0,1 0,0 0,-1 0,1-1,-1 2,1 5,1 4,1 1,0 0,1-1,0 0,1 1,0-1,1-1,0 1,1-1,0 0,1 0,0 0,0-1,1 0,0 0,0-1,1-1,0 1,1-1,0-1,0 1,0-2,1 1,0-1,104 42,-93-40</inkml:trace>
  <inkml:trace contextRef="#ctx0" brushRef="#br0" timeOffset="5350.546">5067 594,'-67'196,"-25"33,134-283,142-308,-183 363,-1-1,0 0,0 1,1-1,-1 0,0 1,0-1,1 0,-1 0,0 1,1-1,-1 0,0 0,1 0,-1 1,0-1,1 0,-1 0,1 0,-1 0,0 0,1 0,-1 0,1 0,-1 0,0 0,1 0,-1 0,1 0,-1 0,0 0,1 0,-1 0,1 0,-1-1,0 1,1 0,-1 0,0 0,1-1,-1 1,0 0,0-1,1 1,-1 0,0 0,0-1,1 1,-1 0,0-1,0 1,0-1,1 1,-1 0,0-1,0 1,0-1,0 1,0-1,2 40,-2-35,0 19,1-1,0 0,2 0,1 0,1 0,4 12,-7-27,1 0,-1-1,1 1,1-1,-1 0,1 0,0 0,0 0,1 0,0-1,0 0,0 0,0 0,1-1,0 0,0 0,0 0,0-1,1 0,-1 0,1-1,2 1,-1-3,-1 0,1-1,-1 1,1-2,-1 1,0-1,1 0,-1-1,0 0,0 0,0 0,-1-1,1 0,-1 0,0-1,0 1,-1-2,1 1,-1 0,0-1,0 0,-1 0,0 0,1-3,-2 6,5-9,1 0,-2 0,0-1,0 0,-1 0,-1-1,0 1,-1-1,-1 0,0 0,-1-1,0 1,-1-9,4 32,1 3</inkml:trace>
  <inkml:trace contextRef="#ctx0" brushRef="#br0" timeOffset="5948.492">5942 651,'-14'7,"2"1,-1 1,1 0,0 1,1 0,0 1,0 0,2 0,-1 1,1 1,1 0,0 0,1 0,1 1,-4 11,9-21,0 0,0 0,1 0,-1 0,1 1,0-1,1 0,-1 0,1 0,-1 0,1 0,1 0,-1 0,0 0,1 0,0 0,0-1,0 1,0-1,1 1,-1-1,1 0,0 0,0 0,0 0,0-1,1 1,-1-1,1 0,-1 0,1 0,0 0,0 0,0-1,0 0,0 0,0 0,0 0,0-1,0 0,0 0,0 0,0 0,1 0,19-7,-1-1,0-1,-1-1,0 0,0-2,-1-1,-1 0,0-2,-1 0,-1-1,0-1,-1-1,-1 0,4-6,-3 7,0-2,-1 1,-1-2,-1 0,-1-1,0 0,-2-1,0 0,-2-1,0 0,-2-1,-1 0,0 0,-2 0,-1 0,0-1,-2 0,-1 1,-1-1,-4-23,4 42,-1 0,0 0,0 0,0 0,-1 1,0-1,0 1,0-1,-1 1,1 0,-1 0,0 1,-1-1,1 1,-1 0,0 0,0 1,0-1,-1 1,1 0,-1 0,0 1,1 0,-1 0,0 0,0 1,-1 0,1 0,0 0,0 1,0 0,-1 0,1 0,0 1,0 0,0 0,0 1,-4 1,1 3,-1 0,1 0,0 1,0 0,1 1,0 0,0 0,1 0,0 1,0 1,1-1,0 1,1 0,0 0,1 0,0 1,0 0,1 0,0 4,-1 5,0 1,1-1,2 1,0 0,1 0,1-1,1 1,1 0,0-1,3 3,3 6,2-1,1-1,1 0,1-1,1 0,2-1,0-1,2 0,0-2,2 0,0-1,2-2,0 0,1-1,1-1,0-2,1 0,1-2,14 5,-28-13,1 0,0-1,0 0,0-1,0-1,0-1,1 0,-1 0,0-1,1-1,-1-1,0 0,6-2,-2-3</inkml:trace>
  <inkml:trace contextRef="#ctx0" brushRef="#br0" timeOffset="15086.74">7550 707,'19'1,"-1"-1,0-1,1-1,-1 0,0-1,0-1,0-1,0-1,-1 0,0-1,0-1,-1 0,0-2,0 1,-1-2,-1 0,0-1,0-1,7-8,-16 13,0 0,-1 0,0-1,-1 1,0-1,0 0,-1 0,0 0,0 0,-1 0,0-1,-1 1,0 0,0 0,-1-1,0 1,-1 0,0 0,-1 0,1 0,-2 1,1-1,-1 1,-3-5,1 8,0 1,0 0,-1 0,0 0,1 1,-1 0,0 1,0-1,0 1,-1 1,1-1,-1 1,1 0,0 1,-1 0,1 0,-1 1,1 0,-1 0,1 0,0 1,0 1,0-1,0 1,0 0,0 0,1 1,-1 0,1 0,0 1,-2 1,-8 8,0 0,1 1,1 0,0 1,1 1,1 0,0 0,1 2,1-1,1 1,1 1,0 0,2 0,0 0,1 1,2-1,0 1,0 0,2 16,1-29,1 0,0-1,0 1,1 0,0-1,0 0,0 1,1-1,0 0,1 0,0 0,0-1,0 1,1-1,0 0,0 0,0-1,1 1,0-1,0 0,0-1,1 0,0 0,-1 0,1-1,1 0,-1 0,0 0,1-1,-1-1,7 2,8 0,1-1,-1-1,1-1,-1-1,1-1,-1-1,0-1,0-1,0-1,-1 0,1-2,-2-1,1 0,-1-1,-1-2,0 0,0-1,16-15,-8 5,-3 2</inkml:trace>
  <inkml:trace contextRef="#ctx0" brushRef="#br0" timeOffset="15571.746">8623 396,'-81'79,"8"-8,3 2,-50 69,102-110,32-37,164-163,-136 128,116-89,-157 127,1 1,-1-1,1 1,-1-1,1 1,0 0,0 0,0 0,-1 0,1 0,0 1,0-1,0 0,0 1,1-1,-1 1,0 0,0 0,0 0,0 0,0 0,0 0,0 0,0 1,0-1,0 1,0 0,0-1,0 1,0 0,0 0,0 0,-1 1,1-1,0 0,-1 1,1-1,-1 1,1-1,-1 1,0-1,0 1,0 0,0 0,0 0,0 0,0 0,0 0,-1 0,1 0,-1 0,0 0,-12 111,-1-52,11-57,0 1,1-1,0 0,0 0,0 1,0-1,1 0,-1 1,1-1,1 1,-1-1,0 0,1 1,0-1,0 0,0 1,1-1,-1 0,1 0,0 0,0 0,0 0,1-1,0 1,-1-1,1 1,0-1,1 0,-1 0,0-1,1 1,0-1,-1 1,1-1,0 0,0 0,0-1,1 1,-1-1,0 0,5 0,4-3,0-1,0 0,-1-1,1-1,-1 0,0 0,0-2,-1 1,0-1,0-1,0 0,-1 0,7-9,8-5,-1-1,-1-2,-2 0,0-1,-2-1,-1-1,-1-1,9-20,-4 3,-15 34</inkml:trace>
  <inkml:trace contextRef="#ctx0" brushRef="#br0" timeOffset="16239.054">9441 622,'71'-38,"-46"26,0 0,-1-2,-1 0,-1-2,0 0,-1-2,0 0,12-16,-31 32,1 0,-1 0,0-1,-1 1,1 0,0-1,-1 1,1-1,-1 1,0-1,0 0,0 1,0-1,0 0,-1 0,1 0,-1 0,0 0,1 1,-2-1,1 0,0 0,0 0,-1 0,0 0,1 0,-1 1,0-1,-1 0,1 1,0-1,-1 0,1 1,-1 0,0-1,0 1,0 0,0 0,0 0,0 0,-1 0,1 1,-1-1,1 1,-1 0,1-1,-1 1,-1 0,-8 0,0 1,0 0,0 1,1 1,-1-1,0 2,0 0,1 0,-1 1,1 0,0 1,1 0,-1 1,1 0,0 1,0 0,1 1,0 0,0 0,-4 6,2-5,1 1,0 0,0 0,1 1,1 0,-1 1,2 0,0 0,0 0,1 1,0 0,2 1,-1-1,2 1,-1-1,2 1,0 0,0 13,3-22,0-1,0 1,0-1,1 0,-1 1,1-1,0 0,0 0,1 0,-1 0,1 0,0-1,0 1,0-1,1 0,-1 0,1 0,-1 0,1 0,0-1,0 0,0 0,1 0,-1 0,3 0,117 22,-95-23,0-1,-1-1,1-1,0-2,-1-1,1-1,-2-2,1-1,-1-1,10-5,-10 3,0-1,-1-1,-1-1,0-1,-1-1,-1-2,-1 0,2-3,-11 10,0-1,0-1,-2 1,1-2,-2 0,0 0,-1-1,0 0,-1-1,-1 1,-1-2,0 1,-1-1,2-15,-7 29,0 1,0-1,-1 1,1 0,-1-1,0 1,0 0,0-1,0 1,0 0,-1 0,1 0,-1 0,0 0,0 0,0 1,0-1,0 1,-1-1,1 1,-1 0,0 0,1 0,-1 0,0 0,0 1,0-1,-1 1,1 0,0 0,0 0,-1 0,1 1,0-1,-1 1,1 0,-1 0,1 0,0 0,-1 1,1-1,-1 1,1 0,0 0,0 0,-3 2,-2-2,-1 1,0 0,1 1,-1 0,1 0,0 1,0 0,0 0,1 1,-1 0,1 0,1 1,-1 0,1 0,-1 1,2-1,-1 1,1 1,0-1,1 1,-1 0,2 0,-3 5,6-10,1 0,-1 0,0 0,1 1,0-1,0 0,0 0,0 0,0 0,0 0,1-1,0 1,-1 0,1 0,0-1,0 0,1 1,-1-1,0 0,1 0,-1 0,1 0,0 0,0-1,-1 1,1-1,0 0,3 1,91 18,-92-20,3 1,11 0,0 1,0 1,0 1,0 0,-1 1,1 2,15 7,-31-13,0 1,-1-1,0 1,1 0,-1 0,0 0,0 0,0 0,0 1,0-1,0 0,-1 1,1-1,-1 1,0 0,0 0,0-1,0 1,0 0,-1 0,1 0,-1 0,0 0,0 0,0 0,0 0,0 0,-1 0,1 0,-1-1,0 1,0 0,0 0,0 0,0-1,0 1,-2 1,-71 88,48-59,18-17</inkml:trace>
  <inkml:trace contextRef="#ctx0" brushRef="#br0" timeOffset="16770.741">10909 396,'-33'10,"-1"1,2 2,0 2,1 0,0 2,1 2,-12 10,30-23,1 0,-1 1,1 1,0 0,1 0,0 1,0 0,1 1,0 0,1 0,0 1,1 0,0 0,1 1,0 0,0 0,1 0,1 1,1 0,-1 3,4-14,0 1,0-1,1 1,-1-1,1 1,0-1,-1 0,1 1,0-1,0 0,1 0,-1 0,0 0,1 0,-1 0,1 0,0 0,0-1,-1 1,1 0,0-1,1 0,-1 1,0-1,0 0,0 0,1 0,-1-1,0 1,1 0,-1-1,1 0,-1 1,1-1,-1 0,1 0,90-15,-66 4,-1-1,-1-2,0 0,-1-2,0 0,-2-2,0-1,-1 0,12-16,-32 35,20-23,0 1,2 2,0 0,1 1,10-5,-33 23,0 1,1-1,-1 0,0 0,1 0,-1 1,0-1,1 1,-1-1,0 1,1 0,-1-1,1 1,-1 0,1 0,-1 0,1 0,-1 0,1 0,-1 1,1-1,-1 0,0 1,1-1,-1 1,1-1,-1 1,0 0,0 0,1-1,-1 1,0 0,0 0,0 0,0 0,0 1,0-1,0 0,0 0,-1 0,1 1,0-1,-1 0,1 1,-1-1,1 1,-1-1,0 1,0-1,0 1,1-1,-1 1,-1-1,1 0,0 1,1 21,-2 0,0 0,-1 0,-2 0,0 0,-1-1,-7 16,2 1,-78 327,80-338,0-1,-2 0,-1 0,-1-1,-1-1,-1 0,-5 4,16-24,0 0,-1 0,0 0,1-1,-2 1,1-1,0 0,-1 0,0-1,0 1,0-1,0 0,0-1,-1 1,1-1,-1 0,0 0,0-1,1 0,-1 0,0 0,0-1,0 0,0 0,0 0,0-1,0 1,-5-3,7-2,1 0,0 0,0-1,0 1,1-1,-1 0,2 0,-1 0,0 0,1 0,0 0,1 0,-1 0,1-1,0 1,1 0,0 0,0 0,0 0,2-5,8-34,2 1,2 0,3 1,1 0,1 2,3 0,26-35,2-9,-32 52</inkml:trace>
  <inkml:trace contextRef="#ctx0" brushRef="#br0" timeOffset="17340.052">11558 340,'-33'39,"18"-16,1 0,1 0,2 1,0 1,2 0,0 0,2 1,-4 24,10-47,1 0,0 0,-1 0,1 0,0 0,1 0,-1 0,0 0,1 0,0 0,0 0,-1 0,2 0,-1 0,0-1,1 1,-1 0,1-1,0 1,-1-1,1 0,1 0,-1 1,0-1,0-1,1 1,-1 0,1 0,0-1,-1 0,1 1,0-1,0 0,0-1,-1 1,1 0,0-1,0 1,0-1,0 0,1 0,-1 0,0-1,0 1,-1-1,1 1,0-1,0 0,0 0,0-1,1 0,18-7,0 0,-1-2,0-1,-1 0,0-2,-1 0,-1-1,0-1,-1-1,-1 0,0-1,12-20,30-28,-42 49,0 1,1 0,1 2,0 0,1 1,18-9,-35 20,-1 1,1 0,0 0,0 0,0 0,0 0,0 0,0 0,0 1,0-1,0 1,0-1,0 1,0 0,0 0,0 0,0 0,0 0,1 1,-1-1,0 0,0 1,0 0,0-1,0 1,0 0,-1 0,1 0,0 0,0 1,-1-1,1 0,0 1,-1-1,0 1,1-1,-1 1,0 0,0 0,0 0,0-1,0 1,0 0,0 0,-1 0,1 0,-1 1,1-1,-1 0,0 0,0 0,0 0,0 0,0 1,-47 314,35 43,9-336,-1-1,-1 0,-1 1,-1-2,0 1,-12 20,16-35,-1-1,0 0,-1 0,1 0,-1 0,0-1,-1 0,0 0,0-1,0 1,-1-1,1-1,-1 1,0-1,0 0,-1-1,1 1,-1-1,0-1,0 0,-5 1,9-2,-1 1,0-1,1-1,-1 1,0-1,1 0,-1 0,0 0,1-1,-1 1,0-1,1 0,-1 0,1-1,-1 0,1 1,0-1,0-1,0 1,0-1,0 1,0-1,1 0,-1-1,1 1,0 0,0-1,0 0,1 0,-1 0,1 0,0 0,0 0,0-1,1 1,-1-1,1 1,0-1,0-2,2-8,0 0,1 0,1 0,0 1,1-1,1 1,0 0,1 0,0 1,1 0,1 0,0 0,1 1,5-6,15-19,2 2,1 2,1 0,2 2,1 2,1 2,2 1,0 1,2 3,0 1,2 2,0 2,1 2,0 2,33-5,-42 12,-7 3</inkml:trace>
  <inkml:trace contextRef="#ctx0" brushRef="#br0" timeOffset="23273.617">100 1666,'68'-20,"-20"4,1 2,0 2,1 3,0 1,1 3,15 2,1535 6,-1369-31,237 26,-208-24,530 25,1505 1,-1917-28,383 27,-425-26,725 27,-780-12,174-7,31-7,208-3,1295 30,-1965-1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8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97,'1'66,"-13"203,-6-132,26-188,3 1,1 0,3 1,1 1,3 0,2 1,24-38,-39 72,1 0,1 0,0 1,1 0,0 0,1 1,0 0,1 1,0 0,9-5,-18 14,-1 0,0 0,0 0,1 1,-1-1,1 0,-1 1,1-1,-1 1,1 0,-1-1,1 1,-1 0,1 0,-1 0,1 0,0 0,-1 0,1 1,-1-1,1 0,-1 1,1-1,-1 1,1 0,-1-1,0 1,1 0,-1 0,0 0,0 0,1 0,-1 0,0 0,0 1,28 56,-8-13,-20-43,1 0,-1 1,1-2,0 1,0 0,0 0,0 0,0-1,0 1,0-1,0 0,1 1,-1-1,0 0,1-1,-1 1,1 0,-1-1,1 1,-1-1,1 0,0 1,-1-2,1 1,-1 0,1 0,0-1,-1 1,1-1,-1 0,1 0,0 0,9-10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0 112,'444'0,"-453"0,1 0,0-1,0 0,0 0,0 0,0-1,1-1,-1 1,0-1,1-1,0 1,0-1,0 0,0-1,1 0,-1 0,1 0,0-1,-3-4,8 9,1 0,-1 0,1 0,-1-1,1 1,0 0,0 0,-1 0,1 0,0-1,0 1,0 0,0 0,0 0,1 0,-1-1,0 1,0 0,1 0,-1 0,1 0,-1 0,1 0,-1 0,1 0,0 0,-1 0,1 0,0 0,0 0,0 1,0-1,0 0,0 0,0 1,0-1,0 1,0-1,0 1,1-1,15-5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48,'19'0,"21"0,8 0,1-5,-3-2,-5 1,-4 1,-4 1,-3 2,-1 1,-6-4,-2-1,-4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1,'39'5,"26"1,8-4,-5-4,-13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0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0 337,'13'-2,"0"0,0 0,-1-2,1 0,-1 0,0-1,0 0,-1-1,0 0,8-6,17-8,-10 7,-1 0,0-2,-1-1,-1-1,-1 0,0-2,-1-1,-1 0,-1-2,-1 0,15-24,-31 43,-2 2,0 0,0 1,0-1,0 0,0 0,0 0,0 1,0-1,0 0,1 0,-1 1,0-1,0 0,1 0,-1 1,1-1,-1 0,1 1,-1-1,1 0,-1 1,1-1,-1 1,1-1,0 1,-1-1,1 1,0 0,-1-1,1 1,0 0,0-1,-1 1,1 0,0 0,0 0,0 0,-1 0,1 0,0 0,0 0,0 0,-1 0,1 0,0 0,0 0,0 1,-1-1,1 0,0 1,-1-1,1 0,0 1,-1-1,1 1,0-1,-1 1,1 0,-1-1,1 1,-1 0,1-1,-1 1,1 0,-1-1,0 1,0 0,1 0,54 171,10-71,-51-88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0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29 126,'-1'1,"-1"1,0-1,0 1,0-1,1 1,-1 0,0-1,1 1,0 0,-1 0,1 0,0 0,0 0,0 0,0 1,1-1,-1 0,1 0,-1 1,1-1,0 0,-1 1,1-1,1 0,-1 2,0-1,-3 354,6-395,2 0,2 0,2 0,1 1,2 0,1 1,2 1,1 0,2 1,5-5,-16 27,1-1,1 1,0 1,0 0,1 0,0 1,1 0,0 1,1 0,0 1,9-5,-18 12,0 0,0 0,0 1,0-1,0 1,1 0,-1 0,0 0,0 0,0 0,0 1,0-1,0 1,0 0,0 0,0 0,0 1,0-1,0 1,-1-1,1 1,-1 0,1 0,-1 0,0 0,1 0,-1 1,0-1,-1 1,1-1,0 1,-1 0,1 0,0 2,40 105,-28-78,-7-27</inkml:trace>
  <inkml:trace contextRef="#ctx0" brushRef="#br0" timeOffset="453.192">594 352,'24'0,"0"-1,1-1,-1-1,0-1,-1-1,1-1,-1-2,0 0,-1-1,0-1,0-1,8-7,-25 14,0 1,0-1,0 0,-1-1,0 1,0-1,0 0,0 0,-1 0,1 0,-2-1,1 1,0-1,-1 0,0 0,0 0,-1 0,0 0,0 0,0 0,-1-1,0 1,0 0,0 0,-1 0,0-1,0 1,-1 0,0 0,0 0,0 1,0-1,-1 0,0 1,-1 0,0-2,-2 4,0 1,0 0,0 0,-1 0,1 1,0 0,-1 0,1 1,-1-1,1 1,-1 1,1-1,-1 1,1 1,0-1,0 1,-1 0,1 0,0 1,1 0,-1 0,0 0,1 0,0 1,0 0,0 0,0 1,0 0,-5 2,-5 2,1 0,0 1,0 0,1 1,1 1,0 0,1 1,0 0,0 1,2 0,0 0,0 1,2 0,0 1,0-1,2 1,0 1,0-1,2 1,0 0,0 6,2-18,1 1,-1 0,1-1,0 1,1 0,-1-1,1 1,0-1,0 1,1-1,0 1,0-1,0 0,0 0,1 0,0 0,0 0,0 0,1-1,-1 0,1 1,0-2,1 1,-1 0,1-1,3 3,7 1,1-1,1-1,-1 0,1-1,-1-1,1 0,0-1,0-1,0-1,1 0,-1-1,0-1,-1-1,1 0,0-1,-1-1,0 0,0-1,11-6,-16 6,0 0,0-1,-1 0,0 0,0-1,-1 0,0-1,0 0,-1 0,1-3,4-5</inkml:trace>
  <inkml:trace contextRef="#ctx0" brushRef="#br0" timeOffset="903.576">1384 380,'-108'294,"169"-419,-39 89,-15 21,1 2,1-1,0 1,1 0,0 1,1 0,0 1,1 0,12-9,-23 19,0 0,0 0,0 1,0-1,0 0,0 1,1-1,-1 0,0 1,0-1,0 1,1 0,-1-1,0 1,1 0,-1 0,0 0,0 0,1 0,-1 0,0 0,1 0,-1 1,0-1,0 0,1 1,-1-1,0 1,0 0,0-1,0 1,1 0,-1-1,0 1,0 0,-1 0,1 0,0 0,0 0,0 0,-1 0,1 0,0 0,-1 1,1-1,-1 0,1 1,8 62,-10-38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2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565 621,'1'-4,"0"0,0 0,-1 0,1 0,-1 0,0 0,0 0,0 0,-1 0,0 0,1 0,-1 0,0 1,-1-1,1 0,-1 0,0 1,0-1,0 1,0 0,0-1,-1 1,0 0,1 0,-1 1,0-1,0 0,-1 1,1 0,-3-1,-1-2,1 1,-2 0,1 1,0 0,-1 0,1 1,-1 0,0 0,1 0,-1 1,0 1,0-1,0 1,0 0,-3 1,-19 7,1 0,1 2,-1 0,2 3,0 0,0 1,1 2,-12 10,35-24,0-1,0 1,0 0,1 0,-1 0,1 1,-1-1,1 1,0-1,0 1,0 0,0-1,1 1,-1 0,1 0,-1 1,1-1,0 0,0 0,1 0,-1 1,1-1,-1 0,1 1,0-1,1 0,-1 1,0-1,1 0,0 1,0-1,0 0,0 0,0 0,1 0,-1 0,1 0,0 0,0 0,0-1,0 1,0-1,0 1,1-1,0 0,-1 0,1 0,0 0,0-1,1 2,147 46,-151-47,1 1,-1-1,0 0,0 0,1 0,-2 0,1 1,0-1,0 0,-1 0,1 0,-1 0,1 0,-1 0,0 0,0 0,0 0,0 0,0 0,0 0,-1 0,1-1,-1 1,1-1,-1 1,0-1,1 1,-1-1,0 0,0 0,0 0,0 0,-1 0,-2 3,-206 160,208-162,0 1,0-1,0 1,0-1,1 1,-1 0,1 0,0 0,-1 0,2 0,-1 1,0-1,1 0,-1 1,1 0,0-1,0 1,0 0,1-1,-1 1,1 0,0 0,0-1,1 1,-1 0,1 0,-1-1,1 1,0 0,1-1,-1 1,0-1,1 1,0-1,0 0,0 0,0 0,1 0,-1 0,1 0,2 2,9 1,1 0,-1 0,1-2,0 0,0 0,1-2,-1 1,1-2,-1 0,1-1,0-1,-1 0,1-1,21 0,-23 1,-1 0,0-1,1 0,-1-2,-1 1,1-2,0 1,-1-2,0 0,0 0,-1-1,1 0,-2-1,1 0,-1-1,0 0,-1-1,4-5,0 0</inkml:trace>
  <inkml:trace contextRef="#ctx0" brushRef="#br0" timeOffset="379.631">508 0,'-14'24,"1"0,0 1,2 0,1 1,1 0,2 1,-1 3,6-23,-11 55,2 1,3 0,1 31,1-22,-7 56,-6-1,-5 0,-5-2,-29 67,-6 41,43-125,25-93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0 136,'339'0,"-319"-3,-25-5,-30-8,28 13,-1 1,0 0,0-1,0-1,1 1,0-1,0 0,0-1,0 0,0 0,1 0,0-1,0 0,-4-5,11-19,9 20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39,'5'-5,"6"-1,6 0,5 1,4 2,2 1,1 0,0 2,1 0,-1 0,0 0,0 1,-1-1,1 0,-1 0,0 0,0-4,-4-3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0,'38'10,"27"-2,8-3,-5-1,-8-2,-15-1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26,'15'0,"14"0,6 0,4 0,-2 0,-1 0,-3 0,-1 0,-2 0,-1-5,-1-1,0 0,-1 1,-3 2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199 170,'2'-6,"-1"-1,0 1,0-1,0 1,-1-1,0 1,0-1,-1 0,0 1,0-1,0 1,-1 0,0-1,0 1,-1 0,2 5,0 0,0 1,1-1,-1 1,0 0,0-1,0 1,-1 0,1 0,0 0,0-1,0 1,0 0,0 0,0 0,0 1,0-1,0 0,0 0,0 1,0-1,0 0,0 1,0-1,0 1,0-1,0 1,0 0,1-1,-1 1,0 0,0 0,1-1,-1 1,0 0,1 0,-1 0,1 0,-1 0,1 0,0 0,-1 0,1 0,0 0,0 0,-1 0,1 0,0 0,0 1,-5 17,1 0,0 1,2-1,0 1,1-1,1 1,1 0,2 5,-2 70,-28 108,4-73,23-130,5-10</inkml:trace>
  <inkml:trace contextRef="#ctx0" brushRef="#br0" timeOffset="280.618">86 1,'38'9,"32"4,9-1,-4-2,-10-3,-12-3,-9-1,-13 2,-16 2,-15-1,-8-2</inkml:trace>
  <inkml:trace contextRef="#ctx0" brushRef="#br0" timeOffset="531.403">0 311,'44'5,"28"1,6 1,-4-2,-11-2,-10-1,-11-5,-6-3,-11-1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0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0 248,'36'-46,"-14"16,1 0,2 2,1 1,1 0,28-19,-54 45,1-1,0 1,0-1,0 1,0 0,1 0,-1 0,0 0,0 1,1-1,-1 1,0-1,1 1,-1 0,0-1,1 1,-1 1,0-1,1 0,-1 0,0 1,1 0,-1-1,0 1,0 0,1 0,-1 0,0 0,0 1,0-1,0 0,-1 1,1-1,0 1,0 0,-1 0,1 0,-1 0,0 0,0 0,0 0,0 0,0 0,0 0,0 1,0-1,-1 0,1 0,-1 1,0 1,7 24,-5-19,-1 0,2 0,-1 0,1-1,0 1,1-1,0 1,0-1,1 0,0-1,0 1,1-1,0 0,0-1,2 2,8 4,-2-1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5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0 272,'32'-45,"129"-156,-159 199,-1 0,1 0,-1 1,1-1,0 0,0 0,0 1,0-1,0 1,0 0,0 0,0 0,1 0,-1 0,0 0,1 0,-1 1,1-1,-1 1,1 0,-1-1,1 1,-1 0,0 1,1-1,-1 0,1 1,-1-1,1 1,-1 0,0 0,1 0,-1 0,0 0,0 1,0-1,0 0,0 1,0 0,0-1,-1 1,1 0,0 0,-1 0,0 0,1 0,0 2,11 19,-2-5,0 1,1-1,0-1,2 0,0-1,1-1,3 3,2-2,-1-2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108 336,'6'-1,"19"-3,-1 0,1-2,-1 0,0-2,0-1,-1 0,0-2,0-1,-2 0,1-2,-2 0,13-12,-30 22,1 0,-1 0,0 0,0-1,-1 1,1-1,-1 1,0-1,-1 0,1 0,-1 0,0 0,0 0,0 0,-1 0,1 0,-1-1,-1 1,1 0,-1 0,0 0,0 0,0 0,-1 0,0 0,0 0,0 1,0-1,-1 1,0-1,0 1,0 0,0 0,0 0,-1 1,0-1,0 1,0 0,0 0,-1 0,1 1,-1-1,1 1,-1 0,0 0,0 1,0 0,0 0,0 0,0 0,0 1,-3-1,-9 5,1 0,0 1,0 1,0 0,1 1,0 0,0 2,1 0,0 0,1 1,0 1,0 0,1 1,1 0,0 1,1 0,0 1,-3 7,3-10,2 1,-1 1,2 0,0 0,0 0,1 1,1 0,0 0,1 0,1 1,0-1,1 1,0 0,1 0,1-1,0 1,1 0,2 5,2-10,0-1,1 1,1-1,-1 0,1 0,1-1,0 0,0 0,0-1,1 0,0 0,1-1,-1-1,1 1,0-1,1-1,-1 0,1 0,0-1,-1-1,1 0,1 0,-1-1,0-1,0 1,0-2,1 0,5-1,237-19,-230 16</inkml:trace>
  <inkml:trace contextRef="#ctx0" brushRef="#br0" timeOffset="335.115">842 308,'-11'12,"2"1,0 0,0 1,1 0,1 0,0 0,1 1,0 0,2 1,-1-1,2 1,0-1,1 1,1 0,0 0,1 0,1 0,0 0,1 0,3 6,-3-18,0 0,0 0,1 0,0 0,0 0,0-1,0 1,0-1,1 0,-1 0,1 0,0-1,0 1,0-1,0 0,0 0,1-1,-1 1,1-1,-1 0,1 0,-1 0,1-1,0 1,-1-1,1 0,0-1,-1 1,3-1,7-1,-2 0,1-1,0-1,0 0,-1 0,0-1,0-1,0 0,-1-1,1 0,-1-1,0 0,0-1,-1 0,0-1,-1 0,0 0,0-1,-1-1,-1 1,0-1,0 0,-1-1,-1 0,0 0,-1 0,0 0,-1-1,0 1,-2-1,1-5,-3 14,0-1,-1 1,1-1,-1 1,0 0,-1 0,1 0,-1 0,0 0,0 0,-1 1,1-1,-1 1,0 0,0 0,-1 0,1 1,-1 0,0 0,0 0,0 0,0 1,0 0,0 0,-1 0,1 0,-1 1,1 0,-1 0,0 1,1 0,-1 0,0 0,1 0,-1 1,1 0,-1 0,-4 2,-16 3</inkml:trace>
  <inkml:trace contextRef="#ctx0" brushRef="#br0" timeOffset="583.343">785 534,'24'-5,"13"-1,4 5,1 2,-2 2,-8 4,-5 2,-2-1,0-2,0-2,1-2,0-1,1-5,-4-2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2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1 198,'282'-1,"-151"-26,-125 26,-7 0</inkml:trace>
  <inkml:trace contextRef="#ctx0" brushRef="#br0" timeOffset="273.161">141 1,'-14'38,"0"23,2 5,3-4,4-7,6-8,5-8,-5-10,-2-10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0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86,'-19'97,"3"0,6 2,2 20,2-33,-21 129,27-213,1 0,-1 0,0 0,0 0,0 0,0 0,0-1,-1 1,1 0,-1 0,1 0,-1 0,0 0,1 0,-1-1,0 1,0 0,0-1,0 1,-1-1,1 1,0-1,-1 1,1-1,-1 0,1 0,-1 0,0 0,1 0,-1 0,0 0,0 0,0-1,1 1,-1-1,0 1,-7-8</inkml:trace>
  <inkml:trace contextRef="#ctx0" brushRef="#br0" timeOffset="249.869">85 58,'38'-5,"32"-2,14-4,-2 0,-12 2,-11 2,-12 2,-9 2,-10 7,-11 2</inkml:trace>
  <inkml:trace contextRef="#ctx0" brushRef="#br0" timeOffset="434.885">0 566,'63'-5,"24"-6,4-2,-10 2,-14 3,-13 2,-16 3</inkml:trace>
  <inkml:trace contextRef="#ctx0" brushRef="#br0" timeOffset="800.49">480 706,'-22'120,"38"-172,-8 34,0-1,2 2,0-1,1 1,1 1,0 0,1 1,1 0,1 1,0 0,0 2,1-1,3 1,-17 10,0 1,1 0,-1-1,0 1,1 0,-1 0,1 1,-1-1,1 0,0 1,-1 0,1-1,0 1,-1 0,1 0,-1 1,1-1,0 1,-1-1,1 1,-1 0,1 0,-1 0,1 0,-1 0,0 0,0 1,1-1,-1 1,0 0,0-1,0 1,-1 0,13 15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9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173 369,'22'-5,"-1"-1,1-1,-1-1,-1-1,1-1,-1-1,-1 0,0-2,-1 0,0-1,-1 0,-1-2,0 0,12-16,-26 26,0 1,-1-1,1 1,-1-1,0 0,-1 0,1 1,-1-1,0 0,-1 0,1 0,-1 1,-1-1,1 0,-1 1,0-1,0 1,0-1,-1 1,1 0,-2 0,1 0,0 1,-1-1,0 1,0 0,0 0,0 0,-1 0,0 1,0 0,0 0,0 0,0 0,0 1,-1 0,1 0,-1 1,1-1,-1 1,0 0,0 1,1-1,-1 1,0 0,0 1,0 0,1-1,-3 2,-11 5,1 0,0 1,1 0,0 2,0 0,1 1,1 1,0 0,0 1,1 0,1 2,0-1,1 2,1-1,0 2,1-1,1 1,-5 13,8-20,0 0,1 1,1-1,-1 1,2 0,0 0,0 0,1 0,0 1,1-1,0 1,1-1,0 1,1-1,0 1,1-1,0 0,1 1,3 8,3-7,0 0,0-1,1 0,0-1,1 0,0-1,1 0,0-1,1 0,0 0,0-2,1 0,0 0,0-1,0-1,1 0,0-1,0-1,0 0,0-1,1-1,-1 0,0-1,4-1,-15 1,4 1,0-1,0 0,0 0,0-1,-1 0,1 0,0-1,0 0,-1-1,0 1,1-1,-1-1,0 1,0-1,6-8</inkml:trace>
  <inkml:trace contextRef="#ctx0" brushRef="#br0" timeOffset="417.445">680 566,'-25'223,"63"-354,-22 100,0 0,2 0,2 2,21-26,-40 53,-1 0,1 0,0 0,0 1,0-1,0 0,0 1,1-1,-1 1,0-1,1 1,-1 0,1 0,0-1,-1 1,1 0,0 0,-1 1,1-1,0 0,0 0,0 1,0 0,0-1,0 1,0 0,0 0,0 0,-1 0,1 0,0 0,0 0,0 1,0-1,0 1,0-1,0 1,0 0,-1 0,1 0,1 1,29 77,-22-64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6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123 103,'-33'130,"-9"165,4-131,29-146</inkml:trace>
  <inkml:trace contextRef="#ctx0" brushRef="#br0" timeOffset="263.383">10 18,'38'5,"28"-4,6-1,-3-1,-4 0,-14-6,-9 0,-9 0,-8 7,-10 3</inkml:trace>
  <inkml:trace contextRef="#ctx0" brushRef="#br0" timeOffset="515.265">10 441,'43'0,"24"0,5 0,-4 0,-5-4,-8-3,-13 1</inkml:trace>
  <inkml:trace contextRef="#ctx0" brushRef="#br0" timeOffset="801.24">462 470,'-8'14,"0"1,1 0,0 0,1 0,1 1,0-1,1 1,1 0,1 1,0-1,1 0,1 1,1 13,0-26,-1 0,1 0,0-1,1 1,-1 0,1 0,0-1,0 1,0-1,0 0,0 1,1-1,-1 0,1-1,0 1,0 0,0-1,0 1,1-1,-1 0,1 0,-1-1,1 1,0-1,-1 1,1-1,0 0,0 0,0-1,0 0,0 1,0-1,0 0,1-1,132-30,-118 23,-1 0,0-1,0-1,-1-1,-1-1,0 0,0-1,6-7,-16 14,-1 1,0-1,0-1,0 1,-1-1,0 1,0-1,0 0,-1-1,0 1,-1 0,0-1,0 0,0 1,-1-1,0 0,-1 0,0 0,0 0,0 0,-1 1,-2-9,0 10,0 0,-1 0,0 0,0 0,-1 0,1 1,-1 0,0 0,-1 0,1 1,-1 0,0 0,0 0,0 0,0 1,-1 0,1 1,-1-1,0 1,0 1,0-1,0 1,0 0,0 1,0 0,0 0,0 0,0 1,0 0,0 0,0 1,0 0,0 0,-3 2,-9 3</inkml:trace>
  <inkml:trace contextRef="#ctx0" brushRef="#br0" timeOffset="1152.16">490 583,'5'-5,"6"-1,6 0,5 1,4 1,2 2,-4 6,-1 2,-4 5,-1 0,-4 4,1-1,3-3,-2-8,2-5,-4-7,-2-1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33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1 283,'538'0,"-476"-12,-61 6,-7 1</inkml:trace>
  <inkml:trace contextRef="#ctx0" brushRef="#br0" timeOffset="252.183">86 508,'38'0,"33"-5,8-1,-5 0,-9 1,-11 2,-11 0,-7 2,-5 1,-8-5,-3-1,-5 0</inkml:trace>
  <inkml:trace contextRef="#ctx0" brushRef="#br0" timeOffset="698.664">397 0,'3'11,"1"0,0-1,1 0,0 1,1-2,0 1,0-1,1 1,0-2,1 1,0-1,0-1,1 1,0-1,0-1,0 1,1-2,0 1,0-1,1-1,-1 0,1-1,10 3,8 2,-8-3,0 1,0 1,0 0,-1 2,0 0,-1 1,0 1,-1 1,0 1,0 0,-15-10,0 0,-1 0,1 1,-1-1,0 0,0 1,0-1,0 1,-1 0,1 0,-1-1,0 1,0 0,0 0,-1 0,1 0,-1 0,0 0,0 0,0 0,-1 0,0 0,1 0,-1 0,-1 0,1 0,0 0,-1-1,0 1,0 0,0-1,0 0,-1 1,1-1,-1 0,0 0,0-1,0 1,0 0,-2 0,-170 124,133-95,-109 103,133-111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3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0,'-27'63,"3"0,3 2,3 0,3 1,2 1,3 0,3 14,4-56,2 0,1 0,1 0,1 1,1-1,1-1,1 1,1-1,9 22,-13-42,-1 0,1 0,0-1,0 1,0 0,1-1,-1 0,1 0,0 1,0-1,0-1,0 1,1 0,-1-1,1 0,-1 0,1 0,0 0,0-1,0 1,0-1,0 0,0 0,0 0,0-1,1 1,-1-1,0 0,0 0,1-1,-1 1,0-1,0 0,0 0,0-1,0 1,0-1,0 0,-1 1,1-2,-1 1,1 0,-1-1,2-1,17-17,0-1,-2 0,-1-2,0 0,-2-1,-1 0,-1-2,-2 0,0 0,8-28,27-70,-6-1,-5-3,-21 54,-30 92,2 24,2 0,2 0,2 1,1 0,3 5,3 268,1-289,1 1,1-1,2 0,0-1,2 1,1-1,-1 3,-2-9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26,'39'0,"36"-5,10-1,-4 0,-11 1,-18 2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45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3,'3'-1,"-1"0,1 1,0 0,-1-1,1 1,0 0,0 1,-1-1,1 0,0 1,-1 0,1-1,-1 1,1 0,-1 0,1 0,-1 1,1-1,-1 1,0-1,0 1,0 0,0 0,0 0,0 0,0 0,-1 0,1 0,-1 1,0-1,1 0,-1 1,0-1,0 1,-1 0,1-1,0 1,-1 0,0-1,0 1,1 0,-2-1,1 1,0 0,0 0,-1-1,0 1,1-1,-1 1,-41 66,-12 35,54-102,-1 1,1-1,0 0,0 0,0 1,0-1,1 0,-1 0,0 0,1 1,0-1,-1 0,1 0,0 0,0 0,0 0,1 0,-1 0,0-1,1 1,-1 0,1-1,-1 1,1-1,0 1,0-1,0 0,0 0,0 0,0 0,0 0,0 0,0 0,0-1,0 1,0-1,1 1,-1-1,0 0,0 0,1 0,0-1,99-5,-73-1,-3-1</inkml:trace>
  <inkml:trace contextRef="#ctx0" brushRef="#br0" timeOffset="-7736.241">56 1273,'-14'53,"-5"22,5 3,6-7,8-15,5-18</inkml:trace>
  <inkml:trace contextRef="#ctx0" brushRef="#br0" timeOffset="-7130.207">169 1470,'324'-22,"-258"5,-66 15,0 0,1 1,-1-1,0 0,0 0,0 0,-1 1,1-1,0 0,-1 0,1 1,-1-1,0 0,1 1,-1-1,0 0,0 1,0-1,0 1,0 0,0-1,-1 1,1 0,0 0,-1-1,1 1,-1 0,1 1,-1-1,1 0,-1 0,0 1,1-1,-1 0,0 1,0 0,1-1,-2 1,0-1,-119-65,121 66,0 1,0 0,0 0,0 0,1 0,-1 0,0-1,1 2,-1-1,1 0,-1 0,1 0,-1 0,1 0,0 0,-1 0,1 0,0 1,0-1,0 0,0 0,0 0,0 1,0-1,0 0,1 0,-1 0,0 0,1 0,-1 1,1-1,-1 0,1 0,0 0,-1 0,1 0,0-1,0 1,31 172,-8-41,-23-131,-1-1,0 1,0-1,1 1,-1-1,0 1,1 0,-1-1,1 0,-1 1,1-1,-1 1,1-1,-1 0,1 1,-1-1,1 0,-1 1,1-1,0 0,-1 0,1 0,-1 1,1-1,0 0,-1 0,1 0,-1 0,1 0,0 0,-1 0,1 0,0-1,-1 1,1 0,-1 0,1 0,0-1,-1 1,1 0,-1-1,1 1,-1 0,1-1,-1 1,1-1,-1 1,0-1,1 1,-1-1,1 1,-1-1,0 1,0-1,1 1,-1-1,0 0,28-36,-26 34,39-68,54-69,-81 128</inkml:trace>
  <inkml:trace contextRef="#ctx0" brushRef="#br0" timeOffset="-6763.406">846 1302,'37'-6,"-19"2,0 1,1 0,0 2,-1 0,1 1,-1 0,1 2,0 0,5 3,-21-4,0-1,-1 1,0 0,1 1,-1-1,1 0,-1 1,0-1,0 1,0-1,0 1,0 0,0 0,0 0,-1 0,1 0,-1 1,0-1,1 0,-1 1,0-1,0 1,-1-1,1 1,0 0,-1-1,1 1,-1-1,0 1,0 0,0-1,0 1,-1 0,1-1,-1 1,0 0,1-1,-1 1,0-1,0 1,-1-1,1 0,0 0,-1 1,0-1,1 0,-1 0,0 0,0 0,-155 150,156-151,0-1,0 1,0 0,0 0,0 0,0 0,0 0,1 0,-1 0,0 0,1 0,-1 0,0 0,1 0,0 0,-1 1,1-1,0 0,-1 0,1 1,0-1,0 0,0 0,0 1,0-1,0 0,0 1,1-1,-1 0,0 0,1 0,-1 1,1-1,0 0,-1 0,1 0,0 0,-1 0,1 0,0 0,0 0,0 0,0 0,0-1,0 1,0 0,0 0,0-1,0 1,1-1,-1 1,0-1,0 0,0 1,1-1,-1 0,1 0,16-2,-1 0,1-2,-1 0,0 0,0-2,0 0,-1-1,12-7,6-2,13-7,-29 14</inkml:trace>
  <inkml:trace contextRef="#ctx0" brushRef="#br0" timeOffset="-5799.267">1326 822,'5'0,"6"0,7 0,4 0,3 0,3 0,1 0,0 0,1 0,-1 0,0 0,0 0,-1 0,1 0,-1 0,-5 0</inkml:trace>
  <inkml:trace contextRef="#ctx0" brushRef="#br0" timeOffset="-5548.103">1298 1245,'43'-9,"33"-9,10-1,-7 3,-10 4,-14 4,-10-1,-8 1,-11 1</inkml:trace>
  <inkml:trace contextRef="#ctx0" brushRef="#br0" timeOffset="-4715.117">2568 483,'-5'-17,"0"1,-1 0,0 1,-2-1,0 1,-1 1,0 0,-1 0,0 0,-1 2,-1-1,0 1,-4-2,11 10,-1 0,0 1,1 0,-1 0,-1 0,1 0,0 1,-1 0,1 0,-1 1,1 0,-1 0,0 1,0-1,1 1,-1 1,0-1,1 1,-1 1,0-1,1 1,0 0,-1 0,1 1,0 0,0 0,0 1,1-1,-1 1,1 0,0 1,0-1,0 1,0 0,1 0,0 1,0-1,1 1,-1 0,1 2,-1 12,1 1,1-1,1 1,0-1,2 1,0-1,2 1,0-1,1 0,5 13,-2 1,74 347,-42 23,-41-81,1-309,-1-1,0 1,-1-1,-1 0,0 0,-1 0,0 0,-1-1,0 0,-1 0,0-1,-1 1,0-2,-1 1,0-1,-1 0,0-1,-1-1,0 1,0-1,0-1,-1 0,0-1,-1 0,1-1,-13 3,21-6,0-1,0 0,-1 0,1 0,0-1,-1 1,1-1,-1 0,1-1,0 1,-1-1,1 1,0-1,0-1,-1 1,1-1,0 1,0-1,0 0,1-1,-1 1,0 0,1-1,0 0,-1 0,1 0,0 0,1-1,-1 1,1-1,-1 0,1 0,0 1,0-1,1-1,-1 1,1 0,0-1,-11-130,12 106</inkml:trace>
  <inkml:trace contextRef="#ctx0" brushRef="#br0" timeOffset="-3884.038">2511 1979,'-30'253,"17"-222,1-50,13 1,0 0,0 0,2 1,0-1,1 0,1 1,0 0,2 0,0 1,0 0,2 0,3-5,10-15,2 1,1 1,2 2,1 0,31-26,-59 56,1 1,1-1,-1 0,0 0,0 1,1-1,-1 1,1-1,-1 1,1-1,0 1,-1 0,1 0,0 0,0 0,0 0,0 0,0 1,0-1,0 0,0 1,0 0,0 0,0-1,0 1,1 0,-1 1,0-1,0 0,0 0,0 1,0 0,0-1,0 1,0 0,0 0,0 0,0 0,-1 0,1 0,0 1,-1-1,1 1,-1-1,1 1,0 1,-1 6,0 0,0 0,-1 0,0 0,-1 1,0-1,0 0,-1 0,0 0,-1 0,0-1,0 1,-1-1,0 0,-1 0,1 0,-2 0,1-1,-1 0,0 0,0 0,-5 3,-34 31,24-28</inkml:trace>
  <inkml:trace contextRef="#ctx0" brushRef="#br0" timeOffset="-3531.786">3105 1781,'-12'7,"1"0,-1 1,2 1,0 0,0 1,0-1,1 2,1-1,0 1,0 1,1-1,0 1,1 1,1-1,0 1,-3 11,8-24,0 1,-1 0,1-1,0 1,0 0,-1 0,1-1,0 1,0 0,0 0,0 0,0-1,0 1,0 0,0 0,1-1,-1 1,0 0,0 0,1-1,-1 1,0 0,1 0,-1-1,1 1,-1-1,1 1,-1 0,1-1,-1 1,1-1,0 1,-1-1,1 1,0-1,-1 0,1 1,0-1,-1 0,1 0,0 1,0-1,-1 0,1 0,0 0,0 0,0 0,-1 0,1 0,0 0,0 0,0 0,-1-1,1 1,0 0,-1 0,1-1,0 1,0-1,-1 1,1 0,0-1,42-29,22-68,-64 95,1 0,-1 0,0 0,0 0,0 0,0-1,-1 1,1 0,-1-1,0 1,0 0,0-1,-1 1,1 0,-1-1,1 1,-1 0,0-1,-1 1,1 0,0 0,-1 0,0 0,0 0,1 1,-2-1,1 1,0-1,0 1,-1-1,0 1,-2-1,-12-6</inkml:trace>
  <inkml:trace contextRef="#ctx0" brushRef="#br0" timeOffset="-3148.608">3443 1696,'-7'2,"0"0,0 1,0 0,1 0,-1 0,1 1,0 0,0 0,0 0,1 1,-1 0,1 0,0 0,1 1,-1-1,1 1,0 0,1 1,-2 2,5-7,0 1,0-1,1 0,-1 0,1 1,0-1,-1 0,1 0,0 0,0 0,0 0,1 0,-1 0,0 0,1-1,-1 1,1 0,0-1,-1 1,1-1,0 0,0 0,0 1,0-1,0 0,1 0,23 20,-23-16,-1 0,-1 0,1 0,-1 0,0 1,0-1,0 0,-1 0,0 1,0-1,0 1,0-1,-1 0,0 0,0 1,-1-1,0 0,1 0,-1 0,-1 0,1-1,-1 1,0 0,0-1,0 0,-1 0,0 0,1 0,-1-1,-1 1,1-1,0 0,-1 0,0 0,1-1,-1 0,0 0,0 0,0-1,-1 1,1-1,0 0,0-1,-1 1,-3-1,-8-4</inkml:trace>
  <inkml:trace contextRef="#ctx0" brushRef="#br0" timeOffset="-2496.949">3697 1837,'0'19,"-5"17,-1 6,0 1,1-2,1-4,2-7</inkml:trace>
  <inkml:trace contextRef="#ctx0" brushRef="#br0" timeOffset="-1164.947">2822 59,'-30'315,"19"-253,-2-94,13 13,1 0,1 0,1 0,1 0,0 1,1 0,1-1,1 2,1-1,0 1,1 0,1 1,0 0,1 1,1 0,1 0,0 1,0 1,14-10,32-17,-58 39,1 0,0 0,0 0,0 0,0 1,-1-1,1 0,0 1,0 0,0-1,0 1,0 0,1 0,-1 0,0 0,0 0,0 1,0-1,0 1,0-1,-1 1,1 0,0 0,0-1,0 1,0 1,-1-1,1 0,-1 0,1 1,-1-1,2 2,-2 2,1-1,-1 1,0 0,0 0,-1 0,0 0,0 0,0 0,0 0,-1 0,0 0,0 0,0 0,0 0,-1-1,0 1,0 0,0-1,-1 0,-1 2,-1 2,-1 0,0-1,0 1,-1-1,0-1,0 0,0 0,-1 0,0-1,0 0,-1 0,1-1,-1 0,0-1,0 0,-4 1,-12 2</inkml:trace>
  <inkml:trace contextRef="#ctx0" brushRef="#br0" timeOffset="-798.09">3358 31,'-16'13,"0"1,0 0,2 1,0 0,0 1,1 1,-10 17,22-33,1 0,-1 0,0 0,0-1,0 1,0 0,1 0,-1 1,1-1,-1 0,1 0,-1 0,1 0,-1 0,1 1,0-1,0 0,0 0,-1 0,1 1,0-1,1 0,-1 0,0 1,0-1,0 0,1 0,-1 0,1 1,-1-1,1 0,-1 0,1 0,0 0,-1 0,1 0,0 0,0 0,0 0,0-1,0 1,0 0,0 0,0-1,0 1,0-1,0 1,0-1,0 1,1-1,-1 0,0 1,0-1,0 0,1 0,-1 0,0 0,0 0,1 0,-1-1,0 1,0 0,0 0,1-1,-1 1,0-1,11-3,0-1,-1 0,0 0,0-1,-1-1,1 0,-1 0,-1-1,1 0,-1-1,-1 0,0 0,1-2,-2 3,-5 7,-1 0,1 0,-1 0,1 0,-1 0,0 0,1 0,-1-1,0 1,0 0,0-1,0 1,0-1,0 1,-1-1,1 0,0 1,-1-1,0 0,1 1,-1-1,0 0,0 0,1 1,-1-1,-1 0,1 0,0 1,0-1,-1 0,1 0,-1 1,1-1,-1 0,0 1,0-1,1 1,-1-1,0 1,-1 0,1-1,0 1,0 0,0-1,-1 1,1 0,-1 0,1 0,-1 0,-5-1,-1 1,0-1,1 1,-1 1,0-1,0 1,1 1,-1-1,0 2,1-1,-1 1,-4 1,-14 4</inkml:trace>
  <inkml:trace contextRef="#ctx0" brushRef="#br0" timeOffset="-428.268">3725 3,'-10'8,"4"-5,1 0,0 1,0 0,1 0,-1 0,1 0,0 1,0 0,0 0,1 0,-1 0,1 0,1 1,-1-1,1 1,-1 1,4-4,-1-1,1 0,-1 1,1-1,0 0,0 1,0-1,0 0,0 0,1 0,-1 0,0 0,1 0,0 0,-1-1,1 1,0 0,0-1,0 0,0 1,0-1,0 0,0 0,1 0,-1 0,0-1,3 2,-3-2,0 1,1-1,-1 1,0 0,0 0,0 0,0 0,0 0,0 1,0-1,0 1,0-1,0 1,-1 0,1-1,-1 1,1 0,-1 0,0 0,0 0,0 0,0 1,0-1,0 0,-1 0,1 1,-1-1,1 0,-1 1,0 0,-2 1,0 1,-1-1,0 0,0 0,0 0,0-1,-1 1,1-1,-1 0,0 1,0-2,0 1,0 0,0-1,-1 0,1 0,-1 0,0-1,1 1,-5-1,-1 3,-137 42,122-41</inkml:trace>
  <inkml:trace contextRef="#ctx0" brushRef="#br0" timeOffset="2383.667">4036 878,'-4'5,"1"1,0-1,1 1,-1 0,1-1,0 1,1 0,-1 0,1 0,0 0,1 1,-1-1,1 3,-2 14,-26 164,12-72,1 70,15-186,1 1,0-1,-1 0,1 0,0 0,-1 1,1-1,0 0,0 0,-1 1,1-1,0 1,0-1,0 1,0-1,0 1,0 0,0-1,0 1,0 0,0 0,0 0,0-1,0 1,0 0,0 0,0 1,0-1,0 0,0 0,0 0,0 1,0-1,0 1,0-1,0 0,0 1,0 0,0-1,-1 1,1 0,0-1,0 1,-1 0,1 0,0-1,-1 1,1 0,-1 0,1 0,-1 0,0 0,1 0,-1 0,0 0,1 0,-1 0,0 0,0 0,0 0,0 0,0 0,0 0,0 0,-1 0,1 0,0 0,0 0,-1 1,9-17</inkml:trace>
  <inkml:trace contextRef="#ctx0" brushRef="#br0" timeOffset="2638.243">3950 822,'39'14,"31"5,9-1,-4-3,-10-5,-11-3,-11-4,-7-1,-5-2,-12-1,-11 0</inkml:trace>
  <inkml:trace contextRef="#ctx0" brushRef="#br0" timeOffset="2837.265">3979 1103,'34'10,"30"3,8-1,3-7,-7-4,-11-3,-9 0,-9-1,-6 1,-9-4,-3-2,-6 1</inkml:trace>
  <inkml:trace contextRef="#ctx0" brushRef="#br0" timeOffset="3234.025">3894 680,'38'0,"28"0,7 0,-5 0,-8 0,-10 0,-8 0,-7 0,-14 0,-16-5,-13-1,-10 0,-2-4,-3 1,-1 1,2-3,11 0,6 3</inkml:trace>
  <inkml:trace contextRef="#ctx0" brushRef="#br0" timeOffset="3574.124">4770 1189,'-20'14,"-5"10,0-4,11-6,6-5</inkml:trace>
  <inkml:trace contextRef="#ctx0" brushRef="#br0" timeOffset="4038.065">4882 1245,'-3'11,"0"1,1-1,1 0,0 1,1-1,0 1,0-1,1 1,2 6,-2-15,-1 0,1 0,-1-1,1 1,0 0,0 0,0-1,1 1,-1 0,1-1,-1 1,1-1,0 0,0 0,0 1,0-1,0-1,0 1,1 0,-1 0,1-1,-1 1,1-1,0 0,-1 0,1 0,0 0,0 0,0-1,-1 1,1-1,0 0,0 0,0 0,0 0,0 0,0-1,0 1,0-1,14-6,0 1,0-2,-1-1,0 0,-1-1,1 0,-2-1,0-1,0 0,-1-1,-1-1,0 0,-1 0,11-14,-2-1,0-1,-2 0,-2-1,-1-1,-1-1,-2 0,0-3,-8 25,-1 0,-1 0,0 0,0-1,-1 1,-1-1,0 1,0 0,-2-6,2 13,-1 0,1 0,-1 0,0 1,-1-1,1 1,0-1,-1 1,0-1,0 1,0 0,0 0,-1 0,1 0,-1 0,0 0,1 1,-1-1,-1 1,1 0,0 0,0 0,-1 0,1 1,-1-1,1 1,-1 0,0 0,-3 0,-1 2,0 0,0 1,0 0,0 0,0 0,1 1,-1 1,1-1,0 1,0 1,0-1,0 1,1 0,0 0,0 1,0 0,1 0,0 1,0-1,0 1,1 0,0 0,1 0,-1 1,1 0,1-1,-1 1,1 0,1 0,-1 2,-1 5,1-1,0 1,1 0,0 0,1 0,1-1,1 1,0 0,0 0,2-1,0 0,0 0,1 0,1 0,1 0,0-1,0-1,1 1,1-1,0 0,1-1,0 0,0-1,2 0,-1 0,1-1,0-1,9 5,77 24,-78-37</inkml:trace>
  <inkml:trace contextRef="#ctx0" brushRef="#br0" timeOffset="4451.989">5418 1386,'39'-18,"0"-2,-2-2,0-1,-2-2,0-2,12-13,-39 30,0-1,-1 0,0 0,-1 0,-1-1,0 0,0 0,-1 0,0-1,-1 1,-1-1,0 0,-1 0,0 0,-1-2,0 7,-1-1,0 1,0 0,-1-1,0 1,-1 0,0 0,0 0,0 0,-1 1,-1-1,1 1,-1 0,-2-2,5 6,0 1,0-1,-1 1,1-1,-1 1,0 0,0 0,0 0,0 0,0 1,0-1,0 1,0 0,0 0,-1 0,1 0,-1 0,1 1,-1-1,1 1,0 0,-1 0,1 1,-1-1,1 1,-1-1,1 1,0 0,-1 0,1 1,0-1,0 1,0-1,0 1,0 0,-4 6,-1 0,2 0,0 1,0-1,0 1,1 1,0-1,1 1,0 0,1 0,0 0,0 0,1 0,0 1,1-1,0 1,1 0,0-1,1 4,-2-2,1-1,0 1,1 0,0-1,1 1,0 0,1-1,1 0,-1 0,2 0,-1 0,1-1,1 1,0-1,1 0,0-1,0 0,1 0,0-1,0 0,1 0,0 0,1-2,-1 1,1-1,1 0,-6-4,-1 1,1-1,0 0,-1 0,1-1,0 1,0-1,0-1,0 1,1 0,-1-1,0 0,0 0,0-1,0 0,0 0,0 0,0 0,0-1,3 0,10-10</inkml:trace>
  <inkml:trace contextRef="#ctx0" brushRef="#br0" timeOffset="4967.631">5531 568,'41'-8,"1"2,-1 2,1 2,-1 2,25 3,12-2,-78-3,1 0,-1 0,0 0,0 0,-1 1,1-1,0 0,-1 0,1 0,-1 1,1-1,-1 0,0 1,0-1,0 0,0 1,0-1,0 1,0-1,0 1,-1 0,1 0,-1-1,1 1,-1 0,1 0,-1 0,-1 0,-118-87,105 78</inkml:trace>
  <inkml:trace contextRef="#ctx0" brushRef="#br0" timeOffset="5737.661">4938 1273,'5'0,"2"-5,3-1,7 0,3 1,5-3,2-1,1 2,1 1,-5 8,-1 2,-5 2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0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134 450,'-11'8,"0"0,0 1,1 0,0 1,1 0,0 1,0 0,1 0,1 1,0 0,1 0,0 0,1 1,0 0,-2 10,6-21,1 1,0-1,-1 0,1 1,0-1,0 1,0-1,0 1,1-1,-1 0,1 1,-1-1,1 0,0 1,0-1,0 0,0 0,0 0,1 0,-1 0,1 0,-1 0,1 0,-1-1,1 1,0 0,0-1,0 0,0 1,0-1,0 0,1 0,-1 0,0 0,0-1,1 1,-1-1,1 1,-1-1,1 0,5 1,0-1,1 0,-1 0,0-1,0 0,0-1,-1 0,1 0,0-1,0 0,5-2,7-9,-1-1,0-1,-1 0,0-2,-2 0,0 0,-1-2,-1 0,-1 0,0-1,-2-1,0 0,-2-1,0 0,-2 0,-1-1,1-5,-1 9,0 0,-2-1,0 1,-2-1,0 0,-1 0,-1 0,-1 0,-1 0,-1 1,-1-1,-1-3,3 20,0 1,0-1,0 1,-1 0,1 0,-1 0,0 0,0 1,0-1,0 1,0-1,0 1,-1 0,1 0,-1 1,0-1,1 1,-1 0,0 0,0 0,0 0,0 0,0 1,0 0,0 0,0 0,1 0,-1 1,0 0,0 0,0 0,0 0,0 0,1 1,-1-1,1 1,-1 0,1 0,0 0,0 1,-1-1,2 1,-1 0,0 0,1 0,-1 0,1 0,0 1,0-1,-1 3,-8 12,0 1,2 1,0-1,2 2,0-1,1 1,1 0,-2 15,6-23,0 0,0 0,1 0,0 0,1 0,1 0,0 0,1 0,0 0,1-1,1 0,0 1,0-2,1 1,1-1,0 0,0 0,1 0,15 17,0-1,2-1,1-1,1-1,28 19,-40-32</inkml:trace>
  <inkml:trace contextRef="#ctx0" brushRef="#br0" timeOffset="478.08">585 450,'-16'126,"16"-126,0 0,0-1,0 1,0 0,0 0,0-1,0 1,1 0,-1 0,0-1,0 1,0 0,1 0,-1 0,0 0,0-1,0 1,1 0,-1 0,0 0,0 0,1 0,-1 0,0-1,1 1,-1 0,0 0,0 0,1 0,-1 0,0 0,0 0,1 0,-1 0,0 0,1 0,-1 1,0-1,0 0,1 0,-1 0,0 0,0 0,1 0,-1 1,0-1,0 0,0 0,1 0,-1 1,0-1,13-29,-10 20,2-9,0 1,2 0,0 0,0 1,2 0,0 0,1 1,1 0,0 1,3-2,-13 15,0 0,1 0,-1 0,1 1,-1-1,1 0,-1 1,1-1,-1 1,1 0,-1-1,1 1,0 0,-1 0,1 0,0 0,-1 0,1 0,-1 1,1-1,0 0,-1 1,1 0,-1-1,1 1,-1 0,0 0,1-1,-1 1,0 0,1 0,-1 1,0-1,0 0,0 0,0 0,0 1,0-1,0 1,-1-1,1 1,0-1,-1 1,1-1,-1 1,0-1,1 1,-1 0,0-1,0 1,0 0,4 19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56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1040,'312'0,"-193"-23,-99 19</inkml:trace>
  <inkml:trace contextRef="#ctx0" brushRef="#br0" timeOffset="253.626">57 1237,'43'5,"19"1,4 1,-5-2,-7-2,-14-1</inkml:trace>
  <inkml:trace contextRef="#ctx0" brushRef="#br0" timeOffset="964.449">1044 532,'-17'-29,"-1"2,-1 0,-1 1,-2 0,-3 0,23 23,0 0,-1 0,0 0,1 0,-1 0,0 1,0-1,0 1,-1 0,1 0,-1 0,1 1,-1-1,1 1,-1-1,0 1,0 1,0-1,1 0,-1 1,0 0,0 0,0 0,0 0,0 1,0-1,0 1,1 0,-1 0,0 1,1-1,-1 1,0 0,1 0,0 0,0 0,-1 0,1 1,0-1,1 1,-1 0,0 0,1 0,0 0,0 1,0-1,0 0,0 1,0 2,-4 165,9-103,1-20,3-1,1 1,2-1,3-1,3 4,-6-14,3 9,-2 0,-2 1,-2 0,-2 1,-2 19,10 87,-7-120,-2 1,-2-1,-1 1,-2 0,-1 0,-5 26,5-47,0 0,-1 0,-1 0,0-1,0 1,-2-1,1 0,-1 0,-1-1,0 0,-1 0,-9 9,14-15,0-1,-1 1,0-1,1 0,-2 0,1-1,0 1,-1-1,0 0,0 0,0 0,0-1,0 0,0 0,-1 0,1 0,-1-1,1 0,-1 0,1-1,-1 0,0 0,1 0,-1 0,0-1,1 0,-1 0,1 0,-1-1,1 0,0 0,0 0,0-1,-1 0,3-2,0 1,0-1,0 0,1-1,-1 1,1 0,0-1,1 1,0-1,-1 1,2-1,-1 0,1 1,0-1,0-4,0-14</inkml:trace>
  <inkml:trace contextRef="#ctx0" brushRef="#br0" timeOffset="3088.647">1072 1914,'-33'160,"17"-140,13-47,13-19,2 2,2-1,2 2,2 0,3-3,-15 34,0 1,0 0,1 0,0 1,1 0,0 0,0 0,1 1,1 0,0 1,1-1,-9 9,0 0,0-1,0 1,0 0,0 0,0 1,0-1,0 0,0 1,0-1,-1 1,1 0,0-1,0 1,0 0,-1 0,1 0,0 0,-1 0,1 1,-1-1,0 0,1 1,-1-1,0 1,0 0,0-1,0 1,0 0,0 0,0-1,-1 1,1 0,0 0,-1 0,0 0,1 1,4 16</inkml:trace>
  <inkml:trace contextRef="#ctx0" brushRef="#br0" timeOffset="3352.888">1382 2084,'-4'19,"-2"11,4 1,4-5</inkml:trace>
  <inkml:trace contextRef="#ctx0" brushRef="#br0" timeOffset="4566.547">1185 108,'-9'36,"2"0,1 0,2 1,2-1,1 26,36-217,-22 124,-5 9,1 0,1 0,1 1,1 1,1 0,2-1,-14 20,-1 0,1 0,-1 0,1 0,-1 0,1 0,0 0,0 0,-1 1,1-1,0 0,0 0,0 1,0-1,0 1,0-1,0 1,0-1,0 1,0 0,0-1,0 1,0 0,0 0,0 0,0 0,0 0,0 0,1 0,-1 0,0 0,0 0,0 1,0-1,0 0,0 1,0-1,0 1,0-1,0 1,0-1,0 1,0 0,-1 0,1-1,0 1,0 0,-1 0,1 0,-1 0,1 0,0 0,-1 0,0 0,1 0,-1 0,0 0,1 1,12 20,1 1</inkml:trace>
  <inkml:trace contextRef="#ctx0" brushRef="#br0" timeOffset="5015.779">1411 249,'122'12,"-121"-12,0 1,0-1,0 1,0-1,0 1,0-1,0 1,0 0,0-1,0 1,0 0,0 0,-1 0,1 0,0 0,-1-1,1 1,-1 0,1 1,-1-1,1 0,-1 0,1 0,-1 0,0 0,0 0,0 0,0 1,0-1,0 0,0 0,0 0,0 0,0 0,-1 1,1-1,0 0,-1 0,1 0,-1 0,1 0,-1 0,0 0,1 0,-1 0,0 0,0 0,-41 44,39-42,-15 12,13-13,1 1,-1-1,1 1,0 0,0 1,1-1,-1 1,1-1,0 1,0 0,0 0,0 1,0-1,1 0,0 1,0 0,0-1,1 1,0 0,-1 0,2 0,-1 0,1 0,-1 1,4-3,0 1,0-1,0 0,0-1,0 1,1 0,-1-1,1 0,0 0,-1 0,1 0,0-1,0 1,0-1,0 0,1 0,-1-1,0 1,0-1,0 0,1 0,-1 0,0-1,4 0,-3 1,83-13,-63 7</inkml:trace>
  <inkml:trace contextRef="#ctx0" brushRef="#br0" timeOffset="7319.972">1496 870,'-25'160,"-7"50,7-53,22-145</inkml:trace>
  <inkml:trace contextRef="#ctx0" brushRef="#br0" timeOffset="7601.572">1439 870,'34'-5,"25"-1,7-5,-2 0,-7 1,-10 3,-11 7,-17 4,-13 1</inkml:trace>
  <inkml:trace contextRef="#ctx0" brushRef="#br0" timeOffset="7857.744">1439 1180,'38'-4,"23"-3,5 1,-8 2</inkml:trace>
  <inkml:trace contextRef="#ctx0" brushRef="#br0" timeOffset="8286.11">1722 1463,'-5'24,"-2"3,1-8,1-11,2-13,5-5,4-6,-1-5,5 2,0-2,3-1,5-3,3 4,-1 10,-4 12,-1 5,-2 2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09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1297,'24'5,"22"1,9 1,-1-2,-5-2,-5-1,-6-1,-10-5,-4-2,-1-1,-10 2,-7 1</inkml:trace>
  <inkml:trace contextRef="#ctx0" brushRef="#br0" timeOffset="263.96">282 1072,'-10'43,"-7"29,-2 6,4-4,3-11,4-11,8-14,4-14</inkml:trace>
  <inkml:trace contextRef="#ctx0" brushRef="#br0" timeOffset="1315.115">875 620,'-12'-45,"11"36,0 1,-1 0,0-1,0 1,-1 0,0 0,-1 0,1 1,-2-1,1 1,-1 0,0 0,0 1,-1-1,1 1,-2 0,1 0,-6-3,11 9,-1-1,0 0,0 1,1 0,-1-1,0 1,0 0,0 0,0 0,1 0,-1 0,0 0,0 0,0 1,1-1,-1 1,0-1,0 1,1 0,-1 0,1 0,-1 0,0 0,1 0,0 0,-1 0,1 0,0 1,-1-1,1 1,0-1,0 1,0-1,0 1,1 0,-1-1,0 1,1 1,-20 69,20 158,27-34,2-3,2 77,-33-27,-24-100,23-127,0 8,-2-1,0 1,-2-1,0 0,-1-1,-2 0,-7 14,15-33,1 0,-1 0,0 0,0 0,0 0,0 0,0-1,0 1,-1-1,1 1,-1-1,0 0,0 0,0 0,0 0,0-1,0 1,0-1,-1 0,1 0,0 0,-1 0,1-1,-1 1,1-1,-1 0,1 0,-1 0,1 0,-1-1,1 1,-1-1,1 0,0 0,-1 0,1-1,0 1,0-1,0 0,0 0,0 0,-2-1,-26-69,26 47</inkml:trace>
  <inkml:trace contextRef="#ctx0" brushRef="#br0" timeOffset="3453.371">875 1861,'-73'253,"72"-248,0 0,0 0,1 0,-1 0,1 0,0 0,0 0,1 0,-1 0,1 0,0 0,0 0,1 0,0-1,0 1,0 0,0-1,1 0,-1 1,1-1,0 0,1 0,-1-1,1 1,-1-1,1 1,0-1,0 0,1-1,-1 1,0-1,1 0,0 0,0 0,10-1,0-1,0-1,-1 0,1-1,-1 0,1-2,-1 1,0-2,0 0,0-1,-1 0,0-1,0 0,-1-1,0 0,0-1,-1-1,0 0,0 0,-1-1,-1 0,0-1,0 0,-2 0,1-1,3-9,-6 13,0-1,-1 1,0-1,-1-1,1 1,-2 0,0-1,0 1,-1-1,0 0,-1-6,0 13,0 0,0 0,-1 0,0 0,0 0,0 1,0-1,0 0,-1 0,0 0,1 1,-2-1,1 1,0 0,-1-1,1 1,-1 0,0 1,0-1,0 0,0 1,0 0,-1-1,1 1,-1 1,0-1,1 0,-1 1,0 0,0 0,-4-1,1 2,1-1,-1 1,0 0,0 1,0 0,0 0,0 0,0 1,0 0,1 1,-1-1,1 1,0 0,-2 2,-23 13</inkml:trace>
  <inkml:trace contextRef="#ctx0" brushRef="#br0" timeOffset="3852.371">903 2087,'33'-9,"17"-4,-1 6,-8 8,-7 9,-4 4,-3-2,0-2,-1-4,-4-1</inkml:trace>
  <inkml:trace contextRef="#ctx0" brushRef="#br0" timeOffset="4102.602">1468 2144,'-5'24,"-1"8</inkml:trace>
  <inkml:trace contextRef="#ctx0" brushRef="#br0" timeOffset="4954.614">1242 84,'-14'13,"1"0,1 1,0 1,1 0,1 0,0 1,1 0,0 1,2 0,0 0,1 1,1 0,0 0,-1 12,6-25,0 0,0 0,0 0,0 0,1 0,0-1,0 1,0 0,1 0,-1-1,1 1,0-1,0 0,1 1,-1-1,1 0,0 0,0-1,1 1,-1 0,1-1,0 0,-1 0,1 0,1-1,-1 1,0-1,1 0,-1 0,1 0,-1-1,1 1,0-1,0-1,0 1,-1-1,1 1,0-1,0-1,0 1,1-1,14-2,0 0,-1-2,0 0,0-2,0 0,-1 0,0-2,-1-1,0 0,0-1,-1 0,0-2,12-11,-22 18,1 0,-1 0,1 0,-2-1,1 0,-1 0,0-1,0 1,-1-1,0 0,-1 0,1 0,-2-1,1 1,-1-1,0 0,-1 0,0 1,-1-1,1 0,-2 0,1 0,-1 0,-1 1,1-1,-1 0,-1 1,0-1,0 1,-1 0,0 0,0 0,-1 1,0-1,0 1,-4-3,4 5,0 1,-1 0,0 1,0 0,0 0,0 0,-1 0,1 1,-1 0,0 1,1-1,-1 1,0 0,0 1,0 0,-4 0,-14 5</inkml:trace>
  <inkml:trace contextRef="#ctx0" brushRef="#br0" timeOffset="5320.628">1129 253,'10'-5,"7"-1,7 0,3 1,2 1,1 2,0 1,0 1,-1 0,0 0,-5 5,-2 1,-4 6,-6 4,0 0,3-3,4-4,-2-2</inkml:trace>
  <inkml:trace contextRef="#ctx0" brushRef="#br0" timeOffset="5772.161">1722 309,'10'10,"2"7,1 7,-9 3,-8 2,-9 1,-2 0,1 0,9-5,9-8,9-5,2-1,4-2,2-2,4-3,-3-7,-1-2,-3-2</inkml:trace>
  <inkml:trace contextRef="#ctx0" brushRef="#br0" timeOffset="7138.262">1439 2116,'5'0,"2"5,-1 6,-6 1,-3 4,-1 3,0 4,-4-2,0 0,1 1,1 2,2 2,2 0,1-8,6-12,1-12,0-5</inkml:trace>
  <inkml:trace contextRef="#ctx0" brushRef="#br0" timeOffset="9749.353">1158 1184,'-25'127,"24"-103,-3 156,32-288,-1 12,3 1,38-80,-67 172,0 1,-1-1,1 1,0-1,0 1,0 0,1 0,-1-1,1 1,-1 0,1 0,0 0,-1 0,1 1,0-1,0 0,1 1,-1-1,0 1,0 0,1 0,-1 0,1 0,-1 0,1 0,-1 1,1-1,-1 1,1 0,-1 0,1 0,0 0,-1 0,1 0,-1 1,1-1,-1 1,1 0,-1 0,1 0,-1 0,0 0,1 0,-1 1,0-1,0 1,0-1,0 1,0 0,0 0,0 0,48 83,-38-70</inkml:trace>
  <inkml:trace contextRef="#ctx0" brushRef="#br0" timeOffset="17890.936">1806 846,'-11'165,"-37"124,-1-94,54-165,1-35</inkml:trace>
  <inkml:trace contextRef="#ctx0" brushRef="#br0" timeOffset="18293.051">1750 930,'14'-5,"10"-1,6 0,2 1,0 2,1 1,-2 0,-1 2,0 0,-2 0,1 1,-1-1,0 0,0 0,0 0,0-5,0-1,-4 0</inkml:trace>
  <inkml:trace contextRef="#ctx0" brushRef="#br0" timeOffset="18558.856">1750 1269,'38'-5,"23"-1,5 0,-8 1</inkml:trace>
  <inkml:trace contextRef="#ctx0" brushRef="#br0" timeOffset="18870.158">1976 1382,'-6'17,"2"-1,-1 1,2 0,1 1,0-1,1 0,1 1,0-1,1 1,1-1,1 0,2 5,-4-18,1 0,0 0,0 0,0 0,0-1,1 1,0-1,-1 1,1-1,0 0,1 0,-1 0,1-1,-1 1,1-1,0 0,0 0,0 0,0 0,0-1,0 1,0-1,0 0,1-1,-1 1,0-1,1 0,-1 0,1 0,-1 0,0-1,1 0,-1 0,1 0,7-2,0 0,0-1,-1 0,1-1,-1 0,0-1,0 0,0 0,-1-2,0 1,5-6,-11 8,0-1,-1 1,1-1,-1 1,-1-1,1 0,-1 0,0-1,0 1,-1 0,1-1,-2 1,1-1,-1 1,0-1,0 1,0-1,-1 1,0 0,-1-1,1 1,-1 0,0 0,-1 0,0 0,1 0,-2 0,1 1,-1-1,0 1,0 0,0 0,-1 1,0-1,0 1,0 0,0 0,0 1,-1-1,-6-1,-40-12,28 13</inkml:trace>
  <inkml:trace contextRef="#ctx0" brushRef="#br0" timeOffset="19320.164">1947 1551,'19'-10,"12"-3,0 6,-1 4,0 2,-5 6,-2 3,-1-1,2-1,0-2,-3-1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31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203 560,'-11'3,"0"0,0 1,1 0,-1 1,1 0,0 1,0 0,1 0,-1 1,1 0,1 1,0 0,0 0,0 1,1 0,0 0,1 1,0 0,1 0,0 0,0 1,1-1,0 1,1 0,0 1,1-1,0 2,3-9,-1 1,0 0,1-1,0 1,0 0,0-1,1 1,0-1,-1 0,1 1,1-1,-1 0,1 0,0 0,-1-1,2 1,-1-1,0 1,1-1,-1 0,1 0,0-1,0 1,0-1,1 0,-1 0,0 0,1-1,-1 1,1-1,0 0,-1 0,1-1,0 1,-1-1,1 0,1-1,5-2,0-1,-1 0,0 0,0-1,0-1,0 0,-1 0,0-1,0 0,-1 0,1-1,-2 0,1-1,-1 0,-1 0,0 0,4-7,5-11,-2 0,0-1,-2-1,-1 0,6-29,-5 20,-3-1,-1 0,-1 0,-2 0,-2-1,-2 1,-3-26,1 50,1 0,-2 1,0 0,0-1,-2 1,1 1,-2-1,0 1,-1 0,0 0,0 0,-2 1,1 1,-2-1,-5-4,11 14,0 0,0 0,0 0,0 1,0 0,0 0,-1 0,1 0,0 1,-1 0,1 0,-1 0,1 0,0 1,-1-1,1 1,0 0,0 0,0 1,-1-1,1 1,1 0,-1 0,0 1,0-1,1 1,-1-1,1 1,0 0,0 1,0-1,0 0,1 1,0 0,-1-1,1 1,0 0,1 0,-1 0,1 0,-1 1,1-1,1 0,-1 0,0 1,1-1,0 3,-2 17,0-1,2 1,0 0,2 0,0-1,2 1,0-1,2 0,1 0,0 0,10 17,30 58,3-2,56 76,-104-169,33 65,-25-52</inkml:trace>
  <inkml:trace contextRef="#ctx0" brushRef="#br0" timeOffset="368.727">768 277,'-16'47,"3"-1,2 1,2 1,2 0,2 0,2 1,2 25,1-67,-1-1,1 0,0 1,1-1,-1 0,1 0,1 1,-1-1,1 0,0 0,0 0,1-1,0 1,0 0,0-1,1 0,-1 0,1 0,1 0,-1-1,1 1,-1-1,1 0,0-1,1 1,-1-1,1 0,-1 0,1-1,0 1,0-1,0-1,6 2,-2-2,0 0,-1-1,1 0,0 0,0-1,-1-1,1 0,-1 0,1 0,-1-2,0 1,0-1,0 0,0-1,-1 0,0 0,0-1,0 0,-1 0,0-1,0 0,0 0,-1-1,0 0,-1 0,0 0,0-1,0 1,-1-1,-1 0,0-1,0 1,0 0,-1-1,0-9,1 7,-2-1,0-1,0 1,-1 0,-1 0,0 0,0 0,-2 0,0 1,0-1,-1 0,0 1,-1 0,-1 0,0 0,0 1,-2 0,1 0,-1 1,0 0,-1 0,-1 1,1 0,-1 1,-1 0,1 0,-1 1,-1 1,1 0,-9-3,-11 2</inkml:trace>
  <inkml:trace contextRef="#ctx0" brushRef="#br0" timeOffset="654.506">570 644,'215'-119,"-212"116,0 1,0-1,1 1,-1 0,0 0,1 1,-1-1,1 1,0-1,0 1,-1 0,1 0,0 1,0-1,0 1,0 0,0 0,-1 0,1 1,0-1,0 1,0 0,0 0,-1 0,1 1,0-1,-1 1,0 0,1 0,-1 0,0 0,0 1,0-1,0 1,0 0,-1 0,7 11,-5-5,1-1,0 0,0 0,1-1,0 1,0-1,1 0,0-1,0 0,8 6,-10-8,0-1,0 1,1-1,-1 1,1-1,0-1,0 1,0-1,0-1,1 1,-1-1,0 0,1 0,-1 0,1-1,-1 0,0-1,1 1,-1-1,2-1,9-4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8:34.61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7272 2145,'15'15,"9"4,5 0,3 0,1-2,-1-5,-5 2,-8-3</inkml:trace>
  <inkml:trace contextRef="#ctx0" brushRef="#br0" timeOffset="1">7611 2343,'19'9,"11"9,6 1,1-3,-1-4,-1-4,-3-4,-6-2</inkml:trace>
  <inkml:trace contextRef="#ctx0" brushRef="#br0" timeOffset="236.272">8176 2598,'19'9,"16"4,7-1,-4 3,-3-2,-9 2,-2-2,-7 3,-5-3</inkml:trace>
  <inkml:trace contextRef="#ctx0" brushRef="#br1" timeOffset="-47147.038">866 847,'-1'0,"-1"0,1 0,0 1,-1-1,1 0,0 1,-1-1,1 1,0-1,-1 1,1 0,0-1,0 1,0 0,0 0,0 0,0 0,0 0,0 0,0 0,0 0,0 0,1 0,-1 1,0-1,1 0,-1 0,1 1,-1-1,1 0,0 1,0-1,0 1,-1-1,1 0,1 1,-1-1,0 0,0 1,0-1,1 1,-1-1,0 0,1 0,0 2,-2 4,-27 194,45 48,-7-159,-5-1,-4 1,-4 6,1 32,1-66,14 152,-3-148,-3 0,-3 1,-3 0,-4 28,1 23,2 1406,-14-1419,10-89,0 0,2 0,0 0,1 1,0-1,1 0,1 1,1 2,24 235,-16-124,-3-95,-1 1,-2 0,-2 0,-1 0,-3 24,1-6,-28 172,29-170,0-32</inkml:trace>
  <inkml:trace contextRef="#ctx0" brushRef="#br1" timeOffset="-43211.625">837 5363,'7'-4,"1"0,-1 0,0 1,1 0,0 0,0 1,0 0,0 0,0 1,0 0,1 0,-1 1,0 0,6 1,1-1,159-11,-106 2,1 2,-1 3,1 3,18 4,32-1,106-3,-55-26,309 26,-253 0,-28-26,84 27,-113-28,311 28,-338-11,-80 1,1 3,-1 3,1 3,30 4,16-1,765-2,-677 27,-28 1,-27 1,-98-22,-32-1</inkml:trace>
  <inkml:trace contextRef="#ctx0" brushRef="#br1" timeOffset="-41446.424">583 5729,'-1'-3,"0"0,0 0,0 1,-1-1,1 0,-1 0,0 1,0-1,0 1,0 0,-1-1,1 1,0 0,-1 0,1 1,-1-1,0 0,0 1,0 0,0-1,0 1,0 0,0 1,0-1,0 0,0 1,0 0,0 0,-1 0,1 0,0 0,0 1,0-1,0 1,0 0,0 0,0 0,0 0,0 1,0-1,0 1,1-1,-3 3,-16 15,1 1,0 0,2 1,1 2,0-1,2 2,1 0,-8 18,8-17,1 0,2 1,1 1,0 0,2 0,1 1,1 3,6-23,0 0,0 0,1 0,0 0,0 0,1 0,0 0,0-1,1 1,0-1,0 1,1-1,0 0,0-1,1 1,0-1,0 0,0 0,1 0,0 0,0-1,0 0,1-1,0 1,0-1,0-1,0 1,0-1,1-1,0 1,-1-1,1 0,0-1,0 0,0 0,0-1,0 0,0 0,0-1,0 0,23-4,-1-1,0-2,0-1,-1-1,0-2,-1-1,0-1,-1-1,0-1,-2-2,0-1,-1 0,-1-2,0-1,0-3,-15 17,0-1,0 0,-1 0,0-1,-1 0,0 0,0 0,-1-1,-1 0,0 0,0 0,-1 0,0 0,-1-1,-1 0,0 1,0-1,-1 0,-1 0,1 1,-2-1,0 1,0-1,-1 1,-1-1,0 1,0 1,-1-1,-1 0,1 1,-2 0,1 1,-1-1,-1 1,0 1,-5-5,4 7,-1 0,0 0,-1 1,1 1,-1-1,0 2,0 0,0 0,-1 1,1 0,-1 1,1 0,-1 1,1 0,-1 1,1 0,0 1,-1 1,1-1,0 2,0-1,0 2,1-1,-1 2,1-1,1 1,-8 6,-10 8</inkml:trace>
  <inkml:trace contextRef="#ctx0" brushRef="#br1" timeOffset="-40277.137">6792 5165,'-68'113,"-76"177,133-263,-2 0,0-1,-2-1,-1 0,-1-1,0 0,-14 12,2-17,19-19</inkml:trace>
  <inkml:trace contextRef="#ctx0" brushRef="#br1" timeOffset="-39996.087">6454 5165,'23'47,"3"-2,1 0,2-2,2-1,1-2,5 2,-4-2,123 115,-93-120,-42-30</inkml:trace>
  <inkml:trace contextRef="#ctx0" brushRef="#br1" timeOffset="-38461.652">76 480,'-27'74,"-22"137,50-105,-1-103,1 0,0 0,0 1,1-1,-1 0,1 0,-1 0,1 0,0-1,0 1,0 0,0-1,1 1,-1-1,1 0,-1 0,1 0,0 0,0 0,0 0,0-1,0 0,0 0,1 1,-1-2,0 1,0 0,1-1,1 1,2-2,1-1,-1 0,0 0,0 0,0-1,-1 0,1-1,-1 1,0-1,0 0,0-1,0 1,-1-1,1 0,-1-1,0 1,-1-1,0 0,0 0,0-1,0-1,16-22,-3-2,0 0,-2-1,-1 0,-2-1,-1-1,-2 1,-1-2,0-16,17 244,3 4,4 189,-32-365,-11 212,8-217,0 0,-1 0,-1-1,0 1,0-1,-2 0,0-1,0 1,-1-1,-1-1,0 0,-1 0,0-1,-1 0,10-9,0 0,-1-1,1 1,0-1,-1 0,1 1,-1-1,1 0,-1 0,0 0,1 0,-1 0,0-1,0 1,0 0,0-1,1 1,-1-1,0 0,0 0,0 1,0-1,0-1,0 1,0 0,0 0,0-1,0 1,1-1,-1 1,0-1,0 0,0 0,1 0,-1 0,1 0,-1 0,0 0,1-1,0 1,-1 0,1-1,0 1,0-1,0 0,0 1,0-1,0 0,0 0,1 1,-1-1,0 0,1 0,0 0,-1 0,1-1,-4-26,2 0,1 0,1 0,1 0,2-1,1 1,1 1,1-1,2 1,1 0,7-14,43-75,-42 88</inkml:trace>
  <inkml:trace contextRef="#ctx0" brushRef="#br0" timeOffset="-4098.017">3914 2174,'-1'-2,"0"-1,0 1,1 0,-1-1,-1 1,1 0,0 0,0 0,-1 0,1 0,-1 0,0 0,0 1,1-1,-1 1,0-1,0 1,0-1,-1 1,1 0,0 0,0 0,-1 1,1-1,0 0,-1 1,1-1,-1 1,1 0,-1 0,1 0,-1 0,1 0,-1 1,1-1,0 1,-1 0,1-1,0 1,-1 0,1 0,0 1,-1 0,-3 4,0 1,1 0,0 0,1 1,-1-1,2 1,-1 0,1 0,0 1,0-1,1 0,0 1,1 0,0-1,0 1,1 0,0 0,1-1,0 1,1 4,-2-10,1 1,0-1,0 1,0-1,0 1,1-1,-1 0,1 1,0-1,0 0,0 0,0 0,1-1,-1 1,1 0,0-1,-1 0,1 1,0-1,0 0,1-1,-1 1,0 0,1-1,-1 0,1 0,-1 0,1 0,-1-1,1 1,0-1,-1 0,1 0,0 0,-1 0,1-1,-1 0,1 1,0-1,-1-1,0 1,1 0,-1-1,0 0,0 0,3-2,7-5,-1-1,-1 0,0-1,0 0,-1 0,0-2,-1 1,-1-1,0 0,-1-1,0 0,-1 0,0 0,2-13,-8-43,-1 69,1-1,-1 1,1-1,-1 1,1-1,-1 1,0 0,0-1,0 1,0 0,0 0,0 0,0-1,0 1,0 0,0 1,0-1,-1 0,1 0,0 0,-1 1,1-1,-1 1,1-1,-1 1,1-1,-1 1,1 0,-1 0,1 0,-1 0,1 0,-1 0,1 0,-1 0,1 1,-1-1,1 1,-1-1,1 1,-1-1,1 1,-1 0,-9 5,1 0,-1 1,1 0,1 1,0 0,0 1,0-1,1 2,0-1,1 1,0 0,1 1,-5 9,10-18,0 1,-1 0,2-1,-1 1,0 0,0-1,1 1,0 0,-1 0,1 0,0-1,0 1,1 0,-1 0,0 0,1-1,0 1,0 0,0-1,0 1,0 0,0-1,1 1,-1-1,1 0,0 0,-1 1,1-1,0 0,0 0,1-1,-1 1,0 0,1-1,-1 1,1-1,-1 0,3 1,3 1,0 0,0 0,0-1,0-1,0 1,1-1,-1 0,0-1,0 0,1 0,-1-1,0 0,1-1,-3 1,-1 1,1-1,-1-1,0 1,1-1,-1 0,0 0,0 0,0-1,0 0,-1 0,1 0,-1 0,0-1,0 0,0 0,0 0,-1 0,1-1,-1 1,0-1,-1 0,1 0,-1 0,0 0,0 0,0 0,-1-1,0 1,0-1,0 1,-1-1,0 1,0-1,0 0,-1 3,-1-1,1 1,0 0,-1 0,0 0,0 0,0 0,0 0,0 0,-1 1,1-1,-1 1,1-1,-1 1,0 0,0 0,0 0,0 1,-1-1,1 1,0 0,-1 0,1 0,0 0,-1 0,1 1,-1 0,0-1,1 1,-1 1,1-1,-1 0,1 1,-1 0,1 0,0 0,-1 0,1 0,0 1,0-1,-1 1,1 0,1 0,-1 0,0 0,0 1,1-1,-1 1,1 0,0-1,0 1,0 0,0 0,1 1,-2 2,1-2,0 0,0 0,0 1,1-1,0 1,0-1,0 1,0-1,1 1,-1 0,1-1,1 1,-1 0,0-1,1 1,0-1,0 1,1-1,-1 1,1-1,0 0,0 0,0 0,1 0,0 0,-1 0,1-1,3 3,12 7</inkml:trace>
  <inkml:trace contextRef="#ctx0" brushRef="#br0" timeOffset="-2737.212">1995 2456,'0'-10,"5"-7,1-7,5 2,0-1,4-1,-2-1,3 4,-2 0,1 4,-1 0,1 3,-2-1,2 2,-2 3</inkml:trace>
  <inkml:trace contextRef="#ctx0" brushRef="#br0" timeOffset="-2451.876">2447 2061,'14'-10,"15"-7,7-2,2 4,-1 3,-6 4</inkml:trace>
  <inkml:trace contextRef="#ctx0" brushRef="#br0" timeOffset="-2200.934">2955 2005,'28'-5,"11"-1</inkml:trace>
  <inkml:trace contextRef="#ctx0" brushRef="#br0" timeOffset="-2017.638">3462 2032,'20'0,"10"0,5 0,-2 0</inkml:trace>
  <inkml:trace contextRef="#ctx0" brushRef="#br0" timeOffset="-1401.293">4366 2456,'0'9,"5"9,1 5,5 0,0 0,3-4,5-5,-2-5</inkml:trace>
  <inkml:trace contextRef="#ctx0" brushRef="#br0" timeOffset="-1185.526">4704 2766,'24'5,"13"2,0-1</inkml:trace>
  <inkml:trace contextRef="#ctx0" brushRef="#br0" timeOffset="-985.569">5240 2738,'10'0,"8"-5,5-1,4 0,-3 1</inkml:trace>
  <inkml:trace contextRef="#ctx0" brushRef="#br0" timeOffset="-732.364">5777 2654,'24'-14,"13"-6,-1-3,-5 2</inkml:trace>
  <inkml:trace contextRef="#ctx0" brushRef="#br0" timeOffset="-483.789">6285 2399,'24'-9,"12"-4,6 1,-5 2</inkml:trace>
  <inkml:trace contextRef="#ctx0" brushRef="#br0" timeOffset="-228.282">6765 2174,'4'0,"12"0,3-5,3-1,-3-1</inkml:trace>
  <inkml:trace contextRef="#ctx0" brushRef="#br2" timeOffset="8770.181">4337 1948,'37'-17,"-1"-2,0-2,-2-1,0-2,15-15,186-150,-234 187,0 1,0 0,0-1,0 1,0 0,1-1,-1 1,1 0,-1 0,1 0,-1 0,1 0,-1 1,1-1,0 0,0 1,-1-1,1 1,0 0,0-1,-1 1,1 0,0 0,0 0,0 1,0-1,-1 0,1 1,0-1,0 1,-1-1,1 1,0 0,-1 0,1-1,-1 1,1 0,-1 1,1-1,-1 0,0 0,0 1,1-1,-1 0,0 1,0-1,0 1,-1 0,1-1,0 1,-1 0,1-1,-1 1,1 0,-1 0,-24 116,22-112,1-1,-1 0,1 1,1-1,-1 1,1 0,0-1,0 1,0-1,1 1,0-1,0 1,0-1,1 0,0 1,0-1,0 0,0 0,1 0,0-1,0 1,0-1,1 1,0-1,0 0,0 0,0-1,0 1,1-1,-1 0,1 0,0 0,0-1,0 0,0 0,1 0,-1-1,0 1,1-1,3 0,5-3,0 0,-1-1,1 0,-1-1,0-1,0 0,-1-1,1 0,-1-1,0 0,4-5,41-21,2 2,-43 23</inkml:trace>
  <inkml:trace contextRef="#ctx0" brushRef="#br2" timeOffset="9352.795">5635 1355,'65'266,"-27"-130,-34-127,-2 1,1 0,-1-1,-1 1,0 0,0 0,-1 0,0 0,-1 0,0 0,-1 0,-1 4,2-13,0 0,1 0,-1-1,0 1,0-1,0 1,0 0,0-1,0 0,-1 1,1-1,0 0,0 1,0-1,0 0,0 0,0 0,-1 0,1 0,0 0,0 0,0-1,0 1,0 0,0-1,-1 1,1 0,0-1,0 0,0 1,0-1,1 1,-1-1,0 0,0 0,0 0,0 1,1-1,-1 0,0 0,1 0,-1 0,1 0,-1 0,1 0,-1 0,1-1,0 1,0 0,-1 0,1 0,0 0,0 0,0 0,0-1,0 1,1 0,-1 0,0-1,-4-17,1-1,1-1,1 1,0 0,1-1,2 1,0 0,1 0,1 0,1 0,0 1,2 0,0 0,1 0,7-9,4-7,1 1,2 0,2 2,1 1,1 1,1 1,16-12,-22 23,-5 2,1 1,1 0,0 1,1 1,1 1,16-8,-33 19,-1 0,1 0,0 0,0 0,0 0,-1 0,1 1,0 0,0-1,0 1,0 0,0 1,0-1,0 0,0 1,0 0,0-1,0 1,-1 0,1 1,0-1,-1 0,1 1,-1-1,1 1,-1 0,0 0,1 0,-1 0,0 0,0 1,-1-1,1 1,0-1,-1 1,0-1,1 2,1 3,0 1,-1-1,1 1,-1 0,-1 0,0 0,0 0,0 0,-1 0,0 0,-1 0,0 0,-1 3,0 5,-1 0,-1-1,-1 1,0-1,-1 0,0 0,-1-1,-1 0,-1 0,0 0,0-1,-1-1,-1 0,0 0,-1-1,-1 0,7-7,0-1,-1 0,1 0,-1-1,0 1,1-2,-1 1,0-1,0 0,0 0,0-1,-1 0,1 0,0-1,0 0,-6-1,-11-5</inkml:trace>
  <inkml:trace contextRef="#ctx0" brushRef="#br2" timeOffset="10485.934">6652 1045,'-59'45,"3"4,2 2,-47 56,97-102,-50 70,53-73,0 0,0 0,0 0,0 0,0 1,0-1,0 0,1 1,-1-1,1 0,-1 1,1-1,0 1,0-1,0 0,1 1,-1-1,0 1,1-1,-1 0,1 0,0 1,0-1,0 0,0 0,0 0,1 0,-1 0,1 0,-1 0,1 0,0-1,-1 1,2 0,1 0,0 0,0 0,0 0,0 0,0-1,1 0,-1 0,1 0,-1 0,1-1,-1 0,1 0,-1 0,1 0,-1-1,1 0,-1 0,0 0,1 0,-1-1,0 1,0-1,0 0,1-1,90-62,-75 49,9-8,0-1,-1-1,-1-1,21-29,4-6,-51 62,0 1,0 0,1 0,-1 0,0 0,0 0,-1 0,1 0,0 0,0 0,0 0,-1 1,1-1,-1 0,1 0,-1 1,1-1,-1 0,0 1,1-1,-1 1,0-1,0 0,0 1,0-1,0 1,-1-1,1 0,0 1,-1-1,1 0,-1 1,1-1,-1 0,0 0,1 0,-1 1,0-1,0 0,0 5,0-4,0 0,-1 0,1 0,1 1,-1-1,0 0,1 1,-1-1,1 1,-1-1,1 0,0 1,0-1,0 1,1-1,-1 1,1-1,-1 0,1 1,0-1,0 0,0 1,0-1,0 0,0 0,0 0,1 0,-1 0,1 0,0-1,-1 1,1 0,0-1,0 1,0-1,0 0,0 1,1-1,-1 0,0-1,0 1,1 0,-1-1,1 1,-1-1,0 1,1-1,-1 0,1 0,-1 0,1-1,10-5,1-2,-2 1,1-2,-1 0,-1 0,1-1,-2 0,1-1,-1 0,-1-1,7-11,-3 7,158-202,-165 211,0-1,0 0,-1 0,1 0,-2 0,1-1,-1 0,-1 0,0 0,0-1,0 1,-1-1,-1 1,0-1,0-2,-1 12,0-1,0 0,0 0,0 0,0 0,0 0,0 0,0 0,0 1,-1-1,1 0,0 0,-1 0,1 0,0 1,-1-1,1 0,-1 0,1 1,-1-1,0 0,1 1,-1-1,0 1,1-1,-1 1,0-1,0 1,0-1,1 1,-1 0,0-1,0 1,0 0,0 0,0 0,1-1,-1 1,0 0,0 0,0 0,0 1,0-1,0 0,0 0,1 0,-1 1,0-1,0 0,0 1,0-1,1 1,-1-1,0 1,1-1,-1 1,0-1,1 1,-1 0,0 0,-45 36,40-32,1 1,0-1,0 1,0 0,1 1,0-1,0 1,0-1,1 1,0 0,0 1,1-1,0 0,0 1,1-1,0 1,0 0,1-1,0 7,1-11,0-1,1 1,-1-1,0 0,1 1,-1-1,1 0,0 0,0 0,0 0,0 0,0 0,0-1,1 1,-1-1,0 0,1 1,-1-1,1 0,-1 0,1-1,0 1,-1 0,1-1,0 0,0 1,-1-1,1 0,2-1,82-12,-85 11,0 1,0-1,0 1,1-1,-1 1,0 0,1 0,-1 0,1 1,0-1,-1 0,1 1,-1 0,1-1,0 1,-1 0,1 1,0-1,-1 0,1 1,0-1,-1 1,1 0,-1 0,1 0,-1 0,1 0,-1 1,0-1,0 1,0-1,0 1,0 0,0 0,0 0,0 0,-1 0,1 0,-1 1,0-1,1 0,-1 1,0-1,0 1,-1-1,1 2,6 132,-6-134,0 0,0 1,0-1,0 0,0 0,1 0,-1 0,1 0,-1 0,1-1,0 1,-1 0,1-1,0 1,0-1,0 0,0 0,1 0,-1 0,0 0,0 0,1 0,-1-1,0 1,1-1,-1 0,1 0,-1 1,0-2,1 1,-1 0,1 0,-1-1,2 0,75-35,-63 18,0 0,-1-1,-1 0,-1-2,-1 1,-1-2,-1 1,0-1,-2-1,2-8,4-6,1-3,-3-1,-1 0,-2 0,-1-1,-3 0,-1 0,-2-1,-2 1,-3-16,3 55,0-1,0 1,-1 0,1 0,-1-1,0 1,0 0,0 0,0 0,-1 0,1 0,-1 0,1 0,-1 0,0 1,0-1,-1 1,1-1,0 1,-2-1,2 4,0 0,0 0,0 0,1 0,-1 1,0-1,1 0,-1 1,1-1,-1 1,1 0,0-1,0 1,-1 0,1 0,0 0,1 0,-1 0,0 0,1 0,-1 0,1 0,-1 0,1 0,0 0,0 0,0 1,0-1,0 0,1 0,-1 1,0-3,-3 30,2 0,0 0,3 0,0 0,1 0,2-1,2 0,0 0,2 0,11 25,83 201,-103-254,0 0,-1 0,1 0,0 0,1 0,-1 0,0 0,0 0,0 0,1 0,-1 0,0 0,1 0,-1 0,1 0,-1 0,1 0,-1-1,1 1,0 0,-1 0,1-1,0 1,0 0,-1-1,1 1,0-1,0 1,0-1,0 1,0-1,0 0,0 1,0-1,0 0,0 0,0 0,0 0,0 0,0 0,0 0,0 0,0 0,0 0,0 0,0-1,0 1,0 0,0-1,0 1,-1-1,1 1,0-1,0 1,0-1,-1 0,2 0,-6-59,-2 41</inkml:trace>
  <inkml:trace contextRef="#ctx0" brushRef="#br2" timeOffset="10735.639">7413 650,'39'0,"31"0,9 0,-4 0,-10 0,-12 0,-9 0,-13-5,-11-1</inkml:trace>
  <inkml:trace contextRef="#ctx0" brushRef="#br2" timeOffset="10990.346">8034 706,'24'24,"8"3,4-2,-5-12,-8-7</inkml:trace>
  <inkml:trace contextRef="#ctx0" brushRef="#br2" timeOffset="11160.14">8034 453</inkml:trace>
  <inkml:trace contextRef="#ctx0" brushRef="#br2" timeOffset="11321.768">8458 480,'-1'1,"-12"6,1 0,0 1,0 0,1 1,0 1,0-1,1 2,1-1,-1 2,2-1,0 1,0 0,1 1,1 0,0 0,0 0,2 1,-3 8,7-19,0 0,0-1,0 1,1 0,-1 0,1 0,-1-1,1 1,0 0,0-1,0 1,0-1,1 1,-1-1,1 0,-1 1,1-1,0 0,0 0,0 0,0 0,0-1,1 1,-1 0,0-1,1 0,-1 1,1-1,0 0,-1-1,1 1,0 0,0-1,98 5,-86-6,-6 1,0-1,1-1,-1 0,0 0,0-1,0 0,0 0,-1-1,1 0,-1-1,0 0,0 0,-1 0,0-1,0-1,0 1,0-1,-1 0,0 0,-1-1,0 0,3-5,22-34,-19 28</inkml:trace>
  <inkml:trace contextRef="#ctx0" brushRef="#br2" timeOffset="11588.631">8797 0,'-6'19,"2"0,0 0,1 1,1-1,1 1,1 0,0-1,2 1,0-1,1 1,1-1,2 4,4 10,4 14,2-1,2 0,1-2,12 18,11-17,-32-42</inkml:trace>
  <inkml:trace contextRef="#ctx0" brushRef="#br2" timeOffset="12002.198">8994 537,'25'-4,"0"0,0-2,0-1,-1 0,0-2,-1-1,0-1,0-1,-1-1,-1 0,0-2,8-9,46-79,-73 98,0 1,0 0,0-1,0 0,-1 1,0-1,0 0,0 0,-1 0,1 0,-1 0,0 0,-1 0,1 1,-1-1,0 0,0 0,-1 0,1 1,-1-1,0 1,0-1,-1 1,0-1,-2 1,-1 1,1 0,-1 1,1-1,-1 1,0 0,0 1,0-1,0 1,0 0,-1 1,1 0,0 0,0 0,0 0,-1 1,1 0,0 1,0-1,0 1,1 0,-1 1,0-1,1 1,-1 0,1 1,0-1,0 1,0 0,-1 1,-9 8,0 0,0 1,1 0,1 1,1 1,0 0,1 1,0 0,2 0,0 1,1 1,1-1,0 1,-1 11,6-23,1 0,0 1,0-1,1 0,0 1,0-1,1 0,0 1,0-1,1 0,0 0,0 0,0 0,1 0,0 0,1-1,-1 1,1-1,0 0,1 0,0-1,0 1,0-1,0 0,1 0,0-1,0 1,0-2,3 3,7 3,0 0,0-1,1-1,0-1,0 0,1-1,-1-1,1 0,0-2,0 0,12-1,121-32,-118 20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9:37.9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1948,'227'-230,"-214"215,-12 12,1 0,0-1,0 2,0-1,1 0,-1 0,1 1,-1-1,1 1,0 0,0 0,0 0,0 0,0 0,1 1,-1 0,0-1,1 1,-1 0,1 1,-1-1,1 1,0-1,1 1,-3 2,0 0,0 1,0-1,-1 1,1-1,-1 1,0-1,1 1,-1 0,0-1,-1 1,1 0,0 0,-1 0,0 0,0 0,0 0,0 0,0-1,0 1,-1 0,1 0,-1 0,0 0,0-1,-1 3,1 5,-3 9,2-14,0 1,0-1,1 1,-1 0,1 0,1 0,-1 0,1 0,0 0,0 0,1 0,-1 0,1-1,1 1,-1 0,1 0,0-1,0 1,1-1,-1 1,1-1,1 0,-1 0,1-1,3 5,-3-9,1 1,-1-1,0 0,1 0,-1 0,0-1,0 1,1-1,-1 0,0 0,0-1,0 1,0-1,0 0,0 0,0 0,-1-1,1 1,-1-1,0 0,0 0,1 0,10-7,107-108,-45 37,-54 60,-4 2</inkml:trace>
  <inkml:trace contextRef="#ctx0" brushRef="#br0" timeOffset="1645.312">989 1384,'27'112,"-14"-68,6 19,-2 1,-3 1,-3 0,-3 0,-2 18,-5-60,0-16,0-1,-1 1,1-1,-1 1,-1-1,1 0,-1 1,0-1,0 0,-1 1,0-1,0 0,-1 0,1 0,-1-1,-1 2,3-6,0 0,-1 0,1-1,0 1,-1 0,1-1,-1 1,1-1,-1 1,1-1,-1 0,1 0,-1 0,1 0,-1 0,1 0,-1 0,1 0,-1 0,1-1,-1 1,1-1,-1 1,1-1,-1 1,1-1,0 0,-1 0,1 0,0 0,0 0,0 0,0 0,0 0,0 0,0 0,0 0,0-1,0 1,-31-54,26 29,1 0,2 0,0 0,2-1,1 1,1 0,1-1,2 1,5-23,6-7,2 1,3 1,2 0,2 2,2 1,3 1,21-28,-31 45,2 1,1 1,1 1,1 1,2 1,22-18,-47 44,0 0,0 1,0-1,1 1,-1-1,1 1,-1-1,1 1,-1 0,1 0,0 0,-1 0,1 0,0 0,0 0,0 1,0-1,0 1,0-1,0 1,0 0,0-1,0 1,0 0,0 1,0-1,0 0,0 0,0 1,0-1,0 1,-1 0,1 0,0-1,0 1,0 0,-1 1,1-1,0 0,-1 0,1 1,-1-1,0 1,1-1,-1 1,0-1,0 1,0 1,2 16,-1 0,-1 0,0-1,-2 1,0 0,-1 0,-1 0,-1 0,0-1,-2 0,-5 13,7-19,-94 221,98-232,1 0,-1-1,0 1,0 0,0 0,0 0,0 0,0 0,0 0,0 0,-1 0,1 0,0 0,0 0,-1 0,1 0,-1 0,1 0,-1-1,1 1,-1 0,1 0,-1 0,0-1,1 1,-1 0,0-1,0 1,1-1,-1 1,0-1,0 1,0-1,0 1,0-1,0 0,0 0,0 1,0-1,0 0,0 0,1 0,-1 0,0 0,0 0,0 0,0-1,0 1,0 0,0 0,0-1,0 1,0-1,0 1,0-1,1 1,-1-1,0 1,0-1,-3-14</inkml:trace>
  <inkml:trace contextRef="#ctx0" brushRef="#br0" timeOffset="2348.032">1892 904,'-41'45,"2"2,3 2,1 1,-17 37,45-76,0-1,0 0,1 0,0 0,1 1,0 0,1 0,0 0,1 1,0-1,0 1,2 0,-1 0,1 1,1-12,0 1,1-1,-1 1,0 0,0-1,1 1,-1-1,1 1,-1-1,1 1,0-1,0 1,-1-1,1 0,0 1,0-1,0 0,1 0,-1 0,0 0,0 0,1 0,-1 0,0 0,1 0,-1-1,1 1,-1 0,1-1,-1 1,1-1,0 0,-1 0,1 1,-1-1,1 0,0 0,-1-1,1 1,-1 0,1 0,0-1,-1 1,68-29,-45 14,-1-1,-1-2,0 0,-1-1,-1-1,-1-1,-1 0,-1-2,0 0,-2-1,-1 0,4-12,7-4,-24 40,0 0,0 0,-1 1,1-1,0 0,0 1,0-1,0 0,-1 1,1-1,0 1,-1-1,1 1,0 0,-1-1,1 1,-1 0,1-1,0 1,-1 0,0-1,1 1,-1 0,1 0,-1 0,0 0,0-1,0 1,1 0,-1 0,0 0,0 0,0 0,0-1,0 1,0 0,-1 0,1 0,0 0,0 0,-1 0,1-1,1 50,7 51,-7-98,0 0,0 0,1 0,-1 0,1 0,-1 0,1 0,0-1,0 1,0-1,1 1,-1-1,0 0,1 0,0 0,-1 0,1-1,0 1,0-1,0 1,0-1,0 0,0 0,0 0,1-1,-1 1,0-1,2 0,4-1,0-1,-1 0,1-1,-1 0,1 0,-1-1,0 0,0 0,0-1,-1 0,0 0,0-1,0 0,-1 0,1-1,-2 1,1-2,-1 1,0 0,0-1,-1 0,0 0,0 0,1-7,7-6,13-21,-3-1,-1-1,-2-1,-2-1,-3-1,-1 0,-2 0,-3-1,-1 0,-3-1,-2 0,-2 1,-2-1,-2 0,-2 1,-2 0,6 39,1 0,-1 0,0 1,-1-1,0 1,0-1,-1 1,0 0,0 0,-1 1,0-1,0 1,-1 0,0 1,0-1,-1 1,5 5,1 0,-1 1,0-1,0 0,0 1,0-1,0 1,0 0,0-1,0 1,0 0,0 0,0 0,1 1,-1-1,0 0,0 1,0 0,0-1,0 1,0 0,1 0,-1 0,0 0,1 0,-1 0,0 0,1 1,0-1,-1 0,1 1,0-1,0 1,-1 0,1-1,0 1,1 0,-1 0,0 0,1-1,-1 2,-27 79,22-47,1 0,2 0,1 0,2 1,1-1,2 0,1 0,2 0,2 0,1-1,1 0,2-1,1 0,2-1,1-1,2 0,0-1,2-1,8 7,57 45,-73-89,-15-5</inkml:trace>
  <inkml:trace contextRef="#ctx0" brushRef="#br0" timeOffset="2593.856">2062 706,'43'-14,"38"-20,11-8,-2 2,-10 4,-15 3,-13 7,-16 4,-9 4,-9 2,-3 3,-4-1,1-3,-1 1</inkml:trace>
  <inkml:trace contextRef="#ctx0" brushRef="#br0" timeOffset="2945.009">2767 0,'-13'167,"8"1,11 86,-3-218,-3-12,1-1,2 1,0-1,2 0,0 0,2-1,7 18,-13-37,0-1,0 1,0-1,0 0,1 0,-1 0,1 0,0 0,-1 0,1 0,0 0,0-1,0 1,0-1,0 1,1-1,-1 0,0 0,1 0,-1 0,1 0,-1 0,1-1,-1 1,1-1,-1 0,1 0,0 0,-1 0,1 0,-1-1,1 1,-1-1,1 1,-1-1,1 0,-1 0,2-1,80-64,70-127,-106 146,-48 46,1 0,0 0,0 1,0-1,0 0,0 0,0 1,0-1,0 0,1 1,-1-1,0 1,0 0,0-1,1 1,-1 0,0 0,0 0,1 0,-1 0,0 0,0 0,1 0,-1 0,0 0,0 1,1-1,-1 1,0-1,0 1,0-1,0 1,0 0,0-1,0 1,0 0,0 0,0 0,0 0,0 0,-1 0,1 0,0 0,-1 0,1 0,0 0,-1 1,12 138,-9-118,-2-10,0-1,1 0,0 0,0 0,1 0,1 0,0-1,0 1,1-1,0 0,2 0,4 3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01.8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0,'54'27,"-23"-9,-1 1,-2 1,0 2,0 1,7 11,134 78,-80-43,-97-99,-1 16,1-1,0 1,1-2,0 1,1-1,1 1,1-2,-2-8,-14-57,-12 109,-58 80,-18 26,107-133,1 1,-1-1,0 1,1-1,-1 1,0-1,1 1,-1 0,1-1,-1 1,1 0,0-1,-1 1,1 0,-1-1,1 1,0 0,0 0,0-1,-1 1,1 0,0 0,0 0,0-1,0 1,0 0,0 0,0 0,1-1,-1 1,0 0,0 0,1-1,-1 1,0 0,1 0,-1-1,0 1,1 0,-1-1,1 1,0-1,-1 1,1 0,-1-1,1 1,0-1,-1 0,1 1,0-1,-1 0,1 1,0-1,0 0,0 0,-1 1,1-1,0 0,48-6,105-20,-51-3,-98 23</inkml:trace>
  <inkml:trace contextRef="#ctx0" brushRef="#br1" timeOffset="5068.162">396 536,'38'59,"59"60,-84-101,0 0,-1 0,0 1,-2 1,0-1,-2 2,2 3,-7-15,8 21,-10-25,-1 0,1-1,0 1,0-1,0 1,1-1,-1 1,1-1,0 0,1 0,-1 0,1 0,-1 0,1 0,0-1,1 1,-1-1,1 0,-1 0,1 0,0 0,0-1,0 0,0 0,1 0,-1 0,1-1,-1 1,1-1,-1 0,4 0,99-45,-35 10,-57 28,-14 5,0 0,1 0,-1-1,0 2,1-1,-1 0,1 0,-1 0,1 1,-1-1,1 1,0-1,-1 1,1 0,-1-1,1 1,0 0,-1 0,1 0,0 0,-1 1,1-1,0 0,-1 1,1-1,-1 1,1-1,0 1,-1 0,0 0,1 0,-1 0,1 0,-1 0,0 0,0 0,0 0,0 1,0-1,0 0,0 1,0 0,31 132,-18-102,80 140,-77-137,-19-34</inkml:trace>
  <inkml:trace contextRef="#ctx0" brushRef="#br1" timeOffset="6384.607">1496 1609,'-14'-1,"1"0,-1 1,0 1,0 0,0 1,0 1,1 0,-1 0,1 2,0 0,0 0,0 1,1 0,0 2,0-1,1 1,0 1,0 0,1 0,0 2,7-8,1 0,-1 1,1-1,0 1,0 0,1 0,-1 0,1 0,0 0,0 0,0 0,0 0,1 0,-1 0,1 1,0-1,1 0,-1 0,1 0,0 1,0-1,0 0,0 0,1 0,-1-1,1 1,0 0,0-1,1 1,-1-1,1 1,0-1,0 0,0 0,0-1,0 1,0 0,1-1,-1 0,1 0,0 0,0 0,0-1,11 2,0-2,0 0,-1 0,1-2,0 0,0 0,0-2,0 0,-1 0,1-1,-1-1,0 0,-1-2,1 1,-1-1,0-1,-1 0,0-1,0-1,-1 1,0-2,-1 0,0 0,-1 0,0-1,7-13,-10 17,15-17,-1-1,-1 0,-1-2,-2 0,-1-1,-1-1,-1 0,-2-1,4-16,-14 42,0 0,0 0,-1 0,1 0,-1 0,0 0,-1 0,1 0,-1 0,0 0,-1 0,1 1,-1-1,1 0,-2 0,1 1,0 0,-1-1,0 1,0 0,0 0,0 0,-1 1,0-1,1 1,-1 0,0 0,-1 0,1 1,0-1,-1 1,0 0,1 0,-1 1,0-1,0 1,0 0,0 0,0 1,0 0,0 0,0 0,-4 0,-4 4,1 0,-1 0,1 1,0 0,0 1,0 1,1 0,0 0,0 1,1 1,0-1,0 2,1-1,0 1,1 1,0 0,1 0,0 0,-3 9,4-3,0 0,2 1,0 0,0 0,2 0,0 0,1 1,1-1,1 0,1 1,0-1,1 0,1 0,1-1,6 17,-2-12,0-1,2 0,0 0,1-1,2-1,0 0,0-1,2 0,12 10,-12-14</inkml:trace>
  <inkml:trace contextRef="#ctx0" brushRef="#br1" timeOffset="6940.528">1779 1890,'11'5,"0"-1,1 0,0-1,-1 0,1-1,0 0,0-1,0 0,0-1,0-1,1 0,-1 0,-1-1,1-1,0 0,0 0,-1-1,0-1,0 0,0 0,-1-1,1 0,-1-1,-1-1,1 1,-1-1,3-4,6-4,-1 0,0-1,-2-1,0 0,0-2,-2 1,-1-1,0-1,-1 0,-2-1,0 0,-1-1,-1 1,-1-1,-1-1,0-15,-5 37,0-1,0 1,0 0,0-1,-1 1,1 0,-1-1,0 1,1 0,-1-1,0 1,-1 0,1 0,0 0,0 0,-1 0,0 0,1 0,-1 1,0-1,0 1,1-1,-1 1,-1-1,1 1,0 0,0 0,0 0,-1 0,1 1,0-1,-1 0,1 1,0 0,-1 0,1-1,-1 1,1 1,0-1,-1 0,-1 1,-98 30,93-26,-1-1,1 2,0-1,0 1,1 1,0-1,0 1,0 1,1 0,0 0,0 0,1 1,0-1,1 2,0-1,1 0,-1 1,2 0,-1 0,1 0,1 1,0-1,1 1,0-1,0 9,5 13,1-1,2 0,1 0,2 0,1-2,1 1,1-1,2-1,1 0,1-1,1-1,1-1,18 17,-5-3,-18-26</inkml:trace>
  <inkml:trace contextRef="#ctx0" brushRef="#br1" timeOffset="7905.631">2033 1044,'45'1,"1"2,-1 2,0 1,0 3,42 14,-25-1,-62-23,1 1,0-1,0 0,-1 0,1 0,-1 1,1-1,-1 0,1 0,-1 0,0 0,1 0,-1 0,0 0,0 0,0 0,0 0,0 0,0 0,0 0,0 0,0 0,0 0,0 0,-1 0,1 0,0 0,-1 0,1 0,-1 0,1 0,-1 0,1 0,-1 0,0 1,0-1,1 0,-1 1,0-1,0 0,-33-114,33 91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19.9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2957,'47'-62,"205"-210,82-78,17-12,-107 130,-26 19,-117 122,168-156,-111 73,5-22,27 0,58-56,48-44,-296 296,0 0,-1 0,1 0,0 0,-1 0,1-1,0 1,-1 0,1 0,0 0,-1-1,1 1,0 0,-1 0,1-1,0 1,0 0,0 0,-1-1,1 1,0 0,0-1,0 1,0-1,-1 1,1 0,0-1,0 1,0 0,0-1,0 1,0 0,0-1,0 1,0-1,0 1,0 0,0-1,0 1,1 0,-1-1,0 1,0 0,0-1,-41 16,39-14,-29 12,-2-2,1-1,-1-1,0-2,-1-2,-26 2,-25 11,84-16,0 0,0 0,1 1,-1-1,0 1,1-1,0 0,0 1,-1-1,1 1,1-1,-1 1,0-1,1 0,-1 1,1-1,0 0,-1 1,1-1,1 0,-1 0,0 0,0 0,1 0,-1 0,1 0,-1 0,1 0,0 0,3 5,5 8,-1 0,-1 1,0-1,-2 1,1 1,-2-1,0 1,-1 0,-1 0,-1 1,0-1,-1 5,-21 175,21-179,47-204,53-99,-68 205,-33 80,-5 6</inkml:trace>
  <inkml:trace contextRef="#ctx0" brushRef="#br0" timeOffset="2153.987">1947 1714,'12'23,"17"93,6 86,-24-101,-12-357,3 234,1-1,1 1,0-1,2 1,1 0,0 1,2 0,0 0,2 1,0 0,1 1,1 0,6-7,-15 22,-1-1,1 1,0 0,0 1,0-1,1 1,0-1,-1 1,1 0,0 1,0 0,0-1,1 1,-1 1,0-1,1 1,-1 0,1 0,0 1,-1 0,1 0,-1 0,1 0,-1 1,1 0,-1 0,1 1,-1-1,3 2,10 10</inkml:trace>
  <inkml:trace contextRef="#ctx0" brushRef="#br0" timeOffset="2802.584">1920 1376,'28'6,"140"-29,21-15,-189 38,0-1,0 0,1 1,-1-1,0 1,0-1,0 0,0 1,0-1,0 0,0 1,0-1,0 1,0-1,0 0,0 1,-1-1,1 1,0-1,0 0,-1 1,1-1,0 1,-1-1,1 1,0-1,-1 1,1-1,-1 1,1-1,-1 1,1 0,-1-1,1 1,-1 0,1 0,-1-1,0 1,1 0,-1 0,1 0,-1-1,0 1,1 0,-1 0,0 0,1 0,-1 0,1 0,-1 1,0-1,1 0,-1 0,0 0,-1 0,-11-6,0-1,0 0,1-1,0 0,1-1,-1-1,2 1,-1-2,0-1,0-2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50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114 782,'196'-77,"59"-12,-85 33,-1 4,6-9,73-24,-78 34,0-5,52-22,-135 43,78-32,-136 50,-51 6,-148-15,142 18,26 6,0 1,0-1,0 1,-1 0,1 0,0 0,0 0,-1 0,1 1,-1-1,1 1,-1-1,1 1,0 0,-1 0,1 0,-1 0,1 1,-1-1,1 1,-1-1,1 1,0 0,-1 0,1 0,0 0,0 0,0 1,0-1,0 0,0 1,0 0,0-1,0 1,1 0,-1 0,1 0,-3 11,2 0,-1 0,2 1,0-1,0 0,1 1,1-1,1 0,-1 1,-2 98,-3-66,51-76,158-148,-194 163,-4 4</inkml:trace>
  <inkml:trace contextRef="#ctx0" brushRef="#br0" timeOffset="6337.692">85 1007,'113'-25,"86"10,-30-3,-169 17,-1 1,0-1,1 0,-1 1,1-1,-1 0,0 1,1-1,0 0,-1 0,1 1,-1-1,1 0,0 0,0 0,-1 1,1-1,0 0,0 0,0 0,0 0,0 0,0 1,0-1,0 0,0 0,1 0,-1 0,0 1,0-1,1 0,-1 0,1 0,-1 1,1-1,-1 0,1 1,-1-1,1 0,-1 1,1-1,0 1,-1-1,1 1,0-1,0 1,-1-1,1 1,0 0,0-1,0 1,0 0,-1 0,1 0,0 0,0-1,0 1,0 1,0-1,-1 0,1 0,1 0,-105-102,92 88</inkml:trace>
  <inkml:trace contextRef="#ctx0" brushRef="#br0" timeOffset="7239.841">29 1177,'121'-17,"12"-7,122 7,-197 2,-87 24,10-6</inkml:trace>
  <inkml:trace contextRef="#ctx0" brushRef="#br0" timeOffset="8052.571">1 1177,'0'-1,"1"1,-1 0,1-1,-1 1,1 0,-1-1,1 1,-1 0,1 0,-1-1,1 1,-1 0,1 0,-1 0,1 0,-1 0,1 0,0 0,-1 0,1 0,-1 0,1 0,-1 0,1 0,-1 1,1-1,0 0,-1 0,1 1,-1-1,0 0,1 1,-1-1,1 0,-1 1,1-1,-1 0,0 1,1-1,-1 1,0-1,1 1,-1-1,0 1,0-1,0 1,1-1,-1 1,0 0,0-1,0 1,0-1,0 1,0-1,0 1,0-1,0 1,0 0,-1 0,7 39,-6-39,13 142,-5-86,-2 0,-2 1,-5 57,1-101,0-2</inkml:trace>
  <inkml:trace contextRef="#ctx0" brushRef="#br0" timeOffset="8633.737">29 1403,'5'0,"6"0,6 0,5 0,4 0,-3-5,0-2,0 1,2 1,1 2,0 0,-3 2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2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1,'-28'91,"-28"164,44-176,6-58,2 1,0 0,1 0,1 0,1 0,1 0,1 0,1 0,1 0,1 0,1 0,1-1,1 0,2 3,-7-19,0 1,1-1,-1-1,1 1,0 0,1-1,-1 1,1-1,0 0,0 0,0-1,0 1,1-1,-1 0,1 0,0 0,0-1,0 0,0 0,1 0,-1 0,0-1,1 0,-1 0,1 0,-1-1,1 0,0 0,-1 0,1-1,-1 0,1 0,-1 0,0-1,1 0,0 0,93-106,-89 94,104-177,-67 101,-3-2,-5-3,6-28,-22 15,-47 150,-2 22,3 1,2 1,3 2,4-1,-1 26,12-56,2 1,1 0,2 0,2 0,2 0,1-1,2 0,1 0,2-1,11 23,2-19,-24-40</inkml:trace>
  <inkml:trace contextRef="#ctx0" brushRef="#br0" timeOffset="2450.464">850 763,'5'15,"1"13,1 8,-2 2,3-5,0-4,-5-2,-4 0,-2 0,1-1,-1 1,6-4,2-7</inkml:trace>
  <inkml:trace contextRef="#ctx0" brushRef="#br0" timeOffset="3132.285">1020 875,'270'29,"-207"-34,-62 5,0-1,0 1,0 0,0-1,0 1,0-1,0 1,0-1,-1 0,1 1,0-1,0 0,0 0,-1 1,1-1,0 0,-1 0,1 0,-1 0,1 0,-1 0,1 0,-1 0,0 0,0 0,1 0,-1 0,0 0,0 0,0 0,0 0,0 0,0 0,0 0,0 0,-1 0,1 0,0 0,-1 0,1 0,-1 0,1 0,-1 0,1 0,-1 0,0 0,1 0,-1 1,0-1,0 0,1 0,-1 1,-1-1,-66-62,66 63,1 1,0 0,-1-1,1 1,0 0,-1 0,1 0,0 0,0 0,0 0,0 0,0 0,0 0,0 0,0 1,0-1,0 0,1 1,-1-1,0 0,1 1,-1-1,1 1,0-1,0 1,-1-1,1 1,0-1,0 1,0-1,1 1,-1-1,0 1,0-1,1 1,-1-1,1 1,-1 1,8 137,-8-139,0 0,0 0,0 0,0-1,0 1,1 0,-1 0,0 0,1-1,-1 1,0 0,1-1,-1 1,1 0,-1-1,1 1,-1 0,1-1,-1 1,1-1,0 1,-1-1,1 1,0-1,0 1,-1-1,1 0,0 0,0 1,-1-1,1 0,0 0,0 0,0 0,-1 0,1 0,0 0,0 0,0 0,0 0,-1 0,1 0,0-1,0 1,-1 0,1-1,0 1,0 0,-1-1,1 1,0-1,-1 1,1-1,-1 0,1 1,-1-1,1 0,33-41,-29 36,37-53,-31 43</inkml:trace>
  <inkml:trace contextRef="#ctx0" brushRef="#br0" timeOffset="3514.639">1613 791,'2'0,"15"-4,1 1,-1 0,1 2,-1 0,1 1,-1 1,1 0,-1 1,8 3,-24-5,1 0,-1 1,0-1,0 0,1 1,-1-1,0 1,0 0,0-1,0 1,0 0,0 0,0-1,0 1,0 0,0 0,0 0,0 0,-1 0,1 0,0 1,-1-1,1 0,-1 0,1 0,-1 1,0-1,1 0,-1 0,0 1,0-1,0 0,0 1,0-1,0 0,0 0,-1 1,1-1,0 0,-1 0,1 1,-1-1,1 0,-1 0,0 0,1 0,-1 0,-44 55,35-45,10-11,-35 48,35-47,-1 0,1 0,-1 0,1 0,0 0,-1 0,1 0,0 0,0 0,-1 0,1 1,0-1,0 0,1 0,-1 0,0 0,0 0,0 1,1-1,-1 0,0 0,1 0,-1 0,1 0,0 0,-1 0,1 0,0 0,-1-1,1 1,0 0,0 0,0 0,0-1,0 1,0-1,0 1,0-1,0 1,0-1,0 1,0-1,0 0,0 0,0 1,0-1,1 0,-1 0,79 3,-53-4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7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61,'-106'272,"-45"77,-17-34,148-295,15-41,14-17,3 2,1 0,1 0,2 1,2-1,8-17,193-368,-55 150,-160 265,-4 5,1-1,-1 1,0 0,1-1,-1 1,1 0,-1 0,1 0,0-1,-1 1,1 0,0 0,0 0,0 0,0 0,0 0,0 0,0 0,0 1,0-1,0 0,0 1,0-1,1 1,-1-1,0 1,1-1,-1 1,0 0,1 0,-1 0,0 0,1 0,-1 0,0 0,1 0,-1 0,0 0,1 1,-1-1,0 1,0-1,1 1,-1-1,0 1,0 0,0 0,0-1,1 2,2 9,0 0,-1 1,0 0,0 0,-2 0,1 0,-2 0,1 0,-2 0,-1 11,2 7,9 224,47 109,-52-299,-6-63,0-1,1 1,-1-1,0 0,1 0,-1 0,0 0,1 0,-1 0,1 0,-1-1,0 1,1 0,-1-1,1 1,-1-1,0 0,1 0,0 1,-1-1,1 0,-1 0,1 0,0-1,0 1,0 0,-1-1,0 0,-206-190,42 55,113 109,30 21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0 173,'21'75,"-19"-60,6 301,-10-195,3-331,5 181,0 0,2 0,1 1,2 0,0 1,2 0,1 0,1 2,1 0,2 0,0 2,1 0,1 1,2 1,0 1,1 1,8-4,-22 17,0 1,0 0,0 1,1 0,0 1,-1 0,1 0,0 1,1 0,-1 1,0 0,6 1,-12 0,0 0,0 0,0 0,-1 1,1 0,0 0,0 0,-1 0,1 0,-1 1,1 0,-1 0,0 0,0 0,0 0,0 0,0 1,0 0,-1-1,1 1,-1 0,0 0,1 1,-1-1,-1 0,1 1,-1-1,1 1,-1-1,0 1,0 0,0-1,-1 1,1 3,-2 6,-1 0,0-1,0 1,-1 0,-1-1,0 0,-1 0,0 0,-1 0,0-1,-1 0,0 0,-1-1,0 0,0 0,-1-1,-1 0,1-1,-2 0,1 0,-1-1,0 0,-9 3,10-4,0 1,0-1,-1 0,1-1,-1 0,0 0,0-2,-1 1,1-1,-1-1,0 0,0 0,-8-1,2-5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401 689,'-114'95,"-114"111,222-202,1 1,0 0,1 0,-1 0,1 1,0-1,1 1,-1 0,1 0,0 1,0-1,1 1,0-1,0 1,1 0,0-1,0 1,0 0,1 4,3-7,0-1,0-1,0 1,0 0,0-1,0 1,1-1,0 0,-1 0,1 0,0-1,0 0,0 1,0-1,0 0,0-1,0 1,0-1,0 0,0 0,0 0,1 0,-1-1,0 0,0 0,0 0,0 0,2-2,17-6,-1-2,-1-1,0 0,-1-2,0 0,-1-2,0 0,-2 0,0-2,-1 0,0-1,-2-1,0 0,-2-1,0 0,-1-1,4-12,-20 46,1 0,1 0,0 0,1 0,0 0,1 1,1-1,-1 1,2-1,0 1,0-1,2 1,-1-1,2 3,-2-12,-1 0,0-1,1 1,0-1,0 1,-1-1,1 0,1 0,-1 0,0 0,0 0,1 0,-1-1,1 1,-1-1,1 1,0-1,0 0,0 0,-1 0,1-1,0 1,0-1,0 0,0 1,0-1,0-1,0 1,0 0,0-1,0 1,0-1,2-1,94-39,-80 26,0 0,-1-1,0-1,-1-1,-1 0,-1-1,9-15,-9 13,0-1,-1 0,-1-1,0 0,-2-1,-2 0,5-16,-13 38,1 1,-1-1,0 1,-1-1,1 0,0 0,0 1,-1-1,1 0,-1 0,0 0,1 0,-1 0,0 1,0-1,0 0,0 0,-1 0,1 0,0 0,-1 0,0 1,1-1,-1 0,0 0,0 1,0-1,0 0,0 1,0-1,0 1,0 0,-1-1,1 1,0 0,-1 0,0-1,1 1,-1 1,1-1,-1 0,0 0,0 0,0 1,1-1,-1 1,0 0,0-1,0 1,0 0,0 0,0 0,-6 4,1 0,1 0,-1 0,1 1,-1 0,1 1,1-1,-1 1,1 0,0 0,0 1,1-1,0 1,0 0,-2 7,4-11,1 0,0 0,0 0,0 0,0 1,0-1,1 0,0 0,-1 1,1-1,0 0,1 0,-1 1,1-1,-1 0,1 0,0 1,0-1,0 0,1 0,-1 0,1 0,-1-1,1 1,0 0,0-1,1 1,-1-1,0 0,1 1,-1-1,1 0,0-1,0 1,0 0,0-1,0 0,0 0,0 1,59 10,-57-12,0 0,-1 0,1 0,0 0,-1 1,1 0,-1 0,1 0,-1 0,1 1,-1 0,0 0,0 0,0 0,0 1,0 0,0-1,-1 1,0 1,1-1,-1 0,0 1,0 0,-1-1,1 1,-1 1,8 66,-11-67,0 0,0 0,1 0,-1 0,1 0,0 0,0 0,0 0,1 0,-1 0,1 0,0-1,0 1,0 0,1 0,-1-1,1 1,0-1,0 1,0-1,1 0,-1 0,1 0,-1 0,1 0,0 0,0-1,1 1,-1-1,0 0,1 0,-1 0,1-1,0 1,-1-1,1 0,0 0,0 0,2 0,6-4,-1 0,1 0,-1-1,0 0,0-1,-1 0,0-1,1 0,-2-1,1 0,-1 0,0-1,0 0,-1-1,-1 0,7-9,-9 14,18-26,-1-1,-2-2,-1 1,-1-2,-2 0,-2-2,-1 1,2-13,22-53,-16 52,-1-2,-4 0,-1-2,-2 1,-3-1,-3-1,1-43,-17 49,8 47,1 0,-1 0,1 1,-1-1,1 0,-1 0,1 1,-1-1,0 1,1-1,-1 1,0-1,0 1,1-1,-1 1,0-1,0 1,0 0,0 0,0-1,1 1,-1 0,0 0,0 0,0 0,0 0,0 0,0 0,0 0,1 1,-1-1,0 0,0 0,0 1,0-1,0 1,1-1,-1 0,0 1,1 0,-1-1,0 1,1-1,-1 1,0 0,1-1,-1 1,1 0,-1 0,1-1,0 1,-1 0,1 0,-13 17,1 0,1 1,1 1,1 0,0 0,2 0,0 1,1 0,1 1,-2 20,5-29,-8 33,3-1,2 1,1 0,3 1,2-1,1 0,3 0,2 0,1-1,3 0,4 6,66 202,-105-319,15 40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0,'38'10,"32"7,14 2,-3-3,-10 1,-13-3,-6-3,-7-5,-7 3,-5-1,-7-2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0 311,'0'38,"5"14,6-4,2-13,-2-14</inkml:trace>
  <inkml:trace contextRef="#ctx0" brushRef="#br0" timeOffset="1">29 1,'0'0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1,'-10'2,"0"0,1 0,-1 1,0 0,1 1,0 0,0 1,0 0,1 0,0 0,-1 1,2 1,-1-1,1 1,-4 5,5-7,0 0,1 0,-1 0,1 1,0 0,0 0,1 0,-1 1,2-1,-1 1,1 0,0 0,0 1,1-1,0 0,0 1,1 0,-1-1,2 1,-1 0,1-1,1 1,-1 0,1-1,1 1,-1-1,1 1,0-1,1 1,0-1,2 2,1-1,1-2,0 1,0-1,1 0,0 0,0-1,0 0,1-1,0 0,0 0,0-1,0 0,0 0,1-1,-1 0,1-1,-1 0,1-1,0 0,-1 0,1-1,-1 0,1-1,1 0,15 1,-14 0,0 0,-1 0,1-2,-1 1,0-1,0-1,0 0,0 0,-1-1,1-1,-1 0,0 0,-1-1,0 0,0 0,0-1,5-8,4-4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1,'-19'48,"-11"40,-1 14,6-5,6-9,7-11,5-13,4-13,2-5,2-6,1-5,-1-3,0-3,5-1,6-6,0-6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5 362,'41'-18,"-1"-2,-2-1,0-2,-1-2,-1-1,27-26,-58 46,0 1,0-1,0 0,-1 0,0 0,0-1,0 1,-1-1,0 0,0 0,-1 0,0 0,0-1,-1 1,0 4,-1 0,0 0,0 0,0 0,0 0,0 0,-1 0,1 1,-1-1,1 0,-1 0,0 1,-1-1,1 0,0 1,-1-1,1 1,-1-1,0 1,0 0,0 0,0 0,0 0,0 0,0 0,-1 1,1-1,-1 1,1-1,-1 1,0 0,0 0,1 0,-1 1,0-1,-2 0,-5 1,-1 0,0 1,1 1,0-1,-1 1,1 1,0 0,0 1,0-1,1 2,-1 0,1 0,0 0,0 1,1 1,0-1,0 1,0 1,1-1,0 1,1 1,-1-1,1 1,-2 2,-1 0,2 0,-1 0,1 1,1 0,0 0,1 1,0 0,1 0,1 0,0 0,1 1,0-1,1 1,0-1,1 1,1-1,0 1,0-1,2 1,0-1,0 0,1 0,6 11,-4-16,1 0,1-1,0 0,0 0,0-1,1 0,0 0,0-1,0 0,0-1,1 0,0 0,0-1,0 0,0-1,1 0,-1-1,1 0,-1-1,1 0,-1 0,0-1,10-2,4-4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61 330,'46'-2,"0"-1,0-2,0-2,-1-2,0-2,32-13,-65 21,-1-1,1 0,-1-1,1-1,-1 1,-1-2,1 1,-1-1,0-1,-1 0,0 0,0-1,-1 0,0-1,0 0,-1 0,-1 0,0-1,0 0,-1 0,0-1,-1 1,0-1,-1 0,0 0,-1 0,0-5,-3 18,1-1,-1 1,1 0,-1 0,0 0,1 0,-1-1,0 1,0 0,1-1,-1 1,0-1,0 1,0-1,0 1,0-1,0 1,0-1,0 0,0 0,0 1,0-1,0 0,0 0,0 0,0 0,0 0,0 0,0 0,0-1,0 1,0 0,0-1,0 1,0 0,0-1,1 1,-1-1,0 1,0-1,0 0,0 1,1-1,-1 0,0 0,1 1,-1-1,1 0,-1 0,1 0,-1 0,1 0,-1 0,1 0,0 0,-1 0,1 0,0 0,0 0,0 0,0 0,0 0,0 0,0 0,0 0,1 0,-1 0,0-1,-24 42,2 0,2 1,1 0,2 2,2 0,2 1,2 1,-3 30,-47 269,42-213,-5-1,-6-1,-27 67,54-183,-1-1,0 0,-1 0,0 0,-1-1,0 0,0 0,-2 0,1-1,-1 0,-1 0,0-1,0 0,-1-1,0 0,0 0,-1-1,-8 4,16-10,0 0,1-1,-1 0,0 0,1 1,-1-1,1-1,-1 1,0 0,1-1,-1 1,1-1,-1 0,1 0,-1 0,1 0,-1 0,1-1,0 1,0-1,0 1,0-1,0 0,0 0,0 0,0 0,1 0,-1 0,1 0,0-1,-1 1,1 0,0-1,1 1,-1-1,0 1,0-4,-9-101,14 74,1 0,2 1,1 0,2 0,1 1,1 0,2 1,1 0,1 1,1 1,2 0,1 2,1 0,1 1,1 1,1 2,15-11,74-32,-88 58</inkml:trace>
  <inkml:trace contextRef="#ctx0" brushRef="#br0" timeOffset="252.283">738 725,'-19'37,"3"-6,0 0,2 1,1 0,2 1,1 0,-3 19,12-49,0 0,0 1,0-1,0 1,1-1,0 1,-1-1,1 1,0 0,1-1,-1 1,1-1,-1 1,1-1,0 1,1-1,-1 0,0 1,1-1,0 0,0 0,0 0,0 0,0 0,1-1,-1 1,1-1,-1 1,1-1,0 0,0 0,0 0,0 0,1-1,-1 1,0-1,1 0,-1 0,1 0,-1-1,1 1,-1-1,1 0,-1 0,1 0,0 0,-1 0,3-2,4-2,0-1,0-1,-1 1,1-2,-1 1,-1-1,0-1,0 0,0 0,-1 0,0-1,-1 0,0 0,0-1,-1 1,0-1,0-1,-2 1,1-1,-1 1,-1-1,0 0,0 0,-1 0,0 0,-1 0,-1 0,1 0,-2 0,0 0,0 0,-1 0,0 0,0 1,-2 0,1-1,-4-3,-12-17,0 4</inkml:trace>
  <inkml:trace contextRef="#ctx0" brushRef="#br0" timeOffset="556.555">1190 302,'-10'38,"-7"42,-2 12,-2 0,3-12,4-8,0-13,2-11,3-4,4-5,-3-5,0-2,1-3,3-10,1-9</inkml:trace>
  <inkml:trace contextRef="#ctx0" brushRef="#br0" timeOffset="809.309">1472 161,'-19'43,"-16"38,-2 11,5-2,3-5,7-14,7-13,1-7,3-8,4-6,2-4,3-3,-4-3,0 0,0 0,2-5</inkml:trace>
  <inkml:trace contextRef="#ctx0" brushRef="#br0" timeOffset="1084.517">1613 669,'-8'37,"1"-9,1-1,2 1,0 0,2 0,1 1,1-1,4 26,-3-51,0 1,0-1,1 0,-1 1,1-1,-1 0,1 0,0 0,1 0,-1-1,0 1,1 0,0-1,-1 0,1 1,0-1,0 0,0-1,0 1,1-1,-1 1,0-1,1 0,-1 0,1 0,-1-1,1 1,0-1,-1 0,1 0,-1 0,1 0,-1-1,1 1,-1-1,1 0,-1 0,1 0,-1-1,0 1,0-1,1 0,-1 0,-1 0,1 0,0 0,0-1,-1 1,1-1,-1 0,0 1,1-3,9-9,-1 0,0 0,-1-1,-1 0,0-1,-1 0,-1 0,0-1,-1 0,-1 0,-1-1,-1 1,0-1,-1 0,-1 0,0 0,-2-15,0 28,0-1,0 1,0-1,-1 1,0-1,0 1,0 0,0 0,-1 0,0 0,0 0,0 0,-1 1,1 0,-1 0,0 0,-1 0,1 0,-1 1,1 0,-1 0,0 0,0 0,0 1,0 0,-1 0,1 1,-1-1,1 1,-1 0,0 0,1 1,-1 0,1 0,-1 0,-20 0</inkml:trace>
  <inkml:trace contextRef="#ctx0" brushRef="#br0" timeOffset="1589.261">2037 696,'-7'8,"1"0,1 0,0 0,0 1,1-1,0 1,0 0,1 1,0-1,0 1,1-1,1 1,0-1,0 1,1 0,0 4,0-12,0 0,1 0,-1 0,1 0,0 0,-1 0,1 0,0 0,0 0,0 0,0-1,1 1,-1 0,0-1,1 1,-1-1,1 1,0-1,-1 0,1 0,0 0,0 0,0 0,0 0,0 0,0 0,0-1,0 1,0-1,0 1,0-1,0 0,0 0,0 0,1 0,-1 0,0-1,0 1,1-1,77-34,70-91,-149 124,0 1,0-1,0 1,0 0,1-1,-1 1,0 0,1 0,-1 0,1 0,-1 0,1 0,-1 1,1-1,0 0,0 1,-1-1,1 1,0 0,0-1,-1 1,1 0,0 0,0 0,-1 1,1-1,0 0,0 1,-1-1,1 1,0-1,0 1,-1 0,1-1,-1 1,1 0,-1 0,1 1,-1-1,0 0,1 0,-1 1,6 12,-7-10,1-1,0 0,0 0,0 0,0 0,1 0,-1 0,1-1,0 1,0 0,0-1,0 1,0-1,0 0,1 0,-1 1,1-2,0 1,-1 0,1 0,0-1,0 0,0 0,0 1,0-2,0 1,0 0,1-1,-1 1,0-1,0 0,2 0,6-4,0 0,-1 0,1-1,-1 0,-1-1,1 0,-1-1,0 0,0 0,-1-1,0 0,-1-1,1 1,-1-1,-1-1,4-6,2-7,-3 3</inkml:trace>
  <inkml:trace contextRef="#ctx0" brushRef="#br0" timeOffset="4601.736">3081 499,'-56'-17,"47"14,0 0,0 1,-1 0,1 0,0 1,0 0,-1 0,1 1,-1 1,1-1,0 2,-1-1,1 1,0 1,0-1,0 2,0-1,1 1,0 0,-1 1,1 0,1 0,-1 1,1 0,-6 6,12-10,0 0,0 1,0-1,0 1,0-1,0 1,1-1,-1 1,1-1,0 1,0 0,0-1,0 1,0-1,0 1,1 0,-1-1,1 1,0-1,0 1,0-1,0 1,0-1,0 0,1 0,-1 0,1 1,-1-1,1 0,0-1,0 1,0 0,0 0,81 47,-63-39,-15-9,-1 1,0-1,0 1,1 0,-1 1,0-1,0 1,-1 0,1 0,-1 0,1 0,-1 1,0-1,0 1,-1 0,1 0,-1 0,0 0,0 0,0 0,0 1,-1-1,1 1,-4-2,0 0,0 0,-1 0,1-1,0 1,-1-1,0 1,1-1,-1 0,0 0,0 0,-1-1,1 1,0-1,0 0,-1 1,1-2,-1 1,1 0,-1-1,1 1,-1-1,1 0,-1 0,1 0,-1-1,1 1,-3-2,2 3,-133-16,118 8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13,'-6'-2,"1"0,0 0,-1 0,1 1,-1 0,0 0,0 0,1 1,-1 0,0 0,1 0,-1 1,0 0,0 0,1 0,-1 1,1 0,0 0,-1 0,1 1,0-1,0 2,-168 105,170-106,0-1,0 1,0 0,0 0,0 0,0 1,1-1,0 0,-1 1,1 0,1-1,-1 1,0 0,1 0,0 0,0 0,0 0,0 0,1 1,0-1,0 0,0 0,0 0,1 1,-1-1,1 0,0 0,0 0,1 0,-1 0,1 0,0-1,0 1,0-1,0 1,1-1,-1 1,1-1,0 0,0 0,2 1,14 8,0-1,0-2,1 1,1-2,-1-1,10 2,115 55,-142-62,-1-1,1 1,-1 0,0 0,0 0,1 0,-1 1,-1-1,1 1,0-1,0 1,-1-1,0 1,1 0,-1 0,0 0,0 0,-1 0,1 0,-1 0,1 0,-1 0,0 0,0 0,0 0,-1 0,1 0,-1 0,1 0,-1 0,0 0,0 0,-1 0,1-1,0 1,-1 0,0-1,0 1,0-1,0 0,0 1,0-1,-1 0,-13 12,-1-1,-1-1,0-1,0 0,-1-2,0 0,-10 3,-42 21,-42 3,113-36,-1 0,1 1,-1-1,0 0,1 0,-1 0,0 1,1-1,-1 0,0 0,1 0,-1 0,0 0,1 0,-1 0,1-1,-1 1,0 0,1 0,-1 0,0-1,1 1,-1 0,1-1,-1 1,1 0,-1-1,1 1,-1-1,1 1,-1-1,1 1,-1-1,1 1,0-1,-1 1,1-1,0 0,0 1,-1-1,1 1,0-1,0 0,0 1,0-1,0 0,0 1,0-1,0 0,0 1,0-1,0 0,0 1,0-1,1 0,-1 1,0-1,0 1,1-1,-1 1,0-1,1 0,27-32,-11 20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0,'11'166,"-3"-117,-2 0,-2 1,-2-1,-2 1,-4 19,-12 5,11-68,1-6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22 744,'0'571,"-10"-548,-2-51,14 3,0 0,1 1,2-1,0 1,2 0,1 0,0 1,11-19,-1 4,1 1,1 2,2 0,2 1,1 1,2 1,1 1,1 2,2 1,0 2,2 0,1 3,11-6,-41 26,-1 0,1 0,-1 1,1-1,0 1,0 0,0 0,0 1,0-1,0 1,1 0,-1 0,1 0,-1 0,0 1,1 0,-1 0,1 0,-1 0,0 1,1 0,-1 0,0 0,1 0,-1 1,0 0,0 0,0 0,0 0,0 0,-1 1,1 0,-1-1,0 1,0 1,0-1,0 0,0 1,-1-1,1 1,0 1,0 4,-1 0,0 0,0 1,-1-1,0 0,0 1,-1-1,0 0,-1 1,0-1,-1 0,0 1,0-1,-1 0,0 0,0-1,-1 1,0-1,-1 0,0 1,-11 17,-1-1,-1-1,-1-1,-1-1,-17 14,29-28,0 0,0-2,-1 1,0-1,0 0,0 0,-1-1,0-1,0 0,0 0,0-1,-1 0,1 0,-1-2,0 1,0-1,0-1,0 0,1 0,-1-1,0-1,-8-1,16 1,0 1,0 0,0-1,0 0,0 0,0 0,1 0,-1 0,1-1,-1 1,1-1,0 1,0-1,0 0,0 0,1 0,-1 0,1 0,0 0,-1 0,2 0,-1-1,0 1,1 0,-1-1,1 1,0 0,0-1,0 1,1-1,-1 1,1 0,0-1,0 1,0 0,0 0,0 0,1 0,-1 0,1 0,0 0,0 0,0 1,0-1,1 1,-1-1,1 1,-1 0,2-1,12-12</inkml:trace>
  <inkml:trace contextRef="#ctx0" brushRef="#br0" timeOffset="751.998">1122 688,'-42'18,"2"2,0 2,1 2,1 2,2 1,0 1,-4 8,38-34,-2 1,0 0,1 0,-1 0,1 0,0 1,0 0,0-1,0 1,1 0,-1 0,1 1,0-1,0 0,1 1,-1-1,1 1,0-1,0 1,1 0,-1-1,1 1,0 0,4-3,-1 0,1 0,0 0,0-1,0 1,0-1,0 0,1 0,-1 0,0-1,0 0,1 1,-1-1,0-1,0 1,1-1,-1 0,0 0,0 0,0 0,0-1,0 1,0-1,0 0,1-1,28-13,0-1,0-1,-2-2,-1-1,12-11,69-47,-110 77,1 1,-1-1,0 1,1-1,-1 1,1 0,0-1,-1 1,1 0,0 0,0 0,-1 0,1 1,0-1,0 0,0 1,0-1,0 1,0 0,0 0,0-1,0 1,0 1,0-1,0 0,0 0,0 1,0-1,0 1,0 0,0 0,0-1,0 1,0 0,-1 1,1-1,0 0,-1 0,1 1,-1-1,0 1,1-1,-1 1,0 0,0-1,0 1,0 0,0 0,0 0,-1 0,1 0,0 0,4 37,-6-33,1-1,0 0,0 0,0 1,1-1,0 0,0 0,0 0,0 0,1 0,0 0,0 0,0 0,1 0,0-1,0 0,0 1,0-1,0 0,1 0,0-1,0 1,0-1,0 0,0 0,1 0,0-1,-1 1,3-1,3-1,0-1,0-1,-1 0,1 0,0-1,0-1,-1 1,1-1,-1-1,0 0,0 0,0-1,0 0,-1-1,0 1,0-2,0 1,-1-1,0 0,5-7,9-5,7-9,-1-1,-2-1,-1-1,-1-1,-2-1,-1-2,-2 1,-1-2,11-35,-13 30,-1-2,-2 1,-2-1,-2-1,-2 0,-2 0,-2 0,-1 0,-5-31,4 73,1 1,-1 0,0 0,0 0,1 0,-1 0,0 0,0 0,0-1,-1 1,1 0,0 0,0 0,-1 0,1 0,0 0,-1 0,1 0,-1 0,1 0,-1 0,0 0,1 0,-1 0,0 0,0 1,0-1,1 0,-1 1,0-1,0 0,0 1,0-1,0 1,0-1,0 1,-1 0,1 0,0-1,0 1,0 0,0 0,0 0,0 0,0 0,-1 0,1 0,0 1,0-1,0 0,0 0,0 1,0-1,0 1,0-1,0 1,0 0,0-1,0 1,0 0,1-1,-1 1,0 0,0 1,-6 8,1 0,0 0,0 1,1 0,1 0,0 1,0-1,1 1,1 0,-1 8,0-4,-7 44,4 1,2 0,3 0,2 0,4 4,20 137,5-14,-7-82,-17-111,-5-7</inkml:trace>
  <inkml:trace contextRef="#ctx0" brushRef="#br0" timeOffset="1003.843">1404 490,'44'0,"37"0,10 0,0-5,-11-1,-10 0,-12 1,-11 1,-8 2,-7 1,-3 0,-3 1,0-4,-5-2</inkml:trace>
  <inkml:trace contextRef="#ctx0" brushRef="#br0" timeOffset="1415.822">2223 10,'-67'471,"64"-450,-4 15,2-1,1 1,2 1,1-1,2 0,2 0,1 0,2 0,1 0,-7-33,1 1,0-1,0 1,0-1,0 1,0-1,0 0,1 1,0-1,0 0,0 0,0 0,0 0,0-1,1 1,0 0,-1-1,1 0,0 0,0 0,0 0,0 0,0 0,1-1,-1 0,1 1,-1-1,1 0,-1-1,1 1,-1-1,1 0,0 1,-1-2,1 1,-1 0,1-1,-1 1,1-1,-1 0,1 0,-1-1,1 1,13-10,-1 0,0 0,-1-2,0 0,-1-1,-1 0,4-6,47-46,-63 64,0 1,0-1,0 1,0-1,1 1,-1 0,0-1,1 1,-1 0,1 0,-1 0,1 0,-1 0,1 0,0 0,0 1,-1-1,1 1,0-1,0 1,0 0,-1-1,1 1,0 0,0 0,0 0,0 1,-1-1,1 0,0 1,0-1,0 1,-1 0,1-1,0 1,-1 0,1 0,-1 0,1 0,-1 0,1 1,0 0,3 8,-1 0,0 0,0 0,-1 1,0 0,-1 0,-1 0,1 0,-1 10,16 74,9-65,-11-21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48 228,'-6'10,"0"1,0 0,1 0,0 0,1 0,0 1,1 0,0 0,1 0,0 0,1 0,0 0,1 1,0-1,1 0,1 0,0 0,1 0,0 0,0 0,5 7,-5-14,0 0,0-1,1 0,-1 0,1 0,0-1,1 1,-1-1,0 0,1 0,0 0,0-1,0 1,0-1,0 0,0-1,0 0,1 1,-1-1,1-1,-1 1,1-1,-1 0,0-1,1 1,-1-1,1 0,0 0,7-2,-1 0,1 0,-1-2,0 1,0-2,0 1,-1-1,0-1,0 0,0-1,3-4,-6 4,1-1,-1 0,-1-1,1 0,-2 0,1-1,-2 1,1-1,-1-1,-1 1,0-1,-1 0,0 0,-1 0,1-6,-3 11,1 0,-1 0,0 0,0 0,-1 0,0 0,-1 0,1 0,-1 0,0 0,-1 0,0 1,0 0,0-1,-1 1,0 0,0 1,0-1,-1 1,0-1,0 1,0 1,-1-1,0 1,1 0,-2 0,1 1,-3-2,-1 1,1 0,-1 1,0 0,0 1,-1 0,1 0,0 1,-1 1,1 0,0 0,-1 1,1 0,0 0,-1 2,1-1,0 1,0 0,0 1,-14 10</inkml:trace>
  <inkml:trace contextRef="#ctx0" brushRef="#br0" timeOffset="582.75">501 567,'194'-342,"-187"330,0 1,1 0,0 1,0-1,1 2,0-1,1 1,6-4,-15 13,-1-1,1 1,0-1,0 1,-1 0,1-1,0 1,0 0,0-1,-1 1,1 0,0 0,0 0,0 0,0 0,-1 0,1 0,0 0,0 0,0 0,-1 1,1-1,0 0,0 1,0-1,-1 0,1 1,0-1,0 1,-1-1,1 1,-1-1,1 1,0-1,-1 1,1 0,-1-1,1 1,-1 0,0 0,1-1,-1 1,0 0,1 0,-1 0,0-1,0 1,0 0,0 1,6 44,-6-43,0 3,0 4,-1 0,1 1,1-1,0 0,1 1,-1-1,2 0,0 0,0 0,1-1,0 1,0-1,1 0,5 7,-8-15,0 1,0-1,1 1,-1-1,1 0,-1 0,1 0,0 0,-1 0,1-1,0 1,-1-1,1 0,0 0,0 0,-1 0,1 0,0-1,0 1,-1-1,1 1,0-1,-1 0,1 0,-1-1,1 1,-1 0,0-1,2 0,65-55,-63 52,137-115,-142 119,0 0,1 0,-1 0,0 1,0-1,1 0,-1 0,0 1,1-1,-1 1,0-1,1 1,-1 0,1 0,-1-1,1 1,-1 0,1 0,-1 0,1 1,-1-1,1 0,-1 0,0 1,1-1,-1 1,1 0,-1-1,0 1,0 0,1-1,-1 1,0 0,0 0,0 0,0 0,0 0,0 1,0-1,0 0,-1 0,1 1,0-1,-1 0,1 1,-1-1,1 0,-1 1,0-1,1 1,-1-1,0 2,6 50,-6-44,1 1,0-1,0 1,1 0,0-1,1 0,0 0,0 0,1 0,0 0,3 3,8 8</inkml:trace>
  <inkml:trace contextRef="#ctx0" brushRef="#br0" timeOffset="982.564">1516 341,'40'-10,"0"-2,0-2,-2-1,0-3,-1 0,25-18,19-36,-79 70,0-1,0 0,-1 1,1-1,-1 0,1 0,-1 0,0 0,0 0,0-1,-1 1,1 0,-1 0,1-1,-1 1,0 0,0 0,-1-1,1 1,-1 0,0 0,1 0,-1-1,-1 1,1 0,0 0,-1 1,0-1,1 0,-2-1,-1 0,0-1,0 1,0 0,0 1,-1-1,1 1,-1 0,0 0,0 0,0 1,-1-1,1 1,0 0,-1 1,1 0,-1 0,0 0,0 0,1 1,-1 0,0 0,1 0,-1 1,0 0,1 0,-1 1,0-1,1 1,0 0,-2 1,-14 6,1 1,-1 1,2 1,0 0,0 2,1 0,0 1,5-3,0 0,1 0,0 2,0-1,2 1,0 1,0 0,2 1,0-1,1 2,0-1,1 1,1 0,1 0,0 0,1 1,1-1,0 6,4-15,-1 0,1 0,1 0,-1 0,1-1,1 1,-1-1,1 0,1 0,-1 0,1 0,1-1,-1 0,1 0,0 0,0-1,0 0,1 0,0 0,0-1,0 0,1-1,-1 0,1 0,0 0,0-1,0 0,0 0,0-1,0 0,0-1,0 0,7 0,27 3,1-2,-1-2,0-1,1-3,-2-1,1-2,-1-1,0-3,34-15,-46 13,-4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0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1,'0'0,"5"4,6 3,2-6,2-2,0-2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1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479 174,'-11'190,"-7"75,-6-127,22-114</inkml:trace>
  <inkml:trace contextRef="#ctx0" brushRef="#br0" timeOffset="3869.294">0 202,'336'-48,"-113"11,-170 26,-45 8,0 0,1 1,-1 0,1 0,-1 1,1 0,-1 1,1 0,0 0,-1 1,1 0,0 0,-1 1,0 0,7 3,6 7,-3-1</inkml:trace>
  <inkml:trace contextRef="#ctx0" brushRef="#br0" timeOffset="4231.446">28 766,'43'-5,"34"-6,8-1,-5 1,-12 3,-13 2,-10 3,-8 2,-6 0,-4 1,0 1,-2-1,1-4,-4-2</inkml:trace>
  <inkml:trace contextRef="#ctx0" brushRef="#br0" timeOffset="4930.165">1044 231,'52'-13,"-1"-2,-1-2,-1-2,-1-3,0-1,-2-3,36-26,-32 9,-58 73,-23 58,4 1,4 2,-10 84,12-52,-6 0,-5-1,-17 33,41-133,-28 62,35-82,0 0,-1-1,1 1,0 0,-1-1,1 1,-1-1,0 0,1 0,-1 1,0-1,0 0,0 0,0-1,0 1,0 0,0-1,0 1,0-1,0 1,0-1,0 0,0 0,0 0,0 0,0-1,0 1,0 0,0-1,0 1,0-1,0 0,0 0,0 0,0 0,0 0,0 0,1 0,-1-1,-51-60,43 47</inkml:trace>
  <inkml:trace contextRef="#ctx0" brushRef="#br0" timeOffset="5200.285">1129 654,'353'-108,"-257"66,-95 42,1-1,0 0,-1 1,1-1,-1 1,1 0,-1 0,1 0,0-1,-1 1,1 1,-1-1,1 0,0 0,-1 1,1-1,-1 0,1 1,-1 0,1-1,-1 1,1 0,-1 0,0 0,1 0,-1 0,0 0,0 0,0 0,0 0,0 1,0-1,0 0,0 1,0-1,-1 1,1-1,-1 1,1-1,-1 1,1-1,-1 1,0 0,0 1,9 77,-9-77,-1 56,0-33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29 163,'-4'5,"1"1,0 0,0 1,1-1,0 0,0 1,0 0,1-1,-1 1,2 0,-1 0,1-1,0 1,-1 6,0 2,0-1,1 1,1-1,0 0,0 1,2-1,0 0,2 5,-4-14,1-1,-1 0,1 0,0 0,0 0,0-1,1 1,-1-1,1 1,0-1,0 0,0 0,0 0,1 0,-1 0,1-1,-1 0,1 1,0-1,0-1,0 1,0-1,0 1,1-1,-1 0,0-1,1 1,-1-1,2 0,6-1,0 0,-1-1,0 0,1-1,-1-1,0 0,0 0,-1-1,1 0,-1-1,0 0,-1-1,1 0,-1 0,3-4,119-134,-125 138,-5 5,-1 1,1-1,-1 1,0-1,1 1,0 0,-1-1,1 1,0 0,0-1,-1 1,1 0,0 0,0 0,0 0,1 0,-1 0,0 0,0 0,0 0,1 0,-1 1,0-1,1 1,-1-1,1 1,-1-1,1 1,-1 0,1 0,-1 0,1-1,-1 1,1 1,-1-1,1 0,-1 0,1 1,-1-1,0 0,1 1,-1 0,1-1,-1 1,0 0,1 0,10 32,38 61,-47-90,1 1,-1-1,1-1,0 1,0 0,1-1,-1 0,1 0,-1 0,1-1,0 1,0-1,0 0,1-1,-1 1,0-1,1 0,-1-1,0 1,1-1,-1 0,1 0,-1-1,1 1,-1-1,0-1,1 1,-1-1,0 1,0-2,0 1,0 0,1-2,3-1,-1-1,1 0,-1-1,-1 1,1-1,-1-1,0 0,-1 0,0 0,0 0,-1-1,0 0,0 0,-1-1,0 1,-1-1,0 0,-1 0,0 0,1-9,-9 14,-1 9</inkml:trace>
  <inkml:trace contextRef="#ctx0" brushRef="#br0" timeOffset="351.102">1129 332,'23'-15,"-1"-1,-1-1,-1-1,0-1,-1-1,-1-1,-1 0,-1-1,7-14,-21 34,0-1,0 0,0 0,0 0,-1 0,0 0,1-1,-1 1,0 0,-1-1,1 1,-1-1,1 1,-1 0,0-1,0 1,-1-1,1 1,-1-1,1 1,-1 0,0-1,-1 1,1 0,0 0,-1 0,0 0,0 0,1 0,-2 0,1 1,0-1,-1 1,1-1,-1 1,0 0,1 0,-1 0,0 0,0 1,0-1,-1 1,1 0,0 0,-1 0,1 0,-10 4,1 0,0 1,0 0,0 1,1 0,-1 1,1 0,0 1,1 0,0 1,0 0,0 0,1 1,1 0,-1 1,1 0,1 1,0-1,-5 12,4-9,0 1,0 0,1 1,1-1,1 1,0 1,1-1,1 1,0-1,0 12,2-21,1 1,0 0,0-1,1 1,0-1,0 1,0-1,1 1,0-1,0 0,1 0,0 0,0 0,0 0,1-1,-1 1,1-1,1 0,-1 0,1 0,0-1,0 0,0 0,0 0,1 0,0-1,0 0,11 5,1-2,0 0,0-1,1-1,0 0,-1-1,1-2,0 0,0 0,0-2,0-1,0 0,0-1,-1-1,0-1,1 0,-2-2,1 0,2-2,5-2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4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15 227,'-1'0,"1"0,-1 1,0-1,0 0,0 1,0-1,1 1,-1-1,0 1,1 0,-1-1,0 1,1 0,-1-1,1 1,-1 0,1 0,-1-1,1 1,0 0,-1 0,1 0,0 0,0 0,-1-1,1 1,0 0,0 0,0 0,0 0,0 0,0 0,1 0,-1 0,0-1,0 1,1 0,-1 0,0 0,1 0,-1-1,1 1,-1 0,1 0,-1-1,1 1,0 0,-1 0,37 240,-36 138,-4-213,-5-139,11-33,13-20,0 1,2 1,0 0,2 2,0 0,2 1,0 1,1 1,1 1,1 1,0 2,18-9,-26 15,0 0,0 1,1 1,-1 0,2 2,-1 0,1 1,-1 0,1 2,0 0,10 1,-26 1,1 1,-1-1,0 0,1 1,-1 0,0-1,1 1,-1 1,0-1,0 0,0 1,0 0,0-1,0 1,0 0,-1 1,1-1,-1 0,0 1,1-1,-1 1,0 0,0 0,-1 0,1 0,-1 0,1 0,-1 0,0 0,0 1,0-1,-1 0,1 1,-1-1,0 3,0 3,0 1,-1-1,0 0,-1 0,0 0,0 0,-1-1,0 1,0-1,-1 1,0-1,-1 0,0 0,-11 14,0-2,-2 0,0-1,-1 0,-1-2,-1 0,0-1,-1-2,0 0,-2-1,-5 1,20-9,0-1,-1-1,1 1,-1-2,1 1,-1-1,0-1,0 0,0 0,0-1,0 0,0-1,0 0,0 0,0-1,1-1,-1 1,1-2,-2 0,-13-36,23 18</inkml:trace>
  <inkml:trace contextRef="#ctx0" brushRef="#br0" timeOffset="533.959">495 988,'38'-1,"0"-2,-1-1,1-2,-1-2,-1-2,1-1,-2-1,24-13,-40 14,-1-1,0-1,-1 0,0-2,-1 0,-1 0,0-2,-2 0,4-6,2 0,-10 13,0 0,-1-1,0 0,0 0,-1-1,-1 0,0 0,-1 0,0-1,-1 0,0-1,-4 12,1 1,-1-1,1 1,-1-1,0 0,0 1,0-1,0 1,0-1,0 0,0 1,0-1,-1 1,1-1,0 1,-1-1,0 1,1-1,-1 1,0-1,0 1,1 0,-1-1,0 1,0 0,-1 0,1 0,0 0,0 0,-1 0,1 0,0 0,-1 1,1-1,-1 0,1 1,-1-1,1 1,-1-1,1 1,-1 0,1 0,-1 0,0 0,-67 22,57-15,1 0,0 1,1 0,0 1,0 0,1 0,0 1,1 0,0 0,1 1,0 0,0 1,1-1,1 1,-3 7,8-16,0-1,0 1,0-1,0 1,0-1,1 0,-1 1,1-1,0 1,-1-1,1 0,0 1,0-1,1 0,-1 0,0 0,1 0,-1 0,1 0,0 0,0 0,0-1,0 1,0-1,0 1,0-1,0 0,0 0,1 0,-1 0,0 0,1 0,-1-1,1 1,-1-1,1 0,1 0,99 3,-102-3,255-33,-255 33,1 0,-1-1,0 1,1 0,-1 0,1 0,-1 0,0 1,1-1,-1 0,1 0,-1 1,0-1,1 1,-1 0,0-1,1 1,-1 0,0 0,0-1,0 1,0 0,0 0,0 0,0 0,0 1,0-1,0 0,-1 0,1 0,0 1,-1-1,1 0,-1 1,0-1,1 1,-1-1,0 0,0 1,0-1,0 1,0-1,0 1,0-1,0 0,-1 1,1-1,0 1,-1-1,1 0,-1 1,0-1,1 0,-1 0,0 0,0 1,0-1,-43 53,-17 35,62-49,8-27</inkml:trace>
  <inkml:trace contextRef="#ctx0" brushRef="#br0" timeOffset="900.493">1511 904,'14'3,"1"-1,0-1,0 0,0-1,0-1,-1 0,1-1,0-1,-1 0,1-1,-1 0,0-1,0-1,-1 0,1-1,-2 0,1-1,-1-1,0 0,0 0,-1-1,-1-1,0 0,4-6,-11 15,-1 0,0 0,1 0,-1-1,0 1,0-1,-1 0,1 1,0-1,-1 0,0 0,0 0,0 0,0 0,0 0,-1-1,1 1,-1 0,0 0,0 0,0-1,0 1,0 0,-1 0,1 0,-1 0,0 0,0-1,0 2,-1-1,1 0,-1 0,0 0,1 1,-1-1,0 0,0 1,-1 0,1 0,-1 0,1 0,-1 0,1 0,-1 0,0 1,0-1,0 1,-3-1,-7 4,-1 0,0 0,1 2,0-1,-1 2,1 0,1 0,-1 1,1 1,0 0,1 1,0 0,0 1,0 0,1 0,-6 9,6-9,0 1,1 0,1 0,0 1,0 0,1 1,0-1,1 2,0-1,1 0,1 1,0 0,0 0,1 1,3-11,0 0,0 0,0 0,1 0,-1 1,1-1,-1 0,1 0,0 0,0 0,1 0,-1 0,0-1,1 1,0 0,0-1,0 1,0-1,0 0,0 1,1-1,-1 0,1 0,-1-1,1 1,0 0,0-1,-1 0,1 1,0-1,0-1,0 1,1 0,-1-1,112 4,-72-14,0-2,-1-2,-1-1,0-3,-1-1,1-3,15-6,-24 13</inkml:trace>
  <inkml:trace contextRef="#ctx0" brushRef="#br0" timeOffset="1498.291">2414 678,'-325'190,"316"-184,-1-1,0 0,1 1,-1 0,1 1,1 0,-1 0,1 1,0 0,1 1,0-1,0 1,1 1,0-1,-2 6,8-13,-1-1,1 1,0-1,-1 1,1 0,0-1,0 1,0-1,0 1,0 0,0-1,0 1,1-1,-1 1,1 0,-1-1,1 1,0-1,-1 1,1-1,0 0,0 1,0-1,0 0,0 0,0 1,0-1,1 0,-1 0,0 0,1 0,-1-1,0 1,1 0,-1 0,1-1,-1 1,1-1,0 0,-1 1,1-1,-1 0,1 0,0 0,-1 0,1 0,0 0,-1-1,1 1,0 0,84-16,-42-2,-1-2,0-2,-2-1,12-11,-20 13,128-100,-161 121,0 1,0-1,0 1,1-1,-1 0,0 1,0-1,0 0,0 1,1-1,-1 0,0 1,0-1,1 0,-1 0,0 1,1-1,-1 0,0 0,0 1,1-1,-1 0,1 0,-1 0,0 0,1 0,-1 0,0 1,1-1,-1 0,1 0,-1 0,0 0,1 0,-1 0,0-1,1 1,-1 0,1 0,-1 0,0 0,1 0,-1 0,0-1,1 1,-1 0,0 0,1-1,-1 1,0 0,0 0,1-1,-1 1,0 0,0-1,1 1,-1 0,0-1,0 1,0 0,0-1,0 1,0-1,1 1,-1-1,-9 36,6-24,2-8,-1 1,1 0,0-1,1 1,-1 0,0-1,1 1,0 0,0 0,0-1,1 1,-1 0,1 0,0-1,0 1,0 0,0-1,1 1,-1-1,1 0,0 1,0-1,0 0,0 0,1 0,-1 0,1-1,0 1,0-1,0 1,0-1,0 0,0 0,1-1,-1 1,1-1,-1 1,1-1,0 0,1 0,11-2,0 0,0-1,0 0,0-2,0 0,-1 0,1-1,-1-1,0-1,-1 0,0-1,0-1,-1 0,0 0,0-2,-1 1,-1-2,1 1,4-8,24-26,-2-2,-1-1,-3-2,-2-1,6-17,-20 36,-1 0,-2-1,-1-1,-1 0,-2-1,-2 0,-1-1,-1 0,-3 0,0-11,-3 44,-1-1,1 1,-1 0,0-1,0 1,-1 0,1-1,-1 1,1 0,-1 0,0-1,0 1,0 0,-1 0,1 0,-1 0,0 0,1 1,-1-1,-1 0,1 1,0-1,-1 1,1 0,-1 0,1 0,-1 0,0 0,0 1,0-1,0 1,0 0,0 0,-1 0,1 0,0 1,0-1,-1 1,1 0,0 0,-1 0,1 0,0 0,-1 1,1-1,0 1,0 0,-1 0,1 1,-2 0,-7 7,1 0,0 1,0 0,1 0,0 1,1 1,1-1,0 2,0-1,1 1,1 0,0 0,1 1,0 0,1 0,0 0,1 1,-11 50,2 1,4 0,2 0,3 1,4 0,4 24,50 174,-52-281,-3-2</inkml:trace>
  <inkml:trace contextRef="#ctx0" brushRef="#br0" timeOffset="1818.551">3373 452,'-255'132,"252"-131,-1 0,1 0,-1 0,1 0,-1 0,1 1,0-1,0 1,0 0,0 0,0 0,0 1,0-1,1 1,-1-1,1 1,0 0,0 0,0 0,0 0,0 0,1 0,-1 1,1-1,0 1,0-1,0 1,0-1,1 1,0-1,-1 1,1-1,0 1,1 0,-1-1,1 1,0-1,-1 1,1-1,1 2,77 52,-38-34,122 100,-141-108,-3-3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78,'5'192,"-4"-187,1 0,-1 0,2 0,-1 0,0 0,1 0,0 0,0-1,0 0,1 0,-1 1,1-2,0 1,0 0,1-1,-1 0,1 0,-1 0,1-1,0 1,0-1,0 0,0-1,1 1,-1-1,0 0,1-1,4 1,3 0,0 0,-1-2,1 1,0-2,-1 0,1 0,-1-1,0 0,0-1,0-1,0 0,1-2,-3 3,-1 0,0-2,0 1,0-1,-1 0,0-1,0 1,-1-2,0 1,0-1,0 0,-1-1,-1 1,1-1,1-5,35-92,-37 127,-5 6,-1-17,0 1,1 0,0 0,1 0,0-1,1 1,0 0,1-1,0 0,1 1,0-1,4 7,-2-12,0-1,1 0,-1-1,1 1,-1-1,1 0,0-1,1 0,-1 0,0-1,0 1,1-2,-1 1,1-1,-1 0,1 0,-1-1,0 0,1-1,-1 1,0-1,2-1,6-4,1-1,-1 0,0-1,0 0,-1-1,-1-1,1-1,-2 1,0-2,0 0,-1 0,-1-1,8-14,-7 11,0-2,-2 0,0 0,-1-1,-1 1,-1-2,2-9,-8 129,0-32,-12 129,-5-68,-14 49,4-70,50-208,-9 54,2 1,3 0,1 1,2 2,2 0,2 1,2 2,9-9,-22 33,123-119,-131 130,1-1,0 1,0 1,0-1,1 2,0-1,0 1,0 0,0 1,0 0,0 0,0 1,1 0,-1 1,1 0,-1 1,0 0,1 0,1 1,-7-1,1 0,-1 0,0 1,0 0,0-1,0 1,0 1,-1-1,1 0,-1 1,1 0,-1 0,0 0,0 0,0 0,0 1,-1-1,1 1,-1 0,0 0,0 0,-1 0,1 0,-1 0,0 0,0 0,0 1,0-1,-1 0,0 1,0-1,0 0,0 1,-1 2,-1 4,1-1,-2 1,1-1,-2 0,1 0,-1 0,-1 0,0-1,0 1,-1-1,0-1,0 1,-1-1,-1 0,-6 5,0-1,-1-1,0 0,-1-1,0-1,-1 0,0-1,0-1,-4 0,15-6,0-1,0 0,0 0,0-1,0 0,0 0,0 0,0-1,0 0,0 0,1 0,-1-1,1 1,-1-1,1-1,0 1,0-1,1 0,-1 0,1 0,0-1,0 0,0 1,1-1,-1-1,1 1,0 0,1-1,0 1,-1-1,2 0,-1 0,1 0,0 0,0 0,0 0,1 0,0 0,1-4,3-10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25,'-39'-17,"26"15,-1-1,0 2,1 0,-1 0,0 1,0 1,1 1,-1 0,1 0,-1 1,1 1,0 0,0 1,0 1,1 0,0 0,0 1,0 1,1 0,0 0,1 1,0 1,0 0,1 0,0 0,1 2,0-1,1 1,0 0,1 0,0 1,1-1,1 1,0 1,0-1,1 0,1 1,0 0,1 9,4-11,0 0,0 0,2-1,-1 1,1-1,1 0,0 0,1-1,0 0,0 0,1 0,1-1,-1 0,1-1,1 0,0 0,0-1,0 0,1-1,0 0,0-1,0 0,1-1,0 0,-1-1,2 0,-1-1,0 0,0-1,1-1,-1 0,0 0,7-2,84-32,-85 24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9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91,'-2'-2,"0"0,-1 0,1 0,-1 0,1 1,-1-1,0 1,1 0,-1 0,0 0,0 0,0 1,0-1,0 1,0-1,0 1,0 0,0 0,0 1,0-1,0 0,0 1,0 0,1 0,-1 0,0 0,0 0,1 0,-1 1,0-1,1 1,0 0,-1 0,1 0,-4 3,-1 0,1 1,0 0,1 0,-1 0,1 1,1-1,-1 1,1 0,0 1,-2 7,1 0,1 1,1 0,1 0,0 0,1 0,1 0,0 0,1 0,1 0,0 0,4 9,-3-19,0 0,0 0,1 0,0-1,0 1,0-1,1 0,0-1,0 1,0-1,1 0,-1 0,1 0,0-1,0 0,0 0,0 0,1-1,-1 0,1 0,-1-1,1 0,0 0,0 0,-1-1,1 0,0 0,0-1,0 0,-1 0,1-1,-1 1,1-2,-1 1,0-1,1 1,3-4,7-4,-1-1,0 0,0-1,-1-1,-1 0,0-1,-1-1,0 0,-1 0,-1-2,0 1,-2-1,0-1,0 0,-2 0,0 0,-1-1,1-9,-6 23,-1 0,1 0,-1 0,0 0,0 0,-1 0,1 0,-1 0,0 0,0 0,-1 0,0 0,0 1,0-1,0 1,0-1,-1 1,0 0,0 0,0 0,-1 0,1 1,-1-1,0 1,0 0,0 0,0 0,0 1,-1-1,1 1,-1 0,0 1,0-1,1 1,-1 0,0 0,0 0,0 1,-2-1,-8-1,0-1,0 2,0 0,-1 1,1 1,0 0,0 1,0 0,0 1,0 1,1 1,-1 0,1 1,0 0,1 1,0 0,0 1,-4 4,-4 6,3-3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0 473,'3'-15,"2"-19,1 0,2 1,1-1,1 2,2-1,1 2,2 0,1 0,1 2,15-19,32-13,-62 60,-1 0,0 0,1 0,-1 0,1 0,-1 0,1 1,0-1,-1 0,1 1,0 0,-1-1,1 1,0 0,-1 0,1 0,0 0,0 0,-1 0,1 0,0 0,-1 1,1-1,0 1,-1 0,1-1,-1 1,1 0,-1 0,1 0,-1 0,1 0,-1 0,0 0,0 0,0 1,0-1,1 0,-2 1,1-1,0 1,0-1,0 1,-1-1,1 1,-1 0,1 0,14 162,-15-162,0-1,0 0,1 0,-1 1,1-1,-1 0,0 0,1 0,0 0,-1 1,1-1,0 0,-1 0,1 0,0 0,0-1,0 1,0 0,0 0,0 0,0-1,0 1,0-1,1 1,-1-1,0 1,0-1,0 1,1-1,-1 0,0 0,1 0,-1 0,0 0,0 0,1 0,-1 0,0 0,0-1,1 1,-1 0,0-1,0 1,0-1,0 1,1-1,-1 0,0 0,54-47,-43 35,178-138,-189 149,0 0,1 1,-1-1,1 1,-1 0,1 0,-1-1,1 1,-1 0,1 0,0 0,0 1,-1-1,1 0,0 1,0-1,0 1,0-1,0 1,0 0,0 0,0 0,0 0,0 0,0 0,0 1,0-1,-1 1,1-1,0 1,0 0,0 0,0 0,-1 0,1 0,-1 0,1 0,-1 0,1 1,-1-1,1 1,-1-1,0 1,0-1,1 3,-1 8,-1 1,-1 0,0 0,0 0,-2 0,1-1,-2 1,1-1,-4 5,6-13,-4 11,1-4,0 0,1 0,0 0,1 0,0 1,1-1,0 0,1 1,0-1,1 1,4 6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87,'28'-9,"15"-4,10 1,0-3,1 2,-4 3,-1 2,-4 4,-4 2,-6 1,-2 1,-4 1,0-1,-2 1,-4 4,-2 2,-5-1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54,'46'299,"-43"-274,-1 1,-1 0,-1 0,-2 0,0-1,-2 1,0-1,-2 1,-1-1,-1-1,-1 0,-12 23,-11-8,31-38,1-1,-1 1,1-1,-1 1,0 0,0-1,1 0,-1 1,0-1,0 1,1-1,-1 0,0 0,0 1,0-1,0 0,1 0,-1 0,0 0,0 0,0 0,0 0,0 0,1-1,-1 1,0 0,0 0,0-1,1 1,-1 0,0-1,0 1,1-1,-1 1,0-1,1 1,-1-1,0 0,1 1,-1-1,1 0,-1 1,1-1,-1 0,1 0,0 1,-1-1,1 0,0 0,0 0,0 1,-1-1,1 0,0 0,0 0,0 0,0-12,0-1,1 1,0 0,1 0,1 0,0 0,0 0,1 1,1 0,0-1,1 2,2-4,-4 5,139-231,-111 195,2 2,3 1,1 2,22-18,-52 52,-1 0,1 0,0 0,0 1,0 1,1-1,0 1,0 1,0 0,1 0,0 1,-1 0,1 0,0 1,1 1,-1 0,0 0,0 1,0 0,1 1,-1 0,0 0,-8 0,1 1,-1-1,0 0,0 1,0-1,0 1,0 0,0 0,0 0,0 0,-1 0,1 0,-1 0,0 0,1 1,-1-1,0 0,0 1,-1-1,1 1,0-1,-1 1,1 0,-1-1,0 1,0-1,0 1,0 0,-1-1,1 1,-1-1,0 3,-31 81,21-66,0-1,-1-1,-1 0,0 0,-1-1,-1-1,-1-1,-1 0,0-1,0 0,-1-2,-1 0,0-1,-1-1,0-1,-2 0,-46-1,67-8,0 0,-1-1,1 1,0 0,0 0,-1-1,1 1,0 0,0-1,0 1,0-1,0 1,-1-1,1 0,0 0,0 1,1-1,-1 0,0 0,0 0,0 0,0 0,1 0,-1 0,1 0,-1 0,1-1,-1 1,1 0,-1 0,1 0,0-1,0 1,0 0,-1 0,1-1,1 1,-1 0,0 0,0-1,0 1,1 0,-1 0,0-1,1 1,-1 0,1 0,0 0,-1 0,1-1,7-14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0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117 650,'-2'0,"1"-1,0 1,0-1,-1 1,1 0,0 0,-1-1,1 1,-1 0,1 0,0 0,-1 1,1-1,0 0,-1 0,1 1,0-1,0 1,-1-1,1 1,0 0,0-1,0 1,0 0,0 0,0 0,0 0,0 0,0 0,0 0,0 0,0 0,-7 9,-1 1,2 0,-1 1,1 0,1 0,0 0,1 1,1 0,0 0,0 0,1 0,1 1,0-1,1 1,0-1,1 1,1-1,0 2,-1-11,0-1,0 1,1 0,-1-1,1 1,0 0,0-1,0 1,0-1,1 0,0 1,-1-1,1 0,0 0,1 0,-1 0,0 0,1 0,0-1,-1 1,1-1,0 0,0 0,1 0,-1 0,0 0,0-1,1 0,-1 1,1-1,0 0,-1-1,1 1,0-1,-1 1,1-1,0 0,-1-1,1 1,0-1,-1 1,1-1,1-1,8-3,0-1,-1 0,0-1,0 0,-1-1,1-1,-2 1,1-2,-2 1,1-2,-1 1,-1-1,1 0,-2-1,0 0,0 0,0-5,-1 1,0-1,-2 0,0 1,-1-2,0 1,-2 0,0 0,-1-1,-1 1,-1-9,2 23,-1 0,0 0,1 0,-1 0,0 0,-1 0,1 1,0-1,-1 0,1 1,-1-1,0 1,0 0,0-1,0 1,0 0,-1 0,1 1,-1-1,1 0,-1 1,1-1,-1 1,0 0,0 0,0 0,0 0,0 0,1 1,-1 0,0-1,-1 1,1 0,0 0,0 1,0-1,-1 1,-6 0,1 0,0 1,0 0,0 1,0 0,0 0,0 1,1 0,0 0,0 1,-6 4,-5 8</inkml:trace>
  <inkml:trace contextRef="#ctx0" brushRef="#br0" timeOffset="735.572">456 847,'-61'110,"97"-172,2 2,3 1,2 2,23-21,-61 73,10-11,-11 26,-44 119,33-105,-11 64,18-86,0 1,0 0,0-1,1 1,-1-1,1 0,-1 1,1-1,0 1,0-1,0 0,0 0,1 1,-1-1,1 0,-1 0,1 0,0-1,-1 1,1 0,0-1,0 1,0-1,1 1,-1-1,0 0,0 0,1 0,-1 0,0-1,1 1,0 0,3 0,-1-1,1 0,0 0,-1 0,1 0,-1-1,1 0,-1 0,0 0,1-1,-1 0,0 0,0 0,0-1,0 1,0-1,-1 0,1-1,-1 1,3-4,78-87,-79 85,16-17,-1-2,-2-1,-1 0,-1-2,5-14,-23 45,1 0,-1 0,1 0,-1 0,1 0,-1 0,1 0,-1 0,1 0,-1 0,1 0,-1-1,1 1,-1 0,1 0,0 0,-1-1,1 1,-1 0,1 0,0-1,-1 1,1 0,0-1,-1 1,1-1,0 1,-1 0,1-1,0 1,0-1,-1 1,1-1,0 1,-10 15</inkml:trace>
  <inkml:trace contextRef="#ctx0" brushRef="#br0" timeOffset="1117.488">1133 791,'22'-5,"-1"-1,1 0,-1-2,-1-1,0 0,0-1,-1-2,0 0,-1 0,0-2,-1 0,4-6,-19 19,-1 0,1-1,0 1,-1-1,1 0,-1 1,1-1,-1 0,0 0,0 0,0 0,0 0,0 0,0 0,-1 0,1 0,-1-1,1 1,-1 0,0 0,0-1,0 1,0 0,0 0,0 0,-1-1,1 1,-1 0,0 0,1 0,-1 0,0 0,0 0,0 0,-1 0,1 0,0 0,-1 1,1-1,-1 0,1 1,-1-1,-1 0,-3 0,0 1,-1-1,1 1,0 0,-1 0,1 1,-1 0,1 0,-1 0,1 1,-1 0,1 0,0 1,0 0,-1 0,1 0,0 1,1 0,-1 0,0 0,-4 4,-3 3,0-1,0 2,1 0,0 0,0 1,2 1,0 0,-2 3,-47 110,58-122,0 0,0 1,0-1,1 0,-1 1,1-1,0 0,1 1,-1-1,1 0,0 1,0-1,0 0,0 0,1 0,0 0,0 0,0 0,0 0,0-1,1 1,0-1,0 0,0 0,0 0,0 0,0 0,1 0,0-1,0 0,3 1,0 0,0-1,0 0,0 0,1-1,-1 0,1 0,-1-1,1 0,-1 0,1-1,-1 0,1 0,-1-1,0 0,1 0,-1-1,3-2,16-5</inkml:trace>
  <inkml:trace contextRef="#ctx0" brushRef="#br0" timeOffset="8086.192">1838 537,'-75'134,"-30"102,93-225,17-46,11-5,2 1,2 1,1 1,2 1,3-2,15-24,-41 60,0 1,0 0,0 0,1-1,-1 1,0 0,1 0,-1-1,1 1,-1 0,1 0,0 0,-1 0,1 0,0 0,0 0,0 0,0 0,0 0,0 0,0 1,0-1,0 0,0 1,0-1,0 1,0-1,1 1,-1-1,0 1,0 0,1 0,-1-1,0 1,1 0,-1 0,0 1,0-1,1 0,-1 0,0 0,0 1,1-1,-1 1,0-1,0 1,0-1,0 1,0 0,0 0,7 116,-7-18,2-90,-1-1,1 0,0 0,1-1,0 1,0-1,1 0,0 0,0 0,0 0,1-1,0 0,0 0,1-1,0 0,0 0,0 0,0-1,2 1,-4-3,0 0,0 0,0 0,0 0,0-1,0 0,1 0,-1 0,0-1,1 0,-1 0,0 0,1-1,-1 1,0-1,0 0,0-1,1 1,-1-1,-1 0,1-1,0 1,0-1,-1 0,0 0,1 0,-1-1,0 1,-1-1,3-3,8-11,-1 0,-1-1,-1-1,0 0,-2-1,0 0,5-20,-12 34,1 1,-1-1,0 0,-1 0,0 1,0-1,0 0,-1 0,0 0,0 0,-1 0,0 0,0 0,-1 0,0 0,-2-5,-3 7</inkml:trace>
  <inkml:trace contextRef="#ctx0" brushRef="#br0" timeOffset="10024.853">2742 1,'-25'165,"10"41,-48 101,64-289,4-28</inkml:trace>
  <inkml:trace contextRef="#ctx0" brushRef="#br0" timeOffset="10290.788">2347 396,'62'-5,"26"-6,2-1,-9 1,-14 2,-13 4,-6 1,-7 3,-5 0,-9 1</inkml:trace>
  <inkml:trace contextRef="#ctx0" brushRef="#br0" timeOffset="10854.47">3306 424,'-74'28,"61"-24,0 0,1 1,-1 0,1 0,0 2,1-1,-1 2,1-1,-1 3,11-8,0 0,0 0,0 0,0 0,1 1,-1-1,1 0,0 0,-1 1,1-1,0 0,0 0,1 1,-1-1,0 0,1 0,-1 1,1-1,0 0,0 0,-1 0,1 0,1 0,-1 0,0 0,0 0,1-1,-1 1,1 0,0-1,-1 1,1-1,0 0,0 0,0 1,0-1,0 0,0 0,0-1,1 1,11 11,71 89,-83-97,0 0,0 1,0-1,-1 0,1 1,-1-1,0 0,0 1,-1 0,1-1,-1 1,0-1,0 1,-1-1,1 1,-1 0,0-1,0 0,-1 1,1-1,-1 0,0 1,0-1,0 0,-1-1,1 1,-1 0,0 0,-9 6,0 0,0 0,-1-1,0-1,-1 0,0 0,0-2,0 0,-1 0,0-1,0-1,0-1,-13 2,25-4,0 0,1 0,-1 1,0-2,0 1,0 0,0-1,0 1,0-1,-1 0,1 0,0 0,0 0,0-1,0 1,0-1,0 0,0 0,0 0,1 0,-1 0,0 0,0-1,1 0,-1 1,1-1,-1 0,1 0,0-1,0 1,0 0,0-1,0 1,1-1,-1 1,1-1,-1 0,1 0,0 0,0 0,1 0,-1 0,0 0,1 0,0 0,0-2,4-12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6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1,'-5'0,"-1"9,0 4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0 115,'9'31,"-3"1,0 0,-2 0,-2 0,0 0,-3 5,14 132,-10-155,-1-9,-1-1,0 1,1 0,-2 0,1-1,0 1,-1 0,0 0,0 0,-1 0,1-1,-1 1,0 0,-1 0,1 1,-8-18,10-6,1 1,1-1,1 1,0-1,1 1,1 1,0-1,2 1,-1 0,7-7,-10 15,12-26,2 0,1 2,2 0,1 1,1 2,2 0,1 1,1 2,1 1,1 1,10-5,36-5,-73 33,0 1,0-1,0 1,0-1,0 1,1 0,-1 0,0 0,0 0,0 0,0 0,1 0,-1 1,0-1,0 1,0 0,0 0,0-1,0 1,0 1,0-1,0 0,-1 0,1 1,0-1,-1 1,1-1,-1 1,0 0,1-1,-1 1,0 0,0 0,1 1,0 9,-1 1,0-1,-1 0,0 0,-1 0,0 0,-1 0,-1 0,0 0,0 0,-1-1,0 1,-1-1,-1 0,1-1,-2 1,1-1,-2 0,1-1,-1 0,-1 0,0 0,0-1,0-1,-6 4,14-10,-6 6,-1 1,0-1,-1 0,0 0,0-1,0 0,-1-1,1 0,-1-1,-1 0,1 0,-1-1,-1 0,10-3,0-1,0 0,0 1,0-1,0 0,-1 0,2 0,-1 0,0 0,0-1,0 1,0-1,1 1,-1-1,1 1,-1-1,1 0,0 0,0 0,0 0,0 0,0 0,0 0,0 0,1 0,-1 0,1-1,-1 1,1 0,0 0,0 0,0-1,0 1,0 0,1 0,-1-1,0 1,1 0,0 0,0 0,0 0,-1 0,2 0,-1 0,0 0,0 0,1 1,-1-1,1 0,0 0,8-17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81 452,'-15'31,"2"0,1 1,1 0,2 1,1 0,1 5,6-36,0 1,0-1,0 1,1-1,-1 1,1 0,0-1,0 1,0 0,0-1,0 1,0 0,1-1,-1 1,1-1,0 1,0-1,0 1,0-1,0 1,0-1,1 0,-1 0,1 1,-1-1,1 0,0-1,0 1,0 0,0 0,0-1,0 1,1-1,-1 0,0 0,1 0,-1 0,1 0,0 0,-1-1,1 1,-1-1,1 1,0-1,-1 0,1 0,0-1,-1 1,3-1,5-3,-1 0,0-1,0 0,0 0,-1-1,0 0,0-1,0 0,-1 0,0-1,-1 1,1-2,-1 1,-1-1,0 1,0-1,-1-1,0 1,0-1,-1 0,0 1,-1-1,0-1,0-7,-1 14,-1 0,1 0,-1-1,0 1,0 0,0 0,-1 0,0 0,1 0,-1 0,-1 0,1 0,0 0,-1 0,0 0,0 1,0-1,0 1,-1-1,0 1,1 0,-1 0,0 0,0 0,-1 1,1-1,0 1,-1 0,0 0,1 0,-1 0,0 1,0 0,0-1,0 1,0 1,-1-1,-19-2</inkml:trace>
  <inkml:trace contextRef="#ctx0" brushRef="#br0" timeOffset="312.214">448 1,'-9'38,"-4"32,1 9,2-4,8-10,4-12,2-9,0-4,4-2,1-4,-1-3,-3-1,-1-2,-2 0,-1-1,0 1,-1-10,-1-8</inkml:trace>
  <inkml:trace contextRef="#ctx0" brushRef="#br0" timeOffset="1611.189">787 339,'-124'219,"121"-211,-1 0,1 1,1-1,-1 1,2 0,-1 0,1 0,0 0,1 0,0 0,1 0,0 0,0 0,1 0,0 1,-1-8,0 0,0 0,0 0,0 0,1 0,-1-1,1 1,-1 0,1-1,0 1,-1-1,1 0,0 1,0-1,0 0,0 0,0 0,0 0,0-1,0 1,0-1,1 1,-1-1,0 0,0 1,1-1,-1 0,0-1,0 1,1 0,-1-1,0 1,0-1,0 0,0 1,0-1,0 0,1-1,75-48,-57 30,-2-1,0-1,-1 0,-2-2,0 0,-1 0,0-6,-12 26,-1 0,1 0,-1 0,0 0,-1-1,1 1,-1-1,0 1,0-1,0 1,-1-1,1 0,-1 1,0-1,-1 0,1 1,-1-1,0 0,0 1,0-1,-1 1,1-1,-1 1,0 0,-1 0,1 0,-1 0,0 0,1 1,-2-1,1 1,-1-1,3 3,-1 1,1 0,0-1,0 1,-1 0,1 0,0 0,-1 0,1 0,0 0,-1 1,1-1,0 0,-1 1,1-1,0 1,0-1,0 1,-1-1,1 1,0 0,0 0,0-1,0 1,0 0,0 0,1 0,-1 0,0 0,0 1,1-1,-1 0,0 0,1 0,-1 1,1-1,0 0,-1 0,1 1,0-1,0 0,0 1,0-1,0 0,0 1,0-1,0 0,1 0,-1 1,0-1,1 0,-1 0,1 1,0-1,-1 0,1 0,0 0,-1 0,2 1,1 5,0 0,0 1,-1-1,0 1,0 0,-1-1,0 1,0 0,-1 0,0 0,0 0,-1 0,0 0,-1 3,2-5,-2-1,0 0,0 1,1-1,0 0,0 0,0 1,1-1,0 0,0 1,0-1,0 0,1 1,0-1,0 0,1 0,-1 0,1 0,0 0,0 0,1 0,0 0,0-1,0 0,0 1,0-1,1 0,0-1,0 1,0-1,0 1,1-1,2 1,6-3,0 0,-1-1,1-1,0 0,-1-1,1 0,-1-1,0 0,1-1,-2-1,1 0,0 0,-1-1,0 0,0-1,-1-1,0 1,0-2,8-8,0-2,0-2,-1 1,-1-2,-1 0,-1-1,-1 0,-1-1,0-2,-2 6,36-121,-45 139,0 0,-1 1,0-1,1 0,-1 0,0 1,0-1,0 0,0 0,0 1,-1-1,1 0,0 1,-1-1,1 0,-1 1,0-1,1 0,-1 1,0-1,0 1,0-1,0 1,0 0,-1 0,1-1,0 1,-1 0,1 0,0 0,-1 0,1 0,-1 0,0 1,1-1,-1 1,0-1,1 1,-1-1,0 1,1 0,-1 0,0 0,0 0,1 0,-1 0,0 0,0 0,1 1,-1-1,0 1,1 0,-1-1,1 1,-1 0,0 0,1 0,0 0,-2 1,-92 69,91-68,1 0,1 0,-1 1,0-1,1 1,-1-1,1 1,0 0,1 0,-1 0,1 0,-1 0,1 1,0-1,1 0,-1 1,1-1,0 0,0 1,0-1,1 0,-1 1,1-1,0 0,0 0,1 1,2 1,1-1,0 1,0-1,1 0,-1-1,1 0,0 0,0 0,0 0,1-1,-1 0,1 0,0-1,0 0,0 0,0 0,0-1,0 0,0-1,0 0,1 0,-1 0,1-1,41 7,-45-6,1 0,0 0,-1 1,1-1,0 1,-1 1,1-1,-1 1,1-1,-1 1,0 0,0 1,0-1,0 1,0 0,-1 0,1 0,-1 0,1 1,-1-1,0 1,-1 0,1 0,-1 0,0 0,0 0,0 0,0 1,-1-1,1 1,-1-1,0 1,-1 0,1 0,-12 39,8-37,1 0,0 0,0 0,1 0,0 0,0 1,0-1,1 0,1 1,-1-1,1 0,1 3,24 19,-9-22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5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87,'-10'24,"-3"13,1 4,2 1,3-2,3-4,2-2,1-8</inkml:trace>
  <inkml:trace contextRef="#ctx0" brushRef="#br0" timeOffset="721.894">229 454,'32'-46,"-2"-1,-2-1,-2-1,15-41,-35 74,-6 15,0 0,0 0,0 0,1 0,-1 0,0 0,0 0,0 0,1 0,-1 0,0 0,1 0,-1 1,1-1,0 0,-1 0,1 0,-1 0,1 1,0-1,0 0,-1 1,1-1,0 0,0 1,0-1,0 1,0 0,0-1,0 1,0-1,0 1,0 0,0 0,0 0,0 0,0 0,0 0,0 0,0 0,0 0,0 0,0 0,0 1,0-1,0 0,0 1,0-1,-1 1,1-1,0 1,0-1,0 1,0 0,-1-1,1 1,0 0,-1 0,1 0,0-1,-1 2,25 28,62 60,-84-87,1-1,0 0,-1 0,1 0,0-1,0 1,0-1,0 0,0 0,1 0,-1-1,0 1,0-1,1 0,-1 0,0-1,0 1,0-1,1 0,-1 0,0 0,0-1,0 1,0-1,-1 0,1 0,3-3,7-7,0-1,-1 0,-1-1,0 0,0-1,-2-1,0 0,0 0,-2 0,0-2,-1 1,-1-1,0 1,1-13,-1 11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0,'-6'2,"1"-1,0 1,0 1,0-1,1 1,-1-1,1 1,-1 1,1-1,0 0,0 1,0 0,1 0,-3 3,-2 1,-5 6,0 0,1 1,0 0,1 1,1 0,1 1,-1 2,7-13,0 0,1 1,0-1,0 1,0-1,1 1,0-1,0 1,0 0,1 0,0-1,1 1,-1 0,1-1,1 1,-1 0,1-1,0 1,1-1,-1 0,3 4,-2-6,1 0,-1-1,1 1,0-1,0 1,0-1,0 0,0-1,1 1,-1-1,1 0,0 0,-1 0,1-1,0 0,0 0,0 0,0 0,0-1,1 0,-1 0,1 0,112-16,-93 9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22,'-31'26,"9"-10,1 2,1 1,0 1,1 0,1 2,1 0,-10 18,26-39,-1 1,1-1,0 1,0-1,-1 1,1-1,0 1,1 0,-1-1,0 1,0 0,1 0,-1-1,1 1,-1 0,1 0,0 0,0 0,0 0,0 0,0 0,0-1,1 1,-1 0,0 0,1 0,0 0,-1-1,1 1,0 0,0 0,0-1,0 1,0-1,0 1,1-1,-1 1,0-1,1 0,-1 0,1 0,-1 0,1 0,0 0,0 0,-1 0,1-1,0 1,1 0,11-3,-1 0,0-1,0-1,-1 0,1-1,-1 0,0-1,0 0,-1-1,0 0,0-1,0 0,7-8,-9 8,0-1,-1 0,0 0,0 0,-1-1,0 0,-1 0,0-1,0 0,-1-2,-3 10,-1 0,0 0,0-1,0 1,0 0,-1 0,1 0,-1-1,0 1,0 0,0 0,0-1,0 1,-1 0,0 0,1-1,-1 1,0 0,-1 0,1 0,0 0,-1 0,0 1,0-1,0 0,0 1,0-1,0 1,-1 0,1 0,-1 0,1 0,-1 0,0 0,0 1,0-1,0 1,0 0,-1 0,-80-2,58 9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6,'-22'15,"0"1,1 1,1 1,1 0,0 2,1 0,-6 11,22-30,1 1,-1-1,1 0,-1 1,1-1,-1 1,1 0,0-1,-1 1,1 0,0 0,0 0,1 0,-1 0,0 0,1 0,-1 0,1 0,-1 0,1 0,0 0,0 0,0 0,0 0,0 1,1-1,-1 0,1 0,-1 0,1 0,0 0,0 0,0 0,0-1,0 1,0 0,0 0,0-1,1 1,-1-1,1 1,0-1,-1 1,1-1,0 0,-1 0,1 0,0 0,0 0,2 0,4-1,1-1,-1 0,0-1,0 0,0 0,0-1,0 0,-1 0,1-1,-1 0,0 0,0-1,0 0,-1 0,0-1,0 1,0-1,0-1,-1 1,0-1,-1 0,1 0,-1 0,-1-1,1 1,-1-1,-1 0,1 0,-1 0,-1 0,1 0,-2 0,1-4,-1 10,0-1,0 1,-1-1,1 1,-1-1,1 1,-1-1,0 1,0 0,0-1,0 1,-1 0,1 0,-1 0,1 0,-1 0,1 0,-1 0,0 0,0 1,0-1,0 1,0-1,-1 1,1 0,0 0,-1 0,1 0,-1 0,1 1,-1-1,1 1,-1-1,-19-2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1 269,'0'-5,"0"-6,5-2,1-3,1-3,-2-4,3 2,0 0,-1-1,4 2,-1 1,2-1,5 2,0 0,0 2,-1 10,-4 5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31,'28'-8,"1"1,0 1,1 2,-1 1,1 1,0 1,23 3,-52-2,0 0,1 0,-1 0,1 0,-1 0,0 0,1 0,-1 0,0 1,1-1,-1 0,0 1,1-1,-1 1,0 0,0-1,0 1,1 0,-1 0,0 0,0-1,0 1,0 0,0 1,-1-1,1 0,0 0,0 0,-1 0,1 1,-1-1,1 0,-1 0,1 1,-1-1,0 1,0-1,0 0,1 1,-1-1,-1 0,1 1,0-1,0 0,0 1,-1-1,1 0,-1 1,1-1,-1 0,1 1,-1-1,0 0,0 0,1 0,-1 0,0 0,0 0,0 0,0 0,0 0,-1 0,1-1,0 1,0 0,0-1,-1 1,0 0,-18 15,-45 54,65-69,-1 1,1 0,0-1,0 1,-1-1,1 1,1 0,-1-1,0 1,0 0,0-1,1 1,-1-1,1 1,0-1,-1 1,1-1,0 1,0-1,0 1,0-1,0 0,0 0,0 1,0-1,0 0,1 0,-1 0,0 0,1-1,-1 1,1 0,-1 0,1-1,-1 1,1-1,-1 0,1 1,0-1,-1 0,1 0,1 0,72 1,-52-8,-4 1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254 400,'-17'4,"0"0,1 2,0 0,0 0,1 1,0 1,0 1,1 0,0 1,0 1,1 0,0 0,1 1,1 1,0 0,-5 8,15-19,0 0,0 0,0 0,0 0,0 0,1 0,-1 0,1 0,-1 0,1 0,0 0,0 0,0 0,0 0,0 1,0-1,1 0,-1 0,1 0,-1 0,1 0,0 0,0 0,0 0,0 0,0-1,0 1,0 0,1-1,-1 1,1 0,-1-1,1 0,0 1,-1-1,1 0,0 0,0 0,0 0,0 0,0 0,0-1,1 1,92 9,-79-15,-1-1,-1 0,1 0,-1-2,0 0,0 0,-1-1,0-1,-1 0,0-1,-1 0,0-1,-1-1,0 1,-1-1,4-7,85-145,-90 152,-1 0,0 0,0-1,-2 1,0-1,0-1,-1 1,-1-1,-1 0,0 1,0-1,-2 0,0 0,0 0,-2 0,-2-11,3 23,0 0,0-1,-1 1,1 0,-1 0,0 0,0 0,0 0,0 1,-1-1,1 0,-1 1,1 0,-1 0,0 0,0 0,0 0,0 0,0 1,0-1,-1 1,1 0,0 0,-1 0,1 1,-1-1,1 1,-1 0,1 0,-1 0,1 0,-1 1,1-1,-1 1,-5 1,1 0,0 0,0 0,1 1,-1 0,1 1,-1 0,1 0,0 1,0-1,1 2,0-1,0 1,-2 1,-1 7,0 0,0 1,1 0,1 1,1-1,0 1,1 1,1-1,0 1,1 0,1-1,1 1,0 0,1 0,1 0,2 11,-2-18,1 0,0-1,0 1,1-1,0 0,1 0,0 0,1 0,0 0,0-1,1 0,-1 0,2-1,-1 1,1-2,0 1,1-1,0 0,0 0,0-1,0 0,1 0,0-1,3 1,0 1,0-1,0 0,1-1,-1 0,1-1,0-1,0 0,0-1,0 0,0 0,12-3,-7-3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0,'0'5,"0"6,0 6,0 5,0 4,-5-3,-1-1,4-3,4-11,0-5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52 505,'-23'179,"-5"-77,129-310,-88 190,42-43,-54 61,0 1,0-1,0 1,0 0,1-1,-1 1,-1 0,1 0,0 0,0 0,0 0,0 0,-1 0,1 0,0 0,-1 0,1 0,-1 0,1 0,-1 0,0 1,1-1,-1 0,0 0,0 1,0-1,0 0,0 0,0 1,0-1,-1 0,1 0,0 1,-1-1,1 0,-1 0,1 0,-1 0,1 0,-1 0,0 0,0 1,0 8,1 2,0 0,1 0,0 0,1-1,0 1,1 0,0-1,1 1,4 7,-7-16,0-1,0 1,0 0,1 0,-1-1,1 1,-1-1,1 0,0 1,0-1,0 0,0 0,1 0,-1 0,0 0,1-1,-1 1,1-1,0 0,-1 0,1 0,0 0,0 0,0 0,0-1,0 1,0-1,0 0,0 0,0 0,0 0,-1-1,1 1,0-1,0 1,0-1,0 0,0 0,-1-1,2 0,4-3,-1-1,0 0,0 0,-1-1,0 0,0 0,-1-1,1 1,-2-1,1 0,-1 0,0-1,-1 1,0-1,0 0,-1 0,0 0,-1 0,0 0,0 0,-1-1,0-3,0-10</inkml:trace>
  <inkml:trace contextRef="#ctx0" brushRef="#br0" timeOffset="668.165">701 477,'-12'10,"-4"3,1 0,0 0,1 2,0 0,1 0,1 1,0 1,-1 5,12-21,0 0,0 0,0 0,1 0,-1 0,1 0,-1 0,1 0,-1 1,1-1,-1 0,1 0,0 0,0 1,0-1,0 0,0 1,0-1,0 0,0 0,0 1,0-1,1 0,-1 0,0 0,1 1,0-1,-1 0,1 0,-1 0,1 0,0 0,0 0,0 0,-1 0,1 0,0 0,0-1,0 1,1 0,-1 0,0-1,0 1,0-1,56-2,40-47,-96 49,1 0,0 1,0-1,-1 1,1-1,0 1,-1-1,1 1,0 0,-1 0,1 0,-1 0,1 0,-1 0,0 0,1 1,-1-1,0 0,0 1,0-1,0 1,0-1,0 1,-1 0,1-1,0 1,-1 0,1-1,-1 1,0 0,0 0,1-1,-1 1,0 0,0 0,-1 0,1-1,0 1,-1 0,1 0,3 18,-3-18,1 0,-1 0,0 0,1-1,-1 1,1 0,0 0,-1-1,1 1,0 0,0-1,0 1,0 0,0-1,1 0,-1 1,0-1,1 0,-1 0,1 1,-1-1,1 0,0-1,-1 1,1 0,0 0,0-1,-1 1,1-1,0 1,0-1,0 0,0 0,0 0,0 0,-1 0,1 0,0 0,0-1,0 1,0-1,-1 1,1-1,0 0,0 0,-1 0,1 0,-1 0,1 0,-1 0,1 0,-1-1,1 1,-1 0,0-1,0 1,0-1,117-181,-94 151,-1-2,-2 0,-1-1,-2-1,-1-1,-2-1,-2 0,-1-1,-2 0,-2 0,0-9,-18-15,10 61,-1 1,1 0,-1 0,1 0,-1 0,0 0,1 0,-1 0,0 0,0 0,0 0,0 0,0 1,0-1,0 0,0 1,0-1,0 0,0 1,-1-1,1 1,0 0,0-1,0 1,-1 0,1 0,0 0,0 0,-1 0,1 0,0 0,0 0,-1 1,1-1,0 0,0 1,0-1,0 1,-1-1,1 1,0 0,0-1,0 1,0 0,0 0,0 0,1-1,-1 1,-1 1,-11 12,0 0,0 0,2 2,0-1,0 1,2 1,0 0,1 0,0 1,2 0,0 0,1 1,-3 18,5-18,0 1,1-1,1 0,1 1,1-1,0 0,1 1,2-1,0 0,0-1,7 16,37 105,-49-94,-3-27</inkml:trace>
  <inkml:trace contextRef="#ctx0" brushRef="#br0" timeOffset="917.696">870 392,'39'-5,"22"-1,5 0,-3 1,-8 2,-9 0,-7 2,-10 1</inkml:trace>
  <inkml:trace contextRef="#ctx0" brushRef="#br0" timeOffset="1233.591">1237 505,'34'0,"-20"2,0-1,1-1,-1 0,0-1,0-1,0 0,0-1,0 0,0-2,-1 1,1-1,9-6,-24 11,0 0,0 0,0 0,0 1,0-1,0 0,0-1,0 1,0 0,0 0,0 0,0 0,0-1,0 1,1-1,-1 1,0 0,0-1,0 0,0 1,1-1,-1 1,0-1,0 0,1 0,-1 1,1-1,-1 0,0 0,1 0,0 0,-1 1,1-1,-1 0,1 0,0 0,0 0,0 0,0 0,-1 0,1 0,0 0,1 0,-1 0,0 0,0 0,0 0,0 0,1 0,-1 0,1 0,-1 0,0 0,1 1,0-1,-1 0,1 0,-1 0,1 1,0-1,0 0,-1 1,1-1,0 1,0-1,0 1,0-1,-13 5,0 0,0 1,0 1,1 0,0 0,0 1,0 1,1-1,0 2,1-1,0 2,0-1,1 1,0 1,-1-2,4-3,0 0,1 0,-1 0,1 1,1-1,-1 1,1 0,0 0,1 0,-1 1,1-1,1 2,0-7,1 0,0 1,0-1,-1 1,2-1,-1 1,0-1,0 0,1 1,0-1,-1 0,1 1,0-1,0 0,0 0,0 0,1 0,-1 0,0 0,1 0,0 0,-1 0,1-1,0 1,0 0,0-1,0 0,0 1,0-1,0 0,0 0,1 0,-1-1,0 1,1-1,-1 1,1-1,1 1,10-1,1 1,0-2,0 0,0 0,-1-2,1 0,-1 0,1-2,-1 1,-1-2,1 0,-1-1,10-6,-2 3,3-1</inkml:trace>
  <inkml:trace contextRef="#ctx0" brushRef="#br0" timeOffset="1605.879">1887 335,'-159'133,"156"-133,1 1,0 0,0 1,0-1,0 0,1 0,-1 1,0 0,0-1,1 1,-1 0,1-1,0 1,-1 0,1 0,0 0,0 0,0 1,0-1,1 0,-1 0,0 0,1 1,0-1,0 0,-1 1,1-1,0 0,1 1,-1-1,0 0,1 0,-1 1,1-1,0 0,0 0,0 0,0 0,0 0,0 0,0 0,1 0,-1 0,2 1,33 17,-33-19,1-1,-1 1,1 0,-1 0,0 0,1 0,-1 1,0 0,0-1,0 1,0 0,0 0,-1 1,1-1,0 0,-1 1,0 0,0 0,0-1,0 1,0 0,0 1,-1-1,0 0,1 0,-1 1,0-1,-1 1,1-1,-1 1,1-1,-1 1,0-1,0 1,0-1,-1 1,0-1,1 1,-5 2,1 1,-1-1,0-1,0 1,0 0,-1-1,0 0,0-1,-1 1,1-1,-1-1,0 1,0-1,0 0,0 0,0-1,-1 0,1 0,-1-1,0 0,1-1,-1 1,0-1,1-1,-1 1,0-2,1 1,-6-2,-6-4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232 619,'-12'-3,"-1"1,1 0,-1 1,1 1,-1-1,1 2,-1 0,0 1,1 0,0 0,0 2,0-1,0 1,0 1,0 1,8-2,1 0,-1 0,1 0,0 1,1-1,-1 1,1-1,0 1,0 0,0 0,1 0,0 0,0 0,0 1,0-1,1 0,0 0,0 0,1 1,-1-1,1 0,0 0,0 0,1 0,0 0,0 0,0 0,0 0,1-1,-1 1,1-1,1 0,-1 0,0 0,1 0,0-1,0 1,0-1,0 0,1 0,-1 0,1-1,-1 0,1 1,0-2,1 1,-2-1,1-1,-1 1,1-1,-1 0,1-1,0 1,-1-1,1 0,-1 0,0 0,1 0,-1-1,0 0,0 0,0 0,0 0,0-1,0 0,-1 1,1-1,-1-1,0 1,0 0,2-4,58-95,-4-24,-59 125,1 0,0 0,0-1,-1 1,1 0,0 0,0 0,0 0,0 0,1 0,-1 0,0 1,0-1,0 0,1 1,-1-1,0 1,1-1,-1 1,1-1,-1 1,0 0,1 0,-1 0,1 0,-1 0,1 0,-1 0,0 0,1 1,-1-1,1 0,-1 1,0-1,1 1,-1 0,0-1,0 1,0 0,1 0,-1 0,0 0,0 0,0 0,0 0,0 0,-1 0,1 0,0 1,0-1,-1 0,1 2,36 70,47 253,-76-291,-1 0,-2 1,-2 0,-1-1,-2 1,-2 21,-1-44,0 0,-1-1,-1 1,0-1,0 0,-1 0,-1 0,0-1,0 0,-1 0,-1-1,1 0,-2-1,1 0,-2 0,1-1,-1 0,0-1,0 0,-1-1,0 0,0-1,-1 0,1-1,-1 0,0-1,-6 0,16-2,-1 0,1 0,0 0,-1 0,1 0,-1-1,0 0,1 1,-1-1,1-1,-1 1,1-1,-1 1,1-1,-1 0,1 0,-1 0,1-1,0 1,0-1,0 0,0 0,0 0,0 0,0 0,0-1,1 1,0-1,-1 0,1 0,0 1,0-2,0 1,1 0,-1 0,1 0,0-1,0 1,0-1,0 1,1-1,-1 1,1-1,0-1,2-8,0 1,2-1,0 0,0 1,1 0,0 0,1 0,0 1,1 0,1 0,0 1,0 0,4-4,0-2,78-89,3 3,103-84,-67 65,-22-4,-106 124,1-1,-1 1,1-1,-1 1,0-1,0 0,0 1,0-1,0 0,0 0,-1 0,1 0,0 0,-1 1,1-1,-1 0,0 0,0 0,0 0,0 0,0 0,0 0,-1 0,1 0,0 0,-1 0,0 0,1 0,-1 0,0 0,0 1,0-1,0 0,-1 1,1-1,0 1,-1-1,1 1,-1-1,1 1,-1 0,1 0,-1 0,0 0,0 0,0 0,1 0,-1 1,0-1,0 1,0-1,0 1,-8-1,1 0,0 1,-1 0,1 0,0 1,-1 0,1 0,0 1,0 1,0 0,0 0,0 0,1 1,0 1,0-1,0 1,0 1,0-1,1 1,0 1,1-1,-1 1,1 0,1 1,-5 6,8-10,1 0,0-1,0 1,0 0,0 0,1 0,-1 0,1 0,0 0,0 0,1 0,-1 0,1 0,0 0,0 0,0-1,0 1,1 0,-1-1,1 1,0-1,0 1,1-1,-1 0,2 2,75 71,-59-61,0-1,1-1,0-1,1-1,0 0,1-2,0-1,1-1,0 0,0-2,0-1,0-1,1-1,-1-1,2-1,-11-3,1 0,-2-1,1-1,0 0,-1-1,0 0,0-1,-1-1,0 0,0-1,-1 0,0-1,-1 0,0-1,0-1,-1 1,-1-2,7-11,46-73,-5-3,-5-2,29-84,-76 177,0 0,-1 0,0-1,-1 1,0-1,0 0,-1 0,0 0,-1-1,0 1,-1 0,0 0,-1-1,0 1,0 0,-1 0,-1 0,0 0,0 0,0 1,-1-1,-3-3,5 11,0 0,-1-1,1 1,0 0,-1 0,1 1,-1-1,0 0,0 1,0 0,1 0,-1 0,0 0,-1 0,1 0,0 1,0 0,0-1,0 1,0 0,0 0,-1 1,1-1,0 1,0 0,0-1,0 1,0 1,0-1,1 0,-1 1,-2 1,-2 1,-1 1,1 1,1-1,-1 1,1 0,0 1,0 0,1 0,-1 0,2 0,-1 2,-5 11,2-1,0 2,2-1,0 1,1 0,1 0,1 0,1 1,1-1,1 1,1 0,0-1,6 22,4 13,2 0,4-1,1 0,18 33,60 102,-97-190,1 0,-1 0,1 0,-1 0,0 0,1 0,-1 0,1 0,-1 1,1-1,-1 0,1 0,-1 0,1 1,-1-1,1 0,-1 1,1-1,-1 0,1 1,-1-1,1 1,0-1,-1 0,1 1,0-1,-1 1,1-1,0 1,0-1,-1 1,1-1,0 1,0 0,0-1,0 1,0-1,0 1,0-1,0 1,0 0,0-1,0 1,0-1,0 1,0-1,0 1,1-1,-1 1,0 0,0-1,1 1,-1-1,0 0,1 1,-1-1,1 1,-1-1,0 0,1 1,-1-1,1 0,-1 1,1-1,-1 0,1 1,-1-1,1 0,-1 0,1 0,-41-18,36 15,-20-10</inkml:trace>
  <inkml:trace contextRef="#ctx0" brushRef="#br0" timeOffset="244.339">1078 393,'43'-5,"43"-6,22-6,1 0,-12-2,-14 2,-15 4,-11 4,-9-1,-9 1,-10 3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1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38,'0'-1,"-1"0,0 1,1-1,-1 1,0-1,0 0,0 1,1-1,-1 1,0 0,0-1,0 1,0 0,0-1,1 1,-1 0,0 0,0 0,0 0,0 0,0 0,0 0,0 0,0 0,0 1,0-1,0 0,1 0,-1 1,0-1,0 1,0-1,0 1,1-1,-1 1,0-1,1 1,-1 0,0-1,1 1,-1 0,1 0,-1-1,1 1,-1 0,1 0,-1 0,-20 44,20-42,-27 145,27-143,1 1,0-1,0 1,1-1,0 1,0-1,0 1,0-1,1 1,0-1,0 0,0 0,1 0,0 0,0 0,0-1,0 1,1-1,0 0,0 0,0 0,0-1,0 1,1-1,1 1,4-3,0 1,0-1,0-1,0 0,1-1,-1 0,0 0,0-1,0 0,0-1,-1 0,1 0,-1-1,0-1,0 1,0-1,0-1,-1 0,0 0,0-1,-1 0,1 0,4-6,50-56,-60 69,-1 0,1 1,-1-1,1 0,-1 1,1-1,-1 1,0-1,1 1,-1 0,1 0,-1-1,0 1,0 0,0 0,0 0,1 1,-1-1,0 0,-1 0,1 0,0 1,0-1,-1 1,1-1,0 0,-1 1,1-1,-1 1,0-1,0 1,1 0,4 9,-1-4,0 0,1 0,-1 0,1-1,1 1,-1-1,1-1,0 1,0-1,1 0,-1 0,1-1,0 0,1 0,-1 0,1-1,-1 0,1-1,0 0,0 0,0-1,0 0,0 0,1-1,-1 0,0 0,0-1,0 0,0 0,0-1,0 0,0-1,0 1,-1-2,1 1,-1-1,4-4,1 0,-2-1,1 0,-1-1,-1 0,0 0,0-1,-1-1,0 1,-1-1,-1 0,0-1,0 0,-1 0,3-13,-8 23,1 0,0 1,-1-1,0 0,0 0,0 0,0 0,0 0,0 1,-1-1,1 0,-1 0,0 0,0 1,0-1,0 0,0 1,-1-1,1 1,-1 0,0-1,0 1,0 0,-8-4</inkml:trace>
  <inkml:trace contextRef="#ctx0" brushRef="#br0" timeOffset="393.094">1105 319,'47'-25,"-2"-2,0-2,38-34,-77 60,0-1,-1 1,0-1,1 0,-1 0,-1-1,1 0,-1 1,1-2,-1 1,-1 0,1-1,-1 0,0 1,0-1,-1 0,0-1,0 1,0 0,-1-1,0 1,0-1,0 1,-1-3,-4 5,1 1,-1-1,0 1,0 0,0 0,0 0,-1 1,1-1,-1 1,0 0,1 1,-1-1,0 1,0 0,0 0,0 0,0 1,0 0,0 0,0 0,0 0,0 1,0 0,0 0,0 0,-2 2,-7 0,1 1,0 1,0 0,0 1,1 0,0 1,0 1,1 0,0 0,0 1,1 0,0 1,1 0,0 1,0 0,1 0,1 1,0 0,0 0,1 1,-1 5,5-13,1 1,0-1,0 1,0-1,1 1,0 0,0-1,0 1,1-1,0 1,0-1,0 1,1-1,-1 0,1 1,1-1,-1 0,1 0,0 0,0-1,0 1,1-1,-1 0,1 0,0 0,0 0,1-1,-1 1,1-1,0 0,3 1,4 3,1 0,0-1,0-1,0 0,0-1,1 0,-1-1,1-1,0 0,0-1,0 0,6-1,121-38,-117 29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47,'24'-5,"13"-1,4 0,1 1,-2 1,-4 2,-2 1,-3 1,-1 0,-7-5,-1-1,-6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1,'33'4,"27"-2,6-2,-2-1,-12-1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170 752,'-22'27,"1"0,1 2,1 0,2 1,1 1,1 0,2 1,1 0,1 3,10-32,1 0,-1 0,1 1,-1-1,1 0,0 0,0 1,0-1,0 0,1 1,0-1,-1 0,1 0,0 0,1 1,-1-1,0 0,1-1,0 1,0 0,-1 0,2-1,-1 1,0-1,0 1,1-1,-1 0,1 0,0 0,0-1,0 1,0-1,0 1,0-1,0 0,0 0,0 0,0-1,1 1,-1-1,0 1,2-1,10-2,0 0,0-1,-1-1,1 0,-1-1,1-1,-1 0,-1-1,1 0,-1-1,-1-1,0 0,0 0,0-1,-1-1,-1 0,0 0,0-1,4-9,17-20,-2-1,-2-2,-2 0,-2-2,-2 0,-2-2,7-30,-20 64,-1 0,0 0,-1 0,-1 0,0-1,-1 1,-1-1,0 0,-1 1,-1-1,0 0,-1 0,-1 1,0 0,0-1,-2 1,0 0,0 1,-2-1,1 1,-2 0,1 1,-2 0,0 0,-3-3,8 12,1 1,-1-1,0 1,0 0,0 0,0 0,0 0,0 1,0 0,0 0,-1 0,1 0,-1 0,1 1,0 0,-1 0,1 0,-1 1,1-1,0 1,-1 0,1 1,0-1,0 1,0-1,0 1,0 0,0 1,0-1,1 1,-3 1,-7 7,0 1,1 0,0 1,1 0,0 1,1 0,-4 8,3-7,2 0,0 1,1 0,0 0,2 1,0 0,0 0,2 0,0 1,1 0,1-1,0 1,2 0,0 0,1 0,1 0,0 0,1-1,1 1,1-1,0 0,2 0,0-1,3 6,6 3,1-2,1 0,1-1,0-1,2 0,0-2,2 0,0-2,1 0,0-2,2-1,9 4,-27-14,1 0,-1-1,1 0,0 0,0-1,0 0,1-1,-1 0,0-1,0 1,1-2,-1 1,0-1,3-1,6-5</inkml:trace>
  <inkml:trace contextRef="#ctx0" brushRef="#br0" timeOffset="577.178">706 1119,'40'-12,"-2"-1,0-2,-1-2,0-1,-1-2,-2-1,17-14,-39 26,0-1,-1 0,0-1,-1 0,0 0,-1-1,0-1,-1 1,0-1,-1-1,-1 1,0-1,-1 0,0-1,-1 1,-1-1,1-8,3-13,-3 24,-1 0,0 0,-1 0,-1-1,0 1,0 0,-2-1,1 1,-1-1,-1 1,-1 0,1 0,-3-3,5 11,-1 0,0 0,0 1,0-1,-1 0,1 1,-1 0,0-1,0 1,0 0,0 0,-1 0,1 0,-1 0,0 0,0 1,0 0,0-1,0 1,0 0,-1 0,1 1,-1-1,1 1,-1 0,0 0,1 0,-1 0,0 0,0 1,1 0,-1 0,0 0,0 0,0 1,0-1,1 1,-1 0,0 0,-1 1,-6 6,-1 1,1 1,1 0,-1 0,2 1,0 1,0-1,1 1,0 1,1 0,0 0,2 0,-1 1,1-1,1 1,1 0,0 1,1-1,0 1,1-1,0 1,2 0,0 5,1 0,1-1,0 1,2-1,0 0,1 0,1-1,1 0,1 0,0 0,10 13,-11-20,0 0,1 0,0 0,0-1,1 0,1-1,0 0,0-1,0 0,1-1,0 0,1-1,-1 0,1-1,7 1,-18-5,1 0,0 0,0-1,-1 1,1-1,0 1,0-1,0 0,-1 0,1-1,0 1,0-1,0 1,-1-1,1 0,0 0,-1 0,1 0,-1 0,1-1,-1 1,0-1,1 0,-1 0,0 0,0 0,0 0,-1 0,1 0,0 0,0-1,5-16</inkml:trace>
  <inkml:trace contextRef="#ctx0" brushRef="#br0" timeOffset="1048.917">791 188,'255'-1,"-113"-25,-141 27,0-1,-1 0,1 0,0 1,0-1,0 0,0 0,0 0,0 0,0 0,0 0,0 0,0 0,0 0,0 0,0-1,-1 1,1 0,0-1,0 1,0-1,0 1,0-1,-1 1,1-1,0 1,-1-1,1 0,0 1,-1-1,1 0,-1 0,1 0,-1 1,1-1,-1 0,1 0,-1 0,0 0,0 0,1 0,-1 0,0 0,0 0,0 0,0 1,0-1,0 0,0 0,-1 0,1 0,0 0,0 0,-1 0,1 0,0 0,-1 1,1-1,-1 0,1 0,-1 0,0 1,1-1,-1 0,0 0,-190-99,179 88,7 1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84,'24'15,"27"4,10 0,-1-5,-6-3,-7-9,-6-5,-7-2,-3 0,-7-4,-8-5,-6-1</inkml:trace>
  <inkml:trace contextRef="#ctx0" brushRef="#br0" timeOffset="248.708">170 0,'4'38,"3"18,-1 4,-2-3,0-7,-2-7,-1-6,0-4,-1-9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1,'20'0,"10"0,5 0,2 0,-1 0,-1 0,-3 0,-1 0,-2 0,-5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9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1 792,'19'15,"0"-1,2-1,-1-1,1-1,1-1,0-1,1 0,0-2,-14-5,-1 0,1 0,-1-1,1 0,-1-1,1 0,0 0,-1-1,1 0,-1 0,1-1,-1-1,0 1,0-1,0 0,0-1,0 0,-1 0,1-1,-1 0,0 0,-1 0,5-6,23-20,-26 26,1-2,-1 1,0-1,0 0,-1-1,0 0,0 0,-1 0,0-1,0 0,-1 0,0 0,-1-1,0 0,-1 0,0 0,0 0,-1 0,0-1,-1 0,-2 7,0-1,0 1,0 0,-1 0,0 0,0 0,0 0,0 0,-1 0,1 1,-1-1,0 1,0-1,0 1,0 0,-1 0,1 1,-1-1,0 1,0 0,0 0,0 0,0 0,0 1,0-1,-1 1,1 0,-3 0,-5-1,-1 0,1 1,0 0,-1 1,1 1,0 0,-1 0,1 1,-12 4,9-3,0 0,1 2,0 0,-1 0,2 1,-1 1,1 1,0 0,0 0,1 1,0 1,1 0,0 0,1 1,0 1,0 0,1 0,1 1,0 0,1 0,0 1,1 0,1 0,0 0,1 1,-1 4,7-4,1 1,1-1,0 0,1-1,0 1,1-1,1 0,0-1,1 1,1-1,0-1,0 0,1 0,1-1,0 0,0 0,1-2,1 1,-1-2,2 1,9 3,-2 3,-12-7,1 0,0-1,0 0,1-1,0 0,0-1,0 0,1 0,0-1,-1-1,1 0,1-1,-1 0,6 0,0-6</inkml:trace>
  <inkml:trace contextRef="#ctx0" brushRef="#br0" timeOffset="481.962">735 1019,'-31'227,"17"-199,9-48,7 4,0-1,2 1,0 0,1 0,1 0,0 1,1 0,0 0,2 0,-1 1,2 0,0 1,0 0,2 1,9-9,-18 18,-3 1,1 0,0 0,0 0,0 1,1-1,-1 0,0 0,1 0,-1 1,1-1,0 1,-1-1,1 1,0 0,0 0,0 0,0 0,0 0,0 0,0 0,0 1,0-1,1 1,-1-1,0 1,0 0,0 0,1 0,-1 0,0 0,0 1,0-1,1 1,-1-1,0 1,0 0,0 0,0 0,0 0,0 0,0 0,-1 0,1 1,0-1,-1 1,1-1,1 3,11 95,-9-79</inkml:trace>
  <inkml:trace contextRef="#ctx0" brushRef="#br0" timeOffset="2803.516">170 313,'2'-7,"0"0,0 0,0 0,1 0,0 1,0-1,0 1,1-1,0 1,1 0,-1 1,1-1,0 1,1 0,-1 0,1 0,0 1,0 0,5-2,29-28,95-120,-134 154,-1-1,1 0,-1 1,1-1,-1 1,1-1,0 1,-1 0,1-1,0 1,-1 0,1-1,0 1,0 0,-1 0,1-1,0 1,0 0,-1 0,1 0,0 0,0 0,0 0,-1 0,1 1,0-1,0 0,-1 0,1 0,0 1,-1-1,1 0,0 1,-1-1,1 1,0-1,-1 1,1-1,-1 1,1-1,-1 1,1 0,-1-1,1 1,-1 0,0-1,1 1,-1 0,0-1,1 1,-1 0,0 0,0-1,13 43,-7 21,-6-53,0 1,0 0,1-1,1 1,0-1,0 0,1 1,0-1,1 0,1-1,0 1,0-1,1 0,0 0,0-1,9 10,1-10,-2-6</inkml:trace>
  <inkml:trace contextRef="#ctx0" brushRef="#br0" timeOffset="3482.884">1440 736,'-14'0,"-1"0,1 2,0-1,0 2,0 0,1 0,-1 2,1-1,0 2,0 0,0 0,1 1,0 1,0 0,1 1,0 0,0 0,1 1,1 1,-1-1,2 2,0-1,0 1,1 1,-3 5,9-14,0-1,-1 1,1 0,1 0,-1 0,1 0,-1 0,1 0,0 0,1-1,-1 1,1 0,-1 0,1 0,0 0,1-1,-1 1,1 0,-1-1,1 1,0-1,0 0,1 1,-1-1,1 0,-1 0,1-1,0 1,0-1,0 1,1-1,-1 0,1 0,-1 0,1-1,-1 1,1-1,0 0,0 0,0 0,-1-1,1 1,0-1,0 0,0 0,0 0,0 0,3-2,19-6,-1-1,0-2,-1 0,0-2,-1-1,0 0,-1-2,-1 0,-1-2,0 0,-1-1,-1-1,-1-1,2-4,-11 16,12-14,-2-1,-1-1,-1 0,-1-1,-1-1,-1 0,-1-1,-2-1,-1 1,-1-1,-2-1,0 0,0-26,-5 44,-1-1,0 1,0 0,-2 0,1 0,-2 0,1 0,-2 0,0 1,-1-5,3 12,0 0,0 1,0-1,-1 0,1 1,-1-1,0 1,0 0,0 0,0 0,-1 0,1 0,-1 1,0 0,1 0,-1 0,0 0,0 0,0 1,-1 0,1-1,0 2,0-1,-1 0,1 1,0 0,-1 0,1 0,-1 1,1-1,-5 2,1 0,0 0,-1 1,1 0,0 1,1 0,-1 0,1 0,0 1,0 0,0 0,0 1,1 0,0 0,0 1,1-1,0 1,0 0,1 1,-1-1,-1 7,-3 6,0-1,2 2,1-1,0 1,1 0,2 0,0 0,1 8,1-6,2-1,0 0,2 0,0 0,2-1,0 1,1-1,2 0,0 0,1-1,1 0,0-1,2 0,0 0,1-2,1 1,1-2,0 0,1-1,1 0,12 7,-26-20,1 1,0-1,0-1,0 1,0 0,0-1,0 0,0 0,0 0,1 0,-1-1,0 1,1-1,-1 0,0-1,1 1,-1-1,0 0,4-1,9-4</inkml:trace>
  <inkml:trace contextRef="#ctx0" brushRef="#br0" timeOffset="3886.258">1920 821,'-4'28,"0"-11,1 0,1 0,1 1,1-1,0 0,1 0,1 0,1 1,14-48,25-122,-25 100,-12 34,-1 1,2 0,0 0,1 1,1-1,0 2,1-1,1 1,1 0,0 1,9-8,-19 20,1 1,0-1,-1 1,1 0,0 0,0 0,0 0,0 0,0 0,0 1,0-1,0 0,0 1,0 0,0 0,1-1,-1 1,0 0,0 1,0-1,0 0,0 1,0-1,1 1,-1 0,0-1,-1 1,1 0,0 0,0 0,0 1,0-1,-1 0,1 1,-1-1,1 1,-1-1,1 1,-1 0,0 0,0 0,0-1,0 1,0 0,0 0,-1 0,1 0,-1 1,1-1,-1 0,0 0,0 0,1 0,-2 0,1 1,0-1,0 0,-1 1,9 48,-2-31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29 708,'17'9,"0"0,1-2,0 0,0-1,0-1,1-1,-1 0,1-2,0 0,0-1,0 0,1-2,-1 0,-1-2,1 0,0-1,14-5,-19 6,0-1,-1 0,1-1,-1 0,0-1,0-1,-1 0,0-1,0 0,-1 0,0-2,0 1,-1-1,-1-1,1 0,-2 0,1-1,-2 0,0 0,1-3,-7 12,0 0,-1 0,1 0,-1 0,1-1,-1 1,0 0,0 0,-1 0,1-1,-1 1,1 0,-1 0,0 0,0 0,0 0,-1 0,1 0,-1 0,0 0,1 1,-1-1,0 1,-1-1,1 1,0 0,-1 0,1 0,-1 0,0 0,1 0,-1 1,0 0,0-1,0 1,0 0,0 0,-2 0,-9-3,1 1,-1 0,0 1,0 1,0 0,1 1,-1 0,-8 2,-2 1,0 2,0 1,0 1,0 1,1 1,1 1,0 1,0 1,1 0,0 2,1 1,1 0,1 1,0 1,1 1,0 1,-3 7,15-21,1 1,0-1,1 1,0 0,0 0,0 0,0 0,1 1,0-1,0 1,1-1,0 1,0 0,1-1,-1 1,1 0,1 0,-1-1,1 1,1 0,-1-1,1 1,0-1,1 0,-1 1,1-1,0 0,1-1,-1 1,1 0,3 1,9 10,1-1,1-1,0-1,1 0,1-1,0-2,0 0,1-1,1-1,0 0,0-2,0-1,1-1,0 0,0-2,11 0,50-25,-60 10</inkml:trace>
  <inkml:trace contextRef="#ctx0" brushRef="#br0" timeOffset="384.241">876 765,'-21'14,"1"0,0 1,1 2,0 0,2 1,0 0,1 1,1 1,1 1,0 0,2 1,-2 6,13-24,0 0,0 0,1 0,-1 0,1 0,0 0,0 1,1-1,-1 0,1 0,0 0,0-1,0 1,1 0,-1 0,1-1,0 1,0 0,0-1,1 0,-1 0,1 0,-1 0,1 0,0 0,1 0,-1-1,0 0,1 0,-1 0,1 0,-1 0,1-1,0 1,0-1,0 0,0 0,0 0,0-1,0 0,0 1,0-2,0 1,0 0,9 0,-1 0,0 0,1-1,-1-1,0 0,0-1,0 0,0 0,0-2,-1 1,1-2,-1 1,-1-1,1-1,-1 0,0-1,-1 0,1 0,-2-1,1 0,-1 0,0-2,-3 5,-1 1,0-1,0 0,0 0,-1 0,1 0,-2-1,1 1,-1-1,0 0,0 0,-1 0,0 0,0 0,-1 0,1 0,-2 0,1 0,-1 0,0 0,0 0,-1 0,0 0,0 1,-1-1,0 0,0 1,0 0,-1 0,0 0,0 0,-1 1,1-1,-1 1,0 0,-1 1,1-1,-1 1,0 0,0 1,0-1,0 1,-1 0,-5-1,-46 2,32 7</inkml:trace>
  <inkml:trace contextRef="#ctx0" brushRef="#br0" timeOffset="745.54">650 962,'29'-14,"14"0,5 7,-6 9,-10 10,-11 7,-3 1,-1-4,2-4,2-4,3-8,2-10,1-6,-4-2</inkml:trace>
  <inkml:trace contextRef="#ctx0" brushRef="#br0" timeOffset="2999.576">142 285,'33'-16,"-2"-1,0-2,-1-1,-1-1,-1-1,-1-2,-1 0,-1-2,-1-1,8-15,-31 41,-1 0,0-1,1 1,-1 0,1 0,-1-1,1 1,-1 0,1 0,0 0,0-1,0 1,0 0,0 0,0 0,0 1,0-1,0 0,0 0,0 0,0 1,1-1,-1 1,0-1,0 1,1-1,-1 1,0 0,1 0,-1-1,1 1,-1 0,0 0,1 0,-1 1,0-1,1 0,-1 0,0 1,1-1,-1 1,0-1,1 1,-1 0,0-1,0 1,0 0,1 0,49 139,-26-107,-12-21</inkml:trace>
  <inkml:trace contextRef="#ctx0" brushRef="#br0" timeOffset="3701.223">1300 341,'-17'160,"7"-1,8 57,7-264,2 1,2-1,1 2,3 0,2 0,2 1,2 1,16-27,-32 66,49-86,-50 87,1 1,-1 0,0 1,1-1,0 0,-1 1,1-1,0 1,0 0,0 0,1 0,-1 0,0 1,1-1,-1 1,1 0,0 0,-1 0,1 0,0 1,-1 0,1 0,0 0,0 0,2 0,-1 4,0 0,0 0,0 0,-1 1,1-1,-1 1,0 0,-1 0,1 1,-1-1,0 1,0-1,-1 1,0 0,0 0,0 0,0 1,-1-1,0 0,-1 0,1 1,-1 0,4 51,-3-32</inkml:trace>
  <inkml:trace contextRef="#ctx0" brushRef="#br0" timeOffset="4653.181">2033 595,'-17'2,"-1"0,1 2,-1 0,1 0,0 2,1 0,-1 1,1 1,0 0,1 1,0 1,1 0,0 1,0 0,1 2,-4 4,13-14,1-1,0 1,0 0,0 0,0 0,0 0,1 1,-1-1,1 1,0-1,0 1,0 0,0 0,1 0,0 0,0 0,0 0,0 0,0 0,1 0,0 0,0 1,0-1,0 0,1 0,0 0,0 1,0-1,0 0,0 0,1-1,0 1,0 0,0 0,0-1,0 1,1-1,0 0,0 0,0 0,0 0,0 0,0-1,1 1,-1-1,1 0,3 2,5-3,-1-1,1 0,0-1,-1 0,1-1,-1-1,0 1,1-2,-1 1,-1-2,1 1,0-1,-1-1,0 0,7-7,9-6,-1-1,-1-1,-1-1,0-2,-2 0,-1-1,-1-1,-2-1,0-1,-2 0,11-26,-13 26,-1-1,-1 0,-2 0,-1-1,-1 0,-1-1,-2 1,-1-1,-2 0,-1-18,0 45,1 1,-1 0,0-1,-1 1,1 0,-1-1,1 1,-1 0,0 0,0-1,0 1,-1 0,1 0,-1 0,0 0,1 1,-1-1,-1 0,1 1,0-1,-1 1,1 0,-1 0,1 0,-1 0,0 0,0 0,0 1,0 0,0-1,-1 1,1 0,0 1,0-1,-1 0,1 1,0 0,-1 0,1 0,0 0,-1 1,1-1,0 1,-1 0,1-1,0 2,0-1,-2 1,-6 6,0 1,1 0,0 1,1 0,0 1,0 0,1 0,0 1,1 0,1 0,0 1,0 0,2 0,-1 0,-1 10,0-5,2 0,-1 0,2 0,1 0,0 1,1-1,1 1,1-1,0 0,1 1,2-1,-1 0,2 0,1 0,0-1,1 0,0 0,2-1,8 13,-11-20,79 102,-81-106,0-1,0-1,0 1,1 0,-1-1,1 0,0 0,0-1,0 1,0-1,0 0,0 0,1-1,-1 1,1-1,-1 0,1-1,-1 1,1-1,0-1,-1 1,6-1,6-5</inkml:trace>
  <inkml:trace contextRef="#ctx0" brushRef="#br0" timeOffset="5029.216">2598 540,'-48'247,"40"-237,6-30,7-13,1 0,1-1,2 2,2-1,0 2,2-1,4-2,-9 16,1 0,1 0,1 1,0 0,1 1,1 0,0 1,2 1,-1 0,9-6,-21 19,-1 0,1 0,-1 0,1 0,-1 0,1 0,0 0,-1 1,1-1,0 0,-1 1,1-1,0 1,0 0,0 0,0 0,-1 0,1 0,0 0,0 0,0 0,-1 1,1-1,0 1,0-1,-1 1,1 0,0 0,-1 0,1 0,-1 0,1 0,-1 0,1 0,-1 0,0 1,0-1,1 1,-1-1,0 1,0-1,-1 1,1-1,0 1,0 1,23 87,-23-81,22 59,-12-54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4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0,'-19'24,"-11"22,-6 9,-1-2,6-3,3-7,2-10,5-5,6-9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8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97,'1'66,"-13"203,-6-132,26-188,3 1,1 0,3 1,1 1,3 0,2 1,24-38,-39 72,1 0,1 0,0 1,1 0,0 0,1 1,0 0,1 1,0 0,9-5,-18 14,-1 0,0 0,0 0,1 1,-1-1,1 0,-1 1,1-1,-1 1,1 0,-1-1,1 1,-1 0,1 0,-1 0,1 0,0 0,-1 0,1 1,-1-1,1 0,-1 1,1-1,-1 1,1 0,-1-1,0 1,1 0,-1 0,0 0,0 0,1 0,-1 0,0 0,0 1,28 56,-8-13,-20-43,1 0,-1 1,1-2,0 1,0 0,0 0,0 0,0-1,0 1,0-1,0 0,1 1,-1-1,0 0,1-1,-1 1,1 0,-1-1,1 1,-1-1,1 0,0 1,-1-2,1 1,-1 0,1 0,0-1,-1 1,1-1,-1 0,1 0,0 0,9-10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0 112,'444'0,"-453"0,1 0,0-1,0 0,0 0,0 0,0-1,1-1,-1 1,0-1,1-1,0 1,0-1,0 0,0-1,1 0,-1 0,1 0,0-1,-3-4,8 9,1 0,-1 0,1 0,-1-1,1 1,0 0,0 0,-1 0,1 0,0-1,0 1,0 0,0 0,0 0,1 0,-1-1,0 1,0 0,1 0,-1 0,1 0,-1 0,1 0,-1 0,1 0,0 0,-1 0,1 0,0 0,0 0,0 1,0-1,0 0,0 0,0 1,0-1,0 1,0-1,0 1,1-1,15-5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48,'19'0,"21"0,8 0,1-5,-3-2,-5 1,-4 1,-4 1,-3 2,-1 1,-6-4,-2-1,-4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1,'39'5,"26"1,8-4,-5-4,-13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0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0 337,'13'-2,"0"0,0 0,-1-2,1 0,-1 0,0-1,0 0,-1-1,0 0,8-6,17-8,-10 7,-1 0,0-2,-1-1,-1-1,-1 0,0-2,-1-1,-1 0,-1-2,-1 0,15-24,-31 43,-2 2,0 0,0 1,0-1,0 0,0 0,0 0,0 1,0-1,0 0,1 0,-1 1,0-1,0 0,1 0,-1 1,1-1,-1 0,1 1,-1-1,1 0,-1 1,1-1,-1 1,1-1,0 1,-1-1,1 1,0 0,-1-1,1 1,0 0,0-1,-1 1,1 0,0 0,0 0,0 0,-1 0,1 0,0 0,0 0,0 0,-1 0,1 0,0 0,0 0,0 1,-1-1,1 0,0 1,-1-1,1 0,0 1,-1-1,1 1,0-1,-1 1,1 0,-1-1,1 1,-1 0,1-1,-1 1,1 0,-1-1,0 1,0 0,1 0,54 171,10-71,-51-88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0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29 126,'-1'1,"-1"1,0-1,0 1,0-1,1 1,-1 0,0-1,1 1,0 0,-1 0,1 0,0 0,0 0,0 0,0 1,1-1,-1 0,1 0,-1 1,1-1,0 0,-1 1,1-1,1 0,-1 2,0-1,-3 354,6-395,2 0,2 0,2 0,1 1,2 0,1 1,2 1,1 0,2 1,5-5,-16 27,1-1,1 1,0 1,0 0,1 0,0 1,1 0,0 1,1 0,0 1,9-5,-18 12,0 0,0 0,0 1,0-1,0 1,1 0,-1 0,0 0,0 0,0 0,0 1,0-1,0 1,0 0,0 0,0 0,0 1,0-1,0 1,-1-1,1 1,-1 0,1 0,-1 0,0 0,1 0,-1 1,0-1,-1 1,1-1,0 1,-1 0,1 0,0 2,40 105,-28-78,-7-27</inkml:trace>
  <inkml:trace contextRef="#ctx0" brushRef="#br0" timeOffset="453.192">594 352,'24'0,"0"-1,1-1,-1-1,0-1,-1-1,1-1,-1-2,0 0,-1-1,0-1,0-1,8-7,-25 14,0 1,0-1,0 0,-1-1,0 1,0-1,0 0,0 0,-1 0,1 0,-2-1,1 1,0-1,-1 0,0 0,0 0,-1 0,0 0,0 0,0 0,-1-1,0 1,0 0,0 0,-1 0,0-1,0 1,-1 0,0 0,0 0,0 1,0-1,-1 0,0 1,-1 0,0-2,-2 4,0 1,0 0,0 0,-1 0,1 1,0 0,-1 0,1 1,-1-1,1 1,-1 1,1-1,-1 1,1 1,0-1,0 1,-1 0,1 0,0 1,1 0,-1 0,0 0,1 0,0 1,0 0,0 0,0 1,0 0,-5 2,-5 2,1 0,0 1,0 0,1 1,1 1,0 0,1 1,0 0,0 1,2 0,0 0,0 1,2 0,0 1,0-1,2 1,0 1,0-1,2 1,0 0,0 6,2-18,1 1,-1 0,1-1,0 1,1 0,-1-1,1 1,0-1,0 1,1-1,0 1,0-1,0 0,0 0,1 0,0 0,0 0,0 0,1-1,-1 0,1 1,0-2,1 1,-1 0,1-1,3 3,7 1,1-1,1-1,-1 0,1-1,-1-1,1 0,0-1,0-1,0-1,1 0,-1-1,0-1,-1-1,1 0,0-1,-1-1,0 0,0-1,11-6,-16 6,0 0,0-1,-1 0,0 0,0-1,-1 0,0-1,0 0,-1 0,1-3,4-5</inkml:trace>
  <inkml:trace contextRef="#ctx0" brushRef="#br0" timeOffset="903.576">1384 380,'-108'294,"169"-419,-39 89,-15 21,1 2,1-1,0 1,1 0,0 1,1 0,0 1,1 0,12-9,-23 19,0 0,0 0,0 1,0-1,0 0,0 1,1-1,-1 0,0 1,0-1,0 1,1 0,-1-1,0 1,1 0,-1 0,0 0,0 0,1 0,-1 0,0 0,1 0,-1 1,0-1,0 0,1 1,-1-1,0 1,0 0,0-1,0 1,1 0,-1-1,0 1,0 0,-1 0,1 0,0 0,0 0,0 0,-1 0,1 0,0 0,-1 1,1-1,-1 0,1 1,8 62,-10-38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2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565 621,'1'-4,"0"0,0 0,-1 0,1 0,-1 0,0 0,0 0,0 0,-1 0,0 0,1 0,-1 0,0 1,-1-1,1 0,-1 0,0 1,0-1,0 1,0 0,0-1,-1 1,0 0,1 0,-1 1,0-1,0 0,-1 1,1 0,-3-1,-1-2,1 1,-2 0,1 1,0 0,-1 0,1 1,-1 0,0 0,1 0,-1 1,0 1,0-1,0 1,0 0,-3 1,-19 7,1 0,1 2,-1 0,2 3,0 0,0 1,1 2,-12 10,35-24,0-1,0 1,0 0,1 0,-1 0,1 1,-1-1,1 1,0-1,0 1,0 0,0-1,1 1,-1 0,1 0,-1 1,1-1,0 0,0 0,1 0,-1 1,1-1,-1 0,1 1,0-1,1 0,-1 1,0-1,1 0,0 1,0-1,0 0,0 0,0 0,1 0,-1 0,1 0,0 0,0 0,0-1,0 1,0-1,0 1,1-1,0 0,-1 0,1 0,0 0,0-1,1 2,147 46,-151-47,1 1,-1-1,0 0,0 0,1 0,-2 0,1 1,0-1,0 0,-1 0,1 0,-1 0,1 0,-1 0,0 0,0 0,0 0,0 0,0 0,0 0,-1 0,1-1,-1 1,1-1,-1 1,0-1,1 1,-1-1,0 0,0 0,0 0,0 0,-1 0,-2 3,-206 160,208-162,0 1,0-1,0 1,0-1,1 1,-1 0,1 0,0 0,-1 0,2 0,-1 1,0-1,1 0,-1 1,1 0,0-1,0 1,0 0,1-1,-1 1,1 0,0 0,0-1,1 1,-1 0,1 0,-1-1,1 1,0 0,1-1,-1 1,0-1,1 1,0-1,0 0,0 0,0 0,1 0,-1 0,1 0,2 2,9 1,1 0,-1 0,1-2,0 0,0 0,1-2,-1 1,1-2,-1 0,1-1,0-1,-1 0,1-1,21 0,-23 1,-1 0,0-1,1 0,-1-2,-1 1,1-2,0 1,-1-2,0 0,0 0,-1-1,1 0,-2-1,1 0,-1-1,0 0,-1-1,4-5,0 0</inkml:trace>
  <inkml:trace contextRef="#ctx0" brushRef="#br0" timeOffset="379.631">508 0,'-14'24,"1"0,0 1,2 0,1 1,1 0,2 1,-1 3,6-23,-11 55,2 1,3 0,1 31,1-22,-7 56,-6-1,-5 0,-5-2,-29 67,-6 41,43-125,25-93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255 112,'2'0,"0"0,0 0,-1 0,1 0,0 1,0-1,-1 0,1 1,0-1,-1 1,1-1,0 1,-1 0,1 0,-1 0,1 0,-1 0,0 0,1 0,-1 1,0-1,0 0,0 1,0-1,0 1,0-1,0 1,0-1,-1 1,1 0,0-1,-1 1,0 0,1-1,-1 2,25 117,-18-84,-2 0,-1 0,-2 0,-2 0,-2 19,1 7,-16 16,5-60</inkml:trace>
  <inkml:trace contextRef="#ctx0" brushRef="#br0" timeOffset="615.323">0 56,'167'-11,"69"-8,-148 6,-73 9,0 1,1 0,-1 2,1-1,0 2,-1 0,1 1,0 1,-1 0,7 3,0 1,-3-1</inkml:trace>
  <inkml:trace contextRef="#ctx0" brushRef="#br0" timeOffset="1051.819">622 508,'0'5,"0"11,0 7,0 5,0 3,0 0,0 0,0 0,0-1,0-6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0 136,'339'0,"-319"-3,-25-5,-30-8,28 13,-1 1,0 0,0-1,0-1,1 1,0-1,0 0,0-1,0 0,0 0,1 0,0-1,0 0,-4-5,11-19,9 20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39,'5'-5,"6"-1,6 0,5 1,4 2,2 1,1 0,0 2,1 0,-1 0,0 0,0 1,-1-1,1 0,-1 0,0 0,0-4,-4-3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0,'38'10,"27"-2,8-3,-5-1,-8-2,-15-1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199 170,'2'-6,"-1"-1,0 1,0-1,0 1,-1-1,0 1,0-1,-1 0,0 1,0-1,0 1,-1 0,0-1,0 1,-1 0,2 5,0 0,0 1,1-1,-1 1,0 0,0-1,0 1,-1 0,1 0,0 0,0-1,0 1,0 0,0 0,0 0,0 1,0-1,0 0,0 0,0 1,0-1,0 0,0 1,0-1,0 1,0-1,0 1,0 0,1-1,-1 1,0 0,0 0,1-1,-1 1,0 0,1 0,-1 0,1 0,-1 0,1 0,0 0,-1 0,1 0,0 0,0 0,-1 0,1 0,0 0,0 1,-5 17,1 0,0 1,2-1,0 1,1-1,1 1,1 0,2 5,-2 70,-28 108,4-73,23-130,5-10</inkml:trace>
  <inkml:trace contextRef="#ctx0" brushRef="#br0" timeOffset="280.618">86 1,'38'9,"32"4,9-1,-4-2,-10-3,-12-3,-9-1,-13 2,-16 2,-15-1,-8-2</inkml:trace>
  <inkml:trace contextRef="#ctx0" brushRef="#br0" timeOffset="531.403">0 311,'44'5,"28"1,6 1,-4-2,-11-2,-10-1,-11-5,-6-3,-11-1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0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0 248,'36'-46,"-14"16,1 0,2 2,1 1,1 0,28-19,-54 45,1-1,0 1,0-1,0 1,0 0,1 0,-1 0,0 0,0 1,1-1,-1 1,0-1,1 1,-1 0,0-1,1 1,-1 1,0-1,1 0,-1 0,0 1,1 0,-1-1,0 1,0 0,1 0,-1 0,0 0,0 1,0-1,0 0,-1 1,1-1,0 1,0 0,-1 0,1 0,-1 0,0 0,0 0,0 0,0 0,0 0,0 0,0 1,0-1,-1 0,1 0,-1 1,0 1,7 24,-5-19,-1 0,2 0,-1 0,1-1,0 1,1-1,0 1,0-1,1 0,0-1,0 1,1-1,0 0,0-1,2 2,8 4,-2-1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5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0 272,'32'-45,"129"-156,-159 199,-1 0,1 0,-1 1,1-1,0 0,0 0,0 1,0-1,0 1,0 0,0 0,0 0,1 0,-1 0,0 0,1 0,-1 1,1-1,-1 1,1 0,-1-1,1 1,-1 0,0 1,1-1,-1 0,1 1,-1-1,1 1,-1 0,0 0,1 0,-1 0,0 0,0 1,0-1,0 0,0 1,0 0,0-1,-1 1,1 0,0 0,-1 0,0 0,1 0,0 2,11 19,-2-5,0 1,1-1,0-1,2 0,0-1,1-1,3 3,2-2,-1-2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108 336,'6'-1,"19"-3,-1 0,1-2,-1 0,0-2,0-1,-1 0,0-2,0-1,-2 0,1-2,-2 0,13-12,-30 22,1 0,-1 0,0 0,0-1,-1 1,1-1,-1 1,0-1,-1 0,1 0,-1 0,0 0,0 0,0 0,-1 0,1 0,-1-1,-1 1,1 0,-1 0,0 0,0 0,0 0,-1 0,0 0,0 0,0 1,0-1,-1 1,0-1,0 1,0 0,0 0,0 0,-1 1,0-1,0 1,0 0,0 0,-1 0,1 1,-1-1,1 1,-1 0,0 0,0 1,0 0,0 0,0 0,0 0,0 1,-3-1,-9 5,1 0,0 1,0 1,0 0,1 1,0 0,0 2,1 0,0 0,1 1,0 1,0 0,1 1,1 0,0 1,1 0,0 1,-3 7,3-10,2 1,-1 1,2 0,0 0,0 0,1 1,1 0,0 0,1 0,1 1,0-1,1 1,0 0,1 0,1-1,0 1,1 0,2 5,2-10,0-1,1 1,1-1,-1 0,1 0,1-1,0 0,0 0,0-1,1 0,0 0,1-1,-1-1,1 1,0-1,1-1,-1 0,1 0,0-1,-1-1,1 0,1 0,-1-1,0-1,0 1,0-2,1 0,5-1,237-19,-230 16</inkml:trace>
  <inkml:trace contextRef="#ctx0" brushRef="#br0" timeOffset="335.115">842 308,'-11'12,"2"1,0 0,0 1,1 0,1 0,0 0,1 1,0 0,2 1,-1-1,2 1,0-1,1 1,1 0,0 0,1 0,1 0,0 0,1 0,3 6,-3-18,0 0,0 0,1 0,0 0,0 0,0-1,0 1,0-1,1 0,-1 0,1 0,0-1,0 1,0-1,0 0,0 0,1-1,-1 1,1-1,-1 0,1 0,-1 0,1-1,0 1,-1-1,1 0,0-1,-1 1,3-1,7-1,-2 0,1-1,0-1,0 0,-1 0,0-1,0-1,0 0,-1-1,1 0,-1-1,0 0,0-1,-1 0,0-1,-1 0,0 0,0-1,-1-1,-1 1,0-1,0 0,-1-1,-1 0,0 0,-1 0,0 0,-1-1,0 1,-2-1,1-5,-3 14,0-1,-1 1,1-1,-1 1,0 0,-1 0,1 0,-1 0,0 0,0 0,-1 1,1-1,-1 1,0 0,0 0,-1 0,1 1,-1 0,0 0,0 0,0 0,0 1,0 0,0 0,-1 0,1 0,-1 1,1 0,-1 0,0 1,1 0,-1 0,0 0,1 0,-1 1,1 0,-1 0,-4 2,-16 3</inkml:trace>
  <inkml:trace contextRef="#ctx0" brushRef="#br0" timeOffset="583.343">785 534,'24'-5,"13"-1,4 5,1 2,-2 2,-8 4,-5 2,-2-1,0-2,0-2,1-2,0-1,1-5,-4-2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2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1 198,'282'-1,"-151"-26,-125 26,-7 0</inkml:trace>
  <inkml:trace contextRef="#ctx0" brushRef="#br0" timeOffset="273.161">141 1,'-14'38,"0"23,2 5,3-4,4-7,6-8,5-8,-5-10,-2-10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0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86,'-19'97,"3"0,6 2,2 20,2-33,-21 129,27-213,1 0,-1 0,0 0,0 0,0 0,0 0,0-1,-1 1,1 0,-1 0,1 0,-1 0,0 0,1 0,-1-1,0 1,0 0,0-1,0 1,-1-1,1 1,0-1,-1 1,1-1,-1 0,1 0,-1 0,0 0,1 0,-1 0,0 0,0 0,0-1,1 1,-1-1,0 1,-7-8</inkml:trace>
  <inkml:trace contextRef="#ctx0" brushRef="#br0" timeOffset="249.869">85 58,'38'-5,"32"-2,14-4,-2 0,-12 2,-11 2,-12 2,-9 2,-10 7,-11 2</inkml:trace>
  <inkml:trace contextRef="#ctx0" brushRef="#br0" timeOffset="434.885">0 566,'63'-5,"24"-6,4-2,-10 2,-14 3,-13 2,-16 3</inkml:trace>
  <inkml:trace contextRef="#ctx0" brushRef="#br0" timeOffset="800.49">480 706,'-22'120,"38"-172,-8 34,0-1,2 2,0-1,1 1,1 1,0 0,1 1,1 0,1 1,0 0,0 2,1-1,3 1,-17 10,0 1,1 0,-1-1,0 1,1 0,-1 0,1 1,-1-1,1 0,0 1,-1 0,1-1,0 1,-1 0,1 0,-1 1,1-1,0 1,-1-1,1 1,-1 0,1 0,-1 0,1 0,-1 0,0 0,0 1,1-1,-1 1,0 0,0-1,0 1,-1 0,13 15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9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173 369,'22'-5,"-1"-1,1-1,-1-1,-1-1,1-1,-1-1,-1 0,0-2,-1 0,0-1,-1 0,-1-2,0 0,12-16,-26 26,0 1,-1-1,1 1,-1-1,0 0,-1 0,1 1,-1-1,0 0,-1 0,1 0,-1 1,-1-1,1 0,-1 1,0-1,0 1,0-1,-1 1,1 0,-2 0,1 0,0 1,-1-1,0 1,0 0,0 0,0 0,-1 0,0 1,0 0,0 0,0 0,0 0,0 1,-1 0,1 0,-1 1,1-1,-1 1,0 0,0 1,1-1,-1 1,0 0,0 1,0 0,1-1,-3 2,-11 5,1 0,0 1,1 0,0 2,0 0,1 1,1 1,0 0,0 1,1 0,1 2,0-1,1 2,1-1,0 2,1-1,1 1,-5 13,8-20,0 0,1 1,1-1,-1 1,2 0,0 0,0 0,1 0,0 1,1-1,0 1,1-1,0 1,1-1,0 1,1-1,0 0,1 1,3 8,3-7,0 0,0-1,1 0,0-1,1 0,0-1,1 0,0-1,1 0,0 0,0-2,1 0,0 0,0-1,0-1,1 0,0-1,0-1,0 0,0-1,1-1,-1 0,0-1,4-1,-15 1,4 1,0-1,0 0,0 0,0-1,-1 0,1 0,0-1,0 0,-1-1,0 1,1-1,-1-1,0 1,0-1,6-8</inkml:trace>
  <inkml:trace contextRef="#ctx0" brushRef="#br0" timeOffset="417.445">680 566,'-25'223,"63"-354,-22 100,0 0,2 0,2 2,21-26,-40 53,-1 0,1 0,0 0,0 1,0-1,0 0,0 1,1-1,-1 1,0-1,1 1,-1 0,1 0,0-1,-1 1,1 0,0 0,-1 1,1-1,0 0,0 0,0 1,0 0,0-1,0 1,0 0,0 0,0 0,-1 0,1 0,0 0,0 0,0 1,0-1,0 1,0-1,0 1,0 0,-1 0,1 0,1 1,29 77,-22-64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17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1,'-5'98,"-5"0,-4 0,-11 33,-14 97,-5 67,53-205,-10-84,-2-4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6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1,'-9'14,"-9"10,-5 1,1 0,-1 2,4-4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6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123 103,'-33'130,"-9"165,4-131,29-146</inkml:trace>
  <inkml:trace contextRef="#ctx0" brushRef="#br0" timeOffset="263.383">10 18,'38'5,"28"-4,6-1,-3-1,-4 0,-14-6,-9 0,-9 0,-8 7,-10 3</inkml:trace>
  <inkml:trace contextRef="#ctx0" brushRef="#br0" timeOffset="515.265">10 441,'43'0,"24"0,5 0,-4 0,-5-4,-8-3,-13 1</inkml:trace>
  <inkml:trace contextRef="#ctx0" brushRef="#br0" timeOffset="801.24">462 470,'-8'14,"0"1,1 0,0 0,1 0,1 1,0-1,1 1,1 0,1 1,0-1,1 0,1 1,1 13,0-26,-1 0,1 0,0-1,1 1,-1 0,1 0,0-1,0 1,0-1,0 0,0 1,1-1,-1 0,1-1,0 1,0 0,0-1,0 1,1-1,-1 0,1 0,-1-1,1 1,0-1,-1 1,1-1,0 0,0 0,0-1,0 0,0 1,0-1,0 0,1-1,132-30,-118 23,-1 0,0-1,0-1,-1-1,-1-1,0 0,0-1,6-7,-16 14,-1 1,0-1,0-1,0 1,-1-1,0 1,0-1,0 0,-1-1,0 1,-1 0,0-1,0 0,0 1,-1-1,0 0,-1 0,0 0,0 0,0 0,-1 1,-2-9,0 10,0 0,-1 0,0 0,0 0,-1 0,1 1,-1 0,0 0,-1 0,1 1,-1 0,0 0,0 0,0 0,0 1,-1 0,1 1,-1-1,0 1,0 1,0-1,0 1,0 0,0 1,0 0,0 0,0 0,0 1,0 0,0 0,0 1,0 0,0 0,-3 2,-9 3</inkml:trace>
  <inkml:trace contextRef="#ctx0" brushRef="#br0" timeOffset="1152.16">490 583,'5'-5,"6"-1,6 0,5 1,4 1,2 2,-4 6,-1 2,-4 5,-1 0,-4 4,1-1,3-3,-2-8,2-5,-4-7,-2-1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33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1 283,'538'0,"-476"-12,-61 6,-7 1</inkml:trace>
  <inkml:trace contextRef="#ctx0" brushRef="#br0" timeOffset="252.183">86 508,'38'0,"33"-5,8-1,-5 0,-9 1,-11 2,-11 0,-7 2,-5 1,-8-5,-3-1,-5 0</inkml:trace>
  <inkml:trace contextRef="#ctx0" brushRef="#br0" timeOffset="698.664">397 0,'3'11,"1"0,0-1,1 0,0 1,1-2,0 1,0-1,1 1,0-2,1 1,0-1,0-1,1 1,0-1,0-1,0 1,1-2,0 1,0-1,1-1,-1 0,1-1,10 3,8 2,-8-3,0 1,0 1,0 0,-1 2,0 0,-1 1,0 1,-1 1,0 1,0 0,-15-10,0 0,-1 0,1 1,-1-1,0 0,0 1,0-1,0 1,-1 0,1 0,-1-1,0 1,0 0,0 0,-1 0,1 0,-1 0,0 0,0 0,0 0,-1 0,0 0,1 0,-1 0,-1 0,1 0,0 0,-1-1,0 1,0 0,0-1,0 0,-1 1,1-1,-1 0,0 0,0-1,0 1,0 0,-2 0,-170 124,133-95,-109 103,133-111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3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0,'-27'63,"3"0,3 2,3 0,3 1,2 1,3 0,3 14,4-56,2 0,1 0,1 0,1 1,1-1,1-1,1 1,1-1,9 22,-13-42,-1 0,1 0,0-1,0 1,0 0,1-1,-1 0,1 0,0 1,0-1,0-1,0 1,1 0,-1-1,1 0,-1 0,1 0,0 0,0-1,0 1,0-1,0 0,0 0,0 0,0-1,1 1,-1-1,0 0,0 0,1-1,-1 1,0-1,0 0,0 0,0-1,0 1,0-1,0 0,-1 1,1-2,-1 1,1 0,-1-1,2-1,17-17,0-1,-2 0,-1-2,0 0,-2-1,-1 0,-1-2,-2 0,0 0,8-28,27-70,-6-1,-5-3,-21 54,-30 92,2 24,2 0,2 0,2 1,1 0,3 5,3 268,1-289,1 1,1-1,2 0,0-1,2 1,1-1,-1 3,-2-9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45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3,'3'-1,"-1"0,1 1,0 0,-1-1,1 1,0 0,0 1,-1-1,1 0,0 1,-1 0,1-1,-1 1,1 0,-1 0,1 0,-1 1,1-1,-1 1,0-1,0 1,0 0,0 0,0 0,0 0,0 0,-1 0,1 0,-1 1,0-1,1 0,-1 1,0-1,0 1,-1 0,1-1,0 1,-1 0,0-1,0 1,1 0,-2-1,1 1,0 0,0 0,-1-1,0 1,1-1,-1 1,-41 66,-12 35,54-102,-1 1,1-1,0 0,0 0,0 1,0-1,1 0,-1 0,0 0,1 1,0-1,-1 0,1 0,0 0,0 0,0 0,1 0,-1 0,0-1,1 1,-1 0,1-1,-1 1,1-1,0 1,0-1,0 0,0 0,0 0,0 0,0 0,0 0,0 0,0-1,0 1,0-1,1 1,-1-1,0 0,0 0,1 0,0-1,99-5,-73-1,-3-1</inkml:trace>
  <inkml:trace contextRef="#ctx0" brushRef="#br0" timeOffset="-7736.241">56 1273,'-14'53,"-5"22,5 3,6-7,8-15,5-18</inkml:trace>
  <inkml:trace contextRef="#ctx0" brushRef="#br0" timeOffset="-7130.207">169 1470,'324'-22,"-258"5,-66 15,0 0,1 1,-1-1,0 0,0 0,0 0,-1 1,1-1,0 0,-1 0,1 1,-1-1,0 0,1 1,-1-1,0 0,0 1,0-1,0 1,0 0,0-1,-1 1,1 0,0 0,-1-1,1 1,-1 0,1 1,-1-1,1 0,-1 0,0 1,1-1,-1 0,0 1,0 0,1-1,-2 1,0-1,-119-65,121 66,0 1,0 0,0 0,0 0,1 0,-1 0,0-1,1 2,-1-1,1 0,-1 0,1 0,-1 0,1 0,0 0,-1 0,1 0,0 1,0-1,0 0,0 0,0 0,0 1,0-1,0 0,1 0,-1 0,0 0,1 0,-1 1,1-1,-1 0,1 0,0 0,-1 0,1 0,0-1,0 1,31 172,-8-41,-23-131,-1-1,0 1,0-1,1 1,-1-1,0 1,1 0,-1-1,1 0,-1 1,1-1,-1 1,1-1,-1 0,1 1,-1-1,1 0,-1 1,1-1,0 0,-1 0,1 0,-1 1,1-1,0 0,-1 0,1 0,-1 0,1 0,0 0,-1 0,1 0,0-1,-1 1,1 0,-1 0,1 0,0-1,-1 1,1 0,-1-1,1 1,-1 0,1-1,-1 1,1-1,-1 1,0-1,1 1,-1-1,1 1,-1-1,0 1,0-1,1 1,-1-1,0 0,28-36,-26 34,39-68,54-69,-81 128</inkml:trace>
  <inkml:trace contextRef="#ctx0" brushRef="#br0" timeOffset="-6763.406">846 1302,'37'-6,"-19"2,0 1,1 0,0 2,-1 0,1 1,-1 0,1 2,0 0,5 3,-21-4,0-1,-1 1,0 0,1 1,-1-1,1 0,-1 1,0-1,0 1,0-1,0 1,0 0,0 0,0 0,-1 0,1 0,-1 1,0-1,1 0,-1 1,0-1,0 1,-1-1,1 1,0 0,-1-1,1 1,-1-1,0 1,0 0,0-1,0 1,-1 0,1-1,-1 1,0 0,1-1,-1 1,0-1,0 1,-1-1,1 0,0 0,-1 1,0-1,1 0,-1 0,0 0,0 0,-155 150,156-151,0-1,0 1,0 0,0 0,0 0,0 0,0 0,1 0,-1 0,0 0,1 0,-1 0,0 0,1 0,0 0,-1 1,1-1,0 0,-1 0,1 1,0-1,0 0,0 0,0 1,0-1,0 0,0 1,1-1,-1 0,0 0,1 0,-1 1,1-1,0 0,-1 0,1 0,0 0,-1 0,1 0,0 0,0 0,0 0,0 0,0-1,0 1,0 0,0 0,0-1,0 1,1-1,-1 1,0-1,0 0,0 1,1-1,-1 0,1 0,16-2,-1 0,1-2,-1 0,0 0,0-2,0 0,-1-1,12-7,6-2,13-7,-29 14</inkml:trace>
  <inkml:trace contextRef="#ctx0" brushRef="#br0" timeOffset="-5799.267">1326 822,'5'0,"6"0,7 0,4 0,3 0,3 0,1 0,0 0,1 0,-1 0,0 0,0 0,-1 0,1 0,-1 0,-5 0</inkml:trace>
  <inkml:trace contextRef="#ctx0" brushRef="#br0" timeOffset="-5548.103">1298 1245,'43'-9,"33"-9,10-1,-7 3,-10 4,-14 4,-10-1,-8 1,-11 1</inkml:trace>
  <inkml:trace contextRef="#ctx0" brushRef="#br0" timeOffset="-4715.117">2568 483,'-5'-17,"0"1,-1 0,0 1,-2-1,0 1,-1 1,0 0,-1 0,0 0,-1 2,-1-1,0 1,-4-2,11 10,-1 0,0 1,1 0,-1 0,-1 0,1 0,0 1,-1 0,1 0,-1 1,1 0,-1 0,0 1,0-1,1 1,-1 1,0-1,1 1,-1 1,0-1,1 1,0 0,-1 0,1 1,0 0,0 0,0 1,1-1,-1 1,1 0,0 1,0-1,0 1,0 0,1 0,0 1,0-1,1 1,-1 0,1 2,-1 12,1 1,1-1,1 1,0-1,2 1,0-1,2 1,0-1,1 0,5 13,-2 1,74 347,-42 23,-41-81,1-309,-1-1,0 1,-1-1,-1 0,0 0,-1 0,0 0,-1-1,0 0,-1 0,0-1,-1 1,0-2,-1 1,0-1,-1 0,0-1,-1-1,0 1,0-1,0-1,-1 0,0-1,-1 0,1-1,-13 3,21-6,0-1,0 0,-1 0,1 0,0-1,-1 1,1-1,-1 0,1-1,0 1,-1-1,1 1,0-1,0-1,-1 1,1-1,0 1,0-1,0 0,1-1,-1 1,0 0,1-1,0 0,-1 0,1 0,0 0,1-1,-1 1,1-1,-1 0,1 0,0 1,0-1,1-1,-1 1,1 0,0-1,-11-130,12 106</inkml:trace>
  <inkml:trace contextRef="#ctx0" brushRef="#br0" timeOffset="-3884.038">2511 1979,'-30'253,"17"-222,1-50,13 1,0 0,0 0,2 1,0-1,1 0,1 1,0 0,2 0,0 1,0 0,2 0,3-5,10-15,2 1,1 1,2 2,1 0,31-26,-59 56,1 1,1-1,-1 0,0 0,0 1,1-1,-1 1,1-1,-1 1,1-1,0 1,-1 0,1 0,0 0,0 0,0 0,0 0,0 1,0-1,0 0,0 1,0 0,0 0,0-1,0 1,1 0,-1 1,0-1,0 0,0 0,0 1,0 0,0-1,0 1,0 0,0 0,0 0,0 0,-1 0,1 0,0 1,-1-1,1 1,-1-1,1 1,0 1,-1 6,0 0,0 0,-1 0,0 0,-1 1,0-1,0 0,-1 0,0 0,-1 0,0-1,0 1,-1-1,0 0,-1 0,1 0,-2 0,1-1,-1 0,0 0,0 0,-5 3,-34 31,24-28</inkml:trace>
  <inkml:trace contextRef="#ctx0" brushRef="#br0" timeOffset="-3531.786">3105 1781,'-12'7,"1"0,-1 1,2 1,0 0,0 1,0-1,1 2,1-1,0 1,0 1,1-1,0 1,1 1,1-1,0 1,-3 11,8-24,0 1,-1 0,1-1,0 1,0 0,-1 0,1-1,0 1,0 0,0 0,0 0,0-1,0 1,0 0,0 0,1-1,-1 1,0 0,0 0,1-1,-1 1,0 0,1 0,-1-1,1 1,-1-1,1 1,-1 0,1-1,-1 1,1-1,0 1,-1-1,1 1,0-1,-1 0,1 1,0-1,-1 0,1 0,0 1,0-1,-1 0,1 0,0 0,0 0,0 0,-1 0,1 0,0 0,0 0,0 0,-1-1,1 1,0 0,-1 0,1-1,0 1,0-1,-1 1,1 0,0-1,42-29,22-68,-64 95,1 0,-1 0,0 0,0 0,0 0,0-1,-1 1,1 0,-1-1,0 1,0 0,0-1,-1 1,1 0,-1-1,1 1,-1 0,0-1,-1 1,1 0,0 0,-1 0,0 0,0 0,1 1,-2-1,1 1,0-1,0 1,-1-1,0 1,-2-1,-12-6</inkml:trace>
  <inkml:trace contextRef="#ctx0" brushRef="#br0" timeOffset="-3148.608">3443 1696,'-7'2,"0"0,0 1,0 0,1 0,-1 0,1 1,0 0,0 0,0 0,1 1,-1 0,1 0,0 0,1 1,-1-1,1 1,0 0,1 1,-2 2,5-7,0 1,0-1,1 0,-1 0,1 1,0-1,-1 0,1 0,0 0,0 0,0 0,1 0,-1 0,0 0,1-1,-1 1,1 0,0-1,-1 1,1-1,0 0,0 0,0 1,0-1,0 0,1 0,23 20,-23-16,-1 0,-1 0,1 0,-1 0,0 1,0-1,0 0,-1 0,0 1,0-1,0 1,0-1,-1 0,0 0,0 1,-1-1,0 0,1 0,-1 0,-1 0,1-1,-1 1,0 0,0-1,0 0,-1 0,0 0,1 0,-1-1,-1 1,1-1,0 0,-1 0,0 0,1-1,-1 0,0 0,0 0,0-1,-1 1,1-1,0 0,0-1,-1 1,-3-1,-8-4</inkml:trace>
  <inkml:trace contextRef="#ctx0" brushRef="#br0" timeOffset="-2496.949">3697 1837,'0'19,"-5"17,-1 6,0 1,1-2,1-4,2-7</inkml:trace>
  <inkml:trace contextRef="#ctx0" brushRef="#br0" timeOffset="-1164.947">2822 59,'-30'315,"19"-253,-2-94,13 13,1 0,1 0,1 0,1 0,0 1,1 0,1-1,1 2,1-1,0 1,1 0,1 1,0 0,1 1,1 0,1 0,0 1,0 1,14-10,32-17,-58 39,1 0,0 0,0 0,0 0,0 1,-1-1,1 0,0 1,0 0,0-1,0 1,0 0,1 0,-1 0,0 0,0 0,0 1,0-1,0 1,0-1,-1 1,1 0,0 0,0-1,0 1,0 1,-1-1,1 0,-1 0,1 1,-1-1,2 2,-2 2,1-1,-1 1,0 0,0 0,-1 0,0 0,0 0,0 0,0 0,-1 0,0 0,0 0,0 0,0 0,-1-1,0 1,0 0,0-1,-1 0,-1 2,-1 2,-1 0,0-1,0 1,-1-1,0-1,0 0,0 0,-1 0,0-1,0 0,-1 0,1-1,-1 0,0-1,0 0,-4 1,-12 2</inkml:trace>
  <inkml:trace contextRef="#ctx0" brushRef="#br0" timeOffset="-798.09">3358 31,'-16'13,"0"1,0 0,2 1,0 0,0 1,1 1,-10 17,22-33,1 0,-1 0,0 0,0-1,0 1,0 0,1 0,-1 1,1-1,-1 0,1 0,-1 0,1 0,-1 0,1 1,0-1,0 0,0 0,-1 0,1 1,0-1,1 0,-1 0,0 1,0-1,0 0,1 0,-1 0,1 1,-1-1,1 0,-1 0,1 0,0 0,-1 0,1 0,0 0,0 0,0 0,0-1,0 1,0 0,0 0,0-1,0 1,0-1,0 1,0-1,0 1,1-1,-1 0,0 1,0-1,0 0,1 0,-1 0,0 0,0 0,1 0,-1-1,0 1,0 0,0 0,1-1,-1 1,0-1,11-3,0-1,-1 0,0 0,0-1,-1-1,1 0,-1 0,-1-1,1 0,-1-1,-1 0,0 0,1-2,-2 3,-5 7,-1 0,1 0,-1 0,1 0,-1 0,0 0,1 0,-1-1,0 1,0 0,0-1,0 1,0-1,0 1,-1-1,1 0,0 1,-1-1,0 0,1 1,-1-1,0 0,0 0,1 1,-1-1,-1 0,1 0,0 1,0-1,-1 0,1 0,-1 1,1-1,-1 0,0 1,0-1,1 1,-1-1,0 1,-1 0,1-1,0 1,0 0,0-1,-1 1,1 0,-1 0,1 0,-1 0,-5-1,-1 1,0-1,1 1,-1 1,0-1,0 1,1 1,-1-1,0 2,1-1,-1 1,-4 1,-14 4</inkml:trace>
  <inkml:trace contextRef="#ctx0" brushRef="#br0" timeOffset="-428.268">3725 3,'-10'8,"4"-5,1 0,0 1,0 0,1 0,-1 0,1 0,0 1,0 0,0 0,1 0,-1 0,1 0,1 1,-1-1,1 1,-1 1,4-4,-1-1,1 0,-1 1,1-1,0 0,0 1,0-1,0 0,0 0,1 0,-1 0,0 0,1 0,0 0,-1-1,1 1,0 0,0-1,0 0,0 1,0-1,0 0,0 0,1 0,-1 0,0-1,3 2,-3-2,0 1,1-1,-1 1,0 0,0 0,0 0,0 0,0 0,0 1,0-1,0 1,0-1,0 1,-1 0,1-1,-1 1,1 0,-1 0,0 0,0 0,0 0,0 1,0-1,0 0,-1 0,1 1,-1-1,1 0,-1 1,0 0,-2 1,0 1,-1-1,0 0,0 0,0 0,0-1,-1 1,1-1,-1 0,0 1,0-2,0 1,0 0,0-1,-1 0,1 0,-1 0,0-1,1 1,-5-1,-1 3,-137 42,122-41</inkml:trace>
  <inkml:trace contextRef="#ctx0" brushRef="#br0" timeOffset="2383.667">4036 878,'-4'5,"1"1,0-1,1 1,-1 0,1-1,0 1,1 0,-1 0,1 0,0 0,1 1,-1-1,1 3,-2 14,-26 164,12-72,1 70,15-186,1 1,0-1,-1 0,1 0,0 0,-1 1,1-1,0 0,0 0,-1 1,1-1,0 1,0-1,0 1,0-1,0 1,0 0,0-1,0 1,0 0,0 0,0 0,0-1,0 1,0 0,0 0,0 1,0-1,0 0,0 0,0 0,0 1,0-1,0 1,0-1,0 0,0 1,0 0,0-1,-1 1,1 0,0-1,0 1,-1 0,1 0,0-1,-1 1,1 0,-1 0,1 0,-1 0,0 0,1 0,-1 0,0 0,1 0,-1 0,0 0,0 0,0 0,0 0,0 0,0 0,0 0,-1 0,1 0,0 0,0 0,-1 1,9-17</inkml:trace>
  <inkml:trace contextRef="#ctx0" brushRef="#br0" timeOffset="2638.243">3950 822,'39'14,"31"5,9-1,-4-3,-10-5,-11-3,-11-4,-7-1,-5-2,-12-1,-11 0</inkml:trace>
  <inkml:trace contextRef="#ctx0" brushRef="#br0" timeOffset="2837.265">3979 1103,'34'10,"30"3,8-1,3-7,-7-4,-11-3,-9 0,-9-1,-6 1,-9-4,-3-2,-6 1</inkml:trace>
  <inkml:trace contextRef="#ctx0" brushRef="#br0" timeOffset="3234.025">3894 680,'38'0,"28"0,7 0,-5 0,-8 0,-10 0,-8 0,-7 0,-14 0,-16-5,-13-1,-10 0,-2-4,-3 1,-1 1,2-3,11 0,6 3</inkml:trace>
  <inkml:trace contextRef="#ctx0" brushRef="#br0" timeOffset="3574.124">4770 1189,'-20'14,"-5"10,0-4,11-6,6-5</inkml:trace>
  <inkml:trace contextRef="#ctx0" brushRef="#br0" timeOffset="4038.065">4882 1245,'-3'11,"0"1,1-1,1 0,0 1,1-1,0 1,0-1,1 1,2 6,-2-15,-1 0,1 0,-1-1,1 1,0 0,0 0,0-1,1 1,-1 0,1-1,-1 1,1-1,0 0,0 0,0 1,0-1,0-1,0 1,1 0,-1 0,1-1,-1 1,1-1,0 0,-1 0,1 0,0 0,0 0,0-1,-1 1,1-1,0 0,0 0,0 0,0 0,0 0,0-1,0 1,0-1,14-6,0 1,0-2,-1-1,0 0,-1-1,1 0,-2-1,0-1,0 0,-1-1,-1-1,0 0,-1 0,11-14,-2-1,0-1,-2 0,-2-1,-1-1,-1-1,-2 0,0-3,-8 25,-1 0,-1 0,0 0,0-1,-1 1,-1-1,0 1,0 0,-2-6,2 13,-1 0,1 0,-1 0,0 1,-1-1,1 1,0-1,-1 1,0-1,0 1,0 0,0 0,-1 0,1 0,-1 0,0 0,1 1,-1-1,-1 1,1 0,0 0,0 0,-1 0,1 1,-1-1,1 1,-1 0,0 0,-3 0,-1 2,0 0,0 1,0 0,0 0,0 0,1 1,-1 1,1-1,0 1,0 1,0-1,0 1,1 0,0 0,0 1,0 0,1 0,0 1,0-1,0 1,1 0,0 0,1 0,-1 1,1 0,1-1,-1 1,1 0,1 0,-1 2,-1 5,1-1,0 1,1 0,0 0,1 0,1-1,1 1,0 0,0 0,2-1,0 0,0 0,1 0,1 0,1 0,0-1,0-1,1 1,1-1,0 0,1-1,0 0,0-1,2 0,-1 0,1-1,0-1,9 5,77 24,-78-37</inkml:trace>
  <inkml:trace contextRef="#ctx0" brushRef="#br0" timeOffset="4451.989">5418 1386,'39'-18,"0"-2,-2-2,0-1,-2-2,0-2,12-13,-39 30,0-1,-1 0,0 0,-1 0,-1-1,0 0,0 0,-1 0,0-1,-1 1,-1-1,0 0,-1 0,0 0,-1-2,0 7,-1-1,0 1,0 0,-1-1,0 1,-1 0,0 0,0 0,0 0,-1 1,-1-1,1 1,-1 0,-2-2,5 6,0 1,0-1,-1 1,1-1,-1 1,0 0,0 0,0 0,0 0,0 1,0-1,0 1,0 0,0 0,-1 0,1 0,-1 0,1 1,-1-1,1 1,0 0,-1 0,1 1,-1-1,1 1,-1-1,1 1,0 0,-1 0,1 1,0-1,0 1,0-1,0 1,0 0,-4 6,-1 0,2 0,0 1,0-1,0 1,1 1,0-1,1 1,0 0,1 0,0 0,0 0,1 0,0 1,1-1,0 1,1 0,0-1,1 4,-2-2,1-1,0 1,1 0,0-1,1 1,0 0,1-1,1 0,-1 0,2 0,-1 0,1-1,1 1,0-1,1 0,0-1,0 0,1 0,0-1,0 0,1 0,0 0,1-2,-1 1,1-1,1 0,-6-4,-1 1,1-1,0 0,-1 0,1-1,0 1,0-1,0-1,0 1,1 0,-1-1,0 0,0 0,0-1,0 0,0 0,0 0,0 0,0-1,3 0,10-10</inkml:trace>
  <inkml:trace contextRef="#ctx0" brushRef="#br0" timeOffset="4967.631">5531 568,'41'-8,"1"2,-1 2,1 2,-1 2,25 3,12-2,-78-3,1 0,-1 0,0 0,0 0,-1 1,1-1,0 0,-1 0,1 0,-1 1,1-1,-1 0,0 1,0-1,0 0,0 1,0-1,0 1,0-1,0 1,-1 0,1 0,-1-1,1 1,-1 0,1 0,-1 0,-1 0,-118-87,105 78</inkml:trace>
  <inkml:trace contextRef="#ctx0" brushRef="#br0" timeOffset="5737.661">4938 1273,'5'0,"2"-5,3-1,7 0,3 1,5-3,2-1,1 2,1 1,-5 8,-1 2,-5 2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0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134 450,'-11'8,"0"0,0 1,1 0,0 1,1 0,0 1,0 0,1 0,1 1,0 0,1 0,0 0,1 1,0 0,-2 10,6-21,1 1,0-1,-1 0,1 1,0-1,0 1,0-1,0 1,1-1,-1 0,1 1,-1-1,1 0,0 1,0-1,0 0,0 0,0 0,1 0,-1 0,1 0,-1 0,1 0,-1-1,1 1,0 0,0-1,0 0,0 1,0-1,0 0,1 0,-1 0,0 0,0-1,1 1,-1-1,1 1,-1-1,1 0,5 1,0-1,1 0,-1 0,0-1,0 0,0-1,-1 0,1 0,0-1,0 0,5-2,7-9,-1-1,0-1,-1 0,0-2,-2 0,0 0,-1-2,-1 0,-1 0,0-1,-2-1,0 0,-2-1,0 0,-2 0,-1-1,1-5,-1 9,0 0,-2-1,0 1,-2-1,0 0,-1 0,-1 0,-1 0,-1 0,-1 1,-1-1,-1-3,3 20,0 1,0-1,0 1,-1 0,1 0,-1 0,0 0,0 1,0-1,0 1,0-1,0 1,-1 0,1 0,-1 1,0-1,1 1,-1 0,0 0,0 0,0 0,0 0,0 1,0 0,0 0,0 0,1 0,-1 1,0 0,0 0,0 0,0 0,0 0,1 1,-1-1,1 1,-1 0,1 0,0 0,0 1,-1-1,2 1,-1 0,0 0,1 0,-1 0,1 0,0 1,0-1,-1 3,-8 12,0 1,2 1,0-1,2 2,0-1,1 1,1 0,-2 15,6-23,0 0,0 0,1 0,0 0,1 0,1 0,0 0,1 0,0 0,1-1,1 0,0 1,0-2,1 1,1-1,0 0,0 0,1 0,15 17,0-1,2-1,1-1,1-1,28 19,-40-32</inkml:trace>
  <inkml:trace contextRef="#ctx0" brushRef="#br0" timeOffset="478.08">585 450,'-16'126,"16"-126,0 0,0-1,0 1,0 0,0 0,0-1,0 1,1 0,-1 0,0-1,0 1,0 0,1 0,-1 0,0 0,0-1,0 1,1 0,-1 0,0 0,0 0,1 0,-1 0,0-1,1 1,-1 0,0 0,0 0,1 0,-1 0,0 0,0 0,1 0,-1 0,0 0,1 0,-1 1,0-1,0 0,1 0,-1 0,0 0,0 0,1 0,-1 1,0-1,0 0,0 0,1 0,-1 1,0-1,13-29,-10 20,2-9,0 1,2 0,0 0,0 1,2 0,0 0,1 1,1 0,0 1,3-2,-13 15,0 0,1 0,-1 0,1 1,-1-1,1 0,-1 1,1-1,-1 1,1 0,-1-1,1 1,0 0,-1 0,1 0,0 0,-1 0,1 0,-1 1,1-1,0 0,-1 1,1 0,-1-1,1 1,-1 0,0 0,1-1,-1 1,0 0,1 0,-1 1,0-1,0 0,0 0,0 0,0 1,0-1,0 1,-1-1,1 1,0-1,-1 1,1-1,-1 1,0-1,1 1,-1 0,0-1,0 1,0 0,4 19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56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1040,'312'0,"-193"-23,-99 19</inkml:trace>
  <inkml:trace contextRef="#ctx0" brushRef="#br0" timeOffset="253.626">57 1237,'43'5,"19"1,4 1,-5-2,-7-2,-14-1</inkml:trace>
  <inkml:trace contextRef="#ctx0" brushRef="#br0" timeOffset="964.449">1044 532,'-17'-29,"-1"2,-1 0,-1 1,-2 0,-3 0,23 23,0 0,-1 0,0 0,1 0,-1 0,0 1,0-1,0 1,-1 0,1 0,-1 0,1 1,-1-1,1 1,-1-1,0 1,0 1,0-1,1 0,-1 1,0 0,0 0,0 0,0 0,0 1,0-1,0 1,1 0,-1 0,0 1,1-1,-1 1,0 0,1 0,0 0,0 0,-1 0,1 1,0-1,1 1,-1 0,0 0,1 0,0 0,0 1,0-1,0 0,0 1,0 2,-4 165,9-103,1-20,3-1,1 1,2-1,3-1,3 4,-6-14,3 9,-2 0,-2 1,-2 0,-2 1,-2 19,10 87,-7-120,-2 1,-2-1,-1 1,-2 0,-1 0,-5 26,5-47,0 0,-1 0,-1 0,0-1,0 1,-2-1,1 0,-1 0,-1-1,0 0,-1 0,-9 9,14-15,0-1,-1 1,0-1,1 0,-2 0,1-1,0 1,-1-1,0 0,0 0,0 0,0-1,0 0,0 0,-1 0,1 0,-1-1,1 0,-1 0,1-1,-1 0,0 0,1 0,-1 0,0-1,1 0,-1 0,1 0,-1-1,1 0,0 0,0 0,0-1,-1 0,3-2,0 1,0-1,0 0,1-1,-1 1,1 0,0-1,1 1,0-1,-1 1,2-1,-1 0,1 1,0-1,0-4,0-14</inkml:trace>
  <inkml:trace contextRef="#ctx0" brushRef="#br0" timeOffset="3088.647">1072 1914,'-33'160,"17"-140,13-47,13-19,2 2,2-1,2 2,2 0,3-3,-15 34,0 1,0 0,1 0,0 1,1 0,0 0,0 0,1 1,1 0,0 1,1-1,-9 9,0 0,0-1,0 1,0 0,0 0,0 1,0-1,0 0,0 1,0-1,-1 1,1 0,0-1,0 1,0 0,-1 0,1 0,0 0,-1 0,1 1,-1-1,0 0,1 1,-1-1,0 1,0 0,0-1,0 1,0 0,0 0,0-1,-1 1,1 0,0 0,-1 0,0 0,1 1,4 16</inkml:trace>
  <inkml:trace contextRef="#ctx0" brushRef="#br0" timeOffset="3352.888">1382 2084,'-4'19,"-2"11,4 1,4-5</inkml:trace>
  <inkml:trace contextRef="#ctx0" brushRef="#br0" timeOffset="4566.547">1185 108,'-9'36,"2"0,1 0,2 1,2-1,1 26,36-217,-22 124,-5 9,1 0,1 0,1 1,1 1,1 0,2-1,-14 20,-1 0,1 0,-1 0,1 0,-1 0,1 0,0 0,0 0,-1 1,1-1,0 0,0 0,0 1,0-1,0 1,0-1,0 1,0-1,0 1,0 0,0-1,0 1,0 0,0 0,0 0,0 0,0 0,0 0,1 0,-1 0,0 0,0 0,0 1,0-1,0 0,0 1,0-1,0 1,0-1,0 1,0-1,0 1,0 0,-1 0,1-1,0 1,0 0,-1 0,1 0,-1 0,1 0,0 0,-1 0,0 0,1 0,-1 0,0 0,1 1,12 20,1 1</inkml:trace>
  <inkml:trace contextRef="#ctx0" brushRef="#br0" timeOffset="5015.779">1411 249,'122'12,"-121"-12,0 1,0-1,0 1,0-1,0 1,0-1,0 1,0 0,0-1,0 1,0 0,0 0,-1 0,1 0,0 0,-1-1,1 1,-1 0,1 1,-1-1,1 0,-1 0,1 0,-1 0,0 0,0 0,0 0,0 1,0-1,0 0,0 0,0 0,0 0,0 0,-1 1,1-1,0 0,-1 0,1 0,-1 0,1 0,-1 0,0 0,1 0,-1 0,0 0,0 0,-41 44,39-42,-15 12,13-13,1 1,-1-1,1 1,0 0,0 1,1-1,-1 1,1-1,0 1,0 0,0 0,0 1,0-1,1 0,0 1,0 0,0-1,1 1,0 0,-1 0,2 0,-1 0,1 0,-1 1,4-3,0 1,0-1,0 0,0-1,0 1,1 0,-1-1,1 0,0 0,-1 0,1 0,0-1,0 1,0-1,0 0,1 0,-1-1,0 1,0-1,0 0,1 0,-1 0,0-1,4 0,-3 1,83-13,-63 7</inkml:trace>
  <inkml:trace contextRef="#ctx0" brushRef="#br0" timeOffset="7319.972">1496 870,'-25'160,"-7"50,7-53,22-145</inkml:trace>
  <inkml:trace contextRef="#ctx0" brushRef="#br0" timeOffset="7601.572">1439 870,'34'-5,"25"-1,7-5,-2 0,-7 1,-10 3,-11 7,-17 4,-13 1</inkml:trace>
  <inkml:trace contextRef="#ctx0" brushRef="#br0" timeOffset="7857.744">1439 1180,'38'-4,"23"-3,5 1,-8 2</inkml:trace>
  <inkml:trace contextRef="#ctx0" brushRef="#br0" timeOffset="8286.11">1722 1463,'-5'24,"-2"3,1-8,1-11,2-13,5-5,4-6,-1-5,5 2,0-2,3-1,5-3,3 4,-1 10,-4 12,-1 5,-2 2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09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1297,'24'5,"22"1,9 1,-1-2,-5-2,-5-1,-6-1,-10-5,-4-2,-1-1,-10 2,-7 1</inkml:trace>
  <inkml:trace contextRef="#ctx0" brushRef="#br0" timeOffset="263.96">282 1072,'-10'43,"-7"29,-2 6,4-4,3-11,4-11,8-14,4-14</inkml:trace>
  <inkml:trace contextRef="#ctx0" brushRef="#br0" timeOffset="1315.115">875 620,'-12'-45,"11"36,0 1,-1 0,0-1,0 1,-1 0,0 0,-1 0,1 1,-2-1,1 1,-1 0,0 0,0 1,-1-1,1 1,-2 0,1 0,-6-3,11 9,-1-1,0 0,0 1,1 0,-1-1,0 1,0 0,0 0,0 0,1 0,-1 0,0 0,0 0,0 1,1-1,-1 1,0-1,0 1,1 0,-1 0,1 0,-1 0,0 0,1 0,0 0,-1 0,1 0,0 1,-1-1,1 1,0-1,0 1,0-1,0 1,1 0,-1-1,0 1,1 1,-20 69,20 158,27-34,2-3,2 77,-33-27,-24-100,23-127,0 8,-2-1,0 1,-2-1,0 0,-1-1,-2 0,-7 14,15-33,1 0,-1 0,0 0,0 0,0 0,0 0,0-1,0 1,-1-1,1 1,-1-1,0 0,0 0,0 0,0 0,0-1,0 1,0-1,-1 0,1 0,0 0,-1 0,1-1,-1 1,1-1,-1 0,1 0,-1 0,1 0,-1-1,1 1,-1-1,1 0,0 0,-1 0,1-1,0 1,0-1,0 0,0 0,0 0,-2-1,-26-69,26 47</inkml:trace>
  <inkml:trace contextRef="#ctx0" brushRef="#br0" timeOffset="3453.371">875 1861,'-73'253,"72"-248,0 0,0 0,1 0,-1 0,1 0,0 0,0 0,1 0,-1 0,1 0,0 0,0 0,1 0,0-1,0 1,0 0,0-1,1 0,-1 1,1-1,0 0,1 0,-1-1,1 1,-1-1,1 1,0-1,0 0,1-1,-1 1,0-1,1 0,0 0,0 0,10-1,0-1,0-1,-1 0,1-1,-1 0,1-2,-1 1,0-2,0 0,0-1,-1 0,0-1,0 0,-1-1,0 0,0-1,-1-1,0 0,0 0,-1-1,-1 0,0-1,0 0,-2 0,1-1,3-9,-6 13,0-1,-1 1,0-1,-1-1,1 1,-2 0,0-1,0 1,-1-1,0 0,-1-6,0 13,0 0,0 0,-1 0,0 0,0 0,0 1,0-1,0 0,-1 0,0 0,1 1,-2-1,1 1,0 0,-1-1,1 1,-1 0,0 1,0-1,0 0,0 1,0 0,-1-1,1 1,-1 1,0-1,1 0,-1 1,0 0,0 0,-4-1,1 2,1-1,-1 1,0 0,0 1,0 0,0 0,0 0,0 1,0 0,1 1,-1-1,1 1,0 0,-2 2,-23 13</inkml:trace>
  <inkml:trace contextRef="#ctx0" brushRef="#br0" timeOffset="3852.371">903 2087,'33'-9,"17"-4,-1 6,-8 8,-7 9,-4 4,-3-2,0-2,-1-4,-4-1</inkml:trace>
  <inkml:trace contextRef="#ctx0" brushRef="#br0" timeOffset="4102.602">1468 2144,'-5'24,"-1"8</inkml:trace>
  <inkml:trace contextRef="#ctx0" brushRef="#br0" timeOffset="4954.614">1242 84,'-14'13,"1"0,1 1,0 1,1 0,1 0,0 1,1 0,0 1,2 0,0 0,1 1,1 0,0 0,-1 12,6-25,0 0,0 0,0 0,0 0,1 0,0-1,0 1,0 0,1 0,-1-1,1 1,0-1,0 0,1 1,-1-1,1 0,0 0,0-1,1 1,-1 0,1-1,0 0,-1 0,1 0,1-1,-1 1,0-1,1 0,-1 0,1 0,-1-1,1 1,0-1,0-1,0 1,-1-1,1 1,0-1,0-1,0 1,1-1,14-2,0 0,-1-2,0 0,0-2,0 0,-1 0,0-2,-1-1,0 0,0-1,-1 0,0-2,12-11,-22 18,1 0,-1 0,1 0,-2-1,1 0,-1 0,0-1,0 1,-1-1,0 0,-1 0,1 0,-2-1,1 1,-1-1,0 0,-1 0,0 1,-1-1,1 0,-2 0,1 0,-1 0,-1 1,1-1,-1 0,-1 1,0-1,0 1,-1 0,0 0,0 0,-1 1,0-1,0 1,-4-3,4 5,0 1,-1 0,0 1,0 0,0 0,0 0,-1 0,1 1,-1 0,0 1,1-1,-1 1,0 0,0 1,0 0,-4 0,-14 5</inkml:trace>
  <inkml:trace contextRef="#ctx0" brushRef="#br0" timeOffset="5320.628">1129 253,'10'-5,"7"-1,7 0,3 1,2 1,1 2,0 1,0 1,-1 0,0 0,-5 5,-2 1,-4 6,-6 4,0 0,3-3,4-4,-2-2</inkml:trace>
  <inkml:trace contextRef="#ctx0" brushRef="#br0" timeOffset="5772.161">1722 309,'10'10,"2"7,1 7,-9 3,-8 2,-9 1,-2 0,1 0,9-5,9-8,9-5,2-1,4-2,2-2,4-3,-3-7,-1-2,-3-2</inkml:trace>
  <inkml:trace contextRef="#ctx0" brushRef="#br0" timeOffset="7138.262">1439 2116,'5'0,"2"5,-1 6,-6 1,-3 4,-1 3,0 4,-4-2,0 0,1 1,1 2,2 2,2 0,1-8,6-12,1-12,0-5</inkml:trace>
  <inkml:trace contextRef="#ctx0" brushRef="#br0" timeOffset="9749.353">1158 1184,'-25'127,"24"-103,-3 156,32-288,-1 12,3 1,38-80,-67 172,0 1,-1-1,1 1,0-1,0 1,0 0,1 0,-1-1,1 1,-1 0,1 0,0 0,-1 0,1 1,0-1,0 0,1 1,-1-1,0 1,0 0,1 0,-1 0,1 0,-1 0,1 0,-1 1,1-1,-1 1,1 0,-1 0,1 0,0 0,-1 0,1 0,-1 1,1-1,-1 1,1 0,-1 0,1 0,-1 0,0 0,1 0,-1 1,0-1,0 1,0-1,0 1,0 0,0 0,0 0,48 83,-38-70</inkml:trace>
  <inkml:trace contextRef="#ctx0" brushRef="#br0" timeOffset="17890.936">1806 846,'-11'165,"-37"124,-1-94,54-165,1-35</inkml:trace>
  <inkml:trace contextRef="#ctx0" brushRef="#br0" timeOffset="18293.051">1750 930,'14'-5,"10"-1,6 0,2 1,0 2,1 1,-2 0,-1 2,0 0,-2 0,1 1,-1-1,0 0,0 0,0 0,0-5,0-1,-4 0</inkml:trace>
  <inkml:trace contextRef="#ctx0" brushRef="#br0" timeOffset="18558.856">1750 1269,'38'-5,"23"-1,5 0,-8 1</inkml:trace>
  <inkml:trace contextRef="#ctx0" brushRef="#br0" timeOffset="18870.158">1976 1382,'-6'17,"2"-1,-1 1,2 0,1 1,0-1,1 0,1 1,0-1,1 1,1-1,1 0,2 5,-4-18,1 0,0 0,0 0,0 0,0-1,1 1,0-1,-1 1,1-1,0 0,1 0,-1 0,1-1,-1 1,1-1,0 0,0 0,0 0,0 0,0-1,0 1,0-1,0 0,1-1,-1 1,0-1,1 0,-1 0,1 0,-1 0,0-1,1 0,-1 0,1 0,7-2,0 0,0-1,-1 0,1-1,-1 0,0-1,0 0,0 0,-1-2,0 1,5-6,-11 8,0-1,-1 1,1-1,-1 1,-1-1,1 0,-1 0,0-1,0 1,-1 0,1-1,-2 1,1-1,-1 1,0-1,0 1,0-1,-1 1,0 0,-1-1,1 1,-1 0,0 0,-1 0,0 0,1 0,-2 0,1 1,-1-1,0 1,0 0,0 0,-1 1,0-1,0 1,0 0,0 0,0 1,-1-1,-6-1,-40-12,28 13</inkml:trace>
  <inkml:trace contextRef="#ctx0" brushRef="#br0" timeOffset="19320.164">1947 1551,'19'-10,"12"-3,0 6,-1 4,0 2,-5 6,-2 3,-1-1,2-1,0-2,-3-1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31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203 560,'-11'3,"0"0,0 1,1 0,-1 1,1 0,0 1,0 0,1 0,-1 1,1 0,1 1,0 0,0 0,0 1,1 0,0 0,1 1,0 0,1 0,0 0,0 1,1-1,0 1,1 0,0 1,1-1,0 2,3-9,-1 1,0 0,1-1,0 1,0 0,0-1,1 1,0-1,-1 0,1 1,1-1,-1 0,1 0,0 0,-1-1,2 1,-1-1,0 1,1-1,-1 0,1 0,0-1,0 1,0-1,1 0,-1 0,0 0,1-1,-1 1,1-1,0 0,-1 0,1-1,0 1,-1-1,1 0,1-1,5-2,0-1,-1 0,0 0,0-1,0-1,0 0,-1 0,0-1,0 0,-1 0,1-1,-2 0,1-1,-1 0,-1 0,0 0,4-7,5-11,-2 0,0-1,-2-1,-1 0,6-29,-5 20,-3-1,-1 0,-1 0,-2 0,-2-1,-2 1,-3-26,1 50,1 0,-2 1,0 0,0-1,-2 1,1 1,-2-1,0 1,-1 0,0 0,0 0,-2 1,1 1,-2-1,-5-4,11 14,0 0,0 0,0 0,0 1,0 0,0 0,-1 0,1 0,0 1,-1 0,1 0,-1 0,1 0,0 1,-1-1,1 1,0 0,0 0,0 1,-1-1,1 1,1 0,-1 0,0 1,0-1,1 1,-1-1,1 1,0 0,0 1,0-1,0 0,1 1,0 0,-1-1,1 1,0 0,1 0,-1 0,1 0,-1 1,1-1,1 0,-1 0,0 1,1-1,0 3,-2 17,0-1,2 1,0 0,2 0,0-1,2 1,0-1,2 0,1 0,0 0,10 17,30 58,3-2,56 76,-104-169,33 65,-25-52</inkml:trace>
  <inkml:trace contextRef="#ctx0" brushRef="#br0" timeOffset="368.727">768 277,'-16'47,"3"-1,2 1,2 1,2 0,2 0,2 1,2 25,1-67,-1-1,1 0,0 1,1-1,-1 0,1 0,1 1,-1-1,1 0,0 0,0 0,1-1,0 1,0 0,0-1,1 0,-1 0,1 0,1 0,-1-1,1 1,-1-1,1 0,0-1,1 1,-1-1,1 0,-1 0,1-1,0 1,0-1,0-1,6 2,-2-2,0 0,-1-1,1 0,0 0,0-1,-1-1,1 0,-1 0,1 0,-1-2,0 1,0-1,0 0,0-1,-1 0,0 0,0-1,0 0,-1 0,0-1,0 0,0 0,-1-1,0 0,-1 0,0 0,0-1,0 1,-1-1,-1 0,0-1,0 1,0 0,-1-1,0-9,1 7,-2-1,0-1,0 1,-1 0,-1 0,0 0,0 0,-2 0,0 1,0-1,-1 0,0 1,-1 0,-1 0,0 0,0 1,-2 0,1 0,-1 1,0 0,-1 0,-1 1,1 0,-1 1,-1 0,1 0,-1 1,-1 1,1 0,-9-3,-11 2</inkml:trace>
  <inkml:trace contextRef="#ctx0" brushRef="#br0" timeOffset="654.506">570 644,'215'-119,"-212"116,0 1,0-1,1 1,-1 0,0 0,1 1,-1-1,1 1,0-1,0 1,-1 0,1 0,0 1,0-1,0 1,0 0,0 0,-1 0,1 1,0-1,0 1,0 0,0 0,-1 0,1 1,0-1,-1 1,0 0,1 0,-1 0,0 0,0 1,0-1,0 1,0 0,-1 0,7 11,-5-5,1-1,0 0,0 0,1-1,0 1,0-1,1 0,0-1,0 0,8 6,-10-8,0-1,0 1,1-1,-1 1,1-1,0-1,0 1,0-1,0-1,1 1,-1-1,0 0,1 0,-1 0,1-1,-1 0,0-1,1 1,-1-1,2-1,9-4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4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2,'-2'2,"1"0,-1 0,1 0,0 0,0 0,0 0,0 0,0 1,0-1,1 0,-1 0,1 1,-1-1,1 1,0-1,0 0,0 1,0-1,1 1,-1-1,1 0,-1 1,1-1,0 0,0 0,0 0,0 1,0-1,0 0,1 0,-1 0,1-1,-1 1,1 0,0-1,1 2,80 40,-37-34,0-3,1-2,-1-2,1-1,-1-3,1-2,2-2,71-4,583-28,455-18,-631 26,-501 30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40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350 113,'-85'175,"8"3,5 9,6-16,40-139,26-31,-1-1,0 0,1 0,-1 0,0 1,0-1,1 0,-1 0,0 0,1 0,-1 0,0 0,0-1,1 1,-1 0,0 0,1 0,-1-1,0 1,1 0,-1-1,0 1,1-1,-1 1,1 0,-1-1,0 0,1 1,0-1,-1 1,1-1,-1 1,1-1,0 0,-1 1,1-1,0 0,-1 1,1-1,0 0,0 0,0 1,0-1,0 0,0 0,0 1,0-1,0 0,0 1,0-1,1 0,-2-18,1-1,0 1,2-1,0 1,2 0,0 0,1 1,0-1,2 1,7-15,2-11,143-342,-95 264,-63 122,-1 0,1 0,-1 0,1 0,-1 0,1 0,0 0,-1 0,1 0,-1 0,1 1,-1-1,1 0,-1 0,1 1,-1-1,1 0,-1 0,1 1,-1-1,0 1,1-1,-1 0,0 1,1-1,-1 1,0-1,1 1,-1-1,0 1,0-1,1 1,-1-1,0 1,0-1,0 1,0 0,0-1,0 1,0-1,0 1,0-1,0 1,0-1,0 1,0-1,-1 1,1 0,0-1,0 1,-1-1,1 0,0 1,-1-1,1 1,0-1,-1 1,1-1,0 0,-1 1,1-1,-1 0,0 1,-7 35,1 1,2-1,1 1,2 0,2 1,1-1,2 0,1 0,10 35,-12-63,0-1,1 0,1 0,-1 0,1 0,1 0,-1-1,1 0,0 0,1 0,0-1,0 1,0-1,1-1,0 1,0-1,1 0,-1-1,1 0,0 0,0-1,0 0,0 0,1-1,-1 0,1 0,0-1,-1 0,1-1,0 0,0 0,-1-1,1 0,0 0,-1-1,1 0,-1-1,0 0,0 0,8-5,0-7,-1-2,-1 0,0 0,-1-1,-1-1,0-1,-2 1,0-1,-1-1,-2 0,0 0,-1-1,-1 0,-1 0,-1 0,0-4,-2 16,0 0,0 0,-1 0,0 0,-1 0,0 0,0 0,-1 0,-1 1,0-1,0 1,-4-8,-3-1</inkml:trace>
  <inkml:trace contextRef="#ctx0" brushRef="#br0" timeOffset="313.329">1111 367,'-18'20,"0"0,2 2,0 0,1 0,2 2,0-1,1 2,2 0,0 0,2 1,-4 18,12-41,-1 0,1 1,-1-1,1 1,0-1,0 1,1-1,-1 1,1-1,0 1,0-1,0 0,0 1,0-1,1 0,-1 0,1 0,0 0,0 0,0 0,1-1,-1 1,0-1,1 1,0-1,-1 0,1 0,0 0,0 0,0-1,1 1,-1-1,0 0,0 0,3 1,2-1,1 0,-1 0,0 0,0-1,1-1,-1 1,0-1,1 0,-1-1,0 0,0-1,0 1,-1-1,5-3,-1 0,-1 0,0-1,0 0,0-1,-1 0,0-1,-1 0,0 0,0 0,-1-1,0-1,-1 1,0-1,-1 0,0 0,-1-1,0 1,0-1,-2 0,1 0,-1 0,-1 0,0-1,-1 1,-1 0,1 0,-3-9,0 9,0 1,-1-1,0 1,-1 0,0 0,-1 0,0 1,0 0,-1 0,-1 0,0 1,0 0,-1 1,0 0,0 0,-10-5,-2 0</inkml:trace>
  <inkml:trace contextRef="#ctx0" brushRef="#br0" timeOffset="575.401">1789 0,'-19'43,"-7"39,2 9,4 0,6-12,5-9,10-11,3-12,2-9,0-5,-1-5,-2-1,-1-1,4-5,1-1,-1-4</inkml:trace>
  <inkml:trace contextRef="#ctx0" brushRef="#br0" timeOffset="829.577">1478 311,'44'19,"23"11,5 1,-4-6,-10-6,-9-7,-9-5,-6-4,-4-7,-7-3</inkml:trace>
  <inkml:trace contextRef="#ctx0" brushRef="#br0" timeOffset="4785.492">2212 537,'-1'0,"-1"-1,0 1,1 0,-1 0,1 1,-1-1,1 0,-1 0,0 1,1-1,-1 1,1-1,-1 1,1 0,0-1,-1 1,1 0,0 0,0 0,-1 0,1 0,0 1,0-1,0 0,0 0,0 1,0-1,1 0,-1 1,0-1,1 1,-1-1,1 1,0-1,-1 1,1 0,0-1,0 1,0-1,0 1,0 0,0-1,1 1,-1-1,0 1,1-1,-1 1,1-1,0 1,-1-1,1 1,0-1,0 0,0 1,0-1,0 0,0 0,0 0,0 0,1 0,-1 0,0 0,1 0,-1 0,2 0,6 1,1 0,1 0,-1-1,0 0,0-1,0 0,0-1,1 0,-1 0,0-1,0-1,-1 1,1-2,0 1,-1-1,0-1,0 0,0 0,-1 0,1-1,-1-1,-1 1,1-2,1-1,-6 6,1 0,-1-1,0 0,0 0,0 0,0 0,-1 0,1-1,-1 1,0-1,-1 0,1 1,-1-1,0 0,0 0,0 0,-1 0,0 0,0 0,0 0,0 0,-1 0,0 0,0 1,0-1,-1 0,1 0,-1 1,-1-1,1 1,0 0,-1-1,0 1,0 0,0 1,0-1,-1 0,0 1,1 0,-1 0,0 0,-1 0,1 1,0-1,-1 1,1 0,-1 1,0-1,0 1,0 0,1 0,-1 0,0 1,-2 0,-9 1,1 1,-1 1,1 1,0 0,0 1,0 0,1 1,0 1,0 0,0 1,1 1,1 0,-1 1,1 0,1 0,0 2,-4 5,3-6,1 1,0 0,1 1,0 0,1 0,0 1,2 1,-1-1,2 1,0 0,1 1,0 0,-2 14,7-25,-1 0,1 0,1 0,-1 0,1 0,-1 0,1 0,1 0,-1 0,1-1,0 1,0 0,0-1,1 0,-1 1,1-1,0 0,0 0,1-1,-1 1,1-1,0 1,0-1,0 0,0-1,0 1,1-1,-1 0,1 0,0 0,-1 0,3 0,15 4,0-1,0-1,0-1,1-1,-1-1,15-1,-7 0,1-1,-1-1,1-2,-1-1,0-1,-1-2,1 0,4-5,-4-2</inkml:trace>
  <inkml:trace contextRef="#ctx0" brushRef="#br0" timeOffset="5831.617">3003 339,'-20'10,"0"2,1-4,11-5,0-2,3 3,-4 1,1 0</inkml:trace>
  <inkml:trace contextRef="#ctx0" brushRef="#br0" timeOffset="6218.665">3087 678,'-5'4,"-1"7,-5 2,5-2,7-3,0-2,-6-3,-7-1,0 3,5-3,5-3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0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1 734,'0'0,"1"-1,-1 1,1 0,-1 0,0-1,1 1,-1 0,1 0,-1 0,1 0,-1 0,1 0,-1 0,1 0,-1 0,1 0,-1 0,0 0,1 0,-1 0,1 0,-1 0,1 0,-1 0,1 1,-1-1,1 0,-1 0,0 1,1-1,-1 0,0 1,1-1,-1 0,0 1,1-1,-1 0,0 1,0-1,1 1,-1-1,0 1,0-1,0 0,0 1,1-1,-1 1,0-1,0 1,0-1,0 1,0-1,0 1,0-1,0 1,0-1,-1 1,1-1,0 1,0-1,68 140,-66-137,1 0,-1 0,1 0,0 0,0 0,0 0,0-1,0 1,1-1,-1 0,1 0,0 0,-1-1,1 1,0-1,0 0,0 0,0 0,0 0,0-1,0 0,0 0,1 0,-1 0,0-1,0 1,0-1,0 0,0 0,0-1,-1 1,1-1,0 0,-1 0,1 0,0-1,4-3,1-1,-2 0,1-1,-1 1,0-1,0-1,-1 1,0-1,4-10,26-33,-36 51,0 0,1 1,-1-1,0 0,1 0,-1 1,1-1,-1 0,1 1,-1-1,1 1,-1-1,1 1,0-1,-1 1,1-1,0 1,-1 0,1-1,0 1,-1 0,1-1,0 1,0 0,-1 0,1 0,0 0,0 0,0 0,-1 0,1 0,0 0,0 0,-1 0,1 0,0 1,0-1,-1 0,1 0,0 1,-1-1,1 1,0-1,-1 1,1-1,0 1,-1-1,1 1,-1-1,15 42,-9-22,-4-15,0 0,1 0,-1-1,1 1,0-1,0 0,1 0,-1 0,1 0,0-1,0 1,0-1,0 0,1 0,-1-1,1 1,0-1,0 0,0 0,0-1,0 1,0-1,0 0,0-1,1 1,-1-1,0 0,0 0,1-1,-1 0,0 1,0-2,0 1,0-1,0 1,0-1,0-1,-1 1,2-1,5-4,1 1,-1-2,-1 0,1 0,-1-1,-1 0,1-1,-2 0,1 0,-2-1,1 0,4-9,-2-1</inkml:trace>
  <inkml:trace contextRef="#ctx0" brushRef="#br0" timeOffset="1389.812">1045 0,'-16'54,"3"0,1 1,3 0,3 0,2 1,2 0,3 0,3 0,-4 9,0-53,0 0,0 0,1 0,1-1,0 1,0 0,1-1,1 1,0-1,0 0,1 0,0 0,1-1,7 9,-8-17,-1-1,1 1,-1-1,1 0,0-1,-1 1,1-1,0 0,0 0,-1 0,1-1,0 0,-1 0,1 0,0 0,-1-1,1 1,-1-1,0 0,0-1,0 1,0-1,0 0,0 0,-1 0,1 0,-1-1,0 1,0-1,2-3,7-3,149-148,-161 157,0 1,0-1,1 1,-1-1,1 1,-1 0,0-1,1 1,-1-1,1 1,-1 0,1-1,-1 1,1 0,-1 0,1-1,-1 1,1 0,-1 0,1 0,0 0,-1 0,1-1,-1 1,1 0,-1 0,1 1,0-1,-1 0,1 0,-1 0,1 0,-1 0,1 1,-1-1,1 0,0 0,-1 1,0-1,1 0,-1 1,1-1,-1 1,1-1,-1 0,0 1,1-1,-1 1,0-1,1 1,-1-1,0 1,0-1,0 1,-1 36,-1-22,2-9,-1 0,1-1,0 1,0 0,1 0,0 0,0 0,0-1,1 1,0 0,0-1,0 1,1-1,-1 0,1 0,1 0,-1 0,1 0,-1-1,1 0,1 0,-1 0,1 0,-1 0,1-1,0 0,2 1,3 1,1 0,0 0,0-1,0 0,0-1,1-1,-1 0,1 0,-1-1,1-1,0 1,-1-2,1 0,0 0,-1-1,0-1,1 0,-1 0,0-1,0-1,-1 1,1-2,-1 0,0 0,-1 0,1-2,-1 1,-1-1,2-2,2-4,-1 0,0-1,-1-1,-1 1,0-2,-2 1,0-1,0 0,1-8,-7 21,-1 1,1-1,0 1,-1 0,0-1,0 1,0-1,0 1,-1-1,1 1,-1 0,0-1,0 1,0 0,0-1,-1 1,1 0,-1 0,0 0,0 0,0 1,0-1,0 0,-1 1,1 0,-1-1,1 1,-1 0,0 0,0 0,0 1,0-1,0 1,-1 0,1 0,0 0,-1 0,1 0,0 1,-1-1,1 1,-1 0,1 0,-1 1,1-1,-1 1,1-1,0 1,-1 0,-4 3,0 1,0 0,0 0,1 1,0 0,0 0,0 1,1 0,0 0,0 0,1 1,0 0,0 0,1 0,0 0,1 1,-1 0,2 0,-1 2,1-6,1 0,0 0,0 0,1 0,0 0,0 0,0 0,0 0,1 0,-1-1,1 1,1 0,-1 0,1 0,0-1,0 1,0-1,0 1,1-1,0 0,0 0,0 0,0-1,1 1,-1-1,1 1,0-1,0 0,0-1,0 1,1-1,-1 0,1 0,-1 0,1 0,2 0,18 3,0-1,1-1,0-2,-1 0,1-1,0-2,-1-1,1-1,9-3,-7 2,-1-1,0-2,-1-1,1 0,-2-2,0-1,0-2,-1 0,0-1,20-18,26-59,-68 88,0 1,0-1,-1 0,1 0,-1 1,0-1,0 0,0 0,-1 0,1 0,-1 0,0 0,0 0,0 0,-1 0,1 0,-1 0,0 0,0 0,-1 0,1 0,-1 1,1-1,-1 1,-1-1,1 1,0-1,0 3,-1-1,1 1,0-1,-1 1,1 0,0 0,-1 0,1 0,-1 1,0-1,1 1,-1-1,0 1,1 0,-1 0,1 0,-1 1,0-1,1 0,-1 1,0 0,1 0,-1-1,1 1,0 1,-1-1,1 0,0 1,0-1,0 1,0 0,0-1,0 1,0 0,0 0,1 0,-1 1,1-1,-1 0,1 0,0 1,0-1,0 1,0-1,1 1,-1 0,1-1,-1 1,1-1,0 1,0 1,1 0,0 0,0 0,0 0,0 0,1 0,-1 0,1-1,0 1,0-1,1 1,-1-1,1 0,0 0,-1 0,1 0,0 0,1-1,-1 1,0-1,1 0,0 0,-1 0,1-1,0 1,1-1,101 22,-102-22,0 0,-1 0,1 1,0-1,0 1,-1 0,1 0,-1 0,0 0,1 0,-1 1,0 0,-1-1,1 1,0 0,-1 1,1-1,-1 0,0 1,0-1,0 3,31 36,-23-36,0 0,1 0,-1-1,1 0,1-1,-1 0,0-1,1 0,0-1,0-1,-1 1,1-2,0 0,0 0,0-1,0 0,5-2,1-2,1-1,-2-1,1-1,-1 0,0-1,-1-1,0 0,0-1,-1-1,-1-1,0 0,0 0,-2-1,8-12,43-77,-61 100,-1-1,0 0,0 1,0-1,0 0,-1 0,1 1,-1-1,0 0,0 0,0 0,-1 1,1-1,-1 0,0 0,0 1,0-1,0 1,-1-1,0 1,0-1,0 1,0 0,0 0,0 0,-1 0,1 0,-1 0,-3-1,2 1,0 1,0 0,0 0,0 0,-1 1,1-1,-1 1,1 0,-1 0,1 1,-1-1,0 1,1 0,-1 0,1 1,-1-1,0 1,1 0,-1 1,1-1,0 1,-1-1,1 1,0 0,0 1,0-1,0 1,-2 1,-2 2,0 1,0-1,1 1,0 1,0-1,0 1,1 0,0 1,1 0,0 0,0 0,-1 6,2-6,1 0,0 0,1 0,0 0,1 0,0 0,0 1,1-1,0 0,1 0,0 1,0-1,1 0,0 0,1 0,-1 0,2 0,-1-1,2 0,-1 1,1-1,0-1,0 1,1-1,0 0,1 0,-1-1,1 1,1-2,5 5,15 4,1 0,0-2,0-2,1 0,0-2,1-2,0 0,0-2,1-2,-1 0,0-3,30-3,-32-1,-5-2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4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25,'-41'82,"2"3,-17 60,12-29,-61 139,91-231,14-24,0-1,0 1,0 0,0 0,0-1,0 1,0 0,0-1,0 1,-1 0,1 0,0-1,0 1,0 0,0 0,0-1,-1 1,1 0,0 0,0-1,0 1,-1 0,1 0,0 0,0 0,0-1,-1 1,1 0,0 0,-1 0,1 0,0 0,0 0,-1 0,1 0,0 0,-1 0,1 0,0 0,0 0,-1 0,1 0,0 0,-1 0,1 0,0 0,0 0,-1 0,1 0,0 1,-1-1,4-17,0 1,1-1,1 1,0 0,1 1,1-1,0 1,8-10,-11 17,221-381,-124 237,-74 128,-18 49,-20 58,5-44,1 1,1-1,3 1,1-1,2 1,2 5,29 37,-32-79,0-2,1 1,-1 0,1 0,0 0,0-1,-1 1,1-1,0 1,0-1,0 0,1 0,-1 0,0 0,0 0,1 0,-1-1,0 1,1-1,-1 1,0-1,1 0,-1 0,1 0,-1 0,1-1,-1 1,0-1,1 1,-1-1,0 0,0 0,1 0,0-1,7-6,1 0,-2-1,1 0,-1-1,-1 0,0 0,0-1,-1 0,0 0,-1-1,0 0,-1 0,0 0,13-26,138-243,-135 257,-10 47,-36 176,19-146,2 1,3-1,4 43,-2-90,0 0,0-1,0 1,1 0,0-1,0 1,0-1,1 0,0 1,0-1,0 0,0-1,1 1,4 3,8 6</inkml:trace>
  <inkml:trace contextRef="#ctx0" brushRef="#br0" timeOffset="289.959">1186 449,'-7'12,"0"1,1 0,1 1,0-1,0 1,2 0,-1 0,2 1,0-1,1 1,0-1,1 1,1-1,0 1,1-1,1 2,-2-13,0-1,-1 1,1 0,1-1,-1 1,0-1,1 1,-1-1,1 0,0 1,-1-1,1 0,0 0,1 0,-1 0,0-1,0 1,1-1,-1 1,1-1,-1 0,1 0,0 0,0 0,-1 0,1-1,0 1,0-1,0 0,-1 0,1 0,0 0,0 0,0-1,0 1,-1-1,2 0,3-1,0 0,-1-1,1 0,-1 0,1-1,-1 0,0 0,0 0,0-1,-1 0,0 0,0 0,0-1,0 0,-1 1,0 0,0-1,0 0,0 1,-1-1,0-1,-1 1,1 0,-1-1,0 1,-1-1,1 1,-2-1,1 0,0 0,-1 1,-1-1,1 0,-1 0,0 1,0-1,-1 0,0 1,0 0,-1-1,0 1,0 0,0 0,-1 0,1 1,-2-1,1 1,0 0,-1 0,0 0,0 1,-1 0,1 0,-1 0,0 1,0 0,0 0,0 0,0 1,-3-1,-77 2,61 8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53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29 510,'-5'38,"-2"28,1 6,1-3,2-9,0-10,7-9,2-6,0-5,0-2,-3-1,5-5,-1-7</inkml:trace>
  <inkml:trace contextRef="#ctx0" brushRef="#br0" timeOffset="254.03">57 425,'43'5,"29"6,6 1,-4-1,-11-3,-15 3,-17-1</inkml:trace>
  <inkml:trace contextRef="#ctx0" brushRef="#br0" timeOffset="505.072">0 820,'43'0,"34"-5,8-1,-5-1,-12 2,-12 2,-11-4,-9 0,-5 0,-8 2</inkml:trace>
  <inkml:trace contextRef="#ctx0" brushRef="#br0" timeOffset="823.959">113 143,'59'11,"1"-3,0-2,0-3,13-2,-45-6,-35-13,-137-66,67 37,54 30</inkml:trace>
  <inkml:trace contextRef="#ctx0" brushRef="#br0" timeOffset="1982.61">819 199,'-5'48,"-6"45,-1 15,1 0,-3-9,2-12,3-11,2-9,3-11,2-10,1-3,1-5,6-3,1-4,4-1,1-7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51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28 526,'39'-5,"26"-1,8-5,-5 0,-8 1,-10 3,-8 2,-7 3,-5 0,-6 2</inkml:trace>
  <inkml:trace contextRef="#ctx0" brushRef="#br0" timeOffset="257.589">0 780,'39'-5,"41"-6,11-2,1-2,-11 0,-19 3</inkml:trace>
  <inkml:trace contextRef="#ctx0" brushRef="#br0" timeOffset="535.761">932 131,'-140'713,"110"-548,30-163,0 0,0 0,0 0,0 0,1 0,-1-1,0 1,1 0,0 0,-1-1,1 1,0 0,0 0,0-1,0 1,0-1,0 1,0-1,0 0,1 1,-1-1,1 0,-1 0,1 0,-1 0,1 0,-1 0,2 0,9 0</inkml:trace>
  <inkml:trace contextRef="#ctx0" brushRef="#br0" timeOffset="984.406">1158 611,'-18'73,"3"0,3 1,1 30,12-68,13-48,90-258,-91 237,2 1,1 0,2 1,0 1,2 0,20-21,-39 49,0 0,0 0,1 0,-1-1,1 1,-1 1,1-1,0 0,0 0,0 1,0-1,0 1,0-1,0 1,0 0,0 0,1 0,-1 0,0 0,1 1,-1-1,1 1,-1 0,1-1,-1 1,1 0,-1 0,1 1,-1-1,1 0,-1 1,0 0,1-1,-1 1,0 0,1 0,-1 0,0 1,0-1,0 0,0 1,0 0,0-1,0 1,-1 0,1 0,-1 0,2 1,11 129,-9-113</inkml:trace>
  <inkml:trace contextRef="#ctx0" brushRef="#br0" timeOffset="1238.053">1976 555,'-24'38,"-13"23,0 5,7-4,3-12,6-9,2-13,4-5,0-8,3-5</inkml:trace>
  <inkml:trace contextRef="#ctx0" brushRef="#br0" timeOffset="1470.77">1722 413,'24'43,"8"29,3 7,-4-5,-3-11,-6-11,-1-9,-6-8,-4-4,0-8,-1-3,-3 0,3-4,-1-4</inkml:trace>
  <inkml:trace contextRef="#ctx0" brushRef="#br0" timeOffset="3135.431">988 188,'115'-2,"-35"0,1 3,0 4,49 10,-109-10,-22-5,-10-3,1-1,0 0,0-1,0 0,1-1,-1 0,1 0,1-1,-1 0,1-1,-3-3,8 8,0 0,1 0,-1 0,1-1,0 1,0 0,0-1,1 1,-1-1,1 0,0 0,0 1,0-1,0 0,1 0,-1 0,1 0,0 0,0 0,1 0,-1 0,1 0,0 1,0-1,0 0,0 0,1 1,0-1,-1 1,1-1,1 1,-1 0,2-2,8-8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8:34.61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7272 2145,'15'15,"9"4,5 0,3 0,1-2,-1-5,-5 2,-8-3</inkml:trace>
  <inkml:trace contextRef="#ctx0" brushRef="#br0" timeOffset="1">7611 2343,'19'9,"11"9,6 1,1-3,-1-4,-1-4,-3-4,-6-2</inkml:trace>
  <inkml:trace contextRef="#ctx0" brushRef="#br0" timeOffset="236.272">8176 2598,'19'9,"16"4,7-1,-4 3,-3-2,-9 2,-2-2,-7 3,-5-3</inkml:trace>
  <inkml:trace contextRef="#ctx0" brushRef="#br1" timeOffset="-47147.038">866 847,'-1'0,"-1"0,1 0,0 1,-1-1,1 0,0 1,-1-1,1 1,0-1,-1 1,1 0,0-1,0 1,0 0,0 0,0 0,0 0,0 0,0 0,0 0,0 0,0 0,1 0,-1 1,0-1,1 0,-1 0,1 1,-1-1,1 0,0 1,0-1,0 1,-1-1,1 0,1 1,-1-1,0 0,0 1,0-1,1 1,-1-1,0 0,1 0,0 2,-2 4,-27 194,45 48,-7-159,-5-1,-4 1,-4 6,1 32,1-66,14 152,-3-148,-3 0,-3 1,-3 0,-4 28,1 23,2 1406,-14-1419,10-89,0 0,2 0,0 0,1 1,0-1,1 0,1 1,1 2,24 235,-16-124,-3-95,-1 1,-2 0,-2 0,-1 0,-3 24,1-6,-28 172,29-170,0-32</inkml:trace>
  <inkml:trace contextRef="#ctx0" brushRef="#br1" timeOffset="-43211.625">837 5363,'7'-4,"1"0,-1 0,0 1,1 0,0 0,0 1,0 0,0 0,0 1,0 0,1 0,-1 1,0 0,6 1,1-1,159-11,-106 2,1 2,-1 3,1 3,18 4,32-1,106-3,-55-26,309 26,-253 0,-28-26,84 27,-113-28,311 28,-338-11,-80 1,1 3,-1 3,1 3,30 4,16-1,765-2,-677 27,-28 1,-27 1,-98-22,-32-1</inkml:trace>
  <inkml:trace contextRef="#ctx0" brushRef="#br1" timeOffset="-41446.424">583 5729,'-1'-3,"0"0,0 0,0 1,-1-1,1 0,-1 0,0 1,0-1,0 1,0 0,-1-1,1 1,0 0,-1 0,1 1,-1-1,0 0,0 1,0 0,0-1,0 1,0 0,0 1,0-1,0 0,0 1,0 0,0 0,-1 0,1 0,0 0,0 1,0-1,0 1,0 0,0 0,0 0,0 0,0 1,0-1,0 1,1-1,-3 3,-16 15,1 1,0 0,2 1,1 2,0-1,2 2,1 0,-8 18,8-17,1 0,2 1,1 1,0 0,2 0,1 1,1 3,6-23,0 0,0 0,1 0,0 0,0 0,1 0,0 0,0-1,1 1,0-1,0 1,1-1,0 0,0-1,1 1,0-1,0 0,0 0,1 0,0 0,0-1,0 0,1-1,0 1,0-1,0-1,0 1,0-1,1-1,0 1,-1-1,1 0,0-1,0 0,0 0,0-1,0 0,0 0,0-1,0 0,23-4,-1-1,0-2,0-1,-1-1,0-2,-1-1,0-1,-1-1,0-1,-2-2,0-1,-1 0,-1-2,0-1,0-3,-15 17,0-1,0 0,-1 0,0-1,-1 0,0 0,0 0,-1-1,-1 0,0 0,0 0,-1 0,0 0,-1-1,-1 0,0 1,0-1,-1 0,-1 0,1 1,-2-1,0 1,0-1,-1 1,-1-1,0 1,0 1,-1-1,-1 0,1 1,-2 0,1 1,-1-1,-1 1,0 1,-5-5,4 7,-1 0,0 0,-1 1,1 1,-1-1,0 2,0 0,0 0,-1 1,1 0,-1 1,1 0,-1 1,1 0,-1 1,1 0,0 1,-1 1,1-1,0 2,0-1,0 2,1-1,-1 2,1-1,1 1,-8 6,-10 8</inkml:trace>
  <inkml:trace contextRef="#ctx0" brushRef="#br1" timeOffset="-40277.137">6792 5165,'-68'113,"-76"177,133-263,-2 0,0-1,-2-1,-1 0,-1-1,0 0,-14 12,2-17,19-19</inkml:trace>
  <inkml:trace contextRef="#ctx0" brushRef="#br1" timeOffset="-39996.087">6454 5165,'23'47,"3"-2,1 0,2-2,2-1,1-2,5 2,-4-2,123 115,-93-120,-42-30</inkml:trace>
  <inkml:trace contextRef="#ctx0" brushRef="#br1" timeOffset="-38461.652">76 480,'-27'74,"-22"137,50-105,-1-103,1 0,0 0,0 1,1-1,-1 0,1 0,-1 0,1 0,0-1,0 1,0 0,0-1,1 1,-1-1,1 0,-1 0,1 0,0 0,0 0,0 0,0-1,0 0,0 0,1 1,-1-2,0 1,0 0,1-1,1 1,2-2,1-1,-1 0,0 0,0 0,0-1,-1 0,1-1,-1 1,0-1,0 0,0-1,0 1,-1-1,1 0,-1-1,0 1,-1-1,0 0,0 0,0-1,0-1,16-22,-3-2,0 0,-2-1,-1 0,-2-1,-1-1,-2 1,-1-2,0-16,17 244,3 4,4 189,-32-365,-11 212,8-217,0 0,-1 0,-1-1,0 1,0-1,-2 0,0-1,0 1,-1-1,-1-1,0 0,-1 0,0-1,-1 0,10-9,0 0,-1-1,1 1,0-1,-1 0,1 1,-1-1,1 0,-1 0,0 0,1 0,-1 0,0-1,0 1,0 0,0-1,1 1,-1-1,0 0,0 0,0 1,0-1,0-1,0 1,0 0,0 0,0-1,0 1,1-1,-1 1,0-1,0 0,0 0,1 0,-1 0,1 0,-1 0,0 0,1-1,0 1,-1 0,1-1,0 1,0-1,0 0,0 1,0-1,0 0,0 0,1 1,-1-1,0 0,1 0,0 0,-1 0,1-1,-4-26,2 0,1 0,1 0,1 0,2-1,1 1,1 1,1-1,2 1,1 0,7-14,43-75,-42 88</inkml:trace>
  <inkml:trace contextRef="#ctx0" brushRef="#br0" timeOffset="-4098.017">3914 2174,'-1'-2,"0"-1,0 1,1 0,-1-1,-1 1,1 0,0 0,0 0,-1 0,1 0,-1 0,0 0,0 1,1-1,-1 1,0-1,0 1,0-1,-1 1,1 0,0 0,0 0,-1 1,1-1,0 0,-1 1,1-1,-1 1,1 0,-1 0,1 0,-1 0,1 0,-1 1,1-1,0 1,-1 0,1-1,0 1,-1 0,1 0,0 1,-1 0,-3 4,0 1,1 0,0 0,1 1,-1-1,2 1,-1 0,1 0,0 1,0-1,1 0,0 1,1 0,0-1,0 1,1 0,0 0,1-1,0 1,1 4,-2-10,1 1,0-1,0 1,0-1,0 1,1-1,-1 0,1 1,0-1,0 0,0 0,0 0,1-1,-1 1,1 0,0-1,-1 0,1 1,0-1,0 0,1-1,-1 1,0 0,1-1,-1 0,1 0,-1 0,1 0,-1-1,1 1,0-1,-1 0,1 0,0 0,-1 0,1-1,-1 0,1 1,0-1,-1-1,0 1,1 0,-1-1,0 0,0 0,3-2,7-5,-1-1,-1 0,0-1,0 0,-1 0,0-2,-1 1,-1-1,0 0,-1-1,0 0,-1 0,0 0,2-13,-8-43,-1 69,1-1,-1 1,1-1,-1 1,1-1,-1 1,0 0,0-1,0 1,0 0,0 0,0 0,0-1,0 1,0 0,0 1,0-1,-1 0,1 0,0 0,-1 1,1-1,-1 1,1-1,-1 1,1-1,-1 1,1 0,-1 0,1 0,-1 0,1 0,-1 0,1 0,-1 0,1 1,-1-1,1 1,-1-1,1 1,-1-1,1 1,-1 0,-9 5,1 0,-1 1,1 0,1 1,0 0,0 1,0-1,1 2,0-1,1 1,0 0,1 1,-5 9,10-18,0 1,-1 0,2-1,-1 1,0 0,0-1,1 1,0 0,-1 0,1 0,0-1,0 1,1 0,-1 0,0 0,1-1,0 1,0 0,0-1,0 1,0 0,0-1,1 1,-1-1,1 0,0 0,-1 1,1-1,0 0,0 0,1-1,-1 1,0 0,1-1,-1 1,1-1,-1 0,3 1,3 1,0 0,0 0,0-1,0-1,0 1,1-1,-1 0,0-1,0 0,1 0,-1-1,0 0,1-1,-3 1,-1 1,1-1,-1-1,0 1,1-1,-1 0,0 0,0 0,0-1,0 0,-1 0,1 0,-1 0,0-1,0 0,0 0,0 0,-1 0,1-1,-1 1,0-1,-1 0,1 0,-1 0,0 0,0 0,0 0,-1-1,0 1,0-1,0 1,-1-1,0 1,0-1,0 0,-1 3,-1-1,1 1,0 0,-1 0,0 0,0 0,0 0,0 0,0 0,-1 1,1-1,-1 1,1-1,-1 1,0 0,0 0,0 0,0 1,-1-1,1 1,0 0,-1 0,1 0,0 0,-1 0,1 1,-1 0,0-1,1 1,-1 1,1-1,-1 0,1 1,-1 0,1 0,0 0,-1 0,1 0,0 1,0-1,-1 1,1 0,1 0,-1 0,0 0,0 1,1-1,-1 1,1 0,0-1,0 1,0 0,0 0,1 1,-2 2,1-2,0 0,0 0,0 1,1-1,0 1,0-1,0 1,0-1,1 1,-1 0,1-1,1 1,-1 0,0-1,1 1,0-1,0 1,1-1,-1 1,1-1,0 0,0 0,0 0,1 0,0 0,-1 0,1-1,3 3,12 7</inkml:trace>
  <inkml:trace contextRef="#ctx0" brushRef="#br0" timeOffset="-2737.212">1995 2456,'0'-10,"5"-7,1-7,5 2,0-1,4-1,-2-1,3 4,-2 0,1 4,-1 0,1 3,-2-1,2 2,-2 3</inkml:trace>
  <inkml:trace contextRef="#ctx0" brushRef="#br0" timeOffset="-2451.876">2447 2061,'14'-10,"15"-7,7-2,2 4,-1 3,-6 4</inkml:trace>
  <inkml:trace contextRef="#ctx0" brushRef="#br0" timeOffset="-2200.934">2955 2005,'28'-5,"11"-1</inkml:trace>
  <inkml:trace contextRef="#ctx0" brushRef="#br0" timeOffset="-2017.638">3462 2032,'20'0,"10"0,5 0,-2 0</inkml:trace>
  <inkml:trace contextRef="#ctx0" brushRef="#br0" timeOffset="-1401.293">4366 2456,'0'9,"5"9,1 5,5 0,0 0,3-4,5-5,-2-5</inkml:trace>
  <inkml:trace contextRef="#ctx0" brushRef="#br0" timeOffset="-1185.526">4704 2766,'24'5,"13"2,0-1</inkml:trace>
  <inkml:trace contextRef="#ctx0" brushRef="#br0" timeOffset="-985.569">5240 2738,'10'0,"8"-5,5-1,4 0,-3 1</inkml:trace>
  <inkml:trace contextRef="#ctx0" brushRef="#br0" timeOffset="-732.364">5777 2654,'24'-14,"13"-6,-1-3,-5 2</inkml:trace>
  <inkml:trace contextRef="#ctx0" brushRef="#br0" timeOffset="-483.789">6285 2399,'24'-9,"12"-4,6 1,-5 2</inkml:trace>
  <inkml:trace contextRef="#ctx0" brushRef="#br0" timeOffset="-228.282">6765 2174,'4'0,"12"0,3-5,3-1,-3-1</inkml:trace>
  <inkml:trace contextRef="#ctx0" brushRef="#br2" timeOffset="8770.181">4337 1948,'37'-17,"-1"-2,0-2,-2-1,0-2,15-15,186-150,-234 187,0 1,0 0,0-1,0 1,0 0,1-1,-1 1,1 0,-1 0,1 0,-1 0,1 0,-1 1,1-1,0 0,0 1,-1-1,1 1,0 0,0-1,-1 1,1 0,0 0,0 0,0 1,0-1,-1 0,1 1,0-1,0 1,-1-1,1 1,0 0,-1 0,1-1,-1 1,1 0,-1 1,1-1,-1 0,0 0,0 1,1-1,-1 0,0 1,0-1,0 1,-1 0,1-1,0 1,-1 0,1-1,-1 1,1 0,-1 0,-24 116,22-112,1-1,-1 0,1 1,1-1,-1 1,1 0,0-1,0 1,0-1,1 1,0-1,0 1,0-1,1 0,0 1,0-1,0 0,0 0,1 0,0-1,0 1,0-1,1 1,0-1,0 0,0 0,0-1,0 1,1-1,-1 0,1 0,0 0,0-1,0 0,0 0,1 0,-1-1,0 1,1-1,3 0,5-3,0 0,-1-1,1 0,-1-1,0-1,0 0,-1-1,1 0,-1-1,0 0,4-5,41-21,2 2,-43 23</inkml:trace>
  <inkml:trace contextRef="#ctx0" brushRef="#br2" timeOffset="9352.795">5635 1355,'65'266,"-27"-130,-34-127,-2 1,1 0,-1-1,-1 1,0 0,0 0,-1 0,0 0,-1 0,0 0,-1 0,-1 4,2-13,0 0,1 0,-1-1,0 1,0-1,0 1,0 0,0-1,0 0,-1 1,1-1,0 0,0 1,0-1,0 0,0 0,0 0,-1 0,1 0,0 0,0 0,0-1,0 1,0 0,0-1,-1 1,1 0,0-1,0 0,0 1,0-1,1 1,-1-1,0 0,0 0,0 0,0 1,1-1,-1 0,0 0,1 0,-1 0,1 0,-1 0,1 0,-1 0,1-1,0 1,0 0,-1 0,1 0,0 0,0 0,0 0,0-1,0 1,1 0,-1 0,0-1,-4-17,1-1,1-1,1 1,0 0,1-1,2 1,0 0,1 0,1 0,1 0,0 1,2 0,0 0,1 0,7-9,4-7,1 1,2 0,2 2,1 1,1 1,1 1,16-12,-22 23,-5 2,1 1,1 0,0 1,1 1,1 1,16-8,-33 19,-1 0,1 0,0 0,0 0,0 0,-1 0,1 1,0 0,0-1,0 1,0 0,0 1,0-1,0 0,0 1,0 0,0-1,0 1,-1 0,1 1,0-1,-1 0,1 1,-1-1,1 1,-1 0,0 0,1 0,-1 0,0 0,0 1,-1-1,1 1,0-1,-1 1,0-1,1 2,1 3,0 1,-1-1,1 1,-1 0,-1 0,0 0,0 0,0 0,-1 0,0 0,-1 0,0 0,-1 3,0 5,-1 0,-1-1,-1 1,0-1,-1 0,0 0,-1-1,-1 0,-1 0,0 0,0-1,-1-1,-1 0,0 0,-1-1,-1 0,7-7,0-1,-1 0,1 0,-1-1,0 1,1-2,-1 1,0-1,0 0,0 0,0-1,-1 0,1 0,0-1,0 0,-6-1,-11-5</inkml:trace>
  <inkml:trace contextRef="#ctx0" brushRef="#br2" timeOffset="10485.934">6652 1045,'-59'45,"3"4,2 2,-47 56,97-102,-50 70,53-73,0 0,0 0,0 0,0 0,0 1,0-1,0 0,1 1,-1-1,1 0,-1 1,1-1,0 1,0-1,0 0,1 1,-1-1,0 1,1-1,-1 0,1 0,0 1,0-1,0 0,0 0,0 0,1 0,-1 0,1 0,-1 0,1 0,0-1,-1 1,2 0,1 0,0 0,0 0,0 0,0 0,0-1,1 0,-1 0,1 0,-1 0,1-1,-1 0,1 0,-1 0,1 0,-1-1,1 0,-1 0,0 0,1 0,-1-1,0 1,0-1,0 0,1-1,90-62,-75 49,9-8,0-1,-1-1,-1-1,21-29,4-6,-51 62,0 1,0 0,1 0,-1 0,0 0,0 0,-1 0,1 0,0 0,0 0,0 0,-1 1,1-1,-1 0,1 0,-1 1,1-1,-1 0,0 1,1-1,-1 1,0-1,0 0,0 1,0-1,0 1,-1-1,1 0,0 1,-1-1,1 0,-1 1,1-1,-1 0,0 0,1 0,-1 1,0-1,0 0,0 5,0-4,0 0,-1 0,1 0,1 1,-1-1,0 0,1 1,-1-1,1 1,-1-1,1 0,0 1,0-1,0 1,1-1,-1 1,1-1,-1 0,1 1,0-1,0 0,0 1,0-1,0 0,0 0,0 0,1 0,-1 0,1 0,0-1,-1 1,1 0,0-1,0 1,0-1,0 0,0 1,1-1,-1 0,0-1,0 1,1 0,-1-1,1 1,-1-1,0 1,1-1,-1 0,1 0,-1 0,1-1,10-5,1-2,-2 1,1-2,-1 0,-1 0,1-1,-2 0,1-1,-1 0,-1-1,7-11,-3 7,158-202,-165 211,0-1,0 0,-1 0,1 0,-2 0,1-1,-1 0,-1 0,0 0,0-1,0 1,-1-1,-1 1,0-1,0-2,-1 12,0-1,0 0,0 0,0 0,0 0,0 0,0 0,0 0,0 1,-1-1,1 0,0 0,-1 0,1 0,0 1,-1-1,1 0,-1 0,1 1,-1-1,0 0,1 1,-1-1,0 1,1-1,-1 1,0-1,0 1,0-1,1 1,-1 0,0-1,0 1,0 0,0 0,0 0,1-1,-1 1,0 0,0 0,0 0,0 1,0-1,0 0,0 0,1 0,-1 1,0-1,0 0,0 1,0-1,1 1,-1-1,0 1,1-1,-1 1,0-1,1 1,-1 0,0 0,-45 36,40-32,1 1,0-1,0 1,0 0,1 1,0-1,0 1,0-1,1 1,0 0,0 1,1-1,0 0,0 1,1-1,0 1,0 0,1-1,0 7,1-11,0-1,1 1,-1-1,0 0,1 1,-1-1,1 0,0 0,0 0,0 0,0 0,0 0,0-1,1 1,-1-1,0 0,1 1,-1-1,1 0,-1 0,1-1,0 1,-1 0,1-1,0 0,0 1,-1-1,1 0,2-1,82-12,-85 11,0 1,0-1,0 1,1-1,-1 1,0 0,1 0,-1 0,1 1,0-1,-1 0,1 1,-1 0,1-1,0 1,-1 0,1 1,0-1,-1 0,1 1,0-1,-1 1,1 0,-1 0,1 0,-1 0,1 0,-1 1,0-1,0 1,0-1,0 1,0 0,0 0,0 0,0 0,-1 0,1 0,-1 1,0-1,1 0,-1 1,0-1,0 1,-1-1,1 2,6 132,-6-134,0 0,0 1,0-1,0 0,0 0,1 0,-1 0,1 0,-1 0,1-1,0 1,-1 0,1-1,0 1,0-1,0 0,0 0,1 0,-1 0,0 0,0 0,1 0,-1-1,0 1,1-1,-1 0,1 0,-1 1,0-2,1 1,-1 0,1 0,-1-1,2 0,75-35,-63 18,0 0,-1-1,-1 0,-1-2,-1 1,-1-2,-1 1,0-1,-2-1,2-8,4-6,1-3,-3-1,-1 0,-2 0,-1-1,-3 0,-1 0,-2-1,-2 1,-3-16,3 55,0-1,0 1,-1 0,1 0,-1-1,0 1,0 0,0 0,0 0,-1 0,1 0,-1 0,1 0,-1 0,0 1,0-1,-1 1,1-1,0 1,-2-1,2 4,0 0,0 0,0 0,1 0,-1 1,0-1,1 0,-1 1,1-1,-1 1,1 0,0-1,0 1,-1 0,1 0,0 0,1 0,-1 0,0 0,1 0,-1 0,1 0,-1 0,1 0,0 0,0 0,0 1,0-1,0 0,1 0,-1 1,0-3,-3 30,2 0,0 0,3 0,0 0,1 0,2-1,2 0,0 0,2 0,11 25,83 201,-103-254,0 0,-1 0,1 0,0 0,1 0,-1 0,0 0,0 0,0 0,1 0,-1 0,0 0,1 0,-1 0,1 0,-1 0,1 0,-1-1,1 1,0 0,-1 0,1-1,0 1,0 0,-1-1,1 1,0-1,0 1,0-1,0 1,0-1,0 0,0 1,0-1,0 0,0 0,0 0,0 0,0 0,0 0,0 0,0 0,0 0,0 0,0 0,0-1,0 1,0 0,0-1,0 1,-1-1,1 1,0-1,0 1,0-1,-1 0,2 0,-6-59,-2 41</inkml:trace>
  <inkml:trace contextRef="#ctx0" brushRef="#br2" timeOffset="10735.639">7413 650,'39'0,"31"0,9 0,-4 0,-10 0,-12 0,-9 0,-13-5,-11-1</inkml:trace>
  <inkml:trace contextRef="#ctx0" brushRef="#br2" timeOffset="10990.346">8034 706,'24'24,"8"3,4-2,-5-12,-8-7</inkml:trace>
  <inkml:trace contextRef="#ctx0" brushRef="#br2" timeOffset="11160.14">8034 453</inkml:trace>
  <inkml:trace contextRef="#ctx0" brushRef="#br2" timeOffset="11321.768">8458 480,'-1'1,"-12"6,1 0,0 1,0 0,1 1,0 1,0-1,1 2,1-1,-1 2,2-1,0 1,0 0,1 1,1 0,0 0,0 0,2 1,-3 8,7-19,0 0,0-1,0 1,1 0,-1 0,1 0,-1-1,1 1,0 0,0-1,0 1,0-1,1 1,-1-1,1 0,-1 1,1-1,0 0,0 0,0 0,0 0,0-1,1 1,-1 0,0-1,1 0,-1 1,1-1,0 0,-1-1,1 1,0 0,0-1,98 5,-86-6,-6 1,0-1,1-1,-1 0,0 0,0-1,0 0,0 0,-1-1,1 0,-1-1,0 0,0 0,-1 0,0-1,0-1,0 1,0-1,-1 0,0 0,-1-1,0 0,3-5,22-34,-19 28</inkml:trace>
  <inkml:trace contextRef="#ctx0" brushRef="#br2" timeOffset="11588.631">8797 0,'-6'19,"2"0,0 0,1 1,1-1,1 1,1 0,0-1,2 1,0-1,1 1,1-1,2 4,4 10,4 14,2-1,2 0,1-2,12 18,11-17,-32-42</inkml:trace>
  <inkml:trace contextRef="#ctx0" brushRef="#br2" timeOffset="12002.198">8994 537,'25'-4,"0"0,0-2,0-1,-1 0,0-2,-1-1,0-1,0-1,-1-1,-1 0,0-2,8-9,46-79,-73 98,0 1,0 0,0-1,0 0,-1 1,0-1,0 0,0 0,-1 0,1 0,-1 0,0 0,-1 0,1 1,-1-1,0 0,0 0,-1 0,1 1,-1-1,0 1,0-1,-1 1,0-1,-2 1,-1 1,1 0,-1 1,1-1,-1 1,0 0,0 1,0-1,0 1,0 0,-1 1,1 0,0 0,0 0,0 0,-1 1,1 0,0 1,0-1,0 1,1 0,-1 1,0-1,1 1,-1 0,1 1,0-1,0 1,0 0,-1 1,-9 8,0 0,0 1,1 0,1 1,1 1,0 0,1 1,0 0,2 0,0 1,1 1,1-1,0 1,-1 11,6-23,1 0,0 1,0-1,1 0,0 1,0-1,1 0,0 1,0-1,1 0,0 0,0 0,0 0,1 0,0 0,1-1,-1 1,1-1,0 0,1 0,0-1,0 1,0-1,0 0,1 0,0-1,0 1,0-2,3 3,7 3,0 0,0-1,1-1,0-1,0 0,1-1,-1-1,1 0,0-2,0 0,12-1,121-32,-118 20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9:37.9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1948,'227'-230,"-214"215,-12 12,1 0,0-1,0 2,0-1,1 0,-1 0,1 1,-1-1,1 1,0 0,0 0,0 0,0 0,0 0,1 1,-1 0,0-1,1 1,-1 0,1 1,-1-1,1 1,0-1,1 1,-3 2,0 0,0 1,0-1,-1 1,1-1,-1 1,0-1,1 1,-1 0,0-1,-1 1,1 0,0 0,-1 0,0 0,0 0,0 0,0 0,0-1,0 1,-1 0,1 0,-1 0,0 0,0-1,-1 3,1 5,-3 9,2-14,0 1,0-1,1 1,-1 0,1 0,1 0,-1 0,1 0,0 0,0 0,1 0,-1 0,1-1,1 1,-1 0,1 0,0-1,0 1,1-1,-1 1,1-1,1 0,-1 0,1-1,3 5,-3-9,1 1,-1-1,0 0,1 0,-1 0,0-1,0 1,1-1,-1 0,0 0,0-1,0 1,0-1,0 0,0 0,0 0,-1-1,1 1,-1-1,0 0,0 0,1 0,10-7,107-108,-45 37,-54 60,-4 2</inkml:trace>
  <inkml:trace contextRef="#ctx0" brushRef="#br0" timeOffset="1645.312">989 1384,'27'112,"-14"-68,6 19,-2 1,-3 1,-3 0,-3 0,-2 18,-5-60,0-16,0-1,-1 1,1-1,-1 1,-1-1,1 0,-1 1,0-1,0 0,-1 1,0-1,0 0,-1 0,1 0,-1-1,-1 2,3-6,0 0,-1 0,1-1,0 1,-1 0,1-1,-1 1,1-1,-1 1,1-1,-1 0,1 0,-1 0,1 0,-1 0,1 0,-1 0,1 0,-1 0,1-1,-1 1,1-1,-1 1,1-1,-1 1,1-1,0 0,-1 0,1 0,0 0,0 0,0 0,0 0,0 0,0 0,0 0,0 0,0-1,0 1,-31-54,26 29,1 0,2 0,0 0,2-1,1 1,1 0,1-1,2 1,5-23,6-7,2 1,3 1,2 0,2 2,2 1,3 1,21-28,-31 45,2 1,1 1,1 1,1 1,2 1,22-18,-47 44,0 0,0 1,0-1,1 1,-1-1,1 1,-1-1,1 1,-1 0,1 0,0 0,-1 0,1 0,0 0,0 0,0 1,0-1,0 1,0-1,0 1,0 0,0-1,0 1,0 0,0 1,0-1,0 0,0 0,0 1,0-1,0 1,-1 0,1 0,0-1,0 1,0 0,-1 1,1-1,0 0,-1 0,1 1,-1-1,0 1,1-1,-1 1,0-1,0 1,0 1,2 16,-1 0,-1 0,0-1,-2 1,0 0,-1 0,-1 0,-1 0,0-1,-2 0,-5 13,7-19,-94 221,98-232,1 0,-1-1,0 1,0 0,0 0,0 0,0 0,0 0,0 0,0 0,-1 0,1 0,0 0,0 0,-1 0,1 0,-1 0,1 0,-1-1,1 1,-1 0,1 0,-1 0,0-1,1 1,-1 0,0-1,0 1,1-1,-1 1,0-1,0 1,0-1,0 1,0-1,0 0,0 0,0 1,0-1,0 0,0 0,1 0,-1 0,0 0,0 0,0 0,0-1,0 1,0 0,0 0,0-1,0 1,0-1,0 1,0-1,1 1,-1-1,0 1,0-1,-3-14</inkml:trace>
  <inkml:trace contextRef="#ctx0" brushRef="#br0" timeOffset="2348.032">1892 904,'-41'45,"2"2,3 2,1 1,-17 37,45-76,0-1,0 0,1 0,0 0,1 1,0 0,1 0,0 0,1 1,0-1,0 1,2 0,-1 0,1 1,1-12,0 1,1-1,-1 1,0 0,0-1,1 1,-1-1,1 1,-1-1,1 1,0-1,0 1,-1-1,1 0,0 1,0-1,0 0,1 0,-1 0,0 0,0 0,1 0,-1 0,0 0,1 0,-1-1,1 1,-1 0,1-1,-1 1,1-1,0 0,-1 0,1 1,-1-1,1 0,0 0,-1-1,1 1,-1 0,1 0,0-1,-1 1,68-29,-45 14,-1-1,-1-2,0 0,-1-1,-1-1,-1-1,-1 0,-1-2,0 0,-2-1,-1 0,4-12,7-4,-24 40,0 0,0 0,-1 1,1-1,0 0,0 1,0-1,0 0,-1 1,1-1,0 1,-1-1,1 1,0 0,-1-1,1 1,-1 0,1-1,0 1,-1 0,0-1,1 1,-1 0,1 0,-1 0,0 0,0-1,0 1,1 0,-1 0,0 0,0 0,0 0,0-1,0 1,0 0,-1 0,1 0,0 0,0 0,-1 0,1-1,1 50,7 51,-7-98,0 0,0 0,1 0,-1 0,1 0,-1 0,1 0,0-1,0 1,0-1,1 1,-1-1,0 0,1 0,0 0,-1 0,1-1,0 1,0-1,0 1,0-1,0 0,0 0,0 0,1-1,-1 1,0-1,2 0,4-1,0-1,-1 0,1-1,-1 0,1 0,-1-1,0 0,0 0,0-1,-1 0,0 0,0-1,0 0,-1 0,1-1,-2 1,1-2,-1 1,0 0,0-1,-1 0,0 0,0 0,1-7,7-6,13-21,-3-1,-1-1,-2-1,-2-1,-3-1,-1 0,-2 0,-3-1,-1 0,-3-1,-2 0,-2 1,-2-1,-2 0,-2 1,-2 0,6 39,1 0,-1 0,0 1,-1-1,0 1,0-1,-1 1,0 0,0 0,-1 1,0-1,0 1,-1 0,0 1,0-1,-1 1,5 5,1 0,-1 1,0-1,0 0,0 1,0-1,0 1,0 0,0-1,0 1,0 0,0 0,0 0,1 1,-1-1,0 0,0 1,0 0,0-1,0 1,0 0,1 0,-1 0,0 0,1 0,-1 0,0 0,1 1,0-1,-1 0,1 1,0-1,0 1,-1 0,1-1,0 1,1 0,-1 0,0 0,1-1,-1 2,-27 79,22-47,1 0,2 0,1 0,2 1,1-1,2 0,1 0,2 0,2 0,1-1,1 0,2-1,1 0,2-1,1-1,2 0,0-1,2-1,8 7,57 45,-73-89,-15-5</inkml:trace>
  <inkml:trace contextRef="#ctx0" brushRef="#br0" timeOffset="2593.856">2062 706,'43'-14,"38"-20,11-8,-2 2,-10 4,-15 3,-13 7,-16 4,-9 4,-9 2,-3 3,-4-1,1-3,-1 1</inkml:trace>
  <inkml:trace contextRef="#ctx0" brushRef="#br0" timeOffset="2945.009">2767 0,'-13'167,"8"1,11 86,-3-218,-3-12,1-1,2 1,0-1,2 0,0 0,2-1,7 18,-13-37,0-1,0 1,0-1,0 0,1 0,-1 0,1 0,0 0,-1 0,1 0,0 0,0-1,0 1,0-1,0 1,1-1,-1 0,0 0,1 0,-1 0,1 0,-1 0,1-1,-1 1,1-1,-1 0,1 0,0 0,-1 0,1 0,-1-1,1 1,-1-1,1 1,-1-1,1 0,-1 0,2-1,80-64,70-127,-106 146,-48 46,1 0,0 0,0 1,0-1,0 0,0 0,0 1,0-1,0 0,1 1,-1-1,0 1,0 0,0-1,1 1,-1 0,0 0,0 0,1 0,-1 0,0 0,0 0,1 0,-1 0,0 0,0 1,1-1,-1 1,0-1,0 1,0-1,0 1,0 0,0-1,0 1,0 0,0 0,0 0,0 0,0 0,-1 0,1 0,0 0,-1 0,1 0,0 0,-1 1,12 138,-9-118,-2-10,0-1,1 0,0 0,0 0,1 0,1 0,0-1,0 1,1-1,0 0,2 0,4 3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01.8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0,'54'27,"-23"-9,-1 1,-2 1,0 2,0 1,7 11,134 78,-80-43,-97-99,-1 16,1-1,0 1,1-2,0 1,1-1,1 1,1-2,-2-8,-14-57,-12 109,-58 80,-18 26,107-133,1 1,-1-1,0 1,1-1,-1 1,0-1,1 1,-1 0,1-1,-1 1,1 0,0-1,-1 1,1 0,-1-1,1 1,0 0,0 0,0-1,-1 1,1 0,0 0,0 0,0-1,0 1,0 0,0 0,0 0,1-1,-1 1,0 0,0 0,1-1,-1 1,0 0,1 0,-1-1,0 1,1 0,-1-1,1 1,0-1,-1 1,1 0,-1-1,1 1,0-1,-1 0,1 1,0-1,-1 0,1 1,0-1,0 0,0 0,-1 1,1-1,0 0,48-6,105-20,-51-3,-98 23</inkml:trace>
  <inkml:trace contextRef="#ctx0" brushRef="#br1" timeOffset="5068.162">396 536,'38'59,"59"60,-84-101,0 0,-1 0,0 1,-2 1,0-1,-2 2,2 3,-7-15,8 21,-10-25,-1 0,1-1,0 1,0-1,0 1,1-1,-1 1,1-1,0 0,1 0,-1 0,1 0,-1 0,1 0,0-1,1 1,-1-1,1 0,-1 0,1 0,0 0,0-1,0 0,0 0,1 0,-1 0,1-1,-1 1,1-1,-1 0,4 0,99-45,-35 10,-57 28,-14 5,0 0,1 0,-1-1,0 2,1-1,-1 0,1 0,-1 0,1 1,-1-1,1 1,0-1,-1 1,1 0,-1-1,1 1,0 0,-1 0,1 0,0 0,-1 1,1-1,0 0,-1 1,1-1,-1 1,1-1,0 1,-1 0,0 0,1 0,-1 0,1 0,-1 0,0 0,0 0,0 0,0 1,0-1,0 0,0 1,0 0,31 132,-18-102,80 140,-77-137,-19-34</inkml:trace>
  <inkml:trace contextRef="#ctx0" brushRef="#br1" timeOffset="6384.607">1496 1609,'-14'-1,"1"0,-1 1,0 1,0 0,0 1,0 1,1 0,-1 0,1 2,0 0,0 0,0 1,1 0,0 2,0-1,1 1,0 1,0 0,1 0,0 2,7-8,1 0,-1 1,1-1,0 1,0 0,1 0,-1 0,1 0,0 0,0 0,0 0,0 0,1 0,-1 0,1 1,0-1,1 0,-1 0,1 0,0 1,0-1,0 0,0 0,1 0,-1-1,1 1,0 0,0-1,1 1,-1-1,1 1,0-1,0 0,0 0,0-1,0 1,0 0,1-1,-1 0,1 0,0 0,0 0,0-1,11 2,0-2,0 0,-1 0,1-2,0 0,0 0,0-2,0 0,-1 0,1-1,-1-1,0 0,-1-2,1 1,-1-1,0-1,-1 0,0-1,0-1,-1 1,0-2,-1 0,0 0,-1 0,0-1,7-13,-10 17,15-17,-1-1,-1 0,-1-2,-2 0,-1-1,-1-1,-1 0,-2-1,4-16,-14 42,0 0,0 0,-1 0,1 0,-1 0,0 0,-1 0,1 0,-1 0,0 0,-1 0,1 1,-1-1,1 0,-2 0,1 1,0 0,-1-1,0 1,0 0,0 0,0 0,-1 1,0-1,1 1,-1 0,0 0,-1 0,1 1,0-1,-1 1,0 0,1 0,-1 1,0-1,0 1,0 0,0 0,0 1,0 0,0 0,0 0,-4 0,-4 4,1 0,-1 0,1 1,0 0,0 1,0 1,1 0,0 0,0 1,1 1,0-1,0 2,1-1,0 1,1 1,0 0,1 0,0 0,-3 9,4-3,0 0,2 1,0 0,0 0,2 0,0 0,1 1,1-1,1 0,1 1,0-1,1 0,1 0,1-1,6 17,-2-12,0-1,2 0,0 0,1-1,2-1,0 0,0-1,2 0,12 10,-12-14</inkml:trace>
  <inkml:trace contextRef="#ctx0" brushRef="#br1" timeOffset="6940.528">1779 1890,'11'5,"0"-1,1 0,0-1,-1 0,1-1,0 0,0-1,0 0,0-1,0-1,1 0,-1 0,-1-1,1-1,0 0,0 0,-1-1,0-1,0 0,0 0,-1-1,1 0,-1-1,-1-1,1 1,-1-1,3-4,6-4,-1 0,0-1,-2-1,0 0,0-2,-2 1,-1-1,0-1,-1 0,-2-1,0 0,-1-1,-1 1,-1-1,-1-1,0-15,-5 37,0-1,0 1,0 0,0-1,-1 1,1 0,-1-1,0 1,1 0,-1-1,0 1,-1 0,1 0,0 0,0 0,-1 0,0 0,1 0,-1 1,0-1,0 1,1-1,-1 1,-1-1,1 1,0 0,0 0,0 0,-1 0,1 1,0-1,-1 0,1 1,0 0,-1 0,1-1,-1 1,1 1,0-1,-1 0,-1 1,-98 30,93-26,-1-1,1 2,0-1,0 1,1 1,0-1,0 1,0 1,1 0,0 0,0 0,1 1,0-1,1 2,0-1,1 0,-1 1,2 0,-1 0,1 0,1 1,0-1,1 1,0-1,0 9,5 13,1-1,2 0,1 0,2 0,1-2,1 1,1-1,2-1,1 0,1-1,1-1,1-1,18 17,-5-3,-18-26</inkml:trace>
  <inkml:trace contextRef="#ctx0" brushRef="#br1" timeOffset="7905.631">2033 1044,'45'1,"1"2,-1 2,0 1,0 3,42 14,-25-1,-62-23,1 1,0-1,0 0,-1 0,1 0,-1 1,1-1,-1 0,1 0,-1 0,0 0,1 0,-1 0,0 0,0 0,0 0,0 0,0 0,0 0,0 0,0 0,0 0,0 0,0 0,-1 0,1 0,0 0,-1 0,1 0,-1 0,1 0,-1 0,1 0,-1 0,0 1,0-1,1 0,-1 1,0-1,0 0,-33-114,33 91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19.9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2957,'47'-62,"205"-210,82-78,17-12,-107 130,-26 19,-117 122,168-156,-111 73,5-22,27 0,58-56,48-44,-296 296,0 0,-1 0,1 0,0 0,-1 0,1-1,0 1,-1 0,1 0,0 0,-1-1,1 1,0 0,-1 0,1-1,0 1,0 0,0 0,-1-1,1 1,0 0,0-1,0 1,0-1,-1 1,1 0,0-1,0 1,0 0,0-1,0 1,0 0,0-1,0 1,0-1,0 1,0 0,0-1,0 1,1 0,-1-1,0 1,0 0,0-1,-41 16,39-14,-29 12,-2-2,1-1,-1-1,0-2,-1-2,-26 2,-25 11,84-16,0 0,0 0,1 1,-1-1,0 1,1-1,0 0,0 1,-1-1,1 1,1-1,-1 1,0-1,1 0,-1 1,1-1,0 0,-1 1,1-1,1 0,-1 0,0 0,0 0,1 0,-1 0,1 0,-1 0,1 0,0 0,3 5,5 8,-1 0,-1 1,0-1,-2 1,1 1,-2-1,0 1,-1 0,-1 0,-1 1,0-1,-1 5,-21 175,21-179,47-204,53-99,-68 205,-33 80,-5 6</inkml:trace>
  <inkml:trace contextRef="#ctx0" brushRef="#br0" timeOffset="2153.987">1947 1714,'12'23,"17"93,6 86,-24-101,-12-357,3 234,1-1,1 1,0-1,2 1,1 0,0 1,2 0,0 0,2 1,0 0,1 1,1 0,6-7,-15 22,-1-1,1 1,0 0,0 1,0-1,1 1,0-1,-1 1,1 0,0 1,0 0,0-1,1 1,-1 1,0-1,1 1,-1 0,1 0,0 1,-1 0,1 0,-1 0,1 0,-1 1,1 0,-1 0,1 1,-1-1,3 2,10 10</inkml:trace>
  <inkml:trace contextRef="#ctx0" brushRef="#br0" timeOffset="2802.584">1920 1376,'28'6,"140"-29,21-15,-189 38,0-1,0 0,1 1,-1-1,0 1,0-1,0 0,0 1,0-1,0 0,0 1,0-1,0 1,0-1,0 0,0 1,-1-1,1 1,0-1,0 0,-1 1,1-1,0 1,-1-1,1 1,0-1,-1 1,1-1,-1 1,1-1,-1 1,1 0,-1-1,1 1,-1 0,1 0,-1-1,0 1,1 0,-1 0,1 0,-1-1,0 1,1 0,-1 0,0 0,1 0,-1 0,1 0,-1 1,0-1,1 0,-1 0,0 0,-1 0,-11-6,0-1,0 0,1-1,0 0,1-1,-1-1,2 1,-1-2,0-1,0-2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50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114 782,'196'-77,"59"-12,-85 33,-1 4,6-9,73-24,-78 34,0-5,52-22,-135 43,78-32,-136 50,-51 6,-148-15,142 18,26 6,0 1,0-1,0 1,-1 0,1 0,0 0,0 0,-1 0,1 1,-1-1,1 1,-1-1,1 1,0 0,-1 0,1 0,-1 0,1 1,-1-1,1 1,-1-1,1 1,0 0,-1 0,1 0,0 0,0 0,0 1,0-1,0 0,0 1,0 0,0-1,0 1,1 0,-1 0,1 0,-3 11,2 0,-1 0,2 1,0-1,0 0,1 1,1-1,1 0,-1 1,-2 98,-3-66,51-76,158-148,-194 163,-4 4</inkml:trace>
  <inkml:trace contextRef="#ctx0" brushRef="#br0" timeOffset="6337.692">85 1007,'113'-25,"86"10,-30-3,-169 17,-1 1,0-1,1 0,-1 1,1-1,-1 0,0 1,1-1,0 0,-1 0,1 1,-1-1,1 0,0 0,0 0,-1 1,1-1,0 0,0 0,0 0,0 0,0 0,0 1,0-1,0 0,0 0,1 0,-1 0,0 1,0-1,1 0,-1 0,1 0,-1 1,1-1,-1 0,1 1,-1-1,1 0,-1 1,1-1,0 1,-1-1,1 1,0-1,0 1,-1-1,1 1,0 0,0-1,0 1,0 0,-1 0,1 0,0 0,0-1,0 1,0 1,0-1,-1 0,1 0,1 0,-105-102,92 88</inkml:trace>
  <inkml:trace contextRef="#ctx0" brushRef="#br0" timeOffset="7239.841">29 1177,'121'-17,"12"-7,122 7,-197 2,-87 24,10-6</inkml:trace>
  <inkml:trace contextRef="#ctx0" brushRef="#br0" timeOffset="8052.571">1 1177,'0'-1,"1"1,-1 0,1-1,-1 1,1 0,-1-1,1 1,-1 0,1 0,-1-1,1 1,-1 0,1 0,-1 0,1 0,-1 0,1 0,0 0,-1 0,1 0,-1 0,1 0,-1 0,1 0,-1 1,1-1,0 0,-1 0,1 1,-1-1,0 0,1 1,-1-1,1 0,-1 1,1-1,-1 0,0 1,1-1,-1 1,0-1,1 1,-1-1,0 1,0-1,0 1,1-1,-1 1,0 0,0-1,0 1,0-1,0 1,0-1,0 1,0-1,0 1,0 0,-1 0,7 39,-6-39,13 142,-5-86,-2 0,-2 1,-5 57,1-101,0-2</inkml:trace>
  <inkml:trace contextRef="#ctx0" brushRef="#br0" timeOffset="8633.737">29 1403,'5'0,"6"0,6 0,5 0,4 0,-3-5,0-2,0 1,2 1,1 2,0 0,-3 2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7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61,'-106'272,"-45"77,-17-34,148-295,15-41,14-17,3 2,1 0,1 0,2 1,2-1,8-17,193-368,-55 150,-160 265,-4 5,1-1,-1 1,0 0,1-1,-1 1,1 0,-1 0,1 0,0-1,-1 1,1 0,0 0,0 0,0 0,0 0,0 0,0 0,0 0,0 1,0-1,0 0,0 1,0-1,1 1,-1-1,0 1,1-1,-1 1,0 0,1 0,-1 0,0 0,1 0,-1 0,0 0,1 0,-1 0,0 0,1 1,-1-1,0 1,0-1,1 1,-1-1,0 1,0 0,0 0,0-1,1 2,2 9,0 0,-1 1,0 0,0 0,-2 0,1 0,-2 0,1 0,-2 0,-1 11,2 7,9 224,47 109,-52-299,-6-63,0-1,1 1,-1-1,0 0,1 0,-1 0,0 0,1 0,-1 0,1 0,-1-1,0 1,1 0,-1-1,1 1,-1-1,0 0,1 0,0 1,-1-1,1 0,-1 0,1 0,0-1,0 1,0 0,-1-1,0 0,-206-190,42 55,113 109,30 21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0 173,'21'75,"-19"-60,6 301,-10-195,3-331,5 181,0 0,2 0,1 1,2 0,0 1,2 0,1 0,1 2,1 0,2 0,0 2,1 0,1 1,2 1,0 1,1 1,8-4,-22 17,0 1,0 0,0 1,1 0,0 1,-1 0,1 0,0 1,1 0,-1 1,0 0,6 1,-12 0,0 0,0 0,0 0,-1 1,1 0,0 0,0 0,-1 0,1 0,-1 1,1 0,-1 0,0 0,0 0,0 0,0 0,0 1,0 0,-1-1,1 1,-1 0,0 0,1 1,-1-1,-1 0,1 1,-1-1,1 1,-1-1,0 1,0 0,0-1,-1 1,1 3,-2 6,-1 0,0-1,0 1,-1 0,-1-1,0 0,-1 0,0 0,-1 0,0-1,-1 0,0 0,-1-1,0 0,0 0,-1-1,-1 0,1-1,-2 0,1 0,-1-1,0 0,-9 3,10-4,0 1,0-1,-1 0,1-1,-1 0,0 0,0-2,-1 1,1-1,-1-1,0 0,0 0,-8-1,2-5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0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1,'-16'58,"3"1,2 1,2 0,4 0,1 59,6-97,0 0,2 0,0 0,2 0,0-1,7 15,-10-28,0 0,1-1,0 1,0-1,1 0,-1 0,2-1,-1 1,1-1,0-1,0 1,0-1,1 0,0 0,0-1,0 0,1 0,-1 0,4 0,-4-3,0 0,0 0,1-1,-1 0,0 0,0 0,1-1,-1-1,0 1,0-1,0 0,0 0,-1-1,1 0,-1 0,1-1,-1 0,4-3,100-89,-82 64,-2-1,-2-2,0 0,-3-2,-1 0,-1-1,-3-1,11-36,-21 51,0 1,-2-1,-1-1,-1 1,0 0,-3-18,-3 23,-3 24,-7 31,6 209,10-151,15 143,-12-203,25 65,1-86,-18-19</inkml:trace>
  <inkml:trace contextRef="#ctx0" brushRef="#br0" timeOffset="381.219">904 481,'5'14,"2"10,3 6,2 2,-3 0,-2 0,-2 0,-2-2,-2-1,-1 0,0 0,-1-1,6-5,1-11,0-12,-2-7</inkml:trace>
  <inkml:trace contextRef="#ctx0" brushRef="#br0" timeOffset="6149.051">1187 651,'340'0,"-288"-8,-51 8,0-1,0 1,-1-1,1 1,0-1,0 1,0-1,-1 0,1 1,0-1,-1 0,1 0,-1 1,1-1,-1 0,1 0,-1 0,1 0,-1 0,0 0,0 0,1 0,-1 1,0-1,0 0,0 0,0 0,0 0,0 0,0 0,-1 0,1 0,0 0,0 0,-1 0,1 0,0 0,-1 0,1 1,-1-1,0 0,1 0,-1 0,1 1,-1-1,0 0,0 1,1-1,-1 1,0-1,0 1,-47-43,47 42,0 0,-1 0,1 0,0 1,-1-1,1 1,-1-1,1 1,-1-1,1 1,-1 0,1 0,-1 0,1 0,-1 0,1 0,-1 0,1 0,-1 0,1 1,0-1,-1 1,1-1,-1 1,1 0,0-1,-1 1,1 0,0 0,0 0,0 0,-1 0,1 0,0 0,1 0,-1 1,0-1,0 0,0 0,0 2,-15 97,13-41,-11 17,54-119,34-67,-64 96</inkml:trace>
  <inkml:trace contextRef="#ctx0" brushRef="#br0" timeOffset="6748.398">1808 452,'7'-1,"0"0,0 1,0 0,0 0,0 0,0 1,0 0,0 1,0-1,0 1,0 1,-1-1,1 1,-1 0,5 4,-10-6,0 0,0 0,0 1,0-1,0 1,0-1,0 1,-1-1,1 1,0 0,-1-1,1 1,-1 0,0-1,0 1,1 0,-1-1,0 1,0 0,-1 0,1-1,0 1,-1 0,1-1,-1 1,1 0,-1-1,0 1,0-1,1 1,-1-1,0 1,0-1,-1 0,1 1,0-1,-1 1,-48 44,17-24,26-19,0 0,0 1,0 0,0 1,1-1,0 1,0 1,0-1,1 1,0 0,0 0,0 1,1-1,0 1,0 0,0 0,0 4,4-8,0 0,0 0,0 0,0-1,0 1,1 0,0 0,-1 0,1 0,0-1,0 1,1 0,-1-1,1 1,-1-1,1 1,0-1,0 0,-1 0,2 0,-1 0,0 0,0 0,1 0,-1-1,1 0,-1 1,1-1,0 0,-1 0,1 0,2 0,94 17,-11-24,-63-1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401 689,'-114'95,"-114"111,222-202,1 1,0 0,1 0,-1 0,1 1,0-1,1 1,-1 0,1 0,0 1,0-1,1 1,0-1,0 1,1 0,0-1,0 1,0 0,1 4,3-7,0-1,0-1,0 1,0 0,0-1,0 1,1-1,0 0,-1 0,1 0,0-1,0 0,0 1,0-1,0 0,0-1,0 1,0-1,0 0,0 0,0 0,1 0,-1-1,0 0,0 0,0 0,0 0,2-2,17-6,-1-2,-1-1,0 0,-1-2,0 0,-1-2,0 0,-2 0,0-2,-1 0,0-1,-2-1,0 0,-2-1,0 0,-1-1,4-12,-20 46,1 0,1 0,0 0,1 0,0 0,1 1,1-1,-1 1,2-1,0 1,0-1,2 1,-1-1,2 3,-2-12,-1 0,0-1,1 1,0-1,0 1,-1-1,1 0,1 0,-1 0,0 0,0 0,1 0,-1-1,1 1,-1-1,1 1,0-1,0 0,0 0,-1 0,1-1,0 1,0-1,0 0,0 1,0-1,0-1,0 1,0 0,0-1,0 1,0-1,2-1,94-39,-80 26,0 0,-1-1,0-1,-1-1,-1 0,-1-1,9-15,-9 13,0-1,-1 0,-1-1,0 0,-2-1,-2 0,5-16,-13 38,1 1,-1-1,0 1,-1-1,1 0,0 0,0 1,-1-1,1 0,-1 0,0 0,1 0,-1 0,0 1,0-1,0 0,0 0,-1 0,1 0,0 0,-1 0,0 1,1-1,-1 0,0 0,0 1,0-1,0 0,0 1,0-1,0 1,0 0,-1-1,1 1,0 0,-1 0,0-1,1 1,-1 1,1-1,-1 0,0 0,0 0,0 1,1-1,-1 1,0 0,0-1,0 1,0 0,0 0,0 0,-6 4,1 0,1 0,-1 0,1 1,-1 0,1 1,1-1,-1 1,1 0,0 0,0 1,1-1,0 1,0 0,-2 7,4-11,1 0,0 0,0 0,0 0,0 1,0-1,1 0,0 0,-1 1,1-1,0 0,1 0,-1 1,1-1,-1 0,1 0,0 1,0-1,0 0,1 0,-1 0,1 0,-1-1,1 1,0 0,0-1,1 1,-1-1,0 0,1 1,-1-1,1 0,0-1,0 1,0 0,0-1,0 0,0 0,0 1,59 10,-57-12,0 0,-1 0,1 0,0 0,-1 1,1 0,-1 0,1 0,-1 0,1 1,-1 0,0 0,0 0,0 0,0 1,0 0,0-1,-1 1,0 1,1-1,-1 0,0 1,0 0,-1-1,1 1,-1 1,8 66,-11-67,0 0,0 0,1 0,-1 0,1 0,0 0,0 0,0 0,1 0,-1 0,1 0,0-1,0 1,0 0,1 0,-1-1,1 1,0-1,0 1,0-1,1 0,-1 0,1 0,-1 0,1 0,0 0,0-1,1 1,-1-1,0 0,1 0,-1 0,1-1,0 1,-1-1,1 0,0 0,0 0,2 0,6-4,-1 0,1 0,-1-1,0 0,0-1,-1 0,0-1,1 0,-2-1,1 0,-1 0,0-1,0 0,-1-1,-1 0,7-9,-9 14,18-26,-1-1,-2-2,-1 1,-1-2,-2 0,-2-2,-1 1,2-13,22-53,-16 52,-1-2,-4 0,-1-2,-2 1,-3-1,-3-1,1-43,-17 49,8 47,1 0,-1 0,1 1,-1-1,1 0,-1 0,1 1,-1-1,0 1,1-1,-1 1,0-1,0 1,1-1,-1 1,0-1,0 1,0 0,0 0,0-1,1 1,-1 0,0 0,0 0,0 0,0 0,0 0,0 0,0 0,1 1,-1-1,0 0,0 0,0 1,0-1,0 1,1-1,-1 0,0 1,1 0,-1-1,0 1,1-1,-1 1,0 0,1-1,-1 1,1 0,-1 0,1-1,0 1,-1 0,1 0,-13 17,1 0,1 1,1 1,1 0,0 0,2 0,0 1,1 0,1 1,-2 20,5-29,-8 33,3-1,2 1,1 0,3 1,2-1,1 0,3 0,2 0,1-1,3 0,4 6,66 202,-105-319,15 40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0,'38'10,"32"7,14 2,-3-3,-10 1,-13-3,-6-3,-7-5,-7 3,-5-1,-7-2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0 311,'0'38,"5"14,6-4,2-13,-2-14</inkml:trace>
  <inkml:trace contextRef="#ctx0" brushRef="#br0" timeOffset="1">29 1,'0'0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1,'-10'2,"0"0,1 0,-1 1,0 0,1 1,0 0,0 1,0 0,1 0,0 0,-1 1,2 1,-1-1,1 1,-4 5,5-7,0 0,1 0,-1 0,1 1,0 0,0 0,1 0,-1 1,2-1,-1 1,1 0,0 0,0 1,1-1,0 0,0 1,1 0,-1-1,2 1,-1 0,1-1,1 1,-1 0,1-1,1 1,-1-1,1 1,0-1,1 1,0-1,2 2,1-1,1-2,0 1,0-1,1 0,0 0,0-1,0 0,1-1,0 0,0 0,0-1,0 0,0 0,1-1,-1 0,1-1,-1 0,1-1,0 0,-1 0,1-1,-1 0,1-1,1 0,15 1,-14 0,0 0,-1 0,1-2,-1 1,0-1,0-1,0 0,0 0,-1-1,1-1,-1 0,0 0,-1-1,0 0,0 0,0-1,5-8,4-4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1,'-19'48,"-11"40,-1 14,6-5,6-9,7-11,5-13,4-13,2-5,2-6,1-5,-1-3,0-3,5-1,6-6,0-6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5 362,'41'-18,"-1"-2,-2-1,0-2,-1-2,-1-1,27-26,-58 46,0 1,0-1,0 0,-1 0,0 0,0-1,0 1,-1-1,0 0,0 0,-1 0,0 0,0-1,-1 1,0 4,-1 0,0 0,0 0,0 0,0 0,0 0,-1 0,1 1,-1-1,1 0,-1 0,0 1,-1-1,1 0,0 1,-1-1,1 1,-1-1,0 1,0 0,0 0,0 0,0 0,0 0,0 0,-1 1,1-1,-1 1,1-1,-1 1,0 0,0 0,1 0,-1 1,0-1,-2 0,-5 1,-1 0,0 1,1 1,0-1,-1 1,1 1,0 0,0 1,0-1,1 2,-1 0,1 0,0 0,0 1,1 1,0-1,0 1,0 1,1-1,0 1,1 1,-1-1,1 1,-2 2,-1 0,2 0,-1 0,1 1,1 0,0 0,1 1,0 0,1 0,1 0,0 0,1 1,0-1,1 1,0-1,1 1,1-1,0 1,0-1,2 1,0-1,0 0,1 0,6 11,-4-16,1 0,1-1,0 0,0 0,0-1,1 0,0 0,0-1,0 0,0-1,1 0,0 0,0-1,0 0,0-1,1 0,-1-1,1 0,-1-1,1 0,-1 0,0-1,10-2,4-4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61 330,'46'-2,"0"-1,0-2,0-2,-1-2,0-2,32-13,-65 21,-1-1,1 0,-1-1,1-1,-1 1,-1-2,1 1,-1-1,0-1,-1 0,0 0,0-1,-1 0,0-1,0 0,-1 0,-1 0,0-1,0 0,-1 0,0-1,-1 1,0-1,-1 0,0 0,-1 0,0-5,-3 18,1-1,-1 1,1 0,-1 0,0 0,1 0,-1-1,0 1,0 0,1-1,-1 1,0-1,0 1,0-1,0 1,0-1,0 1,0-1,0 0,0 0,0 1,0-1,0 0,0 0,0 0,0 0,0 0,0 0,0 0,0-1,0 1,0 0,0-1,0 1,0 0,0-1,1 1,-1-1,0 1,0-1,0 0,0 1,1-1,-1 0,0 0,1 1,-1-1,1 0,-1 0,1 0,-1 0,1 0,-1 0,1 0,0 0,-1 0,1 0,0 0,0 0,0 0,0 0,0 0,0 0,0 0,0 0,1 0,-1 0,0-1,-24 42,2 0,2 1,1 0,2 2,2 0,2 1,2 1,-3 30,-47 269,42-213,-5-1,-6-1,-27 67,54-183,-1-1,0 0,-1 0,0 0,-1-1,0 0,0 0,-2 0,1-1,-1 0,-1 0,0-1,0 0,-1-1,0 0,0 0,-1-1,-8 4,16-10,0 0,1-1,-1 0,0 0,1 1,-1-1,1-1,-1 1,0 0,1-1,-1 1,1-1,-1 0,1 0,-1 0,1 0,-1 0,1-1,0 1,0-1,0 1,0-1,0 0,0 0,0 0,0 0,1 0,-1 0,1 0,0-1,-1 1,1 0,0-1,1 1,-1-1,0 1,0-4,-9-101,14 74,1 0,2 1,1 0,2 0,1 1,1 0,2 1,1 0,1 1,1 1,2 0,1 2,1 0,1 1,1 1,1 2,15-11,74-32,-88 58</inkml:trace>
  <inkml:trace contextRef="#ctx0" brushRef="#br0" timeOffset="252.283">738 725,'-19'37,"3"-6,0 0,2 1,1 0,2 1,1 0,-3 19,12-49,0 0,0 1,0-1,0 1,1-1,0 1,-1-1,1 1,0 0,1-1,-1 1,1-1,-1 1,1-1,0 1,1-1,-1 0,0 1,1-1,0 0,0 0,0 0,0 0,0 0,1-1,-1 1,1-1,-1 1,1-1,0 0,0 0,0 0,0 0,1-1,-1 1,0-1,1 0,-1 0,1 0,-1-1,1 1,-1-1,1 0,-1 0,1 0,0 0,-1 0,3-2,4-2,0-1,0-1,-1 1,1-2,-1 1,-1-1,0-1,0 0,0 0,-1 0,0-1,-1 0,0 0,0-1,-1 1,0-1,0-1,-2 1,1-1,-1 1,-1-1,0 0,0 0,-1 0,0 0,-1 0,-1 0,1 0,-2 0,0 0,0 0,-1 0,0 0,0 1,-2 0,1-1,-4-3,-12-17,0 4</inkml:trace>
  <inkml:trace contextRef="#ctx0" brushRef="#br0" timeOffset="556.555">1190 302,'-10'38,"-7"42,-2 12,-2 0,3-12,4-8,0-13,2-11,3-4,4-5,-3-5,0-2,1-3,3-10,1-9</inkml:trace>
  <inkml:trace contextRef="#ctx0" brushRef="#br0" timeOffset="809.309">1472 161,'-19'43,"-16"38,-2 11,5-2,3-5,7-14,7-13,1-7,3-8,4-6,2-4,3-3,-4-3,0 0,0 0,2-5</inkml:trace>
  <inkml:trace contextRef="#ctx0" brushRef="#br0" timeOffset="1084.517">1613 669,'-8'37,"1"-9,1-1,2 1,0 0,2 0,1 1,1-1,4 26,-3-51,0 1,0-1,1 0,-1 1,1-1,-1 0,1 0,0 0,1 0,-1-1,0 1,1 0,0-1,-1 0,1 1,0-1,0 0,0-1,0 1,1-1,-1 1,0-1,1 0,-1 0,1 0,-1-1,1 1,0-1,-1 0,1 0,-1 0,1 0,-1-1,1 1,-1-1,1 0,-1 0,1 0,-1-1,0 1,0-1,1 0,-1 0,-1 0,1 0,0 0,0-1,-1 1,1-1,-1 0,0 1,1-3,9-9,-1 0,0 0,-1-1,-1 0,0-1,-1 0,-1 0,0-1,-1 0,-1 0,-1-1,-1 1,0-1,-1 0,-1 0,0 0,-2-15,0 28,0-1,0 1,0-1,-1 1,0-1,0 1,0 0,0 0,-1 0,0 0,0 0,0 0,-1 1,1 0,-1 0,0 0,-1 0,1 0,-1 1,1 0,-1 0,0 0,0 0,0 1,0 0,-1 0,1 1,-1-1,1 1,-1 0,0 0,1 1,-1 0,1 0,-1 0,-20 0</inkml:trace>
  <inkml:trace contextRef="#ctx0" brushRef="#br0" timeOffset="1589.261">2037 696,'-7'8,"1"0,1 0,0 0,0 1,1-1,0 1,0 0,1 1,0-1,0 1,1-1,1 1,0-1,0 1,1 0,0 4,0-12,0 0,1 0,-1 0,1 0,0 0,-1 0,1 0,0 0,0 0,0 0,0-1,1 1,-1 0,0-1,1 1,-1-1,1 1,0-1,-1 0,1 0,0 0,0 0,0 0,0 0,0 0,0 0,0-1,0 1,0-1,0 1,0-1,0 0,0 0,0 0,1 0,-1 0,0-1,0 1,1-1,77-34,70-91,-149 124,0 1,0-1,0 1,0 0,1-1,-1 1,0 0,1 0,-1 0,1 0,-1 0,1 0,-1 1,1-1,0 0,0 1,-1-1,1 1,0 0,0-1,-1 1,1 0,0 0,0 0,-1 1,1-1,0 0,0 1,-1-1,1 1,0-1,0 1,-1 0,1-1,-1 1,1 0,-1 0,1 1,-1-1,0 0,1 0,-1 1,6 12,-7-10,1-1,0 0,0 0,0 0,0 0,1 0,-1 0,1-1,0 1,0 0,0-1,0 1,0-1,0 0,1 0,-1 1,1-2,0 1,-1 0,1 0,0-1,0 0,0 0,0 1,0-2,0 1,0 0,1-1,-1 1,0-1,0 0,2 0,6-4,0 0,-1 0,1-1,-1 0,-1-1,1 0,-1-1,0 0,0 0,-1-1,0 0,-1-1,1 1,-1-1,-1-1,4-6,2-7,-3 3</inkml:trace>
  <inkml:trace contextRef="#ctx0" brushRef="#br0" timeOffset="4601.736">3081 499,'-56'-17,"47"14,0 0,0 1,-1 0,1 0,0 1,0 0,-1 0,1 1,-1 1,1-1,0 2,-1-1,1 1,0 1,0-1,0 2,0-1,1 1,0 0,-1 1,1 0,1 0,-1 1,1 0,-6 6,12-10,0 0,0 1,0-1,0 1,0-1,0 1,1-1,-1 1,1-1,0 1,0 0,0-1,0 1,0-1,0 1,1 0,-1-1,1 1,0-1,0 1,0-1,0 1,0-1,0 0,1 0,-1 0,1 1,-1-1,1 0,0-1,0 1,0 0,0 0,81 47,-63-39,-15-9,-1 1,0-1,0 1,1 0,-1 1,0-1,0 1,-1 0,1 0,-1 0,1 0,-1 1,0-1,0 1,-1 0,1 0,-1 0,0 0,0 0,0 0,0 1,-1-1,1 1,-4-2,0 0,0 0,-1 0,1-1,0 1,-1-1,0 1,1-1,-1 0,0 0,0 0,-1-1,1 1,0-1,0 0,-1 1,1-2,-1 1,1 0,-1-1,1 1,-1-1,1 0,-1 0,1 0,-1-1,1 1,-3-2,2 3,-133-16,118 8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13,'-6'-2,"1"0,0 0,-1 0,1 1,-1 0,0 0,0 0,1 1,-1 0,0 0,1 0,-1 1,0 0,0 0,1 0,-1 1,1 0,0 0,-1 0,1 1,0-1,0 2,-168 105,170-106,0-1,0 1,0 0,0 0,0 0,0 1,1-1,0 0,-1 1,1 0,1-1,-1 1,0 0,1 0,0 0,0 0,0 0,0 0,1 1,0-1,0 0,0 0,0 0,1 1,-1-1,1 0,0 0,0 0,1 0,-1 0,1 0,0-1,0 1,0-1,0 1,1-1,-1 1,1-1,0 0,0 0,2 1,14 8,0-1,0-2,1 1,1-2,-1-1,10 2,115 55,-142-62,-1-1,1 1,-1 0,0 0,0 0,1 0,-1 1,-1-1,1 1,0-1,0 1,-1-1,0 1,1 0,-1 0,0 0,0 0,-1 0,1 0,-1 0,1 0,-1 0,0 0,0 0,0 0,-1 0,1 0,-1 0,1 0,-1 0,0 0,0 0,-1 0,1-1,0 1,-1 0,0-1,0 1,0-1,0 0,0 1,0-1,-1 0,-13 12,-1-1,-1-1,0-1,0 0,-1-2,0 0,-10 3,-42 21,-42 3,113-36,-1 0,1 1,-1-1,0 0,1 0,-1 0,0 1,1-1,-1 0,0 0,1 0,-1 0,0 0,1 0,-1 0,1-1,-1 1,0 0,1 0,-1 0,0-1,1 1,-1 0,1-1,-1 1,1 0,-1-1,1 1,-1-1,1 1,-1-1,1 1,-1-1,1 1,0-1,-1 1,1-1,0 0,0 1,-1-1,1 1,0-1,0 0,0 1,0-1,0 0,0 1,0-1,0 0,0 1,0-1,0 0,0 1,0-1,1 0,-1 1,0-1,0 1,1-1,-1 1,0-1,1 0,27-32,-11 20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22 744,'0'571,"-10"-548,-2-51,14 3,0 0,1 1,2-1,0 1,2 0,1 0,0 1,11-19,-1 4,1 1,1 2,2 0,2 1,1 1,2 1,1 1,1 2,2 1,0 2,2 0,1 3,11-6,-41 26,-1 0,1 0,-1 1,1-1,0 1,0 0,0 0,0 1,0-1,0 1,1 0,-1 0,1 0,-1 0,0 1,1 0,-1 0,1 0,-1 0,0 1,1 0,-1 0,0 0,1 0,-1 1,0 0,0 0,0 0,0 0,0 0,-1 1,1 0,-1-1,0 1,0 1,0-1,0 0,0 1,-1-1,1 1,0 1,0 4,-1 0,0 0,0 1,-1-1,0 0,0 1,-1-1,0 0,-1 1,0-1,-1 0,0 1,0-1,-1 0,0 0,0-1,-1 1,0-1,-1 0,0 1,-11 17,-1-1,-1-1,-1-1,-1-1,-17 14,29-28,0 0,0-2,-1 1,0-1,0 0,0 0,-1-1,0-1,0 0,0 0,0-1,-1 0,1 0,-1-2,0 1,0-1,0-1,0 0,1 0,-1-1,0-1,-8-1,16 1,0 1,0 0,0-1,0 0,0 0,0 0,1 0,-1 0,1-1,-1 1,1-1,0 1,0-1,0 0,0 0,1 0,-1 0,1 0,0 0,-1 0,2 0,-1-1,0 1,1 0,-1-1,1 1,0 0,0-1,0 1,1-1,-1 1,1 0,0-1,0 1,0 0,0 0,0 0,1 0,-1 0,1 0,0 0,0 0,0 1,0-1,1 1,-1-1,1 1,-1 0,2-1,12-12</inkml:trace>
  <inkml:trace contextRef="#ctx0" brushRef="#br0" timeOffset="751.998">1122 688,'-42'18,"2"2,0 2,1 2,1 2,2 1,0 1,-4 8,38-34,-2 1,0 0,1 0,-1 0,1 0,0 1,0 0,0-1,0 1,1 0,-1 0,1 1,0-1,0 0,1 1,-1-1,1 1,0-1,0 1,1 0,-1-1,1 1,0 0,4-3,-1 0,1 0,0 0,0-1,0 1,0-1,0 0,1 0,-1 0,0-1,0 0,1 1,-1-1,0-1,0 1,1-1,-1 0,0 0,0 0,0 0,0-1,0 1,0-1,0 0,1-1,28-13,0-1,0-1,-2-2,-1-1,12-11,69-47,-110 77,1 1,-1-1,0 1,1-1,-1 1,1 0,0-1,-1 1,1 0,0 0,0 0,-1 0,1 1,0-1,0 0,0 1,0-1,0 1,0 0,0 0,0-1,0 1,0 1,0-1,0 0,0 0,0 1,0-1,0 1,0 0,0 0,0-1,0 1,0 0,-1 1,1-1,0 0,-1 0,1 1,-1-1,0 1,1-1,-1 1,0 0,0-1,0 1,0 0,0 0,0 0,-1 0,1 0,0 0,4 37,-6-33,1-1,0 0,0 0,0 1,1-1,0 0,0 0,0 0,0 0,1 0,0 0,0 0,0 0,1 0,0-1,0 0,0 1,0-1,0 0,1 0,0-1,0 1,0-1,0 0,0 0,1 0,0-1,-1 1,3-1,3-1,0-1,0-1,-1 0,1 0,0-1,0-1,-1 1,1-1,-1-1,0 0,0 0,0-1,0 0,-1-1,0 1,0-2,0 1,-1-1,0 0,5-7,9-5,7-9,-1-1,-2-1,-1-1,-1-1,-2-1,-1-2,-2 1,-1-2,11-35,-13 30,-1-2,-2 1,-2-1,-2-1,-2 0,-2 0,-2 0,-1 0,-5-31,4 73,1 1,-1 0,0 0,0 0,1 0,-1 0,0 0,0 0,0-1,-1 1,1 0,0 0,0 0,-1 0,1 0,0 0,-1 0,1 0,-1 0,1 0,-1 0,0 0,1 0,-1 0,0 0,0 1,0-1,1 0,-1 1,0-1,0 0,0 1,0-1,0 1,0-1,0 1,-1 0,1 0,0-1,0 1,0 0,0 0,0 0,0 0,0 0,-1 0,1 0,0 1,0-1,0 0,0 0,0 1,0-1,0 1,0-1,0 1,0 0,0-1,0 1,0 0,1-1,-1 1,0 0,0 1,-6 8,1 0,0 0,0 1,1 0,1 0,0 1,0-1,1 1,1 0,-1 8,0-4,-7 44,4 1,2 0,3 0,2 0,4 4,20 137,5-14,-7-82,-17-111,-5-7</inkml:trace>
  <inkml:trace contextRef="#ctx0" brushRef="#br0" timeOffset="1003.843">1404 490,'44'0,"37"0,10 0,0-5,-11-1,-10 0,-12 1,-11 1,-8 2,-7 1,-3 0,-3 1,0-4,-5-2</inkml:trace>
  <inkml:trace contextRef="#ctx0" brushRef="#br0" timeOffset="1415.822">2223 10,'-67'471,"64"-450,-4 15,2-1,1 1,2 1,1-1,2 0,2 0,1 0,2 0,1 0,-7-33,1 1,0-1,0 1,0-1,0 1,0-1,0 0,1 1,0-1,0 0,0 0,0 0,0 0,0-1,1 1,0 0,-1-1,1 0,0 0,0 0,0 0,0 0,0 0,1-1,-1 0,1 1,-1-1,1 0,-1-1,1 1,-1-1,1 0,0 1,-1-2,1 1,-1 0,1-1,-1 1,1-1,-1 0,1 0,-1-1,1 1,13-10,-1 0,0 0,-1-2,0 0,-1-1,-1 0,4-6,47-46,-63 64,0 1,0-1,0 1,0-1,1 1,-1 0,0-1,1 1,-1 0,1 0,-1 0,1 0,-1 0,1 0,0 0,0 1,-1-1,1 1,0-1,0 1,0 0,-1-1,1 1,0 0,0 0,0 0,0 1,-1-1,1 0,0 1,0-1,0 1,-1 0,1-1,0 1,-1 0,1 0,-1 0,1 0,-1 0,1 1,0 0,3 8,-1 0,0 0,0 0,-1 1,0 0,-1 0,-1 0,1 0,-1 10,16 74,9-65,-11-21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48 228,'-6'10,"0"1,0 0,1 0,0 0,1 0,0 1,1 0,0 0,1 0,0 0,1 0,0 0,1 1,0-1,1 0,1 0,0 0,1 0,0 0,0 0,5 7,-5-14,0 0,0-1,1 0,-1 0,1 0,0-1,1 1,-1-1,0 0,1 0,0 0,0-1,0 1,0-1,0 0,0-1,0 0,1 1,-1-1,1-1,-1 1,1-1,-1 0,0-1,1 1,-1-1,1 0,0 0,7-2,-1 0,1 0,-1-2,0 1,0-2,0 1,-1-1,0-1,0 0,0-1,3-4,-6 4,1-1,-1 0,-1-1,1 0,-2 0,1-1,-2 1,1-1,-1-1,-1 1,0-1,-1 0,0 0,-1 0,1-6,-3 11,1 0,-1 0,0 0,0 0,-1 0,0 0,-1 0,1 0,-1 0,0 0,-1 0,0 1,0 0,0-1,-1 1,0 0,0 1,0-1,-1 1,0-1,0 1,0 1,-1-1,0 1,1 0,-2 0,1 1,-3-2,-1 1,1 0,-1 1,0 0,0 1,-1 0,1 0,0 1,-1 1,1 0,0 0,-1 1,1 0,0 0,-1 2,1-1,0 1,0 0,0 1,-14 10</inkml:trace>
  <inkml:trace contextRef="#ctx0" brushRef="#br0" timeOffset="582.75">501 567,'194'-342,"-187"330,0 1,1 0,0 1,0-1,1 2,0-1,1 1,6-4,-15 13,-1-1,1 1,0-1,0 1,-1 0,1-1,0 1,0 0,0-1,-1 1,1 0,0 0,0 0,0 0,0 0,-1 0,1 0,0 0,0 0,0 0,-1 1,1-1,0 0,0 1,0-1,-1 0,1 1,0-1,0 1,-1-1,1 1,-1-1,1 1,0-1,-1 1,1 0,-1-1,1 1,-1 0,0 0,1-1,-1 1,0 0,1 0,-1 0,0-1,0 1,0 0,0 1,6 44,-6-43,0 3,0 4,-1 0,1 1,1-1,0 0,1 1,-1-1,2 0,0 0,0 0,1-1,0 1,0-1,1 0,5 7,-8-15,0 1,0-1,1 1,-1-1,1 0,-1 0,1 0,0 0,-1 0,1-1,0 1,-1-1,1 0,0 0,0 0,-1 0,1 0,0-1,0 1,-1-1,1 1,0-1,-1 0,1 0,-1-1,1 1,-1 0,0-1,2 0,65-55,-63 52,137-115,-142 119,0 0,1 0,-1 0,0 1,0-1,1 0,-1 0,0 1,1-1,-1 1,0-1,1 1,-1 0,1 0,-1-1,1 1,-1 0,1 0,-1 0,1 1,-1-1,1 0,-1 0,0 1,1-1,-1 1,1 0,-1-1,0 1,0 0,1-1,-1 1,0 0,0 0,0 0,0 0,0 0,0 1,0-1,0 0,-1 0,1 1,0-1,-1 0,1 1,-1-1,1 0,-1 1,0-1,1 1,-1-1,0 2,6 50,-6-44,1 1,0-1,0 1,1 0,0-1,1 0,0 0,0 0,1 0,0 0,3 3,8 8</inkml:trace>
  <inkml:trace contextRef="#ctx0" brushRef="#br0" timeOffset="982.564">1516 341,'40'-10,"0"-2,0-2,-2-1,0-3,-1 0,25-18,19-36,-79 70,0-1,0 0,-1 1,1-1,-1 0,1 0,-1 0,0 0,0 0,0-1,-1 1,1 0,-1 0,1-1,-1 1,0 0,0 0,-1-1,1 1,-1 0,0 0,1 0,-1-1,-1 1,1 0,0 0,-1 1,0-1,1 0,-2-1,-1 0,0-1,0 1,0 0,0 1,-1-1,1 1,-1 0,0 0,0 0,0 1,-1-1,1 1,0 0,-1 1,1 0,-1 0,0 0,0 0,1 1,-1 0,0 0,1 0,-1 1,0 0,1 0,-1 1,0-1,1 1,0 0,-2 1,-14 6,1 1,-1 1,2 1,0 0,0 2,1 0,0 1,5-3,0 0,1 0,0 2,0-1,2 1,0 1,0 0,2 1,0-1,1 2,0-1,1 1,1 0,1 0,0 0,1 1,1-1,0 6,4-15,-1 0,1 0,1 0,-1 0,1-1,1 1,-1-1,1 0,1 0,-1 0,1 0,1-1,-1 0,1 0,0 0,0-1,0 0,1 0,0 0,0-1,0 0,1-1,-1 0,1 0,0 0,0-1,0 0,0 0,0-1,0 0,0-1,0 0,7 0,27 3,1-2,-1-2,0-1,1-3,-2-1,1-2,-1-1,0-3,34-15,-46 13,-4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5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86,'29'-10,"14"-3,10 1,0 2,-4 3,-6 3,-4-3,-5 0,-4 1,-1 1,-1 3,-1 0,0 1,0 1,1 0,-5 1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0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1,'0'0,"5"4,6 3,2-6,2-2,0-2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1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479 174,'-11'190,"-7"75,-6-127,22-114</inkml:trace>
  <inkml:trace contextRef="#ctx0" brushRef="#br0" timeOffset="3869.294">0 202,'336'-48,"-113"11,-170 26,-45 8,0 0,1 1,-1 0,1 0,-1 1,1 0,-1 1,1 0,0 0,-1 1,1 0,0 0,-1 1,0 0,7 3,6 7,-3-1</inkml:trace>
  <inkml:trace contextRef="#ctx0" brushRef="#br0" timeOffset="4231.446">28 766,'43'-5,"34"-6,8-1,-5 1,-12 3,-13 2,-10 3,-8 2,-6 0,-4 1,0 1,-2-1,1-4,-4-2</inkml:trace>
  <inkml:trace contextRef="#ctx0" brushRef="#br0" timeOffset="4930.165">1044 231,'52'-13,"-1"-2,-1-2,-1-2,-1-3,0-1,-2-3,36-26,-32 9,-58 73,-23 58,4 1,4 2,-10 84,12-52,-6 0,-5-1,-17 33,41-133,-28 62,35-82,0 0,-1-1,1 1,0 0,-1-1,1 1,-1-1,0 0,1 0,-1 1,0-1,0 0,0 0,0-1,0 1,0 0,0-1,0 1,0-1,0 1,0-1,0 0,0 0,0 0,0 0,0-1,0 1,0 0,0-1,0 1,0-1,0 0,0 0,0 0,0 0,0 0,0 0,1 0,-1-1,-51-60,43 47</inkml:trace>
  <inkml:trace contextRef="#ctx0" brushRef="#br0" timeOffset="5200.285">1129 654,'353'-108,"-257"66,-95 42,1-1,0 0,-1 1,1-1,-1 1,1 0,-1 0,1 0,0-1,-1 1,1 1,-1-1,1 0,0 0,-1 1,1-1,-1 0,1 1,-1 0,1-1,-1 1,1 0,-1 0,0 0,1 0,-1 0,0 0,0 0,0 0,0 0,0 1,0-1,0 0,0 1,0-1,-1 1,1-1,-1 1,1-1,-1 1,1-1,-1 1,0 0,0 1,9 77,-9-77,-1 56,0-33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29 163,'-4'5,"1"1,0 0,0 1,1-1,0 0,0 1,0 0,1-1,-1 1,2 0,-1 0,1-1,0 1,-1 6,0 2,0-1,1 1,1-1,0 0,0 1,2-1,0 0,2 5,-4-14,1-1,-1 0,1 0,0 0,0 0,0-1,1 1,-1-1,1 1,0-1,0 0,0 0,0 0,1 0,-1 0,1-1,-1 0,1 1,0-1,0-1,0 1,0-1,0 1,1-1,-1 0,0-1,1 1,-1-1,2 0,6-1,0 0,-1-1,0 0,1-1,-1-1,0 0,0 0,-1-1,1 0,-1-1,0 0,-1-1,1 0,-1 0,3-4,119-134,-125 138,-5 5,-1 1,1-1,-1 1,0-1,1 1,0 0,-1-1,1 1,0 0,0-1,-1 1,1 0,0 0,0 0,0 0,1 0,-1 0,0 0,0 0,0 0,1 0,-1 1,0-1,1 1,-1-1,1 1,-1-1,1 1,-1 0,1 0,-1 0,1-1,-1 1,1 1,-1-1,1 0,-1 0,1 1,-1-1,0 0,1 1,-1 0,1-1,-1 1,0 0,1 0,10 32,38 61,-47-90,1 1,-1-1,1-1,0 1,0 0,1-1,-1 0,1 0,-1 0,1-1,0 1,0-1,0 0,1-1,-1 1,0-1,1 0,-1-1,0 1,1-1,-1 0,1 0,-1-1,1 1,-1-1,0-1,1 1,-1-1,0 1,0-2,0 1,0 0,1-2,3-1,-1-1,1 0,-1-1,-1 1,1-1,-1-1,0 0,-1 0,0 0,0 0,-1-1,0 0,0 0,-1-1,0 1,-1-1,0 0,-1 0,0 0,1-9,-9 14,-1 9</inkml:trace>
  <inkml:trace contextRef="#ctx0" brushRef="#br0" timeOffset="351.102">1129 332,'23'-15,"-1"-1,-1-1,-1-1,0-1,-1-1,-1-1,-1 0,-1-1,7-14,-21 34,0-1,0 0,0 0,0 0,-1 0,0 0,1-1,-1 1,0 0,-1-1,1 1,-1-1,1 1,-1 0,0-1,0 1,-1-1,1 1,-1-1,1 1,-1 0,0-1,-1 1,1 0,0 0,-1 0,0 0,0 0,1 0,-2 0,1 1,0-1,-1 1,1-1,-1 1,0 0,1 0,-1 0,0 0,0 1,0-1,-1 1,1 0,0 0,-1 0,1 0,-10 4,1 0,0 1,0 0,0 1,1 0,-1 1,1 0,0 1,1 0,0 1,0 0,0 0,1 1,1 0,-1 1,1 0,1 1,0-1,-5 12,4-9,0 1,0 0,1 1,1-1,1 1,0 1,1-1,1 1,0-1,0 12,2-21,1 1,0 0,0-1,1 1,0-1,0 1,0-1,1 1,0-1,0 0,1 0,0 0,0 0,0 0,1-1,-1 1,1-1,1 0,-1 0,1 0,0-1,0 0,0 0,0 0,1 0,0-1,0 0,11 5,1-2,0 0,0-1,1-1,0 0,-1-1,1-2,0 0,0 0,0-2,0-1,0 0,0-1,-1-1,0-1,1 0,-2-2,1 0,2-2,5-2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4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15 227,'-1'0,"1"0,-1 1,0-1,0 0,0 1,0-1,1 1,-1-1,0 1,1 0,-1-1,0 1,1 0,-1-1,1 1,-1 0,1 0,-1-1,1 1,0 0,-1 0,1 0,0 0,0 0,-1-1,1 1,0 0,0 0,0 0,0 0,0 0,0 0,1 0,-1 0,0-1,0 1,1 0,-1 0,0 0,1 0,-1-1,1 1,-1 0,1 0,-1-1,1 1,0 0,-1 0,37 240,-36 138,-4-213,-5-139,11-33,13-20,0 1,2 1,0 0,2 2,0 0,2 1,0 1,1 1,1 1,1 1,0 2,18-9,-26 15,0 0,0 1,1 1,-1 0,2 2,-1 0,1 1,-1 0,1 2,0 0,10 1,-26 1,1 1,-1-1,0 0,1 1,-1 0,0-1,1 1,-1 1,0-1,0 0,0 1,0 0,0-1,0 1,0 0,-1 1,1-1,-1 0,0 1,1-1,-1 1,0 0,0 0,-1 0,1 0,-1 0,1 0,-1 0,0 0,0 1,0-1,-1 0,1 1,-1-1,0 3,0 3,0 1,-1-1,0 0,-1 0,0 0,0 0,-1-1,0 1,0-1,-1 1,0-1,-1 0,0 0,-11 14,0-2,-2 0,0-1,-1 0,-1-2,-1 0,0-1,-1-2,0 0,-2-1,-5 1,20-9,0-1,-1-1,1 1,-1-2,1 1,-1-1,0-1,0 0,0 0,0-1,0 0,0-1,0 0,0 0,0-1,1-1,-1 1,1-2,-2 0,-13-36,23 18</inkml:trace>
  <inkml:trace contextRef="#ctx0" brushRef="#br0" timeOffset="533.959">495 988,'38'-1,"0"-2,-1-1,1-2,-1-2,-1-2,1-1,-2-1,24-13,-40 14,-1-1,0-1,-1 0,0-2,-1 0,-1 0,0-2,-2 0,4-6,2 0,-10 13,0 0,-1-1,0 0,0 0,-1-1,-1 0,0 0,-1 0,0-1,-1 0,0-1,-4 12,1 1,-1-1,1 1,-1-1,0 0,0 1,0-1,0 1,0-1,0 0,0 1,0-1,-1 1,1-1,0 1,-1-1,0 1,1-1,-1 1,0-1,0 1,1 0,-1-1,0 1,0 0,-1 0,1 0,0 0,0 0,-1 0,1 0,0 0,-1 1,1-1,-1 0,1 1,-1-1,1 1,-1-1,1 1,-1 0,1 0,-1 0,0 0,-67 22,57-15,1 0,0 1,1 0,0 1,0 0,1 0,0 1,1 0,0 0,1 1,0 0,0 1,1-1,1 1,-3 7,8-16,0-1,0 1,0-1,0 1,0-1,1 0,-1 1,1-1,0 1,-1-1,1 0,0 1,0-1,1 0,-1 0,0 0,1 0,-1 0,1 0,0 0,0 0,0-1,0 1,0-1,0 1,0-1,0 0,0 0,1 0,-1 0,0 0,1 0,-1-1,1 1,-1-1,1 0,1 0,99 3,-102-3,255-33,-255 33,1 0,-1-1,0 1,1 0,-1 0,1 0,-1 0,0 1,1-1,-1 0,1 0,-1 1,0-1,1 1,-1 0,0-1,1 1,-1 0,0 0,0-1,0 1,0 0,0 0,0 0,0 0,0 1,0-1,0 0,-1 0,1 0,0 1,-1-1,1 0,-1 1,0-1,1 1,-1-1,0 0,0 1,0-1,0 1,0-1,0 1,0-1,0 0,-1 1,1-1,0 1,-1-1,1 0,-1 1,0-1,1 0,-1 0,0 0,0 1,0-1,-43 53,-17 35,62-49,8-27</inkml:trace>
  <inkml:trace contextRef="#ctx0" brushRef="#br0" timeOffset="900.493">1511 904,'14'3,"1"-1,0-1,0 0,0-1,0-1,-1 0,1-1,0-1,-1 0,1-1,-1 0,0-1,0-1,-1 0,1-1,-2 0,1-1,-1-1,0 0,0 0,-1-1,-1-1,0 0,4-6,-11 15,-1 0,0 0,1 0,-1-1,0 1,0-1,-1 0,1 1,0-1,-1 0,0 0,0 0,0 0,0 0,0 0,-1-1,1 1,-1 0,0 0,0 0,0-1,0 1,0 0,-1 0,1 0,-1 0,0 0,0-1,0 2,-1-1,1 0,-1 0,0 0,1 1,-1-1,0 0,0 1,-1 0,1 0,-1 0,1 0,-1 0,1 0,-1 0,0 1,0-1,0 1,-3-1,-7 4,-1 0,0 0,1 2,0-1,-1 2,1 0,1 0,-1 1,1 1,0 0,1 1,0 0,0 1,0 0,1 0,-6 9,6-9,0 1,1 0,1 0,0 1,0 0,1 1,0-1,1 2,0-1,1 0,1 1,0 0,0 0,1 1,3-11,0 0,0 0,0 0,1 0,-1 1,1-1,-1 0,1 0,0 0,0 0,1 0,-1 0,0-1,1 1,0 0,0-1,0 1,0-1,0 0,0 1,1-1,-1 0,1 0,-1-1,1 1,0 0,0-1,-1 0,1 1,0-1,0-1,0 1,1 0,-1-1,112 4,-72-14,0-2,-1-2,-1-1,0-3,-1-1,1-3,15-6,-24 13</inkml:trace>
  <inkml:trace contextRef="#ctx0" brushRef="#br0" timeOffset="1498.291">2414 678,'-325'190,"316"-184,-1-1,0 0,1 1,-1 0,1 1,1 0,-1 0,1 1,0 0,1 1,0-1,0 1,1 1,0-1,-2 6,8-13,-1-1,1 1,0-1,-1 1,1 0,0-1,0 1,0-1,0 1,0 0,0-1,0 1,1-1,-1 1,1 0,-1-1,1 1,0-1,-1 1,1-1,0 0,0 1,0-1,0 0,0 0,0 1,0-1,1 0,-1 0,0 0,1 0,-1-1,0 1,1 0,-1 0,1-1,-1 1,1-1,0 0,-1 1,1-1,-1 0,1 0,0 0,-1 0,1 0,0 0,-1-1,1 1,0 0,84-16,-42-2,-1-2,0-2,-2-1,12-11,-20 13,128-100,-161 121,0 1,0-1,0 1,1-1,-1 0,0 1,0-1,0 0,0 1,1-1,-1 0,0 1,0-1,1 0,-1 0,0 1,1-1,-1 0,0 0,0 1,1-1,-1 0,1 0,-1 0,0 0,1 0,-1 0,0 1,1-1,-1 0,1 0,-1 0,0 0,1 0,-1 0,0-1,1 1,-1 0,1 0,-1 0,0 0,1 0,-1 0,0-1,1 1,-1 0,0 0,1-1,-1 1,0 0,0 0,1-1,-1 1,0 0,0-1,1 1,-1 0,0-1,0 1,0 0,0-1,0 1,0-1,1 1,-1-1,-9 36,6-24,2-8,-1 1,1 0,0-1,1 1,-1 0,0-1,1 1,0 0,0 0,0-1,1 1,-1 0,1 0,0-1,0 1,0 0,0-1,1 1,-1-1,1 0,0 1,0-1,0 0,0 0,1 0,-1 0,1-1,0 1,0-1,0 1,0-1,0 0,0 0,1-1,-1 1,1-1,-1 1,1-1,0 0,1 0,11-2,0 0,0-1,0 0,0-2,0 0,-1 0,1-1,-1-1,0-1,-1 0,0-1,0-1,-1 0,0 0,0-2,-1 1,-1-2,1 1,4-8,24-26,-2-2,-1-1,-3-2,-2-1,6-17,-20 36,-1 0,-2-1,-1-1,-1 0,-2-1,-2 0,-1-1,-1 0,-3 0,0-11,-3 44,-1-1,1 1,-1 0,0-1,0 1,-1 0,1-1,-1 1,1 0,-1 0,0-1,0 1,0 0,-1 0,1 0,-1 0,0 0,1 1,-1-1,-1 0,1 1,0-1,-1 1,1 0,-1 0,1 0,-1 0,0 0,0 1,0-1,0 1,0 0,0 0,-1 0,1 0,0 1,0-1,-1 1,1 0,0 0,-1 0,1 0,0 0,-1 1,1-1,0 1,0 0,-1 0,1 1,-2 0,-7 7,1 0,0 1,0 0,1 0,0 1,1 1,1-1,0 2,0-1,1 1,1 0,0 0,1 1,0 0,1 0,0 0,1 1,-11 50,2 1,4 0,2 0,3 1,4 0,4 24,50 174,-52-281,-3-2</inkml:trace>
  <inkml:trace contextRef="#ctx0" brushRef="#br0" timeOffset="1818.551">3373 452,'-255'132,"252"-131,-1 0,1 0,-1 0,1 0,-1 0,1 1,0-1,0 1,0 0,0 0,0 0,0 1,0-1,1 1,-1-1,1 1,0 0,0 0,0 0,0 0,0 0,1 0,-1 1,1-1,0 1,0-1,0 1,0-1,1 1,0-1,-1 1,1-1,0 1,1 0,-1-1,1 1,0-1,-1 1,1-1,1 2,77 52,-38-34,122 100,-141-108,-3-3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78,'5'192,"-4"-187,1 0,-1 0,2 0,-1 0,0 0,1 0,0 0,0-1,0 0,1 0,-1 1,1-2,0 1,0 0,1-1,-1 0,1 0,-1 0,1-1,0 1,0-1,0 0,0-1,1 1,-1-1,0 0,1-1,4 1,3 0,0 0,-1-2,1 1,0-2,-1 0,1 0,-1-1,0 0,0-1,0-1,0 0,1-2,-3 3,-1 0,0-2,0 1,0-1,-1 0,0-1,0 1,-1-2,0 1,0-1,0 0,-1-1,-1 1,1-1,1-5,35-92,-37 127,-5 6,-1-17,0 1,1 0,0 0,1 0,0-1,1 1,0 0,1-1,0 0,1 1,0-1,4 7,-2-12,0-1,1 0,-1-1,1 1,-1-1,1 0,0-1,1 0,-1 0,0-1,0 1,1-2,-1 1,1-1,-1 0,1 0,-1-1,0 0,1-1,-1 1,0-1,2-1,6-4,1-1,-1 0,0-1,0 0,-1-1,-1-1,1-1,-2 1,0-2,0 0,-1 0,-1-1,8-14,-7 11,0-2,-2 0,0 0,-1-1,-1 1,-1-2,2-9,-8 129,0-32,-12 129,-5-68,-14 49,4-70,50-208,-9 54,2 1,3 0,1 1,2 2,2 0,2 1,2 2,9-9,-22 33,123-119,-131 130,1-1,0 1,0 1,0-1,1 2,0-1,0 1,0 0,0 1,0 0,0 0,0 1,1 0,-1 1,1 0,-1 1,0 0,1 0,1 1,-7-1,1 0,-1 0,0 1,0 0,0-1,0 1,0 1,-1-1,1 0,-1 1,1 0,-1 0,0 0,0 0,0 0,0 1,-1-1,1 1,-1 0,0 0,0 0,-1 0,1 0,-1 0,0 0,0 0,0 1,0-1,-1 0,0 1,0-1,0 0,0 1,-1 2,-1 4,1-1,-2 1,1-1,-2 0,1 0,-1 0,-1 0,0-1,0 1,-1-1,0-1,0 1,-1-1,-1 0,-6 5,0-1,-1-1,0 0,-1-1,0-1,-1 0,0-1,0-1,-4 0,15-6,0-1,0 0,0 0,0-1,0 0,0 0,0 0,0-1,0 0,0 0,1 0,-1-1,1 1,-1-1,1-1,0 1,0-1,1 0,-1 0,1 0,0-1,0 0,0 1,1-1,-1-1,1 1,0 0,1-1,0 1,-1-1,2 0,-1 0,1 0,0 0,0 0,0 0,1 0,0 0,1-4,3-10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25,'-39'-17,"26"15,-1-1,0 2,1 0,-1 0,0 1,0 1,1 1,-1 0,1 0,-1 1,1 1,0 0,0 1,0 1,1 0,0 0,0 1,0 1,1 0,0 0,1 1,0 1,0 0,1 0,0 0,1 2,0-1,1 1,0 0,1 0,0 1,1-1,1 1,0 1,0-1,1 0,1 1,0 0,1 9,4-11,0 0,0 0,2-1,-1 1,1-1,1 0,0 0,1-1,0 0,0 0,1 0,1-1,-1 0,1-1,1 0,0 0,0-1,0 0,1-1,0 0,0-1,0 0,1-1,0 0,-1-1,2 0,-1-1,0 0,0-1,1-1,-1 0,0 0,7-2,84-32,-85 24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9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91,'-2'-2,"0"0,-1 0,1 0,-1 0,1 1,-1-1,0 1,1 0,-1 0,0 0,0 0,0 1,0-1,0 1,0-1,0 1,0 0,0 0,0 1,0-1,0 0,0 1,0 0,1 0,-1 0,0 0,0 0,1 0,-1 1,0-1,1 1,0 0,-1 0,1 0,-4 3,-1 0,1 1,0 0,1 0,-1 0,1 1,1-1,-1 1,1 0,0 1,-2 7,1 0,1 1,1 0,1 0,0 0,1 0,1 0,0 0,1 0,1 0,0 0,4 9,-3-19,0 0,0 0,1 0,0-1,0 1,0-1,1 0,0-1,0 1,0-1,1 0,-1 0,1 0,0-1,0 0,0 0,0 0,1-1,-1 0,1 0,-1-1,1 0,0 0,0 0,-1-1,1 0,0 0,0-1,0 0,-1 0,1-1,-1 1,1-2,-1 1,0-1,1 1,3-4,7-4,-1-1,0 0,0-1,-1-1,-1 0,0-1,-1-1,0 0,-1 0,-1-2,0 1,-2-1,0-1,0 0,-2 0,0 0,-1-1,1-9,-6 23,-1 0,1 0,-1 0,0 0,0 0,-1 0,1 0,-1 0,0 0,0 0,-1 0,0 0,0 1,0-1,0 1,0-1,-1 1,0 0,0 0,0 0,-1 0,1 1,-1-1,0 1,0 0,0 0,0 0,0 1,-1-1,1 1,-1 0,0 1,0-1,1 1,-1 0,0 0,0 0,0 1,-2-1,-8-1,0-1,0 2,0 0,-1 1,1 1,0 0,0 1,0 0,0 1,0 1,1 1,-1 0,1 1,0 0,1 1,0 0,0 1,-4 4,-4 6,3-3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0 473,'3'-15,"2"-19,1 0,2 1,1-1,1 2,2-1,1 2,2 0,1 0,1 2,15-19,32-13,-62 60,-1 0,0 0,1 0,-1 0,1 0,-1 0,1 1,0-1,-1 0,1 1,0 0,-1-1,1 1,0 0,-1 0,1 0,0 0,0 0,-1 0,1 0,0 0,-1 1,1-1,0 1,-1 0,1-1,-1 1,1 0,-1 0,1 0,-1 0,1 0,-1 0,0 0,0 0,0 1,0-1,1 0,-2 1,1-1,0 1,0-1,0 1,-1-1,1 1,-1 0,1 0,14 162,-15-162,0-1,0 0,1 0,-1 1,1-1,-1 0,0 0,1 0,0 0,-1 1,1-1,0 0,-1 0,1 0,0 0,0-1,0 1,0 0,0 0,0 0,0-1,0 1,0-1,1 1,-1-1,0 1,0-1,0 1,1-1,-1 0,0 0,1 0,-1 0,0 0,0 0,1 0,-1 0,0 0,0-1,1 1,-1 0,0-1,0 1,0-1,0 1,1-1,-1 0,0 0,54-47,-43 35,178-138,-189 149,0 0,1 1,-1-1,1 1,-1 0,1 0,-1-1,1 1,-1 0,1 0,0 0,0 1,-1-1,1 0,0 1,0-1,0 1,0-1,0 1,0 0,0 0,0 0,0 0,0 0,0 0,0 1,0-1,-1 1,1-1,0 1,0 0,0 0,0 0,-1 0,1 0,-1 0,1 0,-1 0,1 1,-1-1,1 1,-1-1,0 1,0-1,1 3,-1 8,-1 1,-1 0,0 0,0 0,-2 0,1-1,-2 1,1-1,-4 5,6-13,-4 11,1-4,0 0,1 0,0 0,1 0,0 1,1-1,0 0,1 1,0-1,1 1,4 6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54,'46'299,"-43"-274,-1 1,-1 0,-1 0,-2 0,0-1,-2 1,0-1,-2 1,-1-1,-1-1,-1 0,-12 23,-11-8,31-38,1-1,-1 1,1-1,-1 1,0 0,0-1,1 0,-1 1,0-1,0 1,1-1,-1 0,0 0,0 1,0-1,0 0,1 0,-1 0,0 0,0 0,0 0,0 0,0 0,1-1,-1 1,0 0,0 0,0-1,1 1,-1 0,0-1,0 1,1-1,-1 1,0-1,1 1,-1-1,0 0,1 1,-1-1,1 0,-1 1,1-1,-1 0,1 0,0 1,-1-1,1 0,0 0,0 0,0 1,-1-1,1 0,0 0,0 0,0 0,0-12,0-1,1 1,0 0,1 0,1 0,0 0,0 0,1 1,1 0,0-1,1 2,2-4,-4 5,139-231,-111 195,2 2,3 1,1 2,22-18,-52 52,-1 0,1 0,0 0,0 1,0 1,1-1,0 1,0 1,0 0,1 0,0 1,-1 0,1 0,0 1,1 1,-1 0,0 0,0 1,0 0,1 1,-1 0,0 0,-8 0,1 1,-1-1,0 0,0 1,0-1,0 1,0 0,0 0,0 0,0 0,-1 0,1 0,-1 0,0 0,1 1,-1-1,0 0,0 1,-1-1,1 1,0-1,-1 1,1 0,-1-1,0 1,0-1,0 1,0 0,-1-1,1 1,-1-1,0 3,-31 81,21-66,0-1,-1-1,-1 0,0 0,-1-1,-1-1,-1-1,-1 0,0-1,0 0,-1-2,-1 0,0-1,-1-1,0-1,-2 0,-46-1,67-8,0 0,-1-1,1 1,0 0,0 0,-1-1,1 1,0 0,0-1,0 1,0-1,0 1,-1-1,1 0,0 0,0 1,1-1,-1 0,0 0,0 0,0 0,0 0,1 0,-1 0,1 0,-1 0,1-1,-1 1,1 0,-1 0,1 0,0-1,0 1,0 0,-1 0,1-1,1 1,-1 0,0 0,0-1,0 1,1 0,-1 0,0-1,1 1,-1 0,1 0,0 0,-1 0,1-1,7-14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0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117 650,'-2'0,"1"-1,0 1,0-1,-1 1,1 0,0 0,-1-1,1 1,-1 0,1 0,0 0,-1 1,1-1,0 0,-1 0,1 1,0-1,0 1,-1-1,1 1,0 0,0-1,0 1,0 0,0 0,0 0,0 0,0 0,0 0,0 0,0 0,0 0,-7 9,-1 1,2 0,-1 1,1 0,1 0,0 0,1 1,1 0,0 0,0 0,1 0,1 1,0-1,1 1,0-1,1 1,1-1,0 2,-1-11,0-1,0 1,1 0,-1-1,1 1,0 0,0-1,0 1,0-1,1 0,0 1,-1-1,1 0,0 0,1 0,-1 0,0 0,1 0,0-1,-1 1,1-1,0 0,0 0,1 0,-1 0,0 0,0-1,1 0,-1 1,1-1,0 0,-1-1,1 1,0-1,-1 1,1-1,0 0,-1-1,1 1,0-1,-1 1,1-1,1-1,8-3,0-1,-1 0,0-1,0 0,-1-1,1-1,-2 1,1-2,-2 1,1-2,-1 1,-1-1,1 0,-2-1,0 0,0 0,0-5,-1 1,0-1,-2 0,0 1,-1-2,0 1,-2 0,0 0,-1-1,-1 1,-1-9,2 23,-1 0,0 0,1 0,-1 0,0 0,-1 0,1 1,0-1,-1 0,1 1,-1-1,0 1,0 0,0-1,0 1,0 0,-1 0,1 1,-1-1,1 0,-1 1,1-1,-1 1,0 0,0 0,0 0,0 0,0 0,1 1,-1 0,0-1,-1 1,1 0,0 0,0 1,0-1,-1 1,-6 0,1 0,0 1,0 0,0 1,0 0,0 0,0 1,1 0,0 0,0 1,-6 4,-5 8</inkml:trace>
  <inkml:trace contextRef="#ctx0" brushRef="#br0" timeOffset="735.572">456 847,'-61'110,"97"-172,2 2,3 1,2 2,23-21,-61 73,10-11,-11 26,-44 119,33-105,-11 64,18-86,0 1,0 0,0-1,1 1,-1-1,1 0,-1 1,1-1,0 1,0-1,0 0,0 0,1 1,-1-1,1 0,-1 0,1 0,0-1,-1 1,1 0,0-1,0 1,0-1,1 1,-1-1,0 0,0 0,1 0,-1 0,0-1,1 1,0 0,3 0,-1-1,1 0,0 0,-1 0,1 0,-1-1,1 0,-1 0,0 0,1-1,-1 0,0 0,0 0,0-1,0 1,0-1,-1 0,1-1,-1 1,3-4,78-87,-79 85,16-17,-1-2,-2-1,-1 0,-1-2,5-14,-23 45,1 0,-1 0,1 0,-1 0,1 0,-1 0,1 0,-1 0,1 0,-1 0,1 0,-1-1,1 1,-1 0,1 0,0 0,-1-1,1 1,-1 0,1 0,0-1,-1 1,1 0,0-1,-1 1,1-1,0 1,-1 0,1-1,0 1,0-1,-1 1,1-1,0 1,-10 15</inkml:trace>
  <inkml:trace contextRef="#ctx0" brushRef="#br0" timeOffset="1117.488">1133 791,'22'-5,"-1"-1,1 0,-1-2,-1-1,0 0,0-1,-1-2,0 0,-1 0,0-2,-1 0,4-6,-19 19,-1 0,1-1,0 1,-1-1,1 0,-1 1,1-1,-1 0,0 0,0 0,0 0,0 0,0 0,0 0,-1 0,1 0,-1-1,1 1,-1 0,0 0,0-1,0 1,0 0,0 0,0 0,-1-1,1 1,-1 0,0 0,1 0,-1 0,0 0,0 0,0 0,-1 0,1 0,0 0,-1 1,1-1,-1 0,1 1,-1-1,-1 0,-3 0,0 1,-1-1,1 1,0 0,-1 0,1 1,-1 0,1 0,-1 0,1 1,-1 0,1 0,0 1,0 0,-1 0,1 0,0 1,1 0,-1 0,0 0,-4 4,-3 3,0-1,0 2,1 0,0 0,0 1,2 1,0 0,-2 3,-47 110,58-122,0 0,0 1,0-1,1 0,-1 1,1-1,0 0,1 1,-1-1,1 0,0 1,0-1,0 0,0 0,1 0,0 0,0 0,0 0,0 0,0-1,1 1,0-1,0 0,0 0,0 0,0 0,0 0,1 0,0-1,0 0,3 1,0 0,0-1,0 0,0 0,1-1,-1 0,1 0,-1-1,1 0,-1 0,1-1,-1 0,1 0,-1-1,0 0,1 0,-1-1,3-2,16-5</inkml:trace>
  <inkml:trace contextRef="#ctx0" brushRef="#br0" timeOffset="8086.192">1838 537,'-75'134,"-30"102,93-225,17-46,11-5,2 1,2 1,1 1,2 1,3-2,15-24,-41 60,0 1,0 0,0 0,1-1,-1 1,0 0,1 0,-1-1,1 1,-1 0,1 0,0 0,-1 0,1 0,0 0,0 0,0 0,0 0,0 0,0 0,0 1,0-1,0 0,0 1,0-1,0 1,0-1,1 1,-1-1,0 1,0 0,1 0,-1-1,0 1,1 0,-1 0,0 1,0-1,1 0,-1 0,0 0,0 1,1-1,-1 1,0-1,0 1,0-1,0 1,0 0,0 0,7 116,-7-18,2-90,-1-1,1 0,0 0,1-1,0 1,0-1,1 0,0 0,0 0,0 0,1-1,0 0,0 0,1-1,0 0,0 0,0 0,0-1,2 1,-4-3,0 0,0 0,0 0,0 0,0-1,0 0,1 0,-1 0,0-1,1 0,-1 0,0 0,1-1,-1 1,0-1,0 0,0-1,1 1,-1-1,-1 0,1-1,0 1,0-1,-1 0,0 0,1 0,-1-1,0 1,-1-1,3-3,8-11,-1 0,-1-1,-1-1,0 0,-2-1,0 0,5-20,-12 34,1 1,-1-1,0 0,-1 0,0 1,0-1,0 0,-1 0,0 0,0 0,-1 0,0 0,0 0,-1 0,0 0,-2-5,-3 7</inkml:trace>
  <inkml:trace contextRef="#ctx0" brushRef="#br0" timeOffset="10024.853">2742 1,'-25'165,"10"41,-48 101,64-289,4-28</inkml:trace>
  <inkml:trace contextRef="#ctx0" brushRef="#br0" timeOffset="10290.788">2347 396,'62'-5,"26"-6,2-1,-9 1,-14 2,-13 4,-6 1,-7 3,-5 0,-9 1</inkml:trace>
  <inkml:trace contextRef="#ctx0" brushRef="#br0" timeOffset="10854.47">3306 424,'-74'28,"61"-24,0 0,1 1,-1 0,1 0,0 2,1-1,-1 2,1-1,-1 3,11-8,0 0,0 0,0 0,0 0,1 1,-1-1,1 0,0 0,-1 1,1-1,0 0,0 0,1 1,-1-1,0 0,1 0,-1 1,1-1,0 0,0 0,-1 0,1 0,1 0,-1 0,0 0,0 0,1-1,-1 1,1 0,0-1,-1 1,1-1,0 0,0 0,0 1,0-1,0 0,0 0,0-1,1 1,11 11,71 89,-83-97,0 0,0 1,0-1,-1 0,1 1,-1-1,0 0,0 1,-1 0,1-1,-1 1,0-1,0 1,-1-1,1 1,-1 0,0-1,0 0,-1 1,1-1,-1 0,0 1,0-1,0 0,-1-1,1 1,-1 0,0 0,-9 6,0 0,0 0,-1-1,0-1,-1 0,0 0,0-2,0 0,-1 0,0-1,0-1,0-1,-13 2,25-4,0 0,1 0,-1 1,0-2,0 1,0 0,0-1,0 1,0-1,-1 0,1 0,0 0,0 0,0-1,0 1,0-1,0 0,0 0,0 0,1 0,-1 0,0 0,0-1,1 0,-1 1,1-1,-1 0,1 0,0-1,0 1,0 0,0-1,0 1,1-1,-1 1,1-1,-1 0,1 0,0 0,0 0,1 0,-1 0,0 0,1 0,0 0,0-2,4-12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5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59,'38'-5,"32"-6,9-1,-4 1,-11 2,-10 4,-10 1,-8 3,-10 5,-9 3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6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1,'-5'0,"-1"9,0 4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0 115,'9'31,"-3"1,0 0,-2 0,-2 0,0 0,-3 5,14 132,-10-155,-1-9,-1-1,0 1,1 0,-2 0,1-1,0 1,-1 0,0 0,0 0,-1 0,1-1,-1 1,0 0,-1 0,1 1,-8-18,10-6,1 1,1-1,1 1,0-1,1 1,1 1,0-1,2 1,-1 0,7-7,-10 15,12-26,2 0,1 2,2 0,1 1,1 2,2 0,1 1,1 2,1 1,1 1,10-5,36-5,-73 33,0 1,0-1,0 1,0-1,0 1,1 0,-1 0,0 0,0 0,0 0,0 0,1 0,-1 1,0-1,0 1,0 0,0 0,0-1,0 1,0 1,0-1,0 0,-1 0,1 1,0-1,-1 1,1-1,-1 1,0 0,1-1,-1 1,0 0,0 0,1 1,0 9,-1 1,0-1,-1 0,0 0,-1 0,0 0,-1 0,-1 0,0 0,0 0,-1-1,0 1,-1-1,-1 0,1-1,-2 1,1-1,-2 0,1-1,-1 0,-1 0,0 0,0-1,0-1,-6 4,14-10,-6 6,-1 1,0-1,-1 0,0 0,0-1,0 0,-1-1,1 0,-1-1,-1 0,1 0,-1-1,-1 0,10-3,0-1,0 0,0 1,0-1,0 0,-1 0,2 0,-1 0,0 0,0-1,0 1,0-1,1 1,-1-1,1 1,-1-1,1 0,0 0,0 0,0 0,0 0,0 0,0 0,0 0,1 0,-1 0,1-1,-1 1,1 0,0 0,0 0,0-1,0 1,0 0,1 0,-1-1,0 1,1 0,0 0,0 0,0 0,-1 0,2 0,-1 0,0 0,0 0,1 1,-1-1,1 0,0 0,8-17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81 452,'-15'31,"2"0,1 1,1 0,2 1,1 0,1 5,6-36,0 1,0-1,0 1,1-1,-1 1,1 0,0-1,0 1,0 0,0-1,0 1,0 0,1-1,-1 1,1-1,0 1,0-1,0 1,0-1,0 1,0-1,1 0,-1 0,1 1,-1-1,1 0,0-1,0 1,0 0,0 0,0-1,0 1,1-1,-1 0,0 0,1 0,-1 0,1 0,0 0,-1-1,1 1,-1-1,1 1,0-1,-1 0,1 0,0-1,-1 1,3-1,5-3,-1 0,0-1,0 0,0 0,-1-1,0 0,0-1,0 0,-1 0,0-1,-1 1,1-2,-1 1,-1-1,0 1,0-1,-1-1,0 1,0-1,-1 0,0 1,-1-1,0-1,0-7,-1 14,-1 0,1 0,-1-1,0 1,0 0,0 0,-1 0,0 0,1 0,-1 0,-1 0,1 0,0 0,-1 0,0 0,0 1,0-1,0 1,-1-1,0 1,1 0,-1 0,0 0,0 0,-1 1,1-1,0 1,-1 0,0 0,1 0,-1 0,0 1,0 0,0-1,0 1,0 1,-1-1,-19-2</inkml:trace>
  <inkml:trace contextRef="#ctx0" brushRef="#br0" timeOffset="312.214">448 1,'-9'38,"-4"32,1 9,2-4,8-10,4-12,2-9,0-4,4-2,1-4,-1-3,-3-1,-1-2,-2 0,-1-1,0 1,-1-10,-1-8</inkml:trace>
  <inkml:trace contextRef="#ctx0" brushRef="#br0" timeOffset="1611.189">787 339,'-124'219,"121"-211,-1 0,1 1,1-1,-1 1,2 0,-1 0,1 0,0 0,1 0,0 0,1 0,0 0,0 0,1 0,0 1,-1-8,0 0,0 0,0 0,0 0,1 0,-1-1,1 1,-1 0,1-1,0 1,-1-1,1 0,0 1,0-1,0 0,0 0,0 0,0 0,0-1,0 1,0-1,1 1,-1-1,0 0,0 1,1-1,-1 0,0-1,0 1,1 0,-1-1,0 1,0-1,0 0,0 1,0-1,0 0,1-1,75-48,-57 30,-2-1,0-1,-1 0,-2-2,0 0,-1 0,0-6,-12 26,-1 0,1 0,-1 0,0 0,-1-1,1 1,-1-1,0 1,0-1,0 1,-1-1,1 0,-1 1,0-1,-1 0,1 1,-1-1,0 0,0 1,0-1,-1 1,1-1,-1 1,0 0,-1 0,1 0,-1 0,0 0,1 1,-2-1,1 1,-1-1,3 3,-1 1,1 0,0-1,0 1,-1 0,1 0,0 0,-1 0,1 0,0 0,-1 1,1-1,0 0,-1 1,1-1,0 1,0-1,0 1,-1-1,1 1,0 0,0 0,0-1,0 1,0 0,0 0,1 0,-1 0,0 0,0 1,1-1,-1 0,0 0,1 0,-1 1,1-1,0 0,-1 0,1 1,0-1,0 0,0 1,0-1,0 0,0 1,0-1,0 0,1 0,-1 1,0-1,1 0,-1 0,1 1,0-1,-1 0,1 0,0 0,-1 0,2 1,1 5,0 0,0 1,-1-1,0 1,0 0,-1-1,0 1,0 0,-1 0,0 0,0 0,-1 0,0 0,-1 3,2-5,-2-1,0 0,0 1,1-1,0 0,0 0,0 1,1-1,0 0,0 1,0-1,0 0,1 1,0-1,0 0,1 0,-1 0,1 0,0 0,0 0,1 0,0 0,0-1,0 0,0 1,0-1,1 0,0-1,0 1,0-1,0 1,1-1,2 1,6-3,0 0,-1-1,1-1,0 0,-1-1,1 0,-1-1,0 0,1-1,-2-1,1 0,0 0,-1-1,0 0,0-1,-1-1,0 1,0-2,8-8,0-2,0-2,-1 1,-1-2,-1 0,-1-1,-1 0,-1-1,0-2,-2 6,36-121,-45 139,0 0,-1 1,0-1,1 0,-1 0,0 1,0-1,0 0,0 0,0 1,-1-1,1 0,0 1,-1-1,1 0,-1 1,0-1,1 0,-1 1,0-1,0 1,0-1,0 1,0 0,-1 0,1-1,0 1,-1 0,1 0,0 0,-1 0,1 0,-1 0,0 1,1-1,-1 1,0-1,1 1,-1-1,0 1,1 0,-1 0,0 0,0 0,1 0,-1 0,0 0,0 0,1 1,-1-1,0 1,1 0,-1-1,1 1,-1 0,0 0,1 0,0 0,-2 1,-92 69,91-68,1 0,1 0,-1 1,0-1,1 1,-1-1,1 1,0 0,1 0,-1 0,1 0,-1 0,1 1,0-1,1 0,-1 1,1-1,0 0,0 1,0-1,1 0,-1 1,1-1,0 0,0 0,1 1,2 1,1-1,0 1,0-1,1 0,-1-1,1 0,0 0,0 0,0 0,1-1,-1 0,1 0,0-1,0 0,0 0,0 0,0-1,0 0,0-1,0 0,1 0,-1 0,1-1,41 7,-45-6,1 0,0 0,-1 1,1-1,0 1,-1 1,1-1,-1 1,1-1,-1 1,0 0,0 1,0-1,0 1,0 0,-1 0,1 0,-1 0,1 1,-1-1,0 1,-1 0,1 0,-1 0,0 0,0 0,0 0,0 1,-1-1,1 1,-1-1,0 1,-1 0,1 0,-12 39,8-37,1 0,0 0,0 0,1 0,0 0,0 1,0-1,1 0,1 1,-1-1,1 0,1 3,24 19,-9-22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5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87,'-10'24,"-3"13,1 4,2 1,3-2,3-4,2-2,1-8</inkml:trace>
  <inkml:trace contextRef="#ctx0" brushRef="#br0" timeOffset="721.894">229 454,'32'-46,"-2"-1,-2-1,-2-1,15-41,-35 74,-6 15,0 0,0 0,0 0,1 0,-1 0,0 0,0 0,0 0,1 0,-1 0,0 0,1 0,-1 1,1-1,0 0,-1 0,1 0,-1 0,1 1,0-1,0 0,-1 1,1-1,0 0,0 1,0-1,0 1,0 0,0-1,0 1,0-1,0 1,0 0,0 0,0 0,0 0,0 0,0 0,0 0,0 0,0 0,0 0,0 0,0 1,0-1,0 0,0 1,0-1,-1 1,1-1,0 1,0-1,0 1,0 0,-1-1,1 1,0 0,-1 0,1 0,0-1,-1 2,25 28,62 60,-84-87,1-1,0 0,-1 0,1 0,0-1,0 1,0-1,0 0,0 0,1 0,-1-1,0 1,0-1,1 0,-1 0,0-1,0 1,0-1,1 0,-1 0,0 0,0-1,0 1,0-1,-1 0,1 0,3-3,7-7,0-1,-1 0,-1-1,0 0,0-1,-2-1,0 0,0 0,-2 0,0-2,-1 1,-1-1,0 1,1-13,-1 11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0,'-6'2,"1"-1,0 1,0 1,0-1,1 1,-1-1,1 1,-1 1,1-1,0 0,0 1,0 0,1 0,-3 3,-2 1,-5 6,0 0,1 1,0 0,1 1,1 0,1 1,-1 2,7-13,0 0,1 1,0-1,0 1,0-1,1 1,0-1,0 1,0 0,1 0,0-1,1 1,-1 0,1-1,1 1,-1 0,1-1,0 1,1-1,-1 0,3 4,-2-6,1 0,-1-1,1 1,0-1,0 1,0-1,0 0,0-1,1 1,-1-1,1 0,0 0,-1 0,1-1,0 0,0 0,0 0,0 0,0-1,1 0,-1 0,1 0,112-16,-93 9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22,'-31'26,"9"-10,1 2,1 1,0 1,1 0,1 2,1 0,-10 18,26-39,-1 1,1-1,0 1,0-1,-1 1,1-1,0 1,1 0,-1-1,0 1,0 0,1 0,-1-1,1 1,-1 0,1 0,0 0,0 0,0 0,0 0,0 0,0-1,1 1,-1 0,0 0,1 0,0 0,-1-1,1 1,0 0,0 0,0-1,0 1,0-1,0 1,1-1,-1 1,0-1,1 0,-1 0,1 0,-1 0,1 0,0 0,0 0,-1 0,1-1,0 1,1 0,11-3,-1 0,0-1,0-1,-1 0,1-1,-1 0,0-1,0 0,-1-1,0 0,0-1,0 0,7-8,-9 8,0-1,-1 0,0 0,0 0,-1-1,0 0,-1 0,0-1,0 0,-1-2,-3 10,-1 0,0 0,0-1,0 1,0 0,-1 0,1 0,-1-1,0 1,0 0,0 0,0-1,0 1,-1 0,0 0,1-1,-1 1,0 0,-1 0,1 0,0 0,-1 0,0 1,0-1,0 0,0 1,0-1,0 1,-1 0,1 0,-1 0,1 0,-1 0,0 0,0 1,0-1,0 1,0 0,-1 0,-80-2,58 9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6,'-22'15,"0"1,1 1,1 1,1 0,0 2,1 0,-6 11,22-30,1 1,-1-1,1 0,-1 1,1-1,-1 1,1 0,0-1,-1 1,1 0,0 0,0 0,1 0,-1 0,0 0,1 0,-1 0,1 0,-1 0,1 0,0 0,0 0,0 0,0 0,0 1,1-1,-1 0,1 0,-1 0,1 0,0 0,0 0,0 0,0-1,0 1,0 0,0 0,0-1,1 1,-1-1,1 1,0-1,-1 1,1-1,0 0,-1 0,1 0,0 0,0 0,2 0,4-1,1-1,-1 0,0-1,0 0,0 0,0-1,0 0,-1 0,1-1,-1 0,0 0,0-1,0 0,-1 0,0-1,0 1,0-1,0-1,-1 1,0-1,-1 0,1 0,-1 0,-1-1,1 1,-1-1,-1 0,1 0,-1 0,-1 0,1 0,-2 0,1-4,-1 10,0-1,0 1,-1-1,1 1,-1-1,1 1,-1-1,0 1,0 0,0-1,0 1,-1 0,1 0,-1 0,1 0,-1 0,1 0,-1 0,0 0,0 1,0-1,0 1,0-1,-1 1,1 0,0 0,-1 0,1 0,-1 0,1 1,-1-1,1 1,-1-1,-19-2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1 269,'0'-5,"0"-6,5-2,1-3,1-3,-2-4,3 2,0 0,-1-1,4 2,-1 1,2-1,5 2,0 0,0 2,-1 10,-4 5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254 400,'-17'4,"0"0,1 2,0 0,0 0,1 1,0 1,0 1,1 0,0 1,0 1,1 0,0 0,1 1,1 1,0 0,-5 8,15-19,0 0,0 0,0 0,0 0,0 0,1 0,-1 0,1 0,-1 0,1 0,0 0,0 0,0 0,0 0,0 1,0-1,1 0,-1 0,1 0,-1 0,1 0,0 0,0 0,0 0,0 0,0-1,0 1,0 0,1-1,-1 1,1 0,-1-1,1 0,0 1,-1-1,1 0,0 0,0 0,0 0,0 0,0 0,0-1,1 1,92 9,-79-15,-1-1,-1 0,1 0,-1-2,0 0,0 0,-1-1,0-1,-1 0,0-1,-1 0,0-1,-1-1,0 1,-1-1,4-7,85-145,-90 152,-1 0,0 0,0-1,-2 1,0-1,0-1,-1 1,-1-1,-1 0,0 1,0-1,-2 0,0 0,0 0,-2 0,-2-11,3 23,0 0,0-1,-1 1,1 0,-1 0,0 0,0 0,0 0,0 1,-1-1,1 0,-1 1,1 0,-1 0,0 0,0 0,0 0,0 0,0 1,0-1,-1 1,1 0,0 0,-1 0,1 1,-1-1,1 1,-1 0,1 0,-1 0,1 0,-1 1,1-1,-1 1,-5 1,1 0,0 0,0 0,1 1,-1 0,1 1,-1 0,1 0,0 1,0-1,1 2,0-1,0 1,-2 1,-1 7,0 0,0 1,1 0,1 1,1-1,0 1,1 1,1-1,0 1,1 0,1-1,1 1,0 0,1 0,1 0,2 11,-2-18,1 0,0-1,0 1,1-1,0 0,1 0,0 0,1 0,0 0,0-1,1 0,-1 0,2-1,-1 1,1-2,0 1,1-1,0 0,0 0,0-1,0 0,1 0,0-1,3 1,0 1,0-1,0 0,1-1,-1 0,1-1,0-1,0 0,0-1,0 0,0 0,12-3,-7-3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0,'0'5,"0"6,0 6,0 5,0 4,-5-3,-1-1,4-3,4-11,0-5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6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26,'34'0,"25"0,7 0,-2 0,-8 0,-8-5,-8-1,-5 0,-5 1,-7 2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52 505,'-23'179,"-5"-77,129-310,-88 190,42-43,-54 61,0 1,0-1,0 1,0 0,1-1,-1 1,-1 0,1 0,0 0,0 0,0 0,0 0,-1 0,1 0,0 0,-1 0,1 0,-1 0,1 0,-1 0,0 1,1-1,-1 0,0 0,0 1,0-1,0 0,0 0,0 1,0-1,-1 0,1 0,0 1,-1-1,1 0,-1 0,1 0,-1 0,1 0,-1 0,0 0,0 1,0 8,1 2,0 0,1 0,0 0,1-1,0 1,1 0,0-1,1 1,4 7,-7-16,0-1,0 1,0 0,1 0,-1-1,1 1,-1-1,1 0,0 1,0-1,0 0,0 0,1 0,-1 0,0 0,1-1,-1 1,1-1,0 0,-1 0,1 0,0 0,0 0,0 0,0-1,0 1,0-1,0 0,0 0,0 0,0 0,-1-1,1 1,0-1,0 1,0-1,0 0,0 0,-1-1,2 0,4-3,-1-1,0 0,0 0,-1-1,0 0,0 0,-1-1,1 1,-2-1,1 0,-1 0,0-1,-1 1,0-1,0 0,-1 0,0 0,-1 0,0 0,0 0,-1-1,0-3,0-10</inkml:trace>
  <inkml:trace contextRef="#ctx0" brushRef="#br0" timeOffset="668.165">701 477,'-12'10,"-4"3,1 0,0 0,1 2,0 0,1 0,1 1,0 1,-1 5,12-21,0 0,0 0,0 0,1 0,-1 0,1 0,-1 0,1 0,-1 1,1-1,-1 0,1 0,0 0,0 1,0-1,0 0,0 1,0-1,0 0,0 0,0 1,0-1,1 0,-1 0,0 0,1 1,0-1,-1 0,1 0,-1 0,1 0,0 0,0 0,0 0,-1 0,1 0,0 0,0-1,0 1,1 0,-1 0,0-1,0 1,0-1,56-2,40-47,-96 49,1 0,0 1,0-1,-1 1,1-1,0 1,-1-1,1 1,0 0,-1 0,1 0,-1 0,1 0,-1 0,0 0,1 1,-1-1,0 0,0 1,0-1,0 1,0-1,0 1,-1 0,1-1,0 1,-1 0,1-1,-1 1,0 0,0 0,1-1,-1 1,0 0,0 0,-1 0,1-1,0 1,-1 0,1 0,3 18,-3-18,1 0,-1 0,0 0,1-1,-1 1,1 0,0 0,-1-1,1 1,0 0,0-1,0 1,0 0,0-1,1 0,-1 1,0-1,1 0,-1 0,1 1,-1-1,1 0,0-1,-1 1,1 0,0 0,0-1,-1 1,1-1,0 1,0-1,0 0,0 0,0 0,0 0,-1 0,1 0,0 0,0-1,0 1,0-1,-1 1,1-1,0 0,0 0,-1 0,1 0,-1 0,1 0,-1 0,1 0,-1-1,1 1,-1 0,0-1,0 1,0-1,117-181,-94 151,-1-2,-2 0,-1-1,-2-1,-1-1,-2-1,-2 0,-1-1,-2 0,-2 0,0-9,-18-15,10 61,-1 1,1 0,-1 0,1 0,-1 0,0 0,1 0,-1 0,0 0,0 0,0 0,0 0,0 1,0-1,0 0,0 1,0-1,0 0,0 1,-1-1,1 1,0 0,0-1,0 1,-1 0,1 0,0 0,0 0,-1 0,1 0,0 0,0 0,-1 1,1-1,0 0,0 1,0-1,0 1,-1-1,1 1,0 0,0-1,0 1,0 0,0 0,0 0,1-1,-1 1,-1 1,-11 12,0 0,0 0,2 2,0-1,0 1,2 1,0 0,1 0,0 1,2 0,0 0,1 1,-3 18,5-18,0 1,1-1,1 0,1 1,1-1,0 0,1 1,2-1,0 0,0-1,7 16,37 105,-49-94,-3-27</inkml:trace>
  <inkml:trace contextRef="#ctx0" brushRef="#br0" timeOffset="917.696">870 392,'39'-5,"22"-1,5 0,-3 1,-8 2,-9 0,-7 2,-10 1</inkml:trace>
  <inkml:trace contextRef="#ctx0" brushRef="#br0" timeOffset="1233.591">1237 505,'34'0,"-20"2,0-1,1-1,-1 0,0-1,0-1,0 0,0-1,0 0,0-2,-1 1,1-1,9-6,-24 11,0 0,0 0,0 0,0 1,0-1,0 0,0-1,0 1,0 0,0 0,0 0,0 0,0-1,0 1,1-1,-1 1,0 0,0-1,0 0,0 1,1-1,-1 1,0-1,0 0,1 0,-1 1,1-1,-1 0,0 0,1 0,0 0,-1 1,1-1,-1 0,1 0,0 0,0 0,0 0,0 0,-1 0,1 0,0 0,1 0,-1 0,0 0,0 0,0 0,0 0,1 0,-1 0,1 0,-1 0,0 0,1 1,0-1,-1 0,1 0,-1 0,1 1,0-1,0 0,-1 1,1-1,0 1,0-1,0 1,0-1,-13 5,0 0,0 1,0 1,1 0,0 0,0 1,0 1,1-1,0 2,1-1,0 2,0-1,1 1,0 1,-1-2,4-3,0 0,1 0,-1 0,1 1,1-1,-1 1,1 0,0 0,1 0,-1 1,1-1,1 2,0-7,1 0,0 1,0-1,-1 1,2-1,-1 1,0-1,0 0,1 1,0-1,-1 0,1 1,0-1,0 0,0 0,0 0,1 0,-1 0,0 0,1 0,0 0,-1 0,1-1,0 1,0 0,0-1,0 0,0 1,0-1,0 0,0 0,1 0,-1-1,0 1,1-1,-1 1,1-1,1 1,10-1,1 1,0-2,0 0,0 0,-1-2,1 0,-1 0,1-2,-1 1,-1-2,1 0,-1-1,10-6,-2 3,3-1</inkml:trace>
  <inkml:trace contextRef="#ctx0" brushRef="#br0" timeOffset="1605.879">1887 335,'-159'133,"156"-133,1 1,0 0,0 1,0-1,0 0,1 0,-1 1,0 0,0-1,1 1,-1 0,1-1,0 1,-1 0,1 0,0 0,0 0,0 1,0-1,1 0,-1 0,0 0,1 1,0-1,0 0,-1 1,1-1,0 0,1 1,-1-1,0 0,1 0,-1 1,1-1,0 0,0 0,0 0,0 0,0 0,0 0,0 0,1 0,-1 0,2 1,33 17,-33-19,1-1,-1 1,1 0,-1 0,0 0,1 0,-1 1,0 0,0-1,0 1,0 0,0 0,-1 1,1-1,0 0,-1 1,0 0,0 0,0-1,0 1,0 0,0 1,-1-1,0 0,1 0,-1 1,0-1,-1 1,1-1,-1 1,1-1,-1 1,0-1,0 1,0-1,-1 1,0-1,1 1,-5 2,1 1,-1-1,0-1,0 1,0 0,-1-1,0 0,0-1,-1 1,1-1,-1-1,0 1,0-1,0 0,0 0,0-1,-1 0,1 0,-1-1,0 0,1-1,-1 1,0-1,1-1,-1 1,0-2,1 1,-6-2,-6-4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232 619,'-12'-3,"-1"1,1 0,-1 1,1 1,-1-1,1 2,-1 0,0 1,1 0,0 0,0 2,0-1,0 1,0 1,0 1,8-2,1 0,-1 0,1 0,0 1,1-1,-1 1,1-1,0 1,0 0,0 0,1 0,0 0,0 0,0 1,0-1,1 0,0 0,0 0,1 1,-1-1,1 0,0 0,0 0,1 0,0 0,0 0,0 0,0 0,1-1,-1 1,1-1,1 0,-1 0,0 0,1 0,0-1,0 1,0-1,0 0,1 0,-1 0,1-1,-1 0,1 1,0-2,1 1,-2-1,1-1,-1 1,1-1,-1 0,1-1,0 1,-1-1,1 0,-1 0,0 0,1 0,-1-1,0 0,0 0,0 0,0 0,0-1,0 0,-1 1,1-1,-1-1,0 1,0 0,2-4,58-95,-4-24,-59 125,1 0,0 0,0-1,-1 1,1 0,0 0,0 0,0 0,0 0,1 0,-1 0,0 1,0-1,0 0,1 1,-1-1,0 1,1-1,-1 1,1-1,-1 1,0 0,1 0,-1 0,1 0,-1 0,1 0,-1 0,0 0,1 1,-1-1,1 0,-1 1,0-1,1 1,-1 0,0-1,0 1,0 0,1 0,-1 0,0 0,0 0,0 0,0 0,0 0,-1 0,1 0,0 1,0-1,-1 0,1 2,36 70,47 253,-76-291,-1 0,-2 1,-2 0,-1-1,-2 1,-2 21,-1-44,0 0,-1-1,-1 1,0-1,0 0,-1 0,-1 0,0-1,0 0,-1 0,-1-1,1 0,-2-1,1 0,-2 0,1-1,-1 0,0-1,0 0,-1-1,0 0,0-1,-1 0,1-1,-1 0,0-1,-6 0,16-2,-1 0,1 0,0 0,-1 0,1 0,-1-1,0 0,1 1,-1-1,1-1,-1 1,1-1,-1 1,1-1,-1 0,1 0,-1 0,1-1,0 1,0-1,0 0,0 0,0 0,0 0,0 0,0-1,1 1,0-1,-1 0,1 0,0 1,0-2,0 1,1 0,-1 0,1 0,0-1,0 1,0-1,0 1,1-1,-1 1,1-1,0-1,2-8,0 1,2-1,0 0,0 1,1 0,0 0,1 0,0 1,1 0,1 0,0 1,0 0,4-4,0-2,78-89,3 3,103-84,-67 65,-22-4,-106 124,1-1,-1 1,1-1,-1 1,0-1,0 0,0 1,0-1,0 0,0 0,-1 0,1 0,0 0,-1 1,1-1,-1 0,0 0,0 0,0 0,0 0,0 0,0 0,-1 0,1 0,0 0,-1 0,0 0,1 0,-1 0,0 0,0 1,0-1,0 0,-1 1,1-1,0 1,-1-1,1 1,-1-1,1 1,-1 0,1 0,-1 0,0 0,0 0,0 0,1 0,-1 1,0-1,0 1,0-1,0 1,-8-1,1 0,0 1,-1 0,1 0,0 1,-1 0,1 0,0 1,0 1,0 0,0 0,0 0,1 1,0 1,0-1,0 1,0 1,0-1,1 1,0 1,1-1,-1 1,1 0,1 1,-5 6,8-10,1 0,0-1,0 1,0 0,0 0,1 0,-1 0,1 0,0 0,0 0,1 0,-1 0,1 0,0 0,0 0,0-1,0 1,1 0,-1-1,1 1,0-1,0 1,1-1,-1 0,2 2,75 71,-59-61,0-1,1-1,0-1,1-1,0 0,1-2,0-1,1-1,0 0,0-2,0-1,0-1,1-1,-1-1,2-1,-11-3,1 0,-2-1,1-1,0 0,-1-1,0 0,0-1,-1-1,0 0,0-1,-1 0,0-1,-1 0,0-1,0-1,-1 1,-1-2,7-11,46-73,-5-3,-5-2,29-84,-76 177,0 0,-1 0,0-1,-1 1,0-1,0 0,-1 0,0 0,-1-1,0 1,-1 0,0 0,-1-1,0 1,0 0,-1 0,-1 0,0 0,0 0,0 1,-1-1,-3-3,5 11,0 0,-1-1,1 1,0 0,-1 0,1 1,-1-1,0 0,0 1,0 0,1 0,-1 0,0 0,-1 0,1 0,0 1,0 0,0-1,0 1,0 0,0 0,-1 1,1-1,0 1,0 0,0-1,0 1,0 1,0-1,1 0,-1 1,-2 1,-2 1,-1 1,1 1,1-1,-1 1,1 0,0 1,0 0,1 0,-1 0,2 0,-1 2,-5 11,2-1,0 2,2-1,0 1,1 0,1 0,1 0,1 1,1-1,1 1,1 0,0-1,6 22,4 13,2 0,4-1,1 0,18 33,60 102,-97-190,1 0,-1 0,1 0,-1 0,0 0,1 0,-1 0,1 0,-1 1,1-1,-1 0,1 0,-1 0,1 1,-1-1,1 0,-1 1,1-1,-1 0,1 1,-1-1,1 1,0-1,-1 0,1 1,0-1,-1 1,1-1,0 1,0-1,-1 1,1-1,0 1,0 0,0-1,0 1,0-1,0 1,0-1,0 1,0 0,0-1,0 1,0-1,0 1,0-1,0 1,1-1,-1 1,0 0,0-1,1 1,-1-1,0 0,1 1,-1-1,1 1,-1-1,0 0,1 1,-1-1,1 0,-1 1,1-1,-1 0,1 1,-1-1,1 0,-1 0,1 0,-41-18,36 15,-20-10</inkml:trace>
  <inkml:trace contextRef="#ctx0" brushRef="#br0" timeOffset="244.339">1078 393,'43'-5,"43"-6,22-6,1 0,-12-2,-14 2,-15 4,-11 4,-9-1,-9 1,-10 3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1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38,'0'-1,"-1"0,0 1,1-1,-1 1,0-1,0 0,0 1,1-1,-1 1,0 0,0-1,0 1,0 0,0-1,1 1,-1 0,0 0,0 0,0 0,0 0,0 0,0 0,0 0,0 0,0 1,0-1,0 0,1 0,-1 1,0-1,0 1,0-1,0 1,1-1,-1 1,0-1,1 1,-1 0,0-1,1 1,-1 0,1 0,-1-1,1 1,-1 0,1 0,-1 0,-20 44,20-42,-27 145,27-143,1 1,0-1,0 1,1-1,0 1,0-1,0 1,0-1,1 1,0-1,0 0,0 0,1 0,0 0,0 0,0-1,0 1,1-1,0 0,0 0,0 0,0-1,0 1,1-1,1 1,4-3,0 1,0-1,0-1,0 0,1-1,-1 0,0 0,0-1,0 0,0-1,-1 0,1 0,-1-1,0-1,0 1,0-1,0-1,-1 0,0 0,0-1,-1 0,1 0,4-6,50-56,-60 69,-1 0,1 1,-1-1,1 0,-1 1,1-1,-1 1,0-1,1 1,-1 0,1 0,-1-1,0 1,0 0,0 0,0 0,1 1,-1-1,0 0,-1 0,1 0,0 1,0-1,-1 1,1-1,0 0,-1 1,1-1,-1 1,0-1,0 1,1 0,4 9,-1-4,0 0,1 0,-1 0,1-1,1 1,-1-1,1-1,0 1,0-1,1 0,-1 0,1-1,0 0,1 0,-1 0,1-1,-1 0,1-1,0 0,0 0,0-1,0 0,0 0,1-1,-1 0,0 0,0-1,0 0,0 0,0-1,0 0,0-1,0 1,-1-2,1 1,-1-1,4-4,1 0,-2-1,1 0,-1-1,-1 0,0 0,0-1,-1-1,0 1,-1-1,-1 0,0-1,0 0,-1 0,3-13,-8 23,1 0,0 1,-1-1,0 0,0 0,0 0,0 0,0 0,0 1,-1-1,1 0,-1 0,0 0,0 1,0-1,0 0,0 1,-1-1,1 1,-1 0,0-1,0 1,0 0,-8-4</inkml:trace>
  <inkml:trace contextRef="#ctx0" brushRef="#br0" timeOffset="393.094">1105 319,'47'-25,"-2"-2,0-2,38-34,-77 60,0-1,-1 1,0-1,1 0,-1 0,-1-1,1 0,-1 1,1-2,-1 1,-1 0,1-1,-1 0,0 1,0-1,-1 0,0-1,0 1,0 0,-1-1,0 1,0-1,0 1,-1-3,-4 5,1 1,-1-1,0 1,0 0,0 0,0 0,-1 1,1-1,-1 1,0 0,1 1,-1-1,0 1,0 0,0 0,0 0,0 1,0 0,0 0,0 0,0 0,0 1,0 0,0 0,0 0,-2 2,-7 0,1 1,0 1,0 0,0 1,1 0,0 1,0 1,1 0,0 0,0 1,1 0,0 1,1 0,0 1,0 0,1 0,1 1,0 0,0 0,1 1,-1 5,5-13,1 1,0-1,0 1,0-1,1 1,0 0,0-1,0 1,1-1,0 1,0-1,0 1,1-1,-1 0,1 1,1-1,-1 0,1 0,0 0,0-1,0 1,1-1,-1 0,1 0,0 0,0 0,1-1,-1 1,1-1,0 0,3 1,4 3,1 0,0-1,0-1,0 0,0-1,1 0,-1-1,1-1,0 0,0-1,0 0,6-1,121-38,-117 29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47,'24'-5,"13"-1,4 0,1 1,-2 1,-4 2,-2 1,-3 1,-1 0,-7-5,-1-1,-6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1,'33'4,"27"-2,6-2,-2-1,-12-1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170 752,'-22'27,"1"0,1 2,1 0,2 1,1 1,1 0,2 1,1 0,1 3,10-32,1 0,-1 0,1 1,-1-1,1 0,0 0,0 1,0-1,0 0,1 1,0-1,-1 0,1 0,0 0,1 1,-1-1,0 0,1-1,0 1,0 0,-1 0,2-1,-1 1,0-1,0 1,1-1,-1 0,1 0,0 0,0-1,0 1,0-1,0 1,0-1,0 0,0 0,0 0,0-1,1 1,-1-1,0 1,2-1,10-2,0 0,0-1,-1-1,1 0,-1-1,1-1,-1 0,-1-1,1 0,-1-1,-1-1,0 0,0 0,0-1,-1-1,-1 0,0 0,0-1,4-9,17-20,-2-1,-2-2,-2 0,-2-2,-2 0,-2-2,7-30,-20 64,-1 0,0 0,-1 0,-1 0,0-1,-1 1,-1-1,0 0,-1 1,-1-1,0 0,-1 0,-1 1,0 0,0-1,-2 1,0 0,0 1,-2-1,1 1,-2 0,1 1,-2 0,0 0,-3-3,8 12,1 1,-1-1,0 1,0 0,0 0,0 0,0 0,0 1,0 0,0 0,-1 0,1 0,-1 0,1 1,0 0,-1 0,1 0,-1 1,1-1,0 1,-1 0,1 1,0-1,0 1,0-1,0 1,0 0,0 1,0-1,1 1,-3 1,-7 7,0 1,1 0,0 1,1 0,0 1,1 0,-4 8,3-7,2 0,0 1,1 0,0 0,2 1,0 0,0 0,2 0,0 1,1 0,1-1,0 1,2 0,0 0,1 0,1 0,0 0,1-1,1 1,1-1,0 0,2 0,0-1,3 6,6 3,1-2,1 0,1-1,0-1,2 0,0-2,2 0,0-2,1 0,0-2,2-1,9 4,-27-14,1 0,-1-1,1 0,0 0,0-1,0 0,1-1,-1 0,0-1,0 1,1-2,-1 1,0-1,3-1,6-5</inkml:trace>
  <inkml:trace contextRef="#ctx0" brushRef="#br0" timeOffset="577.178">706 1119,'40'-12,"-2"-1,0-2,-1-2,0-1,-1-2,-2-1,17-14,-39 26,0-1,-1 0,0-1,-1 0,0 0,-1-1,0-1,-1 1,0-1,-1-1,-1 1,0-1,-1 0,0-1,-1 1,-1-1,1-8,3-13,-3 24,-1 0,0 0,-1 0,-1-1,0 1,0 0,-2-1,1 1,-1-1,-1 1,-1 0,1 0,-3-3,5 11,-1 0,0 0,0 1,0-1,-1 0,1 1,-1 0,0-1,0 1,0 0,0 0,-1 0,1 0,-1 0,0 0,0 1,0 0,0-1,0 1,0 0,-1 0,1 1,-1-1,1 1,-1 0,0 0,1 0,-1 0,0 0,0 1,1 0,-1 0,0 0,0 0,0 1,0-1,1 1,-1 0,0 0,-1 1,-6 6,-1 1,1 1,1 0,-1 0,2 1,0 1,0-1,1 1,0 1,1 0,0 0,2 0,-1 1,1-1,1 1,1 0,0 1,1-1,0 1,1-1,0 1,2 0,0 5,1 0,1-1,0 1,2-1,0 0,1 0,1-1,1 0,1 0,0 0,10 13,-11-20,0 0,1 0,0 0,0-1,1 0,1-1,0 0,0-1,0 0,1-1,0 0,1-1,-1 0,1-1,7 1,-18-5,1 0,0 0,0-1,-1 1,1-1,0 1,0-1,0 0,-1 0,1-1,0 1,0-1,0 1,-1-1,1 0,0 0,-1 0,1 0,-1 0,1-1,-1 1,0-1,1 0,-1 0,0 0,0 0,0 0,-1 0,1 0,0 0,0-1,5-16</inkml:trace>
  <inkml:trace contextRef="#ctx0" brushRef="#br0" timeOffset="1048.917">791 188,'255'-1,"-113"-25,-141 27,0-1,-1 0,1 0,0 1,0-1,0 0,0 0,0 0,0 0,0 0,0 0,0 0,0 0,0 0,0 0,0-1,-1 1,1 0,0-1,0 1,0-1,0 1,0-1,-1 1,1-1,0 1,-1-1,1 0,0 1,-1-1,1 0,-1 0,1 0,-1 1,1-1,-1 0,1 0,-1 0,0 0,0 0,1 0,-1 0,0 0,0 0,0 0,0 1,0-1,0 0,0 0,-1 0,1 0,0 0,0 0,-1 0,1 0,0 0,-1 1,1-1,-1 0,1 0,-1 0,0 1,1-1,-1 0,0 0,-190-99,179 88,7 1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84,'24'15,"27"4,10 0,-1-5,-6-3,-7-9,-6-5,-7-2,-3 0,-7-4,-8-5,-6-1</inkml:trace>
  <inkml:trace contextRef="#ctx0" brushRef="#br0" timeOffset="248.708">170 0,'4'38,"3"18,-1 4,-2-3,0-7,-2-7,-1-6,0-4,-1-9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9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1 792,'19'15,"0"-1,2-1,-1-1,1-1,1-1,0-1,1 0,0-2,-14-5,-1 0,1 0,-1-1,1 0,-1-1,1 0,0 0,-1-1,1 0,-1 0,1-1,-1-1,0 1,0-1,0 0,0-1,0 0,-1 0,1-1,-1 0,0 0,-1 0,5-6,23-20,-26 26,1-2,-1 1,0-1,0 0,-1-1,0 0,0 0,-1 0,0-1,0 0,-1 0,0 0,-1-1,0 0,-1 0,0 0,0 0,-1 0,0-1,-1 0,-2 7,0-1,0 1,0 0,-1 0,0 0,0 0,0 0,0 0,-1 0,1 1,-1-1,0 1,0-1,0 1,0 0,-1 0,1 1,-1-1,0 1,0 0,0 0,0 0,0 0,0 1,0-1,-1 1,1 0,-3 0,-5-1,-1 0,1 1,0 0,-1 1,1 1,0 0,-1 0,1 1,-12 4,9-3,0 0,1 2,0 0,-1 0,2 1,-1 1,1 1,0 0,0 0,1 1,0 1,1 0,0 0,1 1,0 1,0 0,1 0,1 1,0 0,1 0,0 1,1 0,1 0,0 0,1 1,-1 4,7-4,1 1,1-1,0 0,1-1,0 1,1-1,1 0,0-1,1 1,1-1,0-1,0 0,1 0,1-1,0 0,0 0,1-2,1 1,-1-2,2 1,9 3,-2 3,-12-7,1 0,0-1,0 0,1-1,0 0,0-1,0 0,1 0,0-1,-1-1,1 0,1-1,-1 0,6 0,0-6</inkml:trace>
  <inkml:trace contextRef="#ctx0" brushRef="#br0" timeOffset="481.962">735 1019,'-31'227,"17"-199,9-48,7 4,0-1,2 1,0 0,1 0,1 0,0 1,1 0,0 0,2 0,-1 1,2 0,0 1,0 0,2 1,9-9,-18 18,-3 1,1 0,0 0,0 0,0 1,1-1,-1 0,0 0,1 0,-1 1,1-1,0 1,-1-1,1 1,0 0,0 0,0 0,0 0,0 0,0 0,0 0,0 1,0-1,1 1,-1-1,0 1,0 0,0 0,1 0,-1 0,0 0,0 1,0-1,1 1,-1-1,0 1,0 0,0 0,0 0,0 0,0 0,0 0,-1 0,1 1,0-1,-1 1,1-1,1 3,11 95,-9-79</inkml:trace>
  <inkml:trace contextRef="#ctx0" brushRef="#br0" timeOffset="2803.516">170 313,'2'-7,"0"0,0 0,0 0,1 0,0 1,0-1,0 1,1-1,0 1,1 0,-1 1,1-1,0 1,1 0,-1 0,1 0,0 1,0 0,5-2,29-28,95-120,-134 154,-1-1,1 0,-1 1,1-1,-1 1,1-1,0 1,-1 0,1-1,0 1,-1 0,1-1,0 1,0 0,-1 0,1-1,0 1,0 0,-1 0,1 0,0 0,0 0,0 0,-1 0,1 1,0-1,0 0,-1 0,1 0,0 1,-1-1,1 0,0 1,-1-1,1 1,0-1,-1 1,1-1,-1 1,1-1,-1 1,1 0,-1-1,1 1,-1 0,0-1,1 1,-1 0,0-1,1 1,-1 0,0 0,0-1,13 43,-7 21,-6-53,0 1,0 0,1-1,1 1,0-1,0 0,1 1,0-1,1 0,1-1,0 1,0-1,1 0,0 0,0-1,9 10,1-10,-2-6</inkml:trace>
  <inkml:trace contextRef="#ctx0" brushRef="#br0" timeOffset="3482.884">1440 736,'-14'0,"-1"0,1 2,0-1,0 2,0 0,1 0,-1 2,1-1,0 2,0 0,0 0,1 1,0 1,0 0,1 1,0 0,0 0,1 1,1 1,-1-1,2 2,0-1,0 1,1 1,-3 5,9-14,0-1,-1 1,1 0,1 0,-1 0,1 0,-1 0,1 0,0 0,1-1,-1 1,1 0,-1 0,1 0,0 0,1-1,-1 1,1 0,-1-1,1 1,0-1,0 0,1 1,-1-1,1 0,-1 0,1-1,0 1,0-1,0 1,1-1,-1 0,1 0,-1 0,1-1,-1 1,1-1,0 0,0 0,0 0,-1-1,1 1,0-1,0 0,0 0,0 0,0 0,3-2,19-6,-1-1,0-2,-1 0,0-2,-1-1,0 0,-1-2,-1 0,-1-2,0 0,-1-1,-1-1,-1-1,2-4,-11 16,12-14,-2-1,-1-1,-1 0,-1-1,-1-1,-1 0,-1-1,-2-1,-1 1,-1-1,-2-1,0 0,0-26,-5 44,-1-1,0 1,0 0,-2 0,1 0,-2 0,1 0,-2 0,0 1,-1-5,3 12,0 0,0 1,0-1,-1 0,1 1,-1-1,0 1,0 0,0 0,0 0,-1 0,1 0,-1 1,0 0,1 0,-1 0,0 0,0 0,0 1,-1 0,1-1,0 2,0-1,-1 0,1 1,0 0,-1 0,1 0,-1 1,1-1,-5 2,1 0,0 0,-1 1,1 0,0 1,1 0,-1 0,1 0,0 1,0 0,0 0,0 1,1 0,0 0,0 1,1-1,0 1,0 0,1 1,-1-1,-1 7,-3 6,0-1,2 2,1-1,0 1,1 0,2 0,0 0,1 8,1-6,2-1,0 0,2 0,0 0,2-1,0 1,1-1,2 0,0 0,1-1,1 0,0-1,2 0,0 0,1-2,1 1,1-2,0 0,1-1,1 0,12 7,-26-20,1 1,0-1,0-1,0 1,0 0,0-1,0 0,0 0,0 0,1 0,-1-1,0 1,1-1,-1 0,0-1,1 1,-1-1,0 0,4-1,9-4</inkml:trace>
  <inkml:trace contextRef="#ctx0" brushRef="#br0" timeOffset="3886.258">1920 821,'-4'28,"0"-11,1 0,1 0,1 1,1-1,0 0,1 0,1 0,1 1,14-48,25-122,-25 100,-12 34,-1 1,2 0,0 0,1 1,1-1,0 2,1-1,1 1,1 0,0 1,9-8,-19 20,1 1,0-1,-1 1,1 0,0 0,0 0,0 0,0 0,0 0,0 1,0-1,0 0,0 1,0 0,0 0,1-1,-1 1,0 0,0 1,0-1,0 0,0 1,0-1,1 1,-1 0,0-1,-1 1,1 0,0 0,0 0,0 1,0-1,-1 0,1 1,-1-1,1 1,-1-1,1 1,-1 0,0 0,0 0,0-1,0 1,0 0,0 0,-1 0,1 0,-1 1,1-1,-1 0,0 0,0 0,1 0,-2 0,1 1,0-1,0 0,-1 1,9 48,-2-31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29 708,'17'9,"0"0,1-2,0 0,0-1,0-1,1-1,-1 0,1-2,0 0,0-1,0 0,1-2,-1 0,-1-2,1 0,0-1,14-5,-19 6,0-1,-1 0,1-1,-1 0,0-1,0-1,-1 0,0-1,0 0,-1 0,0-2,0 1,-1-1,-1-1,1 0,-2 0,1-1,-2 0,0 0,1-3,-7 12,0 0,-1 0,1 0,-1 0,1-1,-1 1,0 0,0 0,-1 0,1-1,-1 1,1 0,-1 0,0 0,0 0,0 0,-1 0,1 0,-1 0,0 0,1 1,-1-1,0 1,-1-1,1 1,0 0,-1 0,1 0,-1 0,0 0,1 0,-1 1,0 0,0-1,0 1,0 0,0 0,-2 0,-9-3,1 1,-1 0,0 1,0 1,0 0,1 1,-1 0,-8 2,-2 1,0 2,0 1,0 1,0 1,1 1,1 1,0 1,0 1,1 0,0 2,1 1,1 0,1 1,0 1,1 1,0 1,-3 7,15-21,1 1,0-1,1 1,0 0,0 0,0 0,0 0,1 1,0-1,0 1,1-1,0 1,0 0,1-1,-1 1,1 0,1 0,-1-1,1 1,1 0,-1-1,1 1,0-1,1 0,-1 1,1-1,0 0,1-1,-1 1,1 0,3 1,9 10,1-1,1-1,0-1,1 0,1-1,0-2,0 0,1-1,1-1,0 0,0-2,0-1,1-1,0 0,0-2,11 0,50-25,-60 10</inkml:trace>
  <inkml:trace contextRef="#ctx0" brushRef="#br0" timeOffset="384.241">876 765,'-21'14,"1"0,0 1,1 2,0 0,2 1,0 0,1 1,1 1,1 1,0 0,2 1,-2 6,13-24,0 0,0 0,1 0,-1 0,1 0,0 0,0 1,1-1,-1 0,1 0,0 0,0-1,0 1,1 0,-1 0,1-1,0 1,0 0,0-1,1 0,-1 0,1 0,-1 0,1 0,0 0,1 0,-1-1,0 0,1 0,-1 0,1 0,-1 0,1-1,0 1,0-1,0 0,0 0,0 0,0-1,0 0,0 1,0-2,0 1,0 0,9 0,-1 0,0 0,1-1,-1-1,0 0,0-1,0 0,0 0,0-2,-1 1,1-2,-1 1,-1-1,1-1,-1 0,0-1,-1 0,1 0,-2-1,1 0,-1 0,0-2,-3 5,-1 1,0-1,0 0,0 0,-1 0,1 0,-2-1,1 1,-1-1,0 0,0 0,-1 0,0 0,0 0,-1 0,1 0,-2 0,1 0,-1 0,0 0,0 0,-1 0,0 0,0 1,-1-1,0 0,0 1,0 0,-1 0,0 0,0 0,-1 1,1-1,-1 1,0 0,-1 1,1-1,-1 1,0 0,0 1,0-1,0 1,-1 0,-5-1,-46 2,32 7</inkml:trace>
  <inkml:trace contextRef="#ctx0" brushRef="#br0" timeOffset="745.54">650 962,'29'-14,"14"0,5 7,-6 9,-10 10,-11 7,-3 1,-1-4,2-4,2-4,3-8,2-10,1-6,-4-2</inkml:trace>
  <inkml:trace contextRef="#ctx0" brushRef="#br0" timeOffset="2999.576">142 285,'33'-16,"-2"-1,0-2,-1-1,-1-1,-1-1,-1-2,-1 0,-1-2,-1-1,8-15,-31 41,-1 0,0-1,1 1,-1 0,1 0,-1-1,1 1,-1 0,1 0,0 0,0-1,0 1,0 0,0 0,0 0,0 1,0-1,0 0,0 0,0 0,0 1,1-1,-1 1,0-1,0 1,1-1,-1 1,0 0,1 0,-1-1,1 1,-1 0,0 0,1 0,-1 1,0-1,1 0,-1 0,0 1,1-1,-1 1,0-1,1 1,-1 0,0-1,0 1,0 0,1 0,49 139,-26-107,-12-21</inkml:trace>
  <inkml:trace contextRef="#ctx0" brushRef="#br0" timeOffset="3701.223">1300 341,'-17'160,"7"-1,8 57,7-264,2 1,2-1,1 2,3 0,2 0,2 1,2 1,16-27,-32 66,49-86,-50 87,1 1,-1 0,0 1,1-1,0 0,-1 1,1-1,0 1,0 0,0 0,1 0,-1 0,0 1,1-1,-1 1,1 0,0 0,-1 0,1 0,0 1,-1 0,1 0,0 0,0 0,2 0,-1 4,0 0,0 0,0 0,-1 1,1-1,-1 1,0 0,-1 0,1 1,-1-1,0 1,0-1,-1 1,0 0,0 0,0 0,0 1,-1-1,0 0,-1 0,1 1,-1 0,4 51,-3-32</inkml:trace>
  <inkml:trace contextRef="#ctx0" brushRef="#br0" timeOffset="4653.181">2033 595,'-17'2,"-1"0,1 2,-1 0,1 0,0 2,1 0,-1 1,1 1,0 0,1 1,0 1,1 0,0 1,0 0,1 2,-4 4,13-14,1-1,0 1,0 0,0 0,0 0,0 0,1 1,-1-1,1 1,0-1,0 1,0 0,0 0,1 0,0 0,0 0,0 0,0 0,0 0,1 0,0 0,0 1,0-1,0 0,1 0,0 0,0 1,0-1,0 0,0 0,1-1,0 1,0 0,0 0,0-1,0 1,1-1,0 0,0 0,0 0,0 0,0 0,0-1,1 1,-1-1,1 0,3 2,5-3,-1-1,1 0,0-1,-1 0,1-1,-1-1,0 1,1-2,-1 1,-1-2,1 1,0-1,-1-1,0 0,7-7,9-6,-1-1,-1-1,-1-1,0-2,-2 0,-1-1,-1-1,-2-1,0-1,-2 0,11-26,-13 26,-1-1,-1 0,-2 0,-1-1,-1 0,-1-1,-2 1,-1-1,-2 0,-1-18,0 45,1 1,-1 0,0-1,-1 1,1 0,-1-1,1 1,-1 0,0 0,0-1,0 1,-1 0,1 0,-1 0,0 0,1 1,-1-1,-1 0,1 1,0-1,-1 1,1 0,-1 0,1 0,-1 0,0 0,0 0,0 1,0 0,0-1,-1 1,1 0,0 1,0-1,-1 0,1 1,0 0,-1 0,1 0,0 0,-1 1,1-1,0 1,-1 0,1-1,0 2,0-1,-2 1,-6 6,0 1,1 0,0 1,1 0,0 1,0 0,1 0,0 1,1 0,1 0,0 1,0 0,2 0,-1 0,-1 10,0-5,2 0,-1 0,2 0,1 0,0 1,1-1,1 1,1-1,0 0,1 1,2-1,-1 0,2 0,1 0,0-1,1 0,0 0,2-1,8 13,-11-20,79 102,-81-106,0-1,0-1,0 1,1 0,-1-1,1 0,0 0,0-1,0 1,0-1,0 0,0 0,1-1,-1 1,1-1,-1 0,1-1,-1 1,1-1,0-1,-1 1,6-1,6-5</inkml:trace>
  <inkml:trace contextRef="#ctx0" brushRef="#br0" timeOffset="5029.216">2598 540,'-48'247,"40"-237,6-30,7-13,1 0,1-1,2 2,2-1,0 2,2-1,4-2,-9 16,1 0,1 0,1 1,0 0,1 1,1 0,0 1,2 1,-1 0,9-6,-21 19,-1 0,1 0,-1 0,1 0,-1 0,1 0,0 0,-1 1,1-1,0 0,-1 1,1-1,0 1,0 0,0 0,0 0,-1 0,1 0,0 0,0 0,0 0,-1 1,1-1,0 1,0-1,-1 1,1 0,0 0,-1 0,1 0,-1 0,1 0,-1 0,1 0,-1 0,0 1,0-1,1 1,-1-1,0 1,0-1,-1 1,1-1,0 1,0 1,23 87,-23-81,22 59,-12-54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9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0,'-26'99,"4"0,5 2,-5 98,22-178,1 1,1-1,1 0,1 0,1 0,0 0,7 14,-12-36,1 1,-1-1,0 0,0 1,1-1,-1 0,0 1,1-1,-1 1,1-1,-1 1,1-1,-1 1,1-1,-1 1,1 0,-1-1,1 1,-1 0,1-1,0 1,-1 0,1 0,-1-1,1 1,0 0,-1 0,1 0,0 0,-1 0,1 0,0 0,-1 0,1 0,0 0,-1 1,1-1,0 0,-1 0,1 1,0-1,-1 0,1 1,-1-1,1 0,-1 1,1-1,-1 1,1-1,-1 1,1-1,-1 1,0-1,1 1,-1-1,0 1,0 0,1-1,-1 1,0 0,9-20</inkml:trace>
  <inkml:trace contextRef="#ctx0" brushRef="#br0" timeOffset="299.548">399 225,'-51'25,"3"-3,2 2,1 3,1 1,-8 8,50-35,0 0,0-1,0 1,0 0,0 0,1 0,-1 1,0-1,1 0,-1 1,1-1,-1 1,1-1,0 1,0 0,-1-1,1 1,0 0,1 0,-1 0,0 0,0 0,1 0,-1 0,1 0,0 0,0 0,0 0,0 0,0 0,0 0,0 0,1 0,-1 0,1 0,-1 0,1 0,0 0,0 0,0 0,0 0,0-1,0 1,0 0,0-1,1 1,-1-1,1 1,-1-1,1 0,1 1,85 33,-78-32,0-1,0 2,0-1,0 1,-1 1,1-1,-1 2,0-1,-1 1,1 1,-1-1,0 1,-1 1,0 0,31 60,-25-62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4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0,'-19'24,"-11"22,-6 9,-1-2,6-3,3-7,2-10,5-5,6-9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8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97,'1'66,"-13"203,-6-132,26-188,3 1,1 0,3 1,1 1,3 0,2 1,24-38,-39 72,1 0,1 0,0 1,1 0,0 0,1 1,0 0,1 1,0 0,9-5,-18 14,-1 0,0 0,0 0,1 1,-1-1,1 0,-1 1,1-1,-1 1,1 0,-1-1,1 1,-1 0,1 0,-1 0,1 0,0 0,-1 0,1 1,-1-1,1 0,-1 1,1-1,-1 1,1 0,-1-1,0 1,1 0,-1 0,0 0,0 0,1 0,-1 0,0 0,0 1,28 56,-8-13,-20-43,1 0,-1 1,1-2,0 1,0 0,0 0,0 0,0-1,0 1,0-1,0 0,1 1,-1-1,0 0,1-1,-1 1,1 0,-1-1,1 1,-1-1,1 0,0 1,-1-2,1 1,-1 0,1 0,0-1,-1 1,1-1,-1 0,1 0,0 0,9-10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0 112,'444'0,"-453"0,1 0,0-1,0 0,0 0,0 0,0-1,1-1,-1 1,0-1,1-1,0 1,0-1,0 0,0-1,1 0,-1 0,1 0,0-1,-3-4,8 9,1 0,-1 0,1 0,-1-1,1 1,0 0,0 0,-1 0,1 0,0-1,0 1,0 0,0 0,0 0,1 0,-1-1,0 1,0 0,1 0,-1 0,1 0,-1 0,1 0,-1 0,1 0,0 0,-1 0,1 0,0 0,0 0,0 1,0-1,0 0,0 0,0 1,0-1,0 1,0-1,0 1,1-1,15-5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48,'19'0,"21"0,8 0,1-5,-3-2,-5 1,-4 1,-4 1,-3 2,-1 1,-6-4,-2-1,-4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1,'39'5,"26"1,8-4,-5-4,-13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0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0 337,'13'-2,"0"0,0 0,-1-2,1 0,-1 0,0-1,0 0,-1-1,0 0,8-6,17-8,-10 7,-1 0,0-2,-1-1,-1-1,-1 0,0-2,-1-1,-1 0,-1-2,-1 0,15-24,-31 43,-2 2,0 0,0 1,0-1,0 0,0 0,0 0,0 1,0-1,0 0,1 0,-1 1,0-1,0 0,1 0,-1 1,1-1,-1 0,1 1,-1-1,1 0,-1 1,1-1,-1 1,1-1,0 1,-1-1,1 1,0 0,-1-1,1 1,0 0,0-1,-1 1,1 0,0 0,0 0,0 0,-1 0,1 0,0 0,0 0,0 0,-1 0,1 0,0 0,0 0,0 1,-1-1,1 0,0 1,-1-1,1 0,0 1,-1-1,1 1,0-1,-1 1,1 0,-1-1,1 1,-1 0,1-1,-1 1,1 0,-1-1,0 1,0 0,1 0,54 171,10-71,-51-88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0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29 126,'-1'1,"-1"1,0-1,0 1,0-1,1 1,-1 0,0-1,1 1,0 0,-1 0,1 0,0 0,0 0,0 0,0 1,1-1,-1 0,1 0,-1 1,1-1,0 0,-1 1,1-1,1 0,-1 2,0-1,-3 354,6-395,2 0,2 0,2 0,1 1,2 0,1 1,2 1,1 0,2 1,5-5,-16 27,1-1,1 1,0 1,0 0,1 0,0 1,1 0,0 1,1 0,0 1,9-5,-18 12,0 0,0 0,0 1,0-1,0 1,1 0,-1 0,0 0,0 0,0 0,0 1,0-1,0 1,0 0,0 0,0 0,0 1,0-1,0 1,-1-1,1 1,-1 0,1 0,-1 0,0 0,1 0,-1 1,0-1,-1 1,1-1,0 1,-1 0,1 0,0 2,40 105,-28-78,-7-27</inkml:trace>
  <inkml:trace contextRef="#ctx0" brushRef="#br0" timeOffset="453.192">594 352,'24'0,"0"-1,1-1,-1-1,0-1,-1-1,1-1,-1-2,0 0,-1-1,0-1,0-1,8-7,-25 14,0 1,0-1,0 0,-1-1,0 1,0-1,0 0,0 0,-1 0,1 0,-2-1,1 1,0-1,-1 0,0 0,0 0,-1 0,0 0,0 0,0 0,-1-1,0 1,0 0,0 0,-1 0,0-1,0 1,-1 0,0 0,0 0,0 1,0-1,-1 0,0 1,-1 0,0-2,-2 4,0 1,0 0,0 0,-1 0,1 1,0 0,-1 0,1 1,-1-1,1 1,-1 1,1-1,-1 1,1 1,0-1,0 1,-1 0,1 0,0 1,1 0,-1 0,0 0,1 0,0 1,0 0,0 0,0 1,0 0,-5 2,-5 2,1 0,0 1,0 0,1 1,1 1,0 0,1 1,0 0,0 1,2 0,0 0,0 1,2 0,0 1,0-1,2 1,0 1,0-1,2 1,0 0,0 6,2-18,1 1,-1 0,1-1,0 1,1 0,-1-1,1 1,0-1,0 1,1-1,0 1,0-1,0 0,0 0,1 0,0 0,0 0,0 0,1-1,-1 0,1 1,0-2,1 1,-1 0,1-1,3 3,7 1,1-1,1-1,-1 0,1-1,-1-1,1 0,0-1,0-1,0-1,1 0,-1-1,0-1,-1-1,1 0,0-1,-1-1,0 0,0-1,11-6,-16 6,0 0,0-1,-1 0,0 0,0-1,-1 0,0-1,0 0,-1 0,1-3,4-5</inkml:trace>
  <inkml:trace contextRef="#ctx0" brushRef="#br0" timeOffset="903.576">1384 380,'-108'294,"169"-419,-39 89,-15 21,1 2,1-1,0 1,1 0,0 1,1 0,0 1,1 0,12-9,-23 19,0 0,0 0,0 1,0-1,0 0,0 1,1-1,-1 0,0 1,0-1,0 1,1 0,-1-1,0 1,1 0,-1 0,0 0,0 0,1 0,-1 0,0 0,1 0,-1 1,0-1,0 0,1 1,-1-1,0 1,0 0,0-1,0 1,1 0,-1-1,0 1,0 0,-1 0,1 0,0 0,0 0,0 0,-1 0,1 0,0 0,-1 1,1-1,-1 0,1 1,8 62,-10-38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2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565 621,'1'-4,"0"0,0 0,-1 0,1 0,-1 0,0 0,0 0,0 0,-1 0,0 0,1 0,-1 0,0 1,-1-1,1 0,-1 0,0 1,0-1,0 1,0 0,0-1,-1 1,0 0,1 0,-1 1,0-1,0 0,-1 1,1 0,-3-1,-1-2,1 1,-2 0,1 1,0 0,-1 0,1 1,-1 0,0 0,1 0,-1 1,0 1,0-1,0 1,0 0,-3 1,-19 7,1 0,1 2,-1 0,2 3,0 0,0 1,1 2,-12 10,35-24,0-1,0 1,0 0,1 0,-1 0,1 1,-1-1,1 1,0-1,0 1,0 0,0-1,1 1,-1 0,1 0,-1 1,1-1,0 0,0 0,1 0,-1 1,1-1,-1 0,1 1,0-1,1 0,-1 1,0-1,1 0,0 1,0-1,0 0,0 0,0 0,1 0,-1 0,1 0,0 0,0 0,0-1,0 1,0-1,0 1,1-1,0 0,-1 0,1 0,0 0,0-1,1 2,147 46,-151-47,1 1,-1-1,0 0,0 0,1 0,-2 0,1 1,0-1,0 0,-1 0,1 0,-1 0,1 0,-1 0,0 0,0 0,0 0,0 0,0 0,0 0,-1 0,1-1,-1 1,1-1,-1 1,0-1,1 1,-1-1,0 0,0 0,0 0,0 0,-1 0,-2 3,-206 160,208-162,0 1,0-1,0 1,0-1,1 1,-1 0,1 0,0 0,-1 0,2 0,-1 1,0-1,1 0,-1 1,1 0,0-1,0 1,0 0,1-1,-1 1,1 0,0 0,0-1,1 1,-1 0,1 0,-1-1,1 1,0 0,1-1,-1 1,0-1,1 1,0-1,0 0,0 0,0 0,1 0,-1 0,1 0,2 2,9 1,1 0,-1 0,1-2,0 0,0 0,1-2,-1 1,1-2,-1 0,1-1,0-1,-1 0,1-1,21 0,-23 1,-1 0,0-1,1 0,-1-2,-1 1,1-2,0 1,-1-2,0 0,0 0,-1-1,1 0,-2-1,1 0,-1-1,0 0,-1-1,4-5,0 0</inkml:trace>
  <inkml:trace contextRef="#ctx0" brushRef="#br0" timeOffset="379.631">508 0,'-14'24,"1"0,0 1,2 0,1 1,1 0,2 1,-1 3,6-23,-11 55,2 1,3 0,1 31,1-22,-7 56,-6-1,-5 0,-5-2,-29 67,-6 41,43-125,25-93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0 136,'339'0,"-319"-3,-25-5,-30-8,28 13,-1 1,0 0,0-1,0-1,1 1,0-1,0 0,0-1,0 0,0 0,1 0,0-1,0 0,-4-5,11-19,9 20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39,'5'-5,"6"-1,6 0,5 1,4 2,2 1,1 0,0 2,1 0,-1 0,0 0,0 1,-1-1,1 0,-1 0,0 0,0-4,-4-3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50,'-7'-14,"3"18,26 166,-9-24,-13-115,2 0,1 0,1-1,2 1,0-1,3 0,0-1,6 11,-14-37,0 0,0 0,0-1,0 1,0 0,1-1,-1 1,1-1,-1 0,1 1,0-1,0 0,0 0,0 0,0 0,1-1,-1 1,0-1,1 1,-1-1,1 0,0 0,-1 0,1 0,0 0,0 0,0-1,0 0,-1 1,1-1,0 0,0-1,0 1,0 0,0-1,-1 1,1-1,0 0,0 0,-1 0,1-1,-1 1,1 0,-1-1,1 0,-1 1,0-1,0 0,1-1,141-182,-143 184,0 0,-1 1,1-1,0 1,0-1,0 1,0 0,0-1,0 1,0 0,0 0,0-1,0 1,0 0,0 0,0 0,0 0,0 1,0-1,0 0,0 0,0 0,0 1,0-1,0 1,-1-1,1 0,0 1,0 0,0-1,0 1,-1-1,1 1,0 0,-1 0,1-1,0 1,-1 0,1 0,-1 0,1 0,-1 0,0 0,1 0,-1-1,0 1,1 1,13 47,37 92,-49-136,1-1,0 1,0-1,0 0,0 0,0-1,1 1,0-1,0 1,0-1,0 0,0-1,0 1,1-1,0 0,-1 0,1 0,0-1,0 1,0-1,0 0,0-1,0 1,0-1,0 0,0 0,0-1,2 0,6-4,1-1,-1 0,-1-2,0 1,0-1,0-1,-1 0,0-1,-1 0,0 0,0-1,-2-1,1 1,-1-1,-1-1,5-9,24-37,-3-2,-2 0,-3-2,-3-2,-3 0,8-40,-20 2,-23 120,7 1</inkml:trace>
  <inkml:trace contextRef="#ctx0" brushRef="#br0" timeOffset="365.695">1196 333,'-9'25,"1"1,1 0,0 0,3 0,0 1,1 0,2 0,1 0,1 5,-1-29,1 1,-1 0,1-1,0 1,0 0,0-1,0 1,1-1,-1 0,1 1,0-1,0 0,0 0,0 0,1 0,-1-1,1 1,0-1,0 1,0-1,0 0,0 0,0 0,0 0,1-1,-1 0,1 1,-1-1,1 0,0-1,-1 1,1-1,0 1,-1-1,1 0,0 0,-1-1,1 1,0-1,-1 0,1 0,-1 0,1 0,2-2,4 0,0-1,0 1,0-2,-1 1,0-1,0-1,0 0,-1 0,1-1,-2 0,1 0,-1-1,0 1,0-2,-1 1,0-1,-1 0,0 0,0-1,-1 1,0-1,-1 0,0 0,0 0,0-10,-1 14,-1 0,0-1,-1 1,0 0,1 0,-2 0,1 0,-1 0,0 0,0 0,-1 0,0 0,0 0,0 0,0 1,-1-1,0 1,-1-1,1 1,-1 0,0 1,0-1,0 1,-1 0,1 0,-1 0,0 0,0 1,-1 0,1 0,-6-2,3 2,-1 1,0 0,1 1,-1 0,0 0,0 1,0 0,0 0,0 1,0 0,0 1,1 0,-1 0,0 1,1 0,0 0,0 1,0 1,0-1,0 1,-2 3,-9 9</inkml:trace>
  <inkml:trace contextRef="#ctx0" brushRef="#br0" timeOffset="769.483">1733 417,'-8'18,"-2"2,1 1,1 0,0 0,2 1,1 0,0 0,-1 22,6-44,1 0,-1-1,0 1,0 0,1 0,-1-1,0 1,0 0,1 0,-1 0,0 0,1-1,-1 1,0 0,1 0,-1 0,0 0,1 0,-1 0,0 0,1 0,-1 0,0 0,1 0,-1 0,1 0,-1 0,0 0,0 1,1-1,-1 0,0 0,1 0,-1 0,0 1,1-1,-1 0,0 0,0 1,1-1,-1 0,0 0,0 1,0-1,1 0,-1 1,0-1,0 0,0 1,0-1,17-31,95-237,-112 268,1 1,-1 0,0-1,0 1,1 0,-1 0,1-1,-1 1,0-1,1 1,-1 0,1-1,-1 1,1-1,0 1,-1-1,1 0,0 1,-1-1,1 1,0-1,-1 0,1 0,0 1,0-1,-1 0,1 0,0 0,0 0,-1 0,1 0,0 0,0 0,-1 0,1 0,0-1,0 1,-1 0,1 0,0-1,-1 1,1 0,0-1,-1 1,1-1,-1 1,1-1,0 1,-1-1,1 1,-1-1,1 0,-1 1,0-1,1 0,-1 1,0-1,1 0,-1 1,0-1,0 0,0 0,0 1,1-1,1 19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0,'38'10,"27"-2,8-3,-5-1,-8-2,-15-1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199 170,'2'-6,"-1"-1,0 1,0-1,0 1,-1-1,0 1,0-1,-1 0,0 1,0-1,0 1,-1 0,0-1,0 1,-1 0,2 5,0 0,0 1,1-1,-1 1,0 0,0-1,0 1,-1 0,1 0,0 0,0-1,0 1,0 0,0 0,0 0,0 1,0-1,0 0,0 0,0 1,0-1,0 0,0 1,0-1,0 1,0-1,0 1,0 0,1-1,-1 1,0 0,0 0,1-1,-1 1,0 0,1 0,-1 0,1 0,-1 0,1 0,0 0,-1 0,1 0,0 0,0 0,-1 0,1 0,0 0,0 1,-5 17,1 0,0 1,2-1,0 1,1-1,1 1,1 0,2 5,-2 70,-28 108,4-73,23-130,5-10</inkml:trace>
  <inkml:trace contextRef="#ctx0" brushRef="#br0" timeOffset="280.618">86 1,'38'9,"32"4,9-1,-4-2,-10-3,-12-3,-9-1,-13 2,-16 2,-15-1,-8-2</inkml:trace>
  <inkml:trace contextRef="#ctx0" brushRef="#br0" timeOffset="531.403">0 311,'44'5,"28"1,6 1,-4-2,-11-2,-10-1,-11-5,-6-3,-11-1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0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0 248,'36'-46,"-14"16,1 0,2 2,1 1,1 0,28-19,-54 45,1-1,0 1,0-1,0 1,0 0,1 0,-1 0,0 0,0 1,1-1,-1 1,0-1,1 1,-1 0,0-1,1 1,-1 1,0-1,1 0,-1 0,0 1,1 0,-1-1,0 1,0 0,1 0,-1 0,0 0,0 1,0-1,0 0,-1 1,1-1,0 1,0 0,-1 0,1 0,-1 0,0 0,0 0,0 0,0 0,0 0,0 0,0 1,0-1,-1 0,1 0,-1 1,0 1,7 24,-5-19,-1 0,2 0,-1 0,1-1,0 1,1-1,0 1,0-1,1 0,0-1,0 1,1-1,0 0,0-1,2 2,8 4,-2-1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5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0 272,'32'-45,"129"-156,-159 199,-1 0,1 0,-1 1,1-1,0 0,0 0,0 1,0-1,0 1,0 0,0 0,0 0,1 0,-1 0,0 0,1 0,-1 1,1-1,-1 1,1 0,-1-1,1 1,-1 0,0 1,1-1,-1 0,1 1,-1-1,1 1,-1 0,0 0,1 0,-1 0,0 0,0 1,0-1,0 0,0 1,0 0,0-1,-1 1,1 0,0 0,-1 0,0 0,1 0,0 2,11 19,-2-5,0 1,1-1,0-1,2 0,0-1,1-1,3 3,2-2,-1-2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108 336,'6'-1,"19"-3,-1 0,1-2,-1 0,0-2,0-1,-1 0,0-2,0-1,-2 0,1-2,-2 0,13-12,-30 22,1 0,-1 0,0 0,0-1,-1 1,1-1,-1 1,0-1,-1 0,1 0,-1 0,0 0,0 0,0 0,-1 0,1 0,-1-1,-1 1,1 0,-1 0,0 0,0 0,0 0,-1 0,0 0,0 0,0 1,0-1,-1 1,0-1,0 1,0 0,0 0,0 0,-1 1,0-1,0 1,0 0,0 0,-1 0,1 1,-1-1,1 1,-1 0,0 0,0 1,0 0,0 0,0 0,0 0,0 1,-3-1,-9 5,1 0,0 1,0 1,0 0,1 1,0 0,0 2,1 0,0 0,1 1,0 1,0 0,1 1,1 0,0 1,1 0,0 1,-3 7,3-10,2 1,-1 1,2 0,0 0,0 0,1 1,1 0,0 0,1 0,1 1,0-1,1 1,0 0,1 0,1-1,0 1,1 0,2 5,2-10,0-1,1 1,1-1,-1 0,1 0,1-1,0 0,0 0,0-1,1 0,0 0,1-1,-1-1,1 1,0-1,1-1,-1 0,1 0,0-1,-1-1,1 0,1 0,-1-1,0-1,0 1,0-2,1 0,5-1,237-19,-230 16</inkml:trace>
  <inkml:trace contextRef="#ctx0" brushRef="#br0" timeOffset="335.115">842 308,'-11'12,"2"1,0 0,0 1,1 0,1 0,0 0,1 1,0 0,2 1,-1-1,2 1,0-1,1 1,1 0,0 0,1 0,1 0,0 0,1 0,3 6,-3-18,0 0,0 0,1 0,0 0,0 0,0-1,0 1,0-1,1 0,-1 0,1 0,0-1,0 1,0-1,0 0,0 0,1-1,-1 1,1-1,-1 0,1 0,-1 0,1-1,0 1,-1-1,1 0,0-1,-1 1,3-1,7-1,-2 0,1-1,0-1,0 0,-1 0,0-1,0-1,0 0,-1-1,1 0,-1-1,0 0,0-1,-1 0,0-1,-1 0,0 0,0-1,-1-1,-1 1,0-1,0 0,-1-1,-1 0,0 0,-1 0,0 0,-1-1,0 1,-2-1,1-5,-3 14,0-1,-1 1,1-1,-1 1,0 0,-1 0,1 0,-1 0,0 0,0 0,-1 1,1-1,-1 1,0 0,0 0,-1 0,1 1,-1 0,0 0,0 0,0 0,0 1,0 0,0 0,-1 0,1 0,-1 1,1 0,-1 0,0 1,1 0,-1 0,0 0,1 0,-1 1,1 0,-1 0,-4 2,-16 3</inkml:trace>
  <inkml:trace contextRef="#ctx0" brushRef="#br0" timeOffset="583.343">785 534,'24'-5,"13"-1,4 5,1 2,-2 2,-8 4,-5 2,-2-1,0-2,0-2,1-2,0-1,1-5,-4-2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2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1 198,'282'-1,"-151"-26,-125 26,-7 0</inkml:trace>
  <inkml:trace contextRef="#ctx0" brushRef="#br0" timeOffset="273.161">141 1,'-14'38,"0"23,2 5,3-4,4-7,6-8,5-8,-5-10,-2-10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0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86,'-19'97,"3"0,6 2,2 20,2-33,-21 129,27-213,1 0,-1 0,0 0,0 0,0 0,0 0,0-1,-1 1,1 0,-1 0,1 0,-1 0,0 0,1 0,-1-1,0 1,0 0,0-1,0 1,-1-1,1 1,0-1,-1 1,1-1,-1 0,1 0,-1 0,0 0,1 0,-1 0,0 0,0 0,0-1,1 1,-1-1,0 1,-7-8</inkml:trace>
  <inkml:trace contextRef="#ctx0" brushRef="#br0" timeOffset="249.869">85 58,'38'-5,"32"-2,14-4,-2 0,-12 2,-11 2,-12 2,-9 2,-10 7,-11 2</inkml:trace>
  <inkml:trace contextRef="#ctx0" brushRef="#br0" timeOffset="434.885">0 566,'63'-5,"24"-6,4-2,-10 2,-14 3,-13 2,-16 3</inkml:trace>
  <inkml:trace contextRef="#ctx0" brushRef="#br0" timeOffset="800.49">480 706,'-22'120,"38"-172,-8 34,0-1,2 2,0-1,1 1,1 1,0 0,1 1,1 0,1 1,0 0,0 2,1-1,3 1,-17 10,0 1,1 0,-1-1,0 1,1 0,-1 0,1 1,-1-1,1 0,0 1,-1 0,1-1,0 1,-1 0,1 0,-1 1,1-1,0 1,-1-1,1 1,-1 0,1 0,-1 0,1 0,-1 0,0 0,0 1,1-1,-1 1,0 0,0-1,0 1,-1 0,13 15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9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173 369,'22'-5,"-1"-1,1-1,-1-1,-1-1,1-1,-1-1,-1 0,0-2,-1 0,0-1,-1 0,-1-2,0 0,12-16,-26 26,0 1,-1-1,1 1,-1-1,0 0,-1 0,1 1,-1-1,0 0,-1 0,1 0,-1 1,-1-1,1 0,-1 1,0-1,0 1,0-1,-1 1,1 0,-2 0,1 0,0 1,-1-1,0 1,0 0,0 0,0 0,-1 0,0 1,0 0,0 0,0 0,0 0,0 1,-1 0,1 0,-1 1,1-1,-1 1,0 0,0 1,1-1,-1 1,0 0,0 1,0 0,1-1,-3 2,-11 5,1 0,0 1,1 0,0 2,0 0,1 1,1 1,0 0,0 1,1 0,1 2,0-1,1 2,1-1,0 2,1-1,1 1,-5 13,8-20,0 0,1 1,1-1,-1 1,2 0,0 0,0 0,1 0,0 1,1-1,0 1,1-1,0 1,1-1,0 1,1-1,0 0,1 1,3 8,3-7,0 0,0-1,1 0,0-1,1 0,0-1,1 0,0-1,1 0,0 0,0-2,1 0,0 0,0-1,0-1,1 0,0-1,0-1,0 0,0-1,1-1,-1 0,0-1,4-1,-15 1,4 1,0-1,0 0,0 0,0-1,-1 0,1 0,0-1,0 0,-1-1,0 1,1-1,-1-1,0 1,0-1,6-8</inkml:trace>
  <inkml:trace contextRef="#ctx0" brushRef="#br0" timeOffset="417.445">680 566,'-25'223,"63"-354,-22 100,0 0,2 0,2 2,21-26,-40 53,-1 0,1 0,0 0,0 1,0-1,0 0,0 1,1-1,-1 1,0-1,1 1,-1 0,1 0,0-1,-1 1,1 0,0 0,-1 1,1-1,0 0,0 0,0 1,0 0,0-1,0 1,0 0,0 0,0 0,-1 0,1 0,0 0,0 0,0 1,0-1,0 1,0-1,0 1,0 0,-1 0,1 0,1 1,29 77,-22-64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6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123 103,'-33'130,"-9"165,4-131,29-146</inkml:trace>
  <inkml:trace contextRef="#ctx0" brushRef="#br0" timeOffset="263.383">10 18,'38'5,"28"-4,6-1,-3-1,-4 0,-14-6,-9 0,-9 0,-8 7,-10 3</inkml:trace>
  <inkml:trace contextRef="#ctx0" brushRef="#br0" timeOffset="515.265">10 441,'43'0,"24"0,5 0,-4 0,-5-4,-8-3,-13 1</inkml:trace>
  <inkml:trace contextRef="#ctx0" brushRef="#br0" timeOffset="801.24">462 470,'-8'14,"0"1,1 0,0 0,1 0,1 1,0-1,1 1,1 0,1 1,0-1,1 0,1 1,1 13,0-26,-1 0,1 0,0-1,1 1,-1 0,1 0,0-1,0 1,0-1,0 0,0 1,1-1,-1 0,1-1,0 1,0 0,0-1,0 1,1-1,-1 0,1 0,-1-1,1 1,0-1,-1 1,1-1,0 0,0 0,0-1,0 0,0 1,0-1,0 0,1-1,132-30,-118 23,-1 0,0-1,0-1,-1-1,-1-1,0 0,0-1,6-7,-16 14,-1 1,0-1,0-1,0 1,-1-1,0 1,0-1,0 0,-1-1,0 1,-1 0,0-1,0 0,0 1,-1-1,0 0,-1 0,0 0,0 0,0 0,-1 1,-2-9,0 10,0 0,-1 0,0 0,0 0,-1 0,1 1,-1 0,0 0,-1 0,1 1,-1 0,0 0,0 0,0 0,0 1,-1 0,1 1,-1-1,0 1,0 1,0-1,0 1,0 0,0 1,0 0,0 0,0 0,0 1,0 0,0 0,0 1,0 0,0 0,-3 2,-9 3</inkml:trace>
  <inkml:trace contextRef="#ctx0" brushRef="#br0" timeOffset="1152.16">490 583,'5'-5,"6"-1,6 0,5 1,4 1,2 2,-4 6,-1 2,-4 5,-1 0,-4 4,1-1,3-3,-2-8,2-5,-4-7,-2-1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33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1 283,'538'0,"-476"-12,-61 6,-7 1</inkml:trace>
  <inkml:trace contextRef="#ctx0" brushRef="#br0" timeOffset="252.183">86 508,'38'0,"33"-5,8-1,-5 0,-9 1,-11 2,-11 0,-7 2,-5 1,-8-5,-3-1,-5 0</inkml:trace>
  <inkml:trace contextRef="#ctx0" brushRef="#br0" timeOffset="698.664">397 0,'3'11,"1"0,0-1,1 0,0 1,1-2,0 1,0-1,1 1,0-2,1 1,0-1,0-1,1 1,0-1,0-1,0 1,1-2,0 1,0-1,1-1,-1 0,1-1,10 3,8 2,-8-3,0 1,0 1,0 0,-1 2,0 0,-1 1,0 1,-1 1,0 1,0 0,-15-10,0 0,-1 0,1 1,-1-1,0 0,0 1,0-1,0 1,-1 0,1 0,-1-1,0 1,0 0,0 0,-1 0,1 0,-1 0,0 0,0 0,0 0,-1 0,0 0,1 0,-1 0,-1 0,1 0,0 0,-1-1,0 1,0 0,0-1,0 0,-1 1,1-1,-1 0,0 0,0-1,0 1,0 0,-2 0,-170 124,133-95,-109 103,133-111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24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113 139,'-3'-2,"0"1,0 0,0 0,0 0,0 0,-1 1,1 0,0-1,-1 1,1 0,0 0,-1 1,1-1,0 1,0 0,-1-1,1 2,0-1,0 0,0 0,0 1,0 0,1 0,-1 0,0 0,1 0,-1 0,1 0,0 1,0-1,0 1,0 0,0 0,0 0,1 0,0 0,-1 0,1 0,0 0,0 0,0 3,0 1,-1 0,1 1,1-1,-1 0,1 0,1 1,-1-1,1 0,0 1,1-1,0 0,0 0,0 0,3 4,-4-8,1-1,-1 1,1 0,-1 0,1-1,0 1,0-1,0 0,0 1,0-1,1 0,-1 0,1-1,-1 1,1 0,0-1,0 0,0 1,-1-1,1 0,0-1,0 1,1 0,-1-1,0 0,0 1,0-1,0-1,0 1,0 0,0-1,0 1,0-1,0 0,1 0,8-5,-1 0,0-1,0-1,0 1,-1-1,0-1,-1 0,0-1,0 1,-1-2,0 1,-1-1,0 0,-1-1,0 1,-1-1,0-1,-1 1,-1 0,2-6,-4 16,0 0,0-1,-1 1,1 0,0 0,-1 0,1-1,-1 1,0 0,0-1,0 1,0 0,0 0,0-1,0 1,-1 0,1-1,-1 1,0 0,0 0,0 0,0 0,0 0,0 0,0 0,-1 0,1 0,-1 0,1 1,-1-1,0 1,0-1,0 1,1 0,-1-1,0 1,-1 0,1 0,0 1,0-1,0 0,-1 1,1-1,0 1,0 0,-3 0,-15 7,2 4</inkml:trace>
  <inkml:trace contextRef="#ctx0" brushRef="#br0" timeOffset="859.438">565 82,'-5'2,"0"0,1 1,-1-1,1 1,0 0,0 0,0 0,0 1,0-1,1 1,-1 0,1 0,0 0,-2 4,0-1,-12 17,1 0,1 2,1-1,1 2,-7 24,16-34,12-18,15-25,129-202,-117 155,-29 111,-5-28,-1-1,1 0,0 1,1-1,0 0,1 0,-1 0,2-1,-1 1,1-1,1 1,0-1,0 0,0-1,1 1,0-1,0-1,1 1,0-1,0 0,1 0,6 3,-12-7,1-1,0 0,0 1,0-1,0 0,0-1,0 1,0-1,0 1,1-1,-1 0,0 0,0 0,0 0,0-1,0 1,0-1,1 0,-1 0,-1 0,1 0,0-1,0 1,0-1,-1 1,1-1,-1 0,1 0,-1-1,0 1,0 0,0-1,1 0,57-92,-39 6,-19 64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3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0,'-27'63,"3"0,3 2,3 0,3 1,2 1,3 0,3 14,4-56,2 0,1 0,1 0,1 1,1-1,1-1,1 1,1-1,9 22,-13-42,-1 0,1 0,0-1,0 1,0 0,1-1,-1 0,1 0,0 1,0-1,0-1,0 1,1 0,-1-1,1 0,-1 0,1 0,0 0,0-1,0 1,0-1,0 0,0 0,0 0,0-1,1 1,-1-1,0 0,0 0,1-1,-1 1,0-1,0 0,0 0,0-1,0 1,0-1,0 0,-1 1,1-2,-1 1,1 0,-1-1,2-1,17-17,0-1,-2 0,-1-2,0 0,-2-1,-1 0,-1-2,-2 0,0 0,8-28,27-70,-6-1,-5-3,-21 54,-30 92,2 24,2 0,2 0,2 1,1 0,3 5,3 268,1-289,1 1,1-1,2 0,0-1,2 1,1-1,-1 3,-2-9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45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3,'3'-1,"-1"0,1 1,0 0,-1-1,1 1,0 0,0 1,-1-1,1 0,0 1,-1 0,1-1,-1 1,1 0,-1 0,1 0,-1 1,1-1,-1 1,0-1,0 1,0 0,0 0,0 0,0 0,0 0,-1 0,1 0,-1 1,0-1,1 0,-1 1,0-1,0 1,-1 0,1-1,0 1,-1 0,0-1,0 1,1 0,-2-1,1 1,0 0,0 0,-1-1,0 1,1-1,-1 1,-41 66,-12 35,54-102,-1 1,1-1,0 0,0 0,0 1,0-1,1 0,-1 0,0 0,1 1,0-1,-1 0,1 0,0 0,0 0,0 0,1 0,-1 0,0-1,1 1,-1 0,1-1,-1 1,1-1,0 1,0-1,0 0,0 0,0 0,0 0,0 0,0 0,0 0,0-1,0 1,0-1,1 1,-1-1,0 0,0 0,1 0,0-1,99-5,-73-1,-3-1</inkml:trace>
  <inkml:trace contextRef="#ctx0" brushRef="#br0" timeOffset="-7736.241">56 1273,'-14'53,"-5"22,5 3,6-7,8-15,5-18</inkml:trace>
  <inkml:trace contextRef="#ctx0" brushRef="#br0" timeOffset="-7130.207">169 1470,'324'-22,"-258"5,-66 15,0 0,1 1,-1-1,0 0,0 0,0 0,-1 1,1-1,0 0,-1 0,1 1,-1-1,0 0,1 1,-1-1,0 0,0 1,0-1,0 1,0 0,0-1,-1 1,1 0,0 0,-1-1,1 1,-1 0,1 1,-1-1,1 0,-1 0,0 1,1-1,-1 0,0 1,0 0,1-1,-2 1,0-1,-119-65,121 66,0 1,0 0,0 0,0 0,1 0,-1 0,0-1,1 2,-1-1,1 0,-1 0,1 0,-1 0,1 0,0 0,-1 0,1 0,0 1,0-1,0 0,0 0,0 0,0 1,0-1,0 0,1 0,-1 0,0 0,1 0,-1 1,1-1,-1 0,1 0,0 0,-1 0,1 0,0-1,0 1,31 172,-8-41,-23-131,-1-1,0 1,0-1,1 1,-1-1,0 1,1 0,-1-1,1 0,-1 1,1-1,-1 1,1-1,-1 0,1 1,-1-1,1 0,-1 1,1-1,0 0,-1 0,1 0,-1 1,1-1,0 0,-1 0,1 0,-1 0,1 0,0 0,-1 0,1 0,0-1,-1 1,1 0,-1 0,1 0,0-1,-1 1,1 0,-1-1,1 1,-1 0,1-1,-1 1,1-1,-1 1,0-1,1 1,-1-1,1 1,-1-1,0 1,0-1,1 1,-1-1,0 0,28-36,-26 34,39-68,54-69,-81 128</inkml:trace>
  <inkml:trace contextRef="#ctx0" brushRef="#br0" timeOffset="-6763.406">846 1302,'37'-6,"-19"2,0 1,1 0,0 2,-1 0,1 1,-1 0,1 2,0 0,5 3,-21-4,0-1,-1 1,0 0,1 1,-1-1,1 0,-1 1,0-1,0 1,0-1,0 1,0 0,0 0,0 0,-1 0,1 0,-1 1,0-1,1 0,-1 1,0-1,0 1,-1-1,1 1,0 0,-1-1,1 1,-1-1,0 1,0 0,0-1,0 1,-1 0,1-1,-1 1,0 0,1-1,-1 1,0-1,0 1,-1-1,1 0,0 0,-1 1,0-1,1 0,-1 0,0 0,0 0,-155 150,156-151,0-1,0 1,0 0,0 0,0 0,0 0,0 0,1 0,-1 0,0 0,1 0,-1 0,0 0,1 0,0 0,-1 1,1-1,0 0,-1 0,1 1,0-1,0 0,0 0,0 1,0-1,0 0,0 1,1-1,-1 0,0 0,1 0,-1 1,1-1,0 0,-1 0,1 0,0 0,-1 0,1 0,0 0,0 0,0 0,0 0,0-1,0 1,0 0,0 0,0-1,0 1,1-1,-1 1,0-1,0 0,0 1,1-1,-1 0,1 0,16-2,-1 0,1-2,-1 0,0 0,0-2,0 0,-1-1,12-7,6-2,13-7,-29 14</inkml:trace>
  <inkml:trace contextRef="#ctx0" brushRef="#br0" timeOffset="-5799.267">1326 822,'5'0,"6"0,7 0,4 0,3 0,3 0,1 0,0 0,1 0,-1 0,0 0,0 0,-1 0,1 0,-1 0,-5 0</inkml:trace>
  <inkml:trace contextRef="#ctx0" brushRef="#br0" timeOffset="-5548.103">1298 1245,'43'-9,"33"-9,10-1,-7 3,-10 4,-14 4,-10-1,-8 1,-11 1</inkml:trace>
  <inkml:trace contextRef="#ctx0" brushRef="#br0" timeOffset="-4715.117">2568 483,'-5'-17,"0"1,-1 0,0 1,-2-1,0 1,-1 1,0 0,-1 0,0 0,-1 2,-1-1,0 1,-4-2,11 10,-1 0,0 1,1 0,-1 0,-1 0,1 0,0 1,-1 0,1 0,-1 1,1 0,-1 0,0 1,0-1,1 1,-1 1,0-1,1 1,-1 1,0-1,1 1,0 0,-1 0,1 1,0 0,0 0,0 1,1-1,-1 1,1 0,0 1,0-1,0 1,0 0,1 0,0 1,0-1,1 1,-1 0,1 2,-1 12,1 1,1-1,1 1,0-1,2 1,0-1,2 1,0-1,1 0,5 13,-2 1,74 347,-42 23,-41-81,1-309,-1-1,0 1,-1-1,-1 0,0 0,-1 0,0 0,-1-1,0 0,-1 0,0-1,-1 1,0-2,-1 1,0-1,-1 0,0-1,-1-1,0 1,0-1,0-1,-1 0,0-1,-1 0,1-1,-13 3,21-6,0-1,0 0,-1 0,1 0,0-1,-1 1,1-1,-1 0,1-1,0 1,-1-1,1 1,0-1,0-1,-1 1,1-1,0 1,0-1,0 0,1-1,-1 1,0 0,1-1,0 0,-1 0,1 0,0 0,1-1,-1 1,1-1,-1 0,1 0,0 1,0-1,1-1,-1 1,1 0,0-1,-11-130,12 106</inkml:trace>
  <inkml:trace contextRef="#ctx0" brushRef="#br0" timeOffset="-3884.038">2511 1979,'-30'253,"17"-222,1-50,13 1,0 0,0 0,2 1,0-1,1 0,1 1,0 0,2 0,0 1,0 0,2 0,3-5,10-15,2 1,1 1,2 2,1 0,31-26,-59 56,1 1,1-1,-1 0,0 0,0 1,1-1,-1 1,1-1,-1 1,1-1,0 1,-1 0,1 0,0 0,0 0,0 0,0 0,0 1,0-1,0 0,0 1,0 0,0 0,0-1,0 1,1 0,-1 1,0-1,0 0,0 0,0 1,0 0,0-1,0 1,0 0,0 0,0 0,0 0,-1 0,1 0,0 1,-1-1,1 1,-1-1,1 1,0 1,-1 6,0 0,0 0,-1 0,0 0,-1 1,0-1,0 0,-1 0,0 0,-1 0,0-1,0 1,-1-1,0 0,-1 0,1 0,-2 0,1-1,-1 0,0 0,0 0,-5 3,-34 31,24-28</inkml:trace>
  <inkml:trace contextRef="#ctx0" brushRef="#br0" timeOffset="-3531.786">3105 1781,'-12'7,"1"0,-1 1,2 1,0 0,0 1,0-1,1 2,1-1,0 1,0 1,1-1,0 1,1 1,1-1,0 1,-3 11,8-24,0 1,-1 0,1-1,0 1,0 0,-1 0,1-1,0 1,0 0,0 0,0 0,0-1,0 1,0 0,0 0,1-1,-1 1,0 0,0 0,1-1,-1 1,0 0,1 0,-1-1,1 1,-1-1,1 1,-1 0,1-1,-1 1,1-1,0 1,-1-1,1 1,0-1,-1 0,1 1,0-1,-1 0,1 0,0 1,0-1,-1 0,1 0,0 0,0 0,0 0,-1 0,1 0,0 0,0 0,0 0,-1-1,1 1,0 0,-1 0,1-1,0 1,0-1,-1 1,1 0,0-1,42-29,22-68,-64 95,1 0,-1 0,0 0,0 0,0 0,0-1,-1 1,1 0,-1-1,0 1,0 0,0-1,-1 1,1 0,-1-1,1 1,-1 0,0-1,-1 1,1 0,0 0,-1 0,0 0,0 0,1 1,-2-1,1 1,0-1,0 1,-1-1,0 1,-2-1,-12-6</inkml:trace>
  <inkml:trace contextRef="#ctx0" brushRef="#br0" timeOffset="-3148.608">3443 1696,'-7'2,"0"0,0 1,0 0,1 0,-1 0,1 1,0 0,0 0,0 0,1 1,-1 0,1 0,0 0,1 1,-1-1,1 1,0 0,1 1,-2 2,5-7,0 1,0-1,1 0,-1 0,1 1,0-1,-1 0,1 0,0 0,0 0,0 0,1 0,-1 0,0 0,1-1,-1 1,1 0,0-1,-1 1,1-1,0 0,0 0,0 1,0-1,0 0,1 0,23 20,-23-16,-1 0,-1 0,1 0,-1 0,0 1,0-1,0 0,-1 0,0 1,0-1,0 1,0-1,-1 0,0 0,0 1,-1-1,0 0,1 0,-1 0,-1 0,1-1,-1 1,0 0,0-1,0 0,-1 0,0 0,1 0,-1-1,-1 1,1-1,0 0,-1 0,0 0,1-1,-1 0,0 0,0 0,0-1,-1 1,1-1,0 0,0-1,-1 1,-3-1,-8-4</inkml:trace>
  <inkml:trace contextRef="#ctx0" brushRef="#br0" timeOffset="-2496.949">3697 1837,'0'19,"-5"17,-1 6,0 1,1-2,1-4,2-7</inkml:trace>
  <inkml:trace contextRef="#ctx0" brushRef="#br0" timeOffset="-1164.947">2822 59,'-30'315,"19"-253,-2-94,13 13,1 0,1 0,1 0,1 0,0 1,1 0,1-1,1 2,1-1,0 1,1 0,1 1,0 0,1 1,1 0,1 0,0 1,0 1,14-10,32-17,-58 39,1 0,0 0,0 0,0 0,0 1,-1-1,1 0,0 1,0 0,0-1,0 1,0 0,1 0,-1 0,0 0,0 0,0 1,0-1,0 1,0-1,-1 1,1 0,0 0,0-1,0 1,0 1,-1-1,1 0,-1 0,1 1,-1-1,2 2,-2 2,1-1,-1 1,0 0,0 0,-1 0,0 0,0 0,0 0,0 0,-1 0,0 0,0 0,0 0,0 0,-1-1,0 1,0 0,0-1,-1 0,-1 2,-1 2,-1 0,0-1,0 1,-1-1,0-1,0 0,0 0,-1 0,0-1,0 0,-1 0,1-1,-1 0,0-1,0 0,-4 1,-12 2</inkml:trace>
  <inkml:trace contextRef="#ctx0" brushRef="#br0" timeOffset="-798.09">3358 31,'-16'13,"0"1,0 0,2 1,0 0,0 1,1 1,-10 17,22-33,1 0,-1 0,0 0,0-1,0 1,0 0,1 0,-1 1,1-1,-1 0,1 0,-1 0,1 0,-1 0,1 1,0-1,0 0,0 0,-1 0,1 1,0-1,1 0,-1 0,0 1,0-1,0 0,1 0,-1 0,1 1,-1-1,1 0,-1 0,1 0,0 0,-1 0,1 0,0 0,0 0,0 0,0-1,0 1,0 0,0 0,0-1,0 1,0-1,0 1,0-1,0 1,1-1,-1 0,0 1,0-1,0 0,1 0,-1 0,0 0,0 0,1 0,-1-1,0 1,0 0,0 0,1-1,-1 1,0-1,11-3,0-1,-1 0,0 0,0-1,-1-1,1 0,-1 0,-1-1,1 0,-1-1,-1 0,0 0,1-2,-2 3,-5 7,-1 0,1 0,-1 0,1 0,-1 0,0 0,1 0,-1-1,0 1,0 0,0-1,0 1,0-1,0 1,-1-1,1 0,0 1,-1-1,0 0,1 1,-1-1,0 0,0 0,1 1,-1-1,-1 0,1 0,0 1,0-1,-1 0,1 0,-1 1,1-1,-1 0,0 1,0-1,1 1,-1-1,0 1,-1 0,1-1,0 1,0 0,0-1,-1 1,1 0,-1 0,1 0,-1 0,-5-1,-1 1,0-1,1 1,-1 1,0-1,0 1,1 1,-1-1,0 2,1-1,-1 1,-4 1,-14 4</inkml:trace>
  <inkml:trace contextRef="#ctx0" brushRef="#br0" timeOffset="-428.268">3725 3,'-10'8,"4"-5,1 0,0 1,0 0,1 0,-1 0,1 0,0 1,0 0,0 0,1 0,-1 0,1 0,1 1,-1-1,1 1,-1 1,4-4,-1-1,1 0,-1 1,1-1,0 0,0 1,0-1,0 0,0 0,1 0,-1 0,0 0,1 0,0 0,-1-1,1 1,0 0,0-1,0 0,0 1,0-1,0 0,0 0,1 0,-1 0,0-1,3 2,-3-2,0 1,1-1,-1 1,0 0,0 0,0 0,0 0,0 0,0 1,0-1,0 1,0-1,0 1,-1 0,1-1,-1 1,1 0,-1 0,0 0,0 0,0 0,0 1,0-1,0 0,-1 0,1 1,-1-1,1 0,-1 1,0 0,-2 1,0 1,-1-1,0 0,0 0,0 0,0-1,-1 1,1-1,-1 0,0 1,0-2,0 1,0 0,0-1,-1 0,1 0,-1 0,0-1,1 1,-5-1,-1 3,-137 42,122-41</inkml:trace>
  <inkml:trace contextRef="#ctx0" brushRef="#br0" timeOffset="2383.667">4036 878,'-4'5,"1"1,0-1,1 1,-1 0,1-1,0 1,1 0,-1 0,1 0,0 0,1 1,-1-1,1 3,-2 14,-26 164,12-72,1 70,15-186,1 1,0-1,-1 0,1 0,0 0,-1 1,1-1,0 0,0 0,-1 1,1-1,0 1,0-1,0 1,0-1,0 1,0 0,0-1,0 1,0 0,0 0,0 0,0-1,0 1,0 0,0 0,0 1,0-1,0 0,0 0,0 0,0 1,0-1,0 1,0-1,0 0,0 1,0 0,0-1,-1 1,1 0,0-1,0 1,-1 0,1 0,0-1,-1 1,1 0,-1 0,1 0,-1 0,0 0,1 0,-1 0,0 0,1 0,-1 0,0 0,0 0,0 0,0 0,0 0,0 0,0 0,-1 0,1 0,0 0,0 0,-1 1,9-17</inkml:trace>
  <inkml:trace contextRef="#ctx0" brushRef="#br0" timeOffset="2638.243">3950 822,'39'14,"31"5,9-1,-4-3,-10-5,-11-3,-11-4,-7-1,-5-2,-12-1,-11 0</inkml:trace>
  <inkml:trace contextRef="#ctx0" brushRef="#br0" timeOffset="2837.265">3979 1103,'34'10,"30"3,8-1,3-7,-7-4,-11-3,-9 0,-9-1,-6 1,-9-4,-3-2,-6 1</inkml:trace>
  <inkml:trace contextRef="#ctx0" brushRef="#br0" timeOffset="3234.025">3894 680,'38'0,"28"0,7 0,-5 0,-8 0,-10 0,-8 0,-7 0,-14 0,-16-5,-13-1,-10 0,-2-4,-3 1,-1 1,2-3,11 0,6 3</inkml:trace>
  <inkml:trace contextRef="#ctx0" brushRef="#br0" timeOffset="3574.124">4770 1189,'-20'14,"-5"10,0-4,11-6,6-5</inkml:trace>
  <inkml:trace contextRef="#ctx0" brushRef="#br0" timeOffset="4038.065">4882 1245,'-3'11,"0"1,1-1,1 0,0 1,1-1,0 1,0-1,1 1,2 6,-2-15,-1 0,1 0,-1-1,1 1,0 0,0 0,0-1,1 1,-1 0,1-1,-1 1,1-1,0 0,0 0,0 1,0-1,0-1,0 1,1 0,-1 0,1-1,-1 1,1-1,0 0,-1 0,1 0,0 0,0 0,0-1,-1 1,1-1,0 0,0 0,0 0,0 0,0 0,0-1,0 1,0-1,14-6,0 1,0-2,-1-1,0 0,-1-1,1 0,-2-1,0-1,0 0,-1-1,-1-1,0 0,-1 0,11-14,-2-1,0-1,-2 0,-2-1,-1-1,-1-1,-2 0,0-3,-8 25,-1 0,-1 0,0 0,0-1,-1 1,-1-1,0 1,0 0,-2-6,2 13,-1 0,1 0,-1 0,0 1,-1-1,1 1,0-1,-1 1,0-1,0 1,0 0,0 0,-1 0,1 0,-1 0,0 0,1 1,-1-1,-1 1,1 0,0 0,0 0,-1 0,1 1,-1-1,1 1,-1 0,0 0,-3 0,-1 2,0 0,0 1,0 0,0 0,0 0,1 1,-1 1,1-1,0 1,0 1,0-1,0 1,1 0,0 0,0 1,0 0,1 0,0 1,0-1,0 1,1 0,0 0,1 0,-1 1,1 0,1-1,-1 1,1 0,1 0,-1 2,-1 5,1-1,0 1,1 0,0 0,1 0,1-1,1 1,0 0,0 0,2-1,0 0,0 0,1 0,1 0,1 0,0-1,0-1,1 1,1-1,0 0,1-1,0 0,0-1,2 0,-1 0,1-1,0-1,9 5,77 24,-78-37</inkml:trace>
  <inkml:trace contextRef="#ctx0" brushRef="#br0" timeOffset="4451.989">5418 1386,'39'-18,"0"-2,-2-2,0-1,-2-2,0-2,12-13,-39 30,0-1,-1 0,0 0,-1 0,-1-1,0 0,0 0,-1 0,0-1,-1 1,-1-1,0 0,-1 0,0 0,-1-2,0 7,-1-1,0 1,0 0,-1-1,0 1,-1 0,0 0,0 0,0 0,-1 1,-1-1,1 1,-1 0,-2-2,5 6,0 1,0-1,-1 1,1-1,-1 1,0 0,0 0,0 0,0 0,0 1,0-1,0 1,0 0,0 0,-1 0,1 0,-1 0,1 1,-1-1,1 1,0 0,-1 0,1 1,-1-1,1 1,-1-1,1 1,0 0,-1 0,1 1,0-1,0 1,0-1,0 1,0 0,-4 6,-1 0,2 0,0 1,0-1,0 1,1 1,0-1,1 1,0 0,1 0,0 0,0 0,1 0,0 1,1-1,0 1,1 0,0-1,1 4,-2-2,1-1,0 1,1 0,0-1,1 1,0 0,1-1,1 0,-1 0,2 0,-1 0,1-1,1 1,0-1,1 0,0-1,0 0,1 0,0-1,0 0,1 0,0 0,1-2,-1 1,1-1,1 0,-6-4,-1 1,1-1,0 0,-1 0,1-1,0 1,0-1,0-1,0 1,1 0,-1-1,0 0,0 0,0-1,0 0,0 0,0 0,0 0,0-1,3 0,10-10</inkml:trace>
  <inkml:trace contextRef="#ctx0" brushRef="#br0" timeOffset="4967.631">5531 568,'41'-8,"1"2,-1 2,1 2,-1 2,25 3,12-2,-78-3,1 0,-1 0,0 0,0 0,-1 1,1-1,0 0,-1 0,1 0,-1 1,1-1,-1 0,0 1,0-1,0 0,0 1,0-1,0 1,0-1,0 1,-1 0,1 0,-1-1,1 1,-1 0,1 0,-1 0,-1 0,-118-87,105 78</inkml:trace>
  <inkml:trace contextRef="#ctx0" brushRef="#br0" timeOffset="5737.661">4938 1273,'5'0,"2"-5,3-1,7 0,3 1,5-3,2-1,1 2,1 1,-5 8,-1 2,-5 2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0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134 450,'-11'8,"0"0,0 1,1 0,0 1,1 0,0 1,0 0,1 0,1 1,0 0,1 0,0 0,1 1,0 0,-2 10,6-21,1 1,0-1,-1 0,1 1,0-1,0 1,0-1,0 1,1-1,-1 0,1 1,-1-1,1 0,0 1,0-1,0 0,0 0,0 0,1 0,-1 0,1 0,-1 0,1 0,-1-1,1 1,0 0,0-1,0 0,0 1,0-1,0 0,1 0,-1 0,0 0,0-1,1 1,-1-1,1 1,-1-1,1 0,5 1,0-1,1 0,-1 0,0-1,0 0,0-1,-1 0,1 0,0-1,0 0,5-2,7-9,-1-1,0-1,-1 0,0-2,-2 0,0 0,-1-2,-1 0,-1 0,0-1,-2-1,0 0,-2-1,0 0,-2 0,-1-1,1-5,-1 9,0 0,-2-1,0 1,-2-1,0 0,-1 0,-1 0,-1 0,-1 0,-1 1,-1-1,-1-3,3 20,0 1,0-1,0 1,-1 0,1 0,-1 0,0 0,0 1,0-1,0 1,0-1,0 1,-1 0,1 0,-1 1,0-1,1 1,-1 0,0 0,0 0,0 0,0 0,0 1,0 0,0 0,0 0,1 0,-1 1,0 0,0 0,0 0,0 0,0 0,1 1,-1-1,1 1,-1 0,1 0,0 0,0 1,-1-1,2 1,-1 0,0 0,1 0,-1 0,1 0,0 1,0-1,-1 3,-8 12,0 1,2 1,0-1,2 2,0-1,1 1,1 0,-2 15,6-23,0 0,0 0,1 0,0 0,1 0,1 0,0 0,1 0,0 0,1-1,1 0,0 1,0-2,1 1,1-1,0 0,0 0,1 0,15 17,0-1,2-1,1-1,1-1,28 19,-40-32</inkml:trace>
  <inkml:trace contextRef="#ctx0" brushRef="#br0" timeOffset="478.08">585 450,'-16'126,"16"-126,0 0,0-1,0 1,0 0,0 0,0-1,0 1,1 0,-1 0,0-1,0 1,0 0,1 0,-1 0,0 0,0-1,0 1,1 0,-1 0,0 0,0 0,1 0,-1 0,0-1,1 1,-1 0,0 0,0 0,1 0,-1 0,0 0,0 0,1 0,-1 0,0 0,1 0,-1 1,0-1,0 0,1 0,-1 0,0 0,0 0,1 0,-1 1,0-1,0 0,0 0,1 0,-1 1,0-1,13-29,-10 20,2-9,0 1,2 0,0 0,0 1,2 0,0 0,1 1,1 0,0 1,3-2,-13 15,0 0,1 0,-1 0,1 1,-1-1,1 0,-1 1,1-1,-1 1,1 0,-1-1,1 1,0 0,-1 0,1 0,0 0,-1 0,1 0,-1 1,1-1,0 0,-1 1,1 0,-1-1,1 1,-1 0,0 0,1-1,-1 1,0 0,1 0,-1 1,0-1,0 0,0 0,0 0,0 1,0-1,0 1,-1-1,1 1,0-1,-1 1,1-1,-1 1,0-1,1 1,-1 0,0-1,0 1,0 0,4 19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56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1040,'312'0,"-193"-23,-99 19</inkml:trace>
  <inkml:trace contextRef="#ctx0" brushRef="#br0" timeOffset="253.626">57 1237,'43'5,"19"1,4 1,-5-2,-7-2,-14-1</inkml:trace>
  <inkml:trace contextRef="#ctx0" brushRef="#br0" timeOffset="964.449">1044 532,'-17'-29,"-1"2,-1 0,-1 1,-2 0,-3 0,23 23,0 0,-1 0,0 0,1 0,-1 0,0 1,0-1,0 1,-1 0,1 0,-1 0,1 1,-1-1,1 1,-1-1,0 1,0 1,0-1,1 0,-1 1,0 0,0 0,0 0,0 0,0 1,0-1,0 1,1 0,-1 0,0 1,1-1,-1 1,0 0,1 0,0 0,0 0,-1 0,1 1,0-1,1 1,-1 0,0 0,1 0,0 0,0 1,0-1,0 0,0 1,0 2,-4 165,9-103,1-20,3-1,1 1,2-1,3-1,3 4,-6-14,3 9,-2 0,-2 1,-2 0,-2 1,-2 19,10 87,-7-120,-2 1,-2-1,-1 1,-2 0,-1 0,-5 26,5-47,0 0,-1 0,-1 0,0-1,0 1,-2-1,1 0,-1 0,-1-1,0 0,-1 0,-9 9,14-15,0-1,-1 1,0-1,1 0,-2 0,1-1,0 1,-1-1,0 0,0 0,0 0,0-1,0 0,0 0,-1 0,1 0,-1-1,1 0,-1 0,1-1,-1 0,0 0,1 0,-1 0,0-1,1 0,-1 0,1 0,-1-1,1 0,0 0,0 0,0-1,-1 0,3-2,0 1,0-1,0 0,1-1,-1 1,1 0,0-1,1 1,0-1,-1 1,2-1,-1 0,1 1,0-1,0-4,0-14</inkml:trace>
  <inkml:trace contextRef="#ctx0" brushRef="#br0" timeOffset="3088.647">1072 1914,'-33'160,"17"-140,13-47,13-19,2 2,2-1,2 2,2 0,3-3,-15 34,0 1,0 0,1 0,0 1,1 0,0 0,0 0,1 1,1 0,0 1,1-1,-9 9,0 0,0-1,0 1,0 0,0 0,0 1,0-1,0 0,0 1,0-1,-1 1,1 0,0-1,0 1,0 0,-1 0,1 0,0 0,-1 0,1 1,-1-1,0 0,1 1,-1-1,0 1,0 0,0-1,0 1,0 0,0 0,0-1,-1 1,1 0,0 0,-1 0,0 0,1 1,4 16</inkml:trace>
  <inkml:trace contextRef="#ctx0" brushRef="#br0" timeOffset="3352.888">1382 2084,'-4'19,"-2"11,4 1,4-5</inkml:trace>
  <inkml:trace contextRef="#ctx0" brushRef="#br0" timeOffset="4566.547">1185 108,'-9'36,"2"0,1 0,2 1,2-1,1 26,36-217,-22 124,-5 9,1 0,1 0,1 1,1 1,1 0,2-1,-14 20,-1 0,1 0,-1 0,1 0,-1 0,1 0,0 0,0 0,-1 1,1-1,0 0,0 0,0 1,0-1,0 1,0-1,0 1,0-1,0 1,0 0,0-1,0 1,0 0,0 0,0 0,0 0,0 0,0 0,1 0,-1 0,0 0,0 0,0 1,0-1,0 0,0 1,0-1,0 1,0-1,0 1,0-1,0 1,0 0,-1 0,1-1,0 1,0 0,-1 0,1 0,-1 0,1 0,0 0,-1 0,0 0,1 0,-1 0,0 0,1 1,12 20,1 1</inkml:trace>
  <inkml:trace contextRef="#ctx0" brushRef="#br0" timeOffset="5015.779">1411 249,'122'12,"-121"-12,0 1,0-1,0 1,0-1,0 1,0-1,0 1,0 0,0-1,0 1,0 0,0 0,-1 0,1 0,0 0,-1-1,1 1,-1 0,1 1,-1-1,1 0,-1 0,1 0,-1 0,0 0,0 0,0 0,0 1,0-1,0 0,0 0,0 0,0 0,0 0,-1 1,1-1,0 0,-1 0,1 0,-1 0,1 0,-1 0,0 0,1 0,-1 0,0 0,0 0,-41 44,39-42,-15 12,13-13,1 1,-1-1,1 1,0 0,0 1,1-1,-1 1,1-1,0 1,0 0,0 0,0 1,0-1,1 0,0 1,0 0,0-1,1 1,0 0,-1 0,2 0,-1 0,1 0,-1 1,4-3,0 1,0-1,0 0,0-1,0 1,1 0,-1-1,1 0,0 0,-1 0,1 0,0-1,0 1,0-1,0 0,1 0,-1-1,0 1,0-1,0 0,1 0,-1 0,0-1,4 0,-3 1,83-13,-63 7</inkml:trace>
  <inkml:trace contextRef="#ctx0" brushRef="#br0" timeOffset="7319.972">1496 870,'-25'160,"-7"50,7-53,22-145</inkml:trace>
  <inkml:trace contextRef="#ctx0" brushRef="#br0" timeOffset="7601.572">1439 870,'34'-5,"25"-1,7-5,-2 0,-7 1,-10 3,-11 7,-17 4,-13 1</inkml:trace>
  <inkml:trace contextRef="#ctx0" brushRef="#br0" timeOffset="7857.744">1439 1180,'38'-4,"23"-3,5 1,-8 2</inkml:trace>
  <inkml:trace contextRef="#ctx0" brushRef="#br0" timeOffset="8286.11">1722 1463,'-5'24,"-2"3,1-8,1-11,2-13,5-5,4-6,-1-5,5 2,0-2,3-1,5-3,3 4,-1 10,-4 12,-1 5,-2 2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09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1297,'24'5,"22"1,9 1,-1-2,-5-2,-5-1,-6-1,-10-5,-4-2,-1-1,-10 2,-7 1</inkml:trace>
  <inkml:trace contextRef="#ctx0" brushRef="#br0" timeOffset="263.96">282 1072,'-10'43,"-7"29,-2 6,4-4,3-11,4-11,8-14,4-14</inkml:trace>
  <inkml:trace contextRef="#ctx0" brushRef="#br0" timeOffset="1315.115">875 620,'-12'-45,"11"36,0 1,-1 0,0-1,0 1,-1 0,0 0,-1 0,1 1,-2-1,1 1,-1 0,0 0,0 1,-1-1,1 1,-2 0,1 0,-6-3,11 9,-1-1,0 0,0 1,1 0,-1-1,0 1,0 0,0 0,0 0,1 0,-1 0,0 0,0 0,0 1,1-1,-1 1,0-1,0 1,1 0,-1 0,1 0,-1 0,0 0,1 0,0 0,-1 0,1 0,0 1,-1-1,1 1,0-1,0 1,0-1,0 1,1 0,-1-1,0 1,1 1,-20 69,20 158,27-34,2-3,2 77,-33-27,-24-100,23-127,0 8,-2-1,0 1,-2-1,0 0,-1-1,-2 0,-7 14,15-33,1 0,-1 0,0 0,0 0,0 0,0 0,0-1,0 1,-1-1,1 1,-1-1,0 0,0 0,0 0,0 0,0-1,0 1,0-1,-1 0,1 0,0 0,-1 0,1-1,-1 1,1-1,-1 0,1 0,-1 0,1 0,-1-1,1 1,-1-1,1 0,0 0,-1 0,1-1,0 1,0-1,0 0,0 0,0 0,-2-1,-26-69,26 47</inkml:trace>
  <inkml:trace contextRef="#ctx0" brushRef="#br0" timeOffset="3453.371">875 1861,'-73'253,"72"-248,0 0,0 0,1 0,-1 0,1 0,0 0,0 0,1 0,-1 0,1 0,0 0,0 0,1 0,0-1,0 1,0 0,0-1,1 0,-1 1,1-1,0 0,1 0,-1-1,1 1,-1-1,1 1,0-1,0 0,1-1,-1 1,0-1,1 0,0 0,0 0,10-1,0-1,0-1,-1 0,1-1,-1 0,1-2,-1 1,0-2,0 0,0-1,-1 0,0-1,0 0,-1-1,0 0,0-1,-1-1,0 0,0 0,-1-1,-1 0,0-1,0 0,-2 0,1-1,3-9,-6 13,0-1,-1 1,0-1,-1-1,1 1,-2 0,0-1,0 1,-1-1,0 0,-1-6,0 13,0 0,0 0,-1 0,0 0,0 0,0 1,0-1,0 0,-1 0,0 0,1 1,-2-1,1 1,0 0,-1-1,1 1,-1 0,0 1,0-1,0 0,0 1,0 0,-1-1,1 1,-1 1,0-1,1 0,-1 1,0 0,0 0,-4-1,1 2,1-1,-1 1,0 0,0 1,0 0,0 0,0 0,0 1,0 0,1 1,-1-1,1 1,0 0,-2 2,-23 13</inkml:trace>
  <inkml:trace contextRef="#ctx0" brushRef="#br0" timeOffset="3852.371">903 2087,'33'-9,"17"-4,-1 6,-8 8,-7 9,-4 4,-3-2,0-2,-1-4,-4-1</inkml:trace>
  <inkml:trace contextRef="#ctx0" brushRef="#br0" timeOffset="4102.602">1468 2144,'-5'24,"-1"8</inkml:trace>
  <inkml:trace contextRef="#ctx0" brushRef="#br0" timeOffset="4954.614">1242 84,'-14'13,"1"0,1 1,0 1,1 0,1 0,0 1,1 0,0 1,2 0,0 0,1 1,1 0,0 0,-1 12,6-25,0 0,0 0,0 0,0 0,1 0,0-1,0 1,0 0,1 0,-1-1,1 1,0-1,0 0,1 1,-1-1,1 0,0 0,0-1,1 1,-1 0,1-1,0 0,-1 0,1 0,1-1,-1 1,0-1,1 0,-1 0,1 0,-1-1,1 1,0-1,0-1,0 1,-1-1,1 1,0-1,0-1,0 1,1-1,14-2,0 0,-1-2,0 0,0-2,0 0,-1 0,0-2,-1-1,0 0,0-1,-1 0,0-2,12-11,-22 18,1 0,-1 0,1 0,-2-1,1 0,-1 0,0-1,0 1,-1-1,0 0,-1 0,1 0,-2-1,1 1,-1-1,0 0,-1 0,0 1,-1-1,1 0,-2 0,1 0,-1 0,-1 1,1-1,-1 0,-1 1,0-1,0 1,-1 0,0 0,0 0,-1 1,0-1,0 1,-4-3,4 5,0 1,-1 0,0 1,0 0,0 0,0 0,-1 0,1 1,-1 0,0 1,1-1,-1 1,0 0,0 1,0 0,-4 0,-14 5</inkml:trace>
  <inkml:trace contextRef="#ctx0" brushRef="#br0" timeOffset="5320.628">1129 253,'10'-5,"7"-1,7 0,3 1,2 1,1 2,0 1,0 1,-1 0,0 0,-5 5,-2 1,-4 6,-6 4,0 0,3-3,4-4,-2-2</inkml:trace>
  <inkml:trace contextRef="#ctx0" brushRef="#br0" timeOffset="5772.161">1722 309,'10'10,"2"7,1 7,-9 3,-8 2,-9 1,-2 0,1 0,9-5,9-8,9-5,2-1,4-2,2-2,4-3,-3-7,-1-2,-3-2</inkml:trace>
  <inkml:trace contextRef="#ctx0" brushRef="#br0" timeOffset="7138.262">1439 2116,'5'0,"2"5,-1 6,-6 1,-3 4,-1 3,0 4,-4-2,0 0,1 1,1 2,2 2,2 0,1-8,6-12,1-12,0-5</inkml:trace>
  <inkml:trace contextRef="#ctx0" brushRef="#br0" timeOffset="9749.353">1158 1184,'-25'127,"24"-103,-3 156,32-288,-1 12,3 1,38-80,-67 172,0 1,-1-1,1 1,0-1,0 1,0 0,1 0,-1-1,1 1,-1 0,1 0,0 0,-1 0,1 1,0-1,0 0,1 1,-1-1,0 1,0 0,1 0,-1 0,1 0,-1 0,1 0,-1 1,1-1,-1 1,1 0,-1 0,1 0,0 0,-1 0,1 0,-1 1,1-1,-1 1,1 0,-1 0,1 0,-1 0,0 0,1 0,-1 1,0-1,0 1,0-1,0 1,0 0,0 0,0 0,48 83,-38-70</inkml:trace>
  <inkml:trace contextRef="#ctx0" brushRef="#br0" timeOffset="17890.936">1806 846,'-11'165,"-37"124,-1-94,54-165,1-35</inkml:trace>
  <inkml:trace contextRef="#ctx0" brushRef="#br0" timeOffset="18293.051">1750 930,'14'-5,"10"-1,6 0,2 1,0 2,1 1,-2 0,-1 2,0 0,-2 0,1 1,-1-1,0 0,0 0,0 0,0-5,0-1,-4 0</inkml:trace>
  <inkml:trace contextRef="#ctx0" brushRef="#br0" timeOffset="18558.856">1750 1269,'38'-5,"23"-1,5 0,-8 1</inkml:trace>
  <inkml:trace contextRef="#ctx0" brushRef="#br0" timeOffset="18870.158">1976 1382,'-6'17,"2"-1,-1 1,2 0,1 1,0-1,1 0,1 1,0-1,1 1,1-1,1 0,2 5,-4-18,1 0,0 0,0 0,0 0,0-1,1 1,0-1,-1 1,1-1,0 0,1 0,-1 0,1-1,-1 1,1-1,0 0,0 0,0 0,0 0,0-1,0 1,0-1,0 0,1-1,-1 1,0-1,1 0,-1 0,1 0,-1 0,0-1,1 0,-1 0,1 0,7-2,0 0,0-1,-1 0,1-1,-1 0,0-1,0 0,0 0,-1-2,0 1,5-6,-11 8,0-1,-1 1,1-1,-1 1,-1-1,1 0,-1 0,0-1,0 1,-1 0,1-1,-2 1,1-1,-1 1,0-1,0 1,0-1,-1 1,0 0,-1-1,1 1,-1 0,0 0,-1 0,0 0,1 0,-2 0,1 1,-1-1,0 1,0 0,0 0,-1 1,0-1,0 1,0 0,0 0,0 1,-1-1,-6-1,-40-12,28 13</inkml:trace>
  <inkml:trace contextRef="#ctx0" brushRef="#br0" timeOffset="19320.164">1947 1551,'19'-10,"12"-3,0 6,-1 4,0 2,-5 6,-2 3,-1-1,2-1,0-2,-3-1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31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203 560,'-11'3,"0"0,0 1,1 0,-1 1,1 0,0 1,0 0,1 0,-1 1,1 0,1 1,0 0,0 0,0 1,1 0,0 0,1 1,0 0,1 0,0 0,0 1,1-1,0 1,1 0,0 1,1-1,0 2,3-9,-1 1,0 0,1-1,0 1,0 0,0-1,1 1,0-1,-1 0,1 1,1-1,-1 0,1 0,0 0,-1-1,2 1,-1-1,0 1,1-1,-1 0,1 0,0-1,0 1,0-1,1 0,-1 0,0 0,1-1,-1 1,1-1,0 0,-1 0,1-1,0 1,-1-1,1 0,1-1,5-2,0-1,-1 0,0 0,0-1,0-1,0 0,-1 0,0-1,0 0,-1 0,1-1,-2 0,1-1,-1 0,-1 0,0 0,4-7,5-11,-2 0,0-1,-2-1,-1 0,6-29,-5 20,-3-1,-1 0,-1 0,-2 0,-2-1,-2 1,-3-26,1 50,1 0,-2 1,0 0,0-1,-2 1,1 1,-2-1,0 1,-1 0,0 0,0 0,-2 1,1 1,-2-1,-5-4,11 14,0 0,0 0,0 0,0 1,0 0,0 0,-1 0,1 0,0 1,-1 0,1 0,-1 0,1 0,0 1,-1-1,1 1,0 0,0 0,0 1,-1-1,1 1,1 0,-1 0,0 1,0-1,1 1,-1-1,1 1,0 0,0 1,0-1,0 0,1 1,0 0,-1-1,1 1,0 0,1 0,-1 0,1 0,-1 1,1-1,1 0,-1 0,0 1,1-1,0 3,-2 17,0-1,2 1,0 0,2 0,0-1,2 1,0-1,2 0,1 0,0 0,10 17,30 58,3-2,56 76,-104-169,33 65,-25-52</inkml:trace>
  <inkml:trace contextRef="#ctx0" brushRef="#br0" timeOffset="368.727">768 277,'-16'47,"3"-1,2 1,2 1,2 0,2 0,2 1,2 25,1-67,-1-1,1 0,0 1,1-1,-1 0,1 0,1 1,-1-1,1 0,0 0,0 0,1-1,0 1,0 0,0-1,1 0,-1 0,1 0,1 0,-1-1,1 1,-1-1,1 0,0-1,1 1,-1-1,1 0,-1 0,1-1,0 1,0-1,0-1,6 2,-2-2,0 0,-1-1,1 0,0 0,0-1,-1-1,1 0,-1 0,1 0,-1-2,0 1,0-1,0 0,0-1,-1 0,0 0,0-1,0 0,-1 0,0-1,0 0,0 0,-1-1,0 0,-1 0,0 0,0-1,0 1,-1-1,-1 0,0-1,0 1,0 0,-1-1,0-9,1 7,-2-1,0-1,0 1,-1 0,-1 0,0 0,0 0,-2 0,0 1,0-1,-1 0,0 1,-1 0,-1 0,0 0,0 1,-2 0,1 0,-1 1,0 0,-1 0,-1 1,1 0,-1 1,-1 0,1 0,-1 1,-1 1,1 0,-9-3,-11 2</inkml:trace>
  <inkml:trace contextRef="#ctx0" brushRef="#br0" timeOffset="654.506">570 644,'215'-119,"-212"116,0 1,0-1,1 1,-1 0,0 0,1 1,-1-1,1 1,0-1,0 1,-1 0,1 0,0 1,0-1,0 1,0 0,0 0,-1 0,1 1,0-1,0 1,0 0,0 0,-1 0,1 1,0-1,-1 1,0 0,1 0,-1 0,0 0,0 1,0-1,0 1,0 0,-1 0,7 11,-5-5,1-1,0 0,0 0,1-1,0 1,0-1,1 0,0-1,0 0,8 6,-10-8,0-1,0 1,1-1,-1 1,1-1,0-1,0 1,0-1,0-1,1 1,-1-1,0 0,1 0,-1 0,1-1,-1 0,0-1,1 1,-1-1,2-1,9-4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4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2,'-2'2,"1"0,-1 0,1 0,0 0,0 0,0 0,0 0,0 1,0-1,1 0,-1 0,1 1,-1-1,1 1,0-1,0 0,0 1,0-1,1 1,-1-1,1 0,-1 1,1-1,0 0,0 0,0 0,0 1,0-1,0 0,1 0,-1 0,1-1,-1 1,1 0,0-1,1 2,80 40,-37-34,0-3,1-2,-1-2,1-1,-1-3,1-2,2-2,71-4,583-28,455-18,-631 26,-501 30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40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350 113,'-85'175,"8"3,5 9,6-16,40-139,26-31,-1-1,0 0,1 0,-1 0,0 1,0-1,1 0,-1 0,0 0,1 0,-1 0,0 0,0-1,1 1,-1 0,0 0,1 0,-1-1,0 1,1 0,-1-1,0 1,1-1,-1 1,1 0,-1-1,0 0,1 1,0-1,-1 1,1-1,-1 1,1-1,0 0,-1 1,1-1,0 0,-1 1,1-1,0 0,0 0,0 1,0-1,0 0,0 0,0 1,0-1,0 0,0 1,0-1,1 0,-2-18,1-1,0 1,2-1,0 1,2 0,0 0,1 1,0-1,2 1,7-15,2-11,143-342,-95 264,-63 122,-1 0,1 0,-1 0,1 0,-1 0,1 0,0 0,-1 0,1 0,-1 0,1 1,-1-1,1 0,-1 0,1 1,-1-1,1 0,-1 0,1 1,-1-1,0 1,1-1,-1 0,0 1,1-1,-1 1,0-1,1 1,-1-1,0 1,0-1,1 1,-1-1,0 1,0-1,0 1,0 0,0-1,0 1,0-1,0 1,0-1,0 1,0-1,0 1,0-1,-1 1,1 0,0-1,0 1,-1-1,1 0,0 1,-1-1,1 1,0-1,-1 1,1-1,0 0,-1 1,1-1,-1 0,0 1,-7 35,1 1,2-1,1 1,2 0,2 1,1-1,2 0,1 0,10 35,-12-63,0-1,1 0,1 0,-1 0,1 0,1 0,-1-1,1 0,0 0,1 0,0-1,0 1,0-1,1-1,0 1,0-1,1 0,-1-1,1 0,0 0,0-1,0 0,0 0,1-1,-1 0,1 0,0-1,-1 0,1-1,0 0,0 0,-1-1,1 0,0 0,-1-1,1 0,-1-1,0 0,0 0,8-5,0-7,-1-2,-1 0,0 0,-1-1,-1-1,0-1,-2 1,0-1,-1-1,-2 0,0 0,-1-1,-1 0,-1 0,-1 0,0-4,-2 16,0 0,0 0,-1 0,0 0,-1 0,0 0,0 0,-1 0,-1 1,0-1,0 1,-4-8,-3-1</inkml:trace>
  <inkml:trace contextRef="#ctx0" brushRef="#br0" timeOffset="313.329">1111 367,'-18'20,"0"0,2 2,0 0,1 0,2 2,0-1,1 2,2 0,0 0,2 1,-4 18,12-41,-1 0,1 1,-1-1,1 1,0-1,0 1,1-1,-1 1,1-1,0 1,0-1,0 0,0 1,0-1,1 0,-1 0,1 0,0 0,0 0,0 0,1-1,-1 1,0-1,1 1,0-1,-1 0,1 0,0 0,0 0,0-1,1 1,-1-1,0 0,0 0,3 1,2-1,1 0,-1 0,0 0,0-1,1-1,-1 1,0-1,1 0,-1-1,0 0,0-1,0 1,-1-1,5-3,-1 0,-1 0,0-1,0 0,0-1,-1 0,0-1,-1 0,0 0,0 0,-1-1,0-1,-1 1,0-1,-1 0,0 0,-1-1,0 1,0-1,-2 0,1 0,-1 0,-1 0,0-1,-1 1,-1 0,1 0,-3-9,0 9,0 1,-1-1,0 1,-1 0,0 0,-1 0,0 1,0 0,-1 0,-1 0,0 1,0 0,-1 1,0 0,0 0,-10-5,-2 0</inkml:trace>
  <inkml:trace contextRef="#ctx0" brushRef="#br0" timeOffset="575.401">1789 0,'-19'43,"-7"39,2 9,4 0,6-12,5-9,10-11,3-12,2-9,0-5,-1-5,-2-1,-1-1,4-5,1-1,-1-4</inkml:trace>
  <inkml:trace contextRef="#ctx0" brushRef="#br0" timeOffset="829.577">1478 311,'44'19,"23"11,5 1,-4-6,-10-6,-9-7,-9-5,-6-4,-4-7,-7-3</inkml:trace>
  <inkml:trace contextRef="#ctx0" brushRef="#br0" timeOffset="4785.492">2212 537,'-1'0,"-1"-1,0 1,1 0,-1 0,1 1,-1-1,1 0,-1 0,0 1,1-1,-1 1,1-1,-1 1,1 0,0-1,-1 1,1 0,0 0,0 0,-1 0,1 0,0 1,0-1,0 0,0 0,0 1,0-1,1 0,-1 1,0-1,1 1,-1-1,1 1,0-1,-1 1,1 0,0-1,0 1,0-1,0 1,0 0,0-1,1 1,-1-1,0 1,1-1,-1 1,1-1,0 1,-1-1,1 1,0-1,0 0,0 1,0-1,0 0,0 0,0 0,0 0,1 0,-1 0,0 0,1 0,-1 0,2 0,6 1,1 0,1 0,-1-1,0 0,0-1,0 0,0-1,1 0,-1 0,0-1,0-1,-1 1,1-2,0 1,-1-1,0-1,0 0,0 0,-1 0,1-1,-1-1,-1 1,1-2,1-1,-6 6,1 0,-1-1,0 0,0 0,0 0,0 0,-1 0,1-1,-1 1,0-1,-1 0,1 1,-1-1,0 0,0 0,0 0,-1 0,0 0,0 0,0 0,0 0,-1 0,0 0,0 1,0-1,-1 0,1 0,-1 1,-1-1,1 1,0 0,-1-1,0 1,0 0,0 1,0-1,-1 0,0 1,1 0,-1 0,0 0,-1 0,1 1,0-1,-1 1,1 0,-1 1,0-1,0 1,0 0,1 0,-1 0,0 1,-2 0,-9 1,1 1,-1 1,1 1,0 0,0 1,0 0,1 1,0 1,0 0,0 1,1 1,1 0,-1 1,1 0,1 0,0 2,-4 5,3-6,1 1,0 0,1 1,0 0,1 0,0 1,2 1,-1-1,2 1,0 0,1 1,0 0,-2 14,7-25,-1 0,1 0,1 0,-1 0,1 0,-1 0,1 0,1 0,-1 0,1-1,0 1,0 0,0-1,1 0,-1 1,1-1,0 0,0 0,1-1,-1 1,1-1,0 1,0-1,0 0,0-1,0 1,1-1,-1 0,1 0,0 0,-1 0,3 0,15 4,0-1,0-1,0-1,1-1,-1-1,15-1,-7 0,1-1,-1-1,1-2,-1-1,0-1,-1-2,1 0,4-5,-4-2</inkml:trace>
  <inkml:trace contextRef="#ctx0" brushRef="#br0" timeOffset="5831.617">3003 339,'-20'10,"0"2,1-4,11-5,0-2,3 3,-4 1,1 0</inkml:trace>
  <inkml:trace contextRef="#ctx0" brushRef="#br0" timeOffset="6218.665">3087 678,'-5'4,"-1"7,-5 2,5-2,7-3,0-2,-6-3,-7-1,0 3,5-3,5-3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4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25,'-41'82,"2"3,-17 60,12-29,-61 139,91-231,14-24,0-1,0 1,0 0,0 0,0-1,0 1,0 0,0-1,0 1,-1 0,1 0,0-1,0 1,0 0,0 0,0-1,-1 1,1 0,0 0,0-1,0 1,-1 0,1 0,0 0,0 0,0-1,-1 1,1 0,0 0,-1 0,1 0,0 0,0 0,-1 0,1 0,0 0,-1 0,1 0,0 0,0 0,-1 0,1 0,0 0,-1 0,1 0,0 0,0 0,-1 0,1 0,0 1,-1-1,4-17,0 1,1-1,1 1,0 0,1 1,1-1,0 1,8-10,-11 17,221-381,-124 237,-74 128,-18 49,-20 58,5-44,1 1,1-1,3 1,1-1,2 1,2 5,29 37,-32-79,0-2,1 1,-1 0,1 0,0 0,0-1,-1 1,1-1,0 1,0-1,0 0,1 0,-1 0,0 0,0 0,1 0,-1-1,0 1,1-1,-1 1,0-1,1 0,-1 0,1 0,-1 0,1-1,-1 1,0-1,1 1,-1-1,0 0,0 0,1 0,0-1,7-6,1 0,-2-1,1 0,-1-1,-1 0,0 0,0-1,-1 0,0 0,-1-1,0 0,-1 0,0 0,13-26,138-243,-135 257,-10 47,-36 176,19-146,2 1,3-1,4 43,-2-90,0 0,0-1,0 1,1 0,0-1,0 1,0-1,1 0,0 1,0-1,0 0,0-1,1 1,4 3,8 6</inkml:trace>
  <inkml:trace contextRef="#ctx0" brushRef="#br0" timeOffset="289.959">1186 449,'-7'12,"0"1,1 0,1 1,0-1,0 1,2 0,-1 0,2 1,0-1,1 1,0-1,1 1,1-1,0 1,1-1,1 2,-2-13,0-1,-1 1,1 0,1-1,-1 1,0-1,1 1,-1-1,1 0,0 1,-1-1,1 0,0 0,1 0,-1 0,0-1,0 1,1-1,-1 1,1-1,-1 0,1 0,0 0,0 0,-1 0,1-1,0 1,0-1,0 0,-1 0,1 0,0 0,0 0,0-1,0 1,-1-1,2 0,3-1,0 0,-1-1,1 0,-1 0,1-1,-1 0,0 0,0 0,0-1,-1 0,0 0,0 0,0-1,0 0,-1 1,0 0,0-1,0 0,0 1,-1-1,0-1,-1 1,1 0,-1-1,0 1,-1-1,1 1,-2-1,1 0,0 0,-1 1,-1-1,1 0,-1 0,0 1,0-1,-1 0,0 1,0 0,-1-1,0 1,0 0,0 0,-1 0,1 1,-2-1,1 1,0 0,-1 0,0 0,0 1,-1 0,1 0,-1 0,0 1,0 0,0 0,0 0,0 1,-3-1,-77 2,61 8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53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29 510,'-5'38,"-2"28,1 6,1-3,2-9,0-10,7-9,2-6,0-5,0-2,-3-1,5-5,-1-7</inkml:trace>
  <inkml:trace contextRef="#ctx0" brushRef="#br0" timeOffset="254.03">57 425,'43'5,"29"6,6 1,-4-1,-11-3,-15 3,-17-1</inkml:trace>
  <inkml:trace contextRef="#ctx0" brushRef="#br0" timeOffset="505.072">0 820,'43'0,"34"-5,8-1,-5-1,-12 2,-12 2,-11-4,-9 0,-5 0,-8 2</inkml:trace>
  <inkml:trace contextRef="#ctx0" brushRef="#br0" timeOffset="823.959">113 143,'59'11,"1"-3,0-2,0-3,13-2,-45-6,-35-13,-137-66,67 37,54 30</inkml:trace>
  <inkml:trace contextRef="#ctx0" brushRef="#br0" timeOffset="1982.61">819 199,'-5'48,"-6"45,-1 15,1 0,-3-9,2-12,3-11,2-9,3-11,2-10,1-3,1-5,6-3,1-4,4-1,1-7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3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164 368,'-9'2,"-1"1,1 0,-1 0,1 1,0 1,1-1,-1 1,1 1,0 0,0 0,0 0,1 1,0 0,0 0,1 1,-5 8,8-13,1 1,0-1,-1 1,2-1,-1 1,0 0,1 0,0 0,0 0,0 0,0 0,1 0,-1 0,1 1,0-1,0 0,1 0,-1 0,1 0,0 0,0 0,0 0,1 0,-1 0,1 0,0-1,0 1,1-1,-1 1,1-1,-1 0,1 0,0 0,0 0,0 0,1-1,-1 1,1-1,-1 0,1 0,0-1,0 1,-1-1,1 1,0-1,1 0,-1-1,10 3,-1-1,0-1,1 0,-1-1,1 0,-1-1,0 0,1-1,-1-1,0 0,0-1,0-1,-1 0,1 0,2-3,3-2</inkml:trace>
  <inkml:trace contextRef="#ctx0" brushRef="#br0" timeOffset="384.544">644 1,'-9'19,"-9"16,-1 7,3 1,4-2,5-3,2-3,3-3,1-2,2-2,-5-5,-2-1,1-1,1 2,1 1,6-3,2-10,0-7</inkml:trace>
  <inkml:trace contextRef="#ctx0" brushRef="#br0" timeOffset="633.665">334 171,'38'4,"32"3,9-1,1-2,-9 0,-11-2,-12-1,-8 0,-12-1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51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28 526,'39'-5,"26"-1,8-5,-5 0,-8 1,-10 3,-8 2,-7 3,-5 0,-6 2</inkml:trace>
  <inkml:trace contextRef="#ctx0" brushRef="#br0" timeOffset="257.589">0 780,'39'-5,"41"-6,11-2,1-2,-11 0,-19 3</inkml:trace>
  <inkml:trace contextRef="#ctx0" brushRef="#br0" timeOffset="535.761">932 131,'-140'713,"110"-548,30-163,0 0,0 0,0 0,0 0,1 0,-1-1,0 1,1 0,0 0,-1-1,1 1,0 0,0 0,0-1,0 1,0-1,0 1,0-1,0 0,1 1,-1-1,1 0,-1 0,1 0,-1 0,1 0,-1 0,2 0,9 0</inkml:trace>
  <inkml:trace contextRef="#ctx0" brushRef="#br0" timeOffset="984.406">1158 611,'-18'73,"3"0,3 1,1 30,12-68,13-48,90-258,-91 237,2 1,1 0,2 1,0 1,2 0,20-21,-39 49,0 0,0 0,1 0,-1-1,1 1,-1 1,1-1,0 0,0 0,0 1,0-1,0 1,0-1,0 1,0 0,0 0,1 0,-1 0,0 0,1 1,-1-1,1 1,-1 0,1-1,-1 1,1 0,-1 0,1 1,-1-1,1 0,-1 1,0 0,1-1,-1 1,0 0,1 0,-1 0,0 1,0-1,0 0,0 1,0 0,0-1,0 1,-1 0,1 0,-1 0,2 1,11 129,-9-113</inkml:trace>
  <inkml:trace contextRef="#ctx0" brushRef="#br0" timeOffset="1238.053">1976 555,'-24'38,"-13"23,0 5,7-4,3-12,6-9,2-13,4-5,0-8,3-5</inkml:trace>
  <inkml:trace contextRef="#ctx0" brushRef="#br0" timeOffset="1470.77">1722 413,'24'43,"8"29,3 7,-4-5,-3-11,-6-11,-1-9,-6-8,-4-4,0-8,-1-3,-3 0,3-4,-1-4</inkml:trace>
  <inkml:trace contextRef="#ctx0" brushRef="#br0" timeOffset="3135.431">988 188,'115'-2,"-35"0,1 3,0 4,49 10,-109-10,-22-5,-10-3,1-1,0 0,0-1,0 0,1-1,-1 0,1 0,1-1,-1 0,1-1,-3-3,8 8,0 0,1 0,-1 0,1-1,0 1,0 0,0-1,1 1,-1-1,1 0,0 0,0 1,0-1,0 0,1 0,-1 0,1 0,0 0,0 0,1 0,-1 0,1 0,0 1,0-1,0 0,0 0,1 1,0-1,-1 1,1-1,1 1,-1 0,2-2,8-8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3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0,'2'2,"-1"0,0 0,1 0,-1-1,1 1,0 0,0-1,-1 0,1 1,0-1,0 0,1 0,-1 0,0 0,0 0,0-1,0 1,1 0,-1-1,0 0,1 0,-1 0,0 0,1 0,0 0,0 0,22 4,0-2,0-1,0-1,1-1,-1-2,0 0,15-5,-33 6,0 0,0-1,-1 1,2 0,-1 0,0 1,0 0,0 0,0 1,1 0,-1 0,0 1,0 0,1 0,-1 0,0 1,1 1,-2 3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55,'34'-5,"25"-1,7-5,-2 0,-8 1,-8 3,-13 2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6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0,'0'34,"0"30,0 9,0 1,0-6,0-6,0-4,0-6,0-3,0-5,0-5,0-5,0-2,0-3,0-1,0-1,0 0,0-4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9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367 113,'-19'24,"-11"18,-5 6,3-1,7-2,3-5,5-4,1-4,3-2,-1-6,2-3,-2-4,2-6</inkml:trace>
  <inkml:trace contextRef="#ctx0" brushRef="#br0" timeOffset="248.428">1 0,'14'43,"15"24,7 6,2-6,0-13,-8-12,-3-8,-1-4,-6-4,-1-5,-4-2,-4 1,-5-3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6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1 518,'0'32,"-1"22,3-1,1 1,10 42,-13-97,1 1,-1 0,0-1,0 1,1 0,-1 0,0 0,1-1,-1 1,0 0,1 0,-1 0,0 0,1 0,-1-1,0 1,1 0,-1 0,0 0,1 0,-1 0,0 0,1 0,-1 0,1 1,-1-1,0 0,1 0,1-46,-1 25,1 1,1 0,1 0,0 1,2-1,0 1,1 0,1 0,0 1,2 0,0 1,1 0,1 0,0 1,2 1,5-5,-18 18,1-1,-1 1,1 0,0 0,0 0,0 0,0 0,0 1,0-1,1 1,-1-1,0 1,1 0,-1 0,1 0,0 0,-1 0,1 1,0-1,-1 1,1-1,0 1,0 0,-1 0,1 1,0-1,0 0,-1 1,1 0,0 0,-1-1,1 2,-1-1,1 0,-1 0,0 1,1-1,-1 1,0 0,0 0,0 0,0 0,0 0,0 2,17 63,-12-48</inkml:trace>
  <inkml:trace contextRef="#ctx0" brushRef="#br0" timeOffset="1577.82">481 800,'2'4,"0"-1,1 1,-1-1,1 1,0-1,-1 0,1 0,1-1,-1 1,0 0,1-1,-1 0,1 0,0 0,-1 0,1-1,0 1,0-1,0 0,0 0,0-1,1 1,-1-1,0 0,0 0,0 0,0-1,5 0,111-38,-109 35,0-1,0 0,0 0,-1-1,0 0,0-1,-1 0,1-1,-2 0,1 0,-1-1,0 0,-1 0,0-1,-1 0,0-1,0 1,3-10,-9 17,1 1,-1-1,0 1,0-1,-1 0,1 1,0-1,-1 1,0-1,1 1,-1-1,0 1,0-1,-1 1,1 0,0 0,-1 0,1-1,-1 2,0-1,0 0,0 0,0 0,0 1,0-1,0 1,0 0,-1-1,1 1,0 0,-1 0,1 1,-1-1,-87-4,75 9,0 0,0 1,0 0,1 2,0-1,0 2,1 0,0 0,0 1,1 1,0 0,0 1,1 0,1 1,0 0,1 0,0 1,1 0,-4 8,11-17,-1 0,1 1,-1-1,1 1,1-1,-1 1,1-1,-1 1,1 0,0-1,1 1,-1-1,1 1,0 0,0-1,1 0,-1 1,1-1,0 0,0 0,1 0,-1 0,1 0,-1 0,1-1,1 1,-1-1,0 0,1 0,-1 0,1 0,0-1,0 0,2 1,5 3,0-1,0 0,1 0,0-2,0 1,0-1,0-1,0 0,1-1,-1-1,0 1,8-2,94-29,-90 19</inkml:trace>
  <inkml:trace contextRef="#ctx0" brushRef="#br0" timeOffset="2093.745">1102 800,'-103'356,"138"-417,-15 18,2 0,2 1,2 1,2 1,9-8,-36 47,-1 0,0 0,1-1,-1 1,1 0,-1 0,1 0,-1 0,1 1,0-1,-1 0,1 0,0 0,0 0,-1 1,1-1,0 0,0 1,0-1,0 1,0-1,0 1,0-1,0 1,0 0,1-1,-1 1,0 0,0 0,0 0,0 0,0 0,0 0,0 0,1 0,-1 1,0-1,0 0,0 1,0-1,0 0,0 1,0-1,0 1,0 0,0-1,0 1,-1 0,1 0,0-1,0 1,-1 0,1 0,0 0,-1 0,1 0,16 111,-8-105,2-4</inkml:trace>
  <inkml:trace contextRef="#ctx0" brushRef="#br0" timeOffset="2514.941">650 235,'208'-223,"-207"222,0 0,0 0,0 0,1 1,-1-1,0 0,0 0,0 0,1 1,-1-1,0 1,1-1,-1 1,0 0,1-1,-1 1,1 0,-1 0,1 0,-1 0,0 0,1 0,-1 0,1 1,-1-1,0 0,1 1,-1-1,0 1,1 0,-1-1,0 1,0 0,1 0,-1 0,0 0,0 0,0 0,0 0,0 0,-1 0,1 0,0 0,0 1,-1-1,1 0,-1 1,1-1,-1 0,0 1,1-1,-1 1,0-1,0 0,0 2,26 51,-17-31,1-1,1-1,1 0,1 0,1-1,1-1,5 5,1-2,-3-4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311 148,'-6'-3,"-1"-1,0 1,1 0,-1 1,0-1,0 1,0 1,0-1,-1 1,1 1,0-1,-1 1,1 0,0 1,0 0,-1 0,1 1,0-1,0 1,0 1,0 0,1 0,-1 0,1 1,0-1,0 2,0-1,0 1,1-1,-1 2,1-1,1 0,-1 1,1 0,0 0,0 1,1-1,0 1,-2 3,-17 132,6 57,-11 26,27-223,0 0,0 0,0 0,1 0,-1 0,0 0,1 0,0-1,-1 1,1 0,0 0,0 0,0-1,0 1,0-1,0 1,1-1,-1 1,0-1,1 1,-1-1,1 0,-1 0,1 0,0 0,0 0,-1 0,1-1,0 1,0 0,0-1,0 1,0-1,0 0,0 0,0 0,-1 0,1 0,0 0,0 0,0-1,2 0,87-31,-72 24,1 0,0 1,0 2,0 0,1 1,0 0,0 2,0 1,16 1,-13 0</inkml:trace>
  <inkml:trace contextRef="#ctx0" brushRef="#br0" timeOffset="585.348">537 627,'18'0,"-5"2,0 0,0-2,0 1,0-2,0 0,1 0,-2-1,1-1,0 0,0-1,-1 0,0-1,0 0,0-1,0 0,-1-1,0-1,-1 0,1 0,6-8,-13 13,0 0,0-1,-1 1,1-1,-1 0,0 0,0 0,0 0,-1-1,1 1,-1-1,0 1,-1-1,1 0,-1 0,0 0,0 0,0 0,-1 0,1 0,-1 0,-1 0,1 0,-1 0,0 0,0 0,0 0,0 1,-1-1,0 0,0 1,-1-1,1 1,-1-1,0 1,0 0,0 0,0 1,-1-1,0 1,1-1,-5-1,-3 3,0 1,0 1,0 0,0 1,0 0,0 0,0 1,0 0,1 1,-1 1,1-1,0 2,0-1,0 2,1-1,-1 1,1 0,1 1,-1 0,1 1,-2 2,-2 0,0 0,0 0,1 1,1 1,0 0,1 0,0 1,0 0,2 1,-1-1,2 2,-3 7,8-18,0 1,1-1,0 1,0 0,0-1,0 1,0-1,1 1,0 0,0-1,0 1,1-1,-1 0,1 0,0 1,1-1,-1 0,0-1,1 1,0 0,0-1,0 1,1-1,-1 0,1 0,-1 0,1-1,4 2,3 4,2-1,-1 0,1-2,0 1,0-1,1-1,-1 0,1-1,1-1,12 0,0 0,-1-3,1 0,0-1,-1-2,1 0,-1-2,0-1,-1-1,0-2,24-11,-25 10</inkml:trace>
  <inkml:trace contextRef="#ctx0" brushRef="#br0" timeOffset="1039.367">1130 713,'-56'114,"162"-265,-106 149,1 0,0 0,0 0,0 1,0-1,0 0,1 1,-1-1,0 1,1 0,-1-1,1 1,0 0,-1 0,1 0,0 0,-1 0,1 0,0 1,0-1,0 0,0 1,0 0,0-1,0 1,0 0,0 0,0 0,0 0,0 0,0 1,0-1,0 1,0-1,-1 1,1 0,0-1,0 1,0 0,-1 0,1 0,0 1,-1-1,1 0,0 1,7 14</inkml:trace>
  <inkml:trace contextRef="#ctx0" brushRef="#br0" timeOffset="1521.62">678 204,'159'-163,"-157"161,-1 0,0-1,-1 1,2 0,-1 0,0 0,0 0,1 0,-1 0,1 0,-1 1,1-1,0 0,-1 1,1-1,0 1,0 0,0 0,1 0,-1 0,0 0,0 0,0 0,1 1,-1-1,0 1,1-1,-1 1,1 0,-1 0,0 0,1 1,-1-1,0 0,1 1,-1 0,0-1,1 1,-1 0,0 0,0 0,0 0,0 1,1 0,26 68,-28-63,1 0,0 0,0 0,1 0,0 0,0 0,0-1,1 1,0-1,1 0,-1 0,1-1,0 1,1-1,-1 0,1 0,5 3,6-1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0 113,'5'0,"6"0,6 0,5 0,4 0,2 0,1 0,-5 5,-1 1,1 0,0-1,1-2,1-1,-4 0</inkml:trace>
  <inkml:trace contextRef="#ctx0" brushRef="#br0" timeOffset="280.494">113 0,'-10'38,"-2"18,0 4,2-3,3-7,2-7,3-6,1-4,1-4,0-6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5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29,'-5'34,"-1"30,-5 9,0-4,1-3,3-8,-2-10,0-7,2-7,-3-3,0-3,2-2,2-9,8-13,2-6</inkml:trace>
  <inkml:trace contextRef="#ctx0" brushRef="#br0" timeOffset="254.242">81 1,'39'5,"26"1,8 0,-5-1,-13-1</inkml:trace>
  <inkml:trace contextRef="#ctx0" brushRef="#br0" timeOffset="438.527">53 368,'38'0,"32"-5,9-1,-9 0</inkml:trace>
  <inkml:trace contextRef="#ctx0" brushRef="#br0" timeOffset="768.454">335 650,'-13'26,"9"-19,7-20,8-9,0 0,1 0,2 1,0 0,1 2,1-1,0 2,2 0,16-12,-33 27,1 1,0 0,-1 0,1 0,0 1,0-1,0 0,0 1,0-1,1 1,-1-1,0 1,1 0,-1 0,1 0,-1 1,1-1,-1 0,1 1,0 0,-1 0,1-1,0 2,-1-1,1 0,-1 0,1 1,0-1,-1 1,1 0,-1 0,1 0,-1 0,0 0,0 1,1-1,-1 1,0-1,0 1,0 0,0 0,-1 0,1 0,0 0,4 16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2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0 185,'7'-16,"1"0,0 1,0 0,2 0,0 1,1 0,0 1,1 0,0 0,1 2,10-8,-19 17,-1 1,1-1,-1 1,1 0,0 0,0 0,-1 0,1 1,0 0,0 0,0 0,0 0,0 0,-1 1,1-1,0 1,0 0,-1 1,1-1,-1 1,1-1,-1 1,1 0,-1 0,0 0,0 1,0-1,0 1,0 0,-1 0,1 0,-1 0,0 0,0 0,0 0,0 1,-1-1,1 1,0 2,1 2,2 1,-1-1,1 0,0-1,1 1,0-1,0 0,0 0,1-1,0 0,0 0,1 0,0-1,0-1,0 1,1-1,13 4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16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60,'19'-60,"-32"157,-154 641,154-681,-4 102,22-147,0-8</inkml:trace>
  <inkml:trace contextRef="#ctx0" brushRef="#br0" timeOffset="465.937">603 60,'376'-31,"-352"26,131-5,-154 13,1-1,-1 1,0 0,0 0,0-1,0 1,0 0,0 0,-1 0,0 0,1 0,-1 0,0 0,-1 0,1 0,0 0,-1 0,1-1,-1 1,0 0,0 0,0 0,-1-1,1 1,-1 0,1-1,-1 0,0 1,0-1,0 0,-2 2,-3 9,-22 60,4 1,3 1,3 0,-2 28,9-33,-3-2,-4 0,-2-1,-3-1,-21 38,8-51,25-43</inkml:trace>
  <inkml:trace contextRef="#ctx0" brushRef="#br0" timeOffset="723.701">529 640,'198'-39,"-81"29,1 5,-1 5,19 7,-102-4,-6 3</inkml:trace>
  <inkml:trace contextRef="#ctx0" brushRef="#br0" timeOffset="986.149">1400 930,'0'9,"0"6,0 5,0 3,4-2,2-5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2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58 565,'-8'13,"1"0,0 0,0 1,2 0,0 0,0 1,1-1,1 1,0 0,1 0,1 0,1 0,0 0,0 0,4 14,-4-27,1 0,0 0,-1-1,1 1,0 0,0 0,0-1,1 1,-1-1,0 1,1-1,-1 0,0 1,1-1,0 0,-1 0,1 0,0 0,-1 0,1 0,0-1,0 1,0-1,0 1,0-1,0 0,0 1,0-1,-1 0,1 0,0-1,0 1,0 0,0-1,0 1,0-1,0 1,1-2,65-41,-58 32,-1 0,0 0,-1-1,0-1,-1 1,-1-1,0 0,0-1,-1 1,-1-1,-1 0,1-6,-4 15,-1 1,1 0,-1-1,-1 1,1 0,-1 0,1 0,-1 0,0 0,-1 0,1 0,-1 1,1-1,-1 1,0 0,0 0,-1 0,1 0,-1 0,1 1,-1-1,0 1,0 0,0 0,0 1,0-1,-1 1,1 0,0 0,0 0,-1 1,1-1,-1 1,1 0,-1 1,1-1,0 1,-1-1,-1 2,-20-2</inkml:trace>
  <inkml:trace contextRef="#ctx0" brushRef="#br0" timeOffset="535.887">454 1,'-7'25,"1"0,2 1,0 0,2 0,1 21,-1-6,-1 337,3-377,0 0,-1 0,1-1,0 1,0 0,0 0,-1 0,1 0,0 0,0 0,1 0,-1 0,0 0,0 0,0 0,1-1,-1 1,0 0,1 0,-1 0,1 0,-1-1,1 1,-1 0,1 0,-1-1,1 1,0 0,-1-1,1 1,0-1,0 1,0-1,-1 1,1-1,0 1,0-1,0 0,0 0,0 1,0-1,0 0,-1 0,1 0,0 0,0 0,0 0,0 0,0 0,0-1,0 1,0 0,0 0,-1-1,1 1,0-1,0 1,0-1,-1 1,1-1,0 0,132-47,-122 45,-9 1,1 0,1 0,-1 0,0 0,0 1,1-1,-1 1,1 0,-1 0,1 0,0 1,-1-1,1 1,0 0,-1 0,1 0,0 0,0 1,-1-1,1 1,-1 0,1 0,-1 0,1 1,-1-1,0 1,1 0,-1 0,0 0,0 0,0 1,-1-1,1 1,-1 0,1-1,-1 1,0 0,0 1,0-1,-1 1,-1 0,1 0,-1 0,0-1,0 1,0 0,-1 0,0 0,1 0,-1-1,0 1,-1 0,1-1,-1 1,0-1,1 0,-1 1,-1-1,1 0,0 0,-1 0,0 0,0-1,0 1,0-1,0 0,0 0,0 0,-3 1,-106 38,108-40,-73 4,75-5,0 0,-1 0,1 0,0 0,0-1,0 1,0 0,-1-1,1 0,0 1,0-1,0 0,0 0,0 0,1-1,-1 1,0 0,0-1,1 1,-1-1,1 1,-1-1,1 0,0 1,0-1,-1 0,1 0,1 0,-1 0,-1-2,2-14</inkml:trace>
  <inkml:trace contextRef="#ctx0" brushRef="#br0" timeOffset="1051.559">877 594,'24'-9,"-1"0,0-2,-1-1,-1 0,1-2,-2 0,16-15,-31 25,20-15,-12 37,-16 186,9-156,2-5,-2 0,-2 1,-2-1,-1 1,-3-1,-1 1,-3-1,-1 0,-2 0,-5 10,-37 13,49-65,0 0,1 0,-1 0,1 0,-1 0,0 0,0-1,0 1,1 0,-1-1,0 0,0 1,0-1,0 0,0 0,0 0,0 0,0 0,0-1,0 1,1-1,-1 1,0-1,0 1,0-1,1 0,-1 0,0 0,1 0,-1 0,1 0,-1-1,1 1,-1 0,1-1,0 1,0-1,0 0,0 1,0-1,0 0,-8-15</inkml:trace>
  <inkml:trace contextRef="#ctx0" brushRef="#br0" timeOffset="1301.72">1075 114,'4'5,"3"1</inkml:trace>
  <inkml:trace contextRef="#ctx0" brushRef="#br0" timeOffset="6036.543">1329 565,'22'0,"-11"2,0-1,1 0,-1 0,1-2,-1 1,1-2,-1 1,1-2,-1 1,0-1,0-1,-1 0,1-1,-1 0,0 0,0-1,0-1,-1 0,0 0,2-3,-9 9,-1 0,0 0,0 0,0 0,0-1,0 1,0-1,0 1,-1 0,1-1,0 1,-1-1,1 1,-1-1,0 0,1 1,-1-1,0 0,0 1,0-1,0 1,0-1,-1 0,1 1,0-1,-1 1,1-1,-1 0,1 1,-1 0,0-1,0 1,0-1,0 1,0 0,0-1,0 1,0 0,0 0,0 0,-1 0,1 0,0 0,-1 0,1 1,-1-1,1 0,-1 1,1-1,-2 1,-83-11,81 11,-1 0,0 1,1 0,-1 0,1 0,-1 1,1 0,0 0,0 0,0 1,0 0,0 0,0 0,1 0,-1 1,1-1,0 1,0 0,0 1,1-1,0 1,0-1,0 1,0 0,0 0,1 1,0-1,0 0,1 1,0-1,0 1,0-1,0 1,1-1,0 1,0 0,0-1,1 1,0 0,0-1,0 1,1-1,0 0,0 1,0-1,3 4,-1-3,1-1,0 1,0-1,0 0,0-1,1 1,0-1,0 0,0 0,0-1,1 0,0 0,-1 0,1-1,0 0,0-1,0 1,0-1,0 0,1-1,-1 0,0 0,0-1,4 0,98-8,-90 3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117 343,'28'-4,"0"-1,0-1,-1-1,0-1,0-2,-1-1,0 0,-1-2,-1-1,9-8,-25 17,-2-1,1 0,0 0,-1 0,0-1,-1 0,0-1,0 1,0-1,-1 0,0 0,-1 0,1 0,-2-1,1 1,-1-1,0 0,-1 0,0 0,-1 0,0 0,0 1,-1-3,0 9,0-1,-1 0,1 1,-1-1,0 1,0-1,0 1,0 0,0-1,0 1,-1 0,1 1,-1-1,1 0,-1 1,0 0,0-1,0 1,0 0,1 0,-1 1,0-1,0 1,-1-1,1 1,0 0,-3 0,-84 12,68-4,0 2,1 0,0 2,1 0,0 1,1 1,0 1,2 0,-1 2,2 0,0 0,-6 12,12-17,1 0,0 0,1 1,0 0,1 0,1 1,0 0,1 0,1 1,0-1,0 1,2 0,0 0,1 0,0 7,2-15,0 0,1 0,-1-1,1 1,1-1,0 1,-1-1,2 0,-1 0,1 0,0 0,0-1,1 0,-1 0,1 0,0 0,0-1,1 0,0 0,-1 0,1-1,1 1,-1-2,6 3,8 3,1-1,-1-1,1-1,0 0,1-2,-1-1,10 0,171-4,-178 2</inkml:trace>
  <inkml:trace contextRef="#ctx0" brushRef="#br0" timeOffset="348.058">822 372,'-11'16,"1"0,0 1,1 0,1 1,0 0,2 0,0 1,1 0,0 0,2 0,0 0,2 0,0 1,1-1,1 1,1 3,-1-20,0 1,1 0,-1-1,1 1,0-1,0 0,0 0,0 1,1-1,-1-1,1 1,0 0,0-1,0 1,0-1,0 0,1 0,-1 0,1 0,-1-1,1 0,0 1,-1-1,1 0,0-1,0 1,0-1,0 0,-1 0,1 0,0 0,0 0,3-2,3 1,0 0,0-1,0-1,0 0,0 0,-1 0,1-2,-1 1,0-1,0 0,0-1,2-3,-1 0,-1 0,0-1,-1 0,0-1,0 1,-1-2,-1 1,0-1,0 0,-1 0,-1-1,-1 7,-2 0,1 0,-1-1,0 1,0 0,0-1,-1 1,0 0,0-1,-1 1,0 0,0-1,0 1,-1 0,0 0,0 0,-1 0,1 1,-1-1,-1 0,1 1,-1 0,-3-4,-58-32,42 34</inkml:trace>
  <inkml:trace contextRef="#ctx0" brushRef="#br0" timeOffset="598.393">682 569,'33'-10,"21"-2,7-1,-9 8,-12 10,-13 8,-6 2,-7 3,-1-1,3-4,-3-8,3-6,2-2,4-6,2-1,-2-3,-6-1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21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126 255,'-59'372,"21"-188,27-147,-6 25,17-62,0 1,1-1,-1 0,1 1,-1-1,1 1,-1-1,1 1,-1-1,1 0,-1 1,1-1,-1 0,1 0,0 0,-1 1,1-1,-1 0,1 0,0 0,-1 0,1 0,0 0,-1 0,1 0,-1 0,1 0,0 0,-1-1,1 1,-1 0,1 0,0-1,-1 1,1 0,-1-1,1 1,-1 0,1-1,-1 1,1-1,-1 1,0-1,1 1,-1-1,0 1,1-1,1-1,12-7</inkml:trace>
  <inkml:trace contextRef="#ctx0" brushRef="#br0" timeOffset="271.303">69 226,'39'0,"26"0,8 0,-4 0,-9 0,-10 0,-9 0,-11 0</inkml:trace>
  <inkml:trace contextRef="#ctx0" brushRef="#br0" timeOffset="451.924">14 565,'38'5,"27"1,8 0,-4-6,-10-3,-9-1,-13 1</inkml:trace>
  <inkml:trace contextRef="#ctx0" brushRef="#br0" timeOffset="753.489">549 622,'-12'25,"1"0,1 1,1 0,2 1,0 0,-2 25,9-49,0 0,-1 0,1 1,0-1,0 0,1 0,-1 0,1 0,-1 0,1 0,0 0,0 0,1 0,-1 0,1 0,-1 0,1-1,0 1,0-1,0 1,0-1,0 0,1 1,-1-1,1-1,-1 1,1 0,0-1,0 1,-1-1,1 0,0 0,0 0,1 0,-1 0,0-1,0 1,0-1,0 0,0 0,1 0,-1-1,2 1,8-1,1-1,-1 0,0-1,0 0,-1-1,1 0,-1-1,0 0,0-1,0-1,-1 0,0 0,0-1,-1-1,0 1,0-2,-1 1,0-1,-1-1,5-7,-10 14,0-1,0 0,0 0,-1 0,0 0,0 0,0 0,0 0,-1-1,0 1,0 0,0-1,-1 1,0-1,0 0,0 1,-1-1,1 1,-1-1,-1 1,1 0,-1 0,0-1,0 1,0 0,-1 0,0 1,0-1,0 1,-1-1,1 1,-1 0,0 0,0 0,0 1,-1 0,1 0,-1 0,0 0,0 0,0 1,0 0,0 0,-1 1,1-1,0 1,-6 0,-17 3,2 2</inkml:trace>
  <inkml:trace contextRef="#ctx0" brushRef="#br0" timeOffset="1047.839">578 762,'9'-4,"9"-3,5 1,4 2,2 0,1 2,0 1,-5 5,-2 2,0 1,1-2,-3-2</inkml:trace>
  <inkml:trace contextRef="#ctx0" brushRef="#br0" timeOffset="2632.348">803 226,'138'11,"-116"-5,0-2,0 0,0-2,0 0,0-2,1 0,-1-1,0-1,0-2,0 0,4-2,-26 5,1 1,-1 0,1-1,-1 1,1 0,-1-1,1 1,-1 0,1 0,-1-1,1 1,-1 0,1 0,0 0,-1 0,1 0,-1 0,1 0,0 0,-1 0,1 0,-1 0,1 0,-1 0,1 1,0-1,-1 0,1 0,-1 1,1-1,-1 0,1 1,-1-1,0 0,1 1,-1-1,1 1,-1-1,0 1,1-1,-1 1,0-1,1 1,-1-1,0 1,0-1,0 1,0-1,1 1,-1 0,0-1,0 1,0-1,0 1,0 0,-12 39,5-23,-21 187,19-140,2 0,3 0,3 0,4 22,-1 24,-1-109,0 1,-1 0,1 0,0-1,-1 1,1 0,-1 0,0 0,0 0,1 0,-1-1,-1 1,1 0,0 0,0 0,-1 0,1-1,-1 1,1 0,-1 0,0 0,1-1,-1 1,0-1,0 1,-1-1,1 1,0-1,0 1,-1-1,1 0,-1 0,1 0,-1 0,1 0,-1 0,0 0,1 0,-1 0,0-1,0 1,1-1,-1 0,0 1,0-1,0 0,0 0,0 0,1 0,-1 0,0-1,0 1,0-1,0 1,1-1,-1 1,-112-34,79 21,29 6</inkml:trace>
  <inkml:trace contextRef="#ctx0" brushRef="#br0" timeOffset="3051.961">1650 1,'-14'29,"1"0,1 1,2 1,1 0,2 0,1 1,-1 15,-3 12,-18 282,25-303,-1-1,-2 0,-1 0,-3 0,0-1,-3 0,-1-1,-10 18,15-35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8:34.61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7272 2145,'15'15,"9"4,5 0,3 0,1-2,-1-5,-5 2,-8-3</inkml:trace>
  <inkml:trace contextRef="#ctx0" brushRef="#br0" timeOffset="1">7611 2343,'19'9,"11"9,6 1,1-3,-1-4,-1-4,-3-4,-6-2</inkml:trace>
  <inkml:trace contextRef="#ctx0" brushRef="#br0" timeOffset="236.272">8176 2598,'19'9,"16"4,7-1,-4 3,-3-2,-9 2,-2-2,-7 3,-5-3</inkml:trace>
  <inkml:trace contextRef="#ctx0" brushRef="#br1" timeOffset="-47147.038">866 847,'-1'0,"-1"0,1 0,0 1,-1-1,1 0,0 1,-1-1,1 1,0-1,-1 1,1 0,0-1,0 1,0 0,0 0,0 0,0 0,0 0,0 0,0 0,0 0,0 0,1 0,-1 1,0-1,1 0,-1 0,1 1,-1-1,1 0,0 1,0-1,0 1,-1-1,1 0,1 1,-1-1,0 0,0 1,0-1,1 1,-1-1,0 0,1 0,0 2,-2 4,-27 194,45 48,-7-159,-5-1,-4 1,-4 6,1 32,1-66,14 152,-3-148,-3 0,-3 1,-3 0,-4 28,1 23,2 1406,-14-1419,10-89,0 0,2 0,0 0,1 1,0-1,1 0,1 1,1 2,24 235,-16-124,-3-95,-1 1,-2 0,-2 0,-1 0,-3 24,1-6,-28 172,29-170,0-32</inkml:trace>
  <inkml:trace contextRef="#ctx0" brushRef="#br1" timeOffset="-43211.625">837 5363,'7'-4,"1"0,-1 0,0 1,1 0,0 0,0 1,0 0,0 0,0 1,0 0,1 0,-1 1,0 0,6 1,1-1,159-11,-106 2,1 2,-1 3,1 3,18 4,32-1,106-3,-55-26,309 26,-253 0,-28-26,84 27,-113-28,311 28,-338-11,-80 1,1 3,-1 3,1 3,30 4,16-1,765-2,-677 27,-28 1,-27 1,-98-22,-32-1</inkml:trace>
  <inkml:trace contextRef="#ctx0" brushRef="#br1" timeOffset="-41446.424">583 5729,'-1'-3,"0"0,0 0,0 1,-1-1,1 0,-1 0,0 1,0-1,0 1,0 0,-1-1,1 1,0 0,-1 0,1 1,-1-1,0 0,0 1,0 0,0-1,0 1,0 0,0 1,0-1,0 0,0 1,0 0,0 0,-1 0,1 0,0 0,0 1,0-1,0 1,0 0,0 0,0 0,0 0,0 1,0-1,0 1,1-1,-3 3,-16 15,1 1,0 0,2 1,1 2,0-1,2 2,1 0,-8 18,8-17,1 0,2 1,1 1,0 0,2 0,1 1,1 3,6-23,0 0,0 0,1 0,0 0,0 0,1 0,0 0,0-1,1 1,0-1,0 1,1-1,0 0,0-1,1 1,0-1,0 0,0 0,1 0,0 0,0-1,0 0,1-1,0 1,0-1,0-1,0 1,0-1,1-1,0 1,-1-1,1 0,0-1,0 0,0 0,0-1,0 0,0 0,0-1,0 0,23-4,-1-1,0-2,0-1,-1-1,0-2,-1-1,0-1,-1-1,0-1,-2-2,0-1,-1 0,-1-2,0-1,0-3,-15 17,0-1,0 0,-1 0,0-1,-1 0,0 0,0 0,-1-1,-1 0,0 0,0 0,-1 0,0 0,-1-1,-1 0,0 1,0-1,-1 0,-1 0,1 1,-2-1,0 1,0-1,-1 1,-1-1,0 1,0 1,-1-1,-1 0,1 1,-2 0,1 1,-1-1,-1 1,0 1,-5-5,4 7,-1 0,0 0,-1 1,1 1,-1-1,0 2,0 0,0 0,-1 1,1 0,-1 1,1 0,-1 1,1 0,-1 1,1 0,0 1,-1 1,1-1,0 2,0-1,0 2,1-1,-1 2,1-1,1 1,-8 6,-10 8</inkml:trace>
  <inkml:trace contextRef="#ctx0" brushRef="#br1" timeOffset="-40277.137">6792 5165,'-68'113,"-76"177,133-263,-2 0,0-1,-2-1,-1 0,-1-1,0 0,-14 12,2-17,19-19</inkml:trace>
  <inkml:trace contextRef="#ctx0" brushRef="#br1" timeOffset="-39996.087">6454 5165,'23'47,"3"-2,1 0,2-2,2-1,1-2,5 2,-4-2,123 115,-93-120,-42-30</inkml:trace>
  <inkml:trace contextRef="#ctx0" brushRef="#br1" timeOffset="-38461.652">76 480,'-27'74,"-22"137,50-105,-1-103,1 0,0 0,0 1,1-1,-1 0,1 0,-1 0,1 0,0-1,0 1,0 0,0-1,1 1,-1-1,1 0,-1 0,1 0,0 0,0 0,0 0,0-1,0 0,0 0,1 1,-1-2,0 1,0 0,1-1,1 1,2-2,1-1,-1 0,0 0,0 0,0-1,-1 0,1-1,-1 1,0-1,0 0,0-1,0 1,-1-1,1 0,-1-1,0 1,-1-1,0 0,0 0,0-1,0-1,16-22,-3-2,0 0,-2-1,-1 0,-2-1,-1-1,-2 1,-1-2,0-16,17 244,3 4,4 189,-32-365,-11 212,8-217,0 0,-1 0,-1-1,0 1,0-1,-2 0,0-1,0 1,-1-1,-1-1,0 0,-1 0,0-1,-1 0,10-9,0 0,-1-1,1 1,0-1,-1 0,1 1,-1-1,1 0,-1 0,0 0,1 0,-1 0,0-1,0 1,0 0,0-1,1 1,-1-1,0 0,0 0,0 1,0-1,0-1,0 1,0 0,0 0,0-1,0 1,1-1,-1 1,0-1,0 0,0 0,1 0,-1 0,1 0,-1 0,0 0,1-1,0 1,-1 0,1-1,0 1,0-1,0 0,0 1,0-1,0 0,0 0,1 1,-1-1,0 0,1 0,0 0,-1 0,1-1,-4-26,2 0,1 0,1 0,1 0,2-1,1 1,1 1,1-1,2 1,1 0,7-14,43-75,-42 88</inkml:trace>
  <inkml:trace contextRef="#ctx0" brushRef="#br0" timeOffset="-4098.017">3914 2174,'-1'-2,"0"-1,0 1,1 0,-1-1,-1 1,1 0,0 0,0 0,-1 0,1 0,-1 0,0 0,0 1,1-1,-1 1,0-1,0 1,0-1,-1 1,1 0,0 0,0 0,-1 1,1-1,0 0,-1 1,1-1,-1 1,1 0,-1 0,1 0,-1 0,1 0,-1 1,1-1,0 1,-1 0,1-1,0 1,-1 0,1 0,0 1,-1 0,-3 4,0 1,1 0,0 0,1 1,-1-1,2 1,-1 0,1 0,0 1,0-1,1 0,0 1,1 0,0-1,0 1,1 0,0 0,1-1,0 1,1 4,-2-10,1 1,0-1,0 1,0-1,0 1,1-1,-1 0,1 1,0-1,0 0,0 0,0 0,1-1,-1 1,1 0,0-1,-1 0,1 1,0-1,0 0,1-1,-1 1,0 0,1-1,-1 0,1 0,-1 0,1 0,-1-1,1 1,0-1,-1 0,1 0,0 0,-1 0,1-1,-1 0,1 1,0-1,-1-1,0 1,1 0,-1-1,0 0,0 0,3-2,7-5,-1-1,-1 0,0-1,0 0,-1 0,0-2,-1 1,-1-1,0 0,-1-1,0 0,-1 0,0 0,2-13,-8-43,-1 69,1-1,-1 1,1-1,-1 1,1-1,-1 1,0 0,0-1,0 1,0 0,0 0,0 0,0-1,0 1,0 0,0 1,0-1,-1 0,1 0,0 0,-1 1,1-1,-1 1,1-1,-1 1,1-1,-1 1,1 0,-1 0,1 0,-1 0,1 0,-1 0,1 0,-1 0,1 1,-1-1,1 1,-1-1,1 1,-1-1,1 1,-1 0,-9 5,1 0,-1 1,1 0,1 1,0 0,0 1,0-1,1 2,0-1,1 1,0 0,1 1,-5 9,10-18,0 1,-1 0,2-1,-1 1,0 0,0-1,1 1,0 0,-1 0,1 0,0-1,0 1,1 0,-1 0,0 0,1-1,0 1,0 0,0-1,0 1,0 0,0-1,1 1,-1-1,1 0,0 0,-1 1,1-1,0 0,0 0,1-1,-1 1,0 0,1-1,-1 1,1-1,-1 0,3 1,3 1,0 0,0 0,0-1,0-1,0 1,1-1,-1 0,0-1,0 0,1 0,-1-1,0 0,1-1,-3 1,-1 1,1-1,-1-1,0 1,1-1,-1 0,0 0,0 0,0-1,0 0,-1 0,1 0,-1 0,0-1,0 0,0 0,0 0,-1 0,1-1,-1 1,0-1,-1 0,1 0,-1 0,0 0,0 0,0 0,-1-1,0 1,0-1,0 1,-1-1,0 1,0-1,0 0,-1 3,-1-1,1 1,0 0,-1 0,0 0,0 0,0 0,0 0,0 0,-1 1,1-1,-1 1,1-1,-1 1,0 0,0 0,0 0,0 1,-1-1,1 1,0 0,-1 0,1 0,0 0,-1 0,1 1,-1 0,0-1,1 1,-1 1,1-1,-1 0,1 1,-1 0,1 0,0 0,-1 0,1 0,0 1,0-1,-1 1,1 0,1 0,-1 0,0 0,0 1,1-1,-1 1,1 0,0-1,0 1,0 0,0 0,1 1,-2 2,1-2,0 0,0 0,0 1,1-1,0 1,0-1,0 1,0-1,1 1,-1 0,1-1,1 1,-1 0,0-1,1 1,0-1,0 1,1-1,-1 1,1-1,0 0,0 0,0 0,1 0,0 0,-1 0,1-1,3 3,12 7</inkml:trace>
  <inkml:trace contextRef="#ctx0" brushRef="#br0" timeOffset="-2737.212">1995 2456,'0'-10,"5"-7,1-7,5 2,0-1,4-1,-2-1,3 4,-2 0,1 4,-1 0,1 3,-2-1,2 2,-2 3</inkml:trace>
  <inkml:trace contextRef="#ctx0" brushRef="#br0" timeOffset="-2451.876">2447 2061,'14'-10,"15"-7,7-2,2 4,-1 3,-6 4</inkml:trace>
  <inkml:trace contextRef="#ctx0" brushRef="#br0" timeOffset="-2200.934">2955 2005,'28'-5,"11"-1</inkml:trace>
  <inkml:trace contextRef="#ctx0" brushRef="#br0" timeOffset="-2017.638">3462 2032,'20'0,"10"0,5 0,-2 0</inkml:trace>
  <inkml:trace contextRef="#ctx0" brushRef="#br0" timeOffset="-1401.293">4366 2456,'0'9,"5"9,1 5,5 0,0 0,3-4,5-5,-2-5</inkml:trace>
  <inkml:trace contextRef="#ctx0" brushRef="#br0" timeOffset="-1185.526">4704 2766,'24'5,"13"2,0-1</inkml:trace>
  <inkml:trace contextRef="#ctx0" brushRef="#br0" timeOffset="-985.569">5240 2738,'10'0,"8"-5,5-1,4 0,-3 1</inkml:trace>
  <inkml:trace contextRef="#ctx0" brushRef="#br0" timeOffset="-732.364">5777 2654,'24'-14,"13"-6,-1-3,-5 2</inkml:trace>
  <inkml:trace contextRef="#ctx0" brushRef="#br0" timeOffset="-483.789">6285 2399,'24'-9,"12"-4,6 1,-5 2</inkml:trace>
  <inkml:trace contextRef="#ctx0" brushRef="#br0" timeOffset="-228.282">6765 2174,'4'0,"12"0,3-5,3-1,-3-1</inkml:trace>
  <inkml:trace contextRef="#ctx0" brushRef="#br2" timeOffset="8770.181">4337 1948,'37'-17,"-1"-2,0-2,-2-1,0-2,15-15,186-150,-234 187,0 1,0 0,0-1,0 1,0 0,1-1,-1 1,1 0,-1 0,1 0,-1 0,1 0,-1 1,1-1,0 0,0 1,-1-1,1 1,0 0,0-1,-1 1,1 0,0 0,0 0,0 1,0-1,-1 0,1 1,0-1,0 1,-1-1,1 1,0 0,-1 0,1-1,-1 1,1 0,-1 1,1-1,-1 0,0 0,0 1,1-1,-1 0,0 1,0-1,0 1,-1 0,1-1,0 1,-1 0,1-1,-1 1,1 0,-1 0,-24 116,22-112,1-1,-1 0,1 1,1-1,-1 1,1 0,0-1,0 1,0-1,1 1,0-1,0 1,0-1,1 0,0 1,0-1,0 0,0 0,1 0,0-1,0 1,0-1,1 1,0-1,0 0,0 0,0-1,0 1,1-1,-1 0,1 0,0 0,0-1,0 0,0 0,1 0,-1-1,0 1,1-1,3 0,5-3,0 0,-1-1,1 0,-1-1,0-1,0 0,-1-1,1 0,-1-1,0 0,4-5,41-21,2 2,-43 23</inkml:trace>
  <inkml:trace contextRef="#ctx0" brushRef="#br2" timeOffset="9352.795">5635 1355,'65'266,"-27"-130,-34-127,-2 1,1 0,-1-1,-1 1,0 0,0 0,-1 0,0 0,-1 0,0 0,-1 0,-1 4,2-13,0 0,1 0,-1-1,0 1,0-1,0 1,0 0,0-1,0 0,-1 1,1-1,0 0,0 1,0-1,0 0,0 0,0 0,-1 0,1 0,0 0,0 0,0-1,0 1,0 0,0-1,-1 1,1 0,0-1,0 0,0 1,0-1,1 1,-1-1,0 0,0 0,0 0,0 1,1-1,-1 0,0 0,1 0,-1 0,1 0,-1 0,1 0,-1 0,1-1,0 1,0 0,-1 0,1 0,0 0,0 0,0 0,0-1,0 1,1 0,-1 0,0-1,-4-17,1-1,1-1,1 1,0 0,1-1,2 1,0 0,1 0,1 0,1 0,0 1,2 0,0 0,1 0,7-9,4-7,1 1,2 0,2 2,1 1,1 1,1 1,16-12,-22 23,-5 2,1 1,1 0,0 1,1 1,1 1,16-8,-33 19,-1 0,1 0,0 0,0 0,0 0,-1 0,1 1,0 0,0-1,0 1,0 0,0 1,0-1,0 0,0 1,0 0,0-1,0 1,-1 0,1 1,0-1,-1 0,1 1,-1-1,1 1,-1 0,0 0,1 0,-1 0,0 0,0 1,-1-1,1 1,0-1,-1 1,0-1,1 2,1 3,0 1,-1-1,1 1,-1 0,-1 0,0 0,0 0,0 0,-1 0,0 0,-1 0,0 0,-1 3,0 5,-1 0,-1-1,-1 1,0-1,-1 0,0 0,-1-1,-1 0,-1 0,0 0,0-1,-1-1,-1 0,0 0,-1-1,-1 0,7-7,0-1,-1 0,1 0,-1-1,0 1,1-2,-1 1,0-1,0 0,0 0,0-1,-1 0,1 0,0-1,0 0,-6-1,-11-5</inkml:trace>
  <inkml:trace contextRef="#ctx0" brushRef="#br2" timeOffset="10485.934">6652 1045,'-59'45,"3"4,2 2,-47 56,97-102,-50 70,53-73,0 0,0 0,0 0,0 0,0 1,0-1,0 0,1 1,-1-1,1 0,-1 1,1-1,0 1,0-1,0 0,1 1,-1-1,0 1,1-1,-1 0,1 0,0 1,0-1,0 0,0 0,0 0,1 0,-1 0,1 0,-1 0,1 0,0-1,-1 1,2 0,1 0,0 0,0 0,0 0,0 0,0-1,1 0,-1 0,1 0,-1 0,1-1,-1 0,1 0,-1 0,1 0,-1-1,1 0,-1 0,0 0,1 0,-1-1,0 1,0-1,0 0,1-1,90-62,-75 49,9-8,0-1,-1-1,-1-1,21-29,4-6,-51 62,0 1,0 0,1 0,-1 0,0 0,0 0,-1 0,1 0,0 0,0 0,0 0,-1 1,1-1,-1 0,1 0,-1 1,1-1,-1 0,0 1,1-1,-1 1,0-1,0 0,0 1,0-1,0 1,-1-1,1 0,0 1,-1-1,1 0,-1 1,1-1,-1 0,0 0,1 0,-1 1,0-1,0 0,0 5,0-4,0 0,-1 0,1 0,1 1,-1-1,0 0,1 1,-1-1,1 1,-1-1,1 0,0 1,0-1,0 1,1-1,-1 1,1-1,-1 0,1 1,0-1,0 0,0 1,0-1,0 0,0 0,0 0,1 0,-1 0,1 0,0-1,-1 1,1 0,0-1,0 1,0-1,0 0,0 1,1-1,-1 0,0-1,0 1,1 0,-1-1,1 1,-1-1,0 1,1-1,-1 0,1 0,-1 0,1-1,10-5,1-2,-2 1,1-2,-1 0,-1 0,1-1,-2 0,1-1,-1 0,-1-1,7-11,-3 7,158-202,-165 211,0-1,0 0,-1 0,1 0,-2 0,1-1,-1 0,-1 0,0 0,0-1,0 1,-1-1,-1 1,0-1,0-2,-1 12,0-1,0 0,0 0,0 0,0 0,0 0,0 0,0 0,0 1,-1-1,1 0,0 0,-1 0,1 0,0 1,-1-1,1 0,-1 0,1 1,-1-1,0 0,1 1,-1-1,0 1,1-1,-1 1,0-1,0 1,0-1,1 1,-1 0,0-1,0 1,0 0,0 0,0 0,1-1,-1 1,0 0,0 0,0 0,0 1,0-1,0 0,0 0,1 0,-1 1,0-1,0 0,0 1,0-1,1 1,-1-1,0 1,1-1,-1 1,0-1,1 1,-1 0,0 0,-45 36,40-32,1 1,0-1,0 1,0 0,1 1,0-1,0 1,0-1,1 1,0 0,0 1,1-1,0 0,0 1,1-1,0 1,0 0,1-1,0 7,1-11,0-1,1 1,-1-1,0 0,1 1,-1-1,1 0,0 0,0 0,0 0,0 0,0 0,0-1,1 1,-1-1,0 0,1 1,-1-1,1 0,-1 0,1-1,0 1,-1 0,1-1,0 0,0 1,-1-1,1 0,2-1,82-12,-85 11,0 1,0-1,0 1,1-1,-1 1,0 0,1 0,-1 0,1 1,0-1,-1 0,1 1,-1 0,1-1,0 1,-1 0,1 1,0-1,-1 0,1 1,0-1,-1 1,1 0,-1 0,1 0,-1 0,1 0,-1 1,0-1,0 1,0-1,0 1,0 0,0 0,0 0,0 0,-1 0,1 0,-1 1,0-1,1 0,-1 1,0-1,0 1,-1-1,1 2,6 132,-6-134,0 0,0 1,0-1,0 0,0 0,1 0,-1 0,1 0,-1 0,1-1,0 1,-1 0,1-1,0 1,0-1,0 0,0 0,1 0,-1 0,0 0,0 0,1 0,-1-1,0 1,1-1,-1 0,1 0,-1 1,0-2,1 1,-1 0,1 0,-1-1,2 0,75-35,-63 18,0 0,-1-1,-1 0,-1-2,-1 1,-1-2,-1 1,0-1,-2-1,2-8,4-6,1-3,-3-1,-1 0,-2 0,-1-1,-3 0,-1 0,-2-1,-2 1,-3-16,3 55,0-1,0 1,-1 0,1 0,-1-1,0 1,0 0,0 0,0 0,-1 0,1 0,-1 0,1 0,-1 0,0 1,0-1,-1 1,1-1,0 1,-2-1,2 4,0 0,0 0,0 0,1 0,-1 1,0-1,1 0,-1 1,1-1,-1 1,1 0,0-1,0 1,-1 0,1 0,0 0,1 0,-1 0,0 0,1 0,-1 0,1 0,-1 0,1 0,0 0,0 0,0 1,0-1,0 0,1 0,-1 1,0-3,-3 30,2 0,0 0,3 0,0 0,1 0,2-1,2 0,0 0,2 0,11 25,83 201,-103-254,0 0,-1 0,1 0,0 0,1 0,-1 0,0 0,0 0,0 0,1 0,-1 0,0 0,1 0,-1 0,1 0,-1 0,1 0,-1-1,1 1,0 0,-1 0,1-1,0 1,0 0,-1-1,1 1,0-1,0 1,0-1,0 1,0-1,0 0,0 1,0-1,0 0,0 0,0 0,0 0,0 0,0 0,0 0,0 0,0 0,0 0,0 0,0-1,0 1,0 0,0-1,0 1,-1-1,1 1,0-1,0 1,0-1,-1 0,2 0,-6-59,-2 41</inkml:trace>
  <inkml:trace contextRef="#ctx0" brushRef="#br2" timeOffset="10735.639">7413 650,'39'0,"31"0,9 0,-4 0,-10 0,-12 0,-9 0,-13-5,-11-1</inkml:trace>
  <inkml:trace contextRef="#ctx0" brushRef="#br2" timeOffset="10990.346">8034 706,'24'24,"8"3,4-2,-5-12,-8-7</inkml:trace>
  <inkml:trace contextRef="#ctx0" brushRef="#br2" timeOffset="11160.14">8034 453</inkml:trace>
  <inkml:trace contextRef="#ctx0" brushRef="#br2" timeOffset="11321.768">8458 480,'-1'1,"-12"6,1 0,0 1,0 0,1 1,0 1,0-1,1 2,1-1,-1 2,2-1,0 1,0 0,1 1,1 0,0 0,0 0,2 1,-3 8,7-19,0 0,0-1,0 1,1 0,-1 0,1 0,-1-1,1 1,0 0,0-1,0 1,0-1,1 1,-1-1,1 0,-1 1,1-1,0 0,0 0,0 0,0 0,0-1,1 1,-1 0,0-1,1 0,-1 1,1-1,0 0,-1-1,1 1,0 0,0-1,98 5,-86-6,-6 1,0-1,1-1,-1 0,0 0,0-1,0 0,0 0,-1-1,1 0,-1-1,0 0,0 0,-1 0,0-1,0-1,0 1,0-1,-1 0,0 0,-1-1,0 0,3-5,22-34,-19 28</inkml:trace>
  <inkml:trace contextRef="#ctx0" brushRef="#br2" timeOffset="11588.631">8797 0,'-6'19,"2"0,0 0,1 1,1-1,1 1,1 0,0-1,2 1,0-1,1 1,1-1,2 4,4 10,4 14,2-1,2 0,1-2,12 18,11-17,-32-42</inkml:trace>
  <inkml:trace contextRef="#ctx0" brushRef="#br2" timeOffset="12002.198">8994 537,'25'-4,"0"0,0-2,0-1,-1 0,0-2,-1-1,0-1,0-1,-1-1,-1 0,0-2,8-9,46-79,-73 98,0 1,0 0,0-1,0 0,-1 1,0-1,0 0,0 0,-1 0,1 0,-1 0,0 0,-1 0,1 1,-1-1,0 0,0 0,-1 0,1 1,-1-1,0 1,0-1,-1 1,0-1,-2 1,-1 1,1 0,-1 1,1-1,-1 1,0 0,0 1,0-1,0 1,0 0,-1 1,1 0,0 0,0 0,0 0,-1 1,1 0,0 1,0-1,0 1,1 0,-1 1,0-1,1 1,-1 0,1 1,0-1,0 1,0 0,-1 1,-9 8,0 0,0 1,1 0,1 1,1 1,0 0,1 1,0 0,2 0,0 1,1 1,1-1,0 1,-1 11,6-23,1 0,0 1,0-1,1 0,0 1,0-1,1 0,0 1,0-1,1 0,0 0,0 0,0 0,1 0,0 0,1-1,-1 1,1-1,0 0,1 0,0-1,0 1,0-1,0 0,1 0,0-1,0 1,0-2,3 3,7 3,0 0,0-1,1-1,0-1,0 0,1-1,-1-1,1 0,0-2,0 0,12-1,121-32,-118 20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9:37.9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1948,'227'-230,"-214"215,-12 12,1 0,0-1,0 2,0-1,1 0,-1 0,1 1,-1-1,1 1,0 0,0 0,0 0,0 0,0 0,1 1,-1 0,0-1,1 1,-1 0,1 1,-1-1,1 1,0-1,1 1,-3 2,0 0,0 1,0-1,-1 1,1-1,-1 1,0-1,1 1,-1 0,0-1,-1 1,1 0,0 0,-1 0,0 0,0 0,0 0,0 0,0-1,0 1,-1 0,1 0,-1 0,0 0,0-1,-1 3,1 5,-3 9,2-14,0 1,0-1,1 1,-1 0,1 0,1 0,-1 0,1 0,0 0,0 0,1 0,-1 0,1-1,1 1,-1 0,1 0,0-1,0 1,1-1,-1 1,1-1,1 0,-1 0,1-1,3 5,-3-9,1 1,-1-1,0 0,1 0,-1 0,0-1,0 1,1-1,-1 0,0 0,0-1,0 1,0-1,0 0,0 0,0 0,-1-1,1 1,-1-1,0 0,0 0,1 0,10-7,107-108,-45 37,-54 60,-4 2</inkml:trace>
  <inkml:trace contextRef="#ctx0" brushRef="#br0" timeOffset="1645.312">989 1384,'27'112,"-14"-68,6 19,-2 1,-3 1,-3 0,-3 0,-2 18,-5-60,0-16,0-1,-1 1,1-1,-1 1,-1-1,1 0,-1 1,0-1,0 0,-1 1,0-1,0 0,-1 0,1 0,-1-1,-1 2,3-6,0 0,-1 0,1-1,0 1,-1 0,1-1,-1 1,1-1,-1 1,1-1,-1 0,1 0,-1 0,1 0,-1 0,1 0,-1 0,1 0,-1 0,1-1,-1 1,1-1,-1 1,1-1,-1 1,1-1,0 0,-1 0,1 0,0 0,0 0,0 0,0 0,0 0,0 0,0 0,0 0,0-1,0 1,-31-54,26 29,1 0,2 0,0 0,2-1,1 1,1 0,1-1,2 1,5-23,6-7,2 1,3 1,2 0,2 2,2 1,3 1,21-28,-31 45,2 1,1 1,1 1,1 1,2 1,22-18,-47 44,0 0,0 1,0-1,1 1,-1-1,1 1,-1-1,1 1,-1 0,1 0,0 0,-1 0,1 0,0 0,0 0,0 1,0-1,0 1,0-1,0 1,0 0,0-1,0 1,0 0,0 1,0-1,0 0,0 0,0 1,0-1,0 1,-1 0,1 0,0-1,0 1,0 0,-1 1,1-1,0 0,-1 0,1 1,-1-1,0 1,1-1,-1 1,0-1,0 1,0 1,2 16,-1 0,-1 0,0-1,-2 1,0 0,-1 0,-1 0,-1 0,0-1,-2 0,-5 13,7-19,-94 221,98-232,1 0,-1-1,0 1,0 0,0 0,0 0,0 0,0 0,0 0,0 0,-1 0,1 0,0 0,0 0,-1 0,1 0,-1 0,1 0,-1-1,1 1,-1 0,1 0,-1 0,0-1,1 1,-1 0,0-1,0 1,1-1,-1 1,0-1,0 1,0-1,0 1,0-1,0 0,0 0,0 1,0-1,0 0,0 0,1 0,-1 0,0 0,0 0,0 0,0-1,0 1,0 0,0 0,0-1,0 1,0-1,0 1,0-1,1 1,-1-1,0 1,0-1,-3-14</inkml:trace>
  <inkml:trace contextRef="#ctx0" brushRef="#br0" timeOffset="2348.032">1892 904,'-41'45,"2"2,3 2,1 1,-17 37,45-76,0-1,0 0,1 0,0 0,1 1,0 0,1 0,0 0,1 1,0-1,0 1,2 0,-1 0,1 1,1-12,0 1,1-1,-1 1,0 0,0-1,1 1,-1-1,1 1,-1-1,1 1,0-1,0 1,-1-1,1 0,0 1,0-1,0 0,1 0,-1 0,0 0,0 0,1 0,-1 0,0 0,1 0,-1-1,1 1,-1 0,1-1,-1 1,1-1,0 0,-1 0,1 1,-1-1,1 0,0 0,-1-1,1 1,-1 0,1 0,0-1,-1 1,68-29,-45 14,-1-1,-1-2,0 0,-1-1,-1-1,-1-1,-1 0,-1-2,0 0,-2-1,-1 0,4-12,7-4,-24 40,0 0,0 0,-1 1,1-1,0 0,0 1,0-1,0 0,-1 1,1-1,0 1,-1-1,1 1,0 0,-1-1,1 1,-1 0,1-1,0 1,-1 0,0-1,1 1,-1 0,1 0,-1 0,0 0,0-1,0 1,1 0,-1 0,0 0,0 0,0 0,0-1,0 1,0 0,-1 0,1 0,0 0,0 0,-1 0,1-1,1 50,7 51,-7-98,0 0,0 0,1 0,-1 0,1 0,-1 0,1 0,0-1,0 1,0-1,1 1,-1-1,0 0,1 0,0 0,-1 0,1-1,0 1,0-1,0 1,0-1,0 0,0 0,0 0,1-1,-1 1,0-1,2 0,4-1,0-1,-1 0,1-1,-1 0,1 0,-1-1,0 0,0 0,0-1,-1 0,0 0,0-1,0 0,-1 0,1-1,-2 1,1-2,-1 1,0 0,0-1,-1 0,0 0,0 0,1-7,7-6,13-21,-3-1,-1-1,-2-1,-2-1,-3-1,-1 0,-2 0,-3-1,-1 0,-3-1,-2 0,-2 1,-2-1,-2 0,-2 1,-2 0,6 39,1 0,-1 0,0 1,-1-1,0 1,0-1,-1 1,0 0,0 0,-1 1,0-1,0 1,-1 0,0 1,0-1,-1 1,5 5,1 0,-1 1,0-1,0 0,0 1,0-1,0 1,0 0,0-1,0 1,0 0,0 0,0 0,1 1,-1-1,0 0,0 1,0 0,0-1,0 1,0 0,1 0,-1 0,0 0,1 0,-1 0,0 0,1 1,0-1,-1 0,1 1,0-1,0 1,-1 0,1-1,0 1,1 0,-1 0,0 0,1-1,-1 2,-27 79,22-47,1 0,2 0,1 0,2 1,1-1,2 0,1 0,2 0,2 0,1-1,1 0,2-1,1 0,2-1,1-1,2 0,0-1,2-1,8 7,57 45,-73-89,-15-5</inkml:trace>
  <inkml:trace contextRef="#ctx0" brushRef="#br0" timeOffset="2593.856">2062 706,'43'-14,"38"-20,11-8,-2 2,-10 4,-15 3,-13 7,-16 4,-9 4,-9 2,-3 3,-4-1,1-3,-1 1</inkml:trace>
  <inkml:trace contextRef="#ctx0" brushRef="#br0" timeOffset="2945.009">2767 0,'-13'167,"8"1,11 86,-3-218,-3-12,1-1,2 1,0-1,2 0,0 0,2-1,7 18,-13-37,0-1,0 1,0-1,0 0,1 0,-1 0,1 0,0 0,-1 0,1 0,0 0,0-1,0 1,0-1,0 1,1-1,-1 0,0 0,1 0,-1 0,1 0,-1 0,1-1,-1 1,1-1,-1 0,1 0,0 0,-1 0,1 0,-1-1,1 1,-1-1,1 1,-1-1,1 0,-1 0,2-1,80-64,70-127,-106 146,-48 46,1 0,0 0,0 1,0-1,0 0,0 0,0 1,0-1,0 0,1 1,-1-1,0 1,0 0,0-1,1 1,-1 0,0 0,0 0,1 0,-1 0,0 0,0 0,1 0,-1 0,0 0,0 1,1-1,-1 1,0-1,0 1,0-1,0 1,0 0,0-1,0 1,0 0,0 0,0 0,0 0,0 0,-1 0,1 0,0 0,-1 0,1 0,0 0,-1 1,12 138,-9-118,-2-10,0-1,1 0,0 0,0 0,1 0,1 0,0-1,0 1,1-1,0 0,2 0,4 3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01.8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0,'54'27,"-23"-9,-1 1,-2 1,0 2,0 1,7 11,134 78,-80-43,-97-99,-1 16,1-1,0 1,1-2,0 1,1-1,1 1,1-2,-2-8,-14-57,-12 109,-58 80,-18 26,107-133,1 1,-1-1,0 1,1-1,-1 1,0-1,1 1,-1 0,1-1,-1 1,1 0,0-1,-1 1,1 0,-1-1,1 1,0 0,0 0,0-1,-1 1,1 0,0 0,0 0,0-1,0 1,0 0,0 0,0 0,1-1,-1 1,0 0,0 0,1-1,-1 1,0 0,1 0,-1-1,0 1,1 0,-1-1,1 1,0-1,-1 1,1 0,-1-1,1 1,0-1,-1 0,1 1,0-1,-1 0,1 1,0-1,0 0,0 0,-1 1,1-1,0 0,48-6,105-20,-51-3,-98 23</inkml:trace>
  <inkml:trace contextRef="#ctx0" brushRef="#br1" timeOffset="5068.162">396 536,'38'59,"59"60,-84-101,0 0,-1 0,0 1,-2 1,0-1,-2 2,2 3,-7-15,8 21,-10-25,-1 0,1-1,0 1,0-1,0 1,1-1,-1 1,1-1,0 0,1 0,-1 0,1 0,-1 0,1 0,0-1,1 1,-1-1,1 0,-1 0,1 0,0 0,0-1,0 0,0 0,1 0,-1 0,1-1,-1 1,1-1,-1 0,4 0,99-45,-35 10,-57 28,-14 5,0 0,1 0,-1-1,0 2,1-1,-1 0,1 0,-1 0,1 1,-1-1,1 1,0-1,-1 1,1 0,-1-1,1 1,0 0,-1 0,1 0,0 0,-1 1,1-1,0 0,-1 1,1-1,-1 1,1-1,0 1,-1 0,0 0,1 0,-1 0,1 0,-1 0,0 0,0 0,0 0,0 1,0-1,0 0,0 1,0 0,31 132,-18-102,80 140,-77-137,-19-34</inkml:trace>
  <inkml:trace contextRef="#ctx0" brushRef="#br1" timeOffset="6384.607">1496 1609,'-14'-1,"1"0,-1 1,0 1,0 0,0 1,0 1,1 0,-1 0,1 2,0 0,0 0,0 1,1 0,0 2,0-1,1 1,0 1,0 0,1 0,0 2,7-8,1 0,-1 1,1-1,0 1,0 0,1 0,-1 0,1 0,0 0,0 0,0 0,0 0,1 0,-1 0,1 1,0-1,1 0,-1 0,1 0,0 1,0-1,0 0,0 0,1 0,-1-1,1 1,0 0,0-1,1 1,-1-1,1 1,0-1,0 0,0 0,0-1,0 1,0 0,1-1,-1 0,1 0,0 0,0 0,0-1,11 2,0-2,0 0,-1 0,1-2,0 0,0 0,0-2,0 0,-1 0,1-1,-1-1,0 0,-1-2,1 1,-1-1,0-1,-1 0,0-1,0-1,-1 1,0-2,-1 0,0 0,-1 0,0-1,7-13,-10 17,15-17,-1-1,-1 0,-1-2,-2 0,-1-1,-1-1,-1 0,-2-1,4-16,-14 42,0 0,0 0,-1 0,1 0,-1 0,0 0,-1 0,1 0,-1 0,0 0,-1 0,1 1,-1-1,1 0,-2 0,1 1,0 0,-1-1,0 1,0 0,0 0,0 0,-1 1,0-1,1 1,-1 0,0 0,-1 0,1 1,0-1,-1 1,0 0,1 0,-1 1,0-1,0 1,0 0,0 0,0 1,0 0,0 0,0 0,-4 0,-4 4,1 0,-1 0,1 1,0 0,0 1,0 1,1 0,0 0,0 1,1 1,0-1,0 2,1-1,0 1,1 1,0 0,1 0,0 0,-3 9,4-3,0 0,2 1,0 0,0 0,2 0,0 0,1 1,1-1,1 0,1 1,0-1,1 0,1 0,1-1,6 17,-2-12,0-1,2 0,0 0,1-1,2-1,0 0,0-1,2 0,12 10,-12-14</inkml:trace>
  <inkml:trace contextRef="#ctx0" brushRef="#br1" timeOffset="6940.528">1779 1890,'11'5,"0"-1,1 0,0-1,-1 0,1-1,0 0,0-1,0 0,0-1,0-1,1 0,-1 0,-1-1,1-1,0 0,0 0,-1-1,0-1,0 0,0 0,-1-1,1 0,-1-1,-1-1,1 1,-1-1,3-4,6-4,-1 0,0-1,-2-1,0 0,0-2,-2 1,-1-1,0-1,-1 0,-2-1,0 0,-1-1,-1 1,-1-1,-1-1,0-15,-5 37,0-1,0 1,0 0,0-1,-1 1,1 0,-1-1,0 1,1 0,-1-1,0 1,-1 0,1 0,0 0,0 0,-1 0,0 0,1 0,-1 1,0-1,0 1,1-1,-1 1,-1-1,1 1,0 0,0 0,0 0,-1 0,1 1,0-1,-1 0,1 1,0 0,-1 0,1-1,-1 1,1 1,0-1,-1 0,-1 1,-98 30,93-26,-1-1,1 2,0-1,0 1,1 1,0-1,0 1,0 1,1 0,0 0,0 0,1 1,0-1,1 2,0-1,1 0,-1 1,2 0,-1 0,1 0,1 1,0-1,1 1,0-1,0 9,5 13,1-1,2 0,1 0,2 0,1-2,1 1,1-1,2-1,1 0,1-1,1-1,1-1,18 17,-5-3,-18-26</inkml:trace>
  <inkml:trace contextRef="#ctx0" brushRef="#br1" timeOffset="7905.631">2033 1044,'45'1,"1"2,-1 2,0 1,0 3,42 14,-25-1,-62-23,1 1,0-1,0 0,-1 0,1 0,-1 1,1-1,-1 0,1 0,-1 0,0 0,1 0,-1 0,0 0,0 0,0 0,0 0,0 0,0 0,0 0,0 0,0 0,0 0,0 0,-1 0,1 0,0 0,-1 0,1 0,-1 0,1 0,-1 0,1 0,-1 0,0 1,0-1,1 0,-1 1,0-1,0 0,-33-114,33 91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19.9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2957,'47'-62,"205"-210,82-78,17-12,-107 130,-26 19,-117 122,168-156,-111 73,5-22,27 0,58-56,48-44,-296 296,0 0,-1 0,1 0,0 0,-1 0,1-1,0 1,-1 0,1 0,0 0,-1-1,1 1,0 0,-1 0,1-1,0 1,0 0,0 0,-1-1,1 1,0 0,0-1,0 1,0-1,-1 1,1 0,0-1,0 1,0 0,0-1,0 1,0 0,0-1,0 1,0-1,0 1,0 0,0-1,0 1,1 0,-1-1,0 1,0 0,0-1,-41 16,39-14,-29 12,-2-2,1-1,-1-1,0-2,-1-2,-26 2,-25 11,84-16,0 0,0 0,1 1,-1-1,0 1,1-1,0 0,0 1,-1-1,1 1,1-1,-1 1,0-1,1 0,-1 1,1-1,0 0,-1 1,1-1,1 0,-1 0,0 0,0 0,1 0,-1 0,1 0,-1 0,1 0,0 0,3 5,5 8,-1 0,-1 1,0-1,-2 1,1 1,-2-1,0 1,-1 0,-1 0,-1 1,0-1,-1 5,-21 175,21-179,47-204,53-99,-68 205,-33 80,-5 6</inkml:trace>
  <inkml:trace contextRef="#ctx0" brushRef="#br0" timeOffset="2153.987">1947 1714,'12'23,"17"93,6 86,-24-101,-12-357,3 234,1-1,1 1,0-1,2 1,1 0,0 1,2 0,0 0,2 1,0 0,1 1,1 0,6-7,-15 22,-1-1,1 1,0 0,0 1,0-1,1 1,0-1,-1 1,1 0,0 1,0 0,0-1,1 1,-1 1,0-1,1 1,-1 0,1 0,0 1,-1 0,1 0,-1 0,1 0,-1 1,1 0,-1 0,1 1,-1-1,3 2,10 10</inkml:trace>
  <inkml:trace contextRef="#ctx0" brushRef="#br0" timeOffset="2802.584">1920 1376,'28'6,"140"-29,21-15,-189 38,0-1,0 0,1 1,-1-1,0 1,0-1,0 0,0 1,0-1,0 0,0 1,0-1,0 1,0-1,0 0,0 1,-1-1,1 1,0-1,0 0,-1 1,1-1,0 1,-1-1,1 1,0-1,-1 1,1-1,-1 1,1-1,-1 1,1 0,-1-1,1 1,-1 0,1 0,-1-1,0 1,1 0,-1 0,1 0,-1-1,0 1,1 0,-1 0,0 0,1 0,-1 0,1 0,-1 1,0-1,1 0,-1 0,0 0,-1 0,-11-6,0-1,0 0,1-1,0 0,1-1,-1-1,2 1,-1-2,0-1,0-2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50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114 782,'196'-77,"59"-12,-85 33,-1 4,6-9,73-24,-78 34,0-5,52-22,-135 43,78-32,-136 50,-51 6,-148-15,142 18,26 6,0 1,0-1,0 1,-1 0,1 0,0 0,0 0,-1 0,1 1,-1-1,1 1,-1-1,1 1,0 0,-1 0,1 0,-1 0,1 1,-1-1,1 1,-1-1,1 1,0 0,-1 0,1 0,0 0,0 0,0 1,0-1,0 0,0 1,0 0,0-1,0 1,1 0,-1 0,1 0,-3 11,2 0,-1 0,2 1,0-1,0 0,1 1,1-1,1 0,-1 1,-2 98,-3-66,51-76,158-148,-194 163,-4 4</inkml:trace>
  <inkml:trace contextRef="#ctx0" brushRef="#br0" timeOffset="6337.692">85 1007,'113'-25,"86"10,-30-3,-169 17,-1 1,0-1,1 0,-1 1,1-1,-1 0,0 1,1-1,0 0,-1 0,1 1,-1-1,1 0,0 0,0 0,-1 1,1-1,0 0,0 0,0 0,0 0,0 0,0 1,0-1,0 0,0 0,1 0,-1 0,0 1,0-1,1 0,-1 0,1 0,-1 1,1-1,-1 0,1 1,-1-1,1 0,-1 1,1-1,0 1,-1-1,1 1,0-1,0 1,-1-1,1 1,0 0,0-1,0 1,0 0,-1 0,1 0,0 0,0-1,0 1,0 1,0-1,-1 0,1 0,1 0,-105-102,92 88</inkml:trace>
  <inkml:trace contextRef="#ctx0" brushRef="#br0" timeOffset="7239.841">29 1177,'121'-17,"12"-7,122 7,-197 2,-87 24,10-6</inkml:trace>
  <inkml:trace contextRef="#ctx0" brushRef="#br0" timeOffset="8052.571">1 1177,'0'-1,"1"1,-1 0,1-1,-1 1,1 0,-1-1,1 1,-1 0,1 0,-1-1,1 1,-1 0,1 0,-1 0,1 0,-1 0,1 0,0 0,-1 0,1 0,-1 0,1 0,-1 0,1 0,-1 1,1-1,0 0,-1 0,1 1,-1-1,0 0,1 1,-1-1,1 0,-1 1,1-1,-1 0,0 1,1-1,-1 1,0-1,1 1,-1-1,0 1,0-1,0 1,1-1,-1 1,0 0,0-1,0 1,0-1,0 1,0-1,0 1,0-1,0 1,0 0,-1 0,7 39,-6-39,13 142,-5-86,-2 0,-2 1,-5 57,1-101,0-2</inkml:trace>
  <inkml:trace contextRef="#ctx0" brushRef="#br0" timeOffset="8633.737">29 1403,'5'0,"6"0,6 0,5 0,4 0,-3-5,0-2,0 1,2 1,1 2,0 0,-3 2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7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61,'-106'272,"-45"77,-17-34,148-295,15-41,14-17,3 2,1 0,1 0,2 1,2-1,8-17,193-368,-55 150,-160 265,-4 5,1-1,-1 1,0 0,1-1,-1 1,1 0,-1 0,1 0,0-1,-1 1,1 0,0 0,0 0,0 0,0 0,0 0,0 0,0 0,0 1,0-1,0 0,0 1,0-1,1 1,-1-1,0 1,1-1,-1 1,0 0,1 0,-1 0,0 0,1 0,-1 0,0 0,1 0,-1 0,0 0,1 1,-1-1,0 1,0-1,1 1,-1-1,0 1,0 0,0 0,0-1,1 2,2 9,0 0,-1 1,0 0,0 0,-2 0,1 0,-2 0,1 0,-2 0,-1 11,2 7,9 224,47 109,-52-299,-6-63,0-1,1 1,-1-1,0 0,1 0,-1 0,0 0,1 0,-1 0,1 0,-1-1,0 1,1 0,-1-1,1 1,-1-1,0 0,1 0,0 1,-1-1,1 0,-1 0,1 0,0-1,0 1,0 0,-1-1,0 0,-206-190,42 55,113 109,30 21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0 173,'21'75,"-19"-60,6 301,-10-195,3-331,5 181,0 0,2 0,1 1,2 0,0 1,2 0,1 0,1 2,1 0,2 0,0 2,1 0,1 1,2 1,0 1,1 1,8-4,-22 17,0 1,0 0,0 1,1 0,0 1,-1 0,1 0,0 1,1 0,-1 1,0 0,6 1,-12 0,0 0,0 0,0 0,-1 1,1 0,0 0,0 0,-1 0,1 0,-1 1,1 0,-1 0,0 0,0 0,0 0,0 0,0 1,0 0,-1-1,1 1,-1 0,0 0,1 1,-1-1,-1 0,1 1,-1-1,1 1,-1-1,0 1,0 0,0-1,-1 1,1 3,-2 6,-1 0,0-1,0 1,-1 0,-1-1,0 0,-1 0,0 0,-1 0,0-1,-1 0,0 0,-1-1,0 0,0 0,-1-1,-1 0,1-1,-2 0,1 0,-1-1,0 0,-9 3,10-4,0 1,0-1,-1 0,1-1,-1 0,0 0,0-2,-1 1,1-1,-1-1,0 0,0 0,-8-1,2-5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401 689,'-114'95,"-114"111,222-202,1 1,0 0,1 0,-1 0,1 1,0-1,1 1,-1 0,1 0,0 1,0-1,1 1,0-1,0 1,1 0,0-1,0 1,0 0,1 4,3-7,0-1,0-1,0 1,0 0,0-1,0 1,1-1,0 0,-1 0,1 0,0-1,0 0,0 1,0-1,0 0,0-1,0 1,0-1,0 0,0 0,0 0,1 0,-1-1,0 0,0 0,0 0,0 0,2-2,17-6,-1-2,-1-1,0 0,-1-2,0 0,-1-2,0 0,-2 0,0-2,-1 0,0-1,-2-1,0 0,-2-1,0 0,-1-1,4-12,-20 46,1 0,1 0,0 0,1 0,0 0,1 1,1-1,-1 1,2-1,0 1,0-1,2 1,-1-1,2 3,-2-12,-1 0,0-1,1 1,0-1,0 1,-1-1,1 0,1 0,-1 0,0 0,0 0,1 0,-1-1,1 1,-1-1,1 1,0-1,0 0,0 0,-1 0,1-1,0 1,0-1,0 0,0 1,0-1,0-1,0 1,0 0,0-1,0 1,0-1,2-1,94-39,-80 26,0 0,-1-1,0-1,-1-1,-1 0,-1-1,9-15,-9 13,0-1,-1 0,-1-1,0 0,-2-1,-2 0,5-16,-13 38,1 1,-1-1,0 1,-1-1,1 0,0 0,0 1,-1-1,1 0,-1 0,0 0,1 0,-1 0,0 1,0-1,0 0,0 0,-1 0,1 0,0 0,-1 0,0 1,1-1,-1 0,0 0,0 1,0-1,0 0,0 1,0-1,0 1,0 0,-1-1,1 1,0 0,-1 0,0-1,1 1,-1 1,1-1,-1 0,0 0,0 0,0 1,1-1,-1 1,0 0,0-1,0 1,0 0,0 0,0 0,-6 4,1 0,1 0,-1 0,1 1,-1 0,1 1,1-1,-1 1,1 0,0 0,0 1,1-1,0 1,0 0,-2 7,4-11,1 0,0 0,0 0,0 0,0 1,0-1,1 0,0 0,-1 1,1-1,0 0,1 0,-1 1,1-1,-1 0,1 0,0 1,0-1,0 0,1 0,-1 0,1 0,-1-1,1 1,0 0,0-1,1 1,-1-1,0 0,1 1,-1-1,1 0,0-1,0 1,0 0,0-1,0 0,0 0,0 1,59 10,-57-12,0 0,-1 0,1 0,0 0,-1 1,1 0,-1 0,1 0,-1 0,1 1,-1 0,0 0,0 0,0 0,0 1,0 0,0-1,-1 1,0 1,1-1,-1 0,0 1,0 0,-1-1,1 1,-1 1,8 66,-11-67,0 0,0 0,1 0,-1 0,1 0,0 0,0 0,0 0,1 0,-1 0,1 0,0-1,0 1,0 0,1 0,-1-1,1 1,0-1,0 1,0-1,1 0,-1 0,1 0,-1 0,1 0,0 0,0-1,1 1,-1-1,0 0,1 0,-1 0,1-1,0 1,-1-1,1 0,0 0,0 0,2 0,6-4,-1 0,1 0,-1-1,0 0,0-1,-1 0,0-1,1 0,-2-1,1 0,-1 0,0-1,0 0,-1-1,-1 0,7-9,-9 14,18-26,-1-1,-2-2,-1 1,-1-2,-2 0,-2-2,-1 1,2-13,22-53,-16 52,-1-2,-4 0,-1-2,-2 1,-3-1,-3-1,1-43,-17 49,8 47,1 0,-1 0,1 1,-1-1,1 0,-1 0,1 1,-1-1,0 1,1-1,-1 1,0-1,0 1,1-1,-1 1,0-1,0 1,0 0,0 0,0-1,1 1,-1 0,0 0,0 0,0 0,0 0,0 0,0 0,0 0,1 1,-1-1,0 0,0 0,0 1,0-1,0 1,1-1,-1 0,0 1,1 0,-1-1,0 1,1-1,-1 1,0 0,1-1,-1 1,1 0,-1 0,1-1,0 1,-1 0,1 0,-13 17,1 0,1 1,1 1,1 0,0 0,2 0,0 1,1 0,1 1,-2 20,5-29,-8 33,3-1,2 1,1 0,3 1,2-1,1 0,3 0,2 0,1-1,3 0,4 6,66 202,-105-319,15 40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0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0 678,'0'447,"5"-473,0 0,2 0,1 0,1 1,1 0,1 0,1 1,1 1,2 0,0 1,1 1,14-14,-19 19,-1 1,1 0,0 0,1 1,1 0,0 1,1 0,0 2,1-1,0 2,1 0,0 0,0 2,1 0,0 1,2 1,-17 5,1 0,-1 0,1 1,-1-1,0 1,1 0,0 0,-1 0,1 0,-1 0,1 1,-1-1,0 1,1-1,-1 1,1 0,-1 0,0 0,0 0,1 1,-1-1,0 1,0-1,0 1,-1 0,1-1,0 1,-1 0,1 0,-1 0,1 0,-1 1,0-1,0 0,0 1,0-1,0 0,-1 1,1-1,-1 1,0-1,1 1,-1-1,0 1,-1-1,1 1,0-1,-1 1,1-1,-1 1,0 0,-2 7,-1 0,0 0,0 0,-1 0,-1-1,1 0,-2 0,1 0,-1-1,0 0,-1 0,0 0,0-1,-1-1,0 0,0 0,0 0,-1-1,1 0,-1-1,-1 0,1-1,-8 2,-8-2</inkml:trace>
  <inkml:trace contextRef="#ctx0" brushRef="#br0" timeOffset="330.729">931 537,'-20'13,"0"2,0 0,1 0,1 2,1 0,0 2,1 0,1 0,1 1,1 1,-6 13,18-32,0-1,0 0,0 1,1-1,-1 1,0-1,1 1,-1 0,1-1,0 1,0-1,-1 1,1 0,0-1,0 1,1 0,-1-1,0 1,0-1,1 1,-1 0,1-1,-1 1,1-1,0 1,0-1,0 0,-1 1,1-1,0 0,1 1,-1-1,0 0,0 0,0 0,1 0,-1 0,1 0,-1-1,1 1,-1 0,1-1,-1 1,1-1,-1 1,1-1,0 0,-1 0,1 0,0 0,81-15,-70 10,0 0,0-1,-1-1,0 0,-1 0,1-1,-1 0,-1-1,0-1,0 1,0-2,-2 1,1-1,-1-1,-1 1,0-1,-1 0,0-1,0 0,-2 0,1-1,-5 11,0 0,0 0,0-1,0 1,0 0,-1 0,1 0,-1-1,0 1,0 0,0 0,0 0,0 0,-1 1,0-1,1 0,-1 1,0-1,0 1,0-1,-1 1,1 0,-1 0,1 0,-1 0,1 0,-1 1,0-1,0 1,0 0,0 0,0 0,0 0,0 0,0 1,-1-1,1 1,0 0,0 0,0 0,-1 1,1-1,0 1,0-1,0 1,0 0,-3 1,-23 8,3 2</inkml:trace>
  <inkml:trace contextRef="#ctx0" brushRef="#br0" timeOffset="700.314">1496 452,'-43'24,"23"-15,1 1,0 1,1 1,0 0,1 2,1 0,0 1,-8 10,22-24,1 1,0 0,-1 0,1-1,0 1,0 0,0 0,1 0,-1 0,0 1,1-1,-1 0,1 0,0 0,0 0,0 1,0-1,0 0,0 0,1 0,-1 0,1 0,-1 1,1-1,0 0,0 0,0 0,0-1,0 1,0 0,0 0,2 1,9 21,-12-21,0 0,0 1,-1-1,0 0,0 0,0 0,0 0,0 0,0 0,-1-1,1 1,-1 0,0-1,0 1,0-1,0 1,-1-1,1 0,0 0,-1 0,1 0,-1-1,0 1,0-1,0 1,0-1,0 0,0 0,0 0,0-1,0 1,0-1,-2 1,-5 2,-42 10,33-13</inkml:trace>
  <inkml:trace contextRef="#ctx0" brushRef="#br0" timeOffset="954.411">1693 565,'-29'33,"-9"17,6-1,9-13,13-14,8-9</inkml:trace>
  <inkml:trace contextRef="#ctx0" brushRef="#br0" timeOffset="1207.911">1750 85,'0'0</inkml:trace>
  <inkml:trace contextRef="#ctx0" brushRef="#br0" timeOffset="1454.552">2173 1,'-76'437,"38"-242,11-65,26-107,1-24</inkml:trace>
  <inkml:trace contextRef="#ctx0" brushRef="#br0" timeOffset="1632.379">1834 424,'34'5,"25"6,7 1,-2-1,-8 3,-8-2,-7-3,-7-3,-3 3,-3 0,-6-3</inkml:trace>
  <inkml:trace contextRef="#ctx0" brushRef="#br0" timeOffset="1783.935">2568 593,'-10'28,"-3"11</inkml:trace>
  <inkml:trace contextRef="#ctx0" brushRef="#br0" timeOffset="1953.938">2624 198,'0'0</inkml:trace>
  <inkml:trace contextRef="#ctx0" brushRef="#br0" timeOffset="2135.397">2878 565,'-2'6,"-2"0,2 0,-1 0,1 0,0 1,0-1,0 1,1-1,0 1,1-1,-1 1,1 0,1-1,-1 3,2-9,-1 1,0 0,1-1,-1 1,1-1,-1 1,1-1,-1 0,1 0,-1 1,1-1,-1 0,1 0,-1 0,1-1,-1 1,1 0,-1-1,0 1,1-1,-1 1,1-1,-1 1,0-1,1 0,-1 0,0 0,0 0,0 0,1-1,1 1,14-10,-1 1,-1-2,0 0,0-1,-1-1,-1 0,-1-1,0 0,0-1,-2 0,6-11,-14 25,0 0,0 0,-1-1,1 1,-1 0,1-1,-1 1,0-1,0 1,0-1,0 1,0-1,-1 0,1 0,-1 1,0-1,0 0,0 0,0 1,0-1,-1 0,1 0,-1 1,1-1,-1 0,0 1,0-1,-1 1,1-1,0 1,-1-1,1 1,-1 0,0 0,0 0,0 0,0 0,0 0,0 1,0-1,-1 1,1-1,-1 1,1 0,-1 0,1 0,-1 0,0 0,1 1,-1-1,0 1,0 0,-1 0,-6 2,0 0,0 1,0 1,0-1,1 2,-1-1,1 1,0 1,1-1,0 2,-1-1,2 1,-1 0,1 1,-4 5,-6 7</inkml:trace>
  <inkml:trace contextRef="#ctx0" brushRef="#br0" timeOffset="2532.463">3245 706,'111'-171,"-110"169,-1 1,1-1,-1 1,1-1,0 1,0-1,-1 1,1 0,0-1,0 1,0 0,0 0,1-1,-1 1,0 0,0 0,1 0,-1 0,1 1,-1-1,1 0,-1 1,1-1,-1 1,1-1,-1 1,1 0,0-1,-1 1,1 0,0 0,-1 0,1 1,-1-1,1 0,0 0,-1 1,1-1,-1 1,1 0,-1-1,1 1,-1 0,1 0,-1 0,0 0,0 0,1 0,-1 0,0 0,1 2,9 17,-9-15,0 0,0 0,0 0,1-1,0 1,0-1,0 0,0 0,1 0,0 0,-1-1,1 1,1-1,-1 0,0 0,1 0,-1-1,1 0,0 0,0 0,0 0,0-1,3 1,5 0,-1-1,1 0,-1-1,1 0,-1-1,0-1,1 0,-1 0,0-1,0-1,0 0,0-1,-1 0,0 0,0-1,0-1,-1 0,0-1,0 1,-1-2,0 1,0-2,-1 1,0-1,-1 0,5-9,-2-5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0,'38'10,"32"7,14 2,-3-3,-10 1,-13-3,-6-3,-7-5,-7 3,-5-1,-7-2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0 311,'0'38,"5"14,6-4,2-13,-2-14</inkml:trace>
  <inkml:trace contextRef="#ctx0" brushRef="#br0" timeOffset="1">29 1,'0'0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1,'-10'2,"0"0,1 0,-1 1,0 0,1 1,0 0,0 1,0 0,1 0,0 0,-1 1,2 1,-1-1,1 1,-4 5,5-7,0 0,1 0,-1 0,1 1,0 0,0 0,1 0,-1 1,2-1,-1 1,1 0,0 0,0 1,1-1,0 0,0 1,1 0,-1-1,2 1,-1 0,1-1,1 1,-1 0,1-1,1 1,-1-1,1 1,0-1,1 1,0-1,2 2,1-1,1-2,0 1,0-1,1 0,0 0,0-1,0 0,1-1,0 0,0 0,0-1,0 0,0 0,1-1,-1 0,1-1,-1 0,1-1,0 0,-1 0,1-1,-1 0,1-1,1 0,15 1,-14 0,0 0,-1 0,1-2,-1 1,0-1,0-1,0 0,0 0,-1-1,1-1,-1 0,0 0,-1-1,0 0,0 0,0-1,5-8,4-4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1,'-19'48,"-11"40,-1 14,6-5,6-9,7-11,5-13,4-13,2-5,2-6,1-5,-1-3,0-3,5-1,6-6,0-6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5 362,'41'-18,"-1"-2,-2-1,0-2,-1-2,-1-1,27-26,-58 46,0 1,0-1,0 0,-1 0,0 0,0-1,0 1,-1-1,0 0,0 0,-1 0,0 0,0-1,-1 1,0 4,-1 0,0 0,0 0,0 0,0 0,0 0,-1 0,1 1,-1-1,1 0,-1 0,0 1,-1-1,1 0,0 1,-1-1,1 1,-1-1,0 1,0 0,0 0,0 0,0 0,0 0,0 0,-1 1,1-1,-1 1,1-1,-1 1,0 0,0 0,1 0,-1 1,0-1,-2 0,-5 1,-1 0,0 1,1 1,0-1,-1 1,1 1,0 0,0 1,0-1,1 2,-1 0,1 0,0 0,0 1,1 1,0-1,0 1,0 1,1-1,0 1,1 1,-1-1,1 1,-2 2,-1 0,2 0,-1 0,1 1,1 0,0 0,1 1,0 0,1 0,1 0,0 0,1 1,0-1,1 1,0-1,1 1,1-1,0 1,0-1,2 1,0-1,0 0,1 0,6 11,-4-16,1 0,1-1,0 0,0 0,0-1,1 0,0 0,0-1,0 0,0-1,1 0,0 0,0-1,0 0,0-1,1 0,-1-1,1 0,-1-1,1 0,-1 0,0-1,10-2,4-4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61 330,'46'-2,"0"-1,0-2,0-2,-1-2,0-2,32-13,-65 21,-1-1,1 0,-1-1,1-1,-1 1,-1-2,1 1,-1-1,0-1,-1 0,0 0,0-1,-1 0,0-1,0 0,-1 0,-1 0,0-1,0 0,-1 0,0-1,-1 1,0-1,-1 0,0 0,-1 0,0-5,-3 18,1-1,-1 1,1 0,-1 0,0 0,1 0,-1-1,0 1,0 0,1-1,-1 1,0-1,0 1,0-1,0 1,0-1,0 1,0-1,0 0,0 0,0 1,0-1,0 0,0 0,0 0,0 0,0 0,0 0,0 0,0-1,0 1,0 0,0-1,0 1,0 0,0-1,1 1,-1-1,0 1,0-1,0 0,0 1,1-1,-1 0,0 0,1 1,-1-1,1 0,-1 0,1 0,-1 0,1 0,-1 0,1 0,0 0,-1 0,1 0,0 0,0 0,0 0,0 0,0 0,0 0,0 0,0 0,1 0,-1 0,0-1,-24 42,2 0,2 1,1 0,2 2,2 0,2 1,2 1,-3 30,-47 269,42-213,-5-1,-6-1,-27 67,54-183,-1-1,0 0,-1 0,0 0,-1-1,0 0,0 0,-2 0,1-1,-1 0,-1 0,0-1,0 0,-1-1,0 0,0 0,-1-1,-8 4,16-10,0 0,1-1,-1 0,0 0,1 1,-1-1,1-1,-1 1,0 0,1-1,-1 1,1-1,-1 0,1 0,-1 0,1 0,-1 0,1-1,0 1,0-1,0 1,0-1,0 0,0 0,0 0,0 0,1 0,-1 0,1 0,0-1,-1 1,1 0,0-1,1 1,-1-1,0 1,0-4,-9-101,14 74,1 0,2 1,1 0,2 0,1 1,1 0,2 1,1 0,1 1,1 1,2 0,1 2,1 0,1 1,1 1,1 2,15-11,74-32,-88 58</inkml:trace>
  <inkml:trace contextRef="#ctx0" brushRef="#br0" timeOffset="252.283">738 725,'-19'37,"3"-6,0 0,2 1,1 0,2 1,1 0,-3 19,12-49,0 0,0 1,0-1,0 1,1-1,0 1,-1-1,1 1,0 0,1-1,-1 1,1-1,-1 1,1-1,0 1,1-1,-1 0,0 1,1-1,0 0,0 0,0 0,0 0,0 0,1-1,-1 1,1-1,-1 1,1-1,0 0,0 0,0 0,0 0,1-1,-1 1,0-1,1 0,-1 0,1 0,-1-1,1 1,-1-1,1 0,-1 0,1 0,0 0,-1 0,3-2,4-2,0-1,0-1,-1 1,1-2,-1 1,-1-1,0-1,0 0,0 0,-1 0,0-1,-1 0,0 0,0-1,-1 1,0-1,0-1,-2 1,1-1,-1 1,-1-1,0 0,0 0,-1 0,0 0,-1 0,-1 0,1 0,-2 0,0 0,0 0,-1 0,0 0,0 1,-2 0,1-1,-4-3,-12-17,0 4</inkml:trace>
  <inkml:trace contextRef="#ctx0" brushRef="#br0" timeOffset="556.555">1190 302,'-10'38,"-7"42,-2 12,-2 0,3-12,4-8,0-13,2-11,3-4,4-5,-3-5,0-2,1-3,3-10,1-9</inkml:trace>
  <inkml:trace contextRef="#ctx0" brushRef="#br0" timeOffset="809.309">1472 161,'-19'43,"-16"38,-2 11,5-2,3-5,7-14,7-13,1-7,3-8,4-6,2-4,3-3,-4-3,0 0,0 0,2-5</inkml:trace>
  <inkml:trace contextRef="#ctx0" brushRef="#br0" timeOffset="1084.517">1613 669,'-8'37,"1"-9,1-1,2 1,0 0,2 0,1 1,1-1,4 26,-3-51,0 1,0-1,1 0,-1 1,1-1,-1 0,1 0,0 0,1 0,-1-1,0 1,1 0,0-1,-1 0,1 1,0-1,0 0,0-1,0 1,1-1,-1 1,0-1,1 0,-1 0,1 0,-1-1,1 1,0-1,-1 0,1 0,-1 0,1 0,-1-1,1 1,-1-1,1 0,-1 0,1 0,-1-1,0 1,0-1,1 0,-1 0,-1 0,1 0,0 0,0-1,-1 1,1-1,-1 0,0 1,1-3,9-9,-1 0,0 0,-1-1,-1 0,0-1,-1 0,-1 0,0-1,-1 0,-1 0,-1-1,-1 1,0-1,-1 0,-1 0,0 0,-2-15,0 28,0-1,0 1,0-1,-1 1,0-1,0 1,0 0,0 0,-1 0,0 0,0 0,0 0,-1 1,1 0,-1 0,0 0,-1 0,1 0,-1 1,1 0,-1 0,0 0,0 0,0 1,0 0,-1 0,1 1,-1-1,1 1,-1 0,0 0,1 1,-1 0,1 0,-1 0,-20 0</inkml:trace>
  <inkml:trace contextRef="#ctx0" brushRef="#br0" timeOffset="1589.261">2037 696,'-7'8,"1"0,1 0,0 0,0 1,1-1,0 1,0 0,1 1,0-1,0 1,1-1,1 1,0-1,0 1,1 0,0 4,0-12,0 0,1 0,-1 0,1 0,0 0,-1 0,1 0,0 0,0 0,0 0,0-1,1 1,-1 0,0-1,1 1,-1-1,1 1,0-1,-1 0,1 0,0 0,0 0,0 0,0 0,0 0,0 0,0-1,0 1,0-1,0 1,0-1,0 0,0 0,0 0,1 0,-1 0,0-1,0 1,1-1,77-34,70-91,-149 124,0 1,0-1,0 1,0 0,1-1,-1 1,0 0,1 0,-1 0,1 0,-1 0,1 0,-1 1,1-1,0 0,0 1,-1-1,1 1,0 0,0-1,-1 1,1 0,0 0,0 0,-1 1,1-1,0 0,0 1,-1-1,1 1,0-1,0 1,-1 0,1-1,-1 1,1 0,-1 0,1 1,-1-1,0 0,1 0,-1 1,6 12,-7-10,1-1,0 0,0 0,0 0,0 0,1 0,-1 0,1-1,0 1,0 0,0-1,0 1,0-1,0 0,1 0,-1 1,1-2,0 1,-1 0,1 0,0-1,0 0,0 0,0 1,0-2,0 1,0 0,1-1,-1 1,0-1,0 0,2 0,6-4,0 0,-1 0,1-1,-1 0,-1-1,1 0,-1-1,0 0,0 0,-1-1,0 0,-1-1,1 1,-1-1,-1-1,4-6,2-7,-3 3</inkml:trace>
  <inkml:trace contextRef="#ctx0" brushRef="#br0" timeOffset="4601.736">3081 499,'-56'-17,"47"14,0 0,0 1,-1 0,1 0,0 1,0 0,-1 0,1 1,-1 1,1-1,0 2,-1-1,1 1,0 1,0-1,0 2,0-1,1 1,0 0,-1 1,1 0,1 0,-1 1,1 0,-6 6,12-10,0 0,0 1,0-1,0 1,0-1,0 1,1-1,-1 1,1-1,0 1,0 0,0-1,0 1,0-1,0 1,1 0,-1-1,1 1,0-1,0 1,0-1,0 1,0-1,0 0,1 0,-1 0,1 1,-1-1,1 0,0-1,0 1,0 0,0 0,81 47,-63-39,-15-9,-1 1,0-1,0 1,1 0,-1 1,0-1,0 1,-1 0,1 0,-1 0,1 0,-1 1,0-1,0 1,-1 0,1 0,-1 0,0 0,0 0,0 0,0 1,-1-1,1 1,-4-2,0 0,0 0,-1 0,1-1,0 1,-1-1,0 1,1-1,-1 0,0 0,0 0,-1-1,1 1,0-1,0 0,-1 1,1-2,-1 1,1 0,-1-1,1 1,-1-1,1 0,-1 0,1 0,-1-1,1 1,-3-2,2 3,-133-16,118 8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13,'-6'-2,"1"0,0 0,-1 0,1 1,-1 0,0 0,0 0,1 1,-1 0,0 0,1 0,-1 1,0 0,0 0,1 0,-1 1,1 0,0 0,-1 0,1 1,0-1,0 2,-168 105,170-106,0-1,0 1,0 0,0 0,0 0,0 1,1-1,0 0,-1 1,1 0,1-1,-1 1,0 0,1 0,0 0,0 0,0 0,0 0,1 1,0-1,0 0,0 0,0 0,1 1,-1-1,1 0,0 0,0 0,1 0,-1 0,1 0,0-1,0 1,0-1,0 1,1-1,-1 1,1-1,0 0,0 0,2 1,14 8,0-1,0-2,1 1,1-2,-1-1,10 2,115 55,-142-62,-1-1,1 1,-1 0,0 0,0 0,1 0,-1 1,-1-1,1 1,0-1,0 1,-1-1,0 1,1 0,-1 0,0 0,0 0,-1 0,1 0,-1 0,1 0,-1 0,0 0,0 0,0 0,-1 0,1 0,-1 0,1 0,-1 0,0 0,0 0,-1 0,1-1,0 1,-1 0,0-1,0 1,0-1,0 0,0 1,0-1,-1 0,-13 12,-1-1,-1-1,0-1,0 0,-1-2,0 0,-10 3,-42 21,-42 3,113-36,-1 0,1 1,-1-1,0 0,1 0,-1 0,0 1,1-1,-1 0,0 0,1 0,-1 0,0 0,1 0,-1 0,1-1,-1 1,0 0,1 0,-1 0,0-1,1 1,-1 0,1-1,-1 1,1 0,-1-1,1 1,-1-1,1 1,-1-1,1 1,-1-1,1 1,0-1,-1 1,1-1,0 0,0 1,-1-1,1 1,0-1,0 0,0 1,0-1,0 0,0 1,0-1,0 0,0 1,0-1,0 0,0 1,0-1,1 0,-1 1,0-1,0 1,1-1,-1 1,0-1,1 0,27-32,-11 20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22 744,'0'571,"-10"-548,-2-51,14 3,0 0,1 1,2-1,0 1,2 0,1 0,0 1,11-19,-1 4,1 1,1 2,2 0,2 1,1 1,2 1,1 1,1 2,2 1,0 2,2 0,1 3,11-6,-41 26,-1 0,1 0,-1 1,1-1,0 1,0 0,0 0,0 1,0-1,0 1,1 0,-1 0,1 0,-1 0,0 1,1 0,-1 0,1 0,-1 0,0 1,1 0,-1 0,0 0,1 0,-1 1,0 0,0 0,0 0,0 0,0 0,-1 1,1 0,-1-1,0 1,0 1,0-1,0 0,0 1,-1-1,1 1,0 1,0 4,-1 0,0 0,0 1,-1-1,0 0,0 1,-1-1,0 0,-1 1,0-1,-1 0,0 1,0-1,-1 0,0 0,0-1,-1 1,0-1,-1 0,0 1,-11 17,-1-1,-1-1,-1-1,-1-1,-17 14,29-28,0 0,0-2,-1 1,0-1,0 0,0 0,-1-1,0-1,0 0,0 0,0-1,-1 0,1 0,-1-2,0 1,0-1,0-1,0 0,1 0,-1-1,0-1,-8-1,16 1,0 1,0 0,0-1,0 0,0 0,0 0,1 0,-1 0,1-1,-1 1,1-1,0 1,0-1,0 0,0 0,1 0,-1 0,1 0,0 0,-1 0,2 0,-1-1,0 1,1 0,-1-1,1 1,0 0,0-1,0 1,1-1,-1 1,1 0,0-1,0 1,0 0,0 0,0 0,1 0,-1 0,1 0,0 0,0 0,0 1,0-1,1 1,-1-1,1 1,-1 0,2-1,12-12</inkml:trace>
  <inkml:trace contextRef="#ctx0" brushRef="#br0" timeOffset="751.998">1122 688,'-42'18,"2"2,0 2,1 2,1 2,2 1,0 1,-4 8,38-34,-2 1,0 0,1 0,-1 0,1 0,0 1,0 0,0-1,0 1,1 0,-1 0,1 1,0-1,0 0,1 1,-1-1,1 1,0-1,0 1,1 0,-1-1,1 1,0 0,4-3,-1 0,1 0,0 0,0-1,0 1,0-1,0 0,1 0,-1 0,0-1,0 0,1 1,-1-1,0-1,0 1,1-1,-1 0,0 0,0 0,0 0,0-1,0 1,0-1,0 0,1-1,28-13,0-1,0-1,-2-2,-1-1,12-11,69-47,-110 77,1 1,-1-1,0 1,1-1,-1 1,1 0,0-1,-1 1,1 0,0 0,0 0,-1 0,1 1,0-1,0 0,0 1,0-1,0 1,0 0,0 0,0-1,0 1,0 1,0-1,0 0,0 0,0 1,0-1,0 1,0 0,0 0,0-1,0 1,0 0,-1 1,1-1,0 0,-1 0,1 1,-1-1,0 1,1-1,-1 1,0 0,0-1,0 1,0 0,0 0,0 0,-1 0,1 0,0 0,4 37,-6-33,1-1,0 0,0 0,0 1,1-1,0 0,0 0,0 0,0 0,1 0,0 0,0 0,0 0,1 0,0-1,0 0,0 1,0-1,0 0,1 0,0-1,0 1,0-1,0 0,0 0,1 0,0-1,-1 1,3-1,3-1,0-1,0-1,-1 0,1 0,0-1,0-1,-1 1,1-1,-1-1,0 0,0 0,0-1,0 0,-1-1,0 1,0-2,0 1,-1-1,0 0,5-7,9-5,7-9,-1-1,-2-1,-1-1,-1-1,-2-1,-1-2,-2 1,-1-2,11-35,-13 30,-1-2,-2 1,-2-1,-2-1,-2 0,-2 0,-2 0,-1 0,-5-31,4 73,1 1,-1 0,0 0,0 0,1 0,-1 0,0 0,0 0,0-1,-1 1,1 0,0 0,0 0,-1 0,1 0,0 0,-1 0,1 0,-1 0,1 0,-1 0,0 0,1 0,-1 0,0 0,0 1,0-1,1 0,-1 1,0-1,0 0,0 1,0-1,0 1,0-1,0 1,-1 0,1 0,0-1,0 1,0 0,0 0,0 0,0 0,0 0,-1 0,1 0,0 1,0-1,0 0,0 0,0 1,0-1,0 1,0-1,0 1,0 0,0-1,0 1,0 0,1-1,-1 1,0 0,0 1,-6 8,1 0,0 0,0 1,1 0,1 0,0 1,0-1,1 1,1 0,-1 8,0-4,-7 44,4 1,2 0,3 0,2 0,4 4,20 137,5-14,-7-82,-17-111,-5-7</inkml:trace>
  <inkml:trace contextRef="#ctx0" brushRef="#br0" timeOffset="1003.843">1404 490,'44'0,"37"0,10 0,0-5,-11-1,-10 0,-12 1,-11 1,-8 2,-7 1,-3 0,-3 1,0-4,-5-2</inkml:trace>
  <inkml:trace contextRef="#ctx0" brushRef="#br0" timeOffset="1415.822">2223 10,'-67'471,"64"-450,-4 15,2-1,1 1,2 1,1-1,2 0,2 0,1 0,2 0,1 0,-7-33,1 1,0-1,0 1,0-1,0 1,0-1,0 0,1 1,0-1,0 0,0 0,0 0,0 0,0-1,1 1,0 0,-1-1,1 0,0 0,0 0,0 0,0 0,0 0,1-1,-1 0,1 1,-1-1,1 0,-1-1,1 1,-1-1,1 0,0 1,-1-2,1 1,-1 0,1-1,-1 1,1-1,-1 0,1 0,-1-1,1 1,13-10,-1 0,0 0,-1-2,0 0,-1-1,-1 0,4-6,47-46,-63 64,0 1,0-1,0 1,0-1,1 1,-1 0,0-1,1 1,-1 0,1 0,-1 0,1 0,-1 0,1 0,0 0,0 1,-1-1,1 1,0-1,0 1,0 0,-1-1,1 1,0 0,0 0,0 0,0 1,-1-1,1 0,0 1,0-1,0 1,-1 0,1-1,0 1,-1 0,1 0,-1 0,1 0,-1 0,1 1,0 0,3 8,-1 0,0 0,0 0,-1 1,0 0,-1 0,-1 0,1 0,-1 10,16 74,9-65,-11-21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48 228,'-6'10,"0"1,0 0,1 0,0 0,1 0,0 1,1 0,0 0,1 0,0 0,1 0,0 0,1 1,0-1,1 0,1 0,0 0,1 0,0 0,0 0,5 7,-5-14,0 0,0-1,1 0,-1 0,1 0,0-1,1 1,-1-1,0 0,1 0,0 0,0-1,0 1,0-1,0 0,0-1,0 0,1 1,-1-1,1-1,-1 1,1-1,-1 0,0-1,1 1,-1-1,1 0,0 0,7-2,-1 0,1 0,-1-2,0 1,0-2,0 1,-1-1,0-1,0 0,0-1,3-4,-6 4,1-1,-1 0,-1-1,1 0,-2 0,1-1,-2 1,1-1,-1-1,-1 1,0-1,-1 0,0 0,-1 0,1-6,-3 11,1 0,-1 0,0 0,0 0,-1 0,0 0,-1 0,1 0,-1 0,0 0,-1 0,0 1,0 0,0-1,-1 1,0 0,0 1,0-1,-1 1,0-1,0 1,0 1,-1-1,0 1,1 0,-2 0,1 1,-3-2,-1 1,1 0,-1 1,0 0,0 1,-1 0,1 0,0 1,-1 1,1 0,0 0,-1 1,1 0,0 0,-1 2,1-1,0 1,0 0,0 1,-14 10</inkml:trace>
  <inkml:trace contextRef="#ctx0" brushRef="#br0" timeOffset="582.75">501 567,'194'-342,"-187"330,0 1,1 0,0 1,0-1,1 2,0-1,1 1,6-4,-15 13,-1-1,1 1,0-1,0 1,-1 0,1-1,0 1,0 0,0-1,-1 1,1 0,0 0,0 0,0 0,0 0,-1 0,1 0,0 0,0 0,0 0,-1 1,1-1,0 0,0 1,0-1,-1 0,1 1,0-1,0 1,-1-1,1 1,-1-1,1 1,0-1,-1 1,1 0,-1-1,1 1,-1 0,0 0,1-1,-1 1,0 0,1 0,-1 0,0-1,0 1,0 0,0 1,6 44,-6-43,0 3,0 4,-1 0,1 1,1-1,0 0,1 1,-1-1,2 0,0 0,0 0,1-1,0 1,0-1,1 0,5 7,-8-15,0 1,0-1,1 1,-1-1,1 0,-1 0,1 0,0 0,-1 0,1-1,0 1,-1-1,1 0,0 0,0 0,-1 0,1 0,0-1,0 1,-1-1,1 1,0-1,-1 0,1 0,-1-1,1 1,-1 0,0-1,2 0,65-55,-63 52,137-115,-142 119,0 0,1 0,-1 0,0 1,0-1,1 0,-1 0,0 1,1-1,-1 1,0-1,1 1,-1 0,1 0,-1-1,1 1,-1 0,1 0,-1 0,1 1,-1-1,1 0,-1 0,0 1,1-1,-1 1,1 0,-1-1,0 1,0 0,1-1,-1 1,0 0,0 0,0 0,0 0,0 0,0 1,0-1,0 0,-1 0,1 1,0-1,-1 0,1 1,-1-1,1 0,-1 1,0-1,1 1,-1-1,0 2,6 50,-6-44,1 1,0-1,0 1,1 0,0-1,1 0,0 0,0 0,1 0,0 0,3 3,8 8</inkml:trace>
  <inkml:trace contextRef="#ctx0" brushRef="#br0" timeOffset="982.564">1516 341,'40'-10,"0"-2,0-2,-2-1,0-3,-1 0,25-18,19-36,-79 70,0-1,0 0,-1 1,1-1,-1 0,1 0,-1 0,0 0,0 0,0-1,-1 1,1 0,-1 0,1-1,-1 1,0 0,0 0,-1-1,1 1,-1 0,0 0,1 0,-1-1,-1 1,1 0,0 0,-1 1,0-1,1 0,-2-1,-1 0,0-1,0 1,0 0,0 1,-1-1,1 1,-1 0,0 0,0 0,0 1,-1-1,1 1,0 0,-1 1,1 0,-1 0,0 0,0 0,1 1,-1 0,0 0,1 0,-1 1,0 0,1 0,-1 1,0-1,1 1,0 0,-2 1,-14 6,1 1,-1 1,2 1,0 0,0 2,1 0,0 1,5-3,0 0,1 0,0 2,0-1,2 1,0 1,0 0,2 1,0-1,1 2,0-1,1 1,1 0,1 0,0 0,1 1,1-1,0 6,4-15,-1 0,1 0,1 0,-1 0,1-1,1 1,-1-1,1 0,1 0,-1 0,1 0,1-1,-1 0,1 0,0 0,0-1,0 0,1 0,0 0,0-1,0 0,1-1,-1 0,1 0,0 0,0-1,0 0,0 0,0-1,0 0,0-1,0 0,7 0,27 3,1-2,-1-2,0-1,1-3,-2-1,1-2,-1-1,0-3,34-15,-46 13,-4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0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1,'0'0,"5"4,6 3,2-6,2-2,0-2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3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0 282,'43'-4,"0"-2,0-2,-1-1,-1-3,0-1,0-2,27-16,-46 23,-1-1,1-2,-2 0,0-1,0-1,-1-1,-1 0,0-2,-1 0,-1-1,0 0,4-8,-68 143,22-24,4 0,4 2,-4 81,14-104,1-20,-36 193,38-231,0 0,-1 0,0 0,-1-1,-1 0,0 0,-1-1,-1 0,0 0,0-1,-1-1,-1 1,0-2,-3 2,10-8,1-1,-1 1,1-1,-1 0,0-1,0 1,0-1,0 0,-1 0,1-1,-1 0,1 0,-1 0,1 0,-1-1,1 0,-1 0,0 0,1-1,-1 0,1 0,-1-1,1 1,0-1,-1 0,1 0,0-1,0 0,1 0,-1 0,1 0,-1-1,1 1,0-1,0 0,1-1,-1 1,-1-4,-1-4,0 0,2 0,0 0,0-1,1 0,0 1,1-1,1 0,0 0,1 0,0 0,1 0,0 0,1 0,1 0,0 0,0 1,2-1,-1 1,2 0,-1 1,2-1,-1 1,2 0,-1 1,6-5,9-16,1 2,2 0,1 2,1 0,1 2,1 2,1 0,-19 16,0 0,0 0,0 1,1 1,0 0,0 0,0 2,0-1,1 1,7 0,-2 4</inkml:trace>
  <inkml:trace contextRef="#ctx0" brushRef="#br0" timeOffset="266.289">649 790,'0'-14,"5"-20,6-8,6-2,1 2,1 7,-2 6,1 2,1 2,4 4,-4 2,1 4,2 4,-4 9,1 4,-3 3</inkml:trace>
  <inkml:trace contextRef="#ctx0" brushRef="#br0" timeOffset="553.809">1157 480,'-15'15,"2"1,0 1,1 0,1 1,1 0,0 1,1 0,1 0,1 1,1 1,4-19,1 0,0 1,0-1,0 0,1 1,-1-1,1 1,-1-1,1 1,0-1,0 1,0-1,0 1,0-1,1 1,-1-1,1 1,0-1,-1 0,1 1,0-1,0 0,1 1,-1-1,0 0,1 0,-1 0,1 0,0-1,0 1,-1 0,1-1,0 1,1-1,-1 1,0-1,0 0,0 0,1 0,-1 0,1-1,-1 1,1-1,-1 1,3-1,4-3,0 0,-1-1,1 0,-1-1,0 0,0 0,0 0,-1-1,1-1,-2 1,1-1,-1 0,0 0,0-1,-1 0,0 0,0 0,-1-1,0 1,-1-1,1-3,7-81,-11 90,0 0,0 0,-1 0,1 0,-1 0,0 1,1-1,-1 0,0 0,-1 1,1-1,0 1,-1-1,0 1,1-1,-1 1,0 0,0 0,0 0,-1 0,1 0,0 1,-1-1,1 1,-1-1,1 1,-1 0,0 0,0 0,0 0,-13 0</inkml:trace>
  <inkml:trace contextRef="#ctx0" brushRef="#br0" timeOffset="980.661">1326 790,'24'-44,"3"1,1 2,1 1,3 1,4-2,-35 40,-1-1,1 1,0-1,0 1,0 0,0 0,0-1,0 1,0 0,0 0,0 0,1 0,-1 1,0-1,1 0,-1 0,1 1,-1-1,1 1,-1-1,1 1,-1 0,1-1,-1 1,1 0,-1 0,1 0,0 0,-1 0,1 1,-1-1,1 0,-1 1,1-1,-1 1,1 0,-1-1,0 1,1 0,-1 0,0 0,0 0,1 0,-1 0,0 0,0 0,0 0,0 1,0-1,-1 0,1 1,0-1,-1 1,1-1,-1 0,1 1,-1-1,1 1,-1 0,0-1,0 1,0-1,0 2,-2 22,3 31,-1-55,0 0,1 0,-1 0,0 0,1 0,-1 0,1 0,0 0,-1 0,1 0,0 0,0 0,-1-1,1 1,0 0,0-1,0 1,0 0,0-1,0 1,0-1,0 0,0 1,0-1,0 0,0 1,0-1,1 0,-1 0,0 0,0 0,0 0,0 0,0-1,0 1,0 0,0 0,1-1,-1 1,0-1,0 1,0-1,0 0,104-67,-41 21,-57 42,1 0,0-1,0 2,0-1,0 1,1 0,0 1,0 0,0 1,0-1,8 0,-14 5,-1-1,1 1,0-1,-1 1,1 0,-1 0,1 0,-1 0,0 0,0 1,0-1,0 1,0-1,-1 1,1 0,-1 0,0 0,0-1,0 1,0 0,0 0,0 1,-1-1,0 0,0 0,1 0,-2 0,1 0,0 2,6 28,-5-30,1 0,-1 0,1 0,0 0,0-1,0 1,0-1,0 1,1-1,-1 0,1 0,-1 0,1 0,0 0,0 0,0-1,0 0,0 1,0-1,0 0,0-1,1 1,-1 0,0-1,1 0,18 3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1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479 174,'-11'190,"-7"75,-6-127,22-114</inkml:trace>
  <inkml:trace contextRef="#ctx0" brushRef="#br0" timeOffset="3869.294">0 202,'336'-48,"-113"11,-170 26,-45 8,0 0,1 1,-1 0,1 0,-1 1,1 0,-1 1,1 0,0 0,-1 1,1 0,0 0,-1 1,0 0,7 3,6 7,-3-1</inkml:trace>
  <inkml:trace contextRef="#ctx0" brushRef="#br0" timeOffset="4231.446">28 766,'43'-5,"34"-6,8-1,-5 1,-12 3,-13 2,-10 3,-8 2,-6 0,-4 1,0 1,-2-1,1-4,-4-2</inkml:trace>
  <inkml:trace contextRef="#ctx0" brushRef="#br0" timeOffset="4930.165">1044 231,'52'-13,"-1"-2,-1-2,-1-2,-1-3,0-1,-2-3,36-26,-32 9,-58 73,-23 58,4 1,4 2,-10 84,12-52,-6 0,-5-1,-17 33,41-133,-28 62,35-82,0 0,-1-1,1 1,0 0,-1-1,1 1,-1-1,0 0,1 0,-1 1,0-1,0 0,0 0,0-1,0 1,0 0,0-1,0 1,0-1,0 1,0-1,0 0,0 0,0 0,0 0,0-1,0 1,0 0,0-1,0 1,0-1,0 0,0 0,0 0,0 0,0 0,0 0,1 0,-1-1,-51-60,43 47</inkml:trace>
  <inkml:trace contextRef="#ctx0" brushRef="#br0" timeOffset="5200.285">1129 654,'353'-108,"-257"66,-95 42,1-1,0 0,-1 1,1-1,-1 1,1 0,-1 0,1 0,0-1,-1 1,1 1,-1-1,1 0,0 0,-1 1,1-1,-1 0,1 1,-1 0,1-1,-1 1,1 0,-1 0,0 0,1 0,-1 0,0 0,0 0,0 0,0 0,0 1,0-1,0 0,0 1,0-1,-1 1,1-1,-1 1,1-1,-1 1,1-1,-1 1,0 0,0 1,9 77,-9-77,-1 56,0-33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29 163,'-4'5,"1"1,0 0,0 1,1-1,0 0,0 1,0 0,1-1,-1 1,2 0,-1 0,1-1,0 1,-1 6,0 2,0-1,1 1,1-1,0 0,0 1,2-1,0 0,2 5,-4-14,1-1,-1 0,1 0,0 0,0 0,0-1,1 1,-1-1,1 1,0-1,0 0,0 0,0 0,1 0,-1 0,1-1,-1 0,1 1,0-1,0-1,0 1,0-1,0 1,1-1,-1 0,0-1,1 1,-1-1,2 0,6-1,0 0,-1-1,0 0,1-1,-1-1,0 0,0 0,-1-1,1 0,-1-1,0 0,-1-1,1 0,-1 0,3-4,119-134,-125 138,-5 5,-1 1,1-1,-1 1,0-1,1 1,0 0,-1-1,1 1,0 0,0-1,-1 1,1 0,0 0,0 0,0 0,1 0,-1 0,0 0,0 0,0 0,1 0,-1 1,0-1,1 1,-1-1,1 1,-1-1,1 1,-1 0,1 0,-1 0,1-1,-1 1,1 1,-1-1,1 0,-1 0,1 1,-1-1,0 0,1 1,-1 0,1-1,-1 1,0 0,1 0,10 32,38 61,-47-90,1 1,-1-1,1-1,0 1,0 0,1-1,-1 0,1 0,-1 0,1-1,0 1,0-1,0 0,1-1,-1 1,0-1,1 0,-1-1,0 1,1-1,-1 0,1 0,-1-1,1 1,-1-1,0-1,1 1,-1-1,0 1,0-2,0 1,0 0,1-2,3-1,-1-1,1 0,-1-1,-1 1,1-1,-1-1,0 0,-1 0,0 0,0 0,-1-1,0 0,0 0,-1-1,0 1,-1-1,0 0,-1 0,0 0,1-9,-9 14,-1 9</inkml:trace>
  <inkml:trace contextRef="#ctx0" brushRef="#br0" timeOffset="351.102">1129 332,'23'-15,"-1"-1,-1-1,-1-1,0-1,-1-1,-1-1,-1 0,-1-1,7-14,-21 34,0-1,0 0,0 0,0 0,-1 0,0 0,1-1,-1 1,0 0,-1-1,1 1,-1-1,1 1,-1 0,0-1,0 1,-1-1,1 1,-1-1,1 1,-1 0,0-1,-1 1,1 0,0 0,-1 0,0 0,0 0,1 0,-2 0,1 1,0-1,-1 1,1-1,-1 1,0 0,1 0,-1 0,0 0,0 1,0-1,-1 1,1 0,0 0,-1 0,1 0,-10 4,1 0,0 1,0 0,0 1,1 0,-1 1,1 0,0 1,1 0,0 1,0 0,0 0,1 1,1 0,-1 1,1 0,1 1,0-1,-5 12,4-9,0 1,0 0,1 1,1-1,1 1,0 1,1-1,1 1,0-1,0 12,2-21,1 1,0 0,0-1,1 1,0-1,0 1,0-1,1 1,0-1,0 0,1 0,0 0,0 0,0 0,1-1,-1 1,1-1,1 0,-1 0,1 0,0-1,0 0,0 0,0 0,1 0,0-1,0 0,11 5,1-2,0 0,0-1,1-1,0 0,-1-1,1-2,0 0,0 0,0-2,0-1,0 0,0-1,-1-1,0-1,1 0,-2-2,1 0,2-2,5-2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4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15 227,'-1'0,"1"0,-1 1,0-1,0 0,0 1,0-1,1 1,-1-1,0 1,1 0,-1-1,0 1,1 0,-1-1,1 1,-1 0,1 0,-1-1,1 1,0 0,-1 0,1 0,0 0,0 0,-1-1,1 1,0 0,0 0,0 0,0 0,0 0,0 0,1 0,-1 0,0-1,0 1,1 0,-1 0,0 0,1 0,-1-1,1 1,-1 0,1 0,-1-1,1 1,0 0,-1 0,37 240,-36 138,-4-213,-5-139,11-33,13-20,0 1,2 1,0 0,2 2,0 0,2 1,0 1,1 1,1 1,1 1,0 2,18-9,-26 15,0 0,0 1,1 1,-1 0,2 2,-1 0,1 1,-1 0,1 2,0 0,10 1,-26 1,1 1,-1-1,0 0,1 1,-1 0,0-1,1 1,-1 1,0-1,0 0,0 1,0 0,0-1,0 1,0 0,-1 1,1-1,-1 0,0 1,1-1,-1 1,0 0,0 0,-1 0,1 0,-1 0,1 0,-1 0,0 0,0 1,0-1,-1 0,1 1,-1-1,0 3,0 3,0 1,-1-1,0 0,-1 0,0 0,0 0,-1-1,0 1,0-1,-1 1,0-1,-1 0,0 0,-11 14,0-2,-2 0,0-1,-1 0,-1-2,-1 0,0-1,-1-2,0 0,-2-1,-5 1,20-9,0-1,-1-1,1 1,-1-2,1 1,-1-1,0-1,0 0,0 0,0-1,0 0,0-1,0 0,0 0,0-1,1-1,-1 1,1-2,-2 0,-13-36,23 18</inkml:trace>
  <inkml:trace contextRef="#ctx0" brushRef="#br0" timeOffset="533.959">495 988,'38'-1,"0"-2,-1-1,1-2,-1-2,-1-2,1-1,-2-1,24-13,-40 14,-1-1,0-1,-1 0,0-2,-1 0,-1 0,0-2,-2 0,4-6,2 0,-10 13,0 0,-1-1,0 0,0 0,-1-1,-1 0,0 0,-1 0,0-1,-1 0,0-1,-4 12,1 1,-1-1,1 1,-1-1,0 0,0 1,0-1,0 1,0-1,0 0,0 1,0-1,-1 1,1-1,0 1,-1-1,0 1,1-1,-1 1,0-1,0 1,1 0,-1-1,0 1,0 0,-1 0,1 0,0 0,0 0,-1 0,1 0,0 0,-1 1,1-1,-1 0,1 1,-1-1,1 1,-1-1,1 1,-1 0,1 0,-1 0,0 0,-67 22,57-15,1 0,0 1,1 0,0 1,0 0,1 0,0 1,1 0,0 0,1 1,0 0,0 1,1-1,1 1,-3 7,8-16,0-1,0 1,0-1,0 1,0-1,1 0,-1 1,1-1,0 1,-1-1,1 0,0 1,0-1,1 0,-1 0,0 0,1 0,-1 0,1 0,0 0,0 0,0-1,0 1,0-1,0 1,0-1,0 0,0 0,1 0,-1 0,0 0,1 0,-1-1,1 1,-1-1,1 0,1 0,99 3,-102-3,255-33,-255 33,1 0,-1-1,0 1,1 0,-1 0,1 0,-1 0,0 1,1-1,-1 0,1 0,-1 1,0-1,1 1,-1 0,0-1,1 1,-1 0,0 0,0-1,0 1,0 0,0 0,0 0,0 0,0 1,0-1,0 0,-1 0,1 0,0 1,-1-1,1 0,-1 1,0-1,1 1,-1-1,0 0,0 1,0-1,0 1,0-1,0 1,0-1,0 0,-1 1,1-1,0 1,-1-1,1 0,-1 1,0-1,1 0,-1 0,0 0,0 1,0-1,-43 53,-17 35,62-49,8-27</inkml:trace>
  <inkml:trace contextRef="#ctx0" brushRef="#br0" timeOffset="900.493">1511 904,'14'3,"1"-1,0-1,0 0,0-1,0-1,-1 0,1-1,0-1,-1 0,1-1,-1 0,0-1,0-1,-1 0,1-1,-2 0,1-1,-1-1,0 0,0 0,-1-1,-1-1,0 0,4-6,-11 15,-1 0,0 0,1 0,-1-1,0 1,0-1,-1 0,1 1,0-1,-1 0,0 0,0 0,0 0,0 0,0 0,-1-1,1 1,-1 0,0 0,0 0,0-1,0 1,0 0,-1 0,1 0,-1 0,0 0,0-1,0 2,-1-1,1 0,-1 0,0 0,1 1,-1-1,0 0,0 1,-1 0,1 0,-1 0,1 0,-1 0,1 0,-1 0,0 1,0-1,0 1,-3-1,-7 4,-1 0,0 0,1 2,0-1,-1 2,1 0,1 0,-1 1,1 1,0 0,1 1,0 0,0 1,0 0,1 0,-6 9,6-9,0 1,1 0,1 0,0 1,0 0,1 1,0-1,1 2,0-1,1 0,1 1,0 0,0 0,1 1,3-11,0 0,0 0,0 0,1 0,-1 1,1-1,-1 0,1 0,0 0,0 0,1 0,-1 0,0-1,1 1,0 0,0-1,0 1,0-1,0 0,0 1,1-1,-1 0,1 0,-1-1,1 1,0 0,0-1,-1 0,1 1,0-1,0-1,0 1,1 0,-1-1,112 4,-72-14,0-2,-1-2,-1-1,0-3,-1-1,1-3,15-6,-24 13</inkml:trace>
  <inkml:trace contextRef="#ctx0" brushRef="#br0" timeOffset="1498.291">2414 678,'-325'190,"316"-184,-1-1,0 0,1 1,-1 0,1 1,1 0,-1 0,1 1,0 0,1 1,0-1,0 1,1 1,0-1,-2 6,8-13,-1-1,1 1,0-1,-1 1,1 0,0-1,0 1,0-1,0 1,0 0,0-1,0 1,1-1,-1 1,1 0,-1-1,1 1,0-1,-1 1,1-1,0 0,0 1,0-1,0 0,0 0,0 1,0-1,1 0,-1 0,0 0,1 0,-1-1,0 1,1 0,-1 0,1-1,-1 1,1-1,0 0,-1 1,1-1,-1 0,1 0,0 0,-1 0,1 0,0 0,-1-1,1 1,0 0,84-16,-42-2,-1-2,0-2,-2-1,12-11,-20 13,128-100,-161 121,0 1,0-1,0 1,1-1,-1 0,0 1,0-1,0 0,0 1,1-1,-1 0,0 1,0-1,1 0,-1 0,0 1,1-1,-1 0,0 0,0 1,1-1,-1 0,1 0,-1 0,0 0,1 0,-1 0,0 1,1-1,-1 0,1 0,-1 0,0 0,1 0,-1 0,0-1,1 1,-1 0,1 0,-1 0,0 0,1 0,-1 0,0-1,1 1,-1 0,0 0,1-1,-1 1,0 0,0 0,1-1,-1 1,0 0,0-1,1 1,-1 0,0-1,0 1,0 0,0-1,0 1,0-1,1 1,-1-1,-9 36,6-24,2-8,-1 1,1 0,0-1,1 1,-1 0,0-1,1 1,0 0,0 0,0-1,1 1,-1 0,1 0,0-1,0 1,0 0,0-1,1 1,-1-1,1 0,0 1,0-1,0 0,0 0,1 0,-1 0,1-1,0 1,0-1,0 1,0-1,0 0,0 0,1-1,-1 1,1-1,-1 1,1-1,0 0,1 0,11-2,0 0,0-1,0 0,0-2,0 0,-1 0,1-1,-1-1,0-1,-1 0,0-1,0-1,-1 0,0 0,0-2,-1 1,-1-2,1 1,4-8,24-26,-2-2,-1-1,-3-2,-2-1,6-17,-20 36,-1 0,-2-1,-1-1,-1 0,-2-1,-2 0,-1-1,-1 0,-3 0,0-11,-3 44,-1-1,1 1,-1 0,0-1,0 1,-1 0,1-1,-1 1,1 0,-1 0,0-1,0 1,0 0,-1 0,1 0,-1 0,0 0,1 1,-1-1,-1 0,1 1,0-1,-1 1,1 0,-1 0,1 0,-1 0,0 0,0 1,0-1,0 1,0 0,0 0,-1 0,1 0,0 1,0-1,-1 1,1 0,0 0,-1 0,1 0,0 0,-1 1,1-1,0 1,0 0,-1 0,1 1,-2 0,-7 7,1 0,0 1,0 0,1 0,0 1,1 1,1-1,0 2,0-1,1 1,1 0,0 0,1 1,0 0,1 0,0 0,1 1,-11 50,2 1,4 0,2 0,3 1,4 0,4 24,50 174,-52-281,-3-2</inkml:trace>
  <inkml:trace contextRef="#ctx0" brushRef="#br0" timeOffset="1818.551">3373 452,'-255'132,"252"-131,-1 0,1 0,-1 0,1 0,-1 0,1 1,0-1,0 1,0 0,0 0,0 0,0 1,0-1,1 1,-1-1,1 1,0 0,0 0,0 0,0 0,0 0,1 0,-1 1,1-1,0 1,0-1,0 1,0-1,1 1,0-1,-1 1,1-1,0 1,1 0,-1-1,1 1,0-1,-1 1,1-1,1 2,77 52,-38-34,122 100,-141-108,-3-3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78,'5'192,"-4"-187,1 0,-1 0,2 0,-1 0,0 0,1 0,0 0,0-1,0 0,1 0,-1 1,1-2,0 1,0 0,1-1,-1 0,1 0,-1 0,1-1,0 1,0-1,0 0,0-1,1 1,-1-1,0 0,1-1,4 1,3 0,0 0,-1-2,1 1,0-2,-1 0,1 0,-1-1,0 0,0-1,0-1,0 0,1-2,-3 3,-1 0,0-2,0 1,0-1,-1 0,0-1,0 1,-1-2,0 1,0-1,0 0,-1-1,-1 1,1-1,1-5,35-92,-37 127,-5 6,-1-17,0 1,1 0,0 0,1 0,0-1,1 1,0 0,1-1,0 0,1 1,0-1,4 7,-2-12,0-1,1 0,-1-1,1 1,-1-1,1 0,0-1,1 0,-1 0,0-1,0 1,1-2,-1 1,1-1,-1 0,1 0,-1-1,0 0,1-1,-1 1,0-1,2-1,6-4,1-1,-1 0,0-1,0 0,-1-1,-1-1,1-1,-2 1,0-2,0 0,-1 0,-1-1,8-14,-7 11,0-2,-2 0,0 0,-1-1,-1 1,-1-2,2-9,-8 129,0-32,-12 129,-5-68,-14 49,4-70,50-208,-9 54,2 1,3 0,1 1,2 2,2 0,2 1,2 2,9-9,-22 33,123-119,-131 130,1-1,0 1,0 1,0-1,1 2,0-1,0 1,0 0,0 1,0 0,0 0,0 1,1 0,-1 1,1 0,-1 1,0 0,1 0,1 1,-7-1,1 0,-1 0,0 1,0 0,0-1,0 1,0 1,-1-1,1 0,-1 1,1 0,-1 0,0 0,0 0,0 0,0 1,-1-1,1 1,-1 0,0 0,0 0,-1 0,1 0,-1 0,0 0,0 0,0 1,0-1,-1 0,0 1,0-1,0 0,0 1,-1 2,-1 4,1-1,-2 1,1-1,-2 0,1 0,-1 0,-1 0,0-1,0 1,-1-1,0-1,0 1,-1-1,-1 0,-6 5,0-1,-1-1,0 0,-1-1,0-1,-1 0,0-1,0-1,-4 0,15-6,0-1,0 0,0 0,0-1,0 0,0 0,0 0,0-1,0 0,0 0,1 0,-1-1,1 1,-1-1,1-1,0 1,0-1,1 0,-1 0,1 0,0-1,0 0,0 1,1-1,-1-1,1 1,0 0,1-1,0 1,-1-1,2 0,-1 0,1 0,0 0,0 0,0 0,1 0,0 0,1-4,3-10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25,'-39'-17,"26"15,-1-1,0 2,1 0,-1 0,0 1,0 1,1 1,-1 0,1 0,-1 1,1 1,0 0,0 1,0 1,1 0,0 0,0 1,0 1,1 0,0 0,1 1,0 1,0 0,1 0,0 0,1 2,0-1,1 1,0 0,1 0,0 1,1-1,1 1,0 1,0-1,1 0,1 1,0 0,1 9,4-11,0 0,0 0,2-1,-1 1,1-1,1 0,0 0,1-1,0 0,0 0,1 0,1-1,-1 0,1-1,1 0,0 0,0-1,0 0,1-1,0 0,0-1,0 0,1-1,0 0,-1-1,2 0,-1-1,0 0,0-1,1-1,-1 0,0 0,7-2,84-32,-85 24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9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91,'-2'-2,"0"0,-1 0,1 0,-1 0,1 1,-1-1,0 1,1 0,-1 0,0 0,0 0,0 1,0-1,0 1,0-1,0 1,0 0,0 0,0 1,0-1,0 0,0 1,0 0,1 0,-1 0,0 0,0 0,1 0,-1 1,0-1,1 1,0 0,-1 0,1 0,-4 3,-1 0,1 1,0 0,1 0,-1 0,1 1,1-1,-1 1,1 0,0 1,-2 7,1 0,1 1,1 0,1 0,0 0,1 0,1 0,0 0,1 0,1 0,0 0,4 9,-3-19,0 0,0 0,1 0,0-1,0 1,0-1,1 0,0-1,0 1,0-1,1 0,-1 0,1 0,0-1,0 0,0 0,0 0,1-1,-1 0,1 0,-1-1,1 0,0 0,0 0,-1-1,1 0,0 0,0-1,0 0,-1 0,1-1,-1 1,1-2,-1 1,0-1,1 1,3-4,7-4,-1-1,0 0,0-1,-1-1,-1 0,0-1,-1-1,0 0,-1 0,-1-2,0 1,-2-1,0-1,0 0,-2 0,0 0,-1-1,1-9,-6 23,-1 0,1 0,-1 0,0 0,0 0,-1 0,1 0,-1 0,0 0,0 0,-1 0,0 0,0 1,0-1,0 1,0-1,-1 1,0 0,0 0,0 0,-1 0,1 1,-1-1,0 1,0 0,0 0,0 0,0 1,-1-1,1 1,-1 0,0 1,0-1,1 1,-1 0,0 0,0 0,0 1,-2-1,-8-1,0-1,0 2,0 0,-1 1,1 1,0 0,0 1,0 0,0 1,0 1,1 1,-1 0,1 1,0 0,1 1,0 0,0 1,-4 4,-4 6,3-3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0 473,'3'-15,"2"-19,1 0,2 1,1-1,1 2,2-1,1 2,2 0,1 0,1 2,15-19,32-13,-62 60,-1 0,0 0,1 0,-1 0,1 0,-1 0,1 1,0-1,-1 0,1 1,0 0,-1-1,1 1,0 0,-1 0,1 0,0 0,0 0,-1 0,1 0,0 0,-1 1,1-1,0 1,-1 0,1-1,-1 1,1 0,-1 0,1 0,-1 0,1 0,-1 0,0 0,0 0,0 1,0-1,1 0,-2 1,1-1,0 1,0-1,0 1,-1-1,1 1,-1 0,1 0,14 162,-15-162,0-1,0 0,1 0,-1 1,1-1,-1 0,0 0,1 0,0 0,-1 1,1-1,0 0,-1 0,1 0,0 0,0-1,0 1,0 0,0 0,0 0,0-1,0 1,0-1,1 1,-1-1,0 1,0-1,0 1,1-1,-1 0,0 0,1 0,-1 0,0 0,0 0,1 0,-1 0,0 0,0-1,1 1,-1 0,0-1,0 1,0-1,0 1,1-1,-1 0,0 0,54-47,-43 35,178-138,-189 149,0 0,1 1,-1-1,1 1,-1 0,1 0,-1-1,1 1,-1 0,1 0,0 0,0 1,-1-1,1 0,0 1,0-1,0 1,0-1,0 1,0 0,0 0,0 0,0 0,0 0,0 0,0 1,0-1,-1 1,1-1,0 1,0 0,0 0,0 0,-1 0,1 0,-1 0,1 0,-1 0,1 1,-1-1,1 1,-1-1,0 1,0-1,1 3,-1 8,-1 1,-1 0,0 0,0 0,-2 0,1-1,-2 1,1-1,-4 5,6-13,-4 11,1-4,0 0,1 0,0 0,1 0,0 1,1-1,0 0,1 1,0-1,1 1,4 6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54,'46'299,"-43"-274,-1 1,-1 0,-1 0,-2 0,0-1,-2 1,0-1,-2 1,-1-1,-1-1,-1 0,-12 23,-11-8,31-38,1-1,-1 1,1-1,-1 1,0 0,0-1,1 0,-1 1,0-1,0 1,1-1,-1 0,0 0,0 1,0-1,0 0,1 0,-1 0,0 0,0 0,0 0,0 0,0 0,1-1,-1 1,0 0,0 0,0-1,1 1,-1 0,0-1,0 1,1-1,-1 1,0-1,1 1,-1-1,0 0,1 1,-1-1,1 0,-1 1,1-1,-1 0,1 0,0 1,-1-1,1 0,0 0,0 0,0 1,-1-1,1 0,0 0,0 0,0 0,0-12,0-1,1 1,0 0,1 0,1 0,0 0,0 0,1 1,1 0,0-1,1 2,2-4,-4 5,139-231,-111 195,2 2,3 1,1 2,22-18,-52 52,-1 0,1 0,0 0,0 1,0 1,1-1,0 1,0 1,0 0,1 0,0 1,-1 0,1 0,0 1,1 1,-1 0,0 0,0 1,0 0,1 1,-1 0,0 0,-8 0,1 1,-1-1,0 0,0 1,0-1,0 1,0 0,0 0,0 0,0 0,-1 0,1 0,-1 0,0 0,1 1,-1-1,0 0,0 1,-1-1,1 1,0-1,-1 1,1 0,-1-1,0 1,0-1,0 1,0 0,-1-1,1 1,-1-1,0 3,-31 81,21-66,0-1,-1-1,-1 0,0 0,-1-1,-1-1,-1-1,-1 0,0-1,0 0,-1-2,-1 0,0-1,-1-1,0-1,-2 0,-46-1,67-8,0 0,-1-1,1 1,0 0,0 0,-1-1,1 1,0 0,0-1,0 1,0-1,0 1,-1-1,1 0,0 0,0 1,1-1,-1 0,0 0,0 0,0 0,0 0,1 0,-1 0,1 0,-1 0,1-1,-1 1,1 0,-1 0,1 0,0-1,0 1,0 0,-1 0,1-1,1 1,-1 0,0 0,0-1,0 1,1 0,-1 0,0-1,1 1,-1 0,1 0,0 0,-1 0,1-1,7-14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0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117 650,'-2'0,"1"-1,0 1,0-1,-1 1,1 0,0 0,-1-1,1 1,-1 0,1 0,0 0,-1 1,1-1,0 0,-1 0,1 1,0-1,0 1,-1-1,1 1,0 0,0-1,0 1,0 0,0 0,0 0,0 0,0 0,0 0,0 0,0 0,0 0,-7 9,-1 1,2 0,-1 1,1 0,1 0,0 0,1 1,1 0,0 0,0 0,1 0,1 1,0-1,1 1,0-1,1 1,1-1,0 2,-1-11,0-1,0 1,1 0,-1-1,1 1,0 0,0-1,0 1,0-1,1 0,0 1,-1-1,1 0,0 0,1 0,-1 0,0 0,1 0,0-1,-1 1,1-1,0 0,0 0,1 0,-1 0,0 0,0-1,1 0,-1 1,1-1,0 0,-1-1,1 1,0-1,-1 1,1-1,0 0,-1-1,1 1,0-1,-1 1,1-1,1-1,8-3,0-1,-1 0,0-1,0 0,-1-1,1-1,-2 1,1-2,-2 1,1-2,-1 1,-1-1,1 0,-2-1,0 0,0 0,0-5,-1 1,0-1,-2 0,0 1,-1-2,0 1,-2 0,0 0,-1-1,-1 1,-1-9,2 23,-1 0,0 0,1 0,-1 0,0 0,-1 0,1 1,0-1,-1 0,1 1,-1-1,0 1,0 0,0-1,0 1,0 0,-1 0,1 1,-1-1,1 0,-1 1,1-1,-1 1,0 0,0 0,0 0,0 0,0 0,1 1,-1 0,0-1,-1 1,1 0,0 0,0 1,0-1,-1 1,-6 0,1 0,0 1,0 0,0 1,0 0,0 0,0 1,1 0,0 0,0 1,-6 4,-5 8</inkml:trace>
  <inkml:trace contextRef="#ctx0" brushRef="#br0" timeOffset="735.572">456 847,'-61'110,"97"-172,2 2,3 1,2 2,23-21,-61 73,10-11,-11 26,-44 119,33-105,-11 64,18-86,0 1,0 0,0-1,1 1,-1-1,1 0,-1 1,1-1,0 1,0-1,0 0,0 0,1 1,-1-1,1 0,-1 0,1 0,0-1,-1 1,1 0,0-1,0 1,0-1,1 1,-1-1,0 0,0 0,1 0,-1 0,0-1,1 1,0 0,3 0,-1-1,1 0,0 0,-1 0,1 0,-1-1,1 0,-1 0,0 0,1-1,-1 0,0 0,0 0,0-1,0 1,0-1,-1 0,1-1,-1 1,3-4,78-87,-79 85,16-17,-1-2,-2-1,-1 0,-1-2,5-14,-23 45,1 0,-1 0,1 0,-1 0,1 0,-1 0,1 0,-1 0,1 0,-1 0,1 0,-1-1,1 1,-1 0,1 0,0 0,-1-1,1 1,-1 0,1 0,0-1,-1 1,1 0,0-1,-1 1,1-1,0 1,-1 0,1-1,0 1,0-1,-1 1,1-1,0 1,-10 15</inkml:trace>
  <inkml:trace contextRef="#ctx0" brushRef="#br0" timeOffset="1117.488">1133 791,'22'-5,"-1"-1,1 0,-1-2,-1-1,0 0,0-1,-1-2,0 0,-1 0,0-2,-1 0,4-6,-19 19,-1 0,1-1,0 1,-1-1,1 0,-1 1,1-1,-1 0,0 0,0 0,0 0,0 0,0 0,0 0,-1 0,1 0,-1-1,1 1,-1 0,0 0,0-1,0 1,0 0,0 0,0 0,-1-1,1 1,-1 0,0 0,1 0,-1 0,0 0,0 0,0 0,-1 0,1 0,0 0,-1 1,1-1,-1 0,1 1,-1-1,-1 0,-3 0,0 1,-1-1,1 1,0 0,-1 0,1 1,-1 0,1 0,-1 0,1 1,-1 0,1 0,0 1,0 0,-1 0,1 0,0 1,1 0,-1 0,0 0,-4 4,-3 3,0-1,0 2,1 0,0 0,0 1,2 1,0 0,-2 3,-47 110,58-122,0 0,0 1,0-1,1 0,-1 1,1-1,0 0,1 1,-1-1,1 0,0 1,0-1,0 0,0 0,1 0,0 0,0 0,0 0,0 0,0-1,1 1,0-1,0 0,0 0,0 0,0 0,0 0,1 0,0-1,0 0,3 1,0 0,0-1,0 0,0 0,1-1,-1 0,1 0,-1-1,1 0,-1 0,1-1,-1 0,1 0,-1-1,0 0,1 0,-1-1,3-2,16-5</inkml:trace>
  <inkml:trace contextRef="#ctx0" brushRef="#br0" timeOffset="8086.192">1838 537,'-75'134,"-30"102,93-225,17-46,11-5,2 1,2 1,1 1,2 1,3-2,15-24,-41 60,0 1,0 0,0 0,1-1,-1 1,0 0,1 0,-1-1,1 1,-1 0,1 0,0 0,-1 0,1 0,0 0,0 0,0 0,0 0,0 0,0 0,0 1,0-1,0 0,0 1,0-1,0 1,0-1,1 1,-1-1,0 1,0 0,1 0,-1-1,0 1,1 0,-1 0,0 1,0-1,1 0,-1 0,0 0,0 1,1-1,-1 1,0-1,0 1,0-1,0 1,0 0,0 0,7 116,-7-18,2-90,-1-1,1 0,0 0,1-1,0 1,0-1,1 0,0 0,0 0,0 0,1-1,0 0,0 0,1-1,0 0,0 0,0 0,0-1,2 1,-4-3,0 0,0 0,0 0,0 0,0-1,0 0,1 0,-1 0,0-1,1 0,-1 0,0 0,1-1,-1 1,0-1,0 0,0-1,1 1,-1-1,-1 0,1-1,0 1,0-1,-1 0,0 0,1 0,-1-1,0 1,-1-1,3-3,8-11,-1 0,-1-1,-1-1,0 0,-2-1,0 0,5-20,-12 34,1 1,-1-1,0 0,-1 0,0 1,0-1,0 0,-1 0,0 0,0 0,-1 0,0 0,0 0,-1 0,0 0,-2-5,-3 7</inkml:trace>
  <inkml:trace contextRef="#ctx0" brushRef="#br0" timeOffset="10024.853">2742 1,'-25'165,"10"41,-48 101,64-289,4-28</inkml:trace>
  <inkml:trace contextRef="#ctx0" brushRef="#br0" timeOffset="10290.788">2347 396,'62'-5,"26"-6,2-1,-9 1,-14 2,-13 4,-6 1,-7 3,-5 0,-9 1</inkml:trace>
  <inkml:trace contextRef="#ctx0" brushRef="#br0" timeOffset="10854.47">3306 424,'-74'28,"61"-24,0 0,1 1,-1 0,1 0,0 2,1-1,-1 2,1-1,-1 3,11-8,0 0,0 0,0 0,0 0,1 1,-1-1,1 0,0 0,-1 1,1-1,0 0,0 0,1 1,-1-1,0 0,1 0,-1 1,1-1,0 0,0 0,-1 0,1 0,1 0,-1 0,0 0,0 0,1-1,-1 1,1 0,0-1,-1 1,1-1,0 0,0 0,0 1,0-1,0 0,0 0,0-1,1 1,11 11,71 89,-83-97,0 0,0 1,0-1,-1 0,1 1,-1-1,0 0,0 1,-1 0,1-1,-1 1,0-1,0 1,-1-1,1 1,-1 0,0-1,0 0,-1 1,1-1,-1 0,0 1,0-1,0 0,-1-1,1 1,-1 0,0 0,-9 6,0 0,0 0,-1-1,0-1,-1 0,0 0,0-2,0 0,-1 0,0-1,0-1,0-1,-13 2,25-4,0 0,1 0,-1 1,0-2,0 1,0 0,0-1,0 1,0-1,-1 0,1 0,0 0,0 0,0-1,0 1,0-1,0 0,0 0,0 0,1 0,-1 0,0 0,0-1,1 0,-1 1,1-1,-1 0,1 0,0-1,0 1,0 0,0-1,0 1,1-1,-1 1,1-1,-1 0,1 0,0 0,0 0,1 0,-1 0,0 0,1 0,0 0,0-2,4-12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6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1,'-5'0,"-1"9,0 4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85,'0'500,"0"-511</inkml:trace>
  <inkml:trace contextRef="#ctx0" brushRef="#br0" timeOffset="335.647">170 1,'-4'4,"-3"8,-4 0,0 4,-4-2,2 3,2 2,-1-1,1 0,-3 3,2-3</inkml:trace>
  <inkml:trace contextRef="#ctx0" brushRef="#br0" timeOffset="665.586">1 593,'38'-10,"23"-3,5 1,-3 2,-9 3,-12 3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0 115,'9'31,"-3"1,0 0,-2 0,-2 0,0 0,-3 5,14 132,-10-155,-1-9,-1-1,0 1,1 0,-2 0,1-1,0 1,-1 0,0 0,0 0,-1 0,1-1,-1 1,0 0,-1 0,1 1,-8-18,10-6,1 1,1-1,1 1,0-1,1 1,1 1,0-1,2 1,-1 0,7-7,-10 15,12-26,2 0,1 2,2 0,1 1,1 2,2 0,1 1,1 2,1 1,1 1,10-5,36-5,-73 33,0 1,0-1,0 1,0-1,0 1,1 0,-1 0,0 0,0 0,0 0,0 0,1 0,-1 1,0-1,0 1,0 0,0 0,0-1,0 1,0 1,0-1,0 0,-1 0,1 1,0-1,-1 1,1-1,-1 1,0 0,1-1,-1 1,0 0,0 0,1 1,0 9,-1 1,0-1,-1 0,0 0,-1 0,0 0,-1 0,-1 0,0 0,0 0,-1-1,0 1,-1-1,-1 0,1-1,-2 1,1-1,-2 0,1-1,-1 0,-1 0,0 0,0-1,0-1,-6 4,14-10,-6 6,-1 1,0-1,-1 0,0 0,0-1,0 0,-1-1,1 0,-1-1,-1 0,1 0,-1-1,-1 0,10-3,0-1,0 0,0 1,0-1,0 0,-1 0,2 0,-1 0,0 0,0-1,0 1,0-1,1 1,-1-1,1 1,-1-1,1 0,0 0,0 0,0 0,0 0,0 0,0 0,0 0,1 0,-1 0,1-1,-1 1,1 0,0 0,0 0,0-1,0 1,0 0,1 0,-1-1,0 1,1 0,0 0,0 0,0 0,-1 0,2 0,-1 0,0 0,0 0,1 1,-1-1,1 0,0 0,8-17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81 452,'-15'31,"2"0,1 1,1 0,2 1,1 0,1 5,6-36,0 1,0-1,0 1,1-1,-1 1,1 0,0-1,0 1,0 0,0-1,0 1,0 0,1-1,-1 1,1-1,0 1,0-1,0 1,0-1,0 1,0-1,1 0,-1 0,1 1,-1-1,1 0,0-1,0 1,0 0,0 0,0-1,0 1,1-1,-1 0,0 0,1 0,-1 0,1 0,0 0,-1-1,1 1,-1-1,1 1,0-1,-1 0,1 0,0-1,-1 1,3-1,5-3,-1 0,0-1,0 0,0 0,-1-1,0 0,0-1,0 0,-1 0,0-1,-1 1,1-2,-1 1,-1-1,0 1,0-1,-1-1,0 1,0-1,-1 0,0 1,-1-1,0-1,0-7,-1 14,-1 0,1 0,-1-1,0 1,0 0,0 0,-1 0,0 0,1 0,-1 0,-1 0,1 0,0 0,-1 0,0 0,0 1,0-1,0 1,-1-1,0 1,1 0,-1 0,0 0,0 0,-1 1,1-1,0 1,-1 0,0 0,1 0,-1 0,0 1,0 0,0-1,0 1,0 1,-1-1,-19-2</inkml:trace>
  <inkml:trace contextRef="#ctx0" brushRef="#br0" timeOffset="312.214">448 1,'-9'38,"-4"32,1 9,2-4,8-10,4-12,2-9,0-4,4-2,1-4,-1-3,-3-1,-1-2,-2 0,-1-1,0 1,-1-10,-1-8</inkml:trace>
  <inkml:trace contextRef="#ctx0" brushRef="#br0" timeOffset="1611.189">787 339,'-124'219,"121"-211,-1 0,1 1,1-1,-1 1,2 0,-1 0,1 0,0 0,1 0,0 0,1 0,0 0,0 0,1 0,0 1,-1-8,0 0,0 0,0 0,0 0,1 0,-1-1,1 1,-1 0,1-1,0 1,-1-1,1 0,0 1,0-1,0 0,0 0,0 0,0 0,0-1,0 1,0-1,1 1,-1-1,0 0,0 1,1-1,-1 0,0-1,0 1,1 0,-1-1,0 1,0-1,0 0,0 1,0-1,0 0,1-1,75-48,-57 30,-2-1,0-1,-1 0,-2-2,0 0,-1 0,0-6,-12 26,-1 0,1 0,-1 0,0 0,-1-1,1 1,-1-1,0 1,0-1,0 1,-1-1,1 0,-1 1,0-1,-1 0,1 1,-1-1,0 0,0 1,0-1,-1 1,1-1,-1 1,0 0,-1 0,1 0,-1 0,0 0,1 1,-2-1,1 1,-1-1,3 3,-1 1,1 0,0-1,0 1,-1 0,1 0,0 0,-1 0,1 0,0 0,-1 1,1-1,0 0,-1 1,1-1,0 1,0-1,0 1,-1-1,1 1,0 0,0 0,0-1,0 1,0 0,0 0,1 0,-1 0,0 0,0 1,1-1,-1 0,0 0,1 0,-1 1,1-1,0 0,-1 0,1 1,0-1,0 0,0 1,0-1,0 0,0 1,0-1,0 0,1 0,-1 1,0-1,1 0,-1 0,1 1,0-1,-1 0,1 0,0 0,-1 0,2 1,1 5,0 0,0 1,-1-1,0 1,0 0,-1-1,0 1,0 0,-1 0,0 0,0 0,-1 0,0 0,-1 3,2-5,-2-1,0 0,0 1,1-1,0 0,0 0,0 1,1-1,0 0,0 1,0-1,0 0,1 1,0-1,0 0,1 0,-1 0,1 0,0 0,0 0,1 0,0 0,0-1,0 0,0 1,0-1,1 0,0-1,0 1,0-1,0 1,1-1,2 1,6-3,0 0,-1-1,1-1,0 0,-1-1,1 0,-1-1,0 0,1-1,-2-1,1 0,0 0,-1-1,0 0,0-1,-1-1,0 1,0-2,8-8,0-2,0-2,-1 1,-1-2,-1 0,-1-1,-1 0,-1-1,0-2,-2 6,36-121,-45 139,0 0,-1 1,0-1,1 0,-1 0,0 1,0-1,0 0,0 0,0 1,-1-1,1 0,0 1,-1-1,1 0,-1 1,0-1,1 0,-1 1,0-1,0 1,0-1,0 1,0 0,-1 0,1-1,0 1,-1 0,1 0,0 0,-1 0,1 0,-1 0,0 1,1-1,-1 1,0-1,1 1,-1-1,0 1,1 0,-1 0,0 0,0 0,1 0,-1 0,0 0,0 0,1 1,-1-1,0 1,1 0,-1-1,1 1,-1 0,0 0,1 0,0 0,-2 1,-92 69,91-68,1 0,1 0,-1 1,0-1,1 1,-1-1,1 1,0 0,1 0,-1 0,1 0,-1 0,1 1,0-1,1 0,-1 1,1-1,0 0,0 1,0-1,1 0,-1 1,1-1,0 0,0 0,1 1,2 1,1-1,0 1,0-1,1 0,-1-1,1 0,0 0,0 0,0 0,1-1,-1 0,1 0,0-1,0 0,0 0,0 0,0-1,0 0,0-1,0 0,1 0,-1 0,1-1,41 7,-45-6,1 0,0 0,-1 1,1-1,0 1,-1 1,1-1,-1 1,1-1,-1 1,0 0,0 1,0-1,0 1,0 0,-1 0,1 0,-1 0,1 1,-1-1,0 1,-1 0,1 0,-1 0,0 0,0 0,0 0,0 1,-1-1,1 1,-1-1,0 1,-1 0,1 0,-12 39,8-37,1 0,0 0,0 0,1 0,0 0,0 1,0-1,1 0,1 1,-1-1,1 0,1 3,24 19,-9-22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5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87,'-10'24,"-3"13,1 4,2 1,3-2,3-4,2-2,1-8</inkml:trace>
  <inkml:trace contextRef="#ctx0" brushRef="#br0" timeOffset="721.894">229 454,'32'-46,"-2"-1,-2-1,-2-1,15-41,-35 74,-6 15,0 0,0 0,0 0,1 0,-1 0,0 0,0 0,0 0,1 0,-1 0,0 0,1 0,-1 1,1-1,0 0,-1 0,1 0,-1 0,1 1,0-1,0 0,-1 1,1-1,0 0,0 1,0-1,0 1,0 0,0-1,0 1,0-1,0 1,0 0,0 0,0 0,0 0,0 0,0 0,0 0,0 0,0 0,0 0,0 0,0 1,0-1,0 0,0 1,0-1,-1 1,1-1,0 1,0-1,0 1,0 0,-1-1,1 1,0 0,-1 0,1 0,0-1,-1 2,25 28,62 60,-84-87,1-1,0 0,-1 0,1 0,0-1,0 1,0-1,0 0,0 0,1 0,-1-1,0 1,0-1,1 0,-1 0,0-1,0 1,0-1,1 0,-1 0,0 0,0-1,0 1,0-1,-1 0,1 0,3-3,7-7,0-1,-1 0,-1-1,0 0,0-1,-2-1,0 0,0 0,-2 0,0-2,-1 1,-1-1,0 1,1-13,-1 11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0,'-6'2,"1"-1,0 1,0 1,0-1,1 1,-1-1,1 1,-1 1,1-1,0 0,0 1,0 0,1 0,-3 3,-2 1,-5 6,0 0,1 1,0 0,1 1,1 0,1 1,-1 2,7-13,0 0,1 1,0-1,0 1,0-1,1 1,0-1,0 1,0 0,1 0,0-1,1 1,-1 0,1-1,1 1,-1 0,1-1,0 1,1-1,-1 0,3 4,-2-6,1 0,-1-1,1 1,0-1,0 1,0-1,0 0,0-1,1 1,-1-1,1 0,0 0,-1 0,1-1,0 0,0 0,0 0,0 0,0-1,1 0,-1 0,1 0,112-16,-93 9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22,'-31'26,"9"-10,1 2,1 1,0 1,1 0,1 2,1 0,-10 18,26-39,-1 1,1-1,0 1,0-1,-1 1,1-1,0 1,1 0,-1-1,0 1,0 0,1 0,-1-1,1 1,-1 0,1 0,0 0,0 0,0 0,0 0,0 0,0-1,1 1,-1 0,0 0,1 0,0 0,-1-1,1 1,0 0,0 0,0-1,0 1,0-1,0 1,1-1,-1 1,0-1,1 0,-1 0,1 0,-1 0,1 0,0 0,0 0,-1 0,1-1,0 1,1 0,11-3,-1 0,0-1,0-1,-1 0,1-1,-1 0,0-1,0 0,-1-1,0 0,0-1,0 0,7-8,-9 8,0-1,-1 0,0 0,0 0,-1-1,0 0,-1 0,0-1,0 0,-1-2,-3 10,-1 0,0 0,0-1,0 1,0 0,-1 0,1 0,-1-1,0 1,0 0,0 0,0-1,0 1,-1 0,0 0,1-1,-1 1,0 0,-1 0,1 0,0 0,-1 0,0 1,0-1,0 0,0 1,0-1,0 1,-1 0,1 0,-1 0,1 0,-1 0,0 0,0 1,0-1,0 1,0 0,-1 0,-80-2,58 9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6,'-22'15,"0"1,1 1,1 1,1 0,0 2,1 0,-6 11,22-30,1 1,-1-1,1 0,-1 1,1-1,-1 1,1 0,0-1,-1 1,1 0,0 0,0 0,1 0,-1 0,0 0,1 0,-1 0,1 0,-1 0,1 0,0 0,0 0,0 0,0 0,0 1,1-1,-1 0,1 0,-1 0,1 0,0 0,0 0,0 0,0-1,0 1,0 0,0 0,0-1,1 1,-1-1,1 1,0-1,-1 1,1-1,0 0,-1 0,1 0,0 0,0 0,2 0,4-1,1-1,-1 0,0-1,0 0,0 0,0-1,0 0,-1 0,1-1,-1 0,0 0,0-1,0 0,-1 0,0-1,0 1,0-1,0-1,-1 1,0-1,-1 0,1 0,-1 0,-1-1,1 1,-1-1,-1 0,1 0,-1 0,-1 0,1 0,-2 0,1-4,-1 10,0-1,0 1,-1-1,1 1,-1-1,1 1,-1-1,0 1,0 0,0-1,0 1,-1 0,1 0,-1 0,1 0,-1 0,1 0,-1 0,0 0,0 1,0-1,0 1,0-1,-1 1,1 0,0 0,-1 0,1 0,-1 0,1 1,-1-1,1 1,-1-1,-19-2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1 269,'0'-5,"0"-6,5-2,1-3,1-3,-2-4,3 2,0 0,-1-1,4 2,-1 1,2-1,5 2,0 0,0 2,-1 10,-4 5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254 400,'-17'4,"0"0,1 2,0 0,0 0,1 1,0 1,0 1,1 0,0 1,0 1,1 0,0 0,1 1,1 1,0 0,-5 8,15-19,0 0,0 0,0 0,0 0,0 0,1 0,-1 0,1 0,-1 0,1 0,0 0,0 0,0 0,0 0,0 1,0-1,1 0,-1 0,1 0,-1 0,1 0,0 0,0 0,0 0,0 0,0-1,0 1,0 0,1-1,-1 1,1 0,-1-1,1 0,0 1,-1-1,1 0,0 0,0 0,0 0,0 0,0 0,0-1,1 1,92 9,-79-15,-1-1,-1 0,1 0,-1-2,0 0,0 0,-1-1,0-1,-1 0,0-1,-1 0,0-1,-1-1,0 1,-1-1,4-7,85-145,-90 152,-1 0,0 0,0-1,-2 1,0-1,0-1,-1 1,-1-1,-1 0,0 1,0-1,-2 0,0 0,0 0,-2 0,-2-11,3 23,0 0,0-1,-1 1,1 0,-1 0,0 0,0 0,0 0,0 1,-1-1,1 0,-1 1,1 0,-1 0,0 0,0 0,0 0,0 0,0 1,0-1,-1 1,1 0,0 0,-1 0,1 1,-1-1,1 1,-1 0,1 0,-1 0,1 0,-1 1,1-1,-1 1,-5 1,1 0,0 0,0 0,1 1,-1 0,1 1,-1 0,1 0,0 1,0-1,1 2,0-1,0 1,-2 1,-1 7,0 0,0 1,1 0,1 1,1-1,0 1,1 1,1-1,0 1,1 0,1-1,1 1,0 0,1 0,1 0,2 11,-2-18,1 0,0-1,0 1,1-1,0 0,1 0,0 0,1 0,0 0,0-1,1 0,-1 0,2-1,-1 1,1-2,0 1,1-1,0 0,0 0,0-1,0 0,1 0,0-1,3 1,0 1,0-1,0 0,1-1,-1 0,1-1,0-1,0 0,0-1,0 0,0 0,12-3,-7-3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0,'0'5,"0"6,0 6,0 5,0 4,-5-3,-1-1,4-3,4-11,0-5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9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1,'11'108,"18"124,-10-64,-12-140,-7-28,0-1,0 1,0 0,0 0,0-1,0 1,0 0,0-1,0 1,0 0,1 0,-1-1,0 1,0 0,0 0,1-1,-1 1,0 0,0 0,0 0,1-1,-1 1,0 0,0 0,1 0,-1 0,0 0,1-1,-1 1,0 0,1 0,-1 0,0 0,0 0,1 0,-1 0,0 0,1 0,-1 0,0 0,1 0,-1 0,0 1,0-1,1 0,-1 0,0 0,1 0,-1 0,0 1,0-1,0 0,1 0,-1 0,0 1,0-1,1 0,2-14</inkml:trace>
  <inkml:trace contextRef="#ctx0" brushRef="#br0" timeOffset="250.422">1 311,'19'-5,"16"-1,7-1,1 2,-2 2,-3 1,-3 0,-3 2,-2 0,-6 0</inkml:trace>
  <inkml:trace contextRef="#ctx0" brushRef="#br0" timeOffset="545.52">510 282,'4'12,"1"0,1 0,0-1,0 1,2-2,-1 1,1-1,0 0,1 0,8 6,-13-13,-1 0,1 0,0 0,0 0,0-1,0 1,0-1,0 0,1 0,-1 0,1-1,-1 0,1 0,0 0,-1 0,1-1,0 0,0 0,-1 0,1 0,0-1,0 0,-1 0,1 0,-1-1,1 1,-1-1,1 0,3-2,-2 0,0-1,0 1,-1-1,1 0,-1 0,0 0,-1-1,1 0,-1 0,0 0,-1 0,1-1,-1 1,0-1,-1 0,0 0,0 0,0 0,-1 0,0 0,0-1,-1 1,0 0,0 0,-1-1,-2 3,-1 1,1 0,-1 0,0 0,1 1,-2-1,1 1,0 0,-1 0,1 0,-1 1,0 0,0 0,0 0,0 0,0 1,-1 0,1 0,0 0,-1 1,1 0,0 0,-1 0,1 0,0 1,-1 0,-5 1,0 1,0 0,0 1,1 0,0 0,0 1,0 0,0 1,1 0,0 1,0 0,1 0,0 1,-6 7,0 2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52 505,'-23'179,"-5"-77,129-310,-88 190,42-43,-54 61,0 1,0-1,0 1,0 0,1-1,-1 1,-1 0,1 0,0 0,0 0,0 0,0 0,-1 0,1 0,0 0,-1 0,1 0,-1 0,1 0,-1 0,0 1,1-1,-1 0,0 0,0 1,0-1,0 0,0 0,0 1,0-1,-1 0,1 0,0 1,-1-1,1 0,-1 0,1 0,-1 0,1 0,-1 0,0 0,0 1,0 8,1 2,0 0,1 0,0 0,1-1,0 1,1 0,0-1,1 1,4 7,-7-16,0-1,0 1,0 0,1 0,-1-1,1 1,-1-1,1 0,0 1,0-1,0 0,0 0,1 0,-1 0,0 0,1-1,-1 1,1-1,0 0,-1 0,1 0,0 0,0 0,0 0,0-1,0 1,0-1,0 0,0 0,0 0,0 0,-1-1,1 1,0-1,0 1,0-1,0 0,0 0,-1-1,2 0,4-3,-1-1,0 0,0 0,-1-1,0 0,0 0,-1-1,1 1,-2-1,1 0,-1 0,0-1,-1 1,0-1,0 0,-1 0,0 0,-1 0,0 0,0 0,-1-1,0-3,0-10</inkml:trace>
  <inkml:trace contextRef="#ctx0" brushRef="#br0" timeOffset="668.165">701 477,'-12'10,"-4"3,1 0,0 0,1 2,0 0,1 0,1 1,0 1,-1 5,12-21,0 0,0 0,0 0,1 0,-1 0,1 0,-1 0,1 0,-1 1,1-1,-1 0,1 0,0 0,0 1,0-1,0 0,0 1,0-1,0 0,0 0,0 1,0-1,1 0,-1 0,0 0,1 1,0-1,-1 0,1 0,-1 0,1 0,0 0,0 0,0 0,-1 0,1 0,0 0,0-1,0 1,1 0,-1 0,0-1,0 1,0-1,56-2,40-47,-96 49,1 0,0 1,0-1,-1 1,1-1,0 1,-1-1,1 1,0 0,-1 0,1 0,-1 0,1 0,-1 0,0 0,1 1,-1-1,0 0,0 1,0-1,0 1,0-1,0 1,-1 0,1-1,0 1,-1 0,1-1,-1 1,0 0,0 0,1-1,-1 1,0 0,0 0,-1 0,1-1,0 1,-1 0,1 0,3 18,-3-18,1 0,-1 0,0 0,1-1,-1 1,1 0,0 0,-1-1,1 1,0 0,0-1,0 1,0 0,0-1,1 0,-1 1,0-1,1 0,-1 0,1 1,-1-1,1 0,0-1,-1 1,1 0,0 0,0-1,-1 1,1-1,0 1,0-1,0 0,0 0,0 0,0 0,-1 0,1 0,0 0,0-1,0 1,0-1,-1 1,1-1,0 0,0 0,-1 0,1 0,-1 0,1 0,-1 0,1 0,-1-1,1 1,-1 0,0-1,0 1,0-1,117-181,-94 151,-1-2,-2 0,-1-1,-2-1,-1-1,-2-1,-2 0,-1-1,-2 0,-2 0,0-9,-18-15,10 61,-1 1,1 0,-1 0,1 0,-1 0,0 0,1 0,-1 0,0 0,0 0,0 0,0 0,0 1,0-1,0 0,0 1,0-1,0 0,0 1,-1-1,1 1,0 0,0-1,0 1,-1 0,1 0,0 0,0 0,-1 0,1 0,0 0,0 0,-1 1,1-1,0 0,0 1,0-1,0 1,-1-1,1 1,0 0,0-1,0 1,0 0,0 0,0 0,1-1,-1 1,-1 1,-11 12,0 0,0 0,2 2,0-1,0 1,2 1,0 0,1 0,0 1,2 0,0 0,1 1,-3 18,5-18,0 1,1-1,1 0,1 1,1-1,0 0,1 1,2-1,0 0,0-1,7 16,37 105,-49-94,-3-27</inkml:trace>
  <inkml:trace contextRef="#ctx0" brushRef="#br0" timeOffset="917.696">870 392,'39'-5,"22"-1,5 0,-3 1,-8 2,-9 0,-7 2,-10 1</inkml:trace>
  <inkml:trace contextRef="#ctx0" brushRef="#br0" timeOffset="1233.591">1237 505,'34'0,"-20"2,0-1,1-1,-1 0,0-1,0-1,0 0,0-1,0 0,0-2,-1 1,1-1,9-6,-24 11,0 0,0 0,0 0,0 1,0-1,0 0,0-1,0 1,0 0,0 0,0 0,0 0,0-1,0 1,1-1,-1 1,0 0,0-1,0 0,0 1,1-1,-1 1,0-1,0 0,1 0,-1 1,1-1,-1 0,0 0,1 0,0 0,-1 1,1-1,-1 0,1 0,0 0,0 0,0 0,0 0,-1 0,1 0,0 0,1 0,-1 0,0 0,0 0,0 0,0 0,1 0,-1 0,1 0,-1 0,0 0,1 1,0-1,-1 0,1 0,-1 0,1 1,0-1,0 0,-1 1,1-1,0 1,0-1,0 1,0-1,-13 5,0 0,0 1,0 1,1 0,0 0,0 1,0 1,1-1,0 2,1-1,0 2,0-1,1 1,0 1,-1-2,4-3,0 0,1 0,-1 0,1 1,1-1,-1 1,1 0,0 0,1 0,-1 1,1-1,1 2,0-7,1 0,0 1,0-1,-1 1,2-1,-1 1,0-1,0 0,1 1,0-1,-1 0,1 1,0-1,0 0,0 0,0 0,1 0,-1 0,0 0,1 0,0 0,-1 0,1-1,0 1,0 0,0-1,0 0,0 1,0-1,0 0,0 0,1 0,-1-1,0 1,1-1,-1 1,1-1,1 1,10-1,1 1,0-2,0 0,0 0,-1-2,1 0,-1 0,1-2,-1 1,-1-2,1 0,-1-1,10-6,-2 3,3-1</inkml:trace>
  <inkml:trace contextRef="#ctx0" brushRef="#br0" timeOffset="1605.879">1887 335,'-159'133,"156"-133,1 1,0 0,0 1,0-1,0 0,1 0,-1 1,0 0,0-1,1 1,-1 0,1-1,0 1,-1 0,1 0,0 0,0 0,0 1,0-1,1 0,-1 0,0 0,1 1,0-1,0 0,-1 1,1-1,0 0,1 1,-1-1,0 0,1 0,-1 1,1-1,0 0,0 0,0 0,0 0,0 0,0 0,0 0,1 0,-1 0,2 1,33 17,-33-19,1-1,-1 1,1 0,-1 0,0 0,1 0,-1 1,0 0,0-1,0 1,0 0,0 0,-1 1,1-1,0 0,-1 1,0 0,0 0,0-1,0 1,0 0,0 1,-1-1,0 0,1 0,-1 1,0-1,-1 1,1-1,-1 1,1-1,-1 1,0-1,0 1,0-1,-1 1,0-1,1 1,-5 2,1 1,-1-1,0-1,0 1,0 0,-1-1,0 0,0-1,-1 1,1-1,-1-1,0 1,0-1,0 0,0 0,0-1,-1 0,1 0,-1-1,0 0,1-1,-1 1,0-1,1-1,-1 1,0-2,1 1,-6-2,-6-4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232 619,'-12'-3,"-1"1,1 0,-1 1,1 1,-1-1,1 2,-1 0,0 1,1 0,0 0,0 2,0-1,0 1,0 1,0 1,8-2,1 0,-1 0,1 0,0 1,1-1,-1 1,1-1,0 1,0 0,0 0,1 0,0 0,0 0,0 1,0-1,1 0,0 0,0 0,1 1,-1-1,1 0,0 0,0 0,1 0,0 0,0 0,0 0,0 0,1-1,-1 1,1-1,1 0,-1 0,0 0,1 0,0-1,0 1,0-1,0 0,1 0,-1 0,1-1,-1 0,1 1,0-2,1 1,-2-1,1-1,-1 1,1-1,-1 0,1-1,0 1,-1-1,1 0,-1 0,0 0,1 0,-1-1,0 0,0 0,0 0,0 0,0-1,0 0,-1 1,1-1,-1-1,0 1,0 0,2-4,58-95,-4-24,-59 125,1 0,0 0,0-1,-1 1,1 0,0 0,0 0,0 0,0 0,1 0,-1 0,0 1,0-1,0 0,1 1,-1-1,0 1,1-1,-1 1,1-1,-1 1,0 0,1 0,-1 0,1 0,-1 0,1 0,-1 0,0 0,1 1,-1-1,1 0,-1 1,0-1,1 1,-1 0,0-1,0 1,0 0,1 0,-1 0,0 0,0 0,0 0,0 0,0 0,-1 0,1 0,0 1,0-1,-1 0,1 2,36 70,47 253,-76-291,-1 0,-2 1,-2 0,-1-1,-2 1,-2 21,-1-44,0 0,-1-1,-1 1,0-1,0 0,-1 0,-1 0,0-1,0 0,-1 0,-1-1,1 0,-2-1,1 0,-2 0,1-1,-1 0,0-1,0 0,-1-1,0 0,0-1,-1 0,1-1,-1 0,0-1,-6 0,16-2,-1 0,1 0,0 0,-1 0,1 0,-1-1,0 0,1 1,-1-1,1-1,-1 1,1-1,-1 1,1-1,-1 0,1 0,-1 0,1-1,0 1,0-1,0 0,0 0,0 0,0 0,0 0,0-1,1 1,0-1,-1 0,1 0,0 1,0-2,0 1,1 0,-1 0,1 0,0-1,0 1,0-1,0 1,1-1,-1 1,1-1,0-1,2-8,0 1,2-1,0 0,0 1,1 0,0 0,1 0,0 1,1 0,1 0,0 1,0 0,4-4,0-2,78-89,3 3,103-84,-67 65,-22-4,-106 124,1-1,-1 1,1-1,-1 1,0-1,0 0,0 1,0-1,0 0,0 0,-1 0,1 0,0 0,-1 1,1-1,-1 0,0 0,0 0,0 0,0 0,0 0,0 0,-1 0,1 0,0 0,-1 0,0 0,1 0,-1 0,0 0,0 1,0-1,0 0,-1 1,1-1,0 1,-1-1,1 1,-1-1,1 1,-1 0,1 0,-1 0,0 0,0 0,0 0,1 0,-1 1,0-1,0 1,0-1,0 1,-8-1,1 0,0 1,-1 0,1 0,0 1,-1 0,1 0,0 1,0 1,0 0,0 0,0 0,1 1,0 1,0-1,0 1,0 1,0-1,1 1,0 1,1-1,-1 1,1 0,1 1,-5 6,8-10,1 0,0-1,0 1,0 0,0 0,1 0,-1 0,1 0,0 0,0 0,1 0,-1 0,1 0,0 0,0 0,0-1,0 1,1 0,-1-1,1 1,0-1,0 1,1-1,-1 0,2 2,75 71,-59-61,0-1,1-1,0-1,1-1,0 0,1-2,0-1,1-1,0 0,0-2,0-1,0-1,1-1,-1-1,2-1,-11-3,1 0,-2-1,1-1,0 0,-1-1,0 0,0-1,-1-1,0 0,0-1,-1 0,0-1,-1 0,0-1,0-1,-1 1,-1-2,7-11,46-73,-5-3,-5-2,29-84,-76 177,0 0,-1 0,0-1,-1 1,0-1,0 0,-1 0,0 0,-1-1,0 1,-1 0,0 0,-1-1,0 1,0 0,-1 0,-1 0,0 0,0 0,0 1,-1-1,-3-3,5 11,0 0,-1-1,1 1,0 0,-1 0,1 1,-1-1,0 0,0 1,0 0,1 0,-1 0,0 0,-1 0,1 0,0 1,0 0,0-1,0 1,0 0,0 0,-1 1,1-1,0 1,0 0,0-1,0 1,0 1,0-1,1 0,-1 1,-2 1,-2 1,-1 1,1 1,1-1,-1 1,1 0,0 1,0 0,1 0,-1 0,2 0,-1 2,-5 11,2-1,0 2,2-1,0 1,1 0,1 0,1 0,1 1,1-1,1 1,1 0,0-1,6 22,4 13,2 0,4-1,1 0,18 33,60 102,-97-190,1 0,-1 0,1 0,-1 0,0 0,1 0,-1 0,1 0,-1 1,1-1,-1 0,1 0,-1 0,1 1,-1-1,1 0,-1 1,1-1,-1 0,1 1,-1-1,1 1,0-1,-1 0,1 1,0-1,-1 1,1-1,0 1,0-1,-1 1,1-1,0 1,0 0,0-1,0 1,0-1,0 1,0-1,0 1,0 0,0-1,0 1,0-1,0 1,0-1,0 1,1-1,-1 1,0 0,0-1,1 1,-1-1,0 0,1 1,-1-1,1 1,-1-1,0 0,1 1,-1-1,1 0,-1 1,1-1,-1 0,1 1,-1-1,1 0,-1 0,1 0,-41-18,36 15,-20-10</inkml:trace>
  <inkml:trace contextRef="#ctx0" brushRef="#br0" timeOffset="244.339">1078 393,'43'-5,"43"-6,22-6,1 0,-12-2,-14 2,-15 4,-11 4,-9-1,-9 1,-10 3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1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38,'0'-1,"-1"0,0 1,1-1,-1 1,0-1,0 0,0 1,1-1,-1 1,0 0,0-1,0 1,0 0,0-1,1 1,-1 0,0 0,0 0,0 0,0 0,0 0,0 0,0 0,0 0,0 1,0-1,0 0,1 0,-1 1,0-1,0 1,0-1,0 1,1-1,-1 1,0-1,1 1,-1 0,0-1,1 1,-1 0,1 0,-1-1,1 1,-1 0,1 0,-1 0,-20 44,20-42,-27 145,27-143,1 1,0-1,0 1,1-1,0 1,0-1,0 1,0-1,1 1,0-1,0 0,0 0,1 0,0 0,0 0,0-1,0 1,1-1,0 0,0 0,0 0,0-1,0 1,1-1,1 1,4-3,0 1,0-1,0-1,0 0,1-1,-1 0,0 0,0-1,0 0,0-1,-1 0,1 0,-1-1,0-1,0 1,0-1,0-1,-1 0,0 0,0-1,-1 0,1 0,4-6,50-56,-60 69,-1 0,1 1,-1-1,1 0,-1 1,1-1,-1 1,0-1,1 1,-1 0,1 0,-1-1,0 1,0 0,0 0,0 0,1 1,-1-1,0 0,-1 0,1 0,0 1,0-1,-1 1,1-1,0 0,-1 1,1-1,-1 1,0-1,0 1,1 0,4 9,-1-4,0 0,1 0,-1 0,1-1,1 1,-1-1,1-1,0 1,0-1,1 0,-1 0,1-1,0 0,1 0,-1 0,1-1,-1 0,1-1,0 0,0 0,0-1,0 0,0 0,1-1,-1 0,0 0,0-1,0 0,0 0,0-1,0 0,0-1,0 1,-1-2,1 1,-1-1,4-4,1 0,-2-1,1 0,-1-1,-1 0,0 0,0-1,-1-1,0 1,-1-1,-1 0,0-1,0 0,-1 0,3-13,-8 23,1 0,0 1,-1-1,0 0,0 0,0 0,0 0,0 0,0 1,-1-1,1 0,-1 0,0 0,0 1,0-1,0 0,0 1,-1-1,1 1,-1 0,0-1,0 1,0 0,-8-4</inkml:trace>
  <inkml:trace contextRef="#ctx0" brushRef="#br0" timeOffset="393.094">1105 319,'47'-25,"-2"-2,0-2,38-34,-77 60,0-1,-1 1,0-1,1 0,-1 0,-1-1,1 0,-1 1,1-2,-1 1,-1 0,1-1,-1 0,0 1,0-1,-1 0,0-1,0 1,0 0,-1-1,0 1,0-1,0 1,-1-3,-4 5,1 1,-1-1,0 1,0 0,0 0,0 0,-1 1,1-1,-1 1,0 0,1 1,-1-1,0 1,0 0,0 0,0 0,0 1,0 0,0 0,0 0,0 0,0 1,0 0,0 0,0 0,-2 2,-7 0,1 1,0 1,0 0,0 1,1 0,0 1,0 1,1 0,0 0,0 1,1 0,0 1,1 0,0 1,0 0,1 0,1 1,0 0,0 0,1 1,-1 5,5-13,1 1,0-1,0 1,0-1,1 1,0 0,0-1,0 1,1-1,0 1,0-1,0 1,1-1,-1 0,1 1,1-1,-1 0,1 0,0 0,0-1,0 1,1-1,-1 0,1 0,0 0,0 0,1-1,-1 1,1-1,0 0,3 1,4 3,1 0,0-1,0-1,0 0,0-1,1 0,-1-1,1-1,0 0,0-1,0 0,6-1,121-38,-117 29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47,'24'-5,"13"-1,4 0,1 1,-2 1,-4 2,-2 1,-3 1,-1 0,-7-5,-1-1,-6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1,'33'4,"27"-2,6-2,-2-1,-12-1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170 752,'-22'27,"1"0,1 2,1 0,2 1,1 1,1 0,2 1,1 0,1 3,10-32,1 0,-1 0,1 1,-1-1,1 0,0 0,0 1,0-1,0 0,1 1,0-1,-1 0,1 0,0 0,1 1,-1-1,0 0,1-1,0 1,0 0,-1 0,2-1,-1 1,0-1,0 1,1-1,-1 0,1 0,0 0,0-1,0 1,0-1,0 1,0-1,0 0,0 0,0 0,0-1,1 1,-1-1,0 1,2-1,10-2,0 0,0-1,-1-1,1 0,-1-1,1-1,-1 0,-1-1,1 0,-1-1,-1-1,0 0,0 0,0-1,-1-1,-1 0,0 0,0-1,4-9,17-20,-2-1,-2-2,-2 0,-2-2,-2 0,-2-2,7-30,-20 64,-1 0,0 0,-1 0,-1 0,0-1,-1 1,-1-1,0 0,-1 1,-1-1,0 0,-1 0,-1 1,0 0,0-1,-2 1,0 0,0 1,-2-1,1 1,-2 0,1 1,-2 0,0 0,-3-3,8 12,1 1,-1-1,0 1,0 0,0 0,0 0,0 0,0 1,0 0,0 0,-1 0,1 0,-1 0,1 1,0 0,-1 0,1 0,-1 1,1-1,0 1,-1 0,1 1,0-1,0 1,0-1,0 1,0 0,0 1,0-1,1 1,-3 1,-7 7,0 1,1 0,0 1,1 0,0 1,1 0,-4 8,3-7,2 0,0 1,1 0,0 0,2 1,0 0,0 0,2 0,0 1,1 0,1-1,0 1,2 0,0 0,1 0,1 0,0 0,1-1,1 1,1-1,0 0,2 0,0-1,3 6,6 3,1-2,1 0,1-1,0-1,2 0,0-2,2 0,0-2,1 0,0-2,2-1,9 4,-27-14,1 0,-1-1,1 0,0 0,0-1,0 0,1-1,-1 0,0-1,0 1,1-2,-1 1,0-1,3-1,6-5</inkml:trace>
  <inkml:trace contextRef="#ctx0" brushRef="#br0" timeOffset="577.178">706 1119,'40'-12,"-2"-1,0-2,-1-2,0-1,-1-2,-2-1,17-14,-39 26,0-1,-1 0,0-1,-1 0,0 0,-1-1,0-1,-1 1,0-1,-1-1,-1 1,0-1,-1 0,0-1,-1 1,-1-1,1-8,3-13,-3 24,-1 0,0 0,-1 0,-1-1,0 1,0 0,-2-1,1 1,-1-1,-1 1,-1 0,1 0,-3-3,5 11,-1 0,0 0,0 1,0-1,-1 0,1 1,-1 0,0-1,0 1,0 0,0 0,-1 0,1 0,-1 0,0 0,0 1,0 0,0-1,0 1,0 0,-1 0,1 1,-1-1,1 1,-1 0,0 0,1 0,-1 0,0 0,0 1,1 0,-1 0,0 0,0 0,0 1,0-1,1 1,-1 0,0 0,-1 1,-6 6,-1 1,1 1,1 0,-1 0,2 1,0 1,0-1,1 1,0 1,1 0,0 0,2 0,-1 1,1-1,1 1,1 0,0 1,1-1,0 1,1-1,0 1,2 0,0 5,1 0,1-1,0 1,2-1,0 0,1 0,1-1,1 0,1 0,0 0,10 13,-11-20,0 0,1 0,0 0,0-1,1 0,1-1,0 0,0-1,0 0,1-1,0 0,1-1,-1 0,1-1,7 1,-18-5,1 0,0 0,0-1,-1 1,1-1,0 1,0-1,0 0,-1 0,1-1,0 1,0-1,0 1,-1-1,1 0,0 0,-1 0,1 0,-1 0,1-1,-1 1,0-1,1 0,-1 0,0 0,0 0,0 0,-1 0,1 0,0 0,0-1,5-16</inkml:trace>
  <inkml:trace contextRef="#ctx0" brushRef="#br0" timeOffset="1048.917">791 188,'255'-1,"-113"-25,-141 27,0-1,-1 0,1 0,0 1,0-1,0 0,0 0,0 0,0 0,0 0,0 0,0 0,0 0,0 0,0 0,0-1,-1 1,1 0,0-1,0 1,0-1,0 1,0-1,-1 1,1-1,0 1,-1-1,1 0,0 1,-1-1,1 0,-1 0,1 0,-1 1,1-1,-1 0,1 0,-1 0,0 0,0 0,1 0,-1 0,0 0,0 0,0 0,0 1,0-1,0 0,0 0,-1 0,1 0,0 0,0 0,-1 0,1 0,0 0,-1 1,1-1,-1 0,1 0,-1 0,0 1,1-1,-1 0,0 0,-190-99,179 88,7 1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84,'24'15,"27"4,10 0,-1-5,-6-3,-7-9,-6-5,-7-2,-3 0,-7-4,-8-5,-6-1</inkml:trace>
  <inkml:trace contextRef="#ctx0" brushRef="#br0" timeOffset="248.708">170 0,'4'38,"3"18,-1 4,-2-3,0-7,-2-7,-1-6,0-4,-1-9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9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1 792,'19'15,"0"-1,2-1,-1-1,1-1,1-1,0-1,1 0,0-2,-14-5,-1 0,1 0,-1-1,1 0,-1-1,1 0,0 0,-1-1,1 0,-1 0,1-1,-1-1,0 1,0-1,0 0,0-1,0 0,-1 0,1-1,-1 0,0 0,-1 0,5-6,23-20,-26 26,1-2,-1 1,0-1,0 0,-1-1,0 0,0 0,-1 0,0-1,0 0,-1 0,0 0,-1-1,0 0,-1 0,0 0,0 0,-1 0,0-1,-1 0,-2 7,0-1,0 1,0 0,-1 0,0 0,0 0,0 0,0 0,-1 0,1 1,-1-1,0 1,0-1,0 1,0 0,-1 0,1 1,-1-1,0 1,0 0,0 0,0 0,0 0,0 1,0-1,-1 1,1 0,-3 0,-5-1,-1 0,1 1,0 0,-1 1,1 1,0 0,-1 0,1 1,-12 4,9-3,0 0,1 2,0 0,-1 0,2 1,-1 1,1 1,0 0,0 0,1 1,0 1,1 0,0 0,1 1,0 1,0 0,1 0,1 1,0 0,1 0,0 1,1 0,1 0,0 0,1 1,-1 4,7-4,1 1,1-1,0 0,1-1,0 1,1-1,1 0,0-1,1 1,1-1,0-1,0 0,1 0,1-1,0 0,0 0,1-2,1 1,-1-2,2 1,9 3,-2 3,-12-7,1 0,0-1,0 0,1-1,0 0,0-1,0 0,1 0,0-1,-1-1,1 0,1-1,-1 0,6 0,0-6</inkml:trace>
  <inkml:trace contextRef="#ctx0" brushRef="#br0" timeOffset="481.962">735 1019,'-31'227,"17"-199,9-48,7 4,0-1,2 1,0 0,1 0,1 0,0 1,1 0,0 0,2 0,-1 1,2 0,0 1,0 0,2 1,9-9,-18 18,-3 1,1 0,0 0,0 0,0 1,1-1,-1 0,0 0,1 0,-1 1,1-1,0 1,-1-1,1 1,0 0,0 0,0 0,0 0,0 0,0 0,0 0,0 1,0-1,1 1,-1-1,0 1,0 0,0 0,1 0,-1 0,0 0,0 1,0-1,1 1,-1-1,0 1,0 0,0 0,0 0,0 0,0 0,0 0,-1 0,1 1,0-1,-1 1,1-1,1 3,11 95,-9-79</inkml:trace>
  <inkml:trace contextRef="#ctx0" brushRef="#br0" timeOffset="2803.516">170 313,'2'-7,"0"0,0 0,0 0,1 0,0 1,0-1,0 1,1-1,0 1,1 0,-1 1,1-1,0 1,1 0,-1 0,1 0,0 1,0 0,5-2,29-28,95-120,-134 154,-1-1,1 0,-1 1,1-1,-1 1,1-1,0 1,-1 0,1-1,0 1,-1 0,1-1,0 1,0 0,-1 0,1-1,0 1,0 0,-1 0,1 0,0 0,0 0,0 0,-1 0,1 1,0-1,0 0,-1 0,1 0,0 1,-1-1,1 0,0 1,-1-1,1 1,0-1,-1 1,1-1,-1 1,1-1,-1 1,1 0,-1-1,1 1,-1 0,0-1,1 1,-1 0,0-1,1 1,-1 0,0 0,0-1,13 43,-7 21,-6-53,0 1,0 0,1-1,1 1,0-1,0 0,1 1,0-1,1 0,1-1,0 1,0-1,1 0,0 0,0-1,9 10,1-10,-2-6</inkml:trace>
  <inkml:trace contextRef="#ctx0" brushRef="#br0" timeOffset="3482.884">1440 736,'-14'0,"-1"0,1 2,0-1,0 2,0 0,1 0,-1 2,1-1,0 2,0 0,0 0,1 1,0 1,0 0,1 1,0 0,0 0,1 1,1 1,-1-1,2 2,0-1,0 1,1 1,-3 5,9-14,0-1,-1 1,1 0,1 0,-1 0,1 0,-1 0,1 0,0 0,1-1,-1 1,1 0,-1 0,1 0,0 0,1-1,-1 1,1 0,-1-1,1 1,0-1,0 0,1 1,-1-1,1 0,-1 0,1-1,0 1,0-1,0 1,1-1,-1 0,1 0,-1 0,1-1,-1 1,1-1,0 0,0 0,0 0,-1-1,1 1,0-1,0 0,0 0,0 0,0 0,3-2,19-6,-1-1,0-2,-1 0,0-2,-1-1,0 0,-1-2,-1 0,-1-2,0 0,-1-1,-1-1,-1-1,2-4,-11 16,12-14,-2-1,-1-1,-1 0,-1-1,-1-1,-1 0,-1-1,-2-1,-1 1,-1-1,-2-1,0 0,0-26,-5 44,-1-1,0 1,0 0,-2 0,1 0,-2 0,1 0,-2 0,0 1,-1-5,3 12,0 0,0 1,0-1,-1 0,1 1,-1-1,0 1,0 0,0 0,0 0,-1 0,1 0,-1 1,0 0,1 0,-1 0,0 0,0 0,0 1,-1 0,1-1,0 2,0-1,-1 0,1 1,0 0,-1 0,1 0,-1 1,1-1,-5 2,1 0,0 0,-1 1,1 0,0 1,1 0,-1 0,1 0,0 1,0 0,0 0,0 1,1 0,0 0,0 1,1-1,0 1,0 0,1 1,-1-1,-1 7,-3 6,0-1,2 2,1-1,0 1,1 0,2 0,0 0,1 8,1-6,2-1,0 0,2 0,0 0,2-1,0 1,1-1,2 0,0 0,1-1,1 0,0-1,2 0,0 0,1-2,1 1,1-2,0 0,1-1,1 0,12 7,-26-20,1 1,0-1,0-1,0 1,0 0,0-1,0 0,0 0,0 0,1 0,-1-1,0 1,1-1,-1 0,0-1,1 1,-1-1,0 0,4-1,9-4</inkml:trace>
  <inkml:trace contextRef="#ctx0" brushRef="#br0" timeOffset="3886.258">1920 821,'-4'28,"0"-11,1 0,1 0,1 1,1-1,0 0,1 0,1 0,1 1,14-48,25-122,-25 100,-12 34,-1 1,2 0,0 0,1 1,1-1,0 2,1-1,1 1,1 0,0 1,9-8,-19 20,1 1,0-1,-1 1,1 0,0 0,0 0,0 0,0 0,0 0,0 1,0-1,0 0,0 1,0 0,0 0,1-1,-1 1,0 0,0 1,0-1,0 0,0 1,0-1,1 1,-1 0,0-1,-1 1,1 0,0 0,0 0,0 1,0-1,-1 0,1 1,-1-1,1 1,-1-1,1 1,-1 0,0 0,0 0,0-1,0 1,0 0,0 0,-1 0,1 0,-1 1,1-1,-1 0,0 0,0 0,1 0,-2 0,1 1,0-1,0 0,-1 1,9 48,-2-31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29 708,'17'9,"0"0,1-2,0 0,0-1,0-1,1-1,-1 0,1-2,0 0,0-1,0 0,1-2,-1 0,-1-2,1 0,0-1,14-5,-19 6,0-1,-1 0,1-1,-1 0,0-1,0-1,-1 0,0-1,0 0,-1 0,0-2,0 1,-1-1,-1-1,1 0,-2 0,1-1,-2 0,0 0,1-3,-7 12,0 0,-1 0,1 0,-1 0,1-1,-1 1,0 0,0 0,-1 0,1-1,-1 1,1 0,-1 0,0 0,0 0,0 0,-1 0,1 0,-1 0,0 0,1 1,-1-1,0 1,-1-1,1 1,0 0,-1 0,1 0,-1 0,0 0,1 0,-1 1,0 0,0-1,0 1,0 0,0 0,-2 0,-9-3,1 1,-1 0,0 1,0 1,0 0,1 1,-1 0,-8 2,-2 1,0 2,0 1,0 1,0 1,1 1,1 1,0 1,0 1,1 0,0 2,1 1,1 0,1 1,0 1,1 1,0 1,-3 7,15-21,1 1,0-1,1 1,0 0,0 0,0 0,0 0,1 1,0-1,0 1,1-1,0 1,0 0,1-1,-1 1,1 0,1 0,-1-1,1 1,1 0,-1-1,1 1,0-1,1 0,-1 1,1-1,0 0,1-1,-1 1,1 0,3 1,9 10,1-1,1-1,0-1,1 0,1-1,0-2,0 0,1-1,1-1,0 0,0-2,0-1,1-1,0 0,0-2,11 0,50-25,-60 10</inkml:trace>
  <inkml:trace contextRef="#ctx0" brushRef="#br0" timeOffset="384.241">876 765,'-21'14,"1"0,0 1,1 2,0 0,2 1,0 0,1 1,1 1,1 1,0 0,2 1,-2 6,13-24,0 0,0 0,1 0,-1 0,1 0,0 0,0 1,1-1,-1 0,1 0,0 0,0-1,0 1,1 0,-1 0,1-1,0 1,0 0,0-1,1 0,-1 0,1 0,-1 0,1 0,0 0,1 0,-1-1,0 0,1 0,-1 0,1 0,-1 0,1-1,0 1,0-1,0 0,0 0,0 0,0-1,0 0,0 1,0-2,0 1,0 0,9 0,-1 0,0 0,1-1,-1-1,0 0,0-1,0 0,0 0,0-2,-1 1,1-2,-1 1,-1-1,1-1,-1 0,0-1,-1 0,1 0,-2-1,1 0,-1 0,0-2,-3 5,-1 1,0-1,0 0,0 0,-1 0,1 0,-2-1,1 1,-1-1,0 0,0 0,-1 0,0 0,0 0,-1 0,1 0,-2 0,1 0,-1 0,0 0,0 0,-1 0,0 0,0 1,-1-1,0 0,0 1,0 0,-1 0,0 0,0 0,-1 1,1-1,-1 1,0 0,-1 1,1-1,-1 1,0 0,0 1,0-1,0 1,-1 0,-5-1,-46 2,32 7</inkml:trace>
  <inkml:trace contextRef="#ctx0" brushRef="#br0" timeOffset="745.54">650 962,'29'-14,"14"0,5 7,-6 9,-10 10,-11 7,-3 1,-1-4,2-4,2-4,3-8,2-10,1-6,-4-2</inkml:trace>
  <inkml:trace contextRef="#ctx0" brushRef="#br0" timeOffset="2999.576">142 285,'33'-16,"-2"-1,0-2,-1-1,-1-1,-1-1,-1-2,-1 0,-1-2,-1-1,8-15,-31 41,-1 0,0-1,1 1,-1 0,1 0,-1-1,1 1,-1 0,1 0,0 0,0-1,0 1,0 0,0 0,0 0,0 1,0-1,0 0,0 0,0 0,0 1,1-1,-1 1,0-1,0 1,1-1,-1 1,0 0,1 0,-1-1,1 1,-1 0,0 0,1 0,-1 1,0-1,1 0,-1 0,0 1,1-1,-1 1,0-1,1 1,-1 0,0-1,0 1,0 0,1 0,49 139,-26-107,-12-21</inkml:trace>
  <inkml:trace contextRef="#ctx0" brushRef="#br0" timeOffset="3701.223">1300 341,'-17'160,"7"-1,8 57,7-264,2 1,2-1,1 2,3 0,2 0,2 1,2 1,16-27,-32 66,49-86,-50 87,1 1,-1 0,0 1,1-1,0 0,-1 1,1-1,0 1,0 0,0 0,1 0,-1 0,0 1,1-1,-1 1,1 0,0 0,-1 0,1 0,0 1,-1 0,1 0,0 0,0 0,2 0,-1 4,0 0,0 0,0 0,-1 1,1-1,-1 1,0 0,-1 0,1 1,-1-1,0 1,0-1,-1 1,0 0,0 0,0 0,0 1,-1-1,0 0,-1 0,1 1,-1 0,4 51,-3-32</inkml:trace>
  <inkml:trace contextRef="#ctx0" brushRef="#br0" timeOffset="4653.181">2033 595,'-17'2,"-1"0,1 2,-1 0,1 0,0 2,1 0,-1 1,1 1,0 0,1 1,0 1,1 0,0 1,0 0,1 2,-4 4,13-14,1-1,0 1,0 0,0 0,0 0,0 0,1 1,-1-1,1 1,0-1,0 1,0 0,0 0,1 0,0 0,0 0,0 0,0 0,0 0,1 0,0 0,0 1,0-1,0 0,1 0,0 0,0 1,0-1,0 0,0 0,1-1,0 1,0 0,0 0,0-1,0 1,1-1,0 0,0 0,0 0,0 0,0 0,0-1,1 1,-1-1,1 0,3 2,5-3,-1-1,1 0,0-1,-1 0,1-1,-1-1,0 1,1-2,-1 1,-1-2,1 1,0-1,-1-1,0 0,7-7,9-6,-1-1,-1-1,-1-1,0-2,-2 0,-1-1,-1-1,-2-1,0-1,-2 0,11-26,-13 26,-1-1,-1 0,-2 0,-1-1,-1 0,-1-1,-2 1,-1-1,-2 0,-1-18,0 45,1 1,-1 0,0-1,-1 1,1 0,-1-1,1 1,-1 0,0 0,0-1,0 1,-1 0,1 0,-1 0,0 0,1 1,-1-1,-1 0,1 1,0-1,-1 1,1 0,-1 0,1 0,-1 0,0 0,0 0,0 1,0 0,0-1,-1 1,1 0,0 1,0-1,-1 0,1 1,0 0,-1 0,1 0,0 0,-1 1,1-1,0 1,-1 0,1-1,0 2,0-1,-2 1,-6 6,0 1,1 0,0 1,1 0,0 1,0 0,1 0,0 1,1 0,1 0,0 1,0 0,2 0,-1 0,-1 10,0-5,2 0,-1 0,2 0,1 0,0 1,1-1,1 1,1-1,0 0,1 1,2-1,-1 0,2 0,1 0,0-1,1 0,0 0,2-1,8 13,-11-20,79 102,-81-106,0-1,0-1,0 1,1 0,-1-1,1 0,0 0,0-1,0 1,0-1,0 0,0 0,1-1,-1 1,1-1,-1 0,1-1,-1 1,1-1,0-1,-1 1,6-1,6-5</inkml:trace>
  <inkml:trace contextRef="#ctx0" brushRef="#br0" timeOffset="5029.216">2598 540,'-48'247,"40"-237,6-30,7-13,1 0,1-1,2 2,2-1,0 2,2-1,4-2,-9 16,1 0,1 0,1 1,0 0,1 1,1 0,0 1,2 1,-1 0,9-6,-21 19,-1 0,1 0,-1 0,1 0,-1 0,1 0,0 0,-1 1,1-1,0 0,-1 1,1-1,0 1,0 0,0 0,0 0,-1 0,1 0,0 0,0 0,0 0,-1 1,1-1,0 1,0-1,-1 1,1 0,0 0,-1 0,1 0,-1 0,1 0,-1 0,1 0,-1 0,0 1,0-1,1 1,-1-1,0 1,0-1,-1 1,1-1,0 1,0 1,23 87,-23-81,22 59,-12-54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4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0,'-19'24,"-11"22,-6 9,-1-2,6-3,3-7,2-10,5-5,6-9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5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80,'0'368,"1"-362,-1 0,0 1,-1-1,1 0,-1 0,0 0,-1-1,0 1,1 0,-2 0,1-1,-1 1,0-1,-1 2,3-6,0-1,1 0,-1 1,0-1,0 0,0 1,0-1,0 0,1 0,-1 0,0 0,0 0,0 0,0 0,0 0,0 0,1 0,-1 0,0-1,0 1,0 0,0-1,0 1,1 0,-1-1,0 1,0-1,1 1,-1-1,0 0,1 1,-1-1,1 0,-1 1,1-1,-1 0,1 0,-1 1,1-1,0 0,-1 0,1 0,0 0,0 1,0-1,0 0,0 0,-1 0,2 0,-1 0,0 0,0 0,0 1,0-1,0 0,1 0,-1 0,0 0,1 1,-1-1,1 0,-1 0,1 0,3-23,1 0,2 0,0 0,2 0,0 1,2 1,0 0,2 0,0 1,8-8,-4 5,1 1,2 0,0 1,1 1,1 1,1 2,1 0,1 1,0 1,1 1,13-4,-36 17,0 1,0-1,0 1,0 0,0 0,0 0,0 0,1 1,-1-1,0 1,0 0,0 0,1 0,-1 0,0 1,0-1,0 1,0 0,1 0,-1 0,0 0,-1 0,1 1,0 0,0-1,-1 1,1 0,-1 0,1 0,-1 1,0-1,0 0,0 1,0 0,0-1,0 1,-1 0,0 0,1 0,-1 0,0 0,0 0,-1 0,1 0,-1 1,1-1,-1 0,0 7,-1 0,1 0,-1 0,-1 0,0-1,-1 1,0-1,0 1,-1-1,0 0,0 0,-1-1,0 1,-1-1,0 0,0 0,-1-1,0 0,0 0,0-1,-1 0,0 0,-1 0,1-1,-1-1,0 1,0-2,0 1,-1-1,1 0,-1-1,0 0,-2-1,12-1,-5 1,-1 0,1 0,0-1,-1 1,1-2,-1 1,1 0,0-1,-1 0,1 0,0-1,0 0,0 1,0-2,0 1,-4-3,-4-8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8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97,'1'66,"-13"203,-6-132,26-188,3 1,1 0,3 1,1 1,3 0,2 1,24-38,-39 72,1 0,1 0,0 1,1 0,0 0,1 1,0 0,1 1,0 0,9-5,-18 14,-1 0,0 0,0 0,1 1,-1-1,1 0,-1 1,1-1,-1 1,1 0,-1-1,1 1,-1 0,1 0,-1 0,1 0,0 0,-1 0,1 1,-1-1,1 0,-1 1,1-1,-1 1,1 0,-1-1,0 1,1 0,-1 0,0 0,0 0,1 0,-1 0,0 0,0 1,28 56,-8-13,-20-43,1 0,-1 1,1-2,0 1,0 0,0 0,0 0,0-1,0 1,0-1,0 0,1 1,-1-1,0 0,1-1,-1 1,1 0,-1-1,1 1,-1-1,1 0,0 1,-1-2,1 1,-1 0,1 0,0-1,-1 1,1-1,-1 0,1 0,0 0,9-10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0 112,'444'0,"-453"0,1 0,0-1,0 0,0 0,0 0,0-1,1-1,-1 1,0-1,1-1,0 1,0-1,0 0,0-1,1 0,-1 0,1 0,0-1,-3-4,8 9,1 0,-1 0,1 0,-1-1,1 1,0 0,0 0,-1 0,1 0,0-1,0 1,0 0,0 0,0 0,1 0,-1-1,0 1,0 0,1 0,-1 0,1 0,-1 0,1 0,-1 0,1 0,0 0,-1 0,1 0,0 0,0 0,0 1,0-1,0 0,0 0,0 1,0-1,0 1,0-1,0 1,1-1,15-5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48,'19'0,"21"0,8 0,1-5,-3-2,-5 1,-4 1,-4 1,-3 2,-1 1,-6-4,-2-1,-4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1,'39'5,"26"1,8-4,-5-4,-13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0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0 337,'13'-2,"0"0,0 0,-1-2,1 0,-1 0,0-1,0 0,-1-1,0 0,8-6,17-8,-10 7,-1 0,0-2,-1-1,-1-1,-1 0,0-2,-1-1,-1 0,-1-2,-1 0,15-24,-31 43,-2 2,0 0,0 1,0-1,0 0,0 0,0 0,0 1,0-1,0 0,1 0,-1 1,0-1,0 0,1 0,-1 1,1-1,-1 0,1 1,-1-1,1 0,-1 1,1-1,-1 1,1-1,0 1,-1-1,1 1,0 0,-1-1,1 1,0 0,0-1,-1 1,1 0,0 0,0 0,0 0,-1 0,1 0,0 0,0 0,0 0,-1 0,1 0,0 0,0 0,0 1,-1-1,1 0,0 1,-1-1,1 0,0 1,-1-1,1 1,0-1,-1 1,1 0,-1-1,1 1,-1 0,1-1,-1 1,1 0,-1-1,0 1,0 0,1 0,54 171,10-71,-51-88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0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29 126,'-1'1,"-1"1,0-1,0 1,0-1,1 1,-1 0,0-1,1 1,0 0,-1 0,1 0,0 0,0 0,0 0,0 1,1-1,-1 0,1 0,-1 1,1-1,0 0,-1 1,1-1,1 0,-1 2,0-1,-3 354,6-395,2 0,2 0,2 0,1 1,2 0,1 1,2 1,1 0,2 1,5-5,-16 27,1-1,1 1,0 1,0 0,1 0,0 1,1 0,0 1,1 0,0 1,9-5,-18 12,0 0,0 0,0 1,0-1,0 1,1 0,-1 0,0 0,0 0,0 0,0 1,0-1,0 1,0 0,0 0,0 0,0 1,0-1,0 1,-1-1,1 1,-1 0,1 0,-1 0,0 0,1 0,-1 1,0-1,-1 1,1-1,0 1,-1 0,1 0,0 2,40 105,-28-78,-7-27</inkml:trace>
  <inkml:trace contextRef="#ctx0" brushRef="#br0" timeOffset="453.192">594 352,'24'0,"0"-1,1-1,-1-1,0-1,-1-1,1-1,-1-2,0 0,-1-1,0-1,0-1,8-7,-25 14,0 1,0-1,0 0,-1-1,0 1,0-1,0 0,0 0,-1 0,1 0,-2-1,1 1,0-1,-1 0,0 0,0 0,-1 0,0 0,0 0,0 0,-1-1,0 1,0 0,0 0,-1 0,0-1,0 1,-1 0,0 0,0 0,0 1,0-1,-1 0,0 1,-1 0,0-2,-2 4,0 1,0 0,0 0,-1 0,1 1,0 0,-1 0,1 1,-1-1,1 1,-1 1,1-1,-1 1,1 1,0-1,0 1,-1 0,1 0,0 1,1 0,-1 0,0 0,1 0,0 1,0 0,0 0,0 1,0 0,-5 2,-5 2,1 0,0 1,0 0,1 1,1 1,0 0,1 1,0 0,0 1,2 0,0 0,0 1,2 0,0 1,0-1,2 1,0 1,0-1,2 1,0 0,0 6,2-18,1 1,-1 0,1-1,0 1,1 0,-1-1,1 1,0-1,0 1,1-1,0 1,0-1,0 0,0 0,1 0,0 0,0 0,0 0,1-1,-1 0,1 1,0-2,1 1,-1 0,1-1,3 3,7 1,1-1,1-1,-1 0,1-1,-1-1,1 0,0-1,0-1,0-1,1 0,-1-1,0-1,-1-1,1 0,0-1,-1-1,0 0,0-1,11-6,-16 6,0 0,0-1,-1 0,0 0,0-1,-1 0,0-1,0 0,-1 0,1-3,4-5</inkml:trace>
  <inkml:trace contextRef="#ctx0" brushRef="#br0" timeOffset="903.576">1384 380,'-108'294,"169"-419,-39 89,-15 21,1 2,1-1,0 1,1 0,0 1,1 0,0 1,1 0,12-9,-23 19,0 0,0 0,0 1,0-1,0 0,0 1,1-1,-1 0,0 1,0-1,0 1,1 0,-1-1,0 1,1 0,-1 0,0 0,0 0,1 0,-1 0,0 0,1 0,-1 1,0-1,0 0,1 1,-1-1,0 1,0 0,0-1,0 1,1 0,-1-1,0 1,0 0,-1 0,1 0,0 0,0 0,0 0,-1 0,1 0,0 0,-1 1,1-1,-1 0,1 1,8 62,-10-38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2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565 621,'1'-4,"0"0,0 0,-1 0,1 0,-1 0,0 0,0 0,0 0,-1 0,0 0,1 0,-1 0,0 1,-1-1,1 0,-1 0,0 1,0-1,0 1,0 0,0-1,-1 1,0 0,1 0,-1 1,0-1,0 0,-1 1,1 0,-3-1,-1-2,1 1,-2 0,1 1,0 0,-1 0,1 1,-1 0,0 0,1 0,-1 1,0 1,0-1,0 1,0 0,-3 1,-19 7,1 0,1 2,-1 0,2 3,0 0,0 1,1 2,-12 10,35-24,0-1,0 1,0 0,1 0,-1 0,1 1,-1-1,1 1,0-1,0 1,0 0,0-1,1 1,-1 0,1 0,-1 1,1-1,0 0,0 0,1 0,-1 1,1-1,-1 0,1 1,0-1,1 0,-1 1,0-1,1 0,0 1,0-1,0 0,0 0,0 0,1 0,-1 0,1 0,0 0,0 0,0-1,0 1,0-1,0 1,1-1,0 0,-1 0,1 0,0 0,0-1,1 2,147 46,-151-47,1 1,-1-1,0 0,0 0,1 0,-2 0,1 1,0-1,0 0,-1 0,1 0,-1 0,1 0,-1 0,0 0,0 0,0 0,0 0,0 0,0 0,-1 0,1-1,-1 1,1-1,-1 1,0-1,1 1,-1-1,0 0,0 0,0 0,0 0,-1 0,-2 3,-206 160,208-162,0 1,0-1,0 1,0-1,1 1,-1 0,1 0,0 0,-1 0,2 0,-1 1,0-1,1 0,-1 1,1 0,0-1,0 1,0 0,1-1,-1 1,1 0,0 0,0-1,1 1,-1 0,1 0,-1-1,1 1,0 0,1-1,-1 1,0-1,1 1,0-1,0 0,0 0,0 0,1 0,-1 0,1 0,2 2,9 1,1 0,-1 0,1-2,0 0,0 0,1-2,-1 1,1-2,-1 0,1-1,0-1,-1 0,1-1,21 0,-23 1,-1 0,0-1,1 0,-1-2,-1 1,1-2,0 1,-1-2,0 0,0 0,-1-1,1 0,-2-1,1 0,-1-1,0 0,-1-1,4-5,0 0</inkml:trace>
  <inkml:trace contextRef="#ctx0" brushRef="#br0" timeOffset="379.631">508 0,'-14'24,"1"0,0 1,2 0,1 1,1 0,2 1,-1 3,6-23,-11 55,2 1,3 0,1 31,1-22,-7 56,-6-1,-5 0,-5-2,-29 67,-6 41,43-125,25-93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0 136,'339'0,"-319"-3,-25-5,-30-8,28 13,-1 1,0 0,0-1,0-1,1 1,0-1,0 0,0-1,0 0,0 0,1 0,0-1,0 0,-4-5,11-19,9 20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39,'5'-5,"6"-1,6 0,5 1,4 2,2 1,1 0,0 2,1 0,-1 0,0 0,0 1,-1-1,1 0,-1 0,0 0,0-4,-4-3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0,'38'10,"27"-2,8-3,-5-1,-8-2,-15-1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5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135 424,'-15'15,"0"1,0 0,2 1,0 1,1 0,0 0,2 1,0 1,-1 5,10-23,0 0,0-1,0 1,0 0,1-1,-1 1,0 0,1 0,0 0,-1 0,1 0,0-1,0 1,0 0,0 0,0 0,0 0,0 0,1 0,-1 0,1-1,0 1,-1 0,1 0,0-1,0 1,0 0,0-1,0 1,0-1,1 1,-1-1,0 0,1 1,-1-1,1 0,-1 0,1 0,0 0,0-1,-1 1,1 0,0-1,0 1,0-1,-1 1,1-1,0 0,2 0,9-4,0-1,0-1,-1 0,0-1,0 0,0-1,-1 0,0-1,-1 0,1 0,-2-1,0-1,0 0,-1 0,0-1,-1 1,0-2,-1 1,5-14,-9 23,1 0,-1 0,0 0,0-1,0 1,-1-1,1 1,-1-1,0 0,0 0,0 0,0 1,-1-1,1 0,-1 0,0 0,0 0,-1 0,1 0,-1 0,0 1,0-1,0 0,-1 0,1 1,-1-1,0 1,0-1,0 1,0 0,0 0,-1 0,0 0,1 0,-1 1,0-1,0 1,-1-1,1 1,-1 0,-1 1,0 0,0 0,0 0,0 1,0 0,-1 0,1 0,0 1,0-1,0 1,0 0,-1 1,2-1,-1 1,0 0,0 0,0 1,1 0,-17 9</inkml:trace>
  <inkml:trace contextRef="#ctx0" brushRef="#br0" timeOffset="565.781">587 339,'-9'0,"1"0,0 0,0 1,0 0,0 0,0 1,0 0,0 1,1-1,-1 1,1 1,-1 0,1 0,0 0,1 1,-1 0,1 0,0 0,0 1,-3 4,8-6,0-1,1 0,-1 1,1-1,0 0,0 1,1-1,-1 1,1-1,-1 0,1 0,0 1,0-1,0 0,1 0,-1 0,1 0,0 0,0 0,0-1,0 1,0 0,1-1,-1 0,1 1,-1-1,1 0,0 0,0-1,1 1,0 1,-1 0,1-1,-1 1,0 1,1-1,-1 0,-1 1,1 0,0-1,-1 1,0 0,0 0,0 1,0-1,-1 0,0 1,1 0,-3-2,1 0,-1-1,1 1,-1-1,0 1,0-1,0 1,0-1,0 0,-1 1,1-1,-1 0,1 0,-1 0,0 0,0 0,0-1,0 1,0 0,0-1,-1 0,1 1,0-1,-1 0,1 0,-1 0,1-1,-1 1,0-1,-2 1,-80 8,71-9</inkml:trace>
  <inkml:trace contextRef="#ctx0" brushRef="#br0" timeOffset="816.286">813 453,'-19'28,"-7"6,2-4</inkml:trace>
  <inkml:trace contextRef="#ctx0" brushRef="#br0" timeOffset="1063.524">926 113,'0'0</inkml:trace>
  <inkml:trace contextRef="#ctx0" brushRef="#br0" timeOffset="1317.299">1236 0,'-5'24,"-6"18,-1 6,1 0,2-3,-1-5,0-5,3-2,1-3,3-2,-3 0,-1-1,0 1,-2-1,0 1,1 0,2-5</inkml:trace>
  <inkml:trace contextRef="#ctx0" brushRef="#br0" timeOffset="1544.87">1010 311,'39'5,"21"1,7 5,-5 0,-7-1,-13-3</inkml:trace>
  <inkml:trace contextRef="#ctx0" brushRef="#br0" timeOffset="1697.777">1462 453,'0'19,"0"6</inkml:trace>
  <inkml:trace contextRef="#ctx0" brushRef="#br0" timeOffset="1881.675">1574 142,'0'0</inkml:trace>
  <inkml:trace contextRef="#ctx0" brushRef="#br0" timeOffset="2062.36">1773 367,'22'104,"-21"-101,0-1,1 1,0 0,0-1,-1 1,1-1,1 1,-1-1,0 0,0 0,1 0,0 0,-1 0,1-1,0 1,0-1,-1 0,1 1,0-1,0-1,1 1,-1 0,0-1,0 1,0-1,0 0,0 0,1-1,-1 1,0-1,0 1,0-1,3 0,0-1,0 0,0 0,0-1,-1 0,1 0,-1 0,0 0,0-1,0 0,-1 0,1 0,-1-1,0 1,0-1,0 0,-1 0,0 0,0-1,0 1,0-1,-1 0,0 0,0 0,-1 0,0 0,0 0,0 0,-1 0,1 0,-2-1,1 1,-1-2,-1 5,0 0,0 0,0 1,0-1,0 0,-1 1,1 0,-1-1,0 1,1 0,-1 0,0 0,-1 1,1-1,0 1,0 0,-1 0,1 0,0 0,-1 0,1 1,-1-1,1 1,-1 0,1 0,-1 1,1-1,-1 1,1-1,0 1,-1 0,1 1,0-1,0 0,0 1,-2 0,-15 4</inkml:trace>
  <inkml:trace contextRef="#ctx0" brushRef="#br0" timeOffset="2482.741">2111 537,'162'-160,"-161"159,-1 0,1 0,0 0,0 0,0 1,0-1,0 0,0 1,0-1,0 0,0 1,0-1,1 1,-1 0,0-1,0 1,0 0,0 0,1 0,-1 0,0 0,0 0,1 0,-1 0,0 0,0 1,0-1,0 0,1 1,-1-1,0 1,0 0,0-1,0 1,0 0,0-1,0 1,0 0,-1 0,1 0,0 0,0 0,-1 0,1 0,0 0,-1 0,1 0,-1 0,0 0,1 0,-1 1,0-1,0 0,1 0,-1 0,0 1,0 0,3 6,-1-5,0 0,0 1,0-1,0 0,0 0,0 0,1-1,0 1,-1 0,1-1,0 0,0 0,0 0,0 0,1 0,-1 0,1-1,-1 0,1 0,-1 0,1 0,-1 0,1-1,0 1,0-1,-1 0,1 0,0-1,-1 1,1-1,2 0,3-1,0-1,-1 0,1 0,-1 0,1-1,-1-1,0 1,-1-1,1-1,-1 1,0-1,1-2,12-12,-3 3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199 170,'2'-6,"-1"-1,0 1,0-1,0 1,-1-1,0 1,0-1,-1 0,0 1,0-1,0 1,-1 0,0-1,0 1,-1 0,2 5,0 0,0 1,1-1,-1 1,0 0,0-1,0 1,-1 0,1 0,0 0,0-1,0 1,0 0,0 0,0 0,0 1,0-1,0 0,0 0,0 1,0-1,0 0,0 1,0-1,0 1,0-1,0 1,0 0,1-1,-1 1,0 0,0 0,1-1,-1 1,0 0,1 0,-1 0,1 0,-1 0,1 0,0 0,-1 0,1 0,0 0,0 0,-1 0,1 0,0 0,0 1,-5 17,1 0,0 1,2-1,0 1,1-1,1 1,1 0,2 5,-2 70,-28 108,4-73,23-130,5-10</inkml:trace>
  <inkml:trace contextRef="#ctx0" brushRef="#br0" timeOffset="280.618">86 1,'38'9,"32"4,9-1,-4-2,-10-3,-12-3,-9-1,-13 2,-16 2,-15-1,-8-2</inkml:trace>
  <inkml:trace contextRef="#ctx0" brushRef="#br0" timeOffset="531.403">0 311,'44'5,"28"1,6 1,-4-2,-11-2,-10-1,-11-5,-6-3,-11-1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0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0 248,'36'-46,"-14"16,1 0,2 2,1 1,1 0,28-19,-54 45,1-1,0 1,0-1,0 1,0 0,1 0,-1 0,0 0,0 1,1-1,-1 1,0-1,1 1,-1 0,0-1,1 1,-1 1,0-1,1 0,-1 0,0 1,1 0,-1-1,0 1,0 0,1 0,-1 0,0 0,0 1,0-1,0 0,-1 1,1-1,0 1,0 0,-1 0,1 0,-1 0,0 0,0 0,0 0,0 0,0 0,0 0,0 1,0-1,-1 0,1 0,-1 1,0 1,7 24,-5-19,-1 0,2 0,-1 0,1-1,0 1,1-1,0 1,0-1,1 0,0-1,0 1,1-1,0 0,0-1,2 2,8 4,-2-1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5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0 272,'32'-45,"129"-156,-159 199,-1 0,1 0,-1 1,1-1,0 0,0 0,0 1,0-1,0 1,0 0,0 0,0 0,1 0,-1 0,0 0,1 0,-1 1,1-1,-1 1,1 0,-1-1,1 1,-1 0,0 1,1-1,-1 0,1 1,-1-1,1 1,-1 0,0 0,1 0,-1 0,0 0,0 1,0-1,0 0,0 1,0 0,0-1,-1 1,1 0,0 0,-1 0,0 0,1 0,0 2,11 19,-2-5,0 1,1-1,0-1,2 0,0-1,1-1,3 3,2-2,-1-2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108 336,'6'-1,"19"-3,-1 0,1-2,-1 0,0-2,0-1,-1 0,0-2,0-1,-2 0,1-2,-2 0,13-12,-30 22,1 0,-1 0,0 0,0-1,-1 1,1-1,-1 1,0-1,-1 0,1 0,-1 0,0 0,0 0,0 0,-1 0,1 0,-1-1,-1 1,1 0,-1 0,0 0,0 0,0 0,-1 0,0 0,0 0,0 1,0-1,-1 1,0-1,0 1,0 0,0 0,0 0,-1 1,0-1,0 1,0 0,0 0,-1 0,1 1,-1-1,1 1,-1 0,0 0,0 1,0 0,0 0,0 0,0 0,0 1,-3-1,-9 5,1 0,0 1,0 1,0 0,1 1,0 0,0 2,1 0,0 0,1 1,0 1,0 0,1 1,1 0,0 1,1 0,0 1,-3 7,3-10,2 1,-1 1,2 0,0 0,0 0,1 1,1 0,0 0,1 0,1 1,0-1,1 1,0 0,1 0,1-1,0 1,1 0,2 5,2-10,0-1,1 1,1-1,-1 0,1 0,1-1,0 0,0 0,0-1,1 0,0 0,1-1,-1-1,1 1,0-1,1-1,-1 0,1 0,0-1,-1-1,1 0,1 0,-1-1,0-1,0 1,0-2,1 0,5-1,237-19,-230 16</inkml:trace>
  <inkml:trace contextRef="#ctx0" brushRef="#br0" timeOffset="335.115">842 308,'-11'12,"2"1,0 0,0 1,1 0,1 0,0 0,1 1,0 0,2 1,-1-1,2 1,0-1,1 1,1 0,0 0,1 0,1 0,0 0,1 0,3 6,-3-18,0 0,0 0,1 0,0 0,0 0,0-1,0 1,0-1,1 0,-1 0,1 0,0-1,0 1,0-1,0 0,0 0,1-1,-1 1,1-1,-1 0,1 0,-1 0,1-1,0 1,-1-1,1 0,0-1,-1 1,3-1,7-1,-2 0,1-1,0-1,0 0,-1 0,0-1,0-1,0 0,-1-1,1 0,-1-1,0 0,0-1,-1 0,0-1,-1 0,0 0,0-1,-1-1,-1 1,0-1,0 0,-1-1,-1 0,0 0,-1 0,0 0,-1-1,0 1,-2-1,1-5,-3 14,0-1,-1 1,1-1,-1 1,0 0,-1 0,1 0,-1 0,0 0,0 0,-1 1,1-1,-1 1,0 0,0 0,-1 0,1 1,-1 0,0 0,0 0,0 0,0 1,0 0,0 0,-1 0,1 0,-1 1,1 0,-1 0,0 1,1 0,-1 0,0 0,1 0,-1 1,1 0,-1 0,-4 2,-16 3</inkml:trace>
  <inkml:trace contextRef="#ctx0" brushRef="#br0" timeOffset="583.343">785 534,'24'-5,"13"-1,4 5,1 2,-2 2,-8 4,-5 2,-2-1,0-2,0-2,1-2,0-1,1-5,-4-2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2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1 198,'282'-1,"-151"-26,-125 26,-7 0</inkml:trace>
  <inkml:trace contextRef="#ctx0" brushRef="#br0" timeOffset="273.161">141 1,'-14'38,"0"23,2 5,3-4,4-7,6-8,5-8,-5-10,-2-10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0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86,'-19'97,"3"0,6 2,2 20,2-33,-21 129,27-213,1 0,-1 0,0 0,0 0,0 0,0 0,0-1,-1 1,1 0,-1 0,1 0,-1 0,0 0,1 0,-1-1,0 1,0 0,0-1,0 1,-1-1,1 1,0-1,-1 1,1-1,-1 0,1 0,-1 0,0 0,1 0,-1 0,0 0,0 0,0-1,1 1,-1-1,0 1,-7-8</inkml:trace>
  <inkml:trace contextRef="#ctx0" brushRef="#br0" timeOffset="249.869">85 58,'38'-5,"32"-2,14-4,-2 0,-12 2,-11 2,-12 2,-9 2,-10 7,-11 2</inkml:trace>
  <inkml:trace contextRef="#ctx0" brushRef="#br0" timeOffset="434.885">0 566,'63'-5,"24"-6,4-2,-10 2,-14 3,-13 2,-16 3</inkml:trace>
  <inkml:trace contextRef="#ctx0" brushRef="#br0" timeOffset="800.49">480 706,'-22'120,"38"-172,-8 34,0-1,2 2,0-1,1 1,1 1,0 0,1 1,1 0,1 1,0 0,0 2,1-1,3 1,-17 10,0 1,1 0,-1-1,0 1,1 0,-1 0,1 1,-1-1,1 0,0 1,-1 0,1-1,0 1,-1 0,1 0,-1 1,1-1,0 1,-1-1,1 1,-1 0,1 0,-1 0,1 0,-1 0,0 0,0 1,1-1,-1 1,0 0,0-1,0 1,-1 0,13 15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9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173 369,'22'-5,"-1"-1,1-1,-1-1,-1-1,1-1,-1-1,-1 0,0-2,-1 0,0-1,-1 0,-1-2,0 0,12-16,-26 26,0 1,-1-1,1 1,-1-1,0 0,-1 0,1 1,-1-1,0 0,-1 0,1 0,-1 1,-1-1,1 0,-1 1,0-1,0 1,0-1,-1 1,1 0,-2 0,1 0,0 1,-1-1,0 1,0 0,0 0,0 0,-1 0,0 1,0 0,0 0,0 0,0 0,0 1,-1 0,1 0,-1 1,1-1,-1 1,0 0,0 1,1-1,-1 1,0 0,0 1,0 0,1-1,-3 2,-11 5,1 0,0 1,1 0,0 2,0 0,1 1,1 1,0 0,0 1,1 0,1 2,0-1,1 2,1-1,0 2,1-1,1 1,-5 13,8-20,0 0,1 1,1-1,-1 1,2 0,0 0,0 0,1 0,0 1,1-1,0 1,1-1,0 1,1-1,0 1,1-1,0 0,1 1,3 8,3-7,0 0,0-1,1 0,0-1,1 0,0-1,1 0,0-1,1 0,0 0,0-2,1 0,0 0,0-1,0-1,1 0,0-1,0-1,0 0,0-1,1-1,-1 0,0-1,4-1,-15 1,4 1,0-1,0 0,0 0,0-1,-1 0,1 0,0-1,0 0,-1-1,0 1,1-1,-1-1,0 1,0-1,6-8</inkml:trace>
  <inkml:trace contextRef="#ctx0" brushRef="#br0" timeOffset="417.445">680 566,'-25'223,"63"-354,-22 100,0 0,2 0,2 2,21-26,-40 53,-1 0,1 0,0 0,0 1,0-1,0 0,0 1,1-1,-1 1,0-1,1 1,-1 0,1 0,0-1,-1 1,1 0,0 0,-1 1,1-1,0 0,0 0,0 1,0 0,0-1,0 1,0 0,0 0,0 0,-1 0,1 0,0 0,0 0,0 1,0-1,0 1,0-1,0 1,0 0,-1 0,1 0,1 1,29 77,-22-64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6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123 103,'-33'130,"-9"165,4-131,29-146</inkml:trace>
  <inkml:trace contextRef="#ctx0" brushRef="#br0" timeOffset="263.383">10 18,'38'5,"28"-4,6-1,-3-1,-4 0,-14-6,-9 0,-9 0,-8 7,-10 3</inkml:trace>
  <inkml:trace contextRef="#ctx0" brushRef="#br0" timeOffset="515.265">10 441,'43'0,"24"0,5 0,-4 0,-5-4,-8-3,-13 1</inkml:trace>
  <inkml:trace contextRef="#ctx0" brushRef="#br0" timeOffset="801.24">462 470,'-8'14,"0"1,1 0,0 0,1 0,1 1,0-1,1 1,1 0,1 1,0-1,1 0,1 1,1 13,0-26,-1 0,1 0,0-1,1 1,-1 0,1 0,0-1,0 1,0-1,0 0,0 1,1-1,-1 0,1-1,0 1,0 0,0-1,0 1,1-1,-1 0,1 0,-1-1,1 1,0-1,-1 1,1-1,0 0,0 0,0-1,0 0,0 1,0-1,0 0,1-1,132-30,-118 23,-1 0,0-1,0-1,-1-1,-1-1,0 0,0-1,6-7,-16 14,-1 1,0-1,0-1,0 1,-1-1,0 1,0-1,0 0,-1-1,0 1,-1 0,0-1,0 0,0 1,-1-1,0 0,-1 0,0 0,0 0,0 0,-1 1,-2-9,0 10,0 0,-1 0,0 0,0 0,-1 0,1 1,-1 0,0 0,-1 0,1 1,-1 0,0 0,0 0,0 0,0 1,-1 0,1 1,-1-1,0 1,0 1,0-1,0 1,0 0,0 1,0 0,0 0,0 0,0 1,0 0,0 0,0 1,0 0,0 0,-3 2,-9 3</inkml:trace>
  <inkml:trace contextRef="#ctx0" brushRef="#br0" timeOffset="1152.16">490 583,'5'-5,"6"-1,6 0,5 1,4 1,2 2,-4 6,-1 2,-4 5,-1 0,-4 4,1-1,3-3,-2-8,2-5,-4-7,-2-1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33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1 283,'538'0,"-476"-12,-61 6,-7 1</inkml:trace>
  <inkml:trace contextRef="#ctx0" brushRef="#br0" timeOffset="252.183">86 508,'38'0,"33"-5,8-1,-5 0,-9 1,-11 2,-11 0,-7 2,-5 1,-8-5,-3-1,-5 0</inkml:trace>
  <inkml:trace contextRef="#ctx0" brushRef="#br0" timeOffset="698.664">397 0,'3'11,"1"0,0-1,1 0,0 1,1-2,0 1,0-1,1 1,0-2,1 1,0-1,0-1,1 1,0-1,0-1,0 1,1-2,0 1,0-1,1-1,-1 0,1-1,10 3,8 2,-8-3,0 1,0 1,0 0,-1 2,0 0,-1 1,0 1,-1 1,0 1,0 0,-15-10,0 0,-1 0,1 1,-1-1,0 0,0 1,0-1,0 1,-1 0,1 0,-1-1,0 1,0 0,0 0,-1 0,1 0,-1 0,0 0,0 0,0 0,-1 0,0 0,1 0,-1 0,-1 0,1 0,0 0,-1-1,0 1,0 0,0-1,0 0,-1 1,1-1,-1 0,0 0,0-1,0 1,0 0,-2 0,-170 124,133-95,-109 103,133-111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3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0,'-27'63,"3"0,3 2,3 0,3 1,2 1,3 0,3 14,4-56,2 0,1 0,1 0,1 1,1-1,1-1,1 1,1-1,9 22,-13-42,-1 0,1 0,0-1,0 1,0 0,1-1,-1 0,1 0,0 1,0-1,0-1,0 1,1 0,-1-1,1 0,-1 0,1 0,0 0,0-1,0 1,0-1,0 0,0 0,0 0,0-1,1 1,-1-1,0 0,0 0,1-1,-1 1,0-1,0 0,0 0,0-1,0 1,0-1,0 0,-1 1,1-2,-1 1,1 0,-1-1,2-1,17-17,0-1,-2 0,-1-2,0 0,-2-1,-1 0,-1-2,-2 0,0 0,8-28,27-70,-6-1,-5-3,-21 54,-30 92,2 24,2 0,2 0,2 1,1 0,3 5,3 268,1-289,1 1,1-1,2 0,0-1,2 1,1-1,-1 3,-2-9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2:10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1 339,'31'-2,"0"0,0-2,0-1,0-2,-1-1,0-1,-1-2,0 0,6-6,34-39,-68 54,1 0,-1 1,0-1,0 0,1 0,-2 0,1 0,0 0,0 0,0 0,-1 0,1 0,-1 0,0 0,0 0,0 0,0-1,0 1,0 0,0 0,-1 0,1 0,-1 0,1 0,-1 0,0 0,0 0,0 0,0 0,0 0,0 1,0-1,-1 0,1 1,-1-1,1 1,-1-1,0 1,-1-1,0 0,-2-1,1 1,0 0,0 1,-1-1,1 1,-1 0,1 0,-1 0,1 0,-1 1,0 0,1 0,-1 0,1 1,-1-1,0 1,1 0,-1 1,1-1,0 1,-1 0,1 0,0 0,0 0,0 1,-2 1,-4 3,0 0,0 1,1 0,0 1,1 0,0 0,0 1,1 0,0 0,0 2,3-8,1 0,0 1,0-1,1 1,0-1,-1 1,1 0,1 0,-1 0,1 0,0 0,0 1,0-1,1 0,0 0,0 1,0-1,1 0,0 0,0 0,0 1,0-1,1 0,0 0,0-1,0 1,1 0,-1-1,1 1,0-1,1 0,-1 0,1 0,0 0,2 1,1 0,0 0,0-1,1 0,-1 0,1 0,0-1,0-1,0 1,0-1,1 0,-1-1,0 0,1-1,-1 1,1-2,-1 1,1-1,-1 0,0-1,11-4</inkml:trace>
  <inkml:trace contextRef="#ctx0" brushRef="#br0" timeOffset="437.561">452 508,'71'-64,"-3"-2,-2-4,10-21,-62 73,-8 9,-9 25,0-12,1 1,0-1,0 1,1 0,0 0,-1 0,1 0,1 0,-1 0,1 0,0 0,0 1,1-1,-1 0,1 0,0 0,1 0,-1 0,1-1,0 1,0 0,0-1,1 1,0-1,-1 0,2 0,-1 0,0 0,1 0,0-1,-1 0,2 1,1 0,2-2,0-1,0 0,0-1,0 1,0-2,0 1,0-1,-1 0,1-1,0 0,0 0,-1 0,0-1,1-1,-1 1,0-1,0 0,-1 0,1-1,-1 0,0 0,0-1,-1 0,0 0,0 0,0 0,-1-1,1 0,-2 0,1 0,-1 0,0 0,0-1,0-4,4-10</inkml:trace>
  <inkml:trace contextRef="#ctx0" brushRef="#br0" timeOffset="1165.678">1101 395,'26'0,"-1"-1,0-2,0 0,0-2,-1-1,0 0,0-2,0-1,-1-1,0-1,-1 0,0-2,8-7,-26 18,0 0,-1-1,1 1,-1-1,1 0,-1 1,0-2,0 1,0 0,0 0,-1-1,1 0,-1 1,0-1,0 0,-1 0,1 0,-1 0,1-1,-1 1,-1 0,1-1,-1 1,1 0,-1-1,-1 1,1 0,0-1,-1 1,0 0,0 0,0-1,-1 1,1 0,-1 0,0 0,0 1,-1-1,1 0,-1 1,0-1,-1 0,0 1,-1 1,1 0,-1 1,0-1,0 1,0 0,0 0,1 0,-1 1,-1-1,1 1,0 1,0-1,0 1,1 0,-1 0,0 0,0 0,0 1,1 0,-1 0,1 0,-1 1,1 0,-1 0,-7 5,1 0,-1 1,2 0,-1 0,1 1,1 1,0 0,-4 6,9-13,1 0,0 0,0 0,0 0,1 1,-1-1,1 1,0-1,0 1,1 0,-1 0,1 0,0 0,1 0,-1 0,1 0,0 0,0 0,0 0,1 0,0 0,0 0,0 0,1-1,-1 1,1 0,0 0,1-1,-1 0,1 1,0-1,0 0,0 0,0 0,1-1,0 1,-1-1,1 0,1 0,-1 0,0-1,1 1,-1-1,1 0,0 0,2 0,22 2,0-2,1 0,-1-2,1-1,18-4,-26 1,-1-2,0 0,-1-2,1 0,-1-1,-1-1,0 0,0-2,-1 0,-1-1,0-1,-1-1,0 0,-1-1,-1-1,0 0,-1-1,-2 0,1-1,-2 0,-1-1,2-5,-10 23,1 1,-1-1,0 0,0 1,0-1,0 0,0 0,0 0,0 0,0 1,-1-1,1 0,-1 0,0-1,1 1,-1 0,0 0,0 0,-1 0,1 0,0 0,0 0,-1 0,0 0,1 0,-1 0,0 0,0 0,0 1,0-1,0 0,0 0,0 1,-1-1,1 1,-1-1,1 1,-1 0,0 0,1-1,-1 1,0 0,0 0,0 1,0-1,0 0,0 1,0-1,0 1,0-1,0 1,0 0,-3 1,0 0,1 1,-1-1,1 1,0 0,0 0,-1 1,1-1,1 1,-1 0,0 0,1 0,-1 0,1 1,0-1,0 1,0 0,1 0,0 0,-1 0,1 0,0 1,1-1,-1 1,1-1,0 1,0-1,1 1,-1 0,1-1,0 1,0 0,1 0,-1-1,1 1,0 0,0-1,1 1,-1-1,1 0,0 1,0-1,0 0,1 0,0 0,-1 0,1-1,1 1,-1 0,45 20,-43-22,1 0,-1 0,0 0,0 1,0 0,0 0,0 0,0 0,-1 1,0 0,0 0,0 0,0 0,0 1,1 2,-4-2,-1-1,1 1,-1-1,0 1,0-1,-1 1,1 0,-1-1,0 1,0-1,-1 0,1 1,-1-1,0 0,-2 4,-10 37,13-26</inkml:trace>
  <inkml:trace contextRef="#ctx0" brushRef="#br0" timeOffset="1731.889">2315 141,'-20'9,"0"1,0 1,1 1,0 0,1 2,1 0,0 1,1 0,0 1,2 1,0 1,0 0,-9 19,21-35,1 0,-1 0,1 0,0 1,-1-1,1 0,0 1,1-1,-1 1,0-1,1 1,-1-1,1 1,0-1,0 1,0-1,0 1,0-1,1 1,-1-1,1 1,-1-1,1 1,0-1,0 1,0-1,1 0,-1 0,0 1,1-1,-1 0,1 0,0-1,0 1,0 0,0-1,0 1,0-1,0 1,0-1,1 0,-1 0,0 0,1 0,-1 0,1-1,-1 1,1-1,2 1,10-4,0 0,0-1,0 0,-1-1,1-1,-1 0,0-1,-1-1,1 0,-2-1,1 0,-1-1,-1 0,0-1,0 0,-1-1,8-11,3 1,86-83,-107 105,1-1,-1 1,1-1,-1 1,0 0,1-1,-1 1,1-1,-1 1,1 0,-1 0,1-1,0 1,-1 0,1 0,-1 0,1-1,-1 1,1 0,0 0,-1 0,1 0,-1 0,1 0,0 0,-1 0,1 1,-1-1,1 0,-1 0,1 0,0 1,-1-1,1 0,-1 0,1 1,-1-1,1 1,-1-1,0 0,1 1,-1-1,1 1,-1-1,0 1,0-1,1 1,-1-1,0 1,0-1,1 1,-1 0,0-1,0 1,0-1,0 1,0 0,0-1,0 1,0-1,0 1,0 0,0-1,0 1,-1 0,-7 46,7-42,-63 241,0 83,12-192,51-135,0-1,0 0,0 1,-1-1,1 0,0 1,-1-1,1 0,-1 0,1 0,-1 0,0 0,1-1,-1 1,0 0,1-1,-1 1,0-1,0 0,0 0,0 0,1 1,-1-2,0 1,0 0,0 0,1 0,-1-1,0 1,0-1,1 0,-1 1,0-1,1 0,-1 0,1 0,-1 0,1 0,-1 0,1-1,0 1,-1 0,1-1,0 1,0-1,0 1,0-1,1 0,-1 1,0-1,1 0,-1 1,1-1,-1 0,1-1,-7-19</inkml:trace>
  <inkml:trace contextRef="#ctx0" brushRef="#br0" timeOffset="2320.506">2710 1,'-16'40,"2"2,2 0,1 0,2 1,0 24,8-64,0-1,0 1,0 0,1 0,-1 0,1 0,0 0,0 0,0 0,0 0,0 0,1-1,-1 1,1 0,0 0,-1 0,2 0,-1-1,0 1,0 0,1-1,-1 1,1-1,0 0,0 1,0-1,0 0,0 0,1 0,-1-1,0 1,1 0,0-1,-1 0,1 1,0-1,-1 0,1 0,0-1,0 1,0-1,0 1,0-1,0 0,2 0,9-6,0 0,0-1,0-1,-1 0,0-1,-1 0,0-1,0 0,-1-1,0 0,-1-1,-1 0,0-1,7-12,44-49,-12 23,-46 52,-1-1,0 0,1 0,-1 1,0-1,0 1,1-1,-1 1,0 0,0-1,0 1,0 0,0 0,0 0,0 0,0 0,0 0,0 0,0 0,-1 0,1 0,0 0,-1 1,1-1,-1 0,1 0,-1 1,0-1,0 0,1 1,-1-1,0 0,0 1,0-1,0 0,0 1,-1-1,1 0,0 1,-1-1,1 0,-1 1,1 0,25 215,-13-53,-9-135,-1 1,-2 0,-1 0,-1-1,-1 1,-2 0,-1-1,-2 0,0-1,-3 2,8-20,-1 1,0-1,0 0,-1 0,0-1,-1 0,0 0,-1 0,1 0,-2-1,1 0,-1-1,0 0,-1 0,0-1,0 0,0 0,-1-1,0 0,0-1,0 0,-8 2,15-6,0 0,0 0,0 0,0 0,1-1,-1 1,0-1,0 0,1 0,-1 0,0 0,1 0,-1-1,1 1,-1-1,1 1,0-1,0 0,0 0,0 0,0 0,0-1,0 1,1 0,-1-1,1 1,-1-1,1 1,0-1,0 0,0 0,1 1,-1-1,1 0,-1 0,1 0,11-105,9 68,1 0,2 1,1 2,2 0,25-26,-34 41,26-28,-5 7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45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3,'3'-1,"-1"0,1 1,0 0,-1-1,1 1,0 0,0 1,-1-1,1 0,0 1,-1 0,1-1,-1 1,1 0,-1 0,1 0,-1 1,1-1,-1 1,0-1,0 1,0 0,0 0,0 0,0 0,0 0,-1 0,1 0,-1 1,0-1,1 0,-1 1,0-1,0 1,-1 0,1-1,0 1,-1 0,0-1,0 1,1 0,-2-1,1 1,0 0,0 0,-1-1,0 1,1-1,-1 1,-41 66,-12 35,54-102,-1 1,1-1,0 0,0 0,0 1,0-1,1 0,-1 0,0 0,1 1,0-1,-1 0,1 0,0 0,0 0,0 0,1 0,-1 0,0-1,1 1,-1 0,1-1,-1 1,1-1,0 1,0-1,0 0,0 0,0 0,0 0,0 0,0 0,0 0,0-1,0 1,0-1,1 1,-1-1,0 0,0 0,1 0,0-1,99-5,-73-1,-3-1</inkml:trace>
  <inkml:trace contextRef="#ctx0" brushRef="#br0" timeOffset="-7736.241">56 1273,'-14'53,"-5"22,5 3,6-7,8-15,5-18</inkml:trace>
  <inkml:trace contextRef="#ctx0" brushRef="#br0" timeOffset="-7130.207">169 1470,'324'-22,"-258"5,-66 15,0 0,1 1,-1-1,0 0,0 0,0 0,-1 1,1-1,0 0,-1 0,1 1,-1-1,0 0,1 1,-1-1,0 0,0 1,0-1,0 1,0 0,0-1,-1 1,1 0,0 0,-1-1,1 1,-1 0,1 1,-1-1,1 0,-1 0,0 1,1-1,-1 0,0 1,0 0,1-1,-2 1,0-1,-119-65,121 66,0 1,0 0,0 0,0 0,1 0,-1 0,0-1,1 2,-1-1,1 0,-1 0,1 0,-1 0,1 0,0 0,-1 0,1 0,0 1,0-1,0 0,0 0,0 0,0 1,0-1,0 0,1 0,-1 0,0 0,1 0,-1 1,1-1,-1 0,1 0,0 0,-1 0,1 0,0-1,0 1,31 172,-8-41,-23-131,-1-1,0 1,0-1,1 1,-1-1,0 1,1 0,-1-1,1 0,-1 1,1-1,-1 1,1-1,-1 0,1 1,-1-1,1 0,-1 1,1-1,0 0,-1 0,1 0,-1 1,1-1,0 0,-1 0,1 0,-1 0,1 0,0 0,-1 0,1 0,0-1,-1 1,1 0,-1 0,1 0,0-1,-1 1,1 0,-1-1,1 1,-1 0,1-1,-1 1,1-1,-1 1,0-1,1 1,-1-1,1 1,-1-1,0 1,0-1,1 1,-1-1,0 0,28-36,-26 34,39-68,54-69,-81 128</inkml:trace>
  <inkml:trace contextRef="#ctx0" brushRef="#br0" timeOffset="-6763.406">846 1302,'37'-6,"-19"2,0 1,1 0,0 2,-1 0,1 1,-1 0,1 2,0 0,5 3,-21-4,0-1,-1 1,0 0,1 1,-1-1,1 0,-1 1,0-1,0 1,0-1,0 1,0 0,0 0,0 0,-1 0,1 0,-1 1,0-1,1 0,-1 1,0-1,0 1,-1-1,1 1,0 0,-1-1,1 1,-1-1,0 1,0 0,0-1,0 1,-1 0,1-1,-1 1,0 0,1-1,-1 1,0-1,0 1,-1-1,1 0,0 0,-1 1,0-1,1 0,-1 0,0 0,0 0,-155 150,156-151,0-1,0 1,0 0,0 0,0 0,0 0,0 0,1 0,-1 0,0 0,1 0,-1 0,0 0,1 0,0 0,-1 1,1-1,0 0,-1 0,1 1,0-1,0 0,0 0,0 1,0-1,0 0,0 1,1-1,-1 0,0 0,1 0,-1 1,1-1,0 0,-1 0,1 0,0 0,-1 0,1 0,0 0,0 0,0 0,0 0,0-1,0 1,0 0,0 0,0-1,0 1,1-1,-1 1,0-1,0 0,0 1,1-1,-1 0,1 0,16-2,-1 0,1-2,-1 0,0 0,0-2,0 0,-1-1,12-7,6-2,13-7,-29 14</inkml:trace>
  <inkml:trace contextRef="#ctx0" brushRef="#br0" timeOffset="-5799.267">1326 822,'5'0,"6"0,7 0,4 0,3 0,3 0,1 0,0 0,1 0,-1 0,0 0,0 0,-1 0,1 0,-1 0,-5 0</inkml:trace>
  <inkml:trace contextRef="#ctx0" brushRef="#br0" timeOffset="-5548.103">1298 1245,'43'-9,"33"-9,10-1,-7 3,-10 4,-14 4,-10-1,-8 1,-11 1</inkml:trace>
  <inkml:trace contextRef="#ctx0" brushRef="#br0" timeOffset="-4715.117">2568 483,'-5'-17,"0"1,-1 0,0 1,-2-1,0 1,-1 1,0 0,-1 0,0 0,-1 2,-1-1,0 1,-4-2,11 10,-1 0,0 1,1 0,-1 0,-1 0,1 0,0 1,-1 0,1 0,-1 1,1 0,-1 0,0 1,0-1,1 1,-1 1,0-1,1 1,-1 1,0-1,1 1,0 0,-1 0,1 1,0 0,0 0,0 1,1-1,-1 1,1 0,0 1,0-1,0 1,0 0,1 0,0 1,0-1,1 1,-1 0,1 2,-1 12,1 1,1-1,1 1,0-1,2 1,0-1,2 1,0-1,1 0,5 13,-2 1,74 347,-42 23,-41-81,1-309,-1-1,0 1,-1-1,-1 0,0 0,-1 0,0 0,-1-1,0 0,-1 0,0-1,-1 1,0-2,-1 1,0-1,-1 0,0-1,-1-1,0 1,0-1,0-1,-1 0,0-1,-1 0,1-1,-13 3,21-6,0-1,0 0,-1 0,1 0,0-1,-1 1,1-1,-1 0,1-1,0 1,-1-1,1 1,0-1,0-1,-1 1,1-1,0 1,0-1,0 0,1-1,-1 1,0 0,1-1,0 0,-1 0,1 0,0 0,1-1,-1 1,1-1,-1 0,1 0,0 1,0-1,1-1,-1 1,1 0,0-1,-11-130,12 106</inkml:trace>
  <inkml:trace contextRef="#ctx0" brushRef="#br0" timeOffset="-3884.038">2511 1979,'-30'253,"17"-222,1-50,13 1,0 0,0 0,2 1,0-1,1 0,1 1,0 0,2 0,0 1,0 0,2 0,3-5,10-15,2 1,1 1,2 2,1 0,31-26,-59 56,1 1,1-1,-1 0,0 0,0 1,1-1,-1 1,1-1,-1 1,1-1,0 1,-1 0,1 0,0 0,0 0,0 0,0 0,0 1,0-1,0 0,0 1,0 0,0 0,0-1,0 1,1 0,-1 1,0-1,0 0,0 0,0 1,0 0,0-1,0 1,0 0,0 0,0 0,0 0,-1 0,1 0,0 1,-1-1,1 1,-1-1,1 1,0 1,-1 6,0 0,0 0,-1 0,0 0,-1 1,0-1,0 0,-1 0,0 0,-1 0,0-1,0 1,-1-1,0 0,-1 0,1 0,-2 0,1-1,-1 0,0 0,0 0,-5 3,-34 31,24-28</inkml:trace>
  <inkml:trace contextRef="#ctx0" brushRef="#br0" timeOffset="-3531.786">3105 1781,'-12'7,"1"0,-1 1,2 1,0 0,0 1,0-1,1 2,1-1,0 1,0 1,1-1,0 1,1 1,1-1,0 1,-3 11,8-24,0 1,-1 0,1-1,0 1,0 0,-1 0,1-1,0 1,0 0,0 0,0 0,0-1,0 1,0 0,0 0,1-1,-1 1,0 0,0 0,1-1,-1 1,0 0,1 0,-1-1,1 1,-1-1,1 1,-1 0,1-1,-1 1,1-1,0 1,-1-1,1 1,0-1,-1 0,1 1,0-1,-1 0,1 0,0 1,0-1,-1 0,1 0,0 0,0 0,0 0,-1 0,1 0,0 0,0 0,0 0,-1-1,1 1,0 0,-1 0,1-1,0 1,0-1,-1 1,1 0,0-1,42-29,22-68,-64 95,1 0,-1 0,0 0,0 0,0 0,0-1,-1 1,1 0,-1-1,0 1,0 0,0-1,-1 1,1 0,-1-1,1 1,-1 0,0-1,-1 1,1 0,0 0,-1 0,0 0,0 0,1 1,-2-1,1 1,0-1,0 1,-1-1,0 1,-2-1,-12-6</inkml:trace>
  <inkml:trace contextRef="#ctx0" brushRef="#br0" timeOffset="-3148.608">3443 1696,'-7'2,"0"0,0 1,0 0,1 0,-1 0,1 1,0 0,0 0,0 0,1 1,-1 0,1 0,0 0,1 1,-1-1,1 1,0 0,1 1,-2 2,5-7,0 1,0-1,1 0,-1 0,1 1,0-1,-1 0,1 0,0 0,0 0,0 0,1 0,-1 0,0 0,1-1,-1 1,1 0,0-1,-1 1,1-1,0 0,0 0,0 1,0-1,0 0,1 0,23 20,-23-16,-1 0,-1 0,1 0,-1 0,0 1,0-1,0 0,-1 0,0 1,0-1,0 1,0-1,-1 0,0 0,0 1,-1-1,0 0,1 0,-1 0,-1 0,1-1,-1 1,0 0,0-1,0 0,-1 0,0 0,1 0,-1-1,-1 1,1-1,0 0,-1 0,0 0,1-1,-1 0,0 0,0 0,0-1,-1 1,1-1,0 0,0-1,-1 1,-3-1,-8-4</inkml:trace>
  <inkml:trace contextRef="#ctx0" brushRef="#br0" timeOffset="-2496.949">3697 1837,'0'19,"-5"17,-1 6,0 1,1-2,1-4,2-7</inkml:trace>
  <inkml:trace contextRef="#ctx0" brushRef="#br0" timeOffset="-1164.947">2822 59,'-30'315,"19"-253,-2-94,13 13,1 0,1 0,1 0,1 0,0 1,1 0,1-1,1 2,1-1,0 1,1 0,1 1,0 0,1 1,1 0,1 0,0 1,0 1,14-10,32-17,-58 39,1 0,0 0,0 0,0 0,0 1,-1-1,1 0,0 1,0 0,0-1,0 1,0 0,1 0,-1 0,0 0,0 0,0 1,0-1,0 1,0-1,-1 1,1 0,0 0,0-1,0 1,0 1,-1-1,1 0,-1 0,1 1,-1-1,2 2,-2 2,1-1,-1 1,0 0,0 0,-1 0,0 0,0 0,0 0,0 0,-1 0,0 0,0 0,0 0,0 0,-1-1,0 1,0 0,0-1,-1 0,-1 2,-1 2,-1 0,0-1,0 1,-1-1,0-1,0 0,0 0,-1 0,0-1,0 0,-1 0,1-1,-1 0,0-1,0 0,-4 1,-12 2</inkml:trace>
  <inkml:trace contextRef="#ctx0" brushRef="#br0" timeOffset="-798.09">3358 31,'-16'13,"0"1,0 0,2 1,0 0,0 1,1 1,-10 17,22-33,1 0,-1 0,0 0,0-1,0 1,0 0,1 0,-1 1,1-1,-1 0,1 0,-1 0,1 0,-1 0,1 1,0-1,0 0,0 0,-1 0,1 1,0-1,1 0,-1 0,0 1,0-1,0 0,1 0,-1 0,1 1,-1-1,1 0,-1 0,1 0,0 0,-1 0,1 0,0 0,0 0,0 0,0-1,0 1,0 0,0 0,0-1,0 1,0-1,0 1,0-1,0 1,1-1,-1 0,0 1,0-1,0 0,1 0,-1 0,0 0,0 0,1 0,-1-1,0 1,0 0,0 0,1-1,-1 1,0-1,11-3,0-1,-1 0,0 0,0-1,-1-1,1 0,-1 0,-1-1,1 0,-1-1,-1 0,0 0,1-2,-2 3,-5 7,-1 0,1 0,-1 0,1 0,-1 0,0 0,1 0,-1-1,0 1,0 0,0-1,0 1,0-1,0 1,-1-1,1 0,0 1,-1-1,0 0,1 1,-1-1,0 0,0 0,1 1,-1-1,-1 0,1 0,0 1,0-1,-1 0,1 0,-1 1,1-1,-1 0,0 1,0-1,1 1,-1-1,0 1,-1 0,1-1,0 1,0 0,0-1,-1 1,1 0,-1 0,1 0,-1 0,-5-1,-1 1,0-1,1 1,-1 1,0-1,0 1,1 1,-1-1,0 2,1-1,-1 1,-4 1,-14 4</inkml:trace>
  <inkml:trace contextRef="#ctx0" brushRef="#br0" timeOffset="-428.268">3725 3,'-10'8,"4"-5,1 0,0 1,0 0,1 0,-1 0,1 0,0 1,0 0,0 0,1 0,-1 0,1 0,1 1,-1-1,1 1,-1 1,4-4,-1-1,1 0,-1 1,1-1,0 0,0 1,0-1,0 0,0 0,1 0,-1 0,0 0,1 0,0 0,-1-1,1 1,0 0,0-1,0 0,0 1,0-1,0 0,0 0,1 0,-1 0,0-1,3 2,-3-2,0 1,1-1,-1 1,0 0,0 0,0 0,0 0,0 0,0 1,0-1,0 1,0-1,0 1,-1 0,1-1,-1 1,1 0,-1 0,0 0,0 0,0 0,0 1,0-1,0 0,-1 0,1 1,-1-1,1 0,-1 1,0 0,-2 1,0 1,-1-1,0 0,0 0,0 0,0-1,-1 1,1-1,-1 0,0 1,0-2,0 1,0 0,0-1,-1 0,1 0,-1 0,0-1,1 1,-5-1,-1 3,-137 42,122-41</inkml:trace>
  <inkml:trace contextRef="#ctx0" brushRef="#br0" timeOffset="2383.667">4036 878,'-4'5,"1"1,0-1,1 1,-1 0,1-1,0 1,1 0,-1 0,1 0,0 0,1 1,-1-1,1 3,-2 14,-26 164,12-72,1 70,15-186,1 1,0-1,-1 0,1 0,0 0,-1 1,1-1,0 0,0 0,-1 1,1-1,0 1,0-1,0 1,0-1,0 1,0 0,0-1,0 1,0 0,0 0,0 0,0-1,0 1,0 0,0 0,0 1,0-1,0 0,0 0,0 0,0 1,0-1,0 1,0-1,0 0,0 1,0 0,0-1,-1 1,1 0,0-1,0 1,-1 0,1 0,0-1,-1 1,1 0,-1 0,1 0,-1 0,0 0,1 0,-1 0,0 0,1 0,-1 0,0 0,0 0,0 0,0 0,0 0,0 0,0 0,-1 0,1 0,0 0,0 0,-1 1,9-17</inkml:trace>
  <inkml:trace contextRef="#ctx0" brushRef="#br0" timeOffset="2638.243">3950 822,'39'14,"31"5,9-1,-4-3,-10-5,-11-3,-11-4,-7-1,-5-2,-12-1,-11 0</inkml:trace>
  <inkml:trace contextRef="#ctx0" brushRef="#br0" timeOffset="2837.265">3979 1103,'34'10,"30"3,8-1,3-7,-7-4,-11-3,-9 0,-9-1,-6 1,-9-4,-3-2,-6 1</inkml:trace>
  <inkml:trace contextRef="#ctx0" brushRef="#br0" timeOffset="3234.025">3894 680,'38'0,"28"0,7 0,-5 0,-8 0,-10 0,-8 0,-7 0,-14 0,-16-5,-13-1,-10 0,-2-4,-3 1,-1 1,2-3,11 0,6 3</inkml:trace>
  <inkml:trace contextRef="#ctx0" brushRef="#br0" timeOffset="3574.124">4770 1189,'-20'14,"-5"10,0-4,11-6,6-5</inkml:trace>
  <inkml:trace contextRef="#ctx0" brushRef="#br0" timeOffset="4038.065">4882 1245,'-3'11,"0"1,1-1,1 0,0 1,1-1,0 1,0-1,1 1,2 6,-2-15,-1 0,1 0,-1-1,1 1,0 0,0 0,0-1,1 1,-1 0,1-1,-1 1,1-1,0 0,0 0,0 1,0-1,0-1,0 1,1 0,-1 0,1-1,-1 1,1-1,0 0,-1 0,1 0,0 0,0 0,0-1,-1 1,1-1,0 0,0 0,0 0,0 0,0 0,0-1,0 1,0-1,14-6,0 1,0-2,-1-1,0 0,-1-1,1 0,-2-1,0-1,0 0,-1-1,-1-1,0 0,-1 0,11-14,-2-1,0-1,-2 0,-2-1,-1-1,-1-1,-2 0,0-3,-8 25,-1 0,-1 0,0 0,0-1,-1 1,-1-1,0 1,0 0,-2-6,2 13,-1 0,1 0,-1 0,0 1,-1-1,1 1,0-1,-1 1,0-1,0 1,0 0,0 0,-1 0,1 0,-1 0,0 0,1 1,-1-1,-1 1,1 0,0 0,0 0,-1 0,1 1,-1-1,1 1,-1 0,0 0,-3 0,-1 2,0 0,0 1,0 0,0 0,0 0,1 1,-1 1,1-1,0 1,0 1,0-1,0 1,1 0,0 0,0 1,0 0,1 0,0 1,0-1,0 1,1 0,0 0,1 0,-1 1,1 0,1-1,-1 1,1 0,1 0,-1 2,-1 5,1-1,0 1,1 0,0 0,1 0,1-1,1 1,0 0,0 0,2-1,0 0,0 0,1 0,1 0,1 0,0-1,0-1,1 1,1-1,0 0,1-1,0 0,0-1,2 0,-1 0,1-1,0-1,9 5,77 24,-78-37</inkml:trace>
  <inkml:trace contextRef="#ctx0" brushRef="#br0" timeOffset="4451.989">5418 1386,'39'-18,"0"-2,-2-2,0-1,-2-2,0-2,12-13,-39 30,0-1,-1 0,0 0,-1 0,-1-1,0 0,0 0,-1 0,0-1,-1 1,-1-1,0 0,-1 0,0 0,-1-2,0 7,-1-1,0 1,0 0,-1-1,0 1,-1 0,0 0,0 0,0 0,-1 1,-1-1,1 1,-1 0,-2-2,5 6,0 1,0-1,-1 1,1-1,-1 1,0 0,0 0,0 0,0 0,0 1,0-1,0 1,0 0,0 0,-1 0,1 0,-1 0,1 1,-1-1,1 1,0 0,-1 0,1 1,-1-1,1 1,-1-1,1 1,0 0,-1 0,1 1,0-1,0 1,0-1,0 1,0 0,-4 6,-1 0,2 0,0 1,0-1,0 1,1 1,0-1,1 1,0 0,1 0,0 0,0 0,1 0,0 1,1-1,0 1,1 0,0-1,1 4,-2-2,1-1,0 1,1 0,0-1,1 1,0 0,1-1,1 0,-1 0,2 0,-1 0,1-1,1 1,0-1,1 0,0-1,0 0,1 0,0-1,0 0,1 0,0 0,1-2,-1 1,1-1,1 0,-6-4,-1 1,1-1,0 0,-1 0,1-1,0 1,0-1,0-1,0 1,1 0,-1-1,0 0,0 0,0-1,0 0,0 0,0 0,0 0,0-1,3 0,10-10</inkml:trace>
  <inkml:trace contextRef="#ctx0" brushRef="#br0" timeOffset="4967.631">5531 568,'41'-8,"1"2,-1 2,1 2,-1 2,25 3,12-2,-78-3,1 0,-1 0,0 0,0 0,-1 1,1-1,0 0,-1 0,1 0,-1 1,1-1,-1 0,0 1,0-1,0 0,0 1,0-1,0 1,0-1,0 1,-1 0,1 0,-1-1,1 1,-1 0,1 0,-1 0,-1 0,-118-87,105 78</inkml:trace>
  <inkml:trace contextRef="#ctx0" brushRef="#br0" timeOffset="5737.661">4938 1273,'5'0,"2"-5,3-1,7 0,3 1,5-3,2-1,1 2,1 1,-5 8,-1 2,-5 2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0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134 450,'-11'8,"0"0,0 1,1 0,0 1,1 0,0 1,0 0,1 0,1 1,0 0,1 0,0 0,1 1,0 0,-2 10,6-21,1 1,0-1,-1 0,1 1,0-1,0 1,0-1,0 1,1-1,-1 0,1 1,-1-1,1 0,0 1,0-1,0 0,0 0,0 0,1 0,-1 0,1 0,-1 0,1 0,-1-1,1 1,0 0,0-1,0 0,0 1,0-1,0 0,1 0,-1 0,0 0,0-1,1 1,-1-1,1 1,-1-1,1 0,5 1,0-1,1 0,-1 0,0-1,0 0,0-1,-1 0,1 0,0-1,0 0,5-2,7-9,-1-1,0-1,-1 0,0-2,-2 0,0 0,-1-2,-1 0,-1 0,0-1,-2-1,0 0,-2-1,0 0,-2 0,-1-1,1-5,-1 9,0 0,-2-1,0 1,-2-1,0 0,-1 0,-1 0,-1 0,-1 0,-1 1,-1-1,-1-3,3 20,0 1,0-1,0 1,-1 0,1 0,-1 0,0 0,0 1,0-1,0 1,0-1,0 1,-1 0,1 0,-1 1,0-1,1 1,-1 0,0 0,0 0,0 0,0 0,0 1,0 0,0 0,0 0,1 0,-1 1,0 0,0 0,0 0,0 0,0 0,1 1,-1-1,1 1,-1 0,1 0,0 0,0 1,-1-1,2 1,-1 0,0 0,1 0,-1 0,1 0,0 1,0-1,-1 3,-8 12,0 1,2 1,0-1,2 2,0-1,1 1,1 0,-2 15,6-23,0 0,0 0,1 0,0 0,1 0,1 0,0 0,1 0,0 0,1-1,1 0,0 1,0-2,1 1,1-1,0 0,0 0,1 0,15 17,0-1,2-1,1-1,1-1,28 19,-40-32</inkml:trace>
  <inkml:trace contextRef="#ctx0" brushRef="#br0" timeOffset="478.08">585 450,'-16'126,"16"-126,0 0,0-1,0 1,0 0,0 0,0-1,0 1,1 0,-1 0,0-1,0 1,0 0,1 0,-1 0,0 0,0-1,0 1,1 0,-1 0,0 0,0 0,1 0,-1 0,0-1,1 1,-1 0,0 0,0 0,1 0,-1 0,0 0,0 0,1 0,-1 0,0 0,1 0,-1 1,0-1,0 0,1 0,-1 0,0 0,0 0,1 0,-1 1,0-1,0 0,0 0,1 0,-1 1,0-1,13-29,-10 20,2-9,0 1,2 0,0 0,0 1,2 0,0 0,1 1,1 0,0 1,3-2,-13 15,0 0,1 0,-1 0,1 1,-1-1,1 0,-1 1,1-1,-1 1,1 0,-1-1,1 1,0 0,-1 0,1 0,0 0,-1 0,1 0,-1 1,1-1,0 0,-1 1,1 0,-1-1,1 1,-1 0,0 0,1-1,-1 1,0 0,1 0,-1 1,0-1,0 0,0 0,0 0,0 1,0-1,0 1,-1-1,1 1,0-1,-1 1,1-1,-1 1,0-1,1 1,-1 0,0-1,0 1,0 0,4 19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56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1040,'312'0,"-193"-23,-99 19</inkml:trace>
  <inkml:trace contextRef="#ctx0" brushRef="#br0" timeOffset="253.626">57 1237,'43'5,"19"1,4 1,-5-2,-7-2,-14-1</inkml:trace>
  <inkml:trace contextRef="#ctx0" brushRef="#br0" timeOffset="964.449">1044 532,'-17'-29,"-1"2,-1 0,-1 1,-2 0,-3 0,23 23,0 0,-1 0,0 0,1 0,-1 0,0 1,0-1,0 1,-1 0,1 0,-1 0,1 1,-1-1,1 1,-1-1,0 1,0 1,0-1,1 0,-1 1,0 0,0 0,0 0,0 0,0 1,0-1,0 1,1 0,-1 0,0 1,1-1,-1 1,0 0,1 0,0 0,0 0,-1 0,1 1,0-1,1 1,-1 0,0 0,1 0,0 0,0 1,0-1,0 0,0 1,0 2,-4 165,9-103,1-20,3-1,1 1,2-1,3-1,3 4,-6-14,3 9,-2 0,-2 1,-2 0,-2 1,-2 19,10 87,-7-120,-2 1,-2-1,-1 1,-2 0,-1 0,-5 26,5-47,0 0,-1 0,-1 0,0-1,0 1,-2-1,1 0,-1 0,-1-1,0 0,-1 0,-9 9,14-15,0-1,-1 1,0-1,1 0,-2 0,1-1,0 1,-1-1,0 0,0 0,0 0,0-1,0 0,0 0,-1 0,1 0,-1-1,1 0,-1 0,1-1,-1 0,0 0,1 0,-1 0,0-1,1 0,-1 0,1 0,-1-1,1 0,0 0,0 0,0-1,-1 0,3-2,0 1,0-1,0 0,1-1,-1 1,1 0,0-1,1 1,0-1,-1 1,2-1,-1 0,1 1,0-1,0-4,0-14</inkml:trace>
  <inkml:trace contextRef="#ctx0" brushRef="#br0" timeOffset="3088.647">1072 1914,'-33'160,"17"-140,13-47,13-19,2 2,2-1,2 2,2 0,3-3,-15 34,0 1,0 0,1 0,0 1,1 0,0 0,0 0,1 1,1 0,0 1,1-1,-9 9,0 0,0-1,0 1,0 0,0 0,0 1,0-1,0 0,0 1,0-1,-1 1,1 0,0-1,0 1,0 0,-1 0,1 0,0 0,-1 0,1 1,-1-1,0 0,1 1,-1-1,0 1,0 0,0-1,0 1,0 0,0 0,0-1,-1 1,1 0,0 0,-1 0,0 0,1 1,4 16</inkml:trace>
  <inkml:trace contextRef="#ctx0" brushRef="#br0" timeOffset="3352.888">1382 2084,'-4'19,"-2"11,4 1,4-5</inkml:trace>
  <inkml:trace contextRef="#ctx0" brushRef="#br0" timeOffset="4566.547">1185 108,'-9'36,"2"0,1 0,2 1,2-1,1 26,36-217,-22 124,-5 9,1 0,1 0,1 1,1 1,1 0,2-1,-14 20,-1 0,1 0,-1 0,1 0,-1 0,1 0,0 0,0 0,-1 1,1-1,0 0,0 0,0 1,0-1,0 1,0-1,0 1,0-1,0 1,0 0,0-1,0 1,0 0,0 0,0 0,0 0,0 0,0 0,1 0,-1 0,0 0,0 0,0 1,0-1,0 0,0 1,0-1,0 1,0-1,0 1,0-1,0 1,0 0,-1 0,1-1,0 1,0 0,-1 0,1 0,-1 0,1 0,0 0,-1 0,0 0,1 0,-1 0,0 0,1 1,12 20,1 1</inkml:trace>
  <inkml:trace contextRef="#ctx0" brushRef="#br0" timeOffset="5015.779">1411 249,'122'12,"-121"-12,0 1,0-1,0 1,0-1,0 1,0-1,0 1,0 0,0-1,0 1,0 0,0 0,-1 0,1 0,0 0,-1-1,1 1,-1 0,1 1,-1-1,1 0,-1 0,1 0,-1 0,0 0,0 0,0 0,0 1,0-1,0 0,0 0,0 0,0 0,0 0,-1 1,1-1,0 0,-1 0,1 0,-1 0,1 0,-1 0,0 0,1 0,-1 0,0 0,0 0,-41 44,39-42,-15 12,13-13,1 1,-1-1,1 1,0 0,0 1,1-1,-1 1,1-1,0 1,0 0,0 0,0 1,0-1,1 0,0 1,0 0,0-1,1 1,0 0,-1 0,2 0,-1 0,1 0,-1 1,4-3,0 1,0-1,0 0,0-1,0 1,1 0,-1-1,1 0,0 0,-1 0,1 0,0-1,0 1,0-1,0 0,1 0,-1-1,0 1,0-1,0 0,1 0,-1 0,0-1,4 0,-3 1,83-13,-63 7</inkml:trace>
  <inkml:trace contextRef="#ctx0" brushRef="#br0" timeOffset="7319.972">1496 870,'-25'160,"-7"50,7-53,22-145</inkml:trace>
  <inkml:trace contextRef="#ctx0" brushRef="#br0" timeOffset="7601.572">1439 870,'34'-5,"25"-1,7-5,-2 0,-7 1,-10 3,-11 7,-17 4,-13 1</inkml:trace>
  <inkml:trace contextRef="#ctx0" brushRef="#br0" timeOffset="7857.744">1439 1180,'38'-4,"23"-3,5 1,-8 2</inkml:trace>
  <inkml:trace contextRef="#ctx0" brushRef="#br0" timeOffset="8286.11">1722 1463,'-5'24,"-2"3,1-8,1-11,2-13,5-5,4-6,-1-5,5 2,0-2,3-1,5-3,3 4,-1 10,-4 12,-1 5,-2 2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09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1297,'24'5,"22"1,9 1,-1-2,-5-2,-5-1,-6-1,-10-5,-4-2,-1-1,-10 2,-7 1</inkml:trace>
  <inkml:trace contextRef="#ctx0" brushRef="#br0" timeOffset="263.96">282 1072,'-10'43,"-7"29,-2 6,4-4,3-11,4-11,8-14,4-14</inkml:trace>
  <inkml:trace contextRef="#ctx0" brushRef="#br0" timeOffset="1315.115">875 620,'-12'-45,"11"36,0 1,-1 0,0-1,0 1,-1 0,0 0,-1 0,1 1,-2-1,1 1,-1 0,0 0,0 1,-1-1,1 1,-2 0,1 0,-6-3,11 9,-1-1,0 0,0 1,1 0,-1-1,0 1,0 0,0 0,0 0,1 0,-1 0,0 0,0 0,0 1,1-1,-1 1,0-1,0 1,1 0,-1 0,1 0,-1 0,0 0,1 0,0 0,-1 0,1 0,0 1,-1-1,1 1,0-1,0 1,0-1,0 1,1 0,-1-1,0 1,1 1,-20 69,20 158,27-34,2-3,2 77,-33-27,-24-100,23-127,0 8,-2-1,0 1,-2-1,0 0,-1-1,-2 0,-7 14,15-33,1 0,-1 0,0 0,0 0,0 0,0 0,0-1,0 1,-1-1,1 1,-1-1,0 0,0 0,0 0,0 0,0-1,0 1,0-1,-1 0,1 0,0 0,-1 0,1-1,-1 1,1-1,-1 0,1 0,-1 0,1 0,-1-1,1 1,-1-1,1 0,0 0,-1 0,1-1,0 1,0-1,0 0,0 0,0 0,-2-1,-26-69,26 47</inkml:trace>
  <inkml:trace contextRef="#ctx0" brushRef="#br0" timeOffset="3453.371">875 1861,'-73'253,"72"-248,0 0,0 0,1 0,-1 0,1 0,0 0,0 0,1 0,-1 0,1 0,0 0,0 0,1 0,0-1,0 1,0 0,0-1,1 0,-1 1,1-1,0 0,1 0,-1-1,1 1,-1-1,1 1,0-1,0 0,1-1,-1 1,0-1,1 0,0 0,0 0,10-1,0-1,0-1,-1 0,1-1,-1 0,1-2,-1 1,0-2,0 0,0-1,-1 0,0-1,0 0,-1-1,0 0,0-1,-1-1,0 0,0 0,-1-1,-1 0,0-1,0 0,-2 0,1-1,3-9,-6 13,0-1,-1 1,0-1,-1-1,1 1,-2 0,0-1,0 1,-1-1,0 0,-1-6,0 13,0 0,0 0,-1 0,0 0,0 0,0 1,0-1,0 0,-1 0,0 0,1 1,-2-1,1 1,0 0,-1-1,1 1,-1 0,0 1,0-1,0 0,0 1,0 0,-1-1,1 1,-1 1,0-1,1 0,-1 1,0 0,0 0,-4-1,1 2,1-1,-1 1,0 0,0 1,0 0,0 0,0 0,0 1,0 0,1 1,-1-1,1 1,0 0,-2 2,-23 13</inkml:trace>
  <inkml:trace contextRef="#ctx0" brushRef="#br0" timeOffset="3852.371">903 2087,'33'-9,"17"-4,-1 6,-8 8,-7 9,-4 4,-3-2,0-2,-1-4,-4-1</inkml:trace>
  <inkml:trace contextRef="#ctx0" brushRef="#br0" timeOffset="4102.602">1468 2144,'-5'24,"-1"8</inkml:trace>
  <inkml:trace contextRef="#ctx0" brushRef="#br0" timeOffset="4954.614">1242 84,'-14'13,"1"0,1 1,0 1,1 0,1 0,0 1,1 0,0 1,2 0,0 0,1 1,1 0,0 0,-1 12,6-25,0 0,0 0,0 0,0 0,1 0,0-1,0 1,0 0,1 0,-1-1,1 1,0-1,0 0,1 1,-1-1,1 0,0 0,0-1,1 1,-1 0,1-1,0 0,-1 0,1 0,1-1,-1 1,0-1,1 0,-1 0,1 0,-1-1,1 1,0-1,0-1,0 1,-1-1,1 1,0-1,0-1,0 1,1-1,14-2,0 0,-1-2,0 0,0-2,0 0,-1 0,0-2,-1-1,0 0,0-1,-1 0,0-2,12-11,-22 18,1 0,-1 0,1 0,-2-1,1 0,-1 0,0-1,0 1,-1-1,0 0,-1 0,1 0,-2-1,1 1,-1-1,0 0,-1 0,0 1,-1-1,1 0,-2 0,1 0,-1 0,-1 1,1-1,-1 0,-1 1,0-1,0 1,-1 0,0 0,0 0,-1 1,0-1,0 1,-4-3,4 5,0 1,-1 0,0 1,0 0,0 0,0 0,-1 0,1 1,-1 0,0 1,1-1,-1 1,0 0,0 1,0 0,-4 0,-14 5</inkml:trace>
  <inkml:trace contextRef="#ctx0" brushRef="#br0" timeOffset="5320.628">1129 253,'10'-5,"7"-1,7 0,3 1,2 1,1 2,0 1,0 1,-1 0,0 0,-5 5,-2 1,-4 6,-6 4,0 0,3-3,4-4,-2-2</inkml:trace>
  <inkml:trace contextRef="#ctx0" brushRef="#br0" timeOffset="5772.161">1722 309,'10'10,"2"7,1 7,-9 3,-8 2,-9 1,-2 0,1 0,9-5,9-8,9-5,2-1,4-2,2-2,4-3,-3-7,-1-2,-3-2</inkml:trace>
  <inkml:trace contextRef="#ctx0" brushRef="#br0" timeOffset="7138.262">1439 2116,'5'0,"2"5,-1 6,-6 1,-3 4,-1 3,0 4,-4-2,0 0,1 1,1 2,2 2,2 0,1-8,6-12,1-12,0-5</inkml:trace>
  <inkml:trace contextRef="#ctx0" brushRef="#br0" timeOffset="9749.353">1158 1184,'-25'127,"24"-103,-3 156,32-288,-1 12,3 1,38-80,-67 172,0 1,-1-1,1 1,0-1,0 1,0 0,1 0,-1-1,1 1,-1 0,1 0,0 0,-1 0,1 1,0-1,0 0,1 1,-1-1,0 1,0 0,1 0,-1 0,1 0,-1 0,1 0,-1 1,1-1,-1 1,1 0,-1 0,1 0,0 0,-1 0,1 0,-1 1,1-1,-1 1,1 0,-1 0,1 0,-1 0,0 0,1 0,-1 1,0-1,0 1,0-1,0 1,0 0,0 0,0 0,48 83,-38-70</inkml:trace>
  <inkml:trace contextRef="#ctx0" brushRef="#br0" timeOffset="17890.936">1806 846,'-11'165,"-37"124,-1-94,54-165,1-35</inkml:trace>
  <inkml:trace contextRef="#ctx0" brushRef="#br0" timeOffset="18293.051">1750 930,'14'-5,"10"-1,6 0,2 1,0 2,1 1,-2 0,-1 2,0 0,-2 0,1 1,-1-1,0 0,0 0,0 0,0-5,0-1,-4 0</inkml:trace>
  <inkml:trace contextRef="#ctx0" brushRef="#br0" timeOffset="18558.856">1750 1269,'38'-5,"23"-1,5 0,-8 1</inkml:trace>
  <inkml:trace contextRef="#ctx0" brushRef="#br0" timeOffset="18870.158">1976 1382,'-6'17,"2"-1,-1 1,2 0,1 1,0-1,1 0,1 1,0-1,1 1,1-1,1 0,2 5,-4-18,1 0,0 0,0 0,0 0,0-1,1 1,0-1,-1 1,1-1,0 0,1 0,-1 0,1-1,-1 1,1-1,0 0,0 0,0 0,0 0,0-1,0 1,0-1,0 0,1-1,-1 1,0-1,1 0,-1 0,1 0,-1 0,0-1,1 0,-1 0,1 0,7-2,0 0,0-1,-1 0,1-1,-1 0,0-1,0 0,0 0,-1-2,0 1,5-6,-11 8,0-1,-1 1,1-1,-1 1,-1-1,1 0,-1 0,0-1,0 1,-1 0,1-1,-2 1,1-1,-1 1,0-1,0 1,0-1,-1 1,0 0,-1-1,1 1,-1 0,0 0,-1 0,0 0,1 0,-2 0,1 1,-1-1,0 1,0 0,0 0,-1 1,0-1,0 1,0 0,0 0,0 1,-1-1,-6-1,-40-12,28 13</inkml:trace>
  <inkml:trace contextRef="#ctx0" brushRef="#br0" timeOffset="19320.164">1947 1551,'19'-10,"12"-3,0 6,-1 4,0 2,-5 6,-2 3,-1-1,2-1,0-2,-3-1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31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203 560,'-11'3,"0"0,0 1,1 0,-1 1,1 0,0 1,0 0,1 0,-1 1,1 0,1 1,0 0,0 0,0 1,1 0,0 0,1 1,0 0,1 0,0 0,0 1,1-1,0 1,1 0,0 1,1-1,0 2,3-9,-1 1,0 0,1-1,0 1,0 0,0-1,1 1,0-1,-1 0,1 1,1-1,-1 0,1 0,0 0,-1-1,2 1,-1-1,0 1,1-1,-1 0,1 0,0-1,0 1,0-1,1 0,-1 0,0 0,1-1,-1 1,1-1,0 0,-1 0,1-1,0 1,-1-1,1 0,1-1,5-2,0-1,-1 0,0 0,0-1,0-1,0 0,-1 0,0-1,0 0,-1 0,1-1,-2 0,1-1,-1 0,-1 0,0 0,4-7,5-11,-2 0,0-1,-2-1,-1 0,6-29,-5 20,-3-1,-1 0,-1 0,-2 0,-2-1,-2 1,-3-26,1 50,1 0,-2 1,0 0,0-1,-2 1,1 1,-2-1,0 1,-1 0,0 0,0 0,-2 1,1 1,-2-1,-5-4,11 14,0 0,0 0,0 0,0 1,0 0,0 0,-1 0,1 0,0 1,-1 0,1 0,-1 0,1 0,0 1,-1-1,1 1,0 0,0 0,0 1,-1-1,1 1,1 0,-1 0,0 1,0-1,1 1,-1-1,1 1,0 0,0 1,0-1,0 0,1 1,0 0,-1-1,1 1,0 0,1 0,-1 0,1 0,-1 1,1-1,1 0,-1 0,0 1,1-1,0 3,-2 17,0-1,2 1,0 0,2 0,0-1,2 1,0-1,2 0,1 0,0 0,10 17,30 58,3-2,56 76,-104-169,33 65,-25-52</inkml:trace>
  <inkml:trace contextRef="#ctx0" brushRef="#br0" timeOffset="368.727">768 277,'-16'47,"3"-1,2 1,2 1,2 0,2 0,2 1,2 25,1-67,-1-1,1 0,0 1,1-1,-1 0,1 0,1 1,-1-1,1 0,0 0,0 0,1-1,0 1,0 0,0-1,1 0,-1 0,1 0,1 0,-1-1,1 1,-1-1,1 0,0-1,1 1,-1-1,1 0,-1 0,1-1,0 1,0-1,0-1,6 2,-2-2,0 0,-1-1,1 0,0 0,0-1,-1-1,1 0,-1 0,1 0,-1-2,0 1,0-1,0 0,0-1,-1 0,0 0,0-1,0 0,-1 0,0-1,0 0,0 0,-1-1,0 0,-1 0,0 0,0-1,0 1,-1-1,-1 0,0-1,0 1,0 0,-1-1,0-9,1 7,-2-1,0-1,0 1,-1 0,-1 0,0 0,0 0,-2 0,0 1,0-1,-1 0,0 1,-1 0,-1 0,0 0,0 1,-2 0,1 0,-1 1,0 0,-1 0,-1 1,1 0,-1 1,-1 0,1 0,-1 1,-1 1,1 0,-9-3,-11 2</inkml:trace>
  <inkml:trace contextRef="#ctx0" brushRef="#br0" timeOffset="654.506">570 644,'215'-119,"-212"116,0 1,0-1,1 1,-1 0,0 0,1 1,-1-1,1 1,0-1,0 1,-1 0,1 0,0 1,0-1,0 1,0 0,0 0,-1 0,1 1,0-1,0 1,0 0,0 0,-1 0,1 1,0-1,-1 1,0 0,1 0,-1 0,0 0,0 1,0-1,0 1,0 0,-1 0,7 11,-5-5,1-1,0 0,0 0,1-1,0 1,0-1,1 0,0-1,0 0,8 6,-10-8,0-1,0 1,1-1,-1 1,1-1,0-1,0 1,0-1,0-1,1 1,-1-1,0 0,1 0,-1 0,1-1,-1 0,0-1,1 1,-1-1,2-1,9-4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4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2,'-2'2,"1"0,-1 0,1 0,0 0,0 0,0 0,0 0,0 1,0-1,1 0,-1 0,1 1,-1-1,1 1,0-1,0 0,0 1,0-1,1 1,-1-1,1 0,-1 1,1-1,0 0,0 0,0 0,0 1,0-1,0 0,1 0,-1 0,1-1,-1 1,1 0,0-1,1 2,80 40,-37-34,0-3,1-2,-1-2,1-1,-1-3,1-2,2-2,71-4,583-28,455-18,-631 26,-501 30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40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350 113,'-85'175,"8"3,5 9,6-16,40-139,26-31,-1-1,0 0,1 0,-1 0,0 1,0-1,1 0,-1 0,0 0,1 0,-1 0,0 0,0-1,1 1,-1 0,0 0,1 0,-1-1,0 1,1 0,-1-1,0 1,1-1,-1 1,1 0,-1-1,0 0,1 1,0-1,-1 1,1-1,-1 1,1-1,0 0,-1 1,1-1,0 0,-1 1,1-1,0 0,0 0,0 1,0-1,0 0,0 0,0 1,0-1,0 0,0 1,0-1,1 0,-2-18,1-1,0 1,2-1,0 1,2 0,0 0,1 1,0-1,2 1,7-15,2-11,143-342,-95 264,-63 122,-1 0,1 0,-1 0,1 0,-1 0,1 0,0 0,-1 0,1 0,-1 0,1 1,-1-1,1 0,-1 0,1 1,-1-1,1 0,-1 0,1 1,-1-1,0 1,1-1,-1 0,0 1,1-1,-1 1,0-1,1 1,-1-1,0 1,0-1,1 1,-1-1,0 1,0-1,0 1,0 0,0-1,0 1,0-1,0 1,0-1,0 1,0-1,0 1,0-1,-1 1,1 0,0-1,0 1,-1-1,1 0,0 1,-1-1,1 1,0-1,-1 1,1-1,0 0,-1 1,1-1,-1 0,0 1,-7 35,1 1,2-1,1 1,2 0,2 1,1-1,2 0,1 0,10 35,-12-63,0-1,1 0,1 0,-1 0,1 0,1 0,-1-1,1 0,0 0,1 0,0-1,0 1,0-1,1-1,0 1,0-1,1 0,-1-1,1 0,0 0,0-1,0 0,0 0,1-1,-1 0,1 0,0-1,-1 0,1-1,0 0,0 0,-1-1,1 0,0 0,-1-1,1 0,-1-1,0 0,0 0,8-5,0-7,-1-2,-1 0,0 0,-1-1,-1-1,0-1,-2 1,0-1,-1-1,-2 0,0 0,-1-1,-1 0,-1 0,-1 0,0-4,-2 16,0 0,0 0,-1 0,0 0,-1 0,0 0,0 0,-1 0,-1 1,0-1,0 1,-4-8,-3-1</inkml:trace>
  <inkml:trace contextRef="#ctx0" brushRef="#br0" timeOffset="313.329">1111 367,'-18'20,"0"0,2 2,0 0,1 0,2 2,0-1,1 2,2 0,0 0,2 1,-4 18,12-41,-1 0,1 1,-1-1,1 1,0-1,0 1,1-1,-1 1,1-1,0 1,0-1,0 0,0 1,0-1,1 0,-1 0,1 0,0 0,0 0,0 0,1-1,-1 1,0-1,1 1,0-1,-1 0,1 0,0 0,0 0,0-1,1 1,-1-1,0 0,0 0,3 1,2-1,1 0,-1 0,0 0,0-1,1-1,-1 1,0-1,1 0,-1-1,0 0,0-1,0 1,-1-1,5-3,-1 0,-1 0,0-1,0 0,0-1,-1 0,0-1,-1 0,0 0,0 0,-1-1,0-1,-1 1,0-1,-1 0,0 0,-1-1,0 1,0-1,-2 0,1 0,-1 0,-1 0,0-1,-1 1,-1 0,1 0,-3-9,0 9,0 1,-1-1,0 1,-1 0,0 0,-1 0,0 1,0 0,-1 0,-1 0,0 1,0 0,-1 1,0 0,0 0,-10-5,-2 0</inkml:trace>
  <inkml:trace contextRef="#ctx0" brushRef="#br0" timeOffset="575.401">1789 0,'-19'43,"-7"39,2 9,4 0,6-12,5-9,10-11,3-12,2-9,0-5,-1-5,-2-1,-1-1,4-5,1-1,-1-4</inkml:trace>
  <inkml:trace contextRef="#ctx0" brushRef="#br0" timeOffset="829.577">1478 311,'44'19,"23"11,5 1,-4-6,-10-6,-9-7,-9-5,-6-4,-4-7,-7-3</inkml:trace>
  <inkml:trace contextRef="#ctx0" brushRef="#br0" timeOffset="4785.492">2212 537,'-1'0,"-1"-1,0 1,1 0,-1 0,1 1,-1-1,1 0,-1 0,0 1,1-1,-1 1,1-1,-1 1,1 0,0-1,-1 1,1 0,0 0,0 0,-1 0,1 0,0 1,0-1,0 0,0 0,0 1,0-1,1 0,-1 1,0-1,1 1,-1-1,1 1,0-1,-1 1,1 0,0-1,0 1,0-1,0 1,0 0,0-1,1 1,-1-1,0 1,1-1,-1 1,1-1,0 1,-1-1,1 1,0-1,0 0,0 1,0-1,0 0,0 0,0 0,0 0,1 0,-1 0,0 0,1 0,-1 0,2 0,6 1,1 0,1 0,-1-1,0 0,0-1,0 0,0-1,1 0,-1 0,0-1,0-1,-1 1,1-2,0 1,-1-1,0-1,0 0,0 0,-1 0,1-1,-1-1,-1 1,1-2,1-1,-6 6,1 0,-1-1,0 0,0 0,0 0,0 0,-1 0,1-1,-1 1,0-1,-1 0,1 1,-1-1,0 0,0 0,0 0,-1 0,0 0,0 0,0 0,0 0,-1 0,0 0,0 1,0-1,-1 0,1 0,-1 1,-1-1,1 1,0 0,-1-1,0 1,0 0,0 1,0-1,-1 0,0 1,1 0,-1 0,0 0,-1 0,1 1,0-1,-1 1,1 0,-1 1,0-1,0 1,0 0,1 0,-1 0,0 1,-2 0,-9 1,1 1,-1 1,1 1,0 0,0 1,0 0,1 1,0 1,0 0,0 1,1 1,1 0,-1 1,1 0,1 0,0 2,-4 5,3-6,1 1,0 0,1 1,0 0,1 0,0 1,2 1,-1-1,2 1,0 0,1 1,0 0,-2 14,7-25,-1 0,1 0,1 0,-1 0,1 0,-1 0,1 0,1 0,-1 0,1-1,0 1,0 0,0-1,1 0,-1 1,1-1,0 0,0 0,1-1,-1 1,1-1,0 1,0-1,0 0,0-1,0 1,1-1,-1 0,1 0,0 0,-1 0,3 0,15 4,0-1,0-1,0-1,1-1,-1-1,15-1,-7 0,1-1,-1-1,1-2,-1-1,0-1,-1-2,1 0,4-5,-4-2</inkml:trace>
  <inkml:trace contextRef="#ctx0" brushRef="#br0" timeOffset="5831.617">3003 339,'-20'10,"0"2,1-4,11-5,0-2,3 3,-4 1,1 0</inkml:trace>
  <inkml:trace contextRef="#ctx0" brushRef="#br0" timeOffset="6218.665">3087 678,'-5'4,"-1"7,-5 2,5-2,7-3,0-2,-6-3,-7-1,0 3,5-3,5-3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4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25,'-41'82,"2"3,-17 60,12-29,-61 139,91-231,14-24,0-1,0 1,0 0,0 0,0-1,0 1,0 0,0-1,0 1,-1 0,1 0,0-1,0 1,0 0,0 0,0-1,-1 1,1 0,0 0,0-1,0 1,-1 0,1 0,0 0,0 0,0-1,-1 1,1 0,0 0,-1 0,1 0,0 0,0 0,-1 0,1 0,0 0,-1 0,1 0,0 0,0 0,-1 0,1 0,0 0,-1 0,1 0,0 0,0 0,-1 0,1 0,0 1,-1-1,4-17,0 1,1-1,1 1,0 0,1 1,1-1,0 1,8-10,-11 17,221-381,-124 237,-74 128,-18 49,-20 58,5-44,1 1,1-1,3 1,1-1,2 1,2 5,29 37,-32-79,0-2,1 1,-1 0,1 0,0 0,0-1,-1 1,1-1,0 1,0-1,0 0,1 0,-1 0,0 0,0 0,1 0,-1-1,0 1,1-1,-1 1,0-1,1 0,-1 0,1 0,-1 0,1-1,-1 1,0-1,1 1,-1-1,0 0,0 0,1 0,0-1,7-6,1 0,-2-1,1 0,-1-1,-1 0,0 0,0-1,-1 0,0 0,-1-1,0 0,-1 0,0 0,13-26,138-243,-135 257,-10 47,-36 176,19-146,2 1,3-1,4 43,-2-90,0 0,0-1,0 1,1 0,0-1,0 1,0-1,1 0,0 1,0-1,0 0,0-1,1 1,4 3,8 6</inkml:trace>
  <inkml:trace contextRef="#ctx0" brushRef="#br0" timeOffset="289.959">1186 449,'-7'12,"0"1,1 0,1 1,0-1,0 1,2 0,-1 0,2 1,0-1,1 1,0-1,1 1,1-1,0 1,1-1,1 2,-2-13,0-1,-1 1,1 0,1-1,-1 1,0-1,1 1,-1-1,1 0,0 1,-1-1,1 0,0 0,1 0,-1 0,0-1,0 1,1-1,-1 1,1-1,-1 0,1 0,0 0,0 0,-1 0,1-1,0 1,0-1,0 0,-1 0,1 0,0 0,0 0,0-1,0 1,-1-1,2 0,3-1,0 0,-1-1,1 0,-1 0,1-1,-1 0,0 0,0 0,0-1,-1 0,0 0,0 0,0-1,0 0,-1 1,0 0,0-1,0 0,0 1,-1-1,0-1,-1 1,1 0,-1-1,0 1,-1-1,1 1,-2-1,1 0,0 0,-1 1,-1-1,1 0,-1 0,0 1,0-1,-1 0,0 1,0 0,-1-1,0 1,0 0,0 0,-1 0,1 1,-2-1,1 1,0 0,-1 0,0 0,0 1,-1 0,1 0,-1 0,0 1,0 0,0 0,0 0,0 1,-3-1,-77 2,61 8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53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29 510,'-5'38,"-2"28,1 6,1-3,2-9,0-10,7-9,2-6,0-5,0-2,-3-1,5-5,-1-7</inkml:trace>
  <inkml:trace contextRef="#ctx0" brushRef="#br0" timeOffset="254.03">57 425,'43'5,"29"6,6 1,-4-1,-11-3,-15 3,-17-1</inkml:trace>
  <inkml:trace contextRef="#ctx0" brushRef="#br0" timeOffset="505.072">0 820,'43'0,"34"-5,8-1,-5-1,-12 2,-12 2,-11-4,-9 0,-5 0,-8 2</inkml:trace>
  <inkml:trace contextRef="#ctx0" brushRef="#br0" timeOffset="823.959">113 143,'59'11,"1"-3,0-2,0-3,13-2,-45-6,-35-13,-137-66,67 37,54 30</inkml:trace>
  <inkml:trace contextRef="#ctx0" brushRef="#br0" timeOffset="1982.61">819 199,'-5'48,"-6"45,-1 15,1 0,-3-9,2-12,3-11,2-9,3-11,2-10,1-3,1-5,6-3,1-4,4-1,1-7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51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28 526,'39'-5,"26"-1,8-5,-5 0,-8 1,-10 3,-8 2,-7 3,-5 0,-6 2</inkml:trace>
  <inkml:trace contextRef="#ctx0" brushRef="#br0" timeOffset="257.589">0 780,'39'-5,"41"-6,11-2,1-2,-11 0,-19 3</inkml:trace>
  <inkml:trace contextRef="#ctx0" brushRef="#br0" timeOffset="535.761">932 131,'-140'713,"110"-548,30-163,0 0,0 0,0 0,0 0,1 0,-1-1,0 1,1 0,0 0,-1-1,1 1,0 0,0 0,0-1,0 1,0-1,0 1,0-1,0 0,1 1,-1-1,1 0,-1 0,1 0,-1 0,1 0,-1 0,2 0,9 0</inkml:trace>
  <inkml:trace contextRef="#ctx0" brushRef="#br0" timeOffset="984.406">1158 611,'-18'73,"3"0,3 1,1 30,12-68,13-48,90-258,-91 237,2 1,1 0,2 1,0 1,2 0,20-21,-39 49,0 0,0 0,1 0,-1-1,1 1,-1 1,1-1,0 0,0 0,0 1,0-1,0 1,0-1,0 1,0 0,0 0,1 0,-1 0,0 0,1 1,-1-1,1 1,-1 0,1-1,-1 1,1 0,-1 0,1 1,-1-1,1 0,-1 1,0 0,1-1,-1 1,0 0,1 0,-1 0,0 1,0-1,0 0,0 1,0 0,0-1,0 1,-1 0,1 0,-1 0,2 1,11 129,-9-113</inkml:trace>
  <inkml:trace contextRef="#ctx0" brushRef="#br0" timeOffset="1238.053">1976 555,'-24'38,"-13"23,0 5,7-4,3-12,6-9,2-13,4-5,0-8,3-5</inkml:trace>
  <inkml:trace contextRef="#ctx0" brushRef="#br0" timeOffset="1470.77">1722 413,'24'43,"8"29,3 7,-4-5,-3-11,-6-11,-1-9,-6-8,-4-4,0-8,-1-3,-3 0,3-4,-1-4</inkml:trace>
  <inkml:trace contextRef="#ctx0" brushRef="#br0" timeOffset="3135.431">988 188,'115'-2,"-35"0,1 3,0 4,49 10,-109-10,-22-5,-10-3,1-1,0 0,0-1,0 0,1-1,-1 0,1 0,1-1,-1 0,1-1,-3-3,8 8,0 0,1 0,-1 0,1-1,0 1,0 0,0-1,1 1,-1-1,1 0,0 0,0 1,0-1,0 0,1 0,-1 0,1 0,0 0,0 0,1 0,-1 0,1 0,0 1,0-1,0 0,0 0,1 1,0-1,-1 1,1-1,1 1,-1 0,2-2,8-8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2:06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87 146,'0'-1,"-1"1,1 0,0-1,-1 1,1 0,-1-1,1 1,-1 0,1 0,-1-1,1 1,-1 0,0 0,1 0,-1 0,1 0,-1 0,1 0,-1 0,0 0,1 0,-1 0,1 0,-1 0,1 0,-1 0,1 0,-1 1,0-1,1 0,-1 1,1-1,0 0,-1 1,1-1,-1 0,1 1,-1-1,1 1,0-1,-1 1,1-1,0 1,0-1,-1 1,1-1,0 1,0-1,0 1,0-1,0 1,-1-1,1 1,0 0,0-1,0 1,1-1,-1 1,0-1,0 1,-6 39,6-39,-11 349,-25-47,25-144,39-233,7 2,-24 53</inkml:trace>
  <inkml:trace contextRef="#ctx0" brushRef="#br0" timeOffset="597.632">369 258,'-208'252,"128"-171,79-80,1 1,0-1,0 1,0-1,0 1,0-1,1 1,-1-1,0 0,1 1,-1-1,1 1,-1-1,1 0,-1 1,1-1,0 0,0 1,0-1,0 0,0 0,0 0,0 0,0 0,0 0,1 0,-1-1,0 1,0 0,1-1,-1 1,1 0,-1-1,0 0,1 1,-1-1,1 0,-1 0,1 0,-1 0,1 0,-1 0,1 0,-1 0,1-1,0 0,10 4,-4-2,0 1,0 1,0-1,-1 1,1 0,-1 1,1 0,-1 0,-1 0,1 1,0 0,-1 1,0-1,-1 1,1 0,-1 1,0-1,-1 1,1 0,-1 0,0 2,45 148,-32-137,-8-18</inkml:trace>
  <inkml:trace contextRef="#ctx0" brushRef="#br0" timeOffset="801.296">623 681,'-10'34,"2"10,3-6,6-14,3-17,1-9</inkml:trace>
  <inkml:trace contextRef="#ctx0" brushRef="#br0" timeOffset="964.663">679 201,'-4'24,"-3"8</inkml:trace>
  <inkml:trace contextRef="#ctx0" brushRef="#br0" timeOffset="1552.924">820 794,'50'-104,"21"-12,-71 116,0-1,0 1,0-1,0 1,0-1,1 1,-1 0,0-1,0 1,1 0,-1-1,0 1,1 0,-1-1,0 1,1 0,-1-1,0 1,1 0,-1 0,1-1,-1 1,0 0,1 0,-1 0,1 0,-1 0,1 0,-1 0,1 0,-1 0,1 0,-1 0,0 0,1 0,-1 0,1 0,-1 0,1 0,-1 0,0 1,1-1,-1 0,1 0,-1 1,0-1,1 0,-1 0,0 1,1-1,-1 0,0 1,1-1,-1 1,0-1,0 0,0 1,1-1,-1 1,0-1,0 0,0 1,0-1,0 1,0-1,0 1,0-1,0 1,3 37,-3-34,0 19,8 82,-7-103,-1 1,1-1,0 1,0-1,0 0,0 0,0 1,0-1,1 0,-1 0,1 0,-1 0,1-1,0 1,0 0,0-1,0 1,0-1,0 0,0 1,0-1,1 0,-1 0,0-1,1 1,-1 0,1-1,-1 1,0-1,1 0,-1 0,1 0,-1 0,1 0,-1-1,1 1,1-1,7-4,-1 1,0-1,0-1,0 1,-1-2,0 1,0-1,0-1,-1 0,-1 0,1 0,-1-1,3-5,0 2,10-22,-19 22</inkml:trace>
  <inkml:trace contextRef="#ctx0" brushRef="#br0" timeOffset="2203.261">1300 681,'36'-16,"0"-1,-1-2,-1-2,-2-1,0-1,3-5,-33 27,0 0,0 1,0-1,-1 0,1 0,0 0,-1-1,1 1,-1 0,1 0,-1-1,0 1,1-1,-1 1,0-1,0 0,0 1,0-1,0 0,-1 0,1 0,0 0,-1 0,1 1,-1-1,0 0,0 0,0 0,0 0,0 0,0 0,0 0,-1 0,1 0,-1 0,1 0,-1 0,0 0,1 1,-1-1,0 0,-1 1,1-1,0 0,0 1,-1-1,-7 0,1 1,0 0,-1 1,1 0,-1 0,1 1,0 0,-1 0,1 1,0 0,0 0,0 1,0 0,1 1,-1 0,1 0,0 0,0 1,0 0,1 1,-1-1,1 1,1 0,-1 1,1-1,0 1,1 0,-1 0,1 1,1-1,0 1,0 0,-1 2,4-5,-1-1,1 1,0-1,0 0,1 1,-1-1,1 1,0-1,0 1,0-1,1 0,-1 0,1 0,0 0,0 0,1 0,-1 0,1-1,0 1,0-1,0 0,0 0,1 0,-1 0,1 0,0-1,-1 0,1 0,0 0,0 0,3 1,5 2,0-1,0 0,1 0,-1-1,1 0,0-1,0-1,-1 0,1-1,9-1,16-7,0-2,-1-1,-1-2,0-1,0-3,-2 0,7-7,-29 18,15-8,-1-1,0-1,-1-1,-1-1,-1-1,0-2,-2 0,0-1,-2-1,0-1,-2-1,0 0,-2-1,-1-1,-1 0,-1-1,-2-1,2-7,-10 26,-1-1,0 0,0 0,-1 0,-1 0,0 0,0 0,-1 1,0-1,-2-4,3 12,1 0,-1 0,0 0,0 1,0-1,0 0,-1 0,1 1,-1-1,1 1,-1-1,0 1,0 0,0 0,0 0,-1 0,1 0,0 0,-1 1,0-1,1 1,-1 0,0-1,1 1,-1 0,0 1,0-1,0 0,0 1,0 0,0 0,0 0,0 0,0 0,0 0,0 1,0-1,0 1,-1 1,-1 0,-1 0,1 0,0 1,0 0,0 0,0 1,1-1,-1 1,1 0,0 0,0 1,0-1,1 1,0 0,0 0,0 0,0 0,1 0,0 1,0-1,0 1,0-1,1 1,0 2,-6 145,8-132,18 205,26-86,-46-100,-7-39</inkml:trace>
  <inkml:trace contextRef="#ctx0" brushRef="#br0" timeOffset="2454.163">1752 400,'43'9,"39"9,9 0,-5-2,-13 1,-14-3,-12-4,-10-3,-10-3</inkml:trace>
  <inkml:trace contextRef="#ctx0" brushRef="#br0" timeOffset="2701.281">2485 568,'0'15,"5"4,1-6,5-9,1-6</inkml:trace>
  <inkml:trace contextRef="#ctx0" brushRef="#br0" timeOffset="2875.623">2598 314,'0'-9,"0"-4</inkml:trace>
  <inkml:trace contextRef="#ctx0" brushRef="#br0" timeOffset="3030.898">2824 371,'-11'8,"0"0,0 1,1 0,0 1,1 0,0 1,0 0,1 0,0 1,1 0,1 0,0 1,1 0,0 0,-3 12,8-22,0 1,0-1,0 1,0-1,1 1,-1-1,1 0,0 1,0-1,0 0,1 0,-1 1,1-1,-1 0,1-1,0 1,0 0,1 0,-1-1,0 1,1-1,0 0,-1 0,1 0,0 0,0 0,0-1,0 1,0-1,1 0,-1 0,0 0,3 0,117 12,-37-26,-61 6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3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0,'2'2,"-1"0,0 0,1 0,-1-1,1 1,0 0,0-1,-1 0,1 1,0-1,0 0,1 0,-1 0,0 0,0 0,0-1,0 1,1 0,-1-1,0 0,1 0,-1 0,0 0,1 0,0 0,0 0,22 4,0-2,0-1,0-1,1-1,-1-2,0 0,15-5,-33 6,0 0,0-1,-1 1,2 0,-1 0,0 1,0 0,0 0,0 1,1 0,-1 0,0 1,0 0,1 0,-1 0,0 1,1 1,-2 3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55,'34'-5,"25"-1,7-5,-2 0,-8 1,-8 3,-13 2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6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0,'0'34,"0"30,0 9,0 1,0-6,0-6,0-4,0-6,0-3,0-5,0-5,0-5,0-2,0-3,0-1,0-1,0 0,0-4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9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367 113,'-19'24,"-11"18,-5 6,3-1,7-2,3-5,5-4,1-4,3-2,-1-6,2-3,-2-4,2-6</inkml:trace>
  <inkml:trace contextRef="#ctx0" brushRef="#br0" timeOffset="248.428">1 0,'14'43,"15"24,7 6,2-6,0-13,-8-12,-3-8,-1-4,-6-4,-1-5,-4-2,-4 1,-5-3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6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1 518,'0'32,"-1"22,3-1,1 1,10 42,-13-97,1 1,-1 0,0-1,0 1,1 0,-1 0,0 0,1-1,-1 1,0 0,1 0,-1 0,0 0,1 0,-1-1,0 1,1 0,-1 0,0 0,1 0,-1 0,0 0,1 0,-1 0,1 1,-1-1,0 0,1 0,1-46,-1 25,1 1,1 0,1 0,0 1,2-1,0 1,1 0,1 0,0 1,2 0,0 1,1 0,1 0,0 1,2 1,5-5,-18 18,1-1,-1 1,1 0,0 0,0 0,0 0,0 0,0 1,0-1,1 1,-1-1,0 1,1 0,-1 0,1 0,0 0,-1 0,1 1,0-1,-1 1,1-1,0 1,0 0,-1 0,1 1,0-1,0 0,-1 1,1 0,0 0,-1-1,1 2,-1-1,1 0,-1 0,0 1,1-1,-1 1,0 0,0 0,0 0,0 0,0 0,0 2,17 63,-12-48</inkml:trace>
  <inkml:trace contextRef="#ctx0" brushRef="#br0" timeOffset="1577.82">481 800,'2'4,"0"-1,1 1,-1-1,1 1,0-1,-1 0,1 0,1-1,-1 1,0 0,1-1,-1 0,1 0,0 0,-1 0,1-1,0 1,0-1,0 0,0 0,0-1,1 1,-1-1,0 0,0 0,0 0,0-1,5 0,111-38,-109 35,0-1,0 0,0 0,-1-1,0 0,0-1,-1 0,1-1,-2 0,1 0,-1-1,0 0,-1 0,0-1,-1 0,0-1,0 1,3-10,-9 17,1 1,-1-1,0 1,0-1,-1 0,1 1,0-1,-1 1,0-1,1 1,-1-1,0 1,0-1,-1 1,1 0,0 0,-1 0,1-1,-1 2,0-1,0 0,0 0,0 0,0 1,0-1,0 1,0 0,-1-1,1 1,0 0,-1 0,1 1,-1-1,-87-4,75 9,0 0,0 1,0 0,1 2,0-1,0 2,1 0,0 0,0 1,1 1,0 0,0 1,1 0,1 1,0 0,1 0,0 1,1 0,-4 8,11-17,-1 0,1 1,-1-1,1 1,1-1,-1 1,1-1,-1 1,1 0,0-1,1 1,-1-1,1 1,0 0,0-1,1 0,-1 1,1-1,0 0,0 0,1 0,-1 0,1 0,-1 0,1-1,1 1,-1-1,0 0,1 0,-1 0,1 0,0-1,0 0,2 1,5 3,0-1,0 0,1 0,0-2,0 1,0-1,0-1,0 0,1-1,-1-1,0 1,8-2,94-29,-90 19</inkml:trace>
  <inkml:trace contextRef="#ctx0" brushRef="#br0" timeOffset="2093.745">1102 800,'-103'356,"138"-417,-15 18,2 0,2 1,2 1,2 1,9-8,-36 47,-1 0,0 0,1-1,-1 1,1 0,-1 0,1 0,-1 0,1 1,0-1,-1 0,1 0,0 0,0 0,-1 1,1-1,0 0,0 1,0-1,0 1,0-1,0 1,0-1,0 1,0 0,1-1,-1 1,0 0,0 0,0 0,0 0,0 0,0 0,0 0,1 0,-1 1,0-1,0 0,0 1,0-1,0 0,0 1,0-1,0 1,0 0,0-1,0 1,-1 0,1 0,0-1,0 1,-1 0,1 0,0 0,-1 0,1 0,16 111,-8-105,2-4</inkml:trace>
  <inkml:trace contextRef="#ctx0" brushRef="#br0" timeOffset="2514.941">650 235,'208'-223,"-207"222,0 0,0 0,0 0,1 1,-1-1,0 0,0 0,0 0,1 1,-1-1,0 1,1-1,-1 1,0 0,1-1,-1 1,1 0,-1 0,1 0,-1 0,0 0,1 0,-1 0,1 1,-1-1,0 0,1 1,-1-1,0 1,1 0,-1-1,0 1,0 0,1 0,-1 0,0 0,0 0,0 0,0 0,0 0,-1 0,1 0,0 0,0 1,-1-1,1 0,-1 1,1-1,-1 0,0 1,1-1,-1 1,0-1,0 0,0 2,26 51,-17-31,1-1,1-1,1 0,1 0,1-1,1-1,5 5,1-2,-3-4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311 148,'-6'-3,"-1"-1,0 1,1 0,-1 1,0-1,0 1,0 1,0-1,-1 1,1 1,0-1,-1 1,1 0,0 1,0 0,-1 0,1 1,0-1,0 1,0 1,0 0,1 0,-1 0,1 1,0-1,0 2,0-1,0 1,1-1,-1 2,1-1,1 0,-1 1,1 0,0 0,0 1,1-1,0 1,-2 3,-17 132,6 57,-11 26,27-223,0 0,0 0,0 0,1 0,-1 0,0 0,1 0,0-1,-1 1,1 0,0 0,0 0,0-1,0 1,0-1,0 1,1-1,-1 1,0-1,1 1,-1-1,1 0,-1 0,1 0,0 0,0 0,-1 0,1-1,0 1,0 0,0-1,0 1,0-1,0 0,0 0,0 0,-1 0,1 0,0 0,0 0,0-1,2 0,87-31,-72 24,1 0,0 1,0 2,0 0,1 1,0 0,0 2,0 1,16 1,-13 0</inkml:trace>
  <inkml:trace contextRef="#ctx0" brushRef="#br0" timeOffset="585.348">537 627,'18'0,"-5"2,0 0,0-2,0 1,0-2,0 0,1 0,-2-1,1-1,0 0,0-1,-1 0,0-1,0 0,0-1,0 0,-1-1,0-1,-1 0,1 0,6-8,-13 13,0 0,0-1,-1 1,1-1,-1 0,0 0,0 0,0 0,-1-1,1 1,-1-1,0 1,-1-1,1 0,-1 0,0 0,0 0,0 0,-1 0,1 0,-1 0,-1 0,1 0,-1 0,0 0,0 0,0 0,0 1,-1-1,0 0,0 1,-1-1,1 1,-1-1,0 1,0 0,0 0,0 1,-1-1,0 1,1-1,-5-1,-3 3,0 1,0 1,0 0,0 1,0 0,0 0,0 1,0 0,1 1,-1 1,1-1,0 2,0-1,0 2,1-1,-1 1,1 0,1 1,-1 0,1 1,-2 2,-2 0,0 0,0 0,1 1,1 1,0 0,1 0,0 1,0 0,2 1,-1-1,2 2,-3 7,8-18,0 1,1-1,0 1,0 0,0-1,0 1,0-1,1 1,0 0,0-1,0 1,1-1,-1 0,1 0,0 1,1-1,-1 0,0-1,1 1,0 0,0-1,0 1,1-1,-1 0,1 0,-1 0,1-1,4 2,3 4,2-1,-1 0,1-2,0 1,0-1,1-1,-1 0,1-1,1-1,12 0,0 0,-1-3,1 0,0-1,-1-2,1 0,-1-2,0-1,-1-1,0-2,24-11,-25 10</inkml:trace>
  <inkml:trace contextRef="#ctx0" brushRef="#br0" timeOffset="1039.367">1130 713,'-56'114,"162"-265,-106 149,1 0,0 0,0 0,0 1,0-1,0 0,1 1,-1-1,0 1,1 0,-1-1,1 1,0 0,-1 0,1 0,0 0,-1 0,1 0,0 1,0-1,0 0,0 1,0 0,0-1,0 1,0 0,0 0,0 0,0 0,0 0,0 1,0-1,0 1,0-1,-1 1,1 0,0-1,0 1,0 0,-1 0,1 0,0 1,-1-1,1 0,0 1,7 14</inkml:trace>
  <inkml:trace contextRef="#ctx0" brushRef="#br0" timeOffset="1521.62">678 204,'159'-163,"-157"161,-1 0,0-1,-1 1,2 0,-1 0,0 0,0 0,1 0,-1 0,1 0,-1 1,1-1,0 0,-1 1,1-1,0 1,0 0,0 0,1 0,-1 0,0 0,0 0,0 0,1 1,-1-1,0 1,1-1,-1 1,1 0,-1 0,0 0,1 1,-1-1,0 0,1 1,-1 0,0-1,1 1,-1 0,0 0,0 0,0 0,0 1,1 0,26 68,-28-63,1 0,0 0,0 0,1 0,0 0,0 0,0-1,1 1,0-1,1 0,-1 0,1-1,0 1,1-1,-1 0,1 0,5 3,6-1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0 113,'5'0,"6"0,6 0,5 0,4 0,2 0,1 0,-5 5,-1 1,1 0,0-1,1-2,1-1,-4 0</inkml:trace>
  <inkml:trace contextRef="#ctx0" brushRef="#br0" timeOffset="280.494">113 0,'-10'38,"-2"18,0 4,2-3,3-7,2-7,3-6,1-4,1-4,0-6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5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29,'-5'34,"-1"30,-5 9,0-4,1-3,3-8,-2-10,0-7,2-7,-3-3,0-3,2-2,2-9,8-13,2-6</inkml:trace>
  <inkml:trace contextRef="#ctx0" brushRef="#br0" timeOffset="254.242">81 1,'39'5,"26"1,8 0,-5-1,-13-1</inkml:trace>
  <inkml:trace contextRef="#ctx0" brushRef="#br0" timeOffset="438.527">53 368,'38'0,"32"-5,9-1,-9 0</inkml:trace>
  <inkml:trace contextRef="#ctx0" brushRef="#br0" timeOffset="768.454">335 650,'-13'26,"9"-19,7-20,8-9,0 0,1 0,2 1,0 0,1 2,1-1,0 2,2 0,16-12,-33 27,1 1,0 0,-1 0,1 0,0 1,0-1,0 0,0 1,0-1,1 1,-1-1,0 1,1 0,-1 0,1 0,-1 1,1-1,-1 0,1 1,0 0,-1 0,1-1,0 2,-1-1,1 0,-1 0,1 1,0-1,-1 1,1 0,-1 0,1 0,-1 0,0 0,0 1,1-1,-1 1,0-1,0 1,0 0,0 0,-1 0,1 0,0 0,4 16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2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0 185,'7'-16,"1"0,0 1,0 0,2 0,0 1,1 0,0 1,1 0,0 0,1 2,10-8,-19 17,-1 1,1-1,-1 1,1 0,0 0,0 0,-1 0,1 1,0 0,0 0,0 0,0 0,0 0,-1 1,1-1,0 1,0 0,-1 1,1-1,-1 1,1-1,-1 1,1 0,-1 0,0 0,0 1,0-1,0 1,0 0,-1 0,1 0,-1 0,0 0,0 0,0 0,0 1,-1-1,1 1,0 2,1 2,2 1,-1-1,1 0,0-1,1 1,0-1,0 0,0 0,1-1,0 0,0 0,1 0,0-1,0-1,0 1,1-1,13 4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117 343,'28'-4,"0"-1,0-1,-1-1,0-1,0-2,-1-1,0 0,-1-2,-1-1,9-8,-25 17,-2-1,1 0,0 0,-1 0,0-1,-1 0,0-1,0 1,0-1,-1 0,0 0,-1 0,1 0,-2-1,1 1,-1-1,0 0,-1 0,0 0,-1 0,0 0,0 1,-1-3,0 9,0-1,-1 0,1 1,-1-1,0 1,0-1,0 1,0 0,0-1,0 1,-1 0,1 1,-1-1,1 0,-1 1,0 0,0-1,0 1,0 0,1 0,-1 1,0-1,0 1,-1-1,1 1,0 0,-3 0,-84 12,68-4,0 2,1 0,0 2,1 0,0 1,1 1,0 1,2 0,-1 2,2 0,0 0,-6 12,12-17,1 0,0 0,1 1,0 0,1 0,1 1,0 0,1 0,1 1,0-1,0 1,2 0,0 0,1 0,0 7,2-15,0 0,1 0,-1-1,1 1,1-1,0 1,-1-1,2 0,-1 0,1 0,0 0,0-1,1 0,-1 0,1 0,0 0,0-1,1 0,0 0,-1 0,1-1,1 1,-1-2,6 3,8 3,1-1,-1-1,1-1,0 0,1-2,-1-1,10 0,171-4,-178 2</inkml:trace>
  <inkml:trace contextRef="#ctx0" brushRef="#br0" timeOffset="348.058">822 372,'-11'16,"1"0,0 1,1 0,1 1,0 0,2 0,0 1,1 0,0 0,2 0,0 0,2 0,0 1,1-1,1 1,1 3,-1-20,0 1,1 0,-1-1,1 1,0-1,0 0,0 0,0 1,1-1,-1-1,1 1,0 0,0-1,0 1,0-1,0 0,1 0,-1 0,1 0,-1-1,1 0,0 1,-1-1,1 0,0-1,0 1,0-1,0 0,-1 0,1 0,0 0,0 0,3-2,3 1,0 0,0-1,0-1,0 0,0 0,-1 0,1-2,-1 1,0-1,0 0,0-1,2-3,-1 0,-1 0,0-1,-1 0,0-1,0 1,-1-2,-1 1,0-1,0 0,-1 0,-1-1,-1 7,-2 0,1 0,-1-1,0 1,0 0,0-1,-1 1,0 0,0-1,-1 1,0 0,0-1,0 1,-1 0,0 0,0 0,-1 0,1 1,-1-1,-1 0,1 1,-1 0,-3-4,-58-32,42 34</inkml:trace>
  <inkml:trace contextRef="#ctx0" brushRef="#br0" timeOffset="598.393">682 569,'33'-10,"21"-2,7-1,-9 8,-12 10,-13 8,-6 2,-7 3,-1-1,3-4,-3-8,3-6,2-2,4-6,2-1,-2-3,-6-1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3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24,'12'-5,"1"1,0 0,0 1,0 0,1 1,-1 0,1 1,-1 1,1 0,-1 1,0 1,13 2,-24-3,0-1,1 1,-1 0,0 0,0 0,0 0,0 0,0 0,0 1,-1-1,1 0,0 1,-1 0,1-1,-1 1,1 0,-1 0,0 0,0 0,0 0,0 0,0 0,0 0,0 0,-1 1,1-1,-1 0,0 0,0 1,0-1,0 0,0 0,0 1,0-1,-1 0,1 0,-1 1,0 0,-47 76,-135 106,180-183,0 1,0 0,0 0,1 0,-1 0,1 0,-1 0,1 1,0-1,1 1,-1 0,1-1,-1 1,1 0,0 0,1 0,-1 0,1 0,-1 0,1 0,0 0,1 0,-1 0,1 0,0 0,0 0,0 0,0 0,1-1,-1 1,1 0,0-1,0 1,0-1,1 1,4 1,0-1,0 1,0-1,1 0,0-1,-1 0,1 0,1 0,-1-1,0-1,0 1,1-1,-1-1,1 0,-1 0,5-1,61 8,-4 5,-48-10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21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126 255,'-59'372,"21"-188,27-147,-6 25,17-62,0 1,1-1,-1 0,1 1,-1-1,1 1,-1-1,1 1,-1-1,1 0,-1 1,1-1,-1 0,1 0,0 0,-1 1,1-1,-1 0,1 0,0 0,-1 0,1 0,0 0,-1 0,1 0,-1 0,1 0,0 0,-1-1,1 1,-1 0,1 0,0-1,-1 1,1 0,-1-1,1 1,-1 0,1-1,-1 1,1-1,-1 1,0-1,1 1,-1-1,0 1,1-1,1-1,12-7</inkml:trace>
  <inkml:trace contextRef="#ctx0" brushRef="#br0" timeOffset="271.303">69 226,'39'0,"26"0,8 0,-4 0,-9 0,-10 0,-9 0,-11 0</inkml:trace>
  <inkml:trace contextRef="#ctx0" brushRef="#br0" timeOffset="451.924">14 565,'38'5,"27"1,8 0,-4-6,-10-3,-9-1,-13 1</inkml:trace>
  <inkml:trace contextRef="#ctx0" brushRef="#br0" timeOffset="753.489">549 622,'-12'25,"1"0,1 1,1 0,2 1,0 0,-2 25,9-49,0 0,-1 0,1 1,0-1,0 0,1 0,-1 0,1 0,-1 0,1 0,0 0,0 0,1 0,-1 0,1 0,-1 0,1-1,0 1,0-1,0 1,0-1,0 0,1 1,-1-1,1-1,-1 1,1 0,0-1,0 1,-1-1,1 0,0 0,0 0,1 0,-1 0,0-1,0 1,0-1,0 0,0 0,1 0,-1-1,2 1,8-1,1-1,-1 0,0-1,0 0,-1-1,1 0,-1-1,0 0,0-1,0-1,-1 0,0 0,0-1,-1-1,0 1,0-2,-1 1,0-1,-1-1,5-7,-10 14,0-1,0 0,0 0,-1 0,0 0,0 0,0 0,0 0,-1-1,0 1,0 0,0-1,-1 1,0-1,0 0,0 1,-1-1,1 1,-1-1,-1 1,1 0,-1 0,0-1,0 1,0 0,-1 0,0 1,0-1,0 1,-1-1,1 1,-1 0,0 0,0 0,0 1,-1 0,1 0,-1 0,0 0,0 0,0 1,0 0,0 0,-1 1,1-1,0 1,-6 0,-17 3,2 2</inkml:trace>
  <inkml:trace contextRef="#ctx0" brushRef="#br0" timeOffset="1047.839">578 762,'9'-4,"9"-3,5 1,4 2,2 0,1 2,0 1,-5 5,-2 2,0 1,1-2,-3-2</inkml:trace>
  <inkml:trace contextRef="#ctx0" brushRef="#br0" timeOffset="2632.348">803 226,'138'11,"-116"-5,0-2,0 0,0-2,0 0,0-2,1 0,-1-1,0-1,0-2,0 0,4-2,-26 5,1 1,-1 0,1-1,-1 1,1 0,-1-1,1 1,-1 0,1 0,-1-1,1 1,-1 0,1 0,0 0,-1 0,1 0,-1 0,1 0,0 0,-1 0,1 0,-1 0,1 0,-1 0,1 1,0-1,-1 0,1 0,-1 1,1-1,-1 0,1 1,-1-1,0 0,1 1,-1-1,1 1,-1-1,0 1,1-1,-1 1,0-1,1 1,-1-1,0 1,0-1,0 1,0-1,1 1,-1 0,0-1,0 1,0-1,0 1,0 0,-12 39,5-23,-21 187,19-140,2 0,3 0,3 0,4 22,-1 24,-1-109,0 1,-1 0,1 0,0-1,-1 1,1 0,-1 0,0 0,0 0,1 0,-1-1,-1 1,1 0,0 0,0 0,-1 0,1-1,-1 1,1 0,-1 0,0 0,1-1,-1 1,0-1,0 1,-1-1,1 1,0-1,0 1,-1-1,1 0,-1 0,1 0,-1 0,1 0,-1 0,0 0,1 0,-1 0,0-1,0 1,1-1,-1 0,0 1,0-1,0 0,0 0,0 0,1 0,-1 0,0-1,0 1,0-1,0 1,1-1,-1 1,-112-34,79 21,29 6</inkml:trace>
  <inkml:trace contextRef="#ctx0" brushRef="#br0" timeOffset="3051.961">1650 1,'-14'29,"1"0,1 1,2 1,1 0,2 0,1 1,-1 15,-3 12,-18 282,25-303,-1-1,-2 0,-1 0,-3 0,0-1,-3 0,-1-1,-10 18,15-35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33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28 227,'38'0,"28"0,7 0,0-5,-6-2,-11 1,-5 1,-6 1,-6 2,-6 1,-2 1,-2 0,-7 5,-6 1</inkml:trace>
  <inkml:trace contextRef="#ctx0" brushRef="#br0" timeOffset="249.28">0 396,'43'5,"44"1,15 0,-3-1,-11-2,-14 0,-15-2,-13-1,-9 0,-12 5,-4 1,-2 0,-4-1</inkml:trace>
  <inkml:trace contextRef="#ctx0" brushRef="#br0" timeOffset="651.64">395 1,'0'6,"1"0,0 0,0 0,1 0,-1 0,1-1,1 1,-1 0,1-1,0 1,0-1,0 0,1 0,0 0,0-1,0 1,1-1,-1 0,1 0,0-1,0 1,0-1,5 2,16 10,0-1,2-1,-1-1,2-2,10 2,119 54,-154-65,0 1,-1 0,1 0,-1 0,1 0,-1 0,0 1,0-1,0 1,0 0,0 0,-1 0,1 0,-1 0,0 1,0-1,0 1,0 0,-1-1,1 1,-1 0,0 0,0 0,0 0,-1 0,0 0,1 0,-1 0,-1 0,1 0,0 0,-1 0,0 0,0 0,0-1,-1 1,0 2,-14 13,-1-2,-1 0,0-1,-1 0,0-2,-1 0,-1-2,0 0,-1-1,-11 3,11-3,-168 77,93-47,91-34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3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69,'19'-4,"16"-3,7 1,-4-4,-3 0,-3 2,-3 2,0 2,-1 2,-1 1,1 1,-1 0,1-4,-5-2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3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59,'39'-5,"26"-6,8-2,-5 2,-8 3,-10 2,-8 3,-12 1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3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186 249,'34'-101,"-23"92,-12 30,-14 42,-3-1,-2-1,-3 0,-29 53,-50 59,208-310,115-199,-72 116,-149 220,0 1,0-1,0 1,0-1,0 1,0 0,0-1,0 1,0-1,0 1,1-1,-1 1,0-1,0 1,0-1,1 1,-1-1,0 1,1-1,-1 1,0-1,1 1,-1-1,0 0,1 1,-1-1,1 0,-1 1,1-1,-1 0,1 0,-1 1,1-1,-1 0,1 0,-1 0,1 0,0 0,-1 1,1-1,-1 0,1 0,-1-1,1 1,0 0,-1 0,1 0,-1 0,1 0,-1-1,1 1,-1 0,1 0,-1-1,1 1,-1 0,0-1,1 1,-1-1,1 1,-1 0,0-1,1 1,-1-1,1 0,-2 55,1-51,-31 278,30-126,1-152,0-1,1 1,-1-1,0 1,1-1,0 1,-1-1,1 1,0-1,0 1,1-1,-1 0,0 1,1-1,-1 0,1 0,0 0,0 0,0-1,0 1,0 0,0-1,0 1,0-1,0 0,1 0,-1 0,1 0,-1 0,1 0,-1-1,1 1,-1-1,1 0,0 0,-1 0,1 0,0 0,-1 0,1-1,-1 1,1-1,-1 0,1 0,-1 0,1 0,-1 0,0 0,0-1,0 1,2-2,17-15,0-2,-2 0,0-1,-1-1,-1-1,-1 0,-2-1,9-19,-8 17,106-193,-121 220,0-1,1 1,-1-1,0 1,0-1,1 0,-1 1,0-1,1 1,-1-1,0 0,1 1,-1-1,0 0,1 1,-1-1,1 0,-1 0,0 0,1 1,-1-1,1 0,-1 0,1 0,-1 0,1 0,-1 0,1 0,-1 0,1 0,-1 0,1 0,-1 0,1 0,-1 0,1 0,-1 0,1-1,-1 1,0 0,1 0,-1 0,1-1,-1 1,0 0,1-1,-1 1,1 0,-1-1,0 1,0-1,1 1,-1 0,0-1,0 1,1-1,-1 1,0-1,0 1,0-1,0 1,0-1,0 1,0-1,0 1,0-1,0 1,0-1,0 1,3 39,-3-35,-32 254,30-138,3-96</inkml:trace>
  <inkml:trace contextRef="#ctx0" brushRef="#br0" timeOffset="317.399">1174 390,'-10'23,"1"1,1 0,1 0,1 1,1 0,1 0,1 0,2 0,1 14,0-36,1 1,1-1,-1 0,0 1,1-1,0 0,0 0,0 0,0-1,0 1,0 0,1-1,-1 1,1-1,0 0,0 0,0 0,0 0,0 0,0-1,0 0,0 1,1-1,-1 0,1 0,-1-1,1 1,-1-1,1 0,-1 0,1 0,-1 0,1-1,-1 1,1-1,-1 0,0 0,1 0,-1 0,0-1,0 1,0-1,0 0,0 0,0 0,0 0,-1-1,1 1,-1-1,1 1,-1-1,2-3,3 0,0-1,0 0,-1 0,0-1,0 0,-1 0,1 0,-2-1,1 0,-2 1,1-2,-1 1,0 0,-1-1,0 1,0-1,-1 0,-1 1,1-1,-2 0,1 0,-1 1,-1-1,0 0,0 1,-1 0,0-1,-1 1,1 0,-2 1,1-1,-2 1,0-2,-66-27,48 33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4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57,'0'710,"-1"-704,1 0,0 1,1-1,0 0,0 0,0 0,0 0,1 0,0 0,1 0,-1-1,1 1,3 4,5 2</inkml:trace>
  <inkml:trace contextRef="#ctx0" brushRef="#br0" timeOffset="2306.139">452 480,'0'301,"2"-325,2-1,1 0,1 1,1 0,1 0,1 1,1 0,2-2,2-6,0 0,3 1,0 0,2 2,1 0,19-19,-38 45,-1 1,2-1,-1 1,0-1,0 1,0 0,1-1,-1 1,0 0,1 0,-1 0,1 0,0 0,-1 0,1 1,0-1,-1 0,1 1,0-1,0 1,0 0,0 0,-1-1,1 1,0 0,0 1,0-1,0 0,-1 0,1 1,0-1,0 1,-1 0,1-1,0 1,-1 0,1 0,-1 0,1 0,-1 0,1 1,-1-1,0 0,0 1,1-1,-1 1,0 0,14 132,-10-114</inkml:trace>
  <inkml:trace contextRef="#ctx0" brushRef="#br0" timeOffset="4538.212">452 0,'-38'50,"3"1,2 2,2 2,3 0,2 2,0 7,18-42,1 0,2 0,0 0,1 1,1 0,1 0,1-1,2 1,0 0,1 0,1 0,1-1,1 1,1-1,1 0,1-1,1 0,1 0,1-1,1 0,0-1,1 0,1-1,1 0,1-2,0 1,13 8,86 20,-90-37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43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59 141,'-5'43,"-6"29,-1 12,1-4,2-11,4-12,1-11,3-8,0-6,2-4,-1-2,1 0,-1-5</inkml:trace>
  <inkml:trace contextRef="#ctx0" brushRef="#br0" timeOffset="266.792">3 198,'38'0,"28"-5,6-1,-3 0,-9 1,-15-3,-10-1,-11 7,-14 3,-10 1</inkml:trace>
  <inkml:trace contextRef="#ctx0" brushRef="#br0" timeOffset="515.699">31 508,'38'0,"27"-4,8-3,-4 1,-9 1,-15-3,-14-1</inkml:trace>
  <inkml:trace contextRef="#ctx0" brushRef="#br0" timeOffset="870.175">397 678,'0'132,"35"-196,-27 43,2 0,0 1,1 0,1 1,1 0,0 1,2 1,5-5,-19 20,0 1,1-1,-1 0,0 1,1 0,0-1,-1 1,1 0,0 0,0 0,-1 0,1 0,0 0,0 0,0 1,0-1,0 1,0-1,0 1,1 0,-1 0,0 0,0 0,0 0,0 0,0 1,0-1,0 1,0-1,0 1,0 0,0 0,0 0,0 0,-1 0,1 0,0 1,-1-1,1 0,-1 1,1-1,-1 1,0 0,0-1,1 1,-1 0,0 0,-1 0,1 0,0 0,8 18,-1-2</inkml:trace>
  <inkml:trace contextRef="#ctx0" brushRef="#br0" timeOffset="1232.504">850 1,'134'330,"-127"-314,-1 1,-1 0,-1 1,0-1,-1 1,-1 0,0 0,-2 0,0 0,-1 0,-1 0,0-1,-2 1,-2 10,-3-4,0-1,-1-1,-2 0,0 0,-1-1,-1 0,-1-1,-1-1,-1-1,-10 9,5-9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48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253 234,'-5'-1,"0"1,0 0,0 0,0 1,1 0,-1 0,0 0,0 0,0 1,1 0,-1 0,1 0,-1 0,1 1,0-1,0 1,0 0,0 1,0-1,1 1,0-1,0 1,0 0,0 1,-15 18,1 1,2 1,0 1,2 0,1 1,1 0,1 0,1 1,2 1,-4 28,8-37,0-1,1 1,1 0,1-1,1 1,1 0,0-1,1 1,2-1,0 1,-3-11,1-1,1 0,-1 0,1 0,0 0,1-1,0 0,0 0,1 0,0 0,0-1,0 0,1 0,0-1,0 0,0 0,1 0,-1-1,1 0,0-1,0 0,1 0,5 1,-6-2,0 0,-1 0,1-1,0 0,0 0,0-1,0 0,0-1,0 0,0 0,-1 0,1-1,0 0,-1-1,1 0,-1 0,0 0,4-3,2-6</inkml:trace>
  <inkml:trace contextRef="#ctx0" brushRef="#br0" timeOffset="465.455">479 685,'45'-5,"0"-2,0-2,-1-2,-1-1,16-9,17-37,-74 56,-1 0,1 1,-1-1,0 0,0 0,0 0,0 0,0 0,0 0,-1 0,1-1,-1 1,0 0,1 0,-1 0,0-1,0 1,0 0,-1 0,1-1,0 1,-1 0,1 0,-1 0,0 0,0 0,0 0,0 0,0 0,0 0,-1 0,1 0,0 1,-1-1,0 0,1 1,-1 0,0-1,0 1,-1-1,-3-2,0 1,-1 0,1 0,-1 0,0 0,0 1,0 1,0-1,0 1,0 0,0 0,0 1,0 0,-1 1,1-1,0 1,0 1,0-1,0 1,0 0,1 1,-1 0,0 0,1 0,0 1,-2 1,-6 4,1 0,0 0,1 1,0 1,1 0,0 0,0 1,2 1,-1 0,2 0,-5 9,9-16,1-1,0 1,0 0,0 0,1 1,0-1,0 0,1 1,0-1,0 1,0-1,1 1,0 0,0-1,1 1,0 0,0-1,0 1,1-1,0 0,0 1,0-1,1 0,0 0,1-1,-1 1,1-1,0 1,4 4,12-1,-1 0,1-1,0-1,1-1,0-1,0-1,9 0,-13 0,40 3,-33-5</inkml:trace>
  <inkml:trace contextRef="#ctx0" brushRef="#br0" timeOffset="847.596">959 967,'-6'68,"30"-110,-14 14,2 2,0-1,2 1,1 1,1 1,4-4,-19 26,1 0,-1 0,0 0,1 0,-1 0,1 0,-1 0,1 1,0-1,0 0,-1 1,1 0,0-1,1 1,-1 0,0 0,0 0,0 1,1-1,-1 0,0 1,1-1,-1 1,0 0,1 0,-1 0,1 0,-1 0,0 1,1-1,-1 1,0-1,0 1,1 0,-1 0,0 0,0 0,0 0,0 1,0-1,0 0,0 1,0 0,-1-1,1 1,-1 0,1 0,0 2,15 36,-8-22</inkml:trace>
  <inkml:trace contextRef="#ctx0" brushRef="#br0" timeOffset="1433.129">507 261,'219'-222,"-179"186,-39 35,-1 1,1 0,0-1,0 1,0 0,0 0,-1-1,1 1,0 0,0 0,0 0,0 0,0 0,0 0,-1 1,1-1,0 0,0 0,0 1,0-1,-1 0,1 1,0-1,0 1,-1-1,1 1,0-1,-1 1,1 0,0-1,-1 1,1 0,-1-1,1 1,-1 0,1 0,-1-1,0 1,1 0,-1 0,0 0,0 0,0 0,1-1,-1 1,0 0,0 0,0 0,-1 0,1 0,0 0,0-1,0 1,-1 0,1 1,2 47,-3-43,0 0,0 0,1 0,0 0,1 0,-1 0,1 0,0 0,1 0,-1 0,1 0,0-1,1 1,-1-1,1 1,0-1,0 0,1 0,0 0,0 0,0-1,0 0,1 0,1 2,14 5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51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289 567,'-14'34,"-10"20,-6 6,-2-2,4-6,3-13,4-7,2-10,4-3,0-6,-3-4,2 1,-1-2,2-1</inkml:trace>
  <inkml:trace contextRef="#ctx0" brushRef="#br0" timeOffset="244.606">6 624,'5'19,"11"16,8 7,5 1,1-7,1-9,0-10,-5-7</inkml:trace>
  <inkml:trace contextRef="#ctx0" brushRef="#br0" timeOffset="744.814">599 737,'1'0,"22"5,0-2,0 0,1-1,-1-2,1 0,-1-1,0-2,1 0,-1-1,10-5,-29 7,1 0,-1 0,1-1,-1 0,0 0,0 0,-1 0,1 0,0-1,-1 0,0 0,0 0,0 0,-1 0,1-1,-1 1,0-1,0 1,-1-1,1 0,-1 0,0 0,0 0,-1 0,1 0,-1 0,0 0,-1 0,1 0,-1 1,0-1,0 0,0 0,-1 0,0 1,0-1,0 0,0 1,-1 0,0 0,0 0,0 0,0 0,-1 0,1 1,-1-1,0 1,0 0,0 1,0-1,-1 1,1-1,-1 1,1 0,-1 1,-2-1,-6 0,-1 1,0 0,0 1,0 1,0 0,1 1,-1 0,1 1,-1 1,1 0,0 1,0 0,1 1,-1 0,1 1,1 0,-1 1,1 1,1 0,-1 0,2 1,-1 0,1 1,1 0,0 0,0 1,2 0,-1 0,1 0,1 1,0 0,1 0,0 1,1-1,1 1,0 0,1-1,0 4,2-10,0 1,1-1,0 1,0-1,1 1,0-1,0 0,1 0,-1-1,2 1,-1-1,1 0,0 0,0 0,0 0,1-1,0 0,0 0,0-1,1 0,-1 0,1 0,0-1,2 1,1 1,1-1,0-1,0 1,0-2,0 1,0-2,1 1,-1-1,1-1,-1 0,1-1,-1 0,0-1,0 0,1-1,-1 0,7-4</inkml:trace>
  <inkml:trace contextRef="#ctx0" brushRef="#br0" timeOffset="1267.71">938 991,'0'174,"17"-206,29-117,-39 134,-5 11,-1-1,0 1,1 0,0 0,0 0,0 0,1 0,-1 0,1 0,0 1,0-1,0 1,0 0,1 0,0 0,-1 0,1 1,0-1,0 1,0 0,1 0,-2 3,-1 0,0 0,0 1,0-1,1 1,-2 0,1-1,0 1,0 0,0 0,-1 0,1 0,-1 0,0 0,1 1,-1-1,0 0,0 1,-1-1,1 1,0-1,-1 1,0-1,1 1,-1 0,0-1,0 1,-1 0,4 20</inkml:trace>
  <inkml:trace contextRef="#ctx0" brushRef="#br0" timeOffset="2662.614">515 313,'38'-21,"66"-79,66-92,-170 193,0 0,0-1,0 1,1 0,-1-1,0 1,1-1,-1 1,1 0,-1-1,0 1,1-1,-1 0,1 1,-1-1,1 1,0-1,-1 0,1 1,-1-1,1 0,0 0,-1 1,1-1,0 0,-1 0,1 0,0 0,-1 0,1 0,0 0,-1 0,1 0,0 0,-1 0,1 0,0 0,-1-1,1 1,-1 0,1-1,0 1,-1 0,1-1,-1 1,1 0,-1-1,1 1,-1-1,1 1,-1-1,0 0,1 1,-1-1,0 1,1-1,-1 1,0-2,2 19,-3-11,0 0,1 0,0 0,0 0,1 1,-1-1,1 0,1 0,-1 0,1 0,0-1,0 1,1 0,0-1,0 1,0-1,1 0,-1 0,1-1,0 1,1-1,-1 1,1-1,0-1,0 1,0-1,0 0,2 1,20 3,-3-3</inkml:trace>
  <inkml:trace contextRef="#ctx0" brushRef="#br0" timeOffset="2997.733">1305 3,'20'12,"-1"1,0 1,0 1,-1 0,-1 2,-1 0,0 0,-2 2,0 0,-1 0,0 1,-2 1,0 0,-2 1,0 0,-2 0,0 1,0 7,-5 1,-1-1,-2 0,-1 0,-1 0,-1 0,-2 0,-2-1,0 0,-2 0,-1-1,-1 0,-1-1,-2-1,0 0,-2-1,-1 0,-13 13,-23 22,39-48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55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256 508,'1'0,"-1"1,1-1,-1 0,1 0,-1 1,1-1,-1 0,1 1,-1-1,0 0,1 1,-1-1,0 1,1-1,-1 1,0-1,1 1,-1-1,0 1,0-1,0 1,0-1,1 1,-1-1,0 1,0-1,0 1,0-1,0 1,0-1,0 1,-1 0,1-1,0 1,0-1,0 1,0-1,-1 1,1-1,0 1,0-1,-1 0,1 1,0-1,-1 1,1-1,-1 0,1 1,0-1,-1 0,1 1,-1-1,1 0,-1 0,0 1,53 4,-52-5,260-2,-225-13,-29 3</inkml:trace>
  <inkml:trace contextRef="#ctx0" brushRef="#br0" timeOffset="249.457">342 282,'-10'39,"-3"21,1 7,2-5,3-7,3-8,2-8,1-5,1-4,0-7</inkml:trace>
  <inkml:trace contextRef="#ctx0" brushRef="#br0" timeOffset="1819.802">285 621,'0'-5,"-5"-1,-1-5,-5 0,-5 1,-5 3,1 7,0 4,-2 1,-2-1,-2 0,-1-1,-1-2,0 0,9-1,8 0</inkml:trace>
  <inkml:trace contextRef="#ctx0" brushRef="#br0" timeOffset="2618.816">1019 565,'-22'97,"17"-110,8-7,1 0,1 0,1 1,1-1,1 2,0-1,1 1,1 0,6-6,-9 10,1 1,0 0,1 1,1-1,0 2,1-1,0 2,0-1,1 2,0-1,1 2,0-1,1 2,12-6,-25 13,1-1,-1 0,1 1,-1 0,0-1,1 1,-1 0,1-1,-1 1,0 0,1 0,-1 0,1 1,-1-1,1 0,-1 0,0 1,1-1,-1 1,0-1,1 1,-1 0,0-1,0 1,1 0,-1 0,0 0,0 0,0 0,0 0,0 0,0 0,-1 0,1 1,0-1,0 0,-1 1,1-1,-1 0,1 1,-1-1,0 0,0 1,1-1,-1 1,0-1,0 1,0-1,-1 1,1-1,0 1,-19 75,17-72,2 48,8-41</inkml:trace>
  <inkml:trace contextRef="#ctx0" brushRef="#br0" timeOffset="5388.186">1019 1,'-26'28,"1"2,2 1,1 1,1 0,2 2,1 0,1 1,3 1,1 1,-8 32,20-55,-1 0,2 1,0-1,0 1,2-1,0 0,0 0,1 0,1 0,1 0,0 0,0-1,1 0,1 0,0-1,3 3,12 17,1-1,2-1,1-1,1-1,14 10,-19-21,1-1,1 0,0-2,1-1,1 0,0-2,0-1,1-2,4 1,-5-2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25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533 228,'-28'111,"26"-75,-17 114,-7 0,-6-2,-40 108,18-115,41-124</inkml:trace>
  <inkml:trace contextRef="#ctx0" brushRef="#br0" timeOffset="246.966">24 421,'151'-48,"780"-291,-816 306,-105 38</inkml:trace>
  <inkml:trace contextRef="#ctx0" brushRef="#br0" timeOffset="700.505">798 880,'2'2,"-1"-1,1 0,-1 1,1-1,-1 1,1-1,-1 1,0 0,0 0,1-1,-1 1,-1 0,1 0,0 0,0 0,-1 0,1 0,-1 1,0-1,0 0,1 0,-1 0,0 0,-1 0,1 0,0 1,-1-1,1 0,-1 0,0 0,1 0,-1 0,0 0,-1 0,-1 14,1 0,0 0,1 0,0 0,1 1,1-1,1 0,1 0,0 0,0 0,2 0,0-1,1 0,0 0,2 0,-1-1,2 0,0 1,-6-13,0 1,0-1,0 0,1 0,-1 0,0-1,1 1,-1-1,1 1,-1-1,1 0,0-1,-1 1,1-1,0 1,0-1,0 0,-1-1,1 1,0-1,-1 1,1-1,0 0,-1-1,1 1,-1 0,1-1,-1 0,0 0,0 0,0 0,0-1,0 1,0-1,0 1,-1-1,1-1,85-117,-78 100,0 1,-1-1,-1 0,-1-1,-1 0,-1 0,-1 0,-1 0,0-13,-4 19</inkml:trace>
  <inkml:trace contextRef="#ctx0" brushRef="#br0" timeOffset="1049.108">1354 1075,'9'-3,"0"0,0 0,-1-1,1 0,-1 0,0-1,0 0,-1 0,0-1,0 0,0 0,0-1,-1 0,0 0,-1-1,4-4,-3 5,0 0,0 0,0-1,-1 0,0 0,0 0,-1 0,0-1,-1 1,0-1,0 0,-1 0,0-1,0 1,-1 0,0-1,-1 1,-1-7,-1 14,-1-1,0 1,0 0,0 0,0 1,0-1,0 1,0-1,-1 1,1 0,0 0,-1 0,1 1,-1-1,1 1,-1 0,1 0,-1 0,1 0,-1 1,1-1,-1 1,1 0,0 0,-1 0,1 1,0-1,0 1,0 0,0 0,0 0,0 0,0 0,1 0,-1 1,1-1,0 1,0 0,0 0,0 0,0 0,0 0,1 0,-1 1,-3 4,-1 0,1 0,1 0,0 1,0-1,1 1,0 0,0 0,1 0,0 0,0 1,1-1,1 1,0-1,0 1,1-1,0 0,0 1,1-1,0 0,1 0,0 0,0 0,1 0,0-1,1 0,0 0,0 0,1 0,0-1,0 0,0 0,1 0,0-1,1 0,-1-1,1 1,0-2,1 1,-1-1,1 0,0-1,-1 0,2 0,5 0,0-2,0-2,-1 0,1-1,0 0,-1-1,0-1,1 0,-1-1,-1-1,1 0,-1-1,0 0,-1-1,0 0,0-1,9-9,3-7</inkml:trace>
  <inkml:trace contextRef="#ctx0" brushRef="#br0" timeOffset="1517.469">2056 735,'-6'2,"1"-1,-1 1,1 0,-1 0,1 1,0 0,0 0,0 0,0 0,1 1,-1 0,1 0,0 0,0 0,0 1,1-1,0 1,0 0,0 0,0 0,1 1,0-1,0 1,0-1,0 1,1-1,0 1,1 0,-1 0,1 4,4-6,0 1,1-1,-1 0,1 0,0 0,0 0,0-1,0 0,1 0,-1-1,1 1,0-1,0 0,0-1,0 0,0 0,0 0,5 0,36 10,-43-9,0-1,-1 1,1-1,-1 1,1 0,-1 0,0 0,1 1,-1-1,0 1,-1 0,1 0,0 0,-1 0,0 0,0 1,0-1,0 1,0-1,-1 1,1 0,-1-1,0 1,0 0,0 0,-1 0,0 0,1 0,-1 0,-1 0,1 0,0 0,-1 0,0-1,0 1,0 0,-1 0,1-1,-1 1,0 0,0-1,0 0,0 1,0-1,-1 0,0 0,0 0,1-1,-1 1,-2 0,-4 6,0 0,-1 0,-1-1,1 0,-1-1,0 0,-1-1,0 0,0-1,0 0,-1-1,1 0,-1-1,0-1,-12 1,3-5</inkml:trace>
  <inkml:trace contextRef="#ctx0" brushRef="#br0" timeOffset="2020.669">2565 906,'-144'41,"132"-38,1 2,1-1,-1 2,1-1,-1 1,2 1,-1 0,1 0,0 1,0 0,1 0,0 1,1 0,0 1,0 0,1 0,0 0,1 1,0-1,1 1,0 0,1 1,0-1,1 1,-1 3,4-10,1-1,-1 0,1 0,-1 0,1 0,0 0,1-1,-1 1,0 0,1-1,0 0,0 0,0 0,0 0,1 0,-1 0,1-1,0 0,-1 0,1 0,0 0,0 0,0-1,1 0,-1 0,0 0,0 0,1-1,-1 1,0-1,1 0,1-1,142-19,-118 9,-1-1,0-2,-1-1,-1-1,0-1,-1-1,-1-2,-1-1,-1 0,-1-2,0 0,-2-2,-1 0,-1-1,-1-1,-2-1,0 0,-2-1,-1 0,-2-1,0-1,-2 1,-2-1,0-6,-3 22,-1 0,-1 0,-1 0,0-1,-1 1,-1 0,0 0,-1 0,0 0,-1 0,-1 0,-1 1,0 0,0 0,-2 1,1 0,-2 0,0 0,-2-1,3 12,-1 0,1 0,-1 0,1 1,-1 1,0-1,1 1,-1 1,0 0,1 0,-1 0,1 1,0 1,-1-1,1 1,0 1,0 0,1 0,-1 0,1 1,0 0,0 0,1 1,-1 0,1 0,0 0,1 1,0 0,0 0,-2 4,-8 4,0 1,1 0,0 1,2 0,0 1,1 1,1 0,0 0,2 1,0 0,1 1,1-1,1 1,1 1,1-1,1 0,1 1,0-1,2 1,0-1,2 1,0-1,2 0,4 15,-2-27,-1 1,1-1,1-1,-1 1,2-1,-1-1,1 1,0-2,0 1,1-1,0 0,0-1,1-1,-1 1,1-2,0 1,0-1,0-1,0 0,1-1,-1 0,0 0,1-2,-1 1,1-1,-1-1,0 0,27-3</inkml:trace>
  <inkml:trace contextRef="#ctx0" brushRef="#br0" timeOffset="3054.161">3290 808,'0'-1,"0"-1,0 0,0 1,-1-1,1 0,0 1,-1-1,0 0,1 1,-1-1,0 1,0-1,0 1,0-1,0 1,0 0,0-1,0 1,-1 0,1 0,0 0,-1 0,1 0,-1 0,1 1,-1-1,1 0,-1 1,0-1,1 1,-1-1,0 1,0 0,1 0,-1 0,0 0,1 0,-1 0,0 0,1 1,-1-1,0 1,1-1,-1 1,0-1,1 1,-1 0,1 0,-1 0,-84 39,70-29,1 0,0 2,1 0,0 0,1 1,1 1,0 0,1 1,0 0,2 1,0 0,0 0,2 1,0 0,1 0,1 1,1 0,0 5,3-21,1 1,-1 0,1 0,0-1,0 1,1 0,-1 0,1 0,0-1,0 1,0 0,0-1,1 1,-1-1,1 0,0 1,0-1,0 0,1 0,-1 0,1 0,0-1,-1 1,1-1,0 1,0-1,1 0,-1 0,0-1,1 1,-1 0,1-1,0 0,-1 0,1 0,0-1,0 1,-1-1,1 0,0 0,0 0,0 0,-1-1,1 0,0 1,-1-1,1-1,0 1,-1 0,1-1,2-2,16-8,-1-1,0-1,0-1,-2-1,0-1,-1-1,-1 0,0-1,-2-1,0 0,1-5,0 4,37-68,-73 216,19-124,1 0,0-1,-1 1,1 0,0 0,0 0,1 0,-1 0,1-1,-1 1,1 0,0 0,0-1,0 1,0 0,0-1,1 1,-1-1,1 0,0 1,0-1,0 0,0 0,0 0,0 0,0-1,1 1,-1 0,1-1,-1 0,1 1,-1-1,1 0,0-1,0 1,-1 0,1-1,0 1,0-1,0 0,0 0,-1 0,1 0,0-1,0 1,0-1,-1 0,9-4,-1-1,0-1,-1 0,0 0,0-1,0 0,-1 0,0-1,-1 0,0-1,-1 0,1 0,-2 0,0 0,0-1,-1 0,3-8,6-10,-14 44,1 0,0 0,1 0,1 0,0 0,1-1,0 1,2-1,-1 1,5 7,-7-19,-1-1,1 1,0-1,0 1,0-1,0 0,1 0,-1 0,0 0,1 0,-1 0,1-1,0 1,0-1,0 0,-1 0,1 0,0 0,0 0,1 0,-1-1,0 0,0 1,0-1,0-1,0 1,0 0,0-1,0 1,0-1,0 0,0 0,0 0,0 0,0-1,-1 1,1-1,0 0,-1 0,1 0,-1 0,0 0,0 0,0 0,0-1,0 1,0-1,-1 0,1 1,-1-1,0 0,0 0,0 0,0-1,90-235,-91 238,0 0,0 0,0 0,0 0,0 0,0-1,1 1,-1 0,0 0,1 0,-1 0,0 0,1 0,0 0,-1 1,1-1,0 0,-1 0,1 0,0 0,0 1,-1-1,1 0,0 1,0-1,0 1,0-1,0 1,0-1,0 1,0 0,0-1,0 1,0 0,0 0,1 0,-1 0,0 0,0 0,0 0,0 0,0 0,0 1,0-1,0 0,0 1,0-1,0 1,0-1,0 1,0-1,0 1,0 0,0-1,-1 1,1 0,0 0,0-1,-1 1,1 0,-1 0,1 0,-1 0,1 0,-1 0,1 0,-1 0,0 1,24 86,-22-73,113 408,-112-413,0 0,0 1,-1-1,0 1,0 0,-2-1,1 1,-1 0,-1 0,0 0,0-1,-1 1,-1 0,0-1,0 0,-1 1,0-1,0-1,-2 1,1-1,-1 0,0 0,-1 0,0-1,0 0,-1 0,0-1,0 0,-1-1,-3 3,-93 47,102-54,-1-1,1 1,-1-1,0 0,1 0,-1 0,0 0,1-1,-1 1,0-1,0 0,1-1,-1 1,0 0,0-1,1 0,-1 0,0 0,1 0,-1-1,1 1,-1-1,1 0,0 0,0 0,0 0,0-1,0 1,-1-2,3-2,0 0,0 0,0 0,1-1,0 1,0 0,0 0,1 0,0 0,0 0,1 0,-1 0,1 0,1 0,-1 1,1-1,0 1,0 0,0 0,1 0,0 0,0 0,0 1,5-4,1-7,37-42,1 2,3 3,3 1,1 3,2 3,15-7,-33 26,-7 6</inkml:trace>
  <inkml:trace contextRef="#ctx0" brushRef="#br0" timeOffset="6274.098">0 1606,'4'-4,"-1"0,1 0,0 0,1 0,-1 1,1 0,0 0,-1 0,1 0,0 1,1 0,-1 0,0 0,1 1,-1-1,1 1,-1 1,4-1,321 45,134-16,1-19,149-30,-420 14,46-2,1138-17,-509 54,-794-25,-50-3</inkml:trace>
  <inkml:trace contextRef="#ctx0" brushRef="#br0" timeOffset="6921.053">5007 687,'0'4,"-4"10,-6 2,-4 3,-1-2</inkml:trace>
  <inkml:trace contextRef="#ctx0" brushRef="#br0" timeOffset="7170.074">5007 1123,'4'4,"2"1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1:5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983 114,'-11'108,"-25"163,3-83,26-167,7-17,-1 1,0-1,-1 1,1-1,-1 0,0 0,0 1,0-1,0 0,-1-1,1 1,-1 0,0-1,0 1,-1-1,1 0,-1 0,1-1,-1 1,0-1,0 1,-9-3</inkml:trace>
  <inkml:trace contextRef="#ctx0" brushRef="#br0" timeOffset="898.675">616 114,'56'-18,"177"-5,61-11,-112 22,-159 12</inkml:trace>
  <inkml:trace contextRef="#ctx0" brushRef="#br0" timeOffset="2013.669">1547 339,'85'21,"85"-41,-29 8,-106 12,-29 2</inkml:trace>
  <inkml:trace contextRef="#ctx0" brushRef="#br0" timeOffset="2553.778">1547 565,'0'0,"-1"1,1-1,0 1,-1-1,1 1,0-1,-1 1,1-1,0 1,0-1,0 1,0-1,-1 1,1-1,0 1,0 0,0-1,0 1,0-1,0 1,0-1,0 1,1 0,-1-1,0 1,0-1,0 1,1-1,-1 1,0-1,1 1,-1-1,0 1,1-1,-1 1,0-1,1 0,-1 1,1-1,-1 0,1 1,-1-1,1 0,-1 1,1-1,-1 0,1 0,-1 0,1 0,0 0,-1 1,1-1,-1 0,1 0,0 0,-1-1,1 1,0 0,39 6,-39-6,173-27,-34 25,-116 2</inkml:trace>
  <inkml:trace contextRef="#ctx0" brushRef="#br0" timeOffset="2998.893">1519 762,'5'0,"6"5,7 2,4-1,3-1,3-2,1 0,0-2,1-1,-1 0,0 0,-5-5,-2-2,0 1,2 0,1 3,1 0,-4 2</inkml:trace>
  <inkml:trace contextRef="#ctx0" brushRef="#br0" timeOffset="63820.259">390 311,'-73'33,"-101"30,173-63,-1 1,0 0,0 0,1 0,-1 0,0 1,1-1,0 0,-1 1,1-1,0 1,-1-1,1 1,0 0,0 0,0-1,1 1,-1 0,0 0,1 0,-1 0,1 0,0 0,-1 0,1 0,0 0,0 0,0 0,1 0,-1 0,0 0,1-1,-1 1,1 0,0 0,-1 0,1 0,0-1,0 1,0 0,1-1,-1 2,73 46,53-32,-125-17,-1 0,0 0,0 1,0-1,0 0,0 0,0 1,0-1,-1 0,1 1,0-1,0 1,0 0,0-1,0 1,-1 0,1-1,0 1,-1 0,1 0,0 0,-1-1,1 1,-1 0,1 0,-1 0,0 0,1 0,-1 0,0 0,0 0,1 0,-1 0,0 0,0 0,0 0,0 0,-1 0,1 0,0 0,0 0,-1 0,1 0,0 0,-1 0,1 0,-1 0,1 0,-1 0,1 0,-1-1,0 1,0 0,1 0,-1-1,0 1,0-1,-53 41,48-38,-242 136,245-136,0-1,1 1,-1 0,1-1,0 1,0 0,0 0,0 1,0-1,1 0,-1 1,1-1,0 1,0-1,0 1,0-1,1 1,0 0,-1-1,1 1,1 0,-1-1,0 1,1 0,0-1,0 1,0-1,0 1,1-1,-1 0,1 1,0-1,0 0,0 0,0 0,0 0,1-1,-1 1,1-1,0 1,0-1,0 0,0 0,0 0,0 0,1-1,-1 1,1-1,-1 0,1 0,-1 0,3 0,9 3,1 0,-1 0,1-2,0 0,0-1,0 0,0-1,0-1,0-1,-1 0,12-3,-22 3,0 0,-1 0,1-1,0 1,-1-1,0 0,1 0,-1-1,0 1,-1-1,1 0,-1 0,1 0,-1 0,0 0,-1-1,1 0,1-3,4-8</inkml:trace>
  <inkml:trace contextRef="#ctx0" brushRef="#br0" timeOffset="64202.982">277 1,'-53'374,"-16"113,57-391,5 1,4 1,5 25,-1-13,-1-87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5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57,'-10'33,"-2"31,-1 9,4-3,2-9,2-9,3-10,1-6,1-5,-5-3,0-2,-6-4,0-7</inkml:trace>
  <inkml:trace contextRef="#ctx0" brushRef="#br0" timeOffset="294.467">29 57,'29'14,"28"1,10-8,-2-5,-8-3,-7-1,-14-5,-7-1,-9 5,-13 3,-7 2</inkml:trace>
  <inkml:trace contextRef="#ctx0" brushRef="#br0" timeOffset="537.079">0 508,'43'0,"34"-5,8-1,-5 0,-12-4,-12 0,-16 2</inkml:trace>
  <inkml:trace contextRef="#ctx0" brushRef="#br0" timeOffset="902.252">677 452,'-13'15,"0"0,0 2,1 0,1 0,1 1,1 0,0 1,2 0,0 0,1 1,0-1,2 2,-2 17,6-35,0 1,1-1,-1 0,1 1,-1-1,1 0,0 0,1 0,-1 0,0 0,1 0,0 0,-1 0,1 0,0-1,0 1,1-1,-1 1,1-1,-1 0,1 0,0 0,-1 0,1-1,0 1,0-1,0 0,1 1,-1-1,0-1,0 1,0 0,1-1,-1 0,0 0,1 0,-1 0,10 1,-1-2,1 1,-1-2,1 0,-1 0,0-1,0 0,0-1,6-4,-3 1,-1 0,0-1,0-1,-1 0,0-1,-1-1,0 0,0 0,-1-1,-1 0,0-1,-1-1,0 1,-1-1,4-12,-10 22,-1 0,0-1,0 1,-1 0,1-1,-1 1,0-1,0 1,0-1,-1 1,1-1,-1 1,0-1,-1 1,1 0,-1 0,0-1,0 1,0 0,0 1,-1-1,0 0,1 1,-1-1,-1 1,1 0,0 0,-1 0,1 1,-1-1,0 1,0 0,0 0,0 0,0 0,-2 0,-19-5</inkml:trace>
  <inkml:trace contextRef="#ctx0" brushRef="#br0" timeOffset="1237.543">621 650,'10'-10,"7"-2,2 4,2 4,2 3,-3 7,0 1,2 1,2-2,1-2,1-1,1-1,1-2,1 0,-5-5,-7-2</inkml:trace>
  <inkml:trace contextRef="#ctx0" brushRef="#br0" timeOffset="1736.81">1130 0,'24'28,"-1"0,-2 2,-1 0,-1 2,-1 0,-2 1,-1 0,8 32,-18-49,0 0,-2 0,0 0,0 0,-2 1,0-1,-1 1,0-1,-2 1,0-1,-1 1,0-1,-1 0,-1-1,-1 1,0-1,-1 0,0 0,-1-1,-1 0,-1 0,-9 11,-1-3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0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1,'-14'2,"0"1,1 0,-1 1,1 1,0 0,0 0,1 2,0-1,0 2,0 0,1 0,0 1,1 0,0 1,0 0,1 0,0 1,1 1,0-1,1 1,0 1,-4 12,3-6,1 0,1 1,1-1,1 2,1-1,-1 18,-3 15,4-37,0 0,1 0,1 0,0 1,1-1,1 0,1 1,0-1,1 0,1 0,0 0,1-1,1 0,0 0,1 0,1 0,0-1,1-1,1 1,2 1,-7-10,-1-1,1 0,1 0,-1 0,0-1,1 1,0-2,0 1,0 0,0-1,0 0,0-1,0 1,1-1,-1-1,1 1,-1-1,2 0,-2-3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1 427,'51'-12,"-1"-1,0-3,-1-2,-1-3,-1-1,-1-2,8-7,-49 28,1 0,-1 0,1 0,-1-1,0 0,0 0,0 0,-1 0,0-1,0 0,0 0,0 0,-1 0,1-1,-1 1,-1-1,1 0,-1 0,0 0,0 0,-1 0,0 0,0 0,0-1,-1 1,0 0,0-1,-1 1,0 0,0 0,0-1,-1 1,1 0,-2 0,1 0,-1 1,-2-5,0 4,0 0,-1 1,0 0,0 0,0 0,0 1,-1 0,0 0,0 1,0 0,0 0,0 1,-1-1,1 2,-1-1,1 1,-1 0,0 1,1-1,-1 2,0-1,0 1,1 0,-1 1,1-1,-1 2,1-1,0 1,0 0,0 0,0 1,0 0,1 0,0 1,0 0,0 0,0 0,1 1,-14 15,2 0,0 1,2 1,0 0,2 1,0 1,2 0,1 1,1 0,-2 10,9-30,-1 0,1 0,1 1,-1-1,1 1,0-1,1 1,-1 0,1-1,1 1,-1 0,1-1,0 1,1-1,-1 1,1-1,1 0,-1 1,1-1,0 0,0-1,1 1,0-1,0 1,0-1,1 0,-1-1,1 1,0-1,1 0,-1 0,1 0,0-1,-1 0,1 0,1-1,-1 1,0-1,1 0,-1-1,4 1,12-1,-1 0,1-2,-1 0,1-2,-1 0,0-1,0-1,0-1,0-1,-1-1,0 0,-1-2,0 0,-1-1,16-13,-10 7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2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65,'-25'225,"30"-247,1 0,1 1,1-1,1 1,1 1,0 0,2 1,7-10,-15 24,1-4,1 1,1-1,0 1,0 1,0 0,1 0,0 0,0 1,1 0,0 0,8-3,-15 9,0 1,0-1,0 1,0-1,0 1,0-1,0 1,0 0,0 0,-1 0,1 0,0 0,-1 1,1-1,-1 0,1 1,-1-1,1 1,-1 0,0-1,0 1,0 0,0 0,0 0,0 0,-1 0,1-1,-1 1,1 0,-1 1,1-1,-1 0,0 0,0 0,0 0,-1 0,1 0,0 0,-1 1,4 15,3 2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2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0 181,'27'-12,"0"-1,-1-1,-1-1,-1-1,0-2,-1 0,-1-2,16-17,-38 36,1 0,-1 0,1 0,-1 0,1 0,-1 0,1 0,0 1,-1-1,1 0,0 0,0 1,0-1,-1 0,1 1,0-1,0 1,0-1,0 1,0-1,0 1,0 0,0-1,0 1,0 0,1 0,-1 0,0 0,0 0,0 0,0 0,0 0,0 1,0-1,0 0,0 1,0-1,0 0,0 1,0-1,0 1,0 0,0-1,0 1,-1 0,1-1,0 1,0 0,-1 0,1 0,-1 0,1 0,-1 0,1 0,20 45,-16-32,1 0,1 0,0 0,1-1,0 0,1-1,9 11,39 31,-44-40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5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57,'-118'160,"77"-104,-174 203,204-249,3-6</inkml:trace>
  <inkml:trace contextRef="#ctx0" brushRef="#br0" timeOffset="282.061">54 1,'11'39,"1"0,2-1,2 0,2-1,1-1,2-1,15 19,97 88,-55-81,-62-51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6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51 761,'44'3,"1"-1,0-2,-1-3,1-1,-1-2,0-2,0-2,-1-2,19-8,-55 18,0 0,-1 0,1 0,0-1,-1 0,1 0,-1-1,0 0,0 0,0 0,-1-1,0 0,1 0,-2 0,1-1,-1 1,0-1,0 0,0-1,-1 1,0 0,0-1,0 0,-1 0,0 0,-1 0,0 0,0 0,0 0,-1 0,0 0,0 0,-1-1,0 1,0 0,0 0,-1 0,-2-5,0 7,1 0,-1 0,-1 0,1 1,-1-1,1 1,-1 0,0 0,-1 1,1-1,-1 1,1 1,-1-1,0 1,0 0,0 0,0 0,0 1,-1 0,1 0,0 1,-1 0,1 0,-3 1,-10 0,1 0,-1 2,1 0,0 2,0 0,0 1,-15 7,8-3,1 2,0 1,1 1,0 1,1 1,1 1,1 1,0 1,1 0,1 1,1 2,1-1,1 2,1 0,-5 12,16-30,1-1,1 1,-1-1,1 1,-1-1,1 1,1 0,-1 0,1-1,-1 1,1 0,1 0,-1 0,1-1,0 1,0 0,0 0,1-1,-1 1,1-1,0 0,1 1,-1-1,1 0,-1 0,1 0,1-1,-1 1,0-1,1 0,0 0,3 3,14 5,0-1,0 0,1-2,0 0,1-2,-1 0,1-2,1-1,-1 0,0-2,1 0,-1-2,0 0,13-4,125-33,-137 29</inkml:trace>
  <inkml:trace contextRef="#ctx0" brushRef="#br0" timeOffset="1914.081">898 761,'-13'9,"1"2,0-1,1 2,0 0,1 0,0 1,1 0,0 0,0 3,7-12,0 0,0 0,0 0,0 1,1-1,0 0,0 1,0-1,0 1,1-1,-1 1,1 0,1-1,-1 1,0-1,1 1,0-1,0 1,1-1,-1 0,1 1,0-1,0 0,0 0,0 0,1-1,0 1,-1 0,2-1,-1 0,0 0,1 0,2 2,3-1,1 0,0 0,0-1,0-1,0 0,1 0,-1-1,0 0,1-1,-1 0,1-1,-1 0,0-1,1 0,-1 0,0-1,0-1,-1 1,1-2,-1 1,0-1,0-1,0 1,0-1,-1-1,1-1,-3 3,-1 0,1-1,-1 0,0 0,0-1,0 1,-1-1,0 0,0 0,-1 0,0-1,-1 1,1-1,-1-1,-1 6,0 0,-1 0,1 0,-1 0,0 0,0 0,0 0,0 0,0 0,0 0,-1 0,0 0,0 0,0 0,0 0,0 1,0-1,-1 0,1 1,-1-1,0 1,1-1,-1 1,0 0,-1 0,1 0,0 0,-1 0,1 0,-1 1,1-1,-1 1,0 0,0 0,1 0,-1 0,-3-1,-45-4,26 6</inkml:trace>
  <inkml:trace contextRef="#ctx0" brushRef="#br0" timeOffset="2235.695">812 817,'20'15,"15"4,7-1,1-3,-2-4,-3-5,-4-2,-2-3,-7 4,-7 0</inkml:trace>
  <inkml:trace contextRef="#ctx0" brushRef="#br0" timeOffset="3317.942">277 253,'27'-36,"2"1,1 1,1 2,2 1,34-24,-64 53,0-1,0 0,0 0,0 1,1 0,-1 0,1 0,0 0,-1 0,1 1,0 0,0-1,0 1,0 1,0-1,0 1,0-1,0 1,0 0,1 1,-1-1,0 1,0 0,0 0,0 0,-1 0,1 1,0-1,0 1,-1 0,1 0,-1 1,0-1,3 2,90 148,-83-141</inkml:trace>
  <inkml:trace contextRef="#ctx0" brushRef="#br0" timeOffset="3715.38">1490 112,'26'76,"-2"1,-4 1,-4 1,-2 0,0 61,-13-117,0 0,-2-1,-1 1,-1-1,-1 1,0-1,-2 0,-1-1,0 1,-2-1,0-1,-1 1,-2-2,0 1,-1-2,0 0,-2 0,0-1,-1-1,0-1,-2 0,-18 12,-10 2,28-18</inkml:trace>
  <inkml:trace contextRef="#ctx0" brushRef="#br0" timeOffset="5599.942">1913 282,'0'28,"-4"34,-3 16,-4 5,0-8,1-7,3-5,-2-4,0-2,-3-6,0-2,3-5,2 0,3-3,2-3,-4-4,0-3,0-6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8:34.61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7272 2145,'15'15,"9"4,5 0,3 0,1-2,-1-5,-5 2,-8-3</inkml:trace>
  <inkml:trace contextRef="#ctx0" brushRef="#br0" timeOffset="1">7611 2343,'19'9,"11"9,6 1,1-3,-1-4,-1-4,-3-4,-6-2</inkml:trace>
  <inkml:trace contextRef="#ctx0" brushRef="#br0" timeOffset="236.272">8176 2598,'19'9,"16"4,7-1,-4 3,-3-2,-9 2,-2-2,-7 3,-5-3</inkml:trace>
  <inkml:trace contextRef="#ctx0" brushRef="#br1" timeOffset="-47147.038">866 847,'-1'0,"-1"0,1 0,0 1,-1-1,1 0,0 1,-1-1,1 1,0-1,-1 1,1 0,0-1,0 1,0 0,0 0,0 0,0 0,0 0,0 0,0 0,0 0,0 0,1 0,-1 1,0-1,1 0,-1 0,1 1,-1-1,1 0,0 1,0-1,0 1,-1-1,1 0,1 1,-1-1,0 0,0 1,0-1,1 1,-1-1,0 0,1 0,0 2,-2 4,-27 194,45 48,-7-159,-5-1,-4 1,-4 6,1 32,1-66,14 152,-3-148,-3 0,-3 1,-3 0,-4 28,1 23,2 1406,-14-1419,10-89,0 0,2 0,0 0,1 1,0-1,1 0,1 1,1 2,24 235,-16-124,-3-95,-1 1,-2 0,-2 0,-1 0,-3 24,1-6,-28 172,29-170,0-32</inkml:trace>
  <inkml:trace contextRef="#ctx0" brushRef="#br1" timeOffset="-43211.625">837 5363,'7'-4,"1"0,-1 0,0 1,1 0,0 0,0 1,0 0,0 0,0 1,0 0,1 0,-1 1,0 0,6 1,1-1,159-11,-106 2,1 2,-1 3,1 3,18 4,32-1,106-3,-55-26,309 26,-253 0,-28-26,84 27,-113-28,311 28,-338-11,-80 1,1 3,-1 3,1 3,30 4,16-1,765-2,-677 27,-28 1,-27 1,-98-22,-32-1</inkml:trace>
  <inkml:trace contextRef="#ctx0" brushRef="#br1" timeOffset="-41446.424">583 5729,'-1'-3,"0"0,0 0,0 1,-1-1,1 0,-1 0,0 1,0-1,0 1,0 0,-1-1,1 1,0 0,-1 0,1 1,-1-1,0 0,0 1,0 0,0-1,0 1,0 0,0 1,0-1,0 0,0 1,0 0,0 0,-1 0,1 0,0 0,0 1,0-1,0 1,0 0,0 0,0 0,0 0,0 1,0-1,0 1,1-1,-3 3,-16 15,1 1,0 0,2 1,1 2,0-1,2 2,1 0,-8 18,8-17,1 0,2 1,1 1,0 0,2 0,1 1,1 3,6-23,0 0,0 0,1 0,0 0,0 0,1 0,0 0,0-1,1 1,0-1,0 1,1-1,0 0,0-1,1 1,0-1,0 0,0 0,1 0,0 0,0-1,0 0,1-1,0 1,0-1,0-1,0 1,0-1,1-1,0 1,-1-1,1 0,0-1,0 0,0 0,0-1,0 0,0 0,0-1,0 0,23-4,-1-1,0-2,0-1,-1-1,0-2,-1-1,0-1,-1-1,0-1,-2-2,0-1,-1 0,-1-2,0-1,0-3,-15 17,0-1,0 0,-1 0,0-1,-1 0,0 0,0 0,-1-1,-1 0,0 0,0 0,-1 0,0 0,-1-1,-1 0,0 1,0-1,-1 0,-1 0,1 1,-2-1,0 1,0-1,-1 1,-1-1,0 1,0 1,-1-1,-1 0,1 1,-2 0,1 1,-1-1,-1 1,0 1,-5-5,4 7,-1 0,0 0,-1 1,1 1,-1-1,0 2,0 0,0 0,-1 1,1 0,-1 1,1 0,-1 1,1 0,-1 1,1 0,0 1,-1 1,1-1,0 2,0-1,0 2,1-1,-1 2,1-1,1 1,-8 6,-10 8</inkml:trace>
  <inkml:trace contextRef="#ctx0" brushRef="#br1" timeOffset="-40277.137">6792 5165,'-68'113,"-76"177,133-263,-2 0,0-1,-2-1,-1 0,-1-1,0 0,-14 12,2-17,19-19</inkml:trace>
  <inkml:trace contextRef="#ctx0" brushRef="#br1" timeOffset="-39996.087">6454 5165,'23'47,"3"-2,1 0,2-2,2-1,1-2,5 2,-4-2,123 115,-93-120,-42-30</inkml:trace>
  <inkml:trace contextRef="#ctx0" brushRef="#br1" timeOffset="-38461.652">76 480,'-27'74,"-22"137,50-105,-1-103,1 0,0 0,0 1,1-1,-1 0,1 0,-1 0,1 0,0-1,0 1,0 0,0-1,1 1,-1-1,1 0,-1 0,1 0,0 0,0 0,0 0,0-1,0 0,0 0,1 1,-1-2,0 1,0 0,1-1,1 1,2-2,1-1,-1 0,0 0,0 0,0-1,-1 0,1-1,-1 1,0-1,0 0,0-1,0 1,-1-1,1 0,-1-1,0 1,-1-1,0 0,0 0,0-1,0-1,16-22,-3-2,0 0,-2-1,-1 0,-2-1,-1-1,-2 1,-1-2,0-16,17 244,3 4,4 189,-32-365,-11 212,8-217,0 0,-1 0,-1-1,0 1,0-1,-2 0,0-1,0 1,-1-1,-1-1,0 0,-1 0,0-1,-1 0,10-9,0 0,-1-1,1 1,0-1,-1 0,1 1,-1-1,1 0,-1 0,0 0,1 0,-1 0,0-1,0 1,0 0,0-1,1 1,-1-1,0 0,0 0,0 1,0-1,0-1,0 1,0 0,0 0,0-1,0 1,1-1,-1 1,0-1,0 0,0 0,1 0,-1 0,1 0,-1 0,0 0,1-1,0 1,-1 0,1-1,0 1,0-1,0 0,0 1,0-1,0 0,0 0,1 1,-1-1,0 0,1 0,0 0,-1 0,1-1,-4-26,2 0,1 0,1 0,1 0,2-1,1 1,1 1,1-1,2 1,1 0,7-14,43-75,-42 88</inkml:trace>
  <inkml:trace contextRef="#ctx0" brushRef="#br0" timeOffset="-4098.017">3914 2174,'-1'-2,"0"-1,0 1,1 0,-1-1,-1 1,1 0,0 0,0 0,-1 0,1 0,-1 0,0 0,0 1,1-1,-1 1,0-1,0 1,0-1,-1 1,1 0,0 0,0 0,-1 1,1-1,0 0,-1 1,1-1,-1 1,1 0,-1 0,1 0,-1 0,1 0,-1 1,1-1,0 1,-1 0,1-1,0 1,-1 0,1 0,0 1,-1 0,-3 4,0 1,1 0,0 0,1 1,-1-1,2 1,-1 0,1 0,0 1,0-1,1 0,0 1,1 0,0-1,0 1,1 0,0 0,1-1,0 1,1 4,-2-10,1 1,0-1,0 1,0-1,0 1,1-1,-1 0,1 1,0-1,0 0,0 0,0 0,1-1,-1 1,1 0,0-1,-1 0,1 1,0-1,0 0,1-1,-1 1,0 0,1-1,-1 0,1 0,-1 0,1 0,-1-1,1 1,0-1,-1 0,1 0,0 0,-1 0,1-1,-1 0,1 1,0-1,-1-1,0 1,1 0,-1-1,0 0,0 0,3-2,7-5,-1-1,-1 0,0-1,0 0,-1 0,0-2,-1 1,-1-1,0 0,-1-1,0 0,-1 0,0 0,2-13,-8-43,-1 69,1-1,-1 1,1-1,-1 1,1-1,-1 1,0 0,0-1,0 1,0 0,0 0,0 0,0-1,0 1,0 0,0 1,0-1,-1 0,1 0,0 0,-1 1,1-1,-1 1,1-1,-1 1,1-1,-1 1,1 0,-1 0,1 0,-1 0,1 0,-1 0,1 0,-1 0,1 1,-1-1,1 1,-1-1,1 1,-1-1,1 1,-1 0,-9 5,1 0,-1 1,1 0,1 1,0 0,0 1,0-1,1 2,0-1,1 1,0 0,1 1,-5 9,10-18,0 1,-1 0,2-1,-1 1,0 0,0-1,1 1,0 0,-1 0,1 0,0-1,0 1,1 0,-1 0,0 0,1-1,0 1,0 0,0-1,0 1,0 0,0-1,1 1,-1-1,1 0,0 0,-1 1,1-1,0 0,0 0,1-1,-1 1,0 0,1-1,-1 1,1-1,-1 0,3 1,3 1,0 0,0 0,0-1,0-1,0 1,1-1,-1 0,0-1,0 0,1 0,-1-1,0 0,1-1,-3 1,-1 1,1-1,-1-1,0 1,1-1,-1 0,0 0,0 0,0-1,0 0,-1 0,1 0,-1 0,0-1,0 0,0 0,0 0,-1 0,1-1,-1 1,0-1,-1 0,1 0,-1 0,0 0,0 0,0 0,-1-1,0 1,0-1,0 1,-1-1,0 1,0-1,0 0,-1 3,-1-1,1 1,0 0,-1 0,0 0,0 0,0 0,0 0,0 0,-1 1,1-1,-1 1,1-1,-1 1,0 0,0 0,0 0,0 1,-1-1,1 1,0 0,-1 0,1 0,0 0,-1 0,1 1,-1 0,0-1,1 1,-1 1,1-1,-1 0,1 1,-1 0,1 0,0 0,-1 0,1 0,0 1,0-1,-1 1,1 0,1 0,-1 0,0 0,0 1,1-1,-1 1,1 0,0-1,0 1,0 0,0 0,1 1,-2 2,1-2,0 0,0 0,0 1,1-1,0 1,0-1,0 1,0-1,1 1,-1 0,1-1,1 1,-1 0,0-1,1 1,0-1,0 1,1-1,-1 1,1-1,0 0,0 0,0 0,1 0,0 0,-1 0,1-1,3 3,12 7</inkml:trace>
  <inkml:trace contextRef="#ctx0" brushRef="#br0" timeOffset="-2737.212">1995 2456,'0'-10,"5"-7,1-7,5 2,0-1,4-1,-2-1,3 4,-2 0,1 4,-1 0,1 3,-2-1,2 2,-2 3</inkml:trace>
  <inkml:trace contextRef="#ctx0" brushRef="#br0" timeOffset="-2451.876">2447 2061,'14'-10,"15"-7,7-2,2 4,-1 3,-6 4</inkml:trace>
  <inkml:trace contextRef="#ctx0" brushRef="#br0" timeOffset="-2200.934">2955 2005,'28'-5,"11"-1</inkml:trace>
  <inkml:trace contextRef="#ctx0" brushRef="#br0" timeOffset="-2017.638">3462 2032,'20'0,"10"0,5 0,-2 0</inkml:trace>
  <inkml:trace contextRef="#ctx0" brushRef="#br0" timeOffset="-1401.293">4366 2456,'0'9,"5"9,1 5,5 0,0 0,3-4,5-5,-2-5</inkml:trace>
  <inkml:trace contextRef="#ctx0" brushRef="#br0" timeOffset="-1185.526">4704 2766,'24'5,"13"2,0-1</inkml:trace>
  <inkml:trace contextRef="#ctx0" brushRef="#br0" timeOffset="-985.569">5240 2738,'10'0,"8"-5,5-1,4 0,-3 1</inkml:trace>
  <inkml:trace contextRef="#ctx0" brushRef="#br0" timeOffset="-732.364">5777 2654,'24'-14,"13"-6,-1-3,-5 2</inkml:trace>
  <inkml:trace contextRef="#ctx0" brushRef="#br0" timeOffset="-483.789">6285 2399,'24'-9,"12"-4,6 1,-5 2</inkml:trace>
  <inkml:trace contextRef="#ctx0" brushRef="#br0" timeOffset="-228.282">6765 2174,'4'0,"12"0,3-5,3-1,-3-1</inkml:trace>
  <inkml:trace contextRef="#ctx0" brushRef="#br2" timeOffset="8770.181">4337 1948,'37'-17,"-1"-2,0-2,-2-1,0-2,15-15,186-150,-234 187,0 1,0 0,0-1,0 1,0 0,1-1,-1 1,1 0,-1 0,1 0,-1 0,1 0,-1 1,1-1,0 0,0 1,-1-1,1 1,0 0,0-1,-1 1,1 0,0 0,0 0,0 1,0-1,-1 0,1 1,0-1,0 1,-1-1,1 1,0 0,-1 0,1-1,-1 1,1 0,-1 1,1-1,-1 0,0 0,0 1,1-1,-1 0,0 1,0-1,0 1,-1 0,1-1,0 1,-1 0,1-1,-1 1,1 0,-1 0,-24 116,22-112,1-1,-1 0,1 1,1-1,-1 1,1 0,0-1,0 1,0-1,1 1,0-1,0 1,0-1,1 0,0 1,0-1,0 0,0 0,1 0,0-1,0 1,0-1,1 1,0-1,0 0,0 0,0-1,0 1,1-1,-1 0,1 0,0 0,0-1,0 0,0 0,1 0,-1-1,0 1,1-1,3 0,5-3,0 0,-1-1,1 0,-1-1,0-1,0 0,-1-1,1 0,-1-1,0 0,4-5,41-21,2 2,-43 23</inkml:trace>
  <inkml:trace contextRef="#ctx0" brushRef="#br2" timeOffset="9352.795">5635 1355,'65'266,"-27"-130,-34-127,-2 1,1 0,-1-1,-1 1,0 0,0 0,-1 0,0 0,-1 0,0 0,-1 0,-1 4,2-13,0 0,1 0,-1-1,0 1,0-1,0 1,0 0,0-1,0 0,-1 1,1-1,0 0,0 1,0-1,0 0,0 0,0 0,-1 0,1 0,0 0,0 0,0-1,0 1,0 0,0-1,-1 1,1 0,0-1,0 0,0 1,0-1,1 1,-1-1,0 0,0 0,0 0,0 1,1-1,-1 0,0 0,1 0,-1 0,1 0,-1 0,1 0,-1 0,1-1,0 1,0 0,-1 0,1 0,0 0,0 0,0 0,0-1,0 1,1 0,-1 0,0-1,-4-17,1-1,1-1,1 1,0 0,1-1,2 1,0 0,1 0,1 0,1 0,0 1,2 0,0 0,1 0,7-9,4-7,1 1,2 0,2 2,1 1,1 1,1 1,16-12,-22 23,-5 2,1 1,1 0,0 1,1 1,1 1,16-8,-33 19,-1 0,1 0,0 0,0 0,0 0,-1 0,1 1,0 0,0-1,0 1,0 0,0 1,0-1,0 0,0 1,0 0,0-1,0 1,-1 0,1 1,0-1,-1 0,1 1,-1-1,1 1,-1 0,0 0,1 0,-1 0,0 0,0 1,-1-1,1 1,0-1,-1 1,0-1,1 2,1 3,0 1,-1-1,1 1,-1 0,-1 0,0 0,0 0,0 0,-1 0,0 0,-1 0,0 0,-1 3,0 5,-1 0,-1-1,-1 1,0-1,-1 0,0 0,-1-1,-1 0,-1 0,0 0,0-1,-1-1,-1 0,0 0,-1-1,-1 0,7-7,0-1,-1 0,1 0,-1-1,0 1,1-2,-1 1,0-1,0 0,0 0,0-1,-1 0,1 0,0-1,0 0,-6-1,-11-5</inkml:trace>
  <inkml:trace contextRef="#ctx0" brushRef="#br2" timeOffset="10485.934">6652 1045,'-59'45,"3"4,2 2,-47 56,97-102,-50 70,53-73,0 0,0 0,0 0,0 0,0 1,0-1,0 0,1 1,-1-1,1 0,-1 1,1-1,0 1,0-1,0 0,1 1,-1-1,0 1,1-1,-1 0,1 0,0 1,0-1,0 0,0 0,0 0,1 0,-1 0,1 0,-1 0,1 0,0-1,-1 1,2 0,1 0,0 0,0 0,0 0,0 0,0-1,1 0,-1 0,1 0,-1 0,1-1,-1 0,1 0,-1 0,1 0,-1-1,1 0,-1 0,0 0,1 0,-1-1,0 1,0-1,0 0,1-1,90-62,-75 49,9-8,0-1,-1-1,-1-1,21-29,4-6,-51 62,0 1,0 0,1 0,-1 0,0 0,0 0,-1 0,1 0,0 0,0 0,0 0,-1 1,1-1,-1 0,1 0,-1 1,1-1,-1 0,0 1,1-1,-1 1,0-1,0 0,0 1,0-1,0 1,-1-1,1 0,0 1,-1-1,1 0,-1 1,1-1,-1 0,0 0,1 0,-1 1,0-1,0 0,0 5,0-4,0 0,-1 0,1 0,1 1,-1-1,0 0,1 1,-1-1,1 1,-1-1,1 0,0 1,0-1,0 1,1-1,-1 1,1-1,-1 0,1 1,0-1,0 0,0 1,0-1,0 0,0 0,0 0,1 0,-1 0,1 0,0-1,-1 1,1 0,0-1,0 1,0-1,0 0,0 1,1-1,-1 0,0-1,0 1,1 0,-1-1,1 1,-1-1,0 1,1-1,-1 0,1 0,-1 0,1-1,10-5,1-2,-2 1,1-2,-1 0,-1 0,1-1,-2 0,1-1,-1 0,-1-1,7-11,-3 7,158-202,-165 211,0-1,0 0,-1 0,1 0,-2 0,1-1,-1 0,-1 0,0 0,0-1,0 1,-1-1,-1 1,0-1,0-2,-1 12,0-1,0 0,0 0,0 0,0 0,0 0,0 0,0 0,0 1,-1-1,1 0,0 0,-1 0,1 0,0 1,-1-1,1 0,-1 0,1 1,-1-1,0 0,1 1,-1-1,0 1,1-1,-1 1,0-1,0 1,0-1,1 1,-1 0,0-1,0 1,0 0,0 0,0 0,1-1,-1 1,0 0,0 0,0 0,0 1,0-1,0 0,0 0,1 0,-1 1,0-1,0 0,0 1,0-1,1 1,-1-1,0 1,1-1,-1 1,0-1,1 1,-1 0,0 0,-45 36,40-32,1 1,0-1,0 1,0 0,1 1,0-1,0 1,0-1,1 1,0 0,0 1,1-1,0 0,0 1,1-1,0 1,0 0,1-1,0 7,1-11,0-1,1 1,-1-1,0 0,1 1,-1-1,1 0,0 0,0 0,0 0,0 0,0 0,0-1,1 1,-1-1,0 0,1 1,-1-1,1 0,-1 0,1-1,0 1,-1 0,1-1,0 0,0 1,-1-1,1 0,2-1,82-12,-85 11,0 1,0-1,0 1,1-1,-1 1,0 0,1 0,-1 0,1 1,0-1,-1 0,1 1,-1 0,1-1,0 1,-1 0,1 1,0-1,-1 0,1 1,0-1,-1 1,1 0,-1 0,1 0,-1 0,1 0,-1 1,0-1,0 1,0-1,0 1,0 0,0 0,0 0,0 0,-1 0,1 0,-1 1,0-1,1 0,-1 1,0-1,0 1,-1-1,1 2,6 132,-6-134,0 0,0 1,0-1,0 0,0 0,1 0,-1 0,1 0,-1 0,1-1,0 1,-1 0,1-1,0 1,0-1,0 0,0 0,1 0,-1 0,0 0,0 0,1 0,-1-1,0 1,1-1,-1 0,1 0,-1 1,0-2,1 1,-1 0,1 0,-1-1,2 0,75-35,-63 18,0 0,-1-1,-1 0,-1-2,-1 1,-1-2,-1 1,0-1,-2-1,2-8,4-6,1-3,-3-1,-1 0,-2 0,-1-1,-3 0,-1 0,-2-1,-2 1,-3-16,3 55,0-1,0 1,-1 0,1 0,-1-1,0 1,0 0,0 0,0 0,-1 0,1 0,-1 0,1 0,-1 0,0 1,0-1,-1 1,1-1,0 1,-2-1,2 4,0 0,0 0,0 0,1 0,-1 1,0-1,1 0,-1 1,1-1,-1 1,1 0,0-1,0 1,-1 0,1 0,0 0,1 0,-1 0,0 0,1 0,-1 0,1 0,-1 0,1 0,0 0,0 0,0 1,0-1,0 0,1 0,-1 1,0-3,-3 30,2 0,0 0,3 0,0 0,1 0,2-1,2 0,0 0,2 0,11 25,83 201,-103-254,0 0,-1 0,1 0,0 0,1 0,-1 0,0 0,0 0,0 0,1 0,-1 0,0 0,1 0,-1 0,1 0,-1 0,1 0,-1-1,1 1,0 0,-1 0,1-1,0 1,0 0,-1-1,1 1,0-1,0 1,0-1,0 1,0-1,0 0,0 1,0-1,0 0,0 0,0 0,0 0,0 0,0 0,0 0,0 0,0 0,0 0,0 0,0-1,0 1,0 0,0-1,0 1,-1-1,1 1,0-1,0 1,0-1,-1 0,2 0,-6-59,-2 41</inkml:trace>
  <inkml:trace contextRef="#ctx0" brushRef="#br2" timeOffset="10735.639">7413 650,'39'0,"31"0,9 0,-4 0,-10 0,-12 0,-9 0,-13-5,-11-1</inkml:trace>
  <inkml:trace contextRef="#ctx0" brushRef="#br2" timeOffset="10990.346">8034 706,'24'24,"8"3,4-2,-5-12,-8-7</inkml:trace>
  <inkml:trace contextRef="#ctx0" brushRef="#br2" timeOffset="11160.14">8034 453</inkml:trace>
  <inkml:trace contextRef="#ctx0" brushRef="#br2" timeOffset="11321.768">8458 480,'-1'1,"-12"6,1 0,0 1,0 0,1 1,0 1,0-1,1 2,1-1,-1 2,2-1,0 1,0 0,1 1,1 0,0 0,0 0,2 1,-3 8,7-19,0 0,0-1,0 1,1 0,-1 0,1 0,-1-1,1 1,0 0,0-1,0 1,0-1,1 1,-1-1,1 0,-1 1,1-1,0 0,0 0,0 0,0 0,0-1,1 1,-1 0,0-1,1 0,-1 1,1-1,0 0,-1-1,1 1,0 0,0-1,98 5,-86-6,-6 1,0-1,1-1,-1 0,0 0,0-1,0 0,0 0,-1-1,1 0,-1-1,0 0,0 0,-1 0,0-1,0-1,0 1,0-1,-1 0,0 0,-1-1,0 0,3-5,22-34,-19 28</inkml:trace>
  <inkml:trace contextRef="#ctx0" brushRef="#br2" timeOffset="11588.631">8797 0,'-6'19,"2"0,0 0,1 1,1-1,1 1,1 0,0-1,2 1,0-1,1 1,1-1,2 4,4 10,4 14,2-1,2 0,1-2,12 18,11-17,-32-42</inkml:trace>
  <inkml:trace contextRef="#ctx0" brushRef="#br2" timeOffset="12002.198">8994 537,'25'-4,"0"0,0-2,0-1,-1 0,0-2,-1-1,0-1,0-1,-1-1,-1 0,0-2,8-9,46-79,-73 98,0 1,0 0,0-1,0 0,-1 1,0-1,0 0,0 0,-1 0,1 0,-1 0,0 0,-1 0,1 1,-1-1,0 0,0 0,-1 0,1 1,-1-1,0 1,0-1,-1 1,0-1,-2 1,-1 1,1 0,-1 1,1-1,-1 1,0 0,0 1,0-1,0 1,0 0,-1 1,1 0,0 0,0 0,0 0,-1 1,1 0,0 1,0-1,0 1,1 0,-1 1,0-1,1 1,-1 0,1 1,0-1,0 1,0 0,-1 1,-9 8,0 0,0 1,1 0,1 1,1 1,0 0,1 1,0 0,2 0,0 1,1 1,1-1,0 1,-1 11,6-23,1 0,0 1,0-1,1 0,0 1,0-1,1 0,0 1,0-1,1 0,0 0,0 0,0 0,1 0,0 0,1-1,-1 1,1-1,0 0,1 0,0-1,0 1,0-1,0 0,1 0,0-1,0 1,0-2,3 3,7 3,0 0,0-1,1-1,0-1,0 0,1-1,-1-1,1 0,0-2,0 0,12-1,121-32,-118 20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9:37.9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1948,'227'-230,"-214"215,-12 12,1 0,0-1,0 2,0-1,1 0,-1 0,1 1,-1-1,1 1,0 0,0 0,0 0,0 0,0 0,1 1,-1 0,0-1,1 1,-1 0,1 1,-1-1,1 1,0-1,1 1,-3 2,0 0,0 1,0-1,-1 1,1-1,-1 1,0-1,1 1,-1 0,0-1,-1 1,1 0,0 0,-1 0,0 0,0 0,0 0,0 0,0-1,0 1,-1 0,1 0,-1 0,0 0,0-1,-1 3,1 5,-3 9,2-14,0 1,0-1,1 1,-1 0,1 0,1 0,-1 0,1 0,0 0,0 0,1 0,-1 0,1-1,1 1,-1 0,1 0,0-1,0 1,1-1,-1 1,1-1,1 0,-1 0,1-1,3 5,-3-9,1 1,-1-1,0 0,1 0,-1 0,0-1,0 1,1-1,-1 0,0 0,0-1,0 1,0-1,0 0,0 0,0 0,-1-1,1 1,-1-1,0 0,0 0,1 0,10-7,107-108,-45 37,-54 60,-4 2</inkml:trace>
  <inkml:trace contextRef="#ctx0" brushRef="#br0" timeOffset="1645.312">989 1384,'27'112,"-14"-68,6 19,-2 1,-3 1,-3 0,-3 0,-2 18,-5-60,0-16,0-1,-1 1,1-1,-1 1,-1-1,1 0,-1 1,0-1,0 0,-1 1,0-1,0 0,-1 0,1 0,-1-1,-1 2,3-6,0 0,-1 0,1-1,0 1,-1 0,1-1,-1 1,1-1,-1 1,1-1,-1 0,1 0,-1 0,1 0,-1 0,1 0,-1 0,1 0,-1 0,1-1,-1 1,1-1,-1 1,1-1,-1 1,1-1,0 0,-1 0,1 0,0 0,0 0,0 0,0 0,0 0,0 0,0 0,0 0,0-1,0 1,-31-54,26 29,1 0,2 0,0 0,2-1,1 1,1 0,1-1,2 1,5-23,6-7,2 1,3 1,2 0,2 2,2 1,3 1,21-28,-31 45,2 1,1 1,1 1,1 1,2 1,22-18,-47 44,0 0,0 1,0-1,1 1,-1-1,1 1,-1-1,1 1,-1 0,1 0,0 0,-1 0,1 0,0 0,0 0,0 1,0-1,0 1,0-1,0 1,0 0,0-1,0 1,0 0,0 1,0-1,0 0,0 0,0 1,0-1,0 1,-1 0,1 0,0-1,0 1,0 0,-1 1,1-1,0 0,-1 0,1 1,-1-1,0 1,1-1,-1 1,0-1,0 1,0 1,2 16,-1 0,-1 0,0-1,-2 1,0 0,-1 0,-1 0,-1 0,0-1,-2 0,-5 13,7-19,-94 221,98-232,1 0,-1-1,0 1,0 0,0 0,0 0,0 0,0 0,0 0,0 0,-1 0,1 0,0 0,0 0,-1 0,1 0,-1 0,1 0,-1-1,1 1,-1 0,1 0,-1 0,0-1,1 1,-1 0,0-1,0 1,1-1,-1 1,0-1,0 1,0-1,0 1,0-1,0 0,0 0,0 1,0-1,0 0,0 0,1 0,-1 0,0 0,0 0,0 0,0-1,0 1,0 0,0 0,0-1,0 1,0-1,0 1,0-1,1 1,-1-1,0 1,0-1,-3-14</inkml:trace>
  <inkml:trace contextRef="#ctx0" brushRef="#br0" timeOffset="2348.032">1892 904,'-41'45,"2"2,3 2,1 1,-17 37,45-76,0-1,0 0,1 0,0 0,1 1,0 0,1 0,0 0,1 1,0-1,0 1,2 0,-1 0,1 1,1-12,0 1,1-1,-1 1,0 0,0-1,1 1,-1-1,1 1,-1-1,1 1,0-1,0 1,-1-1,1 0,0 1,0-1,0 0,1 0,-1 0,0 0,0 0,1 0,-1 0,0 0,1 0,-1-1,1 1,-1 0,1-1,-1 1,1-1,0 0,-1 0,1 1,-1-1,1 0,0 0,-1-1,1 1,-1 0,1 0,0-1,-1 1,68-29,-45 14,-1-1,-1-2,0 0,-1-1,-1-1,-1-1,-1 0,-1-2,0 0,-2-1,-1 0,4-12,7-4,-24 40,0 0,0 0,-1 1,1-1,0 0,0 1,0-1,0 0,-1 1,1-1,0 1,-1-1,1 1,0 0,-1-1,1 1,-1 0,1-1,0 1,-1 0,0-1,1 1,-1 0,1 0,-1 0,0 0,0-1,0 1,1 0,-1 0,0 0,0 0,0 0,0-1,0 1,0 0,-1 0,1 0,0 0,0 0,-1 0,1-1,1 50,7 51,-7-98,0 0,0 0,1 0,-1 0,1 0,-1 0,1 0,0-1,0 1,0-1,1 1,-1-1,0 0,1 0,0 0,-1 0,1-1,0 1,0-1,0 1,0-1,0 0,0 0,0 0,1-1,-1 1,0-1,2 0,4-1,0-1,-1 0,1-1,-1 0,1 0,-1-1,0 0,0 0,0-1,-1 0,0 0,0-1,0 0,-1 0,1-1,-2 1,1-2,-1 1,0 0,0-1,-1 0,0 0,0 0,1-7,7-6,13-21,-3-1,-1-1,-2-1,-2-1,-3-1,-1 0,-2 0,-3-1,-1 0,-3-1,-2 0,-2 1,-2-1,-2 0,-2 1,-2 0,6 39,1 0,-1 0,0 1,-1-1,0 1,0-1,-1 1,0 0,0 0,-1 1,0-1,0 1,-1 0,0 1,0-1,-1 1,5 5,1 0,-1 1,0-1,0 0,0 1,0-1,0 1,0 0,0-1,0 1,0 0,0 0,0 0,1 1,-1-1,0 0,0 1,0 0,0-1,0 1,0 0,1 0,-1 0,0 0,1 0,-1 0,0 0,1 1,0-1,-1 0,1 1,0-1,0 1,-1 0,1-1,0 1,1 0,-1 0,0 0,1-1,-1 2,-27 79,22-47,1 0,2 0,1 0,2 1,1-1,2 0,1 0,2 0,2 0,1-1,1 0,2-1,1 0,2-1,1-1,2 0,0-1,2-1,8 7,57 45,-73-89,-15-5</inkml:trace>
  <inkml:trace contextRef="#ctx0" brushRef="#br0" timeOffset="2593.856">2062 706,'43'-14,"38"-20,11-8,-2 2,-10 4,-15 3,-13 7,-16 4,-9 4,-9 2,-3 3,-4-1,1-3,-1 1</inkml:trace>
  <inkml:trace contextRef="#ctx0" brushRef="#br0" timeOffset="2945.009">2767 0,'-13'167,"8"1,11 86,-3-218,-3-12,1-1,2 1,0-1,2 0,0 0,2-1,7 18,-13-37,0-1,0 1,0-1,0 0,1 0,-1 0,1 0,0 0,-1 0,1 0,0 0,0-1,0 1,0-1,0 1,1-1,-1 0,0 0,1 0,-1 0,1 0,-1 0,1-1,-1 1,1-1,-1 0,1 0,0 0,-1 0,1 0,-1-1,1 1,-1-1,1 1,-1-1,1 0,-1 0,2-1,80-64,70-127,-106 146,-48 46,1 0,0 0,0 1,0-1,0 0,0 0,0 1,0-1,0 0,1 1,-1-1,0 1,0 0,0-1,1 1,-1 0,0 0,0 0,1 0,-1 0,0 0,0 0,1 0,-1 0,0 0,0 1,1-1,-1 1,0-1,0 1,0-1,0 1,0 0,0-1,0 1,0 0,0 0,0 0,0 0,0 0,-1 0,1 0,0 0,-1 0,1 0,0 0,-1 1,12 138,-9-118,-2-10,0-1,1 0,0 0,0 0,1 0,1 0,0-1,0 1,1-1,0 0,2 0,4 3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01.8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0,'54'27,"-23"-9,-1 1,-2 1,0 2,0 1,7 11,134 78,-80-43,-97-99,-1 16,1-1,0 1,1-2,0 1,1-1,1 1,1-2,-2-8,-14-57,-12 109,-58 80,-18 26,107-133,1 1,-1-1,0 1,1-1,-1 1,0-1,1 1,-1 0,1-1,-1 1,1 0,0-1,-1 1,1 0,-1-1,1 1,0 0,0 0,0-1,-1 1,1 0,0 0,0 0,0-1,0 1,0 0,0 0,0 0,1-1,-1 1,0 0,0 0,1-1,-1 1,0 0,1 0,-1-1,0 1,1 0,-1-1,1 1,0-1,-1 1,1 0,-1-1,1 1,0-1,-1 0,1 1,0-1,-1 0,1 1,0-1,0 0,0 0,-1 1,1-1,0 0,48-6,105-20,-51-3,-98 23</inkml:trace>
  <inkml:trace contextRef="#ctx0" brushRef="#br1" timeOffset="5068.162">396 536,'38'59,"59"60,-84-101,0 0,-1 0,0 1,-2 1,0-1,-2 2,2 3,-7-15,8 21,-10-25,-1 0,1-1,0 1,0-1,0 1,1-1,-1 1,1-1,0 0,1 0,-1 0,1 0,-1 0,1 0,0-1,1 1,-1-1,1 0,-1 0,1 0,0 0,0-1,0 0,0 0,1 0,-1 0,1-1,-1 1,1-1,-1 0,4 0,99-45,-35 10,-57 28,-14 5,0 0,1 0,-1-1,0 2,1-1,-1 0,1 0,-1 0,1 1,-1-1,1 1,0-1,-1 1,1 0,-1-1,1 1,0 0,-1 0,1 0,0 0,-1 1,1-1,0 0,-1 1,1-1,-1 1,1-1,0 1,-1 0,0 0,1 0,-1 0,1 0,-1 0,0 0,0 0,0 0,0 1,0-1,0 0,0 1,0 0,31 132,-18-102,80 140,-77-137,-19-34</inkml:trace>
  <inkml:trace contextRef="#ctx0" brushRef="#br1" timeOffset="6384.607">1496 1609,'-14'-1,"1"0,-1 1,0 1,0 0,0 1,0 1,1 0,-1 0,1 2,0 0,0 0,0 1,1 0,0 2,0-1,1 1,0 1,0 0,1 0,0 2,7-8,1 0,-1 1,1-1,0 1,0 0,1 0,-1 0,1 0,0 0,0 0,0 0,0 0,1 0,-1 0,1 1,0-1,1 0,-1 0,1 0,0 1,0-1,0 0,0 0,1 0,-1-1,1 1,0 0,0-1,1 1,-1-1,1 1,0-1,0 0,0 0,0-1,0 1,0 0,1-1,-1 0,1 0,0 0,0 0,0-1,11 2,0-2,0 0,-1 0,1-2,0 0,0 0,0-2,0 0,-1 0,1-1,-1-1,0 0,-1-2,1 1,-1-1,0-1,-1 0,0-1,0-1,-1 1,0-2,-1 0,0 0,-1 0,0-1,7-13,-10 17,15-17,-1-1,-1 0,-1-2,-2 0,-1-1,-1-1,-1 0,-2-1,4-16,-14 42,0 0,0 0,-1 0,1 0,-1 0,0 0,-1 0,1 0,-1 0,0 0,-1 0,1 1,-1-1,1 0,-2 0,1 1,0 0,-1-1,0 1,0 0,0 0,0 0,-1 1,0-1,1 1,-1 0,0 0,-1 0,1 1,0-1,-1 1,0 0,1 0,-1 1,0-1,0 1,0 0,0 0,0 1,0 0,0 0,0 0,-4 0,-4 4,1 0,-1 0,1 1,0 0,0 1,0 1,1 0,0 0,0 1,1 1,0-1,0 2,1-1,0 1,1 1,0 0,1 0,0 0,-3 9,4-3,0 0,2 1,0 0,0 0,2 0,0 0,1 1,1-1,1 0,1 1,0-1,1 0,1 0,1-1,6 17,-2-12,0-1,2 0,0 0,1-1,2-1,0 0,0-1,2 0,12 10,-12-14</inkml:trace>
  <inkml:trace contextRef="#ctx0" brushRef="#br1" timeOffset="6940.528">1779 1890,'11'5,"0"-1,1 0,0-1,-1 0,1-1,0 0,0-1,0 0,0-1,0-1,1 0,-1 0,-1-1,1-1,0 0,0 0,-1-1,0-1,0 0,0 0,-1-1,1 0,-1-1,-1-1,1 1,-1-1,3-4,6-4,-1 0,0-1,-2-1,0 0,0-2,-2 1,-1-1,0-1,-1 0,-2-1,0 0,-1-1,-1 1,-1-1,-1-1,0-15,-5 37,0-1,0 1,0 0,0-1,-1 1,1 0,-1-1,0 1,1 0,-1-1,0 1,-1 0,1 0,0 0,0 0,-1 0,0 0,1 0,-1 1,0-1,0 1,1-1,-1 1,-1-1,1 1,0 0,0 0,0 0,-1 0,1 1,0-1,-1 0,1 1,0 0,-1 0,1-1,-1 1,1 1,0-1,-1 0,-1 1,-98 30,93-26,-1-1,1 2,0-1,0 1,1 1,0-1,0 1,0 1,1 0,0 0,0 0,1 1,0-1,1 2,0-1,1 0,-1 1,2 0,-1 0,1 0,1 1,0-1,1 1,0-1,0 9,5 13,1-1,2 0,1 0,2 0,1-2,1 1,1-1,2-1,1 0,1-1,1-1,1-1,18 17,-5-3,-18-26</inkml:trace>
  <inkml:trace contextRef="#ctx0" brushRef="#br1" timeOffset="7905.631">2033 1044,'45'1,"1"2,-1 2,0 1,0 3,42 14,-25-1,-62-23,1 1,0-1,0 0,-1 0,1 0,-1 1,1-1,-1 0,1 0,-1 0,0 0,1 0,-1 0,0 0,0 0,0 0,0 0,0 0,0 0,0 0,0 0,0 0,0 0,0 0,-1 0,1 0,0 0,-1 0,1 0,-1 0,1 0,-1 0,1 0,-1 0,0 1,0-1,1 0,-1 1,0-1,0 0,-33-114,33 91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1 374,'0'-17,"0"-19,9-135,-8 162,1-1,0 1,1 0,0 0,1 0,-1 1,2-1,-1 1,1 0,0 0,1 0,0 1,0 0,1 0,-1 0,5-2,23 0,-22 15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19.9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2957,'47'-62,"205"-210,82-78,17-12,-107 130,-26 19,-117 122,168-156,-111 73,5-22,27 0,58-56,48-44,-296 296,0 0,-1 0,1 0,0 0,-1 0,1-1,0 1,-1 0,1 0,0 0,-1-1,1 1,0 0,-1 0,1-1,0 1,0 0,0 0,-1-1,1 1,0 0,0-1,0 1,0-1,-1 1,1 0,0-1,0 1,0 0,0-1,0 1,0 0,0-1,0 1,0-1,0 1,0 0,0-1,0 1,1 0,-1-1,0 1,0 0,0-1,-41 16,39-14,-29 12,-2-2,1-1,-1-1,0-2,-1-2,-26 2,-25 11,84-16,0 0,0 0,1 1,-1-1,0 1,1-1,0 0,0 1,-1-1,1 1,1-1,-1 1,0-1,1 0,-1 1,1-1,0 0,-1 1,1-1,1 0,-1 0,0 0,0 0,1 0,-1 0,1 0,-1 0,1 0,0 0,3 5,5 8,-1 0,-1 1,0-1,-2 1,1 1,-2-1,0 1,-1 0,-1 0,-1 1,0-1,-1 5,-21 175,21-179,47-204,53-99,-68 205,-33 80,-5 6</inkml:trace>
  <inkml:trace contextRef="#ctx0" brushRef="#br0" timeOffset="2153.987">1947 1714,'12'23,"17"93,6 86,-24-101,-12-357,3 234,1-1,1 1,0-1,2 1,1 0,0 1,2 0,0 0,2 1,0 0,1 1,1 0,6-7,-15 22,-1-1,1 1,0 0,0 1,0-1,1 1,0-1,-1 1,1 0,0 1,0 0,0-1,1 1,-1 1,0-1,1 1,-1 0,1 0,0 1,-1 0,1 0,-1 0,1 0,-1 1,1 0,-1 0,1 1,-1-1,3 2,10 10</inkml:trace>
  <inkml:trace contextRef="#ctx0" brushRef="#br0" timeOffset="2802.584">1920 1376,'28'6,"140"-29,21-15,-189 38,0-1,0 0,1 1,-1-1,0 1,0-1,0 0,0 1,0-1,0 0,0 1,0-1,0 1,0-1,0 0,0 1,-1-1,1 1,0-1,0 0,-1 1,1-1,0 1,-1-1,1 1,0-1,-1 1,1-1,-1 1,1-1,-1 1,1 0,-1-1,1 1,-1 0,1 0,-1-1,0 1,1 0,-1 0,1 0,-1-1,0 1,1 0,-1 0,0 0,1 0,-1 0,1 0,-1 1,0-1,1 0,-1 0,0 0,-1 0,-11-6,0-1,0 0,1-1,0 0,1-1,-1-1,2 1,-1-2,0-1,0-2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50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114 782,'196'-77,"59"-12,-85 33,-1 4,6-9,73-24,-78 34,0-5,52-22,-135 43,78-32,-136 50,-51 6,-148-15,142 18,26 6,0 1,0-1,0 1,-1 0,1 0,0 0,0 0,-1 0,1 1,-1-1,1 1,-1-1,1 1,0 0,-1 0,1 0,-1 0,1 1,-1-1,1 1,-1-1,1 1,0 0,-1 0,1 0,0 0,0 0,0 1,0-1,0 0,0 1,0 0,0-1,0 1,1 0,-1 0,1 0,-3 11,2 0,-1 0,2 1,0-1,0 0,1 1,1-1,1 0,-1 1,-2 98,-3-66,51-76,158-148,-194 163,-4 4</inkml:trace>
  <inkml:trace contextRef="#ctx0" brushRef="#br0" timeOffset="6337.692">85 1007,'113'-25,"86"10,-30-3,-169 17,-1 1,0-1,1 0,-1 1,1-1,-1 0,0 1,1-1,0 0,-1 0,1 1,-1-1,1 0,0 0,0 0,-1 1,1-1,0 0,0 0,0 0,0 0,0 0,0 1,0-1,0 0,0 0,1 0,-1 0,0 1,0-1,1 0,-1 0,1 0,-1 1,1-1,-1 0,1 1,-1-1,1 0,-1 1,1-1,0 1,-1-1,1 1,0-1,0 1,-1-1,1 1,0 0,0-1,0 1,0 0,-1 0,1 0,0 0,0-1,0 1,0 1,0-1,-1 0,1 0,1 0,-105-102,92 88</inkml:trace>
  <inkml:trace contextRef="#ctx0" brushRef="#br0" timeOffset="7239.841">29 1177,'121'-17,"12"-7,122 7,-197 2,-87 24,10-6</inkml:trace>
  <inkml:trace contextRef="#ctx0" brushRef="#br0" timeOffset="8052.571">1 1177,'0'-1,"1"1,-1 0,1-1,-1 1,1 0,-1-1,1 1,-1 0,1 0,-1-1,1 1,-1 0,1 0,-1 0,1 0,-1 0,1 0,0 0,-1 0,1 0,-1 0,1 0,-1 0,1 0,-1 1,1-1,0 0,-1 0,1 1,-1-1,0 0,1 1,-1-1,1 0,-1 1,1-1,-1 0,0 1,1-1,-1 1,0-1,1 1,-1-1,0 1,0-1,0 1,1-1,-1 1,0 0,0-1,0 1,0-1,0 1,0-1,0 1,0-1,0 1,0 0,-1 0,7 39,-6-39,13 142,-5-86,-2 0,-2 1,-5 57,1-101,0-2</inkml:trace>
  <inkml:trace contextRef="#ctx0" brushRef="#br0" timeOffset="8633.737">29 1403,'5'0,"6"0,6 0,5 0,4 0,-3-5,0-2,0 1,2 1,1 2,0 0,-3 2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7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61,'-106'272,"-45"77,-17-34,148-295,15-41,14-17,3 2,1 0,1 0,2 1,2-1,8-17,193-368,-55 150,-160 265,-4 5,1-1,-1 1,0 0,1-1,-1 1,1 0,-1 0,1 0,0-1,-1 1,1 0,0 0,0 0,0 0,0 0,0 0,0 0,0 0,0 1,0-1,0 0,0 1,0-1,1 1,-1-1,0 1,1-1,-1 1,0 0,1 0,-1 0,0 0,1 0,-1 0,0 0,1 0,-1 0,0 0,1 1,-1-1,0 1,0-1,1 1,-1-1,0 1,0 0,0 0,0-1,1 2,2 9,0 0,-1 1,0 0,0 0,-2 0,1 0,-2 0,1 0,-2 0,-1 11,2 7,9 224,47 109,-52-299,-6-63,0-1,1 1,-1-1,0 0,1 0,-1 0,0 0,1 0,-1 0,1 0,-1-1,0 1,1 0,-1-1,1 1,-1-1,0 0,1 0,0 1,-1-1,1 0,-1 0,1 0,0-1,0 1,0 0,-1-1,0 0,-206-190,42 55,113 109,30 21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0 173,'21'75,"-19"-60,6 301,-10-195,3-331,5 181,0 0,2 0,1 1,2 0,0 1,2 0,1 0,1 2,1 0,2 0,0 2,1 0,1 1,2 1,0 1,1 1,8-4,-22 17,0 1,0 0,0 1,1 0,0 1,-1 0,1 0,0 1,1 0,-1 1,0 0,6 1,-12 0,0 0,0 0,0 0,-1 1,1 0,0 0,0 0,-1 0,1 0,-1 1,1 0,-1 0,0 0,0 0,0 0,0 0,0 1,0 0,-1-1,1 1,-1 0,0 0,1 1,-1-1,-1 0,1 1,-1-1,1 1,-1-1,0 1,0 0,0-1,-1 1,1 3,-2 6,-1 0,0-1,0 1,-1 0,-1-1,0 0,-1 0,0 0,-1 0,0-1,-1 0,0 0,-1-1,0 0,0 0,-1-1,-1 0,1-1,-2 0,1 0,-1-1,0 0,-9 3,10-4,0 1,0-1,-1 0,1-1,-1 0,0 0,0-2,-1 1,1-1,-1-1,0 0,0 0,-8-1,2-5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401 689,'-114'95,"-114"111,222-202,1 1,0 0,1 0,-1 0,1 1,0-1,1 1,-1 0,1 0,0 1,0-1,1 1,0-1,0 1,1 0,0-1,0 1,0 0,1 4,3-7,0-1,0-1,0 1,0 0,0-1,0 1,1-1,0 0,-1 0,1 0,0-1,0 0,0 1,0-1,0 0,0-1,0 1,0-1,0 0,0 0,0 0,1 0,-1-1,0 0,0 0,0 0,0 0,2-2,17-6,-1-2,-1-1,0 0,-1-2,0 0,-1-2,0 0,-2 0,0-2,-1 0,0-1,-2-1,0 0,-2-1,0 0,-1-1,4-12,-20 46,1 0,1 0,0 0,1 0,0 0,1 1,1-1,-1 1,2-1,0 1,0-1,2 1,-1-1,2 3,-2-12,-1 0,0-1,1 1,0-1,0 1,-1-1,1 0,1 0,-1 0,0 0,0 0,1 0,-1-1,1 1,-1-1,1 1,0-1,0 0,0 0,-1 0,1-1,0 1,0-1,0 0,0 1,0-1,0-1,0 1,0 0,0-1,0 1,0-1,2-1,94-39,-80 26,0 0,-1-1,0-1,-1-1,-1 0,-1-1,9-15,-9 13,0-1,-1 0,-1-1,0 0,-2-1,-2 0,5-16,-13 38,1 1,-1-1,0 1,-1-1,1 0,0 0,0 1,-1-1,1 0,-1 0,0 0,1 0,-1 0,0 1,0-1,0 0,0 0,-1 0,1 0,0 0,-1 0,0 1,1-1,-1 0,0 0,0 1,0-1,0 0,0 1,0-1,0 1,0 0,-1-1,1 1,0 0,-1 0,0-1,1 1,-1 1,1-1,-1 0,0 0,0 0,0 1,1-1,-1 1,0 0,0-1,0 1,0 0,0 0,0 0,-6 4,1 0,1 0,-1 0,1 1,-1 0,1 1,1-1,-1 1,1 0,0 0,0 1,1-1,0 1,0 0,-2 7,4-11,1 0,0 0,0 0,0 0,0 1,0-1,1 0,0 0,-1 1,1-1,0 0,1 0,-1 1,1-1,-1 0,1 0,0 1,0-1,0 0,1 0,-1 0,1 0,-1-1,1 1,0 0,0-1,1 1,-1-1,0 0,1 1,-1-1,1 0,0-1,0 1,0 0,0-1,0 0,0 0,0 1,59 10,-57-12,0 0,-1 0,1 0,0 0,-1 1,1 0,-1 0,1 0,-1 0,1 1,-1 0,0 0,0 0,0 0,0 1,0 0,0-1,-1 1,0 1,1-1,-1 0,0 1,0 0,-1-1,1 1,-1 1,8 66,-11-67,0 0,0 0,1 0,-1 0,1 0,0 0,0 0,0 0,1 0,-1 0,1 0,0-1,0 1,0 0,1 0,-1-1,1 1,0-1,0 1,0-1,1 0,-1 0,1 0,-1 0,1 0,0 0,0-1,1 1,-1-1,0 0,1 0,-1 0,1-1,0 1,-1-1,1 0,0 0,0 0,2 0,6-4,-1 0,1 0,-1-1,0 0,0-1,-1 0,0-1,1 0,-2-1,1 0,-1 0,0-1,0 0,-1-1,-1 0,7-9,-9 14,18-26,-1-1,-2-2,-1 1,-1-2,-2 0,-2-2,-1 1,2-13,22-53,-16 52,-1-2,-4 0,-1-2,-2 1,-3-1,-3-1,1-43,-17 49,8 47,1 0,-1 0,1 1,-1-1,1 0,-1 0,1 1,-1-1,0 1,1-1,-1 1,0-1,0 1,1-1,-1 1,0-1,0 1,0 0,0 0,0-1,1 1,-1 0,0 0,0 0,0 0,0 0,0 0,0 0,0 0,1 1,-1-1,0 0,0 0,0 1,0-1,0 1,1-1,-1 0,0 1,1 0,-1-1,0 1,1-1,-1 1,0 0,1-1,-1 1,1 0,-1 0,1-1,0 1,-1 0,1 0,-13 17,1 0,1 1,1 1,1 0,0 0,2 0,0 1,1 0,1 1,-2 20,5-29,-8 33,3-1,2 1,1 0,3 1,2-1,1 0,3 0,2 0,1-1,3 0,4 6,66 202,-105-319,15 40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0,'38'10,"32"7,14 2,-3-3,-10 1,-13-3,-6-3,-7-5,-7 3,-5-1,-7-2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0 311,'0'38,"5"14,6-4,2-13,-2-14</inkml:trace>
  <inkml:trace contextRef="#ctx0" brushRef="#br0" timeOffset="1">29 1,'0'0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1,'-10'2,"0"0,1 0,-1 1,0 0,1 1,0 0,0 1,0 0,1 0,0 0,-1 1,2 1,-1-1,1 1,-4 5,5-7,0 0,1 0,-1 0,1 1,0 0,0 0,1 0,-1 1,2-1,-1 1,1 0,0 0,0 1,1-1,0 0,0 1,1 0,-1-1,2 1,-1 0,1-1,1 1,-1 0,1-1,1 1,-1-1,1 1,0-1,1 1,0-1,2 2,1-1,1-2,0 1,0-1,1 0,0 0,0-1,0 0,1-1,0 0,0 0,0-1,0 0,0 0,1-1,-1 0,1-1,-1 0,1-1,0 0,-1 0,1-1,-1 0,1-1,1 0,15 1,-14 0,0 0,-1 0,1-2,-1 1,0-1,0-1,0 0,0 0,-1-1,1-1,-1 0,0 0,-1-1,0 0,0 0,0-1,5-8,4-4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1,'-19'48,"-11"40,-1 14,6-5,6-9,7-11,5-13,4-13,2-5,2-6,1-5,-1-3,0-3,5-1,6-6,0-6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5 362,'41'-18,"-1"-2,-2-1,0-2,-1-2,-1-1,27-26,-58 46,0 1,0-1,0 0,-1 0,0 0,0-1,0 1,-1-1,0 0,0 0,-1 0,0 0,0-1,-1 1,0 4,-1 0,0 0,0 0,0 0,0 0,0 0,-1 0,1 1,-1-1,1 0,-1 0,0 1,-1-1,1 0,0 1,-1-1,1 1,-1-1,0 1,0 0,0 0,0 0,0 0,0 0,0 0,-1 1,1-1,-1 1,1-1,-1 1,0 0,0 0,1 0,-1 1,0-1,-2 0,-5 1,-1 0,0 1,1 1,0-1,-1 1,1 1,0 0,0 1,0-1,1 2,-1 0,1 0,0 0,0 1,1 1,0-1,0 1,0 1,1-1,0 1,1 1,-1-1,1 1,-2 2,-1 0,2 0,-1 0,1 1,1 0,0 0,1 1,0 0,1 0,1 0,0 0,1 1,0-1,1 1,0-1,1 1,1-1,0 1,0-1,2 1,0-1,0 0,1 0,6 11,-4-16,1 0,1-1,0 0,0 0,0-1,1 0,0 0,0-1,0 0,0-1,1 0,0 0,0-1,0 0,0-1,1 0,-1-1,1 0,-1-1,1 0,-1 0,0-1,10-2,4-4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1,'-11'1,"-1"0,1 1,-1 1,1 0,0 0,0 1,1 1,-1 0,1 0,0 1,0 0,0 1,1 0,0 0,-2 4,10-10,0 0,0 1,0-1,0 0,0 0,0 1,1-1,-1 0,0 1,1-1,-1 1,1-1,0 1,-1-1,1 1,0-1,0 1,0-1,0 1,0-1,1 1,-1-1,0 0,1 1,-1-1,1 1,-1-1,1 1,-1-1,1 0,0 0,0 1,0-1,0 0,0 0,0 0,0 0,0 0,0 0,1 0,-1 0,0-1,1 1,-1 0,0-1,75 26,-57-22,53 32,-70-35,-1 1,1-1,-1 0,1 1,-1 0,0-1,0 1,0-1,0 1,0 0,0 0,0 0,0 0,-1 0,1 0,0 0,-1 0,0 0,0 0,0 0,1 0,-2 0,1 0,0 0,0 0,-1 0,1 0,-1 0,1 0,-1 0,0-1,0 1,0 0,0 0,0 0,0-1,-2 2,-6 6,0-1,-1 0,0 0,0-1,-1-1,0 1,0-2,0 1,-1-2,0 0,-3 1,3 0,-31 3,28-11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61 330,'46'-2,"0"-1,0-2,0-2,-1-2,0-2,32-13,-65 21,-1-1,1 0,-1-1,1-1,-1 1,-1-2,1 1,-1-1,0-1,-1 0,0 0,0-1,-1 0,0-1,0 0,-1 0,-1 0,0-1,0 0,-1 0,0-1,-1 1,0-1,-1 0,0 0,-1 0,0-5,-3 18,1-1,-1 1,1 0,-1 0,0 0,1 0,-1-1,0 1,0 0,1-1,-1 1,0-1,0 1,0-1,0 1,0-1,0 1,0-1,0 0,0 0,0 1,0-1,0 0,0 0,0 0,0 0,0 0,0 0,0 0,0-1,0 1,0 0,0-1,0 1,0 0,0-1,1 1,-1-1,0 1,0-1,0 0,0 1,1-1,-1 0,0 0,1 1,-1-1,1 0,-1 0,1 0,-1 0,1 0,-1 0,1 0,0 0,-1 0,1 0,0 0,0 0,0 0,0 0,0 0,0 0,0 0,0 0,1 0,-1 0,0-1,-24 42,2 0,2 1,1 0,2 2,2 0,2 1,2 1,-3 30,-47 269,42-213,-5-1,-6-1,-27 67,54-183,-1-1,0 0,-1 0,0 0,-1-1,0 0,0 0,-2 0,1-1,-1 0,-1 0,0-1,0 0,-1-1,0 0,0 0,-1-1,-8 4,16-10,0 0,1-1,-1 0,0 0,1 1,-1-1,1-1,-1 1,0 0,1-1,-1 1,1-1,-1 0,1 0,-1 0,1 0,-1 0,1-1,0 1,0-1,0 1,0-1,0 0,0 0,0 0,0 0,1 0,-1 0,1 0,0-1,-1 1,1 0,0-1,1 1,-1-1,0 1,0-4,-9-101,14 74,1 0,2 1,1 0,2 0,1 1,1 0,2 1,1 0,1 1,1 1,2 0,1 2,1 0,1 1,1 1,1 2,15-11,74-32,-88 58</inkml:trace>
  <inkml:trace contextRef="#ctx0" brushRef="#br0" timeOffset="252.283">738 725,'-19'37,"3"-6,0 0,2 1,1 0,2 1,1 0,-3 19,12-49,0 0,0 1,0-1,0 1,1-1,0 1,-1-1,1 1,0 0,1-1,-1 1,1-1,-1 1,1-1,0 1,1-1,-1 0,0 1,1-1,0 0,0 0,0 0,0 0,0 0,1-1,-1 1,1-1,-1 1,1-1,0 0,0 0,0 0,0 0,1-1,-1 1,0-1,1 0,-1 0,1 0,-1-1,1 1,-1-1,1 0,-1 0,1 0,0 0,-1 0,3-2,4-2,0-1,0-1,-1 1,1-2,-1 1,-1-1,0-1,0 0,0 0,-1 0,0-1,-1 0,0 0,0-1,-1 1,0-1,0-1,-2 1,1-1,-1 1,-1-1,0 0,0 0,-1 0,0 0,-1 0,-1 0,1 0,-2 0,0 0,0 0,-1 0,0 0,0 1,-2 0,1-1,-4-3,-12-17,0 4</inkml:trace>
  <inkml:trace contextRef="#ctx0" brushRef="#br0" timeOffset="556.555">1190 302,'-10'38,"-7"42,-2 12,-2 0,3-12,4-8,0-13,2-11,3-4,4-5,-3-5,0-2,1-3,3-10,1-9</inkml:trace>
  <inkml:trace contextRef="#ctx0" brushRef="#br0" timeOffset="809.309">1472 161,'-19'43,"-16"38,-2 11,5-2,3-5,7-14,7-13,1-7,3-8,4-6,2-4,3-3,-4-3,0 0,0 0,2-5</inkml:trace>
  <inkml:trace contextRef="#ctx0" brushRef="#br0" timeOffset="1084.517">1613 669,'-8'37,"1"-9,1-1,2 1,0 0,2 0,1 1,1-1,4 26,-3-51,0 1,0-1,1 0,-1 1,1-1,-1 0,1 0,0 0,1 0,-1-1,0 1,1 0,0-1,-1 0,1 1,0-1,0 0,0-1,0 1,1-1,-1 1,0-1,1 0,-1 0,1 0,-1-1,1 1,0-1,-1 0,1 0,-1 0,1 0,-1-1,1 1,-1-1,1 0,-1 0,1 0,-1-1,0 1,0-1,1 0,-1 0,-1 0,1 0,0 0,0-1,-1 1,1-1,-1 0,0 1,1-3,9-9,-1 0,0 0,-1-1,-1 0,0-1,-1 0,-1 0,0-1,-1 0,-1 0,-1-1,-1 1,0-1,-1 0,-1 0,0 0,-2-15,0 28,0-1,0 1,0-1,-1 1,0-1,0 1,0 0,0 0,-1 0,0 0,0 0,0 0,-1 1,1 0,-1 0,0 0,-1 0,1 0,-1 1,1 0,-1 0,0 0,0 0,0 1,0 0,-1 0,1 1,-1-1,1 1,-1 0,0 0,1 1,-1 0,1 0,-1 0,-20 0</inkml:trace>
  <inkml:trace contextRef="#ctx0" brushRef="#br0" timeOffset="1589.261">2037 696,'-7'8,"1"0,1 0,0 0,0 1,1-1,0 1,0 0,1 1,0-1,0 1,1-1,1 1,0-1,0 1,1 0,0 4,0-12,0 0,1 0,-1 0,1 0,0 0,-1 0,1 0,0 0,0 0,0 0,0-1,1 1,-1 0,0-1,1 1,-1-1,1 1,0-1,-1 0,1 0,0 0,0 0,0 0,0 0,0 0,0 0,0-1,0 1,0-1,0 1,0-1,0 0,0 0,0 0,1 0,-1 0,0-1,0 1,1-1,77-34,70-91,-149 124,0 1,0-1,0 1,0 0,1-1,-1 1,0 0,1 0,-1 0,1 0,-1 0,1 0,-1 1,1-1,0 0,0 1,-1-1,1 1,0 0,0-1,-1 1,1 0,0 0,0 0,-1 1,1-1,0 0,0 1,-1-1,1 1,0-1,0 1,-1 0,1-1,-1 1,1 0,-1 0,1 1,-1-1,0 0,1 0,-1 1,6 12,-7-10,1-1,0 0,0 0,0 0,0 0,1 0,-1 0,1-1,0 1,0 0,0-1,0 1,0-1,0 0,1 0,-1 1,1-2,0 1,-1 0,1 0,0-1,0 0,0 0,0 1,0-2,0 1,0 0,1-1,-1 1,0-1,0 0,2 0,6-4,0 0,-1 0,1-1,-1 0,-1-1,1 0,-1-1,0 0,0 0,-1-1,0 0,-1-1,1 1,-1-1,-1-1,4-6,2-7,-3 3</inkml:trace>
  <inkml:trace contextRef="#ctx0" brushRef="#br0" timeOffset="4601.736">3081 499,'-56'-17,"47"14,0 0,0 1,-1 0,1 0,0 1,0 0,-1 0,1 1,-1 1,1-1,0 2,-1-1,1 1,0 1,0-1,0 2,0-1,1 1,0 0,-1 1,1 0,1 0,-1 1,1 0,-6 6,12-10,0 0,0 1,0-1,0 1,0-1,0 1,1-1,-1 1,1-1,0 1,0 0,0-1,0 1,0-1,0 1,1 0,-1-1,1 1,0-1,0 1,0-1,0 1,0-1,0 0,1 0,-1 0,1 1,-1-1,1 0,0-1,0 1,0 0,0 0,81 47,-63-39,-15-9,-1 1,0-1,0 1,1 0,-1 1,0-1,0 1,-1 0,1 0,-1 0,1 0,-1 1,0-1,0 1,-1 0,1 0,-1 0,0 0,0 0,0 0,0 1,-1-1,1 1,-4-2,0 0,0 0,-1 0,1-1,0 1,-1-1,0 1,1-1,-1 0,0 0,0 0,-1-1,1 1,0-1,0 0,-1 1,1-2,-1 1,1 0,-1-1,1 1,-1-1,1 0,-1 0,1 0,-1-1,1 1,-3-2,2 3,-133-16,118 8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13,'-6'-2,"1"0,0 0,-1 0,1 1,-1 0,0 0,0 0,1 1,-1 0,0 0,1 0,-1 1,0 0,0 0,1 0,-1 1,1 0,0 0,-1 0,1 1,0-1,0 2,-168 105,170-106,0-1,0 1,0 0,0 0,0 0,0 1,1-1,0 0,-1 1,1 0,1-1,-1 1,0 0,1 0,0 0,0 0,0 0,0 0,1 1,0-1,0 0,0 0,0 0,1 1,-1-1,1 0,0 0,0 0,1 0,-1 0,1 0,0-1,0 1,0-1,0 1,1-1,-1 1,1-1,0 0,0 0,2 1,14 8,0-1,0-2,1 1,1-2,-1-1,10 2,115 55,-142-62,-1-1,1 1,-1 0,0 0,0 0,1 0,-1 1,-1-1,1 1,0-1,0 1,-1-1,0 1,1 0,-1 0,0 0,0 0,-1 0,1 0,-1 0,1 0,-1 0,0 0,0 0,0 0,-1 0,1 0,-1 0,1 0,-1 0,0 0,0 0,-1 0,1-1,0 1,-1 0,0-1,0 1,0-1,0 0,0 1,0-1,-1 0,-13 12,-1-1,-1-1,0-1,0 0,-1-2,0 0,-10 3,-42 21,-42 3,113-36,-1 0,1 1,-1-1,0 0,1 0,-1 0,0 1,1-1,-1 0,0 0,1 0,-1 0,0 0,1 0,-1 0,1-1,-1 1,0 0,1 0,-1 0,0-1,1 1,-1 0,1-1,-1 1,1 0,-1-1,1 1,-1-1,1 1,-1-1,1 1,-1-1,1 1,0-1,-1 1,1-1,0 0,0 1,-1-1,1 1,0-1,0 0,0 1,0-1,0 0,0 1,0-1,0 0,0 1,0-1,0 0,0 1,0-1,1 0,-1 1,0-1,0 1,1-1,-1 1,0-1,1 0,27-32,-11 20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22 744,'0'571,"-10"-548,-2-51,14 3,0 0,1 1,2-1,0 1,2 0,1 0,0 1,11-19,-1 4,1 1,1 2,2 0,2 1,1 1,2 1,1 1,1 2,2 1,0 2,2 0,1 3,11-6,-41 26,-1 0,1 0,-1 1,1-1,0 1,0 0,0 0,0 1,0-1,0 1,1 0,-1 0,1 0,-1 0,0 1,1 0,-1 0,1 0,-1 0,0 1,1 0,-1 0,0 0,1 0,-1 1,0 0,0 0,0 0,0 0,0 0,-1 1,1 0,-1-1,0 1,0 1,0-1,0 0,0 1,-1-1,1 1,0 1,0 4,-1 0,0 0,0 1,-1-1,0 0,0 1,-1-1,0 0,-1 1,0-1,-1 0,0 1,0-1,-1 0,0 0,0-1,-1 1,0-1,-1 0,0 1,-11 17,-1-1,-1-1,-1-1,-1-1,-17 14,29-28,0 0,0-2,-1 1,0-1,0 0,0 0,-1-1,0-1,0 0,0 0,0-1,-1 0,1 0,-1-2,0 1,0-1,0-1,0 0,1 0,-1-1,0-1,-8-1,16 1,0 1,0 0,0-1,0 0,0 0,0 0,1 0,-1 0,1-1,-1 1,1-1,0 1,0-1,0 0,0 0,1 0,-1 0,1 0,0 0,-1 0,2 0,-1-1,0 1,1 0,-1-1,1 1,0 0,0-1,0 1,1-1,-1 1,1 0,0-1,0 1,0 0,0 0,0 0,1 0,-1 0,1 0,0 0,0 0,0 1,0-1,1 1,-1-1,1 1,-1 0,2-1,12-12</inkml:trace>
  <inkml:trace contextRef="#ctx0" brushRef="#br0" timeOffset="751.998">1122 688,'-42'18,"2"2,0 2,1 2,1 2,2 1,0 1,-4 8,38-34,-2 1,0 0,1 0,-1 0,1 0,0 1,0 0,0-1,0 1,1 0,-1 0,1 1,0-1,0 0,1 1,-1-1,1 1,0-1,0 1,1 0,-1-1,1 1,0 0,4-3,-1 0,1 0,0 0,0-1,0 1,0-1,0 0,1 0,-1 0,0-1,0 0,1 1,-1-1,0-1,0 1,1-1,-1 0,0 0,0 0,0 0,0-1,0 1,0-1,0 0,1-1,28-13,0-1,0-1,-2-2,-1-1,12-11,69-47,-110 77,1 1,-1-1,0 1,1-1,-1 1,1 0,0-1,-1 1,1 0,0 0,0 0,-1 0,1 1,0-1,0 0,0 1,0-1,0 1,0 0,0 0,0-1,0 1,0 1,0-1,0 0,0 0,0 1,0-1,0 1,0 0,0 0,0-1,0 1,0 0,-1 1,1-1,0 0,-1 0,1 1,-1-1,0 1,1-1,-1 1,0 0,0-1,0 1,0 0,0 0,0 0,-1 0,1 0,0 0,4 37,-6-33,1-1,0 0,0 0,0 1,1-1,0 0,0 0,0 0,0 0,1 0,0 0,0 0,0 0,1 0,0-1,0 0,0 1,0-1,0 0,1 0,0-1,0 1,0-1,0 0,0 0,1 0,0-1,-1 1,3-1,3-1,0-1,0-1,-1 0,1 0,0-1,0-1,-1 1,1-1,-1-1,0 0,0 0,0-1,0 0,-1-1,0 1,0-2,0 1,-1-1,0 0,5-7,9-5,7-9,-1-1,-2-1,-1-1,-1-1,-2-1,-1-2,-2 1,-1-2,11-35,-13 30,-1-2,-2 1,-2-1,-2-1,-2 0,-2 0,-2 0,-1 0,-5-31,4 73,1 1,-1 0,0 0,0 0,1 0,-1 0,0 0,0 0,0-1,-1 1,1 0,0 0,0 0,-1 0,1 0,0 0,-1 0,1 0,-1 0,1 0,-1 0,0 0,1 0,-1 0,0 0,0 1,0-1,1 0,-1 1,0-1,0 0,0 1,0-1,0 1,0-1,0 1,-1 0,1 0,0-1,0 1,0 0,0 0,0 0,0 0,0 0,-1 0,1 0,0 1,0-1,0 0,0 0,0 1,0-1,0 1,0-1,0 1,0 0,0-1,0 1,0 0,1-1,-1 1,0 0,0 1,-6 8,1 0,0 0,0 1,1 0,1 0,0 1,0-1,1 1,1 0,-1 8,0-4,-7 44,4 1,2 0,3 0,2 0,4 4,20 137,5-14,-7-82,-17-111,-5-7</inkml:trace>
  <inkml:trace contextRef="#ctx0" brushRef="#br0" timeOffset="1003.843">1404 490,'44'0,"37"0,10 0,0-5,-11-1,-10 0,-12 1,-11 1,-8 2,-7 1,-3 0,-3 1,0-4,-5-2</inkml:trace>
  <inkml:trace contextRef="#ctx0" brushRef="#br0" timeOffset="1415.822">2223 10,'-67'471,"64"-450,-4 15,2-1,1 1,2 1,1-1,2 0,2 0,1 0,2 0,1 0,-7-33,1 1,0-1,0 1,0-1,0 1,0-1,0 0,1 1,0-1,0 0,0 0,0 0,0 0,0-1,1 1,0 0,-1-1,1 0,0 0,0 0,0 0,0 0,0 0,1-1,-1 0,1 1,-1-1,1 0,-1-1,1 1,-1-1,1 0,0 1,-1-2,1 1,-1 0,1-1,-1 1,1-1,-1 0,1 0,-1-1,1 1,13-10,-1 0,0 0,-1-2,0 0,-1-1,-1 0,4-6,47-46,-63 64,0 1,0-1,0 1,0-1,1 1,-1 0,0-1,1 1,-1 0,1 0,-1 0,1 0,-1 0,1 0,0 0,0 1,-1-1,1 1,0-1,0 1,0 0,-1-1,1 1,0 0,0 0,0 0,0 1,-1-1,1 0,0 1,0-1,0 1,-1 0,1-1,0 1,-1 0,1 0,-1 0,1 0,-1 0,1 1,0 0,3 8,-1 0,0 0,0 0,-1 1,0 0,-1 0,-1 0,1 0,-1 10,16 74,9-65,-11-21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48 228,'-6'10,"0"1,0 0,1 0,0 0,1 0,0 1,1 0,0 0,1 0,0 0,1 0,0 0,1 1,0-1,1 0,1 0,0 0,1 0,0 0,0 0,5 7,-5-14,0 0,0-1,1 0,-1 0,1 0,0-1,1 1,-1-1,0 0,1 0,0 0,0-1,0 1,0-1,0 0,0-1,0 0,1 1,-1-1,1-1,-1 1,1-1,-1 0,0-1,1 1,-1-1,1 0,0 0,7-2,-1 0,1 0,-1-2,0 1,0-2,0 1,-1-1,0-1,0 0,0-1,3-4,-6 4,1-1,-1 0,-1-1,1 0,-2 0,1-1,-2 1,1-1,-1-1,-1 1,0-1,-1 0,0 0,-1 0,1-6,-3 11,1 0,-1 0,0 0,0 0,-1 0,0 0,-1 0,1 0,-1 0,0 0,-1 0,0 1,0 0,0-1,-1 1,0 0,0 1,0-1,-1 1,0-1,0 1,0 1,-1-1,0 1,1 0,-2 0,1 1,-3-2,-1 1,1 0,-1 1,0 0,0 1,-1 0,1 0,0 1,-1 1,1 0,0 0,-1 1,1 0,0 0,-1 2,1-1,0 1,0 0,0 1,-14 10</inkml:trace>
  <inkml:trace contextRef="#ctx0" brushRef="#br0" timeOffset="582.75">501 567,'194'-342,"-187"330,0 1,1 0,0 1,0-1,1 2,0-1,1 1,6-4,-15 13,-1-1,1 1,0-1,0 1,-1 0,1-1,0 1,0 0,0-1,-1 1,1 0,0 0,0 0,0 0,0 0,-1 0,1 0,0 0,0 0,0 0,-1 1,1-1,0 0,0 1,0-1,-1 0,1 1,0-1,0 1,-1-1,1 1,-1-1,1 1,0-1,-1 1,1 0,-1-1,1 1,-1 0,0 0,1-1,-1 1,0 0,1 0,-1 0,0-1,0 1,0 0,0 1,6 44,-6-43,0 3,0 4,-1 0,1 1,1-1,0 0,1 1,-1-1,2 0,0 0,0 0,1-1,0 1,0-1,1 0,5 7,-8-15,0 1,0-1,1 1,-1-1,1 0,-1 0,1 0,0 0,-1 0,1-1,0 1,-1-1,1 0,0 0,0 0,-1 0,1 0,0-1,0 1,-1-1,1 1,0-1,-1 0,1 0,-1-1,1 1,-1 0,0-1,2 0,65-55,-63 52,137-115,-142 119,0 0,1 0,-1 0,0 1,0-1,1 0,-1 0,0 1,1-1,-1 1,0-1,1 1,-1 0,1 0,-1-1,1 1,-1 0,1 0,-1 0,1 1,-1-1,1 0,-1 0,0 1,1-1,-1 1,1 0,-1-1,0 1,0 0,1-1,-1 1,0 0,0 0,0 0,0 0,0 0,0 1,0-1,0 0,-1 0,1 1,0-1,-1 0,1 1,-1-1,1 0,-1 1,0-1,1 1,-1-1,0 2,6 50,-6-44,1 1,0-1,0 1,1 0,0-1,1 0,0 0,0 0,1 0,0 0,3 3,8 8</inkml:trace>
  <inkml:trace contextRef="#ctx0" brushRef="#br0" timeOffset="982.564">1516 341,'40'-10,"0"-2,0-2,-2-1,0-3,-1 0,25-18,19-36,-79 70,0-1,0 0,-1 1,1-1,-1 0,1 0,-1 0,0 0,0 0,0-1,-1 1,1 0,-1 0,1-1,-1 1,0 0,0 0,-1-1,1 1,-1 0,0 0,1 0,-1-1,-1 1,1 0,0 0,-1 1,0-1,1 0,-2-1,-1 0,0-1,0 1,0 0,0 1,-1-1,1 1,-1 0,0 0,0 0,0 1,-1-1,1 1,0 0,-1 1,1 0,-1 0,0 0,0 0,1 1,-1 0,0 0,1 0,-1 1,0 0,1 0,-1 1,0-1,1 1,0 0,-2 1,-14 6,1 1,-1 1,2 1,0 0,0 2,1 0,0 1,5-3,0 0,1 0,0 2,0-1,2 1,0 1,0 0,2 1,0-1,1 2,0-1,1 1,1 0,1 0,0 0,1 1,1-1,0 6,4-15,-1 0,1 0,1 0,-1 0,1-1,1 1,-1-1,1 0,1 0,-1 0,1 0,1-1,-1 0,1 0,0 0,0-1,0 0,1 0,0 0,0-1,0 0,1-1,-1 0,1 0,0 0,0-1,0 0,0 0,0-1,0 0,0-1,0 0,7 0,27 3,1-2,-1-2,0-1,1-3,-2-1,1-2,-1-1,0-3,34-15,-46 13,-4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0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1,'0'0,"5"4,6 3,2-6,2-2,0-2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1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479 174,'-11'190,"-7"75,-6-127,22-114</inkml:trace>
  <inkml:trace contextRef="#ctx0" brushRef="#br0" timeOffset="3869.294">0 202,'336'-48,"-113"11,-170 26,-45 8,0 0,1 1,-1 0,1 0,-1 1,1 0,-1 1,1 0,0 0,-1 1,1 0,0 0,-1 1,0 0,7 3,6 7,-3-1</inkml:trace>
  <inkml:trace contextRef="#ctx0" brushRef="#br0" timeOffset="4231.446">28 766,'43'-5,"34"-6,8-1,-5 1,-12 3,-13 2,-10 3,-8 2,-6 0,-4 1,0 1,-2-1,1-4,-4-2</inkml:trace>
  <inkml:trace contextRef="#ctx0" brushRef="#br0" timeOffset="4930.165">1044 231,'52'-13,"-1"-2,-1-2,-1-2,-1-3,0-1,-2-3,36-26,-32 9,-58 73,-23 58,4 1,4 2,-10 84,12-52,-6 0,-5-1,-17 33,41-133,-28 62,35-82,0 0,-1-1,1 1,0 0,-1-1,1 1,-1-1,0 0,1 0,-1 1,0-1,0 0,0 0,0-1,0 1,0 0,0-1,0 1,0-1,0 1,0-1,0 0,0 0,0 0,0 0,0-1,0 1,0 0,0-1,0 1,0-1,0 0,0 0,0 0,0 0,0 0,0 0,1 0,-1-1,-51-60,43 47</inkml:trace>
  <inkml:trace contextRef="#ctx0" brushRef="#br0" timeOffset="5200.285">1129 654,'353'-108,"-257"66,-95 42,1-1,0 0,-1 1,1-1,-1 1,1 0,-1 0,1 0,0-1,-1 1,1 1,-1-1,1 0,0 0,-1 1,1-1,-1 0,1 1,-1 0,1-1,-1 1,1 0,-1 0,0 0,1 0,-1 0,0 0,0 0,0 0,0 0,0 1,0-1,0 0,0 1,0-1,-1 1,1-1,-1 1,1-1,-1 1,1-1,-1 1,0 0,0 1,9 77,-9-77,-1 56,0-33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29 163,'-4'5,"1"1,0 0,0 1,1-1,0 0,0 1,0 0,1-1,-1 1,2 0,-1 0,1-1,0 1,-1 6,0 2,0-1,1 1,1-1,0 0,0 1,2-1,0 0,2 5,-4-14,1-1,-1 0,1 0,0 0,0 0,0-1,1 1,-1-1,1 1,0-1,0 0,0 0,0 0,1 0,-1 0,1-1,-1 0,1 1,0-1,0-1,0 1,0-1,0 1,1-1,-1 0,0-1,1 1,-1-1,2 0,6-1,0 0,-1-1,0 0,1-1,-1-1,0 0,0 0,-1-1,1 0,-1-1,0 0,-1-1,1 0,-1 0,3-4,119-134,-125 138,-5 5,-1 1,1-1,-1 1,0-1,1 1,0 0,-1-1,1 1,0 0,0-1,-1 1,1 0,0 0,0 0,0 0,1 0,-1 0,0 0,0 0,0 0,1 0,-1 1,0-1,1 1,-1-1,1 1,-1-1,1 1,-1 0,1 0,-1 0,1-1,-1 1,1 1,-1-1,1 0,-1 0,1 1,-1-1,0 0,1 1,-1 0,1-1,-1 1,0 0,1 0,10 32,38 61,-47-90,1 1,-1-1,1-1,0 1,0 0,1-1,-1 0,1 0,-1 0,1-1,0 1,0-1,0 0,1-1,-1 1,0-1,1 0,-1-1,0 1,1-1,-1 0,1 0,-1-1,1 1,-1-1,0-1,1 1,-1-1,0 1,0-2,0 1,0 0,1-2,3-1,-1-1,1 0,-1-1,-1 1,1-1,-1-1,0 0,-1 0,0 0,0 0,-1-1,0 0,0 0,-1-1,0 1,-1-1,0 0,-1 0,0 0,1-9,-9 14,-1 9</inkml:trace>
  <inkml:trace contextRef="#ctx0" brushRef="#br0" timeOffset="351.102">1129 332,'23'-15,"-1"-1,-1-1,-1-1,0-1,-1-1,-1-1,-1 0,-1-1,7-14,-21 34,0-1,0 0,0 0,0 0,-1 0,0 0,1-1,-1 1,0 0,-1-1,1 1,-1-1,1 1,-1 0,0-1,0 1,-1-1,1 1,-1-1,1 1,-1 0,0-1,-1 1,1 0,0 0,-1 0,0 0,0 0,1 0,-2 0,1 1,0-1,-1 1,1-1,-1 1,0 0,1 0,-1 0,0 0,0 1,0-1,-1 1,1 0,0 0,-1 0,1 0,-10 4,1 0,0 1,0 0,0 1,1 0,-1 1,1 0,0 1,1 0,0 1,0 0,0 0,1 1,1 0,-1 1,1 0,1 1,0-1,-5 12,4-9,0 1,0 0,1 1,1-1,1 1,0 1,1-1,1 1,0-1,0 12,2-21,1 1,0 0,0-1,1 1,0-1,0 1,0-1,1 1,0-1,0 0,1 0,0 0,0 0,0 0,1-1,-1 1,1-1,1 0,-1 0,1 0,0-1,0 0,0 0,0 0,1 0,0-1,0 0,11 5,1-2,0 0,0-1,1-1,0 0,-1-1,1-2,0 0,0 0,0-2,0-1,0 0,0-1,-1-1,0-1,1 0,-2-2,1 0,2-2,5-2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4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15 227,'-1'0,"1"0,-1 1,0-1,0 0,0 1,0-1,1 1,-1-1,0 1,1 0,-1-1,0 1,1 0,-1-1,1 1,-1 0,1 0,-1-1,1 1,0 0,-1 0,1 0,0 0,0 0,-1-1,1 1,0 0,0 0,0 0,0 0,0 0,0 0,1 0,-1 0,0-1,0 1,1 0,-1 0,0 0,1 0,-1-1,1 1,-1 0,1 0,-1-1,1 1,0 0,-1 0,37 240,-36 138,-4-213,-5-139,11-33,13-20,0 1,2 1,0 0,2 2,0 0,2 1,0 1,1 1,1 1,1 1,0 2,18-9,-26 15,0 0,0 1,1 1,-1 0,2 2,-1 0,1 1,-1 0,1 2,0 0,10 1,-26 1,1 1,-1-1,0 0,1 1,-1 0,0-1,1 1,-1 1,0-1,0 0,0 1,0 0,0-1,0 1,0 0,-1 1,1-1,-1 0,0 1,1-1,-1 1,0 0,0 0,-1 0,1 0,-1 0,1 0,-1 0,0 0,0 1,0-1,-1 0,1 1,-1-1,0 3,0 3,0 1,-1-1,0 0,-1 0,0 0,0 0,-1-1,0 1,0-1,-1 1,0-1,-1 0,0 0,-11 14,0-2,-2 0,0-1,-1 0,-1-2,-1 0,0-1,-1-2,0 0,-2-1,-5 1,20-9,0-1,-1-1,1 1,-1-2,1 1,-1-1,0-1,0 0,0 0,0-1,0 0,0-1,0 0,0 0,0-1,1-1,-1 1,1-2,-2 0,-13-36,23 18</inkml:trace>
  <inkml:trace contextRef="#ctx0" brushRef="#br0" timeOffset="533.959">495 988,'38'-1,"0"-2,-1-1,1-2,-1-2,-1-2,1-1,-2-1,24-13,-40 14,-1-1,0-1,-1 0,0-2,-1 0,-1 0,0-2,-2 0,4-6,2 0,-10 13,0 0,-1-1,0 0,0 0,-1-1,-1 0,0 0,-1 0,0-1,-1 0,0-1,-4 12,1 1,-1-1,1 1,-1-1,0 0,0 1,0-1,0 1,0-1,0 0,0 1,0-1,-1 1,1-1,0 1,-1-1,0 1,1-1,-1 1,0-1,0 1,1 0,-1-1,0 1,0 0,-1 0,1 0,0 0,0 0,-1 0,1 0,0 0,-1 1,1-1,-1 0,1 1,-1-1,1 1,-1-1,1 1,-1 0,1 0,-1 0,0 0,-67 22,57-15,1 0,0 1,1 0,0 1,0 0,1 0,0 1,1 0,0 0,1 1,0 0,0 1,1-1,1 1,-3 7,8-16,0-1,0 1,0-1,0 1,0-1,1 0,-1 1,1-1,0 1,-1-1,1 0,0 1,0-1,1 0,-1 0,0 0,1 0,-1 0,1 0,0 0,0 0,0-1,0 1,0-1,0 1,0-1,0 0,0 0,1 0,-1 0,0 0,1 0,-1-1,1 1,-1-1,1 0,1 0,99 3,-102-3,255-33,-255 33,1 0,-1-1,0 1,1 0,-1 0,1 0,-1 0,0 1,1-1,-1 0,1 0,-1 1,0-1,1 1,-1 0,0-1,1 1,-1 0,0 0,0-1,0 1,0 0,0 0,0 0,0 0,0 1,0-1,0 0,-1 0,1 0,0 1,-1-1,1 0,-1 1,0-1,1 1,-1-1,0 0,0 1,0-1,0 1,0-1,0 1,0-1,0 0,-1 1,1-1,0 1,-1-1,1 0,-1 1,0-1,1 0,-1 0,0 0,0 1,0-1,-43 53,-17 35,62-49,8-27</inkml:trace>
  <inkml:trace contextRef="#ctx0" brushRef="#br0" timeOffset="900.493">1511 904,'14'3,"1"-1,0-1,0 0,0-1,0-1,-1 0,1-1,0-1,-1 0,1-1,-1 0,0-1,0-1,-1 0,1-1,-2 0,1-1,-1-1,0 0,0 0,-1-1,-1-1,0 0,4-6,-11 15,-1 0,0 0,1 0,-1-1,0 1,0-1,-1 0,1 1,0-1,-1 0,0 0,0 0,0 0,0 0,0 0,-1-1,1 1,-1 0,0 0,0 0,0-1,0 1,0 0,-1 0,1 0,-1 0,0 0,0-1,0 2,-1-1,1 0,-1 0,0 0,1 1,-1-1,0 0,0 1,-1 0,1 0,-1 0,1 0,-1 0,1 0,-1 0,0 1,0-1,0 1,-3-1,-7 4,-1 0,0 0,1 2,0-1,-1 2,1 0,1 0,-1 1,1 1,0 0,1 1,0 0,0 1,0 0,1 0,-6 9,6-9,0 1,1 0,1 0,0 1,0 0,1 1,0-1,1 2,0-1,1 0,1 1,0 0,0 0,1 1,3-11,0 0,0 0,0 0,1 0,-1 1,1-1,-1 0,1 0,0 0,0 0,1 0,-1 0,0-1,1 1,0 0,0-1,0 1,0-1,0 0,0 1,1-1,-1 0,1 0,-1-1,1 1,0 0,0-1,-1 0,1 1,0-1,0-1,0 1,1 0,-1-1,112 4,-72-14,0-2,-1-2,-1-1,0-3,-1-1,1-3,15-6,-24 13</inkml:trace>
  <inkml:trace contextRef="#ctx0" brushRef="#br0" timeOffset="1498.291">2414 678,'-325'190,"316"-184,-1-1,0 0,1 1,-1 0,1 1,1 0,-1 0,1 1,0 0,1 1,0-1,0 1,1 1,0-1,-2 6,8-13,-1-1,1 1,0-1,-1 1,1 0,0-1,0 1,0-1,0 1,0 0,0-1,0 1,1-1,-1 1,1 0,-1-1,1 1,0-1,-1 1,1-1,0 0,0 1,0-1,0 0,0 0,0 1,0-1,1 0,-1 0,0 0,1 0,-1-1,0 1,1 0,-1 0,1-1,-1 1,1-1,0 0,-1 1,1-1,-1 0,1 0,0 0,-1 0,1 0,0 0,-1-1,1 1,0 0,84-16,-42-2,-1-2,0-2,-2-1,12-11,-20 13,128-100,-161 121,0 1,0-1,0 1,1-1,-1 0,0 1,0-1,0 0,0 1,1-1,-1 0,0 1,0-1,1 0,-1 0,0 1,1-1,-1 0,0 0,0 1,1-1,-1 0,1 0,-1 0,0 0,1 0,-1 0,0 1,1-1,-1 0,1 0,-1 0,0 0,1 0,-1 0,0-1,1 1,-1 0,1 0,-1 0,0 0,1 0,-1 0,0-1,1 1,-1 0,0 0,1-1,-1 1,0 0,0 0,1-1,-1 1,0 0,0-1,1 1,-1 0,0-1,0 1,0 0,0-1,0 1,0-1,1 1,-1-1,-9 36,6-24,2-8,-1 1,1 0,0-1,1 1,-1 0,0-1,1 1,0 0,0 0,0-1,1 1,-1 0,1 0,0-1,0 1,0 0,0-1,1 1,-1-1,1 0,0 1,0-1,0 0,0 0,1 0,-1 0,1-1,0 1,0-1,0 1,0-1,0 0,0 0,1-1,-1 1,1-1,-1 1,1-1,0 0,1 0,11-2,0 0,0-1,0 0,0-2,0 0,-1 0,1-1,-1-1,0-1,-1 0,0-1,0-1,-1 0,0 0,0-2,-1 1,-1-2,1 1,4-8,24-26,-2-2,-1-1,-3-2,-2-1,6-17,-20 36,-1 0,-2-1,-1-1,-1 0,-2-1,-2 0,-1-1,-1 0,-3 0,0-11,-3 44,-1-1,1 1,-1 0,0-1,0 1,-1 0,1-1,-1 1,1 0,-1 0,0-1,0 1,0 0,-1 0,1 0,-1 0,0 0,1 1,-1-1,-1 0,1 1,0-1,-1 1,1 0,-1 0,1 0,-1 0,0 0,0 1,0-1,0 1,0 0,0 0,-1 0,1 0,0 1,0-1,-1 1,1 0,0 0,-1 0,1 0,0 0,-1 1,1-1,0 1,0 0,-1 0,1 1,-2 0,-7 7,1 0,0 1,0 0,1 0,0 1,1 1,1-1,0 2,0-1,1 1,1 0,0 0,1 1,0 0,1 0,0 0,1 1,-11 50,2 1,4 0,2 0,3 1,4 0,4 24,50 174,-52-281,-3-2</inkml:trace>
  <inkml:trace contextRef="#ctx0" brushRef="#br0" timeOffset="1818.551">3373 452,'-255'132,"252"-131,-1 0,1 0,-1 0,1 0,-1 0,1 1,0-1,0 1,0 0,0 0,0 0,0 1,0-1,1 1,-1-1,1 1,0 0,0 0,0 0,0 0,0 0,1 0,-1 1,1-1,0 1,0-1,0 1,0-1,1 1,0-1,-1 1,1-1,0 1,1 0,-1-1,1 1,0-1,-1 1,1-1,1 2,77 52,-38-34,122 100,-141-108,-3-3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78,'5'192,"-4"-187,1 0,-1 0,2 0,-1 0,0 0,1 0,0 0,0-1,0 0,1 0,-1 1,1-2,0 1,0 0,1-1,-1 0,1 0,-1 0,1-1,0 1,0-1,0 0,0-1,1 1,-1-1,0 0,1-1,4 1,3 0,0 0,-1-2,1 1,0-2,-1 0,1 0,-1-1,0 0,0-1,0-1,0 0,1-2,-3 3,-1 0,0-2,0 1,0-1,-1 0,0-1,0 1,-1-2,0 1,0-1,0 0,-1-1,-1 1,1-1,1-5,35-92,-37 127,-5 6,-1-17,0 1,1 0,0 0,1 0,0-1,1 1,0 0,1-1,0 0,1 1,0-1,4 7,-2-12,0-1,1 0,-1-1,1 1,-1-1,1 0,0-1,1 0,-1 0,0-1,0 1,1-2,-1 1,1-1,-1 0,1 0,-1-1,0 0,1-1,-1 1,0-1,2-1,6-4,1-1,-1 0,0-1,0 0,-1-1,-1-1,1-1,-2 1,0-2,0 0,-1 0,-1-1,8-14,-7 11,0-2,-2 0,0 0,-1-1,-1 1,-1-2,2-9,-8 129,0-32,-12 129,-5-68,-14 49,4-70,50-208,-9 54,2 1,3 0,1 1,2 2,2 0,2 1,2 2,9-9,-22 33,123-119,-131 130,1-1,0 1,0 1,0-1,1 2,0-1,0 1,0 0,0 1,0 0,0 0,0 1,1 0,-1 1,1 0,-1 1,0 0,1 0,1 1,-7-1,1 0,-1 0,0 1,0 0,0-1,0 1,0 1,-1-1,1 0,-1 1,1 0,-1 0,0 0,0 0,0 0,0 1,-1-1,1 1,-1 0,0 0,0 0,-1 0,1 0,-1 0,0 0,0 0,0 1,0-1,-1 0,0 1,0-1,0 0,0 1,-1 2,-1 4,1-1,-2 1,1-1,-2 0,1 0,-1 0,-1 0,0-1,0 1,-1-1,0-1,0 1,-1-1,-1 0,-6 5,0-1,-1-1,0 0,-1-1,0-1,-1 0,0-1,0-1,-4 0,15-6,0-1,0 0,0 0,0-1,0 0,0 0,0 0,0-1,0 0,0 0,1 0,-1-1,1 1,-1-1,1-1,0 1,0-1,1 0,-1 0,1 0,0-1,0 0,0 1,1-1,-1-1,1 1,0 0,1-1,0 1,-1-1,2 0,-1 0,1 0,0 0,0 0,0 0,1 0,0 0,1-4,3-10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25,'-39'-17,"26"15,-1-1,0 2,1 0,-1 0,0 1,0 1,1 1,-1 0,1 0,-1 1,1 1,0 0,0 1,0 1,1 0,0 0,0 1,0 1,1 0,0 0,1 1,0 1,0 0,1 0,0 0,1 2,0-1,1 1,0 0,1 0,0 1,1-1,1 1,0 1,0-1,1 0,1 1,0 0,1 9,4-11,0 0,0 0,2-1,-1 1,1-1,1 0,0 0,1-1,0 0,0 0,1 0,1-1,-1 0,1-1,1 0,0 0,0-1,0 0,1-1,0 0,0-1,0 0,1-1,0 0,-1-1,2 0,-1-1,0 0,0-1,1-1,-1 0,0 0,7-2,84-32,-85 24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0,'-19'39,"-7"26,2 8,4-4,6-10,6-8,3-10,3-6,2-5,1-2,0-1,-5-5,-1-2,-1-4</inkml:trace>
  <inkml:trace contextRef="#ctx0" brushRef="#br0" timeOffset="255.984">1 255,'38'10,"27"2,8 0,-4-2,-10-3,-8-3,-10-2,-11-1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9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91,'-2'-2,"0"0,-1 0,1 0,-1 0,1 1,-1-1,0 1,1 0,-1 0,0 0,0 0,0 1,0-1,0 1,0-1,0 1,0 0,0 0,0 1,0-1,0 0,0 1,0 0,1 0,-1 0,0 0,0 0,1 0,-1 1,0-1,1 1,0 0,-1 0,1 0,-4 3,-1 0,1 1,0 0,1 0,-1 0,1 1,1-1,-1 1,1 0,0 1,-2 7,1 0,1 1,1 0,1 0,0 0,1 0,1 0,0 0,1 0,1 0,0 0,4 9,-3-19,0 0,0 0,1 0,0-1,0 1,0-1,1 0,0-1,0 1,0-1,1 0,-1 0,1 0,0-1,0 0,0 0,0 0,1-1,-1 0,1 0,-1-1,1 0,0 0,0 0,-1-1,1 0,0 0,0-1,0 0,-1 0,1-1,-1 1,1-2,-1 1,0-1,1 1,3-4,7-4,-1-1,0 0,0-1,-1-1,-1 0,0-1,-1-1,0 0,-1 0,-1-2,0 1,-2-1,0-1,0 0,-2 0,0 0,-1-1,1-9,-6 23,-1 0,1 0,-1 0,0 0,0 0,-1 0,1 0,-1 0,0 0,0 0,-1 0,0 0,0 1,0-1,0 1,0-1,-1 1,0 0,0 0,0 0,-1 0,1 1,-1-1,0 1,0 0,0 0,0 0,0 1,-1-1,1 1,-1 0,0 1,0-1,1 1,-1 0,0 0,0 0,0 1,-2-1,-8-1,0-1,0 2,0 0,-1 1,1 1,0 0,0 1,0 0,0 1,0 1,1 1,-1 0,1 1,0 0,1 1,0 0,0 1,-4 4,-4 6,3-3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0 473,'3'-15,"2"-19,1 0,2 1,1-1,1 2,2-1,1 2,2 0,1 0,1 2,15-19,32-13,-62 60,-1 0,0 0,1 0,-1 0,1 0,-1 0,1 1,0-1,-1 0,1 1,0 0,-1-1,1 1,0 0,-1 0,1 0,0 0,0 0,-1 0,1 0,0 0,-1 1,1-1,0 1,-1 0,1-1,-1 1,1 0,-1 0,1 0,-1 0,1 0,-1 0,0 0,0 0,0 1,0-1,1 0,-2 1,1-1,0 1,0-1,0 1,-1-1,1 1,-1 0,1 0,14 162,-15-162,0-1,0 0,1 0,-1 1,1-1,-1 0,0 0,1 0,0 0,-1 1,1-1,0 0,-1 0,1 0,0 0,0-1,0 1,0 0,0 0,0 0,0-1,0 1,0-1,1 1,-1-1,0 1,0-1,0 1,1-1,-1 0,0 0,1 0,-1 0,0 0,0 0,1 0,-1 0,0 0,0-1,1 1,-1 0,0-1,0 1,0-1,0 1,1-1,-1 0,0 0,54-47,-43 35,178-138,-189 149,0 0,1 1,-1-1,1 1,-1 0,1 0,-1-1,1 1,-1 0,1 0,0 0,0 1,-1-1,1 0,0 1,0-1,0 1,0-1,0 1,0 0,0 0,0 0,0 0,0 0,0 0,0 1,0-1,-1 1,1-1,0 1,0 0,0 0,0 0,-1 0,1 0,-1 0,1 0,-1 0,1 1,-1-1,1 1,-1-1,0 1,0-1,1 3,-1 8,-1 1,-1 0,0 0,0 0,-2 0,1-1,-2 1,1-1,-4 5,6-13,-4 11,1-4,0 0,1 0,0 0,1 0,0 1,1-1,0 0,1 1,0-1,1 1,4 6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54,'46'299,"-43"-274,-1 1,-1 0,-1 0,-2 0,0-1,-2 1,0-1,-2 1,-1-1,-1-1,-1 0,-12 23,-11-8,31-38,1-1,-1 1,1-1,-1 1,0 0,0-1,1 0,-1 1,0-1,0 1,1-1,-1 0,0 0,0 1,0-1,0 0,1 0,-1 0,0 0,0 0,0 0,0 0,0 0,1-1,-1 1,0 0,0 0,0-1,1 1,-1 0,0-1,0 1,1-1,-1 1,0-1,1 1,-1-1,0 0,1 1,-1-1,1 0,-1 1,1-1,-1 0,1 0,0 1,-1-1,1 0,0 0,0 0,0 1,-1-1,1 0,0 0,0 0,0 0,0-12,0-1,1 1,0 0,1 0,1 0,0 0,0 0,1 1,1 0,0-1,1 2,2-4,-4 5,139-231,-111 195,2 2,3 1,1 2,22-18,-52 52,-1 0,1 0,0 0,0 1,0 1,1-1,0 1,0 1,0 0,1 0,0 1,-1 0,1 0,0 1,1 1,-1 0,0 0,0 1,0 0,1 1,-1 0,0 0,-8 0,1 1,-1-1,0 0,0 1,0-1,0 1,0 0,0 0,0 0,0 0,-1 0,1 0,-1 0,0 0,1 1,-1-1,0 0,0 1,-1-1,1 1,0-1,-1 1,1 0,-1-1,0 1,0-1,0 1,0 0,-1-1,1 1,-1-1,0 3,-31 81,21-66,0-1,-1-1,-1 0,0 0,-1-1,-1-1,-1-1,-1 0,0-1,0 0,-1-2,-1 0,0-1,-1-1,0-1,-2 0,-46-1,67-8,0 0,-1-1,1 1,0 0,0 0,-1-1,1 1,0 0,0-1,0 1,0-1,0 1,-1-1,1 0,0 0,0 1,1-1,-1 0,0 0,0 0,0 0,0 0,1 0,-1 0,1 0,-1 0,1-1,-1 1,1 0,-1 0,1 0,0-1,0 1,0 0,-1 0,1-1,1 1,-1 0,0 0,0-1,0 1,1 0,-1 0,0-1,1 1,-1 0,1 0,0 0,-1 0,1-1,7-14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0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117 650,'-2'0,"1"-1,0 1,0-1,-1 1,1 0,0 0,-1-1,1 1,-1 0,1 0,0 0,-1 1,1-1,0 0,-1 0,1 1,0-1,0 1,-1-1,1 1,0 0,0-1,0 1,0 0,0 0,0 0,0 0,0 0,0 0,0 0,0 0,0 0,-7 9,-1 1,2 0,-1 1,1 0,1 0,0 0,1 1,1 0,0 0,0 0,1 0,1 1,0-1,1 1,0-1,1 1,1-1,0 2,-1-11,0-1,0 1,1 0,-1-1,1 1,0 0,0-1,0 1,0-1,1 0,0 1,-1-1,1 0,0 0,1 0,-1 0,0 0,1 0,0-1,-1 1,1-1,0 0,0 0,1 0,-1 0,0 0,0-1,1 0,-1 1,1-1,0 0,-1-1,1 1,0-1,-1 1,1-1,0 0,-1-1,1 1,0-1,-1 1,1-1,1-1,8-3,0-1,-1 0,0-1,0 0,-1-1,1-1,-2 1,1-2,-2 1,1-2,-1 1,-1-1,1 0,-2-1,0 0,0 0,0-5,-1 1,0-1,-2 0,0 1,-1-2,0 1,-2 0,0 0,-1-1,-1 1,-1-9,2 23,-1 0,0 0,1 0,-1 0,0 0,-1 0,1 1,0-1,-1 0,1 1,-1-1,0 1,0 0,0-1,0 1,0 0,-1 0,1 1,-1-1,1 0,-1 1,1-1,-1 1,0 0,0 0,0 0,0 0,0 0,1 1,-1 0,0-1,-1 1,1 0,0 0,0 1,0-1,-1 1,-6 0,1 0,0 1,0 0,0 1,0 0,0 0,0 1,1 0,0 0,0 1,-6 4,-5 8</inkml:trace>
  <inkml:trace contextRef="#ctx0" brushRef="#br0" timeOffset="735.572">456 847,'-61'110,"97"-172,2 2,3 1,2 2,23-21,-61 73,10-11,-11 26,-44 119,33-105,-11 64,18-86,0 1,0 0,0-1,1 1,-1-1,1 0,-1 1,1-1,0 1,0-1,0 0,0 0,1 1,-1-1,1 0,-1 0,1 0,0-1,-1 1,1 0,0-1,0 1,0-1,1 1,-1-1,0 0,0 0,1 0,-1 0,0-1,1 1,0 0,3 0,-1-1,1 0,0 0,-1 0,1 0,-1-1,1 0,-1 0,0 0,1-1,-1 0,0 0,0 0,0-1,0 1,0-1,-1 0,1-1,-1 1,3-4,78-87,-79 85,16-17,-1-2,-2-1,-1 0,-1-2,5-14,-23 45,1 0,-1 0,1 0,-1 0,1 0,-1 0,1 0,-1 0,1 0,-1 0,1 0,-1-1,1 1,-1 0,1 0,0 0,-1-1,1 1,-1 0,1 0,0-1,-1 1,1 0,0-1,-1 1,1-1,0 1,-1 0,1-1,0 1,0-1,-1 1,1-1,0 1,-10 15</inkml:trace>
  <inkml:trace contextRef="#ctx0" brushRef="#br0" timeOffset="1117.488">1133 791,'22'-5,"-1"-1,1 0,-1-2,-1-1,0 0,0-1,-1-2,0 0,-1 0,0-2,-1 0,4-6,-19 19,-1 0,1-1,0 1,-1-1,1 0,-1 1,1-1,-1 0,0 0,0 0,0 0,0 0,0 0,0 0,-1 0,1 0,-1-1,1 1,-1 0,0 0,0-1,0 1,0 0,0 0,0 0,-1-1,1 1,-1 0,0 0,1 0,-1 0,0 0,0 0,0 0,-1 0,1 0,0 0,-1 1,1-1,-1 0,1 1,-1-1,-1 0,-3 0,0 1,-1-1,1 1,0 0,-1 0,1 1,-1 0,1 0,-1 0,1 1,-1 0,1 0,0 1,0 0,-1 0,1 0,0 1,1 0,-1 0,0 0,-4 4,-3 3,0-1,0 2,1 0,0 0,0 1,2 1,0 0,-2 3,-47 110,58-122,0 0,0 1,0-1,1 0,-1 1,1-1,0 0,1 1,-1-1,1 0,0 1,0-1,0 0,0 0,1 0,0 0,0 0,0 0,0 0,0-1,1 1,0-1,0 0,0 0,0 0,0 0,0 0,1 0,0-1,0 0,3 1,0 0,0-1,0 0,0 0,1-1,-1 0,1 0,-1-1,1 0,-1 0,1-1,-1 0,1 0,-1-1,0 0,1 0,-1-1,3-2,16-5</inkml:trace>
  <inkml:trace contextRef="#ctx0" brushRef="#br0" timeOffset="8086.192">1838 537,'-75'134,"-30"102,93-225,17-46,11-5,2 1,2 1,1 1,2 1,3-2,15-24,-41 60,0 1,0 0,0 0,1-1,-1 1,0 0,1 0,-1-1,1 1,-1 0,1 0,0 0,-1 0,1 0,0 0,0 0,0 0,0 0,0 0,0 0,0 1,0-1,0 0,0 1,0-1,0 1,0-1,1 1,-1-1,0 1,0 0,1 0,-1-1,0 1,1 0,-1 0,0 1,0-1,1 0,-1 0,0 0,0 1,1-1,-1 1,0-1,0 1,0-1,0 1,0 0,0 0,7 116,-7-18,2-90,-1-1,1 0,0 0,1-1,0 1,0-1,1 0,0 0,0 0,0 0,1-1,0 0,0 0,1-1,0 0,0 0,0 0,0-1,2 1,-4-3,0 0,0 0,0 0,0 0,0-1,0 0,1 0,-1 0,0-1,1 0,-1 0,0 0,1-1,-1 1,0-1,0 0,0-1,1 1,-1-1,-1 0,1-1,0 1,0-1,-1 0,0 0,1 0,-1-1,0 1,-1-1,3-3,8-11,-1 0,-1-1,-1-1,0 0,-2-1,0 0,5-20,-12 34,1 1,-1-1,0 0,-1 0,0 1,0-1,0 0,-1 0,0 0,0 0,-1 0,0 0,0 0,-1 0,0 0,-2-5,-3 7</inkml:trace>
  <inkml:trace contextRef="#ctx0" brushRef="#br0" timeOffset="10024.853">2742 1,'-25'165,"10"41,-48 101,64-289,4-28</inkml:trace>
  <inkml:trace contextRef="#ctx0" brushRef="#br0" timeOffset="10290.788">2347 396,'62'-5,"26"-6,2-1,-9 1,-14 2,-13 4,-6 1,-7 3,-5 0,-9 1</inkml:trace>
  <inkml:trace contextRef="#ctx0" brushRef="#br0" timeOffset="10854.47">3306 424,'-74'28,"61"-24,0 0,1 1,-1 0,1 0,0 2,1-1,-1 2,1-1,-1 3,11-8,0 0,0 0,0 0,0 0,1 1,-1-1,1 0,0 0,-1 1,1-1,0 0,0 0,1 1,-1-1,0 0,1 0,-1 1,1-1,0 0,0 0,-1 0,1 0,1 0,-1 0,0 0,0 0,1-1,-1 1,1 0,0-1,-1 1,1-1,0 0,0 0,0 1,0-1,0 0,0 0,0-1,1 1,11 11,71 89,-83-97,0 0,0 1,0-1,-1 0,1 1,-1-1,0 0,0 1,-1 0,1-1,-1 1,0-1,0 1,-1-1,1 1,-1 0,0-1,0 0,-1 1,1-1,-1 0,0 1,0-1,0 0,-1-1,1 1,-1 0,0 0,-9 6,0 0,0 0,-1-1,0-1,-1 0,0 0,0-2,0 0,-1 0,0-1,0-1,0-1,-13 2,25-4,0 0,1 0,-1 1,0-2,0 1,0 0,0-1,0 1,0-1,-1 0,1 0,0 0,0 0,0-1,0 1,0-1,0 0,0 0,0 0,1 0,-1 0,0 0,0-1,1 0,-1 1,1-1,-1 0,1 0,0-1,0 1,0 0,0-1,0 1,1-1,-1 1,1-1,-1 0,1 0,0 0,0 0,1 0,-1 0,0 0,1 0,0 0,0-2,4-12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6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1,'-5'0,"-1"9,0 4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0 115,'9'31,"-3"1,0 0,-2 0,-2 0,0 0,-3 5,14 132,-10-155,-1-9,-1-1,0 1,1 0,-2 0,1-1,0 1,-1 0,0 0,0 0,-1 0,1-1,-1 1,0 0,-1 0,1 1,-8-18,10-6,1 1,1-1,1 1,0-1,1 1,1 1,0-1,2 1,-1 0,7-7,-10 15,12-26,2 0,1 2,2 0,1 1,1 2,2 0,1 1,1 2,1 1,1 1,10-5,36-5,-73 33,0 1,0-1,0 1,0-1,0 1,1 0,-1 0,0 0,0 0,0 0,0 0,1 0,-1 1,0-1,0 1,0 0,0 0,0-1,0 1,0 1,0-1,0 0,-1 0,1 1,0-1,-1 1,1-1,-1 1,0 0,1-1,-1 1,0 0,0 0,1 1,0 9,-1 1,0-1,-1 0,0 0,-1 0,0 0,-1 0,-1 0,0 0,0 0,-1-1,0 1,-1-1,-1 0,1-1,-2 1,1-1,-2 0,1-1,-1 0,-1 0,0 0,0-1,0-1,-6 4,14-10,-6 6,-1 1,0-1,-1 0,0 0,0-1,0 0,-1-1,1 0,-1-1,-1 0,1 0,-1-1,-1 0,10-3,0-1,0 0,0 1,0-1,0 0,-1 0,2 0,-1 0,0 0,0-1,0 1,0-1,1 1,-1-1,1 1,-1-1,1 0,0 0,0 0,0 0,0 0,0 0,0 0,0 0,1 0,-1 0,1-1,-1 1,1 0,0 0,0 0,0-1,0 1,0 0,1 0,-1-1,0 1,1 0,0 0,0 0,0 0,-1 0,2 0,-1 0,0 0,0 0,1 1,-1-1,1 0,0 0,8-17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81 452,'-15'31,"2"0,1 1,1 0,2 1,1 0,1 5,6-36,0 1,0-1,0 1,1-1,-1 1,1 0,0-1,0 1,0 0,0-1,0 1,0 0,1-1,-1 1,1-1,0 1,0-1,0 1,0-1,0 1,0-1,1 0,-1 0,1 1,-1-1,1 0,0-1,0 1,0 0,0 0,0-1,0 1,1-1,-1 0,0 0,1 0,-1 0,1 0,0 0,-1-1,1 1,-1-1,1 1,0-1,-1 0,1 0,0-1,-1 1,3-1,5-3,-1 0,0-1,0 0,0 0,-1-1,0 0,0-1,0 0,-1 0,0-1,-1 1,1-2,-1 1,-1-1,0 1,0-1,-1-1,0 1,0-1,-1 0,0 1,-1-1,0-1,0-7,-1 14,-1 0,1 0,-1-1,0 1,0 0,0 0,-1 0,0 0,1 0,-1 0,-1 0,1 0,0 0,-1 0,0 0,0 1,0-1,0 1,-1-1,0 1,1 0,-1 0,0 0,0 0,-1 1,1-1,0 1,-1 0,0 0,1 0,-1 0,0 1,0 0,0-1,0 1,0 1,-1-1,-19-2</inkml:trace>
  <inkml:trace contextRef="#ctx0" brushRef="#br0" timeOffset="312.214">448 1,'-9'38,"-4"32,1 9,2-4,8-10,4-12,2-9,0-4,4-2,1-4,-1-3,-3-1,-1-2,-2 0,-1-1,0 1,-1-10,-1-8</inkml:trace>
  <inkml:trace contextRef="#ctx0" brushRef="#br0" timeOffset="1611.189">787 339,'-124'219,"121"-211,-1 0,1 1,1-1,-1 1,2 0,-1 0,1 0,0 0,1 0,0 0,1 0,0 0,0 0,1 0,0 1,-1-8,0 0,0 0,0 0,0 0,1 0,-1-1,1 1,-1 0,1-1,0 1,-1-1,1 0,0 1,0-1,0 0,0 0,0 0,0 0,0-1,0 1,0-1,1 1,-1-1,0 0,0 1,1-1,-1 0,0-1,0 1,1 0,-1-1,0 1,0-1,0 0,0 1,0-1,0 0,1-1,75-48,-57 30,-2-1,0-1,-1 0,-2-2,0 0,-1 0,0-6,-12 26,-1 0,1 0,-1 0,0 0,-1-1,1 1,-1-1,0 1,0-1,0 1,-1-1,1 0,-1 1,0-1,-1 0,1 1,-1-1,0 0,0 1,0-1,-1 1,1-1,-1 1,0 0,-1 0,1 0,-1 0,0 0,1 1,-2-1,1 1,-1-1,3 3,-1 1,1 0,0-1,0 1,-1 0,1 0,0 0,-1 0,1 0,0 0,-1 1,1-1,0 0,-1 1,1-1,0 1,0-1,0 1,-1-1,1 1,0 0,0 0,0-1,0 1,0 0,0 0,1 0,-1 0,0 0,0 1,1-1,-1 0,0 0,1 0,-1 1,1-1,0 0,-1 0,1 1,0-1,0 0,0 1,0-1,0 0,0 1,0-1,0 0,1 0,-1 1,0-1,1 0,-1 0,1 1,0-1,-1 0,1 0,0 0,-1 0,2 1,1 5,0 0,0 1,-1-1,0 1,0 0,-1-1,0 1,0 0,-1 0,0 0,0 0,-1 0,0 0,-1 3,2-5,-2-1,0 0,0 1,1-1,0 0,0 0,0 1,1-1,0 0,0 1,0-1,0 0,1 1,0-1,0 0,1 0,-1 0,1 0,0 0,0 0,1 0,0 0,0-1,0 0,0 1,0-1,1 0,0-1,0 1,0-1,0 1,1-1,2 1,6-3,0 0,-1-1,1-1,0 0,-1-1,1 0,-1-1,0 0,1-1,-2-1,1 0,0 0,-1-1,0 0,0-1,-1-1,0 1,0-2,8-8,0-2,0-2,-1 1,-1-2,-1 0,-1-1,-1 0,-1-1,0-2,-2 6,36-121,-45 139,0 0,-1 1,0-1,1 0,-1 0,0 1,0-1,0 0,0 0,0 1,-1-1,1 0,0 1,-1-1,1 0,-1 1,0-1,1 0,-1 1,0-1,0 1,0-1,0 1,0 0,-1 0,1-1,0 1,-1 0,1 0,0 0,-1 0,1 0,-1 0,0 1,1-1,-1 1,0-1,1 1,-1-1,0 1,1 0,-1 0,0 0,0 0,1 0,-1 0,0 0,0 0,1 1,-1-1,0 1,1 0,-1-1,1 1,-1 0,0 0,1 0,0 0,-2 1,-92 69,91-68,1 0,1 0,-1 1,0-1,1 1,-1-1,1 1,0 0,1 0,-1 0,1 0,-1 0,1 1,0-1,1 0,-1 1,1-1,0 0,0 1,0-1,1 0,-1 1,1-1,0 0,0 0,1 1,2 1,1-1,0 1,0-1,1 0,-1-1,1 0,0 0,0 0,0 0,1-1,-1 0,1 0,0-1,0 0,0 0,0 0,0-1,0 0,0-1,0 0,1 0,-1 0,1-1,41 7,-45-6,1 0,0 0,-1 1,1-1,0 1,-1 1,1-1,-1 1,1-1,-1 1,0 0,0 1,0-1,0 1,0 0,-1 0,1 0,-1 0,1 1,-1-1,0 1,-1 0,1 0,-1 0,0 0,0 0,0 0,0 1,-1-1,1 1,-1-1,0 1,-1 0,1 0,-12 39,8-37,1 0,0 0,0 0,1 0,0 0,0 1,0-1,1 0,1 1,-1-1,1 0,1 3,24 19,-9-22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5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87,'-10'24,"-3"13,1 4,2 1,3-2,3-4,2-2,1-8</inkml:trace>
  <inkml:trace contextRef="#ctx0" brushRef="#br0" timeOffset="721.894">229 454,'32'-46,"-2"-1,-2-1,-2-1,15-41,-35 74,-6 15,0 0,0 0,0 0,1 0,-1 0,0 0,0 0,0 0,1 0,-1 0,0 0,1 0,-1 1,1-1,0 0,-1 0,1 0,-1 0,1 1,0-1,0 0,-1 1,1-1,0 0,0 1,0-1,0 1,0 0,0-1,0 1,0-1,0 1,0 0,0 0,0 0,0 0,0 0,0 0,0 0,0 0,0 0,0 0,0 0,0 1,0-1,0 0,0 1,0-1,-1 1,1-1,0 1,0-1,0 1,0 0,-1-1,1 1,0 0,-1 0,1 0,0-1,-1 2,25 28,62 60,-84-87,1-1,0 0,-1 0,1 0,0-1,0 1,0-1,0 0,0 0,1 0,-1-1,0 1,0-1,1 0,-1 0,0-1,0 1,0-1,1 0,-1 0,0 0,0-1,0 1,0-1,-1 0,1 0,3-3,7-7,0-1,-1 0,-1-1,0 0,0-1,-2-1,0 0,0 0,-2 0,0-2,-1 1,-1-1,0 1,1-13,-1 11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0,'-6'2,"1"-1,0 1,0 1,0-1,1 1,-1-1,1 1,-1 1,1-1,0 0,0 1,0 0,1 0,-3 3,-2 1,-5 6,0 0,1 1,0 0,1 1,1 0,1 1,-1 2,7-13,0 0,1 1,0-1,0 1,0-1,1 1,0-1,0 1,0 0,1 0,0-1,1 1,-1 0,1-1,1 1,-1 0,1-1,0 1,1-1,-1 0,3 4,-2-6,1 0,-1-1,1 1,0-1,0 1,0-1,0 0,0-1,1 1,-1-1,1 0,0 0,-1 0,1-1,0 0,0 0,0 0,0 0,0-1,1 0,-1 0,1 0,112-16,-93 9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22,'-31'26,"9"-10,1 2,1 1,0 1,1 0,1 2,1 0,-10 18,26-39,-1 1,1-1,0 1,0-1,-1 1,1-1,0 1,1 0,-1-1,0 1,0 0,1 0,-1-1,1 1,-1 0,1 0,0 0,0 0,0 0,0 0,0 0,0-1,1 1,-1 0,0 0,1 0,0 0,-1-1,1 1,0 0,0 0,0-1,0 1,0-1,0 1,1-1,-1 1,0-1,1 0,-1 0,1 0,-1 0,1 0,0 0,0 0,-1 0,1-1,0 1,1 0,11-3,-1 0,0-1,0-1,-1 0,1-1,-1 0,0-1,0 0,-1-1,0 0,0-1,0 0,7-8,-9 8,0-1,-1 0,0 0,0 0,-1-1,0 0,-1 0,0-1,0 0,-1-2,-3 10,-1 0,0 0,0-1,0 1,0 0,-1 0,1 0,-1-1,0 1,0 0,0 0,0-1,0 1,-1 0,0 0,1-1,-1 1,0 0,-1 0,1 0,0 0,-1 0,0 1,0-1,0 0,0 1,0-1,0 1,-1 0,1 0,-1 0,1 0,-1 0,0 0,0 1,0-1,0 1,0 0,-1 0,-80-2,58 9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3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75,'1'-2,"0"0,1 0,-1 0,1 0,0 1,-1-1,1 1,0-1,0 1,0 0,0 0,0 0,0 0,1 0,-1 0,0 0,0 1,1-1,-1 1,0 0,1 0,-1 0,0 0,1 0,-1 0,1 0,254-14,-117-20,-138 34,0-1,0 1,0 0,0 0,0 0,1 0,-1 0,0 1,0-1,0 1,0-1,0 1,0 0,0-1,0 1,-1 0,1 0,0 1,0-1,-1 0,1 1,-1-1,1 0,-1 1,0 0,1-1,-1 1,0 0,0 0,0 0,0 0,-1 0,1 0,0 0,-1 0,1 0,-1 0,0 1,1 83,-57 190,23-31,5-41,-7-237,23 22,-1 1,0 0,0 1,-1 1,-1 0,1 1,-1 0,-1 1,1 1,-1 0,0 2,0-1,-9 1,-5 3,1 0,-1 3,0 0,1 2,-1 1,1 1,1 2,0 0,0 2,1 2,0 0,1 2,0 0,2 2,-13 11,32-24,-1-1,1 0,0 0,0 0,1 1,-1 0,1 0,0 0,0 0,0 1,0 0,1 0,0 0,0 0,0 0,0 1,1-1,0 1,0-1,0 4,3-7,-1-1,1 0,0 1,0-1,0 0,0 0,0 0,0 0,1 0,-1 0,0 0,0 0,1 0,-1-1,0 1,1-1,-1 1,1-1,-1 1,1-1,-1 0,1 1,-1-1,1 0,-1 0,1 0,-1 0,1-1,-1 1,1 0,-1-1,1 1,0-1,20-2</inkml:trace>
  <inkml:trace contextRef="#ctx0" brushRef="#br0" timeOffset="361.03">447 498,'127'-23,"-103"21,289-2,-125-33,-188 36,1 1,0-1,-1 1,1-1,-1 1,1-1,0 1,-1-1,1 1,0-1,0 1,0 0,-1-1,1 1,0 0,0 0,0 0,-1 0,1 0,0 0,0 0,0 0,0 0,-1 0,1 0,0 0,0 0,0 1,-1-1,1 0,0 1,0-1,-1 1,1-1,0 1,-1-1,1 1,0-1,-1 1,1-1,-1 1,1 0,-1-1,1 1,-1 0,0 0,1-1,-1 1,0 0,1 0,-1 0,0-1,0 1,0 0,0 0,0 0,0 0,0-1,0 1,-8 8</inkml:trace>
  <inkml:trace contextRef="#ctx0" brushRef="#br0" timeOffset="615.755">1293 470,'-5'39,"-6"26,-1 8,1-5,2-8,4-10,1-13</inkml:trace>
  <inkml:trace contextRef="#ctx0" brushRef="#br0" timeOffset="864.577">1322 188,'0'0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6,'-22'15,"0"1,1 1,1 1,1 0,0 2,1 0,-6 11,22-30,1 1,-1-1,1 0,-1 1,1-1,-1 1,1 0,0-1,-1 1,1 0,0 0,0 0,1 0,-1 0,0 0,1 0,-1 0,1 0,-1 0,1 0,0 0,0 0,0 0,0 0,0 1,1-1,-1 0,1 0,-1 0,1 0,0 0,0 0,0 0,0-1,0 1,0 0,0 0,0-1,1 1,-1-1,1 1,0-1,-1 1,1-1,0 0,-1 0,1 0,0 0,0 0,2 0,4-1,1-1,-1 0,0-1,0 0,0 0,0-1,0 0,-1 0,1-1,-1 0,0 0,0-1,0 0,-1 0,0-1,0 1,0-1,0-1,-1 1,0-1,-1 0,1 0,-1 0,-1-1,1 1,-1-1,-1 0,1 0,-1 0,-1 0,1 0,-2 0,1-4,-1 10,0-1,0 1,-1-1,1 1,-1-1,1 1,-1-1,0 1,0 0,0-1,0 1,-1 0,1 0,-1 0,1 0,-1 0,1 0,-1 0,0 0,0 1,0-1,0 1,0-1,-1 1,1 0,0 0,-1 0,1 0,-1 0,1 1,-1-1,1 1,-1-1,-19-2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1 269,'0'-5,"0"-6,5-2,1-3,1-3,-2-4,3 2,0 0,-1-1,4 2,-1 1,2-1,5 2,0 0,0 2,-1 10,-4 5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254 400,'-17'4,"0"0,1 2,0 0,0 0,1 1,0 1,0 1,1 0,0 1,0 1,1 0,0 0,1 1,1 1,0 0,-5 8,15-19,0 0,0 0,0 0,0 0,0 0,1 0,-1 0,1 0,-1 0,1 0,0 0,0 0,0 0,0 0,0 1,0-1,1 0,-1 0,1 0,-1 0,1 0,0 0,0 0,0 0,0 0,0-1,0 1,0 0,1-1,-1 1,1 0,-1-1,1 0,0 1,-1-1,1 0,0 0,0 0,0 0,0 0,0 0,0-1,1 1,92 9,-79-15,-1-1,-1 0,1 0,-1-2,0 0,0 0,-1-1,0-1,-1 0,0-1,-1 0,0-1,-1-1,0 1,-1-1,4-7,85-145,-90 152,-1 0,0 0,0-1,-2 1,0-1,0-1,-1 1,-1-1,-1 0,0 1,0-1,-2 0,0 0,0 0,-2 0,-2-11,3 23,0 0,0-1,-1 1,1 0,-1 0,0 0,0 0,0 0,0 1,-1-1,1 0,-1 1,1 0,-1 0,0 0,0 0,0 0,0 0,0 1,0-1,-1 1,1 0,0 0,-1 0,1 1,-1-1,1 1,-1 0,1 0,-1 0,1 0,-1 1,1-1,-1 1,-5 1,1 0,0 0,0 0,1 1,-1 0,1 1,-1 0,1 0,0 1,0-1,1 2,0-1,0 1,-2 1,-1 7,0 0,0 1,1 0,1 1,1-1,0 1,1 1,1-1,0 1,1 0,1-1,1 1,0 0,1 0,1 0,2 11,-2-18,1 0,0-1,0 1,1-1,0 0,1 0,0 0,1 0,0 0,0-1,1 0,-1 0,2-1,-1 1,1-2,0 1,1-1,0 0,0 0,0-1,0 0,1 0,0-1,3 1,0 1,0-1,0 0,1-1,-1 0,1-1,0-1,0 0,0-1,0 0,0 0,12-3,-7-3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0,'0'5,"0"6,0 6,0 5,0 4,-5-3,-1-1,4-3,4-11,0-5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52 505,'-23'179,"-5"-77,129-310,-88 190,42-43,-54 61,0 1,0-1,0 1,0 0,1-1,-1 1,-1 0,1 0,0 0,0 0,0 0,0 0,-1 0,1 0,0 0,-1 0,1 0,-1 0,1 0,-1 0,0 1,1-1,-1 0,0 0,0 1,0-1,0 0,0 0,0 1,0-1,-1 0,1 0,0 1,-1-1,1 0,-1 0,1 0,-1 0,1 0,-1 0,0 0,0 1,0 8,1 2,0 0,1 0,0 0,1-1,0 1,1 0,0-1,1 1,4 7,-7-16,0-1,0 1,0 0,1 0,-1-1,1 1,-1-1,1 0,0 1,0-1,0 0,0 0,1 0,-1 0,0 0,1-1,-1 1,1-1,0 0,-1 0,1 0,0 0,0 0,0 0,0-1,0 1,0-1,0 0,0 0,0 0,0 0,-1-1,1 1,0-1,0 1,0-1,0 0,0 0,-1-1,2 0,4-3,-1-1,0 0,0 0,-1-1,0 0,0 0,-1-1,1 1,-2-1,1 0,-1 0,0-1,-1 1,0-1,0 0,-1 0,0 0,-1 0,0 0,0 0,-1-1,0-3,0-10</inkml:trace>
  <inkml:trace contextRef="#ctx0" brushRef="#br0" timeOffset="668.165">701 477,'-12'10,"-4"3,1 0,0 0,1 2,0 0,1 0,1 1,0 1,-1 5,12-21,0 0,0 0,0 0,1 0,-1 0,1 0,-1 0,1 0,-1 1,1-1,-1 0,1 0,0 0,0 1,0-1,0 0,0 1,0-1,0 0,0 0,0 1,0-1,1 0,-1 0,0 0,1 1,0-1,-1 0,1 0,-1 0,1 0,0 0,0 0,0 0,-1 0,1 0,0 0,0-1,0 1,1 0,-1 0,0-1,0 1,0-1,56-2,40-47,-96 49,1 0,0 1,0-1,-1 1,1-1,0 1,-1-1,1 1,0 0,-1 0,1 0,-1 0,1 0,-1 0,0 0,1 1,-1-1,0 0,0 1,0-1,0 1,0-1,0 1,-1 0,1-1,0 1,-1 0,1-1,-1 1,0 0,0 0,1-1,-1 1,0 0,0 0,-1 0,1-1,0 1,-1 0,1 0,3 18,-3-18,1 0,-1 0,0 0,1-1,-1 1,1 0,0 0,-1-1,1 1,0 0,0-1,0 1,0 0,0-1,1 0,-1 1,0-1,1 0,-1 0,1 1,-1-1,1 0,0-1,-1 1,1 0,0 0,0-1,-1 1,1-1,0 1,0-1,0 0,0 0,0 0,0 0,-1 0,1 0,0 0,0-1,0 1,0-1,-1 1,1-1,0 0,0 0,-1 0,1 0,-1 0,1 0,-1 0,1 0,-1-1,1 1,-1 0,0-1,0 1,0-1,117-181,-94 151,-1-2,-2 0,-1-1,-2-1,-1-1,-2-1,-2 0,-1-1,-2 0,-2 0,0-9,-18-15,10 61,-1 1,1 0,-1 0,1 0,-1 0,0 0,1 0,-1 0,0 0,0 0,0 0,0 0,0 1,0-1,0 0,0 1,0-1,0 0,0 1,-1-1,1 1,0 0,0-1,0 1,-1 0,1 0,0 0,0 0,-1 0,1 0,0 0,0 0,-1 1,1-1,0 0,0 1,0-1,0 1,-1-1,1 1,0 0,0-1,0 1,0 0,0 0,0 0,1-1,-1 1,-1 1,-11 12,0 0,0 0,2 2,0-1,0 1,2 1,0 0,1 0,0 1,2 0,0 0,1 1,-3 18,5-18,0 1,1-1,1 0,1 1,1-1,0 0,1 1,2-1,0 0,0-1,7 16,37 105,-49-94,-3-27</inkml:trace>
  <inkml:trace contextRef="#ctx0" brushRef="#br0" timeOffset="917.696">870 392,'39'-5,"22"-1,5 0,-3 1,-8 2,-9 0,-7 2,-10 1</inkml:trace>
  <inkml:trace contextRef="#ctx0" brushRef="#br0" timeOffset="1233.591">1237 505,'34'0,"-20"2,0-1,1-1,-1 0,0-1,0-1,0 0,0-1,0 0,0-2,-1 1,1-1,9-6,-24 11,0 0,0 0,0 0,0 1,0-1,0 0,0-1,0 1,0 0,0 0,0 0,0 0,0-1,0 1,1-1,-1 1,0 0,0-1,0 0,0 1,1-1,-1 1,0-1,0 0,1 0,-1 1,1-1,-1 0,0 0,1 0,0 0,-1 1,1-1,-1 0,1 0,0 0,0 0,0 0,0 0,-1 0,1 0,0 0,1 0,-1 0,0 0,0 0,0 0,0 0,1 0,-1 0,1 0,-1 0,0 0,1 1,0-1,-1 0,1 0,-1 0,1 1,0-1,0 0,-1 1,1-1,0 1,0-1,0 1,0-1,-13 5,0 0,0 1,0 1,1 0,0 0,0 1,0 1,1-1,0 2,1-1,0 2,0-1,1 1,0 1,-1-2,4-3,0 0,1 0,-1 0,1 1,1-1,-1 1,1 0,0 0,1 0,-1 1,1-1,1 2,0-7,1 0,0 1,0-1,-1 1,2-1,-1 1,0-1,0 0,1 1,0-1,-1 0,1 1,0-1,0 0,0 0,0 0,1 0,-1 0,0 0,1 0,0 0,-1 0,1-1,0 1,0 0,0-1,0 0,0 1,0-1,0 0,0 0,1 0,-1-1,0 1,1-1,-1 1,1-1,1 1,10-1,1 1,0-2,0 0,0 0,-1-2,1 0,-1 0,1-2,-1 1,-1-2,1 0,-1-1,10-6,-2 3,3-1</inkml:trace>
  <inkml:trace contextRef="#ctx0" brushRef="#br0" timeOffset="1605.879">1887 335,'-159'133,"156"-133,1 1,0 0,0 1,0-1,0 0,1 0,-1 1,0 0,0-1,1 1,-1 0,1-1,0 1,-1 0,1 0,0 0,0 0,0 1,0-1,1 0,-1 0,0 0,1 1,0-1,0 0,-1 1,1-1,0 0,1 1,-1-1,0 0,1 0,-1 1,1-1,0 0,0 0,0 0,0 0,0 0,0 0,0 0,1 0,-1 0,2 1,33 17,-33-19,1-1,-1 1,1 0,-1 0,0 0,1 0,-1 1,0 0,0-1,0 1,0 0,0 0,-1 1,1-1,0 0,-1 1,0 0,0 0,0-1,0 1,0 0,0 1,-1-1,0 0,1 0,-1 1,0-1,-1 1,1-1,-1 1,1-1,-1 1,0-1,0 1,0-1,-1 1,0-1,1 1,-5 2,1 1,-1-1,0-1,0 1,0 0,-1-1,0 0,0-1,-1 1,1-1,-1-1,0 1,0-1,0 0,0 0,0-1,-1 0,1 0,-1-1,0 0,1-1,-1 1,0-1,1-1,-1 1,0-2,1 1,-6-2,-6-4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232 619,'-12'-3,"-1"1,1 0,-1 1,1 1,-1-1,1 2,-1 0,0 1,1 0,0 0,0 2,0-1,0 1,0 1,0 1,8-2,1 0,-1 0,1 0,0 1,1-1,-1 1,1-1,0 1,0 0,0 0,1 0,0 0,0 0,0 1,0-1,1 0,0 0,0 0,1 1,-1-1,1 0,0 0,0 0,1 0,0 0,0 0,0 0,0 0,1-1,-1 1,1-1,1 0,-1 0,0 0,1 0,0-1,0 1,0-1,0 0,1 0,-1 0,1-1,-1 0,1 1,0-2,1 1,-2-1,1-1,-1 1,1-1,-1 0,1-1,0 1,-1-1,1 0,-1 0,0 0,1 0,-1-1,0 0,0 0,0 0,0 0,0-1,0 0,-1 1,1-1,-1-1,0 1,0 0,2-4,58-95,-4-24,-59 125,1 0,0 0,0-1,-1 1,1 0,0 0,0 0,0 0,0 0,1 0,-1 0,0 1,0-1,0 0,1 1,-1-1,0 1,1-1,-1 1,1-1,-1 1,0 0,1 0,-1 0,1 0,-1 0,1 0,-1 0,0 0,1 1,-1-1,1 0,-1 1,0-1,1 1,-1 0,0-1,0 1,0 0,1 0,-1 0,0 0,0 0,0 0,0 0,0 0,-1 0,1 0,0 1,0-1,-1 0,1 2,36 70,47 253,-76-291,-1 0,-2 1,-2 0,-1-1,-2 1,-2 21,-1-44,0 0,-1-1,-1 1,0-1,0 0,-1 0,-1 0,0-1,0 0,-1 0,-1-1,1 0,-2-1,1 0,-2 0,1-1,-1 0,0-1,0 0,-1-1,0 0,0-1,-1 0,1-1,-1 0,0-1,-6 0,16-2,-1 0,1 0,0 0,-1 0,1 0,-1-1,0 0,1 1,-1-1,1-1,-1 1,1-1,-1 1,1-1,-1 0,1 0,-1 0,1-1,0 1,0-1,0 0,0 0,0 0,0 0,0 0,0-1,1 1,0-1,-1 0,1 0,0 1,0-2,0 1,1 0,-1 0,1 0,0-1,0 1,0-1,0 1,1-1,-1 1,1-1,0-1,2-8,0 1,2-1,0 0,0 1,1 0,0 0,1 0,0 1,1 0,1 0,0 1,0 0,4-4,0-2,78-89,3 3,103-84,-67 65,-22-4,-106 124,1-1,-1 1,1-1,-1 1,0-1,0 0,0 1,0-1,0 0,0 0,-1 0,1 0,0 0,-1 1,1-1,-1 0,0 0,0 0,0 0,0 0,0 0,0 0,-1 0,1 0,0 0,-1 0,0 0,1 0,-1 0,0 0,0 1,0-1,0 0,-1 1,1-1,0 1,-1-1,1 1,-1-1,1 1,-1 0,1 0,-1 0,0 0,0 0,0 0,1 0,-1 1,0-1,0 1,0-1,0 1,-8-1,1 0,0 1,-1 0,1 0,0 1,-1 0,1 0,0 1,0 1,0 0,0 0,0 0,1 1,0 1,0-1,0 1,0 1,0-1,1 1,0 1,1-1,-1 1,1 0,1 1,-5 6,8-10,1 0,0-1,0 1,0 0,0 0,1 0,-1 0,1 0,0 0,0 0,1 0,-1 0,1 0,0 0,0 0,0-1,0 1,1 0,-1-1,1 1,0-1,0 1,1-1,-1 0,2 2,75 71,-59-61,0-1,1-1,0-1,1-1,0 0,1-2,0-1,1-1,0 0,0-2,0-1,0-1,1-1,-1-1,2-1,-11-3,1 0,-2-1,1-1,0 0,-1-1,0 0,0-1,-1-1,0 0,0-1,-1 0,0-1,-1 0,0-1,0-1,-1 1,-1-2,7-11,46-73,-5-3,-5-2,29-84,-76 177,0 0,-1 0,0-1,-1 1,0-1,0 0,-1 0,0 0,-1-1,0 1,-1 0,0 0,-1-1,0 1,0 0,-1 0,-1 0,0 0,0 0,0 1,-1-1,-3-3,5 11,0 0,-1-1,1 1,0 0,-1 0,1 1,-1-1,0 0,0 1,0 0,1 0,-1 0,0 0,-1 0,1 0,0 1,0 0,0-1,0 1,0 0,0 0,-1 1,1-1,0 1,0 0,0-1,0 1,0 1,0-1,1 0,-1 1,-2 1,-2 1,-1 1,1 1,1-1,-1 1,1 0,0 1,0 0,1 0,-1 0,2 0,-1 2,-5 11,2-1,0 2,2-1,0 1,1 0,1 0,1 0,1 1,1-1,1 1,1 0,0-1,6 22,4 13,2 0,4-1,1 0,18 33,60 102,-97-190,1 0,-1 0,1 0,-1 0,0 0,1 0,-1 0,1 0,-1 1,1-1,-1 0,1 0,-1 0,1 1,-1-1,1 0,-1 1,1-1,-1 0,1 1,-1-1,1 1,0-1,-1 0,1 1,0-1,-1 1,1-1,0 1,0-1,-1 1,1-1,0 1,0 0,0-1,0 1,0-1,0 1,0-1,0 1,0 0,0-1,0 1,0-1,0 1,0-1,0 1,1-1,-1 1,0 0,0-1,1 1,-1-1,0 0,1 1,-1-1,1 1,-1-1,0 0,1 1,-1-1,1 0,-1 1,1-1,-1 0,1 1,-1-1,1 0,-1 0,1 0,-41-18,36 15,-20-10</inkml:trace>
  <inkml:trace contextRef="#ctx0" brushRef="#br0" timeOffset="244.339">1078 393,'43'-5,"43"-6,22-6,1 0,-12-2,-14 2,-15 4,-11 4,-9-1,-9 1,-10 3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1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38,'0'-1,"-1"0,0 1,1-1,-1 1,0-1,0 0,0 1,1-1,-1 1,0 0,0-1,0 1,0 0,0-1,1 1,-1 0,0 0,0 0,0 0,0 0,0 0,0 0,0 0,0 0,0 1,0-1,0 0,1 0,-1 1,0-1,0 1,0-1,0 1,1-1,-1 1,0-1,1 1,-1 0,0-1,1 1,-1 0,1 0,-1-1,1 1,-1 0,1 0,-1 0,-20 44,20-42,-27 145,27-143,1 1,0-1,0 1,1-1,0 1,0-1,0 1,0-1,1 1,0-1,0 0,0 0,1 0,0 0,0 0,0-1,0 1,1-1,0 0,0 0,0 0,0-1,0 1,1-1,1 1,4-3,0 1,0-1,0-1,0 0,1-1,-1 0,0 0,0-1,0 0,0-1,-1 0,1 0,-1-1,0-1,0 1,0-1,0-1,-1 0,0 0,0-1,-1 0,1 0,4-6,50-56,-60 69,-1 0,1 1,-1-1,1 0,-1 1,1-1,-1 1,0-1,1 1,-1 0,1 0,-1-1,0 1,0 0,0 0,0 0,1 1,-1-1,0 0,-1 0,1 0,0 1,0-1,-1 1,1-1,0 0,-1 1,1-1,-1 1,0-1,0 1,1 0,4 9,-1-4,0 0,1 0,-1 0,1-1,1 1,-1-1,1-1,0 1,0-1,1 0,-1 0,1-1,0 0,1 0,-1 0,1-1,-1 0,1-1,0 0,0 0,0-1,0 0,0 0,1-1,-1 0,0 0,0-1,0 0,0 0,0-1,0 0,0-1,0 1,-1-2,1 1,-1-1,4-4,1 0,-2-1,1 0,-1-1,-1 0,0 0,0-1,-1-1,0 1,-1-1,-1 0,0-1,0 0,-1 0,3-13,-8 23,1 0,0 1,-1-1,0 0,0 0,0 0,0 0,0 0,0 1,-1-1,1 0,-1 0,0 0,0 1,0-1,0 0,0 1,-1-1,1 1,-1 0,0-1,0 1,0 0,-8-4</inkml:trace>
  <inkml:trace contextRef="#ctx0" brushRef="#br0" timeOffset="393.094">1105 319,'47'-25,"-2"-2,0-2,38-34,-77 60,0-1,-1 1,0-1,1 0,-1 0,-1-1,1 0,-1 1,1-2,-1 1,-1 0,1-1,-1 0,0 1,0-1,-1 0,0-1,0 1,0 0,-1-1,0 1,0-1,0 1,-1-3,-4 5,1 1,-1-1,0 1,0 0,0 0,0 0,-1 1,1-1,-1 1,0 0,1 1,-1-1,0 1,0 0,0 0,0 0,0 1,0 0,0 0,0 0,0 0,0 1,0 0,0 0,0 0,-2 2,-7 0,1 1,0 1,0 0,0 1,1 0,0 1,0 1,1 0,0 0,0 1,1 0,0 1,1 0,0 1,0 0,1 0,1 1,0 0,0 0,1 1,-1 5,5-13,1 1,0-1,0 1,0-1,1 1,0 0,0-1,0 1,1-1,0 1,0-1,0 1,1-1,-1 0,1 1,1-1,-1 0,1 0,0 0,0-1,0 1,1-1,-1 0,1 0,0 0,0 0,1-1,-1 1,1-1,0 0,3 1,4 3,1 0,0-1,0-1,0 0,0-1,1 0,-1-1,1-1,0 0,0-1,0 0,6-1,121-38,-117 29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47,'24'-5,"13"-1,4 0,1 1,-2 1,-4 2,-2 1,-3 1,-1 0,-7-5,-1-1,-6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1,'33'4,"27"-2,6-2,-2-1,-12-1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24,'-14'117,"10"-101,0 1,2 0,0 0,1 0,0 0,1-1,1 1,1 0,1 0,2 9,-4-23,1 0,0 0,0 0,-1 0,2-1,-1 1,0-1,0 1,1-1,-1 0,1 0,0 0,0 0,-1-1,1 1,0-1,1 0,-1 0,0 0,0 0,0 0,1-1,-1 1,0-1,1 0,-1 0,0 0,0 0,1-1,-1 1,0-1,0 0,1 0,-1 0,0-1,0 1,0-1,0 1,-1-1,1 0,0 0,-1 0,1-1,-1 1,0 0,0-1,0 0,0 1,0-1,-1 0,1-1,116-167,-118 171,20-30,-20 30,1 0,-1-1,0 1,0-1,1 1,-1-1,0 1,0 0,1-1,-1 1,1 0,-1-1,0 1,1 0,-1 0,1-1,-1 1,0 0,1 0,-1 0,1 0,-1-1,1 1,-1 0,1 0,-1 0,1 0,-1 0,1 0,-1 0,1 0,-1 0,1 1,-1-1,0 0,1 0,-1 0,1 0,-1 1,1-1,-1 0,0 1,1-1,-1 0,1 1,-1-1,0 0,0 1,1-1,-1 0,0 1,0-1,1 1,-1-1,0 1,0-1,0 1,0-1,1 0,-1 1,0-1,0 1,0-1,0 1,10 55,-11-51,1 1,0 0,1 0,-1 0,1 0,0 0,0-1,1 1,0 0,0-1,0 1,1-1,0 0,0 0,0 0,0 0,1 0,0-1,0 1,0-1,0 0,1-1,0 1,0-1,0 0,0 0,4 2,-1-3,0-1,0 0,0-1,0 1,0-2,0 1,-1-1,1 0,0-1,0 1,0-2,-1 1,1-1,-1 0,0-1,0 1,0-1,0-1,-1 1,0-1,4-4,1-1,0-1,-1 0,0 0,-1-1,0 0,-1-1,0 0,-1 0,0-1,-1 0,0-2,-5 13,0 0,1 0,-1-1,0 1,0 0,-1-1,1 1,-1-1,0 1,0-1,0 1,0-1,0 1,-1-1,0 1,1 0,-1-1,0 1,-1 0,1-1,-1 1,1 0,-1 0,0 0,-1 0,-8 2,0 5</inkml:trace>
  <inkml:trace contextRef="#ctx0" brushRef="#br0" timeOffset="415.518">875 249,'140'-73,"-133"69,0-1,0 0,0-1,-1 1,0-1,0-1,-1 1,1-1,-2 0,1 0,-1 0,0-1,0 0,-1 0,0 0,0 0,-1-2,-1 9,0-1,-1 1,0-1,1 0,-1 1,0-1,0 0,0 1,0-1,0 0,0 1,0-1,-1 0,1 1,0-1,-1 0,0 1,1-1,-1 1,0-1,0 1,0-1,0 1,0 0,0-1,0 1,0 0,0 0,-1 0,1 0,-1 0,1 0,0 0,-1 0,0 1,1-1,-1 1,1-1,-1 1,0-1,1 1,-1 0,-1 0,-71 17,65-12,1 1,0 0,0 0,0 0,1 1,-1 0,2 1,-1-1,1 1,0 1,1-1,0 1,-1 2,4-6,0-1,0 1,0 0,0 0,1 0,0 0,0 0,0 0,1 0,-1 0,1 0,1 0,-1 0,1 0,-1 0,1 0,1 0,-1 0,1 0,0 0,0-1,0 1,1-1,-1 0,1 1,1 0,8 5,1 0,0-1,0-1,1 0,-1-1,2 0,-1-1,1-1,0 0,0-1,0 0,1-2,-1 1,1-2,0 0,-1-1,1-1,0 0,13-4,-1 0,-4-1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170 752,'-22'27,"1"0,1 2,1 0,2 1,1 1,1 0,2 1,1 0,1 3,10-32,1 0,-1 0,1 1,-1-1,1 0,0 0,0 1,0-1,0 0,1 1,0-1,-1 0,1 0,0 0,1 1,-1-1,0 0,1-1,0 1,0 0,-1 0,2-1,-1 1,0-1,0 1,1-1,-1 0,1 0,0 0,0-1,0 1,0-1,0 1,0-1,0 0,0 0,0 0,0-1,1 1,-1-1,0 1,2-1,10-2,0 0,0-1,-1-1,1 0,-1-1,1-1,-1 0,-1-1,1 0,-1-1,-1-1,0 0,0 0,0-1,-1-1,-1 0,0 0,0-1,4-9,17-20,-2-1,-2-2,-2 0,-2-2,-2 0,-2-2,7-30,-20 64,-1 0,0 0,-1 0,-1 0,0-1,-1 1,-1-1,0 0,-1 1,-1-1,0 0,-1 0,-1 1,0 0,0-1,-2 1,0 0,0 1,-2-1,1 1,-2 0,1 1,-2 0,0 0,-3-3,8 12,1 1,-1-1,0 1,0 0,0 0,0 0,0 0,0 1,0 0,0 0,-1 0,1 0,-1 0,1 1,0 0,-1 0,1 0,-1 1,1-1,0 1,-1 0,1 1,0-1,0 1,0-1,0 1,0 0,0 1,0-1,1 1,-3 1,-7 7,0 1,1 0,0 1,1 0,0 1,1 0,-4 8,3-7,2 0,0 1,1 0,0 0,2 1,0 0,0 0,2 0,0 1,1 0,1-1,0 1,2 0,0 0,1 0,1 0,0 0,1-1,1 1,1-1,0 0,2 0,0-1,3 6,6 3,1-2,1 0,1-1,0-1,2 0,0-2,2 0,0-2,1 0,0-2,2-1,9 4,-27-14,1 0,-1-1,1 0,0 0,0-1,0 0,1-1,-1 0,0-1,0 1,1-2,-1 1,0-1,3-1,6-5</inkml:trace>
  <inkml:trace contextRef="#ctx0" brushRef="#br0" timeOffset="577.178">706 1119,'40'-12,"-2"-1,0-2,-1-2,0-1,-1-2,-2-1,17-14,-39 26,0-1,-1 0,0-1,-1 0,0 0,-1-1,0-1,-1 1,0-1,-1-1,-1 1,0-1,-1 0,0-1,-1 1,-1-1,1-8,3-13,-3 24,-1 0,0 0,-1 0,-1-1,0 1,0 0,-2-1,1 1,-1-1,-1 1,-1 0,1 0,-3-3,5 11,-1 0,0 0,0 1,0-1,-1 0,1 1,-1 0,0-1,0 1,0 0,0 0,-1 0,1 0,-1 0,0 0,0 1,0 0,0-1,0 1,0 0,-1 0,1 1,-1-1,1 1,-1 0,0 0,1 0,-1 0,0 0,0 1,1 0,-1 0,0 0,0 0,0 1,0-1,1 1,-1 0,0 0,-1 1,-6 6,-1 1,1 1,1 0,-1 0,2 1,0 1,0-1,1 1,0 1,1 0,0 0,2 0,-1 1,1-1,1 1,1 0,0 1,1-1,0 1,1-1,0 1,2 0,0 5,1 0,1-1,0 1,2-1,0 0,1 0,1-1,1 0,1 0,0 0,10 13,-11-20,0 0,1 0,0 0,0-1,1 0,1-1,0 0,0-1,0 0,1-1,0 0,1-1,-1 0,1-1,7 1,-18-5,1 0,0 0,0-1,-1 1,1-1,0 1,0-1,0 0,-1 0,1-1,0 1,0-1,0 1,-1-1,1 0,0 0,-1 0,1 0,-1 0,1-1,-1 1,0-1,1 0,-1 0,0 0,0 0,0 0,-1 0,1 0,0 0,0-1,5-16</inkml:trace>
  <inkml:trace contextRef="#ctx0" brushRef="#br0" timeOffset="1048.917">791 188,'255'-1,"-113"-25,-141 27,0-1,-1 0,1 0,0 1,0-1,0 0,0 0,0 0,0 0,0 0,0 0,0 0,0 0,0 0,0 0,0-1,-1 1,1 0,0-1,0 1,0-1,0 1,0-1,-1 1,1-1,0 1,-1-1,1 0,0 1,-1-1,1 0,-1 0,1 0,-1 1,1-1,-1 0,1 0,-1 0,0 0,0 0,1 0,-1 0,0 0,0 0,0 0,0 1,0-1,0 0,0 0,-1 0,1 0,0 0,0 0,-1 0,1 0,0 0,-1 1,1-1,-1 0,1 0,-1 0,0 1,1-1,-1 0,0 0,-190-99,179 88,7 1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84,'24'15,"27"4,10 0,-1-5,-6-3,-7-9,-6-5,-7-2,-3 0,-7-4,-8-5,-6-1</inkml:trace>
  <inkml:trace contextRef="#ctx0" brushRef="#br0" timeOffset="248.708">170 0,'4'38,"3"18,-1 4,-2-3,0-7,-2-7,-1-6,0-4,-1-9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9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1 792,'19'15,"0"-1,2-1,-1-1,1-1,1-1,0-1,1 0,0-2,-14-5,-1 0,1 0,-1-1,1 0,-1-1,1 0,0 0,-1-1,1 0,-1 0,1-1,-1-1,0 1,0-1,0 0,0-1,0 0,-1 0,1-1,-1 0,0 0,-1 0,5-6,23-20,-26 26,1-2,-1 1,0-1,0 0,-1-1,0 0,0 0,-1 0,0-1,0 0,-1 0,0 0,-1-1,0 0,-1 0,0 0,0 0,-1 0,0-1,-1 0,-2 7,0-1,0 1,0 0,-1 0,0 0,0 0,0 0,0 0,-1 0,1 1,-1-1,0 1,0-1,0 1,0 0,-1 0,1 1,-1-1,0 1,0 0,0 0,0 0,0 0,0 1,0-1,-1 1,1 0,-3 0,-5-1,-1 0,1 1,0 0,-1 1,1 1,0 0,-1 0,1 1,-12 4,9-3,0 0,1 2,0 0,-1 0,2 1,-1 1,1 1,0 0,0 0,1 1,0 1,1 0,0 0,1 1,0 1,0 0,1 0,1 1,0 0,1 0,0 1,1 0,1 0,0 0,1 1,-1 4,7-4,1 1,1-1,0 0,1-1,0 1,1-1,1 0,0-1,1 1,1-1,0-1,0 0,1 0,1-1,0 0,0 0,1-2,1 1,-1-2,2 1,9 3,-2 3,-12-7,1 0,0-1,0 0,1-1,0 0,0-1,0 0,1 0,0-1,-1-1,1 0,1-1,-1 0,6 0,0-6</inkml:trace>
  <inkml:trace contextRef="#ctx0" brushRef="#br0" timeOffset="481.962">735 1019,'-31'227,"17"-199,9-48,7 4,0-1,2 1,0 0,1 0,1 0,0 1,1 0,0 0,2 0,-1 1,2 0,0 1,0 0,2 1,9-9,-18 18,-3 1,1 0,0 0,0 0,0 1,1-1,-1 0,0 0,1 0,-1 1,1-1,0 1,-1-1,1 1,0 0,0 0,0 0,0 0,0 0,0 0,0 0,0 1,0-1,1 1,-1-1,0 1,0 0,0 0,1 0,-1 0,0 0,0 1,0-1,1 1,-1-1,0 1,0 0,0 0,0 0,0 0,0 0,0 0,-1 0,1 1,0-1,-1 1,1-1,1 3,11 95,-9-79</inkml:trace>
  <inkml:trace contextRef="#ctx0" brushRef="#br0" timeOffset="2803.516">170 313,'2'-7,"0"0,0 0,0 0,1 0,0 1,0-1,0 1,1-1,0 1,1 0,-1 1,1-1,0 1,1 0,-1 0,1 0,0 1,0 0,5-2,29-28,95-120,-134 154,-1-1,1 0,-1 1,1-1,-1 1,1-1,0 1,-1 0,1-1,0 1,-1 0,1-1,0 1,0 0,-1 0,1-1,0 1,0 0,-1 0,1 0,0 0,0 0,0 0,-1 0,1 1,0-1,0 0,-1 0,1 0,0 1,-1-1,1 0,0 1,-1-1,1 1,0-1,-1 1,1-1,-1 1,1-1,-1 1,1 0,-1-1,1 1,-1 0,0-1,1 1,-1 0,0-1,1 1,-1 0,0 0,0-1,13 43,-7 21,-6-53,0 1,0 0,1-1,1 1,0-1,0 0,1 1,0-1,1 0,1-1,0 1,0-1,1 0,0 0,0-1,9 10,1-10,-2-6</inkml:trace>
  <inkml:trace contextRef="#ctx0" brushRef="#br0" timeOffset="3482.884">1440 736,'-14'0,"-1"0,1 2,0-1,0 2,0 0,1 0,-1 2,1-1,0 2,0 0,0 0,1 1,0 1,0 0,1 1,0 0,0 0,1 1,1 1,-1-1,2 2,0-1,0 1,1 1,-3 5,9-14,0-1,-1 1,1 0,1 0,-1 0,1 0,-1 0,1 0,0 0,1-1,-1 1,1 0,-1 0,1 0,0 0,1-1,-1 1,1 0,-1-1,1 1,0-1,0 0,1 1,-1-1,1 0,-1 0,1-1,0 1,0-1,0 1,1-1,-1 0,1 0,-1 0,1-1,-1 1,1-1,0 0,0 0,0 0,-1-1,1 1,0-1,0 0,0 0,0 0,0 0,3-2,19-6,-1-1,0-2,-1 0,0-2,-1-1,0 0,-1-2,-1 0,-1-2,0 0,-1-1,-1-1,-1-1,2-4,-11 16,12-14,-2-1,-1-1,-1 0,-1-1,-1-1,-1 0,-1-1,-2-1,-1 1,-1-1,-2-1,0 0,0-26,-5 44,-1-1,0 1,0 0,-2 0,1 0,-2 0,1 0,-2 0,0 1,-1-5,3 12,0 0,0 1,0-1,-1 0,1 1,-1-1,0 1,0 0,0 0,0 0,-1 0,1 0,-1 1,0 0,1 0,-1 0,0 0,0 0,0 1,-1 0,1-1,0 2,0-1,-1 0,1 1,0 0,-1 0,1 0,-1 1,1-1,-5 2,1 0,0 0,-1 1,1 0,0 1,1 0,-1 0,1 0,0 1,0 0,0 0,0 1,1 0,0 0,0 1,1-1,0 1,0 0,1 1,-1-1,-1 7,-3 6,0-1,2 2,1-1,0 1,1 0,2 0,0 0,1 8,1-6,2-1,0 0,2 0,0 0,2-1,0 1,1-1,2 0,0 0,1-1,1 0,0-1,2 0,0 0,1-2,1 1,1-2,0 0,1-1,1 0,12 7,-26-20,1 1,0-1,0-1,0 1,0 0,0-1,0 0,0 0,0 0,1 0,-1-1,0 1,1-1,-1 0,0-1,1 1,-1-1,0 0,4-1,9-4</inkml:trace>
  <inkml:trace contextRef="#ctx0" brushRef="#br0" timeOffset="3886.258">1920 821,'-4'28,"0"-11,1 0,1 0,1 1,1-1,0 0,1 0,1 0,1 1,14-48,25-122,-25 100,-12 34,-1 1,2 0,0 0,1 1,1-1,0 2,1-1,1 1,1 0,0 1,9-8,-19 20,1 1,0-1,-1 1,1 0,0 0,0 0,0 0,0 0,0 0,0 1,0-1,0 0,0 1,0 0,0 0,1-1,-1 1,0 0,0 1,0-1,0 0,0 1,0-1,1 1,-1 0,0-1,-1 1,1 0,0 0,0 0,0 1,0-1,-1 0,1 1,-1-1,1 1,-1-1,1 1,-1 0,0 0,0 0,0-1,0 1,0 0,0 0,-1 0,1 0,-1 1,1-1,-1 0,0 0,0 0,1 0,-2 0,1 1,0-1,0 0,-1 1,9 48,-2-31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29 708,'17'9,"0"0,1-2,0 0,0-1,0-1,1-1,-1 0,1-2,0 0,0-1,0 0,1-2,-1 0,-1-2,1 0,0-1,14-5,-19 6,0-1,-1 0,1-1,-1 0,0-1,0-1,-1 0,0-1,0 0,-1 0,0-2,0 1,-1-1,-1-1,1 0,-2 0,1-1,-2 0,0 0,1-3,-7 12,0 0,-1 0,1 0,-1 0,1-1,-1 1,0 0,0 0,-1 0,1-1,-1 1,1 0,-1 0,0 0,0 0,0 0,-1 0,1 0,-1 0,0 0,1 1,-1-1,0 1,-1-1,1 1,0 0,-1 0,1 0,-1 0,0 0,1 0,-1 1,0 0,0-1,0 1,0 0,0 0,-2 0,-9-3,1 1,-1 0,0 1,0 1,0 0,1 1,-1 0,-8 2,-2 1,0 2,0 1,0 1,0 1,1 1,1 1,0 1,0 1,1 0,0 2,1 1,1 0,1 1,0 1,1 1,0 1,-3 7,15-21,1 1,0-1,1 1,0 0,0 0,0 0,0 0,1 1,0-1,0 1,1-1,0 1,0 0,1-1,-1 1,1 0,1 0,-1-1,1 1,1 0,-1-1,1 1,0-1,1 0,-1 1,1-1,0 0,1-1,-1 1,1 0,3 1,9 10,1-1,1-1,0-1,1 0,1-1,0-2,0 0,1-1,1-1,0 0,0-2,0-1,1-1,0 0,0-2,11 0,50-25,-60 10</inkml:trace>
  <inkml:trace contextRef="#ctx0" brushRef="#br0" timeOffset="384.241">876 765,'-21'14,"1"0,0 1,1 2,0 0,2 1,0 0,1 1,1 1,1 1,0 0,2 1,-2 6,13-24,0 0,0 0,1 0,-1 0,1 0,0 0,0 1,1-1,-1 0,1 0,0 0,0-1,0 1,1 0,-1 0,1-1,0 1,0 0,0-1,1 0,-1 0,1 0,-1 0,1 0,0 0,1 0,-1-1,0 0,1 0,-1 0,1 0,-1 0,1-1,0 1,0-1,0 0,0 0,0 0,0-1,0 0,0 1,0-2,0 1,0 0,9 0,-1 0,0 0,1-1,-1-1,0 0,0-1,0 0,0 0,0-2,-1 1,1-2,-1 1,-1-1,1-1,-1 0,0-1,-1 0,1 0,-2-1,1 0,-1 0,0-2,-3 5,-1 1,0-1,0 0,0 0,-1 0,1 0,-2-1,1 1,-1-1,0 0,0 0,-1 0,0 0,0 0,-1 0,1 0,-2 0,1 0,-1 0,0 0,0 0,-1 0,0 0,0 1,-1-1,0 0,0 1,0 0,-1 0,0 0,0 0,-1 1,1-1,-1 1,0 0,-1 1,1-1,-1 1,0 0,0 1,0-1,0 1,-1 0,-5-1,-46 2,32 7</inkml:trace>
  <inkml:trace contextRef="#ctx0" brushRef="#br0" timeOffset="745.54">650 962,'29'-14,"14"0,5 7,-6 9,-10 10,-11 7,-3 1,-1-4,2-4,2-4,3-8,2-10,1-6,-4-2</inkml:trace>
  <inkml:trace contextRef="#ctx0" brushRef="#br0" timeOffset="2999.576">142 285,'33'-16,"-2"-1,0-2,-1-1,-1-1,-1-1,-1-2,-1 0,-1-2,-1-1,8-15,-31 41,-1 0,0-1,1 1,-1 0,1 0,-1-1,1 1,-1 0,1 0,0 0,0-1,0 1,0 0,0 0,0 0,0 1,0-1,0 0,0 0,0 0,0 1,1-1,-1 1,0-1,0 1,1-1,-1 1,0 0,1 0,-1-1,1 1,-1 0,0 0,1 0,-1 1,0-1,1 0,-1 0,0 1,1-1,-1 1,0-1,1 1,-1 0,0-1,0 1,0 0,1 0,49 139,-26-107,-12-21</inkml:trace>
  <inkml:trace contextRef="#ctx0" brushRef="#br0" timeOffset="3701.223">1300 341,'-17'160,"7"-1,8 57,7-264,2 1,2-1,1 2,3 0,2 0,2 1,2 1,16-27,-32 66,49-86,-50 87,1 1,-1 0,0 1,1-1,0 0,-1 1,1-1,0 1,0 0,0 0,1 0,-1 0,0 1,1-1,-1 1,1 0,0 0,-1 0,1 0,0 1,-1 0,1 0,0 0,0 0,2 0,-1 4,0 0,0 0,0 0,-1 1,1-1,-1 1,0 0,-1 0,1 1,-1-1,0 1,0-1,-1 1,0 0,0 0,0 0,0 1,-1-1,0 0,-1 0,1 1,-1 0,4 51,-3-32</inkml:trace>
  <inkml:trace contextRef="#ctx0" brushRef="#br0" timeOffset="4653.181">2033 595,'-17'2,"-1"0,1 2,-1 0,1 0,0 2,1 0,-1 1,1 1,0 0,1 1,0 1,1 0,0 1,0 0,1 2,-4 4,13-14,1-1,0 1,0 0,0 0,0 0,0 0,1 1,-1-1,1 1,0-1,0 1,0 0,0 0,1 0,0 0,0 0,0 0,0 0,0 0,1 0,0 0,0 1,0-1,0 0,1 0,0 0,0 1,0-1,0 0,0 0,1-1,0 1,0 0,0 0,0-1,0 1,1-1,0 0,0 0,0 0,0 0,0 0,0-1,1 1,-1-1,1 0,3 2,5-3,-1-1,1 0,0-1,-1 0,1-1,-1-1,0 1,1-2,-1 1,-1-2,1 1,0-1,-1-1,0 0,7-7,9-6,-1-1,-1-1,-1-1,0-2,-2 0,-1-1,-1-1,-2-1,0-1,-2 0,11-26,-13 26,-1-1,-1 0,-2 0,-1-1,-1 0,-1-1,-2 1,-1-1,-2 0,-1-18,0 45,1 1,-1 0,0-1,-1 1,1 0,-1-1,1 1,-1 0,0 0,0-1,0 1,-1 0,1 0,-1 0,0 0,1 1,-1-1,-1 0,1 1,0-1,-1 1,1 0,-1 0,1 0,-1 0,0 0,0 0,0 1,0 0,0-1,-1 1,1 0,0 1,0-1,-1 0,1 1,0 0,-1 0,1 0,0 0,-1 1,1-1,0 1,-1 0,1-1,0 2,0-1,-2 1,-6 6,0 1,1 0,0 1,1 0,0 1,0 0,1 0,0 1,1 0,1 0,0 1,0 0,2 0,-1 0,-1 10,0-5,2 0,-1 0,2 0,1 0,0 1,1-1,1 1,1-1,0 0,1 1,2-1,-1 0,2 0,1 0,0-1,1 0,0 0,2-1,8 13,-11-20,79 102,-81-106,0-1,0-1,0 1,1 0,-1-1,1 0,0 0,0-1,0 1,0-1,0 0,0 0,1-1,-1 1,1-1,-1 0,1-1,-1 1,1-1,0-1,-1 1,6-1,6-5</inkml:trace>
  <inkml:trace contextRef="#ctx0" brushRef="#br0" timeOffset="5029.216">2598 540,'-48'247,"40"-237,6-30,7-13,1 0,1-1,2 2,2-1,0 2,2-1,4-2,-9 16,1 0,1 0,1 1,0 0,1 1,1 0,0 1,2 1,-1 0,9-6,-21 19,-1 0,1 0,-1 0,1 0,-1 0,1 0,0 0,-1 1,1-1,0 0,-1 1,1-1,0 1,0 0,0 0,0 0,-1 0,1 0,0 0,0 0,0 0,-1 1,1-1,0 1,0-1,-1 1,1 0,0 0,-1 0,1 0,-1 0,1 0,-1 0,1 0,-1 0,0 1,0-1,1 1,-1-1,0 1,0-1,-1 1,1-1,0 1,0 1,23 87,-23-81,22 59,-12-54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4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0,'-19'24,"-11"22,-6 9,-1-2,6-3,3-7,2-10,5-5,6-9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8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97,'1'66,"-13"203,-6-132,26-188,3 1,1 0,3 1,1 1,3 0,2 1,24-38,-39 72,1 0,1 0,0 1,1 0,0 0,1 1,0 0,1 1,0 0,9-5,-18 14,-1 0,0 0,0 0,1 1,-1-1,1 0,-1 1,1-1,-1 1,1 0,-1-1,1 1,-1 0,1 0,-1 0,1 0,0 0,-1 0,1 1,-1-1,1 0,-1 1,1-1,-1 1,1 0,-1-1,0 1,1 0,-1 0,0 0,0 0,1 0,-1 0,0 0,0 1,28 56,-8-13,-20-43,1 0,-1 1,1-2,0 1,0 0,0 0,0 0,0-1,0 1,0-1,0 0,1 1,-1-1,0 0,1-1,-1 1,1 0,-1-1,1 1,-1-1,1 0,0 1,-1-2,1 1,-1 0,1 0,0-1,-1 1,1-1,-1 0,1 0,0 0,9-10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0 112,'444'0,"-453"0,1 0,0-1,0 0,0 0,0 0,0-1,1-1,-1 1,0-1,1-1,0 1,0-1,0 0,0-1,1 0,-1 0,1 0,0-1,-3-4,8 9,1 0,-1 0,1 0,-1-1,1 1,0 0,0 0,-1 0,1 0,0-1,0 1,0 0,0 0,0 0,1 0,-1-1,0 1,0 0,1 0,-1 0,1 0,-1 0,1 0,-1 0,1 0,0 0,-1 0,1 0,0 0,0 0,0 1,0-1,0 0,0 0,0 1,0-1,0 1,0-1,0 1,1-1,15-5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48,'19'0,"21"0,8 0,1-5,-3-2,-5 1,-4 1,-4 1,-3 2,-1 1,-6-4,-2-1,-4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1,'39'5,"26"1,8-4,-5-4,-13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0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0 337,'13'-2,"0"0,0 0,-1-2,1 0,-1 0,0-1,0 0,-1-1,0 0,8-6,17-8,-10 7,-1 0,0-2,-1-1,-1-1,-1 0,0-2,-1-1,-1 0,-1-2,-1 0,15-24,-31 43,-2 2,0 0,0 1,0-1,0 0,0 0,0 0,0 1,0-1,0 0,1 0,-1 1,0-1,0 0,1 0,-1 1,1-1,-1 0,1 1,-1-1,1 0,-1 1,1-1,-1 1,1-1,0 1,-1-1,1 1,0 0,-1-1,1 1,0 0,0-1,-1 1,1 0,0 0,0 0,0 0,-1 0,1 0,0 0,0 0,0 0,-1 0,1 0,0 0,0 0,0 1,-1-1,1 0,0 1,-1-1,1 0,0 1,-1-1,1 1,0-1,-1 1,1 0,-1-1,1 1,-1 0,1-1,-1 1,1 0,-1-1,0 1,0 0,1 0,54 171,10-71,-51-88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1,'-14'9,"-5"4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0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29 126,'-1'1,"-1"1,0-1,0 1,0-1,1 1,-1 0,0-1,1 1,0 0,-1 0,1 0,0 0,0 0,0 0,0 1,1-1,-1 0,1 0,-1 1,1-1,0 0,-1 1,1-1,1 0,-1 2,0-1,-3 354,6-395,2 0,2 0,2 0,1 1,2 0,1 1,2 1,1 0,2 1,5-5,-16 27,1-1,1 1,0 1,0 0,1 0,0 1,1 0,0 1,1 0,0 1,9-5,-18 12,0 0,0 0,0 1,0-1,0 1,1 0,-1 0,0 0,0 0,0 0,0 1,0-1,0 1,0 0,0 0,0 0,0 1,0-1,0 1,-1-1,1 1,-1 0,1 0,-1 0,0 0,1 0,-1 1,0-1,-1 1,1-1,0 1,-1 0,1 0,0 2,40 105,-28-78,-7-27</inkml:trace>
  <inkml:trace contextRef="#ctx0" brushRef="#br0" timeOffset="453.192">594 352,'24'0,"0"-1,1-1,-1-1,0-1,-1-1,1-1,-1-2,0 0,-1-1,0-1,0-1,8-7,-25 14,0 1,0-1,0 0,-1-1,0 1,0-1,0 0,0 0,-1 0,1 0,-2-1,1 1,0-1,-1 0,0 0,0 0,-1 0,0 0,0 0,0 0,-1-1,0 1,0 0,0 0,-1 0,0-1,0 1,-1 0,0 0,0 0,0 1,0-1,-1 0,0 1,-1 0,0-2,-2 4,0 1,0 0,0 0,-1 0,1 1,0 0,-1 0,1 1,-1-1,1 1,-1 1,1-1,-1 1,1 1,0-1,0 1,-1 0,1 0,0 1,1 0,-1 0,0 0,1 0,0 1,0 0,0 0,0 1,0 0,-5 2,-5 2,1 0,0 1,0 0,1 1,1 1,0 0,1 1,0 0,0 1,2 0,0 0,0 1,2 0,0 1,0-1,2 1,0 1,0-1,2 1,0 0,0 6,2-18,1 1,-1 0,1-1,0 1,1 0,-1-1,1 1,0-1,0 1,1-1,0 1,0-1,0 0,0 0,1 0,0 0,0 0,0 0,1-1,-1 0,1 1,0-2,1 1,-1 0,1-1,3 3,7 1,1-1,1-1,-1 0,1-1,-1-1,1 0,0-1,0-1,0-1,1 0,-1-1,0-1,-1-1,1 0,0-1,-1-1,0 0,0-1,11-6,-16 6,0 0,0-1,-1 0,0 0,0-1,-1 0,0-1,0 0,-1 0,1-3,4-5</inkml:trace>
  <inkml:trace contextRef="#ctx0" brushRef="#br0" timeOffset="903.576">1384 380,'-108'294,"169"-419,-39 89,-15 21,1 2,1-1,0 1,1 0,0 1,1 0,0 1,1 0,12-9,-23 19,0 0,0 0,0 1,0-1,0 0,0 1,1-1,-1 0,0 1,0-1,0 1,1 0,-1-1,0 1,1 0,-1 0,0 0,0 0,1 0,-1 0,0 0,1 0,-1 1,0-1,0 0,1 1,-1-1,0 1,0 0,0-1,0 1,1 0,-1-1,0 1,0 0,-1 0,1 0,0 0,0 0,0 0,-1 0,1 0,0 0,-1 1,1-1,-1 0,1 1,8 62,-10-38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2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565 621,'1'-4,"0"0,0 0,-1 0,1 0,-1 0,0 0,0 0,0 0,-1 0,0 0,1 0,-1 0,0 1,-1-1,1 0,-1 0,0 1,0-1,0 1,0 0,0-1,-1 1,0 0,1 0,-1 1,0-1,0 0,-1 1,1 0,-3-1,-1-2,1 1,-2 0,1 1,0 0,-1 0,1 1,-1 0,0 0,1 0,-1 1,0 1,0-1,0 1,0 0,-3 1,-19 7,1 0,1 2,-1 0,2 3,0 0,0 1,1 2,-12 10,35-24,0-1,0 1,0 0,1 0,-1 0,1 1,-1-1,1 1,0-1,0 1,0 0,0-1,1 1,-1 0,1 0,-1 1,1-1,0 0,0 0,1 0,-1 1,1-1,-1 0,1 1,0-1,1 0,-1 1,0-1,1 0,0 1,0-1,0 0,0 0,0 0,1 0,-1 0,1 0,0 0,0 0,0-1,0 1,0-1,0 1,1-1,0 0,-1 0,1 0,0 0,0-1,1 2,147 46,-151-47,1 1,-1-1,0 0,0 0,1 0,-2 0,1 1,0-1,0 0,-1 0,1 0,-1 0,1 0,-1 0,0 0,0 0,0 0,0 0,0 0,0 0,-1 0,1-1,-1 1,1-1,-1 1,0-1,1 1,-1-1,0 0,0 0,0 0,0 0,-1 0,-2 3,-206 160,208-162,0 1,0-1,0 1,0-1,1 1,-1 0,1 0,0 0,-1 0,2 0,-1 1,0-1,1 0,-1 1,1 0,0-1,0 1,0 0,1-1,-1 1,1 0,0 0,0-1,1 1,-1 0,1 0,-1-1,1 1,0 0,1-1,-1 1,0-1,1 1,0-1,0 0,0 0,0 0,1 0,-1 0,1 0,2 2,9 1,1 0,-1 0,1-2,0 0,0 0,1-2,-1 1,1-2,-1 0,1-1,0-1,-1 0,1-1,21 0,-23 1,-1 0,0-1,1 0,-1-2,-1 1,1-2,0 1,-1-2,0 0,0 0,-1-1,1 0,-2-1,1 0,-1-1,0 0,-1-1,4-5,0 0</inkml:trace>
  <inkml:trace contextRef="#ctx0" brushRef="#br0" timeOffset="379.631">508 0,'-14'24,"1"0,0 1,2 0,1 1,1 0,2 1,-1 3,6-23,-11 55,2 1,3 0,1 31,1-22,-7 56,-6-1,-5 0,-5-2,-29 67,-6 41,43-125,25-93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0 136,'339'0,"-319"-3,-25-5,-30-8,28 13,-1 1,0 0,0-1,0-1,1 1,0-1,0 0,0-1,0 0,0 0,1 0,0-1,0 0,-4-5,11-19,9 20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39,'5'-5,"6"-1,6 0,5 1,4 2,2 1,1 0,0 2,1 0,-1 0,0 0,0 1,-1-1,1 0,-1 0,0 0,0-4,-4-3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0,'38'10,"27"-2,8-3,-5-1,-8-2,-15-1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199 170,'2'-6,"-1"-1,0 1,0-1,0 1,-1-1,0 1,0-1,-1 0,0 1,0-1,0 1,-1 0,0-1,0 1,-1 0,2 5,0 0,0 1,1-1,-1 1,0 0,0-1,0 1,-1 0,1 0,0 0,0-1,0 1,0 0,0 0,0 0,0 1,0-1,0 0,0 0,0 1,0-1,0 0,0 1,0-1,0 1,0-1,0 1,0 0,1-1,-1 1,0 0,0 0,1-1,-1 1,0 0,1 0,-1 0,1 0,-1 0,1 0,0 0,-1 0,1 0,0 0,0 0,-1 0,1 0,0 0,0 1,-5 17,1 0,0 1,2-1,0 1,1-1,1 1,1 0,2 5,-2 70,-28 108,4-73,23-130,5-10</inkml:trace>
  <inkml:trace contextRef="#ctx0" brushRef="#br0" timeOffset="280.618">86 1,'38'9,"32"4,9-1,-4-2,-10-3,-12-3,-9-1,-13 2,-16 2,-15-1,-8-2</inkml:trace>
  <inkml:trace contextRef="#ctx0" brushRef="#br0" timeOffset="531.403">0 311,'44'5,"28"1,6 1,-4-2,-11-2,-10-1,-11-5,-6-3,-11-1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0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0 248,'36'-46,"-14"16,1 0,2 2,1 1,1 0,28-19,-54 45,1-1,0 1,0-1,0 1,0 0,1 0,-1 0,0 0,0 1,1-1,-1 1,0-1,1 1,-1 0,0-1,1 1,-1 1,0-1,1 0,-1 0,0 1,1 0,-1-1,0 1,0 0,1 0,-1 0,0 0,0 1,0-1,0 0,-1 1,1-1,0 1,0 0,-1 0,1 0,-1 0,0 0,0 0,0 0,0 0,0 0,0 0,0 1,0-1,-1 0,1 0,-1 1,0 1,7 24,-5-19,-1 0,2 0,-1 0,1-1,0 1,1-1,0 1,0-1,1 0,0-1,0 1,1-1,0 0,0-1,2 2,8 4,-2-1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5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0 272,'32'-45,"129"-156,-159 199,-1 0,1 0,-1 1,1-1,0 0,0 0,0 1,0-1,0 1,0 0,0 0,0 0,1 0,-1 0,0 0,1 0,-1 1,1-1,-1 1,1 0,-1-1,1 1,-1 0,0 1,1-1,-1 0,1 1,-1-1,1 1,-1 0,0 0,1 0,-1 0,0 0,0 1,0-1,0 0,0 1,0 0,0-1,-1 1,1 0,0 0,-1 0,0 0,1 0,0 2,11 19,-2-5,0 1,1-1,0-1,2 0,0-1,1-1,3 3,2-2,-1-2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108 336,'6'-1,"19"-3,-1 0,1-2,-1 0,0-2,0-1,-1 0,0-2,0-1,-2 0,1-2,-2 0,13-12,-30 22,1 0,-1 0,0 0,0-1,-1 1,1-1,-1 1,0-1,-1 0,1 0,-1 0,0 0,0 0,0 0,-1 0,1 0,-1-1,-1 1,1 0,-1 0,0 0,0 0,0 0,-1 0,0 0,0 0,0 1,0-1,-1 1,0-1,0 1,0 0,0 0,0 0,-1 1,0-1,0 1,0 0,0 0,-1 0,1 1,-1-1,1 1,-1 0,0 0,0 1,0 0,0 0,0 0,0 0,0 1,-3-1,-9 5,1 0,0 1,0 1,0 0,1 1,0 0,0 2,1 0,0 0,1 1,0 1,0 0,1 1,1 0,0 1,1 0,0 1,-3 7,3-10,2 1,-1 1,2 0,0 0,0 0,1 1,1 0,0 0,1 0,1 1,0-1,1 1,0 0,1 0,1-1,0 1,1 0,2 5,2-10,0-1,1 1,1-1,-1 0,1 0,1-1,0 0,0 0,0-1,1 0,0 0,1-1,-1-1,1 1,0-1,1-1,-1 0,1 0,0-1,-1-1,1 0,1 0,-1-1,0-1,0 1,0-2,1 0,5-1,237-19,-230 16</inkml:trace>
  <inkml:trace contextRef="#ctx0" brushRef="#br0" timeOffset="335.115">842 308,'-11'12,"2"1,0 0,0 1,1 0,1 0,0 0,1 1,0 0,2 1,-1-1,2 1,0-1,1 1,1 0,0 0,1 0,1 0,0 0,1 0,3 6,-3-18,0 0,0 0,1 0,0 0,0 0,0-1,0 1,0-1,1 0,-1 0,1 0,0-1,0 1,0-1,0 0,0 0,1-1,-1 1,1-1,-1 0,1 0,-1 0,1-1,0 1,-1-1,1 0,0-1,-1 1,3-1,7-1,-2 0,1-1,0-1,0 0,-1 0,0-1,0-1,0 0,-1-1,1 0,-1-1,0 0,0-1,-1 0,0-1,-1 0,0 0,0-1,-1-1,-1 1,0-1,0 0,-1-1,-1 0,0 0,-1 0,0 0,-1-1,0 1,-2-1,1-5,-3 14,0-1,-1 1,1-1,-1 1,0 0,-1 0,1 0,-1 0,0 0,0 0,-1 1,1-1,-1 1,0 0,0 0,-1 0,1 1,-1 0,0 0,0 0,0 0,0 1,0 0,0 0,-1 0,1 0,-1 1,1 0,-1 0,0 1,1 0,-1 0,0 0,1 0,-1 1,1 0,-1 0,-4 2,-16 3</inkml:trace>
  <inkml:trace contextRef="#ctx0" brushRef="#br0" timeOffset="583.343">785 534,'24'-5,"13"-1,4 5,1 2,-2 2,-8 4,-5 2,-2-1,0-2,0-2,1-2,0-1,1-5,-4-2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2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1 198,'282'-1,"-151"-26,-125 26,-7 0</inkml:trace>
  <inkml:trace contextRef="#ctx0" brushRef="#br0" timeOffset="273.161">141 1,'-14'38,"0"23,2 5,3-4,4-7,6-8,5-8,-5-10,-2-10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1,'-9'43,"-4"29,1 7,-3-6,2-9,2-12,4-9,2-8,3-4,1-4,-3 0,-2-1,1 0,0 0,-2-3,-1-2,5-4,4-5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0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86,'-19'97,"3"0,6 2,2 20,2-33,-21 129,27-213,1 0,-1 0,0 0,0 0,0 0,0 0,0-1,-1 1,1 0,-1 0,1 0,-1 0,0 0,1 0,-1-1,0 1,0 0,0-1,0 1,-1-1,1 1,0-1,-1 1,1-1,-1 0,1 0,-1 0,0 0,1 0,-1 0,0 0,0 0,0-1,1 1,-1-1,0 1,-7-8</inkml:trace>
  <inkml:trace contextRef="#ctx0" brushRef="#br0" timeOffset="249.869">85 58,'38'-5,"32"-2,14-4,-2 0,-12 2,-11 2,-12 2,-9 2,-10 7,-11 2</inkml:trace>
  <inkml:trace contextRef="#ctx0" brushRef="#br0" timeOffset="434.885">0 566,'63'-5,"24"-6,4-2,-10 2,-14 3,-13 2,-16 3</inkml:trace>
  <inkml:trace contextRef="#ctx0" brushRef="#br0" timeOffset="800.49">480 706,'-22'120,"38"-172,-8 34,0-1,2 2,0-1,1 1,1 1,0 0,1 1,1 0,1 1,0 0,0 2,1-1,3 1,-17 10,0 1,1 0,-1-1,0 1,1 0,-1 0,1 1,-1-1,1 0,0 1,-1 0,1-1,0 1,-1 0,1 0,-1 1,1-1,0 1,-1-1,1 1,-1 0,1 0,-1 0,1 0,-1 0,0 0,0 1,1-1,-1 1,0 0,0-1,0 1,-1 0,13 15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9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173 369,'22'-5,"-1"-1,1-1,-1-1,-1-1,1-1,-1-1,-1 0,0-2,-1 0,0-1,-1 0,-1-2,0 0,12-16,-26 26,0 1,-1-1,1 1,-1-1,0 0,-1 0,1 1,-1-1,0 0,-1 0,1 0,-1 1,-1-1,1 0,-1 1,0-1,0 1,0-1,-1 1,1 0,-2 0,1 0,0 1,-1-1,0 1,0 0,0 0,0 0,-1 0,0 1,0 0,0 0,0 0,0 0,0 1,-1 0,1 0,-1 1,1-1,-1 1,0 0,0 1,1-1,-1 1,0 0,0 1,0 0,1-1,-3 2,-11 5,1 0,0 1,1 0,0 2,0 0,1 1,1 1,0 0,0 1,1 0,1 2,0-1,1 2,1-1,0 2,1-1,1 1,-5 13,8-20,0 0,1 1,1-1,-1 1,2 0,0 0,0 0,1 0,0 1,1-1,0 1,1-1,0 1,1-1,0 1,1-1,0 0,1 1,3 8,3-7,0 0,0-1,1 0,0-1,1 0,0-1,1 0,0-1,1 0,0 0,0-2,1 0,0 0,0-1,0-1,1 0,0-1,0-1,0 0,0-1,1-1,-1 0,0-1,4-1,-15 1,4 1,0-1,0 0,0 0,0-1,-1 0,1 0,0-1,0 0,-1-1,0 1,1-1,-1-1,0 1,0-1,6-8</inkml:trace>
  <inkml:trace contextRef="#ctx0" brushRef="#br0" timeOffset="417.445">680 566,'-25'223,"63"-354,-22 100,0 0,2 0,2 2,21-26,-40 53,-1 0,1 0,0 0,0 1,0-1,0 0,0 1,1-1,-1 1,0-1,1 1,-1 0,1 0,0-1,-1 1,1 0,0 0,-1 1,1-1,0 0,0 0,0 1,0 0,0-1,0 1,0 0,0 0,0 0,-1 0,1 0,0 0,0 0,0 1,0-1,0 1,0-1,0 1,0 0,-1 0,1 0,1 1,29 77,-22-64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6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123 103,'-33'130,"-9"165,4-131,29-146</inkml:trace>
  <inkml:trace contextRef="#ctx0" brushRef="#br0" timeOffset="263.383">10 18,'38'5,"28"-4,6-1,-3-1,-4 0,-14-6,-9 0,-9 0,-8 7,-10 3</inkml:trace>
  <inkml:trace contextRef="#ctx0" brushRef="#br0" timeOffset="515.265">10 441,'43'0,"24"0,5 0,-4 0,-5-4,-8-3,-13 1</inkml:trace>
  <inkml:trace contextRef="#ctx0" brushRef="#br0" timeOffset="801.24">462 470,'-8'14,"0"1,1 0,0 0,1 0,1 1,0-1,1 1,1 0,1 1,0-1,1 0,1 1,1 13,0-26,-1 0,1 0,0-1,1 1,-1 0,1 0,0-1,0 1,0-1,0 0,0 1,1-1,-1 0,1-1,0 1,0 0,0-1,0 1,1-1,-1 0,1 0,-1-1,1 1,0-1,-1 1,1-1,0 0,0 0,0-1,0 0,0 1,0-1,0 0,1-1,132-30,-118 23,-1 0,0-1,0-1,-1-1,-1-1,0 0,0-1,6-7,-16 14,-1 1,0-1,0-1,0 1,-1-1,0 1,0-1,0 0,-1-1,0 1,-1 0,0-1,0 0,0 1,-1-1,0 0,-1 0,0 0,0 0,0 0,-1 1,-2-9,0 10,0 0,-1 0,0 0,0 0,-1 0,1 1,-1 0,0 0,-1 0,1 1,-1 0,0 0,0 0,0 0,0 1,-1 0,1 1,-1-1,0 1,0 1,0-1,0 1,0 0,0 1,0 0,0 0,0 0,0 1,0 0,0 0,0 1,0 0,0 0,-3 2,-9 3</inkml:trace>
  <inkml:trace contextRef="#ctx0" brushRef="#br0" timeOffset="1152.16">490 583,'5'-5,"6"-1,6 0,5 1,4 1,2 2,-4 6,-1 2,-4 5,-1 0,-4 4,1-1,3-3,-2-8,2-5,-4-7,-2-1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33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1 283,'538'0,"-476"-12,-61 6,-7 1</inkml:trace>
  <inkml:trace contextRef="#ctx0" brushRef="#br0" timeOffset="252.183">86 508,'38'0,"33"-5,8-1,-5 0,-9 1,-11 2,-11 0,-7 2,-5 1,-8-5,-3-1,-5 0</inkml:trace>
  <inkml:trace contextRef="#ctx0" brushRef="#br0" timeOffset="698.664">397 0,'3'11,"1"0,0-1,1 0,0 1,1-2,0 1,0-1,1 1,0-2,1 1,0-1,0-1,1 1,0-1,0-1,0 1,1-2,0 1,0-1,1-1,-1 0,1-1,10 3,8 2,-8-3,0 1,0 1,0 0,-1 2,0 0,-1 1,0 1,-1 1,0 1,0 0,-15-10,0 0,-1 0,1 1,-1-1,0 0,0 1,0-1,0 1,-1 0,1 0,-1-1,0 1,0 0,0 0,-1 0,1 0,-1 0,0 0,0 0,0 0,-1 0,0 0,1 0,-1 0,-1 0,1 0,0 0,-1-1,0 1,0 0,0-1,0 0,-1 1,1-1,-1 0,0 0,0-1,0 1,0 0,-2 0,-170 124,133-95,-109 103,133-111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3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0,'-27'63,"3"0,3 2,3 0,3 1,2 1,3 0,3 14,4-56,2 0,1 0,1 0,1 1,1-1,1-1,1 1,1-1,9 22,-13-42,-1 0,1 0,0-1,0 1,0 0,1-1,-1 0,1 0,0 1,0-1,0-1,0 1,1 0,-1-1,1 0,-1 0,1 0,0 0,0-1,0 1,0-1,0 0,0 0,0 0,0-1,1 1,-1-1,0 0,0 0,1-1,-1 1,0-1,0 0,0 0,0-1,0 1,0-1,0 0,-1 1,1-2,-1 1,1 0,-1-1,2-1,17-17,0-1,-2 0,-1-2,0 0,-2-1,-1 0,-1-2,-2 0,0 0,8-28,27-70,-6-1,-5-3,-21 54,-30 92,2 24,2 0,2 0,2 1,1 0,3 5,3 268,1-289,1 1,1-1,2 0,0-1,2 1,1-1,-1 3,-2-9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45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3,'3'-1,"-1"0,1 1,0 0,-1-1,1 1,0 0,0 1,-1-1,1 0,0 1,-1 0,1-1,-1 1,1 0,-1 0,1 0,-1 1,1-1,-1 1,0-1,0 1,0 0,0 0,0 0,0 0,0 0,-1 0,1 0,-1 1,0-1,1 0,-1 1,0-1,0 1,-1 0,1-1,0 1,-1 0,0-1,0 1,1 0,-2-1,1 1,0 0,0 0,-1-1,0 1,1-1,-1 1,-41 66,-12 35,54-102,-1 1,1-1,0 0,0 0,0 1,0-1,1 0,-1 0,0 0,1 1,0-1,-1 0,1 0,0 0,0 0,0 0,1 0,-1 0,0-1,1 1,-1 0,1-1,-1 1,1-1,0 1,0-1,0 0,0 0,0 0,0 0,0 0,0 0,0 0,0-1,0 1,0-1,1 1,-1-1,0 0,0 0,1 0,0-1,99-5,-73-1,-3-1</inkml:trace>
  <inkml:trace contextRef="#ctx0" brushRef="#br0" timeOffset="-7736.241">56 1273,'-14'53,"-5"22,5 3,6-7,8-15,5-18</inkml:trace>
  <inkml:trace contextRef="#ctx0" brushRef="#br0" timeOffset="-7130.207">169 1470,'324'-22,"-258"5,-66 15,0 0,1 1,-1-1,0 0,0 0,0 0,-1 1,1-1,0 0,-1 0,1 1,-1-1,0 0,1 1,-1-1,0 0,0 1,0-1,0 1,0 0,0-1,-1 1,1 0,0 0,-1-1,1 1,-1 0,1 1,-1-1,1 0,-1 0,0 1,1-1,-1 0,0 1,0 0,1-1,-2 1,0-1,-119-65,121 66,0 1,0 0,0 0,0 0,1 0,-1 0,0-1,1 2,-1-1,1 0,-1 0,1 0,-1 0,1 0,0 0,-1 0,1 0,0 1,0-1,0 0,0 0,0 0,0 1,0-1,0 0,1 0,-1 0,0 0,1 0,-1 1,1-1,-1 0,1 0,0 0,-1 0,1 0,0-1,0 1,31 172,-8-41,-23-131,-1-1,0 1,0-1,1 1,-1-1,0 1,1 0,-1-1,1 0,-1 1,1-1,-1 1,1-1,-1 0,1 1,-1-1,1 0,-1 1,1-1,0 0,-1 0,1 0,-1 1,1-1,0 0,-1 0,1 0,-1 0,1 0,0 0,-1 0,1 0,0-1,-1 1,1 0,-1 0,1 0,0-1,-1 1,1 0,-1-1,1 1,-1 0,1-1,-1 1,1-1,-1 1,0-1,1 1,-1-1,1 1,-1-1,0 1,0-1,1 1,-1-1,0 0,28-36,-26 34,39-68,54-69,-81 128</inkml:trace>
  <inkml:trace contextRef="#ctx0" brushRef="#br0" timeOffset="-6763.406">846 1302,'37'-6,"-19"2,0 1,1 0,0 2,-1 0,1 1,-1 0,1 2,0 0,5 3,-21-4,0-1,-1 1,0 0,1 1,-1-1,1 0,-1 1,0-1,0 1,0-1,0 1,0 0,0 0,0 0,-1 0,1 0,-1 1,0-1,1 0,-1 1,0-1,0 1,-1-1,1 1,0 0,-1-1,1 1,-1-1,0 1,0 0,0-1,0 1,-1 0,1-1,-1 1,0 0,1-1,-1 1,0-1,0 1,-1-1,1 0,0 0,-1 1,0-1,1 0,-1 0,0 0,0 0,-155 150,156-151,0-1,0 1,0 0,0 0,0 0,0 0,0 0,1 0,-1 0,0 0,1 0,-1 0,0 0,1 0,0 0,-1 1,1-1,0 0,-1 0,1 1,0-1,0 0,0 0,0 1,0-1,0 0,0 1,1-1,-1 0,0 0,1 0,-1 1,1-1,0 0,-1 0,1 0,0 0,-1 0,1 0,0 0,0 0,0 0,0 0,0-1,0 1,0 0,0 0,0-1,0 1,1-1,-1 1,0-1,0 0,0 1,1-1,-1 0,1 0,16-2,-1 0,1-2,-1 0,0 0,0-2,0 0,-1-1,12-7,6-2,13-7,-29 14</inkml:trace>
  <inkml:trace contextRef="#ctx0" brushRef="#br0" timeOffset="-5799.267">1326 822,'5'0,"6"0,7 0,4 0,3 0,3 0,1 0,0 0,1 0,-1 0,0 0,0 0,-1 0,1 0,-1 0,-5 0</inkml:trace>
  <inkml:trace contextRef="#ctx0" brushRef="#br0" timeOffset="-5548.103">1298 1245,'43'-9,"33"-9,10-1,-7 3,-10 4,-14 4,-10-1,-8 1,-11 1</inkml:trace>
  <inkml:trace contextRef="#ctx0" brushRef="#br0" timeOffset="-4715.117">2568 483,'-5'-17,"0"1,-1 0,0 1,-2-1,0 1,-1 1,0 0,-1 0,0 0,-1 2,-1-1,0 1,-4-2,11 10,-1 0,0 1,1 0,-1 0,-1 0,1 0,0 1,-1 0,1 0,-1 1,1 0,-1 0,0 1,0-1,1 1,-1 1,0-1,1 1,-1 1,0-1,1 1,0 0,-1 0,1 1,0 0,0 0,0 1,1-1,-1 1,1 0,0 1,0-1,0 1,0 0,1 0,0 1,0-1,1 1,-1 0,1 2,-1 12,1 1,1-1,1 1,0-1,2 1,0-1,2 1,0-1,1 0,5 13,-2 1,74 347,-42 23,-41-81,1-309,-1-1,0 1,-1-1,-1 0,0 0,-1 0,0 0,-1-1,0 0,-1 0,0-1,-1 1,0-2,-1 1,0-1,-1 0,0-1,-1-1,0 1,0-1,0-1,-1 0,0-1,-1 0,1-1,-13 3,21-6,0-1,0 0,-1 0,1 0,0-1,-1 1,1-1,-1 0,1-1,0 1,-1-1,1 1,0-1,0-1,-1 1,1-1,0 1,0-1,0 0,1-1,-1 1,0 0,1-1,0 0,-1 0,1 0,0 0,1-1,-1 1,1-1,-1 0,1 0,0 1,0-1,1-1,-1 1,1 0,0-1,-11-130,12 106</inkml:trace>
  <inkml:trace contextRef="#ctx0" brushRef="#br0" timeOffset="-3884.038">2511 1979,'-30'253,"17"-222,1-50,13 1,0 0,0 0,2 1,0-1,1 0,1 1,0 0,2 0,0 1,0 0,2 0,3-5,10-15,2 1,1 1,2 2,1 0,31-26,-59 56,1 1,1-1,-1 0,0 0,0 1,1-1,-1 1,1-1,-1 1,1-1,0 1,-1 0,1 0,0 0,0 0,0 0,0 0,0 1,0-1,0 0,0 1,0 0,0 0,0-1,0 1,1 0,-1 1,0-1,0 0,0 0,0 1,0 0,0-1,0 1,0 0,0 0,0 0,0 0,-1 0,1 0,0 1,-1-1,1 1,-1-1,1 1,0 1,-1 6,0 0,0 0,-1 0,0 0,-1 1,0-1,0 0,-1 0,0 0,-1 0,0-1,0 1,-1-1,0 0,-1 0,1 0,-2 0,1-1,-1 0,0 0,0 0,-5 3,-34 31,24-28</inkml:trace>
  <inkml:trace contextRef="#ctx0" brushRef="#br0" timeOffset="-3531.786">3105 1781,'-12'7,"1"0,-1 1,2 1,0 0,0 1,0-1,1 2,1-1,0 1,0 1,1-1,0 1,1 1,1-1,0 1,-3 11,8-24,0 1,-1 0,1-1,0 1,0 0,-1 0,1-1,0 1,0 0,0 0,0 0,0-1,0 1,0 0,0 0,1-1,-1 1,0 0,0 0,1-1,-1 1,0 0,1 0,-1-1,1 1,-1-1,1 1,-1 0,1-1,-1 1,1-1,0 1,-1-1,1 1,0-1,-1 0,1 1,0-1,-1 0,1 0,0 1,0-1,-1 0,1 0,0 0,0 0,0 0,-1 0,1 0,0 0,0 0,0 0,-1-1,1 1,0 0,-1 0,1-1,0 1,0-1,-1 1,1 0,0-1,42-29,22-68,-64 95,1 0,-1 0,0 0,0 0,0 0,0-1,-1 1,1 0,-1-1,0 1,0 0,0-1,-1 1,1 0,-1-1,1 1,-1 0,0-1,-1 1,1 0,0 0,-1 0,0 0,0 0,1 1,-2-1,1 1,0-1,0 1,-1-1,0 1,-2-1,-12-6</inkml:trace>
  <inkml:trace contextRef="#ctx0" brushRef="#br0" timeOffset="-3148.608">3443 1696,'-7'2,"0"0,0 1,0 0,1 0,-1 0,1 1,0 0,0 0,0 0,1 1,-1 0,1 0,0 0,1 1,-1-1,1 1,0 0,1 1,-2 2,5-7,0 1,0-1,1 0,-1 0,1 1,0-1,-1 0,1 0,0 0,0 0,0 0,1 0,-1 0,0 0,1-1,-1 1,1 0,0-1,-1 1,1-1,0 0,0 0,0 1,0-1,0 0,1 0,23 20,-23-16,-1 0,-1 0,1 0,-1 0,0 1,0-1,0 0,-1 0,0 1,0-1,0 1,0-1,-1 0,0 0,0 1,-1-1,0 0,1 0,-1 0,-1 0,1-1,-1 1,0 0,0-1,0 0,-1 0,0 0,1 0,-1-1,-1 1,1-1,0 0,-1 0,0 0,1-1,-1 0,0 0,0 0,0-1,-1 1,1-1,0 0,0-1,-1 1,-3-1,-8-4</inkml:trace>
  <inkml:trace contextRef="#ctx0" brushRef="#br0" timeOffset="-2496.949">3697 1837,'0'19,"-5"17,-1 6,0 1,1-2,1-4,2-7</inkml:trace>
  <inkml:trace contextRef="#ctx0" brushRef="#br0" timeOffset="-1164.947">2822 59,'-30'315,"19"-253,-2-94,13 13,1 0,1 0,1 0,1 0,0 1,1 0,1-1,1 2,1-1,0 1,1 0,1 1,0 0,1 1,1 0,1 0,0 1,0 1,14-10,32-17,-58 39,1 0,0 0,0 0,0 0,0 1,-1-1,1 0,0 1,0 0,0-1,0 1,0 0,1 0,-1 0,0 0,0 0,0 1,0-1,0 1,0-1,-1 1,1 0,0 0,0-1,0 1,0 1,-1-1,1 0,-1 0,1 1,-1-1,2 2,-2 2,1-1,-1 1,0 0,0 0,-1 0,0 0,0 0,0 0,0 0,-1 0,0 0,0 0,0 0,0 0,-1-1,0 1,0 0,0-1,-1 0,-1 2,-1 2,-1 0,0-1,0 1,-1-1,0-1,0 0,0 0,-1 0,0-1,0 0,-1 0,1-1,-1 0,0-1,0 0,-4 1,-12 2</inkml:trace>
  <inkml:trace contextRef="#ctx0" brushRef="#br0" timeOffset="-798.09">3358 31,'-16'13,"0"1,0 0,2 1,0 0,0 1,1 1,-10 17,22-33,1 0,-1 0,0 0,0-1,0 1,0 0,1 0,-1 1,1-1,-1 0,1 0,-1 0,1 0,-1 0,1 1,0-1,0 0,0 0,-1 0,1 1,0-1,1 0,-1 0,0 1,0-1,0 0,1 0,-1 0,1 1,-1-1,1 0,-1 0,1 0,0 0,-1 0,1 0,0 0,0 0,0 0,0-1,0 1,0 0,0 0,0-1,0 1,0-1,0 1,0-1,0 1,1-1,-1 0,0 1,0-1,0 0,1 0,-1 0,0 0,0 0,1 0,-1-1,0 1,0 0,0 0,1-1,-1 1,0-1,11-3,0-1,-1 0,0 0,0-1,-1-1,1 0,-1 0,-1-1,1 0,-1-1,-1 0,0 0,1-2,-2 3,-5 7,-1 0,1 0,-1 0,1 0,-1 0,0 0,1 0,-1-1,0 1,0 0,0-1,0 1,0-1,0 1,-1-1,1 0,0 1,-1-1,0 0,1 1,-1-1,0 0,0 0,1 1,-1-1,-1 0,1 0,0 1,0-1,-1 0,1 0,-1 1,1-1,-1 0,0 1,0-1,1 1,-1-1,0 1,-1 0,1-1,0 1,0 0,0-1,-1 1,1 0,-1 0,1 0,-1 0,-5-1,-1 1,0-1,1 1,-1 1,0-1,0 1,1 1,-1-1,0 2,1-1,-1 1,-4 1,-14 4</inkml:trace>
  <inkml:trace contextRef="#ctx0" brushRef="#br0" timeOffset="-428.268">3725 3,'-10'8,"4"-5,1 0,0 1,0 0,1 0,-1 0,1 0,0 1,0 0,0 0,1 0,-1 0,1 0,1 1,-1-1,1 1,-1 1,4-4,-1-1,1 0,-1 1,1-1,0 0,0 1,0-1,0 0,0 0,1 0,-1 0,0 0,1 0,0 0,-1-1,1 1,0 0,0-1,0 0,0 1,0-1,0 0,0 0,1 0,-1 0,0-1,3 2,-3-2,0 1,1-1,-1 1,0 0,0 0,0 0,0 0,0 0,0 1,0-1,0 1,0-1,0 1,-1 0,1-1,-1 1,1 0,-1 0,0 0,0 0,0 0,0 1,0-1,0 0,-1 0,1 1,-1-1,1 0,-1 1,0 0,-2 1,0 1,-1-1,0 0,0 0,0 0,0-1,-1 1,1-1,-1 0,0 1,0-2,0 1,0 0,0-1,-1 0,1 0,-1 0,0-1,1 1,-5-1,-1 3,-137 42,122-41</inkml:trace>
  <inkml:trace contextRef="#ctx0" brushRef="#br0" timeOffset="2383.667">4036 878,'-4'5,"1"1,0-1,1 1,-1 0,1-1,0 1,1 0,-1 0,1 0,0 0,1 1,-1-1,1 3,-2 14,-26 164,12-72,1 70,15-186,1 1,0-1,-1 0,1 0,0 0,-1 1,1-1,0 0,0 0,-1 1,1-1,0 1,0-1,0 1,0-1,0 1,0 0,0-1,0 1,0 0,0 0,0 0,0-1,0 1,0 0,0 0,0 1,0-1,0 0,0 0,0 0,0 1,0-1,0 1,0-1,0 0,0 1,0 0,0-1,-1 1,1 0,0-1,0 1,-1 0,1 0,0-1,-1 1,1 0,-1 0,1 0,-1 0,0 0,1 0,-1 0,0 0,1 0,-1 0,0 0,0 0,0 0,0 0,0 0,0 0,0 0,-1 0,1 0,0 0,0 0,-1 1,9-17</inkml:trace>
  <inkml:trace contextRef="#ctx0" brushRef="#br0" timeOffset="2638.243">3950 822,'39'14,"31"5,9-1,-4-3,-10-5,-11-3,-11-4,-7-1,-5-2,-12-1,-11 0</inkml:trace>
  <inkml:trace contextRef="#ctx0" brushRef="#br0" timeOffset="2837.265">3979 1103,'34'10,"30"3,8-1,3-7,-7-4,-11-3,-9 0,-9-1,-6 1,-9-4,-3-2,-6 1</inkml:trace>
  <inkml:trace contextRef="#ctx0" brushRef="#br0" timeOffset="3234.025">3894 680,'38'0,"28"0,7 0,-5 0,-8 0,-10 0,-8 0,-7 0,-14 0,-16-5,-13-1,-10 0,-2-4,-3 1,-1 1,2-3,11 0,6 3</inkml:trace>
  <inkml:trace contextRef="#ctx0" brushRef="#br0" timeOffset="3574.124">4770 1189,'-20'14,"-5"10,0-4,11-6,6-5</inkml:trace>
  <inkml:trace contextRef="#ctx0" brushRef="#br0" timeOffset="4038.065">4882 1245,'-3'11,"0"1,1-1,1 0,0 1,1-1,0 1,0-1,1 1,2 6,-2-15,-1 0,1 0,-1-1,1 1,0 0,0 0,0-1,1 1,-1 0,1-1,-1 1,1-1,0 0,0 0,0 1,0-1,0-1,0 1,1 0,-1 0,1-1,-1 1,1-1,0 0,-1 0,1 0,0 0,0 0,0-1,-1 1,1-1,0 0,0 0,0 0,0 0,0 0,0-1,0 1,0-1,14-6,0 1,0-2,-1-1,0 0,-1-1,1 0,-2-1,0-1,0 0,-1-1,-1-1,0 0,-1 0,11-14,-2-1,0-1,-2 0,-2-1,-1-1,-1-1,-2 0,0-3,-8 25,-1 0,-1 0,0 0,0-1,-1 1,-1-1,0 1,0 0,-2-6,2 13,-1 0,1 0,-1 0,0 1,-1-1,1 1,0-1,-1 1,0-1,0 1,0 0,0 0,-1 0,1 0,-1 0,0 0,1 1,-1-1,-1 1,1 0,0 0,0 0,-1 0,1 1,-1-1,1 1,-1 0,0 0,-3 0,-1 2,0 0,0 1,0 0,0 0,0 0,1 1,-1 1,1-1,0 1,0 1,0-1,0 1,1 0,0 0,0 1,0 0,1 0,0 1,0-1,0 1,1 0,0 0,1 0,-1 1,1 0,1-1,-1 1,1 0,1 0,-1 2,-1 5,1-1,0 1,1 0,0 0,1 0,1-1,1 1,0 0,0 0,2-1,0 0,0 0,1 0,1 0,1 0,0-1,0-1,1 1,1-1,0 0,1-1,0 0,0-1,2 0,-1 0,1-1,0-1,9 5,77 24,-78-37</inkml:trace>
  <inkml:trace contextRef="#ctx0" brushRef="#br0" timeOffset="4451.989">5418 1386,'39'-18,"0"-2,-2-2,0-1,-2-2,0-2,12-13,-39 30,0-1,-1 0,0 0,-1 0,-1-1,0 0,0 0,-1 0,0-1,-1 1,-1-1,0 0,-1 0,0 0,-1-2,0 7,-1-1,0 1,0 0,-1-1,0 1,-1 0,0 0,0 0,0 0,-1 1,-1-1,1 1,-1 0,-2-2,5 6,0 1,0-1,-1 1,1-1,-1 1,0 0,0 0,0 0,0 0,0 1,0-1,0 1,0 0,0 0,-1 0,1 0,-1 0,1 1,-1-1,1 1,0 0,-1 0,1 1,-1-1,1 1,-1-1,1 1,0 0,-1 0,1 1,0-1,0 1,0-1,0 1,0 0,-4 6,-1 0,2 0,0 1,0-1,0 1,1 1,0-1,1 1,0 0,1 0,0 0,0 0,1 0,0 1,1-1,0 1,1 0,0-1,1 4,-2-2,1-1,0 1,1 0,0-1,1 1,0 0,1-1,1 0,-1 0,2 0,-1 0,1-1,1 1,0-1,1 0,0-1,0 0,1 0,0-1,0 0,1 0,0 0,1-2,-1 1,1-1,1 0,-6-4,-1 1,1-1,0 0,-1 0,1-1,0 1,0-1,0-1,0 1,1 0,-1-1,0 0,0 0,0-1,0 0,0 0,0 0,0 0,0-1,3 0,10-10</inkml:trace>
  <inkml:trace contextRef="#ctx0" brushRef="#br0" timeOffset="4967.631">5531 568,'41'-8,"1"2,-1 2,1 2,-1 2,25 3,12-2,-78-3,1 0,-1 0,0 0,0 0,-1 1,1-1,0 0,-1 0,1 0,-1 1,1-1,-1 0,0 1,0-1,0 0,0 1,0-1,0 1,0-1,0 1,-1 0,1 0,-1-1,1 1,-1 0,1 0,-1 0,-1 0,-118-87,105 78</inkml:trace>
  <inkml:trace contextRef="#ctx0" brushRef="#br0" timeOffset="5737.661">4938 1273,'5'0,"2"-5,3-1,7 0,3 1,5-3,2-1,1 2,1 1,-5 8,-1 2,-5 2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0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134 450,'-11'8,"0"0,0 1,1 0,0 1,1 0,0 1,0 0,1 0,1 1,0 0,1 0,0 0,1 1,0 0,-2 10,6-21,1 1,0-1,-1 0,1 1,0-1,0 1,0-1,0 1,1-1,-1 0,1 1,-1-1,1 0,0 1,0-1,0 0,0 0,0 0,1 0,-1 0,1 0,-1 0,1 0,-1-1,1 1,0 0,0-1,0 0,0 1,0-1,0 0,1 0,-1 0,0 0,0-1,1 1,-1-1,1 1,-1-1,1 0,5 1,0-1,1 0,-1 0,0-1,0 0,0-1,-1 0,1 0,0-1,0 0,5-2,7-9,-1-1,0-1,-1 0,0-2,-2 0,0 0,-1-2,-1 0,-1 0,0-1,-2-1,0 0,-2-1,0 0,-2 0,-1-1,1-5,-1 9,0 0,-2-1,0 1,-2-1,0 0,-1 0,-1 0,-1 0,-1 0,-1 1,-1-1,-1-3,3 20,0 1,0-1,0 1,-1 0,1 0,-1 0,0 0,0 1,0-1,0 1,0-1,0 1,-1 0,1 0,-1 1,0-1,1 1,-1 0,0 0,0 0,0 0,0 0,0 1,0 0,0 0,0 0,1 0,-1 1,0 0,0 0,0 0,0 0,0 0,1 1,-1-1,1 1,-1 0,1 0,0 0,0 1,-1-1,2 1,-1 0,0 0,1 0,-1 0,1 0,0 1,0-1,-1 3,-8 12,0 1,2 1,0-1,2 2,0-1,1 1,1 0,-2 15,6-23,0 0,0 0,1 0,0 0,1 0,1 0,0 0,1 0,0 0,1-1,1 0,0 1,0-2,1 1,1-1,0 0,0 0,1 0,15 17,0-1,2-1,1-1,1-1,28 19,-40-32</inkml:trace>
  <inkml:trace contextRef="#ctx0" brushRef="#br0" timeOffset="478.08">585 450,'-16'126,"16"-126,0 0,0-1,0 1,0 0,0 0,0-1,0 1,1 0,-1 0,0-1,0 1,0 0,1 0,-1 0,0 0,0-1,0 1,1 0,-1 0,0 0,0 0,1 0,-1 0,0-1,1 1,-1 0,0 0,0 0,1 0,-1 0,0 0,0 0,1 0,-1 0,0 0,1 0,-1 1,0-1,0 0,1 0,-1 0,0 0,0 0,1 0,-1 1,0-1,0 0,0 0,1 0,-1 1,0-1,13-29,-10 20,2-9,0 1,2 0,0 0,0 1,2 0,0 0,1 1,1 0,0 1,3-2,-13 15,0 0,1 0,-1 0,1 1,-1-1,1 0,-1 1,1-1,-1 1,1 0,-1-1,1 1,0 0,-1 0,1 0,0 0,-1 0,1 0,-1 1,1-1,0 0,-1 1,1 0,-1-1,1 1,-1 0,0 0,1-1,-1 1,0 0,1 0,-1 1,0-1,0 0,0 0,0 0,0 1,0-1,0 1,-1-1,1 1,0-1,-1 1,1-1,-1 1,0-1,1 1,-1 0,0-1,0 1,0 0,4 19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56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1040,'312'0,"-193"-23,-99 19</inkml:trace>
  <inkml:trace contextRef="#ctx0" brushRef="#br0" timeOffset="253.626">57 1237,'43'5,"19"1,4 1,-5-2,-7-2,-14-1</inkml:trace>
  <inkml:trace contextRef="#ctx0" brushRef="#br0" timeOffset="964.449">1044 532,'-17'-29,"-1"2,-1 0,-1 1,-2 0,-3 0,23 23,0 0,-1 0,0 0,1 0,-1 0,0 1,0-1,0 1,-1 0,1 0,-1 0,1 1,-1-1,1 1,-1-1,0 1,0 1,0-1,1 0,-1 1,0 0,0 0,0 0,0 0,0 1,0-1,0 1,1 0,-1 0,0 1,1-1,-1 1,0 0,1 0,0 0,0 0,-1 0,1 1,0-1,1 1,-1 0,0 0,1 0,0 0,0 1,0-1,0 0,0 1,0 2,-4 165,9-103,1-20,3-1,1 1,2-1,3-1,3 4,-6-14,3 9,-2 0,-2 1,-2 0,-2 1,-2 19,10 87,-7-120,-2 1,-2-1,-1 1,-2 0,-1 0,-5 26,5-47,0 0,-1 0,-1 0,0-1,0 1,-2-1,1 0,-1 0,-1-1,0 0,-1 0,-9 9,14-15,0-1,-1 1,0-1,1 0,-2 0,1-1,0 1,-1-1,0 0,0 0,0 0,0-1,0 0,0 0,-1 0,1 0,-1-1,1 0,-1 0,1-1,-1 0,0 0,1 0,-1 0,0-1,1 0,-1 0,1 0,-1-1,1 0,0 0,0 0,0-1,-1 0,3-2,0 1,0-1,0 0,1-1,-1 1,1 0,0-1,1 1,0-1,-1 1,2-1,-1 0,1 1,0-1,0-4,0-14</inkml:trace>
  <inkml:trace contextRef="#ctx0" brushRef="#br0" timeOffset="3088.647">1072 1914,'-33'160,"17"-140,13-47,13-19,2 2,2-1,2 2,2 0,3-3,-15 34,0 1,0 0,1 0,0 1,1 0,0 0,0 0,1 1,1 0,0 1,1-1,-9 9,0 0,0-1,0 1,0 0,0 0,0 1,0-1,0 0,0 1,0-1,-1 1,1 0,0-1,0 1,0 0,-1 0,1 0,0 0,-1 0,1 1,-1-1,0 0,1 1,-1-1,0 1,0 0,0-1,0 1,0 0,0 0,0-1,-1 1,1 0,0 0,-1 0,0 0,1 1,4 16</inkml:trace>
  <inkml:trace contextRef="#ctx0" brushRef="#br0" timeOffset="3352.888">1382 2084,'-4'19,"-2"11,4 1,4-5</inkml:trace>
  <inkml:trace contextRef="#ctx0" brushRef="#br0" timeOffset="4566.547">1185 108,'-9'36,"2"0,1 0,2 1,2-1,1 26,36-217,-22 124,-5 9,1 0,1 0,1 1,1 1,1 0,2-1,-14 20,-1 0,1 0,-1 0,1 0,-1 0,1 0,0 0,0 0,-1 1,1-1,0 0,0 0,0 1,0-1,0 1,0-1,0 1,0-1,0 1,0 0,0-1,0 1,0 0,0 0,0 0,0 0,0 0,0 0,1 0,-1 0,0 0,0 0,0 1,0-1,0 0,0 1,0-1,0 1,0-1,0 1,0-1,0 1,0 0,-1 0,1-1,0 1,0 0,-1 0,1 0,-1 0,1 0,0 0,-1 0,0 0,1 0,-1 0,0 0,1 1,12 20,1 1</inkml:trace>
  <inkml:trace contextRef="#ctx0" brushRef="#br0" timeOffset="5015.779">1411 249,'122'12,"-121"-12,0 1,0-1,0 1,0-1,0 1,0-1,0 1,0 0,0-1,0 1,0 0,0 0,-1 0,1 0,0 0,-1-1,1 1,-1 0,1 1,-1-1,1 0,-1 0,1 0,-1 0,0 0,0 0,0 0,0 1,0-1,0 0,0 0,0 0,0 0,0 0,-1 1,1-1,0 0,-1 0,1 0,-1 0,1 0,-1 0,0 0,1 0,-1 0,0 0,0 0,-41 44,39-42,-15 12,13-13,1 1,-1-1,1 1,0 0,0 1,1-1,-1 1,1-1,0 1,0 0,0 0,0 1,0-1,1 0,0 1,0 0,0-1,1 1,0 0,-1 0,2 0,-1 0,1 0,-1 1,4-3,0 1,0-1,0 0,0-1,0 1,1 0,-1-1,1 0,0 0,-1 0,1 0,0-1,0 1,0-1,0 0,1 0,-1-1,0 1,0-1,0 0,1 0,-1 0,0-1,4 0,-3 1,83-13,-63 7</inkml:trace>
  <inkml:trace contextRef="#ctx0" brushRef="#br0" timeOffset="7319.972">1496 870,'-25'160,"-7"50,7-53,22-145</inkml:trace>
  <inkml:trace contextRef="#ctx0" brushRef="#br0" timeOffset="7601.572">1439 870,'34'-5,"25"-1,7-5,-2 0,-7 1,-10 3,-11 7,-17 4,-13 1</inkml:trace>
  <inkml:trace contextRef="#ctx0" brushRef="#br0" timeOffset="7857.744">1439 1180,'38'-4,"23"-3,5 1,-8 2</inkml:trace>
  <inkml:trace contextRef="#ctx0" brushRef="#br0" timeOffset="8286.11">1722 1463,'-5'24,"-2"3,1-8,1-11,2-13,5-5,4-6,-1-5,5 2,0-2,3-1,5-3,3 4,-1 10,-4 12,-1 5,-2 2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09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1297,'24'5,"22"1,9 1,-1-2,-5-2,-5-1,-6-1,-10-5,-4-2,-1-1,-10 2,-7 1</inkml:trace>
  <inkml:trace contextRef="#ctx0" brushRef="#br0" timeOffset="263.96">282 1072,'-10'43,"-7"29,-2 6,4-4,3-11,4-11,8-14,4-14</inkml:trace>
  <inkml:trace contextRef="#ctx0" brushRef="#br0" timeOffset="1315.115">875 620,'-12'-45,"11"36,0 1,-1 0,0-1,0 1,-1 0,0 0,-1 0,1 1,-2-1,1 1,-1 0,0 0,0 1,-1-1,1 1,-2 0,1 0,-6-3,11 9,-1-1,0 0,0 1,1 0,-1-1,0 1,0 0,0 0,0 0,1 0,-1 0,0 0,0 0,0 1,1-1,-1 1,0-1,0 1,1 0,-1 0,1 0,-1 0,0 0,1 0,0 0,-1 0,1 0,0 1,-1-1,1 1,0-1,0 1,0-1,0 1,1 0,-1-1,0 1,1 1,-20 69,20 158,27-34,2-3,2 77,-33-27,-24-100,23-127,0 8,-2-1,0 1,-2-1,0 0,-1-1,-2 0,-7 14,15-33,1 0,-1 0,0 0,0 0,0 0,0 0,0-1,0 1,-1-1,1 1,-1-1,0 0,0 0,0 0,0 0,0-1,0 1,0-1,-1 0,1 0,0 0,-1 0,1-1,-1 1,1-1,-1 0,1 0,-1 0,1 0,-1-1,1 1,-1-1,1 0,0 0,-1 0,1-1,0 1,0-1,0 0,0 0,0 0,-2-1,-26-69,26 47</inkml:trace>
  <inkml:trace contextRef="#ctx0" brushRef="#br0" timeOffset="3453.371">875 1861,'-73'253,"72"-248,0 0,0 0,1 0,-1 0,1 0,0 0,0 0,1 0,-1 0,1 0,0 0,0 0,1 0,0-1,0 1,0 0,0-1,1 0,-1 1,1-1,0 0,1 0,-1-1,1 1,-1-1,1 1,0-1,0 0,1-1,-1 1,0-1,1 0,0 0,0 0,10-1,0-1,0-1,-1 0,1-1,-1 0,1-2,-1 1,0-2,0 0,0-1,-1 0,0-1,0 0,-1-1,0 0,0-1,-1-1,0 0,0 0,-1-1,-1 0,0-1,0 0,-2 0,1-1,3-9,-6 13,0-1,-1 1,0-1,-1-1,1 1,-2 0,0-1,0 1,-1-1,0 0,-1-6,0 13,0 0,0 0,-1 0,0 0,0 0,0 1,0-1,0 0,-1 0,0 0,1 1,-2-1,1 1,0 0,-1-1,1 1,-1 0,0 1,0-1,0 0,0 1,0 0,-1-1,1 1,-1 1,0-1,1 0,-1 1,0 0,0 0,-4-1,1 2,1-1,-1 1,0 0,0 1,0 0,0 0,0 0,0 1,0 0,1 1,-1-1,1 1,0 0,-2 2,-23 13</inkml:trace>
  <inkml:trace contextRef="#ctx0" brushRef="#br0" timeOffset="3852.371">903 2087,'33'-9,"17"-4,-1 6,-8 8,-7 9,-4 4,-3-2,0-2,-1-4,-4-1</inkml:trace>
  <inkml:trace contextRef="#ctx0" brushRef="#br0" timeOffset="4102.602">1468 2144,'-5'24,"-1"8</inkml:trace>
  <inkml:trace contextRef="#ctx0" brushRef="#br0" timeOffset="4954.614">1242 84,'-14'13,"1"0,1 1,0 1,1 0,1 0,0 1,1 0,0 1,2 0,0 0,1 1,1 0,0 0,-1 12,6-25,0 0,0 0,0 0,0 0,1 0,0-1,0 1,0 0,1 0,-1-1,1 1,0-1,0 0,1 1,-1-1,1 0,0 0,0-1,1 1,-1 0,1-1,0 0,-1 0,1 0,1-1,-1 1,0-1,1 0,-1 0,1 0,-1-1,1 1,0-1,0-1,0 1,-1-1,1 1,0-1,0-1,0 1,1-1,14-2,0 0,-1-2,0 0,0-2,0 0,-1 0,0-2,-1-1,0 0,0-1,-1 0,0-2,12-11,-22 18,1 0,-1 0,1 0,-2-1,1 0,-1 0,0-1,0 1,-1-1,0 0,-1 0,1 0,-2-1,1 1,-1-1,0 0,-1 0,0 1,-1-1,1 0,-2 0,1 0,-1 0,-1 1,1-1,-1 0,-1 1,0-1,0 1,-1 0,0 0,0 0,-1 1,0-1,0 1,-4-3,4 5,0 1,-1 0,0 1,0 0,0 0,0 0,-1 0,1 1,-1 0,0 1,1-1,-1 1,0 0,0 1,0 0,-4 0,-14 5</inkml:trace>
  <inkml:trace contextRef="#ctx0" brushRef="#br0" timeOffset="5320.628">1129 253,'10'-5,"7"-1,7 0,3 1,2 1,1 2,0 1,0 1,-1 0,0 0,-5 5,-2 1,-4 6,-6 4,0 0,3-3,4-4,-2-2</inkml:trace>
  <inkml:trace contextRef="#ctx0" brushRef="#br0" timeOffset="5772.161">1722 309,'10'10,"2"7,1 7,-9 3,-8 2,-9 1,-2 0,1 0,9-5,9-8,9-5,2-1,4-2,2-2,4-3,-3-7,-1-2,-3-2</inkml:trace>
  <inkml:trace contextRef="#ctx0" brushRef="#br0" timeOffset="7138.262">1439 2116,'5'0,"2"5,-1 6,-6 1,-3 4,-1 3,0 4,-4-2,0 0,1 1,1 2,2 2,2 0,1-8,6-12,1-12,0-5</inkml:trace>
  <inkml:trace contextRef="#ctx0" brushRef="#br0" timeOffset="9749.353">1158 1184,'-25'127,"24"-103,-3 156,32-288,-1 12,3 1,38-80,-67 172,0 1,-1-1,1 1,0-1,0 1,0 0,1 0,-1-1,1 1,-1 0,1 0,0 0,-1 0,1 1,0-1,0 0,1 1,-1-1,0 1,0 0,1 0,-1 0,1 0,-1 0,1 0,-1 1,1-1,-1 1,1 0,-1 0,1 0,0 0,-1 0,1 0,-1 1,1-1,-1 1,1 0,-1 0,1 0,-1 0,0 0,1 0,-1 1,0-1,0 1,0-1,0 1,0 0,0 0,0 0,48 83,-38-70</inkml:trace>
  <inkml:trace contextRef="#ctx0" brushRef="#br0" timeOffset="17890.936">1806 846,'-11'165,"-37"124,-1-94,54-165,1-35</inkml:trace>
  <inkml:trace contextRef="#ctx0" brushRef="#br0" timeOffset="18293.051">1750 930,'14'-5,"10"-1,6 0,2 1,0 2,1 1,-2 0,-1 2,0 0,-2 0,1 1,-1-1,0 0,0 0,0 0,0-5,0-1,-4 0</inkml:trace>
  <inkml:trace contextRef="#ctx0" brushRef="#br0" timeOffset="18558.856">1750 1269,'38'-5,"23"-1,5 0,-8 1</inkml:trace>
  <inkml:trace contextRef="#ctx0" brushRef="#br0" timeOffset="18870.158">1976 1382,'-6'17,"2"-1,-1 1,2 0,1 1,0-1,1 0,1 1,0-1,1 1,1-1,1 0,2 5,-4-18,1 0,0 0,0 0,0 0,0-1,1 1,0-1,-1 1,1-1,0 0,1 0,-1 0,1-1,-1 1,1-1,0 0,0 0,0 0,0 0,0-1,0 1,0-1,0 0,1-1,-1 1,0-1,1 0,-1 0,1 0,-1 0,0-1,1 0,-1 0,1 0,7-2,0 0,0-1,-1 0,1-1,-1 0,0-1,0 0,0 0,-1-2,0 1,5-6,-11 8,0-1,-1 1,1-1,-1 1,-1-1,1 0,-1 0,0-1,0 1,-1 0,1-1,-2 1,1-1,-1 1,0-1,0 1,0-1,-1 1,0 0,-1-1,1 1,-1 0,0 0,-1 0,0 0,1 0,-2 0,1 1,-1-1,0 1,0 0,0 0,-1 1,0-1,0 1,0 0,0 0,0 1,-1-1,-6-1,-40-12,28 13</inkml:trace>
  <inkml:trace contextRef="#ctx0" brushRef="#br0" timeOffset="19320.164">1947 1551,'19'-10,"12"-3,0 6,-1 4,0 2,-5 6,-2 3,-1-1,2-1,0-2,-3-1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31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203 560,'-11'3,"0"0,0 1,1 0,-1 1,1 0,0 1,0 0,1 0,-1 1,1 0,1 1,0 0,0 0,0 1,1 0,0 0,1 1,0 0,1 0,0 0,0 1,1-1,0 1,1 0,0 1,1-1,0 2,3-9,-1 1,0 0,1-1,0 1,0 0,0-1,1 1,0-1,-1 0,1 1,1-1,-1 0,1 0,0 0,-1-1,2 1,-1-1,0 1,1-1,-1 0,1 0,0-1,0 1,0-1,1 0,-1 0,0 0,1-1,-1 1,1-1,0 0,-1 0,1-1,0 1,-1-1,1 0,1-1,5-2,0-1,-1 0,0 0,0-1,0-1,0 0,-1 0,0-1,0 0,-1 0,1-1,-2 0,1-1,-1 0,-1 0,0 0,4-7,5-11,-2 0,0-1,-2-1,-1 0,6-29,-5 20,-3-1,-1 0,-1 0,-2 0,-2-1,-2 1,-3-26,1 50,1 0,-2 1,0 0,0-1,-2 1,1 1,-2-1,0 1,-1 0,0 0,0 0,-2 1,1 1,-2-1,-5-4,11 14,0 0,0 0,0 0,0 1,0 0,0 0,-1 0,1 0,0 1,-1 0,1 0,-1 0,1 0,0 1,-1-1,1 1,0 0,0 0,0 1,-1-1,1 1,1 0,-1 0,0 1,0-1,1 1,-1-1,1 1,0 0,0 1,0-1,0 0,1 1,0 0,-1-1,1 1,0 0,1 0,-1 0,1 0,-1 1,1-1,1 0,-1 0,0 1,1-1,0 3,-2 17,0-1,2 1,0 0,2 0,0-1,2 1,0-1,2 0,1 0,0 0,10 17,30 58,3-2,56 76,-104-169,33 65,-25-52</inkml:trace>
  <inkml:trace contextRef="#ctx0" brushRef="#br0" timeOffset="368.727">768 277,'-16'47,"3"-1,2 1,2 1,2 0,2 0,2 1,2 25,1-67,-1-1,1 0,0 1,1-1,-1 0,1 0,1 1,-1-1,1 0,0 0,0 0,1-1,0 1,0 0,0-1,1 0,-1 0,1 0,1 0,-1-1,1 1,-1-1,1 0,0-1,1 1,-1-1,1 0,-1 0,1-1,0 1,0-1,0-1,6 2,-2-2,0 0,-1-1,1 0,0 0,0-1,-1-1,1 0,-1 0,1 0,-1-2,0 1,0-1,0 0,0-1,-1 0,0 0,0-1,0 0,-1 0,0-1,0 0,0 0,-1-1,0 0,-1 0,0 0,0-1,0 1,-1-1,-1 0,0-1,0 1,0 0,-1-1,0-9,1 7,-2-1,0-1,0 1,-1 0,-1 0,0 0,0 0,-2 0,0 1,0-1,-1 0,0 1,-1 0,-1 0,0 0,0 1,-2 0,1 0,-1 1,0 0,-1 0,-1 1,1 0,-1 1,-1 0,1 0,-1 1,-1 1,1 0,-9-3,-11 2</inkml:trace>
  <inkml:trace contextRef="#ctx0" brushRef="#br0" timeOffset="654.506">570 644,'215'-119,"-212"116,0 1,0-1,1 1,-1 0,0 0,1 1,-1-1,1 1,0-1,0 1,-1 0,1 0,0 1,0-1,0 1,0 0,0 0,-1 0,1 1,0-1,0 1,0 0,0 0,-1 0,1 1,0-1,-1 1,0 0,1 0,-1 0,0 0,0 1,0-1,0 1,0 0,-1 0,7 11,-5-5,1-1,0 0,0 0,1-1,0 1,0-1,1 0,0-1,0 0,8 6,-10-8,0-1,0 1,1-1,-1 1,1-1,0-1,0 1,0-1,0-1,1 1,-1-1,0 0,1 0,-1 0,1-1,-1 0,0-1,1 1,-1-1,2-1,9-4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2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0,'-35'99,"4"1,-12 76,40-161,-7 30,2 1,2 0,2 1,2 4,3 86,0-112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4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2,'-2'2,"1"0,-1 0,1 0,0 0,0 0,0 0,0 0,0 1,0-1,1 0,-1 0,1 1,-1-1,1 1,0-1,0 0,0 1,0-1,1 1,-1-1,1 0,-1 1,1-1,0 0,0 0,0 0,0 1,0-1,0 0,1 0,-1 0,1-1,-1 1,1 0,0-1,1 2,80 40,-37-34,0-3,1-2,-1-2,1-1,-1-3,1-2,2-2,71-4,583-28,455-18,-631 26,-501 30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40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350 113,'-85'175,"8"3,5 9,6-16,40-139,26-31,-1-1,0 0,1 0,-1 0,0 1,0-1,1 0,-1 0,0 0,1 0,-1 0,0 0,0-1,1 1,-1 0,0 0,1 0,-1-1,0 1,1 0,-1-1,0 1,1-1,-1 1,1 0,-1-1,0 0,1 1,0-1,-1 1,1-1,-1 1,1-1,0 0,-1 1,1-1,0 0,-1 1,1-1,0 0,0 0,0 1,0-1,0 0,0 0,0 1,0-1,0 0,0 1,0-1,1 0,-2-18,1-1,0 1,2-1,0 1,2 0,0 0,1 1,0-1,2 1,7-15,2-11,143-342,-95 264,-63 122,-1 0,1 0,-1 0,1 0,-1 0,1 0,0 0,-1 0,1 0,-1 0,1 1,-1-1,1 0,-1 0,1 1,-1-1,1 0,-1 0,1 1,-1-1,0 1,1-1,-1 0,0 1,1-1,-1 1,0-1,1 1,-1-1,0 1,0-1,1 1,-1-1,0 1,0-1,0 1,0 0,0-1,0 1,0-1,0 1,0-1,0 1,0-1,0 1,0-1,-1 1,1 0,0-1,0 1,-1-1,1 0,0 1,-1-1,1 1,0-1,-1 1,1-1,0 0,-1 1,1-1,-1 0,0 1,-7 35,1 1,2-1,1 1,2 0,2 1,1-1,2 0,1 0,10 35,-12-63,0-1,1 0,1 0,-1 0,1 0,1 0,-1-1,1 0,0 0,1 0,0-1,0 1,0-1,1-1,0 1,0-1,1 0,-1-1,1 0,0 0,0-1,0 0,0 0,1-1,-1 0,1 0,0-1,-1 0,1-1,0 0,0 0,-1-1,1 0,0 0,-1-1,1 0,-1-1,0 0,0 0,8-5,0-7,-1-2,-1 0,0 0,-1-1,-1-1,0-1,-2 1,0-1,-1-1,-2 0,0 0,-1-1,-1 0,-1 0,-1 0,0-4,-2 16,0 0,0 0,-1 0,0 0,-1 0,0 0,0 0,-1 0,-1 1,0-1,0 1,-4-8,-3-1</inkml:trace>
  <inkml:trace contextRef="#ctx0" brushRef="#br0" timeOffset="313.329">1111 367,'-18'20,"0"0,2 2,0 0,1 0,2 2,0-1,1 2,2 0,0 0,2 1,-4 18,12-41,-1 0,1 1,-1-1,1 1,0-1,0 1,1-1,-1 1,1-1,0 1,0-1,0 0,0 1,0-1,1 0,-1 0,1 0,0 0,0 0,0 0,1-1,-1 1,0-1,1 1,0-1,-1 0,1 0,0 0,0 0,0-1,1 1,-1-1,0 0,0 0,3 1,2-1,1 0,-1 0,0 0,0-1,1-1,-1 1,0-1,1 0,-1-1,0 0,0-1,0 1,-1-1,5-3,-1 0,-1 0,0-1,0 0,0-1,-1 0,0-1,-1 0,0 0,0 0,-1-1,0-1,-1 1,0-1,-1 0,0 0,-1-1,0 1,0-1,-2 0,1 0,-1 0,-1 0,0-1,-1 1,-1 0,1 0,-3-9,0 9,0 1,-1-1,0 1,-1 0,0 0,-1 0,0 1,0 0,-1 0,-1 0,0 1,0 0,-1 1,0 0,0 0,-10-5,-2 0</inkml:trace>
  <inkml:trace contextRef="#ctx0" brushRef="#br0" timeOffset="575.401">1789 0,'-19'43,"-7"39,2 9,4 0,6-12,5-9,10-11,3-12,2-9,0-5,-1-5,-2-1,-1-1,4-5,1-1,-1-4</inkml:trace>
  <inkml:trace contextRef="#ctx0" brushRef="#br0" timeOffset="829.577">1478 311,'44'19,"23"11,5 1,-4-6,-10-6,-9-7,-9-5,-6-4,-4-7,-7-3</inkml:trace>
  <inkml:trace contextRef="#ctx0" brushRef="#br0" timeOffset="4785.492">2212 537,'-1'0,"-1"-1,0 1,1 0,-1 0,1 1,-1-1,1 0,-1 0,0 1,1-1,-1 1,1-1,-1 1,1 0,0-1,-1 1,1 0,0 0,0 0,-1 0,1 0,0 1,0-1,0 0,0 0,0 1,0-1,1 0,-1 1,0-1,1 1,-1-1,1 1,0-1,-1 1,1 0,0-1,0 1,0-1,0 1,0 0,0-1,1 1,-1-1,0 1,1-1,-1 1,1-1,0 1,-1-1,1 1,0-1,0 0,0 1,0-1,0 0,0 0,0 0,0 0,1 0,-1 0,0 0,1 0,-1 0,2 0,6 1,1 0,1 0,-1-1,0 0,0-1,0 0,0-1,1 0,-1 0,0-1,0-1,-1 1,1-2,0 1,-1-1,0-1,0 0,0 0,-1 0,1-1,-1-1,-1 1,1-2,1-1,-6 6,1 0,-1-1,0 0,0 0,0 0,0 0,-1 0,1-1,-1 1,0-1,-1 0,1 1,-1-1,0 0,0 0,0 0,-1 0,0 0,0 0,0 0,0 0,-1 0,0 0,0 1,0-1,-1 0,1 0,-1 1,-1-1,1 1,0 0,-1-1,0 1,0 0,0 1,0-1,-1 0,0 1,1 0,-1 0,0 0,-1 0,1 1,0-1,-1 1,1 0,-1 1,0-1,0 1,0 0,1 0,-1 0,0 1,-2 0,-9 1,1 1,-1 1,1 1,0 0,0 1,0 0,1 1,0 1,0 0,0 1,1 1,1 0,-1 1,1 0,1 0,0 2,-4 5,3-6,1 1,0 0,1 1,0 0,1 0,0 1,2 1,-1-1,2 1,0 0,1 1,0 0,-2 14,7-25,-1 0,1 0,1 0,-1 0,1 0,-1 0,1 0,1 0,-1 0,1-1,0 1,0 0,0-1,1 0,-1 1,1-1,0 0,0 0,1-1,-1 1,1-1,0 1,0-1,0 0,0-1,0 1,1-1,-1 0,1 0,0 0,-1 0,3 0,15 4,0-1,0-1,0-1,1-1,-1-1,15-1,-7 0,1-1,-1-1,1-2,-1-1,0-1,-1-2,1 0,4-5,-4-2</inkml:trace>
  <inkml:trace contextRef="#ctx0" brushRef="#br0" timeOffset="5831.617">3003 339,'-20'10,"0"2,1-4,11-5,0-2,3 3,-4 1,1 0</inkml:trace>
  <inkml:trace contextRef="#ctx0" brushRef="#br0" timeOffset="6218.665">3087 678,'-5'4,"-1"7,-5 2,5-2,7-3,0-2,-6-3,-7-1,0 3,5-3,5-3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4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25,'-41'82,"2"3,-17 60,12-29,-61 139,91-231,14-24,0-1,0 1,0 0,0 0,0-1,0 1,0 0,0-1,0 1,-1 0,1 0,0-1,0 1,0 0,0 0,0-1,-1 1,1 0,0 0,0-1,0 1,-1 0,1 0,0 0,0 0,0-1,-1 1,1 0,0 0,-1 0,1 0,0 0,0 0,-1 0,1 0,0 0,-1 0,1 0,0 0,0 0,-1 0,1 0,0 0,-1 0,1 0,0 0,0 0,-1 0,1 0,0 1,-1-1,4-17,0 1,1-1,1 1,0 0,1 1,1-1,0 1,8-10,-11 17,221-381,-124 237,-74 128,-18 49,-20 58,5-44,1 1,1-1,3 1,1-1,2 1,2 5,29 37,-32-79,0-2,1 1,-1 0,1 0,0 0,0-1,-1 1,1-1,0 1,0-1,0 0,1 0,-1 0,0 0,0 0,1 0,-1-1,0 1,1-1,-1 1,0-1,1 0,-1 0,1 0,-1 0,1-1,-1 1,0-1,1 1,-1-1,0 0,0 0,1 0,0-1,7-6,1 0,-2-1,1 0,-1-1,-1 0,0 0,0-1,-1 0,0 0,-1-1,0 0,-1 0,0 0,13-26,138-243,-135 257,-10 47,-36 176,19-146,2 1,3-1,4 43,-2-90,0 0,0-1,0 1,1 0,0-1,0 1,0-1,1 0,0 1,0-1,0 0,0-1,1 1,4 3,8 6</inkml:trace>
  <inkml:trace contextRef="#ctx0" brushRef="#br0" timeOffset="289.959">1186 449,'-7'12,"0"1,1 0,1 1,0-1,0 1,2 0,-1 0,2 1,0-1,1 1,0-1,1 1,1-1,0 1,1-1,1 2,-2-13,0-1,-1 1,1 0,1-1,-1 1,0-1,1 1,-1-1,1 0,0 1,-1-1,1 0,0 0,1 0,-1 0,0-1,0 1,1-1,-1 1,1-1,-1 0,1 0,0 0,0 0,-1 0,1-1,0 1,0-1,0 0,-1 0,1 0,0 0,0 0,0-1,0 1,-1-1,2 0,3-1,0 0,-1-1,1 0,-1 0,1-1,-1 0,0 0,0 0,0-1,-1 0,0 0,0 0,0-1,0 0,-1 1,0 0,0-1,0 0,0 1,-1-1,0-1,-1 1,1 0,-1-1,0 1,-1-1,1 1,-2-1,1 0,0 0,-1 1,-1-1,1 0,-1 0,0 1,0-1,-1 0,0 1,0 0,-1-1,0 1,0 0,0 0,-1 0,1 1,-2-1,1 1,0 0,-1 0,0 0,0 1,-1 0,1 0,-1 0,0 1,0 0,0 0,0 0,0 1,-3-1,-77 2,61 8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53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29 510,'-5'38,"-2"28,1 6,1-3,2-9,0-10,7-9,2-6,0-5,0-2,-3-1,5-5,-1-7</inkml:trace>
  <inkml:trace contextRef="#ctx0" brushRef="#br0" timeOffset="254.03">57 425,'43'5,"29"6,6 1,-4-1,-11-3,-15 3,-17-1</inkml:trace>
  <inkml:trace contextRef="#ctx0" brushRef="#br0" timeOffset="505.072">0 820,'43'0,"34"-5,8-1,-5-1,-12 2,-12 2,-11-4,-9 0,-5 0,-8 2</inkml:trace>
  <inkml:trace contextRef="#ctx0" brushRef="#br0" timeOffset="823.959">113 143,'59'11,"1"-3,0-2,0-3,13-2,-45-6,-35-13,-137-66,67 37,54 30</inkml:trace>
  <inkml:trace contextRef="#ctx0" brushRef="#br0" timeOffset="1982.61">819 199,'-5'48,"-6"45,-1 15,1 0,-3-9,2-12,3-11,2-9,3-11,2-10,1-3,1-5,6-3,1-4,4-1,1-7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51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28 526,'39'-5,"26"-1,8-5,-5 0,-8 1,-10 3,-8 2,-7 3,-5 0,-6 2</inkml:trace>
  <inkml:trace contextRef="#ctx0" brushRef="#br0" timeOffset="257.589">0 780,'39'-5,"41"-6,11-2,1-2,-11 0,-19 3</inkml:trace>
  <inkml:trace contextRef="#ctx0" brushRef="#br0" timeOffset="535.761">932 131,'-140'713,"110"-548,30-163,0 0,0 0,0 0,0 0,1 0,-1-1,0 1,1 0,0 0,-1-1,1 1,0 0,0 0,0-1,0 1,0-1,0 1,0-1,0 0,1 1,-1-1,1 0,-1 0,1 0,-1 0,1 0,-1 0,2 0,9 0</inkml:trace>
  <inkml:trace contextRef="#ctx0" brushRef="#br0" timeOffset="984.406">1158 611,'-18'73,"3"0,3 1,1 30,12-68,13-48,90-258,-91 237,2 1,1 0,2 1,0 1,2 0,20-21,-39 49,0 0,0 0,1 0,-1-1,1 1,-1 1,1-1,0 0,0 0,0 1,0-1,0 1,0-1,0 1,0 0,0 0,1 0,-1 0,0 0,1 1,-1-1,1 1,-1 0,1-1,-1 1,1 0,-1 0,1 1,-1-1,1 0,-1 1,0 0,1-1,-1 1,0 0,1 0,-1 0,0 1,0-1,0 0,0 1,0 0,0-1,0 1,-1 0,1 0,-1 0,2 1,11 129,-9-113</inkml:trace>
  <inkml:trace contextRef="#ctx0" brushRef="#br0" timeOffset="1238.053">1976 555,'-24'38,"-13"23,0 5,7-4,3-12,6-9,2-13,4-5,0-8,3-5</inkml:trace>
  <inkml:trace contextRef="#ctx0" brushRef="#br0" timeOffset="1470.77">1722 413,'24'43,"8"29,3 7,-4-5,-3-11,-6-11,-1-9,-6-8,-4-4,0-8,-1-3,-3 0,3-4,-1-4</inkml:trace>
  <inkml:trace contextRef="#ctx0" brushRef="#br0" timeOffset="3135.431">988 188,'115'-2,"-35"0,1 3,0 4,49 10,-109-10,-22-5,-10-3,1-1,0 0,0-1,0 0,1-1,-1 0,1 0,1-1,-1 0,1-1,-3-3,8 8,0 0,1 0,-1 0,1-1,0 1,0 0,0-1,1 1,-1-1,1 0,0 0,0 1,0-1,0 0,1 0,-1 0,1 0,0 0,0 0,1 0,-1 0,1 0,0 1,0-1,0 0,0 0,1 1,0-1,-1 1,1-1,1 1,-1 0,2-2,8-8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3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0,'2'2,"-1"0,0 0,1 0,-1-1,1 1,0 0,0-1,-1 0,1 1,0-1,0 0,1 0,-1 0,0 0,0 0,0-1,0 1,1 0,-1-1,0 0,1 0,-1 0,0 0,1 0,0 0,0 0,22 4,0-2,0-1,0-1,1-1,-1-2,0 0,15-5,-33 6,0 0,0-1,-1 1,2 0,-1 0,0 1,0 0,0 0,0 1,1 0,-1 0,0 1,0 0,1 0,-1 0,0 1,1 1,-2 3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55,'34'-5,"25"-1,7-5,-2 0,-8 1,-8 3,-13 2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6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0,'0'34,"0"30,0 9,0 1,0-6,0-6,0-4,0-6,0-3,0-5,0-5,0-5,0-2,0-3,0-1,0-1,0 0,0-4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9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367 113,'-19'24,"-11"18,-5 6,3-1,7-2,3-5,5-4,1-4,3-2,-1-6,2-3,-2-4,2-6</inkml:trace>
  <inkml:trace contextRef="#ctx0" brushRef="#br0" timeOffset="248.428">1 0,'14'43,"15"24,7 6,2-6,0-13,-8-12,-3-8,-1-4,-6-4,-1-5,-4-2,-4 1,-5-3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6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1 518,'0'32,"-1"22,3-1,1 1,10 42,-13-97,1 1,-1 0,0-1,0 1,1 0,-1 0,0 0,1-1,-1 1,0 0,1 0,-1 0,0 0,1 0,-1-1,0 1,1 0,-1 0,0 0,1 0,-1 0,0 0,1 0,-1 0,1 1,-1-1,0 0,1 0,1-46,-1 25,1 1,1 0,1 0,0 1,2-1,0 1,1 0,1 0,0 1,2 0,0 1,1 0,1 0,0 1,2 1,5-5,-18 18,1-1,-1 1,1 0,0 0,0 0,0 0,0 0,0 1,0-1,1 1,-1-1,0 1,1 0,-1 0,1 0,0 0,-1 0,1 1,0-1,-1 1,1-1,0 1,0 0,-1 0,1 1,0-1,0 0,-1 1,1 0,0 0,-1-1,1 2,-1-1,1 0,-1 0,0 1,1-1,-1 1,0 0,0 0,0 0,0 0,0 0,0 2,17 63,-12-48</inkml:trace>
  <inkml:trace contextRef="#ctx0" brushRef="#br0" timeOffset="1577.82">481 800,'2'4,"0"-1,1 1,-1-1,1 1,0-1,-1 0,1 0,1-1,-1 1,0 0,1-1,-1 0,1 0,0 0,-1 0,1-1,0 1,0-1,0 0,0 0,0-1,1 1,-1-1,0 0,0 0,0 0,0-1,5 0,111-38,-109 35,0-1,0 0,0 0,-1-1,0 0,0-1,-1 0,1-1,-2 0,1 0,-1-1,0 0,-1 0,0-1,-1 0,0-1,0 1,3-10,-9 17,1 1,-1-1,0 1,0-1,-1 0,1 1,0-1,-1 1,0-1,1 1,-1-1,0 1,0-1,-1 1,1 0,0 0,-1 0,1-1,-1 2,0-1,0 0,0 0,0 0,0 1,0-1,0 1,0 0,-1-1,1 1,0 0,-1 0,1 1,-1-1,-87-4,75 9,0 0,0 1,0 0,1 2,0-1,0 2,1 0,0 0,0 1,1 1,0 0,0 1,1 0,1 1,0 0,1 0,0 1,1 0,-4 8,11-17,-1 0,1 1,-1-1,1 1,1-1,-1 1,1-1,-1 1,1 0,0-1,1 1,-1-1,1 1,0 0,0-1,1 0,-1 1,1-1,0 0,0 0,1 0,-1 0,1 0,-1 0,1-1,1 1,-1-1,0 0,1 0,-1 0,1 0,0-1,0 0,2 1,5 3,0-1,0 0,1 0,0-2,0 1,0-1,0-1,0 0,1-1,-1-1,0 1,8-2,94-29,-90 19</inkml:trace>
  <inkml:trace contextRef="#ctx0" brushRef="#br0" timeOffset="2093.745">1102 800,'-103'356,"138"-417,-15 18,2 0,2 1,2 1,2 1,9-8,-36 47,-1 0,0 0,1-1,-1 1,1 0,-1 0,1 0,-1 0,1 1,0-1,-1 0,1 0,0 0,0 0,-1 1,1-1,0 0,0 1,0-1,0 1,0-1,0 1,0-1,0 1,0 0,1-1,-1 1,0 0,0 0,0 0,0 0,0 0,0 0,0 0,1 0,-1 1,0-1,0 0,0 1,0-1,0 0,0 1,0-1,0 1,0 0,0-1,0 1,-1 0,1 0,0-1,0 1,-1 0,1 0,0 0,-1 0,1 0,16 111,-8-105,2-4</inkml:trace>
  <inkml:trace contextRef="#ctx0" brushRef="#br0" timeOffset="2514.941">650 235,'208'-223,"-207"222,0 0,0 0,0 0,1 1,-1-1,0 0,0 0,0 0,1 1,-1-1,0 1,1-1,-1 1,0 0,1-1,-1 1,1 0,-1 0,1 0,-1 0,0 0,1 0,-1 0,1 1,-1-1,0 0,1 1,-1-1,0 1,1 0,-1-1,0 1,0 0,1 0,-1 0,0 0,0 0,0 0,0 0,0 0,-1 0,1 0,0 0,0 1,-1-1,1 0,-1 1,1-1,-1 0,0 1,1-1,-1 1,0-1,0 0,0 2,26 51,-17-31,1-1,1-1,1 0,1 0,1-1,1-1,5 5,1-2,-3-4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0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16,'1'283,"-1"-279,0-1,0 1,0-1,1 0,-1 1,1-1,0 0,0 0,0 1,0-1,1 0,-1 0,1 0,0 0,0-1,0 1,0 0,0-1,1 1,-1-1,1 0,-1 0,1 0,0 0,0 0,0-1,0 1,0-1,0 0,1 0,-1 0,0 0,1-1,-1 1,0-1,1 0,-1 0,0 0,1 0,-1-1,0 1,1-1,-1 0,0 0,0 0,1-1,14-6,-1 0,-1-2,0 0,0-1,-1 0,0-1,-1-1,-1-1,0 0,-1 0,0-1,-1-1,-1 0,0 0,5-14,38-50,-8 3,-79 207,33-125,0 0,1 0,0 1,0-1,1 0,-1 0,1 0,0 0,0 0,1 0,-1 0,1-1,0 1,0-1,1 1,0-1,-1 1,1-1,1 0,-1-1,1 1,-1 0,1-1,0 0,0 0,5 3,-2-3,1 0,-1 0,1 0,0-1,0 0,0-1,0 1,1-2,-1 1,0-1,0 0,0-1,0 0,1 0,-1-1,0 0,-1 0,1-1,0 0,-1-1,1 1,-1-1,0-1,-1 1,1-1,-1 0,1-1,-2 0,1 0,-1 0,0 0,0-1,3-5,1-2,-1-1,0 0,0 0,-2-1,0 0,-1 0,0-1,0-10,-3 14</inkml:trace>
  <inkml:trace contextRef="#ctx0" brushRef="#br0" timeOffset="328.272">988 16,'-5'29,"-6"19,-1 6,1-6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311 148,'-6'-3,"-1"-1,0 1,1 0,-1 1,0-1,0 1,0 1,0-1,-1 1,1 1,0-1,-1 1,1 0,0 1,0 0,-1 0,1 1,0-1,0 1,0 1,0 0,1 0,-1 0,1 1,0-1,0 2,0-1,0 1,1-1,-1 2,1-1,1 0,-1 1,1 0,0 0,0 1,1-1,0 1,-2 3,-17 132,6 57,-11 26,27-223,0 0,0 0,0 0,1 0,-1 0,0 0,1 0,0-1,-1 1,1 0,0 0,0 0,0-1,0 1,0-1,0 1,1-1,-1 1,0-1,1 1,-1-1,1 0,-1 0,1 0,0 0,0 0,-1 0,1-1,0 1,0 0,0-1,0 1,0-1,0 0,0 0,0 0,-1 0,1 0,0 0,0 0,0-1,2 0,87-31,-72 24,1 0,0 1,0 2,0 0,1 1,0 0,0 2,0 1,16 1,-13 0</inkml:trace>
  <inkml:trace contextRef="#ctx0" brushRef="#br0" timeOffset="585.348">537 627,'18'0,"-5"2,0 0,0-2,0 1,0-2,0 0,1 0,-2-1,1-1,0 0,0-1,-1 0,0-1,0 0,0-1,0 0,-1-1,0-1,-1 0,1 0,6-8,-13 13,0 0,0-1,-1 1,1-1,-1 0,0 0,0 0,0 0,-1-1,1 1,-1-1,0 1,-1-1,1 0,-1 0,0 0,0 0,0 0,-1 0,1 0,-1 0,-1 0,1 0,-1 0,0 0,0 0,0 0,0 1,-1-1,0 0,0 1,-1-1,1 1,-1-1,0 1,0 0,0 0,0 1,-1-1,0 1,1-1,-5-1,-3 3,0 1,0 1,0 0,0 1,0 0,0 0,0 1,0 0,1 1,-1 1,1-1,0 2,0-1,0 2,1-1,-1 1,1 0,1 1,-1 0,1 1,-2 2,-2 0,0 0,0 0,1 1,1 1,0 0,1 0,0 1,0 0,2 1,-1-1,2 2,-3 7,8-18,0 1,1-1,0 1,0 0,0-1,0 1,0-1,1 1,0 0,0-1,0 1,1-1,-1 0,1 0,0 1,1-1,-1 0,0-1,1 1,0 0,0-1,0 1,1-1,-1 0,1 0,-1 0,1-1,4 2,3 4,2-1,-1 0,1-2,0 1,0-1,1-1,-1 0,1-1,1-1,12 0,0 0,-1-3,1 0,0-1,-1-2,1 0,-1-2,0-1,-1-1,0-2,24-11,-25 10</inkml:trace>
  <inkml:trace contextRef="#ctx0" brushRef="#br0" timeOffset="1039.367">1130 713,'-56'114,"162"-265,-106 149,1 0,0 0,0 0,0 1,0-1,0 0,1 1,-1-1,0 1,1 0,-1-1,1 1,0 0,-1 0,1 0,0 0,-1 0,1 0,0 1,0-1,0 0,0 1,0 0,0-1,0 1,0 0,0 0,0 0,0 0,0 0,0 1,0-1,0 1,0-1,-1 1,1 0,0-1,0 1,0 0,-1 0,1 0,0 1,-1-1,1 0,0 1,7 14</inkml:trace>
  <inkml:trace contextRef="#ctx0" brushRef="#br0" timeOffset="1521.62">678 204,'159'-163,"-157"161,-1 0,0-1,-1 1,2 0,-1 0,0 0,0 0,1 0,-1 0,1 0,-1 1,1-1,0 0,-1 1,1-1,0 1,0 0,0 0,1 0,-1 0,0 0,0 0,0 0,1 1,-1-1,0 1,1-1,-1 1,1 0,-1 0,0 0,1 1,-1-1,0 0,1 1,-1 0,0-1,1 1,-1 0,0 0,0 0,0 0,0 1,1 0,26 68,-28-63,1 0,0 0,0 0,1 0,0 0,0 0,0-1,1 1,0-1,1 0,-1 0,1-1,0 1,1-1,-1 0,1 0,5 3,6-1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0 113,'5'0,"6"0,6 0,5 0,4 0,2 0,1 0,-5 5,-1 1,1 0,0-1,1-2,1-1,-4 0</inkml:trace>
  <inkml:trace contextRef="#ctx0" brushRef="#br0" timeOffset="280.494">113 0,'-10'38,"-2"18,0 4,2-3,3-7,2-7,3-6,1-4,1-4,0-6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5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29,'-5'34,"-1"30,-5 9,0-4,1-3,3-8,-2-10,0-7,2-7,-3-3,0-3,2-2,2-9,8-13,2-6</inkml:trace>
  <inkml:trace contextRef="#ctx0" brushRef="#br0" timeOffset="254.242">81 1,'39'5,"26"1,8 0,-5-1,-13-1</inkml:trace>
  <inkml:trace contextRef="#ctx0" brushRef="#br0" timeOffset="438.527">53 368,'38'0,"32"-5,9-1,-9 0</inkml:trace>
  <inkml:trace contextRef="#ctx0" brushRef="#br0" timeOffset="768.454">335 650,'-13'26,"9"-19,7-20,8-9,0 0,1 0,2 1,0 0,1 2,1-1,0 2,2 0,16-12,-33 27,1 1,0 0,-1 0,1 0,0 1,0-1,0 0,0 1,0-1,1 1,-1-1,0 1,1 0,-1 0,1 0,-1 1,1-1,-1 0,1 1,0 0,-1 0,1-1,0 2,-1-1,1 0,-1 0,1 1,0-1,-1 1,1 0,-1 0,1 0,-1 0,0 0,0 1,1-1,-1 1,0-1,0 1,0 0,0 0,-1 0,1 0,0 0,4 16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2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0 185,'7'-16,"1"0,0 1,0 0,2 0,0 1,1 0,0 1,1 0,0 0,1 2,10-8,-19 17,-1 1,1-1,-1 1,1 0,0 0,0 0,-1 0,1 1,0 0,0 0,0 0,0 0,0 0,-1 1,1-1,0 1,0 0,-1 1,1-1,-1 1,1-1,-1 1,1 0,-1 0,0 0,0 1,0-1,0 1,0 0,-1 0,1 0,-1 0,0 0,0 0,0 0,0 1,-1-1,1 1,0 2,1 2,2 1,-1-1,1 0,0-1,1 1,0-1,0 0,0 0,1-1,0 0,0 0,1 0,0-1,0-1,0 1,1-1,13 4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117 343,'28'-4,"0"-1,0-1,-1-1,0-1,0-2,-1-1,0 0,-1-2,-1-1,9-8,-25 17,-2-1,1 0,0 0,-1 0,0-1,-1 0,0-1,0 1,0-1,-1 0,0 0,-1 0,1 0,-2-1,1 1,-1-1,0 0,-1 0,0 0,-1 0,0 0,0 1,-1-3,0 9,0-1,-1 0,1 1,-1-1,0 1,0-1,0 1,0 0,0-1,0 1,-1 0,1 1,-1-1,1 0,-1 1,0 0,0-1,0 1,0 0,1 0,-1 1,0-1,0 1,-1-1,1 1,0 0,-3 0,-84 12,68-4,0 2,1 0,0 2,1 0,0 1,1 1,0 1,2 0,-1 2,2 0,0 0,-6 12,12-17,1 0,0 0,1 1,0 0,1 0,1 1,0 0,1 0,1 1,0-1,0 1,2 0,0 0,1 0,0 7,2-15,0 0,1 0,-1-1,1 1,1-1,0 1,-1-1,2 0,-1 0,1 0,0 0,0-1,1 0,-1 0,1 0,0 0,0-1,1 0,0 0,-1 0,1-1,1 1,-1-2,6 3,8 3,1-1,-1-1,1-1,0 0,1-2,-1-1,10 0,171-4,-178 2</inkml:trace>
  <inkml:trace contextRef="#ctx0" brushRef="#br0" timeOffset="348.058">822 372,'-11'16,"1"0,0 1,1 0,1 1,0 0,2 0,0 1,1 0,0 0,2 0,0 0,2 0,0 1,1-1,1 1,1 3,-1-20,0 1,1 0,-1-1,1 1,0-1,0 0,0 0,0 1,1-1,-1-1,1 1,0 0,0-1,0 1,0-1,0 0,1 0,-1 0,1 0,-1-1,1 0,0 1,-1-1,1 0,0-1,0 1,0-1,0 0,-1 0,1 0,0 0,0 0,3-2,3 1,0 0,0-1,0-1,0 0,0 0,-1 0,1-2,-1 1,0-1,0 0,0-1,2-3,-1 0,-1 0,0-1,-1 0,0-1,0 1,-1-2,-1 1,0-1,0 0,-1 0,-1-1,-1 7,-2 0,1 0,-1-1,0 1,0 0,0-1,-1 1,0 0,0-1,-1 1,0 0,0-1,0 1,-1 0,0 0,0 0,-1 0,1 1,-1-1,-1 0,1 1,-1 0,-3-4,-58-32,42 34</inkml:trace>
  <inkml:trace contextRef="#ctx0" brushRef="#br0" timeOffset="598.393">682 569,'33'-10,"21"-2,7-1,-9 8,-12 10,-13 8,-6 2,-7 3,-1-1,3-4,-3-8,3-6,2-2,4-6,2-1,-2-3,-6-1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21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126 255,'-59'372,"21"-188,27-147,-6 25,17-62,0 1,1-1,-1 0,1 1,-1-1,1 1,-1-1,1 1,-1-1,1 0,-1 1,1-1,-1 0,1 0,0 0,-1 1,1-1,-1 0,1 0,0 0,-1 0,1 0,0 0,-1 0,1 0,-1 0,1 0,0 0,-1-1,1 1,-1 0,1 0,0-1,-1 1,1 0,-1-1,1 1,-1 0,1-1,-1 1,1-1,-1 1,0-1,1 1,-1-1,0 1,1-1,1-1,12-7</inkml:trace>
  <inkml:trace contextRef="#ctx0" brushRef="#br0" timeOffset="271.303">69 226,'39'0,"26"0,8 0,-4 0,-9 0,-10 0,-9 0,-11 0</inkml:trace>
  <inkml:trace contextRef="#ctx0" brushRef="#br0" timeOffset="451.924">14 565,'38'5,"27"1,8 0,-4-6,-10-3,-9-1,-13 1</inkml:trace>
  <inkml:trace contextRef="#ctx0" brushRef="#br0" timeOffset="753.489">549 622,'-12'25,"1"0,1 1,1 0,2 1,0 0,-2 25,9-49,0 0,-1 0,1 1,0-1,0 0,1 0,-1 0,1 0,-1 0,1 0,0 0,0 0,1 0,-1 0,1 0,-1 0,1-1,0 1,0-1,0 1,0-1,0 0,1 1,-1-1,1-1,-1 1,1 0,0-1,0 1,-1-1,1 0,0 0,0 0,1 0,-1 0,0-1,0 1,0-1,0 0,0 0,1 0,-1-1,2 1,8-1,1-1,-1 0,0-1,0 0,-1-1,1 0,-1-1,0 0,0-1,0-1,-1 0,0 0,0-1,-1-1,0 1,0-2,-1 1,0-1,-1-1,5-7,-10 14,0-1,0 0,0 0,-1 0,0 0,0 0,0 0,0 0,-1-1,0 1,0 0,0-1,-1 1,0-1,0 0,0 1,-1-1,1 1,-1-1,-1 1,1 0,-1 0,0-1,0 1,0 0,-1 0,0 1,0-1,0 1,-1-1,1 1,-1 0,0 0,0 0,0 1,-1 0,1 0,-1 0,0 0,0 0,0 1,0 0,0 0,-1 1,1-1,0 1,-6 0,-17 3,2 2</inkml:trace>
  <inkml:trace contextRef="#ctx0" brushRef="#br0" timeOffset="1047.839">578 762,'9'-4,"9"-3,5 1,4 2,2 0,1 2,0 1,-5 5,-2 2,0 1,1-2,-3-2</inkml:trace>
  <inkml:trace contextRef="#ctx0" brushRef="#br0" timeOffset="2632.348">803 226,'138'11,"-116"-5,0-2,0 0,0-2,0 0,0-2,1 0,-1-1,0-1,0-2,0 0,4-2,-26 5,1 1,-1 0,1-1,-1 1,1 0,-1-1,1 1,-1 0,1 0,-1-1,1 1,-1 0,1 0,0 0,-1 0,1 0,-1 0,1 0,0 0,-1 0,1 0,-1 0,1 0,-1 0,1 1,0-1,-1 0,1 0,-1 1,1-1,-1 0,1 1,-1-1,0 0,1 1,-1-1,1 1,-1-1,0 1,1-1,-1 1,0-1,1 1,-1-1,0 1,0-1,0 1,0-1,1 1,-1 0,0-1,0 1,0-1,0 1,0 0,-12 39,5-23,-21 187,19-140,2 0,3 0,3 0,4 22,-1 24,-1-109,0 1,-1 0,1 0,0-1,-1 1,1 0,-1 0,0 0,0 0,1 0,-1-1,-1 1,1 0,0 0,0 0,-1 0,1-1,-1 1,1 0,-1 0,0 0,1-1,-1 1,0-1,0 1,-1-1,1 1,0-1,0 1,-1-1,1 0,-1 0,1 0,-1 0,1 0,-1 0,0 0,1 0,-1 0,0-1,0 1,1-1,-1 0,0 1,0-1,0 0,0 0,0 0,1 0,-1 0,0-1,0 1,0-1,0 1,1-1,-1 1,-112-34,79 21,29 6</inkml:trace>
  <inkml:trace contextRef="#ctx0" brushRef="#br0" timeOffset="3051.961">1650 1,'-14'29,"1"0,1 1,2 1,1 0,2 0,1 1,-1 15,-3 12,-18 282,25-303,-1-1,-2 0,-1 0,-3 0,0-1,-3 0,-1-1,-10 18,15-35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33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28 227,'38'0,"28"0,7 0,0-5,-6-2,-11 1,-5 1,-6 1,-6 2,-6 1,-2 1,-2 0,-7 5,-6 1</inkml:trace>
  <inkml:trace contextRef="#ctx0" brushRef="#br0" timeOffset="249.28">0 396,'43'5,"44"1,15 0,-3-1,-11-2,-14 0,-15-2,-13-1,-9 0,-12 5,-4 1,-2 0,-4-1</inkml:trace>
  <inkml:trace contextRef="#ctx0" brushRef="#br0" timeOffset="651.64">395 1,'0'6,"1"0,0 0,0 0,1 0,-1 0,1-1,1 1,-1 0,1-1,0 1,0-1,0 0,1 0,0 0,0-1,0 1,1-1,-1 0,1 0,0-1,0 1,0-1,5 2,16 10,0-1,2-1,-1-1,2-2,10 2,119 54,-154-65,0 1,-1 0,1 0,-1 0,1 0,-1 0,0 1,0-1,0 1,0 0,0 0,-1 0,1 0,-1 0,0 1,0-1,0 1,0 0,-1-1,1 1,-1 0,0 0,0 0,0 0,-1 0,0 0,1 0,-1 0,-1 0,1 0,0 0,-1 0,0 0,0 0,0-1,-1 1,0 2,-14 13,-1-2,-1 0,0-1,-1 0,0-2,-1 0,-1-2,0 0,-1-1,-11 3,11-3,-168 77,93-47,91-34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3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69,'19'-4,"16"-3,7 1,-4-4,-3 0,-3 2,-3 2,0 2,-1 2,-1 1,1 1,-1 0,1-4,-5-2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3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59,'39'-5,"26"-6,8-2,-5 2,-8 3,-10 2,-8 3,-12 1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3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186 249,'34'-101,"-23"92,-12 30,-14 42,-3-1,-2-1,-3 0,-29 53,-50 59,208-310,115-199,-72 116,-149 220,0 1,0-1,0 1,0-1,0 1,0 0,0-1,0 1,0-1,0 1,1-1,-1 1,0-1,0 1,0-1,1 1,-1-1,0 1,1-1,-1 1,0-1,1 1,-1-1,0 0,1 1,-1-1,1 0,-1 1,1-1,-1 0,1 0,-1 1,1-1,-1 0,1 0,-1 0,1 0,0 0,-1 1,1-1,-1 0,1 0,-1-1,1 1,0 0,-1 0,1 0,-1 0,1 0,-1-1,1 1,-1 0,1 0,-1-1,1 1,-1 0,0-1,1 1,-1-1,1 1,-1 0,0-1,1 1,-1-1,1 0,-2 55,1-51,-31 278,30-126,1-152,0-1,1 1,-1-1,0 1,1-1,0 1,-1-1,1 1,0-1,0 1,1-1,-1 0,0 1,1-1,-1 0,1 0,0 0,0 0,0-1,0 1,0 0,0-1,0 1,0-1,0 0,1 0,-1 0,1 0,-1 0,1 0,-1-1,1 1,-1-1,1 0,0 0,-1 0,1 0,0 0,-1 0,1-1,-1 1,1-1,-1 0,1 0,-1 0,1 0,-1 0,0 0,0-1,0 1,2-2,17-15,0-2,-2 0,0-1,-1-1,-1-1,-1 0,-2-1,9-19,-8 17,106-193,-121 220,0-1,1 1,-1-1,0 1,0-1,1 0,-1 1,0-1,1 1,-1-1,0 0,1 1,-1-1,0 0,1 1,-1-1,1 0,-1 0,0 0,1 1,-1-1,1 0,-1 0,1 0,-1 0,1 0,-1 0,1 0,-1 0,1 0,-1 0,1 0,-1 0,1 0,-1 0,1 0,-1 0,1-1,-1 1,0 0,1 0,-1 0,1-1,-1 1,0 0,1-1,-1 1,1 0,-1-1,0 1,0-1,1 1,-1 0,0-1,0 1,1-1,-1 1,0-1,0 1,0-1,0 1,0-1,0 1,0-1,0 1,0-1,0 1,0-1,0 1,3 39,-3-35,-32 254,30-138,3-96</inkml:trace>
  <inkml:trace contextRef="#ctx0" brushRef="#br0" timeOffset="317.399">1174 390,'-10'23,"1"1,1 0,1 0,1 1,1 0,1 0,1 0,2 0,1 14,0-36,1 1,1-1,-1 0,0 1,1-1,0 0,0 0,0 0,0-1,0 1,0 0,1-1,-1 1,1-1,0 0,0 0,0 0,0 0,0 0,0-1,0 0,0 1,1-1,-1 0,1 0,-1-1,1 1,-1-1,1 0,-1 0,1 0,-1 0,1-1,-1 1,1-1,-1 0,0 0,1 0,-1 0,0-1,0 1,0-1,0 0,0 0,0 0,0 0,-1-1,1 1,-1-1,1 1,-1-1,2-3,3 0,0-1,0 0,-1 0,0-1,0 0,-1 0,1 0,-2-1,1 0,-2 1,1-2,-1 1,0 0,-1-1,0 1,0-1,-1 0,-1 1,1-1,-2 0,1 0,-1 1,-1-1,0 0,0 1,-1 0,0-1,-1 1,1 0,-2 1,1-1,-2 1,0-2,-66-27,48 33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35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234 100,'4'7,"-1"-1,-1 1,1 0,-1 0,0 1,-1-1,0 0,0 1,0-1,-1 1,0-1,-1 0,1 1,-1-1,-1 0,1 1,-1-1,-1 0,1 0,-4 4,0 12,-185 738,161-678,22-62</inkml:trace>
  <inkml:trace contextRef="#ctx0" brushRef="#br0" timeOffset="487.358">646 149,'157'-40,"297"-57,-452 96,0-1,0 1,-1 0,1 0,0 0,0 0,0 0,0 1,1-1,-1 1,0-1,0 1,0 0,0 0,0 0,1 0,-1 0,0 0,0 1,0-1,0 1,0-1,0 1,0 0,0 0,0 0,0 0,0 0,0 0,-1 1,1-1,0 0,-1 1,1 0,-1-1,0 1,1 0,-1 0,0-1,0 1,0 0,0 0,0 0,-1 0,1 0,-1 1,1-1,-1 0,0 0,0 0,0 0,0 1,-95 239,-117 433,193-582,49-131,-24 9,-1 1</inkml:trace>
  <inkml:trace contextRef="#ctx0" brushRef="#br0" timeOffset="736.531">766 609,'6'2,"0"0,1-1,-1 1,1-1,0 0,-1-1,1 1,0-2,0 1,-1-1,1 1,0-2,-1 1,1-1,-1 0,0 0,0-1,1 0,4-3,2 1,39-14,1 3,0 2,1 2,1 3,39-2,-18 24,-56-2</inkml:trace>
  <inkml:trace contextRef="#ctx0" brushRef="#br0" timeOffset="969.091">1686 730,'0'4,"-4"9,-6 7,-1 4,1 3,3 0,2-1,6-4,4-1,0-10,3-5,1-5</inkml:trace>
  <inkml:trace contextRef="#ctx0" brushRef="#br0" timeOffset="1418.949">1927 269,'3'-11,"0"-1,1 1,0 0,1 1,1-1,-1 1,2 0,-1 0,1 1,1 0,0 0,0 1,1 0,0 0,0 1,10-6,-8 4,0 0,1 0,0 2,1-1,-1 2,1 0,1 0,-1 1,1 1,0 0,0 1,0 0,0 1,1 1,-1 0,1 1,-1 1,0 0,1 1,1 1,-12-1,0 0,0 0,0 1,0 0,0 0,-1 0,1 0,-1 0,0 1,0-1,0 1,0 0,-1 0,0 0,0 0,0 1,0-1,0 0,-1 1,0-1,0 1,0 0,-1-1,1 1,-1 0,0-1,0 1,-1 0,0-1,1 1,-2 2,-46 145,47-151,-104 190,-22 64,125-251,0-1,0 1,1 0,-1 1,1-1,0 0,0 0,0 0,1 1,0-1,0 0,0 1,0-1,0 0,1 1,0-1,0 0,0 0,0 0,1 0,0 0,0 0,0 0,0 0,0-1,1 1,0-1,0 1,0-1,0 0,0 0,0-1,1 1,-1-1,1 0,0 1,0-2,0 1,0 0,0-1,0 0,0 0,1 0,33 2,0-2,1-2,-1-1,1-2,-1-2,-1-1,1-2,-1-1,-1-3,0 0,6-6,45-27,-70 36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1,'2'1,"0"0,0 1,0-1,-1 1,1 0,0-1,-1 1,0 0,1 0,-1 0,0 0,0 0,0 0,0 0,0 1,-1-1,1 0,-1 0,1 1,-1-1,0 0,0 1,0-1,0 1,0-1,0 1,4 195,-4-195,0-1,1 1,-1-1,0 1,1-1,-1 1,1-1,0 0,0 0,0 1,0-1,0 0,1 0,-1 0,1 0,-1 0,1 0,0 0,-1-1,1 1,0-1,0 1,0-1,1 0,-1 1,0-1,0 0,1 0,-1-1,0 1,1-1,-1 1,1-1,-1 0,1 1,-1-1,1-1,-1 1,0 0,1 0,95-37,-60 6,-32 26,-1-1,1 1,0 0,0 1,0 0,0-1,1 2,0-1,0 1,0 0,0 1,0-1,5 0,-8 5,0-1,0 0,-1 1,1 0,-1 0,1 0,-1 0,0 0,1 1,-1 0,-1-1,1 1,0 0,-1 0,1 1,-1-1,0 0,0 1,0 0,-1-1,1 3,12 16,-12-19,0-1,0 1,1-1,-1 0,0 0,1 0,-1 0,1 0,0 0,0-1,0 1,-1-1,1 0,1 0,-1 0,0 0,0-1,0 1,0-1,0 0,1 0,-1 0,0 0,0 0,0-1,1 1,-1-1,0 0,0 0,0 0,0-1,0 1,-1-1,1 1,1-2,89-73,-81 64,-1-1,0 0,-1 0,-1-1,0-1,-1 0,0 0,-2 0,1-1,3-16,-7 20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4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57,'0'710,"-1"-704,1 0,0 1,1-1,0 0,0 0,0 0,0 0,1 0,0 0,1 0,-1-1,1 1,3 4,5 2</inkml:trace>
  <inkml:trace contextRef="#ctx0" brushRef="#br0" timeOffset="2306.139">452 480,'0'301,"2"-325,2-1,1 0,1 1,1 0,1 0,1 1,1 0,2-2,2-6,0 0,3 1,0 0,2 2,1 0,19-19,-38 45,-1 1,2-1,-1 1,0-1,0 1,0 0,1-1,-1 1,0 0,1 0,-1 0,1 0,0 0,-1 0,1 1,0-1,-1 0,1 1,0-1,0 1,0 0,0 0,-1-1,1 1,0 0,0 1,0-1,0 0,-1 0,1 1,0-1,0 1,-1 0,1-1,0 1,-1 0,1 0,-1 0,1 0,-1 0,1 1,-1-1,0 0,0 1,1-1,-1 1,0 0,14 132,-10-114</inkml:trace>
  <inkml:trace contextRef="#ctx0" brushRef="#br0" timeOffset="4538.212">452 0,'-38'50,"3"1,2 2,2 2,3 0,2 2,0 7,18-42,1 0,2 0,0 0,1 1,1 0,1 0,1-1,2 1,0 0,1 0,1 0,1-1,1 1,1-1,1 0,1-1,1 0,1 0,1-1,1 0,0-1,1 0,1-1,1 0,1-2,0 1,13 8,86 20,-90-37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43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59 141,'-5'43,"-6"29,-1 12,1-4,2-11,4-12,1-11,3-8,0-6,2-4,-1-2,1 0,-1-5</inkml:trace>
  <inkml:trace contextRef="#ctx0" brushRef="#br0" timeOffset="266.792">3 198,'38'0,"28"-5,6-1,-3 0,-9 1,-15-3,-10-1,-11 7,-14 3,-10 1</inkml:trace>
  <inkml:trace contextRef="#ctx0" brushRef="#br0" timeOffset="515.699">31 508,'38'0,"27"-4,8-3,-4 1,-9 1,-15-3,-14-1</inkml:trace>
  <inkml:trace contextRef="#ctx0" brushRef="#br0" timeOffset="870.175">397 678,'0'132,"35"-196,-27 43,2 0,0 1,1 0,1 1,1 0,0 1,2 1,5-5,-19 20,0 1,1-1,-1 0,0 1,1 0,0-1,-1 1,1 0,0 0,0 0,-1 0,1 0,0 0,0 0,0 1,0-1,0 1,0-1,0 1,1 0,-1 0,0 0,0 0,0 0,0 0,0 1,0-1,0 1,0-1,0 1,0 0,0 0,0 0,0 0,-1 0,1 0,0 1,-1-1,1 0,-1 1,1-1,-1 1,0 0,0-1,1 1,-1 0,0 0,-1 0,1 0,0 0,8 18,-1-2</inkml:trace>
  <inkml:trace contextRef="#ctx0" brushRef="#br0" timeOffset="1232.504">850 1,'134'330,"-127"-314,-1 1,-1 0,-1 1,0-1,-1 1,-1 0,0 0,-2 0,0 0,-1 0,-1 0,0-1,-2 1,-2 10,-3-4,0-1,-1-1,-2 0,0 0,-1-1,-1 0,-1-1,-1-1,-1-1,-10 9,5-9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48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253 234,'-5'-1,"0"1,0 0,0 0,0 1,1 0,-1 0,0 0,0 0,0 1,1 0,-1 0,1 0,-1 0,1 1,0-1,0 1,0 0,0 1,0-1,1 1,0-1,0 1,0 0,0 1,-15 18,1 1,2 1,0 1,2 0,1 1,1 0,1 0,1 1,2 1,-4 28,8-37,0-1,1 1,1 0,1-1,1 1,1 0,0-1,1 1,2-1,0 1,-3-11,1-1,1 0,-1 0,1 0,0 0,1-1,0 0,0 0,1 0,0 0,0-1,0 0,1 0,0-1,0 0,0 0,1 0,-1-1,1 0,0-1,0 0,1 0,5 1,-6-2,0 0,-1 0,1-1,0 0,0 0,0-1,0 0,0-1,0 0,0 0,-1 0,1-1,0 0,-1-1,1 0,-1 0,0 0,4-3,2-6</inkml:trace>
  <inkml:trace contextRef="#ctx0" brushRef="#br0" timeOffset="465.455">479 685,'45'-5,"0"-2,0-2,-1-2,-1-1,16-9,17-37,-74 56,-1 0,1 1,-1-1,0 0,0 0,0 0,0 0,0 0,0 0,-1 0,1-1,-1 1,0 0,1 0,-1 0,0-1,0 1,0 0,-1 0,1-1,0 1,-1 0,1 0,-1 0,0 0,0 0,0 0,0 0,0 0,0 0,-1 0,1 0,0 1,-1-1,0 0,1 1,-1 0,0-1,0 1,-1-1,-3-2,0 1,-1 0,1 0,-1 0,0 0,0 1,0 1,0-1,0 1,0 0,0 0,0 1,0 0,-1 1,1-1,0 1,0 1,0-1,0 1,0 0,1 1,-1 0,0 0,1 0,0 1,-2 1,-6 4,1 0,0 0,1 1,0 1,1 0,0 0,0 1,2 1,-1 0,2 0,-5 9,9-16,1-1,0 1,0 0,0 0,1 1,0-1,0 0,1 1,0-1,0 1,0-1,1 1,0 0,0-1,1 1,0 0,0-1,0 1,1-1,0 0,0 1,0-1,1 0,0 0,1-1,-1 1,1-1,0 1,4 4,12-1,-1 0,1-1,0-1,1-1,0-1,0-1,9 0,-13 0,40 3,-33-5</inkml:trace>
  <inkml:trace contextRef="#ctx0" brushRef="#br0" timeOffset="847.596">959 967,'-6'68,"30"-110,-14 14,2 2,0-1,2 1,1 1,1 1,4-4,-19 26,1 0,-1 0,0 0,1 0,-1 0,1 0,-1 0,1 1,0-1,0 0,-1 1,1 0,0-1,1 1,-1 0,0 0,0 0,0 1,1-1,-1 0,0 1,1-1,-1 1,0 0,1 0,-1 0,1 0,-1 0,0 1,1-1,-1 1,0-1,0 1,1 0,-1 0,0 0,0 0,0 0,0 1,0-1,0 0,0 1,0 0,-1-1,1 1,-1 0,1 0,0 2,15 36,-8-22</inkml:trace>
  <inkml:trace contextRef="#ctx0" brushRef="#br0" timeOffset="1433.129">507 261,'219'-222,"-179"186,-39 35,-1 1,1 0,0-1,0 1,0 0,0 0,-1-1,1 1,0 0,0 0,0 0,0 0,0 0,0 0,-1 1,1-1,0 0,0 0,0 1,0-1,-1 0,1 1,0-1,0 1,-1-1,1 1,0-1,-1 1,1 0,0-1,-1 1,1 0,-1-1,1 1,-1 0,1 0,-1-1,0 1,1 0,-1 0,0 0,0 0,0 0,1-1,-1 1,0 0,0 0,0 0,-1 0,1 0,0 0,0-1,0 1,-1 0,1 1,2 47,-3-43,0 0,0 0,1 0,0 0,1 0,-1 0,1 0,0 0,1 0,-1 0,1 0,0-1,1 1,-1-1,1 1,0-1,0 0,1 0,0 0,0 0,0-1,0 0,1 0,1 2,14 5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51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289 567,'-14'34,"-10"20,-6 6,-2-2,4-6,3-13,4-7,2-10,4-3,0-6,-3-4,2 1,-1-2,2-1</inkml:trace>
  <inkml:trace contextRef="#ctx0" brushRef="#br0" timeOffset="244.606">6 624,'5'19,"11"16,8 7,5 1,1-7,1-9,0-10,-5-7</inkml:trace>
  <inkml:trace contextRef="#ctx0" brushRef="#br0" timeOffset="744.814">599 737,'1'0,"22"5,0-2,0 0,1-1,-1-2,1 0,-1-1,0-2,1 0,-1-1,10-5,-29 7,1 0,-1 0,1-1,-1 0,0 0,0 0,-1 0,1 0,0-1,-1 0,0 0,0 0,0 0,-1 0,1-1,-1 1,0-1,0 1,-1-1,1 0,-1 0,0 0,0 0,-1 0,1 0,-1 0,0 0,-1 0,1 0,-1 1,0-1,0 0,0 0,-1 0,0 1,0-1,0 0,0 1,-1 0,0 0,0 0,0 0,0 0,-1 0,1 1,-1-1,0 1,0 0,0 1,0-1,-1 1,1-1,-1 1,1 0,-1 1,-2-1,-6 0,-1 1,0 0,0 1,0 1,0 0,1 1,-1 0,1 1,-1 1,1 0,0 1,0 0,1 1,-1 0,1 1,1 0,-1 1,1 1,1 0,-1 0,2 1,-1 0,1 1,1 0,0 0,0 1,2 0,-1 0,1 0,1 1,0 0,1 0,0 1,1-1,1 1,0 0,1-1,0 4,2-10,0 1,1-1,0 1,0-1,1 1,0-1,0 0,1 0,-1-1,2 1,-1-1,1 0,0 0,0 0,0 0,1-1,0 0,0 0,0-1,1 0,-1 0,1 0,0-1,2 1,1 1,1-1,0-1,0 1,0-2,0 1,0-2,1 1,-1-1,1-1,-1 0,1-1,-1 0,0-1,0 0,1-1,-1 0,7-4</inkml:trace>
  <inkml:trace contextRef="#ctx0" brushRef="#br0" timeOffset="1267.71">938 991,'0'174,"17"-206,29-117,-39 134,-5 11,-1-1,0 1,1 0,0 0,0 0,0 0,1 0,-1 0,1 0,0 1,0-1,0 1,0 0,1 0,0 0,-1 0,1 1,0-1,0 1,0 0,1 0,-2 3,-1 0,0 0,0 1,0-1,1 1,-2 0,1-1,0 1,0 0,0 0,-1 0,1 0,-1 0,0 0,1 1,-1-1,0 0,0 1,-1-1,1 1,0-1,-1 1,0-1,1 1,-1 0,0-1,0 1,-1 0,4 20</inkml:trace>
  <inkml:trace contextRef="#ctx0" brushRef="#br0" timeOffset="2662.614">515 313,'38'-21,"66"-79,66-92,-170 193,0 0,0-1,0 1,1 0,-1-1,0 1,1-1,-1 1,1 0,-1-1,0 1,1-1,-1 0,1 1,-1-1,1 1,0-1,-1 0,1 1,-1-1,1 0,0 0,-1 1,1-1,0 0,-1 0,1 0,0 0,-1 0,1 0,0 0,-1 0,1 0,0 0,-1 0,1 0,0 0,-1-1,1 1,-1 0,1-1,0 1,-1 0,1-1,-1 1,1 0,-1-1,1 1,-1-1,1 1,-1-1,0 0,1 1,-1-1,0 1,1-1,-1 1,0-2,2 19,-3-11,0 0,1 0,0 0,0 0,1 1,-1-1,1 0,1 0,-1 0,1 0,0-1,0 1,1 0,0-1,0 1,0-1,1 0,-1 0,1-1,0 1,1-1,-1 1,1-1,0-1,0 1,0-1,0 0,2 1,20 3,-3-3</inkml:trace>
  <inkml:trace contextRef="#ctx0" brushRef="#br0" timeOffset="2997.733">1305 3,'20'12,"-1"1,0 1,0 1,-1 0,-1 2,-1 0,0 0,-2 2,0 0,-1 0,0 1,-2 1,0 0,-2 1,0 0,-2 0,0 1,0 7,-5 1,-1-1,-2 0,-1 0,-1 0,-1 0,-2 0,-2-1,0 0,-2 0,-1-1,-1 0,-1-1,-2-1,0 0,-2-1,-1 0,-13 13,-23 22,39-48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55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256 508,'1'0,"-1"1,1-1,-1 0,1 0,-1 1,1-1,-1 0,1 1,-1-1,0 0,1 1,-1-1,0 1,1-1,-1 1,0-1,1 1,-1-1,0 1,0-1,0 1,0-1,1 1,-1-1,0 1,0-1,0 1,0-1,0 1,0-1,0 1,-1 0,1-1,0 1,0-1,0 1,0-1,-1 1,1-1,0 1,0-1,-1 0,1 1,0-1,-1 1,1-1,-1 0,1 1,0-1,-1 0,1 1,-1-1,1 0,-1 0,0 1,53 4,-52-5,260-2,-225-13,-29 3</inkml:trace>
  <inkml:trace contextRef="#ctx0" brushRef="#br0" timeOffset="249.457">342 282,'-10'39,"-3"21,1 7,2-5,3-7,3-8,2-8,1-5,1-4,0-7</inkml:trace>
  <inkml:trace contextRef="#ctx0" brushRef="#br0" timeOffset="1819.802">285 621,'0'-5,"-5"-1,-1-5,-5 0,-5 1,-5 3,1 7,0 4,-2 1,-2-1,-2 0,-1-1,-1-2,0 0,9-1,8 0</inkml:trace>
  <inkml:trace contextRef="#ctx0" brushRef="#br0" timeOffset="2618.816">1019 565,'-22'97,"17"-110,8-7,1 0,1 0,1 1,1-1,1 2,0-1,1 1,1 0,6-6,-9 10,1 1,0 0,1 1,1-1,0 2,1-1,0 2,0-1,1 2,0-1,1 2,0-1,1 2,12-6,-25 13,1-1,-1 0,1 1,-1 0,0-1,1 1,-1 0,1-1,-1 1,0 0,1 0,-1 0,1 1,-1-1,1 0,-1 0,0 1,1-1,-1 1,0-1,1 1,-1 0,0-1,0 1,1 0,-1 0,0 0,0 0,0 0,0 0,0 0,0 0,-1 0,1 1,0-1,0 0,-1 1,1-1,-1 0,1 1,-1-1,0 0,0 1,1-1,-1 1,0-1,0 1,0-1,-1 1,1-1,0 1,-19 75,17-72,2 48,8-41</inkml:trace>
  <inkml:trace contextRef="#ctx0" brushRef="#br0" timeOffset="5388.186">1019 1,'-26'28,"1"2,2 1,1 1,1 0,2 2,1 0,1 1,3 1,1 1,-8 32,20-55,-1 0,2 1,0-1,0 1,2-1,0 0,0 0,1 0,1 0,1 0,0 0,0-1,1 0,1 0,0-1,3 3,12 17,1-1,2-1,1-1,1-1,14 10,-19-21,1-1,1 0,0-2,1-1,1 0,0-2,0-1,1-2,4 1,-5-2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5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57,'-10'33,"-2"31,-1 9,4-3,2-9,2-9,3-10,1-6,1-5,-5-3,0-2,-6-4,0-7</inkml:trace>
  <inkml:trace contextRef="#ctx0" brushRef="#br0" timeOffset="294.467">29 57,'29'14,"28"1,10-8,-2-5,-8-3,-7-1,-14-5,-7-1,-9 5,-13 3,-7 2</inkml:trace>
  <inkml:trace contextRef="#ctx0" brushRef="#br0" timeOffset="537.079">0 508,'43'0,"34"-5,8-1,-5 0,-12-4,-12 0,-16 2</inkml:trace>
  <inkml:trace contextRef="#ctx0" brushRef="#br0" timeOffset="902.252">677 452,'-13'15,"0"0,0 2,1 0,1 0,1 1,1 0,0 1,2 0,0 0,1 1,0-1,2 2,-2 17,6-35,0 1,1-1,-1 0,1 1,-1-1,1 0,0 0,1 0,-1 0,0 0,1 0,0 0,-1 0,1 0,0-1,0 1,1-1,-1 1,1-1,-1 0,1 0,0 0,-1 0,1-1,0 1,0-1,0 0,1 1,-1-1,0-1,0 1,0 0,1-1,-1 0,0 0,1 0,-1 0,10 1,-1-2,1 1,-1-2,1 0,-1 0,0-1,0 0,0-1,6-4,-3 1,-1 0,0-1,0-1,-1 0,0-1,-1-1,0 0,0 0,-1-1,-1 0,0-1,-1-1,0 1,-1-1,4-12,-10 22,-1 0,0-1,0 1,-1 0,1-1,-1 1,0-1,0 1,0-1,-1 1,1-1,-1 1,0-1,-1 1,1 0,-1 0,0-1,0 1,0 0,0 1,-1-1,0 0,1 1,-1-1,-1 1,1 0,0 0,-1 0,1 1,-1-1,0 1,0 0,0 0,0 0,0 0,-2 0,-19-5</inkml:trace>
  <inkml:trace contextRef="#ctx0" brushRef="#br0" timeOffset="1237.543">621 650,'10'-10,"7"-2,2 4,2 4,2 3,-3 7,0 1,2 1,2-2,1-2,1-1,1-1,1-2,1 0,-5-5,-7-2</inkml:trace>
  <inkml:trace contextRef="#ctx0" brushRef="#br0" timeOffset="1736.81">1130 0,'24'28,"-1"0,-2 2,-1 0,-1 2,-1 0,-2 1,-1 0,8 32,-18-49,0 0,-2 0,0 0,0 0,-2 1,0-1,-1 1,0-1,-2 1,0-1,-1 1,0-1,-1 0,-1-1,-1 1,0-1,-1 0,0 0,-1-1,-1 0,-1 0,-9 11,-1-3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0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1,'-14'2,"0"1,1 0,-1 1,1 1,0 0,0 0,1 2,0-1,0 2,0 0,1 0,0 1,1 0,0 1,0 0,1 0,0 1,1 1,0-1,1 1,0 1,-4 12,3-6,1 0,1 1,1-1,1 2,1-1,-1 18,-3 15,4-37,0 0,1 0,1 0,0 1,1-1,1 0,1 1,0-1,1 0,1 0,0 0,1-1,1 0,0 0,1 0,1 0,0-1,1-1,1 1,2 1,-7-10,-1-1,1 0,1 0,-1 0,0-1,1 1,0-2,0 1,0 0,0-1,0 0,0-1,0 1,1-1,-1-1,1 1,-1-1,2 0,-2-3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1 427,'51'-12,"-1"-1,0-3,-1-2,-1-3,-1-1,-1-2,8-7,-49 28,1 0,-1 0,1 0,-1-1,0 0,0 0,0 0,-1 0,0-1,0 0,0 0,0 0,-1 0,1-1,-1 1,-1-1,1 0,-1 0,0 0,0 0,-1 0,0 0,0 0,0-1,-1 1,0 0,0-1,-1 1,0 0,0 0,0-1,-1 1,1 0,-2 0,1 0,-1 1,-2-5,0 4,0 0,-1 1,0 0,0 0,0 0,0 1,-1 0,0 0,0 1,0 0,0 0,0 1,-1-1,1 2,-1-1,1 1,-1 0,0 1,1-1,-1 2,0-1,0 1,1 0,-1 1,1-1,-1 2,1-1,0 1,0 0,0 0,0 1,0 0,1 0,0 1,0 0,0 0,0 0,1 1,-14 15,2 0,0 1,2 1,0 0,2 1,0 1,2 0,1 1,1 0,-2 10,9-30,-1 0,1 0,1 1,-1-1,1 1,0-1,1 1,-1 0,1-1,1 1,-1 0,1-1,0 1,1-1,-1 1,1-1,1 0,-1 1,1-1,0 0,0-1,1 1,0-1,0 1,0-1,1 0,-1-1,1 1,0-1,1 0,-1 0,1 0,0-1,-1 0,1 0,1-1,-1 1,0-1,1 0,-1-1,4 1,12-1,-1 0,1-2,-1 0,1-2,-1 0,0-1,0-1,0-1,0-1,-1-1,0 0,-1-2,0 0,-1-1,16-13,-10 7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2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65,'-25'225,"30"-247,1 0,1 1,1-1,1 1,1 1,0 0,2 1,7-10,-15 24,1-4,1 1,1-1,0 1,0 1,0 0,1 0,0 0,0 1,1 0,0 0,8-3,-15 9,0 1,0-1,0 1,0-1,0 1,0-1,0 1,0 0,0 0,-1 0,1 0,0 0,-1 1,1-1,-1 0,1 1,-1-1,1 1,-1 0,0-1,0 1,0 0,0 0,0 0,0 0,-1 0,1-1,-1 1,1 0,-1 1,1-1,-1 0,0 0,0 0,0 0,-1 0,1 0,0 0,-1 1,4 15,3 2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2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0 181,'27'-12,"0"-1,-1-1,-1-1,-1-1,0-2,-1 0,-1-2,16-17,-38 36,1 0,-1 0,1 0,-1 0,1 0,-1 0,1 0,0 1,-1-1,1 0,0 0,0 1,0-1,-1 0,1 1,0-1,0 1,0-1,0 1,0-1,0 1,0 0,0-1,0 1,0 0,1 0,-1 0,0 0,0 0,0 0,0 0,0 0,0 1,0-1,0 0,0 1,0-1,0 0,0 1,0-1,0 1,0 0,0-1,0 1,-1 0,1-1,0 1,0 0,-1 0,1 0,-1 0,1 0,-1 0,1 0,20 45,-16-32,1 0,1 0,0 0,1-1,0 0,1-1,9 11,39 31,-44-40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1,'-9'43,"-4"33,1 9,2-5,-2-12,1-12,3-11,2-9,2-5,2-3,2-2,0 0,0-10,1-12,-1-12,0-4</inkml:trace>
  <inkml:trace contextRef="#ctx0" brushRef="#br0" timeOffset="345.287">342 226,'-42'23,"25"-15,0 0,1 1,0 0,1 2,0 0,1 0,0 2,1-1,0 2,1 0,0 1,10-10,1 0,0 0,0 1,0-1,0 0,1 1,0-1,0 0,1 1,-1-1,1 0,0 0,0 1,1-1,0 0,0 0,0 0,0-1,1 1,0 0,0-1,0 0,0 1,1-1,0-1,-1 1,1 0,1-1,-1 0,0 0,1 0,0-1,0 1,1-1,40 40,21 60,-55-90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5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57,'-118'160,"77"-104,-174 203,204-249,3-6</inkml:trace>
  <inkml:trace contextRef="#ctx0" brushRef="#br0" timeOffset="282.061">54 1,'11'39,"1"0,2-1,2 0,2-1,1-1,2-1,15 19,97 88,-55-81,-62-51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6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51 761,'44'3,"1"-1,0-2,-1-3,1-1,-1-2,0-2,0-2,-1-2,19-8,-55 18,0 0,-1 0,1 0,0-1,-1 0,1 0,-1-1,0 0,0 0,0 0,-1-1,0 0,1 0,-2 0,1-1,-1 1,0-1,0 0,0-1,-1 1,0 0,0-1,0 0,-1 0,0 0,-1 0,0 0,0 0,0 0,-1 0,0 0,0 0,-1-1,0 1,0 0,0 0,-1 0,-2-5,0 7,1 0,-1 0,-1 0,1 1,-1-1,1 1,-1 0,0 0,-1 1,1-1,-1 1,1 1,-1-1,0 1,0 0,0 0,0 0,0 1,-1 0,1 0,0 1,-1 0,1 0,-3 1,-10 0,1 0,-1 2,1 0,0 2,0 0,0 1,-15 7,8-3,1 2,0 1,1 1,0 1,1 1,1 1,1 1,0 1,1 0,1 1,1 2,1-1,1 2,1 0,-5 12,16-30,1-1,1 1,-1-1,1 1,-1-1,1 1,1 0,-1 0,1-1,-1 1,1 0,1 0,-1 0,1-1,0 1,0 0,0 0,1-1,-1 1,1-1,0 0,1 1,-1-1,1 0,-1 0,1 0,1-1,-1 1,0-1,1 0,0 0,3 3,14 5,0-1,0 0,1-2,0 0,1-2,-1 0,1-2,1-1,-1 0,0-2,1 0,-1-2,0 0,13-4,125-33,-137 29</inkml:trace>
  <inkml:trace contextRef="#ctx0" brushRef="#br0" timeOffset="1914.081">898 761,'-13'9,"1"2,0-1,1 2,0 0,1 0,0 1,1 0,0 0,0 3,7-12,0 0,0 0,0 0,0 1,1-1,0 0,0 1,0-1,0 1,1-1,-1 1,1 0,1-1,-1 1,0-1,1 1,0-1,0 1,1-1,-1 0,1 1,0-1,0 0,0 0,0 0,1-1,0 1,-1 0,2-1,-1 0,0 0,1 0,2 2,3-1,1 0,0 0,0-1,0-1,0 0,1 0,-1-1,0 0,1-1,-1 0,1-1,-1 0,0-1,1 0,-1 0,0-1,0-1,-1 1,1-2,-1 1,0-1,0-1,0 1,0-1,-1-1,1-1,-3 3,-1 0,1-1,-1 0,0 0,0-1,0 1,-1-1,0 0,0 0,-1 0,0-1,-1 1,1-1,-1-1,-1 6,0 0,-1 0,1 0,-1 0,0 0,0 0,0 0,0 0,0 0,0 0,-1 0,0 0,0 0,0 0,0 0,0 1,0-1,-1 0,1 1,-1-1,0 1,1-1,-1 1,0 0,-1 0,1 0,0 0,-1 0,1 0,-1 1,1-1,-1 1,0 0,0 0,1 0,-1 0,-3-1,-45-4,26 6</inkml:trace>
  <inkml:trace contextRef="#ctx0" brushRef="#br0" timeOffset="2235.695">812 817,'20'15,"15"4,7-1,1-3,-2-4,-3-5,-4-2,-2-3,-7 4,-7 0</inkml:trace>
  <inkml:trace contextRef="#ctx0" brushRef="#br0" timeOffset="3317.942">277 253,'27'-36,"2"1,1 1,1 2,2 1,34-24,-64 53,0-1,0 0,0 0,0 1,1 0,-1 0,1 0,0 0,-1 0,1 1,0 0,0-1,0 1,0 1,0-1,0 1,0-1,0 1,0 0,1 1,-1-1,0 1,0 0,0 0,0 0,-1 0,1 1,0-1,0 1,-1 0,1 0,-1 1,0-1,3 2,90 148,-83-141</inkml:trace>
  <inkml:trace contextRef="#ctx0" brushRef="#br0" timeOffset="3715.38">1490 112,'26'76,"-2"1,-4 1,-4 1,-2 0,0 61,-13-117,0 0,-2-1,-1 1,-1-1,-1 1,0-1,-2 0,-1-1,0 1,-2-1,0-1,-1 1,-2-2,0 1,-1-2,0 0,-2 0,0-1,-1-1,0-1,-2 0,-18 12,-10 2,28-18</inkml:trace>
  <inkml:trace contextRef="#ctx0" brushRef="#br0" timeOffset="5599.942">1913 282,'0'28,"-4"34,-3 16,-4 5,0-8,1-7,3-5,-2-4,0-2,-3-6,0-2,3-5,2 0,3-3,2-3,-4-4,0-3,0-6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31,'226'-11,"-203"5,0 1,0 2,0 0,1 1,-1 1,1 2,2 0,-15 4,-6 1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27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30,'28'5,"25"-4,7-1,-1-1,-6-1,-7-4,-7-1,-5 0,-3 2,-3 1,-1 2,-5 1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29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38 153,'-2'1,"0"0,1 1,-1-1,0 1,0 0,1 0,-1-1,1 1,0 0,-1 0,1 0,0 1,0-1,0 0,1 0,-1 1,0-1,1 0,0 1,-1-1,1 0,0 1,0-1,1 3,-2-2,-12 280,15-265,62-199,-54 148,2 1,1 0,2 1,1 0,1 1,2 1,1 1,1 1,14-14,-34 40,1-1,0 1,-1 0,1-1,0 1,0 0,0 0,0 0,0 0,0 1,0-1,1 0,-1 1,0 0,0-1,0 1,1 0,-1 0,0 0,0 0,0 1,1-1,-1 1,0-1,0 1,0 0,0 0,0 0,0 0,0 0,0 0,0 0,0 1,-1-1,1 1,-1-1,1 1,-1 0,1 0,43 80,-43-63,-5-4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30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47,'-11'227,"-24"29,13-101,11-141,8-18</inkml:trace>
  <inkml:trace contextRef="#ctx0" brushRef="#br0" timeOffset="283.467">0 47,'44'0,"37"-5,10-1,-5 0,-8 1,-13 1,-12-2,-10-2,-8 2,-15 6,-15 7,-14 4,-5-1</inkml:trace>
  <inkml:trace contextRef="#ctx0" brushRef="#br0" timeOffset="531.358">0 470,'39'0,"36"0,10-5,-4-1,-11 0,-14 1,-10 2,-9 1,-5 1,-9 0</inkml:trace>
  <inkml:trace contextRef="#ctx0" brushRef="#br0" timeOffset="818.694">621 470,'-11'21,"2"1,0 0,1 0,1 1,1 0,1 0,1 1,2-1,0 1,1 18,1-39,1 1,-1-1,1 1,0-1,0 1,0-1,0 1,0-1,1 0,-1 0,1 0,0 0,0 0,0 0,1 0,-1-1,0 1,1-1,0 0,0 1,0-1,0 0,0-1,0 1,0-1,0 1,1-1,-1 0,1 0,-1 0,0-1,1 1,0-1,-1 0,1 0,1 0,13 0,1-1,-1-1,0 0,0-1,0-1,0-1,-1 0,0-2,0 0,0-1,-1 0,0-1,-1-1,0-1,0 0,-1-1,-1 0,0-1,0 0,1-5,-11 14,-1 0,1 0,-1 0,0 0,0-1,-1 1,1-1,-1 1,0-1,0 1,-1-1,1 0,-1 0,0 1,0-1,-1 0,0 1,1-1,-1 0,-1 1,1-1,-1 1,0-1,0 1,0 0,0 0,-1 0,1 0,-1 0,0 1,-1-1,1 1,0 0,-1 0,0 0,0 0,0 1,0-1,0 1,-4-1,-79-33,61 28</inkml:trace>
  <inkml:trace contextRef="#ctx0" brushRef="#br0" timeOffset="1180.009">621 640,'4'-2,"125"-36,-125 37,1 1,-1-1,0 1,1 0,-1 1,0-1,1 1,-1-1,0 1,0 0,1 1,-1-1,0 1,0 0,0 0,-1 0,1 0,0 1,-1-1,0 1,1 0,-1 0,0 1,-1-1,1 0,-1 1,1 0,1 3,6 14,-9-17,0 0,0 0,1 0,-1 0,1 0,0 0,1 0,-1-1,1 1,-1-1,1 1,0-1,0 0,0 0,1-1,-1 1,1 0,0-1,-1 0,1 0,0 0,0-1,0 1,1-1,-1 0,0 0,3 0,54-20,-47 7</inkml:trace>
  <inkml:trace contextRef="#ctx0" brushRef="#br0" timeOffset="6468.492">875 442,'0'5,"-5"1,-6 0,-6-1,-6-1,-2-2,-3-1,-1-1,5 5,0 1,6 5,0 0,4 3,4-5,3-5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8:34.61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7272 2145,'15'15,"9"4,5 0,3 0,1-2,-1-5,-5 2,-8-3</inkml:trace>
  <inkml:trace contextRef="#ctx0" brushRef="#br0" timeOffset="1">7611 2343,'19'9,"11"9,6 1,1-3,-1-4,-1-4,-3-4,-6-2</inkml:trace>
  <inkml:trace contextRef="#ctx0" brushRef="#br0" timeOffset="236.272">8176 2598,'19'9,"16"4,7-1,-4 3,-3-2,-9 2,-2-2,-7 3,-5-3</inkml:trace>
  <inkml:trace contextRef="#ctx0" brushRef="#br1" timeOffset="-47147.038">866 847,'-1'0,"-1"0,1 0,0 1,-1-1,1 0,0 1,-1-1,1 1,0-1,-1 1,1 0,0-1,0 1,0 0,0 0,0 0,0 0,0 0,0 0,0 0,0 0,0 0,1 0,-1 1,0-1,1 0,-1 0,1 1,-1-1,1 0,0 1,0-1,0 1,-1-1,1 0,1 1,-1-1,0 0,0 1,0-1,1 1,-1-1,0 0,1 0,0 2,-2 4,-27 194,45 48,-7-159,-5-1,-4 1,-4 6,1 32,1-66,14 152,-3-148,-3 0,-3 1,-3 0,-4 28,1 23,2 1406,-14-1419,10-89,0 0,2 0,0 0,1 1,0-1,1 0,1 1,1 2,24 235,-16-124,-3-95,-1 1,-2 0,-2 0,-1 0,-3 24,1-6,-28 172,29-170,0-32</inkml:trace>
  <inkml:trace contextRef="#ctx0" brushRef="#br1" timeOffset="-43211.625">837 5363,'7'-4,"1"0,-1 0,0 1,1 0,0 0,0 1,0 0,0 0,0 1,0 0,1 0,-1 1,0 0,6 1,1-1,159-11,-106 2,1 2,-1 3,1 3,18 4,32-1,106-3,-55-26,309 26,-253 0,-28-26,84 27,-113-28,311 28,-338-11,-80 1,1 3,-1 3,1 3,30 4,16-1,765-2,-677 27,-28 1,-27 1,-98-22,-32-1</inkml:trace>
  <inkml:trace contextRef="#ctx0" brushRef="#br1" timeOffset="-41446.424">583 5729,'-1'-3,"0"0,0 0,0 1,-1-1,1 0,-1 0,0 1,0-1,0 1,0 0,-1-1,1 1,0 0,-1 0,1 1,-1-1,0 0,0 1,0 0,0-1,0 1,0 0,0 1,0-1,0 0,0 1,0 0,0 0,-1 0,1 0,0 0,0 1,0-1,0 1,0 0,0 0,0 0,0 0,0 1,0-1,0 1,1-1,-3 3,-16 15,1 1,0 0,2 1,1 2,0-1,2 2,1 0,-8 18,8-17,1 0,2 1,1 1,0 0,2 0,1 1,1 3,6-23,0 0,0 0,1 0,0 0,0 0,1 0,0 0,0-1,1 1,0-1,0 1,1-1,0 0,0-1,1 1,0-1,0 0,0 0,1 0,0 0,0-1,0 0,1-1,0 1,0-1,0-1,0 1,0-1,1-1,0 1,-1-1,1 0,0-1,0 0,0 0,0-1,0 0,0 0,0-1,0 0,23-4,-1-1,0-2,0-1,-1-1,0-2,-1-1,0-1,-1-1,0-1,-2-2,0-1,-1 0,-1-2,0-1,0-3,-15 17,0-1,0 0,-1 0,0-1,-1 0,0 0,0 0,-1-1,-1 0,0 0,0 0,-1 0,0 0,-1-1,-1 0,0 1,0-1,-1 0,-1 0,1 1,-2-1,0 1,0-1,-1 1,-1-1,0 1,0 1,-1-1,-1 0,1 1,-2 0,1 1,-1-1,-1 1,0 1,-5-5,4 7,-1 0,0 0,-1 1,1 1,-1-1,0 2,0 0,0 0,-1 1,1 0,-1 1,1 0,-1 1,1 0,-1 1,1 0,0 1,-1 1,1-1,0 2,0-1,0 2,1-1,-1 2,1-1,1 1,-8 6,-10 8</inkml:trace>
  <inkml:trace contextRef="#ctx0" brushRef="#br1" timeOffset="-40277.137">6792 5165,'-68'113,"-76"177,133-263,-2 0,0-1,-2-1,-1 0,-1-1,0 0,-14 12,2-17,19-19</inkml:trace>
  <inkml:trace contextRef="#ctx0" brushRef="#br1" timeOffset="-39996.087">6454 5165,'23'47,"3"-2,1 0,2-2,2-1,1-2,5 2,-4-2,123 115,-93-120,-42-30</inkml:trace>
  <inkml:trace contextRef="#ctx0" brushRef="#br1" timeOffset="-38461.652">76 480,'-27'74,"-22"137,50-105,-1-103,1 0,0 0,0 1,1-1,-1 0,1 0,-1 0,1 0,0-1,0 1,0 0,0-1,1 1,-1-1,1 0,-1 0,1 0,0 0,0 0,0 0,0-1,0 0,0 0,1 1,-1-2,0 1,0 0,1-1,1 1,2-2,1-1,-1 0,0 0,0 0,0-1,-1 0,1-1,-1 1,0-1,0 0,0-1,0 1,-1-1,1 0,-1-1,0 1,-1-1,0 0,0 0,0-1,0-1,16-22,-3-2,0 0,-2-1,-1 0,-2-1,-1-1,-2 1,-1-2,0-16,17 244,3 4,4 189,-32-365,-11 212,8-217,0 0,-1 0,-1-1,0 1,0-1,-2 0,0-1,0 1,-1-1,-1-1,0 0,-1 0,0-1,-1 0,10-9,0 0,-1-1,1 1,0-1,-1 0,1 1,-1-1,1 0,-1 0,0 0,1 0,-1 0,0-1,0 1,0 0,0-1,1 1,-1-1,0 0,0 0,0 1,0-1,0-1,0 1,0 0,0 0,0-1,0 1,1-1,-1 1,0-1,0 0,0 0,1 0,-1 0,1 0,-1 0,0 0,1-1,0 1,-1 0,1-1,0 1,0-1,0 0,0 1,0-1,0 0,0 0,1 1,-1-1,0 0,1 0,0 0,-1 0,1-1,-4-26,2 0,1 0,1 0,1 0,2-1,1 1,1 1,1-1,2 1,1 0,7-14,43-75,-42 88</inkml:trace>
  <inkml:trace contextRef="#ctx0" brushRef="#br0" timeOffset="-4098.017">3914 2174,'-1'-2,"0"-1,0 1,1 0,-1-1,-1 1,1 0,0 0,0 0,-1 0,1 0,-1 0,0 0,0 1,1-1,-1 1,0-1,0 1,0-1,-1 1,1 0,0 0,0 0,-1 1,1-1,0 0,-1 1,1-1,-1 1,1 0,-1 0,1 0,-1 0,1 0,-1 1,1-1,0 1,-1 0,1-1,0 1,-1 0,1 0,0 1,-1 0,-3 4,0 1,1 0,0 0,1 1,-1-1,2 1,-1 0,1 0,0 1,0-1,1 0,0 1,1 0,0-1,0 1,1 0,0 0,1-1,0 1,1 4,-2-10,1 1,0-1,0 1,0-1,0 1,1-1,-1 0,1 1,0-1,0 0,0 0,0 0,1-1,-1 1,1 0,0-1,-1 0,1 1,0-1,0 0,1-1,-1 1,0 0,1-1,-1 0,1 0,-1 0,1 0,-1-1,1 1,0-1,-1 0,1 0,0 0,-1 0,1-1,-1 0,1 1,0-1,-1-1,0 1,1 0,-1-1,0 0,0 0,3-2,7-5,-1-1,-1 0,0-1,0 0,-1 0,0-2,-1 1,-1-1,0 0,-1-1,0 0,-1 0,0 0,2-13,-8-43,-1 69,1-1,-1 1,1-1,-1 1,1-1,-1 1,0 0,0-1,0 1,0 0,0 0,0 0,0-1,0 1,0 0,0 1,0-1,-1 0,1 0,0 0,-1 1,1-1,-1 1,1-1,-1 1,1-1,-1 1,1 0,-1 0,1 0,-1 0,1 0,-1 0,1 0,-1 0,1 1,-1-1,1 1,-1-1,1 1,-1-1,1 1,-1 0,-9 5,1 0,-1 1,1 0,1 1,0 0,0 1,0-1,1 2,0-1,1 1,0 0,1 1,-5 9,10-18,0 1,-1 0,2-1,-1 1,0 0,0-1,1 1,0 0,-1 0,1 0,0-1,0 1,1 0,-1 0,0 0,1-1,0 1,0 0,0-1,0 1,0 0,0-1,1 1,-1-1,1 0,0 0,-1 1,1-1,0 0,0 0,1-1,-1 1,0 0,1-1,-1 1,1-1,-1 0,3 1,3 1,0 0,0 0,0-1,0-1,0 1,1-1,-1 0,0-1,0 0,1 0,-1-1,0 0,1-1,-3 1,-1 1,1-1,-1-1,0 1,1-1,-1 0,0 0,0 0,0-1,0 0,-1 0,1 0,-1 0,0-1,0 0,0 0,0 0,-1 0,1-1,-1 1,0-1,-1 0,1 0,-1 0,0 0,0 0,0 0,-1-1,0 1,0-1,0 1,-1-1,0 1,0-1,0 0,-1 3,-1-1,1 1,0 0,-1 0,0 0,0 0,0 0,0 0,0 0,-1 1,1-1,-1 1,1-1,-1 1,0 0,0 0,0 0,0 1,-1-1,1 1,0 0,-1 0,1 0,0 0,-1 0,1 1,-1 0,0-1,1 1,-1 1,1-1,-1 0,1 1,-1 0,1 0,0 0,-1 0,1 0,0 1,0-1,-1 1,1 0,1 0,-1 0,0 0,0 1,1-1,-1 1,1 0,0-1,0 1,0 0,0 0,1 1,-2 2,1-2,0 0,0 0,0 1,1-1,0 1,0-1,0 1,0-1,1 1,-1 0,1-1,1 1,-1 0,0-1,1 1,0-1,0 1,1-1,-1 1,1-1,0 0,0 0,0 0,1 0,0 0,-1 0,1-1,3 3,12 7</inkml:trace>
  <inkml:trace contextRef="#ctx0" brushRef="#br0" timeOffset="-2737.212">1995 2456,'0'-10,"5"-7,1-7,5 2,0-1,4-1,-2-1,3 4,-2 0,1 4,-1 0,1 3,-2-1,2 2,-2 3</inkml:trace>
  <inkml:trace contextRef="#ctx0" brushRef="#br0" timeOffset="-2451.876">2447 2061,'14'-10,"15"-7,7-2,2 4,-1 3,-6 4</inkml:trace>
  <inkml:trace contextRef="#ctx0" brushRef="#br0" timeOffset="-2200.934">2955 2005,'28'-5,"11"-1</inkml:trace>
  <inkml:trace contextRef="#ctx0" brushRef="#br0" timeOffset="-2017.638">3462 2032,'20'0,"10"0,5 0,-2 0</inkml:trace>
  <inkml:trace contextRef="#ctx0" brushRef="#br0" timeOffset="-1401.293">4366 2456,'0'9,"5"9,1 5,5 0,0 0,3-4,5-5,-2-5</inkml:trace>
  <inkml:trace contextRef="#ctx0" brushRef="#br0" timeOffset="-1185.526">4704 2766,'24'5,"13"2,0-1</inkml:trace>
  <inkml:trace contextRef="#ctx0" brushRef="#br0" timeOffset="-985.569">5240 2738,'10'0,"8"-5,5-1,4 0,-3 1</inkml:trace>
  <inkml:trace contextRef="#ctx0" brushRef="#br0" timeOffset="-732.364">5777 2654,'24'-14,"13"-6,-1-3,-5 2</inkml:trace>
  <inkml:trace contextRef="#ctx0" brushRef="#br0" timeOffset="-483.789">6285 2399,'24'-9,"12"-4,6 1,-5 2</inkml:trace>
  <inkml:trace contextRef="#ctx0" brushRef="#br0" timeOffset="-228.282">6765 2174,'4'0,"12"0,3-5,3-1,-3-1</inkml:trace>
  <inkml:trace contextRef="#ctx0" brushRef="#br2" timeOffset="8770.181">4337 1948,'37'-17,"-1"-2,0-2,-2-1,0-2,15-15,186-150,-234 187,0 1,0 0,0-1,0 1,0 0,1-1,-1 1,1 0,-1 0,1 0,-1 0,1 0,-1 1,1-1,0 0,0 1,-1-1,1 1,0 0,0-1,-1 1,1 0,0 0,0 0,0 1,0-1,-1 0,1 1,0-1,0 1,-1-1,1 1,0 0,-1 0,1-1,-1 1,1 0,-1 1,1-1,-1 0,0 0,0 1,1-1,-1 0,0 1,0-1,0 1,-1 0,1-1,0 1,-1 0,1-1,-1 1,1 0,-1 0,-24 116,22-112,1-1,-1 0,1 1,1-1,-1 1,1 0,0-1,0 1,0-1,1 1,0-1,0 1,0-1,1 0,0 1,0-1,0 0,0 0,1 0,0-1,0 1,0-1,1 1,0-1,0 0,0 0,0-1,0 1,1-1,-1 0,1 0,0 0,0-1,0 0,0 0,1 0,-1-1,0 1,1-1,3 0,5-3,0 0,-1-1,1 0,-1-1,0-1,0 0,-1-1,1 0,-1-1,0 0,4-5,41-21,2 2,-43 23</inkml:trace>
  <inkml:trace contextRef="#ctx0" brushRef="#br2" timeOffset="9352.795">5635 1355,'65'266,"-27"-130,-34-127,-2 1,1 0,-1-1,-1 1,0 0,0 0,-1 0,0 0,-1 0,0 0,-1 0,-1 4,2-13,0 0,1 0,-1-1,0 1,0-1,0 1,0 0,0-1,0 0,-1 1,1-1,0 0,0 1,0-1,0 0,0 0,0 0,-1 0,1 0,0 0,0 0,0-1,0 1,0 0,0-1,-1 1,1 0,0-1,0 0,0 1,0-1,1 1,-1-1,0 0,0 0,0 0,0 1,1-1,-1 0,0 0,1 0,-1 0,1 0,-1 0,1 0,-1 0,1-1,0 1,0 0,-1 0,1 0,0 0,0 0,0 0,0-1,0 1,1 0,-1 0,0-1,-4-17,1-1,1-1,1 1,0 0,1-1,2 1,0 0,1 0,1 0,1 0,0 1,2 0,0 0,1 0,7-9,4-7,1 1,2 0,2 2,1 1,1 1,1 1,16-12,-22 23,-5 2,1 1,1 0,0 1,1 1,1 1,16-8,-33 19,-1 0,1 0,0 0,0 0,0 0,-1 0,1 1,0 0,0-1,0 1,0 0,0 1,0-1,0 0,0 1,0 0,0-1,0 1,-1 0,1 1,0-1,-1 0,1 1,-1-1,1 1,-1 0,0 0,1 0,-1 0,0 0,0 1,-1-1,1 1,0-1,-1 1,0-1,1 2,1 3,0 1,-1-1,1 1,-1 0,-1 0,0 0,0 0,0 0,-1 0,0 0,-1 0,0 0,-1 3,0 5,-1 0,-1-1,-1 1,0-1,-1 0,0 0,-1-1,-1 0,-1 0,0 0,0-1,-1-1,-1 0,0 0,-1-1,-1 0,7-7,0-1,-1 0,1 0,-1-1,0 1,1-2,-1 1,0-1,0 0,0 0,0-1,-1 0,1 0,0-1,0 0,-6-1,-11-5</inkml:trace>
  <inkml:trace contextRef="#ctx0" brushRef="#br2" timeOffset="10485.934">6652 1045,'-59'45,"3"4,2 2,-47 56,97-102,-50 70,53-73,0 0,0 0,0 0,0 0,0 1,0-1,0 0,1 1,-1-1,1 0,-1 1,1-1,0 1,0-1,0 0,1 1,-1-1,0 1,1-1,-1 0,1 0,0 1,0-1,0 0,0 0,0 0,1 0,-1 0,1 0,-1 0,1 0,0-1,-1 1,2 0,1 0,0 0,0 0,0 0,0 0,0-1,1 0,-1 0,1 0,-1 0,1-1,-1 0,1 0,-1 0,1 0,-1-1,1 0,-1 0,0 0,1 0,-1-1,0 1,0-1,0 0,1-1,90-62,-75 49,9-8,0-1,-1-1,-1-1,21-29,4-6,-51 62,0 1,0 0,1 0,-1 0,0 0,0 0,-1 0,1 0,0 0,0 0,0 0,-1 1,1-1,-1 0,1 0,-1 1,1-1,-1 0,0 1,1-1,-1 1,0-1,0 0,0 1,0-1,0 1,-1-1,1 0,0 1,-1-1,1 0,-1 1,1-1,-1 0,0 0,1 0,-1 1,0-1,0 0,0 5,0-4,0 0,-1 0,1 0,1 1,-1-1,0 0,1 1,-1-1,1 1,-1-1,1 0,0 1,0-1,0 1,1-1,-1 1,1-1,-1 0,1 1,0-1,0 0,0 1,0-1,0 0,0 0,0 0,1 0,-1 0,1 0,0-1,-1 1,1 0,0-1,0 1,0-1,0 0,0 1,1-1,-1 0,0-1,0 1,1 0,-1-1,1 1,-1-1,0 1,1-1,-1 0,1 0,-1 0,1-1,10-5,1-2,-2 1,1-2,-1 0,-1 0,1-1,-2 0,1-1,-1 0,-1-1,7-11,-3 7,158-202,-165 211,0-1,0 0,-1 0,1 0,-2 0,1-1,-1 0,-1 0,0 0,0-1,0 1,-1-1,-1 1,0-1,0-2,-1 12,0-1,0 0,0 0,0 0,0 0,0 0,0 0,0 0,0 1,-1-1,1 0,0 0,-1 0,1 0,0 1,-1-1,1 0,-1 0,1 1,-1-1,0 0,1 1,-1-1,0 1,1-1,-1 1,0-1,0 1,0-1,1 1,-1 0,0-1,0 1,0 0,0 0,0 0,1-1,-1 1,0 0,0 0,0 0,0 1,0-1,0 0,0 0,1 0,-1 1,0-1,0 0,0 1,0-1,1 1,-1-1,0 1,1-1,-1 1,0-1,1 1,-1 0,0 0,-45 36,40-32,1 1,0-1,0 1,0 0,1 1,0-1,0 1,0-1,1 1,0 0,0 1,1-1,0 0,0 1,1-1,0 1,0 0,1-1,0 7,1-11,0-1,1 1,-1-1,0 0,1 1,-1-1,1 0,0 0,0 0,0 0,0 0,0 0,0-1,1 1,-1-1,0 0,1 1,-1-1,1 0,-1 0,1-1,0 1,-1 0,1-1,0 0,0 1,-1-1,1 0,2-1,82-12,-85 11,0 1,0-1,0 1,1-1,-1 1,0 0,1 0,-1 0,1 1,0-1,-1 0,1 1,-1 0,1-1,0 1,-1 0,1 1,0-1,-1 0,1 1,0-1,-1 1,1 0,-1 0,1 0,-1 0,1 0,-1 1,0-1,0 1,0-1,0 1,0 0,0 0,0 0,0 0,-1 0,1 0,-1 1,0-1,1 0,-1 1,0-1,0 1,-1-1,1 2,6 132,-6-134,0 0,0 1,0-1,0 0,0 0,1 0,-1 0,1 0,-1 0,1-1,0 1,-1 0,1-1,0 1,0-1,0 0,0 0,1 0,-1 0,0 0,0 0,1 0,-1-1,0 1,1-1,-1 0,1 0,-1 1,0-2,1 1,-1 0,1 0,-1-1,2 0,75-35,-63 18,0 0,-1-1,-1 0,-1-2,-1 1,-1-2,-1 1,0-1,-2-1,2-8,4-6,1-3,-3-1,-1 0,-2 0,-1-1,-3 0,-1 0,-2-1,-2 1,-3-16,3 55,0-1,0 1,-1 0,1 0,-1-1,0 1,0 0,0 0,0 0,-1 0,1 0,-1 0,1 0,-1 0,0 1,0-1,-1 1,1-1,0 1,-2-1,2 4,0 0,0 0,0 0,1 0,-1 1,0-1,1 0,-1 1,1-1,-1 1,1 0,0-1,0 1,-1 0,1 0,0 0,1 0,-1 0,0 0,1 0,-1 0,1 0,-1 0,1 0,0 0,0 0,0 1,0-1,0 0,1 0,-1 1,0-3,-3 30,2 0,0 0,3 0,0 0,1 0,2-1,2 0,0 0,2 0,11 25,83 201,-103-254,0 0,-1 0,1 0,0 0,1 0,-1 0,0 0,0 0,0 0,1 0,-1 0,0 0,1 0,-1 0,1 0,-1 0,1 0,-1-1,1 1,0 0,-1 0,1-1,0 1,0 0,-1-1,1 1,0-1,0 1,0-1,0 1,0-1,0 0,0 1,0-1,0 0,0 0,0 0,0 0,0 0,0 0,0 0,0 0,0 0,0 0,0 0,0-1,0 1,0 0,0-1,0 1,-1-1,1 1,0-1,0 1,0-1,-1 0,2 0,-6-59,-2 41</inkml:trace>
  <inkml:trace contextRef="#ctx0" brushRef="#br2" timeOffset="10735.639">7413 650,'39'0,"31"0,9 0,-4 0,-10 0,-12 0,-9 0,-13-5,-11-1</inkml:trace>
  <inkml:trace contextRef="#ctx0" brushRef="#br2" timeOffset="10990.346">8034 706,'24'24,"8"3,4-2,-5-12,-8-7</inkml:trace>
  <inkml:trace contextRef="#ctx0" brushRef="#br2" timeOffset="11160.14">8034 453</inkml:trace>
  <inkml:trace contextRef="#ctx0" brushRef="#br2" timeOffset="11321.768">8458 480,'-1'1,"-12"6,1 0,0 1,0 0,1 1,0 1,0-1,1 2,1-1,-1 2,2-1,0 1,0 0,1 1,1 0,0 0,0 0,2 1,-3 8,7-19,0 0,0-1,0 1,1 0,-1 0,1 0,-1-1,1 1,0 0,0-1,0 1,0-1,1 1,-1-1,1 0,-1 1,1-1,0 0,0 0,0 0,0 0,0-1,1 1,-1 0,0-1,1 0,-1 1,1-1,0 0,-1-1,1 1,0 0,0-1,98 5,-86-6,-6 1,0-1,1-1,-1 0,0 0,0-1,0 0,0 0,-1-1,1 0,-1-1,0 0,0 0,-1 0,0-1,0-1,0 1,0-1,-1 0,0 0,-1-1,0 0,3-5,22-34,-19 28</inkml:trace>
  <inkml:trace contextRef="#ctx0" brushRef="#br2" timeOffset="11588.631">8797 0,'-6'19,"2"0,0 0,1 1,1-1,1 1,1 0,0-1,2 1,0-1,1 1,1-1,2 4,4 10,4 14,2-1,2 0,1-2,12 18,11-17,-32-42</inkml:trace>
  <inkml:trace contextRef="#ctx0" brushRef="#br2" timeOffset="12002.198">8994 537,'25'-4,"0"0,0-2,0-1,-1 0,0-2,-1-1,0-1,0-1,-1-1,-1 0,0-2,8-9,46-79,-73 98,0 1,0 0,0-1,0 0,-1 1,0-1,0 0,0 0,-1 0,1 0,-1 0,0 0,-1 0,1 1,-1-1,0 0,0 0,-1 0,1 1,-1-1,0 1,0-1,-1 1,0-1,-2 1,-1 1,1 0,-1 1,1-1,-1 1,0 0,0 1,0-1,0 1,0 0,-1 1,1 0,0 0,0 0,0 0,-1 1,1 0,0 1,0-1,0 1,1 0,-1 1,0-1,1 1,-1 0,1 1,0-1,0 1,0 0,-1 1,-9 8,0 0,0 1,1 0,1 1,1 1,0 0,1 1,0 0,2 0,0 1,1 1,1-1,0 1,-1 11,6-23,1 0,0 1,0-1,1 0,0 1,0-1,1 0,0 1,0-1,1 0,0 0,0 0,0 0,1 0,0 0,1-1,-1 1,1-1,0 0,1 0,0-1,0 1,0-1,0 0,1 0,0-1,0 1,0-2,3 3,7 3,0 0,0-1,1-1,0-1,0 0,1-1,-1-1,1 0,0-2,0 0,12-1,121-32,-118 20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9:37.9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1948,'227'-230,"-214"215,-12 12,1 0,0-1,0 2,0-1,1 0,-1 0,1 1,-1-1,1 1,0 0,0 0,0 0,0 0,0 0,1 1,-1 0,0-1,1 1,-1 0,1 1,-1-1,1 1,0-1,1 1,-3 2,0 0,0 1,0-1,-1 1,1-1,-1 1,0-1,1 1,-1 0,0-1,-1 1,1 0,0 0,-1 0,0 0,0 0,0 0,0 0,0-1,0 1,-1 0,1 0,-1 0,0 0,0-1,-1 3,1 5,-3 9,2-14,0 1,0-1,1 1,-1 0,1 0,1 0,-1 0,1 0,0 0,0 0,1 0,-1 0,1-1,1 1,-1 0,1 0,0-1,0 1,1-1,-1 1,1-1,1 0,-1 0,1-1,3 5,-3-9,1 1,-1-1,0 0,1 0,-1 0,0-1,0 1,1-1,-1 0,0 0,0-1,0 1,0-1,0 0,0 0,0 0,-1-1,1 1,-1-1,0 0,0 0,1 0,10-7,107-108,-45 37,-54 60,-4 2</inkml:trace>
  <inkml:trace contextRef="#ctx0" brushRef="#br0" timeOffset="1645.312">989 1384,'27'112,"-14"-68,6 19,-2 1,-3 1,-3 0,-3 0,-2 18,-5-60,0-16,0-1,-1 1,1-1,-1 1,-1-1,1 0,-1 1,0-1,0 0,-1 1,0-1,0 0,-1 0,1 0,-1-1,-1 2,3-6,0 0,-1 0,1-1,0 1,-1 0,1-1,-1 1,1-1,-1 1,1-1,-1 0,1 0,-1 0,1 0,-1 0,1 0,-1 0,1 0,-1 0,1-1,-1 1,1-1,-1 1,1-1,-1 1,1-1,0 0,-1 0,1 0,0 0,0 0,0 0,0 0,0 0,0 0,0 0,0 0,0-1,0 1,-31-54,26 29,1 0,2 0,0 0,2-1,1 1,1 0,1-1,2 1,5-23,6-7,2 1,3 1,2 0,2 2,2 1,3 1,21-28,-31 45,2 1,1 1,1 1,1 1,2 1,22-18,-47 44,0 0,0 1,0-1,1 1,-1-1,1 1,-1-1,1 1,-1 0,1 0,0 0,-1 0,1 0,0 0,0 0,0 1,0-1,0 1,0-1,0 1,0 0,0-1,0 1,0 0,0 1,0-1,0 0,0 0,0 1,0-1,0 1,-1 0,1 0,0-1,0 1,0 0,-1 1,1-1,0 0,-1 0,1 1,-1-1,0 1,1-1,-1 1,0-1,0 1,0 1,2 16,-1 0,-1 0,0-1,-2 1,0 0,-1 0,-1 0,-1 0,0-1,-2 0,-5 13,7-19,-94 221,98-232,1 0,-1-1,0 1,0 0,0 0,0 0,0 0,0 0,0 0,0 0,-1 0,1 0,0 0,0 0,-1 0,1 0,-1 0,1 0,-1-1,1 1,-1 0,1 0,-1 0,0-1,1 1,-1 0,0-1,0 1,1-1,-1 1,0-1,0 1,0-1,0 1,0-1,0 0,0 0,0 1,0-1,0 0,0 0,1 0,-1 0,0 0,0 0,0 0,0-1,0 1,0 0,0 0,0-1,0 1,0-1,0 1,0-1,1 1,-1-1,0 1,0-1,-3-14</inkml:trace>
  <inkml:trace contextRef="#ctx0" brushRef="#br0" timeOffset="2348.032">1892 904,'-41'45,"2"2,3 2,1 1,-17 37,45-76,0-1,0 0,1 0,0 0,1 1,0 0,1 0,0 0,1 1,0-1,0 1,2 0,-1 0,1 1,1-12,0 1,1-1,-1 1,0 0,0-1,1 1,-1-1,1 1,-1-1,1 1,0-1,0 1,-1-1,1 0,0 1,0-1,0 0,1 0,-1 0,0 0,0 0,1 0,-1 0,0 0,1 0,-1-1,1 1,-1 0,1-1,-1 1,1-1,0 0,-1 0,1 1,-1-1,1 0,0 0,-1-1,1 1,-1 0,1 0,0-1,-1 1,68-29,-45 14,-1-1,-1-2,0 0,-1-1,-1-1,-1-1,-1 0,-1-2,0 0,-2-1,-1 0,4-12,7-4,-24 40,0 0,0 0,-1 1,1-1,0 0,0 1,0-1,0 0,-1 1,1-1,0 1,-1-1,1 1,0 0,-1-1,1 1,-1 0,1-1,0 1,-1 0,0-1,1 1,-1 0,1 0,-1 0,0 0,0-1,0 1,1 0,-1 0,0 0,0 0,0 0,0-1,0 1,0 0,-1 0,1 0,0 0,0 0,-1 0,1-1,1 50,7 51,-7-98,0 0,0 0,1 0,-1 0,1 0,-1 0,1 0,0-1,0 1,0-1,1 1,-1-1,0 0,1 0,0 0,-1 0,1-1,0 1,0-1,0 1,0-1,0 0,0 0,0 0,1-1,-1 1,0-1,2 0,4-1,0-1,-1 0,1-1,-1 0,1 0,-1-1,0 0,0 0,0-1,-1 0,0 0,0-1,0 0,-1 0,1-1,-2 1,1-2,-1 1,0 0,0-1,-1 0,0 0,0 0,1-7,7-6,13-21,-3-1,-1-1,-2-1,-2-1,-3-1,-1 0,-2 0,-3-1,-1 0,-3-1,-2 0,-2 1,-2-1,-2 0,-2 1,-2 0,6 39,1 0,-1 0,0 1,-1-1,0 1,0-1,-1 1,0 0,0 0,-1 1,0-1,0 1,-1 0,0 1,0-1,-1 1,5 5,1 0,-1 1,0-1,0 0,0 1,0-1,0 1,0 0,0-1,0 1,0 0,0 0,0 0,1 1,-1-1,0 0,0 1,0 0,0-1,0 1,0 0,1 0,-1 0,0 0,1 0,-1 0,0 0,1 1,0-1,-1 0,1 1,0-1,0 1,-1 0,1-1,0 1,1 0,-1 0,0 0,1-1,-1 2,-27 79,22-47,1 0,2 0,1 0,2 1,1-1,2 0,1 0,2 0,2 0,1-1,1 0,2-1,1 0,2-1,1-1,2 0,0-1,2-1,8 7,57 45,-73-89,-15-5</inkml:trace>
  <inkml:trace contextRef="#ctx0" brushRef="#br0" timeOffset="2593.856">2062 706,'43'-14,"38"-20,11-8,-2 2,-10 4,-15 3,-13 7,-16 4,-9 4,-9 2,-3 3,-4-1,1-3,-1 1</inkml:trace>
  <inkml:trace contextRef="#ctx0" brushRef="#br0" timeOffset="2945.009">2767 0,'-13'167,"8"1,11 86,-3-218,-3-12,1-1,2 1,0-1,2 0,0 0,2-1,7 18,-13-37,0-1,0 1,0-1,0 0,1 0,-1 0,1 0,0 0,-1 0,1 0,0 0,0-1,0 1,0-1,0 1,1-1,-1 0,0 0,1 0,-1 0,1 0,-1 0,1-1,-1 1,1-1,-1 0,1 0,0 0,-1 0,1 0,-1-1,1 1,-1-1,1 1,-1-1,1 0,-1 0,2-1,80-64,70-127,-106 146,-48 46,1 0,0 0,0 1,0-1,0 0,0 0,0 1,0-1,0 0,1 1,-1-1,0 1,0 0,0-1,1 1,-1 0,0 0,0 0,1 0,-1 0,0 0,0 0,1 0,-1 0,0 0,0 1,1-1,-1 1,0-1,0 1,0-1,0 1,0 0,0-1,0 1,0 0,0 0,0 0,0 0,0 0,-1 0,1 0,0 0,-1 0,1 0,0 0,-1 1,12 138,-9-118,-2-10,0-1,1 0,0 0,0 0,1 0,1 0,0-1,0 1,1-1,0 0,2 0,4 3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01.8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0,'54'27,"-23"-9,-1 1,-2 1,0 2,0 1,7 11,134 78,-80-43,-97-99,-1 16,1-1,0 1,1-2,0 1,1-1,1 1,1-2,-2-8,-14-57,-12 109,-58 80,-18 26,107-133,1 1,-1-1,0 1,1-1,-1 1,0-1,1 1,-1 0,1-1,-1 1,1 0,0-1,-1 1,1 0,-1-1,1 1,0 0,0 0,0-1,-1 1,1 0,0 0,0 0,0-1,0 1,0 0,0 0,0 0,1-1,-1 1,0 0,0 0,1-1,-1 1,0 0,1 0,-1-1,0 1,1 0,-1-1,1 1,0-1,-1 1,1 0,-1-1,1 1,0-1,-1 0,1 1,0-1,-1 0,1 1,0-1,0 0,0 0,-1 1,1-1,0 0,48-6,105-20,-51-3,-98 23</inkml:trace>
  <inkml:trace contextRef="#ctx0" brushRef="#br1" timeOffset="5068.162">396 536,'38'59,"59"60,-84-101,0 0,-1 0,0 1,-2 1,0-1,-2 2,2 3,-7-15,8 21,-10-25,-1 0,1-1,0 1,0-1,0 1,1-1,-1 1,1-1,0 0,1 0,-1 0,1 0,-1 0,1 0,0-1,1 1,-1-1,1 0,-1 0,1 0,0 0,0-1,0 0,0 0,1 0,-1 0,1-1,-1 1,1-1,-1 0,4 0,99-45,-35 10,-57 28,-14 5,0 0,1 0,-1-1,0 2,1-1,-1 0,1 0,-1 0,1 1,-1-1,1 1,0-1,-1 1,1 0,-1-1,1 1,0 0,-1 0,1 0,0 0,-1 1,1-1,0 0,-1 1,1-1,-1 1,1-1,0 1,-1 0,0 0,1 0,-1 0,1 0,-1 0,0 0,0 0,0 0,0 1,0-1,0 0,0 1,0 0,31 132,-18-102,80 140,-77-137,-19-34</inkml:trace>
  <inkml:trace contextRef="#ctx0" brushRef="#br1" timeOffset="6384.607">1496 1609,'-14'-1,"1"0,-1 1,0 1,0 0,0 1,0 1,1 0,-1 0,1 2,0 0,0 0,0 1,1 0,0 2,0-1,1 1,0 1,0 0,1 0,0 2,7-8,1 0,-1 1,1-1,0 1,0 0,1 0,-1 0,1 0,0 0,0 0,0 0,0 0,1 0,-1 0,1 1,0-1,1 0,-1 0,1 0,0 1,0-1,0 0,0 0,1 0,-1-1,1 1,0 0,0-1,1 1,-1-1,1 1,0-1,0 0,0 0,0-1,0 1,0 0,1-1,-1 0,1 0,0 0,0 0,0-1,11 2,0-2,0 0,-1 0,1-2,0 0,0 0,0-2,0 0,-1 0,1-1,-1-1,0 0,-1-2,1 1,-1-1,0-1,-1 0,0-1,0-1,-1 1,0-2,-1 0,0 0,-1 0,0-1,7-13,-10 17,15-17,-1-1,-1 0,-1-2,-2 0,-1-1,-1-1,-1 0,-2-1,4-16,-14 42,0 0,0 0,-1 0,1 0,-1 0,0 0,-1 0,1 0,-1 0,0 0,-1 0,1 1,-1-1,1 0,-2 0,1 1,0 0,-1-1,0 1,0 0,0 0,0 0,-1 1,0-1,1 1,-1 0,0 0,-1 0,1 1,0-1,-1 1,0 0,1 0,-1 1,0-1,0 1,0 0,0 0,0 1,0 0,0 0,0 0,-4 0,-4 4,1 0,-1 0,1 1,0 0,0 1,0 1,1 0,0 0,0 1,1 1,0-1,0 2,1-1,0 1,1 1,0 0,1 0,0 0,-3 9,4-3,0 0,2 1,0 0,0 0,2 0,0 0,1 1,1-1,1 0,1 1,0-1,1 0,1 0,1-1,6 17,-2-12,0-1,2 0,0 0,1-1,2-1,0 0,0-1,2 0,12 10,-12-14</inkml:trace>
  <inkml:trace contextRef="#ctx0" brushRef="#br1" timeOffset="6940.528">1779 1890,'11'5,"0"-1,1 0,0-1,-1 0,1-1,0 0,0-1,0 0,0-1,0-1,1 0,-1 0,-1-1,1-1,0 0,0 0,-1-1,0-1,0 0,0 0,-1-1,1 0,-1-1,-1-1,1 1,-1-1,3-4,6-4,-1 0,0-1,-2-1,0 0,0-2,-2 1,-1-1,0-1,-1 0,-2-1,0 0,-1-1,-1 1,-1-1,-1-1,0-15,-5 37,0-1,0 1,0 0,0-1,-1 1,1 0,-1-1,0 1,1 0,-1-1,0 1,-1 0,1 0,0 0,0 0,-1 0,0 0,1 0,-1 1,0-1,0 1,1-1,-1 1,-1-1,1 1,0 0,0 0,0 0,-1 0,1 1,0-1,-1 0,1 1,0 0,-1 0,1-1,-1 1,1 1,0-1,-1 0,-1 1,-98 30,93-26,-1-1,1 2,0-1,0 1,1 1,0-1,0 1,0 1,1 0,0 0,0 0,1 1,0-1,1 2,0-1,1 0,-1 1,2 0,-1 0,1 0,1 1,0-1,1 1,0-1,0 9,5 13,1-1,2 0,1 0,2 0,1-2,1 1,1-1,2-1,1 0,1-1,1-1,1-1,18 17,-5-3,-18-26</inkml:trace>
  <inkml:trace contextRef="#ctx0" brushRef="#br1" timeOffset="7905.631">2033 1044,'45'1,"1"2,-1 2,0 1,0 3,42 14,-25-1,-62-23,1 1,0-1,0 0,-1 0,1 0,-1 1,1-1,-1 0,1 0,-1 0,0 0,1 0,-1 0,0 0,0 0,0 0,0 0,0 0,0 0,0 0,0 0,0 0,0 0,0 0,-1 0,1 0,0 0,-1 0,1 0,-1 0,1 0,-1 0,1 0,-1 0,0 1,0-1,1 0,-1 1,0-1,0 0,-33-114,33 91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19.9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2957,'47'-62,"205"-210,82-78,17-12,-107 130,-26 19,-117 122,168-156,-111 73,5-22,27 0,58-56,48-44,-296 296,0 0,-1 0,1 0,0 0,-1 0,1-1,0 1,-1 0,1 0,0 0,-1-1,1 1,0 0,-1 0,1-1,0 1,0 0,0 0,-1-1,1 1,0 0,0-1,0 1,0-1,-1 1,1 0,0-1,0 1,0 0,0-1,0 1,0 0,0-1,0 1,0-1,0 1,0 0,0-1,0 1,1 0,-1-1,0 1,0 0,0-1,-41 16,39-14,-29 12,-2-2,1-1,-1-1,0-2,-1-2,-26 2,-25 11,84-16,0 0,0 0,1 1,-1-1,0 1,1-1,0 0,0 1,-1-1,1 1,1-1,-1 1,0-1,1 0,-1 1,1-1,0 0,-1 1,1-1,1 0,-1 0,0 0,0 0,1 0,-1 0,1 0,-1 0,1 0,0 0,3 5,5 8,-1 0,-1 1,0-1,-2 1,1 1,-2-1,0 1,-1 0,-1 0,-1 1,0-1,-1 5,-21 175,21-179,47-204,53-99,-68 205,-33 80,-5 6</inkml:trace>
  <inkml:trace contextRef="#ctx0" brushRef="#br0" timeOffset="2153.987">1947 1714,'12'23,"17"93,6 86,-24-101,-12-357,3 234,1-1,1 1,0-1,2 1,1 0,0 1,2 0,0 0,2 1,0 0,1 1,1 0,6-7,-15 22,-1-1,1 1,0 0,0 1,0-1,1 1,0-1,-1 1,1 0,0 1,0 0,0-1,1 1,-1 1,0-1,1 1,-1 0,1 0,0 1,-1 0,1 0,-1 0,1 0,-1 1,1 0,-1 0,1 1,-1-1,3 2,10 10</inkml:trace>
  <inkml:trace contextRef="#ctx0" brushRef="#br0" timeOffset="2802.584">1920 1376,'28'6,"140"-29,21-15,-189 38,0-1,0 0,1 1,-1-1,0 1,0-1,0 0,0 1,0-1,0 0,0 1,0-1,0 1,0-1,0 0,0 1,-1-1,1 1,0-1,0 0,-1 1,1-1,0 1,-1-1,1 1,0-1,-1 1,1-1,-1 1,1-1,-1 1,1 0,-1-1,1 1,-1 0,1 0,-1-1,0 1,1 0,-1 0,1 0,-1-1,0 1,1 0,-1 0,0 0,1 0,-1 0,1 0,-1 1,0-1,1 0,-1 0,0 0,-1 0,-11-6,0-1,0 0,1-1,0 0,1-1,-1-1,2 1,-1-2,0-1,0-2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43,'-6'12,"1"1,0-1,0 1,1 1,1-1,1 1,0-1,0 1,1 0,1 0,0-1,1 1,1 0,0-1,1 1,3 10,-4-21,0 0,0 0,0 0,0 0,0-1,0 1,1-1,-1 1,1-1,-1 0,1 0,0 0,0-1,0 1,0-1,1 1,-1-1,0 0,0 0,1 0,-1-1,1 1,-1-1,0 0,1 0,-1 0,1 0,-1-1,1 1,-1-1,0 0,0 0,1 0,-1-1,0 1,0-1,0 1,0-1,0 0,-1 0,1 0,0-1,-1 1,0-1,1 1,-1-1,0 0,0 0,-1 0,1 0,-1 0,3-1,0 1,0-1,-1 0,1 0,-1 0,0-1,-1 1,1-1,-1 0,0 1,0-1,0 0,0 0,-1 0,0-1,0 1,-1 0,1 0,-1-1,0 1,-1 0,1 0,-1 0,0-1,0 1,-1 0,1 0,-1 0,0 1,-1-1,1 0,-1 1,0-1,0 1,0 0,-1 0,1 0,-1 1,0-1,-3-2,-47 4,29 11</inkml:trace>
  <inkml:trace contextRef="#ctx0" brushRef="#br0" timeOffset="331.303">345 353,'0'-10,"5"-12,6-8,2-3,-2-1,2 0,4 2,-2 1,3 6,-3 2,1 1,-2-2,2 5,-3 9,2 7,-2 3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50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114 782,'196'-77,"59"-12,-85 33,-1 4,6-9,73-24,-78 34,0-5,52-22,-135 43,78-32,-136 50,-51 6,-148-15,142 18,26 6,0 1,0-1,0 1,-1 0,1 0,0 0,0 0,-1 0,1 1,-1-1,1 1,-1-1,1 1,0 0,-1 0,1 0,-1 0,1 1,-1-1,1 1,-1-1,1 1,0 0,-1 0,1 0,0 0,0 0,0 1,0-1,0 0,0 1,0 0,0-1,0 1,1 0,-1 0,1 0,-3 11,2 0,-1 0,2 1,0-1,0 0,1 1,1-1,1 0,-1 1,-2 98,-3-66,51-76,158-148,-194 163,-4 4</inkml:trace>
  <inkml:trace contextRef="#ctx0" brushRef="#br0" timeOffset="6337.692">85 1007,'113'-25,"86"10,-30-3,-169 17,-1 1,0-1,1 0,-1 1,1-1,-1 0,0 1,1-1,0 0,-1 0,1 1,-1-1,1 0,0 0,0 0,-1 1,1-1,0 0,0 0,0 0,0 0,0 0,0 1,0-1,0 0,0 0,1 0,-1 0,0 1,0-1,1 0,-1 0,1 0,-1 1,1-1,-1 0,1 1,-1-1,1 0,-1 1,1-1,0 1,-1-1,1 1,0-1,0 1,-1-1,1 1,0 0,0-1,0 1,0 0,-1 0,1 0,0 0,0-1,0 1,0 1,0-1,-1 0,1 0,1 0,-105-102,92 88</inkml:trace>
  <inkml:trace contextRef="#ctx0" brushRef="#br0" timeOffset="7239.841">29 1177,'121'-17,"12"-7,122 7,-197 2,-87 24,10-6</inkml:trace>
  <inkml:trace contextRef="#ctx0" brushRef="#br0" timeOffset="8052.571">1 1177,'0'-1,"1"1,-1 0,1-1,-1 1,1 0,-1-1,1 1,-1 0,1 0,-1-1,1 1,-1 0,1 0,-1 0,1 0,-1 0,1 0,0 0,-1 0,1 0,-1 0,1 0,-1 0,1 0,-1 1,1-1,0 0,-1 0,1 1,-1-1,0 0,1 1,-1-1,1 0,-1 1,1-1,-1 0,0 1,1-1,-1 1,0-1,1 1,-1-1,0 1,0-1,0 1,1-1,-1 1,0 0,0-1,0 1,0-1,0 1,0-1,0 1,0-1,0 1,0 0,-1 0,7 39,-6-39,13 142,-5-86,-2 0,-2 1,-5 57,1-101,0-2</inkml:trace>
  <inkml:trace contextRef="#ctx0" brushRef="#br0" timeOffset="8633.737">29 1403,'5'0,"6"0,6 0,5 0,4 0,-3-5,0-2,0 1,2 1,1 2,0 0,-3 2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7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61,'-106'272,"-45"77,-17-34,148-295,15-41,14-17,3 2,1 0,1 0,2 1,2-1,8-17,193-368,-55 150,-160 265,-4 5,1-1,-1 1,0 0,1-1,-1 1,1 0,-1 0,1 0,0-1,-1 1,1 0,0 0,0 0,0 0,0 0,0 0,0 0,0 0,0 1,0-1,0 0,0 1,0-1,1 1,-1-1,0 1,1-1,-1 1,0 0,1 0,-1 0,0 0,1 0,-1 0,0 0,1 0,-1 0,0 0,1 1,-1-1,0 1,0-1,1 1,-1-1,0 1,0 0,0 0,0-1,1 2,2 9,0 0,-1 1,0 0,0 0,-2 0,1 0,-2 0,1 0,-2 0,-1 11,2 7,9 224,47 109,-52-299,-6-63,0-1,1 1,-1-1,0 0,1 0,-1 0,0 0,1 0,-1 0,1 0,-1-1,0 1,1 0,-1-1,1 1,-1-1,0 0,1 0,0 1,-1-1,1 0,-1 0,1 0,0-1,0 1,0 0,-1-1,0 0,-206-190,42 55,113 109,30 21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0 173,'21'75,"-19"-60,6 301,-10-195,3-331,5 181,0 0,2 0,1 1,2 0,0 1,2 0,1 0,1 2,1 0,2 0,0 2,1 0,1 1,2 1,0 1,1 1,8-4,-22 17,0 1,0 0,0 1,1 0,0 1,-1 0,1 0,0 1,1 0,-1 1,0 0,6 1,-12 0,0 0,0 0,0 0,-1 1,1 0,0 0,0 0,-1 0,1 0,-1 1,1 0,-1 0,0 0,0 0,0 0,0 0,0 1,0 0,-1-1,1 1,-1 0,0 0,1 1,-1-1,-1 0,1 1,-1-1,1 1,-1-1,0 1,0 0,0-1,-1 1,1 3,-2 6,-1 0,0-1,0 1,-1 0,-1-1,0 0,-1 0,0 0,-1 0,0-1,-1 0,0 0,-1-1,0 0,0 0,-1-1,-1 0,1-1,-2 0,1 0,-1-1,0 0,-9 3,10-4,0 1,0-1,-1 0,1-1,-1 0,0 0,0-2,-1 1,1-1,-1-1,0 0,0 0,-8-1,2-5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401 689,'-114'95,"-114"111,222-202,1 1,0 0,1 0,-1 0,1 1,0-1,1 1,-1 0,1 0,0 1,0-1,1 1,0-1,0 1,1 0,0-1,0 1,0 0,1 4,3-7,0-1,0-1,0 1,0 0,0-1,0 1,1-1,0 0,-1 0,1 0,0-1,0 0,0 1,0-1,0 0,0-1,0 1,0-1,0 0,0 0,0 0,1 0,-1-1,0 0,0 0,0 0,0 0,2-2,17-6,-1-2,-1-1,0 0,-1-2,0 0,-1-2,0 0,-2 0,0-2,-1 0,0-1,-2-1,0 0,-2-1,0 0,-1-1,4-12,-20 46,1 0,1 0,0 0,1 0,0 0,1 1,1-1,-1 1,2-1,0 1,0-1,2 1,-1-1,2 3,-2-12,-1 0,0-1,1 1,0-1,0 1,-1-1,1 0,1 0,-1 0,0 0,0 0,1 0,-1-1,1 1,-1-1,1 1,0-1,0 0,0 0,-1 0,1-1,0 1,0-1,0 0,0 1,0-1,0-1,0 1,0 0,0-1,0 1,0-1,2-1,94-39,-80 26,0 0,-1-1,0-1,-1-1,-1 0,-1-1,9-15,-9 13,0-1,-1 0,-1-1,0 0,-2-1,-2 0,5-16,-13 38,1 1,-1-1,0 1,-1-1,1 0,0 0,0 1,-1-1,1 0,-1 0,0 0,1 0,-1 0,0 1,0-1,0 0,0 0,-1 0,1 0,0 0,-1 0,0 1,1-1,-1 0,0 0,0 1,0-1,0 0,0 1,0-1,0 1,0 0,-1-1,1 1,0 0,-1 0,0-1,1 1,-1 1,1-1,-1 0,0 0,0 0,0 1,1-1,-1 1,0 0,0-1,0 1,0 0,0 0,0 0,-6 4,1 0,1 0,-1 0,1 1,-1 0,1 1,1-1,-1 1,1 0,0 0,0 1,1-1,0 1,0 0,-2 7,4-11,1 0,0 0,0 0,0 0,0 1,0-1,1 0,0 0,-1 1,1-1,0 0,1 0,-1 1,1-1,-1 0,1 0,0 1,0-1,0 0,1 0,-1 0,1 0,-1-1,1 1,0 0,0-1,1 1,-1-1,0 0,1 1,-1-1,1 0,0-1,0 1,0 0,0-1,0 0,0 0,0 1,59 10,-57-12,0 0,-1 0,1 0,0 0,-1 1,1 0,-1 0,1 0,-1 0,1 1,-1 0,0 0,0 0,0 0,0 1,0 0,0-1,-1 1,0 1,1-1,-1 0,0 1,0 0,-1-1,1 1,-1 1,8 66,-11-67,0 0,0 0,1 0,-1 0,1 0,0 0,0 0,0 0,1 0,-1 0,1 0,0-1,0 1,0 0,1 0,-1-1,1 1,0-1,0 1,0-1,1 0,-1 0,1 0,-1 0,1 0,0 0,0-1,1 1,-1-1,0 0,1 0,-1 0,1-1,0 1,-1-1,1 0,0 0,0 0,2 0,6-4,-1 0,1 0,-1-1,0 0,0-1,-1 0,0-1,1 0,-2-1,1 0,-1 0,0-1,0 0,-1-1,-1 0,7-9,-9 14,18-26,-1-1,-2-2,-1 1,-1-2,-2 0,-2-2,-1 1,2-13,22-53,-16 52,-1-2,-4 0,-1-2,-2 1,-3-1,-3-1,1-43,-17 49,8 47,1 0,-1 0,1 1,-1-1,1 0,-1 0,1 1,-1-1,0 1,1-1,-1 1,0-1,0 1,1-1,-1 1,0-1,0 1,0 0,0 0,0-1,1 1,-1 0,0 0,0 0,0 0,0 0,0 0,0 0,0 0,1 1,-1-1,0 0,0 0,0 1,0-1,0 1,1-1,-1 0,0 1,1 0,-1-1,0 1,1-1,-1 1,0 0,1-1,-1 1,1 0,-1 0,1-1,0 1,-1 0,1 0,-13 17,1 0,1 1,1 1,1 0,0 0,2 0,0 1,1 0,1 1,-2 20,5-29,-8 33,3-1,2 1,1 0,3 1,2-1,1 0,3 0,2 0,1-1,3 0,4 6,66 202,-105-319,15 40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0,'38'10,"32"7,14 2,-3-3,-10 1,-13-3,-6-3,-7-5,-7 3,-5-1,-7-2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0 311,'0'38,"5"14,6-4,2-13,-2-14</inkml:trace>
  <inkml:trace contextRef="#ctx0" brushRef="#br0" timeOffset="1">29 1,'0'0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1,'-10'2,"0"0,1 0,-1 1,0 0,1 1,0 0,0 1,0 0,1 0,0 0,-1 1,2 1,-1-1,1 1,-4 5,5-7,0 0,1 0,-1 0,1 1,0 0,0 0,1 0,-1 1,2-1,-1 1,1 0,0 0,0 1,1-1,0 0,0 1,1 0,-1-1,2 1,-1 0,1-1,1 1,-1 0,1-1,1 1,-1-1,1 1,0-1,1 1,0-1,2 2,1-1,1-2,0 1,0-1,1 0,0 0,0-1,0 0,1-1,0 0,0 0,0-1,0 0,0 0,1-1,-1 0,1-1,-1 0,1-1,0 0,-1 0,1-1,-1 0,1-1,1 0,15 1,-14 0,0 0,-1 0,1-2,-1 1,0-1,0-1,0 0,0 0,-1-1,1-1,-1 0,0 0,-1-1,0 0,0 0,0-1,5-8,4-4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1,'-19'48,"-11"40,-1 14,6-5,6-9,7-11,5-13,4-13,2-5,2-6,1-5,-1-3,0-3,5-1,6-6,0-6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5 362,'41'-18,"-1"-2,-2-1,0-2,-1-2,-1-1,27-26,-58 46,0 1,0-1,0 0,-1 0,0 0,0-1,0 1,-1-1,0 0,0 0,-1 0,0 0,0-1,-1 1,0 4,-1 0,0 0,0 0,0 0,0 0,0 0,-1 0,1 1,-1-1,1 0,-1 0,0 1,-1-1,1 0,0 1,-1-1,1 1,-1-1,0 1,0 0,0 0,0 0,0 0,0 0,0 0,-1 1,1-1,-1 1,1-1,-1 1,0 0,0 0,1 0,-1 1,0-1,-2 0,-5 1,-1 0,0 1,1 1,0-1,-1 1,1 1,0 0,0 1,0-1,1 2,-1 0,1 0,0 0,0 1,1 1,0-1,0 1,0 1,1-1,0 1,1 1,-1-1,1 1,-2 2,-1 0,2 0,-1 0,1 1,1 0,0 0,1 1,0 0,1 0,1 0,0 0,1 1,0-1,1 1,0-1,1 1,1-1,0 1,0-1,2 1,0-1,0 0,1 0,6 11,-4-16,1 0,1-1,0 0,0 0,0-1,1 0,0 0,0-1,0 0,0-1,1 0,0 0,0-1,0 0,0-1,1 0,-1-1,1 0,-1-1,1 0,-1 0,0-1,10-2,4-4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61 330,'46'-2,"0"-1,0-2,0-2,-1-2,0-2,32-13,-65 21,-1-1,1 0,-1-1,1-1,-1 1,-1-2,1 1,-1-1,0-1,-1 0,0 0,0-1,-1 0,0-1,0 0,-1 0,-1 0,0-1,0 0,-1 0,0-1,-1 1,0-1,-1 0,0 0,-1 0,0-5,-3 18,1-1,-1 1,1 0,-1 0,0 0,1 0,-1-1,0 1,0 0,1-1,-1 1,0-1,0 1,0-1,0 1,0-1,0 1,0-1,0 0,0 0,0 1,0-1,0 0,0 0,0 0,0 0,0 0,0 0,0 0,0-1,0 1,0 0,0-1,0 1,0 0,0-1,1 1,-1-1,0 1,0-1,0 0,0 1,1-1,-1 0,0 0,1 1,-1-1,1 0,-1 0,1 0,-1 0,1 0,-1 0,1 0,0 0,-1 0,1 0,0 0,0 0,0 0,0 0,0 0,0 0,0 0,0 0,1 0,-1 0,0-1,-24 42,2 0,2 1,1 0,2 2,2 0,2 1,2 1,-3 30,-47 269,42-213,-5-1,-6-1,-27 67,54-183,-1-1,0 0,-1 0,0 0,-1-1,0 0,0 0,-2 0,1-1,-1 0,-1 0,0-1,0 0,-1-1,0 0,0 0,-1-1,-8 4,16-10,0 0,1-1,-1 0,0 0,1 1,-1-1,1-1,-1 1,0 0,1-1,-1 1,1-1,-1 0,1 0,-1 0,1 0,-1 0,1-1,0 1,0-1,0 1,0-1,0 0,0 0,0 0,0 0,1 0,-1 0,1 0,0-1,-1 1,1 0,0-1,1 1,-1-1,0 1,0-4,-9-101,14 74,1 0,2 1,1 0,2 0,1 1,1 0,2 1,1 0,1 1,1 1,2 0,1 2,1 0,1 1,1 1,1 2,15-11,74-32,-88 58</inkml:trace>
  <inkml:trace contextRef="#ctx0" brushRef="#br0" timeOffset="252.283">738 725,'-19'37,"3"-6,0 0,2 1,1 0,2 1,1 0,-3 19,12-49,0 0,0 1,0-1,0 1,1-1,0 1,-1-1,1 1,0 0,1-1,-1 1,1-1,-1 1,1-1,0 1,1-1,-1 0,0 1,1-1,0 0,0 0,0 0,0 0,0 0,1-1,-1 1,1-1,-1 1,1-1,0 0,0 0,0 0,0 0,1-1,-1 1,0-1,1 0,-1 0,1 0,-1-1,1 1,-1-1,1 0,-1 0,1 0,0 0,-1 0,3-2,4-2,0-1,0-1,-1 1,1-2,-1 1,-1-1,0-1,0 0,0 0,-1 0,0-1,-1 0,0 0,0-1,-1 1,0-1,0-1,-2 1,1-1,-1 1,-1-1,0 0,0 0,-1 0,0 0,-1 0,-1 0,1 0,-2 0,0 0,0 0,-1 0,0 0,0 1,-2 0,1-1,-4-3,-12-17,0 4</inkml:trace>
  <inkml:trace contextRef="#ctx0" brushRef="#br0" timeOffset="556.555">1190 302,'-10'38,"-7"42,-2 12,-2 0,3-12,4-8,0-13,2-11,3-4,4-5,-3-5,0-2,1-3,3-10,1-9</inkml:trace>
  <inkml:trace contextRef="#ctx0" brushRef="#br0" timeOffset="809.309">1472 161,'-19'43,"-16"38,-2 11,5-2,3-5,7-14,7-13,1-7,3-8,4-6,2-4,3-3,-4-3,0 0,0 0,2-5</inkml:trace>
  <inkml:trace contextRef="#ctx0" brushRef="#br0" timeOffset="1084.517">1613 669,'-8'37,"1"-9,1-1,2 1,0 0,2 0,1 1,1-1,4 26,-3-51,0 1,0-1,1 0,-1 1,1-1,-1 0,1 0,0 0,1 0,-1-1,0 1,1 0,0-1,-1 0,1 1,0-1,0 0,0-1,0 1,1-1,-1 1,0-1,1 0,-1 0,1 0,-1-1,1 1,0-1,-1 0,1 0,-1 0,1 0,-1-1,1 1,-1-1,1 0,-1 0,1 0,-1-1,0 1,0-1,1 0,-1 0,-1 0,1 0,0 0,0-1,-1 1,1-1,-1 0,0 1,1-3,9-9,-1 0,0 0,-1-1,-1 0,0-1,-1 0,-1 0,0-1,-1 0,-1 0,-1-1,-1 1,0-1,-1 0,-1 0,0 0,-2-15,0 28,0-1,0 1,0-1,-1 1,0-1,0 1,0 0,0 0,-1 0,0 0,0 0,0 0,-1 1,1 0,-1 0,0 0,-1 0,1 0,-1 1,1 0,-1 0,0 0,0 0,0 1,0 0,-1 0,1 1,-1-1,1 1,-1 0,0 0,1 1,-1 0,1 0,-1 0,-20 0</inkml:trace>
  <inkml:trace contextRef="#ctx0" brushRef="#br0" timeOffset="1589.261">2037 696,'-7'8,"1"0,1 0,0 0,0 1,1-1,0 1,0 0,1 1,0-1,0 1,1-1,1 1,0-1,0 1,1 0,0 4,0-12,0 0,1 0,-1 0,1 0,0 0,-1 0,1 0,0 0,0 0,0 0,0-1,1 1,-1 0,0-1,1 1,-1-1,1 1,0-1,-1 0,1 0,0 0,0 0,0 0,0 0,0 0,0 0,0-1,0 1,0-1,0 1,0-1,0 0,0 0,0 0,1 0,-1 0,0-1,0 1,1-1,77-34,70-91,-149 124,0 1,0-1,0 1,0 0,1-1,-1 1,0 0,1 0,-1 0,1 0,-1 0,1 0,-1 1,1-1,0 0,0 1,-1-1,1 1,0 0,0-1,-1 1,1 0,0 0,0 0,-1 1,1-1,0 0,0 1,-1-1,1 1,0-1,0 1,-1 0,1-1,-1 1,1 0,-1 0,1 1,-1-1,0 0,1 0,-1 1,6 12,-7-10,1-1,0 0,0 0,0 0,0 0,1 0,-1 0,1-1,0 1,0 0,0-1,0 1,0-1,0 0,1 0,-1 1,1-2,0 1,-1 0,1 0,0-1,0 0,0 0,0 1,0-2,0 1,0 0,1-1,-1 1,0-1,0 0,2 0,6-4,0 0,-1 0,1-1,-1 0,-1-1,1 0,-1-1,0 0,0 0,-1-1,0 0,-1-1,1 1,-1-1,-1-1,4-6,2-7,-3 3</inkml:trace>
  <inkml:trace contextRef="#ctx0" brushRef="#br0" timeOffset="4601.736">3081 499,'-56'-17,"47"14,0 0,0 1,-1 0,1 0,0 1,0 0,-1 0,1 1,-1 1,1-1,0 2,-1-1,1 1,0 1,0-1,0 2,0-1,1 1,0 0,-1 1,1 0,1 0,-1 1,1 0,-6 6,12-10,0 0,0 1,0-1,0 1,0-1,0 1,1-1,-1 1,1-1,0 1,0 0,0-1,0 1,0-1,0 1,1 0,-1-1,1 1,0-1,0 1,0-1,0 1,0-1,0 0,1 0,-1 0,1 1,-1-1,1 0,0-1,0 1,0 0,0 0,81 47,-63-39,-15-9,-1 1,0-1,0 1,1 0,-1 1,0-1,0 1,-1 0,1 0,-1 0,1 0,-1 1,0-1,0 1,-1 0,1 0,-1 0,0 0,0 0,0 0,0 1,-1-1,1 1,-4-2,0 0,0 0,-1 0,1-1,0 1,-1-1,0 1,1-1,-1 0,0 0,0 0,-1-1,1 1,0-1,0 0,-1 1,1-2,-1 1,1 0,-1-1,1 1,-1-1,1 0,-1 0,1 0,-1-1,1 1,-3-2,2 3,-133-16,118 8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170 431,'-1'-1,"0"-1,0 1,0 0,0 0,0-1,0 1,0 0,-1 0,1 0,-1 1,1-1,0 0,-1 0,0 1,1-1,-1 1,1-1,-1 1,0 0,1-1,-1 1,1 0,-1 0,0 0,1 1,-1-1,0 0,1 1,-1-1,1 0,-1 1,1 0,-1-1,1 1,-1 0,1 0,-1 0,1 0,0 0,-1 1,-7 4,0 1,1-1,0 1,1 1,-1-1,1 1,1 1,-1-1,2 1,-1 0,1 1,0-1,1 1,0 0,-1 7,3-12,1 1,-1-1,1 1,1 0,-1-1,1 1,0 0,0 0,0-1,1 1,0 0,0 0,0-1,1 1,0-1,0 0,0 1,1-1,0 0,0 0,0 0,1-1,-1 1,1-1,0 0,0 0,1 0,-1-1,2 2,3-2,-1-1,1 1,-1-1,1-1,0 0,0 0,0-1,0 0,0 0,0-1,-1 0,1-1,0 0,-1 0,1-1,-1 0,1 0,-1-1,-1 0,1-1,0 0,-1 0,0 0,5-6,0 3,-1 0,0-1,0 0,-1 0,0-1,-1-1,0 0,-1 0,0 0,-1-1,0 0,-1-1,0 0,-1 0,0 0,-1 0,-1-1,0 1,-1-1,0 0,-1 0,-1 0,0 0,-1-1,0 11,0 0,0 0,-1-1,0 2,0-1,0 0,0 0,0 1,-1-1,1 1,-1-1,0 1,0 0,-1 0,1 1,0-1,-1 1,0 0,0-1,1 2,-1-1,0 0,0 1,-1 0,1 0,0 0,0 0,-1 1,1-1,0 1,-1 0,1 0,0 1,0 0,-1-1,1 1,0 1,0-1,0 1,0-1,0 1,0 0,1 1,-1-1,0 0,1 1,0 0,0 0,0 0,0 0,0 1,1-1,-1 1,1-1,0 2,1-3,0 1,1 0,-1-1,1 1,0 0,0 0,0 0,0-1,0 1,1 0,-1-1,1 1,0 0,0-1,0 1,0 0,0-1,1 0,-1 1,1-1,-1 0,1 0,0 0,0 0,0 0,0 0,0 0,0-1,1 1,-1-1,1 1,-1-1,1 0,90 27,-71-27,0-2,1 0,-1-2,0 0,-1-2,1 0,-1-2,20-8,-40 14,1 0,-1 0,0 1,1-1,-1 0,1 0,-1 1,1-1,0 1,-1-1,1 1,-1 0,1-1,0 1,-1 0,1 0,0 0,-1 0,1 1,0-1,-1 0,1 1,-1-1,1 1,-1 0,1-1,-1 1,1 0,-1 0,1 0,-1 0,0 0,0 0,1 0,-1 0,0 1,0-1,0 0,-1 1,1-1,0 1,0-1,-1 1,1-1,-1 1,1 0,-1-1,0 1,1-1,-1 1,0 0,0-1,0 1,-6 31,5-29,-1 1,1-1,-1 1,1-1,1 1,-1 0,1 0,0-1,0 1,0 0,1 0,-1-1,1 1,0 0,1-1,-1 1,1-1,0 0,0 1,0-1,0 0,1 0,0 0,0-1,0 1,0 0,2 0,0-1,-1 0,1 0,0-1,0 0,0 0,0 0,0 0,1-1,-1 0,0 0,1 0,-1-1,1 0,-1 0,1 0,-1-1,0 0,1 0,-1 0,0 0,0-1,0 0,0 0,0-1,4-2,7-3,-1-2,-1 0,0 0,0-1,-1-1,0-1,3-4,43-73,-70 145,10-50,0 0,1 0,-1 0,1 0,0 0,0-1,1 1,0 0,0 0,0 0,0 0,1-1,0 1,-1 0,2-1,-1 0,1 1,-1-1,1 0,0 0,1-1,-1 1,0-1,1 1,0-1,0 0,0-1,0 1,1-1,-1 1,1-1,-1-1,1 1,0-1,-1 1,1-1,5 0,5-6,1-1,-1-1,-1 0,1-1,-1-1,0 0,-1 0,0-2,-1 0,0 0,-1-1,0 0,-1-1,0 0,8-15,1 3,-2-1,0 0,-1-2,-2 0,-1-1,-1 0,-1-1,13-112,-23 139,0-1,0 0,0 0,0 0,-1 0,1 0,-1 0,0 0,0 1,-1-1,1 0,-1 0,0 0,0 0,0 0,0 0,-1 1,1-1,-1 1,0-1,0 1,0 0,-1-1,1 4,1 1,-1-1,0 0,1 1,-1-1,1 1,-1-1,1 1,-1 0,1-1,-1 1,1 0,0 0,0 0,-1 0,1 0,0 1,0-1,0 0,0 1,0-1,0 0,1 1,-1-1,0 1,1-1,-1 1,1-1,-1 1,-40 125,38-109,1 1,0-1,2 0,0 0,1 0,0 1,2-1,0 0,3 8,19 144,-8-41,-17-128,0-11</inkml:trace>
  <inkml:trace contextRef="#ctx0" brushRef="#br0" timeOffset="247.178">1102 148,'43'10,"28"3,8-1,0-2,-10-3,-10-8,-12-3,-8-1,-6 1,-4 0,-7 1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13,'-6'-2,"1"0,0 0,-1 0,1 1,-1 0,0 0,0 0,1 1,-1 0,0 0,1 0,-1 1,0 0,0 0,1 0,-1 1,1 0,0 0,-1 0,1 1,0-1,0 2,-168 105,170-106,0-1,0 1,0 0,0 0,0 0,0 1,1-1,0 0,-1 1,1 0,1-1,-1 1,0 0,1 0,0 0,0 0,0 0,0 0,1 1,0-1,0 0,0 0,0 0,1 1,-1-1,1 0,0 0,0 0,1 0,-1 0,1 0,0-1,0 1,0-1,0 1,1-1,-1 1,1-1,0 0,0 0,2 1,14 8,0-1,0-2,1 1,1-2,-1-1,10 2,115 55,-142-62,-1-1,1 1,-1 0,0 0,0 0,1 0,-1 1,-1-1,1 1,0-1,0 1,-1-1,0 1,1 0,-1 0,0 0,0 0,-1 0,1 0,-1 0,1 0,-1 0,0 0,0 0,0 0,-1 0,1 0,-1 0,1 0,-1 0,0 0,0 0,-1 0,1-1,0 1,-1 0,0-1,0 1,0-1,0 0,0 1,0-1,-1 0,-13 12,-1-1,-1-1,0-1,0 0,-1-2,0 0,-10 3,-42 21,-42 3,113-36,-1 0,1 1,-1-1,0 0,1 0,-1 0,0 1,1-1,-1 0,0 0,1 0,-1 0,0 0,1 0,-1 0,1-1,-1 1,0 0,1 0,-1 0,0-1,1 1,-1 0,1-1,-1 1,1 0,-1-1,1 1,-1-1,1 1,-1-1,1 1,-1-1,1 1,0-1,-1 1,1-1,0 0,0 1,-1-1,1 1,0-1,0 0,0 1,0-1,0 0,0 1,0-1,0 0,0 1,0-1,0 0,0 1,0-1,1 0,-1 1,0-1,0 1,1-1,-1 1,0-1,1 0,27-32,-11 20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22 744,'0'571,"-10"-548,-2-51,14 3,0 0,1 1,2-1,0 1,2 0,1 0,0 1,11-19,-1 4,1 1,1 2,2 0,2 1,1 1,2 1,1 1,1 2,2 1,0 2,2 0,1 3,11-6,-41 26,-1 0,1 0,-1 1,1-1,0 1,0 0,0 0,0 1,0-1,0 1,1 0,-1 0,1 0,-1 0,0 1,1 0,-1 0,1 0,-1 0,0 1,1 0,-1 0,0 0,1 0,-1 1,0 0,0 0,0 0,0 0,0 0,-1 1,1 0,-1-1,0 1,0 1,0-1,0 0,0 1,-1-1,1 1,0 1,0 4,-1 0,0 0,0 1,-1-1,0 0,0 1,-1-1,0 0,-1 1,0-1,-1 0,0 1,0-1,-1 0,0 0,0-1,-1 1,0-1,-1 0,0 1,-11 17,-1-1,-1-1,-1-1,-1-1,-17 14,29-28,0 0,0-2,-1 1,0-1,0 0,0 0,-1-1,0-1,0 0,0 0,0-1,-1 0,1 0,-1-2,0 1,0-1,0-1,0 0,1 0,-1-1,0-1,-8-1,16 1,0 1,0 0,0-1,0 0,0 0,0 0,1 0,-1 0,1-1,-1 1,1-1,0 1,0-1,0 0,0 0,1 0,-1 0,1 0,0 0,-1 0,2 0,-1-1,0 1,1 0,-1-1,1 1,0 0,0-1,0 1,1-1,-1 1,1 0,0-1,0 1,0 0,0 0,0 0,1 0,-1 0,1 0,0 0,0 0,0 1,0-1,1 1,-1-1,1 1,-1 0,2-1,12-12</inkml:trace>
  <inkml:trace contextRef="#ctx0" brushRef="#br0" timeOffset="751.998">1122 688,'-42'18,"2"2,0 2,1 2,1 2,2 1,0 1,-4 8,38-34,-2 1,0 0,1 0,-1 0,1 0,0 1,0 0,0-1,0 1,1 0,-1 0,1 1,0-1,0 0,1 1,-1-1,1 1,0-1,0 1,1 0,-1-1,1 1,0 0,4-3,-1 0,1 0,0 0,0-1,0 1,0-1,0 0,1 0,-1 0,0-1,0 0,1 1,-1-1,0-1,0 1,1-1,-1 0,0 0,0 0,0 0,0-1,0 1,0-1,0 0,1-1,28-13,0-1,0-1,-2-2,-1-1,12-11,69-47,-110 77,1 1,-1-1,0 1,1-1,-1 1,1 0,0-1,-1 1,1 0,0 0,0 0,-1 0,1 1,0-1,0 0,0 1,0-1,0 1,0 0,0 0,0-1,0 1,0 1,0-1,0 0,0 0,0 1,0-1,0 1,0 0,0 0,0-1,0 1,0 0,-1 1,1-1,0 0,-1 0,1 1,-1-1,0 1,1-1,-1 1,0 0,0-1,0 1,0 0,0 0,0 0,-1 0,1 0,0 0,4 37,-6-33,1-1,0 0,0 0,0 1,1-1,0 0,0 0,0 0,0 0,1 0,0 0,0 0,0 0,1 0,0-1,0 0,0 1,0-1,0 0,1 0,0-1,0 1,0-1,0 0,0 0,1 0,0-1,-1 1,3-1,3-1,0-1,0-1,-1 0,1 0,0-1,0-1,-1 1,1-1,-1-1,0 0,0 0,0-1,0 0,-1-1,0 1,0-2,0 1,-1-1,0 0,5-7,9-5,7-9,-1-1,-2-1,-1-1,-1-1,-2-1,-1-2,-2 1,-1-2,11-35,-13 30,-1-2,-2 1,-2-1,-2-1,-2 0,-2 0,-2 0,-1 0,-5-31,4 73,1 1,-1 0,0 0,0 0,1 0,-1 0,0 0,0 0,0-1,-1 1,1 0,0 0,0 0,-1 0,1 0,0 0,-1 0,1 0,-1 0,1 0,-1 0,0 0,1 0,-1 0,0 0,0 1,0-1,1 0,-1 1,0-1,0 0,0 1,0-1,0 1,0-1,0 1,-1 0,1 0,0-1,0 1,0 0,0 0,0 0,0 0,0 0,-1 0,1 0,0 1,0-1,0 0,0 0,0 1,0-1,0 1,0-1,0 1,0 0,0-1,0 1,0 0,1-1,-1 1,0 0,0 1,-6 8,1 0,0 0,0 1,1 0,1 0,0 1,0-1,1 1,1 0,-1 8,0-4,-7 44,4 1,2 0,3 0,2 0,4 4,20 137,5-14,-7-82,-17-111,-5-7</inkml:trace>
  <inkml:trace contextRef="#ctx0" brushRef="#br0" timeOffset="1003.843">1404 490,'44'0,"37"0,10 0,0-5,-11-1,-10 0,-12 1,-11 1,-8 2,-7 1,-3 0,-3 1,0-4,-5-2</inkml:trace>
  <inkml:trace contextRef="#ctx0" brushRef="#br0" timeOffset="1415.822">2223 10,'-67'471,"64"-450,-4 15,2-1,1 1,2 1,1-1,2 0,2 0,1 0,2 0,1 0,-7-33,1 1,0-1,0 1,0-1,0 1,0-1,0 0,1 1,0-1,0 0,0 0,0 0,0 0,0-1,1 1,0 0,-1-1,1 0,0 0,0 0,0 0,0 0,0 0,1-1,-1 0,1 1,-1-1,1 0,-1-1,1 1,-1-1,1 0,0 1,-1-2,1 1,-1 0,1-1,-1 1,1-1,-1 0,1 0,-1-1,1 1,13-10,-1 0,0 0,-1-2,0 0,-1-1,-1 0,4-6,47-46,-63 64,0 1,0-1,0 1,0-1,1 1,-1 0,0-1,1 1,-1 0,1 0,-1 0,1 0,-1 0,1 0,0 0,0 1,-1-1,1 1,0-1,0 1,0 0,-1-1,1 1,0 0,0 0,0 0,0 1,-1-1,1 0,0 1,0-1,0 1,-1 0,1-1,0 1,-1 0,1 0,-1 0,1 0,-1 0,1 1,0 0,3 8,-1 0,0 0,0 0,-1 1,0 0,-1 0,-1 0,1 0,-1 10,16 74,9-65,-11-21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48 228,'-6'10,"0"1,0 0,1 0,0 0,1 0,0 1,1 0,0 0,1 0,0 0,1 0,0 0,1 1,0-1,1 0,1 0,0 0,1 0,0 0,0 0,5 7,-5-14,0 0,0-1,1 0,-1 0,1 0,0-1,1 1,-1-1,0 0,1 0,0 0,0-1,0 1,0-1,0 0,0-1,0 0,1 1,-1-1,1-1,-1 1,1-1,-1 0,0-1,1 1,-1-1,1 0,0 0,7-2,-1 0,1 0,-1-2,0 1,0-2,0 1,-1-1,0-1,0 0,0-1,3-4,-6 4,1-1,-1 0,-1-1,1 0,-2 0,1-1,-2 1,1-1,-1-1,-1 1,0-1,-1 0,0 0,-1 0,1-6,-3 11,1 0,-1 0,0 0,0 0,-1 0,0 0,-1 0,1 0,-1 0,0 0,-1 0,0 1,0 0,0-1,-1 1,0 0,0 1,0-1,-1 1,0-1,0 1,0 1,-1-1,0 1,1 0,-2 0,1 1,-3-2,-1 1,1 0,-1 1,0 0,0 1,-1 0,1 0,0 1,-1 1,1 0,0 0,-1 1,1 0,0 0,-1 2,1-1,0 1,0 0,0 1,-14 10</inkml:trace>
  <inkml:trace contextRef="#ctx0" brushRef="#br0" timeOffset="582.75">501 567,'194'-342,"-187"330,0 1,1 0,0 1,0-1,1 2,0-1,1 1,6-4,-15 13,-1-1,1 1,0-1,0 1,-1 0,1-1,0 1,0 0,0-1,-1 1,1 0,0 0,0 0,0 0,0 0,-1 0,1 0,0 0,0 0,0 0,-1 1,1-1,0 0,0 1,0-1,-1 0,1 1,0-1,0 1,-1-1,1 1,-1-1,1 1,0-1,-1 1,1 0,-1-1,1 1,-1 0,0 0,1-1,-1 1,0 0,1 0,-1 0,0-1,0 1,0 0,0 1,6 44,-6-43,0 3,0 4,-1 0,1 1,1-1,0 0,1 1,-1-1,2 0,0 0,0 0,1-1,0 1,0-1,1 0,5 7,-8-15,0 1,0-1,1 1,-1-1,1 0,-1 0,1 0,0 0,-1 0,1-1,0 1,-1-1,1 0,0 0,0 0,-1 0,1 0,0-1,0 1,-1-1,1 1,0-1,-1 0,1 0,-1-1,1 1,-1 0,0-1,2 0,65-55,-63 52,137-115,-142 119,0 0,1 0,-1 0,0 1,0-1,1 0,-1 0,0 1,1-1,-1 1,0-1,1 1,-1 0,1 0,-1-1,1 1,-1 0,1 0,-1 0,1 1,-1-1,1 0,-1 0,0 1,1-1,-1 1,1 0,-1-1,0 1,0 0,1-1,-1 1,0 0,0 0,0 0,0 0,0 0,0 1,0-1,0 0,-1 0,1 1,0-1,-1 0,1 1,-1-1,1 0,-1 1,0-1,1 1,-1-1,0 2,6 50,-6-44,1 1,0-1,0 1,1 0,0-1,1 0,0 0,0 0,1 0,0 0,3 3,8 8</inkml:trace>
  <inkml:trace contextRef="#ctx0" brushRef="#br0" timeOffset="982.564">1516 341,'40'-10,"0"-2,0-2,-2-1,0-3,-1 0,25-18,19-36,-79 70,0-1,0 0,-1 1,1-1,-1 0,1 0,-1 0,0 0,0 0,0-1,-1 1,1 0,-1 0,1-1,-1 1,0 0,0 0,-1-1,1 1,-1 0,0 0,1 0,-1-1,-1 1,1 0,0 0,-1 1,0-1,1 0,-2-1,-1 0,0-1,0 1,0 0,0 1,-1-1,1 1,-1 0,0 0,0 0,0 1,-1-1,1 1,0 0,-1 1,1 0,-1 0,0 0,0 0,1 1,-1 0,0 0,1 0,-1 1,0 0,1 0,-1 1,0-1,1 1,0 0,-2 1,-14 6,1 1,-1 1,2 1,0 0,0 2,1 0,0 1,5-3,0 0,1 0,0 2,0-1,2 1,0 1,0 0,2 1,0-1,1 2,0-1,1 1,1 0,1 0,0 0,1 1,1-1,0 6,4-15,-1 0,1 0,1 0,-1 0,1-1,1 1,-1-1,1 0,1 0,-1 0,1 0,1-1,-1 0,1 0,0 0,0-1,0 0,1 0,0 0,0-1,0 0,1-1,-1 0,1 0,0 0,0-1,0 0,0 0,0-1,0 0,0-1,0 0,7 0,27 3,1-2,-1-2,0-1,1-3,-2-1,1-2,-1-1,0-3,34-15,-46 13,-4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0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1,'0'0,"5"4,6 3,2-6,2-2,0-2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1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479 174,'-11'190,"-7"75,-6-127,22-114</inkml:trace>
  <inkml:trace contextRef="#ctx0" brushRef="#br0" timeOffset="3869.294">0 202,'336'-48,"-113"11,-170 26,-45 8,0 0,1 1,-1 0,1 0,-1 1,1 0,-1 1,1 0,0 0,-1 1,1 0,0 0,-1 1,0 0,7 3,6 7,-3-1</inkml:trace>
  <inkml:trace contextRef="#ctx0" brushRef="#br0" timeOffset="4231.446">28 766,'43'-5,"34"-6,8-1,-5 1,-12 3,-13 2,-10 3,-8 2,-6 0,-4 1,0 1,-2-1,1-4,-4-2</inkml:trace>
  <inkml:trace contextRef="#ctx0" brushRef="#br0" timeOffset="4930.165">1044 231,'52'-13,"-1"-2,-1-2,-1-2,-1-3,0-1,-2-3,36-26,-32 9,-58 73,-23 58,4 1,4 2,-10 84,12-52,-6 0,-5-1,-17 33,41-133,-28 62,35-82,0 0,-1-1,1 1,0 0,-1-1,1 1,-1-1,0 0,1 0,-1 1,0-1,0 0,0 0,0-1,0 1,0 0,0-1,0 1,0-1,0 1,0-1,0 0,0 0,0 0,0 0,0-1,0 1,0 0,0-1,0 1,0-1,0 0,0 0,0 0,0 0,0 0,0 0,1 0,-1-1,-51-60,43 47</inkml:trace>
  <inkml:trace contextRef="#ctx0" brushRef="#br0" timeOffset="5200.285">1129 654,'353'-108,"-257"66,-95 42,1-1,0 0,-1 1,1-1,-1 1,1 0,-1 0,1 0,0-1,-1 1,1 1,-1-1,1 0,0 0,-1 1,1-1,-1 0,1 1,-1 0,1-1,-1 1,1 0,-1 0,0 0,1 0,-1 0,0 0,0 0,0 0,0 0,0 1,0-1,0 0,0 1,0-1,-1 1,1-1,-1 1,1-1,-1 1,1-1,-1 1,0 0,0 1,9 77,-9-77,-1 56,0-33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29 163,'-4'5,"1"1,0 0,0 1,1-1,0 0,0 1,0 0,1-1,-1 1,2 0,-1 0,1-1,0 1,-1 6,0 2,0-1,1 1,1-1,0 0,0 1,2-1,0 0,2 5,-4-14,1-1,-1 0,1 0,0 0,0 0,0-1,1 1,-1-1,1 1,0-1,0 0,0 0,0 0,1 0,-1 0,1-1,-1 0,1 1,0-1,0-1,0 1,0-1,0 1,1-1,-1 0,0-1,1 1,-1-1,2 0,6-1,0 0,-1-1,0 0,1-1,-1-1,0 0,0 0,-1-1,1 0,-1-1,0 0,-1-1,1 0,-1 0,3-4,119-134,-125 138,-5 5,-1 1,1-1,-1 1,0-1,1 1,0 0,-1-1,1 1,0 0,0-1,-1 1,1 0,0 0,0 0,0 0,1 0,-1 0,0 0,0 0,0 0,1 0,-1 1,0-1,1 1,-1-1,1 1,-1-1,1 1,-1 0,1 0,-1 0,1-1,-1 1,1 1,-1-1,1 0,-1 0,1 1,-1-1,0 0,1 1,-1 0,1-1,-1 1,0 0,1 0,10 32,38 61,-47-90,1 1,-1-1,1-1,0 1,0 0,1-1,-1 0,1 0,-1 0,1-1,0 1,0-1,0 0,1-1,-1 1,0-1,1 0,-1-1,0 1,1-1,-1 0,1 0,-1-1,1 1,-1-1,0-1,1 1,-1-1,0 1,0-2,0 1,0 0,1-2,3-1,-1-1,1 0,-1-1,-1 1,1-1,-1-1,0 0,-1 0,0 0,0 0,-1-1,0 0,0 0,-1-1,0 1,-1-1,0 0,-1 0,0 0,1-9,-9 14,-1 9</inkml:trace>
  <inkml:trace contextRef="#ctx0" brushRef="#br0" timeOffset="351.102">1129 332,'23'-15,"-1"-1,-1-1,-1-1,0-1,-1-1,-1-1,-1 0,-1-1,7-14,-21 34,0-1,0 0,0 0,0 0,-1 0,0 0,1-1,-1 1,0 0,-1-1,1 1,-1-1,1 1,-1 0,0-1,0 1,-1-1,1 1,-1-1,1 1,-1 0,0-1,-1 1,1 0,0 0,-1 0,0 0,0 0,1 0,-2 0,1 1,0-1,-1 1,1-1,-1 1,0 0,1 0,-1 0,0 0,0 1,0-1,-1 1,1 0,0 0,-1 0,1 0,-10 4,1 0,0 1,0 0,0 1,1 0,-1 1,1 0,0 1,1 0,0 1,0 0,0 0,1 1,1 0,-1 1,1 0,1 1,0-1,-5 12,4-9,0 1,0 0,1 1,1-1,1 1,0 1,1-1,1 1,0-1,0 12,2-21,1 1,0 0,0-1,1 1,0-1,0 1,0-1,1 1,0-1,0 0,1 0,0 0,0 0,0 0,1-1,-1 1,1-1,1 0,-1 0,1 0,0-1,0 0,0 0,0 0,1 0,0-1,0 0,11 5,1-2,0 0,0-1,1-1,0 0,-1-1,1-2,0 0,0 0,0-2,0-1,0 0,0-1,-1-1,0-1,1 0,-2-2,1 0,2-2,5-2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4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15 227,'-1'0,"1"0,-1 1,0-1,0 0,0 1,0-1,1 1,-1-1,0 1,1 0,-1-1,0 1,1 0,-1-1,1 1,-1 0,1 0,-1-1,1 1,0 0,-1 0,1 0,0 0,0 0,-1-1,1 1,0 0,0 0,0 0,0 0,0 0,0 0,1 0,-1 0,0-1,0 1,1 0,-1 0,0 0,1 0,-1-1,1 1,-1 0,1 0,-1-1,1 1,0 0,-1 0,37 240,-36 138,-4-213,-5-139,11-33,13-20,0 1,2 1,0 0,2 2,0 0,2 1,0 1,1 1,1 1,1 1,0 2,18-9,-26 15,0 0,0 1,1 1,-1 0,2 2,-1 0,1 1,-1 0,1 2,0 0,10 1,-26 1,1 1,-1-1,0 0,1 1,-1 0,0-1,1 1,-1 1,0-1,0 0,0 1,0 0,0-1,0 1,0 0,-1 1,1-1,-1 0,0 1,1-1,-1 1,0 0,0 0,-1 0,1 0,-1 0,1 0,-1 0,0 0,0 1,0-1,-1 0,1 1,-1-1,0 3,0 3,0 1,-1-1,0 0,-1 0,0 0,0 0,-1-1,0 1,0-1,-1 1,0-1,-1 0,0 0,-11 14,0-2,-2 0,0-1,-1 0,-1-2,-1 0,0-1,-1-2,0 0,-2-1,-5 1,20-9,0-1,-1-1,1 1,-1-2,1 1,-1-1,0-1,0 0,0 0,0-1,0 0,0-1,0 0,0 0,0-1,1-1,-1 1,1-2,-2 0,-13-36,23 18</inkml:trace>
  <inkml:trace contextRef="#ctx0" brushRef="#br0" timeOffset="533.959">495 988,'38'-1,"0"-2,-1-1,1-2,-1-2,-1-2,1-1,-2-1,24-13,-40 14,-1-1,0-1,-1 0,0-2,-1 0,-1 0,0-2,-2 0,4-6,2 0,-10 13,0 0,-1-1,0 0,0 0,-1-1,-1 0,0 0,-1 0,0-1,-1 0,0-1,-4 12,1 1,-1-1,1 1,-1-1,0 0,0 1,0-1,0 1,0-1,0 0,0 1,0-1,-1 1,1-1,0 1,-1-1,0 1,1-1,-1 1,0-1,0 1,1 0,-1-1,0 1,0 0,-1 0,1 0,0 0,0 0,-1 0,1 0,0 0,-1 1,1-1,-1 0,1 1,-1-1,1 1,-1-1,1 1,-1 0,1 0,-1 0,0 0,-67 22,57-15,1 0,0 1,1 0,0 1,0 0,1 0,0 1,1 0,0 0,1 1,0 0,0 1,1-1,1 1,-3 7,8-16,0-1,0 1,0-1,0 1,0-1,1 0,-1 1,1-1,0 1,-1-1,1 0,0 1,0-1,1 0,-1 0,0 0,1 0,-1 0,1 0,0 0,0 0,0-1,0 1,0-1,0 1,0-1,0 0,0 0,1 0,-1 0,0 0,1 0,-1-1,1 1,-1-1,1 0,1 0,99 3,-102-3,255-33,-255 33,1 0,-1-1,0 1,1 0,-1 0,1 0,-1 0,0 1,1-1,-1 0,1 0,-1 1,0-1,1 1,-1 0,0-1,1 1,-1 0,0 0,0-1,0 1,0 0,0 0,0 0,0 0,0 1,0-1,0 0,-1 0,1 0,0 1,-1-1,1 0,-1 1,0-1,1 1,-1-1,0 0,0 1,0-1,0 1,0-1,0 1,0-1,0 0,-1 1,1-1,0 1,-1-1,1 0,-1 1,0-1,1 0,-1 0,0 0,0 1,0-1,-43 53,-17 35,62-49,8-27</inkml:trace>
  <inkml:trace contextRef="#ctx0" brushRef="#br0" timeOffset="900.493">1511 904,'14'3,"1"-1,0-1,0 0,0-1,0-1,-1 0,1-1,0-1,-1 0,1-1,-1 0,0-1,0-1,-1 0,1-1,-2 0,1-1,-1-1,0 0,0 0,-1-1,-1-1,0 0,4-6,-11 15,-1 0,0 0,1 0,-1-1,0 1,0-1,-1 0,1 1,0-1,-1 0,0 0,0 0,0 0,0 0,0 0,-1-1,1 1,-1 0,0 0,0 0,0-1,0 1,0 0,-1 0,1 0,-1 0,0 0,0-1,0 2,-1-1,1 0,-1 0,0 0,1 1,-1-1,0 0,0 1,-1 0,1 0,-1 0,1 0,-1 0,1 0,-1 0,0 1,0-1,0 1,-3-1,-7 4,-1 0,0 0,1 2,0-1,-1 2,1 0,1 0,-1 1,1 1,0 0,1 1,0 0,0 1,0 0,1 0,-6 9,6-9,0 1,1 0,1 0,0 1,0 0,1 1,0-1,1 2,0-1,1 0,1 1,0 0,0 0,1 1,3-11,0 0,0 0,0 0,1 0,-1 1,1-1,-1 0,1 0,0 0,0 0,1 0,-1 0,0-1,1 1,0 0,0-1,0 1,0-1,0 0,0 1,1-1,-1 0,1 0,-1-1,1 1,0 0,0-1,-1 0,1 1,0-1,0-1,0 1,1 0,-1-1,112 4,-72-14,0-2,-1-2,-1-1,0-3,-1-1,1-3,15-6,-24 13</inkml:trace>
  <inkml:trace contextRef="#ctx0" brushRef="#br0" timeOffset="1498.291">2414 678,'-325'190,"316"-184,-1-1,0 0,1 1,-1 0,1 1,1 0,-1 0,1 1,0 0,1 1,0-1,0 1,1 1,0-1,-2 6,8-13,-1-1,1 1,0-1,-1 1,1 0,0-1,0 1,0-1,0 1,0 0,0-1,0 1,1-1,-1 1,1 0,-1-1,1 1,0-1,-1 1,1-1,0 0,0 1,0-1,0 0,0 0,0 1,0-1,1 0,-1 0,0 0,1 0,-1-1,0 1,1 0,-1 0,1-1,-1 1,1-1,0 0,-1 1,1-1,-1 0,1 0,0 0,-1 0,1 0,0 0,-1-1,1 1,0 0,84-16,-42-2,-1-2,0-2,-2-1,12-11,-20 13,128-100,-161 121,0 1,0-1,0 1,1-1,-1 0,0 1,0-1,0 0,0 1,1-1,-1 0,0 1,0-1,1 0,-1 0,0 1,1-1,-1 0,0 0,0 1,1-1,-1 0,1 0,-1 0,0 0,1 0,-1 0,0 1,1-1,-1 0,1 0,-1 0,0 0,1 0,-1 0,0-1,1 1,-1 0,1 0,-1 0,0 0,1 0,-1 0,0-1,1 1,-1 0,0 0,1-1,-1 1,0 0,0 0,1-1,-1 1,0 0,0-1,1 1,-1 0,0-1,0 1,0 0,0-1,0 1,0-1,1 1,-1-1,-9 36,6-24,2-8,-1 1,1 0,0-1,1 1,-1 0,0-1,1 1,0 0,0 0,0-1,1 1,-1 0,1 0,0-1,0 1,0 0,0-1,1 1,-1-1,1 0,0 1,0-1,0 0,0 0,1 0,-1 0,1-1,0 1,0-1,0 1,0-1,0 0,0 0,1-1,-1 1,1-1,-1 1,1-1,0 0,1 0,11-2,0 0,0-1,0 0,0-2,0 0,-1 0,1-1,-1-1,0-1,-1 0,0-1,0-1,-1 0,0 0,0-2,-1 1,-1-2,1 1,4-8,24-26,-2-2,-1-1,-3-2,-2-1,6-17,-20 36,-1 0,-2-1,-1-1,-1 0,-2-1,-2 0,-1-1,-1 0,-3 0,0-11,-3 44,-1-1,1 1,-1 0,0-1,0 1,-1 0,1-1,-1 1,1 0,-1 0,0-1,0 1,0 0,-1 0,1 0,-1 0,0 0,1 1,-1-1,-1 0,1 1,0-1,-1 1,1 0,-1 0,1 0,-1 0,0 0,0 1,0-1,0 1,0 0,0 0,-1 0,1 0,0 1,0-1,-1 1,1 0,0 0,-1 0,1 0,0 0,-1 1,1-1,0 1,0 0,-1 0,1 1,-2 0,-7 7,1 0,0 1,0 0,1 0,0 1,1 1,1-1,0 2,0-1,1 1,1 0,0 0,1 1,0 0,1 0,0 0,1 1,-11 50,2 1,4 0,2 0,3 1,4 0,4 24,50 174,-52-281,-3-2</inkml:trace>
  <inkml:trace contextRef="#ctx0" brushRef="#br0" timeOffset="1818.551">3373 452,'-255'132,"252"-131,-1 0,1 0,-1 0,1 0,-1 0,1 1,0-1,0 1,0 0,0 0,0 0,0 1,0-1,1 1,-1-1,1 1,0 0,0 0,0 0,0 0,0 0,1 0,-1 1,1-1,0 1,0-1,0 1,0-1,1 1,0-1,-1 1,1-1,0 1,1 0,-1-1,1 1,0-1,-1 1,1-1,1 2,77 52,-38-34,122 100,-141-108,-3-3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78,'5'192,"-4"-187,1 0,-1 0,2 0,-1 0,0 0,1 0,0 0,0-1,0 0,1 0,-1 1,1-2,0 1,0 0,1-1,-1 0,1 0,-1 0,1-1,0 1,0-1,0 0,0-1,1 1,-1-1,0 0,1-1,4 1,3 0,0 0,-1-2,1 1,0-2,-1 0,1 0,-1-1,0 0,0-1,0-1,0 0,1-2,-3 3,-1 0,0-2,0 1,0-1,-1 0,0-1,0 1,-1-2,0 1,0-1,0 0,-1-1,-1 1,1-1,1-5,35-92,-37 127,-5 6,-1-17,0 1,1 0,0 0,1 0,0-1,1 1,0 0,1-1,0 0,1 1,0-1,4 7,-2-12,0-1,1 0,-1-1,1 1,-1-1,1 0,0-1,1 0,-1 0,0-1,0 1,1-2,-1 1,1-1,-1 0,1 0,-1-1,0 0,1-1,-1 1,0-1,2-1,6-4,1-1,-1 0,0-1,0 0,-1-1,-1-1,1-1,-2 1,0-2,0 0,-1 0,-1-1,8-14,-7 11,0-2,-2 0,0 0,-1-1,-1 1,-1-2,2-9,-8 129,0-32,-12 129,-5-68,-14 49,4-70,50-208,-9 54,2 1,3 0,1 1,2 2,2 0,2 1,2 2,9-9,-22 33,123-119,-131 130,1-1,0 1,0 1,0-1,1 2,0-1,0 1,0 0,0 1,0 0,0 0,0 1,1 0,-1 1,1 0,-1 1,0 0,1 0,1 1,-7-1,1 0,-1 0,0 1,0 0,0-1,0 1,0 1,-1-1,1 0,-1 1,1 0,-1 0,0 0,0 0,0 0,0 1,-1-1,1 1,-1 0,0 0,0 0,-1 0,1 0,-1 0,0 0,0 0,0 1,0-1,-1 0,0 1,0-1,0 0,0 1,-1 2,-1 4,1-1,-2 1,1-1,-2 0,1 0,-1 0,-1 0,0-1,0 1,-1-1,0-1,0 1,-1-1,-1 0,-6 5,0-1,-1-1,0 0,-1-1,0-1,-1 0,0-1,0-1,-4 0,15-6,0-1,0 0,0 0,0-1,0 0,0 0,0 0,0-1,0 0,0 0,1 0,-1-1,1 1,-1-1,1-1,0 1,0-1,1 0,-1 0,1 0,0-1,0 0,0 1,1-1,-1-1,1 1,0 0,1-1,0 1,-1-1,2 0,-1 0,1 0,0 0,0 0,0 0,1 0,0 0,1-4,3-10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25,'-39'-17,"26"15,-1-1,0 2,1 0,-1 0,0 1,0 1,1 1,-1 0,1 0,-1 1,1 1,0 0,0 1,0 1,1 0,0 0,0 1,0 1,1 0,0 0,1 1,0 1,0 0,1 0,0 0,1 2,0-1,1 1,0 0,1 0,0 1,1-1,1 1,0 1,0-1,1 0,1 1,0 0,1 9,4-11,0 0,0 0,2-1,-1 1,1-1,1 0,0 0,1-1,0 0,0 0,1 0,1-1,-1 0,1-1,1 0,0 0,0-1,0 0,1-1,0 0,0-1,0 0,1-1,0 0,-1-1,2 0,-1-1,0 0,0-1,1-1,-1 0,0 0,7-2,84-32,-85 24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9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91,'-2'-2,"0"0,-1 0,1 0,-1 0,1 1,-1-1,0 1,1 0,-1 0,0 0,0 0,0 1,0-1,0 1,0-1,0 1,0 0,0 0,0 1,0-1,0 0,0 1,0 0,1 0,-1 0,0 0,0 0,1 0,-1 1,0-1,1 1,0 0,-1 0,1 0,-4 3,-1 0,1 1,0 0,1 0,-1 0,1 1,1-1,-1 1,1 0,0 1,-2 7,1 0,1 1,1 0,1 0,0 0,1 0,1 0,0 0,1 0,1 0,0 0,4 9,-3-19,0 0,0 0,1 0,0-1,0 1,0-1,1 0,0-1,0 1,0-1,1 0,-1 0,1 0,0-1,0 0,0 0,0 0,1-1,-1 0,1 0,-1-1,1 0,0 0,0 0,-1-1,1 0,0 0,0-1,0 0,-1 0,1-1,-1 1,1-2,-1 1,0-1,1 1,3-4,7-4,-1-1,0 0,0-1,-1-1,-1 0,0-1,-1-1,0 0,-1 0,-1-2,0 1,-2-1,0-1,0 0,-2 0,0 0,-1-1,1-9,-6 23,-1 0,1 0,-1 0,0 0,0 0,-1 0,1 0,-1 0,0 0,0 0,-1 0,0 0,0 1,0-1,0 1,0-1,-1 1,0 0,0 0,0 0,-1 0,1 1,-1-1,0 1,0 0,0 0,0 0,0 1,-1-1,1 1,-1 0,0 1,0-1,1 1,-1 0,0 0,0 0,0 1,-2-1,-8-1,0-1,0 2,0 0,-1 1,1 1,0 0,0 1,0 0,0 1,0 1,1 1,-1 0,1 1,0 0,1 1,0 0,0 1,-4 4,-4 6,3-3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22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254 113,'-57'476,"29"-217,6-155,23-104,-1 0,0 0,0 0,1 0,-1 0,0 0,0 0,0 1,1-1,-1 0,0 0,0 0,0 0,1 0,-1 0,0 0,0 0,0 1,1-1,-1 0,0 0,0 0,0 0,0 0,0 1,0-1,1 0,-1 0,0 0,0 1,0-1,0 0,0 0,0 1,9-23,-5 2</inkml:trace>
  <inkml:trace contextRef="#ctx0" brushRef="#br0" timeOffset="268.608">0 565,'39'-10,"26"-7,8-2,-5 3,-8-1,-10 3,-8-1,-7 1,-10-1,-3-2,-6-5,-1 3,-3 4</inkml:trace>
  <inkml:trace contextRef="#ctx0" brushRef="#br0" timeOffset="668.439">649 1,'-34'158,"8"2,3 32,21-171,-1-10,1 1,0 0,1 0,0 0,1 0,0-1,1 1,0 0,1 0,0 0,1-1,1 1,0-1,0 0,1 0,0 0,1-1,0 0,1 0,1 1,-5-8,1-1,-1 0,1 0,0 0,0 0,-1-1,1 0,0 0,1 0,-1 0,0 0,0-1,0 0,0 0,0 0,1 0,-1 0,0-1,0 0,0 0,0 0,0-1,0 1,0-1,1-1,91-59,-87 55,1-2,-10 8,1-1,0 0,0 1,0-1,0 1,0-1,0 1,0-1,0 1,1 0,-1-1,1 1,-1 0,1 0,-1 0,1 0,-1 0,1 1,0-1,0 0,-1 1,1-1,0 1,0 0,0-1,-1 1,1 0,0 0,0 0,0 1,0-1,-1 0,1 1,0-1,0 1,-1-1,1 1,0 0,-1 0,1 0,0 0,-1 0,0 0,2 1,2 42,-6-41,1 0,-1 0,1 0,-1 0,1 0,0 0,0 0,0 0,0-1,1 1,-1 0,1 0,0 0,0 0,0 0,0-1,1 1,-1 0,0-1,1 1,0-1,0 0,0 1,0-1,0 0,0 0,0 0,1-1,-1 1,1 0,-1-1,1 0,0 1,0-1,-1 0,2 0,11-3</inkml:trace>
  <inkml:trace contextRef="#ctx0" brushRef="#br0" timeOffset="1004.925">1158 706,'20'-6,"0"0,0-1,0-1,-1-1,0 0,-1-2,0 0,0-1,-1-1,-1 0,0-2,-1 0,9-12,-23 26,0 0,1 0,-1 0,0-1,0 1,0 0,-1-1,1 1,0-1,0 1,-1-1,1 1,-1-1,1 1,-1-1,0 0,0 1,0-1,0 0,0 1,0-1,0 0,0 1,0-1,-1 1,1-1,-1 0,1 1,-1-1,0 1,0 0,1-1,-1 1,0-1,0 1,-1 0,1 0,0 0,0-1,0 1,-1 0,1 1,0-1,-1 0,1 0,-1 1,1-1,-1 0,0 1,1 0,-1-1,1 1,-1 0,0 0,1 0,-8 1,0 1,0 0,1 0,-1 1,1 0,0 0,-1 1,2 0,-1 1,0 0,1 0,0 0,0 1,1 0,-1 0,1 1,1 0,-1 0,1 0,0 1,1 0,0 0,0 0,1 0,0 0,0 1,1 0,-1 4,1-5,1 0,0 0,0 0,0 0,1-1,0 1,1 0,-1 0,2 0,-1 0,1 0,0-1,1 1,0-1,0 0,0 1,1-1,0-1,0 1,1-1,0 1,0-1,1-1,-1 1,1-1,1 0,-1 0,1-1,-1 1,1-2,0 1,1-1,-1 0,1 0,-1-1,4 0,102 3,-88-5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0 473,'3'-15,"2"-19,1 0,2 1,1-1,1 2,2-1,1 2,2 0,1 0,1 2,15-19,32-13,-62 60,-1 0,0 0,1 0,-1 0,1 0,-1 0,1 1,0-1,-1 0,1 1,0 0,-1-1,1 1,0 0,-1 0,1 0,0 0,0 0,-1 0,1 0,0 0,-1 1,1-1,0 1,-1 0,1-1,-1 1,1 0,-1 0,1 0,-1 0,1 0,-1 0,0 0,0 0,0 1,0-1,1 0,-2 1,1-1,0 1,0-1,0 1,-1-1,1 1,-1 0,1 0,14 162,-15-162,0-1,0 0,1 0,-1 1,1-1,-1 0,0 0,1 0,0 0,-1 1,1-1,0 0,-1 0,1 0,0 0,0-1,0 1,0 0,0 0,0 0,0-1,0 1,0-1,1 1,-1-1,0 1,0-1,0 1,1-1,-1 0,0 0,1 0,-1 0,0 0,0 0,1 0,-1 0,0 0,0-1,1 1,-1 0,0-1,0 1,0-1,0 1,1-1,-1 0,0 0,54-47,-43 35,178-138,-189 149,0 0,1 1,-1-1,1 1,-1 0,1 0,-1-1,1 1,-1 0,1 0,0 0,0 1,-1-1,1 0,0 1,0-1,0 1,0-1,0 1,0 0,0 0,0 0,0 0,0 0,0 0,0 1,0-1,-1 1,1-1,0 1,0 0,0 0,0 0,-1 0,1 0,-1 0,1 0,-1 0,1 1,-1-1,1 1,-1-1,0 1,0-1,1 3,-1 8,-1 1,-1 0,0 0,0 0,-2 0,1-1,-2 1,1-1,-4 5,6-13,-4 11,1-4,0 0,1 0,0 0,1 0,0 1,1-1,0 0,1 1,0-1,1 1,4 6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54,'46'299,"-43"-274,-1 1,-1 0,-1 0,-2 0,0-1,-2 1,0-1,-2 1,-1-1,-1-1,-1 0,-12 23,-11-8,31-38,1-1,-1 1,1-1,-1 1,0 0,0-1,1 0,-1 1,0-1,0 1,1-1,-1 0,0 0,0 1,0-1,0 0,1 0,-1 0,0 0,0 0,0 0,0 0,0 0,1-1,-1 1,0 0,0 0,0-1,1 1,-1 0,0-1,0 1,1-1,-1 1,0-1,1 1,-1-1,0 0,1 1,-1-1,1 0,-1 1,1-1,-1 0,1 0,0 1,-1-1,1 0,0 0,0 0,0 1,-1-1,1 0,0 0,0 0,0 0,0-12,0-1,1 1,0 0,1 0,1 0,0 0,0 0,1 1,1 0,0-1,1 2,2-4,-4 5,139-231,-111 195,2 2,3 1,1 2,22-18,-52 52,-1 0,1 0,0 0,0 1,0 1,1-1,0 1,0 1,0 0,1 0,0 1,-1 0,1 0,0 1,1 1,-1 0,0 0,0 1,0 0,1 1,-1 0,0 0,-8 0,1 1,-1-1,0 0,0 1,0-1,0 1,0 0,0 0,0 0,0 0,-1 0,1 0,-1 0,0 0,1 1,-1-1,0 0,0 1,-1-1,1 1,0-1,-1 1,1 0,-1-1,0 1,0-1,0 1,0 0,-1-1,1 1,-1-1,0 3,-31 81,21-66,0-1,-1-1,-1 0,0 0,-1-1,-1-1,-1-1,-1 0,0-1,0 0,-1-2,-1 0,0-1,-1-1,0-1,-2 0,-46-1,67-8,0 0,-1-1,1 1,0 0,0 0,-1-1,1 1,0 0,0-1,0 1,0-1,0 1,-1-1,1 0,0 0,0 1,1-1,-1 0,0 0,0 0,0 0,0 0,1 0,-1 0,1 0,-1 0,1-1,-1 1,1 0,-1 0,1 0,0-1,0 1,0 0,-1 0,1-1,1 1,-1 0,0 0,0-1,0 1,1 0,-1 0,0-1,1 1,-1 0,1 0,0 0,-1 0,1-1,7-14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0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117 650,'-2'0,"1"-1,0 1,0-1,-1 1,1 0,0 0,-1-1,1 1,-1 0,1 0,0 0,-1 1,1-1,0 0,-1 0,1 1,0-1,0 1,-1-1,1 1,0 0,0-1,0 1,0 0,0 0,0 0,0 0,0 0,0 0,0 0,0 0,0 0,-7 9,-1 1,2 0,-1 1,1 0,1 0,0 0,1 1,1 0,0 0,0 0,1 0,1 1,0-1,1 1,0-1,1 1,1-1,0 2,-1-11,0-1,0 1,1 0,-1-1,1 1,0 0,0-1,0 1,0-1,1 0,0 1,-1-1,1 0,0 0,1 0,-1 0,0 0,1 0,0-1,-1 1,1-1,0 0,0 0,1 0,-1 0,0 0,0-1,1 0,-1 1,1-1,0 0,-1-1,1 1,0-1,-1 1,1-1,0 0,-1-1,1 1,0-1,-1 1,1-1,1-1,8-3,0-1,-1 0,0-1,0 0,-1-1,1-1,-2 1,1-2,-2 1,1-2,-1 1,-1-1,1 0,-2-1,0 0,0 0,0-5,-1 1,0-1,-2 0,0 1,-1-2,0 1,-2 0,0 0,-1-1,-1 1,-1-9,2 23,-1 0,0 0,1 0,-1 0,0 0,-1 0,1 1,0-1,-1 0,1 1,-1-1,0 1,0 0,0-1,0 1,0 0,-1 0,1 1,-1-1,1 0,-1 1,1-1,-1 1,0 0,0 0,0 0,0 0,0 0,1 1,-1 0,0-1,-1 1,1 0,0 0,0 1,0-1,-1 1,-6 0,1 0,0 1,0 0,0 1,0 0,0 0,0 1,1 0,0 0,0 1,-6 4,-5 8</inkml:trace>
  <inkml:trace contextRef="#ctx0" brushRef="#br0" timeOffset="735.572">456 847,'-61'110,"97"-172,2 2,3 1,2 2,23-21,-61 73,10-11,-11 26,-44 119,33-105,-11 64,18-86,0 1,0 0,0-1,1 1,-1-1,1 0,-1 1,1-1,0 1,0-1,0 0,0 0,1 1,-1-1,1 0,-1 0,1 0,0-1,-1 1,1 0,0-1,0 1,0-1,1 1,-1-1,0 0,0 0,1 0,-1 0,0-1,1 1,0 0,3 0,-1-1,1 0,0 0,-1 0,1 0,-1-1,1 0,-1 0,0 0,1-1,-1 0,0 0,0 0,0-1,0 1,0-1,-1 0,1-1,-1 1,3-4,78-87,-79 85,16-17,-1-2,-2-1,-1 0,-1-2,5-14,-23 45,1 0,-1 0,1 0,-1 0,1 0,-1 0,1 0,-1 0,1 0,-1 0,1 0,-1-1,1 1,-1 0,1 0,0 0,-1-1,1 1,-1 0,1 0,0-1,-1 1,1 0,0-1,-1 1,1-1,0 1,-1 0,1-1,0 1,0-1,-1 1,1-1,0 1,-10 15</inkml:trace>
  <inkml:trace contextRef="#ctx0" brushRef="#br0" timeOffset="1117.488">1133 791,'22'-5,"-1"-1,1 0,-1-2,-1-1,0 0,0-1,-1-2,0 0,-1 0,0-2,-1 0,4-6,-19 19,-1 0,1-1,0 1,-1-1,1 0,-1 1,1-1,-1 0,0 0,0 0,0 0,0 0,0 0,0 0,-1 0,1 0,-1-1,1 1,-1 0,0 0,0-1,0 1,0 0,0 0,0 0,-1-1,1 1,-1 0,0 0,1 0,-1 0,0 0,0 0,0 0,-1 0,1 0,0 0,-1 1,1-1,-1 0,1 1,-1-1,-1 0,-3 0,0 1,-1-1,1 1,0 0,-1 0,1 1,-1 0,1 0,-1 0,1 1,-1 0,1 0,0 1,0 0,-1 0,1 0,0 1,1 0,-1 0,0 0,-4 4,-3 3,0-1,0 2,1 0,0 0,0 1,2 1,0 0,-2 3,-47 110,58-122,0 0,0 1,0-1,1 0,-1 1,1-1,0 0,1 1,-1-1,1 0,0 1,0-1,0 0,0 0,1 0,0 0,0 0,0 0,0 0,0-1,1 1,0-1,0 0,0 0,0 0,0 0,0 0,1 0,0-1,0 0,3 1,0 0,0-1,0 0,0 0,1-1,-1 0,1 0,-1-1,1 0,-1 0,1-1,-1 0,1 0,-1-1,0 0,1 0,-1-1,3-2,16-5</inkml:trace>
  <inkml:trace contextRef="#ctx0" brushRef="#br0" timeOffset="8086.192">1838 537,'-75'134,"-30"102,93-225,17-46,11-5,2 1,2 1,1 1,2 1,3-2,15-24,-41 60,0 1,0 0,0 0,1-1,-1 1,0 0,1 0,-1-1,1 1,-1 0,1 0,0 0,-1 0,1 0,0 0,0 0,0 0,0 0,0 0,0 0,0 1,0-1,0 0,0 1,0-1,0 1,0-1,1 1,-1-1,0 1,0 0,1 0,-1-1,0 1,1 0,-1 0,0 1,0-1,1 0,-1 0,0 0,0 1,1-1,-1 1,0-1,0 1,0-1,0 1,0 0,0 0,7 116,-7-18,2-90,-1-1,1 0,0 0,1-1,0 1,0-1,1 0,0 0,0 0,0 0,1-1,0 0,0 0,1-1,0 0,0 0,0 0,0-1,2 1,-4-3,0 0,0 0,0 0,0 0,0-1,0 0,1 0,-1 0,0-1,1 0,-1 0,0 0,1-1,-1 1,0-1,0 0,0-1,1 1,-1-1,-1 0,1-1,0 1,0-1,-1 0,0 0,1 0,-1-1,0 1,-1-1,3-3,8-11,-1 0,-1-1,-1-1,0 0,-2-1,0 0,5-20,-12 34,1 1,-1-1,0 0,-1 0,0 1,0-1,0 0,-1 0,0 0,0 0,-1 0,0 0,0 0,-1 0,0 0,-2-5,-3 7</inkml:trace>
  <inkml:trace contextRef="#ctx0" brushRef="#br0" timeOffset="10024.853">2742 1,'-25'165,"10"41,-48 101,64-289,4-28</inkml:trace>
  <inkml:trace contextRef="#ctx0" brushRef="#br0" timeOffset="10290.788">2347 396,'62'-5,"26"-6,2-1,-9 1,-14 2,-13 4,-6 1,-7 3,-5 0,-9 1</inkml:trace>
  <inkml:trace contextRef="#ctx0" brushRef="#br0" timeOffset="10854.47">3306 424,'-74'28,"61"-24,0 0,1 1,-1 0,1 0,0 2,1-1,-1 2,1-1,-1 3,11-8,0 0,0 0,0 0,0 0,1 1,-1-1,1 0,0 0,-1 1,1-1,0 0,0 0,1 1,-1-1,0 0,1 0,-1 1,1-1,0 0,0 0,-1 0,1 0,1 0,-1 0,0 0,0 0,1-1,-1 1,1 0,0-1,-1 1,1-1,0 0,0 0,0 1,0-1,0 0,0 0,0-1,1 1,11 11,71 89,-83-97,0 0,0 1,0-1,-1 0,1 1,-1-1,0 0,0 1,-1 0,1-1,-1 1,0-1,0 1,-1-1,1 1,-1 0,0-1,0 0,-1 1,1-1,-1 0,0 1,0-1,0 0,-1-1,1 1,-1 0,0 0,-9 6,0 0,0 0,-1-1,0-1,-1 0,0 0,0-2,0 0,-1 0,0-1,0-1,0-1,-13 2,25-4,0 0,1 0,-1 1,0-2,0 1,0 0,0-1,0 1,0-1,-1 0,1 0,0 0,0 0,0-1,0 1,0-1,0 0,0 0,0 0,1 0,-1 0,0 0,0-1,1 0,-1 1,1-1,-1 0,1 0,0-1,0 1,0 0,0-1,0 1,1-1,-1 1,1-1,-1 0,1 0,0 0,0 0,1 0,-1 0,0 0,1 0,0 0,0-2,4-12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6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1,'-5'0,"-1"9,0 4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0 115,'9'31,"-3"1,0 0,-2 0,-2 0,0 0,-3 5,14 132,-10-155,-1-9,-1-1,0 1,1 0,-2 0,1-1,0 1,-1 0,0 0,0 0,-1 0,1-1,-1 1,0 0,-1 0,1 1,-8-18,10-6,1 1,1-1,1 1,0-1,1 1,1 1,0-1,2 1,-1 0,7-7,-10 15,12-26,2 0,1 2,2 0,1 1,1 2,2 0,1 1,1 2,1 1,1 1,10-5,36-5,-73 33,0 1,0-1,0 1,0-1,0 1,1 0,-1 0,0 0,0 0,0 0,0 0,1 0,-1 1,0-1,0 1,0 0,0 0,0-1,0 1,0 1,0-1,0 0,-1 0,1 1,0-1,-1 1,1-1,-1 1,0 0,1-1,-1 1,0 0,0 0,1 1,0 9,-1 1,0-1,-1 0,0 0,-1 0,0 0,-1 0,-1 0,0 0,0 0,-1-1,0 1,-1-1,-1 0,1-1,-2 1,1-1,-2 0,1-1,-1 0,-1 0,0 0,0-1,0-1,-6 4,14-10,-6 6,-1 1,0-1,-1 0,0 0,0-1,0 0,-1-1,1 0,-1-1,-1 0,1 0,-1-1,-1 0,10-3,0-1,0 0,0 1,0-1,0 0,-1 0,2 0,-1 0,0 0,0-1,0 1,0-1,1 1,-1-1,1 1,-1-1,1 0,0 0,0 0,0 0,0 0,0 0,0 0,0 0,1 0,-1 0,1-1,-1 1,1 0,0 0,0 0,0-1,0 1,0 0,1 0,-1-1,0 1,1 0,0 0,0 0,0 0,-1 0,2 0,-1 0,0 0,0 0,1 1,-1-1,1 0,0 0,8-17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81 452,'-15'31,"2"0,1 1,1 0,2 1,1 0,1 5,6-36,0 1,0-1,0 1,1-1,-1 1,1 0,0-1,0 1,0 0,0-1,0 1,0 0,1-1,-1 1,1-1,0 1,0-1,0 1,0-1,0 1,0-1,1 0,-1 0,1 1,-1-1,1 0,0-1,0 1,0 0,0 0,0-1,0 1,1-1,-1 0,0 0,1 0,-1 0,1 0,0 0,-1-1,1 1,-1-1,1 1,0-1,-1 0,1 0,0-1,-1 1,3-1,5-3,-1 0,0-1,0 0,0 0,-1-1,0 0,0-1,0 0,-1 0,0-1,-1 1,1-2,-1 1,-1-1,0 1,0-1,-1-1,0 1,0-1,-1 0,0 1,-1-1,0-1,0-7,-1 14,-1 0,1 0,-1-1,0 1,0 0,0 0,-1 0,0 0,1 0,-1 0,-1 0,1 0,0 0,-1 0,0 0,0 1,0-1,0 1,-1-1,0 1,1 0,-1 0,0 0,0 0,-1 1,1-1,0 1,-1 0,0 0,1 0,-1 0,0 1,0 0,0-1,0 1,0 1,-1-1,-19-2</inkml:trace>
  <inkml:trace contextRef="#ctx0" brushRef="#br0" timeOffset="312.214">448 1,'-9'38,"-4"32,1 9,2-4,8-10,4-12,2-9,0-4,4-2,1-4,-1-3,-3-1,-1-2,-2 0,-1-1,0 1,-1-10,-1-8</inkml:trace>
  <inkml:trace contextRef="#ctx0" brushRef="#br0" timeOffset="1611.189">787 339,'-124'219,"121"-211,-1 0,1 1,1-1,-1 1,2 0,-1 0,1 0,0 0,1 0,0 0,1 0,0 0,0 0,1 0,0 1,-1-8,0 0,0 0,0 0,0 0,1 0,-1-1,1 1,-1 0,1-1,0 1,-1-1,1 0,0 1,0-1,0 0,0 0,0 0,0 0,0-1,0 1,0-1,1 1,-1-1,0 0,0 1,1-1,-1 0,0-1,0 1,1 0,-1-1,0 1,0-1,0 0,0 1,0-1,0 0,1-1,75-48,-57 30,-2-1,0-1,-1 0,-2-2,0 0,-1 0,0-6,-12 26,-1 0,1 0,-1 0,0 0,-1-1,1 1,-1-1,0 1,0-1,0 1,-1-1,1 0,-1 1,0-1,-1 0,1 1,-1-1,0 0,0 1,0-1,-1 1,1-1,-1 1,0 0,-1 0,1 0,-1 0,0 0,1 1,-2-1,1 1,-1-1,3 3,-1 1,1 0,0-1,0 1,-1 0,1 0,0 0,-1 0,1 0,0 0,-1 1,1-1,0 0,-1 1,1-1,0 1,0-1,0 1,-1-1,1 1,0 0,0 0,0-1,0 1,0 0,0 0,1 0,-1 0,0 0,0 1,1-1,-1 0,0 0,1 0,-1 1,1-1,0 0,-1 0,1 1,0-1,0 0,0 1,0-1,0 0,0 1,0-1,0 0,1 0,-1 1,0-1,1 0,-1 0,1 1,0-1,-1 0,1 0,0 0,-1 0,2 1,1 5,0 0,0 1,-1-1,0 1,0 0,-1-1,0 1,0 0,-1 0,0 0,0 0,-1 0,0 0,-1 3,2-5,-2-1,0 0,0 1,1-1,0 0,0 0,0 1,1-1,0 0,0 1,0-1,0 0,1 1,0-1,0 0,1 0,-1 0,1 0,0 0,0 0,1 0,0 0,0-1,0 0,0 1,0-1,1 0,0-1,0 1,0-1,0 1,1-1,2 1,6-3,0 0,-1-1,1-1,0 0,-1-1,1 0,-1-1,0 0,1-1,-2-1,1 0,0 0,-1-1,0 0,0-1,-1-1,0 1,0-2,8-8,0-2,0-2,-1 1,-1-2,-1 0,-1-1,-1 0,-1-1,0-2,-2 6,36-121,-45 139,0 0,-1 1,0-1,1 0,-1 0,0 1,0-1,0 0,0 0,0 1,-1-1,1 0,0 1,-1-1,1 0,-1 1,0-1,1 0,-1 1,0-1,0 1,0-1,0 1,0 0,-1 0,1-1,0 1,-1 0,1 0,0 0,-1 0,1 0,-1 0,0 1,1-1,-1 1,0-1,1 1,-1-1,0 1,1 0,-1 0,0 0,0 0,1 0,-1 0,0 0,0 0,1 1,-1-1,0 1,1 0,-1-1,1 1,-1 0,0 0,1 0,0 0,-2 1,-92 69,91-68,1 0,1 0,-1 1,0-1,1 1,-1-1,1 1,0 0,1 0,-1 0,1 0,-1 0,1 1,0-1,1 0,-1 1,1-1,0 0,0 1,0-1,1 0,-1 1,1-1,0 0,0 0,1 1,2 1,1-1,0 1,0-1,1 0,-1-1,1 0,0 0,0 0,0 0,1-1,-1 0,1 0,0-1,0 0,0 0,0 0,0-1,0 0,0-1,0 0,1 0,-1 0,1-1,41 7,-45-6,1 0,0 0,-1 1,1-1,0 1,-1 1,1-1,-1 1,1-1,-1 1,0 0,0 1,0-1,0 1,0 0,-1 0,1 0,-1 0,1 1,-1-1,0 1,-1 0,1 0,-1 0,0 0,0 0,0 0,0 1,-1-1,1 1,-1-1,0 1,-1 0,1 0,-12 39,8-37,1 0,0 0,0 0,1 0,0 0,0 1,0-1,1 0,1 1,-1-1,1 0,1 3,24 19,-9-22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5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87,'-10'24,"-3"13,1 4,2 1,3-2,3-4,2-2,1-8</inkml:trace>
  <inkml:trace contextRef="#ctx0" brushRef="#br0" timeOffset="721.894">229 454,'32'-46,"-2"-1,-2-1,-2-1,15-41,-35 74,-6 15,0 0,0 0,0 0,1 0,-1 0,0 0,0 0,0 0,1 0,-1 0,0 0,1 0,-1 1,1-1,0 0,-1 0,1 0,-1 0,1 1,0-1,0 0,-1 1,1-1,0 0,0 1,0-1,0 1,0 0,0-1,0 1,0-1,0 1,0 0,0 0,0 0,0 0,0 0,0 0,0 0,0 0,0 0,0 0,0 0,0 1,0-1,0 0,0 1,0-1,-1 1,1-1,0 1,0-1,0 1,0 0,-1-1,1 1,0 0,-1 0,1 0,0-1,-1 2,25 28,62 60,-84-87,1-1,0 0,-1 0,1 0,0-1,0 1,0-1,0 0,0 0,1 0,-1-1,0 1,0-1,1 0,-1 0,0-1,0 1,0-1,1 0,-1 0,0 0,0-1,0 1,0-1,-1 0,1 0,3-3,7-7,0-1,-1 0,-1-1,0 0,0-1,-2-1,0 0,0 0,-2 0,0-2,-1 1,-1-1,0 1,1-13,-1 11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0,'-6'2,"1"-1,0 1,0 1,0-1,1 1,-1-1,1 1,-1 1,1-1,0 0,0 1,0 0,1 0,-3 3,-2 1,-5 6,0 0,1 1,0 0,1 1,1 0,1 1,-1 2,7-13,0 0,1 1,0-1,0 1,0-1,1 1,0-1,0 1,0 0,1 0,0-1,1 1,-1 0,1-1,1 1,-1 0,1-1,0 1,1-1,-1 0,3 4,-2-6,1 0,-1-1,1 1,0-1,0 1,0-1,0 0,0-1,1 1,-1-1,1 0,0 0,-1 0,1-1,0 0,0 0,0 0,0 0,0-1,1 0,-1 0,1 0,112-16,-93 9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22,'-31'26,"9"-10,1 2,1 1,0 1,1 0,1 2,1 0,-10 18,26-39,-1 1,1-1,0 1,0-1,-1 1,1-1,0 1,1 0,-1-1,0 1,0 0,1 0,-1-1,1 1,-1 0,1 0,0 0,0 0,0 0,0 0,0 0,0-1,1 1,-1 0,0 0,1 0,0 0,-1-1,1 1,0 0,0 0,0-1,0 1,0-1,0 1,1-1,-1 1,0-1,1 0,-1 0,1 0,-1 0,1 0,0 0,0 0,-1 0,1-1,0 1,1 0,11-3,-1 0,0-1,0-1,-1 0,1-1,-1 0,0-1,0 0,-1-1,0 0,0-1,0 0,7-8,-9 8,0-1,-1 0,0 0,0 0,-1-1,0 0,-1 0,0-1,0 0,-1-2,-3 10,-1 0,0 0,0-1,0 1,0 0,-1 0,1 0,-1-1,0 1,0 0,0 0,0-1,0 1,-1 0,0 0,1-1,-1 1,0 0,-1 0,1 0,0 0,-1 0,0 1,0-1,0 0,0 1,0-1,0 1,-1 0,1 0,-1 0,1 0,-1 0,0 0,0 1,0-1,0 1,0 0,-1 0,-80-2,58 9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6,'-22'15,"0"1,1 1,1 1,1 0,0 2,1 0,-6 11,22-30,1 1,-1-1,1 0,-1 1,1-1,-1 1,1 0,0-1,-1 1,1 0,0 0,0 0,1 0,-1 0,0 0,1 0,-1 0,1 0,-1 0,1 0,0 0,0 0,0 0,0 0,0 1,1-1,-1 0,1 0,-1 0,1 0,0 0,0 0,0 0,0-1,0 1,0 0,0 0,0-1,1 1,-1-1,1 1,0-1,-1 1,1-1,0 0,-1 0,1 0,0 0,0 0,2 0,4-1,1-1,-1 0,0-1,0 0,0 0,0-1,0 0,-1 0,1-1,-1 0,0 0,0-1,0 0,-1 0,0-1,0 1,0-1,0-1,-1 1,0-1,-1 0,1 0,-1 0,-1-1,1 1,-1-1,-1 0,1 0,-1 0,-1 0,1 0,-2 0,1-4,-1 10,0-1,0 1,-1-1,1 1,-1-1,1 1,-1-1,0 1,0 0,0-1,0 1,-1 0,1 0,-1 0,1 0,-1 0,1 0,-1 0,0 0,0 1,0-1,0 1,0-1,-1 1,1 0,0 0,-1 0,1 0,-1 0,1 1,-1-1,1 1,-1-1,-19-2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31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44 391,'22'-3,"1"-1,-1 0,0-2,0 0,-1-2,0 0,0-1,-1-2,0 0,8-6,-25 15,-1 1,1 0,-1-1,1 0,-1 0,1 0,-1 0,0 0,0 0,0-1,0 1,-1 0,1-1,-1 0,1 1,-1-1,0 0,0 0,0 0,0 0,0 0,-1 0,0 0,1 0,-1 0,0 0,0 0,-1 0,1 0,-1 0,1 0,-1 1,0-1,0 0,0 0,-1 0,1 1,-1-1,1 1,-1-1,0 1,0-1,0 1,0 0,-2-1,-4 0,0 0,0 1,0 0,-1 0,1 1,-1 0,1 1,-1 0,1 0,-1 0,1 1,-1 1,1 0,0 0,0 0,0 1,0 0,0 1,0-1,1 2,-1-1,1 1,1 0,-1 0,1 1,-1 0,2 0,-2 2,1-3,-1 0,2 0,-1 0,1 1,0 0,0 0,0 0,1 1,0-1,0 1,1 0,0 0,0 1,0-1,1 1,0-1,1 1,0 0,0-1,0 1,1 0,1 0,-1 0,1-1,0 1,1 0,0-1,0 1,0-1,1 0,0 0,2 2,0-2,1 0,1 0,-1-1,1 0,0 0,0-1,1 0,0 0,0 0,0-1,0 0,1-1,0 0,-1 0,1-1,0 0,0-1,6 1,9-1,0 0,0-2,1 0,-1-2,-1-1,11-3,-7 1</inkml:trace>
  <inkml:trace contextRef="#ctx0" brushRef="#br0" timeOffset="400.405">467 531,'66'-50,"-2"-3,-3-3,-2-3,14-22,-73 81,0 1,0-1,1 1,-1-1,0 1,1-1,-1 1,0-1,1 0,-1 1,0-1,1 0,-1 1,0-1,1 0,-1 1,1-1,-1 0,1 0,-1 1,1-1,-1 0,1 0,-1 0,1 0,-1 0,1 0,-1 0,1 0,-1 0,1 0,0 0,-1 0,1 0,-1 0,1 0,-1-1,1 1,-1 0,0 0,1-1,-1 1,1 0,-1-1,1 1,-1 0,0-1,1 1,-1 0,0-1,1 1,-1-1,0 1,0-1,1 1,-1-1,0 1,0-1,0 1,0-1,0 1,0-1,1 1,-1-1,0 1,-1-1,1 1,0-1,-5 42,2-31,1 0,0 0,1 0,0 0,0 0,1 0,1 1,0-1,0 0,2 6,-2-13,0 1,0-1,0 1,1-1,-1 0,1 0,0 0,0 0,0 0,0 0,0 0,1 0,-1-1,1 0,0 1,0-1,0 0,0 0,0 0,0-1,0 1,1-1,-1 0,1 0,-1 0,1 0,-1 0,1-1,-1 0,1 1,1-2,8-1,0-2,0 0,0 0,0-1,-1-1,0 0,0 0,0-1,-1-1,0 0,0-1,-1 0,-1 0,1-1,-1 0,3-6,10-17,-16 16</inkml:trace>
  <inkml:trace contextRef="#ctx0" brushRef="#br0" timeOffset="1098.048">1313 475,'21'-6,"-1"0,-1-1,1-1,-1-1,0 0,-1-2,0 0,-1-1,0-1,-1 0,4-5,-14 12,0-1,-1 1,1-1,-1 0,0-1,-1 1,0-1,0 1,0-1,-1-1,0 1,-1-1,-1 6,0 0,-1 0,0 0,1 0,-1 0,0 0,0 0,-1 0,1 0,-1 0,1 0,-1 0,0 0,0 1,0-1,0 0,-1 0,1 1,-1-1,0 1,0 0,1-1,-2 1,1 0,0 0,0 0,-1 0,1 1,-1-1,1 1,-1-1,0 1,1 0,-1 0,0 0,0 0,-6 1,0-1,0 2,1-1,-1 1,0 1,1-1,-1 1,1 1,-1 0,1 0,0 1,0 0,1 0,-1 0,1 1,0 1,0-1,0 1,1 0,0 0,0 1,1 0,0 0,0 0,0 2,1-6,0 1,1 0,0-1,0 1,0 1,0-1,1 0,0 1,0-1,0 1,0-1,1 1,-1 0,1 0,0 0,1 0,-1 0,1 0,0-1,1 1,-1 0,1 0,0 0,0 0,0 0,1 0,-1-1,1 1,0-1,1 1,-1-1,1 0,0 0,0 0,0 0,0 0,1-1,0 0,-1 1,1-1,0-1,3 3,7-1,0-1,0-1,0 1,0-2,1 0,-1-1,0 0,0-2,0 1,1-1,-1-1,-1-1,1 0,-1-1,1 0,-1-1,-1 0,1-1,-1-1,0 0,9-8,10-2,11-7,-2-3,-1-1,-2-2,-1-2,-1-1,20-26,12-41,-67 100,1 0,-1 0,1 0,-1 0,0 0,0 0,1 0,-1 0,0 0,0 1,0-1,0 0,0 0,0 0,0 0,0 0,-1 0,1 0,0 0,-1 0,1 0,0 0,-1 0,1 1,-1-1,1 0,-1 0,0 0,1 1,-1-1,0 0,0 1,1-1,-1 1,0-1,0 1,0-1,0 1,1-1,-1 1,0 0,0 0,0-1,0 1,0 0,0 0,0 0,0 0,0 0,0 0,0 0,0 0,0 1,0-1,0 0,0 1,1-1,-1 0,0 1,0-1,0 1,0-1,1 1,-1 0,0-1,1 1,-1 0,0-1,1 1,-15 9,1-1,0 2,1 0,0 0,0 2,2-1,-1 1,2 1,0 0,0 1,-3 7,12-19,-1-1,1 1,-1 0,1-1,0 1,0 0,0 0,0 0,1 0,-1 0,1 0,0 0,0 0,0 0,0 0,0 0,1 0,-1 0,1 0,0 0,0-1,0 1,0 0,0 0,1-1,-1 1,1-1,0 1,0-1,0 1,0-1,0 0,2 1,92 56,-68-45,-25-13,1 0,-1 1,0-1,0 1,0-1,0 1,0 0,0 0,-1 0,1 1,-1-1,1 1,-1-1,0 1,0 0,0 0,0 0,-1 0,1 0,-1 0,0 0,1 0,-2 1,1-1,0 0,-1 1,1-1,-1 1,0-1,0 1,0-1,-1 1,1-1,-1 0,0 1,0-1,0 0,-1 3,-10 14,0-1</inkml:trace>
  <inkml:trace contextRef="#ctx0" brushRef="#br0" timeOffset="1637.855">2527 164,'0'1,"-27"13,1 1,1 1,1 1,0 2,1 0,1 1,1 2,1 0,1 1,1 0,-5 11,22-33,0 0,0 1,0-1,0 1,0-1,0 1,1-1,-1 1,1 0,-1-1,1 1,-1 0,1-1,0 1,0 0,0-1,0 1,0 0,0 0,0-1,0 1,1 0,-1-1,1 1,-1 0,1-1,0 1,-1-1,1 1,0-1,0 1,0-1,0 0,1 0,-1 1,0-1,0 0,1 0,-1 0,1 0,-1 0,1 0,-1-1,1 1,0-1,-1 1,1-1,0 1,-1-1,1 0,0 0,-1 0,1 0,0 0,1 0,10-4,-1 0,0-1,0-1,-1 0,0-1,0 0,0 0,-1-1,0 0,4-5,10-7,223-148,-246 166,0 1,0 0,1 0,-1 0,0 0,0 1,1-1,-1 0,1 0,-1 1,1-1,-1 1,1 0,-1-1,1 1,-1 0,1 0,0 0,-1 0,1 0,-1 0,1 0,0 1,-1-1,1 0,-1 1,1-1,-1 1,0 0,1-1,-1 1,1 0,-1 0,0 0,0 0,0 0,1 0,-1 1,0-1,-1 0,1 0,0 1,0-1,0 1,-1-1,1 1,-1-1,1 1,-1-1,1 1,-1-1,0 1,0-1,0 1,0 0,0-1,0 1,0-1,-1 2,-4 23,0-1,-2 0,-1 0,0-1,-11 19,-27 86,25-27,-54 184,65-256,8-22,0 0,0-1,0 1,-1 0,-1-1,1 0,-1 1,0-1,-1-1,1 1,-1-1,-1 0,1 0,-1 0,0-1,-1 0,-3 3,9-8,-1 1,0 0,0-1,0 1,0-1,0 0,0 0,0 0,0 0,0 0,0 0,0 0,1 0,-1-1,0 1,0-1,0 0,0 1,0-1,1 0,-1 0,0 0,1 0,-1-1,1 1,-1 0,1-1,-1 1,1-1,0 1,0-1,0 1,0-1,0 0,0 0,0 0,-20-70,20-13,1 60</inkml:trace>
  <inkml:trace contextRef="#ctx0" brushRef="#br0" timeOffset="2166.504">2978 164,'-6'21,"1"-7,1-1,0 1,1 0,1 0,0 1,1-1,0 0,1 1,1 7,-1-20,0-1,1 0,-1 1,0-1,0 0,0 0,1 1,-1-1,0 0,1 0,0 0,-1 1,1-1,0 0,-1 0,1 0,0 0,0 0,0 0,0 0,0-1,0 1,0 0,0 0,0-1,0 1,0-1,0 1,1-1,-1 1,0-1,0 0,1 1,-1-1,0 0,1 0,-1 0,0 0,0 0,1 0,-1-1,0 1,1 0,-1-1,0 1,1-1,54-33,-48 28,65-56,-58 48,1 0,0 0,0 2,1 0,1 1,0 0,0 2,7-3,-23 12,1-1,-1 0,0 1,1-1,-1 1,0 0,1-1,-1 1,0 0,1 0,-1 1,0-1,1 1,-1-1,0 1,1-1,-1 1,0 0,0 0,0 0,0 1,0-1,0 0,0 1,0-1,-1 1,1 0,0-1,-1 1,0 0,1 0,-1 0,0 0,0 0,0 1,0-1,0 0,0 2,11 92,-40 111,-2 27,25-187,-3-1,-1 0,-3-1,-1 0,-3 0,-14 27,-20-11,48-60,0 0,1 0,-1 0,0-1,0 1,1 0,-1-1,0 0,0 1,0-1,0 0,0 0,0 0,0 0,1 0,-1 0,0-1,0 1,0 0,0-1,0 0,1 1,-1-1,0 0,1 0,-1 0,0 0,1 0,0-1,-1 1,1 0,-1-1,1 1,0-1,0 1,0-1,0 1,0-1,0 0,0 0,-4-12,1 1,0-1,0 0,2 0,-1 0,2 0,0-1,1 1,0 0,1 0,1-1,0 1,2-7,2 0,-1 0,2 1,1 0,1 0,0 1,1 0,1 0,1 2,1-1,0 1,1 1,1 1,6-6,-2 3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1 269,'0'-5,"0"-6,5-2,1-3,1-3,-2-4,3 2,0 0,-1-1,4 2,-1 1,2-1,5 2,0 0,0 2,-1 10,-4 5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254 400,'-17'4,"0"0,1 2,0 0,0 0,1 1,0 1,0 1,1 0,0 1,0 1,1 0,0 0,1 1,1 1,0 0,-5 8,15-19,0 0,0 0,0 0,0 0,0 0,1 0,-1 0,1 0,-1 0,1 0,0 0,0 0,0 0,0 0,0 1,0-1,1 0,-1 0,1 0,-1 0,1 0,0 0,0 0,0 0,0 0,0-1,0 1,0 0,1-1,-1 1,1 0,-1-1,1 0,0 1,-1-1,1 0,0 0,0 0,0 0,0 0,0 0,0-1,1 1,92 9,-79-15,-1-1,-1 0,1 0,-1-2,0 0,0 0,-1-1,0-1,-1 0,0-1,-1 0,0-1,-1-1,0 1,-1-1,4-7,85-145,-90 152,-1 0,0 0,0-1,-2 1,0-1,0-1,-1 1,-1-1,-1 0,0 1,0-1,-2 0,0 0,0 0,-2 0,-2-11,3 23,0 0,0-1,-1 1,1 0,-1 0,0 0,0 0,0 0,0 1,-1-1,1 0,-1 1,1 0,-1 0,0 0,0 0,0 0,0 0,0 1,0-1,-1 1,1 0,0 0,-1 0,1 1,-1-1,1 1,-1 0,1 0,-1 0,1 0,-1 1,1-1,-1 1,-5 1,1 0,0 0,0 0,1 1,-1 0,1 1,-1 0,1 0,0 1,0-1,1 2,0-1,0 1,-2 1,-1 7,0 0,0 1,1 0,1 1,1-1,0 1,1 1,1-1,0 1,1 0,1-1,1 1,0 0,1 0,1 0,2 11,-2-18,1 0,0-1,0 1,1-1,0 0,1 0,0 0,1 0,0 0,0-1,1 0,-1 0,2-1,-1 1,1-2,0 1,1-1,0 0,0 0,0-1,0 0,1 0,0-1,3 1,0 1,0-1,0 0,1-1,-1 0,1-1,0-1,0 0,0-1,0 0,0 0,12-3,-7-3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0,'0'5,"0"6,0 6,0 5,0 4,-5-3,-1-1,4-3,4-11,0-5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52 505,'-23'179,"-5"-77,129-310,-88 190,42-43,-54 61,0 1,0-1,0 1,0 0,1-1,-1 1,-1 0,1 0,0 0,0 0,0 0,0 0,-1 0,1 0,0 0,-1 0,1 0,-1 0,1 0,-1 0,0 1,1-1,-1 0,0 0,0 1,0-1,0 0,0 0,0 1,0-1,-1 0,1 0,0 1,-1-1,1 0,-1 0,1 0,-1 0,1 0,-1 0,0 0,0 1,0 8,1 2,0 0,1 0,0 0,1-1,0 1,1 0,0-1,1 1,4 7,-7-16,0-1,0 1,0 0,1 0,-1-1,1 1,-1-1,1 0,0 1,0-1,0 0,0 0,1 0,-1 0,0 0,1-1,-1 1,1-1,0 0,-1 0,1 0,0 0,0 0,0 0,0-1,0 1,0-1,0 0,0 0,0 0,0 0,-1-1,1 1,0-1,0 1,0-1,0 0,0 0,-1-1,2 0,4-3,-1-1,0 0,0 0,-1-1,0 0,0 0,-1-1,1 1,-2-1,1 0,-1 0,0-1,-1 1,0-1,0 0,-1 0,0 0,-1 0,0 0,0 0,-1-1,0-3,0-10</inkml:trace>
  <inkml:trace contextRef="#ctx0" brushRef="#br0" timeOffset="668.165">701 477,'-12'10,"-4"3,1 0,0 0,1 2,0 0,1 0,1 1,0 1,-1 5,12-21,0 0,0 0,0 0,1 0,-1 0,1 0,-1 0,1 0,-1 1,1-1,-1 0,1 0,0 0,0 1,0-1,0 0,0 1,0-1,0 0,0 0,0 1,0-1,1 0,-1 0,0 0,1 1,0-1,-1 0,1 0,-1 0,1 0,0 0,0 0,0 0,-1 0,1 0,0 0,0-1,0 1,1 0,-1 0,0-1,0 1,0-1,56-2,40-47,-96 49,1 0,0 1,0-1,-1 1,1-1,0 1,-1-1,1 1,0 0,-1 0,1 0,-1 0,1 0,-1 0,0 0,1 1,-1-1,0 0,0 1,0-1,0 1,0-1,0 1,-1 0,1-1,0 1,-1 0,1-1,-1 1,0 0,0 0,1-1,-1 1,0 0,0 0,-1 0,1-1,0 1,-1 0,1 0,3 18,-3-18,1 0,-1 0,0 0,1-1,-1 1,1 0,0 0,-1-1,1 1,0 0,0-1,0 1,0 0,0-1,1 0,-1 1,0-1,1 0,-1 0,1 1,-1-1,1 0,0-1,-1 1,1 0,0 0,0-1,-1 1,1-1,0 1,0-1,0 0,0 0,0 0,0 0,-1 0,1 0,0 0,0-1,0 1,0-1,-1 1,1-1,0 0,0 0,-1 0,1 0,-1 0,1 0,-1 0,1 0,-1-1,1 1,-1 0,0-1,0 1,0-1,117-181,-94 151,-1-2,-2 0,-1-1,-2-1,-1-1,-2-1,-2 0,-1-1,-2 0,-2 0,0-9,-18-15,10 61,-1 1,1 0,-1 0,1 0,-1 0,0 0,1 0,-1 0,0 0,0 0,0 0,0 0,0 1,0-1,0 0,0 1,0-1,0 0,0 1,-1-1,1 1,0 0,0-1,0 1,-1 0,1 0,0 0,0 0,-1 0,1 0,0 0,0 0,-1 1,1-1,0 0,0 1,0-1,0 1,-1-1,1 1,0 0,0-1,0 1,0 0,0 0,0 0,1-1,-1 1,-1 1,-11 12,0 0,0 0,2 2,0-1,0 1,2 1,0 0,1 0,0 1,2 0,0 0,1 1,-3 18,5-18,0 1,1-1,1 0,1 1,1-1,0 0,1 1,2-1,0 0,0-1,7 16,37 105,-49-94,-3-27</inkml:trace>
  <inkml:trace contextRef="#ctx0" brushRef="#br0" timeOffset="917.696">870 392,'39'-5,"22"-1,5 0,-3 1,-8 2,-9 0,-7 2,-10 1</inkml:trace>
  <inkml:trace contextRef="#ctx0" brushRef="#br0" timeOffset="1233.591">1237 505,'34'0,"-20"2,0-1,1-1,-1 0,0-1,0-1,0 0,0-1,0 0,0-2,-1 1,1-1,9-6,-24 11,0 0,0 0,0 0,0 1,0-1,0 0,0-1,0 1,0 0,0 0,0 0,0 0,0-1,0 1,1-1,-1 1,0 0,0-1,0 0,0 1,1-1,-1 1,0-1,0 0,1 0,-1 1,1-1,-1 0,0 0,1 0,0 0,-1 1,1-1,-1 0,1 0,0 0,0 0,0 0,0 0,-1 0,1 0,0 0,1 0,-1 0,0 0,0 0,0 0,0 0,1 0,-1 0,1 0,-1 0,0 0,1 1,0-1,-1 0,1 0,-1 0,1 1,0-1,0 0,-1 1,1-1,0 1,0-1,0 1,0-1,-13 5,0 0,0 1,0 1,1 0,0 0,0 1,0 1,1-1,0 2,1-1,0 2,0-1,1 1,0 1,-1-2,4-3,0 0,1 0,-1 0,1 1,1-1,-1 1,1 0,0 0,1 0,-1 1,1-1,1 2,0-7,1 0,0 1,0-1,-1 1,2-1,-1 1,0-1,0 0,1 1,0-1,-1 0,1 1,0-1,0 0,0 0,0 0,1 0,-1 0,0 0,1 0,0 0,-1 0,1-1,0 1,0 0,0-1,0 0,0 1,0-1,0 0,0 0,1 0,-1-1,0 1,1-1,-1 1,1-1,1 1,10-1,1 1,0-2,0 0,0 0,-1-2,1 0,-1 0,1-2,-1 1,-1-2,1 0,-1-1,10-6,-2 3,3-1</inkml:trace>
  <inkml:trace contextRef="#ctx0" brushRef="#br0" timeOffset="1605.879">1887 335,'-159'133,"156"-133,1 1,0 0,0 1,0-1,0 0,1 0,-1 1,0 0,0-1,1 1,-1 0,1-1,0 1,-1 0,1 0,0 0,0 0,0 1,0-1,1 0,-1 0,0 0,1 1,0-1,0 0,-1 1,1-1,0 0,1 1,-1-1,0 0,1 0,-1 1,1-1,0 0,0 0,0 0,0 0,0 0,0 0,0 0,1 0,-1 0,2 1,33 17,-33-19,1-1,-1 1,1 0,-1 0,0 0,1 0,-1 1,0 0,0-1,0 1,0 0,0 0,-1 1,1-1,0 0,-1 1,0 0,0 0,0-1,0 1,0 0,0 1,-1-1,0 0,1 0,-1 1,0-1,-1 1,1-1,-1 1,1-1,-1 1,0-1,0 1,0-1,-1 1,0-1,1 1,-5 2,1 1,-1-1,0-1,0 1,0 0,-1-1,0 0,0-1,-1 1,1-1,-1-1,0 1,0-1,0 0,0 0,0-1,-1 0,1 0,-1-1,0 0,1-1,-1 1,0-1,1-1,-1 1,0-2,1 1,-6-2,-6-4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232 619,'-12'-3,"-1"1,1 0,-1 1,1 1,-1-1,1 2,-1 0,0 1,1 0,0 0,0 2,0-1,0 1,0 1,0 1,8-2,1 0,-1 0,1 0,0 1,1-1,-1 1,1-1,0 1,0 0,0 0,1 0,0 0,0 0,0 1,0-1,1 0,0 0,0 0,1 1,-1-1,1 0,0 0,0 0,1 0,0 0,0 0,0 0,0 0,1-1,-1 1,1-1,1 0,-1 0,0 0,1 0,0-1,0 1,0-1,0 0,1 0,-1 0,1-1,-1 0,1 1,0-2,1 1,-2-1,1-1,-1 1,1-1,-1 0,1-1,0 1,-1-1,1 0,-1 0,0 0,1 0,-1-1,0 0,0 0,0 0,0 0,0-1,0 0,-1 1,1-1,-1-1,0 1,0 0,2-4,58-95,-4-24,-59 125,1 0,0 0,0-1,-1 1,1 0,0 0,0 0,0 0,0 0,1 0,-1 0,0 1,0-1,0 0,1 1,-1-1,0 1,1-1,-1 1,1-1,-1 1,0 0,1 0,-1 0,1 0,-1 0,1 0,-1 0,0 0,1 1,-1-1,1 0,-1 1,0-1,1 1,-1 0,0-1,0 1,0 0,1 0,-1 0,0 0,0 0,0 0,0 0,0 0,-1 0,1 0,0 1,0-1,-1 0,1 2,36 70,47 253,-76-291,-1 0,-2 1,-2 0,-1-1,-2 1,-2 21,-1-44,0 0,-1-1,-1 1,0-1,0 0,-1 0,-1 0,0-1,0 0,-1 0,-1-1,1 0,-2-1,1 0,-2 0,1-1,-1 0,0-1,0 0,-1-1,0 0,0-1,-1 0,1-1,-1 0,0-1,-6 0,16-2,-1 0,1 0,0 0,-1 0,1 0,-1-1,0 0,1 1,-1-1,1-1,-1 1,1-1,-1 1,1-1,-1 0,1 0,-1 0,1-1,0 1,0-1,0 0,0 0,0 0,0 0,0 0,0-1,1 1,0-1,-1 0,1 0,0 1,0-2,0 1,1 0,-1 0,1 0,0-1,0 1,0-1,0 1,1-1,-1 1,1-1,0-1,2-8,0 1,2-1,0 0,0 1,1 0,0 0,1 0,0 1,1 0,1 0,0 1,0 0,4-4,0-2,78-89,3 3,103-84,-67 65,-22-4,-106 124,1-1,-1 1,1-1,-1 1,0-1,0 0,0 1,0-1,0 0,0 0,-1 0,1 0,0 0,-1 1,1-1,-1 0,0 0,0 0,0 0,0 0,0 0,0 0,-1 0,1 0,0 0,-1 0,0 0,1 0,-1 0,0 0,0 1,0-1,0 0,-1 1,1-1,0 1,-1-1,1 1,-1-1,1 1,-1 0,1 0,-1 0,0 0,0 0,0 0,1 0,-1 1,0-1,0 1,0-1,0 1,-8-1,1 0,0 1,-1 0,1 0,0 1,-1 0,1 0,0 1,0 1,0 0,0 0,0 0,1 1,0 1,0-1,0 1,0 1,0-1,1 1,0 1,1-1,-1 1,1 0,1 1,-5 6,8-10,1 0,0-1,0 1,0 0,0 0,1 0,-1 0,1 0,0 0,0 0,1 0,-1 0,1 0,0 0,0 0,0-1,0 1,1 0,-1-1,1 1,0-1,0 1,1-1,-1 0,2 2,75 71,-59-61,0-1,1-1,0-1,1-1,0 0,1-2,0-1,1-1,0 0,0-2,0-1,0-1,1-1,-1-1,2-1,-11-3,1 0,-2-1,1-1,0 0,-1-1,0 0,0-1,-1-1,0 0,0-1,-1 0,0-1,-1 0,0-1,0-1,-1 1,-1-2,7-11,46-73,-5-3,-5-2,29-84,-76 177,0 0,-1 0,0-1,-1 1,0-1,0 0,-1 0,0 0,-1-1,0 1,-1 0,0 0,-1-1,0 1,0 0,-1 0,-1 0,0 0,0 0,0 1,-1-1,-3-3,5 11,0 0,-1-1,1 1,0 0,-1 0,1 1,-1-1,0 0,0 1,0 0,1 0,-1 0,0 0,-1 0,1 0,0 1,0 0,0-1,0 1,0 0,0 0,-1 1,1-1,0 1,0 0,0-1,0 1,0 1,0-1,1 0,-1 1,-2 1,-2 1,-1 1,1 1,1-1,-1 1,1 0,0 1,0 0,1 0,-1 0,2 0,-1 2,-5 11,2-1,0 2,2-1,0 1,1 0,1 0,1 0,1 1,1-1,1 1,1 0,0-1,6 22,4 13,2 0,4-1,1 0,18 33,60 102,-97-190,1 0,-1 0,1 0,-1 0,0 0,1 0,-1 0,1 0,-1 1,1-1,-1 0,1 0,-1 0,1 1,-1-1,1 0,-1 1,1-1,-1 0,1 1,-1-1,1 1,0-1,-1 0,1 1,0-1,-1 1,1-1,0 1,0-1,-1 1,1-1,0 1,0 0,0-1,0 1,0-1,0 1,0-1,0 1,0 0,0-1,0 1,0-1,0 1,0-1,0 1,1-1,-1 1,0 0,0-1,1 1,-1-1,0 0,1 1,-1-1,1 1,-1-1,0 0,1 1,-1-1,1 0,-1 1,1-1,-1 0,1 1,-1-1,1 0,-1 0,1 0,-41-18,36 15,-20-10</inkml:trace>
  <inkml:trace contextRef="#ctx0" brushRef="#br0" timeOffset="244.339">1078 393,'43'-5,"43"-6,22-6,1 0,-12-2,-14 2,-15 4,-11 4,-9-1,-9 1,-10 3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1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38,'0'-1,"-1"0,0 1,1-1,-1 1,0-1,0 0,0 1,1-1,-1 1,0 0,0-1,0 1,0 0,0-1,1 1,-1 0,0 0,0 0,0 0,0 0,0 0,0 0,0 0,0 0,0 1,0-1,0 0,1 0,-1 1,0-1,0 1,0-1,0 1,1-1,-1 1,0-1,1 1,-1 0,0-1,1 1,-1 0,1 0,-1-1,1 1,-1 0,1 0,-1 0,-20 44,20-42,-27 145,27-143,1 1,0-1,0 1,1-1,0 1,0-1,0 1,0-1,1 1,0-1,0 0,0 0,1 0,0 0,0 0,0-1,0 1,1-1,0 0,0 0,0 0,0-1,0 1,1-1,1 1,4-3,0 1,0-1,0-1,0 0,1-1,-1 0,0 0,0-1,0 0,0-1,-1 0,1 0,-1-1,0-1,0 1,0-1,0-1,-1 0,0 0,0-1,-1 0,1 0,4-6,50-56,-60 69,-1 0,1 1,-1-1,1 0,-1 1,1-1,-1 1,0-1,1 1,-1 0,1 0,-1-1,0 1,0 0,0 0,0 0,1 1,-1-1,0 0,-1 0,1 0,0 1,0-1,-1 1,1-1,0 0,-1 1,1-1,-1 1,0-1,0 1,1 0,4 9,-1-4,0 0,1 0,-1 0,1-1,1 1,-1-1,1-1,0 1,0-1,1 0,-1 0,1-1,0 0,1 0,-1 0,1-1,-1 0,1-1,0 0,0 0,0-1,0 0,0 0,1-1,-1 0,0 0,0-1,0 0,0 0,0-1,0 0,0-1,0 1,-1-2,1 1,-1-1,4-4,1 0,-2-1,1 0,-1-1,-1 0,0 0,0-1,-1-1,0 1,-1-1,-1 0,0-1,0 0,-1 0,3-13,-8 23,1 0,0 1,-1-1,0 0,0 0,0 0,0 0,0 0,0 1,-1-1,1 0,-1 0,0 0,0 1,0-1,0 0,0 1,-1-1,1 1,-1 0,0-1,0 1,0 0,-8-4</inkml:trace>
  <inkml:trace contextRef="#ctx0" brushRef="#br0" timeOffset="393.094">1105 319,'47'-25,"-2"-2,0-2,38-34,-77 60,0-1,-1 1,0-1,1 0,-1 0,-1-1,1 0,-1 1,1-2,-1 1,-1 0,1-1,-1 0,0 1,0-1,-1 0,0-1,0 1,0 0,-1-1,0 1,0-1,0 1,-1-3,-4 5,1 1,-1-1,0 1,0 0,0 0,0 0,-1 1,1-1,-1 1,0 0,1 1,-1-1,0 1,0 0,0 0,0 0,0 1,0 0,0 0,0 0,0 0,0 1,0 0,0 0,0 0,-2 2,-7 0,1 1,0 1,0 0,0 1,1 0,0 1,0 1,1 0,0 0,0 1,1 0,0 1,1 0,0 1,0 0,1 0,1 1,0 0,0 0,1 1,-1 5,5-13,1 1,0-1,0 1,0-1,1 1,0 0,0-1,0 1,1-1,0 1,0-1,0 1,1-1,-1 0,1 1,1-1,-1 0,1 0,0 0,0-1,0 1,1-1,-1 0,1 0,0 0,0 0,1-1,-1 1,1-1,0 0,3 1,4 3,1 0,0-1,0-1,0 0,0-1,1 0,-1-1,1-1,0 0,0-1,0 0,6-1,121-38,-117 29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47,'24'-5,"13"-1,4 0,1 1,-2 1,-4 2,-2 1,-3 1,-1 0,-7-5,-1-1,-6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1,'33'4,"27"-2,6-2,-2-1,-12-1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170 752,'-22'27,"1"0,1 2,1 0,2 1,1 1,1 0,2 1,1 0,1 3,10-32,1 0,-1 0,1 1,-1-1,1 0,0 0,0 1,0-1,0 0,1 1,0-1,-1 0,1 0,0 0,1 1,-1-1,0 0,1-1,0 1,0 0,-1 0,2-1,-1 1,0-1,0 1,1-1,-1 0,1 0,0 0,0-1,0 1,0-1,0 1,0-1,0 0,0 0,0 0,0-1,1 1,-1-1,0 1,2-1,10-2,0 0,0-1,-1-1,1 0,-1-1,1-1,-1 0,-1-1,1 0,-1-1,-1-1,0 0,0 0,0-1,-1-1,-1 0,0 0,0-1,4-9,17-20,-2-1,-2-2,-2 0,-2-2,-2 0,-2-2,7-30,-20 64,-1 0,0 0,-1 0,-1 0,0-1,-1 1,-1-1,0 0,-1 1,-1-1,0 0,-1 0,-1 1,0 0,0-1,-2 1,0 0,0 1,-2-1,1 1,-2 0,1 1,-2 0,0 0,-3-3,8 12,1 1,-1-1,0 1,0 0,0 0,0 0,0 0,0 1,0 0,0 0,-1 0,1 0,-1 0,1 1,0 0,-1 0,1 0,-1 1,1-1,0 1,-1 0,1 1,0-1,0 1,0-1,0 1,0 0,0 1,0-1,1 1,-3 1,-7 7,0 1,1 0,0 1,1 0,0 1,1 0,-4 8,3-7,2 0,0 1,1 0,0 0,2 1,0 0,0 0,2 0,0 1,1 0,1-1,0 1,2 0,0 0,1 0,1 0,0 0,1-1,1 1,1-1,0 0,2 0,0-1,3 6,6 3,1-2,1 0,1-1,0-1,2 0,0-2,2 0,0-2,1 0,0-2,2-1,9 4,-27-14,1 0,-1-1,1 0,0 0,0-1,0 0,1-1,-1 0,0-1,0 1,1-2,-1 1,0-1,3-1,6-5</inkml:trace>
  <inkml:trace contextRef="#ctx0" brushRef="#br0" timeOffset="577.178">706 1119,'40'-12,"-2"-1,0-2,-1-2,0-1,-1-2,-2-1,17-14,-39 26,0-1,-1 0,0-1,-1 0,0 0,-1-1,0-1,-1 1,0-1,-1-1,-1 1,0-1,-1 0,0-1,-1 1,-1-1,1-8,3-13,-3 24,-1 0,0 0,-1 0,-1-1,0 1,0 0,-2-1,1 1,-1-1,-1 1,-1 0,1 0,-3-3,5 11,-1 0,0 0,0 1,0-1,-1 0,1 1,-1 0,0-1,0 1,0 0,0 0,-1 0,1 0,-1 0,0 0,0 1,0 0,0-1,0 1,0 0,-1 0,1 1,-1-1,1 1,-1 0,0 0,1 0,-1 0,0 0,0 1,1 0,-1 0,0 0,0 0,0 1,0-1,1 1,-1 0,0 0,-1 1,-6 6,-1 1,1 1,1 0,-1 0,2 1,0 1,0-1,1 1,0 1,1 0,0 0,2 0,-1 1,1-1,1 1,1 0,0 1,1-1,0 1,1-1,0 1,2 0,0 5,1 0,1-1,0 1,2-1,0 0,1 0,1-1,1 0,1 0,0 0,10 13,-11-20,0 0,1 0,0 0,0-1,1 0,1-1,0 0,0-1,0 0,1-1,0 0,1-1,-1 0,1-1,7 1,-18-5,1 0,0 0,0-1,-1 1,1-1,0 1,0-1,0 0,-1 0,1-1,0 1,0-1,0 1,-1-1,1 0,0 0,-1 0,1 0,-1 0,1-1,-1 1,0-1,1 0,-1 0,0 0,0 0,0 0,-1 0,1 0,0 0,0-1,5-16</inkml:trace>
  <inkml:trace contextRef="#ctx0" brushRef="#br0" timeOffset="1048.917">791 188,'255'-1,"-113"-25,-141 27,0-1,-1 0,1 0,0 1,0-1,0 0,0 0,0 0,0 0,0 0,0 0,0 0,0 0,0 0,0 0,0-1,-1 1,1 0,0-1,0 1,0-1,0 1,0-1,-1 1,1-1,0 1,-1-1,1 0,0 1,-1-1,1 0,-1 0,1 0,-1 1,1-1,-1 0,1 0,-1 0,0 0,0 0,1 0,-1 0,0 0,0 0,0 0,0 1,0-1,0 0,0 0,-1 0,1 0,0 0,0 0,-1 0,1 0,0 0,-1 1,1-1,-1 0,1 0,-1 0,0 1,1-1,-1 0,0 0,-190-99,179 88,7 1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2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1 233,'16'2,"0"-1,0-1,0 0,0-1,0-1,0 0,0-1,0-1,13-5,-12 5,0 0,0-1,-1-1,0-1,0 0,0-1,-1-1,0 0,-1-1,0-1,-1 0,0-1,0 0,9-13,-20 22,-1 1,1-1,0 1,-1-1,1 0,-1 1,0-1,0 0,0 0,0 0,-1 0,1 0,-1 0,0 0,0 0,0 0,0 0,0 0,-1 0,1 0,-1 0,0 0,0 0,-1-2,-20 35,15-9,1-1,1 1,1 0,1 0,0 1,2 20,-5 28,-53 387,16-188,32-158,3-105,8-32,4 5</inkml:trace>
  <inkml:trace contextRef="#ctx0" brushRef="#br0" timeOffset="402.59">707 176,'-56'58,"2"1,3 3,3 2,-8 19,14 10,41-91,1 0,-1 0,1 0,-1 0,1 0,0 1,0-1,0 0,0 0,0 0,0 1,1-1,-1 0,1 0,0 0,-1 0,1 0,0 0,0 0,0 0,0 0,1-1,-1 1,0 0,1-1,-1 1,1-1,0 1,-1-1,1 0,0 1,0-1,0 0,0 0,0-1,0 1,0 0,0-1,0 1,0-1,0 0,1 1,-1-1,48 1,-45-2,-1 0,0 1,1-1,0 1,-1 0,1 0,-1 0,1 1,-1 0,0 0,1 0,-1 0,0 0,1 1,-1 0,0 0,0 0,0 1,-1-1,1 1,0 0,-1 0,0 0,0 0,0 1,0-1,0 1,1 3,9 89,-9-29,2-48</inkml:trace>
  <inkml:trace contextRef="#ctx0" brushRef="#br0" timeOffset="719.272">932 656,'-5'34,"-1"15,0 5,1-7</inkml:trace>
  <inkml:trace contextRef="#ctx0" brushRef="#br0" timeOffset="966.11">1017 233,'0'0</inkml:trace>
  <inkml:trace contextRef="#ctx0" brushRef="#br0" timeOffset="1271.973">1130 910,'23'-47,"2"1,2 2,2 0,7-5,-36 48,0 0,1 1,-1-1,0 0,0 1,0-1,0 0,1 1,-1-1,0 0,1 1,-1-1,0 1,1-1,-1 1,1-1,-1 1,1-1,-1 1,1-1,0 1,-1-1,1 1,-1 0,1-1,0 1,-1 0,1 0,0 0,-1-1,1 1,0 0,-1 0,1 0,0 0,0 0,-1 0,1 0,0 0,-1 1,1-1,0 0,-1 0,1 0,0 1,-1-1,1 0,-1 1,1-1,0 1,-1-1,1 1,-1-1,1 1,-1-1,0 1,1-1,-1 1,6 43,-6-34,-1-6,1 0,0 0,0-1,0 1,0 0,1 0,-1-1,1 1,0 0,0-1,0 1,0-1,1 1,0-1,-1 0,1 0,1 0,-1 0,0 0,1 0,-1 0,1-1,0 1,0-1,0 0,0 0,0 0,0 0,1 0,-1-1,1 1,-1-1,1 0,-1 0,1-1,0 1,0-1,-1 1,1-1,0 0,-1-1,1 1,3-1,2-2,0 0,0 0,-1-1,1 0,-1 0,0-1,0 0,-1-1,1 0,-1 0,0 0,-1-1,0 0,0 0,1-1,6-14</inkml:trace>
  <inkml:trace contextRef="#ctx0" brushRef="#br0" timeOffset="1884.484">1694 797,'6'-6,"7"-4,-1-1,0 0,-1-1,-1-1,0 0,0 0,-1-1,-1 0,0 0,-1-1,-1 0,0-1,2-9,-8 23,0-1,-1 1,1 0,0 0,-1 0,1 0,-1 0,0 0,0 0,0 0,0 0,0 0,0 0,0 0,0 0,-1 1,1-1,-1 1,1-1,-1 1,0-1,0 1,1 0,-1 0,0 0,0 0,0 0,0 1,0-1,0 0,-1 1,1-1,0 1,0 0,0 0,0 0,-1 0,1 0,0 1,0-1,0 0,0 1,0 0,0-1,0 1,0 0,0 0,0 0,0 0,0 1,1-1,-1 0,0 1,1-1,-1 1,1 0,0-1,-1 1,1 0,-4 2,0-1,0 1,1-1,-1 1,1 1,0-1,1 0,-1 1,1 0,-1 0,1 0,1 0,-1 0,1 1,0-1,0 1,1 0,-1 0,1-1,0 1,1 0,0 0,0 0,0 0,0 0,1-1,0 1,0 0,1 0,0-1,0 1,0-1,0 1,1-1,0 0,0 0,1 0,-1 0,1-1,2 3,7 1,0-1,0-1,1 0,-1 0,2-1,-1-1,0-1,1 0,-1-1,1 0,0-1,0 0,-1-2,1 0,0 0,0-2,-1 1,1-2,9-3,-4-3,-1-1,-1-1,0 0,0-2,-1 0,-1 0,-1-2,0 0,-1 0,0-2,-1 0,4-10,-6 14,14-20,0-2,-3-1,-1 0,-2-2,-1 0,-2-1,-2 0,-2-2,-1 1,1-23,-14-6,2 69,-1-1,1 1,0-1,-1 1,1-1,-1 1,0-1,1 1,-1 0,0-1,0 1,0 0,0-1,0 1,0 0,0 0,0 0,0 0,-1 0,1 0,0 1,-1-1,1 0,0 0,-1 1,1-1,-1 1,1 0,-1-1,1 1,-1 0,0 0,1 0,-1 0,1 0,-1 0,1 0,-1 1,1-1,-1 0,0 1,-6 4,1 0,0 1,0-1,0 1,1 1,0-1,0 1,0 0,1 1,0-1,1 1,0 0,0 0,0 0,1 1,0-1,-1 8,-8 24,1 1,2 0,2 1,2 0,0 15,6-28,1 0,1 0,1 0,2 0,1-1,1 0,1 0,8 14,22 19,-38-61</inkml:trace>
  <inkml:trace contextRef="#ctx0" brushRef="#br0" timeOffset="2139.227">2089 430,'39'10,"21"3,7-1,-5 2,-7 0,-8-3,-13-4</inkml:trace>
  <inkml:trace contextRef="#ctx0" brushRef="#br0" timeOffset="2385.898">2682 656,'10'20,"3"0,-1-7,2-5,0-10,-4-9,-3-7,-3-1</inkml:trace>
  <inkml:trace contextRef="#ctx0" brushRef="#br0" timeOffset="2633.978">3133 402,'-33'29,"-12"19,3 6,7-1,16-10,10-7,12-10,10-9,2-3,5-4,2-4,4-2,1-2,1-2,1-1,0 1,-6-1</inkml:trace>
  <inkml:trace contextRef="#ctx0" brushRef="#br0" timeOffset="3485.985">2823 262,'0'0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84,'24'15,"27"4,10 0,-1-5,-6-3,-7-9,-6-5,-7-2,-3 0,-7-4,-8-5,-6-1</inkml:trace>
  <inkml:trace contextRef="#ctx0" brushRef="#br0" timeOffset="248.708">170 0,'4'38,"3"18,-1 4,-2-3,0-7,-2-7,-1-6,0-4,-1-9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9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1 792,'19'15,"0"-1,2-1,-1-1,1-1,1-1,0-1,1 0,0-2,-14-5,-1 0,1 0,-1-1,1 0,-1-1,1 0,0 0,-1-1,1 0,-1 0,1-1,-1-1,0 1,0-1,0 0,0-1,0 0,-1 0,1-1,-1 0,0 0,-1 0,5-6,23-20,-26 26,1-2,-1 1,0-1,0 0,-1-1,0 0,0 0,-1 0,0-1,0 0,-1 0,0 0,-1-1,0 0,-1 0,0 0,0 0,-1 0,0-1,-1 0,-2 7,0-1,0 1,0 0,-1 0,0 0,0 0,0 0,0 0,-1 0,1 1,-1-1,0 1,0-1,0 1,0 0,-1 0,1 1,-1-1,0 1,0 0,0 0,0 0,0 0,0 1,0-1,-1 1,1 0,-3 0,-5-1,-1 0,1 1,0 0,-1 1,1 1,0 0,-1 0,1 1,-12 4,9-3,0 0,1 2,0 0,-1 0,2 1,-1 1,1 1,0 0,0 0,1 1,0 1,1 0,0 0,1 1,0 1,0 0,1 0,1 1,0 0,1 0,0 1,1 0,1 0,0 0,1 1,-1 4,7-4,1 1,1-1,0 0,1-1,0 1,1-1,1 0,0-1,1 1,1-1,0-1,0 0,1 0,1-1,0 0,0 0,1-2,1 1,-1-2,2 1,9 3,-2 3,-12-7,1 0,0-1,0 0,1-1,0 0,0-1,0 0,1 0,0-1,-1-1,1 0,1-1,-1 0,6 0,0-6</inkml:trace>
  <inkml:trace contextRef="#ctx0" brushRef="#br0" timeOffset="481.962">735 1019,'-31'227,"17"-199,9-48,7 4,0-1,2 1,0 0,1 0,1 0,0 1,1 0,0 0,2 0,-1 1,2 0,0 1,0 0,2 1,9-9,-18 18,-3 1,1 0,0 0,0 0,0 1,1-1,-1 0,0 0,1 0,-1 1,1-1,0 1,-1-1,1 1,0 0,0 0,0 0,0 0,0 0,0 0,0 0,0 1,0-1,1 1,-1-1,0 1,0 0,0 0,1 0,-1 0,0 0,0 1,0-1,1 1,-1-1,0 1,0 0,0 0,0 0,0 0,0 0,0 0,-1 0,1 1,0-1,-1 1,1-1,1 3,11 95,-9-79</inkml:trace>
  <inkml:trace contextRef="#ctx0" brushRef="#br0" timeOffset="2803.516">170 313,'2'-7,"0"0,0 0,0 0,1 0,0 1,0-1,0 1,1-1,0 1,1 0,-1 1,1-1,0 1,1 0,-1 0,1 0,0 1,0 0,5-2,29-28,95-120,-134 154,-1-1,1 0,-1 1,1-1,-1 1,1-1,0 1,-1 0,1-1,0 1,-1 0,1-1,0 1,0 0,-1 0,1-1,0 1,0 0,-1 0,1 0,0 0,0 0,0 0,-1 0,1 1,0-1,0 0,-1 0,1 0,0 1,-1-1,1 0,0 1,-1-1,1 1,0-1,-1 1,1-1,-1 1,1-1,-1 1,1 0,-1-1,1 1,-1 0,0-1,1 1,-1 0,0-1,1 1,-1 0,0 0,0-1,13 43,-7 21,-6-53,0 1,0 0,1-1,1 1,0-1,0 0,1 1,0-1,1 0,1-1,0 1,0-1,1 0,0 0,0-1,9 10,1-10,-2-6</inkml:trace>
  <inkml:trace contextRef="#ctx0" brushRef="#br0" timeOffset="3482.884">1440 736,'-14'0,"-1"0,1 2,0-1,0 2,0 0,1 0,-1 2,1-1,0 2,0 0,0 0,1 1,0 1,0 0,1 1,0 0,0 0,1 1,1 1,-1-1,2 2,0-1,0 1,1 1,-3 5,9-14,0-1,-1 1,1 0,1 0,-1 0,1 0,-1 0,1 0,0 0,1-1,-1 1,1 0,-1 0,1 0,0 0,1-1,-1 1,1 0,-1-1,1 1,0-1,0 0,1 1,-1-1,1 0,-1 0,1-1,0 1,0-1,0 1,1-1,-1 0,1 0,-1 0,1-1,-1 1,1-1,0 0,0 0,0 0,-1-1,1 1,0-1,0 0,0 0,0 0,0 0,3-2,19-6,-1-1,0-2,-1 0,0-2,-1-1,0 0,-1-2,-1 0,-1-2,0 0,-1-1,-1-1,-1-1,2-4,-11 16,12-14,-2-1,-1-1,-1 0,-1-1,-1-1,-1 0,-1-1,-2-1,-1 1,-1-1,-2-1,0 0,0-26,-5 44,-1-1,0 1,0 0,-2 0,1 0,-2 0,1 0,-2 0,0 1,-1-5,3 12,0 0,0 1,0-1,-1 0,1 1,-1-1,0 1,0 0,0 0,0 0,-1 0,1 0,-1 1,0 0,1 0,-1 0,0 0,0 0,0 1,-1 0,1-1,0 2,0-1,-1 0,1 1,0 0,-1 0,1 0,-1 1,1-1,-5 2,1 0,0 0,-1 1,1 0,0 1,1 0,-1 0,1 0,0 1,0 0,0 0,0 1,1 0,0 0,0 1,1-1,0 1,0 0,1 1,-1-1,-1 7,-3 6,0-1,2 2,1-1,0 1,1 0,2 0,0 0,1 8,1-6,2-1,0 0,2 0,0 0,2-1,0 1,1-1,2 0,0 0,1-1,1 0,0-1,2 0,0 0,1-2,1 1,1-2,0 0,1-1,1 0,12 7,-26-20,1 1,0-1,0-1,0 1,0 0,0-1,0 0,0 0,0 0,1 0,-1-1,0 1,1-1,-1 0,0-1,1 1,-1-1,0 0,4-1,9-4</inkml:trace>
  <inkml:trace contextRef="#ctx0" brushRef="#br0" timeOffset="3886.258">1920 821,'-4'28,"0"-11,1 0,1 0,1 1,1-1,0 0,1 0,1 0,1 1,14-48,25-122,-25 100,-12 34,-1 1,2 0,0 0,1 1,1-1,0 2,1-1,1 1,1 0,0 1,9-8,-19 20,1 1,0-1,-1 1,1 0,0 0,0 0,0 0,0 0,0 0,0 1,0-1,0 0,0 1,0 0,0 0,1-1,-1 1,0 0,0 1,0-1,0 0,0 1,0-1,1 1,-1 0,0-1,-1 1,1 0,0 0,0 0,0 1,0-1,-1 0,1 1,-1-1,1 1,-1-1,1 1,-1 0,0 0,0 0,0-1,0 1,0 0,0 0,-1 0,1 0,-1 1,1-1,-1 0,0 0,0 0,1 0,-2 0,1 1,0-1,0 0,-1 1,9 48,-2-31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29 708,'17'9,"0"0,1-2,0 0,0-1,0-1,1-1,-1 0,1-2,0 0,0-1,0 0,1-2,-1 0,-1-2,1 0,0-1,14-5,-19 6,0-1,-1 0,1-1,-1 0,0-1,0-1,-1 0,0-1,0 0,-1 0,0-2,0 1,-1-1,-1-1,1 0,-2 0,1-1,-2 0,0 0,1-3,-7 12,0 0,-1 0,1 0,-1 0,1-1,-1 1,0 0,0 0,-1 0,1-1,-1 1,1 0,-1 0,0 0,0 0,0 0,-1 0,1 0,-1 0,0 0,1 1,-1-1,0 1,-1-1,1 1,0 0,-1 0,1 0,-1 0,0 0,1 0,-1 1,0 0,0-1,0 1,0 0,0 0,-2 0,-9-3,1 1,-1 0,0 1,0 1,0 0,1 1,-1 0,-8 2,-2 1,0 2,0 1,0 1,0 1,1 1,1 1,0 1,0 1,1 0,0 2,1 1,1 0,1 1,0 1,1 1,0 1,-3 7,15-21,1 1,0-1,1 1,0 0,0 0,0 0,0 0,1 1,0-1,0 1,1-1,0 1,0 0,1-1,-1 1,1 0,1 0,-1-1,1 1,1 0,-1-1,1 1,0-1,1 0,-1 1,1-1,0 0,1-1,-1 1,1 0,3 1,9 10,1-1,1-1,0-1,1 0,1-1,0-2,0 0,1-1,1-1,0 0,0-2,0-1,1-1,0 0,0-2,11 0,50-25,-60 10</inkml:trace>
  <inkml:trace contextRef="#ctx0" brushRef="#br0" timeOffset="384.241">876 765,'-21'14,"1"0,0 1,1 2,0 0,2 1,0 0,1 1,1 1,1 1,0 0,2 1,-2 6,13-24,0 0,0 0,1 0,-1 0,1 0,0 0,0 1,1-1,-1 0,1 0,0 0,0-1,0 1,1 0,-1 0,1-1,0 1,0 0,0-1,1 0,-1 0,1 0,-1 0,1 0,0 0,1 0,-1-1,0 0,1 0,-1 0,1 0,-1 0,1-1,0 1,0-1,0 0,0 0,0 0,0-1,0 0,0 1,0-2,0 1,0 0,9 0,-1 0,0 0,1-1,-1-1,0 0,0-1,0 0,0 0,0-2,-1 1,1-2,-1 1,-1-1,1-1,-1 0,0-1,-1 0,1 0,-2-1,1 0,-1 0,0-2,-3 5,-1 1,0-1,0 0,0 0,-1 0,1 0,-2-1,1 1,-1-1,0 0,0 0,-1 0,0 0,0 0,-1 0,1 0,-2 0,1 0,-1 0,0 0,0 0,-1 0,0 0,0 1,-1-1,0 0,0 1,0 0,-1 0,0 0,0 0,-1 1,1-1,-1 1,0 0,-1 1,1-1,-1 1,0 0,0 1,0-1,0 1,-1 0,-5-1,-46 2,32 7</inkml:trace>
  <inkml:trace contextRef="#ctx0" brushRef="#br0" timeOffset="745.54">650 962,'29'-14,"14"0,5 7,-6 9,-10 10,-11 7,-3 1,-1-4,2-4,2-4,3-8,2-10,1-6,-4-2</inkml:trace>
  <inkml:trace contextRef="#ctx0" brushRef="#br0" timeOffset="2999.576">142 285,'33'-16,"-2"-1,0-2,-1-1,-1-1,-1-1,-1-2,-1 0,-1-2,-1-1,8-15,-31 41,-1 0,0-1,1 1,-1 0,1 0,-1-1,1 1,-1 0,1 0,0 0,0-1,0 1,0 0,0 0,0 0,0 1,0-1,0 0,0 0,0 0,0 1,1-1,-1 1,0-1,0 1,1-1,-1 1,0 0,1 0,-1-1,1 1,-1 0,0 0,1 0,-1 1,0-1,1 0,-1 0,0 1,1-1,-1 1,0-1,1 1,-1 0,0-1,0 1,0 0,1 0,49 139,-26-107,-12-21</inkml:trace>
  <inkml:trace contextRef="#ctx0" brushRef="#br0" timeOffset="3701.223">1300 341,'-17'160,"7"-1,8 57,7-264,2 1,2-1,1 2,3 0,2 0,2 1,2 1,16-27,-32 66,49-86,-50 87,1 1,-1 0,0 1,1-1,0 0,-1 1,1-1,0 1,0 0,0 0,1 0,-1 0,0 1,1-1,-1 1,1 0,0 0,-1 0,1 0,0 1,-1 0,1 0,0 0,0 0,2 0,-1 4,0 0,0 0,0 0,-1 1,1-1,-1 1,0 0,-1 0,1 1,-1-1,0 1,0-1,-1 1,0 0,0 0,0 0,0 1,-1-1,0 0,-1 0,1 1,-1 0,4 51,-3-32</inkml:trace>
  <inkml:trace contextRef="#ctx0" brushRef="#br0" timeOffset="4653.181">2033 595,'-17'2,"-1"0,1 2,-1 0,1 0,0 2,1 0,-1 1,1 1,0 0,1 1,0 1,1 0,0 1,0 0,1 2,-4 4,13-14,1-1,0 1,0 0,0 0,0 0,0 0,1 1,-1-1,1 1,0-1,0 1,0 0,0 0,1 0,0 0,0 0,0 0,0 0,0 0,1 0,0 0,0 1,0-1,0 0,1 0,0 0,0 1,0-1,0 0,0 0,1-1,0 1,0 0,0 0,0-1,0 1,1-1,0 0,0 0,0 0,0 0,0 0,0-1,1 1,-1-1,1 0,3 2,5-3,-1-1,1 0,0-1,-1 0,1-1,-1-1,0 1,1-2,-1 1,-1-2,1 1,0-1,-1-1,0 0,7-7,9-6,-1-1,-1-1,-1-1,0-2,-2 0,-1-1,-1-1,-2-1,0-1,-2 0,11-26,-13 26,-1-1,-1 0,-2 0,-1-1,-1 0,-1-1,-2 1,-1-1,-2 0,-1-18,0 45,1 1,-1 0,0-1,-1 1,1 0,-1-1,1 1,-1 0,0 0,0-1,0 1,-1 0,1 0,-1 0,0 0,1 1,-1-1,-1 0,1 1,0-1,-1 1,1 0,-1 0,1 0,-1 0,0 0,0 0,0 1,0 0,0-1,-1 1,1 0,0 1,0-1,-1 0,1 1,0 0,-1 0,1 0,0 0,-1 1,1-1,0 1,-1 0,1-1,0 2,0-1,-2 1,-6 6,0 1,1 0,0 1,1 0,0 1,0 0,1 0,0 1,1 0,1 0,0 1,0 0,2 0,-1 0,-1 10,0-5,2 0,-1 0,2 0,1 0,0 1,1-1,1 1,1-1,0 0,1 1,2-1,-1 0,2 0,1 0,0-1,1 0,0 0,2-1,8 13,-11-20,79 102,-81-106,0-1,0-1,0 1,1 0,-1-1,1 0,0 0,0-1,0 1,0-1,0 0,0 0,1-1,-1 1,1-1,-1 0,1-1,-1 1,1-1,0-1,-1 1,6-1,6-5</inkml:trace>
  <inkml:trace contextRef="#ctx0" brushRef="#br0" timeOffset="5029.216">2598 540,'-48'247,"40"-237,6-30,7-13,1 0,1-1,2 2,2-1,0 2,2-1,4-2,-9 16,1 0,1 0,1 1,0 0,1 1,1 0,0 1,2 1,-1 0,9-6,-21 19,-1 0,1 0,-1 0,1 0,-1 0,1 0,0 0,-1 1,1-1,0 0,-1 1,1-1,0 1,0 0,0 0,0 0,-1 0,1 0,0 0,0 0,0 0,-1 1,1-1,0 1,0-1,-1 1,1 0,0 0,-1 0,1 0,-1 0,1 0,-1 0,1 0,-1 0,0 1,0-1,1 1,-1-1,0 1,0-1,-1 1,1-1,0 1,0 1,23 87,-23-81,22 59,-12-54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4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0,'-19'24,"-11"22,-6 9,-1-2,6-3,3-7,2-10,5-5,6-9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8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97,'1'66,"-13"203,-6-132,26-188,3 1,1 0,3 1,1 1,3 0,2 1,24-38,-39 72,1 0,1 0,0 1,1 0,0 0,1 1,0 0,1 1,0 0,9-5,-18 14,-1 0,0 0,0 0,1 1,-1-1,1 0,-1 1,1-1,-1 1,1 0,-1-1,1 1,-1 0,1 0,-1 0,1 0,0 0,-1 0,1 1,-1-1,1 0,-1 1,1-1,-1 1,1 0,-1-1,0 1,1 0,-1 0,0 0,0 0,1 0,-1 0,0 0,0 1,28 56,-8-13,-20-43,1 0,-1 1,1-2,0 1,0 0,0 0,0 0,0-1,0 1,0-1,0 0,1 1,-1-1,0 0,1-1,-1 1,1 0,-1-1,1 1,-1-1,1 0,0 1,-1-2,1 1,-1 0,1 0,0-1,-1 1,1-1,-1 0,1 0,0 0,9-10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0 112,'444'0,"-453"0,1 0,0-1,0 0,0 0,0 0,0-1,1-1,-1 1,0-1,1-1,0 1,0-1,0 0,0-1,1 0,-1 0,1 0,0-1,-3-4,8 9,1 0,-1 0,1 0,-1-1,1 1,0 0,0 0,-1 0,1 0,0-1,0 1,0 0,0 0,0 0,1 0,-1-1,0 1,0 0,1 0,-1 0,1 0,-1 0,1 0,-1 0,1 0,0 0,-1 0,1 0,0 0,0 0,0 1,0-1,0 0,0 0,0 1,0-1,0 1,0-1,0 1,1-1,15-5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48,'19'0,"21"0,8 0,1-5,-3-2,-5 1,-4 1,-4 1,-3 2,-1 1,-6-4,-2-1,-4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1,'39'5,"26"1,8-4,-5-4,-13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0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0 337,'13'-2,"0"0,0 0,-1-2,1 0,-1 0,0-1,0 0,-1-1,0 0,8-6,17-8,-10 7,-1 0,0-2,-1-1,-1-1,-1 0,0-2,-1-1,-1 0,-1-2,-1 0,15-24,-31 43,-2 2,0 0,0 1,0-1,0 0,0 0,0 0,0 1,0-1,0 0,1 0,-1 1,0-1,0 0,1 0,-1 1,1-1,-1 0,1 1,-1-1,1 0,-1 1,1-1,-1 1,1-1,0 1,-1-1,1 1,0 0,-1-1,1 1,0 0,0-1,-1 1,1 0,0 0,0 0,0 0,-1 0,1 0,0 0,0 0,0 0,-1 0,1 0,0 0,0 0,0 1,-1-1,1 0,0 1,-1-1,1 0,0 1,-1-1,1 1,0-1,-1 1,1 0,-1-1,1 1,-1 0,1-1,-1 1,1 0,-1-1,0 1,0 0,1 0,54 171,10-71,-51-88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0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29 126,'-1'1,"-1"1,0-1,0 1,0-1,1 1,-1 0,0-1,1 1,0 0,-1 0,1 0,0 0,0 0,0 0,0 1,1-1,-1 0,1 0,-1 1,1-1,0 0,-1 1,1-1,1 0,-1 2,0-1,-3 354,6-395,2 0,2 0,2 0,1 1,2 0,1 1,2 1,1 0,2 1,5-5,-16 27,1-1,1 1,0 1,0 0,1 0,0 1,1 0,0 1,1 0,0 1,9-5,-18 12,0 0,0 0,0 1,0-1,0 1,1 0,-1 0,0 0,0 0,0 0,0 1,0-1,0 1,0 0,0 0,0 0,0 1,0-1,0 1,-1-1,1 1,-1 0,1 0,-1 0,0 0,1 0,-1 1,0-1,-1 1,1-1,0 1,-1 0,1 0,0 2,40 105,-28-78,-7-27</inkml:trace>
  <inkml:trace contextRef="#ctx0" brushRef="#br0" timeOffset="453.192">594 352,'24'0,"0"-1,1-1,-1-1,0-1,-1-1,1-1,-1-2,0 0,-1-1,0-1,0-1,8-7,-25 14,0 1,0-1,0 0,-1-1,0 1,0-1,0 0,0 0,-1 0,1 0,-2-1,1 1,0-1,-1 0,0 0,0 0,-1 0,0 0,0 0,0 0,-1-1,0 1,0 0,0 0,-1 0,0-1,0 1,-1 0,0 0,0 0,0 1,0-1,-1 0,0 1,-1 0,0-2,-2 4,0 1,0 0,0 0,-1 0,1 1,0 0,-1 0,1 1,-1-1,1 1,-1 1,1-1,-1 1,1 1,0-1,0 1,-1 0,1 0,0 1,1 0,-1 0,0 0,1 0,0 1,0 0,0 0,0 1,0 0,-5 2,-5 2,1 0,0 1,0 0,1 1,1 1,0 0,1 1,0 0,0 1,2 0,0 0,0 1,2 0,0 1,0-1,2 1,0 1,0-1,2 1,0 0,0 6,2-18,1 1,-1 0,1-1,0 1,1 0,-1-1,1 1,0-1,0 1,1-1,0 1,0-1,0 0,0 0,1 0,0 0,0 0,0 0,1-1,-1 0,1 1,0-2,1 1,-1 0,1-1,3 3,7 1,1-1,1-1,-1 0,1-1,-1-1,1 0,0-1,0-1,0-1,1 0,-1-1,0-1,-1-1,1 0,0-1,-1-1,0 0,0-1,11-6,-16 6,0 0,0-1,-1 0,0 0,0-1,-1 0,0-1,0 0,-1 0,1-3,4-5</inkml:trace>
  <inkml:trace contextRef="#ctx0" brushRef="#br0" timeOffset="903.576">1384 380,'-108'294,"169"-419,-39 89,-15 21,1 2,1-1,0 1,1 0,0 1,1 0,0 1,1 0,12-9,-23 19,0 0,0 0,0 1,0-1,0 0,0 1,1-1,-1 0,0 1,0-1,0 1,1 0,-1-1,0 1,1 0,-1 0,0 0,0 0,1 0,-1 0,0 0,1 0,-1 1,0-1,0 0,1 1,-1-1,0 1,0 0,0-1,0 1,1 0,-1-1,0 1,0 0,-1 0,1 0,0 0,0 0,0 0,-1 0,1 0,0 0,-1 1,1-1,-1 0,1 1,8 62,-10-38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6:00.25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875 1105,'0'543,"-25"-262,-4 5,-2 92,33 9,26-125,-28-239,-12 191,-23-18,12-55,15-96,2 0,2 1,2 0,2 0,5 37,23 114,-29 170,30-170,-28 198,25-253,-13-13,-9-117,-1 1,-1 0,0 0,-1 0,0 0,-1 0,0 1,-1-1,-1 0,-1 9,-6 33,2 0,4 0,1 0,3 11,0-41,27 145,-16 16,-5-151,-2 1,-1 0,-2 1,-1-1,-4 29,4 96,4-138,1-5</inkml:trace>
  <inkml:trace contextRef="#ctx0" brushRef="#br0" timeOffset="2954.163">848 6834,'67'1,"150"-13,-151 2,1 3,1 3,-1 3,25 4,27-1,163-3,-140-26,55 15,0-6,1-10,169 28,-169-27,-2 26,-53-26,308 26,1214 1,-1495 29,196-29,-352 0,1-1,-1 0,0-1,0-1,0 0,0-1,0 0,8-5,-4-1</inkml:trace>
  <inkml:trace contextRef="#ctx0" brushRef="#br0" timeOffset="8154.969">142 6326,'-11'-62,"11"62,-1 0,1 0,0 0,0 0,0 1,-1-1,1 0,0 0,0 0,0 0,-1 0,1 0,0 0,0 0,-1 1,1-1,0 0,0 0,-1 0,1 0,0 0,0 0,0-1,-1 1,1 0,0 0,0 0,-1 0,1 0,0 0,0 0,0 0,-1 0,1-1,0 1,2 29,33 275,-24-37,-11-242</inkml:trace>
  <inkml:trace contextRef="#ctx0" brushRef="#br0" timeOffset="8571.286">1 6241,'27'-14,"0"2,1 1,1 1,0 2,0 1,1 1,-1 1,1 2,0 0,0 3,1 0,13 3,-38-1,0-1,0 1,1 0,-1 1,-1-1,1 1,0 0,-1 1,1 0,-1-1,0 1,0 1,-1-1,1 1,-1 0,0 0,-1 0,1 1,-1-1,0 1,0 0,0 0,-1 0,0 0,0 0,-1 0,0 1,0-1,0 0,-1 1,0-1,0 1,0 0,1 3,-1 1,1 0,-2-1,1 1,-2 0,1-1,-1 1,-1-1,0 0,0 0,-1 0,0 0,-1 0,0-1,-1 0,0 0,0 0,-1-1,0 0,0 0,-1-1,0 0,0 0,-1-1,-3 2,-1-1,0-1,-1 0,1 0,-1-1,-1-1,1-1,-1 0,1 0,-1-2,0 0,0 0,1-2,-4 0,-22-15,28 3</inkml:trace>
  <inkml:trace contextRef="#ctx0" brushRef="#br1" timeOffset="15289.628">4826 1641,'-195'-81,"75"49,17 9,-102-11,-20 36,203 0,0 2,1 1,-1 0,1 2,1 0,-1 2,1 0,1 1,-1 1,2 1,0 0,0 2,1 0,-4 5,-16 20,1 1,2 2,2 1,2 1,2 2,1 1,3 1,-8 27,23-54,2 0,1 1,0 0,2 0,0 0,1 0,2 1,0-1,2 1,0-1,1 0,1 1,2 1,0-2,0 0,2-1,0 0,1 0,2-1,0 0,1 0,0-1,2-1,3 3,20 16,1-1,2-2,1-2,8 2,19 10,2-3,2-2,13 1,-45-21,32 15,-32-18,-1 3,0 1,-2 2,0 1,24 23,-40-32,-1 2,-1 0,-1 1,0 1,-1 0,-1 1,-1 1,-1 0,0 1,-2 1,0 0,-2 0,0 1,-2 0,1 3,-9-2,-2 0,0 0,-1-1,-1 0,-2 1,0-2,-1 1,-2-1,0 0,-1-1,-1 0,-1-1,-14 16,-55 74,64-90,1 0,1 1,1 1,1 0,1 1,0 1,2 0,1 1,1-1,1 2,-2 13,8-6,1 0,1 0,2 0,1 0,2 0,1-1,2 0,1 0,1 0,2-1,1-1,4 6,-6-17,1 0,1-1,0 0,1-1,1 0,1-1,0-1,1 0,0-2,19 12,-16-15,1 0,-1-2,1 0,1-2,-1 0,1-1,0-2,6 1,42 9,-19-5,1-2,0-3,0-1,19-4,-13 1,177-25,-159 19,0-3,0-4,-1-3,-1-3,53-22,20-21,-136 54,1 1,-1-2,-1 0,0 0,-1 0,0-2,0 1,-1-1,0 0,-1-1,-1 1,0-1,-1-1,0 1,-1-1,0 0,-2 0,1 0,-2 0,0 0,0-1,-1 1,-1 0,-1-1,28-183,-23 165,1 1,1 0,2 0,1 0,2 1,1 0,1 1,1 0,17-24,-25 45,22-43,3 2,2 1,3 1,1 2,2 1,29-24,190-157,-164 166,2 4,99-41,-182 91,44-16,-45 18,1 0,-1 0,0-1,0-1,0 0,-1 0,0-1,0 0,7-7,-11 4,0-1,0 0,-1 0,0-1,-1 0,-1 1,0-1,0-1,-1 1,0 0,-1-6,14-131,-10 122,-2 0,0 0,-2-1,-1 1,-1-1,-2 1,0 0,-3-4,-9-29,-2 0,-3 1,-18-33,12 43,-2 0,-3 2,-2 1,-1 2,-3 1,-1 2,-2 1,-2 2,-41-28,31 21,30 25,0 1,-2 0,0 2,-1 1,-15-7,34 19,0 0,-1 0,0 0,0 1,0 0,0 1,0 0,-1 0,1 0,-1 1,0 0,1 0,-1 1,1 0,-1 0,0 1,1 0,-1 1,1-1,-1 1,1 1,0-1,-5 4,-238 154,203-126,21-17,1 1,0 2,1 0,1 2,2 0,-9 12,12-10,10-9,-1 0,-1-1,0 0,-1 0,-1-1,0-1,0 0,-2 0,1-1,-1-1,-1-1,0 0,0 0,0-2,-1 0,0-1,-1 0,-11 1,8-6,1-2,0 0,-1-1,1-1,0-1,0-1,0 0,1-1,0-1,0-1,0-1,1 0,1-2,-8-5,-87-37,93 47,-10-2,0-1,1-1,0-2,1-1,-16-10,17 7,-1 2,0 1,-1 1,0 1,-24-6,-57-16,95 22</inkml:trace>
  <inkml:trace contextRef="#ctx0" brushRef="#br2" timeOffset="22228.504">904 6806,'47'-63,"125"-239,-63 135,26-52,39-13,-59 57,47-69,71-73,-93 116,159-224,-267 384,134-198,5-3,-42 70,85-121,-65 95,168-197,-168 226,62-81,-173 202,-7 10,-1-2,-3-1,-1-1,1-7,-26 49,-1 0,0-1,1 1,-1-1,0 1,1-1,-1 0,0 1,0-1,0 1,1-1,-1 1,0-1,0 0,0 1,0-1,0 1,0-1,0 0,0 1,0-1,0 1,-1-1,1 1,0-1,0 0,0 1,-1-1,1 1,0-1,-1 1,1-1,0 1,-1-1,1 1,-1 0,1-1,-1 1,1-1,-1 1,1 0,-1 0,1-1,-1 1,1 0,-1 0,1 0,-1-1,0 1,1 0,-1 0,1 0,-1 0,0 0,1 0,-1 0,1 0,-1 1,0-1,0 0,-48 10,33-6,-131 7,145-10,0-1,0 0,-1 1,1-1,0 1,0 0,-1-1,1 1,0 0,0 1,0-1,0 0,0 0,1 1,-1-1,0 1,1 0,-1-1,1 1,-1 0,1 0,0 0,0 0,0 0,0 0,0 0,0 1,0-1,1 0,-1 0,1 1,0-1,0 0,0 1,0-1,0 0,0 0,1 1,-1-1,1 0,-1 0,1 1,0-1,0 0,0 0,0 0,0 0,0 0,1 0,53 147,38 152,-81-272,-12-30,0 1,0-1,0 1,0 0,0-1,0 1,0 0,0-1,0 1,0 0,0-1,0 1,0 0,1-1,-1 1,0 0,0-1,0 1,1 0,-1-1,0 1,0 0,1 0,-1-1,0 1,0 0,1 0,-1 0,0-1,1 1,-1 0,0 0,1 0,-1 0,0 0,1 0,-1 0,1 0,-1 0,0 0,1 0,-1 0,0 0,1 0,-1 0,0 0,1 0,-1 0,1 0,-1 0,0 1,1-1,-1 0,0 0,0 0,1 1,-1-1,0 0,0 0,1 1,-1-1,0 0,0 1,1-1,-1 0,0 1,11-135,40-155,-29 177,-19 88</inkml:trace>
  <inkml:trace contextRef="#ctx0" brushRef="#br2" timeOffset="28882.95">875 6834,'13'-2,"-1"-1,1 0,-1 0,0-2,-1 1,1-1,-1-1,0 0,0-1,7-6,-8 7,212-148,-6-5,121-120,-179 137,33-10,-47 37,63-57,-32 46,-60 41,-3-4,22-30,64-33,-35 31,114-114,-50 54,16 4,-103 65,208-157,-93 78,153-126,-131 64,-201 200,-102 43,-231 11,255-2,0 1,-1-1,1 1,0-1,-1 1,1 0,-1 0,1 0,0 0,-1 0,1 1,-1-1,1 1,0-1,0 1,-1 0,1 0,0 0,0 0,0 0,0 1,0-1,0 1,0-1,0 1,1 0,-1-1,1 1,-1 0,1 0,0 0,-1 0,1 1,0-1,1 0,-1 0,0 1,1-1,-1 0,1 1,-1-1,1 0,0 1,0 1,75 279,-43-119,-32-164,0 1,0-1,0 1,0-1,0 1,0-1,1 1,-1-1,0 1,0-1,0 1,1-1,-1 1,0-1,1 1,-1-1,0 0,1 1,-1-1,1 0,-1 1,0-1,1 0,-1 1,1-1,-1 0,1 0,-1 0,1 1,-1-1,1 0,-1 0,1 0,0 0,-1 0,1 0,-1 0,1 0,-1 0,1 0,-1 0,1 0,-1-1,1 1,-1 0,1 0,-1-1,1 1,-1 0,1 0,-1-1,0 1,1 0,-1-1,1 1,-1-1,0 1,1-1,-1 1,0 0,0-1,1 1,-1-1,0 1,0-1,17-39,-15 35,61-180,16 10,-69 158,0 2</inkml:trace>
  <inkml:trace contextRef="#ctx0" brushRef="#br2" timeOffset="32581.835">3811 5592,'-2'2,"-1"-1,1 1,0-1,0 1,0 0,0 0,0 0,1 0,-1 0,0 0,1 0,0 1,-1-1,1 1,0-1,0 1,1-1,-1 1,0-1,1 1,0 0,-1-1,1 1,0 0,0-1,1 1,-1 0,0-1,1 1,0 0,0-1,-1 1,2-1,-1 1,24 170,3 42,-25-262,1 0,3 0,1 1,3 0,1 0,3 1,4-7,66-103,-84 153,0 0,1 0,-1 0,1 0,0 0,-1 0,1 0,0 1,0-1,0 1,0-1,1 1,-1 0,0 0,0 0,1 0,-1 0,1 1,-1-1,1 1,-1-1,1 1,-1 0,1 0,-1 0,1 0,-1 1,1-1,-1 1,1-1,-1 1,0 0,1 0,-1 0,0 0,0 0,1 1,0 1,66 73,-52-52,-12-24</inkml:trace>
  <inkml:trace contextRef="#ctx0" brushRef="#br2" timeOffset="33143.822">3698 5395,'76'-31,"102"-14,19 35,-171 6,-32-8,-203-66,193 70</inkml:trace>
  <inkml:trace contextRef="#ctx0" brushRef="#br2" timeOffset="33529.336">3557 5112,'14'-9,"20"-4,8-4,2 1,3 3,-1 4,-5 3,-3-2,-4 0,-3 2,-2 2,-1 1,0 1,-1 2,1-5,-6-1</inkml:trace>
  <inkml:trace contextRef="#ctx0" brushRef="#br2" timeOffset="34895.859">2089 3476,'27'73,"37"131,-3-12,-52-179,-8-21,-8-30,6 32,-30-171,28 153,0-1,1 1,2-1,0 0,2 1,0-1,2 1,1 0,1 0,1 0,1 1,0 0,2 0,1 1,1 1,1 0,15-19,-28 39,0-1,1 1,-1 0,1 0,0 0,-1 0,1 0,0 0,0 0,0 0,-1 0,1 0,0 0,0 1,0-1,0 0,1 1,-1-1,0 0,0 1,0 0,0-1,1 1,-1 0,0-1,0 1,1 0,-1 0,0 0,0 0,1 0,-1 0,0 1,0-1,1 0,-1 1,0-1,0 1,0-1,0 1,1-1,-1 1,0 0,0 0,0-1,-1 1,1 0,0 0,0 0,0 0,0 0,-1 0,26 64,-25-60,1 1,-1 0,1 0,0-1,0 1,0-1,1 0,0 1,0-1,0 0,1-1,0 1,0-1,0 1,0-1,1-1,-1 1,5 2,11 2</inkml:trace>
  <inkml:trace contextRef="#ctx0" brushRef="#br2" timeOffset="35545.112">1892 3109,'43'-24,"24"-13,5 0,-4 2,-10 6,-9 8,-18 4,-20 4,-10-1,-11 2,-9-1,-6-3,2-5,0-2,3-3,6 3</inkml:trace>
  <inkml:trace contextRef="#ctx0" brushRef="#br1" timeOffset="40581.732">4121 1952,'-3'83,"-20"33,15-88,6-27,1 1,0-1,0 1,0 0,0 0,0-1,0 1,1 0,-1 0,1 0,-1 0,1 0,0 0,0 0,0 0,0 0,0 0,0 0,0 0,1 0,-1 0,1 0,-1 0,1 0,0-1,0 1,-1 0,2 0,-1-1,0 1,0-1,0 1,1-1,-1 1,1-1,-1 0,1 1,-1-1,1 0,0 0,0 0,-1 0,1-1,1 1,186 61,-187-61,1-1,-1 1,1-1,0 1,-1-1,1 0,0 0,-1 0,1 0,0-1,-1 1,1-1,0 1,-1-1,1 0,-1 0,1 0,-1-1,0 1,0 0,1-1,-1 0,0 1,0-1,0 0,-1 0,1 0,0 0,-1-1,1 1,-1 0,0 0,0-1,0 1,0-1,0 1,0-1,0-2,54-174,-53 177,0 0,-1 0,1 0,0-1,-1 1,0-1,1 1,-1-1,0 1,0-1,-1 0,1 0,0 1,-1-1,0 0,1 0,-1 0,0 1,-1-1,1 0,0 0,-1 0,0 1,1-1,-1 0,0 1,0-1,-1 0,1 1,0 0,-1-1,0 1,1 0,-1 0,0 0,0 0,0 0,-1 0,1 0,0 1,-1-1,1 1,-1 0,1-1,-1 1,0 1,-248-4,232-2</inkml:trace>
  <inkml:trace contextRef="#ctx0" brushRef="#br3" timeOffset="66871.708">4516 1839,'45'-65,"249"-318,-94 140,-200 241,1 1,-1 0,1 0,-1 0,1 0,-1-1,1 1,0 0,-1 0,1 0,0 0,0 0,0 1,0-1,-1 0,1 0,0 0,1 1,-1-1,0 1,0-1,0 1,0-1,0 1,1 0,-1-1,0 1,0 0,1 0,-1 0,0 0,0 0,0 0,1 0,-1 0,0 1,0-1,1 0,-1 1,0-1,0 1,0-1,0 1,0 0,0-1,0 1,0 0,0 0,0 0,0 0,0 0,-1 0,7 123,-9-84,1-29,0-7,0-1,0 0,1 1,-1-1,1 1,0-1,-1 1,2-1,-1 1,0-1,1 1,-1-1,1 1,0-1,0 1,1-1,-1 0,1 0,-1 0,1 0,0 0,0 0,0 0,1-1,-1 1,1-1,-1 1,1-1,0 0,0 0,0 0,0 0,0-1,0 1,1-1,2 1,5-1,0 0,0-1,0 0,0-1,-1 0,1-1,0 0,0-1,-1 0,1-1,-1 0,0 0,0-1,-1-1,1 1,-1-1,4-4,138-132,-145 135,135-155,-140 161,0-1,0 1,0 0,0 0,0 0,0 0,0 0,1 0,-1 0,0 0,1 0,-1 1,1-1,-1 0,1 1,-1-1,1 1,-1 0,1 0,-1-1,1 1,0 0,-1 0,1 0,-1 1,1-1,-1 0,1 0,-1 1,2 0,10 7</inkml:trace>
  <inkml:trace contextRef="#ctx0" brushRef="#br3" timeOffset="69606.073">6181 767,'-7'1,"0"1,0 0,0 1,0 0,0 0,0 0,1 1,-1 0,1 0,0 0,1 1,-1 0,1 0,0 1,0-1,0 1,1 0,0 0,0 1,1-1,0 1,0 0,0 0,0 4,-3 5,-15 80,20-93,1 0,0-1,0 1,0 0,1 0,-1-1,1 1,-1 0,1-1,0 1,0 0,0-1,0 1,1-1,-1 0,1 1,-1-1,1 0,0 0,0 0,0 0,0 0,0-1,0 1,1-1,-1 1,0-1,1 0,-1 1,1-1,0-1,1 2,1-1,0-1,1 1,-1-1,0 0,0 0,1 0,-1-1,0 1,0-1,0-1,0 1,0-1,0 0,0 0,0 0,-1-1,1 1,-1-1,0 0,0-1,0 1,3-4,72-94,-60 74,-1-1,-1-1,-2-1,0 0,-2-1,-2-1,-1 0,-1 0,-2-1,-1 0,1-26,-6 49,0 0,-1 0,0 0,0 0,-1 0,-1 0,0 0,0 0,-1 1,0-1,0 1,-1 0,-1 0,1 0,-1 0,-1 1,-3-4,7 8,-1 0,0 1,0 0,0 0,-1 0,1 0,-1 0,1 1,-1-1,0 1,0 0,0 0,0 1,0-1,0 1,-1 0,1 0,0 0,-1 1,1-1,-1 1,1 0,-1 1,1-1,0 1,-1-1,1 1,0 1,-1-1,-2 2,0 1,-1 0,1 1,-1 0,2 0,-1 1,0 0,1 0,0 1,1-1,-1 1,1 0,1 1,-1-1,1 1,1 0,-1 0,1 0,1 1,0-1,0 1,0-1,1 1,0-1,1 9,1-1,1 0,1 0,0 0,1 0,1-1,0 0,1 0,1 0,0-1,1 0,0 0,2-1,-1 0,1 0,1-1,0-1,1 0,0 0,1-1,0-1,1 0,9 4,116 45,-115-50,-6 0</inkml:trace>
  <inkml:trace contextRef="#ctx0" brushRef="#br3" timeOffset="70390.524">6774 625,'-7'3,"0"1,0-1,0 1,1 1,0-1,-1 1,2 0,-1 1,0 0,1-1,0 2,1-1,-1 0,1 1,1 0,-1 0,1 0,0 1,1-1,-1 0,1 1,1 0,-1 3,-81 206,79-209</inkml:trace>
  <inkml:trace contextRef="#ctx0" brushRef="#br3" timeOffset="70738.83">6577 625,'9'10,"4"7,4 2,-1 2,2-3,-2 1,0-3,-1 0,0-2,-1 1,0-2,0 2,0-2,4-3,4-4,-3-2</inkml:trace>
  <inkml:trace contextRef="#ctx0" brushRef="#br3" timeOffset="71492.557">7056 681,'-9'9,"2"1,-1-1,1 1,0 1,1-1,1 1,-1 0,2 1,0-1,0 1,1-1,0 1,1 0,0 1,1-1,0 4,1-14,0 1,1-1,-1 0,0 1,1-1,-1 0,1 1,0-1,0 0,0 0,0 0,0 0,0 0,0 0,1 0,-1 0,1-1,0 1,-1 0,1-1,0 1,0-1,0 0,0 0,0 1,0-1,0-1,0 1,1 0,-1 0,0-1,0 1,1-1,-1 0,0 0,1 0,-1 0,0 0,1 0,-1-1,0 1,1-1,-1 0,0 1,0-1,0 0,0 0,0 0,0-1,2 0,13-11,0-1,-1-1,0 0,-1-1,-1-1,-1 0,0-1,-1-1,-1 0,-1 0,-1-1,2-6,-1 1,-2 0,0 0,-2-1,0 0,-2 0,-1 0,-2 0,0 0,-1-1,-3-6,4 28,-1 0,-1 0,1 0,-1 0,0 1,0-1,0 0,-1 0,0 1,0-1,0 1,0-1,-1 1,1 0,-1 0,0 0,-1 0,1 1,-1-1,1 1,-1 0,0 0,0 0,0 0,-1 1,1 0,-1 0,1 0,-1 0,0 1,1 0,-1 0,0 0,0 0,0 1,0 0,0 0,0 0,0 1,0-1,1 1,-1 0,0 1,0-1,0 1,1 1,0 1,0-1,0 1,0-1,0 1,1 0,-1 1,1-1,0 1,1-1,-1 1,1 0,0 0,0 0,0 0,1 0,0 0,0 1,0-1,1 0,-1 1,1-1,1 1,-1 0,1 7,0 1,1-1,0 0,1 0,0 0,1 0,1-1,0 1,2 2,8 9,1-2,1 0,0-1,2 0,1-2,0 0,14 8,-9-5,-17-15,1 0,0 0,0-1,1-1,0 1,0-1,0-1,0 0,1-1,5 2,5-2</inkml:trace>
  <inkml:trace contextRef="#ctx0" brushRef="#br3" timeOffset="72295.518">7508 568,'-4'10,"0"-1,0 0,1 1,1 0,-1 0,1 0,1 0,0 0,1 0,0 0,0 0,1 0,0 0,1 0,0 0,1 0,0 2,-3-11,0 0,1 1,-1-1,0 0,1 0,-1 1,0-1,1 0,-1 0,1 0,0 0,-1 0,1 1,0-1,0 0,0-1,0 1,0 0,0 0,0 0,0 0,0-1,0 1,0-1,0 1,1-1,-1 1,0-1,0 1,1-1,-1 0,0 0,0 0,1 0,-1 0,0 0,1 0,-1 0,0 0,0-1,1 1,-1 0,0-1,0 1,0-1,1 0,-1 1,0-1,1 0,42-51,7-78,-51 129,0 1,0-1,-1 1,1-1,0 0,0 1,0-1,0 1,0-1,0 0,0 1,0-1,0 1,0-1,0 0,0 1,0-1,0 1,0-1,1 1,-1-1,0 0,0 1,1-1,-1 1,1-1,-1 1,0 0,1-1,-1 1,1-1,-1 1,1 0,-1-1,1 1,-1 0,1-1,-1 1,1 0,-1 0,1 0,0-1,-1 1,1 0,-1 0,1 0,0 0,-1 0,1 0,-1 0,1 0,-1 0,1 1,0-1,-1 0,1 0,-1 0,1 1,-1-1,1 0,-1 1,1-1,-1 0,1 1,-1-1,1 1,-1-1,1 1,15 40,-15-35,42 198,-41-189,1 0,-2 0,0 1,-1-1,0 0,-1 0,-1 1,-1-1,0 0,-1 0,0-1,-1 1,-1-1,0 0,-1-1,-1 1,0-1,0-1,-1 1,-5 3,13-15,0 0,1 1,-1-1,0 0,0 0,0 0,0 0,0 0,0 0,0 0,-1-1,1 1,0 0,0-1,-1 1,1-1,0 1,-1-1,1 1,-1-1,1 0,0 0,-1 0,1 0,-1 0,1 0,-1 0,1 0,0 0,-1-1,1 1,0-1,-1 1,1-1,0 1,-1-1,1 0,0 0,0 0,0 1,0-1,0 0,0 0,0-1,0 1,0 0,0 0,1 0,-1 0,0-1,1 1,-1 0,1-1,-1 1,1 0,0-1,0 1,-1-1,1 1,0-1,0 1,0 0,1-2,1-16,1 0,1 0,1 0,0 1,2 0,0 0,1 0,0 1,2 0,0 0,8-9,25-31,-32 43</inkml:trace>
  <inkml:trace contextRef="#ctx0" brushRef="#br3" timeOffset="74810.807">7959 541,'5'0,"6"0,7 0,4-5,4-2,1 1,2 1,1 1,-6-2,-1-2,0 2,-4 6,-5 3</inkml:trace>
  <inkml:trace contextRef="#ctx0" brushRef="#br3" timeOffset="75092.252">7959 738,'34'-14,"15"-5,5 0,-7 9,-12 6</inkml:trace>
  <inkml:trace contextRef="#ctx0" brushRef="#br3" timeOffset="77427.524">8722 541,'-12'5,"0"1,0 0,1 1,0 0,0 0,1 2,0-1,0 1,1 1,0 0,0 0,1 0,1 1,0 1,-5 9,0 63,12-82,0 0,0 0,0 0,1 0,-1 0,1 0,-1 0,1 0,0 0,0 0,0-1,0 1,0 0,0-1,0 1,1-1,-1 1,1-1,-1 1,1-1,-1 0,1 0,0 0,-1 0,1 0,0 0,0 0,0-1,0 1,0-1,0 1,-1-1,1 0,0 0,0 0,0 0,0 0,0 0,0 0,1-1,13-4,-1-1,0-1,0 0,-1-1,0-1,0 0,-1-1,-1 0,1-1,-1-1,-1 0,0 0,-1-1,-1 0,0-1,0 0,-1 0,-1-1,2-6,75-177,-78 182,-1 0,-1 0,0-1,-1 0,-1 0,-1 0,0 0,-1 0,-1 0,0 0,-2 0,-1-3,4 17,0 1,-1-1,1 1,-1 0,0-1,0 1,0 0,0-1,0 1,0 0,-1 0,1 0,-1 0,1 0,-1 1,0-1,0 0,0 1,0-1,0 1,0 0,0-1,0 1,0 0,-1 0,1 1,0-1,-1 0,1 1,-1-1,1 1,-1 0,1 0,-1 0,1 0,-1 0,1 1,0-1,-1 1,1 0,-1-1,1 1,0 0,0 0,-1 1,1-1,0 0,0 1,0-1,1 1,-1 0,0-1,-1 3,-4 4,0 1,1 0,0 0,0 0,1 1,0 0,1 0,0 1,0-1,1 1,1 0,0-1,0 1,1 0,0 7,3-1,0 0,1 0,0-1,2 1,0-1,0 1,2-2,0 1,1-1,0 0,2 0,-1-1,2-1,0 1,0-2,1 0,1 0,0-1,0 0,3 0,2 6,-4-3,-3 0</inkml:trace>
  <inkml:trace contextRef="#ctx0" brushRef="#br3" timeOffset="77712.137">9314 371,'-10'38,"-3"23,1 6,-2-10,1-8,-3-9,3-5,2-5,-1-7,2-7</inkml:trace>
  <inkml:trace contextRef="#ctx0" brushRef="#br3" timeOffset="86962.545">9088 541,'1'-3,"0"1,0 0,1-1,-1 1,1 0,-1 0,1 0,0 0,0 1,0-1,0 0,0 1,0-1,0 1,0 0,1 0,-1 0,1 0,-1 0,0 0,1 0,0 1,-1 0,1-1,-1 1,1 0,-1 0,1 0,0 1,-1-1,1 1,-1-1,1 1,-1 0,1 0,-1 0,0 0,1 0,-1 1,0-1,0 1,85 70,-27-18,10 7,-64-56</inkml:trace>
  <inkml:trace contextRef="#ctx0" brushRef="#br3" timeOffset="87582.356">9540 33,'0'-5,"0"3,-5 3,-1 5,-5 1,-1 6,3 4,2 4,-3-1,1 0,7-2,3-5</inkml:trace>
  <inkml:trace contextRef="#ctx0" brushRef="#br3" timeOffset="88408.656">9737 428,'-1'1,"-12"9,1 1,0 1,1 0,0 0,0 1,2 1,-1 0,2 0,0 0,1 1,0 1,1-1,1 1,0 0,0 8,5-22,0 0,0 1,0-1,1 0,-1 1,1-1,-1 0,1 0,0 0,0 1,0-1,0 0,1 0,-1 0,0-1,1 1,-1 0,1 0,0-1,-1 1,1-1,0 0,0 1,0-1,0 0,0 0,1 0,-1 0,0-1,0 1,0 0,1-1,-1 0,0 1,2-1,81-14,-65 0,-1 0,0-1,-1-1,0-1,-1 0,-2-1,1-1,-2 0,-1-1,5-11,4-1,-10 13,-1-1,-1 0,-1 0,0-1,-2 0,-1 0,0 0,-2-1,0 0,-1 0,-2-1,0 1,-1 0,-2 0,-1-11,3 28,0 0,0 1,-1-1,1 0,-1 1,0-1,0 1,-1-1,1 1,-1-1,0 1,0 0,-1 0,1 0,-1 0,0 0,0 1,0-1,0 1,0 0,-1 0,0 0,0 0,0 1,0-1,0 1,0 0,0 0,-1 1,1-1,-1 1,1 0,-1 0,0 1,1-1,-1 1,-1 0,0 1,0-1,-1 1,1 1,0-1,0 1,0 0,1 0,-1 1,0 0,1 0,0 0,-1 1,1-1,1 1,-1 1,1-1,-1 1,1-1,0 1,1 0,-1 0,1 1,0-1,0 1,-1 4,0 0,1 0,0 0,0 1,1-1,0 1,1-1,0 1,1-1,0 1,1 0,0-1,0 1,1-1,3 9,12 23,2-1,2 0,1-2,2-1,19 21,5 7,-36-48</inkml:trace>
  <inkml:trace contextRef="#ctx0" brushRef="#br3" timeOffset="89277.344">10161 287,'-23'106,"17"42,6-146,0 1,0-1,1 0,-1 1,1-1,-1 0,1 0,0 1,0-1,0 0,0 0,0 0,1 0,-1 0,1 0,-1-1,1 1,0 0,-1-1,1 1,0-1,0 0,0 1,0-1,0 0,1 0,-1 0,0-1,0 1,1 0,-1-1,0 0,1 1,-1-1,1 0,-1 0,0-1,1 1,-1 0,0-1,1 1,-1-1,0 0,0 0,0 0,1 0,-1 0,0 0,0 0,0-1,-1 1,2-1,16-15,0-1,-1-1,-1 0,-1-1,-1-1,-1 0,0-1,-2-1,0 0,-2 0,-1-1,0-3,-6 22,3 42,19 170,4-37,-29-162,3 31,-1-1,-3 0,-1 0,-5 26,5-53,0 0,-1-1,-1 1,0-1,0 0,-1 0,0 0,-1-1,0 0,0 0,-1 0,0-1,-1 0,0 0,0-1,0 0,-1 0,0-1,-3 2,9-7,1 0,-1 1,1-1,-1 0,0 0,1-1,-1 1,0 0,0-1,1 0,-1 1,0-1,0 0,0-1,0 1,1 0,-1-1,0 0,0 1,1-1,-1 0,1 0,-1-1,1 1,-1 0,1-1,0 0,-1 1,1-1,0 0,0 0,0 0,1-1,-1 1,0 0,1-1,0 1,-1-1,1 1,0-1,0 0,0 1,1-1,-1 0,1 0,-1 1,1-1,0 0,0 0,1-2,-1-16,1 0,1 0,0 1,2-1,0 1,2 0,0 0,1 1,1 0,1 0,0 0,2 1,0 1,2-2,1-5,0-2,-3 4</inkml:trace>
  <inkml:trace contextRef="#ctx0" brushRef="#br3" timeOffset="92646.683">10669 89,'4'-4,"3"-8,-6 5,-7 7,-3 9,-5 2,1 5,-3 4,1 4,-1-3,2 0,8-8,5-6</inkml:trace>
  <inkml:trace contextRef="#ctx0" brushRef="#br1" timeOffset="100937.78">6407 2854,'1'-3,"-1"0,0 0,0 0,0 0,0 0,-1 0,1 0,-1 0,0 0,1 0,-1 0,-1 0,1 1,0-1,-1 0,1 1,-1-1,0 1,0-1,0 1,0 0,0 0,-1 0,1 0,0 0,-1 1,0-1,1 1,-1-1,0 1,0 0,0 0,0 0,0 1,0-1,0 1,0-1,0 1,0 0,0 0,0 1,-2-1,-15 5,1 1,0 0,0 1,1 1,0 1,0 0,1 2,0 0,1 0,0 2,-7 7,11-9,1 0,1 0,0 1,0 0,1 1,0 0,2 1,-1 0,2 0,-1 1,2-1,0 1,1 0,1 1,0-1,1 1,0-1,2 14,1-18,0 0,1 0,1 0,0-1,1 1,0-1,0 0,1 0,0 0,1-1,0 0,0 0,1 0,0-1,1 0,0 0,0-1,1 0,0-1,0 1,0-2,1 1,0-2,0 1,0-1,0-1,1 1,0-2,-1 0,10 1,-4-2,0 0,0-2,0 0,0 0,-1-2,1 0,-1 0,1-2,-1 0,0-1,-1 0,0-1,0-1,0 0,2-3,-11 8,0-1,0 0,-1 0,1 0,-1-1,0 0,-1 1,1-1,-1-1,0 1,0 0,-1-1,1 1,-1-1,0 0,-1 0,0 0,1 0,-2 0,1 0,-1 0,0 0,0 0,-1 0,0 0,0 0,0 0,-1 0,1 0,-2 0,1 1,0-1,-1 1,0 0,-1-1,1 2,-1-2,-1 1,-1 1,1-1,-1 1,0 0,0 0,-1 1,1 0,-1 0,0 0,1 1,-1 0,0 0,0 1,0 0,-1 0,1 1,0 0,0 0,0 0,-1 1,1 0,0 1,0-1,0 1,-3 2,11-4,-1 1,0-1,1 0,-1 0,0 1,0-1,1 0,-1 1,0-1,0 0,1 1,-1-1,0 0,0 1,0-1,0 1,0-1,0 0,0 1,0-1,0 0,0 1,0-1,0 1,0-1,0 0,0 1,0-1,0 1,0-1,0 0,0 1,-1-1,1 0,0 1,0-1,-1 0,1 1,0-1,0 0,-1 1,1-1,0 0,-1 0,1 1,0-1,-1 0,1 0,0 0,-1 0,1 1,38 3,197-33,-211 28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2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565 621,'1'-4,"0"0,0 0,-1 0,1 0,-1 0,0 0,0 0,0 0,-1 0,0 0,1 0,-1 0,0 1,-1-1,1 0,-1 0,0 1,0-1,0 1,0 0,0-1,-1 1,0 0,1 0,-1 1,0-1,0 0,-1 1,1 0,-3-1,-1-2,1 1,-2 0,1 1,0 0,-1 0,1 1,-1 0,0 0,1 0,-1 1,0 1,0-1,0 1,0 0,-3 1,-19 7,1 0,1 2,-1 0,2 3,0 0,0 1,1 2,-12 10,35-24,0-1,0 1,0 0,1 0,-1 0,1 1,-1-1,1 1,0-1,0 1,0 0,0-1,1 1,-1 0,1 0,-1 1,1-1,0 0,0 0,1 0,-1 1,1-1,-1 0,1 1,0-1,1 0,-1 1,0-1,1 0,0 1,0-1,0 0,0 0,0 0,1 0,-1 0,1 0,0 0,0 0,0-1,0 1,0-1,0 1,1-1,0 0,-1 0,1 0,0 0,0-1,1 2,147 46,-151-47,1 1,-1-1,0 0,0 0,1 0,-2 0,1 1,0-1,0 0,-1 0,1 0,-1 0,1 0,-1 0,0 0,0 0,0 0,0 0,0 0,0 0,-1 0,1-1,-1 1,1-1,-1 1,0-1,1 1,-1-1,0 0,0 0,0 0,0 0,-1 0,-2 3,-206 160,208-162,0 1,0-1,0 1,0-1,1 1,-1 0,1 0,0 0,-1 0,2 0,-1 1,0-1,1 0,-1 1,1 0,0-1,0 1,0 0,1-1,-1 1,1 0,0 0,0-1,1 1,-1 0,1 0,-1-1,1 1,0 0,1-1,-1 1,0-1,1 1,0-1,0 0,0 0,0 0,1 0,-1 0,1 0,2 2,9 1,1 0,-1 0,1-2,0 0,0 0,1-2,-1 1,1-2,-1 0,1-1,0-1,-1 0,1-1,21 0,-23 1,-1 0,0-1,1 0,-1-2,-1 1,1-2,0 1,-1-2,0 0,0 0,-1-1,1 0,-2-1,1 0,-1-1,0 0,-1-1,4-5,0 0</inkml:trace>
  <inkml:trace contextRef="#ctx0" brushRef="#br0" timeOffset="379.631">508 0,'-14'24,"1"0,0 1,2 0,1 1,1 0,2 1,-1 3,6-23,-11 55,2 1,3 0,1 31,1-22,-7 56,-6-1,-5 0,-5-2,-29 67,-6 41,43-125,25-93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0 136,'339'0,"-319"-3,-25-5,-30-8,28 13,-1 1,0 0,0-1,0-1,1 1,0-1,0 0,0-1,0 0,0 0,1 0,0-1,0 0,-4-5,11-19,9 20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39,'5'-5,"6"-1,6 0,5 1,4 2,2 1,1 0,0 2,1 0,-1 0,0 0,0 1,-1-1,1 0,-1 0,0 0,0-4,-4-3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0,'38'10,"27"-2,8-3,-5-1,-8-2,-15-1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199 170,'2'-6,"-1"-1,0 1,0-1,0 1,-1-1,0 1,0-1,-1 0,0 1,0-1,0 1,-1 0,0-1,0 1,-1 0,2 5,0 0,0 1,1-1,-1 1,0 0,0-1,0 1,-1 0,1 0,0 0,0-1,0 1,0 0,0 0,0 0,0 1,0-1,0 0,0 0,0 1,0-1,0 0,0 1,0-1,0 1,0-1,0 1,0 0,1-1,-1 1,0 0,0 0,1-1,-1 1,0 0,1 0,-1 0,1 0,-1 0,1 0,0 0,-1 0,1 0,0 0,0 0,-1 0,1 0,0 0,0 1,-5 17,1 0,0 1,2-1,0 1,1-1,1 1,1 0,2 5,-2 70,-28 108,4-73,23-130,5-10</inkml:trace>
  <inkml:trace contextRef="#ctx0" brushRef="#br0" timeOffset="280.618">86 1,'38'9,"32"4,9-1,-4-2,-10-3,-12-3,-9-1,-13 2,-16 2,-15-1,-8-2</inkml:trace>
  <inkml:trace contextRef="#ctx0" brushRef="#br0" timeOffset="531.403">0 311,'44'5,"28"1,6 1,-4-2,-11-2,-10-1,-11-5,-6-3,-11-1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0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0 248,'36'-46,"-14"16,1 0,2 2,1 1,1 0,28-19,-54 45,1-1,0 1,0-1,0 1,0 0,1 0,-1 0,0 0,0 1,1-1,-1 1,0-1,1 1,-1 0,0-1,1 1,-1 1,0-1,1 0,-1 0,0 1,1 0,-1-1,0 1,0 0,1 0,-1 0,0 0,0 1,0-1,0 0,-1 1,1-1,0 1,0 0,-1 0,1 0,-1 0,0 0,0 0,0 0,0 0,0 0,0 0,0 1,0-1,-1 0,1 0,-1 1,0 1,7 24,-5-19,-1 0,2 0,-1 0,1-1,0 1,1-1,0 1,0-1,1 0,0-1,0 1,1-1,0 0,0-1,2 2,8 4,-2-1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5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0 272,'32'-45,"129"-156,-159 199,-1 0,1 0,-1 1,1-1,0 0,0 0,0 1,0-1,0 1,0 0,0 0,0 0,1 0,-1 0,0 0,1 0,-1 1,1-1,-1 1,1 0,-1-1,1 1,-1 0,0 1,1-1,-1 0,1 1,-1-1,1 1,-1 0,0 0,1 0,-1 0,0 0,0 1,0-1,0 0,0 1,0 0,0-1,-1 1,1 0,0 0,-1 0,0 0,1 0,0 2,11 19,-2-5,0 1,1-1,0-1,2 0,0-1,1-1,3 3,2-2,-1-2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108 336,'6'-1,"19"-3,-1 0,1-2,-1 0,0-2,0-1,-1 0,0-2,0-1,-2 0,1-2,-2 0,13-12,-30 22,1 0,-1 0,0 0,0-1,-1 1,1-1,-1 1,0-1,-1 0,1 0,-1 0,0 0,0 0,0 0,-1 0,1 0,-1-1,-1 1,1 0,-1 0,0 0,0 0,0 0,-1 0,0 0,0 0,0 1,0-1,-1 1,0-1,0 1,0 0,0 0,0 0,-1 1,0-1,0 1,0 0,0 0,-1 0,1 1,-1-1,1 1,-1 0,0 0,0 1,0 0,0 0,0 0,0 0,0 1,-3-1,-9 5,1 0,0 1,0 1,0 0,1 1,0 0,0 2,1 0,0 0,1 1,0 1,0 0,1 1,1 0,0 1,1 0,0 1,-3 7,3-10,2 1,-1 1,2 0,0 0,0 0,1 1,1 0,0 0,1 0,1 1,0-1,1 1,0 0,1 0,1-1,0 1,1 0,2 5,2-10,0-1,1 1,1-1,-1 0,1 0,1-1,0 0,0 0,0-1,1 0,0 0,1-1,-1-1,1 1,0-1,1-1,-1 0,1 0,0-1,-1-1,1 0,1 0,-1-1,0-1,0 1,0-2,1 0,5-1,237-19,-230 16</inkml:trace>
  <inkml:trace contextRef="#ctx0" brushRef="#br0" timeOffset="335.115">842 308,'-11'12,"2"1,0 0,0 1,1 0,1 0,0 0,1 1,0 0,2 1,-1-1,2 1,0-1,1 1,1 0,0 0,1 0,1 0,0 0,1 0,3 6,-3-18,0 0,0 0,1 0,0 0,0 0,0-1,0 1,0-1,1 0,-1 0,1 0,0-1,0 1,0-1,0 0,0 0,1-1,-1 1,1-1,-1 0,1 0,-1 0,1-1,0 1,-1-1,1 0,0-1,-1 1,3-1,7-1,-2 0,1-1,0-1,0 0,-1 0,0-1,0-1,0 0,-1-1,1 0,-1-1,0 0,0-1,-1 0,0-1,-1 0,0 0,0-1,-1-1,-1 1,0-1,0 0,-1-1,-1 0,0 0,-1 0,0 0,-1-1,0 1,-2-1,1-5,-3 14,0-1,-1 1,1-1,-1 1,0 0,-1 0,1 0,-1 0,0 0,0 0,-1 1,1-1,-1 1,0 0,0 0,-1 0,1 1,-1 0,0 0,0 0,0 0,0 1,0 0,0 0,-1 0,1 0,-1 1,1 0,-1 0,0 1,1 0,-1 0,0 0,1 0,-1 1,1 0,-1 0,-4 2,-16 3</inkml:trace>
  <inkml:trace contextRef="#ctx0" brushRef="#br0" timeOffset="583.343">785 534,'24'-5,"13"-1,4 5,1 2,-2 2,-8 4,-5 2,-2-1,0-2,0-2,1-2,0-1,1-5,-4-2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2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1 198,'282'-1,"-151"-26,-125 26,-7 0</inkml:trace>
  <inkml:trace contextRef="#ctx0" brushRef="#br0" timeOffset="273.161">141 1,'-14'38,"0"23,2 5,3-4,4-7,6-8,5-8,-5-10,-2-10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0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86,'-19'97,"3"0,6 2,2 20,2-33,-21 129,27-213,1 0,-1 0,0 0,0 0,0 0,0 0,0-1,-1 1,1 0,-1 0,1 0,-1 0,0 0,1 0,-1-1,0 1,0 0,0-1,0 1,-1-1,1 1,0-1,-1 1,1-1,-1 0,1 0,-1 0,0 0,1 0,-1 0,0 0,0 0,0-1,1 1,-1-1,0 1,-7-8</inkml:trace>
  <inkml:trace contextRef="#ctx0" brushRef="#br0" timeOffset="249.869">85 58,'38'-5,"32"-2,14-4,-2 0,-12 2,-11 2,-12 2,-9 2,-10 7,-11 2</inkml:trace>
  <inkml:trace contextRef="#ctx0" brushRef="#br0" timeOffset="434.885">0 566,'63'-5,"24"-6,4-2,-10 2,-14 3,-13 2,-16 3</inkml:trace>
  <inkml:trace contextRef="#ctx0" brushRef="#br0" timeOffset="800.49">480 706,'-22'120,"38"-172,-8 34,0-1,2 2,0-1,1 1,1 1,0 0,1 1,1 0,1 1,0 0,0 2,1-1,3 1,-17 10,0 1,1 0,-1-1,0 1,1 0,-1 0,1 1,-1-1,1 0,0 1,-1 0,1-1,0 1,-1 0,1 0,-1 1,1-1,0 1,-1-1,1 1,-1 0,1 0,-1 0,1 0,-1 0,0 0,0 1,1-1,-1 1,0 0,0-1,0 1,-1 0,13 15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8:5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2527 30,'-20'236,"10"200,10-407,0 40,1 8,-3-1,-12 73,6-100,20-77,35-181,-37 167</inkml:trace>
  <inkml:trace contextRef="#ctx0" brushRef="#br0" timeOffset="287.774">2865 284,'-170'217,"56"-81,74-66,39-68,1 0,-1 0,1-1,-1 1,1 0,0 0,-1-1,1 1,0 0,0 0,0-1,1 1,-1 0,0 0,1-1,-1 1,1 0,0 0,-1-1,1 1,0-1,0 1,0-1,0 1,0-1,0 0,1 1,-1-1,0 0,1 0,-1 0,1 0,-1 0,1 0,-1 0,1 0,0-1,-1 1,1-1,0 1,1-1,193 28,-185-24,0 1,0 1,0 0,-1 0,0 1,0 0,-1 1,0 0,0 0,0 1,-1 0,-1 1,0-1,0 2,-1-1,0 1,-1 0,0 0,0 0,-2 1,2 5,18 22,-9-27</inkml:trace>
  <inkml:trace contextRef="#ctx0" brushRef="#br0" timeOffset="-1151.817">15 1,'-3'9,"0"0,1 0,0 1,0-1,1 1,0-1,1 1,0-1,0 1,1-1,2 6,-1 13,45 381,-32-307,3-1,23 66,6-72,-45-93,0 1,0-1,0 0,0 0,1-1,-1 1,1 0,-1-1,1 1,-1-1,1 0,0 0,0 0,0 0,0-1,-1 1,1-1,0 0,0 0,0 0,0 0,0 0,0 0,0-1,0 0,0 1,0-1,-1 0,1 0,0-1,-1 1,1-1,1 0,9-8,-2 0,1 0,-2-1,1-1,-1 0,-1 0,0-1,-1 0,0 0,-1-3,3-1,103-236,-90 193,-18 105,-7-30,1-1,1 0,0 1,1-1,0 0,1 0,1 0,0 0,1 0,1 0,0-1,0 0,2 0,-1 0,2-1,0 0,0 0,1-1,0 0,1-1,7 6,-10-10,1 0,0-1,0 0,1 0,-1-1,1 0,0-1,0 0,0 0,1-1,-1 0,0-1,1 0,0 0,-1-1,1 0,-1-1,1 0,-1-1,1 1,-1-2,0 0,0 0,0 0,0-1,0 0,-1-1,21-16,-1-2,-2-1,0 0,-1-2,-2-1,-1-1,-1-1,-1-1,-2 0,-1-2,-1 0,-2-1,-1 0,-2-1,3-18,21-171,-33 202,-1-1,0 1,-2-1,0 1,-2 0,0-1,-2 1,-1-5,6 25,0 1,0-1,0 1,0-1,0 1,0 0,0-1,0 1,0-1,0 1,0 0,0-1,0 1,0-1,0 1,0 0,-1-1,1 1,0-1,0 1,0 0,-1-1,1 1,0 0,0-1,-1 1,1 0,0-1,-1 1,1 0,0 0,-1 0,1-1,-1 1,1 0,0 0,-1 0,1 0,-1-1,1 1,0 0,-1 0,1 0,-1 0,1 0,0 0,-1 0,1 0,-1 1,1-1,0 0,-1 0,1 0,-1 0,1 0,0 1,-1-1,1 0,0 0,-1 1,1-1,0 0,-1 1,1-1,-9 27,7-6</inkml:trace>
  <inkml:trace contextRef="#ctx0" brushRef="#br0" timeOffset="-800.229">1511 678,'-2'17,"2"-1,0 1,0-1,2 1,0-1,1 0,0 0,2 0,0 0,0 0,2-1,0 0,0-1,1 1,1-1,4 4,-10-15,0 0,0 1,1-1,-1 0,1 0,0-1,-1 1,1-1,0 0,1 0,-1 0,0-1,0 1,1-1,-1 0,1 0,-1-1,1 1,-1-1,1 0,0 0,-1-1,1 1,-1-1,1 0,-1 0,0-1,1 1,-1-1,0 0,0 0,0 0,0-1,0 1,-1-1,1 0,-1 0,0 0,0-1,0 1,0-1,1-1,6-7,0 0,-1 0,-1-1,0 0,-1 0,0-1,-1 0,-1 0,0-1,-1 0,0 1,-1-1,-1 0,0-1,-1 1,-1-13,-2 20,0 0,-1 0,1 1,-1-1,-1 1,0 0,0 0,0 0,-1 0,1 1,-2 0,1 0,-1 0,0 1,0-1,0 1,-1 1,0-1,0 1,0 1,0-1,-5-1,7 3,-1 0,1 0,-1 0,0 1,0 0,0 0,0 0,0 1,0 0,0 0,0 1,0-1,0 1,1 1,-1-1,0 1,0 0,1 0,-1 0,1 1,0 0,0 0,0 0,0 1,0 0,1 0,-1 0,1 0,0 1,-1 1,-25 46,20-27</inkml:trace>
  <inkml:trace contextRef="#ctx0" brushRef="#br0" timeOffset="-499.57">1991 1018,'0'-1,"-1"1,1-1,0 1,-1-1,1 1,0 0,-1-1,1 1,0 0,-1 0,1-1,0 1,-1 0,1 0,-1-1,1 1,-1 0,1 0,-1 0,1 0,-1 0,1-1,-1 1,1 0,0 0,-1 0,1 1,-1-1,1 0,-1 0,1 0,-1 0,1 0,-1 0,1 1,-1-1,1 0,0 0,-1 1,1-1,-1 0,1 1,0-1,-1 0,1 1,0-1,0 0,-1 1,1-1,0 1,0-1,0 1,-1-1,1 1,0-1,0 0,0 1,0-1,0 1,0-1,0 1,0 0,4-43,7-11,4 1,1 0,3 1,2 1,2 0,9-10,-32 59,0 0,0-1,0 1,0 0,1 0,-1 0,0 0,1 0,-1 0,0 0,1 0,-1 0,1 0,0 0,-1 0,1 1,0-1,0 0,-1 0,1 0,0 1,0-1,0 1,0-1,0 0,0 1,0 0,0-1,0 1,0 0,0-1,0 1,0 0,0 0,0 0,1 0,-1 0,0 0,0 0,0 0,0 0,0 1,0-1,0 0,0 1,0-1,0 1,0-1,0 1,0 0,0-1,0 1,0 0,-1-1,1 1,0 0,6 72,-7-47</inkml:trace>
  <inkml:trace contextRef="#ctx0" brushRef="#br0" timeOffset="1330.581">4249 763,'-8'-6,"0"1,-1 0,1 0,-1 1,0 0,0 1,0 0,-1 0,1 1,-1 0,0 1,1 0,-1 1,0 0,0 0,1 1,-1 0,1 1,-1 0,1 0,-1 1,1 0,0 1,0 0,1 0,-1 1,1 0,-4 4,1 4,0 0,1 1,1 0,0 1,1 0,0 1,1-1,1 1,1 1,0-1,1 1,1 0,0 0,2 0,0 0,1 16,1-27,-1-1,2 1,-1-1,1 0,0 0,0 0,0 0,1 0,-1 0,1 0,1-1,-1 1,0-1,1 0,0 0,0-1,0 1,1-1,-1 0,1 0,0 0,-1 0,1-1,1 0,-1 0,0 0,0-1,1 0,-1 0,1 0,-1-1,1 1,-1-1,1-1,-1 1,1-1,-1 0,0 0,1 0,3-3,19-8,0-2,-1-1,-1-1,-1-1,0-1,-1-2,-1 0,-1-1,-1-1,-1-2,-1 0,-1-1,14-25,46-87,-77 137,0 0,0 1,0-1,-1 1,1-1,0 0,0 1,0-1,-1 1,1 0,0-1,-1 1,1 0,-1-1,1 1,0 0,-1 0,0-1,1 1,-1 0,1 0,-1 0,0 0,0 0,1-1,-1 1,0 0,0 0,0 0,0 0,0 0,0 0,0 0,-1 0,1 0,0-1,0 1,-1 0,1 0,0 0,-1 0,1-1,-1 2,1 5,1 4,1 1,0 0,1-1,0 0,1 1,0-1,1-1,0 1,1-1,0 0,1 0,0 0,0-1,1 0,0 0,0-1,1-1,0 1,1-1,0-1,0 1,0-2,1 1,0-1,104 42,-93-40</inkml:trace>
  <inkml:trace contextRef="#ctx0" brushRef="#br0" timeOffset="5350.546">5067 594,'-67'196,"-25"33,134-283,142-308,-183 363,-1-1,0 0,0 1,1-1,-1 0,0 1,0-1,1 0,-1 0,0 1,1-1,-1 0,0 0,1 0,-1 1,0-1,1 0,-1 0,1 0,-1 0,0 0,1 0,-1 0,1 0,-1 0,0 0,1 0,-1 0,1 0,-1 0,0 0,1 0,-1 0,1 0,-1-1,0 1,1 0,-1 0,0 0,1-1,-1 1,0 0,0-1,1 1,-1 0,0 0,0-1,1 1,-1 0,0-1,0 1,0-1,1 1,-1 0,0-1,0 1,0-1,0 1,0-1,2 40,-2-35,0 19,1-1,0 0,2 0,1 0,1 0,4 12,-7-27,1 0,-1-1,1 1,1-1,-1 0,1 0,0 0,0 0,1 0,0-1,0 0,0 0,0 0,1-1,0 0,0 0,0 0,0-1,1 0,-1 0,1-1,2 1,-1-3,-1 0,1-1,-1 1,1-2,-1 1,0-1,1 0,-1-1,0 0,0 0,0 0,-1-1,1 0,-1 0,0-1,0 1,-1-2,1 1,-1 0,0-1,0 0,-1 0,0 0,1-3,-2 6,5-9,1 0,-2 0,0-1,0 0,-1 0,-1-1,0 1,-1-1,-1 0,0 0,-1-1,0 1,-1-9,4 32,1 3</inkml:trace>
  <inkml:trace contextRef="#ctx0" brushRef="#br0" timeOffset="5948.492">5942 651,'-14'7,"2"1,-1 1,1 0,0 1,1 0,0 1,0 0,2 0,-1 1,1 1,1 0,0 0,1 0,1 1,-4 11,9-21,0 0,0 0,1 0,-1 0,1 1,0-1,1 0,-1 0,1 0,-1 0,1 0,1 0,-1 0,0 0,1 0,0 0,0-1,0 1,0-1,1 1,-1-1,1 0,0 0,0 0,0 0,0-1,1 1,-1-1,1 0,-1 0,1 0,0 0,0 0,0-1,0 0,0 0,0 0,0 0,0-1,0 0,0 0,0 0,0 0,1 0,19-7,-1-1,0-1,-1-1,0 0,0-2,-1-1,-1 0,0-2,-1 0,-1-1,0-1,-1-1,-1 0,4-6,-3 7,0-2,-1 1,-1-2,-1 0,-1-1,0 0,-2-1,0 0,-2-1,0 0,-2-1,-1 0,0 0,-2 0,-1 0,0-1,-2 0,-1 1,-1-1,-4-23,4 42,-1 0,0 0,0 0,0 0,-1 1,0-1,0 1,0-1,-1 1,1 0,-1 0,0 1,-1-1,1 1,-1 0,0 0,0 1,0-1,-1 1,1 0,-1 0,0 1,1 0,-1 0,0 0,0 1,-1 0,1 0,0 0,0 1,0 0,-1 0,1 0,0 1,0 0,0 0,0 1,-4 1,1 3,-1 0,1 0,0 1,0 0,1 1,0 0,0 0,1 0,0 1,0 1,1-1,0 1,1 0,0 0,1 0,0 1,0 0,1 0,0 4,-1 5,0 1,1-1,2 1,0 0,1 0,1-1,1 1,1 0,0-1,3 3,3 6,2-1,1-1,1 0,1-1,1 0,2-1,0-1,2 0,0-2,2 0,0-1,2-2,0 0,1-1,1-1,0-2,1 0,1-2,14 5,-28-13,1 0,0-1,0 0,0-1,0-1,0-1,1 0,-1 0,0-1,1-1,-1-1,0 0,6-2,-2-3</inkml:trace>
  <inkml:trace contextRef="#ctx0" brushRef="#br0" timeOffset="15086.74">7550 707,'19'1,"-1"-1,0-1,1-1,-1 0,0-1,0-1,0-1,0-1,-1 0,0-1,0-1,-1 0,0-2,0 1,-1-2,-1 0,0-1,0-1,7-8,-16 13,0 0,-1 0,0-1,-1 1,0-1,0 0,-1 0,0 0,0 0,-1 0,0-1,-1 1,0 0,0 0,-1-1,0 1,-1 0,0 0,-1 0,1 0,-2 1,1-1,-1 1,-3-5,1 8,0 1,0 0,-1 0,0 0,1 1,-1 0,0 1,0-1,0 1,-1 1,1-1,-1 1,1 0,0 1,-1 0,1 0,-1 1,1 0,-1 0,1 0,0 1,0 1,0-1,0 1,0 0,0 0,1 1,-1 0,1 0,0 1,-2 1,-8 8,0 0,1 1,1 0,0 1,1 1,1 0,0 0,1 2,1-1,1 1,1 1,0 0,2 0,0 0,1 1,2-1,0 1,0 0,2 16,1-29,1 0,0-1,0 1,1 0,0-1,0 0,0 1,1-1,0 0,1 0,0 0,0-1,0 1,1-1,0 0,0 0,0-1,1 1,0-1,0 0,0-1,1 0,0 0,-1 0,1-1,1 0,-1 0,0 0,1-1,-1-1,7 2,8 0,1-1,-1-1,1-1,-1-1,1-1,-1-1,0-1,0-1,0-1,-1 0,1-2,-2-1,1 0,-1-1,-1-2,0 0,0-1,16-15,-8 5,-3 2</inkml:trace>
  <inkml:trace contextRef="#ctx0" brushRef="#br0" timeOffset="15571.746">8623 396,'-81'79,"8"-8,3 2,-50 69,102-110,32-37,164-163,-136 128,116-89,-157 127,1 1,-1-1,1 1,-1-1,1 1,0 0,0 0,0 0,-1 0,1 0,0 1,0-1,0 0,0 1,1-1,-1 1,0 0,0 0,0 0,0 0,0 0,0 0,0 0,0 1,0-1,0 1,0 0,0-1,0 1,0 0,0 0,0 0,-1 1,1-1,0 0,-1 1,1-1,-1 1,1-1,-1 1,0-1,0 1,0 0,0 0,0 0,0 0,0 0,0 0,-1 0,1 0,-1 0,0 0,-12 111,-1-52,11-57,0 1,1-1,0 0,0 0,0 1,0-1,1 0,-1 1,1-1,1 1,-1-1,0 0,1 1,0-1,0 0,0 1,1-1,-1 0,1 0,0 0,0 0,0 0,1-1,0 1,-1-1,1 1,0-1,1 0,-1 0,0-1,1 1,0-1,-1 1,1-1,0 0,0 0,0-1,1 1,-1-1,0 0,5 0,4-3,0-1,0 0,-1-1,1-1,-1 0,0 0,0-2,-1 1,0-1,0-1,0 0,-1 0,7-9,8-5,-1-1,-1-2,-2 0,0-1,-2-1,-1-1,-1-1,9-20,-4 3,-15 34</inkml:trace>
  <inkml:trace contextRef="#ctx0" brushRef="#br0" timeOffset="16239.054">9441 622,'71'-38,"-46"26,0 0,-1-2,-1 0,-1-2,0 0,-1-2,0 0,12-16,-31 32,1 0,-1 0,0-1,-1 1,1 0,0-1,-1 1,1-1,-1 1,0-1,0 0,0 1,0-1,0 0,-1 0,1 0,-1 0,0 0,1 1,-2-1,1 0,0 0,0 0,-1 0,0 0,1 0,-1 1,0-1,-1 0,1 1,0-1,-1 0,1 1,-1 0,0-1,0 1,0 0,0 0,0 0,0 0,-1 0,1 1,-1-1,1 1,-1 0,1-1,-1 1,-1 0,-8 0,0 1,0 0,0 1,1 1,-1-1,0 2,0 0,1 0,-1 1,1 0,0 1,1 0,-1 1,1 0,0 1,0 0,1 1,0 0,0 0,-4 6,2-5,1 1,0 0,0 0,1 1,1 0,-1 1,2 0,0 0,0 0,1 1,0 0,2 1,-1-1,2 1,-1-1,2 1,0 0,0 13,3-22,0-1,0 1,0-1,1 0,-1 1,1-1,0 0,0 0,1 0,-1 0,1 0,0-1,0 1,0-1,1 0,-1 0,1 0,-1 0,1 0,0-1,0 0,0 0,1 0,-1 0,3 0,117 22,-95-23,0-1,-1-1,1-1,0-2,-1-1,1-1,-2-2,1-1,-1-1,10-5,-10 3,0-1,-1-1,-1-1,0-1,-1-1,-1-2,-1 0,2-3,-11 10,0-1,0-1,-2 1,1-2,-2 0,0 0,-1-1,0 0,-1-1,-1 1,-1-2,0 1,-1-1,2-15,-7 29,0 1,0-1,-1 1,1 0,-1-1,0 1,0 0,0-1,0 1,0 0,-1 0,1 0,-1 0,0 0,0 0,0 1,0-1,0 1,-1-1,1 1,-1 0,0 0,1 0,-1 0,0 0,0 1,0-1,-1 1,1 0,0 0,0 0,-1 0,1 1,0-1,-1 1,1 0,-1 0,1 0,0 0,-1 1,1-1,-1 1,1 0,0 0,0 0,-3 2,-2-2,-1 1,0 0,1 1,-1 0,1 0,0 1,0 0,0 0,1 1,-1 0,1 0,1 1,-1 0,1 0,-1 1,2-1,-1 1,1 1,0-1,1 1,-1 0,2 0,-3 5,6-10,1 0,-1 0,0 0,1 1,0-1,0 0,0 0,0 0,0 0,0 0,1-1,0 1,-1 0,1 0,0-1,0 0,1 1,-1-1,0 0,1 0,-1 0,1 0,0 0,0-1,-1 1,1-1,0 0,3 1,91 18,-92-20,3 1,11 0,0 1,0 1,0 1,0 0,-1 1,1 2,15 7,-31-13,0 1,-1-1,0 1,1 0,-1 0,0 0,0 0,0 0,0 1,0-1,0 0,-1 1,1-1,-1 1,0 0,0 0,0-1,0 1,0 0,-1 0,1 0,-1 0,0 0,0 0,0 0,0 0,0 0,-1 0,1 0,-1-1,0 1,0 0,0 0,0 0,0-1,0 1,-2 1,-71 88,48-59,18-17</inkml:trace>
  <inkml:trace contextRef="#ctx0" brushRef="#br0" timeOffset="16770.741">10909 396,'-33'10,"-1"1,2 2,0 2,1 0,0 2,1 2,-12 10,30-23,1 0,-1 1,1 1,0 0,1 0,0 1,0 0,1 1,0 0,1 0,0 1,1 0,0 0,1 1,0 0,0 0,1 0,1 1,1 0,-1 3,4-14,0 1,0-1,1 1,-1-1,1 1,0-1,-1 0,1 1,0-1,0 0,1 0,-1 0,0 0,1 0,-1 0,1 0,0 0,0-1,-1 1,1 0,0-1,1 0,-1 1,0-1,0 0,0 0,1 0,-1-1,0 1,1 0,-1-1,1 0,-1 1,1-1,-1 0,1 0,90-15,-66 4,-1-1,-1-2,0 0,-1-2,0 0,-2-2,0-1,-1 0,12-16,-32 35,20-23,0 1,2 2,0 0,1 1,10-5,-33 23,0 1,1-1,-1 0,0 0,1 0,-1 1,0-1,1 1,-1-1,0 1,1 0,-1-1,1 1,-1 0,1 0,-1 0,1 0,-1 0,1 0,-1 1,1-1,-1 0,0 1,1-1,-1 1,1-1,-1 1,0 0,0 0,1-1,-1 1,0 0,0 0,0 0,0 0,0 1,0-1,0 0,0 0,-1 0,1 1,0-1,-1 0,1 1,-1-1,1 1,-1-1,0 1,0-1,0 1,1-1,-1 1,-1-1,1 0,0 1,1 21,-2 0,0 0,-1 0,-2 0,0 0,-1-1,-7 16,2 1,-78 327,80-338,0-1,-2 0,-1 0,-1-1,-1-1,-1 0,-5 4,16-24,0 0,-1 0,0 0,1-1,-2 1,1-1,0 0,-1 0,0-1,0 1,0-1,0 0,0-1,-1 1,1-1,-1 0,0 0,0-1,1 0,-1 0,0 0,0-1,0 0,0 0,0 0,0-1,0 1,-5-3,7-2,1 0,0 0,0-1,0 1,1-1,-1 0,2 0,-1 0,0 0,1 0,0 0,1 0,-1 0,1-1,0 1,1 0,0 0,0 0,0 0,2-5,8-34,2 1,2 0,3 1,1 0,1 2,3 0,26-35,2-9,-32 52</inkml:trace>
  <inkml:trace contextRef="#ctx0" brushRef="#br0" timeOffset="17340.052">11558 340,'-33'39,"18"-16,1 0,1 0,2 1,0 1,2 0,0 0,2 1,-4 24,10-47,1 0,0 0,-1 0,1 0,0 0,1 0,-1 0,0 0,1 0,0 0,0 0,-1 0,2 0,-1 0,0-1,1 1,-1 0,1-1,0 1,-1-1,1 0,1 0,-1 1,0-1,0-1,1 1,-1 0,1 0,0-1,-1 0,1 1,0-1,0 0,0-1,-1 1,1 0,0-1,0 1,0-1,0 0,1 0,-1 0,0-1,0 1,-1-1,1 1,0-1,0 0,0 0,0-1,1 0,18-7,0 0,-1-2,0-1,-1 0,0-2,-1 0,-1-1,0-1,-1-1,-1 0,0-1,12-20,30-28,-42 49,0 1,1 0,1 2,0 0,1 1,18-9,-35 20,-1 1,1 0,0 0,0 0,0 0,0 0,0 0,0 0,0 1,0-1,0 1,0-1,0 1,0 0,0 0,0 0,0 0,0 0,1 1,-1-1,0 0,0 1,0 0,0-1,0 1,0 0,-1 0,1 0,0 0,0 1,-1-1,1 0,0 1,-1-1,0 1,1-1,-1 1,0 0,0 0,0 0,0-1,0 1,0 0,0 0,-1 0,1 0,-1 1,1-1,-1 0,0 0,0 0,0 0,0 0,0 1,-47 314,35 43,9-336,-1-1,-1 0,-1 1,-1-2,0 1,-12 20,16-35,-1-1,0 0,-1 0,1 0,-1 0,0-1,-1 0,0 0,0-1,0 1,-1-1,1-1,-1 1,0-1,0 0,-1-1,1 1,-1-1,0-1,0 0,-5 1,9-2,-1 1,0-1,1-1,-1 1,0-1,1 0,-1 0,0 0,1-1,-1 1,0-1,1 0,-1 0,1-1,-1 0,1 1,0-1,0-1,0 1,0-1,0 1,0-1,1 0,-1-1,1 1,0 0,0-1,0 0,1 0,-1 0,1 0,0 0,0 0,0-1,1 1,-1-1,1 1,0-1,0-2,2-8,0 0,1 0,1 0,0 1,1-1,1 1,0 0,1 0,0 1,1 0,1 0,0 0,1 1,5-6,15-19,2 2,1 2,1 0,2 2,1 2,1 2,2 1,0 1,2 3,0 1,2 2,0 2,1 2,0 2,33-5,-42 12,-7 3</inkml:trace>
  <inkml:trace contextRef="#ctx0" brushRef="#br0" timeOffset="23273.617">100 1666,'68'-20,"-20"4,1 2,0 2,1 3,0 1,1 3,15 2,1535 6,-1369-31,237 26,-208-24,530 25,1505 1,-1917-28,383 27,-425-26,725 27,-780-12,174-7,31-7,208-3,1295 30,-1965-1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9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173 369,'22'-5,"-1"-1,1-1,-1-1,-1-1,1-1,-1-1,-1 0,0-2,-1 0,0-1,-1 0,-1-2,0 0,12-16,-26 26,0 1,-1-1,1 1,-1-1,0 0,-1 0,1 1,-1-1,0 0,-1 0,1 0,-1 1,-1-1,1 0,-1 1,0-1,0 1,0-1,-1 1,1 0,-2 0,1 0,0 1,-1-1,0 1,0 0,0 0,0 0,-1 0,0 1,0 0,0 0,0 0,0 0,0 1,-1 0,1 0,-1 1,1-1,-1 1,0 0,0 1,1-1,-1 1,0 0,0 1,0 0,1-1,-3 2,-11 5,1 0,0 1,1 0,0 2,0 0,1 1,1 1,0 0,0 1,1 0,1 2,0-1,1 2,1-1,0 2,1-1,1 1,-5 13,8-20,0 0,1 1,1-1,-1 1,2 0,0 0,0 0,1 0,0 1,1-1,0 1,1-1,0 1,1-1,0 1,1-1,0 0,1 1,3 8,3-7,0 0,0-1,1 0,0-1,1 0,0-1,1 0,0-1,1 0,0 0,0-2,1 0,0 0,0-1,0-1,1 0,0-1,0-1,0 0,0-1,1-1,-1 0,0-1,4-1,-15 1,4 1,0-1,0 0,0 0,0-1,-1 0,1 0,0-1,0 0,-1-1,0 1,1-1,-1-1,0 1,0-1,6-8</inkml:trace>
  <inkml:trace contextRef="#ctx0" brushRef="#br0" timeOffset="417.445">680 566,'-25'223,"63"-354,-22 100,0 0,2 0,2 2,21-26,-40 53,-1 0,1 0,0 0,0 1,0-1,0 0,0 1,1-1,-1 1,0-1,1 1,-1 0,1 0,0-1,-1 1,1 0,0 0,-1 1,1-1,0 0,0 0,0 1,0 0,0-1,0 1,0 0,0 0,0 0,-1 0,1 0,0 0,0 0,0 1,0-1,0 1,0-1,0 1,0 0,-1 0,1 0,1 1,29 77,-22-64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6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123 103,'-33'130,"-9"165,4-131,29-146</inkml:trace>
  <inkml:trace contextRef="#ctx0" brushRef="#br0" timeOffset="263.383">10 18,'38'5,"28"-4,6-1,-3-1,-4 0,-14-6,-9 0,-9 0,-8 7,-10 3</inkml:trace>
  <inkml:trace contextRef="#ctx0" brushRef="#br0" timeOffset="515.265">10 441,'43'0,"24"0,5 0,-4 0,-5-4,-8-3,-13 1</inkml:trace>
  <inkml:trace contextRef="#ctx0" brushRef="#br0" timeOffset="801.24">462 470,'-8'14,"0"1,1 0,0 0,1 0,1 1,0-1,1 1,1 0,1 1,0-1,1 0,1 1,1 13,0-26,-1 0,1 0,0-1,1 1,-1 0,1 0,0-1,0 1,0-1,0 0,0 1,1-1,-1 0,1-1,0 1,0 0,0-1,0 1,1-1,-1 0,1 0,-1-1,1 1,0-1,-1 1,1-1,0 0,0 0,0-1,0 0,0 1,0-1,0 0,1-1,132-30,-118 23,-1 0,0-1,0-1,-1-1,-1-1,0 0,0-1,6-7,-16 14,-1 1,0-1,0-1,0 1,-1-1,0 1,0-1,0 0,-1-1,0 1,-1 0,0-1,0 0,0 1,-1-1,0 0,-1 0,0 0,0 0,0 0,-1 1,-2-9,0 10,0 0,-1 0,0 0,0 0,-1 0,1 1,-1 0,0 0,-1 0,1 1,-1 0,0 0,0 0,0 0,0 1,-1 0,1 1,-1-1,0 1,0 1,0-1,0 1,0 0,0 1,0 0,0 0,0 0,0 1,0 0,0 0,0 1,0 0,0 0,-3 2,-9 3</inkml:trace>
  <inkml:trace contextRef="#ctx0" brushRef="#br0" timeOffset="1152.16">490 583,'5'-5,"6"-1,6 0,5 1,4 1,2 2,-4 6,-1 2,-4 5,-1 0,-4 4,1-1,3-3,-2-8,2-5,-4-7,-2-1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33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1 283,'538'0,"-476"-12,-61 6,-7 1</inkml:trace>
  <inkml:trace contextRef="#ctx0" brushRef="#br0" timeOffset="252.183">86 508,'38'0,"33"-5,8-1,-5 0,-9 1,-11 2,-11 0,-7 2,-5 1,-8-5,-3-1,-5 0</inkml:trace>
  <inkml:trace contextRef="#ctx0" brushRef="#br0" timeOffset="698.664">397 0,'3'11,"1"0,0-1,1 0,0 1,1-2,0 1,0-1,1 1,0-2,1 1,0-1,0-1,1 1,0-1,0-1,0 1,1-2,0 1,0-1,1-1,-1 0,1-1,10 3,8 2,-8-3,0 1,0 1,0 0,-1 2,0 0,-1 1,0 1,-1 1,0 1,0 0,-15-10,0 0,-1 0,1 1,-1-1,0 0,0 1,0-1,0 1,-1 0,1 0,-1-1,0 1,0 0,0 0,-1 0,1 0,-1 0,0 0,0 0,0 0,-1 0,0 0,1 0,-1 0,-1 0,1 0,0 0,-1-1,0 1,0 0,0-1,0 0,-1 1,1-1,-1 0,0 0,0-1,0 1,0 0,-2 0,-170 124,133-95,-109 103,133-111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3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0,'-27'63,"3"0,3 2,3 0,3 1,2 1,3 0,3 14,4-56,2 0,1 0,1 0,1 1,1-1,1-1,1 1,1-1,9 22,-13-42,-1 0,1 0,0-1,0 1,0 0,1-1,-1 0,1 0,0 1,0-1,0-1,0 1,1 0,-1-1,1 0,-1 0,1 0,0 0,0-1,0 1,0-1,0 0,0 0,0 0,0-1,1 1,-1-1,0 0,0 0,1-1,-1 1,0-1,0 0,0 0,0-1,0 1,0-1,0 0,-1 1,1-2,-1 1,1 0,-1-1,2-1,17-17,0-1,-2 0,-1-2,0 0,-2-1,-1 0,-1-2,-2 0,0 0,8-28,27-70,-6-1,-5-3,-21 54,-30 92,2 24,2 0,2 0,2 1,1 0,3 5,3 268,1-289,1 1,1-1,2 0,0-1,2 1,1-1,-1 3,-2-9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45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3,'3'-1,"-1"0,1 1,0 0,-1-1,1 1,0 0,0 1,-1-1,1 0,0 1,-1 0,1-1,-1 1,1 0,-1 0,1 0,-1 1,1-1,-1 1,0-1,0 1,0 0,0 0,0 0,0 0,0 0,-1 0,1 0,-1 1,0-1,1 0,-1 1,0-1,0 1,-1 0,1-1,0 1,-1 0,0-1,0 1,1 0,-2-1,1 1,0 0,0 0,-1-1,0 1,1-1,-1 1,-41 66,-12 35,54-102,-1 1,1-1,0 0,0 0,0 1,0-1,1 0,-1 0,0 0,1 1,0-1,-1 0,1 0,0 0,0 0,0 0,1 0,-1 0,0-1,1 1,-1 0,1-1,-1 1,1-1,0 1,0-1,0 0,0 0,0 0,0 0,0 0,0 0,0 0,0-1,0 1,0-1,1 1,-1-1,0 0,0 0,1 0,0-1,99-5,-73-1,-3-1</inkml:trace>
  <inkml:trace contextRef="#ctx0" brushRef="#br0" timeOffset="-7736.241">56 1273,'-14'53,"-5"22,5 3,6-7,8-15,5-18</inkml:trace>
  <inkml:trace contextRef="#ctx0" brushRef="#br0" timeOffset="-7130.207">169 1470,'324'-22,"-258"5,-66 15,0 0,1 1,-1-1,0 0,0 0,0 0,-1 1,1-1,0 0,-1 0,1 1,-1-1,0 0,1 1,-1-1,0 0,0 1,0-1,0 1,0 0,0-1,-1 1,1 0,0 0,-1-1,1 1,-1 0,1 1,-1-1,1 0,-1 0,0 1,1-1,-1 0,0 1,0 0,1-1,-2 1,0-1,-119-65,121 66,0 1,0 0,0 0,0 0,1 0,-1 0,0-1,1 2,-1-1,1 0,-1 0,1 0,-1 0,1 0,0 0,-1 0,1 0,0 1,0-1,0 0,0 0,0 0,0 1,0-1,0 0,1 0,-1 0,0 0,1 0,-1 1,1-1,-1 0,1 0,0 0,-1 0,1 0,0-1,0 1,31 172,-8-41,-23-131,-1-1,0 1,0-1,1 1,-1-1,0 1,1 0,-1-1,1 0,-1 1,1-1,-1 1,1-1,-1 0,1 1,-1-1,1 0,-1 1,1-1,0 0,-1 0,1 0,-1 1,1-1,0 0,-1 0,1 0,-1 0,1 0,0 0,-1 0,1 0,0-1,-1 1,1 0,-1 0,1 0,0-1,-1 1,1 0,-1-1,1 1,-1 0,1-1,-1 1,1-1,-1 1,0-1,1 1,-1-1,1 1,-1-1,0 1,0-1,1 1,-1-1,0 0,28-36,-26 34,39-68,54-69,-81 128</inkml:trace>
  <inkml:trace contextRef="#ctx0" brushRef="#br0" timeOffset="-6763.406">846 1302,'37'-6,"-19"2,0 1,1 0,0 2,-1 0,1 1,-1 0,1 2,0 0,5 3,-21-4,0-1,-1 1,0 0,1 1,-1-1,1 0,-1 1,0-1,0 1,0-1,0 1,0 0,0 0,0 0,-1 0,1 0,-1 1,0-1,1 0,-1 1,0-1,0 1,-1-1,1 1,0 0,-1-1,1 1,-1-1,0 1,0 0,0-1,0 1,-1 0,1-1,-1 1,0 0,1-1,-1 1,0-1,0 1,-1-1,1 0,0 0,-1 1,0-1,1 0,-1 0,0 0,0 0,-155 150,156-151,0-1,0 1,0 0,0 0,0 0,0 0,0 0,1 0,-1 0,0 0,1 0,-1 0,0 0,1 0,0 0,-1 1,1-1,0 0,-1 0,1 1,0-1,0 0,0 0,0 1,0-1,0 0,0 1,1-1,-1 0,0 0,1 0,-1 1,1-1,0 0,-1 0,1 0,0 0,-1 0,1 0,0 0,0 0,0 0,0 0,0-1,0 1,0 0,0 0,0-1,0 1,1-1,-1 1,0-1,0 0,0 1,1-1,-1 0,1 0,16-2,-1 0,1-2,-1 0,0 0,0-2,0 0,-1-1,12-7,6-2,13-7,-29 14</inkml:trace>
  <inkml:trace contextRef="#ctx0" brushRef="#br0" timeOffset="-5799.267">1326 822,'5'0,"6"0,7 0,4 0,3 0,3 0,1 0,0 0,1 0,-1 0,0 0,0 0,-1 0,1 0,-1 0,-5 0</inkml:trace>
  <inkml:trace contextRef="#ctx0" brushRef="#br0" timeOffset="-5548.103">1298 1245,'43'-9,"33"-9,10-1,-7 3,-10 4,-14 4,-10-1,-8 1,-11 1</inkml:trace>
  <inkml:trace contextRef="#ctx0" brushRef="#br0" timeOffset="-4715.117">2568 483,'-5'-17,"0"1,-1 0,0 1,-2-1,0 1,-1 1,0 0,-1 0,0 0,-1 2,-1-1,0 1,-4-2,11 10,-1 0,0 1,1 0,-1 0,-1 0,1 0,0 1,-1 0,1 0,-1 1,1 0,-1 0,0 1,0-1,1 1,-1 1,0-1,1 1,-1 1,0-1,1 1,0 0,-1 0,1 1,0 0,0 0,0 1,1-1,-1 1,1 0,0 1,0-1,0 1,0 0,1 0,0 1,0-1,1 1,-1 0,1 2,-1 12,1 1,1-1,1 1,0-1,2 1,0-1,2 1,0-1,1 0,5 13,-2 1,74 347,-42 23,-41-81,1-309,-1-1,0 1,-1-1,-1 0,0 0,-1 0,0 0,-1-1,0 0,-1 0,0-1,-1 1,0-2,-1 1,0-1,-1 0,0-1,-1-1,0 1,0-1,0-1,-1 0,0-1,-1 0,1-1,-13 3,21-6,0-1,0 0,-1 0,1 0,0-1,-1 1,1-1,-1 0,1-1,0 1,-1-1,1 1,0-1,0-1,-1 1,1-1,0 1,0-1,0 0,1-1,-1 1,0 0,1-1,0 0,-1 0,1 0,0 0,1-1,-1 1,1-1,-1 0,1 0,0 1,0-1,1-1,-1 1,1 0,0-1,-11-130,12 106</inkml:trace>
  <inkml:trace contextRef="#ctx0" brushRef="#br0" timeOffset="-3884.038">2511 1979,'-30'253,"17"-222,1-50,13 1,0 0,0 0,2 1,0-1,1 0,1 1,0 0,2 0,0 1,0 0,2 0,3-5,10-15,2 1,1 1,2 2,1 0,31-26,-59 56,1 1,1-1,-1 0,0 0,0 1,1-1,-1 1,1-1,-1 1,1-1,0 1,-1 0,1 0,0 0,0 0,0 0,0 0,0 1,0-1,0 0,0 1,0 0,0 0,0-1,0 1,1 0,-1 1,0-1,0 0,0 0,0 1,0 0,0-1,0 1,0 0,0 0,0 0,0 0,-1 0,1 0,0 1,-1-1,1 1,-1-1,1 1,0 1,-1 6,0 0,0 0,-1 0,0 0,-1 1,0-1,0 0,-1 0,0 0,-1 0,0-1,0 1,-1-1,0 0,-1 0,1 0,-2 0,1-1,-1 0,0 0,0 0,-5 3,-34 31,24-28</inkml:trace>
  <inkml:trace contextRef="#ctx0" brushRef="#br0" timeOffset="-3531.786">3105 1781,'-12'7,"1"0,-1 1,2 1,0 0,0 1,0-1,1 2,1-1,0 1,0 1,1-1,0 1,1 1,1-1,0 1,-3 11,8-24,0 1,-1 0,1-1,0 1,0 0,-1 0,1-1,0 1,0 0,0 0,0 0,0-1,0 1,0 0,0 0,1-1,-1 1,0 0,0 0,1-1,-1 1,0 0,1 0,-1-1,1 1,-1-1,1 1,-1 0,1-1,-1 1,1-1,0 1,-1-1,1 1,0-1,-1 0,1 1,0-1,-1 0,1 0,0 1,0-1,-1 0,1 0,0 0,0 0,0 0,-1 0,1 0,0 0,0 0,0 0,-1-1,1 1,0 0,-1 0,1-1,0 1,0-1,-1 1,1 0,0-1,42-29,22-68,-64 95,1 0,-1 0,0 0,0 0,0 0,0-1,-1 1,1 0,-1-1,0 1,0 0,0-1,-1 1,1 0,-1-1,1 1,-1 0,0-1,-1 1,1 0,0 0,-1 0,0 0,0 0,1 1,-2-1,1 1,0-1,0 1,-1-1,0 1,-2-1,-12-6</inkml:trace>
  <inkml:trace contextRef="#ctx0" brushRef="#br0" timeOffset="-3148.608">3443 1696,'-7'2,"0"0,0 1,0 0,1 0,-1 0,1 1,0 0,0 0,0 0,1 1,-1 0,1 0,0 0,1 1,-1-1,1 1,0 0,1 1,-2 2,5-7,0 1,0-1,1 0,-1 0,1 1,0-1,-1 0,1 0,0 0,0 0,0 0,1 0,-1 0,0 0,1-1,-1 1,1 0,0-1,-1 1,1-1,0 0,0 0,0 1,0-1,0 0,1 0,23 20,-23-16,-1 0,-1 0,1 0,-1 0,0 1,0-1,0 0,-1 0,0 1,0-1,0 1,0-1,-1 0,0 0,0 1,-1-1,0 0,1 0,-1 0,-1 0,1-1,-1 1,0 0,0-1,0 0,-1 0,0 0,1 0,-1-1,-1 1,1-1,0 0,-1 0,0 0,1-1,-1 0,0 0,0 0,0-1,-1 1,1-1,0 0,0-1,-1 1,-3-1,-8-4</inkml:trace>
  <inkml:trace contextRef="#ctx0" brushRef="#br0" timeOffset="-2496.949">3697 1837,'0'19,"-5"17,-1 6,0 1,1-2,1-4,2-7</inkml:trace>
  <inkml:trace contextRef="#ctx0" brushRef="#br0" timeOffset="-1164.947">2822 59,'-30'315,"19"-253,-2-94,13 13,1 0,1 0,1 0,1 0,0 1,1 0,1-1,1 2,1-1,0 1,1 0,1 1,0 0,1 1,1 0,1 0,0 1,0 1,14-10,32-17,-58 39,1 0,0 0,0 0,0 0,0 1,-1-1,1 0,0 1,0 0,0-1,0 1,0 0,1 0,-1 0,0 0,0 0,0 1,0-1,0 1,0-1,-1 1,1 0,0 0,0-1,0 1,0 1,-1-1,1 0,-1 0,1 1,-1-1,2 2,-2 2,1-1,-1 1,0 0,0 0,-1 0,0 0,0 0,0 0,0 0,-1 0,0 0,0 0,0 0,0 0,-1-1,0 1,0 0,0-1,-1 0,-1 2,-1 2,-1 0,0-1,0 1,-1-1,0-1,0 0,0 0,-1 0,0-1,0 0,-1 0,1-1,-1 0,0-1,0 0,-4 1,-12 2</inkml:trace>
  <inkml:trace contextRef="#ctx0" brushRef="#br0" timeOffset="-798.09">3358 31,'-16'13,"0"1,0 0,2 1,0 0,0 1,1 1,-10 17,22-33,1 0,-1 0,0 0,0-1,0 1,0 0,1 0,-1 1,1-1,-1 0,1 0,-1 0,1 0,-1 0,1 1,0-1,0 0,0 0,-1 0,1 1,0-1,1 0,-1 0,0 1,0-1,0 0,1 0,-1 0,1 1,-1-1,1 0,-1 0,1 0,0 0,-1 0,1 0,0 0,0 0,0 0,0-1,0 1,0 0,0 0,0-1,0 1,0-1,0 1,0-1,0 1,1-1,-1 0,0 1,0-1,0 0,1 0,-1 0,0 0,0 0,1 0,-1-1,0 1,0 0,0 0,1-1,-1 1,0-1,11-3,0-1,-1 0,0 0,0-1,-1-1,1 0,-1 0,-1-1,1 0,-1-1,-1 0,0 0,1-2,-2 3,-5 7,-1 0,1 0,-1 0,1 0,-1 0,0 0,1 0,-1-1,0 1,0 0,0-1,0 1,0-1,0 1,-1-1,1 0,0 1,-1-1,0 0,1 1,-1-1,0 0,0 0,1 1,-1-1,-1 0,1 0,0 1,0-1,-1 0,1 0,-1 1,1-1,-1 0,0 1,0-1,1 1,-1-1,0 1,-1 0,1-1,0 1,0 0,0-1,-1 1,1 0,-1 0,1 0,-1 0,-5-1,-1 1,0-1,1 1,-1 1,0-1,0 1,1 1,-1-1,0 2,1-1,-1 1,-4 1,-14 4</inkml:trace>
  <inkml:trace contextRef="#ctx0" brushRef="#br0" timeOffset="-428.268">3725 3,'-10'8,"4"-5,1 0,0 1,0 0,1 0,-1 0,1 0,0 1,0 0,0 0,1 0,-1 0,1 0,1 1,-1-1,1 1,-1 1,4-4,-1-1,1 0,-1 1,1-1,0 0,0 1,0-1,0 0,0 0,1 0,-1 0,0 0,1 0,0 0,-1-1,1 1,0 0,0-1,0 0,0 1,0-1,0 0,0 0,1 0,-1 0,0-1,3 2,-3-2,0 1,1-1,-1 1,0 0,0 0,0 0,0 0,0 0,0 1,0-1,0 1,0-1,0 1,-1 0,1-1,-1 1,1 0,-1 0,0 0,0 0,0 0,0 1,0-1,0 0,-1 0,1 1,-1-1,1 0,-1 1,0 0,-2 1,0 1,-1-1,0 0,0 0,0 0,0-1,-1 1,1-1,-1 0,0 1,0-2,0 1,0 0,0-1,-1 0,1 0,-1 0,0-1,1 1,-5-1,-1 3,-137 42,122-41</inkml:trace>
  <inkml:trace contextRef="#ctx0" brushRef="#br0" timeOffset="2383.667">4036 878,'-4'5,"1"1,0-1,1 1,-1 0,1-1,0 1,1 0,-1 0,1 0,0 0,1 1,-1-1,1 3,-2 14,-26 164,12-72,1 70,15-186,1 1,0-1,-1 0,1 0,0 0,-1 1,1-1,0 0,0 0,-1 1,1-1,0 1,0-1,0 1,0-1,0 1,0 0,0-1,0 1,0 0,0 0,0 0,0-1,0 1,0 0,0 0,0 1,0-1,0 0,0 0,0 0,0 1,0-1,0 1,0-1,0 0,0 1,0 0,0-1,-1 1,1 0,0-1,0 1,-1 0,1 0,0-1,-1 1,1 0,-1 0,1 0,-1 0,0 0,1 0,-1 0,0 0,1 0,-1 0,0 0,0 0,0 0,0 0,0 0,0 0,0 0,-1 0,1 0,0 0,0 0,-1 1,9-17</inkml:trace>
  <inkml:trace contextRef="#ctx0" brushRef="#br0" timeOffset="2638.243">3950 822,'39'14,"31"5,9-1,-4-3,-10-5,-11-3,-11-4,-7-1,-5-2,-12-1,-11 0</inkml:trace>
  <inkml:trace contextRef="#ctx0" brushRef="#br0" timeOffset="2837.265">3979 1103,'34'10,"30"3,8-1,3-7,-7-4,-11-3,-9 0,-9-1,-6 1,-9-4,-3-2,-6 1</inkml:trace>
  <inkml:trace contextRef="#ctx0" brushRef="#br0" timeOffset="3234.025">3894 680,'38'0,"28"0,7 0,-5 0,-8 0,-10 0,-8 0,-7 0,-14 0,-16-5,-13-1,-10 0,-2-4,-3 1,-1 1,2-3,11 0,6 3</inkml:trace>
  <inkml:trace contextRef="#ctx0" brushRef="#br0" timeOffset="3574.124">4770 1189,'-20'14,"-5"10,0-4,11-6,6-5</inkml:trace>
  <inkml:trace contextRef="#ctx0" brushRef="#br0" timeOffset="4038.065">4882 1245,'-3'11,"0"1,1-1,1 0,0 1,1-1,0 1,0-1,1 1,2 6,-2-15,-1 0,1 0,-1-1,1 1,0 0,0 0,0-1,1 1,-1 0,1-1,-1 1,1-1,0 0,0 0,0 1,0-1,0-1,0 1,1 0,-1 0,1-1,-1 1,1-1,0 0,-1 0,1 0,0 0,0 0,0-1,-1 1,1-1,0 0,0 0,0 0,0 0,0 0,0-1,0 1,0-1,14-6,0 1,0-2,-1-1,0 0,-1-1,1 0,-2-1,0-1,0 0,-1-1,-1-1,0 0,-1 0,11-14,-2-1,0-1,-2 0,-2-1,-1-1,-1-1,-2 0,0-3,-8 25,-1 0,-1 0,0 0,0-1,-1 1,-1-1,0 1,0 0,-2-6,2 13,-1 0,1 0,-1 0,0 1,-1-1,1 1,0-1,-1 1,0-1,0 1,0 0,0 0,-1 0,1 0,-1 0,0 0,1 1,-1-1,-1 1,1 0,0 0,0 0,-1 0,1 1,-1-1,1 1,-1 0,0 0,-3 0,-1 2,0 0,0 1,0 0,0 0,0 0,1 1,-1 1,1-1,0 1,0 1,0-1,0 1,1 0,0 0,0 1,0 0,1 0,0 1,0-1,0 1,1 0,0 0,1 0,-1 1,1 0,1-1,-1 1,1 0,1 0,-1 2,-1 5,1-1,0 1,1 0,0 0,1 0,1-1,1 1,0 0,0 0,2-1,0 0,0 0,1 0,1 0,1 0,0-1,0-1,1 1,1-1,0 0,1-1,0 0,0-1,2 0,-1 0,1-1,0-1,9 5,77 24,-78-37</inkml:trace>
  <inkml:trace contextRef="#ctx0" brushRef="#br0" timeOffset="4451.989">5418 1386,'39'-18,"0"-2,-2-2,0-1,-2-2,0-2,12-13,-39 30,0-1,-1 0,0 0,-1 0,-1-1,0 0,0 0,-1 0,0-1,-1 1,-1-1,0 0,-1 0,0 0,-1-2,0 7,-1-1,0 1,0 0,-1-1,0 1,-1 0,0 0,0 0,0 0,-1 1,-1-1,1 1,-1 0,-2-2,5 6,0 1,0-1,-1 1,1-1,-1 1,0 0,0 0,0 0,0 0,0 1,0-1,0 1,0 0,0 0,-1 0,1 0,-1 0,1 1,-1-1,1 1,0 0,-1 0,1 1,-1-1,1 1,-1-1,1 1,0 0,-1 0,1 1,0-1,0 1,0-1,0 1,0 0,-4 6,-1 0,2 0,0 1,0-1,0 1,1 1,0-1,1 1,0 0,1 0,0 0,0 0,1 0,0 1,1-1,0 1,1 0,0-1,1 4,-2-2,1-1,0 1,1 0,0-1,1 1,0 0,1-1,1 0,-1 0,2 0,-1 0,1-1,1 1,0-1,1 0,0-1,0 0,1 0,0-1,0 0,1 0,0 0,1-2,-1 1,1-1,1 0,-6-4,-1 1,1-1,0 0,-1 0,1-1,0 1,0-1,0-1,0 1,1 0,-1-1,0 0,0 0,0-1,0 0,0 0,0 0,0 0,0-1,3 0,10-10</inkml:trace>
  <inkml:trace contextRef="#ctx0" brushRef="#br0" timeOffset="4967.631">5531 568,'41'-8,"1"2,-1 2,1 2,-1 2,25 3,12-2,-78-3,1 0,-1 0,0 0,0 0,-1 1,1-1,0 0,-1 0,1 0,-1 1,1-1,-1 0,0 1,0-1,0 0,0 1,0-1,0 1,0-1,0 1,-1 0,1 0,-1-1,1 1,-1 0,1 0,-1 0,-1 0,-118-87,105 78</inkml:trace>
  <inkml:trace contextRef="#ctx0" brushRef="#br0" timeOffset="5737.661">4938 1273,'5'0,"2"-5,3-1,7 0,3 1,5-3,2-1,1 2,1 1,-5 8,-1 2,-5 2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0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134 450,'-11'8,"0"0,0 1,1 0,0 1,1 0,0 1,0 0,1 0,1 1,0 0,1 0,0 0,1 1,0 0,-2 10,6-21,1 1,0-1,-1 0,1 1,0-1,0 1,0-1,0 1,1-1,-1 0,1 1,-1-1,1 0,0 1,0-1,0 0,0 0,0 0,1 0,-1 0,1 0,-1 0,1 0,-1-1,1 1,0 0,0-1,0 0,0 1,0-1,0 0,1 0,-1 0,0 0,0-1,1 1,-1-1,1 1,-1-1,1 0,5 1,0-1,1 0,-1 0,0-1,0 0,0-1,-1 0,1 0,0-1,0 0,5-2,7-9,-1-1,0-1,-1 0,0-2,-2 0,0 0,-1-2,-1 0,-1 0,0-1,-2-1,0 0,-2-1,0 0,-2 0,-1-1,1-5,-1 9,0 0,-2-1,0 1,-2-1,0 0,-1 0,-1 0,-1 0,-1 0,-1 1,-1-1,-1-3,3 20,0 1,0-1,0 1,-1 0,1 0,-1 0,0 0,0 1,0-1,0 1,0-1,0 1,-1 0,1 0,-1 1,0-1,1 1,-1 0,0 0,0 0,0 0,0 0,0 1,0 0,0 0,0 0,1 0,-1 1,0 0,0 0,0 0,0 0,0 0,1 1,-1-1,1 1,-1 0,1 0,0 0,0 1,-1-1,2 1,-1 0,0 0,1 0,-1 0,1 0,0 1,0-1,-1 3,-8 12,0 1,2 1,0-1,2 2,0-1,1 1,1 0,-2 15,6-23,0 0,0 0,1 0,0 0,1 0,1 0,0 0,1 0,0 0,1-1,1 0,0 1,0-2,1 1,1-1,0 0,0 0,1 0,15 17,0-1,2-1,1-1,1-1,28 19,-40-32</inkml:trace>
  <inkml:trace contextRef="#ctx0" brushRef="#br0" timeOffset="478.08">585 450,'-16'126,"16"-126,0 0,0-1,0 1,0 0,0 0,0-1,0 1,1 0,-1 0,0-1,0 1,0 0,1 0,-1 0,0 0,0-1,0 1,1 0,-1 0,0 0,0 0,1 0,-1 0,0-1,1 1,-1 0,0 0,0 0,1 0,-1 0,0 0,0 0,1 0,-1 0,0 0,1 0,-1 1,0-1,0 0,1 0,-1 0,0 0,0 0,1 0,-1 1,0-1,0 0,0 0,1 0,-1 1,0-1,13-29,-10 20,2-9,0 1,2 0,0 0,0 1,2 0,0 0,1 1,1 0,0 1,3-2,-13 15,0 0,1 0,-1 0,1 1,-1-1,1 0,-1 1,1-1,-1 1,1 0,-1-1,1 1,0 0,-1 0,1 0,0 0,-1 0,1 0,-1 1,1-1,0 0,-1 1,1 0,-1-1,1 1,-1 0,0 0,1-1,-1 1,0 0,1 0,-1 1,0-1,0 0,0 0,0 0,0 1,0-1,0 1,-1-1,1 1,0-1,-1 1,1-1,-1 1,0-1,1 1,-1 0,0-1,0 1,0 0,4 19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56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1040,'312'0,"-193"-23,-99 19</inkml:trace>
  <inkml:trace contextRef="#ctx0" brushRef="#br0" timeOffset="253.626">57 1237,'43'5,"19"1,4 1,-5-2,-7-2,-14-1</inkml:trace>
  <inkml:trace contextRef="#ctx0" brushRef="#br0" timeOffset="964.449">1044 532,'-17'-29,"-1"2,-1 0,-1 1,-2 0,-3 0,23 23,0 0,-1 0,0 0,1 0,-1 0,0 1,0-1,0 1,-1 0,1 0,-1 0,1 1,-1-1,1 1,-1-1,0 1,0 1,0-1,1 0,-1 1,0 0,0 0,0 0,0 0,0 1,0-1,0 1,1 0,-1 0,0 1,1-1,-1 1,0 0,1 0,0 0,0 0,-1 0,1 1,0-1,1 1,-1 0,0 0,1 0,0 0,0 1,0-1,0 0,0 1,0 2,-4 165,9-103,1-20,3-1,1 1,2-1,3-1,3 4,-6-14,3 9,-2 0,-2 1,-2 0,-2 1,-2 19,10 87,-7-120,-2 1,-2-1,-1 1,-2 0,-1 0,-5 26,5-47,0 0,-1 0,-1 0,0-1,0 1,-2-1,1 0,-1 0,-1-1,0 0,-1 0,-9 9,14-15,0-1,-1 1,0-1,1 0,-2 0,1-1,0 1,-1-1,0 0,0 0,0 0,0-1,0 0,0 0,-1 0,1 0,-1-1,1 0,-1 0,1-1,-1 0,0 0,1 0,-1 0,0-1,1 0,-1 0,1 0,-1-1,1 0,0 0,0 0,0-1,-1 0,3-2,0 1,0-1,0 0,1-1,-1 1,1 0,0-1,1 1,0-1,-1 1,2-1,-1 0,1 1,0-1,0-4,0-14</inkml:trace>
  <inkml:trace contextRef="#ctx0" brushRef="#br0" timeOffset="3088.647">1072 1914,'-33'160,"17"-140,13-47,13-19,2 2,2-1,2 2,2 0,3-3,-15 34,0 1,0 0,1 0,0 1,1 0,0 0,0 0,1 1,1 0,0 1,1-1,-9 9,0 0,0-1,0 1,0 0,0 0,0 1,0-1,0 0,0 1,0-1,-1 1,1 0,0-1,0 1,0 0,-1 0,1 0,0 0,-1 0,1 1,-1-1,0 0,1 1,-1-1,0 1,0 0,0-1,0 1,0 0,0 0,0-1,-1 1,1 0,0 0,-1 0,0 0,1 1,4 16</inkml:trace>
  <inkml:trace contextRef="#ctx0" brushRef="#br0" timeOffset="3352.888">1382 2084,'-4'19,"-2"11,4 1,4-5</inkml:trace>
  <inkml:trace contextRef="#ctx0" brushRef="#br0" timeOffset="4566.547">1185 108,'-9'36,"2"0,1 0,2 1,2-1,1 26,36-217,-22 124,-5 9,1 0,1 0,1 1,1 1,1 0,2-1,-14 20,-1 0,1 0,-1 0,1 0,-1 0,1 0,0 0,0 0,-1 1,1-1,0 0,0 0,0 1,0-1,0 1,0-1,0 1,0-1,0 1,0 0,0-1,0 1,0 0,0 0,0 0,0 0,0 0,0 0,1 0,-1 0,0 0,0 0,0 1,0-1,0 0,0 1,0-1,0 1,0-1,0 1,0-1,0 1,0 0,-1 0,1-1,0 1,0 0,-1 0,1 0,-1 0,1 0,0 0,-1 0,0 0,1 0,-1 0,0 0,1 1,12 20,1 1</inkml:trace>
  <inkml:trace contextRef="#ctx0" brushRef="#br0" timeOffset="5015.779">1411 249,'122'12,"-121"-12,0 1,0-1,0 1,0-1,0 1,0-1,0 1,0 0,0-1,0 1,0 0,0 0,-1 0,1 0,0 0,-1-1,1 1,-1 0,1 1,-1-1,1 0,-1 0,1 0,-1 0,0 0,0 0,0 0,0 1,0-1,0 0,0 0,0 0,0 0,0 0,-1 1,1-1,0 0,-1 0,1 0,-1 0,1 0,-1 0,0 0,1 0,-1 0,0 0,0 0,-41 44,39-42,-15 12,13-13,1 1,-1-1,1 1,0 0,0 1,1-1,-1 1,1-1,0 1,0 0,0 0,0 1,0-1,1 0,0 1,0 0,0-1,1 1,0 0,-1 0,2 0,-1 0,1 0,-1 1,4-3,0 1,0-1,0 0,0-1,0 1,1 0,-1-1,1 0,0 0,-1 0,1 0,0-1,0 1,0-1,0 0,1 0,-1-1,0 1,0-1,0 0,1 0,-1 0,0-1,4 0,-3 1,83-13,-63 7</inkml:trace>
  <inkml:trace contextRef="#ctx0" brushRef="#br0" timeOffset="7319.972">1496 870,'-25'160,"-7"50,7-53,22-145</inkml:trace>
  <inkml:trace contextRef="#ctx0" brushRef="#br0" timeOffset="7601.572">1439 870,'34'-5,"25"-1,7-5,-2 0,-7 1,-10 3,-11 7,-17 4,-13 1</inkml:trace>
  <inkml:trace contextRef="#ctx0" brushRef="#br0" timeOffset="7857.744">1439 1180,'38'-4,"23"-3,5 1,-8 2</inkml:trace>
  <inkml:trace contextRef="#ctx0" brushRef="#br0" timeOffset="8286.11">1722 1463,'-5'24,"-2"3,1-8,1-11,2-13,5-5,4-6,-1-5,5 2,0-2,3-1,5-3,3 4,-1 10,-4 12,-1 5,-2 2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09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1297,'24'5,"22"1,9 1,-1-2,-5-2,-5-1,-6-1,-10-5,-4-2,-1-1,-10 2,-7 1</inkml:trace>
  <inkml:trace contextRef="#ctx0" brushRef="#br0" timeOffset="263.96">282 1072,'-10'43,"-7"29,-2 6,4-4,3-11,4-11,8-14,4-14</inkml:trace>
  <inkml:trace contextRef="#ctx0" brushRef="#br0" timeOffset="1315.115">875 620,'-12'-45,"11"36,0 1,-1 0,0-1,0 1,-1 0,0 0,-1 0,1 1,-2-1,1 1,-1 0,0 0,0 1,-1-1,1 1,-2 0,1 0,-6-3,11 9,-1-1,0 0,0 1,1 0,-1-1,0 1,0 0,0 0,0 0,1 0,-1 0,0 0,0 0,0 1,1-1,-1 1,0-1,0 1,1 0,-1 0,1 0,-1 0,0 0,1 0,0 0,-1 0,1 0,0 1,-1-1,1 1,0-1,0 1,0-1,0 1,1 0,-1-1,0 1,1 1,-20 69,20 158,27-34,2-3,2 77,-33-27,-24-100,23-127,0 8,-2-1,0 1,-2-1,0 0,-1-1,-2 0,-7 14,15-33,1 0,-1 0,0 0,0 0,0 0,0 0,0-1,0 1,-1-1,1 1,-1-1,0 0,0 0,0 0,0 0,0-1,0 1,0-1,-1 0,1 0,0 0,-1 0,1-1,-1 1,1-1,-1 0,1 0,-1 0,1 0,-1-1,1 1,-1-1,1 0,0 0,-1 0,1-1,0 1,0-1,0 0,0 0,0 0,-2-1,-26-69,26 47</inkml:trace>
  <inkml:trace contextRef="#ctx0" brushRef="#br0" timeOffset="3453.371">875 1861,'-73'253,"72"-248,0 0,0 0,1 0,-1 0,1 0,0 0,0 0,1 0,-1 0,1 0,0 0,0 0,1 0,0-1,0 1,0 0,0-1,1 0,-1 1,1-1,0 0,1 0,-1-1,1 1,-1-1,1 1,0-1,0 0,1-1,-1 1,0-1,1 0,0 0,0 0,10-1,0-1,0-1,-1 0,1-1,-1 0,1-2,-1 1,0-2,0 0,0-1,-1 0,0-1,0 0,-1-1,0 0,0-1,-1-1,0 0,0 0,-1-1,-1 0,0-1,0 0,-2 0,1-1,3-9,-6 13,0-1,-1 1,0-1,-1-1,1 1,-2 0,0-1,0 1,-1-1,0 0,-1-6,0 13,0 0,0 0,-1 0,0 0,0 0,0 1,0-1,0 0,-1 0,0 0,1 1,-2-1,1 1,0 0,-1-1,1 1,-1 0,0 1,0-1,0 0,0 1,0 0,-1-1,1 1,-1 1,0-1,1 0,-1 1,0 0,0 0,-4-1,1 2,1-1,-1 1,0 0,0 1,0 0,0 0,0 0,0 1,0 0,1 1,-1-1,1 1,0 0,-2 2,-23 13</inkml:trace>
  <inkml:trace contextRef="#ctx0" brushRef="#br0" timeOffset="3852.371">903 2087,'33'-9,"17"-4,-1 6,-8 8,-7 9,-4 4,-3-2,0-2,-1-4,-4-1</inkml:trace>
  <inkml:trace contextRef="#ctx0" brushRef="#br0" timeOffset="4102.602">1468 2144,'-5'24,"-1"8</inkml:trace>
  <inkml:trace contextRef="#ctx0" brushRef="#br0" timeOffset="4954.614">1242 84,'-14'13,"1"0,1 1,0 1,1 0,1 0,0 1,1 0,0 1,2 0,0 0,1 1,1 0,0 0,-1 12,6-25,0 0,0 0,0 0,0 0,1 0,0-1,0 1,0 0,1 0,-1-1,1 1,0-1,0 0,1 1,-1-1,1 0,0 0,0-1,1 1,-1 0,1-1,0 0,-1 0,1 0,1-1,-1 1,0-1,1 0,-1 0,1 0,-1-1,1 1,0-1,0-1,0 1,-1-1,1 1,0-1,0-1,0 1,1-1,14-2,0 0,-1-2,0 0,0-2,0 0,-1 0,0-2,-1-1,0 0,0-1,-1 0,0-2,12-11,-22 18,1 0,-1 0,1 0,-2-1,1 0,-1 0,0-1,0 1,-1-1,0 0,-1 0,1 0,-2-1,1 1,-1-1,0 0,-1 0,0 1,-1-1,1 0,-2 0,1 0,-1 0,-1 1,1-1,-1 0,-1 1,0-1,0 1,-1 0,0 0,0 0,-1 1,0-1,0 1,-4-3,4 5,0 1,-1 0,0 1,0 0,0 0,0 0,-1 0,1 1,-1 0,0 1,1-1,-1 1,0 0,0 1,0 0,-4 0,-14 5</inkml:trace>
  <inkml:trace contextRef="#ctx0" brushRef="#br0" timeOffset="5320.628">1129 253,'10'-5,"7"-1,7 0,3 1,2 1,1 2,0 1,0 1,-1 0,0 0,-5 5,-2 1,-4 6,-6 4,0 0,3-3,4-4,-2-2</inkml:trace>
  <inkml:trace contextRef="#ctx0" brushRef="#br0" timeOffset="5772.161">1722 309,'10'10,"2"7,1 7,-9 3,-8 2,-9 1,-2 0,1 0,9-5,9-8,9-5,2-1,4-2,2-2,4-3,-3-7,-1-2,-3-2</inkml:trace>
  <inkml:trace contextRef="#ctx0" brushRef="#br0" timeOffset="7138.262">1439 2116,'5'0,"2"5,-1 6,-6 1,-3 4,-1 3,0 4,-4-2,0 0,1 1,1 2,2 2,2 0,1-8,6-12,1-12,0-5</inkml:trace>
  <inkml:trace contextRef="#ctx0" brushRef="#br0" timeOffset="9749.353">1158 1184,'-25'127,"24"-103,-3 156,32-288,-1 12,3 1,38-80,-67 172,0 1,-1-1,1 1,0-1,0 1,0 0,1 0,-1-1,1 1,-1 0,1 0,0 0,-1 0,1 1,0-1,0 0,1 1,-1-1,0 1,0 0,1 0,-1 0,1 0,-1 0,1 0,-1 1,1-1,-1 1,1 0,-1 0,1 0,0 0,-1 0,1 0,-1 1,1-1,-1 1,1 0,-1 0,1 0,-1 0,0 0,1 0,-1 1,0-1,0 1,0-1,0 1,0 0,0 0,0 0,48 83,-38-70</inkml:trace>
  <inkml:trace contextRef="#ctx0" brushRef="#br0" timeOffset="17890.936">1806 846,'-11'165,"-37"124,-1-94,54-165,1-35</inkml:trace>
  <inkml:trace contextRef="#ctx0" brushRef="#br0" timeOffset="18293.051">1750 930,'14'-5,"10"-1,6 0,2 1,0 2,1 1,-2 0,-1 2,0 0,-2 0,1 1,-1-1,0 0,0 0,0 0,0-5,0-1,-4 0</inkml:trace>
  <inkml:trace contextRef="#ctx0" brushRef="#br0" timeOffset="18558.856">1750 1269,'38'-5,"23"-1,5 0,-8 1</inkml:trace>
  <inkml:trace contextRef="#ctx0" brushRef="#br0" timeOffset="18870.158">1976 1382,'-6'17,"2"-1,-1 1,2 0,1 1,0-1,1 0,1 1,0-1,1 1,1-1,1 0,2 5,-4-18,1 0,0 0,0 0,0 0,0-1,1 1,0-1,-1 1,1-1,0 0,1 0,-1 0,1-1,-1 1,1-1,0 0,0 0,0 0,0 0,0-1,0 1,0-1,0 0,1-1,-1 1,0-1,1 0,-1 0,1 0,-1 0,0-1,1 0,-1 0,1 0,7-2,0 0,0-1,-1 0,1-1,-1 0,0-1,0 0,0 0,-1-2,0 1,5-6,-11 8,0-1,-1 1,1-1,-1 1,-1-1,1 0,-1 0,0-1,0 1,-1 0,1-1,-2 1,1-1,-1 1,0-1,0 1,0-1,-1 1,0 0,-1-1,1 1,-1 0,0 0,-1 0,0 0,1 0,-2 0,1 1,-1-1,0 1,0 0,0 0,-1 1,0-1,0 1,0 0,0 0,0 1,-1-1,-6-1,-40-12,28 13</inkml:trace>
  <inkml:trace contextRef="#ctx0" brushRef="#br0" timeOffset="19320.164">1947 1551,'19'-10,"12"-3,0 6,-1 4,0 2,-5 6,-2 3,-1-1,2-1,0-2,-3-1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31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203 560,'-11'3,"0"0,0 1,1 0,-1 1,1 0,0 1,0 0,1 0,-1 1,1 0,1 1,0 0,0 0,0 1,1 0,0 0,1 1,0 0,1 0,0 0,0 1,1-1,0 1,1 0,0 1,1-1,0 2,3-9,-1 1,0 0,1-1,0 1,0 0,0-1,1 1,0-1,-1 0,1 1,1-1,-1 0,1 0,0 0,-1-1,2 1,-1-1,0 1,1-1,-1 0,1 0,0-1,0 1,0-1,1 0,-1 0,0 0,1-1,-1 1,1-1,0 0,-1 0,1-1,0 1,-1-1,1 0,1-1,5-2,0-1,-1 0,0 0,0-1,0-1,0 0,-1 0,0-1,0 0,-1 0,1-1,-2 0,1-1,-1 0,-1 0,0 0,4-7,5-11,-2 0,0-1,-2-1,-1 0,6-29,-5 20,-3-1,-1 0,-1 0,-2 0,-2-1,-2 1,-3-26,1 50,1 0,-2 1,0 0,0-1,-2 1,1 1,-2-1,0 1,-1 0,0 0,0 0,-2 1,1 1,-2-1,-5-4,11 14,0 0,0 0,0 0,0 1,0 0,0 0,-1 0,1 0,0 1,-1 0,1 0,-1 0,1 0,0 1,-1-1,1 1,0 0,0 0,0 1,-1-1,1 1,1 0,-1 0,0 1,0-1,1 1,-1-1,1 1,0 0,0 1,0-1,0 0,1 1,0 0,-1-1,1 1,0 0,1 0,-1 0,1 0,-1 1,1-1,1 0,-1 0,0 1,1-1,0 3,-2 17,0-1,2 1,0 0,2 0,0-1,2 1,0-1,2 0,1 0,0 0,10 17,30 58,3-2,56 76,-104-169,33 65,-25-52</inkml:trace>
  <inkml:trace contextRef="#ctx0" brushRef="#br0" timeOffset="368.727">768 277,'-16'47,"3"-1,2 1,2 1,2 0,2 0,2 1,2 25,1-67,-1-1,1 0,0 1,1-1,-1 0,1 0,1 1,-1-1,1 0,0 0,0 0,1-1,0 1,0 0,0-1,1 0,-1 0,1 0,1 0,-1-1,1 1,-1-1,1 0,0-1,1 1,-1-1,1 0,-1 0,1-1,0 1,0-1,0-1,6 2,-2-2,0 0,-1-1,1 0,0 0,0-1,-1-1,1 0,-1 0,1 0,-1-2,0 1,0-1,0 0,0-1,-1 0,0 0,0-1,0 0,-1 0,0-1,0 0,0 0,-1-1,0 0,-1 0,0 0,0-1,0 1,-1-1,-1 0,0-1,0 1,0 0,-1-1,0-9,1 7,-2-1,0-1,0 1,-1 0,-1 0,0 0,0 0,-2 0,0 1,0-1,-1 0,0 1,-1 0,-1 0,0 0,0 1,-2 0,1 0,-1 1,0 0,-1 0,-1 1,1 0,-1 1,-1 0,1 0,-1 1,-1 1,1 0,-9-3,-11 2</inkml:trace>
  <inkml:trace contextRef="#ctx0" brushRef="#br0" timeOffset="654.506">570 644,'215'-119,"-212"116,0 1,0-1,1 1,-1 0,0 0,1 1,-1-1,1 1,0-1,0 1,-1 0,1 0,0 1,0-1,0 1,0 0,0 0,-1 0,1 1,0-1,0 1,0 0,0 0,-1 0,1 1,0-1,-1 1,0 0,1 0,-1 0,0 0,0 1,0-1,0 1,0 0,-1 0,7 11,-5-5,1-1,0 0,0 0,1-1,0 1,0-1,1 0,0-1,0 0,8 6,-10-8,0-1,0 1,1-1,-1 1,1-1,0-1,0 1,0-1,0-1,1 1,-1-1,0 0,1 0,-1 0,1-1,-1 0,0-1,1 1,-1-1,2-1,9-4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4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2,'-2'2,"1"0,-1 0,1 0,0 0,0 0,0 0,0 0,0 1,0-1,1 0,-1 0,1 1,-1-1,1 1,0-1,0 0,0 1,0-1,1 1,-1-1,1 0,-1 1,1-1,0 0,0 0,0 0,0 1,0-1,0 0,1 0,-1 0,1-1,-1 1,1 0,0-1,1 2,80 40,-37-34,0-3,1-2,-1-2,1-1,-1-3,1-2,2-2,71-4,583-28,455-18,-631 26,-501 30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26,'15'0,"14"0,6 0,4 0,-2 0,-1 0,-3 0,-1 0,-2 0,-1-5,-1-1,0 0,-1 1,-3 2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40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350 113,'-85'175,"8"3,5 9,6-16,40-139,26-31,-1-1,0 0,1 0,-1 0,0 1,0-1,1 0,-1 0,0 0,1 0,-1 0,0 0,0-1,1 1,-1 0,0 0,1 0,-1-1,0 1,1 0,-1-1,0 1,1-1,-1 1,1 0,-1-1,0 0,1 1,0-1,-1 1,1-1,-1 1,1-1,0 0,-1 1,1-1,0 0,-1 1,1-1,0 0,0 0,0 1,0-1,0 0,0 0,0 1,0-1,0 0,0 1,0-1,1 0,-2-18,1-1,0 1,2-1,0 1,2 0,0 0,1 1,0-1,2 1,7-15,2-11,143-342,-95 264,-63 122,-1 0,1 0,-1 0,1 0,-1 0,1 0,0 0,-1 0,1 0,-1 0,1 1,-1-1,1 0,-1 0,1 1,-1-1,1 0,-1 0,1 1,-1-1,0 1,1-1,-1 0,0 1,1-1,-1 1,0-1,1 1,-1-1,0 1,0-1,1 1,-1-1,0 1,0-1,0 1,0 0,0-1,0 1,0-1,0 1,0-1,0 1,0-1,0 1,0-1,-1 1,1 0,0-1,0 1,-1-1,1 0,0 1,-1-1,1 1,0-1,-1 1,1-1,0 0,-1 1,1-1,-1 0,0 1,-7 35,1 1,2-1,1 1,2 0,2 1,1-1,2 0,1 0,10 35,-12-63,0-1,1 0,1 0,-1 0,1 0,1 0,-1-1,1 0,0 0,1 0,0-1,0 1,0-1,1-1,0 1,0-1,1 0,-1-1,1 0,0 0,0-1,0 0,0 0,1-1,-1 0,1 0,0-1,-1 0,1-1,0 0,0 0,-1-1,1 0,0 0,-1-1,1 0,-1-1,0 0,0 0,8-5,0-7,-1-2,-1 0,0 0,-1-1,-1-1,0-1,-2 1,0-1,-1-1,-2 0,0 0,-1-1,-1 0,-1 0,-1 0,0-4,-2 16,0 0,0 0,-1 0,0 0,-1 0,0 0,0 0,-1 0,-1 1,0-1,0 1,-4-8,-3-1</inkml:trace>
  <inkml:trace contextRef="#ctx0" brushRef="#br0" timeOffset="313.329">1111 367,'-18'20,"0"0,2 2,0 0,1 0,2 2,0-1,1 2,2 0,0 0,2 1,-4 18,12-41,-1 0,1 1,-1-1,1 1,0-1,0 1,1-1,-1 1,1-1,0 1,0-1,0 0,0 1,0-1,1 0,-1 0,1 0,0 0,0 0,0 0,1-1,-1 1,0-1,1 1,0-1,-1 0,1 0,0 0,0 0,0-1,1 1,-1-1,0 0,0 0,3 1,2-1,1 0,-1 0,0 0,0-1,1-1,-1 1,0-1,1 0,-1-1,0 0,0-1,0 1,-1-1,5-3,-1 0,-1 0,0-1,0 0,0-1,-1 0,0-1,-1 0,0 0,0 0,-1-1,0-1,-1 1,0-1,-1 0,0 0,-1-1,0 1,0-1,-2 0,1 0,-1 0,-1 0,0-1,-1 1,-1 0,1 0,-3-9,0 9,0 1,-1-1,0 1,-1 0,0 0,-1 0,0 1,0 0,-1 0,-1 0,0 1,0 0,-1 1,0 0,0 0,-10-5,-2 0</inkml:trace>
  <inkml:trace contextRef="#ctx0" brushRef="#br0" timeOffset="575.401">1789 0,'-19'43,"-7"39,2 9,4 0,6-12,5-9,10-11,3-12,2-9,0-5,-1-5,-2-1,-1-1,4-5,1-1,-1-4</inkml:trace>
  <inkml:trace contextRef="#ctx0" brushRef="#br0" timeOffset="829.577">1478 311,'44'19,"23"11,5 1,-4-6,-10-6,-9-7,-9-5,-6-4,-4-7,-7-3</inkml:trace>
  <inkml:trace contextRef="#ctx0" brushRef="#br0" timeOffset="4785.492">2212 537,'-1'0,"-1"-1,0 1,1 0,-1 0,1 1,-1-1,1 0,-1 0,0 1,1-1,-1 1,1-1,-1 1,1 0,0-1,-1 1,1 0,0 0,0 0,-1 0,1 0,0 1,0-1,0 0,0 0,0 1,0-1,1 0,-1 1,0-1,1 1,-1-1,1 1,0-1,-1 1,1 0,0-1,0 1,0-1,0 1,0 0,0-1,1 1,-1-1,0 1,1-1,-1 1,1-1,0 1,-1-1,1 1,0-1,0 0,0 1,0-1,0 0,0 0,0 0,0 0,1 0,-1 0,0 0,1 0,-1 0,2 0,6 1,1 0,1 0,-1-1,0 0,0-1,0 0,0-1,1 0,-1 0,0-1,0-1,-1 1,1-2,0 1,-1-1,0-1,0 0,0 0,-1 0,1-1,-1-1,-1 1,1-2,1-1,-6 6,1 0,-1-1,0 0,0 0,0 0,0 0,-1 0,1-1,-1 1,0-1,-1 0,1 1,-1-1,0 0,0 0,0 0,-1 0,0 0,0 0,0 0,0 0,-1 0,0 0,0 1,0-1,-1 0,1 0,-1 1,-1-1,1 1,0 0,-1-1,0 1,0 0,0 1,0-1,-1 0,0 1,1 0,-1 0,0 0,-1 0,1 1,0-1,-1 1,1 0,-1 1,0-1,0 1,0 0,1 0,-1 0,0 1,-2 0,-9 1,1 1,-1 1,1 1,0 0,0 1,0 0,1 1,0 1,0 0,0 1,1 1,1 0,-1 1,1 0,1 0,0 2,-4 5,3-6,1 1,0 0,1 1,0 0,1 0,0 1,2 1,-1-1,2 1,0 0,1 1,0 0,-2 14,7-25,-1 0,1 0,1 0,-1 0,1 0,-1 0,1 0,1 0,-1 0,1-1,0 1,0 0,0-1,1 0,-1 1,1-1,0 0,0 0,1-1,-1 1,1-1,0 1,0-1,0 0,0-1,0 1,1-1,-1 0,1 0,0 0,-1 0,3 0,15 4,0-1,0-1,0-1,1-1,-1-1,15-1,-7 0,1-1,-1-1,1-2,-1-1,0-1,-1-2,1 0,4-5,-4-2</inkml:trace>
  <inkml:trace contextRef="#ctx0" brushRef="#br0" timeOffset="5831.617">3003 339,'-20'10,"0"2,1-4,11-5,0-2,3 3,-4 1,1 0</inkml:trace>
  <inkml:trace contextRef="#ctx0" brushRef="#br0" timeOffset="6218.665">3087 678,'-5'4,"-1"7,-5 2,5-2,7-3,0-2,-6-3,-7-1,0 3,5-3,5-3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4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25,'-41'82,"2"3,-17 60,12-29,-61 139,91-231,14-24,0-1,0 1,0 0,0 0,0-1,0 1,0 0,0-1,0 1,-1 0,1 0,0-1,0 1,0 0,0 0,0-1,-1 1,1 0,0 0,0-1,0 1,-1 0,1 0,0 0,0 0,0-1,-1 1,1 0,0 0,-1 0,1 0,0 0,0 0,-1 0,1 0,0 0,-1 0,1 0,0 0,0 0,-1 0,1 0,0 0,-1 0,1 0,0 0,0 0,-1 0,1 0,0 1,-1-1,4-17,0 1,1-1,1 1,0 0,1 1,1-1,0 1,8-10,-11 17,221-381,-124 237,-74 128,-18 49,-20 58,5-44,1 1,1-1,3 1,1-1,2 1,2 5,29 37,-32-79,0-2,1 1,-1 0,1 0,0 0,0-1,-1 1,1-1,0 1,0-1,0 0,1 0,-1 0,0 0,0 0,1 0,-1-1,0 1,1-1,-1 1,0-1,1 0,-1 0,1 0,-1 0,1-1,-1 1,0-1,1 1,-1-1,0 0,0 0,1 0,0-1,7-6,1 0,-2-1,1 0,-1-1,-1 0,0 0,0-1,-1 0,0 0,-1-1,0 0,-1 0,0 0,13-26,138-243,-135 257,-10 47,-36 176,19-146,2 1,3-1,4 43,-2-90,0 0,0-1,0 1,1 0,0-1,0 1,0-1,1 0,0 1,0-1,0 0,0-1,1 1,4 3,8 6</inkml:trace>
  <inkml:trace contextRef="#ctx0" brushRef="#br0" timeOffset="289.959">1186 449,'-7'12,"0"1,1 0,1 1,0-1,0 1,2 0,-1 0,2 1,0-1,1 1,0-1,1 1,1-1,0 1,1-1,1 2,-2-13,0-1,-1 1,1 0,1-1,-1 1,0-1,1 1,-1-1,1 0,0 1,-1-1,1 0,0 0,1 0,-1 0,0-1,0 1,1-1,-1 1,1-1,-1 0,1 0,0 0,0 0,-1 0,1-1,0 1,0-1,0 0,-1 0,1 0,0 0,0 0,0-1,0 1,-1-1,2 0,3-1,0 0,-1-1,1 0,-1 0,1-1,-1 0,0 0,0 0,0-1,-1 0,0 0,0 0,0-1,0 0,-1 1,0 0,0-1,0 0,0 1,-1-1,0-1,-1 1,1 0,-1-1,0 1,-1-1,1 1,-2-1,1 0,0 0,-1 1,-1-1,1 0,-1 0,0 1,0-1,-1 0,0 1,0 0,-1-1,0 1,0 0,0 0,-1 0,1 1,-2-1,1 1,0 0,-1 0,0 0,0 1,-1 0,1 0,-1 0,0 1,0 0,0 0,0 0,0 1,-3-1,-77 2,61 8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53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29 510,'-5'38,"-2"28,1 6,1-3,2-9,0-10,7-9,2-6,0-5,0-2,-3-1,5-5,-1-7</inkml:trace>
  <inkml:trace contextRef="#ctx0" brushRef="#br0" timeOffset="254.03">57 425,'43'5,"29"6,6 1,-4-1,-11-3,-15 3,-17-1</inkml:trace>
  <inkml:trace contextRef="#ctx0" brushRef="#br0" timeOffset="505.072">0 820,'43'0,"34"-5,8-1,-5-1,-12 2,-12 2,-11-4,-9 0,-5 0,-8 2</inkml:trace>
  <inkml:trace contextRef="#ctx0" brushRef="#br0" timeOffset="823.959">113 143,'59'11,"1"-3,0-2,0-3,13-2,-45-6,-35-13,-137-66,67 37,54 30</inkml:trace>
  <inkml:trace contextRef="#ctx0" brushRef="#br0" timeOffset="1982.61">819 199,'-5'48,"-6"45,-1 15,1 0,-3-9,2-12,3-11,2-9,3-11,2-10,1-3,1-5,6-3,1-4,4-1,1-7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51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28 526,'39'-5,"26"-1,8-5,-5 0,-8 1,-10 3,-8 2,-7 3,-5 0,-6 2</inkml:trace>
  <inkml:trace contextRef="#ctx0" brushRef="#br0" timeOffset="257.589">0 780,'39'-5,"41"-6,11-2,1-2,-11 0,-19 3</inkml:trace>
  <inkml:trace contextRef="#ctx0" brushRef="#br0" timeOffset="535.761">932 131,'-140'713,"110"-548,30-163,0 0,0 0,0 0,0 0,1 0,-1-1,0 1,1 0,0 0,-1-1,1 1,0 0,0 0,0-1,0 1,0-1,0 1,0-1,0 0,1 1,-1-1,1 0,-1 0,1 0,-1 0,1 0,-1 0,2 0,9 0</inkml:trace>
  <inkml:trace contextRef="#ctx0" brushRef="#br0" timeOffset="984.406">1158 611,'-18'73,"3"0,3 1,1 30,12-68,13-48,90-258,-91 237,2 1,1 0,2 1,0 1,2 0,20-21,-39 49,0 0,0 0,1 0,-1-1,1 1,-1 1,1-1,0 0,0 0,0 1,0-1,0 1,0-1,0 1,0 0,0 0,1 0,-1 0,0 0,1 1,-1-1,1 1,-1 0,1-1,-1 1,1 0,-1 0,1 1,-1-1,1 0,-1 1,0 0,1-1,-1 1,0 0,1 0,-1 0,0 1,0-1,0 0,0 1,0 0,0-1,0 1,-1 0,1 0,-1 0,2 1,11 129,-9-113</inkml:trace>
  <inkml:trace contextRef="#ctx0" brushRef="#br0" timeOffset="1238.053">1976 555,'-24'38,"-13"23,0 5,7-4,3-12,6-9,2-13,4-5,0-8,3-5</inkml:trace>
  <inkml:trace contextRef="#ctx0" brushRef="#br0" timeOffset="1470.77">1722 413,'24'43,"8"29,3 7,-4-5,-3-11,-6-11,-1-9,-6-8,-4-4,0-8,-1-3,-3 0,3-4,-1-4</inkml:trace>
  <inkml:trace contextRef="#ctx0" brushRef="#br0" timeOffset="3135.431">988 188,'115'-2,"-35"0,1 3,0 4,49 10,-109-10,-22-5,-10-3,1-1,0 0,0-1,0 0,1-1,-1 0,1 0,1-1,-1 0,1-1,-3-3,8 8,0 0,1 0,-1 0,1-1,0 1,0 0,0-1,1 1,-1-1,1 0,0 0,0 1,0-1,0 0,1 0,-1 0,1 0,0 0,0 0,1 0,-1 0,1 0,0 1,0-1,0 0,0 0,1 1,0-1,-1 1,1-1,1 1,-1 0,2-2,8-8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3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0,'2'2,"-1"0,0 0,1 0,-1-1,1 1,0 0,0-1,-1 0,1 1,0-1,0 0,1 0,-1 0,0 0,0 0,0-1,0 1,1 0,-1-1,0 0,1 0,-1 0,0 0,1 0,0 0,0 0,22 4,0-2,0-1,0-1,1-1,-1-2,0 0,15-5,-33 6,0 0,0-1,-1 1,2 0,-1 0,0 1,0 0,0 0,0 1,1 0,-1 0,0 1,0 0,1 0,-1 0,0 1,1 1,-2 3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55,'34'-5,"25"-1,7-5,-2 0,-8 1,-8 3,-13 2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6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0,'0'34,"0"30,0 9,0 1,0-6,0-6,0-4,0-6,0-3,0-5,0-5,0-5,0-2,0-3,0-1,0-1,0 0,0-4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9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367 113,'-19'24,"-11"18,-5 6,3-1,7-2,3-5,5-4,1-4,3-2,-1-6,2-3,-2-4,2-6</inkml:trace>
  <inkml:trace contextRef="#ctx0" brushRef="#br0" timeOffset="248.428">1 0,'14'43,"15"24,7 6,2-6,0-13,-8-12,-3-8,-1-4,-6-4,-1-5,-4-2,-4 1,-5-3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6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1 518,'0'32,"-1"22,3-1,1 1,10 42,-13-97,1 1,-1 0,0-1,0 1,1 0,-1 0,0 0,1-1,-1 1,0 0,1 0,-1 0,0 0,1 0,-1-1,0 1,1 0,-1 0,0 0,1 0,-1 0,0 0,1 0,-1 0,1 1,-1-1,0 0,1 0,1-46,-1 25,1 1,1 0,1 0,0 1,2-1,0 1,1 0,1 0,0 1,2 0,0 1,1 0,1 0,0 1,2 1,5-5,-18 18,1-1,-1 1,1 0,0 0,0 0,0 0,0 0,0 1,0-1,1 1,-1-1,0 1,1 0,-1 0,1 0,0 0,-1 0,1 1,0-1,-1 1,1-1,0 1,0 0,-1 0,1 1,0-1,0 0,-1 1,1 0,0 0,-1-1,1 2,-1-1,1 0,-1 0,0 1,1-1,-1 1,0 0,0 0,0 0,0 0,0 0,0 2,17 63,-12-48</inkml:trace>
  <inkml:trace contextRef="#ctx0" brushRef="#br0" timeOffset="1577.82">481 800,'2'4,"0"-1,1 1,-1-1,1 1,0-1,-1 0,1 0,1-1,-1 1,0 0,1-1,-1 0,1 0,0 0,-1 0,1-1,0 1,0-1,0 0,0 0,0-1,1 1,-1-1,0 0,0 0,0 0,0-1,5 0,111-38,-109 35,0-1,0 0,0 0,-1-1,0 0,0-1,-1 0,1-1,-2 0,1 0,-1-1,0 0,-1 0,0-1,-1 0,0-1,0 1,3-10,-9 17,1 1,-1-1,0 1,0-1,-1 0,1 1,0-1,-1 1,0-1,1 1,-1-1,0 1,0-1,-1 1,1 0,0 0,-1 0,1-1,-1 2,0-1,0 0,0 0,0 0,0 1,0-1,0 1,0 0,-1-1,1 1,0 0,-1 0,1 1,-1-1,-87-4,75 9,0 0,0 1,0 0,1 2,0-1,0 2,1 0,0 0,0 1,1 1,0 0,0 1,1 0,1 1,0 0,1 0,0 1,1 0,-4 8,11-17,-1 0,1 1,-1-1,1 1,1-1,-1 1,1-1,-1 1,1 0,0-1,1 1,-1-1,1 1,0 0,0-1,1 0,-1 1,1-1,0 0,0 0,1 0,-1 0,1 0,-1 0,1-1,1 1,-1-1,0 0,1 0,-1 0,1 0,0-1,0 0,2 1,5 3,0-1,0 0,1 0,0-2,0 1,0-1,0-1,0 0,1-1,-1-1,0 1,8-2,94-29,-90 19</inkml:trace>
  <inkml:trace contextRef="#ctx0" brushRef="#br0" timeOffset="2093.745">1102 800,'-103'356,"138"-417,-15 18,2 0,2 1,2 1,2 1,9-8,-36 47,-1 0,0 0,1-1,-1 1,1 0,-1 0,1 0,-1 0,1 1,0-1,-1 0,1 0,0 0,0 0,-1 1,1-1,0 0,0 1,0-1,0 1,0-1,0 1,0-1,0 1,0 0,1-1,-1 1,0 0,0 0,0 0,0 0,0 0,0 0,0 0,1 0,-1 1,0-1,0 0,0 1,0-1,0 0,0 1,0-1,0 1,0 0,0-1,0 1,-1 0,1 0,0-1,0 1,-1 0,1 0,0 0,-1 0,1 0,16 111,-8-105,2-4</inkml:trace>
  <inkml:trace contextRef="#ctx0" brushRef="#br0" timeOffset="2514.941">650 235,'208'-223,"-207"222,0 0,0 0,0 0,1 1,-1-1,0 0,0 0,0 0,1 1,-1-1,0 1,1-1,-1 1,0 0,1-1,-1 1,1 0,-1 0,1 0,-1 0,0 0,1 0,-1 0,1 1,-1-1,0 0,1 1,-1-1,0 1,1 0,-1-1,0 1,0 0,1 0,-1 0,0 0,0 0,0 0,0 0,0 0,-1 0,1 0,0 0,0 1,-1-1,1 0,-1 1,1-1,-1 0,0 1,1-1,-1 1,0-1,0 0,0 2,26 51,-17-31,1-1,1-1,1 0,1 0,1-1,1-1,5 5,1-2,-3-4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311 148,'-6'-3,"-1"-1,0 1,1 0,-1 1,0-1,0 1,0 1,0-1,-1 1,1 1,0-1,-1 1,1 0,0 1,0 0,-1 0,1 1,0-1,0 1,0 1,0 0,1 0,-1 0,1 1,0-1,0 2,0-1,0 1,1-1,-1 2,1-1,1 0,-1 1,1 0,0 0,0 1,1-1,0 1,-2 3,-17 132,6 57,-11 26,27-223,0 0,0 0,0 0,1 0,-1 0,0 0,1 0,0-1,-1 1,1 0,0 0,0 0,0-1,0 1,0-1,0 1,1-1,-1 1,0-1,1 1,-1-1,1 0,-1 0,1 0,0 0,0 0,-1 0,1-1,0 1,0 0,0-1,0 1,0-1,0 0,0 0,0 0,-1 0,1 0,0 0,0 0,0-1,2 0,87-31,-72 24,1 0,0 1,0 2,0 0,1 1,0 0,0 2,0 1,16 1,-13 0</inkml:trace>
  <inkml:trace contextRef="#ctx0" brushRef="#br0" timeOffset="585.348">537 627,'18'0,"-5"2,0 0,0-2,0 1,0-2,0 0,1 0,-2-1,1-1,0 0,0-1,-1 0,0-1,0 0,0-1,0 0,-1-1,0-1,-1 0,1 0,6-8,-13 13,0 0,0-1,-1 1,1-1,-1 0,0 0,0 0,0 0,-1-1,1 1,-1-1,0 1,-1-1,1 0,-1 0,0 0,0 0,0 0,-1 0,1 0,-1 0,-1 0,1 0,-1 0,0 0,0 0,0 0,0 1,-1-1,0 0,0 1,-1-1,1 1,-1-1,0 1,0 0,0 0,0 1,-1-1,0 1,1-1,-5-1,-3 3,0 1,0 1,0 0,0 1,0 0,0 0,0 1,0 0,1 1,-1 1,1-1,0 2,0-1,0 2,1-1,-1 1,1 0,1 1,-1 0,1 1,-2 2,-2 0,0 0,0 0,1 1,1 1,0 0,1 0,0 1,0 0,2 1,-1-1,2 2,-3 7,8-18,0 1,1-1,0 1,0 0,0-1,0 1,0-1,1 1,0 0,0-1,0 1,1-1,-1 0,1 0,0 1,1-1,-1 0,0-1,1 1,0 0,0-1,0 1,1-1,-1 0,1 0,-1 0,1-1,4 2,3 4,2-1,-1 0,1-2,0 1,0-1,1-1,-1 0,1-1,1-1,12 0,0 0,-1-3,1 0,0-1,-1-2,1 0,-1-2,0-1,-1-1,0-2,24-11,-25 10</inkml:trace>
  <inkml:trace contextRef="#ctx0" brushRef="#br0" timeOffset="1039.367">1130 713,'-56'114,"162"-265,-106 149,1 0,0 0,0 0,0 1,0-1,0 0,1 1,-1-1,0 1,1 0,-1-1,1 1,0 0,-1 0,1 0,0 0,-1 0,1 0,0 1,0-1,0 0,0 1,0 0,0-1,0 1,0 0,0 0,0 0,0 0,0 0,0 1,0-1,0 1,0-1,-1 1,1 0,0-1,0 1,0 0,-1 0,1 0,0 1,-1-1,1 0,0 1,7 14</inkml:trace>
  <inkml:trace contextRef="#ctx0" brushRef="#br0" timeOffset="1521.62">678 204,'159'-163,"-157"161,-1 0,0-1,-1 1,2 0,-1 0,0 0,0 0,1 0,-1 0,1 0,-1 1,1-1,0 0,-1 1,1-1,0 1,0 0,0 0,1 0,-1 0,0 0,0 0,0 0,1 1,-1-1,0 1,1-1,-1 1,1 0,-1 0,0 0,1 1,-1-1,0 0,1 1,-1 0,0-1,1 1,-1 0,0 0,0 0,0 0,0 1,1 0,26 68,-28-63,1 0,0 0,0 0,1 0,0 0,0 0,0-1,1 1,0-1,1 0,-1 0,1-1,0 1,1-1,-1 0,1 0,5 3,6-1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23:36.6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6,'9'0,"2"-4,-1 3,-5 5,-5 7,-2 5,-4 4,-2-1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26,'39'0,"36"-5,10-1,-4 0,-11 1,-18 2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0 113,'5'0,"6"0,6 0,5 0,4 0,2 0,1 0,-5 5,-1 1,1 0,0-1,1-2,1-1,-4 0</inkml:trace>
  <inkml:trace contextRef="#ctx0" brushRef="#br0" timeOffset="280.494">113 0,'-10'38,"-2"18,0 4,2-3,3-7,2-7,3-6,1-4,1-4,0-6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5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29,'-5'34,"-1"30,-5 9,0-4,1-3,3-8,-2-10,0-7,2-7,-3-3,0-3,2-2,2-9,8-13,2-6</inkml:trace>
  <inkml:trace contextRef="#ctx0" brushRef="#br0" timeOffset="254.242">81 1,'39'5,"26"1,8 0,-5-1,-13-1</inkml:trace>
  <inkml:trace contextRef="#ctx0" brushRef="#br0" timeOffset="438.527">53 368,'38'0,"32"-5,9-1,-9 0</inkml:trace>
  <inkml:trace contextRef="#ctx0" brushRef="#br0" timeOffset="768.454">335 650,'-13'26,"9"-19,7-20,8-9,0 0,1 0,2 1,0 0,1 2,1-1,0 2,2 0,16-12,-33 27,1 1,0 0,-1 0,1 0,0 1,0-1,0 0,0 1,0-1,1 1,-1-1,0 1,1 0,-1 0,1 0,-1 1,1-1,-1 0,1 1,0 0,-1 0,1-1,0 2,-1-1,1 0,-1 0,1 1,0-1,-1 1,1 0,-1 0,1 0,-1 0,0 0,0 1,1-1,-1 1,0-1,0 1,0 0,0 0,-1 0,1 0,0 0,4 16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2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0 185,'7'-16,"1"0,0 1,0 0,2 0,0 1,1 0,0 1,1 0,0 0,1 2,10-8,-19 17,-1 1,1-1,-1 1,1 0,0 0,0 0,-1 0,1 1,0 0,0 0,0 0,0 0,0 0,-1 1,1-1,0 1,0 0,-1 1,1-1,-1 1,1-1,-1 1,1 0,-1 0,0 0,0 1,0-1,0 1,0 0,-1 0,1 0,-1 0,0 0,0 0,0 0,0 1,-1-1,1 1,0 2,1 2,2 1,-1-1,1 0,0-1,1 1,0-1,0 0,0 0,1-1,0 0,0 0,1 0,0-1,0-1,0 1,1-1,13 4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117 343,'28'-4,"0"-1,0-1,-1-1,0-1,0-2,-1-1,0 0,-1-2,-1-1,9-8,-25 17,-2-1,1 0,0 0,-1 0,0-1,-1 0,0-1,0 1,0-1,-1 0,0 0,-1 0,1 0,-2-1,1 1,-1-1,0 0,-1 0,0 0,-1 0,0 0,0 1,-1-3,0 9,0-1,-1 0,1 1,-1-1,0 1,0-1,0 1,0 0,0-1,0 1,-1 0,1 1,-1-1,1 0,-1 1,0 0,0-1,0 1,0 0,1 0,-1 1,0-1,0 1,-1-1,1 1,0 0,-3 0,-84 12,68-4,0 2,1 0,0 2,1 0,0 1,1 1,0 1,2 0,-1 2,2 0,0 0,-6 12,12-17,1 0,0 0,1 1,0 0,1 0,1 1,0 0,1 0,1 1,0-1,0 1,2 0,0 0,1 0,0 7,2-15,0 0,1 0,-1-1,1 1,1-1,0 1,-1-1,2 0,-1 0,1 0,0 0,0-1,1 0,-1 0,1 0,0 0,0-1,1 0,0 0,-1 0,1-1,1 1,-1-2,6 3,8 3,1-1,-1-1,1-1,0 0,1-2,-1-1,10 0,171-4,-178 2</inkml:trace>
  <inkml:trace contextRef="#ctx0" brushRef="#br0" timeOffset="348.058">822 372,'-11'16,"1"0,0 1,1 0,1 1,0 0,2 0,0 1,1 0,0 0,2 0,0 0,2 0,0 1,1-1,1 1,1 3,-1-20,0 1,1 0,-1-1,1 1,0-1,0 0,0 0,0 1,1-1,-1-1,1 1,0 0,0-1,0 1,0-1,0 0,1 0,-1 0,1 0,-1-1,1 0,0 1,-1-1,1 0,0-1,0 1,0-1,0 0,-1 0,1 0,0 0,0 0,3-2,3 1,0 0,0-1,0-1,0 0,0 0,-1 0,1-2,-1 1,0-1,0 0,0-1,2-3,-1 0,-1 0,0-1,-1 0,0-1,0 1,-1-2,-1 1,0-1,0 0,-1 0,-1-1,-1 7,-2 0,1 0,-1-1,0 1,0 0,0-1,-1 1,0 0,0-1,-1 1,0 0,0-1,0 1,-1 0,0 0,0 0,-1 0,1 1,-1-1,-1 0,1 1,-1 0,-3-4,-58-32,42 34</inkml:trace>
  <inkml:trace contextRef="#ctx0" brushRef="#br0" timeOffset="598.393">682 569,'33'-10,"21"-2,7-1,-9 8,-12 10,-13 8,-6 2,-7 3,-1-1,3-4,-3-8,3-6,2-2,4-6,2-1,-2-3,-6-1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21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126 255,'-59'372,"21"-188,27-147,-6 25,17-62,0 1,1-1,-1 0,1 1,-1-1,1 1,-1-1,1 1,-1-1,1 0,-1 1,1-1,-1 0,1 0,0 0,-1 1,1-1,-1 0,1 0,0 0,-1 0,1 0,0 0,-1 0,1 0,-1 0,1 0,0 0,-1-1,1 1,-1 0,1 0,0-1,-1 1,1 0,-1-1,1 1,-1 0,1-1,-1 1,1-1,-1 1,0-1,1 1,-1-1,0 1,1-1,1-1,12-7</inkml:trace>
  <inkml:trace contextRef="#ctx0" brushRef="#br0" timeOffset="271.303">69 226,'39'0,"26"0,8 0,-4 0,-9 0,-10 0,-9 0,-11 0</inkml:trace>
  <inkml:trace contextRef="#ctx0" brushRef="#br0" timeOffset="451.924">14 565,'38'5,"27"1,8 0,-4-6,-10-3,-9-1,-13 1</inkml:trace>
  <inkml:trace contextRef="#ctx0" brushRef="#br0" timeOffset="753.489">549 622,'-12'25,"1"0,1 1,1 0,2 1,0 0,-2 25,9-49,0 0,-1 0,1 1,0-1,0 0,1 0,-1 0,1 0,-1 0,1 0,0 0,0 0,1 0,-1 0,1 0,-1 0,1-1,0 1,0-1,0 1,0-1,0 0,1 1,-1-1,1-1,-1 1,1 0,0-1,0 1,-1-1,1 0,0 0,0 0,1 0,-1 0,0-1,0 1,0-1,0 0,0 0,1 0,-1-1,2 1,8-1,1-1,-1 0,0-1,0 0,-1-1,1 0,-1-1,0 0,0-1,0-1,-1 0,0 0,0-1,-1-1,0 1,0-2,-1 1,0-1,-1-1,5-7,-10 14,0-1,0 0,0 0,-1 0,0 0,0 0,0 0,0 0,-1-1,0 1,0 0,0-1,-1 1,0-1,0 0,0 1,-1-1,1 1,-1-1,-1 1,1 0,-1 0,0-1,0 1,0 0,-1 0,0 1,0-1,0 1,-1-1,1 1,-1 0,0 0,0 0,0 1,-1 0,1 0,-1 0,0 0,0 0,0 1,0 0,0 0,-1 1,1-1,0 1,-6 0,-17 3,2 2</inkml:trace>
  <inkml:trace contextRef="#ctx0" brushRef="#br0" timeOffset="1047.839">578 762,'9'-4,"9"-3,5 1,4 2,2 0,1 2,0 1,-5 5,-2 2,0 1,1-2,-3-2</inkml:trace>
  <inkml:trace contextRef="#ctx0" brushRef="#br0" timeOffset="2632.348">803 226,'138'11,"-116"-5,0-2,0 0,0-2,0 0,0-2,1 0,-1-1,0-1,0-2,0 0,4-2,-26 5,1 1,-1 0,1-1,-1 1,1 0,-1-1,1 1,-1 0,1 0,-1-1,1 1,-1 0,1 0,0 0,-1 0,1 0,-1 0,1 0,0 0,-1 0,1 0,-1 0,1 0,-1 0,1 1,0-1,-1 0,1 0,-1 1,1-1,-1 0,1 1,-1-1,0 0,1 1,-1-1,1 1,-1-1,0 1,1-1,-1 1,0-1,1 1,-1-1,0 1,0-1,0 1,0-1,1 1,-1 0,0-1,0 1,0-1,0 1,0 0,-12 39,5-23,-21 187,19-140,2 0,3 0,3 0,4 22,-1 24,-1-109,0 1,-1 0,1 0,0-1,-1 1,1 0,-1 0,0 0,0 0,1 0,-1-1,-1 1,1 0,0 0,0 0,-1 0,1-1,-1 1,1 0,-1 0,0 0,1-1,-1 1,0-1,0 1,-1-1,1 1,0-1,0 1,-1-1,1 0,-1 0,1 0,-1 0,1 0,-1 0,0 0,1 0,-1 0,0-1,0 1,1-1,-1 0,0 1,0-1,0 0,0 0,0 0,1 0,-1 0,0-1,0 1,0-1,0 1,1-1,-1 1,-112-34,79 21,29 6</inkml:trace>
  <inkml:trace contextRef="#ctx0" brushRef="#br0" timeOffset="3051.961">1650 1,'-14'29,"1"0,1 1,2 1,1 0,2 0,1 1,-1 15,-3 12,-18 282,25-303,-1-1,-2 0,-1 0,-3 0,0-1,-3 0,-1-1,-10 18,15-35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33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28 227,'38'0,"28"0,7 0,0-5,-6-2,-11 1,-5 1,-6 1,-6 2,-6 1,-2 1,-2 0,-7 5,-6 1</inkml:trace>
  <inkml:trace contextRef="#ctx0" brushRef="#br0" timeOffset="249.28">0 396,'43'5,"44"1,15 0,-3-1,-11-2,-14 0,-15-2,-13-1,-9 0,-12 5,-4 1,-2 0,-4-1</inkml:trace>
  <inkml:trace contextRef="#ctx0" brushRef="#br0" timeOffset="651.64">395 1,'0'6,"1"0,0 0,0 0,1 0,-1 0,1-1,1 1,-1 0,1-1,0 1,0-1,0 0,1 0,0 0,0-1,0 1,1-1,-1 0,1 0,0-1,0 1,0-1,5 2,16 10,0-1,2-1,-1-1,2-2,10 2,119 54,-154-65,0 1,-1 0,1 0,-1 0,1 0,-1 0,0 1,0-1,0 1,0 0,0 0,-1 0,1 0,-1 0,0 1,0-1,0 1,0 0,-1-1,1 1,-1 0,0 0,0 0,0 0,-1 0,0 0,1 0,-1 0,-1 0,1 0,0 0,-1 0,0 0,0 0,0-1,-1 1,0 2,-14 13,-1-2,-1 0,0-1,-1 0,0-2,-1 0,-1-2,0 0,-1-1,-11 3,11-3,-168 77,93-47,91-34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3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69,'19'-4,"16"-3,7 1,-4-4,-3 0,-3 2,-3 2,0 2,-1 2,-1 1,1 1,-1 0,1-4,-5-2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3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59,'39'-5,"26"-6,8-2,-5 2,-8 3,-10 2,-8 3,-12 1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3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186 249,'34'-101,"-23"92,-12 30,-14 42,-3-1,-2-1,-3 0,-29 53,-50 59,208-310,115-199,-72 116,-149 220,0 1,0-1,0 1,0-1,0 1,0 0,0-1,0 1,0-1,0 1,1-1,-1 1,0-1,0 1,0-1,1 1,-1-1,0 1,1-1,-1 1,0-1,1 1,-1-1,0 0,1 1,-1-1,1 0,-1 1,1-1,-1 0,1 0,-1 1,1-1,-1 0,1 0,-1 0,1 0,0 0,-1 1,1-1,-1 0,1 0,-1-1,1 1,0 0,-1 0,1 0,-1 0,1 0,-1-1,1 1,-1 0,1 0,-1-1,1 1,-1 0,0-1,1 1,-1-1,1 1,-1 0,0-1,1 1,-1-1,1 0,-2 55,1-51,-31 278,30-126,1-152,0-1,1 1,-1-1,0 1,1-1,0 1,-1-1,1 1,0-1,0 1,1-1,-1 0,0 1,1-1,-1 0,1 0,0 0,0 0,0-1,0 1,0 0,0-1,0 1,0-1,0 0,1 0,-1 0,1 0,-1 0,1 0,-1-1,1 1,-1-1,1 0,0 0,-1 0,1 0,0 0,-1 0,1-1,-1 1,1-1,-1 0,1 0,-1 0,1 0,-1 0,0 0,0-1,0 1,2-2,17-15,0-2,-2 0,0-1,-1-1,-1-1,-1 0,-2-1,9-19,-8 17,106-193,-121 220,0-1,1 1,-1-1,0 1,0-1,1 0,-1 1,0-1,1 1,-1-1,0 0,1 1,-1-1,0 0,1 1,-1-1,1 0,-1 0,0 0,1 1,-1-1,1 0,-1 0,1 0,-1 0,1 0,-1 0,1 0,-1 0,1 0,-1 0,1 0,-1 0,1 0,-1 0,1 0,-1 0,1-1,-1 1,0 0,1 0,-1 0,1-1,-1 1,0 0,1-1,-1 1,1 0,-1-1,0 1,0-1,1 1,-1 0,0-1,0 1,1-1,-1 1,0-1,0 1,0-1,0 1,0-1,0 1,0-1,0 1,0-1,0 1,0-1,0 1,3 39,-3-35,-32 254,30-138,3-96</inkml:trace>
  <inkml:trace contextRef="#ctx0" brushRef="#br0" timeOffset="317.399">1174 390,'-10'23,"1"1,1 0,1 0,1 1,1 0,1 0,1 0,2 0,1 14,0-36,1 1,1-1,-1 0,0 1,1-1,0 0,0 0,0 0,0-1,0 1,0 0,1-1,-1 1,1-1,0 0,0 0,0 0,0 0,0 0,0-1,0 0,0 1,1-1,-1 0,1 0,-1-1,1 1,-1-1,1 0,-1 0,1 0,-1 0,1-1,-1 1,1-1,-1 0,0 0,1 0,-1 0,0-1,0 1,0-1,0 0,0 0,0 0,0 0,-1-1,1 1,-1-1,1 1,-1-1,2-3,3 0,0-1,0 0,-1 0,0-1,0 0,-1 0,1 0,-2-1,1 0,-2 1,1-2,-1 1,0 0,-1-1,0 1,0-1,-1 0,-1 1,1-1,-2 0,1 0,-1 1,-1-1,0 0,0 1,-1 0,0-1,-1 1,1 0,-2 1,1-1,-2 1,0-2,-66-27,48 33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4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57,'0'710,"-1"-704,1 0,0 1,1-1,0 0,0 0,0 0,0 0,1 0,0 0,1 0,-1-1,1 1,3 4,5 2</inkml:trace>
  <inkml:trace contextRef="#ctx0" brushRef="#br0" timeOffset="2306.139">452 480,'0'301,"2"-325,2-1,1 0,1 1,1 0,1 0,1 1,1 0,2-2,2-6,0 0,3 1,0 0,2 2,1 0,19-19,-38 45,-1 1,2-1,-1 1,0-1,0 1,0 0,1-1,-1 1,0 0,1 0,-1 0,1 0,0 0,-1 0,1 1,0-1,-1 0,1 1,0-1,0 1,0 0,0 0,-1-1,1 1,0 0,0 1,0-1,0 0,-1 0,1 1,0-1,0 1,-1 0,1-1,0 1,-1 0,1 0,-1 0,1 0,-1 0,1 1,-1-1,0 0,0 1,1-1,-1 1,0 0,14 132,-10-114</inkml:trace>
  <inkml:trace contextRef="#ctx0" brushRef="#br0" timeOffset="4538.212">452 0,'-38'50,"3"1,2 2,2 2,3 0,2 2,0 7,18-42,1 0,2 0,0 0,1 1,1 0,1 0,1-1,2 1,0 0,1 0,1 0,1-1,1 1,1-1,1 0,1-1,1 0,1 0,1-1,1 0,0-1,1 0,1-1,1 0,1-2,0 1,13 8,86 20,-90-37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2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1,'-28'91,"-28"164,44-176,6-58,2 1,0 0,1 0,1 0,1 0,1 0,1 0,1 0,1 0,1 0,1 0,1-1,1 0,2 3,-7-19,0 1,1-1,-1-1,1 1,0 0,1-1,-1 1,1-1,0 0,0 0,0-1,0 1,1-1,-1 0,1 0,0 0,0-1,0 0,0 0,1 0,-1 0,0-1,1 0,-1 0,1 0,-1-1,1 0,0 0,-1 0,1-1,-1 0,1 0,-1 0,0-1,1 0,0 0,93-106,-89 94,104-177,-67 101,-3-2,-5-3,6-28,-22 15,-47 150,-2 22,3 1,2 1,3 2,4-1,-1 26,12-56,2 1,1 0,2 0,2 0,2 0,1-1,2 0,1 0,2-1,11 23,2-19,-24-40</inkml:trace>
  <inkml:trace contextRef="#ctx0" brushRef="#br0" timeOffset="2450.464">850 763,'5'15,"1"13,1 8,-2 2,3-5,0-4,-5-2,-4 0,-2 0,1-1,-1 1,6-4,2-7</inkml:trace>
  <inkml:trace contextRef="#ctx0" brushRef="#br0" timeOffset="3132.285">1020 875,'270'29,"-207"-34,-62 5,0-1,0 1,0 0,0-1,0 1,0-1,0 1,0-1,-1 0,1 1,0-1,0 0,0 0,-1 1,1-1,0 0,-1 0,1 0,-1 0,1 0,-1 0,1 0,-1 0,0 0,0 0,1 0,-1 0,0 0,0 0,0 0,0 0,0 0,0 0,0 0,0 0,-1 0,1 0,0 0,-1 0,1 0,-1 0,1 0,-1 0,1 0,-1 0,0 0,1 0,-1 1,0-1,0 0,1 0,-1 1,-1-1,-66-62,66 63,1 1,0 0,-1-1,1 1,0 0,-1 0,1 0,0 0,0 0,0 0,0 0,0 0,0 0,0 0,0 1,0-1,0 0,1 1,-1-1,0 0,1 1,-1-1,1 1,0-1,0 1,-1-1,1 1,0-1,0 1,0-1,1 1,-1-1,0 1,0-1,1 1,-1-1,1 1,-1 1,8 137,-8-139,0 0,0 0,0 0,0-1,0 1,1 0,-1 0,0 0,1-1,-1 1,0 0,1-1,-1 1,1 0,-1-1,1 1,-1 0,1-1,-1 1,1-1,0 1,-1-1,1 1,0-1,0 1,-1-1,1 0,0 0,0 1,-1-1,1 0,0 0,0 0,0 0,-1 0,1 0,0 0,0 0,0 0,0 0,-1 0,1 0,0-1,0 1,-1 0,1-1,0 1,0 0,-1-1,1 1,0-1,-1 1,1-1,-1 0,1 1,-1-1,1 0,33-41,-29 36,37-53,-31 43</inkml:trace>
  <inkml:trace contextRef="#ctx0" brushRef="#br0" timeOffset="3514.639">1613 791,'2'0,"15"-4,1 1,-1 0,1 2,-1 0,1 1,-1 1,1 0,-1 1,8 3,-24-5,1 0,-1 1,0-1,0 0,1 1,-1-1,0 1,0 0,0-1,0 1,0 0,0 0,0-1,0 1,0 0,0 0,0 0,0 0,-1 0,1 0,0 1,-1-1,1 0,-1 0,1 0,-1 1,0-1,1 0,-1 0,0 1,0-1,0 0,0 1,0-1,0 0,0 0,-1 1,1-1,0 0,-1 0,1 1,-1-1,1 0,-1 0,0 0,1 0,-1 0,-44 55,35-45,10-11,-35 48,35-47,-1 0,1 0,-1 0,1 0,0 0,-1 0,1 0,0 0,0 0,-1 0,1 1,0-1,0 0,1 0,-1 0,0 0,0 0,0 1,1-1,-1 0,0 0,1 0,-1 0,1 0,0 0,-1 0,1 0,0 0,-1-1,1 1,0 0,0 0,0 0,0-1,0 1,0-1,0 1,0-1,0 1,0-1,0 1,0-1,0 0,0 0,0 1,0-1,1 0,-1 0,79 3,-53-4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43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59 141,'-5'43,"-6"29,-1 12,1-4,2-11,4-12,1-11,3-8,0-6,2-4,-1-2,1 0,-1-5</inkml:trace>
  <inkml:trace contextRef="#ctx0" brushRef="#br0" timeOffset="266.792">3 198,'38'0,"28"-5,6-1,-3 0,-9 1,-15-3,-10-1,-11 7,-14 3,-10 1</inkml:trace>
  <inkml:trace contextRef="#ctx0" brushRef="#br0" timeOffset="515.699">31 508,'38'0,"27"-4,8-3,-4 1,-9 1,-15-3,-14-1</inkml:trace>
  <inkml:trace contextRef="#ctx0" brushRef="#br0" timeOffset="870.175">397 678,'0'132,"35"-196,-27 43,2 0,0 1,1 0,1 1,1 0,0 1,2 1,5-5,-19 20,0 1,1-1,-1 0,0 1,1 0,0-1,-1 1,1 0,0 0,0 0,-1 0,1 0,0 0,0 0,0 1,0-1,0 1,0-1,0 1,1 0,-1 0,0 0,0 0,0 0,0 0,0 1,0-1,0 1,0-1,0 1,0 0,0 0,0 0,0 0,-1 0,1 0,0 1,-1-1,1 0,-1 1,1-1,-1 1,0 0,0-1,1 1,-1 0,0 0,-1 0,1 0,0 0,8 18,-1-2</inkml:trace>
  <inkml:trace contextRef="#ctx0" brushRef="#br0" timeOffset="1232.504">850 1,'134'330,"-127"-314,-1 1,-1 0,-1 1,0-1,-1 1,-1 0,0 0,-2 0,0 0,-1 0,-1 0,0-1,-2 1,-2 10,-3-4,0-1,-1-1,-2 0,0 0,-1-1,-1 0,-1-1,-1-1,-1-1,-10 9,5-9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48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253 234,'-5'-1,"0"1,0 0,0 0,0 1,1 0,-1 0,0 0,0 0,0 1,1 0,-1 0,1 0,-1 0,1 1,0-1,0 1,0 0,0 1,0-1,1 1,0-1,0 1,0 0,0 1,-15 18,1 1,2 1,0 1,2 0,1 1,1 0,1 0,1 1,2 1,-4 28,8-37,0-1,1 1,1 0,1-1,1 1,1 0,0-1,1 1,2-1,0 1,-3-11,1-1,1 0,-1 0,1 0,0 0,1-1,0 0,0 0,1 0,0 0,0-1,0 0,1 0,0-1,0 0,0 0,1 0,-1-1,1 0,0-1,0 0,1 0,5 1,-6-2,0 0,-1 0,1-1,0 0,0 0,0-1,0 0,0-1,0 0,0 0,-1 0,1-1,0 0,-1-1,1 0,-1 0,0 0,4-3,2-6</inkml:trace>
  <inkml:trace contextRef="#ctx0" brushRef="#br0" timeOffset="465.455">479 685,'45'-5,"0"-2,0-2,-1-2,-1-1,16-9,17-37,-74 56,-1 0,1 1,-1-1,0 0,0 0,0 0,0 0,0 0,0 0,-1 0,1-1,-1 1,0 0,1 0,-1 0,0-1,0 1,0 0,-1 0,1-1,0 1,-1 0,1 0,-1 0,0 0,0 0,0 0,0 0,0 0,0 0,-1 0,1 0,0 1,-1-1,0 0,1 1,-1 0,0-1,0 1,-1-1,-3-2,0 1,-1 0,1 0,-1 0,0 0,0 1,0 1,0-1,0 1,0 0,0 0,0 1,0 0,-1 1,1-1,0 1,0 1,0-1,0 1,0 0,1 1,-1 0,0 0,1 0,0 1,-2 1,-6 4,1 0,0 0,1 1,0 1,1 0,0 0,0 1,2 1,-1 0,2 0,-5 9,9-16,1-1,0 1,0 0,0 0,1 1,0-1,0 0,1 1,0-1,0 1,0-1,1 1,0 0,0-1,1 1,0 0,0-1,0 1,1-1,0 0,0 1,0-1,1 0,0 0,1-1,-1 1,1-1,0 1,4 4,12-1,-1 0,1-1,0-1,1-1,0-1,0-1,9 0,-13 0,40 3,-33-5</inkml:trace>
  <inkml:trace contextRef="#ctx0" brushRef="#br0" timeOffset="847.596">959 967,'-6'68,"30"-110,-14 14,2 2,0-1,2 1,1 1,1 1,4-4,-19 26,1 0,-1 0,0 0,1 0,-1 0,1 0,-1 0,1 1,0-1,0 0,-1 1,1 0,0-1,1 1,-1 0,0 0,0 0,0 1,1-1,-1 0,0 1,1-1,-1 1,0 0,1 0,-1 0,1 0,-1 0,0 1,1-1,-1 1,0-1,0 1,1 0,-1 0,0 0,0 0,0 0,0 1,0-1,0 0,0 1,0 0,-1-1,1 1,-1 0,1 0,0 2,15 36,-8-22</inkml:trace>
  <inkml:trace contextRef="#ctx0" brushRef="#br0" timeOffset="1433.129">507 261,'219'-222,"-179"186,-39 35,-1 1,1 0,0-1,0 1,0 0,0 0,-1-1,1 1,0 0,0 0,0 0,0 0,0 0,0 0,-1 1,1-1,0 0,0 0,0 1,0-1,-1 0,1 1,0-1,0 1,-1-1,1 1,0-1,-1 1,1 0,0-1,-1 1,1 0,-1-1,1 1,-1 0,1 0,-1-1,0 1,1 0,-1 0,0 0,0 0,0 0,1-1,-1 1,0 0,0 0,0 0,-1 0,1 0,0 0,0-1,0 1,-1 0,1 1,2 47,-3-43,0 0,0 0,1 0,0 0,1 0,-1 0,1 0,0 0,1 0,-1 0,1 0,0-1,1 1,-1-1,1 1,0-1,0 0,1 0,0 0,0 0,0-1,0 0,1 0,1 2,14 5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51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289 567,'-14'34,"-10"20,-6 6,-2-2,4-6,3-13,4-7,2-10,4-3,0-6,-3-4,2 1,-1-2,2-1</inkml:trace>
  <inkml:trace contextRef="#ctx0" brushRef="#br0" timeOffset="244.606">6 624,'5'19,"11"16,8 7,5 1,1-7,1-9,0-10,-5-7</inkml:trace>
  <inkml:trace contextRef="#ctx0" brushRef="#br0" timeOffset="744.814">599 737,'1'0,"22"5,0-2,0 0,1-1,-1-2,1 0,-1-1,0-2,1 0,-1-1,10-5,-29 7,1 0,-1 0,1-1,-1 0,0 0,0 0,-1 0,1 0,0-1,-1 0,0 0,0 0,0 0,-1 0,1-1,-1 1,0-1,0 1,-1-1,1 0,-1 0,0 0,0 0,-1 0,1 0,-1 0,0 0,-1 0,1 0,-1 1,0-1,0 0,0 0,-1 0,0 1,0-1,0 0,0 1,-1 0,0 0,0 0,0 0,0 0,-1 0,1 1,-1-1,0 1,0 0,0 1,0-1,-1 1,1-1,-1 1,1 0,-1 1,-2-1,-6 0,-1 1,0 0,0 1,0 1,0 0,1 1,-1 0,1 1,-1 1,1 0,0 1,0 0,1 1,-1 0,1 1,1 0,-1 1,1 1,1 0,-1 0,2 1,-1 0,1 1,1 0,0 0,0 1,2 0,-1 0,1 0,1 1,0 0,1 0,0 1,1-1,1 1,0 0,1-1,0 4,2-10,0 1,1-1,0 1,0-1,1 1,0-1,0 0,1 0,-1-1,2 1,-1-1,1 0,0 0,0 0,0 0,1-1,0 0,0 0,0-1,1 0,-1 0,1 0,0-1,2 1,1 1,1-1,0-1,0 1,0-2,0 1,0-2,1 1,-1-1,1-1,-1 0,1-1,-1 0,0-1,0 0,1-1,-1 0,7-4</inkml:trace>
  <inkml:trace contextRef="#ctx0" brushRef="#br0" timeOffset="1267.71">938 991,'0'174,"17"-206,29-117,-39 134,-5 11,-1-1,0 1,1 0,0 0,0 0,0 0,1 0,-1 0,1 0,0 1,0-1,0 1,0 0,1 0,0 0,-1 0,1 1,0-1,0 1,0 0,1 0,-2 3,-1 0,0 0,0 1,0-1,1 1,-2 0,1-1,0 1,0 0,0 0,-1 0,1 0,-1 0,0 0,1 1,-1-1,0 0,0 1,-1-1,1 1,0-1,-1 1,0-1,1 1,-1 0,0-1,0 1,-1 0,4 20</inkml:trace>
  <inkml:trace contextRef="#ctx0" brushRef="#br0" timeOffset="2662.614">515 313,'38'-21,"66"-79,66-92,-170 193,0 0,0-1,0 1,1 0,-1-1,0 1,1-1,-1 1,1 0,-1-1,0 1,1-1,-1 0,1 1,-1-1,1 1,0-1,-1 0,1 1,-1-1,1 0,0 0,-1 1,1-1,0 0,-1 0,1 0,0 0,-1 0,1 0,0 0,-1 0,1 0,0 0,-1 0,1 0,0 0,-1-1,1 1,-1 0,1-1,0 1,-1 0,1-1,-1 1,1 0,-1-1,1 1,-1-1,1 1,-1-1,0 0,1 1,-1-1,0 1,1-1,-1 1,0-2,2 19,-3-11,0 0,1 0,0 0,0 0,1 1,-1-1,1 0,1 0,-1 0,1 0,0-1,0 1,1 0,0-1,0 1,0-1,1 0,-1 0,1-1,0 1,1-1,-1 1,1-1,0-1,0 1,0-1,0 0,2 1,20 3,-3-3</inkml:trace>
  <inkml:trace contextRef="#ctx0" brushRef="#br0" timeOffset="2997.733">1305 3,'20'12,"-1"1,0 1,0 1,-1 0,-1 2,-1 0,0 0,-2 2,0 0,-1 0,0 1,-2 1,0 0,-2 1,0 0,-2 0,0 1,0 7,-5 1,-1-1,-2 0,-1 0,-1 0,-1 0,-2 0,-2-1,0 0,-2 0,-1-1,-1 0,-1-1,-2-1,0 0,-2-1,-1 0,-13 13,-23 22,39-48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55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256 508,'1'0,"-1"1,1-1,-1 0,1 0,-1 1,1-1,-1 0,1 1,-1-1,0 0,1 1,-1-1,0 1,1-1,-1 1,0-1,1 1,-1-1,0 1,0-1,0 1,0-1,1 1,-1-1,0 1,0-1,0 1,0-1,0 1,0-1,0 1,-1 0,1-1,0 1,0-1,0 1,0-1,-1 1,1-1,0 1,0-1,-1 0,1 1,0-1,-1 1,1-1,-1 0,1 1,0-1,-1 0,1 1,-1-1,1 0,-1 0,0 1,53 4,-52-5,260-2,-225-13,-29 3</inkml:trace>
  <inkml:trace contextRef="#ctx0" brushRef="#br0" timeOffset="249.457">342 282,'-10'39,"-3"21,1 7,2-5,3-7,3-8,2-8,1-5,1-4,0-7</inkml:trace>
  <inkml:trace contextRef="#ctx0" brushRef="#br0" timeOffset="1819.802">285 621,'0'-5,"-5"-1,-1-5,-5 0,-5 1,-5 3,1 7,0 4,-2 1,-2-1,-2 0,-1-1,-1-2,0 0,9-1,8 0</inkml:trace>
  <inkml:trace contextRef="#ctx0" brushRef="#br0" timeOffset="2618.816">1019 565,'-22'97,"17"-110,8-7,1 0,1 0,1 1,1-1,1 2,0-1,1 1,1 0,6-6,-9 10,1 1,0 0,1 1,1-1,0 2,1-1,0 2,0-1,1 2,0-1,1 2,0-1,1 2,12-6,-25 13,1-1,-1 0,1 1,-1 0,0-1,1 1,-1 0,1-1,-1 1,0 0,1 0,-1 0,1 1,-1-1,1 0,-1 0,0 1,1-1,-1 1,0-1,1 1,-1 0,0-1,0 1,1 0,-1 0,0 0,0 0,0 0,0 0,0 0,0 0,-1 0,1 1,0-1,0 0,-1 1,1-1,-1 0,1 1,-1-1,0 0,0 1,1-1,-1 1,0-1,0 1,0-1,-1 1,1-1,0 1,-19 75,17-72,2 48,8-41</inkml:trace>
  <inkml:trace contextRef="#ctx0" brushRef="#br0" timeOffset="5388.186">1019 1,'-26'28,"1"2,2 1,1 1,1 0,2 2,1 0,1 1,3 1,1 1,-8 32,20-55,-1 0,2 1,0-1,0 1,2-1,0 0,0 0,1 0,1 0,1 0,0 0,0-1,1 0,1 0,0-1,3 3,12 17,1-1,2-1,1-1,1-1,14 10,-19-21,1-1,1 0,0-2,1-1,1 0,0-2,0-1,1-2,4 1,-5-2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5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57,'-10'33,"-2"31,-1 9,4-3,2-9,2-9,3-10,1-6,1-5,-5-3,0-2,-6-4,0-7</inkml:trace>
  <inkml:trace contextRef="#ctx0" brushRef="#br0" timeOffset="294.467">29 57,'29'14,"28"1,10-8,-2-5,-8-3,-7-1,-14-5,-7-1,-9 5,-13 3,-7 2</inkml:trace>
  <inkml:trace contextRef="#ctx0" brushRef="#br0" timeOffset="537.079">0 508,'43'0,"34"-5,8-1,-5 0,-12-4,-12 0,-16 2</inkml:trace>
  <inkml:trace contextRef="#ctx0" brushRef="#br0" timeOffset="902.252">677 452,'-13'15,"0"0,0 2,1 0,1 0,1 1,1 0,0 1,2 0,0 0,1 1,0-1,2 2,-2 17,6-35,0 1,1-1,-1 0,1 1,-1-1,1 0,0 0,1 0,-1 0,0 0,1 0,0 0,-1 0,1 0,0-1,0 1,1-1,-1 1,1-1,-1 0,1 0,0 0,-1 0,1-1,0 1,0-1,0 0,1 1,-1-1,0-1,0 1,0 0,1-1,-1 0,0 0,1 0,-1 0,10 1,-1-2,1 1,-1-2,1 0,-1 0,0-1,0 0,0-1,6-4,-3 1,-1 0,0-1,0-1,-1 0,0-1,-1-1,0 0,0 0,-1-1,-1 0,0-1,-1-1,0 1,-1-1,4-12,-10 22,-1 0,0-1,0 1,-1 0,1-1,-1 1,0-1,0 1,0-1,-1 1,1-1,-1 1,0-1,-1 1,1 0,-1 0,0-1,0 1,0 0,0 1,-1-1,0 0,1 1,-1-1,-1 1,1 0,0 0,-1 0,1 1,-1-1,0 1,0 0,0 0,0 0,0 0,-2 0,-19-5</inkml:trace>
  <inkml:trace contextRef="#ctx0" brushRef="#br0" timeOffset="1237.543">621 650,'10'-10,"7"-2,2 4,2 4,2 3,-3 7,0 1,2 1,2-2,1-2,1-1,1-1,1-2,1 0,-5-5,-7-2</inkml:trace>
  <inkml:trace contextRef="#ctx0" brushRef="#br0" timeOffset="1736.81">1130 0,'24'28,"-1"0,-2 2,-1 0,-1 2,-1 0,-2 1,-1 0,8 32,-18-49,0 0,-2 0,0 0,0 0,-2 1,0-1,-1 1,0-1,-2 1,0-1,-1 1,0-1,-1 0,-1-1,-1 1,0-1,-1 0,0 0,-1-1,-1 0,-1 0,-9 11,-1-3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0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1,'-14'2,"0"1,1 0,-1 1,1 1,0 0,0 0,1 2,0-1,0 2,0 0,1 0,0 1,1 0,0 1,0 0,1 0,0 1,1 1,0-1,1 1,0 1,-4 12,3-6,1 0,1 1,1-1,1 2,1-1,-1 18,-3 15,4-37,0 0,1 0,1 0,0 1,1-1,1 0,1 1,0-1,1 0,1 0,0 0,1-1,1 0,0 0,1 0,1 0,0-1,1-1,1 1,2 1,-7-10,-1-1,1 0,1 0,-1 0,0-1,1 1,0-2,0 1,0 0,0-1,0 0,0-1,0 1,1-1,-1-1,1 1,-1-1,2 0,-2-3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1 427,'51'-12,"-1"-1,0-3,-1-2,-1-3,-1-1,-1-2,8-7,-49 28,1 0,-1 0,1 0,-1-1,0 0,0 0,0 0,-1 0,0-1,0 0,0 0,0 0,-1 0,1-1,-1 1,-1-1,1 0,-1 0,0 0,0 0,-1 0,0 0,0 0,0-1,-1 1,0 0,0-1,-1 1,0 0,0 0,0-1,-1 1,1 0,-2 0,1 0,-1 1,-2-5,0 4,0 0,-1 1,0 0,0 0,0 0,0 1,-1 0,0 0,0 1,0 0,0 0,0 1,-1-1,1 2,-1-1,1 1,-1 0,0 1,1-1,-1 2,0-1,0 1,1 0,-1 1,1-1,-1 2,1-1,0 1,0 0,0 0,0 1,0 0,1 0,0 1,0 0,0 0,0 0,1 1,-14 15,2 0,0 1,2 1,0 0,2 1,0 1,2 0,1 1,1 0,-2 10,9-30,-1 0,1 0,1 1,-1-1,1 1,0-1,1 1,-1 0,1-1,1 1,-1 0,1-1,0 1,1-1,-1 1,1-1,1 0,-1 1,1-1,0 0,0-1,1 1,0-1,0 1,0-1,1 0,-1-1,1 1,0-1,1 0,-1 0,1 0,0-1,-1 0,1 0,1-1,-1 1,0-1,1 0,-1-1,4 1,12-1,-1 0,1-2,-1 0,1-2,-1 0,0-1,0-1,0-1,0-1,-1-1,0 0,-1-2,0 0,-1-1,16-13,-10 7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2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65,'-25'225,"30"-247,1 0,1 1,1-1,1 1,1 1,0 0,2 1,7-10,-15 24,1-4,1 1,1-1,0 1,0 1,0 0,1 0,0 0,0 1,1 0,0 0,8-3,-15 9,0 1,0-1,0 1,0-1,0 1,0-1,0 1,0 0,0 0,-1 0,1 0,0 0,-1 1,1-1,-1 0,1 1,-1-1,1 1,-1 0,0-1,0 1,0 0,0 0,0 0,0 0,-1 0,1-1,-1 1,1 0,-1 1,1-1,-1 0,0 0,0 0,0 0,-1 0,1 0,0 0,-1 1,4 15,3 2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2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0 181,'27'-12,"0"-1,-1-1,-1-1,-1-1,0-2,-1 0,-1-2,16-17,-38 36,1 0,-1 0,1 0,-1 0,1 0,-1 0,1 0,0 1,-1-1,1 0,0 0,0 1,0-1,-1 0,1 1,0-1,0 1,0-1,0 1,0-1,0 1,0 0,0-1,0 1,0 0,1 0,-1 0,0 0,0 0,0 0,0 0,0 0,0 1,0-1,0 0,0 1,0-1,0 0,0 1,0-1,0 1,0 0,0-1,0 1,-1 0,1-1,0 1,0 0,-1 0,1 0,-1 0,1 0,-1 0,1 0,20 45,-16-32,1 0,1 0,0 0,1-1,0 0,1-1,9 11,39 31,-44-40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5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57,'-118'160,"77"-104,-174 203,204-249,3-6</inkml:trace>
  <inkml:trace contextRef="#ctx0" brushRef="#br0" timeOffset="282.061">54 1,'11'39,"1"0,2-1,2 0,2-1,1-1,2-1,15 19,97 88,-55-81,-62-51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0,'11'166,"-3"-117,-2 0,-2 1,-2-1,-2 1,-4 19,-12 5,11-68,1-6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6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51 761,'44'3,"1"-1,0-2,-1-3,1-1,-1-2,0-2,0-2,-1-2,19-8,-55 18,0 0,-1 0,1 0,0-1,-1 0,1 0,-1-1,0 0,0 0,0 0,-1-1,0 0,1 0,-2 0,1-1,-1 1,0-1,0 0,0-1,-1 1,0 0,0-1,0 0,-1 0,0 0,-1 0,0 0,0 0,0 0,-1 0,0 0,0 0,-1-1,0 1,0 0,0 0,-1 0,-2-5,0 7,1 0,-1 0,-1 0,1 1,-1-1,1 1,-1 0,0 0,-1 1,1-1,-1 1,1 1,-1-1,0 1,0 0,0 0,0 0,0 1,-1 0,1 0,0 1,-1 0,1 0,-3 1,-10 0,1 0,-1 2,1 0,0 2,0 0,0 1,-15 7,8-3,1 2,0 1,1 1,0 1,1 1,1 1,1 1,0 1,1 0,1 1,1 2,1-1,1 2,1 0,-5 12,16-30,1-1,1 1,-1-1,1 1,-1-1,1 1,1 0,-1 0,1-1,-1 1,1 0,1 0,-1 0,1-1,0 1,0 0,0 0,1-1,-1 1,1-1,0 0,1 1,-1-1,1 0,-1 0,1 0,1-1,-1 1,0-1,1 0,0 0,3 3,14 5,0-1,0 0,1-2,0 0,1-2,-1 0,1-2,1-1,-1 0,0-2,1 0,-1-2,0 0,13-4,125-33,-137 29</inkml:trace>
  <inkml:trace contextRef="#ctx0" brushRef="#br0" timeOffset="1914.081">898 761,'-13'9,"1"2,0-1,1 2,0 0,1 0,0 1,1 0,0 0,0 3,7-12,0 0,0 0,0 0,0 1,1-1,0 0,0 1,0-1,0 1,1-1,-1 1,1 0,1-1,-1 1,0-1,1 1,0-1,0 1,1-1,-1 0,1 1,0-1,0 0,0 0,0 0,1-1,0 1,-1 0,2-1,-1 0,0 0,1 0,2 2,3-1,1 0,0 0,0-1,0-1,0 0,1 0,-1-1,0 0,1-1,-1 0,1-1,-1 0,0-1,1 0,-1 0,0-1,0-1,-1 1,1-2,-1 1,0-1,0-1,0 1,0-1,-1-1,1-1,-3 3,-1 0,1-1,-1 0,0 0,0-1,0 1,-1-1,0 0,0 0,-1 0,0-1,-1 1,1-1,-1-1,-1 6,0 0,-1 0,1 0,-1 0,0 0,0 0,0 0,0 0,0 0,0 0,-1 0,0 0,0 0,0 0,0 0,0 1,0-1,-1 0,1 1,-1-1,0 1,1-1,-1 1,0 0,-1 0,1 0,0 0,-1 0,1 0,-1 1,1-1,-1 1,0 0,0 0,1 0,-1 0,-3-1,-45-4,26 6</inkml:trace>
  <inkml:trace contextRef="#ctx0" brushRef="#br0" timeOffset="2235.695">812 817,'20'15,"15"4,7-1,1-3,-2-4,-3-5,-4-2,-2-3,-7 4,-7 0</inkml:trace>
  <inkml:trace contextRef="#ctx0" brushRef="#br0" timeOffset="3317.942">277 253,'27'-36,"2"1,1 1,1 2,2 1,34-24,-64 53,0-1,0 0,0 0,0 1,1 0,-1 0,1 0,0 0,-1 0,1 1,0 0,0-1,0 1,0 1,0-1,0 1,0-1,0 1,0 0,1 1,-1-1,0 1,0 0,0 0,0 0,-1 0,1 1,0-1,0 1,-1 0,1 0,-1 1,0-1,3 2,90 148,-83-141</inkml:trace>
  <inkml:trace contextRef="#ctx0" brushRef="#br0" timeOffset="3715.38">1490 112,'26'76,"-2"1,-4 1,-4 1,-2 0,0 61,-13-117,0 0,-2-1,-1 1,-1-1,-1 1,0-1,-2 0,-1-1,0 1,-2-1,0-1,-1 1,-2-2,0 1,-1-2,0 0,-2 0,0-1,-1-1,0-1,-2 0,-18 12,-10 2,28-18</inkml:trace>
  <inkml:trace contextRef="#ctx0" brushRef="#br0" timeOffset="5599.942">1913 282,'0'28,"-4"34,-3 16,-4 5,0-8,1-7,3-5,-2-4,0-2,-3-6,0-2,3-5,2 0,3-3,2-3,-4-4,0-3,0-6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31,'226'-11,"-203"5,0 1,0 2,0 0,1 1,-1 1,1 2,2 0,-15 4,-6 1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27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30,'28'5,"25"-4,7-1,-1-1,-6-1,-7-4,-7-1,-5 0,-3 2,-3 1,-1 2,-5 1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29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38 153,'-2'1,"0"0,1 1,-1-1,0 1,0 0,1 0,-1-1,1 1,0 0,-1 0,1 0,0 1,0-1,0 0,1 0,-1 1,0-1,1 0,0 1,-1-1,1 0,0 1,0-1,1 3,-2-2,-12 280,15-265,62-199,-54 148,2 1,1 0,2 1,1 0,1 1,2 1,1 1,1 1,14-14,-34 40,1-1,0 1,-1 0,1-1,0 1,0 0,0 0,0 0,0 0,0 1,0-1,1 0,-1 1,0 0,0-1,0 1,1 0,-1 0,0 0,0 0,0 1,1-1,-1 1,0-1,0 1,0 0,0 0,0 0,0 0,0 0,0 0,0 0,0 1,-1-1,1 1,-1-1,1 1,-1 0,1 0,43 80,-43-63,-5-4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30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47,'-11'227,"-24"29,13-101,11-141,8-18</inkml:trace>
  <inkml:trace contextRef="#ctx0" brushRef="#br0" timeOffset="283.467">0 47,'44'0,"37"-5,10-1,-5 0,-8 1,-13 1,-12-2,-10-2,-8 2,-15 6,-15 7,-14 4,-5-1</inkml:trace>
  <inkml:trace contextRef="#ctx0" brushRef="#br0" timeOffset="531.358">0 470,'39'0,"36"0,10-5,-4-1,-11 0,-14 1,-10 2,-9 1,-5 1,-9 0</inkml:trace>
  <inkml:trace contextRef="#ctx0" brushRef="#br0" timeOffset="818.694">621 470,'-11'21,"2"1,0 0,1 0,1 1,1 0,1 0,1 1,2-1,0 1,1 18,1-39,1 1,-1-1,1 1,0-1,0 1,0-1,0 1,0-1,1 0,-1 0,1 0,0 0,0 0,0 0,1 0,-1-1,0 1,1-1,0 0,0 1,0-1,0 0,0-1,0 1,0-1,0 1,1-1,-1 0,1 0,-1 0,0-1,1 1,0-1,-1 0,1 0,1 0,13 0,1-1,-1-1,0 0,0-1,0-1,0-1,-1 0,0-2,0 0,0-1,-1 0,0-1,-1-1,0-1,0 0,-1-1,-1 0,0-1,0 0,1-5,-11 14,-1 0,1 0,-1 0,0 0,0-1,-1 1,1-1,-1 1,0-1,0 1,-1-1,1 0,-1 0,0 1,0-1,-1 0,0 1,1-1,-1 0,-1 1,1-1,-1 1,0-1,0 1,0 0,0 0,-1 0,1 0,-1 0,0 1,-1-1,1 1,0 0,-1 0,0 0,0 0,0 1,0-1,0 1,-4-1,-79-33,61 28</inkml:trace>
  <inkml:trace contextRef="#ctx0" brushRef="#br0" timeOffset="1180.009">621 640,'4'-2,"125"-36,-125 37,1 1,-1-1,0 1,1 0,-1 1,0-1,1 1,-1-1,0 1,0 0,1 1,-1-1,0 1,0 0,0 0,-1 0,1 0,0 1,-1-1,0 1,1 0,-1 0,0 1,-1-1,1 0,-1 1,1 0,1 3,6 14,-9-17,0 0,0 0,1 0,-1 0,1 0,0 0,1 0,-1-1,1 1,-1-1,1 1,0-1,0 0,0 0,1-1,-1 1,1 0,0-1,-1 0,1 0,0 0,0-1,0 1,1-1,-1 0,0 0,3 0,54-20,-47 7</inkml:trace>
  <inkml:trace contextRef="#ctx0" brushRef="#br0" timeOffset="6468.492">875 442,'0'5,"-5"1,-6 0,-6-1,-6-1,-2-2,-3-1,-1-1,5 5,0 1,6 5,0 0,4 3,4-5,3-5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5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0 871,'48'-14,"-1"-1,0-3,-2-2,0-1,0-3,-13 6,-1-1,0-2,-2-1,0-1,-1-1,-2-1,-1-2,-1 0,19-29,220-285,-166 201,-74 125,-17 50,-9 86,-5 0,-5-1,-5 0,-5-1,-7 3,24-96,0 0,-2 0,0-1,-2 0,-1-1,-1 0,-1-1,-10 15,19-34,0 0,0 0,0 0,0 0,0-1,-1 0,0 0,1 0,-1 0,-1-1,1 0,0 0,0 0,-1 0,1-1,-1 0,1 0,-1-1,1 0,-1 0,0 0,1 0,-1-1,1 0,-1 0,1 0,-1-1,1 0,0 0,0 0,0-1,0 0,0 0,1 0,-1 0,1-1,0 0,0 1,0-2,0 1,1 0,-2-4,-40-91,37 68</inkml:trace>
  <inkml:trace contextRef="#ctx0" brushRef="#br0" timeOffset="3269.261">1552 532,'-25'16,"0"0,1 1,0 1,2 1,0 2,1 0,1 2,11-14,1 1,0 0,1 0,0 1,0 0,1 0,1 1,0-1,0 1,-2 12,6-19,0-1,0 0,1 0,0 1,0-1,0 1,0-1,0 0,1 1,0-1,0 0,0 0,0 0,1 1,-1-1,1-1,0 1,1 0,-1 0,1-1,-1 1,1-1,0 0,0 0,0 0,1 0,-1-1,1 1,0-1,-1 0,1 0,4 2,4 0,-1 0,1-1,0 0,0-1,0 0,0-1,0 0,0-1,0 0,1-1,-1-1,0 0,0 0,6-3,161-64,-176 68,9-4,1-1,-1 0,0 0,-1-1,0-1,0 0,0 0,-1-1,-1-1,1 1,-1-1,-1-1,0 0,-1 0,0-1,0 0,3-11,-8 19,-1-1,-1 0,1 0,-1 0,0 0,0 0,0 0,-1 0,1 0,-1 1,0-1,-1 0,1 0,-1 1,0-1,0 1,-1-1,1 1,-1 0,0 0,0 0,0 1,-1-1,1 1,-1-1,0 1,0 0,-1 0,-8-7,0 2,-1-1,0 2,0 0,-1 1,0 0,0 1,-5 0,-18-3,4 4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0:59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71,'8'-7,"0"0,0 0,1 1,-1 0,2 0,-1 1,0 1,1-1,0 1,0 1,0 0,1 1,-1-1,8 1,-16 2,0 0,0 1,0-1,0 0,0 1,0 0,0-1,0 1,0 0,0 0,0 0,-1 0,1 0,0 1,-1-1,1 0,-1 1,0-1,1 1,-1 0,0-1,0 1,0 0,0 0,0 0,0 0,0 0,-1 0,1 0,-1 0,0 0,1 0,-1 0,0 0,0 0,0 0,-1 0,1 0,0 0,-1 0,1 0,-1 0,0 0,1 0,-1 0,0 0,0-1,0 1,-1 0,1-1,0 1,-1-1,1 1,-1-1,1 1,-1-1,0 0,0 0,-148 146,149-147,0 1,0 0,0 0,0 0,0 0,1 0,-1 0,0 1,1-1,-1 0,0 0,1 0,-1 1,1-1,0 0,-1 1,1-1,0 0,0 1,0-1,0 0,0 1,0-1,0 0,1 1,-1-1,0 0,1 1,-1-1,1 0,-1 0,1 0,0 1,-1-1,1 0,0 0,0 0,0 0,0 0,0 0,0 0,0-1,0 1,0 0,0 0,0-1,1 1,-1-1,0 1,0-1,1 0,72 11,-55-11,-1 0,0-1,0 0,0-2,-1 0,1-1,0-1,-1-1,5-2,-1-2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0:59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0,'5'0,"11"0,3 5,2 2,4-1,1-1,2-2,1 0,-1-2,1-1,0-5,0-1,-1-1,0 2,1 1,-6 2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1:00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53,'48'-5,"31"-2,6 1,-7 1,-11 2,-17-4,-13-1,-7 2,-9 1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0:57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63,'-55'280,"52"-251,0 0,2 0,1 0,1 1,2-1,1 0,1 0,1-1,8 20,-10-40,0 0,1 0,1 0,-1-1,1 0,0 0,1-1,-1 1,1-1,1-1,-1 1,1-2,0 1,0-1,0 0,1 0,-1-1,1 0,0-1,0 0,0 0,0-1,0 0,1 0,-1-1,0-1,0 1,0-2,0 1,0-1,0 0,0-1,0 0,-1-1,3-1,4-2,0-1,0 0,-1-1,-1-1,1 0,-1-1,-1 0,0-1,-1 0,0-1,0-2,16-17,-1-2,-2-1,-1-1,-2-1,-1-1,2-12,-8 16,0 0,-3-2,-1 1,-1-1,-3-1,0 0,-2-8,-3 43,-1 0,1 0,0 0,-1 0,0 0,1 0,-1 0,0 0,0 0,0 0,0 0,-1 0,1 0,0 0,-1 0,1 0,-1 0,0 0,0 1,0-1,0 0,0 0,0 1,0-1,0 1,-1-1,1 1,-1-1,1 1,-1 0,1 0,-1 0,0 0,0 0,0 0,1 0,-1 0,0 1,0-1,0 1,0-1,0 1,0 0,0 0,0 0,0 0,0 0,0 0,0 1,0-1,0 1,0-1,0 1,0 0,0 0,1-1,-1 1,0 1,1-1,-1 0,-1 1,-11 16,1 0,1 1,1 1,0 0,1 0,2 1,0 0,1 0,1 1,1 0,-2 15,2-15,2 0,0 0,1 0,1 0,1 0,1 0,1 0,1 0,1 0,1 0,1-1,0 0,8 15,118 161,-74-121,-51-75,-8-10</inkml:trace>
  <inkml:trace contextRef="#ctx0" brushRef="#br0" timeOffset="1201.69">1051 542,'0'5,"-5"16,-1 9,0 4,-4 2,0-1,2-2,2-1,2-2,2-1,-4-5,0-2,0 0,2 1,5-4,8-9,3-6</inkml:trace>
  <inkml:trace contextRef="#ctx0" brushRef="#br0" timeOffset="1922.249">1277 825,'49'1,"-27"0,0 0,-1-2,1 0,0-2,0 0,-1-1,15-5,-33 8,-1 0,0-1,0 1,0 0,0-1,0 1,0-1,-1 1,1-1,0 0,-1 0,1 0,-1 0,0 0,0 0,0 0,0 0,0 0,0 0,0-1,-1 1,1 0,-1-1,0 1,1-1,-1 1,0 0,0-1,-1 1,1-1,-1 1,1 0,-1 0,1-1,-1 1,0 0,0 0,0 0,-1-1,1 1,0 1,-1-1,1 0,-1 0,0 0,0 1,1-1,-1 1,0 0,0-1,0 1,-3-1,-70-45,73 46,0 0,0 1,0-1,-1 1,1-1,0 1,-1-1,1 1,0 0,-1 0,1 0,0 1,-1-1,1 1,0-1,0 1,-1-1,1 1,0 0,0 0,0 0,0 1,0-1,0 0,0 1,0-1,1 1,-1 0,1-1,-1 1,1 0,-1 0,1 0,0 0,0 0,0 1,-1 6,-1 0,2 1,-1-1,1 1,1 0,0-1,0 1,1 0,0-1,1 1,0-1,0 0,1 1,1-1,-1 0,1-1,1 1,-1-1,3 3,21 103,-27-114,0 1,0 0,-1 0,1 0,0-1,0 1,1 0,-1-1,0 1,0-1,0 1,0-1,0 0,1 1,-1-1,0 0,0 0,1 0,-1 0,0 0,0 0,0 0,1 0,-1-1,0 1,0 0,0-1,1 1,-1-1,0 1,0-1,0 1,0-1,0 0,0 0,0 0,0 1,-1-1,1 0,0 0,0 0,-1 0,1 0,0 0,-1-1,1 1,-1 0,0 0,1-1,3-3,13-12,-2-1,0 0,-1-1,-1-1,-1 0,0 0,-2-2,0 1,0-6,-2 2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87,'28'-9,"15"-4,10 1,0-3,1 2,-4 3,-1 2,-4 4,-4 2,-6 1,-2 1,-4 1,0-1,-2 1,-4 4,-2 2,-5-1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1:02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261 195,'0'-8,"1"1,-1-1,-1 0,0 0,0 0,0 0,-1 1,0-1,-1 1,1-1,-2 1,1 0,-1 0,0 0,0 1,-1-1,0 1,0 0,0 0,-1 1,0 0,0 0,0 0,-1 0,1 1,-1 0,0 1,0 0,-1 0,1 0,-1 1,-6-2,9 5,0 0,-1-1,1 2,0-1,0 1,0-1,0 1,1 0,-1 1,0 0,1-1,0 1,-1 1,1-1,1 0,-1 1,0 0,1 0,0 0,0 0,0 1,0-1,1 1,-1 0,1 0,1 0,-1 0,1 0,-1 0,1 0,1 0,-1 1,1-1,0 0,0 0,1 4,-3 20,1 0,1-1,2 1,1 0,1-1,1 0,2 0,1 2,133 308,-128-306,-1 1,-2 0,-1 0,-2 1,-1 1,-2-1,-1 1,-2-1,-3 31,2-40,2-20,-1 0,0 0,0 0,-1 1,0-1,0 0,0 0,0 1,-1-1,0 0,0 0,0 0,-1 0,0 0,0 0,0 0,0-1,-1 1,0-1,0 1,0-1,0 0,-1 0,1-1,-1 1,0-1,0 1,-1-1,1-1,-4 3,2-4,0 1,0-1,0-1,0 1,0-1,-1 0,1-1,0 1,0-1,0 0,0-1,0 1,0-1,0 0,1-1,-1 0,1 1,-1-2,1 1,0-1,0 1,1-1,-1-1,1 1,-1-2,-1-7,5 1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1:09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0 226,'34'5,"20"1,6 0,-2-1,-7-2,-6 0,-7-2,-5-1,-8-5,-3-1,-1 0,1 1,-3 1</inkml:trace>
  <inkml:trace contextRef="#ctx0" brushRef="#br0" timeOffset="290.929">226 0,'-5'39,"-1"21,0 7,1-5,1-7,2-8,1-8,0-5,1-4,1-2,-1-6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1:04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0 172,'1'142,"8"-189,2 1,2 1,2 0,15-29,-27 68,-3 4,0 0,0 0,0 0,0 0,0 0,1 0,-1 0,1 0,-1 0,1 0,0 0,0 0,0 1,0-1,0 0,0 1,0-1,1 1,-1-1,0 1,1-1,-1 1,1 0,0 0,-1 0,1 0,0 0,0 0,0 0,0 1,-1-1,1 1,0-1,0 1,0 0,0 0,0 0,0 0,0 0,0 0,0 0,0 1,0-1,0 1,0-1,0 1,1 0,30 32,-17-15</inkml:trace>
  <inkml:trace contextRef="#ctx0" brushRef="#br0" timeOffset="434.234">225 285,'15'-4,"-6"1,1 0,-1 1,1 0,0 0,-1 1,1 0,0 1,0 0,0 1,-1 0,6 2,-14-2,0 1,0-1,0 1,0-1,0 1,-1 0,1-1,-1 1,1 0,-1 0,0-1,1 1,-1 0,0 0,0 0,0-1,-1 1,1 0,0 0,-1 0,1-1,-1 1,1 0,-1-1,0 1,0 0,0-1,0 1,0-1,0 1,0-1,0 0,-1 1,1-1,0 0,-1 0,1 0,-1 0,0 0,-2 4,-35 59,38-62,1-1,-1 1,1-1,-1 1,1-1,-1 1,1-1,0 1,0-1,0 1,0 0,0-1,0 1,1-1,-1 1,0-1,1 1,-1-1,1 1,-1-1,1 1,0-1,0 0,0 0,0 1,0-1,0 0,0 0,0 0,0 0,0 0,0 0,1 0,-1 0,0 0,1-1,-1 1,1-1,-1 1,1-1,-1 1,1-1,-1 0,1 0,0 0,92-14,-73 7</inkml:trace>
  <inkml:trace contextRef="#ctx0" brushRef="#br0" timeOffset="-1183.567">28 1103,'-17'202,"12"-193,9-38,2 0,1 0,1 0,1 1,1 0,2 1,1 0,3-4,-15 29,0 0,0 1,0-1,0 0,1 0,-1 1,0-1,1 1,-1-1,1 1,-1 0,1 0,0-1,0 1,-1 0,1 0,0 1,0-1,0 0,0 1,0-1,0 1,0-1,0 1,0 0,0 0,0 0,0 0,0 0,0 1,0-1,0 1,0-1,0 1,0 0,0 0,0-1,0 1,-1 1,1-1,0 0,-1 0,1 1,-1-1,1 0,-1 1,0 0,1-1,-1 1,0 0,0 0,0-1,0 2,9 13</inkml:trace>
  <inkml:trace contextRef="#ctx0" brushRef="#br0" timeOffset="-937.531">282 1273,'0'23,"5"9,1-1</inkml:trace>
  <inkml:trace contextRef="#ctx0" brushRef="#br0" timeOffset="1848.219">762 370,'-5'38,"-1"23,0 5,1-3,1-9,2-7,1-8,-4-5,-2-4,1-2,2-1,-4-1,-1 1,2 0,2 1,-3-6,-1 0,2-5</inkml:trace>
  <inkml:trace contextRef="#ctx0" brushRef="#br0" timeOffset="2151.449">705 370,'34'-5,"20"-1,6-1,-7 7,-12 3</inkml:trace>
  <inkml:trace contextRef="#ctx0" brushRef="#br0" timeOffset="2419.271">649 736,'33'0,"21"-5,7-1,-4 0,-10 1</inkml:trace>
  <inkml:trace contextRef="#ctx0" brushRef="#br0" timeOffset="2918.37">846 1075,'-5'19,"-1"2,5-8,2-10,7-7,1-7,4-6,5-5,4-4,3-2,2 4,-4 1,0 4,-5 11,-5 11,-4 9,-5 4</inkml:trace>
  <inkml:trace contextRef="#ctx0" brushRef="#br0" timeOffset="3662.932">1298 736,'-14'18,"1"0,0 1,1 1,1 0,1 0,1 1,1 0,1 1,-4 16,10-35,1 1,-1-1,0 0,1 1,0-1,0 0,0 1,0-1,1 1,-1-1,1 0,0 0,0 1,0-1,0 0,0 0,1 0,0 0,-1 0,1 0,0-1,0 1,1 0,-1-1,0 0,1 0,0 1,-1-2,1 1,0 0,0 0,0-1,0 0,0 1,0-1,1 0,-1-1,0 1,1 0,-1-1,0 0,1 0,-1 0,0 0,1-1,-1 1,0-1,1 0,-1 0,3-1,10-6,-1 0,1-1,-2-1,1 0,-1-1,-1-1,0 0,-1 0,0-2,-1 1,0-1,-1-1,-1 0,0-1,-1 1,-1-2,4-12,-3 14,1-2,0 0,-1-1,-1 0,-1 0,0 0,-2-1,0 0,-1 0,0 0,-2-1,0 1,-2 0,0 0,-1-1,-1 1,0 0,-2 0,0 1,-1 0,-1-1,-1 2,0-1,-8-10,13 24,0 0,0 0,-1 0,0 0,0 1,0-1,0 1,0 0,0 0,-1 0,0 1,1 0,-1 0,0 0,0 0,0 1,0 0,-1 0,1 0,0 0,0 1,0 0,-1 0,1 1,0-1,0 1,-1 0,1 1,0-1,0 1,1 0,-1 0,0 1,1-1,-1 1,1 0,0 0,0 1,0-1,0 1,0 0,1 0,0 0,-1 0,-1 5,-1 0,1 0,1 0,0 0,0 1,0-1,2 1,-1 0,1 0,0 0,1 0,1 1,-1-1,1 0,1 0,0 0,1 1,0-1,0 0,1-1,0 1,1 0,0-1,0 0,6 8,134 180,23-33,-157-151</inkml:trace>
  <inkml:trace contextRef="#ctx0" brushRef="#br0" timeOffset="4228.651">1806 736,'0'248,"17"-314,-14 39,2 0,1 1,1-1,1 1,2 1,0-1,2 2,1-1,0 2,2 0,14-17,-28 39,0-1,0 1,1 0,-1 0,0-1,1 1,-1 0,0 0,1 0,0 1,-1-1,1 0,-1 0,1 1,0-1,0 1,-1 0,1-1,0 1,0 0,-1 0,1 0,0 0,0 0,-1 1,1-1,0 0,0 1,-1-1,1 1,-1 0,1 0,0-1,-1 1,1 0,-1 0,0 1,1-1,-1 0,0 0,0 1,0-1,1 0,-2 1,1-1,0 1,0 0,0-1,-1 1,1-1,-1 1,1 0,-1 0,0-1,1 1,-1 0,0 0,11 45,-4-29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1:17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111 460,'-25'53,"3"1,2 2,3 0,0 8,16-60,-1-1,1 0,0 1,0-1,0 1,0-1,1 1,-1-1,1 1,0-1,0 1,0 0,0-1,1 1,0-1,-1 1,1-1,1 1,-1-1,0 0,1 0,0 1,-1-1,1 0,1 0,-1-1,0 1,1 0,-1-1,1 1,0-1,-1 0,1 0,1 0,-1 0,0-1,2 2,8-4,0-1,0 0,-1-1,0-1,1 1,-1-2,0 0,-1 0,1-1,-1-1,-1 0,1 0,5-6,7-3,-1-1,0-1,-1-1,-1-1,-1-1,-1-1,-1 0,-1-1,-1-1,-1-1,-1 0,-1 0,-1-1,-2-1,0 0,-2 0,-1-1,-1 0,0-16,-3 30,0-2,-1 1,0 0,-2 0,0 0,0 0,-1 0,-1 0,-1 0,0 0,0 1,-2 0,0 0,0 0,-2 1,1 0,-7-8,7 16,-1 1,1-1,-1 1,0 1,0 0,-1 0,1 0,0 1,-1 0,0 1,1 0,-1 0,0 1,1 0,-1 1,0 0,0 0,1 1,-1 0,1 0,0 1,0 0,0 0,0 1,0 0,0 1,1 0,0 0,0 0,1 1,-1 0,0 2,-2 3,0 0,1 1,1 1,0-1,0 1,1 0,1 0,0 1,1 0,1 0,0 0,1 0,0 0,1 1,1-1,0 0,1 1,3 12,-1-4,2 1,1-1,1-1,1 1,1-1,1-1,1 0,0 0,2-1,0 0,2 0,43 60,-48-62,1 0,1-1,1 0,1-1,0 0,1-1,0-1,1 0,1-1,0-1,1-1,9 5,-4-7</inkml:trace>
  <inkml:trace contextRef="#ctx0" brushRef="#br0" timeOffset="386.345">986 290,'-29'33,"2"2,1 0,2 2,1 1,2 1,2 0,-11 35,26-65,0 1,1-1,1 1,0 0,0 0,1 0,0 0,0 0,1 0,1 0,0 0,0 0,1-1,0 1,0 0,1 0,1-1,0 0,0 0,1 0,0 0,0-1,1 1,0-1,0-1,1 1,0-1,1 0,-1-1,1 0,1 0,-1-1,1 0,3 1,-1-1,0-1,1 0,-1-1,1 0,0-1,0 0,0-1,0-1,0 0,0 0,0-1,0-1,0 0,0 0,0-2,-1 1,1-1,-1-1,0 0,0 0,-1-1,0-1,0 0,0 0,-1-1,0 0,0 0,-1-1,0-1,4-6,0-4,0 0,-2-1,0-1,-1 1,-2-2,0 1,-1-1,-1 0,-1 0,0-22,-3 33,0 0,-1 1,-1-1,0 0,-1 1,0-1,0 1,-1-1,-1 1,0 0,-1 0,0 1,0-1,-1 1,0 0,-1 1,0-1,-1 1,0 1,0-1,-1 1,-4-2,4 5,-1 0,0 1,0 0,0 1,-1 0,1 0,0 1,-1 1,0 0,1 0,-1 1,0 0,0 1,1 1,-1-1,1 1,-1 1,1 0,0 1,0 0,0 0,1 1,-1 0,-2 3,-17 8</inkml:trace>
  <inkml:trace contextRef="#ctx0" brushRef="#br0" timeOffset="667.218">619 713,'52'2,"-1"-4,0-1,1-2,-2-3,1-2,-1-2,-1-3,17-8,-37 15,25-4,-54 51,-2-35,0 0,1 0,-1 0,1 0,0 1,0-1,0 0,0 1,1-1,0 1,0-1,0 1,0-1,1 1,0-1,0 0,0 1,0-1,1 0,0 0,0 0,0 0,0 0,0 0,1-1,0 1,0-1,0 1,0-1,0 0,0 0,1-1,2 3,11-1,1-1,-1 0,1-1,-1-1,1 0,0-1,-1-1,1-1,-1-1,1 0,-1-1,1-1,7-2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1:10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202 368,'-2'-7,"-1"1,0-1,0 1,-1 0,0 0,0 0,0 1,-1-1,0 1,0 0,0 1,-1-1,1 1,-1 0,0 0,0 1,-1-1,1 2,0-1,-1 1,0 0,0 0,0 0,0 1,-2 0,7 1,0 0,0 0,-1 0,1 0,0 0,0 0,-1 0,1 1,0-1,0 1,0 0,0 0,0 0,0 0,0 0,0 0,0 0,0 1,0-1,1 1,-1-1,0 1,1 0,0-1,-1 1,1 0,0 0,0 0,0 0,0 0,0 0,1 0,-1 1,0-1,1 0,0 0,-1 1,-2 93,4-78,1 38,-3-24,2 0,2 0,1 0,1 0,1-1,5 8,2 0,89 205,-96-228,0-1,-1 1,0 1,-2-1,0 0,0 1,-2 0,0 0,-1-1,0 1,-3 12,1 15,-25 125,27-168,0 1,0-1,0 1,0-1,0 0,-1 1,1-1,0 0,-1 0,1 1,0-1,-1 0,0 0,1 0,-1 1,0-1,0 0,1 0,-1 0,0 0,0 0,0 0,0-1,0 1,-1 0,1 0,0-1,0 1,0-1,-1 1,1-1,0 1,0-1,-1 0,1 0,0 1,-1-1,1 0,0 0,-1-1,1 1,0 0,-1 0,1-1,0 1,-1 0,1-1,0 1,0-1,0 0,-1 1,1-1,0 0,0 0,0 0,0 0,0 0,-34-43,22 20</inkml:trace>
  <inkml:trace contextRef="#ctx0" brushRef="#br0" timeOffset="462.204">485 1243,'-5'15,"1"0,1 0,0 0,1 0,0 0,1 1,1-1,0 0,2 1,-1-1,2 0,0 0,1 0,0 0,4 5,-7-17,1 0,0 0,0 0,0-1,0 1,0-1,1 0,-1 1,1-1,-1 0,1 0,0-1,0 1,0 0,0-1,0 0,0 0,0 0,0 0,1 0,-1-1,0 1,0-1,1 0,-1 0,0 0,1 0,-1-1,0 1,1-1,-1 0,0 0,0 0,0-1,1 1,4-3,0 0,-1-1,1 1,-1-2,0 1,0-1,0 0,-1 0,0-1,0 0,-1 0,4-5,-5 6,0 0,0 0,-1-1,0 1,0-1,0 0,-1 0,0 0,0 0,0 0,-1 0,-1-1,1 1,-1 0,0-1,-1 1,1 0,-1 0,-1-1,0 1,0 0,0 0,-1 1,0-1,0 0,0 1,-1 0,0 0,-1 0,1 0,-1 0,0 1,0 0,-1 0,0 1,0-1,0 1,-3-1,-15-4</inkml:trace>
  <inkml:trace contextRef="#ctx0" brushRef="#br0" timeOffset="795.814">428 1384,'20'0,"10"0,5 0,2 0,-1 0,-1 0,-3 0,-1 0,-2 0,-5 0</inkml:trace>
  <inkml:trace contextRef="#ctx0" brushRef="#br0" timeOffset="1065.187">936 1355,'-5'29,"-1"10</inkml:trace>
  <inkml:trace contextRef="#ctx0" brushRef="#br0" timeOffset="1766.041">456 1,'-8'24,"0"1,2-1,0 1,2 1,1-1,1 1,1-1,1 1,2 0,3 20,-5-41,1 0,0 0,0 0,0-1,0 1,1 0,0-1,0 1,0-1,0 0,1 0,0 0,-1 0,2 0,-1 0,0-1,1 1,-1-1,1 0,0 0,0-1,0 1,1-1,-1 0,1 0,-1 0,1-1,0 1,-1-1,1 0,0 0,0-1,0 0,0 0,-1 0,1 0,0-1,0 1,4-3,-1 0,0-1,0 0,0-1,-1 0,0 0,0-1,0 0,0 0,-1 0,0-1,-1 0,0 0,0-1,0 1,-1-1,0 0,0 0,-1 0,0-1,-1 1,1-1,-2 0,1 0,-1 0,-1 1,0-1,0 0,0 0,-1 0,-1 0,0 0,0 1,-2-6,1 8,0 0,0 0,-1 0,0 1,0-1,0 1,-1 0,0 0,0 0,0 1,0 0,-1 0,0 0,0 1,0 0,0 0,0 0,-1 1,1 0,-1 0,1 1,-1-1,0 2,0-1,0 1,1 0,-1 0,-6 1,-12-1</inkml:trace>
  <inkml:trace contextRef="#ctx0" brushRef="#br0" timeOffset="2097.848">315 283,'24'-9,"18"-4,6 1,0 2,-4 3,-4 3,-9 6,-5 3,-2 1,-5 5,-1-1,-4-6,-4-4</inkml:trace>
  <inkml:trace contextRef="#ctx0" brushRef="#br0" timeOffset="2480.094">880 255,'28'0,"11"5,-8 6,-12 6,-16 5,-12 4,-5 2,0 1,8-4,8-7,10-6,7-5,6-4,2-2,3-2,-5-5,-1-2,-6 1</inkml:trace>
  <inkml:trace contextRef="#ctx0" brushRef="#br0" timeOffset="5382.69">1077 1384,'125'-160,"-8"-5,60-117,-148 236,-26 41,40-39,-43 89,-40 150,39-179,-2 3,1 1,1-1,1 1,1 0,0-1,2 1,2 9,-5-27,1 0,-1 0,1 0,0-1,-1 1,1 0,0 0,0-1,0 1,0-1,0 1,1-1,-1 1,0-1,1 0,-1 1,1-1,-1 0,1 0,0 0,-1 0,1 0,0-1,0 1,0-1,-1 1,1-1,0 1,0-1,0 0,0 0,0 0,0 0,0 0,0 0,-1-1,1 1,0-1,0 1,0-1,0 0,-1 0,1 1,0-1,-1-1,1 1,-1 0,1 0,-1 0,1-1,-1 0,144-162,47-89,-141 176,-60 117,-3-21,0 1,1 1,1 0,1 0,1 1,1 0,1 0,1 1,0 0,2 0,1 0,1 0,1 1,1-1,0 0,2 0,1 0,1 0,4 11,1-13,-1-3</inkml:trace>
  <inkml:trace contextRef="#ctx0" brushRef="#br0" timeOffset="5687.544">2234 1017,'-5'11,"0"0,0-1,1 2,0-1,1 0,1 1,0-1,0 1,1 0,0 0,1 0,1 0,0-1,0 1,1 0,1-1,3 11,-5-19,1-1,-1 0,0 0,1 0,0 0,-1 0,1 0,0 0,0 0,0-1,0 1,0-1,0 1,1-1,-1 0,0 0,1 0,-1 0,1 0,-1-1,1 1,0-1,-1 0,1 1,-1-1,1 0,-1-1,1 1,0 0,-1-1,1 1,-1-1,1 0,-1 0,0 0,1 0,-1 0,2-2,4-1,0-1,-1 0,0 0,0-1,0 1,-1-2,0 1,0-1,0 0,-1 0,1-1,-2 0,0 1,-1-1,0-1,0 1,-1 0,0-1,0 1,-1-1,0 0,0 1,-1-1,-1 0,0-6,1 12,-1-1,1 1,-1-1,0 1,0-1,0 1,-1 0,1-1,-1 1,0 0,0 0,0 0,0 1,0-1,0 0,-1 1,0-1,1 1,-1 0,0 0,0 0,0 0,0 1,0-1,-1 1,1 0,0 0,-1 0,1 0,-1 0,1 1,-1 0,1 0,-2 0,-22 2,3 4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8:34.61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7272 2145,'15'15,"9"4,5 0,3 0,1-2,-1-5,-5 2,-8-3</inkml:trace>
  <inkml:trace contextRef="#ctx0" brushRef="#br0" timeOffset="1">7611 2343,'19'9,"11"9,6 1,1-3,-1-4,-1-4,-3-4,-6-2</inkml:trace>
  <inkml:trace contextRef="#ctx0" brushRef="#br0" timeOffset="236.272">8176 2598,'19'9,"16"4,7-1,-4 3,-3-2,-9 2,-2-2,-7 3,-5-3</inkml:trace>
  <inkml:trace contextRef="#ctx0" brushRef="#br1" timeOffset="-47147.038">866 847,'-1'0,"-1"0,1 0,0 1,-1-1,1 0,0 1,-1-1,1 1,0-1,-1 1,1 0,0-1,0 1,0 0,0 0,0 0,0 0,0 0,0 0,0 0,0 0,0 0,1 0,-1 1,0-1,1 0,-1 0,1 1,-1-1,1 0,0 1,0-1,0 1,-1-1,1 0,1 1,-1-1,0 0,0 1,0-1,1 1,-1-1,0 0,1 0,0 2,-2 4,-27 194,45 48,-7-159,-5-1,-4 1,-4 6,1 32,1-66,14 152,-3-148,-3 0,-3 1,-3 0,-4 28,1 23,2 1406,-14-1419,10-89,0 0,2 0,0 0,1 1,0-1,1 0,1 1,1 2,24 235,-16-124,-3-95,-1 1,-2 0,-2 0,-1 0,-3 24,1-6,-28 172,29-170,0-32</inkml:trace>
  <inkml:trace contextRef="#ctx0" brushRef="#br1" timeOffset="-43211.625">837 5363,'7'-4,"1"0,-1 0,0 1,1 0,0 0,0 1,0 0,0 0,0 1,0 0,1 0,-1 1,0 0,6 1,1-1,159-11,-106 2,1 2,-1 3,1 3,18 4,32-1,106-3,-55-26,309 26,-253 0,-28-26,84 27,-113-28,311 28,-338-11,-80 1,1 3,-1 3,1 3,30 4,16-1,765-2,-677 27,-28 1,-27 1,-98-22,-32-1</inkml:trace>
  <inkml:trace contextRef="#ctx0" brushRef="#br1" timeOffset="-41446.424">583 5729,'-1'-3,"0"0,0 0,0 1,-1-1,1 0,-1 0,0 1,0-1,0 1,0 0,-1-1,1 1,0 0,-1 0,1 1,-1-1,0 0,0 1,0 0,0-1,0 1,0 0,0 1,0-1,0 0,0 1,0 0,0 0,-1 0,1 0,0 0,0 1,0-1,0 1,0 0,0 0,0 0,0 0,0 1,0-1,0 1,1-1,-3 3,-16 15,1 1,0 0,2 1,1 2,0-1,2 2,1 0,-8 18,8-17,1 0,2 1,1 1,0 0,2 0,1 1,1 3,6-23,0 0,0 0,1 0,0 0,0 0,1 0,0 0,0-1,1 1,0-1,0 1,1-1,0 0,0-1,1 1,0-1,0 0,0 0,1 0,0 0,0-1,0 0,1-1,0 1,0-1,0-1,0 1,0-1,1-1,0 1,-1-1,1 0,0-1,0 0,0 0,0-1,0 0,0 0,0-1,0 0,23-4,-1-1,0-2,0-1,-1-1,0-2,-1-1,0-1,-1-1,0-1,-2-2,0-1,-1 0,-1-2,0-1,0-3,-15 17,0-1,0 0,-1 0,0-1,-1 0,0 0,0 0,-1-1,-1 0,0 0,0 0,-1 0,0 0,-1-1,-1 0,0 1,0-1,-1 0,-1 0,1 1,-2-1,0 1,0-1,-1 1,-1-1,0 1,0 1,-1-1,-1 0,1 1,-2 0,1 1,-1-1,-1 1,0 1,-5-5,4 7,-1 0,0 0,-1 1,1 1,-1-1,0 2,0 0,0 0,-1 1,1 0,-1 1,1 0,-1 1,1 0,-1 1,1 0,0 1,-1 1,1-1,0 2,0-1,0 2,1-1,-1 2,1-1,1 1,-8 6,-10 8</inkml:trace>
  <inkml:trace contextRef="#ctx0" brushRef="#br1" timeOffset="-40277.137">6792 5165,'-68'113,"-76"177,133-263,-2 0,0-1,-2-1,-1 0,-1-1,0 0,-14 12,2-17,19-19</inkml:trace>
  <inkml:trace contextRef="#ctx0" brushRef="#br1" timeOffset="-39996.087">6454 5165,'23'47,"3"-2,1 0,2-2,2-1,1-2,5 2,-4-2,123 115,-93-120,-42-30</inkml:trace>
  <inkml:trace contextRef="#ctx0" brushRef="#br1" timeOffset="-38461.652">76 480,'-27'74,"-22"137,50-105,-1-103,1 0,0 0,0 1,1-1,-1 0,1 0,-1 0,1 0,0-1,0 1,0 0,0-1,1 1,-1-1,1 0,-1 0,1 0,0 0,0 0,0 0,0-1,0 0,0 0,1 1,-1-2,0 1,0 0,1-1,1 1,2-2,1-1,-1 0,0 0,0 0,0-1,-1 0,1-1,-1 1,0-1,0 0,0-1,0 1,-1-1,1 0,-1-1,0 1,-1-1,0 0,0 0,0-1,0-1,16-22,-3-2,0 0,-2-1,-1 0,-2-1,-1-1,-2 1,-1-2,0-16,17 244,3 4,4 189,-32-365,-11 212,8-217,0 0,-1 0,-1-1,0 1,0-1,-2 0,0-1,0 1,-1-1,-1-1,0 0,-1 0,0-1,-1 0,10-9,0 0,-1-1,1 1,0-1,-1 0,1 1,-1-1,1 0,-1 0,0 0,1 0,-1 0,0-1,0 1,0 0,0-1,1 1,-1-1,0 0,0 0,0 1,0-1,0-1,0 1,0 0,0 0,0-1,0 1,1-1,-1 1,0-1,0 0,0 0,1 0,-1 0,1 0,-1 0,0 0,1-1,0 1,-1 0,1-1,0 1,0-1,0 0,0 1,0-1,0 0,0 0,1 1,-1-1,0 0,1 0,0 0,-1 0,1-1,-4-26,2 0,1 0,1 0,1 0,2-1,1 1,1 1,1-1,2 1,1 0,7-14,43-75,-42 88</inkml:trace>
  <inkml:trace contextRef="#ctx0" brushRef="#br0" timeOffset="-4098.017">3914 2174,'-1'-2,"0"-1,0 1,1 0,-1-1,-1 1,1 0,0 0,0 0,-1 0,1 0,-1 0,0 0,0 1,1-1,-1 1,0-1,0 1,0-1,-1 1,1 0,0 0,0 0,-1 1,1-1,0 0,-1 1,1-1,-1 1,1 0,-1 0,1 0,-1 0,1 0,-1 1,1-1,0 1,-1 0,1-1,0 1,-1 0,1 0,0 1,-1 0,-3 4,0 1,1 0,0 0,1 1,-1-1,2 1,-1 0,1 0,0 1,0-1,1 0,0 1,1 0,0-1,0 1,1 0,0 0,1-1,0 1,1 4,-2-10,1 1,0-1,0 1,0-1,0 1,1-1,-1 0,1 1,0-1,0 0,0 0,0 0,1-1,-1 1,1 0,0-1,-1 0,1 1,0-1,0 0,1-1,-1 1,0 0,1-1,-1 0,1 0,-1 0,1 0,-1-1,1 1,0-1,-1 0,1 0,0 0,-1 0,1-1,-1 0,1 1,0-1,-1-1,0 1,1 0,-1-1,0 0,0 0,3-2,7-5,-1-1,-1 0,0-1,0 0,-1 0,0-2,-1 1,-1-1,0 0,-1-1,0 0,-1 0,0 0,2-13,-8-43,-1 69,1-1,-1 1,1-1,-1 1,1-1,-1 1,0 0,0-1,0 1,0 0,0 0,0 0,0-1,0 1,0 0,0 1,0-1,-1 0,1 0,0 0,-1 1,1-1,-1 1,1-1,-1 1,1-1,-1 1,1 0,-1 0,1 0,-1 0,1 0,-1 0,1 0,-1 0,1 1,-1-1,1 1,-1-1,1 1,-1-1,1 1,-1 0,-9 5,1 0,-1 1,1 0,1 1,0 0,0 1,0-1,1 2,0-1,1 1,0 0,1 1,-5 9,10-18,0 1,-1 0,2-1,-1 1,0 0,0-1,1 1,0 0,-1 0,1 0,0-1,0 1,1 0,-1 0,0 0,1-1,0 1,0 0,0-1,0 1,0 0,0-1,1 1,-1-1,1 0,0 0,-1 1,1-1,0 0,0 0,1-1,-1 1,0 0,1-1,-1 1,1-1,-1 0,3 1,3 1,0 0,0 0,0-1,0-1,0 1,1-1,-1 0,0-1,0 0,1 0,-1-1,0 0,1-1,-3 1,-1 1,1-1,-1-1,0 1,1-1,-1 0,0 0,0 0,0-1,0 0,-1 0,1 0,-1 0,0-1,0 0,0 0,0 0,-1 0,1-1,-1 1,0-1,-1 0,1 0,-1 0,0 0,0 0,0 0,-1-1,0 1,0-1,0 1,-1-1,0 1,0-1,0 0,-1 3,-1-1,1 1,0 0,-1 0,0 0,0 0,0 0,0 0,0 0,-1 1,1-1,-1 1,1-1,-1 1,0 0,0 0,0 0,0 1,-1-1,1 1,0 0,-1 0,1 0,0 0,-1 0,1 1,-1 0,0-1,1 1,-1 1,1-1,-1 0,1 1,-1 0,1 0,0 0,-1 0,1 0,0 1,0-1,-1 1,1 0,1 0,-1 0,0 0,0 1,1-1,-1 1,1 0,0-1,0 1,0 0,0 0,1 1,-2 2,1-2,0 0,0 0,0 1,1-1,0 1,0-1,0 1,0-1,1 1,-1 0,1-1,1 1,-1 0,0-1,1 1,0-1,0 1,1-1,-1 1,1-1,0 0,0 0,0 0,1 0,0 0,-1 0,1-1,3 3,12 7</inkml:trace>
  <inkml:trace contextRef="#ctx0" brushRef="#br0" timeOffset="-2737.212">1995 2456,'0'-10,"5"-7,1-7,5 2,0-1,4-1,-2-1,3 4,-2 0,1 4,-1 0,1 3,-2-1,2 2,-2 3</inkml:trace>
  <inkml:trace contextRef="#ctx0" brushRef="#br0" timeOffset="-2451.876">2447 2061,'14'-10,"15"-7,7-2,2 4,-1 3,-6 4</inkml:trace>
  <inkml:trace contextRef="#ctx0" brushRef="#br0" timeOffset="-2200.934">2955 2005,'28'-5,"11"-1</inkml:trace>
  <inkml:trace contextRef="#ctx0" brushRef="#br0" timeOffset="-2017.638">3462 2032,'20'0,"10"0,5 0,-2 0</inkml:trace>
  <inkml:trace contextRef="#ctx0" brushRef="#br0" timeOffset="-1401.293">4366 2456,'0'9,"5"9,1 5,5 0,0 0,3-4,5-5,-2-5</inkml:trace>
  <inkml:trace contextRef="#ctx0" brushRef="#br0" timeOffset="-1185.526">4704 2766,'24'5,"13"2,0-1</inkml:trace>
  <inkml:trace contextRef="#ctx0" brushRef="#br0" timeOffset="-985.569">5240 2738,'10'0,"8"-5,5-1,4 0,-3 1</inkml:trace>
  <inkml:trace contextRef="#ctx0" brushRef="#br0" timeOffset="-732.364">5777 2654,'24'-14,"13"-6,-1-3,-5 2</inkml:trace>
  <inkml:trace contextRef="#ctx0" brushRef="#br0" timeOffset="-483.789">6285 2399,'24'-9,"12"-4,6 1,-5 2</inkml:trace>
  <inkml:trace contextRef="#ctx0" brushRef="#br0" timeOffset="-228.282">6765 2174,'4'0,"12"0,3-5,3-1,-3-1</inkml:trace>
  <inkml:trace contextRef="#ctx0" brushRef="#br2" timeOffset="8770.181">4337 1948,'37'-17,"-1"-2,0-2,-2-1,0-2,15-15,186-150,-234 187,0 1,0 0,0-1,0 1,0 0,1-1,-1 1,1 0,-1 0,1 0,-1 0,1 0,-1 1,1-1,0 0,0 1,-1-1,1 1,0 0,0-1,-1 1,1 0,0 0,0 0,0 1,0-1,-1 0,1 1,0-1,0 1,-1-1,1 1,0 0,-1 0,1-1,-1 1,1 0,-1 1,1-1,-1 0,0 0,0 1,1-1,-1 0,0 1,0-1,0 1,-1 0,1-1,0 1,-1 0,1-1,-1 1,1 0,-1 0,-24 116,22-112,1-1,-1 0,1 1,1-1,-1 1,1 0,0-1,0 1,0-1,1 1,0-1,0 1,0-1,1 0,0 1,0-1,0 0,0 0,1 0,0-1,0 1,0-1,1 1,0-1,0 0,0 0,0-1,0 1,1-1,-1 0,1 0,0 0,0-1,0 0,0 0,1 0,-1-1,0 1,1-1,3 0,5-3,0 0,-1-1,1 0,-1-1,0-1,0 0,-1-1,1 0,-1-1,0 0,4-5,41-21,2 2,-43 23</inkml:trace>
  <inkml:trace contextRef="#ctx0" brushRef="#br2" timeOffset="9352.795">5635 1355,'65'266,"-27"-130,-34-127,-2 1,1 0,-1-1,-1 1,0 0,0 0,-1 0,0 0,-1 0,0 0,-1 0,-1 4,2-13,0 0,1 0,-1-1,0 1,0-1,0 1,0 0,0-1,0 0,-1 1,1-1,0 0,0 1,0-1,0 0,0 0,0 0,-1 0,1 0,0 0,0 0,0-1,0 1,0 0,0-1,-1 1,1 0,0-1,0 0,0 1,0-1,1 1,-1-1,0 0,0 0,0 0,0 1,1-1,-1 0,0 0,1 0,-1 0,1 0,-1 0,1 0,-1 0,1-1,0 1,0 0,-1 0,1 0,0 0,0 0,0 0,0-1,0 1,1 0,-1 0,0-1,-4-17,1-1,1-1,1 1,0 0,1-1,2 1,0 0,1 0,1 0,1 0,0 1,2 0,0 0,1 0,7-9,4-7,1 1,2 0,2 2,1 1,1 1,1 1,16-12,-22 23,-5 2,1 1,1 0,0 1,1 1,1 1,16-8,-33 19,-1 0,1 0,0 0,0 0,0 0,-1 0,1 1,0 0,0-1,0 1,0 0,0 1,0-1,0 0,0 1,0 0,0-1,0 1,-1 0,1 1,0-1,-1 0,1 1,-1-1,1 1,-1 0,0 0,1 0,-1 0,0 0,0 1,-1-1,1 1,0-1,-1 1,0-1,1 2,1 3,0 1,-1-1,1 1,-1 0,-1 0,0 0,0 0,0 0,-1 0,0 0,-1 0,0 0,-1 3,0 5,-1 0,-1-1,-1 1,0-1,-1 0,0 0,-1-1,-1 0,-1 0,0 0,0-1,-1-1,-1 0,0 0,-1-1,-1 0,7-7,0-1,-1 0,1 0,-1-1,0 1,1-2,-1 1,0-1,0 0,0 0,0-1,-1 0,1 0,0-1,0 0,-6-1,-11-5</inkml:trace>
  <inkml:trace contextRef="#ctx0" brushRef="#br2" timeOffset="10485.934">6652 1045,'-59'45,"3"4,2 2,-47 56,97-102,-50 70,53-73,0 0,0 0,0 0,0 0,0 1,0-1,0 0,1 1,-1-1,1 0,-1 1,1-1,0 1,0-1,0 0,1 1,-1-1,0 1,1-1,-1 0,1 0,0 1,0-1,0 0,0 0,0 0,1 0,-1 0,1 0,-1 0,1 0,0-1,-1 1,2 0,1 0,0 0,0 0,0 0,0 0,0-1,1 0,-1 0,1 0,-1 0,1-1,-1 0,1 0,-1 0,1 0,-1-1,1 0,-1 0,0 0,1 0,-1-1,0 1,0-1,0 0,1-1,90-62,-75 49,9-8,0-1,-1-1,-1-1,21-29,4-6,-51 62,0 1,0 0,1 0,-1 0,0 0,0 0,-1 0,1 0,0 0,0 0,0 0,-1 1,1-1,-1 0,1 0,-1 1,1-1,-1 0,0 1,1-1,-1 1,0-1,0 0,0 1,0-1,0 1,-1-1,1 0,0 1,-1-1,1 0,-1 1,1-1,-1 0,0 0,1 0,-1 1,0-1,0 0,0 5,0-4,0 0,-1 0,1 0,1 1,-1-1,0 0,1 1,-1-1,1 1,-1-1,1 0,0 1,0-1,0 1,1-1,-1 1,1-1,-1 0,1 1,0-1,0 0,0 1,0-1,0 0,0 0,0 0,1 0,-1 0,1 0,0-1,-1 1,1 0,0-1,0 1,0-1,0 0,0 1,1-1,-1 0,0-1,0 1,1 0,-1-1,1 1,-1-1,0 1,1-1,-1 0,1 0,-1 0,1-1,10-5,1-2,-2 1,1-2,-1 0,-1 0,1-1,-2 0,1-1,-1 0,-1-1,7-11,-3 7,158-202,-165 211,0-1,0 0,-1 0,1 0,-2 0,1-1,-1 0,-1 0,0 0,0-1,0 1,-1-1,-1 1,0-1,0-2,-1 12,0-1,0 0,0 0,0 0,0 0,0 0,0 0,0 0,0 1,-1-1,1 0,0 0,-1 0,1 0,0 1,-1-1,1 0,-1 0,1 1,-1-1,0 0,1 1,-1-1,0 1,1-1,-1 1,0-1,0 1,0-1,1 1,-1 0,0-1,0 1,0 0,0 0,0 0,1-1,-1 1,0 0,0 0,0 0,0 1,0-1,0 0,0 0,1 0,-1 1,0-1,0 0,0 1,0-1,1 1,-1-1,0 1,1-1,-1 1,0-1,1 1,-1 0,0 0,-45 36,40-32,1 1,0-1,0 1,0 0,1 1,0-1,0 1,0-1,1 1,0 0,0 1,1-1,0 0,0 1,1-1,0 1,0 0,1-1,0 7,1-11,0-1,1 1,-1-1,0 0,1 1,-1-1,1 0,0 0,0 0,0 0,0 0,0 0,0-1,1 1,-1-1,0 0,1 1,-1-1,1 0,-1 0,1-1,0 1,-1 0,1-1,0 0,0 1,-1-1,1 0,2-1,82-12,-85 11,0 1,0-1,0 1,1-1,-1 1,0 0,1 0,-1 0,1 1,0-1,-1 0,1 1,-1 0,1-1,0 1,-1 0,1 1,0-1,-1 0,1 1,0-1,-1 1,1 0,-1 0,1 0,-1 0,1 0,-1 1,0-1,0 1,0-1,0 1,0 0,0 0,0 0,0 0,-1 0,1 0,-1 1,0-1,1 0,-1 1,0-1,0 1,-1-1,1 2,6 132,-6-134,0 0,0 1,0-1,0 0,0 0,1 0,-1 0,1 0,-1 0,1-1,0 1,-1 0,1-1,0 1,0-1,0 0,0 0,1 0,-1 0,0 0,0 0,1 0,-1-1,0 1,1-1,-1 0,1 0,-1 1,0-2,1 1,-1 0,1 0,-1-1,2 0,75-35,-63 18,0 0,-1-1,-1 0,-1-2,-1 1,-1-2,-1 1,0-1,-2-1,2-8,4-6,1-3,-3-1,-1 0,-2 0,-1-1,-3 0,-1 0,-2-1,-2 1,-3-16,3 55,0-1,0 1,-1 0,1 0,-1-1,0 1,0 0,0 0,0 0,-1 0,1 0,-1 0,1 0,-1 0,0 1,0-1,-1 1,1-1,0 1,-2-1,2 4,0 0,0 0,0 0,1 0,-1 1,0-1,1 0,-1 1,1-1,-1 1,1 0,0-1,0 1,-1 0,1 0,0 0,1 0,-1 0,0 0,1 0,-1 0,1 0,-1 0,1 0,0 0,0 0,0 1,0-1,0 0,1 0,-1 1,0-3,-3 30,2 0,0 0,3 0,0 0,1 0,2-1,2 0,0 0,2 0,11 25,83 201,-103-254,0 0,-1 0,1 0,0 0,1 0,-1 0,0 0,0 0,0 0,1 0,-1 0,0 0,1 0,-1 0,1 0,-1 0,1 0,-1-1,1 1,0 0,-1 0,1-1,0 1,0 0,-1-1,1 1,0-1,0 1,0-1,0 1,0-1,0 0,0 1,0-1,0 0,0 0,0 0,0 0,0 0,0 0,0 0,0 0,0 0,0 0,0 0,0-1,0 1,0 0,0-1,0 1,-1-1,1 1,0-1,0 1,0-1,-1 0,2 0,-6-59,-2 41</inkml:trace>
  <inkml:trace contextRef="#ctx0" brushRef="#br2" timeOffset="10735.639">7413 650,'39'0,"31"0,9 0,-4 0,-10 0,-12 0,-9 0,-13-5,-11-1</inkml:trace>
  <inkml:trace contextRef="#ctx0" brushRef="#br2" timeOffset="10990.346">8034 706,'24'24,"8"3,4-2,-5-12,-8-7</inkml:trace>
  <inkml:trace contextRef="#ctx0" brushRef="#br2" timeOffset="11160.14">8034 453</inkml:trace>
  <inkml:trace contextRef="#ctx0" brushRef="#br2" timeOffset="11321.768">8458 480,'-1'1,"-12"6,1 0,0 1,0 0,1 1,0 1,0-1,1 2,1-1,-1 2,2-1,0 1,0 0,1 1,1 0,0 0,0 0,2 1,-3 8,7-19,0 0,0-1,0 1,1 0,-1 0,1 0,-1-1,1 1,0 0,0-1,0 1,0-1,1 1,-1-1,1 0,-1 1,1-1,0 0,0 0,0 0,0 0,0-1,1 1,-1 0,0-1,1 0,-1 1,1-1,0 0,-1-1,1 1,0 0,0-1,98 5,-86-6,-6 1,0-1,1-1,-1 0,0 0,0-1,0 0,0 0,-1-1,1 0,-1-1,0 0,0 0,-1 0,0-1,0-1,0 1,0-1,-1 0,0 0,-1-1,0 0,3-5,22-34,-19 28</inkml:trace>
  <inkml:trace contextRef="#ctx0" brushRef="#br2" timeOffset="11588.631">8797 0,'-6'19,"2"0,0 0,1 1,1-1,1 1,1 0,0-1,2 1,0-1,1 1,1-1,2 4,4 10,4 14,2-1,2 0,1-2,12 18,11-17,-32-42</inkml:trace>
  <inkml:trace contextRef="#ctx0" brushRef="#br2" timeOffset="12002.198">8994 537,'25'-4,"0"0,0-2,0-1,-1 0,0-2,-1-1,0-1,0-1,-1-1,-1 0,0-2,8-9,46-79,-73 98,0 1,0 0,0-1,0 0,-1 1,0-1,0 0,0 0,-1 0,1 0,-1 0,0 0,-1 0,1 1,-1-1,0 0,0 0,-1 0,1 1,-1-1,0 1,0-1,-1 1,0-1,-2 1,-1 1,1 0,-1 1,1-1,-1 1,0 0,0 1,0-1,0 1,0 0,-1 1,1 0,0 0,0 0,0 0,-1 1,1 0,0 1,0-1,0 1,1 0,-1 1,0-1,1 1,-1 0,1 1,0-1,0 1,0 0,-1 1,-9 8,0 0,0 1,1 0,1 1,1 1,0 0,1 1,0 0,2 0,0 1,1 1,1-1,0 1,-1 11,6-23,1 0,0 1,0-1,1 0,0 1,0-1,1 0,0 1,0-1,1 0,0 0,0 0,0 0,1 0,0 0,1-1,-1 1,1-1,0 0,1 0,0-1,0 1,0-1,0 0,1 0,0-1,0 1,0-2,3 3,7 3,0 0,0-1,1-1,0-1,0 0,1-1,-1-1,1 0,0-2,0 0,12-1,121-32,-118 20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9:37.9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1948,'227'-230,"-214"215,-12 12,1 0,0-1,0 2,0-1,1 0,-1 0,1 1,-1-1,1 1,0 0,0 0,0 0,0 0,0 0,1 1,-1 0,0-1,1 1,-1 0,1 1,-1-1,1 1,0-1,1 1,-3 2,0 0,0 1,0-1,-1 1,1-1,-1 1,0-1,1 1,-1 0,0-1,-1 1,1 0,0 0,-1 0,0 0,0 0,0 0,0 0,0-1,0 1,-1 0,1 0,-1 0,0 0,0-1,-1 3,1 5,-3 9,2-14,0 1,0-1,1 1,-1 0,1 0,1 0,-1 0,1 0,0 0,0 0,1 0,-1 0,1-1,1 1,-1 0,1 0,0-1,0 1,1-1,-1 1,1-1,1 0,-1 0,1-1,3 5,-3-9,1 1,-1-1,0 0,1 0,-1 0,0-1,0 1,1-1,-1 0,0 0,0-1,0 1,0-1,0 0,0 0,0 0,-1-1,1 1,-1-1,0 0,0 0,1 0,10-7,107-108,-45 37,-54 60,-4 2</inkml:trace>
  <inkml:trace contextRef="#ctx0" brushRef="#br0" timeOffset="1645.312">989 1384,'27'112,"-14"-68,6 19,-2 1,-3 1,-3 0,-3 0,-2 18,-5-60,0-16,0-1,-1 1,1-1,-1 1,-1-1,1 0,-1 1,0-1,0 0,-1 1,0-1,0 0,-1 0,1 0,-1-1,-1 2,3-6,0 0,-1 0,1-1,0 1,-1 0,1-1,-1 1,1-1,-1 1,1-1,-1 0,1 0,-1 0,1 0,-1 0,1 0,-1 0,1 0,-1 0,1-1,-1 1,1-1,-1 1,1-1,-1 1,1-1,0 0,-1 0,1 0,0 0,0 0,0 0,0 0,0 0,0 0,0 0,0 0,0-1,0 1,-31-54,26 29,1 0,2 0,0 0,2-1,1 1,1 0,1-1,2 1,5-23,6-7,2 1,3 1,2 0,2 2,2 1,3 1,21-28,-31 45,2 1,1 1,1 1,1 1,2 1,22-18,-47 44,0 0,0 1,0-1,1 1,-1-1,1 1,-1-1,1 1,-1 0,1 0,0 0,-1 0,1 0,0 0,0 0,0 1,0-1,0 1,0-1,0 1,0 0,0-1,0 1,0 0,0 1,0-1,0 0,0 0,0 1,0-1,0 1,-1 0,1 0,0-1,0 1,0 0,-1 1,1-1,0 0,-1 0,1 1,-1-1,0 1,1-1,-1 1,0-1,0 1,0 1,2 16,-1 0,-1 0,0-1,-2 1,0 0,-1 0,-1 0,-1 0,0-1,-2 0,-5 13,7-19,-94 221,98-232,1 0,-1-1,0 1,0 0,0 0,0 0,0 0,0 0,0 0,0 0,-1 0,1 0,0 0,0 0,-1 0,1 0,-1 0,1 0,-1-1,1 1,-1 0,1 0,-1 0,0-1,1 1,-1 0,0-1,0 1,1-1,-1 1,0-1,0 1,0-1,0 1,0-1,0 0,0 0,0 1,0-1,0 0,0 0,1 0,-1 0,0 0,0 0,0 0,0-1,0 1,0 0,0 0,0-1,0 1,0-1,0 1,0-1,1 1,-1-1,0 1,0-1,-3-14</inkml:trace>
  <inkml:trace contextRef="#ctx0" brushRef="#br0" timeOffset="2348.032">1892 904,'-41'45,"2"2,3 2,1 1,-17 37,45-76,0-1,0 0,1 0,0 0,1 1,0 0,1 0,0 0,1 1,0-1,0 1,2 0,-1 0,1 1,1-12,0 1,1-1,-1 1,0 0,0-1,1 1,-1-1,1 1,-1-1,1 1,0-1,0 1,-1-1,1 0,0 1,0-1,0 0,1 0,-1 0,0 0,0 0,1 0,-1 0,0 0,1 0,-1-1,1 1,-1 0,1-1,-1 1,1-1,0 0,-1 0,1 1,-1-1,1 0,0 0,-1-1,1 1,-1 0,1 0,0-1,-1 1,68-29,-45 14,-1-1,-1-2,0 0,-1-1,-1-1,-1-1,-1 0,-1-2,0 0,-2-1,-1 0,4-12,7-4,-24 40,0 0,0 0,-1 1,1-1,0 0,0 1,0-1,0 0,-1 1,1-1,0 1,-1-1,1 1,0 0,-1-1,1 1,-1 0,1-1,0 1,-1 0,0-1,1 1,-1 0,1 0,-1 0,0 0,0-1,0 1,1 0,-1 0,0 0,0 0,0 0,0-1,0 1,0 0,-1 0,1 0,0 0,0 0,-1 0,1-1,1 50,7 51,-7-98,0 0,0 0,1 0,-1 0,1 0,-1 0,1 0,0-1,0 1,0-1,1 1,-1-1,0 0,1 0,0 0,-1 0,1-1,0 1,0-1,0 1,0-1,0 0,0 0,0 0,1-1,-1 1,0-1,2 0,4-1,0-1,-1 0,1-1,-1 0,1 0,-1-1,0 0,0 0,0-1,-1 0,0 0,0-1,0 0,-1 0,1-1,-2 1,1-2,-1 1,0 0,0-1,-1 0,0 0,0 0,1-7,7-6,13-21,-3-1,-1-1,-2-1,-2-1,-3-1,-1 0,-2 0,-3-1,-1 0,-3-1,-2 0,-2 1,-2-1,-2 0,-2 1,-2 0,6 39,1 0,-1 0,0 1,-1-1,0 1,0-1,-1 1,0 0,0 0,-1 1,0-1,0 1,-1 0,0 1,0-1,-1 1,5 5,1 0,-1 1,0-1,0 0,0 1,0-1,0 1,0 0,0-1,0 1,0 0,0 0,0 0,1 1,-1-1,0 0,0 1,0 0,0-1,0 1,0 0,1 0,-1 0,0 0,1 0,-1 0,0 0,1 1,0-1,-1 0,1 1,0-1,0 1,-1 0,1-1,0 1,1 0,-1 0,0 0,1-1,-1 2,-27 79,22-47,1 0,2 0,1 0,2 1,1-1,2 0,1 0,2 0,2 0,1-1,1 0,2-1,1 0,2-1,1-1,2 0,0-1,2-1,8 7,57 45,-73-89,-15-5</inkml:trace>
  <inkml:trace contextRef="#ctx0" brushRef="#br0" timeOffset="2593.856">2062 706,'43'-14,"38"-20,11-8,-2 2,-10 4,-15 3,-13 7,-16 4,-9 4,-9 2,-3 3,-4-1,1-3,-1 1</inkml:trace>
  <inkml:trace contextRef="#ctx0" brushRef="#br0" timeOffset="2945.009">2767 0,'-13'167,"8"1,11 86,-3-218,-3-12,1-1,2 1,0-1,2 0,0 0,2-1,7 18,-13-37,0-1,0 1,0-1,0 0,1 0,-1 0,1 0,0 0,-1 0,1 0,0 0,0-1,0 1,0-1,0 1,1-1,-1 0,0 0,1 0,-1 0,1 0,-1 0,1-1,-1 1,1-1,-1 0,1 0,0 0,-1 0,1 0,-1-1,1 1,-1-1,1 1,-1-1,1 0,-1 0,2-1,80-64,70-127,-106 146,-48 46,1 0,0 0,0 1,0-1,0 0,0 0,0 1,0-1,0 0,1 1,-1-1,0 1,0 0,0-1,1 1,-1 0,0 0,0 0,1 0,-1 0,0 0,0 0,1 0,-1 0,0 0,0 1,1-1,-1 1,0-1,0 1,0-1,0 1,0 0,0-1,0 1,0 0,0 0,0 0,0 0,0 0,-1 0,1 0,0 0,-1 0,1 0,0 0,-1 1,12 138,-9-118,-2-10,0-1,1 0,0 0,0 0,1 0,1 0,0-1,0 1,1-1,0 0,2 0,4 3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01.8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0,'54'27,"-23"-9,-1 1,-2 1,0 2,0 1,7 11,134 78,-80-43,-97-99,-1 16,1-1,0 1,1-2,0 1,1-1,1 1,1-2,-2-8,-14-57,-12 109,-58 80,-18 26,107-133,1 1,-1-1,0 1,1-1,-1 1,0-1,1 1,-1 0,1-1,-1 1,1 0,0-1,-1 1,1 0,-1-1,1 1,0 0,0 0,0-1,-1 1,1 0,0 0,0 0,0-1,0 1,0 0,0 0,0 0,1-1,-1 1,0 0,0 0,1-1,-1 1,0 0,1 0,-1-1,0 1,1 0,-1-1,1 1,0-1,-1 1,1 0,-1-1,1 1,0-1,-1 0,1 1,0-1,-1 0,1 1,0-1,0 0,0 0,-1 1,1-1,0 0,48-6,105-20,-51-3,-98 23</inkml:trace>
  <inkml:trace contextRef="#ctx0" brushRef="#br1" timeOffset="5068.162">396 536,'38'59,"59"60,-84-101,0 0,-1 0,0 1,-2 1,0-1,-2 2,2 3,-7-15,8 21,-10-25,-1 0,1-1,0 1,0-1,0 1,1-1,-1 1,1-1,0 0,1 0,-1 0,1 0,-1 0,1 0,0-1,1 1,-1-1,1 0,-1 0,1 0,0 0,0-1,0 0,0 0,1 0,-1 0,1-1,-1 1,1-1,-1 0,4 0,99-45,-35 10,-57 28,-14 5,0 0,1 0,-1-1,0 2,1-1,-1 0,1 0,-1 0,1 1,-1-1,1 1,0-1,-1 1,1 0,-1-1,1 1,0 0,-1 0,1 0,0 0,-1 1,1-1,0 0,-1 1,1-1,-1 1,1-1,0 1,-1 0,0 0,1 0,-1 0,1 0,-1 0,0 0,0 0,0 0,0 1,0-1,0 0,0 1,0 0,31 132,-18-102,80 140,-77-137,-19-34</inkml:trace>
  <inkml:trace contextRef="#ctx0" brushRef="#br1" timeOffset="6384.607">1496 1609,'-14'-1,"1"0,-1 1,0 1,0 0,0 1,0 1,1 0,-1 0,1 2,0 0,0 0,0 1,1 0,0 2,0-1,1 1,0 1,0 0,1 0,0 2,7-8,1 0,-1 1,1-1,0 1,0 0,1 0,-1 0,1 0,0 0,0 0,0 0,0 0,1 0,-1 0,1 1,0-1,1 0,-1 0,1 0,0 1,0-1,0 0,0 0,1 0,-1-1,1 1,0 0,0-1,1 1,-1-1,1 1,0-1,0 0,0 0,0-1,0 1,0 0,1-1,-1 0,1 0,0 0,0 0,0-1,11 2,0-2,0 0,-1 0,1-2,0 0,0 0,0-2,0 0,-1 0,1-1,-1-1,0 0,-1-2,1 1,-1-1,0-1,-1 0,0-1,0-1,-1 1,0-2,-1 0,0 0,-1 0,0-1,7-13,-10 17,15-17,-1-1,-1 0,-1-2,-2 0,-1-1,-1-1,-1 0,-2-1,4-16,-14 42,0 0,0 0,-1 0,1 0,-1 0,0 0,-1 0,1 0,-1 0,0 0,-1 0,1 1,-1-1,1 0,-2 0,1 1,0 0,-1-1,0 1,0 0,0 0,0 0,-1 1,0-1,1 1,-1 0,0 0,-1 0,1 1,0-1,-1 1,0 0,1 0,-1 1,0-1,0 1,0 0,0 0,0 1,0 0,0 0,0 0,-4 0,-4 4,1 0,-1 0,1 1,0 0,0 1,0 1,1 0,0 0,0 1,1 1,0-1,0 2,1-1,0 1,1 1,0 0,1 0,0 0,-3 9,4-3,0 0,2 1,0 0,0 0,2 0,0 0,1 1,1-1,1 0,1 1,0-1,1 0,1 0,1-1,6 17,-2-12,0-1,2 0,0 0,1-1,2-1,0 0,0-1,2 0,12 10,-12-14</inkml:trace>
  <inkml:trace contextRef="#ctx0" brushRef="#br1" timeOffset="6940.528">1779 1890,'11'5,"0"-1,1 0,0-1,-1 0,1-1,0 0,0-1,0 0,0-1,0-1,1 0,-1 0,-1-1,1-1,0 0,0 0,-1-1,0-1,0 0,0 0,-1-1,1 0,-1-1,-1-1,1 1,-1-1,3-4,6-4,-1 0,0-1,-2-1,0 0,0-2,-2 1,-1-1,0-1,-1 0,-2-1,0 0,-1-1,-1 1,-1-1,-1-1,0-15,-5 37,0-1,0 1,0 0,0-1,-1 1,1 0,-1-1,0 1,1 0,-1-1,0 1,-1 0,1 0,0 0,0 0,-1 0,0 0,1 0,-1 1,0-1,0 1,1-1,-1 1,-1-1,1 1,0 0,0 0,0 0,-1 0,1 1,0-1,-1 0,1 1,0 0,-1 0,1-1,-1 1,1 1,0-1,-1 0,-1 1,-98 30,93-26,-1-1,1 2,0-1,0 1,1 1,0-1,0 1,0 1,1 0,0 0,0 0,1 1,0-1,1 2,0-1,1 0,-1 1,2 0,-1 0,1 0,1 1,0-1,1 1,0-1,0 9,5 13,1-1,2 0,1 0,2 0,1-2,1 1,1-1,2-1,1 0,1-1,1-1,1-1,18 17,-5-3,-18-26</inkml:trace>
  <inkml:trace contextRef="#ctx0" brushRef="#br1" timeOffset="7905.631">2033 1044,'45'1,"1"2,-1 2,0 1,0 3,42 14,-25-1,-62-23,1 1,0-1,0 0,-1 0,1 0,-1 1,1-1,-1 0,1 0,-1 0,0 0,1 0,-1 0,0 0,0 0,0 0,0 0,0 0,0 0,0 0,0 0,0 0,0 0,0 0,-1 0,1 0,0 0,-1 0,1 0,-1 0,1 0,-1 0,1 0,-1 0,0 1,0-1,1 0,-1 1,0-1,0 0,-33-114,33 91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19.9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2957,'47'-62,"205"-210,82-78,17-12,-107 130,-26 19,-117 122,168-156,-111 73,5-22,27 0,58-56,48-44,-296 296,0 0,-1 0,1 0,0 0,-1 0,1-1,0 1,-1 0,1 0,0 0,-1-1,1 1,0 0,-1 0,1-1,0 1,0 0,0 0,-1-1,1 1,0 0,0-1,0 1,0-1,-1 1,1 0,0-1,0 1,0 0,0-1,0 1,0 0,0-1,0 1,0-1,0 1,0 0,0-1,0 1,1 0,-1-1,0 1,0 0,0-1,-41 16,39-14,-29 12,-2-2,1-1,-1-1,0-2,-1-2,-26 2,-25 11,84-16,0 0,0 0,1 1,-1-1,0 1,1-1,0 0,0 1,-1-1,1 1,1-1,-1 1,0-1,1 0,-1 1,1-1,0 0,-1 1,1-1,1 0,-1 0,0 0,0 0,1 0,-1 0,1 0,-1 0,1 0,0 0,3 5,5 8,-1 0,-1 1,0-1,-2 1,1 1,-2-1,0 1,-1 0,-1 0,-1 1,0-1,-1 5,-21 175,21-179,47-204,53-99,-68 205,-33 80,-5 6</inkml:trace>
  <inkml:trace contextRef="#ctx0" brushRef="#br0" timeOffset="2153.987">1947 1714,'12'23,"17"93,6 86,-24-101,-12-357,3 234,1-1,1 1,0-1,2 1,1 0,0 1,2 0,0 0,2 1,0 0,1 1,1 0,6-7,-15 22,-1-1,1 1,0 0,0 1,0-1,1 1,0-1,-1 1,1 0,0 1,0 0,0-1,1 1,-1 1,0-1,1 1,-1 0,1 0,0 1,-1 0,1 0,-1 0,1 0,-1 1,1 0,-1 0,1 1,-1-1,3 2,10 10</inkml:trace>
  <inkml:trace contextRef="#ctx0" brushRef="#br0" timeOffset="2802.584">1920 1376,'28'6,"140"-29,21-15,-189 38,0-1,0 0,1 1,-1-1,0 1,0-1,0 0,0 1,0-1,0 0,0 1,0-1,0 1,0-1,0 0,0 1,-1-1,1 1,0-1,0 0,-1 1,1-1,0 1,-1-1,1 1,0-1,-1 1,1-1,-1 1,1-1,-1 1,1 0,-1-1,1 1,-1 0,1 0,-1-1,0 1,1 0,-1 0,1 0,-1-1,0 1,1 0,-1 0,0 0,1 0,-1 0,1 0,-1 1,0-1,1 0,-1 0,0 0,-1 0,-11-6,0-1,0 0,1-1,0 0,1-1,-1-1,2 1,-1-2,0-1,0-2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50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114 782,'196'-77,"59"-12,-85 33,-1 4,6-9,73-24,-78 34,0-5,52-22,-135 43,78-32,-136 50,-51 6,-148-15,142 18,26 6,0 1,0-1,0 1,-1 0,1 0,0 0,0 0,-1 0,1 1,-1-1,1 1,-1-1,1 1,0 0,-1 0,1 0,-1 0,1 1,-1-1,1 1,-1-1,1 1,0 0,-1 0,1 0,0 0,0 0,0 1,0-1,0 0,0 1,0 0,0-1,0 1,1 0,-1 0,1 0,-3 11,2 0,-1 0,2 1,0-1,0 0,1 1,1-1,1 0,-1 1,-2 98,-3-66,51-76,158-148,-194 163,-4 4</inkml:trace>
  <inkml:trace contextRef="#ctx0" brushRef="#br0" timeOffset="6337.692">85 1007,'113'-25,"86"10,-30-3,-169 17,-1 1,0-1,1 0,-1 1,1-1,-1 0,0 1,1-1,0 0,-1 0,1 1,-1-1,1 0,0 0,0 0,-1 1,1-1,0 0,0 0,0 0,0 0,0 0,0 1,0-1,0 0,0 0,1 0,-1 0,0 1,0-1,1 0,-1 0,1 0,-1 1,1-1,-1 0,1 1,-1-1,1 0,-1 1,1-1,0 1,-1-1,1 1,0-1,0 1,-1-1,1 1,0 0,0-1,0 1,0 0,-1 0,1 0,0 0,0-1,0 1,0 1,0-1,-1 0,1 0,1 0,-105-102,92 88</inkml:trace>
  <inkml:trace contextRef="#ctx0" brushRef="#br0" timeOffset="7239.841">29 1177,'121'-17,"12"-7,122 7,-197 2,-87 24,10-6</inkml:trace>
  <inkml:trace contextRef="#ctx0" brushRef="#br0" timeOffset="8052.571">1 1177,'0'-1,"1"1,-1 0,1-1,-1 1,1 0,-1-1,1 1,-1 0,1 0,-1-1,1 1,-1 0,1 0,-1 0,1 0,-1 0,1 0,0 0,-1 0,1 0,-1 0,1 0,-1 0,1 0,-1 1,1-1,0 0,-1 0,1 1,-1-1,0 0,1 1,-1-1,1 0,-1 1,1-1,-1 0,0 1,1-1,-1 1,0-1,1 1,-1-1,0 1,0-1,0 1,1-1,-1 1,0 0,0-1,0 1,0-1,0 1,0-1,0 1,0-1,0 1,0 0,-1 0,7 39,-6-39,13 142,-5-86,-2 0,-2 1,-5 57,1-101,0-2</inkml:trace>
  <inkml:trace contextRef="#ctx0" brushRef="#br0" timeOffset="8633.737">29 1403,'5'0,"6"0,6 0,5 0,4 0,-3-5,0-2,0 1,2 1,1 2,0 0,-3 2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31,'28'-8,"1"1,0 1,1 2,-1 1,1 1,0 1,23 3,-52-2,0 0,1 0,-1 0,1 0,-1 0,0 0,1 0,-1 0,0 1,1-1,-1 0,0 1,1-1,-1 1,0 0,0-1,0 1,1 0,-1 0,0 0,0-1,0 1,0 0,0 1,-1-1,1 0,0 0,0 0,-1 0,1 1,-1-1,1 0,-1 0,1 1,-1-1,0 1,0-1,0 0,1 1,-1-1,-1 0,1 1,0-1,0 0,0 1,-1-1,1 0,-1 1,1-1,-1 0,1 1,-1-1,0 0,0 0,1 0,-1 0,0 0,0 0,0 0,0 0,0 0,-1 0,1-1,0 1,0 0,0-1,-1 1,0 0,-18 15,-45 54,65-69,-1 1,1 0,0-1,0 1,-1-1,1 1,1 0,-1-1,0 1,0 0,0-1,1 1,-1-1,1 1,0-1,-1 1,1-1,0 1,0-1,0 1,0-1,0 0,0 0,0 1,0-1,0 0,1 0,-1 0,0 0,1-1,-1 1,1 0,-1 0,1-1,-1 1,1-1,-1 0,1 1,0-1,-1 0,1 0,1 0,72 1,-52-8,-4 1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7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61,'-106'272,"-45"77,-17-34,148-295,15-41,14-17,3 2,1 0,1 0,2 1,2-1,8-17,193-368,-55 150,-160 265,-4 5,1-1,-1 1,0 0,1-1,-1 1,1 0,-1 0,1 0,0-1,-1 1,1 0,0 0,0 0,0 0,0 0,0 0,0 0,0 0,0 1,0-1,0 0,0 1,0-1,1 1,-1-1,0 1,1-1,-1 1,0 0,1 0,-1 0,0 0,1 0,-1 0,0 0,1 0,-1 0,0 0,1 1,-1-1,0 1,0-1,1 1,-1-1,0 1,0 0,0 0,0-1,1 2,2 9,0 0,-1 1,0 0,0 0,-2 0,1 0,-2 0,1 0,-2 0,-1 11,2 7,9 224,47 109,-52-299,-6-63,0-1,1 1,-1-1,0 0,1 0,-1 0,0 0,1 0,-1 0,1 0,-1-1,0 1,1 0,-1-1,1 1,-1-1,0 0,1 0,0 1,-1-1,1 0,-1 0,1 0,0-1,0 1,0 0,-1-1,0 0,-206-190,42 55,113 109,30 21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0 173,'21'75,"-19"-60,6 301,-10-195,3-331,5 181,0 0,2 0,1 1,2 0,0 1,2 0,1 0,1 2,1 0,2 0,0 2,1 0,1 1,2 1,0 1,1 1,8-4,-22 17,0 1,0 0,0 1,1 0,0 1,-1 0,1 0,0 1,1 0,-1 1,0 0,6 1,-12 0,0 0,0 0,0 0,-1 1,1 0,0 0,0 0,-1 0,1 0,-1 1,1 0,-1 0,0 0,0 0,0 0,0 0,0 1,0 0,-1-1,1 1,-1 0,0 0,1 1,-1-1,-1 0,1 1,-1-1,1 1,-1-1,0 1,0 0,0-1,-1 1,1 3,-2 6,-1 0,0-1,0 1,-1 0,-1-1,0 0,-1 0,0 0,-1 0,0-1,-1 0,0 0,-1-1,0 0,0 0,-1-1,-1 0,1-1,-2 0,1 0,-1-1,0 0,-9 3,10-4,0 1,0-1,-1 0,1-1,-1 0,0 0,0-2,-1 1,1-1,-1-1,0 0,0 0,-8-1,2-5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401 689,'-114'95,"-114"111,222-202,1 1,0 0,1 0,-1 0,1 1,0-1,1 1,-1 0,1 0,0 1,0-1,1 1,0-1,0 1,1 0,0-1,0 1,0 0,1 4,3-7,0-1,0-1,0 1,0 0,0-1,0 1,1-1,0 0,-1 0,1 0,0-1,0 0,0 1,0-1,0 0,0-1,0 1,0-1,0 0,0 0,0 0,1 0,-1-1,0 0,0 0,0 0,0 0,2-2,17-6,-1-2,-1-1,0 0,-1-2,0 0,-1-2,0 0,-2 0,0-2,-1 0,0-1,-2-1,0 0,-2-1,0 0,-1-1,4-12,-20 46,1 0,1 0,0 0,1 0,0 0,1 1,1-1,-1 1,2-1,0 1,0-1,2 1,-1-1,2 3,-2-12,-1 0,0-1,1 1,0-1,0 1,-1-1,1 0,1 0,-1 0,0 0,0 0,1 0,-1-1,1 1,-1-1,1 1,0-1,0 0,0 0,-1 0,1-1,0 1,0-1,0 0,0 1,0-1,0-1,0 1,0 0,0-1,0 1,0-1,2-1,94-39,-80 26,0 0,-1-1,0-1,-1-1,-1 0,-1-1,9-15,-9 13,0-1,-1 0,-1-1,0 0,-2-1,-2 0,5-16,-13 38,1 1,-1-1,0 1,-1-1,1 0,0 0,0 1,-1-1,1 0,-1 0,0 0,1 0,-1 0,0 1,0-1,0 0,0 0,-1 0,1 0,0 0,-1 0,0 1,1-1,-1 0,0 0,0 1,0-1,0 0,0 1,0-1,0 1,0 0,-1-1,1 1,0 0,-1 0,0-1,1 1,-1 1,1-1,-1 0,0 0,0 0,0 1,1-1,-1 1,0 0,0-1,0 1,0 0,0 0,0 0,-6 4,1 0,1 0,-1 0,1 1,-1 0,1 1,1-1,-1 1,1 0,0 0,0 1,1-1,0 1,0 0,-2 7,4-11,1 0,0 0,0 0,0 0,0 1,0-1,1 0,0 0,-1 1,1-1,0 0,1 0,-1 1,1-1,-1 0,1 0,0 1,0-1,0 0,1 0,-1 0,1 0,-1-1,1 1,0 0,0-1,1 1,-1-1,0 0,1 1,-1-1,1 0,0-1,0 1,0 0,0-1,0 0,0 0,0 1,59 10,-57-12,0 0,-1 0,1 0,0 0,-1 1,1 0,-1 0,1 0,-1 0,1 1,-1 0,0 0,0 0,0 0,0 1,0 0,0-1,-1 1,0 1,1-1,-1 0,0 1,0 0,-1-1,1 1,-1 1,8 66,-11-67,0 0,0 0,1 0,-1 0,1 0,0 0,0 0,0 0,1 0,-1 0,1 0,0-1,0 1,0 0,1 0,-1-1,1 1,0-1,0 1,0-1,1 0,-1 0,1 0,-1 0,1 0,0 0,0-1,1 1,-1-1,0 0,1 0,-1 0,1-1,0 1,-1-1,1 0,0 0,0 0,2 0,6-4,-1 0,1 0,-1-1,0 0,0-1,-1 0,0-1,1 0,-2-1,1 0,-1 0,0-1,0 0,-1-1,-1 0,7-9,-9 14,18-26,-1-1,-2-2,-1 1,-1-2,-2 0,-2-2,-1 1,2-13,22-53,-16 52,-1-2,-4 0,-1-2,-2 1,-3-1,-3-1,1-43,-17 49,8 47,1 0,-1 0,1 1,-1-1,1 0,-1 0,1 1,-1-1,0 1,1-1,-1 1,0-1,0 1,1-1,-1 1,0-1,0 1,0 0,0 0,0-1,1 1,-1 0,0 0,0 0,0 0,0 0,0 0,0 0,0 0,1 1,-1-1,0 0,0 0,0 1,0-1,0 1,1-1,-1 0,0 1,1 0,-1-1,0 1,1-1,-1 1,0 0,1-1,-1 1,1 0,-1 0,1-1,0 1,-1 0,1 0,-13 17,1 0,1 1,1 1,1 0,0 0,2 0,0 1,1 0,1 1,-2 20,5-29,-8 33,3-1,2 1,1 0,3 1,2-1,1 0,3 0,2 0,1-1,3 0,4 6,66 202,-105-319,15 40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0,'38'10,"32"7,14 2,-3-3,-10 1,-13-3,-6-3,-7-5,-7 3,-5-1,-7-2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0 311,'0'38,"5"14,6-4,2-13,-2-14</inkml:trace>
  <inkml:trace contextRef="#ctx0" brushRef="#br0" timeOffset="1">29 1,'0'0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1,'-10'2,"0"0,1 0,-1 1,0 0,1 1,0 0,0 1,0 0,1 0,0 0,-1 1,2 1,-1-1,1 1,-4 5,5-7,0 0,1 0,-1 0,1 1,0 0,0 0,1 0,-1 1,2-1,-1 1,1 0,0 0,0 1,1-1,0 0,0 1,1 0,-1-1,2 1,-1 0,1-1,1 1,-1 0,1-1,1 1,-1-1,1 1,0-1,1 1,0-1,2 2,1-1,1-2,0 1,0-1,1 0,0 0,0-1,0 0,1-1,0 0,0 0,0-1,0 0,0 0,1-1,-1 0,1-1,-1 0,1-1,0 0,-1 0,1-1,-1 0,1-1,1 0,15 1,-14 0,0 0,-1 0,1-2,-1 1,0-1,0-1,0 0,0 0,-1-1,1-1,-1 0,0 0,-1-1,0 0,0 0,0-1,5-8,4-4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1,'-19'48,"-11"40,-1 14,6-5,6-9,7-11,5-13,4-13,2-5,2-6,1-5,-1-3,0-3,5-1,6-6,0-6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5 362,'41'-18,"-1"-2,-2-1,0-2,-1-2,-1-1,27-26,-58 46,0 1,0-1,0 0,-1 0,0 0,0-1,0 1,-1-1,0 0,0 0,-1 0,0 0,0-1,-1 1,0 4,-1 0,0 0,0 0,0 0,0 0,0 0,-1 0,1 1,-1-1,1 0,-1 0,0 1,-1-1,1 0,0 1,-1-1,1 1,-1-1,0 1,0 0,0 0,0 0,0 0,0 0,0 0,-1 1,1-1,-1 1,1-1,-1 1,0 0,0 0,1 0,-1 1,0-1,-2 0,-5 1,-1 0,0 1,1 1,0-1,-1 1,1 1,0 0,0 1,0-1,1 2,-1 0,1 0,0 0,0 1,1 1,0-1,0 1,0 1,1-1,0 1,1 1,-1-1,1 1,-2 2,-1 0,2 0,-1 0,1 1,1 0,0 0,1 1,0 0,1 0,1 0,0 0,1 1,0-1,1 1,0-1,1 1,1-1,0 1,0-1,2 1,0-1,0 0,1 0,6 11,-4-16,1 0,1-1,0 0,0 0,0-1,1 0,0 0,0-1,0 0,0-1,1 0,0 0,0-1,0 0,0-1,1 0,-1-1,1 0,-1-1,1 0,-1 0,0-1,10-2,4-4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61 330,'46'-2,"0"-1,0-2,0-2,-1-2,0-2,32-13,-65 21,-1-1,1 0,-1-1,1-1,-1 1,-1-2,1 1,-1-1,0-1,-1 0,0 0,0-1,-1 0,0-1,0 0,-1 0,-1 0,0-1,0 0,-1 0,0-1,-1 1,0-1,-1 0,0 0,-1 0,0-5,-3 18,1-1,-1 1,1 0,-1 0,0 0,1 0,-1-1,0 1,0 0,1-1,-1 1,0-1,0 1,0-1,0 1,0-1,0 1,0-1,0 0,0 0,0 1,0-1,0 0,0 0,0 0,0 0,0 0,0 0,0 0,0-1,0 1,0 0,0-1,0 1,0 0,0-1,1 1,-1-1,0 1,0-1,0 0,0 1,1-1,-1 0,0 0,1 1,-1-1,1 0,-1 0,1 0,-1 0,1 0,-1 0,1 0,0 0,-1 0,1 0,0 0,0 0,0 0,0 0,0 0,0 0,0 0,0 0,1 0,-1 0,0-1,-24 42,2 0,2 1,1 0,2 2,2 0,2 1,2 1,-3 30,-47 269,42-213,-5-1,-6-1,-27 67,54-183,-1-1,0 0,-1 0,0 0,-1-1,0 0,0 0,-2 0,1-1,-1 0,-1 0,0-1,0 0,-1-1,0 0,0 0,-1-1,-8 4,16-10,0 0,1-1,-1 0,0 0,1 1,-1-1,1-1,-1 1,0 0,1-1,-1 1,1-1,-1 0,1 0,-1 0,1 0,-1 0,1-1,0 1,0-1,0 1,0-1,0 0,0 0,0 0,0 0,1 0,-1 0,1 0,0-1,-1 1,1 0,0-1,1 1,-1-1,0 1,0-4,-9-101,14 74,1 0,2 1,1 0,2 0,1 1,1 0,2 1,1 0,1 1,1 1,2 0,1 2,1 0,1 1,1 1,1 2,15-11,74-32,-88 58</inkml:trace>
  <inkml:trace contextRef="#ctx0" brushRef="#br0" timeOffset="252.283">738 725,'-19'37,"3"-6,0 0,2 1,1 0,2 1,1 0,-3 19,12-49,0 0,0 1,0-1,0 1,1-1,0 1,-1-1,1 1,0 0,1-1,-1 1,1-1,-1 1,1-1,0 1,1-1,-1 0,0 1,1-1,0 0,0 0,0 0,0 0,0 0,1-1,-1 1,1-1,-1 1,1-1,0 0,0 0,0 0,0 0,1-1,-1 1,0-1,1 0,-1 0,1 0,-1-1,1 1,-1-1,1 0,-1 0,1 0,0 0,-1 0,3-2,4-2,0-1,0-1,-1 1,1-2,-1 1,-1-1,0-1,0 0,0 0,-1 0,0-1,-1 0,0 0,0-1,-1 1,0-1,0-1,-2 1,1-1,-1 1,-1-1,0 0,0 0,-1 0,0 0,-1 0,-1 0,1 0,-2 0,0 0,0 0,-1 0,0 0,0 1,-2 0,1-1,-4-3,-12-17,0 4</inkml:trace>
  <inkml:trace contextRef="#ctx0" brushRef="#br0" timeOffset="556.555">1190 302,'-10'38,"-7"42,-2 12,-2 0,3-12,4-8,0-13,2-11,3-4,4-5,-3-5,0-2,1-3,3-10,1-9</inkml:trace>
  <inkml:trace contextRef="#ctx0" brushRef="#br0" timeOffset="809.309">1472 161,'-19'43,"-16"38,-2 11,5-2,3-5,7-14,7-13,1-7,3-8,4-6,2-4,3-3,-4-3,0 0,0 0,2-5</inkml:trace>
  <inkml:trace contextRef="#ctx0" brushRef="#br0" timeOffset="1084.517">1613 669,'-8'37,"1"-9,1-1,2 1,0 0,2 0,1 1,1-1,4 26,-3-51,0 1,0-1,1 0,-1 1,1-1,-1 0,1 0,0 0,1 0,-1-1,0 1,1 0,0-1,-1 0,1 1,0-1,0 0,0-1,0 1,1-1,-1 1,0-1,1 0,-1 0,1 0,-1-1,1 1,0-1,-1 0,1 0,-1 0,1 0,-1-1,1 1,-1-1,1 0,-1 0,1 0,-1-1,0 1,0-1,1 0,-1 0,-1 0,1 0,0 0,0-1,-1 1,1-1,-1 0,0 1,1-3,9-9,-1 0,0 0,-1-1,-1 0,0-1,-1 0,-1 0,0-1,-1 0,-1 0,-1-1,-1 1,0-1,-1 0,-1 0,0 0,-2-15,0 28,0-1,0 1,0-1,-1 1,0-1,0 1,0 0,0 0,-1 0,0 0,0 0,0 0,-1 1,1 0,-1 0,0 0,-1 0,1 0,-1 1,1 0,-1 0,0 0,0 0,0 1,0 0,-1 0,1 1,-1-1,1 1,-1 0,0 0,1 1,-1 0,1 0,-1 0,-20 0</inkml:trace>
  <inkml:trace contextRef="#ctx0" brushRef="#br0" timeOffset="1589.261">2037 696,'-7'8,"1"0,1 0,0 0,0 1,1-1,0 1,0 0,1 1,0-1,0 1,1-1,1 1,0-1,0 1,1 0,0 4,0-12,0 0,1 0,-1 0,1 0,0 0,-1 0,1 0,0 0,0 0,0 0,0-1,1 1,-1 0,0-1,1 1,-1-1,1 1,0-1,-1 0,1 0,0 0,0 0,0 0,0 0,0 0,0 0,0-1,0 1,0-1,0 1,0-1,0 0,0 0,0 0,1 0,-1 0,0-1,0 1,1-1,77-34,70-91,-149 124,0 1,0-1,0 1,0 0,1-1,-1 1,0 0,1 0,-1 0,1 0,-1 0,1 0,-1 1,1-1,0 0,0 1,-1-1,1 1,0 0,0-1,-1 1,1 0,0 0,0 0,-1 1,1-1,0 0,0 1,-1-1,1 1,0-1,0 1,-1 0,1-1,-1 1,1 0,-1 0,1 1,-1-1,0 0,1 0,-1 1,6 12,-7-10,1-1,0 0,0 0,0 0,0 0,1 0,-1 0,1-1,0 1,0 0,0-1,0 1,0-1,0 0,1 0,-1 1,1-2,0 1,-1 0,1 0,0-1,0 0,0 0,0 1,0-2,0 1,0 0,1-1,-1 1,0-1,0 0,2 0,6-4,0 0,-1 0,1-1,-1 0,-1-1,1 0,-1-1,0 0,0 0,-1-1,0 0,-1-1,1 1,-1-1,-1-1,4-6,2-7,-3 3</inkml:trace>
  <inkml:trace contextRef="#ctx0" brushRef="#br0" timeOffset="4601.736">3081 499,'-56'-17,"47"14,0 0,0 1,-1 0,1 0,0 1,0 0,-1 0,1 1,-1 1,1-1,0 2,-1-1,1 1,0 1,0-1,0 2,0-1,1 1,0 0,-1 1,1 0,1 0,-1 1,1 0,-6 6,12-10,0 0,0 1,0-1,0 1,0-1,0 1,1-1,-1 1,1-1,0 1,0 0,0-1,0 1,0-1,0 1,1 0,-1-1,1 1,0-1,0 1,0-1,0 1,0-1,0 0,1 0,-1 0,1 1,-1-1,1 0,0-1,0 1,0 0,0 0,81 47,-63-39,-15-9,-1 1,0-1,0 1,1 0,-1 1,0-1,0 1,-1 0,1 0,-1 0,1 0,-1 1,0-1,0 1,-1 0,1 0,-1 0,0 0,0 0,0 0,0 1,-1-1,1 1,-4-2,0 0,0 0,-1 0,1-1,0 1,-1-1,0 1,1-1,-1 0,0 0,0 0,-1-1,1 1,0-1,0 0,-1 1,1-2,-1 1,1 0,-1-1,1 1,-1-1,1 0,-1 0,1 0,-1-1,1 1,-3-2,2 3,-133-16,118 8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13,'-6'-2,"1"0,0 0,-1 0,1 1,-1 0,0 0,0 0,1 1,-1 0,0 0,1 0,-1 1,0 0,0 0,1 0,-1 1,1 0,0 0,-1 0,1 1,0-1,0 2,-168 105,170-106,0-1,0 1,0 0,0 0,0 0,0 1,1-1,0 0,-1 1,1 0,1-1,-1 1,0 0,1 0,0 0,0 0,0 0,0 0,1 1,0-1,0 0,0 0,0 0,1 1,-1-1,1 0,0 0,0 0,1 0,-1 0,1 0,0-1,0 1,0-1,0 1,1-1,-1 1,1-1,0 0,0 0,2 1,14 8,0-1,0-2,1 1,1-2,-1-1,10 2,115 55,-142-62,-1-1,1 1,-1 0,0 0,0 0,1 0,-1 1,-1-1,1 1,0-1,0 1,-1-1,0 1,1 0,-1 0,0 0,0 0,-1 0,1 0,-1 0,1 0,-1 0,0 0,0 0,0 0,-1 0,1 0,-1 0,1 0,-1 0,0 0,0 0,-1 0,1-1,0 1,-1 0,0-1,0 1,0-1,0 0,0 1,0-1,-1 0,-13 12,-1-1,-1-1,0-1,0 0,-1-2,0 0,-10 3,-42 21,-42 3,113-36,-1 0,1 1,-1-1,0 0,1 0,-1 0,0 1,1-1,-1 0,0 0,1 0,-1 0,0 0,1 0,-1 0,1-1,-1 1,0 0,1 0,-1 0,0-1,1 1,-1 0,1-1,-1 1,1 0,-1-1,1 1,-1-1,1 1,-1-1,1 1,-1-1,1 1,0-1,-1 1,1-1,0 0,0 1,-1-1,1 1,0-1,0 0,0 1,0-1,0 0,0 1,0-1,0 0,0 1,0-1,0 0,0 1,0-1,1 0,-1 1,0-1,0 1,1-1,-1 1,0-1,1 0,27-32,-11 20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1,'20'0,"10"0,5 0,2 0,-1 0,-1 0,-3 0,-1 0,-2 0,-5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22 744,'0'571,"-10"-548,-2-51,14 3,0 0,1 1,2-1,0 1,2 0,1 0,0 1,11-19,-1 4,1 1,1 2,2 0,2 1,1 1,2 1,1 1,1 2,2 1,0 2,2 0,1 3,11-6,-41 26,-1 0,1 0,-1 1,1-1,0 1,0 0,0 0,0 1,0-1,0 1,1 0,-1 0,1 0,-1 0,0 1,1 0,-1 0,1 0,-1 0,0 1,1 0,-1 0,0 0,1 0,-1 1,0 0,0 0,0 0,0 0,0 0,-1 1,1 0,-1-1,0 1,0 1,0-1,0 0,0 1,-1-1,1 1,0 1,0 4,-1 0,0 0,0 1,-1-1,0 0,0 1,-1-1,0 0,-1 1,0-1,-1 0,0 1,0-1,-1 0,0 0,0-1,-1 1,0-1,-1 0,0 1,-11 17,-1-1,-1-1,-1-1,-1-1,-17 14,29-28,0 0,0-2,-1 1,0-1,0 0,0 0,-1-1,0-1,0 0,0 0,0-1,-1 0,1 0,-1-2,0 1,0-1,0-1,0 0,1 0,-1-1,0-1,-8-1,16 1,0 1,0 0,0-1,0 0,0 0,0 0,1 0,-1 0,1-1,-1 1,1-1,0 1,0-1,0 0,0 0,1 0,-1 0,1 0,0 0,-1 0,2 0,-1-1,0 1,1 0,-1-1,1 1,0 0,0-1,0 1,1-1,-1 1,1 0,0-1,0 1,0 0,0 0,0 0,1 0,-1 0,1 0,0 0,0 0,0 1,0-1,1 1,-1-1,1 1,-1 0,2-1,12-12</inkml:trace>
  <inkml:trace contextRef="#ctx0" brushRef="#br0" timeOffset="751.998">1122 688,'-42'18,"2"2,0 2,1 2,1 2,2 1,0 1,-4 8,38-34,-2 1,0 0,1 0,-1 0,1 0,0 1,0 0,0-1,0 1,1 0,-1 0,1 1,0-1,0 0,1 1,-1-1,1 1,0-1,0 1,1 0,-1-1,1 1,0 0,4-3,-1 0,1 0,0 0,0-1,0 1,0-1,0 0,1 0,-1 0,0-1,0 0,1 1,-1-1,0-1,0 1,1-1,-1 0,0 0,0 0,0 0,0-1,0 1,0-1,0 0,1-1,28-13,0-1,0-1,-2-2,-1-1,12-11,69-47,-110 77,1 1,-1-1,0 1,1-1,-1 1,1 0,0-1,-1 1,1 0,0 0,0 0,-1 0,1 1,0-1,0 0,0 1,0-1,0 1,0 0,0 0,0-1,0 1,0 1,0-1,0 0,0 0,0 1,0-1,0 1,0 0,0 0,0-1,0 1,0 0,-1 1,1-1,0 0,-1 0,1 1,-1-1,0 1,1-1,-1 1,0 0,0-1,0 1,0 0,0 0,0 0,-1 0,1 0,0 0,4 37,-6-33,1-1,0 0,0 0,0 1,1-1,0 0,0 0,0 0,0 0,1 0,0 0,0 0,0 0,1 0,0-1,0 0,0 1,0-1,0 0,1 0,0-1,0 1,0-1,0 0,0 0,1 0,0-1,-1 1,3-1,3-1,0-1,0-1,-1 0,1 0,0-1,0-1,-1 1,1-1,-1-1,0 0,0 0,0-1,0 0,-1-1,0 1,0-2,0 1,-1-1,0 0,5-7,9-5,7-9,-1-1,-2-1,-1-1,-1-1,-2-1,-1-2,-2 1,-1-2,11-35,-13 30,-1-2,-2 1,-2-1,-2-1,-2 0,-2 0,-2 0,-1 0,-5-31,4 73,1 1,-1 0,0 0,0 0,1 0,-1 0,0 0,0 0,0-1,-1 1,1 0,0 0,0 0,-1 0,1 0,0 0,-1 0,1 0,-1 0,1 0,-1 0,0 0,1 0,-1 0,0 0,0 1,0-1,1 0,-1 1,0-1,0 0,0 1,0-1,0 1,0-1,0 1,-1 0,1 0,0-1,0 1,0 0,0 0,0 0,0 0,0 0,-1 0,1 0,0 1,0-1,0 0,0 0,0 1,0-1,0 1,0-1,0 1,0 0,0-1,0 1,0 0,1-1,-1 1,0 0,0 1,-6 8,1 0,0 0,0 1,1 0,1 0,0 1,0-1,1 1,1 0,-1 8,0-4,-7 44,4 1,2 0,3 0,2 0,4 4,20 137,5-14,-7-82,-17-111,-5-7</inkml:trace>
  <inkml:trace contextRef="#ctx0" brushRef="#br0" timeOffset="1003.843">1404 490,'44'0,"37"0,10 0,0-5,-11-1,-10 0,-12 1,-11 1,-8 2,-7 1,-3 0,-3 1,0-4,-5-2</inkml:trace>
  <inkml:trace contextRef="#ctx0" brushRef="#br0" timeOffset="1415.822">2223 10,'-67'471,"64"-450,-4 15,2-1,1 1,2 1,1-1,2 0,2 0,1 0,2 0,1 0,-7-33,1 1,0-1,0 1,0-1,0 1,0-1,0 0,1 1,0-1,0 0,0 0,0 0,0 0,0-1,1 1,0 0,-1-1,1 0,0 0,0 0,0 0,0 0,0 0,1-1,-1 0,1 1,-1-1,1 0,-1-1,1 1,-1-1,1 0,0 1,-1-2,1 1,-1 0,1-1,-1 1,1-1,-1 0,1 0,-1-1,1 1,13-10,-1 0,0 0,-1-2,0 0,-1-1,-1 0,4-6,47-46,-63 64,0 1,0-1,0 1,0-1,1 1,-1 0,0-1,1 1,-1 0,1 0,-1 0,1 0,-1 0,1 0,0 0,0 1,-1-1,1 1,0-1,0 1,0 0,-1-1,1 1,0 0,0 0,0 0,0 1,-1-1,1 0,0 1,0-1,0 1,-1 0,1-1,0 1,-1 0,1 0,-1 0,1 0,-1 0,1 1,0 0,3 8,-1 0,0 0,0 0,-1 1,0 0,-1 0,-1 0,1 0,-1 10,16 74,9-65,-11-21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48 228,'-6'10,"0"1,0 0,1 0,0 0,1 0,0 1,1 0,0 0,1 0,0 0,1 0,0 0,1 1,0-1,1 0,1 0,0 0,1 0,0 0,0 0,5 7,-5-14,0 0,0-1,1 0,-1 0,1 0,0-1,1 1,-1-1,0 0,1 0,0 0,0-1,0 1,0-1,0 0,0-1,0 0,1 1,-1-1,1-1,-1 1,1-1,-1 0,0-1,1 1,-1-1,1 0,0 0,7-2,-1 0,1 0,-1-2,0 1,0-2,0 1,-1-1,0-1,0 0,0-1,3-4,-6 4,1-1,-1 0,-1-1,1 0,-2 0,1-1,-2 1,1-1,-1-1,-1 1,0-1,-1 0,0 0,-1 0,1-6,-3 11,1 0,-1 0,0 0,0 0,-1 0,0 0,-1 0,1 0,-1 0,0 0,-1 0,0 1,0 0,0-1,-1 1,0 0,0 1,0-1,-1 1,0-1,0 1,0 1,-1-1,0 1,1 0,-2 0,1 1,-3-2,-1 1,1 0,-1 1,0 0,0 1,-1 0,1 0,0 1,-1 1,1 0,0 0,-1 1,1 0,0 0,-1 2,1-1,0 1,0 0,0 1,-14 10</inkml:trace>
  <inkml:trace contextRef="#ctx0" brushRef="#br0" timeOffset="582.75">501 567,'194'-342,"-187"330,0 1,1 0,0 1,0-1,1 2,0-1,1 1,6-4,-15 13,-1-1,1 1,0-1,0 1,-1 0,1-1,0 1,0 0,0-1,-1 1,1 0,0 0,0 0,0 0,0 0,-1 0,1 0,0 0,0 0,0 0,-1 1,1-1,0 0,0 1,0-1,-1 0,1 1,0-1,0 1,-1-1,1 1,-1-1,1 1,0-1,-1 1,1 0,-1-1,1 1,-1 0,0 0,1-1,-1 1,0 0,1 0,-1 0,0-1,0 1,0 0,0 1,6 44,-6-43,0 3,0 4,-1 0,1 1,1-1,0 0,1 1,-1-1,2 0,0 0,0 0,1-1,0 1,0-1,1 0,5 7,-8-15,0 1,0-1,1 1,-1-1,1 0,-1 0,1 0,0 0,-1 0,1-1,0 1,-1-1,1 0,0 0,0 0,-1 0,1 0,0-1,0 1,-1-1,1 1,0-1,-1 0,1 0,-1-1,1 1,-1 0,0-1,2 0,65-55,-63 52,137-115,-142 119,0 0,1 0,-1 0,0 1,0-1,1 0,-1 0,0 1,1-1,-1 1,0-1,1 1,-1 0,1 0,-1-1,1 1,-1 0,1 0,-1 0,1 1,-1-1,1 0,-1 0,0 1,1-1,-1 1,1 0,-1-1,0 1,0 0,1-1,-1 1,0 0,0 0,0 0,0 0,0 0,0 1,0-1,0 0,-1 0,1 1,0-1,-1 0,1 1,-1-1,1 0,-1 1,0-1,1 1,-1-1,0 2,6 50,-6-44,1 1,0-1,0 1,1 0,0-1,1 0,0 0,0 0,1 0,0 0,3 3,8 8</inkml:trace>
  <inkml:trace contextRef="#ctx0" brushRef="#br0" timeOffset="982.564">1516 341,'40'-10,"0"-2,0-2,-2-1,0-3,-1 0,25-18,19-36,-79 70,0-1,0 0,-1 1,1-1,-1 0,1 0,-1 0,0 0,0 0,0-1,-1 1,1 0,-1 0,1-1,-1 1,0 0,0 0,-1-1,1 1,-1 0,0 0,1 0,-1-1,-1 1,1 0,0 0,-1 1,0-1,1 0,-2-1,-1 0,0-1,0 1,0 0,0 1,-1-1,1 1,-1 0,0 0,0 0,0 1,-1-1,1 1,0 0,-1 1,1 0,-1 0,0 0,0 0,1 1,-1 0,0 0,1 0,-1 1,0 0,1 0,-1 1,0-1,1 1,0 0,-2 1,-14 6,1 1,-1 1,2 1,0 0,0 2,1 0,0 1,5-3,0 0,1 0,0 2,0-1,2 1,0 1,0 0,2 1,0-1,1 2,0-1,1 1,1 0,1 0,0 0,1 1,1-1,0 6,4-15,-1 0,1 0,1 0,-1 0,1-1,1 1,-1-1,1 0,1 0,-1 0,1 0,1-1,-1 0,1 0,0 0,0-1,0 0,1 0,0 0,0-1,0 0,1-1,-1 0,1 0,0 0,0-1,0 0,0 0,0-1,0 0,0-1,0 0,7 0,27 3,1-2,-1-2,0-1,1-3,-2-1,1-2,-1-1,0-3,34-15,-46 13,-4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0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1,'0'0,"5"4,6 3,2-6,2-2,0-2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1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479 174,'-11'190,"-7"75,-6-127,22-114</inkml:trace>
  <inkml:trace contextRef="#ctx0" brushRef="#br0" timeOffset="3869.294">0 202,'336'-48,"-113"11,-170 26,-45 8,0 0,1 1,-1 0,1 0,-1 1,1 0,-1 1,1 0,0 0,-1 1,1 0,0 0,-1 1,0 0,7 3,6 7,-3-1</inkml:trace>
  <inkml:trace contextRef="#ctx0" brushRef="#br0" timeOffset="4231.446">28 766,'43'-5,"34"-6,8-1,-5 1,-12 3,-13 2,-10 3,-8 2,-6 0,-4 1,0 1,-2-1,1-4,-4-2</inkml:trace>
  <inkml:trace contextRef="#ctx0" brushRef="#br0" timeOffset="4930.165">1044 231,'52'-13,"-1"-2,-1-2,-1-2,-1-3,0-1,-2-3,36-26,-32 9,-58 73,-23 58,4 1,4 2,-10 84,12-52,-6 0,-5-1,-17 33,41-133,-28 62,35-82,0 0,-1-1,1 1,0 0,-1-1,1 1,-1-1,0 0,1 0,-1 1,0-1,0 0,0 0,0-1,0 1,0 0,0-1,0 1,0-1,0 1,0-1,0 0,0 0,0 0,0 0,0-1,0 1,0 0,0-1,0 1,0-1,0 0,0 0,0 0,0 0,0 0,0 0,1 0,-1-1,-51-60,43 47</inkml:trace>
  <inkml:trace contextRef="#ctx0" brushRef="#br0" timeOffset="5200.285">1129 654,'353'-108,"-257"66,-95 42,1-1,0 0,-1 1,1-1,-1 1,1 0,-1 0,1 0,0-1,-1 1,1 1,-1-1,1 0,0 0,-1 1,1-1,-1 0,1 1,-1 0,1-1,-1 1,1 0,-1 0,0 0,1 0,-1 0,0 0,0 0,0 0,0 0,0 1,0-1,0 0,0 1,0-1,-1 1,1-1,-1 1,1-1,-1 1,1-1,-1 1,0 0,0 1,9 77,-9-77,-1 56,0-33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29 163,'-4'5,"1"1,0 0,0 1,1-1,0 0,0 1,0 0,1-1,-1 1,2 0,-1 0,1-1,0 1,-1 6,0 2,0-1,1 1,1-1,0 0,0 1,2-1,0 0,2 5,-4-14,1-1,-1 0,1 0,0 0,0 0,0-1,1 1,-1-1,1 1,0-1,0 0,0 0,0 0,1 0,-1 0,1-1,-1 0,1 1,0-1,0-1,0 1,0-1,0 1,1-1,-1 0,0-1,1 1,-1-1,2 0,6-1,0 0,-1-1,0 0,1-1,-1-1,0 0,0 0,-1-1,1 0,-1-1,0 0,-1-1,1 0,-1 0,3-4,119-134,-125 138,-5 5,-1 1,1-1,-1 1,0-1,1 1,0 0,-1-1,1 1,0 0,0-1,-1 1,1 0,0 0,0 0,0 0,1 0,-1 0,0 0,0 0,0 0,1 0,-1 1,0-1,1 1,-1-1,1 1,-1-1,1 1,-1 0,1 0,-1 0,1-1,-1 1,1 1,-1-1,1 0,-1 0,1 1,-1-1,0 0,1 1,-1 0,1-1,-1 1,0 0,1 0,10 32,38 61,-47-90,1 1,-1-1,1-1,0 1,0 0,1-1,-1 0,1 0,-1 0,1-1,0 1,0-1,0 0,1-1,-1 1,0-1,1 0,-1-1,0 1,1-1,-1 0,1 0,-1-1,1 1,-1-1,0-1,1 1,-1-1,0 1,0-2,0 1,0 0,1-2,3-1,-1-1,1 0,-1-1,-1 1,1-1,-1-1,0 0,-1 0,0 0,0 0,-1-1,0 0,0 0,-1-1,0 1,-1-1,0 0,-1 0,0 0,1-9,-9 14,-1 9</inkml:trace>
  <inkml:trace contextRef="#ctx0" brushRef="#br0" timeOffset="351.102">1129 332,'23'-15,"-1"-1,-1-1,-1-1,0-1,-1-1,-1-1,-1 0,-1-1,7-14,-21 34,0-1,0 0,0 0,0 0,-1 0,0 0,1-1,-1 1,0 0,-1-1,1 1,-1-1,1 1,-1 0,0-1,0 1,-1-1,1 1,-1-1,1 1,-1 0,0-1,-1 1,1 0,0 0,-1 0,0 0,0 0,1 0,-2 0,1 1,0-1,-1 1,1-1,-1 1,0 0,1 0,-1 0,0 0,0 1,0-1,-1 1,1 0,0 0,-1 0,1 0,-10 4,1 0,0 1,0 0,0 1,1 0,-1 1,1 0,0 1,1 0,0 1,0 0,0 0,1 1,1 0,-1 1,1 0,1 1,0-1,-5 12,4-9,0 1,0 0,1 1,1-1,1 1,0 1,1-1,1 1,0-1,0 12,2-21,1 1,0 0,0-1,1 1,0-1,0 1,0-1,1 1,0-1,0 0,1 0,0 0,0 0,0 0,1-1,-1 1,1-1,1 0,-1 0,1 0,0-1,0 0,0 0,0 0,1 0,0-1,0 0,11 5,1-2,0 0,0-1,1-1,0 0,-1-1,1-2,0 0,0 0,0-2,0-1,0 0,0-1,-1-1,0-1,1 0,-2-2,1 0,2-2,5-2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4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15 227,'-1'0,"1"0,-1 1,0-1,0 0,0 1,0-1,1 1,-1-1,0 1,1 0,-1-1,0 1,1 0,-1-1,1 1,-1 0,1 0,-1-1,1 1,0 0,-1 0,1 0,0 0,0 0,-1-1,1 1,0 0,0 0,0 0,0 0,0 0,0 0,1 0,-1 0,0-1,0 1,1 0,-1 0,0 0,1 0,-1-1,1 1,-1 0,1 0,-1-1,1 1,0 0,-1 0,37 240,-36 138,-4-213,-5-139,11-33,13-20,0 1,2 1,0 0,2 2,0 0,2 1,0 1,1 1,1 1,1 1,0 2,18-9,-26 15,0 0,0 1,1 1,-1 0,2 2,-1 0,1 1,-1 0,1 2,0 0,10 1,-26 1,1 1,-1-1,0 0,1 1,-1 0,0-1,1 1,-1 1,0-1,0 0,0 1,0 0,0-1,0 1,0 0,-1 1,1-1,-1 0,0 1,1-1,-1 1,0 0,0 0,-1 0,1 0,-1 0,1 0,-1 0,0 0,0 1,0-1,-1 0,1 1,-1-1,0 3,0 3,0 1,-1-1,0 0,-1 0,0 0,0 0,-1-1,0 1,0-1,-1 1,0-1,-1 0,0 0,-11 14,0-2,-2 0,0-1,-1 0,-1-2,-1 0,0-1,-1-2,0 0,-2-1,-5 1,20-9,0-1,-1-1,1 1,-1-2,1 1,-1-1,0-1,0 0,0 0,0-1,0 0,0-1,0 0,0 0,0-1,1-1,-1 1,1-2,-2 0,-13-36,23 18</inkml:trace>
  <inkml:trace contextRef="#ctx0" brushRef="#br0" timeOffset="533.959">495 988,'38'-1,"0"-2,-1-1,1-2,-1-2,-1-2,1-1,-2-1,24-13,-40 14,-1-1,0-1,-1 0,0-2,-1 0,-1 0,0-2,-2 0,4-6,2 0,-10 13,0 0,-1-1,0 0,0 0,-1-1,-1 0,0 0,-1 0,0-1,-1 0,0-1,-4 12,1 1,-1-1,1 1,-1-1,0 0,0 1,0-1,0 1,0-1,0 0,0 1,0-1,-1 1,1-1,0 1,-1-1,0 1,1-1,-1 1,0-1,0 1,1 0,-1-1,0 1,0 0,-1 0,1 0,0 0,0 0,-1 0,1 0,0 0,-1 1,1-1,-1 0,1 1,-1-1,1 1,-1-1,1 1,-1 0,1 0,-1 0,0 0,-67 22,57-15,1 0,0 1,1 0,0 1,0 0,1 0,0 1,1 0,0 0,1 1,0 0,0 1,1-1,1 1,-3 7,8-16,0-1,0 1,0-1,0 1,0-1,1 0,-1 1,1-1,0 1,-1-1,1 0,0 1,0-1,1 0,-1 0,0 0,1 0,-1 0,1 0,0 0,0 0,0-1,0 1,0-1,0 1,0-1,0 0,0 0,1 0,-1 0,0 0,1 0,-1-1,1 1,-1-1,1 0,1 0,99 3,-102-3,255-33,-255 33,1 0,-1-1,0 1,1 0,-1 0,1 0,-1 0,0 1,1-1,-1 0,1 0,-1 1,0-1,1 1,-1 0,0-1,1 1,-1 0,0 0,0-1,0 1,0 0,0 0,0 0,0 0,0 1,0-1,0 0,-1 0,1 0,0 1,-1-1,1 0,-1 1,0-1,1 1,-1-1,0 0,0 1,0-1,0 1,0-1,0 1,0-1,0 0,-1 1,1-1,0 1,-1-1,1 0,-1 1,0-1,1 0,-1 0,0 0,0 1,0-1,-43 53,-17 35,62-49,8-27</inkml:trace>
  <inkml:trace contextRef="#ctx0" brushRef="#br0" timeOffset="900.493">1511 904,'14'3,"1"-1,0-1,0 0,0-1,0-1,-1 0,1-1,0-1,-1 0,1-1,-1 0,0-1,0-1,-1 0,1-1,-2 0,1-1,-1-1,0 0,0 0,-1-1,-1-1,0 0,4-6,-11 15,-1 0,0 0,1 0,-1-1,0 1,0-1,-1 0,1 1,0-1,-1 0,0 0,0 0,0 0,0 0,0 0,-1-1,1 1,-1 0,0 0,0 0,0-1,0 1,0 0,-1 0,1 0,-1 0,0 0,0-1,0 2,-1-1,1 0,-1 0,0 0,1 1,-1-1,0 0,0 1,-1 0,1 0,-1 0,1 0,-1 0,1 0,-1 0,0 1,0-1,0 1,-3-1,-7 4,-1 0,0 0,1 2,0-1,-1 2,1 0,1 0,-1 1,1 1,0 0,1 1,0 0,0 1,0 0,1 0,-6 9,6-9,0 1,1 0,1 0,0 1,0 0,1 1,0-1,1 2,0-1,1 0,1 1,0 0,0 0,1 1,3-11,0 0,0 0,0 0,1 0,-1 1,1-1,-1 0,1 0,0 0,0 0,1 0,-1 0,0-1,1 1,0 0,0-1,0 1,0-1,0 0,0 1,1-1,-1 0,1 0,-1-1,1 1,0 0,0-1,-1 0,1 1,0-1,0-1,0 1,1 0,-1-1,112 4,-72-14,0-2,-1-2,-1-1,0-3,-1-1,1-3,15-6,-24 13</inkml:trace>
  <inkml:trace contextRef="#ctx0" brushRef="#br0" timeOffset="1498.291">2414 678,'-325'190,"316"-184,-1-1,0 0,1 1,-1 0,1 1,1 0,-1 0,1 1,0 0,1 1,0-1,0 1,1 1,0-1,-2 6,8-13,-1-1,1 1,0-1,-1 1,1 0,0-1,0 1,0-1,0 1,0 0,0-1,0 1,1-1,-1 1,1 0,-1-1,1 1,0-1,-1 1,1-1,0 0,0 1,0-1,0 0,0 0,0 1,0-1,1 0,-1 0,0 0,1 0,-1-1,0 1,1 0,-1 0,1-1,-1 1,1-1,0 0,-1 1,1-1,-1 0,1 0,0 0,-1 0,1 0,0 0,-1-1,1 1,0 0,84-16,-42-2,-1-2,0-2,-2-1,12-11,-20 13,128-100,-161 121,0 1,0-1,0 1,1-1,-1 0,0 1,0-1,0 0,0 1,1-1,-1 0,0 1,0-1,1 0,-1 0,0 1,1-1,-1 0,0 0,0 1,1-1,-1 0,1 0,-1 0,0 0,1 0,-1 0,0 1,1-1,-1 0,1 0,-1 0,0 0,1 0,-1 0,0-1,1 1,-1 0,1 0,-1 0,0 0,1 0,-1 0,0-1,1 1,-1 0,0 0,1-1,-1 1,0 0,0 0,1-1,-1 1,0 0,0-1,1 1,-1 0,0-1,0 1,0 0,0-1,0 1,0-1,1 1,-1-1,-9 36,6-24,2-8,-1 1,1 0,0-1,1 1,-1 0,0-1,1 1,0 0,0 0,0-1,1 1,-1 0,1 0,0-1,0 1,0 0,0-1,1 1,-1-1,1 0,0 1,0-1,0 0,0 0,1 0,-1 0,1-1,0 1,0-1,0 1,0-1,0 0,0 0,1-1,-1 1,1-1,-1 1,1-1,0 0,1 0,11-2,0 0,0-1,0 0,0-2,0 0,-1 0,1-1,-1-1,0-1,-1 0,0-1,0-1,-1 0,0 0,0-2,-1 1,-1-2,1 1,4-8,24-26,-2-2,-1-1,-3-2,-2-1,6-17,-20 36,-1 0,-2-1,-1-1,-1 0,-2-1,-2 0,-1-1,-1 0,-3 0,0-11,-3 44,-1-1,1 1,-1 0,0-1,0 1,-1 0,1-1,-1 1,1 0,-1 0,0-1,0 1,0 0,-1 0,1 0,-1 0,0 0,1 1,-1-1,-1 0,1 1,0-1,-1 1,1 0,-1 0,1 0,-1 0,0 0,0 1,0-1,0 1,0 0,0 0,-1 0,1 0,0 1,0-1,-1 1,1 0,0 0,-1 0,1 0,0 0,-1 1,1-1,0 1,0 0,-1 0,1 1,-2 0,-7 7,1 0,0 1,0 0,1 0,0 1,1 1,1-1,0 2,0-1,1 1,1 0,0 0,1 1,0 0,1 0,0 0,1 1,-11 50,2 1,4 0,2 0,3 1,4 0,4 24,50 174,-52-281,-3-2</inkml:trace>
  <inkml:trace contextRef="#ctx0" brushRef="#br0" timeOffset="1818.551">3373 452,'-255'132,"252"-131,-1 0,1 0,-1 0,1 0,-1 0,1 1,0-1,0 1,0 0,0 0,0 0,0 1,0-1,1 1,-1-1,1 1,0 0,0 0,0 0,0 0,0 0,1 0,-1 1,1-1,0 1,0-1,0 1,0-1,1 1,0-1,-1 1,1-1,0 1,1 0,-1-1,1 1,0-1,-1 1,1-1,1 2,77 52,-38-34,122 100,-141-108,-3-3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78,'5'192,"-4"-187,1 0,-1 0,2 0,-1 0,0 0,1 0,0 0,0-1,0 0,1 0,-1 1,1-2,0 1,0 0,1-1,-1 0,1 0,-1 0,1-1,0 1,0-1,0 0,0-1,1 1,-1-1,0 0,1-1,4 1,3 0,0 0,-1-2,1 1,0-2,-1 0,1 0,-1-1,0 0,0-1,0-1,0 0,1-2,-3 3,-1 0,0-2,0 1,0-1,-1 0,0-1,0 1,-1-2,0 1,0-1,0 0,-1-1,-1 1,1-1,1-5,35-92,-37 127,-5 6,-1-17,0 1,1 0,0 0,1 0,0-1,1 1,0 0,1-1,0 0,1 1,0-1,4 7,-2-12,0-1,1 0,-1-1,1 1,-1-1,1 0,0-1,1 0,-1 0,0-1,0 1,1-2,-1 1,1-1,-1 0,1 0,-1-1,0 0,1-1,-1 1,0-1,2-1,6-4,1-1,-1 0,0-1,0 0,-1-1,-1-1,1-1,-2 1,0-2,0 0,-1 0,-1-1,8-14,-7 11,0-2,-2 0,0 0,-1-1,-1 1,-1-2,2-9,-8 129,0-32,-12 129,-5-68,-14 49,4-70,50-208,-9 54,2 1,3 0,1 1,2 2,2 0,2 1,2 2,9-9,-22 33,123-119,-131 130,1-1,0 1,0 1,0-1,1 2,0-1,0 1,0 0,0 1,0 0,0 0,0 1,1 0,-1 1,1 0,-1 1,0 0,1 0,1 1,-7-1,1 0,-1 0,0 1,0 0,0-1,0 1,0 1,-1-1,1 0,-1 1,1 0,-1 0,0 0,0 0,0 0,0 1,-1-1,1 1,-1 0,0 0,0 0,-1 0,1 0,-1 0,0 0,0 0,0 1,0-1,-1 0,0 1,0-1,0 0,0 1,-1 2,-1 4,1-1,-2 1,1-1,-2 0,1 0,-1 0,-1 0,0-1,0 1,-1-1,0-1,0 1,-1-1,-1 0,-6 5,0-1,-1-1,0 0,-1-1,0-1,-1 0,0-1,0-1,-4 0,15-6,0-1,0 0,0 0,0-1,0 0,0 0,0 0,0-1,0 0,0 0,1 0,-1-1,1 1,-1-1,1-1,0 1,0-1,1 0,-1 0,1 0,0-1,0 0,0 1,1-1,-1-1,1 1,0 0,1-1,0 1,-1-1,2 0,-1 0,1 0,0 0,0 0,0 0,1 0,0 0,1-4,3-10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25,'-39'-17,"26"15,-1-1,0 2,1 0,-1 0,0 1,0 1,1 1,-1 0,1 0,-1 1,1 1,0 0,0 1,0 1,1 0,0 0,0 1,0 1,1 0,0 0,1 1,0 1,0 0,1 0,0 0,1 2,0-1,1 1,0 0,1 0,0 1,1-1,1 1,0 1,0-1,1 0,1 1,0 0,1 9,4-11,0 0,0 0,2-1,-1 1,1-1,1 0,0 0,1-1,0 0,0 0,1 0,1-1,-1 0,1-1,1 0,0 0,0-1,0 0,1-1,0 0,0-1,0 0,1-1,0 0,-1-1,2 0,-1-1,0 0,0-1,1-1,-1 0,0 0,7-2,84-32,-85 24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9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91,'-2'-2,"0"0,-1 0,1 0,-1 0,1 1,-1-1,0 1,1 0,-1 0,0 0,0 0,0 1,0-1,0 1,0-1,0 1,0 0,0 0,0 1,0-1,0 0,0 1,0 0,1 0,-1 0,0 0,0 0,1 0,-1 1,0-1,1 1,0 0,-1 0,1 0,-4 3,-1 0,1 1,0 0,1 0,-1 0,1 1,1-1,-1 1,1 0,0 1,-2 7,1 0,1 1,1 0,1 0,0 0,1 0,1 0,0 0,1 0,1 0,0 0,4 9,-3-19,0 0,0 0,1 0,0-1,0 1,0-1,1 0,0-1,0 1,0-1,1 0,-1 0,1 0,0-1,0 0,0 0,0 0,1-1,-1 0,1 0,-1-1,1 0,0 0,0 0,-1-1,1 0,0 0,0-1,0 0,-1 0,1-1,-1 1,1-2,-1 1,0-1,1 1,3-4,7-4,-1-1,0 0,0-1,-1-1,-1 0,0-1,-1-1,0 0,-1 0,-1-2,0 1,-2-1,0-1,0 0,-2 0,0 0,-1-1,1-9,-6 23,-1 0,1 0,-1 0,0 0,0 0,-1 0,1 0,-1 0,0 0,0 0,-1 0,0 0,0 1,0-1,0 1,0-1,-1 1,0 0,0 0,0 0,-1 0,1 1,-1-1,0 1,0 0,0 0,0 0,0 1,-1-1,1 1,-1 0,0 1,0-1,1 1,-1 0,0 0,0 0,0 1,-2-1,-8-1,0-1,0 2,0 0,-1 1,1 1,0 0,0 1,0 0,0 1,0 1,1 1,-1 0,1 1,0 0,1 1,0 0,0 1,-4 4,-4 6,3-3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0 473,'3'-15,"2"-19,1 0,2 1,1-1,1 2,2-1,1 2,2 0,1 0,1 2,15-19,32-13,-62 60,-1 0,0 0,1 0,-1 0,1 0,-1 0,1 1,0-1,-1 0,1 1,0 0,-1-1,1 1,0 0,-1 0,1 0,0 0,0 0,-1 0,1 0,0 0,-1 1,1-1,0 1,-1 0,1-1,-1 1,1 0,-1 0,1 0,-1 0,1 0,-1 0,0 0,0 0,0 1,0-1,1 0,-2 1,1-1,0 1,0-1,0 1,-1-1,1 1,-1 0,1 0,14 162,-15-162,0-1,0 0,1 0,-1 1,1-1,-1 0,0 0,1 0,0 0,-1 1,1-1,0 0,-1 0,1 0,0 0,0-1,0 1,0 0,0 0,0 0,0-1,0 1,0-1,1 1,-1-1,0 1,0-1,0 1,1-1,-1 0,0 0,1 0,-1 0,0 0,0 0,1 0,-1 0,0 0,0-1,1 1,-1 0,0-1,0 1,0-1,0 1,1-1,-1 0,0 0,54-47,-43 35,178-138,-189 149,0 0,1 1,-1-1,1 1,-1 0,1 0,-1-1,1 1,-1 0,1 0,0 0,0 1,-1-1,1 0,0 1,0-1,0 1,0-1,0 1,0 0,0 0,0 0,0 0,0 0,0 0,0 1,0-1,-1 1,1-1,0 1,0 0,0 0,0 0,-1 0,1 0,-1 0,1 0,-1 0,1 1,-1-1,1 1,-1-1,0 1,0-1,1 3,-1 8,-1 1,-1 0,0 0,0 0,-2 0,1-1,-2 1,1-1,-4 5,6-13,-4 11,1-4,0 0,1 0,0 0,1 0,0 1,1-1,0 0,1 1,0-1,1 1,4 6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255 112,'2'0,"0"0,0 0,-1 0,1 0,0 1,0-1,-1 0,1 1,0-1,-1 1,1-1,0 1,-1 0,1 0,-1 0,1 0,-1 0,0 0,1 0,-1 1,0-1,0 0,0 1,0-1,0 1,0-1,0 1,0-1,-1 1,1 0,0-1,-1 1,0 0,1-1,-1 2,25 117,-18-84,-2 0,-1 0,-2 0,-2 0,-2 19,1 7,-16 16,5-60</inkml:trace>
  <inkml:trace contextRef="#ctx0" brushRef="#br0" timeOffset="615.323">0 56,'167'-11,"69"-8,-148 6,-73 9,0 1,1 0,-1 2,1-1,0 2,-1 0,1 1,0 1,-1 0,7 3,0 1,-3-1</inkml:trace>
  <inkml:trace contextRef="#ctx0" brushRef="#br0" timeOffset="1051.819">622 508,'0'5,"0"11,0 7,0 5,0 3,0 0,0 0,0 0,0-1,0-6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54,'46'299,"-43"-274,-1 1,-1 0,-1 0,-2 0,0-1,-2 1,0-1,-2 1,-1-1,-1-1,-1 0,-12 23,-11-8,31-38,1-1,-1 1,1-1,-1 1,0 0,0-1,1 0,-1 1,0-1,0 1,1-1,-1 0,0 0,0 1,0-1,0 0,1 0,-1 0,0 0,0 0,0 0,0 0,0 0,1-1,-1 1,0 0,0 0,0-1,1 1,-1 0,0-1,0 1,1-1,-1 1,0-1,1 1,-1-1,0 0,1 1,-1-1,1 0,-1 1,1-1,-1 0,1 0,0 1,-1-1,1 0,0 0,0 0,0 1,-1-1,1 0,0 0,0 0,0 0,0-12,0-1,1 1,0 0,1 0,1 0,0 0,0 0,1 1,1 0,0-1,1 2,2-4,-4 5,139-231,-111 195,2 2,3 1,1 2,22-18,-52 52,-1 0,1 0,0 0,0 1,0 1,1-1,0 1,0 1,0 0,1 0,0 1,-1 0,1 0,0 1,1 1,-1 0,0 0,0 1,0 0,1 1,-1 0,0 0,-8 0,1 1,-1-1,0 0,0 1,0-1,0 1,0 0,0 0,0 0,0 0,-1 0,1 0,-1 0,0 0,1 1,-1-1,0 0,0 1,-1-1,1 1,0-1,-1 1,1 0,-1-1,0 1,0-1,0 1,0 0,-1-1,1 1,-1-1,0 3,-31 81,21-66,0-1,-1-1,-1 0,0 0,-1-1,-1-1,-1-1,-1 0,0-1,0 0,-1-2,-1 0,0-1,-1-1,0-1,-2 0,-46-1,67-8,0 0,-1-1,1 1,0 0,0 0,-1-1,1 1,0 0,0-1,0 1,0-1,0 1,-1-1,1 0,0 0,0 1,1-1,-1 0,0 0,0 0,0 0,0 0,1 0,-1 0,1 0,-1 0,1-1,-1 1,1 0,-1 0,1 0,0-1,0 1,0 0,-1 0,1-1,1 1,-1 0,0 0,0-1,0 1,1 0,-1 0,0-1,1 1,-1 0,1 0,0 0,-1 0,1-1,7-14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0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117 650,'-2'0,"1"-1,0 1,0-1,-1 1,1 0,0 0,-1-1,1 1,-1 0,1 0,0 0,-1 1,1-1,0 0,-1 0,1 1,0-1,0 1,-1-1,1 1,0 0,0-1,0 1,0 0,0 0,0 0,0 0,0 0,0 0,0 0,0 0,0 0,-7 9,-1 1,2 0,-1 1,1 0,1 0,0 0,1 1,1 0,0 0,0 0,1 0,1 1,0-1,1 1,0-1,1 1,1-1,0 2,-1-11,0-1,0 1,1 0,-1-1,1 1,0 0,0-1,0 1,0-1,1 0,0 1,-1-1,1 0,0 0,1 0,-1 0,0 0,1 0,0-1,-1 1,1-1,0 0,0 0,1 0,-1 0,0 0,0-1,1 0,-1 1,1-1,0 0,-1-1,1 1,0-1,-1 1,1-1,0 0,-1-1,1 1,0-1,-1 1,1-1,1-1,8-3,0-1,-1 0,0-1,0 0,-1-1,1-1,-2 1,1-2,-2 1,1-2,-1 1,-1-1,1 0,-2-1,0 0,0 0,0-5,-1 1,0-1,-2 0,0 1,-1-2,0 1,-2 0,0 0,-1-1,-1 1,-1-9,2 23,-1 0,0 0,1 0,-1 0,0 0,-1 0,1 1,0-1,-1 0,1 1,-1-1,0 1,0 0,0-1,0 1,0 0,-1 0,1 1,-1-1,1 0,-1 1,1-1,-1 1,0 0,0 0,0 0,0 0,0 0,1 1,-1 0,0-1,-1 1,1 0,0 0,0 1,0-1,-1 1,-6 0,1 0,0 1,0 0,0 1,0 0,0 0,0 1,1 0,0 0,0 1,-6 4,-5 8</inkml:trace>
  <inkml:trace contextRef="#ctx0" brushRef="#br0" timeOffset="735.572">456 847,'-61'110,"97"-172,2 2,3 1,2 2,23-21,-61 73,10-11,-11 26,-44 119,33-105,-11 64,18-86,0 1,0 0,0-1,1 1,-1-1,1 0,-1 1,1-1,0 1,0-1,0 0,0 0,1 1,-1-1,1 0,-1 0,1 0,0-1,-1 1,1 0,0-1,0 1,0-1,1 1,-1-1,0 0,0 0,1 0,-1 0,0-1,1 1,0 0,3 0,-1-1,1 0,0 0,-1 0,1 0,-1-1,1 0,-1 0,0 0,1-1,-1 0,0 0,0 0,0-1,0 1,0-1,-1 0,1-1,-1 1,3-4,78-87,-79 85,16-17,-1-2,-2-1,-1 0,-1-2,5-14,-23 45,1 0,-1 0,1 0,-1 0,1 0,-1 0,1 0,-1 0,1 0,-1 0,1 0,-1-1,1 1,-1 0,1 0,0 0,-1-1,1 1,-1 0,1 0,0-1,-1 1,1 0,0-1,-1 1,1-1,0 1,-1 0,1-1,0 1,0-1,-1 1,1-1,0 1,-10 15</inkml:trace>
  <inkml:trace contextRef="#ctx0" brushRef="#br0" timeOffset="1117.488">1133 791,'22'-5,"-1"-1,1 0,-1-2,-1-1,0 0,0-1,-1-2,0 0,-1 0,0-2,-1 0,4-6,-19 19,-1 0,1-1,0 1,-1-1,1 0,-1 1,1-1,-1 0,0 0,0 0,0 0,0 0,0 0,0 0,-1 0,1 0,-1-1,1 1,-1 0,0 0,0-1,0 1,0 0,0 0,0 0,-1-1,1 1,-1 0,0 0,1 0,-1 0,0 0,0 0,0 0,-1 0,1 0,0 0,-1 1,1-1,-1 0,1 1,-1-1,-1 0,-3 0,0 1,-1-1,1 1,0 0,-1 0,1 1,-1 0,1 0,-1 0,1 1,-1 0,1 0,0 1,0 0,-1 0,1 0,0 1,1 0,-1 0,0 0,-4 4,-3 3,0-1,0 2,1 0,0 0,0 1,2 1,0 0,-2 3,-47 110,58-122,0 0,0 1,0-1,1 0,-1 1,1-1,0 0,1 1,-1-1,1 0,0 1,0-1,0 0,0 0,1 0,0 0,0 0,0 0,0 0,0-1,1 1,0-1,0 0,0 0,0 0,0 0,0 0,1 0,0-1,0 0,3 1,0 0,0-1,0 0,0 0,1-1,-1 0,1 0,-1-1,1 0,-1 0,1-1,-1 0,1 0,-1-1,0 0,1 0,-1-1,3-2,16-5</inkml:trace>
  <inkml:trace contextRef="#ctx0" brushRef="#br0" timeOffset="8086.192">1838 537,'-75'134,"-30"102,93-225,17-46,11-5,2 1,2 1,1 1,2 1,3-2,15-24,-41 60,0 1,0 0,0 0,1-1,-1 1,0 0,1 0,-1-1,1 1,-1 0,1 0,0 0,-1 0,1 0,0 0,0 0,0 0,0 0,0 0,0 0,0 1,0-1,0 0,0 1,0-1,0 1,0-1,1 1,-1-1,0 1,0 0,1 0,-1-1,0 1,1 0,-1 0,0 1,0-1,1 0,-1 0,0 0,0 1,1-1,-1 1,0-1,0 1,0-1,0 1,0 0,0 0,7 116,-7-18,2-90,-1-1,1 0,0 0,1-1,0 1,0-1,1 0,0 0,0 0,0 0,1-1,0 0,0 0,1-1,0 0,0 0,0 0,0-1,2 1,-4-3,0 0,0 0,0 0,0 0,0-1,0 0,1 0,-1 0,0-1,1 0,-1 0,0 0,1-1,-1 1,0-1,0 0,0-1,1 1,-1-1,-1 0,1-1,0 1,0-1,-1 0,0 0,1 0,-1-1,0 1,-1-1,3-3,8-11,-1 0,-1-1,-1-1,0 0,-2-1,0 0,5-20,-12 34,1 1,-1-1,0 0,-1 0,0 1,0-1,0 0,-1 0,0 0,0 0,-1 0,0 0,0 0,-1 0,0 0,-2-5,-3 7</inkml:trace>
  <inkml:trace contextRef="#ctx0" brushRef="#br0" timeOffset="10024.853">2742 1,'-25'165,"10"41,-48 101,64-289,4-28</inkml:trace>
  <inkml:trace contextRef="#ctx0" brushRef="#br0" timeOffset="10290.788">2347 396,'62'-5,"26"-6,2-1,-9 1,-14 2,-13 4,-6 1,-7 3,-5 0,-9 1</inkml:trace>
  <inkml:trace contextRef="#ctx0" brushRef="#br0" timeOffset="10854.47">3306 424,'-74'28,"61"-24,0 0,1 1,-1 0,1 0,0 2,1-1,-1 2,1-1,-1 3,11-8,0 0,0 0,0 0,0 0,1 1,-1-1,1 0,0 0,-1 1,1-1,0 0,0 0,1 1,-1-1,0 0,1 0,-1 1,1-1,0 0,0 0,-1 0,1 0,1 0,-1 0,0 0,0 0,1-1,-1 1,1 0,0-1,-1 1,1-1,0 0,0 0,0 1,0-1,0 0,0 0,0-1,1 1,11 11,71 89,-83-97,0 0,0 1,0-1,-1 0,1 1,-1-1,0 0,0 1,-1 0,1-1,-1 1,0-1,0 1,-1-1,1 1,-1 0,0-1,0 0,-1 1,1-1,-1 0,0 1,0-1,0 0,-1-1,1 1,-1 0,0 0,-9 6,0 0,0 0,-1-1,0-1,-1 0,0 0,0-2,0 0,-1 0,0-1,0-1,0-1,-13 2,25-4,0 0,1 0,-1 1,0-2,0 1,0 0,0-1,0 1,0-1,-1 0,1 0,0 0,0 0,0-1,0 1,0-1,0 0,0 0,0 0,1 0,-1 0,0 0,0-1,1 0,-1 1,1-1,-1 0,1 0,0-1,0 1,0 0,0-1,0 1,1-1,-1 1,1-1,-1 0,1 0,0 0,0 0,1 0,-1 0,0 0,1 0,0 0,0-2,4-12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6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1,'-5'0,"-1"9,0 4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0 115,'9'31,"-3"1,0 0,-2 0,-2 0,0 0,-3 5,14 132,-10-155,-1-9,-1-1,0 1,1 0,-2 0,1-1,0 1,-1 0,0 0,0 0,-1 0,1-1,-1 1,0 0,-1 0,1 1,-8-18,10-6,1 1,1-1,1 1,0-1,1 1,1 1,0-1,2 1,-1 0,7-7,-10 15,12-26,2 0,1 2,2 0,1 1,1 2,2 0,1 1,1 2,1 1,1 1,10-5,36-5,-73 33,0 1,0-1,0 1,0-1,0 1,1 0,-1 0,0 0,0 0,0 0,0 0,1 0,-1 1,0-1,0 1,0 0,0 0,0-1,0 1,0 1,0-1,0 0,-1 0,1 1,0-1,-1 1,1-1,-1 1,0 0,1-1,-1 1,0 0,0 0,1 1,0 9,-1 1,0-1,-1 0,0 0,-1 0,0 0,-1 0,-1 0,0 0,0 0,-1-1,0 1,-1-1,-1 0,1-1,-2 1,1-1,-2 0,1-1,-1 0,-1 0,0 0,0-1,0-1,-6 4,14-10,-6 6,-1 1,0-1,-1 0,0 0,0-1,0 0,-1-1,1 0,-1-1,-1 0,1 0,-1-1,-1 0,10-3,0-1,0 0,0 1,0-1,0 0,-1 0,2 0,-1 0,0 0,0-1,0 1,0-1,1 1,-1-1,1 1,-1-1,1 0,0 0,0 0,0 0,0 0,0 0,0 0,0 0,1 0,-1 0,1-1,-1 1,1 0,0 0,0 0,0-1,0 1,0 0,1 0,-1-1,0 1,1 0,0 0,0 0,0 0,-1 0,2 0,-1 0,0 0,0 0,1 1,-1-1,1 0,0 0,8-17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81 452,'-15'31,"2"0,1 1,1 0,2 1,1 0,1 5,6-36,0 1,0-1,0 1,1-1,-1 1,1 0,0-1,0 1,0 0,0-1,0 1,0 0,1-1,-1 1,1-1,0 1,0-1,0 1,0-1,0 1,0-1,1 0,-1 0,1 1,-1-1,1 0,0-1,0 1,0 0,0 0,0-1,0 1,1-1,-1 0,0 0,1 0,-1 0,1 0,0 0,-1-1,1 1,-1-1,1 1,0-1,-1 0,1 0,0-1,-1 1,3-1,5-3,-1 0,0-1,0 0,0 0,-1-1,0 0,0-1,0 0,-1 0,0-1,-1 1,1-2,-1 1,-1-1,0 1,0-1,-1-1,0 1,0-1,-1 0,0 1,-1-1,0-1,0-7,-1 14,-1 0,1 0,-1-1,0 1,0 0,0 0,-1 0,0 0,1 0,-1 0,-1 0,1 0,0 0,-1 0,0 0,0 1,0-1,0 1,-1-1,0 1,1 0,-1 0,0 0,0 0,-1 1,1-1,0 1,-1 0,0 0,1 0,-1 0,0 1,0 0,0-1,0 1,0 1,-1-1,-19-2</inkml:trace>
  <inkml:trace contextRef="#ctx0" brushRef="#br0" timeOffset="312.214">448 1,'-9'38,"-4"32,1 9,2-4,8-10,4-12,2-9,0-4,4-2,1-4,-1-3,-3-1,-1-2,-2 0,-1-1,0 1,-1-10,-1-8</inkml:trace>
  <inkml:trace contextRef="#ctx0" brushRef="#br0" timeOffset="1611.189">787 339,'-124'219,"121"-211,-1 0,1 1,1-1,-1 1,2 0,-1 0,1 0,0 0,1 0,0 0,1 0,0 0,0 0,1 0,0 1,-1-8,0 0,0 0,0 0,0 0,1 0,-1-1,1 1,-1 0,1-1,0 1,-1-1,1 0,0 1,0-1,0 0,0 0,0 0,0 0,0-1,0 1,0-1,1 1,-1-1,0 0,0 1,1-1,-1 0,0-1,0 1,1 0,-1-1,0 1,0-1,0 0,0 1,0-1,0 0,1-1,75-48,-57 30,-2-1,0-1,-1 0,-2-2,0 0,-1 0,0-6,-12 26,-1 0,1 0,-1 0,0 0,-1-1,1 1,-1-1,0 1,0-1,0 1,-1-1,1 0,-1 1,0-1,-1 0,1 1,-1-1,0 0,0 1,0-1,-1 1,1-1,-1 1,0 0,-1 0,1 0,-1 0,0 0,1 1,-2-1,1 1,-1-1,3 3,-1 1,1 0,0-1,0 1,-1 0,1 0,0 0,-1 0,1 0,0 0,-1 1,1-1,0 0,-1 1,1-1,0 1,0-1,0 1,-1-1,1 1,0 0,0 0,0-1,0 1,0 0,0 0,1 0,-1 0,0 0,0 1,1-1,-1 0,0 0,1 0,-1 1,1-1,0 0,-1 0,1 1,0-1,0 0,0 1,0-1,0 0,0 1,0-1,0 0,1 0,-1 1,0-1,1 0,-1 0,1 1,0-1,-1 0,1 0,0 0,-1 0,2 1,1 5,0 0,0 1,-1-1,0 1,0 0,-1-1,0 1,0 0,-1 0,0 0,0 0,-1 0,0 0,-1 3,2-5,-2-1,0 0,0 1,1-1,0 0,0 0,0 1,1-1,0 0,0 1,0-1,0 0,1 1,0-1,0 0,1 0,-1 0,1 0,0 0,0 0,1 0,0 0,0-1,0 0,0 1,0-1,1 0,0-1,0 1,0-1,0 1,1-1,2 1,6-3,0 0,-1-1,1-1,0 0,-1-1,1 0,-1-1,0 0,1-1,-2-1,1 0,0 0,-1-1,0 0,0-1,-1-1,0 1,0-2,8-8,0-2,0-2,-1 1,-1-2,-1 0,-1-1,-1 0,-1-1,0-2,-2 6,36-121,-45 139,0 0,-1 1,0-1,1 0,-1 0,0 1,0-1,0 0,0 0,0 1,-1-1,1 0,0 1,-1-1,1 0,-1 1,0-1,1 0,-1 1,0-1,0 1,0-1,0 1,0 0,-1 0,1-1,0 1,-1 0,1 0,0 0,-1 0,1 0,-1 0,0 1,1-1,-1 1,0-1,1 1,-1-1,0 1,1 0,-1 0,0 0,0 0,1 0,-1 0,0 0,0 0,1 1,-1-1,0 1,1 0,-1-1,1 1,-1 0,0 0,1 0,0 0,-2 1,-92 69,91-68,1 0,1 0,-1 1,0-1,1 1,-1-1,1 1,0 0,1 0,-1 0,1 0,-1 0,1 1,0-1,1 0,-1 1,1-1,0 0,0 1,0-1,1 0,-1 1,1-1,0 0,0 0,1 1,2 1,1-1,0 1,0-1,1 0,-1-1,1 0,0 0,0 0,0 0,1-1,-1 0,1 0,0-1,0 0,0 0,0 0,0-1,0 0,0-1,0 0,1 0,-1 0,1-1,41 7,-45-6,1 0,0 0,-1 1,1-1,0 1,-1 1,1-1,-1 1,1-1,-1 1,0 0,0 1,0-1,0 1,0 0,-1 0,1 0,-1 0,1 1,-1-1,0 1,-1 0,1 0,-1 0,0 0,0 0,0 0,0 1,-1-1,1 1,-1-1,0 1,-1 0,1 0,-12 39,8-37,1 0,0 0,0 0,1 0,0 0,0 1,0-1,1 0,1 1,-1-1,1 0,1 3,24 19,-9-22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5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87,'-10'24,"-3"13,1 4,2 1,3-2,3-4,2-2,1-8</inkml:trace>
  <inkml:trace contextRef="#ctx0" brushRef="#br0" timeOffset="721.894">229 454,'32'-46,"-2"-1,-2-1,-2-1,15-41,-35 74,-6 15,0 0,0 0,0 0,1 0,-1 0,0 0,0 0,0 0,1 0,-1 0,0 0,1 0,-1 1,1-1,0 0,-1 0,1 0,-1 0,1 1,0-1,0 0,-1 1,1-1,0 0,0 1,0-1,0 1,0 0,0-1,0 1,0-1,0 1,0 0,0 0,0 0,0 0,0 0,0 0,0 0,0 0,0 0,0 0,0 0,0 1,0-1,0 0,0 1,0-1,-1 1,1-1,0 1,0-1,0 1,0 0,-1-1,1 1,0 0,-1 0,1 0,0-1,-1 2,25 28,62 60,-84-87,1-1,0 0,-1 0,1 0,0-1,0 1,0-1,0 0,0 0,1 0,-1-1,0 1,0-1,1 0,-1 0,0-1,0 1,0-1,1 0,-1 0,0 0,0-1,0 1,0-1,-1 0,1 0,3-3,7-7,0-1,-1 0,-1-1,0 0,0-1,-2-1,0 0,0 0,-2 0,0-2,-1 1,-1-1,0 1,1-13,-1 11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0,'-6'2,"1"-1,0 1,0 1,0-1,1 1,-1-1,1 1,-1 1,1-1,0 0,0 1,0 0,1 0,-3 3,-2 1,-5 6,0 0,1 1,0 0,1 1,1 0,1 1,-1 2,7-13,0 0,1 1,0-1,0 1,0-1,1 1,0-1,0 1,0 0,1 0,0-1,1 1,-1 0,1-1,1 1,-1 0,1-1,0 1,1-1,-1 0,3 4,-2-6,1 0,-1-1,1 1,0-1,0 1,0-1,0 0,0-1,1 1,-1-1,1 0,0 0,-1 0,1-1,0 0,0 0,0 0,0 0,0-1,1 0,-1 0,1 0,112-16,-93 9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22,'-31'26,"9"-10,1 2,1 1,0 1,1 0,1 2,1 0,-10 18,26-39,-1 1,1-1,0 1,0-1,-1 1,1-1,0 1,1 0,-1-1,0 1,0 0,1 0,-1-1,1 1,-1 0,1 0,0 0,0 0,0 0,0 0,0 0,0-1,1 1,-1 0,0 0,1 0,0 0,-1-1,1 1,0 0,0 0,0-1,0 1,0-1,0 1,1-1,-1 1,0-1,1 0,-1 0,1 0,-1 0,1 0,0 0,0 0,-1 0,1-1,0 1,1 0,11-3,-1 0,0-1,0-1,-1 0,1-1,-1 0,0-1,0 0,-1-1,0 0,0-1,0 0,7-8,-9 8,0-1,-1 0,0 0,0 0,-1-1,0 0,-1 0,0-1,0 0,-1-2,-3 10,-1 0,0 0,0-1,0 1,0 0,-1 0,1 0,-1-1,0 1,0 0,0 0,0-1,0 1,-1 0,0 0,1-1,-1 1,0 0,-1 0,1 0,0 0,-1 0,0 1,0-1,0 0,0 1,0-1,0 1,-1 0,1 0,-1 0,1 0,-1 0,0 0,0 1,0-1,0 1,0 0,-1 0,-80-2,58 9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6,'-22'15,"0"1,1 1,1 1,1 0,0 2,1 0,-6 11,22-30,1 1,-1-1,1 0,-1 1,1-1,-1 1,1 0,0-1,-1 1,1 0,0 0,0 0,1 0,-1 0,0 0,1 0,-1 0,1 0,-1 0,1 0,0 0,0 0,0 0,0 0,0 1,1-1,-1 0,1 0,-1 0,1 0,0 0,0 0,0 0,0-1,0 1,0 0,0 0,0-1,1 1,-1-1,1 1,0-1,-1 1,1-1,0 0,-1 0,1 0,0 0,0 0,2 0,4-1,1-1,-1 0,0-1,0 0,0 0,0-1,0 0,-1 0,1-1,-1 0,0 0,0-1,0 0,-1 0,0-1,0 1,0-1,0-1,-1 1,0-1,-1 0,1 0,-1 0,-1-1,1 1,-1-1,-1 0,1 0,-1 0,-1 0,1 0,-2 0,1-4,-1 10,0-1,0 1,-1-1,1 1,-1-1,1 1,-1-1,0 1,0 0,0-1,0 1,-1 0,1 0,-1 0,1 0,-1 0,1 0,-1 0,0 0,0 1,0-1,0 1,0-1,-1 1,1 0,0 0,-1 0,1 0,-1 0,1 1,-1-1,1 1,-1-1,-19-2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1 269,'0'-5,"0"-6,5-2,1-3,1-3,-2-4,3 2,0 0,-1-1,4 2,-1 1,2-1,5 2,0 0,0 2,-1 10,-4 5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6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1,'-9'14,"-9"10,-5 1,1 0,-1 2,4-4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254 400,'-17'4,"0"0,1 2,0 0,0 0,1 1,0 1,0 1,1 0,0 1,0 1,1 0,0 0,1 1,1 1,0 0,-5 8,15-19,0 0,0 0,0 0,0 0,0 0,1 0,-1 0,1 0,-1 0,1 0,0 0,0 0,0 0,0 0,0 1,0-1,1 0,-1 0,1 0,-1 0,1 0,0 0,0 0,0 0,0 0,0-1,0 1,0 0,1-1,-1 1,1 0,-1-1,1 0,0 1,-1-1,1 0,0 0,0 0,0 0,0 0,0 0,0-1,1 1,92 9,-79-15,-1-1,-1 0,1 0,-1-2,0 0,0 0,-1-1,0-1,-1 0,0-1,-1 0,0-1,-1-1,0 1,-1-1,4-7,85-145,-90 152,-1 0,0 0,0-1,-2 1,0-1,0-1,-1 1,-1-1,-1 0,0 1,0-1,-2 0,0 0,0 0,-2 0,-2-11,3 23,0 0,0-1,-1 1,1 0,-1 0,0 0,0 0,0 0,0 1,-1-1,1 0,-1 1,1 0,-1 0,0 0,0 0,0 0,0 0,0 1,0-1,-1 1,1 0,0 0,-1 0,1 1,-1-1,1 1,-1 0,1 0,-1 0,1 0,-1 1,1-1,-1 1,-5 1,1 0,0 0,0 0,1 1,-1 0,1 1,-1 0,1 0,0 1,0-1,1 2,0-1,0 1,-2 1,-1 7,0 0,0 1,1 0,1 1,1-1,0 1,1 1,1-1,0 1,1 0,1-1,1 1,0 0,1 0,1 0,2 11,-2-18,1 0,0-1,0 1,1-1,0 0,1 0,0 0,1 0,0 0,0-1,1 0,-1 0,2-1,-1 1,1-2,0 1,1-1,0 0,0 0,0-1,0 0,1 0,0-1,3 1,0 1,0-1,0 0,1-1,-1 0,1-1,0-1,0 0,0-1,0 0,0 0,12-3,-7-3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0,'0'5,"0"6,0 6,0 5,0 4,-5-3,-1-1,4-3,4-11,0-5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52 505,'-23'179,"-5"-77,129-310,-88 190,42-43,-54 61,0 1,0-1,0 1,0 0,1-1,-1 1,-1 0,1 0,0 0,0 0,0 0,0 0,-1 0,1 0,0 0,-1 0,1 0,-1 0,1 0,-1 0,0 1,1-1,-1 0,0 0,0 1,0-1,0 0,0 0,0 1,0-1,-1 0,1 0,0 1,-1-1,1 0,-1 0,1 0,-1 0,1 0,-1 0,0 0,0 1,0 8,1 2,0 0,1 0,0 0,1-1,0 1,1 0,0-1,1 1,4 7,-7-16,0-1,0 1,0 0,1 0,-1-1,1 1,-1-1,1 0,0 1,0-1,0 0,0 0,1 0,-1 0,0 0,1-1,-1 1,1-1,0 0,-1 0,1 0,0 0,0 0,0 0,0-1,0 1,0-1,0 0,0 0,0 0,0 0,-1-1,1 1,0-1,0 1,0-1,0 0,0 0,-1-1,2 0,4-3,-1-1,0 0,0 0,-1-1,0 0,0 0,-1-1,1 1,-2-1,1 0,-1 0,0-1,-1 1,0-1,0 0,-1 0,0 0,-1 0,0 0,0 0,-1-1,0-3,0-10</inkml:trace>
  <inkml:trace contextRef="#ctx0" brushRef="#br0" timeOffset="668.165">701 477,'-12'10,"-4"3,1 0,0 0,1 2,0 0,1 0,1 1,0 1,-1 5,12-21,0 0,0 0,0 0,1 0,-1 0,1 0,-1 0,1 0,-1 1,1-1,-1 0,1 0,0 0,0 1,0-1,0 0,0 1,0-1,0 0,0 0,0 1,0-1,1 0,-1 0,0 0,1 1,0-1,-1 0,1 0,-1 0,1 0,0 0,0 0,0 0,-1 0,1 0,0 0,0-1,0 1,1 0,-1 0,0-1,0 1,0-1,56-2,40-47,-96 49,1 0,0 1,0-1,-1 1,1-1,0 1,-1-1,1 1,0 0,-1 0,1 0,-1 0,1 0,-1 0,0 0,1 1,-1-1,0 0,0 1,0-1,0 1,0-1,0 1,-1 0,1-1,0 1,-1 0,1-1,-1 1,0 0,0 0,1-1,-1 1,0 0,0 0,-1 0,1-1,0 1,-1 0,1 0,3 18,-3-18,1 0,-1 0,0 0,1-1,-1 1,1 0,0 0,-1-1,1 1,0 0,0-1,0 1,0 0,0-1,1 0,-1 1,0-1,1 0,-1 0,1 1,-1-1,1 0,0-1,-1 1,1 0,0 0,0-1,-1 1,1-1,0 1,0-1,0 0,0 0,0 0,0 0,-1 0,1 0,0 0,0-1,0 1,0-1,-1 1,1-1,0 0,0 0,-1 0,1 0,-1 0,1 0,-1 0,1 0,-1-1,1 1,-1 0,0-1,0 1,0-1,117-181,-94 151,-1-2,-2 0,-1-1,-2-1,-1-1,-2-1,-2 0,-1-1,-2 0,-2 0,0-9,-18-15,10 61,-1 1,1 0,-1 0,1 0,-1 0,0 0,1 0,-1 0,0 0,0 0,0 0,0 0,0 1,0-1,0 0,0 1,0-1,0 0,0 1,-1-1,1 1,0 0,0-1,0 1,-1 0,1 0,0 0,0 0,-1 0,1 0,0 0,0 0,-1 1,1-1,0 0,0 1,0-1,0 1,-1-1,1 1,0 0,0-1,0 1,0 0,0 0,0 0,1-1,-1 1,-1 1,-11 12,0 0,0 0,2 2,0-1,0 1,2 1,0 0,1 0,0 1,2 0,0 0,1 1,-3 18,5-18,0 1,1-1,1 0,1 1,1-1,0 0,1 1,2-1,0 0,0-1,7 16,37 105,-49-94,-3-27</inkml:trace>
  <inkml:trace contextRef="#ctx0" brushRef="#br0" timeOffset="917.696">870 392,'39'-5,"22"-1,5 0,-3 1,-8 2,-9 0,-7 2,-10 1</inkml:trace>
  <inkml:trace contextRef="#ctx0" brushRef="#br0" timeOffset="1233.591">1237 505,'34'0,"-20"2,0-1,1-1,-1 0,0-1,0-1,0 0,0-1,0 0,0-2,-1 1,1-1,9-6,-24 11,0 0,0 0,0 0,0 1,0-1,0 0,0-1,0 1,0 0,0 0,0 0,0 0,0-1,0 1,1-1,-1 1,0 0,0-1,0 0,0 1,1-1,-1 1,0-1,0 0,1 0,-1 1,1-1,-1 0,0 0,1 0,0 0,-1 1,1-1,-1 0,1 0,0 0,0 0,0 0,0 0,-1 0,1 0,0 0,1 0,-1 0,0 0,0 0,0 0,0 0,1 0,-1 0,1 0,-1 0,0 0,1 1,0-1,-1 0,1 0,-1 0,1 1,0-1,0 0,-1 1,1-1,0 1,0-1,0 1,0-1,-13 5,0 0,0 1,0 1,1 0,0 0,0 1,0 1,1-1,0 2,1-1,0 2,0-1,1 1,0 1,-1-2,4-3,0 0,1 0,-1 0,1 1,1-1,-1 1,1 0,0 0,1 0,-1 1,1-1,1 2,0-7,1 0,0 1,0-1,-1 1,2-1,-1 1,0-1,0 0,1 1,0-1,-1 0,1 1,0-1,0 0,0 0,0 0,1 0,-1 0,0 0,1 0,0 0,-1 0,1-1,0 1,0 0,0-1,0 0,0 1,0-1,0 0,0 0,1 0,-1-1,0 1,1-1,-1 1,1-1,1 1,10-1,1 1,0-2,0 0,0 0,-1-2,1 0,-1 0,1-2,-1 1,-1-2,1 0,-1-1,10-6,-2 3,3-1</inkml:trace>
  <inkml:trace contextRef="#ctx0" brushRef="#br0" timeOffset="1605.879">1887 335,'-159'133,"156"-133,1 1,0 0,0 1,0-1,0 0,1 0,-1 1,0 0,0-1,1 1,-1 0,1-1,0 1,-1 0,1 0,0 0,0 0,0 1,0-1,1 0,-1 0,0 0,1 1,0-1,0 0,-1 1,1-1,0 0,1 1,-1-1,0 0,1 0,-1 1,1-1,0 0,0 0,0 0,0 0,0 0,0 0,0 0,1 0,-1 0,2 1,33 17,-33-19,1-1,-1 1,1 0,-1 0,0 0,1 0,-1 1,0 0,0-1,0 1,0 0,0 0,-1 1,1-1,0 0,-1 1,0 0,0 0,0-1,0 1,0 0,0 1,-1-1,0 0,1 0,-1 1,0-1,-1 1,1-1,-1 1,1-1,-1 1,0-1,0 1,0-1,-1 1,0-1,1 1,-5 2,1 1,-1-1,0-1,0 1,0 0,-1-1,0 0,0-1,-1 1,1-1,-1-1,0 1,0-1,0 0,0 0,0-1,-1 0,1 0,-1-1,0 0,1-1,-1 1,0-1,1-1,-1 1,0-2,1 1,-6-2,-6-4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232 619,'-12'-3,"-1"1,1 0,-1 1,1 1,-1-1,1 2,-1 0,0 1,1 0,0 0,0 2,0-1,0 1,0 1,0 1,8-2,1 0,-1 0,1 0,0 1,1-1,-1 1,1-1,0 1,0 0,0 0,1 0,0 0,0 0,0 1,0-1,1 0,0 0,0 0,1 1,-1-1,1 0,0 0,0 0,1 0,0 0,0 0,0 0,0 0,1-1,-1 1,1-1,1 0,-1 0,0 0,1 0,0-1,0 1,0-1,0 0,1 0,-1 0,1-1,-1 0,1 1,0-2,1 1,-2-1,1-1,-1 1,1-1,-1 0,1-1,0 1,-1-1,1 0,-1 0,0 0,1 0,-1-1,0 0,0 0,0 0,0 0,0-1,0 0,-1 1,1-1,-1-1,0 1,0 0,2-4,58-95,-4-24,-59 125,1 0,0 0,0-1,-1 1,1 0,0 0,0 0,0 0,0 0,1 0,-1 0,0 1,0-1,0 0,1 1,-1-1,0 1,1-1,-1 1,1-1,-1 1,0 0,1 0,-1 0,1 0,-1 0,1 0,-1 0,0 0,1 1,-1-1,1 0,-1 1,0-1,1 1,-1 0,0-1,0 1,0 0,1 0,-1 0,0 0,0 0,0 0,0 0,0 0,-1 0,1 0,0 1,0-1,-1 0,1 2,36 70,47 253,-76-291,-1 0,-2 1,-2 0,-1-1,-2 1,-2 21,-1-44,0 0,-1-1,-1 1,0-1,0 0,-1 0,-1 0,0-1,0 0,-1 0,-1-1,1 0,-2-1,1 0,-2 0,1-1,-1 0,0-1,0 0,-1-1,0 0,0-1,-1 0,1-1,-1 0,0-1,-6 0,16-2,-1 0,1 0,0 0,-1 0,1 0,-1-1,0 0,1 1,-1-1,1-1,-1 1,1-1,-1 1,1-1,-1 0,1 0,-1 0,1-1,0 1,0-1,0 0,0 0,0 0,0 0,0 0,0-1,1 1,0-1,-1 0,1 0,0 1,0-2,0 1,1 0,-1 0,1 0,0-1,0 1,0-1,0 1,1-1,-1 1,1-1,0-1,2-8,0 1,2-1,0 0,0 1,1 0,0 0,1 0,0 1,1 0,1 0,0 1,0 0,4-4,0-2,78-89,3 3,103-84,-67 65,-22-4,-106 124,1-1,-1 1,1-1,-1 1,0-1,0 0,0 1,0-1,0 0,0 0,-1 0,1 0,0 0,-1 1,1-1,-1 0,0 0,0 0,0 0,0 0,0 0,0 0,-1 0,1 0,0 0,-1 0,0 0,1 0,-1 0,0 0,0 1,0-1,0 0,-1 1,1-1,0 1,-1-1,1 1,-1-1,1 1,-1 0,1 0,-1 0,0 0,0 0,0 0,1 0,-1 1,0-1,0 1,0-1,0 1,-8-1,1 0,0 1,-1 0,1 0,0 1,-1 0,1 0,0 1,0 1,0 0,0 0,0 0,1 1,0 1,0-1,0 1,0 1,0-1,1 1,0 1,1-1,-1 1,1 0,1 1,-5 6,8-10,1 0,0-1,0 1,0 0,0 0,1 0,-1 0,1 0,0 0,0 0,1 0,-1 0,1 0,0 0,0 0,0-1,0 1,1 0,-1-1,1 1,0-1,0 1,1-1,-1 0,2 2,75 71,-59-61,0-1,1-1,0-1,1-1,0 0,1-2,0-1,1-1,0 0,0-2,0-1,0-1,1-1,-1-1,2-1,-11-3,1 0,-2-1,1-1,0 0,-1-1,0 0,0-1,-1-1,0 0,0-1,-1 0,0-1,-1 0,0-1,0-1,-1 1,-1-2,7-11,46-73,-5-3,-5-2,29-84,-76 177,0 0,-1 0,0-1,-1 1,0-1,0 0,-1 0,0 0,-1-1,0 1,-1 0,0 0,-1-1,0 1,0 0,-1 0,-1 0,0 0,0 0,0 1,-1-1,-3-3,5 11,0 0,-1-1,1 1,0 0,-1 0,1 1,-1-1,0 0,0 1,0 0,1 0,-1 0,0 0,-1 0,1 0,0 1,0 0,0-1,0 1,0 0,0 0,-1 1,1-1,0 1,0 0,0-1,0 1,0 1,0-1,1 0,-1 1,-2 1,-2 1,-1 1,1 1,1-1,-1 1,1 0,0 1,0 0,1 0,-1 0,2 0,-1 2,-5 11,2-1,0 2,2-1,0 1,1 0,1 0,1 0,1 1,1-1,1 1,1 0,0-1,6 22,4 13,2 0,4-1,1 0,18 33,60 102,-97-190,1 0,-1 0,1 0,-1 0,0 0,1 0,-1 0,1 0,-1 1,1-1,-1 0,1 0,-1 0,1 1,-1-1,1 0,-1 1,1-1,-1 0,1 1,-1-1,1 1,0-1,-1 0,1 1,0-1,-1 1,1-1,0 1,0-1,-1 1,1-1,0 1,0 0,0-1,0 1,0-1,0 1,0-1,0 1,0 0,0-1,0 1,0-1,0 1,0-1,0 1,1-1,-1 1,0 0,0-1,1 1,-1-1,0 0,1 1,-1-1,1 1,-1-1,0 0,1 1,-1-1,1 0,-1 1,1-1,-1 0,1 1,-1-1,1 0,-1 0,1 0,-41-18,36 15,-20-10</inkml:trace>
  <inkml:trace contextRef="#ctx0" brushRef="#br0" timeOffset="244.339">1078 393,'43'-5,"43"-6,22-6,1 0,-12-2,-14 2,-15 4,-11 4,-9-1,-9 1,-10 3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1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38,'0'-1,"-1"0,0 1,1-1,-1 1,0-1,0 0,0 1,1-1,-1 1,0 0,0-1,0 1,0 0,0-1,1 1,-1 0,0 0,0 0,0 0,0 0,0 0,0 0,0 0,0 0,0 1,0-1,0 0,1 0,-1 1,0-1,0 1,0-1,0 1,1-1,-1 1,0-1,1 1,-1 0,0-1,1 1,-1 0,1 0,-1-1,1 1,-1 0,1 0,-1 0,-20 44,20-42,-27 145,27-143,1 1,0-1,0 1,1-1,0 1,0-1,0 1,0-1,1 1,0-1,0 0,0 0,1 0,0 0,0 0,0-1,0 1,1-1,0 0,0 0,0 0,0-1,0 1,1-1,1 1,4-3,0 1,0-1,0-1,0 0,1-1,-1 0,0 0,0-1,0 0,0-1,-1 0,1 0,-1-1,0-1,0 1,0-1,0-1,-1 0,0 0,0-1,-1 0,1 0,4-6,50-56,-60 69,-1 0,1 1,-1-1,1 0,-1 1,1-1,-1 1,0-1,1 1,-1 0,1 0,-1-1,0 1,0 0,0 0,0 0,1 1,-1-1,0 0,-1 0,1 0,0 1,0-1,-1 1,1-1,0 0,-1 1,1-1,-1 1,0-1,0 1,1 0,4 9,-1-4,0 0,1 0,-1 0,1-1,1 1,-1-1,1-1,0 1,0-1,1 0,-1 0,1-1,0 0,1 0,-1 0,1-1,-1 0,1-1,0 0,0 0,0-1,0 0,0 0,1-1,-1 0,0 0,0-1,0 0,0 0,0-1,0 0,0-1,0 1,-1-2,1 1,-1-1,4-4,1 0,-2-1,1 0,-1-1,-1 0,0 0,0-1,-1-1,0 1,-1-1,-1 0,0-1,0 0,-1 0,3-13,-8 23,1 0,0 1,-1-1,0 0,0 0,0 0,0 0,0 0,0 1,-1-1,1 0,-1 0,0 0,0 1,0-1,0 0,0 1,-1-1,1 1,-1 0,0-1,0 1,0 0,-8-4</inkml:trace>
  <inkml:trace contextRef="#ctx0" brushRef="#br0" timeOffset="393.094">1105 319,'47'-25,"-2"-2,0-2,38-34,-77 60,0-1,-1 1,0-1,1 0,-1 0,-1-1,1 0,-1 1,1-2,-1 1,-1 0,1-1,-1 0,0 1,0-1,-1 0,0-1,0 1,0 0,-1-1,0 1,0-1,0 1,-1-3,-4 5,1 1,-1-1,0 1,0 0,0 0,0 0,-1 1,1-1,-1 1,0 0,1 1,-1-1,0 1,0 0,0 0,0 0,0 1,0 0,0 0,0 0,0 0,0 1,0 0,0 0,0 0,-2 2,-7 0,1 1,0 1,0 0,0 1,1 0,0 1,0 1,1 0,0 0,0 1,1 0,0 1,1 0,0 1,0 0,1 0,1 1,0 0,0 0,1 1,-1 5,5-13,1 1,0-1,0 1,0-1,1 1,0 0,0-1,0 1,1-1,0 1,0-1,0 1,1-1,-1 0,1 1,1-1,-1 0,1 0,0 0,0-1,0 1,1-1,-1 0,1 0,0 0,0 0,1-1,-1 1,1-1,0 0,3 1,4 3,1 0,0-1,0-1,0 0,0-1,1 0,-1-1,1-1,0 0,0-1,0 0,6-1,121-38,-117 29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47,'24'-5,"13"-1,4 0,1 1,-2 1,-4 2,-2 1,-3 1,-1 0,-7-5,-1-1,-6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1,'33'4,"27"-2,6-2,-2-1,-12-1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170 752,'-22'27,"1"0,1 2,1 0,2 1,1 1,1 0,2 1,1 0,1 3,10-32,1 0,-1 0,1 1,-1-1,1 0,0 0,0 1,0-1,0 0,1 1,0-1,-1 0,1 0,0 0,1 1,-1-1,0 0,1-1,0 1,0 0,-1 0,2-1,-1 1,0-1,0 1,1-1,-1 0,1 0,0 0,0-1,0 1,0-1,0 1,0-1,0 0,0 0,0 0,0-1,1 1,-1-1,0 1,2-1,10-2,0 0,0-1,-1-1,1 0,-1-1,1-1,-1 0,-1-1,1 0,-1-1,-1-1,0 0,0 0,0-1,-1-1,-1 0,0 0,0-1,4-9,17-20,-2-1,-2-2,-2 0,-2-2,-2 0,-2-2,7-30,-20 64,-1 0,0 0,-1 0,-1 0,0-1,-1 1,-1-1,0 0,-1 1,-1-1,0 0,-1 0,-1 1,0 0,0-1,-2 1,0 0,0 1,-2-1,1 1,-2 0,1 1,-2 0,0 0,-3-3,8 12,1 1,-1-1,0 1,0 0,0 0,0 0,0 0,0 1,0 0,0 0,-1 0,1 0,-1 0,1 1,0 0,-1 0,1 0,-1 1,1-1,0 1,-1 0,1 1,0-1,0 1,0-1,0 1,0 0,0 1,0-1,1 1,-3 1,-7 7,0 1,1 0,0 1,1 0,0 1,1 0,-4 8,3-7,2 0,0 1,1 0,0 0,2 1,0 0,0 0,2 0,0 1,1 0,1-1,0 1,2 0,0 0,1 0,1 0,0 0,1-1,1 1,1-1,0 0,2 0,0-1,3 6,6 3,1-2,1 0,1-1,0-1,2 0,0-2,2 0,0-2,1 0,0-2,2-1,9 4,-27-14,1 0,-1-1,1 0,0 0,0-1,0 0,1-1,-1 0,0-1,0 1,1-2,-1 1,0-1,3-1,6-5</inkml:trace>
  <inkml:trace contextRef="#ctx0" brushRef="#br0" timeOffset="577.178">706 1119,'40'-12,"-2"-1,0-2,-1-2,0-1,-1-2,-2-1,17-14,-39 26,0-1,-1 0,0-1,-1 0,0 0,-1-1,0-1,-1 1,0-1,-1-1,-1 1,0-1,-1 0,0-1,-1 1,-1-1,1-8,3-13,-3 24,-1 0,0 0,-1 0,-1-1,0 1,0 0,-2-1,1 1,-1-1,-1 1,-1 0,1 0,-3-3,5 11,-1 0,0 0,0 1,0-1,-1 0,1 1,-1 0,0-1,0 1,0 0,0 0,-1 0,1 0,-1 0,0 0,0 1,0 0,0-1,0 1,0 0,-1 0,1 1,-1-1,1 1,-1 0,0 0,1 0,-1 0,0 0,0 1,1 0,-1 0,0 0,0 0,0 1,0-1,1 1,-1 0,0 0,-1 1,-6 6,-1 1,1 1,1 0,-1 0,2 1,0 1,0-1,1 1,0 1,1 0,0 0,2 0,-1 1,1-1,1 1,1 0,0 1,1-1,0 1,1-1,0 1,2 0,0 5,1 0,1-1,0 1,2-1,0 0,1 0,1-1,1 0,1 0,0 0,10 13,-11-20,0 0,1 0,0 0,0-1,1 0,1-1,0 0,0-1,0 0,1-1,0 0,1-1,-1 0,1-1,7 1,-18-5,1 0,0 0,0-1,-1 1,1-1,0 1,0-1,0 0,-1 0,1-1,0 1,0-1,0 1,-1-1,1 0,0 0,-1 0,1 0,-1 0,1-1,-1 1,0-1,1 0,-1 0,0 0,0 0,0 0,-1 0,1 0,0 0,0-1,5-16</inkml:trace>
  <inkml:trace contextRef="#ctx0" brushRef="#br0" timeOffset="1048.917">791 188,'255'-1,"-113"-25,-141 27,0-1,-1 0,1 0,0 1,0-1,0 0,0 0,0 0,0 0,0 0,0 0,0 0,0 0,0 0,0 0,0-1,-1 1,1 0,0-1,0 1,0-1,0 1,0-1,-1 1,1-1,0 1,-1-1,1 0,0 1,-1-1,1 0,-1 0,1 0,-1 1,1-1,-1 0,1 0,-1 0,0 0,0 0,1 0,-1 0,0 0,0 0,0 0,0 1,0-1,0 0,0 0,-1 0,1 0,0 0,0 0,-1 0,1 0,0 0,-1 1,1-1,-1 0,1 0,-1 0,0 1,1-1,-1 0,0 0,-190-99,179 88,7 1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84,'24'15,"27"4,10 0,-1-5,-6-3,-7-9,-6-5,-7-2,-3 0,-7-4,-8-5,-6-1</inkml:trace>
  <inkml:trace contextRef="#ctx0" brushRef="#br0" timeOffset="248.708">170 0,'4'38,"3"18,-1 4,-2-3,0-7,-2-7,-1-6,0-4,-1-9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0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1 734,'0'0,"1"-1,-1 1,1 0,-1 0,0-1,1 1,-1 0,1 0,-1 0,1 0,-1 0,1 0,-1 0,1 0,-1 0,1 0,-1 0,0 0,1 0,-1 0,1 0,-1 0,1 0,-1 0,1 1,-1-1,1 0,-1 0,0 1,1-1,-1 0,0 1,1-1,-1 0,0 1,1-1,-1 0,0 1,0-1,1 1,-1-1,0 1,0-1,0 0,0 1,1-1,-1 1,0-1,0 1,0-1,0 1,0-1,0 1,0-1,0 1,0-1,-1 1,1-1,0 1,0-1,68 140,-66-137,1 0,-1 0,1 0,0 0,0 0,0 0,0-1,0 1,1-1,-1 0,1 0,0 0,-1-1,1 1,0-1,0 0,0 0,0 0,0 0,0-1,0 0,0 0,1 0,-1 0,0-1,0 1,0-1,0 0,0 0,0-1,-1 1,1-1,0 0,-1 0,1 0,0-1,4-3,1-1,-2 0,1-1,-1 1,0-1,0-1,-1 1,0-1,4-10,26-33,-36 51,0 0,1 1,-1-1,0 0,1 0,-1 1,1-1,-1 0,1 1,-1-1,1 1,-1-1,1 1,0-1,-1 1,1-1,0 1,-1 0,1-1,0 1,-1 0,1-1,0 1,0 0,-1 0,1 0,0 0,0 0,0 0,-1 0,1 0,0 0,0 0,-1 0,1 0,0 1,0-1,-1 0,1 0,0 1,-1-1,1 1,0-1,-1 1,1-1,0 1,-1-1,1 1,-1-1,15 42,-9-22,-4-15,0 0,1 0,-1-1,1 1,0-1,0 0,1 0,-1 0,1 0,0-1,0 1,0-1,0 0,1 0,-1-1,1 1,0-1,0 0,0 0,0-1,0 1,0-1,0 0,0-1,1 1,-1-1,0 0,0 0,1-1,-1 0,0 1,0-2,0 1,0-1,0 1,0-1,0-1,-1 1,2-1,5-4,1 1,-1-2,-1 0,1 0,-1-1,-1 0,1-1,-2 0,1 0,-2-1,1 0,4-9,-2-1</inkml:trace>
  <inkml:trace contextRef="#ctx0" brushRef="#br0" timeOffset="1389.812">1045 0,'-16'54,"3"0,1 1,3 0,3 0,2 1,2 0,3 0,3 0,-4 9,0-53,0 0,0 0,1 0,1-1,0 1,0 0,1-1,1 1,0-1,0 0,1 0,0 0,1-1,7 9,-8-17,-1-1,1 1,-1-1,1 0,0-1,-1 1,1-1,0 0,0 0,-1 0,1-1,0 0,-1 0,1 0,0 0,-1-1,1 1,-1-1,0 0,0-1,0 1,0-1,0 0,0 0,-1 0,1 0,-1-1,0 1,0-1,2-3,7-3,149-148,-161 157,0 1,0-1,1 1,-1-1,1 1,-1 0,0-1,1 1,-1-1,1 1,-1 0,1-1,-1 1,1 0,-1 0,1-1,-1 1,1 0,-1 0,1 0,0 0,-1 0,1-1,-1 1,1 0,-1 0,1 1,0-1,-1 0,1 0,-1 0,1 0,-1 0,1 1,-1-1,1 0,0 0,-1 1,0-1,1 0,-1 1,1-1,-1 1,1-1,-1 0,0 1,1-1,-1 1,0-1,1 1,-1-1,0 1,0-1,0 1,-1 36,-1-22,2-9,-1 0,1-1,0 1,0 0,1 0,0 0,0 0,0-1,1 1,0 0,0-1,0 1,1-1,-1 0,1 0,1 0,-1 0,1 0,-1-1,1 0,1 0,-1 0,1 0,-1 0,1-1,0 0,2 1,3 1,1 0,0 0,0-1,0 0,0-1,1-1,-1 0,1 0,-1-1,1-1,0 1,-1-2,1 0,0 0,-1-1,0-1,1 0,-1 0,0-1,0-1,-1 1,1-2,-1 0,0 0,-1 0,1-2,-1 1,-1-1,2-2,2-4,-1 0,0-1,-1-1,-1 1,0-2,-2 1,0-1,0 0,1-8,-7 21,-1 1,1-1,0 1,-1 0,0-1,0 1,0-1,0 1,-1-1,1 1,-1 0,0-1,0 1,0 0,0-1,-1 1,1 0,-1 0,0 0,0 0,0 1,0-1,0 0,-1 1,1 0,-1-1,1 1,-1 0,0 0,0 0,0 1,0-1,0 1,-1 0,1 0,0 0,-1 0,1 0,0 1,-1-1,1 1,-1 0,1 0,-1 1,1-1,-1 1,1-1,0 1,-1 0,-4 3,0 1,0 0,0 0,1 1,0 0,0 0,0 1,1 0,0 0,0 0,1 1,0 0,0 0,1 0,0 0,1 1,-1 0,2 0,-1 2,1-6,1 0,0 0,0 0,1 0,0 0,0 0,0 0,0 0,1 0,-1-1,1 1,1 0,-1 0,1 0,0-1,0 1,0-1,0 1,1-1,0 0,0 0,0 0,0-1,1 1,-1-1,1 1,0-1,0 0,0-1,0 1,1-1,-1 0,1 0,-1 0,1 0,2 0,18 3,0-1,1-1,0-2,-1 0,1-1,0-2,-1-1,1-1,9-3,-7 2,-1-1,0-2,-1-1,1 0,-2-2,0-1,0-2,-1 0,0-1,20-18,26-59,-68 88,0 1,0-1,-1 0,1 0,-1 1,0-1,0 0,0 0,-1 0,1 0,-1 0,0 0,0 0,0 0,-1 0,1 0,-1 0,0 0,0 0,-1 0,1 0,-1 1,1-1,-1 1,-1-1,1 1,0-1,0 3,-1-1,1 1,0-1,-1 1,1 0,0 0,-1 0,1 0,-1 1,0-1,1 1,-1-1,0 1,1 0,-1 0,1 0,-1 1,0-1,1 0,-1 1,0 0,1 0,-1-1,1 1,0 1,-1-1,1 0,0 1,0-1,0 1,0 0,0-1,0 1,0 0,0 0,1 0,-1 1,1-1,-1 0,1 0,0 1,0-1,0 1,0-1,1 1,-1 0,1-1,-1 1,1-1,0 1,0 1,1 0,0 0,0 0,0 0,0 0,1 0,-1 0,1-1,0 1,0-1,1 1,-1-1,1 0,0 0,-1 0,1 0,0 0,1-1,-1 1,0-1,1 0,0 0,-1 0,1-1,0 1,1-1,101 22,-102-22,0 0,-1 0,1 1,0-1,0 1,-1 0,1 0,-1 0,0 0,1 0,-1 1,0 0,-1-1,1 1,0 0,-1 1,1-1,-1 0,0 1,0-1,0 3,31 36,-23-36,0 0,1 0,-1-1,1 0,1-1,-1 0,0-1,1 0,0-1,0-1,-1 1,1-2,0 0,0 0,0-1,0 0,5-2,1-2,1-1,-2-1,1-1,-1 0,0-1,-1-1,0 0,0-1,-1-1,-1-1,0 0,0 0,-2-1,8-12,43-77,-61 100,-1-1,0 0,0 1,0-1,0 0,-1 0,1 1,-1-1,0 0,0 0,0 0,-1 1,1-1,-1 0,0 0,0 1,0-1,0 1,-1-1,0 1,0-1,0 1,0 0,0 0,0 0,-1 0,1 0,-1 0,-3-1,2 1,0 1,0 0,0 0,0 0,-1 1,1-1,-1 1,1 0,-1 0,1 1,-1-1,0 1,1 0,-1 0,1 1,-1-1,0 1,1 0,-1 1,1-1,0 1,-1-1,1 1,0 0,0 1,0-1,0 1,-2 1,-2 2,0 1,0-1,1 1,0 1,0-1,0 1,1 0,0 1,1 0,0 0,0 0,-1 6,2-6,1 0,0 0,1 0,0 0,1 0,0 0,0 1,1-1,0 0,1 0,0 1,0-1,1 0,0 0,1 0,-1 0,2 0,-1-1,2 0,-1 1,1-1,0-1,0 1,1-1,0 0,1 0,-1-1,1 1,1-2,5 5,15 4,1 0,0-2,0-2,1 0,0-2,1-2,0 0,0-2,1-2,-1 0,0-3,30-3,-32-1,-5-2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9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1 792,'19'15,"0"-1,2-1,-1-1,1-1,1-1,0-1,1 0,0-2,-14-5,-1 0,1 0,-1-1,1 0,-1-1,1 0,0 0,-1-1,1 0,-1 0,1-1,-1-1,0 1,0-1,0 0,0-1,0 0,-1 0,1-1,-1 0,0 0,-1 0,5-6,23-20,-26 26,1-2,-1 1,0-1,0 0,-1-1,0 0,0 0,-1 0,0-1,0 0,-1 0,0 0,-1-1,0 0,-1 0,0 0,0 0,-1 0,0-1,-1 0,-2 7,0-1,0 1,0 0,-1 0,0 0,0 0,0 0,0 0,-1 0,1 1,-1-1,0 1,0-1,0 1,0 0,-1 0,1 1,-1-1,0 1,0 0,0 0,0 0,0 0,0 1,0-1,-1 1,1 0,-3 0,-5-1,-1 0,1 1,0 0,-1 1,1 1,0 0,-1 0,1 1,-12 4,9-3,0 0,1 2,0 0,-1 0,2 1,-1 1,1 1,0 0,0 0,1 1,0 1,1 0,0 0,1 1,0 1,0 0,1 0,1 1,0 0,1 0,0 1,1 0,1 0,0 0,1 1,-1 4,7-4,1 1,1-1,0 0,1-1,0 1,1-1,1 0,0-1,1 1,1-1,0-1,0 0,1 0,1-1,0 0,0 0,1-2,1 1,-1-2,2 1,9 3,-2 3,-12-7,1 0,0-1,0 0,1-1,0 0,0-1,0 0,1 0,0-1,-1-1,1 0,1-1,-1 0,6 0,0-6</inkml:trace>
  <inkml:trace contextRef="#ctx0" brushRef="#br0" timeOffset="481.962">735 1019,'-31'227,"17"-199,9-48,7 4,0-1,2 1,0 0,1 0,1 0,0 1,1 0,0 0,2 0,-1 1,2 0,0 1,0 0,2 1,9-9,-18 18,-3 1,1 0,0 0,0 0,0 1,1-1,-1 0,0 0,1 0,-1 1,1-1,0 1,-1-1,1 1,0 0,0 0,0 0,0 0,0 0,0 0,0 0,0 1,0-1,1 1,-1-1,0 1,0 0,0 0,1 0,-1 0,0 0,0 1,0-1,1 1,-1-1,0 1,0 0,0 0,0 0,0 0,0 0,0 0,-1 0,1 1,0-1,-1 1,1-1,1 3,11 95,-9-79</inkml:trace>
  <inkml:trace contextRef="#ctx0" brushRef="#br0" timeOffset="2803.516">170 313,'2'-7,"0"0,0 0,0 0,1 0,0 1,0-1,0 1,1-1,0 1,1 0,-1 1,1-1,0 1,1 0,-1 0,1 0,0 1,0 0,5-2,29-28,95-120,-134 154,-1-1,1 0,-1 1,1-1,-1 1,1-1,0 1,-1 0,1-1,0 1,-1 0,1-1,0 1,0 0,-1 0,1-1,0 1,0 0,-1 0,1 0,0 0,0 0,0 0,-1 0,1 1,0-1,0 0,-1 0,1 0,0 1,-1-1,1 0,0 1,-1-1,1 1,0-1,-1 1,1-1,-1 1,1-1,-1 1,1 0,-1-1,1 1,-1 0,0-1,1 1,-1 0,0-1,1 1,-1 0,0 0,0-1,13 43,-7 21,-6-53,0 1,0 0,1-1,1 1,0-1,0 0,1 1,0-1,1 0,1-1,0 1,0-1,1 0,0 0,0-1,9 10,1-10,-2-6</inkml:trace>
  <inkml:trace contextRef="#ctx0" brushRef="#br0" timeOffset="3482.884">1440 736,'-14'0,"-1"0,1 2,0-1,0 2,0 0,1 0,-1 2,1-1,0 2,0 0,0 0,1 1,0 1,0 0,1 1,0 0,0 0,1 1,1 1,-1-1,2 2,0-1,0 1,1 1,-3 5,9-14,0-1,-1 1,1 0,1 0,-1 0,1 0,-1 0,1 0,0 0,1-1,-1 1,1 0,-1 0,1 0,0 0,1-1,-1 1,1 0,-1-1,1 1,0-1,0 0,1 1,-1-1,1 0,-1 0,1-1,0 1,0-1,0 1,1-1,-1 0,1 0,-1 0,1-1,-1 1,1-1,0 0,0 0,0 0,-1-1,1 1,0-1,0 0,0 0,0 0,0 0,3-2,19-6,-1-1,0-2,-1 0,0-2,-1-1,0 0,-1-2,-1 0,-1-2,0 0,-1-1,-1-1,-1-1,2-4,-11 16,12-14,-2-1,-1-1,-1 0,-1-1,-1-1,-1 0,-1-1,-2-1,-1 1,-1-1,-2-1,0 0,0-26,-5 44,-1-1,0 1,0 0,-2 0,1 0,-2 0,1 0,-2 0,0 1,-1-5,3 12,0 0,0 1,0-1,-1 0,1 1,-1-1,0 1,0 0,0 0,0 0,-1 0,1 0,-1 1,0 0,1 0,-1 0,0 0,0 0,0 1,-1 0,1-1,0 2,0-1,-1 0,1 1,0 0,-1 0,1 0,-1 1,1-1,-5 2,1 0,0 0,-1 1,1 0,0 1,1 0,-1 0,1 0,0 1,0 0,0 0,0 1,1 0,0 0,0 1,1-1,0 1,0 0,1 1,-1-1,-1 7,-3 6,0-1,2 2,1-1,0 1,1 0,2 0,0 0,1 8,1-6,2-1,0 0,2 0,0 0,2-1,0 1,1-1,2 0,0 0,1-1,1 0,0-1,2 0,0 0,1-2,1 1,1-2,0 0,1-1,1 0,12 7,-26-20,1 1,0-1,0-1,0 1,0 0,0-1,0 0,0 0,0 0,1 0,-1-1,0 1,1-1,-1 0,0-1,1 1,-1-1,0 0,4-1,9-4</inkml:trace>
  <inkml:trace contextRef="#ctx0" brushRef="#br0" timeOffset="3886.258">1920 821,'-4'28,"0"-11,1 0,1 0,1 1,1-1,0 0,1 0,1 0,1 1,14-48,25-122,-25 100,-12 34,-1 1,2 0,0 0,1 1,1-1,0 2,1-1,1 1,1 0,0 1,9-8,-19 20,1 1,0-1,-1 1,1 0,0 0,0 0,0 0,0 0,0 0,0 1,0-1,0 0,0 1,0 0,0 0,1-1,-1 1,0 0,0 1,0-1,0 0,0 1,0-1,1 1,-1 0,0-1,-1 1,1 0,0 0,0 0,0 1,0-1,-1 0,1 1,-1-1,1 1,-1-1,1 1,-1 0,0 0,0 0,0-1,0 1,0 0,0 0,-1 0,1 0,-1 1,1-1,-1 0,0 0,0 0,1 0,-2 0,1 1,0-1,0 0,-1 1,9 48,-2-31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29 708,'17'9,"0"0,1-2,0 0,0-1,0-1,1-1,-1 0,1-2,0 0,0-1,0 0,1-2,-1 0,-1-2,1 0,0-1,14-5,-19 6,0-1,-1 0,1-1,-1 0,0-1,0-1,-1 0,0-1,0 0,-1 0,0-2,0 1,-1-1,-1-1,1 0,-2 0,1-1,-2 0,0 0,1-3,-7 12,0 0,-1 0,1 0,-1 0,1-1,-1 1,0 0,0 0,-1 0,1-1,-1 1,1 0,-1 0,0 0,0 0,0 0,-1 0,1 0,-1 0,0 0,1 1,-1-1,0 1,-1-1,1 1,0 0,-1 0,1 0,-1 0,0 0,1 0,-1 1,0 0,0-1,0 1,0 0,0 0,-2 0,-9-3,1 1,-1 0,0 1,0 1,0 0,1 1,-1 0,-8 2,-2 1,0 2,0 1,0 1,0 1,1 1,1 1,0 1,0 1,1 0,0 2,1 1,1 0,1 1,0 1,1 1,0 1,-3 7,15-21,1 1,0-1,1 1,0 0,0 0,0 0,0 0,1 1,0-1,0 1,1-1,0 1,0 0,1-1,-1 1,1 0,1 0,-1-1,1 1,1 0,-1-1,1 1,0-1,1 0,-1 1,1-1,0 0,1-1,-1 1,1 0,3 1,9 10,1-1,1-1,0-1,1 0,1-1,0-2,0 0,1-1,1-1,0 0,0-2,0-1,1-1,0 0,0-2,11 0,50-25,-60 10</inkml:trace>
  <inkml:trace contextRef="#ctx0" brushRef="#br0" timeOffset="384.241">876 765,'-21'14,"1"0,0 1,1 2,0 0,2 1,0 0,1 1,1 1,1 1,0 0,2 1,-2 6,13-24,0 0,0 0,1 0,-1 0,1 0,0 0,0 1,1-1,-1 0,1 0,0 0,0-1,0 1,1 0,-1 0,1-1,0 1,0 0,0-1,1 0,-1 0,1 0,-1 0,1 0,0 0,1 0,-1-1,0 0,1 0,-1 0,1 0,-1 0,1-1,0 1,0-1,0 0,0 0,0 0,0-1,0 0,0 1,0-2,0 1,0 0,9 0,-1 0,0 0,1-1,-1-1,0 0,0-1,0 0,0 0,0-2,-1 1,1-2,-1 1,-1-1,1-1,-1 0,0-1,-1 0,1 0,-2-1,1 0,-1 0,0-2,-3 5,-1 1,0-1,0 0,0 0,-1 0,1 0,-2-1,1 1,-1-1,0 0,0 0,-1 0,0 0,0 0,-1 0,1 0,-2 0,1 0,-1 0,0 0,0 0,-1 0,0 0,0 1,-1-1,0 0,0 1,0 0,-1 0,0 0,0 0,-1 1,1-1,-1 1,0 0,-1 1,1-1,-1 1,0 0,0 1,0-1,0 1,-1 0,-5-1,-46 2,32 7</inkml:trace>
  <inkml:trace contextRef="#ctx0" brushRef="#br0" timeOffset="745.54">650 962,'29'-14,"14"0,5 7,-6 9,-10 10,-11 7,-3 1,-1-4,2-4,2-4,3-8,2-10,1-6,-4-2</inkml:trace>
  <inkml:trace contextRef="#ctx0" brushRef="#br0" timeOffset="2999.576">142 285,'33'-16,"-2"-1,0-2,-1-1,-1-1,-1-1,-1-2,-1 0,-1-2,-1-1,8-15,-31 41,-1 0,0-1,1 1,-1 0,1 0,-1-1,1 1,-1 0,1 0,0 0,0-1,0 1,0 0,0 0,0 0,0 1,0-1,0 0,0 0,0 0,0 1,1-1,-1 1,0-1,0 1,1-1,-1 1,0 0,1 0,-1-1,1 1,-1 0,0 0,1 0,-1 1,0-1,1 0,-1 0,0 1,1-1,-1 1,0-1,1 1,-1 0,0-1,0 1,0 0,1 0,49 139,-26-107,-12-21</inkml:trace>
  <inkml:trace contextRef="#ctx0" brushRef="#br0" timeOffset="3701.223">1300 341,'-17'160,"7"-1,8 57,7-264,2 1,2-1,1 2,3 0,2 0,2 1,2 1,16-27,-32 66,49-86,-50 87,1 1,-1 0,0 1,1-1,0 0,-1 1,1-1,0 1,0 0,0 0,1 0,-1 0,0 1,1-1,-1 1,1 0,0 0,-1 0,1 0,0 1,-1 0,1 0,0 0,0 0,2 0,-1 4,0 0,0 0,0 0,-1 1,1-1,-1 1,0 0,-1 0,1 1,-1-1,0 1,0-1,-1 1,0 0,0 0,0 0,0 1,-1-1,0 0,-1 0,1 1,-1 0,4 51,-3-32</inkml:trace>
  <inkml:trace contextRef="#ctx0" brushRef="#br0" timeOffset="4653.181">2033 595,'-17'2,"-1"0,1 2,-1 0,1 0,0 2,1 0,-1 1,1 1,0 0,1 1,0 1,1 0,0 1,0 0,1 2,-4 4,13-14,1-1,0 1,0 0,0 0,0 0,0 0,1 1,-1-1,1 1,0-1,0 1,0 0,0 0,1 0,0 0,0 0,0 0,0 0,0 0,1 0,0 0,0 1,0-1,0 0,1 0,0 0,0 1,0-1,0 0,0 0,1-1,0 1,0 0,0 0,0-1,0 1,1-1,0 0,0 0,0 0,0 0,0 0,0-1,1 1,-1-1,1 0,3 2,5-3,-1-1,1 0,0-1,-1 0,1-1,-1-1,0 1,1-2,-1 1,-1-2,1 1,0-1,-1-1,0 0,7-7,9-6,-1-1,-1-1,-1-1,0-2,-2 0,-1-1,-1-1,-2-1,0-1,-2 0,11-26,-13 26,-1-1,-1 0,-2 0,-1-1,-1 0,-1-1,-2 1,-1-1,-2 0,-1-18,0 45,1 1,-1 0,0-1,-1 1,1 0,-1-1,1 1,-1 0,0 0,0-1,0 1,-1 0,1 0,-1 0,0 0,1 1,-1-1,-1 0,1 1,0-1,-1 1,1 0,-1 0,1 0,-1 0,0 0,0 0,0 1,0 0,0-1,-1 1,1 0,0 1,0-1,-1 0,1 1,0 0,-1 0,1 0,0 0,-1 1,1-1,0 1,-1 0,1-1,0 2,0-1,-2 1,-6 6,0 1,1 0,0 1,1 0,0 1,0 0,1 0,0 1,1 0,1 0,0 1,0 0,2 0,-1 0,-1 10,0-5,2 0,-1 0,2 0,1 0,0 1,1-1,1 1,1-1,0 0,1 1,2-1,-1 0,2 0,1 0,0-1,1 0,0 0,2-1,8 13,-11-20,79 102,-81-106,0-1,0-1,0 1,1 0,-1-1,1 0,0 0,0-1,0 1,0-1,0 0,0 0,1-1,-1 1,1-1,-1 0,1-1,-1 1,1-1,0-1,-1 1,6-1,6-5</inkml:trace>
  <inkml:trace contextRef="#ctx0" brushRef="#br0" timeOffset="5029.216">2598 540,'-48'247,"40"-237,6-30,7-13,1 0,1-1,2 2,2-1,0 2,2-1,4-2,-9 16,1 0,1 0,1 1,0 0,1 1,1 0,0 1,2 1,-1 0,9-6,-21 19,-1 0,1 0,-1 0,1 0,-1 0,1 0,0 0,-1 1,1-1,0 0,-1 1,1-1,0 1,0 0,0 0,0 0,-1 0,1 0,0 0,0 0,0 0,-1 1,1-1,0 1,0-1,-1 1,1 0,0 0,-1 0,1 0,-1 0,1 0,-1 0,1 0,-1 0,0 1,0-1,1 1,-1-1,0 1,0-1,-1 1,1-1,0 1,0 1,23 87,-23-81,22 59,-12-54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4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0,'-19'24,"-11"22,-6 9,-1-2,6-3,3-7,2-10,5-5,6-9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8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97,'1'66,"-13"203,-6-132,26-188,3 1,1 0,3 1,1 1,3 0,2 1,24-38,-39 72,1 0,1 0,0 1,1 0,0 0,1 1,0 0,1 1,0 0,9-5,-18 14,-1 0,0 0,0 0,1 1,-1-1,1 0,-1 1,1-1,-1 1,1 0,-1-1,1 1,-1 0,1 0,-1 0,1 0,0 0,-1 0,1 1,-1-1,1 0,-1 1,1-1,-1 1,1 0,-1-1,0 1,1 0,-1 0,0 0,0 0,1 0,-1 0,0 0,0 1,28 56,-8-13,-20-43,1 0,-1 1,1-2,0 1,0 0,0 0,0 0,0-1,0 1,0-1,0 0,1 1,-1-1,0 0,1-1,-1 1,1 0,-1-1,1 1,-1-1,1 0,0 1,-1-2,1 1,-1 0,1 0,0-1,-1 1,1-1,-1 0,1 0,0 0,9-10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0 112,'444'0,"-453"0,1 0,0-1,0 0,0 0,0 0,0-1,1-1,-1 1,0-1,1-1,0 1,0-1,0 0,0-1,1 0,-1 0,1 0,0-1,-3-4,8 9,1 0,-1 0,1 0,-1-1,1 1,0 0,0 0,-1 0,1 0,0-1,0 1,0 0,0 0,0 0,1 0,-1-1,0 1,0 0,1 0,-1 0,1 0,-1 0,1 0,-1 0,1 0,0 0,-1 0,1 0,0 0,0 0,0 1,0-1,0 0,0 0,0 1,0-1,0 1,0-1,0 1,1-1,15-5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48,'19'0,"21"0,8 0,1-5,-3-2,-5 1,-4 1,-4 1,-3 2,-1 1,-6-4,-2-1,-4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1,'39'5,"26"1,8-4,-5-4,-13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0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0 337,'13'-2,"0"0,0 0,-1-2,1 0,-1 0,0-1,0 0,-1-1,0 0,8-6,17-8,-10 7,-1 0,0-2,-1-1,-1-1,-1 0,0-2,-1-1,-1 0,-1-2,-1 0,15-24,-31 43,-2 2,0 0,0 1,0-1,0 0,0 0,0 0,0 1,0-1,0 0,1 0,-1 1,0-1,0 0,1 0,-1 1,1-1,-1 0,1 1,-1-1,1 0,-1 1,1-1,-1 1,1-1,0 1,-1-1,1 1,0 0,-1-1,1 1,0 0,0-1,-1 1,1 0,0 0,0 0,0 0,-1 0,1 0,0 0,0 0,0 0,-1 0,1 0,0 0,0 0,0 1,-1-1,1 0,0 1,-1-1,1 0,0 1,-1-1,1 1,0-1,-1 1,1 0,-1-1,1 1,-1 0,1-1,-1 1,1 0,-1-1,0 1,0 0,1 0,54 171,10-71,-51-88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0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29 126,'-1'1,"-1"1,0-1,0 1,0-1,1 1,-1 0,0-1,1 1,0 0,-1 0,1 0,0 0,0 0,0 0,0 1,1-1,-1 0,1 0,-1 1,1-1,0 0,-1 1,1-1,1 0,-1 2,0-1,-3 354,6-395,2 0,2 0,2 0,1 1,2 0,1 1,2 1,1 0,2 1,5-5,-16 27,1-1,1 1,0 1,0 0,1 0,0 1,1 0,0 1,1 0,0 1,9-5,-18 12,0 0,0 0,0 1,0-1,0 1,1 0,-1 0,0 0,0 0,0 0,0 1,0-1,0 1,0 0,0 0,0 0,0 1,0-1,0 1,-1-1,1 1,-1 0,1 0,-1 0,0 0,1 0,-1 1,0-1,-1 1,1-1,0 1,-1 0,1 0,0 2,40 105,-28-78,-7-27</inkml:trace>
  <inkml:trace contextRef="#ctx0" brushRef="#br0" timeOffset="453.192">594 352,'24'0,"0"-1,1-1,-1-1,0-1,-1-1,1-1,-1-2,0 0,-1-1,0-1,0-1,8-7,-25 14,0 1,0-1,0 0,-1-1,0 1,0-1,0 0,0 0,-1 0,1 0,-2-1,1 1,0-1,-1 0,0 0,0 0,-1 0,0 0,0 0,0 0,-1-1,0 1,0 0,0 0,-1 0,0-1,0 1,-1 0,0 0,0 0,0 1,0-1,-1 0,0 1,-1 0,0-2,-2 4,0 1,0 0,0 0,-1 0,1 1,0 0,-1 0,1 1,-1-1,1 1,-1 1,1-1,-1 1,1 1,0-1,0 1,-1 0,1 0,0 1,1 0,-1 0,0 0,1 0,0 1,0 0,0 0,0 1,0 0,-5 2,-5 2,1 0,0 1,0 0,1 1,1 1,0 0,1 1,0 0,0 1,2 0,0 0,0 1,2 0,0 1,0-1,2 1,0 1,0-1,2 1,0 0,0 6,2-18,1 1,-1 0,1-1,0 1,1 0,-1-1,1 1,0-1,0 1,1-1,0 1,0-1,0 0,0 0,1 0,0 0,0 0,0 0,1-1,-1 0,1 1,0-2,1 1,-1 0,1-1,3 3,7 1,1-1,1-1,-1 0,1-1,-1-1,1 0,0-1,0-1,0-1,1 0,-1-1,0-1,-1-1,1 0,0-1,-1-1,0 0,0-1,11-6,-16 6,0 0,0-1,-1 0,0 0,0-1,-1 0,0-1,0 0,-1 0,1-3,4-5</inkml:trace>
  <inkml:trace contextRef="#ctx0" brushRef="#br0" timeOffset="903.576">1384 380,'-108'294,"169"-419,-39 89,-15 21,1 2,1-1,0 1,1 0,0 1,1 0,0 1,1 0,12-9,-23 19,0 0,0 0,0 1,0-1,0 0,0 1,1-1,-1 0,0 1,0-1,0 1,1 0,-1-1,0 1,1 0,-1 0,0 0,0 0,1 0,-1 0,0 0,1 0,-1 1,0-1,0 0,1 1,-1-1,0 1,0 0,0-1,0 1,1 0,-1-1,0 1,0 0,-1 0,1 0,0 0,0 0,0 0,-1 0,1 0,0 0,-1 1,1-1,-1 0,1 1,8 62,-10-38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2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565 621,'1'-4,"0"0,0 0,-1 0,1 0,-1 0,0 0,0 0,0 0,-1 0,0 0,1 0,-1 0,0 1,-1-1,1 0,-1 0,0 1,0-1,0 1,0 0,0-1,-1 1,0 0,1 0,-1 1,0-1,0 0,-1 1,1 0,-3-1,-1-2,1 1,-2 0,1 1,0 0,-1 0,1 1,-1 0,0 0,1 0,-1 1,0 1,0-1,0 1,0 0,-3 1,-19 7,1 0,1 2,-1 0,2 3,0 0,0 1,1 2,-12 10,35-24,0-1,0 1,0 0,1 0,-1 0,1 1,-1-1,1 1,0-1,0 1,0 0,0-1,1 1,-1 0,1 0,-1 1,1-1,0 0,0 0,1 0,-1 1,1-1,-1 0,1 1,0-1,1 0,-1 1,0-1,1 0,0 1,0-1,0 0,0 0,0 0,1 0,-1 0,1 0,0 0,0 0,0-1,0 1,0-1,0 1,1-1,0 0,-1 0,1 0,0 0,0-1,1 2,147 46,-151-47,1 1,-1-1,0 0,0 0,1 0,-2 0,1 1,0-1,0 0,-1 0,1 0,-1 0,1 0,-1 0,0 0,0 0,0 0,0 0,0 0,0 0,-1 0,1-1,-1 1,1-1,-1 1,0-1,1 1,-1-1,0 0,0 0,0 0,0 0,-1 0,-2 3,-206 160,208-162,0 1,0-1,0 1,0-1,1 1,-1 0,1 0,0 0,-1 0,2 0,-1 1,0-1,1 0,-1 1,1 0,0-1,0 1,0 0,1-1,-1 1,1 0,0 0,0-1,1 1,-1 0,1 0,-1-1,1 1,0 0,1-1,-1 1,0-1,1 1,0-1,0 0,0 0,0 0,1 0,-1 0,1 0,2 2,9 1,1 0,-1 0,1-2,0 0,0 0,1-2,-1 1,1-2,-1 0,1-1,0-1,-1 0,1-1,21 0,-23 1,-1 0,0-1,1 0,-1-2,-1 1,1-2,0 1,-1-2,0 0,0 0,-1-1,1 0,-2-1,1 0,-1-1,0 0,-1-1,4-5,0 0</inkml:trace>
  <inkml:trace contextRef="#ctx0" brushRef="#br0" timeOffset="379.631">508 0,'-14'24,"1"0,0 1,2 0,1 1,1 0,2 1,-1 3,6-23,-11 55,2 1,3 0,1 31,1-22,-7 56,-6-1,-5 0,-5-2,-29 67,-6 41,43-125,25-93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0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1,'-16'58,"3"1,2 1,2 0,4 0,1 59,6-97,0 0,2 0,0 0,2 0,0-1,7 15,-10-28,0 0,1-1,0 1,0-1,1 0,-1 0,2-1,-1 1,1-1,0-1,0 1,0-1,1 0,0 0,0-1,0 0,1 0,-1 0,4 0,-4-3,0 0,0 0,1-1,-1 0,0 0,0 0,1-1,-1-1,0 1,0-1,0 0,0 0,-1-1,1 0,-1 0,1-1,-1 0,4-3,100-89,-82 64,-2-1,-2-2,0 0,-3-2,-1 0,-1-1,-3-1,11-36,-21 51,0 1,-2-1,-1-1,-1 1,0 0,-3-18,-3 23,-3 24,-7 31,6 209,10-151,15 143,-12-203,25 65,1-86,-18-19</inkml:trace>
  <inkml:trace contextRef="#ctx0" brushRef="#br0" timeOffset="381.219">904 481,'5'14,"2"10,3 6,2 2,-3 0,-2 0,-2 0,-2-2,-2-1,-1 0,0 0,-1-1,6-5,1-11,0-12,-2-7</inkml:trace>
  <inkml:trace contextRef="#ctx0" brushRef="#br0" timeOffset="6149.051">1187 651,'340'0,"-288"-8,-51 8,0-1,0 1,-1-1,1 1,0-1,0 1,0-1,-1 0,1 1,0-1,-1 0,1 0,-1 1,1-1,-1 0,1 0,-1 0,1 0,-1 0,0 0,0 0,1 0,-1 1,0-1,0 0,0 0,0 0,0 0,0 0,0 0,-1 0,1 0,0 0,0 0,-1 0,1 0,0 0,-1 0,1 1,-1-1,0 0,1 0,-1 0,1 1,-1-1,0 0,0 1,1-1,-1 1,0-1,0 1,-47-43,47 42,0 0,-1 0,1 0,0 1,-1-1,1 1,-1-1,1 1,-1-1,1 1,-1 0,1 0,-1 0,1 0,-1 0,1 0,-1 0,1 0,-1 0,1 1,0-1,-1 1,1-1,-1 1,1 0,0-1,-1 1,1 0,0 0,0 0,0 0,-1 0,1 0,0 0,1 0,-1 1,0-1,0 0,0 0,0 2,-15 97,13-41,-11 17,54-119,34-67,-64 96</inkml:trace>
  <inkml:trace contextRef="#ctx0" brushRef="#br0" timeOffset="6748.398">1808 452,'7'-1,"0"0,0 1,0 0,0 0,0 0,0 1,0 0,0 1,0-1,0 1,0 1,-1-1,1 1,-1 0,5 4,-10-6,0 0,0 0,0 1,0-1,0 1,0-1,0 1,-1-1,1 1,0 0,-1-1,1 1,-1 0,0-1,0 1,1 0,-1-1,0 1,0 0,-1 0,1-1,0 1,-1 0,1-1,-1 1,1 0,-1-1,0 1,0-1,1 1,-1-1,0 1,0-1,-1 0,1 1,0-1,-1 1,-48 44,17-24,26-19,0 0,0 1,0 0,0 1,1-1,0 1,0 1,0-1,1 1,0 0,0 0,0 1,1-1,0 1,0 0,0 0,0 4,4-8,0 0,0 0,0 0,0-1,0 1,1 0,0 0,-1 0,1 0,0-1,0 1,1 0,-1-1,1 1,-1-1,1 1,0-1,0 0,-1 0,2 0,-1 0,0 0,0 0,1 0,-1-1,1 0,-1 1,1-1,0 0,-1 0,1 0,2 0,94 17,-11-24,-63-1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0 136,'339'0,"-319"-3,-25-5,-30-8,28 13,-1 1,0 0,0-1,0-1,1 1,0-1,0 0,0-1,0 0,0 0,1 0,0-1,0 0,-4-5,11-19,9 20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39,'5'-5,"6"-1,6 0,5 1,4 2,2 1,1 0,0 2,1 0,-1 0,0 0,0 1,-1-1,1 0,-1 0,0 0,0-4,-4-3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0,'38'10,"27"-2,8-3,-5-1,-8-2,-15-1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199 170,'2'-6,"-1"-1,0 1,0-1,0 1,-1-1,0 1,0-1,-1 0,0 1,0-1,0 1,-1 0,0-1,0 1,-1 0,2 5,0 0,0 1,1-1,-1 1,0 0,0-1,0 1,-1 0,1 0,0 0,0-1,0 1,0 0,0 0,0 0,0 1,0-1,0 0,0 0,0 1,0-1,0 0,0 1,0-1,0 1,0-1,0 1,0 0,1-1,-1 1,0 0,0 0,1-1,-1 1,0 0,1 0,-1 0,1 0,-1 0,1 0,0 0,-1 0,1 0,0 0,0 0,-1 0,1 0,0 0,0 1,-5 17,1 0,0 1,2-1,0 1,1-1,1 1,1 0,2 5,-2 70,-28 108,4-73,23-130,5-10</inkml:trace>
  <inkml:trace contextRef="#ctx0" brushRef="#br0" timeOffset="280.618">86 1,'38'9,"32"4,9-1,-4-2,-10-3,-12-3,-9-1,-13 2,-16 2,-15-1,-8-2</inkml:trace>
  <inkml:trace contextRef="#ctx0" brushRef="#br0" timeOffset="531.403">0 311,'44'5,"28"1,6 1,-4-2,-11-2,-10-1,-11-5,-6-3,-11-1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0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0 248,'36'-46,"-14"16,1 0,2 2,1 1,1 0,28-19,-54 45,1-1,0 1,0-1,0 1,0 0,1 0,-1 0,0 0,0 1,1-1,-1 1,0-1,1 1,-1 0,0-1,1 1,-1 1,0-1,1 0,-1 0,0 1,1 0,-1-1,0 1,0 0,1 0,-1 0,0 0,0 1,0-1,0 0,-1 1,1-1,0 1,0 0,-1 0,1 0,-1 0,0 0,0 0,0 0,0 0,0 0,0 0,0 1,0-1,-1 0,1 0,-1 1,0 1,7 24,-5-19,-1 0,2 0,-1 0,1-1,0 1,1-1,0 1,0-1,1 0,0-1,0 1,1-1,0 0,0-1,2 2,8 4,-2-1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5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0 272,'32'-45,"129"-156,-159 199,-1 0,1 0,-1 1,1-1,0 0,0 0,0 1,0-1,0 1,0 0,0 0,0 0,1 0,-1 0,0 0,1 0,-1 1,1-1,-1 1,1 0,-1-1,1 1,-1 0,0 1,1-1,-1 0,1 1,-1-1,1 1,-1 0,0 0,1 0,-1 0,0 0,0 1,0-1,0 0,0 1,0 0,0-1,-1 1,1 0,0 0,-1 0,0 0,1 0,0 2,11 19,-2-5,0 1,1-1,0-1,2 0,0-1,1-1,3 3,2-2,-1-2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108 336,'6'-1,"19"-3,-1 0,1-2,-1 0,0-2,0-1,-1 0,0-2,0-1,-2 0,1-2,-2 0,13-12,-30 22,1 0,-1 0,0 0,0-1,-1 1,1-1,-1 1,0-1,-1 0,1 0,-1 0,0 0,0 0,0 0,-1 0,1 0,-1-1,-1 1,1 0,-1 0,0 0,0 0,0 0,-1 0,0 0,0 0,0 1,0-1,-1 1,0-1,0 1,0 0,0 0,0 0,-1 1,0-1,0 1,0 0,0 0,-1 0,1 1,-1-1,1 1,-1 0,0 0,0 1,0 0,0 0,0 0,0 0,0 1,-3-1,-9 5,1 0,0 1,0 1,0 0,1 1,0 0,0 2,1 0,0 0,1 1,0 1,0 0,1 1,1 0,0 1,1 0,0 1,-3 7,3-10,2 1,-1 1,2 0,0 0,0 0,1 1,1 0,0 0,1 0,1 1,0-1,1 1,0 0,1 0,1-1,0 1,1 0,2 5,2-10,0-1,1 1,1-1,-1 0,1 0,1-1,0 0,0 0,0-1,1 0,0 0,1-1,-1-1,1 1,0-1,1-1,-1 0,1 0,0-1,-1-1,1 0,1 0,-1-1,0-1,0 1,0-2,1 0,5-1,237-19,-230 16</inkml:trace>
  <inkml:trace contextRef="#ctx0" brushRef="#br0" timeOffset="335.115">842 308,'-11'12,"2"1,0 0,0 1,1 0,1 0,0 0,1 1,0 0,2 1,-1-1,2 1,0-1,1 1,1 0,0 0,1 0,1 0,0 0,1 0,3 6,-3-18,0 0,0 0,1 0,0 0,0 0,0-1,0 1,0-1,1 0,-1 0,1 0,0-1,0 1,0-1,0 0,0 0,1-1,-1 1,1-1,-1 0,1 0,-1 0,1-1,0 1,-1-1,1 0,0-1,-1 1,3-1,7-1,-2 0,1-1,0-1,0 0,-1 0,0-1,0-1,0 0,-1-1,1 0,-1-1,0 0,0-1,-1 0,0-1,-1 0,0 0,0-1,-1-1,-1 1,0-1,0 0,-1-1,-1 0,0 0,-1 0,0 0,-1-1,0 1,-2-1,1-5,-3 14,0-1,-1 1,1-1,-1 1,0 0,-1 0,1 0,-1 0,0 0,0 0,-1 1,1-1,-1 1,0 0,0 0,-1 0,1 1,-1 0,0 0,0 0,0 0,0 1,0 0,0 0,-1 0,1 0,-1 1,1 0,-1 0,0 1,1 0,-1 0,0 0,1 0,-1 1,1 0,-1 0,-4 2,-16 3</inkml:trace>
  <inkml:trace contextRef="#ctx0" brushRef="#br0" timeOffset="583.343">785 534,'24'-5,"13"-1,4 5,1 2,-2 2,-8 4,-5 2,-2-1,0-2,0-2,1-2,0-1,1-5,-4-2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2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1 198,'282'-1,"-151"-26,-125 26,-7 0</inkml:trace>
  <inkml:trace contextRef="#ctx0" brushRef="#br0" timeOffset="273.161">141 1,'-14'38,"0"23,2 5,3-4,4-7,6-8,5-8,-5-10,-2-10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0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86,'-19'97,"3"0,6 2,2 20,2-33,-21 129,27-213,1 0,-1 0,0 0,0 0,0 0,0 0,0-1,-1 1,1 0,-1 0,1 0,-1 0,0 0,1 0,-1-1,0 1,0 0,0-1,0 1,-1-1,1 1,0-1,-1 1,1-1,-1 0,1 0,-1 0,0 0,1 0,-1 0,0 0,0 0,0-1,1 1,-1-1,0 1,-7-8</inkml:trace>
  <inkml:trace contextRef="#ctx0" brushRef="#br0" timeOffset="249.869">85 58,'38'-5,"32"-2,14-4,-2 0,-12 2,-11 2,-12 2,-9 2,-10 7,-11 2</inkml:trace>
  <inkml:trace contextRef="#ctx0" brushRef="#br0" timeOffset="434.885">0 566,'63'-5,"24"-6,4-2,-10 2,-14 3,-13 2,-16 3</inkml:trace>
  <inkml:trace contextRef="#ctx0" brushRef="#br0" timeOffset="800.49">480 706,'-22'120,"38"-172,-8 34,0-1,2 2,0-1,1 1,1 1,0 0,1 1,1 0,1 1,0 0,0 2,1-1,3 1,-17 10,0 1,1 0,-1-1,0 1,1 0,-1 0,1 1,-1-1,1 0,0 1,-1 0,1-1,0 1,-1 0,1 0,-1 1,1-1,0 1,-1-1,1 1,-1 0,1 0,-1 0,1 0,-1 0,0 0,0 1,1-1,-1 1,0 0,0-1,0 1,-1 0,13 15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9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173 369,'22'-5,"-1"-1,1-1,-1-1,-1-1,1-1,-1-1,-1 0,0-2,-1 0,0-1,-1 0,-1-2,0 0,12-16,-26 26,0 1,-1-1,1 1,-1-1,0 0,-1 0,1 1,-1-1,0 0,-1 0,1 0,-1 1,-1-1,1 0,-1 1,0-1,0 1,0-1,-1 1,1 0,-2 0,1 0,0 1,-1-1,0 1,0 0,0 0,0 0,-1 0,0 1,0 0,0 0,0 0,0 0,0 1,-1 0,1 0,-1 1,1-1,-1 1,0 0,0 1,1-1,-1 1,0 0,0 1,0 0,1-1,-3 2,-11 5,1 0,0 1,1 0,0 2,0 0,1 1,1 1,0 0,0 1,1 0,1 2,0-1,1 2,1-1,0 2,1-1,1 1,-5 13,8-20,0 0,1 1,1-1,-1 1,2 0,0 0,0 0,1 0,0 1,1-1,0 1,1-1,0 1,1-1,0 1,1-1,0 0,1 1,3 8,3-7,0 0,0-1,1 0,0-1,1 0,0-1,1 0,0-1,1 0,0 0,0-2,1 0,0 0,0-1,0-1,1 0,0-1,0-1,0 0,0-1,1-1,-1 0,0-1,4-1,-15 1,4 1,0-1,0 0,0 0,0-1,-1 0,1 0,0-1,0 0,-1-1,0 1,1-1,-1-1,0 1,0-1,6-8</inkml:trace>
  <inkml:trace contextRef="#ctx0" brushRef="#br0" timeOffset="417.445">680 566,'-25'223,"63"-354,-22 100,0 0,2 0,2 2,21-26,-40 53,-1 0,1 0,0 0,0 1,0-1,0 0,0 1,1-1,-1 1,0-1,1 1,-1 0,1 0,0-1,-1 1,1 0,0 0,-1 1,1-1,0 0,0 0,0 1,0 0,0-1,0 1,0 0,0 0,0 0,-1 0,1 0,0 0,0 0,0 1,0-1,0 1,0-1,0 1,0 0,-1 0,1 0,1 1,29 77,-22-64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23:36.9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1,'5'0,"0"4,0 5,-1 2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5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86,'29'-10,"14"-3,10 1,0 2,-4 3,-6 3,-4-3,-5 0,-4 1,-1 1,-1 3,-1 0,0 1,0 1,1 0,-5 1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6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123 103,'-33'130,"-9"165,4-131,29-146</inkml:trace>
  <inkml:trace contextRef="#ctx0" brushRef="#br0" timeOffset="263.383">10 18,'38'5,"28"-4,6-1,-3-1,-4 0,-14-6,-9 0,-9 0,-8 7,-10 3</inkml:trace>
  <inkml:trace contextRef="#ctx0" brushRef="#br0" timeOffset="515.265">10 441,'43'0,"24"0,5 0,-4 0,-5-4,-8-3,-13 1</inkml:trace>
  <inkml:trace contextRef="#ctx0" brushRef="#br0" timeOffset="801.24">462 470,'-8'14,"0"1,1 0,0 0,1 0,1 1,0-1,1 1,1 0,1 1,0-1,1 0,1 1,1 13,0-26,-1 0,1 0,0-1,1 1,-1 0,1 0,0-1,0 1,0-1,0 0,0 1,1-1,-1 0,1-1,0 1,0 0,0-1,0 1,1-1,-1 0,1 0,-1-1,1 1,0-1,-1 1,1-1,0 0,0 0,0-1,0 0,0 1,0-1,0 0,1-1,132-30,-118 23,-1 0,0-1,0-1,-1-1,-1-1,0 0,0-1,6-7,-16 14,-1 1,0-1,0-1,0 1,-1-1,0 1,0-1,0 0,-1-1,0 1,-1 0,0-1,0 0,0 1,-1-1,0 0,-1 0,0 0,0 0,0 0,-1 1,-2-9,0 10,0 0,-1 0,0 0,0 0,-1 0,1 1,-1 0,0 0,-1 0,1 1,-1 0,0 0,0 0,0 0,0 1,-1 0,1 1,-1-1,0 1,0 1,0-1,0 1,0 0,0 1,0 0,0 0,0 0,0 1,0 0,0 0,0 1,0 0,0 0,-3 2,-9 3</inkml:trace>
  <inkml:trace contextRef="#ctx0" brushRef="#br0" timeOffset="1152.16">490 583,'5'-5,"6"-1,6 0,5 1,4 1,2 2,-4 6,-1 2,-4 5,-1 0,-4 4,1-1,3-3,-2-8,2-5,-4-7,-2-1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33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1 283,'538'0,"-476"-12,-61 6,-7 1</inkml:trace>
  <inkml:trace contextRef="#ctx0" brushRef="#br0" timeOffset="252.183">86 508,'38'0,"33"-5,8-1,-5 0,-9 1,-11 2,-11 0,-7 2,-5 1,-8-5,-3-1,-5 0</inkml:trace>
  <inkml:trace contextRef="#ctx0" brushRef="#br0" timeOffset="698.664">397 0,'3'11,"1"0,0-1,1 0,0 1,1-2,0 1,0-1,1 1,0-2,1 1,0-1,0-1,1 1,0-1,0-1,0 1,1-2,0 1,0-1,1-1,-1 0,1-1,10 3,8 2,-8-3,0 1,0 1,0 0,-1 2,0 0,-1 1,0 1,-1 1,0 1,0 0,-15-10,0 0,-1 0,1 1,-1-1,0 0,0 1,0-1,0 1,-1 0,1 0,-1-1,0 1,0 0,0 0,-1 0,1 0,-1 0,0 0,0 0,0 0,-1 0,0 0,1 0,-1 0,-1 0,1 0,0 0,-1-1,0 1,0 0,0-1,0 0,-1 1,1-1,-1 0,0 0,0-1,0 1,0 0,-2 0,-170 124,133-95,-109 103,133-111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3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0,'-27'63,"3"0,3 2,3 0,3 1,2 1,3 0,3 14,4-56,2 0,1 0,1 0,1 1,1-1,1-1,1 1,1-1,9 22,-13-42,-1 0,1 0,0-1,0 1,0 0,1-1,-1 0,1 0,0 1,0-1,0-1,0 1,1 0,-1-1,1 0,-1 0,1 0,0 0,0-1,0 1,0-1,0 0,0 0,0 0,0-1,1 1,-1-1,0 0,0 0,1-1,-1 1,0-1,0 0,0 0,0-1,0 1,0-1,0 0,-1 1,1-2,-1 1,1 0,-1-1,2-1,17-17,0-1,-2 0,-1-2,0 0,-2-1,-1 0,-1-2,-2 0,0 0,8-28,27-70,-6-1,-5-3,-21 54,-30 92,2 24,2 0,2 0,2 1,1 0,3 5,3 268,1-289,1 1,1-1,2 0,0-1,2 1,1-1,-1 3,-2-9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45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3,'3'-1,"-1"0,1 1,0 0,-1-1,1 1,0 0,0 1,-1-1,1 0,0 1,-1 0,1-1,-1 1,1 0,-1 0,1 0,-1 1,1-1,-1 1,0-1,0 1,0 0,0 0,0 0,0 0,0 0,-1 0,1 0,-1 1,0-1,1 0,-1 1,0-1,0 1,-1 0,1-1,0 1,-1 0,0-1,0 1,1 0,-2-1,1 1,0 0,0 0,-1-1,0 1,1-1,-1 1,-41 66,-12 35,54-102,-1 1,1-1,0 0,0 0,0 1,0-1,1 0,-1 0,0 0,1 1,0-1,-1 0,1 0,0 0,0 0,0 0,1 0,-1 0,0-1,1 1,-1 0,1-1,-1 1,1-1,0 1,0-1,0 0,0 0,0 0,0 0,0 0,0 0,0 0,0-1,0 1,0-1,1 1,-1-1,0 0,0 0,1 0,0-1,99-5,-73-1,-3-1</inkml:trace>
  <inkml:trace contextRef="#ctx0" brushRef="#br0" timeOffset="-7736.241">56 1273,'-14'53,"-5"22,5 3,6-7,8-15,5-18</inkml:trace>
  <inkml:trace contextRef="#ctx0" brushRef="#br0" timeOffset="-7130.207">169 1470,'324'-22,"-258"5,-66 15,0 0,1 1,-1-1,0 0,0 0,0 0,-1 1,1-1,0 0,-1 0,1 1,-1-1,0 0,1 1,-1-1,0 0,0 1,0-1,0 1,0 0,0-1,-1 1,1 0,0 0,-1-1,1 1,-1 0,1 1,-1-1,1 0,-1 0,0 1,1-1,-1 0,0 1,0 0,1-1,-2 1,0-1,-119-65,121 66,0 1,0 0,0 0,0 0,1 0,-1 0,0-1,1 2,-1-1,1 0,-1 0,1 0,-1 0,1 0,0 0,-1 0,1 0,0 1,0-1,0 0,0 0,0 0,0 1,0-1,0 0,1 0,-1 0,0 0,1 0,-1 1,1-1,-1 0,1 0,0 0,-1 0,1 0,0-1,0 1,31 172,-8-41,-23-131,-1-1,0 1,0-1,1 1,-1-1,0 1,1 0,-1-1,1 0,-1 1,1-1,-1 1,1-1,-1 0,1 1,-1-1,1 0,-1 1,1-1,0 0,-1 0,1 0,-1 1,1-1,0 0,-1 0,1 0,-1 0,1 0,0 0,-1 0,1 0,0-1,-1 1,1 0,-1 0,1 0,0-1,-1 1,1 0,-1-1,1 1,-1 0,1-1,-1 1,1-1,-1 1,0-1,1 1,-1-1,1 1,-1-1,0 1,0-1,1 1,-1-1,0 0,28-36,-26 34,39-68,54-69,-81 128</inkml:trace>
  <inkml:trace contextRef="#ctx0" brushRef="#br0" timeOffset="-6763.406">846 1302,'37'-6,"-19"2,0 1,1 0,0 2,-1 0,1 1,-1 0,1 2,0 0,5 3,-21-4,0-1,-1 1,0 0,1 1,-1-1,1 0,-1 1,0-1,0 1,0-1,0 1,0 0,0 0,0 0,-1 0,1 0,-1 1,0-1,1 0,-1 1,0-1,0 1,-1-1,1 1,0 0,-1-1,1 1,-1-1,0 1,0 0,0-1,0 1,-1 0,1-1,-1 1,0 0,1-1,-1 1,0-1,0 1,-1-1,1 0,0 0,-1 1,0-1,1 0,-1 0,0 0,0 0,-155 150,156-151,0-1,0 1,0 0,0 0,0 0,0 0,0 0,1 0,-1 0,0 0,1 0,-1 0,0 0,1 0,0 0,-1 1,1-1,0 0,-1 0,1 1,0-1,0 0,0 0,0 1,0-1,0 0,0 1,1-1,-1 0,0 0,1 0,-1 1,1-1,0 0,-1 0,1 0,0 0,-1 0,1 0,0 0,0 0,0 0,0 0,0-1,0 1,0 0,0 0,0-1,0 1,1-1,-1 1,0-1,0 0,0 1,1-1,-1 0,1 0,16-2,-1 0,1-2,-1 0,0 0,0-2,0 0,-1-1,12-7,6-2,13-7,-29 14</inkml:trace>
  <inkml:trace contextRef="#ctx0" brushRef="#br0" timeOffset="-5799.267">1326 822,'5'0,"6"0,7 0,4 0,3 0,3 0,1 0,0 0,1 0,-1 0,0 0,0 0,-1 0,1 0,-1 0,-5 0</inkml:trace>
  <inkml:trace contextRef="#ctx0" brushRef="#br0" timeOffset="-5548.103">1298 1245,'43'-9,"33"-9,10-1,-7 3,-10 4,-14 4,-10-1,-8 1,-11 1</inkml:trace>
  <inkml:trace contextRef="#ctx0" brushRef="#br0" timeOffset="-4715.117">2568 483,'-5'-17,"0"1,-1 0,0 1,-2-1,0 1,-1 1,0 0,-1 0,0 0,-1 2,-1-1,0 1,-4-2,11 10,-1 0,0 1,1 0,-1 0,-1 0,1 0,0 1,-1 0,1 0,-1 1,1 0,-1 0,0 1,0-1,1 1,-1 1,0-1,1 1,-1 1,0-1,1 1,0 0,-1 0,1 1,0 0,0 0,0 1,1-1,-1 1,1 0,0 1,0-1,0 1,0 0,1 0,0 1,0-1,1 1,-1 0,1 2,-1 12,1 1,1-1,1 1,0-1,2 1,0-1,2 1,0-1,1 0,5 13,-2 1,74 347,-42 23,-41-81,1-309,-1-1,0 1,-1-1,-1 0,0 0,-1 0,0 0,-1-1,0 0,-1 0,0-1,-1 1,0-2,-1 1,0-1,-1 0,0-1,-1-1,0 1,0-1,0-1,-1 0,0-1,-1 0,1-1,-13 3,21-6,0-1,0 0,-1 0,1 0,0-1,-1 1,1-1,-1 0,1-1,0 1,-1-1,1 1,0-1,0-1,-1 1,1-1,0 1,0-1,0 0,1-1,-1 1,0 0,1-1,0 0,-1 0,1 0,0 0,1-1,-1 1,1-1,-1 0,1 0,0 1,0-1,1-1,-1 1,1 0,0-1,-11-130,12 106</inkml:trace>
  <inkml:trace contextRef="#ctx0" brushRef="#br0" timeOffset="-3884.038">2511 1979,'-30'253,"17"-222,1-50,13 1,0 0,0 0,2 1,0-1,1 0,1 1,0 0,2 0,0 1,0 0,2 0,3-5,10-15,2 1,1 1,2 2,1 0,31-26,-59 56,1 1,1-1,-1 0,0 0,0 1,1-1,-1 1,1-1,-1 1,1-1,0 1,-1 0,1 0,0 0,0 0,0 0,0 0,0 1,0-1,0 0,0 1,0 0,0 0,0-1,0 1,1 0,-1 1,0-1,0 0,0 0,0 1,0 0,0-1,0 1,0 0,0 0,0 0,0 0,-1 0,1 0,0 1,-1-1,1 1,-1-1,1 1,0 1,-1 6,0 0,0 0,-1 0,0 0,-1 1,0-1,0 0,-1 0,0 0,-1 0,0-1,0 1,-1-1,0 0,-1 0,1 0,-2 0,1-1,-1 0,0 0,0 0,-5 3,-34 31,24-28</inkml:trace>
  <inkml:trace contextRef="#ctx0" brushRef="#br0" timeOffset="-3531.786">3105 1781,'-12'7,"1"0,-1 1,2 1,0 0,0 1,0-1,1 2,1-1,0 1,0 1,1-1,0 1,1 1,1-1,0 1,-3 11,8-24,0 1,-1 0,1-1,0 1,0 0,-1 0,1-1,0 1,0 0,0 0,0 0,0-1,0 1,0 0,0 0,1-1,-1 1,0 0,0 0,1-1,-1 1,0 0,1 0,-1-1,1 1,-1-1,1 1,-1 0,1-1,-1 1,1-1,0 1,-1-1,1 1,0-1,-1 0,1 1,0-1,-1 0,1 0,0 1,0-1,-1 0,1 0,0 0,0 0,0 0,-1 0,1 0,0 0,0 0,0 0,-1-1,1 1,0 0,-1 0,1-1,0 1,0-1,-1 1,1 0,0-1,42-29,22-68,-64 95,1 0,-1 0,0 0,0 0,0 0,0-1,-1 1,1 0,-1-1,0 1,0 0,0-1,-1 1,1 0,-1-1,1 1,-1 0,0-1,-1 1,1 0,0 0,-1 0,0 0,0 0,1 1,-2-1,1 1,0-1,0 1,-1-1,0 1,-2-1,-12-6</inkml:trace>
  <inkml:trace contextRef="#ctx0" brushRef="#br0" timeOffset="-3148.608">3443 1696,'-7'2,"0"0,0 1,0 0,1 0,-1 0,1 1,0 0,0 0,0 0,1 1,-1 0,1 0,0 0,1 1,-1-1,1 1,0 0,1 1,-2 2,5-7,0 1,0-1,1 0,-1 0,1 1,0-1,-1 0,1 0,0 0,0 0,0 0,1 0,-1 0,0 0,1-1,-1 1,1 0,0-1,-1 1,1-1,0 0,0 0,0 1,0-1,0 0,1 0,23 20,-23-16,-1 0,-1 0,1 0,-1 0,0 1,0-1,0 0,-1 0,0 1,0-1,0 1,0-1,-1 0,0 0,0 1,-1-1,0 0,1 0,-1 0,-1 0,1-1,-1 1,0 0,0-1,0 0,-1 0,0 0,1 0,-1-1,-1 1,1-1,0 0,-1 0,0 0,1-1,-1 0,0 0,0 0,0-1,-1 1,1-1,0 0,0-1,-1 1,-3-1,-8-4</inkml:trace>
  <inkml:trace contextRef="#ctx0" brushRef="#br0" timeOffset="-2496.949">3697 1837,'0'19,"-5"17,-1 6,0 1,1-2,1-4,2-7</inkml:trace>
  <inkml:trace contextRef="#ctx0" brushRef="#br0" timeOffset="-1164.947">2822 59,'-30'315,"19"-253,-2-94,13 13,1 0,1 0,1 0,1 0,0 1,1 0,1-1,1 2,1-1,0 1,1 0,1 1,0 0,1 1,1 0,1 0,0 1,0 1,14-10,32-17,-58 39,1 0,0 0,0 0,0 0,0 1,-1-1,1 0,0 1,0 0,0-1,0 1,0 0,1 0,-1 0,0 0,0 0,0 1,0-1,0 1,0-1,-1 1,1 0,0 0,0-1,0 1,0 1,-1-1,1 0,-1 0,1 1,-1-1,2 2,-2 2,1-1,-1 1,0 0,0 0,-1 0,0 0,0 0,0 0,0 0,-1 0,0 0,0 0,0 0,0 0,-1-1,0 1,0 0,0-1,-1 0,-1 2,-1 2,-1 0,0-1,0 1,-1-1,0-1,0 0,0 0,-1 0,0-1,0 0,-1 0,1-1,-1 0,0-1,0 0,-4 1,-12 2</inkml:trace>
  <inkml:trace contextRef="#ctx0" brushRef="#br0" timeOffset="-798.09">3358 31,'-16'13,"0"1,0 0,2 1,0 0,0 1,1 1,-10 17,22-33,1 0,-1 0,0 0,0-1,0 1,0 0,1 0,-1 1,1-1,-1 0,1 0,-1 0,1 0,-1 0,1 1,0-1,0 0,0 0,-1 0,1 1,0-1,1 0,-1 0,0 1,0-1,0 0,1 0,-1 0,1 1,-1-1,1 0,-1 0,1 0,0 0,-1 0,1 0,0 0,0 0,0 0,0-1,0 1,0 0,0 0,0-1,0 1,0-1,0 1,0-1,0 1,1-1,-1 0,0 1,0-1,0 0,1 0,-1 0,0 0,0 0,1 0,-1-1,0 1,0 0,0 0,1-1,-1 1,0-1,11-3,0-1,-1 0,0 0,0-1,-1-1,1 0,-1 0,-1-1,1 0,-1-1,-1 0,0 0,1-2,-2 3,-5 7,-1 0,1 0,-1 0,1 0,-1 0,0 0,1 0,-1-1,0 1,0 0,0-1,0 1,0-1,0 1,-1-1,1 0,0 1,-1-1,0 0,1 1,-1-1,0 0,0 0,1 1,-1-1,-1 0,1 0,0 1,0-1,-1 0,1 0,-1 1,1-1,-1 0,0 1,0-1,1 1,-1-1,0 1,-1 0,1-1,0 1,0 0,0-1,-1 1,1 0,-1 0,1 0,-1 0,-5-1,-1 1,0-1,1 1,-1 1,0-1,0 1,1 1,-1-1,0 2,1-1,-1 1,-4 1,-14 4</inkml:trace>
  <inkml:trace contextRef="#ctx0" brushRef="#br0" timeOffset="-428.268">3725 3,'-10'8,"4"-5,1 0,0 1,0 0,1 0,-1 0,1 0,0 1,0 0,0 0,1 0,-1 0,1 0,1 1,-1-1,1 1,-1 1,4-4,-1-1,1 0,-1 1,1-1,0 0,0 1,0-1,0 0,0 0,1 0,-1 0,0 0,1 0,0 0,-1-1,1 1,0 0,0-1,0 0,0 1,0-1,0 0,0 0,1 0,-1 0,0-1,3 2,-3-2,0 1,1-1,-1 1,0 0,0 0,0 0,0 0,0 0,0 1,0-1,0 1,0-1,0 1,-1 0,1-1,-1 1,1 0,-1 0,0 0,0 0,0 0,0 1,0-1,0 0,-1 0,1 1,-1-1,1 0,-1 1,0 0,-2 1,0 1,-1-1,0 0,0 0,0 0,0-1,-1 1,1-1,-1 0,0 1,0-2,0 1,0 0,0-1,-1 0,1 0,-1 0,0-1,1 1,-5-1,-1 3,-137 42,122-41</inkml:trace>
  <inkml:trace contextRef="#ctx0" brushRef="#br0" timeOffset="2383.667">4036 878,'-4'5,"1"1,0-1,1 1,-1 0,1-1,0 1,1 0,-1 0,1 0,0 0,1 1,-1-1,1 3,-2 14,-26 164,12-72,1 70,15-186,1 1,0-1,-1 0,1 0,0 0,-1 1,1-1,0 0,0 0,-1 1,1-1,0 1,0-1,0 1,0-1,0 1,0 0,0-1,0 1,0 0,0 0,0 0,0-1,0 1,0 0,0 0,0 1,0-1,0 0,0 0,0 0,0 1,0-1,0 1,0-1,0 0,0 1,0 0,0-1,-1 1,1 0,0-1,0 1,-1 0,1 0,0-1,-1 1,1 0,-1 0,1 0,-1 0,0 0,1 0,-1 0,0 0,1 0,-1 0,0 0,0 0,0 0,0 0,0 0,0 0,0 0,-1 0,1 0,0 0,0 0,-1 1,9-17</inkml:trace>
  <inkml:trace contextRef="#ctx0" brushRef="#br0" timeOffset="2638.243">3950 822,'39'14,"31"5,9-1,-4-3,-10-5,-11-3,-11-4,-7-1,-5-2,-12-1,-11 0</inkml:trace>
  <inkml:trace contextRef="#ctx0" brushRef="#br0" timeOffset="2837.265">3979 1103,'34'10,"30"3,8-1,3-7,-7-4,-11-3,-9 0,-9-1,-6 1,-9-4,-3-2,-6 1</inkml:trace>
  <inkml:trace contextRef="#ctx0" brushRef="#br0" timeOffset="3234.025">3894 680,'38'0,"28"0,7 0,-5 0,-8 0,-10 0,-8 0,-7 0,-14 0,-16-5,-13-1,-10 0,-2-4,-3 1,-1 1,2-3,11 0,6 3</inkml:trace>
  <inkml:trace contextRef="#ctx0" brushRef="#br0" timeOffset="3574.124">4770 1189,'-20'14,"-5"10,0-4,11-6,6-5</inkml:trace>
  <inkml:trace contextRef="#ctx0" brushRef="#br0" timeOffset="4038.065">4882 1245,'-3'11,"0"1,1-1,1 0,0 1,1-1,0 1,0-1,1 1,2 6,-2-15,-1 0,1 0,-1-1,1 1,0 0,0 0,0-1,1 1,-1 0,1-1,-1 1,1-1,0 0,0 0,0 1,0-1,0-1,0 1,1 0,-1 0,1-1,-1 1,1-1,0 0,-1 0,1 0,0 0,0 0,0-1,-1 1,1-1,0 0,0 0,0 0,0 0,0 0,0-1,0 1,0-1,14-6,0 1,0-2,-1-1,0 0,-1-1,1 0,-2-1,0-1,0 0,-1-1,-1-1,0 0,-1 0,11-14,-2-1,0-1,-2 0,-2-1,-1-1,-1-1,-2 0,0-3,-8 25,-1 0,-1 0,0 0,0-1,-1 1,-1-1,0 1,0 0,-2-6,2 13,-1 0,1 0,-1 0,0 1,-1-1,1 1,0-1,-1 1,0-1,0 1,0 0,0 0,-1 0,1 0,-1 0,0 0,1 1,-1-1,-1 1,1 0,0 0,0 0,-1 0,1 1,-1-1,1 1,-1 0,0 0,-3 0,-1 2,0 0,0 1,0 0,0 0,0 0,1 1,-1 1,1-1,0 1,0 1,0-1,0 1,1 0,0 0,0 1,0 0,1 0,0 1,0-1,0 1,1 0,0 0,1 0,-1 1,1 0,1-1,-1 1,1 0,1 0,-1 2,-1 5,1-1,0 1,1 0,0 0,1 0,1-1,1 1,0 0,0 0,2-1,0 0,0 0,1 0,1 0,1 0,0-1,0-1,1 1,1-1,0 0,1-1,0 0,0-1,2 0,-1 0,1-1,0-1,9 5,77 24,-78-37</inkml:trace>
  <inkml:trace contextRef="#ctx0" brushRef="#br0" timeOffset="4451.989">5418 1386,'39'-18,"0"-2,-2-2,0-1,-2-2,0-2,12-13,-39 30,0-1,-1 0,0 0,-1 0,-1-1,0 0,0 0,-1 0,0-1,-1 1,-1-1,0 0,-1 0,0 0,-1-2,0 7,-1-1,0 1,0 0,-1-1,0 1,-1 0,0 0,0 0,0 0,-1 1,-1-1,1 1,-1 0,-2-2,5 6,0 1,0-1,-1 1,1-1,-1 1,0 0,0 0,0 0,0 0,0 1,0-1,0 1,0 0,0 0,-1 0,1 0,-1 0,1 1,-1-1,1 1,0 0,-1 0,1 1,-1-1,1 1,-1-1,1 1,0 0,-1 0,1 1,0-1,0 1,0-1,0 1,0 0,-4 6,-1 0,2 0,0 1,0-1,0 1,1 1,0-1,1 1,0 0,1 0,0 0,0 0,1 0,0 1,1-1,0 1,1 0,0-1,1 4,-2-2,1-1,0 1,1 0,0-1,1 1,0 0,1-1,1 0,-1 0,2 0,-1 0,1-1,1 1,0-1,1 0,0-1,0 0,1 0,0-1,0 0,1 0,0 0,1-2,-1 1,1-1,1 0,-6-4,-1 1,1-1,0 0,-1 0,1-1,0 1,0-1,0-1,0 1,1 0,-1-1,0 0,0 0,0-1,0 0,0 0,0 0,0 0,0-1,3 0,10-10</inkml:trace>
  <inkml:trace contextRef="#ctx0" brushRef="#br0" timeOffset="4967.631">5531 568,'41'-8,"1"2,-1 2,1 2,-1 2,25 3,12-2,-78-3,1 0,-1 0,0 0,0 0,-1 1,1-1,0 0,-1 0,1 0,-1 1,1-1,-1 0,0 1,0-1,0 0,0 1,0-1,0 1,0-1,0 1,-1 0,1 0,-1-1,1 1,-1 0,1 0,-1 0,-1 0,-118-87,105 78</inkml:trace>
  <inkml:trace contextRef="#ctx0" brushRef="#br0" timeOffset="5737.661">4938 1273,'5'0,"2"-5,3-1,7 0,3 1,5-3,2-1,1 2,1 1,-5 8,-1 2,-5 2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0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134 450,'-11'8,"0"0,0 1,1 0,0 1,1 0,0 1,0 0,1 0,1 1,0 0,1 0,0 0,1 1,0 0,-2 10,6-21,1 1,0-1,-1 0,1 1,0-1,0 1,0-1,0 1,1-1,-1 0,1 1,-1-1,1 0,0 1,0-1,0 0,0 0,0 0,1 0,-1 0,1 0,-1 0,1 0,-1-1,1 1,0 0,0-1,0 0,0 1,0-1,0 0,1 0,-1 0,0 0,0-1,1 1,-1-1,1 1,-1-1,1 0,5 1,0-1,1 0,-1 0,0-1,0 0,0-1,-1 0,1 0,0-1,0 0,5-2,7-9,-1-1,0-1,-1 0,0-2,-2 0,0 0,-1-2,-1 0,-1 0,0-1,-2-1,0 0,-2-1,0 0,-2 0,-1-1,1-5,-1 9,0 0,-2-1,0 1,-2-1,0 0,-1 0,-1 0,-1 0,-1 0,-1 1,-1-1,-1-3,3 20,0 1,0-1,0 1,-1 0,1 0,-1 0,0 0,0 1,0-1,0 1,0-1,0 1,-1 0,1 0,-1 1,0-1,1 1,-1 0,0 0,0 0,0 0,0 0,0 1,0 0,0 0,0 0,1 0,-1 1,0 0,0 0,0 0,0 0,0 0,1 1,-1-1,1 1,-1 0,1 0,0 0,0 1,-1-1,2 1,-1 0,0 0,1 0,-1 0,1 0,0 1,0-1,-1 3,-8 12,0 1,2 1,0-1,2 2,0-1,1 1,1 0,-2 15,6-23,0 0,0 0,1 0,0 0,1 0,1 0,0 0,1 0,0 0,1-1,1 0,0 1,0-2,1 1,1-1,0 0,0 0,1 0,15 17,0-1,2-1,1-1,1-1,28 19,-40-32</inkml:trace>
  <inkml:trace contextRef="#ctx0" brushRef="#br0" timeOffset="478.08">585 450,'-16'126,"16"-126,0 0,0-1,0 1,0 0,0 0,0-1,0 1,1 0,-1 0,0-1,0 1,0 0,1 0,-1 0,0 0,0-1,0 1,1 0,-1 0,0 0,0 0,1 0,-1 0,0-1,1 1,-1 0,0 0,0 0,1 0,-1 0,0 0,0 0,1 0,-1 0,0 0,1 0,-1 1,0-1,0 0,1 0,-1 0,0 0,0 0,1 0,-1 1,0-1,0 0,0 0,1 0,-1 1,0-1,13-29,-10 20,2-9,0 1,2 0,0 0,0 1,2 0,0 0,1 1,1 0,0 1,3-2,-13 15,0 0,1 0,-1 0,1 1,-1-1,1 0,-1 1,1-1,-1 1,1 0,-1-1,1 1,0 0,-1 0,1 0,0 0,-1 0,1 0,-1 1,1-1,0 0,-1 1,1 0,-1-1,1 1,-1 0,0 0,1-1,-1 1,0 0,1 0,-1 1,0-1,0 0,0 0,0 0,0 1,0-1,0 1,-1-1,1 1,0-1,-1 1,1-1,-1 1,0-1,1 1,-1 0,0-1,0 1,0 0,4 19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56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1040,'312'0,"-193"-23,-99 19</inkml:trace>
  <inkml:trace contextRef="#ctx0" brushRef="#br0" timeOffset="253.626">57 1237,'43'5,"19"1,4 1,-5-2,-7-2,-14-1</inkml:trace>
  <inkml:trace contextRef="#ctx0" brushRef="#br0" timeOffset="964.449">1044 532,'-17'-29,"-1"2,-1 0,-1 1,-2 0,-3 0,23 23,0 0,-1 0,0 0,1 0,-1 0,0 1,0-1,0 1,-1 0,1 0,-1 0,1 1,-1-1,1 1,-1-1,0 1,0 1,0-1,1 0,-1 1,0 0,0 0,0 0,0 0,0 1,0-1,0 1,1 0,-1 0,0 1,1-1,-1 1,0 0,1 0,0 0,0 0,-1 0,1 1,0-1,1 1,-1 0,0 0,1 0,0 0,0 1,0-1,0 0,0 1,0 2,-4 165,9-103,1-20,3-1,1 1,2-1,3-1,3 4,-6-14,3 9,-2 0,-2 1,-2 0,-2 1,-2 19,10 87,-7-120,-2 1,-2-1,-1 1,-2 0,-1 0,-5 26,5-47,0 0,-1 0,-1 0,0-1,0 1,-2-1,1 0,-1 0,-1-1,0 0,-1 0,-9 9,14-15,0-1,-1 1,0-1,1 0,-2 0,1-1,0 1,-1-1,0 0,0 0,0 0,0-1,0 0,0 0,-1 0,1 0,-1-1,1 0,-1 0,1-1,-1 0,0 0,1 0,-1 0,0-1,1 0,-1 0,1 0,-1-1,1 0,0 0,0 0,0-1,-1 0,3-2,0 1,0-1,0 0,1-1,-1 1,1 0,0-1,1 1,0-1,-1 1,2-1,-1 0,1 1,0-1,0-4,0-14</inkml:trace>
  <inkml:trace contextRef="#ctx0" brushRef="#br0" timeOffset="3088.647">1072 1914,'-33'160,"17"-140,13-47,13-19,2 2,2-1,2 2,2 0,3-3,-15 34,0 1,0 0,1 0,0 1,1 0,0 0,0 0,1 1,1 0,0 1,1-1,-9 9,0 0,0-1,0 1,0 0,0 0,0 1,0-1,0 0,0 1,0-1,-1 1,1 0,0-1,0 1,0 0,-1 0,1 0,0 0,-1 0,1 1,-1-1,0 0,1 1,-1-1,0 1,0 0,0-1,0 1,0 0,0 0,0-1,-1 1,1 0,0 0,-1 0,0 0,1 1,4 16</inkml:trace>
  <inkml:trace contextRef="#ctx0" brushRef="#br0" timeOffset="3352.888">1382 2084,'-4'19,"-2"11,4 1,4-5</inkml:trace>
  <inkml:trace contextRef="#ctx0" brushRef="#br0" timeOffset="4566.547">1185 108,'-9'36,"2"0,1 0,2 1,2-1,1 26,36-217,-22 124,-5 9,1 0,1 0,1 1,1 1,1 0,2-1,-14 20,-1 0,1 0,-1 0,1 0,-1 0,1 0,0 0,0 0,-1 1,1-1,0 0,0 0,0 1,0-1,0 1,0-1,0 1,0-1,0 1,0 0,0-1,0 1,0 0,0 0,0 0,0 0,0 0,0 0,1 0,-1 0,0 0,0 0,0 1,0-1,0 0,0 1,0-1,0 1,0-1,0 1,0-1,0 1,0 0,-1 0,1-1,0 1,0 0,-1 0,1 0,-1 0,1 0,0 0,-1 0,0 0,1 0,-1 0,0 0,1 1,12 20,1 1</inkml:trace>
  <inkml:trace contextRef="#ctx0" brushRef="#br0" timeOffset="5015.779">1411 249,'122'12,"-121"-12,0 1,0-1,0 1,0-1,0 1,0-1,0 1,0 0,0-1,0 1,0 0,0 0,-1 0,1 0,0 0,-1-1,1 1,-1 0,1 1,-1-1,1 0,-1 0,1 0,-1 0,0 0,0 0,0 0,0 1,0-1,0 0,0 0,0 0,0 0,0 0,-1 1,1-1,0 0,-1 0,1 0,-1 0,1 0,-1 0,0 0,1 0,-1 0,0 0,0 0,-41 44,39-42,-15 12,13-13,1 1,-1-1,1 1,0 0,0 1,1-1,-1 1,1-1,0 1,0 0,0 0,0 1,0-1,1 0,0 1,0 0,0-1,1 1,0 0,-1 0,2 0,-1 0,1 0,-1 1,4-3,0 1,0-1,0 0,0-1,0 1,1 0,-1-1,1 0,0 0,-1 0,1 0,0-1,0 1,0-1,0 0,1 0,-1-1,0 1,0-1,0 0,1 0,-1 0,0-1,4 0,-3 1,83-13,-63 7</inkml:trace>
  <inkml:trace contextRef="#ctx0" brushRef="#br0" timeOffset="7319.972">1496 870,'-25'160,"-7"50,7-53,22-145</inkml:trace>
  <inkml:trace contextRef="#ctx0" brushRef="#br0" timeOffset="7601.572">1439 870,'34'-5,"25"-1,7-5,-2 0,-7 1,-10 3,-11 7,-17 4,-13 1</inkml:trace>
  <inkml:trace contextRef="#ctx0" brushRef="#br0" timeOffset="7857.744">1439 1180,'38'-4,"23"-3,5 1,-8 2</inkml:trace>
  <inkml:trace contextRef="#ctx0" brushRef="#br0" timeOffset="8286.11">1722 1463,'-5'24,"-2"3,1-8,1-11,2-13,5-5,4-6,-1-5,5 2,0-2,3-1,5-3,3 4,-1 10,-4 12,-1 5,-2 2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09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1297,'24'5,"22"1,9 1,-1-2,-5-2,-5-1,-6-1,-10-5,-4-2,-1-1,-10 2,-7 1</inkml:trace>
  <inkml:trace contextRef="#ctx0" brushRef="#br0" timeOffset="263.96">282 1072,'-10'43,"-7"29,-2 6,4-4,3-11,4-11,8-14,4-14</inkml:trace>
  <inkml:trace contextRef="#ctx0" brushRef="#br0" timeOffset="1315.115">875 620,'-12'-45,"11"36,0 1,-1 0,0-1,0 1,-1 0,0 0,-1 0,1 1,-2-1,1 1,-1 0,0 0,0 1,-1-1,1 1,-2 0,1 0,-6-3,11 9,-1-1,0 0,0 1,1 0,-1-1,0 1,0 0,0 0,0 0,1 0,-1 0,0 0,0 0,0 1,1-1,-1 1,0-1,0 1,1 0,-1 0,1 0,-1 0,0 0,1 0,0 0,-1 0,1 0,0 1,-1-1,1 1,0-1,0 1,0-1,0 1,1 0,-1-1,0 1,1 1,-20 69,20 158,27-34,2-3,2 77,-33-27,-24-100,23-127,0 8,-2-1,0 1,-2-1,0 0,-1-1,-2 0,-7 14,15-33,1 0,-1 0,0 0,0 0,0 0,0 0,0-1,0 1,-1-1,1 1,-1-1,0 0,0 0,0 0,0 0,0-1,0 1,0-1,-1 0,1 0,0 0,-1 0,1-1,-1 1,1-1,-1 0,1 0,-1 0,1 0,-1-1,1 1,-1-1,1 0,0 0,-1 0,1-1,0 1,0-1,0 0,0 0,0 0,-2-1,-26-69,26 47</inkml:trace>
  <inkml:trace contextRef="#ctx0" brushRef="#br0" timeOffset="3453.371">875 1861,'-73'253,"72"-248,0 0,0 0,1 0,-1 0,1 0,0 0,0 0,1 0,-1 0,1 0,0 0,0 0,1 0,0-1,0 1,0 0,0-1,1 0,-1 1,1-1,0 0,1 0,-1-1,1 1,-1-1,1 1,0-1,0 0,1-1,-1 1,0-1,1 0,0 0,0 0,10-1,0-1,0-1,-1 0,1-1,-1 0,1-2,-1 1,0-2,0 0,0-1,-1 0,0-1,0 0,-1-1,0 0,0-1,-1-1,0 0,0 0,-1-1,-1 0,0-1,0 0,-2 0,1-1,3-9,-6 13,0-1,-1 1,0-1,-1-1,1 1,-2 0,0-1,0 1,-1-1,0 0,-1-6,0 13,0 0,0 0,-1 0,0 0,0 0,0 1,0-1,0 0,-1 0,0 0,1 1,-2-1,1 1,0 0,-1-1,1 1,-1 0,0 1,0-1,0 0,0 1,0 0,-1-1,1 1,-1 1,0-1,1 0,-1 1,0 0,0 0,-4-1,1 2,1-1,-1 1,0 0,0 1,0 0,0 0,0 0,0 1,0 0,1 1,-1-1,1 1,0 0,-2 2,-23 13</inkml:trace>
  <inkml:trace contextRef="#ctx0" brushRef="#br0" timeOffset="3852.371">903 2087,'33'-9,"17"-4,-1 6,-8 8,-7 9,-4 4,-3-2,0-2,-1-4,-4-1</inkml:trace>
  <inkml:trace contextRef="#ctx0" brushRef="#br0" timeOffset="4102.602">1468 2144,'-5'24,"-1"8</inkml:trace>
  <inkml:trace contextRef="#ctx0" brushRef="#br0" timeOffset="4954.614">1242 84,'-14'13,"1"0,1 1,0 1,1 0,1 0,0 1,1 0,0 1,2 0,0 0,1 1,1 0,0 0,-1 12,6-25,0 0,0 0,0 0,0 0,1 0,0-1,0 1,0 0,1 0,-1-1,1 1,0-1,0 0,1 1,-1-1,1 0,0 0,0-1,1 1,-1 0,1-1,0 0,-1 0,1 0,1-1,-1 1,0-1,1 0,-1 0,1 0,-1-1,1 1,0-1,0-1,0 1,-1-1,1 1,0-1,0-1,0 1,1-1,14-2,0 0,-1-2,0 0,0-2,0 0,-1 0,0-2,-1-1,0 0,0-1,-1 0,0-2,12-11,-22 18,1 0,-1 0,1 0,-2-1,1 0,-1 0,0-1,0 1,-1-1,0 0,-1 0,1 0,-2-1,1 1,-1-1,0 0,-1 0,0 1,-1-1,1 0,-2 0,1 0,-1 0,-1 1,1-1,-1 0,-1 1,0-1,0 1,-1 0,0 0,0 0,-1 1,0-1,0 1,-4-3,4 5,0 1,-1 0,0 1,0 0,0 0,0 0,-1 0,1 1,-1 0,0 1,1-1,-1 1,0 0,0 1,0 0,-4 0,-14 5</inkml:trace>
  <inkml:trace contextRef="#ctx0" brushRef="#br0" timeOffset="5320.628">1129 253,'10'-5,"7"-1,7 0,3 1,2 1,1 2,0 1,0 1,-1 0,0 0,-5 5,-2 1,-4 6,-6 4,0 0,3-3,4-4,-2-2</inkml:trace>
  <inkml:trace contextRef="#ctx0" brushRef="#br0" timeOffset="5772.161">1722 309,'10'10,"2"7,1 7,-9 3,-8 2,-9 1,-2 0,1 0,9-5,9-8,9-5,2-1,4-2,2-2,4-3,-3-7,-1-2,-3-2</inkml:trace>
  <inkml:trace contextRef="#ctx0" brushRef="#br0" timeOffset="7138.262">1439 2116,'5'0,"2"5,-1 6,-6 1,-3 4,-1 3,0 4,-4-2,0 0,1 1,1 2,2 2,2 0,1-8,6-12,1-12,0-5</inkml:trace>
  <inkml:trace contextRef="#ctx0" brushRef="#br0" timeOffset="9749.353">1158 1184,'-25'127,"24"-103,-3 156,32-288,-1 12,3 1,38-80,-67 172,0 1,-1-1,1 1,0-1,0 1,0 0,1 0,-1-1,1 1,-1 0,1 0,0 0,-1 0,1 1,0-1,0 0,1 1,-1-1,0 1,0 0,1 0,-1 0,1 0,-1 0,1 0,-1 1,1-1,-1 1,1 0,-1 0,1 0,0 0,-1 0,1 0,-1 1,1-1,-1 1,1 0,-1 0,1 0,-1 0,0 0,1 0,-1 1,0-1,0 1,0-1,0 1,0 0,0 0,0 0,48 83,-38-70</inkml:trace>
  <inkml:trace contextRef="#ctx0" brushRef="#br0" timeOffset="17890.936">1806 846,'-11'165,"-37"124,-1-94,54-165,1-35</inkml:trace>
  <inkml:trace contextRef="#ctx0" brushRef="#br0" timeOffset="18293.051">1750 930,'14'-5,"10"-1,6 0,2 1,0 2,1 1,-2 0,-1 2,0 0,-2 0,1 1,-1-1,0 0,0 0,0 0,0-5,0-1,-4 0</inkml:trace>
  <inkml:trace contextRef="#ctx0" brushRef="#br0" timeOffset="18558.856">1750 1269,'38'-5,"23"-1,5 0,-8 1</inkml:trace>
  <inkml:trace contextRef="#ctx0" brushRef="#br0" timeOffset="18870.158">1976 1382,'-6'17,"2"-1,-1 1,2 0,1 1,0-1,1 0,1 1,0-1,1 1,1-1,1 0,2 5,-4-18,1 0,0 0,0 0,0 0,0-1,1 1,0-1,-1 1,1-1,0 0,1 0,-1 0,1-1,-1 1,1-1,0 0,0 0,0 0,0 0,0-1,0 1,0-1,0 0,1-1,-1 1,0-1,1 0,-1 0,1 0,-1 0,0-1,1 0,-1 0,1 0,7-2,0 0,0-1,-1 0,1-1,-1 0,0-1,0 0,0 0,-1-2,0 1,5-6,-11 8,0-1,-1 1,1-1,-1 1,-1-1,1 0,-1 0,0-1,0 1,-1 0,1-1,-2 1,1-1,-1 1,0-1,0 1,0-1,-1 1,0 0,-1-1,1 1,-1 0,0 0,-1 0,0 0,1 0,-2 0,1 1,-1-1,0 1,0 0,0 0,-1 1,0-1,0 1,0 0,0 0,0 1,-1-1,-6-1,-40-12,28 13</inkml:trace>
  <inkml:trace contextRef="#ctx0" brushRef="#br0" timeOffset="19320.164">1947 1551,'19'-10,"12"-3,0 6,-1 4,0 2,-5 6,-2 3,-1-1,2-1,0-2,-3-1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31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203 560,'-11'3,"0"0,0 1,1 0,-1 1,1 0,0 1,0 0,1 0,-1 1,1 0,1 1,0 0,0 0,0 1,1 0,0 0,1 1,0 0,1 0,0 0,0 1,1-1,0 1,1 0,0 1,1-1,0 2,3-9,-1 1,0 0,1-1,0 1,0 0,0-1,1 1,0-1,-1 0,1 1,1-1,-1 0,1 0,0 0,-1-1,2 1,-1-1,0 1,1-1,-1 0,1 0,0-1,0 1,0-1,1 0,-1 0,0 0,1-1,-1 1,1-1,0 0,-1 0,1-1,0 1,-1-1,1 0,1-1,5-2,0-1,-1 0,0 0,0-1,0-1,0 0,-1 0,0-1,0 0,-1 0,1-1,-2 0,1-1,-1 0,-1 0,0 0,4-7,5-11,-2 0,0-1,-2-1,-1 0,6-29,-5 20,-3-1,-1 0,-1 0,-2 0,-2-1,-2 1,-3-26,1 50,1 0,-2 1,0 0,0-1,-2 1,1 1,-2-1,0 1,-1 0,0 0,0 0,-2 1,1 1,-2-1,-5-4,11 14,0 0,0 0,0 0,0 1,0 0,0 0,-1 0,1 0,0 1,-1 0,1 0,-1 0,1 0,0 1,-1-1,1 1,0 0,0 0,0 1,-1-1,1 1,1 0,-1 0,0 1,0-1,1 1,-1-1,1 1,0 0,0 1,0-1,0 0,1 1,0 0,-1-1,1 1,0 0,1 0,-1 0,1 0,-1 1,1-1,1 0,-1 0,0 1,1-1,0 3,-2 17,0-1,2 1,0 0,2 0,0-1,2 1,0-1,2 0,1 0,0 0,10 17,30 58,3-2,56 76,-104-169,33 65,-25-52</inkml:trace>
  <inkml:trace contextRef="#ctx0" brushRef="#br0" timeOffset="368.727">768 277,'-16'47,"3"-1,2 1,2 1,2 0,2 0,2 1,2 25,1-67,-1-1,1 0,0 1,1-1,-1 0,1 0,1 1,-1-1,1 0,0 0,0 0,1-1,0 1,0 0,0-1,1 0,-1 0,1 0,1 0,-1-1,1 1,-1-1,1 0,0-1,1 1,-1-1,1 0,-1 0,1-1,0 1,0-1,0-1,6 2,-2-2,0 0,-1-1,1 0,0 0,0-1,-1-1,1 0,-1 0,1 0,-1-2,0 1,0-1,0 0,0-1,-1 0,0 0,0-1,0 0,-1 0,0-1,0 0,0 0,-1-1,0 0,-1 0,0 0,0-1,0 1,-1-1,-1 0,0-1,0 1,0 0,-1-1,0-9,1 7,-2-1,0-1,0 1,-1 0,-1 0,0 0,0 0,-2 0,0 1,0-1,-1 0,0 1,-1 0,-1 0,0 0,0 1,-2 0,1 0,-1 1,0 0,-1 0,-1 1,1 0,-1 1,-1 0,1 0,-1 1,-1 1,1 0,-9-3,-11 2</inkml:trace>
  <inkml:trace contextRef="#ctx0" brushRef="#br0" timeOffset="654.506">570 644,'215'-119,"-212"116,0 1,0-1,1 1,-1 0,0 0,1 1,-1-1,1 1,0-1,0 1,-1 0,1 0,0 1,0-1,0 1,0 0,0 0,-1 0,1 1,0-1,0 1,0 0,0 0,-1 0,1 1,0-1,-1 1,0 0,1 0,-1 0,0 0,0 1,0-1,0 1,0 0,-1 0,7 11,-5-5,1-1,0 0,0 0,1-1,0 1,0-1,1 0,0-1,0 0,8 6,-10-8,0-1,0 1,1-1,-1 1,1-1,0-1,0 1,0-1,0-1,1 1,-1-1,0 0,1 0,-1 0,1-1,-1 0,0-1,1 1,-1-1,2-1,9-4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4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2,'-2'2,"1"0,-1 0,1 0,0 0,0 0,0 0,0 0,0 1,0-1,1 0,-1 0,1 1,-1-1,1 1,0-1,0 0,0 1,0-1,1 1,-1-1,1 0,-1 1,1-1,0 0,0 0,0 0,0 1,0-1,0 0,1 0,-1 0,1-1,-1 1,1 0,0-1,1 2,80 40,-37-34,0-3,1-2,-1-2,1-1,-1-3,1-2,2-2,71-4,583-28,455-18,-631 26,-501 30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40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350 113,'-85'175,"8"3,5 9,6-16,40-139,26-31,-1-1,0 0,1 0,-1 0,0 1,0-1,1 0,-1 0,0 0,1 0,-1 0,0 0,0-1,1 1,-1 0,0 0,1 0,-1-1,0 1,1 0,-1-1,0 1,1-1,-1 1,1 0,-1-1,0 0,1 1,0-1,-1 1,1-1,-1 1,1-1,0 0,-1 1,1-1,0 0,-1 1,1-1,0 0,0 0,0 1,0-1,0 0,0 0,0 1,0-1,0 0,0 1,0-1,1 0,-2-18,1-1,0 1,2-1,0 1,2 0,0 0,1 1,0-1,2 1,7-15,2-11,143-342,-95 264,-63 122,-1 0,1 0,-1 0,1 0,-1 0,1 0,0 0,-1 0,1 0,-1 0,1 1,-1-1,1 0,-1 0,1 1,-1-1,1 0,-1 0,1 1,-1-1,0 1,1-1,-1 0,0 1,1-1,-1 1,0-1,1 1,-1-1,0 1,0-1,1 1,-1-1,0 1,0-1,0 1,0 0,0-1,0 1,0-1,0 1,0-1,0 1,0-1,0 1,0-1,-1 1,1 0,0-1,0 1,-1-1,1 0,0 1,-1-1,1 1,0-1,-1 1,1-1,0 0,-1 1,1-1,-1 0,0 1,-7 35,1 1,2-1,1 1,2 0,2 1,1-1,2 0,1 0,10 35,-12-63,0-1,1 0,1 0,-1 0,1 0,1 0,-1-1,1 0,0 0,1 0,0-1,0 1,0-1,1-1,0 1,0-1,1 0,-1-1,1 0,0 0,0-1,0 0,0 0,1-1,-1 0,1 0,0-1,-1 0,1-1,0 0,0 0,-1-1,1 0,0 0,-1-1,1 0,-1-1,0 0,0 0,8-5,0-7,-1-2,-1 0,0 0,-1-1,-1-1,0-1,-2 1,0-1,-1-1,-2 0,0 0,-1-1,-1 0,-1 0,-1 0,0-4,-2 16,0 0,0 0,-1 0,0 0,-1 0,0 0,0 0,-1 0,-1 1,0-1,0 1,-4-8,-3-1</inkml:trace>
  <inkml:trace contextRef="#ctx0" brushRef="#br0" timeOffset="313.329">1111 367,'-18'20,"0"0,2 2,0 0,1 0,2 2,0-1,1 2,2 0,0 0,2 1,-4 18,12-41,-1 0,1 1,-1-1,1 1,0-1,0 1,1-1,-1 1,1-1,0 1,0-1,0 0,0 1,0-1,1 0,-1 0,1 0,0 0,0 0,0 0,1-1,-1 1,0-1,1 1,0-1,-1 0,1 0,0 0,0 0,0-1,1 1,-1-1,0 0,0 0,3 1,2-1,1 0,-1 0,0 0,0-1,1-1,-1 1,0-1,1 0,-1-1,0 0,0-1,0 1,-1-1,5-3,-1 0,-1 0,0-1,0 0,0-1,-1 0,0-1,-1 0,0 0,0 0,-1-1,0-1,-1 1,0-1,-1 0,0 0,-1-1,0 1,0-1,-2 0,1 0,-1 0,-1 0,0-1,-1 1,-1 0,1 0,-3-9,0 9,0 1,-1-1,0 1,-1 0,0 0,-1 0,0 1,0 0,-1 0,-1 0,0 1,0 0,-1 1,0 0,0 0,-10-5,-2 0</inkml:trace>
  <inkml:trace contextRef="#ctx0" brushRef="#br0" timeOffset="575.401">1789 0,'-19'43,"-7"39,2 9,4 0,6-12,5-9,10-11,3-12,2-9,0-5,-1-5,-2-1,-1-1,4-5,1-1,-1-4</inkml:trace>
  <inkml:trace contextRef="#ctx0" brushRef="#br0" timeOffset="829.577">1478 311,'44'19,"23"11,5 1,-4-6,-10-6,-9-7,-9-5,-6-4,-4-7,-7-3</inkml:trace>
  <inkml:trace contextRef="#ctx0" brushRef="#br0" timeOffset="4785.492">2212 537,'-1'0,"-1"-1,0 1,1 0,-1 0,1 1,-1-1,1 0,-1 0,0 1,1-1,-1 1,1-1,-1 1,1 0,0-1,-1 1,1 0,0 0,0 0,-1 0,1 0,0 1,0-1,0 0,0 0,0 1,0-1,1 0,-1 1,0-1,1 1,-1-1,1 1,0-1,-1 1,1 0,0-1,0 1,0-1,0 1,0 0,0-1,1 1,-1-1,0 1,1-1,-1 1,1-1,0 1,-1-1,1 1,0-1,0 0,0 1,0-1,0 0,0 0,0 0,0 0,1 0,-1 0,0 0,1 0,-1 0,2 0,6 1,1 0,1 0,-1-1,0 0,0-1,0 0,0-1,1 0,-1 0,0-1,0-1,-1 1,1-2,0 1,-1-1,0-1,0 0,0 0,-1 0,1-1,-1-1,-1 1,1-2,1-1,-6 6,1 0,-1-1,0 0,0 0,0 0,0 0,-1 0,1-1,-1 1,0-1,-1 0,1 1,-1-1,0 0,0 0,0 0,-1 0,0 0,0 0,0 0,0 0,-1 0,0 0,0 1,0-1,-1 0,1 0,-1 1,-1-1,1 1,0 0,-1-1,0 1,0 0,0 1,0-1,-1 0,0 1,1 0,-1 0,0 0,-1 0,1 1,0-1,-1 1,1 0,-1 1,0-1,0 1,0 0,1 0,-1 0,0 1,-2 0,-9 1,1 1,-1 1,1 1,0 0,0 1,0 0,1 1,0 1,0 0,0 1,1 1,1 0,-1 1,1 0,1 0,0 2,-4 5,3-6,1 1,0 0,1 1,0 0,1 0,0 1,2 1,-1-1,2 1,0 0,1 1,0 0,-2 14,7-25,-1 0,1 0,1 0,-1 0,1 0,-1 0,1 0,1 0,-1 0,1-1,0 1,0 0,0-1,1 0,-1 1,1-1,0 0,0 0,1-1,-1 1,1-1,0 1,0-1,0 0,0-1,0 1,1-1,-1 0,1 0,0 0,-1 0,3 0,15 4,0-1,0-1,0-1,1-1,-1-1,15-1,-7 0,1-1,-1-1,1-2,-1-1,0-1,-1-2,1 0,4-5,-4-2</inkml:trace>
  <inkml:trace contextRef="#ctx0" brushRef="#br0" timeOffset="5831.617">3003 339,'-20'10,"0"2,1-4,11-5,0-2,3 3,-4 1,1 0</inkml:trace>
  <inkml:trace contextRef="#ctx0" brushRef="#br0" timeOffset="6218.665">3087 678,'-5'4,"-1"7,-5 2,5-2,7-3,0-2,-6-3,-7-1,0 3,5-3,5-3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5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59,'38'-5,"32"-6,9-1,-4 1,-11 2,-10 4,-10 1,-8 3,-10 5,-9 3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4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25,'-41'82,"2"3,-17 60,12-29,-61 139,91-231,14-24,0-1,0 1,0 0,0 0,0-1,0 1,0 0,0-1,0 1,-1 0,1 0,0-1,0 1,0 0,0 0,0-1,-1 1,1 0,0 0,0-1,0 1,-1 0,1 0,0 0,0 0,0-1,-1 1,1 0,0 0,-1 0,1 0,0 0,0 0,-1 0,1 0,0 0,-1 0,1 0,0 0,0 0,-1 0,1 0,0 0,-1 0,1 0,0 0,0 0,-1 0,1 0,0 1,-1-1,4-17,0 1,1-1,1 1,0 0,1 1,1-1,0 1,8-10,-11 17,221-381,-124 237,-74 128,-18 49,-20 58,5-44,1 1,1-1,3 1,1-1,2 1,2 5,29 37,-32-79,0-2,1 1,-1 0,1 0,0 0,0-1,-1 1,1-1,0 1,0-1,0 0,1 0,-1 0,0 0,0 0,1 0,-1-1,0 1,1-1,-1 1,0-1,1 0,-1 0,1 0,-1 0,1-1,-1 1,0-1,1 1,-1-1,0 0,0 0,1 0,0-1,7-6,1 0,-2-1,1 0,-1-1,-1 0,0 0,0-1,-1 0,0 0,-1-1,0 0,-1 0,0 0,13-26,138-243,-135 257,-10 47,-36 176,19-146,2 1,3-1,4 43,-2-90,0 0,0-1,0 1,1 0,0-1,0 1,0-1,1 0,0 1,0-1,0 0,0-1,1 1,4 3,8 6</inkml:trace>
  <inkml:trace contextRef="#ctx0" brushRef="#br0" timeOffset="289.959">1186 449,'-7'12,"0"1,1 0,1 1,0-1,0 1,2 0,-1 0,2 1,0-1,1 1,0-1,1 1,1-1,0 1,1-1,1 2,-2-13,0-1,-1 1,1 0,1-1,-1 1,0-1,1 1,-1-1,1 0,0 1,-1-1,1 0,0 0,1 0,-1 0,0-1,0 1,1-1,-1 1,1-1,-1 0,1 0,0 0,0 0,-1 0,1-1,0 1,0-1,0 0,-1 0,1 0,0 0,0 0,0-1,0 1,-1-1,2 0,3-1,0 0,-1-1,1 0,-1 0,1-1,-1 0,0 0,0 0,0-1,-1 0,0 0,0 0,0-1,0 0,-1 1,0 0,0-1,0 0,0 1,-1-1,0-1,-1 1,1 0,-1-1,0 1,-1-1,1 1,-2-1,1 0,0 0,-1 1,-1-1,1 0,-1 0,0 1,0-1,-1 0,0 1,0 0,-1-1,0 1,0 0,0 0,-1 0,1 1,-2-1,1 1,0 0,-1 0,0 0,0 1,-1 0,1 0,-1 0,0 1,0 0,0 0,0 0,0 1,-3-1,-77 2,61 8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53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29 510,'-5'38,"-2"28,1 6,1-3,2-9,0-10,7-9,2-6,0-5,0-2,-3-1,5-5,-1-7</inkml:trace>
  <inkml:trace contextRef="#ctx0" brushRef="#br0" timeOffset="254.03">57 425,'43'5,"29"6,6 1,-4-1,-11-3,-15 3,-17-1</inkml:trace>
  <inkml:trace contextRef="#ctx0" brushRef="#br0" timeOffset="505.072">0 820,'43'0,"34"-5,8-1,-5-1,-12 2,-12 2,-11-4,-9 0,-5 0,-8 2</inkml:trace>
  <inkml:trace contextRef="#ctx0" brushRef="#br0" timeOffset="823.959">113 143,'59'11,"1"-3,0-2,0-3,13-2,-45-6,-35-13,-137-66,67 37,54 30</inkml:trace>
  <inkml:trace contextRef="#ctx0" brushRef="#br0" timeOffset="1982.61">819 199,'-5'48,"-6"45,-1 15,1 0,-3-9,2-12,3-11,2-9,3-11,2-10,1-3,1-5,6-3,1-4,4-1,1-7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51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28 526,'39'-5,"26"-1,8-5,-5 0,-8 1,-10 3,-8 2,-7 3,-5 0,-6 2</inkml:trace>
  <inkml:trace contextRef="#ctx0" brushRef="#br0" timeOffset="257.589">0 780,'39'-5,"41"-6,11-2,1-2,-11 0,-19 3</inkml:trace>
  <inkml:trace contextRef="#ctx0" brushRef="#br0" timeOffset="535.761">932 131,'-140'713,"110"-548,30-163,0 0,0 0,0 0,0 0,1 0,-1-1,0 1,1 0,0 0,-1-1,1 1,0 0,0 0,0-1,0 1,0-1,0 1,0-1,0 0,1 1,-1-1,1 0,-1 0,1 0,-1 0,1 0,-1 0,2 0,9 0</inkml:trace>
  <inkml:trace contextRef="#ctx0" brushRef="#br0" timeOffset="984.406">1158 611,'-18'73,"3"0,3 1,1 30,12-68,13-48,90-258,-91 237,2 1,1 0,2 1,0 1,2 0,20-21,-39 49,0 0,0 0,1 0,-1-1,1 1,-1 1,1-1,0 0,0 0,0 1,0-1,0 1,0-1,0 1,0 0,0 0,1 0,-1 0,0 0,1 1,-1-1,1 1,-1 0,1-1,-1 1,1 0,-1 0,1 1,-1-1,1 0,-1 1,0 0,1-1,-1 1,0 0,1 0,-1 0,0 1,0-1,0 0,0 1,0 0,0-1,0 1,-1 0,1 0,-1 0,2 1,11 129,-9-113</inkml:trace>
  <inkml:trace contextRef="#ctx0" brushRef="#br0" timeOffset="1238.053">1976 555,'-24'38,"-13"23,0 5,7-4,3-12,6-9,2-13,4-5,0-8,3-5</inkml:trace>
  <inkml:trace contextRef="#ctx0" brushRef="#br0" timeOffset="1470.77">1722 413,'24'43,"8"29,3 7,-4-5,-3-11,-6-11,-1-9,-6-8,-4-4,0-8,-1-3,-3 0,3-4,-1-4</inkml:trace>
  <inkml:trace contextRef="#ctx0" brushRef="#br0" timeOffset="3135.431">988 188,'115'-2,"-35"0,1 3,0 4,49 10,-109-10,-22-5,-10-3,1-1,0 0,0-1,0 0,1-1,-1 0,1 0,1-1,-1 0,1-1,-3-3,8 8,0 0,1 0,-1 0,1-1,0 1,0 0,0-1,1 1,-1-1,1 0,0 0,0 1,0-1,0 0,1 0,-1 0,1 0,0 0,0 0,1 0,-1 0,1 0,0 1,0-1,0 0,0 0,1 1,0-1,-1 1,1-1,1 1,-1 0,2-2,8-8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3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0,'2'2,"-1"0,0 0,1 0,-1-1,1 1,0 0,0-1,-1 0,1 1,0-1,0 0,1 0,-1 0,0 0,0 0,0-1,0 1,1 0,-1-1,0 0,1 0,-1 0,0 0,1 0,0 0,0 0,22 4,0-2,0-1,0-1,1-1,-1-2,0 0,15-5,-33 6,0 0,0-1,-1 1,2 0,-1 0,0 1,0 0,0 0,0 1,1 0,-1 0,0 1,0 0,1 0,-1 0,0 1,1 1,-2 3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55,'34'-5,"25"-1,7-5,-2 0,-8 1,-8 3,-13 2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6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0,'0'34,"0"30,0 9,0 1,0-6,0-6,0-4,0-6,0-3,0-5,0-5,0-5,0-2,0-3,0-1,0-1,0 0,0-4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9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367 113,'-19'24,"-11"18,-5 6,3-1,7-2,3-5,5-4,1-4,3-2,-1-6,2-3,-2-4,2-6</inkml:trace>
  <inkml:trace contextRef="#ctx0" brushRef="#br0" timeOffset="248.428">1 0,'14'43,"15"24,7 6,2-6,0-13,-8-12,-3-8,-1-4,-6-4,-1-5,-4-2,-4 1,-5-3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6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1 518,'0'32,"-1"22,3-1,1 1,10 42,-13-97,1 1,-1 0,0-1,0 1,1 0,-1 0,0 0,1-1,-1 1,0 0,1 0,-1 0,0 0,1 0,-1-1,0 1,1 0,-1 0,0 0,1 0,-1 0,0 0,1 0,-1 0,1 1,-1-1,0 0,1 0,1-46,-1 25,1 1,1 0,1 0,0 1,2-1,0 1,1 0,1 0,0 1,2 0,0 1,1 0,1 0,0 1,2 1,5-5,-18 18,1-1,-1 1,1 0,0 0,0 0,0 0,0 0,0 1,0-1,1 1,-1-1,0 1,1 0,-1 0,1 0,0 0,-1 0,1 1,0-1,-1 1,1-1,0 1,0 0,-1 0,1 1,0-1,0 0,-1 1,1 0,0 0,-1-1,1 2,-1-1,1 0,-1 0,0 1,1-1,-1 1,0 0,0 0,0 0,0 0,0 0,0 2,17 63,-12-48</inkml:trace>
  <inkml:trace contextRef="#ctx0" brushRef="#br0" timeOffset="1577.82">481 800,'2'4,"0"-1,1 1,-1-1,1 1,0-1,-1 0,1 0,1-1,-1 1,0 0,1-1,-1 0,1 0,0 0,-1 0,1-1,0 1,0-1,0 0,0 0,0-1,1 1,-1-1,0 0,0 0,0 0,0-1,5 0,111-38,-109 35,0-1,0 0,0 0,-1-1,0 0,0-1,-1 0,1-1,-2 0,1 0,-1-1,0 0,-1 0,0-1,-1 0,0-1,0 1,3-10,-9 17,1 1,-1-1,0 1,0-1,-1 0,1 1,0-1,-1 1,0-1,1 1,-1-1,0 1,0-1,-1 1,1 0,0 0,-1 0,1-1,-1 2,0-1,0 0,0 0,0 0,0 1,0-1,0 1,0 0,-1-1,1 1,0 0,-1 0,1 1,-1-1,-87-4,75 9,0 0,0 1,0 0,1 2,0-1,0 2,1 0,0 0,0 1,1 1,0 0,0 1,1 0,1 1,0 0,1 0,0 1,1 0,-4 8,11-17,-1 0,1 1,-1-1,1 1,1-1,-1 1,1-1,-1 1,1 0,0-1,1 1,-1-1,1 1,0 0,0-1,1 0,-1 1,1-1,0 0,0 0,1 0,-1 0,1 0,-1 0,1-1,1 1,-1-1,0 0,1 0,-1 0,1 0,0-1,0 0,2 1,5 3,0-1,0 0,1 0,0-2,0 1,0-1,0-1,0 0,1-1,-1-1,0 1,8-2,94-29,-90 19</inkml:trace>
  <inkml:trace contextRef="#ctx0" brushRef="#br0" timeOffset="2093.745">1102 800,'-103'356,"138"-417,-15 18,2 0,2 1,2 1,2 1,9-8,-36 47,-1 0,0 0,1-1,-1 1,1 0,-1 0,1 0,-1 0,1 1,0-1,-1 0,1 0,0 0,0 0,-1 1,1-1,0 0,0 1,0-1,0 1,0-1,0 1,0-1,0 1,0 0,1-1,-1 1,0 0,0 0,0 0,0 0,0 0,0 0,0 0,1 0,-1 1,0-1,0 0,0 1,0-1,0 0,0 1,0-1,0 1,0 0,0-1,0 1,-1 0,1 0,0-1,0 1,-1 0,1 0,0 0,-1 0,1 0,16 111,-8-105,2-4</inkml:trace>
  <inkml:trace contextRef="#ctx0" brushRef="#br0" timeOffset="2514.941">650 235,'208'-223,"-207"222,0 0,0 0,0 0,1 1,-1-1,0 0,0 0,0 0,1 1,-1-1,0 1,1-1,-1 1,0 0,1-1,-1 1,1 0,-1 0,1 0,-1 0,0 0,1 0,-1 0,1 1,-1-1,0 0,1 1,-1-1,0 1,1 0,-1-1,0 1,0 0,1 0,-1 0,0 0,0 0,0 0,0 0,0 0,-1 0,1 0,0 0,0 1,-1-1,1 0,-1 1,1-1,-1 0,0 1,1-1,-1 1,0-1,0 0,0 2,26 51,-17-31,1-1,1-1,1 0,1 0,1-1,1-1,5 5,1-2,-3-4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311 148,'-6'-3,"-1"-1,0 1,1 0,-1 1,0-1,0 1,0 1,0-1,-1 1,1 1,0-1,-1 1,1 0,0 1,0 0,-1 0,1 1,0-1,0 1,0 1,0 0,1 0,-1 0,1 1,0-1,0 2,0-1,0 1,1-1,-1 2,1-1,1 0,-1 1,1 0,0 0,0 1,1-1,0 1,-2 3,-17 132,6 57,-11 26,27-223,0 0,0 0,0 0,1 0,-1 0,0 0,1 0,0-1,-1 1,1 0,0 0,0 0,0-1,0 1,0-1,0 1,1-1,-1 1,0-1,1 1,-1-1,1 0,-1 0,1 0,0 0,0 0,-1 0,1-1,0 1,0 0,0-1,0 1,0-1,0 0,0 0,0 0,-1 0,1 0,0 0,0 0,0-1,2 0,87-31,-72 24,1 0,0 1,0 2,0 0,1 1,0 0,0 2,0 1,16 1,-13 0</inkml:trace>
  <inkml:trace contextRef="#ctx0" brushRef="#br0" timeOffset="585.348">537 627,'18'0,"-5"2,0 0,0-2,0 1,0-2,0 0,1 0,-2-1,1-1,0 0,0-1,-1 0,0-1,0 0,0-1,0 0,-1-1,0-1,-1 0,1 0,6-8,-13 13,0 0,0-1,-1 1,1-1,-1 0,0 0,0 0,0 0,-1-1,1 1,-1-1,0 1,-1-1,1 0,-1 0,0 0,0 0,0 0,-1 0,1 0,-1 0,-1 0,1 0,-1 0,0 0,0 0,0 0,0 1,-1-1,0 0,0 1,-1-1,1 1,-1-1,0 1,0 0,0 0,0 1,-1-1,0 1,1-1,-5-1,-3 3,0 1,0 1,0 0,0 1,0 0,0 0,0 1,0 0,1 1,-1 1,1-1,0 2,0-1,0 2,1-1,-1 1,1 0,1 1,-1 0,1 1,-2 2,-2 0,0 0,0 0,1 1,1 1,0 0,1 0,0 1,0 0,2 1,-1-1,2 2,-3 7,8-18,0 1,1-1,0 1,0 0,0-1,0 1,0-1,1 1,0 0,0-1,0 1,1-1,-1 0,1 0,0 1,1-1,-1 0,0-1,1 1,0 0,0-1,0 1,1-1,-1 0,1 0,-1 0,1-1,4 2,3 4,2-1,-1 0,1-2,0 1,0-1,1-1,-1 0,1-1,1-1,12 0,0 0,-1-3,1 0,0-1,-1-2,1 0,-1-2,0-1,-1-1,0-2,24-11,-25 10</inkml:trace>
  <inkml:trace contextRef="#ctx0" brushRef="#br0" timeOffset="1039.367">1130 713,'-56'114,"162"-265,-106 149,1 0,0 0,0 0,0 1,0-1,0 0,1 1,-1-1,0 1,1 0,-1-1,1 1,0 0,-1 0,1 0,0 0,-1 0,1 0,0 1,0-1,0 0,0 1,0 0,0-1,0 1,0 0,0 0,0 0,0 0,0 0,0 1,0-1,0 1,0-1,-1 1,1 0,0-1,0 1,0 0,-1 0,1 0,0 1,-1-1,1 0,0 1,7 14</inkml:trace>
  <inkml:trace contextRef="#ctx0" brushRef="#br0" timeOffset="1521.62">678 204,'159'-163,"-157"161,-1 0,0-1,-1 1,2 0,-1 0,0 0,0 0,1 0,-1 0,1 0,-1 1,1-1,0 0,-1 1,1-1,0 1,0 0,0 0,1 0,-1 0,0 0,0 0,0 0,1 1,-1-1,0 1,1-1,-1 1,1 0,-1 0,0 0,1 1,-1-1,0 0,1 1,-1 0,0-1,1 1,-1 0,0 0,0 0,0 0,0 1,1 0,26 68,-28-63,1 0,0 0,0 0,1 0,0 0,0 0,0-1,1 1,0-1,1 0,-1 0,1-1,0 1,1-1,-1 0,1 0,5 3,6-1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0 113,'5'0,"6"0,6 0,5 0,4 0,2 0,1 0,-5 5,-1 1,1 0,0-1,1-2,1-1,-4 0</inkml:trace>
  <inkml:trace contextRef="#ctx0" brushRef="#br0" timeOffset="280.494">113 0,'-10'38,"-2"18,0 4,2-3,3-7,2-7,3-6,1-4,1-4,0-6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6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26,'34'0,"25"0,7 0,-2 0,-8 0,-8-5,-8-1,-5 0,-5 1,-7 2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5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29,'-5'34,"-1"30,-5 9,0-4,1-3,3-8,-2-10,0-7,2-7,-3-3,0-3,2-2,2-9,8-13,2-6</inkml:trace>
  <inkml:trace contextRef="#ctx0" brushRef="#br0" timeOffset="254.242">81 1,'39'5,"26"1,8 0,-5-1,-13-1</inkml:trace>
  <inkml:trace contextRef="#ctx0" brushRef="#br0" timeOffset="438.527">53 368,'38'0,"32"-5,9-1,-9 0</inkml:trace>
  <inkml:trace contextRef="#ctx0" brushRef="#br0" timeOffset="768.454">335 650,'-13'26,"9"-19,7-20,8-9,0 0,1 0,2 1,0 0,1 2,1-1,0 2,2 0,16-12,-33 27,1 1,0 0,-1 0,1 0,0 1,0-1,0 0,0 1,0-1,1 1,-1-1,0 1,1 0,-1 0,1 0,-1 1,1-1,-1 0,1 1,0 0,-1 0,1-1,0 2,-1-1,1 0,-1 0,1 1,0-1,-1 1,1 0,-1 0,1 0,-1 0,0 0,0 1,1-1,-1 1,0-1,0 1,0 0,0 0,-1 0,1 0,0 0,4 16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2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0 185,'7'-16,"1"0,0 1,0 0,2 0,0 1,1 0,0 1,1 0,0 0,1 2,10-8,-19 17,-1 1,1-1,-1 1,1 0,0 0,0 0,-1 0,1 1,0 0,0 0,0 0,0 0,0 0,-1 1,1-1,0 1,0 0,-1 1,1-1,-1 1,1-1,-1 1,1 0,-1 0,0 0,0 1,0-1,0 1,0 0,-1 0,1 0,-1 0,0 0,0 0,0 0,0 1,-1-1,1 1,0 2,1 2,2 1,-1-1,1 0,0-1,1 1,0-1,0 0,0 0,1-1,0 0,0 0,1 0,0-1,0-1,0 1,1-1,13 4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117 343,'28'-4,"0"-1,0-1,-1-1,0-1,0-2,-1-1,0 0,-1-2,-1-1,9-8,-25 17,-2-1,1 0,0 0,-1 0,0-1,-1 0,0-1,0 1,0-1,-1 0,0 0,-1 0,1 0,-2-1,1 1,-1-1,0 0,-1 0,0 0,-1 0,0 0,0 1,-1-3,0 9,0-1,-1 0,1 1,-1-1,0 1,0-1,0 1,0 0,0-1,0 1,-1 0,1 1,-1-1,1 0,-1 1,0 0,0-1,0 1,0 0,1 0,-1 1,0-1,0 1,-1-1,1 1,0 0,-3 0,-84 12,68-4,0 2,1 0,0 2,1 0,0 1,1 1,0 1,2 0,-1 2,2 0,0 0,-6 12,12-17,1 0,0 0,1 1,0 0,1 0,1 1,0 0,1 0,1 1,0-1,0 1,2 0,0 0,1 0,0 7,2-15,0 0,1 0,-1-1,1 1,1-1,0 1,-1-1,2 0,-1 0,1 0,0 0,0-1,1 0,-1 0,1 0,0 0,0-1,1 0,0 0,-1 0,1-1,1 1,-1-2,6 3,8 3,1-1,-1-1,1-1,0 0,1-2,-1-1,10 0,171-4,-178 2</inkml:trace>
  <inkml:trace contextRef="#ctx0" brushRef="#br0" timeOffset="348.058">822 372,'-11'16,"1"0,0 1,1 0,1 1,0 0,2 0,0 1,1 0,0 0,2 0,0 0,2 0,0 1,1-1,1 1,1 3,-1-20,0 1,1 0,-1-1,1 1,0-1,0 0,0 0,0 1,1-1,-1-1,1 1,0 0,0-1,0 1,0-1,0 0,1 0,-1 0,1 0,-1-1,1 0,0 1,-1-1,1 0,0-1,0 1,0-1,0 0,-1 0,1 0,0 0,0 0,3-2,3 1,0 0,0-1,0-1,0 0,0 0,-1 0,1-2,-1 1,0-1,0 0,0-1,2-3,-1 0,-1 0,0-1,-1 0,0-1,0 1,-1-2,-1 1,0-1,0 0,-1 0,-1-1,-1 7,-2 0,1 0,-1-1,0 1,0 0,0-1,-1 1,0 0,0-1,-1 1,0 0,0-1,0 1,-1 0,0 0,0 0,-1 0,1 1,-1-1,-1 0,1 1,-1 0,-3-4,-58-32,42 34</inkml:trace>
  <inkml:trace contextRef="#ctx0" brushRef="#br0" timeOffset="598.393">682 569,'33'-10,"21"-2,7-1,-9 8,-12 10,-13 8,-6 2,-7 3,-1-1,3-4,-3-8,3-6,2-2,4-6,2-1,-2-3,-6-1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21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126 255,'-59'372,"21"-188,27-147,-6 25,17-62,0 1,1-1,-1 0,1 1,-1-1,1 1,-1-1,1 1,-1-1,1 0,-1 1,1-1,-1 0,1 0,0 0,-1 1,1-1,-1 0,1 0,0 0,-1 0,1 0,0 0,-1 0,1 0,-1 0,1 0,0 0,-1-1,1 1,-1 0,1 0,0-1,-1 1,1 0,-1-1,1 1,-1 0,1-1,-1 1,1-1,-1 1,0-1,1 1,-1-1,0 1,1-1,1-1,12-7</inkml:trace>
  <inkml:trace contextRef="#ctx0" brushRef="#br0" timeOffset="271.303">69 226,'39'0,"26"0,8 0,-4 0,-9 0,-10 0,-9 0,-11 0</inkml:trace>
  <inkml:trace contextRef="#ctx0" brushRef="#br0" timeOffset="451.924">14 565,'38'5,"27"1,8 0,-4-6,-10-3,-9-1,-13 1</inkml:trace>
  <inkml:trace contextRef="#ctx0" brushRef="#br0" timeOffset="753.489">549 622,'-12'25,"1"0,1 1,1 0,2 1,0 0,-2 25,9-49,0 0,-1 0,1 1,0-1,0 0,1 0,-1 0,1 0,-1 0,1 0,0 0,0 0,1 0,-1 0,1 0,-1 0,1-1,0 1,0-1,0 1,0-1,0 0,1 1,-1-1,1-1,-1 1,1 0,0-1,0 1,-1-1,1 0,0 0,0 0,1 0,-1 0,0-1,0 1,0-1,0 0,0 0,1 0,-1-1,2 1,8-1,1-1,-1 0,0-1,0 0,-1-1,1 0,-1-1,0 0,0-1,0-1,-1 0,0 0,0-1,-1-1,0 1,0-2,-1 1,0-1,-1-1,5-7,-10 14,0-1,0 0,0 0,-1 0,0 0,0 0,0 0,0 0,-1-1,0 1,0 0,0-1,-1 1,0-1,0 0,0 1,-1-1,1 1,-1-1,-1 1,1 0,-1 0,0-1,0 1,0 0,-1 0,0 1,0-1,0 1,-1-1,1 1,-1 0,0 0,0 0,0 1,-1 0,1 0,-1 0,0 0,0 0,0 1,0 0,0 0,-1 1,1-1,0 1,-6 0,-17 3,2 2</inkml:trace>
  <inkml:trace contextRef="#ctx0" brushRef="#br0" timeOffset="1047.839">578 762,'9'-4,"9"-3,5 1,4 2,2 0,1 2,0 1,-5 5,-2 2,0 1,1-2,-3-2</inkml:trace>
  <inkml:trace contextRef="#ctx0" brushRef="#br0" timeOffset="2632.348">803 226,'138'11,"-116"-5,0-2,0 0,0-2,0 0,0-2,1 0,-1-1,0-1,0-2,0 0,4-2,-26 5,1 1,-1 0,1-1,-1 1,1 0,-1-1,1 1,-1 0,1 0,-1-1,1 1,-1 0,1 0,0 0,-1 0,1 0,-1 0,1 0,0 0,-1 0,1 0,-1 0,1 0,-1 0,1 1,0-1,-1 0,1 0,-1 1,1-1,-1 0,1 1,-1-1,0 0,1 1,-1-1,1 1,-1-1,0 1,1-1,-1 1,0-1,1 1,-1-1,0 1,0-1,0 1,0-1,1 1,-1 0,0-1,0 1,0-1,0 1,0 0,-12 39,5-23,-21 187,19-140,2 0,3 0,3 0,4 22,-1 24,-1-109,0 1,-1 0,1 0,0-1,-1 1,1 0,-1 0,0 0,0 0,1 0,-1-1,-1 1,1 0,0 0,0 0,-1 0,1-1,-1 1,1 0,-1 0,0 0,1-1,-1 1,0-1,0 1,-1-1,1 1,0-1,0 1,-1-1,1 0,-1 0,1 0,-1 0,1 0,-1 0,0 0,1 0,-1 0,0-1,0 1,1-1,-1 0,0 1,0-1,0 0,0 0,0 0,1 0,-1 0,0-1,0 1,0-1,0 1,1-1,-1 1,-112-34,79 21,29 6</inkml:trace>
  <inkml:trace contextRef="#ctx0" brushRef="#br0" timeOffset="3051.961">1650 1,'-14'29,"1"0,1 1,2 1,1 0,2 0,1 1,-1 15,-3 12,-18 282,25-303,-1-1,-2 0,-1 0,-3 0,0-1,-3 0,-1-1,-10 18,15-35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33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28 227,'38'0,"28"0,7 0,0-5,-6-2,-11 1,-5 1,-6 1,-6 2,-6 1,-2 1,-2 0,-7 5,-6 1</inkml:trace>
  <inkml:trace contextRef="#ctx0" brushRef="#br0" timeOffset="249.28">0 396,'43'5,"44"1,15 0,-3-1,-11-2,-14 0,-15-2,-13-1,-9 0,-12 5,-4 1,-2 0,-4-1</inkml:trace>
  <inkml:trace contextRef="#ctx0" brushRef="#br0" timeOffset="651.64">395 1,'0'6,"1"0,0 0,0 0,1 0,-1 0,1-1,1 1,-1 0,1-1,0 1,0-1,0 0,1 0,0 0,0-1,0 1,1-1,-1 0,1 0,0-1,0 1,0-1,5 2,16 10,0-1,2-1,-1-1,2-2,10 2,119 54,-154-65,0 1,-1 0,1 0,-1 0,1 0,-1 0,0 1,0-1,0 1,0 0,0 0,-1 0,1 0,-1 0,0 1,0-1,0 1,0 0,-1-1,1 1,-1 0,0 0,0 0,0 0,-1 0,0 0,1 0,-1 0,-1 0,1 0,0 0,-1 0,0 0,0 0,0-1,-1 1,0 2,-14 13,-1-2,-1 0,0-1,-1 0,0-2,-1 0,-1-2,0 0,-1-1,-11 3,11-3,-168 77,93-47,91-34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3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69,'19'-4,"16"-3,7 1,-4-4,-3 0,-3 2,-3 2,0 2,-1 2,-1 1,1 1,-1 0,1-4,-5-2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3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59,'39'-5,"26"-6,8-2,-5 2,-8 3,-10 2,-8 3,-12 1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3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186 249,'34'-101,"-23"92,-12 30,-14 42,-3-1,-2-1,-3 0,-29 53,-50 59,208-310,115-199,-72 116,-149 220,0 1,0-1,0 1,0-1,0 1,0 0,0-1,0 1,0-1,0 1,1-1,-1 1,0-1,0 1,0-1,1 1,-1-1,0 1,1-1,-1 1,0-1,1 1,-1-1,0 0,1 1,-1-1,1 0,-1 1,1-1,-1 0,1 0,-1 1,1-1,-1 0,1 0,-1 0,1 0,0 0,-1 1,1-1,-1 0,1 0,-1-1,1 1,0 0,-1 0,1 0,-1 0,1 0,-1-1,1 1,-1 0,1 0,-1-1,1 1,-1 0,0-1,1 1,-1-1,1 1,-1 0,0-1,1 1,-1-1,1 0,-2 55,1-51,-31 278,30-126,1-152,0-1,1 1,-1-1,0 1,1-1,0 1,-1-1,1 1,0-1,0 1,1-1,-1 0,0 1,1-1,-1 0,1 0,0 0,0 0,0-1,0 1,0 0,0-1,0 1,0-1,0 0,1 0,-1 0,1 0,-1 0,1 0,-1-1,1 1,-1-1,1 0,0 0,-1 0,1 0,0 0,-1 0,1-1,-1 1,1-1,-1 0,1 0,-1 0,1 0,-1 0,0 0,0-1,0 1,2-2,17-15,0-2,-2 0,0-1,-1-1,-1-1,-1 0,-2-1,9-19,-8 17,106-193,-121 220,0-1,1 1,-1-1,0 1,0-1,1 0,-1 1,0-1,1 1,-1-1,0 0,1 1,-1-1,0 0,1 1,-1-1,1 0,-1 0,0 0,1 1,-1-1,1 0,-1 0,1 0,-1 0,1 0,-1 0,1 0,-1 0,1 0,-1 0,1 0,-1 0,1 0,-1 0,1 0,-1 0,1-1,-1 1,0 0,1 0,-1 0,1-1,-1 1,0 0,1-1,-1 1,1 0,-1-1,0 1,0-1,1 1,-1 0,0-1,0 1,1-1,-1 1,0-1,0 1,0-1,0 1,0-1,0 1,0-1,0 1,0-1,0 1,0-1,0 1,3 39,-3-35,-32 254,30-138,3-96</inkml:trace>
  <inkml:trace contextRef="#ctx0" brushRef="#br0" timeOffset="317.399">1174 390,'-10'23,"1"1,1 0,1 0,1 1,1 0,1 0,1 0,2 0,1 14,0-36,1 1,1-1,-1 0,0 1,1-1,0 0,0 0,0 0,0-1,0 1,0 0,1-1,-1 1,1-1,0 0,0 0,0 0,0 0,0 0,0-1,0 0,0 1,1-1,-1 0,1 0,-1-1,1 1,-1-1,1 0,-1 0,1 0,-1 0,1-1,-1 1,1-1,-1 0,0 0,1 0,-1 0,0-1,0 1,0-1,0 0,0 0,0 0,0 0,-1-1,1 1,-1-1,1 1,-1-1,2-3,3 0,0-1,0 0,-1 0,0-1,0 0,-1 0,1 0,-2-1,1 0,-2 1,1-2,-1 1,0 0,-1-1,0 1,0-1,-1 0,-1 1,1-1,-2 0,1 0,-1 1,-1-1,0 0,0 1,-1 0,0-1,-1 1,1 0,-2 1,1-1,-2 1,0-2,-66-27,48 33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4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57,'0'710,"-1"-704,1 0,0 1,1-1,0 0,0 0,0 0,0 0,1 0,0 0,1 0,-1-1,1 1,3 4,5 2</inkml:trace>
  <inkml:trace contextRef="#ctx0" brushRef="#br0" timeOffset="2306.139">452 480,'0'301,"2"-325,2-1,1 0,1 1,1 0,1 0,1 1,1 0,2-2,2-6,0 0,3 1,0 0,2 2,1 0,19-19,-38 45,-1 1,2-1,-1 1,0-1,0 1,0 0,1-1,-1 1,0 0,1 0,-1 0,1 0,0 0,-1 0,1 1,0-1,-1 0,1 1,0-1,0 1,0 0,0 0,-1-1,1 1,0 0,0 1,0-1,0 0,-1 0,1 1,0-1,0 1,-1 0,1-1,0 1,-1 0,1 0,-1 0,1 0,-1 0,1 1,-1-1,0 0,0 1,1-1,-1 1,0 0,14 132,-10-114</inkml:trace>
  <inkml:trace contextRef="#ctx0" brushRef="#br0" timeOffset="4538.212">452 0,'-38'50,"3"1,2 2,2 2,3 0,2 2,0 7,18-42,1 0,2 0,0 0,1 1,1 0,1 0,1-1,2 1,0 0,1 0,1 0,1-1,1 1,1-1,1 0,1-1,1 0,1 0,1-1,1 0,0-1,1 0,1-1,1 0,1-2,0 1,13 8,86 20,-90-37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43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59 141,'-5'43,"-6"29,-1 12,1-4,2-11,4-12,1-11,3-8,0-6,2-4,-1-2,1 0,-1-5</inkml:trace>
  <inkml:trace contextRef="#ctx0" brushRef="#br0" timeOffset="266.792">3 198,'38'0,"28"-5,6-1,-3 0,-9 1,-15-3,-10-1,-11 7,-14 3,-10 1</inkml:trace>
  <inkml:trace contextRef="#ctx0" brushRef="#br0" timeOffset="515.699">31 508,'38'0,"27"-4,8-3,-4 1,-9 1,-15-3,-14-1</inkml:trace>
  <inkml:trace contextRef="#ctx0" brushRef="#br0" timeOffset="870.175">397 678,'0'132,"35"-196,-27 43,2 0,0 1,1 0,1 1,1 0,0 1,2 1,5-5,-19 20,0 1,1-1,-1 0,0 1,1 0,0-1,-1 1,1 0,0 0,0 0,-1 0,1 0,0 0,0 0,0 1,0-1,0 1,0-1,0 1,1 0,-1 0,0 0,0 0,0 0,0 0,0 1,0-1,0 1,0-1,0 1,0 0,0 0,0 0,0 0,-1 0,1 0,0 1,-1-1,1 0,-1 1,1-1,-1 1,0 0,0-1,1 1,-1 0,0 0,-1 0,1 0,0 0,8 18,-1-2</inkml:trace>
  <inkml:trace contextRef="#ctx0" brushRef="#br0" timeOffset="1232.504">850 1,'134'330,"-127"-314,-1 1,-1 0,-1 1,0-1,-1 1,-1 0,0 0,-2 0,0 0,-1 0,-1 0,0-1,-2 1,-2 10,-3-4,0-1,-1-1,-2 0,0 0,-1-1,-1 0,-1-1,-1-1,-1-1,-10 9,5-9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9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0,'-26'99,"4"0,5 2,-5 98,22-178,1 1,1-1,1 0,1 0,1 0,0 0,7 14,-12-36,1 1,-1-1,0 0,0 1,1-1,-1 0,0 1,1-1,-1 1,1-1,-1 1,1-1,-1 1,1-1,-1 1,1 0,-1-1,1 1,-1 0,1-1,0 1,-1 0,1 0,-1-1,1 1,0 0,-1 0,1 0,0 0,-1 0,1 0,0 0,-1 0,1 0,0 0,-1 1,1-1,0 0,-1 0,1 1,0-1,-1 0,1 1,-1-1,1 0,-1 1,1-1,-1 1,1-1,-1 1,1-1,-1 1,0-1,1 1,-1-1,0 1,0 0,1-1,-1 1,0 0,9-20</inkml:trace>
  <inkml:trace contextRef="#ctx0" brushRef="#br0" timeOffset="299.548">399 225,'-51'25,"3"-3,2 2,1 3,1 1,-8 8,50-35,0 0,0-1,0 1,0 0,0 0,1 0,-1 1,0-1,1 0,-1 1,1-1,-1 1,1-1,0 1,0 0,-1-1,1 1,0 0,1 0,-1 0,0 0,0 0,1 0,-1 0,1 0,0 0,0 0,0 0,0 0,0 0,0 0,0 0,1 0,-1 0,1 0,-1 0,1 0,0 0,0 0,0 0,0 0,0-1,0 1,0 0,0-1,1 1,-1-1,1 1,-1-1,1 0,1 1,85 33,-78-32,0-1,0 2,0-1,0 1,-1 1,1-1,-1 2,0-1,-1 1,1 1,-1-1,0 1,-1 1,0 0,31 60,-25-62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48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253 234,'-5'-1,"0"1,0 0,0 0,0 1,1 0,-1 0,0 0,0 0,0 1,1 0,-1 0,1 0,-1 0,1 1,0-1,0 1,0 0,0 1,0-1,1 1,0-1,0 1,0 0,0 1,-15 18,1 1,2 1,0 1,2 0,1 1,1 0,1 0,1 1,2 1,-4 28,8-37,0-1,1 1,1 0,1-1,1 1,1 0,0-1,1 1,2-1,0 1,-3-11,1-1,1 0,-1 0,1 0,0 0,1-1,0 0,0 0,1 0,0 0,0-1,0 0,1 0,0-1,0 0,0 0,1 0,-1-1,1 0,0-1,0 0,1 0,5 1,-6-2,0 0,-1 0,1-1,0 0,0 0,0-1,0 0,0-1,0 0,0 0,-1 0,1-1,0 0,-1-1,1 0,-1 0,0 0,4-3,2-6</inkml:trace>
  <inkml:trace contextRef="#ctx0" brushRef="#br0" timeOffset="465.455">479 685,'45'-5,"0"-2,0-2,-1-2,-1-1,16-9,17-37,-74 56,-1 0,1 1,-1-1,0 0,0 0,0 0,0 0,0 0,0 0,-1 0,1-1,-1 1,0 0,1 0,-1 0,0-1,0 1,0 0,-1 0,1-1,0 1,-1 0,1 0,-1 0,0 0,0 0,0 0,0 0,0 0,0 0,-1 0,1 0,0 1,-1-1,0 0,1 1,-1 0,0-1,0 1,-1-1,-3-2,0 1,-1 0,1 0,-1 0,0 0,0 1,0 1,0-1,0 1,0 0,0 0,0 1,0 0,-1 1,1-1,0 1,0 1,0-1,0 1,0 0,1 1,-1 0,0 0,1 0,0 1,-2 1,-6 4,1 0,0 0,1 1,0 1,1 0,0 0,0 1,2 1,-1 0,2 0,-5 9,9-16,1-1,0 1,0 0,0 0,1 1,0-1,0 0,1 1,0-1,0 1,0-1,1 1,0 0,0-1,1 1,0 0,0-1,0 1,1-1,0 0,0 1,0-1,1 0,0 0,1-1,-1 1,1-1,0 1,4 4,12-1,-1 0,1-1,0-1,1-1,0-1,0-1,9 0,-13 0,40 3,-33-5</inkml:trace>
  <inkml:trace contextRef="#ctx0" brushRef="#br0" timeOffset="847.596">959 967,'-6'68,"30"-110,-14 14,2 2,0-1,2 1,1 1,1 1,4-4,-19 26,1 0,-1 0,0 0,1 0,-1 0,1 0,-1 0,1 1,0-1,0 0,-1 1,1 0,0-1,1 1,-1 0,0 0,0 0,0 1,1-1,-1 0,0 1,1-1,-1 1,0 0,1 0,-1 0,1 0,-1 0,0 1,1-1,-1 1,0-1,0 1,1 0,-1 0,0 0,0 0,0 0,0 1,0-1,0 0,0 1,0 0,-1-1,1 1,-1 0,1 0,0 2,15 36,-8-22</inkml:trace>
  <inkml:trace contextRef="#ctx0" brushRef="#br0" timeOffset="1433.129">507 261,'219'-222,"-179"186,-39 35,-1 1,1 0,0-1,0 1,0 0,0 0,-1-1,1 1,0 0,0 0,0 0,0 0,0 0,0 0,-1 1,1-1,0 0,0 0,0 1,0-1,-1 0,1 1,0-1,0 1,-1-1,1 1,0-1,-1 1,1 0,0-1,-1 1,1 0,-1-1,1 1,-1 0,1 0,-1-1,0 1,1 0,-1 0,0 0,0 0,0 0,1-1,-1 1,0 0,0 0,0 0,-1 0,1 0,0 0,0-1,0 1,-1 0,1 1,2 47,-3-43,0 0,0 0,1 0,0 0,1 0,-1 0,1 0,0 0,1 0,-1 0,1 0,0-1,1 1,-1-1,1 1,0-1,0 0,1 0,0 0,0 0,0-1,0 0,1 0,1 2,14 5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51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289 567,'-14'34,"-10"20,-6 6,-2-2,4-6,3-13,4-7,2-10,4-3,0-6,-3-4,2 1,-1-2,2-1</inkml:trace>
  <inkml:trace contextRef="#ctx0" brushRef="#br0" timeOffset="244.606">6 624,'5'19,"11"16,8 7,5 1,1-7,1-9,0-10,-5-7</inkml:trace>
  <inkml:trace contextRef="#ctx0" brushRef="#br0" timeOffset="744.814">599 737,'1'0,"22"5,0-2,0 0,1-1,-1-2,1 0,-1-1,0-2,1 0,-1-1,10-5,-29 7,1 0,-1 0,1-1,-1 0,0 0,0 0,-1 0,1 0,0-1,-1 0,0 0,0 0,0 0,-1 0,1-1,-1 1,0-1,0 1,-1-1,1 0,-1 0,0 0,0 0,-1 0,1 0,-1 0,0 0,-1 0,1 0,-1 1,0-1,0 0,0 0,-1 0,0 1,0-1,0 0,0 1,-1 0,0 0,0 0,0 0,0 0,-1 0,1 1,-1-1,0 1,0 0,0 1,0-1,-1 1,1-1,-1 1,1 0,-1 1,-2-1,-6 0,-1 1,0 0,0 1,0 1,0 0,1 1,-1 0,1 1,-1 1,1 0,0 1,0 0,1 1,-1 0,1 1,1 0,-1 1,1 1,1 0,-1 0,2 1,-1 0,1 1,1 0,0 0,0 1,2 0,-1 0,1 0,1 1,0 0,1 0,0 1,1-1,1 1,0 0,1-1,0 4,2-10,0 1,1-1,0 1,0-1,1 1,0-1,0 0,1 0,-1-1,2 1,-1-1,1 0,0 0,0 0,0 0,1-1,0 0,0 0,0-1,1 0,-1 0,1 0,0-1,2 1,1 1,1-1,0-1,0 1,0-2,0 1,0-2,1 1,-1-1,1-1,-1 0,1-1,-1 0,0-1,0 0,1-1,-1 0,7-4</inkml:trace>
  <inkml:trace contextRef="#ctx0" brushRef="#br0" timeOffset="1267.71">938 991,'0'174,"17"-206,29-117,-39 134,-5 11,-1-1,0 1,1 0,0 0,0 0,0 0,1 0,-1 0,1 0,0 1,0-1,0 1,0 0,1 0,0 0,-1 0,1 1,0-1,0 1,0 0,1 0,-2 3,-1 0,0 0,0 1,0-1,1 1,-2 0,1-1,0 1,0 0,0 0,-1 0,1 0,-1 0,0 0,1 1,-1-1,0 0,0 1,-1-1,1 1,0-1,-1 1,0-1,1 1,-1 0,0-1,0 1,-1 0,4 20</inkml:trace>
  <inkml:trace contextRef="#ctx0" brushRef="#br0" timeOffset="2662.614">515 313,'38'-21,"66"-79,66-92,-170 193,0 0,0-1,0 1,1 0,-1-1,0 1,1-1,-1 1,1 0,-1-1,0 1,1-1,-1 0,1 1,-1-1,1 1,0-1,-1 0,1 1,-1-1,1 0,0 0,-1 1,1-1,0 0,-1 0,1 0,0 0,-1 0,1 0,0 0,-1 0,1 0,0 0,-1 0,1 0,0 0,-1-1,1 1,-1 0,1-1,0 1,-1 0,1-1,-1 1,1 0,-1-1,1 1,-1-1,1 1,-1-1,0 0,1 1,-1-1,0 1,1-1,-1 1,0-2,2 19,-3-11,0 0,1 0,0 0,0 0,1 1,-1-1,1 0,1 0,-1 0,1 0,0-1,0 1,1 0,0-1,0 1,0-1,1 0,-1 0,1-1,0 1,1-1,-1 1,1-1,0-1,0 1,0-1,0 0,2 1,20 3,-3-3</inkml:trace>
  <inkml:trace contextRef="#ctx0" brushRef="#br0" timeOffset="2997.733">1305 3,'20'12,"-1"1,0 1,0 1,-1 0,-1 2,-1 0,0 0,-2 2,0 0,-1 0,0 1,-2 1,0 0,-2 1,0 0,-2 0,0 1,0 7,-5 1,-1-1,-2 0,-1 0,-1 0,-1 0,-2 0,-2-1,0 0,-2 0,-1-1,-1 0,-1-1,-2-1,0 0,-2-1,-1 0,-13 13,-23 22,39-48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55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256 508,'1'0,"-1"1,1-1,-1 0,1 0,-1 1,1-1,-1 0,1 1,-1-1,0 0,1 1,-1-1,0 1,1-1,-1 1,0-1,1 1,-1-1,0 1,0-1,0 1,0-1,1 1,-1-1,0 1,0-1,0 1,0-1,0 1,0-1,0 1,-1 0,1-1,0 1,0-1,0 1,0-1,-1 1,1-1,0 1,0-1,-1 0,1 1,0-1,-1 1,1-1,-1 0,1 1,0-1,-1 0,1 1,-1-1,1 0,-1 0,0 1,53 4,-52-5,260-2,-225-13,-29 3</inkml:trace>
  <inkml:trace contextRef="#ctx0" brushRef="#br0" timeOffset="249.457">342 282,'-10'39,"-3"21,1 7,2-5,3-7,3-8,2-8,1-5,1-4,0-7</inkml:trace>
  <inkml:trace contextRef="#ctx0" brushRef="#br0" timeOffset="1819.802">285 621,'0'-5,"-5"-1,-1-5,-5 0,-5 1,-5 3,1 7,0 4,-2 1,-2-1,-2 0,-1-1,-1-2,0 0,9-1,8 0</inkml:trace>
  <inkml:trace contextRef="#ctx0" brushRef="#br0" timeOffset="2618.816">1019 565,'-22'97,"17"-110,8-7,1 0,1 0,1 1,1-1,1 2,0-1,1 1,1 0,6-6,-9 10,1 1,0 0,1 1,1-1,0 2,1-1,0 2,0-1,1 2,0-1,1 2,0-1,1 2,12-6,-25 13,1-1,-1 0,1 1,-1 0,0-1,1 1,-1 0,1-1,-1 1,0 0,1 0,-1 0,1 1,-1-1,1 0,-1 0,0 1,1-1,-1 1,0-1,1 1,-1 0,0-1,0 1,1 0,-1 0,0 0,0 0,0 0,0 0,0 0,0 0,-1 0,1 1,0-1,0 0,-1 1,1-1,-1 0,1 1,-1-1,0 0,0 1,1-1,-1 1,0-1,0 1,0-1,-1 1,1-1,0 1,-19 75,17-72,2 48,8-41</inkml:trace>
  <inkml:trace contextRef="#ctx0" brushRef="#br0" timeOffset="5388.186">1019 1,'-26'28,"1"2,2 1,1 1,1 0,2 2,1 0,1 1,3 1,1 1,-8 32,20-55,-1 0,2 1,0-1,0 1,2-1,0 0,0 0,1 0,1 0,1 0,0 0,0-1,1 0,1 0,0-1,3 3,12 17,1-1,2-1,1-1,1-1,14 10,-19-21,1-1,1 0,0-2,1-1,1 0,0-2,0-1,1-2,4 1,-5-2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5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57,'-10'33,"-2"31,-1 9,4-3,2-9,2-9,3-10,1-6,1-5,-5-3,0-2,-6-4,0-7</inkml:trace>
  <inkml:trace contextRef="#ctx0" brushRef="#br0" timeOffset="294.467">29 57,'29'14,"28"1,10-8,-2-5,-8-3,-7-1,-14-5,-7-1,-9 5,-13 3,-7 2</inkml:trace>
  <inkml:trace contextRef="#ctx0" brushRef="#br0" timeOffset="537.079">0 508,'43'0,"34"-5,8-1,-5 0,-12-4,-12 0,-16 2</inkml:trace>
  <inkml:trace contextRef="#ctx0" brushRef="#br0" timeOffset="902.252">677 452,'-13'15,"0"0,0 2,1 0,1 0,1 1,1 0,0 1,2 0,0 0,1 1,0-1,2 2,-2 17,6-35,0 1,1-1,-1 0,1 1,-1-1,1 0,0 0,1 0,-1 0,0 0,1 0,0 0,-1 0,1 0,0-1,0 1,1-1,-1 1,1-1,-1 0,1 0,0 0,-1 0,1-1,0 1,0-1,0 0,1 1,-1-1,0-1,0 1,0 0,1-1,-1 0,0 0,1 0,-1 0,10 1,-1-2,1 1,-1-2,1 0,-1 0,0-1,0 0,0-1,6-4,-3 1,-1 0,0-1,0-1,-1 0,0-1,-1-1,0 0,0 0,-1-1,-1 0,0-1,-1-1,0 1,-1-1,4-12,-10 22,-1 0,0-1,0 1,-1 0,1-1,-1 1,0-1,0 1,0-1,-1 1,1-1,-1 1,0-1,-1 1,1 0,-1 0,0-1,0 1,0 0,0 1,-1-1,0 0,1 1,-1-1,-1 1,1 0,0 0,-1 0,1 1,-1-1,0 1,0 0,0 0,0 0,0 0,-2 0,-19-5</inkml:trace>
  <inkml:trace contextRef="#ctx0" brushRef="#br0" timeOffset="1237.543">621 650,'10'-10,"7"-2,2 4,2 4,2 3,-3 7,0 1,2 1,2-2,1-2,1-1,1-1,1-2,1 0,-5-5,-7-2</inkml:trace>
  <inkml:trace contextRef="#ctx0" brushRef="#br0" timeOffset="1736.81">1130 0,'24'28,"-1"0,-2 2,-1 0,-1 2,-1 0,-2 1,-1 0,8 32,-18-49,0 0,-2 0,0 0,0 0,-2 1,0-1,-1 1,0-1,-2 1,0-1,-1 1,0-1,-1 0,-1-1,-1 1,0-1,-1 0,0 0,-1-1,-1 0,-1 0,-9 11,-1-3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0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1,'-14'2,"0"1,1 0,-1 1,1 1,0 0,0 0,1 2,0-1,0 2,0 0,1 0,0 1,1 0,0 1,0 0,1 0,0 1,1 1,0-1,1 1,0 1,-4 12,3-6,1 0,1 1,1-1,1 2,1-1,-1 18,-3 15,4-37,0 0,1 0,1 0,0 1,1-1,1 0,1 1,0-1,1 0,1 0,0 0,1-1,1 0,0 0,1 0,1 0,0-1,1-1,1 1,2 1,-7-10,-1-1,1 0,1 0,-1 0,0-1,1 1,0-2,0 1,0 0,0-1,0 0,0-1,0 1,1-1,-1-1,1 1,-1-1,2 0,-2-3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1 427,'51'-12,"-1"-1,0-3,-1-2,-1-3,-1-1,-1-2,8-7,-49 28,1 0,-1 0,1 0,-1-1,0 0,0 0,0 0,-1 0,0-1,0 0,0 0,0 0,-1 0,1-1,-1 1,-1-1,1 0,-1 0,0 0,0 0,-1 0,0 0,0 0,0-1,-1 1,0 0,0-1,-1 1,0 0,0 0,0-1,-1 1,1 0,-2 0,1 0,-1 1,-2-5,0 4,0 0,-1 1,0 0,0 0,0 0,0 1,-1 0,0 0,0 1,0 0,0 0,0 1,-1-1,1 2,-1-1,1 1,-1 0,0 1,1-1,-1 2,0-1,0 1,1 0,-1 1,1-1,-1 2,1-1,0 1,0 0,0 0,0 1,0 0,1 0,0 1,0 0,0 0,0 0,1 1,-14 15,2 0,0 1,2 1,0 0,2 1,0 1,2 0,1 1,1 0,-2 10,9-30,-1 0,1 0,1 1,-1-1,1 1,0-1,1 1,-1 0,1-1,1 1,-1 0,1-1,0 1,1-1,-1 1,1-1,1 0,-1 1,1-1,0 0,0-1,1 1,0-1,0 1,0-1,1 0,-1-1,1 1,0-1,1 0,-1 0,1 0,0-1,-1 0,1 0,1-1,-1 1,0-1,1 0,-1-1,4 1,12-1,-1 0,1-2,-1 0,1-2,-1 0,0-1,0-1,0-1,0-1,-1-1,0 0,-1-2,0 0,-1-1,16-13,-10 7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2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65,'-25'225,"30"-247,1 0,1 1,1-1,1 1,1 1,0 0,2 1,7-10,-15 24,1-4,1 1,1-1,0 1,0 1,0 0,1 0,0 0,0 1,1 0,0 0,8-3,-15 9,0 1,0-1,0 1,0-1,0 1,0-1,0 1,0 0,0 0,-1 0,1 0,0 0,-1 1,1-1,-1 0,1 1,-1-1,1 1,-1 0,0-1,0 1,0 0,0 0,0 0,0 0,-1 0,1-1,-1 1,1 0,-1 1,1-1,-1 0,0 0,0 0,0 0,-1 0,1 0,0 0,-1 1,4 15,3 2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2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0 181,'27'-12,"0"-1,-1-1,-1-1,-1-1,0-2,-1 0,-1-2,16-17,-38 36,1 0,-1 0,1 0,-1 0,1 0,-1 0,1 0,0 1,-1-1,1 0,0 0,0 1,0-1,-1 0,1 1,0-1,0 1,0-1,0 1,0-1,0 1,0 0,0-1,0 1,0 0,1 0,-1 0,0 0,0 0,0 0,0 0,0 0,0 1,0-1,0 0,0 1,0-1,0 0,0 1,0-1,0 1,0 0,0-1,0 1,-1 0,1-1,0 1,0 0,-1 0,1 0,-1 0,1 0,-1 0,1 0,20 45,-16-32,1 0,1 0,0 0,1-1,0 0,1-1,9 11,39 31,-44-40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5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57,'-118'160,"77"-104,-174 203,204-249,3-6</inkml:trace>
  <inkml:trace contextRef="#ctx0" brushRef="#br0" timeOffset="282.061">54 1,'11'39,"1"0,2-1,2 0,2-1,1-1,2-1,15 19,97 88,-55-81,-62-51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6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51 761,'44'3,"1"-1,0-2,-1-3,1-1,-1-2,0-2,0-2,-1-2,19-8,-55 18,0 0,-1 0,1 0,0-1,-1 0,1 0,-1-1,0 0,0 0,0 0,-1-1,0 0,1 0,-2 0,1-1,-1 1,0-1,0 0,0-1,-1 1,0 0,0-1,0 0,-1 0,0 0,-1 0,0 0,0 0,0 0,-1 0,0 0,0 0,-1-1,0 1,0 0,0 0,-1 0,-2-5,0 7,1 0,-1 0,-1 0,1 1,-1-1,1 1,-1 0,0 0,-1 1,1-1,-1 1,1 1,-1-1,0 1,0 0,0 0,0 0,0 1,-1 0,1 0,0 1,-1 0,1 0,-3 1,-10 0,1 0,-1 2,1 0,0 2,0 0,0 1,-15 7,8-3,1 2,0 1,1 1,0 1,1 1,1 1,1 1,0 1,1 0,1 1,1 2,1-1,1 2,1 0,-5 12,16-30,1-1,1 1,-1-1,1 1,-1-1,1 1,1 0,-1 0,1-1,-1 1,1 0,1 0,-1 0,1-1,0 1,0 0,0 0,1-1,-1 1,1-1,0 0,1 1,-1-1,1 0,-1 0,1 0,1-1,-1 1,0-1,1 0,0 0,3 3,14 5,0-1,0 0,1-2,0 0,1-2,-1 0,1-2,1-1,-1 0,0-2,1 0,-1-2,0 0,13-4,125-33,-137 29</inkml:trace>
  <inkml:trace contextRef="#ctx0" brushRef="#br0" timeOffset="1914.081">898 761,'-13'9,"1"2,0-1,1 2,0 0,1 0,0 1,1 0,0 0,0 3,7-12,0 0,0 0,0 0,0 1,1-1,0 0,0 1,0-1,0 1,1-1,-1 1,1 0,1-1,-1 1,0-1,1 1,0-1,0 1,1-1,-1 0,1 1,0-1,0 0,0 0,0 0,1-1,0 1,-1 0,2-1,-1 0,0 0,1 0,2 2,3-1,1 0,0 0,0-1,0-1,0 0,1 0,-1-1,0 0,1-1,-1 0,1-1,-1 0,0-1,1 0,-1 0,0-1,0-1,-1 1,1-2,-1 1,0-1,0-1,0 1,0-1,-1-1,1-1,-3 3,-1 0,1-1,-1 0,0 0,0-1,0 1,-1-1,0 0,0 0,-1 0,0-1,-1 1,1-1,-1-1,-1 6,0 0,-1 0,1 0,-1 0,0 0,0 0,0 0,0 0,0 0,0 0,-1 0,0 0,0 0,0 0,0 0,0 1,0-1,-1 0,1 1,-1-1,0 1,1-1,-1 1,0 0,-1 0,1 0,0 0,-1 0,1 0,-1 1,1-1,-1 1,0 0,0 0,1 0,-1 0,-3-1,-45-4,26 6</inkml:trace>
  <inkml:trace contextRef="#ctx0" brushRef="#br0" timeOffset="2235.695">812 817,'20'15,"15"4,7-1,1-3,-2-4,-3-5,-4-2,-2-3,-7 4,-7 0</inkml:trace>
  <inkml:trace contextRef="#ctx0" brushRef="#br0" timeOffset="3317.942">277 253,'27'-36,"2"1,1 1,1 2,2 1,34-24,-64 53,0-1,0 0,0 0,0 1,1 0,-1 0,1 0,0 0,-1 0,1 1,0 0,0-1,0 1,0 1,0-1,0 1,0-1,0 1,0 0,1 1,-1-1,0 1,0 0,0 0,0 0,-1 0,1 1,0-1,0 1,-1 0,1 0,-1 1,0-1,3 2,90 148,-83-141</inkml:trace>
  <inkml:trace contextRef="#ctx0" brushRef="#br0" timeOffset="3715.38">1490 112,'26'76,"-2"1,-4 1,-4 1,-2 0,0 61,-13-117,0 0,-2-1,-1 1,-1-1,-1 1,0-1,-2 0,-1-1,0 1,-2-1,0-1,-1 1,-2-2,0 1,-1-2,0 0,-2 0,0-1,-1-1,0-1,-2 0,-18 12,-10 2,28-18</inkml:trace>
  <inkml:trace contextRef="#ctx0" brushRef="#br0" timeOffset="5599.942">1913 282,'0'28,"-4"34,-3 16,-4 5,0-8,1-7,3-5,-2-4,0-2,-3-6,0-2,3-5,2 0,3-3,2-3,-4-4,0-3,0-6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50,'-7'-14,"3"18,26 166,-9-24,-13-115,2 0,1 0,1-1,2 1,0-1,3 0,0-1,6 11,-14-37,0 0,0 0,0-1,0 1,0 0,1-1,-1 1,1-1,-1 0,1 1,0-1,0 0,0 0,0 0,0 0,1-1,-1 1,0-1,1 1,-1-1,1 0,0 0,-1 0,1 0,0 0,0 0,0-1,0 0,-1 1,1-1,0 0,0-1,0 1,0 0,0-1,-1 1,1-1,0 0,0 0,-1 0,1-1,-1 1,1 0,-1-1,1 0,-1 1,0-1,0 0,1-1,141-182,-143 184,0 0,-1 1,1-1,0 1,0-1,0 1,0 0,0-1,0 1,0 0,0 0,0-1,0 1,0 0,0 0,0 0,0 0,0 1,0-1,0 0,0 0,0 0,0 1,0-1,0 1,-1-1,1 0,0 1,0 0,0-1,0 1,-1-1,1 1,0 0,-1 0,1-1,0 1,-1 0,1 0,-1 0,1 0,-1 0,0 0,1 0,-1-1,0 1,1 1,13 47,37 92,-49-136,1-1,0 1,0-1,0 0,0 0,0-1,1 1,0-1,0 1,0-1,0 0,0-1,0 1,1-1,0 0,-1 0,1 0,0-1,0 1,0-1,0 0,0-1,0 1,0-1,0 0,0 0,0-1,2 0,6-4,1-1,-1 0,-1-2,0 1,0-1,0-1,-1 0,0-1,-1 0,0 0,0-1,-2-1,1 1,-1-1,-1-1,5-9,24-37,-3-2,-2 0,-3-2,-3-2,-3 0,8-40,-20 2,-23 120,7 1</inkml:trace>
  <inkml:trace contextRef="#ctx0" brushRef="#br0" timeOffset="365.695">1196 333,'-9'25,"1"1,1 0,0 0,3 0,0 1,1 0,2 0,1 0,1 5,-1-29,1 1,-1 0,1-1,0 1,0 0,0-1,0 1,1-1,-1 0,1 1,0-1,0 0,0 0,0 0,1 0,-1-1,1 1,0-1,0 1,0-1,0 0,0 0,0 0,0 0,1-1,-1 0,1 1,-1-1,1 0,0-1,-1 1,1-1,0 1,-1-1,1 0,0 0,-1-1,1 1,0-1,-1 0,1 0,-1 0,1 0,2-2,4 0,0-1,0 1,0-2,-1 1,0-1,0-1,0 0,-1 0,1-1,-2 0,1 0,-1-1,0 1,0-2,-1 1,0-1,-1 0,0 0,0-1,-1 1,0-1,-1 0,0 0,0 0,0-10,-1 14,-1 0,0-1,-1 1,0 0,1 0,-2 0,1 0,-1 0,0 0,0 0,-1 0,0 0,0 0,0 0,0 1,-1-1,0 1,-1-1,1 1,-1 0,0 1,0-1,0 1,-1 0,1 0,-1 0,0 0,0 1,-1 0,1 0,-6-2,3 2,-1 1,0 0,1 1,-1 0,0 0,0 1,0 0,0 0,0 1,0 0,0 1,1 0,-1 0,0 1,1 0,0 0,0 1,0 1,0-1,0 1,-2 3,-9 9</inkml:trace>
  <inkml:trace contextRef="#ctx0" brushRef="#br0" timeOffset="769.483">1733 417,'-8'18,"-2"2,1 1,1 0,0 0,2 1,1 0,0 0,-1 22,6-44,1 0,-1-1,0 1,0 0,1 0,-1-1,0 1,0 0,1 0,-1 0,0 0,1-1,-1 1,0 0,1 0,-1 0,0 0,1 0,-1 0,0 0,1 0,-1 0,0 0,1 0,-1 0,1 0,-1 0,0 0,0 1,1-1,-1 0,0 0,1 0,-1 0,0 1,1-1,-1 0,0 0,0 1,1-1,-1 0,0 0,0 1,0-1,1 0,-1 1,0-1,0 0,0 1,0-1,17-31,95-237,-112 268,1 1,-1 0,0-1,0 1,1 0,-1 0,1-1,-1 1,0-1,1 1,-1 0,1-1,-1 1,1-1,0 1,-1-1,1 0,0 1,-1-1,1 1,0-1,-1 0,1 0,0 1,0-1,-1 0,1 0,0 0,0 0,-1 0,1 0,0 0,0 0,-1 0,1 0,0-1,0 1,-1 0,1 0,0-1,-1 1,1 0,0-1,-1 1,1-1,-1 1,1-1,0 1,-1-1,1 1,-1-1,1 0,-1 1,0-1,1 0,-1 1,0-1,1 0,-1 1,0-1,0 0,0 0,0 1,1-1,1 19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31,'226'-11,"-203"5,0 1,0 2,0 0,1 1,-1 1,1 2,2 0,-15 4,-6 1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27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30,'28'5,"25"-4,7-1,-1-1,-6-1,-7-4,-7-1,-5 0,-3 2,-3 1,-1 2,-5 1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29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38 153,'-2'1,"0"0,1 1,-1-1,0 1,0 0,1 0,-1-1,1 1,0 0,-1 0,1 0,0 1,0-1,0 0,1 0,-1 1,0-1,1 0,0 1,-1-1,1 0,0 1,0-1,1 3,-2-2,-12 280,15-265,62-199,-54 148,2 1,1 0,2 1,1 0,1 1,2 1,1 1,1 1,14-14,-34 40,1-1,0 1,-1 0,1-1,0 1,0 0,0 0,0 0,0 0,0 1,0-1,1 0,-1 1,0 0,0-1,0 1,1 0,-1 0,0 0,0 0,0 1,1-1,-1 1,0-1,0 1,0 0,0 0,0 0,0 0,0 0,0 0,0 0,0 1,-1-1,1 1,-1-1,1 1,-1 0,1 0,43 80,-43-63,-5-4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30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47,'-11'227,"-24"29,13-101,11-141,8-18</inkml:trace>
  <inkml:trace contextRef="#ctx0" brushRef="#br0" timeOffset="283.467">0 47,'44'0,"37"-5,10-1,-5 0,-8 1,-13 1,-12-2,-10-2,-8 2,-15 6,-15 7,-14 4,-5-1</inkml:trace>
  <inkml:trace contextRef="#ctx0" brushRef="#br0" timeOffset="531.358">0 470,'39'0,"36"0,10-5,-4-1,-11 0,-14 1,-10 2,-9 1,-5 1,-9 0</inkml:trace>
  <inkml:trace contextRef="#ctx0" brushRef="#br0" timeOffset="818.694">621 470,'-11'21,"2"1,0 0,1 0,1 1,1 0,1 0,1 1,2-1,0 1,1 18,1-39,1 1,-1-1,1 1,0-1,0 1,0-1,0 1,0-1,1 0,-1 0,1 0,0 0,0 0,0 0,1 0,-1-1,0 1,1-1,0 0,0 1,0-1,0 0,0-1,0 1,0-1,0 1,1-1,-1 0,1 0,-1 0,0-1,1 1,0-1,-1 0,1 0,1 0,13 0,1-1,-1-1,0 0,0-1,0-1,0-1,-1 0,0-2,0 0,0-1,-1 0,0-1,-1-1,0-1,0 0,-1-1,-1 0,0-1,0 0,1-5,-11 14,-1 0,1 0,-1 0,0 0,0-1,-1 1,1-1,-1 1,0-1,0 1,-1-1,1 0,-1 0,0 1,0-1,-1 0,0 1,1-1,-1 0,-1 1,1-1,-1 1,0-1,0 1,0 0,0 0,-1 0,1 0,-1 0,0 1,-1-1,1 1,0 0,-1 0,0 0,0 0,0 1,0-1,0 1,-4-1,-79-33,61 28</inkml:trace>
  <inkml:trace contextRef="#ctx0" brushRef="#br0" timeOffset="1180.009">621 640,'4'-2,"125"-36,-125 37,1 1,-1-1,0 1,1 0,-1 1,0-1,1 1,-1-1,0 1,0 0,1 1,-1-1,0 1,0 0,0 0,-1 0,1 0,0 1,-1-1,0 1,1 0,-1 0,0 1,-1-1,1 0,-1 1,1 0,1 3,6 14,-9-17,0 0,0 0,1 0,-1 0,1 0,0 0,1 0,-1-1,1 1,-1-1,1 1,0-1,0 0,0 0,1-1,-1 1,1 0,0-1,-1 0,1 0,0 0,0-1,0 1,1-1,-1 0,0 0,3 0,54-20,-47 7</inkml:trace>
  <inkml:trace contextRef="#ctx0" brushRef="#br0" timeOffset="6468.492">875 442,'0'5,"-5"1,-6 0,-6-1,-6-1,-2-2,-3-1,-1-1,5 5,0 1,6 5,0 0,4 3,4-5,3-5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5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0 871,'48'-14,"-1"-1,0-3,-2-2,0-1,0-3,-13 6,-1-1,0-2,-2-1,0-1,-1-1,-2-1,-1-2,-1 0,19-29,220-285,-166 201,-74 125,-17 50,-9 86,-5 0,-5-1,-5 0,-5-1,-7 3,24-96,0 0,-2 0,0-1,-2 0,-1-1,-1 0,-1-1,-10 15,19-34,0 0,0 0,0 0,0 0,0-1,-1 0,0 0,1 0,-1 0,-1-1,1 0,0 0,0 0,-1 0,1-1,-1 0,1 0,-1-1,1 0,-1 0,0 0,1 0,-1-1,1 0,-1 0,1 0,-1-1,1 0,0 0,0 0,0-1,0 0,0 0,1 0,-1 0,1-1,0 0,0 1,0-2,0 1,1 0,-2-4,-40-91,37 68</inkml:trace>
  <inkml:trace contextRef="#ctx0" brushRef="#br0" timeOffset="3269.261">1552 532,'-25'16,"0"0,1 1,0 1,2 1,0 2,1 0,1 2,11-14,1 1,0 0,1 0,0 1,0 0,1 0,1 1,0-1,0 1,-2 12,6-19,0-1,0 0,1 0,0 1,0-1,0 1,0-1,0 0,1 1,0-1,0 0,0 0,0 0,1 1,-1-1,1-1,0 1,1 0,-1 0,1-1,-1 1,1-1,0 0,0 0,0 0,1 0,-1-1,1 1,0-1,-1 0,1 0,4 2,4 0,-1 0,1-1,0 0,0-1,0 0,0-1,0 0,0-1,0 0,1-1,-1-1,0 0,0 0,6-3,161-64,-176 68,9-4,1-1,-1 0,0 0,-1-1,0-1,0 0,0 0,-1-1,-1-1,1 1,-1-1,-1-1,0 0,-1 0,0-1,0 0,3-11,-8 19,-1-1,-1 0,1 0,-1 0,0 0,0 0,0 0,-1 0,1 0,-1 1,0-1,-1 0,1 0,-1 1,0-1,0 1,-1-1,1 1,-1 0,0 0,0 0,0 1,-1-1,1 1,-1-1,0 1,0 0,-1 0,-8-7,0 2,-1-1,0 2,0 0,-1 1,0 0,0 1,-5 0,-18-3,4 4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0:59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71,'8'-7,"0"0,0 0,1 1,-1 0,2 0,-1 1,0 1,1-1,0 1,0 1,0 0,1 1,-1-1,8 1,-16 2,0 0,0 1,0-1,0 0,0 1,0 0,0-1,0 1,0 0,0 0,0 0,-1 0,1 0,0 1,-1-1,1 0,-1 1,0-1,1 1,-1 0,0-1,0 1,0 0,0 0,0 0,0 0,0 0,-1 0,1 0,-1 0,0 0,1 0,-1 0,0 0,0 0,0 0,-1 0,1 0,0 0,-1 0,1 0,-1 0,0 0,1 0,-1 0,0 0,0-1,0 1,-1 0,1-1,0 1,-1-1,1 1,-1-1,1 1,-1-1,0 0,0 0,-148 146,149-147,0 1,0 0,0 0,0 0,0 0,1 0,-1 0,0 1,1-1,-1 0,0 0,1 0,-1 1,1-1,0 0,-1 1,1-1,0 0,0 1,0-1,0 0,0 1,0-1,0 0,1 1,-1-1,0 0,1 1,-1-1,1 0,-1 0,1 0,0 1,-1-1,1 0,0 0,0 0,0 0,0 0,0 0,0 0,0-1,0 1,0 0,0 0,0-1,1 1,-1-1,0 1,0-1,1 0,72 11,-55-11,-1 0,0-1,0 0,0-2,-1 0,1-1,0-1,-1-1,5-2,-1-2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0:59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0,'5'0,"11"0,3 5,2 2,4-1,1-1,2-2,1 0,-1-2,1-1,0-5,0-1,-1-1,0 2,1 1,-6 2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1:00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53,'48'-5,"31"-2,6 1,-7 1,-11 2,-17-4,-13-1,-7 2,-9 1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0:57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63,'-55'280,"52"-251,0 0,2 0,1 0,1 1,2-1,1 0,1 0,1-1,8 20,-10-40,0 0,1 0,1 0,-1-1,1 0,0 0,1-1,-1 1,1-1,1-1,-1 1,1-2,0 1,0-1,0 0,1 0,-1-1,1 0,0-1,0 0,0 0,0-1,0 0,1 0,-1-1,0-1,0 1,0-2,0 1,0-1,0 0,0-1,0 0,-1-1,3-1,4-2,0-1,0 0,-1-1,-1-1,1 0,-1-1,-1 0,0-1,-1 0,0-1,0-2,16-17,-1-2,-2-1,-1-1,-2-1,-1-1,2-12,-8 16,0 0,-3-2,-1 1,-1-1,-3-1,0 0,-2-8,-3 43,-1 0,1 0,0 0,-1 0,0 0,1 0,-1 0,0 0,0 0,0 0,0 0,-1 0,1 0,0 0,-1 0,1 0,-1 0,0 0,0 1,0-1,0 0,0 0,0 1,0-1,0 1,-1-1,1 1,-1-1,1 1,-1 0,1 0,-1 0,0 0,0 0,0 0,1 0,-1 0,0 1,0-1,0 1,0-1,0 1,0 0,0 0,0 0,0 0,0 0,0 0,0 1,0-1,0 1,0-1,0 1,0 0,0 0,1-1,-1 1,0 1,1-1,-1 0,-1 1,-11 16,1 0,1 1,1 1,0 0,1 0,2 1,0 0,1 0,1 1,1 0,-2 15,2-15,2 0,0 0,1 0,1 0,1 0,1 0,1 0,1 0,1 0,1 0,1-1,0 0,8 15,118 161,-74-121,-51-75,-8-10</inkml:trace>
  <inkml:trace contextRef="#ctx0" brushRef="#br0" timeOffset="1201.69">1051 542,'0'5,"-5"16,-1 9,0 4,-4 2,0-1,2-2,2-1,2-2,2-1,-4-5,0-2,0 0,2 1,5-4,8-9,3-6</inkml:trace>
  <inkml:trace contextRef="#ctx0" brushRef="#br0" timeOffset="1922.249">1277 825,'49'1,"-27"0,0 0,-1-2,1 0,0-2,0 0,-1-1,15-5,-33 8,-1 0,0-1,0 1,0 0,0-1,0 1,0-1,-1 1,1-1,0 0,-1 0,1 0,-1 0,0 0,0 0,0 0,0 0,0 0,0 0,0-1,-1 1,1 0,-1-1,0 1,1-1,-1 1,0 0,0-1,-1 1,1-1,-1 1,1 0,-1 0,1-1,-1 1,0 0,0 0,0 0,-1-1,1 1,0 1,-1-1,1 0,-1 0,0 0,0 1,1-1,-1 1,0 0,0-1,0 1,-3-1,-70-45,73 46,0 0,0 1,0-1,-1 1,1-1,0 1,-1-1,1 1,0 0,-1 0,1 0,0 1,-1-1,1 1,0-1,0 1,-1-1,1 1,0 0,0 0,0 0,0 1,0-1,0 0,0 1,0-1,1 1,-1 0,1-1,-1 1,1 0,-1 0,1 0,0 0,0 0,0 1,-1 6,-1 0,2 1,-1-1,1 1,1 0,0-1,0 1,1 0,0-1,1 1,0-1,0 0,1 1,1-1,-1 0,1-1,1 1,-1-1,3 3,21 103,-27-114,0 1,0 0,-1 0,1 0,0-1,0 1,1 0,-1-1,0 1,0-1,0 1,0-1,0 0,1 1,-1-1,0 0,0 0,1 0,-1 0,0 0,0 0,0 0,1 0,-1-1,0 1,0 0,0-1,1 1,-1-1,0 1,0-1,0 1,0-1,0 0,0 0,0 0,0 1,-1-1,1 0,0 0,0 0,-1 0,1 0,0 0,-1-1,1 1,-1 0,0 0,1-1,3-3,13-12,-2-1,0 0,-1-1,-1-1,-1 0,0 0,-2-2,0 1,0-6,-2 2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1:02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261 195,'0'-8,"1"1,-1-1,-1 0,0 0,0 0,0 0,-1 1,0-1,-1 1,1-1,-2 1,1 0,-1 0,0 0,0 1,-1-1,0 1,0 0,0 0,-1 1,0 0,0 0,0 0,-1 0,1 1,-1 0,0 1,0 0,-1 0,1 0,-1 1,-6-2,9 5,0 0,-1-1,1 2,0-1,0 1,0-1,0 1,1 0,-1 1,0 0,1-1,0 1,-1 1,1-1,1 0,-1 1,0 0,1 0,0 0,0 0,0 1,0-1,1 1,-1 0,1 0,1 0,-1 0,1 0,-1 0,1 0,1 0,-1 1,1-1,0 0,0 0,1 4,-3 20,1 0,1-1,2 1,1 0,1-1,1 0,2 0,1 2,133 308,-128-306,-1 1,-2 0,-1 0,-2 1,-1 1,-2-1,-1 1,-2-1,-3 31,2-40,2-20,-1 0,0 0,0 0,-1 1,0-1,0 0,0 0,0 1,-1-1,0 0,0 0,0 0,-1 0,0 0,0 0,0 0,0-1,-1 1,0-1,0 1,0-1,0 0,-1 0,1-1,-1 1,0-1,0 1,-1-1,1-1,-4 3,2-4,0 1,0-1,0-1,0 1,0-1,-1 0,1-1,0 1,0-1,0 0,0-1,0 1,0-1,0 0,1-1,-1 0,1 1,-1-2,1 1,0-1,0 1,1-1,-1-1,1 1,-1-2,-1-7,5 1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24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113 139,'-3'-2,"0"1,0 0,0 0,0 0,0 0,-1 1,1 0,0-1,-1 1,1 0,0 0,-1 1,1-1,0 1,0 0,-1-1,1 2,0-1,0 0,0 0,0 1,0 0,1 0,-1 0,0 0,1 0,-1 0,1 0,0 1,0-1,0 1,0 0,0 0,0 0,1 0,0 0,-1 0,1 0,0 0,0 0,0 3,0 1,-1 0,1 1,1-1,-1 0,1 0,1 1,-1-1,1 0,0 1,1-1,0 0,0 0,0 0,3 4,-4-8,1-1,-1 1,1 0,-1 0,1-1,0 1,0-1,0 0,0 1,0-1,1 0,-1 0,1-1,-1 1,1 0,0-1,0 0,0 1,-1-1,1 0,0-1,0 1,1 0,-1-1,0 0,0 1,0-1,0-1,0 1,0 0,0-1,0 1,0-1,0 0,1 0,8-5,-1 0,0-1,0-1,0 1,-1-1,0-1,-1 0,0-1,0 1,-1-2,0 1,-1-1,0 0,-1-1,0 1,-1-1,0-1,-1 1,-1 0,2-6,-4 16,0 0,0-1,-1 1,1 0,0 0,-1 0,1-1,-1 1,0 0,0-1,0 1,0 0,0 0,0-1,0 1,-1 0,1-1,-1 1,0 0,0 0,0 0,0 0,0 0,0 0,0 0,-1 0,1 0,-1 0,1 1,-1-1,0 1,0-1,0 1,1 0,-1-1,0 1,-1 0,1 0,0 1,0-1,0 0,-1 1,1-1,0 1,0 0,-3 0,-15 7,2 4</inkml:trace>
  <inkml:trace contextRef="#ctx0" brushRef="#br0" timeOffset="859.438">565 82,'-5'2,"0"0,1 1,-1-1,1 1,0 0,0 0,0 0,0 1,0-1,1 1,-1 0,1 0,0 0,-2 4,0-1,-12 17,1 0,1 2,1-1,1 2,-7 24,16-34,12-18,15-25,129-202,-117 155,-29 111,-5-28,-1-1,1 0,0 1,1-1,0 0,1 0,-1 0,2-1,-1 1,1-1,1 1,0-1,0 0,0-1,1 1,0-1,0-1,1 1,0-1,0 0,1 0,6 3,-12-7,1-1,0 0,0 1,0-1,0 0,0-1,0 1,0-1,0 1,1-1,-1 0,0 0,0 0,0 0,0-1,0 1,0-1,1 0,-1 0,-1 0,1 0,0-1,0 1,0-1,-1 1,1-1,-1 0,1 0,-1-1,0 1,0 0,0-1,1 0,57-92,-39 6,-19 64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1:09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0 226,'34'5,"20"1,6 0,-2-1,-7-2,-6 0,-7-2,-5-1,-8-5,-3-1,-1 0,1 1,-3 1</inkml:trace>
  <inkml:trace contextRef="#ctx0" brushRef="#br0" timeOffset="290.929">226 0,'-5'39,"-1"21,0 7,1-5,1-7,2-8,1-8,0-5,1-4,1-2,-1-6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1:04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0 172,'1'142,"8"-189,2 1,2 1,2 0,15-29,-27 68,-3 4,0 0,0 0,0 0,0 0,0 0,1 0,-1 0,1 0,-1 0,1 0,0 0,0 0,0 1,0-1,0 0,0 1,0-1,1 1,-1-1,0 1,1-1,-1 1,1 0,0 0,-1 0,1 0,0 0,0 0,0 0,0 1,-1-1,1 1,0-1,0 1,0 0,0 0,0 0,0 0,0 0,0 0,0 0,0 1,0-1,0 1,0-1,0 1,1 0,30 32,-17-15</inkml:trace>
  <inkml:trace contextRef="#ctx0" brushRef="#br0" timeOffset="434.234">225 285,'15'-4,"-6"1,1 0,-1 1,1 0,0 0,-1 1,1 0,0 1,0 0,0 1,-1 0,6 2,-14-2,0 1,0-1,0 1,0-1,0 1,-1 0,1-1,-1 1,1 0,-1 0,0-1,1 1,-1 0,0 0,0 0,0-1,-1 1,1 0,0 0,-1 0,1-1,-1 1,1 0,-1-1,0 1,0 0,0-1,0 1,0-1,0 1,0-1,0 0,-1 1,1-1,0 0,-1 0,1 0,-1 0,0 0,-2 4,-35 59,38-62,1-1,-1 1,1-1,-1 1,1-1,-1 1,1-1,0 1,0-1,0 1,0 0,0-1,0 1,1-1,-1 1,0-1,1 1,-1-1,1 1,-1-1,1 1,0-1,0 0,0 0,0 1,0-1,0 0,0 0,0 0,0 0,0 0,0 0,1 0,-1 0,0 0,1-1,-1 1,1-1,-1 1,1-1,-1 1,1-1,-1 0,1 0,0 0,92-14,-73 7</inkml:trace>
  <inkml:trace contextRef="#ctx0" brushRef="#br0" timeOffset="-1183.567">28 1103,'-17'202,"12"-193,9-38,2 0,1 0,1 0,1 1,1 0,2 1,1 0,3-4,-15 29,0 0,0 1,0-1,0 0,1 0,-1 1,0-1,1 1,-1-1,1 1,-1 0,1 0,0-1,0 1,-1 0,1 0,0 1,0-1,0 0,0 1,0-1,0 1,0-1,0 1,0 0,0 0,0 0,0 0,0 0,0 1,0-1,0 1,0-1,0 1,0 0,0 0,0-1,0 1,-1 1,1-1,0 0,-1 0,1 1,-1-1,1 0,-1 1,0 0,1-1,-1 1,0 0,0 0,0-1,0 2,9 13</inkml:trace>
  <inkml:trace contextRef="#ctx0" brushRef="#br0" timeOffset="-937.531">282 1273,'0'23,"5"9,1-1</inkml:trace>
  <inkml:trace contextRef="#ctx0" brushRef="#br0" timeOffset="1848.219">762 370,'-5'38,"-1"23,0 5,1-3,1-9,2-7,1-8,-4-5,-2-4,1-2,2-1,-4-1,-1 1,2 0,2 1,-3-6,-1 0,2-5</inkml:trace>
  <inkml:trace contextRef="#ctx0" brushRef="#br0" timeOffset="2151.449">705 370,'34'-5,"20"-1,6-1,-7 7,-12 3</inkml:trace>
  <inkml:trace contextRef="#ctx0" brushRef="#br0" timeOffset="2419.271">649 736,'33'0,"21"-5,7-1,-4 0,-10 1</inkml:trace>
  <inkml:trace contextRef="#ctx0" brushRef="#br0" timeOffset="2918.37">846 1075,'-5'19,"-1"2,5-8,2-10,7-7,1-7,4-6,5-5,4-4,3-2,2 4,-4 1,0 4,-5 11,-5 11,-4 9,-5 4</inkml:trace>
  <inkml:trace contextRef="#ctx0" brushRef="#br0" timeOffset="3662.932">1298 736,'-14'18,"1"0,0 1,1 1,1 0,1 0,1 1,1 0,1 1,-4 16,10-35,1 1,-1-1,0 0,1 1,0-1,0 0,0 1,0-1,1 1,-1-1,1 0,0 0,0 1,0-1,0 0,0 0,1 0,0 0,-1 0,1 0,0-1,0 1,1 0,-1-1,0 0,1 0,0 1,-1-2,1 1,0 0,0 0,0-1,0 0,0 1,0-1,1 0,-1-1,0 1,1 0,-1-1,0 0,1 0,-1 0,0 0,1-1,-1 1,0-1,1 0,-1 0,3-1,10-6,-1 0,1-1,-2-1,1 0,-1-1,-1-1,0 0,-1 0,0-2,-1 1,0-1,-1-1,-1 0,0-1,-1 1,-1-2,4-12,-3 14,1-2,0 0,-1-1,-1 0,-1 0,0 0,-2-1,0 0,-1 0,0 0,-2-1,0 1,-2 0,0 0,-1-1,-1 1,0 0,-2 0,0 1,-1 0,-1-1,-1 2,0-1,-8-10,13 24,0 0,0 0,-1 0,0 0,0 1,0-1,0 1,0 0,0 0,-1 0,0 1,1 0,-1 0,0 0,0 0,0 1,0 0,-1 0,1 0,0 0,0 1,0 0,-1 0,1 1,0-1,0 1,-1 0,1 1,0-1,0 1,1 0,-1 0,0 1,1-1,-1 1,1 0,0 0,0 1,0-1,0 1,0 0,1 0,0 0,-1 0,-1 5,-1 0,1 0,1 0,0 0,0 1,0-1,2 1,-1 0,1 0,0 0,1 0,1 1,-1-1,1 0,1 0,0 0,1 1,0-1,0 0,1-1,0 1,1 0,0-1,0 0,6 8,134 180,23-33,-157-151</inkml:trace>
  <inkml:trace contextRef="#ctx0" brushRef="#br0" timeOffset="4228.651">1806 736,'0'248,"17"-314,-14 39,2 0,1 1,1-1,1 1,2 1,0-1,2 2,1-1,0 2,2 0,14-17,-28 39,0-1,0 1,1 0,-1 0,0-1,1 1,-1 0,0 0,1 0,0 1,-1-1,1 0,-1 0,1 1,0-1,0 1,-1 0,1-1,0 1,0 0,-1 0,1 0,0 0,0 0,-1 1,1-1,0 0,0 1,-1-1,1 1,-1 0,1 0,0-1,-1 1,1 0,-1 0,0 1,1-1,-1 0,0 0,0 1,0-1,1 0,-2 1,1-1,0 1,0 0,0-1,-1 1,1-1,-1 1,1 0,-1 0,0-1,1 1,-1 0,0 0,11 45,-4-29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1:17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111 460,'-25'53,"3"1,2 2,3 0,0 8,16-60,-1-1,1 0,0 1,0-1,0 1,0-1,1 1,-1-1,1 1,0-1,0 1,0 0,0-1,1 1,0-1,-1 1,1-1,1 1,-1-1,0 0,1 0,0 1,-1-1,1 0,1 0,-1-1,0 1,1 0,-1-1,1 1,0-1,-1 0,1 0,1 0,-1 0,0-1,2 2,8-4,0-1,0 0,-1-1,0-1,1 1,-1-2,0 0,-1 0,1-1,-1-1,-1 0,1 0,5-6,7-3,-1-1,0-1,-1-1,-1-1,-1-1,-1-1,-1 0,-1-1,-1-1,-1-1,-1 0,-1 0,-1-1,-2-1,0 0,-2 0,-1-1,-1 0,0-16,-3 30,0-2,-1 1,0 0,-2 0,0 0,0 0,-1 0,-1 0,-1 0,0 0,0 1,-2 0,0 0,0 0,-2 1,1 0,-7-8,7 16,-1 1,1-1,-1 1,0 1,0 0,-1 0,1 0,0 1,-1 0,0 1,1 0,-1 0,0 1,1 0,-1 1,0 0,0 0,1 1,-1 0,1 0,0 1,0 0,0 0,0 1,0 0,0 1,1 0,0 0,0 0,1 1,-1 0,0 2,-2 3,0 0,1 1,1 1,0-1,0 1,1 0,1 0,0 1,1 0,1 0,0 0,1 0,0 0,1 1,1-1,0 0,1 1,3 12,-1-4,2 1,1-1,1-1,1 1,1-1,1-1,1 0,0 0,2-1,0 0,2 0,43 60,-48-62,1 0,1-1,1 0,1-1,0 0,1-1,0-1,1 0,1-1,0-1,1-1,9 5,-4-7</inkml:trace>
  <inkml:trace contextRef="#ctx0" brushRef="#br0" timeOffset="386.345">986 290,'-29'33,"2"2,1 0,2 2,1 1,2 1,2 0,-11 35,26-65,0 1,1-1,1 1,0 0,0 0,1 0,0 0,0 0,1 0,1 0,0 0,0 0,1-1,0 1,0 0,1 0,1-1,0 0,0 0,1 0,0 0,0-1,1 1,0-1,0-1,1 1,0-1,1 0,-1-1,1 0,1 0,-1-1,1 0,3 1,-1-1,0-1,1 0,-1-1,1 0,0-1,0 0,0-1,0-1,0 0,0 0,0-1,0-1,0 0,0 0,0-2,-1 1,1-1,-1-1,0 0,0 0,-1-1,0-1,0 0,0 0,-1-1,0 0,0 0,-1-1,0-1,4-6,0-4,0 0,-2-1,0-1,-1 1,-2-2,0 1,-1-1,-1 0,-1 0,0-22,-3 33,0 0,-1 1,-1-1,0 0,-1 1,0-1,0 1,-1-1,-1 1,0 0,-1 0,0 1,0-1,-1 1,0 0,-1 1,0-1,-1 1,0 1,0-1,-1 1,-4-2,4 5,-1 0,0 1,0 0,0 1,-1 0,1 0,0 1,-1 1,0 0,1 0,-1 1,0 0,0 1,1 1,-1-1,1 1,-1 1,1 0,0 1,0 0,0 0,1 1,-1 0,-2 3,-17 8</inkml:trace>
  <inkml:trace contextRef="#ctx0" brushRef="#br0" timeOffset="667.218">619 713,'52'2,"-1"-4,0-1,1-2,-2-3,1-2,-1-2,-1-3,17-8,-37 15,25-4,-54 51,-2-35,0 0,1 0,-1 0,1 0,0 1,0-1,0 0,0 1,1-1,0 1,0-1,0 1,0-1,1 1,0-1,0 0,0 1,0-1,1 0,0 0,0 0,0 0,0 0,0 0,1-1,0 1,0-1,0 1,0-1,0 0,0 0,1-1,2 3,11-1,1-1,-1 0,1-1,-1-1,1 0,0-1,-1-1,1-1,-1-1,1 0,-1-1,1-1,7-2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1:10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202 368,'-2'-7,"-1"1,0-1,0 1,-1 0,0 0,0 0,0 1,-1-1,0 1,0 0,0 1,-1-1,1 1,-1 0,0 0,0 1,-1-1,1 2,0-1,-1 1,0 0,0 0,0 0,0 1,-2 0,7 1,0 0,0 0,-1 0,1 0,0 0,0 0,-1 0,1 1,0-1,0 1,0 0,0 0,0 0,0 0,0 0,0 0,0 0,0 1,0-1,1 1,-1-1,0 1,1 0,0-1,-1 1,1 0,0 0,0 0,0 0,0 0,0 0,1 0,-1 1,0-1,1 0,0 0,-1 1,-2 93,4-78,1 38,-3-24,2 0,2 0,1 0,1 0,1-1,5 8,2 0,89 205,-96-228,0-1,-1 1,0 1,-2-1,0 0,0 1,-2 0,0 0,-1-1,0 1,-3 12,1 15,-25 125,27-168,0 1,0-1,0 1,0-1,0 0,-1 1,1-1,0 0,-1 0,1 1,0-1,-1 0,0 0,1 0,-1 1,0-1,0 0,1 0,-1 0,0 0,0 0,0 0,0-1,0 1,-1 0,1 0,0-1,0 1,0-1,-1 1,1-1,0 1,0-1,-1 0,1 0,0 1,-1-1,1 0,0 0,-1-1,1 1,0 0,-1 0,1-1,0 1,-1 0,1-1,0 1,0-1,0 0,-1 1,1-1,0 0,0 0,0 0,0 0,0 0,-34-43,22 20</inkml:trace>
  <inkml:trace contextRef="#ctx0" brushRef="#br0" timeOffset="462.204">485 1243,'-5'15,"1"0,1 0,0 0,1 0,0 0,1 1,1-1,0 0,2 1,-1-1,2 0,0 0,1 0,0 0,4 5,-7-17,1 0,0 0,0 0,0-1,0 1,0-1,1 0,-1 1,1-1,-1 0,1 0,0-1,0 1,0 0,0-1,0 0,0 0,0 0,0 0,1 0,-1-1,0 1,0-1,1 0,-1 0,0 0,1 0,-1-1,0 1,1-1,-1 0,0 0,0 0,0-1,1 1,4-3,0 0,-1-1,1 1,-1-2,0 1,0-1,0 0,-1 0,0-1,0 0,-1 0,4-5,-5 6,0 0,0 0,-1-1,0 1,0-1,0 0,-1 0,0 0,0 0,0 0,-1 0,-1-1,1 1,-1 0,0-1,-1 1,1 0,-1 0,-1-1,0 1,0 0,0 0,-1 1,0-1,0 0,0 1,-1 0,0 0,-1 0,1 0,-1 0,0 1,0 0,-1 0,0 1,0-1,0 1,-3-1,-15-4</inkml:trace>
  <inkml:trace contextRef="#ctx0" brushRef="#br0" timeOffset="795.814">428 1384,'20'0,"10"0,5 0,2 0,-1 0,-1 0,-3 0,-1 0,-2 0,-5 0</inkml:trace>
  <inkml:trace contextRef="#ctx0" brushRef="#br0" timeOffset="1065.187">936 1355,'-5'29,"-1"10</inkml:trace>
  <inkml:trace contextRef="#ctx0" brushRef="#br0" timeOffset="1766.041">456 1,'-8'24,"0"1,2-1,0 1,2 1,1-1,1 1,1-1,1 1,2 0,3 20,-5-41,1 0,0 0,0 0,0-1,0 1,1 0,0-1,0 1,0-1,0 0,1 0,0 0,-1 0,2 0,-1 0,0-1,1 1,-1-1,1 0,0 0,0-1,0 1,1-1,-1 0,1 0,-1 0,1-1,0 1,-1-1,1 0,0 0,0-1,0 0,0 0,-1 0,1 0,0-1,0 1,4-3,-1 0,0-1,0 0,0-1,-1 0,0 0,0-1,0 0,0 0,-1 0,0-1,-1 0,0 0,0-1,0 1,-1-1,0 0,0 0,-1 0,0-1,-1 1,1-1,-2 0,1 0,-1 0,-1 1,0-1,0 0,0 0,-1 0,-1 0,0 0,0 1,-2-6,1 8,0 0,0 0,-1 0,0 1,0-1,0 1,-1 0,0 0,0 0,0 1,0 0,-1 0,0 0,0 1,0 0,0 0,0 0,-1 1,1 0,-1 0,1 1,-1-1,0 2,0-1,0 1,1 0,-1 0,-6 1,-12-1</inkml:trace>
  <inkml:trace contextRef="#ctx0" brushRef="#br0" timeOffset="2097.848">315 283,'24'-9,"18"-4,6 1,0 2,-4 3,-4 3,-9 6,-5 3,-2 1,-5 5,-1-1,-4-6,-4-4</inkml:trace>
  <inkml:trace contextRef="#ctx0" brushRef="#br0" timeOffset="2480.094">880 255,'28'0,"11"5,-8 6,-12 6,-16 5,-12 4,-5 2,0 1,8-4,8-7,10-6,7-5,6-4,2-2,3-2,-5-5,-1-2,-6 1</inkml:trace>
  <inkml:trace contextRef="#ctx0" brushRef="#br0" timeOffset="5382.69">1077 1384,'125'-160,"-8"-5,60-117,-148 236,-26 41,40-39,-43 89,-40 150,39-179,-2 3,1 1,1-1,1 1,1 0,0-1,2 1,2 9,-5-27,1 0,-1 0,1 0,0-1,-1 1,1 0,0 0,0-1,0 1,0-1,0 1,1-1,-1 1,0-1,1 0,-1 1,1-1,-1 0,1 0,0 0,-1 0,1 0,0-1,0 1,0-1,-1 1,1-1,0 1,0-1,0 0,0 0,0 0,0 0,0 0,0 0,-1-1,1 1,0-1,0 1,0-1,0 0,-1 0,1 1,0-1,-1-1,1 1,-1 0,1 0,-1 0,1-1,-1 0,144-162,47-89,-141 176,-60 117,-3-21,0 1,1 1,1 0,1 0,1 1,1 0,1 0,1 1,0 0,2 0,1 0,1 0,1 1,1-1,0 0,2 0,1 0,1 0,4 11,1-13,-1-3</inkml:trace>
  <inkml:trace contextRef="#ctx0" brushRef="#br0" timeOffset="5687.544">2234 1017,'-5'11,"0"0,0-1,1 2,0-1,1 0,1 1,0-1,0 1,1 0,0 0,1 0,1 0,0-1,0 1,1 0,1-1,3 11,-5-19,1-1,-1 0,0 0,1 0,0 0,-1 0,1 0,0 0,0 0,0-1,0 1,0-1,0 1,1-1,-1 0,0 0,1 0,-1 0,1 0,-1-1,1 1,0-1,-1 0,1 1,-1-1,1 0,-1-1,1 1,0 0,-1-1,1 1,-1-1,1 0,-1 0,0 0,1 0,-1 0,2-2,4-1,0-1,-1 0,0 0,0-1,0 1,-1-2,0 1,0-1,0 0,-1 0,1-1,-2 0,0 1,-1-1,0-1,0 1,-1 0,0-1,0 1,-1-1,0 0,0 1,-1-1,-1 0,0-6,1 12,-1-1,1 1,-1-1,0 1,0-1,0 1,-1 0,1-1,-1 1,0 0,0 0,0 0,0 1,0-1,0 0,-1 1,0-1,1 1,-1 0,0 0,0 0,0 0,0 1,0-1,-1 1,1 0,0 0,-1 0,1 0,-1 0,1 1,-1 0,1 0,-2 0,-22 2,3 4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7:43.0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31 420,'-2'6,"-3"7,0 0,0 1,2-1,-1 1,2 0,0 0,0 0,2 0,0 0,0 0,3 14,-3-27,0 1,0-1,0 1,1-1,-1 1,1-1,-1 0,1 1,-1-1,1 0,0 0,-1 1,1-1,0 0,0 0,0 0,0 0,0 0,0 0,1 0,-1 0,0 0,0-1,1 1,-1 0,0-1,1 1,-1-1,0 1,1-1,-1 0,1 0,-1 0,1 0,-1 0,1 0,-1 0,1 0,-1 0,0-1,1 1,-1 0,1-1,-1 0,52-41,-38 27,-1-2,-1 1,0-2,-1 0,-1 0,-1-1,-1 0,0-1,-1 0,1-9,-8 27,0 1,-1-1,1 0,0 0,-1 0,0 0,1 0,-1 0,0 0,0 0,0 0,0 0,-1 0,1 0,0 0,-1 0,1 0,-1 0,0 0,0 0,0 0,0 1,0-1,0 0,0 1,-1-1,1 1,0-1,-1 1,1-1,-1 1,0 0,1 0,-1 0,0 0,0 0,0 0,1 1,-1-1,0 1,0-1,0 1,0-1,0 1,0 0,0 0,0 0,0 0,0 1,-1-1,-1 1,0-1,0 1,0 0,0 0,1 1,-1-1,1 1,-1 0,1 0,-1 0,1 0,0 1,0-1,0 1,0 0,1 0,-1 0,1 0,-1 0,1 0,0 1,0-1,1 1,-1-1,1 1,0 0,0 1,1-4,0 0,0 1,1-1,-1 0,1 1,-1-1,1 0,-1 1,1-1,0 0,0 0,0 0,0 0,0 0,0 0,0 0,0 0,0 0,0 0,0-1,0 1,1 0,-1-1,0 1,0-1,1 0,-1 1,1-1,-1 0,0 0,1 1,-1-1,0 0,1-1,-1 1,1 0,-1 0,1-1,54-11,-40 5,1 0,-2-1,1-1,-1 0,-1-1,0-1,0 0,-1 0,0-2,-1 0,-1 0,0-1,-1 0,0-1,-1 0,-1-1,0 0,-1 0,-1 0,0-1,-2 0,0 0,0-1,-2 1,0-1,-1-11,-2 29,1 1,-1 0,1-1,-1 1,0 0,1-1,-1 1,0-1,0 0,1 1,-1-1,0 1,0-1,0 0,1 0,-1 1,0-1,0 0,0 0,0 0,0 0,0 0,1 0,-1 0,0-1,0 1,0 0,0 0,0-1,1 1,-1 0,0-1,0 1,1-1,-1 1,0-1,0 1,1-1,-1 1,1-1,-1 0,1 1,-1-1,1 0,-1 0,1 1,-1-1,1 0,0 0,-1 0,1 0,0 1,0-1,0 0,0 0,0 0,0 0,0 0,0 0,0 1,0-1,0 0,1 0,-1 0,0 0,0 1,1-1,-1 0,1 0,-1 0,-5 15,0 0,0 0,2 0,0 0,0 1,1-1,1 1,1 0,0 0,1 2,-1 3,2 361,27 13,-27-386,-1 1,0-1,-1 0,0 1,0-1,-1 1,0-1,0 0,-1 0,0 1,-1-1,0 0,0-1,-1 1,1-1,-2 1,1-1,-1 0,0-1,-1 1,1-1,-7 5,8-10,0 0,1-1,-1 0,0 0,0 0,0 0,0 0,0-1,0 0,0 0,0 0,0 0,0-1,1 1,-1-1,1 0,-1 0,1 0,0 0,0-1,0 0,0 1,0-1,0 0,1 0,-1 0,1-1,0 1,0-1,0 1,1-1,-1 0,1 1,0-1,0 0,0 0,0 0,1 0,0 0,0 0,0-2,-2-10,0 1,2-1,0 1,0-1,1 0,1 1,1-1,0 1,1 0,1 0,0 0,1 1,3-5,2 1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7:45.3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115 0,'-10'43,"-8"43,0 12,2-6,4-14,4-15,3-14,3-11,2-6,0-4,1-2,-5-6,-7-5,-1-6</inkml:trace>
  <inkml:trace contextRef="#ctx0" brushRef="#br0" timeOffset="429.168">312 225,'-14'11,"-7"6,0 0,1 1,1 1,1 1,0 1,2 0,-11 18,25-34,0 0,1 0,0 1,-1-1,2 0,-1 1,1-1,-1 1,2-1,-1 0,0 1,1-1,0 1,0-1,1 0,0 0,0 0,0 0,0 0,1 0,0 0,0-1,0 1,0-1,1 0,-1 0,1 0,0-1,1 1,-1-1,1 0,-1 0,1 0,0-1,4 2,144 107,-138-100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7:44.0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 52,'-6'16,"1"0,0 0,2 0,0 0,0 1,2-1,0 1,1 15,0-29,0 0,0 0,0 0,0 0,0 0,1 0,-1 0,1 0,0 0,0 0,0-1,0 1,0 0,1 0,-1-1,1 1,0-1,0 0,-1 1,2-1,-1 0,0 0,0 0,1 0,-1-1,1 1,-1-1,1 1,0-1,0 0,0 0,-1 0,1 0,0-1,0 1,0-1,0 0,0 1,0-2,0 1,0 0,0 0,3-2,10-5,0-1,0-1,-1-1,0 0,0-1,-1 0,-1-1,0-1,0 0,2-5,36-34,-50 50,0 1,0-1,1 1,-1-1,0 1,0 0,1 0,-1 0,0 0,1-1,-1 2,1-1,0 0,-1 0,1 0,0 1,-1-1,1 1,0 0,0-1,-1 1,1 0,0 0,0 0,0 0,-1 0,1 0,0 1,0-1,-1 1,1-1,0 1,-1 0,1-1,0 1,-1 0,1 0,-1 0,1 0,-1 0,0 1,1-1,0 2,21 35,-22-33,1 0,-1-1,1 1,0 0,0-1,1 1,-1-1,1 0,0 0,0 0,0 0,1 0,-1-1,1 1,0-1,0 0,0 0,0-1,1 1,-1-1,1 0,-1 0,1 0,0-1,0 1,0-1,0-1,0 1,0-1,0 1,0-1,0-1,0 1,0-1,1 0,3-5,-2 0,1-1,-1 0,0 0,-1 0,1-1,-1 0,-1 0,0-1,0 0,0 1,-1-2,-1 1,0 0,0-1,0 0,-1 1,-1-1,0 0,0 0,-1 0,0 0,-1 0,0 0,-1-3,1 6,1 7</inkml:trace>
  <inkml:trace contextRef="#ctx0" brushRef="#br0" timeOffset="320.154">875 81,'-7'20,"0"1,2-1,1 1,0 0,2 1,0-1,2 0,0 1,3 17,-3-36,1 0,0 0,0 0,0 0,1 0,-1-1,1 1,-1 0,1-1,0 1,0-1,0 1,0-1,0 0,1 0,-1 0,1 0,-1 0,1-1,0 1,-1-1,1 0,0 0,0 0,0 0,0 0,0-1,0 1,0-1,1 0,-1 0,0 0,0 0,0 0,0-1,0 1,0-1,0 0,0 0,0 0,0 0,0-1,-1 1,1-1,0 0,-1 0,1 0,-1 0,0 0,0 0,0-1,0 1,0 0,0-1,0 0,9-12,-1 1,0-2,-1 1,0-1,-1 0,-1-1,-1 0,0 0,-1-1,-1 1,-1-1,0-8,-2 21,-1 1,0 0,0 0,-1 0,1 0,-1-1,0 1,0 0,0 0,0 0,-1 0,0 1,0-1,0 0,0 1,-1-1,1 1,-1 0,0 0,0 0,0 0,0 0,0 1,-1-1,1 1,-1 0,1 0,-1 0,0 1,0-1,0 1,0 0,0 0,0 0,-1 1,1-1,0 1,0 0,0 0,0 1,-1-1,1 1,0 0,0 0,0 0,0 0,0 1,0 0,-3 2,-10 11,2 2</inkml:trace>
  <inkml:trace contextRef="#ctx0" brushRef="#br0" timeOffset="620.449">1185 419,'5'-38,"6"-23,6-5,0 3,3 8,-3 9,0 12,-2 6,2 9,-4 12,-2 8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7:38.6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99,'0'341,"28"-144,-26-173</inkml:trace>
  <inkml:trace contextRef="#ctx0" brushRef="#br0" timeOffset="449.95">1 269,'0'-11,"0"-1,2 1,-1-1,1 1,1 0,0 0,1 0,0 0,0 0,1 1,1 0,0-1,-3 6,0 1,0 0,1 0,-1 0,1 0,0 1,0-1,0 1,0 0,1 1,-1-1,1 1,0-1,-1 1,1 1,0-1,0 1,0 0,1 0,-1 0,0 1,0-1,1 1,-1 1,0-1,0 1,3 0,4 1,0 0,0 0,0 2,-1-1,1 1,-1 1,1 0,-2 1,1 0,-1 1,1 0,-2 0,1 1,-1 0,0 1,-1 0,0 0,-1 1,4 6,-9-12,-1 1,1-1,-1 1,0 0,0-1,-1 1,0 0,1-1,-2 1,1 0,0-1,-1 1,0 0,0-1,0 1,-1-1,1 0,-1 1,0-1,-1 0,1 0,-1 0,1 0,-1-1,0 1,-1-1,1 1,0-1,-1 0,0 0,0-1,0 1,0-1,0 0,0 0,-1 0,1-1,-4 1,-99 34,59-29,30-1</inkml:trace>
  <inkml:trace contextRef="#ctx0" brushRef="#br0" timeOffset="1704.419">593 439,'-13'5,"1"1,-1 0,1 1,1 0,-1 1,2 0,-1 1,1 0,0 1,1 0,0 0,1 1,0 1,0-1,1 1,1 0,0 1,-2 6,7-18,0 1,0 0,0-1,0 1,1 0,-1 0,0-1,1 1,0 0,-1 0,1 0,0 0,0 0,0 0,0 0,0-1,0 1,1 0,-1 0,0 0,1 0,0 0,-1-1,1 1,0 0,0-1,0 1,0 0,0-1,1 0,-1 1,0-1,1 1,-1-1,1 0,-1 0,1 0,-1 0,1 0,0 0,0-1,-1 1,1 0,0-1,0 1,0-1,0 0,0 0,-1 0,3 0,7-2,0 0,0-1,-1-1,1 0,-1 0,0-1,0-1,-1 1,1-1,-1-1,-1 0,1 0,-1-1,0 0,-1 0,0-1,0 0,-1 0,0-1,7-5,91-97,-104 112,0 0,0 1,0-1,0 0,0 0,1 1,-1-1,0 0,0 1,0-1,0 0,1 0,-1 1,0-1,0 0,1 0,-1 0,0 1,0-1,1 0,-1 0,0 0,1 0,-1 0,0 0,1 0,-1 1,0-1,1 0,-1 0,0 0,0 0,1 0,-1 0,0 0,1-1,-1 1,0 0,1 0,-1 0,0 0,1 0,-1 0,0-1,0 1,1 0,-1 0,0 0,0-1,1 1,-1 0,0 0,0-1,0 1,0 0,1-1,-11 38,6-24,3-9,-1 0,0 0,1 0,0 1,0-1,0 0,0 0,1 1,0-1,0 0,0 1,0-1,1 0,-1 1,1-1,0 0,1 0,-1 0,1 0,0 0,0 0,0 0,0 0,0-1,1 1,0-1,0 0,0 0,0 0,0 0,1 0,-1-1,1 1,-1-1,1 0,0 0,0 0,0-1,0 0,1 1,-1-1,1 0,4-2,0 0,0 0,-1-1,1 1,0-2,-1 0,0 0,0 0,0-1,0 0,0 0,-1-1,0 0,0-1,0 0,0 0,2-3,91-123,-95 126,-1-1,0 0,0 0,-1 0,0 0,0 0,-1-1,0 1,0-1,-1 1,0-1,0 0,-1-6,1 13,-1 1,0-1,0 0,0 1,0-1,0 0,0 1,-1-1,1 0,0 1,0-1,0 0,0 1,-1-1,1 1,0-1,-1 1,1-1,-1 1,1-1,0 1,-1-1,1 1,-1-1,1 1,-1-1,1 1,-1 0,0-1,1 1,-1 0,1 0,-1-1,0 1,1 0,-1 0,0 0,1 0,-1 0,0 0,1 0,-1 0,0 0,1 0,-1 0,1 0,-1 1,0-1,1 0,-1 0,1 1,-1-1,0 0,1 1,-1-1,1 1,-1-1,1 0,-1 1,1-1,-1 1,-26 30,26-28,0-1,-1 0,2 1,-1-1,0 1,0-1,1 1,-1 0,1-1,0 1,0-1,0 1,0 0,1-1,-1 1,1-1,-1 1,1-1,0 1,0-1,0 1,0-1,0 0,1 1,-1-1,1 0,-1 0,1 0,0 0,0 0,0-1,0 1,0-1,0 1,0-1,1 1,-1-1,0 0,1 0,-1-1,1 1,-1 0,1-1,0 1,-1-1,1 0,1 0,5 2,-4-2,0 1,0-1,0 1,0 0,0 0,0 1,0 0,-1 0,1 0,0 0,-1 0,0 1,1 0,-1 0,-1 0,1 1,0-1,-1 1,1 0,-1 0,0 0,0 0,-1 0,1 1,-1 0,0-1,1 4,-1 34,-3-39,0 0,0 0,1 0,-1 0,1 0,0 0,-1 0,1 0,1 0,-1 0,0 0,1 0,-1 0,1 0,0 0,0 0,0 0,1 0,-1 0,1-1,-1 1,1 0,0-1,0 0,0 1,0-1,1 0,-1 0,0 0,1 0,0-1,-1 1,1-1,0 1,0-1,0 0,0 0,0 0,0-1,8-3,1-2,-1 1,0-1,0-1,-1 0,0-1,0 1,0-2,-1 0,0 0,-1 0,0-1,0-1,-1 1,0-1,0 0,-1-1,-6 10,32-40,-2-1,-1-2,-3 0,-2-2,-1-1,5-21,-18 39,-6 20,-1 1,1 0,-2-1,1 1,-1-1,0 0,-1 0,0 1,-1-1,1 0,-2 0,1 0,-1 0,-1 0,0-1,2 9,0 0,-1-1,1 1,0 0,-1 0,1 0,-1 0,0 0,1 0,-1 0,0 0,1 0,-1 0,0 0,0 0,0 0,0 1,0-1,0 0,0 1,0-1,0 1,0-1,-1 1,1-1,0 1,0 0,0 0,0-1,-1 1,1 0,0 0,0 0,-1 0,1 1,0-1,0 0,0 0,-1 1,1-1,0 1,0-1,0 1,0-1,0 1,0 0,0 0,0-1,0 1,0 1,-45 47,39-35,0 0,1 1,1 0,0 0,1 0,0 1,2-1,0 1,0 0,2-1,0 1,0 0,2 0,1 8,-1 34,10 83,22 1,-34-136,-2-4</inkml:trace>
  <inkml:trace contextRef="#ctx0" brushRef="#br0" timeOffset="1953.095">1440 240,'14'10,"15"8,7 0,-3-2</inkml:trace>
  <inkml:trace contextRef="#ctx0" brushRef="#br0" timeOffset="3002.212">1468 297,'5'0,"6"0,7 0,4 0,3 0,3 0,1 0,0 0,-4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7:47.7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143 141,'-14'33,"-10"22,-1 5,-1-2,5-7,5-6,5-17,5-12</inkml:trace>
  <inkml:trace contextRef="#ctx0" brushRef="#br0" timeOffset="397.565">86 226,'31'-47,"-31"46,1 0,-1 0,1 0,0 1,-1-1,1 0,0 0,-1 1,1-1,0 0,0 1,0-1,0 1,-1-1,1 1,0-1,0 1,0 0,0-1,0 1,0 0,0 0,0 0,0 0,0 0,0 0,0 0,0 0,0 0,0 0,0 1,0-1,0 0,0 1,0-1,0 1,0-1,0 1,0-1,-1 1,1-1,0 1,0 0,-1 0,1-1,0 1,-1 0,1 0,-1 0,1 1,103 230,-42-162,-60-69,0 1,1-1,-1 1,0-1,0 0,1 0,-1 0,1 0,-1 0,1-1,-1 1,1-1,-1 0,1 0,-1 1,1-2,-1 1,1 0,0 0,-1-1,1 0,-1 1,1-1,-1 0,0 0,1 0,-1 0,0-1,0 1,0-1,0 1,0-1,1-1,7-10,0 0,-1 0,-1-1,0 0,-1 0,-1-1,0 0,-1 0,-1-1,0 1,-1-1,0 0,2-7,12-103,-16 101</inkml:trace>
  <inkml:trace contextRef="#ctx0" brushRef="#br0" timeOffset="733.939">793 141,'-11'16,"2"1,0 1,1-1,1 1,0 1,1-1,2 1,-1 0,2 0,1 0,0 1,2 5,0-22,0 1,0-1,1 0,-1 0,1 0,0 0,0 1,0-1,0 0,1-1,-1 1,1 0,0 0,0-1,0 1,0-1,0 1,1-1,-1 0,1 0,-1 0,1 0,0 0,-1-1,1 1,0-1,0 0,0 0,1 0,-1 0,0 0,0-1,0 1,1-1,-1 0,0 0,0 0,1-1,-1 1,0-1,0 0,0 0,0 0,0 0,0 0,0 0,2-2,5-3,-1 1,0-1,0 0,-1-1,0 0,0-1,0 0,-1 0,0 0,-1-1,0 0,0 0,-1-1,0 1,-1-1,0 0,-1 0,0-1,0 1,-1-1,0 0,-1 1,0-1,-1 0,0 0,-1 1,0-1,-1 0,0-2,1 8,-1 1,1 0,0-1,-1 1,0 0,0 0,0 0,-1 0,1 0,-1 1,0-1,0 1,0 0,-1-1,1 1,-1 1,1-1,-1 1,0-1,0 1,0 0,0 0,-1 1,1-1,0 1,-1 0,1 0,-1 1,1-1,-1 1,-2 0,-9 4</inkml:trace>
  <inkml:trace contextRef="#ctx0" brushRef="#br0" timeOffset="1113.841">1385 0,'-5'34,"-1"25,0 7,1-2,1-8,2-8,-4-13,-1-6,1-5,1-1,2-4</inkml:trace>
  <inkml:trace contextRef="#ctx0" brushRef="#br0" timeOffset="1376.61">1074 170,'39'0,"26"0,8 0,0 0,-6 0,-11 0,-5 0,-6 0,-6 0,-5 0,-9 0</inkml:trace>
  <inkml:trace contextRef="#ctx0" brushRef="#br0" timeOffset="1932.481">30 677,'18'-6,"1"0,-1 1,1 1,0 1,0 0,1 1,-1 2,17 0,-16 0,1019 1,-927-6,0-4,105-23,-185 27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7:54.30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12,'1809'0,"-1759"-6,-32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3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164 368,'-9'2,"-1"1,1 0,-1 0,1 1,0 1,1-1,-1 1,1 1,0 0,0 0,0 0,1 1,0 0,0 0,1 1,-5 8,8-13,1 1,0-1,-1 1,2-1,-1 1,0 0,1 0,0 0,0 0,0 0,0 0,1 0,-1 0,1 1,0-1,0 0,1 0,-1 0,1 0,0 0,0 0,0 0,1 0,-1 0,1 0,0-1,0 1,1-1,-1 1,1-1,-1 0,1 0,0 0,0 0,0 0,1-1,-1 1,1-1,-1 0,1 0,0-1,0 1,-1-1,1 1,0-1,1 0,-1-1,10 3,-1-1,0-1,1 0,-1-1,1 0,-1-1,0 0,1-1,-1-1,0 0,0-1,0-1,-1 0,1 0,2-3,3-2</inkml:trace>
  <inkml:trace contextRef="#ctx0" brushRef="#br0" timeOffset="384.544">644 1,'-9'19,"-9"16,-1 7,3 1,4-2,5-3,2-3,3-3,1-2,2-2,-5-5,-2-1,1-1,1 2,1 1,6-3,2-10,0-7</inkml:trace>
  <inkml:trace contextRef="#ctx0" brushRef="#br0" timeOffset="633.665">334 171,'38'4,"32"3,9-1,1-2,-9 0,-11-2,-12-1,-8 0,-12-1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7:59.54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337 501,'-4'-6,"0"0,0 0,-1 0,0 1,0-1,0 1,-1 1,1-1,-1 1,-1 0,1 0,0 1,-1 0,0 0,1 0,-1 1,0 0,-1 1,1-1,0 1,0 1,0-1,-1 1,1 0,0 1,-1 0,1 0,0 1,0-1,0 2,-6 1,3 4,0 0,0 0,0 1,1 0,1 1,-1 0,2 0,-1 1,2 0,-1 0,1 1,1 0,0 0,1 0,0 0,1 1,0-1,0 8,3-16,0-1,0 0,0 1,0-1,0 0,1 1,0-1,0 0,0 1,0-1,0 0,0 0,1 0,0 0,-1 0,1-1,0 1,1 0,-1-1,0 1,1-1,-1 0,1 0,0 0,0 0,0 0,0-1,0 1,0-1,0 0,0 0,0 0,1 0,-1 0,0-1,3 0,8 2,0-1,0-1,0 0,0-1,0 0,0-2,-1 1,7-3,-1-2,-1 0,0-1,0-1,-1 0,0-2,0 0,-2-1,1 0,-1-1,-1-1,0 0,-1-1,-1-1,0 0,-1 0,-1-2,-10 17,0 1,0 0,0-1,0 1,0 0,0-1,0 1,0-1,1 1,-1 0,0-1,0 1,0 0,0-1,0 1,1 0,-1-1,0 1,0 0,1 0,-1-1,0 1,0 0,1 0,-1-1,0 1,1 0,-1 0,0 0,1 0,-1-1,0 1,1 0,-1 0,0 0,1 0,-1 0,0 0,1 0,-1 0,0 0,1 0,-1 0,1 0,-1 0,0 0,1 1,-1-1,0 0,1 0,-1 0,0 0,1 1,-1-1,0 0,0 0,1 1,-1-1,0 0,0 0,1 1,-1-1,0 0,0 1,0-1,1 0,4 31,-3-17,-2-8,1-1,-1 1,2 0,-1-1,1 1,-1-1,2 0,-1 0,0 0,1 0,0 0,0 0,1 0,-1-1,1 0,0 0,0 0,0 0,1 0,-1-1,1 0,0 0,0 0,0-1,0 1,1-1,-1-1,1 1,1 0,16 0</inkml:trace>
  <inkml:trace contextRef="#ctx0" brushRef="#br0" timeOffset="345.954">986 332,'-14'9,"0"0,1 1,0 0,1 1,0 1,0 0,2 0,-1 1,2 1,-8 12,16-23,0-1,0 1,0 0,1 0,-1 0,1 0,0 1,-1-1,1 0,1 0,-1 0,0 0,1 0,-1 0,1 0,0 0,0 0,0 0,1-1,-1 1,1 0,-1-1,1 1,1 0,15 42,-19-41,0 0,0-1,0 1,-1 0,1-1,-1 1,0-1,0 1,0-1,-1 0,1 0,-1 0,0 0,0-1,0 1,0-1,0 1,0-1,-1 0,1 0,-1-1,0 1,1-1,-1 1,-11 6,-88 34,108-43</inkml:trace>
  <inkml:trace contextRef="#ctx0" brushRef="#br0" timeOffset="764.534">1353 360,'-6'1,"-1"1,1 0,0 0,1 1,-1 0,0 0,1 0,0 1,-1-1,1 1,1 0,-1 1,1-1,-1 1,1 0,1 0,-1 0,1 1,0-1,0 1,0 0,1 0,0 0,0 0,0 0,1 0,0 1,0-1,1 0,0 1,0 1,2-3,0 0,0 0,-1 1,1-1,-1 1,0 0,-1-1,0 1,0 0,0-1,0 1,-1-1,0 1,0 0,0-1,-1 0,0 1,0-1,0 0,-1 0,0 0,0 0,0 0,0-1,-1 0,0 1,0-1,-2 2,-3 0,0 1,-1-1,0-1,0 1,0-2,0 1,-1-1,0-1,-10 2,9-6</inkml:trace>
  <inkml:trace contextRef="#ctx0" brushRef="#br0" timeOffset="1100.037">1466 557,'9'29,"9"9,5-6,4-13,2-11,-3-11,-3-9,-4-8,-5-6,-6-2,-4-2,-2-1,-7 6,-7 6,-6 7,-5 10,1 5</inkml:trace>
  <inkml:trace contextRef="#ctx0" brushRef="#br0" timeOffset="1660.493">2058 416,'-10'-1,"1"1,-1 0,0 0,1 1,-1 0,1 0,-1 1,1 1,0-1,0 1,0 1,0 0,0 0,1 1,0 0,0 0,0 1,1 0,-1 1,2-1,-1 1,1 0,-1 1,5-4,-1 0,1 0,0-1,0 2,0-1,0 0,1 0,0 0,0 1,0-1,0 1,1-1,-1 1,1-1,0 1,1-1,-1 1,1-1,0 1,0-1,0 0,1 1,-1-1,1 0,0 0,0 0,1 0,-1-1,1 1,0 0,0-1,0 0,0 0,0 0,1 0,0 0,2 1,2 1,0 0,0 0,0-1,1 0,-1-1,1 0,0 0,0-1,0 0,0 0,1-1,-1-1,0 1,0-2,1 1,-1-1,5-1,3-4</inkml:trace>
  <inkml:trace contextRef="#ctx0" brushRef="#br0" timeOffset="1929.639">2200 586,'-5'29,"-2"9</inkml:trace>
  <inkml:trace contextRef="#ctx0" brushRef="#br0" timeOffset="2177.725">2227 247,'0'0</inkml:trace>
  <inkml:trace contextRef="#ctx0" brushRef="#br0" timeOffset="2662.829">2567 557,'-15'12,"-92"92,106-103,0 0,0-1,1 1,-1 0,0 0,0 0,0 0,1 0,-1-1,0 1,1 0,-1 1,1-1,-1 0,1 0,0 0,-1 0,1 0,0 0,0 0,0 1,0-1,0 0,0 0,0 0,0 0,0 1,0-1,1 0,-1 0,0 0,1 0,-1 0,1 0,-1 0,1 0,0 0,-1 0,1 0,0 0,0 0,0-1,0 1,-1 0,1 0,0-1,0 1,0-1,1 1,-1-1,0 1,0-1,0 0,0 0,0 1,0-1,1 0,-1 0,0 0,0 0,0 0,0 0,0-1,1 1,-1 0,0 0,0-1,0 1,1-1,133-61,-102 42,-31 19,-1-1,1 1,0 0,0 0,0 0,0 0,0 0,1 0,-1 1,0-1,0 1,0-1,1 1,-1 0,0 0,0 0,1 0,-1 0,0 1,0-1,1 1,-1-1,0 1,0 0,0 0,0 0,0 0,0 0,0 0,0 0,-1 1,1-1,0 1,-1-1,1 1,-1 0,1 0,-1 0,0 0,0 0,0 0,2 3,-1-1,-1 0,1 0,0 0,0-1,1 1,-1 0,1-1,-1 0,1 0,0 1,0-2,1 1,-1 0,1-1,-1 1,1-1,0 0,0 0,0-1,0 1,0-1,1 0,2 1,-1-1,1-1,0 1,-1-1,1 0,0-1,-1 1,1-1,0-1,-1 1,0-1,1 0,-1-1,0 0,0 1,0-2,0 1,-1-1,1 0,-1 0,0-1,0 1,0-1,-1 0,0 0,0-1,0 1,-1-1,2-2,-5 7,142-241,-132 221,-1 0,-1-1,-1 0,-1-1,-1 1,-1-1,-1 0,-1-1,-1 1,-1 0,-1 0,1 21,0 0,0 0,0 1,0-1,-1 0,1 0,0 1,-1-1,1 0,-1 1,0-1,1 0,-1 1,0-1,0 1,0-1,0 1,0 0,0-1,-1 1,1 0,0 0,-1 0,1 0,-1 0,1 0,-1 0,1 1,-1-1,0 0,1 1,-1-1,0 1,1 0,-1-1,0 1,0 0,1 0,-1 0,0 0,0 1,1-1,-1 0,0 1,1-1,-1 1,0 0,1-1,-1 1,1 0,-1 0,1 0,0 0,-1 0,1 0,0 1,-1-1,1 0,0 1,0-1,0 1,0-1,1 1,-1 0,-10 13,2 1,0 0,1 1,0 0,1 0,1 1,1-1,1 1,0 1,1-1,1 0,1 1,1-1,0 1,1 0,1-1,4 18,-4-24,1 1,0-1,0 0,1 0,0 0,1-1,1 1,0-1,0 0,1-1,1 1,0-2,0 1,1-1,0 0,0-1,1 0,0 0,2 0,3-3,-2-5</inkml:trace>
  <inkml:trace contextRef="#ctx0" brushRef="#br0" timeOffset="2915.514">2877 416,'38'5,"23"1,5 0,-4-1,-7-1,-8-2,-8-1,-5-5,-4-3,-7 1</inkml:trace>
  <inkml:trace contextRef="#ctx0" brushRef="#br0" timeOffset="3175.207">3441 557,'2'-1,"10"-4,-1 0,1-2,-1 1,0-2,0 1,-1-1,0-1,0 0,-1 0,0-1,-1 0,0-1,-1 0,0 0,0 0,-1-3,-5 13,-1-1,0 1,0-1,1 0,-1 1,0-1,0 1,-1-1,1 0,0 1,0-1,-1 0,1 1,-1-1,1 1,-1-1,0 1,0 0,0-1,0 1,0 0,0-1,0 1,0 0,0 0,0 0,-1 0,1 0,0 0,-1 0,1 0,-1 1,1-1,-1 1,1-1,-1 1,1-1,-1 1,0 0,1 0,-1 0,0 0,1 0,-1 0,1 0,-1 0,0 1,-78 16,67-11,0 0,1 1,0 1,1 0,0 0,0 1,1 1,0-1,0 2,1-1,1 1,0 1,0-1,1 1,0 1,2-1,-2 5,6-14,1 0,-1 1,1-1,0 0,0 0,0 1,0-1,1 0,-1 0,1 1,0-1,0 0,0 0,1 0,-1 0,1 0,-1 0,1-1,0 1,0 0,0-1,0 1,1-1,-1 0,1 0,-1 0,1 0,0 0,0-1,0 1,0-1,0 0,0 0,2 1,113 15,15-38,-107 12</inkml:trace>
  <inkml:trace contextRef="#ctx0" brushRef="#br0" timeOffset="3565.501">3921 416,'-16'11,"1"1,0 0,0 0,1 2,1 0,0 0,1 1,1 1,0 0,1 0,1 1,-3 8,11-24,0 1,1 0,-1 0,0-1,1 1,-1 0,1 0,0 0,-1 0,1 0,0-1,0 1,0 0,1 0,-1 0,0 0,1 0,-1 0,1-1,-1 1,1 0,0 0,0-1,0 1,0-1,0 1,0-1,1 1,-1-1,0 1,1-1,-1 0,1 0,-1 0,1 0,-1 0,1 0,0 0,0-1,-1 1,1 0,0-1,0 0,0 1,0-1,0 0,0 0,92-10,-67-2,0-2,-1 0,0-1,-1-2,-1-1,-1 0,-1-2,0-1,18-23,-16 15,-1-1,-2-1,-1-1,-1 0,11-30,-26 56,0-1,0 1,-1-1,-1 0,1 0,-1-1,0 1,0 0,-1-1,0 1,-1-1,1 1,-2-1,1 0,-1 1,0-1,0 1,-1 0,0-1,0 1,-1 0,0 0,0 0,-1 1,0-1,0 1,0 0,-1 0,0 0,0 0,0 1,-1 0,0 0,0 1,0-1,0 1,-1 1,0-1,-2 0,0 4,-1-1,1 2,0-1,-1 1,1 0,0 1,0 0,0 1,0 0,0 0,0 1,1 0,0 1,0-1,0 2,0-1,1 1,-3 3,0 1,1 0,0 1,0 0,1 1,1 0,0 0,0 0,1 1,1 0,0 0,1 1,1-1,0 1,0 0,1 0,1 0,1 0,0 0,0 0,3 10,0-3,0-1,1 0,1 0,1-1,1 0,1 0,0 0,2-1,0 0,1-1,0 0,2-1,0 0,1 0,19 16,2-1,2-2,0-2,21 11,-24-17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05.2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39 368,'-6'9,"1"1,0 0,1 0,0 0,0 0,1 0,1 1,0 0,0 0,1-1,0 1,1 0,0 0,1 0,0 0,1 0,0-1,1 1,3 8,-5-17,1 1,0-1,-1 0,1 1,0-1,0 0,1 0,-1 0,0-1,1 1,-1 0,1-1,-1 0,1 1,0-1,0 0,-1-1,1 1,0 0,0-1,0 1,0-1,0 0,0 0,0 0,0-1,0 1,-1-1,1 1,0-1,0 0,0 0,-1 0,1-1,0 1,1-1,87-66,-19-25,-70 93,0 1,0-1,0 1,-1 0,1-1,0 1,0 0,0 0,-1 0,1 0,-1 1,1-1,-1 0,1 1,-1-1,0 1,0-1,1 1,-1-1,0 1,0 0,-1 0,1-1,0 1,-1 0,1 0,-1 0,1 0,-1 0,0 0,0 0,0 1,2 2,46 99,-46-101,1 0,-1 0,1 0,0 0,0 0,0-1,0 1,0-1,1 0,-1 0,1 0,-1-1,1 1,0-1,-1 0,1 0,0 0,0 0,0-1,0 1,0-1,0 0,0 0,0-1,0 1,-1-1,5-1,2-2,0 0,1-1,-2 0,1-1,-1 0,1-1,-2 0,1 0,-1-1,0 0,-1 0,0-1,0 0,-1 0,0 0,0-1,-1 0,-1 0,1-1,-2 1,1-1,-2 0,1 0,0-9,-2-4</inkml:trace>
  <inkml:trace contextRef="#ctx0" brushRef="#br0" timeOffset="250.198">800 481,'0'33,"5"12,6-2,2-9</inkml:trace>
  <inkml:trace contextRef="#ctx0" brushRef="#br0" timeOffset="418.07">744 85,'0'0</inkml:trace>
  <inkml:trace contextRef="#ctx0" brushRef="#br0" timeOffset="652.843">1111 1,'21'151,"-4"-37,-5 2,-4 65,-38-7,12-81,13-73</inkml:trace>
  <inkml:trace contextRef="#ctx0" brushRef="#br0" timeOffset="965.697">857 452,'38'-5,"32"-1,9-5,-4 0,-10 1,-16-2,-12 1,-7 3,-4-3,-1-4,-6 1</inkml:trace>
  <inkml:trace contextRef="#ctx0" brushRef="#br0" timeOffset="1324.036">1449 29,'-22'172,"5"-42,5 1,5 41,7-169,-1 1,0-1,1 0,0 1,0-1,0 0,0 1,1-1,-1 0,1 0,0 1,0-1,0 0,0 0,0 0,1 0,-1 0,1 0,0 0,0-1,0 1,0-1,1 1,-1-1,1 0,-1 0,1 0,0 0,0 0,-1-1,1 1,1-1,-1 0,0 1,0-2,3 2,4-4,0 0,0-1,0 0,-1-1,0 0,0 0,0-1,0 0,0-1,-1 0,0 0,-1-1,1 0,5-7,48-36,-58 48,-1-1,1 1,-1-1,1 1,0 0,0 0,0 1,0-1,0 0,0 1,1 0,-1 0,0 0,1 0,-1 1,1-1,-1 1,1 0,-1 0,1 0,-1 0,1 1,-1-1,1 1,-1 0,0 0,1 0,-1 0,0 1,0-1,0 1,0 0,0 0,0 0,0 0,-1 1,1-1,-1 1,0 0,0-1,0 1,0 0,1 3,21 161,-13-148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11.4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 5,'-1'-1,"1"1,0 0,-1-1,1 1,-1 0,1-1,-1 1,1 0,-1 0,1 0,-1-1,1 1,-1 0,1 0,-1 0,0 0,1 0,-1 0,1 0,-1 0,1 0,-1 0,1 0,-1 0,0 0,1 1,-1-1,1 0,-1 0,1 1,-1-1,1 0,0 1,-1-1,1 0,-1 1,1-1,0 0,-1 1,1-1,0 1,-1-1,1 1,0-1,0 1,-1-1,1 1,0-1,0 1,0 0,0-1,0 1,0-1,0 1,0-1,0 1,0-1,0 1,0 0,0 0,-5 39,5-40,-1 275,29-65,-28-209,-1 0,1-1,0 1,0 0,-1 0,1 0,0 0,0 0,0 0,0 0,0 0,0-1,0 1,0 0,1 0,-1 0,0 0,0 0,1 0,-1-1,1 1,-1 0,1 0,-1 0,1-1,-1 1,1 0,0-1,-1 1,1 0,0-1,-1 1,1-1,0 1,0-1,0 0,0 1,-1-1,1 0,0 0,0 1,0-1,0 0,0 0,0 0,0 0,-1 0,1 0,0 0,0 0,0-1,0 1,0 0,0 0,0-1,9-7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11.67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0,'38'5,"27"2,8-1,-4-1,-10-1,-8-2,-10-1,-11-1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11.9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 13,'-7'18,"0"1,2 0,0 0,1 1,1-1,1 1,1 0,0 0,2 0,0-1,1 1,1 0,4 13,-6-30,0-1,0 1,0-1,0 0,1 1,-1-1,1 0,-1 0,1 0,0 0,0 0,0 0,0 0,0 0,0-1,0 1,0-1,1 0,-1 0,1 0,-1 0,1 0,-1 0,1 0,-1-1,1 0,0 1,-1-1,1 0,0 0,-1 0,1-1,0 1,-1-1,1 1,0-1,-1 0,2-1,83-58,-81 55,1-1,-1 0,0 0,-1-1,1 1,-1-1,-1-1,1 1,-1-1,-1 1,1-1,-1 0,-1-1,0 1,0 0,0-1,-1 1,0-1,-1 1,0-1,0 0,-1 1,0-1,0 1,-1-1,0 1,-1 0,0 0,0 0,0 0,-1 0,-5-5,9 12,0 0,-1 0,1 0,-1 0,0 0,1 0,-1 0,0 0,1 0,-1 1,0-1,0 0,0 1,0-1,0 1,0-1,0 0,1 1,-2 0,1-1,0 1,0 0,0-1,0 1,0 0,0 0,0 0,0 0,0 0,0 0,0 0,0 1,-1-1,1 0,0 1,0-1,0 0,0 1,0-1,1 1,-1 0,0-1,0 1,0 0,0-1,0 1,1 0,-1 0,0 0,1 0,-1 0,1-1,-1 1,1 1,-6 14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12.2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41 302,'-10'5,"-2"-13,-1-10,8-7,5-3,1-2,2-1,4 5,2 2,3 0,1 0,1 3,0 1,2 4,-2 5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13.3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282 31,'-27'10,"1"2,0 1,0 1,2 1,-1 1,2 1,-3 3,21-16,-1-1,1 1,-1 0,1 1,0-1,1 1,-1 0,1 0,0 0,0 1,0 0,1-1,0 1,0 0,1 1,-1-1,1 0,1 1,-1-1,1 1,0 0,1-1,-1 4,5-6,0-1,0 0,0 0,1 0,-1 0,0-1,1 0,0 1,0-2,-1 1,1-1,0 1,0-1,0-1,1 1,-1-1,0 0,0 0,0 0,0-1,0 1,0-1,0-1,0 1,0-1,0 0,3-1,9-6,0 1,-1-2,0 0,0-1,-2-1,1 0,-1-1,-1-1,-1 0,0-1,0 0,-2 0,0-1,0-1,2-8,38-51,-40 63,-22 35,0-1,3 0,0 1,1 0,1 0,2 1,0 0,1 0,1 1,2-1,0 16,8 188,-7-225,28 58,-27-61,1 1,-1-1,0 0,1 0,-1 0,0 0,0 0,1 0,-1 0,0-1,0 1,0 0,0 0,-1-1,1 1,0-1,0 1,-1-1,1 1,-1-1,0 1,1-1,-1 0,0 1,0-1,0 1,0-1,0 0,0 1,0-1,-1 1,1-1,-1 1,1-1,-1-1,-1-1,1-1,-1 1,0-1,0 1,0 0,-1 0,1 0,-1 0,0 0,0 1,-1-1,1 1,-1 0,1 0,-1 0,0 0,0 1,-1-1,1 1,0 0,-1 1,1-1,-1 1,1 0,-1 0,-43-21,48 22,-1-1,0 1,1-1,-1 1,1 0,-1-1,1 1,-1-1,1 1,-1-1,1 0,-1 1,1-1,0 1,-1-1,1 0,0 1,0-1,-1 0,1 0,0 1,0-1,0 0,0 1,0-1,0 0,0 0,0 1,0-1,0 0,0 1,1-1,-1 0,0 1,1-1,-1 0,0 1,1-1,-1 0,0 1,1-1,-1 1,1-1,-1 1,1-1,-1 1,1-1,0 1,-1 0,1-1,0 1,-1 0,1 0,0-1,-1 1,1 0,44-22,-41 21,108-26,-87 25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13.6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55,'15'23,"8"9,7-1,2-12,0-7,-4-12,-3-6,-6-6,-6-6,0 0,-2-2,1 3,-1-1,-2-2,-3-2,-3 2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14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58 254,'17'-13,"0"-1,-1-1,-1-1,-1 0,0 0,-1-2,0 0,-2 0,8-17,-18 34,0-1,1 1,-1-1,0 0,0 1,0-1,-1 0,1 0,0 0,-1 1,1-1,-1 0,1 0,-1 0,0 0,0 0,0 0,0 0,0 0,-1 0,1 0,0 0,-1 0,0 1,1-1,-1 0,0 0,0 0,0 1,0-1,0 1,0-1,0 1,-1-1,1 1,-1-1,1 1,-1 0,1 0,-1 0,0 0,1 0,-1 0,0 1,0-1,0 0,0 1,-7 1,0 1,0 0,1 0,-1 1,0 0,1 1,0 0,0 0,0 1,0 0,1 0,0 1,0 0,0 0,1 1,0-1,0 1,0 1,1-1,0 1,1 0,0 0,0 0,1 1,0-1,0 1,1 0,0 0,0 0,1 0,1 0,-1 0,2 0,-1 0,1 1,0-1,1 0,0-1,1 3,3-4,0 0,1-1,0 0,0 0,0 0,1-1,0-1,0 1,0-1,0 0,1-1,-1 0,1 0,0-1,0 0,0-1,0 0,0 0,0-1,1 0,-1-1,0 0,0 0,3-2,-4 3,17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40.5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230 331,'-7'-1,"1"1,-1 0,0 0,1 1,-1 0,1 0,0 0,-1 1,1 0,0 0,0 1,0-1,0 1,0 1,1-1,0 1,-1 0,1 0,1 0,-1 1,0 0,1 0,0 0,1 0,-1 1,-1 3,-3-1,0 1,1 0,0 1,0-1,1 1,0 1,1-1,0 1,1 0,0 0,1 0,0 0,1 1,0-1,0 1,1 0,1 0,0 0,0-10,0 0,0 1,1-1,-1 0,0 0,1 0,-1 0,1 1,0-1,0 0,0 0,0 0,0-1,0 1,0 0,1 0,-1 0,1-1,-1 1,1-1,-1 1,1-1,0 0,0 0,0 0,0 0,0 0,0 0,0 0,0 0,0-1,0 1,1-1,-1 0,0 0,0 1,0-1,1-1,-1 1,0 0,0 0,0-1,0 0,1 1,89-46,-58 16,-2-2,-1-2,-1-1,-2-1,-2-1,21-39,-60 99,2 1,1 0,1 1,1 0,1 0,1 1,1 0,1 0,1 26,2-47,0-2,0 1,1 0,-1-1,1 1,-1 0,1-1,0 1,0 0,0-1,1 1,0 0,-1-1,1 1,0-1,1 1,-1-1,1 0,-1 1,1-1,0 0,0 0,1 0,-1 0,0 0,1-1,0 1,0-1,-1 0,1 0,1 0,-1 0,0 0,0-1,1 1,-1-1,2 1,4-1,1-1,-1 1,0-1,0-1,0 0,0 0,0-1,-1 0,1 0,0-1,-1-1,0 1,1-1,-1 0,-1-1,1 0,-1 0,0-1,5-5,116-136,-110 122,25-33,-3-2,-2-1,-3-2,0-7,-32 66,0-1,-1 0,1 1,-1-1,0 0,0 0,0 0,0 0,-1-1,0 1,0 0,-1-1,0 1,1-1,-2 1,1 0,-1-1,0 1,0 0,0-1,0 1,-1 0,0 0,0 0,-1 0,0 1,1-1,-2 0,0 5,0 0,0 0,0 0,0 1,0 0,-1-1,1 1,0 1,1-1,-1 1,0-1,0 1,1 0,-1 0,1 1,-1-1,1 1,0 0,0-1,0 1,0 1,1-1,-1 0,1 1,0-1,-1 3,-18 31,2 2,1 0,2 0,2 2,1 0,3 1,-4 30,11-62,1 0,0-1,1 1,0 0,1 0,-1 0,2 0,0 0,0 0,1 0,0 0,0-1,1 1,1-1,-1 1,1-1,1 0,0-1,0 1,1-1,0 0,5 5,-7-8,-1-1,1 0,0 0,0 0,0 0,0-1,1 1,0-1,-1 0,1-1,0 1,0-1,1 0,-1 0,0 0,1-1,-1 0,1 0,-1-1,1 1,-1-1,1 0,-1-1,1 1,0-1,-1 0,0 0,1-1,-1 0,0 0,5-2,7-5,0-1,-1 0,0-1,-1-1,0 0,-1-1,-1-1,0 0,0 0,-2-2,1-1,-10 14,0 0,0-1,0 1,-1-1,1 0,-1 1,0-1,0 0,-1 0,1 0,-1 1,1-1,-1 0,-1 0,1 0,0 0,-1 0,0 1,0-1,0 0,0 0,-1 1,0-1,1 1,-1 0,0-1,-1 1,1 0,0 0,-1 0,0 0,0 1,0-1,0 1,0 0,0-1,-1 2,1-1,-1 0,1 1,-1-1,1 1,-1 0,-2 0,-6-2,-1 1,1 1,-1 0,0 0,1 2,-1-1,1 2,-1-1,1 2,-1 0,-7 3,1 1</inkml:trace>
  <inkml:trace contextRef="#ctx0" brushRef="#br0" timeOffset="495.76">1245 444,'-12'6,"1"0,0 0,0 2,0-1,1 1,0 1,0 0,1 0,1 1,-1 0,2 0,-1 1,1 0,1 1,0-1,1 1,0 0,1 1,0-1,1 1,-1 7,4-17,0 1,0-1,1 1,-1-1,1 1,0-1,0 1,0-1,0 0,1 1,0-1,-1 0,1 0,0 0,0 0,1-1,-1 1,1-1,-1 1,1-1,0 0,0 0,0 0,0 0,0 0,0-1,0 1,1-1,-1 0,0 0,1 0,-1-1,3 1,5 1,0-1,0 0,0 0,0-1,0-1,1 0,-1 0,0-1,-1 0,4-2,-3 0,-1 0,0-1,0 0,0-1,-1 0,1-1,-2 0,1 0,-1 0,0-1,0-1,-1 1,-1-1,1-1,-1 1,-1-1,0 0,0 0,-1 0,0-1,-1 0,2-6,-6 13,1 0,-1 0,0 0,-1 0,1 0,-1 0,1 0,-1 1,0-1,0 0,-1 1,1 0,-1-1,0 1,0 0,0 1,0-1,0 0,-1 1,1 0,-1-1,1 1,-1 1,0-1,0 1,0-1,0 1,0 0,0 0,0 1,0 0,0-1,-1 1,1 0,0 1,0-1,0 1,0 0,0 0,0 0,0 0,-1 1,-21 4</inkml:trace>
  <inkml:trace contextRef="#ctx0" brushRef="#br0" timeOffset="1201">1584 472,'-19'104,"19"-101,0 1,0 0,0 0,0 0,1-1,-1 1,1 0,0-1,0 1,0 0,1-1,-1 1,1-1,0 0,0 0,0 1,0-1,1-1,-1 1,1 0,0 0,-1-1,1 0,1 1,-1-1,1 0,2-1,0 0,0-1,0 0,1 0,-1-1,0 1,0-1,0-1,0 1,0-1,0 0,-1 0,1-1,0 1,-1-1,0-1,0 1,0-1,0 0,0 0,0-1,24-14,-21 14,-6 3,0 0,-1 0,1 0,0 1,0-1,0 0,1 1,-1 0,0-1,0 1,1 0,-1 0,1 0,-1 1,1-1,-1 0,1 1,0 0,-1 0,1 0,-1 0,1 0,0 0,-1 0,1 1,-1 0,1-1,-1 1,1 0,-1 0,1 0,-1 1,0-1,0 0,0 1,0 0,1 0,8 28,-11-27,0 0,1 0,-1 1,1-1,0 0,0 0,1 0,-1 0,0 0,1 0,0-1,0 1,0 0,0-1,0 1,0-1,0 0,1 0,0 0,-1 0,1 0,0 0,0-1,0 0,0 1,0-1,3 1,9-5,1 0,-1-1,1-1,-2-1,1 0,0 0,-1-2,0 0,-1 0,0-1,0-1,-1 0,0-1,-1 0,0-1,-1 0,0 0,-1-2,16-18,-3-1,0-1,-2-1,-2 0,-1-2,-2 0,-1 0,-2-2,-2 1,4-31,-12 66,-1 0,0 1,0-1,0 0,0 0,0 0,-1 0,1 0,-1 0,0 0,0 0,0 0,0 0,-1 0,1 0,-1 0,1 0,-1 0,0 1,0-1,-1 0,1 0,0 1,-1-1,0 1,0-1,1 1,-1 0,-1 0,1 0,0 0,0 0,-1 0,1 0,-1 1,0-1,1 1,-1 0,0 0,0 0,0 0,0 0,1 1,-1-1,0 1,-2 0,0 3,1 0,-1 0,1 1,-1-1,1 1,0 0,1 1,-1-1,1 1,0-1,0 1,0 0,0 0,1 0,0 1,0-1,1 0,-1 1,1 2,-1-1,-8 24,2 1,1 0,2 0,1 0,1 1,2 0,1 3,1-5,1 1,1-1,2 0,1 0,1 0,10 24,-10-33,-1-3</inkml:trace>
  <inkml:trace contextRef="#ctx0" brushRef="#br0" timeOffset="1445.998">1979 387,'38'-9,"28"-4,6 1,-3 2,-9 3,-10 7,-9 4,-6 1,-9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2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58 565,'-8'13,"1"0,0 0,0 1,2 0,0 0,0 1,1-1,1 1,0 0,1 0,1 0,1 0,0 0,0 0,4 14,-4-27,1 0,0 0,-1-1,1 1,0 0,0 0,0-1,1 1,-1-1,0 1,1-1,-1 0,0 1,1-1,0 0,-1 0,1 0,0 0,-1 0,1 0,0-1,0 1,0-1,0 1,0-1,0 0,0 1,0-1,-1 0,1 0,0-1,0 1,0 0,0-1,0 1,0-1,0 1,1-2,65-41,-58 32,-1 0,0 0,-1-1,0-1,-1 1,-1-1,0 0,0-1,-1 1,-1-1,-1 0,1-6,-4 15,-1 1,1 0,-1-1,-1 1,1 0,-1 0,1 0,-1 0,0 0,-1 0,1 0,-1 1,1-1,-1 1,0 0,0 0,-1 0,1 0,-1 0,1 1,-1-1,0 1,0 0,0 0,0 1,0-1,-1 1,1 0,0 0,0 0,-1 1,1-1,-1 1,1 0,-1 1,1-1,0 1,-1-1,-1 2,-20-2</inkml:trace>
  <inkml:trace contextRef="#ctx0" brushRef="#br0" timeOffset="535.887">454 1,'-7'25,"1"0,2 1,0 0,2 0,1 21,-1-6,-1 337,3-377,0 0,-1 0,1-1,0 1,0 0,0 0,-1 0,1 0,0 0,0 0,1 0,-1 0,0 0,0 0,0 0,1-1,-1 1,0 0,1 0,-1 0,1 0,-1-1,1 1,-1 0,1 0,-1-1,1 1,0 0,-1-1,1 1,0-1,0 1,0-1,-1 1,1-1,0 1,0-1,0 0,0 0,0 1,0-1,0 0,-1 0,1 0,0 0,0 0,0 0,0 0,0 0,0-1,0 1,0 0,0 0,-1-1,1 1,0-1,0 1,0-1,-1 1,1-1,0 0,132-47,-122 45,-9 1,1 0,1 0,-1 0,0 0,0 1,1-1,-1 1,1 0,-1 0,1 0,0 1,-1-1,1 1,0 0,-1 0,1 0,0 0,0 1,-1-1,1 1,-1 0,1 0,-1 0,1 1,-1-1,0 1,1 0,-1 0,0 0,0 0,0 1,-1-1,1 1,-1 0,1-1,-1 1,0 0,0 1,0-1,-1 1,-1 0,1 0,-1 0,0-1,0 1,0 0,-1 0,0 0,1 0,-1-1,0 1,-1 0,1-1,-1 1,0-1,1 0,-1 1,-1-1,1 0,0 0,-1 0,0 0,0-1,0 1,0-1,0 0,0 0,0 0,-3 1,-106 38,108-40,-73 4,75-5,0 0,-1 0,1 0,0 0,0-1,0 1,0 0,-1-1,1 0,0 1,0-1,0 0,0 0,0 0,1-1,-1 1,0 0,0-1,1 1,-1-1,1 1,-1-1,1 0,0 1,0-1,-1 0,1 0,1 0,-1 0,-1-2,2-14</inkml:trace>
  <inkml:trace contextRef="#ctx0" brushRef="#br0" timeOffset="1051.559">877 594,'24'-9,"-1"0,0-2,-1-1,-1 0,1-2,-2 0,16-15,-31 25,20-15,-12 37,-16 186,9-156,2-5,-2 0,-2 1,-2-1,-1 1,-3-1,-1 1,-3-1,-1 0,-2 0,-5 10,-37 13,49-65,0 0,1 0,-1 0,1 0,-1 0,0 0,0-1,0 1,1 0,-1-1,0 0,0 1,0-1,0 0,0 0,0 0,0 0,0 0,0-1,0 1,1-1,-1 1,0-1,0 1,0-1,1 0,-1 0,0 0,1 0,-1 0,1 0,-1-1,1 1,-1 0,1-1,0 1,0-1,0 0,0 1,0-1,0 0,-8-15</inkml:trace>
  <inkml:trace contextRef="#ctx0" brushRef="#br0" timeOffset="1301.72">1075 114,'4'5,"3"1</inkml:trace>
  <inkml:trace contextRef="#ctx0" brushRef="#br0" timeOffset="6036.543">1329 565,'22'0,"-11"2,0-1,1 0,-1 0,1-2,-1 1,1-2,-1 1,1-2,-1 1,0-1,0-1,-1 0,1-1,-1 0,0 0,0-1,0-1,-1 0,0 0,2-3,-9 9,-1 0,0 0,0 0,0 0,0-1,0 1,0-1,0 1,-1 0,1-1,0 1,-1-1,1 1,-1-1,0 0,1 1,-1-1,0 0,0 1,0-1,0 1,0-1,-1 0,1 1,0-1,-1 1,1-1,-1 0,1 1,-1 0,0-1,0 1,0-1,0 1,0 0,0-1,0 1,0 0,0 0,0 0,-1 0,1 0,0 0,-1 0,1 1,-1-1,1 0,-1 1,1-1,-2 1,-83-11,81 11,-1 0,0 1,1 0,-1 0,1 0,-1 1,1 0,0 0,0 0,0 1,0 0,0 0,0 0,1 0,-1 1,1-1,0 1,0 0,0 1,1-1,0 1,0-1,0 1,0 0,0 0,1 1,0-1,0 0,1 1,0-1,0 1,0-1,0 1,1-1,0 1,0 0,0-1,1 1,0 0,0-1,0 1,1-1,0 0,0 1,0-1,3 4,-1-3,1-1,0 1,0-1,0 0,0-1,1 1,0-1,0 0,0 0,0-1,1 0,0 0,-1 0,1-1,0 0,0-1,0 1,0-1,0 0,1-1,-1 0,0 0,0-1,4 0,98-8,-90 3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46.9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378 1,'-46'40,"1"2,3 2,1 2,2 2,2 1,3 2,-3 10,28-44,0 1,2 0,0 0,1 1,1 0,1 0,0 0,2 1,0-1,1 1,1-1,1 9,0-22,0 0,0 0,1 0,-1 0,1 0,1-1,-1 1,1-1,0 1,0-1,0 0,1 0,0-1,0 1,0-1,0 0,1 0,0 0,0 0,0-1,0 0,0 0,1 0,-1-1,1 0,0 0,-1 0,1-1,0 0,4 1,14 1,-1-1,1-1,-1-1,1-2,0 0,-1-1,6-2,-12 3,0 0,-1-2,1 0,-1 0,0-2,0 0,-1 0,0-2,0 0,0 0,-1-2,0 1,-1-2,0 0,-1-1,0 0,-1 0,-1-1,0-1,0 0,-1 0,-1-1,0 0,-2-1,1 1,-2-1,0-2,-2 4,-1 0,-1-1,0 1,-1 0,0-1,-1 1,-1-1,0 1,-1 0,-1 0,0 0,-1 0,0 1,-1 0,-1 0,0 0,-1 1,0 0,0 0,-2 1,1 0,-1 1,-1 0,0 1,0 0,-1 0,0 2,-13-7,-49-9,44 19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21.5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1101 85,'0'0</inkml:trace>
  <inkml:trace contextRef="#ctx0" brushRef="#br0" timeOffset="21157.625">29 734,'-18'154,"18"-155,0 1,0 0,-1 0,1 0,0 0,-1 0,1 0,0 0,0 0,-1 0,1 0,0 0,-1 0,1 0,0 0,0 0,-1 0,1 0,0 0,-1 0,1 0,0 0,0 0,-1 1,1-1,0 0,0 0,-1 0,1 0,0 1,0-1,0 0,-1 0,1 0,0 1,0-1,0 0,-2-31,5 9,2 1,0 0,1 0,1 0,1 1,0 0,2 0,1 1,0 1,1 0,1 0,1 0,19-18,1 2,2 2,1 1,21-13,47-11,-101 54,1 0,-1 0,0 0,0 0,1 1,-1 0,0 0,0 0,1 0,-1 1,0-1,1 1,-1 0,0 0,0 1,0 0,0-1,0 1,-1 0,1 1,0-1,-1 1,0-1,1 1,1 3,-1-1,0 1,0 0,0-1,-1 2,0-1,0 0,-1 0,0 1,0 0,-1-1,1 1,-1 0,-1 0,1 0,-1-1,0 1,-1 0,0 0,0 0,0-1,-1 1,0 0,0-1,-1 0,0 1,0-1,0 0,-1 0,-3 4,0 2,-1 0,0 0,-1 0,0-1,0-1,-1 1,-1-2,0 1,0-1,-1-1,0 0,0-1,-1 0,0-1,0-1,-1 0,1 0,-1-1,0-1,0-1,-1 0,1 0,0-1,-6-2,-20-16,28 4</inkml:trace>
  <inkml:trace contextRef="#ctx0" brushRef="#br0" timeOffset="21504.902">847 480,'-8'15,"-6"5,2 2,0 0,2 0,0 1,2 0,0 0,1 1,0 11,6-32,1-1,-1 1,1 0,0 0,0 0,0-1,1 1,-1 0,1 0,-1 0,1-1,0 1,0 0,0-1,0 1,0-1,1 1,-1-1,1 0,0 1,0-1,0 0,0 0,0 0,0-1,0 1,0 0,1-1,-1 1,1-1,-1 0,1 0,0 0,-1 0,1-1,0 1,-1 0,1-1,0 0,0 0,0 0,0 0,-1 0,1-1,0 1,0-1,-1 0,1 1,0-1,-1-1,1 1,-1 0,1-1,1 0,4-1,0-1,0 1,0-1,-1 0,0-1,0 0,0 0,0 0,-1-1,0 0,0 0,0-1,-1 0,0 0,0 0,-1 0,0-1,0 1,-1-1,0 0,0-1,-1 1,0 0,0-1,-1 1,0-1,-1 1,0-1,0 0,-1-2,-1 6,0 0,0 1,0-1,0 1,-1 0,0 0,0 0,0 0,-1 0,1 1,-1-1,0 1,0 0,0 0,0 0,-1 1,1 0,-1-1,1 2,-1-1,0 0,1 1,-1 0,0 0,0 0,0 1,0 0,0 0,0 0,-3 1,-11 3</inkml:trace>
  <inkml:trace contextRef="#ctx0" brushRef="#br0" timeOffset="22268.718">1214 480,'-10'29,"-7"14,-2 5,3-2,9-7,6-12</inkml:trace>
  <inkml:trace contextRef="#ctx0" brushRef="#br0" timeOffset="23293.425">1129 170,'-4'0,"-3"-5,6-1,7-5,-2 4,-6 4,-3 7,-1-3,5 0,4-1</inkml:trace>
  <inkml:trace contextRef="#ctx0" brushRef="#br0" timeOffset="24105.843">1553 424,'-137'316,"131"-305,13-41,5-3,2 1,0 0,3 1,0 1,17-22,-13 20,-20 30,1-2,-1 0,1 1,0-1,0 1,1-1,-1 1,1 0,-1 0,1 0,0 0,0 0,0 1,1-1,-1 1,1 0,-1 0,1 0,0 0,-1 1,1 0,0 0,0 0,1 0,-2 3,-1 1,0 0,0 0,0 1,-1-1,1 0,-1 0,1 1,-1-1,0 1,-1-1,1 1,-1 0,1-1,-1 1,0 0,0-1,-1 1,1 0,-1-1,1 1,-1-1,-1 2,-4 25,-7 99,14-124,-1-1,1 1,0-1,0 1,1-1,-1 1,1-1,0 0,1 0,-1 1,0-2,1 1,0 0,0 0,0-1,1 0,-1 0,1 0,-1 0,1 0,0-1,0 1,0-1,1 0,-1-1,2 1,-2 0,1-1,0 0,0 0,0 0,0 0,0-1,0 0,0 0,0 0,0-1,0 0,0 0,0 0,-1-1,1 1,0-1,-1 0,1 0,-1-1,0 1,1-1,-1 0,-1 0,1-1,0 1,-1-1,0 0,1 0,0-2,4-5,0-1,-1 0,0 0,-1-1,0 1,-1-1,-1-1,0 1,0-1,-1-2,0-8</inkml:trace>
  <inkml:trace contextRef="#ctx0" brushRef="#br0" timeOffset="24523.808">2342 0,'-16'322,"-8"-129,-16 28,33-198,-1-5</inkml:trace>
  <inkml:trace contextRef="#ctx0" brushRef="#br0" timeOffset="24773.36">2061 338,'43'0,"29"5,6 2,-4-1,-16-1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53.48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61 0,'-33'73,"25"-42,1 0,2 0,1 1,1-1,2 1,1 0,3 12,-2 16,-1-57,-1 0,1 0,-1-1,1 1,0 0,0 0,0 0,1 0,-1 0,1 0,0-1,-1 1,1 0,0 0,1-1,-1 1,0-1,1 1,-1-1,1 1,0-1,0 0,0 0,0 0,0 0,1 0,-1 0,0-1,1 1,-1-1,1 0,0 0,-1 1,1-2,0 1,0 0,0-1,-1 1,1-1,0 0,0 0,0 0,0 0,0 0,0-1,175-27,-127 27,1 2,0 3,48 9,126 17,-166-23,0-2,0-2,52-6,-9 1,857 2,-763-28,85 27,-84-27,-194 29,0-1,1 1,-1-1,0 0,1 0,-1-1,0 1,0-1,1 0,-1 0,0-1,0 1,0-1,0 0,0 0,-1 0,1 0,-1-1,1 1,-1-1,0 0,0 0,0 0,0-1,0 1,-1 0,0-1,1 0,-2 0,2-1,19-102,-18 82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8:34.61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7272 2145,'15'15,"9"4,5 0,3 0,1-2,-1-5,-5 2,-8-3</inkml:trace>
  <inkml:trace contextRef="#ctx0" brushRef="#br0" timeOffset="1">7611 2343,'19'9,"11"9,6 1,1-3,-1-4,-1-4,-3-4,-6-2</inkml:trace>
  <inkml:trace contextRef="#ctx0" brushRef="#br0" timeOffset="236.272">8176 2598,'19'9,"16"4,7-1,-4 3,-3-2,-9 2,-2-2,-7 3,-5-3</inkml:trace>
  <inkml:trace contextRef="#ctx0" brushRef="#br1" timeOffset="-47147.038">866 847,'-1'0,"-1"0,1 0,0 1,-1-1,1 0,0 1,-1-1,1 1,0-1,-1 1,1 0,0-1,0 1,0 0,0 0,0 0,0 0,0 0,0 0,0 0,0 0,0 0,1 0,-1 1,0-1,1 0,-1 0,1 1,-1-1,1 0,0 1,0-1,0 1,-1-1,1 0,1 1,-1-1,0 0,0 1,0-1,1 1,-1-1,0 0,1 0,0 2,-2 4,-27 194,45 48,-7-159,-5-1,-4 1,-4 6,1 32,1-66,14 152,-3-148,-3 0,-3 1,-3 0,-4 28,1 23,2 1406,-14-1419,10-89,0 0,2 0,0 0,1 1,0-1,1 0,1 1,1 2,24 235,-16-124,-3-95,-1 1,-2 0,-2 0,-1 0,-3 24,1-6,-28 172,29-170,0-32</inkml:trace>
  <inkml:trace contextRef="#ctx0" brushRef="#br1" timeOffset="-43211.625">837 5363,'7'-4,"1"0,-1 0,0 1,1 0,0 0,0 1,0 0,0 0,0 1,0 0,1 0,-1 1,0 0,6 1,1-1,159-11,-106 2,1 2,-1 3,1 3,18 4,32-1,106-3,-55-26,309 26,-253 0,-28-26,84 27,-113-28,311 28,-338-11,-80 1,1 3,-1 3,1 3,30 4,16-1,765-2,-677 27,-28 1,-27 1,-98-22,-32-1</inkml:trace>
  <inkml:trace contextRef="#ctx0" brushRef="#br1" timeOffset="-41446.424">583 5729,'-1'-3,"0"0,0 0,0 1,-1-1,1 0,-1 0,0 1,0-1,0 1,0 0,-1-1,1 1,0 0,-1 0,1 1,-1-1,0 0,0 1,0 0,0-1,0 1,0 0,0 1,0-1,0 0,0 1,0 0,0 0,-1 0,1 0,0 0,0 1,0-1,0 1,0 0,0 0,0 0,0 0,0 1,0-1,0 1,1-1,-3 3,-16 15,1 1,0 0,2 1,1 2,0-1,2 2,1 0,-8 18,8-17,1 0,2 1,1 1,0 0,2 0,1 1,1 3,6-23,0 0,0 0,1 0,0 0,0 0,1 0,0 0,0-1,1 1,0-1,0 1,1-1,0 0,0-1,1 1,0-1,0 0,0 0,1 0,0 0,0-1,0 0,1-1,0 1,0-1,0-1,0 1,0-1,1-1,0 1,-1-1,1 0,0-1,0 0,0 0,0-1,0 0,0 0,0-1,0 0,23-4,-1-1,0-2,0-1,-1-1,0-2,-1-1,0-1,-1-1,0-1,-2-2,0-1,-1 0,-1-2,0-1,0-3,-15 17,0-1,0 0,-1 0,0-1,-1 0,0 0,0 0,-1-1,-1 0,0 0,0 0,-1 0,0 0,-1-1,-1 0,0 1,0-1,-1 0,-1 0,1 1,-2-1,0 1,0-1,-1 1,-1-1,0 1,0 1,-1-1,-1 0,1 1,-2 0,1 1,-1-1,-1 1,0 1,-5-5,4 7,-1 0,0 0,-1 1,1 1,-1-1,0 2,0 0,0 0,-1 1,1 0,-1 1,1 0,-1 1,1 0,-1 1,1 0,0 1,-1 1,1-1,0 2,0-1,0 2,1-1,-1 2,1-1,1 1,-8 6,-10 8</inkml:trace>
  <inkml:trace contextRef="#ctx0" brushRef="#br1" timeOffset="-40277.137">6792 5165,'-68'113,"-76"177,133-263,-2 0,0-1,-2-1,-1 0,-1-1,0 0,-14 12,2-17,19-19</inkml:trace>
  <inkml:trace contextRef="#ctx0" brushRef="#br1" timeOffset="-39996.087">6454 5165,'23'47,"3"-2,1 0,2-2,2-1,1-2,5 2,-4-2,123 115,-93-120,-42-30</inkml:trace>
  <inkml:trace contextRef="#ctx0" brushRef="#br1" timeOffset="-38461.652">76 480,'-27'74,"-22"137,50-105,-1-103,1 0,0 0,0 1,1-1,-1 0,1 0,-1 0,1 0,0-1,0 1,0 0,0-1,1 1,-1-1,1 0,-1 0,1 0,0 0,0 0,0 0,0-1,0 0,0 0,1 1,-1-2,0 1,0 0,1-1,1 1,2-2,1-1,-1 0,0 0,0 0,0-1,-1 0,1-1,-1 1,0-1,0 0,0-1,0 1,-1-1,1 0,-1-1,0 1,-1-1,0 0,0 0,0-1,0-1,16-22,-3-2,0 0,-2-1,-1 0,-2-1,-1-1,-2 1,-1-2,0-16,17 244,3 4,4 189,-32-365,-11 212,8-217,0 0,-1 0,-1-1,0 1,0-1,-2 0,0-1,0 1,-1-1,-1-1,0 0,-1 0,0-1,-1 0,10-9,0 0,-1-1,1 1,0-1,-1 0,1 1,-1-1,1 0,-1 0,0 0,1 0,-1 0,0-1,0 1,0 0,0-1,1 1,-1-1,0 0,0 0,0 1,0-1,0-1,0 1,0 0,0 0,0-1,0 1,1-1,-1 1,0-1,0 0,0 0,1 0,-1 0,1 0,-1 0,0 0,1-1,0 1,-1 0,1-1,0 1,0-1,0 0,0 1,0-1,0 0,0 0,1 1,-1-1,0 0,1 0,0 0,-1 0,1-1,-4-26,2 0,1 0,1 0,1 0,2-1,1 1,1 1,1-1,2 1,1 0,7-14,43-75,-42 88</inkml:trace>
  <inkml:trace contextRef="#ctx0" brushRef="#br0" timeOffset="-4098.017">3914 2174,'-1'-2,"0"-1,0 1,1 0,-1-1,-1 1,1 0,0 0,0 0,-1 0,1 0,-1 0,0 0,0 1,1-1,-1 1,0-1,0 1,0-1,-1 1,1 0,0 0,0 0,-1 1,1-1,0 0,-1 1,1-1,-1 1,1 0,-1 0,1 0,-1 0,1 0,-1 1,1-1,0 1,-1 0,1-1,0 1,-1 0,1 0,0 1,-1 0,-3 4,0 1,1 0,0 0,1 1,-1-1,2 1,-1 0,1 0,0 1,0-1,1 0,0 1,1 0,0-1,0 1,1 0,0 0,1-1,0 1,1 4,-2-10,1 1,0-1,0 1,0-1,0 1,1-1,-1 0,1 1,0-1,0 0,0 0,0 0,1-1,-1 1,1 0,0-1,-1 0,1 1,0-1,0 0,1-1,-1 1,0 0,1-1,-1 0,1 0,-1 0,1 0,-1-1,1 1,0-1,-1 0,1 0,0 0,-1 0,1-1,-1 0,1 1,0-1,-1-1,0 1,1 0,-1-1,0 0,0 0,3-2,7-5,-1-1,-1 0,0-1,0 0,-1 0,0-2,-1 1,-1-1,0 0,-1-1,0 0,-1 0,0 0,2-13,-8-43,-1 69,1-1,-1 1,1-1,-1 1,1-1,-1 1,0 0,0-1,0 1,0 0,0 0,0 0,0-1,0 1,0 0,0 1,0-1,-1 0,1 0,0 0,-1 1,1-1,-1 1,1-1,-1 1,1-1,-1 1,1 0,-1 0,1 0,-1 0,1 0,-1 0,1 0,-1 0,1 1,-1-1,1 1,-1-1,1 1,-1-1,1 1,-1 0,-9 5,1 0,-1 1,1 0,1 1,0 0,0 1,0-1,1 2,0-1,1 1,0 0,1 1,-5 9,10-18,0 1,-1 0,2-1,-1 1,0 0,0-1,1 1,0 0,-1 0,1 0,0-1,0 1,1 0,-1 0,0 0,1-1,0 1,0 0,0-1,0 1,0 0,0-1,1 1,-1-1,1 0,0 0,-1 1,1-1,0 0,0 0,1-1,-1 1,0 0,1-1,-1 1,1-1,-1 0,3 1,3 1,0 0,0 0,0-1,0-1,0 1,1-1,-1 0,0-1,0 0,1 0,-1-1,0 0,1-1,-3 1,-1 1,1-1,-1-1,0 1,1-1,-1 0,0 0,0 0,0-1,0 0,-1 0,1 0,-1 0,0-1,0 0,0 0,0 0,-1 0,1-1,-1 1,0-1,-1 0,1 0,-1 0,0 0,0 0,0 0,-1-1,0 1,0-1,0 1,-1-1,0 1,0-1,0 0,-1 3,-1-1,1 1,0 0,-1 0,0 0,0 0,0 0,0 0,0 0,-1 1,1-1,-1 1,1-1,-1 1,0 0,0 0,0 0,0 1,-1-1,1 1,0 0,-1 0,1 0,0 0,-1 0,1 1,-1 0,0-1,1 1,-1 1,1-1,-1 0,1 1,-1 0,1 0,0 0,-1 0,1 0,0 1,0-1,-1 1,1 0,1 0,-1 0,0 0,0 1,1-1,-1 1,1 0,0-1,0 1,0 0,0 0,1 1,-2 2,1-2,0 0,0 0,0 1,1-1,0 1,0-1,0 1,0-1,1 1,-1 0,1-1,1 1,-1 0,0-1,1 1,0-1,0 1,1-1,-1 1,1-1,0 0,0 0,0 0,1 0,0 0,-1 0,1-1,3 3,12 7</inkml:trace>
  <inkml:trace contextRef="#ctx0" brushRef="#br0" timeOffset="-2737.212">1995 2456,'0'-10,"5"-7,1-7,5 2,0-1,4-1,-2-1,3 4,-2 0,1 4,-1 0,1 3,-2-1,2 2,-2 3</inkml:trace>
  <inkml:trace contextRef="#ctx0" brushRef="#br0" timeOffset="-2451.876">2447 2061,'14'-10,"15"-7,7-2,2 4,-1 3,-6 4</inkml:trace>
  <inkml:trace contextRef="#ctx0" brushRef="#br0" timeOffset="-2200.934">2955 2005,'28'-5,"11"-1</inkml:trace>
  <inkml:trace contextRef="#ctx0" brushRef="#br0" timeOffset="-2017.638">3462 2032,'20'0,"10"0,5 0,-2 0</inkml:trace>
  <inkml:trace contextRef="#ctx0" brushRef="#br0" timeOffset="-1401.293">4366 2456,'0'9,"5"9,1 5,5 0,0 0,3-4,5-5,-2-5</inkml:trace>
  <inkml:trace contextRef="#ctx0" brushRef="#br0" timeOffset="-1185.526">4704 2766,'24'5,"13"2,0-1</inkml:trace>
  <inkml:trace contextRef="#ctx0" brushRef="#br0" timeOffset="-985.569">5240 2738,'10'0,"8"-5,5-1,4 0,-3 1</inkml:trace>
  <inkml:trace contextRef="#ctx0" brushRef="#br0" timeOffset="-732.364">5777 2654,'24'-14,"13"-6,-1-3,-5 2</inkml:trace>
  <inkml:trace contextRef="#ctx0" brushRef="#br0" timeOffset="-483.789">6285 2399,'24'-9,"12"-4,6 1,-5 2</inkml:trace>
  <inkml:trace contextRef="#ctx0" brushRef="#br0" timeOffset="-228.282">6765 2174,'4'0,"12"0,3-5,3-1,-3-1</inkml:trace>
  <inkml:trace contextRef="#ctx0" brushRef="#br2" timeOffset="8770.181">4337 1948,'37'-17,"-1"-2,0-2,-2-1,0-2,15-15,186-150,-234 187,0 1,0 0,0-1,0 1,0 0,1-1,-1 1,1 0,-1 0,1 0,-1 0,1 0,-1 1,1-1,0 0,0 1,-1-1,1 1,0 0,0-1,-1 1,1 0,0 0,0 0,0 1,0-1,-1 0,1 1,0-1,0 1,-1-1,1 1,0 0,-1 0,1-1,-1 1,1 0,-1 1,1-1,-1 0,0 0,0 1,1-1,-1 0,0 1,0-1,0 1,-1 0,1-1,0 1,-1 0,1-1,-1 1,1 0,-1 0,-24 116,22-112,1-1,-1 0,1 1,1-1,-1 1,1 0,0-1,0 1,0-1,1 1,0-1,0 1,0-1,1 0,0 1,0-1,0 0,0 0,1 0,0-1,0 1,0-1,1 1,0-1,0 0,0 0,0-1,0 1,1-1,-1 0,1 0,0 0,0-1,0 0,0 0,1 0,-1-1,0 1,1-1,3 0,5-3,0 0,-1-1,1 0,-1-1,0-1,0 0,-1-1,1 0,-1-1,0 0,4-5,41-21,2 2,-43 23</inkml:trace>
  <inkml:trace contextRef="#ctx0" brushRef="#br2" timeOffset="9352.795">5635 1355,'65'266,"-27"-130,-34-127,-2 1,1 0,-1-1,-1 1,0 0,0 0,-1 0,0 0,-1 0,0 0,-1 0,-1 4,2-13,0 0,1 0,-1-1,0 1,0-1,0 1,0 0,0-1,0 0,-1 1,1-1,0 0,0 1,0-1,0 0,0 0,0 0,-1 0,1 0,0 0,0 0,0-1,0 1,0 0,0-1,-1 1,1 0,0-1,0 0,0 1,0-1,1 1,-1-1,0 0,0 0,0 0,0 1,1-1,-1 0,0 0,1 0,-1 0,1 0,-1 0,1 0,-1 0,1-1,0 1,0 0,-1 0,1 0,0 0,0 0,0 0,0-1,0 1,1 0,-1 0,0-1,-4-17,1-1,1-1,1 1,0 0,1-1,2 1,0 0,1 0,1 0,1 0,0 1,2 0,0 0,1 0,7-9,4-7,1 1,2 0,2 2,1 1,1 1,1 1,16-12,-22 23,-5 2,1 1,1 0,0 1,1 1,1 1,16-8,-33 19,-1 0,1 0,0 0,0 0,0 0,-1 0,1 1,0 0,0-1,0 1,0 0,0 1,0-1,0 0,0 1,0 0,0-1,0 1,-1 0,1 1,0-1,-1 0,1 1,-1-1,1 1,-1 0,0 0,1 0,-1 0,0 0,0 1,-1-1,1 1,0-1,-1 1,0-1,1 2,1 3,0 1,-1-1,1 1,-1 0,-1 0,0 0,0 0,0 0,-1 0,0 0,-1 0,0 0,-1 3,0 5,-1 0,-1-1,-1 1,0-1,-1 0,0 0,-1-1,-1 0,-1 0,0 0,0-1,-1-1,-1 0,0 0,-1-1,-1 0,7-7,0-1,-1 0,1 0,-1-1,0 1,1-2,-1 1,0-1,0 0,0 0,0-1,-1 0,1 0,0-1,0 0,-6-1,-11-5</inkml:trace>
  <inkml:trace contextRef="#ctx0" brushRef="#br2" timeOffset="10485.934">6652 1045,'-59'45,"3"4,2 2,-47 56,97-102,-50 70,53-73,0 0,0 0,0 0,0 0,0 1,0-1,0 0,1 1,-1-1,1 0,-1 1,1-1,0 1,0-1,0 0,1 1,-1-1,0 1,1-1,-1 0,1 0,0 1,0-1,0 0,0 0,0 0,1 0,-1 0,1 0,-1 0,1 0,0-1,-1 1,2 0,1 0,0 0,0 0,0 0,0 0,0-1,1 0,-1 0,1 0,-1 0,1-1,-1 0,1 0,-1 0,1 0,-1-1,1 0,-1 0,0 0,1 0,-1-1,0 1,0-1,0 0,1-1,90-62,-75 49,9-8,0-1,-1-1,-1-1,21-29,4-6,-51 62,0 1,0 0,1 0,-1 0,0 0,0 0,-1 0,1 0,0 0,0 0,0 0,-1 1,1-1,-1 0,1 0,-1 1,1-1,-1 0,0 1,1-1,-1 1,0-1,0 0,0 1,0-1,0 1,-1-1,1 0,0 1,-1-1,1 0,-1 1,1-1,-1 0,0 0,1 0,-1 1,0-1,0 0,0 5,0-4,0 0,-1 0,1 0,1 1,-1-1,0 0,1 1,-1-1,1 1,-1-1,1 0,0 1,0-1,0 1,1-1,-1 1,1-1,-1 0,1 1,0-1,0 0,0 1,0-1,0 0,0 0,0 0,1 0,-1 0,1 0,0-1,-1 1,1 0,0-1,0 1,0-1,0 0,0 1,1-1,-1 0,0-1,0 1,1 0,-1-1,1 1,-1-1,0 1,1-1,-1 0,1 0,-1 0,1-1,10-5,1-2,-2 1,1-2,-1 0,-1 0,1-1,-2 0,1-1,-1 0,-1-1,7-11,-3 7,158-202,-165 211,0-1,0 0,-1 0,1 0,-2 0,1-1,-1 0,-1 0,0 0,0-1,0 1,-1-1,-1 1,0-1,0-2,-1 12,0-1,0 0,0 0,0 0,0 0,0 0,0 0,0 0,0 1,-1-1,1 0,0 0,-1 0,1 0,0 1,-1-1,1 0,-1 0,1 1,-1-1,0 0,1 1,-1-1,0 1,1-1,-1 1,0-1,0 1,0-1,1 1,-1 0,0-1,0 1,0 0,0 0,0 0,1-1,-1 1,0 0,0 0,0 0,0 1,0-1,0 0,0 0,1 0,-1 1,0-1,0 0,0 1,0-1,1 1,-1-1,0 1,1-1,-1 1,0-1,1 1,-1 0,0 0,-45 36,40-32,1 1,0-1,0 1,0 0,1 1,0-1,0 1,0-1,1 1,0 0,0 1,1-1,0 0,0 1,1-1,0 1,0 0,1-1,0 7,1-11,0-1,1 1,-1-1,0 0,1 1,-1-1,1 0,0 0,0 0,0 0,0 0,0 0,0-1,1 1,-1-1,0 0,1 1,-1-1,1 0,-1 0,1-1,0 1,-1 0,1-1,0 0,0 1,-1-1,1 0,2-1,82-12,-85 11,0 1,0-1,0 1,1-1,-1 1,0 0,1 0,-1 0,1 1,0-1,-1 0,1 1,-1 0,1-1,0 1,-1 0,1 1,0-1,-1 0,1 1,0-1,-1 1,1 0,-1 0,1 0,-1 0,1 0,-1 1,0-1,0 1,0-1,0 1,0 0,0 0,0 0,0 0,-1 0,1 0,-1 1,0-1,1 0,-1 1,0-1,0 1,-1-1,1 2,6 132,-6-134,0 0,0 1,0-1,0 0,0 0,1 0,-1 0,1 0,-1 0,1-1,0 1,-1 0,1-1,0 1,0-1,0 0,0 0,1 0,-1 0,0 0,0 0,1 0,-1-1,0 1,1-1,-1 0,1 0,-1 1,0-2,1 1,-1 0,1 0,-1-1,2 0,75-35,-63 18,0 0,-1-1,-1 0,-1-2,-1 1,-1-2,-1 1,0-1,-2-1,2-8,4-6,1-3,-3-1,-1 0,-2 0,-1-1,-3 0,-1 0,-2-1,-2 1,-3-16,3 55,0-1,0 1,-1 0,1 0,-1-1,0 1,0 0,0 0,0 0,-1 0,1 0,-1 0,1 0,-1 0,0 1,0-1,-1 1,1-1,0 1,-2-1,2 4,0 0,0 0,0 0,1 0,-1 1,0-1,1 0,-1 1,1-1,-1 1,1 0,0-1,0 1,-1 0,1 0,0 0,1 0,-1 0,0 0,1 0,-1 0,1 0,-1 0,1 0,0 0,0 0,0 1,0-1,0 0,1 0,-1 1,0-3,-3 30,2 0,0 0,3 0,0 0,1 0,2-1,2 0,0 0,2 0,11 25,83 201,-103-254,0 0,-1 0,1 0,0 0,1 0,-1 0,0 0,0 0,0 0,1 0,-1 0,0 0,1 0,-1 0,1 0,-1 0,1 0,-1-1,1 1,0 0,-1 0,1-1,0 1,0 0,-1-1,1 1,0-1,0 1,0-1,0 1,0-1,0 0,0 1,0-1,0 0,0 0,0 0,0 0,0 0,0 0,0 0,0 0,0 0,0 0,0 0,0-1,0 1,0 0,0-1,0 1,-1-1,1 1,0-1,0 1,0-1,-1 0,2 0,-6-59,-2 41</inkml:trace>
  <inkml:trace contextRef="#ctx0" brushRef="#br2" timeOffset="10735.639">7413 650,'39'0,"31"0,9 0,-4 0,-10 0,-12 0,-9 0,-13-5,-11-1</inkml:trace>
  <inkml:trace contextRef="#ctx0" brushRef="#br2" timeOffset="10990.346">8034 706,'24'24,"8"3,4-2,-5-12,-8-7</inkml:trace>
  <inkml:trace contextRef="#ctx0" brushRef="#br2" timeOffset="11160.14">8034 453</inkml:trace>
  <inkml:trace contextRef="#ctx0" brushRef="#br2" timeOffset="11321.768">8458 480,'-1'1,"-12"6,1 0,0 1,0 0,1 1,0 1,0-1,1 2,1-1,-1 2,2-1,0 1,0 0,1 1,1 0,0 0,0 0,2 1,-3 8,7-19,0 0,0-1,0 1,1 0,-1 0,1 0,-1-1,1 1,0 0,0-1,0 1,0-1,1 1,-1-1,1 0,-1 1,1-1,0 0,0 0,0 0,0 0,0-1,1 1,-1 0,0-1,1 0,-1 1,1-1,0 0,-1-1,1 1,0 0,0-1,98 5,-86-6,-6 1,0-1,1-1,-1 0,0 0,0-1,0 0,0 0,-1-1,1 0,-1-1,0 0,0 0,-1 0,0-1,0-1,0 1,0-1,-1 0,0 0,-1-1,0 0,3-5,22-34,-19 28</inkml:trace>
  <inkml:trace contextRef="#ctx0" brushRef="#br2" timeOffset="11588.631">8797 0,'-6'19,"2"0,0 0,1 1,1-1,1 1,1 0,0-1,2 1,0-1,1 1,1-1,2 4,4 10,4 14,2-1,2 0,1-2,12 18,11-17,-32-42</inkml:trace>
  <inkml:trace contextRef="#ctx0" brushRef="#br2" timeOffset="12002.198">8994 537,'25'-4,"0"0,0-2,0-1,-1 0,0-2,-1-1,0-1,0-1,-1-1,-1 0,0-2,8-9,46-79,-73 98,0 1,0 0,0-1,0 0,-1 1,0-1,0 0,0 0,-1 0,1 0,-1 0,0 0,-1 0,1 1,-1-1,0 0,0 0,-1 0,1 1,-1-1,0 1,0-1,-1 1,0-1,-2 1,-1 1,1 0,-1 1,1-1,-1 1,0 0,0 1,0-1,0 1,0 0,-1 1,1 0,0 0,0 0,0 0,-1 1,1 0,0 1,0-1,0 1,1 0,-1 1,0-1,1 1,-1 0,1 1,0-1,0 1,0 0,-1 1,-9 8,0 0,0 1,1 0,1 1,1 1,0 0,1 1,0 0,2 0,0 1,1 1,1-1,0 1,-1 11,6-23,1 0,0 1,0-1,1 0,0 1,0-1,1 0,0 1,0-1,1 0,0 0,0 0,0 0,1 0,0 0,1-1,-1 1,1-1,0 0,1 0,0-1,0 1,0-1,0 0,1 0,0-1,0 1,0-2,3 3,7 3,0 0,0-1,1-1,0-1,0 0,1-1,-1-1,1 0,0-2,0 0,12-1,121-32,-118 20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29:37.97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1948,'227'-230,"-214"215,-12 12,1 0,0-1,0 2,0-1,1 0,-1 0,1 1,-1-1,1 1,0 0,0 0,0 0,0 0,0 0,1 1,-1 0,0-1,1 1,-1 0,1 1,-1-1,1 1,0-1,1 1,-3 2,0 0,0 1,0-1,-1 1,1-1,-1 1,0-1,1 1,-1 0,0-1,-1 1,1 0,0 0,-1 0,0 0,0 0,0 0,0 0,0-1,0 1,-1 0,1 0,-1 0,0 0,0-1,-1 3,1 5,-3 9,2-14,0 1,0-1,1 1,-1 0,1 0,1 0,-1 0,1 0,0 0,0 0,1 0,-1 0,1-1,1 1,-1 0,1 0,0-1,0 1,1-1,-1 1,1-1,1 0,-1 0,1-1,3 5,-3-9,1 1,-1-1,0 0,1 0,-1 0,0-1,0 1,1-1,-1 0,0 0,0-1,0 1,0-1,0 0,0 0,0 0,-1-1,1 1,-1-1,0 0,0 0,1 0,10-7,107-108,-45 37,-54 60,-4 2</inkml:trace>
  <inkml:trace contextRef="#ctx0" brushRef="#br0" timeOffset="1645.312">989 1384,'27'112,"-14"-68,6 19,-2 1,-3 1,-3 0,-3 0,-2 18,-5-60,0-16,0-1,-1 1,1-1,-1 1,-1-1,1 0,-1 1,0-1,0 0,-1 1,0-1,0 0,-1 0,1 0,-1-1,-1 2,3-6,0 0,-1 0,1-1,0 1,-1 0,1-1,-1 1,1-1,-1 1,1-1,-1 0,1 0,-1 0,1 0,-1 0,1 0,-1 0,1 0,-1 0,1-1,-1 1,1-1,-1 1,1-1,-1 1,1-1,0 0,-1 0,1 0,0 0,0 0,0 0,0 0,0 0,0 0,0 0,0 0,0-1,0 1,-31-54,26 29,1 0,2 0,0 0,2-1,1 1,1 0,1-1,2 1,5-23,6-7,2 1,3 1,2 0,2 2,2 1,3 1,21-28,-31 45,2 1,1 1,1 1,1 1,2 1,22-18,-47 44,0 0,0 1,0-1,1 1,-1-1,1 1,-1-1,1 1,-1 0,1 0,0 0,-1 0,1 0,0 0,0 0,0 1,0-1,0 1,0-1,0 1,0 0,0-1,0 1,0 0,0 1,0-1,0 0,0 0,0 1,0-1,0 1,-1 0,1 0,0-1,0 1,0 0,-1 1,1-1,0 0,-1 0,1 1,-1-1,0 1,1-1,-1 1,0-1,0 1,0 1,2 16,-1 0,-1 0,0-1,-2 1,0 0,-1 0,-1 0,-1 0,0-1,-2 0,-5 13,7-19,-94 221,98-232,1 0,-1-1,0 1,0 0,0 0,0 0,0 0,0 0,0 0,0 0,-1 0,1 0,0 0,0 0,-1 0,1 0,-1 0,1 0,-1-1,1 1,-1 0,1 0,-1 0,0-1,1 1,-1 0,0-1,0 1,1-1,-1 1,0-1,0 1,0-1,0 1,0-1,0 0,0 0,0 1,0-1,0 0,0 0,1 0,-1 0,0 0,0 0,0 0,0-1,0 1,0 0,0 0,0-1,0 1,0-1,0 1,0-1,1 1,-1-1,0 1,0-1,-3-14</inkml:trace>
  <inkml:trace contextRef="#ctx0" brushRef="#br0" timeOffset="2348.032">1892 904,'-41'45,"2"2,3 2,1 1,-17 37,45-76,0-1,0 0,1 0,0 0,1 1,0 0,1 0,0 0,1 1,0-1,0 1,2 0,-1 0,1 1,1-12,0 1,1-1,-1 1,0 0,0-1,1 1,-1-1,1 1,-1-1,1 1,0-1,0 1,-1-1,1 0,0 1,0-1,0 0,1 0,-1 0,0 0,0 0,1 0,-1 0,0 0,1 0,-1-1,1 1,-1 0,1-1,-1 1,1-1,0 0,-1 0,1 1,-1-1,1 0,0 0,-1-1,1 1,-1 0,1 0,0-1,-1 1,68-29,-45 14,-1-1,-1-2,0 0,-1-1,-1-1,-1-1,-1 0,-1-2,0 0,-2-1,-1 0,4-12,7-4,-24 40,0 0,0 0,-1 1,1-1,0 0,0 1,0-1,0 0,-1 1,1-1,0 1,-1-1,1 1,0 0,-1-1,1 1,-1 0,1-1,0 1,-1 0,0-1,1 1,-1 0,1 0,-1 0,0 0,0-1,0 1,1 0,-1 0,0 0,0 0,0 0,0-1,0 1,0 0,-1 0,1 0,0 0,0 0,-1 0,1-1,1 50,7 51,-7-98,0 0,0 0,1 0,-1 0,1 0,-1 0,1 0,0-1,0 1,0-1,1 1,-1-1,0 0,1 0,0 0,-1 0,1-1,0 1,0-1,0 1,0-1,0 0,0 0,0 0,1-1,-1 1,0-1,2 0,4-1,0-1,-1 0,1-1,-1 0,1 0,-1-1,0 0,0 0,0-1,-1 0,0 0,0-1,0 0,-1 0,1-1,-2 1,1-2,-1 1,0 0,0-1,-1 0,0 0,0 0,1-7,7-6,13-21,-3-1,-1-1,-2-1,-2-1,-3-1,-1 0,-2 0,-3-1,-1 0,-3-1,-2 0,-2 1,-2-1,-2 0,-2 1,-2 0,6 39,1 0,-1 0,0 1,-1-1,0 1,0-1,-1 1,0 0,0 0,-1 1,0-1,0 1,-1 0,0 1,0-1,-1 1,5 5,1 0,-1 1,0-1,0 0,0 1,0-1,0 1,0 0,0-1,0 1,0 0,0 0,0 0,1 1,-1-1,0 0,0 1,0 0,0-1,0 1,0 0,1 0,-1 0,0 0,1 0,-1 0,0 0,1 1,0-1,-1 0,1 1,0-1,0 1,-1 0,1-1,0 1,1 0,-1 0,0 0,1-1,-1 2,-27 79,22-47,1 0,2 0,1 0,2 1,1-1,2 0,1 0,2 0,2 0,1-1,1 0,2-1,1 0,2-1,1-1,2 0,0-1,2-1,8 7,57 45,-73-89,-15-5</inkml:trace>
  <inkml:trace contextRef="#ctx0" brushRef="#br0" timeOffset="2593.856">2062 706,'43'-14,"38"-20,11-8,-2 2,-10 4,-15 3,-13 7,-16 4,-9 4,-9 2,-3 3,-4-1,1-3,-1 1</inkml:trace>
  <inkml:trace contextRef="#ctx0" brushRef="#br0" timeOffset="2945.009">2767 0,'-13'167,"8"1,11 86,-3-218,-3-12,1-1,2 1,0-1,2 0,0 0,2-1,7 18,-13-37,0-1,0 1,0-1,0 0,1 0,-1 0,1 0,0 0,-1 0,1 0,0 0,0-1,0 1,0-1,0 1,1-1,-1 0,0 0,1 0,-1 0,1 0,-1 0,1-1,-1 1,1-1,-1 0,1 0,0 0,-1 0,1 0,-1-1,1 1,-1-1,1 1,-1-1,1 0,-1 0,2-1,80-64,70-127,-106 146,-48 46,1 0,0 0,0 1,0-1,0 0,0 0,0 1,0-1,0 0,1 1,-1-1,0 1,0 0,0-1,1 1,-1 0,0 0,0 0,1 0,-1 0,0 0,0 0,1 0,-1 0,0 0,0 1,1-1,-1 1,0-1,0 1,0-1,0 1,0 0,0-1,0 1,0 0,0 0,0 0,0 0,0 0,-1 0,1 0,0 0,-1 0,1 0,0 0,-1 1,12 138,-9-118,-2-10,0-1,1 0,0 0,0 0,1 0,1 0,0-1,0 1,1-1,0 0,2 0,4 3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01.87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0,'54'27,"-23"-9,-1 1,-2 1,0 2,0 1,7 11,134 78,-80-43,-97-99,-1 16,1-1,0 1,1-2,0 1,1-1,1 1,1-2,-2-8,-14-57,-12 109,-58 80,-18 26,107-133,1 1,-1-1,0 1,1-1,-1 1,0-1,1 1,-1 0,1-1,-1 1,1 0,0-1,-1 1,1 0,-1-1,1 1,0 0,0 0,0-1,-1 1,1 0,0 0,0 0,0-1,0 1,0 0,0 0,0 0,1-1,-1 1,0 0,0 0,1-1,-1 1,0 0,1 0,-1-1,0 1,1 0,-1-1,1 1,0-1,-1 1,1 0,-1-1,1 1,0-1,-1 0,1 1,0-1,-1 0,1 1,0-1,0 0,0 0,-1 1,1-1,0 0,48-6,105-20,-51-3,-98 23</inkml:trace>
  <inkml:trace contextRef="#ctx0" brushRef="#br1" timeOffset="5068.162">396 536,'38'59,"59"60,-84-101,0 0,-1 0,0 1,-2 1,0-1,-2 2,2 3,-7-15,8 21,-10-25,-1 0,1-1,0 1,0-1,0 1,1-1,-1 1,1-1,0 0,1 0,-1 0,1 0,-1 0,1 0,0-1,1 1,-1-1,1 0,-1 0,1 0,0 0,0-1,0 0,0 0,1 0,-1 0,1-1,-1 1,1-1,-1 0,4 0,99-45,-35 10,-57 28,-14 5,0 0,1 0,-1-1,0 2,1-1,-1 0,1 0,-1 0,1 1,-1-1,1 1,0-1,-1 1,1 0,-1-1,1 1,0 0,-1 0,1 0,0 0,-1 1,1-1,0 0,-1 1,1-1,-1 1,1-1,0 1,-1 0,0 0,1 0,-1 0,1 0,-1 0,0 0,0 0,0 0,0 1,0-1,0 0,0 1,0 0,31 132,-18-102,80 140,-77-137,-19-34</inkml:trace>
  <inkml:trace contextRef="#ctx0" brushRef="#br1" timeOffset="6384.607">1496 1609,'-14'-1,"1"0,-1 1,0 1,0 0,0 1,0 1,1 0,-1 0,1 2,0 0,0 0,0 1,1 0,0 2,0-1,1 1,0 1,0 0,1 0,0 2,7-8,1 0,-1 1,1-1,0 1,0 0,1 0,-1 0,1 0,0 0,0 0,0 0,0 0,1 0,-1 0,1 1,0-1,1 0,-1 0,1 0,0 1,0-1,0 0,0 0,1 0,-1-1,1 1,0 0,0-1,1 1,-1-1,1 1,0-1,0 0,0 0,0-1,0 1,0 0,1-1,-1 0,1 0,0 0,0 0,0-1,11 2,0-2,0 0,-1 0,1-2,0 0,0 0,0-2,0 0,-1 0,1-1,-1-1,0 0,-1-2,1 1,-1-1,0-1,-1 0,0-1,0-1,-1 1,0-2,-1 0,0 0,-1 0,0-1,7-13,-10 17,15-17,-1-1,-1 0,-1-2,-2 0,-1-1,-1-1,-1 0,-2-1,4-16,-14 42,0 0,0 0,-1 0,1 0,-1 0,0 0,-1 0,1 0,-1 0,0 0,-1 0,1 1,-1-1,1 0,-2 0,1 1,0 0,-1-1,0 1,0 0,0 0,0 0,-1 1,0-1,1 1,-1 0,0 0,-1 0,1 1,0-1,-1 1,0 0,1 0,-1 1,0-1,0 1,0 0,0 0,0 1,0 0,0 0,0 0,-4 0,-4 4,1 0,-1 0,1 1,0 0,0 1,0 1,1 0,0 0,0 1,1 1,0-1,0 2,1-1,0 1,1 1,0 0,1 0,0 0,-3 9,4-3,0 0,2 1,0 0,0 0,2 0,0 0,1 1,1-1,1 0,1 1,0-1,1 0,1 0,1-1,6 17,-2-12,0-1,2 0,0 0,1-1,2-1,0 0,0-1,2 0,12 10,-12-14</inkml:trace>
  <inkml:trace contextRef="#ctx0" brushRef="#br1" timeOffset="6940.528">1779 1890,'11'5,"0"-1,1 0,0-1,-1 0,1-1,0 0,0-1,0 0,0-1,0-1,1 0,-1 0,-1-1,1-1,0 0,0 0,-1-1,0-1,0 0,0 0,-1-1,1 0,-1-1,-1-1,1 1,-1-1,3-4,6-4,-1 0,0-1,-2-1,0 0,0-2,-2 1,-1-1,0-1,-1 0,-2-1,0 0,-1-1,-1 1,-1-1,-1-1,0-15,-5 37,0-1,0 1,0 0,0-1,-1 1,1 0,-1-1,0 1,1 0,-1-1,0 1,-1 0,1 0,0 0,0 0,-1 0,0 0,1 0,-1 1,0-1,0 1,1-1,-1 1,-1-1,1 1,0 0,0 0,0 0,-1 0,1 1,0-1,-1 0,1 1,0 0,-1 0,1-1,-1 1,1 1,0-1,-1 0,-1 1,-98 30,93-26,-1-1,1 2,0-1,0 1,1 1,0-1,0 1,0 1,1 0,0 0,0 0,1 1,0-1,1 2,0-1,1 0,-1 1,2 0,-1 0,1 0,1 1,0-1,1 1,0-1,0 9,5 13,1-1,2 0,1 0,2 0,1-2,1 1,1-1,2-1,1 0,1-1,1-1,1-1,18 17,-5-3,-18-26</inkml:trace>
  <inkml:trace contextRef="#ctx0" brushRef="#br1" timeOffset="7905.631">2033 1044,'45'1,"1"2,-1 2,0 1,0 3,42 14,-25-1,-62-23,1 1,0-1,0 0,-1 0,1 0,-1 1,1-1,-1 0,1 0,-1 0,0 0,1 0,-1 0,0 0,0 0,0 0,0 0,0 0,0 0,0 0,0 0,0 0,0 0,0 0,-1 0,1 0,0 0,-1 0,1 0,-1 0,1 0,-1 0,1 0,-1 0,0 1,0-1,1 0,-1 1,0-1,0 0,-33-114,33 91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19.9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2957,'47'-62,"205"-210,82-78,17-12,-107 130,-26 19,-117 122,168-156,-111 73,5-22,27 0,58-56,48-44,-296 296,0 0,-1 0,1 0,0 0,-1 0,1-1,0 1,-1 0,1 0,0 0,-1-1,1 1,0 0,-1 0,1-1,0 1,0 0,0 0,-1-1,1 1,0 0,0-1,0 1,0-1,-1 1,1 0,0-1,0 1,0 0,0-1,0 1,0 0,0-1,0 1,0-1,0 1,0 0,0-1,0 1,1 0,-1-1,0 1,0 0,0-1,-41 16,39-14,-29 12,-2-2,1-1,-1-1,0-2,-1-2,-26 2,-25 11,84-16,0 0,0 0,1 1,-1-1,0 1,1-1,0 0,0 1,-1-1,1 1,1-1,-1 1,0-1,1 0,-1 1,1-1,0 0,-1 1,1-1,1 0,-1 0,0 0,0 0,1 0,-1 0,1 0,-1 0,1 0,0 0,3 5,5 8,-1 0,-1 1,0-1,-2 1,1 1,-2-1,0 1,-1 0,-1 0,-1 1,0-1,-1 5,-21 175,21-179,47-204,53-99,-68 205,-33 80,-5 6</inkml:trace>
  <inkml:trace contextRef="#ctx0" brushRef="#br0" timeOffset="2153.987">1947 1714,'12'23,"17"93,6 86,-24-101,-12-357,3 234,1-1,1 1,0-1,2 1,1 0,0 1,2 0,0 0,2 1,0 0,1 1,1 0,6-7,-15 22,-1-1,1 1,0 0,0 1,0-1,1 1,0-1,-1 1,1 0,0 1,0 0,0-1,1 1,-1 1,0-1,1 1,-1 0,1 0,0 1,-1 0,1 0,-1 0,1 0,-1 1,1 0,-1 0,1 1,-1-1,3 2,10 10</inkml:trace>
  <inkml:trace contextRef="#ctx0" brushRef="#br0" timeOffset="2802.584">1920 1376,'28'6,"140"-29,21-15,-189 38,0-1,0 0,1 1,-1-1,0 1,0-1,0 0,0 1,0-1,0 0,0 1,0-1,0 1,0-1,0 0,0 1,-1-1,1 1,0-1,0 0,-1 1,1-1,0 1,-1-1,1 1,0-1,-1 1,1-1,-1 1,1-1,-1 1,1 0,-1-1,1 1,-1 0,1 0,-1-1,0 1,1 0,-1 0,1 0,-1-1,0 1,1 0,-1 0,0 0,1 0,-1 0,1 0,-1 1,0-1,1 0,-1 0,0 0,-1 0,-11-6,0-1,0 0,1-1,0 0,1-1,-1-1,2 1,-1-2,0-1,0-2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0:50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114 782,'196'-77,"59"-12,-85 33,-1 4,6-9,73-24,-78 34,0-5,52-22,-135 43,78-32,-136 50,-51 6,-148-15,142 18,26 6,0 1,0-1,0 1,-1 0,1 0,0 0,0 0,-1 0,1 1,-1-1,1 1,-1-1,1 1,0 0,-1 0,1 0,-1 0,1 1,-1-1,1 1,-1-1,1 1,0 0,-1 0,1 0,0 0,0 0,0 1,0-1,0 0,0 1,0 0,0-1,0 1,1 0,-1 0,1 0,-3 11,2 0,-1 0,2 1,0-1,0 0,1 1,1-1,1 0,-1 1,-2 98,-3-66,51-76,158-148,-194 163,-4 4</inkml:trace>
  <inkml:trace contextRef="#ctx0" brushRef="#br0" timeOffset="6337.692">85 1007,'113'-25,"86"10,-30-3,-169 17,-1 1,0-1,1 0,-1 1,1-1,-1 0,0 1,1-1,0 0,-1 0,1 1,-1-1,1 0,0 0,0 0,-1 1,1-1,0 0,0 0,0 0,0 0,0 0,0 1,0-1,0 0,0 0,1 0,-1 0,0 1,0-1,1 0,-1 0,1 0,-1 1,1-1,-1 0,1 1,-1-1,1 0,-1 1,1-1,0 1,-1-1,1 1,0-1,0 1,-1-1,1 1,0 0,0-1,0 1,0 0,-1 0,1 0,0 0,0-1,0 1,0 1,0-1,-1 0,1 0,1 0,-105-102,92 88</inkml:trace>
  <inkml:trace contextRef="#ctx0" brushRef="#br0" timeOffset="7239.841">29 1177,'121'-17,"12"-7,122 7,-197 2,-87 24,10-6</inkml:trace>
  <inkml:trace contextRef="#ctx0" brushRef="#br0" timeOffset="8052.571">1 1177,'0'-1,"1"1,-1 0,1-1,-1 1,1 0,-1-1,1 1,-1 0,1 0,-1-1,1 1,-1 0,1 0,-1 0,1 0,-1 0,1 0,0 0,-1 0,1 0,-1 0,1 0,-1 0,1 0,-1 1,1-1,0 0,-1 0,1 1,-1-1,0 0,1 1,-1-1,1 0,-1 1,1-1,-1 0,0 1,1-1,-1 1,0-1,1 1,-1-1,0 1,0-1,0 1,1-1,-1 1,0 0,0-1,0 1,0-1,0 1,0-1,0 1,0-1,0 1,0 0,-1 0,7 39,-6-39,13 142,-5-86,-2 0,-2 1,-5 57,1-101,0-2</inkml:trace>
  <inkml:trace contextRef="#ctx0" brushRef="#br0" timeOffset="8633.737">29 1403,'5'0,"6"0,6 0,5 0,4 0,-3-5,0-2,0 1,2 1,1 2,0 0,-3 2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7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61,'-106'272,"-45"77,-17-34,148-295,15-41,14-17,3 2,1 0,1 0,2 1,2-1,8-17,193-368,-55 150,-160 265,-4 5,1-1,-1 1,0 0,1-1,-1 1,1 0,-1 0,1 0,0-1,-1 1,1 0,0 0,0 0,0 0,0 0,0 0,0 0,0 0,0 1,0-1,0 0,0 1,0-1,1 1,-1-1,0 1,1-1,-1 1,0 0,1 0,-1 0,0 0,1 0,-1 0,0 0,1 0,-1 0,0 0,1 1,-1-1,0 1,0-1,1 1,-1-1,0 1,0 0,0 0,0-1,1 2,2 9,0 0,-1 1,0 0,0 0,-2 0,1 0,-2 0,1 0,-2 0,-1 11,2 7,9 224,47 109,-52-299,-6-63,0-1,1 1,-1-1,0 0,1 0,-1 0,0 0,1 0,-1 0,1 0,-1-1,0 1,1 0,-1-1,1 1,-1-1,0 0,1 0,0 1,-1-1,1 0,-1 0,1 0,0-1,0 1,0 0,-1-1,0 0,-206-190,42 55,113 109,30 21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8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0 173,'21'75,"-19"-60,6 301,-10-195,3-331,5 181,0 0,2 0,1 1,2 0,0 1,2 0,1 0,1 2,1 0,2 0,0 2,1 0,1 1,2 1,0 1,1 1,8-4,-22 17,0 1,0 0,0 1,1 0,0 1,-1 0,1 0,0 1,1 0,-1 1,0 0,6 1,-12 0,0 0,0 0,0 0,-1 1,1 0,0 0,0 0,-1 0,1 0,-1 1,1 0,-1 0,0 0,0 0,0 0,0 0,0 1,0 0,-1-1,1 1,-1 0,0 0,1 1,-1-1,-1 0,1 1,-1-1,1 1,-1-1,0 1,0 0,0-1,-1 1,1 3,-2 6,-1 0,0-1,0 1,-1 0,-1-1,0 0,-1 0,0 0,-1 0,0-1,-1 0,0 0,-1-1,0 0,0 0,-1-1,-1 0,1-1,-2 0,1 0,-1-1,0 0,-9 3,10-4,0 1,0-1,-1 0,1-1,-1 0,0 0,0-2,-1 1,1-1,-1-1,0 0,0 0,-8-1,2-5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0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0 678,'0'447,"5"-473,0 0,2 0,1 0,1 1,1 0,1 0,1 1,1 1,2 0,0 1,1 1,14-14,-19 19,-1 1,1 0,0 0,1 1,1 0,0 1,1 0,0 2,1-1,0 2,1 0,0 0,0 2,1 0,0 1,2 1,-17 5,1 0,-1 0,1 1,-1-1,0 1,1 0,0 0,-1 0,1 0,-1 0,1 1,-1-1,0 1,1-1,-1 1,1 0,-1 0,0 0,0 0,1 1,-1-1,0 1,0-1,0 1,-1 0,1-1,0 1,-1 0,1 0,-1 0,1 0,-1 1,0-1,0 0,0 1,0-1,0 0,-1 1,1-1,-1 1,0-1,1 1,-1-1,0 1,-1-1,1 1,0-1,-1 1,1-1,-1 1,0 0,-2 7,-1 0,0 0,0 0,-1 0,-1-1,1 0,-2 0,1 0,-1-1,0 0,-1 0,0 0,0-1,-1-1,0 0,0 0,0 0,-1-1,1 0,-1-1,-1 0,1-1,-8 2,-8-2</inkml:trace>
  <inkml:trace contextRef="#ctx0" brushRef="#br0" timeOffset="330.729">931 537,'-20'13,"0"2,0 0,1 0,1 2,1 0,0 2,1 0,1 0,1 1,1 1,-6 13,18-32,0-1,0 0,0 1,1-1,-1 1,0-1,1 1,-1 0,1-1,0 1,0-1,-1 1,1 0,0-1,0 1,1 0,-1-1,0 1,0-1,1 1,-1 0,1-1,-1 1,1-1,0 1,0-1,0 0,-1 1,1-1,0 0,1 1,-1-1,0 0,0 0,0 0,1 0,-1 0,1 0,-1-1,1 1,-1 0,1-1,-1 1,1-1,-1 1,1-1,0 0,-1 0,1 0,0 0,81-15,-70 10,0 0,0-1,-1-1,0 0,-1 0,1-1,-1 0,-1-1,0-1,0 1,0-2,-2 1,1-1,-1-1,-1 1,0-1,-1 0,0-1,0 0,-2 0,1-1,-5 11,0 0,0 0,0-1,0 1,0 0,-1 0,1 0,-1-1,0 1,0 0,0 0,0 0,0 0,-1 1,0-1,1 0,-1 1,0-1,0 1,0-1,-1 1,1 0,-1 0,1 0,-1 0,1 0,-1 1,0-1,0 1,0 0,0 0,0 0,0 0,0 0,0 1,-1-1,1 1,0 0,0 0,0 0,-1 1,1-1,0 1,0-1,0 1,0 0,-3 1,-23 8,3 2</inkml:trace>
  <inkml:trace contextRef="#ctx0" brushRef="#br0" timeOffset="700.314">1496 452,'-43'24,"23"-15,1 1,0 1,1 1,0 0,1 2,1 0,0 1,-8 10,22-24,1 1,0 0,-1 0,1-1,0 1,0 0,0 0,1 0,-1 0,0 1,1-1,-1 0,1 0,0 0,0 0,0 1,0-1,0 0,0 0,1 0,-1 0,1 0,-1 1,1-1,0 0,0 0,0 0,0-1,0 1,0 0,0 0,2 1,9 21,-12-21,0 0,0 1,-1-1,0 0,0 0,0 0,0 0,0 0,0 0,-1-1,1 1,-1 0,0-1,0 1,0-1,0 1,-1-1,1 0,0 0,-1 0,1 0,-1-1,0 1,0-1,0 1,0-1,0 0,0 0,0 0,0-1,0 1,0-1,-2 1,-5 2,-42 10,33-13</inkml:trace>
  <inkml:trace contextRef="#ctx0" brushRef="#br0" timeOffset="954.411">1693 565,'-29'33,"-9"17,6-1,9-13,13-14,8-9</inkml:trace>
  <inkml:trace contextRef="#ctx0" brushRef="#br0" timeOffset="1207.911">1750 85,'0'0</inkml:trace>
  <inkml:trace contextRef="#ctx0" brushRef="#br0" timeOffset="1454.552">2173 1,'-76'437,"38"-242,11-65,26-107,1-24</inkml:trace>
  <inkml:trace contextRef="#ctx0" brushRef="#br0" timeOffset="1632.379">1834 424,'34'5,"25"6,7 1,-2-1,-8 3,-8-2,-7-3,-7-3,-3 3,-3 0,-6-3</inkml:trace>
  <inkml:trace contextRef="#ctx0" brushRef="#br0" timeOffset="1783.935">2568 593,'-10'28,"-3"11</inkml:trace>
  <inkml:trace contextRef="#ctx0" brushRef="#br0" timeOffset="1953.938">2624 198,'0'0</inkml:trace>
  <inkml:trace contextRef="#ctx0" brushRef="#br0" timeOffset="2135.397">2878 565,'-2'6,"-2"0,2 0,-1 0,1 0,0 1,0-1,0 1,1-1,0 1,1-1,-1 1,1 0,1-1,-1 3,2-9,-1 1,0 0,1-1,-1 1,1-1,-1 1,1-1,-1 0,1 0,-1 1,1-1,-1 0,1 0,-1 0,1-1,-1 1,1 0,-1-1,0 1,1-1,-1 1,1-1,-1 1,0-1,1 0,-1 0,0 0,0 0,0 0,1-1,1 1,14-10,-1 1,-1-2,0 0,0-1,-1-1,-1 0,-1-1,0 0,0-1,-2 0,6-11,-14 25,0 0,0 0,-1-1,1 1,-1 0,1-1,-1 1,0-1,0 1,0-1,0 1,0-1,-1 0,1 0,-1 1,0-1,0 0,0 0,0 1,0-1,-1 0,1 0,-1 1,1-1,-1 0,0 1,0-1,-1 1,1-1,0 1,-1-1,1 1,-1 0,0 0,0 0,0 0,0 0,0 0,0 1,0-1,-1 1,1-1,-1 1,1 0,-1 0,1 0,-1 0,0 0,1 1,-1-1,0 1,0 0,-1 0,-6 2,0 0,0 1,0 1,0-1,1 2,-1-1,1 1,0 1,1-1,0 2,-1-1,2 1,-1 0,1 1,-4 5,-6 7</inkml:trace>
  <inkml:trace contextRef="#ctx0" brushRef="#br0" timeOffset="2532.463">3245 706,'111'-171,"-110"169,-1 1,1-1,-1 1,1-1,0 1,0-1,-1 1,1 0,0-1,0 1,0 0,0 0,1-1,-1 1,0 0,0 0,1 0,-1 0,1 1,-1-1,1 0,-1 1,1-1,-1 1,1-1,-1 1,1 0,0-1,-1 1,1 0,0 0,-1 0,1 1,-1-1,1 0,0 0,-1 1,1-1,-1 1,1 0,-1-1,1 1,-1 0,1 0,-1 0,0 0,0 0,1 0,-1 0,0 0,1 2,9 17,-9-15,0 0,0 0,0 0,1-1,0 1,0-1,0 0,0 0,1 0,0 0,-1-1,1 1,1-1,-1 0,0 0,1 0,-1-1,1 0,0 0,0 0,0 0,0-1,3 1,5 0,-1-1,1 0,-1-1,1 0,-1-1,0-1,1 0,-1 0,0-1,0-1,0 0,0-1,-1 0,0 0,0-1,0-1,-1 0,0-1,0 1,-1-2,0 1,0-2,-1 1,0-1,-1 0,5-9,-2-5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401 689,'-114'95,"-114"111,222-202,1 1,0 0,1 0,-1 0,1 1,0-1,1 1,-1 0,1 0,0 1,0-1,1 1,0-1,0 1,1 0,0-1,0 1,0 0,1 4,3-7,0-1,0-1,0 1,0 0,0-1,0 1,1-1,0 0,-1 0,1 0,0-1,0 0,0 1,0-1,0 0,0-1,0 1,0-1,0 0,0 0,0 0,1 0,-1-1,0 0,0 0,0 0,0 0,2-2,17-6,-1-2,-1-1,0 0,-1-2,0 0,-1-2,0 0,-2 0,0-2,-1 0,0-1,-2-1,0 0,-2-1,0 0,-1-1,4-12,-20 46,1 0,1 0,0 0,1 0,0 0,1 1,1-1,-1 1,2-1,0 1,0-1,2 1,-1-1,2 3,-2-12,-1 0,0-1,1 1,0-1,0 1,-1-1,1 0,1 0,-1 0,0 0,0 0,1 0,-1-1,1 1,-1-1,1 1,0-1,0 0,0 0,-1 0,1-1,0 1,0-1,0 0,0 1,0-1,0-1,0 1,0 0,0-1,0 1,0-1,2-1,94-39,-80 26,0 0,-1-1,0-1,-1-1,-1 0,-1-1,9-15,-9 13,0-1,-1 0,-1-1,0 0,-2-1,-2 0,5-16,-13 38,1 1,-1-1,0 1,-1-1,1 0,0 0,0 1,-1-1,1 0,-1 0,0 0,1 0,-1 0,0 1,0-1,0 0,0 0,-1 0,1 0,0 0,-1 0,0 1,1-1,-1 0,0 0,0 1,0-1,0 0,0 1,0-1,0 1,0 0,-1-1,1 1,0 0,-1 0,0-1,1 1,-1 1,1-1,-1 0,0 0,0 0,0 1,1-1,-1 1,0 0,0-1,0 1,0 0,0 0,0 0,-6 4,1 0,1 0,-1 0,1 1,-1 0,1 1,1-1,-1 1,1 0,0 0,0 1,1-1,0 1,0 0,-2 7,4-11,1 0,0 0,0 0,0 0,0 1,0-1,1 0,0 0,-1 1,1-1,0 0,1 0,-1 1,1-1,-1 0,1 0,0 1,0-1,0 0,1 0,-1 0,1 0,-1-1,1 1,0 0,0-1,1 1,-1-1,0 0,1 1,-1-1,1 0,0-1,0 1,0 0,0-1,0 0,0 0,0 1,59 10,-57-12,0 0,-1 0,1 0,0 0,-1 1,1 0,-1 0,1 0,-1 0,1 1,-1 0,0 0,0 0,0 0,0 1,0 0,0-1,-1 1,0 1,1-1,-1 0,0 1,0 0,-1-1,1 1,-1 1,8 66,-11-67,0 0,0 0,1 0,-1 0,1 0,0 0,0 0,0 0,1 0,-1 0,1 0,0-1,0 1,0 0,1 0,-1-1,1 1,0-1,0 1,0-1,1 0,-1 0,1 0,-1 0,1 0,0 0,0-1,1 1,-1-1,0 0,1 0,-1 0,1-1,0 1,-1-1,1 0,0 0,0 0,2 0,6-4,-1 0,1 0,-1-1,0 0,0-1,-1 0,0-1,1 0,-2-1,1 0,-1 0,0-1,0 0,-1-1,-1 0,7-9,-9 14,18-26,-1-1,-2-2,-1 1,-1-2,-2 0,-2-2,-1 1,2-13,22-53,-16 52,-1-2,-4 0,-1-2,-2 1,-3-1,-3-1,1-43,-17 49,8 47,1 0,-1 0,1 1,-1-1,1 0,-1 0,1 1,-1-1,0 1,1-1,-1 1,0-1,0 1,1-1,-1 1,0-1,0 1,0 0,0 0,0-1,1 1,-1 0,0 0,0 0,0 0,0 0,0 0,0 0,0 0,1 1,-1-1,0 0,0 0,0 1,0-1,0 1,1-1,-1 0,0 1,1 0,-1-1,0 1,1-1,-1 1,0 0,1-1,-1 1,1 0,-1 0,1-1,0 1,-1 0,1 0,-13 17,1 0,1 1,1 1,1 0,0 0,2 0,0 1,1 0,1 1,-2 20,5-29,-8 33,3-1,2 1,1 0,3 1,2-1,1 0,3 0,2 0,1-1,3 0,4 6,66 202,-105-319,15 40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39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0,'38'10,"32"7,14 2,-3-3,-10 1,-13-3,-6-3,-7-5,-7 3,-5-1,-7-2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0 311,'0'38,"5"14,6-4,2-13,-2-14</inkml:trace>
  <inkml:trace contextRef="#ctx0" brushRef="#br0" timeOffset="1">29 1,'0'0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216 1,'-10'2,"0"0,1 0,-1 1,0 0,1 1,0 0,0 1,0 0,1 0,0 0,-1 1,2 1,-1-1,1 1,-4 5,5-7,0 0,1 0,-1 0,1 1,0 0,0 0,1 0,-1 1,2-1,-1 1,1 0,0 0,0 1,1-1,0 0,0 1,1 0,-1-1,2 1,-1 0,1-1,1 1,-1 0,1-1,1 1,-1-1,1 1,0-1,1 1,0-1,2 2,1-1,1-2,0 1,0-1,1 0,0 0,0-1,0 0,1-1,0 0,0 0,0-1,0 0,0 0,1-1,-1 0,1-1,-1 0,1-1,0 0,-1 0,1-1,-1 0,1-1,1 0,15 1,-14 0,0 0,-1 0,1-2,-1 1,0-1,0-1,0 0,0 0,-1-1,1-1,-1 0,0 0,-1-1,0 0,0 0,0-1,5-8,4-4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6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1,'-19'48,"-11"40,-1 14,6-5,6-9,7-11,5-13,4-13,2-5,2-6,1-5,-1-3,0-3,5-1,6-6,0-6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0.9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5 362,'41'-18,"-1"-2,-2-1,0-2,-1-2,-1-1,27-26,-58 46,0 1,0-1,0 0,-1 0,0 0,0-1,0 1,-1-1,0 0,0 0,-1 0,0 0,0-1,-1 1,0 4,-1 0,0 0,0 0,0 0,0 0,0 0,-1 0,1 1,-1-1,1 0,-1 0,0 1,-1-1,1 0,0 1,-1-1,1 1,-1-1,0 1,0 0,0 0,0 0,0 0,0 0,0 0,-1 1,1-1,-1 1,1-1,-1 1,0 0,0 0,1 0,-1 1,0-1,-2 0,-5 1,-1 0,0 1,1 1,0-1,-1 1,1 1,0 0,0 1,0-1,1 2,-1 0,1 0,0 0,0 1,1 1,0-1,0 1,0 1,1-1,0 1,1 1,-1-1,1 1,-2 2,-1 0,2 0,-1 0,1 1,1 0,0 0,1 1,0 0,1 0,1 0,0 0,1 1,0-1,1 1,0-1,1 1,1-1,0 1,0-1,2 1,0-1,0 0,1 0,6 11,-4-16,1 0,1-1,0 0,0 0,0-1,1 0,0 0,0-1,0 0,0-1,1 0,0 0,0-1,0 0,0-1,1 0,-1-1,1 0,-1-1,1 0,-1 0,0-1,10-2,4-4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41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61 330,'46'-2,"0"-1,0-2,0-2,-1-2,0-2,32-13,-65 21,-1-1,1 0,-1-1,1-1,-1 1,-1-2,1 1,-1-1,0-1,-1 0,0 0,0-1,-1 0,0-1,0 0,-1 0,-1 0,0-1,0 0,-1 0,0-1,-1 1,0-1,-1 0,0 0,-1 0,0-5,-3 18,1-1,-1 1,1 0,-1 0,0 0,1 0,-1-1,0 1,0 0,1-1,-1 1,0-1,0 1,0-1,0 1,0-1,0 1,0-1,0 0,0 0,0 1,0-1,0 0,0 0,0 0,0 0,0 0,0 0,0 0,0-1,0 1,0 0,0-1,0 1,0 0,0-1,1 1,-1-1,0 1,0-1,0 0,0 1,1-1,-1 0,0 0,1 1,-1-1,1 0,-1 0,1 0,-1 0,1 0,-1 0,1 0,0 0,-1 0,1 0,0 0,0 0,0 0,0 0,0 0,0 0,0 0,0 0,1 0,-1 0,0-1,-24 42,2 0,2 1,1 0,2 2,2 0,2 1,2 1,-3 30,-47 269,42-213,-5-1,-6-1,-27 67,54-183,-1-1,0 0,-1 0,0 0,-1-1,0 0,0 0,-2 0,1-1,-1 0,-1 0,0-1,0 0,-1-1,0 0,0 0,-1-1,-8 4,16-10,0 0,1-1,-1 0,0 0,1 1,-1-1,1-1,-1 1,0 0,1-1,-1 1,1-1,-1 0,1 0,-1 0,1 0,-1 0,1-1,0 1,0-1,0 1,0-1,0 0,0 0,0 0,0 0,1 0,-1 0,1 0,0-1,-1 1,1 0,0-1,1 1,-1-1,0 1,0-4,-9-101,14 74,1 0,2 1,1 0,2 0,1 1,1 0,2 1,1 0,1 1,1 1,2 0,1 2,1 0,1 1,1 1,1 2,15-11,74-32,-88 58</inkml:trace>
  <inkml:trace contextRef="#ctx0" brushRef="#br0" timeOffset="252.283">738 725,'-19'37,"3"-6,0 0,2 1,1 0,2 1,1 0,-3 19,12-49,0 0,0 1,0-1,0 1,1-1,0 1,-1-1,1 1,0 0,1-1,-1 1,1-1,-1 1,1-1,0 1,1-1,-1 0,0 1,1-1,0 0,0 0,0 0,0 0,0 0,1-1,-1 1,1-1,-1 1,1-1,0 0,0 0,0 0,0 0,1-1,-1 1,0-1,1 0,-1 0,1 0,-1-1,1 1,-1-1,1 0,-1 0,1 0,0 0,-1 0,3-2,4-2,0-1,0-1,-1 1,1-2,-1 1,-1-1,0-1,0 0,0 0,-1 0,0-1,-1 0,0 0,0-1,-1 1,0-1,0-1,-2 1,1-1,-1 1,-1-1,0 0,0 0,-1 0,0 0,-1 0,-1 0,1 0,-2 0,0 0,0 0,-1 0,0 0,0 1,-2 0,1-1,-4-3,-12-17,0 4</inkml:trace>
  <inkml:trace contextRef="#ctx0" brushRef="#br0" timeOffset="556.555">1190 302,'-10'38,"-7"42,-2 12,-2 0,3-12,4-8,0-13,2-11,3-4,4-5,-3-5,0-2,1-3,3-10,1-9</inkml:trace>
  <inkml:trace contextRef="#ctx0" brushRef="#br0" timeOffset="809.309">1472 161,'-19'43,"-16"38,-2 11,5-2,3-5,7-14,7-13,1-7,3-8,4-6,2-4,3-3,-4-3,0 0,0 0,2-5</inkml:trace>
  <inkml:trace contextRef="#ctx0" brushRef="#br0" timeOffset="1084.517">1613 669,'-8'37,"1"-9,1-1,2 1,0 0,2 0,1 1,1-1,4 26,-3-51,0 1,0-1,1 0,-1 1,1-1,-1 0,1 0,0 0,1 0,-1-1,0 1,1 0,0-1,-1 0,1 1,0-1,0 0,0-1,0 1,1-1,-1 1,0-1,1 0,-1 0,1 0,-1-1,1 1,0-1,-1 0,1 0,-1 0,1 0,-1-1,1 1,-1-1,1 0,-1 0,1 0,-1-1,0 1,0-1,1 0,-1 0,-1 0,1 0,0 0,0-1,-1 1,1-1,-1 0,0 1,1-3,9-9,-1 0,0 0,-1-1,-1 0,0-1,-1 0,-1 0,0-1,-1 0,-1 0,-1-1,-1 1,0-1,-1 0,-1 0,0 0,-2-15,0 28,0-1,0 1,0-1,-1 1,0-1,0 1,0 0,0 0,-1 0,0 0,0 0,0 0,-1 1,1 0,-1 0,0 0,-1 0,1 0,-1 1,1 0,-1 0,0 0,0 0,0 1,0 0,-1 0,1 1,-1-1,1 1,-1 0,0 0,1 1,-1 0,1 0,-1 0,-20 0</inkml:trace>
  <inkml:trace contextRef="#ctx0" brushRef="#br0" timeOffset="1589.261">2037 696,'-7'8,"1"0,1 0,0 0,0 1,1-1,0 1,0 0,1 1,0-1,0 1,1-1,1 1,0-1,0 1,1 0,0 4,0-12,0 0,1 0,-1 0,1 0,0 0,-1 0,1 0,0 0,0 0,0 0,0-1,1 1,-1 0,0-1,1 1,-1-1,1 1,0-1,-1 0,1 0,0 0,0 0,0 0,0 0,0 0,0 0,0-1,0 1,0-1,0 1,0-1,0 0,0 0,0 0,1 0,-1 0,0-1,0 1,1-1,77-34,70-91,-149 124,0 1,0-1,0 1,0 0,1-1,-1 1,0 0,1 0,-1 0,1 0,-1 0,1 0,-1 1,1-1,0 0,0 1,-1-1,1 1,0 0,0-1,-1 1,1 0,0 0,0 0,-1 1,1-1,0 0,0 1,-1-1,1 1,0-1,0 1,-1 0,1-1,-1 1,1 0,-1 0,1 1,-1-1,0 0,1 0,-1 1,6 12,-7-10,1-1,0 0,0 0,0 0,0 0,1 0,-1 0,1-1,0 1,0 0,0-1,0 1,0-1,0 0,1 0,-1 1,1-2,0 1,-1 0,1 0,0-1,0 0,0 0,0 1,0-2,0 1,0 0,1-1,-1 1,0-1,0 0,2 0,6-4,0 0,-1 0,1-1,-1 0,-1-1,1 0,-1-1,0 0,0 0,-1-1,0 0,-1-1,1 1,-1-1,-1-1,4-6,2-7,-3 3</inkml:trace>
  <inkml:trace contextRef="#ctx0" brushRef="#br0" timeOffset="4601.736">3081 499,'-56'-17,"47"14,0 0,0 1,-1 0,1 0,0 1,0 0,-1 0,1 1,-1 1,1-1,0 2,-1-1,1 1,0 1,0-1,0 2,0-1,1 1,0 0,-1 1,1 0,1 0,-1 1,1 0,-6 6,12-10,0 0,0 1,0-1,0 1,0-1,0 1,1-1,-1 1,1-1,0 1,0 0,0-1,0 1,0-1,0 1,1 0,-1-1,1 1,0-1,0 1,0-1,0 1,0-1,0 0,1 0,-1 0,1 1,-1-1,1 0,0-1,0 1,0 0,0 0,81 47,-63-39,-15-9,-1 1,0-1,0 1,1 0,-1 1,0-1,0 1,-1 0,1 0,-1 0,1 0,-1 1,0-1,0 1,-1 0,1 0,-1 0,0 0,0 0,0 0,0 1,-1-1,1 1,-4-2,0 0,0 0,-1 0,1-1,0 1,-1-1,0 1,1-1,-1 0,0 0,0 0,-1-1,1 1,0-1,0 0,-1 1,1-2,-1 1,1 0,-1-1,1 1,-1-1,1 0,-1 0,1 0,-1-1,1 1,-3-2,2 3,-133-16,118 8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3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363 13,'-6'-2,"1"0,0 0,-1 0,1 1,-1 0,0 0,0 0,1 1,-1 0,0 0,1 0,-1 1,0 0,0 0,1 0,-1 1,1 0,0 0,-1 0,1 1,0-1,0 2,-168 105,170-106,0-1,0 1,0 0,0 0,0 0,0 1,1-1,0 0,-1 1,1 0,1-1,-1 1,0 0,1 0,0 0,0 0,0 0,0 0,1 1,0-1,0 0,0 0,0 0,1 1,-1-1,1 0,0 0,0 0,1 0,-1 0,1 0,0-1,0 1,0-1,0 1,1-1,-1 1,1-1,0 0,0 0,2 1,14 8,0-1,0-2,1 1,1-2,-1-1,10 2,115 55,-142-62,-1-1,1 1,-1 0,0 0,0 0,1 0,-1 1,-1-1,1 1,0-1,0 1,-1-1,0 1,1 0,-1 0,0 0,0 0,-1 0,1 0,-1 0,1 0,-1 0,0 0,0 0,0 0,-1 0,1 0,-1 0,1 0,-1 0,0 0,0 0,-1 0,1-1,0 1,-1 0,0-1,0 1,0-1,0 0,0 1,0-1,-1 0,-13 12,-1-1,-1-1,0-1,0 0,-1-2,0 0,-10 3,-42 21,-42 3,113-36,-1 0,1 1,-1-1,0 0,1 0,-1 0,0 1,1-1,-1 0,0 0,1 0,-1 0,0 0,1 0,-1 0,1-1,-1 1,0 0,1 0,-1 0,0-1,1 1,-1 0,1-1,-1 1,1 0,-1-1,1 1,-1-1,1 1,-1-1,1 1,-1-1,1 1,0-1,-1 1,1-1,0 0,0 1,-1-1,1 1,0-1,0 0,0 1,0-1,0 0,0 1,0-1,0 0,0 1,0-1,0 0,0 1,0-1,1 0,-1 1,0-1,0 1,1-1,-1 1,0-1,1 0,27-32,-11 20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6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22 744,'0'571,"-10"-548,-2-51,14 3,0 0,1 1,2-1,0 1,2 0,1 0,0 1,11-19,-1 4,1 1,1 2,2 0,2 1,1 1,2 1,1 1,1 2,2 1,0 2,2 0,1 3,11-6,-41 26,-1 0,1 0,-1 1,1-1,0 1,0 0,0 0,0 1,0-1,0 1,1 0,-1 0,1 0,-1 0,0 1,1 0,-1 0,1 0,-1 0,0 1,1 0,-1 0,0 0,1 0,-1 1,0 0,0 0,0 0,0 0,0 0,-1 1,1 0,-1-1,0 1,0 1,0-1,0 0,0 1,-1-1,1 1,0 1,0 4,-1 0,0 0,0 1,-1-1,0 0,0 1,-1-1,0 0,-1 1,0-1,-1 0,0 1,0-1,-1 0,0 0,0-1,-1 1,0-1,-1 0,0 1,-11 17,-1-1,-1-1,-1-1,-1-1,-17 14,29-28,0 0,0-2,-1 1,0-1,0 0,0 0,-1-1,0-1,0 0,0 0,0-1,-1 0,1 0,-1-2,0 1,0-1,0-1,0 0,1 0,-1-1,0-1,-8-1,16 1,0 1,0 0,0-1,0 0,0 0,0 0,1 0,-1 0,1-1,-1 1,1-1,0 1,0-1,0 0,0 0,1 0,-1 0,1 0,0 0,-1 0,2 0,-1-1,0 1,1 0,-1-1,1 1,0 0,0-1,0 1,1-1,-1 1,1 0,0-1,0 1,0 0,0 0,0 0,1 0,-1 0,1 0,0 0,0 0,0 1,0-1,1 1,-1-1,1 1,-1 0,2-1,12-12</inkml:trace>
  <inkml:trace contextRef="#ctx0" brushRef="#br0" timeOffset="751.998">1122 688,'-42'18,"2"2,0 2,1 2,1 2,2 1,0 1,-4 8,38-34,-2 1,0 0,1 0,-1 0,1 0,0 1,0 0,0-1,0 1,1 0,-1 0,1 1,0-1,0 0,1 1,-1-1,1 1,0-1,0 1,1 0,-1-1,1 1,0 0,4-3,-1 0,1 0,0 0,0-1,0 1,0-1,0 0,1 0,-1 0,0-1,0 0,1 1,-1-1,0-1,0 1,1-1,-1 0,0 0,0 0,0 0,0-1,0 1,0-1,0 0,1-1,28-13,0-1,0-1,-2-2,-1-1,12-11,69-47,-110 77,1 1,-1-1,0 1,1-1,-1 1,1 0,0-1,-1 1,1 0,0 0,0 0,-1 0,1 1,0-1,0 0,0 1,0-1,0 1,0 0,0 0,0-1,0 1,0 1,0-1,0 0,0 0,0 1,0-1,0 1,0 0,0 0,0-1,0 1,0 0,-1 1,1-1,0 0,-1 0,1 1,-1-1,0 1,1-1,-1 1,0 0,0-1,0 1,0 0,0 0,0 0,-1 0,1 0,0 0,4 37,-6-33,1-1,0 0,0 0,0 1,1-1,0 0,0 0,0 0,0 0,1 0,0 0,0 0,0 0,1 0,0-1,0 0,0 1,0-1,0 0,1 0,0-1,0 1,0-1,0 0,0 0,1 0,0-1,-1 1,3-1,3-1,0-1,0-1,-1 0,1 0,0-1,0-1,-1 1,1-1,-1-1,0 0,0 0,0-1,0 0,-1-1,0 1,0-2,0 1,-1-1,0 0,5-7,9-5,7-9,-1-1,-2-1,-1-1,-1-1,-2-1,-1-2,-2 1,-1-2,11-35,-13 30,-1-2,-2 1,-2-1,-2-1,-2 0,-2 0,-2 0,-1 0,-5-31,4 73,1 1,-1 0,0 0,0 0,1 0,-1 0,0 0,0 0,0-1,-1 1,1 0,0 0,0 0,-1 0,1 0,0 0,-1 0,1 0,-1 0,1 0,-1 0,0 0,1 0,-1 0,0 0,0 1,0-1,1 0,-1 1,0-1,0 0,0 1,0-1,0 1,0-1,0 1,-1 0,1 0,0-1,0 1,0 0,0 0,0 0,0 0,0 0,-1 0,1 0,0 1,0-1,0 0,0 0,0 1,0-1,0 1,0-1,0 1,0 0,0-1,0 1,0 0,1-1,-1 1,0 0,0 1,-6 8,1 0,0 0,0 1,1 0,1 0,0 1,0-1,1 1,1 0,-1 8,0-4,-7 44,4 1,2 0,3 0,2 0,4 4,20 137,5-14,-7-82,-17-111,-5-7</inkml:trace>
  <inkml:trace contextRef="#ctx0" brushRef="#br0" timeOffset="1003.843">1404 490,'44'0,"37"0,10 0,0-5,-11-1,-10 0,-12 1,-11 1,-8 2,-7 1,-3 0,-3 1,0-4,-5-2</inkml:trace>
  <inkml:trace contextRef="#ctx0" brushRef="#br0" timeOffset="1415.822">2223 10,'-67'471,"64"-450,-4 15,2-1,1 1,2 1,1-1,2 0,2 0,1 0,2 0,1 0,-7-33,1 1,0-1,0 1,0-1,0 1,0-1,0 0,1 1,0-1,0 0,0 0,0 0,0 0,0-1,1 1,0 0,-1-1,1 0,0 0,0 0,0 0,0 0,0 0,1-1,-1 0,1 1,-1-1,1 0,-1-1,1 1,-1-1,1 0,0 1,-1-2,1 1,-1 0,1-1,-1 1,1-1,-1 0,1 0,-1-1,1 1,13-10,-1 0,0 0,-1-2,0 0,-1-1,-1 0,4-6,47-46,-63 64,0 1,0-1,0 1,0-1,1 1,-1 0,0-1,1 1,-1 0,1 0,-1 0,1 0,-1 0,1 0,0 0,0 1,-1-1,1 1,0-1,0 1,0 0,-1-1,1 1,0 0,0 0,0 0,0 1,-1-1,1 0,0 1,0-1,0 1,-1 0,1-1,0 1,-1 0,1 0,-1 0,1 0,-1 0,1 1,0 0,3 8,-1 0,0 0,0 0,-1 1,0 0,-1 0,-1 0,1 0,-1 10,16 74,9-65,-11-21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1:54.3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48 228,'-6'10,"0"1,0 0,1 0,0 0,1 0,0 1,1 0,0 0,1 0,0 0,1 0,0 0,1 1,0-1,1 0,1 0,0 0,1 0,0 0,0 0,5 7,-5-14,0 0,0-1,1 0,-1 0,1 0,0-1,1 1,-1-1,0 0,1 0,0 0,0-1,0 1,0-1,0 0,0-1,0 0,1 1,-1-1,1-1,-1 1,1-1,-1 0,0-1,1 1,-1-1,1 0,0 0,7-2,-1 0,1 0,-1-2,0 1,0-2,0 1,-1-1,0-1,0 0,0-1,3-4,-6 4,1-1,-1 0,-1-1,1 0,-2 0,1-1,-2 1,1-1,-1-1,-1 1,0-1,-1 0,0 0,-1 0,1-6,-3 11,1 0,-1 0,0 0,0 0,-1 0,0 0,-1 0,1 0,-1 0,0 0,-1 0,0 1,0 0,0-1,-1 1,0 0,0 1,0-1,-1 1,0-1,0 1,0 1,-1-1,0 1,1 0,-2 0,1 1,-3-2,-1 1,1 0,-1 1,0 0,0 1,-1 0,1 0,0 1,-1 1,1 0,0 0,-1 1,1 0,0 0,-1 2,1-1,0 1,0 0,0 1,-14 10</inkml:trace>
  <inkml:trace contextRef="#ctx0" brushRef="#br0" timeOffset="582.75">501 567,'194'-342,"-187"330,0 1,1 0,0 1,0-1,1 2,0-1,1 1,6-4,-15 13,-1-1,1 1,0-1,0 1,-1 0,1-1,0 1,0 0,0-1,-1 1,1 0,0 0,0 0,0 0,0 0,-1 0,1 0,0 0,0 0,0 0,-1 1,1-1,0 0,0 1,0-1,-1 0,1 1,0-1,0 1,-1-1,1 1,-1-1,1 1,0-1,-1 1,1 0,-1-1,1 1,-1 0,0 0,1-1,-1 1,0 0,1 0,-1 0,0-1,0 1,0 0,0 1,6 44,-6-43,0 3,0 4,-1 0,1 1,1-1,0 0,1 1,-1-1,2 0,0 0,0 0,1-1,0 1,0-1,1 0,5 7,-8-15,0 1,0-1,1 1,-1-1,1 0,-1 0,1 0,0 0,-1 0,1-1,0 1,-1-1,1 0,0 0,0 0,-1 0,1 0,0-1,0 1,-1-1,1 1,0-1,-1 0,1 0,-1-1,1 1,-1 0,0-1,2 0,65-55,-63 52,137-115,-142 119,0 0,1 0,-1 0,0 1,0-1,1 0,-1 0,0 1,1-1,-1 1,0-1,1 1,-1 0,1 0,-1-1,1 1,-1 0,1 0,-1 0,1 1,-1-1,1 0,-1 0,0 1,1-1,-1 1,1 0,-1-1,0 1,0 0,1-1,-1 1,0 0,0 0,0 0,0 0,0 0,0 1,0-1,0 0,-1 0,1 1,0-1,-1 0,1 1,-1-1,1 0,-1 1,0-1,1 1,-1-1,0 2,6 50,-6-44,1 1,0-1,0 1,1 0,0-1,1 0,0 0,0 0,1 0,0 0,3 3,8 8</inkml:trace>
  <inkml:trace contextRef="#ctx0" brushRef="#br0" timeOffset="982.564">1516 341,'40'-10,"0"-2,0-2,-2-1,0-3,-1 0,25-18,19-36,-79 70,0-1,0 0,-1 1,1-1,-1 0,1 0,-1 0,0 0,0 0,0-1,-1 1,1 0,-1 0,1-1,-1 1,0 0,0 0,-1-1,1 1,-1 0,0 0,1 0,-1-1,-1 1,1 0,0 0,-1 1,0-1,1 0,-2-1,-1 0,0-1,0 1,0 0,0 1,-1-1,1 1,-1 0,0 0,0 0,0 1,-1-1,1 1,0 0,-1 1,1 0,-1 0,0 0,0 0,1 1,-1 0,0 0,1 0,-1 1,0 0,1 0,-1 1,0-1,1 1,0 0,-2 1,-14 6,1 1,-1 1,2 1,0 0,0 2,1 0,0 1,5-3,0 0,1 0,0 2,0-1,2 1,0 1,0 0,2 1,0-1,1 2,0-1,1 1,1 0,1 0,0 0,1 1,1-1,0 6,4-15,-1 0,1 0,1 0,-1 0,1-1,1 1,-1-1,1 0,1 0,-1 0,1 0,1-1,-1 0,1 0,0 0,0-1,0 0,1 0,0 0,0-1,0 0,1-1,-1 0,1 0,0 0,0-1,0 0,0 0,0-1,0 0,0-1,0 0,7 0,27 3,1-2,-1-2,0-1,1-3,-2-1,1-2,-1-1,0-3,34-15,-46 13,-4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3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0 282,'43'-4,"0"-2,0-2,-1-1,-1-3,0-1,0-2,27-16,-46 23,-1-1,1-2,-2 0,0-1,0-1,-1-1,-1 0,0-2,-1 0,-1-1,0 0,4-8,-68 143,22-24,4 0,4 2,-4 81,14-104,1-20,-36 193,38-231,0 0,-1 0,0 0,-1-1,-1 0,0 0,-1-1,-1 0,0 0,0-1,-1-1,-1 1,0-2,-3 2,10-8,1-1,-1 1,1-1,-1 0,0-1,0 1,0-1,0 0,-1 0,1-1,-1 0,1 0,-1 0,1 0,-1-1,1 0,-1 0,0 0,1-1,-1 0,1 0,-1-1,1 1,0-1,-1 0,1 0,0-1,0 0,1 0,-1 0,1 0,-1-1,1 1,0-1,0 0,1-1,-1 1,-1-4,-1-4,0 0,2 0,0 0,0-1,1 0,0 1,1-1,1 0,0 0,1 0,0 0,1 0,0 0,1 0,1 0,0 0,0 1,2-1,-1 1,2 0,-1 1,2-1,-1 1,2 0,-1 1,6-5,9-16,1 2,2 0,1 2,1 0,1 2,1 2,1 0,-19 16,0 0,0 0,0 1,1 1,0 0,0 0,0 2,0-1,1 1,7 0,-2 4</inkml:trace>
  <inkml:trace contextRef="#ctx0" brushRef="#br0" timeOffset="266.289">649 790,'0'-14,"5"-20,6-8,6-2,1 2,1 7,-2 6,1 2,1 2,4 4,-4 2,1 4,2 4,-4 9,1 4,-3 3</inkml:trace>
  <inkml:trace contextRef="#ctx0" brushRef="#br0" timeOffset="553.809">1157 480,'-15'15,"2"1,0 1,1 0,1 1,1 0,0 1,1 0,1 0,1 1,1 1,4-19,1 0,0 1,0-1,0 0,1 1,-1-1,1 1,-1-1,1 1,0-1,0 1,0-1,0 1,0-1,1 1,-1-1,1 1,0-1,-1 0,1 1,0-1,0 0,1 1,-1-1,0 0,1 0,-1 0,1 0,0-1,0 1,-1 0,1-1,0 1,1-1,-1 1,0-1,0 0,0 0,1 0,-1 0,1-1,-1 1,1-1,-1 1,3-1,4-3,0 0,-1-1,1 0,-1-1,0 0,0 0,0 0,-1-1,1-1,-2 1,1-1,-1 0,0 0,0-1,-1 0,0 0,0 0,-1-1,0 1,-1-1,1-3,7-81,-11 90,0 0,0 0,-1 0,1 0,-1 0,0 1,1-1,-1 0,0 0,-1 1,1-1,0 1,-1-1,0 1,1-1,-1 1,0 0,0 0,0 0,-1 0,1 0,0 1,-1-1,1 1,-1-1,1 1,-1 0,0 0,0 0,0 0,-13 0</inkml:trace>
  <inkml:trace contextRef="#ctx0" brushRef="#br0" timeOffset="980.661">1326 790,'24'-44,"3"1,1 2,1 1,3 1,4-2,-35 40,-1-1,1 1,0-1,0 1,0 0,0 0,0-1,0 1,0 0,0 0,0 0,1 0,-1 1,0-1,1 0,-1 0,1 1,-1-1,1 1,-1-1,1 1,-1 0,1-1,-1 1,1 0,-1 0,1 0,0 0,-1 0,1 1,-1-1,1 0,-1 1,1-1,-1 1,1 0,-1-1,0 1,1 0,-1 0,0 0,0 0,1 0,-1 0,0 0,0 0,0 0,0 1,0-1,-1 0,1 1,0-1,-1 1,1-1,-1 0,1 1,-1-1,1 1,-1 0,0-1,0 1,0-1,0 2,-2 22,3 31,-1-55,0 0,1 0,-1 0,0 0,1 0,-1 0,1 0,0 0,-1 0,1 0,0 0,0 0,-1-1,1 1,0 0,0-1,0 1,0 0,0-1,0 1,0-1,0 0,0 1,0-1,0 0,0 1,0-1,1 0,-1 0,0 0,0 0,0 0,0 0,0-1,0 1,0 0,0 0,1-1,-1 1,0-1,0 1,0-1,0 0,104-67,-41 21,-57 42,1 0,0-1,0 2,0-1,0 1,1 0,0 1,0 0,0 1,0-1,8 0,-14 5,-1-1,1 1,0-1,-1 1,1 0,-1 0,1 0,-1 0,0 0,0 1,0-1,0 1,0-1,-1 1,1 0,-1 0,0 0,0-1,0 1,0 0,0 0,0 1,-1-1,0 0,0 0,1 0,-2 0,1 0,0 2,6 28,-5-30,1 0,-1 0,1 0,0 0,0-1,0 1,0-1,0 1,1-1,-1 0,1 0,-1 0,1 0,0 0,0 0,0-1,0 0,0 1,0-1,0 0,0-1,1 1,-1 0,0-1,1 0,18 3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00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1,'0'0,"5"4,6 3,2-6,2-2,0-2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1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479 174,'-11'190,"-7"75,-6-127,22-114</inkml:trace>
  <inkml:trace contextRef="#ctx0" brushRef="#br0" timeOffset="3869.294">0 202,'336'-48,"-113"11,-170 26,-45 8,0 0,1 1,-1 0,1 0,-1 1,1 0,-1 1,1 0,0 0,-1 1,1 0,0 0,-1 1,0 0,7 3,6 7,-3-1</inkml:trace>
  <inkml:trace contextRef="#ctx0" brushRef="#br0" timeOffset="4231.446">28 766,'43'-5,"34"-6,8-1,-5 1,-12 3,-13 2,-10 3,-8 2,-6 0,-4 1,0 1,-2-1,1-4,-4-2</inkml:trace>
  <inkml:trace contextRef="#ctx0" brushRef="#br0" timeOffset="4930.165">1044 231,'52'-13,"-1"-2,-1-2,-1-2,-1-3,0-1,-2-3,36-26,-32 9,-58 73,-23 58,4 1,4 2,-10 84,12-52,-6 0,-5-1,-17 33,41-133,-28 62,35-82,0 0,-1-1,1 1,0 0,-1-1,1 1,-1-1,0 0,1 0,-1 1,0-1,0 0,0 0,0-1,0 1,0 0,0-1,0 1,0-1,0 1,0-1,0 0,0 0,0 0,0 0,0-1,0 1,0 0,0-1,0 1,0-1,0 0,0 0,0 0,0 0,0 0,0 0,1 0,-1-1,-51-60,43 47</inkml:trace>
  <inkml:trace contextRef="#ctx0" brushRef="#br0" timeOffset="5200.285">1129 654,'353'-108,"-257"66,-95 42,1-1,0 0,-1 1,1-1,-1 1,1 0,-1 0,1 0,0-1,-1 1,1 1,-1-1,1 0,0 0,-1 1,1-1,-1 0,1 1,-1 0,1-1,-1 1,1 0,-1 0,0 0,1 0,-1 0,0 0,0 0,0 0,0 0,0 1,0-1,0 0,0 1,0-1,-1 1,1-1,-1 1,1-1,-1 1,1-1,-1 1,0 0,0 1,9 77,-9-77,-1 56,0-33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38.7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29 163,'-4'5,"1"1,0 0,0 1,1-1,0 0,0 1,0 0,1-1,-1 1,2 0,-1 0,1-1,0 1,-1 6,0 2,0-1,1 1,1-1,0 0,0 1,2-1,0 0,2 5,-4-14,1-1,-1 0,1 0,0 0,0 0,0-1,1 1,-1-1,1 1,0-1,0 0,0 0,0 0,1 0,-1 0,1-1,-1 0,1 1,0-1,0-1,0 1,0-1,0 1,1-1,-1 0,0-1,1 1,-1-1,2 0,6-1,0 0,-1-1,0 0,1-1,-1-1,0 0,0 0,-1-1,1 0,-1-1,0 0,-1-1,1 0,-1 0,3-4,119-134,-125 138,-5 5,-1 1,1-1,-1 1,0-1,1 1,0 0,-1-1,1 1,0 0,0-1,-1 1,1 0,0 0,0 0,0 0,1 0,-1 0,0 0,0 0,0 0,1 0,-1 1,0-1,1 1,-1-1,1 1,-1-1,1 1,-1 0,1 0,-1 0,1-1,-1 1,1 1,-1-1,1 0,-1 0,1 1,-1-1,0 0,1 1,-1 0,1-1,-1 1,0 0,1 0,10 32,38 61,-47-90,1 1,-1-1,1-1,0 1,0 0,1-1,-1 0,1 0,-1 0,1-1,0 1,0-1,0 0,1-1,-1 1,0-1,1 0,-1-1,0 1,1-1,-1 0,1 0,-1-1,1 1,-1-1,0-1,1 1,-1-1,0 1,0-2,0 1,0 0,1-2,3-1,-1-1,1 0,-1-1,-1 1,1-1,-1-1,0 0,-1 0,0 0,0 0,-1-1,0 0,0 0,-1-1,0 1,-1-1,0 0,-1 0,0 0,1-9,-9 14,-1 9</inkml:trace>
  <inkml:trace contextRef="#ctx0" brushRef="#br0" timeOffset="351.102">1129 332,'23'-15,"-1"-1,-1-1,-1-1,0-1,-1-1,-1-1,-1 0,-1-1,7-14,-21 34,0-1,0 0,0 0,0 0,-1 0,0 0,1-1,-1 1,0 0,-1-1,1 1,-1-1,1 1,-1 0,0-1,0 1,-1-1,1 1,-1-1,1 1,-1 0,0-1,-1 1,1 0,0 0,-1 0,0 0,0 0,1 0,-2 0,1 1,0-1,-1 1,1-1,-1 1,0 0,1 0,-1 0,0 0,0 1,0-1,-1 1,1 0,0 0,-1 0,1 0,-10 4,1 0,0 1,0 0,0 1,1 0,-1 1,1 0,0 1,1 0,0 1,0 0,0 0,1 1,1 0,-1 1,1 0,1 1,0-1,-5 12,4-9,0 1,0 0,1 1,1-1,1 1,0 1,1-1,1 1,0-1,0 12,2-21,1 1,0 0,0-1,1 1,0-1,0 1,0-1,1 1,0-1,0 0,1 0,0 0,0 0,0 0,1-1,-1 1,1-1,1 0,-1 0,1 0,0-1,0 0,0 0,0 0,1 0,0-1,0 0,11 5,1-2,0 0,0-1,1-1,0 0,-1-1,1-2,0 0,0 0,0-2,0-1,0 0,0-1,-1-1,0-1,1 0,-2-2,1 0,2-2,5-2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41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15 227,'-1'0,"1"0,-1 1,0-1,0 0,0 1,0-1,1 1,-1-1,0 1,1 0,-1-1,0 1,1 0,-1-1,1 1,-1 0,1 0,-1-1,1 1,0 0,-1 0,1 0,0 0,0 0,-1-1,1 1,0 0,0 0,0 0,0 0,0 0,0 0,1 0,-1 0,0-1,0 1,1 0,-1 0,0 0,1 0,-1-1,1 1,-1 0,1 0,-1-1,1 1,0 0,-1 0,37 240,-36 138,-4-213,-5-139,11-33,13-20,0 1,2 1,0 0,2 2,0 0,2 1,0 1,1 1,1 1,1 1,0 2,18-9,-26 15,0 0,0 1,1 1,-1 0,2 2,-1 0,1 1,-1 0,1 2,0 0,10 1,-26 1,1 1,-1-1,0 0,1 1,-1 0,0-1,1 1,-1 1,0-1,0 0,0 1,0 0,0-1,0 1,0 0,-1 1,1-1,-1 0,0 1,1-1,-1 1,0 0,0 0,-1 0,1 0,-1 0,1 0,-1 0,0 0,0 1,0-1,-1 0,1 1,-1-1,0 3,0 3,0 1,-1-1,0 0,-1 0,0 0,0 0,-1-1,0 1,0-1,-1 1,0-1,-1 0,0 0,-11 14,0-2,-2 0,0-1,-1 0,-1-2,-1 0,0-1,-1-2,0 0,-2-1,-5 1,20-9,0-1,-1-1,1 1,-1-2,1 1,-1-1,0-1,0 0,0 0,0-1,0 0,0-1,0 0,0 0,0-1,1-1,-1 1,1-2,-2 0,-13-36,23 18</inkml:trace>
  <inkml:trace contextRef="#ctx0" brushRef="#br0" timeOffset="533.959">495 988,'38'-1,"0"-2,-1-1,1-2,-1-2,-1-2,1-1,-2-1,24-13,-40 14,-1-1,0-1,-1 0,0-2,-1 0,-1 0,0-2,-2 0,4-6,2 0,-10 13,0 0,-1-1,0 0,0 0,-1-1,-1 0,0 0,-1 0,0-1,-1 0,0-1,-4 12,1 1,-1-1,1 1,-1-1,0 0,0 1,0-1,0 1,0-1,0 0,0 1,0-1,-1 1,1-1,0 1,-1-1,0 1,1-1,-1 1,0-1,0 1,1 0,-1-1,0 1,0 0,-1 0,1 0,0 0,0 0,-1 0,1 0,0 0,-1 1,1-1,-1 0,1 1,-1-1,1 1,-1-1,1 1,-1 0,1 0,-1 0,0 0,-67 22,57-15,1 0,0 1,1 0,0 1,0 0,1 0,0 1,1 0,0 0,1 1,0 0,0 1,1-1,1 1,-3 7,8-16,0-1,0 1,0-1,0 1,0-1,1 0,-1 1,1-1,0 1,-1-1,1 0,0 1,0-1,1 0,-1 0,0 0,1 0,-1 0,1 0,0 0,0 0,0-1,0 1,0-1,0 1,0-1,0 0,0 0,1 0,-1 0,0 0,1 0,-1-1,1 1,-1-1,1 0,1 0,99 3,-102-3,255-33,-255 33,1 0,-1-1,0 1,1 0,-1 0,1 0,-1 0,0 1,1-1,-1 0,1 0,-1 1,0-1,1 1,-1 0,0-1,1 1,-1 0,0 0,0-1,0 1,0 0,0 0,0 0,0 0,0 1,0-1,0 0,-1 0,1 0,0 1,-1-1,1 0,-1 1,0-1,1 1,-1-1,0 0,0 1,0-1,0 1,0-1,0 1,0-1,0 0,-1 1,1-1,0 1,-1-1,1 0,-1 1,0-1,1 0,-1 0,0 0,0 1,0-1,-43 53,-17 35,62-49,8-27</inkml:trace>
  <inkml:trace contextRef="#ctx0" brushRef="#br0" timeOffset="900.493">1511 904,'14'3,"1"-1,0-1,0 0,0-1,0-1,-1 0,1-1,0-1,-1 0,1-1,-1 0,0-1,0-1,-1 0,1-1,-2 0,1-1,-1-1,0 0,0 0,-1-1,-1-1,0 0,4-6,-11 15,-1 0,0 0,1 0,-1-1,0 1,0-1,-1 0,1 1,0-1,-1 0,0 0,0 0,0 0,0 0,0 0,-1-1,1 1,-1 0,0 0,0 0,0-1,0 1,0 0,-1 0,1 0,-1 0,0 0,0-1,0 2,-1-1,1 0,-1 0,0 0,1 1,-1-1,0 0,0 1,-1 0,1 0,-1 0,1 0,-1 0,1 0,-1 0,0 1,0-1,0 1,-3-1,-7 4,-1 0,0 0,1 2,0-1,-1 2,1 0,1 0,-1 1,1 1,0 0,1 1,0 0,0 1,0 0,1 0,-6 9,6-9,0 1,1 0,1 0,0 1,0 0,1 1,0-1,1 2,0-1,1 0,1 1,0 0,0 0,1 1,3-11,0 0,0 0,0 0,1 0,-1 1,1-1,-1 0,1 0,0 0,0 0,1 0,-1 0,0-1,1 1,0 0,0-1,0 1,0-1,0 0,0 1,1-1,-1 0,1 0,-1-1,1 1,0 0,0-1,-1 0,1 1,0-1,0-1,0 1,1 0,-1-1,112 4,-72-14,0-2,-1-2,-1-1,0-3,-1-1,1-3,15-6,-24 13</inkml:trace>
  <inkml:trace contextRef="#ctx0" brushRef="#br0" timeOffset="1498.291">2414 678,'-325'190,"316"-184,-1-1,0 0,1 1,-1 0,1 1,1 0,-1 0,1 1,0 0,1 1,0-1,0 1,1 1,0-1,-2 6,8-13,-1-1,1 1,0-1,-1 1,1 0,0-1,0 1,0-1,0 1,0 0,0-1,0 1,1-1,-1 1,1 0,-1-1,1 1,0-1,-1 1,1-1,0 0,0 1,0-1,0 0,0 0,0 1,0-1,1 0,-1 0,0 0,1 0,-1-1,0 1,1 0,-1 0,1-1,-1 1,1-1,0 0,-1 1,1-1,-1 0,1 0,0 0,-1 0,1 0,0 0,-1-1,1 1,0 0,84-16,-42-2,-1-2,0-2,-2-1,12-11,-20 13,128-100,-161 121,0 1,0-1,0 1,1-1,-1 0,0 1,0-1,0 0,0 1,1-1,-1 0,0 1,0-1,1 0,-1 0,0 1,1-1,-1 0,0 0,0 1,1-1,-1 0,1 0,-1 0,0 0,1 0,-1 0,0 1,1-1,-1 0,1 0,-1 0,0 0,1 0,-1 0,0-1,1 1,-1 0,1 0,-1 0,0 0,1 0,-1 0,0-1,1 1,-1 0,0 0,1-1,-1 1,0 0,0 0,1-1,-1 1,0 0,0-1,1 1,-1 0,0-1,0 1,0 0,0-1,0 1,0-1,1 1,-1-1,-9 36,6-24,2-8,-1 1,1 0,0-1,1 1,-1 0,0-1,1 1,0 0,0 0,0-1,1 1,-1 0,1 0,0-1,0 1,0 0,0-1,1 1,-1-1,1 0,0 1,0-1,0 0,0 0,1 0,-1 0,1-1,0 1,0-1,0 1,0-1,0 0,0 0,1-1,-1 1,1-1,-1 1,1-1,0 0,1 0,11-2,0 0,0-1,0 0,0-2,0 0,-1 0,1-1,-1-1,0-1,-1 0,0-1,0-1,-1 0,0 0,0-2,-1 1,-1-2,1 1,4-8,24-26,-2-2,-1-1,-3-2,-2-1,6-17,-20 36,-1 0,-2-1,-1-1,-1 0,-2-1,-2 0,-1-1,-1 0,-3 0,0-11,-3 44,-1-1,1 1,-1 0,0-1,0 1,-1 0,1-1,-1 1,1 0,-1 0,0-1,0 1,0 0,-1 0,1 0,-1 0,0 0,1 1,-1-1,-1 0,1 1,0-1,-1 1,1 0,-1 0,1 0,-1 0,0 0,0 1,0-1,0 1,0 0,0 0,-1 0,1 0,0 1,0-1,-1 1,1 0,0 0,-1 0,1 0,0 0,-1 1,1-1,0 1,0 0,-1 0,1 1,-2 0,-7 7,1 0,0 1,0 0,1 0,0 1,1 1,1-1,0 2,0-1,1 1,1 0,0 0,1 1,0 0,1 0,0 0,1 1,-11 50,2 1,4 0,2 0,3 1,4 0,4 24,50 174,-52-281,-3-2</inkml:trace>
  <inkml:trace contextRef="#ctx0" brushRef="#br0" timeOffset="1818.551">3373 452,'-255'132,"252"-131,-1 0,1 0,-1 0,1 0,-1 0,1 1,0-1,0 1,0 0,0 0,0 0,0 1,0-1,1 1,-1-1,1 1,0 0,0 0,0 0,0 0,0 0,1 0,-1 1,1-1,0 1,0-1,0 1,0-1,1 1,0-1,-1 1,1-1,0 1,1 0,-1-1,1 1,0-1,-1 1,1-1,1 2,77 52,-38-34,122 100,-141-108,-3-3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1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78,'5'192,"-4"-187,1 0,-1 0,2 0,-1 0,0 0,1 0,0 0,0-1,0 0,1 0,-1 1,1-2,0 1,0 0,1-1,-1 0,1 0,-1 0,1-1,0 1,0-1,0 0,0-1,1 1,-1-1,0 0,1-1,4 1,3 0,0 0,-1-2,1 1,0-2,-1 0,1 0,-1-1,0 0,0-1,0-1,0 0,1-2,-3 3,-1 0,0-2,0 1,0-1,-1 0,0-1,0 1,-1-2,0 1,0-1,0 0,-1-1,-1 1,1-1,1-5,35-92,-37 127,-5 6,-1-17,0 1,1 0,0 0,1 0,0-1,1 1,0 0,1-1,0 0,1 1,0-1,4 7,-2-12,0-1,1 0,-1-1,1 1,-1-1,1 0,0-1,1 0,-1 0,0-1,0 1,1-2,-1 1,1-1,-1 0,1 0,-1-1,0 0,1-1,-1 1,0-1,2-1,6-4,1-1,-1 0,0-1,0 0,-1-1,-1-1,1-1,-2 1,0-2,0 0,-1 0,-1-1,8-14,-7 11,0-2,-2 0,0 0,-1-1,-1 1,-1-2,2-9,-8 129,0-32,-12 129,-5-68,-14 49,4-70,50-208,-9 54,2 1,3 0,1 1,2 2,2 0,2 1,2 2,9-9,-22 33,123-119,-131 130,1-1,0 1,0 1,0-1,1 2,0-1,0 1,0 0,0 1,0 0,0 0,0 1,1 0,-1 1,1 0,-1 1,0 0,1 0,1 1,-7-1,1 0,-1 0,0 1,0 0,0-1,0 1,0 1,-1-1,1 0,-1 1,1 0,-1 0,0 0,0 0,0 0,0 1,-1-1,1 1,-1 0,0 0,0 0,-1 0,1 0,-1 0,0 0,0 0,0 1,0-1,-1 0,0 1,0-1,0 0,0 1,-1 2,-1 4,1-1,-2 1,1-1,-2 0,1 0,-1 0,-1 0,0-1,0 1,-1-1,0-1,0 1,-1-1,-1 0,-6 5,0-1,-1-1,0 0,-1-1,0-1,-1 0,0-1,0-1,-4 0,15-6,0-1,0 0,0 0,0-1,0 0,0 0,0 0,0-1,0 0,0 0,1 0,-1-1,1 1,-1-1,1-1,0 1,0-1,1 0,-1 0,1 0,0-1,0 0,0 1,1-1,-1-1,1 1,0 0,1-1,0 1,-1-1,2 0,-1 0,1 0,0 0,0 0,0 0,1 0,0 0,1-4,3-10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8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426 25,'-39'-17,"26"15,-1-1,0 2,1 0,-1 0,0 1,0 1,1 1,-1 0,1 0,-1 1,1 1,0 0,0 1,0 1,1 0,0 0,0 1,0 1,1 0,0 0,1 1,0 1,0 0,1 0,0 0,1 2,0-1,1 1,0 0,1 0,0 1,1-1,1 1,0 1,0-1,1 0,1 1,0 0,1 9,4-11,0 0,0 0,2-1,-1 1,1-1,1 0,0 0,1-1,0 0,0 0,1 0,1-1,-1 0,1-1,1 0,0 0,0-1,0 0,1-1,0 0,0-1,0 0,1-1,0 0,-1-1,2 0,-1-1,0 0,0-1,1-1,-1 0,0 0,7-2,84-32,-85 24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2:59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177 91,'-2'-2,"0"0,-1 0,1 0,-1 0,1 1,-1-1,0 1,1 0,-1 0,0 0,0 0,0 1,0-1,0 1,0-1,0 1,0 0,0 0,0 1,0-1,0 0,0 1,0 0,1 0,-1 0,0 0,0 0,1 0,-1 1,0-1,1 1,0 0,-1 0,1 0,-4 3,-1 0,1 1,0 0,1 0,-1 0,1 1,1-1,-1 1,1 0,0 1,-2 7,1 0,1 1,1 0,1 0,0 0,1 0,1 0,0 0,1 0,1 0,0 0,4 9,-3-19,0 0,0 0,1 0,0-1,0 1,0-1,1 0,0-1,0 1,0-1,1 0,-1 0,1 0,0-1,0 0,0 0,0 0,1-1,-1 0,1 0,-1-1,1 0,0 0,0 0,-1-1,1 0,0 0,0-1,0 0,-1 0,1-1,-1 1,1-2,-1 1,0-1,1 1,3-4,7-4,-1-1,0 0,0-1,-1-1,-1 0,0-1,-1-1,0 0,-1 0,-1-2,0 1,-2-1,0-1,0 0,-2 0,0 0,-1-1,1-9,-6 23,-1 0,1 0,-1 0,0 0,0 0,-1 0,1 0,-1 0,0 0,0 0,-1 0,0 0,0 1,0-1,0 1,0-1,-1 1,0 0,0 0,0 0,-1 0,1 1,-1-1,0 1,0 0,0 0,0 0,0 1,-1-1,1 1,-1 0,0 1,0-1,1 1,-1 0,0 0,0 0,0 1,-2-1,-8-1,0-1,0 2,0 0,-1 1,1 1,0 0,0 1,0 0,0 1,0 1,1 1,-1 0,1 1,0 0,1 1,0 0,0 1,-4 4,-4 6,3-3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1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0 473,'3'-15,"2"-19,1 0,2 1,1-1,1 2,2-1,1 2,2 0,1 0,1 2,15-19,32-13,-62 60,-1 0,0 0,1 0,-1 0,1 0,-1 0,1 1,0-1,-1 0,1 1,0 0,-1-1,1 1,0 0,-1 0,1 0,0 0,0 0,-1 0,1 0,0 0,-1 1,1-1,0 1,-1 0,1-1,-1 1,1 0,-1 0,1 0,-1 0,1 0,-1 0,0 0,0 0,0 1,0-1,1 0,-2 1,1-1,0 1,0-1,0 1,-1-1,1 1,-1 0,1 0,14 162,-15-162,0-1,0 0,1 0,-1 1,1-1,-1 0,0 0,1 0,0 0,-1 1,1-1,0 0,-1 0,1 0,0 0,0-1,0 1,0 0,0 0,0 0,0-1,0 1,0-1,1 1,-1-1,0 1,0-1,0 1,1-1,-1 0,0 0,1 0,-1 0,0 0,0 0,1 0,-1 0,0 0,0-1,1 1,-1 0,0-1,0 1,0-1,0 1,1-1,-1 0,0 0,54-47,-43 35,178-138,-189 149,0 0,1 1,-1-1,1 1,-1 0,1 0,-1-1,1 1,-1 0,1 0,0 0,0 1,-1-1,1 0,0 1,0-1,0 1,0-1,0 1,0 0,0 0,0 0,0 0,0 0,0 0,0 1,0-1,-1 1,1-1,0 1,0 0,0 0,0 0,-1 0,1 0,-1 0,1 0,-1 0,1 1,-1-1,1 1,-1-1,0 1,0-1,1 3,-1 8,-1 1,-1 0,0 0,0 0,-2 0,1-1,-2 1,1-1,-4 5,6-13,-4 11,1-4,0 0,1 0,0 0,1 0,0 1,1-1,0 0,1 1,0-1,1 1,4 6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3:02.7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54,'46'299,"-43"-274,-1 1,-1 0,-1 0,-2 0,0-1,-2 1,0-1,-2 1,-1-1,-1-1,-1 0,-12 23,-11-8,31-38,1-1,-1 1,1-1,-1 1,0 0,0-1,1 0,-1 1,0-1,0 1,1-1,-1 0,0 0,0 1,0-1,0 0,1 0,-1 0,0 0,0 0,0 0,0 0,0 0,1-1,-1 1,0 0,0 0,0-1,1 1,-1 0,0-1,0 1,1-1,-1 1,0-1,1 1,-1-1,0 0,1 1,-1-1,1 0,-1 1,1-1,-1 0,1 0,0 1,-1-1,1 0,0 0,0 0,0 1,-1-1,1 0,0 0,0 0,0 0,0-12,0-1,1 1,0 0,1 0,1 0,0 0,0 0,1 1,1 0,0-1,1 2,2-4,-4 5,139-231,-111 195,2 2,3 1,1 2,22-18,-52 52,-1 0,1 0,0 0,0 1,0 1,1-1,0 1,0 1,0 0,1 0,0 1,-1 0,1 0,0 1,1 1,-1 0,0 0,0 1,0 0,1 1,-1 0,0 0,-8 0,1 1,-1-1,0 0,0 1,0-1,0 1,0 0,0 0,0 0,0 0,-1 0,1 0,-1 0,0 0,1 1,-1-1,0 0,0 1,-1-1,1 1,0-1,-1 1,1 0,-1-1,0 1,0-1,0 1,0 0,-1-1,1 1,-1-1,0 3,-31 81,21-66,0-1,-1-1,-1 0,0 0,-1-1,-1-1,-1-1,-1 0,0-1,0 0,-1-2,-1 0,0-1,-1-1,0-1,-2 0,-46-1,67-8,0 0,-1-1,1 1,0 0,0 0,-1-1,1 1,0 0,0-1,0 1,0-1,0 1,-1-1,1 0,0 0,0 1,1-1,-1 0,0 0,0 0,0 0,0 0,1 0,-1 0,1 0,-1 0,1-1,-1 1,1 0,-1 0,1 0,0-1,0 1,0 0,-1 0,1-1,1 1,-1 0,0 0,0-1,0 1,1 0,-1 0,0-1,1 1,-1 0,1 0,0 0,-1 0,1-1,7-14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0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117 650,'-2'0,"1"-1,0 1,0-1,-1 1,1 0,0 0,-1-1,1 1,-1 0,1 0,0 0,-1 1,1-1,0 0,-1 0,1 1,0-1,0 1,-1-1,1 1,0 0,0-1,0 1,0 0,0 0,0 0,0 0,0 0,0 0,0 0,0 0,0 0,-7 9,-1 1,2 0,-1 1,1 0,1 0,0 0,1 1,1 0,0 0,0 0,1 0,1 1,0-1,1 1,0-1,1 1,1-1,0 2,-1-11,0-1,0 1,1 0,-1-1,1 1,0 0,0-1,0 1,0-1,1 0,0 1,-1-1,1 0,0 0,1 0,-1 0,0 0,1 0,0-1,-1 1,1-1,0 0,0 0,1 0,-1 0,0 0,0-1,1 0,-1 1,1-1,0 0,-1-1,1 1,0-1,-1 1,1-1,0 0,-1-1,1 1,0-1,-1 1,1-1,1-1,8-3,0-1,-1 0,0-1,0 0,-1-1,1-1,-2 1,1-2,-2 1,1-2,-1 1,-1-1,1 0,-2-1,0 0,0 0,0-5,-1 1,0-1,-2 0,0 1,-1-2,0 1,-2 0,0 0,-1-1,-1 1,-1-9,2 23,-1 0,0 0,1 0,-1 0,0 0,-1 0,1 1,0-1,-1 0,1 1,-1-1,0 1,0 0,0-1,0 1,0 0,-1 0,1 1,-1-1,1 0,-1 1,1-1,-1 1,0 0,0 0,0 0,0 0,0 0,1 1,-1 0,0-1,-1 1,1 0,0 0,0 1,0-1,-1 1,-6 0,1 0,0 1,0 0,0 1,0 0,0 0,0 1,1 0,0 0,0 1,-6 4,-5 8</inkml:trace>
  <inkml:trace contextRef="#ctx0" brushRef="#br0" timeOffset="735.572">456 847,'-61'110,"97"-172,2 2,3 1,2 2,23-21,-61 73,10-11,-11 26,-44 119,33-105,-11 64,18-86,0 1,0 0,0-1,1 1,-1-1,1 0,-1 1,1-1,0 1,0-1,0 0,0 0,1 1,-1-1,1 0,-1 0,1 0,0-1,-1 1,1 0,0-1,0 1,0-1,1 1,-1-1,0 0,0 0,1 0,-1 0,0-1,1 1,0 0,3 0,-1-1,1 0,0 0,-1 0,1 0,-1-1,1 0,-1 0,0 0,1-1,-1 0,0 0,0 0,0-1,0 1,0-1,-1 0,1-1,-1 1,3-4,78-87,-79 85,16-17,-1-2,-2-1,-1 0,-1-2,5-14,-23 45,1 0,-1 0,1 0,-1 0,1 0,-1 0,1 0,-1 0,1 0,-1 0,1 0,-1-1,1 1,-1 0,1 0,0 0,-1-1,1 1,-1 0,1 0,0-1,-1 1,1 0,0-1,-1 1,1-1,0 1,-1 0,1-1,0 1,0-1,-1 1,1-1,0 1,-10 15</inkml:trace>
  <inkml:trace contextRef="#ctx0" brushRef="#br0" timeOffset="1117.488">1133 791,'22'-5,"-1"-1,1 0,-1-2,-1-1,0 0,0-1,-1-2,0 0,-1 0,0-2,-1 0,4-6,-19 19,-1 0,1-1,0 1,-1-1,1 0,-1 1,1-1,-1 0,0 0,0 0,0 0,0 0,0 0,0 0,-1 0,1 0,-1-1,1 1,-1 0,0 0,0-1,0 1,0 0,0 0,0 0,-1-1,1 1,-1 0,0 0,1 0,-1 0,0 0,0 0,0 0,-1 0,1 0,0 0,-1 1,1-1,-1 0,1 1,-1-1,-1 0,-3 0,0 1,-1-1,1 1,0 0,-1 0,1 1,-1 0,1 0,-1 0,1 1,-1 0,1 0,0 1,0 0,-1 0,1 0,0 1,1 0,-1 0,0 0,-4 4,-3 3,0-1,0 2,1 0,0 0,0 1,2 1,0 0,-2 3,-47 110,58-122,0 0,0 1,0-1,1 0,-1 1,1-1,0 0,1 1,-1-1,1 0,0 1,0-1,0 0,0 0,1 0,0 0,0 0,0 0,0 0,0-1,1 1,0-1,0 0,0 0,0 0,0 0,0 0,1 0,0-1,0 0,3 1,0 0,0-1,0 0,0 0,1-1,-1 0,1 0,-1-1,1 0,-1 0,1-1,-1 0,1 0,-1-1,0 0,1 0,-1-1,3-2,16-5</inkml:trace>
  <inkml:trace contextRef="#ctx0" brushRef="#br0" timeOffset="8086.192">1838 537,'-75'134,"-30"102,93-225,17-46,11-5,2 1,2 1,1 1,2 1,3-2,15-24,-41 60,0 1,0 0,0 0,1-1,-1 1,0 0,1 0,-1-1,1 1,-1 0,1 0,0 0,-1 0,1 0,0 0,0 0,0 0,0 0,0 0,0 0,0 1,0-1,0 0,0 1,0-1,0 1,0-1,1 1,-1-1,0 1,0 0,1 0,-1-1,0 1,1 0,-1 0,0 1,0-1,1 0,-1 0,0 0,0 1,1-1,-1 1,0-1,0 1,0-1,0 1,0 0,0 0,7 116,-7-18,2-90,-1-1,1 0,0 0,1-1,0 1,0-1,1 0,0 0,0 0,0 0,1-1,0 0,0 0,1-1,0 0,0 0,0 0,0-1,2 1,-4-3,0 0,0 0,0 0,0 0,0-1,0 0,1 0,-1 0,0-1,1 0,-1 0,0 0,1-1,-1 1,0-1,0 0,0-1,1 1,-1-1,-1 0,1-1,0 1,0-1,-1 0,0 0,1 0,-1-1,0 1,-1-1,3-3,8-11,-1 0,-1-1,-1-1,0 0,-2-1,0 0,5-20,-12 34,1 1,-1-1,0 0,-1 0,0 1,0-1,0 0,-1 0,0 0,0 0,-1 0,0 0,0 0,-1 0,0 0,-2-5,-3 7</inkml:trace>
  <inkml:trace contextRef="#ctx0" brushRef="#br0" timeOffset="10024.853">2742 1,'-25'165,"10"41,-48 101,64-289,4-28</inkml:trace>
  <inkml:trace contextRef="#ctx0" brushRef="#br0" timeOffset="10290.788">2347 396,'62'-5,"26"-6,2-1,-9 1,-14 2,-13 4,-6 1,-7 3,-5 0,-9 1</inkml:trace>
  <inkml:trace contextRef="#ctx0" brushRef="#br0" timeOffset="10854.47">3306 424,'-74'28,"61"-24,0 0,1 1,-1 0,1 0,0 2,1-1,-1 2,1-1,-1 3,11-8,0 0,0 0,0 0,0 0,1 1,-1-1,1 0,0 0,-1 1,1-1,0 0,0 0,1 1,-1-1,0 0,1 0,-1 1,1-1,0 0,0 0,-1 0,1 0,1 0,-1 0,0 0,0 0,1-1,-1 1,1 0,0-1,-1 1,1-1,0 0,0 0,0 1,0-1,0 0,0 0,0-1,1 1,11 11,71 89,-83-97,0 0,0 1,0-1,-1 0,1 1,-1-1,0 0,0 1,-1 0,1-1,-1 1,0-1,0 1,-1-1,1 1,-1 0,0-1,0 0,-1 1,1-1,-1 0,0 1,0-1,0 0,-1-1,1 1,-1 0,0 0,-9 6,0 0,0 0,-1-1,0-1,-1 0,0 0,0-2,0 0,-1 0,0-1,0-1,0-1,-13 2,25-4,0 0,1 0,-1 1,0-2,0 1,0 0,0-1,0 1,0-1,-1 0,1 0,0 0,0 0,0-1,0 1,0-1,0 0,0 0,0 0,1 0,-1 0,0 0,0-1,1 0,-1 1,1-1,-1 0,1 0,0-1,0 1,0 0,0-1,0 1,1-1,-1 1,1-1,-1 0,1 0,0 0,0 0,1 0,-1 0,0 0,1 0,0 0,0-2,4-12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23:17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3242 798,'-88'55,"79"-47,0 1,1-1,1 1,0 1,0 0,0 0,2 0,-1 1,1-1,1 1,0 1,0-1,1 0,0 1,1 0,1 0,0-1,0 5,2-14,-1 1,1 0,-1-1,1 1,0-1,0 1,0-1,1 1,-1-1,0 0,1 1,0-1,-1 0,1 0,0 0,0 0,0-1,0 1,0 0,1-1,-1 0,0 1,1-1,-1 0,1 0,-1 0,1-1,0 1,-1-1,1 1,0-1,-1 0,1 0,0 0,-1 0,1-1,0 1,-1-1,1 1,0-1,-1 0,1 0,0-1,104-62,-85 43,-1-1,-1 0,-2-2,0-1,-1 0,-1-1,-2 0,0-1,-2-1,-1 0,-2-1,0 0,-2-1,-1 1,-2-1,0 0,-2-1,-2 1,0 0,-2 0,-2-1,-4-17,8 44,0 0,-1 0,1 0,-1 0,0 0,0 0,0 0,-1 0,1 0,-1 1,0-1,0 1,0-1,-1 1,1 0,-1 0,0 0,1 0,-1 0,-1 1,1-1,0 1,-1 0,1 0,-1 0,1 1,-1-1,0 1,0 0,0 0,0 0,0 0,0 1,0-1,0 1,0 0,0 0,0 1,0-1,0 1,0 0,0 0,0 0,1 1,-1-1,0 1,1 0,-1 0,1 0,-1 1,1 0,-12 17,0 1,2 0,0 1,2 1,0 0,1 0,2 1,0 0,2 1,1-1,0 1,2 1,1-1,1 0,1 0,2 1,1 4,-2-12,1 0,1-1,0 1,2-1,0 0,0 0,2 0,0-1,7 12,-10-23,-1 0,0-1,1 1,0-1,0 1,0-1,1 0,-1-1,1 1,0-1,0 0,0 0,1 0,-1-1,1 0,-1 0,1 0,0-1,0 0,-1 0,1 0,0-1,0 0,0 0,0 0,0-1,0 0,-1 0,1-1,0 1,1-2,108-49,-91 35</inkml:trace>
  <inkml:trace contextRef="#ctx0" brushRef="#br0" timeOffset="933.079">3751 750,'-11'3,"1"0,0 1,0 1,1-1,-1 2,1-1,0 1,0 1,1-1,0 2,0-1,-2 4,-54 84,63-92,-1 0,1-1,0 1,0 0,0 0,0 0,0 0,1 0,0 0,-1 0,1 0,0 0,0 0,1 0,-1 0,1 0,-1 0,1 0,0 0,0 0,0 0,1 0,-1-1,1 1,-1-1,1 1,0-1,0 1,0-1,0 0,0 0,1 0,-1 0,1 0,2 0,2-1,1 0,0-1,0-1,-1 1,1-1,0 0,-1-1,1 0,-1 0,1-1,-1 0,0 0,0 0,0-1,-1 0,1-1,-1 1,0-1,0-1,-1 1,1-1,-1 0,-1 0,1 0,-1-1,3-5,11-8,46-44,-62 66,0 0,0 0,0 0,0 0,0 0,-1 0,1 1,-1-1,0 1,1-1,-1 1,0 0,0-1,-1 1,1 0,-1-1,1 1,-1 0,0 0,0 0,0-1,0 1,-1 0,1 0,-1-1,0 3,1-1,-1-1,0 0,0 0,0 0,0-1,1 1,-1 0,1 0,0 0,0 0,0 0,0 0,1 0,-1 0,1 0,0 0,0 0,0 0,0-1,0 1,0 0,1-1,-1 1,1-1,0 1,0-1,0 0,0 0,0 0,0 0,1 0,-1 0,1-1,-1 1,1-1,0 1,-1-1,1 0,0 0,0-1,0 1,0 0,0-1,0 0,0 0,0 0,0 0,0 0,0 0,0-1,2 0,85-99,-56 48,-23 110,12 55,-23-111,1 0,0 0,0 0,0 0,0 0,0 0,1 0,-1 0,1-1,-1 1,1-1,-1 1,1-1,0 1,0-1,0 0,0 0,0 0,0 0,0 0,0-1,0 1,0-1,0 1,0-1,1 0,-1 1,0-1,0 0,0-1,1 1,-1 0,0-1,0 1,0-1,0 1,0-1,0 0,0 0,0 0,0 0,0-1,0 1,0 0,-1-1,1 1,-1-1,1 0,-1 1,1-2,6-6,-1-1,0 0,0-1,-1 1,-1-1,1-1,-2 1,0-1,0 1,-1-1,0 0,-1-1,18-54,26-17,-43 85,-1-1,0 1,0 0,0 0,0 1,-1-1,1 0,0 1,0-1,-1 1,1-1,-1 1,0 0,1 0,-1 0,0 0,0 0,0 0,0 0,0 0,-1 0,1 0,0 0,-1 1,0-1,0 0,1 0,-2 2,49 364,-43-352,-1 0,-1 1,-1 0,0-1,-1 1,-1 0,-1 0,0 0,-1-1,-1 1,0-1,-1 1,-1-1,-1 0,0-1,-1 1,-1-1,0-1,-1 1,0-1,-1-1,-1 0,0 0,-1-1,0-1,-12 9,-51 5,73-25,1 0,-1 0,1 0,0 0,-1 0,1 0,-1 0,1-1,0 1,-1-1,1 1,0-1,-1 1,1-1,0 0,0 1,0-1,0 0,-1 0,1 0,0 0,1 0,-1 0,0 0,0-1,0 1,1 0,-1 0,0-1,1 1,-1 0,1-1,0 1,-1 0,1-1,0 1,0-1,0 1,0 0,0-1,0 1,0-1,1 1,-1 0,0-1,1 1,-1 0,1-1,-1 1,1 0,0 0,0-1,-1 1,2 0,114-190,-79 142,197-318,-219 340</inkml:trace>
  <inkml:trace contextRef="#ctx0" brushRef="#br0" timeOffset="-3270.551">605 265,'9'424,"-5"-366,-3-1,-3 0,-2 1,-3-1,-2-1,-3 1,-8 19,4-38,9-24</inkml:trace>
  <inkml:trace contextRef="#ctx0" brushRef="#br0" timeOffset="-2955.614">1 508,'8'-15,"1"1,1 0,0 0,1 1,0 1,1 0,1 0,0 1,0 1,1 0,0 1,1 0,2 0,-14 7,53-32,2 3,0 2,2 3,1 3,1 2,0 3,2 3,0 2,44-2,64-5,-151 19</inkml:trace>
  <inkml:trace contextRef="#ctx0" brushRef="#br0" timeOffset="-2475.661">1138 0,'-7'23,"1"0,0 0,2 0,1 1,1-1,1 1,0 0,2-1,1 1,1 0,3 5,-3 2,12 619,-14-651,0 0,0 0,0 0,1 0,-1 0,0 0,0 1,1-1,-1 0,0 1,1-1,-1 1,1-1,-1 1,1 0,-1 0,1 0,-1 0,0 0,1 0,-1 0,1 0,-1 0,1 1,-1-1,1 1,-1-1,0 1,1-1,-1 1,0 0,0 0,1 0,-1-1,0 1,0 0,0 0,0 1,0-1,0 0,0 0,-1 0,1 1,0-1,-1 0,1 1,-1-1,1 0,-1 1,0-1,1 1,-1-1,0 1,0-1,0 1,0-1,0 1,-1-1,1 1,0-1,-1 0,1 1,-1-1,1 0,-1 1,0-1,1 0,-1 1,0-1,0 0,158-171,-156 169,0 0,0 0,0 1,0-1,0 0,1 1,-1-1,0 1,0-1,1 1,-1 0,0 0,1-1,-1 1,0 0,1 0,-1 0,0 0,1 0,-1 1,0-1,0 0,1 1,-1-1,0 1,0-1,1 1,-1 0,0-1,0 1,0 0,0 0,0 0,0-1,0 1,0 0,-1 1,1-1,0 0,0 0,-1 0,1 0,-1 0,1 1,-1-1,1 0,-1 1,0-1,0 0,0 0,0 2,11 70,-12-69,0 0,0 0,0 0,1 0,-1 1,1-1,0 0,1 0,-1 0,1 1,-1-1,1 0,0 0,1 0,-1 0,1 0,0 0,0-1,0 1,0 0,1-1,-1 0,1 0,0 1,0-1,0-1,0 1,1 0,-1-1,1 0,0 0,-1 0,1 0,0-1,0 1,0-1,0 0,0 0,1 0,3-1,7-4</inkml:trace>
  <inkml:trace contextRef="#ctx0" brushRef="#br0" timeOffset="-1966.144">1719 798,'-5'12,"1"0,0 0,1 1,1 0,0-1,1 1,0 0,1 0,0 0,1-1,0 1,3 7,-4-15,1 0,-1 0,1-1,0 1,1 0,-1-1,1 1,0-1,0 0,0 1,1-1,-1 0,1 0,0-1,0 1,0-1,1 1,-1-1,1 0,0 0,0 0,0-1,0 0,0 1,1-1,-1-1,1 1,-1-1,1 0,0 0,-1 0,1 0,0-1,1 0,3-3,0-1,0-1,0 0,-1 0,0 0,0-1,0 0,-1-1,1 0,-2 0,1 0,-1-1,0 0,-1 0,0 0,0-1,0 0,-2 0,1 0,-1-1,0 1,-1-1,0 1,0-1,-1 0,-1 0,1 0,-2-6,1 14,0 1,0-1,0 1,0-1,0 1,0-1,0 1,0-1,-1 1,1-1,-1 1,1 0,-1-1,1 1,-1 0,0-1,0 1,0 0,0 0,0-1,0 1,0 0,0 0,0 0,0 0,0 1,-1-1,1 0,0 0,-1 1,1-1,-1 1,1-1,0 1,-1 0,1-1,-1 1,1 0,-1 0,1 0,-1 0,-11 3</inkml:trace>
  <inkml:trace contextRef="#ctx0" brushRef="#br0" timeOffset="-1138.615">2178 1088,'-9'9,"8"-8,18-33,-10 3,3 0,0 0,2 1,0 0,2 1,2 1,0 0,1 1,12-12,-27 36,-1 0,1 0,-1 1,1-1,-1 0,1 0,-1 1,1-1,0 1,-1-1,1 1,0 0,0 0,-1 0,1 0,0 0,0 0,-1 0,1 0,0 1,-1-1,1 1,0-1,-1 1,1 0,-1 0,1-1,-1 1,1 0,-1 0,1 1,-1-1,0 0,0 0,0 1,1 0,13 8,2-1</inkml:trace>
  <inkml:trace contextRef="#ctx0" brushRef="#br0" timeOffset="-757.052">2661 750,'-2'0,"-1"1,0-1,1 1,-1 0,1 0,-1 0,1 0,-1 1,1-1,-1 1,1-1,0 1,0 0,0 0,0 0,0 0,1 0,-1 0,0 0,1 1,0-1,-1 1,1-1,0 1,0-1,1 1,-1 0,0-1,1 1,0 0,-1 0,1-1,0 1,1 0,-1 0,0-1,1 1,0 0,-1-1,1 1,0 0,0-1,0 1,1-1,0 2,43 27,-42-30,1 0,-1 0,1 0,-1 0,0 1,1-1,-1 1,0 0,0 0,0 0,-1 1,1-1,0 0,-1 1,1 0,-1 0,0 0,0 0,0 0,-1 0,1 0,-1 0,1 1,-1-1,0 1,0-1,-1 1,1-1,-1 1,0-1,0 1,0 0,0-1,-1 1,1-1,-1 1,0-1,0 1,0-1,0 1,-1-1,0 1,0 2,0 0,-1-1,0 1,0-1,0 0,-1 0,0 0,1-1,-2 1,1-1,0 0,-1 0,0 0,0-1,0 1,0-1,-1 0,1-1,-1 0,0 1,0-2,0 1,0-1,0 0,0 0,0 0,0-1,0 0,-4-9</inkml:trace>
  <inkml:trace contextRef="#ctx0" brushRef="#br0" timeOffset="11692.124">5637 436,'48'-48,"-21"31,1 1,1 1,0 1,0 2,2 1,-1 1,1 2,1 1,-1 1,1 2,0 1,0 1,9 3,-37-2,-1 0,0 1,1 0,-1 0,1 0,-1 0,1 1,-1-1,1 1,-1 0,1 0,-1 0,0 0,0 1,0 0,1-1,-2 1,1 0,0 0,0 0,-1 1,1-1,-1 1,1-1,-1 1,0 0,0 0,-1 0,1 0,0 0,-1 1,0-1,0 0,0 1,0-1,0 0,-1 1,0-1,1 1,-1-1,0 1,-1-1,1 1,-1-1,1 1,-1-1,0 1,-1-1,1 0,0 0,-1 0,0 2,-117 143,118-143,1-1,1 1,-1 0,1-1,-1 1,1-1,1 1,-1-1,1 1,-1-1,1 0,0 0,1 0,-1 0,1 0,0 0,0-1,0 0,0 1,0-1,1 0,0 0,-1-1,1 1,0-1,0 0,1 0,-1 0,0 0,1-1,-1 0,1 0,-1 0,1 0,-1-1,5 0,36 20,59 62,-102-80,0 1,0 0,0-1,0 1,-1 0,1 0,-1 0,1 0,-1 0,0 0,0 0,-1 0,1 0,-1 0,1 1,-1-1,0 0,0 0,0 1,-1-1,1 0,-1 0,0 0,0 0,0 1,0-1,-1 0,1-1,-1 1,1 0,-1 0,0-1,0 1,0-1,-1 1,1-1,-1 0,-1 1,-25 21,-1-2,-1-2,-1 0,-1-2,0-2,-1-1,-1-1,0-2,-6 0,36-11,1 0,-1 0,1 0,0-1,-1 1,0-1,1 0,-1-1,1 1,-1-1,1 1,0-2,-1 1,1 0,0-1,0 0,0 1,0-2,0 1,0 0,0-1,1 0,-4-3,-3-8</inkml:trace>
  <inkml:trace contextRef="#ctx0" brushRef="#br0" timeOffset="12377.956">6751 629,'50'-1,"0"-1,0-3,-1-2,1-2,-1-2,-1-3,37-15,-61 20</inkml:trace>
  <inkml:trace contextRef="#ctx0" brushRef="#br0" timeOffset="12807.368">7258 314,'49'-50,"-30"37,1 1,1 1,0 1,1 1,-1 0,2 2,-1 1,1 0,0 2,0 0,0 2,1 1,-1 0,22 4,-41-4,0 1,0 1,0-1,0 0,0 1,-1 0,1 0,0 0,-1 0,1 0,0 1,-1 0,0 0,1 0,-1 0,0 0,0 1,0-1,0 1,-1 0,1 0,-1 0,1 0,-1 0,0 0,0 1,-1-1,1 1,-1 0,0-1,0 1,0 0,0 0,0-1,-1 1,0 0,0 0,0 0,0 0,-1 0,1-1,-1 1,0 0,0 0,0-1,-1 1,1-1,-1 1,-22 44,-2 0,-3-2,-1-2,-2 0,-2-2,-16 13,-44 59,91-112,0 1,1-1,-1 0,1 1,-1 0,1-1,0 1,0 0,0 0,0 1,1-1,-1 0,1 0,0 1,0-1,0 1,0-1,1 1,-1-1,1 1,0-1,0 1,0 0,1-1,-1 1,1-1,0 1,0-1,0 1,0-1,1 0,-1 0,1 1,0-1,0 0,0 0,0-1,0 1,1 0,-1-1,1 1,0-1,2 1,18 4,1-2,-1 0,1-1,1-2,-1 0,0-2,0 0,1-2,-1-1,13-3,120-30,-142 24</inkml:trace>
  <inkml:trace contextRef="#ctx0" brushRef="#br0" timeOffset="13179.775">8419 241,'-2'-2,"0"-1,0 1,0 0,-1 0,1 0,-1 0,0 0,1 1,-1-1,0 1,0-1,0 1,0 0,0 0,0 1,0-1,0 1,-1-1,1 1,0 0,0 0,0 0,-1 1,1-1,0 1,0 0,0-1,0 1,-3 2,-10 1,1 0,-1 1,1 1,0 1,0 0,0 1,1 0,1 1,-1 1,1 0,1 1,0 0,1 1,0 0,0 1,1 0,0 3,8-13,1-1,-1 1,1 0,0 0,0-1,1 1,-1 0,1 0,-1 0,1 0,0 0,0 0,0 0,0 0,1 0,-1 0,1 0,0 0,-1 0,1 0,1-1,-1 1,0 0,1-1,-1 1,1-1,0 1,0-1,0 0,0 0,0 0,1 0,-1 0,0 0,1-1,-1 1,1-1,0 0,0 0,-1 0,1 0,0 0,0 0,0-1,3 1,141 18,-145-19,21 1,-2-1,-1 0,1 1,-1 1,0 1,0 1,0 1,0 0,18 9,-36-13,0 0,-1 0,1 0,0 1,-1-1,1 1,-1-1,1 1,-1-1,1 1,-1 0,0 0,0 0,0 0,0 0,-1 0,1 0,0 0,-1 0,1 0,-1 0,0 0,0 0,0 0,0 1,0-1,0 0,0 0,-1 0,1 0,-1 0,0 0,1 0,-1 0,0 0,0 0,0 0,-1 0,1-1,0 1,-1 0,1-1,-1 1,1-1,-2 1,-76 71,62-60,0-1,-1-1,0 0,0-2,-1 0,0-1,-1-1,0 0,0-2,-13 2,10-5</inkml:trace>
  <inkml:trace contextRef="#ctx0" brushRef="#br0" timeOffset="13440.39">8322 193,'120'-58,"166"33,-140 2,-113 17</inkml:trace>
  <inkml:trace contextRef="#ctx0" brushRef="#br0" timeOffset="18114.665">484 1426,'66'-23,"-61"23,580-10,152-44,371 31,329-36,-545 41,250-69,-223 23,-627 76,-214-4,0-4,0-3,0-4,0-3,55-12,121-30,-234 44,-4-1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85,'0'500,"0"-511</inkml:trace>
  <inkml:trace contextRef="#ctx0" brushRef="#br0" timeOffset="335.647">170 1,'-4'4,"-3"8,-4 0,0 4,-4-2,2 3,2 2,-1-1,1 0,-3 3,2-3</inkml:trace>
  <inkml:trace contextRef="#ctx0" brushRef="#br0" timeOffset="665.586">1 593,'38'-10,"23"-3,5 1,-3 2,-9 3,-12 3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6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 1,'-5'0,"-1"9,0 4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0 115,'9'31,"-3"1,0 0,-2 0,-2 0,0 0,-3 5,14 132,-10-155,-1-9,-1-1,0 1,1 0,-2 0,1-1,0 1,-1 0,0 0,0 0,-1 0,1-1,-1 1,0 0,-1 0,1 1,-8-18,10-6,1 1,1-1,1 1,0-1,1 1,1 1,0-1,2 1,-1 0,7-7,-10 15,12-26,2 0,1 2,2 0,1 1,1 2,2 0,1 1,1 2,1 1,1 1,10-5,36-5,-73 33,0 1,0-1,0 1,0-1,0 1,1 0,-1 0,0 0,0 0,0 0,0 0,1 0,-1 1,0-1,0 1,0 0,0 0,0-1,0 1,0 1,0-1,0 0,-1 0,1 1,0-1,-1 1,1-1,-1 1,0 0,1-1,-1 1,0 0,0 0,1 1,0 9,-1 1,0-1,-1 0,0 0,-1 0,0 0,-1 0,-1 0,0 0,0 0,-1-1,0 1,-1-1,-1 0,1-1,-2 1,1-1,-2 0,1-1,-1 0,-1 0,0 0,0-1,0-1,-6 4,14-10,-6 6,-1 1,0-1,-1 0,0 0,0-1,0 0,-1-1,1 0,-1-1,-1 0,1 0,-1-1,-1 0,10-3,0-1,0 0,0 1,0-1,0 0,-1 0,2 0,-1 0,0 0,0-1,0 1,0-1,1 1,-1-1,1 1,-1-1,1 0,0 0,0 0,0 0,0 0,0 0,0 0,0 0,1 0,-1 0,1-1,-1 1,1 0,0 0,0 0,0-1,0 1,0 0,1 0,-1-1,0 1,1 0,0 0,0 0,0 0,-1 0,2 0,-1 0,0 0,0 0,1 1,-1-1,1 0,0 0,8-17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7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81 452,'-15'31,"2"0,1 1,1 0,2 1,1 0,1 5,6-36,0 1,0-1,0 1,1-1,-1 1,1 0,0-1,0 1,0 0,0-1,0 1,0 0,1-1,-1 1,1-1,0 1,0-1,0 1,0-1,0 1,0-1,1 0,-1 0,1 1,-1-1,1 0,0-1,0 1,0 0,0 0,0-1,0 1,1-1,-1 0,0 0,1 0,-1 0,1 0,0 0,-1-1,1 1,-1-1,1 1,0-1,-1 0,1 0,0-1,-1 1,3-1,5-3,-1 0,0-1,0 0,0 0,-1-1,0 0,0-1,0 0,-1 0,0-1,-1 1,1-2,-1 1,-1-1,0 1,0-1,-1-1,0 1,0-1,-1 0,0 1,-1-1,0-1,0-7,-1 14,-1 0,1 0,-1-1,0 1,0 0,0 0,-1 0,0 0,1 0,-1 0,-1 0,1 0,0 0,-1 0,0 0,0 1,0-1,0 1,-1-1,0 1,1 0,-1 0,0 0,0 0,-1 1,1-1,0 1,-1 0,0 0,1 0,-1 0,0 1,0 0,0-1,0 1,0 1,-1-1,-19-2</inkml:trace>
  <inkml:trace contextRef="#ctx0" brushRef="#br0" timeOffset="312.214">448 1,'-9'38,"-4"32,1 9,2-4,8-10,4-12,2-9,0-4,4-2,1-4,-1-3,-3-1,-1-2,-2 0,-1-1,0 1,-1-10,-1-8</inkml:trace>
  <inkml:trace contextRef="#ctx0" brushRef="#br0" timeOffset="1611.189">787 339,'-124'219,"121"-211,-1 0,1 1,1-1,-1 1,2 0,-1 0,1 0,0 0,1 0,0 0,1 0,0 0,0 0,1 0,0 1,-1-8,0 0,0 0,0 0,0 0,1 0,-1-1,1 1,-1 0,1-1,0 1,-1-1,1 0,0 1,0-1,0 0,0 0,0 0,0 0,0-1,0 1,0-1,1 1,-1-1,0 0,0 1,1-1,-1 0,0-1,0 1,1 0,-1-1,0 1,0-1,0 0,0 1,0-1,0 0,1-1,75-48,-57 30,-2-1,0-1,-1 0,-2-2,0 0,-1 0,0-6,-12 26,-1 0,1 0,-1 0,0 0,-1-1,1 1,-1-1,0 1,0-1,0 1,-1-1,1 0,-1 1,0-1,-1 0,1 1,-1-1,0 0,0 1,0-1,-1 1,1-1,-1 1,0 0,-1 0,1 0,-1 0,0 0,1 1,-2-1,1 1,-1-1,3 3,-1 1,1 0,0-1,0 1,-1 0,1 0,0 0,-1 0,1 0,0 0,-1 1,1-1,0 0,-1 1,1-1,0 1,0-1,0 1,-1-1,1 1,0 0,0 0,0-1,0 1,0 0,0 0,1 0,-1 0,0 0,0 1,1-1,-1 0,0 0,1 0,-1 1,1-1,0 0,-1 0,1 1,0-1,0 0,0 1,0-1,0 0,0 1,0-1,0 0,1 0,-1 1,0-1,1 0,-1 0,1 1,0-1,-1 0,1 0,0 0,-1 0,2 1,1 5,0 0,0 1,-1-1,0 1,0 0,-1-1,0 1,0 0,-1 0,0 0,0 0,-1 0,0 0,-1 3,2-5,-2-1,0 0,0 1,1-1,0 0,0 0,0 1,1-1,0 0,0 1,0-1,0 0,1 1,0-1,0 0,1 0,-1 0,1 0,0 0,0 0,1 0,0 0,0-1,0 0,0 1,0-1,1 0,0-1,0 1,0-1,0 1,1-1,2 1,6-3,0 0,-1-1,1-1,0 0,-1-1,1 0,-1-1,0 0,1-1,-2-1,1 0,0 0,-1-1,0 0,0-1,-1-1,0 1,0-2,8-8,0-2,0-2,-1 1,-1-2,-1 0,-1-1,-1 0,-1-1,0-2,-2 6,36-121,-45 139,0 0,-1 1,0-1,1 0,-1 0,0 1,0-1,0 0,0 0,0 1,-1-1,1 0,0 1,-1-1,1 0,-1 1,0-1,1 0,-1 1,0-1,0 1,0-1,0 1,0 0,-1 0,1-1,0 1,-1 0,1 0,0 0,-1 0,1 0,-1 0,0 1,1-1,-1 1,0-1,1 1,-1-1,0 1,1 0,-1 0,0 0,0 0,1 0,-1 0,0 0,0 0,1 1,-1-1,0 1,1 0,-1-1,1 1,-1 0,0 0,1 0,0 0,-2 1,-92 69,91-68,1 0,1 0,-1 1,0-1,1 1,-1-1,1 1,0 0,1 0,-1 0,1 0,-1 0,1 1,0-1,1 0,-1 1,1-1,0 0,0 1,0-1,1 0,-1 1,1-1,0 0,0 0,1 1,2 1,1-1,0 1,0-1,1 0,-1-1,1 0,0 0,0 0,0 0,1-1,-1 0,1 0,0-1,0 0,0 0,0 0,0-1,0 0,0-1,0 0,1 0,-1 0,1-1,41 7,-45-6,1 0,0 0,-1 1,1-1,0 1,-1 1,1-1,-1 1,1-1,-1 1,0 0,0 1,0-1,0 1,0 0,-1 0,1 0,-1 0,1 1,-1-1,0 1,-1 0,1 0,-1 0,0 0,0 0,0 0,0 1,-1-1,1 1,-1-1,0 1,-1 0,1 0,-12 39,8-37,1 0,0 0,0 0,1 0,0 0,0 1,0-1,1 0,1 1,-1-1,1 0,1 3,24 19,-9-22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35.9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87,'-10'24,"-3"13,1 4,2 1,3-2,3-4,2-2,1-8</inkml:trace>
  <inkml:trace contextRef="#ctx0" brushRef="#br0" timeOffset="721.894">229 454,'32'-46,"-2"-1,-2-1,-2-1,15-41,-35 74,-6 15,0 0,0 0,0 0,1 0,-1 0,0 0,0 0,0 0,1 0,-1 0,0 0,1 0,-1 1,1-1,0 0,-1 0,1 0,-1 0,1 1,0-1,0 0,-1 1,1-1,0 0,0 1,0-1,0 1,0 0,0-1,0 1,0-1,0 1,0 0,0 0,0 0,0 0,0 0,0 0,0 0,0 0,0 0,0 0,0 0,0 1,0-1,0 0,0 1,0-1,-1 1,1-1,0 1,0-1,0 1,0 0,-1-1,1 1,0 0,-1 0,1 0,0-1,-1 2,25 28,62 60,-84-87,1-1,0 0,-1 0,1 0,0-1,0 1,0-1,0 0,0 0,1 0,-1-1,0 1,0-1,1 0,-1 0,0-1,0 1,0-1,1 0,-1 0,0 0,0-1,0 1,0-1,-1 0,1 0,3-3,7-7,0-1,-1 0,-1-1,0 0,0-1,-2-1,0 0,0 0,-2 0,0-2,-1 1,-1-1,0 1,1-13,-1 11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6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0,'-6'2,"1"-1,0 1,0 1,0-1,1 1,-1-1,1 1,-1 1,1-1,0 0,0 1,0 0,1 0,-3 3,-2 1,-5 6,0 0,1 1,0 0,1 1,1 0,1 1,-1 2,7-13,0 0,1 1,0-1,0 1,0-1,1 1,0-1,0 1,0 0,1 0,0-1,1 1,-1 0,1-1,1 1,-1 0,1-1,0 1,1-1,-1 0,3 4,-2-6,1 0,-1-1,1 1,0-1,0 1,0-1,0 0,0-1,1 1,-1-1,1 0,0 0,-1 0,1-1,0 0,0 0,0 0,0 0,0-1,1 0,-1 0,1 0,112-16,-93 9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0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211 22,'-31'26,"9"-10,1 2,1 1,0 1,1 0,1 2,1 0,-10 18,26-39,-1 1,1-1,0 1,0-1,-1 1,1-1,0 1,1 0,-1-1,0 1,0 0,1 0,-1-1,1 1,-1 0,1 0,0 0,0 0,0 0,0 0,0 0,0-1,1 1,-1 0,0 0,1 0,0 0,-1-1,1 1,0 0,0 0,0-1,0 1,0-1,0 1,1-1,-1 1,0-1,1 0,-1 0,1 0,-1 0,1 0,0 0,0 0,-1 0,1-1,0 1,1 0,11-3,-1 0,0-1,0-1,-1 0,1-1,-1 0,0-1,0 0,-1-1,0 0,0-1,0 0,7-8,-9 8,0-1,-1 0,0 0,0 0,-1-1,0 0,-1 0,0-1,0 0,-1-2,-3 10,-1 0,0 0,0-1,0 1,0 0,-1 0,1 0,-1-1,0 1,0 0,0 0,0-1,0 1,-1 0,0 0,1-1,-1 1,0 0,-1 0,1 0,0 0,-1 0,0 1,0-1,0 0,0 1,0-1,0 1,-1 0,1 0,-1 0,1 0,-1 0,0 0,0 1,0-1,0 1,0 0,-1 0,-80-2,58 9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6,'-22'15,"0"1,1 1,1 1,1 0,0 2,1 0,-6 11,22-30,1 1,-1-1,1 0,-1 1,1-1,-1 1,1 0,0-1,-1 1,1 0,0 0,0 0,1 0,-1 0,0 0,1 0,-1 0,1 0,-1 0,1 0,0 0,0 0,0 0,0 0,0 1,1-1,-1 0,1 0,-1 0,1 0,0 0,0 0,0 0,0-1,0 1,0 0,0 0,0-1,1 1,-1-1,1 1,0-1,-1 1,1-1,0 0,-1 0,1 0,0 0,0 0,2 0,4-1,1-1,-1 0,0-1,0 0,0 0,0-1,0 0,-1 0,1-1,-1 0,0 0,0-1,0 0,-1 0,0-1,0 1,0-1,0-1,-1 1,0-1,-1 0,1 0,-1 0,-1-1,1 1,-1-1,-1 0,1 0,-1 0,-1 0,1 0,-2 0,1-4,-1 10,0-1,0 1,-1-1,1 1,-1-1,1 1,-1-1,0 1,0 0,0-1,0 1,-1 0,1 0,-1 0,1 0,-1 0,1 0,-1 0,0 0,0 1,0-1,0 1,0-1,-1 1,1 0,0 0,-1 0,1 0,-1 0,1 1,-1-1,1 1,-1-1,-19-2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1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1 269,'0'-5,"0"-6,5-2,1-3,1-3,-2-4,3 2,0 0,-1-1,4 2,-1 1,2-1,5 2,0 0,0 2,-1 10,-4 5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2.2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254 400,'-17'4,"0"0,1 2,0 0,0 0,1 1,0 1,0 1,1 0,0 1,0 1,1 0,0 0,1 1,1 1,0 0,-5 8,15-19,0 0,0 0,0 0,0 0,0 0,1 0,-1 0,1 0,-1 0,1 0,0 0,0 0,0 0,0 0,0 1,0-1,1 0,-1 0,1 0,-1 0,1 0,0 0,0 0,0 0,0 0,0-1,0 1,0 0,1-1,-1 1,1 0,-1-1,1 0,0 1,-1-1,1 0,0 0,0 0,0 0,0 0,0 0,0-1,1 1,92 9,-79-15,-1-1,-1 0,1 0,-1-2,0 0,0 0,-1-1,0-1,-1 0,0-1,-1 0,0-1,-1-1,0 1,-1-1,4-7,85-145,-90 152,-1 0,0 0,0-1,-2 1,0-1,0-1,-1 1,-1-1,-1 0,0 1,0-1,-2 0,0 0,0 0,-2 0,-2-11,3 23,0 0,0-1,-1 1,1 0,-1 0,0 0,0 0,0 0,0 1,-1-1,1 0,-1 1,1 0,-1 0,0 0,0 0,0 0,0 0,0 1,0-1,-1 1,1 0,0 0,-1 0,1 1,-1-1,1 1,-1 0,1 0,-1 0,1 0,-1 1,1-1,-1 1,-5 1,1 0,0 0,0 0,1 1,-1 0,1 1,-1 0,1 0,0 1,0-1,1 2,0-1,0 1,-2 1,-1 7,0 0,0 1,1 0,1 1,1-1,0 1,1 1,1-1,0 1,1 0,1-1,1 1,0 0,1 0,1 0,2 11,-2-18,1 0,0-1,0 1,1-1,0 0,1 0,0 0,1 0,0 0,0-1,1 0,-1 0,2-1,-1 1,1-2,0 1,1-1,0 0,0 0,0-1,0 0,1 0,0-1,3 1,0 1,0-1,0 0,1-1,-1 0,1-1,0-1,0 0,0-1,0 0,0 0,12-3,-7-3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1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0,'0'5,"0"6,0 6,0 5,0 4,-5-3,-1-1,4-3,4-11,0-5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9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1,'11'108,"18"124,-10-64,-12-140,-7-28,0-1,0 1,0 0,0 0,0-1,0 1,0 0,0-1,0 1,0 0,1 0,-1-1,0 1,0 0,0 0,1-1,-1 1,0 0,0 0,0 0,1-1,-1 1,0 0,0 0,1 0,-1 0,0 0,1-1,-1 1,0 0,1 0,-1 0,0 0,0 0,1 0,-1 0,0 0,1 0,-1 0,0 0,1 0,-1 0,0 1,0-1,1 0,-1 0,0 0,1 0,-1 0,0 1,0-1,0 0,1 0,-1 0,0 1,0-1,1 0,2-14</inkml:trace>
  <inkml:trace contextRef="#ctx0" brushRef="#br0" timeOffset="250.422">1 311,'19'-5,"16"-1,7-1,1 2,-2 2,-3 1,-3 0,-3 2,-2 0,-6 0</inkml:trace>
  <inkml:trace contextRef="#ctx0" brushRef="#br0" timeOffset="545.52">510 282,'4'12,"1"0,1 0,0-1,0 1,2-2,-1 1,1-1,0 0,1 0,8 6,-13-13,-1 0,1 0,0 0,0 0,0-1,0 1,0-1,0 0,1 0,-1 0,1-1,-1 0,1 0,0 0,-1 0,1-1,0 0,0 0,-1 0,1 0,0-1,0 0,-1 0,1 0,-1-1,1 1,-1-1,1 0,3-2,-2 0,0-1,0 1,-1-1,1 0,-1 0,0 0,-1-1,1 0,-1 0,0 0,-1 0,1-1,-1 1,0-1,-1 0,0 0,0 0,0 0,-1 0,0 0,0-1,-1 1,0 0,0 0,-1-1,-2 3,-1 1,1 0,-1 0,0 0,1 1,-2-1,1 1,0 0,-1 0,1 0,-1 1,0 0,0 0,0 0,0 0,0 1,-1 0,1 0,0 0,-1 1,1 0,0 0,-1 0,1 0,0 1,-1 0,-5 1,0 1,0 0,0 1,1 0,0 0,0 1,0 0,0 1,1 0,0 1,0 0,1 0,0 1,-6 7,0 2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0,'0'5,"0"1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4:49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52 505,'-23'179,"-5"-77,129-310,-88 190,42-43,-54 61,0 1,0-1,0 1,0 0,1-1,-1 1,-1 0,1 0,0 0,0 0,0 0,0 0,-1 0,1 0,0 0,-1 0,1 0,-1 0,1 0,-1 0,0 1,1-1,-1 0,0 0,0 1,0-1,0 0,0 0,0 1,0-1,-1 0,1 0,0 1,-1-1,1 0,-1 0,1 0,-1 0,1 0,-1 0,0 0,0 1,0 8,1 2,0 0,1 0,0 0,1-1,0 1,1 0,0-1,1 1,4 7,-7-16,0-1,0 1,0 0,1 0,-1-1,1 1,-1-1,1 0,0 1,0-1,0 0,0 0,1 0,-1 0,0 0,1-1,-1 1,1-1,0 0,-1 0,1 0,0 0,0 0,0 0,0-1,0 1,0-1,0 0,0 0,0 0,0 0,-1-1,1 1,0-1,0 1,0-1,0 0,0 0,-1-1,2 0,4-3,-1-1,0 0,0 0,-1-1,0 0,0 0,-1-1,1 1,-2-1,1 0,-1 0,0-1,-1 1,0-1,0 0,-1 0,0 0,-1 0,0 0,0 0,-1-1,0-3,0-10</inkml:trace>
  <inkml:trace contextRef="#ctx0" brushRef="#br0" timeOffset="668.165">701 477,'-12'10,"-4"3,1 0,0 0,1 2,0 0,1 0,1 1,0 1,-1 5,12-21,0 0,0 0,0 0,1 0,-1 0,1 0,-1 0,1 0,-1 1,1-1,-1 0,1 0,0 0,0 1,0-1,0 0,0 1,0-1,0 0,0 0,0 1,0-1,1 0,-1 0,0 0,1 1,0-1,-1 0,1 0,-1 0,1 0,0 0,0 0,0 0,-1 0,1 0,0 0,0-1,0 1,1 0,-1 0,0-1,0 1,0-1,56-2,40-47,-96 49,1 0,0 1,0-1,-1 1,1-1,0 1,-1-1,1 1,0 0,-1 0,1 0,-1 0,1 0,-1 0,0 0,1 1,-1-1,0 0,0 1,0-1,0 1,0-1,0 1,-1 0,1-1,0 1,-1 0,1-1,-1 1,0 0,0 0,1-1,-1 1,0 0,0 0,-1 0,1-1,0 1,-1 0,1 0,3 18,-3-18,1 0,-1 0,0 0,1-1,-1 1,1 0,0 0,-1-1,1 1,0 0,0-1,0 1,0 0,0-1,1 0,-1 1,0-1,1 0,-1 0,1 1,-1-1,1 0,0-1,-1 1,1 0,0 0,0-1,-1 1,1-1,0 1,0-1,0 0,0 0,0 0,0 0,-1 0,1 0,0 0,0-1,0 1,0-1,-1 1,1-1,0 0,0 0,-1 0,1 0,-1 0,1 0,-1 0,1 0,-1-1,1 1,-1 0,0-1,0 1,0-1,117-181,-94 151,-1-2,-2 0,-1-1,-2-1,-1-1,-2-1,-2 0,-1-1,-2 0,-2 0,0-9,-18-15,10 61,-1 1,1 0,-1 0,1 0,-1 0,0 0,1 0,-1 0,0 0,0 0,0 0,0 0,0 1,0-1,0 0,0 1,0-1,0 0,0 1,-1-1,1 1,0 0,0-1,0 1,-1 0,1 0,0 0,0 0,-1 0,1 0,0 0,0 0,-1 1,1-1,0 0,0 1,0-1,0 1,-1-1,1 1,0 0,0-1,0 1,0 0,0 0,0 0,1-1,-1 1,-1 1,-11 12,0 0,0 0,2 2,0-1,0 1,2 1,0 0,1 0,0 1,2 0,0 0,1 1,-3 18,5-18,0 1,1-1,1 0,1 1,1-1,0 0,1 1,2-1,0 0,0-1,7 16,37 105,-49-94,-3-27</inkml:trace>
  <inkml:trace contextRef="#ctx0" brushRef="#br0" timeOffset="917.696">870 392,'39'-5,"22"-1,5 0,-3 1,-8 2,-9 0,-7 2,-10 1</inkml:trace>
  <inkml:trace contextRef="#ctx0" brushRef="#br0" timeOffset="1233.591">1237 505,'34'0,"-20"2,0-1,1-1,-1 0,0-1,0-1,0 0,0-1,0 0,0-2,-1 1,1-1,9-6,-24 11,0 0,0 0,0 0,0 1,0-1,0 0,0-1,0 1,0 0,0 0,0 0,0 0,0-1,0 1,1-1,-1 1,0 0,0-1,0 0,0 1,1-1,-1 1,0-1,0 0,1 0,-1 1,1-1,-1 0,0 0,1 0,0 0,-1 1,1-1,-1 0,1 0,0 0,0 0,0 0,0 0,-1 0,1 0,0 0,1 0,-1 0,0 0,0 0,0 0,0 0,1 0,-1 0,1 0,-1 0,0 0,1 1,0-1,-1 0,1 0,-1 0,1 1,0-1,0 0,-1 1,1-1,0 1,0-1,0 1,0-1,-13 5,0 0,0 1,0 1,1 0,0 0,0 1,0 1,1-1,0 2,1-1,0 2,0-1,1 1,0 1,-1-2,4-3,0 0,1 0,-1 0,1 1,1-1,-1 1,1 0,0 0,1 0,-1 1,1-1,1 2,0-7,1 0,0 1,0-1,-1 1,2-1,-1 1,0-1,0 0,1 1,0-1,-1 0,1 1,0-1,0 0,0 0,0 0,1 0,-1 0,0 0,1 0,0 0,-1 0,1-1,0 1,0 0,0-1,0 0,0 1,0-1,0 0,0 0,1 0,-1-1,0 1,1-1,-1 1,1-1,1 1,10-1,1 1,0-2,0 0,0 0,-1-2,1 0,-1 0,1-2,-1 1,-1-2,1 0,-1-1,10-6,-2 3,3-1</inkml:trace>
  <inkml:trace contextRef="#ctx0" brushRef="#br0" timeOffset="1605.879">1887 335,'-159'133,"156"-133,1 1,0 0,0 1,0-1,0 0,1 0,-1 1,0 0,0-1,1 1,-1 0,1-1,0 1,-1 0,1 0,0 0,0 0,0 1,0-1,1 0,-1 0,0 0,1 1,0-1,0 0,-1 1,1-1,0 0,1 1,-1-1,0 0,1 0,-1 1,1-1,0 0,0 0,0 0,0 0,0 0,0 0,0 0,1 0,-1 0,2 1,33 17,-33-19,1-1,-1 1,1 0,-1 0,0 0,1 0,-1 1,0 0,0-1,0 1,0 0,0 0,-1 1,1-1,0 0,-1 1,0 0,0 0,0-1,0 1,0 0,0 1,-1-1,0 0,1 0,-1 1,0-1,-1 1,1-1,-1 1,1-1,-1 1,0-1,0 1,0-1,-1 1,0-1,1 1,-5 2,1 1,-1-1,0-1,0 1,0 0,-1-1,0 0,0-1,-1 1,1-1,-1-1,0 1,0-1,0 0,0 0,0-1,-1 0,1 0,-1-1,0 0,1-1,-1 1,0-1,1-1,-1 1,0-2,1 1,-6-2,-6-4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3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232 619,'-12'-3,"-1"1,1 0,-1 1,1 1,-1-1,1 2,-1 0,0 1,1 0,0 0,0 2,0-1,0 1,0 1,0 1,8-2,1 0,-1 0,1 0,0 1,1-1,-1 1,1-1,0 1,0 0,0 0,1 0,0 0,0 0,0 1,0-1,1 0,0 0,0 0,1 1,-1-1,1 0,0 0,0 0,1 0,0 0,0 0,0 0,0 0,1-1,-1 1,1-1,1 0,-1 0,0 0,1 0,0-1,0 1,0-1,0 0,1 0,-1 0,1-1,-1 0,1 1,0-2,1 1,-2-1,1-1,-1 1,1-1,-1 0,1-1,0 1,-1-1,1 0,-1 0,0 0,1 0,-1-1,0 0,0 0,0 0,0 0,0-1,0 0,-1 1,1-1,-1-1,0 1,0 0,2-4,58-95,-4-24,-59 125,1 0,0 0,0-1,-1 1,1 0,0 0,0 0,0 0,0 0,1 0,-1 0,0 1,0-1,0 0,1 1,-1-1,0 1,1-1,-1 1,1-1,-1 1,0 0,1 0,-1 0,1 0,-1 0,1 0,-1 0,0 0,1 1,-1-1,1 0,-1 1,0-1,1 1,-1 0,0-1,0 1,0 0,1 0,-1 0,0 0,0 0,0 0,0 0,0 0,-1 0,1 0,0 1,0-1,-1 0,1 2,36 70,47 253,-76-291,-1 0,-2 1,-2 0,-1-1,-2 1,-2 21,-1-44,0 0,-1-1,-1 1,0-1,0 0,-1 0,-1 0,0-1,0 0,-1 0,-1-1,1 0,-2-1,1 0,-2 0,1-1,-1 0,0-1,0 0,-1-1,0 0,0-1,-1 0,1-1,-1 0,0-1,-6 0,16-2,-1 0,1 0,0 0,-1 0,1 0,-1-1,0 0,1 1,-1-1,1-1,-1 1,1-1,-1 1,1-1,-1 0,1 0,-1 0,1-1,0 1,0-1,0 0,0 0,0 0,0 0,0 0,0-1,1 1,0-1,-1 0,1 0,0 1,0-2,0 1,1 0,-1 0,1 0,0-1,0 1,0-1,0 1,1-1,-1 1,1-1,0-1,2-8,0 1,2-1,0 0,0 1,1 0,0 0,1 0,0 1,1 0,1 0,0 1,0 0,4-4,0-2,78-89,3 3,103-84,-67 65,-22-4,-106 124,1-1,-1 1,1-1,-1 1,0-1,0 0,0 1,0-1,0 0,0 0,-1 0,1 0,0 0,-1 1,1-1,-1 0,0 0,0 0,0 0,0 0,0 0,0 0,-1 0,1 0,0 0,-1 0,0 0,1 0,-1 0,0 0,0 1,0-1,0 0,-1 1,1-1,0 1,-1-1,1 1,-1-1,1 1,-1 0,1 0,-1 0,0 0,0 0,0 0,1 0,-1 1,0-1,0 1,0-1,0 1,-8-1,1 0,0 1,-1 0,1 0,0 1,-1 0,1 0,0 1,0 1,0 0,0 0,0 0,1 1,0 1,0-1,0 1,0 1,0-1,1 1,0 1,1-1,-1 1,1 0,1 1,-5 6,8-10,1 0,0-1,0 1,0 0,0 0,1 0,-1 0,1 0,0 0,0 0,1 0,-1 0,1 0,0 0,0 0,0-1,0 1,1 0,-1-1,1 1,0-1,0 1,1-1,-1 0,2 2,75 71,-59-61,0-1,1-1,0-1,1-1,0 0,1-2,0-1,1-1,0 0,0-2,0-1,0-1,1-1,-1-1,2-1,-11-3,1 0,-2-1,1-1,0 0,-1-1,0 0,0-1,-1-1,0 0,0-1,-1 0,0-1,-1 0,0-1,0-1,-1 1,-1-2,7-11,46-73,-5-3,-5-2,29-84,-76 177,0 0,-1 0,0-1,-1 1,0-1,0 0,-1 0,0 0,-1-1,0 1,-1 0,0 0,-1-1,0 1,0 0,-1 0,-1 0,0 0,0 0,0 1,-1-1,-3-3,5 11,0 0,-1-1,1 1,0 0,-1 0,1 1,-1-1,0 0,0 1,0 0,1 0,-1 0,0 0,-1 0,1 0,0 1,0 0,0-1,0 1,0 0,0 0,-1 1,1-1,0 1,0 0,0-1,0 1,0 1,0-1,1 0,-1 1,-2 1,-2 1,-1 1,1 1,1-1,-1 1,1 0,0 1,0 0,1 0,-1 0,2 0,-1 2,-5 11,2-1,0 2,2-1,0 1,1 0,1 0,1 0,1 1,1-1,1 1,1 0,0-1,6 22,4 13,2 0,4-1,1 0,18 33,60 102,-97-190,1 0,-1 0,1 0,-1 0,0 0,1 0,-1 0,1 0,-1 1,1-1,-1 0,1 0,-1 0,1 1,-1-1,1 0,-1 1,1-1,-1 0,1 1,-1-1,1 1,0-1,-1 0,1 1,0-1,-1 1,1-1,0 1,0-1,-1 1,1-1,0 1,0 0,0-1,0 1,0-1,0 1,0-1,0 1,0 0,0-1,0 1,0-1,0 1,0-1,0 1,1-1,-1 1,0 0,0-1,1 1,-1-1,0 0,1 1,-1-1,1 1,-1-1,0 0,1 1,-1-1,1 0,-1 1,1-1,-1 0,1 1,-1-1,1 0,-1 0,1 0,-41-18,36 15,-20-10</inkml:trace>
  <inkml:trace contextRef="#ctx0" brushRef="#br0" timeOffset="244.339">1078 393,'43'-5,"43"-6,22-6,1 0,-12-2,-14 2,-15 4,-11 4,-9-1,-9 1,-10 3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01.3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38,'0'-1,"-1"0,0 1,1-1,-1 1,0-1,0 0,0 1,1-1,-1 1,0 0,0-1,0 1,0 0,0-1,1 1,-1 0,0 0,0 0,0 0,0 0,0 0,0 0,0 0,0 0,0 1,0-1,0 0,1 0,-1 1,0-1,0 1,0-1,0 1,1-1,-1 1,0-1,1 1,-1 0,0-1,1 1,-1 0,1 0,-1-1,1 1,-1 0,1 0,-1 0,-20 44,20-42,-27 145,27-143,1 1,0-1,0 1,1-1,0 1,0-1,0 1,0-1,1 1,0-1,0 0,0 0,1 0,0 0,0 0,0-1,0 1,1-1,0 0,0 0,0 0,0-1,0 1,1-1,1 1,4-3,0 1,0-1,0-1,0 0,1-1,-1 0,0 0,0-1,0 0,0-1,-1 0,1 0,-1-1,0-1,0 1,0-1,0-1,-1 0,0 0,0-1,-1 0,1 0,4-6,50-56,-60 69,-1 0,1 1,-1-1,1 0,-1 1,1-1,-1 1,0-1,1 1,-1 0,1 0,-1-1,0 1,0 0,0 0,0 0,1 1,-1-1,0 0,-1 0,1 0,0 1,0-1,-1 1,1-1,0 0,-1 1,1-1,-1 1,0-1,0 1,1 0,4 9,-1-4,0 0,1 0,-1 0,1-1,1 1,-1-1,1-1,0 1,0-1,1 0,-1 0,1-1,0 0,1 0,-1 0,1-1,-1 0,1-1,0 0,0 0,0-1,0 0,0 0,1-1,-1 0,0 0,0-1,0 0,0 0,0-1,0 0,0-1,0 1,-1-2,1 1,-1-1,4-4,1 0,-2-1,1 0,-1-1,-1 0,0 0,0-1,-1-1,0 1,-1-1,-1 0,0-1,0 0,-1 0,3-13,-8 23,1 0,0 1,-1-1,0 0,0 0,0 0,0 0,0 0,0 1,-1-1,1 0,-1 0,0 0,0 1,0-1,0 0,0 1,-1-1,1 1,-1 0,0-1,0 1,0 0,-8-4</inkml:trace>
  <inkml:trace contextRef="#ctx0" brushRef="#br0" timeOffset="393.094">1105 319,'47'-25,"-2"-2,0-2,38-34,-77 60,0-1,-1 1,0-1,1 0,-1 0,-1-1,1 0,-1 1,1-2,-1 1,-1 0,1-1,-1 0,0 1,0-1,-1 0,0-1,0 1,0 0,-1-1,0 1,0-1,0 1,-1-3,-4 5,1 1,-1-1,0 1,0 0,0 0,0 0,-1 1,1-1,-1 1,0 0,1 1,-1-1,0 1,0 0,0 0,0 0,0 1,0 0,0 0,0 0,0 0,0 1,0 0,0 0,0 0,-2 2,-7 0,1 1,0 1,0 0,0 1,1 0,0 1,0 1,1 0,0 0,0 1,1 0,0 1,1 0,0 1,0 0,1 0,1 1,0 0,0 0,1 1,-1 5,5-13,1 1,0-1,0 1,0-1,1 1,0 0,0-1,0 1,1-1,0 1,0-1,0 1,1-1,-1 0,1 1,1-1,-1 0,1 0,0 0,0-1,0 1,1-1,-1 0,1 0,0 0,0 0,1-1,-1 1,1-1,0 0,3 1,4 3,1 0,0-1,0-1,0 0,0-1,1 0,-1-1,1-1,0 0,0-1,0 0,6-1,121-38,-117 29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47,'24'-5,"13"-1,4 0,1 1,-2 1,-4 2,-2 1,-3 1,-1 0,-7-5,-1-1,-6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4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1,'33'4,"27"-2,6-2,-2-1,-12-1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2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170 752,'-22'27,"1"0,1 2,1 0,2 1,1 1,1 0,2 1,1 0,1 3,10-32,1 0,-1 0,1 1,-1-1,1 0,0 0,0 1,0-1,0 0,1 1,0-1,-1 0,1 0,0 0,1 1,-1-1,0 0,1-1,0 1,0 0,-1 0,2-1,-1 1,0-1,0 1,1-1,-1 0,1 0,0 0,0-1,0 1,0-1,0 1,0-1,0 0,0 0,0 0,0-1,1 1,-1-1,0 1,2-1,10-2,0 0,0-1,-1-1,1 0,-1-1,1-1,-1 0,-1-1,1 0,-1-1,-1-1,0 0,0 0,0-1,-1-1,-1 0,0 0,0-1,4-9,17-20,-2-1,-2-2,-2 0,-2-2,-2 0,-2-2,7-30,-20 64,-1 0,0 0,-1 0,-1 0,0-1,-1 1,-1-1,0 0,-1 1,-1-1,0 0,-1 0,-1 1,0 0,0-1,-2 1,0 0,0 1,-2-1,1 1,-2 0,1 1,-2 0,0 0,-3-3,8 12,1 1,-1-1,0 1,0 0,0 0,0 0,0 0,0 1,0 0,0 0,-1 0,1 0,-1 0,1 1,0 0,-1 0,1 0,-1 1,1-1,0 1,-1 0,1 1,0-1,0 1,0-1,0 1,0 0,0 1,0-1,1 1,-3 1,-7 7,0 1,1 0,0 1,1 0,0 1,1 0,-4 8,3-7,2 0,0 1,1 0,0 0,2 1,0 0,0 0,2 0,0 1,1 0,1-1,0 1,2 0,0 0,1 0,1 0,0 0,1-1,1 1,1-1,0 0,2 0,0-1,3 6,6 3,1-2,1 0,1-1,0-1,2 0,0-2,2 0,0-2,1 0,0-2,2-1,9 4,-27-14,1 0,-1-1,1 0,0 0,0-1,0 0,1-1,-1 0,0-1,0 1,1-2,-1 1,0-1,3-1,6-5</inkml:trace>
  <inkml:trace contextRef="#ctx0" brushRef="#br0" timeOffset="577.178">706 1119,'40'-12,"-2"-1,0-2,-1-2,0-1,-1-2,-2-1,17-14,-39 26,0-1,-1 0,0-1,-1 0,0 0,-1-1,0-1,-1 1,0-1,-1-1,-1 1,0-1,-1 0,0-1,-1 1,-1-1,1-8,3-13,-3 24,-1 0,0 0,-1 0,-1-1,0 1,0 0,-2-1,1 1,-1-1,-1 1,-1 0,1 0,-3-3,5 11,-1 0,0 0,0 1,0-1,-1 0,1 1,-1 0,0-1,0 1,0 0,0 0,-1 0,1 0,-1 0,0 0,0 1,0 0,0-1,0 1,0 0,-1 0,1 1,-1-1,1 1,-1 0,0 0,1 0,-1 0,0 0,0 1,1 0,-1 0,0 0,0 0,0 1,0-1,1 1,-1 0,0 0,-1 1,-6 6,-1 1,1 1,1 0,-1 0,2 1,0 1,0-1,1 1,0 1,1 0,0 0,2 0,-1 1,1-1,1 1,1 0,0 1,1-1,0 1,1-1,0 1,2 0,0 5,1 0,1-1,0 1,2-1,0 0,1 0,1-1,1 0,1 0,0 0,10 13,-11-20,0 0,1 0,0 0,0-1,1 0,1-1,0 0,0-1,0 0,1-1,0 0,1-1,-1 0,1-1,7 1,-18-5,1 0,0 0,0-1,-1 1,1-1,0 1,0-1,0 0,-1 0,1-1,0 1,0-1,0 1,-1-1,1 0,0 0,-1 0,1 0,-1 0,1-1,-1 1,0-1,1 0,-1 0,0 0,0 0,0 0,-1 0,1 0,0 0,0-1,5-16</inkml:trace>
  <inkml:trace contextRef="#ctx0" brushRef="#br0" timeOffset="1048.917">791 188,'255'-1,"-113"-25,-141 27,0-1,-1 0,1 0,0 1,0-1,0 0,0 0,0 0,0 0,0 0,0 0,0 0,0 0,0 0,0 0,0-1,-1 1,1 0,0-1,0 1,0-1,0 1,0-1,-1 1,1-1,0 1,-1-1,1 0,0 1,-1-1,1 0,-1 0,1 0,-1 1,1-1,-1 0,1 0,-1 0,0 0,0 0,1 0,-1 0,0 0,0 0,0 0,0 1,0-1,0 0,0 0,-1 0,1 0,0 0,0 0,-1 0,1 0,0 0,-1 1,1-1,-1 0,1 0,-1 0,0 1,1-1,-1 0,0 0,-190-99,179 88,7 1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3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84,'24'15,"27"4,10 0,-1-5,-6-3,-7-9,-6-5,-7-2,-3 0,-7-4,-8-5,-6-1</inkml:trace>
  <inkml:trace contextRef="#ctx0" brushRef="#br0" timeOffset="248.708">170 0,'4'38,"3"18,-1 4,-2-3,0-7,-2-7,-1-6,0-4,-1-9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29.6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1 792,'19'15,"0"-1,2-1,-1-1,1-1,1-1,0-1,1 0,0-2,-14-5,-1 0,1 0,-1-1,1 0,-1-1,1 0,0 0,-1-1,1 0,-1 0,1-1,-1-1,0 1,0-1,0 0,0-1,0 0,-1 0,1-1,-1 0,0 0,-1 0,5-6,23-20,-26 26,1-2,-1 1,0-1,0 0,-1-1,0 0,0 0,-1 0,0-1,0 0,-1 0,0 0,-1-1,0 0,-1 0,0 0,0 0,-1 0,0-1,-1 0,-2 7,0-1,0 1,0 0,-1 0,0 0,0 0,0 0,0 0,-1 0,1 1,-1-1,0 1,0-1,0 1,0 0,-1 0,1 1,-1-1,0 1,0 0,0 0,0 0,0 0,0 1,0-1,-1 1,1 0,-3 0,-5-1,-1 0,1 1,0 0,-1 1,1 1,0 0,-1 0,1 1,-12 4,9-3,0 0,1 2,0 0,-1 0,2 1,-1 1,1 1,0 0,0 0,1 1,0 1,1 0,0 0,1 1,0 1,0 0,1 0,1 1,0 0,1 0,0 1,1 0,1 0,0 0,1 1,-1 4,7-4,1 1,1-1,0 0,1-1,0 1,1-1,1 0,0-1,1 1,1-1,0-1,0 0,1 0,1-1,0 0,0 0,1-2,1 1,-1-2,2 1,9 3,-2 3,-12-7,1 0,0-1,0 0,1-1,0 0,0-1,0 0,1 0,0-1,-1-1,1 0,1-1,-1 0,6 0,0-6</inkml:trace>
  <inkml:trace contextRef="#ctx0" brushRef="#br0" timeOffset="481.962">735 1019,'-31'227,"17"-199,9-48,7 4,0-1,2 1,0 0,1 0,1 0,0 1,1 0,0 0,2 0,-1 1,2 0,0 1,0 0,2 1,9-9,-18 18,-3 1,1 0,0 0,0 0,0 1,1-1,-1 0,0 0,1 0,-1 1,1-1,0 1,-1-1,1 1,0 0,0 0,0 0,0 0,0 0,0 0,0 0,0 1,0-1,1 1,-1-1,0 1,0 0,0 0,1 0,-1 0,0 0,0 1,0-1,1 1,-1-1,0 1,0 0,0 0,0 0,0 0,0 0,0 0,-1 0,1 1,0-1,-1 1,1-1,1 3,11 95,-9-79</inkml:trace>
  <inkml:trace contextRef="#ctx0" brushRef="#br0" timeOffset="2803.516">170 313,'2'-7,"0"0,0 0,0 0,1 0,0 1,0-1,0 1,1-1,0 1,1 0,-1 1,1-1,0 1,1 0,-1 0,1 0,0 1,0 0,5-2,29-28,95-120,-134 154,-1-1,1 0,-1 1,1-1,-1 1,1-1,0 1,-1 0,1-1,0 1,-1 0,1-1,0 1,0 0,-1 0,1-1,0 1,0 0,-1 0,1 0,0 0,0 0,0 0,-1 0,1 1,0-1,0 0,-1 0,1 0,0 1,-1-1,1 0,0 1,-1-1,1 1,0-1,-1 1,1-1,-1 1,1-1,-1 1,1 0,-1-1,1 1,-1 0,0-1,1 1,-1 0,0-1,1 1,-1 0,0 0,0-1,13 43,-7 21,-6-53,0 1,0 0,1-1,1 1,0-1,0 0,1 1,0-1,1 0,1-1,0 1,0-1,1 0,0 0,0-1,9 10,1-10,-2-6</inkml:trace>
  <inkml:trace contextRef="#ctx0" brushRef="#br0" timeOffset="3482.884">1440 736,'-14'0,"-1"0,1 2,0-1,0 2,0 0,1 0,-1 2,1-1,0 2,0 0,0 0,1 1,0 1,0 0,1 1,0 0,0 0,1 1,1 1,-1-1,2 2,0-1,0 1,1 1,-3 5,9-14,0-1,-1 1,1 0,1 0,-1 0,1 0,-1 0,1 0,0 0,1-1,-1 1,1 0,-1 0,1 0,0 0,1-1,-1 1,1 0,-1-1,1 1,0-1,0 0,1 1,-1-1,1 0,-1 0,1-1,0 1,0-1,0 1,1-1,-1 0,1 0,-1 0,1-1,-1 1,1-1,0 0,0 0,0 0,-1-1,1 1,0-1,0 0,0 0,0 0,0 0,3-2,19-6,-1-1,0-2,-1 0,0-2,-1-1,0 0,-1-2,-1 0,-1-2,0 0,-1-1,-1-1,-1-1,2-4,-11 16,12-14,-2-1,-1-1,-1 0,-1-1,-1-1,-1 0,-1-1,-2-1,-1 1,-1-1,-2-1,0 0,0-26,-5 44,-1-1,0 1,0 0,-2 0,1 0,-2 0,1 0,-2 0,0 1,-1-5,3 12,0 0,0 1,0-1,-1 0,1 1,-1-1,0 1,0 0,0 0,0 0,-1 0,1 0,-1 1,0 0,1 0,-1 0,0 0,0 0,0 1,-1 0,1-1,0 2,0-1,-1 0,1 1,0 0,-1 0,1 0,-1 1,1-1,-5 2,1 0,0 0,-1 1,1 0,0 1,1 0,-1 0,1 0,0 1,0 0,0 0,0 1,1 0,0 0,0 1,1-1,0 1,0 0,1 1,-1-1,-1 7,-3 6,0-1,2 2,1-1,0 1,1 0,2 0,0 0,1 8,1-6,2-1,0 0,2 0,0 0,2-1,0 1,1-1,2 0,0 0,1-1,1 0,0-1,2 0,0 0,1-2,1 1,1-2,0 0,1-1,1 0,12 7,-26-20,1 1,0-1,0-1,0 1,0 0,0-1,0 0,0 0,0 0,1 0,-1-1,0 1,1-1,-1 0,0-1,1 1,-1-1,0 0,4-1,9-4</inkml:trace>
  <inkml:trace contextRef="#ctx0" brushRef="#br0" timeOffset="3886.258">1920 821,'-4'28,"0"-11,1 0,1 0,1 1,1-1,0 0,1 0,1 0,1 1,14-48,25-122,-25 100,-12 34,-1 1,2 0,0 0,1 1,1-1,0 2,1-1,1 1,1 0,0 1,9-8,-19 20,1 1,0-1,-1 1,1 0,0 0,0 0,0 0,0 0,0 0,0 1,0-1,0 0,0 1,0 0,0 0,1-1,-1 1,0 0,0 1,0-1,0 0,0 1,0-1,1 1,-1 0,0-1,-1 1,1 0,0 0,0 0,0 1,0-1,-1 0,1 1,-1-1,1 1,-1-1,1 1,-1 0,0 0,0 0,0-1,0 1,0 0,0 0,-1 0,1 0,-1 1,1-1,-1 0,0 0,0 0,1 0,-2 0,1 1,0-1,0 0,-1 1,9 48,-2-31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38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29 708,'17'9,"0"0,1-2,0 0,0-1,0-1,1-1,-1 0,1-2,0 0,0-1,0 0,1-2,-1 0,-1-2,1 0,0-1,14-5,-19 6,0-1,-1 0,1-1,-1 0,0-1,0-1,-1 0,0-1,0 0,-1 0,0-2,0 1,-1-1,-1-1,1 0,-2 0,1-1,-2 0,0 0,1-3,-7 12,0 0,-1 0,1 0,-1 0,1-1,-1 1,0 0,0 0,-1 0,1-1,-1 1,1 0,-1 0,0 0,0 0,0 0,-1 0,1 0,-1 0,0 0,1 1,-1-1,0 1,-1-1,1 1,0 0,-1 0,1 0,-1 0,0 0,1 0,-1 1,0 0,0-1,0 1,0 0,0 0,-2 0,-9-3,1 1,-1 0,0 1,0 1,0 0,1 1,-1 0,-8 2,-2 1,0 2,0 1,0 1,0 1,1 1,1 1,0 1,0 1,1 0,0 2,1 1,1 0,1 1,0 1,1 1,0 1,-3 7,15-21,1 1,0-1,1 1,0 0,0 0,0 0,0 0,1 1,0-1,0 1,1-1,0 1,0 0,1-1,-1 1,1 0,1 0,-1-1,1 1,1 0,-1-1,1 1,0-1,1 0,-1 1,1-1,0 0,1-1,-1 1,1 0,3 1,9 10,1-1,1-1,0-1,1 0,1-1,0-2,0 0,1-1,1-1,0 0,0-2,0-1,1-1,0 0,0-2,11 0,50-25,-60 10</inkml:trace>
  <inkml:trace contextRef="#ctx0" brushRef="#br0" timeOffset="384.241">876 765,'-21'14,"1"0,0 1,1 2,0 0,2 1,0 0,1 1,1 1,1 1,0 0,2 1,-2 6,13-24,0 0,0 0,1 0,-1 0,1 0,0 0,0 1,1-1,-1 0,1 0,0 0,0-1,0 1,1 0,-1 0,1-1,0 1,0 0,0-1,1 0,-1 0,1 0,-1 0,1 0,0 0,1 0,-1-1,0 0,1 0,-1 0,1 0,-1 0,1-1,0 1,0-1,0 0,0 0,0 0,0-1,0 0,0 1,0-2,0 1,0 0,9 0,-1 0,0 0,1-1,-1-1,0 0,0-1,0 0,0 0,0-2,-1 1,1-2,-1 1,-1-1,1-1,-1 0,0-1,-1 0,1 0,-2-1,1 0,-1 0,0-2,-3 5,-1 1,0-1,0 0,0 0,-1 0,1 0,-2-1,1 1,-1-1,0 0,0 0,-1 0,0 0,0 0,-1 0,1 0,-2 0,1 0,-1 0,0 0,0 0,-1 0,0 0,0 1,-1-1,0 0,0 1,0 0,-1 0,0 0,0 0,-1 1,1-1,-1 1,0 0,-1 1,1-1,-1 1,0 0,0 1,0-1,0 1,-1 0,-5-1,-46 2,32 7</inkml:trace>
  <inkml:trace contextRef="#ctx0" brushRef="#br0" timeOffset="745.54">650 962,'29'-14,"14"0,5 7,-6 9,-10 10,-11 7,-3 1,-1-4,2-4,2-4,3-8,2-10,1-6,-4-2</inkml:trace>
  <inkml:trace contextRef="#ctx0" brushRef="#br0" timeOffset="2999.576">142 285,'33'-16,"-2"-1,0-2,-1-1,-1-1,-1-1,-1-2,-1 0,-1-2,-1-1,8-15,-31 41,-1 0,0-1,1 1,-1 0,1 0,-1-1,1 1,-1 0,1 0,0 0,0-1,0 1,0 0,0 0,0 0,0 1,0-1,0 0,0 0,0 0,0 1,1-1,-1 1,0-1,0 1,1-1,-1 1,0 0,1 0,-1-1,1 1,-1 0,0 0,1 0,-1 1,0-1,1 0,-1 0,0 1,1-1,-1 1,0-1,1 1,-1 0,0-1,0 1,0 0,1 0,49 139,-26-107,-12-21</inkml:trace>
  <inkml:trace contextRef="#ctx0" brushRef="#br0" timeOffset="3701.223">1300 341,'-17'160,"7"-1,8 57,7-264,2 1,2-1,1 2,3 0,2 0,2 1,2 1,16-27,-32 66,49-86,-50 87,1 1,-1 0,0 1,1-1,0 0,-1 1,1-1,0 1,0 0,0 0,1 0,-1 0,0 1,1-1,-1 1,1 0,0 0,-1 0,1 0,0 1,-1 0,1 0,0 0,0 0,2 0,-1 4,0 0,0 0,0 0,-1 1,1-1,-1 1,0 0,-1 0,1 1,-1-1,0 1,0-1,-1 1,0 0,0 0,0 0,0 1,-1-1,0 0,-1 0,1 1,-1 0,4 51,-3-32</inkml:trace>
  <inkml:trace contextRef="#ctx0" brushRef="#br0" timeOffset="4653.181">2033 595,'-17'2,"-1"0,1 2,-1 0,1 0,0 2,1 0,-1 1,1 1,0 0,1 1,0 1,1 0,0 1,0 0,1 2,-4 4,13-14,1-1,0 1,0 0,0 0,0 0,0 0,1 1,-1-1,1 1,0-1,0 1,0 0,0 0,1 0,0 0,0 0,0 0,0 0,0 0,1 0,0 0,0 1,0-1,0 0,1 0,0 0,0 1,0-1,0 0,0 0,1-1,0 1,0 0,0 0,0-1,0 1,1-1,0 0,0 0,0 0,0 0,0 0,0-1,1 1,-1-1,1 0,3 2,5-3,-1-1,1 0,0-1,-1 0,1-1,-1-1,0 1,1-2,-1 1,-1-2,1 1,0-1,-1-1,0 0,7-7,9-6,-1-1,-1-1,-1-1,0-2,-2 0,-1-1,-1-1,-2-1,0-1,-2 0,11-26,-13 26,-1-1,-1 0,-2 0,-1-1,-1 0,-1-1,-2 1,-1-1,-2 0,-1-18,0 45,1 1,-1 0,0-1,-1 1,1 0,-1-1,1 1,-1 0,0 0,0-1,0 1,-1 0,1 0,-1 0,0 0,1 1,-1-1,-1 0,1 1,0-1,-1 1,1 0,-1 0,1 0,-1 0,0 0,0 0,0 1,0 0,0-1,-1 1,1 0,0 1,0-1,-1 0,1 1,0 0,-1 0,1 0,0 0,-1 1,1-1,0 1,-1 0,1-1,0 2,0-1,-2 1,-6 6,0 1,1 0,0 1,1 0,0 1,0 0,1 0,0 1,1 0,1 0,0 1,0 0,2 0,-1 0,-1 10,0-5,2 0,-1 0,2 0,1 0,0 1,1-1,1 1,1-1,0 0,1 1,2-1,-1 0,2 0,1 0,0-1,1 0,0 0,2-1,8 13,-11-20,79 102,-81-106,0-1,0-1,0 1,1 0,-1-1,1 0,0 0,0-1,0 1,0-1,0 0,0 0,1-1,-1 1,1-1,-1 0,1-1,-1 1,1-1,0-1,-1 1,6-1,6-5</inkml:trace>
  <inkml:trace contextRef="#ctx0" brushRef="#br0" timeOffset="5029.216">2598 540,'-48'247,"40"-237,6-30,7-13,1 0,1-1,2 2,2-1,0 2,2-1,4-2,-9 16,1 0,1 0,1 1,0 0,1 1,1 0,0 1,2 1,-1 0,9-6,-21 19,-1 0,1 0,-1 0,1 0,-1 0,1 0,0 0,-1 1,1-1,0 0,-1 1,1-1,0 1,0 0,0 0,0 0,-1 0,1 0,0 0,0 0,0 0,-1 1,1-1,0 1,0-1,-1 1,1 0,0 0,-1 0,1 0,-1 0,1 0,-1 0,1 0,-1 0,0 1,0-1,1 1,-1-1,0 1,0-1,-1 1,1-1,0 1,0 1,23 87,-23-81,22 59,-12-54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5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80,'0'368,"1"-362,-1 0,0 1,-1-1,1 0,-1 0,0 0,-1-1,0 1,1 0,-2 0,1-1,-1 1,0-1,-1 2,3-6,0-1,1 0,-1 1,0-1,0 0,0 1,0-1,0 0,1 0,-1 0,0 0,0 0,0 0,0 0,0 0,0 0,1 0,-1 0,0-1,0 1,0 0,0-1,0 1,1 0,-1-1,0 1,0-1,1 1,-1-1,0 0,1 1,-1-1,1 0,-1 1,1-1,-1 0,1 0,-1 1,1-1,0 0,-1 0,1 0,0 0,0 1,0-1,0 0,0 0,-1 0,2 0,-1 0,0 0,0 0,0 1,0-1,0 0,1 0,-1 0,0 0,1 1,-1-1,1 0,-1 0,1 0,3-23,1 0,2 0,0 0,2 0,0 1,2 1,0 0,2 0,0 1,8-8,-4 5,1 1,2 0,0 1,1 1,1 1,1 2,1 0,1 1,0 1,1 1,13-4,-36 17,0 1,0-1,0 1,0 0,0 0,0 0,0 0,1 1,-1-1,0 1,0 0,0 0,1 0,-1 0,0 1,0-1,0 1,0 0,1 0,-1 0,0 0,-1 0,1 1,0 0,0-1,-1 1,1 0,-1 0,1 0,-1 1,0-1,0 0,0 1,0 0,0-1,0 1,-1 0,0 0,1 0,-1 0,0 0,0 0,-1 0,1 0,-1 1,1-1,-1 0,0 7,-1 0,1 0,-1 0,-1 0,0-1,-1 1,0-1,0 1,-1-1,0 0,0 0,-1-1,0 1,-1-1,0 0,0 0,-1-1,0 0,0 0,0-1,-1 0,0 0,-1 0,1-1,-1-1,0 1,0-2,0 1,-1-1,1 0,-1-1,0 0,-2-1,12-1,-5 1,-1 0,1 0,0-1,-1 1,1-2,-1 1,1 0,0-1,-1 0,1 0,0-1,0 0,0 1,0-2,0 1,-4-3,-4-8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45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0,'-19'24,"-11"22,-6 9,-1-2,6-3,3-7,2-10,5-5,6-9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8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97,'1'66,"-13"203,-6-132,26-188,3 1,1 0,3 1,1 1,3 0,2 1,24-38,-39 72,1 0,1 0,0 1,1 0,0 0,1 1,0 0,1 1,0 0,9-5,-18 14,-1 0,0 0,0 0,1 1,-1-1,1 0,-1 1,1-1,-1 1,1 0,-1-1,1 1,-1 0,1 0,-1 0,1 0,0 0,-1 0,1 1,-1-1,1 0,-1 1,1-1,-1 1,1 0,-1-1,0 1,1 0,-1 0,0 0,0 0,1 0,-1 0,0 0,0 1,28 56,-8-13,-20-43,1 0,-1 1,1-2,0 1,0 0,0 0,0 0,0-1,0 1,0-1,0 0,1 1,-1-1,0 0,1-1,-1 1,1 0,-1-1,1 1,-1-1,1 0,0 1,-1-2,1 1,-1 0,1 0,0-1,-1 1,1-1,-1 0,1 0,0 0,9-10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0 112,'444'0,"-453"0,1 0,0-1,0 0,0 0,0 0,0-1,1-1,-1 1,0-1,1-1,0 1,0-1,0 0,0-1,1 0,-1 0,1 0,0-1,-3-4,8 9,1 0,-1 0,1 0,-1-1,1 1,0 0,0 0,-1 0,1 0,0-1,0 1,0 0,0 0,0 0,1 0,-1-1,0 1,0 0,1 0,-1 0,1 0,-1 0,1 0,-1 0,1 0,0 0,-1 0,1 0,0 0,0 0,0 1,0-1,0 0,0 0,0 1,0-1,0 1,0-1,0 1,1-1,15-5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4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48,'19'0,"21"0,8 0,1-5,-3-2,-5 1,-4 1,-4 1,-3 2,-1 1,-6-4,-2-1,-4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5:59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1,'39'5,"26"1,8-4,-5-4,-13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02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0 337,'13'-2,"0"0,0 0,-1-2,1 0,-1 0,0-1,0 0,-1-1,0 0,8-6,17-8,-10 7,-1 0,0-2,-1-1,-1-1,-1 0,0-2,-1-1,-1 0,-1-2,-1 0,15-24,-31 43,-2 2,0 0,0 1,0-1,0 0,0 0,0 0,0 1,0-1,0 0,1 0,-1 1,0-1,0 0,1 0,-1 1,1-1,-1 0,1 1,-1-1,1 0,-1 1,1-1,-1 1,1-1,0 1,-1-1,1 1,0 0,-1-1,1 1,0 0,0-1,-1 1,1 0,0 0,0 0,0 0,-1 0,1 0,0 0,0 0,0 0,-1 0,1 0,0 0,0 0,0 1,-1-1,1 0,0 1,-1-1,1 0,0 1,-1-1,1 1,0-1,-1 1,1 0,-1-1,1 1,-1 0,1-1,-1 1,1 0,-1-1,0 1,0 0,1 0,54 171,10-71,-51-88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00.6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29 126,'-1'1,"-1"1,0-1,0 1,0-1,1 1,-1 0,0-1,1 1,0 0,-1 0,1 0,0 0,0 0,0 0,0 1,1-1,-1 0,1 0,-1 1,1-1,0 0,-1 1,1-1,1 0,-1 2,0-1,-3 354,6-395,2 0,2 0,2 0,1 1,2 0,1 1,2 1,1 0,2 1,5-5,-16 27,1-1,1 1,0 1,0 0,1 0,0 1,1 0,0 1,1 0,0 1,9-5,-18 12,0 0,0 0,0 1,0-1,0 1,1 0,-1 0,0 0,0 0,0 0,0 1,0-1,0 1,0 0,0 0,0 0,0 1,0-1,0 1,-1-1,1 1,-1 0,1 0,-1 0,0 0,1 0,-1 1,0-1,-1 1,1-1,0 1,-1 0,1 0,0 2,40 105,-28-78,-7-27</inkml:trace>
  <inkml:trace contextRef="#ctx0" brushRef="#br0" timeOffset="453.192">594 352,'24'0,"0"-1,1-1,-1-1,0-1,-1-1,1-1,-1-2,0 0,-1-1,0-1,0-1,8-7,-25 14,0 1,0-1,0 0,-1-1,0 1,0-1,0 0,0 0,-1 0,1 0,-2-1,1 1,0-1,-1 0,0 0,0 0,-1 0,0 0,0 0,0 0,-1-1,0 1,0 0,0 0,-1 0,0-1,0 1,-1 0,0 0,0 0,0 1,0-1,-1 0,0 1,-1 0,0-2,-2 4,0 1,0 0,0 0,-1 0,1 1,0 0,-1 0,1 1,-1-1,1 1,-1 1,1-1,-1 1,1 1,0-1,0 1,-1 0,1 0,0 1,1 0,-1 0,0 0,1 0,0 1,0 0,0 0,0 1,0 0,-5 2,-5 2,1 0,0 1,0 0,1 1,1 1,0 0,1 1,0 0,0 1,2 0,0 0,0 1,2 0,0 1,0-1,2 1,0 1,0-1,2 1,0 0,0 6,2-18,1 1,-1 0,1-1,0 1,1 0,-1-1,1 1,0-1,0 1,1-1,0 1,0-1,0 0,0 0,1 0,0 0,0 0,0 0,1-1,-1 0,1 1,0-2,1 1,-1 0,1-1,3 3,7 1,1-1,1-1,-1 0,1-1,-1-1,1 0,0-1,0-1,0-1,1 0,-1-1,0-1,-1-1,1 0,0-1,-1-1,0 0,0-1,11-6,-16 6,0 0,0-1,-1 0,0 0,0-1,-1 0,0-1,0 0,-1 0,1-3,4-5</inkml:trace>
  <inkml:trace contextRef="#ctx0" brushRef="#br0" timeOffset="903.576">1384 380,'-108'294,"169"-419,-39 89,-15 21,1 2,1-1,0 1,1 0,0 1,1 0,0 1,1 0,12-9,-23 19,0 0,0 0,0 1,0-1,0 0,0 1,1-1,-1 0,0 1,0-1,0 1,1 0,-1-1,0 1,1 0,-1 0,0 0,0 0,1 0,-1 0,0 0,1 0,-1 1,0-1,0 0,1 1,-1-1,0 1,0 0,0-1,0 1,1 0,-1-1,0 1,0 0,-1 0,1 0,0 0,0 0,0 0,-1 0,1 0,0 0,-1 1,1-1,-1 0,1 1,8 62,-10-38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2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565 621,'1'-4,"0"0,0 0,-1 0,1 0,-1 0,0 0,0 0,0 0,-1 0,0 0,1 0,-1 0,0 1,-1-1,1 0,-1 0,0 1,0-1,0 1,0 0,0-1,-1 1,0 0,1 0,-1 1,0-1,0 0,-1 1,1 0,-3-1,-1-2,1 1,-2 0,1 1,0 0,-1 0,1 1,-1 0,0 0,1 0,-1 1,0 1,0-1,0 1,0 0,-3 1,-19 7,1 0,1 2,-1 0,2 3,0 0,0 1,1 2,-12 10,35-24,0-1,0 1,0 0,1 0,-1 0,1 1,-1-1,1 1,0-1,0 1,0 0,0-1,1 1,-1 0,1 0,-1 1,1-1,0 0,0 0,1 0,-1 1,1-1,-1 0,1 1,0-1,1 0,-1 1,0-1,1 0,0 1,0-1,0 0,0 0,0 0,1 0,-1 0,1 0,0 0,0 0,0-1,0 1,0-1,0 1,1-1,0 0,-1 0,1 0,0 0,0-1,1 2,147 46,-151-47,1 1,-1-1,0 0,0 0,1 0,-2 0,1 1,0-1,0 0,-1 0,1 0,-1 0,1 0,-1 0,0 0,0 0,0 0,0 0,0 0,0 0,-1 0,1-1,-1 1,1-1,-1 1,0-1,1 1,-1-1,0 0,0 0,0 0,0 0,-1 0,-2 3,-206 160,208-162,0 1,0-1,0 1,0-1,1 1,-1 0,1 0,0 0,-1 0,2 0,-1 1,0-1,1 0,-1 1,1 0,0-1,0 1,0 0,1-1,-1 1,1 0,0 0,0-1,1 1,-1 0,1 0,-1-1,1 1,0 0,1-1,-1 1,0-1,1 1,0-1,0 0,0 0,0 0,1 0,-1 0,1 0,2 2,9 1,1 0,-1 0,1-2,0 0,0 0,1-2,-1 1,1-2,-1 0,1-1,0-1,-1 0,1-1,21 0,-23 1,-1 0,0-1,1 0,-1-2,-1 1,1-2,0 1,-1-2,0 0,0 0,-1-1,1 0,-2-1,1 0,-1-1,0 0,-1-1,4-5,0 0</inkml:trace>
  <inkml:trace contextRef="#ctx0" brushRef="#br0" timeOffset="379.631">508 0,'-14'24,"1"0,0 1,2 0,1 1,1 0,2 1,-1 3,6-23,-11 55,2 1,3 0,1 31,1-22,-7 56,-6-1,-5 0,-5-2,-29 67,-6 41,43-125,25-93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6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0 136,'339'0,"-319"-3,-25-5,-30-8,28 13,-1 1,0 0,0-1,0-1,1 1,0-1,0 0,0-1,0 0,0 0,1 0,0-1,0 0,-4-5,11-19,9 20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7.0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39,'5'-5,"6"-1,6 0,5 1,4 2,2 1,1 0,0 2,1 0,-1 0,0 0,0 1,-1-1,1 0,-1 0,0 0,0-4,-4-3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5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135 424,'-15'15,"0"1,0 0,2 1,0 1,1 0,0 0,2 1,0 1,-1 5,10-23,0 0,0-1,0 1,0 0,1-1,-1 1,0 0,1 0,0 0,-1 0,1 0,0-1,0 1,0 0,0 0,0 0,0 0,0 0,1 0,-1 0,1-1,0 1,-1 0,1 0,0-1,0 1,0 0,0-1,0 1,0-1,1 1,-1-1,0 0,1 1,-1-1,1 0,-1 0,1 0,0 0,0-1,-1 1,1 0,0-1,0 1,0-1,-1 1,1-1,0 0,2 0,9-4,0-1,0-1,-1 0,0-1,0 0,0-1,-1 0,0-1,-1 0,1 0,-2-1,0-1,0 0,-1 0,0-1,-1 1,0-2,-1 1,5-14,-9 23,1 0,-1 0,0 0,0-1,0 1,-1-1,1 1,-1-1,0 0,0 0,0 0,0 1,-1-1,1 0,-1 0,0 0,0 0,-1 0,1 0,-1 0,0 1,0-1,0 0,-1 0,1 1,-1-1,0 1,0-1,0 1,0 0,0 0,-1 0,0 0,1 0,-1 1,0-1,0 1,-1-1,1 1,-1 0,-1 1,0 0,0 0,0 0,0 1,0 0,-1 0,1 0,0 1,0-1,0 1,0 0,-1 1,2-1,-1 1,0 0,0 0,0 1,1 0,-17 9</inkml:trace>
  <inkml:trace contextRef="#ctx0" brushRef="#br0" timeOffset="565.781">587 339,'-9'0,"1"0,0 0,0 1,0 0,0 0,0 1,0 0,0 1,1-1,-1 1,1 1,-1 0,1 0,0 0,1 1,-1 0,1 0,0 0,0 1,-3 4,8-6,0-1,1 0,-1 1,1-1,0 0,0 1,1-1,-1 1,1-1,-1 0,1 0,0 1,0-1,0 0,1 0,-1 0,1 0,0 0,0 0,0-1,0 1,0 0,1-1,-1 0,1 1,-1-1,1 0,0 0,0-1,1 1,0 1,-1 0,1-1,-1 1,0 1,1-1,-1 0,-1 1,1 0,0-1,-1 1,0 0,0 0,0 1,0-1,-1 0,0 1,1 0,-3-2,1 0,-1-1,1 1,-1-1,0 1,0-1,0 1,0-1,0 0,-1 1,1-1,-1 0,1 0,-1 0,0 0,0 0,0-1,0 1,0 0,0-1,-1 0,1 1,0-1,-1 0,1 0,-1 0,1-1,-1 1,0-1,-2 1,-80 8,71-9</inkml:trace>
  <inkml:trace contextRef="#ctx0" brushRef="#br0" timeOffset="816.286">813 453,'-19'28,"-7"6,2-4</inkml:trace>
  <inkml:trace contextRef="#ctx0" brushRef="#br0" timeOffset="1063.524">926 113,'0'0</inkml:trace>
  <inkml:trace contextRef="#ctx0" brushRef="#br0" timeOffset="1317.299">1236 0,'-5'24,"-6"18,-1 6,1 0,2-3,-1-5,0-5,3-2,1-3,3-2,-3 0,-1-1,0 1,-2-1,0 1,1 0,2-5</inkml:trace>
  <inkml:trace contextRef="#ctx0" brushRef="#br0" timeOffset="1544.87">1010 311,'39'5,"21"1,7 5,-5 0,-7-1,-13-3</inkml:trace>
  <inkml:trace contextRef="#ctx0" brushRef="#br0" timeOffset="1697.777">1462 453,'0'19,"0"6</inkml:trace>
  <inkml:trace contextRef="#ctx0" brushRef="#br0" timeOffset="1881.675">1574 142,'0'0</inkml:trace>
  <inkml:trace contextRef="#ctx0" brushRef="#br0" timeOffset="2062.36">1773 367,'22'104,"-21"-101,0-1,1 1,0 0,0-1,-1 1,1-1,1 1,-1-1,0 0,0 0,1 0,0 0,-1 0,1-1,0 1,0-1,-1 0,1 1,0-1,0-1,1 1,-1 0,0-1,0 1,0-1,0 0,0 0,1-1,-1 1,0-1,0 1,0-1,3 0,0-1,0 0,0 0,0-1,-1 0,1 0,-1 0,0 0,0-1,0 0,-1 0,1 0,-1-1,0 1,0-1,0 0,-1 0,0 0,0-1,0 1,0-1,-1 0,0 0,0 0,-1 0,0 0,0 0,0 0,-1 0,1 0,-2-1,1 1,-1-2,-1 5,0 0,0 0,0 1,0-1,0 0,-1 1,1 0,-1-1,0 1,1 0,-1 0,0 0,-1 1,1-1,0 1,0 0,-1 0,1 0,0 0,-1 0,1 1,-1-1,1 1,-1 0,1 0,-1 1,1-1,-1 1,1-1,0 1,-1 0,1 1,0-1,0 0,0 1,-2 0,-15 4</inkml:trace>
  <inkml:trace contextRef="#ctx0" brushRef="#br0" timeOffset="2482.741">2111 537,'162'-160,"-161"159,-1 0,1 0,0 0,0 0,0 1,0-1,0 0,0 1,0-1,0 0,0 1,0-1,1 1,-1 0,0-1,0 1,0 0,0 0,1 0,-1 0,0 0,0 0,1 0,-1 0,0 0,0 1,0-1,0 0,1 1,-1-1,0 1,0 0,0-1,0 1,0 0,0-1,0 1,0 0,-1 0,1 0,0 0,0 0,-1 0,1 0,0 0,-1 0,1 0,-1 0,0 0,1 0,-1 1,0-1,0 0,1 0,-1 0,0 1,0 0,3 6,-1-5,0 0,0 1,0-1,0 0,0 0,0 0,1-1,0 1,-1 0,1-1,0 0,0 0,0 0,0 0,1 0,-1 0,1-1,-1 0,1 0,-1 0,1 0,-1 0,1-1,0 1,0-1,-1 0,1 0,0-1,-1 1,1-1,2 0,3-1,0-1,-1 0,1 0,-1 0,1-1,-1-1,0 1,-1-1,1-1,-1 1,0-1,1-2,12-12,-3 3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7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0,'38'10,"27"-2,8-3,-5-1,-8-2,-15-1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199 170,'2'-6,"-1"-1,0 1,0-1,0 1,-1-1,0 1,0-1,-1 0,0 1,0-1,0 1,-1 0,0-1,0 1,-1 0,2 5,0 0,0 1,1-1,-1 1,0 0,0-1,0 1,-1 0,1 0,0 0,0-1,0 1,0 0,0 0,0 0,0 1,0-1,0 0,0 0,0 1,0-1,0 0,0 1,0-1,0 1,0-1,0 1,0 0,1-1,-1 1,0 0,0 0,1-1,-1 1,0 0,1 0,-1 0,1 0,-1 0,1 0,0 0,-1 0,1 0,0 0,0 0,-1 0,1 0,0 0,0 1,-5 17,1 0,0 1,2-1,0 1,1-1,1 1,1 0,2 5,-2 70,-28 108,4-73,23-130,5-10</inkml:trace>
  <inkml:trace contextRef="#ctx0" brushRef="#br0" timeOffset="280.618">86 1,'38'9,"32"4,9-1,-4-2,-10-3,-12-3,-9-1,-13 2,-16 2,-15-1,-8-2</inkml:trace>
  <inkml:trace contextRef="#ctx0" brushRef="#br0" timeOffset="531.403">0 311,'44'5,"28"1,6 1,-4-2,-11-2,-10-1,-11-5,-6-3,-11-1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0.5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0 248,'36'-46,"-14"16,1 0,2 2,1 1,1 0,28-19,-54 45,1-1,0 1,0-1,0 1,0 0,1 0,-1 0,0 0,0 1,1-1,-1 1,0-1,1 1,-1 0,0-1,1 1,-1 1,0-1,1 0,-1 0,0 1,1 0,-1-1,0 1,0 0,1 0,-1 0,0 0,0 1,0-1,0 0,-1 1,1-1,0 1,0 0,-1 0,1 0,-1 0,0 0,0 0,0 0,0 0,0 0,0 0,0 1,0-1,-1 0,1 0,-1 1,0 1,7 24,-5-19,-1 0,2 0,-1 0,1-1,0 1,1-1,0 1,0-1,1 0,0-1,0 1,1-1,0 0,0-1,2 2,8 4,-2-1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5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0 272,'32'-45,"129"-156,-159 199,-1 0,1 0,-1 1,1-1,0 0,0 0,0 1,0-1,0 1,0 0,0 0,0 0,1 0,-1 0,0 0,1 0,-1 1,1-1,-1 1,1 0,-1-1,1 1,-1 0,0 1,1-1,-1 0,1 1,-1-1,1 1,-1 0,0 0,1 0,-1 0,0 0,0 1,0-1,0 0,0 1,0 0,0-1,-1 1,1 0,0 0,-1 0,0 0,1 0,0 2,11 19,-2-5,0 1,1-1,0-1,2 0,0-1,1-1,3 3,2-2,-1-2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4.0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108 336,'6'-1,"19"-3,-1 0,1-2,-1 0,0-2,0-1,-1 0,0-2,0-1,-2 0,1-2,-2 0,13-12,-30 22,1 0,-1 0,0 0,0-1,-1 1,1-1,-1 1,0-1,-1 0,1 0,-1 0,0 0,0 0,0 0,-1 0,1 0,-1-1,-1 1,1 0,-1 0,0 0,0 0,0 0,-1 0,0 0,0 0,0 1,0-1,-1 1,0-1,0 1,0 0,0 0,0 0,-1 1,0-1,0 1,0 0,0 0,-1 0,1 1,-1-1,1 1,-1 0,0 0,0 1,0 0,0 0,0 0,0 0,0 1,-3-1,-9 5,1 0,0 1,0 1,0 0,1 1,0 0,0 2,1 0,0 0,1 1,0 1,0 0,1 1,1 0,0 1,1 0,0 1,-3 7,3-10,2 1,-1 1,2 0,0 0,0 0,1 1,1 0,0 0,1 0,1 1,0-1,1 1,0 0,1 0,1-1,0 1,1 0,2 5,2-10,0-1,1 1,1-1,-1 0,1 0,1-1,0 0,0 0,0-1,1 0,0 0,1-1,-1-1,1 1,0-1,1-1,-1 0,1 0,0-1,-1-1,1 0,1 0,-1-1,0-1,0 1,0-2,1 0,5-1,237-19,-230 16</inkml:trace>
  <inkml:trace contextRef="#ctx0" brushRef="#br0" timeOffset="335.115">842 308,'-11'12,"2"1,0 0,0 1,1 0,1 0,0 0,1 1,0 0,2 1,-1-1,2 1,0-1,1 1,1 0,0 0,1 0,1 0,0 0,1 0,3 6,-3-18,0 0,0 0,1 0,0 0,0 0,0-1,0 1,0-1,1 0,-1 0,1 0,0-1,0 1,0-1,0 0,0 0,1-1,-1 1,1-1,-1 0,1 0,-1 0,1-1,0 1,-1-1,1 0,0-1,-1 1,3-1,7-1,-2 0,1-1,0-1,0 0,-1 0,0-1,0-1,0 0,-1-1,1 0,-1-1,0 0,0-1,-1 0,0-1,-1 0,0 0,0-1,-1-1,-1 1,0-1,0 0,-1-1,-1 0,0 0,-1 0,0 0,-1-1,0 1,-2-1,1-5,-3 14,0-1,-1 1,1-1,-1 1,0 0,-1 0,1 0,-1 0,0 0,0 0,-1 1,1-1,-1 1,0 0,0 0,-1 0,1 1,-1 0,0 0,0 0,0 0,0 1,0 0,0 0,-1 0,1 0,-1 1,1 0,-1 0,0 1,1 0,-1 0,0 0,1 0,-1 1,1 0,-1 0,-4 2,-16 3</inkml:trace>
  <inkml:trace contextRef="#ctx0" brushRef="#br0" timeOffset="583.343">785 534,'24'-5,"13"-1,4 5,1 2,-2 2,-8 4,-5 2,-2-1,0-2,0-2,1-2,0-1,1-5,-4-2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2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1 198,'282'-1,"-151"-26,-125 26,-7 0</inkml:trace>
  <inkml:trace contextRef="#ctx0" brushRef="#br0" timeOffset="273.161">141 1,'-14'38,"0"23,2 5,3-4,4-7,6-8,5-8,-5-10,-2-10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0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86,'-19'97,"3"0,6 2,2 20,2-33,-21 129,27-213,1 0,-1 0,0 0,0 0,0 0,0 0,0-1,-1 1,1 0,-1 0,1 0,-1 0,0 0,1 0,-1-1,0 1,0 0,0-1,0 1,-1-1,1 1,0-1,-1 1,1-1,-1 0,1 0,-1 0,0 0,1 0,-1 0,0 0,0 0,0-1,1 1,-1-1,0 1,-7-8</inkml:trace>
  <inkml:trace contextRef="#ctx0" brushRef="#br0" timeOffset="249.869">85 58,'38'-5,"32"-2,14-4,-2 0,-12 2,-11 2,-12 2,-9 2,-10 7,-11 2</inkml:trace>
  <inkml:trace contextRef="#ctx0" brushRef="#br0" timeOffset="434.885">0 566,'63'-5,"24"-6,4-2,-10 2,-14 3,-13 2,-16 3</inkml:trace>
  <inkml:trace contextRef="#ctx0" brushRef="#br0" timeOffset="800.49">480 706,'-22'120,"38"-172,-8 34,0-1,2 2,0-1,1 1,1 1,0 0,1 1,1 0,1 1,0 0,0 2,1-1,3 1,-17 10,0 1,1 0,-1-1,0 1,1 0,-1 0,1 1,-1-1,1 0,0 1,-1 0,1-1,0 1,-1 0,1 0,-1 1,1-1,0 1,-1-1,1 1,-1 0,1 0,-1 0,1 0,-1 0,0 0,0 1,1-1,-1 1,0 0,0-1,0 1,-1 0,13 15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19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173 369,'22'-5,"-1"-1,1-1,-1-1,-1-1,1-1,-1-1,-1 0,0-2,-1 0,0-1,-1 0,-1-2,0 0,12-16,-26 26,0 1,-1-1,1 1,-1-1,0 0,-1 0,1 1,-1-1,0 0,-1 0,1 0,-1 1,-1-1,1 0,-1 1,0-1,0 1,0-1,-1 1,1 0,-2 0,1 0,0 1,-1-1,0 1,0 0,0 0,0 0,-1 0,0 1,0 0,0 0,0 0,0 0,0 1,-1 0,1 0,-1 1,1-1,-1 1,0 0,0 1,1-1,-1 1,0 0,0 1,0 0,1-1,-3 2,-11 5,1 0,0 1,1 0,0 2,0 0,1 1,1 1,0 0,0 1,1 0,1 2,0-1,1 2,1-1,0 2,1-1,1 1,-5 13,8-20,0 0,1 1,1-1,-1 1,2 0,0 0,0 0,1 0,0 1,1-1,0 1,1-1,0 1,1-1,0 1,1-1,0 0,1 1,3 8,3-7,0 0,0-1,1 0,0-1,1 0,0-1,1 0,0-1,1 0,0 0,0-2,1 0,0 0,0-1,0-1,1 0,0-1,0-1,0 0,0-1,1-1,-1 0,0-1,4-1,-15 1,4 1,0-1,0 0,0 0,0-1,-1 0,1 0,0-1,0 0,-1-1,0 1,1-1,-1-1,0 1,0-1,6-8</inkml:trace>
  <inkml:trace contextRef="#ctx0" brushRef="#br0" timeOffset="417.445">680 566,'-25'223,"63"-354,-22 100,0 0,2 0,2 2,21-26,-40 53,-1 0,1 0,0 0,0 1,0-1,0 0,0 1,1-1,-1 1,0-1,1 1,-1 0,1 0,0-1,-1 1,1 0,0 0,-1 1,1-1,0 0,0 0,0 1,0 0,0-1,0 1,0 0,0 0,0 0,-1 0,1 0,0 0,0 0,0 1,0-1,0 1,0-1,0 1,0 0,-1 0,1 0,1 1,29 77,-22-64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26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123 103,'-33'130,"-9"165,4-131,29-146</inkml:trace>
  <inkml:trace contextRef="#ctx0" brushRef="#br0" timeOffset="263.383">10 18,'38'5,"28"-4,6-1,-3-1,-4 0,-14-6,-9 0,-9 0,-8 7,-10 3</inkml:trace>
  <inkml:trace contextRef="#ctx0" brushRef="#br0" timeOffset="515.265">10 441,'43'0,"24"0,5 0,-4 0,-5-4,-8-3,-13 1</inkml:trace>
  <inkml:trace contextRef="#ctx0" brushRef="#br0" timeOffset="801.24">462 470,'-8'14,"0"1,1 0,0 0,1 0,1 1,0-1,1 1,1 0,1 1,0-1,1 0,1 1,1 13,0-26,-1 0,1 0,0-1,1 1,-1 0,1 0,0-1,0 1,0-1,0 0,0 1,1-1,-1 0,1-1,0 1,0 0,0-1,0 1,1-1,-1 0,1 0,-1-1,1 1,0-1,-1 1,1-1,0 0,0 0,0-1,0 0,0 1,0-1,0 0,1-1,132-30,-118 23,-1 0,0-1,0-1,-1-1,-1-1,0 0,0-1,6-7,-16 14,-1 1,0-1,0-1,0 1,-1-1,0 1,0-1,0 0,-1-1,0 1,-1 0,0-1,0 0,0 1,-1-1,0 0,-1 0,0 0,0 0,0 0,-1 1,-2-9,0 10,0 0,-1 0,0 0,0 0,-1 0,1 1,-1 0,0 0,-1 0,1 1,-1 0,0 0,0 0,0 0,0 1,-1 0,1 1,-1-1,0 1,0 1,0-1,0 1,0 0,0 1,0 0,0 0,0 0,0 1,0 0,0 0,0 1,0 0,0 0,-3 2,-9 3</inkml:trace>
  <inkml:trace contextRef="#ctx0" brushRef="#br0" timeOffset="1152.16">490 583,'5'-5,"6"-1,6 0,5 1,4 1,2 2,-4 6,-1 2,-4 5,-1 0,-4 4,1-1,3-3,-2-8,2-5,-4-7,-2-1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33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1 283,'538'0,"-476"-12,-61 6,-7 1</inkml:trace>
  <inkml:trace contextRef="#ctx0" brushRef="#br0" timeOffset="252.183">86 508,'38'0,"33"-5,8-1,-5 0,-9 1,-11 2,-11 0,-7 2,-5 1,-8-5,-3-1,-5 0</inkml:trace>
  <inkml:trace contextRef="#ctx0" brushRef="#br0" timeOffset="698.664">397 0,'3'11,"1"0,0-1,1 0,0 1,1-2,0 1,0-1,1 1,0-2,1 1,0-1,0-1,1 1,0-1,0-1,0 1,1-2,0 1,0-1,1-1,-1 0,1-1,10 3,8 2,-8-3,0 1,0 1,0 0,-1 2,0 0,-1 1,0 1,-1 1,0 1,0 0,-15-10,0 0,-1 0,1 1,-1-1,0 0,0 1,0-1,0 1,-1 0,1 0,-1-1,0 1,0 0,0 0,-1 0,1 0,-1 0,0 0,0 0,0 0,-1 0,0 0,1 0,-1 0,-1 0,1 0,0 0,-1-1,0 1,0 0,0-1,0 0,-1 1,1-1,-1 0,0 0,0-1,0 1,0 0,-2 0,-170 124,133-95,-109 103,133-111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2:10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1 339,'31'-2,"0"0,0-2,0-1,0-2,-1-1,0-1,-1-2,0 0,6-6,34-39,-68 54,1 0,-1 1,0-1,0 0,1 0,-2 0,1 0,0 0,0 0,0 0,-1 0,1 0,-1 0,0 0,0 0,0 0,0-1,0 1,0 0,0 0,-1 0,1 0,-1 0,1 0,-1 0,0 0,0 0,0 0,0 0,0 0,0 1,0-1,-1 0,1 1,-1-1,1 1,-1-1,0 1,-1-1,0 0,-2-1,1 1,0 0,0 1,-1-1,1 1,-1 0,1 0,-1 0,1 0,-1 1,0 0,1 0,-1 0,1 1,-1-1,0 1,1 0,-1 1,1-1,0 1,-1 0,1 0,0 0,0 0,0 1,-2 1,-4 3,0 0,0 1,1 0,0 1,1 0,0 0,0 1,1 0,0 0,0 2,3-8,1 0,0 1,0-1,1 1,0-1,-1 1,1 0,1 0,-1 0,1 0,0 0,0 1,0-1,1 0,0 0,0 1,0-1,1 0,0 0,0 0,0 1,0-1,1 0,0 0,0-1,0 1,1 0,-1-1,1 1,0-1,1 0,-1 0,1 0,0 0,2 1,1 0,0 0,0-1,1 0,-1 0,1 0,0-1,0-1,0 1,0-1,1 0,-1-1,0 0,1-1,-1 1,1-2,-1 1,1-1,-1 0,0-1,11-4</inkml:trace>
  <inkml:trace contextRef="#ctx0" brushRef="#br0" timeOffset="437.561">452 508,'71'-64,"-3"-2,-2-4,10-21,-62 73,-8 9,-9 25,0-12,1 1,0-1,0 1,1 0,0 0,-1 0,1 0,1 0,-1 0,1 0,0 0,0 1,1-1,-1 0,1 0,0 0,1 0,-1 0,1-1,0 1,0 0,0-1,1 1,0-1,-1 0,2 0,-1 0,0 0,1 0,0-1,-1 0,2 1,1 0,2-2,0-1,0 0,0-1,0 1,0-2,0 1,0-1,-1 0,1-1,0 0,0 0,-1 0,0-1,1-1,-1 1,0-1,0 0,-1 0,1-1,-1 0,0 0,0-1,-1 0,0 0,0 0,0 0,-1-1,1 0,-2 0,1 0,-1 0,0 0,0-1,0-4,4-10</inkml:trace>
  <inkml:trace contextRef="#ctx0" brushRef="#br0" timeOffset="1165.678">1101 395,'26'0,"-1"-1,0-2,0 0,0-2,-1-1,0 0,0-2,0-1,-1-1,0-1,-1 0,0-2,8-7,-26 18,0 0,-1-1,1 1,-1-1,1 0,-1 1,0-2,0 1,0 0,0 0,-1-1,1 0,-1 1,0-1,0 0,-1 0,1 0,-1 0,1-1,-1 1,-1 0,1-1,-1 1,1 0,-1-1,-1 1,1 0,0-1,-1 1,0 0,0 0,0-1,-1 1,1 0,-1 0,0 0,0 1,-1-1,1 0,-1 1,0-1,-1 0,0 1,-1 1,1 0,-1 1,0-1,0 1,0 0,0 0,1 0,-1 1,-1-1,1 1,0 1,0-1,0 1,1 0,-1 0,0 0,0 0,0 1,1 0,-1 0,1 0,-1 1,1 0,-1 0,-7 5,1 0,-1 1,2 0,-1 0,1 1,1 1,0 0,-4 6,9-13,1 0,0 0,0 0,0 0,1 1,-1-1,1 1,0-1,0 1,1 0,-1 0,1 0,0 0,1 0,-1 0,1 0,0 0,0 0,0 0,1 0,0 0,0 0,0 0,1-1,-1 1,1 0,0 0,1-1,-1 0,1 1,0-1,0 0,0 0,0 0,1-1,0 1,-1-1,1 0,1 0,-1 0,0-1,1 1,-1-1,1 0,0 0,2 0,22 2,0-2,1 0,-1-2,1-1,18-4,-26 1,-1-2,0 0,-1-2,1 0,-1-1,-1-1,0 0,0-2,-1 0,-1-1,0-1,-1-1,0 0,-1-1,-1-1,0 0,-1-1,-2 0,1-1,-2 0,-1-1,2-5,-10 23,1 1,-1-1,0 0,0 1,0-1,0 0,0 0,0 0,0 0,0 1,-1-1,1 0,-1 0,0-1,1 1,-1 0,0 0,0 0,-1 0,1 0,0 0,0 0,-1 0,0 0,1 0,-1 0,0 0,0 0,0 1,0-1,0 0,0 0,0 1,-1-1,1 1,-1-1,1 1,-1 0,0 0,1-1,-1 1,0 0,0 0,0 1,0-1,0 0,0 1,0-1,0 1,0-1,0 1,0 0,-3 1,0 0,1 1,-1-1,1 1,0 0,0 0,-1 1,1-1,1 1,-1 0,0 0,1 0,-1 0,1 1,0-1,0 1,0 0,1 0,0 0,-1 0,1 0,0 1,1-1,-1 1,1-1,0 1,0-1,1 1,-1 0,1-1,0 1,0 0,1 0,-1-1,1 1,0 0,0-1,1 1,-1-1,1 0,0 1,0-1,0 0,1 0,0 0,-1 0,1-1,1 1,-1 0,45 20,-43-22,1 0,-1 0,0 0,0 1,0 0,0 0,0 0,0 0,-1 1,0 0,0 0,0 0,0 0,0 1,1 2,-4-2,-1-1,1 1,-1-1,0 1,0-1,-1 1,1 0,-1-1,0 1,0-1,-1 0,1 1,-1-1,0 0,-2 4,-10 37,13-26</inkml:trace>
  <inkml:trace contextRef="#ctx0" brushRef="#br0" timeOffset="1731.889">2315 141,'-20'9,"0"1,0 1,1 1,0 0,1 2,1 0,0 1,1 0,0 1,2 1,0 1,0 0,-9 19,21-35,1 0,-1 0,1 0,0 1,-1-1,1 0,0 1,1-1,-1 1,0-1,1 1,-1-1,1 1,0-1,0 1,0-1,0 1,0-1,1 1,-1-1,1 1,-1-1,1 1,0-1,0 1,0-1,1 0,-1 0,0 1,1-1,-1 0,1 0,0-1,0 1,0 0,0-1,0 1,0-1,0 1,0-1,1 0,-1 0,0 0,1 0,-1 0,1-1,-1 1,1-1,2 1,10-4,0 0,0-1,0 0,-1-1,1-1,-1 0,0-1,-1-1,1 0,-2-1,1 0,-1-1,-1 0,0-1,0 0,-1-1,8-11,3 1,86-83,-107 105,1-1,-1 1,1-1,-1 1,0 0,1-1,-1 1,1-1,-1 1,1 0,-1 0,1-1,0 1,-1 0,1 0,-1 0,1-1,-1 1,1 0,0 0,-1 0,1 0,-1 0,1 0,0 0,-1 0,1 1,-1-1,1 0,-1 0,1 0,0 1,-1-1,1 0,-1 0,1 1,-1-1,1 1,-1-1,0 0,1 1,-1-1,1 1,-1-1,0 1,0-1,1 1,-1-1,0 1,0-1,1 1,-1 0,0-1,0 1,0-1,0 1,0 0,0-1,0 1,0-1,0 1,0 0,0-1,0 1,-1 0,-7 46,7-42,-63 241,0 83,12-192,51-135,0-1,0 0,0 1,-1-1,1 0,0 1,-1-1,1 0,-1 0,1 0,-1 0,0 0,1-1,-1 1,0 0,1-1,-1 1,0-1,0 0,0 0,0 0,1 1,-1-2,0 1,0 0,0 0,1 0,-1-1,0 1,0-1,1 0,-1 1,0-1,1 0,-1 0,1 0,-1 0,1 0,-1 0,1-1,0 1,-1 0,1-1,0 1,0-1,0 1,0-1,1 0,-1 1,0-1,1 0,-1 1,1-1,-1 0,1-1,-7-19</inkml:trace>
  <inkml:trace contextRef="#ctx0" brushRef="#br0" timeOffset="2320.506">2710 1,'-16'40,"2"2,2 0,1 0,2 1,0 24,8-64,0-1,0 1,0 0,1 0,-1 0,1 0,0 0,0 0,0 0,0 0,0 0,1-1,-1 1,1 0,0 0,-1 0,2 0,-1-1,0 1,0 0,1-1,-1 1,1-1,0 0,0 1,0-1,0 0,0 0,1 0,-1-1,0 1,1 0,0-1,-1 0,1 1,0-1,-1 0,1 0,0-1,0 1,0-1,0 1,0-1,0 0,2 0,9-6,0 0,0-1,0-1,-1 0,0-1,-1 0,0-1,0 0,-1-1,0 0,-1-1,-1 0,0-1,7-12,44-49,-12 23,-46 52,-1-1,0 0,1 0,-1 1,0-1,0 1,1-1,-1 1,0 0,0-1,0 1,0 0,0 0,0 0,0 0,0 0,0 0,0 0,0 0,-1 0,1 0,0 0,-1 1,1-1,-1 0,1 0,-1 1,0-1,0 0,1 1,-1-1,0 0,0 1,0-1,0 0,0 1,-1-1,1 0,0 1,-1-1,1 0,-1 1,1 0,25 215,-13-53,-9-135,-1 1,-2 0,-1 0,-1-1,-1 1,-2 0,-1-1,-2 0,0-1,-3 2,8-20,-1 1,0-1,0 0,-1 0,0-1,-1 0,0 0,-1 0,1 0,-2-1,1 0,-1-1,0 0,-1 0,0-1,0 0,0 0,-1-1,0 0,0-1,0 0,-8 2,15-6,0 0,0 0,0 0,0 0,1-1,-1 1,0-1,0 0,1 0,-1 0,0 0,1 0,-1-1,1 1,-1-1,1 1,0-1,0 0,0 0,0 0,0 0,0-1,0 1,1 0,-1-1,1 1,-1-1,1 1,0-1,0 0,0 0,1 1,-1-1,1 0,-1 0,1 0,11-105,9 68,1 0,2 1,1 2,2 0,25-26,-34 41,26-28,-5 7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37.7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140 0,'-27'63,"3"0,3 2,3 0,3 1,2 1,3 0,3 14,4-56,2 0,1 0,1 0,1 1,1-1,1-1,1 1,1-1,9 22,-13-42,-1 0,1 0,0-1,0 1,0 0,1-1,-1 0,1 0,0 1,0-1,0-1,0 1,1 0,-1-1,1 0,-1 0,1 0,0 0,0-1,0 1,0-1,0 0,0 0,0 0,0-1,1 1,-1-1,0 0,0 0,1-1,-1 1,0-1,0 0,0 0,0-1,0 1,0-1,0 0,-1 1,1-2,-1 1,1 0,-1-1,2-1,17-17,0-1,-2 0,-1-2,0 0,-2-1,-1 0,-1-2,-2 0,0 0,8-28,27-70,-6-1,-5-3,-21 54,-30 92,2 24,2 0,2 0,2 1,1 0,3 5,3 268,1-289,1 1,1-1,2 0,0-1,2 1,1-1,-1 3,-2-9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45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4007 3,'3'-1,"-1"0,1 1,0 0,-1-1,1 1,0 0,0 1,-1-1,1 0,0 1,-1 0,1-1,-1 1,1 0,-1 0,1 0,-1 1,1-1,-1 1,0-1,0 1,0 0,0 0,0 0,0 0,0 0,-1 0,1 0,-1 1,0-1,1 0,-1 1,0-1,0 1,-1 0,1-1,0 1,-1 0,0-1,0 1,1 0,-2-1,1 1,0 0,0 0,-1-1,0 1,1-1,-1 1,-41 66,-12 35,54-102,-1 1,1-1,0 0,0 0,0 1,0-1,1 0,-1 0,0 0,1 1,0-1,-1 0,1 0,0 0,0 0,0 0,1 0,-1 0,0-1,1 1,-1 0,1-1,-1 1,1-1,0 1,0-1,0 0,0 0,0 0,0 0,0 0,0 0,0 0,0-1,0 1,0-1,1 1,-1-1,0 0,0 0,1 0,0-1,99-5,-73-1,-3-1</inkml:trace>
  <inkml:trace contextRef="#ctx0" brushRef="#br0" timeOffset="-7736.241">56 1273,'-14'53,"-5"22,5 3,6-7,8-15,5-18</inkml:trace>
  <inkml:trace contextRef="#ctx0" brushRef="#br0" timeOffset="-7130.207">169 1470,'324'-22,"-258"5,-66 15,0 0,1 1,-1-1,0 0,0 0,0 0,-1 1,1-1,0 0,-1 0,1 1,-1-1,0 0,1 1,-1-1,0 0,0 1,0-1,0 1,0 0,0-1,-1 1,1 0,0 0,-1-1,1 1,-1 0,1 1,-1-1,1 0,-1 0,0 1,1-1,-1 0,0 1,0 0,1-1,-2 1,0-1,-119-65,121 66,0 1,0 0,0 0,0 0,1 0,-1 0,0-1,1 2,-1-1,1 0,-1 0,1 0,-1 0,1 0,0 0,-1 0,1 0,0 1,0-1,0 0,0 0,0 0,0 1,0-1,0 0,1 0,-1 0,0 0,1 0,-1 1,1-1,-1 0,1 0,0 0,-1 0,1 0,0-1,0 1,31 172,-8-41,-23-131,-1-1,0 1,0-1,1 1,-1-1,0 1,1 0,-1-1,1 0,-1 1,1-1,-1 1,1-1,-1 0,1 1,-1-1,1 0,-1 1,1-1,0 0,-1 0,1 0,-1 1,1-1,0 0,-1 0,1 0,-1 0,1 0,0 0,-1 0,1 0,0-1,-1 1,1 0,-1 0,1 0,0-1,-1 1,1 0,-1-1,1 1,-1 0,1-1,-1 1,1-1,-1 1,0-1,1 1,-1-1,1 1,-1-1,0 1,0-1,1 1,-1-1,0 0,28-36,-26 34,39-68,54-69,-81 128</inkml:trace>
  <inkml:trace contextRef="#ctx0" brushRef="#br0" timeOffset="-6763.406">846 1302,'37'-6,"-19"2,0 1,1 0,0 2,-1 0,1 1,-1 0,1 2,0 0,5 3,-21-4,0-1,-1 1,0 0,1 1,-1-1,1 0,-1 1,0-1,0 1,0-1,0 1,0 0,0 0,0 0,-1 0,1 0,-1 1,0-1,1 0,-1 1,0-1,0 1,-1-1,1 1,0 0,-1-1,1 1,-1-1,0 1,0 0,0-1,0 1,-1 0,1-1,-1 1,0 0,1-1,-1 1,0-1,0 1,-1-1,1 0,0 0,-1 1,0-1,1 0,-1 0,0 0,0 0,-155 150,156-151,0-1,0 1,0 0,0 0,0 0,0 0,0 0,1 0,-1 0,0 0,1 0,-1 0,0 0,1 0,0 0,-1 1,1-1,0 0,-1 0,1 1,0-1,0 0,0 0,0 1,0-1,0 0,0 1,1-1,-1 0,0 0,1 0,-1 1,1-1,0 0,-1 0,1 0,0 0,-1 0,1 0,0 0,0 0,0 0,0 0,0-1,0 1,0 0,0 0,0-1,0 1,1-1,-1 1,0-1,0 0,0 1,1-1,-1 0,1 0,16-2,-1 0,1-2,-1 0,0 0,0-2,0 0,-1-1,12-7,6-2,13-7,-29 14</inkml:trace>
  <inkml:trace contextRef="#ctx0" brushRef="#br0" timeOffset="-5799.267">1326 822,'5'0,"6"0,7 0,4 0,3 0,3 0,1 0,0 0,1 0,-1 0,0 0,0 0,-1 0,1 0,-1 0,-5 0</inkml:trace>
  <inkml:trace contextRef="#ctx0" brushRef="#br0" timeOffset="-5548.103">1298 1245,'43'-9,"33"-9,10-1,-7 3,-10 4,-14 4,-10-1,-8 1,-11 1</inkml:trace>
  <inkml:trace contextRef="#ctx0" brushRef="#br0" timeOffset="-4715.117">2568 483,'-5'-17,"0"1,-1 0,0 1,-2-1,0 1,-1 1,0 0,-1 0,0 0,-1 2,-1-1,0 1,-4-2,11 10,-1 0,0 1,1 0,-1 0,-1 0,1 0,0 1,-1 0,1 0,-1 1,1 0,-1 0,0 1,0-1,1 1,-1 1,0-1,1 1,-1 1,0-1,1 1,0 0,-1 0,1 1,0 0,0 0,0 1,1-1,-1 1,1 0,0 1,0-1,0 1,0 0,1 0,0 1,0-1,1 1,-1 0,1 2,-1 12,1 1,1-1,1 1,0-1,2 1,0-1,2 1,0-1,1 0,5 13,-2 1,74 347,-42 23,-41-81,1-309,-1-1,0 1,-1-1,-1 0,0 0,-1 0,0 0,-1-1,0 0,-1 0,0-1,-1 1,0-2,-1 1,0-1,-1 0,0-1,-1-1,0 1,0-1,0-1,-1 0,0-1,-1 0,1-1,-13 3,21-6,0-1,0 0,-1 0,1 0,0-1,-1 1,1-1,-1 0,1-1,0 1,-1-1,1 1,0-1,0-1,-1 1,1-1,0 1,0-1,0 0,1-1,-1 1,0 0,1-1,0 0,-1 0,1 0,0 0,1-1,-1 1,1-1,-1 0,1 0,0 1,0-1,1-1,-1 1,1 0,0-1,-11-130,12 106</inkml:trace>
  <inkml:trace contextRef="#ctx0" brushRef="#br0" timeOffset="-3884.038">2511 1979,'-30'253,"17"-222,1-50,13 1,0 0,0 0,2 1,0-1,1 0,1 1,0 0,2 0,0 1,0 0,2 0,3-5,10-15,2 1,1 1,2 2,1 0,31-26,-59 56,1 1,1-1,-1 0,0 0,0 1,1-1,-1 1,1-1,-1 1,1-1,0 1,-1 0,1 0,0 0,0 0,0 0,0 0,0 1,0-1,0 0,0 1,0 0,0 0,0-1,0 1,1 0,-1 1,0-1,0 0,0 0,0 1,0 0,0-1,0 1,0 0,0 0,0 0,0 0,-1 0,1 0,0 1,-1-1,1 1,-1-1,1 1,0 1,-1 6,0 0,0 0,-1 0,0 0,-1 1,0-1,0 0,-1 0,0 0,-1 0,0-1,0 1,-1-1,0 0,-1 0,1 0,-2 0,1-1,-1 0,0 0,0 0,-5 3,-34 31,24-28</inkml:trace>
  <inkml:trace contextRef="#ctx0" brushRef="#br0" timeOffset="-3531.786">3105 1781,'-12'7,"1"0,-1 1,2 1,0 0,0 1,0-1,1 2,1-1,0 1,0 1,1-1,0 1,1 1,1-1,0 1,-3 11,8-24,0 1,-1 0,1-1,0 1,0 0,-1 0,1-1,0 1,0 0,0 0,0 0,0-1,0 1,0 0,0 0,1-1,-1 1,0 0,0 0,1-1,-1 1,0 0,1 0,-1-1,1 1,-1-1,1 1,-1 0,1-1,-1 1,1-1,0 1,-1-1,1 1,0-1,-1 0,1 1,0-1,-1 0,1 0,0 1,0-1,-1 0,1 0,0 0,0 0,0 0,-1 0,1 0,0 0,0 0,0 0,-1-1,1 1,0 0,-1 0,1-1,0 1,0-1,-1 1,1 0,0-1,42-29,22-68,-64 95,1 0,-1 0,0 0,0 0,0 0,0-1,-1 1,1 0,-1-1,0 1,0 0,0-1,-1 1,1 0,-1-1,1 1,-1 0,0-1,-1 1,1 0,0 0,-1 0,0 0,0 0,1 1,-2-1,1 1,0-1,0 1,-1-1,0 1,-2-1,-12-6</inkml:trace>
  <inkml:trace contextRef="#ctx0" brushRef="#br0" timeOffset="-3148.608">3443 1696,'-7'2,"0"0,0 1,0 0,1 0,-1 0,1 1,0 0,0 0,0 0,1 1,-1 0,1 0,0 0,1 1,-1-1,1 1,0 0,1 1,-2 2,5-7,0 1,0-1,1 0,-1 0,1 1,0-1,-1 0,1 0,0 0,0 0,0 0,1 0,-1 0,0 0,1-1,-1 1,1 0,0-1,-1 1,1-1,0 0,0 0,0 1,0-1,0 0,1 0,23 20,-23-16,-1 0,-1 0,1 0,-1 0,0 1,0-1,0 0,-1 0,0 1,0-1,0 1,0-1,-1 0,0 0,0 1,-1-1,0 0,1 0,-1 0,-1 0,1-1,-1 1,0 0,0-1,0 0,-1 0,0 0,1 0,-1-1,-1 1,1-1,0 0,-1 0,0 0,1-1,-1 0,0 0,0 0,0-1,-1 1,1-1,0 0,0-1,-1 1,-3-1,-8-4</inkml:trace>
  <inkml:trace contextRef="#ctx0" brushRef="#br0" timeOffset="-2496.949">3697 1837,'0'19,"-5"17,-1 6,0 1,1-2,1-4,2-7</inkml:trace>
  <inkml:trace contextRef="#ctx0" brushRef="#br0" timeOffset="-1164.947">2822 59,'-30'315,"19"-253,-2-94,13 13,1 0,1 0,1 0,1 0,0 1,1 0,1-1,1 2,1-1,0 1,1 0,1 1,0 0,1 1,1 0,1 0,0 1,0 1,14-10,32-17,-58 39,1 0,0 0,0 0,0 0,0 1,-1-1,1 0,0 1,0 0,0-1,0 1,0 0,1 0,-1 0,0 0,0 0,0 1,0-1,0 1,0-1,-1 1,1 0,0 0,0-1,0 1,0 1,-1-1,1 0,-1 0,1 1,-1-1,2 2,-2 2,1-1,-1 1,0 0,0 0,-1 0,0 0,0 0,0 0,0 0,-1 0,0 0,0 0,0 0,0 0,-1-1,0 1,0 0,0-1,-1 0,-1 2,-1 2,-1 0,0-1,0 1,-1-1,0-1,0 0,0 0,-1 0,0-1,0 0,-1 0,1-1,-1 0,0-1,0 0,-4 1,-12 2</inkml:trace>
  <inkml:trace contextRef="#ctx0" brushRef="#br0" timeOffset="-798.09">3358 31,'-16'13,"0"1,0 0,2 1,0 0,0 1,1 1,-10 17,22-33,1 0,-1 0,0 0,0-1,0 1,0 0,1 0,-1 1,1-1,-1 0,1 0,-1 0,1 0,-1 0,1 1,0-1,0 0,0 0,-1 0,1 1,0-1,1 0,-1 0,0 1,0-1,0 0,1 0,-1 0,1 1,-1-1,1 0,-1 0,1 0,0 0,-1 0,1 0,0 0,0 0,0 0,0-1,0 1,0 0,0 0,0-1,0 1,0-1,0 1,0-1,0 1,1-1,-1 0,0 1,0-1,0 0,1 0,-1 0,0 0,0 0,1 0,-1-1,0 1,0 0,0 0,1-1,-1 1,0-1,11-3,0-1,-1 0,0 0,0-1,-1-1,1 0,-1 0,-1-1,1 0,-1-1,-1 0,0 0,1-2,-2 3,-5 7,-1 0,1 0,-1 0,1 0,-1 0,0 0,1 0,-1-1,0 1,0 0,0-1,0 1,0-1,0 1,-1-1,1 0,0 1,-1-1,0 0,1 1,-1-1,0 0,0 0,1 1,-1-1,-1 0,1 0,0 1,0-1,-1 0,1 0,-1 1,1-1,-1 0,0 1,0-1,1 1,-1-1,0 1,-1 0,1-1,0 1,0 0,0-1,-1 1,1 0,-1 0,1 0,-1 0,-5-1,-1 1,0-1,1 1,-1 1,0-1,0 1,1 1,-1-1,0 2,1-1,-1 1,-4 1,-14 4</inkml:trace>
  <inkml:trace contextRef="#ctx0" brushRef="#br0" timeOffset="-428.268">3725 3,'-10'8,"4"-5,1 0,0 1,0 0,1 0,-1 0,1 0,0 1,0 0,0 0,1 0,-1 0,1 0,1 1,-1-1,1 1,-1 1,4-4,-1-1,1 0,-1 1,1-1,0 0,0 1,0-1,0 0,0 0,1 0,-1 0,0 0,1 0,0 0,-1-1,1 1,0 0,0-1,0 0,0 1,0-1,0 0,0 0,1 0,-1 0,0-1,3 2,-3-2,0 1,1-1,-1 1,0 0,0 0,0 0,0 0,0 0,0 1,0-1,0 1,0-1,0 1,-1 0,1-1,-1 1,1 0,-1 0,0 0,0 0,0 0,0 1,0-1,0 0,-1 0,1 1,-1-1,1 0,-1 1,0 0,-2 1,0 1,-1-1,0 0,0 0,0 0,0-1,-1 1,1-1,-1 0,0 1,0-2,0 1,0 0,0-1,-1 0,1 0,-1 0,0-1,1 1,-5-1,-1 3,-137 42,122-41</inkml:trace>
  <inkml:trace contextRef="#ctx0" brushRef="#br0" timeOffset="2383.667">4036 878,'-4'5,"1"1,0-1,1 1,-1 0,1-1,0 1,1 0,-1 0,1 0,0 0,1 1,-1-1,1 3,-2 14,-26 164,12-72,1 70,15-186,1 1,0-1,-1 0,1 0,0 0,-1 1,1-1,0 0,0 0,-1 1,1-1,0 1,0-1,0 1,0-1,0 1,0 0,0-1,0 1,0 0,0 0,0 0,0-1,0 1,0 0,0 0,0 1,0-1,0 0,0 0,0 0,0 1,0-1,0 1,0-1,0 0,0 1,0 0,0-1,-1 1,1 0,0-1,0 1,-1 0,1 0,0-1,-1 1,1 0,-1 0,1 0,-1 0,0 0,1 0,-1 0,0 0,1 0,-1 0,0 0,0 0,0 0,0 0,0 0,0 0,0 0,-1 0,1 0,0 0,0 0,-1 1,9-17</inkml:trace>
  <inkml:trace contextRef="#ctx0" brushRef="#br0" timeOffset="2638.243">3950 822,'39'14,"31"5,9-1,-4-3,-10-5,-11-3,-11-4,-7-1,-5-2,-12-1,-11 0</inkml:trace>
  <inkml:trace contextRef="#ctx0" brushRef="#br0" timeOffset="2837.265">3979 1103,'34'10,"30"3,8-1,3-7,-7-4,-11-3,-9 0,-9-1,-6 1,-9-4,-3-2,-6 1</inkml:trace>
  <inkml:trace contextRef="#ctx0" brushRef="#br0" timeOffset="3234.025">3894 680,'38'0,"28"0,7 0,-5 0,-8 0,-10 0,-8 0,-7 0,-14 0,-16-5,-13-1,-10 0,-2-4,-3 1,-1 1,2-3,11 0,6 3</inkml:trace>
  <inkml:trace contextRef="#ctx0" brushRef="#br0" timeOffset="3574.124">4770 1189,'-20'14,"-5"10,0-4,11-6,6-5</inkml:trace>
  <inkml:trace contextRef="#ctx0" brushRef="#br0" timeOffset="4038.065">4882 1245,'-3'11,"0"1,1-1,1 0,0 1,1-1,0 1,0-1,1 1,2 6,-2-15,-1 0,1 0,-1-1,1 1,0 0,0 0,0-1,1 1,-1 0,1-1,-1 1,1-1,0 0,0 0,0 1,0-1,0-1,0 1,1 0,-1 0,1-1,-1 1,1-1,0 0,-1 0,1 0,0 0,0 0,0-1,-1 1,1-1,0 0,0 0,0 0,0 0,0 0,0-1,0 1,0-1,14-6,0 1,0-2,-1-1,0 0,-1-1,1 0,-2-1,0-1,0 0,-1-1,-1-1,0 0,-1 0,11-14,-2-1,0-1,-2 0,-2-1,-1-1,-1-1,-2 0,0-3,-8 25,-1 0,-1 0,0 0,0-1,-1 1,-1-1,0 1,0 0,-2-6,2 13,-1 0,1 0,-1 0,0 1,-1-1,1 1,0-1,-1 1,0-1,0 1,0 0,0 0,-1 0,1 0,-1 0,0 0,1 1,-1-1,-1 1,1 0,0 0,0 0,-1 0,1 1,-1-1,1 1,-1 0,0 0,-3 0,-1 2,0 0,0 1,0 0,0 0,0 0,1 1,-1 1,1-1,0 1,0 1,0-1,0 1,1 0,0 0,0 1,0 0,1 0,0 1,0-1,0 1,1 0,0 0,1 0,-1 1,1 0,1-1,-1 1,1 0,1 0,-1 2,-1 5,1-1,0 1,1 0,0 0,1 0,1-1,1 1,0 0,0 0,2-1,0 0,0 0,1 0,1 0,1 0,0-1,0-1,1 1,1-1,0 0,1-1,0 0,0-1,2 0,-1 0,1-1,0-1,9 5,77 24,-78-37</inkml:trace>
  <inkml:trace contextRef="#ctx0" brushRef="#br0" timeOffset="4451.989">5418 1386,'39'-18,"0"-2,-2-2,0-1,-2-2,0-2,12-13,-39 30,0-1,-1 0,0 0,-1 0,-1-1,0 0,0 0,-1 0,0-1,-1 1,-1-1,0 0,-1 0,0 0,-1-2,0 7,-1-1,0 1,0 0,-1-1,0 1,-1 0,0 0,0 0,0 0,-1 1,-1-1,1 1,-1 0,-2-2,5 6,0 1,0-1,-1 1,1-1,-1 1,0 0,0 0,0 0,0 0,0 1,0-1,0 1,0 0,0 0,-1 0,1 0,-1 0,1 1,-1-1,1 1,0 0,-1 0,1 1,-1-1,1 1,-1-1,1 1,0 0,-1 0,1 1,0-1,0 1,0-1,0 1,0 0,-4 6,-1 0,2 0,0 1,0-1,0 1,1 1,0-1,1 1,0 0,1 0,0 0,0 0,1 0,0 1,1-1,0 1,1 0,0-1,1 4,-2-2,1-1,0 1,1 0,0-1,1 1,0 0,1-1,1 0,-1 0,2 0,-1 0,1-1,1 1,0-1,1 0,0-1,0 0,1 0,0-1,0 0,1 0,0 0,1-2,-1 1,1-1,1 0,-6-4,-1 1,1-1,0 0,-1 0,1-1,0 1,0-1,0-1,0 1,1 0,-1-1,0 0,0 0,0-1,0 0,0 0,0 0,0 0,0-1,3 0,10-10</inkml:trace>
  <inkml:trace contextRef="#ctx0" brushRef="#br0" timeOffset="4967.631">5531 568,'41'-8,"1"2,-1 2,1 2,-1 2,25 3,12-2,-78-3,1 0,-1 0,0 0,0 0,-1 1,1-1,0 0,-1 0,1 0,-1 1,1-1,-1 0,0 1,0-1,0 0,0 1,0-1,0 1,0-1,0 1,-1 0,1 0,-1-1,1 1,-1 0,1 0,-1 0,-1 0,-118-87,105 78</inkml:trace>
  <inkml:trace contextRef="#ctx0" brushRef="#br0" timeOffset="5737.661">4938 1273,'5'0,"2"-5,3-1,7 0,3 1,5-3,2-1,1 2,1 1,-5 8,-1 2,-5 2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05.9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134 450,'-11'8,"0"0,0 1,1 0,0 1,1 0,0 1,0 0,1 0,1 1,0 0,1 0,0 0,1 1,0 0,-2 10,6-21,1 1,0-1,-1 0,1 1,0-1,0 1,0-1,0 1,1-1,-1 0,1 1,-1-1,1 0,0 1,0-1,0 0,0 0,0 0,1 0,-1 0,1 0,-1 0,1 0,-1-1,1 1,0 0,0-1,0 0,0 1,0-1,0 0,1 0,-1 0,0 0,0-1,1 1,-1-1,1 1,-1-1,1 0,5 1,0-1,1 0,-1 0,0-1,0 0,0-1,-1 0,1 0,0-1,0 0,5-2,7-9,-1-1,0-1,-1 0,0-2,-2 0,0 0,-1-2,-1 0,-1 0,0-1,-2-1,0 0,-2-1,0 0,-2 0,-1-1,1-5,-1 9,0 0,-2-1,0 1,-2-1,0 0,-1 0,-1 0,-1 0,-1 0,-1 1,-1-1,-1-3,3 20,0 1,0-1,0 1,-1 0,1 0,-1 0,0 0,0 1,0-1,0 1,0-1,0 1,-1 0,1 0,-1 1,0-1,1 1,-1 0,0 0,0 0,0 0,0 0,0 1,0 0,0 0,0 0,1 0,-1 1,0 0,0 0,0 0,0 0,0 0,1 1,-1-1,1 1,-1 0,1 0,0 0,0 1,-1-1,2 1,-1 0,0 0,1 0,-1 0,1 0,0 1,0-1,-1 3,-8 12,0 1,2 1,0-1,2 2,0-1,1 1,1 0,-2 15,6-23,0 0,0 0,1 0,0 0,1 0,1 0,0 0,1 0,0 0,1-1,1 0,0 1,0-2,1 1,1-1,0 0,0 0,1 0,15 17,0-1,2-1,1-1,1-1,28 19,-40-32</inkml:trace>
  <inkml:trace contextRef="#ctx0" brushRef="#br0" timeOffset="478.08">585 450,'-16'126,"16"-126,0 0,0-1,0 1,0 0,0 0,0-1,0 1,1 0,-1 0,0-1,0 1,0 0,1 0,-1 0,0 0,0-1,0 1,1 0,-1 0,0 0,0 0,1 0,-1 0,0-1,1 1,-1 0,0 0,0 0,1 0,-1 0,0 0,0 0,1 0,-1 0,0 0,1 0,-1 1,0-1,0 0,1 0,-1 0,0 0,0 0,1 0,-1 1,0-1,0 0,0 0,1 0,-1 1,0-1,13-29,-10 20,2-9,0 1,2 0,0 0,0 1,2 0,0 0,1 1,1 0,0 1,3-2,-13 15,0 0,1 0,-1 0,1 1,-1-1,1 0,-1 1,1-1,-1 1,1 0,-1-1,1 1,0 0,-1 0,1 0,0 0,-1 0,1 0,-1 1,1-1,0 0,-1 1,1 0,-1-1,1 1,-1 0,0 0,1-1,-1 1,0 0,1 0,-1 1,0-1,0 0,0 0,0 0,0 1,0-1,0 1,-1-1,1 1,0-1,-1 1,1-1,-1 1,0-1,1 1,-1 0,0-1,0 1,0 0,4 19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6:56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1040,'312'0,"-193"-23,-99 19</inkml:trace>
  <inkml:trace contextRef="#ctx0" brushRef="#br0" timeOffset="253.626">57 1237,'43'5,"19"1,4 1,-5-2,-7-2,-14-1</inkml:trace>
  <inkml:trace contextRef="#ctx0" brushRef="#br0" timeOffset="964.449">1044 532,'-17'-29,"-1"2,-1 0,-1 1,-2 0,-3 0,23 23,0 0,-1 0,0 0,1 0,-1 0,0 1,0-1,0 1,-1 0,1 0,-1 0,1 1,-1-1,1 1,-1-1,0 1,0 1,0-1,1 0,-1 1,0 0,0 0,0 0,0 0,0 1,0-1,0 1,1 0,-1 0,0 1,1-1,-1 1,0 0,1 0,0 0,0 0,-1 0,1 1,0-1,1 1,-1 0,0 0,1 0,0 0,0 1,0-1,0 0,0 1,0 2,-4 165,9-103,1-20,3-1,1 1,2-1,3-1,3 4,-6-14,3 9,-2 0,-2 1,-2 0,-2 1,-2 19,10 87,-7-120,-2 1,-2-1,-1 1,-2 0,-1 0,-5 26,5-47,0 0,-1 0,-1 0,0-1,0 1,-2-1,1 0,-1 0,-1-1,0 0,-1 0,-9 9,14-15,0-1,-1 1,0-1,1 0,-2 0,1-1,0 1,-1-1,0 0,0 0,0 0,0-1,0 0,0 0,-1 0,1 0,-1-1,1 0,-1 0,1-1,-1 0,0 0,1 0,-1 0,0-1,1 0,-1 0,1 0,-1-1,1 0,0 0,0 0,0-1,-1 0,3-2,0 1,0-1,0 0,1-1,-1 1,1 0,0-1,1 1,0-1,-1 1,2-1,-1 0,1 1,0-1,0-4,0-14</inkml:trace>
  <inkml:trace contextRef="#ctx0" brushRef="#br0" timeOffset="3088.647">1072 1914,'-33'160,"17"-140,13-47,13-19,2 2,2-1,2 2,2 0,3-3,-15 34,0 1,0 0,1 0,0 1,1 0,0 0,0 0,1 1,1 0,0 1,1-1,-9 9,0 0,0-1,0 1,0 0,0 0,0 1,0-1,0 0,0 1,0-1,-1 1,1 0,0-1,0 1,0 0,-1 0,1 0,0 0,-1 0,1 1,-1-1,0 0,1 1,-1-1,0 1,0 0,0-1,0 1,0 0,0 0,0-1,-1 1,1 0,0 0,-1 0,0 0,1 1,4 16</inkml:trace>
  <inkml:trace contextRef="#ctx0" brushRef="#br0" timeOffset="3352.888">1382 2084,'-4'19,"-2"11,4 1,4-5</inkml:trace>
  <inkml:trace contextRef="#ctx0" brushRef="#br0" timeOffset="4566.547">1185 108,'-9'36,"2"0,1 0,2 1,2-1,1 26,36-217,-22 124,-5 9,1 0,1 0,1 1,1 1,1 0,2-1,-14 20,-1 0,1 0,-1 0,1 0,-1 0,1 0,0 0,0 0,-1 1,1-1,0 0,0 0,0 1,0-1,0 1,0-1,0 1,0-1,0 1,0 0,0-1,0 1,0 0,0 0,0 0,0 0,0 0,0 0,1 0,-1 0,0 0,0 0,0 1,0-1,0 0,0 1,0-1,0 1,0-1,0 1,0-1,0 1,0 0,-1 0,1-1,0 1,0 0,-1 0,1 0,-1 0,1 0,0 0,-1 0,0 0,1 0,-1 0,0 0,1 1,12 20,1 1</inkml:trace>
  <inkml:trace contextRef="#ctx0" brushRef="#br0" timeOffset="5015.779">1411 249,'122'12,"-121"-12,0 1,0-1,0 1,0-1,0 1,0-1,0 1,0 0,0-1,0 1,0 0,0 0,-1 0,1 0,0 0,-1-1,1 1,-1 0,1 1,-1-1,1 0,-1 0,1 0,-1 0,0 0,0 0,0 0,0 1,0-1,0 0,0 0,0 0,0 0,0 0,-1 1,1-1,0 0,-1 0,1 0,-1 0,1 0,-1 0,0 0,1 0,-1 0,0 0,0 0,-41 44,39-42,-15 12,13-13,1 1,-1-1,1 1,0 0,0 1,1-1,-1 1,1-1,0 1,0 0,0 0,0 1,0-1,1 0,0 1,0 0,0-1,1 1,0 0,-1 0,2 0,-1 0,1 0,-1 1,4-3,0 1,0-1,0 0,0-1,0 1,1 0,-1-1,1 0,0 0,-1 0,1 0,0-1,0 1,0-1,0 0,1 0,-1-1,0 1,0-1,0 0,1 0,-1 0,0-1,4 0,-3 1,83-13,-63 7</inkml:trace>
  <inkml:trace contextRef="#ctx0" brushRef="#br0" timeOffset="7319.972">1496 870,'-25'160,"-7"50,7-53,22-145</inkml:trace>
  <inkml:trace contextRef="#ctx0" brushRef="#br0" timeOffset="7601.572">1439 870,'34'-5,"25"-1,7-5,-2 0,-7 1,-10 3,-11 7,-17 4,-13 1</inkml:trace>
  <inkml:trace contextRef="#ctx0" brushRef="#br0" timeOffset="7857.744">1439 1180,'38'-4,"23"-3,5 1,-8 2</inkml:trace>
  <inkml:trace contextRef="#ctx0" brushRef="#br0" timeOffset="8286.11">1722 1463,'-5'24,"-2"3,1-8,1-11,2-13,5-5,4-6,-1-5,5 2,0-2,3-1,5-3,3 4,-1 10,-4 12,-1 5,-2 2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09.1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1297,'24'5,"22"1,9 1,-1-2,-5-2,-5-1,-6-1,-10-5,-4-2,-1-1,-10 2,-7 1</inkml:trace>
  <inkml:trace contextRef="#ctx0" brushRef="#br0" timeOffset="263.96">282 1072,'-10'43,"-7"29,-2 6,4-4,3-11,4-11,8-14,4-14</inkml:trace>
  <inkml:trace contextRef="#ctx0" brushRef="#br0" timeOffset="1315.115">875 620,'-12'-45,"11"36,0 1,-1 0,0-1,0 1,-1 0,0 0,-1 0,1 1,-2-1,1 1,-1 0,0 0,0 1,-1-1,1 1,-2 0,1 0,-6-3,11 9,-1-1,0 0,0 1,1 0,-1-1,0 1,0 0,0 0,0 0,1 0,-1 0,0 0,0 0,0 1,1-1,-1 1,0-1,0 1,1 0,-1 0,1 0,-1 0,0 0,1 0,0 0,-1 0,1 0,0 1,-1-1,1 1,0-1,0 1,0-1,0 1,1 0,-1-1,0 1,1 1,-20 69,20 158,27-34,2-3,2 77,-33-27,-24-100,23-127,0 8,-2-1,0 1,-2-1,0 0,-1-1,-2 0,-7 14,15-33,1 0,-1 0,0 0,0 0,0 0,0 0,0-1,0 1,-1-1,1 1,-1-1,0 0,0 0,0 0,0 0,0-1,0 1,0-1,-1 0,1 0,0 0,-1 0,1-1,-1 1,1-1,-1 0,1 0,-1 0,1 0,-1-1,1 1,-1-1,1 0,0 0,-1 0,1-1,0 1,0-1,0 0,0 0,0 0,-2-1,-26-69,26 47</inkml:trace>
  <inkml:trace contextRef="#ctx0" brushRef="#br0" timeOffset="3453.371">875 1861,'-73'253,"72"-248,0 0,0 0,1 0,-1 0,1 0,0 0,0 0,1 0,-1 0,1 0,0 0,0 0,1 0,0-1,0 1,0 0,0-1,1 0,-1 1,1-1,0 0,1 0,-1-1,1 1,-1-1,1 1,0-1,0 0,1-1,-1 1,0-1,1 0,0 0,0 0,10-1,0-1,0-1,-1 0,1-1,-1 0,1-2,-1 1,0-2,0 0,0-1,-1 0,0-1,0 0,-1-1,0 0,0-1,-1-1,0 0,0 0,-1-1,-1 0,0-1,0 0,-2 0,1-1,3-9,-6 13,0-1,-1 1,0-1,-1-1,1 1,-2 0,0-1,0 1,-1-1,0 0,-1-6,0 13,0 0,0 0,-1 0,0 0,0 0,0 1,0-1,0 0,-1 0,0 0,1 1,-2-1,1 1,0 0,-1-1,1 1,-1 0,0 1,0-1,0 0,0 1,0 0,-1-1,1 1,-1 1,0-1,1 0,-1 1,0 0,0 0,-4-1,1 2,1-1,-1 1,0 0,0 1,0 0,0 0,0 0,0 1,0 0,1 1,-1-1,1 1,0 0,-2 2,-23 13</inkml:trace>
  <inkml:trace contextRef="#ctx0" brushRef="#br0" timeOffset="3852.371">903 2087,'33'-9,"17"-4,-1 6,-8 8,-7 9,-4 4,-3-2,0-2,-1-4,-4-1</inkml:trace>
  <inkml:trace contextRef="#ctx0" brushRef="#br0" timeOffset="4102.602">1468 2144,'-5'24,"-1"8</inkml:trace>
  <inkml:trace contextRef="#ctx0" brushRef="#br0" timeOffset="4954.614">1242 84,'-14'13,"1"0,1 1,0 1,1 0,1 0,0 1,1 0,0 1,2 0,0 0,1 1,1 0,0 0,-1 12,6-25,0 0,0 0,0 0,0 0,1 0,0-1,0 1,0 0,1 0,-1-1,1 1,0-1,0 0,1 1,-1-1,1 0,0 0,0-1,1 1,-1 0,1-1,0 0,-1 0,1 0,1-1,-1 1,0-1,1 0,-1 0,1 0,-1-1,1 1,0-1,0-1,0 1,-1-1,1 1,0-1,0-1,0 1,1-1,14-2,0 0,-1-2,0 0,0-2,0 0,-1 0,0-2,-1-1,0 0,0-1,-1 0,0-2,12-11,-22 18,1 0,-1 0,1 0,-2-1,1 0,-1 0,0-1,0 1,-1-1,0 0,-1 0,1 0,-2-1,1 1,-1-1,0 0,-1 0,0 1,-1-1,1 0,-2 0,1 0,-1 0,-1 1,1-1,-1 0,-1 1,0-1,0 1,-1 0,0 0,0 0,-1 1,0-1,0 1,-4-3,4 5,0 1,-1 0,0 1,0 0,0 0,0 0,-1 0,1 1,-1 0,0 1,1-1,-1 1,0 0,0 1,0 0,-4 0,-14 5</inkml:trace>
  <inkml:trace contextRef="#ctx0" brushRef="#br0" timeOffset="5320.628">1129 253,'10'-5,"7"-1,7 0,3 1,2 1,1 2,0 1,0 1,-1 0,0 0,-5 5,-2 1,-4 6,-6 4,0 0,3-3,4-4,-2-2</inkml:trace>
  <inkml:trace contextRef="#ctx0" brushRef="#br0" timeOffset="5772.161">1722 309,'10'10,"2"7,1 7,-9 3,-8 2,-9 1,-2 0,1 0,9-5,9-8,9-5,2-1,4-2,2-2,4-3,-3-7,-1-2,-3-2</inkml:trace>
  <inkml:trace contextRef="#ctx0" brushRef="#br0" timeOffset="7138.262">1439 2116,'5'0,"2"5,-1 6,-6 1,-3 4,-1 3,0 4,-4-2,0 0,1 1,1 2,2 2,2 0,1-8,6-12,1-12,0-5</inkml:trace>
  <inkml:trace contextRef="#ctx0" brushRef="#br0" timeOffset="9749.353">1158 1184,'-25'127,"24"-103,-3 156,32-288,-1 12,3 1,38-80,-67 172,0 1,-1-1,1 1,0-1,0 1,0 0,1 0,-1-1,1 1,-1 0,1 0,0 0,-1 0,1 1,0-1,0 0,1 1,-1-1,0 1,0 0,1 0,-1 0,1 0,-1 0,1 0,-1 1,1-1,-1 1,1 0,-1 0,1 0,0 0,-1 0,1 0,-1 1,1-1,-1 1,1 0,-1 0,1 0,-1 0,0 0,1 0,-1 1,0-1,0 1,0-1,0 1,0 0,0 0,0 0,48 83,-38-70</inkml:trace>
  <inkml:trace contextRef="#ctx0" brushRef="#br0" timeOffset="17890.936">1806 846,'-11'165,"-37"124,-1-94,54-165,1-35</inkml:trace>
  <inkml:trace contextRef="#ctx0" brushRef="#br0" timeOffset="18293.051">1750 930,'14'-5,"10"-1,6 0,2 1,0 2,1 1,-2 0,-1 2,0 0,-2 0,1 1,-1-1,0 0,0 0,0 0,0-5,0-1,-4 0</inkml:trace>
  <inkml:trace contextRef="#ctx0" brushRef="#br0" timeOffset="18558.856">1750 1269,'38'-5,"23"-1,5 0,-8 1</inkml:trace>
  <inkml:trace contextRef="#ctx0" brushRef="#br0" timeOffset="18870.158">1976 1382,'-6'17,"2"-1,-1 1,2 0,1 1,0-1,1 0,1 1,0-1,1 1,1-1,1 0,2 5,-4-18,1 0,0 0,0 0,0 0,0-1,1 1,0-1,-1 1,1-1,0 0,1 0,-1 0,1-1,-1 1,1-1,0 0,0 0,0 0,0 0,0-1,0 1,0-1,0 0,1-1,-1 1,0-1,1 0,-1 0,1 0,-1 0,0-1,1 0,-1 0,1 0,7-2,0 0,0-1,-1 0,1-1,-1 0,0-1,0 0,0 0,-1-2,0 1,5-6,-11 8,0-1,-1 1,1-1,-1 1,-1-1,1 0,-1 0,0-1,0 1,-1 0,1-1,-2 1,1-1,-1 1,0-1,0 1,0-1,-1 1,0 0,-1-1,1 1,-1 0,0 0,-1 0,0 0,1 0,-2 0,1 1,-1-1,0 1,0 0,0 0,-1 1,0-1,0 1,0 0,0 0,0 1,-1-1,-6-1,-40-12,28 13</inkml:trace>
  <inkml:trace contextRef="#ctx0" brushRef="#br0" timeOffset="19320.164">1947 1551,'19'-10,"12"-3,0 6,-1 4,0 2,-5 6,-2 3,-1-1,2-1,0-2,-3-1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31.6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203 560,'-11'3,"0"0,0 1,1 0,-1 1,1 0,0 1,0 0,1 0,-1 1,1 0,1 1,0 0,0 0,0 1,1 0,0 0,1 1,0 0,1 0,0 0,0 1,1-1,0 1,1 0,0 1,1-1,0 2,3-9,-1 1,0 0,1-1,0 1,0 0,0-1,1 1,0-1,-1 0,1 1,1-1,-1 0,1 0,0 0,-1-1,2 1,-1-1,0 1,1-1,-1 0,1 0,0-1,0 1,0-1,1 0,-1 0,0 0,1-1,-1 1,1-1,0 0,-1 0,1-1,0 1,-1-1,1 0,1-1,5-2,0-1,-1 0,0 0,0-1,0-1,0 0,-1 0,0-1,0 0,-1 0,1-1,-2 0,1-1,-1 0,-1 0,0 0,4-7,5-11,-2 0,0-1,-2-1,-1 0,6-29,-5 20,-3-1,-1 0,-1 0,-2 0,-2-1,-2 1,-3-26,1 50,1 0,-2 1,0 0,0-1,-2 1,1 1,-2-1,0 1,-1 0,0 0,0 0,-2 1,1 1,-2-1,-5-4,11 14,0 0,0 0,0 0,0 1,0 0,0 0,-1 0,1 0,0 1,-1 0,1 0,-1 0,1 0,0 1,-1-1,1 1,0 0,0 0,0 1,-1-1,1 1,1 0,-1 0,0 1,0-1,1 1,-1-1,1 1,0 0,0 1,0-1,0 0,1 1,0 0,-1-1,1 1,0 0,1 0,-1 0,1 0,-1 1,1-1,1 0,-1 0,0 1,1-1,0 3,-2 17,0-1,2 1,0 0,2 0,0-1,2 1,0-1,2 0,1 0,0 0,10 17,30 58,3-2,56 76,-104-169,33 65,-25-52</inkml:trace>
  <inkml:trace contextRef="#ctx0" brushRef="#br0" timeOffset="368.727">768 277,'-16'47,"3"-1,2 1,2 1,2 0,2 0,2 1,2 25,1-67,-1-1,1 0,0 1,1-1,-1 0,1 0,1 1,-1-1,1 0,0 0,0 0,1-1,0 1,0 0,0-1,1 0,-1 0,1 0,1 0,-1-1,1 1,-1-1,1 0,0-1,1 1,-1-1,1 0,-1 0,1-1,0 1,0-1,0-1,6 2,-2-2,0 0,-1-1,1 0,0 0,0-1,-1-1,1 0,-1 0,1 0,-1-2,0 1,0-1,0 0,0-1,-1 0,0 0,0-1,0 0,-1 0,0-1,0 0,0 0,-1-1,0 0,-1 0,0 0,0-1,0 1,-1-1,-1 0,0-1,0 1,0 0,-1-1,0-9,1 7,-2-1,0-1,0 1,-1 0,-1 0,0 0,0 0,-2 0,0 1,0-1,-1 0,0 1,-1 0,-1 0,0 0,0 1,-2 0,1 0,-1 1,0 0,-1 0,-1 1,1 0,-1 1,-1 0,1 0,-1 1,-1 1,1 0,-9-3,-11 2</inkml:trace>
  <inkml:trace contextRef="#ctx0" brushRef="#br0" timeOffset="654.506">570 644,'215'-119,"-212"116,0 1,0-1,1 1,-1 0,0 0,1 1,-1-1,1 1,0-1,0 1,-1 0,1 0,0 1,0-1,0 1,0 0,0 0,-1 0,1 1,0-1,0 1,0 0,0 0,-1 0,1 1,0-1,-1 1,0 0,1 0,-1 0,0 0,0 1,0-1,0 1,0 0,-1 0,7 11,-5-5,1-1,0 0,0 0,1-1,0 1,0-1,1 0,0-1,0 0,8 6,-10-8,0-1,0 1,1-1,-1 1,1-1,0-1,0 1,0-1,0-1,1 1,-1-1,0 0,1 0,-1 0,1-1,-1 0,0-1,1 1,-1-1,2-1,9-4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45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2,'-2'2,"1"0,-1 0,1 0,0 0,0 0,0 0,0 0,0 1,0-1,1 0,-1 0,1 1,-1-1,1 1,0-1,0 0,0 1,0-1,1 1,-1-1,1 0,-1 1,1-1,0 0,0 0,0 0,0 1,0-1,0 0,1 0,-1 0,1-1,-1 1,1 0,0-1,1 2,80 40,-37-34,0-3,1-2,-1-2,1-1,-1-3,1-2,2-2,71-4,583-28,455-18,-631 26,-501 30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40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350 113,'-85'175,"8"3,5 9,6-16,40-139,26-31,-1-1,0 0,1 0,-1 0,0 1,0-1,1 0,-1 0,0 0,1 0,-1 0,0 0,0-1,1 1,-1 0,0 0,1 0,-1-1,0 1,1 0,-1-1,0 1,1-1,-1 1,1 0,-1-1,0 0,1 1,0-1,-1 1,1-1,-1 1,1-1,0 0,-1 1,1-1,0 0,-1 1,1-1,0 0,0 0,0 1,0-1,0 0,0 0,0 1,0-1,0 0,0 1,0-1,1 0,-2-18,1-1,0 1,2-1,0 1,2 0,0 0,1 1,0-1,2 1,7-15,2-11,143-342,-95 264,-63 122,-1 0,1 0,-1 0,1 0,-1 0,1 0,0 0,-1 0,1 0,-1 0,1 1,-1-1,1 0,-1 0,1 1,-1-1,1 0,-1 0,1 1,-1-1,0 1,1-1,-1 0,0 1,1-1,-1 1,0-1,1 1,-1-1,0 1,0-1,1 1,-1-1,0 1,0-1,0 1,0 0,0-1,0 1,0-1,0 1,0-1,0 1,0-1,0 1,0-1,-1 1,1 0,0-1,0 1,-1-1,1 0,0 1,-1-1,1 1,0-1,-1 1,1-1,0 0,-1 1,1-1,-1 0,0 1,-7 35,1 1,2-1,1 1,2 0,2 1,1-1,2 0,1 0,10 35,-12-63,0-1,1 0,1 0,-1 0,1 0,1 0,-1-1,1 0,0 0,1 0,0-1,0 1,0-1,1-1,0 1,0-1,1 0,-1-1,1 0,0 0,0-1,0 0,0 0,1-1,-1 0,1 0,0-1,-1 0,1-1,0 0,0 0,-1-1,1 0,0 0,-1-1,1 0,-1-1,0 0,0 0,8-5,0-7,-1-2,-1 0,0 0,-1-1,-1-1,0-1,-2 1,0-1,-1-1,-2 0,0 0,-1-1,-1 0,-1 0,-1 0,0-4,-2 16,0 0,0 0,-1 0,0 0,-1 0,0 0,0 0,-1 0,-1 1,0-1,0 1,-4-8,-3-1</inkml:trace>
  <inkml:trace contextRef="#ctx0" brushRef="#br0" timeOffset="313.329">1111 367,'-18'20,"0"0,2 2,0 0,1 0,2 2,0-1,1 2,2 0,0 0,2 1,-4 18,12-41,-1 0,1 1,-1-1,1 1,0-1,0 1,1-1,-1 1,1-1,0 1,0-1,0 0,0 1,0-1,1 0,-1 0,1 0,0 0,0 0,0 0,1-1,-1 1,0-1,1 1,0-1,-1 0,1 0,0 0,0 0,0-1,1 1,-1-1,0 0,0 0,3 1,2-1,1 0,-1 0,0 0,0-1,1-1,-1 1,0-1,1 0,-1-1,0 0,0-1,0 1,-1-1,5-3,-1 0,-1 0,0-1,0 0,0-1,-1 0,0-1,-1 0,0 0,0 0,-1-1,0-1,-1 1,0-1,-1 0,0 0,-1-1,0 1,0-1,-2 0,1 0,-1 0,-1 0,0-1,-1 1,-1 0,1 0,-3-9,0 9,0 1,-1-1,0 1,-1 0,0 0,-1 0,0 1,0 0,-1 0,-1 0,0 1,0 0,-1 1,0 0,0 0,-10-5,-2 0</inkml:trace>
  <inkml:trace contextRef="#ctx0" brushRef="#br0" timeOffset="575.401">1789 0,'-19'43,"-7"39,2 9,4 0,6-12,5-9,10-11,3-12,2-9,0-5,-1-5,-2-1,-1-1,4-5,1-1,-1-4</inkml:trace>
  <inkml:trace contextRef="#ctx0" brushRef="#br0" timeOffset="829.577">1478 311,'44'19,"23"11,5 1,-4-6,-10-6,-9-7,-9-5,-6-4,-4-7,-7-3</inkml:trace>
  <inkml:trace contextRef="#ctx0" brushRef="#br0" timeOffset="4785.492">2212 537,'-1'0,"-1"-1,0 1,1 0,-1 0,1 1,-1-1,1 0,-1 0,0 1,1-1,-1 1,1-1,-1 1,1 0,0-1,-1 1,1 0,0 0,0 0,-1 0,1 0,0 1,0-1,0 0,0 0,0 1,0-1,1 0,-1 1,0-1,1 1,-1-1,1 1,0-1,-1 1,1 0,0-1,0 1,0-1,0 1,0 0,0-1,1 1,-1-1,0 1,1-1,-1 1,1-1,0 1,-1-1,1 1,0-1,0 0,0 1,0-1,0 0,0 0,0 0,0 0,1 0,-1 0,0 0,1 0,-1 0,2 0,6 1,1 0,1 0,-1-1,0 0,0-1,0 0,0-1,1 0,-1 0,0-1,0-1,-1 1,1-2,0 1,-1-1,0-1,0 0,0 0,-1 0,1-1,-1-1,-1 1,1-2,1-1,-6 6,1 0,-1-1,0 0,0 0,0 0,0 0,-1 0,1-1,-1 1,0-1,-1 0,1 1,-1-1,0 0,0 0,0 0,-1 0,0 0,0 0,0 0,0 0,-1 0,0 0,0 1,0-1,-1 0,1 0,-1 1,-1-1,1 1,0 0,-1-1,0 1,0 0,0 1,0-1,-1 0,0 1,1 0,-1 0,0 0,-1 0,1 1,0-1,-1 1,1 0,-1 1,0-1,0 1,0 0,1 0,-1 0,0 1,-2 0,-9 1,1 1,-1 1,1 1,0 0,0 1,0 0,1 1,0 1,0 0,0 1,1 1,1 0,-1 1,1 0,1 0,0 2,-4 5,3-6,1 1,0 0,1 1,0 0,1 0,0 1,2 1,-1-1,2 1,0 0,1 1,0 0,-2 14,7-25,-1 0,1 0,1 0,-1 0,1 0,-1 0,1 0,1 0,-1 0,1-1,0 1,0 0,0-1,1 0,-1 1,1-1,0 0,0 0,1-1,-1 1,1-1,0 1,0-1,0 0,0-1,0 1,1-1,-1 0,1 0,0 0,-1 0,3 0,15 4,0-1,0-1,0-1,1-1,-1-1,15-1,-7 0,1-1,-1-1,1-2,-1-1,0-1,-1-2,1 0,4-5,-4-2</inkml:trace>
  <inkml:trace contextRef="#ctx0" brushRef="#br0" timeOffset="5831.617">3003 339,'-20'10,"0"2,1-4,11-5,0-2,3 3,-4 1,1 0</inkml:trace>
  <inkml:trace contextRef="#ctx0" brushRef="#br0" timeOffset="6218.665">3087 678,'-5'4,"-1"7,-5 2,5-2,7-3,0-2,-6-3,-7-1,0 3,5-3,5-3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48.9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310 25,'-41'82,"2"3,-17 60,12-29,-61 139,91-231,14-24,0-1,0 1,0 0,0 0,0-1,0 1,0 0,0-1,0 1,-1 0,1 0,0-1,0 1,0 0,0 0,0-1,-1 1,1 0,0 0,0-1,0 1,-1 0,1 0,0 0,0 0,0-1,-1 1,1 0,0 0,-1 0,1 0,0 0,0 0,-1 0,1 0,0 0,-1 0,1 0,0 0,0 0,-1 0,1 0,0 0,-1 0,1 0,0 0,0 0,-1 0,1 0,0 1,-1-1,4-17,0 1,1-1,1 1,0 0,1 1,1-1,0 1,8-10,-11 17,221-381,-124 237,-74 128,-18 49,-20 58,5-44,1 1,1-1,3 1,1-1,2 1,2 5,29 37,-32-79,0-2,1 1,-1 0,1 0,0 0,0-1,-1 1,1-1,0 1,0-1,0 0,1 0,-1 0,0 0,0 0,1 0,-1-1,0 1,1-1,-1 1,0-1,1 0,-1 0,1 0,-1 0,1-1,-1 1,0-1,1 1,-1-1,0 0,0 0,1 0,0-1,7-6,1 0,-2-1,1 0,-1-1,-1 0,0 0,0-1,-1 0,0 0,-1-1,0 0,-1 0,0 0,13-26,138-243,-135 257,-10 47,-36 176,19-146,2 1,3-1,4 43,-2-90,0 0,0-1,0 1,1 0,0-1,0 1,0-1,1 0,0 1,0-1,0 0,0-1,1 1,4 3,8 6</inkml:trace>
  <inkml:trace contextRef="#ctx0" brushRef="#br0" timeOffset="289.959">1186 449,'-7'12,"0"1,1 0,1 1,0-1,0 1,2 0,-1 0,2 1,0-1,1 1,0-1,1 1,1-1,0 1,1-1,1 2,-2-13,0-1,-1 1,1 0,1-1,-1 1,0-1,1 1,-1-1,1 0,0 1,-1-1,1 0,0 0,1 0,-1 0,0-1,0 1,1-1,-1 1,1-1,-1 0,1 0,0 0,0 0,-1 0,1-1,0 1,0-1,0 0,-1 0,1 0,0 0,0 0,0-1,0 1,-1-1,2 0,3-1,0 0,-1-1,1 0,-1 0,1-1,-1 0,0 0,0 0,0-1,-1 0,0 0,0 0,0-1,0 0,-1 1,0 0,0-1,0 0,0 1,-1-1,0-1,-1 1,1 0,-1-1,0 1,-1-1,1 1,-2-1,1 0,0 0,-1 1,-1-1,1 0,-1 0,0 1,0-1,-1 0,0 1,0 0,-1-1,0 1,0 0,0 0,-1 0,1 1,-2-1,1 1,0 0,-1 0,0 0,0 1,-1 0,1 0,-1 0,0 1,0 0,0 0,0 0,0 1,-3-1,-77 2,61 8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53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29 510,'-5'38,"-2"28,1 6,1-3,2-9,0-10,7-9,2-6,0-5,0-2,-3-1,5-5,-1-7</inkml:trace>
  <inkml:trace contextRef="#ctx0" brushRef="#br0" timeOffset="254.03">57 425,'43'5,"29"6,6 1,-4-1,-11-3,-15 3,-17-1</inkml:trace>
  <inkml:trace contextRef="#ctx0" brushRef="#br0" timeOffset="505.072">0 820,'43'0,"34"-5,8-1,-5-1,-12 2,-12 2,-11-4,-9 0,-5 0,-8 2</inkml:trace>
  <inkml:trace contextRef="#ctx0" brushRef="#br0" timeOffset="823.959">113 143,'59'11,"1"-3,0-2,0-3,13-2,-45-6,-35-13,-137-66,67 37,54 30</inkml:trace>
  <inkml:trace contextRef="#ctx0" brushRef="#br0" timeOffset="1982.61">819 199,'-5'48,"-6"45,-1 15,1 0,-3-9,2-12,3-11,2-9,3-11,2-10,1-3,1-5,6-3,1-4,4-1,1-7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2:06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87 146,'0'-1,"-1"1,1 0,0-1,-1 1,1 0,-1-1,1 1,-1 0,1 0,-1-1,1 1,-1 0,0 0,1 0,-1 0,1 0,-1 0,1 0,-1 0,0 0,1 0,-1 0,1 0,-1 0,1 0,-1 0,1 0,-1 1,0-1,1 0,-1 1,1-1,0 0,-1 1,1-1,-1 0,1 1,-1-1,1 1,0-1,-1 1,1-1,0 1,0-1,-1 1,1-1,0 1,0-1,0 1,0-1,0 1,-1-1,1 1,0 0,0-1,0 1,1-1,-1 1,0-1,0 1,-6 39,6-39,-11 349,-25-47,25-144,39-233,7 2,-24 53</inkml:trace>
  <inkml:trace contextRef="#ctx0" brushRef="#br0" timeOffset="597.632">369 258,'-208'252,"128"-171,79-80,1 1,0-1,0 1,0-1,0 1,0-1,1 1,-1-1,0 0,1 1,-1-1,1 1,-1-1,1 0,-1 1,1-1,0 0,0 1,0-1,0 0,0 0,0 0,0 0,0 0,0 0,1 0,-1-1,0 1,0 0,1-1,-1 1,1 0,-1-1,0 0,1 1,-1-1,1 0,-1 0,1 0,-1 0,1 0,-1 0,1 0,-1 0,1-1,0 0,10 4,-4-2,0 1,0 1,0-1,-1 1,1 0,-1 1,1 0,-1 0,-1 0,1 1,0 0,-1 1,0-1,-1 1,1 0,-1 1,0-1,-1 1,1 0,-1 0,0 2,45 148,-32-137,-8-18</inkml:trace>
  <inkml:trace contextRef="#ctx0" brushRef="#br0" timeOffset="801.296">623 681,'-10'34,"2"10,3-6,6-14,3-17,1-9</inkml:trace>
  <inkml:trace contextRef="#ctx0" brushRef="#br0" timeOffset="964.663">679 201,'-4'24,"-3"8</inkml:trace>
  <inkml:trace contextRef="#ctx0" brushRef="#br0" timeOffset="1552.924">820 794,'50'-104,"21"-12,-71 116,0-1,0 1,0-1,0 1,0-1,1 1,-1 0,0-1,0 1,1 0,-1-1,0 1,1 0,-1-1,0 1,1 0,-1-1,0 1,1 0,-1 0,1-1,-1 1,0 0,1 0,-1 0,1 0,-1 0,1 0,-1 0,1 0,-1 0,1 0,-1 0,0 0,1 0,-1 0,1 0,-1 0,1 0,-1 0,0 1,1-1,-1 0,1 0,-1 1,0-1,1 0,-1 0,0 1,1-1,-1 0,0 1,1-1,-1 1,0-1,0 0,0 1,1-1,-1 1,0-1,0 0,0 1,0-1,0 1,0-1,0 1,0-1,0 1,3 37,-3-34,0 19,8 82,-7-103,-1 1,1-1,0 1,0-1,0 0,0 0,0 1,0-1,1 0,-1 0,1 0,-1 0,1-1,0 1,0 0,0-1,0 1,0-1,0 0,0 1,0-1,1 0,-1 0,0-1,1 1,-1 0,1-1,-1 1,0-1,1 0,-1 0,1 0,-1 0,1 0,-1-1,1 1,1-1,7-4,-1 1,0-1,0-1,0 1,-1-2,0 1,0-1,0-1,-1 0,-1 0,1 0,-1-1,3-5,0 2,10-22,-19 22</inkml:trace>
  <inkml:trace contextRef="#ctx0" brushRef="#br0" timeOffset="2203.261">1300 681,'36'-16,"0"-1,-1-2,-1-2,-2-1,0-1,3-5,-33 27,0 0,0 1,0-1,-1 0,1 0,0 0,-1-1,1 1,-1 0,1 0,-1-1,0 1,1-1,-1 1,0-1,0 0,0 1,0-1,0 0,-1 0,1 0,0 0,-1 0,1 1,-1-1,0 0,0 0,0 0,0 0,0 0,0 0,0 0,-1 0,1 0,-1 0,1 0,-1 0,0 0,1 1,-1-1,0 0,-1 1,1-1,0 0,0 1,-1-1,-7 0,1 1,0 0,-1 1,1 0,-1 0,1 1,0 0,-1 0,1 1,0 0,0 0,0 1,0 0,1 1,-1 0,1 0,0 0,0 1,0 0,1 1,-1-1,1 1,1 0,-1 1,1-1,0 1,1 0,-1 0,1 1,1-1,0 1,0 0,-1 2,4-5,-1-1,1 1,0-1,0 0,1 1,-1-1,1 1,0-1,0 1,0-1,1 0,-1 0,1 0,0 0,0 0,1 0,-1 0,1-1,0 1,0-1,0 0,0 0,1 0,-1 0,1 0,0-1,-1 0,1 0,0 0,0 0,3 1,5 2,0-1,0 0,1 0,-1-1,1 0,0-1,0-1,-1 0,1-1,9-1,16-7,0-2,-1-1,-1-2,0-1,0-3,-2 0,7-7,-29 18,15-8,-1-1,0-1,-1-1,-1-1,-1-1,0-2,-2 0,0-1,-2-1,0-1,-2-1,0 0,-2-1,-1-1,-1 0,-1-1,-2-1,2-7,-10 26,-1-1,0 0,0 0,-1 0,-1 0,0 0,0 0,-1 1,0-1,-2-4,3 12,1 0,-1 0,0 0,0 1,0-1,0 0,-1 0,1 1,-1-1,1 1,-1-1,0 1,0 0,0 0,0 0,-1 0,1 0,0 0,-1 1,0-1,1 1,-1 0,0-1,1 1,-1 0,0 1,0-1,0 0,0 1,0 0,0 0,0 0,0 0,0 0,0 0,0 1,0-1,0 1,-1 1,-1 0,-1 0,1 0,0 1,0 0,0 0,0 1,1-1,-1 1,1 0,0 0,0 1,0-1,1 1,0 0,0 0,0 0,0 0,1 0,0 1,0-1,0 1,0-1,1 1,0 2,-6 145,8-132,18 205,26-86,-46-100,-7-39</inkml:trace>
  <inkml:trace contextRef="#ctx0" brushRef="#br0" timeOffset="2454.163">1752 400,'43'9,"39"9,9 0,-5-2,-13 1,-14-3,-12-4,-10-3,-10-3</inkml:trace>
  <inkml:trace contextRef="#ctx0" brushRef="#br0" timeOffset="2701.281">2485 568,'0'15,"5"4,1-6,5-9,1-6</inkml:trace>
  <inkml:trace contextRef="#ctx0" brushRef="#br0" timeOffset="2875.623">2598 314,'0'-9,"0"-4</inkml:trace>
  <inkml:trace contextRef="#ctx0" brushRef="#br0" timeOffset="3030.898">2824 371,'-11'8,"0"0,0 1,1 0,0 1,1 0,0 1,0 0,1 0,0 1,1 0,1 0,0 1,1 0,0 0,-3 12,8-22,0 1,0-1,0 1,0-1,1 1,-1-1,1 0,0 1,0-1,0 0,1 0,-1 1,1-1,-1 0,1-1,0 1,0 0,1 0,-1-1,0 1,1-1,0 0,-1 0,1 0,0 0,0 0,0-1,0 1,0-1,1 0,-1 0,0 0,3 0,117 12,-37-26,-61 6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7:51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28 526,'39'-5,"26"-1,8-5,-5 0,-8 1,-10 3,-8 2,-7 3,-5 0,-6 2</inkml:trace>
  <inkml:trace contextRef="#ctx0" brushRef="#br0" timeOffset="257.589">0 780,'39'-5,"41"-6,11-2,1-2,-11 0,-19 3</inkml:trace>
  <inkml:trace contextRef="#ctx0" brushRef="#br0" timeOffset="535.761">932 131,'-140'713,"110"-548,30-163,0 0,0 0,0 0,0 0,1 0,-1-1,0 1,1 0,0 0,-1-1,1 1,0 0,0 0,0-1,0 1,0-1,0 1,0-1,0 0,1 1,-1-1,1 0,-1 0,1 0,-1 0,1 0,-1 0,2 0,9 0</inkml:trace>
  <inkml:trace contextRef="#ctx0" brushRef="#br0" timeOffset="984.406">1158 611,'-18'73,"3"0,3 1,1 30,12-68,13-48,90-258,-91 237,2 1,1 0,2 1,0 1,2 0,20-21,-39 49,0 0,0 0,1 0,-1-1,1 1,-1 1,1-1,0 0,0 0,0 1,0-1,0 1,0-1,0 1,0 0,0 0,1 0,-1 0,0 0,1 1,-1-1,1 1,-1 0,1-1,-1 1,1 0,-1 0,1 1,-1-1,1 0,-1 1,0 0,1-1,-1 1,0 0,1 0,-1 0,0 1,0-1,0 0,0 1,0 0,0-1,0 1,-1 0,1 0,-1 0,2 1,11 129,-9-113</inkml:trace>
  <inkml:trace contextRef="#ctx0" brushRef="#br0" timeOffset="1238.053">1976 555,'-24'38,"-13"23,0 5,7-4,3-12,6-9,2-13,4-5,0-8,3-5</inkml:trace>
  <inkml:trace contextRef="#ctx0" brushRef="#br0" timeOffset="1470.77">1722 413,'24'43,"8"29,3 7,-4-5,-3-11,-6-11,-1-9,-6-8,-4-4,0-8,-1-3,-3 0,3-4,-1-4</inkml:trace>
  <inkml:trace contextRef="#ctx0" brushRef="#br0" timeOffset="3135.431">988 188,'115'-2,"-35"0,1 3,0 4,49 10,-109-10,-22-5,-10-3,1-1,0 0,0-1,0 0,1-1,-1 0,1 0,1-1,-1 0,1-1,-3-3,8 8,0 0,1 0,-1 0,1-1,0 1,0 0,0-1,1 1,-1-1,1 0,0 0,0 1,0-1,0 0,1 0,-1 0,1 0,0 0,0 0,1 0,-1 0,1 0,0 1,0-1,0 0,0 0,1 1,0-1,-1 1,1-1,1 1,-1 0,2-2,8-8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3.3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0,'2'2,"-1"0,0 0,1 0,-1-1,1 1,0 0,0-1,-1 0,1 1,0-1,0 0,1 0,-1 0,0 0,0 0,0-1,0 1,1 0,-1-1,0 0,1 0,-1 0,0 0,1 0,0 0,0 0,22 4,0-2,0-1,0-1,1-1,-1-2,0 0,15-5,-33 6,0 0,0-1,-1 1,2 0,-1 0,0 1,0 0,0 0,0 1,1 0,-1 0,0 1,0 0,1 0,-1 0,0 1,1 1,-2 3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3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55,'34'-5,"25"-1,7-5,-2 0,-8 1,-8 3,-13 2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6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0,'0'34,"0"30,0 9,0 1,0-6,0-6,0-4,0-6,0-3,0-5,0-5,0-5,0-2,0-3,0-1,0-1,0 0,0-4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9.5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367 113,'-19'24,"-11"18,-5 6,3-1,7-2,3-5,5-4,1-4,3-2,-1-6,2-3,-2-4,2-6</inkml:trace>
  <inkml:trace contextRef="#ctx0" brushRef="#br0" timeOffset="248.428">1 0,'14'43,"15"24,7 6,2-6,0-13,-8-12,-3-8,-1-4,-6-4,-1-5,-4-2,-4 1,-5-3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06.5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1 518,'0'32,"-1"22,3-1,1 1,10 42,-13-97,1 1,-1 0,0-1,0 1,1 0,-1 0,0 0,1-1,-1 1,0 0,1 0,-1 0,0 0,1 0,-1-1,0 1,1 0,-1 0,0 0,1 0,-1 0,0 0,1 0,-1 0,1 1,-1-1,0 0,1 0,1-46,-1 25,1 1,1 0,1 0,0 1,2-1,0 1,1 0,1 0,0 1,2 0,0 1,1 0,1 0,0 1,2 1,5-5,-18 18,1-1,-1 1,1 0,0 0,0 0,0 0,0 0,0 1,0-1,1 1,-1-1,0 1,1 0,-1 0,1 0,0 0,-1 0,1 1,0-1,-1 1,1-1,0 1,0 0,-1 0,1 1,0-1,0 0,-1 1,1 0,0 0,-1-1,1 2,-1-1,1 0,-1 0,0 1,1-1,-1 1,0 0,0 0,0 0,0 0,0 0,0 2,17 63,-12-48</inkml:trace>
  <inkml:trace contextRef="#ctx0" brushRef="#br0" timeOffset="1577.82">481 800,'2'4,"0"-1,1 1,-1-1,1 1,0-1,-1 0,1 0,1-1,-1 1,0 0,1-1,-1 0,1 0,0 0,-1 0,1-1,0 1,0-1,0 0,0 0,0-1,1 1,-1-1,0 0,0 0,0 0,0-1,5 0,111-38,-109 35,0-1,0 0,0 0,-1-1,0 0,0-1,-1 0,1-1,-2 0,1 0,-1-1,0 0,-1 0,0-1,-1 0,0-1,0 1,3-10,-9 17,1 1,-1-1,0 1,0-1,-1 0,1 1,0-1,-1 1,0-1,1 1,-1-1,0 1,0-1,-1 1,1 0,0 0,-1 0,1-1,-1 2,0-1,0 0,0 0,0 0,0 1,0-1,0 1,0 0,-1-1,1 1,0 0,-1 0,1 1,-1-1,-87-4,75 9,0 0,0 1,0 0,1 2,0-1,0 2,1 0,0 0,0 1,1 1,0 0,0 1,1 0,1 1,0 0,1 0,0 1,1 0,-4 8,11-17,-1 0,1 1,-1-1,1 1,1-1,-1 1,1-1,-1 1,1 0,0-1,1 1,-1-1,1 1,0 0,0-1,1 0,-1 1,1-1,0 0,0 0,1 0,-1 0,1 0,-1 0,1-1,1 1,-1-1,0 0,1 0,-1 0,1 0,0-1,0 0,2 1,5 3,0-1,0 0,1 0,0-2,0 1,0-1,0-1,0 0,1-1,-1-1,0 1,8-2,94-29,-90 19</inkml:trace>
  <inkml:trace contextRef="#ctx0" brushRef="#br0" timeOffset="2093.745">1102 800,'-103'356,"138"-417,-15 18,2 0,2 1,2 1,2 1,9-8,-36 47,-1 0,0 0,1-1,-1 1,1 0,-1 0,1 0,-1 0,1 1,0-1,-1 0,1 0,0 0,0 0,-1 1,1-1,0 0,0 1,0-1,0 1,0-1,0 1,0-1,0 1,0 0,1-1,-1 1,0 0,0 0,0 0,0 0,0 0,0 0,0 0,1 0,-1 1,0-1,0 0,0 1,0-1,0 0,0 1,0-1,0 1,0 0,0-1,0 1,-1 0,1 0,0-1,0 1,-1 0,1 0,0 0,-1 0,1 0,16 111,-8-105,2-4</inkml:trace>
  <inkml:trace contextRef="#ctx0" brushRef="#br0" timeOffset="2514.941">650 235,'208'-223,"-207"222,0 0,0 0,0 0,1 1,-1-1,0 0,0 0,0 0,1 1,-1-1,0 1,1-1,-1 1,0 0,1-1,-1 1,1 0,-1 0,1 0,-1 0,0 0,1 0,-1 0,1 1,-1-1,0 0,1 1,-1-1,0 1,1 0,-1-1,0 1,0 0,1 0,-1 0,0 0,0 0,0 0,0 0,0 0,-1 0,1 0,0 0,0 1,-1-1,1 0,-1 1,1-1,-1 0,0 1,1-1,-1 1,0-1,0 0,0 2,26 51,-17-31,1-1,1-1,1 0,1 0,1-1,1-1,5 5,1-2,-3-4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311 148,'-6'-3,"-1"-1,0 1,1 0,-1 1,0-1,0 1,0 1,0-1,-1 1,1 1,0-1,-1 1,1 0,0 1,0 0,-1 0,1 1,0-1,0 1,0 1,0 0,1 0,-1 0,1 1,0-1,0 2,0-1,0 1,1-1,-1 2,1-1,1 0,-1 1,1 0,0 0,0 1,1-1,0 1,-2 3,-17 132,6 57,-11 26,27-223,0 0,0 0,0 0,1 0,-1 0,0 0,1 0,0-1,-1 1,1 0,0 0,0 0,0-1,0 1,0-1,0 1,1-1,-1 1,0-1,1 1,-1-1,1 0,-1 0,1 0,0 0,0 0,-1 0,1-1,0 1,0 0,0-1,0 1,0-1,0 0,0 0,0 0,-1 0,1 0,0 0,0 0,0-1,2 0,87-31,-72 24,1 0,0 1,0 2,0 0,1 1,0 0,0 2,0 1,16 1,-13 0</inkml:trace>
  <inkml:trace contextRef="#ctx0" brushRef="#br0" timeOffset="585.348">537 627,'18'0,"-5"2,0 0,0-2,0 1,0-2,0 0,1 0,-2-1,1-1,0 0,0-1,-1 0,0-1,0 0,0-1,0 0,-1-1,0-1,-1 0,1 0,6-8,-13 13,0 0,0-1,-1 1,1-1,-1 0,0 0,0 0,0 0,-1-1,1 1,-1-1,0 1,-1-1,1 0,-1 0,0 0,0 0,0 0,-1 0,1 0,-1 0,-1 0,1 0,-1 0,0 0,0 0,0 0,0 1,-1-1,0 0,0 1,-1-1,1 1,-1-1,0 1,0 0,0 0,0 1,-1-1,0 1,1-1,-5-1,-3 3,0 1,0 1,0 0,0 1,0 0,0 0,0 1,0 0,1 1,-1 1,1-1,0 2,0-1,0 2,1-1,-1 1,1 0,1 1,-1 0,1 1,-2 2,-2 0,0 0,0 0,1 1,1 1,0 0,1 0,0 1,0 0,2 1,-1-1,2 2,-3 7,8-18,0 1,1-1,0 1,0 0,0-1,0 1,0-1,1 1,0 0,0-1,0 1,1-1,-1 0,1 0,0 1,1-1,-1 0,0-1,1 1,0 0,0-1,0 1,1-1,-1 0,1 0,-1 0,1-1,4 2,3 4,2-1,-1 0,1-2,0 1,0-1,1-1,-1 0,1-1,1-1,12 0,0 0,-1-3,1 0,0-1,-1-2,1 0,-1-2,0-1,-1-1,0-2,24-11,-25 10</inkml:trace>
  <inkml:trace contextRef="#ctx0" brushRef="#br0" timeOffset="1039.367">1130 713,'-56'114,"162"-265,-106 149,1 0,0 0,0 0,0 1,0-1,0 0,1 1,-1-1,0 1,1 0,-1-1,1 1,0 0,-1 0,1 0,0 0,-1 0,1 0,0 1,0-1,0 0,0 1,0 0,0-1,0 1,0 0,0 0,0 0,0 0,0 0,0 1,0-1,0 1,0-1,-1 1,1 0,0-1,0 1,0 0,-1 0,1 0,0 1,-1-1,1 0,0 1,7 14</inkml:trace>
  <inkml:trace contextRef="#ctx0" brushRef="#br0" timeOffset="1521.62">678 204,'159'-163,"-157"161,-1 0,0-1,-1 1,2 0,-1 0,0 0,0 0,1 0,-1 0,1 0,-1 1,1-1,0 0,-1 1,1-1,0 1,0 0,0 0,1 0,-1 0,0 0,0 0,0 0,1 1,-1-1,0 1,1-1,-1 1,1 0,-1 0,0 0,1 1,-1-1,0 0,1 1,-1 0,0-1,1 1,-1 0,0 0,0 0,0 0,0 1,1 0,26 68,-28-63,1 0,0 0,0 0,1 0,0 0,0 0,0-1,1 1,0-1,1 0,-1 0,1-1,0 1,1-1,-1 0,1 0,5 3,6-1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7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0 113,'5'0,"6"0,6 0,5 0,4 0,2 0,1 0,-5 5,-1 1,1 0,0-1,1-2,1-1,-4 0</inkml:trace>
  <inkml:trace contextRef="#ctx0" brushRef="#br0" timeOffset="280.494">113 0,'-10'38,"-2"18,0 4,2-3,3-7,2-7,3-6,1-4,1-4,0-6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5.9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109 29,'-5'34,"-1"30,-5 9,0-4,1-3,3-8,-2-10,0-7,2-7,-3-3,0-3,2-2,2-9,8-13,2-6</inkml:trace>
  <inkml:trace contextRef="#ctx0" brushRef="#br0" timeOffset="254.242">81 1,'39'5,"26"1,8 0,-5-1,-13-1</inkml:trace>
  <inkml:trace contextRef="#ctx0" brushRef="#br0" timeOffset="438.527">53 368,'38'0,"32"-5,9-1,-9 0</inkml:trace>
  <inkml:trace contextRef="#ctx0" brushRef="#br0" timeOffset="768.454">335 650,'-13'26,"9"-19,7-20,8-9,0 0,1 0,2 1,0 0,1 2,1-1,0 2,2 0,16-12,-33 27,1 1,0 0,-1 0,1 0,0 1,0-1,0 0,0 1,0-1,1 1,-1-1,0 1,1 0,-1 0,1 0,-1 1,1-1,-1 0,1 1,0 0,-1 0,1-1,0 2,-1-1,1 0,-1 0,1 1,0-1,-1 1,1 0,-1 0,1 0,-1 0,0 0,0 1,1-1,-1 1,0-1,0 1,0 0,0 0,-1 0,1 0,0 0,4 16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20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0 185,'7'-16,"1"0,0 1,0 0,2 0,0 1,1 0,0 1,1 0,0 0,1 2,10-8,-19 17,-1 1,1-1,-1 1,1 0,0 0,0 0,-1 0,1 1,0 0,0 0,0 0,0 0,0 0,-1 1,1-1,0 1,0 0,-1 1,1-1,-1 1,1-1,-1 1,1 0,-1 0,0 0,0 1,0-1,0 1,0 0,-1 0,1 0,-1 0,0 0,0 0,0 0,0 1,-1-1,1 1,0 2,1 2,2 1,-1-1,1 0,0-1,1 1,0-1,0 0,0 0,1-1,0 0,0 0,1 0,0-1,0-1,0 1,1-1,13 4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3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24,'12'-5,"1"1,0 0,0 1,0 0,1 1,-1 0,1 1,-1 1,1 0,-1 1,0 1,13 2,-24-3,0-1,1 1,-1 0,0 0,0 0,0 0,0 0,0 0,0 1,-1-1,1 0,0 1,-1 0,1-1,-1 1,1 0,-1 0,0 0,0 0,0 0,0 0,0 0,0 0,0 0,-1 1,1-1,-1 0,0 0,0 1,0-1,0 0,0 0,0 1,0-1,-1 0,1 0,-1 1,0 0,-47 76,-135 106,180-183,0 1,0 0,0 0,1 0,-1 0,1 0,-1 0,1 1,0-1,1 1,-1 0,1-1,-1 1,1 0,0 0,1 0,-1 0,1 0,-1 0,1 0,0 0,1 0,-1 0,1 0,0 0,0 0,0 0,0 0,1-1,-1 1,1 0,0-1,0 1,0-1,1 1,4 1,0-1,0 1,0-1,1 0,0-1,-1 0,1 0,1 0,-1-1,0-1,0 1,1-1,-1-1,1 0,-1 0,5-1,61 8,-4 5,-48-10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19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117 343,'28'-4,"0"-1,0-1,-1-1,0-1,0-2,-1-1,0 0,-1-2,-1-1,9-8,-25 17,-2-1,1 0,0 0,-1 0,0-1,-1 0,0-1,0 1,0-1,-1 0,0 0,-1 0,1 0,-2-1,1 1,-1-1,0 0,-1 0,0 0,-1 0,0 0,0 1,-1-3,0 9,0-1,-1 0,1 1,-1-1,0 1,0-1,0 1,0 0,0-1,0 1,-1 0,1 1,-1-1,1 0,-1 1,0 0,0-1,0 1,0 0,1 0,-1 1,0-1,0 1,-1-1,1 1,0 0,-3 0,-84 12,68-4,0 2,1 0,0 2,1 0,0 1,1 1,0 1,2 0,-1 2,2 0,0 0,-6 12,12-17,1 0,0 0,1 1,0 0,1 0,1 1,0 0,1 0,1 1,0-1,0 1,2 0,0 0,1 0,0 7,2-15,0 0,1 0,-1-1,1 1,1-1,0 1,-1-1,2 0,-1 0,1 0,0 0,0-1,1 0,-1 0,1 0,0 0,0-1,1 0,0 0,-1 0,1-1,1 1,-1-2,6 3,8 3,1-1,-1-1,1-1,0 0,1-2,-1-1,10 0,171-4,-178 2</inkml:trace>
  <inkml:trace contextRef="#ctx0" brushRef="#br0" timeOffset="348.058">822 372,'-11'16,"1"0,0 1,1 0,1 1,0 0,2 0,0 1,1 0,0 0,2 0,0 0,2 0,0 1,1-1,1 1,1 3,-1-20,0 1,1 0,-1-1,1 1,0-1,0 0,0 0,0 1,1-1,-1-1,1 1,0 0,0-1,0 1,0-1,0 0,1 0,-1 0,1 0,-1-1,1 0,0 1,-1-1,1 0,0-1,0 1,0-1,0 0,-1 0,1 0,0 0,0 0,3-2,3 1,0 0,0-1,0-1,0 0,0 0,-1 0,1-2,-1 1,0-1,0 0,0-1,2-3,-1 0,-1 0,0-1,-1 0,0-1,0 1,-1-2,-1 1,0-1,0 0,-1 0,-1-1,-1 7,-2 0,1 0,-1-1,0 1,0 0,0-1,-1 1,0 0,0-1,-1 1,0 0,0-1,0 1,-1 0,0 0,0 0,-1 0,1 1,-1-1,-1 0,1 1,-1 0,-3-4,-58-32,42 34</inkml:trace>
  <inkml:trace contextRef="#ctx0" brushRef="#br0" timeOffset="598.393">682 569,'33'-10,"21"-2,7-1,-9 8,-12 10,-13 8,-6 2,-7 3,-1-1,3-4,-3-8,3-6,2-2,4-6,2-1,-2-3,-6-1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21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126 255,'-59'372,"21"-188,27-147,-6 25,17-62,0 1,1-1,-1 0,1 1,-1-1,1 1,-1-1,1 1,-1-1,1 0,-1 1,1-1,-1 0,1 0,0 0,-1 1,1-1,-1 0,1 0,0 0,-1 0,1 0,0 0,-1 0,1 0,-1 0,1 0,0 0,-1-1,1 1,-1 0,1 0,0-1,-1 1,1 0,-1-1,1 1,-1 0,1-1,-1 1,1-1,-1 1,0-1,1 1,-1-1,0 1,1-1,1-1,12-7</inkml:trace>
  <inkml:trace contextRef="#ctx0" brushRef="#br0" timeOffset="271.303">69 226,'39'0,"26"0,8 0,-4 0,-9 0,-10 0,-9 0,-11 0</inkml:trace>
  <inkml:trace contextRef="#ctx0" brushRef="#br0" timeOffset="451.924">14 565,'38'5,"27"1,8 0,-4-6,-10-3,-9-1,-13 1</inkml:trace>
  <inkml:trace contextRef="#ctx0" brushRef="#br0" timeOffset="753.489">549 622,'-12'25,"1"0,1 1,1 0,2 1,0 0,-2 25,9-49,0 0,-1 0,1 1,0-1,0 0,1 0,-1 0,1 0,-1 0,1 0,0 0,0 0,1 0,-1 0,1 0,-1 0,1-1,0 1,0-1,0 1,0-1,0 0,1 1,-1-1,1-1,-1 1,1 0,0-1,0 1,-1-1,1 0,0 0,0 0,1 0,-1 0,0-1,0 1,0-1,0 0,0 0,1 0,-1-1,2 1,8-1,1-1,-1 0,0-1,0 0,-1-1,1 0,-1-1,0 0,0-1,0-1,-1 0,0 0,0-1,-1-1,0 1,0-2,-1 1,0-1,-1-1,5-7,-10 14,0-1,0 0,0 0,-1 0,0 0,0 0,0 0,0 0,-1-1,0 1,0 0,0-1,-1 1,0-1,0 0,0 1,-1-1,1 1,-1-1,-1 1,1 0,-1 0,0-1,0 1,0 0,-1 0,0 1,0-1,0 1,-1-1,1 1,-1 0,0 0,0 0,0 1,-1 0,1 0,-1 0,0 0,0 0,0 1,0 0,0 0,-1 1,1-1,0 1,-6 0,-17 3,2 2</inkml:trace>
  <inkml:trace contextRef="#ctx0" brushRef="#br0" timeOffset="1047.839">578 762,'9'-4,"9"-3,5 1,4 2,2 0,1 2,0 1,-5 5,-2 2,0 1,1-2,-3-2</inkml:trace>
  <inkml:trace contextRef="#ctx0" brushRef="#br0" timeOffset="2632.348">803 226,'138'11,"-116"-5,0-2,0 0,0-2,0 0,0-2,1 0,-1-1,0-1,0-2,0 0,4-2,-26 5,1 1,-1 0,1-1,-1 1,1 0,-1-1,1 1,-1 0,1 0,-1-1,1 1,-1 0,1 0,0 0,-1 0,1 0,-1 0,1 0,0 0,-1 0,1 0,-1 0,1 0,-1 0,1 1,0-1,-1 0,1 0,-1 1,1-1,-1 0,1 1,-1-1,0 0,1 1,-1-1,1 1,-1-1,0 1,1-1,-1 1,0-1,1 1,-1-1,0 1,0-1,0 1,0-1,1 1,-1 0,0-1,0 1,0-1,0 1,0 0,-12 39,5-23,-21 187,19-140,2 0,3 0,3 0,4 22,-1 24,-1-109,0 1,-1 0,1 0,0-1,-1 1,1 0,-1 0,0 0,0 0,1 0,-1-1,-1 1,1 0,0 0,0 0,-1 0,1-1,-1 1,1 0,-1 0,0 0,1-1,-1 1,0-1,0 1,-1-1,1 1,0-1,0 1,-1-1,1 0,-1 0,1 0,-1 0,1 0,-1 0,0 0,1 0,-1 0,0-1,0 1,1-1,-1 0,0 1,0-1,0 0,0 0,0 0,1 0,-1 0,0-1,0 1,0-1,0 1,1-1,-1 1,-112-34,79 21,29 6</inkml:trace>
  <inkml:trace contextRef="#ctx0" brushRef="#br0" timeOffset="3051.961">1650 1,'-14'29,"1"0,1 1,2 1,1 0,2 0,1 1,-1 15,-3 12,-18 282,25-303,-1-1,-2 0,-1 0,-3 0,0-1,-3 0,-1-1,-10 18,15-35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33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28 227,'38'0,"28"0,7 0,0-5,-6-2,-11 1,-5 1,-6 1,-6 2,-6 1,-2 1,-2 0,-7 5,-6 1</inkml:trace>
  <inkml:trace contextRef="#ctx0" brushRef="#br0" timeOffset="249.28">0 396,'43'5,"44"1,15 0,-3-1,-11-2,-14 0,-15-2,-13-1,-9 0,-12 5,-4 1,-2 0,-4-1</inkml:trace>
  <inkml:trace contextRef="#ctx0" brushRef="#br0" timeOffset="651.64">395 1,'0'6,"1"0,0 0,0 0,1 0,-1 0,1-1,1 1,-1 0,1-1,0 1,0-1,0 0,1 0,0 0,0-1,0 1,1-1,-1 0,1 0,0-1,0 1,0-1,5 2,16 10,0-1,2-1,-1-1,2-2,10 2,119 54,-154-65,0 1,-1 0,1 0,-1 0,1 0,-1 0,0 1,0-1,0 1,0 0,0 0,-1 0,1 0,-1 0,0 1,0-1,0 1,0 0,-1-1,1 1,-1 0,0 0,0 0,0 0,-1 0,0 0,1 0,-1 0,-1 0,1 0,0 0,-1 0,0 0,0 0,0-1,-1 1,0 2,-14 13,-1-2,-1 0,0-1,-1 0,0-2,-1 0,-1-2,0 0,-1-1,-11 3,11-3,-168 77,93-47,91-34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38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69,'19'-4,"16"-3,7 1,-4-4,-3 0,-3 2,-3 2,0 2,-1 2,-1 1,1 1,-1 0,1-4,-5-2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39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59,'39'-5,"26"-6,8-2,-5 2,-8 3,-10 2,-8 3,-12 1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38.0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186 249,'34'-101,"-23"92,-12 30,-14 42,-3-1,-2-1,-3 0,-29 53,-50 59,208-310,115-199,-72 116,-149 220,0 1,0-1,0 1,0-1,0 1,0 0,0-1,0 1,0-1,0 1,1-1,-1 1,0-1,0 1,0-1,1 1,-1-1,0 1,1-1,-1 1,0-1,1 1,-1-1,0 0,1 1,-1-1,1 0,-1 1,1-1,-1 0,1 0,-1 1,1-1,-1 0,1 0,-1 0,1 0,0 0,-1 1,1-1,-1 0,1 0,-1-1,1 1,0 0,-1 0,1 0,-1 0,1 0,-1-1,1 1,-1 0,1 0,-1-1,1 1,-1 0,0-1,1 1,-1-1,1 1,-1 0,0-1,1 1,-1-1,1 0,-2 55,1-51,-31 278,30-126,1-152,0-1,1 1,-1-1,0 1,1-1,0 1,-1-1,1 1,0-1,0 1,1-1,-1 0,0 1,1-1,-1 0,1 0,0 0,0 0,0-1,0 1,0 0,0-1,0 1,0-1,0 0,1 0,-1 0,1 0,-1 0,1 0,-1-1,1 1,-1-1,1 0,0 0,-1 0,1 0,0 0,-1 0,1-1,-1 1,1-1,-1 0,1 0,-1 0,1 0,-1 0,0 0,0-1,0 1,2-2,17-15,0-2,-2 0,0-1,-1-1,-1-1,-1 0,-2-1,9-19,-8 17,106-193,-121 220,0-1,1 1,-1-1,0 1,0-1,1 0,-1 1,0-1,1 1,-1-1,0 0,1 1,-1-1,0 0,1 1,-1-1,1 0,-1 0,0 0,1 1,-1-1,1 0,-1 0,1 0,-1 0,1 0,-1 0,1 0,-1 0,1 0,-1 0,1 0,-1 0,1 0,-1 0,1 0,-1 0,1-1,-1 1,0 0,1 0,-1 0,1-1,-1 1,0 0,1-1,-1 1,1 0,-1-1,0 1,0-1,1 1,-1 0,0-1,0 1,1-1,-1 1,0-1,0 1,0-1,0 1,0-1,0 1,0-1,0 1,0-1,0 1,0-1,0 1,3 39,-3-35,-32 254,30-138,3-96</inkml:trace>
  <inkml:trace contextRef="#ctx0" brushRef="#br0" timeOffset="317.399">1174 390,'-10'23,"1"1,1 0,1 0,1 1,1 0,1 0,1 0,2 0,1 14,0-36,1 1,1-1,-1 0,0 1,1-1,0 0,0 0,0 0,0-1,0 1,0 0,1-1,-1 1,1-1,0 0,0 0,0 0,0 0,0 0,0-1,0 0,0 1,1-1,-1 0,1 0,-1-1,1 1,-1-1,1 0,-1 0,1 0,-1 0,1-1,-1 1,1-1,-1 0,0 0,1 0,-1 0,0-1,0 1,0-1,0 0,0 0,0 0,0 0,-1-1,1 1,-1-1,1 1,-1-1,2-3,3 0,0-1,0 0,-1 0,0-1,0 0,-1 0,1 0,-2-1,1 0,-2 1,1-2,-1 1,0 0,-1-1,0 1,0-1,-1 0,-1 1,1-1,-2 0,1 0,-1 1,-1-1,0 0,0 1,-1 0,0-1,-1 1,1 0,-2 1,1-1,-2 1,0-2,-66-27,48 33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41.1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57,'0'710,"-1"-704,1 0,0 1,1-1,0 0,0 0,0 0,0 0,1 0,0 0,1 0,-1-1,1 1,3 4,5 2</inkml:trace>
  <inkml:trace contextRef="#ctx0" brushRef="#br0" timeOffset="2306.139">452 480,'0'301,"2"-325,2-1,1 0,1 1,1 0,1 0,1 1,1 0,2-2,2-6,0 0,3 1,0 0,2 2,1 0,19-19,-38 45,-1 1,2-1,-1 1,0-1,0 1,0 0,1-1,-1 1,0 0,1 0,-1 0,1 0,0 0,-1 0,1 1,0-1,-1 0,1 1,0-1,0 1,0 0,0 0,-1-1,1 1,0 0,0 1,0-1,0 0,-1 0,1 1,0-1,0 1,-1 0,1-1,0 1,-1 0,1 0,-1 0,1 0,-1 0,1 1,-1-1,0 0,0 1,1-1,-1 1,0 0,14 132,-10-114</inkml:trace>
  <inkml:trace contextRef="#ctx0" brushRef="#br0" timeOffset="4538.212">452 0,'-38'50,"3"1,2 2,2 2,3 0,2 2,0 7,18-42,1 0,2 0,0 0,1 1,1 0,1 0,1-1,2 1,0 0,1 0,1 0,1-1,1 1,1-1,1 0,1-1,1 0,1 0,1-1,1 0,0-1,1 0,1-1,1 0,1-2,0 1,13 8,86 20,-90-37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43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59 141,'-5'43,"-6"29,-1 12,1-4,2-11,4-12,1-11,3-8,0-6,2-4,-1-2,1 0,-1-5</inkml:trace>
  <inkml:trace contextRef="#ctx0" brushRef="#br0" timeOffset="266.792">3 198,'38'0,"28"-5,6-1,-3 0,-9 1,-15-3,-10-1,-11 7,-14 3,-10 1</inkml:trace>
  <inkml:trace contextRef="#ctx0" brushRef="#br0" timeOffset="515.699">31 508,'38'0,"27"-4,8-3,-4 1,-9 1,-15-3,-14-1</inkml:trace>
  <inkml:trace contextRef="#ctx0" brushRef="#br0" timeOffset="870.175">397 678,'0'132,"35"-196,-27 43,2 0,0 1,1 0,1 1,1 0,0 1,2 1,5-5,-19 20,0 1,1-1,-1 0,0 1,1 0,0-1,-1 1,1 0,0 0,0 0,-1 0,1 0,0 0,0 0,0 1,0-1,0 1,0-1,0 1,1 0,-1 0,0 0,0 0,0 0,0 0,0 1,0-1,0 1,0-1,0 1,0 0,0 0,0 0,0 0,-1 0,1 0,0 1,-1-1,1 0,-1 1,1-1,-1 1,0 0,0-1,1 1,-1 0,0 0,-1 0,1 0,0 0,8 18,-1-2</inkml:trace>
  <inkml:trace contextRef="#ctx0" brushRef="#br0" timeOffset="1232.504">850 1,'134'330,"-127"-314,-1 1,-1 0,-1 1,0-1,-1 1,-1 0,0 0,-2 0,0 0,-1 0,-1 0,0-1,-2 1,-2 10,-3-4,0-1,-1-1,-2 0,0 0,-1-1,-1 0,-1-1,-1-1,-1-1,-10 9,5-9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48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253 234,'-5'-1,"0"1,0 0,0 0,0 1,1 0,-1 0,0 0,0 0,0 1,1 0,-1 0,1 0,-1 0,1 1,0-1,0 1,0 0,0 1,0-1,1 1,0-1,0 1,0 0,0 1,-15 18,1 1,2 1,0 1,2 0,1 1,1 0,1 0,1 1,2 1,-4 28,8-37,0-1,1 1,1 0,1-1,1 1,1 0,0-1,1 1,2-1,0 1,-3-11,1-1,1 0,-1 0,1 0,0 0,1-1,0 0,0 0,1 0,0 0,0-1,0 0,1 0,0-1,0 0,0 0,1 0,-1-1,1 0,0-1,0 0,1 0,5 1,-6-2,0 0,-1 0,1-1,0 0,0 0,0-1,0 0,0-1,0 0,0 0,-1 0,1-1,0 0,-1-1,1 0,-1 0,0 0,4-3,2-6</inkml:trace>
  <inkml:trace contextRef="#ctx0" brushRef="#br0" timeOffset="465.455">479 685,'45'-5,"0"-2,0-2,-1-2,-1-1,16-9,17-37,-74 56,-1 0,1 1,-1-1,0 0,0 0,0 0,0 0,0 0,0 0,-1 0,1-1,-1 1,0 0,1 0,-1 0,0-1,0 1,0 0,-1 0,1-1,0 1,-1 0,1 0,-1 0,0 0,0 0,0 0,0 0,0 0,0 0,-1 0,1 0,0 1,-1-1,0 0,1 1,-1 0,0-1,0 1,-1-1,-3-2,0 1,-1 0,1 0,-1 0,0 0,0 1,0 1,0-1,0 1,0 0,0 0,0 1,0 0,-1 1,1-1,0 1,0 1,0-1,0 1,0 0,1 1,-1 0,0 0,1 0,0 1,-2 1,-6 4,1 0,0 0,1 1,0 1,1 0,0 0,0 1,2 1,-1 0,2 0,-5 9,9-16,1-1,0 1,0 0,0 0,1 1,0-1,0 0,1 1,0-1,0 1,0-1,1 1,0 0,0-1,1 1,0 0,0-1,0 1,1-1,0 0,0 1,0-1,1 0,0 0,1-1,-1 1,1-1,0 1,4 4,12-1,-1 0,1-1,0-1,1-1,0-1,0-1,9 0,-13 0,40 3,-33-5</inkml:trace>
  <inkml:trace contextRef="#ctx0" brushRef="#br0" timeOffset="847.596">959 967,'-6'68,"30"-110,-14 14,2 2,0-1,2 1,1 1,1 1,4-4,-19 26,1 0,-1 0,0 0,1 0,-1 0,1 0,-1 0,1 1,0-1,0 0,-1 1,1 0,0-1,1 1,-1 0,0 0,0 0,0 1,1-1,-1 0,0 1,1-1,-1 1,0 0,1 0,-1 0,1 0,-1 0,0 1,1-1,-1 1,0-1,0 1,1 0,-1 0,0 0,0 0,0 0,0 1,0-1,0 0,0 1,0 0,-1-1,1 1,-1 0,1 0,0 2,15 36,-8-22</inkml:trace>
  <inkml:trace contextRef="#ctx0" brushRef="#br0" timeOffset="1433.129">507 261,'219'-222,"-179"186,-39 35,-1 1,1 0,0-1,0 1,0 0,0 0,-1-1,1 1,0 0,0 0,0 0,0 0,0 0,0 0,-1 1,1-1,0 0,0 0,0 1,0-1,-1 0,1 1,0-1,0 1,-1-1,1 1,0-1,-1 1,1 0,0-1,-1 1,1 0,-1-1,1 1,-1 0,1 0,-1-1,0 1,1 0,-1 0,0 0,0 0,0 0,1-1,-1 1,0 0,0 0,0 0,-1 0,1 0,0 0,0-1,0 1,-1 0,1 1,2 47,-3-43,0 0,0 0,1 0,0 0,1 0,-1 0,1 0,0 0,1 0,-1 0,1 0,0-1,1 1,-1-1,1 1,0-1,0 0,1 0,0 0,0 0,0-1,0 0,1 0,1 2,14 5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51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289 567,'-14'34,"-10"20,-6 6,-2-2,4-6,3-13,4-7,2-10,4-3,0-6,-3-4,2 1,-1-2,2-1</inkml:trace>
  <inkml:trace contextRef="#ctx0" brushRef="#br0" timeOffset="244.606">6 624,'5'19,"11"16,8 7,5 1,1-7,1-9,0-10,-5-7</inkml:trace>
  <inkml:trace contextRef="#ctx0" brushRef="#br0" timeOffset="744.814">599 737,'1'0,"22"5,0-2,0 0,1-1,-1-2,1 0,-1-1,0-2,1 0,-1-1,10-5,-29 7,1 0,-1 0,1-1,-1 0,0 0,0 0,-1 0,1 0,0-1,-1 0,0 0,0 0,0 0,-1 0,1-1,-1 1,0-1,0 1,-1-1,1 0,-1 0,0 0,0 0,-1 0,1 0,-1 0,0 0,-1 0,1 0,-1 1,0-1,0 0,0 0,-1 0,0 1,0-1,0 0,0 1,-1 0,0 0,0 0,0 0,0 0,-1 0,1 1,-1-1,0 1,0 0,0 1,0-1,-1 1,1-1,-1 1,1 0,-1 1,-2-1,-6 0,-1 1,0 0,0 1,0 1,0 0,1 1,-1 0,1 1,-1 1,1 0,0 1,0 0,1 1,-1 0,1 1,1 0,-1 1,1 1,1 0,-1 0,2 1,-1 0,1 1,1 0,0 0,0 1,2 0,-1 0,1 0,1 1,0 0,1 0,0 1,1-1,1 1,0 0,1-1,0 4,2-10,0 1,1-1,0 1,0-1,1 1,0-1,0 0,1 0,-1-1,2 1,-1-1,1 0,0 0,0 0,0 0,1-1,0 0,0 0,0-1,1 0,-1 0,1 0,0-1,2 1,1 1,1-1,0-1,0 1,0-2,0 1,0-2,1 1,-1-1,1-1,-1 0,1-1,-1 0,0-1,0 0,1-1,-1 0,7-4</inkml:trace>
  <inkml:trace contextRef="#ctx0" brushRef="#br0" timeOffset="1267.71">938 991,'0'174,"17"-206,29-117,-39 134,-5 11,-1-1,0 1,1 0,0 0,0 0,0 0,1 0,-1 0,1 0,0 1,0-1,0 1,0 0,1 0,0 0,-1 0,1 1,0-1,0 1,0 0,1 0,-2 3,-1 0,0 0,0 1,0-1,1 1,-2 0,1-1,0 1,0 0,0 0,-1 0,1 0,-1 0,0 0,1 1,-1-1,0 0,0 1,-1-1,1 1,0-1,-1 1,0-1,1 1,-1 0,0-1,0 1,-1 0,4 20</inkml:trace>
  <inkml:trace contextRef="#ctx0" brushRef="#br0" timeOffset="2662.614">515 313,'38'-21,"66"-79,66-92,-170 193,0 0,0-1,0 1,1 0,-1-1,0 1,1-1,-1 1,1 0,-1-1,0 1,1-1,-1 0,1 1,-1-1,1 1,0-1,-1 0,1 1,-1-1,1 0,0 0,-1 1,1-1,0 0,-1 0,1 0,0 0,-1 0,1 0,0 0,-1 0,1 0,0 0,-1 0,1 0,0 0,-1-1,1 1,-1 0,1-1,0 1,-1 0,1-1,-1 1,1 0,-1-1,1 1,-1-1,1 1,-1-1,0 0,1 1,-1-1,0 1,1-1,-1 1,0-2,2 19,-3-11,0 0,1 0,0 0,0 0,1 1,-1-1,1 0,1 0,-1 0,1 0,0-1,0 1,1 0,0-1,0 1,0-1,1 0,-1 0,1-1,0 1,1-1,-1 1,1-1,0-1,0 1,0-1,0 0,2 1,20 3,-3-3</inkml:trace>
  <inkml:trace contextRef="#ctx0" brushRef="#br0" timeOffset="2997.733">1305 3,'20'12,"-1"1,0 1,0 1,-1 0,-1 2,-1 0,0 0,-2 2,0 0,-1 0,0 1,-2 1,0 0,-2 1,0 0,-2 0,0 1,0 7,-5 1,-1-1,-2 0,-1 0,-1 0,-1 0,-2 0,-2-1,0 0,-2 0,-1-1,-1 0,-1-1,-2-1,0 0,-2-1,-1 0,-13 13,-23 22,39-48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1:5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983 114,'-11'108,"-25"163,3-83,26-167,7-17,-1 1,0-1,-1 1,1-1,-1 0,0 0,0 1,0-1,0 0,-1-1,1 1,-1 0,0-1,0 1,-1-1,1 0,-1 0,1-1,-1 1,0-1,0 1,-9-3</inkml:trace>
  <inkml:trace contextRef="#ctx0" brushRef="#br0" timeOffset="898.675">616 114,'56'-18,"177"-5,61-11,-112 22,-159 12</inkml:trace>
  <inkml:trace contextRef="#ctx0" brushRef="#br0" timeOffset="2013.669">1547 339,'85'21,"85"-41,-29 8,-106 12,-29 2</inkml:trace>
  <inkml:trace contextRef="#ctx0" brushRef="#br0" timeOffset="2553.778">1547 565,'0'0,"-1"1,1-1,0 1,-1-1,1 1,0-1,-1 1,1-1,0 1,0-1,0 1,0-1,-1 1,1-1,0 1,0 0,0-1,0 1,0-1,0 1,0-1,0 1,1 0,-1-1,0 1,0-1,0 1,1-1,-1 1,0-1,1 1,-1-1,0 1,1-1,-1 1,0-1,1 0,-1 1,1-1,-1 0,1 1,-1-1,1 0,-1 1,1-1,-1 0,1 0,-1 0,1 0,0 0,-1 1,1-1,-1 0,1 0,0 0,-1-1,1 1,0 0,39 6,-39-6,173-27,-34 25,-116 2</inkml:trace>
  <inkml:trace contextRef="#ctx0" brushRef="#br0" timeOffset="2998.893">1519 762,'5'0,"6"5,7 2,4-1,3-1,3-2,1 0,0-2,1-1,-1 0,0 0,-5-5,-2-2,0 1,2 0,1 3,1 0,-4 2</inkml:trace>
  <inkml:trace contextRef="#ctx0" brushRef="#br0" timeOffset="63820.259">390 311,'-73'33,"-101"30,173-63,-1 1,0 0,0 0,1 0,-1 0,0 1,1-1,0 0,-1 1,1-1,0 1,-1-1,1 1,0 0,0 0,0-1,1 1,-1 0,0 0,1 0,-1 0,1 0,0 0,-1 0,1 0,0 0,0 0,0 0,1 0,-1 0,0 0,1-1,-1 1,1 0,0 0,-1 0,1 0,0-1,0 1,0 0,1-1,-1 2,73 46,53-32,-125-17,-1 0,0 0,0 1,0-1,0 0,0 0,0 1,0-1,-1 0,1 1,0-1,0 1,0 0,0-1,0 1,-1 0,1-1,0 1,-1 0,1 0,0 0,-1-1,1 1,-1 0,1 0,-1 0,0 0,1 0,-1 0,0 0,0 0,1 0,-1 0,0 0,0 0,0 0,0 0,-1 0,1 0,0 0,0 0,-1 0,1 0,0 0,-1 0,1 0,-1 0,1 0,-1 0,1 0,-1-1,0 1,0 0,1 0,-1-1,0 1,0-1,-53 41,48-38,-242 136,245-136,0-1,1 1,-1 0,1-1,0 1,0 0,0 0,0 1,0-1,1 0,-1 1,1-1,0 1,0-1,0 1,0-1,1 1,0 0,-1-1,1 1,1 0,-1-1,0 1,1 0,0-1,0 1,0-1,0 1,1-1,-1 0,1 1,0-1,0 0,0 0,0 0,0 0,1-1,-1 1,1-1,0 1,0-1,0 0,0 0,0 0,0 0,1-1,-1 1,1-1,-1 0,1 0,-1 0,3 0,9 3,1 0,-1 0,1-2,0 0,0-1,0 0,0-1,0-1,0-1,-1 0,12-3,-22 3,0 0,-1 0,1-1,0 1,-1-1,0 0,1 0,-1-1,0 1,-1-1,1 0,-1 0,1 0,-1 0,0 0,-1-1,1 0,1-3,4-8</inkml:trace>
  <inkml:trace contextRef="#ctx0" brushRef="#br0" timeOffset="64202.982">277 1,'-53'374,"-16"113,57-391,5 1,4 1,5 25,-1-13,-1-87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55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256 508,'1'0,"-1"1,1-1,-1 0,1 0,-1 1,1-1,-1 0,1 1,-1-1,0 0,1 1,-1-1,0 1,1-1,-1 1,0-1,1 1,-1-1,0 1,0-1,0 1,0-1,1 1,-1-1,0 1,0-1,0 1,0-1,0 1,0-1,0 1,-1 0,1-1,0 1,0-1,0 1,0-1,-1 1,1-1,0 1,0-1,-1 0,1 1,0-1,-1 1,1-1,-1 0,1 1,0-1,-1 0,1 1,-1-1,1 0,-1 0,0 1,53 4,-52-5,260-2,-225-13,-29 3</inkml:trace>
  <inkml:trace contextRef="#ctx0" brushRef="#br0" timeOffset="249.457">342 282,'-10'39,"-3"21,1 7,2-5,3-7,3-8,2-8,1-5,1-4,0-7</inkml:trace>
  <inkml:trace contextRef="#ctx0" brushRef="#br0" timeOffset="1819.802">285 621,'0'-5,"-5"-1,-1-5,-5 0,-5 1,-5 3,1 7,0 4,-2 1,-2-1,-2 0,-1-1,-1-2,0 0,9-1,8 0</inkml:trace>
  <inkml:trace contextRef="#ctx0" brushRef="#br0" timeOffset="2618.816">1019 565,'-22'97,"17"-110,8-7,1 0,1 0,1 1,1-1,1 2,0-1,1 1,1 0,6-6,-9 10,1 1,0 0,1 1,1-1,0 2,1-1,0 2,0-1,1 2,0-1,1 2,0-1,1 2,12-6,-25 13,1-1,-1 0,1 1,-1 0,0-1,1 1,-1 0,1-1,-1 1,0 0,1 0,-1 0,1 1,-1-1,1 0,-1 0,0 1,1-1,-1 1,0-1,1 1,-1 0,0-1,0 1,1 0,-1 0,0 0,0 0,0 0,0 0,0 0,0 0,-1 0,1 1,0-1,0 0,-1 1,1-1,-1 0,1 1,-1-1,0 0,0 1,1-1,-1 1,0-1,0 1,0-1,-1 1,1-1,0 1,-19 75,17-72,2 48,8-41</inkml:trace>
  <inkml:trace contextRef="#ctx0" brushRef="#br0" timeOffset="5388.186">1019 1,'-26'28,"1"2,2 1,1 1,1 0,2 2,1 0,1 1,3 1,1 1,-8 32,20-55,-1 0,2 1,0-1,0 1,2-1,0 0,0 0,1 0,1 0,1 0,0 0,0-1,1 0,1 0,0-1,3 3,12 17,1-1,2-1,1-1,1-1,14 10,-19-21,1-1,1 0,0-2,1-1,1 0,0-2,0-1,1-2,4 1,-5-2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8:5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57,'-10'33,"-2"31,-1 9,4-3,2-9,2-9,3-10,1-6,1-5,-5-3,0-2,-6-4,0-7</inkml:trace>
  <inkml:trace contextRef="#ctx0" brushRef="#br0" timeOffset="294.467">29 57,'29'14,"28"1,10-8,-2-5,-8-3,-7-1,-14-5,-7-1,-9 5,-13 3,-7 2</inkml:trace>
  <inkml:trace contextRef="#ctx0" brushRef="#br0" timeOffset="537.079">0 508,'43'0,"34"-5,8-1,-5 0,-12-4,-12 0,-16 2</inkml:trace>
  <inkml:trace contextRef="#ctx0" brushRef="#br0" timeOffset="902.252">677 452,'-13'15,"0"0,0 2,1 0,1 0,1 1,1 0,0 1,2 0,0 0,1 1,0-1,2 2,-2 17,6-35,0 1,1-1,-1 0,1 1,-1-1,1 0,0 0,1 0,-1 0,0 0,1 0,0 0,-1 0,1 0,0-1,0 1,1-1,-1 1,1-1,-1 0,1 0,0 0,-1 0,1-1,0 1,0-1,0 0,1 1,-1-1,0-1,0 1,0 0,1-1,-1 0,0 0,1 0,-1 0,10 1,-1-2,1 1,-1-2,1 0,-1 0,0-1,0 0,0-1,6-4,-3 1,-1 0,0-1,0-1,-1 0,0-1,-1-1,0 0,0 0,-1-1,-1 0,0-1,-1-1,0 1,-1-1,4-12,-10 22,-1 0,0-1,0 1,-1 0,1-1,-1 1,0-1,0 1,0-1,-1 1,1-1,-1 1,0-1,-1 1,1 0,-1 0,0-1,0 1,0 0,0 1,-1-1,0 0,1 1,-1-1,-1 1,1 0,0 0,-1 0,1 1,-1-1,0 1,0 0,0 0,0 0,0 0,-2 0,-19-5</inkml:trace>
  <inkml:trace contextRef="#ctx0" brushRef="#br0" timeOffset="1237.543">621 650,'10'-10,"7"-2,2 4,2 4,2 3,-3 7,0 1,2 1,2-2,1-2,1-1,1-1,1-2,1 0,-5-5,-7-2</inkml:trace>
  <inkml:trace contextRef="#ctx0" brushRef="#br0" timeOffset="1736.81">1130 0,'24'28,"-1"0,-2 2,-1 0,-1 2,-1 0,-2 1,-1 0,8 32,-18-49,0 0,-2 0,0 0,0 0,-2 1,0-1,-1 1,0-1,-2 1,0-1,-1 1,0-1,-1 0,-1-1,-1 1,0-1,-1 0,0 0,-1-1,-1 0,-1 0,-9 11,-1-3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09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1,'-14'2,"0"1,1 0,-1 1,1 1,0 0,0 0,1 2,0-1,0 2,0 0,1 0,0 1,1 0,0 1,0 0,1 0,0 1,1 1,0-1,1 1,0 1,-4 12,3-6,1 0,1 1,1-1,1 2,1-1,-1 18,-3 15,4-37,0 0,1 0,1 0,0 1,1-1,1 0,1 1,0-1,1 0,1 0,0 0,1-1,1 0,0 0,1 0,1 0,0-1,1-1,1 1,2 1,-7-10,-1-1,1 0,1 0,-1 0,0-1,1 1,0-2,0 1,0 0,0-1,0 0,0-1,0 1,1-1,-1-1,1 1,-1-1,2 0,-2-3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1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1 427,'51'-12,"-1"-1,0-3,-1-2,-1-3,-1-1,-1-2,8-7,-49 28,1 0,-1 0,1 0,-1-1,0 0,0 0,0 0,-1 0,0-1,0 0,0 0,0 0,-1 0,1-1,-1 1,-1-1,1 0,-1 0,0 0,0 0,-1 0,0 0,0 0,0-1,-1 1,0 0,0-1,-1 1,0 0,0 0,0-1,-1 1,1 0,-2 0,1 0,-1 1,-2-5,0 4,0 0,-1 1,0 0,0 0,0 0,0 1,-1 0,0 0,0 1,0 0,0 0,0 1,-1-1,1 2,-1-1,1 1,-1 0,0 1,1-1,-1 2,0-1,0 1,1 0,-1 1,1-1,-1 2,1-1,0 1,0 0,0 0,0 1,0 0,1 0,0 1,0 0,0 0,0 0,1 1,-14 15,2 0,0 1,2 1,0 0,2 1,0 1,2 0,1 1,1 0,-2 10,9-30,-1 0,1 0,1 1,-1-1,1 1,0-1,1 1,-1 0,1-1,1 1,-1 0,1-1,0 1,1-1,-1 1,1-1,1 0,-1 1,1-1,0 0,0-1,1 1,0-1,0 1,0-1,1 0,-1-1,1 1,0-1,1 0,-1 0,1 0,0-1,-1 0,1 0,1-1,-1 1,0-1,1 0,-1-1,4 1,12-1,-1 0,1-2,-1 0,1-2,-1 0,0-1,0-1,0-1,0-1,-1-1,0 0,-1-2,0 0,-1-1,16-13,-10 7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2.0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 65,'-25'225,"30"-247,1 0,1 1,1-1,1 1,1 1,0 0,2 1,7-10,-15 24,1-4,1 1,1-1,0 1,0 1,0 0,1 0,0 0,0 1,1 0,0 0,8-3,-15 9,0 1,0-1,0 1,0-1,0 1,0-1,0 1,0 0,0 0,-1 0,1 0,0 0,-1 1,1-1,-1 0,1 1,-1-1,1 1,-1 0,0-1,0 1,0 0,0 0,0 0,0 0,-1 0,1-1,-1 1,1 0,-1 1,1-1,-1 0,0 0,0 0,0 0,-1 0,1 0,0 0,-1 1,4 15,3 2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2.5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0 181,'27'-12,"0"-1,-1-1,-1-1,-1-1,0-2,-1 0,-1-2,16-17,-38 36,1 0,-1 0,1 0,-1 0,1 0,-1 0,1 0,0 1,-1-1,1 0,0 0,0 1,0-1,-1 0,1 1,0-1,0 1,0-1,0 1,0-1,0 1,0 0,0-1,0 1,0 0,1 0,-1 0,0 0,0 0,0 0,0 0,0 0,0 1,0-1,0 0,0 1,0-1,0 0,0 1,0-1,0 1,0 0,0-1,0 1,-1 0,1-1,0 1,0 0,-1 0,1 0,-1 0,1 0,-1 0,1 0,20 45,-16-32,1 0,1 0,0 0,1-1,0 0,1-1,9 11,39 31,-44-40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5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393 57,'-118'160,"77"-104,-174 203,204-249,3-6</inkml:trace>
  <inkml:trace contextRef="#ctx0" brushRef="#br0" timeOffset="282.061">54 1,'11'39,"1"0,2-1,2 0,2-1,1-1,2-1,15 19,97 88,-55-81,-62-51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16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51 761,'44'3,"1"-1,0-2,-1-3,1-1,-1-2,0-2,0-2,-1-2,19-8,-55 18,0 0,-1 0,1 0,0-1,-1 0,1 0,-1-1,0 0,0 0,0 0,-1-1,0 0,1 0,-2 0,1-1,-1 1,0-1,0 0,0-1,-1 1,0 0,0-1,0 0,-1 0,0 0,-1 0,0 0,0 0,0 0,-1 0,0 0,0 0,-1-1,0 1,0 0,0 0,-1 0,-2-5,0 7,1 0,-1 0,-1 0,1 1,-1-1,1 1,-1 0,0 0,-1 1,1-1,-1 1,1 1,-1-1,0 1,0 0,0 0,0 0,0 1,-1 0,1 0,0 1,-1 0,1 0,-3 1,-10 0,1 0,-1 2,1 0,0 2,0 0,0 1,-15 7,8-3,1 2,0 1,1 1,0 1,1 1,1 1,1 1,0 1,1 0,1 1,1 2,1-1,1 2,1 0,-5 12,16-30,1-1,1 1,-1-1,1 1,-1-1,1 1,1 0,-1 0,1-1,-1 1,1 0,1 0,-1 0,1-1,0 1,0 0,0 0,1-1,-1 1,1-1,0 0,1 1,-1-1,1 0,-1 0,1 0,1-1,-1 1,0-1,1 0,0 0,3 3,14 5,0-1,0 0,1-2,0 0,1-2,-1 0,1-2,1-1,-1 0,0-2,1 0,-1-2,0 0,13-4,125-33,-137 29</inkml:trace>
  <inkml:trace contextRef="#ctx0" brushRef="#br0" timeOffset="1914.081">898 761,'-13'9,"1"2,0-1,1 2,0 0,1 0,0 1,1 0,0 0,0 3,7-12,0 0,0 0,0 0,0 1,1-1,0 0,0 1,0-1,0 1,1-1,-1 1,1 0,1-1,-1 1,0-1,1 1,0-1,0 1,1-1,-1 0,1 1,0-1,0 0,0 0,0 0,1-1,0 1,-1 0,2-1,-1 0,0 0,1 0,2 2,3-1,1 0,0 0,0-1,0-1,0 0,1 0,-1-1,0 0,1-1,-1 0,1-1,-1 0,0-1,1 0,-1 0,0-1,0-1,-1 1,1-2,-1 1,0-1,0-1,0 1,0-1,-1-1,1-1,-3 3,-1 0,1-1,-1 0,0 0,0-1,0 1,-1-1,0 0,0 0,-1 0,0-1,-1 1,1-1,-1-1,-1 6,0 0,-1 0,1 0,-1 0,0 0,0 0,0 0,0 0,0 0,0 0,-1 0,0 0,0 0,0 0,0 0,0 1,0-1,-1 0,1 1,-1-1,0 1,1-1,-1 1,0 0,-1 0,1 0,0 0,-1 0,1 0,-1 1,1-1,-1 1,0 0,0 0,1 0,-1 0,-3-1,-45-4,26 6</inkml:trace>
  <inkml:trace contextRef="#ctx0" brushRef="#br0" timeOffset="2235.695">812 817,'20'15,"15"4,7-1,1-3,-2-4,-3-5,-4-2,-2-3,-7 4,-7 0</inkml:trace>
  <inkml:trace contextRef="#ctx0" brushRef="#br0" timeOffset="3317.942">277 253,'27'-36,"2"1,1 1,1 2,2 1,34-24,-64 53,0-1,0 0,0 0,0 1,1 0,-1 0,1 0,0 0,-1 0,1 1,0 0,0-1,0 1,0 1,0-1,0 1,0-1,0 1,0 0,1 1,-1-1,0 1,0 0,0 0,0 0,-1 0,1 1,0-1,0 1,-1 0,1 0,-1 1,0-1,3 2,90 148,-83-141</inkml:trace>
  <inkml:trace contextRef="#ctx0" brushRef="#br0" timeOffset="3715.38">1490 112,'26'76,"-2"1,-4 1,-4 1,-2 0,0 61,-13-117,0 0,-2-1,-1 1,-1-1,-1 1,0-1,-2 0,-1-1,0 1,-2-1,0-1,-1 1,-2-2,0 1,-1-2,0 0,-2 0,0-1,-1-1,0-1,-2 0,-18 12,-10 2,28-18</inkml:trace>
  <inkml:trace contextRef="#ctx0" brushRef="#br0" timeOffset="5599.942">1913 282,'0'28,"-4"34,-3 16,-4 5,0-8,1-7,3-5,-2-4,0-2,-3-6,0-2,3-5,2 0,3-3,2-3,-4-4,0-3,0-6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27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31,'226'-11,"-203"5,0 1,0 2,0 0,1 1,-1 1,1 2,2 0,-15 4,-6 1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27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30,'28'5,"25"-4,7-1,-1-1,-6-1,-7-4,-7-1,-5 0,-3 2,-3 1,-1 2,-5 1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1 374,'0'-17,"0"-19,9-135,-8 162,1-1,0 1,1 0,0 0,1 0,-1 1,2-1,-1 1,1 0,0 0,1 0,0 1,0 0,1 0,-1 0,5-2,23 0,-22 15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29.5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38 153,'-2'1,"0"0,1 1,-1-1,0 1,0 0,1 0,-1-1,1 1,0 0,-1 0,1 0,0 1,0-1,0 0,1 0,-1 1,0-1,1 0,0 1,-1-1,1 0,0 1,0-1,1 3,-2-2,-12 280,15-265,62-199,-54 148,2 1,1 0,2 1,1 0,1 1,2 1,1 1,1 1,14-14,-34 40,1-1,0 1,-1 0,1-1,0 1,0 0,0 0,0 0,0 0,0 1,0-1,1 0,-1 1,0 0,0-1,0 1,1 0,-1 0,0 0,0 0,0 1,1-1,-1 1,0-1,0 1,0 0,0 0,0 0,0 0,0 0,0 0,0 0,0 1,-1-1,1 1,-1-1,1 1,-1 0,1 0,43 80,-43-63,-5-4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30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47,'-11'227,"-24"29,13-101,11-141,8-18</inkml:trace>
  <inkml:trace contextRef="#ctx0" brushRef="#br0" timeOffset="283.467">0 47,'44'0,"37"-5,10-1,-5 0,-8 1,-13 1,-12-2,-10-2,-8 2,-15 6,-15 7,-14 4,-5-1</inkml:trace>
  <inkml:trace contextRef="#ctx0" brushRef="#br0" timeOffset="531.358">0 470,'39'0,"36"0,10-5,-4-1,-11 0,-14 1,-10 2,-9 1,-5 1,-9 0</inkml:trace>
  <inkml:trace contextRef="#ctx0" brushRef="#br0" timeOffset="818.694">621 470,'-11'21,"2"1,0 0,1 0,1 1,1 0,1 0,1 1,2-1,0 1,1 18,1-39,1 1,-1-1,1 1,0-1,0 1,0-1,0 1,0-1,1 0,-1 0,1 0,0 0,0 0,0 0,1 0,-1-1,0 1,1-1,0 0,0 1,0-1,0 0,0-1,0 1,0-1,0 1,1-1,-1 0,1 0,-1 0,0-1,1 1,0-1,-1 0,1 0,1 0,13 0,1-1,-1-1,0 0,0-1,0-1,0-1,-1 0,0-2,0 0,0-1,-1 0,0-1,-1-1,0-1,0 0,-1-1,-1 0,0-1,0 0,1-5,-11 14,-1 0,1 0,-1 0,0 0,0-1,-1 1,1-1,-1 1,0-1,0 1,-1-1,1 0,-1 0,0 1,0-1,-1 0,0 1,1-1,-1 0,-1 1,1-1,-1 1,0-1,0 1,0 0,0 0,-1 0,1 0,-1 0,0 1,-1-1,1 1,0 0,-1 0,0 0,0 0,0 1,0-1,0 1,-4-1,-79-33,61 28</inkml:trace>
  <inkml:trace contextRef="#ctx0" brushRef="#br0" timeOffset="1180.009">621 640,'4'-2,"125"-36,-125 37,1 1,-1-1,0 1,1 0,-1 1,0-1,1 1,-1-1,0 1,0 0,1 1,-1-1,0 1,0 0,0 0,-1 0,1 0,0 1,-1-1,0 1,1 0,-1 0,0 1,-1-1,1 0,-1 1,1 0,1 3,6 14,-9-17,0 0,0 0,1 0,-1 0,1 0,0 0,1 0,-1-1,1 1,-1-1,1 1,0-1,0 0,0 0,1-1,-1 1,1 0,0-1,-1 0,1 0,0 0,0-1,0 1,1-1,-1 0,0 0,3 0,54-20,-47 7</inkml:trace>
  <inkml:trace contextRef="#ctx0" brushRef="#br0" timeOffset="6468.492">875 442,'0'5,"-5"1,-6 0,-6-1,-6-1,-2-2,-3-1,-1-1,5 5,0 1,6 5,0 0,4 3,4-5,3-5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39:51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0 871,'48'-14,"-1"-1,0-3,-2-2,0-1,0-3,-13 6,-1-1,0-2,-2-1,0-1,-1-1,-2-1,-1-2,-1 0,19-29,220-285,-166 201,-74 125,-17 50,-9 86,-5 0,-5-1,-5 0,-5-1,-7 3,24-96,0 0,-2 0,0-1,-2 0,-1-1,-1 0,-1-1,-10 15,19-34,0 0,0 0,0 0,0 0,0-1,-1 0,0 0,1 0,-1 0,-1-1,1 0,0 0,0 0,-1 0,1-1,-1 0,1 0,-1-1,1 0,-1 0,0 0,1 0,-1-1,1 0,-1 0,1 0,-1-1,1 0,0 0,0 0,0-1,0 0,0 0,1 0,-1 0,1-1,0 0,0 1,0-2,0 1,1 0,-2-4,-40-91,37 68</inkml:trace>
  <inkml:trace contextRef="#ctx0" brushRef="#br0" timeOffset="3269.261">1552 532,'-25'16,"0"0,1 1,0 1,2 1,0 2,1 0,1 2,11-14,1 1,0 0,1 0,0 1,0 0,1 0,1 1,0-1,0 1,-2 12,6-19,0-1,0 0,1 0,0 1,0-1,0 1,0-1,0 0,1 1,0-1,0 0,0 0,0 0,1 1,-1-1,1-1,0 1,1 0,-1 0,1-1,-1 1,1-1,0 0,0 0,0 0,1 0,-1-1,1 1,0-1,-1 0,1 0,4 2,4 0,-1 0,1-1,0 0,0-1,0 0,0-1,0 0,0-1,0 0,1-1,-1-1,0 0,0 0,6-3,161-64,-176 68,9-4,1-1,-1 0,0 0,-1-1,0-1,0 0,0 0,-1-1,-1-1,1 1,-1-1,-1-1,0 0,-1 0,0-1,0 0,3-11,-8 19,-1-1,-1 0,1 0,-1 0,0 0,0 0,0 0,-1 0,1 0,-1 1,0-1,-1 0,1 0,-1 1,0-1,0 1,-1-1,1 1,-1 0,0 0,0 0,0 1,-1-1,1 1,-1-1,0 1,0 0,-1 0,-8-7,0 2,-1-1,0 2,0 0,-1 1,0 0,0 1,-5 0,-18-3,4 4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0:59.4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71,'8'-7,"0"0,0 0,1 1,-1 0,2 0,-1 1,0 1,1-1,0 1,0 1,0 0,1 1,-1-1,8 1,-16 2,0 0,0 1,0-1,0 0,0 1,0 0,0-1,0 1,0 0,0 0,0 0,-1 0,1 0,0 1,-1-1,1 0,-1 1,0-1,1 1,-1 0,0-1,0 1,0 0,0 0,0 0,0 0,0 0,-1 0,1 0,-1 0,0 0,1 0,-1 0,0 0,0 0,0 0,-1 0,1 0,0 0,-1 0,1 0,-1 0,0 0,1 0,-1 0,0 0,0-1,0 1,-1 0,1-1,0 1,-1-1,1 1,-1-1,1 1,-1-1,0 0,0 0,-148 146,149-147,0 1,0 0,0 0,0 0,0 0,1 0,-1 0,0 1,1-1,-1 0,0 0,1 0,-1 1,1-1,0 0,-1 1,1-1,0 0,0 1,0-1,0 0,0 1,0-1,0 0,1 1,-1-1,0 0,1 1,-1-1,1 0,-1 0,1 0,0 1,-1-1,1 0,0 0,0 0,0 0,0 0,0 0,0 0,0-1,0 1,0 0,0 0,0-1,1 1,-1-1,0 1,0-1,1 0,72 11,-55-11,-1 0,0-1,0 0,0-2,-1 0,1-1,0-1,-1-1,5-2,-1-2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0:59.9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0,'5'0,"11"0,3 5,2 2,4-1,1-1,2-2,1 0,-1-2,1-1,0-5,0-1,-1-1,0 2,1 1,-6 2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1:00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53,'48'-5,"31"-2,6 1,-7 1,-11 2,-17-4,-13-1,-7 2,-9 1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0:57.1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63,'-55'280,"52"-251,0 0,2 0,1 0,1 1,2-1,1 0,1 0,1-1,8 20,-10-40,0 0,1 0,1 0,-1-1,1 0,0 0,1-1,-1 1,1-1,1-1,-1 1,1-2,0 1,0-1,0 0,1 0,-1-1,1 0,0-1,0 0,0 0,0-1,0 0,1 0,-1-1,0-1,0 1,0-2,0 1,0-1,0 0,0-1,0 0,-1-1,3-1,4-2,0-1,0 0,-1-1,-1-1,1 0,-1-1,-1 0,0-1,-1 0,0-1,0-2,16-17,-1-2,-2-1,-1-1,-2-1,-1-1,2-12,-8 16,0 0,-3-2,-1 1,-1-1,-3-1,0 0,-2-8,-3 43,-1 0,1 0,0 0,-1 0,0 0,1 0,-1 0,0 0,0 0,0 0,0 0,-1 0,1 0,0 0,-1 0,1 0,-1 0,0 0,0 1,0-1,0 0,0 0,0 1,0-1,0 1,-1-1,1 1,-1-1,1 1,-1 0,1 0,-1 0,0 0,0 0,0 0,1 0,-1 0,0 1,0-1,0 1,0-1,0 1,0 0,0 0,0 0,0 0,0 0,0 0,0 1,0-1,0 1,0-1,0 1,0 0,0 0,1-1,-1 1,0 1,1-1,-1 0,-1 1,-11 16,1 0,1 1,1 1,0 0,1 0,2 1,0 0,1 0,1 1,1 0,-2 15,2-15,2 0,0 0,1 0,1 0,1 0,1 0,1 0,1 0,1 0,1 0,1-1,0 0,8 15,118 161,-74-121,-51-75,-8-10</inkml:trace>
  <inkml:trace contextRef="#ctx0" brushRef="#br0" timeOffset="1201.69">1051 542,'0'5,"-5"16,-1 9,0 4,-4 2,0-1,2-2,2-1,2-2,2-1,-4-5,0-2,0 0,2 1,5-4,8-9,3-6</inkml:trace>
  <inkml:trace contextRef="#ctx0" brushRef="#br0" timeOffset="1922.249">1277 825,'49'1,"-27"0,0 0,-1-2,1 0,0-2,0 0,-1-1,15-5,-33 8,-1 0,0-1,0 1,0 0,0-1,0 1,0-1,-1 1,1-1,0 0,-1 0,1 0,-1 0,0 0,0 0,0 0,0 0,0 0,0 0,0-1,-1 1,1 0,-1-1,0 1,1-1,-1 1,0 0,0-1,-1 1,1-1,-1 1,1 0,-1 0,1-1,-1 1,0 0,0 0,0 0,-1-1,1 1,0 1,-1-1,1 0,-1 0,0 0,0 1,1-1,-1 1,0 0,0-1,0 1,-3-1,-70-45,73 46,0 0,0 1,0-1,-1 1,1-1,0 1,-1-1,1 1,0 0,-1 0,1 0,0 1,-1-1,1 1,0-1,0 1,-1-1,1 1,0 0,0 0,0 0,0 1,0-1,0 0,0 1,0-1,1 1,-1 0,1-1,-1 1,1 0,-1 0,1 0,0 0,0 0,0 1,-1 6,-1 0,2 1,-1-1,1 1,1 0,0-1,0 1,1 0,0-1,1 1,0-1,0 0,1 1,1-1,-1 0,1-1,1 1,-1-1,3 3,21 103,-27-114,0 1,0 0,-1 0,1 0,0-1,0 1,1 0,-1-1,0 1,0-1,0 1,0-1,0 0,1 1,-1-1,0 0,0 0,1 0,-1 0,0 0,0 0,0 0,1 0,-1-1,0 1,0 0,0-1,1 1,-1-1,0 1,0-1,0 1,0-1,0 0,0 0,0 0,0 1,-1-1,1 0,0 0,0 0,-1 0,1 0,0 0,-1-1,1 1,-1 0,0 0,1-1,3-3,13-12,-2-1,0 0,-1-1,-1-1,-1 0,0 0,-2-2,0 1,0-6,-2 2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1:02.6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261 195,'0'-8,"1"1,-1-1,-1 0,0 0,0 0,0 0,-1 1,0-1,-1 1,1-1,-2 1,1 0,-1 0,0 0,0 1,-1-1,0 1,0 0,0 0,-1 1,0 0,0 0,0 0,-1 0,1 1,-1 0,0 1,0 0,-1 0,1 0,-1 1,-6-2,9 5,0 0,-1-1,1 2,0-1,0 1,0-1,0 1,1 0,-1 1,0 0,1-1,0 1,-1 1,1-1,1 0,-1 1,0 0,1 0,0 0,0 0,0 1,0-1,1 1,-1 0,1 0,1 0,-1 0,1 0,-1 0,1 0,1 0,-1 1,1-1,0 0,0 0,1 4,-3 20,1 0,1-1,2 1,1 0,1-1,1 0,2 0,1 2,133 308,-128-306,-1 1,-2 0,-1 0,-2 1,-1 1,-2-1,-1 1,-2-1,-3 31,2-40,2-20,-1 0,0 0,0 0,-1 1,0-1,0 0,0 0,0 1,-1-1,0 0,0 0,0 0,-1 0,0 0,0 0,0 0,0-1,-1 1,0-1,0 1,0-1,0 0,-1 0,1-1,-1 1,0-1,0 1,-1-1,1-1,-4 3,2-4,0 1,0-1,0-1,0 1,0-1,-1 0,1-1,0 1,0-1,0 0,0-1,0 1,0-1,0 0,1-1,-1 0,1 1,-1-2,1 1,0-1,0 1,1-1,-1-1,1 1,-1-2,-1-7,5 1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1:09.2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0 226,'34'5,"20"1,6 0,-2-1,-7-2,-6 0,-7-2,-5-1,-8-5,-3-1,-1 0,1 1,-3 1</inkml:trace>
  <inkml:trace contextRef="#ctx0" brushRef="#br0" timeOffset="290.929">226 0,'-5'39,"-1"21,0 7,1-5,1-7,2-8,1-8,0-5,1-4,1-2,-1-6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1:04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0 172,'1'142,"8"-189,2 1,2 1,2 0,15-29,-27 68,-3 4,0 0,0 0,0 0,0 0,0 0,1 0,-1 0,1 0,-1 0,1 0,0 0,0 0,0 1,0-1,0 0,0 1,0-1,1 1,-1-1,0 1,1-1,-1 1,1 0,0 0,-1 0,1 0,0 0,0 0,0 0,0 1,-1-1,1 1,0-1,0 1,0 0,0 0,0 0,0 0,0 0,0 0,0 0,0 1,0-1,0 1,0-1,0 1,1 0,30 32,-17-15</inkml:trace>
  <inkml:trace contextRef="#ctx0" brushRef="#br0" timeOffset="434.234">225 285,'15'-4,"-6"1,1 0,-1 1,1 0,0 0,-1 1,1 0,0 1,0 0,0 1,-1 0,6 2,-14-2,0 1,0-1,0 1,0-1,0 1,-1 0,1-1,-1 1,1 0,-1 0,0-1,1 1,-1 0,0 0,0 0,0-1,-1 1,1 0,0 0,-1 0,1-1,-1 1,1 0,-1-1,0 1,0 0,0-1,0 1,0-1,0 1,0-1,0 0,-1 1,1-1,0 0,-1 0,1 0,-1 0,0 0,-2 4,-35 59,38-62,1-1,-1 1,1-1,-1 1,1-1,-1 1,1-1,0 1,0-1,0 1,0 0,0-1,0 1,1-1,-1 1,0-1,1 1,-1-1,1 1,-1-1,1 1,0-1,0 0,0 0,0 1,0-1,0 0,0 0,0 0,0 0,0 0,0 0,1 0,-1 0,0 0,1-1,-1 1,1-1,-1 1,1-1,-1 1,1-1,-1 0,1 0,0 0,92-14,-73 7</inkml:trace>
  <inkml:trace contextRef="#ctx0" brushRef="#br0" timeOffset="-1183.567">28 1103,'-17'202,"12"-193,9-38,2 0,1 0,1 0,1 1,1 0,2 1,1 0,3-4,-15 29,0 0,0 1,0-1,0 0,1 0,-1 1,0-1,1 1,-1-1,1 1,-1 0,1 0,0-1,0 1,-1 0,1 0,0 1,0-1,0 0,0 1,0-1,0 1,0-1,0 1,0 0,0 0,0 0,0 0,0 0,0 1,0-1,0 1,0-1,0 1,0 0,0 0,0-1,0 1,-1 1,1-1,0 0,-1 0,1 1,-1-1,1 0,-1 1,0 0,1-1,-1 1,0 0,0 0,0-1,0 2,9 13</inkml:trace>
  <inkml:trace contextRef="#ctx0" brushRef="#br0" timeOffset="-937.531">282 1273,'0'23,"5"9,1-1</inkml:trace>
  <inkml:trace contextRef="#ctx0" brushRef="#br0" timeOffset="1848.219">762 370,'-5'38,"-1"23,0 5,1-3,1-9,2-7,1-8,-4-5,-2-4,1-2,2-1,-4-1,-1 1,2 0,2 1,-3-6,-1 0,2-5</inkml:trace>
  <inkml:trace contextRef="#ctx0" brushRef="#br0" timeOffset="2151.449">705 370,'34'-5,"20"-1,6-1,-7 7,-12 3</inkml:trace>
  <inkml:trace contextRef="#ctx0" brushRef="#br0" timeOffset="2419.271">649 736,'33'0,"21"-5,7-1,-4 0,-10 1</inkml:trace>
  <inkml:trace contextRef="#ctx0" brushRef="#br0" timeOffset="2918.37">846 1075,'-5'19,"-1"2,5-8,2-10,7-7,1-7,4-6,5-5,4-4,3-2,2 4,-4 1,0 4,-5 11,-5 11,-4 9,-5 4</inkml:trace>
  <inkml:trace contextRef="#ctx0" brushRef="#br0" timeOffset="3662.932">1298 736,'-14'18,"1"0,0 1,1 1,1 0,1 0,1 1,1 0,1 1,-4 16,10-35,1 1,-1-1,0 0,1 1,0-1,0 0,0 1,0-1,1 1,-1-1,1 0,0 0,0 1,0-1,0 0,0 0,1 0,0 0,-1 0,1 0,0-1,0 1,1 0,-1-1,0 0,1 0,0 1,-1-2,1 1,0 0,0 0,0-1,0 0,0 1,0-1,1 0,-1-1,0 1,1 0,-1-1,0 0,1 0,-1 0,0 0,1-1,-1 1,0-1,1 0,-1 0,3-1,10-6,-1 0,1-1,-2-1,1 0,-1-1,-1-1,0 0,-1 0,0-2,-1 1,0-1,-1-1,-1 0,0-1,-1 1,-1-2,4-12,-3 14,1-2,0 0,-1-1,-1 0,-1 0,0 0,-2-1,0 0,-1 0,0 0,-2-1,0 1,-2 0,0 0,-1-1,-1 1,0 0,-2 0,0 1,-1 0,-1-1,-1 2,0-1,-8-10,13 24,0 0,0 0,-1 0,0 0,0 1,0-1,0 1,0 0,0 0,-1 0,0 1,1 0,-1 0,0 0,0 0,0 1,0 0,-1 0,1 0,0 0,0 1,0 0,-1 0,1 1,0-1,0 1,-1 0,1 1,0-1,0 1,1 0,-1 0,0 1,1-1,-1 1,1 0,0 0,0 1,0-1,0 1,0 0,1 0,0 0,-1 0,-1 5,-1 0,1 0,1 0,0 0,0 1,0-1,2 1,-1 0,1 0,0 0,1 0,1 1,-1-1,1 0,1 0,0 0,1 1,0-1,0 0,1-1,0 1,1 0,0-1,0 0,6 8,134 180,23-33,-157-151</inkml:trace>
  <inkml:trace contextRef="#ctx0" brushRef="#br0" timeOffset="4228.651">1806 736,'0'248,"17"-314,-14 39,2 0,1 1,1-1,1 1,2 1,0-1,2 2,1-1,0 2,2 0,14-17,-28 39,0-1,0 1,1 0,-1 0,0-1,1 1,-1 0,0 0,1 0,0 1,-1-1,1 0,-1 0,1 1,0-1,0 1,-1 0,1-1,0 1,0 0,-1 0,1 0,0 0,0 0,-1 1,1-1,0 0,0 1,-1-1,1 1,-1 0,1 0,0-1,-1 1,1 0,-1 0,0 1,1-1,-1 0,0 0,0 1,0-1,1 0,-2 1,1-1,0 1,0 0,0-1,-1 1,1-1,-1 1,1 0,-1 0,0-1,1 1,-1 0,0 0,11 45,-4-29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1,'-11'1,"-1"0,1 1,-1 1,1 0,0 0,0 1,1 1,-1 0,1 0,0 1,0 0,0 1,1 0,0 0,-2 4,10-10,0 0,0 1,0-1,0 0,0 0,0 1,1-1,-1 0,0 1,1-1,-1 1,1-1,0 1,-1-1,1 1,0-1,0 1,0-1,0 1,0-1,1 1,-1-1,0 0,1 1,-1-1,1 1,-1-1,1 1,-1-1,1 0,0 0,0 1,0-1,0 0,0 0,0 0,0 0,0 0,0 0,1 0,-1 0,0-1,1 1,-1 0,0-1,75 26,-57-22,53 32,-70-35,-1 1,1-1,-1 0,1 1,-1 0,0-1,0 1,0-1,0 1,0 0,0 0,0 0,0 0,-1 0,1 0,0 0,-1 0,0 0,0 0,0 0,1 0,-2 0,1 0,0 0,0 0,-1 0,1 0,-1 0,1 0,-1 0,0-1,0 1,0 0,0 0,0 0,0-1,-2 2,-6 6,0-1,-1 0,0 0,0-1,-1-1,0 1,0-2,0 1,-1-2,0 0,-3 1,3 0,-31 3,28-11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1:17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111 460,'-25'53,"3"1,2 2,3 0,0 8,16-60,-1-1,1 0,0 1,0-1,0 1,0-1,1 1,-1-1,1 1,0-1,0 1,0 0,0-1,1 1,0-1,-1 1,1-1,1 1,-1-1,0 0,1 0,0 1,-1-1,1 0,1 0,-1-1,0 1,1 0,-1-1,1 1,0-1,-1 0,1 0,1 0,-1 0,0-1,2 2,8-4,0-1,0 0,-1-1,0-1,1 1,-1-2,0 0,-1 0,1-1,-1-1,-1 0,1 0,5-6,7-3,-1-1,0-1,-1-1,-1-1,-1-1,-1-1,-1 0,-1-1,-1-1,-1-1,-1 0,-1 0,-1-1,-2-1,0 0,-2 0,-1-1,-1 0,0-16,-3 30,0-2,-1 1,0 0,-2 0,0 0,0 0,-1 0,-1 0,-1 0,0 0,0 1,-2 0,0 0,0 0,-2 1,1 0,-7-8,7 16,-1 1,1-1,-1 1,0 1,0 0,-1 0,1 0,0 1,-1 0,0 1,1 0,-1 0,0 1,1 0,-1 1,0 0,0 0,1 1,-1 0,1 0,0 1,0 0,0 0,0 1,0 0,0 1,1 0,0 0,0 0,1 1,-1 0,0 2,-2 3,0 0,1 1,1 1,0-1,0 1,1 0,1 0,0 1,1 0,1 0,0 0,1 0,0 0,1 1,1-1,0 0,1 1,3 12,-1-4,2 1,1-1,1-1,1 1,1-1,1-1,1 0,0 0,2-1,0 0,2 0,43 60,-48-62,1 0,1-1,1 0,1-1,0 0,1-1,0-1,1 0,1-1,0-1,1-1,9 5,-4-7</inkml:trace>
  <inkml:trace contextRef="#ctx0" brushRef="#br0" timeOffset="386.345">986 290,'-29'33,"2"2,1 0,2 2,1 1,2 1,2 0,-11 35,26-65,0 1,1-1,1 1,0 0,0 0,1 0,0 0,0 0,1 0,1 0,0 0,0 0,1-1,0 1,0 0,1 0,1-1,0 0,0 0,1 0,0 0,0-1,1 1,0-1,0-1,1 1,0-1,1 0,-1-1,1 0,1 0,-1-1,1 0,3 1,-1-1,0-1,1 0,-1-1,1 0,0-1,0 0,0-1,0-1,0 0,0 0,0-1,0-1,0 0,0 0,0-2,-1 1,1-1,-1-1,0 0,0 0,-1-1,0-1,0 0,0 0,-1-1,0 0,0 0,-1-1,0-1,4-6,0-4,0 0,-2-1,0-1,-1 1,-2-2,0 1,-1-1,-1 0,-1 0,0-22,-3 33,0 0,-1 1,-1-1,0 0,-1 1,0-1,0 1,-1-1,-1 1,0 0,-1 0,0 1,0-1,-1 1,0 0,-1 1,0-1,-1 1,0 1,0-1,-1 1,-4-2,4 5,-1 0,0 1,0 0,0 1,-1 0,1 0,0 1,-1 1,0 0,1 0,-1 1,0 0,0 1,1 1,-1-1,1 1,-1 1,1 0,0 1,0 0,0 0,1 1,-1 0,-2 3,-17 8</inkml:trace>
  <inkml:trace contextRef="#ctx0" brushRef="#br0" timeOffset="667.218">619 713,'52'2,"-1"-4,0-1,1-2,-2-3,1-2,-1-2,-1-3,17-8,-37 15,25-4,-54 51,-2-35,0 0,1 0,-1 0,1 0,0 1,0-1,0 0,0 1,1-1,0 1,0-1,0 1,0-1,1 1,0-1,0 0,0 1,0-1,1 0,0 0,0 0,0 0,0 0,0 0,1-1,0 1,0-1,0 1,0-1,0 0,0 0,1-1,2 3,11-1,1-1,-1 0,1-1,-1-1,1 0,0-1,-1-1,1-1,-1-1,1 0,-1-1,1-1,7-2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2:41:10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202 368,'-2'-7,"-1"1,0-1,0 1,-1 0,0 0,0 0,0 1,-1-1,0 1,0 0,0 1,-1-1,1 1,-1 0,0 0,0 1,-1-1,1 2,0-1,-1 1,0 0,0 0,0 0,0 1,-2 0,7 1,0 0,0 0,-1 0,1 0,0 0,0 0,-1 0,1 1,0-1,0 1,0 0,0 0,0 0,0 0,0 0,0 0,0 0,0 1,0-1,1 1,-1-1,0 1,1 0,0-1,-1 1,1 0,0 0,0 0,0 0,0 0,0 0,1 0,-1 1,0-1,1 0,0 0,-1 1,-2 93,4-78,1 38,-3-24,2 0,2 0,1 0,1 0,1-1,5 8,2 0,89 205,-96-228,0-1,-1 1,0 1,-2-1,0 0,0 1,-2 0,0 0,-1-1,0 1,-3 12,1 15,-25 125,27-168,0 1,0-1,0 1,0-1,0 0,-1 1,1-1,0 0,-1 0,1 1,0-1,-1 0,0 0,1 0,-1 1,0-1,0 0,1 0,-1 0,0 0,0 0,0 0,0-1,0 1,-1 0,1 0,0-1,0 1,0-1,-1 1,1-1,0 1,0-1,-1 0,1 0,0 1,-1-1,1 0,0 0,-1-1,1 1,0 0,-1 0,1-1,0 1,-1 0,1-1,0 1,0-1,0 0,-1 1,1-1,0 0,0 0,0 0,0 0,0 0,-34-43,22 20</inkml:trace>
  <inkml:trace contextRef="#ctx0" brushRef="#br0" timeOffset="462.204">485 1243,'-5'15,"1"0,1 0,0 0,1 0,0 0,1 1,1-1,0 0,2 1,-1-1,2 0,0 0,1 0,0 0,4 5,-7-17,1 0,0 0,0 0,0-1,0 1,0-1,1 0,-1 1,1-1,-1 0,1 0,0-1,0 1,0 0,0-1,0 0,0 0,0 0,0 0,1 0,-1-1,0 1,0-1,1 0,-1 0,0 0,1 0,-1-1,0 1,1-1,-1 0,0 0,0 0,0-1,1 1,4-3,0 0,-1-1,1 1,-1-2,0 1,0-1,0 0,-1 0,0-1,0 0,-1 0,4-5,-5 6,0 0,0 0,-1-1,0 1,0-1,0 0,-1 0,0 0,0 0,0 0,-1 0,-1-1,1 1,-1 0,0-1,-1 1,1 0,-1 0,-1-1,0 1,0 0,0 0,-1 1,0-1,0 0,0 1,-1 0,0 0,-1 0,1 0,-1 0,0 1,0 0,-1 0,0 1,0-1,0 1,-3-1,-15-4</inkml:trace>
  <inkml:trace contextRef="#ctx0" brushRef="#br0" timeOffset="795.814">428 1384,'20'0,"10"0,5 0,2 0,-1 0,-1 0,-3 0,-1 0,-2 0,-5 0</inkml:trace>
  <inkml:trace contextRef="#ctx0" brushRef="#br0" timeOffset="1065.187">936 1355,'-5'29,"-1"10</inkml:trace>
  <inkml:trace contextRef="#ctx0" brushRef="#br0" timeOffset="1766.041">456 1,'-8'24,"0"1,2-1,0 1,2 1,1-1,1 1,1-1,1 1,2 0,3 20,-5-41,1 0,0 0,0 0,0-1,0 1,1 0,0-1,0 1,0-1,0 0,1 0,0 0,-1 0,2 0,-1 0,0-1,1 1,-1-1,1 0,0 0,0-1,0 1,1-1,-1 0,1 0,-1 0,1-1,0 1,-1-1,1 0,0 0,0-1,0 0,0 0,-1 0,1 0,0-1,0 1,4-3,-1 0,0-1,0 0,0-1,-1 0,0 0,0-1,0 0,0 0,-1 0,0-1,-1 0,0 0,0-1,0 1,-1-1,0 0,0 0,-1 0,0-1,-1 1,1-1,-2 0,1 0,-1 0,-1 1,0-1,0 0,0 0,-1 0,-1 0,0 0,0 1,-2-6,1 8,0 0,0 0,-1 0,0 1,0-1,0 1,-1 0,0 0,0 0,0 1,0 0,-1 0,0 0,0 1,0 0,0 0,0 0,-1 1,1 0,-1 0,1 1,-1-1,0 2,0-1,0 1,1 0,-1 0,-6 1,-12-1</inkml:trace>
  <inkml:trace contextRef="#ctx0" brushRef="#br0" timeOffset="2097.848">315 283,'24'-9,"18"-4,6 1,0 2,-4 3,-4 3,-9 6,-5 3,-2 1,-5 5,-1-1,-4-6,-4-4</inkml:trace>
  <inkml:trace contextRef="#ctx0" brushRef="#br0" timeOffset="2480.094">880 255,'28'0,"11"5,-8 6,-12 6,-16 5,-12 4,-5 2,0 1,8-4,8-7,10-6,7-5,6-4,2-2,3-2,-5-5,-1-2,-6 1</inkml:trace>
  <inkml:trace contextRef="#ctx0" brushRef="#br0" timeOffset="5382.69">1077 1384,'125'-160,"-8"-5,60-117,-148 236,-26 41,40-39,-43 89,-40 150,39-179,-2 3,1 1,1-1,1 1,1 0,0-1,2 1,2 9,-5-27,1 0,-1 0,1 0,0-1,-1 1,1 0,0 0,0-1,0 1,0-1,0 1,1-1,-1 1,0-1,1 0,-1 1,1-1,-1 0,1 0,0 0,-1 0,1 0,0-1,0 1,0-1,-1 1,1-1,0 1,0-1,0 0,0 0,0 0,0 0,0 0,0 0,-1-1,1 1,0-1,0 1,0-1,0 0,-1 0,1 1,0-1,-1-1,1 1,-1 0,1 0,-1 0,1-1,-1 0,144-162,47-89,-141 176,-60 117,-3-21,0 1,1 1,1 0,1 0,1 1,1 0,1 0,1 1,0 0,2 0,1 0,1 0,1 1,1-1,0 0,2 0,1 0,1 0,4 11,1-13,-1-3</inkml:trace>
  <inkml:trace contextRef="#ctx0" brushRef="#br0" timeOffset="5687.544">2234 1017,'-5'11,"0"0,0-1,1 2,0-1,1 0,1 1,0-1,0 1,1 0,0 0,1 0,1 0,0-1,0 1,1 0,1-1,3 11,-5-19,1-1,-1 0,0 0,1 0,0 0,-1 0,1 0,0 0,0 0,0-1,0 1,0-1,0 1,1-1,-1 0,0 0,1 0,-1 0,1 0,-1-1,1 1,0-1,-1 0,1 1,-1-1,1 0,-1-1,1 1,0 0,-1-1,1 1,-1-1,1 0,-1 0,0 0,1 0,-1 0,2-2,4-1,0-1,-1 0,0 0,0-1,0 1,-1-2,0 1,0-1,0 0,-1 0,1-1,-2 0,0 1,-1-1,0-1,0 1,-1 0,0-1,0 1,-1-1,0 0,0 1,-1-1,-1 0,0-6,1 12,-1-1,1 1,-1-1,0 1,0-1,0 1,-1 0,1-1,-1 1,0 0,0 0,0 0,0 1,0-1,0 0,-1 1,0-1,1 1,-1 0,0 0,0 0,0 0,0 1,0-1,-1 1,1 0,0 0,-1 0,1 0,-1 0,1 1,-1 0,1 0,-2 0,-22 2,3 4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7:43.01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31 420,'-2'6,"-3"7,0 0,0 1,2-1,-1 1,2 0,0 0,0 0,2 0,0 0,0 0,3 14,-3-27,0 1,0-1,0 1,1-1,-1 1,1-1,-1 0,1 1,-1-1,1 0,0 0,-1 1,1-1,0 0,0 0,0 0,0 0,0 0,0 0,1 0,-1 0,0 0,0-1,1 1,-1 0,0-1,1 1,-1-1,0 1,1-1,-1 0,1 0,-1 0,1 0,-1 0,1 0,-1 0,1 0,-1 0,0-1,1 1,-1 0,1-1,-1 0,52-41,-38 27,-1-2,-1 1,0-2,-1 0,-1 0,-1-1,-1 0,0-1,-1 0,1-9,-8 27,0 1,-1-1,1 0,0 0,-1 0,0 0,1 0,-1 0,0 0,0 0,0 0,0 0,-1 0,1 0,0 0,-1 0,1 0,-1 0,0 0,0 0,0 0,0 1,0-1,0 0,0 1,-1-1,1 1,0-1,-1 1,1-1,-1 1,0 0,1 0,-1 0,0 0,0 0,0 0,1 1,-1-1,0 1,0-1,0 1,0-1,0 1,0 0,0 0,0 0,0 0,0 1,-1-1,-1 1,0-1,0 1,0 0,0 0,1 1,-1-1,1 1,-1 0,1 0,-1 0,1 0,0 1,0-1,0 1,0 0,1 0,-1 0,1 0,-1 0,1 0,0 1,0-1,1 1,-1-1,1 1,0 0,0 1,1-4,0 0,0 1,1-1,-1 0,1 1,-1-1,1 0,-1 1,1-1,0 0,0 0,0 0,0 0,0 0,0 0,0 0,0 0,0 0,0 0,0-1,0 1,1 0,-1-1,0 1,0-1,1 0,-1 1,1-1,-1 0,0 0,1 1,-1-1,0 0,1-1,-1 1,1 0,-1 0,1-1,54-11,-40 5,1 0,-2-1,1-1,-1 0,-1-1,0-1,0 0,-1 0,0-2,-1 0,-1 0,0-1,-1 0,0-1,-1 0,-1-1,0 0,-1 0,-1 0,0-1,-2 0,0 0,0-1,-2 1,0-1,-1-11,-2 29,1 1,-1 0,1-1,-1 1,0 0,1-1,-1 1,0-1,0 0,1 1,-1-1,0 1,0-1,0 0,1 0,-1 1,0-1,0 0,0 0,0 0,0 0,0 0,1 0,-1 0,0-1,0 1,0 0,0 0,0-1,1 1,-1 0,0-1,0 1,1-1,-1 1,0-1,0 1,1-1,-1 1,1-1,-1 0,1 1,-1-1,1 0,-1 0,1 1,-1-1,1 0,0 0,-1 0,1 0,0 1,0-1,0 0,0 0,0 0,0 0,0 0,0 0,0 1,0-1,0 0,1 0,-1 0,0 0,0 1,1-1,-1 0,1 0,-1 0,-5 15,0 0,0 0,2 0,0 0,0 1,1-1,1 1,1 0,0 0,1 2,-1 3,2 361,27 13,-27-386,-1 1,0-1,-1 0,0 1,0-1,-1 1,0-1,0 0,-1 0,0 1,-1-1,0 0,0-1,-1 1,1-1,-2 1,1-1,-1 0,0-1,-1 1,1-1,-7 5,8-10,0 0,1-1,-1 0,0 0,0 0,0 0,0 0,0-1,0 0,0 0,0 0,0 0,0-1,1 1,-1-1,1 0,-1 0,1 0,0 0,0-1,0 0,0 1,0-1,0 0,1 0,-1 0,1-1,0 1,0-1,0 1,1-1,-1 0,1 1,0-1,0 0,0 0,0 0,1 0,0 0,0 0,0-2,-2-10,0 1,2-1,0 1,0-1,1 0,1 1,1-1,0 1,1 0,1 0,0 0,1 1,3-5,2 1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7:45.33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115 0,'-10'43,"-8"43,0 12,2-6,4-14,4-15,3-14,3-11,2-6,0-4,1-2,-5-6,-7-5,-1-6</inkml:trace>
  <inkml:trace contextRef="#ctx0" brushRef="#br0" timeOffset="429.168">312 225,'-14'11,"-7"6,0 0,1 1,1 1,1 1,0 1,2 0,-11 18,25-34,0 0,1 0,0 1,-1-1,2 0,-1 1,1-1,-1 1,2-1,-1 0,0 1,1-1,0 1,0-1,1 0,0 0,0 0,0 0,0 0,1 0,0 0,0-1,0 1,0-1,1 0,-1 0,1 0,0-1,1 1,-1-1,1 0,-1 0,1 0,0-1,4 2,144 107,-138-100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7:44.04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 52,'-6'16,"1"0,0 0,2 0,0 0,0 1,2-1,0 1,1 15,0-29,0 0,0 0,0 0,0 0,0 0,1 0,-1 0,1 0,0 0,0 0,0-1,0 1,0 0,1 0,-1-1,1 1,0-1,0 0,-1 1,2-1,-1 0,0 0,0 0,1 0,-1-1,1 1,-1-1,1 1,0-1,0 0,0 0,-1 0,1 0,0-1,0 1,0-1,0 0,0 1,0-2,0 1,0 0,0 0,3-2,10-5,0-1,0-1,-1-1,0 0,0-1,-1 0,-1-1,0-1,0 0,2-5,36-34,-50 50,0 1,0-1,1 1,-1-1,0 1,0 0,1 0,-1 0,0 0,1-1,-1 2,1-1,0 0,-1 0,1 0,0 1,-1-1,1 1,0 0,0-1,-1 1,1 0,0 0,0 0,0 0,-1 0,1 0,0 1,0-1,-1 1,1-1,0 1,-1 0,1-1,0 1,-1 0,1 0,-1 0,1 0,-1 0,0 1,1-1,0 2,21 35,-22-33,1 0,-1-1,1 1,0 0,0-1,1 1,-1-1,1 0,0 0,0 0,0 0,1 0,-1-1,1 1,0-1,0 0,0 0,0-1,1 1,-1-1,1 0,-1 0,1 0,0-1,0 1,0-1,0-1,0 1,0-1,0 1,0-1,0-1,0 1,0-1,1 0,3-5,-2 0,1-1,-1 0,0 0,-1 0,1-1,-1 0,-1 0,0-1,0 0,0 1,-1-2,-1 1,0 0,0-1,0 0,-1 1,-1-1,0 0,0 0,-1 0,0 0,-1 0,0 0,-1-3,1 6,1 7</inkml:trace>
  <inkml:trace contextRef="#ctx0" brushRef="#br0" timeOffset="320.154">875 81,'-7'20,"0"1,2-1,1 1,0 0,2 1,0-1,2 0,0 1,3 17,-3-36,1 0,0 0,0 0,0 0,1 0,-1-1,1 1,-1 0,1-1,0 1,0-1,0 1,0-1,0 0,1 0,-1 0,1 0,-1 0,1-1,0 1,-1-1,1 0,0 0,0 0,0 0,0 0,0-1,0 1,0-1,1 0,-1 0,0 0,0 0,0 0,0-1,0 1,0-1,0 0,0 0,0 0,0 0,0-1,-1 1,1-1,0 0,-1 0,1 0,-1 0,0 0,0 0,0-1,0 1,0 0,0-1,0 0,9-12,-1 1,0-2,-1 1,0-1,-1 0,-1-1,-1 0,0 0,-1-1,-1 1,-1-1,0-8,-2 21,-1 1,0 0,0 0,-1 0,1 0,-1-1,0 1,0 0,0 0,0 0,-1 0,0 1,0-1,0 0,0 1,-1-1,1 1,-1 0,0 0,0 0,0 0,0 0,0 1,-1-1,1 1,-1 0,1 0,-1 0,0 1,0-1,0 1,0 0,0 0,0 0,-1 1,1-1,0 1,0 0,0 0,0 1,-1-1,1 1,0 0,0 0,0 0,0 0,0 1,0 0,-3 2,-10 11,2 2</inkml:trace>
  <inkml:trace contextRef="#ctx0" brushRef="#br0" timeOffset="620.449">1185 419,'5'-38,"6"-23,6-5,0 3,3 8,-3 9,0 12,-2 6,2 9,-4 12,-2 8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7:38.69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85 99,'0'341,"28"-144,-26-173</inkml:trace>
  <inkml:trace contextRef="#ctx0" brushRef="#br0" timeOffset="449.95">1 269,'0'-11,"0"-1,2 1,-1-1,1 1,1 0,0 0,1 0,0 0,0 0,1 1,1 0,0-1,-3 6,0 1,0 0,1 0,-1 0,1 0,0 1,0-1,0 1,0 0,1 1,-1-1,1 1,0-1,-1 1,1 1,0-1,0 1,0 0,1 0,-1 0,0 1,0-1,1 1,-1 1,0-1,0 1,3 0,4 1,0 0,0 0,0 2,-1-1,1 1,-1 1,1 0,-2 1,1 0,-1 1,1 0,-2 0,1 1,-1 0,0 1,-1 0,0 0,-1 1,4 6,-9-12,-1 1,1-1,-1 1,0 0,0-1,-1 1,0 0,1-1,-2 1,1 0,0-1,-1 1,0 0,0-1,0 1,-1-1,1 0,-1 1,0-1,-1 0,1 0,-1 0,1 0,-1-1,0 1,-1-1,1 1,0-1,-1 0,0 0,0-1,0 1,0-1,0 0,0 0,-1 0,1-1,-4 1,-99 34,59-29,30-1</inkml:trace>
  <inkml:trace contextRef="#ctx0" brushRef="#br0" timeOffset="1704.419">593 439,'-13'5,"1"1,-1 0,1 1,1 0,-1 1,2 0,-1 1,1 0,0 1,1 0,0 0,1 1,0 1,0-1,1 1,1 0,0 1,-2 6,7-18,0 1,0 0,0-1,0 1,1 0,-1 0,0-1,1 1,0 0,-1 0,1 0,0 0,0 0,0 0,0 0,0-1,0 1,1 0,-1 0,0 0,1 0,0 0,-1-1,1 1,0 0,0-1,0 1,0 0,0-1,1 0,-1 1,0-1,1 1,-1-1,1 0,-1 0,1 0,-1 0,1 0,0 0,0-1,-1 1,1 0,0-1,0 1,0-1,0 0,0 0,-1 0,3 0,7-2,0 0,0-1,-1-1,1 0,-1 0,0-1,0-1,-1 1,1-1,-1-1,-1 0,1 0,-1-1,0 0,-1 0,0-1,0 0,-1 0,0-1,7-5,91-97,-104 112,0 0,0 1,0-1,0 0,0 0,1 1,-1-1,0 0,0 1,0-1,0 0,1 0,-1 1,0-1,0 0,1 0,-1 0,0 1,0-1,1 0,-1 0,0 0,1 0,-1 0,0 0,1 0,-1 1,0-1,1 0,-1 0,0 0,0 0,1 0,-1 0,0 0,1-1,-1 1,0 0,1 0,-1 0,0 0,1 0,-1 0,0-1,0 1,1 0,-1 0,0 0,0-1,1 1,-1 0,0 0,0-1,0 1,0 0,1-1,-11 38,6-24,3-9,-1 0,0 0,1 0,0 1,0-1,0 0,0 0,1 1,0-1,0 0,0 1,0-1,1 0,-1 1,1-1,0 0,1 0,-1 0,1 0,0 0,0 0,0 0,0 0,0-1,1 1,0-1,0 0,0 0,0 0,0 0,1 0,-1-1,1 1,-1-1,1 0,0 0,0 0,0-1,0 0,1 1,-1-1,1 0,4-2,0 0,0 0,-1-1,1 1,0-2,-1 0,0 0,0 0,0-1,0 0,0 0,-1-1,0 0,0-1,0 0,0 0,2-3,91-123,-95 126,-1-1,0 0,0 0,-1 0,0 0,0 0,-1-1,0 1,0-1,-1 1,0-1,0 0,-1-6,1 13,-1 1,0-1,0 0,0 1,0-1,0 0,0 1,-1-1,1 0,0 1,0-1,0 0,0 1,-1-1,1 1,0-1,-1 1,1-1,-1 1,1-1,0 1,-1-1,1 1,-1-1,1 1,-1-1,1 1,-1 0,0-1,1 1,-1 0,1 0,-1-1,0 1,1 0,-1 0,0 0,1 0,-1 0,0 0,1 0,-1 0,0 0,1 0,-1 0,1 0,-1 1,0-1,1 0,-1 0,1 1,-1-1,0 0,1 1,-1-1,1 1,-1-1,1 0,-1 1,1-1,-1 1,-26 30,26-28,0-1,-1 0,2 1,-1-1,0 1,0-1,1 1,-1 0,1-1,0 1,0-1,0 1,0 0,1-1,-1 1,1-1,-1 1,1-1,0 1,0-1,0 1,0-1,0 0,1 1,-1-1,1 0,-1 0,1 0,0 0,0 0,0-1,0 1,0-1,0 1,0-1,1 1,-1-1,0 0,1 0,-1-1,1 1,-1 0,1-1,0 1,-1-1,1 0,1 0,5 2,-4-2,0 1,0-1,0 1,0 0,0 0,0 1,0 0,-1 0,1 0,0 0,-1 0,0 1,1 0,-1 0,-1 0,1 1,0-1,-1 1,1 0,-1 0,0 0,0 0,-1 0,1 1,-1 0,0-1,1 4,-1 34,-3-39,0 0,0 0,1 0,-1 0,1 0,0 0,-1 0,1 0,1 0,-1 0,0 0,1 0,-1 0,1 0,0 0,0 0,0 0,1 0,-1 0,1-1,-1 1,1 0,0-1,0 0,0 1,0-1,1 0,-1 0,0 0,1 0,0-1,-1 1,1-1,0 1,0-1,0 0,0 0,0 0,0-1,8-3,1-2,-1 1,0-1,0-1,-1 0,0-1,0 1,0-2,-1 0,0 0,-1 0,0-1,0-1,-1 1,0-1,0 0,-1-1,-6 10,32-40,-2-1,-1-2,-3 0,-2-2,-1-1,5-21,-18 39,-6 20,-1 1,1 0,-2-1,1 1,-1-1,0 0,-1 0,0 1,-1-1,1 0,-2 0,1 0,-1 0,-1 0,0-1,2 9,0 0,-1-1,1 1,0 0,-1 0,1 0,-1 0,0 0,1 0,-1 0,0 0,1 0,-1 0,0 0,0 0,0 0,0 1,0-1,0 0,0 1,0-1,0 1,0-1,-1 1,1-1,0 1,0 0,0 0,0-1,-1 1,1 0,0 0,0 0,-1 0,1 1,0-1,0 0,0 0,-1 1,1-1,0 1,0-1,0 1,0-1,0 1,0 0,0 0,0-1,0 1,0 1,-45 47,39-35,0 0,1 1,1 0,0 0,1 0,0 1,2-1,0 1,0 0,2-1,0 1,0 0,2 0,1 8,-1 34,10 83,22 1,-34-136,-2-4</inkml:trace>
  <inkml:trace contextRef="#ctx0" brushRef="#br0" timeOffset="1953.095">1440 240,'14'10,"15"8,7 0,-3-2</inkml:trace>
  <inkml:trace contextRef="#ctx0" brushRef="#br0" timeOffset="3002.212">1468 297,'5'0,"6"0,7 0,4 0,3 0,3 0,1 0,0 0,-4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7:47.73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143 141,'-14'33,"-10"22,-1 5,-1-2,5-7,5-6,5-17,5-12</inkml:trace>
  <inkml:trace contextRef="#ctx0" brushRef="#br0" timeOffset="397.565">86 226,'31'-47,"-31"46,1 0,-1 0,1 0,0 1,-1-1,1 0,0 0,-1 1,1-1,0 0,0 1,0-1,0 1,-1-1,1 1,0-1,0 1,0 0,0-1,0 1,0 0,0 0,0 0,0 0,0 0,0 0,0 0,0 0,0 0,0 0,0 1,0-1,0 0,0 1,0-1,0 1,0-1,0 1,0-1,-1 1,1-1,0 1,0 0,-1 0,1-1,0 1,-1 0,1 0,-1 0,1 1,103 230,-42-162,-60-69,0 1,1-1,-1 1,0-1,0 0,1 0,-1 0,1 0,-1 0,1-1,-1 1,1-1,-1 0,1 0,-1 1,1-2,-1 1,1 0,0 0,-1-1,1 0,-1 1,1-1,-1 0,0 0,1 0,-1 0,0-1,0 1,0-1,0 1,0-1,1-1,7-10,0 0,-1 0,-1-1,0 0,-1 0,-1-1,0 0,-1 0,-1-1,0 1,-1-1,0 0,2-7,12-103,-16 101</inkml:trace>
  <inkml:trace contextRef="#ctx0" brushRef="#br0" timeOffset="733.939">793 141,'-11'16,"2"1,0 1,1-1,1 1,0 1,1-1,2 1,-1 0,2 0,1 0,0 1,2 5,0-22,0 1,0-1,1 0,-1 0,1 0,0 0,0 1,0-1,0 0,1-1,-1 1,1 0,0 0,0-1,0 1,0-1,0 1,1-1,-1 0,1 0,-1 0,1 0,0 0,-1-1,1 1,0-1,0 0,0 0,1 0,-1 0,0 0,0-1,0 1,1-1,-1 0,0 0,0 0,1-1,-1 1,0-1,0 0,0 0,0 0,0 0,0 0,0 0,2-2,5-3,-1 1,0-1,0 0,-1-1,0 0,0-1,0 0,-1 0,0 0,-1-1,0 0,0 0,-1-1,0 1,-1-1,0 0,-1 0,0-1,0 1,-1-1,0 0,-1 1,0-1,-1 0,0 0,-1 1,0-1,-1 0,0-2,1 8,-1 1,1 0,0-1,-1 1,0 0,0 0,0 0,-1 0,1 0,-1 1,0-1,0 1,0 0,-1-1,1 1,-1 1,1-1,-1 1,0-1,0 1,0 0,0 0,-1 1,1-1,0 1,-1 0,1 0,-1 1,1-1,-1 1,-2 0,-9 4</inkml:trace>
  <inkml:trace contextRef="#ctx0" brushRef="#br0" timeOffset="1113.841">1385 0,'-5'34,"-1"25,0 7,1-2,1-8,2-8,-4-13,-1-6,1-5,1-1,2-4</inkml:trace>
  <inkml:trace contextRef="#ctx0" brushRef="#br0" timeOffset="1376.61">1074 170,'39'0,"26"0,8 0,0 0,-6 0,-11 0,-5 0,-6 0,-6 0,-5 0,-9 0</inkml:trace>
  <inkml:trace contextRef="#ctx0" brushRef="#br0" timeOffset="1932.481">30 677,'18'-6,"1"0,-1 1,1 1,0 1,0 0,1 1,-1 2,17 0,-16 0,1019 1,-927-6,0-4,105-23,-185 27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7:54.30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12,'1809'0,"-1759"-6,-32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7:59.54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337 501,'-4'-6,"0"0,0 0,-1 0,0 1,0-1,0 1,-1 1,1-1,-1 1,-1 0,1 0,0 1,-1 0,0 0,1 0,-1 1,0 0,-1 1,1-1,0 1,0 1,0-1,-1 1,1 0,0 1,-1 0,1 0,0 1,0-1,0 2,-6 1,3 4,0 0,0 0,0 1,1 0,1 1,-1 0,2 0,-1 1,2 0,-1 0,1 1,1 0,0 0,1 0,0 0,1 1,0-1,0 8,3-16,0-1,0 0,0 1,0-1,0 0,1 1,0-1,0 0,0 1,0-1,0 0,0 0,1 0,0 0,-1 0,1-1,0 1,1 0,-1-1,0 1,1-1,-1 0,1 0,0 0,0 0,0 0,0-1,0 1,0-1,0 0,0 0,0 0,1 0,-1 0,0-1,3 0,8 2,0-1,0-1,0 0,0-1,0 0,0-2,-1 1,7-3,-1-2,-1 0,0-1,0-1,-1 0,0-2,0 0,-2-1,1 0,-1-1,-1-1,0 0,-1-1,-1-1,0 0,-1 0,-1-2,-10 17,0 1,0 0,0-1,0 1,0 0,0-1,0 1,0-1,1 1,-1 0,0-1,0 1,0 0,0-1,0 1,1 0,-1-1,0 1,0 0,1 0,-1-1,0 1,0 0,1 0,-1-1,0 1,1 0,-1 0,0 0,1 0,-1-1,0 1,1 0,-1 0,0 0,1 0,-1 0,0 0,1 0,-1 0,0 0,1 0,-1 0,1 0,-1 0,0 0,1 1,-1-1,0 0,1 0,-1 0,0 0,1 1,-1-1,0 0,0 0,1 1,-1-1,0 0,0 0,1 1,-1-1,0 0,0 1,0-1,1 0,4 31,-3-17,-2-8,1-1,-1 1,2 0,-1-1,1 1,-1-1,2 0,-1 0,0 0,1 0,0 0,0 0,1 0,-1-1,1 0,0 0,0 0,0 0,1 0,-1-1,1 0,0 0,0 0,0-1,0 1,1-1,-1-1,1 1,1 0,16 0</inkml:trace>
  <inkml:trace contextRef="#ctx0" brushRef="#br0" timeOffset="345.954">986 332,'-14'9,"0"0,1 1,0 0,1 1,0 1,0 0,2 0,-1 1,2 1,-8 12,16-23,0-1,0 1,0 0,1 0,-1 0,1 0,0 1,-1-1,1 0,1 0,-1 0,0 0,1 0,-1 0,1 0,0 0,0 0,0 0,1-1,-1 1,1 0,-1-1,1 1,1 0,15 42,-19-41,0 0,0-1,0 1,-1 0,1-1,-1 1,0-1,0 1,0-1,-1 0,1 0,-1 0,0 0,0-1,0 1,0-1,0 1,0-1,-1 0,1 0,-1-1,0 1,1-1,-1 1,-11 6,-88 34,108-43</inkml:trace>
  <inkml:trace contextRef="#ctx0" brushRef="#br0" timeOffset="764.534">1353 360,'-6'1,"-1"1,1 0,0 0,1 1,-1 0,0 0,1 0,0 1,-1-1,1 1,1 0,-1 1,1-1,-1 1,1 0,1 0,-1 0,1 1,0-1,0 1,0 0,1 0,0 0,0 0,0 0,1 0,0 1,0-1,1 0,0 1,0 1,2-3,0 0,0 0,-1 1,1-1,-1 1,0 0,-1-1,0 1,0 0,0-1,0 1,-1-1,0 1,0 0,0-1,-1 0,0 1,0-1,0 0,-1 0,0 0,0 0,0 0,0-1,-1 0,0 1,0-1,-2 2,-3 0,0 1,-1-1,0-1,0 1,0-2,0 1,-1-1,0-1,-10 2,9-6</inkml:trace>
  <inkml:trace contextRef="#ctx0" brushRef="#br0" timeOffset="1100.037">1466 557,'9'29,"9"9,5-6,4-13,2-11,-3-11,-3-9,-4-8,-5-6,-6-2,-4-2,-2-1,-7 6,-7 6,-6 7,-5 10,1 5</inkml:trace>
  <inkml:trace contextRef="#ctx0" brushRef="#br0" timeOffset="1660.493">2058 416,'-10'-1,"1"1,-1 0,0 0,1 1,-1 0,1 0,-1 1,1 1,0-1,0 1,0 1,0 0,0 0,1 1,0 0,0 0,0 1,1 0,-1 1,2-1,-1 1,1 0,-1 1,5-4,-1 0,1 0,0-1,0 2,0-1,0 0,1 0,0 0,0 1,0-1,0 1,1-1,-1 1,1-1,0 1,1-1,-1 1,1-1,0 1,0-1,0 0,1 1,-1-1,1 0,0 0,0 0,1 0,-1-1,1 1,0 0,0-1,0 0,0 0,0 0,1 0,0 0,2 1,2 1,0 0,0 0,0-1,1 0,-1-1,1 0,0 0,0-1,0 0,0 0,1-1,-1-1,0 1,0-2,1 1,-1-1,5-1,3-4</inkml:trace>
  <inkml:trace contextRef="#ctx0" brushRef="#br0" timeOffset="1929.639">2200 586,'-5'29,"-2"9</inkml:trace>
  <inkml:trace contextRef="#ctx0" brushRef="#br0" timeOffset="2177.725">2227 247,'0'0</inkml:trace>
  <inkml:trace contextRef="#ctx0" brushRef="#br0" timeOffset="2662.829">2567 557,'-15'12,"-92"92,106-103,0 0,0-1,1 1,-1 0,0 0,0 0,0 0,1 0,-1-1,0 1,1 0,-1 1,1-1,-1 0,1 0,0 0,-1 0,1 0,0 0,0 0,0 1,0-1,0 0,0 0,0 0,0 0,0 1,0-1,1 0,-1 0,0 0,1 0,-1 0,1 0,-1 0,1 0,0 0,-1 0,1 0,0 0,0 0,0-1,0 1,-1 0,1 0,0-1,0 1,0-1,1 1,-1-1,0 1,0-1,0 0,0 0,0 1,0-1,1 0,-1 0,0 0,0 0,0 0,0 0,0-1,1 1,-1 0,0 0,0-1,0 1,1-1,133-61,-102 42,-31 19,-1-1,1 1,0 0,0 0,0 0,0 0,0 0,1 0,-1 1,0-1,0 1,0-1,1 1,-1 0,0 0,0 0,1 0,-1 0,0 1,0-1,1 1,-1-1,0 1,0 0,0 0,0 0,0 0,0 0,0 0,0 0,-1 1,1-1,0 1,-1-1,1 1,-1 0,1 0,-1 0,0 0,0 0,0 0,2 3,-1-1,-1 0,1 0,0 0,0-1,1 1,-1 0,1-1,-1 0,1 0,0 1,0-2,1 1,-1 0,1-1,-1 1,1-1,0 0,0 0,0-1,0 1,0-1,1 0,2 1,-1-1,1-1,0 1,-1-1,1 0,0-1,-1 1,1-1,0-1,-1 1,0-1,1 0,-1-1,0 0,0 1,0-2,0 1,-1-1,1 0,-1 0,0-1,0 1,0-1,-1 0,0 0,0-1,0 1,-1-1,2-2,-5 7,142-241,-132 221,-1 0,-1-1,-1 0,-1-1,-1 1,-1-1,-1 0,-1-1,-1 1,-1 0,-1 0,1 21,0 0,0 0,0 1,0-1,-1 0,1 0,0 1,-1-1,1 0,-1 1,0-1,1 0,-1 1,0-1,0 1,0-1,0 1,0 0,0-1,-1 1,1 0,0 0,-1 0,1 0,-1 0,1 0,-1 0,1 1,-1-1,0 0,1 1,-1-1,0 1,1 0,-1-1,0 1,0 0,1 0,-1 0,0 0,0 1,1-1,-1 0,0 1,1-1,-1 1,0 0,1-1,-1 1,1 0,-1 0,1 0,0 0,-1 0,1 0,0 1,-1-1,1 0,0 1,0-1,0 1,0-1,1 1,-1 0,-10 13,2 1,0 0,1 1,0 0,1 0,1 1,1-1,1 1,0 1,1-1,1 0,1 1,1-1,0 1,1 0,1-1,4 18,-4-24,1 1,0-1,0 0,1 0,0 0,1-1,1 1,0-1,0 0,1-1,1 1,0-2,0 1,1-1,0 0,0-1,1 0,0 0,2 0,3-3,-2-5</inkml:trace>
  <inkml:trace contextRef="#ctx0" brushRef="#br0" timeOffset="2915.514">2877 416,'38'5,"23"1,5 0,-4-1,-7-1,-8-2,-8-1,-5-5,-4-3,-7 1</inkml:trace>
  <inkml:trace contextRef="#ctx0" brushRef="#br0" timeOffset="3175.207">3441 557,'2'-1,"10"-4,-1 0,1-2,-1 1,0-2,0 1,-1-1,0-1,0 0,-1 0,0-1,-1 0,0-1,-1 0,0 0,0 0,-1-3,-5 13,-1-1,0 1,0-1,1 0,-1 1,0-1,0 1,-1-1,1 0,0 1,0-1,-1 0,1 1,-1-1,1 1,-1-1,0 1,0 0,0-1,0 1,0 0,0-1,0 1,0 0,0 0,0 0,-1 0,1 0,0 0,-1 0,1 0,-1 1,1-1,-1 1,1-1,-1 1,1-1,-1 1,0 0,1 0,-1 0,0 0,1 0,-1 0,1 0,-1 0,0 1,-78 16,67-11,0 0,1 1,0 1,1 0,0 0,0 1,1 1,0-1,0 2,1-1,1 1,0 1,0-1,1 1,0 1,2-1,-2 5,6-14,1 0,-1 1,1-1,0 0,0 0,0 1,0-1,1 0,-1 0,1 1,0-1,0 0,0 0,1 0,-1 0,1 0,-1 0,1-1,0 1,0 0,0-1,0 1,1-1,-1 0,1 0,-1 0,1 0,0 0,0-1,0 1,0-1,0 0,0 0,2 1,113 15,15-38,-107 12</inkml:trace>
  <inkml:trace contextRef="#ctx0" brushRef="#br0" timeOffset="3565.501">3921 416,'-16'11,"1"1,0 0,0 0,1 2,1 0,0 0,1 1,1 1,0 0,1 0,1 1,-3 8,11-24,0 1,1 0,-1 0,0-1,1 1,-1 0,1 0,0 0,-1 0,1 0,0-1,0 1,0 0,1 0,-1 0,0 0,1 0,-1 0,1-1,-1 1,1 0,0 0,0-1,0 1,0-1,0 1,0-1,1 1,-1-1,0 1,1-1,-1 0,1 0,-1 0,1 0,-1 0,1 0,0 0,0-1,-1 1,1 0,0-1,0 0,0 1,0-1,0 0,0 0,92-10,-67-2,0-2,-1 0,0-1,-1-2,-1-1,-1 0,-1-2,0-1,18-23,-16 15,-1-1,-2-1,-1-1,-1 0,11-30,-26 56,0-1,0 1,-1-1,-1 0,1 0,-1-1,0 1,0 0,-1-1,0 1,-1-1,1 1,-2-1,1 0,-1 1,0-1,0 1,-1 0,0-1,0 1,-1 0,0 0,0 0,-1 1,0-1,0 1,0 0,-1 0,0 0,0 0,0 1,-1 0,0 0,0 1,0-1,0 1,-1 1,0-1,-2 0,0 4,-1-1,1 2,0-1,-1 1,1 0,0 1,0 0,0 1,0 0,0 0,0 1,1 0,0 1,0-1,0 2,0-1,1 1,-3 3,0 1,1 0,0 1,0 0,1 1,1 0,0 0,0 0,1 1,1 0,0 0,1 1,1-1,0 1,0 0,1 0,1 0,1 0,0 0,0 0,3 10,0-3,0-1,1 0,1 0,1-1,1 0,1 0,0 0,2-1,0 0,1-1,0 0,2-1,0 0,1 0,19 16,2-1,2-2,0-2,21 11,-24-17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05.256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39 368,'-6'9,"1"1,0 0,1 0,0 0,0 0,1 0,1 1,0 0,0 0,1-1,0 1,1 0,0 0,1 0,0 0,1 0,0-1,1 1,3 8,-5-17,1 1,0-1,-1 0,1 1,0-1,0 0,1 0,-1 0,0-1,1 1,-1 0,1-1,-1 0,1 1,0-1,0 0,-1-1,1 1,0 0,0-1,0 1,0-1,0 0,0 0,0 0,0-1,0 1,-1-1,1 1,0-1,0 0,0 0,-1 0,1-1,0 1,1-1,87-66,-19-25,-70 93,0 1,0-1,0 1,-1 0,1-1,0 1,0 0,0 0,-1 0,1 0,-1 1,1-1,-1 0,1 1,-1-1,0 1,0-1,1 1,-1-1,0 1,0 0,-1 0,1-1,0 1,-1 0,1 0,-1 0,1 0,-1 0,0 0,0 0,0 1,2 2,46 99,-46-101,1 0,-1 0,1 0,0 0,0 0,0-1,0 1,0-1,1 0,-1 0,1 0,-1-1,1 1,0-1,-1 0,1 0,0 0,0 0,0-1,0 1,0-1,0 0,0 0,0-1,0 1,-1-1,5-1,2-2,0 0,1-1,-2 0,1-1,-1 0,1-1,-2 0,1 0,-1-1,0 0,-1 0,0-1,0 0,-1 0,0 0,0-1,-1 0,-1 0,1-1,-2 1,1-1,-2 0,1 0,0-9,-2-4</inkml:trace>
  <inkml:trace contextRef="#ctx0" brushRef="#br0" timeOffset="250.198">800 481,'0'33,"5"12,6-2,2-9</inkml:trace>
  <inkml:trace contextRef="#ctx0" brushRef="#br0" timeOffset="418.07">744 85,'0'0</inkml:trace>
  <inkml:trace contextRef="#ctx0" brushRef="#br0" timeOffset="652.843">1111 1,'21'151,"-4"-37,-5 2,-4 65,-38-7,12-81,13-73</inkml:trace>
  <inkml:trace contextRef="#ctx0" brushRef="#br0" timeOffset="965.697">857 452,'38'-5,"32"-1,9-5,-4 0,-10 1,-16-2,-12 1,-7 3,-4-3,-1-4,-6 1</inkml:trace>
  <inkml:trace contextRef="#ctx0" brushRef="#br0" timeOffset="1324.036">1449 29,'-22'172,"5"-42,5 1,5 41,7-169,-1 1,0-1,1 0,0 1,0-1,0 0,0 1,1-1,-1 0,1 0,0 1,0-1,0 0,0 0,0 0,1 0,-1 0,1 0,0 0,0-1,0 1,0-1,1 1,-1-1,1 0,-1 0,1 0,0 0,0 0,-1-1,1 1,1-1,-1 0,0 1,0-2,3 2,4-4,0 0,0-1,0 0,-1-1,0 0,0 0,0-1,0 0,0-1,-1 0,0 0,-1-1,1 0,5-7,48-36,-58 48,-1-1,1 1,-1-1,1 1,0 0,0 0,0 1,0-1,0 0,0 1,1 0,-1 0,0 0,1 0,-1 1,1-1,-1 1,1 0,-1 0,1 0,-1 0,1 1,-1-1,1 1,-1 0,0 0,1 0,-1 0,0 1,0-1,0 1,0 0,0 0,0 0,0 0,-1 1,1-1,-1 1,0 0,0-1,0 1,0 0,1 3,21 161,-13-148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23:42.2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243 192,'22'99,"-20"24,-4 0,-6 0,-11 38,-2 52,11-141,5-45</inkml:trace>
  <inkml:trace contextRef="#ctx0" brushRef="#br0" timeOffset="485.862">1 337,'3'-12,"1"0,0 0,1 0,0 1,1 0,0 0,1 0,0 1,1-1,0 2,0-1,1 1,1 1,-1 0,1 0,1 1,-1 0,1 0,1 1,-1 1,1 0,8-2,19-13,0 1,1 2,1 1,1 3,0 1,1 3,0 1,0 2,0 1,1 3,15 2,-53-1,0 1,-1 0,1 0,0 1,0-1,0 1,0 1,0-1,-1 1,1 0,-1 0,1 0,-1 1,0 0,0 0,0 0,0 1,-1 0,1 0,-1 0,0 0,0 1,0-1,-1 1,0 0,0 0,0 0,0 1,-1-1,0 1,0-1,0 1,-1 0,0 0,0 0,0 0,-1-1,0 1,0 0,-1 0,0 4,-11 22,-2-1,-1 0,-1-1,-2-1,0-1,-2 0,-2-2,0 0,-1-1,-2-2,0 0,-2-2,0 0,-23 11,-184 133,233-164,0-1,-1 1,1 0,0 0,0 0,0 1,0-1,0 0,1 0,-1 0,0 1,0-1,1 0,-1 1,1-1,-1 1,1-1,0 0,0 1,-1-1,1 1,0-1,0 1,0-1,1 1,-1-1,0 1,0-1,1 1,-1-1,1 0,-1 1,1-1,0 0,0 1,-1-1,1 0,0 0,0 0,0 0,0 0,0 0,1 0,-1 0,0 0,1 0,70 34,-56-30,28 12,159 83,-197-96,0 1,0 0,-1 0,1 0,-1 0,0 1,-1 0,0 0,0 0,0 1,-1 0,1-1,-2 1,1 0,-1 0,0 1,0-1,-1 0,0 1,0-1,-1 0,0 1,0-1,-1 1,0-1,0 0,-1 1,-1 1,-3 11</inkml:trace>
  <inkml:trace contextRef="#ctx0" brushRef="#br0" timeOffset="886.852">969 1015,'5'2,"1"0,0-1,0 0,0 0,0-1,0 1,0-1,0 0,0-1,1 0,-1 0,-1 0,1 0,0-1,0 0,0 0,-1-1,0 0,1 0,-1 0,0 0,0-1,0 0,-1 0,4-4,-2 5,0-1,0 0,0 0,0 0,-1-1,0 0,0 0,0 0,0-1,-1 0,0 0,0 0,-1 0,0 0,0-1,0 1,-1-1,0 0,0 0,0 0,-1 0,0 0,-1 0,0 0,0-1,0 1,-1 0,0 0,0 0,-1 0,0 0,0 0,-1 1,0-1,0 1,0 0,-1-1,0 1,0 1,0-1,-1 1,0-1,0 1,0 1,-1-1,1 1,-1 0,0 0,-4-1,4 3,0 0,-1 1,1 0,0 0,0 1,-1-1,1 1,0 1,-1-1,1 1,0 0,0 1,0-1,0 1,0 1,0-1,0 1,1 0,-1 0,1 0,0 1,0 0,0 0,0 0,1 1,0-1,0 1,0 0,0 0,1 1,0-1,-1 3,-3 4,0 1,1-1,0 2,1-1,0 1,1-1,1 1,0 0,1 1,1-1,0 0,1 1,1 13,0-18,1-1,0 1,0-1,1 1,0-1,1 0,0 0,0 0,1-1,0 0,0 1,1-2,0 1,0-1,1 0,0 0,1 0,-1-1,1-1,0 1,1-1,-1 0,1-1,0 0,0-1,0 0,1 0,-1-1,1 0,-1 0,1-1,0-1,0 1,-1-2,1 1,0-1,-1-1,1 0,-1 0,1-1,-1 0,0-1,0 0,0 0,7-5,7-8</inkml:trace>
  <inkml:trace contextRef="#ctx0" brushRef="#br0" timeOffset="1236.964">1452 822,'-3'11,"1"-1,0 1,1 0,0 0,0 0,1 0,1 0,0 0,0 0,1 0,1 0,0-1,0 1,1-1,0 0,1 0,0 0,0 0,1-1,1 0,-1 0,2-1,3 4,-10-10,1 1,-1-1,1 1,0-1,0 0,0 0,1 0,-1 0,0 0,1 0,-1-1,1 1,-1-1,1 1,0-1,0 0,0 0,-1 0,1-1,0 1,0-1,0 0,0 0,0 1,0-2,0 1,0 0,0-1,0 1,0-1,0 0,0 0,-1 0,1-1,0 1,-1 0,1-1,-1 0,1 0,-1 1,0-1,0-1,0 1,0 0,0 0,0-1,0 1,-1-1,0 0,1 1,-1-1,1-2,141-302,-136 293,-4 4</inkml:trace>
  <inkml:trace contextRef="#ctx0" brushRef="#br0" timeOffset="1484.538">2057 822,'-4'12,"-2"13,1 5,-3 3,-1-1,2-1,2-3,2-1,1-6</inkml:trace>
  <inkml:trace contextRef="#ctx0" brushRef="#br0" timeOffset="1674.892">2033 506,'0'-4,"0"-1</inkml:trace>
  <inkml:trace contextRef="#ctx0" brushRef="#br0" timeOffset="1951.231">2202 773,'2'5,"0"-1,0 1,0 0,1-1,0 0,0 1,0-1,1-1,-1 1,1 0,0-1,0 1,0-1,0 0,1-1,-1 1,1-1,0 0,0 0,0 0,0-1,0 0,0 0,0 0,0 0,0-1,0 0,0 0,1 0,-1-1,0 1,1-2,2 1,1 0,0-1,-1 0,1 0,-1-1,0 0,0-1,0 0,-1 0,1-1,-1 1,0-2,0 1,0-1,-1 0,0 0,0-1,4-6,-8 11,0 0,-1-1,1 1,0 0,-1-1,1 1,-1-1,0 1,0-1,0 0,0 1,0-1,-1 0,1 0,-1 0,0 1,0-1,0 0,0 0,0 0,-1 0,1 1,-1-1,0 0,1 0,-2 1,1-1,0 1,0-1,-1 1,1-1,-1 1,0 0,0 0,1-1,-2 2,1-1,0 0,0 0,0 1,-1-1,1 1,-1-1,0 1,1 0,-1 0,0 0,1 1,-1-1,-3 0,-5 4,0 0,1 1,-1 0,1 0,-1 1,1 0,1 1,-1 0,1 1,0 0,0 0,1 1,0 0,1 1,-1 0,2 0,-1 0,1 1,1 0,0 0,-2 5,3-10,1 0,-1 0,1 0,0 1,1 0,-1-1,1 1,0 0,1 0,-1 0,1 0,0 0,1 0,0 0,0 1,0-1,0 0,1 0,0 0,0 0,1 0,0 0,0 0,0-1,1 1,0-1,0 1,0-1,1 0,-1 0,1 0,1-1,-1 1,0-1,1 0,0 0,0-1,0 0,1 1,-1-2,1 1,-1-1,1 1,0-2,0 1,3 0,8 0,0 0,-1-1,1-1,0 0,0-2,-1 0,1-1,-1 0,0-1,0-1,0-1,0 0,6-4,4-3</inkml:trace>
  <inkml:trace contextRef="#ctx0" brushRef="#br0" timeOffset="2337.116">2758 773,'-3'4,"0"1,0 0,0 1,0-1,1 0,0 1,0-1,0 1,1 0,0 0,0-1,0 1,1 0,0 0,0 0,0 0,1 0,0-1,0 1,0 0,1 0,0-1,0 1,0-1,1 0,0 1,0-1,0-1,1 1,-1 0,1-1,0 0,0 1,1-2,-1 1,1 0,0-1,0 0,0 0,1-1,-1 1,1-1,-1 0,1-1,0 1,-1-1,1 0,3 0,8-2,0-1,0 0,0-2,0 0,0 0,-1-2,0 0,0-1,0 0,-1-1,0-1,-1-1,1 0,16-9,-29 19,0 0,0 0,0 0,0 0,0 0,0 0,0 1,0-1,0 1,0-1,0 1,0 0,0 0,0 0,-1 0,1 0,0 0,-1 0,1 1,-1-1,1 0,-1 1,1-1,-1 1,0 0,0 0,0-1,0 1,0 0,0 0,-1 0,1 0,-1 0,1 0,-1 0,1 0,-1 0,0 0,11 22,-7-18,0-1,0 1,1-1,0 1,0-1,0-1,0 1,1-1,0 0,0 0,0 0,0-1,0 0,1 0,0-1,-1 0,1 0,0 0,0-1,0 0,0-1,0 1,0-1,0 0,0-1,0 0,0 0,0-1,0 0,0 0,-1 0,1-1,-1 0,0 0,1 0,-1-1,-1 0,1-1,-1 1,4-4,3-5,0 0,-1-1,0 0,-1 0,-1-1,0-1,-1 1,-1-1,-1-1,0 1,-1-1,-1 0,0-1,-1 1,-1 0,-1-1,0 0,-1 1,-1-1,-2-7,-2-5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0,'-19'39,"-7"26,2 8,4-4,6-10,6-8,3-10,3-6,2-5,1-2,0-1,-5-5,-1-2,-1-4</inkml:trace>
  <inkml:trace contextRef="#ctx0" brushRef="#br0" timeOffset="255.984">1 255,'38'10,"27"2,8 0,-4-2,-10-3,-8-3,-10-2,-11-1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11.42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29 5,'-1'-1,"1"1,0 0,-1-1,1 1,-1 0,1-1,-1 1,1 0,-1 0,1 0,-1-1,1 1,-1 0,1 0,-1 0,0 0,1 0,-1 0,1 0,-1 0,1 0,-1 0,1 0,-1 0,0 0,1 1,-1-1,1 0,-1 0,1 1,-1-1,1 0,0 1,-1-1,1 0,-1 1,1-1,0 0,-1 1,1-1,0 1,-1-1,1 1,0-1,0 1,-1-1,1 1,0-1,0 1,0 0,0-1,0 1,0-1,0 1,0-1,0 1,0-1,0 1,0 0,0 0,-5 39,5-40,-1 275,29-65,-28-209,-1 0,1-1,0 1,0 0,-1 0,1 0,0 0,0 0,0 0,0 0,0 0,0-1,0 1,0 0,1 0,-1 0,0 0,0 0,1 0,-1-1,1 1,-1 0,1 0,-1 0,1-1,-1 1,1 0,0-1,-1 1,1 0,0-1,-1 1,1-1,0 1,0-1,0 0,0 1,-1-1,1 0,0 0,0 1,0-1,0 0,0 0,0 0,0 0,-1 0,1 0,0 0,0 0,0-1,0 1,0 0,0 0,0-1,9-7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11.67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 0,'38'5,"27"2,8-1,-4-1,-10-1,-8-2,-10-1,-11-1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11.96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35 13,'-7'18,"0"1,2 0,0 0,1 1,1-1,1 1,1 0,0 0,2 0,0-1,1 1,1 0,4 13,-6-30,0-1,0 1,0-1,0 0,1 1,-1-1,1 0,-1 0,1 0,0 0,0 0,0 0,0 0,0 0,0-1,0 1,0-1,1 0,-1 0,1 0,-1 0,1 0,-1 0,1 0,-1-1,1 0,0 1,-1-1,1 0,0 0,-1 0,1-1,0 1,-1-1,1 1,0-1,-1 0,2-1,83-58,-81 55,1-1,-1 0,0 0,-1-1,1 1,-1-1,-1-1,1 1,-1-1,-1 1,1-1,-1 0,-1-1,0 1,0 0,0-1,-1 1,0-1,-1 1,0-1,0 0,-1 1,0-1,0 1,-1-1,0 1,-1 0,0 0,0 0,0 0,-1 0,-5-5,9 12,0 0,-1 0,1 0,-1 0,0 0,1 0,-1 0,0 0,1 0,-1 1,0-1,0 0,0 1,0-1,0 1,0-1,0 0,1 1,-2 0,1-1,0 1,0 0,0-1,0 1,0 0,0 0,0 0,0 0,0 0,0 0,0 0,0 1,-1-1,1 0,0 1,0-1,0 0,0 1,0-1,1 1,-1 0,0-1,0 1,0 0,0-1,0 1,1 0,-1 0,0 0,1 0,-1 0,1-1,-1 1,1 1,-6 14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12.244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41 302,'-10'5,"-2"-13,-1-10,8-7,5-3,1-2,2-1,4 5,2 2,3 0,1 0,1 3,0 1,2 4,-2 5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13.35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282 31,'-27'10,"1"2,0 1,0 1,2 1,-1 1,2 1,-3 3,21-16,-1-1,1 1,-1 0,1 1,0-1,1 1,-1 0,1 0,0 0,0 1,0 0,1-1,0 1,0 0,1 1,-1-1,1 0,1 1,-1-1,1 1,0 0,1-1,-1 4,5-6,0-1,0 0,0 0,1 0,-1 0,0-1,1 0,0 1,0-2,-1 1,1-1,0 1,0-1,0-1,1 1,-1-1,0 0,0 0,0 0,0-1,0 1,0-1,0-1,0 1,0-1,0 0,3-1,9-6,0 1,-1-2,0 0,0-1,-2-1,1 0,-1-1,-1-1,-1 0,0-1,0 0,-2 0,0-1,0-1,2-8,38-51,-40 63,-22 35,0-1,3 0,0 1,1 0,1 0,2 1,0 0,1 0,1 1,2-1,0 16,8 188,-7-225,28 58,-27-61,1 1,-1-1,0 0,1 0,-1 0,0 0,0 0,1 0,-1 0,0-1,0 1,0 0,0 0,-1-1,1 1,0-1,0 1,-1-1,1 1,-1-1,0 1,1-1,-1 0,0 1,0-1,0 1,0-1,0 0,0 1,0-1,-1 1,1-1,-1 1,1-1,-1-1,-1-1,1-1,-1 1,0-1,0 1,0 0,-1 0,1 0,-1 0,0 0,0 1,-1-1,1 1,-1 0,1 0,-1 0,0 0,0 1,-1-1,1 1,0 0,-1 1,1-1,-1 1,1 0,-1 0,-43-21,48 22,-1-1,0 1,1-1,-1 1,1 0,-1-1,1 1,-1-1,1 1,-1-1,1 0,-1 1,1-1,0 1,-1-1,1 0,0 1,0-1,-1 0,1 0,0 1,0-1,0 0,0 1,0-1,0 0,0 0,0 1,0-1,0 0,0 1,1-1,-1 0,0 1,1-1,-1 0,0 1,1-1,-1 0,0 1,1-1,-1 1,1-1,-1 1,1-1,-1 1,1-1,0 1,-1 0,1-1,0 1,-1 0,1 0,0-1,-1 1,1 0,44-22,-41 21,108-26,-87 25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13.69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0 55,'15'23,"8"9,7-1,2-12,0-7,-4-12,-3-6,-6-6,-6-6,0 0,-2-2,1 3,-1-1,-2-2,-3-2,-3 2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14.257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58 254,'17'-13,"0"-1,-1-1,-1-1,-1 0,0 0,-1-2,0 0,-2 0,8-17,-18 34,0-1,1 1,-1-1,0 0,0 1,0-1,-1 0,1 0,0 0,-1 1,1-1,-1 0,1 0,-1 0,0 0,0 0,0 0,0 0,0 0,-1 0,1 0,0 0,-1 0,0 1,1-1,-1 0,0 0,0 0,0 1,0-1,0 1,0-1,0 1,-1-1,1 1,-1-1,1 1,-1 0,1 0,-1 0,0 0,1 0,-1 0,0 1,0-1,0 0,0 1,-7 1,0 1,0 0,1 0,-1 1,0 0,1 1,0 0,0 0,0 1,0 0,1 0,0 1,0 0,0 0,1 1,0-1,0 1,0 1,1-1,0 1,1 0,0 0,0 0,1 1,0-1,0 1,1 0,0 0,0 0,1 0,1 0,-1 0,2 0,-1 0,1 1,0-1,1 0,0-1,1 3,3-4,0 0,1-1,0 0,0 0,0 0,1-1,0-1,0 1,0-1,0 0,1-1,-1 0,1 0,0-1,0 0,0-1,0 0,0 0,0-1,1 0,-1-1,0 0,0 0,3-2,-4 3,17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40.55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230 331,'-7'-1,"1"1,-1 0,0 0,1 1,-1 0,1 0,0 0,-1 1,1 0,0 0,0 1,0-1,0 1,0 1,1-1,0 1,-1 0,1 0,1 0,-1 1,0 0,1 0,0 0,1 0,-1 1,-1 3,-3-1,0 1,1 0,0 1,0-1,1 1,0 1,1-1,0 1,1 0,0 0,1 0,0 0,1 1,0-1,0 1,1 0,1 0,0 0,0-10,0 0,0 1,1-1,-1 0,0 0,1 0,-1 0,1 1,0-1,0 0,0 0,0 0,0-1,0 1,0 0,1 0,-1 0,1-1,-1 1,1-1,-1 1,1-1,0 0,0 0,0 0,0 0,0 0,0 0,0 0,0 0,0-1,0 1,1-1,-1 0,0 0,0 1,0-1,1-1,-1 1,0 0,0 0,0-1,0 0,1 1,89-46,-58 16,-2-2,-1-2,-1-1,-2-1,-2-1,21-39,-60 99,2 1,1 0,1 1,1 0,1 0,1 1,1 0,1 0,1 26,2-47,0-2,0 1,1 0,-1-1,1 1,-1 0,1-1,0 1,0 0,0-1,1 1,0 0,-1-1,1 1,0-1,1 1,-1-1,1 0,-1 1,1-1,0 0,0 0,1 0,-1 0,0 0,1-1,0 1,0-1,-1 0,1 0,1 0,-1 0,0 0,0-1,1 1,-1-1,2 1,4-1,1-1,-1 1,0-1,0-1,0 0,0 0,0-1,-1 0,1 0,0-1,-1-1,0 1,1-1,-1 0,-1-1,1 0,-1 0,0-1,5-5,116-136,-110 122,25-33,-3-2,-2-1,-3-2,0-7,-32 66,0-1,-1 0,1 1,-1-1,0 0,0 0,0 0,0 0,-1-1,0 1,0 0,-1-1,0 1,1-1,-2 1,1 0,-1-1,0 1,0 0,0-1,0 1,-1 0,0 0,0 0,-1 0,0 1,1-1,-2 0,0 5,0 0,0 0,0 0,0 1,0 0,-1-1,1 1,0 1,1-1,-1 1,0-1,0 1,1 0,-1 0,1 1,-1-1,1 1,0 0,0-1,0 1,0 1,1-1,-1 0,1 1,0-1,-1 3,-18 31,2 2,1 0,2 0,2 2,1 0,3 1,-4 30,11-62,1 0,0-1,1 1,0 0,1 0,-1 0,2 0,0 0,0 0,1 0,0 0,0-1,1 1,1-1,-1 1,1-1,1 0,0-1,0 1,1-1,0 0,5 5,-7-8,-1-1,1 0,0 0,0 0,0 0,0-1,1 1,0-1,-1 0,1-1,0 1,0-1,1 0,-1 0,0 0,1-1,-1 0,1 0,-1-1,1 1,-1-1,1 0,-1-1,1 1,0-1,-1 0,0 0,1-1,-1 0,0 0,5-2,7-5,0-1,-1 0,0-1,-1-1,0 0,-1-1,-1-1,0 0,0 0,-2-2,1-1,-10 14,0 0,0-1,0 1,-1-1,1 0,-1 1,0-1,0 0,-1 0,1 0,-1 1,1-1,-1 0,-1 0,1 0,0 0,-1 0,0 1,0-1,0 0,0 0,-1 1,0-1,1 1,-1 0,0-1,-1 1,1 0,0 0,-1 0,0 0,0 1,0-1,0 1,0 0,0-1,-1 2,1-1,-1 0,1 1,-1-1,1 1,-1 0,-2 0,-6-2,-1 1,1 1,-1 0,0 0,1 2,-1-1,1 2,-1-1,1 2,-1 0,-7 3,1 1</inkml:trace>
  <inkml:trace contextRef="#ctx0" brushRef="#br0" timeOffset="495.76">1245 444,'-12'6,"1"0,0 0,0 2,0-1,1 1,0 1,0 0,1 0,1 1,-1 0,2 0,-1 1,1 0,1 1,0-1,1 1,0 0,1 1,0-1,1 1,-1 7,4-17,0 1,0-1,1 1,-1-1,1 1,0-1,0 1,0-1,0 0,1 1,0-1,-1 0,1 0,0 0,0 0,1-1,-1 1,1-1,-1 1,1-1,0 0,0 0,0 0,0 0,0 0,0-1,0 1,1-1,-1 0,0 0,1 0,-1-1,3 1,5 1,0-1,0 0,0 0,0-1,0-1,1 0,-1 0,0-1,-1 0,4-2,-3 0,-1 0,0-1,0 0,0-1,-1 0,1-1,-2 0,1 0,-1 0,0-1,0-1,-1 1,-1-1,1-1,-1 1,-1-1,0 0,0 0,-1 0,0-1,-1 0,2-6,-6 13,1 0,-1 0,0 0,-1 0,1 0,-1 0,1 0,-1 1,0-1,0 0,-1 1,1 0,-1-1,0 1,0 0,0 1,0-1,0 0,-1 1,1 0,-1-1,1 1,-1 1,0-1,0 1,0-1,0 1,0 0,0 0,0 1,0 0,0-1,-1 1,1 0,0 1,0-1,0 1,0 0,0 0,0 0,0 0,-1 1,-21 4</inkml:trace>
  <inkml:trace contextRef="#ctx0" brushRef="#br0" timeOffset="1201">1584 472,'-19'104,"19"-101,0 1,0 0,0 0,0 0,1-1,-1 1,1 0,0-1,0 1,0 0,1-1,-1 1,1-1,0 0,0 0,0 1,0-1,1-1,-1 1,1 0,0 0,-1-1,1 0,1 1,-1-1,1 0,2-1,0 0,0-1,0 0,1 0,-1-1,0 1,0-1,0-1,0 1,0-1,0 0,-1 0,1-1,0 1,-1-1,0-1,0 1,0-1,0 0,0 0,0-1,24-14,-21 14,-6 3,0 0,-1 0,1 0,0 1,0-1,0 0,1 1,-1 0,0-1,0 1,1 0,-1 0,1 0,-1 1,1-1,-1 0,1 1,0 0,-1 0,1 0,-1 0,1 0,0 0,-1 0,1 1,-1 0,1-1,-1 1,1 0,-1 0,1 0,-1 1,0-1,0 0,0 1,0 0,1 0,8 28,-11-27,0 0,1 0,-1 1,1-1,0 0,0 0,1 0,-1 0,0 0,1 0,0-1,0 1,0 0,0-1,0 1,0-1,0 0,1 0,0 0,-1 0,1 0,0 0,0-1,0 0,0 1,0-1,3 1,9-5,1 0,-1-1,1-1,-2-1,1 0,0 0,-1-2,0 0,-1 0,0-1,0-1,-1 0,0-1,-1 0,0-1,-1 0,0 0,-1-2,16-18,-3-1,0-1,-2-1,-2 0,-1-2,-2 0,-1 0,-2-2,-2 1,4-31,-12 66,-1 0,0 1,0-1,0 0,0 0,0 0,-1 0,1 0,-1 0,0 0,0 0,0 0,0 0,-1 0,1 0,-1 0,1 0,-1 0,0 1,0-1,-1 0,1 0,0 1,-1-1,0 1,0-1,1 1,-1 0,-1 0,1 0,0 0,0 0,-1 0,1 0,-1 1,0-1,1 1,-1 0,0 0,0 0,0 0,0 0,1 1,-1-1,0 1,-2 0,0 3,1 0,-1 0,1 1,-1-1,1 1,0 0,1 1,-1-1,1 1,0-1,0 1,0 0,0 0,1 0,0 1,0-1,1 0,-1 1,1 2,-1-1,-8 24,2 1,1 0,2 0,1 0,1 1,2 0,1 3,1-5,1 1,1-1,2 0,1 0,1 0,10 24,-10-33,-1-3</inkml:trace>
  <inkml:trace contextRef="#ctx0" brushRef="#br0" timeOffset="1445.998">1979 387,'38'-9,"28"-4,6 1,-3 2,-9 3,-10 7,-9 4,-6 1,-9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46.900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378 1,'-46'40,"1"2,3 2,1 2,2 2,2 1,3 2,-3 10,28-44,0 1,2 0,0 0,1 1,1 0,1 0,0 0,2 1,0-1,1 1,1-1,1 9,0-22,0 0,0 0,1 0,-1 0,1 0,1-1,-1 1,1-1,0 1,0-1,0 0,1 0,0-1,0 1,0-1,0 0,1 0,0 0,0 0,0-1,0 0,0 0,1 0,-1-1,1 0,0 0,-1 0,1-1,0 0,4 1,14 1,-1-1,1-1,-1-1,1-2,0 0,-1-1,6-2,-12 3,0 0,-1-2,1 0,-1 0,0-2,0 0,-1 0,0-2,0 0,0 0,-1-2,0 1,-1-2,0 0,-1-1,0 0,-1 0,-1-1,0-1,0 0,-1 0,-1-1,0 0,-2-1,1 1,-2-1,0-2,-2 4,-1 0,-1-1,0 1,-1 0,0-1,-1 1,-1-1,0 1,-1 0,-1 0,0 0,-1 0,0 1,-1 0,-1 0,0 0,-1 1,0 0,0 0,-2 1,1 0,-1 1,-1 0,0 1,0 0,-1 0,0 2,-13-7,-49-9,44 19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21.545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1101 85,'0'0</inkml:trace>
  <inkml:trace contextRef="#ctx0" brushRef="#br0" timeOffset="21157.625">29 734,'-18'154,"18"-155,0 1,0 0,-1 0,1 0,0 0,-1 0,1 0,0 0,0 0,-1 0,1 0,0 0,-1 0,1 0,0 0,0 0,-1 0,1 0,0 0,-1 0,1 0,0 0,0 0,-1 1,1-1,0 0,0 0,-1 0,1 0,0 1,0-1,0 0,-1 0,1 0,0 1,0-1,0 0,-2-31,5 9,2 1,0 0,1 0,1 0,1 1,0 0,2 0,1 1,0 1,1 0,1 0,1 0,19-18,1 2,2 2,1 1,21-13,47-11,-101 54,1 0,-1 0,0 0,0 0,1 1,-1 0,0 0,0 0,1 0,-1 1,0-1,1 1,-1 0,0 0,0 1,0 0,0-1,0 1,-1 0,1 1,0-1,-1 1,0-1,1 1,1 3,-1-1,0 1,0 0,0-1,-1 2,0-1,0 0,-1 0,0 1,0 0,-1-1,1 1,-1 0,-1 0,1 0,-1-1,0 1,-1 0,0 0,0 0,0-1,-1 1,0 0,0-1,-1 0,0 1,0-1,0 0,-1 0,-3 4,0 2,-1 0,0 0,-1 0,0-1,0-1,-1 1,-1-2,0 1,0-1,-1-1,0 0,0-1,-1 0,0-1,0-1,-1 0,1 0,-1-1,0-1,0-1,-1 0,1 0,0-1,-6-2,-20-16,28 4</inkml:trace>
  <inkml:trace contextRef="#ctx0" brushRef="#br0" timeOffset="21504.902">847 480,'-8'15,"-6"5,2 2,0 0,2 0,0 1,2 0,0 0,1 1,0 11,6-32,1-1,-1 1,1 0,0 0,0 0,0-1,1 1,-1 0,1 0,-1 0,1-1,0 1,0 0,0-1,0 1,0-1,1 1,-1-1,1 0,0 1,0-1,0 0,0 0,0 0,0-1,0 1,0 0,1-1,-1 1,1-1,-1 0,1 0,0 0,-1 0,1-1,0 1,-1 0,1-1,0 0,0 0,0 0,0 0,-1 0,1-1,0 1,0-1,-1 0,1 1,0-1,-1-1,1 1,-1 0,1-1,1 0,4-1,0-1,0 1,0-1,-1 0,0-1,0 0,0 0,0 0,-1-1,0 0,0 0,0-1,-1 0,0 0,0 0,-1 0,0-1,0 1,-1-1,0 0,0-1,-1 1,0 0,0-1,-1 1,0-1,-1 1,0-1,0 0,-1-2,-1 6,0 0,0 1,0-1,0 1,-1 0,0 0,0 0,0 0,-1 0,1 1,-1-1,0 1,0 0,0 0,0 0,-1 1,1 0,-1-1,1 2,-1-1,0 0,1 1,-1 0,0 0,0 0,0 1,0 0,0 0,0 0,-3 1,-11 3</inkml:trace>
  <inkml:trace contextRef="#ctx0" brushRef="#br0" timeOffset="22268.718">1214 480,'-10'29,"-7"14,-2 5,3-2,9-7,6-12</inkml:trace>
  <inkml:trace contextRef="#ctx0" brushRef="#br0" timeOffset="23293.425">1129 170,'-4'0,"-3"-5,6-1,7-5,-2 4,-6 4,-3 7,-1-3,5 0,4-1</inkml:trace>
  <inkml:trace contextRef="#ctx0" brushRef="#br0" timeOffset="24105.843">1553 424,'-137'316,"131"-305,13-41,5-3,2 1,0 0,3 1,0 1,17-22,-13 20,-20 30,1-2,-1 0,1 1,0-1,0 1,1-1,-1 1,1 0,-1 0,1 0,0 0,0 0,0 1,1-1,-1 1,1 0,-1 0,1 0,0 0,-1 1,1 0,0 0,0 0,1 0,-2 3,-1 1,0 0,0 0,0 1,-1-1,1 0,-1 0,1 1,-1-1,0 1,-1-1,1 1,-1 0,1-1,-1 1,0 0,0-1,-1 1,1 0,-1-1,1 1,-1-1,-1 2,-4 25,-7 99,14-124,-1-1,1 1,0-1,0 1,1-1,-1 1,1-1,0 0,1 0,-1 1,0-2,1 1,0 0,0 0,0-1,1 0,-1 0,1 0,-1 0,1 0,0-1,0 1,0-1,1 0,-1-1,2 1,-2 0,1-1,0 0,0 0,0 0,0 0,0-1,0 0,0 0,0 0,0-1,0 0,0 0,0 0,-1-1,1 1,0-1,-1 0,1 0,-1-1,0 1,1-1,-1 0,-1 0,1-1,0 1,-1-1,0 0,1 0,0-2,4-5,0-1,-1 0,0 0,-1-1,0 1,-1-1,-1-1,0 1,0-1,-1-2,0-8</inkml:trace>
  <inkml:trace contextRef="#ctx0" brushRef="#br0" timeOffset="24523.808">2342 0,'-16'322,"-8"-129,-16 28,33-198,-1-5</inkml:trace>
  <inkml:trace contextRef="#ctx0" brushRef="#br0" timeOffset="24773.36">2061 338,'43'0,"29"5,6 2,-4-1,-16-1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3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75,'1'-2,"0"0,1 0,-1 0,1 0,0 1,-1-1,1 1,0-1,0 1,0 0,0 0,0 0,0 0,1 0,-1 0,0 0,0 1,1-1,-1 1,0 0,1 0,-1 0,0 0,1 0,-1 0,1 0,254-14,-117-20,-138 34,0-1,0 1,0 0,0 0,0 0,1 0,-1 0,0 1,0-1,0 1,0-1,0 1,0 0,0-1,0 1,-1 0,1 0,0 1,0-1,-1 0,1 1,-1-1,1 0,-1 1,0 0,1-1,-1 1,0 0,0 0,0 0,0 0,-1 0,1 0,0 0,-1 0,1 0,-1 0,0 1,1 83,-57 190,23-31,5-41,-7-237,23 22,-1 1,0 0,0 1,-1 1,-1 0,1 1,-1 0,-1 1,1 1,-1 0,0 2,0-1,-9 1,-5 3,1 0,-1 3,0 0,1 2,-1 1,1 1,1 2,0 0,0 2,1 2,0 0,1 2,0 0,2 2,-13 11,32-24,-1-1,1 0,0 0,0 0,1 1,-1 0,1 0,0 0,0 0,0 1,0 0,1 0,0 0,0 0,0 0,0 1,1-1,0 1,0-1,0 4,3-7,-1-1,1 0,0 1,0-1,0 0,0 0,0 0,0 0,1 0,-1 0,0 0,0 0,1 0,-1-1,0 1,1-1,-1 1,1-1,-1 1,1-1,-1 0,1 1,-1-1,1 0,-1 0,1 0,-1 0,1-1,-1 1,1 0,-1-1,1 1,0-1,20-2</inkml:trace>
  <inkml:trace contextRef="#ctx0" brushRef="#br0" timeOffset="361.03">447 498,'127'-23,"-103"21,289-2,-125-33,-188 36,1 1,0-1,-1 1,1-1,-1 1,1-1,0 1,-1-1,1 1,0-1,0 1,0 0,-1-1,1 1,0 0,0 0,0 0,-1 0,1 0,0 0,0 0,0 0,0 0,-1 0,1 0,0 0,0 0,0 1,-1-1,1 0,0 1,0-1,-1 1,1-1,0 1,-1-1,1 1,0-1,-1 1,1-1,-1 1,1 0,-1-1,1 1,-1 0,0 0,1-1,-1 1,0 0,1 0,-1 0,0-1,0 1,0 0,0 0,0 0,0 0,0-1,0 1,-8 8</inkml:trace>
  <inkml:trace contextRef="#ctx0" brushRef="#br0" timeOffset="615.755">1293 470,'-5'39,"-6"26,-1 8,1-5,2-8,4-10,1-13</inkml:trace>
  <inkml:trace contextRef="#ctx0" brushRef="#br0" timeOffset="864.577">1322 188,'0'0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8:53.48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61 0,'-33'73,"25"-42,1 0,2 0,1 1,1-1,2 1,1 0,3 12,-2 16,-1-57,-1 0,1 0,-1-1,1 1,0 0,0 0,0 0,1 0,-1 0,1 0,0-1,-1 1,1 0,0 0,1-1,-1 1,0-1,1 1,-1-1,1 1,0-1,0 0,0 0,0 0,0 0,1 0,-1 0,0-1,1 1,-1-1,1 0,0 0,-1 1,1-2,0 1,0 0,0-1,-1 1,1-1,0 0,0 0,0 0,0 0,0 0,0-1,175-27,-127 27,1 2,0 3,48 9,126 17,-166-23,0-2,0-2,52-6,-9 1,857 2,-763-28,85 27,-84-27,-194 29,0-1,1 1,-1-1,0 0,1 0,-1-1,0 1,0-1,1 0,-1 0,0-1,0 1,0-1,0 0,0 0,-1 0,1 0,-1-1,1 1,-1-1,0 0,0 0,0 0,0-1,0 1,-1 0,0-1,1 0,-2 0,2-1,19-102,-18 82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29:14.98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101 142,'-1'380,"-24"-199,-5 162,30 335,-39-481,39-196,-1-1,0 1,1 0,-1 0,1 0,-1 0,1 0,0 0,-1 0,1 0,0 0,0 0,0 0,0 0,-1 1,1-1,1 0,-1 0,0 0,0 0,0 0,1 0,-1 0,0 0,1 0,-1 0,1 0,-1 0,1 0,-1 0,1-1,0 1,0 0,-1 0,1-1,0 1,0 0,0-1,0 1,0 0,0-1,0 0,0 1,0-1,0 1,0-1,0 0,0 0,0 0,0 0,0 0,0 0,301-13,454 13,-429-27,-37 14,82-5,-72-9,260 28,-264-30,84 0,-80 1,-24 17,-40-6,-11-11,85 28,-307 0,0-1,0 0,0 0,0 0,0 0,0 0,0 0,-1-1,1 1,0-1,-1 0,1 0,-1 0,0 0,0 0,1-1,-2 1,1-1,0 1,0-1,-1 0,1 1,-1-1,0 0,0 0,0 0,0 0,-1 0,1 0,-1-1,0 1,1 0,-2 0,1-3,-15-110,-80-226,73 201,-12-56,24 144,-20-176,15 104,-8-77,13 160,10 35,-1-1,1 1,-1 0,-1 0,0-1,0 1,0 0,-1 0,1 1,-2-1,1 1,-1-1,0 1,0 0,-1 0,0 1,0-1,0 1,0 0,-1 1,0-1,0 1,0 0,-1 1,0-1,1 1,-1 1,-6-3,-240-26,-1157 32,1184 28,0-1,-310-28,310 28,29-17,165-5,-1 0,1-3,0 0,-1-2,0-1,1-2,-1-1,-18-5,-10-2,0 3,0 3,-1 3,-35 4,-12-1,-201-3,168-26,125 27,1 0,-1 0,1 2,-1 0,1 1,0 1,0 0,0 1,1 0,-8 5,4-1</inkml:trace>
  <inkml:trace contextRef="#ctx0" brushRef="#br0" timeOffset="1478.015">4786 480,'178'-17,"1"8,6 7,-183 3,-1-1,0 1,1-1,-1 1,0-1,1 1,-1-1,1 0,-1 0,1 0,-1 0,0 0,1 0,-1 0,1 0,-1-1,1 1,-1 0,0-1,1 1,-1-1,0 0,1 1,-1-1,0 0,0 0,0 0,0 0,0 0,0 0,0 0,0 0,0 0,0 0,0-1,-1 1,1 0,0 0,-1-1,1 1,-1-1,0 1,1 0,-1-1,0 1,0-1,0 1,0-1,0 1,0-1,-1 1,1 0,0-1,-1 1,1-1,-1 1,1-1,-77-71,24 28,40 88,16 27,-12 83,5-141,1 1,0-1,1 1,0 0,1 0,0 0,1 0,0 0,1 0,1 4,0-17,-1 1,0 0,0 0,0-1,1 1,-1-1,0 1,1-1,-1 1,0-1,1 0,-1 0,0 1,1-1,-1 0,1 0,-1-1,0 1,1 0,-1 0,1-1,-1 1,0-1,1 1,-1-1,0 1,0-1,0 0,1 0,-1 0,0 1,0-1,0 0,0 0,0 0,-1-1,1 1,0 0,0 0,-1 0,1-1,-1 1,1 0,-1-1,1 1,-1 0,0-1,0 1,1-2,3-3,111-149,-104 140</inkml:trace>
  <inkml:trace contextRef="#ctx0" brushRef="#br0" timeOffset="8014.913">5999 509,'-1'0,"1"-1,0 1,-1 0,1-1,-1 1,1 0,-1-1,0 1,1 0,-1 0,1 0,-1-1,1 1,-1 0,0 0,1 0,-1 0,1 0,-1 0,1 0,-1 0,0 1,1-1,-1 0,1 0,-1 0,1 1,-1-1,1 0,-1 0,1 1,-1-1,1 1,-1-1,1 0,-1 1,1-1,0 1,-1-1,1 1,0-1,0 1,-1-1,1 1,0-1,0 1,0-1,-1 1,1 0,0-1,0 1,0-1,0 1,0 0,0-1,0 1,0-1,0 1,1-1,-1 1,0 0,-5 42,5-42,-1 564,-4-515,-1-32</inkml:trace>
  <inkml:trace contextRef="#ctx0" brushRef="#br0" timeOffset="8396.272">5915 537,'29'-25,"2"1,1 1,0 2,2 1,0 2,1 1,1 2,4 1,-34 11,0 1,0-1,0 2,0-1,1 1,-1 0,0 0,1 0,-1 1,1 0,-1 1,1-1,-1 1,1 0,-1 1,0-1,0 2,0-1,0 0,0 1,0 0,-1 0,1 1,-1 0,0 0,0 0,0 0,-1 1,4 4,-1-1,0 0,-1 0,0 1,0 0,-1 0,0 0,0 1,-1 0,-1-1,0 2,0-1,-1 0,0 1,0-1,-1 1,-1-1,0 1,0-1,-1 1,-1-1,0 1,0-1,-1 0,0 0,0 0,-3 3,-9 4,-2-1,0-1,-1 0,0-2,-1 0,-1-1,0 0,-1-2,0-1,0 0,-1-1,0-2,-2 0,-56 6,62-16</inkml:trace>
  <inkml:trace contextRef="#ctx0" brushRef="#br0" timeOffset="16221.304">6733 989,'-7'-3,"0"0,0 1,0-1,-1 2,1-1,-1 1,1 0,-1 0,1 1,-1 0,1 1,-1-1,1 1,0 1,-1 0,1 0,0 0,0 1,0 0,0 0,0 0,1 1,0 0,0 1,0-1,0 1,0 0,1 1,-2 2,-4 4,0 0,1 1,1 0,0 1,1 0,0 0,1 0,1 1,0 0,1 1,1-1,0 1,-1 8,5-21,-1 0,1 0,-1 0,1 1,0-1,0 0,0 0,0 0,1 0,0 0,-1 0,1 0,0 0,0 0,0 0,1 0,-1-1,1 1,0 0,-1-1,1 1,0-1,0 0,1 0,-1 0,0 0,1 0,-1 0,1 0,0-1,0 0,-1 1,1-1,0 0,0 0,0 0,0-1,0 1,0-1,1 0,-1 0,0 0,0 0,0 0,0-1,9-1,0-2,0 0,-1 0,0-1,0 0,0-1,0 0,-1-1,0 0,-1-1,1 0,-1 0,-1-1,0 0,0 0,-1-1,0 0,0-1,-1 1,-1-1,3-7,7-11,-10 22,-1 0,0 0,0 0,-1-1,0 1,0-1,0 0,-1 0,-1 0,1 0,-1 0,-1 0,1-5,-1 12,0 1,0-1,0 1,0-1,0 0,0 1,0-1,-1 1,1-1,0 1,0-1,0 1,-1-1,1 1,0-1,-1 1,1-1,0 1,-1-1,1 1,0-1,-1 1,1 0,-1-1,1 1,-1 0,1-1,-1 1,1 0,-1 0,1 0,-1-1,0 1,1 0,-1 0,1 0,-1 0,1 0,-1 0,0 0,1 0,-1 0,1 0,-1 0,1 1,-1-1,1 0,-1 0,0 1,1-1,-1 0,1 0,0 1,-1-1,1 0,-1 1,1-1,-1 1,1-1,0 1,-1-1,1 1,0-1,-1 1,-22 31,18-23,1 0,0 0,1 1,0 0,0 0,1 0,0 0,1 0,0 0,1 0,0 0,1 4,-1-10,1 1,-1-1,1 1,0-1,1 0,-1 1,1-1,0 0,0 0,0 0,0-1,1 1,0 0,-1-1,1 0,1 1,-1-1,0 0,1-1,-1 1,1-1,0 1,0-1,0 0,0-1,0 1,1-1,-1 0,1 1,9-1,0-1,0 0,-1-1,1-1,0 0,0-1,-1 0,1-1,-1 0,0-1,1-2,1 2,2-2,-1 0,0-1,0-1,-1-1,0 0,0-1,-1-1,-1 0,0-1,-1 0,4-6,17-18,-19 24,-2-1,1-1,-2 0,0-1,0 0,-2-1,6-12,-14 28,0 0,-1 0,1 0,0 0,-1 0,1 0,-1 0,1 0,-1 0,0 0,1 0,-1 0,0 0,0 0,0 0,0-1,0 1,0 0,0 0,0 0,0 0,0 0,-1-1,1 1,0 0,-1 0,1 0,-1 0,1 0,-1 0,0 0,1 0,-1 0,0 1,0-1,1 0,-1 0,0 1,0-1,0 0,0 1,0-1,0 1,0-1,0 1,0-1,0 1,-1 0,1 0,0-1,0 1,0 0,0 0,0 0,-1 0,1 1,0-1,0 0,0 0,0 1,0-1,0 0,0 1,0-1,-1 1,-5 3,-1 0,1 1,0-1,1 1,-1 1,1-1,0 1,0 0,1 0,0 1,0 0,0 0,1 0,0 0,0 1,1 0,0-1,0 1,1 0,0 1,0 3,3-8,0-1,1 1,-1 0,1 0,0-1,0 1,0-1,0 1,1-1,-1 0,1 0,0 0,0 0,0 0,0-1,1 1,-1-1,1 0,-1 0,1 0,0-1,-1 1,1-1,0 0,0 0,0 0,0-1,0 1,4-1,70 35,-75-30,0-1,0 1,-1 0,0-1,0 1,0 0,0 1,-1-1,0 0,0 0,0 1,-1-1,0 0,0 1,0-1,-1 3,7 51,-6-58,0 1,1-1,-1 0,1 1,-1-1,1 0,-1 0,1 1,0-1,0 0,-1 0,1 0,0 0,0 0,0 0,0 0,0 0,0-1,0 1,1 0,-1 0,0-1,0 1,1-1,-1 1,0-1,1 0,-1 0,0 1,1-1,-1 0,0 0,1 0,-1 0,0 0,1-1,-1 1,0 0,1-1,-1 1,0-1,1 1,-1-1,0 0,0 1,0-1,0 0,1 0,57-49,-51 41,147-175,-129 153,-2-1,-1-1,-1 0,-2-2,-1-1,-2 0,-1-1,-2-1,-2 0,-2-1,-1 0,-2-1,0-16,-7-95,0 150,1-1,-1 1,0 0,0 0,0-1,0 1,0 0,0-1,-1 1,1 0,0 0,-1-1,1 1,0 0,-1 0,0 0,1 0,-1-1,0 1,1 0,-1 0,0 0,0 0,0 1,0-1,0 0,0 0,0 1,0-1,0 0,-1 1,1-1,0 1,0-1,-1 1,1 0,0 0,0-1,-1 1,1 0,0 0,-1 0,1 0,0 1,0-1,-1 0,1 0,0 1,0-1,-1 1,1-1,0 1,0-1,0 1,0 0,0 0,0 0,0-1,0 1,0 0,0 1,-15 16,1 0,1 2,1-1,1 2,1 0,0 0,2 1,1 0,0 0,1 1,2 0,0 1,2-1,0 1,-4 46,2-1,4 1,7 67,42 63,-36-163,3 7,-4-82,-16-18,-2 29</inkml:trace>
  <inkml:trace contextRef="#ctx0" brushRef="#br0" timeOffset="16471.227">7410 763,'39'0,"26"0,8 0,-5 0,-8 0,-5 0,-7 0,-12 0</inkml:trace>
  <inkml:trace contextRef="#ctx0" brushRef="#br0" timeOffset="17433.727">8540 876,'-15'15,"0"1,2 0,0 1,1 0,0 1,2 0,0 1,1 0,1 1,0 0,2 0,-2 9,8-25,0-1,0 1,0 0,0 0,1 0,-1-1,1 1,0 0,0-1,0 1,0 0,1-1,0 0,0 1,-1-1,2 0,-1 0,0 0,1 0,-1 0,1-1,0 1,0-1,0 0,0 0,0 0,1 0,-1 0,1-1,-1 1,1-1,-1 0,1 0,0 0,-1-1,1 1,0-1,0 0,0 0,-1 0,1-1,0 1,0-1,-1 0,1 0,0 0,-1-1,1 1,-1-1,0 0,1 0,7-4,1 0,-1 0,-1-1,1-1,-1 0,0 0,-1-1,0 0,0-1,-1 0,-1 0,1-1,-2 0,0 0,0-1,0 1,-2-1,0 0,0-1,-1 1,0-1,-1 0,0-3,-2 8,-1 0,1 0,-1 0,0 1,-1-1,0 0,0 1,-1 0,0-1,0 1,-1 0,0 0,0 1,0-1,-1 1,0 0,0 0,-1 1,1-1,-1 1,-2-1,5 5,1-1,-1 1,0 0,0 0,0 0,0 0,0 1,0-1,0 1,0 0,0 0,0 0,0 0,-1 0,1 1,0 0,0-1,0 1,1 0,-1 0,0 1,0-1,0 0,1 1,-1 0,1 0,-1-1,1 1,0 1,0-1,0 0,0 1,0-1,0 1,1-1,-1 1,1 0,0 0,-1-1,1 1,1 0,-1 0,0 0,1 3,0-4,0 0,1 0,0-1,-1 1,1 0,0 0,0-1,0 1,0 0,0-1,0 1,1-1,-1 0,1 1,-1-1,1 0,-1 0,1 0,-1 0,1 0,0 0,0 0,-1-1,1 1,0 0,0-1,0 0,0 1,0-1,0 0,0 0,-1 0,1 0,2-1,66-13,-50 4,1-1,-2 0,1-2,-2 0,0-1,0-1,-2-1,1 0,-2-1,-1-1,0-1,-1 1,-1-2,2-4,-4 6,-1 0,0-1,-1 1,-1-1,-1-1,-1 0,-1 1,0-2,-1 1,-1-14,2 15,2 23,5 32,-3 229,-9-174,-1 569,1-617,-2 1,-2 0,-2-1,-2 0,-2-1,-1 0,-6 9,18-50,0 1,0-1,0 1,0 0,-1-1,1 1,0-1,-1 1,0-1,1 1,-1-1,0 1,1-1,-1 0,0 1,0-1,0 0,-1 0,1 1,0-1,0 0,0 0,-1 0,1-1,-1 1,1 0,-1 0,1-1,-1 1,1-1,-1 1,1-1,-1 0,1 0,-1 0,0 0,1 0,-1 0,0 0,1 0,-1 0,1-1,-1 1,1-1,-1 1,1-1,-1 0,1 1,-1-1,1 0,0 0,-1 0,1 0,0 0,0 0,0-1,0 1,-1-1,-6-21,1 0,1-1,1 1,1-1,1 0,1-1,1 1,1 0,2-1,0 1,1 0,2 0,3-8,-5 8,66-222,-58 215</inkml:trace>
  <inkml:trace contextRef="#ctx0" brushRef="#br0" timeOffset="18919.481">9442 876,'-8'29,"1"1,1 0,2 1,1-1,2 1,0-1,3 13,-3-41,1 1,0-1,-1 1,1 0,0-1,0 1,0 0,1-1,-1 1,1-1,-1 1,1-1,0 1,0-1,0 1,0-1,0 0,1 1,-1-1,1 0,0 0,-1 0,1 0,0-1,0 1,0 0,0-1,0 1,1-1,-1 0,0 0,1 1,-1-2,1 1,-1 0,1 0,-1-1,1 0,0 1,-1-1,1 0,-1 0,1 0,0-1,-1 1,1-1,-1 1,1-1,-1 0,1 0,-1 0,2-1,19-16,-1-1,-1-1,0-1,-2-1,-1 0,15-23,10-12,-43 57,0 1,0-1,0 1,0 0,0-1,1 1,-1-1,0 1,0-1,0 1,1-1,-1 1,0-1,0 1,1-1,-1 1,1-1,-1 0,0 1,1-1,-1 0,1 1,-1-1,1 0,-1 1,1-1,-1 0,1 0,-1 0,1 1,-1-1,1 0,-1 0,1 0,-1 0,1 0,0 0,-1 0,1 0,-1 0,1 0,-1 0,1-1,-1 1,1 0,-1 0,1-1,-1 1,1 0,-1 0,1-1,-1 1,1 0,-1-1,0 1,1-1,-1 1,0-1,1 1,-1-1,0 1,0-1,1 1,-1-1,0 1,0-1,0 1,1 53,-1-45,18 87,-17-92,0 0,0-1,1 1,-1-1,0 1,1-1,0 0,0 1,-1-1,1 0,1 0,-1 0,0-1,0 1,1 0,-1-1,1 0,-1 1,1-1,-1 0,1 0,0 0,0-1,0 1,-1-1,1 0,0 1,0-1,0 0,0-1,-1 1,3-1,2-2,0-1,-1 0,1 0,-1-1,0 0,0 0,0-1,-1 1,0-1,0 0,0-1,-1 1,0-1,0 0,2-6,-4 8,7-7,-1 0,-1-1,0-1,-1 1,0-1,-1 0,-1 0,0-1,-1 1,0-1,-1 0,-1 0,0 1,-2-1,1 0,-2 0,0 0,-2-8,-3 5</inkml:trace>
  <inkml:trace contextRef="#ctx0" brushRef="#br0" timeOffset="19269.085">10205 932,'-15'27,"1"0,2 1,0 0,2 1,1 0,2 1,1 0,1 1,4-28,0 0,1 0,0 1,0-1,0 0,0 0,1 1,-1-1,1 0,-1 0,1 0,0 0,1 0,-1 0,0 0,1 0,0 0,-1 0,1-1,0 1,0-1,1 0,-1 1,1-1,-1 0,1 0,-1 0,1-1,0 1,0-1,0 0,0 1,0-1,0 0,0-1,0 1,1-1,-1 1,0-1,0 0,1 0,-1 0,1-1,5 0,-1-1,1 0,0 0,-1-1,0 0,1-1,-1 1,-1-2,1 1,-1-1,1 0,-1-1,-1 0,1 0,-1 0,0-1,0 0,-1 0,0 0,0-1,-1 0,0 1,0-2,-1 1,0 0,-1-1,1 1,-2-1,1 0,-1 0,-1 0,1-7,0 9,-1 0,1 0,-1 0,0-1,-1 1,0 0,0 0,0 0,-1 0,0 0,0 0,-1 0,0 1,0-1,-1 1,0 0,0 0,0 0,-1 0,1 1,-1 0,-1 0,1 0,-1 1,0-1,-4-1,-33 3,22 10</inkml:trace>
  <inkml:trace contextRef="#ctx0" brushRef="#br0" timeOffset="25007.663">10515 763,'1'56,"-13"143,-7-31,22-148,5-25,9-30,37-143,31-21,-84 198,-1-1,0 1,1-1,0 0,-1 1,1-1,0 1,0 0,0-1,0 1,0 0,0-1,0 1,1 0,-1 0,0 0,1 0,-1 0,1 0,-1 0,1 1,-1-1,1 0,-1 1,1 0,0-1,-1 1,1 0,0 0,-1-1,1 2,0-1,-1 0,1 0,0 0,-1 1,1-1,0 1,-1-1,1 1,-1 0,1-1,-1 1,1 0,-1 0,0 0,1 0,-1 0,0 1,0-1,0 0,1 1,18 94,-19-71</inkml:trace>
  <inkml:trace contextRef="#ctx0" brushRef="#br0" timeOffset="25491.581">10882 396,'-14'94,"4"1,5 0,5 77,-25-6,-5-25,-11-11,34-113</inkml:trace>
  <inkml:trace contextRef="#ctx0" brushRef="#br0" timeOffset="26341.004">11107 679,'-92'149,"-65"-8,157-139,0 0,0 0,1 0,-1 0,0 0,1 0,-1 0,1 0,-1 0,1 0,0-1,0 1,0 0,0 0,0-1,0 1,1-1,-1 1,0-1,1 1,-1-1,1 0,0 0,-1 0,1 0,0 0,0 0,-1 0,1 0,0-1,0 1,0-1,0 1,0-1,0 0,0 0,1 0,12 7,1 2,0 1,0 1,0 0,-2 1,1 0,-1 1,-1 1,-1 0,0 1,-1 1,0-1,0 3,28 89,-33-86,0-4</inkml:trace>
  <inkml:trace contextRef="#ctx0" brushRef="#br0" timeOffset="28271.773">5350 1835,'-48'13,"0"3,1 2,1 2,0 1,-22 17,45-21,0 1,2 1,0 1,1 1,1 1,1 1,1 0,1 1,-6 13,19-34,0 0,0 1,1-1,-1 0,1 1,0 0,0-1,0 1,1 0,0 0,-1 0,1 0,0 0,1 0,-1 1,1-1,0 0,0 0,0 0,0 1,1-1,0 0,0 0,0 0,0 0,1 0,-1 0,1 0,0-1,0 1,1-1,-1 1,1-1,-1 0,1 0,0 0,0 0,1 0,-1-1,0 1,3 0,11 0,0-1,0-1,0-1,0 0,0-2,0 0,0 0,-1-2,1 0,-1-1,0 0,0-1,-1-1,1-1,-2 0,1-1,-1 0,0-1,2-4,11-5,-1-2,-1-1,0-1,-2-1,-1-1,-1-1,-1-1,-1-1,-2 0,0-3,14-42,-49 116,15-25,0 0,1 0,0 0,2 0,0 0,1 0,1 0,1 0,3 10,-5-21,1 0,0-1,1 1,0-1,0 0,0 0,1 0,0 0,0-1,0 1,1-1,-1 0,1-1,1 1,-1-1,1 0,-1 0,1 0,0-1,1 0,-1 0,0-1,1 0,-1 0,1 0,3-1,-3 0,1-1,0 0,0 0,-1-1,1 0,0 0,-1-1,1 0,-1 0,1-1,-1 0,0-1,0 1,-1-1,1 0,-1-1,0 0,0 0,0 0,0-1,-1 1,0-1,-1-1,1 1,-1-1,0 1,-1-1,1 0,-1-1,-1 1,0 0,0-1,0 0,-1 1,1-6,2-12</inkml:trace>
  <inkml:trace contextRef="#ctx0" brushRef="#br0" timeOffset="28740.995">6112 1835,'-19'1,"0"1,1 0,-1 2,1 0,-1 1,1 1,1 1,-1 0,1 2,-6 4,19-12,0 1,0 0,1-1,-1 2,1-1,0 0,-1 1,1 0,0 0,1 0,-1 0,0 0,1 0,0 1,0-1,0 1,0-1,0 1,1 0,-1 0,1 0,0 0,0 0,1 0,-1 0,1 0,0 0,0 0,0 0,1 1,0-1,-1 0,1 0,1 1,25 31,-22-32,0 1,0-1,0 1,-1 0,0 0,0 0,0 1,0-1,-1 1,0 0,0 0,-1 0,0 0,0 1,0-1,0 1,-1-1,-1 1,1 0,-1-1,0 1,0-1,-1 1,0 0,0-1,0 1,-1-1,0 0,-1 1,-1 2,0-4,-1 0,0-1,0 0,0 0,-1 0,1-1,-1 1,0-1,0-1,0 1,0-1,0 0,-1 0,1-1,-1 0,1 0,-1-1,1 1,-1-1,1-1,-1 1,-4-2,10 2,0 0,0-1,0 1,0-1,1 1,-1 0,0-1,0 0,0 1,0-1,1 1,-1-1,0 0,0 0,1 1,-1-1,1 0,-1 0,1 0,-1 0,1 0,-1 0,1 0,0 0,0 0,-1 0,1 0,0 0,0 0,0 0,0 0,0 0,0 0,0 0,1 0,-1 0,0 0,0 0,1 0,-1 1,1-1,-1 0,1 0,-1 0,1 0,0 0,-1 1,1-1,0 0,-1 1,1-1,0 0,0 1,0-1,0 1,0-1,0 1,14-15</inkml:trace>
  <inkml:trace contextRef="#ctx0" brushRef="#br0" timeOffset="29208.514">6395 1807,'-40'18,"32"-15,-88 47,93-48,0 0,0 0,0 0,0 0,0 1,1-1,-1 1,1 0,0 0,-1 0,2 0,-1 0,0 0,0 0,1 0,0 1,0-1,0 1,0-1,0 1,1-1,-1 1,1 0,0-1,0 1,0-1,1 2,1-1,1 1,-1-1,1 0,0 1,0-1,1 0,-1-1,1 1,0-1,0 0,0 1,0-2,1 1,-1 0,1-1,-1 0,42 32,-44-31,0 0,0 0,0 0,0 0,0 1,-1-1,0 1,0-1,0 1,0 0,0-1,-1 1,0 0,1 0,-1-1,-1 1,1 0,-1 0,1-1,-1 1,0 0,0-1,-1 1,1-1,-1 0,1 1,-1-1,0 0,0 0,-1 0,1 0,-1 0,-1 1,-3 4,-1 0,0 0,0-1,-1 0,0 0,0-1,-1-1,1 1,-1-1,0-1,-1 0,-68 4,61-14</inkml:trace>
  <inkml:trace contextRef="#ctx0" brushRef="#br0" timeOffset="29603.498">6592 1948,'-11'19,"1"0,1 0,1 1,1 1,0-1,2 1,0 0,2 0,0 1,1 1,2-18,0 0,0 0,0-1,1 1,0 0,0 0,0-1,0 1,1-1,0 1,0-1,0 0,0 0,1 0,0 0,-1 0,2 0,-1-1,0 1,1-1,-1 0,1 0,0 0,0-1,0 1,0-1,1 0,-1 0,1-1,-1 1,1-1,-1 0,1 0,0 0,0-1,-1 0,1 0,0 0,0 0,-1-1,1 0,0 0,-1 0,1 0,3-3,7 0,0-2,0 0,0-1,-1-1,0 0,0-1,-1 0,0-1,-1-1,0 0,0 0,-1-1,-1-1,0 0,-1 0,0-1,-1 0,-1 0,0-1,-1 0,3-11,-8 22,1 0,-1 0,0-1,-1 1,1 0,-1 0,0 0,0-1,0 1,0 0,-1 0,0 0,0-1,0 1,0 0,0 0,-1 0,0 1,0-1,0 0,0 1,-1-1,1 1,-1 0,0-1,0 1,0 1,0-1,-1 0,1 1,-1 0,0 0,1 0,-1 0,0 0,0 1,0 0,0-1,0 2,-1-1,1 0,0 1,0 0,0 0,-4 0,-51 23,34-6</inkml:trace>
  <inkml:trace contextRef="#ctx0" brushRef="#br0" timeOffset="30194.138">7185 2033,'-5'34,"-1"20,4 1,4-3,5-12,2-12</inkml:trace>
  <inkml:trace contextRef="#ctx0" brushRef="#br0" timeOffset="30436.96">7297 1835,'-14'-5,"-5"-1</inkml:trace>
  <inkml:trace contextRef="#ctx0" brushRef="#br0" timeOffset="30686.963">7636 1948,'-13'2,"1"1,-1 1,0 0,1 1,0 0,0 0,1 2,-1-1,1 1,1 1,-1 0,1 1,1 0,-1 0,-1 4,6-8,0 0,1-1,0 1,0 1,0-1,0 1,1-1,0 1,0 0,1 0,0 0,0 1,0-1,1 0,-1 1,2-1,-1 1,1-1,0 1,0-1,1 1,0-1,0 1,0-1,1 1,0-1,0 0,1 0,-1 0,1 0,1 0,-1-1,1 0,0 1,0-1,1-1,-1 1,1 0,0-1,6 3,-1-3,1 0,0-1,1 0,-1-1,0 0,1-1,-1 0,1-1,0 0,-1-1,1 0,-1-1,0 0,1-1,-1 0,0-1,-1 0,1-1,-1 0,0-1,4-2,4-5</inkml:trace>
  <inkml:trace contextRef="#ctx0" brushRef="#br0" timeOffset="31341.045">8060 1920,'-15'15,"-15"12,2 1,1 2,1 1,1 1,2 1,1 1,-5 15,25-48,1 1,0-1,0 1,0 0,1-1,-1 1,0 0,1 0,-1 0,1-1,-1 1,1 0,0 0,0 0,0 0,0 0,0 0,0-1,0 1,1 0,-1 0,1 0,-1 0,1-1,0 1,0 0,-1-1,1 1,1 0,-1-1,0 1,0-1,0 0,1 1,-1-1,1 0,-1 0,1 0,-1 0,1 0,0 0,-1 0,1-1,0 1,0 0,0-1,0 0,-1 1,1-1,0 0,0 0,0 0,0 0,0-1,16 0,-1-1,0-1,1-1,-1 0,-1-1,1-1,-1-1,0 0,0-1,-1-1,0-1,9-8,-1-1,-1-1,0-1,-2-1,6-10,0 3,-26 28,0 1,0-1,0 0,0 0,0 1,0-1,0 0,0 1,0-1,1 0,-1 0,0 1,1-1,-1 0,0 1,1-1,-1 1,1-1,-1 0,1 1,-1-1,1 1,-1-1,1 1,0 0,-1-1,1 1,0 0,-1-1,1 1,0 0,0 0,-1-1,1 1,0 0,-1 0,1 0,0 0,0 0,-1 0,1 0,0 0,0 0,-1 1,1-1,0 0,0 0,-1 1,1-1,0 0,-1 1,1-1,-1 1,1-1,0 1,-1-1,1 1,-1-1,0 1,1 0,-1-1,1 1,-1-1,0 1,1 0,-1 0,0-1,0 1,1 0,-1-1,-16 71,13-67,0 0,1 1,0-1,0 1,0 0,1-1,-1 1,1 0,0 0,1 0,-1 0,1 0,0 0,0 0,0 0,1 0,0 0,0 0,0 0,1 0,0 0,-1-1,2 1,-1-1,0 1,1-1,0 0,0 0,0 0,1 0,-1-1,1 1,0-1,0 0,1 1,1-1,1 0,0 0,0-1,0 1,1-2,-1 1,1-1,-1 0,1 0,-1-1,1 0,-1-1,1 1,-1-1,1-1,-1 1,0-1,0-1,0 1,0-1,0-1,2-1,7-4,-1-1,0 0,-1-1,0-1,-1-1,-1 0,1 0,7-13,158-247,-163 247,-2-1,-1-1,-1-1,-2 1,-1-1,-1-1,-1 0,-2 0,-1 0,-1 0,-1 0,-2 0,-2-5,3 33,1 0,-1 0,0-1,0 1,0 0,0-1,0 1,-1 0,1 0,-1 0,0-1,1 1,-1 0,0 0,0 0,0 0,-1 0,1 0,0 0,-1 1,1-1,-1 0,0 1,1-1,-1 1,0-1,0 1,0 0,0 0,0 0,0 0,0 0,0 1,-1-1,1 1,0-1,0 1,-1 0,1 0,0 0,-1 0,1 0,0 0,-1 1,-7 6,-1 0,2 1,-1 1,1 0,0 0,1 1,0 0,1 0,0 1,0 0,1 0,1 0,0 1,0 0,1 0,1 0,0 1,0-1,1 4,0 5,1-1,1 0,1 0,0 1,2-1,0 0,1 0,1-1,1 1,1-1,1 0,0-1,2 2,-8-17,84 183,-69-141,-13-25</inkml:trace>
  <inkml:trace contextRef="#ctx0" brushRef="#br0" timeOffset="31889.12">8454 1864,'92'24,"1"-4,0-3,1-5,0-4,41-3,-115-6,-14-1,0 1,-1 0,1 1,0-1,0 1,-1 0,1 1,0-1,-1 1,1 0,0 1,-1-1,1 1,-1 0,0 0,1 1,-1 0,0 0,-1 0,1 0,-1 1,1-1,-1 1,0 1,10 25,-14-27,1 0,-1 0,1 0,0 0,0 0,0-1,0 1,0 0,1-1,-1 1,1-1,0 1,0-1,0 0,0 1,0-1,0 0,1 0,-1-1,1 1,-1 0,1-1,0 0,-1 1,1-1,0 0,0-1,0 1,0 0,0-1,0 0,0 1,0-1,0 0,0-1,0 1,0 0,10-4,0-1,0 0,0 0,-1-1,0-1,0 0,-1-1,0 0,0-1,0 0,-1 0,-1-1,0 0,0-1,0-1,-7 9,-1 1,1 0,-1 0,1-1,-1 1,0-1,1 1,-1-1,-1 0,1 1,0-1,-1 0,1 0,-1 0,0 1,0-1,0 0,0 0,0 0,-1 1,1-1,-1 0,0 0,0 1,0-1,0 1,0-1,-1 1,1-1,-1 1,1 0,-1-1,0 1,0 0,0 0,0 1,0-1,-1 0,1 1,-1-1,1 1,-1 0,1 0,-1 0,1 0,-1 0,0 0,0 1,1-1,-1 1,0 0,0 0,0 0,0 0,1 0,-2 1,-8 2,0 0,0 1,0 1,0 0,0 0,1 1,0 1,0 0,1 0,0 1,0 1,1-1,0 2,1-1,0 1,0 0,1 1,0 0,1 0,0 0,1 1,0 0,1 0,-1 6,3-14,1 0,0 1,0-1,1 0,-1 1,1-1,0 0,0 1,0-1,1 1,-1-1,1 0,0 1,1-1,-1 0,1 0,0 0,0 0,0 0,0 0,1-1,-1 1,1-1,0 0,0 1,0-1,1 0,-1-1,1 1,-1-1,1 1,0-1,0 0,0-1,0 1,0-1,1 0,-1 1,25 2,0-1,0-1,1-2,-1-1,0-1,0-1,-1-2,1-1,-1-1,0-1,0-1,-1-2,17-9,-4 3</inkml:trace>
  <inkml:trace contextRef="#ctx0" brushRef="#br0" timeOffset="32292.529">10063 1835,'-24'3,"0"1,1 2,0 0,0 2,0 0,1 1,0 2,1 0,0 1,1 1,0 1,-17 16,34-28,1 0,-1 1,1-1,0 1,-1-1,1 1,0 0,0 0,1 0,-1 0,1 0,-1 0,1 1,0-1,0 0,1 1,-1-1,1 1,-1-1,1 0,0 1,0-1,1 1,-1-1,1 1,0-1,0 0,0 1,0-1,0 0,1 0,-1 0,1 0,0 0,0 0,0 0,0-1,1 1,-1-1,1 1,-1-1,1 0,1 1,8 4,0-1,1 1,0-2,0 0,0 0,1-2,-1 1,1-2,0 0,0 0,0-1,0-1,0-1,0 0,0 0,0-1,-1-1,1-1,-1 0,1 0,-1-1,-1-1,9-5,-1-1,-1-2,-1-1,0 0,-1-1,0-1,-2-1,0 0,-1-1,4-7,4 0,-1-1,-2-1,-1 0,-1-1,-1-1,-2-1,-1 0,-2-1,-1 0,-1 0,-1-1,-3-1,2-20,-7 47,1 1,-2 0,1 0,0-1,-1 1,-1 0,1 0,-1 0,0 0,0 0,0 0,-1 1,0-1,0 1,0 0,-1 0,0 0,0 0,0 0,-1 1,1 0,-1 0,0 0,0 1,-1-1,1 1,-1 0,1 1,-1-1,0 1,0 1,0-1,0 1,0 0,-1 0,1 0,0 1,0 0,-1 1,-3 0,1 2,-1 0,1 1,0 0,1 1,-1 0,1 0,0 1,0 0,0 1,1-1,0 2,0-1,1 0,0 1,0 1,1-1,-3 8,-3 3,2 0,1 1,0 0,2 1,0 0,1 0,-1 16,4-2,1 0,1 0,2 0,2 0,1 0,2 0,1-1,1 0,3-1,0 0,2-1,2 0,0-1,2-1,2-1,0 0,2-1,1-2,1 0,2-2,21 17,-19-20</inkml:trace>
  <inkml:trace contextRef="#ctx0" brushRef="#br0" timeOffset="33086.159">5040 2767,'-8'14,"1"0,1 1,1 0,0 0,0 0,2 1,0 0,0-1,2 1,0 0,1 0,0 0,1 0,2 8,-2-22,-1 0,1 1,-1-1,1 0,0 0,0 0,0 0,0 0,0 0,1 0,-1 0,1 0,-1 0,1-1,0 1,-1-1,1 1,0-1,0 0,0 1,0-1,0 0,0 0,0-1,1 1,-1 0,0-1,0 1,1-1,-1 0,0 0,1 0,-1 0,0 0,1 0,-1-1,0 1,0-1,1 1,-1-1,2-1,81-53,-83 53,0-1,0 1,0 0,0 0,1 0,-1 0,1 0,-1 0,1 1,0-1,0 1,0 0,-1 0,1 0,0 0,1 0,-1 1,0 0,0-1,0 1,0 0,0 0,0 1,0-1,0 1,1-1,-1 1,0 0,-1 0,1 0,3 2,37 48,-38-44,0 0,0-1,0 1,0-1,1 0,0-1,1 1,-1-1,1 0,0-1,0 0,7 3,-4-4,-1-1,1-1,0 1,-1-1,1-1,0 0,0-1,-1 1,1-2,0 1,-1-2,1 1,-1-1,0 0,0-1,0 0,0-1,-1 0,1 0,-1-1,-1 0,1 0,-1-1,0 1,0-2,-1 1,0-1,-1 0,1 0,-1-1,-1 1,0-1,0 0,-1-1,2-5,-1 3,15-58,-18 68,-1 0,0 1,0-1,0 1,0-1,0 0,0 1,0-1,-1 1,1-1,0 0,-1 1,0-1,1 1,-1 0,0-1,1 1,-1-1,0 1,0 0,0 0,0-1,-1 1,1 0,0 0,0 0,-1 0,1 0,-1 1,1-1,0 0,-1 1,1-1,-1 1,0-1,1 1,-1 0,1 0,-2-1,-12 1</inkml:trace>
  <inkml:trace contextRef="#ctx0" brushRef="#br0" timeOffset="33338.884">5999 2964,'5'29,"1"14,1 0</inkml:trace>
  <inkml:trace contextRef="#ctx0" brushRef="#br0" timeOffset="33586.726">5971 2654,'0'0</inkml:trace>
  <inkml:trace contextRef="#ctx0" brushRef="#br0" timeOffset="33755.89">6451 2512,'0'39,"5"26,1 8,0-4,-1-10,-2-8,0-10,-2-6,-1-5,0-2,0-1,-5-1,-2 1,1 0,-4-5,0-6</inkml:trace>
  <inkml:trace contextRef="#ctx0" brushRef="#br0" timeOffset="34007.108">6141 2908,'43'-5,"29"-1,6-1,-4 2,-11 2,-11 1,-9 0,-8 2,-4 0,-4 0,0 0,-6 1</inkml:trace>
  <inkml:trace contextRef="#ctx0" brushRef="#br0" timeOffset="34357.003">6959 2400,'-58'475,"56"-470,1-1,1 0,-1 1,1-1,0 0,0 1,0-1,0 0,1 1,0-1,-1 0,2 1,-1-1,0 0,1 0,0 0,0 0,0 0,1-1,-1 1,1-1,0 1,-1-1,2 0,-1 0,0 0,1-1,-1 1,1-1,0 0,0 0,0 0,0 0,0-1,0 1,0-1,0 0,2 0,6-3,0 1,-1-2,1 0,-1 0,0-1,0 0,0-1,-1 0,0-1,6-4,88-33,-102 43,0-1,0 1,0 0,0 0,1 0,-1 0,0 1,0-1,0 1,0-1,0 1,0-1,0 1,0 0,0 0,-1 0,1 0,0 0,0 1,-1-1,1 1,-1-1,1 1,-1-1,0 1,1 0,-1-1,0 1,0 0,0 0,-1 0,1 0,0 0,-1 0,1 0,-1 0,0 0,1 2,2 18</inkml:trace>
  <inkml:trace contextRef="#ctx0" brushRef="#br0" timeOffset="35142.748">8031 2682,'-17'59,"-6"124,16-151,2-1,2 1,0 0,3 0,0 0,2 0,1 0,4 10,0-18</inkml:trace>
  <inkml:trace contextRef="#ctx0" brushRef="#br0" timeOffset="35621.149">7720 2936,'472'-90,"-379"69,17-19,-145 55,25-8,-1 2,1 0,0 0,1 0,0 1,0 1,1 0,0 0,1 0,1 1,0 0,0 0,1 1,1-1,0 1,0 0,2 0,-1 1,2-1,0 0,0 1,1-1,1 1,0-9,0 1,0-1,0 1,1-1,0 0,0 0,0 0,0 0,1 0,0 0,0-1,0 1,1-1,0 0,-1 0,1 0,1 0,-1-1,0 0,1 0,0 0,0 0,0-1,0 0,0 0,0 0,0 0,1-1,-1 0,1 0,-1-1,1 1,-1-1,1 0,-1-1,1 0,-1 1,1-2,-1 1,0 0,4-3,2 2,0-1,0-1,0 0,-1-1,0 0,0 0,0-1,-1 0,1-1,-2 0,1 0,-1-1,0 0,0-1,-1 1,0-1,-1-1,0 1,-1-1,0-1,0 1,-1 0,0-1,1-6,-4 11,0 0,0 0,0 0,-1 0,1 1,-1-1,-1 0,1 0,-1 0,0 0,-1 0,1 1,-1-1,0 0,-1 1,1 0,-1-1,0 1,-1 0,1 1,-1-1,0 0,0 1,0 0,0 0,-1 0,0 1,0 0,0-1,0 2,0-1,-1 0,1 1,-1 0,0 1,1-1,-1 1,-3 0,-46 15,31-2</inkml:trace>
  <inkml:trace contextRef="#ctx0" brushRef="#br0" timeOffset="35893.119">8708 3190,'5'-34,"11"-25,8-7,4 2,-2 7,-1 14,-5 9,0 11,0 4,2 5,-3 6</inkml:trace>
  <inkml:trace contextRef="#ctx0" brushRef="#br0" timeOffset="36606.576">9358 2767,'-47'26,"2"3,1 1,1 2,2 2,-9 11,-6 18,54-61,1-1,0 1,0-1,0 1,0 0,0-1,0 1,0 0,1 0,-1-1,1 1,-1 0,1 0,0 0,0 0,0 0,0 0,0 0,0 0,0 0,1 0,-1-1,1 1,-1 0,1 0,0 0,0-1,-1 1,1 0,1-1,-1 1,0-1,0 1,0-1,1 1,-1-1,1 0,-1 0,1 0,0 1,2-1,0 1,0 0,1-1,-1 0,1 0,-1 0,1 0,-1-1,1 0,-1 0,1 0,-1 0,1-1,-1 0,1 0,-1 0,0 0,1-1,-1 0,0 0,0 0,4-2,80-63,47-71,-53 55,-82 83,0 0,0 1,0-1,0 1,0-1,0 0,0 1,0-1,0 0,1 1,-1-1,0 0,0 1,0-1,1 0,-1 1,0-1,1 0,-1 1,0-1,0 0,1 0,-1 0,0 1,1-1,-1 0,1 0,-1 0,0 0,1 1,-1-1,0 0,1 0,-1 0,1 0,-1 0,0 0,1 0,-1 0,1 0,-1 0,0-1,1 1,-1 0,0 0,1 0,-1 0,1-1,-14 40,-188 392,196-423,1-1,0 2,1-1,0 0,0 1,1-1,0 1,0 0,1 0,0 0,0 0,1 0,1-1,-1 1,1 0,1 0,0 0,0-1,1 1,0-1,0 1,1-1,0 0,0 0,1-1,0 1,0-1,1 0,0-1,6 6,-11-11,0 0,1 0,-1 0,1 0,-1 0,1 0,-1 0,1 0,0-1,-1 1,1-1,0 1,-1-1,1 0,0 1,0-1,0 0,-1 0,1 0,0-1,0 1,-1 0,1-1,0 1,0-1,-1 1,1-1,0 0,-1 0,1 0,-1 0,1 0,-1 0,0 0,1 0,-1 0,0-1,0 1,0-1,0 1,0-1,0 1,0-1,0 1,-1-1,1 0,-1 0,1 1,-1-1,0 0,1 0,-1 1,0-1,0-1,0-4,1 1,-1-1,0 1,-1-1,0 0,0 1,0-1,-1 1,0 0,0-1,0 1,-1 0,0 0,0 0,-1 1,1-1,-1 1,-1 0,1 0,-1 0,1 1,-1-1,-1 1,1 0,0 1,-4-2,-2-2,-1 0,0 1,0 0,0 1,-1 0,1 1,-1 1,0 0,-1 1,1 0,0 1,-12 0,23 1,-1-1,1 1,0 0,0 0,-1 0,1 0,0 1,0-1,-1 1,1-1,0 1,0 0,0-1,0 1,0 1,0-1,0 0,0 0,0 1,0-1,1 1,-1-1,1 1,-1 0,1-1,-1 1,1 0,0 0,0 0,0 0,0 1,4 0,0 0,1-1,-1 1,1-1,-1 0,1 0,0-1,0 1,0-1,0 1,0-1,0-1,0 1,0 0,0-1,1 0,-1 0,0 0,2-1,21-2,1-2,-1-1,0-1,-1-1,0-1,0-1,-1-2,0-1,7-5,-11 8</inkml:trace>
  <inkml:trace contextRef="#ctx0" brushRef="#br0" timeOffset="36943.719">9668 2936,'-1'36,"0"-23,0 0,1 0,0 0,1 0,0 0,1 0,1-1,0 1,1-1,0 1,4 7,-6-18,0 1,0 0,0-1,0 1,1-1,-1 0,1 0,-1 0,1 0,0 0,0-1,0 1,0-1,0 0,0 1,0-2,0 1,0 0,1-1,-1 1,0-1,1 0,-1 0,0 0,0 0,1-1,-1 1,0-1,0 0,1 0,-1 0,5-2,0 0,0-1,-1 1,1-1,-1-1,0 0,0 0,0 0,-1 0,0-1,3-4,7-8,0-1,-2-1,0-1,-1 0,-1 0,-1-1,-1-1,2-10,16-40,-20 54</inkml:trace>
  <inkml:trace contextRef="#ctx0" brushRef="#br0" timeOffset="37275.329">10119 3133,'76'-38,"-2"-3,-2-4,9-10,1-26,-79 78,-1-1,1 1,-1-1,0 0,0 0,0 0,0 0,0 0,-1 0,0 0,0-1,0 1,-1 0,1-1,-1 1,0-1,0 1,-1 0,1-1,-1 1,0 0,0-1,0 1,-2-2,-1 2,0 1,-1-1,1 1,-1 0,0 0,0 0,0 1,-1 0,1 0,0 0,-1 0,1 1,-1 0,0 0,1 1,-1 0,0 0,1 0,-1 0,0 1,1 0,-1 0,1 1,-1-1,1 1,-1 0,0 2,-7-1,0 1,1 1,0 0,0 1,0 0,1 0,0 2,0-1,1 1,0 1,0 0,1 0,0 1,1 0,0 1,0 0,1 0,1 0,0 1,1 0,0 0,0 1,1-1,1 1,0 0,1 0,0 0,1 0,1 0,0 3,1-8,1 0,0 1,0-1,1 0,0 0,0 0,1-1,0 1,0-1,1 0,-1 0,2 0,-1 0,1-1,0 0,0-1,1 1,6 3,4 3,1-1,0 0,1-2,0 0,0-1,0-1,6 0,166 31,-153-35</inkml:trace>
  <inkml:trace contextRef="#ctx0" brushRef="#br0" timeOffset="40892.578">5068 3585,'-27'11,"1"1,0 1,1 2,1 0,0 1,2 2,-1 0,2 2,12-12,0 2,0-1,1 1,1 1,-1-1,2 1,0 0,0 1,1-1,0 1,1 0,0 1,1-1,1 1,0-1,0 1,2 0,-1 0,2 2,-1-12,0 1,0-1,1 0,-1 1,1-1,0 0,0 0,0 1,0-1,1 0,-1 0,1 0,0-1,0 1,0 0,0-1,0 1,1-1,-1 1,1-1,-1 0,1 0,0-1,0 1,0 0,0-1,0 0,0 1,1-1,-1-1,0 1,0 0,1-1,-1 0,0 1,1-1,-1-1,1 1,-1 0,0-1,1 0,-1 0,0 0,0 0,3-2,15-9,0-2,-1 0,-1-1,-1-2,0 1,-1-2,-1 0,3-6,-14 18,36-46,-3-1,-2-3,21-42,-47 66,-10 33,0-1,0 0,0 1,0-1,-1 0,1 1,0-1,0 0,-1 1,1-1,0 0,-1 0,1 1,0-1,-1 0,1 0,0 0,-1 0,1 0,0 1,-1-1,1 0,-1 0,1 0,0 0,-1 0,1 0,-1 0,1 0,0 0,-1 0,1 0,0-1,-1 1,1 0,-1 0,1 0,0 0,-1-1,1 1,0 0,0 0,-1-1,1 1,0 0,-1 0,1-1,0 1,0 0,0-1,-1 1,1 0,0-1,0 1,0 0,0-1,0 0,-10 13,1-1,0 1,0 0,2 1,0 0,0 0,1 0,1 1,0 0,1 0,0 0,1 1,1-1,0 1,1 0,1-1,0 1,1 0,0 0,2-1,-1 1,3 3,-4-11,0 0,1 0,0 0,0-1,1 1,-1-1,1 1,1-1,-1 0,1 0,0-1,1 1,-1-1,1 0,0 0,0 0,1-1,-1 0,1 0,0 0,0 0,1-1,-1 0,0-1,1 0,0 0,0 0,-1 0,1-1,0 0,0-1,0 0,0 0,0 0,0-1,7-1,-3-2,-1 0,1-1,-1 0,0-1,0 0,-1 0,1-1,-2 0,1-1,-1 0,0 0,0-1,-1 1,0-2,-1 1,2-6,15-15,-4 0,-1 0,-1-1,-2-1,-1-1,-2 0,-1-1,-1 0,3-28,-7-51,-6 112,0 0,0 1,0-1,0 1,0-1,0 1,0-1,0 1,-1-1,1 1,0-1,0 1,-1-1,1 1,0-1,0 1,-1 0,1-1,0 1,-1-1,1 1,-1 0,1-1,-1 1,1 0,-1 0,1-1,0 1,-1 0,0 0,1 0,-1 0,1-1,-1 1,1 0,-1 0,1 0,-1 0,1 0,-1 0,1 0,-1 1,1-1,-1 0,1 0,-1 0,1 0,-1 1,1-1,-1 0,1 0,-1 1,1-1,0 1,-1-1,1 0,-1 1,1-1,0 1,-1-1,1 0,0 1,-21 29,5 8,2 1,1 0,2 1,2 0,-3 30,8-49,2-12,0 1,0-1,0 1,1-1,1 1,-1-1,2 1,-1-1,1 1,1-1,0 0,0 1,1-1,0 0,0 0,1-1,0 1,1-1,0 1,0-2,1 1,0 0,0-1,1 0,0-1,0 0,0 0,1 0,0-1,0 0,1 0,-1-1,1 0,0-1,0 0,1 0,0-1,0-1,0 0,0 0,0-1,0 0,0-1,0 0,0-1,0 0,-1-1,1 0,-1 0,1-1,-1 0,0 0,0-1,-1-1,0 1,0-2,0 1,0-1,-1 0,0 0,-1-1,0 0,0 0,1-3,-1 2,0 0,-1-1,-1 1,1-1,-2 1,1-1,-1 0,-1-1,0 1,0 0,-1-1,0 1,-1-1,0 1,-1-1,0 1,-1-1,-2-6,0 11,0 1,0 0,-1 0,1 1,-1-1,0 1,-1 0,1 1,-1-1,1 1,-1 0,0 0,0 1,-1 0,1 0,0 0,-1 1,1 0,-1 0,1 1,-1-1,1 2,-1-1,1 1,-1 0,1 0,-1 0,1 1,0 0,-1 0,1 1,1 0,-1 0,0 0,1 1,-1 0,-1 2,-40 37,28-25</inkml:trace>
  <inkml:trace contextRef="#ctx0" brushRef="#br0" timeOffset="41296.155">6309 3783,'-9'11,"1"1,0 1,1 0,0 0,1 0,1 0,0 1,1 0,0 1,1-1,0 0,1 1,1-1,1 1,0 0,1 9,1-20,-1-1,1 0,0 0,-1 0,1 0,1 0,-1-1,0 1,1 0,-1-1,1 0,0 0,0 0,-1 0,2 0,-1 0,0-1,0 1,0-1,1 0,-1 0,1 0,-1-1,0 1,1-1,2 0,93-9,-86 4,0 0,-1-1,1 0,-1-1,0 0,-1-1,0 0,0-1,-1 0,5-6,-10 10,-1 1,1-1,-1 0,0-1,-1 1,1-1,-1 0,0 0,-1 0,1 0,-1 0,-1 0,1-1,-1 1,0 0,0-1,-1 0,0 1,0-1,0 1,-1-1,-1-5,-1 6,0 1,0-1,0 1,0 0,-1 0,0 1,0-1,-1 1,1 0,-1 0,0 0,0 0,0 1,0 0,0 0,-1 1,0-1,1 1,-1 0,0 1,0-1,0 1,0 0,0 1,0 0,0 0,-1 0,1 0,0 1,0 0,0 0,0 1,0 0,1 0,-1 0,-4 3,-15 7</inkml:trace>
  <inkml:trace contextRef="#ctx0" brushRef="#br0" timeOffset="46310.893">6762 3783,'-8'23,"2"2,1-1,1 0,2 1,0 0,1 18,1-39,1 1,0-1,0 1,0-1,0 0,1 1,-1-1,1 0,0 0,0 0,1 0,-1 0,1-1,0 1,0-1,0 1,0-1,1 0,-1 0,1-1,0 1,0-1,0 0,0 0,0 0,0 0,1-1,-1 0,0 0,1 0,-1 0,1-1,0 1,-1-1,1-1,-1 1,1 0,-1-1,1 0,-1 0,1-1,9 0,1-1,-1-1,0-1,0 0,0-1,-1 0,0-1,0 0,-1-1,0-1,0 0,-1 0,0-1,0-1,-1 0,-1 0,0-1,-1 0,5-9,-11 17,0 0,0-1,-1 1,1-1,-1 0,0 1,-1-1,1 0,-1 1,0-1,0 0,0 0,-1 1,0-1,0-1,-4-13</inkml:trace>
  <inkml:trace contextRef="#ctx0" brushRef="#br0" timeOffset="46842.443">7495 3416,'17'39,"-13"-21,-2 0,0 0,-1 1,0-1,-2 1,0-1,-1 0,-1 0,-3 11,-8 79,3 50,6-122,5-35,0-1,0 1,-1-1,1 1,0-1,0 1,0-1,0 1,0-1,0 1,0-1,0 1,0-1,1 1,-1-1,0 0,0 1,0-1,0 1,1-1,-1 1,0-1,1 0,-1 1,0-1,1 1,-1-1,0 0,1 0,-1 1,0-1,1 0,-1 1,1-1,-1 0,1 0,-1 0,1 0,-1 0,1 1,-1-1,0 0,1 0,-1 0,1 0,-1 0,1 0,-1 0,1-1,-1 1,1 0,-1 0,1 0,-1 0,1-1,-1 1,0 0,1 0,-1-1,1 1,-1 0,0-1,1 1,-1 0,0-1,1 1,-1-1,0 1,0-1,10-7</inkml:trace>
  <inkml:trace contextRef="#ctx0" brushRef="#br0" timeOffset="47093.374">7213 3698,'38'0,"33"-5,12-1,-2 0,-10 1,-12 1,-12 2,-9-4,-6-1,-9 1</inkml:trace>
  <inkml:trace contextRef="#ctx0" brushRef="#br0" timeOffset="47848.706">8652 3529,'-35'23,"2"1,1 2,1 1,1 2,1 0,2 3,0 1,18-22,1-1,1 1,0 1,0 0,1 0,0 0,1 0,1 1,0 0,1 0,0 0,0 3,3-9,-1 0,1 0,0 0,1-1,0 1,0 0,0 0,1-1,0 1,0-1,0 0,1 1,0-1,1 0,-1 0,1-1,0 1,0-1,1 0,0 0,0 0,0-1,0 0,5 3,-2-2,0-1,0 0,0 0,1-1,0 0,-1-1,1 0,0 0,0-1,0 0,1 0,-1-1,0 0,0-1,0 0,0 0,0-1,0-1,0 1,1-2,9-3,0 0,0-2,-1 0,0-1,-1-1,0-1,-1 0,8-9,-16 15,0 0,-1-1,0 0,0-1,-1 1,1-1,-2 0,1-1,-1 1,-1-1,0 0,0-1,0 1,-1-1,-1 1,0-1,0 0,-1 0,0 0,0 0,-1 0,-1 0,0 0,0 0,-1 1,0-1,0 0,-1 1,-1-1,0 1,0 0,0 0,-1 0,-1 1,0 0,0 0,-2-2,-18-12,2 4</inkml:trace>
  <inkml:trace contextRef="#ctx0" brushRef="#br0" timeOffset="49664.259">8794 3670,'0'-5,"-5"-1,-2-5,-4-1,-5 3,-5 2,-3 2,-3 2,-1 2,4 1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0:2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1051 246,'-9'-20,"10"20,-1 0,0 0,1 1,-1-1,1 0,-1 0,0 0,1 0,-1 1,1-1,-1 0,1 0,-1 0,0 0,1 0,-1 0,1 0,-1 0,1 0,-1 0,0-1,1 1,-1 0,1 0,-1 0,0 0,1-1,-1 1,0 0,1 0,-1-1,0 1,1 0,-1 0,0-1,1 1,-1 0,0-1,0 1,0-1,1 1,-1 0,0-1,0 1,0-1,0 1,0 0,1-1,-1 1,0-1,0 1,0-1,0 1,-1 0,1-1,0 1,0-1,0 1,0-1,28 4,0-2,0-1,1-2,-1 0,0-2,-1-1,1-2,19-6,-14 1,0-2,-1-1,0-1,-1-2,-1-1,-1-1,-1-2,11-11,-39 32,0 1,0-1,0 1,0-1,0 0,0 1,0-1,0 1,0-1,1 0,-1 1,0-1,0 1,1-1,-1 1,0-1,1 1,-1-1,0 1,1-1,-1 1,1 0,-1-1,1 1,-1 0,1-1,-1 1,1 0,-1-1,1 1,0 0,-1 0,1 0,-1 0,1-1,0 1,-1 0,1 0,-1 0,1 0,0 1,-1-1,1 0,-1 0,1 0,0 0,-1 0,1 1,-1-1,1 0,-1 1,1-1,-1 0,1 1,-1-1,1 1,-1-1,0 0,1 1,-1-1,0 1,1-1,-1 1,0 0,1-1,-6 44,5-42,-44 282,1 187,14-127,0-91,-28 90,16-181,24-188,12 9,0 1,0-1,-2 1,0 0,-1 1,0 0,-2 0,1 0,-2 1,0 1,0 0,-2 0,1 2,-1-1,-1 1,0 1,-9-4,-9-1,0 1,0 2,-1 1,-1 2,0 1,0 2,-1 1,0 2,1 1,-1 2,0 1,-12 3,-30 4,0 3,0 4,2 3,0 3,1 4,1 2,1 4,-10 10,25-2,87-27,165-15,-163-2,-4-1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0:2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1 383,'530'-147,"-410"111,-3-5,-1-5,15-13,-21 9,-109 49,1 1,0-1,-1 1,1 0,0-1,0 1,-1 0,1 0,0 0,-1 0,1 0,0 0,0 1,-1-1,1 0,0 1,-1 0,1-1,0 1,-1 0,1 0,-1 0,1 0,-1 0,0 0,1 0,-1 0,0 0,0 1,0-1,0 1,0-1,0 1,0-1,0 1,-1-1,1 3,13 71,-11-51,2 12,-1 0,-2 0,-2 0,-3 35,-61 309,58-272,23-92,-6-16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0:23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146 146,'-20'25,"2"2,1 0,1 1,2 1,0 0,2 0,1 2,2-1,0 6,8-33,0-1,0 1,0 0,1 0,-1-1,1 1,0 0,0 0,0 0,0 0,1-1,-1 1,1 0,-1 0,1-1,0 1,0 0,0-1,1 1,-1-1,1 1,-1-1,1 0,0 1,0-1,0 0,0 0,0-1,0 1,0 0,1-1,-1 1,1-1,-1 0,1 0,0 0,-1 0,1 0,0 0,-1-1,1 1,0-1,0 0,0 0,0 0,-1 0,1-1,0 1,0-1,14-2,1-1,-1-1,-1-1,1 0,-1-1,0-1,-1-1,0 0,0-1,-1 0,0-1,-1-1,0 0,-1 0,10-15,-10 12,-1-2,0 0,-2 0,0 0,-1-1,-1-1,0 1,-1-1,-2 0,1-5,-5 16,0 1,-1 0,0-1,0 1,-1 0,0 0,0 0,-1 0,0 0,0 0,0 1,-1-1,0 1,0 0,-1 0,0 0,0 1,0 0,-1 0,1 0,-1 1,0-1,-1 1,1 1,-1-1,1 1,-1 1,0-1,0 1,0 0,-1 0,1 1,0 0,-1 1,1-1,-1 1,-5 1,6 0,0-1,1 1,-1 1,0-1,1 1,-1 0,1 1,-1-1,1 1,0 1,0-1,1 1,-1 0,1 0,-1 0,1 1,1 0,-2 1,-7 8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0:2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4 505,'-2'-15,"1"-1,1 0,0 1,1-1,0 0,1 1,1 0,1-1,2-4,-3 7,2-9,1 0,0 0,2 0,1 1,0 0,1 1,2 0,0 1,1 0,1 1,0 0,2 1,0 1,15-12,-28 25,1 1,-1-1,1 0,0 1,0 0,0 0,0 0,0 1,0-1,0 1,1 0,-1 0,1 1,-1-1,0 1,1 0,-1 0,1 0,-1 1,1-1,-1 1,0 0,1 1,-1-1,0 1,0 0,2 1,8 9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0:24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1,'-22'129,"5"1,5 1,6 68,5-44,-14 192,3-175,13-189,-1-2</inkml:trace>
  <inkml:trace contextRef="#ctx0" brushRef="#br0" timeOffset="249.268">0 763,'38'0,"33"-5,13-1,2-5,-4-1,-7 3,-5-3,-7 1,-3 2,-2-2,-3 2,-4 1,-2 2,-5 3,-4-4,-10 0</inkml:trace>
  <inkml:trace contextRef="#ctx0" brushRef="#br0" timeOffset="503.727">1073 622,'-45'38,"2"2,2 2,1 2,-30 44,63-78,1 0,0 0,0 1,1 0,1 0,0 0,0 0,1 1,-1 8,3-16,1 0,0 0,0-1,0 1,0 0,1 0,-1 0,1 0,0 0,0 0,0 0,1-1,0 1,-1 0,1-1,0 0,1 1,-1-1,1 0,-1 0,1 0,0 0,0-1,0 1,0-1,1 0,-1 0,1 0,2 1,1 0,-1-1,0 0,1 0,-1 0,1-1,0 0,-1 0,1-1,0 1,0-2,-1 1,1-1,0 0,-1 0,1-1,-1 0,1 0,-1 0,0-1,0 0,0 0,0-1,0 1,-1-1,0-1,0 1,0-1,0 0,-1 0,1-1,4-3,-2-1,1-1,-1 1,-1-1,0 0,-1 0,0-1,0 0,-1 1,-1-2,0 1,-1 0,0-1,-1 1,0-1,-1 0,0 6,0 0,0 0,-1 0,0 0,0 0,-1 0,0 1,0-1,-1 0,0 1,0 0,0 0,-1 0,0 0,0 0,0 1,-1-1,0 1,0 0,0 1,0-1,-1 1,0 0,0 1,0-1,0 1,-1 0,1 1,-1-1,0 1,1 1,-4-1,-9 5</inkml:trace>
  <inkml:trace contextRef="#ctx0" brushRef="#br0" timeOffset="785.202">1355 1271,'0'-33,"5"-36,6-11,1 4,4 10,4 11,3 11,-2 7,0 10,1 6,1 5,3 6,1 5,-5 7,-5 4</inkml:trace>
  <inkml:trace contextRef="#ctx0" brushRef="#br0" timeOffset="2553.563">2145 791,'-1'-2,"0"0,-1 1,1-1,-1 0,0 0,1 1,-1-1,0 1,0-1,0 1,0 0,0 0,0 0,0 0,0 0,-1 0,1 1,0-1,0 1,-1 0,1-1,0 1,-1 0,1 0,-2 1,1-2,-11 2,-1 1,0 0,1 1,0 1,0 0,0 1,0 1,1 0,0 0,0 1,0 1,1 0,0 1,1 0,0 1,0 0,1 2,-29 20,32-28,1 0,-1 1,1 0,0 1,1-1,-1 1,1 0,0 1,1-1,-1 1,1 0,0 0,1 0,0 0,0 1,1-1,0 1,0 0,0 2,4-8,-1 1,1-1,-1 1,1-1,0 0,0 0,0 0,0 0,1 0,-1 0,0-1,1 1,0-1,-1 1,1-1,-1 0,1 0,0-1,0 1,0 0,0-1,-1 0,1 1,0-1,0 0,0-1,0 1,0 0,0-1,-1 0,1 1,0-1,0 0,-1-1,1 1,0 0,-1-1,2 0,29-14,-1-2,0-1,-2-2,0 0,-1-2,-1-2,-2 0,13-16,45-46,-84 86,0 0,1 1,-1-1,0 0,1 1,-1-1,1 1,-1-1,0 1,1-1,-1 0,1 1,-1 0,1-1,0 1,-1-1,1 1,-1 0,1-1,0 1,-1 0,1 0,0-1,0 1,-1 0,1 0,0 0,-1 0,1 0,0 0,-1 0,1 0,0 0,0 1,-1-1,1 0,0 0,-1 0,1 1,0-1,-1 0,1 1,-1-1,1 1,-1-1,1 1,-1-1,1 1,-1-1,1 1,-1-1,1 1,-1 0,0-1,1 1,-1 0,0-1,0 1,1 0,-4 44,-97 314,21 127,51-276,18-82,11-128,0 0,0 1,0-1,0 0,0 0,0 1,0-1,0 0,0 0,0 0,0 0,0-1,0 1,0 0,0 0,0-1,0 1,0 0,0-1,0 1,0-1,0 1,0-1,0 0,-1 1,1-1,0 0,0 0,-1 1,1-1,-1 0,1 0,-1 0,1 0,-1 0,1 0,1-1,15-16,0-1,-1-1,-1 0,-1-1,-1 0,-1-1,0-1,-2 0,-1-1,6-23,-13 39,0-1,-1 1,0 0,-1-1,0 1,0 0,-1-1,0 1,-1 0,1 0,-1 0,-1 0,0 0,0 0,0 1,-1-1,0 1,-1 0,0 0,0 1,0-1,-1 1,0 0,0 0,-3-1,-3-3,0 0,-1 2,0-1,0 2,-1 0,0 0,0 1,-1 1,0 0,0 1,0 1,0 1,-7-1,-52 3,74 0,1-1,-1 1,1 0,0 0,-1-1,1 1,-1 0,1 0,0 0,-1 0,1 0,0 0,-1 0,1 0,0 0,-1 0,1 0,-1 0,1 0,0 1,-1-1,1 0,-1 0,1 1,0-1,-1 0,1 1,-1-1,1 1,-1-1,1 0,-1 1,0-1,1 1,-1-1,0 1,1 0,-1-1,0 1,1-1,-1 1,0 0,0-1,0 1,0-1,0 1,0 0,0-1,0 1,0 0,0-1,0 1,0 0,0-1,0 1,0-1,-1 1,1 0,0-1,-1 1,1-1,0 1,-1-1,1 1,0-1,-1 1,1-1,-1 1,23 2,0-2,1 0,-1-1,0-2,0 0,0-1,21-6,5 0,-17 5,-1-3,0 0,-1-2,1-1,-2-2,0 0,0-2,-1-1,0-2,-9 3</inkml:trace>
  <inkml:trace contextRef="#ctx0" brushRef="#br0" timeOffset="2865.251">2625 961,'1'12,"0"1,1-1,0 0,1 1,0-1,1 0,0-1,1 1,0-1,1 0,0 0,5 5,-7-11,-1 0,1 0,-1 0,1-1,0 0,1 0,-1 0,1-1,0 1,0-1,0 0,0 0,0-1,1 0,-1 1,1-2,0 1,-1-1,1 0,0 0,0 0,0-1,0 0,0 0,-1-1,1 0,2 0,7-4,0-1,0-1,0-1,-1 0,0 0,-1-1,0-1,0 0,-1-1,0-1,-1 0,0 0,-1-1,-1 0,0-1,0 0,-2 0,0-1,0 0,-1 0,-1 0,-1-1,0 0,1-11,-3 2</inkml:trace>
  <inkml:trace contextRef="#ctx0" brushRef="#br0" timeOffset="6700.765">3359 1045,'103'58,"-94"-54,0-2,0 0,0 0,0 0,1-1,-1 0,0-1,1 0,-1-1,0 0,0 0,1-1,-1 0,0-1,-1 0,1 0,0-1,-1 0,0 0,0-1,0 0,0 0,-1-1,0 0,0-1,-1 0,1 1,-2-2,1 1,-1-1,0 0,0 0,0-4,-3 10,-1 0,0-1,0 0,0 1,0-1,-1 0,1 1,-1-1,0 0,1 0,-1 1,0-1,-1 0,1 0,0 1,-1-1,0 0,1 0,-1 1,0-1,-1 1,1-1,0 1,-1-1,1 1,-1 0,0 0,1 0,-1 0,0 0,0 0,-1 0,1 1,0-1,-1 1,1-1,0 1,-3-1,-2-1,0 0,-1 1,1 0,-1 0,0 0,1 1,-1 0,0 1,0-1,0 2,0-1,1 1,-5 1,-5 3,-1 1,1 1,0 1,1 1,0 0,0 1,1 0,0 1,1 1,0 1,1 0,0 0,1 1,1 1,0 0,1 1,0 0,-5 14,13-27,1 1,0-1,0 1,0 0,0-1,0 1,1 0,-1 0,1 0,0-1,0 1,0 0,1 0,0-1,-1 1,1 0,1 0,-1-1,0 1,1-1,0 0,0 1,0-1,0 0,0 0,1 0,-1 0,1 0,0-1,-1 1,1-1,2 1,4 3,-1-1,1 1,0-2,0 0,0 0,1 0,-1-1,1-1,0 1,0-2,9 2,154-8,-31-34,-119 32</inkml:trace>
  <inkml:trace contextRef="#ctx0" brushRef="#br0" timeOffset="7056.109">4290 791,'-21'15,"0"-2,1 1,0 1,2 1,0 0,0 1,2 1,0 1,-11 17,26-34,-1 0,1 0,-1 0,1 0,0 1,0-1,0 0,1 1,-1-1,1 1,-1-1,1 1,0 0,0-1,0 1,0-1,0 1,0-1,1 1,-1-1,1 1,0-1,0 1,0-1,0 0,0 0,0 1,1-1,-1 0,1 0,-1 0,1 0,0 0,0-1,0 1,0-1,0 1,0-1,1 1,39 21,-35-21,-1 1,1 0,-1 0,0 0,0 1,0 0,0 0,-1 0,0 1,0-1,0 1,0 1,-1-1,0 1,0-1,0 1,-1 0,1 1,-2-1,1 0,0 3,-3-6,0 0,0 0,0 0,0 0,-1-1,1 1,-1 0,0 0,0 0,0-1,0 1,0-1,-1 1,1-1,-1 1,1-1,-1 0,0 0,0 1,0-1,0-1,-1 1,1 0,0 0,-1-1,1 0,-1 1,-1-1,-82 27,75-25,-46 8,32-8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0:33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1,'-12'0,"0"-1,1 1,-1 1,0 0,1 1,-1 0,1 1,-1 0,1 1,0 0,0 1,1 0,0 1,0 0,0 0,0 1,1 1,0-1,1 1,0 1,0 0,0 0,1 0,1 1,0 0,-3 7,-21 53,3 0,4 2,3 1,3 0,3 1,3 1,4 0,3 0,3 1,6 39,-3-67,1 0,3-1,1 1,3-1,2-1,2 0,1-1,3 0,2-2,1 0,3-1,20 27,-42-65,1 0,0 1,1-1,-1 0,1-1,-1 1,1-1,0 1,1-1,-1 0,1-1,-1 1,1-1,0 0,-1 0,1 0,0-1,0 0,1 0,-1 0,0 0,1-1,13-6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0:3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5 440,'-2'-13,"1"0,0 0,1 0,0 0,1 0,1 0,0 0,1 1,0-1,1 1,0-1,1 1,0 1,1-1,1-4,1 0,0 1,1 0,1 0,0 1,1 1,0-1,1 2,1 0,0 0,0 1,1 1,1 0,0 1,0 1,0 0,1 1,0 1,5-1,-18 6,1 0,0 1,-1-1,1 1,0 0,-1 0,1 0,0 1,-1-1,1 1,-1 0,1 0,-1 0,1 0,-1 1,1-1,-1 1,0 0,0 0,0 0,0 1,0-1,-1 1,1-1,-1 1,0 0,1 0,-1 0,0 0,-1 0,1 1,-1-1,1 0,-1 1,0 0,0-1,0 1,-1-1,1 2,3 21,-1-1,-1 1,-1-1,-2 1,0 0,-2-1,0 0,-3 4,5-29,1 1,-1 0,1-1,-1 1,1 0,-1-1,1 1,-1 0,1 0,0-1,-1 1,1 0,0 0,0 0,-1 0,1-1,0 1,0 0,0 0,0 0,0 0,0 0,1 0,-1-1,0 1,0 0,1 0,-1 0,0-1,1 1,-1 0,0 0,1-1,-1 1,1 0,0-1,-1 1,1 0,0-1,-1 1,1-1,0 1,-1-1,1 1,0-1,0 0,0 1,-1-1,1 0,0 0,0 0,0 1,0-1,0 0,-1 0,1 0,0 0,0-1,109-114,-31 35,-63 61,1 0,1 1,1 1,0 0,1 2,1 0,0 1,1 2,7-3,-28 14,1 0,-1 0,1 1,-1-1,1 1,-1-1,1 1,-1-1,1 1,0 0,-1 0,1 0,-1 0,1 0,-1 0,1 0,0 1,-1-1,1 0,-1 1,1 0,-1-1,1 1,-1 0,0-1,1 1,-1 0,0 0,0 0,1 0,-1 0,0 1,0-1,0 0,0 0,-1 1,1-1,0 1,0-1,-1 1,1-1,-1 1,1-1,-1 1,0-1,0 1,0-1,1 1,-1 0,-1-1,-7 83,-31 47,38-127,0 0,0 0,0-1,0 1,1 0,0 0,0 0,0 0,0 0,1 0,-1-1,1 1,0 0,0 0,0-1,1 1,0-1,-1 1,1-1,1 1,8 9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0:3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54 699,'-10'23,"1"1,1 0,1 0,1 1,1 0,1 0,2 0,0 1,2 12,0-35,0-1,0 1,1 0,-1-1,1 1,-1-1,1 1,0-1,0 0,0 1,0-1,1 0,-1 1,1-1,-1 0,1 0,0 0,-1 0,1-1,0 1,0 0,1-1,-1 0,0 1,0-1,1 0,-1 0,1 0,-1 0,1-1,-1 1,1-1,-1 1,1-1,0 0,-1 0,1 0,-1 0,1-1,0 1,-1-1,1 1,-1-1,2-1,7-1,0-1,-1 0,1-1,-1-1,0 1,0-2,0 1,-1-1,4-4,3-4,-2 0,1 0,-2-1,0-1,-1 0,9-18,-18 31,-1-1,0 0,1 0,-2 0,1 0,0 0,-1 0,0 0,0 0,-1 0,1-1,-1 1,0 0,-1 0,1-1,-1 1,0 0,0 0,-1 0,1 0,-1 0,0 0,-1 0,1 1,-1-1,0 1,0-1,0 1,-4-3,1 2,-1 1,0-1,0 2,0-1,0 1,-1 0,1 0,-1 1,0 0,0 0,0 1,0 0,0 0,0 1,0 0,0 1,0-1,0 1,0 1,1 0,-1 0,0 1,1-1,-5 4,-13 7</inkml:trace>
  <inkml:trace contextRef="#ctx0" brushRef="#br0" timeOffset="585.364">364 1066,'256'-358,"-253"355,0-2,1 0,-1 0,1 1,0-1,0 1,1 0,-1 0,1 1,0 0,0-1,0 1,1 1,-1-1,0 1,1 0,2 0,-7 2,1 0,-1 0,0 0,0 0,0 1,1-1,-1 0,0 1,0-1,0 1,0 0,0-1,0 1,0 0,0-1,0 1,0 0,0 0,0 0,-1 0,1 0,0 0,-1 0,1 0,-1 0,1 0,-1 0,1 0,-1 1,0-1,1 0,-1 0,0 0,0 1,0-1,0 0,0 0,0 0,-1 1,1-1,-8 57,5-48,0 4,2-10,-1 1,1-1,0 1,0-1,0 1,1 0,-1-1,1 1,0 0,1 0,-1-1,1 1,0 0,0-1,0 1,1-1,-1 0,3 4,-1-7,1 0,-1 0,1-1,-1 0,0 1,1-1,-1-1,1 1,-1 0,1-1,-1 0,1 1,-1-2,0 1,0 0,1 0,-1-1,0 0,0 0,-1 0,1 0,0 0,-1 0,1-1,-1 1,1-1,0-2,-1 4,112-122,-113 121,0 1,0 0,0 0,0 0,0 0,0 0,0 0,0 0,1 1,-1-1,0 0,0 1,1-1,-1 1,1-1,-1 1,0 0,1-1,-1 1,1 0,-1 0,1 0,-1 0,1 0,-1 0,0 1,1-1,-1 0,1 1,-1-1,0 1,1 0,-1-1,0 1,0 0,1 0,-1-1,0 1,0 0,0 0,0 1,0-1,0 0,-1 0,1 0,0 1,0-1,-1 0,1 0,-1 1,1-1,-1 1,0-1,1 1,-1-1,0 0,0 1,0-1,0 1,0-1,0 1,-1 0,-22 144,23-65,5-62</inkml:trace>
  <inkml:trace contextRef="#ctx0" brushRef="#br0" timeOffset="1293.811">1324 925,'29'-11,"-1"0,-1-3,0 0,0-1,-2-2,0 0,-1-2,-1-1,-1-1,8-10,-27 29,-1 0,0 0,0-1,0 1,0 0,-1-1,1 0,-1 1,1-1,-1 0,0 0,0 0,0 0,0 0,-1 0,1 0,-1 0,0 0,0 0,0 0,0-1,0 1,-1 0,1 0,-1 0,0 0,0 0,0 0,0 1,-1-1,1 0,-1 1,0-1,0 0,0 1,0 0,0-1,0 1,0 0,-1 0,0 0,-7 0,1 1,-1 0,0 1,1 0,-1 0,0 1,0 0,1 1,-1 0,1 0,0 1,-1 0,1 1,0 0,1 0,-1 1,1 0,0 1,0 0,1 0,-1 1,2-1,-3 3,-5 4,1 0,0 1,0 0,2 1,0 0,0 0,2 2,0-1,0 1,2 0,0 1,1 0,1 0,1 0,0 0,0 9,4-22,0 0,0 0,0-1,0 1,1 0,0-1,0 1,0 0,1-1,-1 1,1-1,0 0,0 0,1 0,-1 0,1 0,0 0,0 0,0-1,1 0,-1 1,1-1,0 0,0-1,0 1,0-1,0 0,0 0,1 0,-1 0,1-1,-1 0,1 0,0 0,-1 0,1-1,0 0,1 0,141-11,-113 4</inkml:trace>
  <inkml:trace contextRef="#ctx0" brushRef="#br0" timeOffset="1683.414">1719 1122,'192'-227,"-192"228,0 0,-1 1,1-1,0 0,0 0,0 0,0 0,1 0,-1 0,0 0,0 0,1 0,-1 0,0-1,1 1,-1 0,1 0,-1 0,1 0,-1 0,1-1,0 1,0 0,-1 0,1-1,0 1,0-1,0 1,-1-1,1 1,0-1,0 1,0-1,0 0,0 1,0-1,0 0,0 0,0 0,0 0,0 0,0 0,0 0,0 0,0 0,0 0,0-1,0 1,0 0,0-1,0 1,0-1,0 1,0-1,0 1,-1-1,1 0,0 1,0-1,-1 0,1 1,0-1,-1 0,1 0,-1 0,-1 7,0-1,1 1,-1-1,1 1,1-1,-1 1,1-1,-1 1,2-1,-1 0,1 1,-1-1,1 0,1 0,-1 0,1 0,0 0,0-1,0 1,1-1,-1 0,1 0,0 0,0 0,1-1,-1 0,1 0,0 0,0 0,0-1,0 0,0 0,0 0,0 0,4 0,0-2,-1 0,1 0,-1-1,1 0,-1-1,1 0,-1 0,0-1,0 0,0 0,0 0,0-1,-1-1,1 1,-1-1,-1-1,1 1,-1-1,0 0,2-3,97-144,-91 129,-1 6</inkml:trace>
  <inkml:trace contextRef="#ctx0" brushRef="#br0" timeOffset="1933.351">2679 220,'-14'34,"-6"29,2 15,-2-2,4-4,3-9,5-11,3-5,3-5,1 0,2-3,-1-3,1-3,0-2,4-1,2-2,-1-5</inkml:trace>
  <inkml:trace contextRef="#ctx0" brushRef="#br0" timeOffset="2163.015">2369 699,'43'-9,"33"-4,14 1,-4 2,-7 4,-12-4,-13 2,-10 1,-13 1</inkml:trace>
  <inkml:trace contextRef="#ctx0" brushRef="#br0" timeOffset="2409.711">3300 615,'-4'1,"-17"6,1 0,-1 2,1 0,0 1,1 1,0 1,1 1,-7 7,23-19,0 0,0 1,1 0,-1-1,0 1,1 0,-1 0,1 0,0 0,0 0,-1 0,1 0,0 0,1 0,-1 0,0 1,1-1,-1 0,1 1,0-1,0 0,0 1,0-1,0 0,0 1,1-1,-1 0,1 1,-1-1,1 0,0 0,0 1,0-1,0 0,0 0,1 0,-1 0,1-1,-1 1,1 0,0-1,-1 1,1-1,0 1,0-1,1 1,39 23,-36-23,-1 0,0 1,0-1,0 1,0 1,0-1,0 0,-1 1,0 0,0 0,0 0,0 1,-1 0,1-1,-1 1,0 0,-1 0,1 1,-1-1,0 0,0 1,-1 0,-1 1,0 0,0 0,-1 0,0-1,-1 1,0 0,0-1,0 1,-1-1,1 0,-2 0,1 0,-1 0,1 0,-2-1,1 0,-1 0,1 0,-1 0,-1-1,1 0,-1 0,1 0,-1-1,0 1,0-2,-1 1,1-1,-1 0,1 0,-1 0,0-1,-3 0,-69 20,60-21</inkml:trace>
  <inkml:trace contextRef="#ctx0" brushRef="#br0" timeOffset="6218.769">3667 22,'5'-3,"0"0,1 0,-1 1,1-1,0 1,-1 1,1-1,0 1,0 0,0 1,0-1,0 1,0 0,0 1,1-1,-2 1,1 0,0 1,0 0,0-1,-1 2,1-1,-1 1,1 0,-1 0,0 0,0 1,0 0,-1 0,0 0,1 0,-1 1,-1-1,1 1,-1 0,0 1,0-1,0 1,9 26,-2 2,-2-1,-1 1,-1 0,-2 0,-1 16,1 19,-2 0,-3 1,-4-1,-2 0,-4-1,-2 0,-3-1,-6 8,6-24,-1 0,-3-2,-2 0,-2-1,-2-1,-22 28,40-65,-1 1,-1-2,0 1,0-1,-1-1,0 0,0 0,-1-1,0 0,-4 1,-9 1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24,'-14'117,"10"-101,0 1,2 0,0 0,1 0,0 0,1-1,1 1,1 0,1 0,2 9,-4-23,1 0,0 0,0 0,-1 0,2-1,-1 1,0-1,0 1,1-1,-1 0,1 0,0 0,0 0,-1-1,1 1,0-1,1 0,-1 0,0 0,0 0,0 0,1-1,-1 1,0-1,1 0,-1 0,0 0,0 0,1-1,-1 1,0-1,0 0,1 0,-1 0,0-1,0 1,0-1,0 1,-1-1,1 0,0 0,-1 0,1-1,-1 1,0 0,0-1,0 0,0 1,0-1,-1 0,1-1,116-167,-118 171,20-30,-20 30,1 0,-1-1,0 1,0-1,1 1,-1-1,0 1,0 0,1-1,-1 1,1 0,-1-1,0 1,1 0,-1 0,1-1,-1 1,0 0,1 0,-1 0,1 0,-1-1,1 1,-1 0,1 0,-1 0,1 0,-1 0,1 0,-1 0,1 0,-1 0,1 1,-1-1,0 0,1 0,-1 0,1 0,-1 1,1-1,-1 0,0 1,1-1,-1 0,1 1,-1-1,0 0,0 1,1-1,-1 0,0 1,0-1,1 1,-1-1,0 1,0-1,0 1,0-1,1 0,-1 1,0-1,0 1,0-1,0 1,10 55,-11-51,1 1,0 0,1 0,-1 0,1 0,0 0,0-1,1 1,0 0,0-1,0 1,1-1,0 0,0 0,0 0,0 0,1 0,0-1,0 1,0-1,0 0,1-1,0 1,0-1,0 0,0 0,4 2,-1-3,0-1,0 0,0-1,0 1,0-2,0 1,-1-1,1 0,0-1,0 1,0-2,-1 1,1-1,-1 0,0-1,0 1,0-1,0-1,-1 1,0-1,4-4,1-1,0-1,-1 0,0 0,-1-1,0 0,-1-1,0 0,-1 0,0-1,-1 0,0-2,-5 13,0 0,1 0,-1-1,0 1,0 0,-1-1,1 1,-1-1,0 1,0-1,0 1,0-1,0 1,-1-1,0 1,1 0,-1-1,0 1,-1 0,1-1,-1 1,1 0,-1 0,0 0,-1 0,-8 2,0 5</inkml:trace>
  <inkml:trace contextRef="#ctx0" brushRef="#br0" timeOffset="415.518">875 249,'140'-73,"-133"69,0-1,0 0,0-1,-1 1,0-1,0-1,-1 1,1-1,-2 0,1 0,-1 0,0-1,0 0,-1 0,0 0,0 0,-1-2,-1 9,0-1,-1 1,0-1,1 0,-1 1,0-1,0 0,0 1,0-1,0 0,0 1,0-1,-1 0,1 1,0-1,-1 0,0 1,1-1,-1 1,0-1,0 1,0-1,0 1,0 0,0-1,0 1,0 0,0 0,-1 0,1 0,-1 0,1 0,0 0,-1 0,0 1,1-1,-1 1,1-1,-1 1,0-1,1 1,-1 0,-1 0,-71 17,65-12,1 1,0 0,0 0,0 0,1 1,-1 0,2 1,-1-1,1 1,0 1,1-1,0 1,-1 2,4-6,0-1,0 1,0 0,0 0,1 0,0 0,0 0,0 0,1 0,-1 0,1 0,1 0,-1 0,1 0,-1 0,1 0,1 0,-1 0,1 0,0 0,0-1,0 1,1-1,-1 0,1 1,1 0,8 5,1 0,0-1,0-1,1 0,-1-1,2 0,-1-1,1-1,0 0,0-1,0 0,1-2,-1 1,1-2,0 0,-1-1,1-1,0 0,13-4,-1 0,-4-1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0:4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332 702,'-1'-1,"-1"1,1 0,0 0,0 0,0 0,0-1,0 1,0-1,0 1,0-1,0 1,0-1,0 1,0-1,0 0,0 0,0 1,0-1,1 0,-1 0,0 0,1 0,-1 0,1 0,-1 0,1 0,-1 0,1 0,0 0,-1 0,1 0,0-1,0 1,0 0,0 0,0 0,0 0,0 0,0 0,0-1,1 1,-1 0,0 0,1 0,-1 0,1 0,-1 0,1 0,0 0,-1 0,1 0,0 0,0 1,-1-1,1 0,0 0,0 1,0-1,0 1,0-1,0 1,0-1,0 1,0-1,0 1,1 0,-1 0,0-1,0 1,1 0,-12 2,0 0,0 0,0 1,0 0,0 0,1 2,0-1,0 1,0 0,0 1,1 0,0 0,0 1,0 0,1 0,-2 3,4-5,-2 2,-10 6,0 1,2 0,0 2,1-1,0 2,1 0,1 1,1 0,0 0,2 1,-5 13,13-30,0-1,1 0,-1 0,1 0,-1 1,1-1,0 0,-1 1,1-1,0 0,0 1,0-1,0 0,0 0,0 1,1-1,-1 0,0 1,1-1,-1 0,1 0,-1 1,1-1,-1 0,1 0,0 0,0 0,0 0,-1 0,1 0,0 0,0 0,0 0,1 0,-1-1,0 1,0 0,0-1,0 1,1-1,-1 1,0-1,0 0,1 0,-1 1,0-1,1 0,-1 0,0 0,1 0,-1-1,0 1,1 0,-1 0,0-1,0 1,1-1,-1 1,0-1,1 0,25-13,-1-1,0-1,-1-1,-1-1,-1-1,0-2,-2 0,16-20,-10 13,89-126,-131 182,1 0,2 1,1 1,1 0,2 1,1-1,1 1,2 1,0 18,4-44,0 0,1 1,0-1,0 0,1 0,-1 0,1 0,1 0,-1 0,1-1,0 1,0-1,1 1,-1-1,1 0,0-1,1 1,-1-1,1 0,0 0,0 0,0 0,1-1,-1 0,1 0,-1-1,1 1,0-1,0-1,0 1,1-1,4 1,3 0,0-1,1 0,-1-1,1-1,-1 0,0-1,1-1,-1 0,0 0,0-2,-1 0,0 0,13-8,20-18,-2-3,-1-2,-2-1,-2-2,-1-2,-3-1,-1-2,-2-1,-2-2,-2-1,16-40,-30 61,-1-1,-2-1,-1 0,-1 0,-1-1,-2 0,-1 0,0-11,-5 32,0 1,-1 0,0-1,0 1,-1 0,0 0,0 0,-1 0,0 0,0 1,-1-1,-2-2,5 8,-1 0,1-1,-1 1,0 0,1 0,-1 0,0 0,0 1,-1-1,1 0,0 1,0 0,-1-1,1 1,-1 0,1 0,-1 0,0 1,1-1,-1 1,0-1,1 1,-1 0,0 0,0 0,1 0,-1 1,0-1,1 1,-1-1,0 1,1 0,-1 0,1 0,-1 1,1-1,0 0,-2 2,-13 11,1 0,0 1,1 1,0 1,2 0,0 1,0 0,2 1,0 1,-2 8,6-16,-18 39,1 2,3 1,2 0,-6 38,17-64,2 1,1 0,1 0,2 1,1-1,2 27,0-45,0 0,1 0,0-1,1 1,0-1,0 0,1 1,1-2,0 1,0 0,0-1,2 0,-1 0,1-1,0 0,1 0,0 0,0-1,0-1,2 1,1 0,-1 0,2-1,-1 0,1-1,-1-1,1 0,1 0,-1-1,0 0,1-2,-1 1,1-1,0-1,-1 0,1-1,0-1,-1 0,1 0,-1-1,0-1,10-4,-2 0,0-1,-1 0,-1-2,0 0,0-1,-1-1,-1-1,0 0,-1-1,0-1,-1 0,-1-1,-1 0,0-1,1-5,-8 13,1 0,-1-1,-1 0,0 0,-1 0,0 0,0-1,-1 1,-1-1,1-7,-2 14,0 0,0 0,0 0,-1 0,0 0,0 0,0 1,0-1,-1 0,1 1,-1-1,-1 1,1 0,0-1,-1 1,0 0,0 1,0-1,-1 0,1 1,-1 0,0 0,0 0,0 0,0 0,-1 1,-5-2,-1 1,0 1,0 0,0 0,0 1,-1 0,1 1,0 0,0 1,0 1,-1-1,1 2,1-1,-1 2,0-1,1 2,0-1,0 1,-8 5,-11 7</inkml:trace>
  <inkml:trace contextRef="#ctx0" brushRef="#br0" timeOffset="399.36">1715 674,'-24'17,"0"1,1 1,1 1,0 1,2 1,1 1,0 0,-11 22,28-42,0 0,0 0,1 0,-1 0,1 0,-1 0,1 1,0-1,0 0,1 1,-1-1,1 1,-1-1,1 1,0 0,1-1,-1 1,1-1,-1 1,1-1,0 0,0 1,0-1,1 0,-1 0,1 1,0-1,0-1,0 1,0 0,1 0,-1-1,1 1,-1-1,1 0,0 0,0 0,0 0,0 0,0 0,0-1,0 0,1 0,-1 0,1 0,-1 0,1 0,9 1,0 0,0-1,0-1,0 1,0-2,0 0,0-1,0 0,0-1,-1 0,1-1,-1 0,0-1,0-1,0 1,-1-2,0 0,0 0,-1-1,0-1,0 1,-1-1,0-1,5-7,-7 8,-1 0,0-1,-1 0,0 0,0 0,-1-1,0 1,-1-1,0 0,-1 0,0 0,-1 0,0 0,-1-1,0 1,-1 0,0 0,-1-1,0 1,-1-2,1 8,0 1,0-1,0 1,0 0,-1-1,0 1,0 0,0 1,0-1,-1 1,1-1,-1 1,0 0,0 0,0 0,0 1,0 0,-1 0,1 0,-1 0,1 0,-1 1,0 0,0 0,0 0,0 1,1 0,-1 0,0 0,-5 1,-9 3</inkml:trace>
  <inkml:trace contextRef="#ctx0" brushRef="#br0" timeOffset="1116.753">2053 815,'14'73,"-13"-71,0-1,0 1,0 0,0-1,1 1,-1-1,1 1,-1-1,1 0,0 0,-1 1,1-1,0 0,0-1,-1 1,1 0,0 0,0-1,0 1,0-1,0 0,0 0,0 1,0-1,0 0,0-1,0 1,0 0,0-1,0 1,0-1,0 1,0-1,0 0,0 0,94-65,-49 26,-46 40,0 0,0 0,1 0,-1 0,0 1,0-1,0 0,0 1,1-1,-1 1,0-1,0 1,0-1,0 1,0 0,0 0,0-1,0 1,-1 0,1 0,0 0,0 0,-1 0,1 0,0 0,-1 0,1 0,-1 0,1 0,-1 1,0-1,0 0,1 0,-1 0,0 1,0-1,0 0,0 0,0 0,-1 1,1-1,0 0,0 0,-1 0,1 1,-1-1,1 0,-1 0,0 0,3 17,-1-13,0 0,0-1,0 1,1 0,-1-1,1 1,0-1,1 1,-1-1,1 0,0 0,0 0,0 0,0-1,1 1,-1-1,1 0,0 0,0 0,0-1,1 1,-1-1,1 0,-1 0,1-1,-1 1,1-1,0 0,0 0,0-1,0 1,-1-1,6 0,11-3,0-1,-1-1,1 0,-1-2,0 0,0-1,-1-1,0-1,-1-1,0-1,0 0,-2-1,1-1,-2 0,0-1,0-1,-2 0,3-5,11-9,-1 0,-2-2,-1 0,-2-2,-1 0,-1-2,-2 0,-2 0,-1-2,-2 0,-2 0,-1-1,-2 0,-2-1,-1 1,-2-39,-3 71,0 1,0-1,-1 1,0-1,0 1,-1 0,1-1,-2 1,1 0,0 1,-1-1,0 1,-1-1,4 4,-1 1,0-1,1 0,-1 0,0 1,0-1,0 1,0-1,-1 1,1 0,0 0,0 0,-1 0,1 0,-1 1,1-1,-1 1,1-1,-1 1,1 0,-1 0,1 0,-1 0,1 1,-1-1,1 1,-1-1,1 1,-1 0,1 0,0 0,0 0,-1 0,1 1,-1 0,-8 11,0-1,1 2,0-1,1 2,1-1,0 1,1 0,0 1,1-1,1 1,1 1,0-1,2 1,-1-1,2 1,0 0,1 0,-4 35,2 0,2 1,2-1,3 0,2 0,2-1,3 0,3 6,40 67,-61-99,-4-22</inkml:trace>
  <inkml:trace contextRef="#ctx0" brushRef="#br0" timeOffset="1362.202">2561 391,'43'-9,"39"-4,9 1,0 2,-11 3,-10 2,-12 3,-11 1,-8 1,-7 1,1-1,0 1,-5-1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0:51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0 536,'19'89,"-18"-86,0-1,0 0,0 0,0 0,0 0,0 0,1 0,-1 0,1-1,-1 1,1 0,0-1,-1 1,1-1,0 0,0 0,0 0,0 0,0 0,0 0,1 0,-1 0,0-1,0 1,1-1,-1 0,0 0,0 1,1-2,-1 1,0 0,1 0,-1-1,0 1,0-1,0 0,1 1,-1-2,18-8,-1-1,-1-1,1-1,-2-1,0 0,-1-2,0 0,-1 0,11-18,16-14,-41 47,-1 0,1-1,-1 1,1 0,0 0,-1 0,1-1,0 1,0 0,0 0,0 0,0 0,0 0,0 1,0-1,1 0,-1 0,0 1,0-1,1 1,-1-1,0 1,1-1,-1 1,0 0,1 0,-1 0,1 0,-1 0,0 0,1 0,-1 0,1 0,-1 1,0-1,1 0,-1 1,0-1,1 1,-1 0,0-1,0 1,0 0,0 0,0 0,0 0,0 0,0 0,0 0,0 0,0 0,0 0,-1 1,1-1,0 0,-1 0,1 1,-1-1,6 20,-1 0,-1 1,-1 0,-1-1,0 1,-2 0,-1 0,0 0,0 24,-2 665,3-685,0 0,-2 0,0 0,-2-1,-1 1,-1-1,-1 0,-4 7,10-30,1 0,-1 1,1-1,-1-1,0 1,0 0,0 0,0 0,0 0,-1-1,1 1,0 0,-1-1,1 1,-1-1,0 0,1 1,-1-1,0 0,0 0,0 0,0 0,1 0,-1-1,-1 1,1-1,0 1,0-1,0 0,0 1,0-1,0 0,0-1,0 1,-1 0,1-1,0 1,0-1,0 1,0-1,0 0,0 0,1 0,-1 0,0 0,0 0,1-1,-1 1,0-1,1 1,0-1,-1 1,1-1,0 0,0 0,0 1,0-1,0 0,0 0,0 0,1 0,-1 0,1-2,-3-16,0 1,2-1,1 0,0 0,1 0,1 0,1 1,1-1,1 1,0 0,2 0,0 1,3-6,-1 0,27-71,5 2,4 2,4 1,3 3,54-66,-82 119,2 1,1 1,1 1,2 2,1 0,1 3,15-10,-44 33,0 0,0 0,0 1,1-1,-1 1,1-1,0 1,-1 0,1 0,0 1,0-1,0 1,0 0,1 0,-1 0,0 1,0 0,0-1,1 1,-1 1,0-1,0 1,1-1,-1 1,0 0,0 1,0-1,0 1,0 0,0 0,-1 0,1 0,-1 0,1 1,-1 0,0 0,0 0,0 0,1 2,-1 5,-1 1,0 0,-1 0,0 0,0 0,-1 0,-1 0,0 0,0 0,-1 0,0 0,-1-1,-1 1,1-1,-2 0,1 0,-1 0,-1 0,0-1,0 0,-5 4,-19 28,-2-2,-1-1,-2-1,-2-2,-24 17,-72 31,108-74,6-6</inkml:trace>
  <inkml:trace contextRef="#ctx0" brushRef="#br0" timeOffset="374.034">1411 564,'-27'11,"0"0,0 2,2 1,-1 1,2 1,0 1,1 1,0 1,2 1,-1 3,18-21,1 1,-1 1,1-1,0 0,0 1,0 0,0-1,1 1,-1 0,1 1,0-1,1 0,-1 0,1 1,-1-1,1 1,1 0,-1-1,1 1,-1 0,1-1,1 1,-1 0,1-1,-1 1,1-1,1 1,-1-1,1 1,-1-1,1 0,1 0,-1 0,0 0,1 0,1 1,6 1,1 0,0-2,0 1,0-1,0-1,0 0,1-1,-1 0,1 0,0-2,0 1,-1-1,1-1,0 0,0-1,-1 0,1-1,-1 0,0-1,0 0,0 0,0-1,-1-1,0 0,0 0,7-7,-7 6,1-1,-1 0,0-1,-1 0,0-1,0 0,-1 0,-1-1,1 0,-2 0,1 0,1-9,-5 14,-1 0,0 0,0-1,0 1,-1-1,0 1,-1-1,1 0,-1 1,0-1,-1 0,0 1,0-1,0 1,-1-1,0 1,0 0,-1-1,0 1,0 0,0 1,0-1,-1 1,0-1,-3-2,3 3,-1 0,-1-1,1 2,0-1,-1 0,0 1,0 0,0 1,-1-1,1 1,-1 1,0-1,0 1,0 0,0 0,0 1,0 0,0 1,-6-1,-12 5</inkml:trace>
  <inkml:trace contextRef="#ctx0" brushRef="#br0" timeOffset="589.81">1778 818,'-5'29,"-1"9</inkml:trace>
  <inkml:trace contextRef="#ctx0" brushRef="#br0" timeOffset="750.777">1749 169,'0'0</inkml:trace>
  <inkml:trace contextRef="#ctx0" brushRef="#br0" timeOffset="1090.081">1948 988,'223'-406,"-181"345,-41 62,1-1,-1 0,0 1,1-1,-1 1,0 0,0-1,1 1,-1 0,0 0,0 0,0 0,0 0,0 0,0 0,0 0,0 0,0 0,0 0,-1 1,1-1,-1 0,1 1,-1-1,1 0,-1 1,0-1,1 1,-1-1,0 0,0 1,0-1,0 1,0-1,0 1,-1-1,1 0,0 1,-1-1,1 0,-1 1,0-1,1 0,0 7,1 7,1 1,1 0,0-1,1 0,1 0,0 0,1 0,1-1,7 13,-10-22,0 1,0 0,0-1,1 0,0 0,0 0,0 0,0-1,1 0,0 0,0 0,0-1,0 0,0 0,1-1,-1 1,1-1,0-1,0 1,-1-1,1-1,0 1,5-1,-3-1,-1 1,1-2,-1 1,1-1,-1 0,0-1,0 0,0 0,0-1,-1 0,1 0,-1-1,0 0,-1 0,1-1,-1 0,0 0,0 0,-1-1,1 0,-1 0,81-170,-55 100,-20 51,-1 2</inkml:trace>
  <inkml:trace contextRef="#ctx0" brushRef="#br0" timeOffset="1338.656">3104 0,'-14'43,"-5"39,-4 14,2-4,4-8,5-14,5-8,4-11,2-9,1-7,1-4,0-3,4-2,-2-4,-3-7</inkml:trace>
  <inkml:trace contextRef="#ctx0" brushRef="#br0" timeOffset="1590.236">2709 338,'44'-9,"32"-4,9 6,-5 3,-7 3,-11 2,-6 5,-8 2,-8-1,-10-2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0:5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32,'-28'11,"1"1,0 1,1 2,0 0,1 2,1 1,1 1,1 1,0 1,2 0,0 2,2 0,0 2,2 0,0 0,0 5,10-19,-1 1,1 0,1 0,0 1,1 0,0 0,1 0,0 0,1 0,1 0,0 1,1-1,0 1,1-1,0 1,2-1,-1 0,1 0,1 0,1 0,0-1,0 1,1-1,1-1,0 1,0-1,1 0,0-1,1 1,1-2,-1 0,2 0,-1 0,1-1,7 3,2-2,-1-2,1 0,0-1,0-1,1-1,-1-1,1-1,0 0,0-2,0 0,-1-2,1 0,0-1,-1-1,1-1,-1-1,-1-1,5-3,6-2,0-2,-1-1,-1-1,-1-2,0-1,-2 0,0-2,-1-1,-1-1,-1-1,8-13,-22 27,0 0,-1 0,0-1,-1 0,0-1,-1 1,0-1,-1 0,0 0,-1-1,-1 1,0-1,0 0,-1 1,-1-1,0 0,-1 0,0 1,-1-1,0 0,-1 1,0 0,-1 0,-1 0,0 0,0 0,-1 1,-1 0,-5-7,-4 1,0-1,-1 2,-1 0,-1 2,0 0,-1 1,0 0,-11-3,-6-3</inkml:trace>
  <inkml:trace contextRef="#ctx0" brushRef="#br0" timeOffset="2163.614">675 59,'-4'0,"-3"-4,-4-3,0-4,-3 0,-5 1,-2 3,-4 3,-2 1,-1 2,-1 0,5 2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1:00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83,'1'-1,"0"0,-1 0,1 0,-1-1,0 1,1 0,-1 0,0-1,0 1,0 0,0 0,0-1,0 1,0 0,0-1,-1 1,1 0,0 0,-1 0,1-1,-1 1,1 0,-1 0,0 0,1 0,-1 0,0 0,0 0,0 0,0 0,0 0,0 1,0-1,0 0,0 1,0-1,0 0,0 1,0-1,-1 1,1 0,0-1,0 1,-1 0,1 0,0 0,0 0,-1 0,1 0,0 0,0 0,-1 1,0-1,-7 12,-1-1,2 2,0-1,0 1,1 1,1-1,0 1,1 0,0 1,-1 10,-2 0,-23 84,6 1,4 2,2 30,17-129,-7 158,9-163,1 1,0-1,1 0,0 0,0 0,1 0,0 0,0-1,0 1,1-1,0 0,1 0,0 0,0 0,0-1,1 0,0 0,0 0,1 0,-2-4,-1 0,1 1,-1-2,1 1,0 0,-1-1,1 0,0 0,0 0,0-1,0 0,0 0,0 0,0 0,0-1,0 0,-1 0,1 0,0 0,0-1,-1 0,1 0,3-2,97-69,100-142,-171 167,-2-2,-2-1,-2-2,-3 0,-2-2,13-48,-24 74,-2-2,-1 1,-1-1,-2 0,-1-1,-1 1,-2-1,-1-20,-1 52,0-1,1 1,-1-1,0 0,0 1,1-1,-1 0,0 1,0-1,0 0,0 1,0-1,0 0,0 1,0-1,0 0,0 1,0-1,0 0,-1 1,1-1,0 0,0 1,-1-1,1 0,0 1,-1-1,1 1,-1-1,1 1,-1-1,1 1,-1-1,1 1,-1 0,1-1,-1 1,0 0,1-1,-1 1,1 0,-1 0,0-1,1 1,-1 0,0 0,1 0,-1 0,0 0,1 0,-1 0,0 0,1 0,-1 0,0 1,1-1,-1 0,0 0,1 1,-1-1,0 0,1 1,-1-1,1 0,-1 1,1-1,-1 1,1-1,-1 1,1 0,-31 42,8 12,3 1,1 1,4 0,-7 44,12-52,0-7,2 0,2 0,2 0,2 0,1 1,3 0,1 1,57 290,-53-276,-10-34</inkml:trace>
  <inkml:trace contextRef="#ctx0" brushRef="#br0" timeOffset="353.957">933 788,'0'29,"0"24,0 8,0-3,0-5,-5-7,-1-7,0-5,-4-8,0-4,2-1,1 1,-1-4,-1 1,7-8,3-6</inkml:trace>
  <inkml:trace contextRef="#ctx0" brushRef="#br0" timeOffset="1020.123">1130 958,'296'-25,"-276"24,0 0,0-1,-1-1,1-1,-1-1,15-6,-33 9,-1 1,0-1,1 1,-1-1,0 1,0-1,0 0,0 1,0-1,0 0,-1 1,1-1,0 1,-1-1,1 1,-1-1,0 1,1-1,-1 1,0-1,0 1,0 0,0 0,0-1,0 1,0 0,0 0,-1 0,1 0,0 0,-1 0,1 1,-1-1,1 0,-1 1,1-1,-1 1,1 0,-1-1,1 1,-1 0,0 0,-5-4,-4-5,-1 2,0-1,-1 2,1-1,-1 2,0 0,-1 0,1 1,-1 1,0 0,0 1,10 2,1 1,0-1,-1 1,1-1,-1 1,1 0,0 0,0 1,-1-1,1 1,0-1,0 1,1 0,-1 0,0 0,1 1,-1-1,1 1,-1-1,1 1,0 0,0 0,1 0,-1 0,1 0,-1 0,1 0,0 1,0-1,0 0,1 1,-1 0,-7 116,8-114,-25 220,25-225,0-1,-1 0,1 1,-1-1,1 0,0 1,0-1,-1 1,1-1,0 1,0-1,-1 0,1 1,0-1,0 1,0-1,0 1,0 0,0-1,0 1,0-1,0 1,0-1,0 1,0-1,0 1,0-1,0 1,1-1,-1 1,0-1,0 0,0 1,1-1,-1 1,0-1,1 1,-1-1,0 0,1 1,-1-1,1 0,-1 0,1 1,-1-1,0 0,1 0,-1 1,1-1,-1 0,1 0,-1 0,1 0,-1 0,1 0,-1 0,1 0,-1 0,1 0,-1 0,1 0,-1 0,1 0,-1 0,1-1,-1 1,1 0,24-30,-18 21,181-187,-132 149,-36 36</inkml:trace>
  <inkml:trace contextRef="#ctx0" brushRef="#br0" timeOffset="1502.617">1864 733,'10'-9,"1"0,1 0,-1 2,1-1,1 2,-1 0,1 0,0 1,1 0,-1 1,1 1,0 0,13 0,-25 3,1-1,-1 1,0 0,1 0,-1 0,0 0,1 0,-1 1,0-1,1 1,-1-1,0 1,0 0,1 0,-1 0,0 0,0 1,0-1,0 0,-1 1,1-1,0 1,-1 0,1 0,-1-1,1 1,-1 0,0 0,0 0,0 1,0-1,0 0,0 0,0 0,-1 1,0-1,1 0,-1 1,0-1,0 0,0 1,0-1,0 0,-1 1,1-1,-1 0,1 1,-1-1,0 0,0 1,-5 12,-1 0,-1-1,0 0,0 0,-1 0,-1-1,-1-1,1 0,-2 0,0-1,-14 18,-20 16,36-37,0 1,1 0,0 0,1 1,0 0,0 1,1-1,0 1,1 1,1-1,-1 3,5-12,0 0,1-1,0 1,-1 0,1 0,0-1,0 1,0 0,0 0,0-1,0 1,0 0,1 0,-1-1,1 1,-1 0,1 0,0-1,-1 1,1-1,0 1,0-1,0 1,0-1,1 0,-1 1,0-1,0 0,1 0,-1 0,1 0,-1 0,1 0,-1 0,1 0,0-1,-1 1,1-1,0 1,0-1,0 0,81 5,-74-5,12-2,-1-1,1-1,-1 0,0-2,-1 0,13-7,2 1,-15 6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1:02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0,'39'0,"31"0,9 0,-5 0,-9 0,-11 0,-11 0,-7 0,-5 0,-3 0,-2 0,1 0,-11 0,-12 0,-6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1:03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1,'39'14,"31"1,9-3,-5-4,-4-7,-10-4,-11-2,-8 1,-6-5,-5 0,-3 1,-5 2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1:0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461 725,'-22'3,"1"2,-1 0,1 1,-1 1,2 0,-1 2,1 1,1 0,0 2,0 0,-10 9,14-13,1 1,0 0,1 1,0 0,0 1,1 1,1 0,0 0,0 1,2 0,-1 1,2 0,0 1,0 0,1 0,1 0,1 1,0 0,1 0,1 0,0 1,2-1,-1 1,3-12,0 0,0 0,0 0,0 0,1 0,0-1,0 1,0 0,1-1,-1 0,1 1,0-1,1 0,-1 0,0-1,1 1,0-1,0 0,0 0,0 0,1 0,-1-1,1 0,-1 0,1 0,0 0,0-1,0 0,0 0,0 0,0 0,0-1,0 0,0 0,0 0,14-3,-1-1,0-1,0 0,0-1,-1-1,0-1,0 0,-1-2,0 1,0-2,-1 0,2-4,158-160,-141 138,-1-2,-3-1,0-1,-3-1,-1-2,-3 0,-1-2,-3 0,-1-2,5-27,-17 56,-1 0,0 0,-1 0,-2 0,0-1,-1 0,0 1,-2-1,-1 1,0-1,-1 1,-1 0,-1 0,-1 0,0 0,-2 1,0 0,-1 1,0 0,-1 0,-2 1,1 0,-8-7,15 20,0 0,0 0,0 0,0 1,0 0,-1-1,1 1,-1 1,1-1,-1 1,0-1,0 1,0 1,1-1,-1 1,0 0,0 0,0 0,0 0,0 1,0 0,1 0,-1 1,0-1,1 1,-1 0,1 0,-1 0,1 1,-3 2,-7 5,0 1,1 1,0 0,1 0,0 2,1-1,0 2,0 0,-7 16,0 0,2 0,1 2,2 0,1 0,1 1,2 1,2 0,1 0,2 0,1 8,3-22,1 1,1 0,0-1,2 1,1-1,1 0,0 0,2-1,0 0,1 0,1-1,1 0,1-1,1 0,0-1,1 0,1-1,0-1,1 0,1-1,0-1,1-1,0 0,1-1,0-1,1-1,0-1,6 1,-16-3,0-1,0-1,1 0,-1-1,1 0,0 0,0-1,0-1,0 1,0-2,1 0,-1 0,0-1,0 0,0-1,0-1,0 1,0-2,-1 1,1-2,-1 1,0-1,0-1,4-3,-1-5</inkml:trace>
  <inkml:trace contextRef="#ctx0" brushRef="#br0" timeOffset="387.346">1307 358,'-28'35,"1"0,2 2,2 1,1 0,2 2,2 1,1 0,-1 12,14-44,1 1,0-1,0 0,1 1,0-1,1 1,0 0,0-1,1 1,1 0,0 0,0-1,0 1,2-1,-1 1,1-1,0 0,1 0,0 0,0 0,1-1,0 0,1 0,0 0,0 0,1-1,0 0,0-1,0 1,1-1,8 4,-7-4,1-1,0-1,0 0,0 0,1-1,-1 0,1-1,0 0,0-1,-1 0,1-1,0 0,0 0,0-1,0-1,-1 0,1 0,-1-1,1-1,-1 1,0-2,0 1,-1-2,1 1,-1-1,6-6,8-6,-1-2,-2-1,0 0,-1-2,-1 0,-1-1,-2-1,0 0,-1-1,-2-1,-1 0,-1 0,-1-1,-1-1,-2 1,-1-1,0-10,-5 23,0 0,-1 0,0 0,-1 0,-1 0,-1 1,0-1,-1 1,-1 0,0 0,-5-7,7 15,0 1,0-1,0 1,-1-1,0 1,0 1,-1-1,0 1,0 0,0 0,0 1,-1 0,0 0,0 0,0 1,0 0,0 0,-1 1,1 0,-1 0,0 1,0 0,1 0,-3 1,-9 4,1 0,-1 1,2 1,-1 1,0 0,1 2,1 0,0 0,0 2,1 0,0 1,0 0,2 1,0 0,0 2,1-1,1 1,-8 15,-10 10</inkml:trace>
  <inkml:trace contextRef="#ctx0" brushRef="#br0" timeOffset="732.782">997 1036,'7'-25,"1"1,1 0,1 1,1 0,1 0,0 1,2 1,1 0,1 1,0 1,17-14,-27 28,1 0,0 0,0 1,0 0,0 0,1 1,0-1,0 2,0-1,0 1,0 1,0-1,0 1,1 1,-1 0,0 0,1 0,-1 1,0 0,153 51,-99-28,-50-19,0-2,0 1,0-2,0 1,1-2,-1 0,1 0,-1-1,1-1,-1 0,0 0,1-1,9-4,-3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1:04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619 593,'0'-14,"-1"1,0 0,-1-1,0 1,-1 0,-1 1,0-1,0 0,-1 1,-1 0,0 0,-1 1,0-1,0 2,-2-1,1 1,-1 0,-1 1,1 0,-2 0,1 1,-1 0,0 1,-1 1,0-1,0 2,0 0,0 0,-1 1,0 1,0 0,0 1,-10-1,15 1,0 1,0-1,0 2,0-1,0 1,0 0,-1 1,1 0,0 0,0 1,1 0,-1 0,0 1,1 0,-1 0,1 1,0 0,0 0,0 1,1 0,-1 0,1 0,1 1,-1 0,1 0,0 1,0-1,-1 3,0 12,0-1,2 1,0 0,2 0,0 0,1 1,1-1,1 0,1 0,1 0,1 0,0 0,2 0,1-1,0 1,-3-9,133 468,-107-342,-7 1,-6 1,-1 133,-16-229,3-28,-2 0,1 1,-2-1,0 0,-1 1,-1-1,0 1,-1-1,-1 0,-1 0,0-1,-1 1,0-1,-1 0,-1-1,-1 0,0 0,0-1,-2 0,-6 7,9-15,0 0,0-1,-1 0,1 0,-1-1,0 0,0-1,0 0,0 0,0-1,0 0,-1 0,1-1,0-1,0 1,-1-2,-1 0,6 2,-1-1,1-1,0 1,0-1,0 0,0 0,0-1,0 1,1-1,-1 0,1 0,0 0,0-1,0 0,0 0,1 0,-1 0,1 0,0-1,1 1,-1-1,1 0,-1 0,1 0,1 0,-1 0,1 0,0 0,0-6,23-75,-11 61</inkml:trace>
  <inkml:trace contextRef="#ctx0" brushRef="#br0" timeOffset="401.212">788 1750,'-12'21,"-15"24,2 1,2 1,2 2,3-1,1 2,-3 22,19-67,0 1,0 0,1-1,-1 1,1-1,1 1,-1 0,1-1,0 1,0-1,1 1,-1-1,1 0,0 1,1-1,-1 0,1 0,0-1,0 1,1-1,-1 1,1-1,0 0,0 0,1-1,-1 1,1-1,0 0,-1 0,1-1,1 1,-1-1,0 0,0 0,1-1,-1 0,1 0,0 0,-1-1,4 1,15-4,0-1,-1 0,1-2,-1-1,0 0,-1-2,0-1,0 0,-1-2,0 0,-1-2,-1 0,0-1,-1-1,0 0,-2-2,3-3,-11 14,-1 0,0-1,0 0,0 0,-1 0,-1-1,0 0,0 0,0 0,-1 0,-1-1,1 0,-2 0,1 0,-1 0,-1 0,0 0,0 0,-1-1,0 1,-1 0,0 0,-1-1,0 1,-1 0,-1-4,0 6,0 0,-1 1,0-1,0 1,0 0,-1 1,0-1,-1 1,1 0,-1 1,0 0,-1 0,1 0,-1 1,0 0,0 0,0 1,0 0,-1 1,1 0,-1 0,0 1,1 0,-1 0,0 1,0 0,0 1,1 0,-1 0,0 1,-3 1,-2 2,1 1,0 1,0 0,0 1,1 1,0 0,0 0,1 1,1 1,-10 10,17-17,-21 21</inkml:trace>
  <inkml:trace contextRef="#ctx0" brushRef="#br0" timeOffset="784.1">675 2060,'3'-7,"-1"1,1-1,1 1,-1-1,1 1,0 0,1 0,-1 1,1 0,0-1,1 1,-1 1,1-1,0 1,0 0,0 1,1-1,-1 1,1 0,0 1,0 0,0 0,0 0,6 0,-3 3,1 0,-1 1,1 0,-1 1,0 0,0 1,0 0,0 0,-1 1,1 0,-1 1,1 1,33 17,-28-17,-11-4,1 0,0 0,1 0,-1-1,0 0,1 0,-1-1,1 1,-1-1,1 0,0-1,-1 0,1 1,0-2,0 1,-1-1,1 0,0 0,1-1,64-25,-48 20</inkml:trace>
  <inkml:trace contextRef="#ctx0" brushRef="#br0" timeOffset="1034.476">1381 1947,'-14'34,"-6"15,2 5,8-7,6-11</inkml:trace>
  <inkml:trace contextRef="#ctx0" brushRef="#br0" timeOffset="1730.87">1099 1,'-25'12,"1"2,0 1,1 1,1 1,0 0,2 2,0 1,1 0,10-13,2 1,-1 0,1 0,0 0,0 1,1 0,1 0,-1 0,1 1,1 0,0 0,0 0,1 0,1 1,-1-1,2 1,-1 0,2 0,-1 0,1-1,1 1,0 0,1 0,0-1,0 1,1-1,1 1,3 0,0 0,1 0,1-1,0-1,0 0,1 0,0 0,0-2,1 1,0-1,1-1,-1 0,1 0,0-1,1-1,-1 0,1-1,0 0,0-1,0 0,0-1,0 0,0-1,0-1,0 0,0-1,0 0,0-1,0-1,-1 0,0 0,0-1,0-1,0 0,-1-1,0 0,0-1,1-1,-3 4,-1-2,1 1,-1-1,0 0,-1-1,0 0,0 0,0 0,-1-1,-1 0,1 0,-2-1,1 0,-1 1,-1-1,1-1,-2 1,0 0,0-1,0-8,0 11,-1 0,-1 0,0-1,0 1,0 0,-1 0,-1-1,1 1,-1 0,0 0,-1 1,0-1,0 0,-1 1,0 0,0 0,-1 0,0 0,0 1,0 0,-1 0,0 0,0 0,-1 1,1 0,-1 1,0-1,0 2,-1-1,1 1,-1 0,0 0,0 1,0 0,0 0,0 1,-4 0,-45 15,32-2</inkml:trace>
  <inkml:trace contextRef="#ctx0" brushRef="#br0" timeOffset="2031.56">845 339,'219'-83,"-215"81,0 0,0 1,0 0,0 0,0 0,0 0,0 1,1-1,-1 1,0 0,0 1,1-1,-1 1,0 0,0 0,0 0,0 0,0 1,0-1,0 1,0 0,-1 0,1 1,-1-1,1 1,-1 0,0 0,0 0,0 0,1 2,2 4,0 0,0-1,1 0,0-1,1 1,0-2,0 1,0-1,1 0,0 0,0-1,0-1,1 1,0-2,0 1,0-1,0-1,0 1,0-2,1 0,-1 0,0-1,1 0,-1 0,1-1,5-2,6-4,-4 0</inkml:trace>
  <inkml:trace contextRef="#ctx0" brushRef="#br0" timeOffset="2485.356">1663 311,'3'-3,"1"1,0-1,0 1,0 0,0 0,0 1,0-1,0 1,0 0,1 0,-1 0,1 0,-1 1,0 0,1 0,-1 0,1 0,-1 1,1 0,-1 0,0 0,0 0,1 1,-1 0,0-1,0 2,0-1,-1 0,1 1,-1-1,2 2,-5 1,0 0,-1-1,1 1,-1 0,0-1,0 1,0 0,-1-1,1 1,-1-1,0 0,-1 0,1 1,-1-1,0-1,1 1,-2 0,1-1,0 0,-1 1,0-1,1 0,-3 0,-84 109,89-111,0 1,1-1,-1 1,0-1,1 1,-1 0,1-1,-1 1,1 0,0 0,-1-1,1 1,0 0,0 0,0-1,1 1,-1 0,0 0,1-1,-1 1,1 0,0-1,-1 1,1-1,0 1,0-1,0 1,0-1,0 1,0-1,1 0,-1 0,0 0,1 1,-1-1,0 0,1-1,0 1,-1 0,1 0,-1-1,1 1,0-1,-1 1,1-1,0 0,85 9,-84-9,84-7,-61 0</inkml:trace>
  <inkml:trace contextRef="#ctx0" brushRef="#br0" timeOffset="4434.049">2312 875,'-228'590,"209"-537,11-28,0-1,-1-1,-1 0,-2 0,0-1,-1 0,-15 17,27-37,1-1,-1 1,0-1,0 0,0 1,0-1,0 0,0 0,0 0,0 0,-1 0,1 0,0 0,-1 0,1 0,-1 0,1-1,-1 1,1-1,-1 1,1-1,-1 0,1 1,-1-1,0 0,1 0,-1 0,1 0,-1 0,0-1,1 1,-1 0,1-1,-1 1,1-1,-1 1,1-1,-1 0,1 0,0 0,-1 0,1 0,0 0,0 0,0 0,0 0,0 0,0-1,0 1,0-1,0 1,0 0,1-1,-1 1,1-1,-1 1,1-1,0 0,-1 1,1-1,0 1,0-1,0 0,0 1,0-1,1-1,3-17,1 0,0 0,2 0,0 1,1 0,1 0,1 1,1 0,0 0,1 2,9-9,18-32,64-99,99-111,-198 261,31-30,-34 35,-1 0,1 1,-1-1,1 1,0-1,-1 1,1-1,0 1,-1 0,1-1,0 1,0 0,0-1,-1 1,1 0,0 0,0 0,0 0,-1 0,1-1,0 2,0-1,0 0,0 0,-1 0,1 0,0 0,0 1,-1-1,1 0,0 1,0-1,-1 1,1-1,0 1,-1-1,1 1,0-1,-1 1,1-1,-1 1,1 0,-1-1,1 1,-1 0,0 0,1-1,-1 1,0 1,4 11,-1 1,-1 0,-1 0,0 0,0 0,-2 0,0 0,-1 7,1-10,-31 311,37-129,-5-192,0 1,0-1,-1 0,1 1,0-1,0 0,1 1,-1-1,0 1,0-1,1 0,-1 1,1-1,-1 0,1 1,-1-1,1 0,0 0,0 0,-1 0,1 0,0 0,0 0,0 0,0 0,0 0,1 0,-1 0,0-1,0 1,0 0,1-1,-1 1,0-1,1 0,-1 1,0-1,1 0,-1 0,1 0,-1 0,0 0,1 0,-1 0,0 0,1-1,-1 1,0 0,1-1,-1 1,0-1,1 0,-1 1,0-1,0 0,0 0,0 0,0 1,0-1,0 0,0-1,0 1,163-242,87-186,-172 310,-84 147,-50 250,29-152,12-69,2 0,3 1,2 0,3 0,2 0,4 18,14-37,-4-28</inkml:trace>
  <inkml:trace contextRef="#ctx0" brushRef="#br0" timeOffset="10771.681">3187 1722,'-7'2,"1"-1,-1 1,1 1,-1-1,1 1,0 0,0 1,0-1,0 1,1 1,0-1,-1 1,2-1,-1 1,0 1,-2 4,1-2,1 1,0-1,0 1,1 1,0-1,1 0,0 1,0 0,1 0,1 0,-1 2,2-8,-1 0,1 0,0 0,0-1,0 1,1 0,0 0,-1-1,1 1,0 0,1-1,-1 1,1-1,-1 1,1-1,0 0,1 0,-1 1,0-2,1 1,-1 0,1 0,0-1,0 0,0 1,0-1,1 0,-1-1,1 1,2 0,2 1,0-1,0 0,1-1,-1 0,0 0,1-1,-1 0,1-1,-1 1,1-2,-1 1,0-1,0 0,0-1,0 0,0 0,0-1,-1 0,1-1,5-4,5-4,0-1,-1 0,-1-2,0 0,-1-1,-1 0,3-7,-14 22,0-1,-1 0,1 1,-1-1,0 0,0 0,0 0,-1 0,1-1,-1 1,1 0,-1-1,0 1,0-1,-1 1,1-1,-1 0,0 1,0-1,0 1,0-1,0 0,-1 1,0-1,0 1,0-1,0 1,0 0,-1-1,1 1,-1 0,0 0,0 0,0 0,0 0,-1 0,1 1,-1-1,0 1,0 0,0 0,0 0,0 0,0 0,-1 0,-2 0,-1 0,1 1,0 0,-1 0,1 0,-1 1,1 0,-1 0,1 1,-1-1,1 2,-1-1,1 1,0-1,0 2,-5 1,-15 9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0:22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1051 246,'-9'-20,"10"20,-1 0,0 0,1 1,-1-1,1 0,-1 0,0 0,1 0,-1 1,1-1,-1 0,1 0,-1 0,0 0,1 0,-1 0,1 0,-1 0,1 0,-1 0,0-1,1 1,-1 0,1 0,-1 0,0 0,1-1,-1 1,0 0,1 0,-1-1,0 1,1 0,-1 0,0-1,1 1,-1 0,0-1,0 1,0-1,1 1,-1 0,0-1,0 1,0-1,0 1,0 0,1-1,-1 1,0-1,0 1,0-1,0 1,-1 0,1-1,0 1,0-1,0 1,0-1,28 4,0-2,0-1,1-2,-1 0,0-2,-1-1,1-2,19-6,-14 1,0-2,-1-1,0-1,-1-2,-1-1,-1-1,-1-2,11-11,-39 32,0 1,0-1,0 1,0-1,0 0,0 1,0-1,0 1,0-1,1 0,-1 1,0-1,0 1,1-1,-1 1,0-1,1 1,-1-1,0 1,1-1,-1 1,1 0,-1-1,1 1,-1 0,1-1,-1 1,1 0,-1-1,1 1,0 0,-1 0,1 0,-1 0,1-1,0 1,-1 0,1 0,-1 0,1 0,0 1,-1-1,1 0,-1 0,1 0,0 0,-1 0,1 1,-1-1,1 0,-1 1,1-1,-1 0,1 1,-1-1,1 1,-1-1,0 0,1 1,-1-1,0 1,1-1,-1 1,0 0,1-1,-6 44,5-42,-44 282,1 187,14-127,0-91,-28 90,16-181,24-188,12 9,0 1,0-1,-2 1,0 0,-1 1,0 0,-2 0,1 0,-2 1,0 1,0 0,-2 0,1 2,-1-1,-1 1,0 1,-9-4,-9-1,0 1,0 2,-1 1,-1 2,0 1,0 2,-1 1,0 2,1 1,-1 2,0 1,-12 3,-30 4,0 3,0 4,2 3,0 3,1 4,1 2,1 4,-10 10,25-2,87-27,165-15,-163-2,-4-1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0:22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1 383,'530'-147,"-410"111,-3-5,-1-5,15-13,-21 9,-109 49,1 1,0-1,-1 1,1 0,0-1,0 1,-1 0,1 0,0 0,-1 0,1 0,0 0,0 1,-1-1,1 0,0 1,-1 0,1-1,0 1,-1 0,1 0,-1 0,1 0,-1 0,0 0,1 0,-1 0,0 0,0 1,0-1,0 1,0-1,0 1,0-1,0 1,-1-1,1 3,13 71,-11-51,2 12,-1 0,-2 0,-2 0,-3 35,-61 309,58-272,23-92,-6-16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1,'-14'9,"-5"4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0:23.2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146 146,'-20'25,"2"2,1 0,1 1,2 1,0 0,2 0,1 2,2-1,0 6,8-33,0-1,0 1,0 0,1 0,-1-1,1 1,0 0,0 0,0 0,0 0,1-1,-1 1,1 0,-1 0,1-1,0 1,0 0,0-1,1 1,-1-1,1 1,-1-1,1 0,0 1,0-1,0 0,0 0,0-1,0 1,0 0,1-1,-1 1,1-1,-1 0,1 0,0 0,-1 0,1 0,0 0,-1-1,1 1,0-1,0 0,0 0,0 0,-1 0,1-1,0 1,0-1,14-2,1-1,-1-1,-1-1,1 0,-1-1,0-1,-1-1,0 0,0-1,-1 0,0-1,-1-1,0 0,-1 0,10-15,-10 12,-1-2,0 0,-2 0,0 0,-1-1,-1-1,0 1,-1-1,-2 0,1-5,-5 16,0 1,-1 0,0-1,0 1,-1 0,0 0,0 0,-1 0,0 0,0 0,0 1,-1-1,0 1,0 0,-1 0,0 0,0 1,0 0,-1 0,1 0,-1 1,0-1,-1 1,1 1,-1-1,1 1,-1 1,0-1,0 1,0 0,-1 0,1 1,0 0,-1 1,1-1,-1 1,-5 1,6 0,0-1,1 1,-1 1,0-1,1 1,-1 0,1 1,-1-1,1 1,0 1,0-1,1 1,-1 0,1 0,-1 0,1 1,1 0,-2 1,-7 8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0:23.4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4 505,'-2'-15,"1"-1,1 0,0 1,1-1,0 0,1 1,1 0,1-1,2-4,-3 7,2-9,1 0,0 0,2 0,1 1,0 0,1 1,2 0,0 1,1 0,1 1,0 0,2 1,0 1,15-12,-28 25,1 1,-1-1,1 0,0 1,0 0,0 0,0 0,0 1,0-1,0 1,1 0,-1 0,1 1,-1-1,0 1,1 0,-1 0,1 0,-1 1,1-1,-1 1,0 0,1 1,-1-1,0 1,0 0,2 1,8 9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0:24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 1,'-22'129,"5"1,5 1,6 68,5-44,-14 192,3-175,13-189,-1-2</inkml:trace>
  <inkml:trace contextRef="#ctx0" brushRef="#br0" timeOffset="249.268">0 763,'38'0,"33"-5,13-1,2-5,-4-1,-7 3,-5-3,-7 1,-3 2,-2-2,-3 2,-4 1,-2 2,-5 3,-4-4,-10 0</inkml:trace>
  <inkml:trace contextRef="#ctx0" brushRef="#br0" timeOffset="503.727">1073 622,'-45'38,"2"2,2 2,1 2,-30 44,63-78,1 0,0 0,0 1,1 0,1 0,0 0,0 0,1 1,-1 8,3-16,1 0,0 0,0-1,0 1,0 0,1 0,-1 0,1 0,0 0,0 0,0 0,1-1,0 1,-1 0,1-1,0 0,1 1,-1-1,1 0,-1 0,1 0,0 0,0-1,0 1,0-1,1 0,-1 0,1 0,2 1,1 0,-1-1,0 0,1 0,-1 0,1-1,0 0,-1 0,1-1,0 1,0-2,-1 1,1-1,0 0,-1 0,1-1,-1 0,1 0,-1 0,0-1,0 0,0 0,0-1,0 1,-1-1,0-1,0 1,0-1,0 0,-1 0,1-1,4-3,-2-1,1-1,-1 1,-1-1,0 0,-1 0,0-1,0 0,-1 1,-1-2,0 1,-1 0,0-1,-1 1,0-1,-1 0,0 6,0 0,0 0,-1 0,0 0,0 0,-1 0,0 1,0-1,-1 0,0 1,0 0,0 0,-1 0,0 0,0 0,0 1,-1-1,0 1,0 0,0 1,0-1,-1 1,0 0,0 1,0-1,0 1,-1 0,1 1,-1-1,0 1,1 1,-4-1,-9 5</inkml:trace>
  <inkml:trace contextRef="#ctx0" brushRef="#br0" timeOffset="785.202">1355 1271,'0'-33,"5"-36,6-11,1 4,4 10,4 11,3 11,-2 7,0 10,1 6,1 5,3 6,1 5,-5 7,-5 4</inkml:trace>
  <inkml:trace contextRef="#ctx0" brushRef="#br0" timeOffset="2553.563">2145 791,'-1'-2,"0"0,-1 1,1-1,-1 0,0 0,1 1,-1-1,0 1,0-1,0 1,0 0,0 0,0 0,0 0,0 0,-1 0,1 1,0-1,0 1,-1 0,1-1,0 1,-1 0,1 0,-2 1,1-2,-11 2,-1 1,0 0,1 1,0 1,0 0,0 1,0 1,1 0,0 0,0 1,0 1,1 0,0 1,1 0,0 1,0 0,1 2,-29 20,32-28,1 0,-1 1,1 0,0 1,1-1,-1 1,1 0,0 1,1-1,-1 1,1 0,0 0,1 0,0 0,0 1,1-1,0 1,0 0,0 2,4-8,-1 1,1-1,-1 1,1-1,0 0,0 0,0 0,0 0,1 0,-1 0,0-1,1 1,0-1,-1 1,1-1,-1 0,1 0,0-1,0 1,0 0,0-1,-1 0,1 1,0-1,0 0,0-1,0 1,0 0,0-1,-1 0,1 1,0-1,0 0,-1-1,1 1,0 0,-1-1,2 0,29-14,-1-2,0-1,-2-2,0 0,-1-2,-1-2,-2 0,13-16,45-46,-84 86,0 0,1 1,-1-1,0 0,1 1,-1-1,1 1,-1-1,0 1,1-1,-1 0,1 1,-1 0,1-1,0 1,-1-1,1 1,-1 0,1-1,0 1,-1 0,1 0,0-1,0 1,-1 0,1 0,0 0,-1 0,1 0,0 0,-1 0,1 0,0 0,0 1,-1-1,1 0,0 0,-1 0,1 1,0-1,-1 0,1 1,-1-1,1 1,-1-1,1 1,-1-1,1 1,-1-1,1 1,-1-1,1 1,-1 0,0-1,1 1,-1 0,0-1,0 1,1 0,-4 44,-97 314,21 127,51-276,18-82,11-128,0 0,0 1,0-1,0 0,0 0,0 1,0-1,0 0,0 0,0 0,0 0,0-1,0 1,0 0,0 0,0-1,0 1,0 0,0-1,0 1,0-1,0 1,0-1,0 0,-1 1,1-1,0 0,0 0,-1 1,1-1,-1 0,1 0,-1 0,1 0,-1 0,1 0,1-1,15-16,0-1,-1-1,-1 0,-1-1,-1 0,-1-1,0-1,-2 0,-1-1,6-23,-13 39,0-1,-1 1,0 0,-1-1,0 1,0 0,-1-1,0 1,-1 0,1 0,-1 0,-1 0,0 0,0 0,0 1,-1-1,0 1,-1 0,0 0,0 1,0-1,-1 1,0 0,0 0,-3-1,-3-3,0 0,-1 2,0-1,0 2,-1 0,0 0,0 1,-1 1,0 0,0 1,0 1,0 1,-7-1,-52 3,74 0,1-1,-1 1,1 0,0 0,-1-1,1 1,-1 0,1 0,0 0,-1 0,1 0,0 0,-1 0,1 0,0 0,-1 0,1 0,-1 0,1 0,0 1,-1-1,1 0,-1 0,1 1,0-1,-1 0,1 1,-1-1,1 1,-1-1,1 0,-1 1,0-1,1 1,-1-1,0 1,1 0,-1-1,0 1,1-1,-1 1,0 0,0-1,0 1,0-1,0 1,0 0,0-1,0 1,0 0,0-1,0 1,0 0,0-1,0 1,0-1,-1 1,1 0,0-1,-1 1,1-1,0 1,-1-1,1 1,0-1,-1 1,1-1,-1 1,23 2,0-2,1 0,-1-1,0-2,0 0,0-1,21-6,5 0,-17 5,-1-3,0 0,-1-2,1-1,-2-2,0 0,0-2,-1-1,0-2,-9 3</inkml:trace>
  <inkml:trace contextRef="#ctx0" brushRef="#br0" timeOffset="2865.251">2625 961,'1'12,"0"1,1-1,0 0,1 1,0-1,1 0,0-1,1 1,0-1,1 0,0 0,5 5,-7-11,-1 0,1 0,-1 0,1-1,0 0,1 0,-1 0,1-1,0 1,0-1,0 0,0 0,0-1,1 0,-1 1,1-2,0 1,-1-1,1 0,0 0,0 0,0-1,0 0,0 0,-1-1,1 0,2 0,7-4,0-1,0-1,0-1,-1 0,0 0,-1-1,0-1,0 0,-1-1,0-1,-1 0,0 0,-1-1,-1 0,0-1,0 0,-2 0,0-1,0 0,-1 0,-1 0,-1-1,0 0,1-11,-3 2</inkml:trace>
  <inkml:trace contextRef="#ctx0" brushRef="#br0" timeOffset="6700.765">3359 1045,'103'58,"-94"-54,0-2,0 0,0 0,0 0,1-1,-1 0,0-1,1 0,-1-1,0 0,0 0,1-1,-1 0,0-1,-1 0,1 0,0-1,-1 0,0 0,0-1,0 0,0 0,-1-1,0 0,0-1,-1 0,1 1,-2-2,1 1,-1-1,0 0,0 0,0-4,-3 10,-1 0,0-1,0 0,0 1,0-1,-1 0,1 1,-1-1,0 0,1 0,-1 1,0-1,-1 0,1 0,0 1,-1-1,0 0,1 0,-1 1,0-1,-1 1,1-1,0 1,-1-1,1 1,-1 0,0 0,1 0,-1 0,0 0,0 0,-1 0,1 1,0-1,-1 1,1-1,0 1,-3-1,-2-1,0 0,-1 1,1 0,-1 0,0 0,1 1,-1 0,0 1,0-1,0 2,0-1,1 1,-5 1,-5 3,-1 1,1 1,0 1,1 1,0 0,0 1,1 0,0 1,1 1,0 1,1 0,0 0,1 1,1 1,0 0,1 1,0 0,-5 14,13-27,1 1,0-1,0 1,0 0,0-1,0 1,1 0,-1 0,1 0,0-1,0 1,0 0,1 0,0-1,-1 1,1 0,1 0,-1-1,0 1,1-1,0 0,0 1,0-1,0 0,0 0,1 0,-1 0,1 0,0-1,-1 1,1-1,2 1,4 3,-1-1,1 1,0-2,0 0,0 0,1 0,-1-1,1-1,0 1,0-2,9 2,154-8,-31-34,-119 32</inkml:trace>
  <inkml:trace contextRef="#ctx0" brushRef="#br0" timeOffset="7056.109">4290 791,'-21'15,"0"-2,1 1,0 1,2 1,0 0,0 1,2 1,0 1,-11 17,26-34,-1 0,1 0,-1 0,1 0,0 1,0-1,0 0,1 1,-1-1,1 1,-1-1,1 1,0 0,0-1,0 1,0-1,0 1,0-1,1 1,-1-1,1 1,0-1,0 1,0-1,0 0,0 0,0 1,1-1,-1 0,1 0,-1 0,1 0,0 0,0-1,0 1,0-1,0 1,0-1,1 1,39 21,-35-21,-1 1,1 0,-1 0,0 0,0 1,0 0,0 0,-1 0,0 1,0-1,0 1,0 1,-1-1,0 1,0-1,0 1,-1 0,1 1,-2-1,1 0,0 3,-3-6,0 0,0 0,0 0,0 0,-1-1,1 1,-1 0,0 0,0 0,0-1,0 1,0-1,-1 1,1-1,-1 1,1-1,-1 0,0 0,0 1,0-1,0-1,-1 1,1 0,0 0,-1-1,1 0,-1 1,-1-1,-82 27,75-25,-46 8,32-8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0:33.7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420 1,'-12'0,"0"-1,1 1,-1 1,0 0,1 1,-1 0,1 1,-1 0,1 1,0 0,0 1,1 0,0 1,0 0,0 0,0 1,1 1,0-1,1 1,0 1,0 0,0 0,1 0,1 1,0 0,-3 7,-21 53,3 0,4 2,3 1,3 0,3 1,3 1,4 0,3 0,3 1,6 39,-3-67,1 0,3-1,1 1,3-1,2-1,2 0,1-1,3 0,2-2,1 0,3-1,20 27,-42-65,1 0,0 1,1-1,-1 0,1-1,-1 1,1-1,0 1,1-1,-1 0,1-1,-1 1,1-1,0 0,-1 0,1 0,0-1,0 0,1 0,-1 0,0 0,1-1,13-6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0:37.9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5 440,'-2'-13,"1"0,0 0,1 0,0 0,1 0,1 0,0 0,1 1,0-1,1 1,0-1,1 1,0 1,1-1,1-4,1 0,0 1,1 0,1 0,0 1,1 1,0-1,1 2,1 0,0 0,0 1,1 1,1 0,0 1,0 1,0 0,1 1,0 1,5-1,-18 6,1 0,0 1,-1-1,1 1,0 0,-1 0,1 0,0 1,-1-1,1 1,-1 0,1 0,-1 0,1 0,-1 1,1-1,-1 1,0 0,0 0,0 0,0 1,0-1,-1 1,1-1,-1 1,0 0,1 0,-1 0,0 0,-1 0,1 1,-1-1,1 0,-1 1,0 0,0-1,0 1,-1-1,1 2,3 21,-1-1,-1 1,-1-1,-2 1,0 0,-2-1,0 0,-3 4,5-29,1 1,-1 0,1-1,-1 1,1 0,-1-1,1 1,-1 0,1 0,0-1,-1 1,1 0,0 0,0 0,-1 0,1-1,0 1,0 0,0 0,0 0,0 0,0 0,1 0,-1-1,0 1,0 0,1 0,-1 0,0-1,1 1,-1 0,0 0,1-1,-1 1,1 0,0-1,-1 1,1 0,0-1,-1 1,1-1,0 1,-1-1,1 1,0-1,0 0,0 1,-1-1,1 0,0 0,0 0,0 1,0-1,0 0,-1 0,1 0,0 0,0-1,109-114,-31 35,-63 61,1 0,1 1,1 1,0 0,1 2,1 0,0 1,1 2,7-3,-28 14,1 0,-1 0,1 1,-1-1,1 1,-1-1,1 1,-1-1,1 1,0 0,-1 0,1 0,-1 0,1 0,-1 0,1 0,0 1,-1-1,1 0,-1 1,1 0,-1-1,1 1,-1 0,0-1,1 1,-1 0,0 0,0 0,1 0,-1 0,0 1,0-1,0 0,0 0,-1 1,1-1,0 1,0-1,-1 1,1-1,-1 1,1-1,-1 1,0-1,0 1,0-1,1 1,-1 0,-1-1,-7 83,-31 47,38-127,0 0,0 0,0-1,0 1,1 0,0 0,0 0,0 0,0 0,1 0,-1-1,1 1,0 0,0 0,0-1,1 1,0-1,-1 1,1-1,1 1,8 9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0:38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54 699,'-10'23,"1"1,1 0,1 0,1 1,1 0,1 0,2 0,0 1,2 12,0-35,0-1,0 1,1 0,-1-1,1 1,-1-1,1 1,0-1,0 0,0 1,0-1,1 0,-1 1,1-1,-1 0,1 0,0 0,-1 0,1-1,0 1,0 0,1-1,-1 0,0 1,0-1,1 0,-1 0,1 0,-1 0,1-1,-1 1,1-1,-1 1,1-1,0 0,-1 0,1 0,-1 0,1-1,0 1,-1-1,1 1,-1-1,2-1,7-1,0-1,-1 0,1-1,-1-1,0 1,0-2,0 1,-1-1,4-4,3-4,-2 0,1 0,-2-1,0-1,-1 0,9-18,-18 31,-1-1,0 0,1 0,-2 0,1 0,0 0,-1 0,0 0,0 0,-1 0,1-1,-1 1,0 0,-1 0,1-1,-1 1,0 0,0 0,-1 0,1 0,-1 0,0 0,-1 0,1 1,-1-1,0 1,0-1,0 1,-4-3,1 2,-1 1,0-1,0 2,0-1,0 1,-1 0,1 0,-1 1,0 0,0 0,0 1,0 0,0 0,0 1,0 0,0 1,0-1,0 1,0 1,1 0,-1 0,0 1,1-1,-5 4,-13 7</inkml:trace>
  <inkml:trace contextRef="#ctx0" brushRef="#br0" timeOffset="585.364">364 1066,'256'-358,"-253"355,0-2,1 0,-1 0,1 1,0-1,0 1,1 0,-1 0,1 1,0 0,0-1,0 1,1 1,-1-1,0 1,1 0,2 0,-7 2,1 0,-1 0,0 0,0 0,0 1,1-1,-1 0,0 1,0-1,0 1,0 0,0-1,0 1,0 0,0-1,0 1,0 0,0 0,0 0,-1 0,1 0,0 0,-1 0,1 0,-1 0,1 0,-1 0,1 0,-1 1,0-1,1 0,-1 0,0 0,0 1,0-1,0 0,0 0,0 0,-1 1,1-1,-8 57,5-48,0 4,2-10,-1 1,1-1,0 1,0-1,0 1,1 0,-1-1,1 1,0 0,1 0,-1-1,1 1,0 0,0-1,0 1,1-1,-1 0,3 4,-1-7,1 0,-1 0,1-1,-1 0,0 1,1-1,-1-1,1 1,-1 0,1-1,-1 0,1 1,-1-2,0 1,0 0,1 0,-1-1,0 0,0 0,-1 0,1 0,0 0,-1 0,1-1,-1 1,1-1,0-2,-1 4,112-122,-113 121,0 1,0 0,0 0,0 0,0 0,0 0,0 0,0 0,1 1,-1-1,0 0,0 1,1-1,-1 1,1-1,-1 1,0 0,1-1,-1 1,1 0,-1 0,1 0,-1 0,1 0,-1 0,0 1,1-1,-1 0,1 1,-1-1,0 1,1 0,-1-1,0 1,0 0,1 0,-1-1,0 1,0 0,0 0,0 1,0-1,0 0,-1 0,1 0,0 1,0-1,-1 0,1 0,-1 1,1-1,-1 1,0-1,1 1,-1-1,0 0,0 1,0-1,0 1,0-1,0 1,-1 0,-22 144,23-65,5-62</inkml:trace>
  <inkml:trace contextRef="#ctx0" brushRef="#br0" timeOffset="1293.811">1324 925,'29'-11,"-1"0,-1-3,0 0,0-1,-2-2,0 0,-1-2,-1-1,-1-1,8-10,-27 29,-1 0,0 0,0-1,0 1,0 0,-1-1,1 0,-1 1,1-1,-1 0,0 0,0 0,0 0,0 0,-1 0,1 0,-1 0,0 0,0 0,0 0,0-1,0 1,-1 0,1 0,-1 0,0 0,0 0,0 0,0 1,-1-1,1 0,-1 1,0-1,0 0,0 1,0 0,0-1,0 1,0 0,-1 0,0 0,-7 0,1 1,-1 0,0 1,1 0,-1 0,0 1,0 0,1 1,-1 0,1 0,0 1,-1 0,1 1,0 0,1 0,-1 1,1 0,0 1,0 0,1 0,-1 1,2-1,-3 3,-5 4,1 0,0 1,0 0,2 1,0 0,0 0,2 2,0-1,0 1,2 0,0 1,1 0,1 0,1 0,0 0,0 9,4-22,0 0,0 0,0-1,0 1,1 0,0-1,0 1,0 0,1-1,-1 1,1-1,0 0,0 0,1 0,-1 0,1 0,0 0,0 0,0-1,1 0,-1 1,1-1,0 0,0-1,0 1,0-1,0 0,0 0,1 0,-1 0,1-1,-1 0,1 0,0 0,-1 0,1-1,0 0,1 0,141-11,-113 4</inkml:trace>
  <inkml:trace contextRef="#ctx0" brushRef="#br0" timeOffset="1683.414">1719 1122,'192'-227,"-192"228,0 0,-1 1,1-1,0 0,0 0,0 0,0 0,1 0,-1 0,0 0,0 0,1 0,-1 0,0-1,1 1,-1 0,1 0,-1 0,1 0,-1 0,1-1,0 1,0 0,-1 0,1-1,0 1,0-1,0 1,-1-1,1 1,0-1,0 1,0-1,0 0,0 1,0-1,0 0,0 0,0 0,0 0,0 0,0 0,0 0,0 0,0 0,0 0,0-1,0 1,0 0,0-1,0 1,0-1,0 1,0-1,0 1,-1-1,1 0,0 1,0-1,-1 0,1 1,0-1,-1 0,1 0,-1 0,-1 7,0-1,1 1,-1-1,1 1,1-1,-1 1,1-1,-1 1,2-1,-1 0,1 1,-1-1,1 0,1 0,-1 0,1 0,0 0,0-1,0 1,1-1,-1 0,1 0,0 0,0 0,1-1,-1 0,1 0,0 0,0 0,0-1,0 0,0 0,0 0,0 0,4 0,0-2,-1 0,1 0,-1-1,1 0,-1-1,1 0,-1 0,0-1,0 0,0 0,0 0,0-1,-1-1,1 1,-1-1,-1-1,1 1,-1-1,0 0,2-3,97-144,-91 129,-1 6</inkml:trace>
  <inkml:trace contextRef="#ctx0" brushRef="#br0" timeOffset="1933.351">2679 220,'-14'34,"-6"29,2 15,-2-2,4-4,3-9,5-11,3-5,3-5,1 0,2-3,-1-3,1-3,0-2,4-1,2-2,-1-5</inkml:trace>
  <inkml:trace contextRef="#ctx0" brushRef="#br0" timeOffset="2163.015">2369 699,'43'-9,"33"-4,14 1,-4 2,-7 4,-12-4,-13 2,-10 1,-13 1</inkml:trace>
  <inkml:trace contextRef="#ctx0" brushRef="#br0" timeOffset="2409.711">3300 615,'-4'1,"-17"6,1 0,-1 2,1 0,0 1,1 1,0 1,1 1,-7 7,23-19,0 0,0 1,1 0,-1-1,0 1,1 0,-1 0,1 0,0 0,0 0,-1 0,1 0,0 0,1 0,-1 0,0 1,1-1,-1 0,1 1,0-1,0 0,0 1,0-1,0 0,0 1,1-1,-1 0,1 1,-1-1,1 0,0 0,0 1,0-1,0 0,0 0,1 0,-1 0,1-1,-1 1,1 0,0-1,-1 1,1-1,0 1,0-1,1 1,39 23,-36-23,-1 0,0 1,0-1,0 1,0 1,0-1,0 0,-1 1,0 0,0 0,0 0,0 1,-1 0,1-1,-1 1,0 0,-1 0,1 1,-1-1,0 0,0 1,-1 0,-1 1,0 0,0 0,-1 0,0-1,-1 1,0 0,0-1,0 1,-1-1,1 0,-2 0,1 0,-1 0,1 0,-2-1,1 0,-1 0,1 0,-1 0,-1-1,1 0,-1 0,1 0,-1-1,0 1,0-2,-1 1,1-1,-1 0,1 0,-1 0,0-1,-3 0,-69 20,60-21</inkml:trace>
  <inkml:trace contextRef="#ctx0" brushRef="#br0" timeOffset="6218.769">3667 22,'5'-3,"0"0,1 0,-1 1,1-1,0 1,-1 1,1-1,0 1,0 0,0 1,0-1,0 1,0 0,0 1,1-1,-2 1,1 0,0 1,0 0,0-1,-1 2,1-1,-1 1,1 0,-1 0,0 0,0 1,0 0,-1 0,0 0,1 0,-1 1,-1-1,1 1,-1 0,0 1,0-1,0 1,9 26,-2 2,-2-1,-1 1,-1 0,-2 0,-1 16,1 19,-2 0,-3 1,-4-1,-2 0,-4-1,-2 0,-3-1,-6 8,6-24,-1 0,-3-2,-2 0,-2-1,-2-1,-22 28,40-65,-1 1,-1-2,0 1,0-1,-1-1,0 0,0 0,-1-1,0 0,-4 1,-9 1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0:47.6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332 702,'-1'-1,"-1"1,1 0,0 0,0 0,0 0,0-1,0 1,0-1,0 1,0-1,0 1,0-1,0 1,0-1,0 0,0 0,0 1,0-1,1 0,-1 0,0 0,1 0,-1 0,1 0,-1 0,1 0,-1 0,1 0,0 0,-1 0,1 0,0-1,0 1,0 0,0 0,0 0,0 0,0 0,0 0,0-1,1 1,-1 0,0 0,1 0,-1 0,1 0,-1 0,1 0,0 0,-1 0,1 0,0 0,0 1,-1-1,1 0,0 0,0 1,0-1,0 1,0-1,0 1,0-1,0 1,0-1,0 1,1 0,-1 0,0-1,0 1,1 0,-12 2,0 0,0 0,0 1,0 0,0 0,1 2,0-1,0 1,0 0,0 1,1 0,0 0,0 1,0 0,1 0,-2 3,4-5,-2 2,-10 6,0 1,2 0,0 2,1-1,0 2,1 0,1 1,1 0,0 0,2 1,-5 13,13-30,0-1,1 0,-1 0,1 0,-1 1,1-1,0 0,-1 1,1-1,0 0,0 1,0-1,0 0,0 0,0 1,1-1,-1 0,0 1,1-1,-1 0,1 0,-1 1,1-1,-1 0,1 0,0 0,0 0,0 0,-1 0,1 0,0 0,0 0,0 0,1 0,-1-1,0 1,0 0,0-1,0 1,1-1,-1 1,0-1,0 0,1 0,-1 1,0-1,1 0,-1 0,0 0,1 0,-1-1,0 1,1 0,-1 0,0-1,0 1,1-1,-1 1,0-1,1 0,25-13,-1-1,0-1,-1-1,-1-1,-1-1,0-2,-2 0,16-20,-10 13,89-126,-131 182,1 0,2 1,1 1,1 0,2 1,1-1,1 1,2 1,0 18,4-44,0 0,1 1,0-1,0 0,1 0,-1 0,1 0,1 0,-1 0,1-1,0 1,0-1,1 1,-1-1,1 0,0-1,1 1,-1-1,1 0,0 0,0 0,0 0,1-1,-1 0,1 0,-1-1,1 1,0-1,0-1,0 1,1-1,4 1,3 0,0-1,1 0,-1-1,1-1,-1 0,0-1,1-1,-1 0,0 0,0-2,-1 0,0 0,13-8,20-18,-2-3,-1-2,-2-1,-2-2,-1-2,-3-1,-1-2,-2-1,-2-2,-2-1,16-40,-30 61,-1-1,-2-1,-1 0,-1 0,-1-1,-2 0,-1 0,0-11,-5 32,0 1,-1 0,0-1,0 1,-1 0,0 0,0 0,-1 0,0 0,0 1,-1-1,-2-2,5 8,-1 0,1-1,-1 1,0 0,1 0,-1 0,0 0,0 1,-1-1,1 0,0 1,0 0,-1-1,1 1,-1 0,1 0,-1 0,0 1,1-1,-1 1,0-1,1 1,-1 0,0 0,0 0,1 0,-1 1,0-1,1 1,-1-1,0 1,1 0,-1 0,1 0,-1 1,1-1,0 0,-2 2,-13 11,1 0,0 1,1 1,0 1,2 0,0 1,0 0,2 1,0 1,-2 8,6-16,-18 39,1 2,3 1,2 0,-6 38,17-64,2 1,1 0,1 0,2 1,1-1,2 27,0-45,0 0,1 0,0-1,1 1,0-1,0 0,1 1,1-2,0 1,0 0,0-1,2 0,-1 0,1-1,0 0,1 0,0 0,0-1,0-1,2 1,1 0,-1 0,2-1,-1 0,1-1,-1-1,1 0,1 0,-1-1,0 0,1-2,-1 1,1-1,0-1,-1 0,1-1,0-1,-1 0,1 0,-1-1,0-1,10-4,-2 0,0-1,-1 0,-1-2,0 0,0-1,-1-1,-1-1,0 0,-1-1,0-1,-1 0,-1-1,-1 0,0-1,1-5,-8 13,1 0,-1-1,-1 0,0 0,-1 0,0 0,0-1,-1 1,-1-1,1-7,-2 14,0 0,0 0,0 0,-1 0,0 0,0 0,0 1,0-1,-1 0,1 1,-1-1,-1 1,1 0,0-1,-1 1,0 0,0 1,0-1,-1 0,1 1,-1 0,0 0,0 0,0 0,0 0,-1 1,-5-2,-1 1,0 1,0 0,0 0,0 1,-1 0,1 1,0 0,0 1,0 1,-1-1,1 2,1-1,-1 2,0-1,1 2,0-1,0 1,-8 5,-11 7</inkml:trace>
  <inkml:trace contextRef="#ctx0" brushRef="#br0" timeOffset="399.36">1715 674,'-24'17,"0"1,1 1,1 1,0 1,2 1,1 1,0 0,-11 22,28-42,0 0,0 0,1 0,-1 0,1 0,-1 0,1 1,0-1,0 0,1 1,-1-1,1 1,-1-1,1 1,0 0,1-1,-1 1,1-1,-1 1,1-1,0 0,0 1,0-1,1 0,-1 0,1 1,0-1,0-1,0 1,0 0,1 0,-1-1,1 1,-1-1,1 0,0 0,0 0,0 0,0 0,0 0,0-1,0 0,1 0,-1 0,1 0,-1 0,1 0,9 1,0 0,0-1,0-1,0 1,0-2,0 0,0-1,0 0,0-1,-1 0,1-1,-1 0,0-1,0-1,0 1,-1-2,0 0,0 0,-1-1,0-1,0 1,-1-1,0-1,5-7,-7 8,-1 0,0-1,-1 0,0 0,0 0,-1-1,0 1,-1-1,0 0,-1 0,0 0,-1 0,0 0,-1-1,0 1,-1 0,0 0,-1-1,0 1,-1-2,1 8,0 1,0-1,0 1,0 0,-1-1,0 1,0 0,0 1,0-1,-1 1,1-1,-1 1,0 0,0 0,0 0,0 1,0 0,-1 0,1 0,-1 0,1 0,-1 1,0 0,0 0,0 0,0 1,1 0,-1 0,0 0,-5 1,-9 3</inkml:trace>
  <inkml:trace contextRef="#ctx0" brushRef="#br0" timeOffset="1116.753">2053 815,'14'73,"-13"-71,0-1,0 1,0 0,0-1,1 1,-1-1,1 1,-1-1,1 0,0 0,-1 1,1-1,0 0,0-1,-1 1,1 0,0 0,0-1,0 1,0-1,0 0,0 0,0 1,0-1,0 0,0-1,0 1,0 0,0-1,0 1,0-1,0 1,0-1,0 0,0 0,94-65,-49 26,-46 40,0 0,0 0,1 0,-1 0,0 1,0-1,0 0,0 1,1-1,-1 1,0-1,0 1,0-1,0 1,0 0,0 0,0-1,0 1,-1 0,1 0,0 0,0 0,-1 0,1 0,0 0,-1 0,1 0,-1 0,1 0,-1 1,0-1,0 0,1 0,-1 0,0 1,0-1,0 0,0 0,0 0,-1 1,1-1,0 0,0 0,-1 0,1 1,-1-1,1 0,-1 0,0 0,3 17,-1-13,0 0,0-1,0 1,1 0,-1-1,1 1,0-1,1 1,-1-1,1 0,0 0,0 0,0 0,0-1,1 1,-1-1,1 0,0 0,0 0,0-1,1 1,-1-1,1 0,-1 0,1-1,-1 1,1-1,0 0,0 0,0-1,0 1,-1-1,6 0,11-3,0-1,-1-1,1 0,-1-2,0 0,0-1,-1-1,0-1,-1-1,0-1,0 0,-2-1,1-1,-2 0,0-1,0-1,-2 0,3-5,11-9,-1 0,-2-2,-1 0,-2-2,-1 0,-1-2,-2 0,-2 0,-1-2,-2 0,-2 0,-1-1,-2 0,-2-1,-1 1,-2-39,-3 71,0 1,0-1,-1 1,0-1,0 1,-1 0,1-1,-2 1,1 0,0 1,-1-1,0 1,-1-1,4 4,-1 1,0-1,1 0,-1 0,0 1,0-1,0 1,0-1,-1 1,1 0,0 0,0 0,-1 0,1 0,-1 1,1-1,-1 1,1-1,-1 1,1 0,-1 0,1 0,-1 0,1 1,-1-1,1 1,-1-1,1 1,-1 0,1 0,0 0,0 0,-1 0,1 1,-1 0,-8 11,0-1,1 2,0-1,1 2,1-1,0 1,1 0,0 1,1-1,1 1,1 1,0-1,2 1,-1-1,2 1,0 0,1 0,-4 35,2 0,2 1,2-1,3 0,2 0,2-1,3 0,3 6,40 67,-61-99,-4-22</inkml:trace>
  <inkml:trace contextRef="#ctx0" brushRef="#br0" timeOffset="1362.202">2561 391,'43'-9,"39"-4,9 1,0 2,-11 3,-10 2,-12 3,-11 1,-8 1,-7 1,1-1,0 1,-5-1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0:51.8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0 536,'19'89,"-18"-86,0-1,0 0,0 0,0 0,0 0,0 0,1 0,-1 0,1-1,-1 1,1 0,0-1,-1 1,1-1,0 0,0 0,0 0,0 0,0 0,0 0,1 0,-1 0,0-1,0 1,1-1,-1 0,0 0,0 1,1-2,-1 1,0 0,1 0,-1-1,0 1,0-1,0 0,1 1,-1-2,18-8,-1-1,-1-1,1-1,-2-1,0 0,-1-2,0 0,-1 0,11-18,16-14,-41 47,-1 0,1-1,-1 1,1 0,0 0,-1 0,1-1,0 1,0 0,0 0,0 0,0 0,0 0,0 1,0-1,1 0,-1 0,0 1,0-1,1 1,-1-1,0 1,1-1,-1 1,0 0,1 0,-1 0,1 0,-1 0,0 0,1 0,-1 0,1 0,-1 1,0-1,1 0,-1 1,0-1,1 1,-1 0,0-1,0 1,0 0,0 0,0 0,0 0,0 0,0 0,0 0,0 0,0 0,0 0,-1 1,1-1,0 0,-1 0,1 1,-1-1,6 20,-1 0,-1 1,-1 0,-1-1,0 1,-2 0,-1 0,0 0,0 24,-2 665,3-685,0 0,-2 0,0 0,-2-1,-1 1,-1-1,-1 0,-4 7,10-30,1 0,-1 1,1-1,-1-1,0 1,0 0,0 0,0 0,0 0,-1-1,1 1,0 0,-1-1,1 1,-1-1,0 0,1 1,-1-1,0 0,0 0,0 0,0 0,1 0,-1-1,-1 1,1-1,0 1,0-1,0 0,0 1,0-1,0 0,0-1,0 1,-1 0,1-1,0 1,0-1,0 1,0-1,0 0,0 0,1 0,-1 0,0 0,0 0,1-1,-1 1,0-1,1 1,0-1,-1 1,1-1,0 0,0 0,0 1,0-1,0 0,0 0,0 0,1 0,-1 0,1-2,-3-16,0 1,2-1,1 0,0 0,1 0,1 0,1 1,1-1,1 1,0 0,2 0,0 1,3-6,-1 0,27-71,5 2,4 2,4 1,3 3,54-66,-82 119,2 1,1 1,1 1,2 2,1 0,1 3,15-10,-44 33,0 0,0 0,0 1,1-1,-1 1,1-1,0 1,-1 0,1 0,0 1,0-1,0 1,0 0,1 0,-1 0,0 1,0 0,0-1,1 1,-1 1,0-1,0 1,1-1,-1 1,0 0,0 1,0-1,0 1,0 0,0 0,-1 0,1 0,-1 0,1 1,-1 0,0 0,0 0,0 0,1 2,-1 5,-1 1,0 0,-1 0,0 0,0 0,-1 0,-1 0,0 0,0 0,-1 0,0 0,-1-1,-1 1,1-1,-2 0,1 0,-1 0,-1 0,0-1,0 0,-5 4,-19 28,-2-2,-1-1,-2-1,-2-2,-24 17,-72 31,108-74,6-6</inkml:trace>
  <inkml:trace contextRef="#ctx0" brushRef="#br0" timeOffset="374.034">1411 564,'-27'11,"0"0,0 2,2 1,-1 1,2 1,0 1,1 1,0 1,2 1,-1 3,18-21,1 1,-1 1,1-1,0 0,0 1,0 0,0-1,1 1,-1 0,1 1,0-1,1 0,-1 0,1 1,-1-1,1 1,1 0,-1-1,1 1,-1 0,1-1,1 1,-1 0,1-1,-1 1,1-1,1 1,-1-1,1 1,-1-1,1 0,1 0,-1 0,0 0,1 0,1 1,6 1,1 0,0-2,0 1,0-1,0-1,0 0,1-1,-1 0,1 0,0-2,0 1,-1-1,1-1,0 0,0-1,-1 0,1-1,-1 0,0-1,0 0,0 0,0-1,-1-1,0 0,0 0,7-7,-7 6,1-1,-1 0,0-1,-1 0,0-1,0 0,-1 0,-1-1,1 0,-2 0,1 0,1-9,-5 14,-1 0,0 0,0-1,0 1,-1-1,0 1,-1-1,1 0,-1 1,0-1,-1 0,0 1,0-1,0 1,-1-1,0 1,0 0,-1-1,0 1,0 0,0 1,0-1,-1 1,0-1,-3-2,3 3,-1 0,-1-1,1 2,0-1,-1 0,0 1,0 0,0 1,-1-1,1 1,-1 1,0-1,0 1,0 0,0 0,0 1,0 0,0 1,-6-1,-12 5</inkml:trace>
  <inkml:trace contextRef="#ctx0" brushRef="#br0" timeOffset="589.81">1778 818,'-5'29,"-1"9</inkml:trace>
  <inkml:trace contextRef="#ctx0" brushRef="#br0" timeOffset="750.777">1749 169,'0'0</inkml:trace>
  <inkml:trace contextRef="#ctx0" brushRef="#br0" timeOffset="1090.081">1948 988,'223'-406,"-181"345,-41 62,1-1,-1 0,0 1,1-1,-1 1,0 0,0-1,1 1,-1 0,0 0,0 0,0 0,0 0,0 0,0 0,0 0,0 0,0 0,0 0,-1 1,1-1,-1 0,1 1,-1-1,1 0,-1 1,0-1,1 1,-1-1,0 0,0 1,0-1,0 1,0-1,0 1,-1-1,1 0,0 1,-1-1,1 0,-1 1,0-1,1 0,0 7,1 7,1 1,1 0,0-1,1 0,1 0,0 0,1 0,1-1,7 13,-10-22,0 1,0 0,0-1,1 0,0 0,0 0,0 0,0-1,1 0,0 0,0 0,0-1,0 0,0 0,1-1,-1 1,1-1,0-1,0 1,-1-1,1-1,0 1,5-1,-3-1,-1 1,1-2,-1 1,1-1,-1 0,0-1,0 0,0 0,0-1,-1 0,1 0,-1-1,0 0,-1 0,1-1,-1 0,0 0,0 0,-1-1,1 0,-1 0,81-170,-55 100,-20 51,-1 2</inkml:trace>
  <inkml:trace contextRef="#ctx0" brushRef="#br0" timeOffset="1338.656">3104 0,'-14'43,"-5"39,-4 14,2-4,4-8,5-14,5-8,4-11,2-9,1-7,1-4,0-3,4-2,-2-4,-3-7</inkml:trace>
  <inkml:trace contextRef="#ctx0" brushRef="#br0" timeOffset="1590.236">2709 338,'44'-9,"32"-4,9 6,-5 3,-7 3,-11 2,-6 5,-8 2,-8-1,-10-2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0:54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422 32,'-28'11,"1"1,0 1,1 2,0 0,1 2,1 1,1 1,1 1,0 1,2 0,0 2,2 0,0 2,2 0,0 0,0 5,10-19,-1 1,1 0,1 0,0 1,1 0,0 0,1 0,0 0,1 0,1 0,0 1,1-1,0 1,1-1,0 1,2-1,-1 0,1 0,1 0,1 0,0-1,0 1,1-1,1-1,0 1,0-1,1 0,0-1,1 1,1-2,-1 0,2 0,-1 0,1-1,7 3,2-2,-1-2,1 0,0-1,0-1,1-1,-1-1,1-1,0 0,0-2,0 0,-1-2,1 0,0-1,-1-1,1-1,-1-1,-1-1,5-3,6-2,0-2,-1-1,-1-1,-1-2,0-1,-2 0,0-2,-1-1,-1-1,-1-1,8-13,-22 27,0 0,-1 0,0-1,-1 0,0-1,-1 1,0-1,-1 0,0 0,-1-1,-1 1,0-1,0 0,-1 1,-1-1,0 0,-1 0,0 1,-1-1,0 0,-1 1,0 0,-1 0,-1 0,0 0,0 0,-1 1,-1 0,-5-7,-4 1,0-1,-1 2,-1 0,-1 2,0 0,-1 1,0 0,-11-3,-6-3</inkml:trace>
  <inkml:trace contextRef="#ctx0" brushRef="#br0" timeOffset="2163.614">675 59,'-4'0,"-3"-4,-4-3,0-4,-3 0,-5 1,-2 3,-4 3,-2 1,-1 2,-1 0,5 2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1:00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83,'1'-1,"0"0,-1 0,1 0,-1-1,0 1,1 0,-1 0,0-1,0 1,0 0,0 0,0-1,0 1,0 0,0-1,-1 1,1 0,0 0,-1 0,1-1,-1 1,1 0,-1 0,0 0,1 0,-1 0,0 0,0 0,0 0,0 0,0 0,0 1,0-1,0 0,0 1,0-1,0 0,0 1,0-1,-1 1,1 0,0-1,0 1,-1 0,1 0,0 0,0 0,-1 0,1 0,0 0,0 0,-1 1,0-1,-7 12,-1-1,2 2,0-1,0 1,1 1,1-1,0 1,1 0,0 1,-1 10,-2 0,-23 84,6 1,4 2,2 30,17-129,-7 158,9-163,1 1,0-1,1 0,0 0,0 0,1 0,0 0,0-1,0 1,1-1,0 0,1 0,0 0,0 0,0-1,1 0,0 0,0 0,1 0,-2-4,-1 0,1 1,-1-2,1 1,0 0,-1-1,1 0,0 0,0 0,0-1,0 0,0 0,0 0,0 0,0-1,0 0,-1 0,1 0,0 0,0-1,-1 0,1 0,3-2,97-69,100-142,-171 167,-2-2,-2-1,-2-2,-3 0,-2-2,13-48,-24 74,-2-2,-1 1,-1-1,-2 0,-1-1,-1 1,-2-1,-1-20,-1 52,0-1,1 1,-1-1,0 0,0 1,1-1,-1 0,0 1,0-1,0 0,0 1,0-1,0 0,0 1,0-1,0 0,0 1,0-1,0 0,-1 1,1-1,0 0,0 1,-1-1,1 0,0 1,-1-1,1 1,-1-1,1 1,-1-1,1 1,-1-1,1 1,-1 0,1-1,-1 1,0 0,1-1,-1 1,1 0,-1 0,0-1,1 1,-1 0,0 0,1 0,-1 0,0 0,1 0,-1 0,0 0,1 0,-1 0,0 1,1-1,-1 0,0 0,1 1,-1-1,0 0,1 1,-1-1,1 0,-1 1,1-1,-1 1,1-1,-1 1,1 0,-31 42,8 12,3 1,1 1,4 0,-7 44,12-52,0-7,2 0,2 0,2 0,2 0,1 1,3 0,1 1,57 290,-53-276,-10-34</inkml:trace>
  <inkml:trace contextRef="#ctx0" brushRef="#br0" timeOffset="353.957">933 788,'0'29,"0"24,0 8,0-3,0-5,-5-7,-1-7,0-5,-4-8,0-4,2-1,1 1,-1-4,-1 1,7-8,3-6</inkml:trace>
  <inkml:trace contextRef="#ctx0" brushRef="#br0" timeOffset="1020.123">1130 958,'296'-25,"-276"24,0 0,0-1,-1-1,1-1,-1-1,15-6,-33 9,-1 1,0-1,1 1,-1-1,0 1,0-1,0 0,0 1,0-1,0 0,-1 1,1-1,0 1,-1-1,1 1,-1-1,0 1,1-1,-1 1,0-1,0 1,0 0,0 0,0-1,0 1,0 0,0 0,-1 0,1 0,0 0,-1 0,1 1,-1-1,1 0,-1 1,1-1,-1 1,1 0,-1-1,1 1,-1 0,0 0,-5-4,-4-5,-1 2,0-1,-1 2,1-1,-1 2,0 0,-1 0,1 1,-1 1,0 0,0 1,10 2,1 1,0-1,-1 1,1-1,-1 1,1 0,0 0,0 1,-1-1,1 1,0-1,0 1,1 0,-1 0,0 0,1 1,-1-1,1 1,-1-1,1 1,0 0,0 0,1 0,-1 0,1 0,-1 0,1 0,0 1,0-1,0 0,1 1,-1 0,-7 116,8-114,-25 220,25-225,0-1,-1 0,1 1,-1-1,1 0,0 1,0-1,-1 1,1-1,0 1,0-1,-1 0,1 1,0-1,0 1,0-1,0 1,0 0,0-1,0 1,0-1,0 1,0-1,0 1,0-1,0 1,0-1,0 1,1-1,-1 1,0-1,0 0,0 1,1-1,-1 1,0-1,1 1,-1-1,0 0,1 1,-1-1,1 0,-1 0,1 1,-1-1,0 0,1 0,-1 1,1-1,-1 0,1 0,-1 0,1 0,-1 0,1 0,-1 0,1 0,-1 0,1 0,-1 0,1 0,-1 0,1 0,-1 0,1-1,-1 1,1 0,24-30,-18 21,181-187,-132 149,-36 36</inkml:trace>
  <inkml:trace contextRef="#ctx0" brushRef="#br0" timeOffset="1502.617">1864 733,'10'-9,"1"0,1 0,-1 2,1-1,1 2,-1 0,1 0,0 1,1 0,-1 1,1 1,0 0,13 0,-25 3,1-1,-1 1,0 0,1 0,-1 0,0 0,1 0,-1 1,0-1,1 1,-1-1,0 1,0 0,1 0,-1 0,0 0,0 1,0-1,0 0,-1 1,1-1,0 1,-1 0,1 0,-1-1,1 1,-1 0,0 0,0 0,0 1,0-1,0 0,0 0,0 0,-1 1,0-1,1 0,-1 1,0-1,0 0,0 1,0-1,0 0,-1 1,1-1,-1 0,1 1,-1-1,0 0,0 1,-5 12,-1 0,-1-1,0 0,0 0,-1 0,-1-1,-1-1,1 0,-2 0,0-1,-14 18,-20 16,36-37,0 1,1 0,0 0,1 1,0 0,0 1,1-1,0 1,1 1,1-1,-1 3,5-12,0 0,1-1,0 1,-1 0,1 0,0-1,0 1,0 0,0 0,0-1,0 1,0 0,1 0,-1-1,1 1,-1 0,1 0,0-1,-1 1,1-1,0 1,0-1,0 1,0-1,1 0,-1 1,0-1,0 0,1 0,-1 0,1 0,-1 0,1 0,-1 0,1 0,0-1,-1 1,1-1,0 1,0-1,0 0,81 5,-74-5,12-2,-1-1,1-1,-1 0,0-2,-1 0,13-7,2 1,-15 6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1,'-9'43,"-4"29,1 7,-3-6,2-9,2-12,4-9,2-8,3-4,1-4,-3 0,-2-1,1 0,0 0,-2-3,-1-2,5-4,4-5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1:02.8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0,'39'0,"31"0,9 0,-5 0,-9 0,-11 0,-11 0,-7 0,-5 0,-3 0,-2 0,1 0,-11 0,-12 0,-6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1:03.0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1,'39'14,"31"1,9-3,-5-4,-4-7,-10-4,-11-2,-8 1,-6-5,-5 0,-3 1,-5 2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1:09.8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461 725,'-22'3,"1"2,-1 0,1 1,-1 1,2 0,-1 2,1 1,1 0,0 2,0 0,-10 9,14-13,1 1,0 0,1 1,0 0,0 1,1 1,1 0,0 0,0 1,2 0,-1 1,2 0,0 1,0 0,1 0,1 0,1 1,0 0,1 0,1 0,0 1,2-1,-1 1,3-12,0 0,0 0,0 0,0 0,1 0,0-1,0 1,0 0,1-1,-1 0,1 1,0-1,1 0,-1 0,0-1,1 1,0-1,0 0,0 0,0 0,1 0,-1-1,1 0,-1 0,1 0,0 0,0-1,0 0,0 0,0 0,0 0,0-1,0 0,0 0,0 0,14-3,-1-1,0-1,0 0,0-1,-1-1,0-1,0 0,-1-2,0 1,0-2,-1 0,2-4,158-160,-141 138,-1-2,-3-1,0-1,-3-1,-1-2,-3 0,-1-2,-3 0,-1-2,5-27,-17 56,-1 0,0 0,-1 0,-2 0,0-1,-1 0,0 1,-2-1,-1 1,0-1,-1 1,-1 0,-1 0,-1 0,0 0,-2 1,0 0,-1 1,0 0,-1 0,-2 1,1 0,-8-7,15 20,0 0,0 0,0 0,0 1,0 0,-1-1,1 1,-1 1,1-1,-1 1,0-1,0 1,0 1,1-1,-1 1,0 0,0 0,0 0,0 0,0 1,0 0,1 0,-1 1,0-1,1 1,-1 0,1 0,-1 0,1 1,-3 2,-7 5,0 1,1 1,0 0,1 0,0 2,1-1,0 2,0 0,-7 16,0 0,2 0,1 2,2 0,1 0,1 1,2 1,2 0,1 0,2 0,1 8,3-22,1 1,1 0,0-1,2 1,1-1,1 0,0 0,2-1,0 0,1 0,1-1,1 0,1-1,1 0,0-1,1 0,1-1,0-1,1 0,1-1,0-1,1-1,0 0,1-1,0-1,1-1,0-1,6 1,-16-3,0-1,0-1,1 0,-1-1,1 0,0 0,0-1,0-1,0 1,0-2,1 0,-1 0,0-1,0 0,0-1,0-1,0 1,0-2,-1 1,1-2,-1 1,0-1,0-1,4-3,-1-5</inkml:trace>
  <inkml:trace contextRef="#ctx0" brushRef="#br0" timeOffset="387.346">1307 358,'-28'35,"1"0,2 2,2 1,1 0,2 2,2 1,1 0,-1 12,14-44,1 1,0-1,0 0,1 1,0-1,1 1,0 0,0-1,1 1,1 0,0 0,0-1,0 1,2-1,-1 1,1-1,0 0,1 0,0 0,0 0,1-1,0 0,1 0,0 0,0 0,1-1,0 0,0-1,0 1,1-1,8 4,-7-4,1-1,0-1,0 0,0 0,1-1,-1 0,1-1,0 0,0-1,-1 0,1-1,0 0,0 0,0-1,0-1,-1 0,1 0,-1-1,1-1,-1 1,0-2,0 1,-1-2,1 1,-1-1,6-6,8-6,-1-2,-2-1,0 0,-1-2,-1 0,-1-1,-2-1,0 0,-1-1,-2-1,-1 0,-1 0,-1-1,-1-1,-2 1,-1-1,0-10,-5 23,0 0,-1 0,0 0,-1 0,-1 0,-1 1,0-1,-1 1,-1 0,0 0,-5-7,7 15,0 1,0-1,0 1,-1-1,0 1,0 1,-1-1,0 1,0 0,0 0,0 1,-1 0,0 0,0 0,0 1,0 0,0 0,-1 1,1 0,-1 0,0 1,0 0,1 0,-3 1,-9 4,1 0,-1 1,2 1,-1 1,0 0,1 2,1 0,0 0,0 2,1 0,0 1,0 0,2 1,0 0,0 2,1-1,1 1,-8 15,-10 10</inkml:trace>
  <inkml:trace contextRef="#ctx0" brushRef="#br0" timeOffset="732.782">997 1036,'7'-25,"1"1,1 0,1 1,1 0,1 0,0 1,2 1,1 0,1 1,0 1,17-14,-27 28,1 0,0 0,0 1,0 0,0 0,1 1,0-1,0 2,0-1,0 1,0 1,0-1,0 1,1 1,-1 0,0 0,1 0,-1 1,0 0,153 51,-99-28,-50-19,0-2,0 1,0-2,0 1,1-2,-1 0,1 0,-1-1,1-1,-1 0,0 0,1-1,9-4,-3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1:04.2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619 593,'0'-14,"-1"1,0 0,-1-1,0 1,-1 0,-1 1,0-1,0 0,-1 1,-1 0,0 0,-1 1,0-1,0 2,-2-1,1 1,-1 0,-1 1,1 0,-2 0,1 1,-1 0,0 1,-1 1,0-1,0 2,0 0,0 0,-1 1,0 1,0 0,0 1,-10-1,15 1,0 1,0-1,0 2,0-1,0 1,0 0,-1 1,1 0,0 0,0 1,1 0,-1 0,0 1,1 0,-1 0,1 1,0 0,0 0,0 1,1 0,-1 0,1 0,1 1,-1 0,1 0,0 1,0-1,-1 3,0 12,0-1,2 1,0 0,2 0,0 0,1 1,1-1,1 0,1 0,1 0,1 0,0 0,2 0,1-1,0 1,-3-9,133 468,-107-342,-7 1,-6 1,-1 133,-16-229,3-28,-2 0,1 1,-2-1,0 0,-1 1,-1-1,0 1,-1-1,-1 0,-1 0,0-1,-1 1,0-1,-1 0,-1-1,-1 0,0 0,0-1,-2 0,-6 7,9-15,0 0,0-1,-1 0,1 0,-1-1,0 0,0-1,0 0,0 0,0-1,0 0,-1 0,1-1,0-1,0 1,-1-2,-1 0,6 2,-1-1,1-1,0 1,0-1,0 0,0 0,0-1,0 1,1-1,-1 0,1 0,0 0,0-1,0 0,0 0,1 0,-1 0,1 0,0-1,1 1,-1-1,1 0,-1 0,1 0,1 0,-1 0,1 0,0 0,0-6,23-75,-11 61</inkml:trace>
  <inkml:trace contextRef="#ctx0" brushRef="#br0" timeOffset="401.212">788 1750,'-12'21,"-15"24,2 1,2 1,2 2,3-1,1 2,-3 22,19-67,0 1,0 0,1-1,-1 1,1-1,1 1,-1 0,1-1,0 1,0-1,1 1,-1-1,1 0,0 1,1-1,-1 0,1 0,0-1,0 1,1-1,-1 1,1-1,0 0,0 0,1-1,-1 1,1-1,0 0,-1 0,1-1,1 1,-1-1,0 0,0 0,1-1,-1 0,1 0,0 0,-1-1,4 1,15-4,0-1,-1 0,1-2,-1-1,0 0,-1-2,0-1,0 0,-1-2,0 0,-1-2,-1 0,0-1,-1-1,0 0,-2-2,3-3,-11 14,-1 0,0-1,0 0,0 0,-1 0,-1-1,0 0,0 0,0 0,-1 0,-1-1,1 0,-2 0,1 0,-1 0,-1 0,0 0,0 0,-1-1,0 1,-1 0,0 0,-1-1,0 1,-1 0,-1-4,0 6,0 0,-1 1,0-1,0 1,0 0,-1 1,0-1,-1 1,1 0,-1 1,0 0,-1 0,1 0,-1 1,0 0,0 0,0 1,0 0,-1 1,1 0,-1 0,0 1,1 0,-1 0,0 1,0 0,0 1,1 0,-1 0,0 1,-3 1,-2 2,1 1,0 1,0 0,0 1,1 1,0 0,0 0,1 1,1 1,-10 10,17-17,-21 21</inkml:trace>
  <inkml:trace contextRef="#ctx0" brushRef="#br0" timeOffset="784.1">675 2060,'3'-7,"-1"1,1-1,1 1,-1-1,1 1,0 0,1 0,-1 1,1 0,0-1,1 1,-1 1,1-1,0 1,0 0,0 1,1-1,-1 1,1 0,0 1,0 0,0 0,0 0,6 0,-3 3,1 0,-1 1,1 0,-1 1,0 0,0 1,0 0,0 0,-1 1,1 0,-1 1,1 1,33 17,-28-17,-11-4,1 0,0 0,1 0,-1-1,0 0,1 0,-1-1,1 1,-1-1,1 0,0-1,-1 0,1 1,0-2,0 1,-1-1,1 0,0 0,1-1,64-25,-48 20</inkml:trace>
  <inkml:trace contextRef="#ctx0" brushRef="#br0" timeOffset="1034.476">1381 1947,'-14'34,"-6"15,2 5,8-7,6-11</inkml:trace>
  <inkml:trace contextRef="#ctx0" brushRef="#br0" timeOffset="1730.87">1099 1,'-25'12,"1"2,0 1,1 1,1 1,0 0,2 2,0 1,1 0,10-13,2 1,-1 0,1 0,0 0,0 1,1 0,1 0,-1 0,1 1,1 0,0 0,0 0,1 0,1 1,-1-1,2 1,-1 0,2 0,-1 0,1-1,1 1,0 0,1 0,0-1,0 1,1-1,1 1,3 0,0 0,1 0,1-1,0-1,0 0,1 0,0 0,0-2,1 1,0-1,1-1,-1 0,1 0,0-1,1-1,-1 0,1-1,0 0,0-1,0 0,0-1,0 0,0-1,0-1,0 0,0-1,0 0,0-1,0-1,-1 0,0 0,0-1,0-1,0 0,-1-1,0 0,0-1,1-1,-3 4,-1-2,1 1,-1-1,0 0,-1-1,0 0,0 0,0 0,-1-1,-1 0,1 0,-2-1,1 0,-1 1,-1-1,1-1,-2 1,0 0,0-1,0-8,0 11,-1 0,-1 0,0-1,0 1,0 0,-1 0,-1-1,1 1,-1 0,0 0,-1 1,0-1,0 0,-1 1,0 0,0 0,-1 0,0 0,0 1,0 0,-1 0,0 0,0 0,-1 1,1 0,-1 1,0-1,0 2,-1-1,1 1,-1 0,0 0,0 1,0 0,0 0,0 1,-4 0,-45 15,32-2</inkml:trace>
  <inkml:trace contextRef="#ctx0" brushRef="#br0" timeOffset="2031.56">845 339,'219'-83,"-215"81,0 0,0 1,0 0,0 0,0 0,0 0,0 1,1-1,-1 1,0 0,0 1,1-1,-1 1,0 0,0 0,0 0,0 0,0 1,0-1,0 1,0 0,-1 0,1 1,-1-1,1 1,-1 0,0 0,0 0,0 0,1 2,2 4,0 0,0-1,1 0,0-1,1 1,0-2,0 1,0-1,1 0,0 0,0-1,0-1,1 1,0-2,0 1,0-1,0-1,0 1,0-2,1 0,-1 0,0-1,1 0,-1 0,1-1,5-2,6-4,-4 0</inkml:trace>
  <inkml:trace contextRef="#ctx0" brushRef="#br0" timeOffset="2485.356">1663 311,'3'-3,"1"1,0-1,0 1,0 0,0 0,0 1,0-1,0 1,0 0,1 0,-1 0,1 0,-1 1,0 0,1 0,-1 0,1 0,-1 1,1 0,-1 0,0 0,0 0,1 1,-1 0,0-1,0 2,0-1,-1 0,1 1,-1-1,2 2,-5 1,0 0,-1-1,1 1,-1 0,0-1,0 1,0 0,-1-1,1 1,-1-1,0 0,-1 0,1 1,-1-1,0-1,1 1,-2 0,1-1,0 0,-1 1,0-1,1 0,-3 0,-84 109,89-111,0 1,1-1,-1 1,0-1,1 1,-1 0,1-1,-1 1,1 0,0 0,-1-1,1 1,0 0,0 0,0-1,1 1,-1 0,0 0,1-1,-1 1,1 0,0-1,-1 1,1-1,0 1,0-1,0 1,0-1,0 1,0-1,1 0,-1 0,0 0,1 1,-1-1,0 0,1-1,0 1,-1 0,1 0,-1-1,1 1,0-1,-1 1,1-1,0 0,85 9,-84-9,84-7,-61 0</inkml:trace>
  <inkml:trace contextRef="#ctx0" brushRef="#br0" timeOffset="4434.049">2312 875,'-228'590,"209"-537,11-28,0-1,-1-1,-1 0,-2 0,0-1,-1 0,-15 17,27-37,1-1,-1 1,0-1,0 0,0 1,0-1,0 0,0 0,0 0,0 0,-1 0,1 0,0 0,-1 0,1 0,-1 0,1-1,-1 1,1-1,-1 1,1-1,-1 0,1 1,-1-1,0 0,1 0,-1 0,1 0,-1 0,0-1,1 1,-1 0,1-1,-1 1,1-1,-1 1,1-1,-1 0,1 0,0 0,-1 0,1 0,0 0,0 0,0 0,0 0,0 0,0-1,0 1,0-1,0 1,0 0,1-1,-1 1,1-1,-1 1,1-1,0 0,-1 1,1-1,0 1,0-1,0 0,0 1,0-1,1-1,3-17,1 0,0 0,2 0,0 1,1 0,1 0,1 1,1 0,0 0,1 2,9-9,18-32,64-99,99-111,-198 261,31-30,-34 35,-1 0,1 1,-1-1,1 1,0-1,-1 1,1-1,0 1,-1 0,1-1,0 1,0 0,0-1,-1 1,1 0,0 0,0 0,0 0,-1 0,1-1,0 2,0-1,0 0,0 0,-1 0,1 0,0 0,0 1,-1-1,1 0,0 1,0-1,-1 1,1-1,0 1,-1-1,1 1,0-1,-1 1,1-1,-1 1,1 0,-1-1,1 1,-1 0,0 0,1-1,-1 1,0 1,4 11,-1 1,-1 0,-1 0,0 0,0 0,-2 0,0 0,-1 7,1-10,-31 311,37-129,-5-192,0 1,0-1,-1 0,1 1,0-1,0 0,1 1,-1-1,0 1,0-1,1 0,-1 1,1-1,-1 0,1 1,-1-1,1 0,0 0,0 0,-1 0,1 0,0 0,0 0,0 0,0 0,0 0,1 0,-1 0,0-1,0 1,0 0,1-1,-1 1,0-1,1 0,-1 1,0-1,1 0,-1 0,1 0,-1 0,0 0,1 0,-1 0,0 0,1-1,-1 1,0 0,1-1,-1 1,0-1,1 0,-1 1,0-1,0 0,0 0,0 0,0 1,0-1,0 0,0-1,0 1,163-242,87-186,-172 310,-84 147,-50 250,29-152,12-69,2 0,3 1,2 0,3 0,2 0,4 18,14-37,-4-28</inkml:trace>
  <inkml:trace contextRef="#ctx0" brushRef="#br0" timeOffset="10771.681">3187 1722,'-7'2,"1"-1,-1 1,1 1,-1-1,1 1,0 0,0 1,0-1,0 1,1 1,0-1,-1 1,2-1,-1 1,0 1,-2 4,1-2,1 1,0-1,0 1,1 1,0-1,1 0,0 1,0 0,1 0,1 0,-1 2,2-8,-1 0,1 0,0 0,0-1,0 1,1 0,0 0,-1-1,1 1,0 0,1-1,-1 1,1-1,-1 1,1-1,0 0,1 0,-1 1,0-2,1 1,-1 0,1 0,0-1,0 0,0 1,0-1,1 0,-1-1,1 1,2 0,2 1,0-1,0 0,1-1,-1 0,0 0,1-1,-1 0,1-1,-1 1,1-2,-1 1,0-1,0 0,0-1,0 0,0 0,0-1,-1 0,1-1,5-4,5-4,0-1,-1 0,-1-2,0 0,-1-1,-1 0,3-7,-14 22,0-1,-1 0,1 1,-1-1,0 0,0 0,0 0,-1 0,1-1,-1 1,1 0,-1-1,0 1,0-1,-1 1,1-1,-1 0,0 1,0-1,0 1,0-1,0 0,-1 1,0-1,0 1,0-1,0 1,0 0,-1-1,1 1,-1 0,0 0,0 0,0 0,0 0,-1 0,1 1,-1-1,0 1,0 0,0 0,0 0,0 0,0 0,-1 0,-2 0,-1 0,1 1,0 0,-1 0,1 0,-1 1,1 0,-1 0,1 1,-1-1,1 2,-1-1,1 1,0-1,0 2,-5 1,-15 9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1:33.4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1 282,'422'-56,"-103"28,-25 2,125-3,174-2,1515 32,-1129-30,1768 30,-2004 26,-78 1,-124 0,106 0,8 1,-121-1,200 2,-11-1,-117-19,314 5,-314-12,36 24,260-37,-78-10,-237-4,428-34,-475 30,-2 0,-17 0,279-2,-347 19,240-8,-192-7,-179 8,-188 8,0 5,37 7,-14 0,12-29,0-1,84 28,-197 5,-32 1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3:31:34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961 146,'-35'331,"18"-214,-18 155,27-225,6-40,0 1,0 0,1 0,0 1,0-1,1 0,0 0,0 0,1 0,0 0,1 1,-1-1,2 0,1-2</inkml:trace>
  <inkml:trace contextRef="#ctx0" brushRef="#br0" timeOffset="314.832">1 175,'331'-53,"279"-5,-99 4,-490 51,-13 1,0 0,0 1,0 0,0 1,0-1,1 1,-1 1,0 0,0 0,0 0,0 1,0 0,0 1,-1 0,1 0,-1 0,4 4,-9-5,-1 1,1 0,-1-1,0 1,0 0,0 0,-1 0,1 0,-1 0,1 0,-1 0,0 0,0 0,0 0,-1 0,1 0,-1 0,1 0,-1 0,0 0,0 0,-1-1,1 1,-1 0,1-1,-1 1,0-1,0 1,0-1,-1 1,-14 21</inkml:trace>
  <inkml:trace contextRef="#ctx0" brushRef="#br0" timeOffset="566.117">86 1049,'91'12,"0"-4,0-5,1-3,-1-4,0-4,65-16,315-67,-404 83,-40 6</inkml:trace>
  <inkml:trace contextRef="#ctx0" brushRef="#br0" timeOffset="995.471">1384 1049,'398'-298,"-244"151,-170 277,16-124,-1-1,1 1,0-1,1 1,-1 0,1-1,0 1,0-1,1 0,0 1,0-1,0 0,0 0,1 0,0 0,0 0,0-1,1 0,-1 1,1-1,0 0,0-1,1 1,-1-1,1 0,-1 0,1 0,0 0,0-1,1 0,-1 0,0-1,1 1,4 0,13 0,-1-1,1 0,-1-2,1 0,-1-2,1 0,-1-2,0 0,-1-2,1 0,-1-1,-1-1,0-1,0-1,0-1,-2-1,3-2,56-63,-65 60</inkml:trace>
  <inkml:trace contextRef="#ctx0" brushRef="#br0" timeOffset="5315.565">3557 1106,'64'0,"-30"3,0-2,0-1,-1-2,1-1,0-2,-1-1,0-2,-1-1,1-2,19-9,-9-7,0-1,-2-3,-1-1,-2-2,-1-1,31-41,58-100,-126 176,0 1,1-1,-1 1,0-1,0 0,0 1,1-1,-1 1,0-1,0 0,1 0,-1 1,0-1,1 0,-1 1,0-1,1 0,-1 0,1 0,-1 1,0-1,1 0,-1 0,1 0,-1 0,1 0,-1 0,0 0,1 0,-1 0,1 0,-1 0,1 0,-1 0,0 0,1 0,-1 0,1-1,-1 1,0 0,1 0,-1 0,1-1,-1 1,0 0,1 0,-1-1,0 1,0 0,1-1,-1 1,0 0,0-1,1 1,-1-1,0 1,0 0,0-1,0 1,0-1,1 1,-1-1,0 1,0-1,1 41,-1-32,0 48,1-1,-1 0,-3-1,-3 1,-2-1,-2 0,-5 10,10-52,1 0,-2-1,0 1,0-1,-1 0,0-1,-1 0,-1 0,1 0,-1-1,-1-1,0 1,-6 3,11-8,-1 0,0-1,0 0,0 0,0 0,0-1,0 0,-1 0,1 0,-1-1,1 0,-1 0,0-1,1 0,-1 0,0 0,1-1,-1 0,0 0,1-1,-1 0,1 0,0-1,0 1,0-1,-3-3,-93-84,89 75</inkml:trace>
  <inkml:trace contextRef="#ctx0" brushRef="#br0" timeOffset="10304.239">4912 767,'-33'112,"26"-88,2 0,0 0,2 1,0-1,2 1,1 0,3 23,-2-41,0 0,0 0,0 0,1-1,0 1,1-1,-1 1,1-1,0 0,1 0,0 0,-1-1,2 1,-1-1,1 0,0 0,0 0,0-1,1 0,-1 0,1 0,0-1,0 1,0-2,1 1,-1-1,1 1,-1-2,1 1,4-1,6 0,1-2,-1 0,1-1,-1-1,0 0,0-2,0 0,0-1,-1 0,0-1,0-1,-1-1,0 0,0-1,-1 0,-1-1,0-1,0 0,-1-1,0 0,-2-1,1 0,2-7,-3 5,-2 0,1 0,-2-1,0 0,-1-1,-1 1,-1-1,0 0,-1 0,-1-10,0 3</inkml:trace>
  <inkml:trace contextRef="#ctx0" brushRef="#br0" timeOffset="10785.354">5589 1332,'46'-76,"2"2,4 3,3 1,3 4,14-10,-69 73,-3 2,1-1,0 1,-1 0,1-1,0 1,0 0,0-1,0 1,0 0,0 0,0 0,1 0,-1 0,0 0,0 0,1 0,-1 0,1 1,-1-1,1 1,-1-1,1 1,-1-1,1 1,-1 0,1 0,0 0,-1 0,1 0,-1 0,1 0,0 0,-1 1,1-1,-1 1,1-1,-1 1,1-1,-1 1,0 0,1 0,-1 0,0 0,1 0,0 1,0 12,1 1,-2 0,0 0,-1 0,0 0,-1 0,-3 14,-3-1,-2 34,9-61,0 1,0-1,0 0,1 0,-1 0,0 1,1-1,-1 0,1 0,0 0,-1 0,1 0,0 0,0 0,-1 0,1 0,0 0,0-1,0 1,0 0,0 0,0-1,0 1,1-1,-1 1,0-1,0 1,0-1,0 0,1 0,-1 1,0-1,0 0,1 0,-1 0,0 0,0-1,1 1,-1 0,0 0,0-1,0 1,0-1,1 1,13-6,0 1,-1-2,1 0,-1 0,-1-2,0 0,0 0,-1-1,9-9,-2 4,187-133,-205 147,-1 0,1 0,0 0,0 0,0 1,0-1,0 0,0 1,0-1,0 1,0-1,0 1,0-1,0 1,0 0,1-1,-1 1,0 0,0 0,0 0,0 0,1 0,-1 0,0 0,0 0,0 1,0-1,0 0,1 1,-1-1,0 1,0-1,0 1,0 0,0-1,0 1,0 0,-1 0,1-1,0 1,0 0,-1 0,1 0,0 0,-1 0,1 0,-1 0,1 0,-1 1,0-1,1 0,-1 0,0 0,0 0,0 0,0 1,0-1,0 0,0 0,0 0,0 0,0 1,-1 0,-45 200,46-200,0 1,0 0,0 0,1 0,-1 0,1 0,-1 0,1 0,0 0,0-1,0 1,0 0,1 0,-1-1,1 1,0-1,-1 0,1 1,0-1,0 0,1 0,-1 0,0-1,1 1,-1 0,1-1,-1 0,1 1,2 0,10 0</inkml:trace>
  <inkml:trace contextRef="#ctx0" brushRef="#br0" timeOffset="11417.054">6661 1247,'250'-270,"-247"268,-2 0,0 1,0-1,0 0,0 1,1-1,-1 1,0-1,1 1,-1 0,1 0,0 0,-1 0,1 0,0 0,0 0,0 0,0 1,-1-1,1 0,0 1,0 0,0 0,0-1,0 1,0 0,0 1,0-1,0 0,0 0,0 1,0-1,0 1,0 0,0 0,-1-1,2 2,8 17,-10-16,0 0,0 0,0 0,0 0,0 0,1 0,0 0,-1 0,1-1,0 1,0 0,0-1,1 0,-1 1,1-1,-1 0,1 0,0-1,0 1,-1 0,1-1,0 0,1 0,-1 0,0 0,0 0,0 0,1-1,-1 0,0 1,0-1,1-1,-1 1,0 0,0-1,1 1,-1-1,0 0,0 0,1-1,88-76,-47 41,-30 22,2 0,0 2,0 0,1 1,1 1,0 1,0 1,5-2,-22 10,0 1,-1-1,1 1,0-1,-1 1,1 0,0 0,0 0,-1 0,1 0,0 0,0 0,-1 0,1 1,0-1,-1 1,1-1,0 1,-1 0,1 0,-1 0,1 0,-1 0,1 0,-1 0,0 0,1 0,-1 0,0 1,0-1,0 1,0-1,0 1,0-1,-1 1,1 0,0-1,-1 1,1 0,-1-1,1 2,3 80,-5-73,-3 137,3-122</inkml:trace>
  <inkml:trace contextRef="#ctx0" brushRef="#br0" timeOffset="18406.097">8298 795,'-15'-1,"0"1,0 1,0 0,0 0,0 2,0 0,0 1,0 0,1 1,0 0,0 2,0-1,1 2,0 0,0 0,1 1,0 1,1 0,0 1,0 0,1 0,1 1,0 0,1 1,0 0,0-2,0-1,1 2,1-1,0 1,0 0,1 0,1 0,0 1,1-1,0 1,1 0,0 0,1 0,0 0,1 0,1 1,0-1,1 0,0 0,1-1,3 8,-3-15,0-1,0 0,0 0,1 0,0 0,-1-1,1 1,1-1,-1 0,0-1,1 1,-1-1,1 1,0-1,0-1,0 1,0-1,0 0,0 0,0 0,0-1,1 1,-1-1,0-1,0 1,0-1,1 0,-1 0,0 0,0-1,0 0,17-5,1-2,-2 0,1-2,-2 0,1-1,2-4,2-2,-1-1,0-1,-2-1,-1-1,0-1,-2-1,-1-1,0 0,-2-1,-1-1,-2-1,0 0,1-9,-14 13,-21 49,15-15,0 0,1 0,0 1,1-1,0 1,0 0,1 1,1-1,0 1,1-1,0 1,0-1,2 1,-1 0,1-1,1 1,0-1,1 2,-1-10,0 0,1 1,-1-1,1 0,-1 0,1-1,0 1,0-1,1 1,-1-1,0 0,1 0,-1 0,1-1,0 1,-1-1,1 0,0 0,0 0,0 0,0-1,0 0,0 0,0 0,3 0,102-16,-72 1,0-2,0-1,-2-2,-1-2,0-1,-2-2,-1 0,0-3,-2 0,-2-2,0-1,21-33,-38 53,-1-1,0 1,0-1,-2-1,1 1,-1-2,-1 1,0 0,-1-1,-1 0,0-1,1-12,-5 25,0-1,0 1,-1-1,1 1,-1-1,0 1,0 0,0-1,0 1,0 0,0 0,0 0,-1 0,1 0,-1 0,0 0,1 0,-1 0,0 1,0-1,0 1,0 0,-1-1,1 1,0 0,0 0,-1 0,1 1,-1-1,1 0,0 1,-1 0,1 0,-1-1,1 1,-1 1,1-1,-1 0,1 1,-1-1,1 1,0 0,-1-1,1 1,0 1,-1-1,1 0,0 0,0 1,0-1,0 1,0 0,1-1,-1 1,0 0,1 0,-2 2,-10 9,1 1,0 0,1 1,1 0,0 1,1 0,1 0,0 1,1 0,1 0,-1 7,5-18,0 0,1 0,0 0,0 0,1 0,0 0,0 0,0 0,0 0,1 0,0 0,1 0,-1 0,1-1,0 1,0 0,1-1,0 1,0-1,0 0,1 0,-1 0,1-1,0 1,1-1,-1 0,1 0,0 0,0-1,0 0,0 0,2 1,160 79,-163-79,0-1,-1 1,0 0,0 0,0 0,0 0,-1 0,0 0,0 1,0-1,0 1,0 0,-1 0,0-1,0 1,-1 0,1 0,-1 0,0 0,1 19</inkml:trace>
  <inkml:trace contextRef="#ctx0" brushRef="#br0" timeOffset="18938.436">9540 598,'-15'24,"1"0,2 1,0 1,2 0,0 0,2 1,1 0,1 1,-1 16,7-39,0 0,0 1,1-1,-1 0,1 1,0-1,1 0,-1 0,1 0,0 0,0 0,1-1,0 1,-1-1,1 1,1-1,-1 0,1 0,-1 0,1-1,0 1,1-1,-1 0,0 0,1 0,0-1,-1 0,1 0,0 0,0 0,0-1,1 0,-1 0,0 0,0-1,1 1,-1-1,0 0,1-1,-1 0,0 0,4-1,18-4,-1-1,1-2,-1 0,-1-2,0-1,-1-1,0-1,-1-1,0-1,-1-1,-1-1,-1-1,-1-1,0-1,-2 0,0-1,10-19,37-89,-63 131,-1-1,1 0,0 0,0 1,-1-1,1 0,-1 1,1-1,0 0,-1 1,1-1,-1 1,1-1,-1 1,1-1,-1 1,1 0,-1-1,1 1,-1 0,0-1,0 1,1 0,-1-1,0 1,0 0,0-1,1 1,-1 0,0 0,0-1,0 1,0 0,-1 0,1-1,0 1,0 0,0 0,-1-1,1 1,0 0,-1-1,1 1,0 0,-1 0,1-1,-2 650,2-544,3 5,-6 1,-4-2,-17 82,-12-100,35-90,0-1,0 1,0 0,0 0,-1-1,1 1,-1-1,1 1,-1-1,1 1,-1-1,0 0,0 0,1 0,-1 0,0 0,0 0,0-1,0 1,0 0,0-1,0 0,0 1,-1-1,1 0,0 0,0 0,0-1,0 1,0 0,0-1,0 1,0-1,0 0,0 0,0 0,0 0,0 0,1 0,-1 0,0 0,1-1,-1 1,0-2,-5-6,1-1,0 0,0 0,1 0,0-1,1 0,0 0,1 0,0-1,1 1,0-1,1 1,0-1,1 0,0 1,2-11,-2 9,2-31,2 0,2 0,1 1,3-1,2 2,1 0,2 0,2 1,2 1,1 1,3 1,0 1,19-21,-12 22,1 1,2 1,1 2,1 1,32-20,-22 19</inkml:trace>
  <inkml:trace contextRef="#ctx0" brushRef="#br0" timeOffset="20102.723">311 1642,'353'-55,"-255"43,124-4,0 8,18 11,-44-1,380-12,527-25,70 25,-344 9,144-26,247 15,-89 5,-85 44,-1031-37,189 10,0-8,70-15,-232 9,19-1,0-3,-1-2,59-18,-23-2,-79 27,-4 4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0,'4'0,"12"0,8 0,4 0,3 0,0 0,0 0,0 0,-1 0,-1 0,-5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18,'48'0,"21"0,3 0,-6 0,-14-5,-11-1,-12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2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69,'-1'-1,"0"1,1 0,-1-1,0 1,0-1,0 1,0 0,0 0,0 0,0-1,1 1,-1 0,0 0,0 0,0 0,0 0,0 1,0-1,0 0,0 0,0 1,1-1,-1 0,0 1,0-1,0 1,1-1,-1 1,0-1,0 1,1 0,-1-1,1 1,-1 0,0-1,1 1,-1 0,1 0,0 0,-1-1,1 1,0 0,-1 0,1 0,0 0,-18 43,6 14,2 0,3 0,0 35,7-66,-3-8,1-1,1 0,1 1,0-1,2 0,0 1,1-1,0 0,2 0,0-1,1 1,1-1,0 0,1-1,1 0,1 0,0-1,1 0,1 0,-8-12,0 1,1-1,-1-1,0 1,1 0,0-1,0 0,0 0,0-1,0 1,0-1,0 0,0 0,0-1,1 0,-1 0,0 0,0 0,1-1,-1 0,0 0,0 0,0-1,0 1,0-1,0-1,-1 1,2-1,120-92,-89 55,-2-1,-2-2,-1-1,-3-2,-2-1,12-28,-35 67,16-27,-2-2,-1 0,-2-1,-2 0,-1-1,0-11,-11 48,0-1,-1 0,1 0,0 0,-1 0,1 0,-1 0,0-1,0 1,0 0,-1 0,1 0,-1 0,0 0,1 0,-1 0,-1 0,1 0,0 0,-2-2,1 5,0 0,0 1,0-1,0 1,1 0,-1-1,0 1,0 0,1 0,-1 0,0 0,1 1,-1-1,1 0,0 1,-1-1,1 0,0 1,0 0,0-1,0 1,0 0,0 0,0 1,-1 0,-14 28,2-1,1 2,1 0,2 0,1 1,1 0,3 1,0 0,2 0,2 0,1 0,1 0,2 0,1-1,2 1,2-1,1 0,10 27,46 142,-55-183,-2-7</inkml:trace>
  <inkml:trace contextRef="#ctx0" brushRef="#br0" timeOffset="383.919">1025 606,'0'28,"0"20,0 6,0-1,0-5,0-6,0-10</inkml:trace>
  <inkml:trace contextRef="#ctx0" brushRef="#br0" timeOffset="980.234">1222 746,'281'-18,"-216"-3,-64 20,0 1,0-1,0 0,0 1,0-1,0 0,0 1,0-1,-1 0,1 0,0 0,-1 0,1 0,0 0,-1 0,1 0,-1 0,1 0,-1 0,0 0,1 0,-1 0,0-1,0 1,0 0,0 0,0 0,0 0,0 0,0-1,0 1,-1 0,1 0,0 0,-1 0,1 0,-1 0,1 0,-1 0,0 0,1 0,-1 0,0 0,1 0,-1 0,0 1,0-1,0 0,0 1,0-1,0 0,0 1,-1-1,-4-4,-1 0,0 0,0 1,0 0,0 0,-1 0,0 1,0 0,0 1,0 0,0 0,0 1,0 0,-1 0,1 1,-7 0,11 2,1 1,-1 0,1 0,-1 0,1 0,0 0,0 1,0 0,1-1,0 1,-1 0,1 0,0 0,1 0,-1 1,1-1,0 0,0 1,0-1,1 1,-1-1,1 1,0-1,0 1,1-1,-1 1,1-1,0 1,1 1,-1 5,5 135,-7-145,1 1,0-1,0 0,0 0,0 1,0-1,0 0,0 0,0 1,1-1,-1 0,0 0,1 0,-1 0,1 1,-1-1,1 0,0 0,0 0,-1 0,1 0,0 0,0-1,0 1,0 0,0 0,0 0,0-1,0 1,0-1,0 1,0-1,1 1,-1-1,0 0,0 1,0-1,1 0,-1 0,0 0,0 0,1 0,-1 0,0 0,0 0,1-1,-1 1,0 0,0-1,0 1,0-1,0 1,1-1,-1 0,0 0,0 1,-1-1,1 0,0 0,0 0,0 0,89-120,-38 41,-40 63,-1 2</inkml:trace>
  <inkml:trace contextRef="#ctx0" brushRef="#br0" timeOffset="1412.027">1872 633,'3'0,"98"-10,-99 10,1 0,-1 0,0 0,1 1,-1-1,0 0,0 1,0 0,1-1,-1 1,0 0,0 0,0 0,0 1,0-1,0 0,-1 1,1-1,0 1,-1 0,1-1,-1 1,0 0,1 0,-1 0,0 0,0 0,0 0,0 0,-1 1,1-1,-1 0,1 0,-1 1,0-1,0 0,0 0,0 1,0-1,0 0,-1 1,0 5,-2 1,1-1,-2 0,1 1,-1-1,0-1,0 1,-1-1,0 1,-1-2,-1 3,-32 52,39-60,-1 0,1 0,-1 0,1 1,-1-1,1 0,0 0,-1 0,1 1,0-1,0 0,0 1,0-1,0 0,0 0,1 1,-1-1,0 0,1 0,-1 0,0 1,1-1,0 0,-1 0,1 0,0 0,-1 0,1 0,0 0,0 0,0 0,0 0,0-1,0 1,0 0,0-1,0 1,0 0,0-1,1 1,-1-1,0 0,0 1,2-1,60 6,-58-6,11-1,-1 0,0 0,0-2,0 0,0-1,0 0,-1-1,9-4,-4-1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368 171,'-18'95,"-20"187,24-186,8-62,1 0,2 0,1 0,2 34,1-69</inkml:trace>
  <inkml:trace contextRef="#ctx0" brushRef="#br0" timeOffset="243.948">1 171,'43'5,"29"-4,11-1,2-6,-9-2,-8-4,-6 0,-8-3,-10 1,-6 3,-6-2,-2 2,-3 3,-5 2</inkml:trace>
  <inkml:trace contextRef="#ctx0" brushRef="#br0" timeOffset="611.296">594 650,'8'-3,"-2"-1,0 1,0 0,0 0,1 1,-1 0,1 0,0 0,-1 1,1 0,0 0,0 1,0-1,-1 2,1-1,0 1,0 0,0 0,-1 1,1 0,1 1,-7 0,0 0,1 0,-1 0,0 0,0 0,-1 1,1-1,-1 0,0 0,0 1,0-1,0 0,0 1,-1-1,1 0,-1 0,0 1,0-1,0 0,0 0,-1 0,1 0,-1 0,0 0,0-1,0 1,0-1,0 1,-1-1,-1 1,3-1,-51 86,53-86,0 1,0-1,0 0,1 0,-1 0,1 0,-1 0,1 0,0 0,0 0,0 0,0-1,0 1,1-1,-1 0,0 0,0 1,1-2,-1 1,1 0,-1 0,1-1,-1 1,1-1,0 0,-1 0,1 0,-1 0,1 0,0 0,-1-1,1 0,-1 1,1-1,-1 0,0 0,1 0,90-45,-76 32</inkml:trace>
  <inkml:trace contextRef="#ctx0" brushRef="#br0" timeOffset="845.782">1102 509,'43'-9,"19"-4,4 1,-5 2,-7-2,-9 2,-7 1,-9 3</inkml:trace>
  <inkml:trace contextRef="#ctx0" brushRef="#br0" timeOffset="1165.936">1949 58,'-10'38,"-3"28,-4 6,1-3,3-4,3-9,4-9,3-7,2-6,1-4,1-2,4-1,2-1,0 1,-1-5</inkml:trace>
  <inkml:trace contextRef="#ctx0" brushRef="#br0" timeOffset="1449.942">1609 58,'53'0,"27"-5,4-1,-6-1,-13 2,-12 2,-10-4,-8-1,-5 2,-3 1,0 2,-2 1,-3 1</inkml:trace>
  <inkml:trace contextRef="#ctx0" brushRef="#br0" timeOffset="1697.571">2259 650,'-10'34,"-2"15,4 0,5-8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2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0,'-35'99,"4"1,-12 76,40-161,-7 30,2 1,2 0,2 1,2 4,3 86,0-112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19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0,'-5'5,"-1"6,-5 6,-5 5,-5 4,-3-3,2 0,0-5,4 0,0 2,-1-3,2 1,4-3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2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32 621,'0'0,"0"1,0 0,0-1,0 1,0-1,0 1,0-1,0 1,0-1,0 1,0-1,-1 1,1-1,0 1,0-1,0 0,-1 1,1-1,0 1,-1-1,1 1,0-1,-1 0,1 1,0-1,-1 0,1 1,-1-1,1 0,-1 0,1 1,-1-1,1 0,-1 0,1 0,-1 0,1 0,-1 0,1 0,-1 0,1 0,-1 0,1 0,-1 0,1 0,-1 0,1 0,-1 0,1 0,-1-1,1 1,-1 0,1 0,0-1,-1 1,1 0,-1-1,1 1,0 0,-1-1,1 1,0-1,-1 1,-7 181,10-118,-3-25,0-26,0 1,1-1,0 1,2-1,-1 0,1 1,1-1,0 0,1 0,-4-10,1 0,-1-1,1 1,0 0,-1-1,1 1,0-1,0 1,0-1,0 0,0 1,1-1,-1 0,0 0,1 0,-1 0,0 0,1 0,-1 0,1 0,0-1,-1 1,1-1,-1 1,1-1,0 1,0-1,-1 0,1 0,0 0,0 0,-1 0,1 0,0 0,-1-1,1 1,0-1,-1 1,1-1,0 0,54-44,-32 18,-2 0,-1-2,-1 0,-1-1,-2-1,9-23,3-3,-19 83,-10 32,-2-49,1-1,0 1,0 0,1 0,0 0,0-1,1 1,0 0,1 0,0-1,0 1,1-1,0 1,0-1,1 0,0 0,0-1,1 1,0-1,1 0,-1 0,1-1,1 1,-1-1,1-1,2 2,-4-5,1 1,0-1,-1 0,1-1,0 1,0-1,0 0,0 0,0-1,0 0,1 0,-1-1,0 1,0-1,0-1,0 1,0-1,-1 0,1 0,0-1,-1 1,0-1,1-1,-1 1,0-1,-1 0,1 0,2-3,108-139,-115 145,3-2,0-1,0 0,0 1,-1-1,0-1,0 1,0 0,0 0,-1-1,1 1,-1-1,0 1,-1-1,1 1,-1-1,0 0,0 1,0-1,-1 0,0 1,1-1,-2 1,1-1,0 1,-1 0,0-1,0 1,0 0,-10-9</inkml:trace>
  <inkml:trace contextRef="#ctx0" brushRef="#br0" timeOffset="6170.925">963 0,'39'218,"-22"-11,-15-116,26 170,-28-76,3-161,11-30,54-152,-58 136,1 0,0 2,2-1,1 1,0 1,1 1,1 0,1 1,6-5,-22 21,0 0,0 0,0 1,0-1,0 0,0 0,0 1,0-1,0 1,0-1,0 1,1-1,-1 1,0-1,0 1,0 0,1 0,-1 0,0 0,0 0,1 0,-1 0,0 0,0 0,0 1,1-1,-1 0,0 1,0-1,0 1,0-1,0 1,1 0,-1-1,0 1,-1 0,1 0,0 0,0 0,0-1,0 1,-1 0,1 1,0-1,-1 0,1 0,-1 0,1 0,-1 0,0 1,1-1,-1 0,0 0,0 1,0-1,5 79,-5-73,14 125,-4-58,-9-51</inkml:trace>
  <inkml:trace contextRef="#ctx0" brushRef="#br0" timeOffset="7398.279">1556 876,'28'-2,"-1"-1,0-1,0-1,0-2,-1 0,0-2,25-11,-38 14,1 0,-1-1,0 0,-1-1,0 0,0-1,-1 0,0-1,0-1,-1 1,-1-2,1 1,-2-1,0-1,0 1,-1-1,-1-1,0 1,-1-1,2-7,-7 18,1 0,-1 0,1 0,-1 0,0 0,0 1,0-1,-1 0,1 0,-1 0,1 0,-1 1,0-1,0 0,0 0,-1 1,1-1,-1 1,1 0,-1-1,0 1,0 0,0 0,0 0,0 0,0 0,0 0,-1 1,1-1,-1 1,1 0,-1-1,0 1,1 0,-1 1,0-1,0 0,0 1,0 0,1-1,-1 1,0 0,0 1,0-1,0 0,0 1,1 0,-1-1,0 1,0 0,1 1,-1-1,1 0,-1 1,0 0,-12 6,1 2,-1 0,2 0,-1 1,2 1,-1 0,2 1,0 0,0 1,1 1,1-1,0 1,1 1,1-1,0 1,1 1,1-1,1 1,0 0,-1 11,4-24,1 0,-1 0,1 0,0 0,0 0,0 0,0 0,1 0,-1 0,1 0,0 0,0 0,1-1,-1 1,1 0,0-1,0 1,0-1,0 0,1 1,-1-1,1 0,0 0,0-1,0 1,0-1,0 1,1-1,-1 0,1 0,-1-1,1 1,0-1,0 0,0 1,0-2,0 1,0 0,1-1,19 3,0-2,0-1,0 0,0-2,0-1,0-1,0-1,-1 0,0-2,0-1,-1-1,0-1,16-10,-23 11,1 0,-2-1,1-1,-1-1,-1 0,0 0,-1-2,0 1,-1-1,-1-1,8-14,78-170,-92 190,-1 0,1 0,-2-1,1 1,-1-1,-1 0,1 0,-2 1,1-1,-1 0,-1 0,0 0,0 0,0 10,1-1,0 0,0 0,0 0,-1 0,1 0,0 1,-1-1,1 0,-1 0,1 1,-1-1,1 0,-1 1,0-1,1 0,-1 1,0-1,1 1,-1-1,0 1,0-1,1 1,-1 0,0-1,0 1,0 0,0 0,0 0,1-1,-1 1,0 0,0 0,0 0,0 0,0 1,0-1,1 0,-1 0,0 0,0 1,0-1,0 0,1 1,-1-1,0 1,0-1,1 1,-1-1,0 2,-34 30,17-13,2 1,0 0,2 1,0 0,1 1,1 1,-1 7,12-28,0 0,0 0,0 0,0 1,0-1,1 0,-1 1,1-1,0 0,-1 1,1-1,0 1,1-1,-1 0,0 1,1-1,-1 0,1 1,0-1,0 0,0 0,0 1,0-1,0 0,0 0,1 0,-1 0,1-1,0 1,-1 0,1-1,0 1,0-1,0 1,0-1,0 0,0 0,0 0,1 0,-1 0,0-1,1 1,-1-1,0 1,1-1,9 1,-1-1,1 0,-1-1,1 0,-1-1,0 0,1-1,-1 0,0 0,-1-2,5-1,76-20,-89 25,0 1,1 0,-1 0,0 0,0 0,1 0,-1 1,0-1,0 0,0 1,0 0,0-1,0 1,0 0,0 0,0 0,0 1,0-1,0 0,-1 1,1-1,-1 1,1-1,-1 1,1 0,-1 0,0 0,0 0,0-1,0 1,0 1,0-1,-1 0,1 0,-1 0,1 0,-1 0,0 1,0-1,0 0,0 0,0 0,-1 2,-17 96,7-69,-13 52,24-81,0 1,0-1,1 0,-1 1,1-1,-1 1,1-1,0 0,0 1,0-1,0 0,0 0,0 0,1 0,-1 0,1 0,-1 0,1-1,0 1,0 0,0-1,0 1,0-1,0 0,0 0,0 0,0 0,1 0,-1 0,0 0,1-1,-1 0,2 1,10 2,0-1,0 0,0-1,0 0,0-1,0-1,0 0,0-1,0-1,0 0,0-1,-1 0,0-1,0 0,0-1,0-1,-1 0,0-1,2-2,2-3,0 0,-1-1,-1 0,-1-2,0 1,-1-2,0 1,-1-2,-2 1,1-1,-2-1,0 0,-2 0,2-6,-7 22,0 1,1-1,-1 0,-1 1,1-1,0 0,-1 0,1 1,-1-1,0 0,0 0,0 0,0 1,0-1,-1 0,1 0,-1 0,0 1,1-1,-1 0,-1 1,1-1,0 1,-1-1,1 1,-1 0,0-1,0 1,0 0,0 0,0 0,0 1,0-1,-1 0,1 1,-1 0,1-1,-1 1,1 0,-1 0,0 1,1-1,-1 0,0 1,0 0,0-1,1 1,-1 0,0 1,0-1,0 0,-1 1,-9 7,1 0,0 1,0 0,0 1,1 1,1-1,0 2,0-1,1 1,1 1,0 0,1 0,0 0,1 1,0 0,-34 111,39-121,1 1,-1 0,1-1,0 1,1 0,-1-1,1 1,0 0,0-1,0 1,0-1,1 1,0-1,0 0,0 0,1 0,-1 0,1 0,0 0,0-1,0 1,0-1,1 0,0 0,-1 0,3 0,15 7,0-1,1-1,1-1,-1-1,1-1,0 0,1-2,-1-1,0-1,1-1,-1-1,20-4,112-22,-125 17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36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59,'-18'56,"-5"143,15-147,3 0,2 1,3 44,-25 73,-4-37,27-124</inkml:trace>
  <inkml:trace contextRef="#ctx0" brushRef="#br0" timeOffset="553.406">1 115,'29'-2,"0"-1,-1-2,1-1,-1-1,17-7,31-7,-20 5,1 3,1 2,0 3,1 3,0 2,39 3,15 18,-90-20</inkml:trace>
  <inkml:trace contextRef="#ctx0" brushRef="#br0" timeOffset="986.192">820 398,'33'-5,"22"-1,5-1,-3 2,-5 2,-8 1,-6 0,-4 2,-4 0,-3 0,1-4,-2-2,1 0,-4-4,-2 1,-4 0</inkml:trace>
  <inkml:trace contextRef="#ctx0" brushRef="#br0" timeOffset="1247.87">904 680,'39'-10,"31"-8,9 0,-4 2,-11 4,-10 5,-11 2,-11 3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0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141 771,'22'-6,"-3"-1,-1 1,1 1,1 0,-1 2,1 0,-1 2,1 0,0 1,0 1,4 1,-23-2,1 0,0 0,0 1,0-1,-1 1,1-1,0 1,0 0,-1 0,1 0,-1 0,1 0,-1 0,1 0,-1 0,0 0,1 1,-1-1,0 1,0-1,0 1,0-1,0 1,0 0,-1-1,1 1,0 0,-1-1,1 1,-1 0,0 0,0 0,0 0,0-1,0 1,0 0,0 0,0 0,-1 0,1-1,-1 1,1 0,-1 0,0-1,0 1,1-1,-1 1,-1 0,-96 112,53-69,33-32,8-10,-1 1,1-1,-1 1,1 0,0 1,1-1,-1 1,1-1,0 1,0 0,0 0,1 1,0-1,0 1,0-1,0 1,1-1,0 1,1 0,-1 0,1-1,0 1,0 0,1 4,2-7,1 0,-1 1,1-1,0 0,0-1,0 1,0-1,0 0,1 0,-1 0,1 0,-1-1,1 0,-1 0,1 0,0 0,0-1,-1 0,1 0,0 0,0-1,-1 1,1-1,0 0,-1 0,1-1,-1 0,1 1,-1-1,0-1,0 1,0-1,1 0,45-25,-27 14</inkml:trace>
  <inkml:trace contextRef="#ctx0" brushRef="#br0" timeOffset="-716.711">311 8,'-1'-1,"0"1,1-1,-1 0,0 1,1-1,-1 1,0-1,0 1,0-1,0 1,0 0,1-1,-1 1,0 0,0 0,0-1,0 1,0 0,0 0,0 0,0 0,0 0,0 1,0-1,0 0,1 0,-1 1,0-1,0 0,0 1,0-1,0 1,1-1,-1 1,0-1,0 1,1 0,-1-1,0 1,1 0,-1-1,1 1,-1 0,1 0,-1 0,1 0,0 0,-1-1,1 2,-17 44,3 126,-2-2,16-168,0 0,0 0,0 0,0 0,1 0,-1 0,1 0,-1 0,1 0,0 0,0-1,0 1,0 0,0 0,0-1,0 1,0 0,1-1,-1 1,0-1,1 0,0 1,-1-1,1 0,0 0,0 0,0 0,9 0</inkml:trace>
  <inkml:trace contextRef="#ctx0" brushRef="#br0" timeOffset="-449.887">0 545,'39'-5,"17"-6,4-2,-4 2,-6 3,-7 2,-6 3,-4 1,-8 7,-9 1</inkml:trace>
  <inkml:trace contextRef="#ctx0" brushRef="#br0" timeOffset="3156.448">678 799,'11'-15,"0"0,0 0,-2-1,0 0,-1-1,0 0,-1 0,4-18,13-28,-10 32,2 2,2 0,0 1,2 1,1 0,1 2,2 0,-24 24,0 0,1 0,-1 0,1 1,-1-1,1 0,-1 0,1 0,0 0,-1 1,1-1,0 0,0 1,-1-1,1 0,0 1,0-1,0 1,0-1,0 1,0 0,0-1,0 1,0 0,0 0,0 0,0 0,0 0,0 0,0 0,0 0,0 0,0 0,0 0,0 1,0-1,0 0,0 1,0-1,0 1,-1-1,1 1,0-1,0 1,0 0,-1-1,1 1,0 0,0 0,-1-1,1 1,-1 0,1 0,-1 0,1 0,-1 0,0 0,10 36,-2 1,-1 0,-2 0,-2 0,-2 1,-1 11,-1 81,34-186,-4-6,2 1,4 2,2 1,3 0,-39 55,0 0,0 0,1 0,-1 0,0 0,1 0,0 0,-1 0,1 1,0-1,0 1,0-1,0 1,0 0,0 0,0 0,1 0,-1 0,0 0,0 0,1 1,-1-1,1 1,-1 0,0 0,1 0,-1 0,1 0,-1 0,1 1,-1-1,0 1,1-1,-1 1,0 0,0 0,0 0,1 1,-1-1,0 0,0 1,-1-1,1 1,0 0,0-1,-1 1,1 0,0 2,2 10,0 1,-2 0,0 0,0 1,-1-1,-1 0,-1 0,0 1,-1-1,0 30,5 91,3-117</inkml:trace>
  <inkml:trace contextRef="#ctx0" brushRef="#br0" timeOffset="3770.996">1609 347,'1'36,"2"0,1 0,2-1,1 0,2 0,2-1,1 0,1-1,2 0,1-1,2-1,8 11,-25-40,-1 0,1 0,0 0,-1 0,1 0,0 0,1 0,-1 0,0 0,0 0,1-1,-1 1,1 0,-1-1,1 0,0 1,0-1,0 0,-1 0,1 0,0 0,0 0,1 0,-1 0,0-1,0 1,0-1,0 0,0 0,1 1,-1-1,0-1,0 1,0 0,1 0,-1-1,0 1,0-1,0 0,0 0,0 0,0 0,0 0,0 0,0 0,-1-1,2 0,90-195,48-74,-136 254,-4 4</inkml:trace>
  <inkml:trace contextRef="#ctx0" brushRef="#br0" timeOffset="4122.412">1581 94,'43'-5,"24"-2,6 1,-6 1,-9 1,-9 2,-8 1,-7 0,-4 1,-7 6,-8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5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0 135,'38'-25,"-25"20,-3 0,0 1,0 0,0 0,1 1,-1 1,1 0,0 0,-1 1,1 0,0 1,0 0,0 1,0 0,9 3,-18-4,-1 1,0-1,1 1,-1 0,0-1,1 1,-1 0,0 0,0 0,0-1,0 1,0 1,0-1,0 0,0 0,0 0,0 0,-1 1,1-1,0 0,-1 1,1-1,-1 0,0 1,1-1,-1 1,0-1,0 1,0-1,0 0,0 1,0-1,0 1,0-1,-1 1,1-1,-1 0,1 1,-1-1,1 0,-1 1,0-1,0 1,-42 55,39-52,-32 32,-44 61,79-96,0-1,1 1,-1-1,0 0,1 1,-1 0,1-1,-1 1,1-1,0 1,-1 0,1-1,0 1,0-1,0 1,1 0,-1-1,0 1,0 0,1-1,-1 1,1-1,0 1,-1-1,1 1,0-1,0 0,0 1,0-1,0 0,0 0,0 1,0-1,1 0,-1 0,0 0,1-1,-1 1,1 0,-1 0,1-1,-1 1,1-1,-1 1,1-1,0 0,0 1,81-3,16-28,-77 21</inkml:trace>
  <inkml:trace contextRef="#ctx0" brushRef="#br0" timeOffset="2320.304">479 672,'5'0,"6"0,6 0,6 0,2 0,3 0,1 0,1 0,-1 0,1 0,-2 0,1 0,0 0,-1 0,0 0,-5 0</inkml:trace>
  <inkml:trace contextRef="#ctx0" brushRef="#br0" timeOffset="2718.55">677 502,'0'5,"0"11,0 8,0 4,0 3,0 0,0 0,0 0,0-1,0-1,0 0,0-1,-5-5,-1-1,0-4</inkml:trace>
  <inkml:trace contextRef="#ctx0" brushRef="#br0" timeOffset="4902.411">1411 221,'0'-5,"0"3,0 7,0 7,0 7,0 5,0 2,0 3,0 0,0 1,0-1,-5-4,-1-3,0 1,5-4,4-6</inkml:trace>
  <inkml:trace contextRef="#ctx0" brushRef="#br0" timeOffset="5251.575">1129 644,'28'0,"25"-5,8-1,-3-1,-5 2,-7-3,-7 0,-5 0,-4 3,-1 2,-2 1,0 1,0 1,0 0,-4 0</inkml:trace>
  <inkml:trace contextRef="#ctx0" brushRef="#br0" timeOffset="5767.202">1269 841,'51'-23,"-35"14,1 0,0 2,1 0,0 1,0 0,0 2,1 0,-1 1,12 0,-29 2,0 1,1 0,-1 0,1 0,-1 0,1 0,-1 0,1 1,-1-1,1 0,-1 1,0-1,1 1,-1-1,0 1,1 0,-1 0,0 0,0-1,0 1,0 0,0 0,0 0,0 1,0-1,0 0,0 0,0 0,-1 1,1-1,0 0,-1 1,0-1,1 1,-1-1,0 1,1-1,-1 0,0 1,0-1,0 1,0-1,-1 1,1-1,0 1,0-1,-1 0,1 1,-1-1,0 1,1-1,-1 0,0 0,0 1,1-1,-2 0,-87 93,20-28,67-65,1 0,-1 1,1-1,0 1,-1-1,1 1,0 0,0-1,0 1,1 0,-1 0,0 0,1 0,-1 0,1 0,0 0,-1 0,1 0,0 0,0 0,0 0,1 0,-1 0,0-1,1 1,-1 0,1 0,0 0,-1 0,1 0,0-1,0 1,0 0,1-1,-1 1,0-1,1 1,-1-1,1 1,2 1,0-1,0 1,0-1,0 0,0 0,1-1,-1 1,1-1,-1 0,1 0,0 0,-1-1,1 0,0 0,-1 0,4-1,5-1,-1-1,1-1,-1 0,0 0,-1-2,1 1,-1-1,0-1,4-3,0-2</inkml:trace>
  <inkml:trace contextRef="#ctx0" brushRef="#br0" timeOffset="6888.451">2201 305,'-28'255,"27"-29,-10-191,5-30</inkml:trace>
  <inkml:trace contextRef="#ctx0" brushRef="#br0" timeOffset="7370.567">1862 334,'45'-11,"0"2,0 2,0 1,1 3,0 2,-1 2,12 3,28-2,107-28,-147 24,-33 2</inkml:trace>
  <inkml:trace contextRef="#ctx0" brushRef="#br0" timeOffset="7752.124">1890 841,'7'7,"-1"-1,1 0,1-1,-1 0,1 0,0 0,0-1,0 0,0-1,1 0,0 0,-1-1,1 0,0 0,0-1,0-1,0 1,1-1,-1-1,0 1,0-2,5-1,243-53,-114 27,-117 23,-4-1</inkml:trace>
  <inkml:trace contextRef="#ctx0" brushRef="#br0" timeOffset="10269.541">1947 51,'138'-25,"121"21,-197-8,39 2,-83 15</inkml:trace>
  <inkml:trace contextRef="#ctx0" brushRef="#br0" timeOffset="11704.568">2709 841,'14'0,"0"-1,0-1,-1 0,1-1,-1-1,1 0,-1-1,-1 0,1-1,-1 0,0-1,0 0,-1-1,0 0,0-1,8-9,106-118,-111 116,-7 14,-2-1,1-1,-1 1,0-1,-1 0,0 0,0 0,0-1,-1 1,-1-1,0 0,0 0,0 0,-1 0,0-7,-1 15,0 1,-1-1,1 0,0 0,0 0,-1 0,1 1,0-1,-1 0,1 0,-1 1,1-1,-1 0,1 0,-1 1,0-1,1 1,-1-1,0 1,1-1,-1 1,0-1,0 1,0 0,1-1,-1 1,0 0,0 0,0-1,0 1,0 0,1 0,-1 0,0 0,0 0,0 0,0 0,0 1,1-1,-1 0,0 0,0 1,0-1,0 0,1 1,-1-1,0 1,0-1,1 1,-1-1,0 1,1 0,-1-1,-39 31,25-16,0 1,1 0,1 1,1 0,0 1,1 0,1 1,1 0,1 1,1 0,-4 15,10-31,0 1,0 0,0-1,1 1,-1 0,1 0,1 0,-1 0,1-1,0 1,0 0,0 0,0-1,1 1,0-1,0 1,0-1,0 0,1 0,0 0,0 0,0 0,0-1,1 1,-1-1,1 0,0 0,0 0,0-1,0 1,0-1,1 0,-1 0,1 0,-1-1,1 0,0 0,-1 0,1 0,1-1,12 2,-1-1,1-2,-1 1,1-2,-1 0,0-1,1-1,-2-1,1 0,-1-1,1-1,6-5,179-113,-194 118,7-1,-1 0,0-2,0 0,-1 0,-1-1,0-1,0 0,-1-1,-1 0,0-1,-1 0,0 0,-1-1,-1 0,0 0,3-13,-10 26,1 0,-1 0,0 0,0 0,0 1,0-1,0 0,0 0,-1 0,1 0,-1 0,1 0,-1 1,0-1,0 0,0 0,0 1,0-1,0 0,0 1,0 0,-1-1,1 1,0-1,-1 1,1 0,-1 0,0 0,1 0,-1 0,0 0,0 1,1-1,-1 1,0-1,0 1,0-1,0 1,-1 0,-75 17,63-8,1 1,0 0,1 1,0 0,1 1,0 0,1 1,0 1,1 0,0 0,1 1,1 0,1 1,0-1,1 1,0 1,2-1,-2 6,6-18,0 0,-1 0,1-1,1 1,-1 0,0 0,1 0,0 0,0-1,0 1,0 0,1-1,-1 1,1-1,0 1,0-1,0 0,0 0,1 0,0 0,-1 0,1 0,0-1,0 0,0 1,1-1,-1 0,0 0,1-1,-1 1,3 0,3 1,1 0,0-1,0 0,0-1,0 0,1 0,-1-1,0 0,0-1,0 0,6-2,18-6,0-2,-1-1,0-2,-1-1,21-15,-27 15,-1-1,-1-1,0-2,-2 0,0-1,-1-2,-1 0,-1-1,10-17,-25 35,0 0,-1-1,1 1,-1-1,0 0,-1 0,1 0,-1 0,0-1,-1 1,0 0,0-1,0 1,-1-1,0 1,0-4,-2 8,0 1,0 0,0 0,0 0,0 0,0 1,0-1,0 0,-1 1,1 0,0-1,0 1,-1 0,1 0,0 0,0 1,-1-1,1 1,0-1,0 1,0-1,0 1,0 0,0 0,0 0,0 0,0 1,0-1,0 0,0 1,1 0,-1-1,1 1,-1 0,1-1,0 1,-1 1,-18 17,1 0,1 1,0 0,2 2,0 0,2 1,1 0,-1 4,11-23,0 0,0 1,0-1,1 1,0 0,0-1,0 1,1 0,0 0,0 0,0 1,1-1,0 0,0 0,0 0,1 0,0 0,0 0,1 0,0 0,0 0,0-1,1 1,-1-1,1 1,1-1,-1 0,1 0,0 0,0-1,0 1,4 2,-2-3,1-1,0 1,0-1,0 0,1-1,-1 1,0-1,1-1,0 0,-1 0,1 0,0-1,0 0,-1-1,1 1,0-1,-1-1,1 0,-1 0,1 0,-1-1,0 0,0 0,0-1,0 0,-1 0,0-1,0 0,3-2,10-5</inkml:trace>
  <inkml:trace contextRef="#ctx0" brushRef="#br0" timeOffset="12188.233">4148 164,'57'-23,"79"-20,-135 42,1 1,-1-1,0 1,1-1,-1 1,1 0,-1-1,1 1,-1 0,1 0,-1 0,1 1,-1-1,1 0,-1 0,1 1,-1-1,1 1,-1-1,1 1,-1 0,0-1,0 1,1 0,-1 0,0 0,0 0,0 0,0 0,0 0,0 1,0-1,0 0,0 1,-1-1,1 0,-1 1,1-1,-1 1,1-1,-1 0,0 1,1-1,-1 1,0-1,0 1,0 0,-1-1,1 1,0-1,0 0,-1 1,1-1,-1 1,1-1,-1 1,0-1,1 0,-1 0,0 1,0-1,0 0,0 0,0 0,-1 1,-24 36,19-29,-1 0,2 1,-1 0,2 0,-1 1,1-1,1 1,0 0,1 1,0-1,0 0,1 3,2-11,0 0,0 0,1-1,-1 1,1 0,0 0,0-1,-1 1,2 0,-1-1,0 1,1-1,-1 0,1 1,-1-1,1 0,0 0,0 0,0 0,1 0,-1-1,0 1,0-1,1 1,-1-1,1 0,0 0,-1 0,1 0,0 0,-1-1,1 1,0-1,2 0,99-4,-45-19,-34 10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0,'4'0,"12"0,8 0,4 0,3 0,0 0,0 0,0 0,-1 0,-1 0,-5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18,'48'0,"21"0,3 0,-6 0,-14-5,-11-1,-12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2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69,'-1'-1,"0"1,1 0,-1-1,0 1,0-1,0 1,0 0,0 0,0 0,0-1,1 1,-1 0,0 0,0 0,0 0,0 0,0 1,0-1,0 0,0 0,0 1,1-1,-1 0,0 1,0-1,0 1,1-1,-1 1,0-1,0 1,1 0,-1-1,1 1,-1 0,0-1,1 1,-1 0,1 0,0 0,-1-1,1 1,0 0,-1 0,1 0,0 0,-18 43,6 14,2 0,3 0,0 35,7-66,-3-8,1-1,1 0,1 1,0-1,2 0,0 1,1-1,0 0,2 0,0-1,1 1,1-1,0 0,1-1,1 0,1 0,0-1,1 0,1 0,-8-12,0 1,1-1,-1-1,0 1,1 0,0-1,0 0,0 0,0-1,0 1,0-1,0 0,0 0,0-1,1 0,-1 0,0 0,0 0,1-1,-1 0,0 0,0 0,0-1,0 1,0-1,0-1,-1 1,2-1,120-92,-89 55,-2-1,-2-2,-1-1,-3-2,-2-1,12-28,-35 67,16-27,-2-2,-1 0,-2-1,-2 0,-1-1,0-11,-11 48,0-1,-1 0,1 0,0 0,-1 0,1 0,-1 0,0-1,0 1,0 0,-1 0,1 0,-1 0,0 0,1 0,-1 0,-1 0,1 0,0 0,-2-2,1 5,0 0,0 1,0-1,0 1,1 0,-1-1,0 1,0 0,1 0,-1 0,0 0,1 1,-1-1,1 0,0 1,-1-1,1 0,0 1,0 0,0-1,0 1,0 0,0 0,0 1,-1 0,-14 28,2-1,1 2,1 0,2 0,1 1,1 0,3 1,0 0,2 0,2 0,1 0,1 0,2 0,1-1,2 1,2-1,1 0,10 27,46 142,-55-183,-2-7</inkml:trace>
  <inkml:trace contextRef="#ctx0" brushRef="#br0" timeOffset="383.919">1025 606,'0'28,"0"20,0 6,0-1,0-5,0-6,0-10</inkml:trace>
  <inkml:trace contextRef="#ctx0" brushRef="#br0" timeOffset="980.234">1222 746,'281'-18,"-216"-3,-64 20,0 1,0-1,0 0,0 1,0-1,0 0,0 1,0-1,-1 0,1 0,0 0,-1 0,1 0,0 0,-1 0,1 0,-1 0,1 0,-1 0,0 0,1 0,-1 0,0-1,0 1,0 0,0 0,0 0,0 0,0 0,0-1,0 1,-1 0,1 0,0 0,-1 0,1 0,-1 0,1 0,-1 0,0 0,1 0,-1 0,0 0,1 0,-1 0,0 1,0-1,0 0,0 1,0-1,0 0,0 1,-1-1,-4-4,-1 0,0 0,0 1,0 0,0 0,-1 0,0 1,0 0,0 1,0 0,0 0,0 1,0 0,-1 0,1 1,-7 0,11 2,1 1,-1 0,1 0,-1 0,1 0,0 0,0 1,0 0,1-1,0 1,-1 0,1 0,0 0,1 0,-1 1,1-1,0 0,0 1,0-1,1 1,-1-1,1 1,0-1,0 1,1-1,-1 1,1-1,0 1,1 1,-1 5,5 135,-7-145,1 1,0-1,0 0,0 0,0 1,0-1,0 0,0 0,0 1,1-1,-1 0,0 0,1 0,-1 0,1 1,-1-1,1 0,0 0,0 0,-1 0,1 0,0 0,0-1,0 1,0 0,0 0,0 0,0-1,0 1,0-1,0 1,0-1,1 1,-1-1,0 0,0 1,0-1,1 0,-1 0,0 0,0 0,1 0,-1 0,0 0,0 0,1-1,-1 1,0 0,0-1,0 1,0-1,0 1,1-1,-1 0,0 0,0 1,-1-1,1 0,0 0,0 0,0 0,89-120,-38 41,-40 63,-1 2</inkml:trace>
  <inkml:trace contextRef="#ctx0" brushRef="#br0" timeOffset="1412.027">1872 633,'3'0,"98"-10,-99 10,1 0,-1 0,0 0,1 1,-1-1,0 0,0 1,0 0,1-1,-1 1,0 0,0 0,0 0,0 1,0-1,0 0,-1 1,1-1,0 1,-1 0,1-1,-1 1,0 0,1 0,-1 0,0 0,0 0,0 0,0 0,-1 1,1-1,-1 0,1 0,-1 1,0-1,0 0,0 0,0 1,0-1,0 0,-1 1,0 5,-2 1,1-1,-2 0,1 1,-1-1,0-1,0 1,-1-1,0 1,-1-2,-1 3,-32 52,39-60,-1 0,1 0,-1 0,1 1,-1-1,1 0,0 0,-1 0,1 1,0-1,0 0,0 1,0-1,0 0,0 0,1 1,-1-1,0 0,1 0,-1 0,0 1,1-1,0 0,-1 0,1 0,0 0,-1 0,1 0,0 0,0 0,0 0,0 0,0-1,0 1,0 0,0-1,0 1,0 0,0-1,1 1,-1-1,0 0,0 1,2-1,60 6,-58-6,11-1,-1 0,0 0,0-2,0 0,0-1,0 0,-1-1,9-4,-4-1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368 171,'-18'95,"-20"187,24-186,8-62,1 0,2 0,1 0,2 34,1-69</inkml:trace>
  <inkml:trace contextRef="#ctx0" brushRef="#br0" timeOffset="243.948">1 171,'43'5,"29"-4,11-1,2-6,-9-2,-8-4,-6 0,-8-3,-10 1,-6 3,-6-2,-2 2,-3 3,-5 2</inkml:trace>
  <inkml:trace contextRef="#ctx0" brushRef="#br0" timeOffset="611.296">594 650,'8'-3,"-2"-1,0 1,0 0,0 0,1 1,-1 0,1 0,0 0,-1 1,1 0,0 0,0 1,0-1,-1 2,1-1,0 1,0 0,0 0,-1 1,1 0,1 1,-7 0,0 0,1 0,-1 0,0 0,0 0,-1 1,1-1,-1 0,0 0,0 1,0-1,0 0,0 1,-1-1,1 0,-1 0,0 1,0-1,0 0,0 0,-1 0,1 0,-1 0,0 0,0-1,0 1,0-1,0 1,-1-1,-1 1,3-1,-51 86,53-86,0 1,0-1,0 0,1 0,-1 0,1 0,-1 0,1 0,0 0,0 0,0 0,0-1,0 1,1-1,-1 0,0 0,0 1,1-2,-1 1,1 0,-1 0,1-1,-1 1,1-1,0 0,-1 0,1 0,-1 0,1 0,0 0,-1-1,1 0,-1 1,1-1,-1 0,0 0,1 0,90-45,-76 32</inkml:trace>
  <inkml:trace contextRef="#ctx0" brushRef="#br0" timeOffset="845.782">1102 509,'43'-9,"19"-4,4 1,-5 2,-7-2,-9 2,-7 1,-9 3</inkml:trace>
  <inkml:trace contextRef="#ctx0" brushRef="#br0" timeOffset="1165.936">1949 58,'-10'38,"-3"28,-4 6,1-3,3-4,3-9,4-9,3-7,2-6,1-4,1-2,4-1,2-1,0 1,-1-5</inkml:trace>
  <inkml:trace contextRef="#ctx0" brushRef="#br0" timeOffset="1449.942">1609 58,'53'0,"27"-5,4-1,-6-1,-13 2,-12 2,-10-4,-8-1,-5 2,-3 1,0 2,-2 1,-3 1</inkml:trace>
  <inkml:trace contextRef="#ctx0" brushRef="#br0" timeOffset="1697.571">2259 650,'-10'34,"-2"15,4 0,5-8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19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0,'-5'5,"-1"6,-5 6,-5 5,-5 4,-3-3,2 0,0-5,4 0,0 2,-1-3,2 1,4-3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0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16,'1'283,"-1"-279,0-1,0 1,0-1,1 0,-1 1,1-1,0 0,0 0,0 1,0-1,1 0,-1 0,1 0,0 0,0-1,0 1,0 0,0-1,1 1,-1-1,1 0,-1 0,1 0,0 0,0 0,0-1,0 1,0-1,0 0,1 0,-1 0,0 0,1-1,-1 1,0-1,1 0,-1 0,0 0,1 0,-1-1,0 1,1-1,-1 0,0 0,0 0,1-1,14-6,-1 0,-1-2,0 0,0-1,-1 0,0-1,-1-1,-1-1,0 0,-1 0,0-1,-1-1,-1 0,0 0,5-14,38-50,-8 3,-79 207,33-125,0 0,1 0,0 1,0-1,1 0,-1 0,1 0,0 0,0 0,1 0,-1 0,1-1,0 1,0-1,1 1,0-1,-1 1,1-1,1 0,-1-1,1 1,-1 0,1-1,0 0,0 0,5 3,-2-3,1 0,-1 0,1 0,0-1,0 0,0-1,0 1,1-2,-1 1,0-1,0 0,0-1,0 0,1 0,-1-1,0 0,-1 0,1-1,0 0,-1-1,1 1,-1-1,0-1,-1 1,1-1,-1 0,1-1,-2 0,1 0,-1 0,0 0,0-1,3-5,1-2,-1-1,0 0,0 0,-2-1,0 0,-1 0,0-1,0-10,-3 14</inkml:trace>
  <inkml:trace contextRef="#ctx0" brushRef="#br0" timeOffset="328.272">988 16,'-5'29,"-6"19,-1 6,1-6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2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32 621,'0'0,"0"1,0 0,0-1,0 1,0-1,0 1,0-1,0 1,0-1,0 1,0-1,-1 1,1-1,0 1,0-1,0 0,-1 1,1-1,0 1,-1-1,1 1,0-1,-1 0,1 1,0-1,-1 0,1 1,-1-1,1 0,-1 0,1 1,-1-1,1 0,-1 0,1 0,-1 0,1 0,-1 0,1 0,-1 0,1 0,-1 0,1 0,-1 0,1 0,-1 0,1 0,-1 0,1 0,-1-1,1 1,-1 0,1 0,0-1,-1 1,1 0,-1-1,1 1,0 0,-1-1,1 1,0-1,-1 1,-7 181,10-118,-3-25,0-26,0 1,1-1,0 1,2-1,-1 0,1 1,1-1,0 0,1 0,-4-10,1 0,-1-1,1 1,0 0,-1-1,1 1,0-1,0 1,0-1,0 0,0 1,1-1,-1 0,0 0,1 0,-1 0,0 0,1 0,-1 0,1 0,0-1,-1 1,1-1,-1 1,1-1,0 1,0-1,-1 0,1 0,0 0,0 0,-1 0,1 0,0 0,-1-1,1 1,0-1,-1 1,1-1,0 0,54-44,-32 18,-2 0,-1-2,-1 0,-1-1,-2-1,9-23,3-3,-19 83,-10 32,-2-49,1-1,0 1,0 0,1 0,0 0,0-1,1 1,0 0,1 0,0-1,0 1,1-1,0 1,0-1,1 0,0 0,0-1,1 1,0-1,1 0,-1 0,1-1,1 1,-1-1,1-1,2 2,-4-5,1 1,0-1,-1 0,1-1,0 1,0-1,0 0,0 0,0-1,0 0,1 0,-1-1,0 1,0-1,0-1,0 1,0-1,-1 0,1 0,0-1,-1 1,0-1,1-1,-1 1,0-1,-1 0,1 0,2-3,108-139,-115 145,3-2,0-1,0 0,0 1,-1-1,0-1,0 1,0 0,0 0,-1-1,1 1,-1-1,0 1,-1-1,1 1,-1-1,0 0,0 1,0-1,-1 0,0 1,1-1,-2 1,1-1,0 1,-1 0,0-1,0 1,0 0,-10-9</inkml:trace>
  <inkml:trace contextRef="#ctx0" brushRef="#br0" timeOffset="6170.925">963 0,'39'218,"-22"-11,-15-116,26 170,-28-76,3-161,11-30,54-152,-58 136,1 0,0 2,2-1,1 1,0 1,1 1,1 0,1 1,6-5,-22 21,0 0,0 0,0 1,0-1,0 0,0 0,0 1,0-1,0 1,0-1,0 1,1-1,-1 1,0-1,0 1,0 0,1 0,-1 0,0 0,0 0,1 0,-1 0,0 0,0 0,0 1,1-1,-1 0,0 1,0-1,0 1,0-1,0 1,1 0,-1-1,0 1,-1 0,1 0,0 0,0 0,0-1,0 1,-1 0,1 1,0-1,-1 0,1 0,-1 0,1 0,-1 0,0 1,1-1,-1 0,0 0,0 1,0-1,5 79,-5-73,14 125,-4-58,-9-51</inkml:trace>
  <inkml:trace contextRef="#ctx0" brushRef="#br0" timeOffset="7398.279">1556 876,'28'-2,"-1"-1,0-1,0-1,0-2,-1 0,0-2,25-11,-38 14,1 0,-1-1,0 0,-1-1,0 0,0-1,-1 0,0-1,0-1,-1 1,-1-2,1 1,-2-1,0-1,0 1,-1-1,-1-1,0 1,-1-1,2-7,-7 18,1 0,-1 0,1 0,-1 0,0 0,0 1,0-1,-1 0,1 0,-1 0,1 0,-1 1,0-1,0 0,0 0,-1 1,1-1,-1 1,1 0,-1-1,0 1,0 0,0 0,0 0,0 0,0 0,0 0,-1 1,1-1,-1 1,1 0,-1-1,0 1,1 0,-1 1,0-1,0 0,0 1,0 0,1-1,-1 1,0 0,0 1,0-1,0 0,0 1,1 0,-1-1,0 1,0 0,1 1,-1-1,1 0,-1 1,0 0,-12 6,1 2,-1 0,2 0,-1 1,2 1,-1 0,2 1,0 0,0 1,1 1,1-1,0 1,1 1,1-1,0 1,1 1,1-1,1 1,0 0,-1 11,4-24,1 0,-1 0,1 0,0 0,0 0,0 0,0 0,1 0,-1 0,1 0,0 0,0 0,1-1,-1 1,1 0,0-1,0 1,0-1,0 0,1 1,-1-1,1 0,0 0,0-1,0 1,0-1,0 1,1-1,-1 0,1 0,-1-1,1 1,0-1,0 0,0 1,0-2,0 1,0 0,1-1,19 3,0-2,0-1,0 0,0-2,0-1,0-1,0-1,-1 0,0-2,0-1,-1-1,0-1,16-10,-23 11,1 0,-2-1,1-1,-1-1,-1 0,0 0,-1-2,0 1,-1-1,-1-1,8-14,78-170,-92 190,-1 0,1 0,-2-1,1 1,-1-1,-1 0,1 0,-2 1,1-1,-1 0,-1 0,0 0,0 0,0 10,1-1,0 0,0 0,0 0,-1 0,1 0,0 1,-1-1,1 0,-1 0,1 1,-1-1,1 0,-1 1,0-1,1 0,-1 1,0-1,1 1,-1-1,0 1,0-1,1 1,-1 0,0-1,0 1,0 0,0 0,0 0,1-1,-1 1,0 0,0 0,0 0,0 0,0 1,0-1,1 0,-1 0,0 0,0 1,0-1,0 0,1 1,-1-1,0 1,0-1,1 1,-1-1,0 2,-34 30,17-13,2 1,0 0,2 1,0 0,1 1,1 1,-1 7,12-28,0 0,0 0,0 0,0 1,0-1,1 0,-1 1,1-1,0 0,-1 1,1-1,0 1,1-1,-1 0,0 1,1-1,-1 0,1 1,0-1,0 0,0 0,0 1,0-1,0 0,0 0,1 0,-1 0,1-1,0 1,-1 0,1-1,0 1,0-1,0 1,0-1,0 0,0 0,0 0,1 0,-1 0,0-1,1 1,-1-1,0 1,1-1,9 1,-1-1,1 0,-1-1,1 0,-1-1,0 0,1-1,-1 0,0 0,-1-2,5-1,76-20,-89 25,0 1,1 0,-1 0,0 0,0 0,1 0,-1 1,0-1,0 0,0 1,0 0,0-1,0 1,0 0,0 0,0 0,0 1,0-1,0 0,-1 1,1-1,-1 1,1-1,-1 1,1 0,-1 0,0 0,0 0,0-1,0 1,0 1,0-1,-1 0,1 0,-1 0,1 0,-1 0,0 1,0-1,0 0,0 0,0 0,-1 2,-17 96,7-69,-13 52,24-81,0 1,0-1,1 0,-1 1,1-1,-1 1,1-1,0 0,0 1,0-1,0 0,0 0,0 0,1 0,-1 0,1 0,-1 0,1-1,0 1,0 0,0-1,0 1,0-1,0 0,0 0,0 0,0 0,1 0,-1 0,0 0,1-1,-1 0,2 1,10 2,0-1,0 0,0-1,0 0,0-1,0-1,0 0,0-1,0-1,0 0,0-1,-1 0,0-1,0 0,0-1,0-1,-1 0,0-1,2-2,2-3,0 0,-1-1,-1 0,-1-2,0 1,-1-2,0 1,-1-2,-2 1,1-1,-2-1,0 0,-2 0,2-6,-7 22,0 1,1-1,-1 0,-1 1,1-1,0 0,-1 0,1 1,-1-1,0 0,0 0,0 0,0 1,0-1,-1 0,1 0,-1 0,0 1,1-1,-1 0,-1 1,1-1,0 1,-1-1,1 1,-1 0,0-1,0 1,0 0,0 0,0 0,0 1,0-1,-1 0,1 1,-1 0,1-1,-1 1,1 0,-1 0,0 1,1-1,-1 0,0 1,0 0,0-1,1 1,-1 0,0 1,0-1,0 0,-1 1,-9 7,1 0,0 1,0 0,0 1,1 1,1-1,0 2,0-1,1 1,1 1,0 0,1 0,0 0,1 1,0 0,-34 111,39-121,1 1,-1 0,1-1,0 1,1 0,-1-1,1 1,0 0,0-1,0 1,0-1,1 1,0-1,0 0,0 0,1 0,-1 0,1 0,0 0,0-1,0 1,0-1,1 0,0 0,-1 0,3 0,15 7,0-1,1-1,1-1,-1-1,1-1,0 0,1-2,-1-1,0-1,1-1,-1-1,20-4,112-22,-125 17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36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59,'-18'56,"-5"143,15-147,3 0,2 1,3 44,-25 73,-4-37,27-124</inkml:trace>
  <inkml:trace contextRef="#ctx0" brushRef="#br0" timeOffset="553.406">1 115,'29'-2,"0"-1,-1-2,1-1,-1-1,17-7,31-7,-20 5,1 3,1 2,0 3,1 3,0 2,39 3,15 18,-90-20</inkml:trace>
  <inkml:trace contextRef="#ctx0" brushRef="#br0" timeOffset="986.192">820 398,'33'-5,"22"-1,5-1,-3 2,-5 2,-8 1,-6 0,-4 2,-4 0,-3 0,1-4,-2-2,1 0,-4-4,-2 1,-4 0</inkml:trace>
  <inkml:trace contextRef="#ctx0" brushRef="#br0" timeOffset="1247.87">904 680,'39'-10,"31"-8,9 0,-4 2,-11 4,-10 5,-11 2,-11 3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0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141 771,'22'-6,"-3"-1,-1 1,1 1,1 0,-1 2,1 0,-1 2,1 0,0 1,0 1,4 1,-23-2,1 0,0 0,0 1,0-1,-1 1,1-1,0 1,0 0,-1 0,1 0,-1 0,1 0,-1 0,1 0,-1 0,0 0,1 1,-1-1,0 1,0-1,0 1,0-1,0 1,0 0,-1-1,1 1,0 0,-1-1,1 1,-1 0,0 0,0 0,0 0,0-1,0 1,0 0,0 0,0 0,-1 0,1-1,-1 1,1 0,-1 0,0-1,0 1,1-1,-1 1,-1 0,-96 112,53-69,33-32,8-10,-1 1,1-1,-1 1,1 0,0 1,1-1,-1 1,1-1,0 1,0 0,0 0,1 1,0-1,0 1,0-1,0 1,1-1,0 1,1 0,-1 0,1-1,0 1,0 0,1 4,2-7,1 0,-1 1,1-1,0 0,0-1,0 1,0-1,0 0,1 0,-1 0,1 0,-1-1,1 0,-1 0,1 0,0 0,0-1,-1 0,1 0,0 0,0-1,-1 1,1-1,0 0,-1 0,1-1,-1 0,1 1,-1-1,0-1,0 1,0-1,1 0,45-25,-27 14</inkml:trace>
  <inkml:trace contextRef="#ctx0" brushRef="#br0" timeOffset="-716.711">311 8,'-1'-1,"0"1,1-1,-1 0,0 1,1-1,-1 1,0-1,0 1,0-1,0 1,0 0,1-1,-1 1,0 0,0 0,0-1,0 1,0 0,0 0,0 0,0 0,0 0,0 1,0-1,0 0,1 0,-1 1,0-1,0 0,0 1,0-1,0 1,1-1,-1 1,0-1,0 1,1 0,-1-1,0 1,1 0,-1-1,1 1,-1 0,1 0,-1 0,1 0,0 0,-1-1,1 2,-17 44,3 126,-2-2,16-168,0 0,0 0,0 0,0 0,1 0,-1 0,1 0,-1 0,1 0,0 0,0-1,0 1,0 0,0 0,0-1,0 1,0 0,1-1,-1 1,0-1,1 0,0 1,-1-1,1 0,0 0,0 0,0 0,9 0</inkml:trace>
  <inkml:trace contextRef="#ctx0" brushRef="#br0" timeOffset="-449.887">0 545,'39'-5,"17"-6,4-2,-4 2,-6 3,-7 2,-6 3,-4 1,-8 7,-9 1</inkml:trace>
  <inkml:trace contextRef="#ctx0" brushRef="#br0" timeOffset="3156.448">678 799,'11'-15,"0"0,0 0,-2-1,0 0,-1-1,0 0,-1 0,4-18,13-28,-10 32,2 2,2 0,0 1,2 1,1 0,1 2,2 0,-24 24,0 0,1 0,-1 0,1 1,-1-1,1 0,-1 0,1 0,0 0,-1 1,1-1,0 0,0 1,-1-1,1 0,0 1,0-1,0 1,0-1,0 1,0 0,0-1,0 1,0 0,0 0,0 0,0 0,0 0,0 0,0 0,0 0,0 0,0 0,0 0,0 1,0-1,0 0,0 1,0-1,0 1,-1-1,1 1,0-1,0 1,0 0,-1-1,1 1,0 0,0 0,-1-1,1 1,-1 0,1 0,-1 0,1 0,-1 0,0 0,10 36,-2 1,-1 0,-2 0,-2 0,-2 1,-1 11,-1 81,34-186,-4-6,2 1,4 2,2 1,3 0,-39 55,0 0,0 0,1 0,-1 0,0 0,1 0,0 0,-1 0,1 1,0-1,0 1,0-1,0 1,0 0,0 0,0 0,1 0,-1 0,0 0,0 0,1 1,-1-1,1 1,-1 0,0 0,1 0,-1 0,1 0,-1 0,1 1,-1-1,0 1,1-1,-1 1,0 0,0 0,0 0,1 1,-1-1,0 0,0 1,-1-1,1 1,0 0,0-1,-1 1,1 0,0 2,2 10,0 1,-2 0,0 0,0 1,-1-1,-1 0,-1 0,0 1,-1-1,0 30,5 91,3-117</inkml:trace>
  <inkml:trace contextRef="#ctx0" brushRef="#br0" timeOffset="3770.996">1609 347,'1'36,"2"0,1 0,2-1,1 0,2 0,2-1,1 0,1-1,2 0,1-1,2-1,8 11,-25-40,-1 0,1 0,0 0,-1 0,1 0,0 0,1 0,-1 0,0 0,0 0,1-1,-1 1,1 0,-1-1,1 0,0 1,0-1,0 0,-1 0,1 0,0 0,0 0,1 0,-1 0,0-1,0 1,0-1,0 0,0 0,1 1,-1-1,0-1,0 1,0 0,1 0,-1-1,0 1,0-1,0 0,0 0,0 0,0 0,0 0,0 0,0 0,-1-1,2 0,90-195,48-74,-136 254,-4 4</inkml:trace>
  <inkml:trace contextRef="#ctx0" brushRef="#br0" timeOffset="4122.412">1581 94,'43'-5,"24"-2,6 1,-6 1,-9 1,-9 2,-8 1,-7 0,-4 1,-7 6,-8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5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0 135,'38'-25,"-25"20,-3 0,0 1,0 0,0 0,1 1,-1 1,1 0,0 0,-1 1,1 0,0 1,0 0,0 1,0 0,9 3,-18-4,-1 1,0-1,1 1,-1 0,0-1,1 1,-1 0,0 0,0 0,0-1,0 1,0 1,0-1,0 0,0 0,0 0,0 0,-1 1,1-1,0 0,-1 1,1-1,-1 0,0 1,1-1,-1 1,0-1,0 1,0-1,0 0,0 1,0-1,0 1,0-1,-1 1,1-1,-1 0,1 1,-1-1,1 0,-1 1,0-1,0 1,-42 55,39-52,-32 32,-44 61,79-96,0-1,1 1,-1-1,0 0,1 1,-1 0,1-1,-1 1,1-1,0 1,-1 0,1-1,0 1,0-1,0 1,1 0,-1-1,0 1,0 0,1-1,-1 1,1-1,0 1,-1-1,1 1,0-1,0 0,0 1,0-1,0 0,0 0,0 1,0-1,1 0,-1 0,0 0,1-1,-1 1,1 0,-1 0,1-1,-1 1,1-1,-1 1,1-1,0 0,0 1,81-3,16-28,-77 21</inkml:trace>
  <inkml:trace contextRef="#ctx0" brushRef="#br0" timeOffset="2320.304">479 672,'5'0,"6"0,6 0,6 0,2 0,3 0,1 0,1 0,-1 0,1 0,-2 0,1 0,0 0,-1 0,0 0,-5 0</inkml:trace>
  <inkml:trace contextRef="#ctx0" brushRef="#br0" timeOffset="2718.55">677 502,'0'5,"0"11,0 8,0 4,0 3,0 0,0 0,0 0,0-1,0-1,0 0,0-1,-5-5,-1-1,0-4</inkml:trace>
  <inkml:trace contextRef="#ctx0" brushRef="#br0" timeOffset="4902.411">1411 221,'0'-5,"0"3,0 7,0 7,0 7,0 5,0 2,0 3,0 0,0 1,0-1,-5-4,-1-3,0 1,5-4,4-6</inkml:trace>
  <inkml:trace contextRef="#ctx0" brushRef="#br0" timeOffset="5251.575">1129 644,'28'0,"25"-5,8-1,-3-1,-5 2,-7-3,-7 0,-5 0,-4 3,-1 2,-2 1,0 1,0 1,0 0,-4 0</inkml:trace>
  <inkml:trace contextRef="#ctx0" brushRef="#br0" timeOffset="5767.202">1269 841,'51'-23,"-35"14,1 0,0 2,1 0,0 1,0 0,0 2,1 0,-1 1,12 0,-29 2,0 1,1 0,-1 0,1 0,-1 0,1 0,-1 0,1 1,-1-1,1 0,-1 1,0-1,1 1,-1-1,0 1,1 0,-1 0,0 0,0-1,0 1,0 0,0 0,0 0,0 1,0-1,0 0,0 0,0 0,-1 1,1-1,0 0,-1 1,0-1,1 1,-1-1,0 1,1-1,-1 0,0 1,0-1,0 1,0-1,-1 1,1-1,0 1,0-1,-1 0,1 1,-1-1,0 1,1-1,-1 0,0 0,0 1,1-1,-2 0,-87 93,20-28,67-65,1 0,-1 1,1-1,0 1,-1-1,1 1,0 0,0-1,0 1,1 0,-1 0,0 0,1 0,-1 0,1 0,0 0,-1 0,1 0,0 0,0 0,0 0,1 0,-1 0,0-1,1 1,-1 0,1 0,0 0,-1 0,1 0,0-1,0 1,0 0,1-1,-1 1,0-1,1 1,-1-1,1 1,2 1,0-1,0 1,0-1,0 0,0 0,1-1,-1 1,1-1,-1 0,1 0,0 0,-1-1,1 0,0 0,-1 0,4-1,5-1,-1-1,1-1,-1 0,0 0,-1-2,1 1,-1-1,0-1,4-3,0-2</inkml:trace>
  <inkml:trace contextRef="#ctx0" brushRef="#br0" timeOffset="6888.451">2201 305,'-28'255,"27"-29,-10-191,5-30</inkml:trace>
  <inkml:trace contextRef="#ctx0" brushRef="#br0" timeOffset="7370.567">1862 334,'45'-11,"0"2,0 2,0 1,1 3,0 2,-1 2,12 3,28-2,107-28,-147 24,-33 2</inkml:trace>
  <inkml:trace contextRef="#ctx0" brushRef="#br0" timeOffset="7752.124">1890 841,'7'7,"-1"-1,1 0,1-1,-1 0,1 0,0 0,0-1,0 0,0-1,1 0,0 0,-1-1,1 0,0 0,0-1,0-1,0 1,1-1,-1-1,0 1,0-2,5-1,243-53,-114 27,-117 23,-4-1</inkml:trace>
  <inkml:trace contextRef="#ctx0" brushRef="#br0" timeOffset="10269.541">1947 51,'138'-25,"121"21,-197-8,39 2,-83 15</inkml:trace>
  <inkml:trace contextRef="#ctx0" brushRef="#br0" timeOffset="11704.568">2709 841,'14'0,"0"-1,0-1,-1 0,1-1,-1-1,1 0,-1-1,-1 0,1-1,-1 0,0-1,0 0,-1-1,0 0,0-1,8-9,106-118,-111 116,-7 14,-2-1,1-1,-1 1,0-1,-1 0,0 0,0 0,0-1,-1 1,-1-1,0 0,0 0,0 0,-1 0,0-7,-1 15,0 1,-1-1,1 0,0 0,0 0,-1 0,1 1,0-1,-1 0,1 0,-1 1,1-1,-1 0,1 0,-1 1,0-1,1 1,-1-1,0 1,1-1,-1 1,0-1,0 1,0 0,1-1,-1 1,0 0,0 0,0-1,0 1,0 0,1 0,-1 0,0 0,0 0,0 0,0 0,0 1,1-1,-1 0,0 0,0 1,0-1,0 0,1 1,-1-1,0 1,0-1,1 1,-1-1,0 1,1 0,-1-1,-39 31,25-16,0 1,1 0,1 1,1 0,0 1,1 0,1 1,1 0,1 1,1 0,-4 15,10-31,0 1,0 0,0-1,1 1,-1 0,1 0,1 0,-1 0,1-1,0 1,0 0,0 0,0-1,1 1,0-1,0 1,0-1,0 0,1 0,0 0,0 0,0 0,0-1,1 1,-1-1,1 0,0 0,0 0,0-1,0 1,0-1,1 0,-1 0,1 0,-1-1,1 0,0 0,-1 0,1 0,1-1,12 2,-1-1,1-2,-1 1,1-2,-1 0,0-1,1-1,-2-1,1 0,-1-1,1-1,6-5,179-113,-194 118,7-1,-1 0,0-2,0 0,-1 0,-1-1,0-1,0 0,-1-1,-1 0,0-1,-1 0,0 0,-1-1,-1 0,0 0,3-13,-10 26,1 0,-1 0,0 0,0 0,0 1,0-1,0 0,0 0,-1 0,1 0,-1 0,1 0,-1 1,0-1,0 0,0 0,0 1,0-1,0 0,0 1,0 0,-1-1,1 1,0-1,-1 1,1 0,-1 0,0 0,1 0,-1 0,0 0,0 1,1-1,-1 1,0-1,0 1,0-1,0 1,-1 0,-75 17,63-8,1 1,0 0,1 1,0 0,1 1,0 0,1 1,0 1,1 0,0 0,1 1,1 0,1 1,0-1,1 1,0 1,2-1,-2 6,6-18,0 0,-1 0,1-1,1 1,-1 0,0 0,1 0,0 0,0-1,0 1,0 0,1-1,-1 1,1-1,0 1,0-1,0 0,0 0,1 0,0 0,-1 0,1 0,0-1,0 0,0 1,1-1,-1 0,0 0,1-1,-1 1,3 0,3 1,1 0,0-1,0 0,0-1,0 0,1 0,-1-1,0 0,0-1,0 0,6-2,18-6,0-2,-1-1,0-2,-1-1,21-15,-27 15,-1-1,-1-1,0-2,-2 0,0-1,-1-2,-1 0,-1-1,10-17,-25 35,0 0,-1-1,1 1,-1-1,0 0,-1 0,1 0,-1 0,0-1,-1 1,0 0,0-1,0 1,-1-1,0 1,0-4,-2 8,0 1,0 0,0 0,0 0,0 0,0 1,0-1,0 0,-1 1,1 0,0-1,0 1,-1 0,1 0,0 0,0 1,-1-1,1 1,0-1,0 1,0-1,0 1,0 0,0 0,0 0,0 0,0 1,0-1,0 0,0 1,1 0,-1-1,1 1,-1 0,1-1,0 1,-1 1,-18 17,1 0,1 1,0 0,2 2,0 0,2 1,1 0,-1 4,11-23,0 0,0 1,0-1,1 1,0 0,0-1,0 1,1 0,0 0,0 0,0 1,1-1,0 0,0 0,0 0,1 0,0 0,0 0,1 0,0 0,0 0,0-1,1 1,-1-1,1 1,1-1,-1 0,1 0,0 0,0-1,0 1,4 2,-2-3,1-1,0 1,0-1,0 0,1-1,-1 1,0-1,1-1,0 0,-1 0,1 0,0-1,0 0,-1-1,1 1,0-1,-1-1,1 0,-1 0,1 0,-1-1,0 0,0 0,0-1,0 0,-1 0,0-1,0 0,3-2,10-5</inkml:trace>
  <inkml:trace contextRef="#ctx0" brushRef="#br0" timeOffset="12188.233">4148 164,'57'-23,"79"-20,-135 42,1 1,-1-1,0 1,1-1,-1 1,1 0,-1-1,1 1,-1 0,1 0,-1 0,1 1,-1-1,1 0,-1 0,1 1,-1-1,1 1,-1-1,1 1,-1 0,0-1,0 1,1 0,-1 0,0 0,0 0,0 0,0 0,0 0,0 1,0-1,0 0,0 1,-1-1,1 0,-1 1,1-1,-1 1,1-1,-1 0,0 1,1-1,-1 1,0-1,0 1,0 0,-1-1,1 1,0-1,0 0,-1 1,1-1,-1 1,1-1,-1 1,0-1,1 0,-1 0,0 1,0-1,0 0,0 0,0 0,-1 1,-24 36,19-29,-1 0,2 1,-1 0,2 0,-1 1,1-1,1 1,0 0,1 1,0-1,0 0,1 3,2-11,0 0,0 0,1-1,-1 1,1 0,0 0,0-1,-1 1,2 0,-1-1,0 1,1-1,-1 0,1 1,-1-1,1 0,0 0,0 0,0 0,1 0,-1-1,0 1,0-1,1 1,-1-1,1 0,0 0,-1 0,1 0,0 0,-1-1,1 1,0-1,2 0,99-4,-45-19,-34 10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0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16,'6'-3,"0"1,1-1,-1 1,1 1,-1-1,1 1,-1 0,1 0,0 1,0 0,-1 0,1 1,0 0,0 0,-1 0,1 1,-1 0,0 1,1-1,-1 1,0 0,0 1,-1-1,3 3,-3-4,5 2,0 1,0 0,-1 0,1 1,-1 0,-1 1,1 0,-1 0,0 1,-1 0,0 0,0 1,-1 0,0 0,0 0,0 3,2 6,21 82,-31 263,2-359,1-3,-1 1,1 0,-1 0,1-1,-1 1,0 0,0 0,0 0,0-1,0 1,0 0,0 0,0 0,-1-1,1 1,-1 0,1 0,-1-1,0 1,0 0,0-1,0 1,0-1,0 1,0-1,0 0,0 1,-1-1,1 0,-1 0,1 0,-1 0,1 0,-1 0,0 0,1-1,-1 1,0 0,1-1,-1 0,0 1,0-1,-160-60,141 61,0 2,0 0,0 1,1 1,-1 1,2 1,-1 0,1 2,0 0,0 1,1 1,1 1,-11 9,-77 88,74-70,29-37,-1 0,1 0,0 1,0-1,0 1,0-1,0 1,1 0,-1 0,1 0,0 0,0 0,0 0,0 0,0 0,1 0,-1 0,1 1,0-1,0 0,0 0,0 1,1-1,-1 0,1 0,0 0,0 0,0 0,0 0,1 1,10 6</inkml:trace>
  <inkml:trace contextRef="#ctx0" brushRef="#br0" timeOffset="565.396">362 354,'255'55,"-124"-62,-130 7,1-1,-1 1,1 0,-1 0,1 0,-1 0,0 0,1 0,-1 1,1-1,-1 0,0 1,1-1,-1 1,0-1,1 1,-1 0,0-1,0 1,0 0,0 0,0 0,0 0,0 0,0 0,0 0,0 0,0 0,0 1,-1-1,1 0,-1 0,1 1,-1-1,1 1,-1-1,0 0,1 1,-1-1,0 2,1 67,-2-54,4 67,2-64</inkml:trace>
  <inkml:trace contextRef="#ctx0" brushRef="#br0" timeOffset="1047.867">1153 411,'-11'8,"1"2,1-1,0 1,0 1,1-1,0 2,1-1,0 1,1 0,0 0,1 1,1-1,-1 1,2 0,0 1,1-1,0 0,1 2,1-13,-1 0,1 0,0 1,1-1,-1 0,0 0,0 1,1-1,0 0,-1 0,1 0,0 0,0 0,0 0,0 0,0 0,1 0,-1 0,1-1,-1 1,1 0,-1-1,1 0,0 1,0-1,0 0,0 0,0 0,0 0,0 0,0 0,0 0,0-1,0 1,1-1,-1 0,0 0,0 0,1 0,-1 0,0 0,0 0,0-1,1 1,-1-1,0 0,0 1,0-1,0 0,0 0,0 0,1-1,13-8,-1 1,-1-2,1 0,-2-1,1 0,-2-1,0-1,0 0,-1 0,-1-1,-1-1,0 0,-1 0,0 0,-1-1,2-12,-7 26,0-1,0 1,-1-1,1 0,-1 0,0 1,0-1,-1 0,1 0,-1 0,0 0,0 0,0 0,0 0,-1 0,1 0,-1 0,0 1,0-1,-1 0,1 1,-1-1,0 0,0 1,0 0,0-1,-1 1,1 0,-1 0,0 1,0-1,0 0,0 1,0 0,0 0,-1 0,1 0,-1 0,1 1,-1-1,0 1,0 0,0 0,0 0,-3 1,-1 1,0 0,1 1,0 1,-1-1,1 1,0 0,0 1,0-1,1 1,-1 1,1-1,-4 5,6-6,-16 12</inkml:trace>
  <inkml:trace contextRef="#ctx0" brushRef="#br0" timeOffset="1479.456">1491 609,'3'-49,"13"10,2 0,2 1,1 1,14-15,-30 43,1 1,0 0,0 0,1 1,0-1,0 1,1 1,0 0,0 0,5-2,-13 7,1 1,0 0,0-1,0 1,0 0,0-1,0 1,0 0,0 0,0 0,-1 0,1 0,0 0,0 0,0 1,0-1,0 0,0 0,0 1,0-1,0 0,-1 1,1-1,0 1,0-1,0 1,-1 0,1-1,0 1,-1 0,1-1,-1 1,1 0,-1 0,1-1,-1 1,1 0,-1 0,0 0,1 0,-1 0,0 0,0 0,0 0,1-1,-1 2,4 47,-4-45,-1 55,0-32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92,'17'235,"-18"-178,-10-90,13 14,1-1,2 1,0-1,1 2,1-1,0 0,1 1,2 1,0 0,0 0,2 0,0 2,0-1,2 2,0 0,0 0,5-2,45-26,-62 43,0 1,-1-1,1 1,-1-1,1 1,-1 0,0 0,0-1,0 1,0 0,0 0,0 0,0 0,-1 0,1 0,-1 0,1 1,-1-1,0 0,0 0,0 0,0 0,0 0,-1 1,1-1,-1 2,1 0,-1 52,0-30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36 508,'-7'13,"2"1,0 0,0 0,2 1,-1-1,2 1,0-1,1 1,0 0,1 0,1 0,0-1,1 1,1 0,0-1,1 2,-3-14,0 0,0 0,0 0,0 0,1 0,-1 0,1 0,-1-1,1 1,0-1,-1 1,1-1,0 1,0-1,0 0,0 0,0 0,0 0,1 0,-1-1,0 1,0 0,1-1,-1 0,0 0,0 1,1-1,-1-1,0 1,1 0,-1-1,0 1,0-1,1 1,-1-1,0 0,0 0,0 0,0 0,0-1,74-60,-67 50,-1 0,0 0,-1 0,0-1,-1 0,-1-1,0 1,0-1,-2 0,1 0,-3 7,1 0,-1 1,-1-1,1 0,-1 0,0 0,-1 0,1 0,-1 1,-1-1,1 0,-1 1,0-1,-1 1,0 0,0-1,0 1,0 0,-1 1,0-1,-5-4,4 6,1 0,-1 1,0 0,-1 0,1 0,0 1,-1-1,1 1,-1 0,0 1,0 0,0 0,0 0,0 0,0 1,0 0,1 1,-1-1,0 1,0 0,0 0,0 1,1 0,-1 0,0 0,1 1,-3 1,-11 8</inkml:trace>
  <inkml:trace contextRef="#ctx0" brushRef="#br0" timeOffset="333.424">797 112,'-29'48,"-9"26,2 4,6-5,9-11,8-11,6-10,4-6,8-5,3-2,0-2,-2 0,-1 0,-2 1,-1 0,-1-4</inkml:trace>
  <inkml:trace contextRef="#ctx0" brushRef="#br0" timeOffset="553.609">430 536,'44'-5,"32"-6,9-2,0-2,-6 0,-6-2,-11 3,-11 2,-4 5,-6 2,-5 3,-4-3,-2-1,-7 0</inkml:trace>
  <inkml:trace contextRef="#ctx0" brushRef="#br0" timeOffset="1186.11">1221 479,'-31'29,"2"1,1 2,2 0,1 2,-6 13,13 18,20-64,-1 0,1 0,0 0,-1 0,1 0,0-1,0 1,-1 0,1-1,0 1,0-1,0 0,0 1,0-1,0 0,0 0,-1 0,1-1,0 1,0 0,0-1,0 1,0-1,-1 0,1 1,0-1,0 0,-1 0,1 0,-1 0,1 0,0-2,1 2,175-115,-178 116,1-1,-1 1,1-1,0 1,-1 0,1-1,0 1,0 0,-1 0,1-1,0 1,0 0,-1 0,1 0,0 0,0 0,-1 0,1 0,0 0,0 0,-1 1,1-1,0 0,0 0,-1 1,1-1,0 0,-1 1,1-1,0 0,-1 1,1-1,-1 1,1 0,-1-1,1 1,-1-1,1 1,-1 0,1-1,-1 1,0 0,1-1,-1 1,0 0,0 0,0-1,1 1,-2 47,0-20,2-25,0 0,0-1,0 1,0 0,1-1,-1 1,1 0,0-1,0 0,0 1,0-1,0 0,0 0,0 0,1 0,-1-1,1 1,-1-1,1 1,0-1,-1 0,1 0,0 0,0 0,0-1,0 1,0-1,0 1,0-1,0 0,1-1,95-12,-78 4,-2-1,1-2,-1 1,-1-2,0-1,-1 0,7-9,-7 8,36-29,-3-3,-2-1,37-49,-73 81,0-1,-1 0,0 0,-2-1,0 0,-1-1,-1 0,-1 0,0 0,-2-1,0 0,-1 0,-1 0,-1 0,-1-9,0 26,1 0,-1-1,0 1,0 0,-1-1,1 1,-1 0,1 0,-1 0,0-1,0 1,0 0,-1 0,1 0,-1 0,0 1,0-1,0 0,0 1,0-1,0 1,-1 0,1 0,-1 0,0 0,1 0,-1 0,0 1,0-1,0 1,0 0,0 0,-1 0,1 0,0 1,0-1,-1 1,1 0,0 0,0 0,-1 0,1 1,-10 5,1 0,0 1,1 1,-1 0,2 0,-1 1,1 1,0 0,1 0,0 0,1 1,0 1,1 0,0 0,1 0,0 0,1 1,0 0,1 0,1 1,0-1,1 1,0 4,-1 5,0 0,2 0,1 0,0 0,2 0,1 0,0 0,2-1,1 1,0-1,2-1,0 1,2-1,8 14,-4-12,1 0,1-1,0 0,2-1,0-2,2 1,0-2,14 9,-8-16,-29-31,-8 7</inkml:trace>
  <inkml:trace contextRef="#ctx0" brushRef="#br0" timeOffset="1438.166">1475 311,'43'-5,"43"-2,12 1,-1 1,-8-3,-9-1,-9 2,-7 2,-9 1,-9 2,-3 2,-4-1,-4 6,-3 2,-7-1</inkml:trace>
  <inkml:trace contextRef="#ctx0" brushRef="#br0" timeOffset="1933.831">2548 508,'-15'38,"-4"23,0 5,5-3,3-13</inkml:trace>
  <inkml:trace contextRef="#ctx0" brushRef="#br0" timeOffset="2167.328">2575 112,'0'0</inkml:trace>
  <inkml:trace contextRef="#ctx0" brushRef="#br0" timeOffset="2404.574">2858 565,'-13'14,"1"2,0-1,2 2,-1-1,2 2,0-1,1 1,1 0,1 1,1 0,0 0,1 0,1 3,3-19,0-1,0 1,0 0,1 0,-1 0,1 0,0-1,0 1,0 0,0-1,0 1,0-1,1 1,-1-1,1 1,0-1,0 0,0 0,0 0,0 0,0 0,1-1,-1 1,0 0,1-1,-1 0,1 0,0 0,-1 0,1 0,0 0,0-1,-1 1,1-1,2 0,3 1,1-1,0-1,-1 1,1-2,-1 1,0-1,1 0,-1-1,0 0,0 0,3-2,0-1,-1 0,0 0,-1-1,1-1,-1 1,-1-1,0-1,0 0,0 0,-1 0,0-1,-1 0,0 0,-1-1,0 1,-1-1,0-1,0 1,-1 0,-1-1,0 0,0 1,-2-1,1 0,0 4,-1 1,1 0,-1-1,-1 1,1-1,-1 1,-1 0,1-1,-1 1,-1 0,1 0,-1 0,0 0,-1 1,0-1,0 1,0 0,-1 0,1 0,-1 1,-1 0,1 0,-1 0,0 1,0-1,0 1,-1 1,1-1,-1 1,0 0,-2 0,3 2,1 0,0 1,0 0,-1 0,1 0,0 0,0 1,-1 0,1 0,0 1,0-1,0 1,0 0,1 0,-1 1,0-1,1 1,0 0,-2 2,-13 11</inkml:trace>
  <inkml:trace contextRef="#ctx0" brushRef="#br0" timeOffset="3088.456">3309 818,'10'-35,"0"1,3 0,0 1,2 0,2 1,1 0,29-12,-45 43,-1 0,0 1,0-1,0 0,1 1,-1-1,0 1,1 0,-1-1,0 1,1 0,-1 0,1 0,-1 0,0 0,1 0,-1 0,0 1,1-1,-1 0,0 1,1-1,-1 1,0-1,0 1,0 0,1 0,-1-1,0 1,0 0,0 0,0 0,0 0,0 0,-1 0,1 0,0 1,0-1,-1 0,1 0,-1 1,1-1,-1 0,0 1,13 75,-14-73,0 1,1 0,-1-1,1 1,1 0,-1-1,0 1,1 0,0-1,0 1,0 0,1-1,0 1,0-1,0 0,0 0,1 0,-1 0,1 0,0 0,0-1,0 1,1-1,-1 0,1 0,0 0,0-1,0 1,0-1,0 0,1 0,-1 0,4 0,-2-1,0-1,0 0,0 0,0 0,0-1,0 0,0 0,0 0,0-1,0 0,-1 0,1-1,-1 1,1-1,-1 0,0-1,0 1,-1-1,1 0,-1 0,1-1,-1 1,2-4,72-124,-70 115,-4 9,1 0,-1-1,0 0,-1 0,0 0,-1-1,1 1,-2-1,1 1,-2-1,1 0,-1 1,-1-3,1 11,0 0,-1 0,0 0,1 0,-1 0,1 0,-1 0,0 0,0 0,0 0,1 0,-1 0,0 0,0 1,0-1,0 0,0 1,-1-1,1 1,0-1,0 1,0-1,0 1,-1 0,1 0,0 0,0 0,0-1,-1 1,1 1,0-1,0 0,-1 0,1 0,0 1,0-1,0 1,0-1,0 1,-1-1,1 1,0-1,0 1,0 0,1 0,-1 0,0 0,0-1,0 1,0 0,1 0,-1 0,1 1,-1-1,0 0,1 0,0 0,-1 0,1 2,-9 5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0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407 501,'-32'4,"0"1,1 1,-1 2,1 2,1 0,0 2,-10 6,30-13,1 0,-1 1,1 0,0 1,1 0,-1 0,1 0,1 1,0 1,0-1,0 1,1 0,1 1,-1-1,1 1,1 0,0 0,1 1,-1-1,2 1,0 0,0 0,1 2,-1-8,1 0,1 0,-1 1,1-1,-1 0,1 0,1 0,-1 0,1 0,0 0,0 0,1 0,-1 0,1 0,0 0,0-1,1 1,-1-1,1 0,0 1,0-1,1 0,-1-1,1 1,0-1,0 1,0-1,0-1,0 1,5 2,4-4,0 1,1-2,-1 0,0-1,0 0,0-1,0 0,0-1,0-1,0 0,-1 0,0-1,0-1,0 0,-1-1,0 0,0-1,0 0,-1-1,-1 0,1 0,-2-1,1 0,-1 0,4-9,129-223,-157 259,1 14,1 1,2 0,0 1,3 0,0 3,9-35,-2 4,0 0,1 1,-1-1,1 0,1 1,-1-1,1 0,-1 1,2-1,-1 1,1-1,-1 0,1 1,1-1,-1 0,1 0,0 0,0 0,1 0,-1 0,1 0,0-1,0 1,1-1,-1 0,1 0,0-1,0 1,0-1,1 1,-1-1,1 0,0-1,-1 1,1-1,0 0,1-1,-1 1,0-1,1 0,10-1,0 0,0-2,0 0,0-1,0 0,0-1,-1-1,1-1,-1 0,-1-1,1 0,-1-2,0 1,-1-2,0 0,-1 0,0-1,1-1,-5 5,15-15,-1 0,-1-2,-1-1,-1 0,-2-2,0 0,-2 0,5-14,34-56,-44 81,7-7,-1 0,-2-1,0-1,-2-1,-1 1,0-2,-2 1,-2-2,0 1,-1-1,-2 1,-1-10,-3 35,0 0,-1 0,1 1,-1-1,1 0,-1 0,0 0,0 1,0-1,0 0,0 1,0-1,-1 1,1-1,0 1,-1 0,1-1,-1 1,1 0,-1 0,0 0,1 0,-1 1,0-1,0 0,0 1,0-1,1 1,-1-1,0 1,0 0,0 0,0 0,0 0,0 0,0 1,0-1,0 0,0 1,1-1,-1 1,0 0,0 0,1 0,-1 0,0 0,1 0,-1 0,1 0,-1 1,1-1,0 0,-1 1,1-1,0 1,0 0,0 0,-23 24,2 0,1 1,1 1,2 1,0 1,2 1,2 0,0 0,3 2,0 0,2 0,-3 22,6-30,1 0,1 1,1-1,1 1,1 0,2 0,1 5,-1-22,0 0,1-1,0 1,0 0,1-1,0 1,1-1,0 0,0 0,1 0,0-1,0 1,0-1,1 0,1-1,-1 0,1 0,0 0,0 0,0-1,1-1,1 1,4 0,-1-2,1 1,0-2,0 0,0 0,1-1,-1-1,0 0,0-1,0-1,1 0,-1 0,-1-1,1-1,0 0,-1-1,0 0,0-1,0 0,-1-1,0 0,0-1,-1 0,0-1,0 0,-1-1,0 0,-1 0,0-1,-1 0,0 0,-1-1,0 1,4-12,-6 15,0-1,0 1,0-1,-1 0,-1-1,1 1,-1 0,-1-1,0 1,0-1,-1 1,0-1,-1 0,0 1,-1-1,0 1,0 0,-1 0,0-1,0 2,-1-1,0 0,-1 1,0 0,0 0,-1 0,0 1,0-1,-1 1,0 1,-2-2,-3 3,0 0,0 1,0 1,-1 0,1 1,-1 0,0 1,0 0,0 1,1 0,-1 1,0 1,1 0,-1 1,1 0,-1 1,1 0,0 1,1 0,-1 1,1 0,0 1,1 0,0 1,0 0,0 0,1 1,0 1,1 0,-18 14</inkml:trace>
  <inkml:trace contextRef="#ctx0" brushRef="#br0" timeOffset="1396.038">1762 501,'-33'17,"1"2,1 1,1 2,1 1,1 1,1 1,-22 27,43-45,0 0,1 1,0-1,0 1,0 1,1-1,0 1,1 0,0 0,-1 5,3-11,1 0,-1 1,1-1,0 0,0 1,0-1,1 0,-1 0,1 1,0-1,0 0,0 0,0 0,0 0,1 0,-1 0,1 0,0-1,0 1,0 0,0-1,0 0,1 1,-1-1,1 0,-1 0,1 0,0-1,0 1,0-1,0 1,10 2,-1-1,0 0,1 0,0-1,-1-1,1-1,0 1,0-2,-1 0,1 0,0-1,-1-1,1 0,-1-1,0 0,0-1,-1 0,1-1,-1 0,0-1,-1 0,1-1,-1 0,-1-1,0 0,0 0,-1-1,1 0,1-5,-1 1,0-1,-1-1,-1 0,0 0,-1 0,-1-1,0 1,-2-1,0 0,0-1,-2 1,0 0,-1-1,-1 1,-1-5,2 19,0 0,-1 1,1-1,-1 0,0 1,0-1,0 1,0-1,0 1,0 0,-1-1,1 1,-1 0,0 0,1 0,-1 0,0 0,0 0,0 1,-1-1,1 1,0-1,0 1,-1 0,1 0,-1 0,1 0,-1 0,0 1,1-1,-1 1,0-1,1 1,-1 0,-1 0,-2 1,-1-1,1 1,0 0,0 0,0 1,0-1,0 1,0 1,0-1,0 1,1 0,0 1,-1-1,-3 5,-1 0,1 1,0 1,1 0,1 0,-1 0,1 1,1 0,0 0,1 1,0 0,0 0,2 0,-1 0,2 1,-1-1,1 8,2-17,0-1,1 1,-1 0,1 0,-1-1,1 1,0 0,0-1,0 1,0-1,1 1,-1-1,1 0,-1 0,1 0,0 1,0-1,0-1,0 1,0 0,0 0,1-1,-1 0,0 1,1-1,-1 0,1 0,0 0,-1 0,1-1,0 1,-1-1,1 1,0-1,2 0,102-7,-73-3,-2-1,1-2,-1-1,-1-2,-1-1,0-1,-1-1,2-4,25-21,-75 110,9 61,10-123,0-1,0 0,1 0,-1 0,1 0,0 0,0 1,0-1,0-1,1 1,-1 0,1 0,-1 0,1-1,0 1,0-1,1 1,-1-1,0 0,1 0,-1 0,1 0,0-1,-1 1,1 0,0-1,0 0,0 0,0 0,0 0,0 0,0-1,1 1,-1-1,0 0,0 0,2 0,11-4,1-1,-1 0,0-1,-1-1,1-1,-1 0,-1 0,1-2,-2 0,1 0,-1-2,-1 1,0-1,2-4,-12 14,133-144,-199 265,63-114,-1 1,1-1,0 0,0 1,0-1,1 0,0 1,0-1,0 0,0 1,1-1,0 0,0 1,1-1,0 0,-1 0,2 0,-1 0,1 0,-1-1,1 1,0-1,1 1,2 2,1-3,1 0,-1 0,1 0,0-1,0 0,0-1,0 0,1 0,-1 0,1-1,-1-1,1 1,-1-1,1-1,-1 0,1 0,-1 0,1-1,-1-1,0 1,0-1,0-1,0 1,-1-1,0-1,1 1,-1-1,-1 0,1-1,-1 0,3-3,26-23,-2-1,-1-1,-1-2,-2-1,-2-1,-2-2,-1 0,-2-2,0-4,-1-9,-3 0,-2-1,5-37,-20 90,0 0,1 0,-1-1,-1 1,1 0,0-1,-1 1,0-1,1 1,-1-1,-1 1,1-1,0 1,-1 0,0-1,0 1,0 0,0-1,0 1,-1 0,0 0,1 0,-1 0,0 0,0 1,-1-1,1 0,0 1,-1 0,0-1,1 1,-1 0,0 1,0-1,0 0,-1 1,-1 3,1 0,-1 1,1 0,0 0,0 0,0 1,0-1,0 1,1 0,0 0,0 0,0 1,0-1,0 1,1-1,0 1,0 0,1 0,-1 0,1 0,0 0,0 0,0 0,1 0,0 1,0-1,0 0,2 4,-28 242,27 83,0-308,1 0,1 0,1 0,1 0,2-1,8 23,-12-38,-6-19,0-4</inkml:trace>
  <inkml:trace contextRef="#ctx0" brushRef="#br0" timeOffset="1634.866">2609 247,'48'0,"40"-5,14-1,-5-5,-10 0,-9 1,-14 3,-13 2,-10 3,-7 1,-5 5,-3 3,0-1,-5 4,-2 1,-3-3</inkml:trace>
  <inkml:trace contextRef="#ctx0" brushRef="#br0" timeOffset="4045.733">3822 924,'38'-22,"-1"-2,0-2,-2-2,-1-1,-2-1,0-3,67-59,80-27,-172 115,1-1,0 1,-1 1,1 0,1 0,-1 0,0 1,1 0,-1 1,1 0,-1 0,1 0,0 2,-1-1,1 1,-1 0,2 1,-8-1,1 1,-1 0,0 0,0 0,0 0,0 0,0 0,0 0,0 1,-1-1,1 1,-1 0,0-1,0 1,0 0,0-1,0 1,0 0,-1 0,1 0,-1 0,0 0,0 0,0 0,0 0,-1 0,1-1,-2 4,-27 81,29-85,-11 21,-1 1,0-2,-2 1,-1-2,0 0,-1-1,-2-1,0 0,-3 1,10-11,1 0,-2-1,1 0,-1 0,0-2,-1 1,1-2,-1 0,0 0,-1-1,1-1,-1 0,0-1,1 0,-1-1,0-1,-10-1,21 1,0-1,0 0,0 1,0-2,1 1,-1 0,0 0,0-1,1 0,-1 1,1-1,0 0,-1 0,1 0,0-1,0 1,0 0,1-1,-1 1,1-1,-1 0,1 0,0 1,0-1,0 0,0 0,0 0,1 0,-1 0,1 0,0 0,0 0,0 0,0 0,1 0,-1 0,1 0,0 0,0 0,0 0,0 0,0 0,1 1,-1-1,3-2,8-20</inkml:trace>
  <inkml:trace contextRef="#ctx0" brushRef="#br0" timeOffset="4418.506">5008 501,'-34'27,"2"2,1 1,1 1,1 2,2 1,2 1,1 1,-17 35,39-68,0 1,0-1,0 1,1 0,-1-1,1 1,0 0,0 0,0 0,1 0,-1 0,1 0,0 0,0 0,1 0,-1 1,1-1,0 0,0-1,0 1,0 0,1 0,-1 0,1-1,0 1,0-1,1 1,-1-1,1 0,0 0,-1 0,1 0,0-1,1 1,-1-1,0 0,1 1,0-2,-1 1,3 1,5 0,0 0,1-1,-1 0,1-1,-1 0,1-1,0 0,-1-1,1 0,-1-1,0 0,1-1,-1 0,0-1,0 0,-1-1,1 0,-1-1,0 0,0 0,7-8,-4 5,-1-1,0-1,-1 0,0 0,0-1,-2-1,1 0,-2 0,0 0,0-1,-1-1,-1 1,0-1,-1 0,3-15,-8 24,1-1,-1 1,0 0,0 0,0-1,-1 1,0 0,0 0,-1 0,0 0,0 0,0 0,-1 0,1 1,-1-1,-1 1,1 0,-1 0,0 0,0 0,-1 1,1-1,-1 1,0 0,0 1,0-1,-1 1,1 0,-1 0,1 1,-1 0,0 0,0 0,0 1,-1-1,1 1,0 1,0-1,-1 1,1 1,0-1,0 1,0 0,-1 0,1 1,0-1,-2 2,-20 14,3 2</inkml:trace>
  <inkml:trace contextRef="#ctx0" brushRef="#br0" timeOffset="4950.582">5346 839,'13'-30,"2"1,0 0,2 1,1 1,1 1,2 0,0 1,2 2,0 0,7-3,-28 25,0-1,1 1,-1-1,0 1,1 0,-1 0,1 0,-1 1,1-1,0 1,-1-1,1 1,-1 0,1 0,0 0,-1 0,1 0,0 1,-1-1,1 1,-1 0,1 0,-1 0,1 0,-1 0,0 0,1 1,-1-1,0 1,0-1,0 1,0 0,0 0,-1 0,1 0,-1 0,1 0,-1 0,1 1,-1-1,0 1,0-1,0 1,-1-1,1 1,-1-1,1 1,-1 0,0-1,0 1,0-1,0 1,-1 2,-6 46,5-47,1 1,0 0,0 0,0 0,0-1,1 1,-1 0,1 0,1 0,-1 0,1 0,0 0,0-1,0 1,2 3,-2-7,1 0,0 0,-1 0,1 0,0-1,0 1,0-1,0 1,-1-1,1 0,0 1,0-1,0 0,0-1,0 1,0 0,0 0,-1-1,1 1,0-1,0 0,0 1,-1-1,1 0,0 0,-1 0,1 0,-1 0,1 0,-1-1,0 1,1-1,0 0,3-2,67-50,72-41,-142 95,-1 0,0-1,0 1,0 0,0 0,1 0,-1 0,0 0,0 0,0 0,1 0,-1 0,0 0,0 1,0-1,0 1,1-1,-1 0,0 1,0 0,0-1,0 1,0 0,0-1,0 1,-1 0,1 0,0 0,0 0,-1 0,1 0,0 0,-1 0,1 0,-1 0,1 0,-1 1,0-1,1 0,-1 0,0 0,0 0,0 1,0-1,0 1,2 59,-11-19,7-37,0 0,1 0,-1 1,1-1,0 0,1 0,-1 1,1-1,0 0,1 1,-1-1,1 0,0 0,0 1,1-1,-1 0,9 8</inkml:trace>
  <inkml:trace contextRef="#ctx0" brushRef="#br0" timeOffset="5335.548">6334 642,'28'-9,"1"0,-2-2,0-2,0 0,-1-1,0-2,-2-1,0 0,-1-2,5-5,15-36,-42 59,-1 0,1-1,0 1,0-1,-1 1,1-1,-1 1,1-1,-1 0,0 1,0-1,1 1,-1-1,0 0,0 1,-1-1,1 0,0 1,-1-1,1 0,-1 1,1-1,-1 1,0-1,1 1,-1 0,0-1,0 1,0 0,0-1,0 1,0 0,-1 0,1 0,0 0,-1 0,1 0,0 0,-1 1,1-1,-1 0,-9 0,0-1,0 2,0 0,0 0,0 1,0 0,0 1,1 0,-1 1,0 0,1 0,0 1,0 1,0 0,0 0,1 1,0 0,0 1,1 0,-8 7,8-8,-9 6,1 1,0 0,1 1,0 1,1 1,1 0,0 0,1 2,1-1,1 1,0 1,1 0,2 0,0 1,-4 18,10-32,0 1,1-1,0 1,0-1,0 1,1-1,0 0,1 1,-1-1,1 0,0 0,1 0,-1 0,1 0,1 0,-1-1,1 0,0 1,0-1,0-1,0 1,1-1,0 1,0-1,0-1,1 1,0-1,-1 0,1 0,0 0,0-1,0 0,0 0,1-1,-1 0,1 0,0 0,16 2,0 0,1-2,-1 0,0-2,0 0,1-2,-1 0,-1-2,1 0,-1-2,0 0,8-5,-13 3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8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170 310,'49'-31,"0"-2,-3-3,0-1,-3-3,30-34,-38 15,-55 84,7 6,2 1,1 0,1 0,2 1,1 0,-1 28,-2 4,-38 306,33-286,-3-1,-4 0,-4-1,-34 77,54-148,-8 19,-1-2,-1 1,-1-2,-2 0,-1-1,-13 14,31-40,1 0,-1 0,0 0,0 0,0 0,0 0,0-1,0 1,0 0,0 0,0-1,0 1,0-1,0 1,0-1,-1 1,1-1,0 0,0 1,-1-1,1 0,0 0,-1 0,1 0,0 0,0 0,-1 0,1-1,0 1,0 0,-1-1,1 1,0-1,0 1,0-1,0 0,0 1,0-1,0 0,0 0,0 0,0 0,0 0,-10-9</inkml:trace>
  <inkml:trace contextRef="#ctx0" brushRef="#br0" timeOffset="402.835">0 818,'575'-182,"-486"159,-87 24,-1 1,1-1,-1 0,1 1,-1-1,1 1,-1 0,0-1,0 1,0 0,0 0,0-1,0 1,-1 0,1 0,0 0,-1 0,0 0,1 0,-1 0,0 0,0 0,0 1,0-1,-1 0,1 0,0 0,-1 1,1 3,-22 127,24-120</inkml:trace>
  <inkml:trace contextRef="#ctx0" brushRef="#br0" timeOffset="654.266">931 761,'-4'34,"2"6,2-4</inkml:trace>
  <inkml:trace contextRef="#ctx0" brushRef="#br0" timeOffset="905.278">818 310,'0'0</inkml:trace>
  <inkml:trace contextRef="#ctx0" brushRef="#br0" timeOffset="1064.876">1496 451,'-39'53,"-12"22,-2-2,7-8,8-11,9-9,5-8,7-5,2-9,2-2,5-11,3-11,2-5</inkml:trace>
  <inkml:trace contextRef="#ctx0" brushRef="#br0" timeOffset="1265.119">1185 479,'34'38,"20"23,6 5,-2-3,-6-8,-8-13,-11-10,-6-9,-8-9</inkml:trace>
  <inkml:trace contextRef="#ctx0" brushRef="#br0" timeOffset="1668.522">1749 789,'27'-2,"-2"-2,1-1,0-1,-1-1,0-1,0-1,-1-1,-1-2,0 0,0-1,0-3,-19 14,-1 0,0 0,1 0,-1-1,-1 0,1 0,0 0,-1 0,1 0,-1 0,0-1,0 1,0-1,-1 1,1-1,-1 0,0 1,0-1,0 0,0 0,-1 0,1 0,-1 0,0 0,0 0,-1 0,1 0,-1 0,0 0,0 1,0-1,-1 0,1 0,-1 1,0-1,0 1,0 0,0-1,-1 1,0 0,1 0,-1 1,0-1,0 0,0 1,-1 0,0-1,-1 0,0 0,1 1,-1 0,0 0,0 0,-1 1,1 0,0 0,0 0,-1 0,1 1,-1 0,1 0,0 1,-1-1,1 1,0 0,0 1,0-1,-1 1,1 0,1 0,-1 0,0 1,1 0,-1 0,0 1,-12 8,1 0,0 2,1 0,1 0,0 1,-9 14,20-25,-70 113,71-114,0 1,1 0,-1-1,1 1,0 0,0 0,1 0,-1 0,1 0,-1-1,1 1,1 0,-1 0,0 0,1 0,0 0,0 0,0 0,0-1,1 1,-1 0,1-1,0 1,0-1,1 0,-1 0,0 0,1 0,0 0,0 0,0-1,2 2,4 1,1-1,0-1,1 0,-1 0,1 0,-1-2,1 1,-1-1,1-1,0 0,0 0,-1-1,4-1,18 0,98-22,-108 13</inkml:trace>
  <inkml:trace contextRef="#ctx0" brushRef="#br0" timeOffset="2133.22">2427 648,'-25'15,"1"2,0 0,2 1,0 1,1 2,1 0,1 1,-4 7,21-27,0-1,0 1,1 0,-1 0,1 0,-1 0,1 1,0-1,-1 0,1 0,0 1,1-1,-1 1,0-1,1 1,-1-1,1 1,0-1,0 1,0-1,0 1,0 0,1-1,-1 1,1-1,0 1,-1-1,1 0,0 1,1-1,-1 0,0 0,0 1,1-1,0 0,-1-1,1 1,0 0,0 0,0-1,0 1,0-1,0 1,0-1,1 0,-1 0,0 0,1 0,-1 0,1-1,1 1,9 1,0 0,0-1,0-1,-1 0,1-1,0 0,0-1,0 0,0-1,-1-1,1 0,-1 0,0-1,-1-1,1 0,-1 0,0-1,0-1,-1 0,0 0,-1-1,0-1,0 1,-1-1,0-1,6-9,12-19,-2-1,-1-1,-3-1,-1-1,-2 0,-2-1,-1-1,-3-1,2-25,-11 57,-1 1,0 0,-1 0,-1 0,0-1,0 1,-2 0,0 0,-3-10,5 19,-1 1,1 0,0-1,-1 1,0 0,0 0,0 0,0 0,0 0,0 0,-1 1,1-1,-1 1,0 0,0 0,0 0,0 0,0 0,0 0,-1 1,1 0,0-1,-1 1,1 1,-1-1,0 0,1 1,-1 0,1 0,-1 0,0 0,1 0,-1 1,1 0,-1 0,1 0,-3 1,-2 1,1 0,-1 1,1 0,0 0,0 0,0 1,1 1,-1-1,1 1,0 0,1 0,0 1,0-1,0 1,1 0,0 1,0-1,1 1,-3 6,0 4,0 0,1 0,1 0,1 1,0-1,2 1,0 0,1 7,2-1,1 0,1 1,1-2,1 1,2-1,0 0,2 0,0-1,2 0,0-1,13 17,-16-26,1 0,0 0,1-1,0-1,1 0,0 0,1-1,0 0,0-2,1 1,1-2,-1 1,1-2,0 0,1-1,-1-1,1 0,14 1,-5-3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142 114,'0'455,"1"-442,-1-1,0 1,-1 0,0 0,-1 0,0-1,-1 1,0-1,-1 1,-1-1,1 0,-2-1,0 1,-1-1,0 0,0-1,-1 0,-4 5,11-15,0 1,0 0,0 0,0 0,0-1,0 1,0 0,-1-1,1 1,0-1,0 0,-1 1,1-1,0 0,0 1,-1-1,1 0,0 0,0 0,-1 0,1-1,0 1,-1 0,1 0,0-1,0 1,0-1,-1 1,1-1,0 0,0 1,0-1,0 0,0 0,0 0,0 1,0-1,0 0,1 0,-1 0,0-1,1 1,-1 0,0 0,1 0,-1 0,1-1,0 1,-14-64,17 33,2-1,1 1,2 0,1 0,1 1,2 0,1 1,2 0,0 1,2 1,8-9,-8 6,1 1,2 1,0 1,2 1,1 1,2 0,0 2,1 1,2 1,0 2,1 0,3 1,-29 16,0 1,0 0,1 0,-1 1,1-1,-1 1,1 0,-1 0,1 0,0 0,-1 0,1 1,0 0,0 0,-1 0,1 0,0 0,0 1,-1-1,1 1,0 0,-1 1,1-1,-1 0,1 1,-1 0,0 0,0 0,0 0,0 0,0 1,0 0,-1-1,1 1,-1 0,1 0,-1 0,0 0,-1 1,1-1,0 1,2 11,-1 1,0 0,-1 0,0 0,-2 0,0 0,-1 0,0 0,-1 0,-1 0,0 0,-2-1,0 1,0-1,-3 3,1-7,0 0,-1 0,-1-1,0 0,0-1,-1 0,0 0,0-1,-1 0,0-1,-1 0,0-1,0 0,0-1,0 0,-1-1,0 0,0-1,0-1,0 0,-1-1,1 0,0-1,-1 0,1-1,-6-2,-4-2,4-1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1,'2'1,"0"0,0 1,0-1,-1 1,1 0,0-1,-1 1,0 0,1 0,-1 0,0 0,0 0,0 0,0 0,0 1,-1-1,1 0,-1 0,1 1,-1-1,0 0,0 1,0-1,0 1,0-1,0 1,4 195,-4-195,0-1,1 1,-1-1,0 1,1-1,-1 1,1-1,0 0,0 0,0 1,0-1,0 0,1 0,-1 0,1 0,-1 0,1 0,0 0,-1-1,1 1,0-1,0 1,0-1,1 0,-1 1,0-1,0 0,1 0,-1-1,0 1,1-1,-1 1,1-1,-1 0,1 1,-1-1,1-1,-1 1,0 0,1 0,95-37,-60 6,-32 26,-1-1,1 1,0 0,0 1,0 0,0-1,1 2,0-1,0 1,0 0,0 1,0-1,5 0,-8 5,0-1,0 0,-1 1,1 0,-1 0,1 0,-1 0,0 0,1 1,-1 0,-1-1,1 1,0 0,-1 0,1 1,-1-1,0 0,0 1,0 0,-1-1,1 3,12 16,-12-19,0-1,0 1,1-1,-1 0,0 0,1 0,-1 0,1 0,0 0,0-1,0 1,-1-1,1 0,1 0,-1 0,0 0,0-1,0 1,0-1,0 0,1 0,-1 0,0 0,0 0,0-1,1 1,-1-1,0 0,0 0,0 0,0-1,0 1,-1-1,1 1,1-2,89-73,-81 64,-1-1,0 0,-1 0,-1-1,0-1,-1 0,0 0,-2 0,1-1,3-16,-7 20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0,'-21'9,"0"0,1 2,1 0,0 1,0 1,1 1,1 0,0 1,1 1,1 1,0 0,2 1,0 1,0 0,-1 5,12-20,-1 1,1-1,0 1,0-1,0 1,1-1,0 1,0 0,0 0,0 0,1 0,0 0,0 0,0 0,0 0,1-1,0 1,0 0,0 0,1 0,-1-1,1 1,0-1,1 1,-1-1,1 0,0 0,0 0,0 0,0-1,1 1,-1-1,1 0,0 0,0 0,0 0,1-1,-1 1,1-1,-1 0,1-1,3 2,3-3,1 0,0 0,-1-1,1 0,-1-1,0-1,1 0,-1 0,0-1,-1 0,1-1,-1 0,0-1,0 0,0-1,-1 0,0 0,-1-1,1 0,-2-1,1 1,-1-2,0 1,-1-1,3-5,-4 8,0 0,-1 0,0-1,0 1,-1-1,0 0,0 0,-1 0,0 0,0 0,-1-1,0 1,0-1,-1 1,0-1,-1 1,0 0,0-1,-1 1,0 0,0 0,-1 0,0 0,0 0,-1 0,0 1,0 0,-1 0,0 0,-6-6,9 11,-1 1,1-1,-1 1,0 0,0 0,0 0,0 0,0 0,0 1,0-1,0 1,0 0,0 0,0 0,0 0,0 0,0 1,0-1,0 1,0 0,0 0,0 0,1 0,-1 0,0 1,1 0,-1-1,-1 2,-14 9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1,'-14'29,"-5"14,1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1 353,'15'-56,"3"2,3 0,1 2,16-24,-38 77,0 0,0 0,0 0,1 0,-1-1,0 1,1 0,-1 0,1 0,-1-1,1 1,-1 0,1 0,-1-1,1 1,0 0,-1-1,1 1,0-1,0 1,0-1,-1 1,1-1,0 0,0 1,0-1,0 0,0 0,-1 0,1 1,0-1,0 0,0 0,0 0,0-1,0 1,0 0,0 0,0 0,-1-1,1 1,0 0,0-1,0 1,0-1,-1 1,1-1,0 1,0-1,-1 1,1-1,-1 0,1 1,0-1,-1 0,1 0,-1 0,0 1,1-1,-1 0,0 0,1 0,-1 0,0 0,0 0,14 66,-14-59,0 0,0 0,1 0,-1 0,1 0,1-1,-1 1,1 0,0-1,0 1,1-1,0 0,0 0,0 0,0 0,1 0,0-1,0 1,0-1,0 0,1 0,0-1,-1 1,1-1,0 0,1-1,2 2,-2-2,1 1,0-1,-1-1,1 0,0 0,0 0,0 0,0-1,0-1,-1 1,1-1,0 0,0 0,-1-1,1 0,0 0,-1-1,0 0,0 0,0 0,0-1,0 0,0 0,-1 0,0-1,0 1,0-2,-1 1,1 0,-1-1,-1 1,1-1,0-1,3-4,-1-1,0 1,-1-1,0 0,0 0,-2 0,1-1,-2 1,1-1,-2 0,0 0,0-7,-6 1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0,'-21'48,"20"-45,-7 247,10-154,-2-87,1-1,0 0,-1 0,0 0,0 0,-1 0,0 0,0 0,-1 0,0 0,-1-1,1 1,-1-1,-1 1,1-1,-2 0,1 0,-5 5,-7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0,'34'5,"20"1,6 5,-2 1,-7-3,-6-2,-12-2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4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84,'13'115,"-2"37,-58 120,42-170,5-102,1 0,-1 1,0-1,1 0,-1 0,1 0,-1 0,1 0,0 0,-1 0,1 0,-1 0,1 0,-1 0,1 0,-1 0,1 0,-1 0,1 0,-1 0,1-1,-1 1,0 0,1 0,-1-1,1 1,-1 0,1-1,-1 1,0 0,1-1,-1 1,0-1,1 1,-1-1,0 1,0 0,0-1,1 1,-1-1,0 1,0-1,0 1,0-1,0 1,0-1,0 1,0-1,0 1,0-1,0 1,0-1,0 0,0 1,0-1,0 0,45-87,-35 65</inkml:trace>
  <inkml:trace contextRef="#ctx0" brushRef="#br0" timeOffset="409.6">58 0,'6'4,"-1"-1,1 0,1 0,-1-1,0 0,1 0,-1 0,1-1,-1 0,1 0,0-1,0 0,-1 0,8 1,57 4,-54-6,-1 1,1 0,0 2,0 0,0 1,-1 0,1 1,-1 1,0 1,-1 0,1 2,-1-1,0 2,-1 0,3 3,-13-9,0 0,-1 0,1 1,-1 0,0-1,0 1,-1 0,1 1,-1-1,1 0,-1 1,-1-1,1 1,-1-1,0 1,0 0,0 0,0 0,-1 0,0-1,0 1,0 0,-1 0,0 0,1 0,-2-1,1 1,-1 0,1-1,-1 1,0-1,-3 3,-5 7,-1 0,-1-2,-1 1,0-2,0 1,-1-2,0 0,-1 0,0-2,0 0,-1 0,0-2,-1 0,1-1,-2 0,-100 15,115-19,0-1,0 0,0 0,1 0,-1-1,0 1,0-1,1 1,-1-1,0 0,1 0,-1 0,0 0,1-1,0 1,-1-1,1 1,0-1,0 0,0 0,0 0,0 0,0 0,0-1,1 1,-1 0,1-1,0 1,0-1,0 1,0-1,0 0,0 0,1 1,-1-1,1 0,0 0,0 1,0-1,0 0,2-15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0,'4'0,"12"0,8 0,4 0,3 0,0 0,0 0,0 0,-1 0,-1 0,-5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18,'48'0,"21"0,3 0,-6 0,-14-5,-11-1,-12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2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69,'-1'-1,"0"1,1 0,-1-1,0 1,0-1,0 1,0 0,0 0,0 0,0-1,1 1,-1 0,0 0,0 0,0 0,0 0,0 1,0-1,0 0,0 0,0 1,1-1,-1 0,0 1,0-1,0 1,1-1,-1 1,0-1,0 1,1 0,-1-1,1 1,-1 0,0-1,1 1,-1 0,1 0,0 0,-1-1,1 1,0 0,-1 0,1 0,0 0,-18 43,6 14,2 0,3 0,0 35,7-66,-3-8,1-1,1 0,1 1,0-1,2 0,0 1,1-1,0 0,2 0,0-1,1 1,1-1,0 0,1-1,1 0,1 0,0-1,1 0,1 0,-8-12,0 1,1-1,-1-1,0 1,1 0,0-1,0 0,0 0,0-1,0 1,0-1,0 0,0 0,0-1,1 0,-1 0,0 0,0 0,1-1,-1 0,0 0,0 0,0-1,0 1,0-1,0-1,-1 1,2-1,120-92,-89 55,-2-1,-2-2,-1-1,-3-2,-2-1,12-28,-35 67,16-27,-2-2,-1 0,-2-1,-2 0,-1-1,0-11,-11 48,0-1,-1 0,1 0,0 0,-1 0,1 0,-1 0,0-1,0 1,0 0,-1 0,1 0,-1 0,0 0,1 0,-1 0,-1 0,1 0,0 0,-2-2,1 5,0 0,0 1,0-1,0 1,1 0,-1-1,0 1,0 0,1 0,-1 0,0 0,1 1,-1-1,1 0,0 1,-1-1,1 0,0 1,0 0,0-1,0 1,0 0,0 0,0 1,-1 0,-14 28,2-1,1 2,1 0,2 0,1 1,1 0,3 1,0 0,2 0,2 0,1 0,1 0,2 0,1-1,2 1,2-1,1 0,10 27,46 142,-55-183,-2-7</inkml:trace>
  <inkml:trace contextRef="#ctx0" brushRef="#br0" timeOffset="383.919">1025 606,'0'28,"0"20,0 6,0-1,0-5,0-6,0-10</inkml:trace>
  <inkml:trace contextRef="#ctx0" brushRef="#br0" timeOffset="980.234">1222 746,'281'-18,"-216"-3,-64 20,0 1,0-1,0 0,0 1,0-1,0 0,0 1,0-1,-1 0,1 0,0 0,-1 0,1 0,0 0,-1 0,1 0,-1 0,1 0,-1 0,0 0,1 0,-1 0,0-1,0 1,0 0,0 0,0 0,0 0,0 0,0-1,0 1,-1 0,1 0,0 0,-1 0,1 0,-1 0,1 0,-1 0,0 0,1 0,-1 0,0 0,1 0,-1 0,0 1,0-1,0 0,0 1,0-1,0 0,0 1,-1-1,-4-4,-1 0,0 0,0 1,0 0,0 0,-1 0,0 1,0 0,0 1,0 0,0 0,0 1,0 0,-1 0,1 1,-7 0,11 2,1 1,-1 0,1 0,-1 0,1 0,0 0,0 1,0 0,1-1,0 1,-1 0,1 0,0 0,1 0,-1 1,1-1,0 0,0 1,0-1,1 1,-1-1,1 1,0-1,0 1,1-1,-1 1,1-1,0 1,1 1,-1 5,5 135,-7-145,1 1,0-1,0 0,0 0,0 1,0-1,0 0,0 0,0 1,1-1,-1 0,0 0,1 0,-1 0,1 1,-1-1,1 0,0 0,0 0,-1 0,1 0,0 0,0-1,0 1,0 0,0 0,0 0,0-1,0 1,0-1,0 1,0-1,1 1,-1-1,0 0,0 1,0-1,1 0,-1 0,0 0,0 0,1 0,-1 0,0 0,0 0,1-1,-1 1,0 0,0-1,0 1,0-1,0 1,1-1,-1 0,0 0,0 1,-1-1,1 0,0 0,0 0,0 0,89-120,-38 41,-40 63,-1 2</inkml:trace>
  <inkml:trace contextRef="#ctx0" brushRef="#br0" timeOffset="1412.027">1872 633,'3'0,"98"-10,-99 10,1 0,-1 0,0 0,1 1,-1-1,0 0,0 1,0 0,1-1,-1 1,0 0,0 0,0 0,0 1,0-1,0 0,-1 1,1-1,0 1,-1 0,1-1,-1 1,0 0,1 0,-1 0,0 0,0 0,0 0,0 0,-1 1,1-1,-1 0,1 0,-1 1,0-1,0 0,0 0,0 1,0-1,0 0,-1 1,0 5,-2 1,1-1,-2 0,1 1,-1-1,0-1,0 1,-1-1,0 1,-1-2,-1 3,-32 52,39-60,-1 0,1 0,-1 0,1 1,-1-1,1 0,0 0,-1 0,1 1,0-1,0 0,0 1,0-1,0 0,0 0,1 1,-1-1,0 0,1 0,-1 0,0 1,1-1,0 0,-1 0,1 0,0 0,-1 0,1 0,0 0,0 0,0 0,0 0,0-1,0 1,0 0,0-1,0 1,0 0,0-1,1 1,-1-1,0 0,0 1,2-1,60 6,-58-6,11-1,-1 0,0 0,0-2,0 0,0-1,0 0,-1-1,9-4,-4-1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1,'-9'43,"-4"33,1 9,2-5,-2-12,1-12,3-11,2-9,2-5,2-3,2-2,0 0,0-10,1-12,-1-12,0-4</inkml:trace>
  <inkml:trace contextRef="#ctx0" brushRef="#br0" timeOffset="345.287">342 226,'-42'23,"25"-15,0 0,1 1,0 0,1 2,0 0,1 0,0 2,1-1,0 2,1 0,0 1,10-10,1 0,0 0,0 1,0-1,0 0,1 1,0-1,0 0,1 1,-1-1,1 0,0 0,0 1,1-1,0 0,0 0,0 0,0-1,1 1,0 0,0-1,0 0,0 1,1-1,0-1,-1 1,1 0,1-1,-1 0,0 0,1 0,0-1,0 1,1-1,40 40,21 60,-55-90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368 171,'-18'95,"-20"187,24-186,8-62,1 0,2 0,1 0,2 34,1-69</inkml:trace>
  <inkml:trace contextRef="#ctx0" brushRef="#br0" timeOffset="243.948">1 171,'43'5,"29"-4,11-1,2-6,-9-2,-8-4,-6 0,-8-3,-10 1,-6 3,-6-2,-2 2,-3 3,-5 2</inkml:trace>
  <inkml:trace contextRef="#ctx0" brushRef="#br0" timeOffset="611.296">594 650,'8'-3,"-2"-1,0 1,0 0,0 0,1 1,-1 0,1 0,0 0,-1 1,1 0,0 0,0 1,0-1,-1 2,1-1,0 1,0 0,0 0,-1 1,1 0,1 1,-7 0,0 0,1 0,-1 0,0 0,0 0,-1 1,1-1,-1 0,0 0,0 1,0-1,0 0,0 1,-1-1,1 0,-1 0,0 1,0-1,0 0,0 0,-1 0,1 0,-1 0,0 0,0-1,0 1,0-1,0 1,-1-1,-1 1,3-1,-51 86,53-86,0 1,0-1,0 0,1 0,-1 0,1 0,-1 0,1 0,0 0,0 0,0 0,0-1,0 1,1-1,-1 0,0 0,0 1,1-2,-1 1,1 0,-1 0,1-1,-1 1,1-1,0 0,-1 0,1 0,-1 0,1 0,0 0,-1-1,1 0,-1 1,1-1,-1 0,0 0,1 0,90-45,-76 32</inkml:trace>
  <inkml:trace contextRef="#ctx0" brushRef="#br0" timeOffset="845.782">1102 509,'43'-9,"19"-4,4 1,-5 2,-7-2,-9 2,-7 1,-9 3</inkml:trace>
  <inkml:trace contextRef="#ctx0" brushRef="#br0" timeOffset="1165.936">1949 58,'-10'38,"-3"28,-4 6,1-3,3-4,3-9,4-9,3-7,2-6,1-4,1-2,4-1,2-1,0 1,-1-5</inkml:trace>
  <inkml:trace contextRef="#ctx0" brushRef="#br0" timeOffset="1449.942">1609 58,'53'0,"27"-5,4-1,-6-1,-13 2,-12 2,-10-4,-8-1,-5 2,-3 1,0 2,-2 1,-3 1</inkml:trace>
  <inkml:trace contextRef="#ctx0" brushRef="#br0" timeOffset="1697.571">2259 650,'-10'34,"-2"15,4 0,5-8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19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0,'-5'5,"-1"6,-5 6,-5 5,-5 4,-3-3,2 0,0-5,4 0,0 2,-1-3,2 1,4-3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2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32 621,'0'0,"0"1,0 0,0-1,0 1,0-1,0 1,0-1,0 1,0-1,0 1,0-1,-1 1,1-1,0 1,0-1,0 0,-1 1,1-1,0 1,-1-1,1 1,0-1,-1 0,1 1,0-1,-1 0,1 1,-1-1,1 0,-1 0,1 1,-1-1,1 0,-1 0,1 0,-1 0,1 0,-1 0,1 0,-1 0,1 0,-1 0,1 0,-1 0,1 0,-1 0,1 0,-1 0,1 0,-1-1,1 1,-1 0,1 0,0-1,-1 1,1 0,-1-1,1 1,0 0,-1-1,1 1,0-1,-1 1,-7 181,10-118,-3-25,0-26,0 1,1-1,0 1,2-1,-1 0,1 1,1-1,0 0,1 0,-4-10,1 0,-1-1,1 1,0 0,-1-1,1 1,0-1,0 1,0-1,0 0,0 1,1-1,-1 0,0 0,1 0,-1 0,0 0,1 0,-1 0,1 0,0-1,-1 1,1-1,-1 1,1-1,0 1,0-1,-1 0,1 0,0 0,0 0,-1 0,1 0,0 0,-1-1,1 1,0-1,-1 1,1-1,0 0,54-44,-32 18,-2 0,-1-2,-1 0,-1-1,-2-1,9-23,3-3,-19 83,-10 32,-2-49,1-1,0 1,0 0,1 0,0 0,0-1,1 1,0 0,1 0,0-1,0 1,1-1,0 1,0-1,1 0,0 0,0-1,1 1,0-1,1 0,-1 0,1-1,1 1,-1-1,1-1,2 2,-4-5,1 1,0-1,-1 0,1-1,0 1,0-1,0 0,0 0,0-1,0 0,1 0,-1-1,0 1,0-1,0-1,0 1,0-1,-1 0,1 0,0-1,-1 1,0-1,1-1,-1 1,0-1,-1 0,1 0,2-3,108-139,-115 145,3-2,0-1,0 0,0 1,-1-1,0-1,0 1,0 0,0 0,-1-1,1 1,-1-1,0 1,-1-1,1 1,-1-1,0 0,0 1,0-1,-1 0,0 1,1-1,-2 1,1-1,0 1,-1 0,0-1,0 1,0 0,-10-9</inkml:trace>
  <inkml:trace contextRef="#ctx0" brushRef="#br0" timeOffset="6170.925">963 0,'39'218,"-22"-11,-15-116,26 170,-28-76,3-161,11-30,54-152,-58 136,1 0,0 2,2-1,1 1,0 1,1 1,1 0,1 1,6-5,-22 21,0 0,0 0,0 1,0-1,0 0,0 0,0 1,0-1,0 1,0-1,0 1,1-1,-1 1,0-1,0 1,0 0,1 0,-1 0,0 0,0 0,1 0,-1 0,0 0,0 0,0 1,1-1,-1 0,0 1,0-1,0 1,0-1,0 1,1 0,-1-1,0 1,-1 0,1 0,0 0,0 0,0-1,0 1,-1 0,1 1,0-1,-1 0,1 0,-1 0,1 0,-1 0,0 1,1-1,-1 0,0 0,0 1,0-1,5 79,-5-73,14 125,-4-58,-9-51</inkml:trace>
  <inkml:trace contextRef="#ctx0" brushRef="#br0" timeOffset="7398.279">1556 876,'28'-2,"-1"-1,0-1,0-1,0-2,-1 0,0-2,25-11,-38 14,1 0,-1-1,0 0,-1-1,0 0,0-1,-1 0,0-1,0-1,-1 1,-1-2,1 1,-2-1,0-1,0 1,-1-1,-1-1,0 1,-1-1,2-7,-7 18,1 0,-1 0,1 0,-1 0,0 0,0 1,0-1,-1 0,1 0,-1 0,1 0,-1 1,0-1,0 0,0 0,-1 1,1-1,-1 1,1 0,-1-1,0 1,0 0,0 0,0 0,0 0,0 0,0 0,-1 1,1-1,-1 1,1 0,-1-1,0 1,1 0,-1 1,0-1,0 0,0 1,0 0,1-1,-1 1,0 0,0 1,0-1,0 0,0 1,1 0,-1-1,0 1,0 0,1 1,-1-1,1 0,-1 1,0 0,-12 6,1 2,-1 0,2 0,-1 1,2 1,-1 0,2 1,0 0,0 1,1 1,1-1,0 1,1 1,1-1,0 1,1 1,1-1,1 1,0 0,-1 11,4-24,1 0,-1 0,1 0,0 0,0 0,0 0,0 0,1 0,-1 0,1 0,0 0,0 0,1-1,-1 1,1 0,0-1,0 1,0-1,0 0,1 1,-1-1,1 0,0 0,0-1,0 1,0-1,0 1,1-1,-1 0,1 0,-1-1,1 1,0-1,0 0,0 1,0-2,0 1,0 0,1-1,19 3,0-2,0-1,0 0,0-2,0-1,0-1,0-1,-1 0,0-2,0-1,-1-1,0-1,16-10,-23 11,1 0,-2-1,1-1,-1-1,-1 0,0 0,-1-2,0 1,-1-1,-1-1,8-14,78-170,-92 190,-1 0,1 0,-2-1,1 1,-1-1,-1 0,1 0,-2 1,1-1,-1 0,-1 0,0 0,0 0,0 10,1-1,0 0,0 0,0 0,-1 0,1 0,0 1,-1-1,1 0,-1 0,1 1,-1-1,1 0,-1 1,0-1,1 0,-1 1,0-1,1 1,-1-1,0 1,0-1,1 1,-1 0,0-1,0 1,0 0,0 0,0 0,1-1,-1 1,0 0,0 0,0 0,0 0,0 1,0-1,1 0,-1 0,0 0,0 1,0-1,0 0,1 1,-1-1,0 1,0-1,1 1,-1-1,0 2,-34 30,17-13,2 1,0 0,2 1,0 0,1 1,1 1,-1 7,12-28,0 0,0 0,0 0,0 1,0-1,1 0,-1 1,1-1,0 0,-1 1,1-1,0 1,1-1,-1 0,0 1,1-1,-1 0,1 1,0-1,0 0,0 0,0 1,0-1,0 0,0 0,1 0,-1 0,1-1,0 1,-1 0,1-1,0 1,0-1,0 1,0-1,0 0,0 0,0 0,1 0,-1 0,0-1,1 1,-1-1,0 1,1-1,9 1,-1-1,1 0,-1-1,1 0,-1-1,0 0,1-1,-1 0,0 0,-1-2,5-1,76-20,-89 25,0 1,1 0,-1 0,0 0,0 0,1 0,-1 1,0-1,0 0,0 1,0 0,0-1,0 1,0 0,0 0,0 0,0 1,0-1,0 0,-1 1,1-1,-1 1,1-1,-1 1,1 0,-1 0,0 0,0 0,0-1,0 1,0 1,0-1,-1 0,1 0,-1 0,1 0,-1 0,0 1,0-1,0 0,0 0,0 0,-1 2,-17 96,7-69,-13 52,24-81,0 1,0-1,1 0,-1 1,1-1,-1 1,1-1,0 0,0 1,0-1,0 0,0 0,0 0,1 0,-1 0,1 0,-1 0,1-1,0 1,0 0,0-1,0 1,0-1,0 0,0 0,0 0,0 0,1 0,-1 0,0 0,1-1,-1 0,2 1,10 2,0-1,0 0,0-1,0 0,0-1,0-1,0 0,0-1,0-1,0 0,0-1,-1 0,0-1,0 0,0-1,0-1,-1 0,0-1,2-2,2-3,0 0,-1-1,-1 0,-1-2,0 1,-1-2,0 1,-1-2,-2 1,1-1,-2-1,0 0,-2 0,2-6,-7 22,0 1,1-1,-1 0,-1 1,1-1,0 0,-1 0,1 1,-1-1,0 0,0 0,0 0,0 1,0-1,-1 0,1 0,-1 0,0 1,1-1,-1 0,-1 1,1-1,0 1,-1-1,1 1,-1 0,0-1,0 1,0 0,0 0,0 0,0 1,0-1,-1 0,1 1,-1 0,1-1,-1 1,1 0,-1 0,0 1,1-1,-1 0,0 1,0 0,0-1,1 1,-1 0,0 1,0-1,0 0,-1 1,-9 7,1 0,0 1,0 0,0 1,1 1,1-1,0 2,0-1,1 1,1 1,0 0,1 0,0 0,1 1,0 0,-34 111,39-121,1 1,-1 0,1-1,0 1,1 0,-1-1,1 1,0 0,0-1,0 1,0-1,1 1,0-1,0 0,0 0,1 0,-1 0,1 0,0 0,0-1,0 1,0-1,1 0,0 0,-1 0,3 0,15 7,0-1,1-1,1-1,-1-1,1-1,0 0,1-2,-1-1,0-1,1-1,-1-1,20-4,112-22,-125 17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36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59,'-18'56,"-5"143,15-147,3 0,2 1,3 44,-25 73,-4-37,27-124</inkml:trace>
  <inkml:trace contextRef="#ctx0" brushRef="#br0" timeOffset="553.406">1 115,'29'-2,"0"-1,-1-2,1-1,-1-1,17-7,31-7,-20 5,1 3,1 2,0 3,1 3,0 2,39 3,15 18,-90-20</inkml:trace>
  <inkml:trace contextRef="#ctx0" brushRef="#br0" timeOffset="986.192">820 398,'33'-5,"22"-1,5-1,-3 2,-5 2,-8 1,-6 0,-4 2,-4 0,-3 0,1-4,-2-2,1 0,-4-4,-2 1,-4 0</inkml:trace>
  <inkml:trace contextRef="#ctx0" brushRef="#br0" timeOffset="1247.87">904 680,'39'-10,"31"-8,9 0,-4 2,-11 4,-10 5,-11 2,-11 3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0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141 771,'22'-6,"-3"-1,-1 1,1 1,1 0,-1 2,1 0,-1 2,1 0,0 1,0 1,4 1,-23-2,1 0,0 0,0 1,0-1,-1 1,1-1,0 1,0 0,-1 0,1 0,-1 0,1 0,-1 0,1 0,-1 0,0 0,1 1,-1-1,0 1,0-1,0 1,0-1,0 1,0 0,-1-1,1 1,0 0,-1-1,1 1,-1 0,0 0,0 0,0 0,0-1,0 1,0 0,0 0,0 0,-1 0,1-1,-1 1,1 0,-1 0,0-1,0 1,1-1,-1 1,-1 0,-96 112,53-69,33-32,8-10,-1 1,1-1,-1 1,1 0,0 1,1-1,-1 1,1-1,0 1,0 0,0 0,1 1,0-1,0 1,0-1,0 1,1-1,0 1,1 0,-1 0,1-1,0 1,0 0,1 4,2-7,1 0,-1 1,1-1,0 0,0-1,0 1,0-1,0 0,1 0,-1 0,1 0,-1-1,1 0,-1 0,1 0,0 0,0-1,-1 0,1 0,0 0,0-1,-1 1,1-1,0 0,-1 0,1-1,-1 0,1 1,-1-1,0-1,0 1,0-1,1 0,45-25,-27 14</inkml:trace>
  <inkml:trace contextRef="#ctx0" brushRef="#br0" timeOffset="-716.711">311 8,'-1'-1,"0"1,1-1,-1 0,0 1,1-1,-1 1,0-1,0 1,0-1,0 1,0 0,1-1,-1 1,0 0,0 0,0-1,0 1,0 0,0 0,0 0,0 0,0 0,0 1,0-1,0 0,1 0,-1 1,0-1,0 0,0 1,0-1,0 1,1-1,-1 1,0-1,0 1,1 0,-1-1,0 1,1 0,-1-1,1 1,-1 0,1 0,-1 0,1 0,0 0,-1-1,1 2,-17 44,3 126,-2-2,16-168,0 0,0 0,0 0,0 0,1 0,-1 0,1 0,-1 0,1 0,0 0,0-1,0 1,0 0,0 0,0-1,0 1,0 0,1-1,-1 1,0-1,1 0,0 1,-1-1,1 0,0 0,0 0,0 0,9 0</inkml:trace>
  <inkml:trace contextRef="#ctx0" brushRef="#br0" timeOffset="-449.887">0 545,'39'-5,"17"-6,4-2,-4 2,-6 3,-7 2,-6 3,-4 1,-8 7,-9 1</inkml:trace>
  <inkml:trace contextRef="#ctx0" brushRef="#br0" timeOffset="3156.448">678 799,'11'-15,"0"0,0 0,-2-1,0 0,-1-1,0 0,-1 0,4-18,13-28,-10 32,2 2,2 0,0 1,2 1,1 0,1 2,2 0,-24 24,0 0,1 0,-1 0,1 1,-1-1,1 0,-1 0,1 0,0 0,-1 1,1-1,0 0,0 1,-1-1,1 0,0 1,0-1,0 1,0-1,0 1,0 0,0-1,0 1,0 0,0 0,0 0,0 0,0 0,0 0,0 0,0 0,0 0,0 0,0 0,0 1,0-1,0 0,0 1,0-1,0 1,-1-1,1 1,0-1,0 1,0 0,-1-1,1 1,0 0,0 0,-1-1,1 1,-1 0,1 0,-1 0,1 0,-1 0,0 0,10 36,-2 1,-1 0,-2 0,-2 0,-2 1,-1 11,-1 81,34-186,-4-6,2 1,4 2,2 1,3 0,-39 55,0 0,0 0,1 0,-1 0,0 0,1 0,0 0,-1 0,1 1,0-1,0 1,0-1,0 1,0 0,0 0,0 0,1 0,-1 0,0 0,0 0,1 1,-1-1,1 1,-1 0,0 0,1 0,-1 0,1 0,-1 0,1 1,-1-1,0 1,1-1,-1 1,0 0,0 0,0 0,1 1,-1-1,0 0,0 1,-1-1,1 1,0 0,0-1,-1 1,1 0,0 2,2 10,0 1,-2 0,0 0,0 1,-1-1,-1 0,-1 0,0 1,-1-1,0 30,5 91,3-117</inkml:trace>
  <inkml:trace contextRef="#ctx0" brushRef="#br0" timeOffset="3770.996">1609 347,'1'36,"2"0,1 0,2-1,1 0,2 0,2-1,1 0,1-1,2 0,1-1,2-1,8 11,-25-40,-1 0,1 0,0 0,-1 0,1 0,0 0,1 0,-1 0,0 0,0 0,1-1,-1 1,1 0,-1-1,1 0,0 1,0-1,0 0,-1 0,1 0,0 0,0 0,1 0,-1 0,0-1,0 1,0-1,0 0,0 0,1 1,-1-1,0-1,0 1,0 0,1 0,-1-1,0 1,0-1,0 0,0 0,0 0,0 0,0 0,0 0,0 0,-1-1,2 0,90-195,48-74,-136 254,-4 4</inkml:trace>
  <inkml:trace contextRef="#ctx0" brushRef="#br0" timeOffset="4122.412">1581 94,'43'-5,"24"-2,6 1,-6 1,-9 1,-9 2,-8 1,-7 0,-4 1,-7 6,-8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5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0 135,'38'-25,"-25"20,-3 0,0 1,0 0,0 0,1 1,-1 1,1 0,0 0,-1 1,1 0,0 1,0 0,0 1,0 0,9 3,-18-4,-1 1,0-1,1 1,-1 0,0-1,1 1,-1 0,0 0,0 0,0-1,0 1,0 1,0-1,0 0,0 0,0 0,0 0,-1 1,1-1,0 0,-1 1,1-1,-1 0,0 1,1-1,-1 1,0-1,0 1,0-1,0 0,0 1,0-1,0 1,0-1,-1 1,1-1,-1 0,1 1,-1-1,1 0,-1 1,0-1,0 1,-42 55,39-52,-32 32,-44 61,79-96,0-1,1 1,-1-1,0 0,1 1,-1 0,1-1,-1 1,1-1,0 1,-1 0,1-1,0 1,0-1,0 1,1 0,-1-1,0 1,0 0,1-1,-1 1,1-1,0 1,-1-1,1 1,0-1,0 0,0 1,0-1,0 0,0 0,0 1,0-1,1 0,-1 0,0 0,1-1,-1 1,1 0,-1 0,1-1,-1 1,1-1,-1 1,1-1,0 0,0 1,81-3,16-28,-77 21</inkml:trace>
  <inkml:trace contextRef="#ctx0" brushRef="#br0" timeOffset="2320.304">479 672,'5'0,"6"0,6 0,6 0,2 0,3 0,1 0,1 0,-1 0,1 0,-2 0,1 0,0 0,-1 0,0 0,-5 0</inkml:trace>
  <inkml:trace contextRef="#ctx0" brushRef="#br0" timeOffset="2718.55">677 502,'0'5,"0"11,0 8,0 4,0 3,0 0,0 0,0 0,0-1,0-1,0 0,0-1,-5-5,-1-1,0-4</inkml:trace>
  <inkml:trace contextRef="#ctx0" brushRef="#br0" timeOffset="4902.411">1411 221,'0'-5,"0"3,0 7,0 7,0 7,0 5,0 2,0 3,0 0,0 1,0-1,-5-4,-1-3,0 1,5-4,4-6</inkml:trace>
  <inkml:trace contextRef="#ctx0" brushRef="#br0" timeOffset="5251.575">1129 644,'28'0,"25"-5,8-1,-3-1,-5 2,-7-3,-7 0,-5 0,-4 3,-1 2,-2 1,0 1,0 1,0 0,-4 0</inkml:trace>
  <inkml:trace contextRef="#ctx0" brushRef="#br0" timeOffset="5767.202">1269 841,'51'-23,"-35"14,1 0,0 2,1 0,0 1,0 0,0 2,1 0,-1 1,12 0,-29 2,0 1,1 0,-1 0,1 0,-1 0,1 0,-1 0,1 1,-1-1,1 0,-1 1,0-1,1 1,-1-1,0 1,1 0,-1 0,0 0,0-1,0 1,0 0,0 0,0 0,0 1,0-1,0 0,0 0,0 0,-1 1,1-1,0 0,-1 1,0-1,1 1,-1-1,0 1,1-1,-1 0,0 1,0-1,0 1,0-1,-1 1,1-1,0 1,0-1,-1 0,1 1,-1-1,0 1,1-1,-1 0,0 0,0 1,1-1,-2 0,-87 93,20-28,67-65,1 0,-1 1,1-1,0 1,-1-1,1 1,0 0,0-1,0 1,1 0,-1 0,0 0,1 0,-1 0,1 0,0 0,-1 0,1 0,0 0,0 0,0 0,1 0,-1 0,0-1,1 1,-1 0,1 0,0 0,-1 0,1 0,0-1,0 1,0 0,1-1,-1 1,0-1,1 1,-1-1,1 1,2 1,0-1,0 1,0-1,0 0,0 0,1-1,-1 1,1-1,-1 0,1 0,0 0,-1-1,1 0,0 0,-1 0,4-1,5-1,-1-1,1-1,-1 0,0 0,-1-2,1 1,-1-1,0-1,4-3,0-2</inkml:trace>
  <inkml:trace contextRef="#ctx0" brushRef="#br0" timeOffset="6888.451">2201 305,'-28'255,"27"-29,-10-191,5-30</inkml:trace>
  <inkml:trace contextRef="#ctx0" brushRef="#br0" timeOffset="7370.567">1862 334,'45'-11,"0"2,0 2,0 1,1 3,0 2,-1 2,12 3,28-2,107-28,-147 24,-33 2</inkml:trace>
  <inkml:trace contextRef="#ctx0" brushRef="#br0" timeOffset="7752.124">1890 841,'7'7,"-1"-1,1 0,1-1,-1 0,1 0,0 0,0-1,0 0,0-1,1 0,0 0,-1-1,1 0,0 0,0-1,0-1,0 1,1-1,-1-1,0 1,0-2,5-1,243-53,-114 27,-117 23,-4-1</inkml:trace>
  <inkml:trace contextRef="#ctx0" brushRef="#br0" timeOffset="10269.541">1947 51,'138'-25,"121"21,-197-8,39 2,-83 15</inkml:trace>
  <inkml:trace contextRef="#ctx0" brushRef="#br0" timeOffset="11704.568">2709 841,'14'0,"0"-1,0-1,-1 0,1-1,-1-1,1 0,-1-1,-1 0,1-1,-1 0,0-1,0 0,-1-1,0 0,0-1,8-9,106-118,-111 116,-7 14,-2-1,1-1,-1 1,0-1,-1 0,0 0,0 0,0-1,-1 1,-1-1,0 0,0 0,0 0,-1 0,0-7,-1 15,0 1,-1-1,1 0,0 0,0 0,-1 0,1 1,0-1,-1 0,1 0,-1 1,1-1,-1 0,1 0,-1 1,0-1,1 1,-1-1,0 1,1-1,-1 1,0-1,0 1,0 0,1-1,-1 1,0 0,0 0,0-1,0 1,0 0,1 0,-1 0,0 0,0 0,0 0,0 0,0 1,1-1,-1 0,0 0,0 1,0-1,0 0,1 1,-1-1,0 1,0-1,1 1,-1-1,0 1,1 0,-1-1,-39 31,25-16,0 1,1 0,1 1,1 0,0 1,1 0,1 1,1 0,1 1,1 0,-4 15,10-31,0 1,0 0,0-1,1 1,-1 0,1 0,1 0,-1 0,1-1,0 1,0 0,0 0,0-1,1 1,0-1,0 1,0-1,0 0,1 0,0 0,0 0,0 0,0-1,1 1,-1-1,1 0,0 0,0 0,0-1,0 1,0-1,1 0,-1 0,1 0,-1-1,1 0,0 0,-1 0,1 0,1-1,12 2,-1-1,1-2,-1 1,1-2,-1 0,0-1,1-1,-2-1,1 0,-1-1,1-1,6-5,179-113,-194 118,7-1,-1 0,0-2,0 0,-1 0,-1-1,0-1,0 0,-1-1,-1 0,0-1,-1 0,0 0,-1-1,-1 0,0 0,3-13,-10 26,1 0,-1 0,0 0,0 0,0 1,0-1,0 0,0 0,-1 0,1 0,-1 0,1 0,-1 1,0-1,0 0,0 0,0 1,0-1,0 0,0 1,0 0,-1-1,1 1,0-1,-1 1,1 0,-1 0,0 0,1 0,-1 0,0 0,0 1,1-1,-1 1,0-1,0 1,0-1,0 1,-1 0,-75 17,63-8,1 1,0 0,1 1,0 0,1 1,0 0,1 1,0 1,1 0,0 0,1 1,1 0,1 1,0-1,1 1,0 1,2-1,-2 6,6-18,0 0,-1 0,1-1,1 1,-1 0,0 0,1 0,0 0,0-1,0 1,0 0,1-1,-1 1,1-1,0 1,0-1,0 0,0 0,1 0,0 0,-1 0,1 0,0-1,0 0,0 1,1-1,-1 0,0 0,1-1,-1 1,3 0,3 1,1 0,0-1,0 0,0-1,0 0,1 0,-1-1,0 0,0-1,0 0,6-2,18-6,0-2,-1-1,0-2,-1-1,21-15,-27 15,-1-1,-1-1,0-2,-2 0,0-1,-1-2,-1 0,-1-1,10-17,-25 35,0 0,-1-1,1 1,-1-1,0 0,-1 0,1 0,-1 0,0-1,-1 1,0 0,0-1,0 1,-1-1,0 1,0-4,-2 8,0 1,0 0,0 0,0 0,0 0,0 1,0-1,0 0,-1 1,1 0,0-1,0 1,-1 0,1 0,0 0,0 1,-1-1,1 1,0-1,0 1,0-1,0 1,0 0,0 0,0 0,0 0,0 1,0-1,0 0,0 1,1 0,-1-1,1 1,-1 0,1-1,0 1,-1 1,-18 17,1 0,1 1,0 0,2 2,0 0,2 1,1 0,-1 4,11-23,0 0,0 1,0-1,1 1,0 0,0-1,0 1,1 0,0 0,0 0,0 1,1-1,0 0,0 0,0 0,1 0,0 0,0 0,1 0,0 0,0 0,0-1,1 1,-1-1,1 1,1-1,-1 0,1 0,0 0,0-1,0 1,4 2,-2-3,1-1,0 1,0-1,0 0,1-1,-1 1,0-1,1-1,0 0,-1 0,1 0,0-1,0 0,-1-1,1 1,0-1,-1-1,1 0,-1 0,1 0,-1-1,0 0,0 0,0-1,0 0,-1 0,0-1,0 0,3-2,10-5</inkml:trace>
  <inkml:trace contextRef="#ctx0" brushRef="#br0" timeOffset="12188.233">4148 164,'57'-23,"79"-20,-135 42,1 1,-1-1,0 1,1-1,-1 1,1 0,-1-1,1 1,-1 0,1 0,-1 0,1 1,-1-1,1 0,-1 0,1 1,-1-1,1 1,-1-1,1 1,-1 0,0-1,0 1,1 0,-1 0,0 0,0 0,0 0,0 0,0 0,0 1,0-1,0 0,0 1,-1-1,1 0,-1 1,1-1,-1 1,1-1,-1 0,0 1,1-1,-1 1,0-1,0 1,0 0,-1-1,1 1,0-1,0 0,-1 1,1-1,-1 1,1-1,-1 1,0-1,1 0,-1 0,0 1,0-1,0 0,0 0,0 0,-1 1,-24 36,19-29,-1 0,2 1,-1 0,2 0,-1 1,1-1,1 1,0 0,1 1,0-1,0 0,1 3,2-11,0 0,0 0,1-1,-1 1,1 0,0 0,0-1,-1 1,2 0,-1-1,0 1,1-1,-1 0,1 1,-1-1,1 0,0 0,0 0,0 0,1 0,-1-1,0 1,0-1,1 1,-1-1,1 0,0 0,-1 0,1 0,0 0,-1-1,1 1,0-1,2 0,99-4,-45-19,-34 10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0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16,'6'-3,"0"1,1-1,-1 1,1 1,-1-1,1 1,-1 0,1 0,0 1,0 0,-1 0,1 1,0 0,0 0,-1 0,1 1,-1 0,0 1,1-1,-1 1,0 0,0 1,-1-1,3 3,-3-4,5 2,0 1,0 0,-1 0,1 1,-1 0,-1 1,1 0,-1 0,0 1,-1 0,0 0,0 1,-1 0,0 0,0 0,0 3,2 6,21 82,-31 263,2-359,1-3,-1 1,1 0,-1 0,1-1,-1 1,0 0,0 0,0 0,0-1,0 1,0 0,0 0,0 0,-1-1,1 1,-1 0,1 0,-1-1,0 1,0 0,0-1,0 1,0-1,0 1,0-1,0 0,0 1,-1-1,1 0,-1 0,1 0,-1 0,1 0,-1 0,0 0,1-1,-1 1,0 0,1-1,-1 0,0 1,0-1,-160-60,141 61,0 2,0 0,0 1,1 1,-1 1,2 1,-1 0,1 2,0 0,0 1,1 1,1 1,-11 9,-77 88,74-70,29-37,-1 0,1 0,0 1,0-1,0 1,0-1,0 1,1 0,-1 0,1 0,0 0,0 0,0 0,0 0,0 0,1 0,-1 0,1 1,0-1,0 0,0 0,0 1,1-1,-1 0,1 0,0 0,0 0,0 0,0 0,1 1,10 6</inkml:trace>
  <inkml:trace contextRef="#ctx0" brushRef="#br0" timeOffset="565.396">362 354,'255'55,"-124"-62,-130 7,1-1,-1 1,1 0,-1 0,1 0,-1 0,0 0,1 0,-1 1,1-1,-1 0,0 1,1-1,-1 1,0-1,1 1,-1 0,0-1,0 1,0 0,0 0,0 0,0 0,0 0,0 0,0 0,0 0,0 0,0 1,-1-1,1 0,-1 0,1 1,-1-1,1 1,-1-1,0 0,1 1,-1-1,0 2,1 67,-2-54,4 67,2-64</inkml:trace>
  <inkml:trace contextRef="#ctx0" brushRef="#br0" timeOffset="1047.867">1153 411,'-11'8,"1"2,1-1,0 1,0 1,1-1,0 2,1-1,0 1,1 0,0 0,1 1,1-1,-1 1,2 0,0 1,1-1,0 0,1 2,1-13,-1 0,1 0,0 1,1-1,-1 0,0 0,0 1,1-1,0 0,-1 0,1 0,0 0,0 0,0 0,0 0,0 0,1 0,-1 0,1-1,-1 1,1 0,-1-1,1 0,0 1,0-1,0 0,0 0,0 0,0 0,0 0,0 0,0 0,0-1,0 1,1-1,-1 0,0 0,0 0,1 0,-1 0,0 0,0 0,0-1,1 1,-1-1,0 0,0 1,0-1,0 0,0 0,0 0,1-1,13-8,-1 1,-1-2,1 0,-2-1,1 0,-2-1,0-1,0 0,-1 0,-1-1,-1-1,0 0,-1 0,0 0,-1-1,2-12,-7 26,0-1,0 1,-1-1,1 0,-1 0,0 1,0-1,-1 0,1 0,-1 0,0 0,0 0,0 0,0 0,-1 0,1 0,-1 0,0 1,0-1,-1 0,1 1,-1-1,0 0,0 1,0 0,0-1,-1 1,1 0,-1 0,0 1,0-1,0 0,0 1,0 0,0 0,-1 0,1 0,-1 0,1 1,-1-1,0 1,0 0,0 0,0 0,-3 1,-1 1,0 0,1 1,0 1,-1-1,1 1,0 0,0 1,0-1,1 1,-1 1,1-1,-4 5,6-6,-16 12</inkml:trace>
  <inkml:trace contextRef="#ctx0" brushRef="#br0" timeOffset="1479.456">1491 609,'3'-49,"13"10,2 0,2 1,1 1,14-15,-30 43,1 1,0 0,0 0,1 1,0-1,0 1,1 1,0 0,0 0,5-2,-13 7,1 1,0 0,0-1,0 1,0 0,0-1,0 1,0 0,0 0,0 0,-1 0,1 0,0 0,0 0,0 1,0-1,0 0,0 0,0 1,0-1,0 0,-1 1,1-1,0 1,0-1,0 1,-1 0,1-1,0 1,-1 0,1-1,-1 1,1 0,-1 0,1-1,-1 1,1 0,-1 0,0 0,1 0,-1 0,0 0,0 0,0 0,1-1,-1 2,4 47,-4-45,-1 55,0-32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92,'17'235,"-18"-178,-10-90,13 14,1-1,2 1,0-1,1 2,1-1,0 0,1 1,2 1,0 0,0 0,2 0,0 2,0-1,2 2,0 0,0 0,5-2,45-26,-62 43,0 1,-1-1,1 1,-1-1,1 1,-1 0,0 0,0-1,0 1,0 0,0 0,0 0,0 0,-1 0,1 0,-1 0,1 1,-1-1,0 0,0 0,0 0,0 0,0 0,-1 1,1-1,-1 2,1 0,-1 52,0-30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36 508,'-7'13,"2"1,0 0,0 0,2 1,-1-1,2 1,0-1,1 1,0 0,1 0,1 0,0-1,1 1,1 0,0-1,1 2,-3-14,0 0,0 0,0 0,0 0,1 0,-1 0,1 0,-1-1,1 1,0-1,-1 1,1-1,0 1,0-1,0 0,0 0,0 0,0 0,1 0,-1-1,0 1,0 0,1-1,-1 0,0 0,0 1,1-1,-1-1,0 1,1 0,-1-1,0 1,0-1,1 1,-1-1,0 0,0 0,0 0,0 0,0-1,74-60,-67 50,-1 0,0 0,-1 0,0-1,-1 0,-1-1,0 1,0-1,-2 0,1 0,-3 7,1 0,-1 1,-1-1,1 0,-1 0,0 0,-1 0,1 0,-1 1,-1-1,1 0,-1 1,0-1,-1 1,0 0,0-1,0 1,0 0,-1 1,0-1,-5-4,4 6,1 0,-1 1,0 0,-1 0,1 0,0 1,-1-1,1 1,-1 0,0 1,0 0,0 0,0 0,0 0,0 1,0 0,1 1,-1-1,0 1,0 0,0 0,0 1,1 0,-1 0,0 0,1 1,-3 1,-11 8</inkml:trace>
  <inkml:trace contextRef="#ctx0" brushRef="#br0" timeOffset="333.424">797 112,'-29'48,"-9"26,2 4,6-5,9-11,8-11,6-10,4-6,8-5,3-2,0-2,-2 0,-1 0,-2 1,-1 0,-1-4</inkml:trace>
  <inkml:trace contextRef="#ctx0" brushRef="#br0" timeOffset="553.609">430 536,'44'-5,"32"-6,9-2,0-2,-6 0,-6-2,-11 3,-11 2,-4 5,-6 2,-5 3,-4-3,-2-1,-7 0</inkml:trace>
  <inkml:trace contextRef="#ctx0" brushRef="#br0" timeOffset="1186.11">1221 479,'-31'29,"2"1,1 2,2 0,1 2,-6 13,13 18,20-64,-1 0,1 0,0 0,-1 0,1 0,0-1,0 1,-1 0,1-1,0 1,0-1,0 0,0 1,0-1,0 0,0 0,-1 0,1-1,0 1,0 0,0-1,0 1,0-1,-1 0,1 1,0-1,0 0,-1 0,1 0,-1 0,1 0,0-2,1 2,175-115,-178 116,1-1,-1 1,1-1,0 1,-1 0,1-1,0 1,0 0,-1 0,1-1,0 1,0 0,-1 0,1 0,0 0,0 0,-1 0,1 0,0 0,0 0,-1 1,1-1,0 0,0 0,-1 1,1-1,0 0,-1 1,1-1,0 0,-1 1,1-1,-1 1,1 0,-1-1,1 1,-1-1,1 1,-1 0,1-1,-1 1,0 0,1-1,-1 1,0 0,0 0,0-1,1 1,-2 47,0-20,2-25,0 0,0-1,0 1,0 0,1-1,-1 1,1 0,0-1,0 0,0 1,0-1,0 0,0 0,0 0,1 0,-1-1,1 1,-1-1,1 1,0-1,-1 0,1 0,0 0,0 0,0-1,0 1,0-1,0 1,0-1,0 0,1-1,95-12,-78 4,-2-1,1-2,-1 1,-1-2,0-1,-1 0,7-9,-7 8,36-29,-3-3,-2-1,37-49,-73 81,0-1,-1 0,0 0,-2-1,0 0,-1-1,-1 0,-1 0,0 0,-2-1,0 0,-1 0,-1 0,-1 0,-1-9,0 26,1 0,-1-1,0 1,0 0,-1-1,1 1,-1 0,1 0,-1 0,0-1,0 1,0 0,-1 0,1 0,-1 0,0 1,0-1,0 0,0 1,0-1,0 1,-1 0,1 0,-1 0,0 0,1 0,-1 0,0 1,0-1,0 1,0 0,0 0,-1 0,1 0,0 1,0-1,-1 1,1 0,0 0,0 0,-1 0,1 1,-10 5,1 0,0 1,1 1,-1 0,2 0,-1 1,1 1,0 0,1 0,0 0,1 1,0 1,1 0,0 0,1 0,0 0,1 1,0 0,1 0,1 1,0-1,1 1,0 4,-1 5,0 0,2 0,1 0,0 0,2 0,1 0,0 0,2-1,1 1,0-1,2-1,0 1,2-1,8 14,-4-12,1 0,1-1,0 0,2-1,0-2,2 1,0-2,14 9,-8-16,-29-31,-8 7</inkml:trace>
  <inkml:trace contextRef="#ctx0" brushRef="#br0" timeOffset="1438.166">1475 311,'43'-5,"43"-2,12 1,-1 1,-8-3,-9-1,-9 2,-7 2,-9 1,-9 2,-3 2,-4-1,-4 6,-3 2,-7-1</inkml:trace>
  <inkml:trace contextRef="#ctx0" brushRef="#br0" timeOffset="1933.831">2548 508,'-15'38,"-4"23,0 5,5-3,3-13</inkml:trace>
  <inkml:trace contextRef="#ctx0" brushRef="#br0" timeOffset="2167.328">2575 112,'0'0</inkml:trace>
  <inkml:trace contextRef="#ctx0" brushRef="#br0" timeOffset="2404.574">2858 565,'-13'14,"1"2,0-1,2 2,-1-1,2 2,0-1,1 1,1 0,1 1,1 0,0 0,1 0,1 3,3-19,0-1,0 1,0 0,1 0,-1 0,1 0,0-1,0 1,0 0,0-1,0 1,0-1,1 1,-1-1,1 1,0-1,0 0,0 0,0 0,0 0,0 0,1-1,-1 1,0 0,1-1,-1 0,1 0,0 0,-1 0,1 0,0 0,0-1,-1 1,1-1,2 0,3 1,1-1,0-1,-1 1,1-2,-1 1,0-1,1 0,-1-1,0 0,0 0,3-2,0-1,-1 0,0 0,-1-1,1-1,-1 1,-1-1,0-1,0 0,0 0,-1 0,0-1,-1 0,0 0,-1-1,0 1,-1-1,0-1,0 1,-1 0,-1-1,0 0,0 1,-2-1,1 0,0 4,-1 1,1 0,-1-1,-1 1,1-1,-1 1,-1 0,1-1,-1 1,-1 0,1 0,-1 0,0 0,-1 1,0-1,0 1,0 0,-1 0,1 0,-1 1,-1 0,1 0,-1 0,0 1,0-1,0 1,-1 1,1-1,-1 1,0 0,-2 0,3 2,1 0,0 1,0 0,-1 0,1 0,0 0,0 1,-1 0,1 0,0 1,0-1,0 1,0 0,1 0,-1 1,0-1,1 1,0 0,-2 2,-13 11</inkml:trace>
  <inkml:trace contextRef="#ctx0" brushRef="#br0" timeOffset="3088.456">3309 818,'10'-35,"0"1,3 0,0 1,2 0,2 1,1 0,29-12,-45 43,-1 0,0 1,0-1,0 0,1 1,-1-1,0 1,1 0,-1-1,0 1,1 0,-1 0,1 0,-1 0,0 0,1 0,-1 0,0 1,1-1,-1 0,0 1,1-1,-1 1,0-1,0 1,0 0,1 0,-1-1,0 1,0 0,0 0,0 0,0 0,0 0,-1 0,1 0,0 1,0-1,-1 0,1 0,-1 1,1-1,-1 0,0 1,13 75,-14-73,0 1,1 0,-1-1,1 1,1 0,-1-1,0 1,1 0,0-1,0 1,0 0,1-1,0 1,0-1,0 0,0 0,1 0,-1 0,1 0,0 0,0-1,0 1,1-1,-1 0,1 0,0 0,0-1,0 1,0-1,0 0,1 0,-1 0,4 0,-2-1,0-1,0 0,0 0,0 0,0-1,0 0,0 0,0 0,0-1,0 0,-1 0,1-1,-1 1,1-1,-1 0,0-1,0 1,-1-1,1 0,-1 0,1-1,-1 1,2-4,72-124,-70 115,-4 9,1 0,-1-1,0 0,-1 0,0 0,-1-1,1 1,-2-1,1 1,-2-1,1 0,-1 1,-1-3,1 11,0 0,-1 0,0 0,1 0,-1 0,1 0,-1 0,0 0,0 0,0 0,1 0,-1 0,0 0,0 1,0-1,0 0,0 1,-1-1,1 1,0-1,0 1,0-1,0 1,-1 0,1 0,0 0,0 0,0-1,-1 1,1 1,0-1,0 0,-1 0,1 0,0 1,0-1,0 1,0-1,0 1,-1-1,1 1,0-1,0 1,0 0,1 0,-1 0,0 0,0-1,0 1,0 0,1 0,-1 0,1 1,-1-1,0 0,1 0,0 0,-1 0,1 2,-9 5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0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407 501,'-32'4,"0"1,1 1,-1 2,1 2,1 0,0 2,-10 6,30-13,1 0,-1 1,1 0,0 1,1 0,-1 0,1 0,1 1,0 1,0-1,0 1,1 0,1 1,-1-1,1 1,1 0,0 0,1 1,-1-1,2 1,0 0,0 0,1 2,-1-8,1 0,1 0,-1 1,1-1,-1 0,1 0,1 0,-1 0,1 0,0 0,0 0,1 0,-1 0,1 0,0 0,0-1,1 1,-1-1,1 0,0 1,0-1,1 0,-1-1,1 1,0-1,0 1,0-1,0-1,0 1,5 2,4-4,0 1,1-2,-1 0,0-1,0 0,0-1,0 0,0-1,0-1,0 0,-1 0,0-1,0-1,0 0,-1-1,0 0,0-1,0 0,-1-1,-1 0,1 0,-2-1,1 0,-1 0,4-9,129-223,-157 259,1 14,1 1,2 0,0 1,3 0,0 3,9-35,-2 4,0 0,1 1,-1-1,1 0,1 1,-1-1,1 0,-1 1,2-1,-1 1,1-1,-1 0,1 1,1-1,-1 0,1 0,0 0,0 0,1 0,-1 0,1 0,0-1,0 1,1-1,-1 0,1 0,0-1,0 1,0-1,1 1,-1-1,1 0,0-1,-1 1,1-1,0 0,1-1,-1 1,0-1,1 0,10-1,0 0,0-2,0 0,0-1,0 0,0-1,-1-1,1-1,-1 0,-1-1,1 0,-1-2,0 1,-1-2,0 0,-1 0,0-1,1-1,-5 5,15-15,-1 0,-1-2,-1-1,-1 0,-2-2,0 0,-2 0,5-14,34-56,-44 81,7-7,-1 0,-2-1,0-1,-2-1,-1 1,0-2,-2 1,-2-2,0 1,-1-1,-2 1,-1-10,-3 35,0 0,-1 0,1 1,-1-1,1 0,-1 0,0 0,0 1,0-1,0 0,0 1,0-1,-1 1,1-1,0 1,-1 0,1-1,-1 1,1 0,-1 0,0 0,1 0,-1 1,0-1,0 0,0 1,0-1,1 1,-1-1,0 1,0 0,0 0,0 0,0 0,0 0,0 1,0-1,0 0,0 1,1-1,-1 1,0 0,0 0,1 0,-1 0,0 0,1 0,-1 0,1 0,-1 1,1-1,0 0,-1 1,1-1,0 1,0 0,0 0,-23 24,2 0,1 1,1 1,2 1,0 1,2 1,2 0,0 0,3 2,0 0,2 0,-3 22,6-30,1 0,1 1,1-1,1 1,1 0,2 0,1 5,-1-22,0 0,1-1,0 1,0 0,1-1,0 1,1-1,0 0,0 0,1 0,0-1,0 1,0-1,1 0,1-1,-1 0,1 0,0 0,0 0,0-1,1-1,1 1,4 0,-1-2,1 1,0-2,0 0,0 0,1-1,-1-1,0 0,0-1,0-1,1 0,-1 0,-1-1,1-1,0 0,-1-1,0 0,0-1,0 0,-1-1,0 0,0-1,-1 0,0-1,0 0,-1-1,0 0,-1 0,0-1,-1 0,0 0,-1-1,0 1,4-12,-6 15,0-1,0 1,0-1,-1 0,-1-1,1 1,-1 0,-1-1,0 1,0-1,-1 1,0-1,-1 0,0 1,-1-1,0 1,0 0,-1 0,0-1,0 2,-1-1,0 0,-1 1,0 0,0 0,-1 0,0 1,0-1,-1 1,0 1,-2-2,-3 3,0 0,0 1,0 1,-1 0,1 1,-1 0,0 1,0 0,0 1,1 0,-1 1,0 1,1 0,-1 1,1 0,-1 1,1 0,0 1,1 0,-1 1,1 0,0 1,1 0,0 1,0 0,0 0,1 1,0 1,1 0,-18 14</inkml:trace>
  <inkml:trace contextRef="#ctx0" brushRef="#br0" timeOffset="1396.038">1762 501,'-33'17,"1"2,1 1,1 2,1 1,1 1,1 1,-22 27,43-45,0 0,1 1,0-1,0 1,0 1,1-1,0 1,1 0,0 0,-1 5,3-11,1 0,-1 1,1-1,0 0,0 1,0-1,1 0,-1 0,1 1,0-1,0 0,0 0,0 0,0 0,1 0,-1 0,1 0,0-1,0 1,0 0,0-1,0 0,1 1,-1-1,1 0,-1 0,1 0,0-1,0 1,0-1,0 1,10 2,-1-1,0 0,1 0,0-1,-1-1,1-1,0 1,0-2,-1 0,1 0,0-1,-1-1,1 0,-1-1,0 0,0-1,-1 0,1-1,-1 0,0-1,-1 0,1-1,-1 0,-1-1,0 0,0 0,-1-1,1 0,1-5,-1 1,0-1,-1-1,-1 0,0 0,-1 0,-1-1,0 1,-2-1,0 0,0-1,-2 1,0 0,-1-1,-1 1,-1-5,2 19,0 0,-1 1,1-1,-1 0,0 1,0-1,0 1,0-1,0 1,0 0,-1-1,1 1,-1 0,0 0,1 0,-1 0,0 0,0 0,0 1,-1-1,1 1,0-1,0 1,-1 0,1 0,-1 0,1 0,-1 0,0 1,1-1,-1 1,0-1,1 1,-1 0,-1 0,-2 1,-1-1,1 1,0 0,0 0,0 1,0-1,0 1,0 1,0-1,0 1,1 0,0 1,-1-1,-3 5,-1 0,1 1,0 1,1 0,1 0,-1 0,1 1,1 0,0 0,1 1,0 0,0 0,2 0,-1 0,2 1,-1-1,1 8,2-17,0-1,1 1,-1 0,1 0,-1-1,1 1,0 0,0-1,0 1,0-1,1 1,-1-1,1 0,-1 0,1 0,0 1,0-1,0-1,0 1,0 0,0 0,1-1,-1 0,0 1,1-1,-1 0,1 0,0 0,-1 0,1-1,0 1,-1-1,1 1,0-1,2 0,102-7,-73-3,-2-1,1-2,-1-1,-1-2,-1-1,0-1,-1-1,2-4,25-21,-75 110,9 61,10-123,0-1,0 0,1 0,-1 0,1 0,0 0,0 1,0-1,0-1,1 1,-1 0,1 0,-1 0,1-1,0 1,0-1,1 1,-1-1,0 0,1 0,-1 0,1 0,0-1,-1 1,1 0,0-1,0 0,0 0,0 0,0 0,0 0,0-1,1 1,-1-1,0 0,0 0,2 0,11-4,1-1,-1 0,0-1,-1-1,1-1,-1 0,-1 0,1-2,-2 0,1 0,-1-2,-1 1,0-1,2-4,-12 14,133-144,-199 265,63-114,-1 1,1-1,0 0,0 1,0-1,1 0,0 1,0-1,0 0,0 1,1-1,0 0,0 1,1-1,0 0,-1 0,2 0,-1 0,1 0,-1-1,1 1,0-1,1 1,2 2,1-3,1 0,-1 0,1 0,0-1,0 0,0-1,0 0,1 0,-1 0,1-1,-1-1,1 1,-1-1,1-1,-1 0,1 0,-1 0,1-1,-1-1,0 1,0-1,0-1,0 1,-1-1,0-1,1 1,-1-1,-1 0,1-1,-1 0,3-3,26-23,-2-1,-1-1,-1-2,-2-1,-2-1,-2-2,-1 0,-2-2,0-4,-1-9,-3 0,-2-1,5-37,-20 90,0 0,1 0,-1-1,-1 1,1 0,0-1,-1 1,0-1,1 1,-1-1,-1 1,1-1,0 1,-1 0,0-1,0 1,0 0,0-1,0 1,-1 0,0 0,1 0,-1 0,0 0,0 1,-1-1,1 0,0 1,-1 0,0-1,1 1,-1 0,0 1,0-1,0 0,-1 1,-1 3,1 0,-1 1,1 0,0 0,0 0,0 1,0-1,0 1,1 0,0 0,0 0,0 1,0-1,0 1,1-1,0 1,0 0,1 0,-1 0,1 0,0 0,0 0,0 0,1 0,0 1,0-1,0 0,2 4,-28 242,27 83,0-308,1 0,1 0,1 0,1 0,2-1,8 23,-12-38,-6-19,0-4</inkml:trace>
  <inkml:trace contextRef="#ctx0" brushRef="#br0" timeOffset="1634.866">2609 247,'48'0,"40"-5,14-1,-5-5,-10 0,-9 1,-14 3,-13 2,-10 3,-7 1,-5 5,-3 3,0-1,-5 4,-2 1,-3-3</inkml:trace>
  <inkml:trace contextRef="#ctx0" brushRef="#br0" timeOffset="4045.733">3822 924,'38'-22,"-1"-2,0-2,-2-2,-1-1,-2-1,0-3,67-59,80-27,-172 115,1-1,0 1,-1 1,1 0,1 0,-1 0,0 1,1 0,-1 1,1 0,-1 0,1 0,0 2,-1-1,1 1,-1 0,2 1,-8-1,1 1,-1 0,0 0,0 0,0 0,0 0,0 0,0 0,0 1,-1-1,1 1,-1 0,0-1,0 1,0 0,0-1,0 1,0 0,-1 0,1 0,-1 0,0 0,0 0,0 0,0 0,-1 0,1-1,-2 4,-27 81,29-85,-11 21,-1 1,0-2,-2 1,-1-2,0 0,-1-1,-2-1,0 0,-3 1,10-11,1 0,-2-1,1 0,-1 0,0-2,-1 1,1-2,-1 0,0 0,-1-1,1-1,-1 0,0-1,1 0,-1-1,0-1,-10-1,21 1,0-1,0 0,0 1,0-2,1 1,-1 0,0 0,0-1,1 0,-1 1,1-1,0 0,-1 0,1 0,0-1,0 1,0 0,1-1,-1 1,1-1,-1 0,1 0,0 1,0-1,0 0,0 0,0 0,1 0,-1 0,1 0,0 0,0 0,0 0,0 0,1 0,-1 0,1 0,0 0,0 0,0 0,0 0,0 0,1 1,-1-1,3-2,8-20</inkml:trace>
  <inkml:trace contextRef="#ctx0" brushRef="#br0" timeOffset="4418.506">5008 501,'-34'27,"2"2,1 1,1 1,1 2,2 1,2 1,1 1,-17 35,39-68,0 1,0-1,0 1,1 0,-1-1,1 1,0 0,0 0,0 0,1 0,-1 0,1 0,0 0,0 0,1 0,-1 1,1-1,0 0,0-1,0 1,0 0,1 0,-1 0,1-1,0 1,0-1,1 1,-1-1,1 0,0 0,-1 0,1 0,0-1,1 1,-1-1,0 0,1 1,0-2,-1 1,3 1,5 0,0 0,1-1,-1 0,1-1,-1 0,1-1,0 0,-1-1,1 0,-1-1,0 0,1-1,-1 0,0-1,0 0,-1-1,1 0,-1-1,0 0,0 0,7-8,-4 5,-1-1,0-1,-1 0,0 0,0-1,-2-1,1 0,-2 0,0 0,0-1,-1-1,-1 1,0-1,-1 0,3-15,-8 24,1-1,-1 1,0 0,0 0,0-1,-1 1,0 0,0 0,-1 0,0 0,0 0,0 0,-1 0,1 1,-1-1,-1 1,1 0,-1 0,0 0,0 0,-1 1,1-1,-1 1,0 0,0 1,0-1,-1 1,1 0,-1 0,1 1,-1 0,0 0,0 0,0 1,-1-1,1 1,0 1,0-1,-1 1,1 1,0-1,0 1,0 0,-1 0,1 1,0-1,-2 2,-20 14,3 2</inkml:trace>
  <inkml:trace contextRef="#ctx0" brushRef="#br0" timeOffset="4950.582">5346 839,'13'-30,"2"1,0 0,2 1,1 1,1 1,2 0,0 1,2 2,0 0,7-3,-28 25,0-1,1 1,-1-1,0 1,1 0,-1 0,1 0,-1 1,1-1,0 1,-1-1,1 1,-1 0,1 0,0 0,-1 0,1 0,0 1,-1-1,1 1,-1 0,1 0,-1 0,1 0,-1 0,0 0,1 1,-1-1,0 1,0-1,0 1,0 0,0 0,-1 0,1 0,-1 0,1 0,-1 0,1 1,-1-1,0 1,0-1,0 1,-1-1,1 1,-1-1,1 1,-1 0,0-1,0 1,0-1,0 1,-1 2,-6 46,5-47,1 1,0 0,0 0,0 0,0-1,1 1,-1 0,1 0,1 0,-1 0,1 0,0 0,0-1,0 1,2 3,-2-7,1 0,0 0,-1 0,1 0,0-1,0 1,0-1,0 1,-1-1,1 0,0 1,0-1,0 0,0-1,0 1,0 0,0 0,-1-1,1 1,0-1,0 0,0 1,-1-1,1 0,0 0,-1 0,1 0,-1 0,1 0,-1-1,0 1,1-1,0 0,3-2,67-50,72-41,-142 95,-1 0,0-1,0 1,0 0,0 0,1 0,-1 0,0 0,0 0,0 0,1 0,-1 0,0 0,0 1,0-1,0 1,1-1,-1 0,0 1,0 0,0-1,0 1,0 0,0-1,0 1,-1 0,1 0,0 0,0 0,-1 0,1 0,0 0,-1 0,1 0,-1 0,1 0,-1 1,0-1,1 0,-1 0,0 0,0 0,0 1,0-1,0 1,2 59,-11-19,7-37,0 0,1 0,-1 1,1-1,0 0,1 0,-1 1,1-1,0 0,1 1,-1-1,1 0,0 0,0 1,1-1,-1 0,9 8</inkml:trace>
  <inkml:trace contextRef="#ctx0" brushRef="#br0" timeOffset="5335.548">6334 642,'28'-9,"1"0,-2-2,0-2,0 0,-1-1,0-2,-2-1,0 0,-1-2,5-5,15-36,-42 59,-1 0,1-1,0 1,0-1,-1 1,1-1,-1 1,1-1,-1 0,0 1,0-1,1 1,-1-1,0 0,0 1,-1-1,1 0,0 1,-1-1,1 0,-1 1,1-1,-1 1,0-1,1 1,-1 0,0-1,0 1,0 0,0-1,0 1,0 0,-1 0,1 0,0 0,-1 0,1 0,0 0,-1 1,1-1,-1 0,-9 0,0-1,0 2,0 0,0 0,0 1,0 0,0 1,1 0,-1 1,0 0,1 0,0 1,0 1,0 0,0 0,1 1,0 0,0 1,1 0,-8 7,8-8,-9 6,1 1,0 0,1 1,0 1,1 1,1 0,0 0,1 2,1-1,1 1,0 1,1 0,2 0,0 1,-4 18,10-32,0 1,1-1,0 1,0-1,0 1,1-1,0 0,1 1,-1-1,1 0,0 0,1 0,-1 0,1 0,1 0,-1-1,1 0,0 1,0-1,0-1,0 1,1-1,0 1,0-1,0-1,1 1,0-1,-1 0,1 0,0 0,0-1,0 0,0 0,1-1,-1 0,1 0,0 0,16 2,0 0,1-2,-1 0,0-2,0 0,1-2,-1 0,-1-2,1 0,-1-2,0 0,8-5,-13 3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43,'-6'12,"1"1,0-1,0 1,1 1,1-1,1 1,0-1,0 1,1 0,1 0,0-1,1 1,1 0,0-1,1 1,3 10,-4-21,0 0,0 0,0 0,0 0,0-1,0 1,1-1,-1 1,1-1,-1 0,1 0,0 0,0-1,0 1,0-1,1 1,-1-1,0 0,0 0,1 0,-1-1,1 1,-1-1,0 0,1 0,-1 0,1 0,-1-1,1 1,-1-1,0 0,0 0,1 0,-1-1,0 1,0-1,0 1,0-1,0 0,-1 0,1 0,0-1,-1 1,0-1,1 1,-1-1,0 0,0 0,-1 0,1 0,-1 0,3-1,0 1,0-1,-1 0,1 0,-1 0,0-1,-1 1,1-1,-1 0,0 1,0-1,0 0,0 0,-1 0,0-1,0 1,-1 0,1 0,-1-1,0 1,-1 0,1 0,-1 0,0-1,0 1,-1 0,1 0,-1 0,0 1,-1-1,1 0,-1 1,0-1,0 1,0 0,-1 0,1 0,-1 1,0-1,-3-2,-47 4,29 11</inkml:trace>
  <inkml:trace contextRef="#ctx0" brushRef="#br0" timeOffset="331.303">345 353,'0'-10,"5"-12,6-8,2-3,-2-1,2 0,4 2,-2 1,3 6,-3 2,1 1,-2-2,2 5,-3 9,2 7,-2 3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8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170 310,'49'-31,"0"-2,-3-3,0-1,-3-3,30-34,-38 15,-55 84,7 6,2 1,1 0,1 0,2 1,1 0,-1 28,-2 4,-38 306,33-286,-3-1,-4 0,-4-1,-34 77,54-148,-8 19,-1-2,-1 1,-1-2,-2 0,-1-1,-13 14,31-40,1 0,-1 0,0 0,0 0,0 0,0 0,0-1,0 1,0 0,0 0,0-1,0 1,0-1,0 1,0-1,-1 1,1-1,0 0,0 1,-1-1,1 0,0 0,-1 0,1 0,0 0,0 0,-1 0,1-1,0 1,0 0,-1-1,1 1,0-1,0 1,0-1,0 0,0 1,0-1,0 0,0 0,0 0,0 0,0 0,-10-9</inkml:trace>
  <inkml:trace contextRef="#ctx0" brushRef="#br0" timeOffset="402.835">0 818,'575'-182,"-486"159,-87 24,-1 1,1-1,-1 0,1 1,-1-1,1 1,-1 0,0-1,0 1,0 0,0 0,0-1,0 1,-1 0,1 0,0 0,-1 0,0 0,1 0,-1 0,0 0,0 0,0 1,0-1,-1 0,1 0,0 0,-1 1,1 3,-22 127,24-120</inkml:trace>
  <inkml:trace contextRef="#ctx0" brushRef="#br0" timeOffset="654.266">931 761,'-4'34,"2"6,2-4</inkml:trace>
  <inkml:trace contextRef="#ctx0" brushRef="#br0" timeOffset="905.278">818 310,'0'0</inkml:trace>
  <inkml:trace contextRef="#ctx0" brushRef="#br0" timeOffset="1064.876">1496 451,'-39'53,"-12"22,-2-2,7-8,8-11,9-9,5-8,7-5,2-9,2-2,5-11,3-11,2-5</inkml:trace>
  <inkml:trace contextRef="#ctx0" brushRef="#br0" timeOffset="1265.119">1185 479,'34'38,"20"23,6 5,-2-3,-6-8,-8-13,-11-10,-6-9,-8-9</inkml:trace>
  <inkml:trace contextRef="#ctx0" brushRef="#br0" timeOffset="1668.522">1749 789,'27'-2,"-2"-2,1-1,0-1,-1-1,0-1,0-1,-1-1,-1-2,0 0,0-1,0-3,-19 14,-1 0,0 0,1 0,-1-1,-1 0,1 0,0 0,-1 0,1 0,-1 0,0-1,0 1,0-1,-1 1,1-1,-1 0,0 1,0-1,0 0,0 0,-1 0,1 0,-1 0,0 0,0 0,-1 0,1 0,-1 0,0 0,0 1,0-1,-1 0,1 0,-1 1,0-1,0 1,0 0,0-1,-1 1,0 0,1 0,-1 1,0-1,0 0,0 1,-1 0,0-1,-1 0,0 0,1 1,-1 0,0 0,0 0,-1 1,1 0,0 0,0 0,-1 0,1 1,-1 0,1 0,0 1,-1-1,1 1,0 0,0 1,0-1,-1 1,1 0,1 0,-1 0,0 1,1 0,-1 0,0 1,-12 8,1 0,0 2,1 0,1 0,0 1,-9 14,20-25,-70 113,71-114,0 1,1 0,-1-1,1 1,0 0,0 0,1 0,-1 0,1 0,-1-1,1 1,1 0,-1 0,0 0,1 0,0 0,0 0,0 0,0-1,1 1,-1 0,1-1,0 1,0-1,1 0,-1 0,0 0,1 0,0 0,0 0,0-1,2 2,4 1,1-1,0-1,1 0,-1 0,1 0,-1-2,1 1,-1-1,1-1,0 0,0 0,-1-1,4-1,18 0,98-22,-108 13</inkml:trace>
  <inkml:trace contextRef="#ctx0" brushRef="#br0" timeOffset="2133.22">2427 648,'-25'15,"1"2,0 0,2 1,0 1,1 2,1 0,1 1,-4 7,21-27,0-1,0 1,1 0,-1 0,1 0,-1 0,1 1,0-1,-1 0,1 0,0 1,1-1,-1 1,0-1,1 1,-1-1,1 1,0-1,0 1,0-1,0 1,0 0,1-1,-1 1,1-1,0 1,-1-1,1 0,0 1,1-1,-1 0,0 0,0 1,1-1,0 0,-1-1,1 1,0 0,0 0,0-1,0 1,0-1,0 1,0-1,1 0,-1 0,0 0,1 0,-1 0,1-1,1 1,9 1,0 0,0-1,0-1,-1 0,1-1,0 0,0-1,0 0,0-1,-1-1,1 0,-1 0,0-1,-1-1,1 0,-1 0,0-1,0-1,-1 0,0 0,-1-1,0-1,0 1,-1-1,0-1,6-9,12-19,-2-1,-1-1,-3-1,-1-1,-2 0,-2-1,-1-1,-3-1,2-25,-11 57,-1 1,0 0,-1 0,-1 0,0-1,0 1,-2 0,0 0,-3-10,5 19,-1 1,1 0,0-1,-1 1,0 0,0 0,0 0,0 0,0 0,0 0,-1 1,1-1,-1 1,0 0,0 0,0 0,0 0,0 0,0 0,-1 1,1 0,0-1,-1 1,1 1,-1-1,0 0,1 1,-1 0,1 0,-1 0,0 0,1 0,-1 1,1 0,-1 0,1 0,-3 1,-2 1,1 0,-1 1,1 0,0 0,0 0,0 1,1 1,-1-1,1 1,0 0,1 0,0 1,0-1,0 1,1 0,0 1,0-1,1 1,-3 6,0 4,0 0,1 0,1 0,1 1,0-1,2 1,0 0,1 7,2-1,1 0,1 1,1-2,1 1,2-1,0 0,2 0,0-1,2 0,0-1,13 17,-16-26,1 0,0 0,1-1,0-1,1 0,0 0,1-1,0 0,0-2,1 1,1-2,-1 1,1-2,0 0,1-1,-1-1,1 0,14 1,-5-3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142 114,'0'455,"1"-442,-1-1,0 1,-1 0,0 0,-1 0,0-1,-1 1,0-1,-1 1,-1-1,1 0,-2-1,0 1,-1-1,0 0,0-1,-1 0,-4 5,11-15,0 1,0 0,0 0,0 0,0-1,0 1,0 0,-1-1,1 1,0-1,0 0,-1 1,1-1,0 0,0 1,-1-1,1 0,0 0,0 0,-1 0,1-1,0 1,-1 0,1 0,0-1,0 1,0-1,-1 1,1-1,0 0,0 1,0-1,0 0,0 0,0 0,0 1,0-1,0 0,1 0,-1 0,0-1,1 1,-1 0,0 0,1 0,-1 0,1-1,0 1,-14-64,17 33,2-1,1 1,2 0,1 0,1 1,2 0,1 1,2 0,0 1,2 1,8-9,-8 6,1 1,2 1,0 1,2 1,1 1,2 0,0 2,1 1,2 1,0 2,1 0,3 1,-29 16,0 1,0 0,1 0,-1 1,1-1,-1 1,1 0,-1 0,1 0,0 0,-1 0,1 1,0 0,0 0,-1 0,1 0,0 0,0 1,-1-1,1 1,0 0,-1 1,1-1,-1 0,1 1,-1 0,0 0,0 0,0 0,0 0,0 1,0 0,-1-1,1 1,-1 0,1 0,-1 0,0 0,-1 1,1-1,0 1,2 11,-1 1,0 0,-1 0,0 0,-2 0,0 0,-1 0,0 0,-1 0,-1 0,0 0,-2-1,0 1,0-1,-3 3,1-7,0 0,-1 0,-1-1,0 0,0-1,-1 0,0 0,0-1,-1 0,0-1,-1 0,0-1,0 0,0-1,0 0,-1-1,0 0,0-1,0-1,0 0,-1-1,1 0,0-1,-1 0,1-1,-6-2,-4-2,4-1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0,'-21'9,"0"0,1 2,1 0,0 1,0 1,1 1,1 0,0 1,1 1,1 1,0 0,2 1,0 1,0 0,-1 5,12-20,-1 1,1-1,0 1,0-1,0 1,1-1,0 1,0 0,0 0,0 0,1 0,0 0,0 0,0 0,0 0,1-1,0 1,0 0,0 0,1 0,-1-1,1 1,0-1,1 1,-1-1,1 0,0 0,0 0,0 0,0-1,1 1,-1-1,1 0,0 0,0 0,0 0,1-1,-1 1,1-1,-1 0,1-1,3 2,3-3,1 0,0 0,-1-1,1 0,-1-1,0-1,1 0,-1 0,0-1,-1 0,1-1,-1 0,0-1,0 0,0-1,-1 0,0 0,-1-1,1 0,-2-1,1 1,-1-2,0 1,-1-1,3-5,-4 8,0 0,-1 0,0-1,0 1,-1-1,0 0,0 0,-1 0,0 0,0 0,-1-1,0 1,0-1,-1 1,0-1,-1 1,0 0,0-1,-1 1,0 0,0 0,-1 0,0 0,0 0,-1 0,0 1,0 0,-1 0,0 0,-6-6,9 11,-1 1,1-1,-1 1,0 0,0 0,0 0,0 0,0 0,0 1,0-1,0 1,0 0,0 0,0 0,0 0,0 0,0 1,0-1,0 1,0 0,0 0,0 0,1 0,-1 0,0 1,1 0,-1-1,-1 2,-14 9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1,'-14'29,"-5"14,1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1 353,'15'-56,"3"2,3 0,1 2,16-24,-38 77,0 0,0 0,0 0,1 0,-1-1,0 1,1 0,-1 0,1 0,-1-1,1 1,-1 0,1 0,-1-1,1 1,0 0,-1-1,1 1,0-1,0 1,0-1,-1 1,1-1,0 0,0 1,0-1,0 0,0 0,-1 0,1 1,0-1,0 0,0 0,0 0,0-1,0 1,0 0,0 0,0 0,-1-1,1 1,0 0,0-1,0 1,0-1,-1 1,1-1,0 1,0-1,-1 1,1-1,-1 0,1 1,0-1,-1 0,1 0,-1 0,0 1,1-1,-1 0,0 0,1 0,-1 0,0 0,0 0,14 66,-14-59,0 0,0 0,1 0,-1 0,1 0,1-1,-1 1,1 0,0-1,0 1,1-1,0 0,0 0,0 0,0 0,1 0,0-1,0 1,0-1,0 0,1 0,0-1,-1 1,1-1,0 0,1-1,2 2,-2-2,1 1,0-1,-1-1,1 0,0 0,0 0,0 0,0-1,0-1,-1 1,1-1,0 0,0 0,-1-1,1 0,0 0,-1-1,0 0,0 0,0 0,0-1,0 0,0 0,-1 0,0-1,0 1,0-2,-1 1,1 0,-1-1,-1 1,1-1,0-1,3-4,-1-1,0 1,-1-1,0 0,0 0,-2 0,1-1,-2 1,1-1,-2 0,0 0,0-7,-6 1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0,'-21'48,"20"-45,-7 247,10-154,-2-87,1-1,0 0,-1 0,0 0,0 0,-1 0,0 0,0 0,-1 0,0 0,-1-1,1 1,-1-1,-1 1,1-1,-2 0,1 0,-5 5,-7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0,'34'5,"20"1,6 5,-2 1,-7-3,-6-2,-12-2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4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84,'13'115,"-2"37,-58 120,42-170,5-102,1 0,-1 1,0-1,1 0,-1 0,1 0,-1 0,1 0,0 0,-1 0,1 0,-1 0,1 0,-1 0,1 0,-1 0,1 0,-1 0,1 0,-1 0,1-1,-1 1,0 0,1 0,-1-1,1 1,-1 0,1-1,-1 1,0 0,1-1,-1 1,0-1,1 1,-1-1,0 1,0 0,0-1,1 1,-1-1,0 1,0-1,0 1,0-1,0 1,0-1,0 1,0-1,0 1,0-1,0 1,0-1,0 0,0 1,0-1,0 0,45-87,-35 65</inkml:trace>
  <inkml:trace contextRef="#ctx0" brushRef="#br0" timeOffset="409.6">58 0,'6'4,"-1"-1,1 0,1 0,-1-1,0 0,1 0,-1 0,1-1,-1 0,1 0,0-1,0 0,-1 0,8 1,57 4,-54-6,-1 1,1 0,0 2,0 0,0 1,-1 0,1 1,-1 1,0 1,-1 0,1 2,-1-1,0 2,-1 0,3 3,-13-9,0 0,-1 0,1 1,-1 0,0-1,0 1,-1 0,1 1,-1-1,1 0,-1 1,-1-1,1 1,-1-1,0 1,0 0,0 0,0 0,-1 0,0-1,0 1,0 0,-1 0,0 0,1 0,-2-1,1 1,-1 0,1-1,-1 1,0-1,-3 3,-5 7,-1 0,-1-2,-1 1,0-2,0 1,-1-2,0 0,-1 0,0-2,0 0,-1 0,0-2,-1 0,1-1,-2 0,-100 15,115-19,0-1,0 0,0 0,1 0,-1-1,0 1,0-1,1 1,-1-1,0 0,1 0,-1 0,0 0,1-1,0 1,-1-1,1 1,0-1,0 0,0 0,0 0,0 0,0 0,0-1,1 1,-1 0,1-1,0 1,0-1,0 1,0-1,0 0,0 0,1 1,-1-1,1 0,0 0,0 1,0-1,0 0,2-15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3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13,'5'0,"6"0,7 0,4 0,3 0,3 0,1 0,1 0,-1 0,-4-5,-3-1,-4 4,-11 4,-5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24:16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0,'4'0,"-3"0,-1 4,-1 6,0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170 431,'-1'-1,"0"-1,0 1,0 0,0 0,0-1,0 1,0 0,-1 0,1 0,-1 1,1-1,0 0,-1 0,0 1,1-1,-1 1,1-1,-1 1,0 0,1-1,-1 1,1 0,-1 0,0 0,1 1,-1-1,0 0,1 1,-1-1,1 0,-1 1,1 0,-1-1,1 1,-1 0,1 0,-1 0,1 0,0 0,-1 1,-7 4,0 1,1-1,0 1,1 1,-1-1,1 1,1 1,-1-1,2 1,-1 0,1 1,0-1,1 1,0 0,-1 7,3-12,1 1,-1-1,1 1,1 0,-1-1,1 1,0 0,0 0,0-1,1 1,0 0,0 0,0-1,1 1,0-1,0 0,0 1,1-1,0 0,0 0,0 0,1-1,-1 1,1-1,0 0,0 0,1 0,-1-1,2 2,3-2,-1-1,1 1,-1-1,1-1,0 0,0 0,0-1,0 0,0 0,0-1,-1 0,1-1,0 0,-1 0,1-1,-1 0,1 0,-1-1,-1 0,1-1,0 0,-1 0,0 0,5-6,0 3,-1 0,0-1,0 0,-1 0,0-1,-1-1,0 0,-1 0,0 0,-1-1,0 0,-1-1,0 0,-1 0,0 0,-1 0,-1-1,0 1,-1-1,0 0,-1 0,-1 0,0 0,-1-1,0 11,0 0,0 0,-1-1,0 2,0-1,0 0,0 0,0 1,-1-1,1 1,-1-1,0 1,0 0,-1 0,1 1,0-1,-1 1,0 0,0-1,1 2,-1-1,0 0,0 1,-1 0,1 0,0 0,0 0,-1 1,1-1,0 1,-1 0,1 0,0 1,0 0,-1-1,1 1,0 1,0-1,0 1,0-1,0 1,0 0,1 1,-1-1,0 0,1 1,0 0,0 0,0 0,0 0,0 1,1-1,-1 1,1-1,0 2,1-3,0 1,1 0,-1-1,1 1,0 0,0 0,0 0,0-1,0 1,1 0,-1-1,1 1,0 0,0-1,0 1,0 0,0-1,1 0,-1 1,1-1,-1 0,1 0,0 0,0 0,0 0,0 0,0 0,0-1,1 1,-1-1,1 1,-1-1,1 0,90 27,-71-27,0-2,1 0,-1-2,0 0,-1-2,1 0,-1-2,20-8,-40 14,1 0,-1 0,0 1,1-1,-1 0,1 0,-1 1,1-1,0 1,-1-1,1 1,-1 0,1-1,0 1,-1 0,1 0,0 0,-1 0,1 1,0-1,-1 0,1 1,-1-1,1 1,-1 0,1-1,-1 1,1 0,-1 0,1 0,-1 0,0 0,0 0,1 0,-1 0,0 1,0-1,0 0,-1 1,1-1,0 1,0-1,-1 1,1-1,-1 1,1 0,-1-1,0 1,1-1,-1 1,0 0,0-1,0 1,-6 31,5-29,-1 1,1-1,-1 1,1-1,1 1,-1 0,1 0,0-1,0 1,0 0,1 0,-1-1,1 1,0 0,1-1,-1 1,1-1,0 0,0 1,0-1,0 0,1 0,0 0,0-1,0 1,0 0,2 0,0-1,-1 0,1 0,0-1,0 0,0 0,0 0,0 0,1-1,-1 0,0 0,1 0,-1-1,1 0,-1 0,1 0,-1-1,0 0,1 0,-1 0,0 0,0-1,0 0,0 0,0-1,4-2,7-3,-1-2,-1 0,0 0,0-1,-1-1,0-1,3-4,43-73,-70 145,10-50,0 0,1 0,-1 0,1 0,0 0,0-1,1 1,0 0,0 0,0 0,0 0,1-1,0 1,-1 0,2-1,-1 0,1 1,-1-1,1 0,0 0,1-1,-1 1,0-1,1 1,0-1,0 0,0-1,0 1,1-1,-1 1,1-1,-1-1,1 1,0-1,-1 1,1-1,5 0,5-6,1-1,-1-1,-1 0,1-1,-1-1,0 0,-1 0,0-2,-1 0,0 0,-1-1,0 0,-1-1,0 0,8-15,1 3,-2-1,0 0,-1-2,-2 0,-1-1,-1 0,-1-1,13-112,-23 139,0-1,0 0,0 0,0 0,-1 0,1 0,-1 0,0 0,0 1,-1-1,1 0,-1 0,0 0,0 0,0 0,0 0,-1 1,1-1,-1 1,0-1,0 1,0 0,-1-1,1 4,1 1,-1-1,0 0,1 1,-1-1,1 1,-1-1,1 1,-1 0,1-1,-1 1,1 0,0 0,0 0,-1 0,1 0,0 1,0-1,0 0,0 1,0-1,0 0,1 1,-1-1,0 1,1-1,-1 1,1-1,-1 1,-40 125,38-109,1 1,0-1,2 0,0 0,1 0,0 1,2-1,0 0,3 8,19 144,-8-41,-17-128,0-11</inkml:trace>
  <inkml:trace contextRef="#ctx0" brushRef="#br0" timeOffset="247.178">1102 148,'43'10,"28"3,8-1,0-2,-10-3,-10-8,-12-3,-8-1,-6 1,-4 0,-7 1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3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83,'24'-9,"18"-4,1-4,-1 1,-4 3,-3 4,-2 3,-8 8,-2 3,-1 1,-5-1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2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367 169,'0'-107,"-1"437,-26-133,25-143,-18 112,29-204,-4 16</inkml:trace>
  <inkml:trace contextRef="#ctx0" brushRef="#br0" timeOffset="440.573">0 85,'156'-22,"170"-14,-99 21,-144 4,-60 10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4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0,'0'5,"-5"11,-2 7,1 6,1 1,2 1,0 0,-2-5,-2-2,1-1,1 1,2 1,1 1,1 1,1 1,5-5,1-6</inkml:trace>
  <inkml:trace contextRef="#ctx0" brushRef="#br0" timeOffset="284.161">0 479,'39'-5,"31"-6,9-1,-4 1,-10 2,-11 4,-11 1,-7-2,-10-1</inkml:trace>
  <inkml:trace contextRef="#ctx0" brushRef="#br0" timeOffset="683.49">86 705,'29'-4,"-17"1,0 1,0 0,0 1,1 0,-1 1,0 1,0 0,1 0,-1 1,2 2,-12-4,-1 0,1 1,-1-1,1 0,-1 1,1 0,-1-1,1 1,-1 0,0 0,1 0,-1 0,0 0,0 0,0 0,0 0,0 0,0 0,0 1,0-1,0 0,-1 1,1-1,0 1,-1-1,0 1,1-1,-1 1,0-1,1 1,-1-1,0 1,0 0,0-1,-1 1,1-1,0 1,0-1,-1 1,1-1,-1 1,0 0,-40 57,35-52,-46 47,41-44,-1 0,1 1,1 1,0 0,1 0,0 1,1 0,0 0,1 1,-5 13,12-23,0-1,0 1,0-1,1 0,-1 1,1-1,0 1,0-1,0 0,0 0,0 0,1 1,-1-1,1-1,0 1,0 0,0 0,0-1,1 1,-1-1,1 1,-1-1,1 0,0 0,0 0,0-1,0 1,0-1,0 0,1 1,-1-1,0-1,1 1,-1 0,0-1,1 0,-1 0,1 0,-1 0,0 0,1-1,-1 1,1-1,-1 0,0 0,0 0,0-1,1 1,-1-1,0 0,126-65,-55 23,-50 32</inkml:trace>
  <inkml:trace contextRef="#ctx0" brushRef="#br0" timeOffset="995.438">904 254,'0'29,"-5"23,-1 14,0-1,1-6,2-9,1-7,0-2,2-3,-5-3,-1-3,0-2,1-1,2-1,1-6</inkml:trace>
  <inkml:trace contextRef="#ctx0" brushRef="#br0" timeOffset="1347.328">650 311,'38'-5,"23"-6,5-2,-3 2,-8 3,-8 2,-8 3,-6 1,-3 2,-2 0,-1 0,0 1,-5 4,-7 2</inkml:trace>
  <inkml:trace contextRef="#ctx0" brushRef="#br0" timeOffset="1598.649">622 988,'39'-5,"31"-6,9-2,-5 2,-9 3,-11 2,-11 3,-12-3,-6-1,-8 1</inkml:trace>
  <inkml:trace contextRef="#ctx0" brushRef="#br0" timeOffset="2131.103">1271 875,'3'13,"7"24,-1 0,-2 1,-2 0,1 35,-8-59,0-22,-2-22,4 15,0 0,1 0,1 0,1 0,0 0,1 1,0 0,1-1,1 2,0-1,1 1,1 0,0 0,0 1,1 0,1 0,0 1,1 0,0 1,0 0,1 1,0 1,7-4,-14 9,-3 0,0 0,0 1,0-1,1 1,-1 0,1 0,0 0,-1 0,1 0,0 0,0 1,0 0,0-1,0 1,1 0,-1 0,0 1,0-1,1 1,-1 0,0 0,1 0,-1 0,0 0,1 1,-1-1,0 1,1 0,-1 0,0 0,0 1,0-1,0 1,0-1,-1 1,1 0,0 0,0 1,-1 1,-1-1,0 0,0 1,0 0,0-1,-1 1,0-1,1 1,-1 0,-1-1,1 1,0-1,-1 1,0 0,0-1,0 1,0-1,0 0,-1 1,1-1,-1 0,0 0,0 0,0 0,-1 0,1 0,-1 0,-82 59,12-54,56-14</inkml:trace>
  <inkml:trace contextRef="#ctx0" brushRef="#br0" timeOffset="5314.684">1807 846,'8'3,"-1"0,1 0,0-1,-1 0,1-1,0 1,0-1,0-1,0 0,0 0,0-1,0 1,0-2,0 1,0-1,-1 0,1-1,-1 0,1 0,-1-1,0 0,1-1,8-4,-1-1,-1-1,0-1,-1 0,0 0,0-1,-2-1,0 0,5-8,3-7,-6 11,0 0,-2 0,0-1,-2-1,0 0,-1 0,0 0,-2-2,-5 21,0-1,0 1,-1 0,1-1,0 1,-1 0,1-1,-1 1,0-1,1 1,-1-1,0 1,0-1,0 1,0-1,0 1,0-1,0 1,-1-1,1 1,0-1,-1 1,1-1,-1 1,0 0,1-1,-1 1,0 0,0 0,0-1,0 1,0 0,0 0,0 0,0 0,-1 0,1 0,0 1,-1-1,1 0,0 1,-1-1,1 1,-1-1,1 1,-1 0,1-1,-1 1,1 0,-1 0,1 0,-9 7,1 1,1 0,0 0,0 1,0 0,1 0,1 1,-1 0,2 0,-1 0,1 1,1 0,0 0,0 0,2 0,-3 11,-2 93,7-111,0 0,1-1,-1 1,1 0,0 0,0-1,0 1,1-1,-1 1,1-1,0 1,0-1,0 0,0 0,1 0,-1 0,1 0,0-1,0 1,0-1,0 0,0 0,0 0,1 0,-1 0,1-1,-1 1,2-1,9 2,0 0,1-2,-1 1,1-2,-1 0,1-1,0 0,-1-1,0 0,1-2,-1 0,-1 0,1-1,0-1,-1 0,0-1,11-7,1-6,-1 0,0-2,-2-1,0 0,-1-2,-2 0,-1-1,-1-1,-1-1,-1 0,-2-1,4-12,-17 41,1-1,-1 0,1 1,-1-1,1 1,-1-1,0 0,1 1,-1-1,0 0,0 1,1-1,-1 0,0 0,0 1,0-1,0 0,0 0,0 1,0-1,0 0,0 0,0 1,-1-1,1 0,0 1,0-1,-1 0,1 1,0-1,-1 0,1 1,-1-1,1 1,-1-1,1 1,-1-1,1 1,-1-1,1 1,-1-1,0 1,1 0,-1-1,0 1,1 0,-1 0,0-1,0 1,1 0,-1 0,0 0,0 0,0 0,-37 16,29-8,-1 0,2 1,0 1,0-1,0 2,1-1,1 1,0 0,0 0,1 0,1 1,-1 0,2 0,0 0,0 0,1 0,1 7,3-9,0 0,1 0,1 0,0 0,0-1,1 0,0 0,1 0,0 0,0-1,0 0,1 0,1-1,-1 1,1-2,1 1,-1-1,1-1,0 1,0-1,0-1,1 0,0 0,-2-1,-1 0,1-1,-1 0,1-1,0 1,0-1,-1-1,1 1,0-1,0-1,0 0,0 0,-1 0,1-1,0 0,-1 0,0-1,1 0,-1-1,0 1,2-3,13-7,-1-2,-1 0,0-1,-1-1,-1-1,1-3,-10 14,-1 0,0-1,-1-1,0 1,0-1,-1 0,0-1,0 1,-1-1,-1-1,0 1,0 0,-1-1,0 0,0 0,-2 0,1 0,-1 0,-1 0,0 0,-1 0,-1-11,0 19,0 0,-1 1,1-1,0 1,-1-1,0 1,1 0,-1 0,0 0,0 1,0-1,0 1,-1-1,1 1,0 0,-1 1,1-1,0 0,-1 1,1 0,-1-1,1 2,-1-1,1 0,0 1,-1-1,1 1,0 0,-1 0,1 0,0 1,0-1,0 1,0-1,0 1,0 0,0 0,1 1,-1-1,1 1,-1-1,1 1,0 0,0-1,0 1,1 0,-1 0,1 1,-1 0,-4 6,0 0,0 1,1 0,0 0,1 1,0-1,1 1,0 0,1 0,1 0,0 0,0 0,1 0,1 0,0 1,0-1,1 0,1-1,0 1,1 0,0-1,0 1,1-1,1-1,0 1,1-1,0 0,0 0,1-1,0 0,0 0,1-1,1 0,-1-1,1 0,8 4,70 29,-75-45,-4-4</inkml:trace>
  <inkml:trace contextRef="#ctx0" brushRef="#br0" timeOffset="5830.236">3275 112,'2'-2,"-1"0,1 1,0-1,-1 0,1 1,0-1,0 1,0-1,1 1,-1 0,0 0,0 0,1 0,-1 0,0 1,1-1,-1 1,1-1,-1 1,1 0,-1 0,1 0,-1 0,0 1,1-1,-1 1,1-1,-1 1,0 0,1 0,-1 0,0 0,0 0,0 1,0-1,0 1,0-1,0 1,0 0,-1-1,1 1,-1 0,1 0,-1 0,0 1,1-1,-1 0,0 0,0 1,-15 53,11-54,1 1,0 0,0 0,1 0,-1 0,1 0,-1 0,1 0,0 1,0-1,0 0,1 1,-1-1,1 1,0-1,0 1,0-1,0 0,1 1,-1-1,1 1,0-1,0 0,0 1,1-1,-1 0,1 0,-1 0,1 0,0 0,0-1,1 1,-1 0,0-1,1 0,0 1,-1-1,1 0,0 0,0-1,0 1,1 0,5 0,0-1,0 1,1-1,-1-1,0 0,1 0,-1-1,0 0,0-1,0 1,0-2,7-2,4-2</inkml:trace>
  <inkml:trace contextRef="#ctx0" brushRef="#br0" timeOffset="7955.209">3924 762,'-24'38,"-18"23,-6 5,5-3,5-13,9-10,5-12,6-5,6-8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0,'4'0,"12"0,8 0,4 0,3 0,0 0,0 0,0 0,-1 0,-1 0,-5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18,'48'0,"21"0,3 0,-6 0,-14-5,-11-1,-12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2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69,'-1'-1,"0"1,1 0,-1-1,0 1,0-1,0 1,0 0,0 0,0 0,0-1,1 1,-1 0,0 0,0 0,0 0,0 0,0 1,0-1,0 0,0 0,0 1,1-1,-1 0,0 1,0-1,0 1,1-1,-1 1,0-1,0 1,1 0,-1-1,1 1,-1 0,0-1,1 1,-1 0,1 0,0 0,-1-1,1 1,0 0,-1 0,1 0,0 0,-18 43,6 14,2 0,3 0,0 35,7-66,-3-8,1-1,1 0,1 1,0-1,2 0,0 1,1-1,0 0,2 0,0-1,1 1,1-1,0 0,1-1,1 0,1 0,0-1,1 0,1 0,-8-12,0 1,1-1,-1-1,0 1,1 0,0-1,0 0,0 0,0-1,0 1,0-1,0 0,0 0,0-1,1 0,-1 0,0 0,0 0,1-1,-1 0,0 0,0 0,0-1,0 1,0-1,0-1,-1 1,2-1,120-92,-89 55,-2-1,-2-2,-1-1,-3-2,-2-1,12-28,-35 67,16-27,-2-2,-1 0,-2-1,-2 0,-1-1,0-11,-11 48,0-1,-1 0,1 0,0 0,-1 0,1 0,-1 0,0-1,0 1,0 0,-1 0,1 0,-1 0,0 0,1 0,-1 0,-1 0,1 0,0 0,-2-2,1 5,0 0,0 1,0-1,0 1,1 0,-1-1,0 1,0 0,1 0,-1 0,0 0,1 1,-1-1,1 0,0 1,-1-1,1 0,0 1,0 0,0-1,0 1,0 0,0 0,0 1,-1 0,-14 28,2-1,1 2,1 0,2 0,1 1,1 0,3 1,0 0,2 0,2 0,1 0,1 0,2 0,1-1,2 1,2-1,1 0,10 27,46 142,-55-183,-2-7</inkml:trace>
  <inkml:trace contextRef="#ctx0" brushRef="#br0" timeOffset="383.919">1025 606,'0'28,"0"20,0 6,0-1,0-5,0-6,0-10</inkml:trace>
  <inkml:trace contextRef="#ctx0" brushRef="#br0" timeOffset="980.234">1222 746,'281'-18,"-216"-3,-64 20,0 1,0-1,0 0,0 1,0-1,0 0,0 1,0-1,-1 0,1 0,0 0,-1 0,1 0,0 0,-1 0,1 0,-1 0,1 0,-1 0,0 0,1 0,-1 0,0-1,0 1,0 0,0 0,0 0,0 0,0 0,0-1,0 1,-1 0,1 0,0 0,-1 0,1 0,-1 0,1 0,-1 0,0 0,1 0,-1 0,0 0,1 0,-1 0,0 1,0-1,0 0,0 1,0-1,0 0,0 1,-1-1,-4-4,-1 0,0 0,0 1,0 0,0 0,-1 0,0 1,0 0,0 1,0 0,0 0,0 1,0 0,-1 0,1 1,-7 0,11 2,1 1,-1 0,1 0,-1 0,1 0,0 0,0 1,0 0,1-1,0 1,-1 0,1 0,0 0,1 0,-1 1,1-1,0 0,0 1,0-1,1 1,-1-1,1 1,0-1,0 1,1-1,-1 1,1-1,0 1,1 1,-1 5,5 135,-7-145,1 1,0-1,0 0,0 0,0 1,0-1,0 0,0 0,0 1,1-1,-1 0,0 0,1 0,-1 0,1 1,-1-1,1 0,0 0,0 0,-1 0,1 0,0 0,0-1,0 1,0 0,0 0,0 0,0-1,0 1,0-1,0 1,0-1,1 1,-1-1,0 0,0 1,0-1,1 0,-1 0,0 0,0 0,1 0,-1 0,0 0,0 0,1-1,-1 1,0 0,0-1,0 1,0-1,0 1,1-1,-1 0,0 0,0 1,-1-1,1 0,0 0,0 0,0 0,89-120,-38 41,-40 63,-1 2</inkml:trace>
  <inkml:trace contextRef="#ctx0" brushRef="#br0" timeOffset="1412.027">1872 633,'3'0,"98"-10,-99 10,1 0,-1 0,0 0,1 1,-1-1,0 0,0 1,0 0,1-1,-1 1,0 0,0 0,0 0,0 1,0-1,0 0,-1 1,1-1,0 1,-1 0,1-1,-1 1,0 0,1 0,-1 0,0 0,0 0,0 0,0 0,-1 1,1-1,-1 0,1 0,-1 1,0-1,0 0,0 0,0 1,0-1,0 0,-1 1,0 5,-2 1,1-1,-2 0,1 1,-1-1,0-1,0 1,-1-1,0 1,-1-2,-1 3,-32 52,39-60,-1 0,1 0,-1 0,1 1,-1-1,1 0,0 0,-1 0,1 1,0-1,0 0,0 1,0-1,0 0,0 0,1 1,-1-1,0 0,1 0,-1 0,0 1,1-1,0 0,-1 0,1 0,0 0,-1 0,1 0,0 0,0 0,0 0,0 0,0-1,0 1,0 0,0-1,0 1,0 0,0-1,1 1,-1-1,0 0,0 1,2-1,60 6,-58-6,11-1,-1 0,0 0,0-2,0 0,0-1,0 0,-1-1,9-4,-4-1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368 171,'-18'95,"-20"187,24-186,8-62,1 0,2 0,1 0,2 34,1-69</inkml:trace>
  <inkml:trace contextRef="#ctx0" brushRef="#br0" timeOffset="243.948">1 171,'43'5,"29"-4,11-1,2-6,-9-2,-8-4,-6 0,-8-3,-10 1,-6 3,-6-2,-2 2,-3 3,-5 2</inkml:trace>
  <inkml:trace contextRef="#ctx0" brushRef="#br0" timeOffset="611.296">594 650,'8'-3,"-2"-1,0 1,0 0,0 0,1 1,-1 0,1 0,0 0,-1 1,1 0,0 0,0 1,0-1,-1 2,1-1,0 1,0 0,0 0,-1 1,1 0,1 1,-7 0,0 0,1 0,-1 0,0 0,0 0,-1 1,1-1,-1 0,0 0,0 1,0-1,0 0,0 1,-1-1,1 0,-1 0,0 1,0-1,0 0,0 0,-1 0,1 0,-1 0,0 0,0-1,0 1,0-1,0 1,-1-1,-1 1,3-1,-51 86,53-86,0 1,0-1,0 0,1 0,-1 0,1 0,-1 0,1 0,0 0,0 0,0 0,0-1,0 1,1-1,-1 0,0 0,0 1,1-2,-1 1,1 0,-1 0,1-1,-1 1,1-1,0 0,-1 0,1 0,-1 0,1 0,0 0,-1-1,1 0,-1 1,1-1,-1 0,0 0,1 0,90-45,-76 32</inkml:trace>
  <inkml:trace contextRef="#ctx0" brushRef="#br0" timeOffset="845.782">1102 509,'43'-9,"19"-4,4 1,-5 2,-7-2,-9 2,-7 1,-9 3</inkml:trace>
  <inkml:trace contextRef="#ctx0" brushRef="#br0" timeOffset="1165.936">1949 58,'-10'38,"-3"28,-4 6,1-3,3-4,3-9,4-9,3-7,2-6,1-4,1-2,4-1,2-1,0 1,-1-5</inkml:trace>
  <inkml:trace contextRef="#ctx0" brushRef="#br0" timeOffset="1449.942">1609 58,'53'0,"27"-5,4-1,-6-1,-13 2,-12 2,-10-4,-8-1,-5 2,-3 1,0 2,-2 1,-3 1</inkml:trace>
  <inkml:trace contextRef="#ctx0" brushRef="#br0" timeOffset="1697.571">2259 650,'-10'34,"-2"15,4 0,5-8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19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0,'-5'5,"-1"6,-5 6,-5 5,-5 4,-3-3,2 0,0-5,4 0,0 2,-1-3,2 1,4-3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2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32 621,'0'0,"0"1,0 0,0-1,0 1,0-1,0 1,0-1,0 1,0-1,0 1,0-1,-1 1,1-1,0 1,0-1,0 0,-1 1,1-1,0 1,-1-1,1 1,0-1,-1 0,1 1,0-1,-1 0,1 1,-1-1,1 0,-1 0,1 1,-1-1,1 0,-1 0,1 0,-1 0,1 0,-1 0,1 0,-1 0,1 0,-1 0,1 0,-1 0,1 0,-1 0,1 0,-1 0,1 0,-1-1,1 1,-1 0,1 0,0-1,-1 1,1 0,-1-1,1 1,0 0,-1-1,1 1,0-1,-1 1,-7 181,10-118,-3-25,0-26,0 1,1-1,0 1,2-1,-1 0,1 1,1-1,0 0,1 0,-4-10,1 0,-1-1,1 1,0 0,-1-1,1 1,0-1,0 1,0-1,0 0,0 1,1-1,-1 0,0 0,1 0,-1 0,0 0,1 0,-1 0,1 0,0-1,-1 1,1-1,-1 1,1-1,0 1,0-1,-1 0,1 0,0 0,0 0,-1 0,1 0,0 0,-1-1,1 1,0-1,-1 1,1-1,0 0,54-44,-32 18,-2 0,-1-2,-1 0,-1-1,-2-1,9-23,3-3,-19 83,-10 32,-2-49,1-1,0 1,0 0,1 0,0 0,0-1,1 1,0 0,1 0,0-1,0 1,1-1,0 1,0-1,1 0,0 0,0-1,1 1,0-1,1 0,-1 0,1-1,1 1,-1-1,1-1,2 2,-4-5,1 1,0-1,-1 0,1-1,0 1,0-1,0 0,0 0,0-1,0 0,1 0,-1-1,0 1,0-1,0-1,0 1,0-1,-1 0,1 0,0-1,-1 1,0-1,1-1,-1 1,0-1,-1 0,1 0,2-3,108-139,-115 145,3-2,0-1,0 0,0 1,-1-1,0-1,0 1,0 0,0 0,-1-1,1 1,-1-1,0 1,-1-1,1 1,-1-1,0 0,0 1,0-1,-1 0,0 1,1-1,-2 1,1-1,0 1,-1 0,0-1,0 1,0 0,-10-9</inkml:trace>
  <inkml:trace contextRef="#ctx0" brushRef="#br0" timeOffset="6170.925">963 0,'39'218,"-22"-11,-15-116,26 170,-28-76,3-161,11-30,54-152,-58 136,1 0,0 2,2-1,1 1,0 1,1 1,1 0,1 1,6-5,-22 21,0 0,0 0,0 1,0-1,0 0,0 0,0 1,0-1,0 1,0-1,0 1,1-1,-1 1,0-1,0 1,0 0,1 0,-1 0,0 0,0 0,1 0,-1 0,0 0,0 0,0 1,1-1,-1 0,0 1,0-1,0 1,0-1,0 1,1 0,-1-1,0 1,-1 0,1 0,0 0,0 0,0-1,0 1,-1 0,1 1,0-1,-1 0,1 0,-1 0,1 0,-1 0,0 1,1-1,-1 0,0 0,0 1,0-1,5 79,-5-73,14 125,-4-58,-9-51</inkml:trace>
  <inkml:trace contextRef="#ctx0" brushRef="#br0" timeOffset="7398.279">1556 876,'28'-2,"-1"-1,0-1,0-1,0-2,-1 0,0-2,25-11,-38 14,1 0,-1-1,0 0,-1-1,0 0,0-1,-1 0,0-1,0-1,-1 1,-1-2,1 1,-2-1,0-1,0 1,-1-1,-1-1,0 1,-1-1,2-7,-7 18,1 0,-1 0,1 0,-1 0,0 0,0 1,0-1,-1 0,1 0,-1 0,1 0,-1 1,0-1,0 0,0 0,-1 1,1-1,-1 1,1 0,-1-1,0 1,0 0,0 0,0 0,0 0,0 0,0 0,-1 1,1-1,-1 1,1 0,-1-1,0 1,1 0,-1 1,0-1,0 0,0 1,0 0,1-1,-1 1,0 0,0 1,0-1,0 0,0 1,1 0,-1-1,0 1,0 0,1 1,-1-1,1 0,-1 1,0 0,-12 6,1 2,-1 0,2 0,-1 1,2 1,-1 0,2 1,0 0,0 1,1 1,1-1,0 1,1 1,1-1,0 1,1 1,1-1,1 1,0 0,-1 11,4-24,1 0,-1 0,1 0,0 0,0 0,0 0,0 0,1 0,-1 0,1 0,0 0,0 0,1-1,-1 1,1 0,0-1,0 1,0-1,0 0,1 1,-1-1,1 0,0 0,0-1,0 1,0-1,0 1,1-1,-1 0,1 0,-1-1,1 1,0-1,0 0,0 1,0-2,0 1,0 0,1-1,19 3,0-2,0-1,0 0,0-2,0-1,0-1,0-1,-1 0,0-2,0-1,-1-1,0-1,16-10,-23 11,1 0,-2-1,1-1,-1-1,-1 0,0 0,-1-2,0 1,-1-1,-1-1,8-14,78-170,-92 190,-1 0,1 0,-2-1,1 1,-1-1,-1 0,1 0,-2 1,1-1,-1 0,-1 0,0 0,0 0,0 10,1-1,0 0,0 0,0 0,-1 0,1 0,0 1,-1-1,1 0,-1 0,1 1,-1-1,1 0,-1 1,0-1,1 0,-1 1,0-1,1 1,-1-1,0 1,0-1,1 1,-1 0,0-1,0 1,0 0,0 0,0 0,1-1,-1 1,0 0,0 0,0 0,0 0,0 1,0-1,1 0,-1 0,0 0,0 1,0-1,0 0,1 1,-1-1,0 1,0-1,1 1,-1-1,0 2,-34 30,17-13,2 1,0 0,2 1,0 0,1 1,1 1,-1 7,12-28,0 0,0 0,0 0,0 1,0-1,1 0,-1 1,1-1,0 0,-1 1,1-1,0 1,1-1,-1 0,0 1,1-1,-1 0,1 1,0-1,0 0,0 0,0 1,0-1,0 0,0 0,1 0,-1 0,1-1,0 1,-1 0,1-1,0 1,0-1,0 1,0-1,0 0,0 0,0 0,1 0,-1 0,0-1,1 1,-1-1,0 1,1-1,9 1,-1-1,1 0,-1-1,1 0,-1-1,0 0,1-1,-1 0,0 0,-1-2,5-1,76-20,-89 25,0 1,1 0,-1 0,0 0,0 0,1 0,-1 1,0-1,0 0,0 1,0 0,0-1,0 1,0 0,0 0,0 0,0 1,0-1,0 0,-1 1,1-1,-1 1,1-1,-1 1,1 0,-1 0,0 0,0 0,0-1,0 1,0 1,0-1,-1 0,1 0,-1 0,1 0,-1 0,0 1,0-1,0 0,0 0,0 0,-1 2,-17 96,7-69,-13 52,24-81,0 1,0-1,1 0,-1 1,1-1,-1 1,1-1,0 0,0 1,0-1,0 0,0 0,0 0,1 0,-1 0,1 0,-1 0,1-1,0 1,0 0,0-1,0 1,0-1,0 0,0 0,0 0,0 0,1 0,-1 0,0 0,1-1,-1 0,2 1,10 2,0-1,0 0,0-1,0 0,0-1,0-1,0 0,0-1,0-1,0 0,0-1,-1 0,0-1,0 0,0-1,0-1,-1 0,0-1,2-2,2-3,0 0,-1-1,-1 0,-1-2,0 1,-1-2,0 1,-1-2,-2 1,1-1,-2-1,0 0,-2 0,2-6,-7 22,0 1,1-1,-1 0,-1 1,1-1,0 0,-1 0,1 1,-1-1,0 0,0 0,0 0,0 1,0-1,-1 0,1 0,-1 0,0 1,1-1,-1 0,-1 1,1-1,0 1,-1-1,1 1,-1 0,0-1,0 1,0 0,0 0,0 0,0 1,0-1,-1 0,1 1,-1 0,1-1,-1 1,1 0,-1 0,0 1,1-1,-1 0,0 1,0 0,0-1,1 1,-1 0,0 1,0-1,0 0,-1 1,-9 7,1 0,0 1,0 0,0 1,1 1,1-1,0 2,0-1,1 1,1 1,0 0,1 0,0 0,1 1,0 0,-34 111,39-121,1 1,-1 0,1-1,0 1,1 0,-1-1,1 1,0 0,0-1,0 1,0-1,1 1,0-1,0 0,0 0,1 0,-1 0,1 0,0 0,0-1,0 1,0-1,1 0,0 0,-1 0,3 0,15 7,0-1,1-1,1-1,-1-1,1-1,0 0,1-2,-1-1,0-1,1-1,-1-1,20-4,112-22,-125 17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36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59,'-18'56,"-5"143,15-147,3 0,2 1,3 44,-25 73,-4-37,27-124</inkml:trace>
  <inkml:trace contextRef="#ctx0" brushRef="#br0" timeOffset="553.406">1 115,'29'-2,"0"-1,-1-2,1-1,-1-1,17-7,31-7,-20 5,1 3,1 2,0 3,1 3,0 2,39 3,15 18,-90-20</inkml:trace>
  <inkml:trace contextRef="#ctx0" brushRef="#br0" timeOffset="986.192">820 398,'33'-5,"22"-1,5-1,-3 2,-5 2,-8 1,-6 0,-4 2,-4 0,-3 0,1-4,-2-2,1 0,-4-4,-2 1,-4 0</inkml:trace>
  <inkml:trace contextRef="#ctx0" brushRef="#br0" timeOffset="1247.87">904 680,'39'-10,"31"-8,9 0,-4 2,-11 4,-10 5,-11 2,-11 3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22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254 113,'-57'476,"29"-217,6-155,23-104,-1 0,0 0,0 0,1 0,-1 0,0 0,0 0,0 1,1-1,-1 0,0 0,0 0,0 0,1 0,-1 0,0 0,0 0,0 1,1-1,-1 0,0 0,0 0,0 0,0 0,0 1,0-1,1 0,-1 0,0 0,0 1,0-1,0 0,0 0,0 1,9-23,-5 2</inkml:trace>
  <inkml:trace contextRef="#ctx0" brushRef="#br0" timeOffset="268.608">0 565,'39'-10,"26"-7,8-2,-5 3,-8-1,-10 3,-8-1,-7 1,-10-1,-3-2,-6-5,-1 3,-3 4</inkml:trace>
  <inkml:trace contextRef="#ctx0" brushRef="#br0" timeOffset="668.439">649 1,'-34'158,"8"2,3 32,21-171,-1-10,1 1,0 0,1 0,0 0,1 0,0-1,1 1,0 0,1 0,0 0,1-1,1 1,0-1,0 0,1 0,0 0,1-1,0 0,1 0,1 1,-5-8,1-1,-1 0,1 0,0 0,0 0,-1-1,1 0,0 0,1 0,-1 0,0 0,0-1,0 0,0 0,0 0,1 0,-1 0,0-1,0 0,0 0,0 0,0-1,0 1,0-1,1-1,91-59,-87 55,1-2,-10 8,1-1,0 0,0 1,0-1,0 1,0-1,0 1,0-1,0 1,1 0,-1-1,1 1,-1 0,1 0,-1 0,1 0,-1 0,1 1,0-1,0 0,-1 1,1-1,0 1,0 0,0-1,-1 1,1 0,0 0,0 0,0 1,0-1,-1 0,1 1,0-1,0 1,-1-1,1 1,0 0,-1 0,1 0,0 0,-1 0,0 0,2 1,2 42,-6-41,1 0,-1 0,1 0,-1 0,1 0,0 0,0 0,0 0,0-1,1 1,-1 0,1 0,0 0,0 0,0 0,0-1,1 1,-1 0,0-1,1 1,0-1,0 0,0 1,0-1,0 0,0 0,0 0,1-1,-1 1,1 0,-1-1,1 0,0 1,0-1,-1 0,2 0,11-3</inkml:trace>
  <inkml:trace contextRef="#ctx0" brushRef="#br0" timeOffset="1004.925">1158 706,'20'-6,"0"0,0-1,0-1,-1-1,0 0,-1-2,0 0,0-1,-1-1,-1 0,0-2,-1 0,9-12,-23 26,0 0,1 0,-1 0,0-1,0 1,0 0,-1-1,1 1,0-1,0 1,-1-1,1 1,-1-1,1 1,-1-1,0 0,0 1,0-1,0 0,0 1,0-1,0 0,0 1,0-1,-1 1,1-1,-1 0,1 1,-1-1,0 1,0 0,1-1,-1 1,0-1,0 1,-1 0,1 0,0 0,0-1,0 1,-1 0,1 1,0-1,-1 0,1 0,-1 1,1-1,-1 0,0 1,1 0,-1-1,1 1,-1 0,0 0,1 0,-8 1,0 1,0 0,1 0,-1 1,1 0,0 0,-1 1,2 0,-1 1,0 0,1 0,0 0,0 1,1 0,-1 0,1 1,1 0,-1 0,1 0,0 1,1 0,0 0,0 0,1 0,0 0,0 1,1 0,-1 4,1-5,1 0,0 0,0 0,0 0,1-1,0 1,1 0,-1 0,2 0,-1 0,1 0,0-1,1 1,0-1,0 0,0 1,1-1,0-1,0 1,1-1,0 1,0-1,1-1,-1 1,1-1,1 0,-1 0,1-1,-1 1,1-2,0 1,1-1,-1 0,1 0,-1-1,4 0,102 3,-88-5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0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141 771,'22'-6,"-3"-1,-1 1,1 1,1 0,-1 2,1 0,-1 2,1 0,0 1,0 1,4 1,-23-2,1 0,0 0,0 1,0-1,-1 1,1-1,0 1,0 0,-1 0,1 0,-1 0,1 0,-1 0,1 0,-1 0,0 0,1 1,-1-1,0 1,0-1,0 1,0-1,0 1,0 0,-1-1,1 1,0 0,-1-1,1 1,-1 0,0 0,0 0,0 0,0-1,0 1,0 0,0 0,0 0,-1 0,1-1,-1 1,1 0,-1 0,0-1,0 1,1-1,-1 1,-1 0,-96 112,53-69,33-32,8-10,-1 1,1-1,-1 1,1 0,0 1,1-1,-1 1,1-1,0 1,0 0,0 0,1 1,0-1,0 1,0-1,0 1,1-1,0 1,1 0,-1 0,1-1,0 1,0 0,1 4,2-7,1 0,-1 1,1-1,0 0,0-1,0 1,0-1,0 0,1 0,-1 0,1 0,-1-1,1 0,-1 0,1 0,0 0,0-1,-1 0,1 0,0 0,0-1,-1 1,1-1,0 0,-1 0,1-1,-1 0,1 1,-1-1,0-1,0 1,0-1,1 0,45-25,-27 14</inkml:trace>
  <inkml:trace contextRef="#ctx0" brushRef="#br0" timeOffset="-716.711">311 8,'-1'-1,"0"1,1-1,-1 0,0 1,1-1,-1 1,0-1,0 1,0-1,0 1,0 0,1-1,-1 1,0 0,0 0,0-1,0 1,0 0,0 0,0 0,0 0,0 0,0 1,0-1,0 0,1 0,-1 1,0-1,0 0,0 1,0-1,0 1,1-1,-1 1,0-1,0 1,1 0,-1-1,0 1,1 0,-1-1,1 1,-1 0,1 0,-1 0,1 0,0 0,-1-1,1 2,-17 44,3 126,-2-2,16-168,0 0,0 0,0 0,0 0,1 0,-1 0,1 0,-1 0,1 0,0 0,0-1,0 1,0 0,0 0,0-1,0 1,0 0,1-1,-1 1,0-1,1 0,0 1,-1-1,1 0,0 0,0 0,0 0,9 0</inkml:trace>
  <inkml:trace contextRef="#ctx0" brushRef="#br0" timeOffset="-449.887">0 545,'39'-5,"17"-6,4-2,-4 2,-6 3,-7 2,-6 3,-4 1,-8 7,-9 1</inkml:trace>
  <inkml:trace contextRef="#ctx0" brushRef="#br0" timeOffset="3156.448">678 799,'11'-15,"0"0,0 0,-2-1,0 0,-1-1,0 0,-1 0,4-18,13-28,-10 32,2 2,2 0,0 1,2 1,1 0,1 2,2 0,-24 24,0 0,1 0,-1 0,1 1,-1-1,1 0,-1 0,1 0,0 0,-1 1,1-1,0 0,0 1,-1-1,1 0,0 1,0-1,0 1,0-1,0 1,0 0,0-1,0 1,0 0,0 0,0 0,0 0,0 0,0 0,0 0,0 0,0 0,0 0,0 0,0 1,0-1,0 0,0 1,0-1,0 1,-1-1,1 1,0-1,0 1,0 0,-1-1,1 1,0 0,0 0,-1-1,1 1,-1 0,1 0,-1 0,1 0,-1 0,0 0,10 36,-2 1,-1 0,-2 0,-2 0,-2 1,-1 11,-1 81,34-186,-4-6,2 1,4 2,2 1,3 0,-39 55,0 0,0 0,1 0,-1 0,0 0,1 0,0 0,-1 0,1 1,0-1,0 1,0-1,0 1,0 0,0 0,0 0,1 0,-1 0,0 0,0 0,1 1,-1-1,1 1,-1 0,0 0,1 0,-1 0,1 0,-1 0,1 1,-1-1,0 1,1-1,-1 1,0 0,0 0,0 0,1 1,-1-1,0 0,0 1,-1-1,1 1,0 0,0-1,-1 1,1 0,0 2,2 10,0 1,-2 0,0 0,0 1,-1-1,-1 0,-1 0,0 1,-1-1,0 30,5 91,3-117</inkml:trace>
  <inkml:trace contextRef="#ctx0" brushRef="#br0" timeOffset="3770.996">1609 347,'1'36,"2"0,1 0,2-1,1 0,2 0,2-1,1 0,1-1,2 0,1-1,2-1,8 11,-25-40,-1 0,1 0,0 0,-1 0,1 0,0 0,1 0,-1 0,0 0,0 0,1-1,-1 1,1 0,-1-1,1 0,0 1,0-1,0 0,-1 0,1 0,0 0,0 0,1 0,-1 0,0-1,0 1,0-1,0 0,0 0,1 1,-1-1,0-1,0 1,0 0,1 0,-1-1,0 1,0-1,0 0,0 0,0 0,0 0,0 0,0 0,0 0,-1-1,2 0,90-195,48-74,-136 254,-4 4</inkml:trace>
  <inkml:trace contextRef="#ctx0" brushRef="#br0" timeOffset="4122.412">1581 94,'43'-5,"24"-2,6 1,-6 1,-9 1,-9 2,-8 1,-7 0,-4 1,-7 6,-8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5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0 135,'38'-25,"-25"20,-3 0,0 1,0 0,0 0,1 1,-1 1,1 0,0 0,-1 1,1 0,0 1,0 0,0 1,0 0,9 3,-18-4,-1 1,0-1,1 1,-1 0,0-1,1 1,-1 0,0 0,0 0,0-1,0 1,0 1,0-1,0 0,0 0,0 0,0 0,-1 1,1-1,0 0,-1 1,1-1,-1 0,0 1,1-1,-1 1,0-1,0 1,0-1,0 0,0 1,0-1,0 1,0-1,-1 1,1-1,-1 0,1 1,-1-1,1 0,-1 1,0-1,0 1,-42 55,39-52,-32 32,-44 61,79-96,0-1,1 1,-1-1,0 0,1 1,-1 0,1-1,-1 1,1-1,0 1,-1 0,1-1,0 1,0-1,0 1,1 0,-1-1,0 1,0 0,1-1,-1 1,1-1,0 1,-1-1,1 1,0-1,0 0,0 1,0-1,0 0,0 0,0 1,0-1,1 0,-1 0,0 0,1-1,-1 1,1 0,-1 0,1-1,-1 1,1-1,-1 1,1-1,0 0,0 1,81-3,16-28,-77 21</inkml:trace>
  <inkml:trace contextRef="#ctx0" brushRef="#br0" timeOffset="2320.304">479 672,'5'0,"6"0,6 0,6 0,2 0,3 0,1 0,1 0,-1 0,1 0,-2 0,1 0,0 0,-1 0,0 0,-5 0</inkml:trace>
  <inkml:trace contextRef="#ctx0" brushRef="#br0" timeOffset="2718.55">677 502,'0'5,"0"11,0 8,0 4,0 3,0 0,0 0,0 0,0-1,0-1,0 0,0-1,-5-5,-1-1,0-4</inkml:trace>
  <inkml:trace contextRef="#ctx0" brushRef="#br0" timeOffset="4902.411">1411 221,'0'-5,"0"3,0 7,0 7,0 7,0 5,0 2,0 3,0 0,0 1,0-1,-5-4,-1-3,0 1,5-4,4-6</inkml:trace>
  <inkml:trace contextRef="#ctx0" brushRef="#br0" timeOffset="5251.575">1129 644,'28'0,"25"-5,8-1,-3-1,-5 2,-7-3,-7 0,-5 0,-4 3,-1 2,-2 1,0 1,0 1,0 0,-4 0</inkml:trace>
  <inkml:trace contextRef="#ctx0" brushRef="#br0" timeOffset="5767.202">1269 841,'51'-23,"-35"14,1 0,0 2,1 0,0 1,0 0,0 2,1 0,-1 1,12 0,-29 2,0 1,1 0,-1 0,1 0,-1 0,1 0,-1 0,1 1,-1-1,1 0,-1 1,0-1,1 1,-1-1,0 1,1 0,-1 0,0 0,0-1,0 1,0 0,0 0,0 0,0 1,0-1,0 0,0 0,0 0,-1 1,1-1,0 0,-1 1,0-1,1 1,-1-1,0 1,1-1,-1 0,0 1,0-1,0 1,0-1,-1 1,1-1,0 1,0-1,-1 0,1 1,-1-1,0 1,1-1,-1 0,0 0,0 1,1-1,-2 0,-87 93,20-28,67-65,1 0,-1 1,1-1,0 1,-1-1,1 1,0 0,0-1,0 1,1 0,-1 0,0 0,1 0,-1 0,1 0,0 0,-1 0,1 0,0 0,0 0,0 0,1 0,-1 0,0-1,1 1,-1 0,1 0,0 0,-1 0,1 0,0-1,0 1,0 0,1-1,-1 1,0-1,1 1,-1-1,1 1,2 1,0-1,0 1,0-1,0 0,0 0,1-1,-1 1,1-1,-1 0,1 0,0 0,-1-1,1 0,0 0,-1 0,4-1,5-1,-1-1,1-1,-1 0,0 0,-1-2,1 1,-1-1,0-1,4-3,0-2</inkml:trace>
  <inkml:trace contextRef="#ctx0" brushRef="#br0" timeOffset="6888.451">2201 305,'-28'255,"27"-29,-10-191,5-30</inkml:trace>
  <inkml:trace contextRef="#ctx0" brushRef="#br0" timeOffset="7370.567">1862 334,'45'-11,"0"2,0 2,0 1,1 3,0 2,-1 2,12 3,28-2,107-28,-147 24,-33 2</inkml:trace>
  <inkml:trace contextRef="#ctx0" brushRef="#br0" timeOffset="7752.124">1890 841,'7'7,"-1"-1,1 0,1-1,-1 0,1 0,0 0,0-1,0 0,0-1,1 0,0 0,-1-1,1 0,0 0,0-1,0-1,0 1,1-1,-1-1,0 1,0-2,5-1,243-53,-114 27,-117 23,-4-1</inkml:trace>
  <inkml:trace contextRef="#ctx0" brushRef="#br0" timeOffset="10269.541">1947 51,'138'-25,"121"21,-197-8,39 2,-83 15</inkml:trace>
  <inkml:trace contextRef="#ctx0" brushRef="#br0" timeOffset="11704.568">2709 841,'14'0,"0"-1,0-1,-1 0,1-1,-1-1,1 0,-1-1,-1 0,1-1,-1 0,0-1,0 0,-1-1,0 0,0-1,8-9,106-118,-111 116,-7 14,-2-1,1-1,-1 1,0-1,-1 0,0 0,0 0,0-1,-1 1,-1-1,0 0,0 0,0 0,-1 0,0-7,-1 15,0 1,-1-1,1 0,0 0,0 0,-1 0,1 1,0-1,-1 0,1 0,-1 1,1-1,-1 0,1 0,-1 1,0-1,1 1,-1-1,0 1,1-1,-1 1,0-1,0 1,0 0,1-1,-1 1,0 0,0 0,0-1,0 1,0 0,1 0,-1 0,0 0,0 0,0 0,0 0,0 1,1-1,-1 0,0 0,0 1,0-1,0 0,1 1,-1-1,0 1,0-1,1 1,-1-1,0 1,1 0,-1-1,-39 31,25-16,0 1,1 0,1 1,1 0,0 1,1 0,1 1,1 0,1 1,1 0,-4 15,10-31,0 1,0 0,0-1,1 1,-1 0,1 0,1 0,-1 0,1-1,0 1,0 0,0 0,0-1,1 1,0-1,0 1,0-1,0 0,1 0,0 0,0 0,0 0,0-1,1 1,-1-1,1 0,0 0,0 0,0-1,0 1,0-1,1 0,-1 0,1 0,-1-1,1 0,0 0,-1 0,1 0,1-1,12 2,-1-1,1-2,-1 1,1-2,-1 0,0-1,1-1,-2-1,1 0,-1-1,1-1,6-5,179-113,-194 118,7-1,-1 0,0-2,0 0,-1 0,-1-1,0-1,0 0,-1-1,-1 0,0-1,-1 0,0 0,-1-1,-1 0,0 0,3-13,-10 26,1 0,-1 0,0 0,0 0,0 1,0-1,0 0,0 0,-1 0,1 0,-1 0,1 0,-1 1,0-1,0 0,0 0,0 1,0-1,0 0,0 1,0 0,-1-1,1 1,0-1,-1 1,1 0,-1 0,0 0,1 0,-1 0,0 0,0 1,1-1,-1 1,0-1,0 1,0-1,0 1,-1 0,-75 17,63-8,1 1,0 0,1 1,0 0,1 1,0 0,1 1,0 1,1 0,0 0,1 1,1 0,1 1,0-1,1 1,0 1,2-1,-2 6,6-18,0 0,-1 0,1-1,1 1,-1 0,0 0,1 0,0 0,0-1,0 1,0 0,1-1,-1 1,1-1,0 1,0-1,0 0,0 0,1 0,0 0,-1 0,1 0,0-1,0 0,0 1,1-1,-1 0,0 0,1-1,-1 1,3 0,3 1,1 0,0-1,0 0,0-1,0 0,1 0,-1-1,0 0,0-1,0 0,6-2,18-6,0-2,-1-1,0-2,-1-1,21-15,-27 15,-1-1,-1-1,0-2,-2 0,0-1,-1-2,-1 0,-1-1,10-17,-25 35,0 0,-1-1,1 1,-1-1,0 0,-1 0,1 0,-1 0,0-1,-1 1,0 0,0-1,0 1,-1-1,0 1,0-4,-2 8,0 1,0 0,0 0,0 0,0 0,0 1,0-1,0 0,-1 1,1 0,0-1,0 1,-1 0,1 0,0 0,0 1,-1-1,1 1,0-1,0 1,0-1,0 1,0 0,0 0,0 0,0 0,0 1,0-1,0 0,0 1,1 0,-1-1,1 1,-1 0,1-1,0 1,-1 1,-18 17,1 0,1 1,0 0,2 2,0 0,2 1,1 0,-1 4,11-23,0 0,0 1,0-1,1 1,0 0,0-1,0 1,1 0,0 0,0 0,0 1,1-1,0 0,0 0,0 0,1 0,0 0,0 0,1 0,0 0,0 0,0-1,1 1,-1-1,1 1,1-1,-1 0,1 0,0 0,0-1,0 1,4 2,-2-3,1-1,0 1,0-1,0 0,1-1,-1 1,0-1,1-1,0 0,-1 0,1 0,0-1,0 0,-1-1,1 1,0-1,-1-1,1 0,-1 0,1 0,-1-1,0 0,0 0,0-1,0 0,-1 0,0-1,0 0,3-2,10-5</inkml:trace>
  <inkml:trace contextRef="#ctx0" brushRef="#br0" timeOffset="12188.233">4148 164,'57'-23,"79"-20,-135 42,1 1,-1-1,0 1,1-1,-1 1,1 0,-1-1,1 1,-1 0,1 0,-1 0,1 1,-1-1,1 0,-1 0,1 1,-1-1,1 1,-1-1,1 1,-1 0,0-1,0 1,1 0,-1 0,0 0,0 0,0 0,0 0,0 0,0 1,0-1,0 0,0 1,-1-1,1 0,-1 1,1-1,-1 1,1-1,-1 0,0 1,1-1,-1 1,0-1,0 1,0 0,-1-1,1 1,0-1,0 0,-1 1,1-1,-1 1,1-1,-1 1,0-1,1 0,-1 0,0 1,0-1,0 0,0 0,0 0,-1 1,-24 36,19-29,-1 0,2 1,-1 0,2 0,-1 1,1-1,1 1,0 0,1 1,0-1,0 0,1 3,2-11,0 0,0 0,1-1,-1 1,1 0,0 0,0-1,-1 1,2 0,-1-1,0 1,1-1,-1 0,1 1,-1-1,1 0,0 0,0 0,0 0,1 0,-1-1,0 1,0-1,1 1,-1-1,1 0,0 0,-1 0,1 0,0 0,-1-1,1 1,0-1,2 0,99-4,-45-19,-34 10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0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16,'6'-3,"0"1,1-1,-1 1,1 1,-1-1,1 1,-1 0,1 0,0 1,0 0,-1 0,1 1,0 0,0 0,-1 0,1 1,-1 0,0 1,1-1,-1 1,0 0,0 1,-1-1,3 3,-3-4,5 2,0 1,0 0,-1 0,1 1,-1 0,-1 1,1 0,-1 0,0 1,-1 0,0 0,0 1,-1 0,0 0,0 0,0 3,2 6,21 82,-31 263,2-359,1-3,-1 1,1 0,-1 0,1-1,-1 1,0 0,0 0,0 0,0-1,0 1,0 0,0 0,0 0,-1-1,1 1,-1 0,1 0,-1-1,0 1,0 0,0-1,0 1,0-1,0 1,0-1,0 0,0 1,-1-1,1 0,-1 0,1 0,-1 0,1 0,-1 0,0 0,1-1,-1 1,0 0,1-1,-1 0,0 1,0-1,-160-60,141 61,0 2,0 0,0 1,1 1,-1 1,2 1,-1 0,1 2,0 0,0 1,1 1,1 1,-11 9,-77 88,74-70,29-37,-1 0,1 0,0 1,0-1,0 1,0-1,0 1,1 0,-1 0,1 0,0 0,0 0,0 0,0 0,0 0,1 0,-1 0,1 1,0-1,0 0,0 0,0 1,1-1,-1 0,1 0,0 0,0 0,0 0,0 0,1 1,10 6</inkml:trace>
  <inkml:trace contextRef="#ctx0" brushRef="#br0" timeOffset="565.396">362 354,'255'55,"-124"-62,-130 7,1-1,-1 1,1 0,-1 0,1 0,-1 0,0 0,1 0,-1 1,1-1,-1 0,0 1,1-1,-1 1,0-1,1 1,-1 0,0-1,0 1,0 0,0 0,0 0,0 0,0 0,0 0,0 0,0 0,0 0,0 1,-1-1,1 0,-1 0,1 1,-1-1,1 1,-1-1,0 0,1 1,-1-1,0 2,1 67,-2-54,4 67,2-64</inkml:trace>
  <inkml:trace contextRef="#ctx0" brushRef="#br0" timeOffset="1047.867">1153 411,'-11'8,"1"2,1-1,0 1,0 1,1-1,0 2,1-1,0 1,1 0,0 0,1 1,1-1,-1 1,2 0,0 1,1-1,0 0,1 2,1-13,-1 0,1 0,0 1,1-1,-1 0,0 0,0 1,1-1,0 0,-1 0,1 0,0 0,0 0,0 0,0 0,0 0,1 0,-1 0,1-1,-1 1,1 0,-1-1,1 0,0 1,0-1,0 0,0 0,0 0,0 0,0 0,0 0,0 0,0-1,0 1,1-1,-1 0,0 0,0 0,1 0,-1 0,0 0,0 0,0-1,1 1,-1-1,0 0,0 1,0-1,0 0,0 0,0 0,1-1,13-8,-1 1,-1-2,1 0,-2-1,1 0,-2-1,0-1,0 0,-1 0,-1-1,-1-1,0 0,-1 0,0 0,-1-1,2-12,-7 26,0-1,0 1,-1-1,1 0,-1 0,0 1,0-1,-1 0,1 0,-1 0,0 0,0 0,0 0,0 0,-1 0,1 0,-1 0,0 1,0-1,-1 0,1 1,-1-1,0 0,0 1,0 0,0-1,-1 1,1 0,-1 0,0 1,0-1,0 0,0 1,0 0,0 0,-1 0,1 0,-1 0,1 1,-1-1,0 1,0 0,0 0,0 0,-3 1,-1 1,0 0,1 1,0 1,-1-1,1 1,0 0,0 1,0-1,1 1,-1 1,1-1,-4 5,6-6,-16 12</inkml:trace>
  <inkml:trace contextRef="#ctx0" brushRef="#br0" timeOffset="1479.456">1491 609,'3'-49,"13"10,2 0,2 1,1 1,14-15,-30 43,1 1,0 0,0 0,1 1,0-1,0 1,1 1,0 0,0 0,5-2,-13 7,1 1,0 0,0-1,0 1,0 0,0-1,0 1,0 0,0 0,0 0,-1 0,1 0,0 0,0 0,0 1,0-1,0 0,0 0,0 1,0-1,0 0,-1 1,1-1,0 1,0-1,0 1,-1 0,1-1,0 1,-1 0,1-1,-1 1,1 0,-1 0,1-1,-1 1,1 0,-1 0,0 0,1 0,-1 0,0 0,0 0,0 0,1-1,-1 2,4 47,-4-45,-1 55,0-32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92,'17'235,"-18"-178,-10-90,13 14,1-1,2 1,0-1,1 2,1-1,0 0,1 1,2 1,0 0,0 0,2 0,0 2,0-1,2 2,0 0,0 0,5-2,45-26,-62 43,0 1,-1-1,1 1,-1-1,1 1,-1 0,0 0,0-1,0 1,0 0,0 0,0 0,0 0,-1 0,1 0,-1 0,1 1,-1-1,0 0,0 0,0 0,0 0,0 0,-1 1,1-1,-1 2,1 0,-1 52,0-30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36 508,'-7'13,"2"1,0 0,0 0,2 1,-1-1,2 1,0-1,1 1,0 0,1 0,1 0,0-1,1 1,1 0,0-1,1 2,-3-14,0 0,0 0,0 0,0 0,1 0,-1 0,1 0,-1-1,1 1,0-1,-1 1,1-1,0 1,0-1,0 0,0 0,0 0,0 0,1 0,-1-1,0 1,0 0,1-1,-1 0,0 0,0 1,1-1,-1-1,0 1,1 0,-1-1,0 1,0-1,1 1,-1-1,0 0,0 0,0 0,0 0,0-1,74-60,-67 50,-1 0,0 0,-1 0,0-1,-1 0,-1-1,0 1,0-1,-2 0,1 0,-3 7,1 0,-1 1,-1-1,1 0,-1 0,0 0,-1 0,1 0,-1 1,-1-1,1 0,-1 1,0-1,-1 1,0 0,0-1,0 1,0 0,-1 1,0-1,-5-4,4 6,1 0,-1 1,0 0,-1 0,1 0,0 1,-1-1,1 1,-1 0,0 1,0 0,0 0,0 0,0 0,0 1,0 0,1 1,-1-1,0 1,0 0,0 0,0 1,1 0,-1 0,0 0,1 1,-3 1,-11 8</inkml:trace>
  <inkml:trace contextRef="#ctx0" brushRef="#br0" timeOffset="333.424">797 112,'-29'48,"-9"26,2 4,6-5,9-11,8-11,6-10,4-6,8-5,3-2,0-2,-2 0,-1 0,-2 1,-1 0,-1-4</inkml:trace>
  <inkml:trace contextRef="#ctx0" brushRef="#br0" timeOffset="553.609">430 536,'44'-5,"32"-6,9-2,0-2,-6 0,-6-2,-11 3,-11 2,-4 5,-6 2,-5 3,-4-3,-2-1,-7 0</inkml:trace>
  <inkml:trace contextRef="#ctx0" brushRef="#br0" timeOffset="1186.11">1221 479,'-31'29,"2"1,1 2,2 0,1 2,-6 13,13 18,20-64,-1 0,1 0,0 0,-1 0,1 0,0-1,0 1,-1 0,1-1,0 1,0-1,0 0,0 1,0-1,0 0,0 0,-1 0,1-1,0 1,0 0,0-1,0 1,0-1,-1 0,1 1,0-1,0 0,-1 0,1 0,-1 0,1 0,0-2,1 2,175-115,-178 116,1-1,-1 1,1-1,0 1,-1 0,1-1,0 1,0 0,-1 0,1-1,0 1,0 0,-1 0,1 0,0 0,0 0,-1 0,1 0,0 0,0 0,-1 1,1-1,0 0,0 0,-1 1,1-1,0 0,-1 1,1-1,0 0,-1 1,1-1,-1 1,1 0,-1-1,1 1,-1-1,1 1,-1 0,1-1,-1 1,0 0,1-1,-1 1,0 0,0 0,0-1,1 1,-2 47,0-20,2-25,0 0,0-1,0 1,0 0,1-1,-1 1,1 0,0-1,0 0,0 1,0-1,0 0,0 0,0 0,1 0,-1-1,1 1,-1-1,1 1,0-1,-1 0,1 0,0 0,0 0,0-1,0 1,0-1,0 1,0-1,0 0,1-1,95-12,-78 4,-2-1,1-2,-1 1,-1-2,0-1,-1 0,7-9,-7 8,36-29,-3-3,-2-1,37-49,-73 81,0-1,-1 0,0 0,-2-1,0 0,-1-1,-1 0,-1 0,0 0,-2-1,0 0,-1 0,-1 0,-1 0,-1-9,0 26,1 0,-1-1,0 1,0 0,-1-1,1 1,-1 0,1 0,-1 0,0-1,0 1,0 0,-1 0,1 0,-1 0,0 1,0-1,0 0,0 1,0-1,0 1,-1 0,1 0,-1 0,0 0,1 0,-1 0,0 1,0-1,0 1,0 0,0 0,-1 0,1 0,0 1,0-1,-1 1,1 0,0 0,0 0,-1 0,1 1,-10 5,1 0,0 1,1 1,-1 0,2 0,-1 1,1 1,0 0,1 0,0 0,1 1,0 1,1 0,0 0,1 0,0 0,1 1,0 0,1 0,1 1,0-1,1 1,0 4,-1 5,0 0,2 0,1 0,0 0,2 0,1 0,0 0,2-1,1 1,0-1,2-1,0 1,2-1,8 14,-4-12,1 0,1-1,0 0,2-1,0-2,2 1,0-2,14 9,-8-16,-29-31,-8 7</inkml:trace>
  <inkml:trace contextRef="#ctx0" brushRef="#br0" timeOffset="1438.166">1475 311,'43'-5,"43"-2,12 1,-1 1,-8-3,-9-1,-9 2,-7 2,-9 1,-9 2,-3 2,-4-1,-4 6,-3 2,-7-1</inkml:trace>
  <inkml:trace contextRef="#ctx0" brushRef="#br0" timeOffset="1933.831">2548 508,'-15'38,"-4"23,0 5,5-3,3-13</inkml:trace>
  <inkml:trace contextRef="#ctx0" brushRef="#br0" timeOffset="2167.328">2575 112,'0'0</inkml:trace>
  <inkml:trace contextRef="#ctx0" brushRef="#br0" timeOffset="2404.574">2858 565,'-13'14,"1"2,0-1,2 2,-1-1,2 2,0-1,1 1,1 0,1 1,1 0,0 0,1 0,1 3,3-19,0-1,0 1,0 0,1 0,-1 0,1 0,0-1,0 1,0 0,0-1,0 1,0-1,1 1,-1-1,1 1,0-1,0 0,0 0,0 0,0 0,0 0,1-1,-1 1,0 0,1-1,-1 0,1 0,0 0,-1 0,1 0,0 0,0-1,-1 1,1-1,2 0,3 1,1-1,0-1,-1 1,1-2,-1 1,0-1,1 0,-1-1,0 0,0 0,3-2,0-1,-1 0,0 0,-1-1,1-1,-1 1,-1-1,0-1,0 0,0 0,-1 0,0-1,-1 0,0 0,-1-1,0 1,-1-1,0-1,0 1,-1 0,-1-1,0 0,0 1,-2-1,1 0,0 4,-1 1,1 0,-1-1,-1 1,1-1,-1 1,-1 0,1-1,-1 1,-1 0,1 0,-1 0,0 0,-1 1,0-1,0 1,0 0,-1 0,1 0,-1 1,-1 0,1 0,-1 0,0 1,0-1,0 1,-1 1,1-1,-1 1,0 0,-2 0,3 2,1 0,0 1,0 0,-1 0,1 0,0 0,0 1,-1 0,1 0,0 1,0-1,0 1,0 0,1 0,-1 1,0-1,1 1,0 0,-2 2,-13 11</inkml:trace>
  <inkml:trace contextRef="#ctx0" brushRef="#br0" timeOffset="3088.456">3309 818,'10'-35,"0"1,3 0,0 1,2 0,2 1,1 0,29-12,-45 43,-1 0,0 1,0-1,0 0,1 1,-1-1,0 1,1 0,-1-1,0 1,1 0,-1 0,1 0,-1 0,0 0,1 0,-1 0,0 1,1-1,-1 0,0 1,1-1,-1 1,0-1,0 1,0 0,1 0,-1-1,0 1,0 0,0 0,0 0,0 0,0 0,-1 0,1 0,0 1,0-1,-1 0,1 0,-1 1,1-1,-1 0,0 1,13 75,-14-73,0 1,1 0,-1-1,1 1,1 0,-1-1,0 1,1 0,0-1,0 1,0 0,1-1,0 1,0-1,0 0,0 0,1 0,-1 0,1 0,0 0,0-1,0 1,1-1,-1 0,1 0,0 0,0-1,0 1,0-1,0 0,1 0,-1 0,4 0,-2-1,0-1,0 0,0 0,0 0,0-1,0 0,0 0,0 0,0-1,0 0,-1 0,1-1,-1 1,1-1,-1 0,0-1,0 1,-1-1,1 0,-1 0,1-1,-1 1,2-4,72-124,-70 115,-4 9,1 0,-1-1,0 0,-1 0,0 0,-1-1,1 1,-2-1,1 1,-2-1,1 0,-1 1,-1-3,1 11,0 0,-1 0,0 0,1 0,-1 0,1 0,-1 0,0 0,0 0,0 0,1 0,-1 0,0 0,0 1,0-1,0 0,0 1,-1-1,1 1,0-1,0 1,0-1,0 1,-1 0,1 0,0 0,0 0,0-1,-1 1,1 1,0-1,0 0,-1 0,1 0,0 1,0-1,0 1,0-1,0 1,-1-1,1 1,0-1,0 1,0 0,1 0,-1 0,0 0,0-1,0 1,0 0,1 0,-1 0,1 1,-1-1,0 0,1 0,0 0,-1 0,1 2,-9 5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0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407 501,'-32'4,"0"1,1 1,-1 2,1 2,1 0,0 2,-10 6,30-13,1 0,-1 1,1 0,0 1,1 0,-1 0,1 0,1 1,0 1,0-1,0 1,1 0,1 1,-1-1,1 1,1 0,0 0,1 1,-1-1,2 1,0 0,0 0,1 2,-1-8,1 0,1 0,-1 1,1-1,-1 0,1 0,1 0,-1 0,1 0,0 0,0 0,1 0,-1 0,1 0,0 0,0-1,1 1,-1-1,1 0,0 1,0-1,1 0,-1-1,1 1,0-1,0 1,0-1,0-1,0 1,5 2,4-4,0 1,1-2,-1 0,0-1,0 0,0-1,0 0,0-1,0-1,0 0,-1 0,0-1,0-1,0 0,-1-1,0 0,0-1,0 0,-1-1,-1 0,1 0,-2-1,1 0,-1 0,4-9,129-223,-157 259,1 14,1 1,2 0,0 1,3 0,0 3,9-35,-2 4,0 0,1 1,-1-1,1 0,1 1,-1-1,1 0,-1 1,2-1,-1 1,1-1,-1 0,1 1,1-1,-1 0,1 0,0 0,0 0,1 0,-1 0,1 0,0-1,0 1,1-1,-1 0,1 0,0-1,0 1,0-1,1 1,-1-1,1 0,0-1,-1 1,1-1,0 0,1-1,-1 1,0-1,1 0,10-1,0 0,0-2,0 0,0-1,0 0,0-1,-1-1,1-1,-1 0,-1-1,1 0,-1-2,0 1,-1-2,0 0,-1 0,0-1,1-1,-5 5,15-15,-1 0,-1-2,-1-1,-1 0,-2-2,0 0,-2 0,5-14,34-56,-44 81,7-7,-1 0,-2-1,0-1,-2-1,-1 1,0-2,-2 1,-2-2,0 1,-1-1,-2 1,-1-10,-3 35,0 0,-1 0,1 1,-1-1,1 0,-1 0,0 0,0 1,0-1,0 0,0 1,0-1,-1 1,1-1,0 1,-1 0,1-1,-1 1,1 0,-1 0,0 0,1 0,-1 1,0-1,0 0,0 1,0-1,1 1,-1-1,0 1,0 0,0 0,0 0,0 0,0 0,0 1,0-1,0 0,0 1,1-1,-1 1,0 0,0 0,1 0,-1 0,0 0,1 0,-1 0,1 0,-1 1,1-1,0 0,-1 1,1-1,0 1,0 0,0 0,-23 24,2 0,1 1,1 1,2 1,0 1,2 1,2 0,0 0,3 2,0 0,2 0,-3 22,6-30,1 0,1 1,1-1,1 1,1 0,2 0,1 5,-1-22,0 0,1-1,0 1,0 0,1-1,0 1,1-1,0 0,0 0,1 0,0-1,0 1,0-1,1 0,1-1,-1 0,1 0,0 0,0 0,0-1,1-1,1 1,4 0,-1-2,1 1,0-2,0 0,0 0,1-1,-1-1,0 0,0-1,0-1,1 0,-1 0,-1-1,1-1,0 0,-1-1,0 0,0-1,0 0,-1-1,0 0,0-1,-1 0,0-1,0 0,-1-1,0 0,-1 0,0-1,-1 0,0 0,-1-1,0 1,4-12,-6 15,0-1,0 1,0-1,-1 0,-1-1,1 1,-1 0,-1-1,0 1,0-1,-1 1,0-1,-1 0,0 1,-1-1,0 1,0 0,-1 0,0-1,0 2,-1-1,0 0,-1 1,0 0,0 0,-1 0,0 1,0-1,-1 1,0 1,-2-2,-3 3,0 0,0 1,0 1,-1 0,1 1,-1 0,0 1,0 0,0 1,1 0,-1 1,0 1,1 0,-1 1,1 0,-1 1,1 0,0 1,1 0,-1 1,1 0,0 1,1 0,0 1,0 0,0 0,1 1,0 1,1 0,-18 14</inkml:trace>
  <inkml:trace contextRef="#ctx0" brushRef="#br0" timeOffset="1396.038">1762 501,'-33'17,"1"2,1 1,1 2,1 1,1 1,1 1,-22 27,43-45,0 0,1 1,0-1,0 1,0 1,1-1,0 1,1 0,0 0,-1 5,3-11,1 0,-1 1,1-1,0 0,0 1,0-1,1 0,-1 0,1 1,0-1,0 0,0 0,0 0,0 0,1 0,-1 0,1 0,0-1,0 1,0 0,0-1,0 0,1 1,-1-1,1 0,-1 0,1 0,0-1,0 1,0-1,0 1,10 2,-1-1,0 0,1 0,0-1,-1-1,1-1,0 1,0-2,-1 0,1 0,0-1,-1-1,1 0,-1-1,0 0,0-1,-1 0,1-1,-1 0,0-1,-1 0,1-1,-1 0,-1-1,0 0,0 0,-1-1,1 0,1-5,-1 1,0-1,-1-1,-1 0,0 0,-1 0,-1-1,0 1,-2-1,0 0,0-1,-2 1,0 0,-1-1,-1 1,-1-5,2 19,0 0,-1 1,1-1,-1 0,0 1,0-1,0 1,0-1,0 1,0 0,-1-1,1 1,-1 0,0 0,1 0,-1 0,0 0,0 0,0 1,-1-1,1 1,0-1,0 1,-1 0,1 0,-1 0,1 0,-1 0,0 1,1-1,-1 1,0-1,1 1,-1 0,-1 0,-2 1,-1-1,1 1,0 0,0 0,0 1,0-1,0 1,0 1,0-1,0 1,1 0,0 1,-1-1,-3 5,-1 0,1 1,0 1,1 0,1 0,-1 0,1 1,1 0,0 0,1 1,0 0,0 0,2 0,-1 0,2 1,-1-1,1 8,2-17,0-1,1 1,-1 0,1 0,-1-1,1 1,0 0,0-1,0 1,0-1,1 1,-1-1,1 0,-1 0,1 0,0 1,0-1,0-1,0 1,0 0,0 0,1-1,-1 0,0 1,1-1,-1 0,1 0,0 0,-1 0,1-1,0 1,-1-1,1 1,0-1,2 0,102-7,-73-3,-2-1,1-2,-1-1,-1-2,-1-1,0-1,-1-1,2-4,25-21,-75 110,9 61,10-123,0-1,0 0,1 0,-1 0,1 0,0 0,0 1,0-1,0-1,1 1,-1 0,1 0,-1 0,1-1,0 1,0-1,1 1,-1-1,0 0,1 0,-1 0,1 0,0-1,-1 1,1 0,0-1,0 0,0 0,0 0,0 0,0 0,0-1,1 1,-1-1,0 0,0 0,2 0,11-4,1-1,-1 0,0-1,-1-1,1-1,-1 0,-1 0,1-2,-2 0,1 0,-1-2,-1 1,0-1,2-4,-12 14,133-144,-199 265,63-114,-1 1,1-1,0 0,0 1,0-1,1 0,0 1,0-1,0 0,0 1,1-1,0 0,0 1,1-1,0 0,-1 0,2 0,-1 0,1 0,-1-1,1 1,0-1,1 1,2 2,1-3,1 0,-1 0,1 0,0-1,0 0,0-1,0 0,1 0,-1 0,1-1,-1-1,1 1,-1-1,1-1,-1 0,1 0,-1 0,1-1,-1-1,0 1,0-1,0-1,0 1,-1-1,0-1,1 1,-1-1,-1 0,1-1,-1 0,3-3,26-23,-2-1,-1-1,-1-2,-2-1,-2-1,-2-2,-1 0,-2-2,0-4,-1-9,-3 0,-2-1,5-37,-20 90,0 0,1 0,-1-1,-1 1,1 0,0-1,-1 1,0-1,1 1,-1-1,-1 1,1-1,0 1,-1 0,0-1,0 1,0 0,0-1,0 1,-1 0,0 0,1 0,-1 0,0 0,0 1,-1-1,1 0,0 1,-1 0,0-1,1 1,-1 0,0 1,0-1,0 0,-1 1,-1 3,1 0,-1 1,1 0,0 0,0 0,0 1,0-1,0 1,1 0,0 0,0 0,0 1,0-1,0 1,1-1,0 1,0 0,1 0,-1 0,1 0,0 0,0 0,0 0,1 0,0 1,0-1,0 0,2 4,-28 242,27 83,0-308,1 0,1 0,1 0,1 0,2-1,8 23,-12-38,-6-19,0-4</inkml:trace>
  <inkml:trace contextRef="#ctx0" brushRef="#br0" timeOffset="1634.866">2609 247,'48'0,"40"-5,14-1,-5-5,-10 0,-9 1,-14 3,-13 2,-10 3,-7 1,-5 5,-3 3,0-1,-5 4,-2 1,-3-3</inkml:trace>
  <inkml:trace contextRef="#ctx0" brushRef="#br0" timeOffset="4045.733">3822 924,'38'-22,"-1"-2,0-2,-2-2,-1-1,-2-1,0-3,67-59,80-27,-172 115,1-1,0 1,-1 1,1 0,1 0,-1 0,0 1,1 0,-1 1,1 0,-1 0,1 0,0 2,-1-1,1 1,-1 0,2 1,-8-1,1 1,-1 0,0 0,0 0,0 0,0 0,0 0,0 0,0 1,-1-1,1 1,-1 0,0-1,0 1,0 0,0-1,0 1,0 0,-1 0,1 0,-1 0,0 0,0 0,0 0,0 0,-1 0,1-1,-2 4,-27 81,29-85,-11 21,-1 1,0-2,-2 1,-1-2,0 0,-1-1,-2-1,0 0,-3 1,10-11,1 0,-2-1,1 0,-1 0,0-2,-1 1,1-2,-1 0,0 0,-1-1,1-1,-1 0,0-1,1 0,-1-1,0-1,-10-1,21 1,0-1,0 0,0 1,0-2,1 1,-1 0,0 0,0-1,1 0,-1 1,1-1,0 0,-1 0,1 0,0-1,0 1,0 0,1-1,-1 1,1-1,-1 0,1 0,0 1,0-1,0 0,0 0,0 0,1 0,-1 0,1 0,0 0,0 0,0 0,0 0,1 0,-1 0,1 0,0 0,0 0,0 0,0 0,0 0,1 1,-1-1,3-2,8-20</inkml:trace>
  <inkml:trace contextRef="#ctx0" brushRef="#br0" timeOffset="4418.506">5008 501,'-34'27,"2"2,1 1,1 1,1 2,2 1,2 1,1 1,-17 35,39-68,0 1,0-1,0 1,1 0,-1-1,1 1,0 0,0 0,0 0,1 0,-1 0,1 0,0 0,0 0,1 0,-1 1,1-1,0 0,0-1,0 1,0 0,1 0,-1 0,1-1,0 1,0-1,1 1,-1-1,1 0,0 0,-1 0,1 0,0-1,1 1,-1-1,0 0,1 1,0-2,-1 1,3 1,5 0,0 0,1-1,-1 0,1-1,-1 0,1-1,0 0,-1-1,1 0,-1-1,0 0,1-1,-1 0,0-1,0 0,-1-1,1 0,-1-1,0 0,0 0,7-8,-4 5,-1-1,0-1,-1 0,0 0,0-1,-2-1,1 0,-2 0,0 0,0-1,-1-1,-1 1,0-1,-1 0,3-15,-8 24,1-1,-1 1,0 0,0 0,0-1,-1 1,0 0,0 0,-1 0,0 0,0 0,0 0,-1 0,1 1,-1-1,-1 1,1 0,-1 0,0 0,0 0,-1 1,1-1,-1 1,0 0,0 1,0-1,-1 1,1 0,-1 0,1 1,-1 0,0 0,0 0,0 1,-1-1,1 1,0 1,0-1,-1 1,1 1,0-1,0 1,0 0,-1 0,1 1,0-1,-2 2,-20 14,3 2</inkml:trace>
  <inkml:trace contextRef="#ctx0" brushRef="#br0" timeOffset="4950.582">5346 839,'13'-30,"2"1,0 0,2 1,1 1,1 1,2 0,0 1,2 2,0 0,7-3,-28 25,0-1,1 1,-1-1,0 1,1 0,-1 0,1 0,-1 1,1-1,0 1,-1-1,1 1,-1 0,1 0,0 0,-1 0,1 0,0 1,-1-1,1 1,-1 0,1 0,-1 0,1 0,-1 0,0 0,1 1,-1-1,0 1,0-1,0 1,0 0,0 0,-1 0,1 0,-1 0,1 0,-1 0,1 1,-1-1,0 1,0-1,0 1,-1-1,1 1,-1-1,1 1,-1 0,0-1,0 1,0-1,0 1,-1 2,-6 46,5-47,1 1,0 0,0 0,0 0,0-1,1 1,-1 0,1 0,1 0,-1 0,1 0,0 0,0-1,0 1,2 3,-2-7,1 0,0 0,-1 0,1 0,0-1,0 1,0-1,0 1,-1-1,1 0,0 1,0-1,0 0,0-1,0 1,0 0,0 0,-1-1,1 1,0-1,0 0,0 1,-1-1,1 0,0 0,-1 0,1 0,-1 0,1 0,-1-1,0 1,1-1,0 0,3-2,67-50,72-41,-142 95,-1 0,0-1,0 1,0 0,0 0,1 0,-1 0,0 0,0 0,0 0,1 0,-1 0,0 0,0 1,0-1,0 1,1-1,-1 0,0 1,0 0,0-1,0 1,0 0,0-1,0 1,-1 0,1 0,0 0,0 0,-1 0,1 0,0 0,-1 0,1 0,-1 0,1 0,-1 1,0-1,1 0,-1 0,0 0,0 0,0 1,0-1,0 1,2 59,-11-19,7-37,0 0,1 0,-1 1,1-1,0 0,1 0,-1 1,1-1,0 0,1 1,-1-1,1 0,0 0,0 1,1-1,-1 0,9 8</inkml:trace>
  <inkml:trace contextRef="#ctx0" brushRef="#br0" timeOffset="5335.548">6334 642,'28'-9,"1"0,-2-2,0-2,0 0,-1-1,0-2,-2-1,0 0,-1-2,5-5,15-36,-42 59,-1 0,1-1,0 1,0-1,-1 1,1-1,-1 1,1-1,-1 0,0 1,0-1,1 1,-1-1,0 0,0 1,-1-1,1 0,0 1,-1-1,1 0,-1 1,1-1,-1 1,0-1,1 1,-1 0,0-1,0 1,0 0,0-1,0 1,0 0,-1 0,1 0,0 0,-1 0,1 0,0 0,-1 1,1-1,-1 0,-9 0,0-1,0 2,0 0,0 0,0 1,0 0,0 1,1 0,-1 1,0 0,1 0,0 1,0 1,0 0,0 0,1 1,0 0,0 1,1 0,-8 7,8-8,-9 6,1 1,0 0,1 1,0 1,1 1,1 0,0 0,1 2,1-1,1 1,0 1,1 0,2 0,0 1,-4 18,10-32,0 1,1-1,0 1,0-1,0 1,1-1,0 0,1 1,-1-1,1 0,0 0,1 0,-1 0,1 0,1 0,-1-1,1 0,0 1,0-1,0-1,0 1,1-1,0 1,0-1,0-1,1 1,0-1,-1 0,1 0,0 0,0-1,0 0,0 0,1-1,-1 0,1 0,0 0,16 2,0 0,1-2,-1 0,0-2,0 0,1-2,-1 0,-1-2,1 0,-1-2,0 0,8-5,-13 3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8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170 310,'49'-31,"0"-2,-3-3,0-1,-3-3,30-34,-38 15,-55 84,7 6,2 1,1 0,1 0,2 1,1 0,-1 28,-2 4,-38 306,33-286,-3-1,-4 0,-4-1,-34 77,54-148,-8 19,-1-2,-1 1,-1-2,-2 0,-1-1,-13 14,31-40,1 0,-1 0,0 0,0 0,0 0,0 0,0-1,0 1,0 0,0 0,0-1,0 1,0-1,0 1,0-1,-1 1,1-1,0 0,0 1,-1-1,1 0,0 0,-1 0,1 0,0 0,0 0,-1 0,1-1,0 1,0 0,-1-1,1 1,0-1,0 1,0-1,0 0,0 1,0-1,0 0,0 0,0 0,0 0,0 0,-10-9</inkml:trace>
  <inkml:trace contextRef="#ctx0" brushRef="#br0" timeOffset="402.835">0 818,'575'-182,"-486"159,-87 24,-1 1,1-1,-1 0,1 1,-1-1,1 1,-1 0,0-1,0 1,0 0,0 0,0-1,0 1,-1 0,1 0,0 0,-1 0,0 0,1 0,-1 0,0 0,0 0,0 1,0-1,-1 0,1 0,0 0,-1 1,1 3,-22 127,24-120</inkml:trace>
  <inkml:trace contextRef="#ctx0" brushRef="#br0" timeOffset="654.266">931 761,'-4'34,"2"6,2-4</inkml:trace>
  <inkml:trace contextRef="#ctx0" brushRef="#br0" timeOffset="905.278">818 310,'0'0</inkml:trace>
  <inkml:trace contextRef="#ctx0" brushRef="#br0" timeOffset="1064.876">1496 451,'-39'53,"-12"22,-2-2,7-8,8-11,9-9,5-8,7-5,2-9,2-2,5-11,3-11,2-5</inkml:trace>
  <inkml:trace contextRef="#ctx0" brushRef="#br0" timeOffset="1265.119">1185 479,'34'38,"20"23,6 5,-2-3,-6-8,-8-13,-11-10,-6-9,-8-9</inkml:trace>
  <inkml:trace contextRef="#ctx0" brushRef="#br0" timeOffset="1668.522">1749 789,'27'-2,"-2"-2,1-1,0-1,-1-1,0-1,0-1,-1-1,-1-2,0 0,0-1,0-3,-19 14,-1 0,0 0,1 0,-1-1,-1 0,1 0,0 0,-1 0,1 0,-1 0,0-1,0 1,0-1,-1 1,1-1,-1 0,0 1,0-1,0 0,0 0,-1 0,1 0,-1 0,0 0,0 0,-1 0,1 0,-1 0,0 0,0 1,0-1,-1 0,1 0,-1 1,0-1,0 1,0 0,0-1,-1 1,0 0,1 0,-1 1,0-1,0 0,0 1,-1 0,0-1,-1 0,0 0,1 1,-1 0,0 0,0 0,-1 1,1 0,0 0,0 0,-1 0,1 1,-1 0,1 0,0 1,-1-1,1 1,0 0,0 1,0-1,-1 1,1 0,1 0,-1 0,0 1,1 0,-1 0,0 1,-12 8,1 0,0 2,1 0,1 0,0 1,-9 14,20-25,-70 113,71-114,0 1,1 0,-1-1,1 1,0 0,0 0,1 0,-1 0,1 0,-1-1,1 1,1 0,-1 0,0 0,1 0,0 0,0 0,0 0,0-1,1 1,-1 0,1-1,0 1,0-1,1 0,-1 0,0 0,1 0,0 0,0 0,0-1,2 2,4 1,1-1,0-1,1 0,-1 0,1 0,-1-2,1 1,-1-1,1-1,0 0,0 0,-1-1,4-1,18 0,98-22,-108 13</inkml:trace>
  <inkml:trace contextRef="#ctx0" brushRef="#br0" timeOffset="2133.22">2427 648,'-25'15,"1"2,0 0,2 1,0 1,1 2,1 0,1 1,-4 7,21-27,0-1,0 1,1 0,-1 0,1 0,-1 0,1 1,0-1,-1 0,1 0,0 1,1-1,-1 1,0-1,1 1,-1-1,1 1,0-1,0 1,0-1,0 1,0 0,1-1,-1 1,1-1,0 1,-1-1,1 0,0 1,1-1,-1 0,0 0,0 1,1-1,0 0,-1-1,1 1,0 0,0 0,0-1,0 1,0-1,0 1,0-1,1 0,-1 0,0 0,1 0,-1 0,1-1,1 1,9 1,0 0,0-1,0-1,-1 0,1-1,0 0,0-1,0 0,0-1,-1-1,1 0,-1 0,0-1,-1-1,1 0,-1 0,0-1,0-1,-1 0,0 0,-1-1,0-1,0 1,-1-1,0-1,6-9,12-19,-2-1,-1-1,-3-1,-1-1,-2 0,-2-1,-1-1,-3-1,2-25,-11 57,-1 1,0 0,-1 0,-1 0,0-1,0 1,-2 0,0 0,-3-10,5 19,-1 1,1 0,0-1,-1 1,0 0,0 0,0 0,0 0,0 0,0 0,-1 1,1-1,-1 1,0 0,0 0,0 0,0 0,0 0,0 0,-1 1,1 0,0-1,-1 1,1 1,-1-1,0 0,1 1,-1 0,1 0,-1 0,0 0,1 0,-1 1,1 0,-1 0,1 0,-3 1,-2 1,1 0,-1 1,1 0,0 0,0 0,0 1,1 1,-1-1,1 1,0 0,1 0,0 1,0-1,0 1,1 0,0 1,0-1,1 1,-3 6,0 4,0 0,1 0,1 0,1 1,0-1,2 1,0 0,1 7,2-1,1 0,1 1,1-2,1 1,2-1,0 0,2 0,0-1,2 0,0-1,13 17,-16-26,1 0,0 0,1-1,0-1,1 0,0 0,1-1,0 0,0-2,1 1,1-2,-1 1,1-2,0 0,1-1,-1-1,1 0,14 1,-5-3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142 114,'0'455,"1"-442,-1-1,0 1,-1 0,0 0,-1 0,0-1,-1 1,0-1,-1 1,-1-1,1 0,-2-1,0 1,-1-1,0 0,0-1,-1 0,-4 5,11-15,0 1,0 0,0 0,0 0,0-1,0 1,0 0,-1-1,1 1,0-1,0 0,-1 1,1-1,0 0,0 1,-1-1,1 0,0 0,0 0,-1 0,1-1,0 1,-1 0,1 0,0-1,0 1,0-1,-1 1,1-1,0 0,0 1,0-1,0 0,0 0,0 0,0 1,0-1,0 0,1 0,-1 0,0-1,1 1,-1 0,0 0,1 0,-1 0,1-1,0 1,-14-64,17 33,2-1,1 1,2 0,1 0,1 1,2 0,1 1,2 0,0 1,2 1,8-9,-8 6,1 1,2 1,0 1,2 1,1 1,2 0,0 2,1 1,2 1,0 2,1 0,3 1,-29 16,0 1,0 0,1 0,-1 1,1-1,-1 1,1 0,-1 0,1 0,0 0,-1 0,1 1,0 0,0 0,-1 0,1 0,0 0,0 1,-1-1,1 1,0 0,-1 1,1-1,-1 0,1 1,-1 0,0 0,0 0,0 0,0 0,0 1,0 0,-1-1,1 1,-1 0,1 0,-1 0,0 0,-1 1,1-1,0 1,2 11,-1 1,0 0,-1 0,0 0,-2 0,0 0,-1 0,0 0,-1 0,-1 0,0 0,-2-1,0 1,0-1,-3 3,1-7,0 0,-1 0,-1-1,0 0,0-1,-1 0,0 0,0-1,-1 0,0-1,-1 0,0-1,0 0,0-1,0 0,-1-1,0 0,0-1,0-1,0 0,-1-1,1 0,0-1,-1 0,1-1,-6-2,-4-2,4-1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0,'-21'9,"0"0,1 2,1 0,0 1,0 1,1 1,1 0,0 1,1 1,1 1,0 0,2 1,0 1,0 0,-1 5,12-20,-1 1,1-1,0 1,0-1,0 1,1-1,0 1,0 0,0 0,0 0,1 0,0 0,0 0,0 0,0 0,1-1,0 1,0 0,0 0,1 0,-1-1,1 1,0-1,1 1,-1-1,1 0,0 0,0 0,0 0,0-1,1 1,-1-1,1 0,0 0,0 0,0 0,1-1,-1 1,1-1,-1 0,1-1,3 2,3-3,1 0,0 0,-1-1,1 0,-1-1,0-1,1 0,-1 0,0-1,-1 0,1-1,-1 0,0-1,0 0,0-1,-1 0,0 0,-1-1,1 0,-2-1,1 1,-1-2,0 1,-1-1,3-5,-4 8,0 0,-1 0,0-1,0 1,-1-1,0 0,0 0,-1 0,0 0,0 0,-1-1,0 1,0-1,-1 1,0-1,-1 1,0 0,0-1,-1 1,0 0,0 0,-1 0,0 0,0 0,-1 0,0 1,0 0,-1 0,0 0,-6-6,9 11,-1 1,1-1,-1 1,0 0,0 0,0 0,0 0,0 0,0 1,0-1,0 1,0 0,0 0,0 0,0 0,0 0,0 1,0-1,0 1,0 0,0 0,0 0,1 0,-1 0,0 1,1 0,-1-1,-1 2,-14 9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1,'-14'29,"-5"14,1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31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44 391,'22'-3,"1"-1,-1 0,0-2,0 0,-1-2,0 0,0-1,-1-2,0 0,8-6,-25 15,-1 1,1 0,-1-1,1 0,-1 0,1 0,-1 0,0 0,0 0,0-1,0 1,-1 0,1-1,-1 0,1 1,-1-1,0 0,0 0,0 0,0 0,0 0,-1 0,0 0,1 0,-1 0,0 0,0 0,-1 0,1 0,-1 0,1 0,-1 1,0-1,0 0,0 0,-1 0,1 1,-1-1,1 1,-1-1,0 1,0-1,0 1,0 0,-2-1,-4 0,0 0,0 1,0 0,-1 0,1 1,-1 0,1 1,-1 0,1 0,-1 0,1 1,-1 1,1 0,0 0,0 0,0 1,0 0,0 1,0-1,1 2,-1-1,1 1,1 0,-1 0,1 1,-1 0,2 0,-2 2,1-3,-1 0,2 0,-1 0,1 1,0 0,0 0,0 0,1 1,0-1,0 1,1 0,0 0,0 1,0-1,1 1,0-1,1 1,0 0,0-1,0 1,1 0,1 0,-1 0,1-1,0 1,1 0,0-1,0 1,0-1,1 0,0 0,2 2,0-2,1 0,1 0,-1-1,1 0,0 0,0-1,1 0,0 0,0 0,0-1,0 0,1-1,0 0,-1 0,1-1,0 0,0-1,6 1,9-1,0 0,0-2,1 0,-1-2,-1-1,11-3,-7 1</inkml:trace>
  <inkml:trace contextRef="#ctx0" brushRef="#br0" timeOffset="400.405">467 531,'66'-50,"-2"-3,-3-3,-2-3,14-22,-73 81,0 1,0-1,1 1,-1-1,0 1,1-1,-1 1,0-1,1 0,-1 1,0-1,1 0,-1 1,0-1,1 0,-1 1,1-1,-1 0,1 0,-1 1,1-1,-1 0,1 0,-1 0,1 0,-1 0,1 0,-1 0,1 0,-1 0,1 0,0 0,-1 0,1 0,-1 0,1 0,-1-1,1 1,-1 0,0 0,1-1,-1 1,1 0,-1-1,1 1,-1 0,0-1,1 1,-1 0,0-1,1 1,-1-1,0 1,0-1,1 1,-1-1,0 1,0-1,0 1,0-1,0 1,0-1,1 1,-1-1,0 1,-1-1,1 1,0-1,-5 42,2-31,1 0,0 0,1 0,0 0,0 0,1 0,1 1,0-1,0 0,2 6,-2-13,0 1,0-1,0 1,1-1,-1 0,1 0,0 0,0 0,0 0,0 0,0 0,1 0,-1-1,1 0,0 1,0-1,0 0,0 0,0 0,0-1,0 1,1-1,-1 0,1 0,-1 0,1 0,-1 0,1-1,-1 0,1 1,1-2,8-1,0-2,0 0,0 0,0-1,-1-1,0 0,0 0,0-1,-1-1,0 0,0-1,-1 0,-1 0,1-1,-1 0,3-6,10-17,-16 16</inkml:trace>
  <inkml:trace contextRef="#ctx0" brushRef="#br0" timeOffset="1098.048">1313 475,'21'-6,"-1"0,-1-1,1-1,-1-1,0 0,-1-2,0 0,-1-1,0-1,-1 0,4-5,-14 12,0-1,-1 1,1-1,-1 0,0-1,-1 1,0-1,0 1,0-1,-1-1,0 1,-1-1,-1 6,0 0,-1 0,0 0,1 0,-1 0,0 0,0 0,-1 0,1 0,-1 0,1 0,-1 0,0 0,0 1,0-1,0 0,-1 0,1 1,-1-1,0 1,0 0,1-1,-2 1,1 0,0 0,0 0,-1 0,1 1,-1-1,1 1,-1-1,0 1,1 0,-1 0,0 0,0 0,-6 1,0-1,0 2,1-1,-1 1,0 1,1-1,-1 1,1 1,-1 0,1 0,0 1,0 0,1 0,-1 0,1 1,0 1,0-1,0 1,1 0,0 0,0 1,1 0,0 0,0 0,0 2,1-6,0 1,1 0,0-1,0 1,0 1,0-1,1 0,0 1,0-1,0 1,0-1,1 1,-1 0,1 0,0 0,1 0,-1 0,1 0,0-1,1 1,-1 0,1 0,0 0,0 0,0 0,1 0,-1-1,1 1,0-1,1 1,-1-1,1 0,0 0,0 0,0 0,0 0,1-1,0 0,-1 1,1-1,0-1,3 3,7-1,0-1,0-1,0 1,0-2,1 0,-1-1,0 0,0-2,0 1,1-1,-1-1,-1-1,1 0,-1-1,1 0,-1-1,-1 0,1-1,-1-1,0 0,9-8,10-2,11-7,-2-3,-1-1,-2-2,-1-2,-1-1,20-26,12-41,-67 100,1 0,-1 0,1 0,-1 0,0 0,0 0,1 0,-1 0,0 0,0 1,0-1,0 0,0 0,0 0,0 0,0 0,-1 0,1 0,0 0,-1 0,1 0,0 0,-1 0,1 1,-1-1,1 0,-1 0,0 0,1 1,-1-1,0 0,0 1,1-1,-1 1,0-1,0 1,0-1,0 1,1-1,-1 1,0 0,0 0,0-1,0 1,0 0,0 0,0 0,0 0,0 0,0 0,0 0,0 0,0 1,0-1,0 0,0 1,1-1,-1 0,0 1,0-1,0 1,0-1,1 1,-1 0,0-1,1 1,-1 0,0-1,1 1,-15 9,1-1,0 2,1 0,0 0,0 2,2-1,-1 1,2 1,0 0,0 1,-3 7,12-19,-1-1,1 1,-1 0,1-1,0 1,0 0,0 0,0 0,1 0,-1 0,1 0,0 0,0 0,0 0,0 0,0 0,1 0,-1 0,1 0,0 0,0-1,0 1,0 0,0 0,1-1,-1 1,1-1,0 1,0-1,0 1,0-1,0 0,2 1,92 56,-68-45,-25-13,1 0,-1 1,0-1,0 1,0-1,0 1,0 0,0 0,-1 0,1 1,-1-1,1 1,-1-1,0 1,0 0,0 0,0 0,-1 0,1 0,-1 0,0 0,1 0,-2 1,1-1,0 0,-1 1,1-1,-1 1,0-1,0 1,0-1,-1 1,1-1,-1 0,0 1,0-1,0 0,-1 3,-10 14,0-1</inkml:trace>
  <inkml:trace contextRef="#ctx0" brushRef="#br0" timeOffset="1637.855">2527 164,'0'1,"-27"13,1 1,1 1,1 1,0 2,1 0,1 1,1 2,1 0,1 1,1 0,-5 11,22-33,0 0,0 1,0-1,0 1,0-1,0 1,1-1,-1 1,1 0,-1-1,1 1,-1 0,1-1,0 1,0 0,0-1,0 1,0 0,0 0,0-1,0 1,1 0,-1-1,1 1,-1 0,1-1,0 1,-1-1,1 1,0-1,0 1,0-1,0 0,1 0,-1 1,0-1,0 0,1 0,-1 0,1 0,-1 0,1 0,-1-1,1 1,0-1,-1 1,1-1,0 1,-1-1,1 0,0 0,-1 0,1 0,0 0,1 0,10-4,-1 0,0-1,0-1,-1 0,0-1,0 0,0 0,-1-1,0 0,4-5,10-7,223-148,-246 166,0 1,0 0,1 0,-1 0,0 0,0 1,1-1,-1 0,1 0,-1 1,1-1,-1 1,1 0,-1-1,1 1,-1 0,1 0,0 0,-1 0,1 0,-1 0,1 0,0 1,-1-1,1 0,-1 1,1-1,-1 1,0 0,1-1,-1 1,1 0,-1 0,0 0,0 0,0 0,1 0,-1 1,0-1,-1 0,1 0,0 1,0-1,0 1,-1-1,1 1,-1-1,1 1,-1-1,1 1,-1-1,0 1,0-1,0 1,0 0,0-1,0 1,0-1,-1 2,-4 23,0-1,-2 0,-1 0,0-1,-11 19,-27 86,25-27,-54 184,65-256,8-22,0 0,0-1,0 1,-1 0,-1-1,1 0,-1 1,0-1,-1-1,1 1,-1-1,-1 0,1 0,-1 0,0-1,-1 0,-3 3,9-8,-1 1,0 0,0-1,0 1,0-1,0 0,0 0,0 0,0 0,0 0,0 0,0 0,1 0,-1-1,0 1,0-1,0 0,0 1,0-1,1 0,-1 0,0 0,1 0,-1-1,1 1,-1 0,1-1,-1 1,1-1,0 1,0-1,0 1,0-1,0 0,0 0,0 0,-20-70,20-13,1 60</inkml:trace>
  <inkml:trace contextRef="#ctx0" brushRef="#br0" timeOffset="2166.504">2978 164,'-6'21,"1"-7,1-1,0 1,1 0,1 0,0 1,1-1,0 0,1 1,1 7,-1-20,0-1,1 0,-1 1,0-1,0 0,0 0,1 1,-1-1,0 0,1 0,0 0,-1 1,1-1,0 0,-1 0,1 0,0 0,0 0,0 0,0 0,0-1,0 1,0 0,0 0,0-1,0 1,0-1,0 1,1-1,-1 1,0-1,0 0,1 1,-1-1,0 0,1 0,-1 0,0 0,0 0,1 0,-1-1,0 1,1 0,-1-1,0 1,1-1,54-33,-48 28,65-56,-58 48,1 0,0 0,0 2,1 0,1 1,0 0,0 2,7-3,-23 12,1-1,-1 0,0 1,1-1,-1 1,0 0,1-1,-1 1,0 0,1 0,-1 1,0-1,1 1,-1-1,0 1,1-1,-1 1,0 0,0 0,0 0,0 1,0-1,0 0,0 1,0-1,-1 1,1 0,0-1,-1 1,0 0,1 0,-1 0,0 0,0 0,0 1,0-1,0 0,0 2,11 92,-40 111,-2 27,25-187,-3-1,-1 0,-3-1,-1 0,-3 0,-14 27,-20-11,48-60,0 0,1 0,-1 0,0-1,0 1,1 0,-1-1,0 0,0 1,0-1,0 0,0 0,0 0,0 0,1 0,-1 0,0-1,0 1,0 0,0-1,0 0,1 1,-1-1,0 0,1 0,-1 0,0 0,1 0,0-1,-1 1,1 0,-1-1,1 1,0-1,0 1,0-1,0 1,0-1,0 0,0 0,-4-12,1 1,0-1,0 0,2 0,-1 0,2 0,0-1,1 1,0 0,1 0,1-1,0 1,2-7,2 0,-1 0,2 1,1 0,1 0,0 1,1 0,1 0,1 2,1-1,0 1,1 1,1 1,6-6,-2 3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1 353,'15'-56,"3"2,3 0,1 2,16-24,-38 77,0 0,0 0,0 0,1 0,-1-1,0 1,1 0,-1 0,1 0,-1-1,1 1,-1 0,1 0,-1-1,1 1,0 0,-1-1,1 1,0-1,0 1,0-1,-1 1,1-1,0 0,0 1,0-1,0 0,0 0,-1 0,1 1,0-1,0 0,0 0,0 0,0-1,0 1,0 0,0 0,0 0,-1-1,1 1,0 0,0-1,0 1,0-1,-1 1,1-1,0 1,0-1,-1 1,1-1,-1 0,1 1,0-1,-1 0,1 0,-1 0,0 1,1-1,-1 0,0 0,1 0,-1 0,0 0,0 0,14 66,-14-59,0 0,0 0,1 0,-1 0,1 0,1-1,-1 1,1 0,0-1,0 1,1-1,0 0,0 0,0 0,0 0,1 0,0-1,0 1,0-1,0 0,1 0,0-1,-1 1,1-1,0 0,1-1,2 2,-2-2,1 1,0-1,-1-1,1 0,0 0,0 0,0 0,0-1,0-1,-1 1,1-1,0 0,0 0,-1-1,1 0,0 0,-1-1,0 0,0 0,0 0,0-1,0 0,0 0,-1 0,0-1,0 1,0-2,-1 1,1 0,-1-1,-1 1,1-1,0-1,3-4,-1-1,0 1,-1-1,0 0,0 0,-2 0,1-1,-2 1,1-1,-2 0,0 0,0-7,-6 1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0,'-21'48,"20"-45,-7 247,10-154,-2-87,1-1,0 0,-1 0,0 0,0 0,-1 0,0 0,0 0,-1 0,0 0,-1-1,1 1,-1-1,-1 1,1-1,-2 0,1 0,-5 5,-7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0,'34'5,"20"1,6 5,-2 1,-7-3,-6-2,-12-2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4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84,'13'115,"-2"37,-58 120,42-170,5-102,1 0,-1 1,0-1,1 0,-1 0,1 0,-1 0,1 0,0 0,-1 0,1 0,-1 0,1 0,-1 0,1 0,-1 0,1 0,-1 0,1 0,-1 0,1-1,-1 1,0 0,1 0,-1-1,1 1,-1 0,1-1,-1 1,0 0,1-1,-1 1,0-1,1 1,-1-1,0 1,0 0,0-1,1 1,-1-1,0 1,0-1,0 1,0-1,0 1,0-1,0 1,0-1,0 1,0-1,0 1,0-1,0 0,0 1,0-1,0 0,45-87,-35 65</inkml:trace>
  <inkml:trace contextRef="#ctx0" brushRef="#br0" timeOffset="409.6">58 0,'6'4,"-1"-1,1 0,1 0,-1-1,0 0,1 0,-1 0,1-1,-1 0,1 0,0-1,0 0,-1 0,8 1,57 4,-54-6,-1 1,1 0,0 2,0 0,0 1,-1 0,1 1,-1 1,0 1,-1 0,1 2,-1-1,0 2,-1 0,3 3,-13-9,0 0,-1 0,1 1,-1 0,0-1,0 1,-1 0,1 1,-1-1,1 0,-1 1,-1-1,1 1,-1-1,0 1,0 0,0 0,0 0,-1 0,0-1,0 1,0 0,-1 0,0 0,1 0,-2-1,1 1,-1 0,1-1,-1 1,0-1,-3 3,-5 7,-1 0,-1-2,-1 1,0-2,0 1,-1-2,0 0,-1 0,0-2,0 0,-1 0,0-2,-1 0,1-1,-2 0,-100 15,115-19,0-1,0 0,0 0,1 0,-1-1,0 1,0-1,1 1,-1-1,0 0,1 0,-1 0,0 0,1-1,0 1,-1-1,1 1,0-1,0 0,0 0,0 0,0 0,0 0,0-1,1 1,-1 0,1-1,0 1,0-1,0 1,0-1,0 0,0 0,1 1,-1-1,1 0,0 0,0 1,0-1,0 0,2-15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3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13,'5'0,"6"0,7 0,4 0,3 0,3 0,1 0,1 0,-1 0,-4-5,-3-1,-4 4,-11 4,-5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3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83,'24'-9,"18"-4,1-4,-1 1,-4 3,-3 4,-2 3,-8 8,-2 3,-1 1,-5-1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2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367 169,'0'-107,"-1"437,-26-133,25-143,-18 112,29-204,-4 16</inkml:trace>
  <inkml:trace contextRef="#ctx0" brushRef="#br0" timeOffset="440.573">0 85,'156'-22,"170"-14,-99 21,-144 4,-60 10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4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0,'0'5,"-5"11,-2 7,1 6,1 1,2 1,0 0,-2-5,-2-2,1-1,1 1,2 1,1 1,1 1,1 1,5-5,1-6</inkml:trace>
  <inkml:trace contextRef="#ctx0" brushRef="#br0" timeOffset="284.161">0 479,'39'-5,"31"-6,9-1,-4 1,-10 2,-11 4,-11 1,-7-2,-10-1</inkml:trace>
  <inkml:trace contextRef="#ctx0" brushRef="#br0" timeOffset="683.49">86 705,'29'-4,"-17"1,0 1,0 0,0 1,1 0,-1 1,0 1,0 0,1 0,-1 1,2 2,-12-4,-1 0,1 1,-1-1,1 0,-1 1,1 0,-1-1,1 1,-1 0,0 0,1 0,-1 0,0 0,0 0,0 0,0 0,0 0,0 0,0 1,0-1,0 0,-1 1,1-1,0 1,-1-1,0 1,1-1,-1 1,0-1,1 1,-1-1,0 1,0 0,0-1,-1 1,1-1,0 1,0-1,-1 1,1-1,-1 1,0 0,-40 57,35-52,-46 47,41-44,-1 0,1 1,1 1,0 0,1 0,0 1,1 0,0 0,1 1,-5 13,12-23,0-1,0 1,0-1,1 0,-1 1,1-1,0 1,0-1,0 0,0 0,0 0,1 1,-1-1,1-1,0 1,0 0,0 0,0-1,1 1,-1-1,1 1,-1-1,1 0,0 0,0 0,0-1,0 1,0-1,0 0,1 1,-1-1,0-1,1 1,-1 0,0-1,1 0,-1 0,1 0,-1 0,0 0,1-1,-1 1,1-1,-1 0,0 0,0 0,0-1,1 1,-1-1,0 0,126-65,-55 23,-50 32</inkml:trace>
  <inkml:trace contextRef="#ctx0" brushRef="#br0" timeOffset="995.438">904 254,'0'29,"-5"23,-1 14,0-1,1-6,2-9,1-7,0-2,2-3,-5-3,-1-3,0-2,1-1,2-1,1-6</inkml:trace>
  <inkml:trace contextRef="#ctx0" brushRef="#br0" timeOffset="1347.328">650 311,'38'-5,"23"-6,5-2,-3 2,-8 3,-8 2,-8 3,-6 1,-3 2,-2 0,-1 0,0 1,-5 4,-7 2</inkml:trace>
  <inkml:trace contextRef="#ctx0" brushRef="#br0" timeOffset="1598.649">622 988,'39'-5,"31"-6,9-2,-5 2,-9 3,-11 2,-11 3,-12-3,-6-1,-8 1</inkml:trace>
  <inkml:trace contextRef="#ctx0" brushRef="#br0" timeOffset="2131.103">1271 875,'3'13,"7"24,-1 0,-2 1,-2 0,1 35,-8-59,0-22,-2-22,4 15,0 0,1 0,1 0,1 0,0 0,1 1,0 0,1-1,1 2,0-1,1 1,1 0,0 0,0 1,1 0,1 0,0 1,1 0,0 1,0 0,1 1,0 1,7-4,-14 9,-3 0,0 0,0 1,0-1,1 1,-1 0,1 0,0 0,-1 0,1 0,0 0,0 1,0 0,0-1,0 1,1 0,-1 0,0 1,0-1,1 1,-1 0,0 0,1 0,-1 0,0 0,1 1,-1-1,0 1,1 0,-1 0,0 0,0 1,0-1,0 1,0-1,-1 1,1 0,0 0,0 1,-1 1,-1-1,0 0,0 1,0 0,0-1,-1 1,0-1,1 1,-1 0,-1-1,1 1,0-1,-1 1,0 0,0-1,0 1,0-1,0 0,-1 1,1-1,-1 0,0 0,0 0,0 0,-1 0,1 0,-1 0,-82 59,12-54,56-14</inkml:trace>
  <inkml:trace contextRef="#ctx0" brushRef="#br0" timeOffset="5314.684">1807 846,'8'3,"-1"0,1 0,0-1,-1 0,1-1,0 1,0-1,0-1,0 0,0 0,0-1,0 1,0-2,0 1,0-1,-1 0,1-1,-1 0,1 0,-1-1,0 0,1-1,8-4,-1-1,-1-1,0-1,-1 0,0 0,0-1,-2-1,0 0,5-8,3-7,-6 11,0 0,-2 0,0-1,-2-1,0 0,-1 0,0 0,-2-2,-5 21,0-1,0 1,-1 0,1-1,0 1,-1 0,1-1,-1 1,0-1,1 1,-1-1,0 1,0-1,0 1,0-1,0 1,0-1,0 1,-1-1,1 1,0-1,-1 1,1-1,-1 1,0 0,1-1,-1 1,0 0,0 0,0-1,0 1,0 0,0 0,0 0,0 0,-1 0,1 0,0 1,-1-1,1 0,0 1,-1-1,1 1,-1-1,1 1,-1 0,1-1,-1 1,1 0,-1 0,1 0,-9 7,1 1,1 0,0 0,0 1,0 0,1 0,1 1,-1 0,2 0,-1 0,1 1,1 0,0 0,0 0,2 0,-3 11,-2 93,7-111,0 0,1-1,-1 1,1 0,0 0,0-1,0 1,1-1,-1 1,1-1,0 1,0-1,0 0,0 0,1 0,-1 0,1 0,0-1,0 1,0-1,0 0,0 0,0 0,1 0,-1 0,1-1,-1 1,2-1,9 2,0 0,1-2,-1 1,1-2,-1 0,1-1,0 0,-1-1,0 0,1-2,-1 0,-1 0,1-1,0-1,-1 0,0-1,11-7,1-6,-1 0,0-2,-2-1,0 0,-1-2,-2 0,-1-1,-1-1,-1-1,-1 0,-2-1,4-12,-17 41,1-1,-1 0,1 1,-1-1,1 1,-1-1,0 0,1 1,-1-1,0 0,0 1,1-1,-1 0,0 0,0 1,0-1,0 0,0 0,0 1,0-1,0 0,0 0,0 1,-1-1,1 0,0 1,0-1,-1 0,1 1,0-1,-1 0,1 1,-1-1,1 1,-1-1,1 1,-1-1,1 1,-1-1,1 1,-1-1,0 1,1 0,-1-1,0 1,1 0,-1 0,0-1,0 1,1 0,-1 0,0 0,0 0,0 0,-37 16,29-8,-1 0,2 1,0 1,0-1,0 2,1-1,1 1,0 0,0 0,1 0,1 1,-1 0,2 0,0 0,0 0,1 0,1 7,3-9,0 0,1 0,1 0,0 0,0-1,1 0,0 0,1 0,0 0,0-1,0 0,1 0,1-1,-1 1,1-2,1 1,-1-1,1-1,0 1,0-1,0-1,1 0,0 0,-2-1,-1 0,1-1,-1 0,1-1,0 1,0-1,-1-1,1 1,0-1,0-1,0 0,0 0,-1 0,1-1,0 0,-1 0,0-1,1 0,-1-1,0 1,2-3,13-7,-1-2,-1 0,0-1,-1-1,-1-1,1-3,-10 14,-1 0,0-1,-1-1,0 1,0-1,-1 0,0-1,0 1,-1-1,-1-1,0 1,0 0,-1-1,0 0,0 0,-2 0,1 0,-1 0,-1 0,0 0,-1 0,-1-11,0 19,0 0,-1 1,1-1,0 1,-1-1,0 1,1 0,-1 0,0 0,0 1,0-1,0 1,-1-1,1 1,0 0,-1 1,1-1,0 0,-1 1,1 0,-1-1,1 2,-1-1,1 0,0 1,-1-1,1 1,0 0,-1 0,1 0,0 1,0-1,0 1,0-1,0 1,0 0,0 0,1 1,-1-1,1 1,-1-1,1 1,0 0,0-1,0 1,1 0,-1 0,1 1,-1 0,-4 6,0 0,0 1,1 0,0 0,1 1,0-1,1 1,0 0,1 0,1 0,0 0,0 0,1 0,1 0,0 1,0-1,1 0,1-1,0 1,1 0,0-1,0 1,1-1,1-1,0 1,1-1,0 0,0 0,1-1,0 0,0 0,1-1,1 0,-1-1,1 0,8 4,70 29,-75-45,-4-4</inkml:trace>
  <inkml:trace contextRef="#ctx0" brushRef="#br0" timeOffset="5830.236">3275 112,'2'-2,"-1"0,1 1,0-1,-1 0,1 1,0-1,0 1,0-1,1 1,-1 0,0 0,0 0,1 0,-1 0,0 1,1-1,-1 1,1-1,-1 1,1 0,-1 0,1 0,-1 0,0 1,1-1,-1 1,1-1,-1 1,0 0,1 0,-1 0,0 0,0 0,0 1,0-1,0 1,0-1,0 1,0 0,-1-1,1 1,-1 0,1 0,-1 0,0 1,1-1,-1 0,0 0,0 1,-15 53,11-54,1 1,0 0,0 0,1 0,-1 0,1 0,-1 0,1 0,0 1,0-1,0 0,1 1,-1-1,1 1,0-1,0 1,0-1,0 0,1 1,-1-1,1 1,0-1,0 0,0 1,1-1,-1 0,1 0,-1 0,1 0,0 0,0-1,1 1,-1 0,0-1,1 0,0 1,-1-1,1 0,0 0,0-1,0 1,1 0,5 0,0-1,0 1,1-1,-1-1,0 0,1 0,-1-1,0 0,0-1,0 1,0-2,7-2,4-2</inkml:trace>
  <inkml:trace contextRef="#ctx0" brushRef="#br0" timeOffset="7955.209">3924 762,'-24'38,"-18"23,-6 5,5-3,5-13,9-10,5-12,6-5,6-8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0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29 621,'-13'99,"8"-78,1 0,1 1,0 0,2-1,1 1,1 0,2 12,34 84,-36-115,1 0,0 1,0-1,0 0,0 0,0 0,0-1,1 1,0 0,-1-1,1 0,0 0,0 0,0 0,1 0,-1 0,0-1,1 1,-1-1,1 0,-1 0,1-1,-1 1,1-1,0 0,-1 1,1-2,0 1,-1 0,1-1,3 0,7-6,0 0,0 0,-1-1,1-1,-2-1,0 0,0 0,0-1,-1 0,-1-1,0 0,-1-1,0 0,-1-1,1-3,13-15,-2 0,-2-1,-1-1,-1-1,-2 0,9-35,-39 114,15-38,-20 150,21-148,-1 1,2 0,-1-1,1 1,1-1,0 1,0-1,0 0,1 0,0 0,1 0,0 0,0-1,1 1,0-1,5 6,-2-8,0 0,0 0,0-1,1 0,-1-1,1 0,0 0,0-1,0 0,1-1,-1 1,0-2,0 0,1 0,-1 0,0-1,0-1,1 1,-1-2,0 1,-1-1,1 0,0-1,-1 0,0-1,0 1,0-1,0-1,-1 0,0 0,0 0,-1-1,4-5,-1 4,-1-1,0-1,0 1,-1-2,0 1,-1-1,-1 1,1-2,-2 1,1-1,-2 1,1-1,-2 0,0 0,0-3,-4-9</inkml:trace>
  <inkml:trace contextRef="#ctx0" brushRef="#br0" timeOffset="561.982">1130 1,'-15'44,"3"0,2 1,2 1,2-1,1 1,3 31,3 244,25-111,-27-208,1 0,0-1,0 1,-1 0,1 0,0 0,1 0,-1 0,0 0,0 0,1 0,-1 0,1 0,0 0,0-1,-1 1,1 0,0 0,1-1,-1 1,0-1,0 1,1-1,-1 1,1-1,-1 0,1 0,-1 0,1 0,0 0,-1 0,1 0,0 0,0-1,0 1,0-1,0 1,0-1,0 0,0 0,0 1,0-2,0 1,-1 0,1 0,0-1,0 1,0-1,0 1,0-1,0 0,-1 0,2 0,11-12,-1 0,-1 0,0-2,0 1,-2-1,0-1,3-6,26-38,66-75,-104 135,-1-1,1 1,-1-1,1 1,-1-1,1 1,-1-1,1 1,0-1,-1 1,1 0,-1-1,1 1,0 0,-1 0,1-1,0 1,-1 0,1 0,0 0,0 0,-1 0,1 0,0 0,-1 0,1 0,0 0,0 0,-1 1,1-1,0 0,-1 0,1 1,0-1,-1 0,1 1,-1-1,1 1,-1-1,1 1,-1-1,1 1,-1-1,1 1,-1-1,0 1,1 0,-1-1,0 1,1 0,-1-1,0 1,0 0,0-1,1 1,-1 0,1 43,-7-18,2-17,1-1,0 1,0 0,1 0,0 0,1 0,0 1,1-1,0 0,0 0,1 1,0-1,0 0,1 0,0 0,1 0,0 0,1-1,-1 1,2-1,-1 0,3 3,13 2,0-7</inkml:trace>
  <inkml:trace contextRef="#ctx0" brushRef="#br0" timeOffset="1581.984">1722 762,'12'-6,"8"-2,-2 0,1-1,-2-1,1 0,-1-1,-1-1,0-1,0-1,-1 0,-1 0,-1-2,0 0,8-14,-19 29,-1-1,0 1,0-1,0 0,0 1,0-1,0 0,0 0,-1 0,1 1,-1-1,1 0,-1 0,0 0,0 0,0 0,0 0,0 0,0 0,0 0,-1 0,1 0,-1 0,1 1,-1-1,0 0,0 0,1 0,-1 1,-1-1,1 1,0-1,0 1,-1-1,1 1,0-1,-1 1,1 0,-1 0,0 0,1 0,-1 0,0 0,0 1,0-1,0 0,1 1,-1 0,0-1,0 1,0 0,0 0,0 0,0 0,0 0,0 0,0 1,0-1,-9 7,0 1,0 0,1 0,0 1,0 0,1 1,0 0,1 1,0-1,1 2,0-1,0 1,1 0,1 0,-3 10,4-14,1-3,-1 1,1 0,0 0,1 0,-1 0,1 0,0 0,1 1,0-1,0 0,0 1,0-1,1 1,0 0,1-1,0 1,0-1,0 0,0 1,1-1,0 0,1 0,-1 0,1 0,1 0,-1-1,1 1,-1-1,2 0,-1 0,4 4,4-3,-1 0,1-1,1-1,-1 0,0 0,1-1,0-1,-1 0,1-1,0 0,0-1,0 0,0-1,0-1,0 0,-1-1,1 0,-1 0,1-2,-1 0,0 0,-1-1,0 0,0-1,0 0,3-4,9-4,0-2,-1-1,-1-1,-1-1,-1 0,0-2,-2 0,0-1,-2 0,9-20,-10-34,-14 75,0 1,0 0,0-1,0 1,-1-1,1 1,0-1,-1 1,1 0,-1-1,0 1,1 0,-1 0,0-1,0 1,0 0,1 0,-1 0,0 0,-1 0,1 0,0 0,0 0,0 0,-1 1,1-1,0 0,-1 1,1-1,0 1,-1 0,1-1,-1 1,1 0,0 0,-1 0,1 0,-1 0,1 0,-1 0,1 1,-1-1,1 0,0 1,-1-1,1 1,0-1,-1 1,1 0,0 0,0 0,-6 2,0 0,0 0,1 1,-1 0,1 1,0-1,0 1,0 0,1 1,0-1,0 1,1 0,-1 1,1-1,0 1,1-1,0 1,0 0,0 1,1-1,-1 5,3-10,0 1,0-1,1 0,-1 0,1 0,-1 0,1 0,0 0,0 0,0 0,0 0,0 0,0 0,1 0,-1-1,0 1,1-1,0 1,-1-1,1 1,0-1,0 0,-1 0,1 0,0 0,0 0,0 0,0 0,1-1,-1 1,0-1,0 0,0 1,0-1,2 0,82-9,-66 5,-18 3,1 0,0 0,-1 0,1 0,0 1,-1-1,1 1,0 0,0 0,0 0,-1 0,1 0,0 1,0-1,-1 1,1 0,0 0,-1 0,1 0,-1 0,1 0,-1 1,1-1,-1 1,0-1,0 1,0 0,0 0,0 0,0 0,-1 1,1-1,-1 0,1 1,-1-1,0 1,0-1,0 1,0 0,0 1,2 47,-4-47,0 1,1-1,-1 1,1-1,0 1,1-1,-1 1,1-1,-1 1,1-1,1 0,-1 1,0-1,1 0,0 0,0 0,0 0,1 0,-1-1,1 1,0-1,0 1,0-1,1 0,-1 0,1-1,-1 1,1-1,0 0,10 2,0-2,0 0,0-1,0 0,0-1,0 0,0-2,0 1,0-2,0 0,0 0,-1-1,1-1,-1-1,0 0,-1 0,0-1,0-1,0 0,-1 0,10-10,-9 9,0 0,0-1,-2 0,1-1,-1-1,-1 1,0-1,0-1,-1 0,-1 0,0 0,-1-1,0 0,-1 0,-1-1,0 1,-1-1,-1 0,0 0,-1 0,-1 0,-1-11,1 24,0 0,0 0,0 0,0 1,-1-1,1 0,-1 0,1 0,-1 1,0-1,0 0,0 1,0-1,0 1,0-1,0 1,0-1,-1 1,1 0,0 0,-1 0,1-1,-1 1,0 1,1-1,-1 0,0 0,1 1,-1-1,0 0,0 1,0 0,1-1,-1 1,0 0,0 0,0 0,0 0,0 1,1-1,-1 0,0 1,0-1,0 1,1 0,-1 0,0-1,1 1,-1 0,1 0,-2 1,-8 7,1 0,-1 1,2 0,-1 0,1 1,1 0,0 1,1 0,0 0,0 1,2-1,-1 1,2 1,0-1,0 1,1-1,1 1,0 2,0-6,1 1,0-1,0 0,1 1,1-1,-1 0,2 1,-1-1,2 0,-1 0,1 0,1 0,0 0,0-1,1 0,0 1,0-2,1 1,0-1,1 0,0 0,0-1,1 0,0 0,0 0,0-1,1-1,0 1,0-1,7 2,97 9,-88-16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2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1 233,'16'2,"0"-1,0-1,0 0,0-1,0-1,0 0,0-1,0-1,13-5,-12 5,0 0,0-1,-1-1,0-1,0 0,0-1,-1-1,0 0,-1-1,0-1,-1 0,0-1,0 0,9-13,-20 22,-1 1,1-1,0 1,-1-1,1 0,-1 1,0-1,0 0,0 0,0 0,-1 0,1 0,-1 0,0 0,0 0,0 0,0 0,0 0,-1 0,1 0,-1 0,0 0,0 0,-1-2,-20 35,15-9,1-1,1 1,1 0,1 0,0 1,2 20,-5 28,-53 387,16-188,32-158,3-105,8-32,4 5</inkml:trace>
  <inkml:trace contextRef="#ctx0" brushRef="#br0" timeOffset="402.59">707 176,'-56'58,"2"1,3 3,3 2,-8 19,14 10,41-91,1 0,-1 0,1 0,-1 0,1 0,0 1,0-1,0 0,0 0,0 0,0 1,1-1,-1 0,1 0,0 0,-1 0,1 0,0 0,0 0,0 0,0 0,1-1,-1 1,0 0,1-1,-1 1,1-1,0 1,-1-1,1 0,0 1,0-1,0 0,0 0,0-1,0 1,0 0,0-1,0 1,0-1,0 0,1 1,-1-1,48 1,-45-2,-1 0,0 1,1-1,0 1,-1 0,1 0,-1 0,1 1,-1 0,0 0,1 0,-1 0,0 0,1 1,-1 0,0 0,0 0,0 1,-1-1,1 1,0 0,-1 0,0 0,0 0,0 1,0-1,0 1,1 3,9 89,-9-29,2-48</inkml:trace>
  <inkml:trace contextRef="#ctx0" brushRef="#br0" timeOffset="719.272">932 656,'-5'34,"-1"15,0 5,1-7</inkml:trace>
  <inkml:trace contextRef="#ctx0" brushRef="#br0" timeOffset="966.11">1017 233,'0'0</inkml:trace>
  <inkml:trace contextRef="#ctx0" brushRef="#br0" timeOffset="1271.973">1130 910,'23'-47,"2"1,2 2,2 0,7-5,-36 48,0 0,1 1,-1-1,0 0,0 1,0-1,0 0,1 1,-1-1,0 0,1 1,-1-1,0 1,1-1,-1 1,1-1,-1 1,1-1,-1 1,1-1,0 1,-1-1,1 1,-1 0,1-1,0 1,-1 0,1 0,0 0,-1-1,1 1,0 0,-1 0,1 0,0 0,0 0,-1 0,1 0,0 0,-1 1,1-1,0 0,-1 0,1 0,0 1,-1-1,1 0,-1 1,1-1,0 1,-1-1,1 1,-1-1,1 1,-1-1,0 1,1-1,-1 1,6 43,-6-34,-1-6,1 0,0 0,0-1,0 1,0 0,1 0,-1-1,1 1,0 0,0-1,0 1,0-1,1 1,0-1,-1 0,1 0,1 0,-1 0,0 0,1 0,-1 0,1-1,0 1,0-1,0 0,0 0,0 0,0 0,1 0,-1-1,1 1,-1-1,1 0,-1 0,1-1,0 1,0-1,-1 1,1-1,0 0,-1-1,1 1,3-1,2-2,0 0,0 0,-1-1,1 0,-1 0,0-1,0 0,-1-1,1 0,-1 0,0 0,-1-1,0 0,0 0,1-1,6-14</inkml:trace>
  <inkml:trace contextRef="#ctx0" brushRef="#br0" timeOffset="1884.484">1694 797,'6'-6,"7"-4,-1-1,0 0,-1-1,-1-1,0 0,0 0,-1-1,-1 0,0 0,-1-1,-1 0,0-1,2-9,-8 23,0-1,-1 1,1 0,0 0,-1 0,1 0,-1 0,0 0,0 0,0 0,0 0,0 0,0 0,0 0,0 0,-1 1,1-1,-1 1,1-1,-1 1,0-1,0 1,1 0,-1 0,0 0,0 0,0 0,0 1,0-1,0 0,-1 1,1-1,0 1,0 0,0 0,0 0,-1 0,1 0,0 1,0-1,0 0,0 1,0 0,0-1,0 1,0 0,0 0,0 0,0 0,0 1,1-1,-1 0,0 1,1-1,-1 1,1 0,0-1,-1 1,1 0,-4 2,0-1,0 1,1-1,-1 1,1 1,0-1,1 0,-1 1,1 0,-1 0,1 0,1 0,-1 0,1 1,0-1,0 1,1 0,-1 0,1-1,0 1,1 0,0 0,0 0,0 0,0 0,1-1,0 1,0 0,1 0,0-1,0 1,0-1,0 1,1-1,0 0,0 0,1 0,-1 0,1-1,2 3,7 1,0-1,0-1,1 0,-1 0,2-1,-1-1,0-1,1 0,-1-1,1 0,0-1,0 0,-1-2,1 0,0 0,0-2,-1 1,1-2,9-3,-4-3,-1-1,-1-1,0 0,0-2,-1 0,-1 0,-1-2,0 0,-1 0,0-2,-1 0,4-10,-6 14,14-20,0-2,-3-1,-1 0,-2-2,-1 0,-2-1,-2 0,-2-2,-1 1,1-23,-14-6,2 69,-1-1,1 1,0-1,-1 1,1-1,-1 1,0-1,1 1,-1 0,0-1,0 1,0 0,0-1,0 1,0 0,0 0,0 0,0 0,-1 0,1 0,0 1,-1-1,1 0,0 0,-1 1,1-1,-1 1,1 0,-1-1,1 1,-1 0,0 0,1 0,-1 0,1 0,-1 0,1 0,-1 1,1-1,-1 0,0 1,-6 4,1 0,0 1,0-1,0 1,1 1,0-1,0 1,0 0,1 1,0-1,1 1,0 0,0 0,0 0,1 1,0-1,-1 8,-8 24,1 1,2 0,2 1,2 0,0 15,6-28,1 0,1 0,1 0,2 0,1-1,1 0,1 0,8 14,22 19,-38-61</inkml:trace>
  <inkml:trace contextRef="#ctx0" brushRef="#br0" timeOffset="2139.227">2089 430,'39'10,"21"3,7-1,-5 2,-7 0,-8-3,-13-4</inkml:trace>
  <inkml:trace contextRef="#ctx0" brushRef="#br0" timeOffset="2385.898">2682 656,'10'20,"3"0,-1-7,2-5,0-10,-4-9,-3-7,-3-1</inkml:trace>
  <inkml:trace contextRef="#ctx0" brushRef="#br0" timeOffset="2633.978">3133 402,'-33'29,"-12"19,3 6,7-1,16-10,10-7,12-10,10-9,2-3,5-4,2-4,4-2,1-2,1-2,1-1,0 1,-6-1</inkml:trace>
  <inkml:trace contextRef="#ctx0" brushRef="#br0" timeOffset="3485.985">2823 262,'0'0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1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91,'-2'1,"0"0,1 0,-1 0,1 0,-1 1,1-1,-1 1,1-1,0 1,-1-1,1 1,0 0,0 0,1-1,-1 1,0 0,0 0,1 0,-1 0,1 0,0 0,0 0,-1 0,1 0,1 0,-1 1,-2 6,-28 132,2 3,1-3,19-90,1-33</inkml:trace>
  <inkml:trace contextRef="#ctx0" brushRef="#br0" timeOffset="437.582">1 62,'50'-16,"1"3,1 2,0 2,1 3,-1 2,1 2,0 2,9 4,26-4,-33 6,-31 0</inkml:trace>
  <inkml:trace contextRef="#ctx0" brushRef="#br0" timeOffset="769.786">1 683,'43'0,"33"-5,10-6,-7-1,-11 1,-12 3,-11 2,-9 3,-5 1,-3 2,-7 0</inkml:trace>
  <inkml:trace contextRef="#ctx0" brushRef="#br0" timeOffset="1398.37">706 571,'-1'251,"-8"-226,-3-43,13 2,0-1,1 1,0-1,2 1,0 0,1 1,0-1,1 1,1 0,0 0,1 0,1 1,0 1,1 0,1 0,0 0,0 2,1-1,1 2,1-2,-11 9,1-2,0-1,1 1,0 0,0 1,0-1,0 1,1 0,-1 0,1 0,0 1,0 0,0 0,1 1,-1 0,1 0,0 0,-1 1,1 0,0 0,0 0,-1 1,1 0,2 1,-5 2,-1 1,1 0,-1 0,0 0,0 0,0 0,0 0,-1 1,0-1,0 1,0 0,-1 0,1-1,-1 1,0 0,0 0,-1 0,0 0,0 0,0 1,0-1,-1 0,0 0,0 0,0-1,0 1,-1 1,1-2,0-1,0 0,-1 1,1-1,-1 0,1 1,-1-1,0 0,0 0,0 0,-1-1,1 1,-1 0,1-1,-1 0,0 0,0 1,0-2,0 1,0 0,-1-1,1 1,-1-1,1 0,-1 0,1 0,-1-1,1 1,-1-1,1 0,-1 0,0 0,1 0,-1-1,1 1,-1-1,1 0,-1 0,1-1,-1 1,1-1,0 1,-1-2,-15-10</inkml:trace>
  <inkml:trace contextRef="#ctx0" brushRef="#br0" timeOffset="2063.386">1355 147,'20'0,"15"0,7 0,0 0,-1 0,-3 0,-3 0,-3-5,-2-1,-2-1,0 2,0 2,-5-4,-7 4,-5 8,-10 3,-5-1</inkml:trace>
  <inkml:trace contextRef="#ctx0" brushRef="#br0" timeOffset="2333.297">1440 401,'33'5,"17"1,3 0,-1-1,-10-7,-7-2,-6-1,-1 1,-7-4,-2-1,1 1,2 3,-3-4,0 1,-3 1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20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31,'39'-5,"31"-2,9 1,1 1,-9 1,-11 2,-12 1,-8 1,-7 0,-4 0,-3 0,1 0,-6 1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18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1,'-3'45,"-2"-1,-2 0,-2 0,-1-1,-3 1,-25 114,-9 25,28-156,11-24</inkml:trace>
  <inkml:trace contextRef="#ctx0" brushRef="#br0" timeOffset="404.234">57 58,'115'-15,"1"5,110 6,-203 6,0 0,-1 1,1 1,0 2,-1 0,0 1,2 2,-6-2</inkml:trace>
  <inkml:trace contextRef="#ctx0" brushRef="#br0" timeOffset="738.031">0 678,'34'-4,"30"-8,9 0,-3 1,-9 2,-10 4,-8 1,-7 3,-5 5,-3 3,-2 0,1-2,-6-1</inkml:trace>
  <inkml:trace contextRef="#ctx0" brushRef="#br0" timeOffset="1821.166">960 452,'15'-5,"9"-1,5 0,3 1,1 2,-1-4,-1-1,0 2,-2 1,0 1,-1 2,0 1,0 1,0 0,-4-4,-8-2</inkml:trace>
  <inkml:trace contextRef="#ctx0" brushRef="#br0" timeOffset="2066.348">1130 255,'-5'38,"3"33,3 8,0-4,0-11,1-10,3-15,2-10,0-9</inkml:trace>
  <inkml:trace contextRef="#ctx0" brushRef="#br0" timeOffset="5566.054">1553 142,'25'-1,"-20"0,-1 0,1 1,0-1,0 1,0 0,0 1,0-1,0 1,0 0,-1 0,1 0,0 1,-1-1,1 1,-1 0,1 1,-1-1,0 1,0 0,0 0,0 0,-1 0,2 2,1 7,-1 1,-1 0,0-1,-1 1,0 0,-1 1,0-1,-1 0,-1 1,0-1,-1 0,0 1,-1-1,0 0,-1 0,-1 0,0 0,-1-1,0 1,-1-1,0 0,-6 6,-51 88,63-106,0 0,0-1,0 1,-1-1,1 1,0 0,0-1,-1 1,1 0,0-1,-1 1,1 0,0 0,-1-1,1 1,0 0,-1 0,1-1,-1 1,1 0,0 0,-1 0,1 0,-1 0,1 0,-1 0,1 0,-1 0,1 0,0 0,-1 0,1 0,-1 0,1 0,-1 0,1 0,0 1,-1-1,1 0,-1 0,1 1,0-1,-1 0,1 0,0 1,-1-1,1 0,0 1,0-1,-1 0,1 1,0-1,0 1,0-1,-1 1,8-41,4 13,1 0,2 0,1 2,0 0,2 0,1 2,1 0,1 1,1 1,1 1,1 1,11-7,-34 25,1 0,0-1,0 1,0 0,-1 0,1 0,0 0,1 0,-1 0,0 0,0 0,0 1,0-1,1 0,-1 1,0-1,1 0,-1 1,0 0,1-1,-1 1,1 0,-1 0,1 0,-1 0,0 0,1 0,-1 0,1 0,-1 1,1-1,-1 0,0 1,1 0,-1-1,0 1,0 0,1-1,-1 1,0 0,0 0,0 0,0 0,0 0,0 0,0 0,0 1,6 122,-10-85,-15 117,10-119,26-57,20-38,-18 24,2 1,1 1,2 1,1 1,14-11,-27 29,64-38,-74 51,-1 0,1 1,-1-1,0 1,1-1,-1 1,0 0,0-1,0 1,0 0,0 0,0 1,-1-1,1 0,-1 1,0-1,1 1,-1-1,0 1,0-1,-1 1,1 0,0-1,-1 1,0 0,0 0,0-1,0 1,0 0,0 0,-1 0,1-1,-1 1,0 1,1 1,-2 27,-2-1,-1 1,-1-1,-1-1,-12 29,5-11,8-31,4-15,1 1,0-1,0 0,0 0,0 0,0 1,0-1,0 1,1-1,0 0,-1 1,1-1,0 1,0-1,0 1,0-1,1 1,-1-1,1 0,-1 1,1-1,1 3,21-4,-9-5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27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30 343,'-30'389,"53"-431,103-280,-110 288,40-61,-55 95,0-1,0 0,0 0,0 1,1-1,-1 1,0-1,0 1,0-1,1 1,-1 0,0-1,1 1,-1 0,0 0,1 0,-1 0,0 0,1 1,-1-1,0 0,0 0,1 1,-1-1,0 1,0-1,0 1,1 0,-1-1,0 1,0 0,0 0,0 0,0 0,0 0,-1 0,1 0,0 0,0 0,-1 0,1 0,-1 1,1 0,25 54,-13 1,-9-31</inkml:trace>
  <inkml:trace contextRef="#ctx0" brushRef="#br0" timeOffset="770.76">481 540,'0'0,"-12"10,0-1,1 2,0-1,1 2,0-1,1 1,1 1,-1 0,2 0,0 0,1 1,0 0,1 0,0 1,1-1,1 1,0 0,1 7,2-19,1 0,-1 0,1 0,0 0,0 1,1-1,-1 0,1-1,-1 1,1 0,0 0,0-1,0 1,0-1,0 0,1 1,-1-1,1 0,0 0,-1-1,1 1,0-1,0 1,0-1,0 0,0 0,0 0,0 0,1-1,-1 1,0-1,0 0,1 0,-1 0,0 0,1-1,5 1,0-1,0-1,0 1,-1-1,1-1,-1 0,0 0,1-1,-2 1,1-2,0 1,-1-1,1-1,31-59,-39 63,1 1,-1-1,1 0,-1 0,0 0,0 1,0-1,0 0,0 0,0 1,0-1,-1 0,1 0,0 0,-1 1,0-1,1 0,-1 1,0-1,0 1,0-1,0 1,0-1,0 1,-1 0,1-1,0 1,-1 0,1 0,0 0,-1 0,0 0,1 0,-1 1,1-1,-1 0,0 1,0-1,1 1,-2 0,0-1,-1 0,1 1,0 0,0-1,-1 1,1 1,0-1,0 0,0 1,-1-1,1 1,0 0,0 0,0 1,0-1,0 0,1 1,-1 0,0 0,1 0,-1 0,-1 2,4-3,0-1,0 1,1 0,-1 0,0-1,1 1,-1 0,1-1,-1 1,1 0,-1-1,1 1,0-1,-1 1,1-1,0 1,-1-1,1 0,0 1,-1-1,1 0,0 1,0-1,0 0,-1 0,1 0,0 0,0 0,-1 0,1 0,0 0,0 0,0 0,-1 0,1 0,0 0,0-1,0 1,-1 0,1-1,0 1,-1-1,1 1,0-1,141-47,-116 38</inkml:trace>
  <inkml:trace contextRef="#ctx0" brushRef="#br0" timeOffset="1082.225">961 597,'-24'38,"-13"22,-4 6,4-3,4-13,7-10,8-6,8-10</inkml:trace>
  <inkml:trace contextRef="#ctx0" brushRef="#br0" timeOffset="1631.561">1046 850,'-73'222,"63"-215,10-26,8-2,0 1,1 1,2-1,-1 1,2 1,1 0,0 1,1 0,1 1,12-10,-13 11,1 1,0 0,1 1,1 0,-1 2,2 0,0 1,0 0,4 1,-20 8,1 0,0 1,0 0,0 0,0-1,-1 2,1-1,0 0,0 0,0 1,-1 0,1-1,0 1,-1 0,1 0,0 1,-1-1,1 1,-1-1,0 1,0 0,1-1,-1 1,0 0,-1 1,1-1,0 0,-1 0,1 1,-1-1,1 1,-1-1,0 1,0 0,-1-1,1 1,0 0,-1 0,0 0,1-1,-1 1,0 0,0 0,-1 0,1 0,-1-1,1 1,-1 0,0 0,0-1,0 1,-1-1,1 1,-1 1,1 0,0 1,0-1,0 1,0-1,-1 0,0 1,0-1,0 0,0 0,-1 0,1-1,-1 1,0-1,0 1,-1-1,1 0,-1 0,1 0,-1-1,0 1,0-1,0 0,0 0,0 0,-1-1,1 1,-1-1,1 0,-1 0,1-1,-1 0,1 1,-1-1,1-1,-1 1,0-1,1 0,-4 0,-22-25,19 11</inkml:trace>
  <inkml:trace contextRef="#ctx0" brushRef="#br0" timeOffset="2571.408">594 32,'54'-10,"0"2,1 3,52 1,-106 3,1 0,-1 1,1-1,-1 1,1-1,0 1,-1 0,1 0,0-1,-1 1,1 0,0 0,-1 1,1-1,-1 0,1 1,0-1,-1 1,1-1,-1 1,1-1,-1 1,1 0,-1 0,0 0,1 0,-1 0,0 0,0 0,0 1,0-1,0 0,0 1,0-1,0 0,0 1,-1-1,1 1,0-1,-1 1,1 0,-1-1,0 1,0 0,0-1,1 1,-1-1,-1 1,1 0,0-1,0 1,-1 0,1-1,-1 1,1-1,-1 1,0-1,0 2,-99 106,99-108,0 1,0-1,0 0,0 0,0 1,1-1,-1 0,0 1,0-1,1 1,-1-1,1 1,0-1,-1 1,1-1,0 1,0-1,0 1,0-1,0 1,0 0,0-1,1 1,-1-1,0 1,1-1,-1 1,1-1,0 1,0-1,-1 0,1 1,0-1,0 0,0 0,0 0,0 0,1 0,-1 0,0 0,0 0,1 0,-1 0,1 0,-1-1,0 1,1-1,-1 1,1-1,-1 0,1 1,0-1,-1 0,1 0,-1 0,1 0,0-1,16 2,-1-1,1-1,0-1,-1 0,0-2,0 0,0 0,0-2,1-1,3 1,8-3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0,'4'0,"12"0,8 0,4 0,3 0,0 0,0 0,0 0,-1 0,-1 0,-5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18,'48'0,"21"0,3 0,-6 0,-14-5,-11-1,-12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2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69,'-1'-1,"0"1,1 0,-1-1,0 1,0-1,0 1,0 0,0 0,0 0,0-1,1 1,-1 0,0 0,0 0,0 0,0 0,0 1,0-1,0 0,0 0,0 1,1-1,-1 0,0 1,0-1,0 1,1-1,-1 1,0-1,0 1,1 0,-1-1,1 1,-1 0,0-1,1 1,-1 0,1 0,0 0,-1-1,1 1,0 0,-1 0,1 0,0 0,-18 43,6 14,2 0,3 0,0 35,7-66,-3-8,1-1,1 0,1 1,0-1,2 0,0 1,1-1,0 0,2 0,0-1,1 1,1-1,0 0,1-1,1 0,1 0,0-1,1 0,1 0,-8-12,0 1,1-1,-1-1,0 1,1 0,0-1,0 0,0 0,0-1,0 1,0-1,0 0,0 0,0-1,1 0,-1 0,0 0,0 0,1-1,-1 0,0 0,0 0,0-1,0 1,0-1,0-1,-1 1,2-1,120-92,-89 55,-2-1,-2-2,-1-1,-3-2,-2-1,12-28,-35 67,16-27,-2-2,-1 0,-2-1,-2 0,-1-1,0-11,-11 48,0-1,-1 0,1 0,0 0,-1 0,1 0,-1 0,0-1,0 1,0 0,-1 0,1 0,-1 0,0 0,1 0,-1 0,-1 0,1 0,0 0,-2-2,1 5,0 0,0 1,0-1,0 1,1 0,-1-1,0 1,0 0,1 0,-1 0,0 0,1 1,-1-1,1 0,0 1,-1-1,1 0,0 1,0 0,0-1,0 1,0 0,0 0,0 1,-1 0,-14 28,2-1,1 2,1 0,2 0,1 1,1 0,3 1,0 0,2 0,2 0,1 0,1 0,2 0,1-1,2 1,2-1,1 0,10 27,46 142,-55-183,-2-7</inkml:trace>
  <inkml:trace contextRef="#ctx0" brushRef="#br0" timeOffset="383.919">1025 606,'0'28,"0"20,0 6,0-1,0-5,0-6,0-10</inkml:trace>
  <inkml:trace contextRef="#ctx0" brushRef="#br0" timeOffset="980.234">1222 746,'281'-18,"-216"-3,-64 20,0 1,0-1,0 0,0 1,0-1,0 0,0 1,0-1,-1 0,1 0,0 0,-1 0,1 0,0 0,-1 0,1 0,-1 0,1 0,-1 0,0 0,1 0,-1 0,0-1,0 1,0 0,0 0,0 0,0 0,0 0,0-1,0 1,-1 0,1 0,0 0,-1 0,1 0,-1 0,1 0,-1 0,0 0,1 0,-1 0,0 0,1 0,-1 0,0 1,0-1,0 0,0 1,0-1,0 0,0 1,-1-1,-4-4,-1 0,0 0,0 1,0 0,0 0,-1 0,0 1,0 0,0 1,0 0,0 0,0 1,0 0,-1 0,1 1,-7 0,11 2,1 1,-1 0,1 0,-1 0,1 0,0 0,0 1,0 0,1-1,0 1,-1 0,1 0,0 0,1 0,-1 1,1-1,0 0,0 1,0-1,1 1,-1-1,1 1,0-1,0 1,1-1,-1 1,1-1,0 1,1 1,-1 5,5 135,-7-145,1 1,0-1,0 0,0 0,0 1,0-1,0 0,0 0,0 1,1-1,-1 0,0 0,1 0,-1 0,1 1,-1-1,1 0,0 0,0 0,-1 0,1 0,0 0,0-1,0 1,0 0,0 0,0 0,0-1,0 1,0-1,0 1,0-1,1 1,-1-1,0 0,0 1,0-1,1 0,-1 0,0 0,0 0,1 0,-1 0,0 0,0 0,1-1,-1 1,0 0,0-1,0 1,0-1,0 1,1-1,-1 0,0 0,0 1,-1-1,1 0,0 0,0 0,0 0,89-120,-38 41,-40 63,-1 2</inkml:trace>
  <inkml:trace contextRef="#ctx0" brushRef="#br0" timeOffset="1412.027">1872 633,'3'0,"98"-10,-99 10,1 0,-1 0,0 0,1 1,-1-1,0 0,0 1,0 0,1-1,-1 1,0 0,0 0,0 0,0 1,0-1,0 0,-1 1,1-1,0 1,-1 0,1-1,-1 1,0 0,1 0,-1 0,0 0,0 0,0 0,0 0,-1 1,1-1,-1 0,1 0,-1 1,0-1,0 0,0 0,0 1,0-1,0 0,-1 1,0 5,-2 1,1-1,-2 0,1 1,-1-1,0-1,0 1,-1-1,0 1,-1-2,-1 3,-32 52,39-60,-1 0,1 0,-1 0,1 1,-1-1,1 0,0 0,-1 0,1 1,0-1,0 0,0 1,0-1,0 0,0 0,1 1,-1-1,0 0,1 0,-1 0,0 1,1-1,0 0,-1 0,1 0,0 0,-1 0,1 0,0 0,0 0,0 0,0 0,0-1,0 1,0 0,0-1,0 1,0 0,0-1,1 1,-1-1,0 0,0 1,2-1,60 6,-58-6,11-1,-1 0,0 0,0-2,0 0,0-1,0 0,-1-1,9-4,-4-1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368 171,'-18'95,"-20"187,24-186,8-62,1 0,2 0,1 0,2 34,1-69</inkml:trace>
  <inkml:trace contextRef="#ctx0" brushRef="#br0" timeOffset="243.948">1 171,'43'5,"29"-4,11-1,2-6,-9-2,-8-4,-6 0,-8-3,-10 1,-6 3,-6-2,-2 2,-3 3,-5 2</inkml:trace>
  <inkml:trace contextRef="#ctx0" brushRef="#br0" timeOffset="611.296">594 650,'8'-3,"-2"-1,0 1,0 0,0 0,1 1,-1 0,1 0,0 0,-1 1,1 0,0 0,0 1,0-1,-1 2,1-1,0 1,0 0,0 0,-1 1,1 0,1 1,-7 0,0 0,1 0,-1 0,0 0,0 0,-1 1,1-1,-1 0,0 0,0 1,0-1,0 0,0 1,-1-1,1 0,-1 0,0 1,0-1,0 0,0 0,-1 0,1 0,-1 0,0 0,0-1,0 1,0-1,0 1,-1-1,-1 1,3-1,-51 86,53-86,0 1,0-1,0 0,1 0,-1 0,1 0,-1 0,1 0,0 0,0 0,0 0,0-1,0 1,1-1,-1 0,0 0,0 1,1-2,-1 1,1 0,-1 0,1-1,-1 1,1-1,0 0,-1 0,1 0,-1 0,1 0,0 0,-1-1,1 0,-1 1,1-1,-1 0,0 0,1 0,90-45,-76 32</inkml:trace>
  <inkml:trace contextRef="#ctx0" brushRef="#br0" timeOffset="845.782">1102 509,'43'-9,"19"-4,4 1,-5 2,-7-2,-9 2,-7 1,-9 3</inkml:trace>
  <inkml:trace contextRef="#ctx0" brushRef="#br0" timeOffset="1165.936">1949 58,'-10'38,"-3"28,-4 6,1-3,3-4,3-9,4-9,3-7,2-6,1-4,1-2,4-1,2-1,0 1,-1-5</inkml:trace>
  <inkml:trace contextRef="#ctx0" brushRef="#br0" timeOffset="1449.942">1609 58,'53'0,"27"-5,4-1,-6-1,-13 2,-12 2,-10-4,-8-1,-5 2,-3 1,0 2,-2 1,-3 1</inkml:trace>
  <inkml:trace contextRef="#ctx0" brushRef="#br0" timeOffset="1697.571">2259 650,'-10'34,"-2"15,4 0,5-8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19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0,'-5'5,"-1"6,-5 6,-5 5,-5 4,-3-3,2 0,0-5,4 0,0 2,-1-3,2 1,4-3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2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32 621,'0'0,"0"1,0 0,0-1,0 1,0-1,0 1,0-1,0 1,0-1,0 1,0-1,-1 1,1-1,0 1,0-1,0 0,-1 1,1-1,0 1,-1-1,1 1,0-1,-1 0,1 1,0-1,-1 0,1 1,-1-1,1 0,-1 0,1 1,-1-1,1 0,-1 0,1 0,-1 0,1 0,-1 0,1 0,-1 0,1 0,-1 0,1 0,-1 0,1 0,-1 0,1 0,-1 0,1 0,-1-1,1 1,-1 0,1 0,0-1,-1 1,1 0,-1-1,1 1,0 0,-1-1,1 1,0-1,-1 1,-7 181,10-118,-3-25,0-26,0 1,1-1,0 1,2-1,-1 0,1 1,1-1,0 0,1 0,-4-10,1 0,-1-1,1 1,0 0,-1-1,1 1,0-1,0 1,0-1,0 0,0 1,1-1,-1 0,0 0,1 0,-1 0,0 0,1 0,-1 0,1 0,0-1,-1 1,1-1,-1 1,1-1,0 1,0-1,-1 0,1 0,0 0,0 0,-1 0,1 0,0 0,-1-1,1 1,0-1,-1 1,1-1,0 0,54-44,-32 18,-2 0,-1-2,-1 0,-1-1,-2-1,9-23,3-3,-19 83,-10 32,-2-49,1-1,0 1,0 0,1 0,0 0,0-1,1 1,0 0,1 0,0-1,0 1,1-1,0 1,0-1,1 0,0 0,0-1,1 1,0-1,1 0,-1 0,1-1,1 1,-1-1,1-1,2 2,-4-5,1 1,0-1,-1 0,1-1,0 1,0-1,0 0,0 0,0-1,0 0,1 0,-1-1,0 1,0-1,0-1,0 1,0-1,-1 0,1 0,0-1,-1 1,0-1,1-1,-1 1,0-1,-1 0,1 0,2-3,108-139,-115 145,3-2,0-1,0 0,0 1,-1-1,0-1,0 1,0 0,0 0,-1-1,1 1,-1-1,0 1,-1-1,1 1,-1-1,0 0,0 1,0-1,-1 0,0 1,1-1,-2 1,1-1,0 1,-1 0,0-1,0 1,0 0,-10-9</inkml:trace>
  <inkml:trace contextRef="#ctx0" brushRef="#br0" timeOffset="6170.925">963 0,'39'218,"-22"-11,-15-116,26 170,-28-76,3-161,11-30,54-152,-58 136,1 0,0 2,2-1,1 1,0 1,1 1,1 0,1 1,6-5,-22 21,0 0,0 0,0 1,0-1,0 0,0 0,0 1,0-1,0 1,0-1,0 1,1-1,-1 1,0-1,0 1,0 0,1 0,-1 0,0 0,0 0,1 0,-1 0,0 0,0 0,0 1,1-1,-1 0,0 1,0-1,0 1,0-1,0 1,1 0,-1-1,0 1,-1 0,1 0,0 0,0 0,0-1,0 1,-1 0,1 1,0-1,-1 0,1 0,-1 0,1 0,-1 0,0 1,1-1,-1 0,0 0,0 1,0-1,5 79,-5-73,14 125,-4-58,-9-51</inkml:trace>
  <inkml:trace contextRef="#ctx0" brushRef="#br0" timeOffset="7398.279">1556 876,'28'-2,"-1"-1,0-1,0-1,0-2,-1 0,0-2,25-11,-38 14,1 0,-1-1,0 0,-1-1,0 0,0-1,-1 0,0-1,0-1,-1 1,-1-2,1 1,-2-1,0-1,0 1,-1-1,-1-1,0 1,-1-1,2-7,-7 18,1 0,-1 0,1 0,-1 0,0 0,0 1,0-1,-1 0,1 0,-1 0,1 0,-1 1,0-1,0 0,0 0,-1 1,1-1,-1 1,1 0,-1-1,0 1,0 0,0 0,0 0,0 0,0 0,0 0,-1 1,1-1,-1 1,1 0,-1-1,0 1,1 0,-1 1,0-1,0 0,0 1,0 0,1-1,-1 1,0 0,0 1,0-1,0 0,0 1,1 0,-1-1,0 1,0 0,1 1,-1-1,1 0,-1 1,0 0,-12 6,1 2,-1 0,2 0,-1 1,2 1,-1 0,2 1,0 0,0 1,1 1,1-1,0 1,1 1,1-1,0 1,1 1,1-1,1 1,0 0,-1 11,4-24,1 0,-1 0,1 0,0 0,0 0,0 0,0 0,1 0,-1 0,1 0,0 0,0 0,1-1,-1 1,1 0,0-1,0 1,0-1,0 0,1 1,-1-1,1 0,0 0,0-1,0 1,0-1,0 1,1-1,-1 0,1 0,-1-1,1 1,0-1,0 0,0 1,0-2,0 1,0 0,1-1,19 3,0-2,0-1,0 0,0-2,0-1,0-1,0-1,-1 0,0-2,0-1,-1-1,0-1,16-10,-23 11,1 0,-2-1,1-1,-1-1,-1 0,0 0,-1-2,0 1,-1-1,-1-1,8-14,78-170,-92 190,-1 0,1 0,-2-1,1 1,-1-1,-1 0,1 0,-2 1,1-1,-1 0,-1 0,0 0,0 0,0 10,1-1,0 0,0 0,0 0,-1 0,1 0,0 1,-1-1,1 0,-1 0,1 1,-1-1,1 0,-1 1,0-1,1 0,-1 1,0-1,1 1,-1-1,0 1,0-1,1 1,-1 0,0-1,0 1,0 0,0 0,0 0,1-1,-1 1,0 0,0 0,0 0,0 0,0 1,0-1,1 0,-1 0,0 0,0 1,0-1,0 0,1 1,-1-1,0 1,0-1,1 1,-1-1,0 2,-34 30,17-13,2 1,0 0,2 1,0 0,1 1,1 1,-1 7,12-28,0 0,0 0,0 0,0 1,0-1,1 0,-1 1,1-1,0 0,-1 1,1-1,0 1,1-1,-1 0,0 1,1-1,-1 0,1 1,0-1,0 0,0 0,0 1,0-1,0 0,0 0,1 0,-1 0,1-1,0 1,-1 0,1-1,0 1,0-1,0 1,0-1,0 0,0 0,0 0,1 0,-1 0,0-1,1 1,-1-1,0 1,1-1,9 1,-1-1,1 0,-1-1,1 0,-1-1,0 0,1-1,-1 0,0 0,-1-2,5-1,76-20,-89 25,0 1,1 0,-1 0,0 0,0 0,1 0,-1 1,0-1,0 0,0 1,0 0,0-1,0 1,0 0,0 0,0 0,0 1,0-1,0 0,-1 1,1-1,-1 1,1-1,-1 1,1 0,-1 0,0 0,0 0,0-1,0 1,0 1,0-1,-1 0,1 0,-1 0,1 0,-1 0,0 1,0-1,0 0,0 0,0 0,-1 2,-17 96,7-69,-13 52,24-81,0 1,0-1,1 0,-1 1,1-1,-1 1,1-1,0 0,0 1,0-1,0 0,0 0,0 0,1 0,-1 0,1 0,-1 0,1-1,0 1,0 0,0-1,0 1,0-1,0 0,0 0,0 0,0 0,1 0,-1 0,0 0,1-1,-1 0,2 1,10 2,0-1,0 0,0-1,0 0,0-1,0-1,0 0,0-1,0-1,0 0,0-1,-1 0,0-1,0 0,0-1,0-1,-1 0,0-1,2-2,2-3,0 0,-1-1,-1 0,-1-2,0 1,-1-2,0 1,-1-2,-2 1,1-1,-2-1,0 0,-2 0,2-6,-7 22,0 1,1-1,-1 0,-1 1,1-1,0 0,-1 0,1 1,-1-1,0 0,0 0,0 0,0 1,0-1,-1 0,1 0,-1 0,0 1,1-1,-1 0,-1 1,1-1,0 1,-1-1,1 1,-1 0,0-1,0 1,0 0,0 0,0 0,0 1,0-1,-1 0,1 1,-1 0,1-1,-1 1,1 0,-1 0,0 1,1-1,-1 0,0 1,0 0,0-1,1 1,-1 0,0 1,0-1,0 0,-1 1,-9 7,1 0,0 1,0 0,0 1,1 1,1-1,0 2,0-1,1 1,1 1,0 0,1 0,0 0,1 1,0 0,-34 111,39-121,1 1,-1 0,1-1,0 1,1 0,-1-1,1 1,0 0,0-1,0 1,0-1,1 1,0-1,0 0,0 0,1 0,-1 0,1 0,0 0,0-1,0 1,0-1,1 0,0 0,-1 0,3 0,15 7,0-1,1-1,1-1,-1-1,1-1,0 0,1-2,-1-1,0-1,1-1,-1-1,20-4,112-22,-125 17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6:00.25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875 1105,'0'543,"-25"-262,-4 5,-2 92,33 9,26-125,-28-239,-12 191,-23-18,12-55,15-96,2 0,2 1,2 0,2 0,5 37,23 114,-29 170,30-170,-28 198,25-253,-13-13,-9-117,-1 1,-1 0,0 0,-1 0,0 0,-1 0,0 1,-1-1,-1 0,-1 9,-6 33,2 0,4 0,1 0,3 11,0-41,27 145,-16 16,-5-151,-2 1,-1 0,-2 1,-1-1,-4 29,4 96,4-138,1-5</inkml:trace>
  <inkml:trace contextRef="#ctx0" brushRef="#br0" timeOffset="2954.163">848 6834,'67'1,"150"-13,-151 2,1 3,1 3,-1 3,25 4,27-1,163-3,-140-26,55 15,0-6,1-10,169 28,-169-27,-2 26,-53-26,308 26,1214 1,-1495 29,196-29,-352 0,1-1,-1 0,0-1,0-1,0 0,0-1,0 0,8-5,-4-1</inkml:trace>
  <inkml:trace contextRef="#ctx0" brushRef="#br0" timeOffset="8154.969">142 6326,'-11'-62,"11"62,-1 0,1 0,0 0,0 0,0 1,-1-1,1 0,0 0,0 0,0 0,-1 0,1 0,0 0,0 0,-1 1,1-1,0 0,0 0,-1 0,1 0,0 0,0 0,0-1,-1 1,1 0,0 0,0 0,-1 0,1 0,0 0,0 0,0 0,-1 0,1-1,0 1,2 29,33 275,-24-37,-11-242</inkml:trace>
  <inkml:trace contextRef="#ctx0" brushRef="#br0" timeOffset="8571.286">1 6241,'27'-14,"0"2,1 1,1 1,0 2,0 1,1 1,-1 1,1 2,0 0,0 3,1 0,13 3,-38-1,0-1,0 1,1 0,-1 1,-1-1,1 1,0 0,-1 1,1 0,-1-1,0 1,0 1,-1-1,1 1,-1 0,0 0,-1 0,1 1,-1-1,0 1,0 0,0 0,-1 0,0 0,0 0,-1 0,0 1,0-1,0 0,-1 1,0-1,0 1,0 0,1 3,-1 1,1 0,-2-1,1 1,-2 0,1-1,-1 1,-1-1,0 0,0 0,-1 0,0 0,-1 0,0-1,-1 0,0 0,0 0,-1-1,0 0,0 0,-1-1,0 0,0 0,-1-1,-3 2,-1-1,0-1,-1 0,1 0,-1-1,-1-1,1-1,-1 0,1 0,-1-2,0 0,0 0,1-2,-4 0,-22-15,28 3</inkml:trace>
  <inkml:trace contextRef="#ctx0" brushRef="#br1" timeOffset="15289.628">4826 1641,'-195'-81,"75"49,17 9,-102-11,-20 36,203 0,0 2,1 1,-1 0,1 2,1 0,-1 2,1 0,1 1,-1 1,2 1,0 0,0 2,1 0,-4 5,-16 20,1 1,2 2,2 1,2 1,2 2,1 1,3 1,-8 27,23-54,2 0,1 1,0 0,2 0,0 0,1 0,2 1,0-1,2 1,0-1,1 0,1 1,2 1,0-2,0 0,2-1,0 0,1 0,2-1,0 0,1 0,0-1,2-1,3 3,20 16,1-1,2-2,1-2,8 2,19 10,2-3,2-2,13 1,-45-21,32 15,-32-18,-1 3,0 1,-2 2,0 1,24 23,-40-32,-1 2,-1 0,-1 1,0 1,-1 0,-1 1,-1 1,-1 0,0 1,-2 1,0 0,-2 0,0 1,-2 0,1 3,-9-2,-2 0,0 0,-1-1,-1 0,-2 1,0-2,-1 1,-2-1,0 0,-1-1,-1 0,-1-1,-14 16,-55 74,64-90,1 0,1 1,1 1,1 0,1 1,0 1,2 0,1 1,1-1,1 2,-2 13,8-6,1 0,1 0,2 0,1 0,2 0,1-1,2 0,1 0,1 0,2-1,1-1,4 6,-6-17,1 0,1-1,0 0,1-1,1 0,1-1,0-1,1 0,0-2,19 12,-16-15,1 0,-1-2,1 0,1-2,-1 0,1-1,0-2,6 1,42 9,-19-5,1-2,0-3,0-1,19-4,-13 1,177-25,-159 19,0-3,0-4,-1-3,-1-3,53-22,20-21,-136 54,1 1,-1-2,-1 0,0 0,-1 0,0-2,0 1,-1-1,0 0,-1-1,-1 1,0-1,-1-1,0 1,-1-1,0 0,-2 0,1 0,-2 0,0 0,0-1,-1 1,-1 0,-1-1,28-183,-23 165,1 1,1 0,2 0,1 0,2 1,1 0,1 1,1 0,17-24,-25 45,22-43,3 2,2 1,3 1,1 2,2 1,29-24,190-157,-164 166,2 4,99-41,-182 91,44-16,-45 18,1 0,-1 0,0-1,0-1,0 0,-1 0,0-1,0 0,7-7,-11 4,0-1,0 0,-1 0,0-1,-1 0,-1 1,0-1,0-1,-1 1,0 0,-1-6,14-131,-10 122,-2 0,0 0,-2-1,-1 1,-1-1,-2 1,0 0,-3-4,-9-29,-2 0,-3 1,-18-33,12 43,-2 0,-3 2,-2 1,-1 2,-3 1,-1 2,-2 1,-2 2,-41-28,31 21,30 25,0 1,-2 0,0 2,-1 1,-15-7,34 19,0 0,-1 0,0 0,0 1,0 0,0 1,0 0,-1 0,1 0,-1 1,0 0,1 0,-1 1,1 0,-1 0,0 1,1 0,-1 1,1-1,-1 1,1 1,0-1,-5 4,-238 154,203-126,21-17,1 1,0 2,1 0,1 2,2 0,-9 12,12-10,10-9,-1 0,-1-1,0 0,-1 0,-1-1,0-1,0 0,-2 0,1-1,-1-1,-1-1,0 0,0 0,0-2,-1 0,0-1,-1 0,-11 1,8-6,1-2,0 0,-1-1,1-1,0-1,0-1,0 0,1-1,0-1,0-1,0-1,1 0,1-2,-8-5,-87-37,93 47,-10-2,0-1,1-1,0-2,1-1,-16-10,17 7,-1 2,0 1,-1 1,0 1,-24-6,-57-16,95 22</inkml:trace>
  <inkml:trace contextRef="#ctx0" brushRef="#br2" timeOffset="22228.504">904 6806,'47'-63,"125"-239,-63 135,26-52,39-13,-59 57,47-69,71-73,-93 116,159-224,-267 384,134-198,5-3,-42 70,85-121,-65 95,168-197,-168 226,62-81,-173 202,-7 10,-1-2,-3-1,-1-1,1-7,-26 49,-1 0,0-1,1 1,-1-1,0 1,1-1,-1 0,0 1,0-1,0 1,1-1,-1 1,0-1,0 0,0 1,0-1,0 1,0-1,0 0,0 1,0-1,0 1,-1-1,1 1,0-1,0 0,0 1,-1-1,1 1,0-1,-1 1,1-1,0 1,-1-1,1 1,-1 0,1-1,-1 1,1-1,-1 1,1 0,-1 0,1-1,-1 1,1 0,-1 0,1 0,-1-1,0 1,1 0,-1 0,1 0,-1 0,0 0,1 0,-1 0,1 0,-1 1,0-1,0 0,-48 10,33-6,-131 7,145-10,0-1,0 0,-1 1,1-1,0 1,0 0,-1-1,1 1,0 0,0 1,0-1,0 0,0 0,1 1,-1-1,0 1,1 0,-1-1,1 1,-1 0,1 0,0 0,0 0,0 0,0 0,0 0,0 1,0-1,1 0,-1 0,1 1,0-1,0 0,0 1,0-1,0 0,0 0,1 1,-1-1,1 0,-1 0,1 1,0-1,0 0,0 0,0 0,0 0,0 0,1 0,53 147,38 152,-81-272,-12-30,0 1,0-1,0 1,0 0,0-1,0 1,0 0,0-1,0 1,0 0,0-1,0 1,0 0,1-1,-1 1,0 0,0-1,0 1,1 0,-1-1,0 1,0 0,1 0,-1-1,0 1,0 0,1 0,-1 0,0-1,1 1,-1 0,0 0,1 0,-1 0,0 0,1 0,-1 0,1 0,-1 0,0 0,1 0,-1 0,0 0,1 0,-1 0,0 0,1 0,-1 0,1 0,-1 0,0 1,1-1,-1 0,0 0,0 0,1 1,-1-1,0 0,0 0,1 1,-1-1,0 0,0 1,1-1,-1 0,0 1,11-135,40-155,-29 177,-19 88</inkml:trace>
  <inkml:trace contextRef="#ctx0" brushRef="#br2" timeOffset="28882.95">875 6834,'13'-2,"-1"-1,1 0,-1 0,0-2,-1 1,1-1,-1-1,0 0,0-1,7-6,-8 7,212-148,-6-5,121-120,-179 137,33-10,-47 37,63-57,-32 46,-60 41,-3-4,22-30,64-33,-35 31,114-114,-50 54,16 4,-103 65,208-157,-93 78,153-126,-131 64,-201 200,-102 43,-231 11,255-2,0 1,-1-1,1 1,0-1,-1 1,1 0,-1 0,1 0,0 0,-1 0,1 1,-1-1,1 1,0-1,0 1,-1 0,1 0,0 0,0 0,0 0,0 1,0-1,0 1,0-1,0 1,1 0,-1-1,1 1,-1 0,1 0,0 0,-1 0,1 1,0-1,1 0,-1 0,0 1,1-1,-1 0,1 1,-1-1,1 0,0 1,0 1,75 279,-43-119,-32-164,0 1,0-1,0 1,0-1,0 1,0-1,1 1,-1-1,0 1,0-1,0 1,1-1,-1 1,0-1,1 1,-1-1,0 0,1 1,-1-1,1 0,-1 1,0-1,1 0,-1 1,1-1,-1 0,1 0,-1 0,1 1,-1-1,1 0,-1 0,1 0,0 0,-1 0,1 0,-1 0,1 0,-1 0,1 0,-1 0,1 0,-1-1,1 1,-1 0,1 0,-1-1,1 1,-1 0,1 0,-1-1,0 1,1 0,-1-1,1 1,-1-1,0 1,1-1,-1 1,0 0,0-1,1 1,-1-1,0 1,0-1,17-39,-15 35,61-180,16 10,-69 158,0 2</inkml:trace>
  <inkml:trace contextRef="#ctx0" brushRef="#br2" timeOffset="32581.835">3811 5592,'-2'2,"-1"-1,1 1,0-1,0 1,0 0,0 0,0 0,1 0,-1 0,0 0,1 0,0 1,-1-1,1 1,0-1,0 1,1-1,-1 1,0-1,1 1,0 0,-1-1,1 1,0 0,0-1,1 1,-1 0,0-1,1 1,0 0,0-1,-1 1,2-1,-1 1,24 170,3 42,-25-262,1 0,3 0,1 1,3 0,1 0,3 1,4-7,66-103,-84 153,0 0,1 0,-1 0,1 0,0 0,-1 0,1 0,0 1,0-1,0 1,0-1,1 1,-1 0,0 0,0 0,1 0,-1 0,1 1,-1-1,1 1,-1-1,1 1,-1 0,1 0,-1 0,1 0,-1 1,1-1,-1 1,1-1,-1 1,0 0,1 0,-1 0,0 0,0 0,1 1,0 1,66 73,-52-52,-12-24</inkml:trace>
  <inkml:trace contextRef="#ctx0" brushRef="#br2" timeOffset="33143.822">3698 5395,'76'-31,"102"-14,19 35,-171 6,-32-8,-203-66,193 70</inkml:trace>
  <inkml:trace contextRef="#ctx0" brushRef="#br2" timeOffset="33529.336">3557 5112,'14'-9,"20"-4,8-4,2 1,3 3,-1 4,-5 3,-3-2,-4 0,-3 2,-2 2,-1 1,0 1,-1 2,1-5,-6-1</inkml:trace>
  <inkml:trace contextRef="#ctx0" brushRef="#br2" timeOffset="34895.859">2089 3476,'27'73,"37"131,-3-12,-52-179,-8-21,-8-30,6 32,-30-171,28 153,0-1,1 1,2-1,0 0,2 1,0-1,2 1,1 0,1 0,1 0,1 1,0 0,2 0,1 1,1 1,1 0,15-19,-28 39,0-1,1 1,-1 0,1 0,0 0,-1 0,1 0,0 0,0 0,0 0,-1 0,1 0,0 0,0 1,0-1,0 0,1 1,-1-1,0 0,0 1,0 0,0-1,1 1,-1 0,0-1,0 1,1 0,-1 0,0 0,0 0,1 0,-1 0,0 1,0-1,1 0,-1 1,0-1,0 1,0-1,0 1,1-1,-1 1,0 0,0 0,0-1,-1 1,1 0,0 0,0 0,0 0,0 0,-1 0,26 64,-25-60,1 1,-1 0,1 0,0-1,0 1,0-1,1 0,0 1,0-1,0 0,1-1,0 1,0-1,0 1,0-1,1-1,-1 1,5 2,11 2</inkml:trace>
  <inkml:trace contextRef="#ctx0" brushRef="#br2" timeOffset="35545.112">1892 3109,'43'-24,"24"-13,5 0,-4 2,-10 6,-9 8,-18 4,-20 4,-10-1,-11 2,-9-1,-6-3,2-5,0-2,3-3,6 3</inkml:trace>
  <inkml:trace contextRef="#ctx0" brushRef="#br1" timeOffset="40581.732">4121 1952,'-3'83,"-20"33,15-88,6-27,1 1,0-1,0 1,0 0,0 0,0-1,0 1,1 0,-1 0,1 0,-1 0,1 0,0 0,0 0,0 0,0 0,0 0,0 0,0 0,1 0,-1 0,1 0,-1 0,1 0,0-1,0 1,-1 0,2 0,-1-1,0 1,0-1,0 1,1-1,-1 1,1-1,-1 0,1 1,-1-1,1 0,0 0,0 0,-1 0,1-1,1 1,186 61,-187-61,1-1,-1 1,1-1,0 1,-1-1,1 0,0 0,-1 0,1 0,0-1,-1 1,1-1,0 1,-1-1,1 0,-1 0,1 0,-1-1,0 1,0 0,1-1,-1 0,0 1,0-1,0 0,-1 0,1 0,0 0,-1-1,1 1,-1 0,0 0,0-1,0 1,0-1,0 1,0-1,0-2,54-174,-53 177,0 0,-1 0,1 0,0-1,-1 1,0-1,1 1,-1-1,0 1,0-1,-1 0,1 0,0 1,-1-1,0 0,1 0,-1 0,0 1,-1-1,1 0,0 0,-1 0,0 1,1-1,-1 0,0 1,0-1,-1 0,1 1,0 0,-1-1,0 1,1 0,-1 0,0 0,0 0,0 0,-1 0,1 0,0 1,-1-1,1 1,-1 0,1-1,-1 1,0 1,-248-4,232-2</inkml:trace>
  <inkml:trace contextRef="#ctx0" brushRef="#br2" timeOffset="54899.255">4346 2290,'-23'-35,"23"35,0-1,-1 1,1-1,0 1,0-1,0 1,0-1,-1 1,1-1,0 0,0 1,0-1,0 1,0-1,0 1,0-1,0 0,1 1,-1-1,0 1,0-1,0 1,1-1,-1 1,0-1,1 1,-1-1,0 1,1-1,-1 1,0-1,1 1,-1 0,1-1,-1 1,1 0,-1-1,1 1,-1 0,1 0,-1 0,1-1,-1 1,1 0,0 0,-1 0,1 0,-1 0,1 0,-1 0,1 0,0 0,-1 0,1 0,-1 0,1 1,-1-1,1 0,-1 0,1 1,-1-1,1 0,-1 1,1-1,0 1,161 72,-150-66,112 122,23-21,-28-13,55 14,-141-95,-1 2,0 1,-1 2,-1 1,-1 1,17 16,76 34,-26-21,-37 16,-54-55</inkml:trace>
  <inkml:trace contextRef="#ctx0" brushRef="#br2" timeOffset="56705.248">4403 2262,'0'-1,"1"0,-1 0,0 0,0 0,0 1,0-1,1 0,-1 0,0 0,-1 0,1 0,0 0,0 0,0 0,-1 0,1 0,0 0,-1 0,1 0,-1 0,1 0,-1 1,1-1,-1 0,0 0,1 1,-1-1,0 0,0 1,1-1,-1 1,0-1,0 1,0-1,0 1,0-1,0 1,0 0,0 0,6 80,7 209,-8-264,10-30,103-196,32 29,-93 113,-57 57,0 1,0 0,0 0,0 0,0 0,0 0,0 0,-1 0,1 0,0 1,-1-1,1 0,-1 1,1-1,-1 1,1 0,0-1,-1 1,0 0,1 0,-1 0,1 0,-1 0,1 0,-1 0,1 1,-1-1,1 0,-1 1,1 0,0-1,-1 1,1 0,-26 7,0-2,-1 0,1-2,-1-1,0-1,1-2,-1 0,0-2,0-1,-19-5,23 1</inkml:trace>
  <inkml:trace contextRef="#ctx0" brushRef="#br2" timeOffset="60155.179">5701 2487,'41'186,"-13"-15,-14-112,-11-127,-3 64,-2-14,1-1,1 0,1 1,0-1,1 1,1 0,1-1,0 1,2 0,0 1,0 0,2 0,0 0,7-8,-13 22,1 1,0-1,0 1,-1-1,2 1,-1 0,0 1,0-1,1 0,-1 1,1 0,-1-1,1 2,-1-1,1 0,0 1,-1-1,1 1,0 0,0 0,-1 1,1-1,0 1,-1 0,1 0,-1 0,1 0,-1 1,1-1,-1 1,0 0,0 0,0 0,0 0,0 1,0-1,0 1,0 1,15 11</inkml:trace>
  <inkml:trace contextRef="#ctx0" brushRef="#br2" timeOffset="60819.208">5533 2432,'21'-15,"0"1,1 1,1 1,0 1,1 0,0 2,0 1,1 2,0 0,1 1,-1 1,1 2,-1 1,13 1,22-9,-87-9,-72-52,85 53</inkml:trace>
  <inkml:trace contextRef="#ctx0" brushRef="#br2" timeOffset="61438.487">6294 2093,'-9'9,"-9"14,-5 6,0 5,1-5,3-2,5-6</inkml:trace>
  <inkml:trace contextRef="#ctx0" brushRef="#br3" timeOffset="66871.708">4516 1839,'45'-65,"249"-318,-94 140,-200 241,1 1,-1 0,1 0,-1 0,1 0,-1-1,1 1,0 0,-1 0,1 0,0 0,0 0,0 1,0-1,-1 0,1 0,0 0,1 1,-1-1,0 1,0-1,0 1,0-1,0 1,1 0,-1-1,0 1,0 0,1 0,-1 0,0 0,0 0,0 0,1 0,-1 0,0 1,0-1,1 0,-1 1,0-1,0 1,0-1,0 1,0 0,0-1,0 1,0 0,0 0,0 0,0 0,0 0,-1 0,7 123,-9-84,1-29,0-7,0-1,0 0,1 1,-1-1,1 1,0-1,-1 1,2-1,-1 1,0-1,1 1,-1-1,1 1,0-1,0 1,1-1,-1 0,1 0,-1 0,1 0,0 0,0 0,0 0,1-1,-1 1,1-1,-1 1,1-1,0 0,0 0,0 0,0 0,0-1,0 1,1-1,2 1,5-1,0 0,0-1,0 0,0-1,-1 0,1-1,0 0,0-1,-1 0,1-1,-1 0,0 0,0-1,-1-1,1 1,-1-1,4-4,138-132,-145 135,135-155,-140 161,0-1,0 1,0 0,0 0,0 0,0 0,0 0,1 0,-1 0,0 0,1 0,-1 1,1-1,-1 0,1 1,-1-1,1 1,-1 0,1 0,-1-1,1 1,0 0,-1 0,1 0,-1 1,1-1,-1 0,1 0,-1 1,2 0,10 7</inkml:trace>
  <inkml:trace contextRef="#ctx0" brushRef="#br3" timeOffset="69606.073">6181 767,'-7'1,"0"1,0 0,0 1,0 0,0 0,0 0,1 1,-1 0,1 0,0 0,1 1,-1 0,1 0,0 1,0-1,0 1,1 0,0 0,0 1,1-1,0 1,0 0,0 0,0 4,-3 5,-15 80,20-93,1 0,0-1,0 1,0 0,1 0,-1-1,1 1,-1 0,1-1,0 1,0 0,0-1,0 1,1-1,-1 0,1 1,-1-1,1 0,0 0,0 0,0 0,0 0,0-1,0 1,1-1,-1 1,0-1,1 0,-1 1,1-1,0-1,1 2,1-1,0-1,1 1,-1-1,0 0,0 0,1 0,-1-1,0 1,0-1,0-1,0 1,0-1,0 0,0 0,0 0,-1-1,1 1,-1-1,0 0,0-1,0 1,3-4,72-94,-60 74,-1-1,-1-1,-2-1,0 0,-2-1,-2-1,-1 0,-1 0,-2-1,-1 0,1-26,-6 49,0 0,-1 0,0 0,0 0,-1 0,-1 0,0 0,0 0,-1 1,0-1,0 1,-1 0,-1 0,1 0,-1 0,-1 1,-3-4,7 8,-1 0,0 1,0 0,0 0,-1 0,1 0,-1 0,1 1,-1-1,0 1,0 0,0 0,0 1,0-1,0 1,-1 0,1 0,0 0,-1 1,1-1,-1 1,1 0,-1 1,1-1,0 1,-1-1,1 1,0 1,-1-1,-2 2,0 1,-1 0,1 1,-1 0,2 0,-1 1,0 0,1 0,0 1,1-1,-1 1,1 0,1 1,-1-1,1 1,1 0,-1 0,1 0,1 1,0-1,0 1,0-1,1 1,0-1,1 9,1-1,1 0,1 0,0 0,1 0,1-1,0 0,1 0,1 0,0-1,1 0,0 0,2-1,-1 0,1 0,1-1,0-1,1 0,0 0,1-1,0-1,1 0,9 4,116 45,-115-50,-6 0</inkml:trace>
  <inkml:trace contextRef="#ctx0" brushRef="#br3" timeOffset="70390.524">6774 625,'-7'3,"0"1,0-1,0 1,1 1,0-1,-1 1,2 0,-1 1,0 0,1-1,0 2,1-1,-1 0,1 1,1 0,-1 0,1 0,0 1,1-1,-1 0,1 1,1 0,-1 3,-81 206,79-209</inkml:trace>
  <inkml:trace contextRef="#ctx0" brushRef="#br3" timeOffset="70738.83">6577 625,'9'10,"4"7,4 2,-1 2,2-3,-2 1,0-3,-1 0,0-2,-1 1,0-2,0 2,0-2,4-3,4-4,-3-2</inkml:trace>
  <inkml:trace contextRef="#ctx0" brushRef="#br3" timeOffset="71492.557">7056 681,'-9'9,"2"1,-1-1,1 1,0 1,1-1,1 1,-1 0,2 1,0-1,0 1,1-1,0 1,1 0,0 1,1-1,0 4,1-14,0 1,1-1,-1 0,0 1,1-1,-1 0,1 1,0-1,0 0,0 0,0 0,0 0,0 0,0 0,1 0,-1 0,1-1,0 1,-1 0,1-1,0 1,0-1,0 0,0 0,0 1,0-1,0-1,0 1,1 0,-1 0,0-1,0 1,1-1,-1 0,0 0,1 0,-1 0,0 0,1 0,-1-1,0 1,1-1,-1 0,0 1,0-1,0 0,0 0,0 0,0-1,2 0,13-11,0-1,-1-1,0 0,-1-1,-1-1,-1 0,0-1,-1-1,-1 0,-1 0,-1-1,2-6,-1 1,-2 0,0 0,-2-1,0 0,-2 0,-1 0,-2 0,0 0,-1-1,-3-6,4 28,-1 0,-1 0,1 0,-1 0,0 1,0-1,0 0,-1 0,0 1,0-1,0 1,0-1,-1 1,1 0,-1 0,0 0,-1 0,1 1,-1-1,1 1,-1 0,0 0,0 0,0 0,-1 1,1 0,-1 0,1 0,-1 0,0 1,1 0,-1 0,0 0,0 0,0 1,0 0,0 0,0 0,0 1,0-1,1 1,-1 0,0 1,0-1,0 1,1 1,0 1,0-1,0 1,0-1,0 1,1 0,-1 1,1-1,0 1,1-1,-1 1,1 0,0 0,0 0,0 0,1 0,0 0,0 1,0-1,1 0,-1 1,1-1,1 1,-1 0,1 7,0 1,1-1,0 0,1 0,0 0,1 0,1-1,0 1,2 2,8 9,1-2,1 0,0-1,2 0,1-2,0 0,14 8,-9-5,-17-15,1 0,0 0,0-1,1-1,0 1,0-1,0-1,0 0,1-1,5 2,5-2</inkml:trace>
  <inkml:trace contextRef="#ctx0" brushRef="#br3" timeOffset="72295.518">7508 568,'-4'10,"0"-1,0 0,1 1,1 0,-1 0,1 0,1 0,0 0,1 0,0 0,0 0,1 0,0 0,1 0,0 0,1 0,0 2,-3-11,0 0,1 1,-1-1,0 0,1 0,-1 1,0-1,1 0,-1 0,1 0,0 0,-1 0,1 1,0-1,0 0,0-1,0 1,0 0,0 0,0 0,0 0,0-1,0 1,0-1,0 1,1-1,-1 1,0-1,0 1,1-1,-1 0,0 0,0 0,1 0,-1 0,0 0,1 0,-1 0,0 0,0-1,1 1,-1 0,0-1,0 1,0-1,1 0,-1 1,0-1,1 0,42-51,7-78,-51 129,0 1,0-1,-1 1,1-1,0 0,0 1,0-1,0 1,0-1,0 0,0 1,0-1,0 1,0-1,0 0,0 1,0-1,0 1,0-1,1 1,-1-1,0 0,0 1,1-1,-1 1,1-1,-1 1,0 0,1-1,-1 1,1-1,-1 1,1 0,-1-1,1 1,-1 0,1-1,-1 1,1 0,-1 0,1 0,0-1,-1 1,1 0,-1 0,1 0,0 0,-1 0,1 0,-1 0,1 0,-1 0,1 1,0-1,-1 0,1 0,-1 0,1 1,-1-1,1 0,-1 1,1-1,-1 0,1 1,-1-1,1 1,-1-1,1 1,15 40,-15-35,42 198,-41-189,1 0,-2 0,0 1,-1-1,0 0,-1 0,-1 1,-1-1,0 0,-1 0,0-1,-1 1,-1-1,0 0,-1-1,-1 1,0-1,0-1,-1 1,-5 3,13-15,0 0,1 1,-1-1,0 0,0 0,0 0,0 0,0 0,0 0,0 0,-1-1,1 1,0 0,0-1,-1 1,1-1,0 1,-1-1,1 1,-1-1,1 0,0 0,-1 0,1 0,-1 0,1 0,-1 0,1 0,0 0,-1-1,1 1,0-1,-1 1,1-1,0 1,-1-1,1 0,0 0,0 0,0 1,0-1,0 0,0 0,0-1,0 1,0 0,0 0,1 0,-1 0,0-1,1 1,-1 0,1-1,-1 1,1 0,0-1,0 1,-1-1,1 1,0-1,0 1,0 0,1-2,1-16,1 0,1 0,1 0,0 1,2 0,0 0,1 0,0 1,2 0,0 0,8-9,25-31,-32 43</inkml:trace>
  <inkml:trace contextRef="#ctx0" brushRef="#br3" timeOffset="74810.807">7959 541,'5'0,"6"0,7 0,4-5,4-2,1 1,2 1,1 1,-6-2,-1-2,0 2,-4 6,-5 3</inkml:trace>
  <inkml:trace contextRef="#ctx0" brushRef="#br3" timeOffset="75092.252">7959 738,'34'-14,"15"-5,5 0,-7 9,-12 6</inkml:trace>
  <inkml:trace contextRef="#ctx0" brushRef="#br3" timeOffset="77427.524">8722 541,'-12'5,"0"1,0 0,1 1,0 0,0 0,1 2,0-1,0 1,1 1,0 0,0 0,1 0,1 1,0 1,-5 9,0 63,12-82,0 0,0 0,0 0,1 0,-1 0,1 0,-1 0,1 0,0 0,0 0,0-1,0 1,0 0,0-1,0 1,1-1,-1 1,1-1,-1 1,1-1,-1 0,1 0,0 0,-1 0,1 0,0 0,0 0,0-1,0 1,0-1,0 1,-1-1,1 0,0 0,0 0,0 0,0 0,0 0,0 0,1-1,13-4,-1-1,0-1,0 0,-1-1,0-1,0 0,-1-1,-1 0,1-1,-1-1,-1 0,0 0,-1-1,-1 0,0-1,0 0,-1 0,-1-1,2-6,75-177,-78 182,-1 0,-1 0,0-1,-1 0,-1 0,-1 0,0 0,-1 0,-1 0,0 0,-2 0,-1-3,4 17,0 1,-1-1,1 1,-1 0,0-1,0 1,0 0,0-1,0 1,0 0,-1 0,1 0,-1 0,1 0,-1 1,0-1,0 0,0 1,0-1,0 1,0 0,0-1,0 1,0 0,-1 0,1 1,0-1,-1 0,1 1,-1-1,1 1,-1 0,1 0,-1 0,1 0,-1 0,1 1,0-1,-1 1,1 0,-1-1,1 1,0 0,0 0,-1 1,1-1,0 0,0 1,0-1,1 1,-1 0,0-1,-1 3,-4 4,0 1,1 0,0 0,0 0,1 1,0 0,1 0,0 1,0-1,1 1,1 0,0-1,0 1,1 0,0 7,3-1,0 0,1 0,0-1,2 1,0-1,0 1,2-2,0 1,1-1,0 0,2 0,-1-1,2-1,0 1,0-2,1 0,1 0,0-1,0 0,3 0,2 6,-4-3,-3 0</inkml:trace>
  <inkml:trace contextRef="#ctx0" brushRef="#br3" timeOffset="77712.137">9314 371,'-10'38,"-3"23,1 6,-2-10,1-8,-3-9,3-5,2-5,-1-7,2-7</inkml:trace>
  <inkml:trace contextRef="#ctx0" brushRef="#br3" timeOffset="86962.545">9088 541,'1'-3,"0"1,0 0,1-1,-1 1,1 0,-1 0,1 0,0 0,0 1,0-1,0 0,0 1,0-1,0 1,0 0,1 0,-1 0,1 0,-1 0,0 0,1 0,0 1,-1 0,1-1,-1 1,1 0,-1 0,1 0,0 1,-1-1,1 1,-1-1,1 1,-1 0,1 0,-1 0,0 0,1 0,-1 1,0-1,0 1,85 70,-27-18,10 7,-64-56</inkml:trace>
  <inkml:trace contextRef="#ctx0" brushRef="#br3" timeOffset="87582.356">9540 33,'0'-5,"0"3,-5 3,-1 5,-5 1,-1 6,3 4,2 4,-3-1,1 0,7-2,3-5</inkml:trace>
  <inkml:trace contextRef="#ctx0" brushRef="#br3" timeOffset="88408.656">9737 428,'-1'1,"-12"9,1 1,0 1,1 0,0 0,0 1,2 1,-1 0,2 0,0 0,1 1,0 1,1-1,1 1,0 0,0 8,5-22,0 0,0 1,0-1,1 0,-1 1,1-1,-1 0,1 0,0 0,0 1,0-1,0 0,1 0,-1 0,0-1,1 1,-1 0,1 0,0-1,-1 1,1-1,0 0,0 1,0-1,0 0,0 0,1 0,-1 0,0-1,0 1,0 0,1-1,-1 0,0 1,2-1,81-14,-65 0,-1 0,0-1,-1-1,0-1,-1 0,-2-1,1-1,-2 0,-1-1,5-11,4-1,-10 13,-1-1,-1 0,-1 0,0-1,-2 0,-1 0,0 0,-2-1,0 0,-1 0,-2-1,0 1,-1 0,-2 0,-1-11,3 28,0 0,0 1,-1-1,1 0,-1 1,0-1,0 1,-1-1,1 1,-1-1,0 1,0 0,-1 0,1 0,-1 0,0 0,0 1,0-1,0 1,0 0,-1 0,0 0,0 0,0 1,0-1,0 1,0 0,0 0,-1 1,1-1,-1 1,1 0,-1 0,0 1,1-1,-1 1,-1 0,0 1,0-1,-1 1,1 1,0-1,0 1,0 0,1 0,-1 1,0 0,1 0,0 0,-1 1,1-1,1 1,-1 1,1-1,-1 1,1-1,0 1,1 0,-1 0,1 1,0-1,0 1,-1 4,0 0,1 0,0 0,0 1,1-1,0 1,1-1,0 1,1-1,0 1,1 0,0-1,0 1,1-1,3 9,12 23,2-1,2 0,1-2,2-1,19 21,5 7,-36-48</inkml:trace>
  <inkml:trace contextRef="#ctx0" brushRef="#br3" timeOffset="89277.344">10161 287,'-23'106,"17"42,6-146,0 1,0-1,1 0,-1 1,1-1,-1 0,1 0,0 1,0-1,0 0,0 0,0 0,1 0,-1 0,1 0,-1-1,1 1,0 0,-1-1,1 1,0-1,0 0,0 1,0-1,0 0,1 0,-1 0,0-1,0 1,1 0,-1-1,0 0,1 1,-1-1,1 0,-1 0,0-1,1 1,-1 0,0-1,1 1,-1-1,0 0,0 0,0 0,1 0,-1 0,0 0,0 0,0-1,-1 1,2-1,16-15,0-1,-1-1,-1 0,-1-1,-1-1,-1 0,0-1,-2-1,0 0,-2 0,-1-1,0-3,-6 22,3 42,19 170,4-37,-29-162,3 31,-1-1,-3 0,-1 0,-5 26,5-53,0 0,-1-1,-1 1,0-1,0 0,-1 0,0 0,-1-1,0 0,0 0,-1 0,0-1,-1 0,0 0,0-1,0 0,-1 0,0-1,-3 2,9-7,1 0,-1 1,1-1,-1 0,0 0,1-1,-1 1,0 0,0-1,1 0,-1 1,0-1,0 0,0-1,0 1,1 0,-1-1,0 0,0 1,1-1,-1 0,1 0,-1-1,1 1,-1 0,1-1,0 0,-1 1,1-1,0 0,0 0,0 0,1-1,-1 1,0 0,1-1,0 1,-1-1,1 1,0-1,0 0,0 1,1-1,-1 0,1 0,-1 1,1-1,0 0,0 0,1-2,-1-16,1 0,1 0,0 1,2-1,0 1,2 0,0 0,1 1,1 0,1 0,0 0,2 1,0 1,2-2,1-5,0-2,-3 4</inkml:trace>
  <inkml:trace contextRef="#ctx0" brushRef="#br3" timeOffset="92646.683">10669 89,'4'-4,"3"-8,-6 5,-7 7,-3 9,-5 2,1 5,-3 4,1 4,-1-3,2 0,8-8,5-6</inkml:trace>
  <inkml:trace contextRef="#ctx0" brushRef="#br1" timeOffset="100937.78">6407 2854,'1'-3,"-1"0,0 0,0 0,0 0,0 0,-1 0,1 0,-1 0,0 0,1 0,-1 0,-1 0,1 1,0-1,-1 0,1 1,-1-1,0 1,0-1,0 1,0 0,0 0,-1 0,1 0,0 0,-1 1,0-1,1 1,-1-1,0 1,0 0,0 0,0 0,0 1,0-1,0 1,0-1,0 1,0 0,0 0,0 1,-2-1,-15 5,1 1,0 0,0 1,1 1,0 1,0 0,1 2,0 0,1 0,0 2,-7 7,11-9,1 0,1 0,0 1,0 0,1 1,0 0,2 1,-1 0,2 0,-1 1,2-1,0 1,1 0,1 1,0-1,1 1,0-1,2 14,1-18,0 0,1 0,1 0,0-1,1 1,0-1,0 0,1 0,0 0,1-1,0 0,0 0,1 0,0-1,1 0,0 0,0-1,1 0,0-1,0 1,0-2,1 1,0-2,0 1,0-1,0-1,1 1,0-2,-1 0,10 1,-4-2,0 0,0-2,0 0,0 0,-1-2,1 0,-1 0,1-2,-1 0,0-1,-1 0,0-1,0-1,0 0,2-3,-11 8,0-1,0 0,-1 0,1 0,-1-1,0 0,-1 1,1-1,-1-1,0 1,0 0,-1-1,1 1,-1-1,0 0,-1 0,0 0,1 0,-2 0,1 0,-1 0,0 0,0 0,-1 0,0 0,0 0,0 0,-1 0,1 0,-2 0,1 1,0-1,-1 1,0 0,-1-1,1 2,-1-2,-1 1,-1 1,1-1,-1 1,0 0,0 0,-1 1,1 0,-1 0,0 0,1 1,-1 0,0 0,0 1,0 0,-1 0,1 1,0 0,0 0,0 0,-1 1,1 0,0 1,0-1,0 1,-3 2,11-4,-1 1,0-1,1 0,-1 0,0 1,0-1,1 0,-1 1,0-1,0 0,1 1,-1-1,0 0,0 1,0-1,0 1,0-1,0 0,0 1,0-1,0 0,0 1,0-1,0 1,0-1,0 0,0 1,0-1,0 1,0-1,0 0,0 1,-1-1,1 0,0 1,0-1,-1 0,1 1,0-1,0 0,-1 1,1-1,0 0,-1 0,1 1,0-1,-1 0,1 0,0 0,-1 0,1 1,38 3,197-33,-211 28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36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59,'-18'56,"-5"143,15-147,3 0,2 1,3 44,-25 73,-4-37,27-124</inkml:trace>
  <inkml:trace contextRef="#ctx0" brushRef="#br0" timeOffset="553.406">1 115,'29'-2,"0"-1,-1-2,1-1,-1-1,17-7,31-7,-20 5,1 3,1 2,0 3,1 3,0 2,39 3,15 18,-90-20</inkml:trace>
  <inkml:trace contextRef="#ctx0" brushRef="#br0" timeOffset="986.192">820 398,'33'-5,"22"-1,5-1,-3 2,-5 2,-8 1,-6 0,-4 2,-4 0,-3 0,1-4,-2-2,1 0,-4-4,-2 1,-4 0</inkml:trace>
  <inkml:trace contextRef="#ctx0" brushRef="#br0" timeOffset="1247.87">904 680,'39'-10,"31"-8,9 0,-4 2,-11 4,-10 5,-11 2,-11 3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0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141 771,'22'-6,"-3"-1,-1 1,1 1,1 0,-1 2,1 0,-1 2,1 0,0 1,0 1,4 1,-23-2,1 0,0 0,0 1,0-1,-1 1,1-1,0 1,0 0,-1 0,1 0,-1 0,1 0,-1 0,1 0,-1 0,0 0,1 1,-1-1,0 1,0-1,0 1,0-1,0 1,0 0,-1-1,1 1,0 0,-1-1,1 1,-1 0,0 0,0 0,0 0,0-1,0 1,0 0,0 0,0 0,-1 0,1-1,-1 1,1 0,-1 0,0-1,0 1,1-1,-1 1,-1 0,-96 112,53-69,33-32,8-10,-1 1,1-1,-1 1,1 0,0 1,1-1,-1 1,1-1,0 1,0 0,0 0,1 1,0-1,0 1,0-1,0 1,1-1,0 1,1 0,-1 0,1-1,0 1,0 0,1 4,2-7,1 0,-1 1,1-1,0 0,0-1,0 1,0-1,0 0,1 0,-1 0,1 0,-1-1,1 0,-1 0,1 0,0 0,0-1,-1 0,1 0,0 0,0-1,-1 1,1-1,0 0,-1 0,1-1,-1 0,1 1,-1-1,0-1,0 1,0-1,1 0,45-25,-27 14</inkml:trace>
  <inkml:trace contextRef="#ctx0" brushRef="#br0" timeOffset="-716.711">311 8,'-1'-1,"0"1,1-1,-1 0,0 1,1-1,-1 1,0-1,0 1,0-1,0 1,0 0,1-1,-1 1,0 0,0 0,0-1,0 1,0 0,0 0,0 0,0 0,0 0,0 1,0-1,0 0,1 0,-1 1,0-1,0 0,0 1,0-1,0 1,1-1,-1 1,0-1,0 1,1 0,-1-1,0 1,1 0,-1-1,1 1,-1 0,1 0,-1 0,1 0,0 0,-1-1,1 2,-17 44,3 126,-2-2,16-168,0 0,0 0,0 0,0 0,1 0,-1 0,1 0,-1 0,1 0,0 0,0-1,0 1,0 0,0 0,0-1,0 1,0 0,1-1,-1 1,0-1,1 0,0 1,-1-1,1 0,0 0,0 0,0 0,9 0</inkml:trace>
  <inkml:trace contextRef="#ctx0" brushRef="#br0" timeOffset="-449.887">0 545,'39'-5,"17"-6,4-2,-4 2,-6 3,-7 2,-6 3,-4 1,-8 7,-9 1</inkml:trace>
  <inkml:trace contextRef="#ctx0" brushRef="#br0" timeOffset="3156.448">678 799,'11'-15,"0"0,0 0,-2-1,0 0,-1-1,0 0,-1 0,4-18,13-28,-10 32,2 2,2 0,0 1,2 1,1 0,1 2,2 0,-24 24,0 0,1 0,-1 0,1 1,-1-1,1 0,-1 0,1 0,0 0,-1 1,1-1,0 0,0 1,-1-1,1 0,0 1,0-1,0 1,0-1,0 1,0 0,0-1,0 1,0 0,0 0,0 0,0 0,0 0,0 0,0 0,0 0,0 0,0 0,0 0,0 1,0-1,0 0,0 1,0-1,0 1,-1-1,1 1,0-1,0 1,0 0,-1-1,1 1,0 0,0 0,-1-1,1 1,-1 0,1 0,-1 0,1 0,-1 0,0 0,10 36,-2 1,-1 0,-2 0,-2 0,-2 1,-1 11,-1 81,34-186,-4-6,2 1,4 2,2 1,3 0,-39 55,0 0,0 0,1 0,-1 0,0 0,1 0,0 0,-1 0,1 1,0-1,0 1,0-1,0 1,0 0,0 0,0 0,1 0,-1 0,0 0,0 0,1 1,-1-1,1 1,-1 0,0 0,1 0,-1 0,1 0,-1 0,1 1,-1-1,0 1,1-1,-1 1,0 0,0 0,0 0,1 1,-1-1,0 0,0 1,-1-1,1 1,0 0,0-1,-1 1,1 0,0 2,2 10,0 1,-2 0,0 0,0 1,-1-1,-1 0,-1 0,0 1,-1-1,0 30,5 91,3-117</inkml:trace>
  <inkml:trace contextRef="#ctx0" brushRef="#br0" timeOffset="3770.996">1609 347,'1'36,"2"0,1 0,2-1,1 0,2 0,2-1,1 0,1-1,2 0,1-1,2-1,8 11,-25-40,-1 0,1 0,0 0,-1 0,1 0,0 0,1 0,-1 0,0 0,0 0,1-1,-1 1,1 0,-1-1,1 0,0 1,0-1,0 0,-1 0,1 0,0 0,0 0,1 0,-1 0,0-1,0 1,0-1,0 0,0 0,1 1,-1-1,0-1,0 1,0 0,1 0,-1-1,0 1,0-1,0 0,0 0,0 0,0 0,0 0,0 0,0 0,-1-1,2 0,90-195,48-74,-136 254,-4 4</inkml:trace>
  <inkml:trace contextRef="#ctx0" brushRef="#br0" timeOffset="4122.412">1581 94,'43'-5,"24"-2,6 1,-6 1,-9 1,-9 2,-8 1,-7 0,-4 1,-7 6,-8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5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0 135,'38'-25,"-25"20,-3 0,0 1,0 0,0 0,1 1,-1 1,1 0,0 0,-1 1,1 0,0 1,0 0,0 1,0 0,9 3,-18-4,-1 1,0-1,1 1,-1 0,0-1,1 1,-1 0,0 0,0 0,0-1,0 1,0 1,0-1,0 0,0 0,0 0,0 0,-1 1,1-1,0 0,-1 1,1-1,-1 0,0 1,1-1,-1 1,0-1,0 1,0-1,0 0,0 1,0-1,0 1,0-1,-1 1,1-1,-1 0,1 1,-1-1,1 0,-1 1,0-1,0 1,-42 55,39-52,-32 32,-44 61,79-96,0-1,1 1,-1-1,0 0,1 1,-1 0,1-1,-1 1,1-1,0 1,-1 0,1-1,0 1,0-1,0 1,1 0,-1-1,0 1,0 0,1-1,-1 1,1-1,0 1,-1-1,1 1,0-1,0 0,0 1,0-1,0 0,0 0,0 1,0-1,1 0,-1 0,0 0,1-1,-1 1,1 0,-1 0,1-1,-1 1,1-1,-1 1,1-1,0 0,0 1,81-3,16-28,-77 21</inkml:trace>
  <inkml:trace contextRef="#ctx0" brushRef="#br0" timeOffset="2320.304">479 672,'5'0,"6"0,6 0,6 0,2 0,3 0,1 0,1 0,-1 0,1 0,-2 0,1 0,0 0,-1 0,0 0,-5 0</inkml:trace>
  <inkml:trace contextRef="#ctx0" brushRef="#br0" timeOffset="2718.55">677 502,'0'5,"0"11,0 8,0 4,0 3,0 0,0 0,0 0,0-1,0-1,0 0,0-1,-5-5,-1-1,0-4</inkml:trace>
  <inkml:trace contextRef="#ctx0" brushRef="#br0" timeOffset="4902.411">1411 221,'0'-5,"0"3,0 7,0 7,0 7,0 5,0 2,0 3,0 0,0 1,0-1,-5-4,-1-3,0 1,5-4,4-6</inkml:trace>
  <inkml:trace contextRef="#ctx0" brushRef="#br0" timeOffset="5251.575">1129 644,'28'0,"25"-5,8-1,-3-1,-5 2,-7-3,-7 0,-5 0,-4 3,-1 2,-2 1,0 1,0 1,0 0,-4 0</inkml:trace>
  <inkml:trace contextRef="#ctx0" brushRef="#br0" timeOffset="5767.202">1269 841,'51'-23,"-35"14,1 0,0 2,1 0,0 1,0 0,0 2,1 0,-1 1,12 0,-29 2,0 1,1 0,-1 0,1 0,-1 0,1 0,-1 0,1 1,-1-1,1 0,-1 1,0-1,1 1,-1-1,0 1,1 0,-1 0,0 0,0-1,0 1,0 0,0 0,0 0,0 1,0-1,0 0,0 0,0 0,-1 1,1-1,0 0,-1 1,0-1,1 1,-1-1,0 1,1-1,-1 0,0 1,0-1,0 1,0-1,-1 1,1-1,0 1,0-1,-1 0,1 1,-1-1,0 1,1-1,-1 0,0 0,0 1,1-1,-2 0,-87 93,20-28,67-65,1 0,-1 1,1-1,0 1,-1-1,1 1,0 0,0-1,0 1,1 0,-1 0,0 0,1 0,-1 0,1 0,0 0,-1 0,1 0,0 0,0 0,0 0,1 0,-1 0,0-1,1 1,-1 0,1 0,0 0,-1 0,1 0,0-1,0 1,0 0,1-1,-1 1,0-1,1 1,-1-1,1 1,2 1,0-1,0 1,0-1,0 0,0 0,1-1,-1 1,1-1,-1 0,1 0,0 0,-1-1,1 0,0 0,-1 0,4-1,5-1,-1-1,1-1,-1 0,0 0,-1-2,1 1,-1-1,0-1,4-3,0-2</inkml:trace>
  <inkml:trace contextRef="#ctx0" brushRef="#br0" timeOffset="6888.451">2201 305,'-28'255,"27"-29,-10-191,5-30</inkml:trace>
  <inkml:trace contextRef="#ctx0" brushRef="#br0" timeOffset="7370.567">1862 334,'45'-11,"0"2,0 2,0 1,1 3,0 2,-1 2,12 3,28-2,107-28,-147 24,-33 2</inkml:trace>
  <inkml:trace contextRef="#ctx0" brushRef="#br0" timeOffset="7752.124">1890 841,'7'7,"-1"-1,1 0,1-1,-1 0,1 0,0 0,0-1,0 0,0-1,1 0,0 0,-1-1,1 0,0 0,0-1,0-1,0 1,1-1,-1-1,0 1,0-2,5-1,243-53,-114 27,-117 23,-4-1</inkml:trace>
  <inkml:trace contextRef="#ctx0" brushRef="#br0" timeOffset="10269.541">1947 51,'138'-25,"121"21,-197-8,39 2,-83 15</inkml:trace>
  <inkml:trace contextRef="#ctx0" brushRef="#br0" timeOffset="11704.568">2709 841,'14'0,"0"-1,0-1,-1 0,1-1,-1-1,1 0,-1-1,-1 0,1-1,-1 0,0-1,0 0,-1-1,0 0,0-1,8-9,106-118,-111 116,-7 14,-2-1,1-1,-1 1,0-1,-1 0,0 0,0 0,0-1,-1 1,-1-1,0 0,0 0,0 0,-1 0,0-7,-1 15,0 1,-1-1,1 0,0 0,0 0,-1 0,1 1,0-1,-1 0,1 0,-1 1,1-1,-1 0,1 0,-1 1,0-1,1 1,-1-1,0 1,1-1,-1 1,0-1,0 1,0 0,1-1,-1 1,0 0,0 0,0-1,0 1,0 0,1 0,-1 0,0 0,0 0,0 0,0 0,0 1,1-1,-1 0,0 0,0 1,0-1,0 0,1 1,-1-1,0 1,0-1,1 1,-1-1,0 1,1 0,-1-1,-39 31,25-16,0 1,1 0,1 1,1 0,0 1,1 0,1 1,1 0,1 1,1 0,-4 15,10-31,0 1,0 0,0-1,1 1,-1 0,1 0,1 0,-1 0,1-1,0 1,0 0,0 0,0-1,1 1,0-1,0 1,0-1,0 0,1 0,0 0,0 0,0 0,0-1,1 1,-1-1,1 0,0 0,0 0,0-1,0 1,0-1,1 0,-1 0,1 0,-1-1,1 0,0 0,-1 0,1 0,1-1,12 2,-1-1,1-2,-1 1,1-2,-1 0,0-1,1-1,-2-1,1 0,-1-1,1-1,6-5,179-113,-194 118,7-1,-1 0,0-2,0 0,-1 0,-1-1,0-1,0 0,-1-1,-1 0,0-1,-1 0,0 0,-1-1,-1 0,0 0,3-13,-10 26,1 0,-1 0,0 0,0 0,0 1,0-1,0 0,0 0,-1 0,1 0,-1 0,1 0,-1 1,0-1,0 0,0 0,0 1,0-1,0 0,0 1,0 0,-1-1,1 1,0-1,-1 1,1 0,-1 0,0 0,1 0,-1 0,0 0,0 1,1-1,-1 1,0-1,0 1,0-1,0 1,-1 0,-75 17,63-8,1 1,0 0,1 1,0 0,1 1,0 0,1 1,0 1,1 0,0 0,1 1,1 0,1 1,0-1,1 1,0 1,2-1,-2 6,6-18,0 0,-1 0,1-1,1 1,-1 0,0 0,1 0,0 0,0-1,0 1,0 0,1-1,-1 1,1-1,0 1,0-1,0 0,0 0,1 0,0 0,-1 0,1 0,0-1,0 0,0 1,1-1,-1 0,0 0,1-1,-1 1,3 0,3 1,1 0,0-1,0 0,0-1,0 0,1 0,-1-1,0 0,0-1,0 0,6-2,18-6,0-2,-1-1,0-2,-1-1,21-15,-27 15,-1-1,-1-1,0-2,-2 0,0-1,-1-2,-1 0,-1-1,10-17,-25 35,0 0,-1-1,1 1,-1-1,0 0,-1 0,1 0,-1 0,0-1,-1 1,0 0,0-1,0 1,-1-1,0 1,0-4,-2 8,0 1,0 0,0 0,0 0,0 0,0 1,0-1,0 0,-1 1,1 0,0-1,0 1,-1 0,1 0,0 0,0 1,-1-1,1 1,0-1,0 1,0-1,0 1,0 0,0 0,0 0,0 0,0 1,0-1,0 0,0 1,1 0,-1-1,1 1,-1 0,1-1,0 1,-1 1,-18 17,1 0,1 1,0 0,2 2,0 0,2 1,1 0,-1 4,11-23,0 0,0 1,0-1,1 1,0 0,0-1,0 1,1 0,0 0,0 0,0 1,1-1,0 0,0 0,0 0,1 0,0 0,0 0,1 0,0 0,0 0,0-1,1 1,-1-1,1 1,1-1,-1 0,1 0,0 0,0-1,0 1,4 2,-2-3,1-1,0 1,0-1,0 0,1-1,-1 1,0-1,1-1,0 0,-1 0,1 0,0-1,0 0,-1-1,1 1,0-1,-1-1,1 0,-1 0,1 0,-1-1,0 0,0 0,0-1,0 0,-1 0,0-1,0 0,3-2,10-5</inkml:trace>
  <inkml:trace contextRef="#ctx0" brushRef="#br0" timeOffset="12188.233">4148 164,'57'-23,"79"-20,-135 42,1 1,-1-1,0 1,1-1,-1 1,1 0,-1-1,1 1,-1 0,1 0,-1 0,1 1,-1-1,1 0,-1 0,1 1,-1-1,1 1,-1-1,1 1,-1 0,0-1,0 1,1 0,-1 0,0 0,0 0,0 0,0 0,0 0,0 1,0-1,0 0,0 1,-1-1,1 0,-1 1,1-1,-1 1,1-1,-1 0,0 1,1-1,-1 1,0-1,0 1,0 0,-1-1,1 1,0-1,0 0,-1 1,1-1,-1 1,1-1,-1 1,0-1,1 0,-1 0,0 1,0-1,0 0,0 0,0 0,-1 1,-24 36,19-29,-1 0,2 1,-1 0,2 0,-1 1,1-1,1 1,0 0,1 1,0-1,0 0,1 3,2-11,0 0,0 0,1-1,-1 1,1 0,0 0,0-1,-1 1,2 0,-1-1,0 1,1-1,-1 0,1 1,-1-1,1 0,0 0,0 0,0 0,1 0,-1-1,0 1,0-1,1 1,-1-1,1 0,0 0,-1 0,1 0,0 0,-1-1,1 1,0-1,2 0,99-4,-45-19,-34 10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0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16,'6'-3,"0"1,1-1,-1 1,1 1,-1-1,1 1,-1 0,1 0,0 1,0 0,-1 0,1 1,0 0,0 0,-1 0,1 1,-1 0,0 1,1-1,-1 1,0 0,0 1,-1-1,3 3,-3-4,5 2,0 1,0 0,-1 0,1 1,-1 0,-1 1,1 0,-1 0,0 1,-1 0,0 0,0 1,-1 0,0 0,0 0,0 3,2 6,21 82,-31 263,2-359,1-3,-1 1,1 0,-1 0,1-1,-1 1,0 0,0 0,0 0,0-1,0 1,0 0,0 0,0 0,-1-1,1 1,-1 0,1 0,-1-1,0 1,0 0,0-1,0 1,0-1,0 1,0-1,0 0,0 1,-1-1,1 0,-1 0,1 0,-1 0,1 0,-1 0,0 0,1-1,-1 1,0 0,1-1,-1 0,0 1,0-1,-160-60,141 61,0 2,0 0,0 1,1 1,-1 1,2 1,-1 0,1 2,0 0,0 1,1 1,1 1,-11 9,-77 88,74-70,29-37,-1 0,1 0,0 1,0-1,0 1,0-1,0 1,1 0,-1 0,1 0,0 0,0 0,0 0,0 0,0 0,1 0,-1 0,1 1,0-1,0 0,0 0,0 1,1-1,-1 0,1 0,0 0,0 0,0 0,0 0,1 1,10 6</inkml:trace>
  <inkml:trace contextRef="#ctx0" brushRef="#br0" timeOffset="565.396">362 354,'255'55,"-124"-62,-130 7,1-1,-1 1,1 0,-1 0,1 0,-1 0,0 0,1 0,-1 1,1-1,-1 0,0 1,1-1,-1 1,0-1,1 1,-1 0,0-1,0 1,0 0,0 0,0 0,0 0,0 0,0 0,0 0,0 0,0 0,0 1,-1-1,1 0,-1 0,1 1,-1-1,1 1,-1-1,0 0,1 1,-1-1,0 2,1 67,-2-54,4 67,2-64</inkml:trace>
  <inkml:trace contextRef="#ctx0" brushRef="#br0" timeOffset="1047.867">1153 411,'-11'8,"1"2,1-1,0 1,0 1,1-1,0 2,1-1,0 1,1 0,0 0,1 1,1-1,-1 1,2 0,0 1,1-1,0 0,1 2,1-13,-1 0,1 0,0 1,1-1,-1 0,0 0,0 1,1-1,0 0,-1 0,1 0,0 0,0 0,0 0,0 0,0 0,1 0,-1 0,1-1,-1 1,1 0,-1-1,1 0,0 1,0-1,0 0,0 0,0 0,0 0,0 0,0 0,0 0,0-1,0 1,1-1,-1 0,0 0,0 0,1 0,-1 0,0 0,0 0,0-1,1 1,-1-1,0 0,0 1,0-1,0 0,0 0,0 0,1-1,13-8,-1 1,-1-2,1 0,-2-1,1 0,-2-1,0-1,0 0,-1 0,-1-1,-1-1,0 0,-1 0,0 0,-1-1,2-12,-7 26,0-1,0 1,-1-1,1 0,-1 0,0 1,0-1,-1 0,1 0,-1 0,0 0,0 0,0 0,0 0,-1 0,1 0,-1 0,0 1,0-1,-1 0,1 1,-1-1,0 0,0 1,0 0,0-1,-1 1,1 0,-1 0,0 1,0-1,0 0,0 1,0 0,0 0,-1 0,1 0,-1 0,1 1,-1-1,0 1,0 0,0 0,0 0,-3 1,-1 1,0 0,1 1,0 1,-1-1,1 1,0 0,0 1,0-1,1 1,-1 1,1-1,-4 5,6-6,-16 12</inkml:trace>
  <inkml:trace contextRef="#ctx0" brushRef="#br0" timeOffset="1479.456">1491 609,'3'-49,"13"10,2 0,2 1,1 1,14-15,-30 43,1 1,0 0,0 0,1 1,0-1,0 1,1 1,0 0,0 0,5-2,-13 7,1 1,0 0,0-1,0 1,0 0,0-1,0 1,0 0,0 0,0 0,-1 0,1 0,0 0,0 0,0 1,0-1,0 0,0 0,0 1,0-1,0 0,-1 1,1-1,0 1,0-1,0 1,-1 0,1-1,0 1,-1 0,1-1,-1 1,1 0,-1 0,1-1,-1 1,1 0,-1 0,0 0,1 0,-1 0,0 0,0 0,0 0,1-1,-1 2,4 47,-4-45,-1 55,0-32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92,'17'235,"-18"-178,-10-90,13 14,1-1,2 1,0-1,1 2,1-1,0 0,1 1,2 1,0 0,0 0,2 0,0 2,0-1,2 2,0 0,0 0,5-2,45-26,-62 43,0 1,-1-1,1 1,-1-1,1 1,-1 0,0 0,0-1,0 1,0 0,0 0,0 0,0 0,-1 0,1 0,-1 0,1 1,-1-1,0 0,0 0,0 0,0 0,0 0,-1 1,1-1,-1 2,1 0,-1 52,0-30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36 508,'-7'13,"2"1,0 0,0 0,2 1,-1-1,2 1,0-1,1 1,0 0,1 0,1 0,0-1,1 1,1 0,0-1,1 2,-3-14,0 0,0 0,0 0,0 0,1 0,-1 0,1 0,-1-1,1 1,0-1,-1 1,1-1,0 1,0-1,0 0,0 0,0 0,0 0,1 0,-1-1,0 1,0 0,1-1,-1 0,0 0,0 1,1-1,-1-1,0 1,1 0,-1-1,0 1,0-1,1 1,-1-1,0 0,0 0,0 0,0 0,0-1,74-60,-67 50,-1 0,0 0,-1 0,0-1,-1 0,-1-1,0 1,0-1,-2 0,1 0,-3 7,1 0,-1 1,-1-1,1 0,-1 0,0 0,-1 0,1 0,-1 1,-1-1,1 0,-1 1,0-1,-1 1,0 0,0-1,0 1,0 0,-1 1,0-1,-5-4,4 6,1 0,-1 1,0 0,-1 0,1 0,0 1,-1-1,1 1,-1 0,0 1,0 0,0 0,0 0,0 0,0 1,0 0,1 1,-1-1,0 1,0 0,0 0,0 1,1 0,-1 0,0 0,1 1,-3 1,-11 8</inkml:trace>
  <inkml:trace contextRef="#ctx0" brushRef="#br0" timeOffset="333.424">797 112,'-29'48,"-9"26,2 4,6-5,9-11,8-11,6-10,4-6,8-5,3-2,0-2,-2 0,-1 0,-2 1,-1 0,-1-4</inkml:trace>
  <inkml:trace contextRef="#ctx0" brushRef="#br0" timeOffset="553.609">430 536,'44'-5,"32"-6,9-2,0-2,-6 0,-6-2,-11 3,-11 2,-4 5,-6 2,-5 3,-4-3,-2-1,-7 0</inkml:trace>
  <inkml:trace contextRef="#ctx0" brushRef="#br0" timeOffset="1186.11">1221 479,'-31'29,"2"1,1 2,2 0,1 2,-6 13,13 18,20-64,-1 0,1 0,0 0,-1 0,1 0,0-1,0 1,-1 0,1-1,0 1,0-1,0 0,0 1,0-1,0 0,0 0,-1 0,1-1,0 1,0 0,0-1,0 1,0-1,-1 0,1 1,0-1,0 0,-1 0,1 0,-1 0,1 0,0-2,1 2,175-115,-178 116,1-1,-1 1,1-1,0 1,-1 0,1-1,0 1,0 0,-1 0,1-1,0 1,0 0,-1 0,1 0,0 0,0 0,-1 0,1 0,0 0,0 0,-1 1,1-1,0 0,0 0,-1 1,1-1,0 0,-1 1,1-1,0 0,-1 1,1-1,-1 1,1 0,-1-1,1 1,-1-1,1 1,-1 0,1-1,-1 1,0 0,1-1,-1 1,0 0,0 0,0-1,1 1,-2 47,0-20,2-25,0 0,0-1,0 1,0 0,1-1,-1 1,1 0,0-1,0 0,0 1,0-1,0 0,0 0,0 0,1 0,-1-1,1 1,-1-1,1 1,0-1,-1 0,1 0,0 0,0 0,0-1,0 1,0-1,0 1,0-1,0 0,1-1,95-12,-78 4,-2-1,1-2,-1 1,-1-2,0-1,-1 0,7-9,-7 8,36-29,-3-3,-2-1,37-49,-73 81,0-1,-1 0,0 0,-2-1,0 0,-1-1,-1 0,-1 0,0 0,-2-1,0 0,-1 0,-1 0,-1 0,-1-9,0 26,1 0,-1-1,0 1,0 0,-1-1,1 1,-1 0,1 0,-1 0,0-1,0 1,0 0,-1 0,1 0,-1 0,0 1,0-1,0 0,0 1,0-1,0 1,-1 0,1 0,-1 0,0 0,1 0,-1 0,0 1,0-1,0 1,0 0,0 0,-1 0,1 0,0 1,0-1,-1 1,1 0,0 0,0 0,-1 0,1 1,-10 5,1 0,0 1,1 1,-1 0,2 0,-1 1,1 1,0 0,1 0,0 0,1 1,0 1,1 0,0 0,1 0,0 0,1 1,0 0,1 0,1 1,0-1,1 1,0 4,-1 5,0 0,2 0,1 0,0 0,2 0,1 0,0 0,2-1,1 1,0-1,2-1,0 1,2-1,8 14,-4-12,1 0,1-1,0 0,2-1,0-2,2 1,0-2,14 9,-8-16,-29-31,-8 7</inkml:trace>
  <inkml:trace contextRef="#ctx0" brushRef="#br0" timeOffset="1438.166">1475 311,'43'-5,"43"-2,12 1,-1 1,-8-3,-9-1,-9 2,-7 2,-9 1,-9 2,-3 2,-4-1,-4 6,-3 2,-7-1</inkml:trace>
  <inkml:trace contextRef="#ctx0" brushRef="#br0" timeOffset="1933.831">2548 508,'-15'38,"-4"23,0 5,5-3,3-13</inkml:trace>
  <inkml:trace contextRef="#ctx0" brushRef="#br0" timeOffset="2167.328">2575 112,'0'0</inkml:trace>
  <inkml:trace contextRef="#ctx0" brushRef="#br0" timeOffset="2404.574">2858 565,'-13'14,"1"2,0-1,2 2,-1-1,2 2,0-1,1 1,1 0,1 1,1 0,0 0,1 0,1 3,3-19,0-1,0 1,0 0,1 0,-1 0,1 0,0-1,0 1,0 0,0-1,0 1,0-1,1 1,-1-1,1 1,0-1,0 0,0 0,0 0,0 0,0 0,1-1,-1 1,0 0,1-1,-1 0,1 0,0 0,-1 0,1 0,0 0,0-1,-1 1,1-1,2 0,3 1,1-1,0-1,-1 1,1-2,-1 1,0-1,1 0,-1-1,0 0,0 0,3-2,0-1,-1 0,0 0,-1-1,1-1,-1 1,-1-1,0-1,0 0,0 0,-1 0,0-1,-1 0,0 0,-1-1,0 1,-1-1,0-1,0 1,-1 0,-1-1,0 0,0 1,-2-1,1 0,0 4,-1 1,1 0,-1-1,-1 1,1-1,-1 1,-1 0,1-1,-1 1,-1 0,1 0,-1 0,0 0,-1 1,0-1,0 1,0 0,-1 0,1 0,-1 1,-1 0,1 0,-1 0,0 1,0-1,0 1,-1 1,1-1,-1 1,0 0,-2 0,3 2,1 0,0 1,0 0,-1 0,1 0,0 0,0 1,-1 0,1 0,0 1,0-1,0 1,0 0,1 0,-1 1,0-1,1 1,0 0,-2 2,-13 11</inkml:trace>
  <inkml:trace contextRef="#ctx0" brushRef="#br0" timeOffset="3088.456">3309 818,'10'-35,"0"1,3 0,0 1,2 0,2 1,1 0,29-12,-45 43,-1 0,0 1,0-1,0 0,1 1,-1-1,0 1,1 0,-1-1,0 1,1 0,-1 0,1 0,-1 0,0 0,1 0,-1 0,0 1,1-1,-1 0,0 1,1-1,-1 1,0-1,0 1,0 0,1 0,-1-1,0 1,0 0,0 0,0 0,0 0,0 0,-1 0,1 0,0 1,0-1,-1 0,1 0,-1 1,1-1,-1 0,0 1,13 75,-14-73,0 1,1 0,-1-1,1 1,1 0,-1-1,0 1,1 0,0-1,0 1,0 0,1-1,0 1,0-1,0 0,0 0,1 0,-1 0,1 0,0 0,0-1,0 1,1-1,-1 0,1 0,0 0,0-1,0 1,0-1,0 0,1 0,-1 0,4 0,-2-1,0-1,0 0,0 0,0 0,0-1,0 0,0 0,0 0,0-1,0 0,-1 0,1-1,-1 1,1-1,-1 0,0-1,0 1,-1-1,1 0,-1 0,1-1,-1 1,2-4,72-124,-70 115,-4 9,1 0,-1-1,0 0,-1 0,0 0,-1-1,1 1,-2-1,1 1,-2-1,1 0,-1 1,-1-3,1 11,0 0,-1 0,0 0,1 0,-1 0,1 0,-1 0,0 0,0 0,0 0,1 0,-1 0,0 0,0 1,0-1,0 0,0 1,-1-1,1 1,0-1,0 1,0-1,0 1,-1 0,1 0,0 0,0 0,0-1,-1 1,1 1,0-1,0 0,-1 0,1 0,0 1,0-1,0 1,0-1,0 1,-1-1,1 1,0-1,0 1,0 0,1 0,-1 0,0 0,0-1,0 1,0 0,1 0,-1 0,1 1,-1-1,0 0,1 0,0 0,-1 0,1 2,-9 5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0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407 501,'-32'4,"0"1,1 1,-1 2,1 2,1 0,0 2,-10 6,30-13,1 0,-1 1,1 0,0 1,1 0,-1 0,1 0,1 1,0 1,0-1,0 1,1 0,1 1,-1-1,1 1,1 0,0 0,1 1,-1-1,2 1,0 0,0 0,1 2,-1-8,1 0,1 0,-1 1,1-1,-1 0,1 0,1 0,-1 0,1 0,0 0,0 0,1 0,-1 0,1 0,0 0,0-1,1 1,-1-1,1 0,0 1,0-1,1 0,-1-1,1 1,0-1,0 1,0-1,0-1,0 1,5 2,4-4,0 1,1-2,-1 0,0-1,0 0,0-1,0 0,0-1,0-1,0 0,-1 0,0-1,0-1,0 0,-1-1,0 0,0-1,0 0,-1-1,-1 0,1 0,-2-1,1 0,-1 0,4-9,129-223,-157 259,1 14,1 1,2 0,0 1,3 0,0 3,9-35,-2 4,0 0,1 1,-1-1,1 0,1 1,-1-1,1 0,-1 1,2-1,-1 1,1-1,-1 0,1 1,1-1,-1 0,1 0,0 0,0 0,1 0,-1 0,1 0,0-1,0 1,1-1,-1 0,1 0,0-1,0 1,0-1,1 1,-1-1,1 0,0-1,-1 1,1-1,0 0,1-1,-1 1,0-1,1 0,10-1,0 0,0-2,0 0,0-1,0 0,0-1,-1-1,1-1,-1 0,-1-1,1 0,-1-2,0 1,-1-2,0 0,-1 0,0-1,1-1,-5 5,15-15,-1 0,-1-2,-1-1,-1 0,-2-2,0 0,-2 0,5-14,34-56,-44 81,7-7,-1 0,-2-1,0-1,-2-1,-1 1,0-2,-2 1,-2-2,0 1,-1-1,-2 1,-1-10,-3 35,0 0,-1 0,1 1,-1-1,1 0,-1 0,0 0,0 1,0-1,0 0,0 1,0-1,-1 1,1-1,0 1,-1 0,1-1,-1 1,1 0,-1 0,0 0,1 0,-1 1,0-1,0 0,0 1,0-1,1 1,-1-1,0 1,0 0,0 0,0 0,0 0,0 0,0 1,0-1,0 0,0 1,1-1,-1 1,0 0,0 0,1 0,-1 0,0 0,1 0,-1 0,1 0,-1 1,1-1,0 0,-1 1,1-1,0 1,0 0,0 0,-23 24,2 0,1 1,1 1,2 1,0 1,2 1,2 0,0 0,3 2,0 0,2 0,-3 22,6-30,1 0,1 1,1-1,1 1,1 0,2 0,1 5,-1-22,0 0,1-1,0 1,0 0,1-1,0 1,1-1,0 0,0 0,1 0,0-1,0 1,0-1,1 0,1-1,-1 0,1 0,0 0,0 0,0-1,1-1,1 1,4 0,-1-2,1 1,0-2,0 0,0 0,1-1,-1-1,0 0,0-1,0-1,1 0,-1 0,-1-1,1-1,0 0,-1-1,0 0,0-1,0 0,-1-1,0 0,0-1,-1 0,0-1,0 0,-1-1,0 0,-1 0,0-1,-1 0,0 0,-1-1,0 1,4-12,-6 15,0-1,0 1,0-1,-1 0,-1-1,1 1,-1 0,-1-1,0 1,0-1,-1 1,0-1,-1 0,0 1,-1-1,0 1,0 0,-1 0,0-1,0 2,-1-1,0 0,-1 1,0 0,0 0,-1 0,0 1,0-1,-1 1,0 1,-2-2,-3 3,0 0,0 1,0 1,-1 0,1 1,-1 0,0 1,0 0,0 1,1 0,-1 1,0 1,1 0,-1 1,1 0,-1 1,1 0,0 1,1 0,-1 1,1 0,0 1,1 0,0 1,0 0,0 0,1 1,0 1,1 0,-18 14</inkml:trace>
  <inkml:trace contextRef="#ctx0" brushRef="#br0" timeOffset="1396.038">1762 501,'-33'17,"1"2,1 1,1 2,1 1,1 1,1 1,-22 27,43-45,0 0,1 1,0-1,0 1,0 1,1-1,0 1,1 0,0 0,-1 5,3-11,1 0,-1 1,1-1,0 0,0 1,0-1,1 0,-1 0,1 1,0-1,0 0,0 0,0 0,0 0,1 0,-1 0,1 0,0-1,0 1,0 0,0-1,0 0,1 1,-1-1,1 0,-1 0,1 0,0-1,0 1,0-1,0 1,10 2,-1-1,0 0,1 0,0-1,-1-1,1-1,0 1,0-2,-1 0,1 0,0-1,-1-1,1 0,-1-1,0 0,0-1,-1 0,1-1,-1 0,0-1,-1 0,1-1,-1 0,-1-1,0 0,0 0,-1-1,1 0,1-5,-1 1,0-1,-1-1,-1 0,0 0,-1 0,-1-1,0 1,-2-1,0 0,0-1,-2 1,0 0,-1-1,-1 1,-1-5,2 19,0 0,-1 1,1-1,-1 0,0 1,0-1,0 1,0-1,0 1,0 0,-1-1,1 1,-1 0,0 0,1 0,-1 0,0 0,0 0,0 1,-1-1,1 1,0-1,0 1,-1 0,1 0,-1 0,1 0,-1 0,0 1,1-1,-1 1,0-1,1 1,-1 0,-1 0,-2 1,-1-1,1 1,0 0,0 0,0 1,0-1,0 1,0 1,0-1,0 1,1 0,0 1,-1-1,-3 5,-1 0,1 1,0 1,1 0,1 0,-1 0,1 1,1 0,0 0,1 1,0 0,0 0,2 0,-1 0,2 1,-1-1,1 8,2-17,0-1,1 1,-1 0,1 0,-1-1,1 1,0 0,0-1,0 1,0-1,1 1,-1-1,1 0,-1 0,1 0,0 1,0-1,0-1,0 1,0 0,0 0,1-1,-1 0,0 1,1-1,-1 0,1 0,0 0,-1 0,1-1,0 1,-1-1,1 1,0-1,2 0,102-7,-73-3,-2-1,1-2,-1-1,-1-2,-1-1,0-1,-1-1,2-4,25-21,-75 110,9 61,10-123,0-1,0 0,1 0,-1 0,1 0,0 0,0 1,0-1,0-1,1 1,-1 0,1 0,-1 0,1-1,0 1,0-1,1 1,-1-1,0 0,1 0,-1 0,1 0,0-1,-1 1,1 0,0-1,0 0,0 0,0 0,0 0,0 0,0-1,1 1,-1-1,0 0,0 0,2 0,11-4,1-1,-1 0,0-1,-1-1,1-1,-1 0,-1 0,1-2,-2 0,1 0,-1-2,-1 1,0-1,2-4,-12 14,133-144,-199 265,63-114,-1 1,1-1,0 0,0 1,0-1,1 0,0 1,0-1,0 0,0 1,1-1,0 0,0 1,1-1,0 0,-1 0,2 0,-1 0,1 0,-1-1,1 1,0-1,1 1,2 2,1-3,1 0,-1 0,1 0,0-1,0 0,0-1,0 0,1 0,-1 0,1-1,-1-1,1 1,-1-1,1-1,-1 0,1 0,-1 0,1-1,-1-1,0 1,0-1,0-1,0 1,-1-1,0-1,1 1,-1-1,-1 0,1-1,-1 0,3-3,26-23,-2-1,-1-1,-1-2,-2-1,-2-1,-2-2,-1 0,-2-2,0-4,-1-9,-3 0,-2-1,5-37,-20 90,0 0,1 0,-1-1,-1 1,1 0,0-1,-1 1,0-1,1 1,-1-1,-1 1,1-1,0 1,-1 0,0-1,0 1,0 0,0-1,0 1,-1 0,0 0,1 0,-1 0,0 0,0 1,-1-1,1 0,0 1,-1 0,0-1,1 1,-1 0,0 1,0-1,0 0,-1 1,-1 3,1 0,-1 1,1 0,0 0,0 0,0 1,0-1,0 1,1 0,0 0,0 0,0 1,0-1,0 1,1-1,0 1,0 0,1 0,-1 0,1 0,0 0,0 0,0 0,1 0,0 1,0-1,0 0,2 4,-28 242,27 83,0-308,1 0,1 0,1 0,1 0,2-1,8 23,-12-38,-6-19,0-4</inkml:trace>
  <inkml:trace contextRef="#ctx0" brushRef="#br0" timeOffset="1634.866">2609 247,'48'0,"40"-5,14-1,-5-5,-10 0,-9 1,-14 3,-13 2,-10 3,-7 1,-5 5,-3 3,0-1,-5 4,-2 1,-3-3</inkml:trace>
  <inkml:trace contextRef="#ctx0" brushRef="#br0" timeOffset="4045.733">3822 924,'38'-22,"-1"-2,0-2,-2-2,-1-1,-2-1,0-3,67-59,80-27,-172 115,1-1,0 1,-1 1,1 0,1 0,-1 0,0 1,1 0,-1 1,1 0,-1 0,1 0,0 2,-1-1,1 1,-1 0,2 1,-8-1,1 1,-1 0,0 0,0 0,0 0,0 0,0 0,0 0,0 1,-1-1,1 1,-1 0,0-1,0 1,0 0,0-1,0 1,0 0,-1 0,1 0,-1 0,0 0,0 0,0 0,0 0,-1 0,1-1,-2 4,-27 81,29-85,-11 21,-1 1,0-2,-2 1,-1-2,0 0,-1-1,-2-1,0 0,-3 1,10-11,1 0,-2-1,1 0,-1 0,0-2,-1 1,1-2,-1 0,0 0,-1-1,1-1,-1 0,0-1,1 0,-1-1,0-1,-10-1,21 1,0-1,0 0,0 1,0-2,1 1,-1 0,0 0,0-1,1 0,-1 1,1-1,0 0,-1 0,1 0,0-1,0 1,0 0,1-1,-1 1,1-1,-1 0,1 0,0 1,0-1,0 0,0 0,0 0,1 0,-1 0,1 0,0 0,0 0,0 0,0 0,1 0,-1 0,1 0,0 0,0 0,0 0,0 0,0 0,1 1,-1-1,3-2,8-20</inkml:trace>
  <inkml:trace contextRef="#ctx0" brushRef="#br0" timeOffset="4418.506">5008 501,'-34'27,"2"2,1 1,1 1,1 2,2 1,2 1,1 1,-17 35,39-68,0 1,0-1,0 1,1 0,-1-1,1 1,0 0,0 0,0 0,1 0,-1 0,1 0,0 0,0 0,1 0,-1 1,1-1,0 0,0-1,0 1,0 0,1 0,-1 0,1-1,0 1,0-1,1 1,-1-1,1 0,0 0,-1 0,1 0,0-1,1 1,-1-1,0 0,1 1,0-2,-1 1,3 1,5 0,0 0,1-1,-1 0,1-1,-1 0,1-1,0 0,-1-1,1 0,-1-1,0 0,1-1,-1 0,0-1,0 0,-1-1,1 0,-1-1,0 0,0 0,7-8,-4 5,-1-1,0-1,-1 0,0 0,0-1,-2-1,1 0,-2 0,0 0,0-1,-1-1,-1 1,0-1,-1 0,3-15,-8 24,1-1,-1 1,0 0,0 0,0-1,-1 1,0 0,0 0,-1 0,0 0,0 0,0 0,-1 0,1 1,-1-1,-1 1,1 0,-1 0,0 0,0 0,-1 1,1-1,-1 1,0 0,0 1,0-1,-1 1,1 0,-1 0,1 1,-1 0,0 0,0 0,0 1,-1-1,1 1,0 1,0-1,-1 1,1 1,0-1,0 1,0 0,-1 0,1 1,0-1,-2 2,-20 14,3 2</inkml:trace>
  <inkml:trace contextRef="#ctx0" brushRef="#br0" timeOffset="4950.582">5346 839,'13'-30,"2"1,0 0,2 1,1 1,1 1,2 0,0 1,2 2,0 0,7-3,-28 25,0-1,1 1,-1-1,0 1,1 0,-1 0,1 0,-1 1,1-1,0 1,-1-1,1 1,-1 0,1 0,0 0,-1 0,1 0,0 1,-1-1,1 1,-1 0,1 0,-1 0,1 0,-1 0,0 0,1 1,-1-1,0 1,0-1,0 1,0 0,0 0,-1 0,1 0,-1 0,1 0,-1 0,1 1,-1-1,0 1,0-1,0 1,-1-1,1 1,-1-1,1 1,-1 0,0-1,0 1,0-1,0 1,-1 2,-6 46,5-47,1 1,0 0,0 0,0 0,0-1,1 1,-1 0,1 0,1 0,-1 0,1 0,0 0,0-1,0 1,2 3,-2-7,1 0,0 0,-1 0,1 0,0-1,0 1,0-1,0 1,-1-1,1 0,0 1,0-1,0 0,0-1,0 1,0 0,0 0,-1-1,1 1,0-1,0 0,0 1,-1-1,1 0,0 0,-1 0,1 0,-1 0,1 0,-1-1,0 1,1-1,0 0,3-2,67-50,72-41,-142 95,-1 0,0-1,0 1,0 0,0 0,1 0,-1 0,0 0,0 0,0 0,1 0,-1 0,0 0,0 1,0-1,0 1,1-1,-1 0,0 1,0 0,0-1,0 1,0 0,0-1,0 1,-1 0,1 0,0 0,0 0,-1 0,1 0,0 0,-1 0,1 0,-1 0,1 0,-1 1,0-1,1 0,-1 0,0 0,0 0,0 1,0-1,0 1,2 59,-11-19,7-37,0 0,1 0,-1 1,1-1,0 0,1 0,-1 1,1-1,0 0,1 1,-1-1,1 0,0 0,0 1,1-1,-1 0,9 8</inkml:trace>
  <inkml:trace contextRef="#ctx0" brushRef="#br0" timeOffset="5335.548">6334 642,'28'-9,"1"0,-2-2,0-2,0 0,-1-1,0-2,-2-1,0 0,-1-2,5-5,15-36,-42 59,-1 0,1-1,0 1,0-1,-1 1,1-1,-1 1,1-1,-1 0,0 1,0-1,1 1,-1-1,0 0,0 1,-1-1,1 0,0 1,-1-1,1 0,-1 1,1-1,-1 1,0-1,1 1,-1 0,0-1,0 1,0 0,0-1,0 1,0 0,-1 0,1 0,0 0,-1 0,1 0,0 0,-1 1,1-1,-1 0,-9 0,0-1,0 2,0 0,0 0,0 1,0 0,0 1,1 0,-1 1,0 0,1 0,0 1,0 1,0 0,0 0,1 1,0 0,0 1,1 0,-8 7,8-8,-9 6,1 1,0 0,1 1,0 1,1 1,1 0,0 0,1 2,1-1,1 1,0 1,1 0,2 0,0 1,-4 18,10-32,0 1,1-1,0 1,0-1,0 1,1-1,0 0,1 1,-1-1,1 0,0 0,1 0,-1 0,1 0,1 0,-1-1,1 0,0 1,0-1,0-1,0 1,1-1,0 1,0-1,0-1,1 1,0-1,-1 0,1 0,0 0,0-1,0 0,0 0,1-1,-1 0,1 0,0 0,16 2,0 0,1-2,-1 0,0-2,0 0,1-2,-1 0,-1-2,1 0,-1-2,0 0,8-5,-13 3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8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170 310,'49'-31,"0"-2,-3-3,0-1,-3-3,30-34,-38 15,-55 84,7 6,2 1,1 0,1 0,2 1,1 0,-1 28,-2 4,-38 306,33-286,-3-1,-4 0,-4-1,-34 77,54-148,-8 19,-1-2,-1 1,-1-2,-2 0,-1-1,-13 14,31-40,1 0,-1 0,0 0,0 0,0 0,0 0,0-1,0 1,0 0,0 0,0-1,0 1,0-1,0 1,0-1,-1 1,1-1,0 0,0 1,-1-1,1 0,0 0,-1 0,1 0,0 0,0 0,-1 0,1-1,0 1,0 0,-1-1,1 1,0-1,0 1,0-1,0 0,0 1,0-1,0 0,0 0,0 0,0 0,0 0,-10-9</inkml:trace>
  <inkml:trace contextRef="#ctx0" brushRef="#br0" timeOffset="402.835">0 818,'575'-182,"-486"159,-87 24,-1 1,1-1,-1 0,1 1,-1-1,1 1,-1 0,0-1,0 1,0 0,0 0,0-1,0 1,-1 0,1 0,0 0,-1 0,0 0,1 0,-1 0,0 0,0 0,0 1,0-1,-1 0,1 0,0 0,-1 1,1 3,-22 127,24-120</inkml:trace>
  <inkml:trace contextRef="#ctx0" brushRef="#br0" timeOffset="654.266">931 761,'-4'34,"2"6,2-4</inkml:trace>
  <inkml:trace contextRef="#ctx0" brushRef="#br0" timeOffset="905.278">818 310,'0'0</inkml:trace>
  <inkml:trace contextRef="#ctx0" brushRef="#br0" timeOffset="1064.876">1496 451,'-39'53,"-12"22,-2-2,7-8,8-11,9-9,5-8,7-5,2-9,2-2,5-11,3-11,2-5</inkml:trace>
  <inkml:trace contextRef="#ctx0" brushRef="#br0" timeOffset="1265.119">1185 479,'34'38,"20"23,6 5,-2-3,-6-8,-8-13,-11-10,-6-9,-8-9</inkml:trace>
  <inkml:trace contextRef="#ctx0" brushRef="#br0" timeOffset="1668.522">1749 789,'27'-2,"-2"-2,1-1,0-1,-1-1,0-1,0-1,-1-1,-1-2,0 0,0-1,0-3,-19 14,-1 0,0 0,1 0,-1-1,-1 0,1 0,0 0,-1 0,1 0,-1 0,0-1,0 1,0-1,-1 1,1-1,-1 0,0 1,0-1,0 0,0 0,-1 0,1 0,-1 0,0 0,0 0,-1 0,1 0,-1 0,0 0,0 1,0-1,-1 0,1 0,-1 1,0-1,0 1,0 0,0-1,-1 1,0 0,1 0,-1 1,0-1,0 0,0 1,-1 0,0-1,-1 0,0 0,1 1,-1 0,0 0,0 0,-1 1,1 0,0 0,0 0,-1 0,1 1,-1 0,1 0,0 1,-1-1,1 1,0 0,0 1,0-1,-1 1,1 0,1 0,-1 0,0 1,1 0,-1 0,0 1,-12 8,1 0,0 2,1 0,1 0,0 1,-9 14,20-25,-70 113,71-114,0 1,1 0,-1-1,1 1,0 0,0 0,1 0,-1 0,1 0,-1-1,1 1,1 0,-1 0,0 0,1 0,0 0,0 0,0 0,0-1,1 1,-1 0,1-1,0 1,0-1,1 0,-1 0,0 0,1 0,0 0,0 0,0-1,2 2,4 1,1-1,0-1,1 0,-1 0,1 0,-1-2,1 1,-1-1,1-1,0 0,0 0,-1-1,4-1,18 0,98-22,-108 13</inkml:trace>
  <inkml:trace contextRef="#ctx0" brushRef="#br0" timeOffset="2133.22">2427 648,'-25'15,"1"2,0 0,2 1,0 1,1 2,1 0,1 1,-4 7,21-27,0-1,0 1,1 0,-1 0,1 0,-1 0,1 1,0-1,-1 0,1 0,0 1,1-1,-1 1,0-1,1 1,-1-1,1 1,0-1,0 1,0-1,0 1,0 0,1-1,-1 1,1-1,0 1,-1-1,1 0,0 1,1-1,-1 0,0 0,0 1,1-1,0 0,-1-1,1 1,0 0,0 0,0-1,0 1,0-1,0 1,0-1,1 0,-1 0,0 0,1 0,-1 0,1-1,1 1,9 1,0 0,0-1,0-1,-1 0,1-1,0 0,0-1,0 0,0-1,-1-1,1 0,-1 0,0-1,-1-1,1 0,-1 0,0-1,0-1,-1 0,0 0,-1-1,0-1,0 1,-1-1,0-1,6-9,12-19,-2-1,-1-1,-3-1,-1-1,-2 0,-2-1,-1-1,-3-1,2-25,-11 57,-1 1,0 0,-1 0,-1 0,0-1,0 1,-2 0,0 0,-3-10,5 19,-1 1,1 0,0-1,-1 1,0 0,0 0,0 0,0 0,0 0,0 0,-1 1,1-1,-1 1,0 0,0 0,0 0,0 0,0 0,0 0,-1 1,1 0,0-1,-1 1,1 1,-1-1,0 0,1 1,-1 0,1 0,-1 0,0 0,1 0,-1 1,1 0,-1 0,1 0,-3 1,-2 1,1 0,-1 1,1 0,0 0,0 0,0 1,1 1,-1-1,1 1,0 0,1 0,0 1,0-1,0 1,1 0,0 1,0-1,1 1,-3 6,0 4,0 0,1 0,1 0,1 1,0-1,2 1,0 0,1 7,2-1,1 0,1 1,1-2,1 1,2-1,0 0,2 0,0-1,2 0,0-1,13 17,-16-26,1 0,0 0,1-1,0-1,1 0,0 0,1-1,0 0,0-2,1 1,1-2,-1 1,1-2,0 0,1-1,-1-1,1 0,14 1,-5-3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142 114,'0'455,"1"-442,-1-1,0 1,-1 0,0 0,-1 0,0-1,-1 1,0-1,-1 1,-1-1,1 0,-2-1,0 1,-1-1,0 0,0-1,-1 0,-4 5,11-15,0 1,0 0,0 0,0 0,0-1,0 1,0 0,-1-1,1 1,0-1,0 0,-1 1,1-1,0 0,0 1,-1-1,1 0,0 0,0 0,-1 0,1-1,0 1,-1 0,1 0,0-1,0 1,0-1,-1 1,1-1,0 0,0 1,0-1,0 0,0 0,0 0,0 1,0-1,0 0,1 0,-1 0,0-1,1 1,-1 0,0 0,1 0,-1 0,1-1,0 1,-14-64,17 33,2-1,1 1,2 0,1 0,1 1,2 0,1 1,2 0,0 1,2 1,8-9,-8 6,1 1,2 1,0 1,2 1,1 1,2 0,0 2,1 1,2 1,0 2,1 0,3 1,-29 16,0 1,0 0,1 0,-1 1,1-1,-1 1,1 0,-1 0,1 0,0 0,-1 0,1 1,0 0,0 0,-1 0,1 0,0 0,0 1,-1-1,1 1,0 0,-1 1,1-1,-1 0,1 1,-1 0,0 0,0 0,0 0,0 0,0 1,0 0,-1-1,1 1,-1 0,1 0,-1 0,0 0,-1 1,1-1,0 1,2 11,-1 1,0 0,-1 0,0 0,-2 0,0 0,-1 0,0 0,-1 0,-1 0,0 0,-2-1,0 1,0-1,-3 3,1-7,0 0,-1 0,-1-1,0 0,0-1,-1 0,0 0,0-1,-1 0,0-1,-1 0,0-1,0 0,0-1,0 0,-1-1,0 0,0-1,0-1,0 0,-1-1,1 0,0-1,-1 0,1-1,-6-2,-4-2,4-1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0,'-21'9,"0"0,1 2,1 0,0 1,0 1,1 1,1 0,0 1,1 1,1 1,0 0,2 1,0 1,0 0,-1 5,12-20,-1 1,1-1,0 1,0-1,0 1,1-1,0 1,0 0,0 0,0 0,1 0,0 0,0 0,0 0,0 0,1-1,0 1,0 0,0 0,1 0,-1-1,1 1,0-1,1 1,-1-1,1 0,0 0,0 0,0 0,0-1,1 1,-1-1,1 0,0 0,0 0,0 0,1-1,-1 1,1-1,-1 0,1-1,3 2,3-3,1 0,0 0,-1-1,1 0,-1-1,0-1,1 0,-1 0,0-1,-1 0,1-1,-1 0,0-1,0 0,0-1,-1 0,0 0,-1-1,1 0,-2-1,1 1,-1-2,0 1,-1-1,3-5,-4 8,0 0,-1 0,0-1,0 1,-1-1,0 0,0 0,-1 0,0 0,0 0,-1-1,0 1,0-1,-1 1,0-1,-1 1,0 0,0-1,-1 1,0 0,0 0,-1 0,0 0,0 0,-1 0,0 1,0 0,-1 0,0 0,-6-6,9 11,-1 1,1-1,-1 1,0 0,0 0,0 0,0 0,0 0,0 1,0-1,0 1,0 0,0 0,0 0,0 0,0 0,0 1,0-1,0 1,0 0,0 0,0 0,1 0,-1 0,0 1,1 0,-1-1,-1 2,-14 9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1:13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317 142,'1'285,"25"-70,-25 121,-1-351,0-3</inkml:trace>
  <inkml:trace contextRef="#ctx0" brushRef="#br0" timeOffset="838.703">6 226,'0'0,"0"0,1-1,-1 1,0 0,1 0,-1 0,0-1,1 1,-1 0,0 0,0-1,1 1,-1 0,0-1,0 1,1 0,-1-1,0 1,0 0,0-1,0 1,0 0,0-1,0 1,0 0,1-1,-1 1,0-1,0 1,-1 0,1-1,0 1,0 0,0-1,0 1,0-1,0 1,0 0,-1-1,1 1,0 0,0 0,0-1,-1 1,1 0,0-1,0 1,-1 0,1 0,0-1,-1 1,1 0,0 0,-1 0,1 0,0-1,-1 1,1 0,-1 0,1 0,0 0,-1 0,1 0,0 0,-1 0,1 0,-1 0,1 0,0 0,-1 0,24-20,17 2,0 1,0 1,2 3,13-2,-33 8,231-49,-53 19,-144 29,-32 6</inkml:trace>
  <inkml:trace contextRef="#ctx0" brushRef="#br0" timeOffset="1500.095">938 536,'-5'0,"4"0,6 0,7 0,7 0,4 0,4 0,1 0,1-4,1-3,0 1,-1 1,0 2,0 1,-1 1,-4-4,-12-2,-8 2</inkml:trace>
  <inkml:trace contextRef="#ctx0" brushRef="#br0" timeOffset="1769.101">966 706,'9'9,"14"4,6-1,5-6,0-6,-1-1,0-2,-2 1,-6-5,-2-1,-6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1,'-14'29,"-5"14,1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1 353,'15'-56,"3"2,3 0,1 2,16-24,-38 77,0 0,0 0,0 0,1 0,-1-1,0 1,1 0,-1 0,1 0,-1-1,1 1,-1 0,1 0,-1-1,1 1,0 0,-1-1,1 1,0-1,0 1,0-1,-1 1,1-1,0 0,0 1,0-1,0 0,0 0,-1 0,1 1,0-1,0 0,0 0,0 0,0-1,0 1,0 0,0 0,0 0,-1-1,1 1,0 0,0-1,0 1,0-1,-1 1,1-1,0 1,0-1,-1 1,1-1,-1 0,1 1,0-1,-1 0,1 0,-1 0,0 1,1-1,-1 0,0 0,1 0,-1 0,0 0,0 0,14 66,-14-59,0 0,0 0,1 0,-1 0,1 0,1-1,-1 1,1 0,0-1,0 1,1-1,0 0,0 0,0 0,0 0,1 0,0-1,0 1,0-1,0 0,1 0,0-1,-1 1,1-1,0 0,1-1,2 2,-2-2,1 1,0-1,-1-1,1 0,0 0,0 0,0 0,0-1,0-1,-1 1,1-1,0 0,0 0,-1-1,1 0,0 0,-1-1,0 0,0 0,0 0,0-1,0 0,0 0,-1 0,0-1,0 1,0-2,-1 1,1 0,-1-1,-1 1,1-1,0-1,3-4,-1-1,0 1,-1-1,0 0,0 0,-2 0,1-1,-2 1,1-1,-2 0,0 0,0-7,-6 1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0,'-21'48,"20"-45,-7 247,10-154,-2-87,1-1,0 0,-1 0,0 0,0 0,-1 0,0 0,0 0,-1 0,0 0,-1-1,1 1,-1-1,-1 1,1-1,-2 0,1 0,-5 5,-7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0,'34'5,"20"1,6 5,-2 1,-7-3,-6-2,-12-2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4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84,'13'115,"-2"37,-58 120,42-170,5-102,1 0,-1 1,0-1,1 0,-1 0,1 0,-1 0,1 0,0 0,-1 0,1 0,-1 0,1 0,-1 0,1 0,-1 0,1 0,-1 0,1 0,-1 0,1-1,-1 1,0 0,1 0,-1-1,1 1,-1 0,1-1,-1 1,0 0,1-1,-1 1,0-1,1 1,-1-1,0 1,0 0,0-1,1 1,-1-1,0 1,0-1,0 1,0-1,0 1,0-1,0 1,0-1,0 1,0-1,0 1,0-1,0 0,0 1,0-1,0 0,45-87,-35 65</inkml:trace>
  <inkml:trace contextRef="#ctx0" brushRef="#br0" timeOffset="409.6">58 0,'6'4,"-1"-1,1 0,1 0,-1-1,0 0,1 0,-1 0,1-1,-1 0,1 0,0-1,0 0,-1 0,8 1,57 4,-54-6,-1 1,1 0,0 2,0 0,0 1,-1 0,1 1,-1 1,0 1,-1 0,1 2,-1-1,0 2,-1 0,3 3,-13-9,0 0,-1 0,1 1,-1 0,0-1,0 1,-1 0,1 1,-1-1,1 0,-1 1,-1-1,1 1,-1-1,0 1,0 0,0 0,0 0,-1 0,0-1,0 1,0 0,-1 0,0 0,1 0,-2-1,1 1,-1 0,1-1,-1 1,0-1,-3 3,-5 7,-1 0,-1-2,-1 1,0-2,0 1,-1-2,0 0,-1 0,0-2,0 0,-1 0,0-2,-1 0,1-1,-2 0,-100 15,115-19,0-1,0 0,0 0,1 0,-1-1,0 1,0-1,1 1,-1-1,0 0,1 0,-1 0,0 0,1-1,0 1,-1-1,1 1,0-1,0 0,0 0,0 0,0 0,0 0,0-1,1 1,-1 0,1-1,0 1,0-1,0 1,0-1,0 0,0 0,1 1,-1-1,1 0,0 0,0 1,0-1,0 0,2-15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3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13,'5'0,"6"0,7 0,4 0,3 0,3 0,1 0,1 0,-1 0,-4-5,-3-1,-4 4,-11 4,-5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3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83,'24'-9,"18"-4,1-4,-1 1,-4 3,-3 4,-2 3,-8 8,-2 3,-1 1,-5-1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2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367 169,'0'-107,"-1"437,-26-133,25-143,-18 112,29-204,-4 16</inkml:trace>
  <inkml:trace contextRef="#ctx0" brushRef="#br0" timeOffset="440.573">0 85,'156'-22,"170"-14,-99 21,-144 4,-60 10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4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0,'0'5,"-5"11,-2 7,1 6,1 1,2 1,0 0,-2-5,-2-2,1-1,1 1,2 1,1 1,1 1,1 1,5-5,1-6</inkml:trace>
  <inkml:trace contextRef="#ctx0" brushRef="#br0" timeOffset="284.161">0 479,'39'-5,"31"-6,9-1,-4 1,-10 2,-11 4,-11 1,-7-2,-10-1</inkml:trace>
  <inkml:trace contextRef="#ctx0" brushRef="#br0" timeOffset="683.49">86 705,'29'-4,"-17"1,0 1,0 0,0 1,1 0,-1 1,0 1,0 0,1 0,-1 1,2 2,-12-4,-1 0,1 1,-1-1,1 0,-1 1,1 0,-1-1,1 1,-1 0,0 0,1 0,-1 0,0 0,0 0,0 0,0 0,0 0,0 0,0 1,0-1,0 0,-1 1,1-1,0 1,-1-1,0 1,1-1,-1 1,0-1,1 1,-1-1,0 1,0 0,0-1,-1 1,1-1,0 1,0-1,-1 1,1-1,-1 1,0 0,-40 57,35-52,-46 47,41-44,-1 0,1 1,1 1,0 0,1 0,0 1,1 0,0 0,1 1,-5 13,12-23,0-1,0 1,0-1,1 0,-1 1,1-1,0 1,0-1,0 0,0 0,0 0,1 1,-1-1,1-1,0 1,0 0,0 0,0-1,1 1,-1-1,1 1,-1-1,1 0,0 0,0 0,0-1,0 1,0-1,0 0,1 1,-1-1,0-1,1 1,-1 0,0-1,1 0,-1 0,1 0,-1 0,0 0,1-1,-1 1,1-1,-1 0,0 0,0 0,0-1,1 1,-1-1,0 0,126-65,-55 23,-50 32</inkml:trace>
  <inkml:trace contextRef="#ctx0" brushRef="#br0" timeOffset="995.438">904 254,'0'29,"-5"23,-1 14,0-1,1-6,2-9,1-7,0-2,2-3,-5-3,-1-3,0-2,1-1,2-1,1-6</inkml:trace>
  <inkml:trace contextRef="#ctx0" brushRef="#br0" timeOffset="1347.328">650 311,'38'-5,"23"-6,5-2,-3 2,-8 3,-8 2,-8 3,-6 1,-3 2,-2 0,-1 0,0 1,-5 4,-7 2</inkml:trace>
  <inkml:trace contextRef="#ctx0" brushRef="#br0" timeOffset="1598.649">622 988,'39'-5,"31"-6,9-2,-5 2,-9 3,-11 2,-11 3,-12-3,-6-1,-8 1</inkml:trace>
  <inkml:trace contextRef="#ctx0" brushRef="#br0" timeOffset="2131.103">1271 875,'3'13,"7"24,-1 0,-2 1,-2 0,1 35,-8-59,0-22,-2-22,4 15,0 0,1 0,1 0,1 0,0 0,1 1,0 0,1-1,1 2,0-1,1 1,1 0,0 0,0 1,1 0,1 0,0 1,1 0,0 1,0 0,1 1,0 1,7-4,-14 9,-3 0,0 0,0 1,0-1,1 1,-1 0,1 0,0 0,-1 0,1 0,0 0,0 1,0 0,0-1,0 1,1 0,-1 0,0 1,0-1,1 1,-1 0,0 0,1 0,-1 0,0 0,1 1,-1-1,0 1,1 0,-1 0,0 0,0 1,0-1,0 1,0-1,-1 1,1 0,0 0,0 1,-1 1,-1-1,0 0,0 1,0 0,0-1,-1 1,0-1,1 1,-1 0,-1-1,1 1,0-1,-1 1,0 0,0-1,0 1,0-1,0 0,-1 1,1-1,-1 0,0 0,0 0,0 0,-1 0,1 0,-1 0,-82 59,12-54,56-14</inkml:trace>
  <inkml:trace contextRef="#ctx0" brushRef="#br0" timeOffset="5314.684">1807 846,'8'3,"-1"0,1 0,0-1,-1 0,1-1,0 1,0-1,0-1,0 0,0 0,0-1,0 1,0-2,0 1,0-1,-1 0,1-1,-1 0,1 0,-1-1,0 0,1-1,8-4,-1-1,-1-1,0-1,-1 0,0 0,0-1,-2-1,0 0,5-8,3-7,-6 11,0 0,-2 0,0-1,-2-1,0 0,-1 0,0 0,-2-2,-5 21,0-1,0 1,-1 0,1-1,0 1,-1 0,1-1,-1 1,0-1,1 1,-1-1,0 1,0-1,0 1,0-1,0 1,0-1,0 1,-1-1,1 1,0-1,-1 1,1-1,-1 1,0 0,1-1,-1 1,0 0,0 0,0-1,0 1,0 0,0 0,0 0,0 0,-1 0,1 0,0 1,-1-1,1 0,0 1,-1-1,1 1,-1-1,1 1,-1 0,1-1,-1 1,1 0,-1 0,1 0,-9 7,1 1,1 0,0 0,0 1,0 0,1 0,1 1,-1 0,2 0,-1 0,1 1,1 0,0 0,0 0,2 0,-3 11,-2 93,7-111,0 0,1-1,-1 1,1 0,0 0,0-1,0 1,1-1,-1 1,1-1,0 1,0-1,0 0,0 0,1 0,-1 0,1 0,0-1,0 1,0-1,0 0,0 0,0 0,1 0,-1 0,1-1,-1 1,2-1,9 2,0 0,1-2,-1 1,1-2,-1 0,1-1,0 0,-1-1,0 0,1-2,-1 0,-1 0,1-1,0-1,-1 0,0-1,11-7,1-6,-1 0,0-2,-2-1,0 0,-1-2,-2 0,-1-1,-1-1,-1-1,-1 0,-2-1,4-12,-17 41,1-1,-1 0,1 1,-1-1,1 1,-1-1,0 0,1 1,-1-1,0 0,0 1,1-1,-1 0,0 0,0 1,0-1,0 0,0 0,0 1,0-1,0 0,0 0,0 1,-1-1,1 0,0 1,0-1,-1 0,1 1,0-1,-1 0,1 1,-1-1,1 1,-1-1,1 1,-1-1,1 1,-1-1,1 1,-1-1,0 1,1 0,-1-1,0 1,1 0,-1 0,0-1,0 1,1 0,-1 0,0 0,0 0,0 0,-37 16,29-8,-1 0,2 1,0 1,0-1,0 2,1-1,1 1,0 0,0 0,1 0,1 1,-1 0,2 0,0 0,0 0,1 0,1 7,3-9,0 0,1 0,1 0,0 0,0-1,1 0,0 0,1 0,0 0,0-1,0 0,1 0,1-1,-1 1,1-2,1 1,-1-1,1-1,0 1,0-1,0-1,1 0,0 0,-2-1,-1 0,1-1,-1 0,1-1,0 1,0-1,-1-1,1 1,0-1,0-1,0 0,0 0,-1 0,1-1,0 0,-1 0,0-1,1 0,-1-1,0 1,2-3,13-7,-1-2,-1 0,0-1,-1-1,-1-1,1-3,-10 14,-1 0,0-1,-1-1,0 1,0-1,-1 0,0-1,0 1,-1-1,-1-1,0 1,0 0,-1-1,0 0,0 0,-2 0,1 0,-1 0,-1 0,0 0,-1 0,-1-11,0 19,0 0,-1 1,1-1,0 1,-1-1,0 1,1 0,-1 0,0 0,0 1,0-1,0 1,-1-1,1 1,0 0,-1 1,1-1,0 0,-1 1,1 0,-1-1,1 2,-1-1,1 0,0 1,-1-1,1 1,0 0,-1 0,1 0,0 1,0-1,0 1,0-1,0 1,0 0,0 0,1 1,-1-1,1 1,-1-1,1 1,0 0,0-1,0 1,1 0,-1 0,1 1,-1 0,-4 6,0 0,0 1,1 0,0 0,1 1,0-1,1 1,0 0,1 0,1 0,0 0,0 0,1 0,1 0,0 1,0-1,1 0,1-1,0 1,1 0,0-1,0 1,1-1,1-1,0 1,1-1,0 0,0 0,1-1,0 0,0 0,1-1,1 0,-1-1,1 0,8 4,70 29,-75-45,-4-4</inkml:trace>
  <inkml:trace contextRef="#ctx0" brushRef="#br0" timeOffset="5830.236">3275 112,'2'-2,"-1"0,1 1,0-1,-1 0,1 1,0-1,0 1,0-1,1 1,-1 0,0 0,0 0,1 0,-1 0,0 1,1-1,-1 1,1-1,-1 1,1 0,-1 0,1 0,-1 0,0 1,1-1,-1 1,1-1,-1 1,0 0,1 0,-1 0,0 0,0 0,0 1,0-1,0 1,0-1,0 1,0 0,-1-1,1 1,-1 0,1 0,-1 0,0 1,1-1,-1 0,0 0,0 1,-15 53,11-54,1 1,0 0,0 0,1 0,-1 0,1 0,-1 0,1 0,0 1,0-1,0 0,1 1,-1-1,1 1,0-1,0 1,0-1,0 0,1 1,-1-1,1 1,0-1,0 0,0 1,1-1,-1 0,1 0,-1 0,1 0,0 0,0-1,1 1,-1 0,0-1,1 0,0 1,-1-1,1 0,0 0,0-1,0 1,1 0,5 0,0-1,0 1,1-1,-1-1,0 0,1 0,-1-1,0 0,0-1,0 1,0-2,7-2,4-2</inkml:trace>
  <inkml:trace contextRef="#ctx0" brushRef="#br0" timeOffset="7955.209">3924 762,'-24'38,"-18"23,-6 5,5-3,5-13,9-10,5-12,6-5,6-8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1:4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0,'-14'24,"-5"13,0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0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29 621,'-13'99,"8"-78,1 0,1 1,0 0,2-1,1 1,1 0,2 12,34 84,-36-115,1 0,0 1,0-1,0 0,0 0,0 0,0-1,1 1,0 0,-1-1,1 0,0 0,0 0,0 0,1 0,-1 0,0-1,1 1,-1-1,1 0,-1 0,1-1,-1 1,1-1,0 0,-1 1,1-2,0 1,-1 0,1-1,3 0,7-6,0 0,0 0,-1-1,1-1,-2-1,0 0,0 0,0-1,-1 0,-1-1,0 0,-1-1,0 0,-1-1,1-3,13-15,-2 0,-2-1,-1-1,-1-1,-2 0,9-35,-39 114,15-38,-20 150,21-148,-1 1,2 0,-1-1,1 1,1-1,0 1,0-1,0 0,1 0,0 0,1 0,0 0,0-1,1 1,0-1,5 6,-2-8,0 0,0 0,0-1,1 0,-1-1,1 0,0 0,0-1,0 0,1-1,-1 1,0-2,0 0,1 0,-1 0,0-1,0-1,1 1,-1-2,0 1,-1-1,1 0,0-1,-1 0,0-1,0 1,0-1,0-1,-1 0,0 0,0 0,-1-1,4-5,-1 4,-1-1,0-1,0 1,-1-2,0 1,-1-1,-1 1,1-2,-2 1,1-1,-2 1,1-1,-2 0,0 0,0-3,-4-9</inkml:trace>
  <inkml:trace contextRef="#ctx0" brushRef="#br0" timeOffset="561.982">1130 1,'-15'44,"3"0,2 1,2 1,2-1,1 1,3 31,3 244,25-111,-27-208,1 0,0-1,0 1,-1 0,1 0,0 0,1 0,-1 0,0 0,0 0,1 0,-1 0,1 0,0 0,0-1,-1 1,1 0,0 0,1-1,-1 1,0-1,0 1,1-1,-1 1,1-1,-1 0,1 0,-1 0,1 0,0 0,-1 0,1 0,0 0,0-1,0 1,0-1,0 1,0-1,0 0,0 0,0 1,0-2,0 1,-1 0,1 0,0-1,0 1,0-1,0 1,0-1,0 0,-1 0,2 0,11-12,-1 0,-1 0,0-2,0 1,-2-1,0-1,3-6,26-38,66-75,-104 135,-1-1,1 1,-1-1,1 1,-1-1,1 1,-1-1,1 1,0-1,-1 1,1 0,-1-1,1 1,0 0,-1 0,1-1,0 1,-1 0,1 0,0 0,0 0,-1 0,1 0,0 0,-1 0,1 0,0 0,0 0,-1 1,1-1,0 0,-1 0,1 1,0-1,-1 0,1 1,-1-1,1 1,-1-1,1 1,-1-1,1 1,-1-1,1 1,-1-1,0 1,1 0,-1-1,0 1,1 0,-1-1,0 1,0 0,0-1,1 1,-1 0,1 43,-7-18,2-17,1-1,0 1,0 0,1 0,0 0,1 0,0 1,1-1,0 0,0 0,1 1,0-1,0 0,1 0,0 0,1 0,0 0,1-1,-1 1,2-1,-1 0,3 3,13 2,0-7</inkml:trace>
  <inkml:trace contextRef="#ctx0" brushRef="#br0" timeOffset="1581.984">1722 762,'12'-6,"8"-2,-2 0,1-1,-2-1,1 0,-1-1,-1-1,0-1,0-1,-1 0,-1 0,-1-2,0 0,8-14,-19 29,-1-1,0 1,0-1,0 0,0 1,0-1,0 0,0 0,-1 0,1 1,-1-1,1 0,-1 0,0 0,0 0,0 0,0 0,0 0,0 0,0 0,-1 0,1 0,-1 0,1 1,-1-1,0 0,0 0,1 0,-1 1,-1-1,1 1,0-1,0 1,-1-1,1 1,0-1,-1 1,1 0,-1 0,0 0,1 0,-1 0,0 0,0 1,0-1,0 0,1 1,-1 0,0-1,0 1,0 0,0 0,0 0,0 0,0 0,0 0,0 1,0-1,-9 7,0 1,0 0,1 0,0 1,0 0,1 1,0 0,1 1,0-1,1 2,0-1,0 1,1 0,1 0,-3 10,4-14,1-3,-1 1,1 0,0 0,1 0,-1 0,1 0,0 0,1 1,0-1,0 0,0 1,0-1,1 1,0 0,1-1,0 1,0-1,0 0,0 1,1-1,0 0,1 0,-1 0,1 0,1 0,-1-1,1 1,-1-1,2 0,-1 0,4 4,4-3,-1 0,1-1,1-1,-1 0,0 0,1-1,0-1,-1 0,1-1,0 0,0-1,0 0,0-1,0-1,0 0,-1-1,1 0,-1 0,1-2,-1 0,0 0,-1-1,0 0,0-1,0 0,3-4,9-4,0-2,-1-1,-1-1,-1-1,-1 0,0-2,-2 0,0-1,-2 0,9-20,-10-34,-14 75,0 1,0 0,0-1,0 1,-1-1,1 1,0-1,-1 1,1 0,-1-1,0 1,1 0,-1 0,0-1,0 1,0 0,1 0,-1 0,0 0,-1 0,1 0,0 0,0 0,0 0,-1 1,1-1,0 0,-1 1,1-1,0 1,-1 0,1-1,-1 1,1 0,0 0,-1 0,1 0,-1 0,1 0,-1 0,1 1,-1-1,1 0,0 1,-1-1,1 1,0-1,-1 1,1 0,0 0,0 0,-6 2,0 0,0 0,1 1,-1 0,1 1,0-1,0 1,0 0,1 1,0-1,0 1,1 0,-1 1,1-1,0 1,1-1,0 1,0 0,0 1,1-1,-1 5,3-10,0 1,0-1,1 0,-1 0,1 0,-1 0,1 0,0 0,0 0,0 0,0 0,0 0,0 0,1 0,-1-1,0 1,1-1,0 1,-1-1,1 1,0-1,0 0,-1 0,1 0,0 0,0 0,0 0,0 0,1-1,-1 1,0-1,0 0,0 1,0-1,2 0,82-9,-66 5,-18 3,1 0,0 0,-1 0,1 0,0 1,-1-1,1 1,0 0,0 0,0 0,-1 0,1 0,0 1,0-1,-1 1,1 0,0 0,-1 0,1 0,-1 0,1 0,-1 1,1-1,-1 1,0-1,0 1,0 0,0 0,0 0,0 0,-1 1,1-1,-1 0,1 1,-1-1,0 1,0-1,0 1,0 0,0 1,2 47,-4-47,0 1,1-1,-1 1,1-1,0 1,1-1,-1 1,1-1,-1 1,1-1,1 0,-1 1,0-1,1 0,0 0,0 0,0 0,1 0,-1-1,1 1,0-1,0 1,0-1,1 0,-1 0,1-1,-1 1,1-1,0 0,10 2,0-2,0 0,0-1,0 0,0-1,0 0,0-2,0 1,0-2,0 0,0 0,-1-1,1-1,-1-1,0 0,-1 0,0-1,0-1,0 0,-1 0,10-10,-9 9,0 0,0-1,-2 0,1-1,-1-1,-1 1,0-1,0-1,-1 0,-1 0,0 0,-1-1,0 0,-1 0,-1-1,0 1,-1-1,-1 0,0 0,-1 0,-1 0,-1-11,1 24,0 0,0 0,0 0,0 1,-1-1,1 0,-1 0,1 0,-1 1,0-1,0 0,0 1,0-1,0 1,0-1,0 1,0-1,-1 1,1 0,0 0,-1 0,1-1,-1 1,0 1,1-1,-1 0,0 0,1 1,-1-1,0 0,0 1,0 0,1-1,-1 1,0 0,0 0,0 0,0 0,0 1,1-1,-1 0,0 1,0-1,0 1,1 0,-1 0,0-1,1 1,-1 0,1 0,-2 1,-8 7,1 0,-1 1,2 0,-1 0,1 1,1 0,0 1,1 0,0 0,0 1,2-1,-1 1,2 1,0-1,0 1,1-1,1 1,0 2,0-6,1 1,0-1,0 0,1 1,1-1,-1 0,2 1,-1-1,2 0,-1 0,1 0,1 0,0 0,0-1,1 0,0 1,0-2,1 1,0-1,1 0,0 0,0-1,1 0,0 0,0 0,0-1,1-1,0 1,0-1,7 2,97 9,-88-16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1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91,'-2'1,"0"0,1 0,-1 0,1 0,-1 1,1-1,-1 1,1-1,0 1,-1-1,1 1,0 0,0 0,1-1,-1 1,0 0,0 0,1 0,-1 0,1 0,0 0,0 0,-1 0,1 0,1 0,-1 1,-2 6,-28 132,2 3,1-3,19-90,1-33</inkml:trace>
  <inkml:trace contextRef="#ctx0" brushRef="#br0" timeOffset="437.582">1 62,'50'-16,"1"3,1 2,0 2,1 3,-1 2,1 2,0 2,9 4,26-4,-33 6,-31 0</inkml:trace>
  <inkml:trace contextRef="#ctx0" brushRef="#br0" timeOffset="769.786">1 683,'43'0,"33"-5,10-6,-7-1,-11 1,-12 3,-11 2,-9 3,-5 1,-3 2,-7 0</inkml:trace>
  <inkml:trace contextRef="#ctx0" brushRef="#br0" timeOffset="1398.37">706 571,'-1'251,"-8"-226,-3-43,13 2,0-1,1 1,0-1,2 1,0 0,1 1,0-1,1 1,1 0,0 0,1 0,1 1,0 1,1 0,1 0,0 0,0 2,1-1,1 2,1-2,-11 9,1-2,0-1,1 1,0 0,0 1,0-1,0 1,1 0,-1 0,1 0,0 1,0 0,0 0,1 1,-1 0,1 0,0 0,-1 1,1 0,0 0,0 0,-1 1,1 0,2 1,-5 2,-1 1,1 0,-1 0,0 0,0 0,0 0,0 0,-1 1,0-1,0 1,0 0,-1 0,1-1,-1 1,0 0,0 0,-1 0,0 0,0 0,0 1,0-1,-1 0,0 0,0 0,0-1,0 1,-1 1,1-2,0-1,0 0,-1 1,1-1,-1 0,1 1,-1-1,0 0,0 0,0 0,-1-1,1 1,-1 0,1-1,-1 0,0 0,0 1,0-2,0 1,0 0,-1-1,1 1,-1-1,1 0,-1 0,1 0,-1-1,1 1,-1-1,1 0,-1 0,0 0,1 0,-1-1,1 1,-1-1,1 0,-1 0,1-1,-1 1,1-1,0 1,-1-2,-15-10</inkml:trace>
  <inkml:trace contextRef="#ctx0" brushRef="#br0" timeOffset="2063.386">1355 147,'20'0,"15"0,7 0,0 0,-1 0,-3 0,-3 0,-3-5,-2-1,-2-1,0 2,0 2,-5-4,-7 4,-5 8,-10 3,-5-1</inkml:trace>
  <inkml:trace contextRef="#ctx0" brushRef="#br0" timeOffset="2333.297">1440 401,'33'5,"17"1,3 0,-1-1,-10-7,-7-2,-6-1,-1 1,-7-4,-2-1,1 1,2 3,-3-4,0 1,-3 1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20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31,'39'-5,"31"-2,9 1,1 1,-9 1,-11 2,-12 1,-8 1,-7 0,-4 0,-3 0,1 0,-6 1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18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1,'-3'45,"-2"-1,-2 0,-2 0,-1-1,-3 1,-25 114,-9 25,28-156,11-24</inkml:trace>
  <inkml:trace contextRef="#ctx0" brushRef="#br0" timeOffset="404.234">57 58,'115'-15,"1"5,110 6,-203 6,0 0,-1 1,1 1,0 2,-1 0,0 1,2 2,-6-2</inkml:trace>
  <inkml:trace contextRef="#ctx0" brushRef="#br0" timeOffset="738.031">0 678,'34'-4,"30"-8,9 0,-3 1,-9 2,-10 4,-8 1,-7 3,-5 5,-3 3,-2 0,1-2,-6-1</inkml:trace>
  <inkml:trace contextRef="#ctx0" brushRef="#br0" timeOffset="1821.166">960 452,'15'-5,"9"-1,5 0,3 1,1 2,-1-4,-1-1,0 2,-2 1,0 1,-1 2,0 1,0 1,0 0,-4-4,-8-2</inkml:trace>
  <inkml:trace contextRef="#ctx0" brushRef="#br0" timeOffset="2066.348">1130 255,'-5'38,"3"33,3 8,0-4,0-11,1-10,3-15,2-10,0-9</inkml:trace>
  <inkml:trace contextRef="#ctx0" brushRef="#br0" timeOffset="5566.054">1553 142,'25'-1,"-20"0,-1 0,1 1,0-1,0 1,0 0,0 1,0-1,0 1,0 0,-1 0,1 0,0 1,-1-1,1 1,-1 0,1 1,-1-1,0 1,0 0,0 0,0 0,-1 0,2 2,1 7,-1 1,-1 0,0-1,-1 1,0 0,-1 1,0-1,-1 0,-1 1,0-1,-1 0,0 1,-1-1,0 0,-1 0,-1 0,0 0,-1-1,0 1,-1-1,0 0,-6 6,-51 88,63-106,0 0,0-1,0 1,-1-1,1 1,0 0,0-1,-1 1,1 0,0-1,-1 1,1 0,0 0,-1-1,1 1,0 0,-1 0,1-1,-1 1,1 0,0 0,-1 0,1 0,-1 0,1 0,-1 0,1 0,-1 0,1 0,0 0,-1 0,1 0,-1 0,1 0,-1 0,1 0,0 1,-1-1,1 0,-1 0,1 1,0-1,-1 0,1 0,0 1,-1-1,1 0,0 1,0-1,-1 0,1 1,0-1,0 1,0-1,-1 1,8-41,4 13,1 0,2 0,1 2,0 0,2 0,1 2,1 0,1 1,1 1,1 1,1 1,11-7,-34 25,1 0,0-1,0 1,0 0,-1 0,1 0,0 0,1 0,-1 0,0 0,0 0,0 1,0-1,1 0,-1 1,0-1,1 0,-1 1,0 0,1-1,-1 1,1 0,-1 0,1 0,-1 0,0 0,1 0,-1 0,1 0,-1 1,1-1,-1 0,0 1,1 0,-1-1,0 1,0 0,1-1,-1 1,0 0,0 0,0 0,0 0,0 0,0 0,0 0,0 1,6 122,-10-85,-15 117,10-119,26-57,20-38,-18 24,2 1,1 1,2 1,1 1,14-11,-27 29,64-38,-74 51,-1 0,1 1,-1-1,0 1,1-1,-1 1,0 0,0-1,0 1,0 0,0 0,0 1,-1-1,1 0,-1 1,0-1,1 1,-1-1,0 1,0-1,-1 1,1 0,0-1,-1 1,0 0,0 0,0-1,0 1,0 0,0 0,-1 0,1-1,-1 1,0 1,1 1,-2 27,-2-1,-1 1,-1-1,-1-1,-12 29,5-11,8-31,4-15,1 1,0-1,0 0,0 0,0 0,0 1,0-1,0 1,1-1,0 0,-1 1,1-1,0 1,0-1,0 1,0-1,1 1,-1-1,1 0,-1 1,1-1,1 3,21-4,-9-5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27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30 343,'-30'389,"53"-431,103-280,-110 288,40-61,-55 95,0-1,0 0,0 0,0 1,1-1,-1 1,0-1,0 1,0-1,1 1,-1 0,0-1,1 1,-1 0,0 0,1 0,-1 0,0 0,1 1,-1-1,0 0,0 0,1 1,-1-1,0 1,0-1,0 1,1 0,-1-1,0 1,0 0,0 0,0 0,0 0,0 0,-1 0,1 0,0 0,0 0,-1 0,1 0,-1 1,1 0,25 54,-13 1,-9-31</inkml:trace>
  <inkml:trace contextRef="#ctx0" brushRef="#br0" timeOffset="770.76">481 540,'0'0,"-12"10,0-1,1 2,0-1,1 2,0-1,1 1,1 1,-1 0,2 0,0 0,1 1,0 0,1 0,0 1,1-1,1 1,0 0,1 7,2-19,1 0,-1 0,1 0,0 0,0 1,1-1,-1 0,1-1,-1 1,1 0,0 0,0-1,0 1,0-1,0 0,1 1,-1-1,1 0,0 0,-1-1,1 1,0-1,0 1,0-1,0 0,0 0,0 0,0 0,1-1,-1 1,0-1,0 0,1 0,-1 0,0 0,1-1,5 1,0-1,0-1,0 1,-1-1,1-1,-1 0,0 0,1-1,-2 1,1-2,0 1,-1-1,1-1,31-59,-39 63,1 1,-1-1,1 0,-1 0,0 0,0 1,0-1,0 0,0 0,0 1,0-1,-1 0,1 0,0 0,-1 1,0-1,1 0,-1 1,0-1,0 1,0-1,0 1,0-1,0 1,-1 0,1-1,0 1,-1 0,1 0,0 0,-1 0,0 0,1 0,-1 1,1-1,-1 0,0 1,0-1,1 1,-2 0,0-1,-1 0,1 1,0 0,0-1,-1 1,1 1,0-1,0 0,0 1,-1-1,1 1,0 0,0 0,0 1,0-1,0 0,1 1,-1 0,0 0,1 0,-1 0,-1 2,4-3,0-1,0 1,1 0,-1 0,0-1,1 1,-1 0,1-1,-1 1,1 0,-1-1,1 1,0-1,-1 1,1-1,0 1,-1-1,1 0,0 1,-1-1,1 0,0 1,0-1,0 0,-1 0,1 0,0 0,0 0,-1 0,1 0,0 0,0 0,0 0,-1 0,1 0,0 0,0-1,0 1,-1 0,1-1,0 1,-1-1,1 1,0-1,141-47,-116 38</inkml:trace>
  <inkml:trace contextRef="#ctx0" brushRef="#br0" timeOffset="1082.225">961 597,'-24'38,"-13"22,-4 6,4-3,4-13,7-10,8-6,8-10</inkml:trace>
  <inkml:trace contextRef="#ctx0" brushRef="#br0" timeOffset="1631.561">1046 850,'-73'222,"63"-215,10-26,8-2,0 1,1 1,2-1,-1 1,2 1,1 0,0 1,1 0,1 1,12-10,-13 11,1 1,0 0,1 1,1 0,-1 2,2 0,0 1,0 0,4 1,-20 8,1 0,0 1,0 0,0 0,0-1,-1 2,1-1,0 0,0 0,0 1,-1 0,1-1,0 1,-1 0,1 0,0 1,-1-1,1 1,-1-1,0 1,0 0,1-1,-1 1,0 0,-1 1,1-1,0 0,-1 0,1 1,-1-1,1 1,-1-1,0 1,0 0,-1-1,1 1,0 0,-1 0,0 0,1-1,-1 1,0 0,0 0,-1 0,1 0,-1-1,1 1,-1 0,0 0,0-1,0 1,-1-1,1 1,-1 1,1 0,0 1,0-1,0 1,0-1,-1 0,0 1,0-1,0 0,0 0,-1 0,1-1,-1 1,0-1,0 1,-1-1,1 0,-1 0,1 0,-1-1,0 1,0-1,0 0,0 0,0 0,-1-1,1 1,-1-1,1 0,-1 0,1-1,-1 0,1 1,-1-1,1-1,-1 1,0-1,1 0,-4 0,-22-25,19 11</inkml:trace>
  <inkml:trace contextRef="#ctx0" brushRef="#br0" timeOffset="2571.408">594 32,'54'-10,"0"2,1 3,52 1,-106 3,1 0,-1 1,1-1,-1 1,1-1,0 1,-1 0,1 0,0-1,-1 1,1 0,0 0,-1 1,1-1,-1 0,1 1,0-1,-1 1,1-1,-1 1,1-1,-1 1,1 0,-1 0,0 0,1 0,-1 0,0 0,0 0,0 1,0-1,0 0,0 1,0-1,0 0,0 1,-1-1,1 1,0-1,-1 1,1 0,-1-1,0 1,0 0,0-1,1 1,-1-1,-1 1,1 0,0-1,0 1,-1 0,1-1,-1 1,1-1,-1 1,0-1,0 2,-99 106,99-108,0 1,0-1,0 0,0 0,0 1,1-1,-1 0,0 1,0-1,1 1,-1-1,1 1,0-1,-1 1,1-1,0 1,0-1,0 1,0-1,0 1,0 0,0-1,1 1,-1-1,0 1,1-1,-1 1,1-1,0 1,0-1,-1 0,1 1,0-1,0 0,0 0,0 0,0 0,1 0,-1 0,0 0,0 0,1 0,-1 0,1 0,-1-1,0 1,1-1,-1 1,1-1,-1 0,1 1,0-1,-1 0,1 0,-1 0,1 0,0-1,16 2,-1-1,1-1,0-1,-1 0,0-2,0 0,0 0,0-2,1-1,3 1,8-3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0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384 109,'-14'18,"0"0,1 0,1 2,1-1,1 2,-8 20,-15 30,-122 240,52-96,289-635,47-1,-217 402,-9 28,-6 43,-1-42,0-5,-3 60,3 0,3 0,2 0,4 0,4 6,80 179,-94-250,0-1,0 1,0 0,1 0,-1-1,0 1,0 0,0 0,0 0,1 0,-1 0,0 0,0 0,0 0,0 0,0 0,1 0,-1 1,0-1,0 0,0 1,1-1,-1 1,0-1,0 0,1 1,-1 0,0-1,1 1,-1-1,1 1,-1 0,1-1,-1 1,1 0,-1 0,1-1,0 1,-1 0,1 0,0 0,0 0,-1-1,1 1,0 0,0 0,0 0,0 0,0 0,0-1,0 1,1 0,-1 0,0 0,0 0,1-1,-1 1,0 0,1 0,-1-1,1 1,-1 0,-325-223,313 215,-1 1,0 0,0 1,0 0,-1 1,1 1,-1 0,0 1,-2 0,-2 3</inkml:trace>
  <inkml:trace contextRef="#ctx0" brushRef="#br0" timeOffset="628.612">835 899,'-3'-16,"0"0,1 0,0 0,1 0,1 0,1-1,0 1,2 0,-1 0,2 0,0 0,1 1,0-1,2 1,-1 0,2 1,0 0,1 0,3-4,42-54,-54 72,1-1,-1 1,1-1,-1 1,1 0,0-1,-1 1,1 0,-1 0,1-1,0 1,-1 0,1 0,0 0,-1 0,1 0,-1 0,1 0,0 0,-1 0,1 0,0 0,-1 0,1 0,0 1,-1-1,1 0,-1 0,1 1,-1-1,1 1,0-1,-1 0,1 1,-1-1,0 1,1-1,-1 1,1-1,-1 1,0-1,1 1,-1-1,0 1,0 0,1-1,-1 1,0 0,0-1,0 1,0 0,0-1,0 1,0-1,0 1,0 0,0-1,0 1,0 0,3 47,-3-44,0 1,-2 1,1 0,0 0,0 0,1 0,0 0,0 0,0 0,1 0,0 0,0 0,0 0,1-1,0 1,0 0,0-1,1 1,0-1,0 0,0 0,0 0,1 0,0 0,0-1,1 0,-1 0,1 0,0 0,0-1,0 0,0 0,0 0,1 0,0-3,0 1,0-1,1 0,-1 0,0-1,0 1,0-1,0-1,0 1,0-1,-1 0,1-1,0 1,-1-1,0 0,1 0,-1-1,0 0,-1 0,1 0,2-4,79-104,-78 99,-4 8,-1 1,0-1,0 0,0 0,0 0,-1-1,0 1,0-1,0 1,-1-1,1 0,-1 1,-1-1,1 0,-1 0,0 0,-1-3,1 8,-1 1,1-1,0 0,-1 0,1 1,-1-1,1 0,-1 1,0-1,1 1,-1-1,0 0,1 1,-1 0,0-1,0 1,1-1,-1 1,0 0,0-1,0 1,1 0,-1 0,0 0,0 0,0 0,0 0,0 0,1 0,-1 0,0 0,0 0,0 1,0-1,1 0,-1 0,0 1,0-1,0 1,1-1,-1 1,0-1,1 1,-1-1,0 1,1 0,-1-1,1 1,-30 32,20-15</inkml:trace>
  <inkml:trace contextRef="#ctx0" brushRef="#br0" timeOffset="1114.71">1766 532,'-22'14,"0"1,1 1,0 1,1 1,1 0,1 1,1 1,0 1,2 1,-12 20,26-41,0 1,0-1,0 1,0-1,0 1,0 0,0 0,1-1,-1 1,1 0,-1 0,1 0,0-1,0 1,0 0,0 0,0 0,0 0,0 0,0-1,1 1,-1 0,1 0,-1 0,1-1,0 1,0 0,0-1,0 1,0-1,0 1,0-1,0 1,1-1,-1 0,1 0,-1 1,1-1,-1 0,1 0,-1-1,1 1,0 0,0 0,-1-1,1 1,0-1,0 0,0 1,0-1,-1 0,1 0,0 0,1 0,15-1,0-1,0 0,0-1,0-1,-1 0,1-2,-1 0,0-1,-1 0,0-2,0 0,0 0,-1-2,-1 0,0 0,6-8,-4 3,-1-1,-1-1,0 0,-1 0,-1-2,-1 0,-1 0,-1-1,0 0,-2 0,0-1,-2 0,0 0,-2 0,0-1,-1 1,-1-1,-2 0,-1-8,1 17,-1 1,-1-1,0 1,0 0,-2 0,1 0,-2 0,0 1,0 0,-1 0,-1 0,-4-5,8 12,-1 0,1 0,-1 0,1 0,-1 1,-1 0,1 0,-1 0,1 1,-1 0,0 0,0 0,0 1,-1 0,1 0,-1 0,1 1,-1 0,1 0,-1 1,0 0,1 0,-1 0,0 1,1 0,-5 2,2 1,-1 1,1 0,0 0,1 1,-1 0,1 1,1 0,-1 0,1 1,0 0,1 0,0 0,0 1,1 0,0 0,0 1,1-1,0 1,1 0,0 0,1 0,0 0,1 1,0-1,0 1,1-1,0 0,1 1,0-1,1 0,0 1,1-1,0 0,2 4,9 17,2-1,1-1,1 0,2-1,0-2,2 0,1-1,1-1,1-1,1-1,1-1,0-2,29 15,250 143,-282-157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131 331,'21'-10,"-1"-1,0 0,-1-2,-1 0,0-1,0-1,-2-1,0 0,-1-1,0 0,-2-2,0 0,2-4,-12 17,0 1,0-1,-1 1,1-1,-1 0,-1 0,1 0,-1 0,0 0,0 0,-1-1,0 1,0 0,-1 0,1 0,-1-1,0 1,-1-1,1 7,0 0,0-1,0 1,0 0,0-1,1 1,-1 0,0 0,0 0,0 0,0 0,0 0,0 0,0 0,0 1,0-1,0 0,0 0,0 1,1-1,-1 1,0-1,0 1,0-1,1 1,-1-1,0 1,0 0,1-1,-1 1,1 0,-1 0,0-1,1 1,0 0,-1 0,1 0,-1 0,1 0,0 0,0-1,-1 1,1 0,-11 20,0 0,1 1,2 0,0 1,1 0,1 0,1 0,0 17,-5 52,5 1,4 0,4 11,0 33,-2-68,-3 0,-3 0,-3-1,-2 0,-5 3,9-50,0-1,-2 0,0-1,-1 1,-1-2,-1 1,-11 13,19-28,0-1,0 0,0 0,-1 0,1 0,-1-1,0 0,1 1,-1-1,0-1,0 1,-1 0,1-1,0 0,0 0,-1 0,1-1,0 1,-1-1,1 0,0 0,-1-1,1 1,0-1,-1 0,1 0,0-1,0 1,0-1,0 0,0 0,0 0,0 0,0-1,-9-10</inkml:trace>
  <inkml:trace contextRef="#ctx0" brushRef="#br0" timeOffset="382.722">75 867,'532'-291,"-569"347,29-47,0 2,0-1,1 1,0 0,1 0,1 1,0 0,0 0,1 0,0 1,2-1,-1 1,1 0,1-1,0 1,1 0,0 0,1 0,1 0,0-1,1 2,25 37,-10-33</inkml:trace>
  <inkml:trace contextRef="#ctx0" brushRef="#br0" timeOffset="971.57">950 698,'-7'7,"1"1,-1 0,2 0,-1 0,2 1,-1 0,1 0,0 0,1 0,0 0,0 1,0 3,3-9,-1-1,0 1,1 0,0 0,0 0,0 0,0 0,0 0,1-1,0 1,0 0,0 0,0-1,1 1,-1 0,1-1,0 0,0 1,0-1,0 0,1 0,-1 0,1 0,0-1,0 1,0-1,0 1,0-1,1 0,-1 0,4 1,1-2,1 1,-1-2,1 1,-1-1,0 0,1-1,-1 0,0 0,0-1,1 0,-1-1,0 0,-1 0,1 0,-1-1,1 0,-1-1,0 1,0-1,-1-1,0 1,0-1,0 0,-1-1,1 1,-2-1,1 0,-1 0,0-1,0 1,-1-1,0 0,0 0,-1 2,1 1,-1-1,0 0,0 1,-1-1,0 0,0 0,0 0,-1 0,0 0,0 0,0 0,-1 0,0 0,0 0,-1 0,1 1,-1-1,0 0,-1 1,0-1,1 1,-2 0,1 0,-1 0,1 1,-1-1,0 1,-1 0,1 0,-1 0,0 0,0 1,0 0,0 0,-1 0,-4-1,7 3,-1 0,0-1,0 2,1-1,-1 0,0 1,0 0,0 0,0 0,1 0,-1 0,0 1,0 0,0 0,1 0,-1 0,0 0,1 1,-1 0,1-1,0 1,-1 1,1-1,0 0,0 1,1 0,-1-1,-1 3,-5 12</inkml:trace>
  <inkml:trace contextRef="#ctx0" brushRef="#br0" timeOffset="1367.87">1401 924,'-24'15,"20"-35,95-172,-87 184,-2 2,1 0,-1 0,1 0,0 1,1-1,0 1,-1 0,2 0,-1 0,0 0,1 1,0-1,0 1,1 0,-1 1,1 0,-1-1,1 2,0-1,0 1,1 0,-4 3,0 1,0-1,0 1,0 0,-1 0,1 0,-1 1,1-1,-1 1,0-1,0 1,0 0,0 0,0-1,0 2,-1-1,0 0,1 0,-1 0,0 2,0-3,6 16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7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0,'-46'227,"17"-83,-6-3,-24 55,53-181,1-1,0 0,1 1,1 0,0 0,1 0,1 1,0-1,2 9,3-17,2-8</inkml:trace>
  <inkml:trace contextRef="#ctx0" brushRef="#br0" timeOffset="265.811">0 452,'58'5,"23"1,3 0,-7-6,-14-3,-11-1,-10 1,-8 0,-4 0,-8 7,-7 2</inkml:trace>
  <inkml:trace contextRef="#ctx0" brushRef="#br0" timeOffset="698.117">847 565,'-12'5,"0"2,0-1,1 1,0 1,0 0,1 1,0 0,0 0,1 1,1 1,-1-1,2 1,-1 1,2-1,-1 1,2 0,-1 1,2 0,0-1,0 1,1 0,1 1,0 1,2-11,1 1,-1-1,1 0,0 0,1 0,-1 0,1 0,0-1,0 1,0 0,0-1,0 1,1-1,0 0,-1 0,1 0,0 0,1 0,-1-1,0 0,1 1,0-1,-1 0,1-1,0 1,0-1,0 1,0-1,0 0,1-1,3 2,0 0,1-1,-1 0,1-1,-1 0,1 0,-1-1,1 0,-1-1,0 0,1 0,-1 0,0-1,4-2,-1-2,1 0,-1 0,-1-1,1-1,-2 0,1 0,-1-1,0 0,-1 0,-1-1,1 0,1-6,-5 11,-1-1,0 1,0-1,-1 0,0 0,0 1,-1-1,0-1,0 1,0 0,-1 0,0 0,-1 0,0 0,0 0,0 0,-1 0,0 0,0 0,0 0,-1 1,0-1,-4-5,2 7,0-1,0 1,0 0,-1 0,0 1,1-1,-2 1,1 1,0-1,-1 1,0 0,0 1,1-1,-2 1,1 1,0-1,0 1,0 0,-1 1,1 0,-7 1,-11-1</inkml:trace>
  <inkml:trace contextRef="#ctx0" brushRef="#br0" timeOffset="1404.12">1298 621,'-9'19,"1"0,0 1,1-1,1 1,1 1,1-1,0 1,2 0,0 15,10 51,-8-87,0 1,0-1,1 1,-1-1,0 0,1 1,-1-1,0 0,1 1,-1-1,1 0,-1 0,0 1,1-1,-1 0,1 0,-1 0,1 0,-1 1,1-1,-1 0,1 0,-1 0,1 0,-1 0,1 0,-1 0,1 0,-1-1,1 1,-1 0,1 0,-1 0,0 0,1-1,-1 1,1 0,-1 0,1-1,-1 1,0 0,1-1,-1 1,0-1,1 1,-1 0,0-1,0 1,1-1,-1 1,0-1,0 1,0 0,0-1,0 1,1-1,-1 1,0-1,0 1,0-1,0 0,15-31,21-80,-28 81,2 0,0 0,3 1,0 0,2 2,11-18,-24 44,-1 0,0 0,0 0,1 0,0 1,-1-1,1 1,0-1,-1 1,1 0,0-1,0 1,0 0,0 0,0 0,0 1,1-1,-1 1,0-1,0 1,1-1,-1 1,0 0,0 0,1 0,-1 1,0-1,0 0,0 1,1-1,-1 1,0 0,0 0,0 0,0 0,0 0,0 0,0 1,0-1,-1 0,1 1,-1 0,1-1,-1 1,1 0,-1 0,0 0,0 0,0 0,0 0,0 0,0 0,0 0,-1 0,1 0,-1 1,0-1,0 1,28 59,-16-50</inkml:trace>
  <inkml:trace contextRef="#ctx0" brushRef="#br0" timeOffset="2517.714">1892 594,'-12'0,"0"0,1 2,-1-1,1 2,0-1,-1 2,1-1,1 2,-1-1,1 1,-1 1,1 0,1 0,-1 1,1 0,1 1,-1 0,1 0,0 1,-3 6,4-7,-1 0,2 1,-1 1,1-1,1 1,-1 0,2 0,0 0,0 1,0 0,2-1,-1 1,1 0,1 1,0-1,0 1,1-10,0 0,0 0,1 1,-1-1,0 0,1 0,-1 0,1 0,0 0,-1 0,1 0,0 0,0 0,1 0,-1-1,0 1,1 0,-1-1,1 1,-1-1,1 1,-1-1,1 0,0 1,0-1,0 0,0 0,0-1,0 1,0 0,0-1,0 1,0-1,0 0,0 1,1-1,-1 0,2-1,2 1,0-1,1 0,-1 0,0-1,0 1,0-1,0-1,-1 1,1-1,-1 0,1 0,-1-1,1 0,20-19,0-2,-1 0,-2-2,0 0,-2-2,-1 0,1-5,1 5,-22 29,0 1,0-1,0 1,0-1,1 1,-1-1,0 0,0 1,0-1,0 0,0 1,1-1,-1 1,0-1,0 0,0 1,1-1,-1 0,0 0,1 1,-1-1,0 0,1 0,-1 1,0-1,1 0,-1 0,0 0,1 0,-1 1,0-1,1 0,-1 0,1 0,-1 0,1 0,-1 0,0 0,1 0,-1 0,1 0,-1 0,0 0,1-1,-1 1,0 0,1 0,-1 0,1 0,-1-1,0 1,1 0,-1 0,0-1,0 1,1 0,-1-1,0 1,0 0,1-1,-1 1,0 0,0-1,0 1,-2 22,-2 0,0 0,-1 0,-2-1,0 1,-5 7,-19 62,-3 107,35 55,-15-187,11-57,0-1,1 1,0 0,0-1,1 1,0 0,1 0,0 0,0 0,1 0,0 0,0-1,2 3,-3-9,1-1,-1 1,1-1,-1 0,1 1,0-1,0 0,0 0,0 0,0 0,0 0,0 0,0 0,0 0,0 0,0 0,1 0,-1-1,0 1,0 0,1-1,-1 1,1-1,-1 0,1 1,-1-1,0 0,1 0,-1 0,1 0,-1 0,1 0,-1-1,1 1,-1 0,0-1,1 1,-1-1,0 1,1-1,-1 0,0 1,50-41,-48 38,1-1,-1 1,-1-1,1 0,-1 0,1 0,-1 0,0 0,0-1,-1 1,0-1,1 1,-1-1,-1 1,1-1,-1 0,0 1,0-1,0 0,0 1,-1-1,0 0,0 1,0-1,-1 1,1-1,-1 1,0 0,0 0,-1 0,1 0,-1 0,0 0,0 1,-153-84,48 47,108 40,0 0,-1 0,1 0,-1 0,1 0,-1 0,1 0,-1 0,1 0,0 0,-1 0,1 0,-1 0,1 0,-1 0,1 0,-1 0,1-1,0 1,-1 0,1 0,-1-1,1 1,0 0,-1-1,1 1,0 0,0-1,-1 1,1 0,0-1,0 1,-1 0,1-1,0 1,0-1,0 1,0-1,-1 1,1-1,0 1,0 0,0-1,0 1,0-1,0 1,0-1,0 1,1-1,-1 1,0-1,0 1,0 0,0-1,1 1,-1-1,0 1,0 0,1-1,-1 1,0 0,1-1,-1 1,0 0,1-1,-1 1,0 0,1 0,-1-1,35-14,-29 13,228-90,-115 47,-106 34</inkml:trace>
  <inkml:trace contextRef="#ctx0" brushRef="#br0" timeOffset="4681.668">2286 565,'1'283,"-1"-280,-1 0,1 0,0 0,0 0,1 0,-1 0,1-1,-1 1,1 0,0 0,0 0,0-1,0 1,0-1,1 1,-1-1,1 1,0-1,0 0,0 0,0 1,0-2,0 1,0 0,1 0,-1-1,1 1,-1-1,1 0,0 0,-1 0,1 0,0 0,0 0,0-1,0 1,-1-1,1 0,0 0,0 0,0 0,0-1,0 1,1-1,12-6,1 0,-1-1,0-1,-1-1,0 0,-1-1,0 0,0-1,-1-1,-1 0,0 0,-1-2,1-1,-9 12,6-7,0 0,0-1,-1-1,-1 0,0 0,0 0,-2 0,1-1,-2 0,0 0,-1-1,0 1,-1-1,-1 1,0-15,-17-6,14 45,4 5</inkml:trace>
  <inkml:trace contextRef="#ctx0" brushRef="#br0" timeOffset="5135.976">2907 734,'27'-9,"0"-2,-1-1,-1-1,0-1,0-2,-2 0,0-1,-1-1,5-7,-25 24,0 0,0-1,0 1,0 0,-1-1,1 0,0 1,-1-1,1 0,-1 0,0 0,0 0,1 0,-1 0,-1 0,1 0,0-1,0 1,-1 0,1-1,-1 1,0 0,0-1,0 1,0 0,0-1,0 1,-1 0,1 0,-1-1,0 1,1 0,-1 0,0 0,0-1,0 1,-1 0,1 1,0-1,-1 0,0 0,1 0,-1 1,0-1,0 1,1 0,-1-1,0 1,0 0,-1 0,1 0,0 0,0 1,0-1,-1 0,1 1,-2 0,-5 1,-1 0,0 1,1 0,-1 1,1 0,0 0,0 1,0 0,1 1,-1 0,1 0,0 1,0 0,-3 3,4-3,-5 3,0 0,1 0,1 1,-1 1,2 0,-1 0,2 1,0 0,0 0,1 1,0 0,1 0,1 1,0 0,1 0,0 0,1 1,3-11,0 0,0 0,0 1,0-1,1 0,-1 0,1 0,0 0,1 1,-1-1,1 0,-1-1,1 1,0 0,1-1,-1 1,1-1,-1 1,1-1,0 0,0 0,0 0,1-1,-1 1,1-1,-1 0,1 0,0 0,0 0,0-1,0 0,0 1,0-1,1-1,11 4,-1-2,1 0,-1-1,1 0,0-1,-1-1,1-1,12-2,-2-1,1-2,-1 0,-1-2,1-1,-2-1,1-1,-2-1,20-14,12-10,-31 22</inkml:trace>
  <inkml:trace contextRef="#ctx0" brushRef="#br0" timeOffset="5534.614">3754 367,'-6'5,"-5"2,1 0,0 0,0 1,1 0,0 1,0 0,1 1,0 0,1 0,0 0,1 1,-2 5,8-12,0-1,0 1,0 0,1-1,0 1,0 0,0-1,0 1,0-1,1 1,0-1,-1 0,1 1,0-1,1 0,-1-1,1 1,-1 0,1 0,0-1,0 0,0 0,0 1,0-2,0 1,1 0,-1-1,1 1,-1-1,1 0,-1 0,4 0,32 20,-35-18,1 0,-1 1,0-1,1 1,-2 0,1 1,0-1,-1 0,0 1,0 0,0 0,-1 0,0 0,1 0,-2 0,1 1,-1-1,0 1,0-1,0 1,-1-1,0 1,0-1,0 1,-1 0,1-1,-2 1,1-1,0 0,-1 1,0-1,0 0,-1 0,0 0,1 0,-2 0,0 0,-2 3,-1-1,0 0,0 0,0 0,-1-1,0 0,0-1,-1 0,0 0,1-1,-2 0,1-1,0 1,-1-2,1 1,-1-2,0 1,-6-1,-26-15,30 1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2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33 790,'59'8,"34"-6,-86-5,0 0,0 0,0 0,-1-1,1-1,-1 1,0-1,0 0,-1 0,1 0,-1-1,2-4,-5 8,0-1,0 1,0-1,-1 1,1-1,-1 0,0 0,0 0,0 1,0-1,0 0,-1-1,1 1,-1 0,0 0,0 0,0 0,0 0,0 0,-1 0,0 0,1 0,-1 0,0 0,0 0,-1 0,1 1,-1-1,1 0,-1 1,0-1,0 1,-3-2,-1 1,0-1,0 1,0 0,0 1,0 0,-1 0,1 0,-1 1,1 0,-1 0,0 0,1 1,-1 0,0 1,1-1,-1 1,1 0,-1 1,1 0,-1 0,1 0,0 1,0 0,0 0,-2 2,-1 2,1 1,0 0,0 0,1 1,0 0,1 1,0 0,0-1,1 2,1-1,-1 1,2-1,-1 1,1 0,1 0,0 1,1-1,0 0,1 1,0-1,0 1,2-1,-1 0,1 0,1 1,0-1,1-1,0 1,0-1,1 1,0-1,1 0,0-1,1 0,3 4,-4-7,-1 0,1 0,0-1,1 0,-1 0,1-1,0 0,0 0,0 0,1-1,-1 0,1-1,0 0,-1 0,1 0,0-1,0 0,0-1,0 0,1 0,-1 0,0-1,-1-1,1 1,1-2,35-10,-24 7</inkml:trace>
  <inkml:trace contextRef="#ctx0" brushRef="#br0" timeOffset="665.99">710 649,'-177'400,"162"-381,13-34,16-21,2 0,2 1,1 1,2 1,0 0,24-24,59-51,-104 107,1 0,-1 0,1 0,-1 0,1 0,0 1,-1-1,1 0,0 0,0 0,0 1,-1-1,1 0,0 1,0-1,0 1,0-1,0 1,0 0,0-1,0 1,0 0,0-1,0 1,1 0,-1 0,0 0,0 0,0 0,0 0,0 1,0-1,0 0,0 0,0 1,0-1,0 1,0-1,0 1,0-1,0 1,0 0,0-1,-1 1,1 0,0 0,0-1,-1 1,1 0,0 0,-1 0,1 0,-1 0,1 0,-1 0,15 181,-15-178,1 1,0-1,0 1,0-1,0 0,1 1,0-1,0 0,0 0,0 0,1 0,-1-1,1 1,0-1,0 1,0-1,1 0,-1 0,1-1,-1 1,1-1,0 0,0 0,0 0,1 0,-1 0,0-1,1 0,-1 0,0 0,1-1,-1 1,1-1,-1 0,1-1,-1 1,1-1,-1 0,1 0,-1 0,0 0,2-1,5-6,-1 0,0 0,-1-1,0 0,0-1,-1 0,0 0,-1-1,0 1,0-2,-1 1,-1-1,0 0,-1 0,3-12,-2 10,47-155,-48 144</inkml:trace>
  <inkml:trace contextRef="#ctx0" brushRef="#br0" timeOffset="1147.705">1614 169,'6'33,"-2"0,-1 0,-1 1,-2-1,-1 0,-2 0,-1 1,-2-2,-5 15,-47 193,52-219,2 0,0 1,2-1,0 1,1 0,2 16,0-25</inkml:trace>
  <inkml:trace contextRef="#ctx0" brushRef="#br0" timeOffset="1468.545">1331 536,'39'-4,"31"-3,9-4,1 0,-9 1,-11 3,-12 3,-8 1,-7 2,-4 1,-2 0,-6 0</inkml:trace>
  <inkml:trace contextRef="#ctx0" brushRef="#br0" timeOffset="3803.557">2432 593,'-4'-4,"0"1,0 0,0 0,0 0,-1 0,0 1,1-1,-1 1,0 0,0 1,0-1,0 1,0 0,0 0,0 1,-1 0,1 0,0 0,0 0,0 1,-1 0,1 0,0 0,0 0,0 1,0 0,1 0,-1 1,0-1,1 1,-8 2,1 0,0 0,1 1,-1 1,1-1,1 2,-1 0,1 0,1 0,-7 8,14-12,1 0,0 0,0 0,0 0,0 0,0-1,1 1,0 0,0 0,0-1,0 1,0 0,1-1,0 1,0-1,0 0,0 1,0-1,1 0,-1 0,1-1,0 1,0 0,0-1,0 0,0 0,0 0,1 0,-1 0,1-1,-1 1,1-1,0 0,-1 0,1 0,0-1,10 8,85 62,-99-68,1-1,0 1,0 0,-1-1,1 1,-1 0,1 0,-1-1,0 1,0 0,1 0,-1 0,-1 0,1-1,0 1,0 0,-1 0,1-1,-1 1,1 0,-1 0,0-1,0 1,0-1,0 1,0 0,0-1,0 0,0 1,-1-1,1 0,0 0,-1 0,1 1,-2-1,-57 38,59-38,-7 3,0-1,0 1,0-1,0-1,-1 1,1-1,-1-1,1 0,-1 0,1-1,-1 1,0-2,1 0,-1 0,0 0,1-1,0 0,-1-1,1 0,0 0,0-1,0 0,-5-7</inkml:trace>
  <inkml:trace contextRef="#ctx0" brushRef="#br0" timeOffset="4601.989">2658 1,'3'1,"0"1,0-1,-1 1,1 0,-1 0,1 0,-1 0,0 1,1-1,-1 1,0-1,-1 1,1 0,0 0,-1-1,0 1,0 0,1 0,-1 3,1-1,96 325,-51-76,-42-232,-2-1,-1 0,0 1,-2-1,0 1,-2-1,0 1,-1-1,-1 0,-1 0,-1 0,-1-1,-5 10,-11 7,-2-1,-1 0,-2-2,-1-2,-1 0,-29 21,40-35,-26 37,37-52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1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306 830,'25'-63,"3"2,3 0,2 2,29-37,-41 63,97-126,-117 158,0 0,0 0,0 0,0 0,0 0,0 0,1 0,-1 0,0 1,0-1,1 0,-1 1,0-1,1 1,-1-1,0 1,1 0,-1 0,1 0,-1 0,0 0,1 0,-1 0,1 0,-1 0,1 0,-1 1,0-1,1 1,-1-1,0 1,1-1,-1 1,0 0,0 0,0 0,0 0,1 0,-1 0,0 0,-1 0,1 0,0 0,0 0,0 0,-1 1,1-1,-1 0,1 1,-1-1,1 0,-1 1,0-1,1 1,-1-1,0 1,0 0,20 134,-12-41,27 73,-35-167,0-1,0 1,0 0,0 0,0 0,1 0,-1 0,0-1,0 1,0 0,1 0,-1 0,1-1,-1 1,0 0,1-1,-1 1,1 0,0-1,-1 1,1 0,-1-1,1 1,0-1,0 1,-1-1,1 0,0 1,0-1,-1 0,1 1,0-1,0 0,0 0,0 0,0 0,-1 0,1 1,0-2,0 1,0 0,0 0,-1 0,1 0,0-1,0 1,0 0,-1-1,1 1,0 0,0-1,-1 1,1-1,0 1,-1-1,1 0,0 1,-1-1,35-48,-27 35,202-272,-202 275,-1 0,1 0,1 0,-1 1,2 0,-1 1,1 0,1 1,10-7,-20 14,0 1,0-1,0 0,1 1,-1 0,0-1,0 1,0 0,0 0,0-1,1 1,-1 0,0 0,0 0,0 1,1-1,-1 0,0 0,0 1,0-1,0 0,0 1,0-1,0 1,0 0,0-1,0 1,0 0,0-1,0 1,0 0,0 0,-1 0,1 0,0 0,-1 0,1 0,-1 0,1 0,-1 0,1 0,-1 0,0 0,1 1,-1-1,0 0,0 0,0 0,0 0,0 1,0-1,-1 1,-3 65,-7 12,3 0,4 1,5 43,-1-81,12 20,-6-56</inkml:trace>
  <inkml:trace contextRef="#ctx0" brushRef="#br0" timeOffset="443.289">1575 463,'-11'7,"0"0,1 0,0 1,0 0,1 1,0 0,0 0,1 1,1 0,-1 1,2 0,-1 0,1 0,1 1,0-1,1 1,0 1,1-1,0 0,1 1,1 0,0-1,0 1,1 0,1-1,0 1,3 11,-3-20,0 0,0 1,0-1,1 0,0 0,0-1,0 1,0 0,0 0,1-1,0 0,0 1,0-1,0 0,0 0,0-1,1 1,0-1,-1 0,1 1,0-2,0 1,0 0,0-1,0 0,0 0,1 0,-1 0,0-1,1 0,-1 1,0-2,1 1,-1 0,0-1,0 0,1 0,-1 0,0-1,0 1,0-1,0 0,-1 0,4-2,10-8,0-1,-1-1,0-1,-1 0,0-1,-1-1,-1 0,-1-1,-1 0,0-1,0-3,-7 16,-1 0,0-1,-1 1,0 0,0-1,0 1,-1-1,0 0,0 0,0 1,-1-1,0 0,-1 0,1 0,-1 1,-1-1,1 0,-1 1,0-1,-1 1,1-1,-1 1,0 0,-1 0,0 1,0-1,0 1,0 0,-1 0,0 0,0 0,0 1,-1 0,0 0,1 1,-1-1,0 1,-1 0,1 1,0 0,-1 0,0 0,1 1,-1 0,0 0,0 0,1 1,-4 0,-12 6,3 0</inkml:trace>
  <inkml:trace contextRef="#ctx0" brushRef="#br0" timeOffset="1183.437">1858 830,'279'-321,"-268"309,45-35,-54 49,0 0,0 0,0-1,0 1,-1 0,1 0,-1 1,1-1,-1 0,0 0,0 1,0-1,0 1,0-1,-1 1,1-1,-1 1,0-1,1 1,-1-1,0 1,-1-1,1 1,-1 2,1-1,0 50,-1-43,0 0,0 0,1 1,1-1,0 0,1 0,0 0,0 0,1 0,1 0,0-1,1 3,-4-11,0-1,0 1,0-1,0 1,0-1,0 1,0-1,1 0,-1 1,0-1,1 0,-1 0,1 0,-1 0,1 0,0-1,-1 1,1 0,0-1,0 1,-1-1,1 0,0 1,0-1,-1 0,1 0,0 0,0 0,0-1,-1 1,1 0,0-1,0 1,-1-1,1 0,0 1,-1-1,1 0,-1 0,1 0,-1 0,1 0,-1-1,1 0,57-67,-50 57,93-145,-102 156,0-1,1 1,-1 0,0 0,0 0,1 0,-1 0,0 0,1 0,-1 0,1 0,0 0,-1 0,1 0,0 0,-1 0,1 1,0-1,0 0,0 0,0 1,0-1,0 0,0 1,0-1,0 1,0 0,0-1,0 1,0 0,0 0,0-1,0 1,0 0,0 0,1 0,-1 0,0 0,0 1,0-1,0 0,0 0,0 1,0-1,0 1,0-1,0 1,0-1,0 1,0 0,0-1,0 1,0 0,-1 0,5 11,-1 1,0 0,-2 0,1 0,-1 1,-1-1,-1 0,0 1,0-1,-1 0,-1 0,0 1,-2 2,-4 102,12-95,2-4</inkml:trace>
  <inkml:trace contextRef="#ctx0" brushRef="#br0" timeOffset="15084.639">249 12,'-1'-1,"0"0,0 0,-1 0,1 0,0 0,-1 0,1 0,0 1,-1-1,1 1,-1-1,1 1,-1-1,1 1,-1 0,0 0,1-1,-1 1,1 0,-1 1,0-1,1 0,-1 0,1 1,-1-1,1 1,-1-1,1 1,-1 0,1-1,0 1,-1 0,1 0,0 0,0 0,-1 0,1 0,0 0,0 1,0-1,1 0,-1 1,0-1,0 2,-34 66,-78 302,82-201,27-149,1 0,2 0,0 1,0-1,2 1,1-1,1 0,2 6,-3-7,2 1,0-1,2 0,0-1,1 1,1-2,1 1,0-1,1 0,1-1,1 0,1 0,0-2,5 4,25 22,-29-31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1:48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0,'4'0,"12"0,8 0,4 0,3 0,0 0,0 0,0 0,-1 0,-1 0,-5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18,'48'0,"21"0,3 0,-6 0,-14-5,-11-1,-12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2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69,'-1'-1,"0"1,1 0,-1-1,0 1,0-1,0 1,0 0,0 0,0 0,0-1,1 1,-1 0,0 0,0 0,0 0,0 0,0 1,0-1,0 0,0 0,0 1,1-1,-1 0,0 1,0-1,0 1,1-1,-1 1,0-1,0 1,1 0,-1-1,1 1,-1 0,0-1,1 1,-1 0,1 0,0 0,-1-1,1 1,0 0,-1 0,1 0,0 0,-18 43,6 14,2 0,3 0,0 35,7-66,-3-8,1-1,1 0,1 1,0-1,2 0,0 1,1-1,0 0,2 0,0-1,1 1,1-1,0 0,1-1,1 0,1 0,0-1,1 0,1 0,-8-12,0 1,1-1,-1-1,0 1,1 0,0-1,0 0,0 0,0-1,0 1,0-1,0 0,0 0,0-1,1 0,-1 0,0 0,0 0,1-1,-1 0,0 0,0 0,0-1,0 1,0-1,0-1,-1 1,2-1,120-92,-89 55,-2-1,-2-2,-1-1,-3-2,-2-1,12-28,-35 67,16-27,-2-2,-1 0,-2-1,-2 0,-1-1,0-11,-11 48,0-1,-1 0,1 0,0 0,-1 0,1 0,-1 0,0-1,0 1,0 0,-1 0,1 0,-1 0,0 0,1 0,-1 0,-1 0,1 0,0 0,-2-2,1 5,0 0,0 1,0-1,0 1,1 0,-1-1,0 1,0 0,1 0,-1 0,0 0,1 1,-1-1,1 0,0 1,-1-1,1 0,0 1,0 0,0-1,0 1,0 0,0 0,0 1,-1 0,-14 28,2-1,1 2,1 0,2 0,1 1,1 0,3 1,0 0,2 0,2 0,1 0,1 0,2 0,1-1,2 1,2-1,1 0,10 27,46 142,-55-183,-2-7</inkml:trace>
  <inkml:trace contextRef="#ctx0" brushRef="#br0" timeOffset="383.919">1025 606,'0'28,"0"20,0 6,0-1,0-5,0-6,0-10</inkml:trace>
  <inkml:trace contextRef="#ctx0" brushRef="#br0" timeOffset="980.234">1222 746,'281'-18,"-216"-3,-64 20,0 1,0-1,0 0,0 1,0-1,0 0,0 1,0-1,-1 0,1 0,0 0,-1 0,1 0,0 0,-1 0,1 0,-1 0,1 0,-1 0,0 0,1 0,-1 0,0-1,0 1,0 0,0 0,0 0,0 0,0 0,0-1,0 1,-1 0,1 0,0 0,-1 0,1 0,-1 0,1 0,-1 0,0 0,1 0,-1 0,0 0,1 0,-1 0,0 1,0-1,0 0,0 1,0-1,0 0,0 1,-1-1,-4-4,-1 0,0 0,0 1,0 0,0 0,-1 0,0 1,0 0,0 1,0 0,0 0,0 1,0 0,-1 0,1 1,-7 0,11 2,1 1,-1 0,1 0,-1 0,1 0,0 0,0 1,0 0,1-1,0 1,-1 0,1 0,0 0,1 0,-1 1,1-1,0 0,0 1,0-1,1 1,-1-1,1 1,0-1,0 1,1-1,-1 1,1-1,0 1,1 1,-1 5,5 135,-7-145,1 1,0-1,0 0,0 0,0 1,0-1,0 0,0 0,0 1,1-1,-1 0,0 0,1 0,-1 0,1 1,-1-1,1 0,0 0,0 0,-1 0,1 0,0 0,0-1,0 1,0 0,0 0,0 0,0-1,0 1,0-1,0 1,0-1,1 1,-1-1,0 0,0 1,0-1,1 0,-1 0,0 0,0 0,1 0,-1 0,0 0,0 0,1-1,-1 1,0 0,0-1,0 1,0-1,0 1,1-1,-1 0,0 0,0 1,-1-1,1 0,0 0,0 0,0 0,89-120,-38 41,-40 63,-1 2</inkml:trace>
  <inkml:trace contextRef="#ctx0" brushRef="#br0" timeOffset="1412.027">1872 633,'3'0,"98"-10,-99 10,1 0,-1 0,0 0,1 1,-1-1,0 0,0 1,0 0,1-1,-1 1,0 0,0 0,0 0,0 1,0-1,0 0,-1 1,1-1,0 1,-1 0,1-1,-1 1,0 0,1 0,-1 0,0 0,0 0,0 0,0 0,-1 1,1-1,-1 0,1 0,-1 1,0-1,0 0,0 0,0 1,0-1,0 0,-1 1,0 5,-2 1,1-1,-2 0,1 1,-1-1,0-1,0 1,-1-1,0 1,-1-2,-1 3,-32 52,39-60,-1 0,1 0,-1 0,1 1,-1-1,1 0,0 0,-1 0,1 1,0-1,0 0,0 1,0-1,0 0,0 0,1 1,-1-1,0 0,1 0,-1 0,0 1,1-1,0 0,-1 0,1 0,0 0,-1 0,1 0,0 0,0 0,0 0,0 0,0-1,0 1,0 0,0-1,0 1,0 0,0-1,1 1,-1-1,0 0,0 1,2-1,60 6,-58-6,11-1,-1 0,0 0,0-2,0 0,0-1,0 0,-1-1,9-4,-4-1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368 171,'-18'95,"-20"187,24-186,8-62,1 0,2 0,1 0,2 34,1-69</inkml:trace>
  <inkml:trace contextRef="#ctx0" brushRef="#br0" timeOffset="243.948">1 171,'43'5,"29"-4,11-1,2-6,-9-2,-8-4,-6 0,-8-3,-10 1,-6 3,-6-2,-2 2,-3 3,-5 2</inkml:trace>
  <inkml:trace contextRef="#ctx0" brushRef="#br0" timeOffset="611.296">594 650,'8'-3,"-2"-1,0 1,0 0,0 0,1 1,-1 0,1 0,0 0,-1 1,1 0,0 0,0 1,0-1,-1 2,1-1,0 1,0 0,0 0,-1 1,1 0,1 1,-7 0,0 0,1 0,-1 0,0 0,0 0,-1 1,1-1,-1 0,0 0,0 1,0-1,0 0,0 1,-1-1,1 0,-1 0,0 1,0-1,0 0,0 0,-1 0,1 0,-1 0,0 0,0-1,0 1,0-1,0 1,-1-1,-1 1,3-1,-51 86,53-86,0 1,0-1,0 0,1 0,-1 0,1 0,-1 0,1 0,0 0,0 0,0 0,0-1,0 1,1-1,-1 0,0 0,0 1,1-2,-1 1,1 0,-1 0,1-1,-1 1,1-1,0 0,-1 0,1 0,-1 0,1 0,0 0,-1-1,1 0,-1 1,1-1,-1 0,0 0,1 0,90-45,-76 32</inkml:trace>
  <inkml:trace contextRef="#ctx0" brushRef="#br0" timeOffset="845.782">1102 509,'43'-9,"19"-4,4 1,-5 2,-7-2,-9 2,-7 1,-9 3</inkml:trace>
  <inkml:trace contextRef="#ctx0" brushRef="#br0" timeOffset="1165.936">1949 58,'-10'38,"-3"28,-4 6,1-3,3-4,3-9,4-9,3-7,2-6,1-4,1-2,4-1,2-1,0 1,-1-5</inkml:trace>
  <inkml:trace contextRef="#ctx0" brushRef="#br0" timeOffset="1449.942">1609 58,'53'0,"27"-5,4-1,-6-1,-13 2,-12 2,-10-4,-8-1,-5 2,-3 1,0 2,-2 1,-3 1</inkml:trace>
  <inkml:trace contextRef="#ctx0" brushRef="#br0" timeOffset="1697.571">2259 650,'-10'34,"-2"15,4 0,5-8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19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0,'-5'5,"-1"6,-5 6,-5 5,-5 4,-3-3,2 0,0-5,4 0,0 2,-1-3,2 1,4-3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2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32 621,'0'0,"0"1,0 0,0-1,0 1,0-1,0 1,0-1,0 1,0-1,0 1,0-1,-1 1,1-1,0 1,0-1,0 0,-1 1,1-1,0 1,-1-1,1 1,0-1,-1 0,1 1,0-1,-1 0,1 1,-1-1,1 0,-1 0,1 1,-1-1,1 0,-1 0,1 0,-1 0,1 0,-1 0,1 0,-1 0,1 0,-1 0,1 0,-1 0,1 0,-1 0,1 0,-1 0,1 0,-1-1,1 1,-1 0,1 0,0-1,-1 1,1 0,-1-1,1 1,0 0,-1-1,1 1,0-1,-1 1,-7 181,10-118,-3-25,0-26,0 1,1-1,0 1,2-1,-1 0,1 1,1-1,0 0,1 0,-4-10,1 0,-1-1,1 1,0 0,-1-1,1 1,0-1,0 1,0-1,0 0,0 1,1-1,-1 0,0 0,1 0,-1 0,0 0,1 0,-1 0,1 0,0-1,-1 1,1-1,-1 1,1-1,0 1,0-1,-1 0,1 0,0 0,0 0,-1 0,1 0,0 0,-1-1,1 1,0-1,-1 1,1-1,0 0,54-44,-32 18,-2 0,-1-2,-1 0,-1-1,-2-1,9-23,3-3,-19 83,-10 32,-2-49,1-1,0 1,0 0,1 0,0 0,0-1,1 1,0 0,1 0,0-1,0 1,1-1,0 1,0-1,1 0,0 0,0-1,1 1,0-1,1 0,-1 0,1-1,1 1,-1-1,1-1,2 2,-4-5,1 1,0-1,-1 0,1-1,0 1,0-1,0 0,0 0,0-1,0 0,1 0,-1-1,0 1,0-1,0-1,0 1,0-1,-1 0,1 0,0-1,-1 1,0-1,1-1,-1 1,0-1,-1 0,1 0,2-3,108-139,-115 145,3-2,0-1,0 0,0 1,-1-1,0-1,0 1,0 0,0 0,-1-1,1 1,-1-1,0 1,-1-1,1 1,-1-1,0 0,0 1,0-1,-1 0,0 1,1-1,-2 1,1-1,0 1,-1 0,0-1,0 1,0 0,-10-9</inkml:trace>
  <inkml:trace contextRef="#ctx0" brushRef="#br0" timeOffset="6170.925">963 0,'39'218,"-22"-11,-15-116,26 170,-28-76,3-161,11-30,54-152,-58 136,1 0,0 2,2-1,1 1,0 1,1 1,1 0,1 1,6-5,-22 21,0 0,0 0,0 1,0-1,0 0,0 0,0 1,0-1,0 1,0-1,0 1,1-1,-1 1,0-1,0 1,0 0,1 0,-1 0,0 0,0 0,1 0,-1 0,0 0,0 0,0 1,1-1,-1 0,0 1,0-1,0 1,0-1,0 1,1 0,-1-1,0 1,-1 0,1 0,0 0,0 0,0-1,0 1,-1 0,1 1,0-1,-1 0,1 0,-1 0,1 0,-1 0,0 1,1-1,-1 0,0 0,0 1,0-1,5 79,-5-73,14 125,-4-58,-9-51</inkml:trace>
  <inkml:trace contextRef="#ctx0" brushRef="#br0" timeOffset="7398.279">1556 876,'28'-2,"-1"-1,0-1,0-1,0-2,-1 0,0-2,25-11,-38 14,1 0,-1-1,0 0,-1-1,0 0,0-1,-1 0,0-1,0-1,-1 1,-1-2,1 1,-2-1,0-1,0 1,-1-1,-1-1,0 1,-1-1,2-7,-7 18,1 0,-1 0,1 0,-1 0,0 0,0 1,0-1,-1 0,1 0,-1 0,1 0,-1 1,0-1,0 0,0 0,-1 1,1-1,-1 1,1 0,-1-1,0 1,0 0,0 0,0 0,0 0,0 0,0 0,-1 1,1-1,-1 1,1 0,-1-1,0 1,1 0,-1 1,0-1,0 0,0 1,0 0,1-1,-1 1,0 0,0 1,0-1,0 0,0 1,1 0,-1-1,0 1,0 0,1 1,-1-1,1 0,-1 1,0 0,-12 6,1 2,-1 0,2 0,-1 1,2 1,-1 0,2 1,0 0,0 1,1 1,1-1,0 1,1 1,1-1,0 1,1 1,1-1,1 1,0 0,-1 11,4-24,1 0,-1 0,1 0,0 0,0 0,0 0,0 0,1 0,-1 0,1 0,0 0,0 0,1-1,-1 1,1 0,0-1,0 1,0-1,0 0,1 1,-1-1,1 0,0 0,0-1,0 1,0-1,0 1,1-1,-1 0,1 0,-1-1,1 1,0-1,0 0,0 1,0-2,0 1,0 0,1-1,19 3,0-2,0-1,0 0,0-2,0-1,0-1,0-1,-1 0,0-2,0-1,-1-1,0-1,16-10,-23 11,1 0,-2-1,1-1,-1-1,-1 0,0 0,-1-2,0 1,-1-1,-1-1,8-14,78-170,-92 190,-1 0,1 0,-2-1,1 1,-1-1,-1 0,1 0,-2 1,1-1,-1 0,-1 0,0 0,0 0,0 10,1-1,0 0,0 0,0 0,-1 0,1 0,0 1,-1-1,1 0,-1 0,1 1,-1-1,1 0,-1 1,0-1,1 0,-1 1,0-1,1 1,-1-1,0 1,0-1,1 1,-1 0,0-1,0 1,0 0,0 0,0 0,1-1,-1 1,0 0,0 0,0 0,0 0,0 1,0-1,1 0,-1 0,0 0,0 1,0-1,0 0,1 1,-1-1,0 1,0-1,1 1,-1-1,0 2,-34 30,17-13,2 1,0 0,2 1,0 0,1 1,1 1,-1 7,12-28,0 0,0 0,0 0,0 1,0-1,1 0,-1 1,1-1,0 0,-1 1,1-1,0 1,1-1,-1 0,0 1,1-1,-1 0,1 1,0-1,0 0,0 0,0 1,0-1,0 0,0 0,1 0,-1 0,1-1,0 1,-1 0,1-1,0 1,0-1,0 1,0-1,0 0,0 0,0 0,1 0,-1 0,0-1,1 1,-1-1,0 1,1-1,9 1,-1-1,1 0,-1-1,1 0,-1-1,0 0,1-1,-1 0,0 0,-1-2,5-1,76-20,-89 25,0 1,1 0,-1 0,0 0,0 0,1 0,-1 1,0-1,0 0,0 1,0 0,0-1,0 1,0 0,0 0,0 0,0 1,0-1,0 0,-1 1,1-1,-1 1,1-1,-1 1,1 0,-1 0,0 0,0 0,0-1,0 1,0 1,0-1,-1 0,1 0,-1 0,1 0,-1 0,0 1,0-1,0 0,0 0,0 0,-1 2,-17 96,7-69,-13 52,24-81,0 1,0-1,1 0,-1 1,1-1,-1 1,1-1,0 0,0 1,0-1,0 0,0 0,0 0,1 0,-1 0,1 0,-1 0,1-1,0 1,0 0,0-1,0 1,0-1,0 0,0 0,0 0,0 0,1 0,-1 0,0 0,1-1,-1 0,2 1,10 2,0-1,0 0,0-1,0 0,0-1,0-1,0 0,0-1,0-1,0 0,0-1,-1 0,0-1,0 0,0-1,0-1,-1 0,0-1,2-2,2-3,0 0,-1-1,-1 0,-1-2,0 1,-1-2,0 1,-1-2,-2 1,1-1,-2-1,0 0,-2 0,2-6,-7 22,0 1,1-1,-1 0,-1 1,1-1,0 0,-1 0,1 1,-1-1,0 0,0 0,0 0,0 1,0-1,-1 0,1 0,-1 0,0 1,1-1,-1 0,-1 1,1-1,0 1,-1-1,1 1,-1 0,0-1,0 1,0 0,0 0,0 0,0 1,0-1,-1 0,1 1,-1 0,1-1,-1 1,1 0,-1 0,0 1,1-1,-1 0,0 1,0 0,0-1,1 1,-1 0,0 1,0-1,0 0,-1 1,-9 7,1 0,0 1,0 0,0 1,1 1,1-1,0 2,0-1,1 1,1 1,0 0,1 0,0 0,1 1,0 0,-34 111,39-121,1 1,-1 0,1-1,0 1,1 0,-1-1,1 1,0 0,0-1,0 1,0-1,1 1,0-1,0 0,0 0,1 0,-1 0,1 0,0 0,0-1,0 1,0-1,1 0,0 0,-1 0,3 0,15 7,0-1,1-1,1-1,-1-1,1-1,0 0,1-2,-1-1,0-1,1-1,-1-1,20-4,112-22,-125 17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36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59,'-18'56,"-5"143,15-147,3 0,2 1,3 44,-25 73,-4-37,27-124</inkml:trace>
  <inkml:trace contextRef="#ctx0" brushRef="#br0" timeOffset="553.406">1 115,'29'-2,"0"-1,-1-2,1-1,-1-1,17-7,31-7,-20 5,1 3,1 2,0 3,1 3,0 2,39 3,15 18,-90-20</inkml:trace>
  <inkml:trace contextRef="#ctx0" brushRef="#br0" timeOffset="986.192">820 398,'33'-5,"22"-1,5-1,-3 2,-5 2,-8 1,-6 0,-4 2,-4 0,-3 0,1-4,-2-2,1 0,-4-4,-2 1,-4 0</inkml:trace>
  <inkml:trace contextRef="#ctx0" brushRef="#br0" timeOffset="1247.87">904 680,'39'-10,"31"-8,9 0,-4 2,-11 4,-10 5,-11 2,-11 3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0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141 771,'22'-6,"-3"-1,-1 1,1 1,1 0,-1 2,1 0,-1 2,1 0,0 1,0 1,4 1,-23-2,1 0,0 0,0 1,0-1,-1 1,1-1,0 1,0 0,-1 0,1 0,-1 0,1 0,-1 0,1 0,-1 0,0 0,1 1,-1-1,0 1,0-1,0 1,0-1,0 1,0 0,-1-1,1 1,0 0,-1-1,1 1,-1 0,0 0,0 0,0 0,0-1,0 1,0 0,0 0,0 0,-1 0,1-1,-1 1,1 0,-1 0,0-1,0 1,1-1,-1 1,-1 0,-96 112,53-69,33-32,8-10,-1 1,1-1,-1 1,1 0,0 1,1-1,-1 1,1-1,0 1,0 0,0 0,1 1,0-1,0 1,0-1,0 1,1-1,0 1,1 0,-1 0,1-1,0 1,0 0,1 4,2-7,1 0,-1 1,1-1,0 0,0-1,0 1,0-1,0 0,1 0,-1 0,1 0,-1-1,1 0,-1 0,1 0,0 0,0-1,-1 0,1 0,0 0,0-1,-1 1,1-1,0 0,-1 0,1-1,-1 0,1 1,-1-1,0-1,0 1,0-1,1 0,45-25,-27 14</inkml:trace>
  <inkml:trace contextRef="#ctx0" brushRef="#br0" timeOffset="-716.711">311 8,'-1'-1,"0"1,1-1,-1 0,0 1,1-1,-1 1,0-1,0 1,0-1,0 1,0 0,1-1,-1 1,0 0,0 0,0-1,0 1,0 0,0 0,0 0,0 0,0 0,0 1,0-1,0 0,1 0,-1 1,0-1,0 0,0 1,0-1,0 1,1-1,-1 1,0-1,0 1,1 0,-1-1,0 1,1 0,-1-1,1 1,-1 0,1 0,-1 0,1 0,0 0,-1-1,1 2,-17 44,3 126,-2-2,16-168,0 0,0 0,0 0,0 0,1 0,-1 0,1 0,-1 0,1 0,0 0,0-1,0 1,0 0,0 0,0-1,0 1,0 0,1-1,-1 1,0-1,1 0,0 1,-1-1,1 0,0 0,0 0,0 0,9 0</inkml:trace>
  <inkml:trace contextRef="#ctx0" brushRef="#br0" timeOffset="-449.887">0 545,'39'-5,"17"-6,4-2,-4 2,-6 3,-7 2,-6 3,-4 1,-8 7,-9 1</inkml:trace>
  <inkml:trace contextRef="#ctx0" brushRef="#br0" timeOffset="3156.448">678 799,'11'-15,"0"0,0 0,-2-1,0 0,-1-1,0 0,-1 0,4-18,13-28,-10 32,2 2,2 0,0 1,2 1,1 0,1 2,2 0,-24 24,0 0,1 0,-1 0,1 1,-1-1,1 0,-1 0,1 0,0 0,-1 1,1-1,0 0,0 1,-1-1,1 0,0 1,0-1,0 1,0-1,0 1,0 0,0-1,0 1,0 0,0 0,0 0,0 0,0 0,0 0,0 0,0 0,0 0,0 0,0 0,0 1,0-1,0 0,0 1,0-1,0 1,-1-1,1 1,0-1,0 1,0 0,-1-1,1 1,0 0,0 0,-1-1,1 1,-1 0,1 0,-1 0,1 0,-1 0,0 0,10 36,-2 1,-1 0,-2 0,-2 0,-2 1,-1 11,-1 81,34-186,-4-6,2 1,4 2,2 1,3 0,-39 55,0 0,0 0,1 0,-1 0,0 0,1 0,0 0,-1 0,1 1,0-1,0 1,0-1,0 1,0 0,0 0,0 0,1 0,-1 0,0 0,0 0,1 1,-1-1,1 1,-1 0,0 0,1 0,-1 0,1 0,-1 0,1 1,-1-1,0 1,1-1,-1 1,0 0,0 0,0 0,1 1,-1-1,0 0,0 1,-1-1,1 1,0 0,0-1,-1 1,1 0,0 2,2 10,0 1,-2 0,0 0,0 1,-1-1,-1 0,-1 0,0 1,-1-1,0 30,5 91,3-117</inkml:trace>
  <inkml:trace contextRef="#ctx0" brushRef="#br0" timeOffset="3770.996">1609 347,'1'36,"2"0,1 0,2-1,1 0,2 0,2-1,1 0,1-1,2 0,1-1,2-1,8 11,-25-40,-1 0,1 0,0 0,-1 0,1 0,0 0,1 0,-1 0,0 0,0 0,1-1,-1 1,1 0,-1-1,1 0,0 1,0-1,0 0,-1 0,1 0,0 0,0 0,1 0,-1 0,0-1,0 1,0-1,0 0,0 0,1 1,-1-1,0-1,0 1,0 0,1 0,-1-1,0 1,0-1,0 0,0 0,0 0,0 0,0 0,0 0,0 0,-1-1,2 0,90-195,48-74,-136 254,-4 4</inkml:trace>
  <inkml:trace contextRef="#ctx0" brushRef="#br0" timeOffset="4122.412">1581 94,'43'-5,"24"-2,6 1,-6 1,-9 1,-9 2,-8 1,-7 0,-4 1,-7 6,-8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5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0 135,'38'-25,"-25"20,-3 0,0 1,0 0,0 0,1 1,-1 1,1 0,0 0,-1 1,1 0,0 1,0 0,0 1,0 0,9 3,-18-4,-1 1,0-1,1 1,-1 0,0-1,1 1,-1 0,0 0,0 0,0-1,0 1,0 1,0-1,0 0,0 0,0 0,0 0,-1 1,1-1,0 0,-1 1,1-1,-1 0,0 1,1-1,-1 1,0-1,0 1,0-1,0 0,0 1,0-1,0 1,0-1,-1 1,1-1,-1 0,1 1,-1-1,1 0,-1 1,0-1,0 1,-42 55,39-52,-32 32,-44 61,79-96,0-1,1 1,-1-1,0 0,1 1,-1 0,1-1,-1 1,1-1,0 1,-1 0,1-1,0 1,0-1,0 1,1 0,-1-1,0 1,0 0,1-1,-1 1,1-1,0 1,-1-1,1 1,0-1,0 0,0 1,0-1,0 0,0 0,0 1,0-1,1 0,-1 0,0 0,1-1,-1 1,1 0,-1 0,1-1,-1 1,1-1,-1 1,1-1,0 0,0 1,81-3,16-28,-77 21</inkml:trace>
  <inkml:trace contextRef="#ctx0" brushRef="#br0" timeOffset="2320.304">479 672,'5'0,"6"0,6 0,6 0,2 0,3 0,1 0,1 0,-1 0,1 0,-2 0,1 0,0 0,-1 0,0 0,-5 0</inkml:trace>
  <inkml:trace contextRef="#ctx0" brushRef="#br0" timeOffset="2718.55">677 502,'0'5,"0"11,0 8,0 4,0 3,0 0,0 0,0 0,0-1,0-1,0 0,0-1,-5-5,-1-1,0-4</inkml:trace>
  <inkml:trace contextRef="#ctx0" brushRef="#br0" timeOffset="4902.411">1411 221,'0'-5,"0"3,0 7,0 7,0 7,0 5,0 2,0 3,0 0,0 1,0-1,-5-4,-1-3,0 1,5-4,4-6</inkml:trace>
  <inkml:trace contextRef="#ctx0" brushRef="#br0" timeOffset="5251.575">1129 644,'28'0,"25"-5,8-1,-3-1,-5 2,-7-3,-7 0,-5 0,-4 3,-1 2,-2 1,0 1,0 1,0 0,-4 0</inkml:trace>
  <inkml:trace contextRef="#ctx0" brushRef="#br0" timeOffset="5767.202">1269 841,'51'-23,"-35"14,1 0,0 2,1 0,0 1,0 0,0 2,1 0,-1 1,12 0,-29 2,0 1,1 0,-1 0,1 0,-1 0,1 0,-1 0,1 1,-1-1,1 0,-1 1,0-1,1 1,-1-1,0 1,1 0,-1 0,0 0,0-1,0 1,0 0,0 0,0 0,0 1,0-1,0 0,0 0,0 0,-1 1,1-1,0 0,-1 1,0-1,1 1,-1-1,0 1,1-1,-1 0,0 1,0-1,0 1,0-1,-1 1,1-1,0 1,0-1,-1 0,1 1,-1-1,0 1,1-1,-1 0,0 0,0 1,1-1,-2 0,-87 93,20-28,67-65,1 0,-1 1,1-1,0 1,-1-1,1 1,0 0,0-1,0 1,1 0,-1 0,0 0,1 0,-1 0,1 0,0 0,-1 0,1 0,0 0,0 0,0 0,1 0,-1 0,0-1,1 1,-1 0,1 0,0 0,-1 0,1 0,0-1,0 1,0 0,1-1,-1 1,0-1,1 1,-1-1,1 1,2 1,0-1,0 1,0-1,0 0,0 0,1-1,-1 1,1-1,-1 0,1 0,0 0,-1-1,1 0,0 0,-1 0,4-1,5-1,-1-1,1-1,-1 0,0 0,-1-2,1 1,-1-1,0-1,4-3,0-2</inkml:trace>
  <inkml:trace contextRef="#ctx0" brushRef="#br0" timeOffset="6888.451">2201 305,'-28'255,"27"-29,-10-191,5-30</inkml:trace>
  <inkml:trace contextRef="#ctx0" brushRef="#br0" timeOffset="7370.567">1862 334,'45'-11,"0"2,0 2,0 1,1 3,0 2,-1 2,12 3,28-2,107-28,-147 24,-33 2</inkml:trace>
  <inkml:trace contextRef="#ctx0" brushRef="#br0" timeOffset="7752.124">1890 841,'7'7,"-1"-1,1 0,1-1,-1 0,1 0,0 0,0-1,0 0,0-1,1 0,0 0,-1-1,1 0,0 0,0-1,0-1,0 1,1-1,-1-1,0 1,0-2,5-1,243-53,-114 27,-117 23,-4-1</inkml:trace>
  <inkml:trace contextRef="#ctx0" brushRef="#br0" timeOffset="10269.541">1947 51,'138'-25,"121"21,-197-8,39 2,-83 15</inkml:trace>
  <inkml:trace contextRef="#ctx0" brushRef="#br0" timeOffset="11704.568">2709 841,'14'0,"0"-1,0-1,-1 0,1-1,-1-1,1 0,-1-1,-1 0,1-1,-1 0,0-1,0 0,-1-1,0 0,0-1,8-9,106-118,-111 116,-7 14,-2-1,1-1,-1 1,0-1,-1 0,0 0,0 0,0-1,-1 1,-1-1,0 0,0 0,0 0,-1 0,0-7,-1 15,0 1,-1-1,1 0,0 0,0 0,-1 0,1 1,0-1,-1 0,1 0,-1 1,1-1,-1 0,1 0,-1 1,0-1,1 1,-1-1,0 1,1-1,-1 1,0-1,0 1,0 0,1-1,-1 1,0 0,0 0,0-1,0 1,0 0,1 0,-1 0,0 0,0 0,0 0,0 0,0 1,1-1,-1 0,0 0,0 1,0-1,0 0,1 1,-1-1,0 1,0-1,1 1,-1-1,0 1,1 0,-1-1,-39 31,25-16,0 1,1 0,1 1,1 0,0 1,1 0,1 1,1 0,1 1,1 0,-4 15,10-31,0 1,0 0,0-1,1 1,-1 0,1 0,1 0,-1 0,1-1,0 1,0 0,0 0,0-1,1 1,0-1,0 1,0-1,0 0,1 0,0 0,0 0,0 0,0-1,1 1,-1-1,1 0,0 0,0 0,0-1,0 1,0-1,1 0,-1 0,1 0,-1-1,1 0,0 0,-1 0,1 0,1-1,12 2,-1-1,1-2,-1 1,1-2,-1 0,0-1,1-1,-2-1,1 0,-1-1,1-1,6-5,179-113,-194 118,7-1,-1 0,0-2,0 0,-1 0,-1-1,0-1,0 0,-1-1,-1 0,0-1,-1 0,0 0,-1-1,-1 0,0 0,3-13,-10 26,1 0,-1 0,0 0,0 0,0 1,0-1,0 0,0 0,-1 0,1 0,-1 0,1 0,-1 1,0-1,0 0,0 0,0 1,0-1,0 0,0 1,0 0,-1-1,1 1,0-1,-1 1,1 0,-1 0,0 0,1 0,-1 0,0 0,0 1,1-1,-1 1,0-1,0 1,0-1,0 1,-1 0,-75 17,63-8,1 1,0 0,1 1,0 0,1 1,0 0,1 1,0 1,1 0,0 0,1 1,1 0,1 1,0-1,1 1,0 1,2-1,-2 6,6-18,0 0,-1 0,1-1,1 1,-1 0,0 0,1 0,0 0,0-1,0 1,0 0,1-1,-1 1,1-1,0 1,0-1,0 0,0 0,1 0,0 0,-1 0,1 0,0-1,0 0,0 1,1-1,-1 0,0 0,1-1,-1 1,3 0,3 1,1 0,0-1,0 0,0-1,0 0,1 0,-1-1,0 0,0-1,0 0,6-2,18-6,0-2,-1-1,0-2,-1-1,21-15,-27 15,-1-1,-1-1,0-2,-2 0,0-1,-1-2,-1 0,-1-1,10-17,-25 35,0 0,-1-1,1 1,-1-1,0 0,-1 0,1 0,-1 0,0-1,-1 1,0 0,0-1,0 1,-1-1,0 1,0-4,-2 8,0 1,0 0,0 0,0 0,0 0,0 1,0-1,0 0,-1 1,1 0,0-1,0 1,-1 0,1 0,0 0,0 1,-1-1,1 1,0-1,0 1,0-1,0 1,0 0,0 0,0 0,0 0,0 1,0-1,0 0,0 1,1 0,-1-1,1 1,-1 0,1-1,0 1,-1 1,-18 17,1 0,1 1,0 0,2 2,0 0,2 1,1 0,-1 4,11-23,0 0,0 1,0-1,1 1,0 0,0-1,0 1,1 0,0 0,0 0,0 1,1-1,0 0,0 0,0 0,1 0,0 0,0 0,1 0,0 0,0 0,0-1,1 1,-1-1,1 1,1-1,-1 0,1 0,0 0,0-1,0 1,4 2,-2-3,1-1,0 1,0-1,0 0,1-1,-1 1,0-1,1-1,0 0,-1 0,1 0,0-1,0 0,-1-1,1 1,0-1,-1-1,1 0,-1 0,1 0,-1-1,0 0,0 0,0-1,0 0,-1 0,0-1,0 0,3-2,10-5</inkml:trace>
  <inkml:trace contextRef="#ctx0" brushRef="#br0" timeOffset="12188.233">4148 164,'57'-23,"79"-20,-135 42,1 1,-1-1,0 1,1-1,-1 1,1 0,-1-1,1 1,-1 0,1 0,-1 0,1 1,-1-1,1 0,-1 0,1 1,-1-1,1 1,-1-1,1 1,-1 0,0-1,0 1,1 0,-1 0,0 0,0 0,0 0,0 0,0 0,0 1,0-1,0 0,0 1,-1-1,1 0,-1 1,1-1,-1 1,1-1,-1 0,0 1,1-1,-1 1,0-1,0 1,0 0,-1-1,1 1,0-1,0 0,-1 1,1-1,-1 1,1-1,-1 1,0-1,1 0,-1 0,0 1,0-1,0 0,0 0,0 0,-1 1,-24 36,19-29,-1 0,2 1,-1 0,2 0,-1 1,1-1,1 1,0 0,1 1,0-1,0 0,1 3,2-11,0 0,0 0,1-1,-1 1,1 0,0 0,0-1,-1 1,2 0,-1-1,0 1,1-1,-1 0,1 1,-1-1,1 0,0 0,0 0,0 0,1 0,-1-1,0 1,0-1,1 1,-1-1,1 0,0 0,-1 0,1 0,0 0,-1-1,1 1,0-1,2 0,99-4,-45-19,-34 10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0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16,'6'-3,"0"1,1-1,-1 1,1 1,-1-1,1 1,-1 0,1 0,0 1,0 0,-1 0,1 1,0 0,0 0,-1 0,1 1,-1 0,0 1,1-1,-1 1,0 0,0 1,-1-1,3 3,-3-4,5 2,0 1,0 0,-1 0,1 1,-1 0,-1 1,1 0,-1 0,0 1,-1 0,0 0,0 1,-1 0,0 0,0 0,0 3,2 6,21 82,-31 263,2-359,1-3,-1 1,1 0,-1 0,1-1,-1 1,0 0,0 0,0 0,0-1,0 1,0 0,0 0,0 0,-1-1,1 1,-1 0,1 0,-1-1,0 1,0 0,0-1,0 1,0-1,0 1,0-1,0 0,0 1,-1-1,1 0,-1 0,1 0,-1 0,1 0,-1 0,0 0,1-1,-1 1,0 0,1-1,-1 0,0 1,0-1,-160-60,141 61,0 2,0 0,0 1,1 1,-1 1,2 1,-1 0,1 2,0 0,0 1,1 1,1 1,-11 9,-77 88,74-70,29-37,-1 0,1 0,0 1,0-1,0 1,0-1,0 1,1 0,-1 0,1 0,0 0,0 0,0 0,0 0,0 0,1 0,-1 0,1 1,0-1,0 0,0 0,0 1,1-1,-1 0,1 0,0 0,0 0,0 0,0 0,1 1,10 6</inkml:trace>
  <inkml:trace contextRef="#ctx0" brushRef="#br0" timeOffset="565.396">362 354,'255'55,"-124"-62,-130 7,1-1,-1 1,1 0,-1 0,1 0,-1 0,0 0,1 0,-1 1,1-1,-1 0,0 1,1-1,-1 1,0-1,1 1,-1 0,0-1,0 1,0 0,0 0,0 0,0 0,0 0,0 0,0 0,0 0,0 0,0 1,-1-1,1 0,-1 0,1 1,-1-1,1 1,-1-1,0 0,1 1,-1-1,0 2,1 67,-2-54,4 67,2-64</inkml:trace>
  <inkml:trace contextRef="#ctx0" brushRef="#br0" timeOffset="1047.867">1153 411,'-11'8,"1"2,1-1,0 1,0 1,1-1,0 2,1-1,0 1,1 0,0 0,1 1,1-1,-1 1,2 0,0 1,1-1,0 0,1 2,1-13,-1 0,1 0,0 1,1-1,-1 0,0 0,0 1,1-1,0 0,-1 0,1 0,0 0,0 0,0 0,0 0,0 0,1 0,-1 0,1-1,-1 1,1 0,-1-1,1 0,0 1,0-1,0 0,0 0,0 0,0 0,0 0,0 0,0 0,0-1,0 1,1-1,-1 0,0 0,0 0,1 0,-1 0,0 0,0 0,0-1,1 1,-1-1,0 0,0 1,0-1,0 0,0 0,0 0,1-1,13-8,-1 1,-1-2,1 0,-2-1,1 0,-2-1,0-1,0 0,-1 0,-1-1,-1-1,0 0,-1 0,0 0,-1-1,2-12,-7 26,0-1,0 1,-1-1,1 0,-1 0,0 1,0-1,-1 0,1 0,-1 0,0 0,0 0,0 0,0 0,-1 0,1 0,-1 0,0 1,0-1,-1 0,1 1,-1-1,0 0,0 1,0 0,0-1,-1 1,1 0,-1 0,0 1,0-1,0 0,0 1,0 0,0 0,-1 0,1 0,-1 0,1 1,-1-1,0 1,0 0,0 0,0 0,-3 1,-1 1,0 0,1 1,0 1,-1-1,1 1,0 0,0 1,0-1,1 1,-1 1,1-1,-4 5,6-6,-16 12</inkml:trace>
  <inkml:trace contextRef="#ctx0" brushRef="#br0" timeOffset="1479.456">1491 609,'3'-49,"13"10,2 0,2 1,1 1,14-15,-30 43,1 1,0 0,0 0,1 1,0-1,0 1,1 1,0 0,0 0,5-2,-13 7,1 1,0 0,0-1,0 1,0 0,0-1,0 1,0 0,0 0,0 0,-1 0,1 0,0 0,0 0,0 1,0-1,0 0,0 0,0 1,0-1,0 0,-1 1,1-1,0 1,0-1,0 1,-1 0,1-1,0 1,-1 0,1-1,-1 1,1 0,-1 0,1-1,-1 1,1 0,-1 0,0 0,1 0,-1 0,0 0,0 0,0 0,1-1,-1 2,4 47,-4-45,-1 55,0-32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1:16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0 424,'36'1,"0"-1,0-2,0-2,-1-1,1-2,-1-1,-1-2,0-1,0-2,-1-1,-1-1,11-9,-30 15,-1 0,0-1,-1-1,0 0,-1-1,0 0,0 0,-2-1,1 0,2-8,-9 19,-1 0,0 0,0 0,0 0,0-1,-1 1,1 0,-1 0,1 0,-1-1,0 1,1 0,-1 0,-1-1,1 1,0 0,0 0,-1 0,1-1,-1 1,0 0,0 0,0 0,0 0,0 0,0 0,0 0,0 0,-1 1,1-1,-1 0,0 1,1-1,-1 1,0-1,0 1,0 0,0 0,0 0,0 0,0 0,0 1,0-1,-1 0,1 1,0 0,0 0,-1-1,1 1,0 0,0 1,-1-1,1 0,0 1,0-1,0 1,0 0,-1 0,1-1,0 1,-1 1,-5 6,0 1,1 0,0 0,0 0,1 1,0 0,1 0,0 1,1-1,0 1,0 0,1 0,1 0,-1 7,-4 7,-29 115,-50 149,73-252,-2 0,-2-1,-1 0,-2-2,-2 0,0-2,-3 0,-16 16,42-49,-1 0,0 0,1 0,-1 0,0 0,0 0,0-1,0 1,0 0,0 0,-1 0,1 0,0 0,0 0,-1 0,1 0,-1 0,1 0,0 0,-1 0,0 1,1-1,-1 0,0 0,1 0,-1 1,0-1,0 0,0 1,0-1,1 1,-1-1,0 1,0-1,0 1,0-1,0 1,0 0,0 0,0 0,0 0,-1-1,1 1,0 0,0 1,0-1,0 0,0 0,0 0,0 1,0-1,0 0,0 1,0-1,0 1,0-1,1 1,-1 0,0-1,0 1,0 0,1-1,-1 1,0 0,1 0,-1 0,1 0,-1 0,1 0,-1 0,5-12,1 0,1 0,0 1,0 0,1 0,0 0,0 1,1 0,1 1,-1-1,1 2,1-1,0 1,0 1,0 0,0 0,11-4,66-23,-81 32,0-1,0 2,0-1,0 1,0-1,0 2,0-1,0 1,0 0,0 0,0 0,0 1,0 0,-1 0,1 1,0 0,-1 0,0 0,0 0,0 1,0 0,-1 0,1 0,-1 0,3 5,22 15,-19-19,-1-1,0 0,1 0,0-1,0-1,0 1,0-2,0 1,1-1,-1-1,0 0,0-1,1 0,-1 0,0-1,0 0,0-1,0 0,-1 0,5-3,-4 0,0 0,0-1,-1 0,0 0,0-1,0 0,-1-1,0 0,-1 0,0-1,1-3,34-39,-49 100,6 33,2-79,-1 0,0-1,1 1,-1 0,1 0,0-1,-1 1,1-1,0 1,0-1,0 1,0-1,1 1,-1-1,0 0,0 1,1-1,-1 0,1 0,-1 0,1 0,-1-1,1 1,0 0,-1-1,1 1,0-1,0 1,-1-1,1 0,0 0,0 1,0-2,-1 1,1 0,0 0,0 0,0-1,-1 1,1-1,0 1,-1-1,2-1,7-2,-1 0,1-1,-1 0,0-1,0 0,-1 0,0-1,0 0,-1-1,1 0,-2 0,1 0,1-4,29-32,56-30,-92 73,0 0,-1 0,1 1,0-1,0 0,0 1,0-1,0 1,0-1,0 1,0-1,0 1,0 0,0 0,0-1,0 1,0 0,0 0,0 0,0 0,0 0,1 0,-1 0,0 1,0-1,0 0,0 1,0-1,0 0,0 1,0-1,0 1,0 0,-1-1,1 1,0 0,0-1,0 1,-1 0,1 0,0 0,-1 0,1 0,-1 0,1 0,-1 0,1 0,12 59,-9-33,-3-26,-1 1,2-1,-1 0,0 0,0 0,0 1,1-1,-1 0,0 0,1-1,-1 1,1 0,-1 0,1-1,-1 1,1-1,-1 1,1-1,0 0,-1 0,1 0,0 0,-1 0,1 0,0 0,-1 0,1-1,0 1,-1 0,1-1,-1 0,1 1,-1-1,1 0,-1 0,1 0,-1 0,0 0,0 0,1 0,-1 0,0 0,0-1,0 1,0 0,0-1,-1 1,1-1,0 0,12-7,-4 3,-3 1,0 1,0 0,0 0,0 0,1 1,0 0,0 1,0-1,0 1,0 0,0 1,6-1,-11 3,-1-1,1 1,-1-1,1 1,-1 0,1 0,-1 0,0 0,0 0,1 0,-1 0,0 1,0-1,0 0,0 0,0 1,0-1,-1 1,1-1,0 1,-1-1,1 1,-1 0,0-1,1 1,-1-1,0 1,0 1,0-1,0 0,0 0,1 0,-1 0,0-1,1 1,-1 0,1 0,0-1,0 1,0 0,-1-1,2 1,-1-1,0 1,0-1,0 1,1-1,-1 0,0 0,1 0,-1 0,1 0,0 0,-1 0,1 0,0 0,-1-1,1 1,6-2,0 0,0-1,0 0,0 0,-1-1,1 0,-1 0,0-1,0 0,0 0,5-4,10-6,122-60,-143 73,0 1,0-1,0 0,0 1,0-1,1 1,-1-1,0 1,0-1,0 1,1 0,-1 0,0-1,1 1,-1 0,0 0,0 0,1 0,-1 1,0-1,0 0,1 1,-1-1,0 0,0 1,0 0,1-1,-1 1,0 0,0-1,0 1,0 0,0 0,0 0,-1 0,1 0,0 0,0 0,-1 0,1 0,0 0,-1 0,1 1,-1-1,0 0,1 0,-1 1,0-1,0 0,0 0,0 1,0-1,0 0,0 0,0 1,0-1,-1 0,1 0,0 1,-1-1,1 0,-1 0,1 0,-1 1,-4 16</inkml:trace>
  <inkml:trace contextRef="#ctx0" brushRef="#br0" timeOffset="251.45">1101 255,'-5'4,"-2"3</inkml:trace>
  <inkml:trace contextRef="#ctx0" brushRef="#br0" timeOffset="3235.157">508 1327,'-272'191,"224"-148,48-42,1 1,-1-1,1 1,-1-1,1 0,0 1,-1-1,1 1,0-1,0 0,0 0,0 0,0 1,0-1,0 0,1 0,-1 0,0-1,1 1,-1 0,0 0,1-1,-1 1,1-1,-1 1,1-1,-1 0,1 1,-1-1,1 0,-1 0,1 0,0 0,-1-1,1 1,-1 0,1 0,-1-1,1 1,-1-1,2 0,0 1,180 23,-122-11,-53-9,-1 0,1-1,0 0,0-1,0 0,0 0,0-1,0 0,0 0,1-1,5-1,-13 1,1 1,-1-1,1 0,-1 1,0-1,1 0,-1 0,0 0,0 0,0 0,1-1,-1 1,0 0,-1 0,1-1,0 1,0-1,-1 1,1-1,0 1,-1-1,0 1,1-1,-1 1,0-1,0 1,0-1,0 0,0 1,0-1,0 1,0-1,-1 0,1 1,-1-1,1 1,-1-1,0 1,-30-57,-79-43,107 101,1-1,0-1,0 1,0 0,0 0,0-1,0 1,0-1,0 0,1 1,-1-1,1 0,-1 0,1 0,0 0,0 0,-1-1,2 1,-1 0,0 0,0-1,1 1,-1 0,1-1,0 1,-1-1,1 1,1-1,-1 1,0 0,0-1,1 1,-1-1,1 1,0 0,0 0,0-1,10-8</inkml:trace>
  <inkml:trace contextRef="#ctx0" brushRef="#br0" timeOffset="3516.769">988 1270,'-24'39,"-13"21,0 7,7-5,2-11,8-16</inkml:trace>
  <inkml:trace contextRef="#ctx0" brushRef="#br0" timeOffset="3820.679">734 1242,'14'29,"15"14,2 5,1-6,-6-5,-1-5,-6-2,-1-6,1-8,-2-2,0-3,-2-3</inkml:trace>
  <inkml:trace contextRef="#ctx0" brushRef="#br0" timeOffset="4500.376">1214 1412,'219'-29,"-219"30,1-1,0 1,0-1,0 1,0-1,0 0,0 1,1-1,-1 0,0 0,0 0,0 0,0 0,0 0,0 0,0 0,0 0,0 0,0-1,0 1,0 0,0-1,0 1,0-1,0 1,0-1,0 1,0-1,0 0,0 1,-1-1,1 0,0 0,0 0,-1 0,1 1,-1-1,1 0,-1 0,1 0,-1 0,0 0,1 0,-1-1,0 1,0 0,0 0,0 0,0 0,0 0,0 0,0 0,0 0,0 0,0 0,-1 0,1 0,-1 0,1 0,-1 0,1 0,-1 0,-103-70,104 71,-1-1,1 0,0 1,-1-1,1 0,-1 1,1-1,-1 1,1-1,-1 1,1-1,-1 1,0-1,1 1,-1-1,0 1,1 0,-1-1,0 1,0 0,1 0,-1 0,0 0,1-1,-1 1,0 0,0 0,0 0,1 0,-1 1,0-1,0 0,1 0,-1 0,0 1,1-1,-1 0,0 1,1-1,-1 0,0 1,1-1,-1 1,1-1,-1 1,1-1,-1 1,1 0,-1-1,1 1,-1 0,1-1,0 1,0 0,-1-1,1 1,0 0,0 0,0-1,0 1,-1 0,12 53,-6-36,-1 1,-2 1,0 0,0 0,-2 0,-1 0,0 0,-2 0,-1 7,4-27,0-1,1 0,-1 1,1-1,-1 1,1-1,-1 1,1-1,0 1,-1 0,1-1,0 1,-1 0,1-1,0 1,-1 0,1 0,0 0,0-1,-1 1,1 0,0 0,-1 0,1 0,0 0,0 1,-1-1,1 0,0 0,-1 0,1 1,0-1,-1 0,1 1,0-1,-1 0,1 1,0-1,-1 1,1-1,-1 1,1-1,-1 1,1-1,-1 1,0 0,1-1,-1 1,0 0,1-1,-1 1,0 0,0-1,0 1,0 0,1 0,-1-1,0 1,0 0,0 0,-1-1,1 1,0 0,0-1,0 1,0 0,-1-1,1 2,48-39,105-114,-140 134</inkml:trace>
  <inkml:trace contextRef="#ctx0" brushRef="#br0" timeOffset="4831.828">1806 1214,'-2'17,"1"1,1-1,0 1,1-1,1 1,1-1,0 0,1 0,1 0,1 0,0-1,9 15,-13-28,1 1,0-1,0 1,0-1,0 0,1 0,-1-1,1 1,0-1,-1 1,1-1,0 0,0-1,1 1,-1-1,0 0,1 0,-1 0,0 0,1-1,-1 0,1 0,-1 0,1 0,-1-1,0 0,1 0,-1 0,0 0,0-1,1 1,-1-1,0 0,-1 0,1-1,0 1,-1-1,1 0,-1 0,0 0,0 0,0-1,0 0,7-2,-1 0,0 0,0-1,-1 0,0-1,0 0,0 0,-1 0,-1-1,1 0,-2-1,1 1,-1-1,-1 0,1-1,-2 1,0-1,0 1,0-1,-2 0,1 0,-1 0,-1 0,-1-11,-28-19,11 29</inkml:trace>
  <inkml:trace contextRef="#ctx0" brushRef="#br0" timeOffset="5087.354">1694 1327,'43'0,"38"0,11 0,-7 0,-12-5,-13-1,-9 0,-7 1,-6 2,-10 0</inkml:trace>
  <inkml:trace contextRef="#ctx0" brushRef="#br0" timeOffset="6270.896">537 1976,'-233'248,"206"-206,26-41,1 0,0 0,0 0,0 0,-1 0,1 0,0-1,0 1,0 0,0 0,0 0,1 0,-1 0,0 0,0 0,1 0,-1 0,0-1,1 1,-1 0,1 0,-1 0,1-1,-1 1,1 0,0-1,-1 1,1 0,0-1,0 1,-1-1,1 1,0-1,0 1,0-1,0 0,0 1,-1-1,1 0,0 0,0 0,0 0,0 0,0 0,0 0,0 0,0 0,178-7,-177 7,0 1,0-1,1 1,-1-1,1 1,-1-1,1 0,-1 0,0 0,1 0,-1 0,1-1,-1 1,1-1,-1 0,0 1,0-1,1 0,-1 0,0-1,0 1,0 0,0-1,0 1,0-1,0 0,-1 1,1-1,-1 0,1 0,-1 0,0 0,1-1,-1 1,0 0,0 0,-1-1,1 1,0 0,-1-1,0 0,-86-169,58 116,20 40</inkml:trace>
  <inkml:trace contextRef="#ctx0" brushRef="#br0" timeOffset="6933.006">790 1948,'2'17,"0"0,1 0,0 0,1-1,1 1,1-1,0 0,1 0,1-1,2 3,-8-16,-1 0,1 0,-1 0,1-1,-1 1,1 0,0-1,0 1,0-1,0 0,0 1,0-1,0 0,1 0,-1 0,0-1,0 1,1-1,-1 1,1-1,-1 0,0 0,1 0,-1 0,1 0,-1 0,0-1,1 1,-1-1,0 0,1 1,-1-1,0 0,0 0,0-1,0 1,0 0,0-1,0 1,0-1,-1 0,1 1,0-1,-1 0,2-2,135-175,-137 178,0 0,0 0,0 0,0 0,0 1,0-1,0 0,1 1,-1-1,0 1,0-1,0 1,1-1,-1 1,0 0,0 0,1 0,-1 0,0 0,1 0,-1 0,0 0,1 0,-1 1,0-1,0 0,0 1,1-1,-1 1,0-1,0 1,0 0,0-1,0 1,0 0,0 0,0 0,0 0,0 0,0 0,-1 0,1 0,0 0,-1 0,1 0,-1 1,1-1,19 62,-17-36,-1 0,-1 0,-1 1,-2-1,-1 0,-1-1,-1 1,-1-1,-1 0,-2 0,-1 0,7-12,-1-1,-1 0,-1 0,1 0,-2-1,0 0,0 0,-1-1,-1 1,0-2,0 1,-1-2,-11 10,20-18,0-1,-1 1,1 0,-1 0,1 0,-1-1,0 1,1-1,-1 1,1-1,-1 0,0 0,1 0,-1 0,0 0,0 0,1 0,-1 0,0 0,1-1,-1 1,1-1,-1 1,1-1,-1 0,1 0,-1 0,1 0,-1 0,1 0,0 0,0 0,-1 0,1 0,0-1,0 1,0 0,0-1,1 1,-1-1,0 1,1-1,-1 0,1 1,-1-1,1 0,0 0,-11-84,46-33,-24 94</inkml:trace>
  <inkml:trace contextRef="#ctx0" brushRef="#br0" timeOffset="7588.708">1327 2004,'302'-48,"-249"31,-52 16,0 0,0 1,-1-1,1 0,0 0,-1 0,1 1,-1-1,1 0,-1 0,1 0,-1 0,1 0,-1 0,0 0,0 0,0 0,1 0,-1 0,0 0,0 0,0 0,-1 0,1 0,0 0,0 0,0 0,-1 0,1 0,0 0,-1 0,1 1,-1-1,1 0,-1 0,0 0,1 0,-1 1,0-1,1 0,-1 1,0-1,0 1,0-1,0 1,0-1,1 1,-1-1,0 1,-6-6,0 1,1 0,-1 0,-1 1,1 0,-1 0,0 1,0 0,0 0,0 1,-8-2,13 6,1 0,-1 1,1-1,-1 0,1 1,0-1,0 1,0-1,0 1,1 0,-1 0,1 0,0 0,0 0,0 0,0 1,0-1,1 0,-1 0,1 1,0-1,0 0,0 1,0-1,1 0,-1 0,2 3,-2 2,-7 167,5-168,3-7,-1 0,0 0,1 0,-1 0,1 0,-1 0,1 0,-1 0,1 0,-1 0,1 0,-1 1,0-1,1 0,-1 0,1 0,-1 1,0-1,1 0,-1 0,0 1,1-1,-1 0,0 1,1-1,-1 0,0 1,0-1,1 1,-1-1,0 1,0-1,0 0,0 1,0-1,0 1,1-1,-1 1,0-1,0 1,0-1,0 0,-1 1,1-1,0 1,0-1,0 1,0-1,0 1,-1-1,1 0,0 1,0-1,0 1,-1-1,1 0,0 1,-1-1,1 0,18-16,0 0,-2-2,1 0,-2-1,-1 0,1-3,40-50,-42 55,-2 2</inkml:trace>
  <inkml:trace contextRef="#ctx0" brushRef="#br0" timeOffset="7939.655">2032 1807,'-6'14,"1"1,0 0,1 0,1 1,0-1,2 1,-1 0,2-1,0 1,1 0,0-1,1 1,1-1,4 13,-6-25,1 0,0 1,0-1,0 0,0 0,0 0,1 0,-1-1,1 1,0-1,-1 1,1-1,1 0,-1 0,0 0,0-1,1 1,-1-1,1 0,-1 1,1-2,-1 1,1 0,0-1,-1 0,1 1,0-1,0-1,-1 1,1-1,0 1,-1-1,3-1,113-53,-111 51,-1-1,0 0,0 0,0-1,-1 0,0 0,0-1,0 1,-1-1,0 0,0-1,-1 0,0 1,0-1,0 0,-1-1,-1 1,0-1,0 1,0-1,-1 1,0-1,-1-7,1 12,-1-1,0 1,0-1,0 1,0-1,-1 1,1-1,-1 1,0 0,-1-1,1 1,-1 0,0 0,0 0,0 0,0 0,-1 1,1-1,-1 0,0 1,0 0,0 0,-1 0,1 0,-1 1,0-1,0 1,-3-2,-19-7,3 2</inkml:trace>
  <inkml:trace contextRef="#ctx0" brushRef="#br0" timeOffset="8185.236">1948 1948,'38'-5,"37"-6,10-2,1 2,-10 3,-13-3,-12 2,-11 1,-6 3,-10 1</inkml:trace>
  <inkml:trace contextRef="#ctx0" brushRef="#br0" timeOffset="11203.401">2794 85,'11'138,"-2"-79,-2 0,-3 0,-3 0,-3 21,1-6,0-62</inkml:trace>
  <inkml:trace contextRef="#ctx0" brushRef="#br0" timeOffset="11503.224">2512 649,'39'0,"26"0,12 0,-2 0,-9-4,-11-3,-10 1,-8 2,-5 0,-4 2,-1 1,-11 5,-7 2</inkml:trace>
  <inkml:trace contextRef="#ctx0" brushRef="#br0" timeOffset="11974.411">2625 932,'31'-10,"164"-40,-131 59,-63-9,0 1,1-1,-1 1,0 0,0-1,0 1,0 0,0 0,0 0,0 0,0 0,0 0,-1 0,1 0,0 0,-1 0,1 0,-1 1,1-1,-1 0,1 0,-1 1,0-1,0 0,1 1,-1-1,0 0,0 0,0 1,-1-1,1 0,0 1,0-1,-1 0,1 0,-1 1,1-1,-1 0,1 0,-1 0,0 0,0 1,1-1,-1 0,0 0,-121 171,116-160,4-10,0 1,-1-1,1 1,0 0,0 0,1 0,-1 0,1 0,-1 0,1 0,0 0,0 1,1-1,-1 1,0-1,1 0,0 1,0-1,0 1,0-1,1 0,-1 1,1-1,0 1,0-1,0 0,1 0,-1 0,1 0,-1 0,1 0,0 0,0 0,0-1,1 1,-1-1,2 2,7 0,-1-1,0 0,1-1,-1 0,1-1,0 0,0 0,0-2,-1 1,1-1,0 0,-1-1,7-2,2-3</inkml:trace>
  <inkml:trace contextRef="#ctx0" brushRef="#br0" timeOffset="12785.449">3387 791,'306'-367,"-267"309,-37 59,0 0,-1 0,1 0,-1 0,0 0,1 0,-1 0,0 1,1-1,-1 0,0 1,0-1,0 1,0-1,-1 1,1-1,0 1,-1 0,1 0,-1-1,1 1,-1 0,0-1,0 1,0 0,0 0,0 0,0-1,0 1,0 0,-1 0,1 0,0-1,1 40,-2-32,0 1,1 0,0-1,0 1,1 0,1-1,0 1,0-1,1 1,0-1,0 0,1 0,0 0,1-1,0 1,0-1,6 6,-9-12,0-1,0 1,0-1,1 0,-1 0,0 0,1 0,-1 0,1-1,-1 1,0-1,1 1,-1-1,1 0,0 0,-1 0,1 0,-1-1,1 1,-1 0,1-1,-1 0,0 0,1 0,-1 0,0 0,0 0,1-1,-1 1,0-1,0 1,0-1,59-61,84-133,-145 195,0 0,0 1,0-1,0 0,1 0,-1 0,0 0,1 0,-1 1,0-1,1 0,-1 0,1 1,-1-1,1 0,-1 1,1-1,0 0,-1 1,1-1,0 1,0-1,-1 1,1-1,0 1,0 0,0-1,0 1,-1 0,1 0,0-1,0 1,0 0,0 0,0 0,0 0,-1 0,1 1,0-1,0 0,0 0,0 0,0 1,-1-1,1 0,0 1,0-1,0 1,-1-1,1 1,0-1,-1 1,1 0,0-1,-1 1,1 0,-1-1,1 1,-1 0,1 0,-1 0,0 0,8 11,-4-2,1 0,1 0,-1-1,2 0,-1 0,1-1,1 1,-1-2,1 1,1-1,-1 0,1-1,0 0,1 0,0-1,3 2,9-2</inkml:trace>
  <inkml:trace contextRef="#ctx0" brushRef="#br0" timeOffset="13089.311">3359 932,'43'-5,"48"-11,23-3,1-2,-4 1,-11 0,-14 3,-11 5,-9 4,-11-1,-5 0,-6 3,-7 1,-8 2</inkml:trace>
  <inkml:trace contextRef="#ctx0" brushRef="#br0" timeOffset="13757.162">4008 960,'-327'363,"296"-318,32-44,0-1,0 1,0-1,0 0,0 1,0-1,0 0,0 0,1 0,-1 0,0 0,0 0,0 0,0 0,0-1,0 1,0 0,0-1,0 1,0 0,0-1,0 0,0 1,0-1,0 1,0-1,-1 0,1 0,0 1,0-1,-1 0,1 0,0 0,-1 0,1 0,-1 0,215-255,-54 126,-159 128,-1 0,0 1,0-1,1 0,-1 1,1 0,0-1,-1 1,1 0,0 0,0 0,0 0,0 0,0 0,0 1,0-1,0 0,0 1,0 0,0-1,0 1,0 0,0 0,0 0,0 1,0-1,0 0,1 1,-1 0,0-1,0 1,-1 0,1 0,0 0,0 0,0 0,-1 0,1 1,0-1,-1 0,1 1,-1 0,1 0,56 159,-56-158,25 81,-27-82,0 0,1 0,-1 0,0 1,-1-1,1 0,0 0,-1 0,1 0,-1 0,1 0,-1 0,0 0,0 0,0 0,0 0,-1 0,1-1,0 1,-1 0,1-1,-1 1,1-1,-1 1,0-1,1 0,-1 0,0 0,0 0,0 0,0 0,0-1,0 1,0-1,-1 1,1-1,0 0,0 1,-15-2,-1 1,1-2,0 0,0-2,0 1,0-2,0 0,1-1,0-1,0-1,1 0,0 0,-2-4,8 8,-43-32,40 24</inkml:trace>
  <inkml:trace contextRef="#ctx0" brushRef="#br0" timeOffset="14138.209">4347 142,'23'10,"0"2,0 1,-2 0,1 2,-2 0,0 2,-1 0,-1 1,0 1,-1 1,-1 0,-2 1,0 0,0 2,-2-1,-1 2,-1-1,-1 1,2 13,-6 1,-2-1,-2 0,-1 1,-2-1,-2 0,-1 1,-2-2,-1 1,-2-1,-1 0,-3-1,-8 17,9-27,-1 0,-1-1,-2 0,0-2,-1 0,-1 0,-1-2,-1-1,0 0,-2-2,0 0,-18 8,17-11</inkml:trace>
  <inkml:trace contextRef="#ctx0" brushRef="#br0" timeOffset="14622.257">3697 1,'-48'57,"1"1,4 3,2 2,3 1,3 2,2 1,2 7,17-32,1 0,2 1,2 1,2-1,2 1,2 1,2-1,1 0,3 1,7 40,-7-67,0-1,2 1,0-1,0 1,2-1,0-1,1 1,0-1,2-1,0 0,0 0,1-1,1 0,1-1,0 0,0-1,1-1,1 0,0-1,0 0,1-1,0-1,1-1,13 5,-5-5</inkml:trace>
  <inkml:trace contextRef="#ctx0" brushRef="#br0" timeOffset="18803.144">5475 29,'-53'34,"-88"27,-62 36,201-96,1-1,-1 1,0-1,1 1,-1 0,0 0,1 0,-1 0,1 0,0 0,-1 0,1 0,0 1,0-1,-1 0,1 1,0-1,0 1,1-1,-1 1,0 0,0-1,1 1,-1 0,1 0,0-1,-1 1,1 0,0 0,0 0,0-1,0 1,1 0,-1 0,0-1,1 1,-1 0,1 0,-1-1,1 1,0-1,0 1,0 0,0-1,1 2,11 5,0-1,0 0,1 0,0-1,0-1,1-1,0 0,-1 0,1-2,0 0,1 0,-1-2,0 0,0 0,0-2,11-1,82 2,-107 0,1 1,-1 0,1 0,0-1,-1 1,1 0,0 0,-1 1,1-1,0 0,-1 0,1 1,-1-1,1 1,-1-1,1 1,-1 0,1 0,-1-1,1 1,-1 0,0 0,0 1,1-1,-1 0,0 0,0 0,0 1,0-1,-1 1,1-1,0 0,0 1,-1 0,1-1,-1 1,0-1,1 1,-1 0,0-1,0 1,0-1,0 1,0 0,0-1,0 1,-1 0,1-1,-1 1,1-1,-1 1,1-1,-1 1,0-1,0 1,0 0,-13 13,0 0,0 0,-1-2,-1 0,-1 0,1-2,-4 2,-37 27,-144 131,177-152,0 2,2 1,0 0,1 2,1 0,2 2,0 0,2 0,-2 7,17-31,-1 0,1 0,0-1,-1 1,1 0,0 0,0 1,1-1,-1 0,0 0,1 0,-1 0,1 1,0-1,0 0,0 0,0 1,0-1,0 0,1 0,-1 1,1-1,-1 0,1 0,0 0,0 0,0 0,0 0,0 0,0 0,1 0,-1 0,1-1,-1 1,1-1,0 1,-1-1,1 1,0-1,0 0,0 0,0 0,0 0,0 0,0-1,1 1,-1 0,2-1,169-1,-30-27,-52 3,-85 22</inkml:trace>
  <inkml:trace contextRef="#ctx0" brushRef="#br0" timeOffset="22153.864">5729 481,'13'-1,"-1"-1,0 0,1 0,-1-1,0-1,0 0,-1-1,1 0,-1-1,0 0,-1 0,1-1,-1-1,-8 6,0 1,0-1,0 1,0-1,0 1,0 0,0 0,0-1,1 2,-1-1,0 0,1 0,-1 1,1-1,-1 1,0 0,1 0,-1 0,1 0,-1 0,1 0,-1 1,1-1,-1 1,0-1,1 1,-1 0,0 0,0 0,0 0,1 1,-1-1,-1 1,1-1,0 1,0 0,0-1,-1 1,1 0,-1 0,1 0,-1 0,0 1,0-1,0 0,0 0,0 1,-1-1,1 2,61 226,-53-208,0 0,2-1,0 0,1-1,1 0,1-1,3 2,-16-20,0 0,0-1,0 1,0-1,0 1,1-1,-1 0,0 0,0 1,0-1,0 0,1 0,-1 0,0 0,0 0,0 0,0 0,1-1,-1 1,0 0,0-1,0 1,0-1,0 1,0-1,0 1,0-1,0 0,0 0,0 1,0-1,0 0,-1 0,1 0,0 0,0 0,-1 0,1 0,-1 0,1 0,-1 0,0 0,1-1,-1 1,0 0,0 0,1 0,-1 0,0-1,0 1,-1 0,1 0,0 0,0-1,0 1,-1 0,1 0,-1 0,1 0,-1 0,4-10,25-115,-19 77,2 1,2 1,2 0,7-11,48-74,-65 111,-18 24,4 6</inkml:trace>
  <inkml:trace contextRef="#ctx0" brushRef="#br0" timeOffset="22556.153">6406 819,'0'29,"0"14,0 5,0-11,0-12</inkml:trace>
  <inkml:trace contextRef="#ctx0" brushRef="#br0" timeOffset="22809.057">6520 565,'-5'5,"-2"1</inkml:trace>
  <inkml:trace contextRef="#ctx0" brushRef="#br0" timeOffset="23409.245">6547 85,'7'-4,"-1"1,1-1,-1 1,1 1,0-1,0 1,1 0,-1 1,0 0,1 0,-1 0,0 1,1 0,2 1,-7-1,-1 0,1 0,-1 1,1-1,-1 1,1 0,-1-1,0 1,1 0,-1 1,0-1,1 0,-1 1,0-1,0 1,0-1,-1 1,1 0,0 0,-1 0,1 0,-1 0,1 0,-1 1,0-1,0 0,0 1,0-1,-1 1,1-1,0 1,-1-1,0 1,0-1,0 1,0-1,0 1,0 0,-1-1,1 1,-1-1,0 1,1-1,-1 0,0 1,-1-1,0 2,1-2,0 0,1 0,-1 0,0 1,1-1,-1 0,1 0,-1 1,1-1,0 0,0 1,0-1,1 0,-1 1,0-1,1 0,0 0,-1 1,1-1,0 0,0 0,0 0,1 0,-1 0,0 0,1 0,-1-1,1 1,-1 0,1-1,0 1,0-1,0 0,0 1,0-1,0 0,0 0,0 0,0-1,1 1,-1 0,2-1,76 4,-54-5</inkml:trace>
  <inkml:trace contextRef="#ctx0" brushRef="#br0" timeOffset="26338.838">7113 481,'-76'134,"60"-102,-1 0,-1-1,-2-1,-1 0,-3-1,22-28,0 1,0-1,1 0,-1 1,0-1,1 1,-1 0,1-1,0 1,-1 0,1 0,0 0,0 0,0 0,0 0,0 0,1 0,-1 0,1 0,-1 1,1-1,0 0,0 0,0 0,0 1,0-1,1 0,-1 0,1 0,-1 1,1-1,0 0,-1 0,1 0,0 0,1 0,-1 0,0-1,1 1,-1 0,0 0,1-1,0 1,-1-1,1 0,0 1,0-1,0 0,0 0,0 0,0 0,0-1,0 1,0 0,1-1,-1 0,2 1,194-21,-177 20,-1-2,0 0,0-1,0-1,0-1,0-1,3-2,-22 8,0-1,0 0,-1 1,1-1,0 1,0-1,0 0,-1 0,1 0,0 1,-1-1,1 0,-1 0,1 0,-1 0,1 0,-1 0,0 0,1 0,-1 0,0 0,0 0,0 0,0 0,0 0,0 0,0 0,0-1,0 1,-1 0,1 0,0 0,-1 0,1 0,0 0,-1 1,1-1,-1 0,0 0,1 0,-1 0,0 0,1 1,-1-1,-37-41,33 37,-3-5,-1-1,1 0,1-1,0 0,0 0,1 0,1-1,0 0,1 0,1 0,-1-1,-7-22,-27-66,27 90</inkml:trace>
  <inkml:trace contextRef="#ctx0" brushRef="#br0" timeOffset="26988.855">7845 424,'-9'19,"-8"16,-2 7,-1 1,1-2,1-8,2-5,-1-2,-1-1,1 1,-1-5,3-1,-1 1,2 2,-1-4,2 1,-2-4,2-4</inkml:trace>
  <inkml:trace contextRef="#ctx0" brushRef="#br0" timeOffset="27291.929">7592 424,'14'29,"10"14,6 5,2-7,-4-4,-3-4,1-3,-1-2,-4-1,-1-4,-3-3,-6 2,-3 0,-4-2</inkml:trace>
  <inkml:trace contextRef="#ctx0" brushRef="#br0" timeOffset="29641.025">8044 903,'-10'24,"2"13,2 5,2-10,2-10</inkml:trace>
  <inkml:trace contextRef="#ctx0" brushRef="#br0" timeOffset="29895.152">8128 565,'0'0</inkml:trace>
  <inkml:trace contextRef="#ctx0" brushRef="#br0" timeOffset="30443.858">8636 424,'-118'205,"-42"1,158-205,1 0,-1 1,1-1,0 1,-1 0,1 0,0-1,0 1,0 0,0 0,0 0,0 0,1 0,-1 0,1 0,-1 1,1-1,0 0,0 0,0 0,0 0,0 0,0 1,1-1,-1 0,1 0,-1 0,1 0,0 0,0 0,0 0,0 0,0 0,0-1,1 1,-1 0,0-1,1 1,0-1,-1 1,1-1,0 0,-1 0,1 0,0 0,0 0,0 0,0 0,0 0,2-1,168-16,-29 13,-141 3,0 0,0 0,1-1,-1 1,0 0,0-1,0 0,0 1,0-1,0 0,0 0,0 0,0 0,0 0,0-1,-1 1,1-1,0 1,-1-1,0 1,1-1,-1 0,0 0,0 0,1 0,-2 0,1 0,0 0,0 0,-1 0,1 0,-1 0,1 0,-1-1,0 1,0 0,0 0,0 0,0-1,-1 1,1 0,-1 0,1 0,-1 0,0 0,0 0,0 0,0 0,0 0,0 0,-1 0,1 1,-1-1,-11-18,-66-127,46 5,32 118</inkml:trace>
  <inkml:trace contextRef="#ctx0" brushRef="#br0" timeOffset="31359.948">8918 396,'-3'26,"1"1,1 0,1 0,1 0,1 0,2 0,0 0,2-1,3 5,-9-28,0 0,1 0,-1-1,1 1,0 0,-1 0,2 0,-1-1,0 1,0-1,1 1,-1-1,1 1,0-1,0 0,0 0,0 0,0 0,0 0,1 0,-1-1,1 1,-1-1,1 1,-1-1,1 0,0 0,0 0,0-1,-1 1,1 0,0-1,0 0,0 0,0 0,0 0,0 0,0-1,-1 1,1-1,0 0,0 0,0 0,2-1,8-9,0-1,-1-1,0 1,-1-2,-1 0,0 0,3-6,0 0,104-170,-119 225,-5-15,1 0,1 0,1 0,1 0,0 1,2 0,0-1,2 1,0 0,1-1,1 1,2 1,2 15,-1 1,-2-1,-1 1,-2-1,-2 1,-2-1,-1 1,-1-1,-2 0,-7 14,13-43,-1 0,0-1,-1 1,0-1,0 0,0 0,-1 0,0 0,-1-1,1 0,-1 1,0-2,-1 1,0 0,1-1,-2 0,1-1,-1 1,5-5,0 1,0-1,1 0,-1 1,0-1,0 0,0 0,1-1,-1 1,0 0,0-1,0 1,1-1,-1 1,0-1,1 0,-1 1,1-1,-1 0,1 0,-1 0,1-1,-1 1,1 0,0 0,0-1,0 1,0-1,0 1,0-1,0 1,0-1,0 0,1 0,-1 1,1-1,-1 0,1 0,0 1,0-3,-7-76,46-66,-30 121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92,'17'235,"-18"-178,-10-90,13 14,1-1,2 1,0-1,1 2,1-1,0 0,1 1,2 1,0 0,0 0,2 0,0 2,0-1,2 2,0 0,0 0,5-2,45-26,-62 43,0 1,-1-1,1 1,-1-1,1 1,-1 0,0 0,0-1,0 1,0 0,0 0,0 0,0 0,-1 0,1 0,-1 0,1 1,-1-1,0 0,0 0,0 0,0 0,0 0,-1 1,1-1,-1 2,1 0,-1 52,0-30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36 508,'-7'13,"2"1,0 0,0 0,2 1,-1-1,2 1,0-1,1 1,0 0,1 0,1 0,0-1,1 1,1 0,0-1,1 2,-3-14,0 0,0 0,0 0,0 0,1 0,-1 0,1 0,-1-1,1 1,0-1,-1 1,1-1,0 1,0-1,0 0,0 0,0 0,0 0,1 0,-1-1,0 1,0 0,1-1,-1 0,0 0,0 1,1-1,-1-1,0 1,1 0,-1-1,0 1,0-1,1 1,-1-1,0 0,0 0,0 0,0 0,0-1,74-60,-67 50,-1 0,0 0,-1 0,0-1,-1 0,-1-1,0 1,0-1,-2 0,1 0,-3 7,1 0,-1 1,-1-1,1 0,-1 0,0 0,-1 0,1 0,-1 1,-1-1,1 0,-1 1,0-1,-1 1,0 0,0-1,0 1,0 0,-1 1,0-1,-5-4,4 6,1 0,-1 1,0 0,-1 0,1 0,0 1,-1-1,1 1,-1 0,0 1,0 0,0 0,0 0,0 0,0 1,0 0,1 1,-1-1,0 1,0 0,0 0,0 1,1 0,-1 0,0 0,1 1,-3 1,-11 8</inkml:trace>
  <inkml:trace contextRef="#ctx0" brushRef="#br0" timeOffset="333.424">797 112,'-29'48,"-9"26,2 4,6-5,9-11,8-11,6-10,4-6,8-5,3-2,0-2,-2 0,-1 0,-2 1,-1 0,-1-4</inkml:trace>
  <inkml:trace contextRef="#ctx0" brushRef="#br0" timeOffset="553.609">430 536,'44'-5,"32"-6,9-2,0-2,-6 0,-6-2,-11 3,-11 2,-4 5,-6 2,-5 3,-4-3,-2-1,-7 0</inkml:trace>
  <inkml:trace contextRef="#ctx0" brushRef="#br0" timeOffset="1186.11">1221 479,'-31'29,"2"1,1 2,2 0,1 2,-6 13,13 18,20-64,-1 0,1 0,0 0,-1 0,1 0,0-1,0 1,-1 0,1-1,0 1,0-1,0 0,0 1,0-1,0 0,0 0,-1 0,1-1,0 1,0 0,0-1,0 1,0-1,-1 0,1 1,0-1,0 0,-1 0,1 0,-1 0,1 0,0-2,1 2,175-115,-178 116,1-1,-1 1,1-1,0 1,-1 0,1-1,0 1,0 0,-1 0,1-1,0 1,0 0,-1 0,1 0,0 0,0 0,-1 0,1 0,0 0,0 0,-1 1,1-1,0 0,0 0,-1 1,1-1,0 0,-1 1,1-1,0 0,-1 1,1-1,-1 1,1 0,-1-1,1 1,-1-1,1 1,-1 0,1-1,-1 1,0 0,1-1,-1 1,0 0,0 0,0-1,1 1,-2 47,0-20,2-25,0 0,0-1,0 1,0 0,1-1,-1 1,1 0,0-1,0 0,0 1,0-1,0 0,0 0,0 0,1 0,-1-1,1 1,-1-1,1 1,0-1,-1 0,1 0,0 0,0 0,0-1,0 1,0-1,0 1,0-1,0 0,1-1,95-12,-78 4,-2-1,1-2,-1 1,-1-2,0-1,-1 0,7-9,-7 8,36-29,-3-3,-2-1,37-49,-73 81,0-1,-1 0,0 0,-2-1,0 0,-1-1,-1 0,-1 0,0 0,-2-1,0 0,-1 0,-1 0,-1 0,-1-9,0 26,1 0,-1-1,0 1,0 0,-1-1,1 1,-1 0,1 0,-1 0,0-1,0 1,0 0,-1 0,1 0,-1 0,0 1,0-1,0 0,0 1,0-1,0 1,-1 0,1 0,-1 0,0 0,1 0,-1 0,0 1,0-1,0 1,0 0,0 0,-1 0,1 0,0 1,0-1,-1 1,1 0,0 0,0 0,-1 0,1 1,-10 5,1 0,0 1,1 1,-1 0,2 0,-1 1,1 1,0 0,1 0,0 0,1 1,0 1,1 0,0 0,1 0,0 0,1 1,0 0,1 0,1 1,0-1,1 1,0 4,-1 5,0 0,2 0,1 0,0 0,2 0,1 0,0 0,2-1,1 1,0-1,2-1,0 1,2-1,8 14,-4-12,1 0,1-1,0 0,2-1,0-2,2 1,0-2,14 9,-8-16,-29-31,-8 7</inkml:trace>
  <inkml:trace contextRef="#ctx0" brushRef="#br0" timeOffset="1438.166">1475 311,'43'-5,"43"-2,12 1,-1 1,-8-3,-9-1,-9 2,-7 2,-9 1,-9 2,-3 2,-4-1,-4 6,-3 2,-7-1</inkml:trace>
  <inkml:trace contextRef="#ctx0" brushRef="#br0" timeOffset="1933.831">2548 508,'-15'38,"-4"23,0 5,5-3,3-13</inkml:trace>
  <inkml:trace contextRef="#ctx0" brushRef="#br0" timeOffset="2167.328">2575 112,'0'0</inkml:trace>
  <inkml:trace contextRef="#ctx0" brushRef="#br0" timeOffset="2404.574">2858 565,'-13'14,"1"2,0-1,2 2,-1-1,2 2,0-1,1 1,1 0,1 1,1 0,0 0,1 0,1 3,3-19,0-1,0 1,0 0,1 0,-1 0,1 0,0-1,0 1,0 0,0-1,0 1,0-1,1 1,-1-1,1 1,0-1,0 0,0 0,0 0,0 0,0 0,1-1,-1 1,0 0,1-1,-1 0,1 0,0 0,-1 0,1 0,0 0,0-1,-1 1,1-1,2 0,3 1,1-1,0-1,-1 1,1-2,-1 1,0-1,1 0,-1-1,0 0,0 0,3-2,0-1,-1 0,0 0,-1-1,1-1,-1 1,-1-1,0-1,0 0,0 0,-1 0,0-1,-1 0,0 0,-1-1,0 1,-1-1,0-1,0 1,-1 0,-1-1,0 0,0 1,-2-1,1 0,0 4,-1 1,1 0,-1-1,-1 1,1-1,-1 1,-1 0,1-1,-1 1,-1 0,1 0,-1 0,0 0,-1 1,0-1,0 1,0 0,-1 0,1 0,-1 1,-1 0,1 0,-1 0,0 1,0-1,0 1,-1 1,1-1,-1 1,0 0,-2 0,3 2,1 0,0 1,0 0,-1 0,1 0,0 0,0 1,-1 0,1 0,0 1,0-1,0 1,0 0,1 0,-1 1,0-1,1 1,0 0,-2 2,-13 11</inkml:trace>
  <inkml:trace contextRef="#ctx0" brushRef="#br0" timeOffset="3088.456">3309 818,'10'-35,"0"1,3 0,0 1,2 0,2 1,1 0,29-12,-45 43,-1 0,0 1,0-1,0 0,1 1,-1-1,0 1,1 0,-1-1,0 1,1 0,-1 0,1 0,-1 0,0 0,1 0,-1 0,0 1,1-1,-1 0,0 1,1-1,-1 1,0-1,0 1,0 0,1 0,-1-1,0 1,0 0,0 0,0 0,0 0,0 0,-1 0,1 0,0 1,0-1,-1 0,1 0,-1 1,1-1,-1 0,0 1,13 75,-14-73,0 1,1 0,-1-1,1 1,1 0,-1-1,0 1,1 0,0-1,0 1,0 0,1-1,0 1,0-1,0 0,0 0,1 0,-1 0,1 0,0 0,0-1,0 1,1-1,-1 0,1 0,0 0,0-1,0 1,0-1,0 0,1 0,-1 0,4 0,-2-1,0-1,0 0,0 0,0 0,0-1,0 0,0 0,0 0,0-1,0 0,-1 0,1-1,-1 1,1-1,-1 0,0-1,0 1,-1-1,1 0,-1 0,1-1,-1 1,2-4,72-124,-70 115,-4 9,1 0,-1-1,0 0,-1 0,0 0,-1-1,1 1,-2-1,1 1,-2-1,1 0,-1 1,-1-3,1 11,0 0,-1 0,0 0,1 0,-1 0,1 0,-1 0,0 0,0 0,0 0,1 0,-1 0,0 0,0 1,0-1,0 0,0 1,-1-1,1 1,0-1,0 1,0-1,0 1,-1 0,1 0,0 0,0 0,0-1,-1 1,1 1,0-1,0 0,-1 0,1 0,0 1,0-1,0 1,0-1,0 1,-1-1,1 1,0-1,0 1,0 0,1 0,-1 0,0 0,0-1,0 1,0 0,1 0,-1 0,1 1,-1-1,0 0,1 0,0 0,-1 0,1 2,-9 5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0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407 501,'-32'4,"0"1,1 1,-1 2,1 2,1 0,0 2,-10 6,30-13,1 0,-1 1,1 0,0 1,1 0,-1 0,1 0,1 1,0 1,0-1,0 1,1 0,1 1,-1-1,1 1,1 0,0 0,1 1,-1-1,2 1,0 0,0 0,1 2,-1-8,1 0,1 0,-1 1,1-1,-1 0,1 0,1 0,-1 0,1 0,0 0,0 0,1 0,-1 0,1 0,0 0,0-1,1 1,-1-1,1 0,0 1,0-1,1 0,-1-1,1 1,0-1,0 1,0-1,0-1,0 1,5 2,4-4,0 1,1-2,-1 0,0-1,0 0,0-1,0 0,0-1,0-1,0 0,-1 0,0-1,0-1,0 0,-1-1,0 0,0-1,0 0,-1-1,-1 0,1 0,-2-1,1 0,-1 0,4-9,129-223,-157 259,1 14,1 1,2 0,0 1,3 0,0 3,9-35,-2 4,0 0,1 1,-1-1,1 0,1 1,-1-1,1 0,-1 1,2-1,-1 1,1-1,-1 0,1 1,1-1,-1 0,1 0,0 0,0 0,1 0,-1 0,1 0,0-1,0 1,1-1,-1 0,1 0,0-1,0 1,0-1,1 1,-1-1,1 0,0-1,-1 1,1-1,0 0,1-1,-1 1,0-1,1 0,10-1,0 0,0-2,0 0,0-1,0 0,0-1,-1-1,1-1,-1 0,-1-1,1 0,-1-2,0 1,-1-2,0 0,-1 0,0-1,1-1,-5 5,15-15,-1 0,-1-2,-1-1,-1 0,-2-2,0 0,-2 0,5-14,34-56,-44 81,7-7,-1 0,-2-1,0-1,-2-1,-1 1,0-2,-2 1,-2-2,0 1,-1-1,-2 1,-1-10,-3 35,0 0,-1 0,1 1,-1-1,1 0,-1 0,0 0,0 1,0-1,0 0,0 1,0-1,-1 1,1-1,0 1,-1 0,1-1,-1 1,1 0,-1 0,0 0,1 0,-1 1,0-1,0 0,0 1,0-1,1 1,-1-1,0 1,0 0,0 0,0 0,0 0,0 0,0 1,0-1,0 0,0 1,1-1,-1 1,0 0,0 0,1 0,-1 0,0 0,1 0,-1 0,1 0,-1 1,1-1,0 0,-1 1,1-1,0 1,0 0,0 0,-23 24,2 0,1 1,1 1,2 1,0 1,2 1,2 0,0 0,3 2,0 0,2 0,-3 22,6-30,1 0,1 1,1-1,1 1,1 0,2 0,1 5,-1-22,0 0,1-1,0 1,0 0,1-1,0 1,1-1,0 0,0 0,1 0,0-1,0 1,0-1,1 0,1-1,-1 0,1 0,0 0,0 0,0-1,1-1,1 1,4 0,-1-2,1 1,0-2,0 0,0 0,1-1,-1-1,0 0,0-1,0-1,1 0,-1 0,-1-1,1-1,0 0,-1-1,0 0,0-1,0 0,-1-1,0 0,0-1,-1 0,0-1,0 0,-1-1,0 0,-1 0,0-1,-1 0,0 0,-1-1,0 1,4-12,-6 15,0-1,0 1,0-1,-1 0,-1-1,1 1,-1 0,-1-1,0 1,0-1,-1 1,0-1,-1 0,0 1,-1-1,0 1,0 0,-1 0,0-1,0 2,-1-1,0 0,-1 1,0 0,0 0,-1 0,0 1,0-1,-1 1,0 1,-2-2,-3 3,0 0,0 1,0 1,-1 0,1 1,-1 0,0 1,0 0,0 1,1 0,-1 1,0 1,1 0,-1 1,1 0,-1 1,1 0,0 1,1 0,-1 1,1 0,0 1,1 0,0 1,0 0,0 0,1 1,0 1,1 0,-18 14</inkml:trace>
  <inkml:trace contextRef="#ctx0" brushRef="#br0" timeOffset="1396.038">1762 501,'-33'17,"1"2,1 1,1 2,1 1,1 1,1 1,-22 27,43-45,0 0,1 1,0-1,0 1,0 1,1-1,0 1,1 0,0 0,-1 5,3-11,1 0,-1 1,1-1,0 0,0 1,0-1,1 0,-1 0,1 1,0-1,0 0,0 0,0 0,0 0,1 0,-1 0,1 0,0-1,0 1,0 0,0-1,0 0,1 1,-1-1,1 0,-1 0,1 0,0-1,0 1,0-1,0 1,10 2,-1-1,0 0,1 0,0-1,-1-1,1-1,0 1,0-2,-1 0,1 0,0-1,-1-1,1 0,-1-1,0 0,0-1,-1 0,1-1,-1 0,0-1,-1 0,1-1,-1 0,-1-1,0 0,0 0,-1-1,1 0,1-5,-1 1,0-1,-1-1,-1 0,0 0,-1 0,-1-1,0 1,-2-1,0 0,0-1,-2 1,0 0,-1-1,-1 1,-1-5,2 19,0 0,-1 1,1-1,-1 0,0 1,0-1,0 1,0-1,0 1,0 0,-1-1,1 1,-1 0,0 0,1 0,-1 0,0 0,0 0,0 1,-1-1,1 1,0-1,0 1,-1 0,1 0,-1 0,1 0,-1 0,0 1,1-1,-1 1,0-1,1 1,-1 0,-1 0,-2 1,-1-1,1 1,0 0,0 0,0 1,0-1,0 1,0 1,0-1,0 1,1 0,0 1,-1-1,-3 5,-1 0,1 1,0 1,1 0,1 0,-1 0,1 1,1 0,0 0,1 1,0 0,0 0,2 0,-1 0,2 1,-1-1,1 8,2-17,0-1,1 1,-1 0,1 0,-1-1,1 1,0 0,0-1,0 1,0-1,1 1,-1-1,1 0,-1 0,1 0,0 1,0-1,0-1,0 1,0 0,0 0,1-1,-1 0,0 1,1-1,-1 0,1 0,0 0,-1 0,1-1,0 1,-1-1,1 1,0-1,2 0,102-7,-73-3,-2-1,1-2,-1-1,-1-2,-1-1,0-1,-1-1,2-4,25-21,-75 110,9 61,10-123,0-1,0 0,1 0,-1 0,1 0,0 0,0 1,0-1,0-1,1 1,-1 0,1 0,-1 0,1-1,0 1,0-1,1 1,-1-1,0 0,1 0,-1 0,1 0,0-1,-1 1,1 0,0-1,0 0,0 0,0 0,0 0,0 0,0-1,1 1,-1-1,0 0,0 0,2 0,11-4,1-1,-1 0,0-1,-1-1,1-1,-1 0,-1 0,1-2,-2 0,1 0,-1-2,-1 1,0-1,2-4,-12 14,133-144,-199 265,63-114,-1 1,1-1,0 0,0 1,0-1,1 0,0 1,0-1,0 0,0 1,1-1,0 0,0 1,1-1,0 0,-1 0,2 0,-1 0,1 0,-1-1,1 1,0-1,1 1,2 2,1-3,1 0,-1 0,1 0,0-1,0 0,0-1,0 0,1 0,-1 0,1-1,-1-1,1 1,-1-1,1-1,-1 0,1 0,-1 0,1-1,-1-1,0 1,0-1,0-1,0 1,-1-1,0-1,1 1,-1-1,-1 0,1-1,-1 0,3-3,26-23,-2-1,-1-1,-1-2,-2-1,-2-1,-2-2,-1 0,-2-2,0-4,-1-9,-3 0,-2-1,5-37,-20 90,0 0,1 0,-1-1,-1 1,1 0,0-1,-1 1,0-1,1 1,-1-1,-1 1,1-1,0 1,-1 0,0-1,0 1,0 0,0-1,0 1,-1 0,0 0,1 0,-1 0,0 0,0 1,-1-1,1 0,0 1,-1 0,0-1,1 1,-1 0,0 1,0-1,0 0,-1 1,-1 3,1 0,-1 1,1 0,0 0,0 0,0 1,0-1,0 1,1 0,0 0,0 0,0 1,0-1,0 1,1-1,0 1,0 0,1 0,-1 0,1 0,0 0,0 0,0 0,1 0,0 1,0-1,0 0,2 4,-28 242,27 83,0-308,1 0,1 0,1 0,1 0,2-1,8 23,-12-38,-6-19,0-4</inkml:trace>
  <inkml:trace contextRef="#ctx0" brushRef="#br0" timeOffset="1634.866">2609 247,'48'0,"40"-5,14-1,-5-5,-10 0,-9 1,-14 3,-13 2,-10 3,-7 1,-5 5,-3 3,0-1,-5 4,-2 1,-3-3</inkml:trace>
  <inkml:trace contextRef="#ctx0" brushRef="#br0" timeOffset="4045.733">3822 924,'38'-22,"-1"-2,0-2,-2-2,-1-1,-2-1,0-3,67-59,80-27,-172 115,1-1,0 1,-1 1,1 0,1 0,-1 0,0 1,1 0,-1 1,1 0,-1 0,1 0,0 2,-1-1,1 1,-1 0,2 1,-8-1,1 1,-1 0,0 0,0 0,0 0,0 0,0 0,0 0,0 1,-1-1,1 1,-1 0,0-1,0 1,0 0,0-1,0 1,0 0,-1 0,1 0,-1 0,0 0,0 0,0 0,0 0,-1 0,1-1,-2 4,-27 81,29-85,-11 21,-1 1,0-2,-2 1,-1-2,0 0,-1-1,-2-1,0 0,-3 1,10-11,1 0,-2-1,1 0,-1 0,0-2,-1 1,1-2,-1 0,0 0,-1-1,1-1,-1 0,0-1,1 0,-1-1,0-1,-10-1,21 1,0-1,0 0,0 1,0-2,1 1,-1 0,0 0,0-1,1 0,-1 1,1-1,0 0,-1 0,1 0,0-1,0 1,0 0,1-1,-1 1,1-1,-1 0,1 0,0 1,0-1,0 0,0 0,0 0,1 0,-1 0,1 0,0 0,0 0,0 0,0 0,1 0,-1 0,1 0,0 0,0 0,0 0,0 0,0 0,1 1,-1-1,3-2,8-20</inkml:trace>
  <inkml:trace contextRef="#ctx0" brushRef="#br0" timeOffset="4418.506">5008 501,'-34'27,"2"2,1 1,1 1,1 2,2 1,2 1,1 1,-17 35,39-68,0 1,0-1,0 1,1 0,-1-1,1 1,0 0,0 0,0 0,1 0,-1 0,1 0,0 0,0 0,1 0,-1 1,1-1,0 0,0-1,0 1,0 0,1 0,-1 0,1-1,0 1,0-1,1 1,-1-1,1 0,0 0,-1 0,1 0,0-1,1 1,-1-1,0 0,1 1,0-2,-1 1,3 1,5 0,0 0,1-1,-1 0,1-1,-1 0,1-1,0 0,-1-1,1 0,-1-1,0 0,1-1,-1 0,0-1,0 0,-1-1,1 0,-1-1,0 0,0 0,7-8,-4 5,-1-1,0-1,-1 0,0 0,0-1,-2-1,1 0,-2 0,0 0,0-1,-1-1,-1 1,0-1,-1 0,3-15,-8 24,1-1,-1 1,0 0,0 0,0-1,-1 1,0 0,0 0,-1 0,0 0,0 0,0 0,-1 0,1 1,-1-1,-1 1,1 0,-1 0,0 0,0 0,-1 1,1-1,-1 1,0 0,0 1,0-1,-1 1,1 0,-1 0,1 1,-1 0,0 0,0 0,0 1,-1-1,1 1,0 1,0-1,-1 1,1 1,0-1,0 1,0 0,-1 0,1 1,0-1,-2 2,-20 14,3 2</inkml:trace>
  <inkml:trace contextRef="#ctx0" brushRef="#br0" timeOffset="4950.582">5346 839,'13'-30,"2"1,0 0,2 1,1 1,1 1,2 0,0 1,2 2,0 0,7-3,-28 25,0-1,1 1,-1-1,0 1,1 0,-1 0,1 0,-1 1,1-1,0 1,-1-1,1 1,-1 0,1 0,0 0,-1 0,1 0,0 1,-1-1,1 1,-1 0,1 0,-1 0,1 0,-1 0,0 0,1 1,-1-1,0 1,0-1,0 1,0 0,0 0,-1 0,1 0,-1 0,1 0,-1 0,1 1,-1-1,0 1,0-1,0 1,-1-1,1 1,-1-1,1 1,-1 0,0-1,0 1,0-1,0 1,-1 2,-6 46,5-47,1 1,0 0,0 0,0 0,0-1,1 1,-1 0,1 0,1 0,-1 0,1 0,0 0,0-1,0 1,2 3,-2-7,1 0,0 0,-1 0,1 0,0-1,0 1,0-1,0 1,-1-1,1 0,0 1,0-1,0 0,0-1,0 1,0 0,0 0,-1-1,1 1,0-1,0 0,0 1,-1-1,1 0,0 0,-1 0,1 0,-1 0,1 0,-1-1,0 1,1-1,0 0,3-2,67-50,72-41,-142 95,-1 0,0-1,0 1,0 0,0 0,1 0,-1 0,0 0,0 0,0 0,1 0,-1 0,0 0,0 1,0-1,0 1,1-1,-1 0,0 1,0 0,0-1,0 1,0 0,0-1,0 1,-1 0,1 0,0 0,0 0,-1 0,1 0,0 0,-1 0,1 0,-1 0,1 0,-1 1,0-1,1 0,-1 0,0 0,0 0,0 1,0-1,0 1,2 59,-11-19,7-37,0 0,1 0,-1 1,1-1,0 0,1 0,-1 1,1-1,0 0,1 1,-1-1,1 0,0 0,0 1,1-1,-1 0,9 8</inkml:trace>
  <inkml:trace contextRef="#ctx0" brushRef="#br0" timeOffset="5335.548">6334 642,'28'-9,"1"0,-2-2,0-2,0 0,-1-1,0-2,-2-1,0 0,-1-2,5-5,15-36,-42 59,-1 0,1-1,0 1,0-1,-1 1,1-1,-1 1,1-1,-1 0,0 1,0-1,1 1,-1-1,0 0,0 1,-1-1,1 0,0 1,-1-1,1 0,-1 1,1-1,-1 1,0-1,1 1,-1 0,0-1,0 1,0 0,0-1,0 1,0 0,-1 0,1 0,0 0,-1 0,1 0,0 0,-1 1,1-1,-1 0,-9 0,0-1,0 2,0 0,0 0,0 1,0 0,0 1,1 0,-1 1,0 0,1 0,0 1,0 1,0 0,0 0,1 1,0 0,0 1,1 0,-8 7,8-8,-9 6,1 1,0 0,1 1,0 1,1 1,1 0,0 0,1 2,1-1,1 1,0 1,1 0,2 0,0 1,-4 18,10-32,0 1,1-1,0 1,0-1,0 1,1-1,0 0,1 1,-1-1,1 0,0 0,1 0,-1 0,1 0,1 0,-1-1,1 0,0 1,0-1,0-1,0 1,1-1,0 1,0-1,0-1,1 1,0-1,-1 0,1 0,0 0,0-1,0 0,0 0,1-1,-1 0,1 0,0 0,16 2,0 0,1-2,-1 0,0-2,0 0,1-2,-1 0,-1-2,1 0,-1-2,0 0,8-5,-13 3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8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170 310,'49'-31,"0"-2,-3-3,0-1,-3-3,30-34,-38 15,-55 84,7 6,2 1,1 0,1 0,2 1,1 0,-1 28,-2 4,-38 306,33-286,-3-1,-4 0,-4-1,-34 77,54-148,-8 19,-1-2,-1 1,-1-2,-2 0,-1-1,-13 14,31-40,1 0,-1 0,0 0,0 0,0 0,0 0,0-1,0 1,0 0,0 0,0-1,0 1,0-1,0 1,0-1,-1 1,1-1,0 0,0 1,-1-1,1 0,0 0,-1 0,1 0,0 0,0 0,-1 0,1-1,0 1,0 0,-1-1,1 1,0-1,0 1,0-1,0 0,0 1,0-1,0 0,0 0,0 0,0 0,0 0,-10-9</inkml:trace>
  <inkml:trace contextRef="#ctx0" brushRef="#br0" timeOffset="402.835">0 818,'575'-182,"-486"159,-87 24,-1 1,1-1,-1 0,1 1,-1-1,1 1,-1 0,0-1,0 1,0 0,0 0,0-1,0 1,-1 0,1 0,0 0,-1 0,0 0,1 0,-1 0,0 0,0 0,0 1,0-1,-1 0,1 0,0 0,-1 1,1 3,-22 127,24-120</inkml:trace>
  <inkml:trace contextRef="#ctx0" brushRef="#br0" timeOffset="654.266">931 761,'-4'34,"2"6,2-4</inkml:trace>
  <inkml:trace contextRef="#ctx0" brushRef="#br0" timeOffset="905.278">818 310,'0'0</inkml:trace>
  <inkml:trace contextRef="#ctx0" brushRef="#br0" timeOffset="1064.876">1496 451,'-39'53,"-12"22,-2-2,7-8,8-11,9-9,5-8,7-5,2-9,2-2,5-11,3-11,2-5</inkml:trace>
  <inkml:trace contextRef="#ctx0" brushRef="#br0" timeOffset="1265.119">1185 479,'34'38,"20"23,6 5,-2-3,-6-8,-8-13,-11-10,-6-9,-8-9</inkml:trace>
  <inkml:trace contextRef="#ctx0" brushRef="#br0" timeOffset="1668.522">1749 789,'27'-2,"-2"-2,1-1,0-1,-1-1,0-1,0-1,-1-1,-1-2,0 0,0-1,0-3,-19 14,-1 0,0 0,1 0,-1-1,-1 0,1 0,0 0,-1 0,1 0,-1 0,0-1,0 1,0-1,-1 1,1-1,-1 0,0 1,0-1,0 0,0 0,-1 0,1 0,-1 0,0 0,0 0,-1 0,1 0,-1 0,0 0,0 1,0-1,-1 0,1 0,-1 1,0-1,0 1,0 0,0-1,-1 1,0 0,1 0,-1 1,0-1,0 0,0 1,-1 0,0-1,-1 0,0 0,1 1,-1 0,0 0,0 0,-1 1,1 0,0 0,0 0,-1 0,1 1,-1 0,1 0,0 1,-1-1,1 1,0 0,0 1,0-1,-1 1,1 0,1 0,-1 0,0 1,1 0,-1 0,0 1,-12 8,1 0,0 2,1 0,1 0,0 1,-9 14,20-25,-70 113,71-114,0 1,1 0,-1-1,1 1,0 0,0 0,1 0,-1 0,1 0,-1-1,1 1,1 0,-1 0,0 0,1 0,0 0,0 0,0 0,0-1,1 1,-1 0,1-1,0 1,0-1,1 0,-1 0,0 0,1 0,0 0,0 0,0-1,2 2,4 1,1-1,0-1,1 0,-1 0,1 0,-1-2,1 1,-1-1,1-1,0 0,0 0,-1-1,4-1,18 0,98-22,-108 13</inkml:trace>
  <inkml:trace contextRef="#ctx0" brushRef="#br0" timeOffset="2133.22">2427 648,'-25'15,"1"2,0 0,2 1,0 1,1 2,1 0,1 1,-4 7,21-27,0-1,0 1,1 0,-1 0,1 0,-1 0,1 1,0-1,-1 0,1 0,0 1,1-1,-1 1,0-1,1 1,-1-1,1 1,0-1,0 1,0-1,0 1,0 0,1-1,-1 1,1-1,0 1,-1-1,1 0,0 1,1-1,-1 0,0 0,0 1,1-1,0 0,-1-1,1 1,0 0,0 0,0-1,0 1,0-1,0 1,0-1,1 0,-1 0,0 0,1 0,-1 0,1-1,1 1,9 1,0 0,0-1,0-1,-1 0,1-1,0 0,0-1,0 0,0-1,-1-1,1 0,-1 0,0-1,-1-1,1 0,-1 0,0-1,0-1,-1 0,0 0,-1-1,0-1,0 1,-1-1,0-1,6-9,12-19,-2-1,-1-1,-3-1,-1-1,-2 0,-2-1,-1-1,-3-1,2-25,-11 57,-1 1,0 0,-1 0,-1 0,0-1,0 1,-2 0,0 0,-3-10,5 19,-1 1,1 0,0-1,-1 1,0 0,0 0,0 0,0 0,0 0,0 0,-1 1,1-1,-1 1,0 0,0 0,0 0,0 0,0 0,0 0,-1 1,1 0,0-1,-1 1,1 1,-1-1,0 0,1 1,-1 0,1 0,-1 0,0 0,1 0,-1 1,1 0,-1 0,1 0,-3 1,-2 1,1 0,-1 1,1 0,0 0,0 0,0 1,1 1,-1-1,1 1,0 0,1 0,0 1,0-1,0 1,1 0,0 1,0-1,1 1,-3 6,0 4,0 0,1 0,1 0,1 1,0-1,2 1,0 0,1 7,2-1,1 0,1 1,1-2,1 1,2-1,0 0,2 0,0-1,2 0,0-1,13 17,-16-26,1 0,0 0,1-1,0-1,1 0,0 0,1-1,0 0,0-2,1 1,1-2,-1 1,1-2,0 0,1-1,-1-1,1 0,14 1,-5-3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142 114,'0'455,"1"-442,-1-1,0 1,-1 0,0 0,-1 0,0-1,-1 1,0-1,-1 1,-1-1,1 0,-2-1,0 1,-1-1,0 0,0-1,-1 0,-4 5,11-15,0 1,0 0,0 0,0 0,0-1,0 1,0 0,-1-1,1 1,0-1,0 0,-1 1,1-1,0 0,0 1,-1-1,1 0,0 0,0 0,-1 0,1-1,0 1,-1 0,1 0,0-1,0 1,0-1,-1 1,1-1,0 0,0 1,0-1,0 0,0 0,0 0,0 1,0-1,0 0,1 0,-1 0,0-1,1 1,-1 0,0 0,1 0,-1 0,1-1,0 1,-14-64,17 33,2-1,1 1,2 0,1 0,1 1,2 0,1 1,2 0,0 1,2 1,8-9,-8 6,1 1,2 1,0 1,2 1,1 1,2 0,0 2,1 1,2 1,0 2,1 0,3 1,-29 16,0 1,0 0,1 0,-1 1,1-1,-1 1,1 0,-1 0,1 0,0 0,-1 0,1 1,0 0,0 0,-1 0,1 0,0 0,0 1,-1-1,1 1,0 0,-1 1,1-1,-1 0,1 1,-1 0,0 0,0 0,0 0,0 0,0 1,0 0,-1-1,1 1,-1 0,1 0,-1 0,0 0,-1 1,1-1,0 1,2 11,-1 1,0 0,-1 0,0 0,-2 0,0 0,-1 0,0 0,-1 0,-1 0,0 0,-2-1,0 1,0-1,-3 3,1-7,0 0,-1 0,-1-1,0 0,0-1,-1 0,0 0,0-1,-1 0,0-1,-1 0,0-1,0 0,0-1,0 0,-1-1,0 0,0-1,0-1,0 0,-1-1,1 0,0-1,-1 0,1-1,-6-2,-4-2,4-1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0,'-21'9,"0"0,1 2,1 0,0 1,0 1,1 1,1 0,0 1,1 1,1 1,0 0,2 1,0 1,0 0,-1 5,12-20,-1 1,1-1,0 1,0-1,0 1,1-1,0 1,0 0,0 0,0 0,1 0,0 0,0 0,0 0,0 0,1-1,0 1,0 0,0 0,1 0,-1-1,1 1,0-1,1 1,-1-1,1 0,0 0,0 0,0 0,0-1,1 1,-1-1,1 0,0 0,0 0,0 0,1-1,-1 1,1-1,-1 0,1-1,3 2,3-3,1 0,0 0,-1-1,1 0,-1-1,0-1,1 0,-1 0,0-1,-1 0,1-1,-1 0,0-1,0 0,0-1,-1 0,0 0,-1-1,1 0,-2-1,1 1,-1-2,0 1,-1-1,3-5,-4 8,0 0,-1 0,0-1,0 1,-1-1,0 0,0 0,-1 0,0 0,0 0,-1-1,0 1,0-1,-1 1,0-1,-1 1,0 0,0-1,-1 1,0 0,0 0,-1 0,0 0,0 0,-1 0,0 1,0 0,-1 0,0 0,-6-6,9 11,-1 1,1-1,-1 1,0 0,0 0,0 0,0 0,0 0,0 1,0-1,0 1,0 0,0 0,0 0,0 0,0 0,0 1,0-1,0 1,0 0,0 0,0 0,1 0,-1 0,0 1,1 0,-1-1,-1 2,-14 9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1,'-14'29,"-5"14,1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1 353,'15'-56,"3"2,3 0,1 2,16-24,-38 77,0 0,0 0,0 0,1 0,-1-1,0 1,1 0,-1 0,1 0,-1-1,1 1,-1 0,1 0,-1-1,1 1,0 0,-1-1,1 1,0-1,0 1,0-1,-1 1,1-1,0 0,0 1,0-1,0 0,0 0,-1 0,1 1,0-1,0 0,0 0,0 0,0-1,0 1,0 0,0 0,0 0,-1-1,1 1,0 0,0-1,0 1,0-1,-1 1,1-1,0 1,0-1,-1 1,1-1,-1 0,1 1,0-1,-1 0,1 0,-1 0,0 1,1-1,-1 0,0 0,1 0,-1 0,0 0,0 0,14 66,-14-59,0 0,0 0,1 0,-1 0,1 0,1-1,-1 1,1 0,0-1,0 1,1-1,0 0,0 0,0 0,0 0,1 0,0-1,0 1,0-1,0 0,1 0,0-1,-1 1,1-1,0 0,1-1,2 2,-2-2,1 1,0-1,-1-1,1 0,0 0,0 0,0 0,0-1,0-1,-1 1,1-1,0 0,0 0,-1-1,1 0,0 0,-1-1,0 0,0 0,0 0,0-1,0 0,0 0,-1 0,0-1,0 1,0-2,-1 1,1 0,-1-1,-1 1,1-1,0-1,3-4,-1-1,0 1,-1-1,0 0,0 0,-2 0,1-1,-2 1,1-1,-2 0,0 0,0-7,-6 1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0,'-21'48,"20"-45,-7 247,10-154,-2-87,1-1,0 0,-1 0,0 0,0 0,-1 0,0 0,0 0,-1 0,0 0,-1-1,1 1,-1-1,-1 1,1-1,-2 0,1 0,-5 5,-7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8:5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2527 30,'-20'236,"10"200,10-407,0 40,1 8,-3-1,-12 73,6-100,20-77,35-181,-37 167</inkml:trace>
  <inkml:trace contextRef="#ctx0" brushRef="#br0" timeOffset="287.774">2865 284,'-170'217,"56"-81,74-66,39-68,1 0,-1 0,1-1,-1 1,1 0,0 0,-1-1,1 1,0 0,0 0,0-1,1 1,-1 0,0 0,1-1,-1 1,1 0,0 0,-1-1,1 1,0-1,0 1,0-1,0 1,0-1,0 0,1 1,-1-1,0 0,1 0,-1 0,1 0,-1 0,1 0,-1 0,1 0,0-1,-1 1,1-1,0 1,1-1,193 28,-185-24,0 1,0 1,0 0,-1 0,0 1,0 0,-1 1,0 0,0 0,0 1,-1 0,-1 1,0-1,0 2,-1-1,0 1,-1 0,0 0,0 0,-2 1,2 5,18 22,-9-27</inkml:trace>
  <inkml:trace contextRef="#ctx0" brushRef="#br0" timeOffset="-1151.817">15 1,'-3'9,"0"0,1 0,0 1,0-1,1 1,0-1,1 1,0-1,0 1,1-1,2 6,-1 13,45 381,-32-307,3-1,23 66,6-72,-45-93,0 1,0-1,0 0,0 0,1-1,-1 1,1 0,-1-1,1 1,-1-1,1 0,0 0,0 0,0 0,0-1,-1 1,1-1,0 0,0 0,0 0,0 0,0 0,0 0,0-1,0 0,0 1,0-1,-1 0,1 0,0-1,-1 1,1-1,1 0,9-8,-2 0,1 0,-2-1,1-1,-1 0,-1 0,0-1,-1 0,0 0,-1-3,3-1,103-236,-90 193,-18 105,-7-30,1-1,1 0,0 1,1-1,0 0,1 0,1 0,0 0,1 0,1 0,0-1,0 0,2 0,-1 0,2-1,0 0,0 0,1-1,0 0,1-1,7 6,-10-10,1 0,0-1,0 0,1 0,-1-1,1 0,0-1,0 0,0 0,1-1,-1 0,0-1,1 0,0 0,-1-1,1 0,-1-1,1 0,-1-1,1 1,-1-2,0 0,0 0,0 0,0-1,0 0,-1-1,21-16,-1-2,-2-1,0 0,-1-2,-2-1,-1-1,-1-1,-1-1,-2 0,-1-2,-1 0,-2-1,-1 0,-2-1,3-18,21-171,-33 202,-1-1,0 1,-2-1,0 1,-2 0,0-1,-2 1,-1-5,6 25,0 1,0-1,0 1,0-1,0 1,0 0,0-1,0 1,0-1,0 1,0 0,0-1,0 1,0-1,0 1,0 0,-1-1,1 1,0-1,0 1,0 0,-1-1,1 1,0 0,0-1,-1 1,1 0,0-1,-1 1,1 0,0 0,-1 0,1-1,-1 1,1 0,0 0,-1 0,1 0,-1-1,1 1,0 0,-1 0,1 0,-1 0,1 0,0 0,-1 0,1 0,-1 1,1-1,0 0,-1 0,1 0,-1 0,1 0,0 1,-1-1,1 0,0 0,-1 1,1-1,0 0,-1 1,1-1,-9 27,7-6</inkml:trace>
  <inkml:trace contextRef="#ctx0" brushRef="#br0" timeOffset="-800.229">1511 678,'-2'17,"2"-1,0 1,0-1,2 1,0-1,1 0,0 0,2 0,0 0,0 0,2-1,0 0,0-1,1 1,1-1,4 4,-10-15,0 0,0 1,1-1,-1 0,1 0,0-1,-1 1,1-1,0 0,1 0,-1 0,0-1,0 1,1-1,-1 0,1 0,-1-1,1 1,-1-1,1 0,0 0,-1-1,1 1,-1-1,1 0,-1 0,0-1,1 1,-1-1,0 0,0 0,0 0,0-1,0 1,-1-1,1 0,-1 0,0 0,0-1,0 1,0-1,1-1,6-7,0 0,-1 0,-1-1,0 0,-1 0,0-1,-1 0,-1 0,0-1,-1 0,0 1,-1-1,-1 0,0-1,-1 1,-1-13,-2 20,0 0,-1 0,1 1,-1-1,-1 1,0 0,0 0,0 0,-1 0,1 1,-2 0,1 0,-1 0,0 1,0-1,0 1,-1 1,0-1,0 1,0 1,0-1,-5-1,7 3,-1 0,1 0,-1 0,0 1,0 0,0 0,0 0,0 1,0 0,0 0,0 1,0-1,0 1,1 1,-1-1,0 1,0 0,1 0,-1 0,1 1,0 0,0 0,0 0,0 1,0 0,1 0,-1 0,1 0,0 1,-1 1,-25 46,20-27</inkml:trace>
  <inkml:trace contextRef="#ctx0" brushRef="#br0" timeOffset="-499.57">1991 1018,'0'-1,"-1"1,1-1,0 1,-1-1,1 1,0 0,-1-1,1 1,0 0,-1 0,1-1,0 1,-1 0,1 0,-1-1,1 1,-1 0,1 0,-1 0,1 0,-1 0,1-1,-1 1,1 0,0 0,-1 0,1 1,-1-1,1 0,-1 0,1 0,-1 0,1 0,-1 0,1 1,-1-1,1 0,0 0,-1 1,1-1,-1 0,1 1,0-1,-1 0,1 1,0-1,0 0,-1 1,1-1,0 1,0-1,0 1,-1-1,1 1,0-1,0 0,0 1,0-1,0 1,0-1,0 1,0 0,4-43,7-11,4 1,1 0,3 1,2 1,2 0,9-10,-32 59,0 0,0-1,0 1,0 0,1 0,-1 0,0 0,1 0,-1 0,0 0,1 0,-1 0,1 0,0 0,-1 0,1 1,0-1,0 0,-1 0,1 0,0 1,0-1,0 1,0-1,0 0,0 1,0 0,0-1,0 1,0 0,0-1,0 1,0 0,0 0,0 0,1 0,-1 0,0 0,0 0,0 0,0 0,0 1,0-1,0 0,0 1,0-1,0 1,0-1,0 1,0 0,0-1,0 1,0 0,-1-1,1 1,0 0,6 72,-7-47</inkml:trace>
  <inkml:trace contextRef="#ctx0" brushRef="#br0" timeOffset="1330.581">4249 763,'-8'-6,"0"1,-1 0,1 0,-1 1,0 0,0 1,0 0,-1 0,1 1,-1 0,0 1,1 0,-1 1,0 0,0 0,1 1,-1 0,1 1,-1 0,1 0,-1 1,1 0,0 1,0 0,1 0,-1 1,1 0,-4 4,1 4,0 0,1 1,1 0,0 1,1 0,0 1,1-1,1 1,1 1,0-1,1 1,1 0,0 0,2 0,0 0,1 16,1-27,-1-1,2 1,-1-1,1 0,0 0,0 0,0 0,1 0,-1 0,1 0,1-1,-1 1,0-1,1 0,0 0,0-1,0 1,1-1,-1 0,1 0,0 0,-1 0,1-1,1 0,-1 0,0 0,0-1,1 0,-1 0,1 0,-1-1,1 1,-1-1,1-1,-1 1,1-1,-1 0,0 0,1 0,3-3,19-8,0-2,-1-1,-1-1,-1-1,0-1,-1-2,-1 0,-1-1,-1-1,-1-2,-1 0,-1-1,14-25,46-87,-77 137,0 0,0 1,0-1,-1 1,1-1,0 0,0 1,0-1,-1 1,1 0,0-1,-1 1,1 0,-1-1,1 1,0 0,-1 0,0-1,1 1,-1 0,1 0,-1 0,0 0,0 0,1-1,-1 1,0 0,0 0,0 0,0 0,0 0,0 0,0 0,-1 0,1 0,0-1,0 1,-1 0,1 0,0 0,-1 0,1-1,-1 2,1 5,1 4,1 1,0 0,1-1,0 0,1 1,0-1,1-1,0 1,1-1,0 0,1 0,0 0,0-1,1 0,0 0,0-1,1-1,0 1,1-1,0-1,0 1,0-2,1 1,0-1,104 42,-93-40</inkml:trace>
  <inkml:trace contextRef="#ctx0" brushRef="#br0" timeOffset="5350.546">5067 594,'-67'196,"-25"33,134-283,142-308,-183 363,-1-1,0 0,0 1,1-1,-1 0,0 1,0-1,1 0,-1 0,0 1,1-1,-1 0,0 0,1 0,-1 1,0-1,1 0,-1 0,1 0,-1 0,0 0,1 0,-1 0,1 0,-1 0,0 0,1 0,-1 0,1 0,-1 0,0 0,1 0,-1 0,1 0,-1-1,0 1,1 0,-1 0,0 0,1-1,-1 1,0 0,0-1,1 1,-1 0,0 0,0-1,1 1,-1 0,0-1,0 1,0-1,1 1,-1 0,0-1,0 1,0-1,0 1,0-1,2 40,-2-35,0 19,1-1,0 0,2 0,1 0,1 0,4 12,-7-27,1 0,-1-1,1 1,1-1,-1 0,1 0,0 0,0 0,1 0,0-1,0 0,0 0,0 0,1-1,0 0,0 0,0 0,0-1,1 0,-1 0,1-1,2 1,-1-3,-1 0,1-1,-1 1,1-2,-1 1,0-1,1 0,-1-1,0 0,0 0,0 0,-1-1,1 0,-1 0,0-1,0 1,-1-2,1 1,-1 0,0-1,0 0,-1 0,0 0,1-3,-2 6,5-9,1 0,-2 0,0-1,0 0,-1 0,-1-1,0 1,-1-1,-1 0,0 0,-1-1,0 1,-1-9,4 32,1 3</inkml:trace>
  <inkml:trace contextRef="#ctx0" brushRef="#br0" timeOffset="5948.492">5942 651,'-14'7,"2"1,-1 1,1 0,0 1,1 0,0 1,0 0,2 0,-1 1,1 1,1 0,0 0,1 0,1 1,-4 11,9-21,0 0,0 0,1 0,-1 0,1 1,0-1,1 0,-1 0,1 0,-1 0,1 0,1 0,-1 0,0 0,1 0,0 0,0-1,0 1,0-1,1 1,-1-1,1 0,0 0,0 0,0 0,0-1,1 1,-1-1,1 0,-1 0,1 0,0 0,0 0,0-1,0 0,0 0,0 0,0 0,0-1,0 0,0 0,0 0,0 0,1 0,19-7,-1-1,0-1,-1-1,0 0,0-2,-1-1,-1 0,0-2,-1 0,-1-1,0-1,-1-1,-1 0,4-6,-3 7,0-2,-1 1,-1-2,-1 0,-1-1,0 0,-2-1,0 0,-2-1,0 0,-2-1,-1 0,0 0,-2 0,-1 0,0-1,-2 0,-1 1,-1-1,-4-23,4 42,-1 0,0 0,0 0,0 0,-1 1,0-1,0 1,0-1,-1 1,1 0,-1 0,0 1,-1-1,1 1,-1 0,0 0,0 1,0-1,-1 1,1 0,-1 0,0 1,1 0,-1 0,0 0,0 1,-1 0,1 0,0 0,0 1,0 0,-1 0,1 0,0 1,0 0,0 0,0 1,-4 1,1 3,-1 0,1 0,0 1,0 0,1 1,0 0,0 0,1 0,0 1,0 1,1-1,0 1,1 0,0 0,1 0,0 1,0 0,1 0,0 4,-1 5,0 1,1-1,2 1,0 0,1 0,1-1,1 1,1 0,0-1,3 3,3 6,2-1,1-1,1 0,1-1,1 0,2-1,0-1,2 0,0-2,2 0,0-1,2-2,0 0,1-1,1-1,0-2,1 0,1-2,14 5,-28-13,1 0,0-1,0 0,0-1,0-1,0-1,1 0,-1 0,0-1,1-1,-1-1,0 0,6-2,-2-3</inkml:trace>
  <inkml:trace contextRef="#ctx0" brushRef="#br0" timeOffset="15086.74">7550 707,'19'1,"-1"-1,0-1,1-1,-1 0,0-1,0-1,0-1,0-1,-1 0,0-1,0-1,-1 0,0-2,0 1,-1-2,-1 0,0-1,0-1,7-8,-16 13,0 0,-1 0,0-1,-1 1,0-1,0 0,-1 0,0 0,0 0,-1 0,0-1,-1 1,0 0,0 0,-1-1,0 1,-1 0,0 0,-1 0,1 0,-2 1,1-1,-1 1,-3-5,1 8,0 1,0 0,-1 0,0 0,1 1,-1 0,0 1,0-1,0 1,-1 1,1-1,-1 1,1 0,0 1,-1 0,1 0,-1 1,1 0,-1 0,1 0,0 1,0 1,0-1,0 1,0 0,0 0,1 1,-1 0,1 0,0 1,-2 1,-8 8,0 0,1 1,1 0,0 1,1 1,1 0,0 0,1 2,1-1,1 1,1 1,0 0,2 0,0 0,1 1,2-1,0 1,0 0,2 16,1-29,1 0,0-1,0 1,1 0,0-1,0 0,0 1,1-1,0 0,1 0,0 0,0-1,0 1,1-1,0 0,0 0,0-1,1 1,0-1,0 0,0-1,1 0,0 0,-1 0,1-1,1 0,-1 0,0 0,1-1,-1-1,7 2,8 0,1-1,-1-1,1-1,-1-1,1-1,-1-1,0-1,0-1,0-1,-1 0,1-2,-2-1,1 0,-1-1,-1-2,0 0,0-1,16-15,-8 5,-3 2</inkml:trace>
  <inkml:trace contextRef="#ctx0" brushRef="#br0" timeOffset="15571.746">8623 396,'-81'79,"8"-8,3 2,-50 69,102-110,32-37,164-163,-136 128,116-89,-157 127,1 1,-1-1,1 1,-1-1,1 1,0 0,0 0,0 0,-1 0,1 0,0 1,0-1,0 0,0 1,1-1,-1 1,0 0,0 0,0 0,0 0,0 0,0 0,0 0,0 1,0-1,0 1,0 0,0-1,0 1,0 0,0 0,0 0,-1 1,1-1,0 0,-1 1,1-1,-1 1,1-1,-1 1,0-1,0 1,0 0,0 0,0 0,0 0,0 0,0 0,-1 0,1 0,-1 0,0 0,-12 111,-1-52,11-57,0 1,1-1,0 0,0 0,0 1,0-1,1 0,-1 1,1-1,1 1,-1-1,0 0,1 1,0-1,0 0,0 1,1-1,-1 0,1 0,0 0,0 0,0 0,1-1,0 1,-1-1,1 1,0-1,1 0,-1 0,0-1,1 1,0-1,-1 1,1-1,0 0,0 0,0-1,1 1,-1-1,0 0,5 0,4-3,0-1,0 0,-1-1,1-1,-1 0,0 0,0-2,-1 1,0-1,0-1,0 0,-1 0,7-9,8-5,-1-1,-1-2,-2 0,0-1,-2-1,-1-1,-1-1,9-20,-4 3,-15 34</inkml:trace>
  <inkml:trace contextRef="#ctx0" brushRef="#br0" timeOffset="16239.054">9441 622,'71'-38,"-46"26,0 0,-1-2,-1 0,-1-2,0 0,-1-2,0 0,12-16,-31 32,1 0,-1 0,0-1,-1 1,1 0,0-1,-1 1,1-1,-1 1,0-1,0 0,0 1,0-1,0 0,-1 0,1 0,-1 0,0 0,1 1,-2-1,1 0,0 0,0 0,-1 0,0 0,1 0,-1 1,0-1,-1 0,1 1,0-1,-1 0,1 1,-1 0,0-1,0 1,0 0,0 0,0 0,0 0,-1 0,1 1,-1-1,1 1,-1 0,1-1,-1 1,-1 0,-8 0,0 1,0 0,0 1,1 1,-1-1,0 2,0 0,1 0,-1 1,1 0,0 1,1 0,-1 1,1 0,0 1,0 0,1 1,0 0,0 0,-4 6,2-5,1 1,0 0,0 0,1 1,1 0,-1 1,2 0,0 0,0 0,1 1,0 0,2 1,-1-1,2 1,-1-1,2 1,0 0,0 13,3-22,0-1,0 1,0-1,1 0,-1 1,1-1,0 0,0 0,1 0,-1 0,1 0,0-1,0 1,0-1,1 0,-1 0,1 0,-1 0,1 0,0-1,0 0,0 0,1 0,-1 0,3 0,117 22,-95-23,0-1,-1-1,1-1,0-2,-1-1,1-1,-2-2,1-1,-1-1,10-5,-10 3,0-1,-1-1,-1-1,0-1,-1-1,-1-2,-1 0,2-3,-11 10,0-1,0-1,-2 1,1-2,-2 0,0 0,-1-1,0 0,-1-1,-1 1,-1-2,0 1,-1-1,2-15,-7 29,0 1,0-1,-1 1,1 0,-1-1,0 1,0 0,0-1,0 1,0 0,-1 0,1 0,-1 0,0 0,0 0,0 1,0-1,0 1,-1-1,1 1,-1 0,0 0,1 0,-1 0,0 0,0 1,0-1,-1 1,1 0,0 0,0 0,-1 0,1 1,0-1,-1 1,1 0,-1 0,1 0,0 0,-1 1,1-1,-1 1,1 0,0 0,0 0,-3 2,-2-2,-1 1,0 0,1 1,-1 0,1 0,0 1,0 0,0 0,1 1,-1 0,1 0,1 1,-1 0,1 0,-1 1,2-1,-1 1,1 1,0-1,1 1,-1 0,2 0,-3 5,6-10,1 0,-1 0,0 0,1 1,0-1,0 0,0 0,0 0,0 0,0 0,1-1,0 1,-1 0,1 0,0-1,0 0,1 1,-1-1,0 0,1 0,-1 0,1 0,0 0,0-1,-1 1,1-1,0 0,3 1,91 18,-92-20,3 1,11 0,0 1,0 1,0 1,0 0,-1 1,1 2,15 7,-31-13,0 1,-1-1,0 1,1 0,-1 0,0 0,0 0,0 0,0 1,0-1,0 0,-1 1,1-1,-1 1,0 0,0 0,0-1,0 1,0 0,-1 0,1 0,-1 0,0 0,0 0,0 0,0 0,0 0,-1 0,1 0,-1-1,0 1,0 0,0 0,0 0,0-1,0 1,-2 1,-71 88,48-59,18-17</inkml:trace>
  <inkml:trace contextRef="#ctx0" brushRef="#br0" timeOffset="16770.741">10909 396,'-33'10,"-1"1,2 2,0 2,1 0,0 2,1 2,-12 10,30-23,1 0,-1 1,1 1,0 0,1 0,0 1,0 0,1 1,0 0,1 0,0 1,1 0,0 0,1 1,0 0,0 0,1 0,1 1,1 0,-1 3,4-14,0 1,0-1,1 1,-1-1,1 1,0-1,-1 0,1 1,0-1,0 0,1 0,-1 0,0 0,1 0,-1 0,1 0,0 0,0-1,-1 1,1 0,0-1,1 0,-1 1,0-1,0 0,0 0,1 0,-1-1,0 1,1 0,-1-1,1 0,-1 1,1-1,-1 0,1 0,90-15,-66 4,-1-1,-1-2,0 0,-1-2,0 0,-2-2,0-1,-1 0,12-16,-32 35,20-23,0 1,2 2,0 0,1 1,10-5,-33 23,0 1,1-1,-1 0,0 0,1 0,-1 1,0-1,1 1,-1-1,0 1,1 0,-1-1,1 1,-1 0,1 0,-1 0,1 0,-1 0,1 0,-1 1,1-1,-1 0,0 1,1-1,-1 1,1-1,-1 1,0 0,0 0,1-1,-1 1,0 0,0 0,0 0,0 0,0 1,0-1,0 0,0 0,-1 0,1 1,0-1,-1 0,1 1,-1-1,1 1,-1-1,0 1,0-1,0 1,1-1,-1 1,-1-1,1 0,0 1,1 21,-2 0,0 0,-1 0,-2 0,0 0,-1-1,-7 16,2 1,-78 327,80-338,0-1,-2 0,-1 0,-1-1,-1-1,-1 0,-5 4,16-24,0 0,-1 0,0 0,1-1,-2 1,1-1,0 0,-1 0,0-1,0 1,0-1,0 0,0-1,-1 1,1-1,-1 0,0 0,0-1,1 0,-1 0,0 0,0-1,0 0,0 0,0 0,0-1,0 1,-5-3,7-2,1 0,0 0,0-1,0 1,1-1,-1 0,2 0,-1 0,0 0,1 0,0 0,1 0,-1 0,1-1,0 1,1 0,0 0,0 0,0 0,2-5,8-34,2 1,2 0,3 1,1 0,1 2,3 0,26-35,2-9,-32 52</inkml:trace>
  <inkml:trace contextRef="#ctx0" brushRef="#br0" timeOffset="17340.052">11558 340,'-33'39,"18"-16,1 0,1 0,2 1,0 1,2 0,0 0,2 1,-4 24,10-47,1 0,0 0,-1 0,1 0,0 0,1 0,-1 0,0 0,1 0,0 0,0 0,-1 0,2 0,-1 0,0-1,1 1,-1 0,1-1,0 1,-1-1,1 0,1 0,-1 1,0-1,0-1,1 1,-1 0,1 0,0-1,-1 0,1 1,0-1,0 0,0-1,-1 1,1 0,0-1,0 1,0-1,0 0,1 0,-1 0,0-1,0 1,-1-1,1 1,0-1,0 0,0 0,0-1,1 0,18-7,0 0,-1-2,0-1,-1 0,0-2,-1 0,-1-1,0-1,-1-1,-1 0,0-1,12-20,30-28,-42 49,0 1,1 0,1 2,0 0,1 1,18-9,-35 20,-1 1,1 0,0 0,0 0,0 0,0 0,0 0,0 0,0 1,0-1,0 1,0-1,0 1,0 0,0 0,0 0,0 0,0 0,1 1,-1-1,0 0,0 1,0 0,0-1,0 1,0 0,-1 0,1 0,0 0,0 1,-1-1,1 0,0 1,-1-1,0 1,1-1,-1 1,0 0,0 0,0 0,0-1,0 1,0 0,0 0,-1 0,1 0,-1 1,1-1,-1 0,0 0,0 0,0 0,0 0,0 1,-47 314,35 43,9-336,-1-1,-1 0,-1 1,-1-2,0 1,-12 20,16-35,-1-1,0 0,-1 0,1 0,-1 0,0-1,-1 0,0 0,0-1,0 1,-1-1,1-1,-1 1,0-1,0 0,-1-1,1 1,-1-1,0-1,0 0,-5 1,9-2,-1 1,0-1,1-1,-1 1,0-1,1 0,-1 0,0 0,1-1,-1 1,0-1,1 0,-1 0,1-1,-1 0,1 1,0-1,0-1,0 1,0-1,0 1,0-1,1 0,-1-1,1 1,0 0,0-1,0 0,1 0,-1 0,1 0,0 0,0 0,0-1,1 1,-1-1,1 1,0-1,0-2,2-8,0 0,1 0,1 0,0 1,1-1,1 1,0 0,1 0,0 1,1 0,1 0,0 0,1 1,5-6,15-19,2 2,1 2,1 0,2 2,1 2,1 2,2 1,0 1,2 3,0 1,2 2,0 2,1 2,0 2,33-5,-42 12,-7 3</inkml:trace>
  <inkml:trace contextRef="#ctx0" brushRef="#br0" timeOffset="23273.617">100 1666,'68'-20,"-20"4,1 2,0 2,1 3,0 1,1 3,15 2,1535 6,-1369-31,237 26,-208-24,530 25,1505 1,-1917-28,383 27,-425-26,725 27,-780-12,174-7,31-7,208-3,1295 30,-1965-1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0,'34'5,"20"1,6 5,-2 1,-7-3,-6-2,-12-2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4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84,'13'115,"-2"37,-58 120,42-170,5-102,1 0,-1 1,0-1,1 0,-1 0,1 0,-1 0,1 0,0 0,-1 0,1 0,-1 0,1 0,-1 0,1 0,-1 0,1 0,-1 0,1 0,-1 0,1-1,-1 1,0 0,1 0,-1-1,1 1,-1 0,1-1,-1 1,0 0,1-1,-1 1,0-1,1 1,-1-1,0 1,0 0,0-1,1 1,-1-1,0 1,0-1,0 1,0-1,0 1,0-1,0 1,0-1,0 1,0-1,0 1,0-1,0 0,0 1,0-1,0 0,45-87,-35 65</inkml:trace>
  <inkml:trace contextRef="#ctx0" brushRef="#br0" timeOffset="409.6">58 0,'6'4,"-1"-1,1 0,1 0,-1-1,0 0,1 0,-1 0,1-1,-1 0,1 0,0-1,0 0,-1 0,8 1,57 4,-54-6,-1 1,1 0,0 2,0 0,0 1,-1 0,1 1,-1 1,0 1,-1 0,1 2,-1-1,0 2,-1 0,3 3,-13-9,0 0,-1 0,1 1,-1 0,0-1,0 1,-1 0,1 1,-1-1,1 0,-1 1,-1-1,1 1,-1-1,0 1,0 0,0 0,0 0,-1 0,0-1,0 1,0 0,-1 0,0 0,1 0,-2-1,1 1,-1 0,1-1,-1 1,0-1,-3 3,-5 7,-1 0,-1-2,-1 1,0-2,0 1,-1-2,0 0,-1 0,0-2,0 0,-1 0,0-2,-1 0,1-1,-2 0,-100 15,115-19,0-1,0 0,0 0,1 0,-1-1,0 1,0-1,1 1,-1-1,0 0,1 0,-1 0,0 0,1-1,0 1,-1-1,1 1,0-1,0 0,0 0,0 0,0 0,0 0,0-1,1 1,-1 0,1-1,0 1,0-1,0 1,0-1,0 0,0 0,1 1,-1-1,1 0,0 0,0 1,0-1,0 0,2-15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3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13,'5'0,"6"0,7 0,4 0,3 0,3 0,1 0,1 0,-1 0,-4-5,-3-1,-4 4,-11 4,-5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3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83,'24'-9,"18"-4,1-4,-1 1,-4 3,-3 4,-2 3,-8 8,-2 3,-1 1,-5-1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2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367 169,'0'-107,"-1"437,-26-133,25-143,-18 112,29-204,-4 16</inkml:trace>
  <inkml:trace contextRef="#ctx0" brushRef="#br0" timeOffset="440.573">0 85,'156'-22,"170"-14,-99 21,-144 4,-60 10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4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0,'0'5,"-5"11,-2 7,1 6,1 1,2 1,0 0,-2-5,-2-2,1-1,1 1,2 1,1 1,1 1,1 1,5-5,1-6</inkml:trace>
  <inkml:trace contextRef="#ctx0" brushRef="#br0" timeOffset="284.161">0 479,'39'-5,"31"-6,9-1,-4 1,-10 2,-11 4,-11 1,-7-2,-10-1</inkml:trace>
  <inkml:trace contextRef="#ctx0" brushRef="#br0" timeOffset="683.49">86 705,'29'-4,"-17"1,0 1,0 0,0 1,1 0,-1 1,0 1,0 0,1 0,-1 1,2 2,-12-4,-1 0,1 1,-1-1,1 0,-1 1,1 0,-1-1,1 1,-1 0,0 0,1 0,-1 0,0 0,0 0,0 0,0 0,0 0,0 0,0 1,0-1,0 0,-1 1,1-1,0 1,-1-1,0 1,1-1,-1 1,0-1,1 1,-1-1,0 1,0 0,0-1,-1 1,1-1,0 1,0-1,-1 1,1-1,-1 1,0 0,-40 57,35-52,-46 47,41-44,-1 0,1 1,1 1,0 0,1 0,0 1,1 0,0 0,1 1,-5 13,12-23,0-1,0 1,0-1,1 0,-1 1,1-1,0 1,0-1,0 0,0 0,0 0,1 1,-1-1,1-1,0 1,0 0,0 0,0-1,1 1,-1-1,1 1,-1-1,1 0,0 0,0 0,0-1,0 1,0-1,0 0,1 1,-1-1,0-1,1 1,-1 0,0-1,1 0,-1 0,1 0,-1 0,0 0,1-1,-1 1,1-1,-1 0,0 0,0 0,0-1,1 1,-1-1,0 0,126-65,-55 23,-50 32</inkml:trace>
  <inkml:trace contextRef="#ctx0" brushRef="#br0" timeOffset="995.438">904 254,'0'29,"-5"23,-1 14,0-1,1-6,2-9,1-7,0-2,2-3,-5-3,-1-3,0-2,1-1,2-1,1-6</inkml:trace>
  <inkml:trace contextRef="#ctx0" brushRef="#br0" timeOffset="1347.328">650 311,'38'-5,"23"-6,5-2,-3 2,-8 3,-8 2,-8 3,-6 1,-3 2,-2 0,-1 0,0 1,-5 4,-7 2</inkml:trace>
  <inkml:trace contextRef="#ctx0" brushRef="#br0" timeOffset="1598.649">622 988,'39'-5,"31"-6,9-2,-5 2,-9 3,-11 2,-11 3,-12-3,-6-1,-8 1</inkml:trace>
  <inkml:trace contextRef="#ctx0" brushRef="#br0" timeOffset="2131.103">1271 875,'3'13,"7"24,-1 0,-2 1,-2 0,1 35,-8-59,0-22,-2-22,4 15,0 0,1 0,1 0,1 0,0 0,1 1,0 0,1-1,1 2,0-1,1 1,1 0,0 0,0 1,1 0,1 0,0 1,1 0,0 1,0 0,1 1,0 1,7-4,-14 9,-3 0,0 0,0 1,0-1,1 1,-1 0,1 0,0 0,-1 0,1 0,0 0,0 1,0 0,0-1,0 1,1 0,-1 0,0 1,0-1,1 1,-1 0,0 0,1 0,-1 0,0 0,1 1,-1-1,0 1,1 0,-1 0,0 0,0 1,0-1,0 1,0-1,-1 1,1 0,0 0,0 1,-1 1,-1-1,0 0,0 1,0 0,0-1,-1 1,0-1,1 1,-1 0,-1-1,1 1,0-1,-1 1,0 0,0-1,0 1,0-1,0 0,-1 1,1-1,-1 0,0 0,0 0,0 0,-1 0,1 0,-1 0,-82 59,12-54,56-14</inkml:trace>
  <inkml:trace contextRef="#ctx0" brushRef="#br0" timeOffset="5314.684">1807 846,'8'3,"-1"0,1 0,0-1,-1 0,1-1,0 1,0-1,0-1,0 0,0 0,0-1,0 1,0-2,0 1,0-1,-1 0,1-1,-1 0,1 0,-1-1,0 0,1-1,8-4,-1-1,-1-1,0-1,-1 0,0 0,0-1,-2-1,0 0,5-8,3-7,-6 11,0 0,-2 0,0-1,-2-1,0 0,-1 0,0 0,-2-2,-5 21,0-1,0 1,-1 0,1-1,0 1,-1 0,1-1,-1 1,0-1,1 1,-1-1,0 1,0-1,0 1,0-1,0 1,0-1,0 1,-1-1,1 1,0-1,-1 1,1-1,-1 1,0 0,1-1,-1 1,0 0,0 0,0-1,0 1,0 0,0 0,0 0,0 0,-1 0,1 0,0 1,-1-1,1 0,0 1,-1-1,1 1,-1-1,1 1,-1 0,1-1,-1 1,1 0,-1 0,1 0,-9 7,1 1,1 0,0 0,0 1,0 0,1 0,1 1,-1 0,2 0,-1 0,1 1,1 0,0 0,0 0,2 0,-3 11,-2 93,7-111,0 0,1-1,-1 1,1 0,0 0,0-1,0 1,1-1,-1 1,1-1,0 1,0-1,0 0,0 0,1 0,-1 0,1 0,0-1,0 1,0-1,0 0,0 0,0 0,1 0,-1 0,1-1,-1 1,2-1,9 2,0 0,1-2,-1 1,1-2,-1 0,1-1,0 0,-1-1,0 0,1-2,-1 0,-1 0,1-1,0-1,-1 0,0-1,11-7,1-6,-1 0,0-2,-2-1,0 0,-1-2,-2 0,-1-1,-1-1,-1-1,-1 0,-2-1,4-12,-17 41,1-1,-1 0,1 1,-1-1,1 1,-1-1,0 0,1 1,-1-1,0 0,0 1,1-1,-1 0,0 0,0 1,0-1,0 0,0 0,0 1,0-1,0 0,0 0,0 1,-1-1,1 0,0 1,0-1,-1 0,1 1,0-1,-1 0,1 1,-1-1,1 1,-1-1,1 1,-1-1,1 1,-1-1,1 1,-1-1,0 1,1 0,-1-1,0 1,1 0,-1 0,0-1,0 1,1 0,-1 0,0 0,0 0,0 0,-37 16,29-8,-1 0,2 1,0 1,0-1,0 2,1-1,1 1,0 0,0 0,1 0,1 1,-1 0,2 0,0 0,0 0,1 0,1 7,3-9,0 0,1 0,1 0,0 0,0-1,1 0,0 0,1 0,0 0,0-1,0 0,1 0,1-1,-1 1,1-2,1 1,-1-1,1-1,0 1,0-1,0-1,1 0,0 0,-2-1,-1 0,1-1,-1 0,1-1,0 1,0-1,-1-1,1 1,0-1,0-1,0 0,0 0,-1 0,1-1,0 0,-1 0,0-1,1 0,-1-1,0 1,2-3,13-7,-1-2,-1 0,0-1,-1-1,-1-1,1-3,-10 14,-1 0,0-1,-1-1,0 1,0-1,-1 0,0-1,0 1,-1-1,-1-1,0 1,0 0,-1-1,0 0,0 0,-2 0,1 0,-1 0,-1 0,0 0,-1 0,-1-11,0 19,0 0,-1 1,1-1,0 1,-1-1,0 1,1 0,-1 0,0 0,0 1,0-1,0 1,-1-1,1 1,0 0,-1 1,1-1,0 0,-1 1,1 0,-1-1,1 2,-1-1,1 0,0 1,-1-1,1 1,0 0,-1 0,1 0,0 1,0-1,0 1,0-1,0 1,0 0,0 0,1 1,-1-1,1 1,-1-1,1 1,0 0,0-1,0 1,1 0,-1 0,1 1,-1 0,-4 6,0 0,0 1,1 0,0 0,1 1,0-1,1 1,0 0,1 0,1 0,0 0,0 0,1 0,1 0,0 1,0-1,1 0,1-1,0 1,1 0,0-1,0 1,1-1,1-1,0 1,1-1,0 0,0 0,1-1,0 0,0 0,1-1,1 0,-1-1,1 0,8 4,70 29,-75-45,-4-4</inkml:trace>
  <inkml:trace contextRef="#ctx0" brushRef="#br0" timeOffset="5830.236">3275 112,'2'-2,"-1"0,1 1,0-1,-1 0,1 1,0-1,0 1,0-1,1 1,-1 0,0 0,0 0,1 0,-1 0,0 1,1-1,-1 1,1-1,-1 1,1 0,-1 0,1 0,-1 0,0 1,1-1,-1 1,1-1,-1 1,0 0,1 0,-1 0,0 0,0 0,0 1,0-1,0 1,0-1,0 1,0 0,-1-1,1 1,-1 0,1 0,-1 0,0 1,1-1,-1 0,0 0,0 1,-15 53,11-54,1 1,0 0,0 0,1 0,-1 0,1 0,-1 0,1 0,0 1,0-1,0 0,1 1,-1-1,1 1,0-1,0 1,0-1,0 0,1 1,-1-1,1 1,0-1,0 0,0 1,1-1,-1 0,1 0,-1 0,1 0,0 0,0-1,1 1,-1 0,0-1,1 0,0 1,-1-1,1 0,0 0,0-1,0 1,1 0,5 0,0-1,0 1,1-1,-1-1,0 0,1 0,-1-1,0 0,0-1,0 1,0-2,7-2,4-2</inkml:trace>
  <inkml:trace contextRef="#ctx0" brushRef="#br0" timeOffset="7955.209">3924 762,'-24'38,"-18"23,-6 5,5-3,5-13,9-10,5-12,6-5,6-8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0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29 621,'-13'99,"8"-78,1 0,1 1,0 0,2-1,1 1,1 0,2 12,34 84,-36-115,1 0,0 1,0-1,0 0,0 0,0 0,0-1,1 1,0 0,-1-1,1 0,0 0,0 0,0 0,1 0,-1 0,0-1,1 1,-1-1,1 0,-1 0,1-1,-1 1,1-1,0 0,-1 1,1-2,0 1,-1 0,1-1,3 0,7-6,0 0,0 0,-1-1,1-1,-2-1,0 0,0 0,0-1,-1 0,-1-1,0 0,-1-1,0 0,-1-1,1-3,13-15,-2 0,-2-1,-1-1,-1-1,-2 0,9-35,-39 114,15-38,-20 150,21-148,-1 1,2 0,-1-1,1 1,1-1,0 1,0-1,0 0,1 0,0 0,1 0,0 0,0-1,1 1,0-1,5 6,-2-8,0 0,0 0,0-1,1 0,-1-1,1 0,0 0,0-1,0 0,1-1,-1 1,0-2,0 0,1 0,-1 0,0-1,0-1,1 1,-1-2,0 1,-1-1,1 0,0-1,-1 0,0-1,0 1,0-1,0-1,-1 0,0 0,0 0,-1-1,4-5,-1 4,-1-1,0-1,0 1,-1-2,0 1,-1-1,-1 1,1-2,-2 1,1-1,-2 1,1-1,-2 0,0 0,0-3,-4-9</inkml:trace>
  <inkml:trace contextRef="#ctx0" brushRef="#br0" timeOffset="561.982">1130 1,'-15'44,"3"0,2 1,2 1,2-1,1 1,3 31,3 244,25-111,-27-208,1 0,0-1,0 1,-1 0,1 0,0 0,1 0,-1 0,0 0,0 0,1 0,-1 0,1 0,0 0,0-1,-1 1,1 0,0 0,1-1,-1 1,0-1,0 1,1-1,-1 1,1-1,-1 0,1 0,-1 0,1 0,0 0,-1 0,1 0,0 0,0-1,0 1,0-1,0 1,0-1,0 0,0 0,0 1,0-2,0 1,-1 0,1 0,0-1,0 1,0-1,0 1,0-1,0 0,-1 0,2 0,11-12,-1 0,-1 0,0-2,0 1,-2-1,0-1,3-6,26-38,66-75,-104 135,-1-1,1 1,-1-1,1 1,-1-1,1 1,-1-1,1 1,0-1,-1 1,1 0,-1-1,1 1,0 0,-1 0,1-1,0 1,-1 0,1 0,0 0,0 0,-1 0,1 0,0 0,-1 0,1 0,0 0,0 0,-1 1,1-1,0 0,-1 0,1 1,0-1,-1 0,1 1,-1-1,1 1,-1-1,1 1,-1-1,1 1,-1-1,1 1,-1-1,0 1,1 0,-1-1,0 1,1 0,-1-1,0 1,0 0,0-1,1 1,-1 0,1 43,-7-18,2-17,1-1,0 1,0 0,1 0,0 0,1 0,0 1,1-1,0 0,0 0,1 1,0-1,0 0,1 0,0 0,1 0,0 0,1-1,-1 1,2-1,-1 0,3 3,13 2,0-7</inkml:trace>
  <inkml:trace contextRef="#ctx0" brushRef="#br0" timeOffset="1581.984">1722 762,'12'-6,"8"-2,-2 0,1-1,-2-1,1 0,-1-1,-1-1,0-1,0-1,-1 0,-1 0,-1-2,0 0,8-14,-19 29,-1-1,0 1,0-1,0 0,0 1,0-1,0 0,0 0,-1 0,1 1,-1-1,1 0,-1 0,0 0,0 0,0 0,0 0,0 0,0 0,0 0,-1 0,1 0,-1 0,1 1,-1-1,0 0,0 0,1 0,-1 1,-1-1,1 1,0-1,0 1,-1-1,1 1,0-1,-1 1,1 0,-1 0,0 0,1 0,-1 0,0 0,0 1,0-1,0 0,1 1,-1 0,0-1,0 1,0 0,0 0,0 0,0 0,0 0,0 0,0 1,0-1,-9 7,0 1,0 0,1 0,0 1,0 0,1 1,0 0,1 1,0-1,1 2,0-1,0 1,1 0,1 0,-3 10,4-14,1-3,-1 1,1 0,0 0,1 0,-1 0,1 0,0 0,1 1,0-1,0 0,0 1,0-1,1 1,0 0,1-1,0 1,0-1,0 0,0 1,1-1,0 0,1 0,-1 0,1 0,1 0,-1-1,1 1,-1-1,2 0,-1 0,4 4,4-3,-1 0,1-1,1-1,-1 0,0 0,1-1,0-1,-1 0,1-1,0 0,0-1,0 0,0-1,0-1,0 0,-1-1,1 0,-1 0,1-2,-1 0,0 0,-1-1,0 0,0-1,0 0,3-4,9-4,0-2,-1-1,-1-1,-1-1,-1 0,0-2,-2 0,0-1,-2 0,9-20,-10-34,-14 75,0 1,0 0,0-1,0 1,-1-1,1 1,0-1,-1 1,1 0,-1-1,0 1,1 0,-1 0,0-1,0 1,0 0,1 0,-1 0,0 0,-1 0,1 0,0 0,0 0,0 0,-1 1,1-1,0 0,-1 1,1-1,0 1,-1 0,1-1,-1 1,1 0,0 0,-1 0,1 0,-1 0,1 0,-1 0,1 1,-1-1,1 0,0 1,-1-1,1 1,0-1,-1 1,1 0,0 0,0 0,-6 2,0 0,0 0,1 1,-1 0,1 1,0-1,0 1,0 0,1 1,0-1,0 1,1 0,-1 1,1-1,0 1,1-1,0 1,0 0,0 1,1-1,-1 5,3-10,0 1,0-1,1 0,-1 0,1 0,-1 0,1 0,0 0,0 0,0 0,0 0,0 0,0 0,1 0,-1-1,0 1,1-1,0 1,-1-1,1 1,0-1,0 0,-1 0,1 0,0 0,0 0,0 0,0 0,1-1,-1 1,0-1,0 0,0 1,0-1,2 0,82-9,-66 5,-18 3,1 0,0 0,-1 0,1 0,0 1,-1-1,1 1,0 0,0 0,0 0,-1 0,1 0,0 1,0-1,-1 1,1 0,0 0,-1 0,1 0,-1 0,1 0,-1 1,1-1,-1 1,0-1,0 1,0 0,0 0,0 0,0 0,-1 1,1-1,-1 0,1 1,-1-1,0 1,0-1,0 1,0 0,0 1,2 47,-4-47,0 1,1-1,-1 1,1-1,0 1,1-1,-1 1,1-1,-1 1,1-1,1 0,-1 1,0-1,1 0,0 0,0 0,0 0,1 0,-1-1,1 1,0-1,0 1,0-1,1 0,-1 0,1-1,-1 1,1-1,0 0,10 2,0-2,0 0,0-1,0 0,0-1,0 0,0-2,0 1,0-2,0 0,0 0,-1-1,1-1,-1-1,0 0,-1 0,0-1,0-1,0 0,-1 0,10-10,-9 9,0 0,0-1,-2 0,1-1,-1-1,-1 1,0-1,0-1,-1 0,-1 0,0 0,-1-1,0 0,-1 0,-1-1,0 1,-1-1,-1 0,0 0,-1 0,-1 0,-1-11,1 24,0 0,0 0,0 0,0 1,-1-1,1 0,-1 0,1 0,-1 1,0-1,0 0,0 1,0-1,0 1,0-1,0 1,0-1,-1 1,1 0,0 0,-1 0,1-1,-1 1,0 1,1-1,-1 0,0 0,1 1,-1-1,0 0,0 1,0 0,1-1,-1 1,0 0,0 0,0 0,0 0,0 1,1-1,-1 0,0 1,0-1,0 1,1 0,-1 0,0-1,1 1,-1 0,1 0,-2 1,-8 7,1 0,-1 1,2 0,-1 0,1 1,1 0,0 1,1 0,0 0,0 1,2-1,-1 1,2 1,0-1,0 1,1-1,1 1,0 2,0-6,1 1,0-1,0 0,1 1,1-1,-1 0,2 1,-1-1,2 0,-1 0,1 0,1 0,0 0,0-1,1 0,0 1,0-2,1 1,0-1,1 0,0 0,0-1,1 0,0 0,0 0,0-1,1-1,0 1,0-1,7 2,97 9,-88-16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1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91,'-2'1,"0"0,1 0,-1 0,1 0,-1 1,1-1,-1 1,1-1,0 1,-1-1,1 1,0 0,0 0,1-1,-1 1,0 0,0 0,1 0,-1 0,1 0,0 0,0 0,-1 0,1 0,1 0,-1 1,-2 6,-28 132,2 3,1-3,19-90,1-33</inkml:trace>
  <inkml:trace contextRef="#ctx0" brushRef="#br0" timeOffset="437.582">1 62,'50'-16,"1"3,1 2,0 2,1 3,-1 2,1 2,0 2,9 4,26-4,-33 6,-31 0</inkml:trace>
  <inkml:trace contextRef="#ctx0" brushRef="#br0" timeOffset="769.786">1 683,'43'0,"33"-5,10-6,-7-1,-11 1,-12 3,-11 2,-9 3,-5 1,-3 2,-7 0</inkml:trace>
  <inkml:trace contextRef="#ctx0" brushRef="#br0" timeOffset="1398.37">706 571,'-1'251,"-8"-226,-3-43,13 2,0-1,1 1,0-1,2 1,0 0,1 1,0-1,1 1,1 0,0 0,1 0,1 1,0 1,1 0,1 0,0 0,0 2,1-1,1 2,1-2,-11 9,1-2,0-1,1 1,0 0,0 1,0-1,0 1,1 0,-1 0,1 0,0 1,0 0,0 0,1 1,-1 0,1 0,0 0,-1 1,1 0,0 0,0 0,-1 1,1 0,2 1,-5 2,-1 1,1 0,-1 0,0 0,0 0,0 0,0 0,-1 1,0-1,0 1,0 0,-1 0,1-1,-1 1,0 0,0 0,-1 0,0 0,0 0,0 1,0-1,-1 0,0 0,0 0,0-1,0 1,-1 1,1-2,0-1,0 0,-1 1,1-1,-1 0,1 1,-1-1,0 0,0 0,0 0,-1-1,1 1,-1 0,1-1,-1 0,0 0,0 1,0-2,0 1,0 0,-1-1,1 1,-1-1,1 0,-1 0,1 0,-1-1,1 1,-1-1,1 0,-1 0,0 0,1 0,-1-1,1 1,-1-1,1 0,-1 0,1-1,-1 1,1-1,0 1,-1-2,-15-10</inkml:trace>
  <inkml:trace contextRef="#ctx0" brushRef="#br0" timeOffset="2063.386">1355 147,'20'0,"15"0,7 0,0 0,-1 0,-3 0,-3 0,-3-5,-2-1,-2-1,0 2,0 2,-5-4,-7 4,-5 8,-10 3,-5-1</inkml:trace>
  <inkml:trace contextRef="#ctx0" brushRef="#br0" timeOffset="2333.297">1440 401,'33'5,"17"1,3 0,-1-1,-10-7,-7-2,-6-1,-1 1,-7-4,-2-1,1 1,2 3,-3-4,0 1,-3 1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20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31,'39'-5,"31"-2,9 1,1 1,-9 1,-11 2,-12 1,-8 1,-7 0,-4 0,-3 0,1 0,-6 1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18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1,'-3'45,"-2"-1,-2 0,-2 0,-1-1,-3 1,-25 114,-9 25,28-156,11-24</inkml:trace>
  <inkml:trace contextRef="#ctx0" brushRef="#br0" timeOffset="404.234">57 58,'115'-15,"1"5,110 6,-203 6,0 0,-1 1,1 1,0 2,-1 0,0 1,2 2,-6-2</inkml:trace>
  <inkml:trace contextRef="#ctx0" brushRef="#br0" timeOffset="738.031">0 678,'34'-4,"30"-8,9 0,-3 1,-9 2,-10 4,-8 1,-7 3,-5 5,-3 3,-2 0,1-2,-6-1</inkml:trace>
  <inkml:trace contextRef="#ctx0" brushRef="#br0" timeOffset="1821.166">960 452,'15'-5,"9"-1,5 0,3 1,1 2,-1-4,-1-1,0 2,-2 1,0 1,-1 2,0 1,0 1,0 0,-4-4,-8-2</inkml:trace>
  <inkml:trace contextRef="#ctx0" brushRef="#br0" timeOffset="2066.348">1130 255,'-5'38,"3"33,3 8,0-4,0-11,1-10,3-15,2-10,0-9</inkml:trace>
  <inkml:trace contextRef="#ctx0" brushRef="#br0" timeOffset="5566.054">1553 142,'25'-1,"-20"0,-1 0,1 1,0-1,0 1,0 0,0 1,0-1,0 1,0 0,-1 0,1 0,0 1,-1-1,1 1,-1 0,1 1,-1-1,0 1,0 0,0 0,0 0,-1 0,2 2,1 7,-1 1,-1 0,0-1,-1 1,0 0,-1 1,0-1,-1 0,-1 1,0-1,-1 0,0 1,-1-1,0 0,-1 0,-1 0,0 0,-1-1,0 1,-1-1,0 0,-6 6,-51 88,63-106,0 0,0-1,0 1,-1-1,1 1,0 0,0-1,-1 1,1 0,0-1,-1 1,1 0,0 0,-1-1,1 1,0 0,-1 0,1-1,-1 1,1 0,0 0,-1 0,1 0,-1 0,1 0,-1 0,1 0,-1 0,1 0,0 0,-1 0,1 0,-1 0,1 0,-1 0,1 0,0 1,-1-1,1 0,-1 0,1 1,0-1,-1 0,1 0,0 1,-1-1,1 0,0 1,0-1,-1 0,1 1,0-1,0 1,0-1,-1 1,8-41,4 13,1 0,2 0,1 2,0 0,2 0,1 2,1 0,1 1,1 1,1 1,1 1,11-7,-34 25,1 0,0-1,0 1,0 0,-1 0,1 0,0 0,1 0,-1 0,0 0,0 0,0 1,0-1,1 0,-1 1,0-1,1 0,-1 1,0 0,1-1,-1 1,1 0,-1 0,1 0,-1 0,0 0,1 0,-1 0,1 0,-1 1,1-1,-1 0,0 1,1 0,-1-1,0 1,0 0,1-1,-1 1,0 0,0 0,0 0,0 0,0 0,0 0,0 0,0 1,6 122,-10-85,-15 117,10-119,26-57,20-38,-18 24,2 1,1 1,2 1,1 1,14-11,-27 29,64-38,-74 51,-1 0,1 1,-1-1,0 1,1-1,-1 1,0 0,0-1,0 1,0 0,0 0,0 1,-1-1,1 0,-1 1,0-1,1 1,-1-1,0 1,0-1,-1 1,1 0,0-1,-1 1,0 0,0 0,0-1,0 1,0 0,0 0,-1 0,1-1,-1 1,0 1,1 1,-2 27,-2-1,-1 1,-1-1,-1-1,-12 29,5-11,8-31,4-15,1 1,0-1,0 0,0 0,0 0,0 1,0-1,0 1,1-1,0 0,-1 1,1-1,0 1,0-1,0 1,0-1,1 1,-1-1,1 0,-1 1,1-1,1 3,21-4,-9-5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15.3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0,'0'4,"5"6,0 5,1 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24:16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31,'0'-4,"4"-1,6 0,1-4,-2 1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26,'15'0,"14"0,6 0,4 0,-2 0,-1 0,-3 0,-1 0,-2 0,-1-5,-1-1,0 0,-1 1,-3 2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27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30 343,'-30'389,"53"-431,103-280,-110 288,40-61,-55 95,0-1,0 0,0 0,0 1,1-1,-1 1,0-1,0 1,0-1,1 1,-1 0,0-1,1 1,-1 0,0 0,1 0,-1 0,0 0,1 1,-1-1,0 0,0 0,1 1,-1-1,0 1,0-1,0 1,1 0,-1-1,0 1,0 0,0 0,0 0,0 0,0 0,-1 0,1 0,0 0,0 0,-1 0,1 0,-1 1,1 0,25 54,-13 1,-9-31</inkml:trace>
  <inkml:trace contextRef="#ctx0" brushRef="#br0" timeOffset="770.76">481 540,'0'0,"-12"10,0-1,1 2,0-1,1 2,0-1,1 1,1 1,-1 0,2 0,0 0,1 1,0 0,1 0,0 1,1-1,1 1,0 0,1 7,2-19,1 0,-1 0,1 0,0 0,0 1,1-1,-1 0,1-1,-1 1,1 0,0 0,0-1,0 1,0-1,0 0,1 1,-1-1,1 0,0 0,-1-1,1 1,0-1,0 1,0-1,0 0,0 0,0 0,0 0,1-1,-1 1,0-1,0 0,1 0,-1 0,0 0,1-1,5 1,0-1,0-1,0 1,-1-1,1-1,-1 0,0 0,1-1,-2 1,1-2,0 1,-1-1,1-1,31-59,-39 63,1 1,-1-1,1 0,-1 0,0 0,0 1,0-1,0 0,0 0,0 1,0-1,-1 0,1 0,0 0,-1 1,0-1,1 0,-1 1,0-1,0 1,0-1,0 1,0-1,0 1,-1 0,1-1,0 1,-1 0,1 0,0 0,-1 0,0 0,1 0,-1 1,1-1,-1 0,0 1,0-1,1 1,-2 0,0-1,-1 0,1 1,0 0,0-1,-1 1,1 1,0-1,0 0,0 1,-1-1,1 1,0 0,0 0,0 1,0-1,0 0,1 1,-1 0,0 0,1 0,-1 0,-1 2,4-3,0-1,0 1,1 0,-1 0,0-1,1 1,-1 0,1-1,-1 1,1 0,-1-1,1 1,0-1,-1 1,1-1,0 1,-1-1,1 0,0 1,-1-1,1 0,0 1,0-1,0 0,-1 0,1 0,0 0,0 0,-1 0,1 0,0 0,0 0,0 0,-1 0,1 0,0 0,0-1,0 1,-1 0,1-1,0 1,-1-1,1 1,0-1,141-47,-116 38</inkml:trace>
  <inkml:trace contextRef="#ctx0" brushRef="#br0" timeOffset="1082.225">961 597,'-24'38,"-13"22,-4 6,4-3,4-13,7-10,8-6,8-10</inkml:trace>
  <inkml:trace contextRef="#ctx0" brushRef="#br0" timeOffset="1631.561">1046 850,'-73'222,"63"-215,10-26,8-2,0 1,1 1,2-1,-1 1,2 1,1 0,0 1,1 0,1 1,12-10,-13 11,1 1,0 0,1 1,1 0,-1 2,2 0,0 1,0 0,4 1,-20 8,1 0,0 1,0 0,0 0,0-1,-1 2,1-1,0 0,0 0,0 1,-1 0,1-1,0 1,-1 0,1 0,0 1,-1-1,1 1,-1-1,0 1,0 0,1-1,-1 1,0 0,-1 1,1-1,0 0,-1 0,1 1,-1-1,1 1,-1-1,0 1,0 0,-1-1,1 1,0 0,-1 0,0 0,1-1,-1 1,0 0,0 0,-1 0,1 0,-1-1,1 1,-1 0,0 0,0-1,0 1,-1-1,1 1,-1 1,1 0,0 1,0-1,0 1,0-1,-1 0,0 1,0-1,0 0,0 0,-1 0,1-1,-1 1,0-1,0 1,-1-1,1 0,-1 0,1 0,-1-1,0 1,0-1,0 0,0 0,0 0,-1-1,1 1,-1-1,1 0,-1 0,1-1,-1 0,1 1,-1-1,1-1,-1 1,0-1,1 0,-4 0,-22-25,19 11</inkml:trace>
  <inkml:trace contextRef="#ctx0" brushRef="#br0" timeOffset="2571.408">594 32,'54'-10,"0"2,1 3,52 1,-106 3,1 0,-1 1,1-1,-1 1,1-1,0 1,-1 0,1 0,0-1,-1 1,1 0,0 0,-1 1,1-1,-1 0,1 1,0-1,-1 1,1-1,-1 1,1-1,-1 1,1 0,-1 0,0 0,1 0,-1 0,0 0,0 0,0 1,0-1,0 0,0 1,0-1,0 0,0 1,-1-1,1 1,0-1,-1 1,1 0,-1-1,0 1,0 0,0-1,1 1,-1-1,-1 1,1 0,0-1,0 1,-1 0,1-1,-1 1,1-1,-1 1,0-1,0 2,-99 106,99-108,0 1,0-1,0 0,0 0,0 1,1-1,-1 0,0 1,0-1,1 1,-1-1,1 1,0-1,-1 1,1-1,0 1,0-1,0 1,0-1,0 1,0 0,0-1,1 1,-1-1,0 1,1-1,-1 1,1-1,0 1,0-1,-1 0,1 1,0-1,0 0,0 0,0 0,0 0,1 0,-1 0,0 0,0 0,1 0,-1 0,1 0,-1-1,0 1,1-1,-1 1,1-1,-1 0,1 1,0-1,-1 0,1 0,-1 0,1 0,0-1,16 2,-1-1,1-1,0-1,-1 0,0-2,0 0,0 0,0-2,1-1,3 1,8-3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0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384 109,'-14'18,"0"0,1 0,1 2,1-1,1 2,-8 20,-15 30,-122 240,52-96,289-635,47-1,-217 402,-9 28,-6 43,-1-42,0-5,-3 60,3 0,3 0,2 0,4 0,4 6,80 179,-94-250,0-1,0 1,0 0,1 0,-1-1,0 1,0 0,0 0,0 0,1 0,-1 0,0 0,0 0,0 0,0 0,0 0,1 0,-1 1,0-1,0 0,0 1,1-1,-1 1,0-1,0 0,1 1,-1 0,0-1,1 1,-1-1,1 1,-1 0,1-1,-1 1,1 0,-1 0,1-1,0 1,-1 0,1 0,0 0,0 0,-1-1,1 1,0 0,0 0,0 0,0 0,0 0,0-1,0 1,1 0,-1 0,0 0,0 0,1-1,-1 1,0 0,1 0,-1-1,1 1,-1 0,-325-223,313 215,-1 1,0 0,0 1,0 0,-1 1,1 1,-1 0,0 1,-2 0,-2 3</inkml:trace>
  <inkml:trace contextRef="#ctx0" brushRef="#br0" timeOffset="628.612">835 899,'-3'-16,"0"0,1 0,0 0,1 0,1 0,1-1,0 1,2 0,-1 0,2 0,0 0,1 1,0-1,2 1,-1 0,2 1,0 0,1 0,3-4,42-54,-54 72,1-1,-1 1,1-1,-1 1,1 0,0-1,-1 1,1 0,-1 0,1-1,0 1,-1 0,1 0,0 0,-1 0,1 0,-1 0,1 0,0 0,-1 0,1 0,0 0,-1 0,1 0,0 1,-1-1,1 0,-1 0,1 1,-1-1,1 1,0-1,-1 0,1 1,-1-1,0 1,1-1,-1 1,1-1,-1 1,0-1,1 1,-1-1,0 1,0 0,1-1,-1 1,0 0,0-1,0 1,0 0,0-1,0 1,0-1,0 1,0 0,0-1,0 1,0 0,3 47,-3-44,0 1,-2 1,1 0,0 0,0 0,1 0,0 0,0 0,0 0,1 0,0 0,0 0,0 0,1-1,0 1,0 0,0-1,1 1,0-1,0 0,0 0,0 0,1 0,0 0,0-1,1 0,-1 0,1 0,0 0,0-1,0 0,0 0,0 0,1 0,0-3,0 1,0-1,1 0,-1 0,0-1,0 1,0-1,0-1,0 1,0-1,-1 0,1-1,0 1,-1-1,0 0,1 0,-1-1,0 0,-1 0,1 0,2-4,79-104,-78 99,-4 8,-1 1,0-1,0 0,0 0,0 0,-1-1,0 1,0-1,0 1,-1-1,1 0,-1 1,-1-1,1 0,-1 0,0 0,-1-3,1 8,-1 1,1-1,0 0,-1 0,1 1,-1-1,1 0,-1 1,0-1,1 1,-1-1,0 0,1 1,-1 0,0-1,0 1,1-1,-1 1,0 0,0-1,0 1,1 0,-1 0,0 0,0 0,0 0,0 0,0 0,1 0,-1 0,0 0,0 0,0 1,0-1,1 0,-1 0,0 1,0-1,0 1,1-1,-1 1,0-1,1 1,-1-1,0 1,1 0,-1-1,1 1,-30 32,20-15</inkml:trace>
  <inkml:trace contextRef="#ctx0" brushRef="#br0" timeOffset="1114.71">1766 532,'-22'14,"0"1,1 1,0 1,1 1,1 0,1 1,1 1,0 1,2 1,-12 20,26-41,0 1,0-1,0 1,0-1,0 1,0 0,0 0,1-1,-1 1,1 0,-1 0,1 0,0-1,0 1,0 0,0 0,0 0,0 0,0 0,0-1,1 1,-1 0,1 0,-1 0,1-1,0 1,0 0,0-1,0 1,0-1,0 1,0-1,0 1,1-1,-1 0,1 0,-1 1,1-1,-1 0,1 0,-1-1,1 1,0 0,0 0,-1-1,1 1,0-1,0 0,0 1,0-1,-1 0,1 0,0 0,1 0,15-1,0-1,0 0,0-1,0-1,-1 0,1-2,-1 0,0-1,-1 0,0-2,0 0,0 0,-1-2,-1 0,0 0,6-8,-4 3,-1-1,-1-1,0 0,-1 0,-1-2,-1 0,-1 0,-1-1,0 0,-2 0,0-1,-2 0,0 0,-2 0,0-1,-1 1,-1-1,-2 0,-1-8,1 17,-1 1,-1-1,0 1,0 0,-2 0,1 0,-2 0,0 1,0 0,-1 0,-1 0,-4-5,8 12,-1 0,1 0,-1 0,1 0,-1 1,-1 0,1 0,-1 0,1 1,-1 0,0 0,0 0,0 1,-1 0,1 0,-1 0,1 1,-1 0,1 0,-1 1,0 0,1 0,-1 0,0 1,1 0,-5 2,2 1,-1 1,1 0,0 0,1 1,-1 0,1 1,1 0,-1 0,1 1,0 0,1 0,0 0,0 1,1 0,0 0,0 1,1-1,0 1,1 0,0 0,1 0,0 0,1 1,0-1,0 1,1-1,0 0,1 1,0-1,1 0,0 1,1-1,0 0,2 4,9 17,2-1,1-1,1 0,2-1,0-2,2 0,1-1,1-1,1-1,1-1,1-1,0-2,29 15,250 143,-282-157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131 331,'21'-10,"-1"-1,0 0,-1-2,-1 0,0-1,0-1,-2-1,0 0,-1-1,0 0,-2-2,0 0,2-4,-12 17,0 1,0-1,-1 1,1-1,-1 0,-1 0,1 0,-1 0,0 0,0 0,-1-1,0 1,0 0,-1 0,1 0,-1-1,0 1,-1-1,1 7,0 0,0-1,0 1,0 0,0-1,1 1,-1 0,0 0,0 0,0 0,0 0,0 0,0 0,0 0,0 1,0-1,0 0,0 0,0 1,1-1,-1 1,0-1,0 1,0-1,1 1,-1-1,0 1,0 0,1-1,-1 1,1 0,-1 0,0-1,1 1,0 0,-1 0,1 0,-1 0,1 0,0 0,0-1,-1 1,1 0,-11 20,0 0,1 1,2 0,0 1,1 0,1 0,1 0,0 17,-5 52,5 1,4 0,4 11,0 33,-2-68,-3 0,-3 0,-3-1,-2 0,-5 3,9-50,0-1,-2 0,0-1,-1 1,-1-2,-1 1,-11 13,19-28,0-1,0 0,0 0,-1 0,1 0,-1-1,0 0,1 1,-1-1,0-1,0 1,-1 0,1-1,0 0,0 0,-1 0,1-1,0 1,-1-1,1 0,0 0,-1-1,1 1,0-1,-1 0,1 0,0-1,0 1,0-1,0 0,0 0,0 0,0 0,0-1,-9-10</inkml:trace>
  <inkml:trace contextRef="#ctx0" brushRef="#br0" timeOffset="382.722">75 867,'532'-291,"-569"347,29-47,0 2,0-1,1 1,0 0,1 0,1 1,0 0,0 0,1 0,0 1,2-1,-1 1,1 0,1-1,0 1,1 0,0 0,1 0,1 0,0-1,1 2,25 37,-10-33</inkml:trace>
  <inkml:trace contextRef="#ctx0" brushRef="#br0" timeOffset="971.57">950 698,'-7'7,"1"1,-1 0,2 0,-1 0,2 1,-1 0,1 0,0 0,1 0,0 0,0 1,0 3,3-9,-1-1,0 1,1 0,0 0,0 0,0 0,0 0,0 0,1-1,0 1,0 0,0 0,0-1,1 1,-1 0,1-1,0 0,0 1,0-1,0 0,1 0,-1 0,1 0,0-1,0 1,0-1,0 1,0-1,1 0,-1 0,4 1,1-2,1 1,-1-2,1 1,-1-1,0 0,1-1,-1 0,0 0,0-1,1 0,-1-1,0 0,-1 0,1 0,-1-1,1 0,-1-1,0 1,0-1,-1-1,0 1,0-1,0 0,-1-1,1 1,-2-1,1 0,-1 0,0-1,0 1,-1-1,0 0,0 0,-1 2,1 1,-1-1,0 0,0 1,-1-1,0 0,0 0,0 0,-1 0,0 0,0 0,0 0,-1 0,0 0,0 0,-1 0,1 1,-1-1,0 0,-1 1,0-1,1 1,-2 0,1 0,-1 0,1 1,-1-1,0 1,-1 0,1 0,-1 0,0 0,0 1,0 0,0 0,-1 0,-4-1,7 3,-1 0,0-1,0 2,1-1,-1 0,0 1,0 0,0 0,0 0,1 0,-1 0,0 1,0 0,0 0,1 0,-1 0,0 0,1 1,-1 0,1-1,0 1,-1 1,1-1,0 0,0 1,1 0,-1-1,-1 3,-5 12</inkml:trace>
  <inkml:trace contextRef="#ctx0" brushRef="#br0" timeOffset="1367.87">1401 924,'-24'15,"20"-35,95-172,-87 184,-2 2,1 0,-1 0,1 0,0 1,1-1,0 1,-1 0,2 0,-1 0,0 0,1 1,0-1,0 1,1 0,-1 1,1 0,-1-1,1 2,0-1,0 1,1 0,-4 3,0 1,0-1,0 1,0 0,-1 0,1 0,-1 1,1-1,-1 1,0-1,0 1,0 0,0 0,0-1,0 2,-1-1,0 0,1 0,-1 0,0 2,0-3,6 16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7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0,'-46'227,"17"-83,-6-3,-24 55,53-181,1-1,0 0,1 1,1 0,0 0,1 0,1 1,0-1,2 9,3-17,2-8</inkml:trace>
  <inkml:trace contextRef="#ctx0" brushRef="#br0" timeOffset="265.811">0 452,'58'5,"23"1,3 0,-7-6,-14-3,-11-1,-10 1,-8 0,-4 0,-8 7,-7 2</inkml:trace>
  <inkml:trace contextRef="#ctx0" brushRef="#br0" timeOffset="698.117">847 565,'-12'5,"0"2,0-1,1 1,0 1,0 0,1 1,0 0,0 0,1 1,1 1,-1-1,2 1,-1 1,2-1,-1 1,2 0,-1 1,2 0,0-1,0 1,1 0,1 1,0 1,2-11,1 1,-1-1,1 0,0 0,1 0,-1 0,1 0,0-1,0 1,0 0,0-1,0 1,1-1,0 0,-1 0,1 0,0 0,1 0,-1-1,0 0,1 1,0-1,-1 0,1-1,0 1,0-1,0 1,0-1,0 0,1-1,3 2,0 0,1-1,-1 0,1-1,-1 0,1 0,-1-1,1 0,-1-1,0 0,1 0,-1 0,0-1,4-2,-1-2,1 0,-1 0,-1-1,1-1,-2 0,1 0,-1-1,0 0,-1 0,-1-1,1 0,1-6,-5 11,-1-1,0 1,0-1,-1 0,0 0,0 1,-1-1,0-1,0 1,0 0,-1 0,0 0,-1 0,0 0,0 0,0 0,-1 0,0 0,0 0,0 0,-1 1,0-1,-4-5,2 7,0-1,0 1,0 0,-1 0,0 1,1-1,-2 1,1 1,0-1,-1 1,0 0,0 1,1-1,-2 1,1 1,0-1,0 1,0 0,-1 1,1 0,-7 1,-11-1</inkml:trace>
  <inkml:trace contextRef="#ctx0" brushRef="#br0" timeOffset="1404.12">1298 621,'-9'19,"1"0,0 1,1-1,1 1,1 1,1-1,0 1,2 0,0 15,10 51,-8-87,0 1,0-1,1 1,-1-1,0 0,1 1,-1-1,0 0,1 1,-1-1,1 0,-1 0,0 1,1-1,-1 0,1 0,-1 0,1 0,-1 1,1-1,-1 0,1 0,-1 0,1 0,-1 0,1 0,-1 0,1 0,-1-1,1 1,-1 0,1 0,-1 0,0 0,1-1,-1 1,1 0,-1 0,1-1,-1 1,0 0,1-1,-1 1,0-1,1 1,-1 0,0-1,0 1,1-1,-1 1,0-1,0 1,0 0,0-1,0 1,1-1,-1 1,0-1,0 1,0-1,0 0,15-31,21-80,-28 81,2 0,0 0,3 1,0 0,2 2,11-18,-24 44,-1 0,0 0,0 0,1 0,0 1,-1-1,1 1,0-1,-1 1,1 0,0-1,0 1,0 0,0 0,0 0,0 1,1-1,-1 1,0-1,0 1,1-1,-1 1,0 0,0 0,1 0,-1 1,0-1,0 0,0 1,1-1,-1 1,0 0,0 0,0 0,0 0,0 0,0 0,0 1,0-1,-1 0,1 1,-1 0,1-1,-1 1,1 0,-1 0,0 0,0 0,0 0,0 0,0 0,0 0,0 0,-1 0,1 0,-1 1,0-1,0 1,28 59,-16-50</inkml:trace>
  <inkml:trace contextRef="#ctx0" brushRef="#br0" timeOffset="2517.714">1892 594,'-12'0,"0"0,1 2,-1-1,1 2,0-1,-1 2,1-1,1 2,-1-1,1 1,-1 1,1 0,1 0,-1 1,1 0,1 1,-1 0,1 0,0 1,-3 6,4-7,-1 0,2 1,-1 1,1-1,1 1,-1 0,2 0,0 0,0 1,0 0,2-1,-1 1,1 0,1 1,0-1,0 1,1-10,0 0,0 0,1 1,-1-1,0 0,1 0,-1 0,1 0,0 0,-1 0,1 0,0 0,0 0,1 0,-1-1,0 1,1 0,-1-1,1 1,-1-1,1 1,-1-1,1 0,0 1,0-1,0 0,0 0,0-1,0 1,0 0,0-1,0 1,0-1,0 0,0 1,1-1,-1 0,2-1,2 1,0-1,1 0,-1 0,0-1,0 1,0-1,0-1,-1 1,1-1,-1 0,1 0,-1-1,1 0,20-19,0-2,-1 0,-2-2,0 0,-2-2,-1 0,1-5,1 5,-22 29,0 1,0-1,0 1,0-1,1 1,-1-1,0 0,0 1,0-1,0 0,0 1,1-1,-1 1,0-1,0 0,0 1,1-1,-1 0,0 0,1 1,-1-1,0 0,1 0,-1 1,0-1,1 0,-1 0,0 0,1 0,-1 1,0-1,1 0,-1 0,1 0,-1 0,1 0,-1 0,0 0,1 0,-1 0,1 0,-1 0,0 0,1-1,-1 1,0 0,1 0,-1 0,1 0,-1-1,0 1,1 0,-1 0,0-1,0 1,1 0,-1-1,0 1,0 0,1-1,-1 1,0 0,0-1,0 1,-2 22,-2 0,0 0,-1 0,-2-1,0 1,-5 7,-19 62,-3 107,35 55,-15-187,11-57,0-1,1 1,0 0,0-1,1 1,0 0,1 0,0 0,0 0,1 0,0 0,0-1,2 3,-3-9,1-1,-1 1,1-1,-1 0,1 1,0-1,0 0,0 0,0 0,0 0,0 0,0 0,0 0,0 0,0 0,0 0,1 0,-1-1,0 1,0 0,1-1,-1 1,1-1,-1 0,1 1,-1-1,0 0,1 0,-1 0,1 0,-1 0,1 0,-1-1,1 1,-1 0,0-1,1 1,-1-1,0 1,1-1,-1 0,0 1,50-41,-48 38,1-1,-1 1,-1-1,1 0,-1 0,1 0,-1 0,0 0,0-1,-1 1,0-1,1 1,-1-1,-1 1,1-1,-1 0,0 1,0-1,0 0,0 1,-1-1,0 0,0 1,0-1,-1 1,1-1,-1 1,0 0,0 0,-1 0,1 0,-1 0,0 0,0 1,-153-84,48 47,108 40,0 0,-1 0,1 0,-1 0,1 0,-1 0,1 0,-1 0,1 0,0 0,-1 0,1 0,-1 0,1 0,-1 0,1 0,-1 0,1-1,0 1,-1 0,1 0,-1-1,1 1,0 0,-1-1,1 1,0 0,0-1,-1 1,1 0,0-1,0 1,-1 0,1-1,0 1,0-1,0 1,0-1,-1 1,1-1,0 1,0 0,0-1,0 1,0-1,0 1,0-1,0 1,1-1,-1 1,0-1,0 1,0 0,0-1,1 1,-1-1,0 1,0 0,1-1,-1 1,0 0,1-1,-1 1,0 0,1-1,-1 1,0 0,1 0,-1-1,35-14,-29 13,228-90,-115 47,-106 34</inkml:trace>
  <inkml:trace contextRef="#ctx0" brushRef="#br0" timeOffset="4681.668">2286 565,'1'283,"-1"-280,-1 0,1 0,0 0,0 0,1 0,-1 0,1-1,-1 1,1 0,0 0,0 0,0-1,0 1,0-1,1 1,-1-1,1 1,0-1,0 0,0 0,0 1,0-2,0 1,0 0,1 0,-1-1,1 1,-1-1,1 0,0 0,-1 0,1 0,0 0,0 0,0-1,0 1,-1-1,1 0,0 0,0 0,0 0,0-1,0 1,1-1,12-6,1 0,-1-1,0-1,-1-1,0 0,-1-1,0 0,0-1,-1-1,-1 0,0 0,-1-2,1-1,-9 12,6-7,0 0,0-1,-1-1,-1 0,0 0,0 0,-2 0,1-1,-2 0,0 0,-1-1,0 1,-1-1,-1 1,0-15,-17-6,14 45,4 5</inkml:trace>
  <inkml:trace contextRef="#ctx0" brushRef="#br0" timeOffset="5135.976">2907 734,'27'-9,"0"-2,-1-1,-1-1,0-1,0-2,-2 0,0-1,-1-1,5-7,-25 24,0 0,0-1,0 1,0 0,-1-1,1 0,0 1,-1-1,1 0,-1 0,0 0,0 0,1 0,-1 0,-1 0,1 0,0-1,0 1,-1 0,1-1,-1 1,0 0,0-1,0 1,0 0,0-1,0 1,-1 0,1 0,-1-1,0 1,1 0,-1 0,0 0,0-1,0 1,-1 0,1 1,0-1,-1 0,0 0,1 0,-1 1,0-1,0 1,1 0,-1-1,0 1,0 0,-1 0,1 0,0 0,0 1,0-1,-1 0,1 1,-2 0,-5 1,-1 0,0 1,1 0,-1 1,1 0,0 0,0 1,0 0,1 1,-1 0,1 0,0 1,0 0,-3 3,4-3,-5 3,0 0,1 0,1 1,-1 1,2 0,-1 0,2 1,0 0,0 0,1 1,0 0,1 0,1 1,0 0,1 0,0 0,1 1,3-11,0 0,0 0,0 1,0-1,1 0,-1 0,1 0,0 0,1 1,-1-1,1 0,-1-1,1 1,0 0,1-1,-1 1,1-1,-1 1,1-1,0 0,0 0,0 0,1-1,-1 1,1-1,-1 0,1 0,0 0,0 0,0-1,0 0,0 1,0-1,1-1,11 4,-1-2,1 0,-1-1,1 0,0-1,-1-1,1-1,12-2,-2-1,1-2,-1 0,-1-2,1-1,-2-1,1-1,-2-1,20-14,12-10,-31 22</inkml:trace>
  <inkml:trace contextRef="#ctx0" brushRef="#br0" timeOffset="5534.614">3754 367,'-6'5,"-5"2,1 0,0 0,0 1,1 0,0 1,0 0,1 1,0 0,1 0,0 0,1 1,-2 5,8-12,0-1,0 1,0 0,1-1,0 1,0 0,0-1,0 1,0-1,1 1,0-1,-1 0,1 1,0-1,1 0,-1-1,1 1,-1 0,1 0,0-1,0 0,0 0,0 1,0-2,0 1,1 0,-1-1,1 1,-1-1,1 0,-1 0,4 0,32 20,-35-18,1 0,-1 1,0-1,1 1,-2 0,1 1,0-1,-1 0,0 1,0 0,0 0,-1 0,0 0,1 0,-2 0,1 1,-1-1,0 1,0-1,0 1,-1-1,0 1,0-1,0 1,-1 0,1-1,-2 1,1-1,0 0,-1 1,0-1,0 0,-1 0,0 0,1 0,-2 0,0 0,-2 3,-1-1,0 0,0 0,0 0,-1-1,0 0,0-1,-1 0,0 0,1-1,-2 0,1-1,0 1,-1-2,1 1,-1-2,0 1,-6-1,-26-15,30 1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2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33 790,'59'8,"34"-6,-86-5,0 0,0 0,0 0,-1-1,1-1,-1 1,0-1,0 0,-1 0,1 0,-1-1,2-4,-5 8,0-1,0 1,0-1,-1 1,1-1,-1 0,0 0,0 0,0 1,0-1,0 0,-1-1,1 1,-1 0,0 0,0 0,0 0,0 0,0 0,-1 0,0 0,1 0,-1 0,0 0,0 0,-1 0,1 1,-1-1,1 0,-1 1,0-1,0 1,-3-2,-1 1,0-1,0 1,0 0,0 1,0 0,-1 0,1 0,-1 1,1 0,-1 0,0 0,1 1,-1 0,0 1,1-1,-1 1,1 0,-1 1,1 0,-1 0,1 0,0 1,0 0,0 0,-2 2,-1 2,1 1,0 0,0 0,1 1,0 0,1 1,0 0,0-1,1 2,1-1,-1 1,2-1,-1 1,1 0,1 0,0 1,1-1,0 0,1 1,0-1,0 1,2-1,-1 0,1 0,1 1,0-1,1-1,0 1,0-1,1 1,0-1,1 0,0-1,1 0,3 4,-4-7,-1 0,1 0,0-1,1 0,-1 0,1-1,0 0,0 0,0 0,1-1,-1 0,1-1,0 0,-1 0,1 0,0-1,0 0,0-1,0 0,1 0,-1 0,0-1,-1-1,1 1,1-2,35-10,-24 7</inkml:trace>
  <inkml:trace contextRef="#ctx0" brushRef="#br0" timeOffset="665.99">710 649,'-177'400,"162"-381,13-34,16-21,2 0,2 1,1 1,2 1,0 0,24-24,59-51,-104 107,1 0,-1 0,1 0,-1 0,1 0,0 1,-1-1,1 0,0 0,0 0,0 1,-1-1,1 0,0 1,0-1,0 1,0-1,0 1,0 0,0-1,0 1,0 0,0-1,0 1,1 0,-1 0,0 0,0 0,0 0,0 0,0 1,0-1,0 0,0 0,0 1,0-1,0 1,0-1,0 1,0-1,0 1,0 0,0-1,-1 1,1 0,0 0,0-1,-1 1,1 0,0 0,-1 0,1 0,-1 0,1 0,-1 0,15 181,-15-178,1 1,0-1,0 1,0-1,0 0,1 1,0-1,0 0,0 0,0 0,1 0,-1-1,1 1,0-1,0 1,0-1,1 0,-1 0,1-1,-1 1,1-1,0 0,0 0,0 0,1 0,-1 0,0-1,1 0,-1 0,0 0,1-1,-1 1,1-1,-1 0,1-1,-1 1,1-1,-1 0,1 0,-1 0,0 0,2-1,5-6,-1 0,0 0,-1-1,0 0,0-1,-1 0,0 0,-1-1,0 1,0-2,-1 1,-1-1,0 0,-1 0,3-12,-2 10,47-155,-48 144</inkml:trace>
  <inkml:trace contextRef="#ctx0" brushRef="#br0" timeOffset="1147.705">1614 169,'6'33,"-2"0,-1 0,-1 1,-2-1,-1 0,-2 0,-1 1,-2-2,-5 15,-47 193,52-219,2 0,0 1,2-1,0 1,1 0,2 16,0-25</inkml:trace>
  <inkml:trace contextRef="#ctx0" brushRef="#br0" timeOffset="1468.545">1331 536,'39'-4,"31"-3,9-4,1 0,-9 1,-11 3,-12 3,-8 1,-7 2,-4 1,-2 0,-6 0</inkml:trace>
  <inkml:trace contextRef="#ctx0" brushRef="#br0" timeOffset="3803.557">2432 593,'-4'-4,"0"1,0 0,0 0,0 0,-1 0,0 1,1-1,-1 1,0 0,0 1,0-1,0 1,0 0,0 0,0 1,-1 0,1 0,0 0,0 0,0 1,-1 0,1 0,0 0,0 0,0 1,0 0,1 0,-1 1,0-1,1 1,-8 2,1 0,0 0,1 1,-1 1,1-1,1 2,-1 0,1 0,1 0,-7 8,14-12,1 0,0 0,0 0,0 0,0 0,0-1,1 1,0 0,0 0,0-1,0 1,0 0,1-1,0 1,0-1,0 0,0 1,0-1,1 0,-1 0,1-1,0 1,0 0,0-1,0 0,0 0,0 0,1 0,-1 0,1-1,-1 1,1-1,0 0,-1 0,1 0,0-1,10 8,85 62,-99-68,1-1,0 1,0 0,-1-1,1 1,-1 0,1 0,-1-1,0 1,0 0,1 0,-1 0,-1 0,1-1,0 1,0 0,-1 0,1-1,-1 1,1 0,-1 0,0-1,0 1,0-1,0 1,0 0,0-1,0 0,0 1,-1-1,1 0,0 0,-1 0,1 1,-2-1,-57 38,59-38,-7 3,0-1,0 1,0-1,0-1,-1 1,1-1,-1-1,1 0,-1 0,1-1,-1 1,0-2,1 0,-1 0,0 0,1-1,0 0,-1-1,1 0,0 0,0-1,0 0,-5-7</inkml:trace>
  <inkml:trace contextRef="#ctx0" brushRef="#br0" timeOffset="4601.989">2658 1,'3'1,"0"1,0-1,-1 1,1 0,-1 0,1 0,-1 0,0 1,1-1,-1 1,0-1,-1 1,1 0,0 0,-1-1,0 1,0 0,1 0,-1 3,1-1,96 325,-51-76,-42-232,-2-1,-1 0,0 1,-2-1,0 1,-2-1,0 1,-1-1,-1 0,-1 0,-1 0,-1-1,-5 10,-11 7,-2-1,-1 0,-2-2,-1-2,-1 0,-29 21,40-35,-26 37,37-52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1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306 830,'25'-63,"3"2,3 0,2 2,29-37,-41 63,97-126,-117 158,0 0,0 0,0 0,0 0,0 0,0 0,1 0,-1 0,0 1,0-1,1 0,-1 1,0-1,1 1,-1-1,0 1,1 0,-1 0,1 0,-1 0,0 0,1 0,-1 0,1 0,-1 0,1 0,-1 1,0-1,1 1,-1-1,0 1,1-1,-1 1,0 0,0 0,0 0,0 0,1 0,-1 0,0 0,-1 0,1 0,0 0,0 0,0 0,-1 1,1-1,-1 0,1 1,-1-1,1 0,-1 1,0-1,1 1,-1-1,0 1,0 0,20 134,-12-41,27 73,-35-167,0-1,0 1,0 0,0 0,0 0,1 0,-1 0,0-1,0 1,0 0,1 0,-1 0,1-1,-1 1,0 0,1-1,-1 1,1 0,0-1,-1 1,1 0,-1-1,1 1,0-1,0 1,-1-1,1 0,0 1,0-1,-1 0,1 1,0-1,0 0,0 0,0 0,0 0,-1 0,1 1,0-2,0 1,0 0,0 0,-1 0,1 0,0-1,0 1,0 0,-1-1,1 1,0 0,0-1,-1 1,1-1,0 1,-1-1,1 0,0 1,-1-1,35-48,-27 35,202-272,-202 275,-1 0,1 0,1 0,-1 1,2 0,-1 1,1 0,1 1,10-7,-20 14,0 1,0-1,0 0,1 1,-1 0,0-1,0 1,0 0,0 0,0-1,1 1,-1 0,0 0,0 0,0 1,1-1,-1 0,0 0,0 1,0-1,0 0,0 1,0-1,0 1,0 0,0-1,0 1,0 0,0-1,0 1,0 0,0 0,-1 0,1 0,0 0,-1 0,1 0,-1 0,1 0,-1 0,1 0,-1 0,0 0,1 1,-1-1,0 0,0 0,0 0,0 0,0 1,0-1,-1 1,-3 65,-7 12,3 0,4 1,5 43,-1-81,12 20,-6-56</inkml:trace>
  <inkml:trace contextRef="#ctx0" brushRef="#br0" timeOffset="443.289">1575 463,'-11'7,"0"0,1 0,0 1,0 0,1 1,0 0,0 0,1 1,1 0,-1 1,2 0,-1 0,1 0,1 1,0-1,1 1,0 1,1-1,0 0,1 1,1 0,0-1,0 1,1 0,1-1,0 1,3 11,-3-20,0 0,0 1,0-1,1 0,0 0,0-1,0 1,0 0,0 0,1-1,0 0,0 1,0-1,0 0,0 0,0-1,1 1,0-1,-1 0,1 1,0-2,0 1,0 0,0-1,0 0,0 0,1 0,-1 0,0-1,1 0,-1 1,0-2,1 1,-1 0,0-1,0 0,1 0,-1 0,0-1,0 1,0-1,0 0,-1 0,4-2,10-8,0-1,-1-1,0-1,-1 0,0-1,-1-1,-1 0,-1-1,-1 0,0-1,0-3,-7 16,-1 0,0-1,-1 1,0 0,0-1,0 1,-1-1,0 0,0 0,0 1,-1-1,0 0,-1 0,1 0,-1 1,-1-1,1 0,-1 1,0-1,-1 1,1-1,-1 1,0 0,-1 0,0 1,0-1,0 1,0 0,-1 0,0 0,0 0,0 1,-1 0,0 0,1 1,-1-1,0 1,-1 0,1 1,0 0,-1 0,0 0,1 1,-1 0,0 0,0 0,1 1,-4 0,-12 6,3 0</inkml:trace>
  <inkml:trace contextRef="#ctx0" brushRef="#br0" timeOffset="1183.437">1858 830,'279'-321,"-268"309,45-35,-54 49,0 0,0 0,0-1,0 1,-1 0,1 0,-1 1,1-1,-1 0,0 0,0 1,0-1,0 1,0-1,-1 1,1-1,-1 1,0-1,1 1,-1-1,0 1,-1-1,1 1,-1 2,1-1,0 50,-1-43,0 0,0 0,1 1,1-1,0 0,1 0,0 0,0 0,1 0,1 0,0-1,1 3,-4-11,0-1,0 1,0-1,0 1,0-1,0 1,0-1,1 0,-1 1,0-1,1 0,-1 0,1 0,-1 0,1 0,0-1,-1 1,1 0,0-1,0 1,-1-1,1 0,0 1,0-1,-1 0,1 0,0 0,0 0,0-1,-1 1,1 0,0-1,0 1,-1-1,1 0,0 1,-1-1,1 0,-1 0,1 0,-1 0,1 0,-1-1,1 0,57-67,-50 57,93-145,-102 156,0-1,1 1,-1 0,0 0,0 0,1 0,-1 0,0 0,1 0,-1 0,1 0,0 0,-1 0,1 0,0 0,-1 0,1 1,0-1,0 0,0 0,0 1,0-1,0 0,0 1,0-1,0 1,0 0,0-1,0 1,0 0,0 0,0-1,0 1,0 0,0 0,1 0,-1 0,0 0,0 1,0-1,0 0,0 0,0 1,0-1,0 1,0-1,0 1,0-1,0 1,0 0,0-1,0 1,0 0,-1 0,5 11,-1 1,0 0,-2 0,1 0,-1 1,-1-1,-1 0,0 1,0-1,-1 0,-1 0,0 1,-2 2,-4 102,12-95,2-4</inkml:trace>
  <inkml:trace contextRef="#ctx0" brushRef="#br0" timeOffset="15084.639">249 12,'-1'-1,"0"0,0 0,-1 0,1 0,0 0,-1 0,1 0,0 1,-1-1,1 1,-1-1,1 1,-1-1,1 1,-1 0,0 0,1-1,-1 1,1 0,-1 1,0-1,1 0,-1 0,1 1,-1-1,1 1,-1-1,1 1,-1 0,1-1,0 1,-1 0,1 0,0 0,0 0,-1 0,1 0,0 0,0 1,0-1,1 0,-1 1,0-1,0 2,-34 66,-78 302,82-201,27-149,1 0,2 0,0 1,0-1,2 1,1-1,1 0,2 6,-3-7,2 1,0-1,2 0,0-1,1 1,1-2,1 1,0-1,1 0,1-1,1 0,1 0,0-2,5 4,25 22,-29-31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42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309 503,'-13'0,"0"0,0 2,-1 0,1 0,0 1,1 0,-1 2,1-1,-1 1,1 1,1 0,-1 1,1 0,0 1,1 0,0 1,0 0,1 0,0 1,-6 9,8-10,0 0,1 1,0-1,1 1,0 0,0 1,1-1,1 1,0 0,0 0,1 0,0 0,1 0,0 1,1-1,0 0,1 1,0-1,1 0,2 8,-2-16,0 0,-1 0,1 0,0 0,1-1,-1 1,0-1,1 0,-1 1,1-1,0 0,0-1,0 1,0 0,0-1,0 0,0 1,0-1,1-1,-1 1,0 0,1-1,-1 0,1 1,-1-1,0-1,1 1,-1 0,0-1,1 0,0 0,98-45,-86 31,-1 0,0-1,-1-1,-1 0,0 0,-2-2,0 1,0-2,-2 1,-1-1,0 0,-2-1,0 0,0-6,-5 27,-1 0,1 0,-1-1,1 1,0 0,-1 0,1 0,0 0,-1 0,1 0,-1 0,1 0,0 0,-1 0,1 0,0 0,-1 0,1 0,-1 0,1 1,0-1,-1 0,1 1,-1-1,1 0,-1 1,1-1,-1 0,1 1,-1-1,1 1,-1-1,0 1,1-1,-1 1,0 0,1-1,-1 1,0-1,0 1,0 0,1-1,-1 1,0-1,0 1,0 0,0-1,0 1,0 0,0-1,0 1,-1-1,1 1,0 0,0-1,0 1,-1-1,1 1,10 154,-9-58,-1-93,0-1,0 1,1 0,0 0,0 0,0 0,0-1,0 1,1-1,0 1,0-1,0 1,0-1,0 0,1 0,-1 0,1 0,0 0,0-1,0 1,0-1,0 0,0 0,1 0,-1 0,1-1,-1 1,1-1,0 0,0 0,-1 0,1 0,0-1,0 0,0 0,0 0,0 0,0 0,2-2,6-1,-1-1,1-1,-1 0,-1-1,1 0,-1-1,0 0,0 0,-1-1,0 0,-1-1,1 0,-2 0,1-1,-1 0,-1 0,0 0,0-1,-1 0,0-1,0-2,22-34,232-429,-223 396,-37 81,1 0,0 0,0 0,-1 1,1-1,0 0,0 0,-1 0,1 0,0 0,0 0,-1 0,1 0,0 0,0 0,-1 0,1 0,0 0,0 0,-1 0,1 0,0-1,0 1,-1 0,1 0,0 0,0 0,0 0,-1-1,1 1,0 0,0 0,0 0,-1 0,1-1,0 1,0 0,0 0,0-1,0 1,0 0,0 0,-1-1,1 1,0 0,-17 23,-77 166,64-8,24-155,1 0,1 0,2 1,0-1,2 1,1-1,1 1,1-1,6 20,-7-38,1-1,0 0,0 0,0 0,1 0,0 0,1-1,-1 0,1 0,0 0,1 0,0-1,-1 0,2 0,-1 0,0-1,1 0,0-1,0 1,0-1,0 0,1-1,-1 0,1 0,-1-1,1 1,0-2,0 1,-1-1,1 0,0-1,8-5,0 0,0-1,-1-1,0 0,-1-1,0-1,0 0,-1-1,0 0,-1-1,0-1,-1 0,9-13,-13 15,-1-1,0 0,0 0,-2 0,1 0,-2-1,1 1,-2-1,1-5,-3 10,-1 1,0-1,-1 1,0-1,0 1,0 0,-1 0,0 0,-1 0,1 1,-1-1,0 1,-1 0,0 0,0 0,0 1,0-1,-1 1,0 1,0-1,0 1,-1 0,1 1,-1-1,0 1,0 0,0 1,-8-2,6 2,-1 1,1 0,-1 0,0 1,0 0,0 1,1 0,-1 0,0 1,1 0,0 1,-1 0,1 1,0 0,1 0,-1 1,1 0,-1 0,2 1,-1 0,1 1,-1-1,2 1,-1 1,-1 2,-5 10</inkml:trace>
  <inkml:trace contextRef="#ctx0" brushRef="#br0" timeOffset="1330.966">1693 503,'-22'16,"2"1,0 0,1 2,1 1,1 0,0 1,2 1,0 0,-9 21,22-40,0 1,1 0,-1 0,1 0,0 0,0 0,0 0,0 0,1 0,0 0,0 0,0 1,0-1,1 0,-1 0,1 0,0 0,0 0,1 0,-1 0,1 0,0-1,0 1,0 0,0-1,1 0,-1 1,1-1,0 0,0 0,0-1,0 1,1-1,-1 1,1-1,-1 0,1 0,0-1,0 1,0-1,0 0,0 0,3 0,4-1,0-1,-1 0,1-1,0-1,-1 1,1-2,-1 1,0-2,0 1,0-1,-1-1,0 0,0 0,0 0,-1-2,0 1,0-1,0 0,-1 0,0-2,2 2,-1 0,0-1,-1 0,0 0,-1 0,0-1,0 0,-1 0,0-1,-1 0,0 0,0 0,-1 0,-1 0,0 0,-1-1,0 1,0-1,-2 1,1-1,-1 1,-1 7,0 1,0-1,0 1,-1 0,1 0,-1 0,0 0,0 0,0 1,0 0,0-1,0 1,-1 0,1 0,-1 1,1-1,-1 1,0-1,0 1,0 1,1-1,-1 0,0 1,0 0,0 0,0 0,0 0,0 1,0-1,0 1,1 0,-1 0,0 1,0-1,1 1,-1 0,1 0,0 0,-1 0,1 0,0 1,0 0,0-1,1 1,-1 0,1 0,-1 1,-1 2,-3 2,1 0,-1 0,1 0,1 1,-1 0,2 0,-1 0,1 0,1 1,-1 0,2 0,-1 0,1 0,1 0,0 0,0 1,1 5,1-13,-1 0,1 0,0 0,-1 0,1 0,1 0,-1 0,0-1,1 1,-1 0,1-1,0 1,0-1,0 0,0 0,0 0,0 0,1 0,-1 0,1 0,-1-1,1 1,0-1,0 0,-1 0,1 0,0 0,0 0,0-1,0 1,0-1,0 0,2 0,105-7,-71-3,-1-2,-1-2,0-1,-1-2,0-2,-2-1,8-6,21-25,-96 106,-12 47,45-99,-1-1,0 1,1 0,-1-1,1 1,0 0,0-1,0 1,0 0,0 0,0-1,1 1,-1 0,1-1,0 1,0-1,0 1,0-1,1 1,-1-1,0 0,1 0,0 1,-1-1,1 0,0-1,0 1,0 0,1 0,-1-1,0 1,0-1,1 0,-1 0,1 0,-1 0,1 0,1 0,6 0,0-1,-1 0,1 0,0-1,-1 0,1-1,-1 0,1-1,-1 0,0 0,0-1,0 0,-1 0,1-1,-1-1,0 1,-1-1,1 0,-1-1,0 0,-1 0,0 0,0-1,0 0,3-7,22-19,10-10,-40 45,0-1,1 1,-1-1,0 1,0-1,1 1,-1 0,0-1,0 1,0 0,0 0,0 0,0 0,0 0,0 0,0 0,0 0,-1 0,1 0,0 1,-1-1,1 0,-1 1,1-1,-1 0,0 1,0-1,1 0,-1 1,0-1,0 0,0 1,0-1,-1 1,1-1,0 0,-1 1,1-1,-1 1,1 0,0 2,-1 1,0-1,1 0,0 1,0-1,0 0,1 0,-1 1,1-1,0 0,1 0,-1 0,0 0,1 0,0 0,0 0,0 0,1-1,-1 1,1-1,0 0,0 1,0-1,0-1,1 1,-1 0,1-1,-1 0,1 0,0 0,0 0,0 0,0-1,0 0,0 0,3 1,9-5,0 0,0 0,-1-1,1-1,-1-1,0 0,0-1,-1-1,0 0,-1-1,1 0,-2-1,1-1,0-1,0 2,4-5,-2 0,0-1,-1-1,0 0,-2-1,0 0,-1-1,-1-1,0 1,-2-2,0 1,-1-1,3-20,73-259,-81 239,-2 59,0 1,0 0,0-1,-1 1,1 0,0-1,0 1,-1 0,1 0,-1-1,1 1,-1 0,1 0,-1 0,0-1,1 1,-1 0,0 0,0 0,0 0,0 1,0-1,0 0,0 0,0 1,0-1,-1 0,1 1,0-1,0 1,-1-1,1 1,0 0,0 0,-1-1,1 1,0 0,-1 0,1 0,0 1,-1-1,1 0,-1 1,-2 1,1 0,0 1,-1 0,1 0,1 0,-1 0,0 0,1 1,-1-1,1 1,0 0,0-1,1 1,-1 0,1 0,0 0,0 0,0 0,0 1,1-1,0 0,-1 0,2 0,-1 3,-1 6,-8 52,2-29,2 0,2 1,1 0,2-1,1 1,2 0,3 9,4-2,49 169,-2-79,-57-135,0 0,1 1,-1-1,0 1,0-1,0 1,0-1,1 1,-1-1,0 1,0 0,1-1,-1 1,0-1,1 1,-1 0,1-1,-1 1,0 0,1-1,-1 1,1 0,-1-1,1 1,-1 0,1 0,-1 0,1 0,-1-1,1 1,-1 0,1 0,-1 0,1 0,-1 0,1 0,-1 0,1 0,-1 1,1-1,-1 0,1 0,-1 0,1 1,-1-1,1 0,-1 0,1 1,-1-1,1 0,-1 1,1-1,-24-68,14 44</inkml:trace>
  <inkml:trace contextRef="#ctx0" brushRef="#br0" timeOffset="1564.973">2595 333,'72'13,"0"-2,0-4,1-3,-1-4,1-2,-1-4,38-8,111-25,-67 13,-130 23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4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0 412,'10'3,"1"-1,-1-1,0 0,1-1,-1 1,1-2,-1 0,0 0,0-1,1 0,-1 0,0-1,0-1,-1 0,1 0,-1-1,0 0,0-1,-1 0,1 0,-1 0,-1-1,1-1,-1 1,2-4,55-73,-44 55,1 2,1 0,2 1,0 2,7-5,100-48,-128 75,1 1,0 0,0 1,0-1,0 1,0 0,0 0,0 0,0 0,0 1,0-1,0 1,0 0,0 0,0 1,-1-1,1 1,0 0,-1 0,0 0,1 0,-1 1,0-1,0 1,0 0,0 0,-1 0,1 0,-1 1,0-1,0 0,1 3,3 6,0 0,0 1,-2 0,1 0,-2 0,1 0,-2 0,0 1,0 2,-1-3,0 0,-1 0,-1 0,0 0,0 0,-1 0,-1-1,0 1,-1 0,0-1,-1 0,0 0,-1-1,0 1,-1-1,-1 0,1-1,-2 0,1 0,-3 1,-2 2,0-2,0 0,-1 0,0-2,0 1,-1-2,-1 0,1-1,-1 0,0-2,-1 0,0 0,1-2,-1 0,-1-1,1 0,0-1,-12-2,28 1,-1 1,0-1,1 0,-1 0,0 0,1 0,-1 0,1-1,-1 1,0 0,1-1,-1 1,1-1,-1 0,0 1,1-1,0 0,-1 0,1 0,0 0,-1 0,1 0,0-1,0 1,0 0,0 0,0-1,0 1,0-1,0 1,1-1,-1 1,1-1,-1 1,1-1,-1 0,1 1,0-1,0 0,0 1,0-1,0 0,0 1,0-1,1 0,-1 1,1-1,-1 1,1-1,-1 0,1 1,0-1,0 1,36-47,-16 29</inkml:trace>
  <inkml:trace contextRef="#ctx0" brushRef="#br0" timeOffset="384.258">1242 158,'-15'8,"0"1,1 0,0 1,1 1,0 0,0 1,2 0,-1 0,1 1,1 1,1 0,0 1,0-1,2 2,0-1,-2 6,8-15,0 0,0 0,0-1,1 1,-1 0,2 0,-1 0,1 0,-1 0,2 0,-1 0,1 0,-1 0,2-1,-1 1,1-1,-1 0,1 1,1-1,-1-1,1 1,0 0,0-1,0 0,1 0,0 0,-1 0,1-1,0 0,1 0,-1 0,1-1,-1 0,1 0,0 0,-1 0,1-1,0 0,0-1,0 1,0-1,0 0,0 0,0-1,5-1,2 0,0-1,-1 0,1-1,-1 0,1-1,-1 0,-1-1,1-1,-1 0,0 0,-1-1,0 0,0-1,-1 0,0-1,0 0,-1 0,0-1,-1 0,-1 0,1-1,-2 1,0-2,0 1,-1 0,0-1,-1 0,-1 0,1-12,-3 20,0 0,0 1,-1-1,0 0,0 1,0-1,-1 1,1-1,-1 1,0 0,0 0,-1 0,1 0,-1 0,0 0,0 1,0-1,0 1,-1 0,1 0,-1 0,0 0,0 1,0-1,0 1,0 0,0 0,-1 1,-3-2,-6 0,-1 0,1 0,-1 1,1 1,-1 0,0 1,0 1,1 1,-1 0,-54 33,50-17</inkml:trace>
  <inkml:trace contextRef="#ctx0" brushRef="#br0" timeOffset="1236.789">1580 525,'29'-73,"91"-137,-120 209,0 0,0 0,1-1,-1 1,0 0,0 0,0 0,1-1,-1 1,1 0,-1 0,1 0,-1 0,1 0,0 0,-1 0,1 0,0 0,0 0,0 0,-1 1,1-1,0 0,0 1,0-1,0 0,1 1,-1-1,0 1,0 0,0-1,0 1,0 0,1-1,-1 1,0 0,0 0,0 0,1 0,-1 1,0-1,0 0,0 0,1 1,-1-1,0 0,0 1,0-1,0 1,0 0,0-1,1 2,15 100,-1 47,-17-148,1 1,0-1,0 1,0-1,0 1,0-1,0 1,0-1,0 1,1-1,-1 1,0-1,1 0,-1 1,1-1,0 1,0-1,-1 0,1 0,0 1,0-1,0 0,0 0,0 0,0 0,1 0,-1 0,0 0,0-1,1 1,-1 0,0-1,1 1,-1-1,1 1,-1-1,1 0,-1 0,1 1,-1-1,1 0,-1 0,1-1,-1 1,1 0,-1 0,2-1,5-6,0 0,0 0,0-1,-1 0,0 0,0-1,-1 0,-1 0,1-1,-1 1,0-3,23-37,-3 16,2 0,1 2,1 1,2 1,9-5,-39 32,-1 1,1 0,0-1,0 1,0 0,-1 0,1 0,0-1,1 1,-1 0,0 1,0-1,0 0,1 0,-1 0,0 1,0-1,1 1,-1-1,1 1,-1-1,1 1,-1 0,1 0,-1-1,1 1,-1 0,0 1,1-1,-1 0,1 0,-1 1,1-1,-1 0,1 1,-1 0,0-1,1 1,-1 0,0 0,0-1,0 1,1 0,-1 0,0 0,0 0,0 1,-1-1,7 217,33-116,-34-84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1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30 286,'-1'3,"0"0,0 0,0 1,0-1,0 0,1 0,0 1,-1-1,1 0,0 1,0-1,1 0,-1 1,1-1,0 0,0 0,0 0,0 0,0 1,1-1,-1-1,1 1,0 0,0 0,0-1,0 1,0-1,1 1,-1-1,1 0,0 0,-1 0,1-1,0 1,0 0,0-1,0 0,0 0,1 0,-1 0,2 0,4 1,0 0,0-1,0 0,0-1,0 1,0-2,0 1,0-1,0-1,0 0,0 0,0-1,-1 0,1 0,-1-1,0 0,0 0,0-1,-1 0,0 0,0-1,0 0,0-1,-1 1,0-1,0 0,-1-1,0 1,2-6,2 3,-2 0,1 0,-2 0,1-1,-1 0,-1-1,0 1,-1-1,0 0,0 0,-1 0,-1-1,0 1,-1-1,0 1,-1-1,-1 1,-1-11,1 20,0-1,-1 1,1 0,-1-1,0 1,0 0,0 0,-1 0,1 1,0-1,-1 0,0 1,0 0,0 0,0-1,0 2,0-1,0 0,0 1,-1-1,1 1,-1 0,1 0,-1 0,0 1,1 0,-1-1,1 1,-1 0,0 0,1 1,-1-1,-1 1,-6 1,0 0,1 1,-1 0,1 1,-1 0,1 0,0 1,1 0,-1 1,-4 4,-3 4,2 1,0 1,1 0,0 0,1 2,1-1,1 2,1-1,0 2,1-1,2 1,0 1,1-1,0 1,2 0,-2 22,5-37,1 1,-1 0,1 0,0 0,0 0,1 0,0 0,1-1,-1 1,1 0,0-1,1 1,0-1,0 0,0 0,1 0,-1 0,1 0,1-1,-1 0,1 0,0 0,0 0,1-1,-1 0,1 0,0 0,0-1,0 0,0 0,1-1,-1 1,6 0,14-2,-1 0,0-2,0 0,0-2,0-1,-1-1,1-1,-1-1,0-1,-1-1,0-1,0-1,14-11,-15 12,23-13,-7 3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2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1 621,'13'44,"-1"1,-2 0,-2 1,-2 0,-2 0,-2 16,0 232,-2-289,0 1,0 0,0-1,-1 1,0 0,0-1,0 1,-1-1,0 0,0 1,0-1,-1 0,1 0,-4 4,5-8,-1-1,1 0,0 0,0 0,0 1,0-1,0 0,0 0,-1-1,1 1,0 0,0 0,0 0,0-1,0 1,0-1,0 1,0-1,0 1,0-1,0 1,0-1,0 0,0 0,0 1,1-1,-1 0,0 0,1 0,-1 0,0 0,1 0,-1 0,1 0,0 0,-1 0,1 0,0 0,-1-1,1 1,0 0,0 0,0 0,0 0,0 0,0 0,1-1,-1 1,0 0,1 0,-1 0,0 0,1 0,-1 0,4-35,0 0,2 1,2-1,1 2,2-1,1 1,2 1,1 0,4-3,-14 25,141-281,-119 252,1 1,1 2,2 1,9-5,-33 34,52-39,-58 46,1-1,-1 0,1 0,-1 1,1-1,-1 1,1-1,-1 1,1 0,-1 0,1-1,0 1,-1 0,1 1,-1-1,1 0,0 0,-1 1,1-1,-1 0,1 1,-1 0,1-1,-1 1,0 0,1 0,-1 0,0 0,1 0,-1 0,0 0,0 0,0 0,0 1,0-1,0 0,0 1,-1-1,1 1,0-1,-1 1,1-1,-1 1,3 10,-1 0,0 0,0 1,-1-1,-1 0,0 1,-1-1,0 0,-1 1,0-1,-1 0,-1 0,0-1,0 1,-1-1,0 0,-1 0,-1 0,1-1,-2 0,0 0,-15 19,11-11,-1-1,0-1,-1 0,-1-1,-1-1,0 0,-1-1,0-1,-11 5,27-16,0 0,0 0,0 0,0 0,-1 0,1-1,0 1,-1 0,1-1,-1 1,1-1,0 0,-1 1,1-1,-1 0,1 0,-1 0,1 0,-1 0,1 0,-1 0,1-1,-1 1,1 0,-1-1,1 1,-1-1,1 0,0 1,0-1,-1 0,1 0,0 0,0 0,0 0,0 0,0 0,0 0,0 0,0-1,0 1,0 0,1-1,-1 1,1 0,-1-1,1 1,-1-1,1 1,0-1,0 1,0-1,0 1,0-1,0 1,0-1,0 1,0-1,1 1,-1-1,1 1,-1-1,39-70,-24 52</inkml:trace>
  <inkml:trace contextRef="#ctx0" brushRef="#br0" timeOffset="369.982">961 508,'-35'30,"2"2,2 0,1 3,1 0,2 2,-9 17,34-52,0 0,0 0,0 1,0-1,0 0,0 1,1-1,-1 1,1-1,-1 1,1 0,0 0,0-1,1 1,-1 0,0 0,1 0,0 0,0 0,0 0,0 0,0 0,0 0,1 0,0 0,-1 0,1-1,0 1,0 0,1 0,-1-1,0 1,1-1,0 1,0-1,0 1,0-1,0 0,0 0,0 0,0 0,1-1,-1 1,1-1,0 1,0-1,12 0,-1-1,0 0,1-1,-1-1,0 0,0-1,0-1,0 0,-1-1,0 0,1-1,-2-1,1 0,-1-1,0 0,-1 0,0-2,0 1,4-6,-9 9,-1 0,1 0,-1 0,-1-1,1 0,-1 0,-1 0,1 0,-1-1,0 1,-1-1,0 0,0 0,0 0,-1 0,-1 0,1-7,-1 10,0 1,0 0,-1-1,1 1,-1 0,0-1,0 1,-1 0,1 0,-1 0,0 0,0 0,0 1,0-1,-1 1,0-1,1 1,-1 0,-1 0,1 0,0 0,-1 0,1 1,-1 0,0 0,1 0,-1 0,0 0,-1 1,1 0,0 0,0 0,-2 0,-4 0,0 0,0 1,0 0,-1 0,1 2,0-1,0 1,0 0,1 1,-1 0,0 1,1 0,-6 4,-10 4</inkml:trace>
  <inkml:trace contextRef="#ctx0" brushRef="#br0" timeOffset="585.329">1468 621,'-24'38,"-7"18,0-1</inkml:trace>
  <inkml:trace contextRef="#ctx0" brushRef="#br0" timeOffset="1117.924">1666 847,'8'-34,"3"1,0 0,2 1,2 0,1 1,16-24,-32 54,0-1,1 0,-1 1,1-1,0 0,-1 1,1-1,0 0,0 1,0-1,0 1,0 0,1-1,-1 1,0 0,1 0,-1 0,0 0,1 0,0 0,-1 0,1 0,-1 0,1 1,0-1,0 1,-1-1,1 1,0 0,0 0,-1 0,1 0,0 0,0 0,0 0,-1 0,1 1,0-1,0 1,-1-1,1 1,0 0,-1 0,1-1,-1 1,1 0,-1 1,0-1,1 0,-1 0,0 1,0-1,0 0,1 1,34 111,-35-110,0 1,0-1,1 1,-1-1,1 1,0-1,0 0,0 0,1 0,-1 0,1 0,-1-1,1 1,0-1,0 0,0 0,0 0,0 0,1 0,-1 0,1-1,-1 0,1 0,-1 0,1 0,0 0,-1-1,1 0,0 0,0 0,-1 0,1 0,0-1,0 1,-1-1,1 0,-1 0,1-1,1 0,9-9,0-1,-1 0,-1-1,0 0,0-1,-2 0,0-1,0 0,-2 0,1-1,-2 0,0-1,-2 0,1 0,-2 0,0-1,-1 1,0-14,17-98,-14 110</inkml:trace>
  <inkml:trace contextRef="#ctx0" brushRef="#br0" timeOffset="1362.403">2513 0,'0'39,"0"36,0 10,0 0,0-4,0-11,0-13,0-7,0-7,0-5,0-6,0-2,0-2,0-1,0 0,-5-5,-2-1,1-4</inkml:trace>
  <inkml:trace contextRef="#ctx0" brushRef="#br0" timeOffset="1598.879">2230 395,'38'-5,"37"-1,11 0,-5 1,-11 2,-13 1,-16-4,-11-1,-9 0</inkml:trace>
  <inkml:trace contextRef="#ctx0" brushRef="#br0" timeOffset="1885.879">1271 57,'5'4,"6"3,1-1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26,'39'0,"36"-5,10-1,-4 0,-11 1,-18 2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6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0,'-19'9,"0"1,1 1,0 1,0 0,1 1,1 1,1 0,-1 1,2 1,0 1,2 0,-1 0,2 1,-6 13,9-13,0 1,1 0,1 0,1 0,0 0,2 1,0 0,2 0,0-1,1 16,0-24,0-1,1 0,0 0,0 1,1-1,0 0,1 0,0-1,1 1,0-1,1 1,0-1,0 0,0-1,1 1,1-1,1 1,-2-2,-1 0,1-1,0 0,0 0,1-1,0 1,0-1,0-1,1 0,0 0,-1 0,1-1,0 0,1 0,-1-1,1 0,-1-1,1 0,-1 0,1-1,-1 0,1 0,0-1,-1 0,1-1,-1 0,0 0,1-1,-1 0,0 0,6-4,28-20,-1-2,-1-2,-1-2,-2-1,-2-2,2-4,-31 31,0-1,-1 0,0 0,-1 0,0 0,-1-1,0 1,0-1,-1 0,-1 0,0 0,0 0,-1 0,0 0,-1 0,0 0,-1-1,0-22,2 23,0 0,-2 0,1 0,-1 1,-1-1,1 1,-2-1,0 1,0 0,-1 0,0 1,0-1,-1 1,-1 0,1 1,-1 0,-1 0,0 0,0 1,0 0,-4-2,2 6,0-1,0 1,0 1,-1 0,1 0,-1 1,0 1,1 0,-1 0,0 1,1 0,-1 1,1 0,0 1,-1 0,1 0,1 1,-1 1,0-1,1 2,0-1,0 1,1 1,-2 0,-8 5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0,'4'0,"12"0,8 0,4 0,3 0,0 0,0 0,0 0,-1 0,-1 0,-5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18,'48'0,"21"0,3 0,-6 0,-14-5,-11-1,-12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2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69,'-1'-1,"0"1,1 0,-1-1,0 1,0-1,0 1,0 0,0 0,0 0,0-1,1 1,-1 0,0 0,0 0,0 0,0 0,0 1,0-1,0 0,0 0,0 1,1-1,-1 0,0 1,0-1,0 1,1-1,-1 1,0-1,0 1,1 0,-1-1,1 1,-1 0,0-1,1 1,-1 0,1 0,0 0,-1-1,1 1,0 0,-1 0,1 0,0 0,-18 43,6 14,2 0,3 0,0 35,7-66,-3-8,1-1,1 0,1 1,0-1,2 0,0 1,1-1,0 0,2 0,0-1,1 1,1-1,0 0,1-1,1 0,1 0,0-1,1 0,1 0,-8-12,0 1,1-1,-1-1,0 1,1 0,0-1,0 0,0 0,0-1,0 1,0-1,0 0,0 0,0-1,1 0,-1 0,0 0,0 0,1-1,-1 0,0 0,0 0,0-1,0 1,0-1,0-1,-1 1,2-1,120-92,-89 55,-2-1,-2-2,-1-1,-3-2,-2-1,12-28,-35 67,16-27,-2-2,-1 0,-2-1,-2 0,-1-1,0-11,-11 48,0-1,-1 0,1 0,0 0,-1 0,1 0,-1 0,0-1,0 1,0 0,-1 0,1 0,-1 0,0 0,1 0,-1 0,-1 0,1 0,0 0,-2-2,1 5,0 0,0 1,0-1,0 1,1 0,-1-1,0 1,0 0,1 0,-1 0,0 0,1 1,-1-1,1 0,0 1,-1-1,1 0,0 1,0 0,0-1,0 1,0 0,0 0,0 1,-1 0,-14 28,2-1,1 2,1 0,2 0,1 1,1 0,3 1,0 0,2 0,2 0,1 0,1 0,2 0,1-1,2 1,2-1,1 0,10 27,46 142,-55-183,-2-7</inkml:trace>
  <inkml:trace contextRef="#ctx0" brushRef="#br0" timeOffset="383.919">1025 606,'0'28,"0"20,0 6,0-1,0-5,0-6,0-10</inkml:trace>
  <inkml:trace contextRef="#ctx0" brushRef="#br0" timeOffset="980.234">1222 746,'281'-18,"-216"-3,-64 20,0 1,0-1,0 0,0 1,0-1,0 0,0 1,0-1,-1 0,1 0,0 0,-1 0,1 0,0 0,-1 0,1 0,-1 0,1 0,-1 0,0 0,1 0,-1 0,0-1,0 1,0 0,0 0,0 0,0 0,0 0,0-1,0 1,-1 0,1 0,0 0,-1 0,1 0,-1 0,1 0,-1 0,0 0,1 0,-1 0,0 0,1 0,-1 0,0 1,0-1,0 0,0 1,0-1,0 0,0 1,-1-1,-4-4,-1 0,0 0,0 1,0 0,0 0,-1 0,0 1,0 0,0 1,0 0,0 0,0 1,0 0,-1 0,1 1,-7 0,11 2,1 1,-1 0,1 0,-1 0,1 0,0 0,0 1,0 0,1-1,0 1,-1 0,1 0,0 0,1 0,-1 1,1-1,0 0,0 1,0-1,1 1,-1-1,1 1,0-1,0 1,1-1,-1 1,1-1,0 1,1 1,-1 5,5 135,-7-145,1 1,0-1,0 0,0 0,0 1,0-1,0 0,0 0,0 1,1-1,-1 0,0 0,1 0,-1 0,1 1,-1-1,1 0,0 0,0 0,-1 0,1 0,0 0,0-1,0 1,0 0,0 0,0 0,0-1,0 1,0-1,0 1,0-1,1 1,-1-1,0 0,0 1,0-1,1 0,-1 0,0 0,0 0,1 0,-1 0,0 0,0 0,1-1,-1 1,0 0,0-1,0 1,0-1,0 1,1-1,-1 0,0 0,0 1,-1-1,1 0,0 0,0 0,0 0,89-120,-38 41,-40 63,-1 2</inkml:trace>
  <inkml:trace contextRef="#ctx0" brushRef="#br0" timeOffset="1412.027">1872 633,'3'0,"98"-10,-99 10,1 0,-1 0,0 0,1 1,-1-1,0 0,0 1,0 0,1-1,-1 1,0 0,0 0,0 0,0 1,0-1,0 0,-1 1,1-1,0 1,-1 0,1-1,-1 1,0 0,1 0,-1 0,0 0,0 0,0 0,0 0,-1 1,1-1,-1 0,1 0,-1 1,0-1,0 0,0 0,0 1,0-1,0 0,-1 1,0 5,-2 1,1-1,-2 0,1 1,-1-1,0-1,0 1,-1-1,0 1,-1-2,-1 3,-32 52,39-60,-1 0,1 0,-1 0,1 1,-1-1,1 0,0 0,-1 0,1 1,0-1,0 0,0 1,0-1,0 0,0 0,1 1,-1-1,0 0,1 0,-1 0,0 1,1-1,0 0,-1 0,1 0,0 0,-1 0,1 0,0 0,0 0,0 0,0 0,0-1,0 1,0 0,0-1,0 1,0 0,0-1,1 1,-1-1,0 0,0 1,2-1,60 6,-58-6,11-1,-1 0,0 0,0-2,0 0,0-1,0 0,-1-1,9-4,-4-1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368 171,'-18'95,"-20"187,24-186,8-62,1 0,2 0,1 0,2 34,1-69</inkml:trace>
  <inkml:trace contextRef="#ctx0" brushRef="#br0" timeOffset="243.948">1 171,'43'5,"29"-4,11-1,2-6,-9-2,-8-4,-6 0,-8-3,-10 1,-6 3,-6-2,-2 2,-3 3,-5 2</inkml:trace>
  <inkml:trace contextRef="#ctx0" brushRef="#br0" timeOffset="611.296">594 650,'8'-3,"-2"-1,0 1,0 0,0 0,1 1,-1 0,1 0,0 0,-1 1,1 0,0 0,0 1,0-1,-1 2,1-1,0 1,0 0,0 0,-1 1,1 0,1 1,-7 0,0 0,1 0,-1 0,0 0,0 0,-1 1,1-1,-1 0,0 0,0 1,0-1,0 0,0 1,-1-1,1 0,-1 0,0 1,0-1,0 0,0 0,-1 0,1 0,-1 0,0 0,0-1,0 1,0-1,0 1,-1-1,-1 1,3-1,-51 86,53-86,0 1,0-1,0 0,1 0,-1 0,1 0,-1 0,1 0,0 0,0 0,0 0,0-1,0 1,1-1,-1 0,0 0,0 1,1-2,-1 1,1 0,-1 0,1-1,-1 1,1-1,0 0,-1 0,1 0,-1 0,1 0,0 0,-1-1,1 0,-1 1,1-1,-1 0,0 0,1 0,90-45,-76 32</inkml:trace>
  <inkml:trace contextRef="#ctx0" brushRef="#br0" timeOffset="845.782">1102 509,'43'-9,"19"-4,4 1,-5 2,-7-2,-9 2,-7 1,-9 3</inkml:trace>
  <inkml:trace contextRef="#ctx0" brushRef="#br0" timeOffset="1165.936">1949 58,'-10'38,"-3"28,-4 6,1-3,3-4,3-9,4-9,3-7,2-6,1-4,1-2,4-1,2-1,0 1,-1-5</inkml:trace>
  <inkml:trace contextRef="#ctx0" brushRef="#br0" timeOffset="1449.942">1609 58,'53'0,"27"-5,4-1,-6-1,-13 2,-12 2,-10-4,-8-1,-5 2,-3 1,0 2,-2 1,-3 1</inkml:trace>
  <inkml:trace contextRef="#ctx0" brushRef="#br0" timeOffset="1697.571">2259 650,'-10'34,"-2"15,4 0,5-8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19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0,'-5'5,"-1"6,-5 6,-5 5,-5 4,-3-3,2 0,0-5,4 0,0 2,-1-3,2 1,4-3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2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32 621,'0'0,"0"1,0 0,0-1,0 1,0-1,0 1,0-1,0 1,0-1,0 1,0-1,-1 1,1-1,0 1,0-1,0 0,-1 1,1-1,0 1,-1-1,1 1,0-1,-1 0,1 1,0-1,-1 0,1 1,-1-1,1 0,-1 0,1 1,-1-1,1 0,-1 0,1 0,-1 0,1 0,-1 0,1 0,-1 0,1 0,-1 0,1 0,-1 0,1 0,-1 0,1 0,-1 0,1 0,-1-1,1 1,-1 0,1 0,0-1,-1 1,1 0,-1-1,1 1,0 0,-1-1,1 1,0-1,-1 1,-7 181,10-118,-3-25,0-26,0 1,1-1,0 1,2-1,-1 0,1 1,1-1,0 0,1 0,-4-10,1 0,-1-1,1 1,0 0,-1-1,1 1,0-1,0 1,0-1,0 0,0 1,1-1,-1 0,0 0,1 0,-1 0,0 0,1 0,-1 0,1 0,0-1,-1 1,1-1,-1 1,1-1,0 1,0-1,-1 0,1 0,0 0,0 0,-1 0,1 0,0 0,-1-1,1 1,0-1,-1 1,1-1,0 0,54-44,-32 18,-2 0,-1-2,-1 0,-1-1,-2-1,9-23,3-3,-19 83,-10 32,-2-49,1-1,0 1,0 0,1 0,0 0,0-1,1 1,0 0,1 0,0-1,0 1,1-1,0 1,0-1,1 0,0 0,0-1,1 1,0-1,1 0,-1 0,1-1,1 1,-1-1,1-1,2 2,-4-5,1 1,0-1,-1 0,1-1,0 1,0-1,0 0,0 0,0-1,0 0,1 0,-1-1,0 1,0-1,0-1,0 1,0-1,-1 0,1 0,0-1,-1 1,0-1,1-1,-1 1,0-1,-1 0,1 0,2-3,108-139,-115 145,3-2,0-1,0 0,0 1,-1-1,0-1,0 1,0 0,0 0,-1-1,1 1,-1-1,0 1,-1-1,1 1,-1-1,0 0,0 1,0-1,-1 0,0 1,1-1,-2 1,1-1,0 1,-1 0,0-1,0 1,0 0,-10-9</inkml:trace>
  <inkml:trace contextRef="#ctx0" brushRef="#br0" timeOffset="6170.925">963 0,'39'218,"-22"-11,-15-116,26 170,-28-76,3-161,11-30,54-152,-58 136,1 0,0 2,2-1,1 1,0 1,1 1,1 0,1 1,6-5,-22 21,0 0,0 0,0 1,0-1,0 0,0 0,0 1,0-1,0 1,0-1,0 1,1-1,-1 1,0-1,0 1,0 0,1 0,-1 0,0 0,0 0,1 0,-1 0,0 0,0 0,0 1,1-1,-1 0,0 1,0-1,0 1,0-1,0 1,1 0,-1-1,0 1,-1 0,1 0,0 0,0 0,0-1,0 1,-1 0,1 1,0-1,-1 0,1 0,-1 0,1 0,-1 0,0 1,1-1,-1 0,0 0,0 1,0-1,5 79,-5-73,14 125,-4-58,-9-51</inkml:trace>
  <inkml:trace contextRef="#ctx0" brushRef="#br0" timeOffset="7398.279">1556 876,'28'-2,"-1"-1,0-1,0-1,0-2,-1 0,0-2,25-11,-38 14,1 0,-1-1,0 0,-1-1,0 0,0-1,-1 0,0-1,0-1,-1 1,-1-2,1 1,-2-1,0-1,0 1,-1-1,-1-1,0 1,-1-1,2-7,-7 18,1 0,-1 0,1 0,-1 0,0 0,0 1,0-1,-1 0,1 0,-1 0,1 0,-1 1,0-1,0 0,0 0,-1 1,1-1,-1 1,1 0,-1-1,0 1,0 0,0 0,0 0,0 0,0 0,0 0,-1 1,1-1,-1 1,1 0,-1-1,0 1,1 0,-1 1,0-1,0 0,0 1,0 0,1-1,-1 1,0 0,0 1,0-1,0 0,0 1,1 0,-1-1,0 1,0 0,1 1,-1-1,1 0,-1 1,0 0,-12 6,1 2,-1 0,2 0,-1 1,2 1,-1 0,2 1,0 0,0 1,1 1,1-1,0 1,1 1,1-1,0 1,1 1,1-1,1 1,0 0,-1 11,4-24,1 0,-1 0,1 0,0 0,0 0,0 0,0 0,1 0,-1 0,1 0,0 0,0 0,1-1,-1 1,1 0,0-1,0 1,0-1,0 0,1 1,-1-1,1 0,0 0,0-1,0 1,0-1,0 1,1-1,-1 0,1 0,-1-1,1 1,0-1,0 0,0 1,0-2,0 1,0 0,1-1,19 3,0-2,0-1,0 0,0-2,0-1,0-1,0-1,-1 0,0-2,0-1,-1-1,0-1,16-10,-23 11,1 0,-2-1,1-1,-1-1,-1 0,0 0,-1-2,0 1,-1-1,-1-1,8-14,78-170,-92 190,-1 0,1 0,-2-1,1 1,-1-1,-1 0,1 0,-2 1,1-1,-1 0,-1 0,0 0,0 0,0 10,1-1,0 0,0 0,0 0,-1 0,1 0,0 1,-1-1,1 0,-1 0,1 1,-1-1,1 0,-1 1,0-1,1 0,-1 1,0-1,1 1,-1-1,0 1,0-1,1 1,-1 0,0-1,0 1,0 0,0 0,0 0,1-1,-1 1,0 0,0 0,0 0,0 0,0 1,0-1,1 0,-1 0,0 0,0 1,0-1,0 0,1 1,-1-1,0 1,0-1,1 1,-1-1,0 2,-34 30,17-13,2 1,0 0,2 1,0 0,1 1,1 1,-1 7,12-28,0 0,0 0,0 0,0 1,0-1,1 0,-1 1,1-1,0 0,-1 1,1-1,0 1,1-1,-1 0,0 1,1-1,-1 0,1 1,0-1,0 0,0 0,0 1,0-1,0 0,0 0,1 0,-1 0,1-1,0 1,-1 0,1-1,0 1,0-1,0 1,0-1,0 0,0 0,0 0,1 0,-1 0,0-1,1 1,-1-1,0 1,1-1,9 1,-1-1,1 0,-1-1,1 0,-1-1,0 0,1-1,-1 0,0 0,-1-2,5-1,76-20,-89 25,0 1,1 0,-1 0,0 0,0 0,1 0,-1 1,0-1,0 0,0 1,0 0,0-1,0 1,0 0,0 0,0 0,0 1,0-1,0 0,-1 1,1-1,-1 1,1-1,-1 1,1 0,-1 0,0 0,0 0,0-1,0 1,0 1,0-1,-1 0,1 0,-1 0,1 0,-1 0,0 1,0-1,0 0,0 0,0 0,-1 2,-17 96,7-69,-13 52,24-81,0 1,0-1,1 0,-1 1,1-1,-1 1,1-1,0 0,0 1,0-1,0 0,0 0,0 0,1 0,-1 0,1 0,-1 0,1-1,0 1,0 0,0-1,0 1,0-1,0 0,0 0,0 0,0 0,1 0,-1 0,0 0,1-1,-1 0,2 1,10 2,0-1,0 0,0-1,0 0,0-1,0-1,0 0,0-1,0-1,0 0,0-1,-1 0,0-1,0 0,0-1,0-1,-1 0,0-1,2-2,2-3,0 0,-1-1,-1 0,-1-2,0 1,-1-2,0 1,-1-2,-2 1,1-1,-2-1,0 0,-2 0,2-6,-7 22,0 1,1-1,-1 0,-1 1,1-1,0 0,-1 0,1 1,-1-1,0 0,0 0,0 0,0 1,0-1,-1 0,1 0,-1 0,0 1,1-1,-1 0,-1 1,1-1,0 1,-1-1,1 1,-1 0,0-1,0 1,0 0,0 0,0 0,0 1,0-1,-1 0,1 1,-1 0,1-1,-1 1,1 0,-1 0,0 1,1-1,-1 0,0 1,0 0,0-1,1 1,-1 0,0 1,0-1,0 0,-1 1,-9 7,1 0,0 1,0 0,0 1,1 1,1-1,0 2,0-1,1 1,1 1,0 0,1 0,0 0,1 1,0 0,-34 111,39-121,1 1,-1 0,1-1,0 1,1 0,-1-1,1 1,0 0,0-1,0 1,0-1,1 1,0-1,0 0,0 0,1 0,-1 0,1 0,0 0,0-1,0 1,0-1,1 0,0 0,-1 0,3 0,15 7,0-1,1-1,1-1,-1-1,1-1,0 0,1-2,-1-1,0-1,1-1,-1-1,20-4,112-22,-125 17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36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59,'-18'56,"-5"143,15-147,3 0,2 1,3 44,-25 73,-4-37,27-124</inkml:trace>
  <inkml:trace contextRef="#ctx0" brushRef="#br0" timeOffset="553.406">1 115,'29'-2,"0"-1,-1-2,1-1,-1-1,17-7,31-7,-20 5,1 3,1 2,0 3,1 3,0 2,39 3,15 18,-90-20</inkml:trace>
  <inkml:trace contextRef="#ctx0" brushRef="#br0" timeOffset="986.192">820 398,'33'-5,"22"-1,5-1,-3 2,-5 2,-8 1,-6 0,-4 2,-4 0,-3 0,1-4,-2-2,1 0,-4-4,-2 1,-4 0</inkml:trace>
  <inkml:trace contextRef="#ctx0" brushRef="#br0" timeOffset="1247.87">904 680,'39'-10,"31"-8,9 0,-4 2,-11 4,-10 5,-11 2,-11 3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0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141 771,'22'-6,"-3"-1,-1 1,1 1,1 0,-1 2,1 0,-1 2,1 0,0 1,0 1,4 1,-23-2,1 0,0 0,0 1,0-1,-1 1,1-1,0 1,0 0,-1 0,1 0,-1 0,1 0,-1 0,1 0,-1 0,0 0,1 1,-1-1,0 1,0-1,0 1,0-1,0 1,0 0,-1-1,1 1,0 0,-1-1,1 1,-1 0,0 0,0 0,0 0,0-1,0 1,0 0,0 0,0 0,-1 0,1-1,-1 1,1 0,-1 0,0-1,0 1,1-1,-1 1,-1 0,-96 112,53-69,33-32,8-10,-1 1,1-1,-1 1,1 0,0 1,1-1,-1 1,1-1,0 1,0 0,0 0,1 1,0-1,0 1,0-1,0 1,1-1,0 1,1 0,-1 0,1-1,0 1,0 0,1 4,2-7,1 0,-1 1,1-1,0 0,0-1,0 1,0-1,0 0,1 0,-1 0,1 0,-1-1,1 0,-1 0,1 0,0 0,0-1,-1 0,1 0,0 0,0-1,-1 1,1-1,0 0,-1 0,1-1,-1 0,1 1,-1-1,0-1,0 1,0-1,1 0,45-25,-27 14</inkml:trace>
  <inkml:trace contextRef="#ctx0" brushRef="#br0" timeOffset="-716.711">311 8,'-1'-1,"0"1,1-1,-1 0,0 1,1-1,-1 1,0-1,0 1,0-1,0 1,0 0,1-1,-1 1,0 0,0 0,0-1,0 1,0 0,0 0,0 0,0 0,0 0,0 1,0-1,0 0,1 0,-1 1,0-1,0 0,0 1,0-1,0 1,1-1,-1 1,0-1,0 1,1 0,-1-1,0 1,1 0,-1-1,1 1,-1 0,1 0,-1 0,1 0,0 0,-1-1,1 2,-17 44,3 126,-2-2,16-168,0 0,0 0,0 0,0 0,1 0,-1 0,1 0,-1 0,1 0,0 0,0-1,0 1,0 0,0 0,0-1,0 1,0 0,1-1,-1 1,0-1,1 0,0 1,-1-1,1 0,0 0,0 0,0 0,9 0</inkml:trace>
  <inkml:trace contextRef="#ctx0" brushRef="#br0" timeOffset="-449.887">0 545,'39'-5,"17"-6,4-2,-4 2,-6 3,-7 2,-6 3,-4 1,-8 7,-9 1</inkml:trace>
  <inkml:trace contextRef="#ctx0" brushRef="#br0" timeOffset="3156.448">678 799,'11'-15,"0"0,0 0,-2-1,0 0,-1-1,0 0,-1 0,4-18,13-28,-10 32,2 2,2 0,0 1,2 1,1 0,1 2,2 0,-24 24,0 0,1 0,-1 0,1 1,-1-1,1 0,-1 0,1 0,0 0,-1 1,1-1,0 0,0 1,-1-1,1 0,0 1,0-1,0 1,0-1,0 1,0 0,0-1,0 1,0 0,0 0,0 0,0 0,0 0,0 0,0 0,0 0,0 0,0 0,0 0,0 1,0-1,0 0,0 1,0-1,0 1,-1-1,1 1,0-1,0 1,0 0,-1-1,1 1,0 0,0 0,-1-1,1 1,-1 0,1 0,-1 0,1 0,-1 0,0 0,10 36,-2 1,-1 0,-2 0,-2 0,-2 1,-1 11,-1 81,34-186,-4-6,2 1,4 2,2 1,3 0,-39 55,0 0,0 0,1 0,-1 0,0 0,1 0,0 0,-1 0,1 1,0-1,0 1,0-1,0 1,0 0,0 0,0 0,1 0,-1 0,0 0,0 0,1 1,-1-1,1 1,-1 0,0 0,1 0,-1 0,1 0,-1 0,1 1,-1-1,0 1,1-1,-1 1,0 0,0 0,0 0,1 1,-1-1,0 0,0 1,-1-1,1 1,0 0,0-1,-1 1,1 0,0 2,2 10,0 1,-2 0,0 0,0 1,-1-1,-1 0,-1 0,0 1,-1-1,0 30,5 91,3-117</inkml:trace>
  <inkml:trace contextRef="#ctx0" brushRef="#br0" timeOffset="3770.996">1609 347,'1'36,"2"0,1 0,2-1,1 0,2 0,2-1,1 0,1-1,2 0,1-1,2-1,8 11,-25-40,-1 0,1 0,0 0,-1 0,1 0,0 0,1 0,-1 0,0 0,0 0,1-1,-1 1,1 0,-1-1,1 0,0 1,0-1,0 0,-1 0,1 0,0 0,0 0,1 0,-1 0,0-1,0 1,0-1,0 0,0 0,1 1,-1-1,0-1,0 1,0 0,1 0,-1-1,0 1,0-1,0 0,0 0,0 0,0 0,0 0,0 0,0 0,-1-1,2 0,90-195,48-74,-136 254,-4 4</inkml:trace>
  <inkml:trace contextRef="#ctx0" brushRef="#br0" timeOffset="4122.412">1581 94,'43'-5,"24"-2,6 1,-6 1,-9 1,-9 2,-8 1,-7 0,-4 1,-7 6,-8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5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0 135,'38'-25,"-25"20,-3 0,0 1,0 0,0 0,1 1,-1 1,1 0,0 0,-1 1,1 0,0 1,0 0,0 1,0 0,9 3,-18-4,-1 1,0-1,1 1,-1 0,0-1,1 1,-1 0,0 0,0 0,0-1,0 1,0 1,0-1,0 0,0 0,0 0,0 0,-1 1,1-1,0 0,-1 1,1-1,-1 0,0 1,1-1,-1 1,0-1,0 1,0-1,0 0,0 1,0-1,0 1,0-1,-1 1,1-1,-1 0,1 1,-1-1,1 0,-1 1,0-1,0 1,-42 55,39-52,-32 32,-44 61,79-96,0-1,1 1,-1-1,0 0,1 1,-1 0,1-1,-1 1,1-1,0 1,-1 0,1-1,0 1,0-1,0 1,1 0,-1-1,0 1,0 0,1-1,-1 1,1-1,0 1,-1-1,1 1,0-1,0 0,0 1,0-1,0 0,0 0,0 1,0-1,1 0,-1 0,0 0,1-1,-1 1,1 0,-1 0,1-1,-1 1,1-1,-1 1,1-1,0 0,0 1,81-3,16-28,-77 21</inkml:trace>
  <inkml:trace contextRef="#ctx0" brushRef="#br0" timeOffset="2320.304">479 672,'5'0,"6"0,6 0,6 0,2 0,3 0,1 0,1 0,-1 0,1 0,-2 0,1 0,0 0,-1 0,0 0,-5 0</inkml:trace>
  <inkml:trace contextRef="#ctx0" brushRef="#br0" timeOffset="2718.55">677 502,'0'5,"0"11,0 8,0 4,0 3,0 0,0 0,0 0,0-1,0-1,0 0,0-1,-5-5,-1-1,0-4</inkml:trace>
  <inkml:trace contextRef="#ctx0" brushRef="#br0" timeOffset="4902.411">1411 221,'0'-5,"0"3,0 7,0 7,0 7,0 5,0 2,0 3,0 0,0 1,0-1,-5-4,-1-3,0 1,5-4,4-6</inkml:trace>
  <inkml:trace contextRef="#ctx0" brushRef="#br0" timeOffset="5251.575">1129 644,'28'0,"25"-5,8-1,-3-1,-5 2,-7-3,-7 0,-5 0,-4 3,-1 2,-2 1,0 1,0 1,0 0,-4 0</inkml:trace>
  <inkml:trace contextRef="#ctx0" brushRef="#br0" timeOffset="5767.202">1269 841,'51'-23,"-35"14,1 0,0 2,1 0,0 1,0 0,0 2,1 0,-1 1,12 0,-29 2,0 1,1 0,-1 0,1 0,-1 0,1 0,-1 0,1 1,-1-1,1 0,-1 1,0-1,1 1,-1-1,0 1,1 0,-1 0,0 0,0-1,0 1,0 0,0 0,0 0,0 1,0-1,0 0,0 0,0 0,-1 1,1-1,0 0,-1 1,0-1,1 1,-1-1,0 1,1-1,-1 0,0 1,0-1,0 1,0-1,-1 1,1-1,0 1,0-1,-1 0,1 1,-1-1,0 1,1-1,-1 0,0 0,0 1,1-1,-2 0,-87 93,20-28,67-65,1 0,-1 1,1-1,0 1,-1-1,1 1,0 0,0-1,0 1,1 0,-1 0,0 0,1 0,-1 0,1 0,0 0,-1 0,1 0,0 0,0 0,0 0,1 0,-1 0,0-1,1 1,-1 0,1 0,0 0,-1 0,1 0,0-1,0 1,0 0,1-1,-1 1,0-1,1 1,-1-1,1 1,2 1,0-1,0 1,0-1,0 0,0 0,1-1,-1 1,1-1,-1 0,1 0,0 0,-1-1,1 0,0 0,-1 0,4-1,5-1,-1-1,1-1,-1 0,0 0,-1-2,1 1,-1-1,0-1,4-3,0-2</inkml:trace>
  <inkml:trace contextRef="#ctx0" brushRef="#br0" timeOffset="6888.451">2201 305,'-28'255,"27"-29,-10-191,5-30</inkml:trace>
  <inkml:trace contextRef="#ctx0" brushRef="#br0" timeOffset="7370.567">1862 334,'45'-11,"0"2,0 2,0 1,1 3,0 2,-1 2,12 3,28-2,107-28,-147 24,-33 2</inkml:trace>
  <inkml:trace contextRef="#ctx0" brushRef="#br0" timeOffset="7752.124">1890 841,'7'7,"-1"-1,1 0,1-1,-1 0,1 0,0 0,0-1,0 0,0-1,1 0,0 0,-1-1,1 0,0 0,0-1,0-1,0 1,1-1,-1-1,0 1,0-2,5-1,243-53,-114 27,-117 23,-4-1</inkml:trace>
  <inkml:trace contextRef="#ctx0" brushRef="#br0" timeOffset="10269.541">1947 51,'138'-25,"121"21,-197-8,39 2,-83 15</inkml:trace>
  <inkml:trace contextRef="#ctx0" brushRef="#br0" timeOffset="11704.568">2709 841,'14'0,"0"-1,0-1,-1 0,1-1,-1-1,1 0,-1-1,-1 0,1-1,-1 0,0-1,0 0,-1-1,0 0,0-1,8-9,106-118,-111 116,-7 14,-2-1,1-1,-1 1,0-1,-1 0,0 0,0 0,0-1,-1 1,-1-1,0 0,0 0,0 0,-1 0,0-7,-1 15,0 1,-1-1,1 0,0 0,0 0,-1 0,1 1,0-1,-1 0,1 0,-1 1,1-1,-1 0,1 0,-1 1,0-1,1 1,-1-1,0 1,1-1,-1 1,0-1,0 1,0 0,1-1,-1 1,0 0,0 0,0-1,0 1,0 0,1 0,-1 0,0 0,0 0,0 0,0 0,0 1,1-1,-1 0,0 0,0 1,0-1,0 0,1 1,-1-1,0 1,0-1,1 1,-1-1,0 1,1 0,-1-1,-39 31,25-16,0 1,1 0,1 1,1 0,0 1,1 0,1 1,1 0,1 1,1 0,-4 15,10-31,0 1,0 0,0-1,1 1,-1 0,1 0,1 0,-1 0,1-1,0 1,0 0,0 0,0-1,1 1,0-1,0 1,0-1,0 0,1 0,0 0,0 0,0 0,0-1,1 1,-1-1,1 0,0 0,0 0,0-1,0 1,0-1,1 0,-1 0,1 0,-1-1,1 0,0 0,-1 0,1 0,1-1,12 2,-1-1,1-2,-1 1,1-2,-1 0,0-1,1-1,-2-1,1 0,-1-1,1-1,6-5,179-113,-194 118,7-1,-1 0,0-2,0 0,-1 0,-1-1,0-1,0 0,-1-1,-1 0,0-1,-1 0,0 0,-1-1,-1 0,0 0,3-13,-10 26,1 0,-1 0,0 0,0 0,0 1,0-1,0 0,0 0,-1 0,1 0,-1 0,1 0,-1 1,0-1,0 0,0 0,0 1,0-1,0 0,0 1,0 0,-1-1,1 1,0-1,-1 1,1 0,-1 0,0 0,1 0,-1 0,0 0,0 1,1-1,-1 1,0-1,0 1,0-1,0 1,-1 0,-75 17,63-8,1 1,0 0,1 1,0 0,1 1,0 0,1 1,0 1,1 0,0 0,1 1,1 0,1 1,0-1,1 1,0 1,2-1,-2 6,6-18,0 0,-1 0,1-1,1 1,-1 0,0 0,1 0,0 0,0-1,0 1,0 0,1-1,-1 1,1-1,0 1,0-1,0 0,0 0,1 0,0 0,-1 0,1 0,0-1,0 0,0 1,1-1,-1 0,0 0,1-1,-1 1,3 0,3 1,1 0,0-1,0 0,0-1,0 0,1 0,-1-1,0 0,0-1,0 0,6-2,18-6,0-2,-1-1,0-2,-1-1,21-15,-27 15,-1-1,-1-1,0-2,-2 0,0-1,-1-2,-1 0,-1-1,10-17,-25 35,0 0,-1-1,1 1,-1-1,0 0,-1 0,1 0,-1 0,0-1,-1 1,0 0,0-1,0 1,-1-1,0 1,0-4,-2 8,0 1,0 0,0 0,0 0,0 0,0 1,0-1,0 0,-1 1,1 0,0-1,0 1,-1 0,1 0,0 0,0 1,-1-1,1 1,0-1,0 1,0-1,0 1,0 0,0 0,0 0,0 0,0 1,0-1,0 0,0 1,1 0,-1-1,1 1,-1 0,1-1,0 1,-1 1,-18 17,1 0,1 1,0 0,2 2,0 0,2 1,1 0,-1 4,11-23,0 0,0 1,0-1,1 1,0 0,0-1,0 1,1 0,0 0,0 0,0 1,1-1,0 0,0 0,0 0,1 0,0 0,0 0,1 0,0 0,0 0,0-1,1 1,-1-1,1 1,1-1,-1 0,1 0,0 0,0-1,0 1,4 2,-2-3,1-1,0 1,0-1,0 0,1-1,-1 1,0-1,1-1,0 0,-1 0,1 0,0-1,0 0,-1-1,1 1,0-1,-1-1,1 0,-1 0,1 0,-1-1,0 0,0 0,0-1,0 0,-1 0,0-1,0 0,3-2,10-5</inkml:trace>
  <inkml:trace contextRef="#ctx0" brushRef="#br0" timeOffset="12188.233">4148 164,'57'-23,"79"-20,-135 42,1 1,-1-1,0 1,1-1,-1 1,1 0,-1-1,1 1,-1 0,1 0,-1 0,1 1,-1-1,1 0,-1 0,1 1,-1-1,1 1,-1-1,1 1,-1 0,0-1,0 1,1 0,-1 0,0 0,0 0,0 0,0 0,0 0,0 1,0-1,0 0,0 1,-1-1,1 0,-1 1,1-1,-1 1,1-1,-1 0,0 1,1-1,-1 1,0-1,0 1,0 0,-1-1,1 1,0-1,0 0,-1 1,1-1,-1 1,1-1,-1 1,0-1,1 0,-1 0,0 1,0-1,0 0,0 0,0 0,-1 1,-24 36,19-29,-1 0,2 1,-1 0,2 0,-1 1,1-1,1 1,0 0,1 1,0-1,0 0,1 3,2-11,0 0,0 0,1-1,-1 1,1 0,0 0,0-1,-1 1,2 0,-1-1,0 1,1-1,-1 0,1 1,-1-1,1 0,0 0,0 0,0 0,1 0,-1-1,0 1,0-1,1 1,-1-1,1 0,0 0,-1 0,1 0,0 0,-1-1,1 1,0-1,2 0,99-4,-45-19,-34 10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2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1,'-28'91,"-28"164,44-176,6-58,2 1,0 0,1 0,1 0,1 0,1 0,1 0,1 0,1 0,1 0,1 0,1-1,1 0,2 3,-7-19,0 1,1-1,-1-1,1 1,0 0,1-1,-1 1,1-1,0 0,0 0,0-1,0 1,1-1,-1 0,1 0,0 0,0-1,0 0,0 0,1 0,-1 0,0-1,1 0,-1 0,1 0,-1-1,1 0,0 0,-1 0,1-1,-1 0,1 0,-1 0,0-1,1 0,0 0,93-106,-89 94,104-177,-67 101,-3-2,-5-3,6-28,-22 15,-47 150,-2 22,3 1,2 1,3 2,4-1,-1 26,12-56,2 1,1 0,2 0,2 0,2 0,1-1,2 0,1 0,2-1,11 23,2-19,-24-40</inkml:trace>
  <inkml:trace contextRef="#ctx0" brushRef="#br0" timeOffset="2450.464">850 763,'5'15,"1"13,1 8,-2 2,3-5,0-4,-5-2,-4 0,-2 0,1-1,-1 1,6-4,2-7</inkml:trace>
  <inkml:trace contextRef="#ctx0" brushRef="#br0" timeOffset="3132.285">1020 875,'270'29,"-207"-34,-62 5,0-1,0 1,0 0,0-1,0 1,0-1,0 1,0-1,-1 0,1 1,0-1,0 0,0 0,-1 1,1-1,0 0,-1 0,1 0,-1 0,1 0,-1 0,1 0,-1 0,0 0,0 0,1 0,-1 0,0 0,0 0,0 0,0 0,0 0,0 0,0 0,0 0,-1 0,1 0,0 0,-1 0,1 0,-1 0,1 0,-1 0,1 0,-1 0,0 0,1 0,-1 1,0-1,0 0,1 0,-1 1,-1-1,-66-62,66 63,1 1,0 0,-1-1,1 1,0 0,-1 0,1 0,0 0,0 0,0 0,0 0,0 0,0 0,0 0,0 1,0-1,0 0,1 1,-1-1,0 0,1 1,-1-1,1 1,0-1,0 1,-1-1,1 1,0-1,0 1,0-1,1 1,-1-1,0 1,0-1,1 1,-1-1,1 1,-1 1,8 137,-8-139,0 0,0 0,0 0,0-1,0 1,1 0,-1 0,0 0,1-1,-1 1,0 0,1-1,-1 1,1 0,-1-1,1 1,-1 0,1-1,-1 1,1-1,0 1,-1-1,1 1,0-1,0 1,-1-1,1 0,0 0,0 1,-1-1,1 0,0 0,0 0,0 0,-1 0,1 0,0 0,0 0,0 0,0 0,-1 0,1 0,0-1,0 1,-1 0,1-1,0 1,0 0,-1-1,1 1,0-1,-1 1,1-1,-1 0,1 1,-1-1,1 0,33-41,-29 36,37-53,-31 43</inkml:trace>
  <inkml:trace contextRef="#ctx0" brushRef="#br0" timeOffset="3514.639">1613 791,'2'0,"15"-4,1 1,-1 0,1 2,-1 0,1 1,-1 1,1 0,-1 1,8 3,-24-5,1 0,-1 1,0-1,0 0,1 1,-1-1,0 1,0 0,0-1,0 1,0 0,0 0,0-1,0 1,0 0,0 0,0 0,0 0,-1 0,1 0,0 1,-1-1,1 0,-1 0,1 0,-1 1,0-1,1 0,-1 0,0 1,0-1,0 0,0 1,0-1,0 0,0 0,-1 1,1-1,0 0,-1 0,1 1,-1-1,1 0,-1 0,0 0,1 0,-1 0,-44 55,35-45,10-11,-35 48,35-47,-1 0,1 0,-1 0,1 0,0 0,-1 0,1 0,0 0,0 0,-1 0,1 1,0-1,0 0,1 0,-1 0,0 0,0 0,0 1,1-1,-1 0,0 0,1 0,-1 0,1 0,0 0,-1 0,1 0,0 0,-1-1,1 1,0 0,0 0,0 0,0-1,0 1,0-1,0 1,0-1,0 1,0-1,0 1,0-1,0 0,0 0,0 1,0-1,1 0,-1 0,79 3,-53-4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0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16,'6'-3,"0"1,1-1,-1 1,1 1,-1-1,1 1,-1 0,1 0,0 1,0 0,-1 0,1 1,0 0,0 0,-1 0,1 1,-1 0,0 1,1-1,-1 1,0 0,0 1,-1-1,3 3,-3-4,5 2,0 1,0 0,-1 0,1 1,-1 0,-1 1,1 0,-1 0,0 1,-1 0,0 0,0 1,-1 0,0 0,0 0,0 3,2 6,21 82,-31 263,2-359,1-3,-1 1,1 0,-1 0,1-1,-1 1,0 0,0 0,0 0,0-1,0 1,0 0,0 0,0 0,-1-1,1 1,-1 0,1 0,-1-1,0 1,0 0,0-1,0 1,0-1,0 1,0-1,0 0,0 1,-1-1,1 0,-1 0,1 0,-1 0,1 0,-1 0,0 0,1-1,-1 1,0 0,1-1,-1 0,0 1,0-1,-160-60,141 61,0 2,0 0,0 1,1 1,-1 1,2 1,-1 0,1 2,0 0,0 1,1 1,1 1,-11 9,-77 88,74-70,29-37,-1 0,1 0,0 1,0-1,0 1,0-1,0 1,1 0,-1 0,1 0,0 0,0 0,0 0,0 0,0 0,1 0,-1 0,1 1,0-1,0 0,0 0,0 1,1-1,-1 0,1 0,0 0,0 0,0 0,0 0,1 1,10 6</inkml:trace>
  <inkml:trace contextRef="#ctx0" brushRef="#br0" timeOffset="565.396">362 354,'255'55,"-124"-62,-130 7,1-1,-1 1,1 0,-1 0,1 0,-1 0,0 0,1 0,-1 1,1-1,-1 0,0 1,1-1,-1 1,0-1,1 1,-1 0,0-1,0 1,0 0,0 0,0 0,0 0,0 0,0 0,0 0,0 0,0 0,0 1,-1-1,1 0,-1 0,1 1,-1-1,1 1,-1-1,0 0,1 1,-1-1,0 2,1 67,-2-54,4 67,2-64</inkml:trace>
  <inkml:trace contextRef="#ctx0" brushRef="#br0" timeOffset="1047.867">1153 411,'-11'8,"1"2,1-1,0 1,0 1,1-1,0 2,1-1,0 1,1 0,0 0,1 1,1-1,-1 1,2 0,0 1,1-1,0 0,1 2,1-13,-1 0,1 0,0 1,1-1,-1 0,0 0,0 1,1-1,0 0,-1 0,1 0,0 0,0 0,0 0,0 0,0 0,1 0,-1 0,1-1,-1 1,1 0,-1-1,1 0,0 1,0-1,0 0,0 0,0 0,0 0,0 0,0 0,0 0,0-1,0 1,1-1,-1 0,0 0,0 0,1 0,-1 0,0 0,0 0,0-1,1 1,-1-1,0 0,0 1,0-1,0 0,0 0,0 0,1-1,13-8,-1 1,-1-2,1 0,-2-1,1 0,-2-1,0-1,0 0,-1 0,-1-1,-1-1,0 0,-1 0,0 0,-1-1,2-12,-7 26,0-1,0 1,-1-1,1 0,-1 0,0 1,0-1,-1 0,1 0,-1 0,0 0,0 0,0 0,0 0,-1 0,1 0,-1 0,0 1,0-1,-1 0,1 1,-1-1,0 0,0 1,0 0,0-1,-1 1,1 0,-1 0,0 1,0-1,0 0,0 1,0 0,0 0,-1 0,1 0,-1 0,1 1,-1-1,0 1,0 0,0 0,0 0,-3 1,-1 1,0 0,1 1,0 1,-1-1,1 1,0 0,0 1,0-1,1 1,-1 1,1-1,-4 5,6-6,-16 12</inkml:trace>
  <inkml:trace contextRef="#ctx0" brushRef="#br0" timeOffset="1479.456">1491 609,'3'-49,"13"10,2 0,2 1,1 1,14-15,-30 43,1 1,0 0,0 0,1 1,0-1,0 1,1 1,0 0,0 0,5-2,-13 7,1 1,0 0,0-1,0 1,0 0,0-1,0 1,0 0,0 0,0 0,-1 0,1 0,0 0,0 0,0 1,0-1,0 0,0 0,0 1,0-1,0 0,-1 1,1-1,0 1,0-1,0 1,-1 0,1-1,0 1,-1 0,1-1,-1 1,1 0,-1 0,1-1,-1 1,1 0,-1 0,0 0,1 0,-1 0,0 0,0 0,0 0,1-1,-1 2,4 47,-4-45,-1 55,0-32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92,'17'235,"-18"-178,-10-90,13 14,1-1,2 1,0-1,1 2,1-1,0 0,1 1,2 1,0 0,0 0,2 0,0 2,0-1,2 2,0 0,0 0,5-2,45-26,-62 43,0 1,-1-1,1 1,-1-1,1 1,-1 0,0 0,0-1,0 1,0 0,0 0,0 0,0 0,-1 0,1 0,-1 0,1 1,-1-1,0 0,0 0,0 0,0 0,0 0,-1 1,1-1,-1 2,1 0,-1 52,0-30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36 508,'-7'13,"2"1,0 0,0 0,2 1,-1-1,2 1,0-1,1 1,0 0,1 0,1 0,0-1,1 1,1 0,0-1,1 2,-3-14,0 0,0 0,0 0,0 0,1 0,-1 0,1 0,-1-1,1 1,0-1,-1 1,1-1,0 1,0-1,0 0,0 0,0 0,0 0,1 0,-1-1,0 1,0 0,1-1,-1 0,0 0,0 1,1-1,-1-1,0 1,1 0,-1-1,0 1,0-1,1 1,-1-1,0 0,0 0,0 0,0 0,0-1,74-60,-67 50,-1 0,0 0,-1 0,0-1,-1 0,-1-1,0 1,0-1,-2 0,1 0,-3 7,1 0,-1 1,-1-1,1 0,-1 0,0 0,-1 0,1 0,-1 1,-1-1,1 0,-1 1,0-1,-1 1,0 0,0-1,0 1,0 0,-1 1,0-1,-5-4,4 6,1 0,-1 1,0 0,-1 0,1 0,0 1,-1-1,1 1,-1 0,0 1,0 0,0 0,0 0,0 0,0 1,0 0,1 1,-1-1,0 1,0 0,0 0,0 1,1 0,-1 0,0 0,1 1,-3 1,-11 8</inkml:trace>
  <inkml:trace contextRef="#ctx0" brushRef="#br0" timeOffset="333.424">797 112,'-29'48,"-9"26,2 4,6-5,9-11,8-11,6-10,4-6,8-5,3-2,0-2,-2 0,-1 0,-2 1,-1 0,-1-4</inkml:trace>
  <inkml:trace contextRef="#ctx0" brushRef="#br0" timeOffset="553.609">430 536,'44'-5,"32"-6,9-2,0-2,-6 0,-6-2,-11 3,-11 2,-4 5,-6 2,-5 3,-4-3,-2-1,-7 0</inkml:trace>
  <inkml:trace contextRef="#ctx0" brushRef="#br0" timeOffset="1186.11">1221 479,'-31'29,"2"1,1 2,2 0,1 2,-6 13,13 18,20-64,-1 0,1 0,0 0,-1 0,1 0,0-1,0 1,-1 0,1-1,0 1,0-1,0 0,0 1,0-1,0 0,0 0,-1 0,1-1,0 1,0 0,0-1,0 1,0-1,-1 0,1 1,0-1,0 0,-1 0,1 0,-1 0,1 0,0-2,1 2,175-115,-178 116,1-1,-1 1,1-1,0 1,-1 0,1-1,0 1,0 0,-1 0,1-1,0 1,0 0,-1 0,1 0,0 0,0 0,-1 0,1 0,0 0,0 0,-1 1,1-1,0 0,0 0,-1 1,1-1,0 0,-1 1,1-1,0 0,-1 1,1-1,-1 1,1 0,-1-1,1 1,-1-1,1 1,-1 0,1-1,-1 1,0 0,1-1,-1 1,0 0,0 0,0-1,1 1,-2 47,0-20,2-25,0 0,0-1,0 1,0 0,1-1,-1 1,1 0,0-1,0 0,0 1,0-1,0 0,0 0,0 0,1 0,-1-1,1 1,-1-1,1 1,0-1,-1 0,1 0,0 0,0 0,0-1,0 1,0-1,0 1,0-1,0 0,1-1,95-12,-78 4,-2-1,1-2,-1 1,-1-2,0-1,-1 0,7-9,-7 8,36-29,-3-3,-2-1,37-49,-73 81,0-1,-1 0,0 0,-2-1,0 0,-1-1,-1 0,-1 0,0 0,-2-1,0 0,-1 0,-1 0,-1 0,-1-9,0 26,1 0,-1-1,0 1,0 0,-1-1,1 1,-1 0,1 0,-1 0,0-1,0 1,0 0,-1 0,1 0,-1 0,0 1,0-1,0 0,0 1,0-1,0 1,-1 0,1 0,-1 0,0 0,1 0,-1 0,0 1,0-1,0 1,0 0,0 0,-1 0,1 0,0 1,0-1,-1 1,1 0,0 0,0 0,-1 0,1 1,-10 5,1 0,0 1,1 1,-1 0,2 0,-1 1,1 1,0 0,1 0,0 0,1 1,0 1,1 0,0 0,1 0,0 0,1 1,0 0,1 0,1 1,0-1,1 1,0 4,-1 5,0 0,2 0,1 0,0 0,2 0,1 0,0 0,2-1,1 1,0-1,2-1,0 1,2-1,8 14,-4-12,1 0,1-1,0 0,2-1,0-2,2 1,0-2,14 9,-8-16,-29-31,-8 7</inkml:trace>
  <inkml:trace contextRef="#ctx0" brushRef="#br0" timeOffset="1438.166">1475 311,'43'-5,"43"-2,12 1,-1 1,-8-3,-9-1,-9 2,-7 2,-9 1,-9 2,-3 2,-4-1,-4 6,-3 2,-7-1</inkml:trace>
  <inkml:trace contextRef="#ctx0" brushRef="#br0" timeOffset="1933.831">2548 508,'-15'38,"-4"23,0 5,5-3,3-13</inkml:trace>
  <inkml:trace contextRef="#ctx0" brushRef="#br0" timeOffset="2167.328">2575 112,'0'0</inkml:trace>
  <inkml:trace contextRef="#ctx0" brushRef="#br0" timeOffset="2404.574">2858 565,'-13'14,"1"2,0-1,2 2,-1-1,2 2,0-1,1 1,1 0,1 1,1 0,0 0,1 0,1 3,3-19,0-1,0 1,0 0,1 0,-1 0,1 0,0-1,0 1,0 0,0-1,0 1,0-1,1 1,-1-1,1 1,0-1,0 0,0 0,0 0,0 0,0 0,1-1,-1 1,0 0,1-1,-1 0,1 0,0 0,-1 0,1 0,0 0,0-1,-1 1,1-1,2 0,3 1,1-1,0-1,-1 1,1-2,-1 1,0-1,1 0,-1-1,0 0,0 0,3-2,0-1,-1 0,0 0,-1-1,1-1,-1 1,-1-1,0-1,0 0,0 0,-1 0,0-1,-1 0,0 0,-1-1,0 1,-1-1,0-1,0 1,-1 0,-1-1,0 0,0 1,-2-1,1 0,0 4,-1 1,1 0,-1-1,-1 1,1-1,-1 1,-1 0,1-1,-1 1,-1 0,1 0,-1 0,0 0,-1 1,0-1,0 1,0 0,-1 0,1 0,-1 1,-1 0,1 0,-1 0,0 1,0-1,0 1,-1 1,1-1,-1 1,0 0,-2 0,3 2,1 0,0 1,0 0,-1 0,1 0,0 0,0 1,-1 0,1 0,0 1,0-1,0 1,0 0,1 0,-1 1,0-1,1 1,0 0,-2 2,-13 11</inkml:trace>
  <inkml:trace contextRef="#ctx0" brushRef="#br0" timeOffset="3088.456">3309 818,'10'-35,"0"1,3 0,0 1,2 0,2 1,1 0,29-12,-45 43,-1 0,0 1,0-1,0 0,1 1,-1-1,0 1,1 0,-1-1,0 1,1 0,-1 0,1 0,-1 0,0 0,1 0,-1 0,0 1,1-1,-1 0,0 1,1-1,-1 1,0-1,0 1,0 0,1 0,-1-1,0 1,0 0,0 0,0 0,0 0,0 0,-1 0,1 0,0 1,0-1,-1 0,1 0,-1 1,1-1,-1 0,0 1,13 75,-14-73,0 1,1 0,-1-1,1 1,1 0,-1-1,0 1,1 0,0-1,0 1,0 0,1-1,0 1,0-1,0 0,0 0,1 0,-1 0,1 0,0 0,0-1,0 1,1-1,-1 0,1 0,0 0,0-1,0 1,0-1,0 0,1 0,-1 0,4 0,-2-1,0-1,0 0,0 0,0 0,0-1,0 0,0 0,0 0,0-1,0 0,-1 0,1-1,-1 1,1-1,-1 0,0-1,0 1,-1-1,1 0,-1 0,1-1,-1 1,2-4,72-124,-70 115,-4 9,1 0,-1-1,0 0,-1 0,0 0,-1-1,1 1,-2-1,1 1,-2-1,1 0,-1 1,-1-3,1 11,0 0,-1 0,0 0,1 0,-1 0,1 0,-1 0,0 0,0 0,0 0,1 0,-1 0,0 0,0 1,0-1,0 0,0 1,-1-1,1 1,0-1,0 1,0-1,0 1,-1 0,1 0,0 0,0 0,0-1,-1 1,1 1,0-1,0 0,-1 0,1 0,0 1,0-1,0 1,0-1,0 1,-1-1,1 1,0-1,0 1,0 0,1 0,-1 0,0 0,0-1,0 1,0 0,1 0,-1 0,1 1,-1-1,0 0,1 0,0 0,-1 0,1 2,-9 5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0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407 501,'-32'4,"0"1,1 1,-1 2,1 2,1 0,0 2,-10 6,30-13,1 0,-1 1,1 0,0 1,1 0,-1 0,1 0,1 1,0 1,0-1,0 1,1 0,1 1,-1-1,1 1,1 0,0 0,1 1,-1-1,2 1,0 0,0 0,1 2,-1-8,1 0,1 0,-1 1,1-1,-1 0,1 0,1 0,-1 0,1 0,0 0,0 0,1 0,-1 0,1 0,0 0,0-1,1 1,-1-1,1 0,0 1,0-1,1 0,-1-1,1 1,0-1,0 1,0-1,0-1,0 1,5 2,4-4,0 1,1-2,-1 0,0-1,0 0,0-1,0 0,0-1,0-1,0 0,-1 0,0-1,0-1,0 0,-1-1,0 0,0-1,0 0,-1-1,-1 0,1 0,-2-1,1 0,-1 0,4-9,129-223,-157 259,1 14,1 1,2 0,0 1,3 0,0 3,9-35,-2 4,0 0,1 1,-1-1,1 0,1 1,-1-1,1 0,-1 1,2-1,-1 1,1-1,-1 0,1 1,1-1,-1 0,1 0,0 0,0 0,1 0,-1 0,1 0,0-1,0 1,1-1,-1 0,1 0,0-1,0 1,0-1,1 1,-1-1,1 0,0-1,-1 1,1-1,0 0,1-1,-1 1,0-1,1 0,10-1,0 0,0-2,0 0,0-1,0 0,0-1,-1-1,1-1,-1 0,-1-1,1 0,-1-2,0 1,-1-2,0 0,-1 0,0-1,1-1,-5 5,15-15,-1 0,-1-2,-1-1,-1 0,-2-2,0 0,-2 0,5-14,34-56,-44 81,7-7,-1 0,-2-1,0-1,-2-1,-1 1,0-2,-2 1,-2-2,0 1,-1-1,-2 1,-1-10,-3 35,0 0,-1 0,1 1,-1-1,1 0,-1 0,0 0,0 1,0-1,0 0,0 1,0-1,-1 1,1-1,0 1,-1 0,1-1,-1 1,1 0,-1 0,0 0,1 0,-1 1,0-1,0 0,0 1,0-1,1 1,-1-1,0 1,0 0,0 0,0 0,0 0,0 0,0 1,0-1,0 0,0 1,1-1,-1 1,0 0,0 0,1 0,-1 0,0 0,1 0,-1 0,1 0,-1 1,1-1,0 0,-1 1,1-1,0 1,0 0,0 0,-23 24,2 0,1 1,1 1,2 1,0 1,2 1,2 0,0 0,3 2,0 0,2 0,-3 22,6-30,1 0,1 1,1-1,1 1,1 0,2 0,1 5,-1-22,0 0,1-1,0 1,0 0,1-1,0 1,1-1,0 0,0 0,1 0,0-1,0 1,0-1,1 0,1-1,-1 0,1 0,0 0,0 0,0-1,1-1,1 1,4 0,-1-2,1 1,0-2,0 0,0 0,1-1,-1-1,0 0,0-1,0-1,1 0,-1 0,-1-1,1-1,0 0,-1-1,0 0,0-1,0 0,-1-1,0 0,0-1,-1 0,0-1,0 0,-1-1,0 0,-1 0,0-1,-1 0,0 0,-1-1,0 1,4-12,-6 15,0-1,0 1,0-1,-1 0,-1-1,1 1,-1 0,-1-1,0 1,0-1,-1 1,0-1,-1 0,0 1,-1-1,0 1,0 0,-1 0,0-1,0 2,-1-1,0 0,-1 1,0 0,0 0,-1 0,0 1,0-1,-1 1,0 1,-2-2,-3 3,0 0,0 1,0 1,-1 0,1 1,-1 0,0 1,0 0,0 1,1 0,-1 1,0 1,1 0,-1 1,1 0,-1 1,1 0,0 1,1 0,-1 1,1 0,0 1,1 0,0 1,0 0,0 0,1 1,0 1,1 0,-18 14</inkml:trace>
  <inkml:trace contextRef="#ctx0" brushRef="#br0" timeOffset="1396.038">1762 501,'-33'17,"1"2,1 1,1 2,1 1,1 1,1 1,-22 27,43-45,0 0,1 1,0-1,0 1,0 1,1-1,0 1,1 0,0 0,-1 5,3-11,1 0,-1 1,1-1,0 0,0 1,0-1,1 0,-1 0,1 1,0-1,0 0,0 0,0 0,0 0,1 0,-1 0,1 0,0-1,0 1,0 0,0-1,0 0,1 1,-1-1,1 0,-1 0,1 0,0-1,0 1,0-1,0 1,10 2,-1-1,0 0,1 0,0-1,-1-1,1-1,0 1,0-2,-1 0,1 0,0-1,-1-1,1 0,-1-1,0 0,0-1,-1 0,1-1,-1 0,0-1,-1 0,1-1,-1 0,-1-1,0 0,0 0,-1-1,1 0,1-5,-1 1,0-1,-1-1,-1 0,0 0,-1 0,-1-1,0 1,-2-1,0 0,0-1,-2 1,0 0,-1-1,-1 1,-1-5,2 19,0 0,-1 1,1-1,-1 0,0 1,0-1,0 1,0-1,0 1,0 0,-1-1,1 1,-1 0,0 0,1 0,-1 0,0 0,0 0,0 1,-1-1,1 1,0-1,0 1,-1 0,1 0,-1 0,1 0,-1 0,0 1,1-1,-1 1,0-1,1 1,-1 0,-1 0,-2 1,-1-1,1 1,0 0,0 0,0 1,0-1,0 1,0 1,0-1,0 1,1 0,0 1,-1-1,-3 5,-1 0,1 1,0 1,1 0,1 0,-1 0,1 1,1 0,0 0,1 1,0 0,0 0,2 0,-1 0,2 1,-1-1,1 8,2-17,0-1,1 1,-1 0,1 0,-1-1,1 1,0 0,0-1,0 1,0-1,1 1,-1-1,1 0,-1 0,1 0,0 1,0-1,0-1,0 1,0 0,0 0,1-1,-1 0,0 1,1-1,-1 0,1 0,0 0,-1 0,1-1,0 1,-1-1,1 1,0-1,2 0,102-7,-73-3,-2-1,1-2,-1-1,-1-2,-1-1,0-1,-1-1,2-4,25-21,-75 110,9 61,10-123,0-1,0 0,1 0,-1 0,1 0,0 0,0 1,0-1,0-1,1 1,-1 0,1 0,-1 0,1-1,0 1,0-1,1 1,-1-1,0 0,1 0,-1 0,1 0,0-1,-1 1,1 0,0-1,0 0,0 0,0 0,0 0,0 0,0-1,1 1,-1-1,0 0,0 0,2 0,11-4,1-1,-1 0,0-1,-1-1,1-1,-1 0,-1 0,1-2,-2 0,1 0,-1-2,-1 1,0-1,2-4,-12 14,133-144,-199 265,63-114,-1 1,1-1,0 0,0 1,0-1,1 0,0 1,0-1,0 0,0 1,1-1,0 0,0 1,1-1,0 0,-1 0,2 0,-1 0,1 0,-1-1,1 1,0-1,1 1,2 2,1-3,1 0,-1 0,1 0,0-1,0 0,0-1,0 0,1 0,-1 0,1-1,-1-1,1 1,-1-1,1-1,-1 0,1 0,-1 0,1-1,-1-1,0 1,0-1,0-1,0 1,-1-1,0-1,1 1,-1-1,-1 0,1-1,-1 0,3-3,26-23,-2-1,-1-1,-1-2,-2-1,-2-1,-2-2,-1 0,-2-2,0-4,-1-9,-3 0,-2-1,5-37,-20 90,0 0,1 0,-1-1,-1 1,1 0,0-1,-1 1,0-1,1 1,-1-1,-1 1,1-1,0 1,-1 0,0-1,0 1,0 0,0-1,0 1,-1 0,0 0,1 0,-1 0,0 0,0 1,-1-1,1 0,0 1,-1 0,0-1,1 1,-1 0,0 1,0-1,0 0,-1 1,-1 3,1 0,-1 1,1 0,0 0,0 0,0 1,0-1,0 1,1 0,0 0,0 0,0 1,0-1,0 1,1-1,0 1,0 0,1 0,-1 0,1 0,0 0,0 0,0 0,1 0,0 1,0-1,0 0,2 4,-28 242,27 83,0-308,1 0,1 0,1 0,1 0,2-1,8 23,-12-38,-6-19,0-4</inkml:trace>
  <inkml:trace contextRef="#ctx0" brushRef="#br0" timeOffset="1634.866">2609 247,'48'0,"40"-5,14-1,-5-5,-10 0,-9 1,-14 3,-13 2,-10 3,-7 1,-5 5,-3 3,0-1,-5 4,-2 1,-3-3</inkml:trace>
  <inkml:trace contextRef="#ctx0" brushRef="#br0" timeOffset="4045.733">3822 924,'38'-22,"-1"-2,0-2,-2-2,-1-1,-2-1,0-3,67-59,80-27,-172 115,1-1,0 1,-1 1,1 0,1 0,-1 0,0 1,1 0,-1 1,1 0,-1 0,1 0,0 2,-1-1,1 1,-1 0,2 1,-8-1,1 1,-1 0,0 0,0 0,0 0,0 0,0 0,0 0,0 1,-1-1,1 1,-1 0,0-1,0 1,0 0,0-1,0 1,0 0,-1 0,1 0,-1 0,0 0,0 0,0 0,0 0,-1 0,1-1,-2 4,-27 81,29-85,-11 21,-1 1,0-2,-2 1,-1-2,0 0,-1-1,-2-1,0 0,-3 1,10-11,1 0,-2-1,1 0,-1 0,0-2,-1 1,1-2,-1 0,0 0,-1-1,1-1,-1 0,0-1,1 0,-1-1,0-1,-10-1,21 1,0-1,0 0,0 1,0-2,1 1,-1 0,0 0,0-1,1 0,-1 1,1-1,0 0,-1 0,1 0,0-1,0 1,0 0,1-1,-1 1,1-1,-1 0,1 0,0 1,0-1,0 0,0 0,0 0,1 0,-1 0,1 0,0 0,0 0,0 0,0 0,1 0,-1 0,1 0,0 0,0 0,0 0,0 0,0 0,1 1,-1-1,3-2,8-20</inkml:trace>
  <inkml:trace contextRef="#ctx0" brushRef="#br0" timeOffset="4418.506">5008 501,'-34'27,"2"2,1 1,1 1,1 2,2 1,2 1,1 1,-17 35,39-68,0 1,0-1,0 1,1 0,-1-1,1 1,0 0,0 0,0 0,1 0,-1 0,1 0,0 0,0 0,1 0,-1 1,1-1,0 0,0-1,0 1,0 0,1 0,-1 0,1-1,0 1,0-1,1 1,-1-1,1 0,0 0,-1 0,1 0,0-1,1 1,-1-1,0 0,1 1,0-2,-1 1,3 1,5 0,0 0,1-1,-1 0,1-1,-1 0,1-1,0 0,-1-1,1 0,-1-1,0 0,1-1,-1 0,0-1,0 0,-1-1,1 0,-1-1,0 0,0 0,7-8,-4 5,-1-1,0-1,-1 0,0 0,0-1,-2-1,1 0,-2 0,0 0,0-1,-1-1,-1 1,0-1,-1 0,3-15,-8 24,1-1,-1 1,0 0,0 0,0-1,-1 1,0 0,0 0,-1 0,0 0,0 0,0 0,-1 0,1 1,-1-1,-1 1,1 0,-1 0,0 0,0 0,-1 1,1-1,-1 1,0 0,0 1,0-1,-1 1,1 0,-1 0,1 1,-1 0,0 0,0 0,0 1,-1-1,1 1,0 1,0-1,-1 1,1 1,0-1,0 1,0 0,-1 0,1 1,0-1,-2 2,-20 14,3 2</inkml:trace>
  <inkml:trace contextRef="#ctx0" brushRef="#br0" timeOffset="4950.582">5346 839,'13'-30,"2"1,0 0,2 1,1 1,1 1,2 0,0 1,2 2,0 0,7-3,-28 25,0-1,1 1,-1-1,0 1,1 0,-1 0,1 0,-1 1,1-1,0 1,-1-1,1 1,-1 0,1 0,0 0,-1 0,1 0,0 1,-1-1,1 1,-1 0,1 0,-1 0,1 0,-1 0,0 0,1 1,-1-1,0 1,0-1,0 1,0 0,0 0,-1 0,1 0,-1 0,1 0,-1 0,1 1,-1-1,0 1,0-1,0 1,-1-1,1 1,-1-1,1 1,-1 0,0-1,0 1,0-1,0 1,-1 2,-6 46,5-47,1 1,0 0,0 0,0 0,0-1,1 1,-1 0,1 0,1 0,-1 0,1 0,0 0,0-1,0 1,2 3,-2-7,1 0,0 0,-1 0,1 0,0-1,0 1,0-1,0 1,-1-1,1 0,0 1,0-1,0 0,0-1,0 1,0 0,0 0,-1-1,1 1,0-1,0 0,0 1,-1-1,1 0,0 0,-1 0,1 0,-1 0,1 0,-1-1,0 1,1-1,0 0,3-2,67-50,72-41,-142 95,-1 0,0-1,0 1,0 0,0 0,1 0,-1 0,0 0,0 0,0 0,1 0,-1 0,0 0,0 1,0-1,0 1,1-1,-1 0,0 1,0 0,0-1,0 1,0 0,0-1,0 1,-1 0,1 0,0 0,0 0,-1 0,1 0,0 0,-1 0,1 0,-1 0,1 0,-1 1,0-1,1 0,-1 0,0 0,0 0,0 1,0-1,0 1,2 59,-11-19,7-37,0 0,1 0,-1 1,1-1,0 0,1 0,-1 1,1-1,0 0,1 1,-1-1,1 0,0 0,0 1,1-1,-1 0,9 8</inkml:trace>
  <inkml:trace contextRef="#ctx0" brushRef="#br0" timeOffset="5335.548">6334 642,'28'-9,"1"0,-2-2,0-2,0 0,-1-1,0-2,-2-1,0 0,-1-2,5-5,15-36,-42 59,-1 0,1-1,0 1,0-1,-1 1,1-1,-1 1,1-1,-1 0,0 1,0-1,1 1,-1-1,0 0,0 1,-1-1,1 0,0 1,-1-1,1 0,-1 1,1-1,-1 1,0-1,1 1,-1 0,0-1,0 1,0 0,0-1,0 1,0 0,-1 0,1 0,0 0,-1 0,1 0,0 0,-1 1,1-1,-1 0,-9 0,0-1,0 2,0 0,0 0,0 1,0 0,0 1,1 0,-1 1,0 0,1 0,0 1,0 1,0 0,0 0,1 1,0 0,0 1,1 0,-8 7,8-8,-9 6,1 1,0 0,1 1,0 1,1 1,1 0,0 0,1 2,1-1,1 1,0 1,1 0,2 0,0 1,-4 18,10-32,0 1,1-1,0 1,0-1,0 1,1-1,0 0,1 1,-1-1,1 0,0 0,1 0,-1 0,1 0,1 0,-1-1,1 0,0 1,0-1,0-1,0 1,1-1,0 1,0-1,0-1,1 1,0-1,-1 0,1 0,0 0,0-1,0 0,0 0,1-1,-1 0,1 0,0 0,16 2,0 0,1-2,-1 0,0-2,0 0,1-2,-1 0,-1-2,1 0,-1-2,0 0,8-5,-13 3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8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170 310,'49'-31,"0"-2,-3-3,0-1,-3-3,30-34,-38 15,-55 84,7 6,2 1,1 0,1 0,2 1,1 0,-1 28,-2 4,-38 306,33-286,-3-1,-4 0,-4-1,-34 77,54-148,-8 19,-1-2,-1 1,-1-2,-2 0,-1-1,-13 14,31-40,1 0,-1 0,0 0,0 0,0 0,0 0,0-1,0 1,0 0,0 0,0-1,0 1,0-1,0 1,0-1,-1 1,1-1,0 0,0 1,-1-1,1 0,0 0,-1 0,1 0,0 0,0 0,-1 0,1-1,0 1,0 0,-1-1,1 1,0-1,0 1,0-1,0 0,0 1,0-1,0 0,0 0,0 0,0 0,0 0,-10-9</inkml:trace>
  <inkml:trace contextRef="#ctx0" brushRef="#br0" timeOffset="402.835">0 818,'575'-182,"-486"159,-87 24,-1 1,1-1,-1 0,1 1,-1-1,1 1,-1 0,0-1,0 1,0 0,0 0,0-1,0 1,-1 0,1 0,0 0,-1 0,0 0,1 0,-1 0,0 0,0 0,0 1,0-1,-1 0,1 0,0 0,-1 1,1 3,-22 127,24-120</inkml:trace>
  <inkml:trace contextRef="#ctx0" brushRef="#br0" timeOffset="654.266">931 761,'-4'34,"2"6,2-4</inkml:trace>
  <inkml:trace contextRef="#ctx0" brushRef="#br0" timeOffset="905.278">818 310,'0'0</inkml:trace>
  <inkml:trace contextRef="#ctx0" brushRef="#br0" timeOffset="1064.876">1496 451,'-39'53,"-12"22,-2-2,7-8,8-11,9-9,5-8,7-5,2-9,2-2,5-11,3-11,2-5</inkml:trace>
  <inkml:trace contextRef="#ctx0" brushRef="#br0" timeOffset="1265.119">1185 479,'34'38,"20"23,6 5,-2-3,-6-8,-8-13,-11-10,-6-9,-8-9</inkml:trace>
  <inkml:trace contextRef="#ctx0" brushRef="#br0" timeOffset="1668.522">1749 789,'27'-2,"-2"-2,1-1,0-1,-1-1,0-1,0-1,-1-1,-1-2,0 0,0-1,0-3,-19 14,-1 0,0 0,1 0,-1-1,-1 0,1 0,0 0,-1 0,1 0,-1 0,0-1,0 1,0-1,-1 1,1-1,-1 0,0 1,0-1,0 0,0 0,-1 0,1 0,-1 0,0 0,0 0,-1 0,1 0,-1 0,0 0,0 1,0-1,-1 0,1 0,-1 1,0-1,0 1,0 0,0-1,-1 1,0 0,1 0,-1 1,0-1,0 0,0 1,-1 0,0-1,-1 0,0 0,1 1,-1 0,0 0,0 0,-1 1,1 0,0 0,0 0,-1 0,1 1,-1 0,1 0,0 1,-1-1,1 1,0 0,0 1,0-1,-1 1,1 0,1 0,-1 0,0 1,1 0,-1 0,0 1,-12 8,1 0,0 2,1 0,1 0,0 1,-9 14,20-25,-70 113,71-114,0 1,1 0,-1-1,1 1,0 0,0 0,1 0,-1 0,1 0,-1-1,1 1,1 0,-1 0,0 0,1 0,0 0,0 0,0 0,0-1,1 1,-1 0,1-1,0 1,0-1,1 0,-1 0,0 0,1 0,0 0,0 0,0-1,2 2,4 1,1-1,0-1,1 0,-1 0,1 0,-1-2,1 1,-1-1,1-1,0 0,0 0,-1-1,4-1,18 0,98-22,-108 13</inkml:trace>
  <inkml:trace contextRef="#ctx0" brushRef="#br0" timeOffset="2133.22">2427 648,'-25'15,"1"2,0 0,2 1,0 1,1 2,1 0,1 1,-4 7,21-27,0-1,0 1,1 0,-1 0,1 0,-1 0,1 1,0-1,-1 0,1 0,0 1,1-1,-1 1,0-1,1 1,-1-1,1 1,0-1,0 1,0-1,0 1,0 0,1-1,-1 1,1-1,0 1,-1-1,1 0,0 1,1-1,-1 0,0 0,0 1,1-1,0 0,-1-1,1 1,0 0,0 0,0-1,0 1,0-1,0 1,0-1,1 0,-1 0,0 0,1 0,-1 0,1-1,1 1,9 1,0 0,0-1,0-1,-1 0,1-1,0 0,0-1,0 0,0-1,-1-1,1 0,-1 0,0-1,-1-1,1 0,-1 0,0-1,0-1,-1 0,0 0,-1-1,0-1,0 1,-1-1,0-1,6-9,12-19,-2-1,-1-1,-3-1,-1-1,-2 0,-2-1,-1-1,-3-1,2-25,-11 57,-1 1,0 0,-1 0,-1 0,0-1,0 1,-2 0,0 0,-3-10,5 19,-1 1,1 0,0-1,-1 1,0 0,0 0,0 0,0 0,0 0,0 0,-1 1,1-1,-1 1,0 0,0 0,0 0,0 0,0 0,0 0,-1 1,1 0,0-1,-1 1,1 1,-1-1,0 0,1 1,-1 0,1 0,-1 0,0 0,1 0,-1 1,1 0,-1 0,1 0,-3 1,-2 1,1 0,-1 1,1 0,0 0,0 0,0 1,1 1,-1-1,1 1,0 0,1 0,0 1,0-1,0 1,1 0,0 1,0-1,1 1,-3 6,0 4,0 0,1 0,1 0,1 1,0-1,2 1,0 0,1 7,2-1,1 0,1 1,1-2,1 1,2-1,0 0,2 0,0-1,2 0,0-1,13 17,-16-26,1 0,0 0,1-1,0-1,1 0,0 0,1-1,0 0,0-2,1 1,1-2,-1 1,1-2,0 0,1-1,-1-1,1 0,14 1,-5-3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142 114,'0'455,"1"-442,-1-1,0 1,-1 0,0 0,-1 0,0-1,-1 1,0-1,-1 1,-1-1,1 0,-2-1,0 1,-1-1,0 0,0-1,-1 0,-4 5,11-15,0 1,0 0,0 0,0 0,0-1,0 1,0 0,-1-1,1 1,0-1,0 0,-1 1,1-1,0 0,0 1,-1-1,1 0,0 0,0 0,-1 0,1-1,0 1,-1 0,1 0,0-1,0 1,0-1,-1 1,1-1,0 0,0 1,0-1,0 0,0 0,0 0,0 1,0-1,0 0,1 0,-1 0,0-1,1 1,-1 0,0 0,1 0,-1 0,1-1,0 1,-14-64,17 33,2-1,1 1,2 0,1 0,1 1,2 0,1 1,2 0,0 1,2 1,8-9,-8 6,1 1,2 1,0 1,2 1,1 1,2 0,0 2,1 1,2 1,0 2,1 0,3 1,-29 16,0 1,0 0,1 0,-1 1,1-1,-1 1,1 0,-1 0,1 0,0 0,-1 0,1 1,0 0,0 0,-1 0,1 0,0 0,0 1,-1-1,1 1,0 0,-1 1,1-1,-1 0,1 1,-1 0,0 0,0 0,0 0,0 0,0 1,0 0,-1-1,1 1,-1 0,1 0,-1 0,0 0,-1 1,1-1,0 1,2 11,-1 1,0 0,-1 0,0 0,-2 0,0 0,-1 0,0 0,-1 0,-1 0,0 0,-2-1,0 1,0-1,-3 3,1-7,0 0,-1 0,-1-1,0 0,0-1,-1 0,0 0,0-1,-1 0,0-1,-1 0,0-1,0 0,0-1,0 0,-1-1,0 0,0-1,0-1,0 0,-1-1,1 0,0-1,-1 0,1-1,-6-2,-4-2,4-1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0,'-21'9,"0"0,1 2,1 0,0 1,0 1,1 1,1 0,0 1,1 1,1 1,0 0,2 1,0 1,0 0,-1 5,12-20,-1 1,1-1,0 1,0-1,0 1,1-1,0 1,0 0,0 0,0 0,1 0,0 0,0 0,0 0,0 0,1-1,0 1,0 0,0 0,1 0,-1-1,1 1,0-1,1 1,-1-1,1 0,0 0,0 0,0 0,0-1,1 1,-1-1,1 0,0 0,0 0,0 0,1-1,-1 1,1-1,-1 0,1-1,3 2,3-3,1 0,0 0,-1-1,1 0,-1-1,0-1,1 0,-1 0,0-1,-1 0,1-1,-1 0,0-1,0 0,0-1,-1 0,0 0,-1-1,1 0,-2-1,1 1,-1-2,0 1,-1-1,3-5,-4 8,0 0,-1 0,0-1,0 1,-1-1,0 0,0 0,-1 0,0 0,0 0,-1-1,0 1,0-1,-1 1,0-1,-1 1,0 0,0-1,-1 1,0 0,0 0,-1 0,0 0,0 0,-1 0,0 1,0 0,-1 0,0 0,-6-6,9 11,-1 1,1-1,-1 1,0 0,0 0,0 0,0 0,0 0,0 1,0-1,0 1,0 0,0 0,0 0,0 0,0 0,0 1,0-1,0 1,0 0,0 0,0 0,1 0,-1 0,0 1,1 0,-1-1,-1 2,-14 9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1,'-14'29,"-5"14,1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1 353,'15'-56,"3"2,3 0,1 2,16-24,-38 77,0 0,0 0,0 0,1 0,-1-1,0 1,1 0,-1 0,1 0,-1-1,1 1,-1 0,1 0,-1-1,1 1,0 0,-1-1,1 1,0-1,0 1,0-1,-1 1,1-1,0 0,0 1,0-1,0 0,0 0,-1 0,1 1,0-1,0 0,0 0,0 0,0-1,0 1,0 0,0 0,0 0,-1-1,1 1,0 0,0-1,0 1,0-1,-1 1,1-1,0 1,0-1,-1 1,1-1,-1 0,1 1,0-1,-1 0,1 0,-1 0,0 1,1-1,-1 0,0 0,1 0,-1 0,0 0,0 0,14 66,-14-59,0 0,0 0,1 0,-1 0,1 0,1-1,-1 1,1 0,0-1,0 1,1-1,0 0,0 0,0 0,0 0,1 0,0-1,0 1,0-1,0 0,1 0,0-1,-1 1,1-1,0 0,1-1,2 2,-2-2,1 1,0-1,-1-1,1 0,0 0,0 0,0 0,0-1,0-1,-1 1,1-1,0 0,0 0,-1-1,1 0,0 0,-1-1,0 0,0 0,0 0,0-1,0 0,0 0,-1 0,0-1,0 1,0-2,-1 1,1 0,-1-1,-1 1,1-1,0-1,3-4,-1-1,0 1,-1-1,0 0,0 0,-2 0,1-1,-2 1,1-1,-2 0,0 0,0-7,-6 1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0,'11'166,"-3"-117,-2 0,-2 1,-2-1,-2 1,-4 19,-12 5,11-68,1-6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0,'-21'48,"20"-45,-7 247,10-154,-2-87,1-1,0 0,-1 0,0 0,0 0,-1 0,0 0,0 0,-1 0,0 0,-1-1,1 1,-1-1,-1 1,1-1,-2 0,1 0,-5 5,-7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0,'34'5,"20"1,6 5,-2 1,-7-3,-6-2,-12-2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4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84,'13'115,"-2"37,-58 120,42-170,5-102,1 0,-1 1,0-1,1 0,-1 0,1 0,-1 0,1 0,0 0,-1 0,1 0,-1 0,1 0,-1 0,1 0,-1 0,1 0,-1 0,1 0,-1 0,1-1,-1 1,0 0,1 0,-1-1,1 1,-1 0,1-1,-1 1,0 0,1-1,-1 1,0-1,1 1,-1-1,0 1,0 0,0-1,1 1,-1-1,0 1,0-1,0 1,0-1,0 1,0-1,0 1,0-1,0 1,0-1,0 1,0-1,0 0,0 1,0-1,0 0,45-87,-35 65</inkml:trace>
  <inkml:trace contextRef="#ctx0" brushRef="#br0" timeOffset="409.6">58 0,'6'4,"-1"-1,1 0,1 0,-1-1,0 0,1 0,-1 0,1-1,-1 0,1 0,0-1,0 0,-1 0,8 1,57 4,-54-6,-1 1,1 0,0 2,0 0,0 1,-1 0,1 1,-1 1,0 1,-1 0,1 2,-1-1,0 2,-1 0,3 3,-13-9,0 0,-1 0,1 1,-1 0,0-1,0 1,-1 0,1 1,-1-1,1 0,-1 1,-1-1,1 1,-1-1,0 1,0 0,0 0,0 0,-1 0,0-1,0 1,0 0,-1 0,0 0,1 0,-2-1,1 1,-1 0,1-1,-1 1,0-1,-3 3,-5 7,-1 0,-1-2,-1 1,0-2,0 1,-1-2,0 0,-1 0,0-2,0 0,-1 0,0-2,-1 0,1-1,-2 0,-100 15,115-19,0-1,0 0,0 0,1 0,-1-1,0 1,0-1,1 1,-1-1,0 0,1 0,-1 0,0 0,1-1,0 1,-1-1,1 1,0-1,0 0,0 0,0 0,0 0,0 0,0-1,1 1,-1 0,1-1,0 1,0-1,0 1,0-1,0 0,0 0,1 1,-1-1,1 0,0 0,0 1,0-1,0 0,2-15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3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13,'5'0,"6"0,7 0,4 0,3 0,3 0,1 0,1 0,-1 0,-4-5,-3-1,-4 4,-11 4,-5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3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83,'24'-9,"18"-4,1-4,-1 1,-4 3,-3 4,-2 3,-8 8,-2 3,-1 1,-5-1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2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367 169,'0'-107,"-1"437,-26-133,25-143,-18 112,29-204,-4 16</inkml:trace>
  <inkml:trace contextRef="#ctx0" brushRef="#br0" timeOffset="440.573">0 85,'156'-22,"170"-14,-99 21,-144 4,-60 10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4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0,'0'5,"-5"11,-2 7,1 6,1 1,2 1,0 0,-2-5,-2-2,1-1,1 1,2 1,1 1,1 1,1 1,5-5,1-6</inkml:trace>
  <inkml:trace contextRef="#ctx0" brushRef="#br0" timeOffset="284.161">0 479,'39'-5,"31"-6,9-1,-4 1,-10 2,-11 4,-11 1,-7-2,-10-1</inkml:trace>
  <inkml:trace contextRef="#ctx0" brushRef="#br0" timeOffset="683.49">86 705,'29'-4,"-17"1,0 1,0 0,0 1,1 0,-1 1,0 1,0 0,1 0,-1 1,2 2,-12-4,-1 0,1 1,-1-1,1 0,-1 1,1 0,-1-1,1 1,-1 0,0 0,1 0,-1 0,0 0,0 0,0 0,0 0,0 0,0 0,0 1,0-1,0 0,-1 1,1-1,0 1,-1-1,0 1,1-1,-1 1,0-1,1 1,-1-1,0 1,0 0,0-1,-1 1,1-1,0 1,0-1,-1 1,1-1,-1 1,0 0,-40 57,35-52,-46 47,41-44,-1 0,1 1,1 1,0 0,1 0,0 1,1 0,0 0,1 1,-5 13,12-23,0-1,0 1,0-1,1 0,-1 1,1-1,0 1,0-1,0 0,0 0,0 0,1 1,-1-1,1-1,0 1,0 0,0 0,0-1,1 1,-1-1,1 1,-1-1,1 0,0 0,0 0,0-1,0 1,0-1,0 0,1 1,-1-1,0-1,1 1,-1 0,0-1,1 0,-1 0,1 0,-1 0,0 0,1-1,-1 1,1-1,-1 0,0 0,0 0,0-1,1 1,-1-1,0 0,126-65,-55 23,-50 32</inkml:trace>
  <inkml:trace contextRef="#ctx0" brushRef="#br0" timeOffset="995.438">904 254,'0'29,"-5"23,-1 14,0-1,1-6,2-9,1-7,0-2,2-3,-5-3,-1-3,0-2,1-1,2-1,1-6</inkml:trace>
  <inkml:trace contextRef="#ctx0" brushRef="#br0" timeOffset="1347.328">650 311,'38'-5,"23"-6,5-2,-3 2,-8 3,-8 2,-8 3,-6 1,-3 2,-2 0,-1 0,0 1,-5 4,-7 2</inkml:trace>
  <inkml:trace contextRef="#ctx0" brushRef="#br0" timeOffset="1598.649">622 988,'39'-5,"31"-6,9-2,-5 2,-9 3,-11 2,-11 3,-12-3,-6-1,-8 1</inkml:trace>
  <inkml:trace contextRef="#ctx0" brushRef="#br0" timeOffset="2131.103">1271 875,'3'13,"7"24,-1 0,-2 1,-2 0,1 35,-8-59,0-22,-2-22,4 15,0 0,1 0,1 0,1 0,0 0,1 1,0 0,1-1,1 2,0-1,1 1,1 0,0 0,0 1,1 0,1 0,0 1,1 0,0 1,0 0,1 1,0 1,7-4,-14 9,-3 0,0 0,0 1,0-1,1 1,-1 0,1 0,0 0,-1 0,1 0,0 0,0 1,0 0,0-1,0 1,1 0,-1 0,0 1,0-1,1 1,-1 0,0 0,1 0,-1 0,0 0,1 1,-1-1,0 1,1 0,-1 0,0 0,0 1,0-1,0 1,0-1,-1 1,1 0,0 0,0 1,-1 1,-1-1,0 0,0 1,0 0,0-1,-1 1,0-1,1 1,-1 0,-1-1,1 1,0-1,-1 1,0 0,0-1,0 1,0-1,0 0,-1 1,1-1,-1 0,0 0,0 0,0 0,-1 0,1 0,-1 0,-82 59,12-54,56-14</inkml:trace>
  <inkml:trace contextRef="#ctx0" brushRef="#br0" timeOffset="5314.684">1807 846,'8'3,"-1"0,1 0,0-1,-1 0,1-1,0 1,0-1,0-1,0 0,0 0,0-1,0 1,0-2,0 1,0-1,-1 0,1-1,-1 0,1 0,-1-1,0 0,1-1,8-4,-1-1,-1-1,0-1,-1 0,0 0,0-1,-2-1,0 0,5-8,3-7,-6 11,0 0,-2 0,0-1,-2-1,0 0,-1 0,0 0,-2-2,-5 21,0-1,0 1,-1 0,1-1,0 1,-1 0,1-1,-1 1,0-1,1 1,-1-1,0 1,0-1,0 1,0-1,0 1,0-1,0 1,-1-1,1 1,0-1,-1 1,1-1,-1 1,0 0,1-1,-1 1,0 0,0 0,0-1,0 1,0 0,0 0,0 0,0 0,-1 0,1 0,0 1,-1-1,1 0,0 1,-1-1,1 1,-1-1,1 1,-1 0,1-1,-1 1,1 0,-1 0,1 0,-9 7,1 1,1 0,0 0,0 1,0 0,1 0,1 1,-1 0,2 0,-1 0,1 1,1 0,0 0,0 0,2 0,-3 11,-2 93,7-111,0 0,1-1,-1 1,1 0,0 0,0-1,0 1,1-1,-1 1,1-1,0 1,0-1,0 0,0 0,1 0,-1 0,1 0,0-1,0 1,0-1,0 0,0 0,0 0,1 0,-1 0,1-1,-1 1,2-1,9 2,0 0,1-2,-1 1,1-2,-1 0,1-1,0 0,-1-1,0 0,1-2,-1 0,-1 0,1-1,0-1,-1 0,0-1,11-7,1-6,-1 0,0-2,-2-1,0 0,-1-2,-2 0,-1-1,-1-1,-1-1,-1 0,-2-1,4-12,-17 41,1-1,-1 0,1 1,-1-1,1 1,-1-1,0 0,1 1,-1-1,0 0,0 1,1-1,-1 0,0 0,0 1,0-1,0 0,0 0,0 1,0-1,0 0,0 0,0 1,-1-1,1 0,0 1,0-1,-1 0,1 1,0-1,-1 0,1 1,-1-1,1 1,-1-1,1 1,-1-1,1 1,-1-1,1 1,-1-1,0 1,1 0,-1-1,0 1,1 0,-1 0,0-1,0 1,1 0,-1 0,0 0,0 0,0 0,-37 16,29-8,-1 0,2 1,0 1,0-1,0 2,1-1,1 1,0 0,0 0,1 0,1 1,-1 0,2 0,0 0,0 0,1 0,1 7,3-9,0 0,1 0,1 0,0 0,0-1,1 0,0 0,1 0,0 0,0-1,0 0,1 0,1-1,-1 1,1-2,1 1,-1-1,1-1,0 1,0-1,0-1,1 0,0 0,-2-1,-1 0,1-1,-1 0,1-1,0 1,0-1,-1-1,1 1,0-1,0-1,0 0,0 0,-1 0,1-1,0 0,-1 0,0-1,1 0,-1-1,0 1,2-3,13-7,-1-2,-1 0,0-1,-1-1,-1-1,1-3,-10 14,-1 0,0-1,-1-1,0 1,0-1,-1 0,0-1,0 1,-1-1,-1-1,0 1,0 0,-1-1,0 0,0 0,-2 0,1 0,-1 0,-1 0,0 0,-1 0,-1-11,0 19,0 0,-1 1,1-1,0 1,-1-1,0 1,1 0,-1 0,0 0,0 1,0-1,0 1,-1-1,1 1,0 0,-1 1,1-1,0 0,-1 1,1 0,-1-1,1 2,-1-1,1 0,0 1,-1-1,1 1,0 0,-1 0,1 0,0 1,0-1,0 1,0-1,0 1,0 0,0 0,1 1,-1-1,1 1,-1-1,1 1,0 0,0-1,0 1,1 0,-1 0,1 1,-1 0,-4 6,0 0,0 1,1 0,0 0,1 1,0-1,1 1,0 0,1 0,1 0,0 0,0 0,1 0,1 0,0 1,0-1,1 0,1-1,0 1,1 0,0-1,0 1,1-1,1-1,0 1,1-1,0 0,0 0,1-1,0 0,0 0,1-1,1 0,-1-1,1 0,8 4,70 29,-75-45,-4-4</inkml:trace>
  <inkml:trace contextRef="#ctx0" brushRef="#br0" timeOffset="5830.236">3275 112,'2'-2,"-1"0,1 1,0-1,-1 0,1 1,0-1,0 1,0-1,1 1,-1 0,0 0,0 0,1 0,-1 0,0 1,1-1,-1 1,1-1,-1 1,1 0,-1 0,1 0,-1 0,0 1,1-1,-1 1,1-1,-1 1,0 0,1 0,-1 0,0 0,0 0,0 1,0-1,0 1,0-1,0 1,0 0,-1-1,1 1,-1 0,1 0,-1 0,0 1,1-1,-1 0,0 0,0 1,-15 53,11-54,1 1,0 0,0 0,1 0,-1 0,1 0,-1 0,1 0,0 1,0-1,0 0,1 1,-1-1,1 1,0-1,0 1,0-1,0 0,1 1,-1-1,1 1,0-1,0 0,0 1,1-1,-1 0,1 0,-1 0,1 0,0 0,0-1,1 1,-1 0,0-1,1 0,0 1,-1-1,1 0,0 0,0-1,0 1,1 0,5 0,0-1,0 1,1-1,-1-1,0 0,1 0,-1-1,0 0,0-1,0 1,0-2,7-2,4-2</inkml:trace>
  <inkml:trace contextRef="#ctx0" brushRef="#br0" timeOffset="7955.209">3924 762,'-24'38,"-18"23,-6 5,5-3,5-13,9-10,5-12,6-5,6-8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0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29 621,'-13'99,"8"-78,1 0,1 1,0 0,2-1,1 1,1 0,2 12,34 84,-36-115,1 0,0 1,0-1,0 0,0 0,0 0,0-1,1 1,0 0,-1-1,1 0,0 0,0 0,0 0,1 0,-1 0,0-1,1 1,-1-1,1 0,-1 0,1-1,-1 1,1-1,0 0,-1 1,1-2,0 1,-1 0,1-1,3 0,7-6,0 0,0 0,-1-1,1-1,-2-1,0 0,0 0,0-1,-1 0,-1-1,0 0,-1-1,0 0,-1-1,1-3,13-15,-2 0,-2-1,-1-1,-1-1,-2 0,9-35,-39 114,15-38,-20 150,21-148,-1 1,2 0,-1-1,1 1,1-1,0 1,0-1,0 0,1 0,0 0,1 0,0 0,0-1,1 1,0-1,5 6,-2-8,0 0,0 0,0-1,1 0,-1-1,1 0,0 0,0-1,0 0,1-1,-1 1,0-2,0 0,1 0,-1 0,0-1,0-1,1 1,-1-2,0 1,-1-1,1 0,0-1,-1 0,0-1,0 1,0-1,0-1,-1 0,0 0,0 0,-1-1,4-5,-1 4,-1-1,0-1,0 1,-1-2,0 1,-1-1,-1 1,1-2,-2 1,1-1,-2 1,1-1,-2 0,0 0,0-3,-4-9</inkml:trace>
  <inkml:trace contextRef="#ctx0" brushRef="#br0" timeOffset="561.982">1130 1,'-15'44,"3"0,2 1,2 1,2-1,1 1,3 31,3 244,25-111,-27-208,1 0,0-1,0 1,-1 0,1 0,0 0,1 0,-1 0,0 0,0 0,1 0,-1 0,1 0,0 0,0-1,-1 1,1 0,0 0,1-1,-1 1,0-1,0 1,1-1,-1 1,1-1,-1 0,1 0,-1 0,1 0,0 0,-1 0,1 0,0 0,0-1,0 1,0-1,0 1,0-1,0 0,0 0,0 1,0-2,0 1,-1 0,1 0,0-1,0 1,0-1,0 1,0-1,0 0,-1 0,2 0,11-12,-1 0,-1 0,0-2,0 1,-2-1,0-1,3-6,26-38,66-75,-104 135,-1-1,1 1,-1-1,1 1,-1-1,1 1,-1-1,1 1,0-1,-1 1,1 0,-1-1,1 1,0 0,-1 0,1-1,0 1,-1 0,1 0,0 0,0 0,-1 0,1 0,0 0,-1 0,1 0,0 0,0 0,-1 1,1-1,0 0,-1 0,1 1,0-1,-1 0,1 1,-1-1,1 1,-1-1,1 1,-1-1,1 1,-1-1,1 1,-1-1,0 1,1 0,-1-1,0 1,1 0,-1-1,0 1,0 0,0-1,1 1,-1 0,1 43,-7-18,2-17,1-1,0 1,0 0,1 0,0 0,1 0,0 1,1-1,0 0,0 0,1 1,0-1,0 0,1 0,0 0,1 0,0 0,1-1,-1 1,2-1,-1 0,3 3,13 2,0-7</inkml:trace>
  <inkml:trace contextRef="#ctx0" brushRef="#br0" timeOffset="1581.984">1722 762,'12'-6,"8"-2,-2 0,1-1,-2-1,1 0,-1-1,-1-1,0-1,0-1,-1 0,-1 0,-1-2,0 0,8-14,-19 29,-1-1,0 1,0-1,0 0,0 1,0-1,0 0,0 0,-1 0,1 1,-1-1,1 0,-1 0,0 0,0 0,0 0,0 0,0 0,0 0,0 0,-1 0,1 0,-1 0,1 1,-1-1,0 0,0 0,1 0,-1 1,-1-1,1 1,0-1,0 1,-1-1,1 1,0-1,-1 1,1 0,-1 0,0 0,1 0,-1 0,0 0,0 1,0-1,0 0,1 1,-1 0,0-1,0 1,0 0,0 0,0 0,0 0,0 0,0 0,0 1,0-1,-9 7,0 1,0 0,1 0,0 1,0 0,1 1,0 0,1 1,0-1,1 2,0-1,0 1,1 0,1 0,-3 10,4-14,1-3,-1 1,1 0,0 0,1 0,-1 0,1 0,0 0,1 1,0-1,0 0,0 1,0-1,1 1,0 0,1-1,0 1,0-1,0 0,0 1,1-1,0 0,1 0,-1 0,1 0,1 0,-1-1,1 1,-1-1,2 0,-1 0,4 4,4-3,-1 0,1-1,1-1,-1 0,0 0,1-1,0-1,-1 0,1-1,0 0,0-1,0 0,0-1,0-1,0 0,-1-1,1 0,-1 0,1-2,-1 0,0 0,-1-1,0 0,0-1,0 0,3-4,9-4,0-2,-1-1,-1-1,-1-1,-1 0,0-2,-2 0,0-1,-2 0,9-20,-10-34,-14 75,0 1,0 0,0-1,0 1,-1-1,1 1,0-1,-1 1,1 0,-1-1,0 1,1 0,-1 0,0-1,0 1,0 0,1 0,-1 0,0 0,-1 0,1 0,0 0,0 0,0 0,-1 1,1-1,0 0,-1 1,1-1,0 1,-1 0,1-1,-1 1,1 0,0 0,-1 0,1 0,-1 0,1 0,-1 0,1 1,-1-1,1 0,0 1,-1-1,1 1,0-1,-1 1,1 0,0 0,0 0,-6 2,0 0,0 0,1 1,-1 0,1 1,0-1,0 1,0 0,1 1,0-1,0 1,1 0,-1 1,1-1,0 1,1-1,0 1,0 0,0 1,1-1,-1 5,3-10,0 1,0-1,1 0,-1 0,1 0,-1 0,1 0,0 0,0 0,0 0,0 0,0 0,0 0,1 0,-1-1,0 1,1-1,0 1,-1-1,1 1,0-1,0 0,-1 0,1 0,0 0,0 0,0 0,0 0,1-1,-1 1,0-1,0 0,0 1,0-1,2 0,82-9,-66 5,-18 3,1 0,0 0,-1 0,1 0,0 1,-1-1,1 1,0 0,0 0,0 0,-1 0,1 0,0 1,0-1,-1 1,1 0,0 0,-1 0,1 0,-1 0,1 0,-1 1,1-1,-1 1,0-1,0 1,0 0,0 0,0 0,0 0,-1 1,1-1,-1 0,1 1,-1-1,0 1,0-1,0 1,0 0,0 1,2 47,-4-47,0 1,1-1,-1 1,1-1,0 1,1-1,-1 1,1-1,-1 1,1-1,1 0,-1 1,0-1,1 0,0 0,0 0,0 0,1 0,-1-1,1 1,0-1,0 1,0-1,1 0,-1 0,1-1,-1 1,1-1,0 0,10 2,0-2,0 0,0-1,0 0,0-1,0 0,0-2,0 1,0-2,0 0,0 0,-1-1,1-1,-1-1,0 0,-1 0,0-1,0-1,0 0,-1 0,10-10,-9 9,0 0,0-1,-2 0,1-1,-1-1,-1 1,0-1,0-1,-1 0,-1 0,0 0,-1-1,0 0,-1 0,-1-1,0 1,-1-1,-1 0,0 0,-1 0,-1 0,-1-11,1 24,0 0,0 0,0 0,0 1,-1-1,1 0,-1 0,1 0,-1 1,0-1,0 0,0 1,0-1,0 1,0-1,0 1,0-1,-1 1,1 0,0 0,-1 0,1-1,-1 1,0 1,1-1,-1 0,0 0,1 1,-1-1,0 0,0 1,0 0,1-1,-1 1,0 0,0 0,0 0,0 0,0 1,1-1,-1 0,0 1,0-1,0 1,1 0,-1 0,0-1,1 1,-1 0,1 0,-2 1,-8 7,1 0,-1 1,2 0,-1 0,1 1,1 0,0 1,1 0,0 0,0 1,2-1,-1 1,2 1,0-1,0 1,1-1,1 1,0 2,0-6,1 1,0-1,0 0,1 1,1-1,-1 0,2 1,-1-1,2 0,-1 0,1 0,1 0,0 0,0-1,1 0,0 1,0-2,1 1,0-1,1 0,0 0,0-1,1 0,0 0,0 0,0-1,1-1,0 1,0-1,7 2,97 9,-88-16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1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91,'-2'1,"0"0,1 0,-1 0,1 0,-1 1,1-1,-1 1,1-1,0 1,-1-1,1 1,0 0,0 0,1-1,-1 1,0 0,0 0,1 0,-1 0,1 0,0 0,0 0,-1 0,1 0,1 0,-1 1,-2 6,-28 132,2 3,1-3,19-90,1-33</inkml:trace>
  <inkml:trace contextRef="#ctx0" brushRef="#br0" timeOffset="437.582">1 62,'50'-16,"1"3,1 2,0 2,1 3,-1 2,1 2,0 2,9 4,26-4,-33 6,-31 0</inkml:trace>
  <inkml:trace contextRef="#ctx0" brushRef="#br0" timeOffset="769.786">1 683,'43'0,"33"-5,10-6,-7-1,-11 1,-12 3,-11 2,-9 3,-5 1,-3 2,-7 0</inkml:trace>
  <inkml:trace contextRef="#ctx0" brushRef="#br0" timeOffset="1398.37">706 571,'-1'251,"-8"-226,-3-43,13 2,0-1,1 1,0-1,2 1,0 0,1 1,0-1,1 1,1 0,0 0,1 0,1 1,0 1,1 0,1 0,0 0,0 2,1-1,1 2,1-2,-11 9,1-2,0-1,1 1,0 0,0 1,0-1,0 1,1 0,-1 0,1 0,0 1,0 0,0 0,1 1,-1 0,1 0,0 0,-1 1,1 0,0 0,0 0,-1 1,1 0,2 1,-5 2,-1 1,1 0,-1 0,0 0,0 0,0 0,0 0,-1 1,0-1,0 1,0 0,-1 0,1-1,-1 1,0 0,0 0,-1 0,0 0,0 0,0 1,0-1,-1 0,0 0,0 0,0-1,0 1,-1 1,1-2,0-1,0 0,-1 1,1-1,-1 0,1 1,-1-1,0 0,0 0,0 0,-1-1,1 1,-1 0,1-1,-1 0,0 0,0 1,0-2,0 1,0 0,-1-1,1 1,-1-1,1 0,-1 0,1 0,-1-1,1 1,-1-1,1 0,-1 0,0 0,1 0,-1-1,1 1,-1-1,1 0,-1 0,1-1,-1 1,1-1,0 1,-1-2,-15-10</inkml:trace>
  <inkml:trace contextRef="#ctx0" brushRef="#br0" timeOffset="2063.386">1355 147,'20'0,"15"0,7 0,0 0,-1 0,-3 0,-3 0,-3-5,-2-1,-2-1,0 2,0 2,-5-4,-7 4,-5 8,-10 3,-5-1</inkml:trace>
  <inkml:trace contextRef="#ctx0" brushRef="#br0" timeOffset="2333.297">1440 401,'33'5,"17"1,3 0,-1-1,-10-7,-7-2,-6-1,-1 1,-7-4,-2-1,1 1,2 3,-3-4,0 1,-3 1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20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31,'39'-5,"31"-2,9 1,1 1,-9 1,-11 2,-12 1,-8 1,-7 0,-4 0,-3 0,1 0,-6 1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87,'28'-9,"15"-4,10 1,0-3,1 2,-4 3,-1 2,-4 4,-4 2,-6 1,-2 1,-4 1,0-1,-2 1,-4 4,-2 2,-5-1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18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1,'-3'45,"-2"-1,-2 0,-2 0,-1-1,-3 1,-25 114,-9 25,28-156,11-24</inkml:trace>
  <inkml:trace contextRef="#ctx0" brushRef="#br0" timeOffset="404.234">57 58,'115'-15,"1"5,110 6,-203 6,0 0,-1 1,1 1,0 2,-1 0,0 1,2 2,-6-2</inkml:trace>
  <inkml:trace contextRef="#ctx0" brushRef="#br0" timeOffset="738.031">0 678,'34'-4,"30"-8,9 0,-3 1,-9 2,-10 4,-8 1,-7 3,-5 5,-3 3,-2 0,1-2,-6-1</inkml:trace>
  <inkml:trace contextRef="#ctx0" brushRef="#br0" timeOffset="1821.166">960 452,'15'-5,"9"-1,5 0,3 1,1 2,-1-4,-1-1,0 2,-2 1,0 1,-1 2,0 1,0 1,0 0,-4-4,-8-2</inkml:trace>
  <inkml:trace contextRef="#ctx0" brushRef="#br0" timeOffset="2066.348">1130 255,'-5'38,"3"33,3 8,0-4,0-11,1-10,3-15,2-10,0-9</inkml:trace>
  <inkml:trace contextRef="#ctx0" brushRef="#br0" timeOffset="5566.054">1553 142,'25'-1,"-20"0,-1 0,1 1,0-1,0 1,0 0,0 1,0-1,0 1,0 0,-1 0,1 0,0 1,-1-1,1 1,-1 0,1 1,-1-1,0 1,0 0,0 0,0 0,-1 0,2 2,1 7,-1 1,-1 0,0-1,-1 1,0 0,-1 1,0-1,-1 0,-1 1,0-1,-1 0,0 1,-1-1,0 0,-1 0,-1 0,0 0,-1-1,0 1,-1-1,0 0,-6 6,-51 88,63-106,0 0,0-1,0 1,-1-1,1 1,0 0,0-1,-1 1,1 0,0-1,-1 1,1 0,0 0,-1-1,1 1,0 0,-1 0,1-1,-1 1,1 0,0 0,-1 0,1 0,-1 0,1 0,-1 0,1 0,-1 0,1 0,0 0,-1 0,1 0,-1 0,1 0,-1 0,1 0,0 1,-1-1,1 0,-1 0,1 1,0-1,-1 0,1 0,0 1,-1-1,1 0,0 1,0-1,-1 0,1 1,0-1,0 1,0-1,-1 1,8-41,4 13,1 0,2 0,1 2,0 0,2 0,1 2,1 0,1 1,1 1,1 1,1 1,11-7,-34 25,1 0,0-1,0 1,0 0,-1 0,1 0,0 0,1 0,-1 0,0 0,0 0,0 1,0-1,1 0,-1 1,0-1,1 0,-1 1,0 0,1-1,-1 1,1 0,-1 0,1 0,-1 0,0 0,1 0,-1 0,1 0,-1 1,1-1,-1 0,0 1,1 0,-1-1,0 1,0 0,1-1,-1 1,0 0,0 0,0 0,0 0,0 0,0 0,0 0,0 1,6 122,-10-85,-15 117,10-119,26-57,20-38,-18 24,2 1,1 1,2 1,1 1,14-11,-27 29,64-38,-74 51,-1 0,1 1,-1-1,0 1,1-1,-1 1,0 0,0-1,0 1,0 0,0 0,0 1,-1-1,1 0,-1 1,0-1,1 1,-1-1,0 1,0-1,-1 1,1 0,0-1,-1 1,0 0,0 0,0-1,0 1,0 0,0 0,-1 0,1-1,-1 1,0 1,1 1,-2 27,-2-1,-1 1,-1-1,-1-1,-12 29,5-11,8-31,4-15,1 1,0-1,0 0,0 0,0 0,0 1,0-1,0 1,1-1,0 0,-1 1,1-1,0 1,0-1,0 1,0-1,1 1,-1-1,1 0,-1 1,1-1,1 3,21-4,-9-5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27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30 343,'-30'389,"53"-431,103-280,-110 288,40-61,-55 95,0-1,0 0,0 0,0 1,1-1,-1 1,0-1,0 1,0-1,1 1,-1 0,0-1,1 1,-1 0,0 0,1 0,-1 0,0 0,1 1,-1-1,0 0,0 0,1 1,-1-1,0 1,0-1,0 1,1 0,-1-1,0 1,0 0,0 0,0 0,0 0,0 0,-1 0,1 0,0 0,0 0,-1 0,1 0,-1 1,1 0,25 54,-13 1,-9-31</inkml:trace>
  <inkml:trace contextRef="#ctx0" brushRef="#br0" timeOffset="770.76">481 540,'0'0,"-12"10,0-1,1 2,0-1,1 2,0-1,1 1,1 1,-1 0,2 0,0 0,1 1,0 0,1 0,0 1,1-1,1 1,0 0,1 7,2-19,1 0,-1 0,1 0,0 0,0 1,1-1,-1 0,1-1,-1 1,1 0,0 0,0-1,0 1,0-1,0 0,1 1,-1-1,1 0,0 0,-1-1,1 1,0-1,0 1,0-1,0 0,0 0,0 0,0 0,1-1,-1 1,0-1,0 0,1 0,-1 0,0 0,1-1,5 1,0-1,0-1,0 1,-1-1,1-1,-1 0,0 0,1-1,-2 1,1-2,0 1,-1-1,1-1,31-59,-39 63,1 1,-1-1,1 0,-1 0,0 0,0 1,0-1,0 0,0 0,0 1,0-1,-1 0,1 0,0 0,-1 1,0-1,1 0,-1 1,0-1,0 1,0-1,0 1,0-1,0 1,-1 0,1-1,0 1,-1 0,1 0,0 0,-1 0,0 0,1 0,-1 1,1-1,-1 0,0 1,0-1,1 1,-2 0,0-1,-1 0,1 1,0 0,0-1,-1 1,1 1,0-1,0 0,0 1,-1-1,1 1,0 0,0 0,0 1,0-1,0 0,1 1,-1 0,0 0,1 0,-1 0,-1 2,4-3,0-1,0 1,1 0,-1 0,0-1,1 1,-1 0,1-1,-1 1,1 0,-1-1,1 1,0-1,-1 1,1-1,0 1,-1-1,1 0,0 1,-1-1,1 0,0 1,0-1,0 0,-1 0,1 0,0 0,0 0,-1 0,1 0,0 0,0 0,0 0,-1 0,1 0,0 0,0-1,0 1,-1 0,1-1,0 1,-1-1,1 1,0-1,141-47,-116 38</inkml:trace>
  <inkml:trace contextRef="#ctx0" brushRef="#br0" timeOffset="1082.225">961 597,'-24'38,"-13"22,-4 6,4-3,4-13,7-10,8-6,8-10</inkml:trace>
  <inkml:trace contextRef="#ctx0" brushRef="#br0" timeOffset="1631.561">1046 850,'-73'222,"63"-215,10-26,8-2,0 1,1 1,2-1,-1 1,2 1,1 0,0 1,1 0,1 1,12-10,-13 11,1 1,0 0,1 1,1 0,-1 2,2 0,0 1,0 0,4 1,-20 8,1 0,0 1,0 0,0 0,0-1,-1 2,1-1,0 0,0 0,0 1,-1 0,1-1,0 1,-1 0,1 0,0 1,-1-1,1 1,-1-1,0 1,0 0,1-1,-1 1,0 0,-1 1,1-1,0 0,-1 0,1 1,-1-1,1 1,-1-1,0 1,0 0,-1-1,1 1,0 0,-1 0,0 0,1-1,-1 1,0 0,0 0,-1 0,1 0,-1-1,1 1,-1 0,0 0,0-1,0 1,-1-1,1 1,-1 1,1 0,0 1,0-1,0 1,0-1,-1 0,0 1,0-1,0 0,0 0,-1 0,1-1,-1 1,0-1,0 1,-1-1,1 0,-1 0,1 0,-1-1,0 1,0-1,0 0,0 0,0 0,-1-1,1 1,-1-1,1 0,-1 0,1-1,-1 0,1 1,-1-1,1-1,-1 1,0-1,1 0,-4 0,-22-25,19 11</inkml:trace>
  <inkml:trace contextRef="#ctx0" brushRef="#br0" timeOffset="2571.408">594 32,'54'-10,"0"2,1 3,52 1,-106 3,1 0,-1 1,1-1,-1 1,1-1,0 1,-1 0,1 0,0-1,-1 1,1 0,0 0,-1 1,1-1,-1 0,1 1,0-1,-1 1,1-1,-1 1,1-1,-1 1,1 0,-1 0,0 0,1 0,-1 0,0 0,0 0,0 1,0-1,0 0,0 1,0-1,0 0,0 1,-1-1,1 1,0-1,-1 1,1 0,-1-1,0 1,0 0,0-1,1 1,-1-1,-1 1,1 0,0-1,0 1,-1 0,1-1,-1 1,1-1,-1 1,0-1,0 2,-99 106,99-108,0 1,0-1,0 0,0 0,0 1,1-1,-1 0,0 1,0-1,1 1,-1-1,1 1,0-1,-1 1,1-1,0 1,0-1,0 1,0-1,0 1,0 0,0-1,1 1,-1-1,0 1,1-1,-1 1,1-1,0 1,0-1,-1 0,1 1,0-1,0 0,0 0,0 0,0 0,1 0,-1 0,0 0,0 0,1 0,-1 0,1 0,-1-1,0 1,1-1,-1 1,1-1,-1 0,1 1,0-1,-1 0,1 0,-1 0,1 0,0-1,16 2,-1-1,1-1,0-1,-1 0,0-2,0 0,0 0,0-2,1-1,3 1,8-3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0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384 109,'-14'18,"0"0,1 0,1 2,1-1,1 2,-8 20,-15 30,-122 240,52-96,289-635,47-1,-217 402,-9 28,-6 43,-1-42,0-5,-3 60,3 0,3 0,2 0,4 0,4 6,80 179,-94-250,0-1,0 1,0 0,1 0,-1-1,0 1,0 0,0 0,0 0,1 0,-1 0,0 0,0 0,0 0,0 0,0 0,1 0,-1 1,0-1,0 0,0 1,1-1,-1 1,0-1,0 0,1 1,-1 0,0-1,1 1,-1-1,1 1,-1 0,1-1,-1 1,1 0,-1 0,1-1,0 1,-1 0,1 0,0 0,0 0,-1-1,1 1,0 0,0 0,0 0,0 0,0 0,0-1,0 1,1 0,-1 0,0 0,0 0,1-1,-1 1,0 0,1 0,-1-1,1 1,-1 0,-325-223,313 215,-1 1,0 0,0 1,0 0,-1 1,1 1,-1 0,0 1,-2 0,-2 3</inkml:trace>
  <inkml:trace contextRef="#ctx0" brushRef="#br0" timeOffset="628.612">835 899,'-3'-16,"0"0,1 0,0 0,1 0,1 0,1-1,0 1,2 0,-1 0,2 0,0 0,1 1,0-1,2 1,-1 0,2 1,0 0,1 0,3-4,42-54,-54 72,1-1,-1 1,1-1,-1 1,1 0,0-1,-1 1,1 0,-1 0,1-1,0 1,-1 0,1 0,0 0,-1 0,1 0,-1 0,1 0,0 0,-1 0,1 0,0 0,-1 0,1 0,0 1,-1-1,1 0,-1 0,1 1,-1-1,1 1,0-1,-1 0,1 1,-1-1,0 1,1-1,-1 1,1-1,-1 1,0-1,1 1,-1-1,0 1,0 0,1-1,-1 1,0 0,0-1,0 1,0 0,0-1,0 1,0-1,0 1,0 0,0-1,0 1,0 0,3 47,-3-44,0 1,-2 1,1 0,0 0,0 0,1 0,0 0,0 0,0 0,1 0,0 0,0 0,0 0,1-1,0 1,0 0,0-1,1 1,0-1,0 0,0 0,0 0,1 0,0 0,0-1,1 0,-1 0,1 0,0 0,0-1,0 0,0 0,0 0,1 0,0-3,0 1,0-1,1 0,-1 0,0-1,0 1,0-1,0-1,0 1,0-1,-1 0,1-1,0 1,-1-1,0 0,1 0,-1-1,0 0,-1 0,1 0,2-4,79-104,-78 99,-4 8,-1 1,0-1,0 0,0 0,0 0,-1-1,0 1,0-1,0 1,-1-1,1 0,-1 1,-1-1,1 0,-1 0,0 0,-1-3,1 8,-1 1,1-1,0 0,-1 0,1 1,-1-1,1 0,-1 1,0-1,1 1,-1-1,0 0,1 1,-1 0,0-1,0 1,1-1,-1 1,0 0,0-1,0 1,1 0,-1 0,0 0,0 0,0 0,0 0,0 0,1 0,-1 0,0 0,0 0,0 1,0-1,1 0,-1 0,0 1,0-1,0 1,1-1,-1 1,0-1,1 1,-1-1,0 1,1 0,-1-1,1 1,-30 32,20-15</inkml:trace>
  <inkml:trace contextRef="#ctx0" brushRef="#br0" timeOffset="1114.71">1766 532,'-22'14,"0"1,1 1,0 1,1 1,1 0,1 1,1 1,0 1,2 1,-12 20,26-41,0 1,0-1,0 1,0-1,0 1,0 0,0 0,1-1,-1 1,1 0,-1 0,1 0,0-1,0 1,0 0,0 0,0 0,0 0,0 0,0-1,1 1,-1 0,1 0,-1 0,1-1,0 1,0 0,0-1,0 1,0-1,0 1,0-1,0 1,1-1,-1 0,1 0,-1 1,1-1,-1 0,1 0,-1-1,1 1,0 0,0 0,-1-1,1 1,0-1,0 0,0 1,0-1,-1 0,1 0,0 0,1 0,15-1,0-1,0 0,0-1,0-1,-1 0,1-2,-1 0,0-1,-1 0,0-2,0 0,0 0,-1-2,-1 0,0 0,6-8,-4 3,-1-1,-1-1,0 0,-1 0,-1-2,-1 0,-1 0,-1-1,0 0,-2 0,0-1,-2 0,0 0,-2 0,0-1,-1 1,-1-1,-2 0,-1-8,1 17,-1 1,-1-1,0 1,0 0,-2 0,1 0,-2 0,0 1,0 0,-1 0,-1 0,-4-5,8 12,-1 0,1 0,-1 0,1 0,-1 1,-1 0,1 0,-1 0,1 1,-1 0,0 0,0 0,0 1,-1 0,1 0,-1 0,1 1,-1 0,1 0,-1 1,0 0,1 0,-1 0,0 1,1 0,-5 2,2 1,-1 1,1 0,0 0,1 1,-1 0,1 1,1 0,-1 0,1 1,0 0,1 0,0 0,0 1,1 0,0 0,0 1,1-1,0 1,1 0,0 0,1 0,0 0,1 1,0-1,0 1,1-1,0 0,1 1,0-1,1 0,0 1,1-1,0 0,2 4,9 17,2-1,1-1,1 0,2-1,0-2,2 0,1-1,1-1,1-1,1-1,1-1,0-2,29 15,250 143,-282-157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131 331,'21'-10,"-1"-1,0 0,-1-2,-1 0,0-1,0-1,-2-1,0 0,-1-1,0 0,-2-2,0 0,2-4,-12 17,0 1,0-1,-1 1,1-1,-1 0,-1 0,1 0,-1 0,0 0,0 0,-1-1,0 1,0 0,-1 0,1 0,-1-1,0 1,-1-1,1 7,0 0,0-1,0 1,0 0,0-1,1 1,-1 0,0 0,0 0,0 0,0 0,0 0,0 0,0 0,0 1,0-1,0 0,0 0,0 1,1-1,-1 1,0-1,0 1,0-1,1 1,-1-1,0 1,0 0,1-1,-1 1,1 0,-1 0,0-1,1 1,0 0,-1 0,1 0,-1 0,1 0,0 0,0-1,-1 1,1 0,-11 20,0 0,1 1,2 0,0 1,1 0,1 0,1 0,0 17,-5 52,5 1,4 0,4 11,0 33,-2-68,-3 0,-3 0,-3-1,-2 0,-5 3,9-50,0-1,-2 0,0-1,-1 1,-1-2,-1 1,-11 13,19-28,0-1,0 0,0 0,-1 0,1 0,-1-1,0 0,1 1,-1-1,0-1,0 1,-1 0,1-1,0 0,0 0,-1 0,1-1,0 1,-1-1,1 0,0 0,-1-1,1 1,0-1,-1 0,1 0,0-1,0 1,0-1,0 0,0 0,0 0,0 0,0-1,-9-10</inkml:trace>
  <inkml:trace contextRef="#ctx0" brushRef="#br0" timeOffset="382.722">75 867,'532'-291,"-569"347,29-47,0 2,0-1,1 1,0 0,1 0,1 1,0 0,0 0,1 0,0 1,2-1,-1 1,1 0,1-1,0 1,1 0,0 0,1 0,1 0,0-1,1 2,25 37,-10-33</inkml:trace>
  <inkml:trace contextRef="#ctx0" brushRef="#br0" timeOffset="971.57">950 698,'-7'7,"1"1,-1 0,2 0,-1 0,2 1,-1 0,1 0,0 0,1 0,0 0,0 1,0 3,3-9,-1-1,0 1,1 0,0 0,0 0,0 0,0 0,0 0,1-1,0 1,0 0,0 0,0-1,1 1,-1 0,1-1,0 0,0 1,0-1,0 0,1 0,-1 0,1 0,0-1,0 1,0-1,0 1,0-1,1 0,-1 0,4 1,1-2,1 1,-1-2,1 1,-1-1,0 0,1-1,-1 0,0 0,0-1,1 0,-1-1,0 0,-1 0,1 0,-1-1,1 0,-1-1,0 1,0-1,-1-1,0 1,0-1,0 0,-1-1,1 1,-2-1,1 0,-1 0,0-1,0 1,-1-1,0 0,0 0,-1 2,1 1,-1-1,0 0,0 1,-1-1,0 0,0 0,0 0,-1 0,0 0,0 0,0 0,-1 0,0 0,0 0,-1 0,1 1,-1-1,0 0,-1 1,0-1,1 1,-2 0,1 0,-1 0,1 1,-1-1,0 1,-1 0,1 0,-1 0,0 0,0 1,0 0,0 0,-1 0,-4-1,7 3,-1 0,0-1,0 2,1-1,-1 0,0 1,0 0,0 0,0 0,1 0,-1 0,0 1,0 0,0 0,1 0,-1 0,0 0,1 1,-1 0,1-1,0 1,-1 1,1-1,0 0,0 1,1 0,-1-1,-1 3,-5 12</inkml:trace>
  <inkml:trace contextRef="#ctx0" brushRef="#br0" timeOffset="1367.87">1401 924,'-24'15,"20"-35,95-172,-87 184,-2 2,1 0,-1 0,1 0,0 1,1-1,0 1,-1 0,2 0,-1 0,0 0,1 1,0-1,0 1,1 0,-1 1,1 0,-1-1,1 2,0-1,0 1,1 0,-4 3,0 1,0-1,0 1,0 0,-1 0,1 0,-1 1,1-1,-1 1,0-1,0 1,0 0,0 0,0-1,0 2,-1-1,0 0,1 0,-1 0,0 2,0-3,6 16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7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0,'-46'227,"17"-83,-6-3,-24 55,53-181,1-1,0 0,1 1,1 0,0 0,1 0,1 1,0-1,2 9,3-17,2-8</inkml:trace>
  <inkml:trace contextRef="#ctx0" brushRef="#br0" timeOffset="265.811">0 452,'58'5,"23"1,3 0,-7-6,-14-3,-11-1,-10 1,-8 0,-4 0,-8 7,-7 2</inkml:trace>
  <inkml:trace contextRef="#ctx0" brushRef="#br0" timeOffset="698.117">847 565,'-12'5,"0"2,0-1,1 1,0 1,0 0,1 1,0 0,0 0,1 1,1 1,-1-1,2 1,-1 1,2-1,-1 1,2 0,-1 1,2 0,0-1,0 1,1 0,1 1,0 1,2-11,1 1,-1-1,1 0,0 0,1 0,-1 0,1 0,0-1,0 1,0 0,0-1,0 1,1-1,0 0,-1 0,1 0,0 0,1 0,-1-1,0 0,1 1,0-1,-1 0,1-1,0 1,0-1,0 1,0-1,0 0,1-1,3 2,0 0,1-1,-1 0,1-1,-1 0,1 0,-1-1,1 0,-1-1,0 0,1 0,-1 0,0-1,4-2,-1-2,1 0,-1 0,-1-1,1-1,-2 0,1 0,-1-1,0 0,-1 0,-1-1,1 0,1-6,-5 11,-1-1,0 1,0-1,-1 0,0 0,0 1,-1-1,0-1,0 1,0 0,-1 0,0 0,-1 0,0 0,0 0,0 0,-1 0,0 0,0 0,0 0,-1 1,0-1,-4-5,2 7,0-1,0 1,0 0,-1 0,0 1,1-1,-2 1,1 1,0-1,-1 1,0 0,0 1,1-1,-2 1,1 1,0-1,0 1,0 0,-1 1,1 0,-7 1,-11-1</inkml:trace>
  <inkml:trace contextRef="#ctx0" brushRef="#br0" timeOffset="1404.12">1298 621,'-9'19,"1"0,0 1,1-1,1 1,1 1,1-1,0 1,2 0,0 15,10 51,-8-87,0 1,0-1,1 1,-1-1,0 0,1 1,-1-1,0 0,1 1,-1-1,1 0,-1 0,0 1,1-1,-1 0,1 0,-1 0,1 0,-1 1,1-1,-1 0,1 0,-1 0,1 0,-1 0,1 0,-1 0,1 0,-1-1,1 1,-1 0,1 0,-1 0,0 0,1-1,-1 1,1 0,-1 0,1-1,-1 1,0 0,1-1,-1 1,0-1,1 1,-1 0,0-1,0 1,1-1,-1 1,0-1,0 1,0 0,0-1,0 1,1-1,-1 1,0-1,0 1,0-1,0 0,15-31,21-80,-28 81,2 0,0 0,3 1,0 0,2 2,11-18,-24 44,-1 0,0 0,0 0,1 0,0 1,-1-1,1 1,0-1,-1 1,1 0,0-1,0 1,0 0,0 0,0 0,0 1,1-1,-1 1,0-1,0 1,1-1,-1 1,0 0,0 0,1 0,-1 1,0-1,0 0,0 1,1-1,-1 1,0 0,0 0,0 0,0 0,0 0,0 0,0 1,0-1,-1 0,1 1,-1 0,1-1,-1 1,1 0,-1 0,0 0,0 0,0 0,0 0,0 0,0 0,0 0,-1 0,1 0,-1 1,0-1,0 1,28 59,-16-50</inkml:trace>
  <inkml:trace contextRef="#ctx0" brushRef="#br0" timeOffset="2517.714">1892 594,'-12'0,"0"0,1 2,-1-1,1 2,0-1,-1 2,1-1,1 2,-1-1,1 1,-1 1,1 0,1 0,-1 1,1 0,1 1,-1 0,1 0,0 1,-3 6,4-7,-1 0,2 1,-1 1,1-1,1 1,-1 0,2 0,0 0,0 1,0 0,2-1,-1 1,1 0,1 1,0-1,0 1,1-10,0 0,0 0,1 1,-1-1,0 0,1 0,-1 0,1 0,0 0,-1 0,1 0,0 0,0 0,1 0,-1-1,0 1,1 0,-1-1,1 1,-1-1,1 1,-1-1,1 0,0 1,0-1,0 0,0 0,0-1,0 1,0 0,0-1,0 1,0-1,0 0,0 1,1-1,-1 0,2-1,2 1,0-1,1 0,-1 0,0-1,0 1,0-1,0-1,-1 1,1-1,-1 0,1 0,-1-1,1 0,20-19,0-2,-1 0,-2-2,0 0,-2-2,-1 0,1-5,1 5,-22 29,0 1,0-1,0 1,0-1,1 1,-1-1,0 0,0 1,0-1,0 0,0 1,1-1,-1 1,0-1,0 0,0 1,1-1,-1 0,0 0,1 1,-1-1,0 0,1 0,-1 1,0-1,1 0,-1 0,0 0,1 0,-1 1,0-1,1 0,-1 0,1 0,-1 0,1 0,-1 0,0 0,1 0,-1 0,1 0,-1 0,0 0,1-1,-1 1,0 0,1 0,-1 0,1 0,-1-1,0 1,1 0,-1 0,0-1,0 1,1 0,-1-1,0 1,0 0,1-1,-1 1,0 0,0-1,0 1,-2 22,-2 0,0 0,-1 0,-2-1,0 1,-5 7,-19 62,-3 107,35 55,-15-187,11-57,0-1,1 1,0 0,0-1,1 1,0 0,1 0,0 0,0 0,1 0,0 0,0-1,2 3,-3-9,1-1,-1 1,1-1,-1 0,1 1,0-1,0 0,0 0,0 0,0 0,0 0,0 0,0 0,0 0,0 0,0 0,1 0,-1-1,0 1,0 0,1-1,-1 1,1-1,-1 0,1 1,-1-1,0 0,1 0,-1 0,1 0,-1 0,1 0,-1-1,1 1,-1 0,0-1,1 1,-1-1,0 1,1-1,-1 0,0 1,50-41,-48 38,1-1,-1 1,-1-1,1 0,-1 0,1 0,-1 0,0 0,0-1,-1 1,0-1,1 1,-1-1,-1 1,1-1,-1 0,0 1,0-1,0 0,0 1,-1-1,0 0,0 1,0-1,-1 1,1-1,-1 1,0 0,0 0,-1 0,1 0,-1 0,0 0,0 1,-153-84,48 47,108 40,0 0,-1 0,1 0,-1 0,1 0,-1 0,1 0,-1 0,1 0,0 0,-1 0,1 0,-1 0,1 0,-1 0,1 0,-1 0,1-1,0 1,-1 0,1 0,-1-1,1 1,0 0,-1-1,1 1,0 0,0-1,-1 1,1 0,0-1,0 1,-1 0,1-1,0 1,0-1,0 1,0-1,-1 1,1-1,0 1,0 0,0-1,0 1,0-1,0 1,0-1,0 1,1-1,-1 1,0-1,0 1,0 0,0-1,1 1,-1-1,0 1,0 0,1-1,-1 1,0 0,1-1,-1 1,0 0,1-1,-1 1,0 0,1 0,-1-1,35-14,-29 13,228-90,-115 47,-106 34</inkml:trace>
  <inkml:trace contextRef="#ctx0" brushRef="#br0" timeOffset="4681.668">2286 565,'1'283,"-1"-280,-1 0,1 0,0 0,0 0,1 0,-1 0,1-1,-1 1,1 0,0 0,0 0,0-1,0 1,0-1,1 1,-1-1,1 1,0-1,0 0,0 0,0 1,0-2,0 1,0 0,1 0,-1-1,1 1,-1-1,1 0,0 0,-1 0,1 0,0 0,0 0,0-1,0 1,-1-1,1 0,0 0,0 0,0 0,0-1,0 1,1-1,12-6,1 0,-1-1,0-1,-1-1,0 0,-1-1,0 0,0-1,-1-1,-1 0,0 0,-1-2,1-1,-9 12,6-7,0 0,0-1,-1-1,-1 0,0 0,0 0,-2 0,1-1,-2 0,0 0,-1-1,0 1,-1-1,-1 1,0-15,-17-6,14 45,4 5</inkml:trace>
  <inkml:trace contextRef="#ctx0" brushRef="#br0" timeOffset="5135.976">2907 734,'27'-9,"0"-2,-1-1,-1-1,0-1,0-2,-2 0,0-1,-1-1,5-7,-25 24,0 0,0-1,0 1,0 0,-1-1,1 0,0 1,-1-1,1 0,-1 0,0 0,0 0,1 0,-1 0,-1 0,1 0,0-1,0 1,-1 0,1-1,-1 1,0 0,0-1,0 1,0 0,0-1,0 1,-1 0,1 0,-1-1,0 1,1 0,-1 0,0 0,0-1,0 1,-1 0,1 1,0-1,-1 0,0 0,1 0,-1 1,0-1,0 1,1 0,-1-1,0 1,0 0,-1 0,1 0,0 0,0 1,0-1,-1 0,1 1,-2 0,-5 1,-1 0,0 1,1 0,-1 1,1 0,0 0,0 1,0 0,1 1,-1 0,1 0,0 1,0 0,-3 3,4-3,-5 3,0 0,1 0,1 1,-1 1,2 0,-1 0,2 1,0 0,0 0,1 1,0 0,1 0,1 1,0 0,1 0,0 0,1 1,3-11,0 0,0 0,0 1,0-1,1 0,-1 0,1 0,0 0,1 1,-1-1,1 0,-1-1,1 1,0 0,1-1,-1 1,1-1,-1 1,1-1,0 0,0 0,0 0,1-1,-1 1,1-1,-1 0,1 0,0 0,0 0,0-1,0 0,0 1,0-1,1-1,11 4,-1-2,1 0,-1-1,1 0,0-1,-1-1,1-1,12-2,-2-1,1-2,-1 0,-1-2,1-1,-2-1,1-1,-2-1,20-14,12-10,-31 22</inkml:trace>
  <inkml:trace contextRef="#ctx0" brushRef="#br0" timeOffset="5534.614">3754 367,'-6'5,"-5"2,1 0,0 0,0 1,1 0,0 1,0 0,1 1,0 0,1 0,0 0,1 1,-2 5,8-12,0-1,0 1,0 0,1-1,0 1,0 0,0-1,0 1,0-1,1 1,0-1,-1 0,1 1,0-1,1 0,-1-1,1 1,-1 0,1 0,0-1,0 0,0 0,0 1,0-2,0 1,1 0,-1-1,1 1,-1-1,1 0,-1 0,4 0,32 20,-35-18,1 0,-1 1,0-1,1 1,-2 0,1 1,0-1,-1 0,0 1,0 0,0 0,-1 0,0 0,1 0,-2 0,1 1,-1-1,0 1,0-1,0 1,-1-1,0 1,0-1,0 1,-1 0,1-1,-2 1,1-1,0 0,-1 1,0-1,0 0,-1 0,0 0,1 0,-2 0,0 0,-2 3,-1-1,0 0,0 0,0 0,-1-1,0 0,0-1,-1 0,0 0,1-1,-2 0,1-1,0 1,-1-2,1 1,-1-2,0 1,-6-1,-26-15,30 1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2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33 790,'59'8,"34"-6,-86-5,0 0,0 0,0 0,-1-1,1-1,-1 1,0-1,0 0,-1 0,1 0,-1-1,2-4,-5 8,0-1,0 1,0-1,-1 1,1-1,-1 0,0 0,0 0,0 1,0-1,0 0,-1-1,1 1,-1 0,0 0,0 0,0 0,0 0,0 0,-1 0,0 0,1 0,-1 0,0 0,0 0,-1 0,1 1,-1-1,1 0,-1 1,0-1,0 1,-3-2,-1 1,0-1,0 1,0 0,0 1,0 0,-1 0,1 0,-1 1,1 0,-1 0,0 0,1 1,-1 0,0 1,1-1,-1 1,1 0,-1 1,1 0,-1 0,1 0,0 1,0 0,0 0,-2 2,-1 2,1 1,0 0,0 0,1 1,0 0,1 1,0 0,0-1,1 2,1-1,-1 1,2-1,-1 1,1 0,1 0,0 1,1-1,0 0,1 1,0-1,0 1,2-1,-1 0,1 0,1 1,0-1,1-1,0 1,0-1,1 1,0-1,1 0,0-1,1 0,3 4,-4-7,-1 0,1 0,0-1,1 0,-1 0,1-1,0 0,0 0,0 0,1-1,-1 0,1-1,0 0,-1 0,1 0,0-1,0 0,0-1,0 0,1 0,-1 0,0-1,-1-1,1 1,1-2,35-10,-24 7</inkml:trace>
  <inkml:trace contextRef="#ctx0" brushRef="#br0" timeOffset="665.99">710 649,'-177'400,"162"-381,13-34,16-21,2 0,2 1,1 1,2 1,0 0,24-24,59-51,-104 107,1 0,-1 0,1 0,-1 0,1 0,0 1,-1-1,1 0,0 0,0 0,0 1,-1-1,1 0,0 1,0-1,0 1,0-1,0 1,0 0,0-1,0 1,0 0,0-1,0 1,1 0,-1 0,0 0,0 0,0 0,0 0,0 1,0-1,0 0,0 0,0 1,0-1,0 1,0-1,0 1,0-1,0 1,0 0,0-1,-1 1,1 0,0 0,0-1,-1 1,1 0,0 0,-1 0,1 0,-1 0,1 0,-1 0,15 181,-15-178,1 1,0-1,0 1,0-1,0 0,1 1,0-1,0 0,0 0,0 0,1 0,-1-1,1 1,0-1,0 1,0-1,1 0,-1 0,1-1,-1 1,1-1,0 0,0 0,0 0,1 0,-1 0,0-1,1 0,-1 0,0 0,1-1,-1 1,1-1,-1 0,1-1,-1 1,1-1,-1 0,1 0,-1 0,0 0,2-1,5-6,-1 0,0 0,-1-1,0 0,0-1,-1 0,0 0,-1-1,0 1,0-2,-1 1,-1-1,0 0,-1 0,3-12,-2 10,47-155,-48 144</inkml:trace>
  <inkml:trace contextRef="#ctx0" brushRef="#br0" timeOffset="1147.705">1614 169,'6'33,"-2"0,-1 0,-1 1,-2-1,-1 0,-2 0,-1 1,-2-2,-5 15,-47 193,52-219,2 0,0 1,2-1,0 1,1 0,2 16,0-25</inkml:trace>
  <inkml:trace contextRef="#ctx0" brushRef="#br0" timeOffset="1468.545">1331 536,'39'-4,"31"-3,9-4,1 0,-9 1,-11 3,-12 3,-8 1,-7 2,-4 1,-2 0,-6 0</inkml:trace>
  <inkml:trace contextRef="#ctx0" brushRef="#br0" timeOffset="3803.557">2432 593,'-4'-4,"0"1,0 0,0 0,0 0,-1 0,0 1,1-1,-1 1,0 0,0 1,0-1,0 1,0 0,0 0,0 1,-1 0,1 0,0 0,0 0,0 1,-1 0,1 0,0 0,0 0,0 1,0 0,1 0,-1 1,0-1,1 1,-8 2,1 0,0 0,1 1,-1 1,1-1,1 2,-1 0,1 0,1 0,-7 8,14-12,1 0,0 0,0 0,0 0,0 0,0-1,1 1,0 0,0 0,0-1,0 1,0 0,1-1,0 1,0-1,0 0,0 1,0-1,1 0,-1 0,1-1,0 1,0 0,0-1,0 0,0 0,0 0,1 0,-1 0,1-1,-1 1,1-1,0 0,-1 0,1 0,0-1,10 8,85 62,-99-68,1-1,0 1,0 0,-1-1,1 1,-1 0,1 0,-1-1,0 1,0 0,1 0,-1 0,-1 0,1-1,0 1,0 0,-1 0,1-1,-1 1,1 0,-1 0,0-1,0 1,0-1,0 1,0 0,0-1,0 0,0 1,-1-1,1 0,0 0,-1 0,1 1,-2-1,-57 38,59-38,-7 3,0-1,0 1,0-1,0-1,-1 1,1-1,-1-1,1 0,-1 0,1-1,-1 1,0-2,1 0,-1 0,0 0,1-1,0 0,-1-1,1 0,0 0,0-1,0 0,-5-7</inkml:trace>
  <inkml:trace contextRef="#ctx0" brushRef="#br0" timeOffset="4601.989">2658 1,'3'1,"0"1,0-1,-1 1,1 0,-1 0,1 0,-1 0,0 1,1-1,-1 1,0-1,-1 1,1 0,0 0,-1-1,0 1,0 0,1 0,-1 3,1-1,96 325,-51-76,-42-232,-2-1,-1 0,0 1,-2-1,0 1,-2-1,0 1,-1-1,-1 0,-1 0,-1 0,-1-1,-5 10,-11 7,-2-1,-1 0,-2-2,-1-2,-1 0,-29 21,40-35,-26 37,37-52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1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306 830,'25'-63,"3"2,3 0,2 2,29-37,-41 63,97-126,-117 158,0 0,0 0,0 0,0 0,0 0,0 0,1 0,-1 0,0 1,0-1,1 0,-1 1,0-1,1 1,-1-1,0 1,1 0,-1 0,1 0,-1 0,0 0,1 0,-1 0,1 0,-1 0,1 0,-1 1,0-1,1 1,-1-1,0 1,1-1,-1 1,0 0,0 0,0 0,0 0,1 0,-1 0,0 0,-1 0,1 0,0 0,0 0,0 0,-1 1,1-1,-1 0,1 1,-1-1,1 0,-1 1,0-1,1 1,-1-1,0 1,0 0,20 134,-12-41,27 73,-35-167,0-1,0 1,0 0,0 0,0 0,1 0,-1 0,0-1,0 1,0 0,1 0,-1 0,1-1,-1 1,0 0,1-1,-1 1,1 0,0-1,-1 1,1 0,-1-1,1 1,0-1,0 1,-1-1,1 0,0 1,0-1,-1 0,1 1,0-1,0 0,0 0,0 0,0 0,-1 0,1 1,0-2,0 1,0 0,0 0,-1 0,1 0,0-1,0 1,0 0,-1-1,1 1,0 0,0-1,-1 1,1-1,0 1,-1-1,1 0,0 1,-1-1,35-48,-27 35,202-272,-202 275,-1 0,1 0,1 0,-1 1,2 0,-1 1,1 0,1 1,10-7,-20 14,0 1,0-1,0 0,1 1,-1 0,0-1,0 1,0 0,0 0,0-1,1 1,-1 0,0 0,0 0,0 1,1-1,-1 0,0 0,0 1,0-1,0 0,0 1,0-1,0 1,0 0,0-1,0 1,0 0,0-1,0 1,0 0,0 0,-1 0,1 0,0 0,-1 0,1 0,-1 0,1 0,-1 0,1 0,-1 0,0 0,1 1,-1-1,0 0,0 0,0 0,0 0,0 1,0-1,-1 1,-3 65,-7 12,3 0,4 1,5 43,-1-81,12 20,-6-56</inkml:trace>
  <inkml:trace contextRef="#ctx0" brushRef="#br0" timeOffset="443.289">1575 463,'-11'7,"0"0,1 0,0 1,0 0,1 1,0 0,0 0,1 1,1 0,-1 1,2 0,-1 0,1 0,1 1,0-1,1 1,0 1,1-1,0 0,1 1,1 0,0-1,0 1,1 0,1-1,0 1,3 11,-3-20,0 0,0 1,0-1,1 0,0 0,0-1,0 1,0 0,0 0,1-1,0 0,0 1,0-1,0 0,0 0,0-1,1 1,0-1,-1 0,1 1,0-2,0 1,0 0,0-1,0 0,0 0,1 0,-1 0,0-1,1 0,-1 1,0-2,1 1,-1 0,0-1,0 0,1 0,-1 0,0-1,0 1,0-1,0 0,-1 0,4-2,10-8,0-1,-1-1,0-1,-1 0,0-1,-1-1,-1 0,-1-1,-1 0,0-1,0-3,-7 16,-1 0,0-1,-1 1,0 0,0-1,0 1,-1-1,0 0,0 0,0 1,-1-1,0 0,-1 0,1 0,-1 1,-1-1,1 0,-1 1,0-1,-1 1,1-1,-1 1,0 0,-1 0,0 1,0-1,0 1,0 0,-1 0,0 0,0 0,0 1,-1 0,0 0,1 1,-1-1,0 1,-1 0,1 1,0 0,-1 0,0 0,1 1,-1 0,0 0,0 0,1 1,-4 0,-12 6,3 0</inkml:trace>
  <inkml:trace contextRef="#ctx0" brushRef="#br0" timeOffset="1183.437">1858 830,'279'-321,"-268"309,45-35,-54 49,0 0,0 0,0-1,0 1,-1 0,1 0,-1 1,1-1,-1 0,0 0,0 1,0-1,0 1,0-1,-1 1,1-1,-1 1,0-1,1 1,-1-1,0 1,-1-1,1 1,-1 2,1-1,0 50,-1-43,0 0,0 0,1 1,1-1,0 0,1 0,0 0,0 0,1 0,1 0,0-1,1 3,-4-11,0-1,0 1,0-1,0 1,0-1,0 1,0-1,1 0,-1 1,0-1,1 0,-1 0,1 0,-1 0,1 0,0-1,-1 1,1 0,0-1,0 1,-1-1,1 0,0 1,0-1,-1 0,1 0,0 0,0 0,0-1,-1 1,1 0,0-1,0 1,-1-1,1 0,0 1,-1-1,1 0,-1 0,1 0,-1 0,1 0,-1-1,1 0,57-67,-50 57,93-145,-102 156,0-1,1 1,-1 0,0 0,0 0,1 0,-1 0,0 0,1 0,-1 0,1 0,0 0,-1 0,1 0,0 0,-1 0,1 1,0-1,0 0,0 0,0 1,0-1,0 0,0 1,0-1,0 1,0 0,0-1,0 1,0 0,0 0,0-1,0 1,0 0,0 0,1 0,-1 0,0 0,0 1,0-1,0 0,0 0,0 1,0-1,0 1,0-1,0 1,0-1,0 1,0 0,0-1,0 1,0 0,-1 0,5 11,-1 1,0 0,-2 0,1 0,-1 1,-1-1,-1 0,0 1,0-1,-1 0,-1 0,0 1,-2 2,-4 102,12-95,2-4</inkml:trace>
  <inkml:trace contextRef="#ctx0" brushRef="#br0" timeOffset="15084.639">249 12,'-1'-1,"0"0,0 0,-1 0,1 0,0 0,-1 0,1 0,0 1,-1-1,1 1,-1-1,1 1,-1-1,1 1,-1 0,0 0,1-1,-1 1,1 0,-1 1,0-1,1 0,-1 0,1 1,-1-1,1 1,-1-1,1 1,-1 0,1-1,0 1,-1 0,1 0,0 0,0 0,-1 0,1 0,0 0,0 1,0-1,1 0,-1 1,0-1,0 2,-34 66,-78 302,82-201,27-149,1 0,2 0,0 1,0-1,2 1,1-1,1 0,2 6,-3-7,2 1,0-1,2 0,0-1,1 1,1-2,1 1,0-1,1 0,1-1,1 0,1 0,0-2,5 4,25 22,-29-31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42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309 503,'-13'0,"0"0,0 2,-1 0,1 0,0 1,1 0,-1 2,1-1,-1 1,1 1,1 0,-1 1,1 0,0 1,1 0,0 1,0 0,1 0,0 1,-6 9,8-10,0 0,1 1,0-1,1 1,0 0,0 1,1-1,1 1,0 0,0 0,1 0,0 0,1 0,0 1,1-1,0 0,1 1,0-1,1 0,2 8,-2-16,0 0,-1 0,1 0,0 0,1-1,-1 1,0-1,1 0,-1 1,1-1,0 0,0-1,0 1,0 0,0-1,0 0,0 1,0-1,1-1,-1 1,0 0,1-1,-1 0,1 1,-1-1,0-1,1 1,-1 0,0-1,1 0,0 0,98-45,-86 31,-1 0,0-1,-1-1,-1 0,0 0,-2-2,0 1,0-2,-2 1,-1-1,0 0,-2-1,0 0,0-6,-5 27,-1 0,1 0,-1-1,1 1,0 0,-1 0,1 0,0 0,-1 0,1 0,-1 0,1 0,0 0,-1 0,1 0,0 0,-1 0,1 0,-1 0,1 1,0-1,-1 0,1 1,-1-1,1 0,-1 1,1-1,-1 0,1 1,-1-1,1 1,-1-1,0 1,1-1,-1 1,0 0,1-1,-1 1,0-1,0 1,0 0,1-1,-1 1,0-1,0 1,0 0,0-1,0 1,0 0,0-1,0 1,-1-1,1 1,0 0,0-1,0 1,-1-1,1 1,10 154,-9-58,-1-93,0-1,0 1,1 0,0 0,0 0,0 0,0-1,0 1,1-1,0 1,0-1,0 1,0-1,0 0,1 0,-1 0,1 0,0 0,0-1,0 1,0-1,0 0,0 0,1 0,-1 0,1-1,-1 1,1-1,0 0,0 0,-1 0,1 0,0-1,0 0,0 0,0 0,0 0,0 0,2-2,6-1,-1-1,1-1,-1 0,-1-1,1 0,-1-1,0 0,0 0,-1-1,0 0,-1-1,1 0,-2 0,1-1,-1 0,-1 0,0 0,0-1,-1 0,0-1,0-2,22-34,232-429,-223 396,-37 81,1 0,0 0,0 0,-1 1,1-1,0 0,0 0,-1 0,1 0,0 0,0 0,-1 0,1 0,0 0,0 0,-1 0,1 0,0 0,0 0,-1 0,1 0,0-1,0 1,-1 0,1 0,0 0,0 0,0 0,-1-1,1 1,0 0,0 0,0 0,-1 0,1-1,0 1,0 0,0 0,0-1,0 1,0 0,0 0,-1-1,1 1,0 0,-17 23,-77 166,64-8,24-155,1 0,1 0,2 1,0-1,2 1,1-1,1 1,1-1,6 20,-7-38,1-1,0 0,0 0,0 0,1 0,0 0,1-1,-1 0,1 0,0 0,1 0,0-1,-1 0,2 0,-1 0,0-1,1 0,0-1,0 1,0-1,0 0,1-1,-1 0,1 0,-1-1,1 1,0-2,0 1,-1-1,1 0,0-1,8-5,0 0,0-1,-1-1,0 0,-1-1,0-1,0 0,-1-1,0 0,-1-1,0-1,-1 0,9-13,-13 15,-1-1,0 0,0 0,-2 0,1 0,-2-1,1 1,-2-1,1-5,-3 10,-1 1,0-1,-1 1,0-1,0 1,0 0,-1 0,0 0,-1 0,1 1,-1-1,0 1,-1 0,0 0,0 0,0 1,0-1,-1 1,0 1,0-1,0 1,-1 0,1 1,-1-1,0 1,0 0,0 1,-8-2,6 2,-1 1,1 0,-1 0,0 1,0 0,0 1,1 0,-1 0,0 1,1 0,0 1,-1 0,1 1,0 0,1 0,-1 1,1 0,-1 0,2 1,-1 0,1 1,-1-1,2 1,-1 1,-1 2,-5 10</inkml:trace>
  <inkml:trace contextRef="#ctx0" brushRef="#br0" timeOffset="1330.966">1693 503,'-22'16,"2"1,0 0,1 2,1 1,1 0,0 1,2 1,0 0,-9 21,22-40,0 1,1 0,-1 0,1 0,0 0,0 0,0 0,0 0,1 0,0 0,0 0,0 1,0-1,1 0,-1 0,1 0,0 0,0 0,1 0,-1 0,1 0,0-1,0 1,0 0,0-1,1 0,-1 1,1-1,0 0,0 0,0-1,0 1,1-1,-1 1,1-1,-1 0,1 0,0-1,0 1,0-1,0 0,0 0,3 0,4-1,0-1,-1 0,1-1,0-1,-1 1,1-2,-1 1,0-2,0 1,0-1,-1-1,0 0,0 0,0 0,-1-2,0 1,0-1,0 0,-1 0,0-2,2 2,-1 0,0-1,-1 0,0 0,-1 0,0-1,0 0,-1 0,0-1,-1 0,0 0,0 0,-1 0,-1 0,0 0,-1-1,0 1,0-1,-2 1,1-1,-1 1,-1 7,0 1,0-1,0 1,-1 0,1 0,-1 0,0 0,0 0,0 1,0 0,0-1,0 1,-1 0,1 0,-1 1,1-1,-1 1,0-1,0 1,0 1,1-1,-1 0,0 1,0 0,0 0,0 0,0 0,0 1,0-1,0 1,1 0,-1 0,0 1,0-1,1 1,-1 0,1 0,0 0,-1 0,1 0,0 1,0 0,0-1,1 1,-1 0,1 0,-1 1,-1 2,-3 2,1 0,-1 0,1 0,1 1,-1 0,2 0,-1 0,1 0,1 1,-1 0,2 0,-1 0,1 0,1 0,0 0,0 1,1 5,1-13,-1 0,1 0,0 0,-1 0,1 0,1 0,-1 0,0-1,1 1,-1 0,1-1,0 1,0-1,0 0,0 0,0 0,0 0,1 0,-1 0,1 0,-1-1,1 1,0-1,0 0,-1 0,1 0,0 0,0 0,0-1,0 1,0-1,0 0,2 0,105-7,-71-3,-1-2,-1-2,0-1,-1-2,0-2,-2-1,8-6,21-25,-96 106,-12 47,45-99,-1-1,0 1,1 0,-1-1,1 1,0 0,0-1,0 1,0 0,0 0,0-1,1 1,-1 0,1-1,0 1,0-1,0 1,0-1,1 1,-1-1,0 0,1 0,0 1,-1-1,1 0,0-1,0 1,0 0,1 0,-1-1,0 1,0-1,1 0,-1 0,1 0,-1 0,1 0,1 0,6 0,0-1,-1 0,1 0,0-1,-1 0,1-1,-1 0,1-1,-1 0,0 0,0-1,0 0,-1 0,1-1,-1-1,0 1,-1-1,1 0,-1-1,0 0,-1 0,0 0,0-1,0 0,3-7,22-19,10-10,-40 45,0-1,1 1,-1-1,0 1,0-1,1 1,-1 0,0-1,0 1,0 0,0 0,0 0,0 0,0 0,0 0,0 0,0 0,-1 0,1 0,0 1,-1-1,1 0,-1 1,1-1,-1 0,0 1,0-1,1 0,-1 1,0-1,0 0,0 1,0-1,-1 1,1-1,0 0,-1 1,1-1,-1 1,1 0,0 2,-1 1,0-1,1 0,0 1,0-1,0 0,1 0,-1 1,1-1,0 0,1 0,-1 0,0 0,1 0,0 0,0 0,0 0,1-1,-1 1,1-1,0 0,0 1,0-1,0-1,1 1,-1 0,1-1,-1 0,1 0,0 0,0 0,0 0,0-1,0 0,0 0,3 1,9-5,0 0,0 0,-1-1,1-1,-1-1,0 0,0-1,-1-1,0 0,-1-1,1 0,-2-1,1-1,0-1,0 2,4-5,-2 0,0-1,-1-1,0 0,-2-1,0 0,-1-1,-1-1,0 1,-2-2,0 1,-1-1,3-20,73-259,-81 239,-2 59,0 1,0 0,0-1,-1 1,1 0,0-1,0 1,-1 0,1 0,-1-1,1 1,-1 0,1 0,-1 0,0-1,1 1,-1 0,0 0,0 0,0 0,0 1,0-1,0 0,0 0,0 1,0-1,-1 0,1 1,0-1,0 1,-1-1,1 1,0 0,0 0,-1-1,1 1,0 0,-1 0,1 0,0 1,-1-1,1 0,-1 1,-2 1,1 0,0 1,-1 0,1 0,1 0,-1 0,0 0,1 1,-1-1,1 1,0 0,0-1,1 1,-1 0,1 0,0 0,0 0,0 0,0 1,1-1,0 0,-1 0,2 0,-1 3,-1 6,-8 52,2-29,2 0,2 1,1 0,2-1,1 1,2 0,3 9,4-2,49 169,-2-79,-57-135,0 0,1 1,-1-1,0 1,0-1,0 1,0-1,1 1,-1-1,0 1,0 0,1-1,-1 1,0-1,1 1,-1 0,1-1,-1 1,0 0,1-1,-1 1,1 0,-1-1,1 1,-1 0,1 0,-1 0,1 0,-1-1,1 1,-1 0,1 0,-1 0,1 0,-1 0,1 0,-1 0,1 0,-1 1,1-1,-1 0,1 0,-1 0,1 1,-1-1,1 0,-1 0,1 1,-1-1,1 0,-1 1,1-1,-24-68,14 44</inkml:trace>
  <inkml:trace contextRef="#ctx0" brushRef="#br0" timeOffset="1564.973">2595 333,'72'13,"0"-2,0-4,1-3,-1-4,1-2,-1-4,38-8,111-25,-67 13,-130 23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4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0 412,'10'3,"1"-1,-1-1,0 0,1-1,-1 1,1-2,-1 0,0 0,0-1,1 0,-1 0,0-1,0-1,-1 0,1 0,-1-1,0 0,0-1,-1 0,1 0,-1 0,-1-1,1-1,-1 1,2-4,55-73,-44 55,1 2,1 0,2 1,0 2,7-5,100-48,-128 75,1 1,0 0,0 1,0-1,0 1,0 0,0 0,0 0,0 0,0 1,0-1,0 1,0 0,0 0,0 1,-1-1,1 1,0 0,-1 0,0 0,1 0,-1 1,0-1,0 1,0 0,0 0,-1 0,1 0,-1 1,0-1,0 0,1 3,3 6,0 0,0 1,-2 0,1 0,-2 0,1 0,-2 0,0 1,0 2,-1-3,0 0,-1 0,-1 0,0 0,0 0,-1 0,-1-1,0 1,-1 0,0-1,-1 0,0 0,-1-1,0 1,-1-1,-1 0,1-1,-2 0,1 0,-3 1,-2 2,0-2,0 0,-1 0,0-2,0 1,-1-2,-1 0,1-1,-1 0,0-2,-1 0,0 0,1-2,-1 0,-1-1,1 0,0-1,-12-2,28 1,-1 1,0-1,1 0,-1 0,0 0,1 0,-1 0,1-1,-1 1,0 0,1-1,-1 1,1-1,-1 0,0 1,1-1,0 0,-1 0,1 0,0 0,-1 0,1 0,0-1,0 1,0 0,0 0,0-1,0 1,0-1,0 1,1-1,-1 1,1-1,-1 1,1-1,-1 0,1 1,0-1,0 0,0 1,0-1,0 0,0 1,0-1,1 0,-1 1,1-1,-1 1,1-1,-1 0,1 1,0-1,0 1,36-47,-16 29</inkml:trace>
  <inkml:trace contextRef="#ctx0" brushRef="#br0" timeOffset="384.258">1242 158,'-15'8,"0"1,1 0,0 1,1 1,0 0,0 1,2 0,-1 0,1 1,1 1,1 0,0 1,0-1,2 2,0-1,-2 6,8-15,0 0,0 0,0-1,1 1,-1 0,2 0,-1 0,1 0,-1 0,2 0,-1 0,1 0,-1 0,2-1,-1 1,1-1,-1 0,1 1,1-1,-1-1,1 1,0 0,0-1,0 0,1 0,0 0,-1 0,1-1,0 0,1 0,-1 0,1-1,-1 0,1 0,0 0,-1 0,1-1,0 0,0-1,0 1,0-1,0 0,0 0,0-1,5-1,2 0,0-1,-1 0,1-1,-1 0,1-1,-1 0,-1-1,1-1,-1 0,0 0,-1-1,0 0,0-1,-1 0,0-1,0 0,-1 0,0-1,-1 0,-1 0,1-1,-2 1,0-2,0 1,-1 0,0-1,-1 0,-1 0,1-12,-3 20,0 0,0 1,-1-1,0 0,0 1,0-1,-1 1,1-1,-1 1,0 0,0 0,-1 0,1 0,-1 0,0 0,0 1,0-1,0 1,-1 0,1 0,-1 0,0 0,0 1,0-1,0 1,0 0,0 0,-1 1,-3-2,-6 0,-1 0,1 0,-1 1,1 1,-1 0,0 1,0 1,1 1,-1 0,-54 33,50-17</inkml:trace>
  <inkml:trace contextRef="#ctx0" brushRef="#br0" timeOffset="1236.789">1580 525,'29'-73,"91"-137,-120 209,0 0,0 0,1-1,-1 1,0 0,0 0,0 0,1-1,-1 1,1 0,-1 0,1 0,-1 0,1 0,0 0,-1 0,1 0,0 0,0 0,0 0,-1 1,1-1,0 0,0 1,0-1,0 0,1 1,-1-1,0 1,0 0,0-1,0 1,0 0,1-1,-1 1,0 0,0 0,0 0,1 0,-1 1,0-1,0 0,0 0,1 1,-1-1,0 0,0 1,0-1,0 1,0 0,0-1,1 2,15 100,-1 47,-17-148,1 1,0-1,0 1,0-1,0 1,0-1,0 1,0-1,0 1,1-1,-1 1,0-1,1 0,-1 1,1-1,0 1,0-1,-1 0,1 0,0 1,0-1,0 0,0 0,0 0,0 0,1 0,-1 0,0 0,0-1,1 1,-1 0,0-1,1 1,-1-1,1 1,-1-1,1 0,-1 0,1 1,-1-1,1 0,-1 0,1-1,-1 1,1 0,-1 0,2-1,5-6,0 0,0 0,0-1,-1 0,0 0,0-1,-1 0,-1 0,1-1,-1 1,0-3,23-37,-3 16,2 0,1 2,1 1,2 1,9-5,-39 32,-1 1,1 0,0-1,0 1,0 0,-1 0,1 0,0-1,1 1,-1 0,0 1,0-1,0 0,1 0,-1 0,0 1,0-1,1 1,-1-1,1 1,-1-1,1 1,-1 0,1 0,-1-1,1 1,-1 0,0 1,1-1,-1 0,1 0,-1 1,1-1,-1 0,1 1,-1 0,0-1,1 1,-1 0,0 0,0-1,0 1,1 0,-1 0,0 0,0 0,0 1,-1-1,7 217,33-116,-34-84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1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30 286,'-1'3,"0"0,0 0,0 1,0-1,0 0,1 0,0 1,-1-1,1 0,0 1,0-1,1 0,-1 1,1-1,0 0,0 0,0 0,0 0,0 1,1-1,-1-1,1 1,0 0,0 0,0-1,0 1,0-1,1 1,-1-1,1 0,0 0,-1 0,1-1,0 1,0 0,0-1,0 0,0 0,1 0,-1 0,2 0,4 1,0 0,0-1,0 0,0-1,0 1,0-2,0 1,0-1,0-1,0 0,0 0,0-1,-1 0,1 0,-1-1,0 0,0 0,0-1,-1 0,0 0,0-1,0 0,0-1,-1 1,0-1,0 0,-1-1,0 1,2-6,2 3,-2 0,1 0,-2 0,1-1,-1 0,-1-1,0 1,-1-1,0 0,0 0,-1 0,-1-1,0 1,-1-1,0 1,-1-1,-1 1,-1-11,1 20,0-1,-1 1,1 0,-1-1,0 1,0 0,0 0,-1 0,1 1,0-1,-1 0,0 1,0 0,0 0,0-1,0 2,0-1,0 0,0 1,-1-1,1 1,-1 0,1 0,-1 0,0 1,1 0,-1-1,1 1,-1 0,0 0,1 1,-1-1,-1 1,-6 1,0 0,1 1,-1 0,1 1,-1 0,1 0,0 1,1 0,-1 1,-4 4,-3 4,2 1,0 1,1 0,0 0,1 2,1-1,1 2,1-1,0 2,1-1,2 1,0 1,1-1,0 1,2 0,-2 22,5-37,1 1,-1 0,1 0,0 0,0 0,1 0,0 0,1-1,-1 1,1 0,0-1,1 1,0-1,0 0,0 0,1 0,-1 0,1 0,1-1,-1 0,1 0,0 0,0 0,1-1,-1 0,1 0,0 0,0-1,0 0,0 0,1-1,-1 1,6 0,14-2,-1 0,0-2,0 0,0-2,0-1,-1-1,1-1,-1-1,0-1,-1-1,0-1,0-1,14-11,-15 12,23-13,-7 3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31,'28'-8,"1"1,0 1,1 2,-1 1,1 1,0 1,23 3,-52-2,0 0,1 0,-1 0,1 0,-1 0,0 0,1 0,-1 0,0 1,1-1,-1 0,0 1,1-1,-1 1,0 0,0-1,0 1,1 0,-1 0,0 0,0-1,0 1,0 0,0 1,-1-1,1 0,0 0,0 0,-1 0,1 1,-1-1,1 0,-1 0,1 1,-1-1,0 1,0-1,0 0,1 1,-1-1,-1 0,1 1,0-1,0 0,0 1,-1-1,1 0,-1 1,1-1,-1 0,1 1,-1-1,0 0,0 0,1 0,-1 0,0 0,0 0,0 0,0 0,0 0,-1 0,1-1,0 1,0 0,0-1,-1 1,0 0,-18 15,-45 54,65-69,-1 1,1 0,0-1,0 1,-1-1,1 1,1 0,-1-1,0 1,0 0,0-1,1 1,-1-1,1 1,0-1,-1 1,1-1,0 1,0-1,0 1,0-1,0 0,0 0,0 1,0-1,0 0,1 0,-1 0,0 0,1-1,-1 1,1 0,-1 0,1-1,-1 1,1-1,-1 0,1 1,0-1,-1 0,1 0,1 0,72 1,-52-8,-4 1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2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1 621,'13'44,"-1"1,-2 0,-2 1,-2 0,-2 0,-2 16,0 232,-2-289,0 1,0 0,0-1,-1 1,0 0,0-1,0 1,-1-1,0 0,0 1,0-1,-1 0,1 0,-4 4,5-8,-1-1,1 0,0 0,0 0,0 1,0-1,0 0,0 0,-1-1,1 1,0 0,0 0,0 0,0-1,0 1,0-1,0 1,0-1,0 1,0-1,0 1,0-1,0 0,0 0,0 1,1-1,-1 0,0 0,1 0,-1 0,0 0,1 0,-1 0,1 0,0 0,-1 0,1 0,0 0,-1-1,1 1,0 0,0 0,0 0,0 0,0 0,0 0,1-1,-1 1,0 0,1 0,-1 0,0 0,1 0,-1 0,4-35,0 0,2 1,2-1,1 2,2-1,1 1,2 1,1 0,4-3,-14 25,141-281,-119 252,1 1,1 2,2 1,9-5,-33 34,52-39,-58 46,1-1,-1 0,1 0,-1 1,1-1,-1 1,1-1,-1 1,1 0,-1 0,1-1,0 1,-1 0,1 1,-1-1,1 0,0 0,-1 1,1-1,-1 0,1 1,-1 0,1-1,-1 1,0 0,1 0,-1 0,0 0,1 0,-1 0,0 0,0 0,0 0,0 1,0-1,0 0,0 1,-1-1,1 1,0-1,-1 1,1-1,-1 1,3 10,-1 0,0 0,0 1,-1-1,-1 0,0 1,-1-1,0 0,-1 1,0-1,-1 0,-1 0,0-1,0 1,-1-1,0 0,-1 0,-1 0,1-1,-2 0,0 0,-15 19,11-11,-1-1,0-1,-1 0,-1-1,-1-1,0 0,-1-1,0-1,-11 5,27-16,0 0,0 0,0 0,0 0,-1 0,1-1,0 1,-1 0,1-1,-1 1,1-1,0 0,-1 1,1-1,-1 0,1 0,-1 0,1 0,-1 0,1 0,-1 0,1-1,-1 1,1 0,-1-1,1 1,-1-1,1 0,0 1,0-1,-1 0,1 0,0 0,0 0,0 0,0 0,0 0,0 0,0 0,0-1,0 1,0 0,1-1,-1 1,1 0,-1-1,1 1,-1-1,1 1,0-1,0 1,0-1,0 1,0-1,0 1,0-1,0 1,0-1,1 1,-1-1,1 1,-1-1,39-70,-24 52</inkml:trace>
  <inkml:trace contextRef="#ctx0" brushRef="#br0" timeOffset="369.982">961 508,'-35'30,"2"2,2 0,1 3,1 0,2 2,-9 17,34-52,0 0,0 0,0 1,0-1,0 0,0 1,1-1,-1 1,1-1,-1 1,1 0,0 0,0-1,1 1,-1 0,0 0,1 0,0 0,0 0,0 0,0 0,0 0,0 0,1 0,0 0,-1 0,1-1,0 1,0 0,1 0,-1-1,0 1,1-1,0 1,0-1,0 1,0-1,0 0,0 0,0 0,0 0,1-1,-1 1,1-1,0 1,0-1,12 0,-1-1,0 0,1-1,-1-1,0 0,0-1,0-1,0 0,-1-1,0 0,1-1,-2-1,1 0,-1-1,0 0,-1 0,0-2,0 1,4-6,-9 9,-1 0,1 0,-1 0,-1-1,1 0,-1 0,-1 0,1 0,-1-1,0 1,-1-1,0 0,0 0,0 0,-1 0,-1 0,1-7,-1 10,0 1,0 0,-1-1,1 1,-1 0,0-1,0 1,-1 0,1 0,-1 0,0 0,0 0,0 1,0-1,-1 1,0-1,1 1,-1 0,-1 0,1 0,0 0,-1 0,1 1,-1 0,0 0,1 0,-1 0,0 0,-1 1,1 0,0 0,0 0,-2 0,-4 0,0 0,0 1,0 0,-1 0,1 2,0-1,0 1,0 0,1 1,-1 0,0 1,1 0,-6 4,-10 4</inkml:trace>
  <inkml:trace contextRef="#ctx0" brushRef="#br0" timeOffset="585.329">1468 621,'-24'38,"-7"18,0-1</inkml:trace>
  <inkml:trace contextRef="#ctx0" brushRef="#br0" timeOffset="1117.924">1666 847,'8'-34,"3"1,0 0,2 1,2 0,1 1,16-24,-32 54,0-1,1 0,-1 1,1-1,0 0,-1 1,1-1,0 0,0 1,0-1,0 1,0 0,1-1,-1 1,0 0,1 0,-1 0,0 0,1 0,0 0,-1 0,1 0,-1 0,1 1,0-1,0 1,-1-1,1 1,0 0,0 0,-1 0,1 0,0 0,0 0,0 0,-1 0,1 1,0-1,0 1,-1-1,1 1,0 0,-1 0,1-1,-1 1,1 0,-1 1,0-1,1 0,-1 0,0 1,0-1,0 0,1 1,34 111,-35-110,0 1,0-1,1 1,-1-1,1 1,0-1,0 0,0 0,1 0,-1 0,1 0,-1-1,1 1,0-1,0 0,0 0,0 0,0 0,1 0,-1 0,1-1,-1 0,1 0,-1 0,1 0,0 0,-1-1,1 0,0 0,0 0,-1 0,1 0,0-1,0 1,-1-1,1 0,-1 0,1-1,1 0,9-9,0-1,-1 0,-1-1,0 0,0-1,-2 0,0-1,0 0,-2 0,1-1,-2 0,0-1,-2 0,1 0,-2 0,0-1,-1 1,0-14,17-98,-14 110</inkml:trace>
  <inkml:trace contextRef="#ctx0" brushRef="#br0" timeOffset="1362.403">2513 0,'0'39,"0"36,0 10,0 0,0-4,0-11,0-13,0-7,0-7,0-5,0-6,0-2,0-2,0-1,0 0,-5-5,-2-1,1-4</inkml:trace>
  <inkml:trace contextRef="#ctx0" brushRef="#br0" timeOffset="1598.879">2230 395,'38'-5,"37"-1,11 0,-5 1,-11 2,-13 1,-16-4,-11-1,-9 0</inkml:trace>
  <inkml:trace contextRef="#ctx0" brushRef="#br0" timeOffset="1885.879">1271 57,'5'4,"6"3,1-1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6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0,'-19'9,"0"1,1 1,0 1,0 0,1 1,1 1,1 0,-1 1,2 1,0 1,2 0,-1 0,2 1,-6 13,9-13,0 1,1 0,1 0,1 0,0 0,2 1,0 0,2 0,0-1,1 16,0-24,0-1,1 0,0 0,0 1,1-1,0 0,1 0,0-1,1 1,0-1,1 1,0-1,0 0,0-1,1 1,1-1,1 1,-2-2,-1 0,1-1,0 0,0 0,1-1,0 1,0-1,0-1,1 0,0 0,-1 0,1-1,0 0,1 0,-1-1,1 0,-1-1,1 0,-1 0,1-1,-1 0,1 0,0-1,-1 0,1-1,-1 0,0 0,1-1,-1 0,0 0,6-4,28-20,-1-2,-1-2,-1-2,-2-1,-2-2,2-4,-31 31,0-1,-1 0,0 0,-1 0,0 0,-1-1,0 1,0-1,-1 0,-1 0,0 0,0 0,-1 0,0 0,-1 0,0 0,-1-1,0-22,2 23,0 0,-2 0,1 0,-1 1,-1-1,1 1,-2-1,0 1,0 0,-1 0,0 1,0-1,-1 1,-1 0,1 1,-1 0,-1 0,0 0,0 1,0 0,-4-2,2 6,0-1,0 1,0 1,-1 0,1 0,-1 1,0 1,1 0,-1 0,0 1,1 0,-1 1,1 0,0 1,-1 0,1 0,1 1,-1 1,0-1,1 2,0-1,0 1,1 1,-2 0,-8 5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1,'-14'32,"-5"8,2 1,2 0,1 1,2 0,2 1,-3 35,10-22,3-1,2 1,3 0,2 0,14 52,25 4,-45-109,1 0,0 0,0-1,0 1,0-1,0 0,1 0,-1 0,1 0,-1 0,1 0,0 0,0-1,-1 0,1 1,0-1,0 0,1 0,-1-1,0 1,0-1,0 1,0-1,1 0,-1 0,0-1,0 1,0-1,0 1,1-1,-1 0,0 0,0 0,-1-1,1 1,0-1,12-9,-2 0,0-1,0 0,-1-1,0-1,-1 0,-1 0,0-1,-1-1,3-7,-10 19,203-374,-172 321,-15 29,-1 0,-2-2,-1 0,-1 0,-2-2,-1-1,-11 14,-15 43,-3 29,2 0,2 1,2 1,3 0,3 1,-1 47,4 120,20-174,-4-32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12,'29'0,"19"0,6 0,-1 0,-5 0,-6 0,-5 0,-4 0,-3 0,-7-5,-7-1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1,'29'9,"19"4,6-5,-1-5,-5-2,-6-7,-5-1,-4-1,-3 2,-7 2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6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0,'-5'43,"-2"24,1 6,1-6,2-8,5-16,4-8,-1-7,5-8,0-12,-1-7</inkml:trace>
  <inkml:trace contextRef="#ctx0" brushRef="#br0" timeOffset="628.394">252 170,'329'-56,"-284"48,-73-13,-81-27,108 47,0 0,0 0,0 1,1-1,-1 0,0 1,0-1,0 1,0-1,0 1,0-1,0 1,0 0,0-1,0 1,-1 0,1 0,0 0,0 0,0 0,0 0,0 0,0 0,0 1,0-1,0 0,0 0,0 1,0-1,0 1,0-1,0 1,0 0,0-1,0 1,0 0,0-1,1 1,-1 0,0 0,1 0,-1 0,0 0,1 0,-1 0,1 0,0 0,-1 0,1 0,0 0,0 0,-1 0,1 0,0 0,0 0,0 0,0 0,0 1,17 148,0-45,-17-101,-1-3,1 0,-1 0,1 0,-1 0,1 0,-1 0,1 0,0 0,0 0,-1 1,1-1,0 0,0 0,0 0,0 0,0 0,1 1,-1-1,0 0,0 0,1 0,-1 0,1 0,-1 0,1 0,-1 0,1 0,0 0,-1 0,1 0,0 0,0-1,-1 1,1 0,0-1,0 1,0 0,0-1,0 1,0-1,0 1,0-1,1 0,-1 1,0-1,0 0,0 0,0 0,0 0,1 0,133-188,-127 181</inkml:trace>
  <inkml:trace contextRef="#ctx0" brushRef="#br0" timeOffset="1033.938">873 57,'12'-4,"0"0,0 1,0 0,1 1,-1 1,1 0,-1 1,1 0,-1 0,1 2,-1-1,10 4,-20-5,0 1,1 0,-1 0,0 0,0 0,0 0,0 1,0-1,0 1,0-1,-1 1,1-1,0 1,-1 0,1 0,-1 0,0 0,0 0,0 0,0 0,0 1,0-1,0 0,-1 0,1 1,-1-1,0 1,1-1,-1 0,0 1,0-1,-1 0,1 1,-1-1,1 0,-1 1,1-1,-1 0,0 0,0 1,0-1,-54 85,-37 38,91-124,0 0,0 0,0 0,0 1,1-1,-1 0,0 0,1 1,-1-1,1 0,-1 0,1 1,0-1,-1 1,1-1,0 0,0 1,0-1,0 1,0-1,0 0,1 1,-1-1,0 0,1 1,-1-1,1 0,-1 1,1-1,0 0,0 0,-1 0,1 0,0 1,0-1,0 0,0 0,0-1,0 1,0 0,1 0,-1-1,0 1,0 0,1-1,-1 1,0-1,1 0,-1 1,0-1,1 0,74-5,15-27,-73 24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1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1128 1599,'-5'24,"-1"13,0 0</inkml:trace>
  <inkml:trace contextRef="#ctx0" brushRef="#br0" timeOffset="-1070.107">337 414,'-13'-20,"-1"1,0 1,-2 0,0 1,-1 0,-1 2,0 0,-1 0,-14-6,30 19,0 0,0 0,0 0,0 1,0 0,0-1,-1 1,1 0,0 1,-1-1,1 0,0 1,-1 0,1 0,-1 0,1 0,-1 1,1-1,0 1,-1 0,1 0,0 0,0 0,-1 0,1 1,0 0,0-1,0 1,1 0,-1 1,0-1,1 0,0 1,-1-1,1 1,0 0,0 0,1 0,-1 0,0 0,1 0,0 0,-1 2,-1 13,-1 1,2 0,1 0,0 0,1 0,1 0,1 0,1-1,1 1,0-1,1 1,1-1,8 17,5 26,113 334,-121-360,-2 0,-1 1,-2 0,-1 0,-3 0,0 1,-2-1,-2 1,-2-1,-1 0,-1 0,-3 2,4-25,0-1,-1 1,0-1,-1-1,0 1,-1-1,0 0,-1-1,0 0,-1 0,0-1,0-1,-4 3,12-9,-1-1,1 1,-1 0,0-1,0 0,0 1,0-1,0 0,0-1,0 1,0 0,0-1,0 0,-1 0,1 0,0 0,0 0,0-1,0 1,0-1,0 0,0 0,0 0,0 0,0-1,0 1,0-1,1 1,-1-1,1 0,-1 0,1 0,0-1,0 1,0 0,0-1,0 0,0 1,1-1,-1 0,1 0,0 0,0 0,-1-1,0-71,9 56</inkml:trace>
  <inkml:trace contextRef="#ctx0" brushRef="#br0" timeOffset="-655.365">591 1458,'-14'16,"1"0,1 0,1 1,0 1,1 0,1 0,0 1,2 0,0 1,1-1,0 4,6-18,0 0,0 0,1 0,-1 0,1-1,0 1,0 0,1-1,-1 1,1-1,0 1,0-1,1 0,-1 0,1 0,0 0,0 0,0-1,1 1,-1-1,1 0,0 0,0 0,0 0,0-1,0 0,1 0,-1 0,1 0,-1-1,1 1,0-1,-1 0,1-1,0 1,0-1,0 0,0 0,-1-1,1 1,0-1,0 0,-1 0,1-1,-1 1,1-1,-1 0,1 0,0-2,8-3,-1 0,0-1,-1-1,0 1,0-2,-1 0,0 0,-1-1,0 0,-1 0,0-1,-1 0,0-1,-1 1,0-1,-1-1,-1 1,0-1,-1 0,0 1,-1-1,0-6,-2 15,0-1,0 1,-1-1,0 1,0 0,0 0,-1 0,1 0,-1 0,-1 0,1 0,-1 0,1 1,-1-1,-1 1,1 0,-1 0,1 0,-1 0,0 1,0-1,-1 1,1 0,-1 0,0 1,1 0,-1-1,0 2,0-1,-1 0,1 1,0 0,0 0,-1 1,1-1,0 1,-1 0,1 1,0-1,-1 1,1 0,0 1,0-1,0 1,0 0,0 0,0 1,0-1,1 1,-1 0,1 0,-2 2,-8 10</inkml:trace>
  <inkml:trace contextRef="#ctx0" brushRef="#br0" timeOffset="-251.189">536 1656,'-5'0,"3"-5,7-2,7 1,7 1,4-3,4-1,1 2,2 2,-1 2,-4 5,-2 4,0 4,1 2,1-2,-4-3</inkml:trace>
  <inkml:trace contextRef="#ctx0" brushRef="#br0" timeOffset="7997.195">817 47,'0'-2,"-1"-1,0 1,0-1,0 1,0 0,0-1,-1 1,1 0,-1 0,1 0,-1 0,0 0,0 0,0 1,0-1,0 0,0 1,0 0,-1-1,1 1,0 0,-1 0,1 0,-1 1,1-1,-1 0,1 1,-1 0,1 0,-1 0,0 0,1 0,-1 0,1 1,-1-1,1 1,-1-1,1 1,-1 0,1 0,-1 0,1 1,0-1,0 0,0 1,0 0,0-1,0 1,0 0,0 0,-9 7,1 0,0 0,1 1,0 1,0 0,1 0,0 0,1 1,1 0,0 1,0-1,1 1,1 0,0 0,1 1,0-1,0 12,3-19,1-1,-1 0,1 0,0 0,1 1,-1-1,1 0,0 0,0-1,1 1,-1 0,1-1,0 0,1 1,-1-1,1 0,-1-1,1 1,0-1,1 1,-1-1,0-1,1 1,0 0,-1-1,1 0,0 0,0-1,0 1,1-1,-1 0,0-1,0 1,1-1,-1 0,0 0,5-1,3 2,0 0,-1-1,1-1,0 0,-1 0,1-2,-1 1,0-2,0 1,0-2,0 1,0-2,-1 1,0-2,0 1,-1-2,0 1,0-1,3-5,-11 10,-1 0,1 0,-1-1,0 1,0 0,0-1,0 1,-1-1,1 1,-1-1,0 1,0-1,-1 1,1-1,0 1,-1-1,0 1,0-1,0 1,-1 0,1-1,-1 1,1 0,-1 0,0 0,-1-1,-62-75,65 79,-7-7,4 3,0 0,0 1,0-1,-1 1,1 0,-1 0,0 0,0 0,0 1,0-1,0 1,-1 0,1 0,-1 1,0 0,1-1,-1 1,-1 1,-14 1</inkml:trace>
  <inkml:trace contextRef="#ctx0" brushRef="#br0" timeOffset="8729.157">620 272,'80'-33,"-66"25,-9 4,0 0,1 1,0-1,-1 1,1 1,0-1,0 1,1 0,-1 0,0 0,1 1,-1 0,1 0,-1 1,1 0,0 0,-1 1,1-1,-1 2,1-1,-1 0,0 1,0 1,1-1,-1 1,19 11,-20-9,0-2,1 1,0-1,0 1,0-2,0 1,1-1,-1 0,1 0,-1 0,1-1,-1 0,1-1,0 1,5-1,4-4</inkml:trace>
  <inkml:trace contextRef="#ctx0" brushRef="#br0" timeOffset="10051.404">1128 358,'59'-24,"-57"23,0 0,-1 0,1 1,0-1,0 1,0-1,-1 1,1-1,0 1,0 0,0 0,0 0,0 0,0 0,0 0,-1 1,1-1,0 1,0-1,0 1,-1 0,1-1,0 1,-1 0,1 0,0 0,-1 0,0 1,1-1,-1 0,0 1,1-1,-1 1,0-1,0 1,0-1,0 1,-1 0,1 0,0-1,-1 1,1 0,-1 0,1 0,-1 0,0-1,0 1,0 0,0 0,0 0,0 0,-1 0,1 0,-1-1,1 1,-1 1,-63 79,65-80,0 0,0 1,0-1,0 0,1 0,-1-1,1 1,-1 0,1 0,-1-1,1 1,0-1,0 1,0-1,0 0,0 0,0 1,0-2,0 1,0 0,1 0,-1-1,0 1,0-1,1 0,-1 1,0-1,1 0,-1-1,0 1,1 0,-1-1,0 1,1-1,0 0,2 1,20 0</inkml:trace>
  <inkml:trace contextRef="#ctx0" brushRef="#br0" timeOffset="13917.059">1692 696,'-1'18,"-1"1,0-1,-1 1,-2-1,1 0,-2 0,0-1,-2 0,-1 2,-107 270,73-153,69-171,69-170,93-101,-188 304,0 0,1 0,0 0,-1 0,1 0,0 0,0 0,0 0,1 0,-1 1,0-1,0 0,1 1,-1-1,1 1,0 0,-1-1,1 1,0 0,0 0,0 0,0 0,0 1,0-1,0 0,0 1,0-1,0 1,0 0,0 0,0 0,0 0,1 0,-1 0,0 0,0 1,0-1,0 1,0-1,0 1,0 0,0 0,0 0,-1 0,1 0,0 0,0 1,3 9,-2-1,1 0,-1 1,-1 0,0 0,-1-1,0 1,0 0,-1 0,-1 0,-1 11,1 3,-1 231,2-254,-1 0,1-1,0 1,0-1,0 1,0-1,0 1,1 0,-1-1,0 1,1-1,-1 1,1-1,-1 1,1-1,0 1,0-1,0 0,0 1,0-1,0 0,0 0,0 0,0 0,0 0,1 0,-1 0,0 0,1 0,-1-1,1 1,-1 0,1-1,-1 1,1-1,-1 0,1 0,-1 1,1-1,0 0,-1 0,1 0,-1-1,1 1,-1 0,1-1,0 1,-1 0,1-1,-1 0,0 1,1-1,-1 0,1 0,9-12,-1 0,0-1,-1 0,0 0,-2-1,1 0,-2 0,0-1,1-5,16-38,-4 20,2 1,1 0,2 2,1 1,26-27,-51 62,0-1,0 1,0-1,0 1,0-1,0 1,0-1,0 1,0 0,0-1,1 1,-1-1,0 1,0-1,1 1,-1 0,0-1,0 1,1 0,-1-1,0 1,1 0,-1-1,1 1,-1 0,0 0,1 0,-1-1,1 1,-1 0,1 0,-1 0,1 0,-1 0,0 0,1 0,-1 0,1 0,-1 0,1 0,-1 0,1 0,-1 0,1 0,-1 0,0 0,1 1,-1-1,1 0,-1 0,1 0,-1 1,0-1,1 0,-1 1,0-1,1 0,-1 1,0-1,0 1,1-1,-1 0,0 1,0-1,0 1,1-1,-2 37,0-27,-7 283,4-261,2-28,1-1,0 1,0 0,0 0,1 0,-1 0,1 0,0 0,0 0,1 1,-1-1,1 0,0-1,0 1,0 0,0 0,1 0,0-1,-1 1,1 0,1-1,1 3,11 6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2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82 559,'0'-1,"-1"1,0-1,0 0,1 0,-1 1,0-1,0 1,0-1,0 1,0-1,0 1,0-1,0 1,0 0,0-1,0 1,0 0,0 0,0 0,0 0,0 0,0 0,0 0,0 0,0 0,0 1,0-1,0 0,0 1,0-1,0 1,0-1,0 1,0-1,0 1,0 0,1-1,-1 1,0 0,0 0,1-1,-1 1,1 0,-1 0,1 0,-1 0,1 0,-1 0,1 0,0 0,-1 0,1 1,-5 5,0 1,1 0,0 0,0 0,0 1,1 0,1-1,0 1,0 0,0 0,1 0,1 1,-1-1,2 0,-1 0,1 3,0-9,0-1,1 0,-1 1,0-1,1 0,-1 0,1 0,-1 0,1 0,0 0,0-1,0 1,0-1,0 1,0-1,1 1,-1-1,0 0,1 0,-1-1,1 1,-1 0,1-1,-1 1,1-1,0 0,-1 0,1 0,-1 0,1 0,-1-1,1 1,0-1,0 0,84-34,-75 26,0-1,0 0,-1-1,0 0,-1-1,0 0,-1 0,-1-1,0 0,0-1,-1 0,3-11,-10 22,1 0,-1 0,0 0,0 0,0-1,-1 1,1 0,-1 0,1 0,-1 0,0 0,0 0,-1 0,1 0,-1 0,1 1,-1-1,0 0,0 1,0 0,0-1,0 1,-1 0,1 0,-1 0,0 0,1 1,-1-1,0 1,0-1,0 1,0 0,0 0,0 1,0-1,0 1,0-1,0 1,-1 0,1 0,0 0,0 0,0 1,0 0,0-1,0 1,0 0,0 0,0 1,0-1,0 1,-17 4</inkml:trace>
  <inkml:trace contextRef="#ctx0" brushRef="#br0" timeOffset="1067.714">703 418,'-11'5,"0"0,1 0,0 1,0 0,0 0,1 1,-1 1,2-1,-1 2,1-1,0 1,1 0,0 1,1 0,0 0,0 0,1 0,0 1,1 0,1 0,-1 1,2-1,-1 1,1 5,2-13,1 0,-1-1,1 1,0-1,0 1,0-1,1 1,-1-1,1 0,0 0,0 0,0 0,0 0,0 0,1 0,-1 0,1-1,0 0,0 1,0-1,0 0,0 0,0-1,0 1,1-1,-1 1,1-1,-1 0,1-1,-1 1,1 0,0-1,-1 0,1 0,-1 0,1 0,0-1,-1 1,1-1,-1 0,1 0,-1 0,1-1,-1 1,3-2,14-9,0-1,-1-1,0-1,-2-1,1 0,-2-1,0-1,-1 0,-1-1,-1-1,0 0,6-17,18-21,-28 46,0 0,-1-1,-1 0,0 0,-1 0,0-1,-1 0,-1 0,0 0,-1-1,0 0,-1 1,-1-1,0 0,-1 0,-1 0,0 1,-1-1,-1 0,0 1,-1-1,-1 1,0 0,0 1,-4-6,7 16,0-1,-1 1,1 0,-1 0,0 0,1 0,-1 0,0 0,-1 1,1 0,0 0,-1-1,1 2,-1-1,0 0,0 1,0 0,1 0,-1 0,0 0,0 0,0 1,0 0,-1 0,1 0,0 0,0 1,0 0,0 0,1 0,-1 0,0 0,0 1,0-1,1 1,-1 0,1 0,0 1,-3 1,-7 8,2-1,0 2,0-1,1 2,0-1,1 1,1 1,1 0,0 0,0 0,2 1,0-1,0 2,2-1,0 0,1 1,0-1,2 1,0 14,4-19,1 0,0 0,0 0,1-1,1 1,0-1,0-1,1 1,1-1,-1-1,1 0,1 0,0-1,0 0,1 0,0-1,0-1,1 0,0 0,0-1,0-1,0 0,9 1,149 22,-146-22</inkml:trace>
  <inkml:trace contextRef="#ctx0" brushRef="#br0" timeOffset="2303.495">1465 165,'-16'8,"0"1,1 1,0 1,0 0,1 0,1 2,0 0,1 0,0 1,1 0,1 1,0 1,1 0,1 0,0 0,2 1,-1 0,2 1,0-1,1 1,1 0,0 12,5-22,0-1,0 0,1 0,-1 0,2 0,-1-1,1 1,0-1,0 0,1 0,0 0,0-1,0 0,1 0,-1 0,1-1,1 1,-1-1,0-1,1 1,0-1,0 0,0-1,0 0,0 0,0 0,1-1,-1 0,1-1,-1 1,1-1,-1-1,0 1,1-1,-1-1,0 1,1-1,3-2,15-5,-1 0,-1-2,0 0,0-2,-1-1,-1 0,0-2,-1 0,0-2,-2 0,0-1,-1-1,-1-1,-1 0,-1-1,-1-1,-1 0,2-8,-12 27,-1 0,0 0,0-1,0 1,-1-1,1 1,-1-1,0 0,-1 1,1-1,-1 0,0 0,0 0,0 1,0-1,-1 0,0 1,0-1,-1 0,1 1,-1-1,0 1,0 0,0-1,-1 1,1 0,-1 0,0 1,0-1,0 1,-1-1,1 1,-1 0,0 0,0 1,0-1,0 1,-1 0,1 0,0 0,-1 1,-3-2,-6 1,1 0,-1 1,1 1,-1 0,1 0,-1 2,1-1,-1 2,1 0,0 0,0 2,0-1,1 1,-1 1,1 1,-2 1,-11 8</inkml:trace>
  <inkml:trace contextRef="#ctx0" brushRef="#br0" timeOffset="2702.902">1353 418,'15'-1,"0"-1,0-1,0 0,0-1,0-1,-1 0,0-1,7-4,64-22,-80 32,-1 0,1 1,-1-1,1 1,-1 0,1 0,-1 0,0 1,0-1,1 1,-1 0,0 0,0 1,-1-1,1 1,0 0,-1 0,0 0,0 0,0 1,0-1,0 1,-1 0,1 0,-1 0,0 0,32 35,-29-35,0-1,1 1,-1-1,1 0,0-1,0 1,0-1,0 0,0-1,0 1,0-1,1 0,-1-1,0 0,1 0,-1 0,0-1,1 0,-1 0,0 0,0-1,0 0,0 0,0-1,0 1,-1-1,1 0,-1-1,0 0,0 1,3-4,5-10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0,'4'0,"12"0,8 0,4 0,3 0,0 0,0 0,0 0,-1 0,-1 0,-5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18,'48'0,"21"0,3 0,-6 0,-14-5,-11-1,-12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1,'20'0,"10"0,5 0,2 0,-1 0,-1 0,-3 0,-1 0,-2 0,-5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2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69,'-1'-1,"0"1,1 0,-1-1,0 1,0-1,0 1,0 0,0 0,0 0,0-1,1 1,-1 0,0 0,0 0,0 0,0 0,0 1,0-1,0 0,0 0,0 1,1-1,-1 0,0 1,0-1,0 1,1-1,-1 1,0-1,0 1,1 0,-1-1,1 1,-1 0,0-1,1 1,-1 0,1 0,0 0,-1-1,1 1,0 0,-1 0,1 0,0 0,-18 43,6 14,2 0,3 0,0 35,7-66,-3-8,1-1,1 0,1 1,0-1,2 0,0 1,1-1,0 0,2 0,0-1,1 1,1-1,0 0,1-1,1 0,1 0,0-1,1 0,1 0,-8-12,0 1,1-1,-1-1,0 1,1 0,0-1,0 0,0 0,0-1,0 1,0-1,0 0,0 0,0-1,1 0,-1 0,0 0,0 0,1-1,-1 0,0 0,0 0,0-1,0 1,0-1,0-1,-1 1,2-1,120-92,-89 55,-2-1,-2-2,-1-1,-3-2,-2-1,12-28,-35 67,16-27,-2-2,-1 0,-2-1,-2 0,-1-1,0-11,-11 48,0-1,-1 0,1 0,0 0,-1 0,1 0,-1 0,0-1,0 1,0 0,-1 0,1 0,-1 0,0 0,1 0,-1 0,-1 0,1 0,0 0,-2-2,1 5,0 0,0 1,0-1,0 1,1 0,-1-1,0 1,0 0,1 0,-1 0,0 0,1 1,-1-1,1 0,0 1,-1-1,1 0,0 1,0 0,0-1,0 1,0 0,0 0,0 1,-1 0,-14 28,2-1,1 2,1 0,2 0,1 1,1 0,3 1,0 0,2 0,2 0,1 0,1 0,2 0,1-1,2 1,2-1,1 0,10 27,46 142,-55-183,-2-7</inkml:trace>
  <inkml:trace contextRef="#ctx0" brushRef="#br0" timeOffset="383.919">1025 606,'0'28,"0"20,0 6,0-1,0-5,0-6,0-10</inkml:trace>
  <inkml:trace contextRef="#ctx0" brushRef="#br0" timeOffset="980.234">1222 746,'281'-18,"-216"-3,-64 20,0 1,0-1,0 0,0 1,0-1,0 0,0 1,0-1,-1 0,1 0,0 0,-1 0,1 0,0 0,-1 0,1 0,-1 0,1 0,-1 0,0 0,1 0,-1 0,0-1,0 1,0 0,0 0,0 0,0 0,0 0,0-1,0 1,-1 0,1 0,0 0,-1 0,1 0,-1 0,1 0,-1 0,0 0,1 0,-1 0,0 0,1 0,-1 0,0 1,0-1,0 0,0 1,0-1,0 0,0 1,-1-1,-4-4,-1 0,0 0,0 1,0 0,0 0,-1 0,0 1,0 0,0 1,0 0,0 0,0 1,0 0,-1 0,1 1,-7 0,11 2,1 1,-1 0,1 0,-1 0,1 0,0 0,0 1,0 0,1-1,0 1,-1 0,1 0,0 0,1 0,-1 1,1-1,0 0,0 1,0-1,1 1,-1-1,1 1,0-1,0 1,1-1,-1 1,1-1,0 1,1 1,-1 5,5 135,-7-145,1 1,0-1,0 0,0 0,0 1,0-1,0 0,0 0,0 1,1-1,-1 0,0 0,1 0,-1 0,1 1,-1-1,1 0,0 0,0 0,-1 0,1 0,0 0,0-1,0 1,0 0,0 0,0 0,0-1,0 1,0-1,0 1,0-1,1 1,-1-1,0 0,0 1,0-1,1 0,-1 0,0 0,0 0,1 0,-1 0,0 0,0 0,1-1,-1 1,0 0,0-1,0 1,0-1,0 1,1-1,-1 0,0 0,0 1,-1-1,1 0,0 0,0 0,0 0,89-120,-38 41,-40 63,-1 2</inkml:trace>
  <inkml:trace contextRef="#ctx0" brushRef="#br0" timeOffset="1412.027">1872 633,'3'0,"98"-10,-99 10,1 0,-1 0,0 0,1 1,-1-1,0 0,0 1,0 0,1-1,-1 1,0 0,0 0,0 0,0 1,0-1,0 0,-1 1,1-1,0 1,-1 0,1-1,-1 1,0 0,1 0,-1 0,0 0,0 0,0 0,0 0,-1 1,1-1,-1 0,1 0,-1 1,0-1,0 0,0 0,0 1,0-1,0 0,-1 1,0 5,-2 1,1-1,-2 0,1 1,-1-1,0-1,0 1,-1-1,0 1,-1-2,-1 3,-32 52,39-60,-1 0,1 0,-1 0,1 1,-1-1,1 0,0 0,-1 0,1 1,0-1,0 0,0 1,0-1,0 0,0 0,1 1,-1-1,0 0,1 0,-1 0,0 1,1-1,0 0,-1 0,1 0,0 0,-1 0,1 0,0 0,0 0,0 0,0 0,0-1,0 1,0 0,0-1,0 1,0 0,0-1,1 1,-1-1,0 0,0 1,2-1,60 6,-58-6,11-1,-1 0,0 0,0-2,0 0,0-1,0 0,-1-1,9-4,-4-1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368 171,'-18'95,"-20"187,24-186,8-62,1 0,2 0,1 0,2 34,1-69</inkml:trace>
  <inkml:trace contextRef="#ctx0" brushRef="#br0" timeOffset="243.948">1 171,'43'5,"29"-4,11-1,2-6,-9-2,-8-4,-6 0,-8-3,-10 1,-6 3,-6-2,-2 2,-3 3,-5 2</inkml:trace>
  <inkml:trace contextRef="#ctx0" brushRef="#br0" timeOffset="611.296">594 650,'8'-3,"-2"-1,0 1,0 0,0 0,1 1,-1 0,1 0,0 0,-1 1,1 0,0 0,0 1,0-1,-1 2,1-1,0 1,0 0,0 0,-1 1,1 0,1 1,-7 0,0 0,1 0,-1 0,0 0,0 0,-1 1,1-1,-1 0,0 0,0 1,0-1,0 0,0 1,-1-1,1 0,-1 0,0 1,0-1,0 0,0 0,-1 0,1 0,-1 0,0 0,0-1,0 1,0-1,0 1,-1-1,-1 1,3-1,-51 86,53-86,0 1,0-1,0 0,1 0,-1 0,1 0,-1 0,1 0,0 0,0 0,0 0,0-1,0 1,1-1,-1 0,0 0,0 1,1-2,-1 1,1 0,-1 0,1-1,-1 1,1-1,0 0,-1 0,1 0,-1 0,1 0,0 0,-1-1,1 0,-1 1,1-1,-1 0,0 0,1 0,90-45,-76 32</inkml:trace>
  <inkml:trace contextRef="#ctx0" brushRef="#br0" timeOffset="845.782">1102 509,'43'-9,"19"-4,4 1,-5 2,-7-2,-9 2,-7 1,-9 3</inkml:trace>
  <inkml:trace contextRef="#ctx0" brushRef="#br0" timeOffset="1165.936">1949 58,'-10'38,"-3"28,-4 6,1-3,3-4,3-9,4-9,3-7,2-6,1-4,1-2,4-1,2-1,0 1,-1-5</inkml:trace>
  <inkml:trace contextRef="#ctx0" brushRef="#br0" timeOffset="1449.942">1609 58,'53'0,"27"-5,4-1,-6-1,-13 2,-12 2,-10-4,-8-1,-5 2,-3 1,0 2,-2 1,-3 1</inkml:trace>
  <inkml:trace contextRef="#ctx0" brushRef="#br0" timeOffset="1697.571">2259 650,'-10'34,"-2"15,4 0,5-8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19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0,'-5'5,"-1"6,-5 6,-5 5,-5 4,-3-3,2 0,0-5,4 0,0 2,-1-3,2 1,4-3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2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32 621,'0'0,"0"1,0 0,0-1,0 1,0-1,0 1,0-1,0 1,0-1,0 1,0-1,-1 1,1-1,0 1,0-1,0 0,-1 1,1-1,0 1,-1-1,1 1,0-1,-1 0,1 1,0-1,-1 0,1 1,-1-1,1 0,-1 0,1 1,-1-1,1 0,-1 0,1 0,-1 0,1 0,-1 0,1 0,-1 0,1 0,-1 0,1 0,-1 0,1 0,-1 0,1 0,-1 0,1 0,-1-1,1 1,-1 0,1 0,0-1,-1 1,1 0,-1-1,1 1,0 0,-1-1,1 1,0-1,-1 1,-7 181,10-118,-3-25,0-26,0 1,1-1,0 1,2-1,-1 0,1 1,1-1,0 0,1 0,-4-10,1 0,-1-1,1 1,0 0,-1-1,1 1,0-1,0 1,0-1,0 0,0 1,1-1,-1 0,0 0,1 0,-1 0,0 0,1 0,-1 0,1 0,0-1,-1 1,1-1,-1 1,1-1,0 1,0-1,-1 0,1 0,0 0,0 0,-1 0,1 0,0 0,-1-1,1 1,0-1,-1 1,1-1,0 0,54-44,-32 18,-2 0,-1-2,-1 0,-1-1,-2-1,9-23,3-3,-19 83,-10 32,-2-49,1-1,0 1,0 0,1 0,0 0,0-1,1 1,0 0,1 0,0-1,0 1,1-1,0 1,0-1,1 0,0 0,0-1,1 1,0-1,1 0,-1 0,1-1,1 1,-1-1,1-1,2 2,-4-5,1 1,0-1,-1 0,1-1,0 1,0-1,0 0,0 0,0-1,0 0,1 0,-1-1,0 1,0-1,0-1,0 1,0-1,-1 0,1 0,0-1,-1 1,0-1,1-1,-1 1,0-1,-1 0,1 0,2-3,108-139,-115 145,3-2,0-1,0 0,0 1,-1-1,0-1,0 1,0 0,0 0,-1-1,1 1,-1-1,0 1,-1-1,1 1,-1-1,0 0,0 1,0-1,-1 0,0 1,1-1,-2 1,1-1,0 1,-1 0,0-1,0 1,0 0,-10-9</inkml:trace>
  <inkml:trace contextRef="#ctx0" brushRef="#br0" timeOffset="6170.925">963 0,'39'218,"-22"-11,-15-116,26 170,-28-76,3-161,11-30,54-152,-58 136,1 0,0 2,2-1,1 1,0 1,1 1,1 0,1 1,6-5,-22 21,0 0,0 0,0 1,0-1,0 0,0 0,0 1,0-1,0 1,0-1,0 1,1-1,-1 1,0-1,0 1,0 0,1 0,-1 0,0 0,0 0,1 0,-1 0,0 0,0 0,0 1,1-1,-1 0,0 1,0-1,0 1,0-1,0 1,1 0,-1-1,0 1,-1 0,1 0,0 0,0 0,0-1,0 1,-1 0,1 1,0-1,-1 0,1 0,-1 0,1 0,-1 0,0 1,1-1,-1 0,0 0,0 1,0-1,5 79,-5-73,14 125,-4-58,-9-51</inkml:trace>
  <inkml:trace contextRef="#ctx0" brushRef="#br0" timeOffset="7398.279">1556 876,'28'-2,"-1"-1,0-1,0-1,0-2,-1 0,0-2,25-11,-38 14,1 0,-1-1,0 0,-1-1,0 0,0-1,-1 0,0-1,0-1,-1 1,-1-2,1 1,-2-1,0-1,0 1,-1-1,-1-1,0 1,-1-1,2-7,-7 18,1 0,-1 0,1 0,-1 0,0 0,0 1,0-1,-1 0,1 0,-1 0,1 0,-1 1,0-1,0 0,0 0,-1 1,1-1,-1 1,1 0,-1-1,0 1,0 0,0 0,0 0,0 0,0 0,0 0,-1 1,1-1,-1 1,1 0,-1-1,0 1,1 0,-1 1,0-1,0 0,0 1,0 0,1-1,-1 1,0 0,0 1,0-1,0 0,0 1,1 0,-1-1,0 1,0 0,1 1,-1-1,1 0,-1 1,0 0,-12 6,1 2,-1 0,2 0,-1 1,2 1,-1 0,2 1,0 0,0 1,1 1,1-1,0 1,1 1,1-1,0 1,1 1,1-1,1 1,0 0,-1 11,4-24,1 0,-1 0,1 0,0 0,0 0,0 0,0 0,1 0,-1 0,1 0,0 0,0 0,1-1,-1 1,1 0,0-1,0 1,0-1,0 0,1 1,-1-1,1 0,0 0,0-1,0 1,0-1,0 1,1-1,-1 0,1 0,-1-1,1 1,0-1,0 0,0 1,0-2,0 1,0 0,1-1,19 3,0-2,0-1,0 0,0-2,0-1,0-1,0-1,-1 0,0-2,0-1,-1-1,0-1,16-10,-23 11,1 0,-2-1,1-1,-1-1,-1 0,0 0,-1-2,0 1,-1-1,-1-1,8-14,78-170,-92 190,-1 0,1 0,-2-1,1 1,-1-1,-1 0,1 0,-2 1,1-1,-1 0,-1 0,0 0,0 0,0 10,1-1,0 0,0 0,0 0,-1 0,1 0,0 1,-1-1,1 0,-1 0,1 1,-1-1,1 0,-1 1,0-1,1 0,-1 1,0-1,1 1,-1-1,0 1,0-1,1 1,-1 0,0-1,0 1,0 0,0 0,0 0,1-1,-1 1,0 0,0 0,0 0,0 0,0 1,0-1,1 0,-1 0,0 0,0 1,0-1,0 0,1 1,-1-1,0 1,0-1,1 1,-1-1,0 2,-34 30,17-13,2 1,0 0,2 1,0 0,1 1,1 1,-1 7,12-28,0 0,0 0,0 0,0 1,0-1,1 0,-1 1,1-1,0 0,-1 1,1-1,0 1,1-1,-1 0,0 1,1-1,-1 0,1 1,0-1,0 0,0 0,0 1,0-1,0 0,0 0,1 0,-1 0,1-1,0 1,-1 0,1-1,0 1,0-1,0 1,0-1,0 0,0 0,0 0,1 0,-1 0,0-1,1 1,-1-1,0 1,1-1,9 1,-1-1,1 0,-1-1,1 0,-1-1,0 0,1-1,-1 0,0 0,-1-2,5-1,76-20,-89 25,0 1,1 0,-1 0,0 0,0 0,1 0,-1 1,0-1,0 0,0 1,0 0,0-1,0 1,0 0,0 0,0 0,0 1,0-1,0 0,-1 1,1-1,-1 1,1-1,-1 1,1 0,-1 0,0 0,0 0,0-1,0 1,0 1,0-1,-1 0,1 0,-1 0,1 0,-1 0,0 1,0-1,0 0,0 0,0 0,-1 2,-17 96,7-69,-13 52,24-81,0 1,0-1,1 0,-1 1,1-1,-1 1,1-1,0 0,0 1,0-1,0 0,0 0,0 0,1 0,-1 0,1 0,-1 0,1-1,0 1,0 0,0-1,0 1,0-1,0 0,0 0,0 0,0 0,1 0,-1 0,0 0,1-1,-1 0,2 1,10 2,0-1,0 0,0-1,0 0,0-1,0-1,0 0,0-1,0-1,0 0,0-1,-1 0,0-1,0 0,0-1,0-1,-1 0,0-1,2-2,2-3,0 0,-1-1,-1 0,-1-2,0 1,-1-2,0 1,-1-2,-2 1,1-1,-2-1,0 0,-2 0,2-6,-7 22,0 1,1-1,-1 0,-1 1,1-1,0 0,-1 0,1 1,-1-1,0 0,0 0,0 0,0 1,0-1,-1 0,1 0,-1 0,0 1,1-1,-1 0,-1 1,1-1,0 1,-1-1,1 1,-1 0,0-1,0 1,0 0,0 0,0 0,0 1,0-1,-1 0,1 1,-1 0,1-1,-1 1,1 0,-1 0,0 1,1-1,-1 0,0 1,0 0,0-1,1 1,-1 0,0 1,0-1,0 0,-1 1,-9 7,1 0,0 1,0 0,0 1,1 1,1-1,0 2,0-1,1 1,1 1,0 0,1 0,0 0,1 1,0 0,-34 111,39-121,1 1,-1 0,1-1,0 1,1 0,-1-1,1 1,0 0,0-1,0 1,0-1,1 1,0-1,0 0,0 0,1 0,-1 0,1 0,0 0,0-1,0 1,0-1,1 0,0 0,-1 0,3 0,15 7,0-1,1-1,1-1,-1-1,1-1,0 0,1-2,-1-1,0-1,1-1,-1-1,20-4,112-22,-125 17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36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59,'-18'56,"-5"143,15-147,3 0,2 1,3 44,-25 73,-4-37,27-124</inkml:trace>
  <inkml:trace contextRef="#ctx0" brushRef="#br0" timeOffset="553.406">1 115,'29'-2,"0"-1,-1-2,1-1,-1-1,17-7,31-7,-20 5,1 3,1 2,0 3,1 3,0 2,39 3,15 18,-90-20</inkml:trace>
  <inkml:trace contextRef="#ctx0" brushRef="#br0" timeOffset="986.192">820 398,'33'-5,"22"-1,5-1,-3 2,-5 2,-8 1,-6 0,-4 2,-4 0,-3 0,1-4,-2-2,1 0,-4-4,-2 1,-4 0</inkml:trace>
  <inkml:trace contextRef="#ctx0" brushRef="#br0" timeOffset="1247.87">904 680,'39'-10,"31"-8,9 0,-4 2,-11 4,-10 5,-11 2,-11 3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0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141 771,'22'-6,"-3"-1,-1 1,1 1,1 0,-1 2,1 0,-1 2,1 0,0 1,0 1,4 1,-23-2,1 0,0 0,0 1,0-1,-1 1,1-1,0 1,0 0,-1 0,1 0,-1 0,1 0,-1 0,1 0,-1 0,0 0,1 1,-1-1,0 1,0-1,0 1,0-1,0 1,0 0,-1-1,1 1,0 0,-1-1,1 1,-1 0,0 0,0 0,0 0,0-1,0 1,0 0,0 0,0 0,-1 0,1-1,-1 1,1 0,-1 0,0-1,0 1,1-1,-1 1,-1 0,-96 112,53-69,33-32,8-10,-1 1,1-1,-1 1,1 0,0 1,1-1,-1 1,1-1,0 1,0 0,0 0,1 1,0-1,0 1,0-1,0 1,1-1,0 1,1 0,-1 0,1-1,0 1,0 0,1 4,2-7,1 0,-1 1,1-1,0 0,0-1,0 1,0-1,0 0,1 0,-1 0,1 0,-1-1,1 0,-1 0,1 0,0 0,0-1,-1 0,1 0,0 0,0-1,-1 1,1-1,0 0,-1 0,1-1,-1 0,1 1,-1-1,0-1,0 1,0-1,1 0,45-25,-27 14</inkml:trace>
  <inkml:trace contextRef="#ctx0" brushRef="#br0" timeOffset="-716.711">311 8,'-1'-1,"0"1,1-1,-1 0,0 1,1-1,-1 1,0-1,0 1,0-1,0 1,0 0,1-1,-1 1,0 0,0 0,0-1,0 1,0 0,0 0,0 0,0 0,0 0,0 1,0-1,0 0,1 0,-1 1,0-1,0 0,0 1,0-1,0 1,1-1,-1 1,0-1,0 1,1 0,-1-1,0 1,1 0,-1-1,1 1,-1 0,1 0,-1 0,1 0,0 0,-1-1,1 2,-17 44,3 126,-2-2,16-168,0 0,0 0,0 0,0 0,1 0,-1 0,1 0,-1 0,1 0,0 0,0-1,0 1,0 0,0 0,0-1,0 1,0 0,1-1,-1 1,0-1,1 0,0 1,-1-1,1 0,0 0,0 0,0 0,9 0</inkml:trace>
  <inkml:trace contextRef="#ctx0" brushRef="#br0" timeOffset="-449.887">0 545,'39'-5,"17"-6,4-2,-4 2,-6 3,-7 2,-6 3,-4 1,-8 7,-9 1</inkml:trace>
  <inkml:trace contextRef="#ctx0" brushRef="#br0" timeOffset="3156.448">678 799,'11'-15,"0"0,0 0,-2-1,0 0,-1-1,0 0,-1 0,4-18,13-28,-10 32,2 2,2 0,0 1,2 1,1 0,1 2,2 0,-24 24,0 0,1 0,-1 0,1 1,-1-1,1 0,-1 0,1 0,0 0,-1 1,1-1,0 0,0 1,-1-1,1 0,0 1,0-1,0 1,0-1,0 1,0 0,0-1,0 1,0 0,0 0,0 0,0 0,0 0,0 0,0 0,0 0,0 0,0 0,0 0,0 1,0-1,0 0,0 1,0-1,0 1,-1-1,1 1,0-1,0 1,0 0,-1-1,1 1,0 0,0 0,-1-1,1 1,-1 0,1 0,-1 0,1 0,-1 0,0 0,10 36,-2 1,-1 0,-2 0,-2 0,-2 1,-1 11,-1 81,34-186,-4-6,2 1,4 2,2 1,3 0,-39 55,0 0,0 0,1 0,-1 0,0 0,1 0,0 0,-1 0,1 1,0-1,0 1,0-1,0 1,0 0,0 0,0 0,1 0,-1 0,0 0,0 0,1 1,-1-1,1 1,-1 0,0 0,1 0,-1 0,1 0,-1 0,1 1,-1-1,0 1,1-1,-1 1,0 0,0 0,0 0,1 1,-1-1,0 0,0 1,-1-1,1 1,0 0,0-1,-1 1,1 0,0 2,2 10,0 1,-2 0,0 0,0 1,-1-1,-1 0,-1 0,0 1,-1-1,0 30,5 91,3-117</inkml:trace>
  <inkml:trace contextRef="#ctx0" brushRef="#br0" timeOffset="3770.996">1609 347,'1'36,"2"0,1 0,2-1,1 0,2 0,2-1,1 0,1-1,2 0,1-1,2-1,8 11,-25-40,-1 0,1 0,0 0,-1 0,1 0,0 0,1 0,-1 0,0 0,0 0,1-1,-1 1,1 0,-1-1,1 0,0 1,0-1,0 0,-1 0,1 0,0 0,0 0,1 0,-1 0,0-1,0 1,0-1,0 0,0 0,1 1,-1-1,0-1,0 1,0 0,1 0,-1-1,0 1,0-1,0 0,0 0,0 0,0 0,0 0,0 0,0 0,-1-1,2 0,90-195,48-74,-136 254,-4 4</inkml:trace>
  <inkml:trace contextRef="#ctx0" brushRef="#br0" timeOffset="4122.412">1581 94,'43'-5,"24"-2,6 1,-6 1,-9 1,-9 2,-8 1,-7 0,-4 1,-7 6,-8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5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0 135,'38'-25,"-25"20,-3 0,0 1,0 0,0 0,1 1,-1 1,1 0,0 0,-1 1,1 0,0 1,0 0,0 1,0 0,9 3,-18-4,-1 1,0-1,1 1,-1 0,0-1,1 1,-1 0,0 0,0 0,0-1,0 1,0 1,0-1,0 0,0 0,0 0,0 0,-1 1,1-1,0 0,-1 1,1-1,-1 0,0 1,1-1,-1 1,0-1,0 1,0-1,0 0,0 1,0-1,0 1,0-1,-1 1,1-1,-1 0,1 1,-1-1,1 0,-1 1,0-1,0 1,-42 55,39-52,-32 32,-44 61,79-96,0-1,1 1,-1-1,0 0,1 1,-1 0,1-1,-1 1,1-1,0 1,-1 0,1-1,0 1,0-1,0 1,1 0,-1-1,0 1,0 0,1-1,-1 1,1-1,0 1,-1-1,1 1,0-1,0 0,0 1,0-1,0 0,0 0,0 1,0-1,1 0,-1 0,0 0,1-1,-1 1,1 0,-1 0,1-1,-1 1,1-1,-1 1,1-1,0 0,0 1,81-3,16-28,-77 21</inkml:trace>
  <inkml:trace contextRef="#ctx0" brushRef="#br0" timeOffset="2320.304">479 672,'5'0,"6"0,6 0,6 0,2 0,3 0,1 0,1 0,-1 0,1 0,-2 0,1 0,0 0,-1 0,0 0,-5 0</inkml:trace>
  <inkml:trace contextRef="#ctx0" brushRef="#br0" timeOffset="2718.55">677 502,'0'5,"0"11,0 8,0 4,0 3,0 0,0 0,0 0,0-1,0-1,0 0,0-1,-5-5,-1-1,0-4</inkml:trace>
  <inkml:trace contextRef="#ctx0" brushRef="#br0" timeOffset="4902.411">1411 221,'0'-5,"0"3,0 7,0 7,0 7,0 5,0 2,0 3,0 0,0 1,0-1,-5-4,-1-3,0 1,5-4,4-6</inkml:trace>
  <inkml:trace contextRef="#ctx0" brushRef="#br0" timeOffset="5251.575">1129 644,'28'0,"25"-5,8-1,-3-1,-5 2,-7-3,-7 0,-5 0,-4 3,-1 2,-2 1,0 1,0 1,0 0,-4 0</inkml:trace>
  <inkml:trace contextRef="#ctx0" brushRef="#br0" timeOffset="5767.202">1269 841,'51'-23,"-35"14,1 0,0 2,1 0,0 1,0 0,0 2,1 0,-1 1,12 0,-29 2,0 1,1 0,-1 0,1 0,-1 0,1 0,-1 0,1 1,-1-1,1 0,-1 1,0-1,1 1,-1-1,0 1,1 0,-1 0,0 0,0-1,0 1,0 0,0 0,0 0,0 1,0-1,0 0,0 0,0 0,-1 1,1-1,0 0,-1 1,0-1,1 1,-1-1,0 1,1-1,-1 0,0 1,0-1,0 1,0-1,-1 1,1-1,0 1,0-1,-1 0,1 1,-1-1,0 1,1-1,-1 0,0 0,0 1,1-1,-2 0,-87 93,20-28,67-65,1 0,-1 1,1-1,0 1,-1-1,1 1,0 0,0-1,0 1,1 0,-1 0,0 0,1 0,-1 0,1 0,0 0,-1 0,1 0,0 0,0 0,0 0,1 0,-1 0,0-1,1 1,-1 0,1 0,0 0,-1 0,1 0,0-1,0 1,0 0,1-1,-1 1,0-1,1 1,-1-1,1 1,2 1,0-1,0 1,0-1,0 0,0 0,1-1,-1 1,1-1,-1 0,1 0,0 0,-1-1,1 0,0 0,-1 0,4-1,5-1,-1-1,1-1,-1 0,0 0,-1-2,1 1,-1-1,0-1,4-3,0-2</inkml:trace>
  <inkml:trace contextRef="#ctx0" brushRef="#br0" timeOffset="6888.451">2201 305,'-28'255,"27"-29,-10-191,5-30</inkml:trace>
  <inkml:trace contextRef="#ctx0" brushRef="#br0" timeOffset="7370.567">1862 334,'45'-11,"0"2,0 2,0 1,1 3,0 2,-1 2,12 3,28-2,107-28,-147 24,-33 2</inkml:trace>
  <inkml:trace contextRef="#ctx0" brushRef="#br0" timeOffset="7752.124">1890 841,'7'7,"-1"-1,1 0,1-1,-1 0,1 0,0 0,0-1,0 0,0-1,1 0,0 0,-1-1,1 0,0 0,0-1,0-1,0 1,1-1,-1-1,0 1,0-2,5-1,243-53,-114 27,-117 23,-4-1</inkml:trace>
  <inkml:trace contextRef="#ctx0" brushRef="#br0" timeOffset="10269.541">1947 51,'138'-25,"121"21,-197-8,39 2,-83 15</inkml:trace>
  <inkml:trace contextRef="#ctx0" brushRef="#br0" timeOffset="11704.568">2709 841,'14'0,"0"-1,0-1,-1 0,1-1,-1-1,1 0,-1-1,-1 0,1-1,-1 0,0-1,0 0,-1-1,0 0,0-1,8-9,106-118,-111 116,-7 14,-2-1,1-1,-1 1,0-1,-1 0,0 0,0 0,0-1,-1 1,-1-1,0 0,0 0,0 0,-1 0,0-7,-1 15,0 1,-1-1,1 0,0 0,0 0,-1 0,1 1,0-1,-1 0,1 0,-1 1,1-1,-1 0,1 0,-1 1,0-1,1 1,-1-1,0 1,1-1,-1 1,0-1,0 1,0 0,1-1,-1 1,0 0,0 0,0-1,0 1,0 0,1 0,-1 0,0 0,0 0,0 0,0 0,0 1,1-1,-1 0,0 0,0 1,0-1,0 0,1 1,-1-1,0 1,0-1,1 1,-1-1,0 1,1 0,-1-1,-39 31,25-16,0 1,1 0,1 1,1 0,0 1,1 0,1 1,1 0,1 1,1 0,-4 15,10-31,0 1,0 0,0-1,1 1,-1 0,1 0,1 0,-1 0,1-1,0 1,0 0,0 0,0-1,1 1,0-1,0 1,0-1,0 0,1 0,0 0,0 0,0 0,0-1,1 1,-1-1,1 0,0 0,0 0,0-1,0 1,0-1,1 0,-1 0,1 0,-1-1,1 0,0 0,-1 0,1 0,1-1,12 2,-1-1,1-2,-1 1,1-2,-1 0,0-1,1-1,-2-1,1 0,-1-1,1-1,6-5,179-113,-194 118,7-1,-1 0,0-2,0 0,-1 0,-1-1,0-1,0 0,-1-1,-1 0,0-1,-1 0,0 0,-1-1,-1 0,0 0,3-13,-10 26,1 0,-1 0,0 0,0 0,0 1,0-1,0 0,0 0,-1 0,1 0,-1 0,1 0,-1 1,0-1,0 0,0 0,0 1,0-1,0 0,0 1,0 0,-1-1,1 1,0-1,-1 1,1 0,-1 0,0 0,1 0,-1 0,0 0,0 1,1-1,-1 1,0-1,0 1,0-1,0 1,-1 0,-75 17,63-8,1 1,0 0,1 1,0 0,1 1,0 0,1 1,0 1,1 0,0 0,1 1,1 0,1 1,0-1,1 1,0 1,2-1,-2 6,6-18,0 0,-1 0,1-1,1 1,-1 0,0 0,1 0,0 0,0-1,0 1,0 0,1-1,-1 1,1-1,0 1,0-1,0 0,0 0,1 0,0 0,-1 0,1 0,0-1,0 0,0 1,1-1,-1 0,0 0,1-1,-1 1,3 0,3 1,1 0,0-1,0 0,0-1,0 0,1 0,-1-1,0 0,0-1,0 0,6-2,18-6,0-2,-1-1,0-2,-1-1,21-15,-27 15,-1-1,-1-1,0-2,-2 0,0-1,-1-2,-1 0,-1-1,10-17,-25 35,0 0,-1-1,1 1,-1-1,0 0,-1 0,1 0,-1 0,0-1,-1 1,0 0,0-1,0 1,-1-1,0 1,0-4,-2 8,0 1,0 0,0 0,0 0,0 0,0 1,0-1,0 0,-1 1,1 0,0-1,0 1,-1 0,1 0,0 0,0 1,-1-1,1 1,0-1,0 1,0-1,0 1,0 0,0 0,0 0,0 0,0 1,0-1,0 0,0 1,1 0,-1-1,1 1,-1 0,1-1,0 1,-1 1,-18 17,1 0,1 1,0 0,2 2,0 0,2 1,1 0,-1 4,11-23,0 0,0 1,0-1,1 1,0 0,0-1,0 1,1 0,0 0,0 0,0 1,1-1,0 0,0 0,0 0,1 0,0 0,0 0,1 0,0 0,0 0,0-1,1 1,-1-1,1 1,1-1,-1 0,1 0,0 0,0-1,0 1,4 2,-2-3,1-1,0 1,0-1,0 0,1-1,-1 1,0-1,1-1,0 0,-1 0,1 0,0-1,0 0,-1-1,1 1,0-1,-1-1,1 0,-1 0,1 0,-1-1,0 0,0 0,0-1,0 0,-1 0,0-1,0 0,3-2,10-5</inkml:trace>
  <inkml:trace contextRef="#ctx0" brushRef="#br0" timeOffset="12188.233">4148 164,'57'-23,"79"-20,-135 42,1 1,-1-1,0 1,1-1,-1 1,1 0,-1-1,1 1,-1 0,1 0,-1 0,1 1,-1-1,1 0,-1 0,1 1,-1-1,1 1,-1-1,1 1,-1 0,0-1,0 1,1 0,-1 0,0 0,0 0,0 0,0 0,0 0,0 1,0-1,0 0,0 1,-1-1,1 0,-1 1,1-1,-1 1,1-1,-1 0,0 1,1-1,-1 1,0-1,0 1,0 0,-1-1,1 1,0-1,0 0,-1 1,1-1,-1 1,1-1,-1 1,0-1,1 0,-1 0,0 1,0-1,0 0,0 0,0 0,-1 1,-24 36,19-29,-1 0,2 1,-1 0,2 0,-1 1,1-1,1 1,0 0,1 1,0-1,0 0,1 3,2-11,0 0,0 0,1-1,-1 1,1 0,0 0,0-1,-1 1,2 0,-1-1,0 1,1-1,-1 0,1 1,-1-1,1 0,0 0,0 0,0 0,1 0,-1-1,0 1,0-1,1 1,-1-1,1 0,0 0,-1 0,1 0,0 0,-1-1,1 1,0-1,2 0,99-4,-45-19,-34 10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0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16,'6'-3,"0"1,1-1,-1 1,1 1,-1-1,1 1,-1 0,1 0,0 1,0 0,-1 0,1 1,0 0,0 0,-1 0,1 1,-1 0,0 1,1-1,-1 1,0 0,0 1,-1-1,3 3,-3-4,5 2,0 1,0 0,-1 0,1 1,-1 0,-1 1,1 0,-1 0,0 1,-1 0,0 0,0 1,-1 0,0 0,0 0,0 3,2 6,21 82,-31 263,2-359,1-3,-1 1,1 0,-1 0,1-1,-1 1,0 0,0 0,0 0,0-1,0 1,0 0,0 0,0 0,-1-1,1 1,-1 0,1 0,-1-1,0 1,0 0,0-1,0 1,0-1,0 1,0-1,0 0,0 1,-1-1,1 0,-1 0,1 0,-1 0,1 0,-1 0,0 0,1-1,-1 1,0 0,1-1,-1 0,0 1,0-1,-160-60,141 61,0 2,0 0,0 1,1 1,-1 1,2 1,-1 0,1 2,0 0,0 1,1 1,1 1,-11 9,-77 88,74-70,29-37,-1 0,1 0,0 1,0-1,0 1,0-1,0 1,1 0,-1 0,1 0,0 0,0 0,0 0,0 0,0 0,1 0,-1 0,1 1,0-1,0 0,0 0,0 1,1-1,-1 0,1 0,0 0,0 0,0 0,0 0,1 1,10 6</inkml:trace>
  <inkml:trace contextRef="#ctx0" brushRef="#br0" timeOffset="565.396">362 354,'255'55,"-124"-62,-130 7,1-1,-1 1,1 0,-1 0,1 0,-1 0,0 0,1 0,-1 1,1-1,-1 0,0 1,1-1,-1 1,0-1,1 1,-1 0,0-1,0 1,0 0,0 0,0 0,0 0,0 0,0 0,0 0,0 0,0 0,0 1,-1-1,1 0,-1 0,1 1,-1-1,1 1,-1-1,0 0,1 1,-1-1,0 2,1 67,-2-54,4 67,2-64</inkml:trace>
  <inkml:trace contextRef="#ctx0" brushRef="#br0" timeOffset="1047.867">1153 411,'-11'8,"1"2,1-1,0 1,0 1,1-1,0 2,1-1,0 1,1 0,0 0,1 1,1-1,-1 1,2 0,0 1,1-1,0 0,1 2,1-13,-1 0,1 0,0 1,1-1,-1 0,0 0,0 1,1-1,0 0,-1 0,1 0,0 0,0 0,0 0,0 0,0 0,1 0,-1 0,1-1,-1 1,1 0,-1-1,1 0,0 1,0-1,0 0,0 0,0 0,0 0,0 0,0 0,0 0,0-1,0 1,1-1,-1 0,0 0,0 0,1 0,-1 0,0 0,0 0,0-1,1 1,-1-1,0 0,0 1,0-1,0 0,0 0,0 0,1-1,13-8,-1 1,-1-2,1 0,-2-1,1 0,-2-1,0-1,0 0,-1 0,-1-1,-1-1,0 0,-1 0,0 0,-1-1,2-12,-7 26,0-1,0 1,-1-1,1 0,-1 0,0 1,0-1,-1 0,1 0,-1 0,0 0,0 0,0 0,0 0,-1 0,1 0,-1 0,0 1,0-1,-1 0,1 1,-1-1,0 0,0 1,0 0,0-1,-1 1,1 0,-1 0,0 1,0-1,0 0,0 1,0 0,0 0,-1 0,1 0,-1 0,1 1,-1-1,0 1,0 0,0 0,0 0,-3 1,-1 1,0 0,1 1,0 1,-1-1,1 1,0 0,0 1,0-1,1 1,-1 1,1-1,-4 5,6-6,-16 12</inkml:trace>
  <inkml:trace contextRef="#ctx0" brushRef="#br0" timeOffset="1479.456">1491 609,'3'-49,"13"10,2 0,2 1,1 1,14-15,-30 43,1 1,0 0,0 0,1 1,0-1,0 1,1 1,0 0,0 0,5-2,-13 7,1 1,0 0,0-1,0 1,0 0,0-1,0 1,0 0,0 0,0 0,-1 0,1 0,0 0,0 0,0 1,0-1,0 0,0 0,0 1,0-1,0 0,-1 1,1-1,0 1,0-1,0 1,-1 0,1-1,0 1,-1 0,1-1,-1 1,1 0,-1 0,1-1,-1 1,1 0,-1 0,0 0,1 0,-1 0,0 0,0 0,0 0,1-1,-1 2,4 47,-4-45,-1 55,0-32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92,'17'235,"-18"-178,-10-90,13 14,1-1,2 1,0-1,1 2,1-1,0 0,1 1,2 1,0 0,0 0,2 0,0 2,0-1,2 2,0 0,0 0,5-2,45-26,-62 43,0 1,-1-1,1 1,-1-1,1 1,-1 0,0 0,0-1,0 1,0 0,0 0,0 0,0 0,-1 0,1 0,-1 0,1 1,-1-1,0 0,0 0,0 0,0 0,0 0,-1 1,1-1,-1 2,1 0,-1 52,0-30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36 508,'-7'13,"2"1,0 0,0 0,2 1,-1-1,2 1,0-1,1 1,0 0,1 0,1 0,0-1,1 1,1 0,0-1,1 2,-3-14,0 0,0 0,0 0,0 0,1 0,-1 0,1 0,-1-1,1 1,0-1,-1 1,1-1,0 1,0-1,0 0,0 0,0 0,0 0,1 0,-1-1,0 1,0 0,1-1,-1 0,0 0,0 1,1-1,-1-1,0 1,1 0,-1-1,0 1,0-1,1 1,-1-1,0 0,0 0,0 0,0 0,0-1,74-60,-67 50,-1 0,0 0,-1 0,0-1,-1 0,-1-1,0 1,0-1,-2 0,1 0,-3 7,1 0,-1 1,-1-1,1 0,-1 0,0 0,-1 0,1 0,-1 1,-1-1,1 0,-1 1,0-1,-1 1,0 0,0-1,0 1,0 0,-1 1,0-1,-5-4,4 6,1 0,-1 1,0 0,-1 0,1 0,0 1,-1-1,1 1,-1 0,0 1,0 0,0 0,0 0,0 0,0 1,0 0,1 1,-1-1,0 1,0 0,0 0,0 1,1 0,-1 0,0 0,1 1,-3 1,-11 8</inkml:trace>
  <inkml:trace contextRef="#ctx0" brushRef="#br0" timeOffset="333.424">797 112,'-29'48,"-9"26,2 4,6-5,9-11,8-11,6-10,4-6,8-5,3-2,0-2,-2 0,-1 0,-2 1,-1 0,-1-4</inkml:trace>
  <inkml:trace contextRef="#ctx0" brushRef="#br0" timeOffset="553.609">430 536,'44'-5,"32"-6,9-2,0-2,-6 0,-6-2,-11 3,-11 2,-4 5,-6 2,-5 3,-4-3,-2-1,-7 0</inkml:trace>
  <inkml:trace contextRef="#ctx0" brushRef="#br0" timeOffset="1186.11">1221 479,'-31'29,"2"1,1 2,2 0,1 2,-6 13,13 18,20-64,-1 0,1 0,0 0,-1 0,1 0,0-1,0 1,-1 0,1-1,0 1,0-1,0 0,0 1,0-1,0 0,0 0,-1 0,1-1,0 1,0 0,0-1,0 1,0-1,-1 0,1 1,0-1,0 0,-1 0,1 0,-1 0,1 0,0-2,1 2,175-115,-178 116,1-1,-1 1,1-1,0 1,-1 0,1-1,0 1,0 0,-1 0,1-1,0 1,0 0,-1 0,1 0,0 0,0 0,-1 0,1 0,0 0,0 0,-1 1,1-1,0 0,0 0,-1 1,1-1,0 0,-1 1,1-1,0 0,-1 1,1-1,-1 1,1 0,-1-1,1 1,-1-1,1 1,-1 0,1-1,-1 1,0 0,1-1,-1 1,0 0,0 0,0-1,1 1,-2 47,0-20,2-25,0 0,0-1,0 1,0 0,1-1,-1 1,1 0,0-1,0 0,0 1,0-1,0 0,0 0,0 0,1 0,-1-1,1 1,-1-1,1 1,0-1,-1 0,1 0,0 0,0 0,0-1,0 1,0-1,0 1,0-1,0 0,1-1,95-12,-78 4,-2-1,1-2,-1 1,-1-2,0-1,-1 0,7-9,-7 8,36-29,-3-3,-2-1,37-49,-73 81,0-1,-1 0,0 0,-2-1,0 0,-1-1,-1 0,-1 0,0 0,-2-1,0 0,-1 0,-1 0,-1 0,-1-9,0 26,1 0,-1-1,0 1,0 0,-1-1,1 1,-1 0,1 0,-1 0,0-1,0 1,0 0,-1 0,1 0,-1 0,0 1,0-1,0 0,0 1,0-1,0 1,-1 0,1 0,-1 0,0 0,1 0,-1 0,0 1,0-1,0 1,0 0,0 0,-1 0,1 0,0 1,0-1,-1 1,1 0,0 0,0 0,-1 0,1 1,-10 5,1 0,0 1,1 1,-1 0,2 0,-1 1,1 1,0 0,1 0,0 0,1 1,0 1,1 0,0 0,1 0,0 0,1 1,0 0,1 0,1 1,0-1,1 1,0 4,-1 5,0 0,2 0,1 0,0 0,2 0,1 0,0 0,2-1,1 1,0-1,2-1,0 1,2-1,8 14,-4-12,1 0,1-1,0 0,2-1,0-2,2 1,0-2,14 9,-8-16,-29-31,-8 7</inkml:trace>
  <inkml:trace contextRef="#ctx0" brushRef="#br0" timeOffset="1438.166">1475 311,'43'-5,"43"-2,12 1,-1 1,-8-3,-9-1,-9 2,-7 2,-9 1,-9 2,-3 2,-4-1,-4 6,-3 2,-7-1</inkml:trace>
  <inkml:trace contextRef="#ctx0" brushRef="#br0" timeOffset="1933.831">2548 508,'-15'38,"-4"23,0 5,5-3,3-13</inkml:trace>
  <inkml:trace contextRef="#ctx0" brushRef="#br0" timeOffset="2167.328">2575 112,'0'0</inkml:trace>
  <inkml:trace contextRef="#ctx0" brushRef="#br0" timeOffset="2404.574">2858 565,'-13'14,"1"2,0-1,2 2,-1-1,2 2,0-1,1 1,1 0,1 1,1 0,0 0,1 0,1 3,3-19,0-1,0 1,0 0,1 0,-1 0,1 0,0-1,0 1,0 0,0-1,0 1,0-1,1 1,-1-1,1 1,0-1,0 0,0 0,0 0,0 0,0 0,1-1,-1 1,0 0,1-1,-1 0,1 0,0 0,-1 0,1 0,0 0,0-1,-1 1,1-1,2 0,3 1,1-1,0-1,-1 1,1-2,-1 1,0-1,1 0,-1-1,0 0,0 0,3-2,0-1,-1 0,0 0,-1-1,1-1,-1 1,-1-1,0-1,0 0,0 0,-1 0,0-1,-1 0,0 0,-1-1,0 1,-1-1,0-1,0 1,-1 0,-1-1,0 0,0 1,-2-1,1 0,0 4,-1 1,1 0,-1-1,-1 1,1-1,-1 1,-1 0,1-1,-1 1,-1 0,1 0,-1 0,0 0,-1 1,0-1,0 1,0 0,-1 0,1 0,-1 1,-1 0,1 0,-1 0,0 1,0-1,0 1,-1 1,1-1,-1 1,0 0,-2 0,3 2,1 0,0 1,0 0,-1 0,1 0,0 0,0 1,-1 0,1 0,0 1,0-1,0 1,0 0,1 0,-1 1,0-1,1 1,0 0,-2 2,-13 11</inkml:trace>
  <inkml:trace contextRef="#ctx0" brushRef="#br0" timeOffset="3088.456">3309 818,'10'-35,"0"1,3 0,0 1,2 0,2 1,1 0,29-12,-45 43,-1 0,0 1,0-1,0 0,1 1,-1-1,0 1,1 0,-1-1,0 1,1 0,-1 0,1 0,-1 0,0 0,1 0,-1 0,0 1,1-1,-1 0,0 1,1-1,-1 1,0-1,0 1,0 0,1 0,-1-1,0 1,0 0,0 0,0 0,0 0,0 0,-1 0,1 0,0 1,0-1,-1 0,1 0,-1 1,1-1,-1 0,0 1,13 75,-14-73,0 1,1 0,-1-1,1 1,1 0,-1-1,0 1,1 0,0-1,0 1,0 0,1-1,0 1,0-1,0 0,0 0,1 0,-1 0,1 0,0 0,0-1,0 1,1-1,-1 0,1 0,0 0,0-1,0 1,0-1,0 0,1 0,-1 0,4 0,-2-1,0-1,0 0,0 0,0 0,0-1,0 0,0 0,0 0,0-1,0 0,-1 0,1-1,-1 1,1-1,-1 0,0-1,0 1,-1-1,1 0,-1 0,1-1,-1 1,2-4,72-124,-70 115,-4 9,1 0,-1-1,0 0,-1 0,0 0,-1-1,1 1,-2-1,1 1,-2-1,1 0,-1 1,-1-3,1 11,0 0,-1 0,0 0,1 0,-1 0,1 0,-1 0,0 0,0 0,0 0,1 0,-1 0,0 0,0 1,0-1,0 0,0 1,-1-1,1 1,0-1,0 1,0-1,0 1,-1 0,1 0,0 0,0 0,0-1,-1 1,1 1,0-1,0 0,-1 0,1 0,0 1,0-1,0 1,0-1,0 1,-1-1,1 1,0-1,0 1,0 0,1 0,-1 0,0 0,0-1,0 1,0 0,1 0,-1 0,1 1,-1-1,0 0,1 0,0 0,-1 0,1 2,-9 5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255 112,'2'0,"0"0,0 0,-1 0,1 0,0 1,0-1,-1 0,1 1,0-1,-1 1,1-1,0 1,-1 0,1 0,-1 0,1 0,-1 0,0 0,1 0,-1 1,0-1,0 0,0 1,0-1,0 1,0-1,0 1,0-1,-1 1,1 0,0-1,-1 1,0 0,1-1,-1 2,25 117,-18-84,-2 0,-1 0,-2 0,-2 0,-2 19,1 7,-16 16,5-60</inkml:trace>
  <inkml:trace contextRef="#ctx0" brushRef="#br0" timeOffset="615.323">0 56,'167'-11,"69"-8,-148 6,-73 9,0 1,1 0,-1 2,1-1,0 2,-1 0,1 1,0 1,-1 0,7 3,0 1,-3-1</inkml:trace>
  <inkml:trace contextRef="#ctx0" brushRef="#br0" timeOffset="1051.819">622 508,'0'5,"0"11,0 7,0 5,0 3,0 0,0 0,0 0,0-1,0-6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0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407 501,'-32'4,"0"1,1 1,-1 2,1 2,1 0,0 2,-10 6,30-13,1 0,-1 1,1 0,0 1,1 0,-1 0,1 0,1 1,0 1,0-1,0 1,1 0,1 1,-1-1,1 1,1 0,0 0,1 1,-1-1,2 1,0 0,0 0,1 2,-1-8,1 0,1 0,-1 1,1-1,-1 0,1 0,1 0,-1 0,1 0,0 0,0 0,1 0,-1 0,1 0,0 0,0-1,1 1,-1-1,1 0,0 1,0-1,1 0,-1-1,1 1,0-1,0 1,0-1,0-1,0 1,5 2,4-4,0 1,1-2,-1 0,0-1,0 0,0-1,0 0,0-1,0-1,0 0,-1 0,0-1,0-1,0 0,-1-1,0 0,0-1,0 0,-1-1,-1 0,1 0,-2-1,1 0,-1 0,4-9,129-223,-157 259,1 14,1 1,2 0,0 1,3 0,0 3,9-35,-2 4,0 0,1 1,-1-1,1 0,1 1,-1-1,1 0,-1 1,2-1,-1 1,1-1,-1 0,1 1,1-1,-1 0,1 0,0 0,0 0,1 0,-1 0,1 0,0-1,0 1,1-1,-1 0,1 0,0-1,0 1,0-1,1 1,-1-1,1 0,0-1,-1 1,1-1,0 0,1-1,-1 1,0-1,1 0,10-1,0 0,0-2,0 0,0-1,0 0,0-1,-1-1,1-1,-1 0,-1-1,1 0,-1-2,0 1,-1-2,0 0,-1 0,0-1,1-1,-5 5,15-15,-1 0,-1-2,-1-1,-1 0,-2-2,0 0,-2 0,5-14,34-56,-44 81,7-7,-1 0,-2-1,0-1,-2-1,-1 1,0-2,-2 1,-2-2,0 1,-1-1,-2 1,-1-10,-3 35,0 0,-1 0,1 1,-1-1,1 0,-1 0,0 0,0 1,0-1,0 0,0 1,0-1,-1 1,1-1,0 1,-1 0,1-1,-1 1,1 0,-1 0,0 0,1 0,-1 1,0-1,0 0,0 1,0-1,1 1,-1-1,0 1,0 0,0 0,0 0,0 0,0 0,0 1,0-1,0 0,0 1,1-1,-1 1,0 0,0 0,1 0,-1 0,0 0,1 0,-1 0,1 0,-1 1,1-1,0 0,-1 1,1-1,0 1,0 0,0 0,-23 24,2 0,1 1,1 1,2 1,0 1,2 1,2 0,0 0,3 2,0 0,2 0,-3 22,6-30,1 0,1 1,1-1,1 1,1 0,2 0,1 5,-1-22,0 0,1-1,0 1,0 0,1-1,0 1,1-1,0 0,0 0,1 0,0-1,0 1,0-1,1 0,1-1,-1 0,1 0,0 0,0 0,0-1,1-1,1 1,4 0,-1-2,1 1,0-2,0 0,0 0,1-1,-1-1,0 0,0-1,0-1,1 0,-1 0,-1-1,1-1,0 0,-1-1,0 0,0-1,0 0,-1-1,0 0,0-1,-1 0,0-1,0 0,-1-1,0 0,-1 0,0-1,-1 0,0 0,-1-1,0 1,4-12,-6 15,0-1,0 1,0-1,-1 0,-1-1,1 1,-1 0,-1-1,0 1,0-1,-1 1,0-1,-1 0,0 1,-1-1,0 1,0 0,-1 0,0-1,0 2,-1-1,0 0,-1 1,0 0,0 0,-1 0,0 1,0-1,-1 1,0 1,-2-2,-3 3,0 0,0 1,0 1,-1 0,1 1,-1 0,0 1,0 0,0 1,1 0,-1 1,0 1,1 0,-1 1,1 0,-1 1,1 0,0 1,1 0,-1 1,1 0,0 1,1 0,0 1,0 0,0 0,1 1,0 1,1 0,-18 14</inkml:trace>
  <inkml:trace contextRef="#ctx0" brushRef="#br0" timeOffset="1396.038">1762 501,'-33'17,"1"2,1 1,1 2,1 1,1 1,1 1,-22 27,43-45,0 0,1 1,0-1,0 1,0 1,1-1,0 1,1 0,0 0,-1 5,3-11,1 0,-1 1,1-1,0 0,0 1,0-1,1 0,-1 0,1 1,0-1,0 0,0 0,0 0,0 0,1 0,-1 0,1 0,0-1,0 1,0 0,0-1,0 0,1 1,-1-1,1 0,-1 0,1 0,0-1,0 1,0-1,0 1,10 2,-1-1,0 0,1 0,0-1,-1-1,1-1,0 1,0-2,-1 0,1 0,0-1,-1-1,1 0,-1-1,0 0,0-1,-1 0,1-1,-1 0,0-1,-1 0,1-1,-1 0,-1-1,0 0,0 0,-1-1,1 0,1-5,-1 1,0-1,-1-1,-1 0,0 0,-1 0,-1-1,0 1,-2-1,0 0,0-1,-2 1,0 0,-1-1,-1 1,-1-5,2 19,0 0,-1 1,1-1,-1 0,0 1,0-1,0 1,0-1,0 1,0 0,-1-1,1 1,-1 0,0 0,1 0,-1 0,0 0,0 0,0 1,-1-1,1 1,0-1,0 1,-1 0,1 0,-1 0,1 0,-1 0,0 1,1-1,-1 1,0-1,1 1,-1 0,-1 0,-2 1,-1-1,1 1,0 0,0 0,0 1,0-1,0 1,0 1,0-1,0 1,1 0,0 1,-1-1,-3 5,-1 0,1 1,0 1,1 0,1 0,-1 0,1 1,1 0,0 0,1 1,0 0,0 0,2 0,-1 0,2 1,-1-1,1 8,2-17,0-1,1 1,-1 0,1 0,-1-1,1 1,0 0,0-1,0 1,0-1,1 1,-1-1,1 0,-1 0,1 0,0 1,0-1,0-1,0 1,0 0,0 0,1-1,-1 0,0 1,1-1,-1 0,1 0,0 0,-1 0,1-1,0 1,-1-1,1 1,0-1,2 0,102-7,-73-3,-2-1,1-2,-1-1,-1-2,-1-1,0-1,-1-1,2-4,25-21,-75 110,9 61,10-123,0-1,0 0,1 0,-1 0,1 0,0 0,0 1,0-1,0-1,1 1,-1 0,1 0,-1 0,1-1,0 1,0-1,1 1,-1-1,0 0,1 0,-1 0,1 0,0-1,-1 1,1 0,0-1,0 0,0 0,0 0,0 0,0 0,0-1,1 1,-1-1,0 0,0 0,2 0,11-4,1-1,-1 0,0-1,-1-1,1-1,-1 0,-1 0,1-2,-2 0,1 0,-1-2,-1 1,0-1,2-4,-12 14,133-144,-199 265,63-114,-1 1,1-1,0 0,0 1,0-1,1 0,0 1,0-1,0 0,0 1,1-1,0 0,0 1,1-1,0 0,-1 0,2 0,-1 0,1 0,-1-1,1 1,0-1,1 1,2 2,1-3,1 0,-1 0,1 0,0-1,0 0,0-1,0 0,1 0,-1 0,1-1,-1-1,1 1,-1-1,1-1,-1 0,1 0,-1 0,1-1,-1-1,0 1,0-1,0-1,0 1,-1-1,0-1,1 1,-1-1,-1 0,1-1,-1 0,3-3,26-23,-2-1,-1-1,-1-2,-2-1,-2-1,-2-2,-1 0,-2-2,0-4,-1-9,-3 0,-2-1,5-37,-20 90,0 0,1 0,-1-1,-1 1,1 0,0-1,-1 1,0-1,1 1,-1-1,-1 1,1-1,0 1,-1 0,0-1,0 1,0 0,0-1,0 1,-1 0,0 0,1 0,-1 0,0 0,0 1,-1-1,1 0,0 1,-1 0,0-1,1 1,-1 0,0 1,0-1,0 0,-1 1,-1 3,1 0,-1 1,1 0,0 0,0 0,0 1,0-1,0 1,1 0,0 0,0 0,0 1,0-1,0 1,1-1,0 1,0 0,1 0,-1 0,1 0,0 0,0 0,0 0,1 0,0 1,0-1,0 0,2 4,-28 242,27 83,0-308,1 0,1 0,1 0,1 0,2-1,8 23,-12-38,-6-19,0-4</inkml:trace>
  <inkml:trace contextRef="#ctx0" brushRef="#br0" timeOffset="1634.866">2609 247,'48'0,"40"-5,14-1,-5-5,-10 0,-9 1,-14 3,-13 2,-10 3,-7 1,-5 5,-3 3,0-1,-5 4,-2 1,-3-3</inkml:trace>
  <inkml:trace contextRef="#ctx0" brushRef="#br0" timeOffset="4045.733">3822 924,'38'-22,"-1"-2,0-2,-2-2,-1-1,-2-1,0-3,67-59,80-27,-172 115,1-1,0 1,-1 1,1 0,1 0,-1 0,0 1,1 0,-1 1,1 0,-1 0,1 0,0 2,-1-1,1 1,-1 0,2 1,-8-1,1 1,-1 0,0 0,0 0,0 0,0 0,0 0,0 0,0 1,-1-1,1 1,-1 0,0-1,0 1,0 0,0-1,0 1,0 0,-1 0,1 0,-1 0,0 0,0 0,0 0,0 0,-1 0,1-1,-2 4,-27 81,29-85,-11 21,-1 1,0-2,-2 1,-1-2,0 0,-1-1,-2-1,0 0,-3 1,10-11,1 0,-2-1,1 0,-1 0,0-2,-1 1,1-2,-1 0,0 0,-1-1,1-1,-1 0,0-1,1 0,-1-1,0-1,-10-1,21 1,0-1,0 0,0 1,0-2,1 1,-1 0,0 0,0-1,1 0,-1 1,1-1,0 0,-1 0,1 0,0-1,0 1,0 0,1-1,-1 1,1-1,-1 0,1 0,0 1,0-1,0 0,0 0,0 0,1 0,-1 0,1 0,0 0,0 0,0 0,0 0,1 0,-1 0,1 0,0 0,0 0,0 0,0 0,0 0,1 1,-1-1,3-2,8-20</inkml:trace>
  <inkml:trace contextRef="#ctx0" brushRef="#br0" timeOffset="4418.506">5008 501,'-34'27,"2"2,1 1,1 1,1 2,2 1,2 1,1 1,-17 35,39-68,0 1,0-1,0 1,1 0,-1-1,1 1,0 0,0 0,0 0,1 0,-1 0,1 0,0 0,0 0,1 0,-1 1,1-1,0 0,0-1,0 1,0 0,1 0,-1 0,1-1,0 1,0-1,1 1,-1-1,1 0,0 0,-1 0,1 0,0-1,1 1,-1-1,0 0,1 1,0-2,-1 1,3 1,5 0,0 0,1-1,-1 0,1-1,-1 0,1-1,0 0,-1-1,1 0,-1-1,0 0,1-1,-1 0,0-1,0 0,-1-1,1 0,-1-1,0 0,0 0,7-8,-4 5,-1-1,0-1,-1 0,0 0,0-1,-2-1,1 0,-2 0,0 0,0-1,-1-1,-1 1,0-1,-1 0,3-15,-8 24,1-1,-1 1,0 0,0 0,0-1,-1 1,0 0,0 0,-1 0,0 0,0 0,0 0,-1 0,1 1,-1-1,-1 1,1 0,-1 0,0 0,0 0,-1 1,1-1,-1 1,0 0,0 1,0-1,-1 1,1 0,-1 0,1 1,-1 0,0 0,0 0,0 1,-1-1,1 1,0 1,0-1,-1 1,1 1,0-1,0 1,0 0,-1 0,1 1,0-1,-2 2,-20 14,3 2</inkml:trace>
  <inkml:trace contextRef="#ctx0" brushRef="#br0" timeOffset="4950.582">5346 839,'13'-30,"2"1,0 0,2 1,1 1,1 1,2 0,0 1,2 2,0 0,7-3,-28 25,0-1,1 1,-1-1,0 1,1 0,-1 0,1 0,-1 1,1-1,0 1,-1-1,1 1,-1 0,1 0,0 0,-1 0,1 0,0 1,-1-1,1 1,-1 0,1 0,-1 0,1 0,-1 0,0 0,1 1,-1-1,0 1,0-1,0 1,0 0,0 0,-1 0,1 0,-1 0,1 0,-1 0,1 1,-1-1,0 1,0-1,0 1,-1-1,1 1,-1-1,1 1,-1 0,0-1,0 1,0-1,0 1,-1 2,-6 46,5-47,1 1,0 0,0 0,0 0,0-1,1 1,-1 0,1 0,1 0,-1 0,1 0,0 0,0-1,0 1,2 3,-2-7,1 0,0 0,-1 0,1 0,0-1,0 1,0-1,0 1,-1-1,1 0,0 1,0-1,0 0,0-1,0 1,0 0,0 0,-1-1,1 1,0-1,0 0,0 1,-1-1,1 0,0 0,-1 0,1 0,-1 0,1 0,-1-1,0 1,1-1,0 0,3-2,67-50,72-41,-142 95,-1 0,0-1,0 1,0 0,0 0,1 0,-1 0,0 0,0 0,0 0,1 0,-1 0,0 0,0 1,0-1,0 1,1-1,-1 0,0 1,0 0,0-1,0 1,0 0,0-1,0 1,-1 0,1 0,0 0,0 0,-1 0,1 0,0 0,-1 0,1 0,-1 0,1 0,-1 1,0-1,1 0,-1 0,0 0,0 0,0 1,0-1,0 1,2 59,-11-19,7-37,0 0,1 0,-1 1,1-1,0 0,1 0,-1 1,1-1,0 0,1 1,-1-1,1 0,0 0,0 1,1-1,-1 0,9 8</inkml:trace>
  <inkml:trace contextRef="#ctx0" brushRef="#br0" timeOffset="5335.548">6334 642,'28'-9,"1"0,-2-2,0-2,0 0,-1-1,0-2,-2-1,0 0,-1-2,5-5,15-36,-42 59,-1 0,1-1,0 1,0-1,-1 1,1-1,-1 1,1-1,-1 0,0 1,0-1,1 1,-1-1,0 0,0 1,-1-1,1 0,0 1,-1-1,1 0,-1 1,1-1,-1 1,0-1,1 1,-1 0,0-1,0 1,0 0,0-1,0 1,0 0,-1 0,1 0,0 0,-1 0,1 0,0 0,-1 1,1-1,-1 0,-9 0,0-1,0 2,0 0,0 0,0 1,0 0,0 1,1 0,-1 1,0 0,1 0,0 1,0 1,0 0,0 0,1 1,0 0,0 1,1 0,-8 7,8-8,-9 6,1 1,0 0,1 1,0 1,1 1,1 0,0 0,1 2,1-1,1 1,0 1,1 0,2 0,0 1,-4 18,10-32,0 1,1-1,0 1,0-1,0 1,1-1,0 0,1 1,-1-1,1 0,0 0,1 0,-1 0,1 0,1 0,-1-1,1 0,0 1,0-1,0-1,0 1,1-1,0 1,0-1,0-1,1 1,0-1,-1 0,1 0,0 0,0-1,0 0,0 0,1-1,-1 0,1 0,0 0,16 2,0 0,1-2,-1 0,0-2,0 0,1-2,-1 0,-1-2,1 0,-1-2,0 0,8-5,-13 3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8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170 310,'49'-31,"0"-2,-3-3,0-1,-3-3,30-34,-38 15,-55 84,7 6,2 1,1 0,1 0,2 1,1 0,-1 28,-2 4,-38 306,33-286,-3-1,-4 0,-4-1,-34 77,54-148,-8 19,-1-2,-1 1,-1-2,-2 0,-1-1,-13 14,31-40,1 0,-1 0,0 0,0 0,0 0,0 0,0-1,0 1,0 0,0 0,0-1,0 1,0-1,0 1,0-1,-1 1,1-1,0 0,0 1,-1-1,1 0,0 0,-1 0,1 0,0 0,0 0,-1 0,1-1,0 1,0 0,-1-1,1 1,0-1,0 1,0-1,0 0,0 1,0-1,0 0,0 0,0 0,0 0,0 0,-10-9</inkml:trace>
  <inkml:trace contextRef="#ctx0" brushRef="#br0" timeOffset="402.835">0 818,'575'-182,"-486"159,-87 24,-1 1,1-1,-1 0,1 1,-1-1,1 1,-1 0,0-1,0 1,0 0,0 0,0-1,0 1,-1 0,1 0,0 0,-1 0,0 0,1 0,-1 0,0 0,0 0,0 1,0-1,-1 0,1 0,0 0,-1 1,1 3,-22 127,24-120</inkml:trace>
  <inkml:trace contextRef="#ctx0" brushRef="#br0" timeOffset="654.266">931 761,'-4'34,"2"6,2-4</inkml:trace>
  <inkml:trace contextRef="#ctx0" brushRef="#br0" timeOffset="905.278">818 310,'0'0</inkml:trace>
  <inkml:trace contextRef="#ctx0" brushRef="#br0" timeOffset="1064.876">1496 451,'-39'53,"-12"22,-2-2,7-8,8-11,9-9,5-8,7-5,2-9,2-2,5-11,3-11,2-5</inkml:trace>
  <inkml:trace contextRef="#ctx0" brushRef="#br0" timeOffset="1265.119">1185 479,'34'38,"20"23,6 5,-2-3,-6-8,-8-13,-11-10,-6-9,-8-9</inkml:trace>
  <inkml:trace contextRef="#ctx0" brushRef="#br0" timeOffset="1668.522">1749 789,'27'-2,"-2"-2,1-1,0-1,-1-1,0-1,0-1,-1-1,-1-2,0 0,0-1,0-3,-19 14,-1 0,0 0,1 0,-1-1,-1 0,1 0,0 0,-1 0,1 0,-1 0,0-1,0 1,0-1,-1 1,1-1,-1 0,0 1,0-1,0 0,0 0,-1 0,1 0,-1 0,0 0,0 0,-1 0,1 0,-1 0,0 0,0 1,0-1,-1 0,1 0,-1 1,0-1,0 1,0 0,0-1,-1 1,0 0,1 0,-1 1,0-1,0 0,0 1,-1 0,0-1,-1 0,0 0,1 1,-1 0,0 0,0 0,-1 1,1 0,0 0,0 0,-1 0,1 1,-1 0,1 0,0 1,-1-1,1 1,0 0,0 1,0-1,-1 1,1 0,1 0,-1 0,0 1,1 0,-1 0,0 1,-12 8,1 0,0 2,1 0,1 0,0 1,-9 14,20-25,-70 113,71-114,0 1,1 0,-1-1,1 1,0 0,0 0,1 0,-1 0,1 0,-1-1,1 1,1 0,-1 0,0 0,1 0,0 0,0 0,0 0,0-1,1 1,-1 0,1-1,0 1,0-1,1 0,-1 0,0 0,1 0,0 0,0 0,0-1,2 2,4 1,1-1,0-1,1 0,-1 0,1 0,-1-2,1 1,-1-1,1-1,0 0,0 0,-1-1,4-1,18 0,98-22,-108 13</inkml:trace>
  <inkml:trace contextRef="#ctx0" brushRef="#br0" timeOffset="2133.22">2427 648,'-25'15,"1"2,0 0,2 1,0 1,1 2,1 0,1 1,-4 7,21-27,0-1,0 1,1 0,-1 0,1 0,-1 0,1 1,0-1,-1 0,1 0,0 1,1-1,-1 1,0-1,1 1,-1-1,1 1,0-1,0 1,0-1,0 1,0 0,1-1,-1 1,1-1,0 1,-1-1,1 0,0 1,1-1,-1 0,0 0,0 1,1-1,0 0,-1-1,1 1,0 0,0 0,0-1,0 1,0-1,0 1,0-1,1 0,-1 0,0 0,1 0,-1 0,1-1,1 1,9 1,0 0,0-1,0-1,-1 0,1-1,0 0,0-1,0 0,0-1,-1-1,1 0,-1 0,0-1,-1-1,1 0,-1 0,0-1,0-1,-1 0,0 0,-1-1,0-1,0 1,-1-1,0-1,6-9,12-19,-2-1,-1-1,-3-1,-1-1,-2 0,-2-1,-1-1,-3-1,2-25,-11 57,-1 1,0 0,-1 0,-1 0,0-1,0 1,-2 0,0 0,-3-10,5 19,-1 1,1 0,0-1,-1 1,0 0,0 0,0 0,0 0,0 0,0 0,-1 1,1-1,-1 1,0 0,0 0,0 0,0 0,0 0,0 0,-1 1,1 0,0-1,-1 1,1 1,-1-1,0 0,1 1,-1 0,1 0,-1 0,0 0,1 0,-1 1,1 0,-1 0,1 0,-3 1,-2 1,1 0,-1 1,1 0,0 0,0 0,0 1,1 1,-1-1,1 1,0 0,1 0,0 1,0-1,0 1,1 0,0 1,0-1,1 1,-3 6,0 4,0 0,1 0,1 0,1 1,0-1,2 1,0 0,1 7,2-1,1 0,1 1,1-2,1 1,2-1,0 0,2 0,0-1,2 0,0-1,13 17,-16-26,1 0,0 0,1-1,0-1,1 0,0 0,1-1,0 0,0-2,1 1,1-2,-1 1,1-2,0 0,1-1,-1-1,1 0,14 1,-5-3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142 114,'0'455,"1"-442,-1-1,0 1,-1 0,0 0,-1 0,0-1,-1 1,0-1,-1 1,-1-1,1 0,-2-1,0 1,-1-1,0 0,0-1,-1 0,-4 5,11-15,0 1,0 0,0 0,0 0,0-1,0 1,0 0,-1-1,1 1,0-1,0 0,-1 1,1-1,0 0,0 1,-1-1,1 0,0 0,0 0,-1 0,1-1,0 1,-1 0,1 0,0-1,0 1,0-1,-1 1,1-1,0 0,0 1,0-1,0 0,0 0,0 0,0 1,0-1,0 0,1 0,-1 0,0-1,1 1,-1 0,0 0,1 0,-1 0,1-1,0 1,-14-64,17 33,2-1,1 1,2 0,1 0,1 1,2 0,1 1,2 0,0 1,2 1,8-9,-8 6,1 1,2 1,0 1,2 1,1 1,2 0,0 2,1 1,2 1,0 2,1 0,3 1,-29 16,0 1,0 0,1 0,-1 1,1-1,-1 1,1 0,-1 0,1 0,0 0,-1 0,1 1,0 0,0 0,-1 0,1 0,0 0,0 1,-1-1,1 1,0 0,-1 1,1-1,-1 0,1 1,-1 0,0 0,0 0,0 0,0 0,0 1,0 0,-1-1,1 1,-1 0,1 0,-1 0,0 0,-1 1,1-1,0 1,2 11,-1 1,0 0,-1 0,0 0,-2 0,0 0,-1 0,0 0,-1 0,-1 0,0 0,-2-1,0 1,0-1,-3 3,1-7,0 0,-1 0,-1-1,0 0,0-1,-1 0,0 0,0-1,-1 0,0-1,-1 0,0-1,0 0,0-1,0 0,-1-1,0 0,0-1,0-1,0 0,-1-1,1 0,0-1,-1 0,1-1,-6-2,-4-2,4-1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0,'-21'9,"0"0,1 2,1 0,0 1,0 1,1 1,1 0,0 1,1 1,1 1,0 0,2 1,0 1,0 0,-1 5,12-20,-1 1,1-1,0 1,0-1,0 1,1-1,0 1,0 0,0 0,0 0,1 0,0 0,0 0,0 0,0 0,1-1,0 1,0 0,0 0,1 0,-1-1,1 1,0-1,1 1,-1-1,1 0,0 0,0 0,0 0,0-1,1 1,-1-1,1 0,0 0,0 0,0 0,1-1,-1 1,1-1,-1 0,1-1,3 2,3-3,1 0,0 0,-1-1,1 0,-1-1,0-1,1 0,-1 0,0-1,-1 0,1-1,-1 0,0-1,0 0,0-1,-1 0,0 0,-1-1,1 0,-2-1,1 1,-1-2,0 1,-1-1,3-5,-4 8,0 0,-1 0,0-1,0 1,-1-1,0 0,0 0,-1 0,0 0,0 0,-1-1,0 1,0-1,-1 1,0-1,-1 1,0 0,0-1,-1 1,0 0,0 0,-1 0,0 0,0 0,-1 0,0 1,0 0,-1 0,0 0,-6-6,9 11,-1 1,1-1,-1 1,0 0,0 0,0 0,0 0,0 0,0 1,0-1,0 1,0 0,0 0,0 0,0 0,0 0,0 1,0-1,0 1,0 0,0 0,0 0,1 0,-1 0,0 1,1 0,-1-1,-1 2,-14 9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1,'-14'29,"-5"14,1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1 353,'15'-56,"3"2,3 0,1 2,16-24,-38 77,0 0,0 0,0 0,1 0,-1-1,0 1,1 0,-1 0,1 0,-1-1,1 1,-1 0,1 0,-1-1,1 1,0 0,-1-1,1 1,0-1,0 1,0-1,-1 1,1-1,0 0,0 1,0-1,0 0,0 0,-1 0,1 1,0-1,0 0,0 0,0 0,0-1,0 1,0 0,0 0,0 0,-1-1,1 1,0 0,0-1,0 1,0-1,-1 1,1-1,0 1,0-1,-1 1,1-1,-1 0,1 1,0-1,-1 0,1 0,-1 0,0 1,1-1,-1 0,0 0,1 0,-1 0,0 0,0 0,14 66,-14-59,0 0,0 0,1 0,-1 0,1 0,1-1,-1 1,1 0,0-1,0 1,1-1,0 0,0 0,0 0,0 0,1 0,0-1,0 1,0-1,0 0,1 0,0-1,-1 1,1-1,0 0,1-1,2 2,-2-2,1 1,0-1,-1-1,1 0,0 0,0 0,0 0,0-1,0-1,-1 1,1-1,0 0,0 0,-1-1,1 0,0 0,-1-1,0 0,0 0,0 0,0-1,0 0,0 0,-1 0,0-1,0 1,0-2,-1 1,1 0,-1-1,-1 1,1-1,0-1,3-4,-1-1,0 1,-1-1,0 0,0 0,-2 0,1-1,-2 1,1-1,-2 0,0 0,0-7,-6 1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0,'-21'48,"20"-45,-7 247,10-154,-2-87,1-1,0 0,-1 0,0 0,0 0,-1 0,0 0,0 0,-1 0,0 0,-1-1,1 1,-1-1,-1 1,1-1,-2 0,1 0,-5 5,-7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0,'34'5,"20"1,6 5,-2 1,-7-3,-6-2,-12-2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4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84,'13'115,"-2"37,-58 120,42-170,5-102,1 0,-1 1,0-1,1 0,-1 0,1 0,-1 0,1 0,0 0,-1 0,1 0,-1 0,1 0,-1 0,1 0,-1 0,1 0,-1 0,1 0,-1 0,1-1,-1 1,0 0,1 0,-1-1,1 1,-1 0,1-1,-1 1,0 0,1-1,-1 1,0-1,1 1,-1-1,0 1,0 0,0-1,1 1,-1-1,0 1,0-1,0 1,0-1,0 1,0-1,0 1,0-1,0 1,0-1,0 1,0-1,0 0,0 1,0-1,0 0,45-87,-35 65</inkml:trace>
  <inkml:trace contextRef="#ctx0" brushRef="#br0" timeOffset="409.6">58 0,'6'4,"-1"-1,1 0,1 0,-1-1,0 0,1 0,-1 0,1-1,-1 0,1 0,0-1,0 0,-1 0,8 1,57 4,-54-6,-1 1,1 0,0 2,0 0,0 1,-1 0,1 1,-1 1,0 1,-1 0,1 2,-1-1,0 2,-1 0,3 3,-13-9,0 0,-1 0,1 1,-1 0,0-1,0 1,-1 0,1 1,-1-1,1 0,-1 1,-1-1,1 1,-1-1,0 1,0 0,0 0,0 0,-1 0,0-1,0 1,0 0,-1 0,0 0,1 0,-2-1,1 1,-1 0,1-1,-1 1,0-1,-3 3,-5 7,-1 0,-1-2,-1 1,0-2,0 1,-1-2,0 0,-1 0,0-2,0 0,-1 0,0-2,-1 0,1-1,-2 0,-100 15,115-19,0-1,0 0,0 0,1 0,-1-1,0 1,0-1,1 1,-1-1,0 0,1 0,-1 0,0 0,1-1,0 1,-1-1,1 1,0-1,0 0,0 0,0 0,0 0,0 0,0-1,1 1,-1 0,1-1,0 1,0-1,0 1,0-1,0 0,0 0,1 1,-1-1,1 0,0 0,0 1,0-1,0 0,2-15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6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1,'-9'14,"-9"10,-5 1,1 0,-1 2,4-4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3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13,'5'0,"6"0,7 0,4 0,3 0,3 0,1 0,1 0,-1 0,-4-5,-3-1,-4 4,-11 4,-5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3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83,'24'-9,"18"-4,1-4,-1 1,-4 3,-3 4,-2 3,-8 8,-2 3,-1 1,-5-1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2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367 169,'0'-107,"-1"437,-26-133,25-143,-18 112,29-204,-4 16</inkml:trace>
  <inkml:trace contextRef="#ctx0" brushRef="#br0" timeOffset="440.573">0 85,'156'-22,"170"-14,-99 21,-144 4,-60 10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4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0,'0'5,"-5"11,-2 7,1 6,1 1,2 1,0 0,-2-5,-2-2,1-1,1 1,2 1,1 1,1 1,1 1,5-5,1-6</inkml:trace>
  <inkml:trace contextRef="#ctx0" brushRef="#br0" timeOffset="284.161">0 479,'39'-5,"31"-6,9-1,-4 1,-10 2,-11 4,-11 1,-7-2,-10-1</inkml:trace>
  <inkml:trace contextRef="#ctx0" brushRef="#br0" timeOffset="683.49">86 705,'29'-4,"-17"1,0 1,0 0,0 1,1 0,-1 1,0 1,0 0,1 0,-1 1,2 2,-12-4,-1 0,1 1,-1-1,1 0,-1 1,1 0,-1-1,1 1,-1 0,0 0,1 0,-1 0,0 0,0 0,0 0,0 0,0 0,0 0,0 1,0-1,0 0,-1 1,1-1,0 1,-1-1,0 1,1-1,-1 1,0-1,1 1,-1-1,0 1,0 0,0-1,-1 1,1-1,0 1,0-1,-1 1,1-1,-1 1,0 0,-40 57,35-52,-46 47,41-44,-1 0,1 1,1 1,0 0,1 0,0 1,1 0,0 0,1 1,-5 13,12-23,0-1,0 1,0-1,1 0,-1 1,1-1,0 1,0-1,0 0,0 0,0 0,1 1,-1-1,1-1,0 1,0 0,0 0,0-1,1 1,-1-1,1 1,-1-1,1 0,0 0,0 0,0-1,0 1,0-1,0 0,1 1,-1-1,0-1,1 1,-1 0,0-1,1 0,-1 0,1 0,-1 0,0 0,1-1,-1 1,1-1,-1 0,0 0,0 0,0-1,1 1,-1-1,0 0,126-65,-55 23,-50 32</inkml:trace>
  <inkml:trace contextRef="#ctx0" brushRef="#br0" timeOffset="995.438">904 254,'0'29,"-5"23,-1 14,0-1,1-6,2-9,1-7,0-2,2-3,-5-3,-1-3,0-2,1-1,2-1,1-6</inkml:trace>
  <inkml:trace contextRef="#ctx0" brushRef="#br0" timeOffset="1347.328">650 311,'38'-5,"23"-6,5-2,-3 2,-8 3,-8 2,-8 3,-6 1,-3 2,-2 0,-1 0,0 1,-5 4,-7 2</inkml:trace>
  <inkml:trace contextRef="#ctx0" brushRef="#br0" timeOffset="1598.649">622 988,'39'-5,"31"-6,9-2,-5 2,-9 3,-11 2,-11 3,-12-3,-6-1,-8 1</inkml:trace>
  <inkml:trace contextRef="#ctx0" brushRef="#br0" timeOffset="2131.103">1271 875,'3'13,"7"24,-1 0,-2 1,-2 0,1 35,-8-59,0-22,-2-22,4 15,0 0,1 0,1 0,1 0,0 0,1 1,0 0,1-1,1 2,0-1,1 1,1 0,0 0,0 1,1 0,1 0,0 1,1 0,0 1,0 0,1 1,0 1,7-4,-14 9,-3 0,0 0,0 1,0-1,1 1,-1 0,1 0,0 0,-1 0,1 0,0 0,0 1,0 0,0-1,0 1,1 0,-1 0,0 1,0-1,1 1,-1 0,0 0,1 0,-1 0,0 0,1 1,-1-1,0 1,1 0,-1 0,0 0,0 1,0-1,0 1,0-1,-1 1,1 0,0 0,0 1,-1 1,-1-1,0 0,0 1,0 0,0-1,-1 1,0-1,1 1,-1 0,-1-1,1 1,0-1,-1 1,0 0,0-1,0 1,0-1,0 0,-1 1,1-1,-1 0,0 0,0 0,0 0,-1 0,1 0,-1 0,-82 59,12-54,56-14</inkml:trace>
  <inkml:trace contextRef="#ctx0" brushRef="#br0" timeOffset="5314.684">1807 846,'8'3,"-1"0,1 0,0-1,-1 0,1-1,0 1,0-1,0-1,0 0,0 0,0-1,0 1,0-2,0 1,0-1,-1 0,1-1,-1 0,1 0,-1-1,0 0,1-1,8-4,-1-1,-1-1,0-1,-1 0,0 0,0-1,-2-1,0 0,5-8,3-7,-6 11,0 0,-2 0,0-1,-2-1,0 0,-1 0,0 0,-2-2,-5 21,0-1,0 1,-1 0,1-1,0 1,-1 0,1-1,-1 1,0-1,1 1,-1-1,0 1,0-1,0 1,0-1,0 1,0-1,0 1,-1-1,1 1,0-1,-1 1,1-1,-1 1,0 0,1-1,-1 1,0 0,0 0,0-1,0 1,0 0,0 0,0 0,0 0,-1 0,1 0,0 1,-1-1,1 0,0 1,-1-1,1 1,-1-1,1 1,-1 0,1-1,-1 1,1 0,-1 0,1 0,-9 7,1 1,1 0,0 0,0 1,0 0,1 0,1 1,-1 0,2 0,-1 0,1 1,1 0,0 0,0 0,2 0,-3 11,-2 93,7-111,0 0,1-1,-1 1,1 0,0 0,0-1,0 1,1-1,-1 1,1-1,0 1,0-1,0 0,0 0,1 0,-1 0,1 0,0-1,0 1,0-1,0 0,0 0,0 0,1 0,-1 0,1-1,-1 1,2-1,9 2,0 0,1-2,-1 1,1-2,-1 0,1-1,0 0,-1-1,0 0,1-2,-1 0,-1 0,1-1,0-1,-1 0,0-1,11-7,1-6,-1 0,0-2,-2-1,0 0,-1-2,-2 0,-1-1,-1-1,-1-1,-1 0,-2-1,4-12,-17 41,1-1,-1 0,1 1,-1-1,1 1,-1-1,0 0,1 1,-1-1,0 0,0 1,1-1,-1 0,0 0,0 1,0-1,0 0,0 0,0 1,0-1,0 0,0 0,0 1,-1-1,1 0,0 1,0-1,-1 0,1 1,0-1,-1 0,1 1,-1-1,1 1,-1-1,1 1,-1-1,1 1,-1-1,1 1,-1-1,0 1,1 0,-1-1,0 1,1 0,-1 0,0-1,0 1,1 0,-1 0,0 0,0 0,0 0,-37 16,29-8,-1 0,2 1,0 1,0-1,0 2,1-1,1 1,0 0,0 0,1 0,1 1,-1 0,2 0,0 0,0 0,1 0,1 7,3-9,0 0,1 0,1 0,0 0,0-1,1 0,0 0,1 0,0 0,0-1,0 0,1 0,1-1,-1 1,1-2,1 1,-1-1,1-1,0 1,0-1,0-1,1 0,0 0,-2-1,-1 0,1-1,-1 0,1-1,0 1,0-1,-1-1,1 1,0-1,0-1,0 0,0 0,-1 0,1-1,0 0,-1 0,0-1,1 0,-1-1,0 1,2-3,13-7,-1-2,-1 0,0-1,-1-1,-1-1,1-3,-10 14,-1 0,0-1,-1-1,0 1,0-1,-1 0,0-1,0 1,-1-1,-1-1,0 1,0 0,-1-1,0 0,0 0,-2 0,1 0,-1 0,-1 0,0 0,-1 0,-1-11,0 19,0 0,-1 1,1-1,0 1,-1-1,0 1,1 0,-1 0,0 0,0 1,0-1,0 1,-1-1,1 1,0 0,-1 1,1-1,0 0,-1 1,1 0,-1-1,1 2,-1-1,1 0,0 1,-1-1,1 1,0 0,-1 0,1 0,0 1,0-1,0 1,0-1,0 1,0 0,0 0,1 1,-1-1,1 1,-1-1,1 1,0 0,0-1,0 1,1 0,-1 0,1 1,-1 0,-4 6,0 0,0 1,1 0,0 0,1 1,0-1,1 1,0 0,1 0,1 0,0 0,0 0,1 0,1 0,0 1,0-1,1 0,1-1,0 1,1 0,0-1,0 1,1-1,1-1,0 1,1-1,0 0,0 0,1-1,0 0,0 0,1-1,1 0,-1-1,1 0,8 4,70 29,-75-45,-4-4</inkml:trace>
  <inkml:trace contextRef="#ctx0" brushRef="#br0" timeOffset="5830.236">3275 112,'2'-2,"-1"0,1 1,0-1,-1 0,1 1,0-1,0 1,0-1,1 1,-1 0,0 0,0 0,1 0,-1 0,0 1,1-1,-1 1,1-1,-1 1,1 0,-1 0,1 0,-1 0,0 1,1-1,-1 1,1-1,-1 1,0 0,1 0,-1 0,0 0,0 0,0 1,0-1,0 1,0-1,0 1,0 0,-1-1,1 1,-1 0,1 0,-1 0,0 1,1-1,-1 0,0 0,0 1,-15 53,11-54,1 1,0 0,0 0,1 0,-1 0,1 0,-1 0,1 0,0 1,0-1,0 0,1 1,-1-1,1 1,0-1,0 1,0-1,0 0,1 1,-1-1,1 1,0-1,0 0,0 1,1-1,-1 0,1 0,-1 0,1 0,0 0,0-1,1 1,-1 0,0-1,1 0,0 1,-1-1,1 0,0 0,0-1,0 1,1 0,5 0,0-1,0 1,1-1,-1-1,0 0,1 0,-1-1,0 0,0-1,0 1,0-2,7-2,4-2</inkml:trace>
  <inkml:trace contextRef="#ctx0" brushRef="#br0" timeOffset="7955.209">3924 762,'-24'38,"-18"23,-6 5,5-3,5-13,9-10,5-12,6-5,6-8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0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29 621,'-13'99,"8"-78,1 0,1 1,0 0,2-1,1 1,1 0,2 12,34 84,-36-115,1 0,0 1,0-1,0 0,0 0,0 0,0-1,1 1,0 0,-1-1,1 0,0 0,0 0,0 0,1 0,-1 0,0-1,1 1,-1-1,1 0,-1 0,1-1,-1 1,1-1,0 0,-1 1,1-2,0 1,-1 0,1-1,3 0,7-6,0 0,0 0,-1-1,1-1,-2-1,0 0,0 0,0-1,-1 0,-1-1,0 0,-1-1,0 0,-1-1,1-3,13-15,-2 0,-2-1,-1-1,-1-1,-2 0,9-35,-39 114,15-38,-20 150,21-148,-1 1,2 0,-1-1,1 1,1-1,0 1,0-1,0 0,1 0,0 0,1 0,0 0,0-1,1 1,0-1,5 6,-2-8,0 0,0 0,0-1,1 0,-1-1,1 0,0 0,0-1,0 0,1-1,-1 1,0-2,0 0,1 0,-1 0,0-1,0-1,1 1,-1-2,0 1,-1-1,1 0,0-1,-1 0,0-1,0 1,0-1,0-1,-1 0,0 0,0 0,-1-1,4-5,-1 4,-1-1,0-1,0 1,-1-2,0 1,-1-1,-1 1,1-2,-2 1,1-1,-2 1,1-1,-2 0,0 0,0-3,-4-9</inkml:trace>
  <inkml:trace contextRef="#ctx0" brushRef="#br0" timeOffset="561.982">1130 1,'-15'44,"3"0,2 1,2 1,2-1,1 1,3 31,3 244,25-111,-27-208,1 0,0-1,0 1,-1 0,1 0,0 0,1 0,-1 0,0 0,0 0,1 0,-1 0,1 0,0 0,0-1,-1 1,1 0,0 0,1-1,-1 1,0-1,0 1,1-1,-1 1,1-1,-1 0,1 0,-1 0,1 0,0 0,-1 0,1 0,0 0,0-1,0 1,0-1,0 1,0-1,0 0,0 0,0 1,0-2,0 1,-1 0,1 0,0-1,0 1,0-1,0 1,0-1,0 0,-1 0,2 0,11-12,-1 0,-1 0,0-2,0 1,-2-1,0-1,3-6,26-38,66-75,-104 135,-1-1,1 1,-1-1,1 1,-1-1,1 1,-1-1,1 1,0-1,-1 1,1 0,-1-1,1 1,0 0,-1 0,1-1,0 1,-1 0,1 0,0 0,0 0,-1 0,1 0,0 0,-1 0,1 0,0 0,0 0,-1 1,1-1,0 0,-1 0,1 1,0-1,-1 0,1 1,-1-1,1 1,-1-1,1 1,-1-1,1 1,-1-1,1 1,-1-1,0 1,1 0,-1-1,0 1,1 0,-1-1,0 1,0 0,0-1,1 1,-1 0,1 43,-7-18,2-17,1-1,0 1,0 0,1 0,0 0,1 0,0 1,1-1,0 0,0 0,1 1,0-1,0 0,1 0,0 0,1 0,0 0,1-1,-1 1,2-1,-1 0,3 3,13 2,0-7</inkml:trace>
  <inkml:trace contextRef="#ctx0" brushRef="#br0" timeOffset="1581.984">1722 762,'12'-6,"8"-2,-2 0,1-1,-2-1,1 0,-1-1,-1-1,0-1,0-1,-1 0,-1 0,-1-2,0 0,8-14,-19 29,-1-1,0 1,0-1,0 0,0 1,0-1,0 0,0 0,-1 0,1 1,-1-1,1 0,-1 0,0 0,0 0,0 0,0 0,0 0,0 0,0 0,-1 0,1 0,-1 0,1 1,-1-1,0 0,0 0,1 0,-1 1,-1-1,1 1,0-1,0 1,-1-1,1 1,0-1,-1 1,1 0,-1 0,0 0,1 0,-1 0,0 0,0 1,0-1,0 0,1 1,-1 0,0-1,0 1,0 0,0 0,0 0,0 0,0 0,0 0,0 1,0-1,-9 7,0 1,0 0,1 0,0 1,0 0,1 1,0 0,1 1,0-1,1 2,0-1,0 1,1 0,1 0,-3 10,4-14,1-3,-1 1,1 0,0 0,1 0,-1 0,1 0,0 0,1 1,0-1,0 0,0 1,0-1,1 1,0 0,1-1,0 1,0-1,0 0,0 1,1-1,0 0,1 0,-1 0,1 0,1 0,-1-1,1 1,-1-1,2 0,-1 0,4 4,4-3,-1 0,1-1,1-1,-1 0,0 0,1-1,0-1,-1 0,1-1,0 0,0-1,0 0,0-1,0-1,0 0,-1-1,1 0,-1 0,1-2,-1 0,0 0,-1-1,0 0,0-1,0 0,3-4,9-4,0-2,-1-1,-1-1,-1-1,-1 0,0-2,-2 0,0-1,-2 0,9-20,-10-34,-14 75,0 1,0 0,0-1,0 1,-1-1,1 1,0-1,-1 1,1 0,-1-1,0 1,1 0,-1 0,0-1,0 1,0 0,1 0,-1 0,0 0,-1 0,1 0,0 0,0 0,0 0,-1 1,1-1,0 0,-1 1,1-1,0 1,-1 0,1-1,-1 1,1 0,0 0,-1 0,1 0,-1 0,1 0,-1 0,1 1,-1-1,1 0,0 1,-1-1,1 1,0-1,-1 1,1 0,0 0,0 0,-6 2,0 0,0 0,1 1,-1 0,1 1,0-1,0 1,0 0,1 1,0-1,0 1,1 0,-1 1,1-1,0 1,1-1,0 1,0 0,0 1,1-1,-1 5,3-10,0 1,0-1,1 0,-1 0,1 0,-1 0,1 0,0 0,0 0,0 0,0 0,0 0,0 0,1 0,-1-1,0 1,1-1,0 1,-1-1,1 1,0-1,0 0,-1 0,1 0,0 0,0 0,0 0,0 0,1-1,-1 1,0-1,0 0,0 1,0-1,2 0,82-9,-66 5,-18 3,1 0,0 0,-1 0,1 0,0 1,-1-1,1 1,0 0,0 0,0 0,-1 0,1 0,0 1,0-1,-1 1,1 0,0 0,-1 0,1 0,-1 0,1 0,-1 1,1-1,-1 1,0-1,0 1,0 0,0 0,0 0,0 0,-1 1,1-1,-1 0,1 1,-1-1,0 1,0-1,0 1,0 0,0 1,2 47,-4-47,0 1,1-1,-1 1,1-1,0 1,1-1,-1 1,1-1,-1 1,1-1,1 0,-1 1,0-1,1 0,0 0,0 0,0 0,1 0,-1-1,1 1,0-1,0 1,0-1,1 0,-1 0,1-1,-1 1,1-1,0 0,10 2,0-2,0 0,0-1,0 0,0-1,0 0,0-2,0 1,0-2,0 0,0 0,-1-1,1-1,-1-1,0 0,-1 0,0-1,0-1,0 0,-1 0,10-10,-9 9,0 0,0-1,-2 0,1-1,-1-1,-1 1,0-1,0-1,-1 0,-1 0,0 0,-1-1,0 0,-1 0,-1-1,0 1,-1-1,-1 0,0 0,-1 0,-1 0,-1-11,1 24,0 0,0 0,0 0,0 1,-1-1,1 0,-1 0,1 0,-1 1,0-1,0 0,0 1,0-1,0 1,0-1,0 1,0-1,-1 1,1 0,0 0,-1 0,1-1,-1 1,0 1,1-1,-1 0,0 0,1 1,-1-1,0 0,0 1,0 0,1-1,-1 1,0 0,0 0,0 0,0 0,0 1,1-1,-1 0,0 1,0-1,0 1,1 0,-1 0,0-1,1 1,-1 0,1 0,-2 1,-8 7,1 0,-1 1,2 0,-1 0,1 1,1 0,0 1,1 0,0 0,0 1,2-1,-1 1,2 1,0-1,0 1,1-1,1 1,0 2,0-6,1 1,0-1,0 0,1 1,1-1,-1 0,2 1,-1-1,2 0,-1 0,1 0,1 0,0 0,0-1,1 0,0 1,0-2,1 1,0-1,1 0,0 0,0-1,1 0,0 0,0 0,0-1,1-1,0 1,0-1,7 2,97 9,-88-16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1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91,'-2'1,"0"0,1 0,-1 0,1 0,-1 1,1-1,-1 1,1-1,0 1,-1-1,1 1,0 0,0 0,1-1,-1 1,0 0,0 0,1 0,-1 0,1 0,0 0,0 0,-1 0,1 0,1 0,-1 1,-2 6,-28 132,2 3,1-3,19-90,1-33</inkml:trace>
  <inkml:trace contextRef="#ctx0" brushRef="#br0" timeOffset="437.582">1 62,'50'-16,"1"3,1 2,0 2,1 3,-1 2,1 2,0 2,9 4,26-4,-33 6,-31 0</inkml:trace>
  <inkml:trace contextRef="#ctx0" brushRef="#br0" timeOffset="769.786">1 683,'43'0,"33"-5,10-6,-7-1,-11 1,-12 3,-11 2,-9 3,-5 1,-3 2,-7 0</inkml:trace>
  <inkml:trace contextRef="#ctx0" brushRef="#br0" timeOffset="1398.37">706 571,'-1'251,"-8"-226,-3-43,13 2,0-1,1 1,0-1,2 1,0 0,1 1,0-1,1 1,1 0,0 0,1 0,1 1,0 1,1 0,1 0,0 0,0 2,1-1,1 2,1-2,-11 9,1-2,0-1,1 1,0 0,0 1,0-1,0 1,1 0,-1 0,1 0,0 1,0 0,0 0,1 1,-1 0,1 0,0 0,-1 1,1 0,0 0,0 0,-1 1,1 0,2 1,-5 2,-1 1,1 0,-1 0,0 0,0 0,0 0,0 0,-1 1,0-1,0 1,0 0,-1 0,1-1,-1 1,0 0,0 0,-1 0,0 0,0 0,0 1,0-1,-1 0,0 0,0 0,0-1,0 1,-1 1,1-2,0-1,0 0,-1 1,1-1,-1 0,1 1,-1-1,0 0,0 0,0 0,-1-1,1 1,-1 0,1-1,-1 0,0 0,0 1,0-2,0 1,0 0,-1-1,1 1,-1-1,1 0,-1 0,1 0,-1-1,1 1,-1-1,1 0,-1 0,0 0,1 0,-1-1,1 1,-1-1,1 0,-1 0,1-1,-1 1,1-1,0 1,-1-2,-15-10</inkml:trace>
  <inkml:trace contextRef="#ctx0" brushRef="#br0" timeOffset="2063.386">1355 147,'20'0,"15"0,7 0,0 0,-1 0,-3 0,-3 0,-3-5,-2-1,-2-1,0 2,0 2,-5-4,-7 4,-5 8,-10 3,-5-1</inkml:trace>
  <inkml:trace contextRef="#ctx0" brushRef="#br0" timeOffset="2333.297">1440 401,'33'5,"17"1,3 0,-1-1,-10-7,-7-2,-6-1,-1 1,-7-4,-2-1,1 1,2 3,-3-4,0 1,-3 1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20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31,'39'-5,"31"-2,9 1,1 1,-9 1,-11 2,-12 1,-8 1,-7 0,-4 0,-3 0,1 0,-6 1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18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1,'-3'45,"-2"-1,-2 0,-2 0,-1-1,-3 1,-25 114,-9 25,28-156,11-24</inkml:trace>
  <inkml:trace contextRef="#ctx0" brushRef="#br0" timeOffset="404.234">57 58,'115'-15,"1"5,110 6,-203 6,0 0,-1 1,1 1,0 2,-1 0,0 1,2 2,-6-2</inkml:trace>
  <inkml:trace contextRef="#ctx0" brushRef="#br0" timeOffset="738.031">0 678,'34'-4,"30"-8,9 0,-3 1,-9 2,-10 4,-8 1,-7 3,-5 5,-3 3,-2 0,1-2,-6-1</inkml:trace>
  <inkml:trace contextRef="#ctx0" brushRef="#br0" timeOffset="1821.166">960 452,'15'-5,"9"-1,5 0,3 1,1 2,-1-4,-1-1,0 2,-2 1,0 1,-1 2,0 1,0 1,0 0,-4-4,-8-2</inkml:trace>
  <inkml:trace contextRef="#ctx0" brushRef="#br0" timeOffset="2066.348">1130 255,'-5'38,"3"33,3 8,0-4,0-11,1-10,3-15,2-10,0-9</inkml:trace>
  <inkml:trace contextRef="#ctx0" brushRef="#br0" timeOffset="5566.054">1553 142,'25'-1,"-20"0,-1 0,1 1,0-1,0 1,0 0,0 1,0-1,0 1,0 0,-1 0,1 0,0 1,-1-1,1 1,-1 0,1 1,-1-1,0 1,0 0,0 0,0 0,-1 0,2 2,1 7,-1 1,-1 0,0-1,-1 1,0 0,-1 1,0-1,-1 0,-1 1,0-1,-1 0,0 1,-1-1,0 0,-1 0,-1 0,0 0,-1-1,0 1,-1-1,0 0,-6 6,-51 88,63-106,0 0,0-1,0 1,-1-1,1 1,0 0,0-1,-1 1,1 0,0-1,-1 1,1 0,0 0,-1-1,1 1,0 0,-1 0,1-1,-1 1,1 0,0 0,-1 0,1 0,-1 0,1 0,-1 0,1 0,-1 0,1 0,0 0,-1 0,1 0,-1 0,1 0,-1 0,1 0,0 1,-1-1,1 0,-1 0,1 1,0-1,-1 0,1 0,0 1,-1-1,1 0,0 1,0-1,-1 0,1 1,0-1,0 1,0-1,-1 1,8-41,4 13,1 0,2 0,1 2,0 0,2 0,1 2,1 0,1 1,1 1,1 1,1 1,11-7,-34 25,1 0,0-1,0 1,0 0,-1 0,1 0,0 0,1 0,-1 0,0 0,0 0,0 1,0-1,1 0,-1 1,0-1,1 0,-1 1,0 0,1-1,-1 1,1 0,-1 0,1 0,-1 0,0 0,1 0,-1 0,1 0,-1 1,1-1,-1 0,0 1,1 0,-1-1,0 1,0 0,1-1,-1 1,0 0,0 0,0 0,0 0,0 0,0 0,0 0,0 1,6 122,-10-85,-15 117,10-119,26-57,20-38,-18 24,2 1,1 1,2 1,1 1,14-11,-27 29,64-38,-74 51,-1 0,1 1,-1-1,0 1,1-1,-1 1,0 0,0-1,0 1,0 0,0 0,0 1,-1-1,1 0,-1 1,0-1,1 1,-1-1,0 1,0-1,-1 1,1 0,0-1,-1 1,0 0,0 0,0-1,0 1,0 0,0 0,-1 0,1-1,-1 1,0 1,1 1,-2 27,-2-1,-1 1,-1-1,-1-1,-12 29,5-11,8-31,4-15,1 1,0-1,0 0,0 0,0 0,0 1,0-1,0 1,1-1,0 0,-1 1,1-1,0 1,0-1,0 1,0-1,1 1,-1-1,1 0,-1 1,1-1,1 3,21-4,-9-5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27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30 343,'-30'389,"53"-431,103-280,-110 288,40-61,-55 95,0-1,0 0,0 0,0 1,1-1,-1 1,0-1,0 1,0-1,1 1,-1 0,0-1,1 1,-1 0,0 0,1 0,-1 0,0 0,1 1,-1-1,0 0,0 0,1 1,-1-1,0 1,0-1,0 1,1 0,-1-1,0 1,0 0,0 0,0 0,0 0,0 0,-1 0,1 0,0 0,0 0,-1 0,1 0,-1 1,1 0,25 54,-13 1,-9-31</inkml:trace>
  <inkml:trace contextRef="#ctx0" brushRef="#br0" timeOffset="770.76">481 540,'0'0,"-12"10,0-1,1 2,0-1,1 2,0-1,1 1,1 1,-1 0,2 0,0 0,1 1,0 0,1 0,0 1,1-1,1 1,0 0,1 7,2-19,1 0,-1 0,1 0,0 0,0 1,1-1,-1 0,1-1,-1 1,1 0,0 0,0-1,0 1,0-1,0 0,1 1,-1-1,1 0,0 0,-1-1,1 1,0-1,0 1,0-1,0 0,0 0,0 0,0 0,1-1,-1 1,0-1,0 0,1 0,-1 0,0 0,1-1,5 1,0-1,0-1,0 1,-1-1,1-1,-1 0,0 0,1-1,-2 1,1-2,0 1,-1-1,1-1,31-59,-39 63,1 1,-1-1,1 0,-1 0,0 0,0 1,0-1,0 0,0 0,0 1,0-1,-1 0,1 0,0 0,-1 1,0-1,1 0,-1 1,0-1,0 1,0-1,0 1,0-1,0 1,-1 0,1-1,0 1,-1 0,1 0,0 0,-1 0,0 0,1 0,-1 1,1-1,-1 0,0 1,0-1,1 1,-2 0,0-1,-1 0,1 1,0 0,0-1,-1 1,1 1,0-1,0 0,0 1,-1-1,1 1,0 0,0 0,0 1,0-1,0 0,1 1,-1 0,0 0,1 0,-1 0,-1 2,4-3,0-1,0 1,1 0,-1 0,0-1,1 1,-1 0,1-1,-1 1,1 0,-1-1,1 1,0-1,-1 1,1-1,0 1,-1-1,1 0,0 1,-1-1,1 0,0 1,0-1,0 0,-1 0,1 0,0 0,0 0,-1 0,1 0,0 0,0 0,0 0,-1 0,1 0,0 0,0-1,0 1,-1 0,1-1,0 1,-1-1,1 1,0-1,141-47,-116 38</inkml:trace>
  <inkml:trace contextRef="#ctx0" brushRef="#br0" timeOffset="1082.225">961 597,'-24'38,"-13"22,-4 6,4-3,4-13,7-10,8-6,8-10</inkml:trace>
  <inkml:trace contextRef="#ctx0" brushRef="#br0" timeOffset="1631.561">1046 850,'-73'222,"63"-215,10-26,8-2,0 1,1 1,2-1,-1 1,2 1,1 0,0 1,1 0,1 1,12-10,-13 11,1 1,0 0,1 1,1 0,-1 2,2 0,0 1,0 0,4 1,-20 8,1 0,0 1,0 0,0 0,0-1,-1 2,1-1,0 0,0 0,0 1,-1 0,1-1,0 1,-1 0,1 0,0 1,-1-1,1 1,-1-1,0 1,0 0,1-1,-1 1,0 0,-1 1,1-1,0 0,-1 0,1 1,-1-1,1 1,-1-1,0 1,0 0,-1-1,1 1,0 0,-1 0,0 0,1-1,-1 1,0 0,0 0,-1 0,1 0,-1-1,1 1,-1 0,0 0,0-1,0 1,-1-1,1 1,-1 1,1 0,0 1,0-1,0 1,0-1,-1 0,0 1,0-1,0 0,0 0,-1 0,1-1,-1 1,0-1,0 1,-1-1,1 0,-1 0,1 0,-1-1,0 1,0-1,0 0,0 0,0 0,-1-1,1 1,-1-1,1 0,-1 0,1-1,-1 0,1 1,-1-1,1-1,-1 1,0-1,1 0,-4 0,-22-25,19 11</inkml:trace>
  <inkml:trace contextRef="#ctx0" brushRef="#br0" timeOffset="2571.408">594 32,'54'-10,"0"2,1 3,52 1,-106 3,1 0,-1 1,1-1,-1 1,1-1,0 1,-1 0,1 0,0-1,-1 1,1 0,0 0,-1 1,1-1,-1 0,1 1,0-1,-1 1,1-1,-1 1,1-1,-1 1,1 0,-1 0,0 0,1 0,-1 0,0 0,0 0,0 1,0-1,0 0,0 1,0-1,0 0,0 1,-1-1,1 1,0-1,-1 1,1 0,-1-1,0 1,0 0,0-1,1 1,-1-1,-1 1,1 0,0-1,0 1,-1 0,1-1,-1 1,1-1,-1 1,0-1,0 2,-99 106,99-108,0 1,0-1,0 0,0 0,0 1,1-1,-1 0,0 1,0-1,1 1,-1-1,1 1,0-1,-1 1,1-1,0 1,0-1,0 1,0-1,0 1,0 0,0-1,1 1,-1-1,0 1,1-1,-1 1,1-1,0 1,0-1,-1 0,1 1,0-1,0 0,0 0,0 0,0 0,1 0,-1 0,0 0,0 0,1 0,-1 0,1 0,-1-1,0 1,1-1,-1 1,1-1,-1 0,1 1,0-1,-1 0,1 0,-1 0,1 0,0-1,16 2,-1-1,1-1,0-1,-1 0,0-2,0 0,0 0,0-2,1-1,3 1,8-3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0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384 109,'-14'18,"0"0,1 0,1 2,1-1,1 2,-8 20,-15 30,-122 240,52-96,289-635,47-1,-217 402,-9 28,-6 43,-1-42,0-5,-3 60,3 0,3 0,2 0,4 0,4 6,80 179,-94-250,0-1,0 1,0 0,1 0,-1-1,0 1,0 0,0 0,0 0,1 0,-1 0,0 0,0 0,0 0,0 0,0 0,1 0,-1 1,0-1,0 0,0 1,1-1,-1 1,0-1,0 0,1 1,-1 0,0-1,1 1,-1-1,1 1,-1 0,1-1,-1 1,1 0,-1 0,1-1,0 1,-1 0,1 0,0 0,0 0,-1-1,1 1,0 0,0 0,0 0,0 0,0 0,0-1,0 1,1 0,-1 0,0 0,0 0,1-1,-1 1,0 0,1 0,-1-1,1 1,-1 0,-325-223,313 215,-1 1,0 0,0 1,0 0,-1 1,1 1,-1 0,0 1,-2 0,-2 3</inkml:trace>
  <inkml:trace contextRef="#ctx0" brushRef="#br0" timeOffset="628.612">835 899,'-3'-16,"0"0,1 0,0 0,1 0,1 0,1-1,0 1,2 0,-1 0,2 0,0 0,1 1,0-1,2 1,-1 0,2 1,0 0,1 0,3-4,42-54,-54 72,1-1,-1 1,1-1,-1 1,1 0,0-1,-1 1,1 0,-1 0,1-1,0 1,-1 0,1 0,0 0,-1 0,1 0,-1 0,1 0,0 0,-1 0,1 0,0 0,-1 0,1 0,0 1,-1-1,1 0,-1 0,1 1,-1-1,1 1,0-1,-1 0,1 1,-1-1,0 1,1-1,-1 1,1-1,-1 1,0-1,1 1,-1-1,0 1,0 0,1-1,-1 1,0 0,0-1,0 1,0 0,0-1,0 1,0-1,0 1,0 0,0-1,0 1,0 0,3 47,-3-44,0 1,-2 1,1 0,0 0,0 0,1 0,0 0,0 0,0 0,1 0,0 0,0 0,0 0,1-1,0 1,0 0,0-1,1 1,0-1,0 0,0 0,0 0,1 0,0 0,0-1,1 0,-1 0,1 0,0 0,0-1,0 0,0 0,0 0,1 0,0-3,0 1,0-1,1 0,-1 0,0-1,0 1,0-1,0-1,0 1,0-1,-1 0,1-1,0 1,-1-1,0 0,1 0,-1-1,0 0,-1 0,1 0,2-4,79-104,-78 99,-4 8,-1 1,0-1,0 0,0 0,0 0,-1-1,0 1,0-1,0 1,-1-1,1 0,-1 1,-1-1,1 0,-1 0,0 0,-1-3,1 8,-1 1,1-1,0 0,-1 0,1 1,-1-1,1 0,-1 1,0-1,1 1,-1-1,0 0,1 1,-1 0,0-1,0 1,1-1,-1 1,0 0,0-1,0 1,1 0,-1 0,0 0,0 0,0 0,0 0,0 0,1 0,-1 0,0 0,0 0,0 1,0-1,1 0,-1 0,0 1,0-1,0 1,1-1,-1 1,0-1,1 1,-1-1,0 1,1 0,-1-1,1 1,-30 32,20-15</inkml:trace>
  <inkml:trace contextRef="#ctx0" brushRef="#br0" timeOffset="1114.71">1766 532,'-22'14,"0"1,1 1,0 1,1 1,1 0,1 1,1 1,0 1,2 1,-12 20,26-41,0 1,0-1,0 1,0-1,0 1,0 0,0 0,1-1,-1 1,1 0,-1 0,1 0,0-1,0 1,0 0,0 0,0 0,0 0,0 0,0-1,1 1,-1 0,1 0,-1 0,1-1,0 1,0 0,0-1,0 1,0-1,0 1,0-1,0 1,1-1,-1 0,1 0,-1 1,1-1,-1 0,1 0,-1-1,1 1,0 0,0 0,-1-1,1 1,0-1,0 0,0 1,0-1,-1 0,1 0,0 0,1 0,15-1,0-1,0 0,0-1,0-1,-1 0,1-2,-1 0,0-1,-1 0,0-2,0 0,0 0,-1-2,-1 0,0 0,6-8,-4 3,-1-1,-1-1,0 0,-1 0,-1-2,-1 0,-1 0,-1-1,0 0,-2 0,0-1,-2 0,0 0,-2 0,0-1,-1 1,-1-1,-2 0,-1-8,1 17,-1 1,-1-1,0 1,0 0,-2 0,1 0,-2 0,0 1,0 0,-1 0,-1 0,-4-5,8 12,-1 0,1 0,-1 0,1 0,-1 1,-1 0,1 0,-1 0,1 1,-1 0,0 0,0 0,0 1,-1 0,1 0,-1 0,1 1,-1 0,1 0,-1 1,0 0,1 0,-1 0,0 1,1 0,-5 2,2 1,-1 1,1 0,0 0,1 1,-1 0,1 1,1 0,-1 0,1 1,0 0,1 0,0 0,0 1,1 0,0 0,0 1,1-1,0 1,1 0,0 0,1 0,0 0,1 1,0-1,0 1,1-1,0 0,1 1,0-1,1 0,0 1,1-1,0 0,2 4,9 17,2-1,1-1,1 0,2-1,0-2,2 0,1-1,1-1,1-1,1-1,1-1,0-2,29 15,250 143,-282-157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0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1 734,'0'0,"1"-1,-1 1,1 0,-1 0,0-1,1 1,-1 0,1 0,-1 0,1 0,-1 0,1 0,-1 0,1 0,-1 0,1 0,-1 0,0 0,1 0,-1 0,1 0,-1 0,1 0,-1 0,1 1,-1-1,1 0,-1 0,0 1,1-1,-1 0,0 1,1-1,-1 0,0 1,1-1,-1 0,0 1,0-1,1 1,-1-1,0 1,0-1,0 0,0 1,1-1,-1 1,0-1,0 1,0-1,0 1,0-1,0 1,0-1,0 1,0-1,-1 1,1-1,0 1,0-1,68 140,-66-137,1 0,-1 0,1 0,0 0,0 0,0 0,0-1,0 1,1-1,-1 0,1 0,0 0,-1-1,1 1,0-1,0 0,0 0,0 0,0 0,0-1,0 0,0 0,1 0,-1 0,0-1,0 1,0-1,0 0,0 0,0-1,-1 1,1-1,0 0,-1 0,1 0,0-1,4-3,1-1,-2 0,1-1,-1 1,0-1,0-1,-1 1,0-1,4-10,26-33,-36 51,0 0,1 1,-1-1,0 0,1 0,-1 1,1-1,-1 0,1 1,-1-1,1 1,-1-1,1 1,0-1,-1 1,1-1,0 1,-1 0,1-1,0 1,-1 0,1-1,0 1,0 0,-1 0,1 0,0 0,0 0,0 0,-1 0,1 0,0 0,0 0,-1 0,1 0,0 1,0-1,-1 0,1 0,0 1,-1-1,1 1,0-1,-1 1,1-1,0 1,-1-1,1 1,-1-1,15 42,-9-22,-4-15,0 0,1 0,-1-1,1 1,0-1,0 0,1 0,-1 0,1 0,0-1,0 1,0-1,0 0,1 0,-1-1,1 1,0-1,0 0,0 0,0-1,0 1,0-1,0 0,0-1,1 1,-1-1,0 0,0 0,1-1,-1 0,0 1,0-2,0 1,0-1,0 1,0-1,0-1,-1 1,2-1,5-4,1 1,-1-2,-1 0,1 0,-1-1,-1 0,1-1,-2 0,1 0,-2-1,1 0,4-9,-2-1</inkml:trace>
  <inkml:trace contextRef="#ctx0" brushRef="#br0" timeOffset="1389.812">1045 0,'-16'54,"3"0,1 1,3 0,3 0,2 1,2 0,3 0,3 0,-4 9,0-53,0 0,0 0,1 0,1-1,0 1,0 0,1-1,1 1,0-1,0 0,1 0,0 0,1-1,7 9,-8-17,-1-1,1 1,-1-1,1 0,0-1,-1 1,1-1,0 0,0 0,-1 0,1-1,0 0,-1 0,1 0,0 0,-1-1,1 1,-1-1,0 0,0-1,0 1,0-1,0 0,0 0,-1 0,1 0,-1-1,0 1,0-1,2-3,7-3,149-148,-161 157,0 1,0-1,1 1,-1-1,1 1,-1 0,0-1,1 1,-1-1,1 1,-1 0,1-1,-1 1,1 0,-1 0,1-1,-1 1,1 0,-1 0,1 0,0 0,-1 0,1-1,-1 1,1 0,-1 0,1 1,0-1,-1 0,1 0,-1 0,1 0,-1 0,1 1,-1-1,1 0,0 0,-1 1,0-1,1 0,-1 1,1-1,-1 1,1-1,-1 0,0 1,1-1,-1 1,0-1,1 1,-1-1,0 1,0-1,0 1,-1 36,-1-22,2-9,-1 0,1-1,0 1,0 0,1 0,0 0,0 0,0-1,1 1,0 0,0-1,0 1,1-1,-1 0,1 0,1 0,-1 0,1 0,-1-1,1 0,1 0,-1 0,1 0,-1 0,1-1,0 0,2 1,3 1,1 0,0 0,0-1,0 0,0-1,1-1,-1 0,1 0,-1-1,1-1,0 1,-1-2,1 0,0 0,-1-1,0-1,1 0,-1 0,0-1,0-1,-1 1,1-2,-1 0,0 0,-1 0,1-2,-1 1,-1-1,2-2,2-4,-1 0,0-1,-1-1,-1 1,0-2,-2 1,0-1,0 0,1-8,-7 21,-1 1,1-1,0 1,-1 0,0-1,0 1,0-1,0 1,-1-1,1 1,-1 0,0-1,0 1,0 0,0-1,-1 1,1 0,-1 0,0 0,0 0,0 1,0-1,0 0,-1 1,1 0,-1-1,1 1,-1 0,0 0,0 0,0 1,0-1,0 1,-1 0,1 0,0 0,-1 0,1 0,0 1,-1-1,1 1,-1 0,1 0,-1 1,1-1,-1 1,1-1,0 1,-1 0,-4 3,0 1,0 0,0 0,1 1,0 0,0 0,0 1,1 0,0 0,0 0,1 1,0 0,0 0,1 0,0 0,1 1,-1 0,2 0,-1 2,1-6,1 0,0 0,0 0,1 0,0 0,0 0,0 0,0 0,1 0,-1-1,1 1,1 0,-1 0,1 0,0-1,0 1,0-1,0 1,1-1,0 0,0 0,0 0,0-1,1 1,-1-1,1 1,0-1,0 0,0-1,0 1,1-1,-1 0,1 0,-1 0,1 0,2 0,18 3,0-1,1-1,0-2,-1 0,1-1,0-2,-1-1,1-1,9-3,-7 2,-1-1,0-2,-1-1,1 0,-2-2,0-1,0-2,-1 0,0-1,20-18,26-59,-68 88,0 1,0-1,-1 0,1 0,-1 1,0-1,0 0,0 0,-1 0,1 0,-1 0,0 0,0 0,0 0,-1 0,1 0,-1 0,0 0,0 0,-1 0,1 0,-1 1,1-1,-1 1,-1-1,1 1,0-1,0 3,-1-1,1 1,0-1,-1 1,1 0,0 0,-1 0,1 0,-1 1,0-1,1 1,-1-1,0 1,1 0,-1 0,1 0,-1 1,0-1,1 0,-1 1,0 0,1 0,-1-1,1 1,0 1,-1-1,1 0,0 1,0-1,0 1,0 0,0-1,0 1,0 0,0 0,1 0,-1 1,1-1,-1 0,1 0,0 1,0-1,0 1,0-1,1 1,-1 0,1-1,-1 1,1-1,0 1,0 1,1 0,0 0,0 0,0 0,0 0,1 0,-1 0,1-1,0 1,0-1,1 1,-1-1,1 0,0 0,-1 0,1 0,0 0,1-1,-1 1,0-1,1 0,0 0,-1 0,1-1,0 1,1-1,101 22,-102-22,0 0,-1 0,1 1,0-1,0 1,-1 0,1 0,-1 0,0 0,1 0,-1 1,0 0,-1-1,1 1,0 0,-1 1,1-1,-1 0,0 1,0-1,0 3,31 36,-23-36,0 0,1 0,-1-1,1 0,1-1,-1 0,0-1,1 0,0-1,0-1,-1 1,1-2,0 0,0 0,0-1,0 0,5-2,1-2,1-1,-2-1,1-1,-1 0,0-1,-1-1,0 0,0-1,-1-1,-1-1,0 0,0 0,-2-1,8-12,43-77,-61 100,-1-1,0 0,0 1,0-1,0 0,-1 0,1 1,-1-1,0 0,0 0,0 0,-1 1,1-1,-1 0,0 0,0 1,0-1,0 1,-1-1,0 1,0-1,0 1,0 0,0 0,0 0,-1 0,1 0,-1 0,-3-1,2 1,0 1,0 0,0 0,0 0,-1 1,1-1,-1 1,1 0,-1 0,1 1,-1-1,0 1,1 0,-1 0,1 1,-1-1,0 1,1 0,-1 1,1-1,0 1,-1-1,1 1,0 0,0 1,0-1,0 1,-2 1,-2 2,0 1,0-1,1 1,0 1,0-1,0 1,1 0,0 1,1 0,0 0,0 0,-1 6,2-6,1 0,0 0,1 0,0 0,1 0,0 0,0 1,1-1,0 0,1 0,0 1,0-1,1 0,0 0,1 0,-1 0,2 0,-1-1,2 0,-1 1,1-1,0-1,0 1,1-1,0 0,1 0,-1-1,1 1,1-2,5 5,15 4,1 0,0-2,0-2,1 0,0-2,1-2,0 0,0-2,1-2,-1 0,0-3,30-3,-32-1,-5-2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131 331,'21'-10,"-1"-1,0 0,-1-2,-1 0,0-1,0-1,-2-1,0 0,-1-1,0 0,-2-2,0 0,2-4,-12 17,0 1,0-1,-1 1,1-1,-1 0,-1 0,1 0,-1 0,0 0,0 0,-1-1,0 1,0 0,-1 0,1 0,-1-1,0 1,-1-1,1 7,0 0,0-1,0 1,0 0,0-1,1 1,-1 0,0 0,0 0,0 0,0 0,0 0,0 0,0 0,0 1,0-1,0 0,0 0,0 1,1-1,-1 1,0-1,0 1,0-1,1 1,-1-1,0 1,0 0,1-1,-1 1,1 0,-1 0,0-1,1 1,0 0,-1 0,1 0,-1 0,1 0,0 0,0-1,-1 1,1 0,-11 20,0 0,1 1,2 0,0 1,1 0,1 0,1 0,0 17,-5 52,5 1,4 0,4 11,0 33,-2-68,-3 0,-3 0,-3-1,-2 0,-5 3,9-50,0-1,-2 0,0-1,-1 1,-1-2,-1 1,-11 13,19-28,0-1,0 0,0 0,-1 0,1 0,-1-1,0 0,1 1,-1-1,0-1,0 1,-1 0,1-1,0 0,0 0,-1 0,1-1,0 1,-1-1,1 0,0 0,-1-1,1 1,0-1,-1 0,1 0,0-1,0 1,0-1,0 0,0 0,0 0,0 0,0-1,-9-10</inkml:trace>
  <inkml:trace contextRef="#ctx0" brushRef="#br0" timeOffset="382.722">75 867,'532'-291,"-569"347,29-47,0 2,0-1,1 1,0 0,1 0,1 1,0 0,0 0,1 0,0 1,2-1,-1 1,1 0,1-1,0 1,1 0,0 0,1 0,1 0,0-1,1 2,25 37,-10-33</inkml:trace>
  <inkml:trace contextRef="#ctx0" brushRef="#br0" timeOffset="971.57">950 698,'-7'7,"1"1,-1 0,2 0,-1 0,2 1,-1 0,1 0,0 0,1 0,0 0,0 1,0 3,3-9,-1-1,0 1,1 0,0 0,0 0,0 0,0 0,0 0,1-1,0 1,0 0,0 0,0-1,1 1,-1 0,1-1,0 0,0 1,0-1,0 0,1 0,-1 0,1 0,0-1,0 1,0-1,0 1,0-1,1 0,-1 0,4 1,1-2,1 1,-1-2,1 1,-1-1,0 0,1-1,-1 0,0 0,0-1,1 0,-1-1,0 0,-1 0,1 0,-1-1,1 0,-1-1,0 1,0-1,-1-1,0 1,0-1,0 0,-1-1,1 1,-2-1,1 0,-1 0,0-1,0 1,-1-1,0 0,0 0,-1 2,1 1,-1-1,0 0,0 1,-1-1,0 0,0 0,0 0,-1 0,0 0,0 0,0 0,-1 0,0 0,0 0,-1 0,1 1,-1-1,0 0,-1 1,0-1,1 1,-2 0,1 0,-1 0,1 1,-1-1,0 1,-1 0,1 0,-1 0,0 0,0 1,0 0,0 0,-1 0,-4-1,7 3,-1 0,0-1,0 2,1-1,-1 0,0 1,0 0,0 0,0 0,1 0,-1 0,0 1,0 0,0 0,1 0,-1 0,0 0,1 1,-1 0,1-1,0 1,-1 1,1-1,0 0,0 1,1 0,-1-1,-1 3,-5 12</inkml:trace>
  <inkml:trace contextRef="#ctx0" brushRef="#br0" timeOffset="1367.87">1401 924,'-24'15,"20"-35,95-172,-87 184,-2 2,1 0,-1 0,1 0,0 1,1-1,0 1,-1 0,2 0,-1 0,0 0,1 1,0-1,0 1,1 0,-1 1,1 0,-1-1,1 2,0-1,0 1,1 0,-4 3,0 1,0-1,0 1,0 0,-1 0,1 0,-1 1,1-1,-1 1,0-1,0 1,0 0,0 0,0-1,0 2,-1-1,0 0,1 0,-1 0,0 2,0-3,6 16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7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0,'-46'227,"17"-83,-6-3,-24 55,53-181,1-1,0 0,1 1,1 0,0 0,1 0,1 1,0-1,2 9,3-17,2-8</inkml:trace>
  <inkml:trace contextRef="#ctx0" brushRef="#br0" timeOffset="265.811">0 452,'58'5,"23"1,3 0,-7-6,-14-3,-11-1,-10 1,-8 0,-4 0,-8 7,-7 2</inkml:trace>
  <inkml:trace contextRef="#ctx0" brushRef="#br0" timeOffset="698.117">847 565,'-12'5,"0"2,0-1,1 1,0 1,0 0,1 1,0 0,0 0,1 1,1 1,-1-1,2 1,-1 1,2-1,-1 1,2 0,-1 1,2 0,0-1,0 1,1 0,1 1,0 1,2-11,1 1,-1-1,1 0,0 0,1 0,-1 0,1 0,0-1,0 1,0 0,0-1,0 1,1-1,0 0,-1 0,1 0,0 0,1 0,-1-1,0 0,1 1,0-1,-1 0,1-1,0 1,0-1,0 1,0-1,0 0,1-1,3 2,0 0,1-1,-1 0,1-1,-1 0,1 0,-1-1,1 0,-1-1,0 0,1 0,-1 0,0-1,4-2,-1-2,1 0,-1 0,-1-1,1-1,-2 0,1 0,-1-1,0 0,-1 0,-1-1,1 0,1-6,-5 11,-1-1,0 1,0-1,-1 0,0 0,0 1,-1-1,0-1,0 1,0 0,-1 0,0 0,-1 0,0 0,0 0,0 0,-1 0,0 0,0 0,0 0,-1 1,0-1,-4-5,2 7,0-1,0 1,0 0,-1 0,0 1,1-1,-2 1,1 1,0-1,-1 1,0 0,0 1,1-1,-2 1,1 1,0-1,0 1,0 0,-1 1,1 0,-7 1,-11-1</inkml:trace>
  <inkml:trace contextRef="#ctx0" brushRef="#br0" timeOffset="1404.12">1298 621,'-9'19,"1"0,0 1,1-1,1 1,1 1,1-1,0 1,2 0,0 15,10 51,-8-87,0 1,0-1,1 1,-1-1,0 0,1 1,-1-1,0 0,1 1,-1-1,1 0,-1 0,0 1,1-1,-1 0,1 0,-1 0,1 0,-1 1,1-1,-1 0,1 0,-1 0,1 0,-1 0,1 0,-1 0,1 0,-1-1,1 1,-1 0,1 0,-1 0,0 0,1-1,-1 1,1 0,-1 0,1-1,-1 1,0 0,1-1,-1 1,0-1,1 1,-1 0,0-1,0 1,1-1,-1 1,0-1,0 1,0 0,0-1,0 1,1-1,-1 1,0-1,0 1,0-1,0 0,15-31,21-80,-28 81,2 0,0 0,3 1,0 0,2 2,11-18,-24 44,-1 0,0 0,0 0,1 0,0 1,-1-1,1 1,0-1,-1 1,1 0,0-1,0 1,0 0,0 0,0 0,0 1,1-1,-1 1,0-1,0 1,1-1,-1 1,0 0,0 0,1 0,-1 1,0-1,0 0,0 1,1-1,-1 1,0 0,0 0,0 0,0 0,0 0,0 0,0 1,0-1,-1 0,1 1,-1 0,1-1,-1 1,1 0,-1 0,0 0,0 0,0 0,0 0,0 0,0 0,0 0,-1 0,1 0,-1 1,0-1,0 1,28 59,-16-50</inkml:trace>
  <inkml:trace contextRef="#ctx0" brushRef="#br0" timeOffset="2517.714">1892 594,'-12'0,"0"0,1 2,-1-1,1 2,0-1,-1 2,1-1,1 2,-1-1,1 1,-1 1,1 0,1 0,-1 1,1 0,1 1,-1 0,1 0,0 1,-3 6,4-7,-1 0,2 1,-1 1,1-1,1 1,-1 0,2 0,0 0,0 1,0 0,2-1,-1 1,1 0,1 1,0-1,0 1,1-10,0 0,0 0,1 1,-1-1,0 0,1 0,-1 0,1 0,0 0,-1 0,1 0,0 0,0 0,1 0,-1-1,0 1,1 0,-1-1,1 1,-1-1,1 1,-1-1,1 0,0 1,0-1,0 0,0 0,0-1,0 1,0 0,0-1,0 1,0-1,0 0,0 1,1-1,-1 0,2-1,2 1,0-1,1 0,-1 0,0-1,0 1,0-1,0-1,-1 1,1-1,-1 0,1 0,-1-1,1 0,20-19,0-2,-1 0,-2-2,0 0,-2-2,-1 0,1-5,1 5,-22 29,0 1,0-1,0 1,0-1,1 1,-1-1,0 0,0 1,0-1,0 0,0 1,1-1,-1 1,0-1,0 0,0 1,1-1,-1 0,0 0,1 1,-1-1,0 0,1 0,-1 1,0-1,1 0,-1 0,0 0,1 0,-1 1,0-1,1 0,-1 0,1 0,-1 0,1 0,-1 0,0 0,1 0,-1 0,1 0,-1 0,0 0,1-1,-1 1,0 0,1 0,-1 0,1 0,-1-1,0 1,1 0,-1 0,0-1,0 1,1 0,-1-1,0 1,0 0,1-1,-1 1,0 0,0-1,0 1,-2 22,-2 0,0 0,-1 0,-2-1,0 1,-5 7,-19 62,-3 107,35 55,-15-187,11-57,0-1,1 1,0 0,0-1,1 1,0 0,1 0,0 0,0 0,1 0,0 0,0-1,2 3,-3-9,1-1,-1 1,1-1,-1 0,1 1,0-1,0 0,0 0,0 0,0 0,0 0,0 0,0 0,0 0,0 0,0 0,1 0,-1-1,0 1,0 0,1-1,-1 1,1-1,-1 0,1 1,-1-1,0 0,1 0,-1 0,1 0,-1 0,1 0,-1-1,1 1,-1 0,0-1,1 1,-1-1,0 1,1-1,-1 0,0 1,50-41,-48 38,1-1,-1 1,-1-1,1 0,-1 0,1 0,-1 0,0 0,0-1,-1 1,0-1,1 1,-1-1,-1 1,1-1,-1 0,0 1,0-1,0 0,0 1,-1-1,0 0,0 1,0-1,-1 1,1-1,-1 1,0 0,0 0,-1 0,1 0,-1 0,0 0,0 1,-153-84,48 47,108 40,0 0,-1 0,1 0,-1 0,1 0,-1 0,1 0,-1 0,1 0,0 0,-1 0,1 0,-1 0,1 0,-1 0,1 0,-1 0,1-1,0 1,-1 0,1 0,-1-1,1 1,0 0,-1-1,1 1,0 0,0-1,-1 1,1 0,0-1,0 1,-1 0,1-1,0 1,0-1,0 1,0-1,-1 1,1-1,0 1,0 0,0-1,0 1,0-1,0 1,0-1,0 1,1-1,-1 1,0-1,0 1,0 0,0-1,1 1,-1-1,0 1,0 0,1-1,-1 1,0 0,1-1,-1 1,0 0,1-1,-1 1,0 0,1 0,-1-1,35-14,-29 13,228-90,-115 47,-106 34</inkml:trace>
  <inkml:trace contextRef="#ctx0" brushRef="#br0" timeOffset="4681.668">2286 565,'1'283,"-1"-280,-1 0,1 0,0 0,0 0,1 0,-1 0,1-1,-1 1,1 0,0 0,0 0,0-1,0 1,0-1,1 1,-1-1,1 1,0-1,0 0,0 0,0 1,0-2,0 1,0 0,1 0,-1-1,1 1,-1-1,1 0,0 0,-1 0,1 0,0 0,0 0,0-1,0 1,-1-1,1 0,0 0,0 0,0 0,0-1,0 1,1-1,12-6,1 0,-1-1,0-1,-1-1,0 0,-1-1,0 0,0-1,-1-1,-1 0,0 0,-1-2,1-1,-9 12,6-7,0 0,0-1,-1-1,-1 0,0 0,0 0,-2 0,1-1,-2 0,0 0,-1-1,0 1,-1-1,-1 1,0-15,-17-6,14 45,4 5</inkml:trace>
  <inkml:trace contextRef="#ctx0" brushRef="#br0" timeOffset="5135.976">2907 734,'27'-9,"0"-2,-1-1,-1-1,0-1,0-2,-2 0,0-1,-1-1,5-7,-25 24,0 0,0-1,0 1,0 0,-1-1,1 0,0 1,-1-1,1 0,-1 0,0 0,0 0,1 0,-1 0,-1 0,1 0,0-1,0 1,-1 0,1-1,-1 1,0 0,0-1,0 1,0 0,0-1,0 1,-1 0,1 0,-1-1,0 1,1 0,-1 0,0 0,0-1,0 1,-1 0,1 1,0-1,-1 0,0 0,1 0,-1 1,0-1,0 1,1 0,-1-1,0 1,0 0,-1 0,1 0,0 0,0 1,0-1,-1 0,1 1,-2 0,-5 1,-1 0,0 1,1 0,-1 1,1 0,0 0,0 1,0 0,1 1,-1 0,1 0,0 1,0 0,-3 3,4-3,-5 3,0 0,1 0,1 1,-1 1,2 0,-1 0,2 1,0 0,0 0,1 1,0 0,1 0,1 1,0 0,1 0,0 0,1 1,3-11,0 0,0 0,0 1,0-1,1 0,-1 0,1 0,0 0,1 1,-1-1,1 0,-1-1,1 1,0 0,1-1,-1 1,1-1,-1 1,1-1,0 0,0 0,0 0,1-1,-1 1,1-1,-1 0,1 0,0 0,0 0,0-1,0 0,0 1,0-1,1-1,11 4,-1-2,1 0,-1-1,1 0,0-1,-1-1,1-1,12-2,-2-1,1-2,-1 0,-1-2,1-1,-2-1,1-1,-2-1,20-14,12-10,-31 22</inkml:trace>
  <inkml:trace contextRef="#ctx0" brushRef="#br0" timeOffset="5534.614">3754 367,'-6'5,"-5"2,1 0,0 0,0 1,1 0,0 1,0 0,1 1,0 0,1 0,0 0,1 1,-2 5,8-12,0-1,0 1,0 0,1-1,0 1,0 0,0-1,0 1,0-1,1 1,0-1,-1 0,1 1,0-1,1 0,-1-1,1 1,-1 0,1 0,0-1,0 0,0 0,0 1,0-2,0 1,1 0,-1-1,1 1,-1-1,1 0,-1 0,4 0,32 20,-35-18,1 0,-1 1,0-1,1 1,-2 0,1 1,0-1,-1 0,0 1,0 0,0 0,-1 0,0 0,1 0,-2 0,1 1,-1-1,0 1,0-1,0 1,-1-1,0 1,0-1,0 1,-1 0,1-1,-2 1,1-1,0 0,-1 1,0-1,0 0,-1 0,0 0,1 0,-2 0,0 0,-2 3,-1-1,0 0,0 0,0 0,-1-1,0 0,0-1,-1 0,0 0,1-1,-2 0,1-1,0 1,-1-2,1 1,-1-2,0 1,-6-1,-26-15,30 1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2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33 790,'59'8,"34"-6,-86-5,0 0,0 0,0 0,-1-1,1-1,-1 1,0-1,0 0,-1 0,1 0,-1-1,2-4,-5 8,0-1,0 1,0-1,-1 1,1-1,-1 0,0 0,0 0,0 1,0-1,0 0,-1-1,1 1,-1 0,0 0,0 0,0 0,0 0,0 0,-1 0,0 0,1 0,-1 0,0 0,0 0,-1 0,1 1,-1-1,1 0,-1 1,0-1,0 1,-3-2,-1 1,0-1,0 1,0 0,0 1,0 0,-1 0,1 0,-1 1,1 0,-1 0,0 0,1 1,-1 0,0 1,1-1,-1 1,1 0,-1 1,1 0,-1 0,1 0,0 1,0 0,0 0,-2 2,-1 2,1 1,0 0,0 0,1 1,0 0,1 1,0 0,0-1,1 2,1-1,-1 1,2-1,-1 1,1 0,1 0,0 1,1-1,0 0,1 1,0-1,0 1,2-1,-1 0,1 0,1 1,0-1,1-1,0 1,0-1,1 1,0-1,1 0,0-1,1 0,3 4,-4-7,-1 0,1 0,0-1,1 0,-1 0,1-1,0 0,0 0,0 0,1-1,-1 0,1-1,0 0,-1 0,1 0,0-1,0 0,0-1,0 0,1 0,-1 0,0-1,-1-1,1 1,1-2,35-10,-24 7</inkml:trace>
  <inkml:trace contextRef="#ctx0" brushRef="#br0" timeOffset="665.99">710 649,'-177'400,"162"-381,13-34,16-21,2 0,2 1,1 1,2 1,0 0,24-24,59-51,-104 107,1 0,-1 0,1 0,-1 0,1 0,0 1,-1-1,1 0,0 0,0 0,0 1,-1-1,1 0,0 1,0-1,0 1,0-1,0 1,0 0,0-1,0 1,0 0,0-1,0 1,1 0,-1 0,0 0,0 0,0 0,0 0,0 1,0-1,0 0,0 0,0 1,0-1,0 1,0-1,0 1,0-1,0 1,0 0,0-1,-1 1,1 0,0 0,0-1,-1 1,1 0,0 0,-1 0,1 0,-1 0,1 0,-1 0,15 181,-15-178,1 1,0-1,0 1,0-1,0 0,1 1,0-1,0 0,0 0,0 0,1 0,-1-1,1 1,0-1,0 1,0-1,1 0,-1 0,1-1,-1 1,1-1,0 0,0 0,0 0,1 0,-1 0,0-1,1 0,-1 0,0 0,1-1,-1 1,1-1,-1 0,1-1,-1 1,1-1,-1 0,1 0,-1 0,0 0,2-1,5-6,-1 0,0 0,-1-1,0 0,0-1,-1 0,0 0,-1-1,0 1,0-2,-1 1,-1-1,0 0,-1 0,3-12,-2 10,47-155,-48 144</inkml:trace>
  <inkml:trace contextRef="#ctx0" brushRef="#br0" timeOffset="1147.705">1614 169,'6'33,"-2"0,-1 0,-1 1,-2-1,-1 0,-2 0,-1 1,-2-2,-5 15,-47 193,52-219,2 0,0 1,2-1,0 1,1 0,2 16,0-25</inkml:trace>
  <inkml:trace contextRef="#ctx0" brushRef="#br0" timeOffset="1468.545">1331 536,'39'-4,"31"-3,9-4,1 0,-9 1,-11 3,-12 3,-8 1,-7 2,-4 1,-2 0,-6 0</inkml:trace>
  <inkml:trace contextRef="#ctx0" brushRef="#br0" timeOffset="3803.557">2432 593,'-4'-4,"0"1,0 0,0 0,0 0,-1 0,0 1,1-1,-1 1,0 0,0 1,0-1,0 1,0 0,0 0,0 1,-1 0,1 0,0 0,0 0,0 1,-1 0,1 0,0 0,0 0,0 1,0 0,1 0,-1 1,0-1,1 1,-8 2,1 0,0 0,1 1,-1 1,1-1,1 2,-1 0,1 0,1 0,-7 8,14-12,1 0,0 0,0 0,0 0,0 0,0-1,1 1,0 0,0 0,0-1,0 1,0 0,1-1,0 1,0-1,0 0,0 1,0-1,1 0,-1 0,1-1,0 1,0 0,0-1,0 0,0 0,0 0,1 0,-1 0,1-1,-1 1,1-1,0 0,-1 0,1 0,0-1,10 8,85 62,-99-68,1-1,0 1,0 0,-1-1,1 1,-1 0,1 0,-1-1,0 1,0 0,1 0,-1 0,-1 0,1-1,0 1,0 0,-1 0,1-1,-1 1,1 0,-1 0,0-1,0 1,0-1,0 1,0 0,0-1,0 0,0 1,-1-1,1 0,0 0,-1 0,1 1,-2-1,-57 38,59-38,-7 3,0-1,0 1,0-1,0-1,-1 1,1-1,-1-1,1 0,-1 0,1-1,-1 1,0-2,1 0,-1 0,0 0,1-1,0 0,-1-1,1 0,0 0,0-1,0 0,-5-7</inkml:trace>
  <inkml:trace contextRef="#ctx0" brushRef="#br0" timeOffset="4601.989">2658 1,'3'1,"0"1,0-1,-1 1,1 0,-1 0,1 0,-1 0,0 1,1-1,-1 1,0-1,-1 1,1 0,0 0,-1-1,0 1,0 0,1 0,-1 3,1-1,96 325,-51-76,-42-232,-2-1,-1 0,0 1,-2-1,0 1,-2-1,0 1,-1-1,-1 0,-1 0,-1 0,-1-1,-5 10,-11 7,-2-1,-1 0,-2-2,-1-2,-1 0,-29 21,40-35,-26 37,37-52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1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306 830,'25'-63,"3"2,3 0,2 2,29-37,-41 63,97-126,-117 158,0 0,0 0,0 0,0 0,0 0,0 0,1 0,-1 0,0 1,0-1,1 0,-1 1,0-1,1 1,-1-1,0 1,1 0,-1 0,1 0,-1 0,0 0,1 0,-1 0,1 0,-1 0,1 0,-1 1,0-1,1 1,-1-1,0 1,1-1,-1 1,0 0,0 0,0 0,0 0,1 0,-1 0,0 0,-1 0,1 0,0 0,0 0,0 0,-1 1,1-1,-1 0,1 1,-1-1,1 0,-1 1,0-1,1 1,-1-1,0 1,0 0,20 134,-12-41,27 73,-35-167,0-1,0 1,0 0,0 0,0 0,1 0,-1 0,0-1,0 1,0 0,1 0,-1 0,1-1,-1 1,0 0,1-1,-1 1,1 0,0-1,-1 1,1 0,-1-1,1 1,0-1,0 1,-1-1,1 0,0 1,0-1,-1 0,1 1,0-1,0 0,0 0,0 0,0 0,-1 0,1 1,0-2,0 1,0 0,0 0,-1 0,1 0,0-1,0 1,0 0,-1-1,1 1,0 0,0-1,-1 1,1-1,0 1,-1-1,1 0,0 1,-1-1,35-48,-27 35,202-272,-202 275,-1 0,1 0,1 0,-1 1,2 0,-1 1,1 0,1 1,10-7,-20 14,0 1,0-1,0 0,1 1,-1 0,0-1,0 1,0 0,0 0,0-1,1 1,-1 0,0 0,0 0,0 1,1-1,-1 0,0 0,0 1,0-1,0 0,0 1,0-1,0 1,0 0,0-1,0 1,0 0,0-1,0 1,0 0,0 0,-1 0,1 0,0 0,-1 0,1 0,-1 0,1 0,-1 0,1 0,-1 0,0 0,1 1,-1-1,0 0,0 0,0 0,0 0,0 1,0-1,-1 1,-3 65,-7 12,3 0,4 1,5 43,-1-81,12 20,-6-56</inkml:trace>
  <inkml:trace contextRef="#ctx0" brushRef="#br0" timeOffset="443.289">1575 463,'-11'7,"0"0,1 0,0 1,0 0,1 1,0 0,0 0,1 1,1 0,-1 1,2 0,-1 0,1 0,1 1,0-1,1 1,0 1,1-1,0 0,1 1,1 0,0-1,0 1,1 0,1-1,0 1,3 11,-3-20,0 0,0 1,0-1,1 0,0 0,0-1,0 1,0 0,0 0,1-1,0 0,0 1,0-1,0 0,0 0,0-1,1 1,0-1,-1 0,1 1,0-2,0 1,0 0,0-1,0 0,0 0,1 0,-1 0,0-1,1 0,-1 1,0-2,1 1,-1 0,0-1,0 0,1 0,-1 0,0-1,0 1,0-1,0 0,-1 0,4-2,10-8,0-1,-1-1,0-1,-1 0,0-1,-1-1,-1 0,-1-1,-1 0,0-1,0-3,-7 16,-1 0,0-1,-1 1,0 0,0-1,0 1,-1-1,0 0,0 0,0 1,-1-1,0 0,-1 0,1 0,-1 1,-1-1,1 0,-1 1,0-1,-1 1,1-1,-1 1,0 0,-1 0,0 1,0-1,0 1,0 0,-1 0,0 0,0 0,0 1,-1 0,0 0,1 1,-1-1,0 1,-1 0,1 1,0 0,-1 0,0 0,1 1,-1 0,0 0,0 0,1 1,-4 0,-12 6,3 0</inkml:trace>
  <inkml:trace contextRef="#ctx0" brushRef="#br0" timeOffset="1183.437">1858 830,'279'-321,"-268"309,45-35,-54 49,0 0,0 0,0-1,0 1,-1 0,1 0,-1 1,1-1,-1 0,0 0,0 1,0-1,0 1,0-1,-1 1,1-1,-1 1,0-1,1 1,-1-1,0 1,-1-1,1 1,-1 2,1-1,0 50,-1-43,0 0,0 0,1 1,1-1,0 0,1 0,0 0,0 0,1 0,1 0,0-1,1 3,-4-11,0-1,0 1,0-1,0 1,0-1,0 1,0-1,1 0,-1 1,0-1,1 0,-1 0,1 0,-1 0,1 0,0-1,-1 1,1 0,0-1,0 1,-1-1,1 0,0 1,0-1,-1 0,1 0,0 0,0 0,0-1,-1 1,1 0,0-1,0 1,-1-1,1 0,0 1,-1-1,1 0,-1 0,1 0,-1 0,1 0,-1-1,1 0,57-67,-50 57,93-145,-102 156,0-1,1 1,-1 0,0 0,0 0,1 0,-1 0,0 0,1 0,-1 0,1 0,0 0,-1 0,1 0,0 0,-1 0,1 1,0-1,0 0,0 0,0 1,0-1,0 0,0 1,0-1,0 1,0 0,0-1,0 1,0 0,0 0,0-1,0 1,0 0,0 0,1 0,-1 0,0 0,0 1,0-1,0 0,0 0,0 1,0-1,0 1,0-1,0 1,0-1,0 1,0 0,0-1,0 1,0 0,-1 0,5 11,-1 1,0 0,-2 0,1 0,-1 1,-1-1,-1 0,0 1,0-1,-1 0,-1 0,0 1,-2 2,-4 102,12-95,2-4</inkml:trace>
  <inkml:trace contextRef="#ctx0" brushRef="#br0" timeOffset="15084.639">249 12,'-1'-1,"0"0,0 0,-1 0,1 0,0 0,-1 0,1 0,0 1,-1-1,1 1,-1-1,1 1,-1-1,1 1,-1 0,0 0,1-1,-1 1,1 0,-1 1,0-1,1 0,-1 0,1 1,-1-1,1 1,-1-1,1 1,-1 0,1-1,0 1,-1 0,1 0,0 0,0 0,-1 0,1 0,0 0,0 1,0-1,1 0,-1 1,0-1,0 2,-34 66,-78 302,82-201,27-149,1 0,2 0,0 1,0-1,2 1,1-1,1 0,2 6,-3-7,2 1,0-1,2 0,0-1,1 1,1-2,1 1,0-1,1 0,1-1,1 0,1 0,0-2,5 4,25 22,-29-31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42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309 503,'-13'0,"0"0,0 2,-1 0,1 0,0 1,1 0,-1 2,1-1,-1 1,1 1,1 0,-1 1,1 0,0 1,1 0,0 1,0 0,1 0,0 1,-6 9,8-10,0 0,1 1,0-1,1 1,0 0,0 1,1-1,1 1,0 0,0 0,1 0,0 0,1 0,0 1,1-1,0 0,1 1,0-1,1 0,2 8,-2-16,0 0,-1 0,1 0,0 0,1-1,-1 1,0-1,1 0,-1 1,1-1,0 0,0-1,0 1,0 0,0-1,0 0,0 1,0-1,1-1,-1 1,0 0,1-1,-1 0,1 1,-1-1,0-1,1 1,-1 0,0-1,1 0,0 0,98-45,-86 31,-1 0,0-1,-1-1,-1 0,0 0,-2-2,0 1,0-2,-2 1,-1-1,0 0,-2-1,0 0,0-6,-5 27,-1 0,1 0,-1-1,1 1,0 0,-1 0,1 0,0 0,-1 0,1 0,-1 0,1 0,0 0,-1 0,1 0,0 0,-1 0,1 0,-1 0,1 1,0-1,-1 0,1 1,-1-1,1 0,-1 1,1-1,-1 0,1 1,-1-1,1 1,-1-1,0 1,1-1,-1 1,0 0,1-1,-1 1,0-1,0 1,0 0,1-1,-1 1,0-1,0 1,0 0,0-1,0 1,0 0,0-1,0 1,-1-1,1 1,0 0,0-1,0 1,-1-1,1 1,10 154,-9-58,-1-93,0-1,0 1,1 0,0 0,0 0,0 0,0-1,0 1,1-1,0 1,0-1,0 1,0-1,0 0,1 0,-1 0,1 0,0 0,0-1,0 1,0-1,0 0,0 0,1 0,-1 0,1-1,-1 1,1-1,0 0,0 0,-1 0,1 0,0-1,0 0,0 0,0 0,0 0,0 0,2-2,6-1,-1-1,1-1,-1 0,-1-1,1 0,-1-1,0 0,0 0,-1-1,0 0,-1-1,1 0,-2 0,1-1,-1 0,-1 0,0 0,0-1,-1 0,0-1,0-2,22-34,232-429,-223 396,-37 81,1 0,0 0,0 0,-1 1,1-1,0 0,0 0,-1 0,1 0,0 0,0 0,-1 0,1 0,0 0,0 0,-1 0,1 0,0 0,0 0,-1 0,1 0,0-1,0 1,-1 0,1 0,0 0,0 0,0 0,-1-1,1 1,0 0,0 0,0 0,-1 0,1-1,0 1,0 0,0 0,0-1,0 1,0 0,0 0,-1-1,1 1,0 0,-17 23,-77 166,64-8,24-155,1 0,1 0,2 1,0-1,2 1,1-1,1 1,1-1,6 20,-7-38,1-1,0 0,0 0,0 0,1 0,0 0,1-1,-1 0,1 0,0 0,1 0,0-1,-1 0,2 0,-1 0,0-1,1 0,0-1,0 1,0-1,0 0,1-1,-1 0,1 0,-1-1,1 1,0-2,0 1,-1-1,1 0,0-1,8-5,0 0,0-1,-1-1,0 0,-1-1,0-1,0 0,-1-1,0 0,-1-1,0-1,-1 0,9-13,-13 15,-1-1,0 0,0 0,-2 0,1 0,-2-1,1 1,-2-1,1-5,-3 10,-1 1,0-1,-1 1,0-1,0 1,0 0,-1 0,0 0,-1 0,1 1,-1-1,0 1,-1 0,0 0,0 0,0 1,0-1,-1 1,0 1,0-1,0 1,-1 0,1 1,-1-1,0 1,0 0,0 1,-8-2,6 2,-1 1,1 0,-1 0,0 1,0 0,0 1,1 0,-1 0,0 1,1 0,0 1,-1 0,1 1,0 0,1 0,-1 1,1 0,-1 0,2 1,-1 0,1 1,-1-1,2 1,-1 1,-1 2,-5 10</inkml:trace>
  <inkml:trace contextRef="#ctx0" brushRef="#br0" timeOffset="1330.966">1693 503,'-22'16,"2"1,0 0,1 2,1 1,1 0,0 1,2 1,0 0,-9 21,22-40,0 1,1 0,-1 0,1 0,0 0,0 0,0 0,0 0,1 0,0 0,0 0,0 1,0-1,1 0,-1 0,1 0,0 0,0 0,1 0,-1 0,1 0,0-1,0 1,0 0,0-1,1 0,-1 1,1-1,0 0,0 0,0-1,0 1,1-1,-1 1,1-1,-1 0,1 0,0-1,0 1,0-1,0 0,0 0,3 0,4-1,0-1,-1 0,1-1,0-1,-1 1,1-2,-1 1,0-2,0 1,0-1,-1-1,0 0,0 0,0 0,-1-2,0 1,0-1,0 0,-1 0,0-2,2 2,-1 0,0-1,-1 0,0 0,-1 0,0-1,0 0,-1 0,0-1,-1 0,0 0,0 0,-1 0,-1 0,0 0,-1-1,0 1,0-1,-2 1,1-1,-1 1,-1 7,0 1,0-1,0 1,-1 0,1 0,-1 0,0 0,0 0,0 1,0 0,0-1,0 1,-1 0,1 0,-1 1,1-1,-1 1,0-1,0 1,0 1,1-1,-1 0,0 1,0 0,0 0,0 0,0 0,0 1,0-1,0 1,1 0,-1 0,0 1,0-1,1 1,-1 0,1 0,0 0,-1 0,1 0,0 1,0 0,0-1,1 1,-1 0,1 0,-1 1,-1 2,-3 2,1 0,-1 0,1 0,1 1,-1 0,2 0,-1 0,1 0,1 1,-1 0,2 0,-1 0,1 0,1 0,0 0,0 1,1 5,1-13,-1 0,1 0,0 0,-1 0,1 0,1 0,-1 0,0-1,1 1,-1 0,1-1,0 1,0-1,0 0,0 0,0 0,0 0,1 0,-1 0,1 0,-1-1,1 1,0-1,0 0,-1 0,1 0,0 0,0 0,0-1,0 1,0-1,0 0,2 0,105-7,-71-3,-1-2,-1-2,0-1,-1-2,0-2,-2-1,8-6,21-25,-96 106,-12 47,45-99,-1-1,0 1,1 0,-1-1,1 1,0 0,0-1,0 1,0 0,0 0,0-1,1 1,-1 0,1-1,0 1,0-1,0 1,0-1,1 1,-1-1,0 0,1 0,0 1,-1-1,1 0,0-1,0 1,0 0,1 0,-1-1,0 1,0-1,1 0,-1 0,1 0,-1 0,1 0,1 0,6 0,0-1,-1 0,1 0,0-1,-1 0,1-1,-1 0,1-1,-1 0,0 0,0-1,0 0,-1 0,1-1,-1-1,0 1,-1-1,1 0,-1-1,0 0,-1 0,0 0,0-1,0 0,3-7,22-19,10-10,-40 45,0-1,1 1,-1-1,0 1,0-1,1 1,-1 0,0-1,0 1,0 0,0 0,0 0,0 0,0 0,0 0,0 0,0 0,-1 0,1 0,0 1,-1-1,1 0,-1 1,1-1,-1 0,0 1,0-1,1 0,-1 1,0-1,0 0,0 1,0-1,-1 1,1-1,0 0,-1 1,1-1,-1 1,1 0,0 2,-1 1,0-1,1 0,0 1,0-1,0 0,1 0,-1 1,1-1,0 0,1 0,-1 0,0 0,1 0,0 0,0 0,0 0,1-1,-1 1,1-1,0 0,0 1,0-1,0-1,1 1,-1 0,1-1,-1 0,1 0,0 0,0 0,0 0,0-1,0 0,0 0,3 1,9-5,0 0,0 0,-1-1,1-1,-1-1,0 0,0-1,-1-1,0 0,-1-1,1 0,-2-1,1-1,0-1,0 2,4-5,-2 0,0-1,-1-1,0 0,-2-1,0 0,-1-1,-1-1,0 1,-2-2,0 1,-1-1,3-20,73-259,-81 239,-2 59,0 1,0 0,0-1,-1 1,1 0,0-1,0 1,-1 0,1 0,-1-1,1 1,-1 0,1 0,-1 0,0-1,1 1,-1 0,0 0,0 0,0 0,0 1,0-1,0 0,0 0,0 1,0-1,-1 0,1 1,0-1,0 1,-1-1,1 1,0 0,0 0,-1-1,1 1,0 0,-1 0,1 0,0 1,-1-1,1 0,-1 1,-2 1,1 0,0 1,-1 0,1 0,1 0,-1 0,0 0,1 1,-1-1,1 1,0 0,0-1,1 1,-1 0,1 0,0 0,0 0,0 0,0 1,1-1,0 0,-1 0,2 0,-1 3,-1 6,-8 52,2-29,2 0,2 1,1 0,2-1,1 1,2 0,3 9,4-2,49 169,-2-79,-57-135,0 0,1 1,-1-1,0 1,0-1,0 1,0-1,1 1,-1-1,0 1,0 0,1-1,-1 1,0-1,1 1,-1 0,1-1,-1 1,0 0,1-1,-1 1,1 0,-1-1,1 1,-1 0,1 0,-1 0,1 0,-1-1,1 1,-1 0,1 0,-1 0,1 0,-1 0,1 0,-1 0,1 0,-1 1,1-1,-1 0,1 0,-1 0,1 1,-1-1,1 0,-1 0,1 1,-1-1,1 0,-1 1,1-1,-24-68,14 44</inkml:trace>
  <inkml:trace contextRef="#ctx0" brushRef="#br0" timeOffset="1564.973">2595 333,'72'13,"0"-2,0-4,1-3,-1-4,1-2,-1-4,38-8,111-25,-67 13,-130 23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4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0 412,'10'3,"1"-1,-1-1,0 0,1-1,-1 1,1-2,-1 0,0 0,0-1,1 0,-1 0,0-1,0-1,-1 0,1 0,-1-1,0 0,0-1,-1 0,1 0,-1 0,-1-1,1-1,-1 1,2-4,55-73,-44 55,1 2,1 0,2 1,0 2,7-5,100-48,-128 75,1 1,0 0,0 1,0-1,0 1,0 0,0 0,0 0,0 0,0 1,0-1,0 1,0 0,0 0,0 1,-1-1,1 1,0 0,-1 0,0 0,1 0,-1 1,0-1,0 1,0 0,0 0,-1 0,1 0,-1 1,0-1,0 0,1 3,3 6,0 0,0 1,-2 0,1 0,-2 0,1 0,-2 0,0 1,0 2,-1-3,0 0,-1 0,-1 0,0 0,0 0,-1 0,-1-1,0 1,-1 0,0-1,-1 0,0 0,-1-1,0 1,-1-1,-1 0,1-1,-2 0,1 0,-3 1,-2 2,0-2,0 0,-1 0,0-2,0 1,-1-2,-1 0,1-1,-1 0,0-2,-1 0,0 0,1-2,-1 0,-1-1,1 0,0-1,-12-2,28 1,-1 1,0-1,1 0,-1 0,0 0,1 0,-1 0,1-1,-1 1,0 0,1-1,-1 1,1-1,-1 0,0 1,1-1,0 0,-1 0,1 0,0 0,-1 0,1 0,0-1,0 1,0 0,0 0,0-1,0 1,0-1,0 1,1-1,-1 1,1-1,-1 1,1-1,-1 0,1 1,0-1,0 0,0 1,0-1,0 0,0 1,0-1,1 0,-1 1,1-1,-1 1,1-1,-1 0,1 1,0-1,0 1,36-47,-16 29</inkml:trace>
  <inkml:trace contextRef="#ctx0" brushRef="#br0" timeOffset="384.258">1242 158,'-15'8,"0"1,1 0,0 1,1 1,0 0,0 1,2 0,-1 0,1 1,1 1,1 0,0 1,0-1,2 2,0-1,-2 6,8-15,0 0,0 0,0-1,1 1,-1 0,2 0,-1 0,1 0,-1 0,2 0,-1 0,1 0,-1 0,2-1,-1 1,1-1,-1 0,1 1,1-1,-1-1,1 1,0 0,0-1,0 0,1 0,0 0,-1 0,1-1,0 0,1 0,-1 0,1-1,-1 0,1 0,0 0,-1 0,1-1,0 0,0-1,0 1,0-1,0 0,0 0,0-1,5-1,2 0,0-1,-1 0,1-1,-1 0,1-1,-1 0,-1-1,1-1,-1 0,0 0,-1-1,0 0,0-1,-1 0,0-1,0 0,-1 0,0-1,-1 0,-1 0,1-1,-2 1,0-2,0 1,-1 0,0-1,-1 0,-1 0,1-12,-3 20,0 0,0 1,-1-1,0 0,0 1,0-1,-1 1,1-1,-1 1,0 0,0 0,-1 0,1 0,-1 0,0 0,0 1,0-1,0 1,-1 0,1 0,-1 0,0 0,0 1,0-1,0 1,0 0,0 0,-1 1,-3-2,-6 0,-1 0,1 0,-1 1,1 1,-1 0,0 1,0 1,1 1,-1 0,-54 33,50-17</inkml:trace>
  <inkml:trace contextRef="#ctx0" brushRef="#br0" timeOffset="1236.789">1580 525,'29'-73,"91"-137,-120 209,0 0,0 0,1-1,-1 1,0 0,0 0,0 0,1-1,-1 1,1 0,-1 0,1 0,-1 0,1 0,0 0,-1 0,1 0,0 0,0 0,0 0,-1 1,1-1,0 0,0 1,0-1,0 0,1 1,-1-1,0 1,0 0,0-1,0 1,0 0,1-1,-1 1,0 0,0 0,0 0,1 0,-1 1,0-1,0 0,0 0,1 1,-1-1,0 0,0 1,0-1,0 1,0 0,0-1,1 2,15 100,-1 47,-17-148,1 1,0-1,0 1,0-1,0 1,0-1,0 1,0-1,0 1,1-1,-1 1,0-1,1 0,-1 1,1-1,0 1,0-1,-1 0,1 0,0 1,0-1,0 0,0 0,0 0,0 0,1 0,-1 0,0 0,0-1,1 1,-1 0,0-1,1 1,-1-1,1 1,-1-1,1 0,-1 0,1 1,-1-1,1 0,-1 0,1-1,-1 1,1 0,-1 0,2-1,5-6,0 0,0 0,0-1,-1 0,0 0,0-1,-1 0,-1 0,1-1,-1 1,0-3,23-37,-3 16,2 0,1 2,1 1,2 1,9-5,-39 32,-1 1,1 0,0-1,0 1,0 0,-1 0,1 0,0-1,1 1,-1 0,0 1,0-1,0 0,1 0,-1 0,0 1,0-1,1 1,-1-1,1 1,-1-1,1 1,-1 0,1 0,-1-1,1 1,-1 0,0 1,1-1,-1 0,1 0,-1 1,1-1,-1 0,1 1,-1 0,0-1,1 1,-1 0,0 0,0-1,0 1,1 0,-1 0,0 0,0 0,0 1,-1-1,7 217,33-116,-34-84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1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30 286,'-1'3,"0"0,0 0,0 1,0-1,0 0,1 0,0 1,-1-1,1 0,0 1,0-1,1 0,-1 1,1-1,0 0,0 0,0 0,0 0,0 1,1-1,-1-1,1 1,0 0,0 0,0-1,0 1,0-1,1 1,-1-1,1 0,0 0,-1 0,1-1,0 1,0 0,0-1,0 0,0 0,1 0,-1 0,2 0,4 1,0 0,0-1,0 0,0-1,0 1,0-2,0 1,0-1,0-1,0 0,0 0,0-1,-1 0,1 0,-1-1,0 0,0 0,0-1,-1 0,0 0,0-1,0 0,0-1,-1 1,0-1,0 0,-1-1,0 1,2-6,2 3,-2 0,1 0,-2 0,1-1,-1 0,-1-1,0 1,-1-1,0 0,0 0,-1 0,-1-1,0 1,-1-1,0 1,-1-1,-1 1,-1-11,1 20,0-1,-1 1,1 0,-1-1,0 1,0 0,0 0,-1 0,1 1,0-1,-1 0,0 1,0 0,0 0,0-1,0 2,0-1,0 0,0 1,-1-1,1 1,-1 0,1 0,-1 0,0 1,1 0,-1-1,1 1,-1 0,0 0,1 1,-1-1,-1 1,-6 1,0 0,1 1,-1 0,1 1,-1 0,1 0,0 1,1 0,-1 1,-4 4,-3 4,2 1,0 1,1 0,0 0,1 2,1-1,1 2,1-1,0 2,1-1,2 1,0 1,1-1,0 1,2 0,-2 22,5-37,1 1,-1 0,1 0,0 0,0 0,1 0,0 0,1-1,-1 1,1 0,0-1,1 1,0-1,0 0,0 0,1 0,-1 0,1 0,1-1,-1 0,1 0,0 0,0 0,1-1,-1 0,1 0,0 0,0-1,0 0,0 0,1-1,-1 1,6 0,14-2,-1 0,0-2,0 0,0-2,0-1,-1-1,1-1,-1-1,0-1,-1-1,0-1,0-1,14-11,-15 12,23-13,-7 3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2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1 621,'13'44,"-1"1,-2 0,-2 1,-2 0,-2 0,-2 16,0 232,-2-289,0 1,0 0,0-1,-1 1,0 0,0-1,0 1,-1-1,0 0,0 1,0-1,-1 0,1 0,-4 4,5-8,-1-1,1 0,0 0,0 0,0 1,0-1,0 0,0 0,-1-1,1 1,0 0,0 0,0 0,0-1,0 1,0-1,0 1,0-1,0 1,0-1,0 1,0-1,0 0,0 0,0 1,1-1,-1 0,0 0,1 0,-1 0,0 0,1 0,-1 0,1 0,0 0,-1 0,1 0,0 0,-1-1,1 1,0 0,0 0,0 0,0 0,0 0,0 0,1-1,-1 1,0 0,1 0,-1 0,0 0,1 0,-1 0,4-35,0 0,2 1,2-1,1 2,2-1,1 1,2 1,1 0,4-3,-14 25,141-281,-119 252,1 1,1 2,2 1,9-5,-33 34,52-39,-58 46,1-1,-1 0,1 0,-1 1,1-1,-1 1,1-1,-1 1,1 0,-1 0,1-1,0 1,-1 0,1 1,-1-1,1 0,0 0,-1 1,1-1,-1 0,1 1,-1 0,1-1,-1 1,0 0,1 0,-1 0,0 0,1 0,-1 0,0 0,0 0,0 0,0 1,0-1,0 0,0 1,-1-1,1 1,0-1,-1 1,1-1,-1 1,3 10,-1 0,0 0,0 1,-1-1,-1 0,0 1,-1-1,0 0,-1 1,0-1,-1 0,-1 0,0-1,0 1,-1-1,0 0,-1 0,-1 0,1-1,-2 0,0 0,-15 19,11-11,-1-1,0-1,-1 0,-1-1,-1-1,0 0,-1-1,0-1,-11 5,27-16,0 0,0 0,0 0,0 0,-1 0,1-1,0 1,-1 0,1-1,-1 1,1-1,0 0,-1 1,1-1,-1 0,1 0,-1 0,1 0,-1 0,1 0,-1 0,1-1,-1 1,1 0,-1-1,1 1,-1-1,1 0,0 1,0-1,-1 0,1 0,0 0,0 0,0 0,0 0,0 0,0 0,0 0,0-1,0 1,0 0,1-1,-1 1,1 0,-1-1,1 1,-1-1,1 1,0-1,0 1,0-1,0 1,0-1,0 1,0-1,0 1,0-1,1 1,-1-1,1 1,-1-1,39-70,-24 52</inkml:trace>
  <inkml:trace contextRef="#ctx0" brushRef="#br0" timeOffset="369.982">961 508,'-35'30,"2"2,2 0,1 3,1 0,2 2,-9 17,34-52,0 0,0 0,0 1,0-1,0 0,0 1,1-1,-1 1,1-1,-1 1,1 0,0 0,0-1,1 1,-1 0,0 0,1 0,0 0,0 0,0 0,0 0,0 0,0 0,1 0,0 0,-1 0,1-1,0 1,0 0,1 0,-1-1,0 1,1-1,0 1,0-1,0 1,0-1,0 0,0 0,0 0,0 0,1-1,-1 1,1-1,0 1,0-1,12 0,-1-1,0 0,1-1,-1-1,0 0,0-1,0-1,0 0,-1-1,0 0,1-1,-2-1,1 0,-1-1,0 0,-1 0,0-2,0 1,4-6,-9 9,-1 0,1 0,-1 0,-1-1,1 0,-1 0,-1 0,1 0,-1-1,0 1,-1-1,0 0,0 0,0 0,-1 0,-1 0,1-7,-1 10,0 1,0 0,-1-1,1 1,-1 0,0-1,0 1,-1 0,1 0,-1 0,0 0,0 0,0 1,0-1,-1 1,0-1,1 1,-1 0,-1 0,1 0,0 0,-1 0,1 1,-1 0,0 0,1 0,-1 0,0 0,-1 1,1 0,0 0,0 0,-2 0,-4 0,0 0,0 1,0 0,-1 0,1 2,0-1,0 1,0 0,1 1,-1 0,0 1,1 0,-6 4,-10 4</inkml:trace>
  <inkml:trace contextRef="#ctx0" brushRef="#br0" timeOffset="585.329">1468 621,'-24'38,"-7"18,0-1</inkml:trace>
  <inkml:trace contextRef="#ctx0" brushRef="#br0" timeOffset="1117.924">1666 847,'8'-34,"3"1,0 0,2 1,2 0,1 1,16-24,-32 54,0-1,1 0,-1 1,1-1,0 0,-1 1,1-1,0 0,0 1,0-1,0 1,0 0,1-1,-1 1,0 0,1 0,-1 0,0 0,1 0,0 0,-1 0,1 0,-1 0,1 1,0-1,0 1,-1-1,1 1,0 0,0 0,-1 0,1 0,0 0,0 0,0 0,-1 0,1 1,0-1,0 1,-1-1,1 1,0 0,-1 0,1-1,-1 1,1 0,-1 1,0-1,1 0,-1 0,0 1,0-1,0 0,1 1,34 111,-35-110,0 1,0-1,1 1,-1-1,1 1,0-1,0 0,0 0,1 0,-1 0,1 0,-1-1,1 1,0-1,0 0,0 0,0 0,0 0,1 0,-1 0,1-1,-1 0,1 0,-1 0,1 0,0 0,-1-1,1 0,0 0,0 0,-1 0,1 0,0-1,0 1,-1-1,1 0,-1 0,1-1,1 0,9-9,0-1,-1 0,-1-1,0 0,0-1,-2 0,0-1,0 0,-2 0,1-1,-2 0,0-1,-2 0,1 0,-2 0,0-1,-1 1,0-14,17-98,-14 110</inkml:trace>
  <inkml:trace contextRef="#ctx0" brushRef="#br0" timeOffset="1362.403">2513 0,'0'39,"0"36,0 10,0 0,0-4,0-11,0-13,0-7,0-7,0-5,0-6,0-2,0-2,0-1,0 0,-5-5,-2-1,1-4</inkml:trace>
  <inkml:trace contextRef="#ctx0" brushRef="#br0" timeOffset="1598.879">2230 395,'38'-5,"37"-1,11 0,-5 1,-11 2,-13 1,-16-4,-11-1,-9 0</inkml:trace>
  <inkml:trace contextRef="#ctx0" brushRef="#br0" timeOffset="1885.879">1271 57,'5'4,"6"3,1-1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6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0,'-19'9,"0"1,1 1,0 1,0 0,1 1,1 1,1 0,-1 1,2 1,0 1,2 0,-1 0,2 1,-6 13,9-13,0 1,1 0,1 0,1 0,0 0,2 1,0 0,2 0,0-1,1 16,0-24,0-1,1 0,0 0,0 1,1-1,0 0,1 0,0-1,1 1,0-1,1 1,0-1,0 0,0-1,1 1,1-1,1 1,-2-2,-1 0,1-1,0 0,0 0,1-1,0 1,0-1,0-1,1 0,0 0,-1 0,1-1,0 0,1 0,-1-1,1 0,-1-1,1 0,-1 0,1-1,-1 0,1 0,0-1,-1 0,1-1,-1 0,0 0,1-1,-1 0,0 0,6-4,28-20,-1-2,-1-2,-1-2,-2-1,-2-2,2-4,-31 31,0-1,-1 0,0 0,-1 0,0 0,-1-1,0 1,0-1,-1 0,-1 0,0 0,0 0,-1 0,0 0,-1 0,0 0,-1-1,0-22,2 23,0 0,-2 0,1 0,-1 1,-1-1,1 1,-2-1,0 1,0 0,-1 0,0 1,0-1,-1 1,-1 0,1 1,-1 0,-1 0,0 0,0 1,0 0,-4-2,2 6,0-1,0 1,0 1,-1 0,1 0,-1 1,0 1,1 0,-1 0,0 1,1 0,-1 1,1 0,0 1,-1 0,1 0,1 1,-1 1,0-1,1 2,0-1,0 1,1 1,-2 0,-8 5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1,'-14'32,"-5"8,2 1,2 0,1 1,2 0,2 1,-3 35,10-22,3-1,2 1,3 0,2 0,14 52,25 4,-45-109,1 0,0 0,0-1,0 1,0-1,0 0,1 0,-1 0,1 0,-1 0,1 0,0 0,0-1,-1 0,1 1,0-1,0 0,1 0,-1-1,0 1,0-1,0 1,0-1,1 0,-1 0,0-1,0 1,0-1,0 1,1-1,-1 0,0 0,0 0,-1-1,1 1,0-1,12-9,-2 0,0-1,0 0,-1-1,0-1,-1 0,-1 0,0-1,-1-1,3-7,-10 19,203-374,-172 321,-15 29,-1 0,-2-2,-1 0,-1 0,-2-2,-1-1,-11 14,-15 43,-3 29,2 0,2 1,2 1,3 0,3 1,-1 47,4 120,20-174,-4-32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23:54.0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751 221,'-19'29,"13"309,8-246,-4-1,-5 0,-3 0,-4-1,-10 28,12-89,8-29</inkml:trace>
  <inkml:trace contextRef="#ctx0" brushRef="#br0" timeOffset="295.501">146 440,'3'-12,"1"1,0 0,0 0,1 0,1 1,0-1,0 1,1 1,0-1,1 1,0 0,1 1,-1 0,1 0,1 1,5-3,25-18,2 2,1 1,0 3,2 2,11-3,-16 6,7-4,1 2,0 2,2 3,-1 1,2 3,-1 2,1 2,31 1,-46 8,-8 3</inkml:trace>
  <inkml:trace contextRef="#ctx0" brushRef="#br0" timeOffset="902.997">1066 923,'0'0,"1"0,-1 0,1 0,-1 0,0 0,1 0,-1 0,1 0,-1 0,0 0,1-1,-1 1,0 0,1 0,-1 0,0-1,1 1,-1 0,0 0,1-1,-1 1,0 0,0-1,1 1,-1 0,10 45,-7 2,19 80,-21-123,1-1,0 1,0-1,0 1,0-1,0 0,1 0,-1 0,1 0,0-1,0 1,0-1,0 0,1 1,-1-1,1-1,-1 1,1 0,0-1,-1 0,1 0,0 0,0 0,0-1,0 1,0-1,-1 0,1 0,0-1,3 0,5-4,0 0,-1-2,1 1,-1-1,0-1,-1 0,0-1,0 0,-1 0,0-1,0 0,-1 0,-1-1,0 0,0-1,-1 0,4-10,-2 8,1-1,-2 1,0-1,-1-1,-1 1,0-1,-1 0,-1 0,0 0,-1-1,-1 1,0-15,-1 30,0 0,0 0,0 0,0 1,0-1,0 0,0 0,0 0,0 0,0 1,0-1,-1 0,1 0,0 0,0 1,-1-1,1 0,-1 0,1 1,-1-1,1 0,-1 1,1-1,-1 0,1 1,-1-1,0 1,1-1,-1 1,0 0,0-1,1 1,-1-1,0 1,0 0,1 0,-1 0,0-1,0 1,0 0,0 0,1 0,-1 0,0 0,0 0,0 1,0-1,1 0,-1 0,0 1,0-1,-11 10</inkml:trace>
  <inkml:trace contextRef="#ctx0" brushRef="#br0" timeOffset="1247.854">1549 1166,'16'-5,"-1"0,0-1,0 0,-1-1,0-1,0 0,-1-1,0 0,0-1,-1-1,0 0,-1 0,0-1,-1-1,-1 0,0 0,0-1,-2 0,1 0,0-6,26-61,-33 79,-1 1,1 0,0-1,-1 1,1-1,-1 1,0 0,1-1,-1 1,0-1,0 1,0-1,0 1,0-1,0 1,0-1,-1 1,1-1,0 1,-1-1,1 1,-1 0,0-1,1 1,-1 0,0-1,0 1,0 0,0 0,0 0,0 0,0 0,0 0,0 0,-1 0,1 0,0 0,-1 1,1-1,0 1,-1-1,1 1,-1-1,1 1,-1 0,1 0,-1 0,1 0,-1 0,1 0,-1 0,1 0,-1 0,0 1,-6 3,1 0,0 0,-1 1,2 0,-1 0,1 1,-1 0,2 0,-1 0,1 1,0 0,0 0,1 0,-1 0,2 1,-1 0,1 0,0 0,1 0,0 1,-2 3,0 1,1 0,0 1,1-1,0 0,1 1,1-1,0 0,1 1,1-1,0 0,3 11,-4-20,0 1,1 0,0-1,0 1,0-1,0 0,1 0,-1 0,1 0,0 0,0 0,1-1,-1 0,1 1,0-1,0 0,0-1,0 1,0-1,1 0,-1 0,0 0,1-1,0 1,-1-1,1 0,0 0,0-1,0 0,0 0,-1 0,1 0,0 0,0-1,0 0,1-1,93-46,-78 30</inkml:trace>
  <inkml:trace contextRef="#ctx0" brushRef="#br0" timeOffset="1569.036">2275 802,'-79'63,"16"2,62-64,0 0,0 0,-1 0,1 0,0 0,1 1,-1-1,0 0,0 1,0-1,1 1,-1-1,1 1,-1-1,1 1,0-1,-1 1,1-1,0 1,0-1,0 1,0-1,0 1,1 0,-1-1,0 1,1-1,-1 1,1-1,-1 1,1-1,0 0,0 1,0-1,0 0,0 0,0 1,0-1,0 0,0 0,0 0,0 0,1 0,-1-1,0 1,1 0,-1 0,1-1,-1 1,1-1,-1 0,1 1,-1-1,2 0,75 3,34 12,-111-14,1 0,-1 1,0-1,0 0,0 1,0-1,0 1,0-1,0 1,-1 0,1-1,-1 1,1 0,-1 0,1-1,-1 1,0 0,0 0,0-1,0 1,0 0,0 0,-1 0,1-1,-1 1,1 0,-1-1,0 1,1 0,-1-1,0 1,0-1,0 1,0-1,0 1,0-1,-1 0,1 0,0 1,-1-1,-55 53,47-45,-1-1,0-1,0 1,-1-2,0 1,0-2,0 1,-1-2,1 0,-1 0,0-1,-4 0,6-5</inkml:trace>
  <inkml:trace contextRef="#ctx0" brushRef="#br0" timeOffset="2333.159">2735 923,'-6'-2,"1"1,0-1,-1 1,1 0,-1 0,1 1,-1 0,1 0,-1 0,1 0,-1 1,1 0,-1 0,1 1,0-1,-1 1,1 0,0 1,0-1,0 1,1 0,-1 0,1 0,0 1,-1 0,2 0,-1 0,0 0,1 0,0 1,0 0,0-1,0 1,-1 5,2-7,-1 0,1 0,0 0,0 1,0-1,1 1,-1-1,1 1,0-1,0 1,0 0,1 0,-1 0,1-1,0 1,0 0,0 0,0 0,1-1,-1 1,1 0,0 0,1-1,-1 1,0-1,1 1,0-1,0 1,0-1,0 0,0 0,1 0,0 0,-1-1,1 1,0-1,0 1,0-1,1 0,-1 0,0 0,1-1,-1 1,1-1,0 0,-1 0,1 0,0 0,0-1,0 0,-1 0,1 0,0 0,0 0,2-1,17-4,0-1,0-1,-1-1,0-1,0-1,-1-1,0-1,-1 0,0-2,-1 0,-1-2,0 0,-2 0,1-2,-2 0,0-1,-2 0,0-1,-1-1,0 0,-2 0,-1-1,0-3,-2 9,-2-1,1-1,-2 1,0 0,-2-1,0 0,0 0,-2 0,0 0,-1 0,-1 0,-1 1,0-1,-1 1,-1-1,-1 1,-5-12,9 25,1 1,-1-1,1 1,-1-1,0 1,0 0,-1 0,1 0,-1 0,1 0,-1 1,0-1,0 1,0-1,0 1,-1 0,1 0,-1 1,1-1,-1 1,1 0,-1 0,0 0,0 0,1 0,-1 1,0 0,0 0,0 0,0 0,1 0,-1 1,0 0,0 0,1 0,-2 0,-4 3,-1 1,1 0,0 0,0 1,0 0,1 1,0-1,0 2,1-1,-1 1,2 0,-5 7,-3 6,2 1,0 0,1 1,2 0,0 1,2 0,0 0,2 0,0 1,2 0,0 4,2-19,0 0,1 0,0 0,1 0,0 0,0 0,1 0,0 0,1-1,0 1,1-1,0 1,0-1,1-1,0 1,1-1,-1 0,2 0,-1 0,1-1,0 0,1 0,-1-1,1 0,1 0,-1-1,1 0,0-1,2 1,3-1,0-1,0-1,1 0,-1-1,1-1,-1 0,1-1,-1 0,1-1,-1-1,0-1,0 1,0-2,0 0,-1-1,0 0,0-1,-1-1,0 0,3-3,7-3</inkml:trace>
  <inkml:trace contextRef="#ctx0" brushRef="#br0" timeOffset="3283.538">3388 827,'-2'-2,"0"0,0 0,-1 0,1 0,-1 0,1 1,-1-1,0 1,0 0,1 0,-1 0,0 0,0 0,0 0,0 1,0 0,0-1,-1 1,1 0,0 0,0 1,0-1,0 1,0 0,0-1,0 1,0 1,-2 0,-2 1,0 1,1 0,-1 0,1 1,0 0,0 0,1 0,0 1,0-1,0 1,0 1,1-1,0 1,0-1,1 1,0 0,0 0,-1 5,3-8,0-1,-1 1,1-1,1 1,-1 0,0-1,1 1,0 0,0 0,0-1,0 1,1 0,-1 0,1-1,0 1,0 0,1-1,-1 1,1-1,-1 0,1 1,0-1,0 0,1 0,-1 0,1 0,-1-1,1 1,0-1,0 1,0-1,0 0,1 0,-1-1,0 1,1-1,3 2,2-2,0-1,0 0,1 0,-1-1,0 0,0 0,0-1,0-1,-1 1,1-1,0-1,-1 1,0-2,0 1,0-1,0 0,-1-1,0 0,0 0,-1 0,1-1,-1 0,-1 0,1 0,3-9,38-32,-46 47,-1 0,0 0,1 1,-1-1,1 0,-1 1,1-1,0 0,-1 1,1-1,-1 1,1-1,0 1,0-1,-1 1,1-1,0 1,0 0,0-1,-1 1,1 0,0 0,0 0,0 0,0-1,-1 1,1 0,0 1,0-1,0 0,0 0,0 0,-1 0,1 1,0-1,0 0,0 1,-1-1,1 0,0 1,-1-1,1 1,0 0,-1-1,1 1,0-1,-1 1,1 0,-1-1,1 1,-1 0,0 0,1 0,-1-1,0 1,1 0,-1 0,0 0,0 0,6 65,-5-36,-1-29,0 1,0-1,0 1,0-1,1 1,-1-1,0 1,1-1,-1 1,1-1,0 1,-1-1,1 0,0 1,0-1,0 0,0 0,0 1,0-1,0 0,0 0,0 0,0 0,1-1,-1 1,0 0,1 0,-1-1,1 1,-1-1,0 1,1-1,0 0,-1 1,1-1,-1 0,1 0,-1 0,1 0,-1 0,1-1,-1 1,1 0,-1-1,1 1,-1-1,1 1,-1-1,0 0,1 0,-1 0,0 0,0 1,1-2,64-61,-13-14,-42 118,20 54,-30-93,0 0,0-1,0 1,0 0,1-1,-1 1,0-1,1 1,-1-1,1 0,-1 1,1-1,0 0,-1 0,1 0,0 0,0-1,0 1,0 0,-1-1,1 1,0-1,0 0,0 0,0 1,0-1,0-1,0 1,0 0,0 0,0-1,0 1,0-1,0 0,0 1,0-1,-1 0,1 0,0 0,-1 0,1-1,0 1,-1 0,0-1,1 1,-1-1,1-1,137-253,-139 254,0 1,1 0,0 0,-1 0,1 0,0 0,-1-1,1 1,0 1,0-1,0 0,0 0,0 0,0 0,0 1,0-1,0 0,0 1,0-1,0 1,1-1,-1 1,0 0,0-1,1 1,-1 0,0 0,0 0,1 0,-1 0,0 0,1 0,-1 0,0 1,0-1,0 0,1 1,-1-1,0 1,0 0,0-1,0 1,0 0,0-1,0 1,0 0,0 0,0 0,0 0,0 0,-1 0,1 0,0 0,-1 1,1-1,-1 0,1 0,-1 0,0 1,1-1,-1 0,0 0,0 1,7 87,-7-87,28 367,-13-155,-16-206,-1 0,1 1,-1-1,-1 0,0 0,0 0,0 0,-1 0,-1-1,1 0,-1 0,0 0,0 0,-1-1,0 0,0 0,-1 0,1-1,-1 0,-1 0,1-1,0 0,-7 2,6-2,-1 0,0-1,0 0,0-1,0 1,0-2,0 1,-1-2,1 1,-1-1,1 0,0-1,-1 0,-1-1,9 1,1 0,0 0,-1 1,1-1,0 0,-1 0,1 0,0-1,0 1,0 0,0 0,0-1,0 1,0 0,0-1,1 1,-1-1,1 1,-1-1,1 1,-1-1,1 0,0 1,0-1,0 1,0-1,0 0,0 1,0-1,0 0,1 1,-1-1,1 1,-1-1,1 1,-1-1,1 1,0-1,0 1,0 0,0-1,0 1,0 0,0 0,0 0,0 0,2-1,54-60,17-3,2 4,3 3,3 4,2 3,77-33,-129 69</inkml:trace>
  <inkml:trace contextRef="#ctx0" brushRef="#br0" timeOffset="19069.853">5178 537,'0'0,"1"-1,-1 1,0-1,1 1,-1 0,0-1,0 1,0-1,1 1,-1-1,0 1,0 0,0-1,0 1,0-1,0 1,0-1,0 1,0-1,0 1,0-1,0 1,0-1,0 1,0-1,-1 1,1 0,0-1,0 1,0-1,-1 1,1 0,0-1,-1 1,1-1,0 1,-1 0,1 0,0-1,-1 1,1 0,-1 0,1-1,0 1,-1 0,1 0,-1 0,1 0,-1-1,1 1,-1 0,1 0,-1 0,1 0,-1 0,1 0,-1 0,1 1,-1-1,38-24,-7 13,0 0,0 2,1 1,0 1,0 2,0 1,1 2,0 0,28 4,-57-2,-1 0,1 0,0 0,0 0,-1 1,1-1,0 1,-1-1,1 1,0 0,-1 0,1 0,-1 1,1-1,-1 1,0-1,0 1,0 0,0 0,0 0,0 0,0 0,0 0,-1 0,1 0,-1 1,0-1,0 1,0-1,0 1,0 0,0-1,-1 1,1 0,-1-1,0 1,1 0,-1 0,-1-1,1 1,0 0,-1 0,1-1,-1 1,0 0,0-1,0 1,0-1,0 1,-1-1,1 0,-1 1,0-1,1 0,-1 0,-2 2,-45 39,42-38,-1 1,1-1,0 1,0 1,1-1,-1 1,2 0,-1 1,1-1,0 1,0 0,1 0,0 1,-1 4,7-8,-1 0,1-1,1 1,-1-1,0 0,1 1,0-1,0 0,0 0,1-1,-1 1,1-1,0 0,0 0,0 0,0 0,0-1,1 1,-1-1,1 0,0-1,-1 1,1-1,0 0,0 0,4 0,8 5,-4-1,156 81,-164-83,-1 0,0 0,0 0,0 1,0 0,-1-1,1 1,-1 1,0-1,0 0,-1 1,1 0,-1-1,0 1,0 0,-1 0,1 0,-1 0,0 1,-1-1,1 0,-1 0,0 0,0 1,-1-1,1 0,-1 0,0 0,-1 1,1-1,-1-1,0 1,-2 3,-11 13,0-2,-1 0,-2-1,1 0,-2-2,0 0,-1-1,-1-1,0-1,-1-1,0-1,-1 0,0-2,-1-1,0-1,-6 1,25-7,-1 2,0-1,-1 0,1 0,-1-1,1 1,-1-1,0-1,0 1,1-1,-1 0,0-1,1 0,-1 0,0 0,1-1,0 0,-1 0,-1-1,8 1,-1 0,1-1,0 1,0 0,0 0,0-1,0 1,0 0,1 0,-1-1,1 1,-1 0,1 0,0 0,0 0,0 0,0 0,0 0,0 0,0 0,1 1,-1-1,1 0,0 1,-1-1,1 1,0 0,1-2,-3 3,24-21</inkml:trace>
  <inkml:trace contextRef="#ctx0" brushRef="#br0" timeOffset="19317.977">6073 972,'4'-4,"14"-6,8-1,7-2,3 0,3-1,4 1,-3 4,-2-2,-5 2,1 2,-2 3,-1 1,-3 2,-1 0,-6 1</inkml:trace>
  <inkml:trace contextRef="#ctx0" brushRef="#br0" timeOffset="20020.232">6775 537,'70'-34,"-27"22,0 2,1 2,0 2,0 2,1 2,-1 2,0 2,1 1,37 9,-80-12,0 0,0 0,0 1,0-1,0 1,0-1,0 1,0-1,0 1,0 0,0 0,0 0,-1 0,1 0,0 0,-1 1,1-1,-1 0,1 1,-1 0,0-1,0 1,0 0,0-1,0 1,0 0,0 0,0 0,-1 0,1 0,-1 0,1 0,-1 0,0 0,0 0,0 0,0 0,0 0,0 0,0 0,-1 0,1 0,-1 0,0 0,1 0,-1 0,0-1,0 1,0 0,-1 0,1-1,0 1,0-1,-1 1,1-1,-1 0,0 1,1-1,-1 0,0 0,1 0,-2 0,-92 96,97-92,-1 0,1-1,1 1,-1-1,1 1,0-1,0 0,0 0,0 0,1-1,-1 1,1-1,0 0,0 0,0 0,1-1,-1 1,1-1,-1 0,1 0,0 0,0-1,-1 0,5 1,1 2,3 2,110 63,-120-67,0 1,0 0,0 0,0 0,-1 0,1 0,-1 1,0-1,0 1,0-1,0 1,-1 0,0 0,1 0,-2 0,1 0,0 0,-1 0,1 0,-1 0,0 0,-1 0,1 0,-1 0,0 0,0 0,0 0,0 0,0 0,-1-1,0 1,-1 2,-8 7,1-1,-1-1,-1 1,0-2,-1 0,0 0,0-1,-1-1,0 0,-9 3,13-6,-195 87,189-91,3-3</inkml:trace>
  <inkml:trace contextRef="#ctx0" brushRef="#br0" timeOffset="20382.887">8202 585,'-49'4,"21"3,0 1,1 2,0 0,1 2,0 1,1 1,1 1,0 1,1 1,0 2,2 0,0 1,1 1,2 0,0 2,-15 24,28-42,0 1,1 0,0 0,0 0,0 0,0 1,1 0,0-1,1 1,0 0,0 1,0-1,1 0,0 0,0 1,1-1,-1 1,2-1,-1 0,1 1,1-1,-1 0,1 0,0 0,1 0,-1 0,2 0,-1 0,1-1,-1 0,2 0,-1 0,1 0,0 0,0-1,0 0,1 0,0-1,5 4,10-3,1 0,-1-1,1-1,0-1,0-1,0-1,0-1,0-1,0 0,0-2,-1-1,0-1,10-3,3 1,0-1,0-2,-1-1,-1-2,0 0,-1-3,0 0,-2-2,0-2,-1 0,-1-2,-1-1,-1 0,-2-2,19-26,-37 45,-1 1,0-1,0 0,0 0,-1-1,0 1,0-1,-1 1,0-1,-1 0,1 0,-1 0,-1 0,0 0,0 0,0 0,-1 0,0 0,-1 1,1-1,-2 0,1 1,-1-1,0 1,-1-1,0 1,0 1,0-1,-1 0,0 1,0 0,0 0,-1 1,0-1,0 1,-1 0,1 1,-6-3,-10 1,-1 1,1 0,-1 2,0 1,0 1,0 0,0 2,0 1,1 1,-1 0,1 2,-1 1,1 0,1 2,0 1,0 0,-8 6,-107 58,82-37</inkml:trace>
  <inkml:trace contextRef="#ctx0" brushRef="#br0" timeOffset="21637.984">1 1673,'373'-61,"-215"51,0 7,0 7,84 16,86 2,92-23,223-35,-232 8,267 3,221 37,186 23,-53-69,92-26,-628 37,-462 20,-5 1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0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1,'-16'58,"3"1,2 1,2 0,4 0,1 59,6-97,0 0,2 0,0 0,2 0,0-1,7 15,-10-28,0 0,1-1,0 1,0-1,1 0,-1 0,2-1,-1 1,1-1,0-1,0 1,0-1,1 0,0 0,0-1,0 0,1 0,-1 0,4 0,-4-3,0 0,0 0,1-1,-1 0,0 0,0 0,1-1,-1-1,0 1,0-1,0 0,0 0,-1-1,1 0,-1 0,1-1,-1 0,4-3,100-89,-82 64,-2-1,-2-2,0 0,-3-2,-1 0,-1-1,-3-1,11-36,-21 51,0 1,-2-1,-1-1,-1 1,0 0,-3-18,-3 23,-3 24,-7 31,6 209,10-151,15 143,-12-203,25 65,1-86,-18-19</inkml:trace>
  <inkml:trace contextRef="#ctx0" brushRef="#br0" timeOffset="381.219">904 481,'5'14,"2"10,3 6,2 2,-3 0,-2 0,-2 0,-2-2,-2-1,-1 0,0 0,-1-1,6-5,1-11,0-12,-2-7</inkml:trace>
  <inkml:trace contextRef="#ctx0" brushRef="#br0" timeOffset="6149.051">1187 651,'340'0,"-288"-8,-51 8,0-1,0 1,-1-1,1 1,0-1,0 1,0-1,-1 0,1 1,0-1,-1 0,1 0,-1 1,1-1,-1 0,1 0,-1 0,1 0,-1 0,0 0,0 0,1 0,-1 1,0-1,0 0,0 0,0 0,0 0,0 0,0 0,-1 0,1 0,0 0,0 0,-1 0,1 0,0 0,-1 0,1 1,-1-1,0 0,1 0,-1 0,1 1,-1-1,0 0,0 1,1-1,-1 1,0-1,0 1,-47-43,47 42,0 0,-1 0,1 0,0 1,-1-1,1 1,-1-1,1 1,-1-1,1 1,-1 0,1 0,-1 0,1 0,-1 0,1 0,-1 0,1 0,-1 0,1 1,0-1,-1 1,1-1,-1 1,1 0,0-1,-1 1,1 0,0 0,0 0,0 0,-1 0,1 0,0 0,1 0,-1 1,0-1,0 0,0 0,0 2,-15 97,13-41,-11 17,54-119,34-67,-64 96</inkml:trace>
  <inkml:trace contextRef="#ctx0" brushRef="#br0" timeOffset="6748.398">1808 452,'7'-1,"0"0,0 1,0 0,0 0,0 0,0 1,0 0,0 1,0-1,0 1,0 1,-1-1,1 1,-1 0,5 4,-10-6,0 0,0 0,0 1,0-1,0 1,0-1,0 1,-1-1,1 1,0 0,-1-1,1 1,-1 0,0-1,0 1,1 0,-1-1,0 1,0 0,-1 0,1-1,0 1,-1 0,1-1,-1 1,1 0,-1-1,0 1,0-1,1 1,-1-1,0 1,0-1,-1 0,1 1,0-1,-1 1,-48 44,17-24,26-19,0 0,0 1,0 0,0 1,1-1,0 1,0 1,0-1,1 1,0 0,0 0,0 1,1-1,0 1,0 0,0 0,0 4,4-8,0 0,0 0,0 0,0-1,0 1,1 0,0 0,-1 0,1 0,0-1,0 1,1 0,-1-1,1 1,-1-1,1 1,0-1,0 0,-1 0,2 0,-1 0,0 0,0 0,1 0,-1-1,1 0,-1 1,1-1,0 0,-1 0,1 0,2 0,94 17,-11-24,-63-1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12,'29'0,"19"0,6 0,-1 0,-5 0,-6 0,-5 0,-4 0,-3 0,-7-5,-7-1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1,'29'9,"19"4,6-5,-1-5,-5-2,-6-7,-5-1,-4-1,-3 2,-7 2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6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0,'-5'43,"-2"24,1 6,1-6,2-8,5-16,4-8,-1-7,5-8,0-12,-1-7</inkml:trace>
  <inkml:trace contextRef="#ctx0" brushRef="#br0" timeOffset="628.394">252 170,'329'-56,"-284"48,-73-13,-81-27,108 47,0 0,0 0,0 1,1-1,-1 0,0 1,0-1,0 1,0-1,0 1,0-1,0 1,0 0,0-1,0 1,-1 0,1 0,0 0,0 0,0 0,0 0,0 0,0 0,0 1,0-1,0 0,0 0,0 1,0-1,0 1,0-1,0 1,0 0,0-1,0 1,0 0,0-1,1 1,-1 0,0 0,1 0,-1 0,0 0,1 0,-1 0,1 0,0 0,-1 0,1 0,0 0,0 0,-1 0,1 0,0 0,0 0,0 0,0 0,0 1,17 148,0-45,-17-101,-1-3,1 0,-1 0,1 0,-1 0,1 0,-1 0,1 0,0 0,0 0,-1 1,1-1,0 0,0 0,0 0,0 0,0 0,1 1,-1-1,0 0,0 0,1 0,-1 0,1 0,-1 0,1 0,-1 0,1 0,0 0,-1 0,1 0,0 0,0-1,-1 1,1 0,0-1,0 1,0 0,0-1,0 1,0-1,0 1,0-1,1 0,-1 1,0-1,0 0,0 0,0 0,0 0,1 0,133-188,-127 181</inkml:trace>
  <inkml:trace contextRef="#ctx0" brushRef="#br0" timeOffset="1033.938">873 57,'12'-4,"0"0,0 1,0 0,1 1,-1 1,1 0,-1 1,1 0,-1 0,1 2,-1-1,10 4,-20-5,0 1,1 0,-1 0,0 0,0 0,0 0,0 1,0-1,0 1,0-1,-1 1,1-1,0 1,-1 0,1 0,-1 0,0 0,0 0,0 0,0 0,0 1,0-1,0 0,-1 0,1 1,-1-1,0 1,1-1,-1 0,0 1,0-1,-1 0,1 1,-1-1,1 0,-1 1,1-1,-1 0,0 0,0 1,0-1,-54 85,-37 38,91-124,0 0,0 0,0 0,0 1,1-1,-1 0,0 0,1 1,-1-1,1 0,-1 0,1 1,0-1,-1 1,1-1,0 0,0 1,0-1,0 1,0-1,0 0,1 1,-1-1,0 0,1 1,-1-1,1 0,-1 1,1-1,0 0,0 0,-1 0,1 0,0 1,0-1,0 0,0 0,0-1,0 1,0 0,1 0,-1-1,0 1,0 0,1-1,-1 1,0-1,1 0,-1 1,0-1,1 0,74-5,15-27,-73 24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1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1128 1599,'-5'24,"-1"13,0 0</inkml:trace>
  <inkml:trace contextRef="#ctx0" brushRef="#br0" timeOffset="-1070.107">337 414,'-13'-20,"-1"1,0 1,-2 0,0 1,-1 0,-1 2,0 0,-1 0,-14-6,30 19,0 0,0 0,0 0,0 1,0 0,0-1,-1 1,1 0,0 1,-1-1,1 0,0 1,-1 0,1 0,-1 0,1 0,-1 1,1-1,0 1,-1 0,1 0,0 0,0 0,-1 0,1 1,0 0,0-1,0 1,1 0,-1 1,0-1,1 0,0 1,-1-1,1 1,0 0,0 0,1 0,-1 0,0 0,1 0,0 0,-1 2,-1 13,-1 1,2 0,1 0,0 0,1 0,1 0,1 0,1-1,1 1,0-1,1 1,1-1,8 17,5 26,113 334,-121-360,-2 0,-1 1,-2 0,-1 0,-3 0,0 1,-2-1,-2 1,-2-1,-1 0,-1 0,-3 2,4-25,0-1,-1 1,0-1,-1-1,0 1,-1-1,0 0,-1-1,0 0,-1 0,0-1,0-1,-4 3,12-9,-1-1,1 1,-1 0,0-1,0 0,0 1,0-1,0 0,0-1,0 1,0 0,0-1,0 0,-1 0,1 0,0 0,0 0,0-1,0 1,0-1,0 0,0 0,0 0,0 0,0-1,0 1,0-1,1 1,-1-1,1 0,-1 0,1 0,0-1,0 1,0 0,0-1,0 0,0 1,1-1,-1 0,1 0,0 0,0 0,-1-1,0-71,9 56</inkml:trace>
  <inkml:trace contextRef="#ctx0" brushRef="#br0" timeOffset="-655.365">591 1458,'-14'16,"1"0,1 0,1 1,0 1,1 0,1 0,0 1,2 0,0 1,1-1,0 4,6-18,0 0,0 0,1 0,-1 0,1-1,0 1,0 0,1-1,-1 1,1-1,0 1,0-1,1 0,-1 0,1 0,0 0,0 0,0-1,1 1,-1-1,1 0,0 0,0 0,0 0,0-1,0 0,1 0,-1 0,1 0,-1-1,1 1,0-1,-1 0,1-1,0 1,0-1,0 0,0 0,-1-1,1 1,0-1,0 0,-1 0,1-1,-1 1,1-1,-1 0,1 0,0-2,8-3,-1 0,0-1,-1-1,0 1,0-2,-1 0,0 0,-1-1,0 0,-1 0,0-1,-1 0,0-1,-1 1,0-1,-1-1,-1 1,0-1,-1 0,0 1,-1-1,0-6,-2 15,0-1,0 1,-1-1,0 1,0 0,0 0,-1 0,1 0,-1 0,-1 0,1 0,-1 0,1 1,-1-1,-1 1,1 0,-1 0,1 0,-1 0,0 1,0-1,-1 1,1 0,-1 0,0 1,1 0,-1-1,0 2,0-1,-1 0,1 1,0 0,0 0,-1 1,1-1,0 1,-1 0,1 1,0-1,-1 1,1 0,0 1,0-1,0 1,0 0,0 0,0 1,0-1,1 1,-1 0,1 0,-2 2,-8 10</inkml:trace>
  <inkml:trace contextRef="#ctx0" brushRef="#br0" timeOffset="-251.189">536 1656,'-5'0,"3"-5,7-2,7 1,7 1,4-3,4-1,1 2,2 2,-1 2,-4 5,-2 4,0 4,1 2,1-2,-4-3</inkml:trace>
  <inkml:trace contextRef="#ctx0" brushRef="#br0" timeOffset="7997.195">817 47,'0'-2,"-1"-1,0 1,0-1,0 1,0 0,0-1,-1 1,1 0,-1 0,1 0,-1 0,0 0,0 0,0 1,0-1,0 0,0 1,0 0,-1-1,1 1,0 0,-1 0,1 0,-1 1,1-1,-1 0,1 1,-1 0,1 0,-1 0,0 0,1 0,-1 0,1 1,-1-1,1 1,-1-1,1 1,-1 0,1 0,-1 0,1 1,0-1,0 0,0 1,0 0,0-1,0 1,0 0,0 0,-9 7,1 0,0 0,1 1,0 1,0 0,1 0,0 0,1 1,1 0,0 1,0-1,1 1,1 0,0 0,1 1,0-1,0 12,3-19,1-1,-1 0,1 0,0 0,1 1,-1-1,1 0,0 0,0-1,1 1,-1 0,1-1,0 0,1 1,-1-1,1 0,-1-1,1 1,0-1,1 1,-1-1,0-1,1 1,0 0,-1-1,1 0,0 0,0-1,0 1,1-1,-1 0,0-1,0 1,1-1,-1 0,0 0,5-1,3 2,0 0,-1-1,1-1,0 0,-1 0,1-2,-1 1,0-2,0 1,0-2,0 1,0-2,-1 1,0-2,0 1,-1-2,0 1,0-1,3-5,-11 10,-1 0,1 0,-1-1,0 1,0 0,0-1,0 1,-1-1,1 1,-1-1,0 1,0-1,-1 1,1-1,0 1,-1-1,0 1,0-1,0 1,-1 0,1-1,-1 1,1 0,-1 0,0 0,-1-1,-62-75,65 79,-7-7,4 3,0 0,0 1,0-1,-1 1,1 0,-1 0,0 0,0 0,0 1,0-1,0 1,-1 0,1 0,-1 1,0 0,1-1,-1 1,-1 1,-14 1</inkml:trace>
  <inkml:trace contextRef="#ctx0" brushRef="#br0" timeOffset="8729.157">620 272,'80'-33,"-66"25,-9 4,0 0,1 1,0-1,-1 1,1 1,0-1,0 1,1 0,-1 0,0 0,1 1,-1 0,1 0,-1 1,1 0,0 0,-1 1,1-1,-1 2,1-1,-1 0,0 1,0 1,1-1,-1 1,19 11,-20-9,0-2,1 1,0-1,0 1,0-2,0 1,1-1,-1 0,1 0,-1 0,1-1,-1 0,1-1,0 1,5-1,4-4</inkml:trace>
  <inkml:trace contextRef="#ctx0" brushRef="#br0" timeOffset="10051.404">1128 358,'59'-24,"-57"23,0 0,-1 0,1 1,0-1,0 1,0-1,-1 1,1-1,0 1,0 0,0 0,0 0,0 0,0 0,0 0,-1 1,1-1,0 1,0-1,0 1,-1 0,1-1,0 1,-1 0,1 0,0 0,-1 0,0 1,1-1,-1 0,0 1,1-1,-1 1,0-1,0 1,0-1,0 1,-1 0,1 0,0-1,-1 1,1 0,-1 0,1 0,-1 0,0-1,0 1,0 0,0 0,0 0,0 0,-1 0,1 0,-1-1,1 1,-1 1,-63 79,65-80,0 0,0 1,0-1,0 0,1 0,-1-1,1 1,-1 0,1 0,-1-1,1 1,0-1,0 1,0-1,0 0,0 0,0 1,0-2,0 1,0 0,1 0,-1-1,0 1,0-1,1 0,-1 1,0-1,1 0,-1-1,0 1,1 0,-1-1,0 1,1-1,0 0,2 1,20 0</inkml:trace>
  <inkml:trace contextRef="#ctx0" brushRef="#br0" timeOffset="13917.059">1692 696,'-1'18,"-1"1,0-1,-1 1,-2-1,1 0,-2 0,0-1,-2 0,-1 2,-107 270,73-153,69-171,69-170,93-101,-188 304,0 0,1 0,0 0,-1 0,1 0,0 0,0 0,0 0,1 0,-1 1,0-1,0 0,1 1,-1-1,1 1,0 0,-1-1,1 1,0 0,0 0,0 0,0 0,0 1,0-1,0 0,0 1,0-1,0 1,0 0,0 0,0 0,0 0,1 0,-1 0,0 0,0 1,0-1,0 1,0-1,0 1,0 0,0 0,0 0,-1 0,1 0,0 0,0 1,3 9,-2-1,1 0,-1 1,-1 0,0 0,-1-1,0 1,0 0,-1 0,-1 0,-1 11,1 3,-1 231,2-254,-1 0,1-1,0 1,0-1,0 1,0-1,0 1,1 0,-1-1,0 1,1-1,-1 1,1-1,-1 1,1-1,0 1,0-1,0 0,0 1,0-1,0 0,0 0,0 0,0 0,0 0,1 0,-1 0,0 0,1 0,-1-1,1 1,-1 0,1-1,-1 1,1-1,-1 0,1 0,-1 1,1-1,0 0,-1 0,1 0,-1-1,1 1,-1 0,1-1,0 1,-1 0,1-1,-1 0,0 1,1-1,-1 0,1 0,9-12,-1 0,0-1,-1 0,0 0,-2-1,1 0,-2 0,0-1,1-5,16-38,-4 20,2 1,1 0,2 2,1 1,26-27,-51 62,0-1,0 1,0-1,0 1,0-1,0 1,0-1,0 1,0 0,0-1,1 1,-1-1,0 1,0-1,1 1,-1 0,0-1,0 1,1 0,-1-1,0 1,1 0,-1-1,1 1,-1 0,0 0,1 0,-1-1,1 1,-1 0,1 0,-1 0,1 0,-1 0,0 0,1 0,-1 0,1 0,-1 0,1 0,-1 0,1 0,-1 0,1 0,-1 0,0 0,1 1,-1-1,1 0,-1 0,1 0,-1 1,0-1,1 0,-1 1,0-1,1 0,-1 1,0-1,0 1,1-1,-1 0,0 1,0-1,0 1,1-1,-2 37,0-27,-7 283,4-261,2-28,1-1,0 1,0 0,0 0,1 0,-1 0,1 0,0 0,0 0,1 1,-1-1,1 0,0-1,0 1,0 0,0 0,1 0,0-1,-1 1,1 0,1-1,1 3,11 6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2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82 559,'0'-1,"-1"1,0-1,0 0,1 0,-1 1,0-1,0 1,0-1,0 1,0-1,0 1,0-1,0 1,0 0,0-1,0 1,0 0,0 0,0 0,0 0,0 0,0 0,0 0,0 0,0 0,0 1,0-1,0 0,0 1,0-1,0 1,0-1,0 1,0-1,0 1,0 0,1-1,-1 1,0 0,0 0,1-1,-1 1,1 0,-1 0,1 0,-1 0,1 0,-1 0,1 0,0 0,-1 0,1 1,-5 5,0 1,1 0,0 0,0 0,0 1,1 0,1-1,0 1,0 0,0 0,1 0,1 1,-1-1,2 0,-1 0,1 3,0-9,0-1,1 0,-1 1,0-1,1 0,-1 0,1 0,-1 0,1 0,0 0,0-1,0 1,0-1,0 1,0-1,1 1,-1-1,0 0,1 0,-1-1,1 1,-1 0,1-1,-1 1,1-1,0 0,-1 0,1 0,-1 0,1 0,-1-1,1 1,0-1,0 0,84-34,-75 26,0-1,0 0,-1-1,0 0,-1-1,0 0,-1 0,-1-1,0 0,0-1,-1 0,3-11,-10 22,1 0,-1 0,0 0,0 0,0-1,-1 1,1 0,-1 0,1 0,-1 0,0 0,0 0,-1 0,1 0,-1 0,1 1,-1-1,0 0,0 1,0 0,0-1,0 1,-1 0,1 0,-1 0,0 0,1 1,-1-1,0 1,0-1,0 1,0 0,0 0,0 1,0-1,0 1,0-1,0 1,-1 0,1 0,0 0,0 0,0 1,0 0,0-1,0 1,0 0,0 0,0 1,0-1,0 1,-17 4</inkml:trace>
  <inkml:trace contextRef="#ctx0" brushRef="#br0" timeOffset="1067.714">703 418,'-11'5,"0"0,1 0,0 1,0 0,0 0,1 1,-1 1,2-1,-1 2,1-1,0 1,1 0,0 1,1 0,0 0,0 0,1 0,0 1,1 0,1 0,-1 1,2-1,-1 1,1 5,2-13,1 0,-1-1,1 1,0-1,0 1,0-1,1 1,-1-1,1 0,0 0,0 0,0 0,0 0,0 0,1 0,-1 0,1-1,0 0,0 1,0-1,0 0,0 0,0-1,0 1,1-1,-1 1,1-1,-1 0,1-1,-1 1,1 0,0-1,-1 0,1 0,-1 0,1 0,0-1,-1 1,1-1,-1 0,1 0,-1 0,1-1,-1 1,3-2,14-9,0-1,-1-1,0-1,-2-1,1 0,-2-1,0-1,-1 0,-1-1,-1-1,0 0,6-17,18-21,-28 46,0 0,-1-1,-1 0,0 0,-1 0,0-1,-1 0,-1 0,0 0,-1-1,0 0,-1 1,-1-1,0 0,-1 0,-1 0,0 1,-1-1,-1 0,0 1,-1-1,-1 1,0 0,0 1,-4-6,7 16,0-1,-1 1,1 0,-1 0,0 0,1 0,-1 0,0 0,-1 1,1 0,0 0,-1-1,1 2,-1-1,0 0,0 1,0 0,1 0,-1 0,0 0,0 0,0 1,0 0,-1 0,1 0,0 0,0 1,0 0,0 0,1 0,-1 0,0 0,0 1,0-1,1 1,-1 0,1 0,0 1,-3 1,-7 8,2-1,0 2,0-1,1 2,0-1,1 1,1 1,1 0,0 0,0 0,2 1,0-1,0 2,2-1,0 0,1 1,0-1,2 1,0 14,4-19,1 0,0 0,0 0,1-1,1 1,0-1,0-1,1 1,1-1,-1-1,1 0,1 0,0-1,0 0,1 0,0-1,0-1,1 0,0 0,0-1,0-1,0 0,9 1,149 22,-146-22</inkml:trace>
  <inkml:trace contextRef="#ctx0" brushRef="#br0" timeOffset="2303.495">1465 165,'-16'8,"0"1,1 1,0 1,0 0,1 0,1 2,0 0,1 0,0 1,1 0,1 1,0 1,1 0,1 0,0 0,2 1,-1 0,2 1,0-1,1 1,1 0,0 12,5-22,0-1,0 0,1 0,-1 0,2 0,-1-1,1 1,0-1,0 0,1 0,0 0,0-1,0 0,1 0,-1 0,1-1,1 1,-1-1,0-1,1 1,0-1,0 0,0-1,0 0,0 0,0 0,1-1,-1 0,1-1,-1 1,1-1,-1-1,0 1,1-1,-1-1,0 1,1-1,3-2,15-5,-1 0,-1-2,0 0,0-2,-1-1,-1 0,0-2,-1 0,0-2,-2 0,0-1,-1-1,-1-1,-1 0,-1-1,-1-1,-1 0,2-8,-12 27,-1 0,0 0,0-1,0 1,-1-1,1 1,-1-1,0 0,-1 1,1-1,-1 0,0 0,0 0,0 1,0-1,-1 0,0 1,0-1,-1 0,1 1,-1-1,0 1,0 0,0-1,-1 1,1 0,-1 0,0 1,0-1,0 1,-1-1,1 1,-1 0,0 0,0 1,0-1,0 1,-1 0,1 0,0 0,-1 1,-3-2,-6 1,1 0,-1 1,1 1,-1 0,1 0,-1 2,1-1,-1 2,1 0,0 0,0 2,0-1,1 1,-1 1,1 1,-2 1,-11 8</inkml:trace>
  <inkml:trace contextRef="#ctx0" brushRef="#br0" timeOffset="2702.902">1353 418,'15'-1,"0"-1,0-1,0 0,0-1,0-1,-1 0,0-1,7-4,64-22,-80 32,-1 0,1 1,-1-1,1 1,-1 0,1 0,-1 0,0 1,0-1,1 1,-1 0,0 0,0 1,-1-1,1 1,0 0,-1 0,0 0,0 0,0 1,0-1,0 1,-1 0,1 0,-1 0,0 0,32 35,-29-35,0-1,1 1,-1-1,1 0,0-1,0 1,0-1,0 0,0-1,0 1,0-1,1 0,-1-1,0 0,1 0,-1 0,0-1,1 0,-1 0,0 0,0-1,0 0,0 0,0-1,0 1,-1-1,1 0,-1-1,0 0,0 1,3-4,5-10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52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0 624,'114'-16,"-1"5,2 5,-1 5,4 5,51-2,413-2,-335-26,2-5,342 32,-338-29,-10 10,-193 11,0 3,1 1,-1 3,34 4,129 23,72-27,-61-27,456 27,-282 0,-115 28,-7-45,-115 5,-1 8,5 7,3-1,93-14,-36-4,211 13,-223 5,-66-1,337-13,32-7,-154-7,665 25,-662-26,-141 13,-129 5,1 4,0 4,87 12,107 25,2-14,-244-15,1-3,1-1,-1-3,0-1,24-6,23-4,1 4,58 5,184-25,695 28,-703 15,-216-6,1-4,66-9,-37 1,-76 2,191 12,-214-5,0-1,0-2,1-3,-1-1,0-3,32-5,31-5,-1 5,1 5,38 6,6-1,259-2,-141-28,153 28,-160-28,25-1,-102 3,157-30,-115 25,149 3,1051 29,-1231-29,282 27,-255 1,-50-27,-56 27,94-12,-140 2,1 3,0 3,1 3,11 4,39-1,583-2,-482-28,-1 27,-83-26,112 15,-214 5,1 1,0 2,0 2,0 1,36 5,66 23,-100-25,0-2,0-2,0-2,38-8,163 0,-177 13,27 21,-75-11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0,'4'0,"12"0,8 0,4 0,3 0,0 0,0 0,0 0,-1 0,-1 0,-5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18,'48'0,"21"0,3 0,-6 0,-14-5,-11-1,-12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2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69,'-1'-1,"0"1,1 0,-1-1,0 1,0-1,0 1,0 0,0 0,0 0,0-1,1 1,-1 0,0 0,0 0,0 0,0 0,0 1,0-1,0 0,0 0,0 1,1-1,-1 0,0 1,0-1,0 1,1-1,-1 1,0-1,0 1,1 0,-1-1,1 1,-1 0,0-1,1 1,-1 0,1 0,0 0,-1-1,1 1,0 0,-1 0,1 0,0 0,-18 43,6 14,2 0,3 0,0 35,7-66,-3-8,1-1,1 0,1 1,0-1,2 0,0 1,1-1,0 0,2 0,0-1,1 1,1-1,0 0,1-1,1 0,1 0,0-1,1 0,1 0,-8-12,0 1,1-1,-1-1,0 1,1 0,0-1,0 0,0 0,0-1,0 1,0-1,0 0,0 0,0-1,1 0,-1 0,0 0,0 0,1-1,-1 0,0 0,0 0,0-1,0 1,0-1,0-1,-1 1,2-1,120-92,-89 55,-2-1,-2-2,-1-1,-3-2,-2-1,12-28,-35 67,16-27,-2-2,-1 0,-2-1,-2 0,-1-1,0-11,-11 48,0-1,-1 0,1 0,0 0,-1 0,1 0,-1 0,0-1,0 1,0 0,-1 0,1 0,-1 0,0 0,1 0,-1 0,-1 0,1 0,0 0,-2-2,1 5,0 0,0 1,0-1,0 1,1 0,-1-1,0 1,0 0,1 0,-1 0,0 0,1 1,-1-1,1 0,0 1,-1-1,1 0,0 1,0 0,0-1,0 1,0 0,0 0,0 1,-1 0,-14 28,2-1,1 2,1 0,2 0,1 1,1 0,3 1,0 0,2 0,2 0,1 0,1 0,2 0,1-1,2 1,2-1,1 0,10 27,46 142,-55-183,-2-7</inkml:trace>
  <inkml:trace contextRef="#ctx0" brushRef="#br0" timeOffset="383.919">1025 606,'0'28,"0"20,0 6,0-1,0-5,0-6,0-10</inkml:trace>
  <inkml:trace contextRef="#ctx0" brushRef="#br0" timeOffset="980.234">1222 746,'281'-18,"-216"-3,-64 20,0 1,0-1,0 0,0 1,0-1,0 0,0 1,0-1,-1 0,1 0,0 0,-1 0,1 0,0 0,-1 0,1 0,-1 0,1 0,-1 0,0 0,1 0,-1 0,0-1,0 1,0 0,0 0,0 0,0 0,0 0,0-1,0 1,-1 0,1 0,0 0,-1 0,1 0,-1 0,1 0,-1 0,0 0,1 0,-1 0,0 0,1 0,-1 0,0 1,0-1,0 0,0 1,0-1,0 0,0 1,-1-1,-4-4,-1 0,0 0,0 1,0 0,0 0,-1 0,0 1,0 0,0 1,0 0,0 0,0 1,0 0,-1 0,1 1,-7 0,11 2,1 1,-1 0,1 0,-1 0,1 0,0 0,0 1,0 0,1-1,0 1,-1 0,1 0,0 0,1 0,-1 1,1-1,0 0,0 1,0-1,1 1,-1-1,1 1,0-1,0 1,1-1,-1 1,1-1,0 1,1 1,-1 5,5 135,-7-145,1 1,0-1,0 0,0 0,0 1,0-1,0 0,0 0,0 1,1-1,-1 0,0 0,1 0,-1 0,1 1,-1-1,1 0,0 0,0 0,-1 0,1 0,0 0,0-1,0 1,0 0,0 0,0 0,0-1,0 1,0-1,0 1,0-1,1 1,-1-1,0 0,0 1,0-1,1 0,-1 0,0 0,0 0,1 0,-1 0,0 0,0 0,1-1,-1 1,0 0,0-1,0 1,0-1,0 1,1-1,-1 0,0 0,0 1,-1-1,1 0,0 0,0 0,0 0,89-120,-38 41,-40 63,-1 2</inkml:trace>
  <inkml:trace contextRef="#ctx0" brushRef="#br0" timeOffset="1412.027">1872 633,'3'0,"98"-10,-99 10,1 0,-1 0,0 0,1 1,-1-1,0 0,0 1,0 0,1-1,-1 1,0 0,0 0,0 0,0 1,0-1,0 0,-1 1,1-1,0 1,-1 0,1-1,-1 1,0 0,1 0,-1 0,0 0,0 0,0 0,0 0,-1 1,1-1,-1 0,1 0,-1 1,0-1,0 0,0 0,0 1,0-1,0 0,-1 1,0 5,-2 1,1-1,-2 0,1 1,-1-1,0-1,0 1,-1-1,0 1,-1-2,-1 3,-32 52,39-60,-1 0,1 0,-1 0,1 1,-1-1,1 0,0 0,-1 0,1 1,0-1,0 0,0 1,0-1,0 0,0 0,1 1,-1-1,0 0,1 0,-1 0,0 1,1-1,0 0,-1 0,1 0,0 0,-1 0,1 0,0 0,0 0,0 0,0 0,0-1,0 1,0 0,0-1,0 1,0 0,0-1,1 1,-1-1,0 0,0 1,2-1,60 6,-58-6,11-1,-1 0,0 0,0-2,0 0,0-1,0 0,-1-1,9-4,-4-1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368 171,'-18'95,"-20"187,24-186,8-62,1 0,2 0,1 0,2 34,1-69</inkml:trace>
  <inkml:trace contextRef="#ctx0" brushRef="#br0" timeOffset="243.948">1 171,'43'5,"29"-4,11-1,2-6,-9-2,-8-4,-6 0,-8-3,-10 1,-6 3,-6-2,-2 2,-3 3,-5 2</inkml:trace>
  <inkml:trace contextRef="#ctx0" brushRef="#br0" timeOffset="611.296">594 650,'8'-3,"-2"-1,0 1,0 0,0 0,1 1,-1 0,1 0,0 0,-1 1,1 0,0 0,0 1,0-1,-1 2,1-1,0 1,0 0,0 0,-1 1,1 0,1 1,-7 0,0 0,1 0,-1 0,0 0,0 0,-1 1,1-1,-1 0,0 0,0 1,0-1,0 0,0 1,-1-1,1 0,-1 0,0 1,0-1,0 0,0 0,-1 0,1 0,-1 0,0 0,0-1,0 1,0-1,0 1,-1-1,-1 1,3-1,-51 86,53-86,0 1,0-1,0 0,1 0,-1 0,1 0,-1 0,1 0,0 0,0 0,0 0,0-1,0 1,1-1,-1 0,0 0,0 1,1-2,-1 1,1 0,-1 0,1-1,-1 1,1-1,0 0,-1 0,1 0,-1 0,1 0,0 0,-1-1,1 0,-1 1,1-1,-1 0,0 0,1 0,90-45,-76 32</inkml:trace>
  <inkml:trace contextRef="#ctx0" brushRef="#br0" timeOffset="845.782">1102 509,'43'-9,"19"-4,4 1,-5 2,-7-2,-9 2,-7 1,-9 3</inkml:trace>
  <inkml:trace contextRef="#ctx0" brushRef="#br0" timeOffset="1165.936">1949 58,'-10'38,"-3"28,-4 6,1-3,3-4,3-9,4-9,3-7,2-6,1-4,1-2,4-1,2-1,0 1,-1-5</inkml:trace>
  <inkml:trace contextRef="#ctx0" brushRef="#br0" timeOffset="1449.942">1609 58,'53'0,"27"-5,4-1,-6-1,-13 2,-12 2,-10-4,-8-1,-5 2,-3 1,0 2,-2 1,-3 1</inkml:trace>
  <inkml:trace contextRef="#ctx0" brushRef="#br0" timeOffset="1697.571">2259 650,'-10'34,"-2"15,4 0,5-8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5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86,'29'-10,"14"-3,10 1,0 2,-4 3,-6 3,-4-3,-5 0,-4 1,-1 1,-1 3,-1 0,0 1,0 1,1 0,-5 1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19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0,'-5'5,"-1"6,-5 6,-5 5,-5 4,-3-3,2 0,0-5,4 0,0 2,-1-3,2 1,4-3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2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32 621,'0'0,"0"1,0 0,0-1,0 1,0-1,0 1,0-1,0 1,0-1,0 1,0-1,-1 1,1-1,0 1,0-1,0 0,-1 1,1-1,0 1,-1-1,1 1,0-1,-1 0,1 1,0-1,-1 0,1 1,-1-1,1 0,-1 0,1 1,-1-1,1 0,-1 0,1 0,-1 0,1 0,-1 0,1 0,-1 0,1 0,-1 0,1 0,-1 0,1 0,-1 0,1 0,-1 0,1 0,-1-1,1 1,-1 0,1 0,0-1,-1 1,1 0,-1-1,1 1,0 0,-1-1,1 1,0-1,-1 1,-7 181,10-118,-3-25,0-26,0 1,1-1,0 1,2-1,-1 0,1 1,1-1,0 0,1 0,-4-10,1 0,-1-1,1 1,0 0,-1-1,1 1,0-1,0 1,0-1,0 0,0 1,1-1,-1 0,0 0,1 0,-1 0,0 0,1 0,-1 0,1 0,0-1,-1 1,1-1,-1 1,1-1,0 1,0-1,-1 0,1 0,0 0,0 0,-1 0,1 0,0 0,-1-1,1 1,0-1,-1 1,1-1,0 0,54-44,-32 18,-2 0,-1-2,-1 0,-1-1,-2-1,9-23,3-3,-19 83,-10 32,-2-49,1-1,0 1,0 0,1 0,0 0,0-1,1 1,0 0,1 0,0-1,0 1,1-1,0 1,0-1,1 0,0 0,0-1,1 1,0-1,1 0,-1 0,1-1,1 1,-1-1,1-1,2 2,-4-5,1 1,0-1,-1 0,1-1,0 1,0-1,0 0,0 0,0-1,0 0,1 0,-1-1,0 1,0-1,0-1,0 1,0-1,-1 0,1 0,0-1,-1 1,0-1,1-1,-1 1,0-1,-1 0,1 0,2-3,108-139,-115 145,3-2,0-1,0 0,0 1,-1-1,0-1,0 1,0 0,0 0,-1-1,1 1,-1-1,0 1,-1-1,1 1,-1-1,0 0,0 1,0-1,-1 0,0 1,1-1,-2 1,1-1,0 1,-1 0,0-1,0 1,0 0,-10-9</inkml:trace>
  <inkml:trace contextRef="#ctx0" brushRef="#br0" timeOffset="6170.925">963 0,'39'218,"-22"-11,-15-116,26 170,-28-76,3-161,11-30,54-152,-58 136,1 0,0 2,2-1,1 1,0 1,1 1,1 0,1 1,6-5,-22 21,0 0,0 0,0 1,0-1,0 0,0 0,0 1,0-1,0 1,0-1,0 1,1-1,-1 1,0-1,0 1,0 0,1 0,-1 0,0 0,0 0,1 0,-1 0,0 0,0 0,0 1,1-1,-1 0,0 1,0-1,0 1,0-1,0 1,1 0,-1-1,0 1,-1 0,1 0,0 0,0 0,0-1,0 1,-1 0,1 1,0-1,-1 0,1 0,-1 0,1 0,-1 0,0 1,1-1,-1 0,0 0,0 1,0-1,5 79,-5-73,14 125,-4-58,-9-51</inkml:trace>
  <inkml:trace contextRef="#ctx0" brushRef="#br0" timeOffset="7398.279">1556 876,'28'-2,"-1"-1,0-1,0-1,0-2,-1 0,0-2,25-11,-38 14,1 0,-1-1,0 0,-1-1,0 0,0-1,-1 0,0-1,0-1,-1 1,-1-2,1 1,-2-1,0-1,0 1,-1-1,-1-1,0 1,-1-1,2-7,-7 18,1 0,-1 0,1 0,-1 0,0 0,0 1,0-1,-1 0,1 0,-1 0,1 0,-1 1,0-1,0 0,0 0,-1 1,1-1,-1 1,1 0,-1-1,0 1,0 0,0 0,0 0,0 0,0 0,0 0,-1 1,1-1,-1 1,1 0,-1-1,0 1,1 0,-1 1,0-1,0 0,0 1,0 0,1-1,-1 1,0 0,0 1,0-1,0 0,0 1,1 0,-1-1,0 1,0 0,1 1,-1-1,1 0,-1 1,0 0,-12 6,1 2,-1 0,2 0,-1 1,2 1,-1 0,2 1,0 0,0 1,1 1,1-1,0 1,1 1,1-1,0 1,1 1,1-1,1 1,0 0,-1 11,4-24,1 0,-1 0,1 0,0 0,0 0,0 0,0 0,1 0,-1 0,1 0,0 0,0 0,1-1,-1 1,1 0,0-1,0 1,0-1,0 0,1 1,-1-1,1 0,0 0,0-1,0 1,0-1,0 1,1-1,-1 0,1 0,-1-1,1 1,0-1,0 0,0 1,0-2,0 1,0 0,1-1,19 3,0-2,0-1,0 0,0-2,0-1,0-1,0-1,-1 0,0-2,0-1,-1-1,0-1,16-10,-23 11,1 0,-2-1,1-1,-1-1,-1 0,0 0,-1-2,0 1,-1-1,-1-1,8-14,78-170,-92 190,-1 0,1 0,-2-1,1 1,-1-1,-1 0,1 0,-2 1,1-1,-1 0,-1 0,0 0,0 0,0 10,1-1,0 0,0 0,0 0,-1 0,1 0,0 1,-1-1,1 0,-1 0,1 1,-1-1,1 0,-1 1,0-1,1 0,-1 1,0-1,1 1,-1-1,0 1,0-1,1 1,-1 0,0-1,0 1,0 0,0 0,0 0,1-1,-1 1,0 0,0 0,0 0,0 0,0 1,0-1,1 0,-1 0,0 0,0 1,0-1,0 0,1 1,-1-1,0 1,0-1,1 1,-1-1,0 2,-34 30,17-13,2 1,0 0,2 1,0 0,1 1,1 1,-1 7,12-28,0 0,0 0,0 0,0 1,0-1,1 0,-1 1,1-1,0 0,-1 1,1-1,0 1,1-1,-1 0,0 1,1-1,-1 0,1 1,0-1,0 0,0 0,0 1,0-1,0 0,0 0,1 0,-1 0,1-1,0 1,-1 0,1-1,0 1,0-1,0 1,0-1,0 0,0 0,0 0,1 0,-1 0,0-1,1 1,-1-1,0 1,1-1,9 1,-1-1,1 0,-1-1,1 0,-1-1,0 0,1-1,-1 0,0 0,-1-2,5-1,76-20,-89 25,0 1,1 0,-1 0,0 0,0 0,1 0,-1 1,0-1,0 0,0 1,0 0,0-1,0 1,0 0,0 0,0 0,0 1,0-1,0 0,-1 1,1-1,-1 1,1-1,-1 1,1 0,-1 0,0 0,0 0,0-1,0 1,0 1,0-1,-1 0,1 0,-1 0,1 0,-1 0,0 1,0-1,0 0,0 0,0 0,-1 2,-17 96,7-69,-13 52,24-81,0 1,0-1,1 0,-1 1,1-1,-1 1,1-1,0 0,0 1,0-1,0 0,0 0,0 0,1 0,-1 0,1 0,-1 0,1-1,0 1,0 0,0-1,0 1,0-1,0 0,0 0,0 0,0 0,1 0,-1 0,0 0,1-1,-1 0,2 1,10 2,0-1,0 0,0-1,0 0,0-1,0-1,0 0,0-1,0-1,0 0,0-1,-1 0,0-1,0 0,0-1,0-1,-1 0,0-1,2-2,2-3,0 0,-1-1,-1 0,-1-2,0 1,-1-2,0 1,-1-2,-2 1,1-1,-2-1,0 0,-2 0,2-6,-7 22,0 1,1-1,-1 0,-1 1,1-1,0 0,-1 0,1 1,-1-1,0 0,0 0,0 0,0 1,0-1,-1 0,1 0,-1 0,0 1,1-1,-1 0,-1 1,1-1,0 1,-1-1,1 1,-1 0,0-1,0 1,0 0,0 0,0 0,0 1,0-1,-1 0,1 1,-1 0,1-1,-1 1,1 0,-1 0,0 1,1-1,-1 0,0 1,0 0,0-1,1 1,-1 0,0 1,0-1,0 0,-1 1,-9 7,1 0,0 1,0 0,0 1,1 1,1-1,0 2,0-1,1 1,1 1,0 0,1 0,0 0,1 1,0 0,-34 111,39-121,1 1,-1 0,1-1,0 1,1 0,-1-1,1 1,0 0,0-1,0 1,0-1,1 1,0-1,0 0,0 0,1 0,-1 0,1 0,0 0,0-1,0 1,0-1,1 0,0 0,-1 0,3 0,15 7,0-1,1-1,1-1,-1-1,1-1,0 0,1-2,-1-1,0-1,1-1,-1-1,20-4,112-22,-125 17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36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59,'-18'56,"-5"143,15-147,3 0,2 1,3 44,-25 73,-4-37,27-124</inkml:trace>
  <inkml:trace contextRef="#ctx0" brushRef="#br0" timeOffset="553.406">1 115,'29'-2,"0"-1,-1-2,1-1,-1-1,17-7,31-7,-20 5,1 3,1 2,0 3,1 3,0 2,39 3,15 18,-90-20</inkml:trace>
  <inkml:trace contextRef="#ctx0" brushRef="#br0" timeOffset="986.192">820 398,'33'-5,"22"-1,5-1,-3 2,-5 2,-8 1,-6 0,-4 2,-4 0,-3 0,1-4,-2-2,1 0,-4-4,-2 1,-4 0</inkml:trace>
  <inkml:trace contextRef="#ctx0" brushRef="#br0" timeOffset="1247.87">904 680,'39'-10,"31"-8,9 0,-4 2,-11 4,-10 5,-11 2,-11 3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0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141 771,'22'-6,"-3"-1,-1 1,1 1,1 0,-1 2,1 0,-1 2,1 0,0 1,0 1,4 1,-23-2,1 0,0 0,0 1,0-1,-1 1,1-1,0 1,0 0,-1 0,1 0,-1 0,1 0,-1 0,1 0,-1 0,0 0,1 1,-1-1,0 1,0-1,0 1,0-1,0 1,0 0,-1-1,1 1,0 0,-1-1,1 1,-1 0,0 0,0 0,0 0,0-1,0 1,0 0,0 0,0 0,-1 0,1-1,-1 1,1 0,-1 0,0-1,0 1,1-1,-1 1,-1 0,-96 112,53-69,33-32,8-10,-1 1,1-1,-1 1,1 0,0 1,1-1,-1 1,1-1,0 1,0 0,0 0,1 1,0-1,0 1,0-1,0 1,1-1,0 1,1 0,-1 0,1-1,0 1,0 0,1 4,2-7,1 0,-1 1,1-1,0 0,0-1,0 1,0-1,0 0,1 0,-1 0,1 0,-1-1,1 0,-1 0,1 0,0 0,0-1,-1 0,1 0,0 0,0-1,-1 1,1-1,0 0,-1 0,1-1,-1 0,1 1,-1-1,0-1,0 1,0-1,1 0,45-25,-27 14</inkml:trace>
  <inkml:trace contextRef="#ctx0" brushRef="#br0" timeOffset="-716.711">311 8,'-1'-1,"0"1,1-1,-1 0,0 1,1-1,-1 1,0-1,0 1,0-1,0 1,0 0,1-1,-1 1,0 0,0 0,0-1,0 1,0 0,0 0,0 0,0 0,0 0,0 1,0-1,0 0,1 0,-1 1,0-1,0 0,0 1,0-1,0 1,1-1,-1 1,0-1,0 1,1 0,-1-1,0 1,1 0,-1-1,1 1,-1 0,1 0,-1 0,1 0,0 0,-1-1,1 2,-17 44,3 126,-2-2,16-168,0 0,0 0,0 0,0 0,1 0,-1 0,1 0,-1 0,1 0,0 0,0-1,0 1,0 0,0 0,0-1,0 1,0 0,1-1,-1 1,0-1,1 0,0 1,-1-1,1 0,0 0,0 0,0 0,9 0</inkml:trace>
  <inkml:trace contextRef="#ctx0" brushRef="#br0" timeOffset="-449.887">0 545,'39'-5,"17"-6,4-2,-4 2,-6 3,-7 2,-6 3,-4 1,-8 7,-9 1</inkml:trace>
  <inkml:trace contextRef="#ctx0" brushRef="#br0" timeOffset="3156.448">678 799,'11'-15,"0"0,0 0,-2-1,0 0,-1-1,0 0,-1 0,4-18,13-28,-10 32,2 2,2 0,0 1,2 1,1 0,1 2,2 0,-24 24,0 0,1 0,-1 0,1 1,-1-1,1 0,-1 0,1 0,0 0,-1 1,1-1,0 0,0 1,-1-1,1 0,0 1,0-1,0 1,0-1,0 1,0 0,0-1,0 1,0 0,0 0,0 0,0 0,0 0,0 0,0 0,0 0,0 0,0 0,0 0,0 1,0-1,0 0,0 1,0-1,0 1,-1-1,1 1,0-1,0 1,0 0,-1-1,1 1,0 0,0 0,-1-1,1 1,-1 0,1 0,-1 0,1 0,-1 0,0 0,10 36,-2 1,-1 0,-2 0,-2 0,-2 1,-1 11,-1 81,34-186,-4-6,2 1,4 2,2 1,3 0,-39 55,0 0,0 0,1 0,-1 0,0 0,1 0,0 0,-1 0,1 1,0-1,0 1,0-1,0 1,0 0,0 0,0 0,1 0,-1 0,0 0,0 0,1 1,-1-1,1 1,-1 0,0 0,1 0,-1 0,1 0,-1 0,1 1,-1-1,0 1,1-1,-1 1,0 0,0 0,0 0,1 1,-1-1,0 0,0 1,-1-1,1 1,0 0,0-1,-1 1,1 0,0 2,2 10,0 1,-2 0,0 0,0 1,-1-1,-1 0,-1 0,0 1,-1-1,0 30,5 91,3-117</inkml:trace>
  <inkml:trace contextRef="#ctx0" brushRef="#br0" timeOffset="3770.996">1609 347,'1'36,"2"0,1 0,2-1,1 0,2 0,2-1,1 0,1-1,2 0,1-1,2-1,8 11,-25-40,-1 0,1 0,0 0,-1 0,1 0,0 0,1 0,-1 0,0 0,0 0,1-1,-1 1,1 0,-1-1,1 0,0 1,0-1,0 0,-1 0,1 0,0 0,0 0,1 0,-1 0,0-1,0 1,0-1,0 0,0 0,1 1,-1-1,0-1,0 1,0 0,1 0,-1-1,0 1,0-1,0 0,0 0,0 0,0 0,0 0,0 0,0 0,-1-1,2 0,90-195,48-74,-136 254,-4 4</inkml:trace>
  <inkml:trace contextRef="#ctx0" brushRef="#br0" timeOffset="4122.412">1581 94,'43'-5,"24"-2,6 1,-6 1,-9 1,-9 2,-8 1,-7 0,-4 1,-7 6,-8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5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0 135,'38'-25,"-25"20,-3 0,0 1,0 0,0 0,1 1,-1 1,1 0,0 0,-1 1,1 0,0 1,0 0,0 1,0 0,9 3,-18-4,-1 1,0-1,1 1,-1 0,0-1,1 1,-1 0,0 0,0 0,0-1,0 1,0 1,0-1,0 0,0 0,0 0,0 0,-1 1,1-1,0 0,-1 1,1-1,-1 0,0 1,1-1,-1 1,0-1,0 1,0-1,0 0,0 1,0-1,0 1,0-1,-1 1,1-1,-1 0,1 1,-1-1,1 0,-1 1,0-1,0 1,-42 55,39-52,-32 32,-44 61,79-96,0-1,1 1,-1-1,0 0,1 1,-1 0,1-1,-1 1,1-1,0 1,-1 0,1-1,0 1,0-1,0 1,1 0,-1-1,0 1,0 0,1-1,-1 1,1-1,0 1,-1-1,1 1,0-1,0 0,0 1,0-1,0 0,0 0,0 1,0-1,1 0,-1 0,0 0,1-1,-1 1,1 0,-1 0,1-1,-1 1,1-1,-1 1,1-1,0 0,0 1,81-3,16-28,-77 21</inkml:trace>
  <inkml:trace contextRef="#ctx0" brushRef="#br0" timeOffset="2320.304">479 672,'5'0,"6"0,6 0,6 0,2 0,3 0,1 0,1 0,-1 0,1 0,-2 0,1 0,0 0,-1 0,0 0,-5 0</inkml:trace>
  <inkml:trace contextRef="#ctx0" brushRef="#br0" timeOffset="2718.55">677 502,'0'5,"0"11,0 8,0 4,0 3,0 0,0 0,0 0,0-1,0-1,0 0,0-1,-5-5,-1-1,0-4</inkml:trace>
  <inkml:trace contextRef="#ctx0" brushRef="#br0" timeOffset="4902.411">1411 221,'0'-5,"0"3,0 7,0 7,0 7,0 5,0 2,0 3,0 0,0 1,0-1,-5-4,-1-3,0 1,5-4,4-6</inkml:trace>
  <inkml:trace contextRef="#ctx0" brushRef="#br0" timeOffset="5251.575">1129 644,'28'0,"25"-5,8-1,-3-1,-5 2,-7-3,-7 0,-5 0,-4 3,-1 2,-2 1,0 1,0 1,0 0,-4 0</inkml:trace>
  <inkml:trace contextRef="#ctx0" brushRef="#br0" timeOffset="5767.202">1269 841,'51'-23,"-35"14,1 0,0 2,1 0,0 1,0 0,0 2,1 0,-1 1,12 0,-29 2,0 1,1 0,-1 0,1 0,-1 0,1 0,-1 0,1 1,-1-1,1 0,-1 1,0-1,1 1,-1-1,0 1,1 0,-1 0,0 0,0-1,0 1,0 0,0 0,0 0,0 1,0-1,0 0,0 0,0 0,-1 1,1-1,0 0,-1 1,0-1,1 1,-1-1,0 1,1-1,-1 0,0 1,0-1,0 1,0-1,-1 1,1-1,0 1,0-1,-1 0,1 1,-1-1,0 1,1-1,-1 0,0 0,0 1,1-1,-2 0,-87 93,20-28,67-65,1 0,-1 1,1-1,0 1,-1-1,1 1,0 0,0-1,0 1,1 0,-1 0,0 0,1 0,-1 0,1 0,0 0,-1 0,1 0,0 0,0 0,0 0,1 0,-1 0,0-1,1 1,-1 0,1 0,0 0,-1 0,1 0,0-1,0 1,0 0,1-1,-1 1,0-1,1 1,-1-1,1 1,2 1,0-1,0 1,0-1,0 0,0 0,1-1,-1 1,1-1,-1 0,1 0,0 0,-1-1,1 0,0 0,-1 0,4-1,5-1,-1-1,1-1,-1 0,0 0,-1-2,1 1,-1-1,0-1,4-3,0-2</inkml:trace>
  <inkml:trace contextRef="#ctx0" brushRef="#br0" timeOffset="6888.451">2201 305,'-28'255,"27"-29,-10-191,5-30</inkml:trace>
  <inkml:trace contextRef="#ctx0" brushRef="#br0" timeOffset="7370.567">1862 334,'45'-11,"0"2,0 2,0 1,1 3,0 2,-1 2,12 3,28-2,107-28,-147 24,-33 2</inkml:trace>
  <inkml:trace contextRef="#ctx0" brushRef="#br0" timeOffset="7752.124">1890 841,'7'7,"-1"-1,1 0,1-1,-1 0,1 0,0 0,0-1,0 0,0-1,1 0,0 0,-1-1,1 0,0 0,0-1,0-1,0 1,1-1,-1-1,0 1,0-2,5-1,243-53,-114 27,-117 23,-4-1</inkml:trace>
  <inkml:trace contextRef="#ctx0" brushRef="#br0" timeOffset="10269.541">1947 51,'138'-25,"121"21,-197-8,39 2,-83 15</inkml:trace>
  <inkml:trace contextRef="#ctx0" brushRef="#br0" timeOffset="11704.568">2709 841,'14'0,"0"-1,0-1,-1 0,1-1,-1-1,1 0,-1-1,-1 0,1-1,-1 0,0-1,0 0,-1-1,0 0,0-1,8-9,106-118,-111 116,-7 14,-2-1,1-1,-1 1,0-1,-1 0,0 0,0 0,0-1,-1 1,-1-1,0 0,0 0,0 0,-1 0,0-7,-1 15,0 1,-1-1,1 0,0 0,0 0,-1 0,1 1,0-1,-1 0,1 0,-1 1,1-1,-1 0,1 0,-1 1,0-1,1 1,-1-1,0 1,1-1,-1 1,0-1,0 1,0 0,1-1,-1 1,0 0,0 0,0-1,0 1,0 0,1 0,-1 0,0 0,0 0,0 0,0 0,0 1,1-1,-1 0,0 0,0 1,0-1,0 0,1 1,-1-1,0 1,0-1,1 1,-1-1,0 1,1 0,-1-1,-39 31,25-16,0 1,1 0,1 1,1 0,0 1,1 0,1 1,1 0,1 1,1 0,-4 15,10-31,0 1,0 0,0-1,1 1,-1 0,1 0,1 0,-1 0,1-1,0 1,0 0,0 0,0-1,1 1,0-1,0 1,0-1,0 0,1 0,0 0,0 0,0 0,0-1,1 1,-1-1,1 0,0 0,0 0,0-1,0 1,0-1,1 0,-1 0,1 0,-1-1,1 0,0 0,-1 0,1 0,1-1,12 2,-1-1,1-2,-1 1,1-2,-1 0,0-1,1-1,-2-1,1 0,-1-1,1-1,6-5,179-113,-194 118,7-1,-1 0,0-2,0 0,-1 0,-1-1,0-1,0 0,-1-1,-1 0,0-1,-1 0,0 0,-1-1,-1 0,0 0,3-13,-10 26,1 0,-1 0,0 0,0 0,0 1,0-1,0 0,0 0,-1 0,1 0,-1 0,1 0,-1 1,0-1,0 0,0 0,0 1,0-1,0 0,0 1,0 0,-1-1,1 1,0-1,-1 1,1 0,-1 0,0 0,1 0,-1 0,0 0,0 1,1-1,-1 1,0-1,0 1,0-1,0 1,-1 0,-75 17,63-8,1 1,0 0,1 1,0 0,1 1,0 0,1 1,0 1,1 0,0 0,1 1,1 0,1 1,0-1,1 1,0 1,2-1,-2 6,6-18,0 0,-1 0,1-1,1 1,-1 0,0 0,1 0,0 0,0-1,0 1,0 0,1-1,-1 1,1-1,0 1,0-1,0 0,0 0,1 0,0 0,-1 0,1 0,0-1,0 0,0 1,1-1,-1 0,0 0,1-1,-1 1,3 0,3 1,1 0,0-1,0 0,0-1,0 0,1 0,-1-1,0 0,0-1,0 0,6-2,18-6,0-2,-1-1,0-2,-1-1,21-15,-27 15,-1-1,-1-1,0-2,-2 0,0-1,-1-2,-1 0,-1-1,10-17,-25 35,0 0,-1-1,1 1,-1-1,0 0,-1 0,1 0,-1 0,0-1,-1 1,0 0,0-1,0 1,-1-1,0 1,0-4,-2 8,0 1,0 0,0 0,0 0,0 0,0 1,0-1,0 0,-1 1,1 0,0-1,0 1,-1 0,1 0,0 0,0 1,-1-1,1 1,0-1,0 1,0-1,0 1,0 0,0 0,0 0,0 0,0 1,0-1,0 0,0 1,1 0,-1-1,1 1,-1 0,1-1,0 1,-1 1,-18 17,1 0,1 1,0 0,2 2,0 0,2 1,1 0,-1 4,11-23,0 0,0 1,0-1,1 1,0 0,0-1,0 1,1 0,0 0,0 0,0 1,1-1,0 0,0 0,0 0,1 0,0 0,0 0,1 0,0 0,0 0,0-1,1 1,-1-1,1 1,1-1,-1 0,1 0,0 0,0-1,0 1,4 2,-2-3,1-1,0 1,0-1,0 0,1-1,-1 1,0-1,1-1,0 0,-1 0,1 0,0-1,0 0,-1-1,1 1,0-1,-1-1,1 0,-1 0,1 0,-1-1,0 0,0 0,0-1,0 0,-1 0,0-1,0 0,3-2,10-5</inkml:trace>
  <inkml:trace contextRef="#ctx0" brushRef="#br0" timeOffset="12188.233">4148 164,'57'-23,"79"-20,-135 42,1 1,-1-1,0 1,1-1,-1 1,1 0,-1-1,1 1,-1 0,1 0,-1 0,1 1,-1-1,1 0,-1 0,1 1,-1-1,1 1,-1-1,1 1,-1 0,0-1,0 1,1 0,-1 0,0 0,0 0,0 0,0 0,0 0,0 1,0-1,0 0,0 1,-1-1,1 0,-1 1,1-1,-1 1,1-1,-1 0,0 1,1-1,-1 1,0-1,0 1,0 0,-1-1,1 1,0-1,0 0,-1 1,1-1,-1 1,1-1,-1 1,0-1,1 0,-1 0,0 1,0-1,0 0,0 0,0 0,-1 1,-24 36,19-29,-1 0,2 1,-1 0,2 0,-1 1,1-1,1 1,0 0,1 1,0-1,0 0,1 3,2-11,0 0,0 0,1-1,-1 1,1 0,0 0,0-1,-1 1,2 0,-1-1,0 1,1-1,-1 0,1 1,-1-1,1 0,0 0,0 0,0 0,1 0,-1-1,0 1,0-1,1 1,-1-1,1 0,0 0,-1 0,1 0,0 0,-1-1,1 1,0-1,2 0,99-4,-45-19,-34 10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0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16,'6'-3,"0"1,1-1,-1 1,1 1,-1-1,1 1,-1 0,1 0,0 1,0 0,-1 0,1 1,0 0,0 0,-1 0,1 1,-1 0,0 1,1-1,-1 1,0 0,0 1,-1-1,3 3,-3-4,5 2,0 1,0 0,-1 0,1 1,-1 0,-1 1,1 0,-1 0,0 1,-1 0,0 0,0 1,-1 0,0 0,0 0,0 3,2 6,21 82,-31 263,2-359,1-3,-1 1,1 0,-1 0,1-1,-1 1,0 0,0 0,0 0,0-1,0 1,0 0,0 0,0 0,-1-1,1 1,-1 0,1 0,-1-1,0 1,0 0,0-1,0 1,0-1,0 1,0-1,0 0,0 1,-1-1,1 0,-1 0,1 0,-1 0,1 0,-1 0,0 0,1-1,-1 1,0 0,1-1,-1 0,0 1,0-1,-160-60,141 61,0 2,0 0,0 1,1 1,-1 1,2 1,-1 0,1 2,0 0,0 1,1 1,1 1,-11 9,-77 88,74-70,29-37,-1 0,1 0,0 1,0-1,0 1,0-1,0 1,1 0,-1 0,1 0,0 0,0 0,0 0,0 0,0 0,1 0,-1 0,1 1,0-1,0 0,0 0,0 1,1-1,-1 0,1 0,0 0,0 0,0 0,0 0,1 1,10 6</inkml:trace>
  <inkml:trace contextRef="#ctx0" brushRef="#br0" timeOffset="565.396">362 354,'255'55,"-124"-62,-130 7,1-1,-1 1,1 0,-1 0,1 0,-1 0,0 0,1 0,-1 1,1-1,-1 0,0 1,1-1,-1 1,0-1,1 1,-1 0,0-1,0 1,0 0,0 0,0 0,0 0,0 0,0 0,0 0,0 0,0 0,0 1,-1-1,1 0,-1 0,1 1,-1-1,1 1,-1-1,0 0,1 1,-1-1,0 2,1 67,-2-54,4 67,2-64</inkml:trace>
  <inkml:trace contextRef="#ctx0" brushRef="#br0" timeOffset="1047.867">1153 411,'-11'8,"1"2,1-1,0 1,0 1,1-1,0 2,1-1,0 1,1 0,0 0,1 1,1-1,-1 1,2 0,0 1,1-1,0 0,1 2,1-13,-1 0,1 0,0 1,1-1,-1 0,0 0,0 1,1-1,0 0,-1 0,1 0,0 0,0 0,0 0,0 0,0 0,1 0,-1 0,1-1,-1 1,1 0,-1-1,1 0,0 1,0-1,0 0,0 0,0 0,0 0,0 0,0 0,0 0,0-1,0 1,1-1,-1 0,0 0,0 0,1 0,-1 0,0 0,0 0,0-1,1 1,-1-1,0 0,0 1,0-1,0 0,0 0,0 0,1-1,13-8,-1 1,-1-2,1 0,-2-1,1 0,-2-1,0-1,0 0,-1 0,-1-1,-1-1,0 0,-1 0,0 0,-1-1,2-12,-7 26,0-1,0 1,-1-1,1 0,-1 0,0 1,0-1,-1 0,1 0,-1 0,0 0,0 0,0 0,0 0,-1 0,1 0,-1 0,0 1,0-1,-1 0,1 1,-1-1,0 0,0 1,0 0,0-1,-1 1,1 0,-1 0,0 1,0-1,0 0,0 1,0 0,0 0,-1 0,1 0,-1 0,1 1,-1-1,0 1,0 0,0 0,0 0,-3 1,-1 1,0 0,1 1,0 1,-1-1,1 1,0 0,0 1,0-1,1 1,-1 1,1-1,-4 5,6-6,-16 12</inkml:trace>
  <inkml:trace contextRef="#ctx0" brushRef="#br0" timeOffset="1479.456">1491 609,'3'-49,"13"10,2 0,2 1,1 1,14-15,-30 43,1 1,0 0,0 0,1 1,0-1,0 1,1 1,0 0,0 0,5-2,-13 7,1 1,0 0,0-1,0 1,0 0,0-1,0 1,0 0,0 0,0 0,-1 0,1 0,0 0,0 0,0 1,0-1,0 0,0 0,0 1,0-1,0 0,-1 1,1-1,0 1,0-1,0 1,-1 0,1-1,0 1,-1 0,1-1,-1 1,1 0,-1 0,1-1,-1 1,1 0,-1 0,0 0,1 0,-1 0,0 0,0 0,0 0,1-1,-1 2,4 47,-4-45,-1 55,0-32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92,'17'235,"-18"-178,-10-90,13 14,1-1,2 1,0-1,1 2,1-1,0 0,1 1,2 1,0 0,0 0,2 0,0 2,0-1,2 2,0 0,0 0,5-2,45-26,-62 43,0 1,-1-1,1 1,-1-1,1 1,-1 0,0 0,0-1,0 1,0 0,0 0,0 0,0 0,-1 0,1 0,-1 0,1 1,-1-1,0 0,0 0,0 0,0 0,0 0,-1 1,1-1,-1 2,1 0,-1 52,0-30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36 508,'-7'13,"2"1,0 0,0 0,2 1,-1-1,2 1,0-1,1 1,0 0,1 0,1 0,0-1,1 1,1 0,0-1,1 2,-3-14,0 0,0 0,0 0,0 0,1 0,-1 0,1 0,-1-1,1 1,0-1,-1 1,1-1,0 1,0-1,0 0,0 0,0 0,0 0,1 0,-1-1,0 1,0 0,1-1,-1 0,0 0,0 1,1-1,-1-1,0 1,1 0,-1-1,0 1,0-1,1 1,-1-1,0 0,0 0,0 0,0 0,0-1,74-60,-67 50,-1 0,0 0,-1 0,0-1,-1 0,-1-1,0 1,0-1,-2 0,1 0,-3 7,1 0,-1 1,-1-1,1 0,-1 0,0 0,-1 0,1 0,-1 1,-1-1,1 0,-1 1,0-1,-1 1,0 0,0-1,0 1,0 0,-1 1,0-1,-5-4,4 6,1 0,-1 1,0 0,-1 0,1 0,0 1,-1-1,1 1,-1 0,0 1,0 0,0 0,0 0,0 0,0 1,0 0,1 1,-1-1,0 1,0 0,0 0,0 1,1 0,-1 0,0 0,1 1,-3 1,-11 8</inkml:trace>
  <inkml:trace contextRef="#ctx0" brushRef="#br0" timeOffset="333.424">797 112,'-29'48,"-9"26,2 4,6-5,9-11,8-11,6-10,4-6,8-5,3-2,0-2,-2 0,-1 0,-2 1,-1 0,-1-4</inkml:trace>
  <inkml:trace contextRef="#ctx0" brushRef="#br0" timeOffset="553.609">430 536,'44'-5,"32"-6,9-2,0-2,-6 0,-6-2,-11 3,-11 2,-4 5,-6 2,-5 3,-4-3,-2-1,-7 0</inkml:trace>
  <inkml:trace contextRef="#ctx0" brushRef="#br0" timeOffset="1186.11">1221 479,'-31'29,"2"1,1 2,2 0,1 2,-6 13,13 18,20-64,-1 0,1 0,0 0,-1 0,1 0,0-1,0 1,-1 0,1-1,0 1,0-1,0 0,0 1,0-1,0 0,0 0,-1 0,1-1,0 1,0 0,0-1,0 1,0-1,-1 0,1 1,0-1,0 0,-1 0,1 0,-1 0,1 0,0-2,1 2,175-115,-178 116,1-1,-1 1,1-1,0 1,-1 0,1-1,0 1,0 0,-1 0,1-1,0 1,0 0,-1 0,1 0,0 0,0 0,-1 0,1 0,0 0,0 0,-1 1,1-1,0 0,0 0,-1 1,1-1,0 0,-1 1,1-1,0 0,-1 1,1-1,-1 1,1 0,-1-1,1 1,-1-1,1 1,-1 0,1-1,-1 1,0 0,1-1,-1 1,0 0,0 0,0-1,1 1,-2 47,0-20,2-25,0 0,0-1,0 1,0 0,1-1,-1 1,1 0,0-1,0 0,0 1,0-1,0 0,0 0,0 0,1 0,-1-1,1 1,-1-1,1 1,0-1,-1 0,1 0,0 0,0 0,0-1,0 1,0-1,0 1,0-1,0 0,1-1,95-12,-78 4,-2-1,1-2,-1 1,-1-2,0-1,-1 0,7-9,-7 8,36-29,-3-3,-2-1,37-49,-73 81,0-1,-1 0,0 0,-2-1,0 0,-1-1,-1 0,-1 0,0 0,-2-1,0 0,-1 0,-1 0,-1 0,-1-9,0 26,1 0,-1-1,0 1,0 0,-1-1,1 1,-1 0,1 0,-1 0,0-1,0 1,0 0,-1 0,1 0,-1 0,0 1,0-1,0 0,0 1,0-1,0 1,-1 0,1 0,-1 0,0 0,1 0,-1 0,0 1,0-1,0 1,0 0,0 0,-1 0,1 0,0 1,0-1,-1 1,1 0,0 0,0 0,-1 0,1 1,-10 5,1 0,0 1,1 1,-1 0,2 0,-1 1,1 1,0 0,1 0,0 0,1 1,0 1,1 0,0 0,1 0,0 0,1 1,0 0,1 0,1 1,0-1,1 1,0 4,-1 5,0 0,2 0,1 0,0 0,2 0,1 0,0 0,2-1,1 1,0-1,2-1,0 1,2-1,8 14,-4-12,1 0,1-1,0 0,2-1,0-2,2 1,0-2,14 9,-8-16,-29-31,-8 7</inkml:trace>
  <inkml:trace contextRef="#ctx0" brushRef="#br0" timeOffset="1438.166">1475 311,'43'-5,"43"-2,12 1,-1 1,-8-3,-9-1,-9 2,-7 2,-9 1,-9 2,-3 2,-4-1,-4 6,-3 2,-7-1</inkml:trace>
  <inkml:trace contextRef="#ctx0" brushRef="#br0" timeOffset="1933.831">2548 508,'-15'38,"-4"23,0 5,5-3,3-13</inkml:trace>
  <inkml:trace contextRef="#ctx0" brushRef="#br0" timeOffset="2167.328">2575 112,'0'0</inkml:trace>
  <inkml:trace contextRef="#ctx0" brushRef="#br0" timeOffset="2404.574">2858 565,'-13'14,"1"2,0-1,2 2,-1-1,2 2,0-1,1 1,1 0,1 1,1 0,0 0,1 0,1 3,3-19,0-1,0 1,0 0,1 0,-1 0,1 0,0-1,0 1,0 0,0-1,0 1,0-1,1 1,-1-1,1 1,0-1,0 0,0 0,0 0,0 0,0 0,1-1,-1 1,0 0,1-1,-1 0,1 0,0 0,-1 0,1 0,0 0,0-1,-1 1,1-1,2 0,3 1,1-1,0-1,-1 1,1-2,-1 1,0-1,1 0,-1-1,0 0,0 0,3-2,0-1,-1 0,0 0,-1-1,1-1,-1 1,-1-1,0-1,0 0,0 0,-1 0,0-1,-1 0,0 0,-1-1,0 1,-1-1,0-1,0 1,-1 0,-1-1,0 0,0 1,-2-1,1 0,0 4,-1 1,1 0,-1-1,-1 1,1-1,-1 1,-1 0,1-1,-1 1,-1 0,1 0,-1 0,0 0,-1 1,0-1,0 1,0 0,-1 0,1 0,-1 1,-1 0,1 0,-1 0,0 1,0-1,0 1,-1 1,1-1,-1 1,0 0,-2 0,3 2,1 0,0 1,0 0,-1 0,1 0,0 0,0 1,-1 0,1 0,0 1,0-1,0 1,0 0,1 0,-1 1,0-1,1 1,0 0,-2 2,-13 11</inkml:trace>
  <inkml:trace contextRef="#ctx0" brushRef="#br0" timeOffset="3088.456">3309 818,'10'-35,"0"1,3 0,0 1,2 0,2 1,1 0,29-12,-45 43,-1 0,0 1,0-1,0 0,1 1,-1-1,0 1,1 0,-1-1,0 1,1 0,-1 0,1 0,-1 0,0 0,1 0,-1 0,0 1,1-1,-1 0,0 1,1-1,-1 1,0-1,0 1,0 0,1 0,-1-1,0 1,0 0,0 0,0 0,0 0,0 0,-1 0,1 0,0 1,0-1,-1 0,1 0,-1 1,1-1,-1 0,0 1,13 75,-14-73,0 1,1 0,-1-1,1 1,1 0,-1-1,0 1,1 0,0-1,0 1,0 0,1-1,0 1,0-1,0 0,0 0,1 0,-1 0,1 0,0 0,0-1,0 1,1-1,-1 0,1 0,0 0,0-1,0 1,0-1,0 0,1 0,-1 0,4 0,-2-1,0-1,0 0,0 0,0 0,0-1,0 0,0 0,0 0,0-1,0 0,-1 0,1-1,-1 1,1-1,-1 0,0-1,0 1,-1-1,1 0,-1 0,1-1,-1 1,2-4,72-124,-70 115,-4 9,1 0,-1-1,0 0,-1 0,0 0,-1-1,1 1,-2-1,1 1,-2-1,1 0,-1 1,-1-3,1 11,0 0,-1 0,0 0,1 0,-1 0,1 0,-1 0,0 0,0 0,0 0,1 0,-1 0,0 0,0 1,0-1,0 0,0 1,-1-1,1 1,0-1,0 1,0-1,0 1,-1 0,1 0,0 0,0 0,0-1,-1 1,1 1,0-1,0 0,-1 0,1 0,0 1,0-1,0 1,0-1,0 1,-1-1,1 1,0-1,0 1,0 0,1 0,-1 0,0 0,0-1,0 1,0 0,1 0,-1 0,1 1,-1-1,0 0,1 0,0 0,-1 0,1 2,-9 5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0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407 501,'-32'4,"0"1,1 1,-1 2,1 2,1 0,0 2,-10 6,30-13,1 0,-1 1,1 0,0 1,1 0,-1 0,1 0,1 1,0 1,0-1,0 1,1 0,1 1,-1-1,1 1,1 0,0 0,1 1,-1-1,2 1,0 0,0 0,1 2,-1-8,1 0,1 0,-1 1,1-1,-1 0,1 0,1 0,-1 0,1 0,0 0,0 0,1 0,-1 0,1 0,0 0,0-1,1 1,-1-1,1 0,0 1,0-1,1 0,-1-1,1 1,0-1,0 1,0-1,0-1,0 1,5 2,4-4,0 1,1-2,-1 0,0-1,0 0,0-1,0 0,0-1,0-1,0 0,-1 0,0-1,0-1,0 0,-1-1,0 0,0-1,0 0,-1-1,-1 0,1 0,-2-1,1 0,-1 0,4-9,129-223,-157 259,1 14,1 1,2 0,0 1,3 0,0 3,9-35,-2 4,0 0,1 1,-1-1,1 0,1 1,-1-1,1 0,-1 1,2-1,-1 1,1-1,-1 0,1 1,1-1,-1 0,1 0,0 0,0 0,1 0,-1 0,1 0,0-1,0 1,1-1,-1 0,1 0,0-1,0 1,0-1,1 1,-1-1,1 0,0-1,-1 1,1-1,0 0,1-1,-1 1,0-1,1 0,10-1,0 0,0-2,0 0,0-1,0 0,0-1,-1-1,1-1,-1 0,-1-1,1 0,-1-2,0 1,-1-2,0 0,-1 0,0-1,1-1,-5 5,15-15,-1 0,-1-2,-1-1,-1 0,-2-2,0 0,-2 0,5-14,34-56,-44 81,7-7,-1 0,-2-1,0-1,-2-1,-1 1,0-2,-2 1,-2-2,0 1,-1-1,-2 1,-1-10,-3 35,0 0,-1 0,1 1,-1-1,1 0,-1 0,0 0,0 1,0-1,0 0,0 1,0-1,-1 1,1-1,0 1,-1 0,1-1,-1 1,1 0,-1 0,0 0,1 0,-1 1,0-1,0 0,0 1,0-1,1 1,-1-1,0 1,0 0,0 0,0 0,0 0,0 0,0 1,0-1,0 0,0 1,1-1,-1 1,0 0,0 0,1 0,-1 0,0 0,1 0,-1 0,1 0,-1 1,1-1,0 0,-1 1,1-1,0 1,0 0,0 0,-23 24,2 0,1 1,1 1,2 1,0 1,2 1,2 0,0 0,3 2,0 0,2 0,-3 22,6-30,1 0,1 1,1-1,1 1,1 0,2 0,1 5,-1-22,0 0,1-1,0 1,0 0,1-1,0 1,1-1,0 0,0 0,1 0,0-1,0 1,0-1,1 0,1-1,-1 0,1 0,0 0,0 0,0-1,1-1,1 1,4 0,-1-2,1 1,0-2,0 0,0 0,1-1,-1-1,0 0,0-1,0-1,1 0,-1 0,-1-1,1-1,0 0,-1-1,0 0,0-1,0 0,-1-1,0 0,0-1,-1 0,0-1,0 0,-1-1,0 0,-1 0,0-1,-1 0,0 0,-1-1,0 1,4-12,-6 15,0-1,0 1,0-1,-1 0,-1-1,1 1,-1 0,-1-1,0 1,0-1,-1 1,0-1,-1 0,0 1,-1-1,0 1,0 0,-1 0,0-1,0 2,-1-1,0 0,-1 1,0 0,0 0,-1 0,0 1,0-1,-1 1,0 1,-2-2,-3 3,0 0,0 1,0 1,-1 0,1 1,-1 0,0 1,0 0,0 1,1 0,-1 1,0 1,1 0,-1 1,1 0,-1 1,1 0,0 1,1 0,-1 1,1 0,0 1,1 0,0 1,0 0,0 0,1 1,0 1,1 0,-18 14</inkml:trace>
  <inkml:trace contextRef="#ctx0" brushRef="#br0" timeOffset="1396.038">1762 501,'-33'17,"1"2,1 1,1 2,1 1,1 1,1 1,-22 27,43-45,0 0,1 1,0-1,0 1,0 1,1-1,0 1,1 0,0 0,-1 5,3-11,1 0,-1 1,1-1,0 0,0 1,0-1,1 0,-1 0,1 1,0-1,0 0,0 0,0 0,0 0,1 0,-1 0,1 0,0-1,0 1,0 0,0-1,0 0,1 1,-1-1,1 0,-1 0,1 0,0-1,0 1,0-1,0 1,10 2,-1-1,0 0,1 0,0-1,-1-1,1-1,0 1,0-2,-1 0,1 0,0-1,-1-1,1 0,-1-1,0 0,0-1,-1 0,1-1,-1 0,0-1,-1 0,1-1,-1 0,-1-1,0 0,0 0,-1-1,1 0,1-5,-1 1,0-1,-1-1,-1 0,0 0,-1 0,-1-1,0 1,-2-1,0 0,0-1,-2 1,0 0,-1-1,-1 1,-1-5,2 19,0 0,-1 1,1-1,-1 0,0 1,0-1,0 1,0-1,0 1,0 0,-1-1,1 1,-1 0,0 0,1 0,-1 0,0 0,0 0,0 1,-1-1,1 1,0-1,0 1,-1 0,1 0,-1 0,1 0,-1 0,0 1,1-1,-1 1,0-1,1 1,-1 0,-1 0,-2 1,-1-1,1 1,0 0,0 0,0 1,0-1,0 1,0 1,0-1,0 1,1 0,0 1,-1-1,-3 5,-1 0,1 1,0 1,1 0,1 0,-1 0,1 1,1 0,0 0,1 1,0 0,0 0,2 0,-1 0,2 1,-1-1,1 8,2-17,0-1,1 1,-1 0,1 0,-1-1,1 1,0 0,0-1,0 1,0-1,1 1,-1-1,1 0,-1 0,1 0,0 1,0-1,0-1,0 1,0 0,0 0,1-1,-1 0,0 1,1-1,-1 0,1 0,0 0,-1 0,1-1,0 1,-1-1,1 1,0-1,2 0,102-7,-73-3,-2-1,1-2,-1-1,-1-2,-1-1,0-1,-1-1,2-4,25-21,-75 110,9 61,10-123,0-1,0 0,1 0,-1 0,1 0,0 0,0 1,0-1,0-1,1 1,-1 0,1 0,-1 0,1-1,0 1,0-1,1 1,-1-1,0 0,1 0,-1 0,1 0,0-1,-1 1,1 0,0-1,0 0,0 0,0 0,0 0,0 0,0-1,1 1,-1-1,0 0,0 0,2 0,11-4,1-1,-1 0,0-1,-1-1,1-1,-1 0,-1 0,1-2,-2 0,1 0,-1-2,-1 1,0-1,2-4,-12 14,133-144,-199 265,63-114,-1 1,1-1,0 0,0 1,0-1,1 0,0 1,0-1,0 0,0 1,1-1,0 0,0 1,1-1,0 0,-1 0,2 0,-1 0,1 0,-1-1,1 1,0-1,1 1,2 2,1-3,1 0,-1 0,1 0,0-1,0 0,0-1,0 0,1 0,-1 0,1-1,-1-1,1 1,-1-1,1-1,-1 0,1 0,-1 0,1-1,-1-1,0 1,0-1,0-1,0 1,-1-1,0-1,1 1,-1-1,-1 0,1-1,-1 0,3-3,26-23,-2-1,-1-1,-1-2,-2-1,-2-1,-2-2,-1 0,-2-2,0-4,-1-9,-3 0,-2-1,5-37,-20 90,0 0,1 0,-1-1,-1 1,1 0,0-1,-1 1,0-1,1 1,-1-1,-1 1,1-1,0 1,-1 0,0-1,0 1,0 0,0-1,0 1,-1 0,0 0,1 0,-1 0,0 0,0 1,-1-1,1 0,0 1,-1 0,0-1,1 1,-1 0,0 1,0-1,0 0,-1 1,-1 3,1 0,-1 1,1 0,0 0,0 0,0 1,0-1,0 1,1 0,0 0,0 0,0 1,0-1,0 1,1-1,0 1,0 0,1 0,-1 0,1 0,0 0,0 0,0 0,1 0,0 1,0-1,0 0,2 4,-28 242,27 83,0-308,1 0,1 0,1 0,1 0,2-1,8 23,-12-38,-6-19,0-4</inkml:trace>
  <inkml:trace contextRef="#ctx0" brushRef="#br0" timeOffset="1634.866">2609 247,'48'0,"40"-5,14-1,-5-5,-10 0,-9 1,-14 3,-13 2,-10 3,-7 1,-5 5,-3 3,0-1,-5 4,-2 1,-3-3</inkml:trace>
  <inkml:trace contextRef="#ctx0" brushRef="#br0" timeOffset="4045.733">3822 924,'38'-22,"-1"-2,0-2,-2-2,-1-1,-2-1,0-3,67-59,80-27,-172 115,1-1,0 1,-1 1,1 0,1 0,-1 0,0 1,1 0,-1 1,1 0,-1 0,1 0,0 2,-1-1,1 1,-1 0,2 1,-8-1,1 1,-1 0,0 0,0 0,0 0,0 0,0 0,0 0,0 1,-1-1,1 1,-1 0,0-1,0 1,0 0,0-1,0 1,0 0,-1 0,1 0,-1 0,0 0,0 0,0 0,0 0,-1 0,1-1,-2 4,-27 81,29-85,-11 21,-1 1,0-2,-2 1,-1-2,0 0,-1-1,-2-1,0 0,-3 1,10-11,1 0,-2-1,1 0,-1 0,0-2,-1 1,1-2,-1 0,0 0,-1-1,1-1,-1 0,0-1,1 0,-1-1,0-1,-10-1,21 1,0-1,0 0,0 1,0-2,1 1,-1 0,0 0,0-1,1 0,-1 1,1-1,0 0,-1 0,1 0,0-1,0 1,0 0,1-1,-1 1,1-1,-1 0,1 0,0 1,0-1,0 0,0 0,0 0,1 0,-1 0,1 0,0 0,0 0,0 0,0 0,1 0,-1 0,1 0,0 0,0 0,0 0,0 0,0 0,1 1,-1-1,3-2,8-20</inkml:trace>
  <inkml:trace contextRef="#ctx0" brushRef="#br0" timeOffset="4418.506">5008 501,'-34'27,"2"2,1 1,1 1,1 2,2 1,2 1,1 1,-17 35,39-68,0 1,0-1,0 1,1 0,-1-1,1 1,0 0,0 0,0 0,1 0,-1 0,1 0,0 0,0 0,1 0,-1 1,1-1,0 0,0-1,0 1,0 0,1 0,-1 0,1-1,0 1,0-1,1 1,-1-1,1 0,0 0,-1 0,1 0,0-1,1 1,-1-1,0 0,1 1,0-2,-1 1,3 1,5 0,0 0,1-1,-1 0,1-1,-1 0,1-1,0 0,-1-1,1 0,-1-1,0 0,1-1,-1 0,0-1,0 0,-1-1,1 0,-1-1,0 0,0 0,7-8,-4 5,-1-1,0-1,-1 0,0 0,0-1,-2-1,1 0,-2 0,0 0,0-1,-1-1,-1 1,0-1,-1 0,3-15,-8 24,1-1,-1 1,0 0,0 0,0-1,-1 1,0 0,0 0,-1 0,0 0,0 0,0 0,-1 0,1 1,-1-1,-1 1,1 0,-1 0,0 0,0 0,-1 1,1-1,-1 1,0 0,0 1,0-1,-1 1,1 0,-1 0,1 1,-1 0,0 0,0 0,0 1,-1-1,1 1,0 1,0-1,-1 1,1 1,0-1,0 1,0 0,-1 0,1 1,0-1,-2 2,-20 14,3 2</inkml:trace>
  <inkml:trace contextRef="#ctx0" brushRef="#br0" timeOffset="4950.582">5346 839,'13'-30,"2"1,0 0,2 1,1 1,1 1,2 0,0 1,2 2,0 0,7-3,-28 25,0-1,1 1,-1-1,0 1,1 0,-1 0,1 0,-1 1,1-1,0 1,-1-1,1 1,-1 0,1 0,0 0,-1 0,1 0,0 1,-1-1,1 1,-1 0,1 0,-1 0,1 0,-1 0,0 0,1 1,-1-1,0 1,0-1,0 1,0 0,0 0,-1 0,1 0,-1 0,1 0,-1 0,1 1,-1-1,0 1,0-1,0 1,-1-1,1 1,-1-1,1 1,-1 0,0-1,0 1,0-1,0 1,-1 2,-6 46,5-47,1 1,0 0,0 0,0 0,0-1,1 1,-1 0,1 0,1 0,-1 0,1 0,0 0,0-1,0 1,2 3,-2-7,1 0,0 0,-1 0,1 0,0-1,0 1,0-1,0 1,-1-1,1 0,0 1,0-1,0 0,0-1,0 1,0 0,0 0,-1-1,1 1,0-1,0 0,0 1,-1-1,1 0,0 0,-1 0,1 0,-1 0,1 0,-1-1,0 1,1-1,0 0,3-2,67-50,72-41,-142 95,-1 0,0-1,0 1,0 0,0 0,1 0,-1 0,0 0,0 0,0 0,1 0,-1 0,0 0,0 1,0-1,0 1,1-1,-1 0,0 1,0 0,0-1,0 1,0 0,0-1,0 1,-1 0,1 0,0 0,0 0,-1 0,1 0,0 0,-1 0,1 0,-1 0,1 0,-1 1,0-1,1 0,-1 0,0 0,0 0,0 1,0-1,0 1,2 59,-11-19,7-37,0 0,1 0,-1 1,1-1,0 0,1 0,-1 1,1-1,0 0,1 1,-1-1,1 0,0 0,0 1,1-1,-1 0,9 8</inkml:trace>
  <inkml:trace contextRef="#ctx0" brushRef="#br0" timeOffset="5335.548">6334 642,'28'-9,"1"0,-2-2,0-2,0 0,-1-1,0-2,-2-1,0 0,-1-2,5-5,15-36,-42 59,-1 0,1-1,0 1,0-1,-1 1,1-1,-1 1,1-1,-1 0,0 1,0-1,1 1,-1-1,0 0,0 1,-1-1,1 0,0 1,-1-1,1 0,-1 1,1-1,-1 1,0-1,1 1,-1 0,0-1,0 1,0 0,0-1,0 1,0 0,-1 0,1 0,0 0,-1 0,1 0,0 0,-1 1,1-1,-1 0,-9 0,0-1,0 2,0 0,0 0,0 1,0 0,0 1,1 0,-1 1,0 0,1 0,0 1,0 1,0 0,0 0,1 1,0 0,0 1,1 0,-8 7,8-8,-9 6,1 1,0 0,1 1,0 1,1 1,1 0,0 0,1 2,1-1,1 1,0 1,1 0,2 0,0 1,-4 18,10-32,0 1,1-1,0 1,0-1,0 1,1-1,0 0,1 1,-1-1,1 0,0 0,1 0,-1 0,1 0,1 0,-1-1,1 0,0 1,0-1,0-1,0 1,1-1,0 1,0-1,0-1,1 1,0-1,-1 0,1 0,0 0,0-1,0 0,0 0,1-1,-1 0,1 0,0 0,16 2,0 0,1-2,-1 0,0-2,0 0,1-2,-1 0,-1-2,1 0,-1-2,0 0,8-5,-13 3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8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170 310,'49'-31,"0"-2,-3-3,0-1,-3-3,30-34,-38 15,-55 84,7 6,2 1,1 0,1 0,2 1,1 0,-1 28,-2 4,-38 306,33-286,-3-1,-4 0,-4-1,-34 77,54-148,-8 19,-1-2,-1 1,-1-2,-2 0,-1-1,-13 14,31-40,1 0,-1 0,0 0,0 0,0 0,0 0,0-1,0 1,0 0,0 0,0-1,0 1,0-1,0 1,0-1,-1 1,1-1,0 0,0 1,-1-1,1 0,0 0,-1 0,1 0,0 0,0 0,-1 0,1-1,0 1,0 0,-1-1,1 1,0-1,0 1,0-1,0 0,0 1,0-1,0 0,0 0,0 0,0 0,0 0,-10-9</inkml:trace>
  <inkml:trace contextRef="#ctx0" brushRef="#br0" timeOffset="402.835">0 818,'575'-182,"-486"159,-87 24,-1 1,1-1,-1 0,1 1,-1-1,1 1,-1 0,0-1,0 1,0 0,0 0,0-1,0 1,-1 0,1 0,0 0,-1 0,0 0,1 0,-1 0,0 0,0 0,0 1,0-1,-1 0,1 0,0 0,-1 1,1 3,-22 127,24-120</inkml:trace>
  <inkml:trace contextRef="#ctx0" brushRef="#br0" timeOffset="654.266">931 761,'-4'34,"2"6,2-4</inkml:trace>
  <inkml:trace contextRef="#ctx0" brushRef="#br0" timeOffset="905.278">818 310,'0'0</inkml:trace>
  <inkml:trace contextRef="#ctx0" brushRef="#br0" timeOffset="1064.876">1496 451,'-39'53,"-12"22,-2-2,7-8,8-11,9-9,5-8,7-5,2-9,2-2,5-11,3-11,2-5</inkml:trace>
  <inkml:trace contextRef="#ctx0" brushRef="#br0" timeOffset="1265.119">1185 479,'34'38,"20"23,6 5,-2-3,-6-8,-8-13,-11-10,-6-9,-8-9</inkml:trace>
  <inkml:trace contextRef="#ctx0" brushRef="#br0" timeOffset="1668.522">1749 789,'27'-2,"-2"-2,1-1,0-1,-1-1,0-1,0-1,-1-1,-1-2,0 0,0-1,0-3,-19 14,-1 0,0 0,1 0,-1-1,-1 0,1 0,0 0,-1 0,1 0,-1 0,0-1,0 1,0-1,-1 1,1-1,-1 0,0 1,0-1,0 0,0 0,-1 0,1 0,-1 0,0 0,0 0,-1 0,1 0,-1 0,0 0,0 1,0-1,-1 0,1 0,-1 1,0-1,0 1,0 0,0-1,-1 1,0 0,1 0,-1 1,0-1,0 0,0 1,-1 0,0-1,-1 0,0 0,1 1,-1 0,0 0,0 0,-1 1,1 0,0 0,0 0,-1 0,1 1,-1 0,1 0,0 1,-1-1,1 1,0 0,0 1,0-1,-1 1,1 0,1 0,-1 0,0 1,1 0,-1 0,0 1,-12 8,1 0,0 2,1 0,1 0,0 1,-9 14,20-25,-70 113,71-114,0 1,1 0,-1-1,1 1,0 0,0 0,1 0,-1 0,1 0,-1-1,1 1,1 0,-1 0,0 0,1 0,0 0,0 0,0 0,0-1,1 1,-1 0,1-1,0 1,0-1,1 0,-1 0,0 0,1 0,0 0,0 0,0-1,2 2,4 1,1-1,0-1,1 0,-1 0,1 0,-1-2,1 1,-1-1,1-1,0 0,0 0,-1-1,4-1,18 0,98-22,-108 13</inkml:trace>
  <inkml:trace contextRef="#ctx0" brushRef="#br0" timeOffset="2133.22">2427 648,'-25'15,"1"2,0 0,2 1,0 1,1 2,1 0,1 1,-4 7,21-27,0-1,0 1,1 0,-1 0,1 0,-1 0,1 1,0-1,-1 0,1 0,0 1,1-1,-1 1,0-1,1 1,-1-1,1 1,0-1,0 1,0-1,0 1,0 0,1-1,-1 1,1-1,0 1,-1-1,1 0,0 1,1-1,-1 0,0 0,0 1,1-1,0 0,-1-1,1 1,0 0,0 0,0-1,0 1,0-1,0 1,0-1,1 0,-1 0,0 0,1 0,-1 0,1-1,1 1,9 1,0 0,0-1,0-1,-1 0,1-1,0 0,0-1,0 0,0-1,-1-1,1 0,-1 0,0-1,-1-1,1 0,-1 0,0-1,0-1,-1 0,0 0,-1-1,0-1,0 1,-1-1,0-1,6-9,12-19,-2-1,-1-1,-3-1,-1-1,-2 0,-2-1,-1-1,-3-1,2-25,-11 57,-1 1,0 0,-1 0,-1 0,0-1,0 1,-2 0,0 0,-3-10,5 19,-1 1,1 0,0-1,-1 1,0 0,0 0,0 0,0 0,0 0,0 0,-1 1,1-1,-1 1,0 0,0 0,0 0,0 0,0 0,0 0,-1 1,1 0,0-1,-1 1,1 1,-1-1,0 0,1 1,-1 0,1 0,-1 0,0 0,1 0,-1 1,1 0,-1 0,1 0,-3 1,-2 1,1 0,-1 1,1 0,0 0,0 0,0 1,1 1,-1-1,1 1,0 0,1 0,0 1,0-1,0 1,1 0,0 1,0-1,1 1,-3 6,0 4,0 0,1 0,1 0,1 1,0-1,2 1,0 0,1 7,2-1,1 0,1 1,1-2,1 1,2-1,0 0,2 0,0-1,2 0,0-1,13 17,-16-26,1 0,0 0,1-1,0-1,1 0,0 0,1-1,0 0,0-2,1 1,1-2,-1 1,1-2,0 0,1-1,-1-1,1 0,14 1,-5-3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5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59,'38'-5,"32"-6,9-1,-4 1,-11 2,-10 4,-10 1,-8 3,-10 5,-9 3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142 114,'0'455,"1"-442,-1-1,0 1,-1 0,0 0,-1 0,0-1,-1 1,0-1,-1 1,-1-1,1 0,-2-1,0 1,-1-1,0 0,0-1,-1 0,-4 5,11-15,0 1,0 0,0 0,0 0,0-1,0 1,0 0,-1-1,1 1,0-1,0 0,-1 1,1-1,0 0,0 1,-1-1,1 0,0 0,0 0,-1 0,1-1,0 1,-1 0,1 0,0-1,0 1,0-1,-1 1,1-1,0 0,0 1,0-1,0 0,0 0,0 0,0 1,0-1,0 0,1 0,-1 0,0-1,1 1,-1 0,0 0,1 0,-1 0,1-1,0 1,-14-64,17 33,2-1,1 1,2 0,1 0,1 1,2 0,1 1,2 0,0 1,2 1,8-9,-8 6,1 1,2 1,0 1,2 1,1 1,2 0,0 2,1 1,2 1,0 2,1 0,3 1,-29 16,0 1,0 0,1 0,-1 1,1-1,-1 1,1 0,-1 0,1 0,0 0,-1 0,1 1,0 0,0 0,-1 0,1 0,0 0,0 1,-1-1,1 1,0 0,-1 1,1-1,-1 0,1 1,-1 0,0 0,0 0,0 0,0 0,0 1,0 0,-1-1,1 1,-1 0,1 0,-1 0,0 0,-1 1,1-1,0 1,2 11,-1 1,0 0,-1 0,0 0,-2 0,0 0,-1 0,0 0,-1 0,-1 0,0 0,-2-1,0 1,0-1,-3 3,1-7,0 0,-1 0,-1-1,0 0,0-1,-1 0,0 0,0-1,-1 0,0-1,-1 0,0-1,0 0,0-1,0 0,-1-1,0 0,0-1,0-1,0 0,-1-1,1 0,0-1,-1 0,1-1,-6-2,-4-2,4-1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0,'-21'9,"0"0,1 2,1 0,0 1,0 1,1 1,1 0,0 1,1 1,1 1,0 0,2 1,0 1,0 0,-1 5,12-20,-1 1,1-1,0 1,0-1,0 1,1-1,0 1,0 0,0 0,0 0,1 0,0 0,0 0,0 0,0 0,1-1,0 1,0 0,0 0,1 0,-1-1,1 1,0-1,1 1,-1-1,1 0,0 0,0 0,0 0,0-1,1 1,-1-1,1 0,0 0,0 0,0 0,1-1,-1 1,1-1,-1 0,1-1,3 2,3-3,1 0,0 0,-1-1,1 0,-1-1,0-1,1 0,-1 0,0-1,-1 0,1-1,-1 0,0-1,0 0,0-1,-1 0,0 0,-1-1,1 0,-2-1,1 1,-1-2,0 1,-1-1,3-5,-4 8,0 0,-1 0,0-1,0 1,-1-1,0 0,0 0,-1 0,0 0,0 0,-1-1,0 1,0-1,-1 1,0-1,-1 1,0 0,0-1,-1 1,0 0,0 0,-1 0,0 0,0 0,-1 0,0 1,0 0,-1 0,0 0,-6-6,9 11,-1 1,1-1,-1 1,0 0,0 0,0 0,0 0,0 0,0 1,0-1,0 1,0 0,0 0,0 0,0 0,0 0,0 1,0-1,0 1,0 0,0 0,0 0,1 0,-1 0,0 1,1 0,-1-1,-1 2,-14 9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1,'-14'29,"-5"14,1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1 353,'15'-56,"3"2,3 0,1 2,16-24,-38 77,0 0,0 0,0 0,1 0,-1-1,0 1,1 0,-1 0,1 0,-1-1,1 1,-1 0,1 0,-1-1,1 1,0 0,-1-1,1 1,0-1,0 1,0-1,-1 1,1-1,0 0,0 1,0-1,0 0,0 0,-1 0,1 1,0-1,0 0,0 0,0 0,0-1,0 1,0 0,0 0,0 0,-1-1,1 1,0 0,0-1,0 1,0-1,-1 1,1-1,0 1,0-1,-1 1,1-1,-1 0,1 1,0-1,-1 0,1 0,-1 0,0 1,1-1,-1 0,0 0,1 0,-1 0,0 0,0 0,14 66,-14-59,0 0,0 0,1 0,-1 0,1 0,1-1,-1 1,1 0,0-1,0 1,1-1,0 0,0 0,0 0,0 0,1 0,0-1,0 1,0-1,0 0,1 0,0-1,-1 1,1-1,0 0,1-1,2 2,-2-2,1 1,0-1,-1-1,1 0,0 0,0 0,0 0,0-1,0-1,-1 1,1-1,0 0,0 0,-1-1,1 0,0 0,-1-1,0 0,0 0,0 0,0-1,0 0,0 0,-1 0,0-1,0 1,0-2,-1 1,1 0,-1-1,-1 1,1-1,0-1,3-4,-1-1,0 1,-1-1,0 0,0 0,-2 0,1-1,-2 1,1-1,-2 0,0 0,0-7,-6 1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0,'-21'48,"20"-45,-7 247,10-154,-2-87,1-1,0 0,-1 0,0 0,0 0,-1 0,0 0,0 0,-1 0,0 0,-1-1,1 1,-1-1,-1 1,1-1,-2 0,1 0,-5 5,-7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0,'34'5,"20"1,6 5,-2 1,-7-3,-6-2,-12-2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4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84,'13'115,"-2"37,-58 120,42-170,5-102,1 0,-1 1,0-1,1 0,-1 0,1 0,-1 0,1 0,0 0,-1 0,1 0,-1 0,1 0,-1 0,1 0,-1 0,1 0,-1 0,1 0,-1 0,1-1,-1 1,0 0,1 0,-1-1,1 1,-1 0,1-1,-1 1,0 0,1-1,-1 1,0-1,1 1,-1-1,0 1,0 0,0-1,1 1,-1-1,0 1,0-1,0 1,0-1,0 1,0-1,0 1,0-1,0 1,0-1,0 1,0-1,0 0,0 1,0-1,0 0,45-87,-35 65</inkml:trace>
  <inkml:trace contextRef="#ctx0" brushRef="#br0" timeOffset="409.6">58 0,'6'4,"-1"-1,1 0,1 0,-1-1,0 0,1 0,-1 0,1-1,-1 0,1 0,0-1,0 0,-1 0,8 1,57 4,-54-6,-1 1,1 0,0 2,0 0,0 1,-1 0,1 1,-1 1,0 1,-1 0,1 2,-1-1,0 2,-1 0,3 3,-13-9,0 0,-1 0,1 1,-1 0,0-1,0 1,-1 0,1 1,-1-1,1 0,-1 1,-1-1,1 1,-1-1,0 1,0 0,0 0,0 0,-1 0,0-1,0 1,0 0,-1 0,0 0,1 0,-2-1,1 1,-1 0,1-1,-1 1,0-1,-3 3,-5 7,-1 0,-1-2,-1 1,0-2,0 1,-1-2,0 0,-1 0,0-2,0 0,-1 0,0-2,-1 0,1-1,-2 0,-100 15,115-19,0-1,0 0,0 0,1 0,-1-1,0 1,0-1,1 1,-1-1,0 0,1 0,-1 0,0 0,1-1,0 1,-1-1,1 1,0-1,0 0,0 0,0 0,0 0,0 0,0-1,1 1,-1 0,1-1,0 1,0-1,0 1,0-1,0 0,0 0,1 1,-1-1,1 0,0 0,0 1,0-1,0 0,2-15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3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13,'5'0,"6"0,7 0,4 0,3 0,3 0,1 0,1 0,-1 0,-4-5,-3-1,-4 4,-11 4,-5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3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83,'24'-9,"18"-4,1-4,-1 1,-4 3,-3 4,-2 3,-8 8,-2 3,-1 1,-5-1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6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26,'34'0,"25"0,7 0,-2 0,-8 0,-8-5,-8-1,-5 0,-5 1,-7 2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2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367 169,'0'-107,"-1"437,-26-133,25-143,-18 112,29-204,-4 16</inkml:trace>
  <inkml:trace contextRef="#ctx0" brushRef="#br0" timeOffset="440.573">0 85,'156'-22,"170"-14,-99 21,-144 4,-60 10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4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0,'0'5,"-5"11,-2 7,1 6,1 1,2 1,0 0,-2-5,-2-2,1-1,1 1,2 1,1 1,1 1,1 1,5-5,1-6</inkml:trace>
  <inkml:trace contextRef="#ctx0" brushRef="#br0" timeOffset="284.161">0 479,'39'-5,"31"-6,9-1,-4 1,-10 2,-11 4,-11 1,-7-2,-10-1</inkml:trace>
  <inkml:trace contextRef="#ctx0" brushRef="#br0" timeOffset="683.49">86 705,'29'-4,"-17"1,0 1,0 0,0 1,1 0,-1 1,0 1,0 0,1 0,-1 1,2 2,-12-4,-1 0,1 1,-1-1,1 0,-1 1,1 0,-1-1,1 1,-1 0,0 0,1 0,-1 0,0 0,0 0,0 0,0 0,0 0,0 0,0 1,0-1,0 0,-1 1,1-1,0 1,-1-1,0 1,1-1,-1 1,0-1,1 1,-1-1,0 1,0 0,0-1,-1 1,1-1,0 1,0-1,-1 1,1-1,-1 1,0 0,-40 57,35-52,-46 47,41-44,-1 0,1 1,1 1,0 0,1 0,0 1,1 0,0 0,1 1,-5 13,12-23,0-1,0 1,0-1,1 0,-1 1,1-1,0 1,0-1,0 0,0 0,0 0,1 1,-1-1,1-1,0 1,0 0,0 0,0-1,1 1,-1-1,1 1,-1-1,1 0,0 0,0 0,0-1,0 1,0-1,0 0,1 1,-1-1,0-1,1 1,-1 0,0-1,1 0,-1 0,1 0,-1 0,0 0,1-1,-1 1,1-1,-1 0,0 0,0 0,0-1,1 1,-1-1,0 0,126-65,-55 23,-50 32</inkml:trace>
  <inkml:trace contextRef="#ctx0" brushRef="#br0" timeOffset="995.438">904 254,'0'29,"-5"23,-1 14,0-1,1-6,2-9,1-7,0-2,2-3,-5-3,-1-3,0-2,1-1,2-1,1-6</inkml:trace>
  <inkml:trace contextRef="#ctx0" brushRef="#br0" timeOffset="1347.328">650 311,'38'-5,"23"-6,5-2,-3 2,-8 3,-8 2,-8 3,-6 1,-3 2,-2 0,-1 0,0 1,-5 4,-7 2</inkml:trace>
  <inkml:trace contextRef="#ctx0" brushRef="#br0" timeOffset="1598.649">622 988,'39'-5,"31"-6,9-2,-5 2,-9 3,-11 2,-11 3,-12-3,-6-1,-8 1</inkml:trace>
  <inkml:trace contextRef="#ctx0" brushRef="#br0" timeOffset="2131.103">1271 875,'3'13,"7"24,-1 0,-2 1,-2 0,1 35,-8-59,0-22,-2-22,4 15,0 0,1 0,1 0,1 0,0 0,1 1,0 0,1-1,1 2,0-1,1 1,1 0,0 0,0 1,1 0,1 0,0 1,1 0,0 1,0 0,1 1,0 1,7-4,-14 9,-3 0,0 0,0 1,0-1,1 1,-1 0,1 0,0 0,-1 0,1 0,0 0,0 1,0 0,0-1,0 1,1 0,-1 0,0 1,0-1,1 1,-1 0,0 0,1 0,-1 0,0 0,1 1,-1-1,0 1,1 0,-1 0,0 0,0 1,0-1,0 1,0-1,-1 1,1 0,0 0,0 1,-1 1,-1-1,0 0,0 1,0 0,0-1,-1 1,0-1,1 1,-1 0,-1-1,1 1,0-1,-1 1,0 0,0-1,0 1,0-1,0 0,-1 1,1-1,-1 0,0 0,0 0,0 0,-1 0,1 0,-1 0,-82 59,12-54,56-14</inkml:trace>
  <inkml:trace contextRef="#ctx0" brushRef="#br0" timeOffset="5314.684">1807 846,'8'3,"-1"0,1 0,0-1,-1 0,1-1,0 1,0-1,0-1,0 0,0 0,0-1,0 1,0-2,0 1,0-1,-1 0,1-1,-1 0,1 0,-1-1,0 0,1-1,8-4,-1-1,-1-1,0-1,-1 0,0 0,0-1,-2-1,0 0,5-8,3-7,-6 11,0 0,-2 0,0-1,-2-1,0 0,-1 0,0 0,-2-2,-5 21,0-1,0 1,-1 0,1-1,0 1,-1 0,1-1,-1 1,0-1,1 1,-1-1,0 1,0-1,0 1,0-1,0 1,0-1,0 1,-1-1,1 1,0-1,-1 1,1-1,-1 1,0 0,1-1,-1 1,0 0,0 0,0-1,0 1,0 0,0 0,0 0,0 0,-1 0,1 0,0 1,-1-1,1 0,0 1,-1-1,1 1,-1-1,1 1,-1 0,1-1,-1 1,1 0,-1 0,1 0,-9 7,1 1,1 0,0 0,0 1,0 0,1 0,1 1,-1 0,2 0,-1 0,1 1,1 0,0 0,0 0,2 0,-3 11,-2 93,7-111,0 0,1-1,-1 1,1 0,0 0,0-1,0 1,1-1,-1 1,1-1,0 1,0-1,0 0,0 0,1 0,-1 0,1 0,0-1,0 1,0-1,0 0,0 0,0 0,1 0,-1 0,1-1,-1 1,2-1,9 2,0 0,1-2,-1 1,1-2,-1 0,1-1,0 0,-1-1,0 0,1-2,-1 0,-1 0,1-1,0-1,-1 0,0-1,11-7,1-6,-1 0,0-2,-2-1,0 0,-1-2,-2 0,-1-1,-1-1,-1-1,-1 0,-2-1,4-12,-17 41,1-1,-1 0,1 1,-1-1,1 1,-1-1,0 0,1 1,-1-1,0 0,0 1,1-1,-1 0,0 0,0 1,0-1,0 0,0 0,0 1,0-1,0 0,0 0,0 1,-1-1,1 0,0 1,0-1,-1 0,1 1,0-1,-1 0,1 1,-1-1,1 1,-1-1,1 1,-1-1,1 1,-1-1,1 1,-1-1,0 1,1 0,-1-1,0 1,1 0,-1 0,0-1,0 1,1 0,-1 0,0 0,0 0,0 0,-37 16,29-8,-1 0,2 1,0 1,0-1,0 2,1-1,1 1,0 0,0 0,1 0,1 1,-1 0,2 0,0 0,0 0,1 0,1 7,3-9,0 0,1 0,1 0,0 0,0-1,1 0,0 0,1 0,0 0,0-1,0 0,1 0,1-1,-1 1,1-2,1 1,-1-1,1-1,0 1,0-1,0-1,1 0,0 0,-2-1,-1 0,1-1,-1 0,1-1,0 1,0-1,-1-1,1 1,0-1,0-1,0 0,0 0,-1 0,1-1,0 0,-1 0,0-1,1 0,-1-1,0 1,2-3,13-7,-1-2,-1 0,0-1,-1-1,-1-1,1-3,-10 14,-1 0,0-1,-1-1,0 1,0-1,-1 0,0-1,0 1,-1-1,-1-1,0 1,0 0,-1-1,0 0,0 0,-2 0,1 0,-1 0,-1 0,0 0,-1 0,-1-11,0 19,0 0,-1 1,1-1,0 1,-1-1,0 1,1 0,-1 0,0 0,0 1,0-1,0 1,-1-1,1 1,0 0,-1 1,1-1,0 0,-1 1,1 0,-1-1,1 2,-1-1,1 0,0 1,-1-1,1 1,0 0,-1 0,1 0,0 1,0-1,0 1,0-1,0 1,0 0,0 0,1 1,-1-1,1 1,-1-1,1 1,0 0,0-1,0 1,1 0,-1 0,1 1,-1 0,-4 6,0 0,0 1,1 0,0 0,1 1,0-1,1 1,0 0,1 0,1 0,0 0,0 0,1 0,1 0,0 1,0-1,1 0,1-1,0 1,1 0,0-1,0 1,1-1,1-1,0 1,1-1,0 0,0 0,1-1,0 0,0 0,1-1,1 0,-1-1,1 0,8 4,70 29,-75-45,-4-4</inkml:trace>
  <inkml:trace contextRef="#ctx0" brushRef="#br0" timeOffset="5830.236">3275 112,'2'-2,"-1"0,1 1,0-1,-1 0,1 1,0-1,0 1,0-1,1 1,-1 0,0 0,0 0,1 0,-1 0,0 1,1-1,-1 1,1-1,-1 1,1 0,-1 0,1 0,-1 0,0 1,1-1,-1 1,1-1,-1 1,0 0,1 0,-1 0,0 0,0 0,0 1,0-1,0 1,0-1,0 1,0 0,-1-1,1 1,-1 0,1 0,-1 0,0 1,1-1,-1 0,0 0,0 1,-15 53,11-54,1 1,0 0,0 0,1 0,-1 0,1 0,-1 0,1 0,0 1,0-1,0 0,1 1,-1-1,1 1,0-1,0 1,0-1,0 0,1 1,-1-1,1 1,0-1,0 0,0 1,1-1,-1 0,1 0,-1 0,1 0,0 0,0-1,1 1,-1 0,0-1,1 0,0 1,-1-1,1 0,0 0,0-1,0 1,1 0,5 0,0-1,0 1,1-1,-1-1,0 0,1 0,-1-1,0 0,0-1,0 1,0-2,7-2,4-2</inkml:trace>
  <inkml:trace contextRef="#ctx0" brushRef="#br0" timeOffset="7955.209">3924 762,'-24'38,"-18"23,-6 5,5-3,5-13,9-10,5-12,6-5,6-8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0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29 621,'-13'99,"8"-78,1 0,1 1,0 0,2-1,1 1,1 0,2 12,34 84,-36-115,1 0,0 1,0-1,0 0,0 0,0 0,0-1,1 1,0 0,-1-1,1 0,0 0,0 0,0 0,1 0,-1 0,0-1,1 1,-1-1,1 0,-1 0,1-1,-1 1,1-1,0 0,-1 1,1-2,0 1,-1 0,1-1,3 0,7-6,0 0,0 0,-1-1,1-1,-2-1,0 0,0 0,0-1,-1 0,-1-1,0 0,-1-1,0 0,-1-1,1-3,13-15,-2 0,-2-1,-1-1,-1-1,-2 0,9-35,-39 114,15-38,-20 150,21-148,-1 1,2 0,-1-1,1 1,1-1,0 1,0-1,0 0,1 0,0 0,1 0,0 0,0-1,1 1,0-1,5 6,-2-8,0 0,0 0,0-1,1 0,-1-1,1 0,0 0,0-1,0 0,1-1,-1 1,0-2,0 0,1 0,-1 0,0-1,0-1,1 1,-1-2,0 1,-1-1,1 0,0-1,-1 0,0-1,0 1,0-1,0-1,-1 0,0 0,0 0,-1-1,4-5,-1 4,-1-1,0-1,0 1,-1-2,0 1,-1-1,-1 1,1-2,-2 1,1-1,-2 1,1-1,-2 0,0 0,0-3,-4-9</inkml:trace>
  <inkml:trace contextRef="#ctx0" brushRef="#br0" timeOffset="561.982">1130 1,'-15'44,"3"0,2 1,2 1,2-1,1 1,3 31,3 244,25-111,-27-208,1 0,0-1,0 1,-1 0,1 0,0 0,1 0,-1 0,0 0,0 0,1 0,-1 0,1 0,0 0,0-1,-1 1,1 0,0 0,1-1,-1 1,0-1,0 1,1-1,-1 1,1-1,-1 0,1 0,-1 0,1 0,0 0,-1 0,1 0,0 0,0-1,0 1,0-1,0 1,0-1,0 0,0 0,0 1,0-2,0 1,-1 0,1 0,0-1,0 1,0-1,0 1,0-1,0 0,-1 0,2 0,11-12,-1 0,-1 0,0-2,0 1,-2-1,0-1,3-6,26-38,66-75,-104 135,-1-1,1 1,-1-1,1 1,-1-1,1 1,-1-1,1 1,0-1,-1 1,1 0,-1-1,1 1,0 0,-1 0,1-1,0 1,-1 0,1 0,0 0,0 0,-1 0,1 0,0 0,-1 0,1 0,0 0,0 0,-1 1,1-1,0 0,-1 0,1 1,0-1,-1 0,1 1,-1-1,1 1,-1-1,1 1,-1-1,1 1,-1-1,1 1,-1-1,0 1,1 0,-1-1,0 1,1 0,-1-1,0 1,0 0,0-1,1 1,-1 0,1 43,-7-18,2-17,1-1,0 1,0 0,1 0,0 0,1 0,0 1,1-1,0 0,0 0,1 1,0-1,0 0,1 0,0 0,1 0,0 0,1-1,-1 1,2-1,-1 0,3 3,13 2,0-7</inkml:trace>
  <inkml:trace contextRef="#ctx0" brushRef="#br0" timeOffset="1581.984">1722 762,'12'-6,"8"-2,-2 0,1-1,-2-1,1 0,-1-1,-1-1,0-1,0-1,-1 0,-1 0,-1-2,0 0,8-14,-19 29,-1-1,0 1,0-1,0 0,0 1,0-1,0 0,0 0,-1 0,1 1,-1-1,1 0,-1 0,0 0,0 0,0 0,0 0,0 0,0 0,0 0,-1 0,1 0,-1 0,1 1,-1-1,0 0,0 0,1 0,-1 1,-1-1,1 1,0-1,0 1,-1-1,1 1,0-1,-1 1,1 0,-1 0,0 0,1 0,-1 0,0 0,0 1,0-1,0 0,1 1,-1 0,0-1,0 1,0 0,0 0,0 0,0 0,0 0,0 0,0 1,0-1,-9 7,0 1,0 0,1 0,0 1,0 0,1 1,0 0,1 1,0-1,1 2,0-1,0 1,1 0,1 0,-3 10,4-14,1-3,-1 1,1 0,0 0,1 0,-1 0,1 0,0 0,1 1,0-1,0 0,0 1,0-1,1 1,0 0,1-1,0 1,0-1,0 0,0 1,1-1,0 0,1 0,-1 0,1 0,1 0,-1-1,1 1,-1-1,2 0,-1 0,4 4,4-3,-1 0,1-1,1-1,-1 0,0 0,1-1,0-1,-1 0,1-1,0 0,0-1,0 0,0-1,0-1,0 0,-1-1,1 0,-1 0,1-2,-1 0,0 0,-1-1,0 0,0-1,0 0,3-4,9-4,0-2,-1-1,-1-1,-1-1,-1 0,0-2,-2 0,0-1,-2 0,9-20,-10-34,-14 75,0 1,0 0,0-1,0 1,-1-1,1 1,0-1,-1 1,1 0,-1-1,0 1,1 0,-1 0,0-1,0 1,0 0,1 0,-1 0,0 0,-1 0,1 0,0 0,0 0,0 0,-1 1,1-1,0 0,-1 1,1-1,0 1,-1 0,1-1,-1 1,1 0,0 0,-1 0,1 0,-1 0,1 0,-1 0,1 1,-1-1,1 0,0 1,-1-1,1 1,0-1,-1 1,1 0,0 0,0 0,-6 2,0 0,0 0,1 1,-1 0,1 1,0-1,0 1,0 0,1 1,0-1,0 1,1 0,-1 1,1-1,0 1,1-1,0 1,0 0,0 1,1-1,-1 5,3-10,0 1,0-1,1 0,-1 0,1 0,-1 0,1 0,0 0,0 0,0 0,0 0,0 0,0 0,1 0,-1-1,0 1,1-1,0 1,-1-1,1 1,0-1,0 0,-1 0,1 0,0 0,0 0,0 0,0 0,1-1,-1 1,0-1,0 0,0 1,0-1,2 0,82-9,-66 5,-18 3,1 0,0 0,-1 0,1 0,0 1,-1-1,1 1,0 0,0 0,0 0,-1 0,1 0,0 1,0-1,-1 1,1 0,0 0,-1 0,1 0,-1 0,1 0,-1 1,1-1,-1 1,0-1,0 1,0 0,0 0,0 0,0 0,-1 1,1-1,-1 0,1 1,-1-1,0 1,0-1,0 1,0 0,0 1,2 47,-4-47,0 1,1-1,-1 1,1-1,0 1,1-1,-1 1,1-1,-1 1,1-1,1 0,-1 1,0-1,1 0,0 0,0 0,0 0,1 0,-1-1,1 1,0-1,0 1,0-1,1 0,-1 0,1-1,-1 1,1-1,0 0,10 2,0-2,0 0,0-1,0 0,0-1,0 0,0-2,0 1,0-2,0 0,0 0,-1-1,1-1,-1-1,0 0,-1 0,0-1,0-1,0 0,-1 0,10-10,-9 9,0 0,0-1,-2 0,1-1,-1-1,-1 1,0-1,0-1,-1 0,-1 0,0 0,-1-1,0 0,-1 0,-1-1,0 1,-1-1,-1 0,0 0,-1 0,-1 0,-1-11,1 24,0 0,0 0,0 0,0 1,-1-1,1 0,-1 0,1 0,-1 1,0-1,0 0,0 1,0-1,0 1,0-1,0 1,0-1,-1 1,1 0,0 0,-1 0,1-1,-1 1,0 1,1-1,-1 0,0 0,1 1,-1-1,0 0,0 1,0 0,1-1,-1 1,0 0,0 0,0 0,0 0,0 1,1-1,-1 0,0 1,0-1,0 1,1 0,-1 0,0-1,1 1,-1 0,1 0,-2 1,-8 7,1 0,-1 1,2 0,-1 0,1 1,1 0,0 1,1 0,0 0,0 1,2-1,-1 1,2 1,0-1,0 1,1-1,1 1,0 2,0-6,1 1,0-1,0 0,1 1,1-1,-1 0,2 1,-1-1,2 0,-1 0,1 0,1 0,0 0,0-1,1 0,0 1,0-2,1 1,0-1,1 0,0 0,0-1,1 0,0 0,0 0,0-1,1-1,0 1,0-1,7 2,97 9,-88-16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1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91,'-2'1,"0"0,1 0,-1 0,1 0,-1 1,1-1,-1 1,1-1,0 1,-1-1,1 1,0 0,0 0,1-1,-1 1,0 0,0 0,1 0,-1 0,1 0,0 0,0 0,-1 0,1 0,1 0,-1 1,-2 6,-28 132,2 3,1-3,19-90,1-33</inkml:trace>
  <inkml:trace contextRef="#ctx0" brushRef="#br0" timeOffset="437.582">1 62,'50'-16,"1"3,1 2,0 2,1 3,-1 2,1 2,0 2,9 4,26-4,-33 6,-31 0</inkml:trace>
  <inkml:trace contextRef="#ctx0" brushRef="#br0" timeOffset="769.786">1 683,'43'0,"33"-5,10-6,-7-1,-11 1,-12 3,-11 2,-9 3,-5 1,-3 2,-7 0</inkml:trace>
  <inkml:trace contextRef="#ctx0" brushRef="#br0" timeOffset="1398.37">706 571,'-1'251,"-8"-226,-3-43,13 2,0-1,1 1,0-1,2 1,0 0,1 1,0-1,1 1,1 0,0 0,1 0,1 1,0 1,1 0,1 0,0 0,0 2,1-1,1 2,1-2,-11 9,1-2,0-1,1 1,0 0,0 1,0-1,0 1,1 0,-1 0,1 0,0 1,0 0,0 0,1 1,-1 0,1 0,0 0,-1 1,1 0,0 0,0 0,-1 1,1 0,2 1,-5 2,-1 1,1 0,-1 0,0 0,0 0,0 0,0 0,-1 1,0-1,0 1,0 0,-1 0,1-1,-1 1,0 0,0 0,-1 0,0 0,0 0,0 1,0-1,-1 0,0 0,0 0,0-1,0 1,-1 1,1-2,0-1,0 0,-1 1,1-1,-1 0,1 1,-1-1,0 0,0 0,0 0,-1-1,1 1,-1 0,1-1,-1 0,0 0,0 1,0-2,0 1,0 0,-1-1,1 1,-1-1,1 0,-1 0,1 0,-1-1,1 1,-1-1,1 0,-1 0,0 0,1 0,-1-1,1 1,-1-1,1 0,-1 0,1-1,-1 1,1-1,0 1,-1-2,-15-10</inkml:trace>
  <inkml:trace contextRef="#ctx0" brushRef="#br0" timeOffset="2063.386">1355 147,'20'0,"15"0,7 0,0 0,-1 0,-3 0,-3 0,-3-5,-2-1,-2-1,0 2,0 2,-5-4,-7 4,-5 8,-10 3,-5-1</inkml:trace>
  <inkml:trace contextRef="#ctx0" brushRef="#br0" timeOffset="2333.297">1440 401,'33'5,"17"1,3 0,-1-1,-10-7,-7-2,-6-1,-1 1,-7-4,-2-1,1 1,2 3,-3-4,0 1,-3 1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20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31,'39'-5,"31"-2,9 1,1 1,-9 1,-11 2,-12 1,-8 1,-7 0,-4 0,-3 0,1 0,-6 1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18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1,'-3'45,"-2"-1,-2 0,-2 0,-1-1,-3 1,-25 114,-9 25,28-156,11-24</inkml:trace>
  <inkml:trace contextRef="#ctx0" brushRef="#br0" timeOffset="404.234">57 58,'115'-15,"1"5,110 6,-203 6,0 0,-1 1,1 1,0 2,-1 0,0 1,2 2,-6-2</inkml:trace>
  <inkml:trace contextRef="#ctx0" brushRef="#br0" timeOffset="738.031">0 678,'34'-4,"30"-8,9 0,-3 1,-9 2,-10 4,-8 1,-7 3,-5 5,-3 3,-2 0,1-2,-6-1</inkml:trace>
  <inkml:trace contextRef="#ctx0" brushRef="#br0" timeOffset="1821.166">960 452,'15'-5,"9"-1,5 0,3 1,1 2,-1-4,-1-1,0 2,-2 1,0 1,-1 2,0 1,0 1,0 0,-4-4,-8-2</inkml:trace>
  <inkml:trace contextRef="#ctx0" brushRef="#br0" timeOffset="2066.348">1130 255,'-5'38,"3"33,3 8,0-4,0-11,1-10,3-15,2-10,0-9</inkml:trace>
  <inkml:trace contextRef="#ctx0" brushRef="#br0" timeOffset="5566.054">1553 142,'25'-1,"-20"0,-1 0,1 1,0-1,0 1,0 0,0 1,0-1,0 1,0 0,-1 0,1 0,0 1,-1-1,1 1,-1 0,1 1,-1-1,0 1,0 0,0 0,0 0,-1 0,2 2,1 7,-1 1,-1 0,0-1,-1 1,0 0,-1 1,0-1,-1 0,-1 1,0-1,-1 0,0 1,-1-1,0 0,-1 0,-1 0,0 0,-1-1,0 1,-1-1,0 0,-6 6,-51 88,63-106,0 0,0-1,0 1,-1-1,1 1,0 0,0-1,-1 1,1 0,0-1,-1 1,1 0,0 0,-1-1,1 1,0 0,-1 0,1-1,-1 1,1 0,0 0,-1 0,1 0,-1 0,1 0,-1 0,1 0,-1 0,1 0,0 0,-1 0,1 0,-1 0,1 0,-1 0,1 0,0 1,-1-1,1 0,-1 0,1 1,0-1,-1 0,1 0,0 1,-1-1,1 0,0 1,0-1,-1 0,1 1,0-1,0 1,0-1,-1 1,8-41,4 13,1 0,2 0,1 2,0 0,2 0,1 2,1 0,1 1,1 1,1 1,1 1,11-7,-34 25,1 0,0-1,0 1,0 0,-1 0,1 0,0 0,1 0,-1 0,0 0,0 0,0 1,0-1,1 0,-1 1,0-1,1 0,-1 1,0 0,1-1,-1 1,1 0,-1 0,1 0,-1 0,0 0,1 0,-1 0,1 0,-1 1,1-1,-1 0,0 1,1 0,-1-1,0 1,0 0,1-1,-1 1,0 0,0 0,0 0,0 0,0 0,0 0,0 0,0 1,6 122,-10-85,-15 117,10-119,26-57,20-38,-18 24,2 1,1 1,2 1,1 1,14-11,-27 29,64-38,-74 51,-1 0,1 1,-1-1,0 1,1-1,-1 1,0 0,0-1,0 1,0 0,0 0,0 1,-1-1,1 0,-1 1,0-1,1 1,-1-1,0 1,0-1,-1 1,1 0,0-1,-1 1,0 0,0 0,0-1,0 1,0 0,0 0,-1 0,1-1,-1 1,0 1,1 1,-2 27,-2-1,-1 1,-1-1,-1-1,-12 29,5-11,8-31,4-15,1 1,0-1,0 0,0 0,0 0,0 1,0-1,0 1,1-1,0 0,-1 1,1-1,0 1,0-1,0 1,0-1,1 1,-1-1,1 0,-1 1,1-1,1 3,21-4,-9-5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27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30 343,'-30'389,"53"-431,103-280,-110 288,40-61,-55 95,0-1,0 0,0 0,0 1,1-1,-1 1,0-1,0 1,0-1,1 1,-1 0,0-1,1 1,-1 0,0 0,1 0,-1 0,0 0,1 1,-1-1,0 0,0 0,1 1,-1-1,0 1,0-1,0 1,1 0,-1-1,0 1,0 0,0 0,0 0,0 0,0 0,-1 0,1 0,0 0,0 0,-1 0,1 0,-1 1,1 0,25 54,-13 1,-9-31</inkml:trace>
  <inkml:trace contextRef="#ctx0" brushRef="#br0" timeOffset="770.76">481 540,'0'0,"-12"10,0-1,1 2,0-1,1 2,0-1,1 1,1 1,-1 0,2 0,0 0,1 1,0 0,1 0,0 1,1-1,1 1,0 0,1 7,2-19,1 0,-1 0,1 0,0 0,0 1,1-1,-1 0,1-1,-1 1,1 0,0 0,0-1,0 1,0-1,0 0,1 1,-1-1,1 0,0 0,-1-1,1 1,0-1,0 1,0-1,0 0,0 0,0 0,0 0,1-1,-1 1,0-1,0 0,1 0,-1 0,0 0,1-1,5 1,0-1,0-1,0 1,-1-1,1-1,-1 0,0 0,1-1,-2 1,1-2,0 1,-1-1,1-1,31-59,-39 63,1 1,-1-1,1 0,-1 0,0 0,0 1,0-1,0 0,0 0,0 1,0-1,-1 0,1 0,0 0,-1 1,0-1,1 0,-1 1,0-1,0 1,0-1,0 1,0-1,0 1,-1 0,1-1,0 1,-1 0,1 0,0 0,-1 0,0 0,1 0,-1 1,1-1,-1 0,0 1,0-1,1 1,-2 0,0-1,-1 0,1 1,0 0,0-1,-1 1,1 1,0-1,0 0,0 1,-1-1,1 1,0 0,0 0,0 1,0-1,0 0,1 1,-1 0,0 0,1 0,-1 0,-1 2,4-3,0-1,0 1,1 0,-1 0,0-1,1 1,-1 0,1-1,-1 1,1 0,-1-1,1 1,0-1,-1 1,1-1,0 1,-1-1,1 0,0 1,-1-1,1 0,0 1,0-1,0 0,-1 0,1 0,0 0,0 0,-1 0,1 0,0 0,0 0,0 0,-1 0,1 0,0 0,0-1,0 1,-1 0,1-1,0 1,-1-1,1 1,0-1,141-47,-116 38</inkml:trace>
  <inkml:trace contextRef="#ctx0" brushRef="#br0" timeOffset="1082.225">961 597,'-24'38,"-13"22,-4 6,4-3,4-13,7-10,8-6,8-10</inkml:trace>
  <inkml:trace contextRef="#ctx0" brushRef="#br0" timeOffset="1631.561">1046 850,'-73'222,"63"-215,10-26,8-2,0 1,1 1,2-1,-1 1,2 1,1 0,0 1,1 0,1 1,12-10,-13 11,1 1,0 0,1 1,1 0,-1 2,2 0,0 1,0 0,4 1,-20 8,1 0,0 1,0 0,0 0,0-1,-1 2,1-1,0 0,0 0,0 1,-1 0,1-1,0 1,-1 0,1 0,0 1,-1-1,1 1,-1-1,0 1,0 0,1-1,-1 1,0 0,-1 1,1-1,0 0,-1 0,1 1,-1-1,1 1,-1-1,0 1,0 0,-1-1,1 1,0 0,-1 0,0 0,1-1,-1 1,0 0,0 0,-1 0,1 0,-1-1,1 1,-1 0,0 0,0-1,0 1,-1-1,1 1,-1 1,1 0,0 1,0-1,0 1,0-1,-1 0,0 1,0-1,0 0,0 0,-1 0,1-1,-1 1,0-1,0 1,-1-1,1 0,-1 0,1 0,-1-1,0 1,0-1,0 0,0 0,0 0,-1-1,1 1,-1-1,1 0,-1 0,1-1,-1 0,1 1,-1-1,1-1,-1 1,0-1,1 0,-4 0,-22-25,19 11</inkml:trace>
  <inkml:trace contextRef="#ctx0" brushRef="#br0" timeOffset="2571.408">594 32,'54'-10,"0"2,1 3,52 1,-106 3,1 0,-1 1,1-1,-1 1,1-1,0 1,-1 0,1 0,0-1,-1 1,1 0,0 0,-1 1,1-1,-1 0,1 1,0-1,-1 1,1-1,-1 1,1-1,-1 1,1 0,-1 0,0 0,1 0,-1 0,0 0,0 0,0 1,0-1,0 0,0 1,0-1,0 0,0 1,-1-1,1 1,0-1,-1 1,1 0,-1-1,0 1,0 0,0-1,1 1,-1-1,-1 1,1 0,0-1,0 1,-1 0,1-1,-1 1,1-1,-1 1,0-1,0 2,-99 106,99-108,0 1,0-1,0 0,0 0,0 1,1-1,-1 0,0 1,0-1,1 1,-1-1,1 1,0-1,-1 1,1-1,0 1,0-1,0 1,0-1,0 1,0 0,0-1,1 1,-1-1,0 1,1-1,-1 1,1-1,0 1,0-1,-1 0,1 1,0-1,0 0,0 0,0 0,0 0,1 0,-1 0,0 0,0 0,1 0,-1 0,1 0,-1-1,0 1,1-1,-1 1,1-1,-1 0,1 1,0-1,-1 0,1 0,-1 0,1 0,0-1,16 2,-1-1,1-1,0-1,-1 0,0-2,0 0,0 0,0-2,1-1,3 1,8-3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0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384 109,'-14'18,"0"0,1 0,1 2,1-1,1 2,-8 20,-15 30,-122 240,52-96,289-635,47-1,-217 402,-9 28,-6 43,-1-42,0-5,-3 60,3 0,3 0,2 0,4 0,4 6,80 179,-94-250,0-1,0 1,0 0,1 0,-1-1,0 1,0 0,0 0,0 0,1 0,-1 0,0 0,0 0,0 0,0 0,0 0,1 0,-1 1,0-1,0 0,0 1,1-1,-1 1,0-1,0 0,1 1,-1 0,0-1,1 1,-1-1,1 1,-1 0,1-1,-1 1,1 0,-1 0,1-1,0 1,-1 0,1 0,0 0,0 0,-1-1,1 1,0 0,0 0,0 0,0 0,0 0,0-1,0 1,1 0,-1 0,0 0,0 0,1-1,-1 1,0 0,1 0,-1-1,1 1,-1 0,-325-223,313 215,-1 1,0 0,0 1,0 0,-1 1,1 1,-1 0,0 1,-2 0,-2 3</inkml:trace>
  <inkml:trace contextRef="#ctx0" brushRef="#br0" timeOffset="628.612">835 899,'-3'-16,"0"0,1 0,0 0,1 0,1 0,1-1,0 1,2 0,-1 0,2 0,0 0,1 1,0-1,2 1,-1 0,2 1,0 0,1 0,3-4,42-54,-54 72,1-1,-1 1,1-1,-1 1,1 0,0-1,-1 1,1 0,-1 0,1-1,0 1,-1 0,1 0,0 0,-1 0,1 0,-1 0,1 0,0 0,-1 0,1 0,0 0,-1 0,1 0,0 1,-1-1,1 0,-1 0,1 1,-1-1,1 1,0-1,-1 0,1 1,-1-1,0 1,1-1,-1 1,1-1,-1 1,0-1,1 1,-1-1,0 1,0 0,1-1,-1 1,0 0,0-1,0 1,0 0,0-1,0 1,0-1,0 1,0 0,0-1,0 1,0 0,3 47,-3-44,0 1,-2 1,1 0,0 0,0 0,1 0,0 0,0 0,0 0,1 0,0 0,0 0,0 0,1-1,0 1,0 0,0-1,1 1,0-1,0 0,0 0,0 0,1 0,0 0,0-1,1 0,-1 0,1 0,0 0,0-1,0 0,0 0,0 0,1 0,0-3,0 1,0-1,1 0,-1 0,0-1,0 1,0-1,0-1,0 1,0-1,-1 0,1-1,0 1,-1-1,0 0,1 0,-1-1,0 0,-1 0,1 0,2-4,79-104,-78 99,-4 8,-1 1,0-1,0 0,0 0,0 0,-1-1,0 1,0-1,0 1,-1-1,1 0,-1 1,-1-1,1 0,-1 0,0 0,-1-3,1 8,-1 1,1-1,0 0,-1 0,1 1,-1-1,1 0,-1 1,0-1,1 1,-1-1,0 0,1 1,-1 0,0-1,0 1,1-1,-1 1,0 0,0-1,0 1,1 0,-1 0,0 0,0 0,0 0,0 0,0 0,1 0,-1 0,0 0,0 0,0 1,0-1,1 0,-1 0,0 1,0-1,0 1,1-1,-1 1,0-1,1 1,-1-1,0 1,1 0,-1-1,1 1,-30 32,20-15</inkml:trace>
  <inkml:trace contextRef="#ctx0" brushRef="#br0" timeOffset="1114.71">1766 532,'-22'14,"0"1,1 1,0 1,1 1,1 0,1 1,1 1,0 1,2 1,-12 20,26-41,0 1,0-1,0 1,0-1,0 1,0 0,0 0,1-1,-1 1,1 0,-1 0,1 0,0-1,0 1,0 0,0 0,0 0,0 0,0 0,0-1,1 1,-1 0,1 0,-1 0,1-1,0 1,0 0,0-1,0 1,0-1,0 1,0-1,0 1,1-1,-1 0,1 0,-1 1,1-1,-1 0,1 0,-1-1,1 1,0 0,0 0,-1-1,1 1,0-1,0 0,0 1,0-1,-1 0,1 0,0 0,1 0,15-1,0-1,0 0,0-1,0-1,-1 0,1-2,-1 0,0-1,-1 0,0-2,0 0,0 0,-1-2,-1 0,0 0,6-8,-4 3,-1-1,-1-1,0 0,-1 0,-1-2,-1 0,-1 0,-1-1,0 0,-2 0,0-1,-2 0,0 0,-2 0,0-1,-1 1,-1-1,-2 0,-1-8,1 17,-1 1,-1-1,0 1,0 0,-2 0,1 0,-2 0,0 1,0 0,-1 0,-1 0,-4-5,8 12,-1 0,1 0,-1 0,1 0,-1 1,-1 0,1 0,-1 0,1 1,-1 0,0 0,0 0,0 1,-1 0,1 0,-1 0,1 1,-1 0,1 0,-1 1,0 0,1 0,-1 0,0 1,1 0,-5 2,2 1,-1 1,1 0,0 0,1 1,-1 0,1 1,1 0,-1 0,1 1,0 0,1 0,0 0,0 1,1 0,0 0,0 1,1-1,0 1,1 0,0 0,1 0,0 0,1 1,0-1,0 1,1-1,0 0,1 1,0-1,1 0,0 1,1-1,0 0,2 4,9 17,2-1,1-1,1 0,2-1,0-2,2 0,1-1,1-1,1-1,1-1,1-1,0-2,29 15,250 143,-282-157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131 331,'21'-10,"-1"-1,0 0,-1-2,-1 0,0-1,0-1,-2-1,0 0,-1-1,0 0,-2-2,0 0,2-4,-12 17,0 1,0-1,-1 1,1-1,-1 0,-1 0,1 0,-1 0,0 0,0 0,-1-1,0 1,0 0,-1 0,1 0,-1-1,0 1,-1-1,1 7,0 0,0-1,0 1,0 0,0-1,1 1,-1 0,0 0,0 0,0 0,0 0,0 0,0 0,0 0,0 1,0-1,0 0,0 0,0 1,1-1,-1 1,0-1,0 1,0-1,1 1,-1-1,0 1,0 0,1-1,-1 1,1 0,-1 0,0-1,1 1,0 0,-1 0,1 0,-1 0,1 0,0 0,0-1,-1 1,1 0,-11 20,0 0,1 1,2 0,0 1,1 0,1 0,1 0,0 17,-5 52,5 1,4 0,4 11,0 33,-2-68,-3 0,-3 0,-3-1,-2 0,-5 3,9-50,0-1,-2 0,0-1,-1 1,-1-2,-1 1,-11 13,19-28,0-1,0 0,0 0,-1 0,1 0,-1-1,0 0,1 1,-1-1,0-1,0 1,-1 0,1-1,0 0,0 0,-1 0,1-1,0 1,-1-1,1 0,0 0,-1-1,1 1,0-1,-1 0,1 0,0-1,0 1,0-1,0 0,0 0,0 0,0 0,0-1,-9-10</inkml:trace>
  <inkml:trace contextRef="#ctx0" brushRef="#br0" timeOffset="382.722">75 867,'532'-291,"-569"347,29-47,0 2,0-1,1 1,0 0,1 0,1 1,0 0,0 0,1 0,0 1,2-1,-1 1,1 0,1-1,0 1,1 0,0 0,1 0,1 0,0-1,1 2,25 37,-10-33</inkml:trace>
  <inkml:trace contextRef="#ctx0" brushRef="#br0" timeOffset="971.57">950 698,'-7'7,"1"1,-1 0,2 0,-1 0,2 1,-1 0,1 0,0 0,1 0,0 0,0 1,0 3,3-9,-1-1,0 1,1 0,0 0,0 0,0 0,0 0,0 0,1-1,0 1,0 0,0 0,0-1,1 1,-1 0,1-1,0 0,0 1,0-1,0 0,1 0,-1 0,1 0,0-1,0 1,0-1,0 1,0-1,1 0,-1 0,4 1,1-2,1 1,-1-2,1 1,-1-1,0 0,1-1,-1 0,0 0,0-1,1 0,-1-1,0 0,-1 0,1 0,-1-1,1 0,-1-1,0 1,0-1,-1-1,0 1,0-1,0 0,-1-1,1 1,-2-1,1 0,-1 0,0-1,0 1,-1-1,0 0,0 0,-1 2,1 1,-1-1,0 0,0 1,-1-1,0 0,0 0,0 0,-1 0,0 0,0 0,0 0,-1 0,0 0,0 0,-1 0,1 1,-1-1,0 0,-1 1,0-1,1 1,-2 0,1 0,-1 0,1 1,-1-1,0 1,-1 0,1 0,-1 0,0 0,0 1,0 0,0 0,-1 0,-4-1,7 3,-1 0,0-1,0 2,1-1,-1 0,0 1,0 0,0 0,0 0,1 0,-1 0,0 1,0 0,0 0,1 0,-1 0,0 0,1 1,-1 0,1-1,0 1,-1 1,1-1,0 0,0 1,1 0,-1-1,-1 3,-5 12</inkml:trace>
  <inkml:trace contextRef="#ctx0" brushRef="#br0" timeOffset="1367.87">1401 924,'-24'15,"20"-35,95-172,-87 184,-2 2,1 0,-1 0,1 0,0 1,1-1,0 1,-1 0,2 0,-1 0,0 0,1 1,0-1,0 1,1 0,-1 1,1 0,-1-1,1 2,0-1,0 1,1 0,-4 3,0 1,0-1,0 1,0 0,-1 0,1 0,-1 1,1-1,-1 1,0-1,0 1,0 0,0 0,0-1,0 2,-1-1,0 0,1 0,-1 0,0 2,0-3,6 16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7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0,'-46'227,"17"-83,-6-3,-24 55,53-181,1-1,0 0,1 1,1 0,0 0,1 0,1 1,0-1,2 9,3-17,2-8</inkml:trace>
  <inkml:trace contextRef="#ctx0" brushRef="#br0" timeOffset="265.811">0 452,'58'5,"23"1,3 0,-7-6,-14-3,-11-1,-10 1,-8 0,-4 0,-8 7,-7 2</inkml:trace>
  <inkml:trace contextRef="#ctx0" brushRef="#br0" timeOffset="698.117">847 565,'-12'5,"0"2,0-1,1 1,0 1,0 0,1 1,0 0,0 0,1 1,1 1,-1-1,2 1,-1 1,2-1,-1 1,2 0,-1 1,2 0,0-1,0 1,1 0,1 1,0 1,2-11,1 1,-1-1,1 0,0 0,1 0,-1 0,1 0,0-1,0 1,0 0,0-1,0 1,1-1,0 0,-1 0,1 0,0 0,1 0,-1-1,0 0,1 1,0-1,-1 0,1-1,0 1,0-1,0 1,0-1,0 0,1-1,3 2,0 0,1-1,-1 0,1-1,-1 0,1 0,-1-1,1 0,-1-1,0 0,1 0,-1 0,0-1,4-2,-1-2,1 0,-1 0,-1-1,1-1,-2 0,1 0,-1-1,0 0,-1 0,-1-1,1 0,1-6,-5 11,-1-1,0 1,0-1,-1 0,0 0,0 1,-1-1,0-1,0 1,0 0,-1 0,0 0,-1 0,0 0,0 0,0 0,-1 0,0 0,0 0,0 0,-1 1,0-1,-4-5,2 7,0-1,0 1,0 0,-1 0,0 1,1-1,-2 1,1 1,0-1,-1 1,0 0,0 1,1-1,-2 1,1 1,0-1,0 1,0 0,-1 1,1 0,-7 1,-11-1</inkml:trace>
  <inkml:trace contextRef="#ctx0" brushRef="#br0" timeOffset="1404.12">1298 621,'-9'19,"1"0,0 1,1-1,1 1,1 1,1-1,0 1,2 0,0 15,10 51,-8-87,0 1,0-1,1 1,-1-1,0 0,1 1,-1-1,0 0,1 1,-1-1,1 0,-1 0,0 1,1-1,-1 0,1 0,-1 0,1 0,-1 1,1-1,-1 0,1 0,-1 0,1 0,-1 0,1 0,-1 0,1 0,-1-1,1 1,-1 0,1 0,-1 0,0 0,1-1,-1 1,1 0,-1 0,1-1,-1 1,0 0,1-1,-1 1,0-1,1 1,-1 0,0-1,0 1,1-1,-1 1,0-1,0 1,0 0,0-1,0 1,1-1,-1 1,0-1,0 1,0-1,0 0,15-31,21-80,-28 81,2 0,0 0,3 1,0 0,2 2,11-18,-24 44,-1 0,0 0,0 0,1 0,0 1,-1-1,1 1,0-1,-1 1,1 0,0-1,0 1,0 0,0 0,0 0,0 1,1-1,-1 1,0-1,0 1,1-1,-1 1,0 0,0 0,1 0,-1 1,0-1,0 0,0 1,1-1,-1 1,0 0,0 0,0 0,0 0,0 0,0 0,0 1,0-1,-1 0,1 1,-1 0,1-1,-1 1,1 0,-1 0,0 0,0 0,0 0,0 0,0 0,0 0,0 0,-1 0,1 0,-1 1,0-1,0 1,28 59,-16-50</inkml:trace>
  <inkml:trace contextRef="#ctx0" brushRef="#br0" timeOffset="2517.714">1892 594,'-12'0,"0"0,1 2,-1-1,1 2,0-1,-1 2,1-1,1 2,-1-1,1 1,-1 1,1 0,1 0,-1 1,1 0,1 1,-1 0,1 0,0 1,-3 6,4-7,-1 0,2 1,-1 1,1-1,1 1,-1 0,2 0,0 0,0 1,0 0,2-1,-1 1,1 0,1 1,0-1,0 1,1-10,0 0,0 0,1 1,-1-1,0 0,1 0,-1 0,1 0,0 0,-1 0,1 0,0 0,0 0,1 0,-1-1,0 1,1 0,-1-1,1 1,-1-1,1 1,-1-1,1 0,0 1,0-1,0 0,0 0,0-1,0 1,0 0,0-1,0 1,0-1,0 0,0 1,1-1,-1 0,2-1,2 1,0-1,1 0,-1 0,0-1,0 1,0-1,0-1,-1 1,1-1,-1 0,1 0,-1-1,1 0,20-19,0-2,-1 0,-2-2,0 0,-2-2,-1 0,1-5,1 5,-22 29,0 1,0-1,0 1,0-1,1 1,-1-1,0 0,0 1,0-1,0 0,0 1,1-1,-1 1,0-1,0 0,0 1,1-1,-1 0,0 0,1 1,-1-1,0 0,1 0,-1 1,0-1,1 0,-1 0,0 0,1 0,-1 1,0-1,1 0,-1 0,1 0,-1 0,1 0,-1 0,0 0,1 0,-1 0,1 0,-1 0,0 0,1-1,-1 1,0 0,1 0,-1 0,1 0,-1-1,0 1,1 0,-1 0,0-1,0 1,1 0,-1-1,0 1,0 0,1-1,-1 1,0 0,0-1,0 1,-2 22,-2 0,0 0,-1 0,-2-1,0 1,-5 7,-19 62,-3 107,35 55,-15-187,11-57,0-1,1 1,0 0,0-1,1 1,0 0,1 0,0 0,0 0,1 0,0 0,0-1,2 3,-3-9,1-1,-1 1,1-1,-1 0,1 1,0-1,0 0,0 0,0 0,0 0,0 0,0 0,0 0,0 0,0 0,0 0,1 0,-1-1,0 1,0 0,1-1,-1 1,1-1,-1 0,1 1,-1-1,0 0,1 0,-1 0,1 0,-1 0,1 0,-1-1,1 1,-1 0,0-1,1 1,-1-1,0 1,1-1,-1 0,0 1,50-41,-48 38,1-1,-1 1,-1-1,1 0,-1 0,1 0,-1 0,0 0,0-1,-1 1,0-1,1 1,-1-1,-1 1,1-1,-1 0,0 1,0-1,0 0,0 1,-1-1,0 0,0 1,0-1,-1 1,1-1,-1 1,0 0,0 0,-1 0,1 0,-1 0,0 0,0 1,-153-84,48 47,108 40,0 0,-1 0,1 0,-1 0,1 0,-1 0,1 0,-1 0,1 0,0 0,-1 0,1 0,-1 0,1 0,-1 0,1 0,-1 0,1-1,0 1,-1 0,1 0,-1-1,1 1,0 0,-1-1,1 1,0 0,0-1,-1 1,1 0,0-1,0 1,-1 0,1-1,0 1,0-1,0 1,0-1,-1 1,1-1,0 1,0 0,0-1,0 1,0-1,0 1,0-1,0 1,1-1,-1 1,0-1,0 1,0 0,0-1,1 1,-1-1,0 1,0 0,1-1,-1 1,0 0,1-1,-1 1,0 0,1-1,-1 1,0 0,1 0,-1-1,35-14,-29 13,228-90,-115 47,-106 34</inkml:trace>
  <inkml:trace contextRef="#ctx0" brushRef="#br0" timeOffset="4681.668">2286 565,'1'283,"-1"-280,-1 0,1 0,0 0,0 0,1 0,-1 0,1-1,-1 1,1 0,0 0,0 0,0-1,0 1,0-1,1 1,-1-1,1 1,0-1,0 0,0 0,0 1,0-2,0 1,0 0,1 0,-1-1,1 1,-1-1,1 0,0 0,-1 0,1 0,0 0,0 0,0-1,0 1,-1-1,1 0,0 0,0 0,0 0,0-1,0 1,1-1,12-6,1 0,-1-1,0-1,-1-1,0 0,-1-1,0 0,0-1,-1-1,-1 0,0 0,-1-2,1-1,-9 12,6-7,0 0,0-1,-1-1,-1 0,0 0,0 0,-2 0,1-1,-2 0,0 0,-1-1,0 1,-1-1,-1 1,0-15,-17-6,14 45,4 5</inkml:trace>
  <inkml:trace contextRef="#ctx0" brushRef="#br0" timeOffset="5135.976">2907 734,'27'-9,"0"-2,-1-1,-1-1,0-1,0-2,-2 0,0-1,-1-1,5-7,-25 24,0 0,0-1,0 1,0 0,-1-1,1 0,0 1,-1-1,1 0,-1 0,0 0,0 0,1 0,-1 0,-1 0,1 0,0-1,0 1,-1 0,1-1,-1 1,0 0,0-1,0 1,0 0,0-1,0 1,-1 0,1 0,-1-1,0 1,1 0,-1 0,0 0,0-1,0 1,-1 0,1 1,0-1,-1 0,0 0,1 0,-1 1,0-1,0 1,1 0,-1-1,0 1,0 0,-1 0,1 0,0 0,0 1,0-1,-1 0,1 1,-2 0,-5 1,-1 0,0 1,1 0,-1 1,1 0,0 0,0 1,0 0,1 1,-1 0,1 0,0 1,0 0,-3 3,4-3,-5 3,0 0,1 0,1 1,-1 1,2 0,-1 0,2 1,0 0,0 0,1 1,0 0,1 0,1 1,0 0,1 0,0 0,1 1,3-11,0 0,0 0,0 1,0-1,1 0,-1 0,1 0,0 0,1 1,-1-1,1 0,-1-1,1 1,0 0,1-1,-1 1,1-1,-1 1,1-1,0 0,0 0,0 0,1-1,-1 1,1-1,-1 0,1 0,0 0,0 0,0-1,0 0,0 1,0-1,1-1,11 4,-1-2,1 0,-1-1,1 0,0-1,-1-1,1-1,12-2,-2-1,1-2,-1 0,-1-2,1-1,-2-1,1-1,-2-1,20-14,12-10,-31 22</inkml:trace>
  <inkml:trace contextRef="#ctx0" brushRef="#br0" timeOffset="5534.614">3754 367,'-6'5,"-5"2,1 0,0 0,0 1,1 0,0 1,0 0,1 1,0 0,1 0,0 0,1 1,-2 5,8-12,0-1,0 1,0 0,1-1,0 1,0 0,0-1,0 1,0-1,1 1,0-1,-1 0,1 1,0-1,1 0,-1-1,1 1,-1 0,1 0,0-1,0 0,0 0,0 1,0-2,0 1,1 0,-1-1,1 1,-1-1,1 0,-1 0,4 0,32 20,-35-18,1 0,-1 1,0-1,1 1,-2 0,1 1,0-1,-1 0,0 1,0 0,0 0,-1 0,0 0,1 0,-2 0,1 1,-1-1,0 1,0-1,0 1,-1-1,0 1,0-1,0 1,-1 0,1-1,-2 1,1-1,0 0,-1 1,0-1,0 0,-1 0,0 0,1 0,-2 0,0 0,-2 3,-1-1,0 0,0 0,0 0,-1-1,0 0,0-1,-1 0,0 0,1-1,-2 0,1-1,0 1,-1-2,1 1,-1-2,0 1,-6-1,-26-15,30 1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9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0,'-26'99,"4"0,5 2,-5 98,22-178,1 1,1-1,1 0,1 0,1 0,0 0,7 14,-12-36,1 1,-1-1,0 0,0 1,1-1,-1 0,0 1,1-1,-1 1,1-1,-1 1,1-1,-1 1,1-1,-1 1,1 0,-1-1,1 1,-1 0,1-1,0 1,-1 0,1 0,-1-1,1 1,0 0,-1 0,1 0,0 0,-1 0,1 0,0 0,-1 0,1 0,0 0,-1 1,1-1,0 0,-1 0,1 1,0-1,-1 0,1 1,-1-1,1 0,-1 1,1-1,-1 1,1-1,-1 1,1-1,-1 1,0-1,1 1,-1-1,0 1,0 0,1-1,-1 1,0 0,9-20</inkml:trace>
  <inkml:trace contextRef="#ctx0" brushRef="#br0" timeOffset="299.548">399 225,'-51'25,"3"-3,2 2,1 3,1 1,-8 8,50-35,0 0,0-1,0 1,0 0,0 0,1 0,-1 1,0-1,1 0,-1 1,1-1,-1 1,1-1,0 1,0 0,-1-1,1 1,0 0,1 0,-1 0,0 0,0 0,1 0,-1 0,1 0,0 0,0 0,0 0,0 0,0 0,0 0,0 0,1 0,-1 0,1 0,-1 0,1 0,0 0,0 0,0 0,0 0,0-1,0 1,0 0,0-1,1 1,-1-1,1 1,-1-1,1 0,1 1,85 33,-78-32,0-1,0 2,0-1,0 1,-1 1,1-1,-1 2,0-1,-1 1,1 1,-1-1,0 1,-1 1,0 0,31 60,-25-62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2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33 790,'59'8,"34"-6,-86-5,0 0,0 0,0 0,-1-1,1-1,-1 1,0-1,0 0,-1 0,1 0,-1-1,2-4,-5 8,0-1,0 1,0-1,-1 1,1-1,-1 0,0 0,0 0,0 1,0-1,0 0,-1-1,1 1,-1 0,0 0,0 0,0 0,0 0,0 0,-1 0,0 0,1 0,-1 0,0 0,0 0,-1 0,1 1,-1-1,1 0,-1 1,0-1,0 1,-3-2,-1 1,0-1,0 1,0 0,0 1,0 0,-1 0,1 0,-1 1,1 0,-1 0,0 0,1 1,-1 0,0 1,1-1,-1 1,1 0,-1 1,1 0,-1 0,1 0,0 1,0 0,0 0,-2 2,-1 2,1 1,0 0,0 0,1 1,0 0,1 1,0 0,0-1,1 2,1-1,-1 1,2-1,-1 1,1 0,1 0,0 1,1-1,0 0,1 1,0-1,0 1,2-1,-1 0,1 0,1 1,0-1,1-1,0 1,0-1,1 1,0-1,1 0,0-1,1 0,3 4,-4-7,-1 0,1 0,0-1,1 0,-1 0,1-1,0 0,0 0,0 0,1-1,-1 0,1-1,0 0,-1 0,1 0,0-1,0 0,0-1,0 0,1 0,-1 0,0-1,-1-1,1 1,1-2,35-10,-24 7</inkml:trace>
  <inkml:trace contextRef="#ctx0" brushRef="#br0" timeOffset="665.99">710 649,'-177'400,"162"-381,13-34,16-21,2 0,2 1,1 1,2 1,0 0,24-24,59-51,-104 107,1 0,-1 0,1 0,-1 0,1 0,0 1,-1-1,1 0,0 0,0 0,0 1,-1-1,1 0,0 1,0-1,0 1,0-1,0 1,0 0,0-1,0 1,0 0,0-1,0 1,1 0,-1 0,0 0,0 0,0 0,0 0,0 1,0-1,0 0,0 0,0 1,0-1,0 1,0-1,0 1,0-1,0 1,0 0,0-1,-1 1,1 0,0 0,0-1,-1 1,1 0,0 0,-1 0,1 0,-1 0,1 0,-1 0,15 181,-15-178,1 1,0-1,0 1,0-1,0 0,1 1,0-1,0 0,0 0,0 0,1 0,-1-1,1 1,0-1,0 1,0-1,1 0,-1 0,1-1,-1 1,1-1,0 0,0 0,0 0,1 0,-1 0,0-1,1 0,-1 0,0 0,1-1,-1 1,1-1,-1 0,1-1,-1 1,1-1,-1 0,1 0,-1 0,0 0,2-1,5-6,-1 0,0 0,-1-1,0 0,0-1,-1 0,0 0,-1-1,0 1,0-2,-1 1,-1-1,0 0,-1 0,3-12,-2 10,47-155,-48 144</inkml:trace>
  <inkml:trace contextRef="#ctx0" brushRef="#br0" timeOffset="1147.705">1614 169,'6'33,"-2"0,-1 0,-1 1,-2-1,-1 0,-2 0,-1 1,-2-2,-5 15,-47 193,52-219,2 0,0 1,2-1,0 1,1 0,2 16,0-25</inkml:trace>
  <inkml:trace contextRef="#ctx0" brushRef="#br0" timeOffset="1468.545">1331 536,'39'-4,"31"-3,9-4,1 0,-9 1,-11 3,-12 3,-8 1,-7 2,-4 1,-2 0,-6 0</inkml:trace>
  <inkml:trace contextRef="#ctx0" brushRef="#br0" timeOffset="3803.557">2432 593,'-4'-4,"0"1,0 0,0 0,0 0,-1 0,0 1,1-1,-1 1,0 0,0 1,0-1,0 1,0 0,0 0,0 1,-1 0,1 0,0 0,0 0,0 1,-1 0,1 0,0 0,0 0,0 1,0 0,1 0,-1 1,0-1,1 1,-8 2,1 0,0 0,1 1,-1 1,1-1,1 2,-1 0,1 0,1 0,-7 8,14-12,1 0,0 0,0 0,0 0,0 0,0-1,1 1,0 0,0 0,0-1,0 1,0 0,1-1,0 1,0-1,0 0,0 1,0-1,1 0,-1 0,1-1,0 1,0 0,0-1,0 0,0 0,0 0,1 0,-1 0,1-1,-1 1,1-1,0 0,-1 0,1 0,0-1,10 8,85 62,-99-68,1-1,0 1,0 0,-1-1,1 1,-1 0,1 0,-1-1,0 1,0 0,1 0,-1 0,-1 0,1-1,0 1,0 0,-1 0,1-1,-1 1,1 0,-1 0,0-1,0 1,0-1,0 1,0 0,0-1,0 0,0 1,-1-1,1 0,0 0,-1 0,1 1,-2-1,-57 38,59-38,-7 3,0-1,0 1,0-1,0-1,-1 1,1-1,-1-1,1 0,-1 0,1-1,-1 1,0-2,1 0,-1 0,0 0,1-1,0 0,-1-1,1 0,0 0,0-1,0 0,-5-7</inkml:trace>
  <inkml:trace contextRef="#ctx0" brushRef="#br0" timeOffset="4601.989">2658 1,'3'1,"0"1,0-1,-1 1,1 0,-1 0,1 0,-1 0,0 1,1-1,-1 1,0-1,-1 1,1 0,0 0,-1-1,0 1,0 0,1 0,-1 3,1-1,96 325,-51-76,-42-232,-2-1,-1 0,0 1,-2-1,0 1,-2-1,0 1,-1-1,-1 0,-1 0,-1 0,-1-1,-5 10,-11 7,-2-1,-1 0,-2-2,-1-2,-1 0,-29 21,40-35,-26 37,37-52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1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306 830,'25'-63,"3"2,3 0,2 2,29-37,-41 63,97-126,-117 158,0 0,0 0,0 0,0 0,0 0,0 0,1 0,-1 0,0 1,0-1,1 0,-1 1,0-1,1 1,-1-1,0 1,1 0,-1 0,1 0,-1 0,0 0,1 0,-1 0,1 0,-1 0,1 0,-1 1,0-1,1 1,-1-1,0 1,1-1,-1 1,0 0,0 0,0 0,0 0,1 0,-1 0,0 0,-1 0,1 0,0 0,0 0,0 0,-1 1,1-1,-1 0,1 1,-1-1,1 0,-1 1,0-1,1 1,-1-1,0 1,0 0,20 134,-12-41,27 73,-35-167,0-1,0 1,0 0,0 0,0 0,1 0,-1 0,0-1,0 1,0 0,1 0,-1 0,1-1,-1 1,0 0,1-1,-1 1,1 0,0-1,-1 1,1 0,-1-1,1 1,0-1,0 1,-1-1,1 0,0 1,0-1,-1 0,1 1,0-1,0 0,0 0,0 0,0 0,-1 0,1 1,0-2,0 1,0 0,0 0,-1 0,1 0,0-1,0 1,0 0,-1-1,1 1,0 0,0-1,-1 1,1-1,0 1,-1-1,1 0,0 1,-1-1,35-48,-27 35,202-272,-202 275,-1 0,1 0,1 0,-1 1,2 0,-1 1,1 0,1 1,10-7,-20 14,0 1,0-1,0 0,1 1,-1 0,0-1,0 1,0 0,0 0,0-1,1 1,-1 0,0 0,0 0,0 1,1-1,-1 0,0 0,0 1,0-1,0 0,0 1,0-1,0 1,0 0,0-1,0 1,0 0,0-1,0 1,0 0,0 0,-1 0,1 0,0 0,-1 0,1 0,-1 0,1 0,-1 0,1 0,-1 0,0 0,1 1,-1-1,0 0,0 0,0 0,0 0,0 1,0-1,-1 1,-3 65,-7 12,3 0,4 1,5 43,-1-81,12 20,-6-56</inkml:trace>
  <inkml:trace contextRef="#ctx0" brushRef="#br0" timeOffset="443.289">1575 463,'-11'7,"0"0,1 0,0 1,0 0,1 1,0 0,0 0,1 1,1 0,-1 1,2 0,-1 0,1 0,1 1,0-1,1 1,0 1,1-1,0 0,1 1,1 0,0-1,0 1,1 0,1-1,0 1,3 11,-3-20,0 0,0 1,0-1,1 0,0 0,0-1,0 1,0 0,0 0,1-1,0 0,0 1,0-1,0 0,0 0,0-1,1 1,0-1,-1 0,1 1,0-2,0 1,0 0,0-1,0 0,0 0,1 0,-1 0,0-1,1 0,-1 1,0-2,1 1,-1 0,0-1,0 0,1 0,-1 0,0-1,0 1,0-1,0 0,-1 0,4-2,10-8,0-1,-1-1,0-1,-1 0,0-1,-1-1,-1 0,-1-1,-1 0,0-1,0-3,-7 16,-1 0,0-1,-1 1,0 0,0-1,0 1,-1-1,0 0,0 0,0 1,-1-1,0 0,-1 0,1 0,-1 1,-1-1,1 0,-1 1,0-1,-1 1,1-1,-1 1,0 0,-1 0,0 1,0-1,0 1,0 0,-1 0,0 0,0 0,0 1,-1 0,0 0,1 1,-1-1,0 1,-1 0,1 1,0 0,-1 0,0 0,1 1,-1 0,0 0,0 0,1 1,-4 0,-12 6,3 0</inkml:trace>
  <inkml:trace contextRef="#ctx0" brushRef="#br0" timeOffset="1183.437">1858 830,'279'-321,"-268"309,45-35,-54 49,0 0,0 0,0-1,0 1,-1 0,1 0,-1 1,1-1,-1 0,0 0,0 1,0-1,0 1,0-1,-1 1,1-1,-1 1,0-1,1 1,-1-1,0 1,-1-1,1 1,-1 2,1-1,0 50,-1-43,0 0,0 0,1 1,1-1,0 0,1 0,0 0,0 0,1 0,1 0,0-1,1 3,-4-11,0-1,0 1,0-1,0 1,0-1,0 1,0-1,1 0,-1 1,0-1,1 0,-1 0,1 0,-1 0,1 0,0-1,-1 1,1 0,0-1,0 1,-1-1,1 0,0 1,0-1,-1 0,1 0,0 0,0 0,0-1,-1 1,1 0,0-1,0 1,-1-1,1 0,0 1,-1-1,1 0,-1 0,1 0,-1 0,1 0,-1-1,1 0,57-67,-50 57,93-145,-102 156,0-1,1 1,-1 0,0 0,0 0,1 0,-1 0,0 0,1 0,-1 0,1 0,0 0,-1 0,1 0,0 0,-1 0,1 1,0-1,0 0,0 0,0 1,0-1,0 0,0 1,0-1,0 1,0 0,0-1,0 1,0 0,0 0,0-1,0 1,0 0,0 0,1 0,-1 0,0 0,0 1,0-1,0 0,0 0,0 1,0-1,0 1,0-1,0 1,0-1,0 1,0 0,0-1,0 1,0 0,-1 0,5 11,-1 1,0 0,-2 0,1 0,-1 1,-1-1,-1 0,0 1,0-1,-1 0,-1 0,0 1,-2 2,-4 102,12-95,2-4</inkml:trace>
  <inkml:trace contextRef="#ctx0" brushRef="#br0" timeOffset="15084.639">249 12,'-1'-1,"0"0,0 0,-1 0,1 0,0 0,-1 0,1 0,0 1,-1-1,1 1,-1-1,1 1,-1-1,1 1,-1 0,0 0,1-1,-1 1,1 0,-1 1,0-1,1 0,-1 0,1 1,-1-1,1 1,-1-1,1 1,-1 0,1-1,0 1,-1 0,1 0,0 0,0 0,-1 0,1 0,0 0,0 1,0-1,1 0,-1 1,0-1,0 2,-34 66,-78 302,82-201,27-149,1 0,2 0,0 1,0-1,2 1,1-1,1 0,2 6,-3-7,2 1,0-1,2 0,0-1,1 1,1-2,1 1,0-1,1 0,1-1,1 0,1 0,0-2,5 4,25 22,-29-31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42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309 503,'-13'0,"0"0,0 2,-1 0,1 0,0 1,1 0,-1 2,1-1,-1 1,1 1,1 0,-1 1,1 0,0 1,1 0,0 1,0 0,1 0,0 1,-6 9,8-10,0 0,1 1,0-1,1 1,0 0,0 1,1-1,1 1,0 0,0 0,1 0,0 0,1 0,0 1,1-1,0 0,1 1,0-1,1 0,2 8,-2-16,0 0,-1 0,1 0,0 0,1-1,-1 1,0-1,1 0,-1 1,1-1,0 0,0-1,0 1,0 0,0-1,0 0,0 1,0-1,1-1,-1 1,0 0,1-1,-1 0,1 1,-1-1,0-1,1 1,-1 0,0-1,1 0,0 0,98-45,-86 31,-1 0,0-1,-1-1,-1 0,0 0,-2-2,0 1,0-2,-2 1,-1-1,0 0,-2-1,0 0,0-6,-5 27,-1 0,1 0,-1-1,1 1,0 0,-1 0,1 0,0 0,-1 0,1 0,-1 0,1 0,0 0,-1 0,1 0,0 0,-1 0,1 0,-1 0,1 1,0-1,-1 0,1 1,-1-1,1 0,-1 1,1-1,-1 0,1 1,-1-1,1 1,-1-1,0 1,1-1,-1 1,0 0,1-1,-1 1,0-1,0 1,0 0,1-1,-1 1,0-1,0 1,0 0,0-1,0 1,0 0,0-1,0 1,-1-1,1 1,0 0,0-1,0 1,-1-1,1 1,10 154,-9-58,-1-93,0-1,0 1,1 0,0 0,0 0,0 0,0-1,0 1,1-1,0 1,0-1,0 1,0-1,0 0,1 0,-1 0,1 0,0 0,0-1,0 1,0-1,0 0,0 0,1 0,-1 0,1-1,-1 1,1-1,0 0,0 0,-1 0,1 0,0-1,0 0,0 0,0 0,0 0,0 0,2-2,6-1,-1-1,1-1,-1 0,-1-1,1 0,-1-1,0 0,0 0,-1-1,0 0,-1-1,1 0,-2 0,1-1,-1 0,-1 0,0 0,0-1,-1 0,0-1,0-2,22-34,232-429,-223 396,-37 81,1 0,0 0,0 0,-1 1,1-1,0 0,0 0,-1 0,1 0,0 0,0 0,-1 0,1 0,0 0,0 0,-1 0,1 0,0 0,0 0,-1 0,1 0,0-1,0 1,-1 0,1 0,0 0,0 0,0 0,-1-1,1 1,0 0,0 0,0 0,-1 0,1-1,0 1,0 0,0 0,0-1,0 1,0 0,0 0,-1-1,1 1,0 0,-17 23,-77 166,64-8,24-155,1 0,1 0,2 1,0-1,2 1,1-1,1 1,1-1,6 20,-7-38,1-1,0 0,0 0,0 0,1 0,0 0,1-1,-1 0,1 0,0 0,1 0,0-1,-1 0,2 0,-1 0,0-1,1 0,0-1,0 1,0-1,0 0,1-1,-1 0,1 0,-1-1,1 1,0-2,0 1,-1-1,1 0,0-1,8-5,0 0,0-1,-1-1,0 0,-1-1,0-1,0 0,-1-1,0 0,-1-1,0-1,-1 0,9-13,-13 15,-1-1,0 0,0 0,-2 0,1 0,-2-1,1 1,-2-1,1-5,-3 10,-1 1,0-1,-1 1,0-1,0 1,0 0,-1 0,0 0,-1 0,1 1,-1-1,0 1,-1 0,0 0,0 0,0 1,0-1,-1 1,0 1,0-1,0 1,-1 0,1 1,-1-1,0 1,0 0,0 1,-8-2,6 2,-1 1,1 0,-1 0,0 1,0 0,0 1,1 0,-1 0,0 1,1 0,0 1,-1 0,1 1,0 0,1 0,-1 1,1 0,-1 0,2 1,-1 0,1 1,-1-1,2 1,-1 1,-1 2,-5 10</inkml:trace>
  <inkml:trace contextRef="#ctx0" brushRef="#br0" timeOffset="1330.966">1693 503,'-22'16,"2"1,0 0,1 2,1 1,1 0,0 1,2 1,0 0,-9 21,22-40,0 1,1 0,-1 0,1 0,0 0,0 0,0 0,0 0,1 0,0 0,0 0,0 1,0-1,1 0,-1 0,1 0,0 0,0 0,1 0,-1 0,1 0,0-1,0 1,0 0,0-1,1 0,-1 1,1-1,0 0,0 0,0-1,0 1,1-1,-1 1,1-1,-1 0,1 0,0-1,0 1,0-1,0 0,0 0,3 0,4-1,0-1,-1 0,1-1,0-1,-1 1,1-2,-1 1,0-2,0 1,0-1,-1-1,0 0,0 0,0 0,-1-2,0 1,0-1,0 0,-1 0,0-2,2 2,-1 0,0-1,-1 0,0 0,-1 0,0-1,0 0,-1 0,0-1,-1 0,0 0,0 0,-1 0,-1 0,0 0,-1-1,0 1,0-1,-2 1,1-1,-1 1,-1 7,0 1,0-1,0 1,-1 0,1 0,-1 0,0 0,0 0,0 1,0 0,0-1,0 1,-1 0,1 0,-1 1,1-1,-1 1,0-1,0 1,0 1,1-1,-1 0,0 1,0 0,0 0,0 0,0 0,0 1,0-1,0 1,1 0,-1 0,0 1,0-1,1 1,-1 0,1 0,0 0,-1 0,1 0,0 1,0 0,0-1,1 1,-1 0,1 0,-1 1,-1 2,-3 2,1 0,-1 0,1 0,1 1,-1 0,2 0,-1 0,1 0,1 1,-1 0,2 0,-1 0,1 0,1 0,0 0,0 1,1 5,1-13,-1 0,1 0,0 0,-1 0,1 0,1 0,-1 0,0-1,1 1,-1 0,1-1,0 1,0-1,0 0,0 0,0 0,0 0,1 0,-1 0,1 0,-1-1,1 1,0-1,0 0,-1 0,1 0,0 0,0 0,0-1,0 1,0-1,0 0,2 0,105-7,-71-3,-1-2,-1-2,0-1,-1-2,0-2,-2-1,8-6,21-25,-96 106,-12 47,45-99,-1-1,0 1,1 0,-1-1,1 1,0 0,0-1,0 1,0 0,0 0,0-1,1 1,-1 0,1-1,0 1,0-1,0 1,0-1,1 1,-1-1,0 0,1 0,0 1,-1-1,1 0,0-1,0 1,0 0,1 0,-1-1,0 1,0-1,1 0,-1 0,1 0,-1 0,1 0,1 0,6 0,0-1,-1 0,1 0,0-1,-1 0,1-1,-1 0,1-1,-1 0,0 0,0-1,0 0,-1 0,1-1,-1-1,0 1,-1-1,1 0,-1-1,0 0,-1 0,0 0,0-1,0 0,3-7,22-19,10-10,-40 45,0-1,1 1,-1-1,0 1,0-1,1 1,-1 0,0-1,0 1,0 0,0 0,0 0,0 0,0 0,0 0,0 0,0 0,-1 0,1 0,0 1,-1-1,1 0,-1 1,1-1,-1 0,0 1,0-1,1 0,-1 1,0-1,0 0,0 1,0-1,-1 1,1-1,0 0,-1 1,1-1,-1 1,1 0,0 2,-1 1,0-1,1 0,0 1,0-1,0 0,1 0,-1 1,1-1,0 0,1 0,-1 0,0 0,1 0,0 0,0 0,0 0,1-1,-1 1,1-1,0 0,0 1,0-1,0-1,1 1,-1 0,1-1,-1 0,1 0,0 0,0 0,0 0,0-1,0 0,0 0,3 1,9-5,0 0,0 0,-1-1,1-1,-1-1,0 0,0-1,-1-1,0 0,-1-1,1 0,-2-1,1-1,0-1,0 2,4-5,-2 0,0-1,-1-1,0 0,-2-1,0 0,-1-1,-1-1,0 1,-2-2,0 1,-1-1,3-20,73-259,-81 239,-2 59,0 1,0 0,0-1,-1 1,1 0,0-1,0 1,-1 0,1 0,-1-1,1 1,-1 0,1 0,-1 0,0-1,1 1,-1 0,0 0,0 0,0 0,0 1,0-1,0 0,0 0,0 1,0-1,-1 0,1 1,0-1,0 1,-1-1,1 1,0 0,0 0,-1-1,1 1,0 0,-1 0,1 0,0 1,-1-1,1 0,-1 1,-2 1,1 0,0 1,-1 0,1 0,1 0,-1 0,0 0,1 1,-1-1,1 1,0 0,0-1,1 1,-1 0,1 0,0 0,0 0,0 0,0 1,1-1,0 0,-1 0,2 0,-1 3,-1 6,-8 52,2-29,2 0,2 1,1 0,2-1,1 1,2 0,3 9,4-2,49 169,-2-79,-57-135,0 0,1 1,-1-1,0 1,0-1,0 1,0-1,1 1,-1-1,0 1,0 0,1-1,-1 1,0-1,1 1,-1 0,1-1,-1 1,0 0,1-1,-1 1,1 0,-1-1,1 1,-1 0,1 0,-1 0,1 0,-1-1,1 1,-1 0,1 0,-1 0,1 0,-1 0,1 0,-1 0,1 0,-1 1,1-1,-1 0,1 0,-1 0,1 1,-1-1,1 0,-1 0,1 1,-1-1,1 0,-1 1,1-1,-24-68,14 44</inkml:trace>
  <inkml:trace contextRef="#ctx0" brushRef="#br0" timeOffset="1564.973">2595 333,'72'13,"0"-2,0-4,1-3,-1-4,1-2,-1-4,38-8,111-25,-67 13,-130 23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4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0 412,'10'3,"1"-1,-1-1,0 0,1-1,-1 1,1-2,-1 0,0 0,0-1,1 0,-1 0,0-1,0-1,-1 0,1 0,-1-1,0 0,0-1,-1 0,1 0,-1 0,-1-1,1-1,-1 1,2-4,55-73,-44 55,1 2,1 0,2 1,0 2,7-5,100-48,-128 75,1 1,0 0,0 1,0-1,0 1,0 0,0 0,0 0,0 0,0 1,0-1,0 1,0 0,0 0,0 1,-1-1,1 1,0 0,-1 0,0 0,1 0,-1 1,0-1,0 1,0 0,0 0,-1 0,1 0,-1 1,0-1,0 0,1 3,3 6,0 0,0 1,-2 0,1 0,-2 0,1 0,-2 0,0 1,0 2,-1-3,0 0,-1 0,-1 0,0 0,0 0,-1 0,-1-1,0 1,-1 0,0-1,-1 0,0 0,-1-1,0 1,-1-1,-1 0,1-1,-2 0,1 0,-3 1,-2 2,0-2,0 0,-1 0,0-2,0 1,-1-2,-1 0,1-1,-1 0,0-2,-1 0,0 0,1-2,-1 0,-1-1,1 0,0-1,-12-2,28 1,-1 1,0-1,1 0,-1 0,0 0,1 0,-1 0,1-1,-1 1,0 0,1-1,-1 1,1-1,-1 0,0 1,1-1,0 0,-1 0,1 0,0 0,-1 0,1 0,0-1,0 1,0 0,0 0,0-1,0 1,0-1,0 1,1-1,-1 1,1-1,-1 1,1-1,-1 0,1 1,0-1,0 0,0 1,0-1,0 0,0 1,0-1,1 0,-1 1,1-1,-1 1,1-1,-1 0,1 1,0-1,0 1,36-47,-16 29</inkml:trace>
  <inkml:trace contextRef="#ctx0" brushRef="#br0" timeOffset="384.258">1242 158,'-15'8,"0"1,1 0,0 1,1 1,0 0,0 1,2 0,-1 0,1 1,1 1,1 0,0 1,0-1,2 2,0-1,-2 6,8-15,0 0,0 0,0-1,1 1,-1 0,2 0,-1 0,1 0,-1 0,2 0,-1 0,1 0,-1 0,2-1,-1 1,1-1,-1 0,1 1,1-1,-1-1,1 1,0 0,0-1,0 0,1 0,0 0,-1 0,1-1,0 0,1 0,-1 0,1-1,-1 0,1 0,0 0,-1 0,1-1,0 0,0-1,0 1,0-1,0 0,0 0,0-1,5-1,2 0,0-1,-1 0,1-1,-1 0,1-1,-1 0,-1-1,1-1,-1 0,0 0,-1-1,0 0,0-1,-1 0,0-1,0 0,-1 0,0-1,-1 0,-1 0,1-1,-2 1,0-2,0 1,-1 0,0-1,-1 0,-1 0,1-12,-3 20,0 0,0 1,-1-1,0 0,0 1,0-1,-1 1,1-1,-1 1,0 0,0 0,-1 0,1 0,-1 0,0 0,0 1,0-1,0 1,-1 0,1 0,-1 0,0 0,0 1,0-1,0 1,0 0,0 0,-1 1,-3-2,-6 0,-1 0,1 0,-1 1,1 1,-1 0,0 1,0 1,1 1,-1 0,-54 33,50-17</inkml:trace>
  <inkml:trace contextRef="#ctx0" brushRef="#br0" timeOffset="1236.789">1580 525,'29'-73,"91"-137,-120 209,0 0,0 0,1-1,-1 1,0 0,0 0,0 0,1-1,-1 1,1 0,-1 0,1 0,-1 0,1 0,0 0,-1 0,1 0,0 0,0 0,0 0,-1 1,1-1,0 0,0 1,0-1,0 0,1 1,-1-1,0 1,0 0,0-1,0 1,0 0,1-1,-1 1,0 0,0 0,0 0,1 0,-1 1,0-1,0 0,0 0,1 1,-1-1,0 0,0 1,0-1,0 1,0 0,0-1,1 2,15 100,-1 47,-17-148,1 1,0-1,0 1,0-1,0 1,0-1,0 1,0-1,0 1,1-1,-1 1,0-1,1 0,-1 1,1-1,0 1,0-1,-1 0,1 0,0 1,0-1,0 0,0 0,0 0,0 0,1 0,-1 0,0 0,0-1,1 1,-1 0,0-1,1 1,-1-1,1 1,-1-1,1 0,-1 0,1 1,-1-1,1 0,-1 0,1-1,-1 1,1 0,-1 0,2-1,5-6,0 0,0 0,0-1,-1 0,0 0,0-1,-1 0,-1 0,1-1,-1 1,0-3,23-37,-3 16,2 0,1 2,1 1,2 1,9-5,-39 32,-1 1,1 0,0-1,0 1,0 0,-1 0,1 0,0-1,1 1,-1 0,0 1,0-1,0 0,1 0,-1 0,0 1,0-1,1 1,-1-1,1 1,-1-1,1 1,-1 0,1 0,-1-1,1 1,-1 0,0 1,1-1,-1 0,1 0,-1 1,1-1,-1 0,1 1,-1 0,0-1,1 1,-1 0,0 0,0-1,0 1,1 0,-1 0,0 0,0 0,0 1,-1-1,7 217,33-116,-34-84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1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30 286,'-1'3,"0"0,0 0,0 1,0-1,0 0,1 0,0 1,-1-1,1 0,0 1,0-1,1 0,-1 1,1-1,0 0,0 0,0 0,0 0,0 1,1-1,-1-1,1 1,0 0,0 0,0-1,0 1,0-1,1 1,-1-1,1 0,0 0,-1 0,1-1,0 1,0 0,0-1,0 0,0 0,1 0,-1 0,2 0,4 1,0 0,0-1,0 0,0-1,0 1,0-2,0 1,0-1,0-1,0 0,0 0,0-1,-1 0,1 0,-1-1,0 0,0 0,0-1,-1 0,0 0,0-1,0 0,0-1,-1 1,0-1,0 0,-1-1,0 1,2-6,2 3,-2 0,1 0,-2 0,1-1,-1 0,-1-1,0 1,-1-1,0 0,0 0,-1 0,-1-1,0 1,-1-1,0 1,-1-1,-1 1,-1-11,1 20,0-1,-1 1,1 0,-1-1,0 1,0 0,0 0,-1 0,1 1,0-1,-1 0,0 1,0 0,0 0,0-1,0 2,0-1,0 0,0 1,-1-1,1 1,-1 0,1 0,-1 0,0 1,1 0,-1-1,1 1,-1 0,0 0,1 1,-1-1,-1 1,-6 1,0 0,1 1,-1 0,1 1,-1 0,1 0,0 1,1 0,-1 1,-4 4,-3 4,2 1,0 1,1 0,0 0,1 2,1-1,1 2,1-1,0 2,1-1,2 1,0 1,1-1,0 1,2 0,-2 22,5-37,1 1,-1 0,1 0,0 0,0 0,1 0,0 0,1-1,-1 1,1 0,0-1,1 1,0-1,0 0,0 0,1 0,-1 0,1 0,1-1,-1 0,1 0,0 0,0 0,1-1,-1 0,1 0,0 0,0-1,0 0,0 0,1-1,-1 1,6 0,14-2,-1 0,0-2,0 0,0-2,0-1,-1-1,1-1,-1-1,0-1,-1-1,0-1,0-1,14-11,-15 12,23-13,-7 3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2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1 621,'13'44,"-1"1,-2 0,-2 1,-2 0,-2 0,-2 16,0 232,-2-289,0 1,0 0,0-1,-1 1,0 0,0-1,0 1,-1-1,0 0,0 1,0-1,-1 0,1 0,-4 4,5-8,-1-1,1 0,0 0,0 0,0 1,0-1,0 0,0 0,-1-1,1 1,0 0,0 0,0 0,0-1,0 1,0-1,0 1,0-1,0 1,0-1,0 1,0-1,0 0,0 0,0 1,1-1,-1 0,0 0,1 0,-1 0,0 0,1 0,-1 0,1 0,0 0,-1 0,1 0,0 0,-1-1,1 1,0 0,0 0,0 0,0 0,0 0,0 0,1-1,-1 1,0 0,1 0,-1 0,0 0,1 0,-1 0,4-35,0 0,2 1,2-1,1 2,2-1,1 1,2 1,1 0,4-3,-14 25,141-281,-119 252,1 1,1 2,2 1,9-5,-33 34,52-39,-58 46,1-1,-1 0,1 0,-1 1,1-1,-1 1,1-1,-1 1,1 0,-1 0,1-1,0 1,-1 0,1 1,-1-1,1 0,0 0,-1 1,1-1,-1 0,1 1,-1 0,1-1,-1 1,0 0,1 0,-1 0,0 0,1 0,-1 0,0 0,0 0,0 0,0 1,0-1,0 0,0 1,-1-1,1 1,0-1,-1 1,1-1,-1 1,3 10,-1 0,0 0,0 1,-1-1,-1 0,0 1,-1-1,0 0,-1 1,0-1,-1 0,-1 0,0-1,0 1,-1-1,0 0,-1 0,-1 0,1-1,-2 0,0 0,-15 19,11-11,-1-1,0-1,-1 0,-1-1,-1-1,0 0,-1-1,0-1,-11 5,27-16,0 0,0 0,0 0,0 0,-1 0,1-1,0 1,-1 0,1-1,-1 1,1-1,0 0,-1 1,1-1,-1 0,1 0,-1 0,1 0,-1 0,1 0,-1 0,1-1,-1 1,1 0,-1-1,1 1,-1-1,1 0,0 1,0-1,-1 0,1 0,0 0,0 0,0 0,0 0,0 0,0 0,0 0,0-1,0 1,0 0,1-1,-1 1,1 0,-1-1,1 1,-1-1,1 1,0-1,0 1,0-1,0 1,0-1,0 1,0-1,0 1,0-1,1 1,-1-1,1 1,-1-1,39-70,-24 52</inkml:trace>
  <inkml:trace contextRef="#ctx0" brushRef="#br0" timeOffset="369.982">961 508,'-35'30,"2"2,2 0,1 3,1 0,2 2,-9 17,34-52,0 0,0 0,0 1,0-1,0 0,0 1,1-1,-1 1,1-1,-1 1,1 0,0 0,0-1,1 1,-1 0,0 0,1 0,0 0,0 0,0 0,0 0,0 0,0 0,1 0,0 0,-1 0,1-1,0 1,0 0,1 0,-1-1,0 1,1-1,0 1,0-1,0 1,0-1,0 0,0 0,0 0,0 0,1-1,-1 1,1-1,0 1,0-1,12 0,-1-1,0 0,1-1,-1-1,0 0,0-1,0-1,0 0,-1-1,0 0,1-1,-2-1,1 0,-1-1,0 0,-1 0,0-2,0 1,4-6,-9 9,-1 0,1 0,-1 0,-1-1,1 0,-1 0,-1 0,1 0,-1-1,0 1,-1-1,0 0,0 0,0 0,-1 0,-1 0,1-7,-1 10,0 1,0 0,-1-1,1 1,-1 0,0-1,0 1,-1 0,1 0,-1 0,0 0,0 0,0 1,0-1,-1 1,0-1,1 1,-1 0,-1 0,1 0,0 0,-1 0,1 1,-1 0,0 0,1 0,-1 0,0 0,-1 1,1 0,0 0,0 0,-2 0,-4 0,0 0,0 1,0 0,-1 0,1 2,0-1,0 1,0 0,1 1,-1 0,0 1,1 0,-6 4,-10 4</inkml:trace>
  <inkml:trace contextRef="#ctx0" brushRef="#br0" timeOffset="585.329">1468 621,'-24'38,"-7"18,0-1</inkml:trace>
  <inkml:trace contextRef="#ctx0" brushRef="#br0" timeOffset="1117.924">1666 847,'8'-34,"3"1,0 0,2 1,2 0,1 1,16-24,-32 54,0-1,1 0,-1 1,1-1,0 0,-1 1,1-1,0 0,0 1,0-1,0 1,0 0,1-1,-1 1,0 0,1 0,-1 0,0 0,1 0,0 0,-1 0,1 0,-1 0,1 1,0-1,0 1,-1-1,1 1,0 0,0 0,-1 0,1 0,0 0,0 0,0 0,-1 0,1 1,0-1,0 1,-1-1,1 1,0 0,-1 0,1-1,-1 1,1 0,-1 1,0-1,1 0,-1 0,0 1,0-1,0 0,1 1,34 111,-35-110,0 1,0-1,1 1,-1-1,1 1,0-1,0 0,0 0,1 0,-1 0,1 0,-1-1,1 1,0-1,0 0,0 0,0 0,0 0,1 0,-1 0,1-1,-1 0,1 0,-1 0,1 0,0 0,-1-1,1 0,0 0,0 0,-1 0,1 0,0-1,0 1,-1-1,1 0,-1 0,1-1,1 0,9-9,0-1,-1 0,-1-1,0 0,0-1,-2 0,0-1,0 0,-2 0,1-1,-2 0,0-1,-2 0,1 0,-2 0,0-1,-1 1,0-14,17-98,-14 110</inkml:trace>
  <inkml:trace contextRef="#ctx0" brushRef="#br0" timeOffset="1362.403">2513 0,'0'39,"0"36,0 10,0 0,0-4,0-11,0-13,0-7,0-7,0-5,0-6,0-2,0-2,0-1,0 0,-5-5,-2-1,1-4</inkml:trace>
  <inkml:trace contextRef="#ctx0" brushRef="#br0" timeOffset="1598.879">2230 395,'38'-5,"37"-1,11 0,-5 1,-11 2,-13 1,-16-4,-11-1,-9 0</inkml:trace>
  <inkml:trace contextRef="#ctx0" brushRef="#br0" timeOffset="1885.879">1271 57,'5'4,"6"3,1-1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6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0,'-19'9,"0"1,1 1,0 1,0 0,1 1,1 1,1 0,-1 1,2 1,0 1,2 0,-1 0,2 1,-6 13,9-13,0 1,1 0,1 0,1 0,0 0,2 1,0 0,2 0,0-1,1 16,0-24,0-1,1 0,0 0,0 1,1-1,0 0,1 0,0-1,1 1,0-1,1 1,0-1,0 0,0-1,1 1,1-1,1 1,-2-2,-1 0,1-1,0 0,0 0,1-1,0 1,0-1,0-1,1 0,0 0,-1 0,1-1,0 0,1 0,-1-1,1 0,-1-1,1 0,-1 0,1-1,-1 0,1 0,0-1,-1 0,1-1,-1 0,0 0,1-1,-1 0,0 0,6-4,28-20,-1-2,-1-2,-1-2,-2-1,-2-2,2-4,-31 31,0-1,-1 0,0 0,-1 0,0 0,-1-1,0 1,0-1,-1 0,-1 0,0 0,0 0,-1 0,0 0,-1 0,0 0,-1-1,0-22,2 23,0 0,-2 0,1 0,-1 1,-1-1,1 1,-2-1,0 1,0 0,-1 0,0 1,0-1,-1 1,-1 0,1 1,-1 0,-1 0,0 0,0 1,0 0,-4-2,2 6,0-1,0 1,0 1,-1 0,1 0,-1 1,0 1,1 0,-1 0,0 1,1 0,-1 1,1 0,0 1,-1 0,1 0,1 1,-1 1,0-1,1 2,0-1,0 1,1 1,-2 0,-8 5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1,'-14'32,"-5"8,2 1,2 0,1 1,2 0,2 1,-3 35,10-22,3-1,2 1,3 0,2 0,14 52,25 4,-45-109,1 0,0 0,0-1,0 1,0-1,0 0,1 0,-1 0,1 0,-1 0,1 0,0 0,0-1,-1 0,1 1,0-1,0 0,1 0,-1-1,0 1,0-1,0 1,0-1,1 0,-1 0,0-1,0 1,0-1,0 1,1-1,-1 0,0 0,0 0,-1-1,1 1,0-1,12-9,-2 0,0-1,0 0,-1-1,0-1,-1 0,-1 0,0-1,-1-1,3-7,-10 19,203-374,-172 321,-15 29,-1 0,-2-2,-1 0,-1 0,-2-2,-1-1,-11 14,-15 43,-3 29,2 0,2 1,2 1,3 0,3 1,-1 47,4 120,20-174,-4-32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12,'29'0,"19"0,6 0,-1 0,-5 0,-6 0,-5 0,-4 0,-3 0,-7-5,-7-1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1,'29'9,"19"4,6-5,-1-5,-5-2,-6-7,-5-1,-4-1,-3 2,-7 2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50,'-7'-14,"3"18,26 166,-9-24,-13-115,2 0,1 0,1-1,2 1,0-1,3 0,0-1,6 11,-14-37,0 0,0 0,0-1,0 1,0 0,1-1,-1 1,1-1,-1 0,1 1,0-1,0 0,0 0,0 0,0 0,1-1,-1 1,0-1,1 1,-1-1,1 0,0 0,-1 0,1 0,0 0,0 0,0-1,0 0,-1 1,1-1,0 0,0-1,0 1,0 0,0-1,-1 1,1-1,0 0,0 0,-1 0,1-1,-1 1,1 0,-1-1,1 0,-1 1,0-1,0 0,1-1,141-182,-143 184,0 0,-1 1,1-1,0 1,0-1,0 1,0 0,0-1,0 1,0 0,0 0,0-1,0 1,0 0,0 0,0 0,0 0,0 1,0-1,0 0,0 0,0 0,0 1,0-1,0 1,-1-1,1 0,0 1,0 0,0-1,0 1,-1-1,1 1,0 0,-1 0,1-1,0 1,-1 0,1 0,-1 0,1 0,-1 0,0 0,1 0,-1-1,0 1,1 1,13 47,37 92,-49-136,1-1,0 1,0-1,0 0,0 0,0-1,1 1,0-1,0 1,0-1,0 0,0-1,0 1,1-1,0 0,-1 0,1 0,0-1,0 1,0-1,0 0,0-1,0 1,0-1,0 0,0 0,0-1,2 0,6-4,1-1,-1 0,-1-2,0 1,0-1,0-1,-1 0,0-1,-1 0,0 0,0-1,-2-1,1 1,-1-1,-1-1,5-9,24-37,-3-2,-2 0,-3-2,-3-2,-3 0,8-40,-20 2,-23 120,7 1</inkml:trace>
  <inkml:trace contextRef="#ctx0" brushRef="#br0" timeOffset="365.695">1196 333,'-9'25,"1"1,1 0,0 0,3 0,0 1,1 0,2 0,1 0,1 5,-1-29,1 1,-1 0,1-1,0 1,0 0,0-1,0 1,1-1,-1 0,1 1,0-1,0 0,0 0,0 0,1 0,-1-1,1 1,0-1,0 1,0-1,0 0,0 0,0 0,0 0,1-1,-1 0,1 1,-1-1,1 0,0-1,-1 1,1-1,0 1,-1-1,1 0,0 0,-1-1,1 1,0-1,-1 0,1 0,-1 0,1 0,2-2,4 0,0-1,0 1,0-2,-1 1,0-1,0-1,0 0,-1 0,1-1,-2 0,1 0,-1-1,0 1,0-2,-1 1,0-1,-1 0,0 0,0-1,-1 1,0-1,-1 0,0 0,0 0,0-10,-1 14,-1 0,0-1,-1 1,0 0,1 0,-2 0,1 0,-1 0,0 0,0 0,-1 0,0 0,0 0,0 0,0 1,-1-1,0 1,-1-1,1 1,-1 0,0 1,0-1,0 1,-1 0,1 0,-1 0,0 0,0 1,-1 0,1 0,-6-2,3 2,-1 1,0 0,1 1,-1 0,0 0,0 1,0 0,0 0,0 1,0 0,0 1,1 0,-1 0,0 1,1 0,0 0,0 1,0 1,0-1,0 1,-2 3,-9 9</inkml:trace>
  <inkml:trace contextRef="#ctx0" brushRef="#br0" timeOffset="769.483">1733 417,'-8'18,"-2"2,1 1,1 0,0 0,2 1,1 0,0 0,-1 22,6-44,1 0,-1-1,0 1,0 0,1 0,-1-1,0 1,0 0,1 0,-1 0,0 0,1-1,-1 1,0 0,1 0,-1 0,0 0,1 0,-1 0,0 0,1 0,-1 0,0 0,1 0,-1 0,1 0,-1 0,0 0,0 1,1-1,-1 0,0 0,1 0,-1 0,0 1,1-1,-1 0,0 0,0 1,1-1,-1 0,0 0,0 1,0-1,1 0,-1 1,0-1,0 0,0 1,0-1,17-31,95-237,-112 268,1 1,-1 0,0-1,0 1,1 0,-1 0,1-1,-1 1,0-1,1 1,-1 0,1-1,-1 1,1-1,0 1,-1-1,1 0,0 1,-1-1,1 1,0-1,-1 0,1 0,0 1,0-1,-1 0,1 0,0 0,0 0,-1 0,1 0,0 0,0 0,-1 0,1 0,0-1,0 1,-1 0,1 0,0-1,-1 1,1 0,0-1,-1 1,1-1,-1 1,1-1,0 1,-1-1,1 1,-1-1,1 0,-1 1,0-1,1 0,-1 1,0-1,1 0,-1 1,0-1,0 0,0 0,0 1,1-1,1 19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6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0,'-5'43,"-2"24,1 6,1-6,2-8,5-16,4-8,-1-7,5-8,0-12,-1-7</inkml:trace>
  <inkml:trace contextRef="#ctx0" brushRef="#br0" timeOffset="628.394">252 170,'329'-56,"-284"48,-73-13,-81-27,108 47,0 0,0 0,0 1,1-1,-1 0,0 1,0-1,0 1,0-1,0 1,0-1,0 1,0 0,0-1,0 1,-1 0,1 0,0 0,0 0,0 0,0 0,0 0,0 0,0 1,0-1,0 0,0 0,0 1,0-1,0 1,0-1,0 1,0 0,0-1,0 1,0 0,0-1,1 1,-1 0,0 0,1 0,-1 0,0 0,1 0,-1 0,1 0,0 0,-1 0,1 0,0 0,0 0,-1 0,1 0,0 0,0 0,0 0,0 0,0 1,17 148,0-45,-17-101,-1-3,1 0,-1 0,1 0,-1 0,1 0,-1 0,1 0,0 0,0 0,-1 1,1-1,0 0,0 0,0 0,0 0,0 0,1 1,-1-1,0 0,0 0,1 0,-1 0,1 0,-1 0,1 0,-1 0,1 0,0 0,-1 0,1 0,0 0,0-1,-1 1,1 0,0-1,0 1,0 0,0-1,0 1,0-1,0 1,0-1,1 0,-1 1,0-1,0 0,0 0,0 0,0 0,1 0,133-188,-127 181</inkml:trace>
  <inkml:trace contextRef="#ctx0" brushRef="#br0" timeOffset="1033.938">873 57,'12'-4,"0"0,0 1,0 0,1 1,-1 1,1 0,-1 1,1 0,-1 0,1 2,-1-1,10 4,-20-5,0 1,1 0,-1 0,0 0,0 0,0 0,0 1,0-1,0 1,0-1,-1 1,1-1,0 1,-1 0,1 0,-1 0,0 0,0 0,0 0,0 0,0 1,0-1,0 0,-1 0,1 1,-1-1,0 1,1-1,-1 0,0 1,0-1,-1 0,1 1,-1-1,1 0,-1 1,1-1,-1 0,0 0,0 1,0-1,-54 85,-37 38,91-124,0 0,0 0,0 0,0 1,1-1,-1 0,0 0,1 1,-1-1,1 0,-1 0,1 1,0-1,-1 1,1-1,0 0,0 1,0-1,0 1,0-1,0 0,1 1,-1-1,0 0,1 1,-1-1,1 0,-1 1,1-1,0 0,0 0,-1 0,1 0,0 1,0-1,0 0,0 0,0-1,0 1,0 0,1 0,-1-1,0 1,0 0,1-1,-1 1,0-1,1 0,-1 1,0-1,1 0,74-5,15-27,-73 24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1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1128 1599,'-5'24,"-1"13,0 0</inkml:trace>
  <inkml:trace contextRef="#ctx0" brushRef="#br0" timeOffset="-1070.107">337 414,'-13'-20,"-1"1,0 1,-2 0,0 1,-1 0,-1 2,0 0,-1 0,-14-6,30 19,0 0,0 0,0 0,0 1,0 0,0-1,-1 1,1 0,0 1,-1-1,1 0,0 1,-1 0,1 0,-1 0,1 0,-1 1,1-1,0 1,-1 0,1 0,0 0,0 0,-1 0,1 1,0 0,0-1,0 1,1 0,-1 1,0-1,1 0,0 1,-1-1,1 1,0 0,0 0,1 0,-1 0,0 0,1 0,0 0,-1 2,-1 13,-1 1,2 0,1 0,0 0,1 0,1 0,1 0,1-1,1 1,0-1,1 1,1-1,8 17,5 26,113 334,-121-360,-2 0,-1 1,-2 0,-1 0,-3 0,0 1,-2-1,-2 1,-2-1,-1 0,-1 0,-3 2,4-25,0-1,-1 1,0-1,-1-1,0 1,-1-1,0 0,-1-1,0 0,-1 0,0-1,0-1,-4 3,12-9,-1-1,1 1,-1 0,0-1,0 0,0 1,0-1,0 0,0-1,0 1,0 0,0-1,0 0,-1 0,1 0,0 0,0 0,0-1,0 1,0-1,0 0,0 0,0 0,0 0,0-1,0 1,0-1,1 1,-1-1,1 0,-1 0,1 0,0-1,0 1,0 0,0-1,0 0,0 1,1-1,-1 0,1 0,0 0,0 0,-1-1,0-71,9 56</inkml:trace>
  <inkml:trace contextRef="#ctx0" brushRef="#br0" timeOffset="-655.365">591 1458,'-14'16,"1"0,1 0,1 1,0 1,1 0,1 0,0 1,2 0,0 1,1-1,0 4,6-18,0 0,0 0,1 0,-1 0,1-1,0 1,0 0,1-1,-1 1,1-1,0 1,0-1,1 0,-1 0,1 0,0 0,0 0,0-1,1 1,-1-1,1 0,0 0,0 0,0 0,0-1,0 0,1 0,-1 0,1 0,-1-1,1 1,0-1,-1 0,1-1,0 1,0-1,0 0,0 0,-1-1,1 1,0-1,0 0,-1 0,1-1,-1 1,1-1,-1 0,1 0,0-2,8-3,-1 0,0-1,-1-1,0 1,0-2,-1 0,0 0,-1-1,0 0,-1 0,0-1,-1 0,0-1,-1 1,0-1,-1-1,-1 1,0-1,-1 0,0 1,-1-1,0-6,-2 15,0-1,0 1,-1-1,0 1,0 0,0 0,-1 0,1 0,-1 0,-1 0,1 0,-1 0,1 1,-1-1,-1 1,1 0,-1 0,1 0,-1 0,0 1,0-1,-1 1,1 0,-1 0,0 1,1 0,-1-1,0 2,0-1,-1 0,1 1,0 0,0 0,-1 1,1-1,0 1,-1 0,1 1,0-1,-1 1,1 0,0 1,0-1,0 1,0 0,0 0,0 1,0-1,1 1,-1 0,1 0,-2 2,-8 10</inkml:trace>
  <inkml:trace contextRef="#ctx0" brushRef="#br0" timeOffset="-251.189">536 1656,'-5'0,"3"-5,7-2,7 1,7 1,4-3,4-1,1 2,2 2,-1 2,-4 5,-2 4,0 4,1 2,1-2,-4-3</inkml:trace>
  <inkml:trace contextRef="#ctx0" brushRef="#br0" timeOffset="7997.195">817 47,'0'-2,"-1"-1,0 1,0-1,0 1,0 0,0-1,-1 1,1 0,-1 0,1 0,-1 0,0 0,0 0,0 1,0-1,0 0,0 1,0 0,-1-1,1 1,0 0,-1 0,1 0,-1 1,1-1,-1 0,1 1,-1 0,1 0,-1 0,0 0,1 0,-1 0,1 1,-1-1,1 1,-1-1,1 1,-1 0,1 0,-1 0,1 1,0-1,0 0,0 1,0 0,0-1,0 1,0 0,0 0,-9 7,1 0,0 0,1 1,0 1,0 0,1 0,0 0,1 1,1 0,0 1,0-1,1 1,1 0,0 0,1 1,0-1,0 12,3-19,1-1,-1 0,1 0,0 0,1 1,-1-1,1 0,0 0,0-1,1 1,-1 0,1-1,0 0,1 1,-1-1,1 0,-1-1,1 1,0-1,1 1,-1-1,0-1,1 1,0 0,-1-1,1 0,0 0,0-1,0 1,1-1,-1 0,0-1,0 1,1-1,-1 0,0 0,5-1,3 2,0 0,-1-1,1-1,0 0,-1 0,1-2,-1 1,0-2,0 1,0-2,0 1,0-2,-1 1,0-2,0 1,-1-2,0 1,0-1,3-5,-11 10,-1 0,1 0,-1-1,0 1,0 0,0-1,0 1,-1-1,1 1,-1-1,0 1,0-1,-1 1,1-1,0 1,-1-1,0 1,0-1,0 1,-1 0,1-1,-1 1,1 0,-1 0,0 0,-1-1,-62-75,65 79,-7-7,4 3,0 0,0 1,0-1,-1 1,1 0,-1 0,0 0,0 0,0 1,0-1,0 1,-1 0,1 0,-1 1,0 0,1-1,-1 1,-1 1,-14 1</inkml:trace>
  <inkml:trace contextRef="#ctx0" brushRef="#br0" timeOffset="8729.157">620 272,'80'-33,"-66"25,-9 4,0 0,1 1,0-1,-1 1,1 1,0-1,0 1,1 0,-1 0,0 0,1 1,-1 0,1 0,-1 1,1 0,0 0,-1 1,1-1,-1 2,1-1,-1 0,0 1,0 1,1-1,-1 1,19 11,-20-9,0-2,1 1,0-1,0 1,0-2,0 1,1-1,-1 0,1 0,-1 0,1-1,-1 0,1-1,0 1,5-1,4-4</inkml:trace>
  <inkml:trace contextRef="#ctx0" brushRef="#br0" timeOffset="10051.404">1128 358,'59'-24,"-57"23,0 0,-1 0,1 1,0-1,0 1,0-1,-1 1,1-1,0 1,0 0,0 0,0 0,0 0,0 0,0 0,-1 1,1-1,0 1,0-1,0 1,-1 0,1-1,0 1,-1 0,1 0,0 0,-1 0,0 1,1-1,-1 0,0 1,1-1,-1 1,0-1,0 1,0-1,0 1,-1 0,1 0,0-1,-1 1,1 0,-1 0,1 0,-1 0,0-1,0 1,0 0,0 0,0 0,0 0,-1 0,1 0,-1-1,1 1,-1 1,-63 79,65-80,0 0,0 1,0-1,0 0,1 0,-1-1,1 1,-1 0,1 0,-1-1,1 1,0-1,0 1,0-1,0 0,0 0,0 1,0-2,0 1,0 0,1 0,-1-1,0 1,0-1,1 0,-1 1,0-1,1 0,-1-1,0 1,1 0,-1-1,0 1,1-1,0 0,2 1,20 0</inkml:trace>
  <inkml:trace contextRef="#ctx0" brushRef="#br0" timeOffset="13917.059">1692 696,'-1'18,"-1"1,0-1,-1 1,-2-1,1 0,-2 0,0-1,-2 0,-1 2,-107 270,73-153,69-171,69-170,93-101,-188 304,0 0,1 0,0 0,-1 0,1 0,0 0,0 0,0 0,1 0,-1 1,0-1,0 0,1 1,-1-1,1 1,0 0,-1-1,1 1,0 0,0 0,0 0,0 0,0 1,0-1,0 0,0 1,0-1,0 1,0 0,0 0,0 0,0 0,1 0,-1 0,0 0,0 1,0-1,0 1,0-1,0 1,0 0,0 0,0 0,-1 0,1 0,0 0,0 1,3 9,-2-1,1 0,-1 1,-1 0,0 0,-1-1,0 1,0 0,-1 0,-1 0,-1 11,1 3,-1 231,2-254,-1 0,1-1,0 1,0-1,0 1,0-1,0 1,1 0,-1-1,0 1,1-1,-1 1,1-1,-1 1,1-1,0 1,0-1,0 0,0 1,0-1,0 0,0 0,0 0,0 0,0 0,1 0,-1 0,0 0,1 0,-1-1,1 1,-1 0,1-1,-1 1,1-1,-1 0,1 0,-1 1,1-1,0 0,-1 0,1 0,-1-1,1 1,-1 0,1-1,0 1,-1 0,1-1,-1 0,0 1,1-1,-1 0,1 0,9-12,-1 0,0-1,-1 0,0 0,-2-1,1 0,-2 0,0-1,1-5,16-38,-4 20,2 1,1 0,2 2,1 1,26-27,-51 62,0-1,0 1,0-1,0 1,0-1,0 1,0-1,0 1,0 0,0-1,1 1,-1-1,0 1,0-1,1 1,-1 0,0-1,0 1,1 0,-1-1,0 1,1 0,-1-1,1 1,-1 0,0 0,1 0,-1-1,1 1,-1 0,1 0,-1 0,1 0,-1 0,0 0,1 0,-1 0,1 0,-1 0,1 0,-1 0,1 0,-1 0,1 0,-1 0,0 0,1 1,-1-1,1 0,-1 0,1 0,-1 1,0-1,1 0,-1 1,0-1,1 0,-1 1,0-1,0 1,1-1,-1 0,0 1,0-1,0 1,1-1,-2 37,0-27,-7 283,4-261,2-28,1-1,0 1,0 0,0 0,1 0,-1 0,1 0,0 0,0 0,1 1,-1-1,1 0,0-1,0 1,0 0,0 0,1 0,0-1,-1 1,1 0,1-1,1 3,11 6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2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82 559,'0'-1,"-1"1,0-1,0 0,1 0,-1 1,0-1,0 1,0-1,0 1,0-1,0 1,0-1,0 1,0 0,0-1,0 1,0 0,0 0,0 0,0 0,0 0,0 0,0 0,0 0,0 0,0 1,0-1,0 0,0 1,0-1,0 1,0-1,0 1,0-1,0 1,0 0,1-1,-1 1,0 0,0 0,1-1,-1 1,1 0,-1 0,1 0,-1 0,1 0,-1 0,1 0,0 0,-1 0,1 1,-5 5,0 1,1 0,0 0,0 0,0 1,1 0,1-1,0 1,0 0,0 0,1 0,1 1,-1-1,2 0,-1 0,1 3,0-9,0-1,1 0,-1 1,0-1,1 0,-1 0,1 0,-1 0,1 0,0 0,0-1,0 1,0-1,0 1,0-1,1 1,-1-1,0 0,1 0,-1-1,1 1,-1 0,1-1,-1 1,1-1,0 0,-1 0,1 0,-1 0,1 0,-1-1,1 1,0-1,0 0,84-34,-75 26,0-1,0 0,-1-1,0 0,-1-1,0 0,-1 0,-1-1,0 0,0-1,-1 0,3-11,-10 22,1 0,-1 0,0 0,0 0,0-1,-1 1,1 0,-1 0,1 0,-1 0,0 0,0 0,-1 0,1 0,-1 0,1 1,-1-1,0 0,0 1,0 0,0-1,0 1,-1 0,1 0,-1 0,0 0,1 1,-1-1,0 1,0-1,0 1,0 0,0 0,0 1,0-1,0 1,0-1,0 1,-1 0,1 0,0 0,0 0,0 1,0 0,0-1,0 1,0 0,0 0,0 1,0-1,0 1,-17 4</inkml:trace>
  <inkml:trace contextRef="#ctx0" brushRef="#br0" timeOffset="1067.714">703 418,'-11'5,"0"0,1 0,0 1,0 0,0 0,1 1,-1 1,2-1,-1 2,1-1,0 1,1 0,0 1,1 0,0 0,0 0,1 0,0 1,1 0,1 0,-1 1,2-1,-1 1,1 5,2-13,1 0,-1-1,1 1,0-1,0 1,0-1,1 1,-1-1,1 0,0 0,0 0,0 0,0 0,0 0,1 0,-1 0,1-1,0 0,0 1,0-1,0 0,0 0,0-1,0 1,1-1,-1 1,1-1,-1 0,1-1,-1 1,1 0,0-1,-1 0,1 0,-1 0,1 0,0-1,-1 1,1-1,-1 0,1 0,-1 0,1-1,-1 1,3-2,14-9,0-1,-1-1,0-1,-2-1,1 0,-2-1,0-1,-1 0,-1-1,-1-1,0 0,6-17,18-21,-28 46,0 0,-1-1,-1 0,0 0,-1 0,0-1,-1 0,-1 0,0 0,-1-1,0 0,-1 1,-1-1,0 0,-1 0,-1 0,0 1,-1-1,-1 0,0 1,-1-1,-1 1,0 0,0 1,-4-6,7 16,0-1,-1 1,1 0,-1 0,0 0,1 0,-1 0,0 0,-1 1,1 0,0 0,-1-1,1 2,-1-1,0 0,0 1,0 0,1 0,-1 0,0 0,0 0,0 1,0 0,-1 0,1 0,0 0,0 1,0 0,0 0,1 0,-1 0,0 0,0 1,0-1,1 1,-1 0,1 0,0 1,-3 1,-7 8,2-1,0 2,0-1,1 2,0-1,1 1,1 1,1 0,0 0,0 0,2 1,0-1,0 2,2-1,0 0,1 1,0-1,2 1,0 14,4-19,1 0,0 0,0 0,1-1,1 1,0-1,0-1,1 1,1-1,-1-1,1 0,1 0,0-1,0 0,1 0,0-1,0-1,1 0,0 0,0-1,0-1,0 0,9 1,149 22,-146-22</inkml:trace>
  <inkml:trace contextRef="#ctx0" brushRef="#br0" timeOffset="2303.495">1465 165,'-16'8,"0"1,1 1,0 1,0 0,1 0,1 2,0 0,1 0,0 1,1 0,1 1,0 1,1 0,1 0,0 0,2 1,-1 0,2 1,0-1,1 1,1 0,0 12,5-22,0-1,0 0,1 0,-1 0,2 0,-1-1,1 1,0-1,0 0,1 0,0 0,0-1,0 0,1 0,-1 0,1-1,1 1,-1-1,0-1,1 1,0-1,0 0,0-1,0 0,0 0,0 0,1-1,-1 0,1-1,-1 1,1-1,-1-1,0 1,1-1,-1-1,0 1,1-1,3-2,15-5,-1 0,-1-2,0 0,0-2,-1-1,-1 0,0-2,-1 0,0-2,-2 0,0-1,-1-1,-1-1,-1 0,-1-1,-1-1,-1 0,2-8,-12 27,-1 0,0 0,0-1,0 1,-1-1,1 1,-1-1,0 0,-1 1,1-1,-1 0,0 0,0 0,0 1,0-1,-1 0,0 1,0-1,-1 0,1 1,-1-1,0 1,0 0,0-1,-1 1,1 0,-1 0,0 1,0-1,0 1,-1-1,1 1,-1 0,0 0,0 1,0-1,0 1,-1 0,1 0,0 0,-1 1,-3-2,-6 1,1 0,-1 1,1 1,-1 0,1 0,-1 2,1-1,-1 2,1 0,0 0,0 2,0-1,1 1,-1 1,1 1,-2 1,-11 8</inkml:trace>
  <inkml:trace contextRef="#ctx0" brushRef="#br0" timeOffset="2702.902">1353 418,'15'-1,"0"-1,0-1,0 0,0-1,0-1,-1 0,0-1,7-4,64-22,-80 32,-1 0,1 1,-1-1,1 1,-1 0,1 0,-1 0,0 1,0-1,1 1,-1 0,0 0,0 1,-1-1,1 1,0 0,-1 0,0 0,0 0,0 1,0-1,0 1,-1 0,1 0,-1 0,0 0,32 35,-29-35,0-1,1 1,-1-1,1 0,0-1,0 1,0-1,0 0,0-1,0 1,0-1,1 0,-1-1,0 0,1 0,-1 0,0-1,1 0,-1 0,0 0,0-1,0 0,0 0,0-1,0 1,-1-1,1 0,-1-1,0 0,0 1,3-4,5-10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52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0 624,'114'-16,"-1"5,2 5,-1 5,4 5,51-2,413-2,-335-26,2-5,342 32,-338-29,-10 10,-193 11,0 3,1 1,-1 3,34 4,129 23,72-27,-61-27,456 27,-282 0,-115 28,-7-45,-115 5,-1 8,5 7,3-1,93-14,-36-4,211 13,-223 5,-66-1,337-13,32-7,-154-7,665 25,-662-26,-141 13,-129 5,1 4,0 4,87 12,107 25,2-14,-244-15,1-3,1-1,-1-3,0-1,24-6,23-4,1 4,58 5,184-25,695 28,-703 15,-216-6,1-4,66-9,-37 1,-76 2,191 12,-214-5,0-1,0-2,1-3,-1-1,0-3,32-5,31-5,-1 5,1 5,38 6,6-1,259-2,-141-28,153 28,-160-28,25-1,-102 3,157-30,-115 25,149 3,1051 29,-1231-29,282 27,-255 1,-50-27,-56 27,94-12,-140 2,1 3,0 3,1 3,11 4,39-1,583-2,-482-28,-1 27,-83-26,112 15,-214 5,1 1,0 2,0 2,0 1,36 5,66 23,-100-25,0-2,0-2,0-2,38-8,163 0,-177 13,27 21,-75-11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01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1098,'27'-55,"91"-150,53-106,-59 129,63-142,-161 304,-8 29,-5 43,-2-42,10 216,56 65,-5-92,-61-200,1 0,-1 1,1-1,-1 1,0 0,1-1,-1 1,0 0,0-1,1 1,-1 0,0 0,0-1,1 1,-1 0,0 0,0 0,1 0,-1 0,0 0,0 0,0 1,1-1,-1 0,0 0,0 0,1 1,-1-1,0 0,1 1,-1-1,0 1,1-1,-1 1,1-1,-1 1,1-1,-1 1,1 0,-1-1,1 1,-1 0,1-1,0 1,-1 0,1 0,0-1,0 1,0 0,-1 0,1-1,0 1,0 0,0 0,0-1,0 1,0 0,1 0,-1 0,0-1,0 1,0 0,1 0,-1-1,1 1,-1 0,0-1,1 1,-1 0,-110-89,84 66,0 1,-2 1,-1 2,0 1,-1 1,-1 1,0 2,-1 1,0 1,-1 2,0 1,-1 2,-15 0,45 6,-4-2,-1 2,1-1,0 1,0 1,-1 0,1 0,0 0,0 1,0 0,0 1,0 0,1 0,-1 0,-4 4,-1 5</inkml:trace>
  <inkml:trace contextRef="#ctx0" brushRef="#br0" timeOffset="3598.187">1271 533,'-1'-2,"-1"0,1 0,-1 0,1 0,-1 1,0-1,0 1,0-1,0 1,0 0,0-1,0 1,0 0,0 1,-1-1,1 0,0 1,-1-1,1 1,0 0,-1-1,1 1,0 0,-3 1,2-1,-3-3,1 2,-1-1,0 1,0 0,0 0,0 0,0 1,0 0,0 0,0 1,0-1,0 1,0 1,1-1,-1 1,0 0,1 0,-1 1,1-1,0 1,0 1,0-1,0 1,0-1,1 1,0 1,-1-1,2 1,-1-1,0 1,1 1,2-1,0 1,0 0,0 0,1-1,0 1,0 0,1 0,0 0,0-1,0 1,1-1,-1 1,1-1,0 1,1-1,0 0,0 0,0 0,0 0,1-1,-1 1,1-1,0 0,1 0,-1 0,1-1,-1 0,1 1,2-1,5 7,60 58,-70-66,-1 0,1 1,-1-1,1 0,-1 1,0-1,0 1,0-1,0 1,0-1,-1 1,1 0,-1-1,0 1,0 0,0 0,0-1,0 1,0 0,-1-1,1 1,-1 0,0-1,0 1,0-1,0 1,0-1,-1 0,1 1,-1-1,1 0,-1 0,-1 2,-6 2,1 0,-1 0,0-1,0 0,0 0,-1-1,1 0,-1-1,0 0,0-1,0 0,-1 0,1-1,0-1,-1 1,1-2,-1 1,1-2,-6 0,-24-16,26 6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12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1,'-16'19,"1"1,0 1,1 0,1 1,2 0,0 1,1 0,1 1,1 0,2 0,-2 8,8-29,0 0,0-1,0 1,0 0,0 0,0-1,1 1,-1 0,1 0,0-1,-1 1,2-1,-1 1,0 0,0-1,1 0,-1 1,1-1,0 0,0 0,-1 0,1 0,1 0,-1 0,0-1,0 1,1-1,-1 1,1-1,-1 0,1 0,-1 0,1-1,0 1,0 0,-1-1,1 0,0 1,0-1,5 0,0 0,-1-1,1 1,0-1,-1-1,1 1,-1-1,1-1,-1 1,0-1,0-1,0 1,5-5,-5 4,-1-1,0-1,0 1,0-1,-1 0,0 0,0 0,0-1,-1 0,0 0,-1 0,1 0,-1-1,-1 0,1 1,-1-1,-1 0,1 0,-1 0,-1 0,1 0,-1 0,-1 0,0 0,0 0,0 0,-1 0,0 1,-1-1,0 0,0 1,0 0,-4-5,2 6,0 0,-1 1,0-1,-1 1,1 1,-1-1,0 1,0 0,0 0,0 1,-1 0,0 1,1-1,-1 1,0 1,0-1,0 2,0-1,0 1,0 0,-1 0,1 1,0 1,-17 2</inkml:trace>
  <inkml:trace contextRef="#ctx0" brushRef="#br0" timeOffset="366.879">419 142,'0'16,"1"0,0 0,1 0,1 0,0 0,1 0,6 12,-9-24,0-1,1 1,0-1,-1 1,1-1,1 0,-1 1,0-1,1 0,0-1,-1 1,1 0,0-1,1 1,-1-1,0 0,0 0,1 0,0-1,-1 1,1-1,0 0,-1 0,1 0,0-1,0 1,0-1,0 0,0 0,0 0,0-1,-1 1,1-1,2 0,7-4,0 0,0-1,0 0,-1-1,0 0,-1-1,1 0,-1-1,-1 0,0-1,0 0,-1-1,0 0,-1 0,0-1,-1 0,0-1,3-9,1 5,43-70,-49 72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08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174 282,'-1'-1,"0"0,0 0,0 0,0 0,0 1,0-1,0 0,-1 0,1 1,0-1,0 1,-1-1,1 1,-1 0,1-1,0 1,-1 0,1 0,-1 0,1 0,0 0,-1 0,1 1,0-1,-1 0,1 1,-1-1,1 1,0-1,0 1,-1 0,1 0,0-1,0 1,0 0,0 0,0 0,0 0,0 0,0 0,0 0,1 1,-1-1,0 0,1 0,-1 1,0 0,-24 66,17 154,11-133,-2-50,-3 1,-1-1,-1 0,-10 35,-9-35,22-38,1-1,-1 1,1-1,-1 1,0-1,1 1,-1-1,0 0,1 1,-1-1,0 0,0 0,1 1,-1-1,0 0,0 0,0 0,1 0,-1 0,0 0,0 0,1 0,-1-1,0 1,0 0,0 0,1 0,-1-1,0 1,1-1,-1 1,0 0,1-1,-1 1,1-1,-1 1,0-1,1 0,-1 1,1-1,0 0,-1 1,1-1,-1 0,1 1,0-1,0 0,-1 0,1 1,0-1,0 0,0 0,0 1,0-2,-4-15,1 0,0-1,1 0,2 0,-1 1,2-1,1 0,0 0,1 1,4-15,6-17,2 2,2 0,2 0,2 2,1 0,3 2,2 0,2 2,1 1,25-24,-38 44,0 0,2 1,0 1,1 1,1 0,14-8,-33 24,0 0,-1 0,1-1,0 1,-1 0,1 1,0-1,0 0,0 0,0 1,0-1,0 1,0 0,0 0,0-1,0 1,0 1,0-1,0 0,0 0,0 1,0-1,0 1,-1-1,1 1,0 0,0 0,0 0,-1 0,1 0,0 0,-1 1,1-1,-1 0,1 1,-1-1,0 1,0-1,0 1,1 0,-2 0,1-1,0 1,0 0,-1 0,1 0,0 0,-1 0,0 0,0 0,1 1,1 13,-1 0,0 0,-1 1,-1-1,0 0,-1 1,-1-1,0 0,-2 0,0-1,0 1,-1-1,-1 0,-1-1,0 0,-1 0,0 0,-1-1,0-1,-1 0,-7 5,13-10,0-2,-1 1,1 0,-1-1,-1 0,1-1,-1 1,0-1,0-1,0 1,0-1,-1 0,1-1,-1 0,1 0,-1 0,0-1,0 0,0-1,0 0,0 0,0-1,0 0,1 0,-7-2,11 2,1 0,-1-1,0 1,0-1,1 1,-1-1,1 0,-1 0,1 0,0 0,0-1,0 1,0-1,0 1,0-1,1 0,-1 1,1-1,0 0,0 0,0 0,0-1,-2-18</inkml:trace>
  <inkml:trace contextRef="#ctx0" brushRef="#br0" timeOffset="2415.532">598 621,'27'-18,"0"-2,-2-2,0 0,-2-1,0-1,-2-1,0-2,-2 1,-1-2,10-21,-4-3,-15 37,-1-1,-1-1,0 1,-1-1,-1 0,0 0,-2-1,0 0,0-3,-3 19,0 1,0-1,1 0,-1 1,-1-1,1 0,0 1,0-1,-1 0,1 1,0-1,-1 1,0-1,1 0,-1 1,0 0,0-1,0 1,0-1,0 1,0 0,0 0,0 0,-1-1,1 1,0 0,-1 1,1-1,-1 0,1 0,-1 1,1-1,-1 0,0 1,1 0,-1-1,0 1,1 0,-1 0,0 0,1 0,-1 0,0 0,1 1,-1-1,0 0,1 1,-1-1,1 1,-1 0,1-1,-1 1,1 0,-1 0,1 0,0 0,0 0,-1 1,1-1,0 0,0 0,0 1,0-1,0 1,1-1,-1 1,-3 1,1 1,-1 0,1 0,0 0,0 0,1 0,-1 0,1 1,0-1,0 1,0 0,1 0,0-1,-1 1,2 0,-1 0,1 0,0 0,0 0,0 0,0 0,1 0,0 0,0 0,1 0,-1 0,1-1,0 1,0-1,0 1,1-1,0 0,0 0,0 0,0 0,0 0,1-1,0 1,0-1,0 0,1 0,48 7,20 11,-72-17,1 0,-1 0,0 0,0 0,0 0,-1 0,1 0,-1 0,0 1,0-1,-1 0,1 0,-1 0,0 0,0 0,0 0,-1 0,1 0,-1 0,0-1,0 1,-2 2,-5 17,6-15,0-1,0 1,1-1,0 1,1 0,0 0,0 0,1 0,-1 0,2 0,-1 0,1 0,1-1,-1 1,1 0,3 7,7 3</inkml:trace>
  <inkml:trace contextRef="#ctx0" brushRef="#br0" timeOffset="2804.651">1219 508,'17'2,"1"-2,-1 0,1-1,-1-1,1-1,-1 0,0-1,0-1,0 0,-1-1,0-1,0-1,-1 0,1-1,-2-1,0 0,0-1,9-10,-21 17,0 0,0 1,-1-1,1-1,-1 1,0 0,0 0,-1 0,1-1,-1 1,0 0,0 0,-1-1,1 1,-1 0,0 0,0 0,0 0,-1 0,1 0,-1 0,0 0,0 0,0 1,-1-1,1 1,-1-1,0 1,0 0,0 0,0 0,-1 1,1-1,-1 1,0 0,1 0,-1 0,0 0,0 1,0 0,0-1,-1 1,1 1,0-1,0 1,0-1,-1 1,1 1,0-1,-1 0,1 1,0 0,-4 1,-4 2,-1 0,1 0,0 1,0 0,1 1,0 1,0 0,0 0,1 1,0 0,1 1,-1 0,2 1,-1 0,1 0,1 0,0 1,1 0,0 1,0 0,1 0,1 0,0 0,0 1,2-1,-1 4,3-8,1 0,0 0,1 0,0 0,0-1,1 1,-1 0,2-1,-1 0,1 0,0 0,1 0,-1 0,1-1,1 0,-1 0,1 0,0-1,0 0,1 0,-1-1,1 1,0-1,1-1,-1 1,0-1,1-1,0 1,0-1,0-1,0 0,0 0,0 0,0-1,0 0,0 0,0-1,3-1,46-11,-32 7</inkml:trace>
  <inkml:trace contextRef="#ctx0" brushRef="#br0" timeOffset="3169.502">1699 254,'-2'26,"2"-1,1 0,1 0,1 1,1-1,1-1,2 1,0-1,2 0,0-1,7 11,-15-31,1 1,-1-1,1 0,-1 0,1 0,0-1,1 1,-1 0,0-1,1 1,-1-1,1 0,0 0,-1 0,1 0,0-1,0 1,1-1,-1 1,0-1,0 0,1 0,-1-1,0 1,1-1,-1 1,1-1,-1 0,1-1,-1 1,1 0,-1-1,0 0,1 0,-1 0,0 0,0-1,0 1,0-1,0 1,0-1,1-1,4-5,-1-1,0 1,-1-1,0 0,0 0,-1-1,0 0,-1 0,0 0,0 0,-1-1,-1 1,0-1,0-1,10-32,40-125,-43 151</inkml:trace>
  <inkml:trace contextRef="#ctx0" brushRef="#br0" timeOffset="3403.613">2206 395,'5'34,"6"10,2-1</inkml:trace>
  <inkml:trace contextRef="#ctx0" brushRef="#br0" timeOffset="3568.553">2178 1,'0'0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13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0,'-33'8,"1"1,0 2,0 1,1 1,-5 5,34-18,0 1,-1 0,1-1,0 1,0 0,-1 0,1 0,0 1,0-1,0 0,1 1,-1-1,0 1,0 0,1 0,-1 0,1-1,0 1,-1 1,1-1,0 0,0 0,0 0,1 0,-1 1,0-1,1 0,0 1,-1-1,1 1,0-1,0 0,0 1,1-1,-1 1,0-1,1 0,0 0,0 1,-1-1,1 0,0 0,1 0,-1 0,0 0,1 0,-1 0,1 0,-1 0,143 83,-142-83,-1 0,1-1,-1 1,1 0,-1 0,0 0,0 0,0 0,0 0,0 1,0-1,0 0,-1 0,1 1,-1-1,0 0,0 1,0-1,0 0,0 1,0-1,0 0,-1 1,1-1,-1 0,0 0,0 1,0-1,0 0,0 0,0 0,0 0,-1 0,1-1,-1 1,1 0,-1 0,0-1,-1 2,-79 54,73-52,1-1,-1 0,0 0,0-1,-1 0,1 0,-1-1,1-1,-1 1,1-2,-1 1,0-1,-6-1,-3-5</inkml:trace>
  <inkml:trace contextRef="#ctx0" brushRef="#br0" timeOffset="2219.989">692 367,'0'10,"-10"12,-2 8,-6-2,2 0,-2-5,3-2,-2-5,2 1,0-4,1 2,4-3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0,'4'0,"12"0,8 0,4 0,3 0,0 0,0 0,0 0,-1 0,-1 0,-5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18,'48'0,"21"0,3 0,-6 0,-14-5,-11-1,-12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24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113 139,'-3'-2,"0"1,0 0,0 0,0 0,0 0,-1 1,1 0,0-1,-1 1,1 0,0 0,-1 1,1-1,0 1,0 0,-1-1,1 2,0-1,0 0,0 0,0 1,0 0,1 0,-1 0,0 0,1 0,-1 0,1 0,0 1,0-1,0 1,0 0,0 0,0 0,1 0,0 0,-1 0,1 0,0 0,0 0,0 3,0 1,-1 0,1 1,1-1,-1 0,1 0,1 1,-1-1,1 0,0 1,1-1,0 0,0 0,0 0,3 4,-4-8,1-1,-1 1,1 0,-1 0,1-1,0 1,0-1,0 0,0 1,0-1,1 0,-1 0,1-1,-1 1,1 0,0-1,0 0,0 1,-1-1,1 0,0-1,0 1,1 0,-1-1,0 0,0 1,0-1,0-1,0 1,0 0,0-1,0 1,0-1,0 0,1 0,8-5,-1 0,0-1,0-1,0 1,-1-1,0-1,-1 0,0-1,0 1,-1-2,0 1,-1-1,0 0,-1-1,0 1,-1-1,0-1,-1 1,-1 0,2-6,-4 16,0 0,0-1,-1 1,1 0,0 0,-1 0,1-1,-1 1,0 0,0-1,0 1,0 0,0 0,0-1,0 1,-1 0,1-1,-1 1,0 0,0 0,0 0,0 0,0 0,0 0,0 0,-1 0,1 0,-1 0,1 1,-1-1,0 1,0-1,0 1,1 0,-1-1,0 1,-1 0,1 0,0 1,0-1,0 0,-1 1,1-1,0 1,0 0,-3 0,-15 7,2 4</inkml:trace>
  <inkml:trace contextRef="#ctx0" brushRef="#br0" timeOffset="859.438">565 82,'-5'2,"0"0,1 1,-1-1,1 1,0 0,0 0,0 0,0 1,0-1,1 1,-1 0,1 0,0 0,-2 4,0-1,-12 17,1 0,1 2,1-1,1 2,-7 24,16-34,12-18,15-25,129-202,-117 155,-29 111,-5-28,-1-1,1 0,0 1,1-1,0 0,1 0,-1 0,2-1,-1 1,1-1,1 1,0-1,0 0,0-1,1 1,0-1,0-1,1 1,0-1,0 0,1 0,6 3,-12-7,1-1,0 0,0 1,0-1,0 0,0-1,0 1,0-1,0 1,1-1,-1 0,0 0,0 0,0 0,0-1,0 1,0-1,1 0,-1 0,-1 0,1 0,0-1,0 1,0-1,-1 1,1-1,-1 0,1 0,-1-1,0 1,0 0,0-1,1 0,57-92,-39 6,-19 64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2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69,'-1'-1,"0"1,1 0,-1-1,0 1,0-1,0 1,0 0,0 0,0 0,0-1,1 1,-1 0,0 0,0 0,0 0,0 0,0 1,0-1,0 0,0 0,0 1,1-1,-1 0,0 1,0-1,0 1,1-1,-1 1,0-1,0 1,1 0,-1-1,1 1,-1 0,0-1,1 1,-1 0,1 0,0 0,-1-1,1 1,0 0,-1 0,1 0,0 0,-18 43,6 14,2 0,3 0,0 35,7-66,-3-8,1-1,1 0,1 1,0-1,2 0,0 1,1-1,0 0,2 0,0-1,1 1,1-1,0 0,1-1,1 0,1 0,0-1,1 0,1 0,-8-12,0 1,1-1,-1-1,0 1,1 0,0-1,0 0,0 0,0-1,0 1,0-1,0 0,0 0,0-1,1 0,-1 0,0 0,0 0,1-1,-1 0,0 0,0 0,0-1,0 1,0-1,0-1,-1 1,2-1,120-92,-89 55,-2-1,-2-2,-1-1,-3-2,-2-1,12-28,-35 67,16-27,-2-2,-1 0,-2-1,-2 0,-1-1,0-11,-11 48,0-1,-1 0,1 0,0 0,-1 0,1 0,-1 0,0-1,0 1,0 0,-1 0,1 0,-1 0,0 0,1 0,-1 0,-1 0,1 0,0 0,-2-2,1 5,0 0,0 1,0-1,0 1,1 0,-1-1,0 1,0 0,1 0,-1 0,0 0,1 1,-1-1,1 0,0 1,-1-1,1 0,0 1,0 0,0-1,0 1,0 0,0 0,0 1,-1 0,-14 28,2-1,1 2,1 0,2 0,1 1,1 0,3 1,0 0,2 0,2 0,1 0,1 0,2 0,1-1,2 1,2-1,1 0,10 27,46 142,-55-183,-2-7</inkml:trace>
  <inkml:trace contextRef="#ctx0" brushRef="#br0" timeOffset="383.919">1025 606,'0'28,"0"20,0 6,0-1,0-5,0-6,0-10</inkml:trace>
  <inkml:trace contextRef="#ctx0" brushRef="#br0" timeOffset="980.234">1222 746,'281'-18,"-216"-3,-64 20,0 1,0-1,0 0,0 1,0-1,0 0,0 1,0-1,-1 0,1 0,0 0,-1 0,1 0,0 0,-1 0,1 0,-1 0,1 0,-1 0,0 0,1 0,-1 0,0-1,0 1,0 0,0 0,0 0,0 0,0 0,0-1,0 1,-1 0,1 0,0 0,-1 0,1 0,-1 0,1 0,-1 0,0 0,1 0,-1 0,0 0,1 0,-1 0,0 1,0-1,0 0,0 1,0-1,0 0,0 1,-1-1,-4-4,-1 0,0 0,0 1,0 0,0 0,-1 0,0 1,0 0,0 1,0 0,0 0,0 1,0 0,-1 0,1 1,-7 0,11 2,1 1,-1 0,1 0,-1 0,1 0,0 0,0 1,0 0,1-1,0 1,-1 0,1 0,0 0,1 0,-1 1,1-1,0 0,0 1,0-1,1 1,-1-1,1 1,0-1,0 1,1-1,-1 1,1-1,0 1,1 1,-1 5,5 135,-7-145,1 1,0-1,0 0,0 0,0 1,0-1,0 0,0 0,0 1,1-1,-1 0,0 0,1 0,-1 0,1 1,-1-1,1 0,0 0,0 0,-1 0,1 0,0 0,0-1,0 1,0 0,0 0,0 0,0-1,0 1,0-1,0 1,0-1,1 1,-1-1,0 0,0 1,0-1,1 0,-1 0,0 0,0 0,1 0,-1 0,0 0,0 0,1-1,-1 1,0 0,0-1,0 1,0-1,0 1,1-1,-1 0,0 0,0 1,-1-1,1 0,0 0,0 0,0 0,89-120,-38 41,-40 63,-1 2</inkml:trace>
  <inkml:trace contextRef="#ctx0" brushRef="#br0" timeOffset="1412.027">1872 633,'3'0,"98"-10,-99 10,1 0,-1 0,0 0,1 1,-1-1,0 0,0 1,0 0,1-1,-1 1,0 0,0 0,0 0,0 1,0-1,0 0,-1 1,1-1,0 1,-1 0,1-1,-1 1,0 0,1 0,-1 0,0 0,0 0,0 0,0 0,-1 1,1-1,-1 0,1 0,-1 1,0-1,0 0,0 0,0 1,0-1,0 0,-1 1,0 5,-2 1,1-1,-2 0,1 1,-1-1,0-1,0 1,-1-1,0 1,-1-2,-1 3,-32 52,39-60,-1 0,1 0,-1 0,1 1,-1-1,1 0,0 0,-1 0,1 1,0-1,0 0,0 1,0-1,0 0,0 0,1 1,-1-1,0 0,1 0,-1 0,0 1,1-1,0 0,-1 0,1 0,0 0,-1 0,1 0,0 0,0 0,0 0,0 0,0-1,0 1,0 0,0-1,0 1,0 0,0-1,1 1,-1-1,0 0,0 1,2-1,60 6,-58-6,11-1,-1 0,0 0,0-2,0 0,0-1,0 0,-1-1,9-4,-4-1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368 171,'-18'95,"-20"187,24-186,8-62,1 0,2 0,1 0,2 34,1-69</inkml:trace>
  <inkml:trace contextRef="#ctx0" brushRef="#br0" timeOffset="243.948">1 171,'43'5,"29"-4,11-1,2-6,-9-2,-8-4,-6 0,-8-3,-10 1,-6 3,-6-2,-2 2,-3 3,-5 2</inkml:trace>
  <inkml:trace contextRef="#ctx0" brushRef="#br0" timeOffset="611.296">594 650,'8'-3,"-2"-1,0 1,0 0,0 0,1 1,-1 0,1 0,0 0,-1 1,1 0,0 0,0 1,0-1,-1 2,1-1,0 1,0 0,0 0,-1 1,1 0,1 1,-7 0,0 0,1 0,-1 0,0 0,0 0,-1 1,1-1,-1 0,0 0,0 1,0-1,0 0,0 1,-1-1,1 0,-1 0,0 1,0-1,0 0,0 0,-1 0,1 0,-1 0,0 0,0-1,0 1,0-1,0 1,-1-1,-1 1,3-1,-51 86,53-86,0 1,0-1,0 0,1 0,-1 0,1 0,-1 0,1 0,0 0,0 0,0 0,0-1,0 1,1-1,-1 0,0 0,0 1,1-2,-1 1,1 0,-1 0,1-1,-1 1,1-1,0 0,-1 0,1 0,-1 0,1 0,0 0,-1-1,1 0,-1 1,1-1,-1 0,0 0,1 0,90-45,-76 32</inkml:trace>
  <inkml:trace contextRef="#ctx0" brushRef="#br0" timeOffset="845.782">1102 509,'43'-9,"19"-4,4 1,-5 2,-7-2,-9 2,-7 1,-9 3</inkml:trace>
  <inkml:trace contextRef="#ctx0" brushRef="#br0" timeOffset="1165.936">1949 58,'-10'38,"-3"28,-4 6,1-3,3-4,3-9,4-9,3-7,2-6,1-4,1-2,4-1,2-1,0 1,-1-5</inkml:trace>
  <inkml:trace contextRef="#ctx0" brushRef="#br0" timeOffset="1449.942">1609 58,'53'0,"27"-5,4-1,-6-1,-13 2,-12 2,-10-4,-8-1,-5 2,-3 1,0 2,-2 1,-3 1</inkml:trace>
  <inkml:trace contextRef="#ctx0" brushRef="#br0" timeOffset="1697.571">2259 650,'-10'34,"-2"15,4 0,5-8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19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0,'-5'5,"-1"6,-5 6,-5 5,-5 4,-3-3,2 0,0-5,4 0,0 2,-1-3,2 1,4-3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2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32 621,'0'0,"0"1,0 0,0-1,0 1,0-1,0 1,0-1,0 1,0-1,0 1,0-1,-1 1,1-1,0 1,0-1,0 0,-1 1,1-1,0 1,-1-1,1 1,0-1,-1 0,1 1,0-1,-1 0,1 1,-1-1,1 0,-1 0,1 1,-1-1,1 0,-1 0,1 0,-1 0,1 0,-1 0,1 0,-1 0,1 0,-1 0,1 0,-1 0,1 0,-1 0,1 0,-1 0,1 0,-1-1,1 1,-1 0,1 0,0-1,-1 1,1 0,-1-1,1 1,0 0,-1-1,1 1,0-1,-1 1,-7 181,10-118,-3-25,0-26,0 1,1-1,0 1,2-1,-1 0,1 1,1-1,0 0,1 0,-4-10,1 0,-1-1,1 1,0 0,-1-1,1 1,0-1,0 1,0-1,0 0,0 1,1-1,-1 0,0 0,1 0,-1 0,0 0,1 0,-1 0,1 0,0-1,-1 1,1-1,-1 1,1-1,0 1,0-1,-1 0,1 0,0 0,0 0,-1 0,1 0,0 0,-1-1,1 1,0-1,-1 1,1-1,0 0,54-44,-32 18,-2 0,-1-2,-1 0,-1-1,-2-1,9-23,3-3,-19 83,-10 32,-2-49,1-1,0 1,0 0,1 0,0 0,0-1,1 1,0 0,1 0,0-1,0 1,1-1,0 1,0-1,1 0,0 0,0-1,1 1,0-1,1 0,-1 0,1-1,1 1,-1-1,1-1,2 2,-4-5,1 1,0-1,-1 0,1-1,0 1,0-1,0 0,0 0,0-1,0 0,1 0,-1-1,0 1,0-1,0-1,0 1,0-1,-1 0,1 0,0-1,-1 1,0-1,1-1,-1 1,0-1,-1 0,1 0,2-3,108-139,-115 145,3-2,0-1,0 0,0 1,-1-1,0-1,0 1,0 0,0 0,-1-1,1 1,-1-1,0 1,-1-1,1 1,-1-1,0 0,0 1,0-1,-1 0,0 1,1-1,-2 1,1-1,0 1,-1 0,0-1,0 1,0 0,-10-9</inkml:trace>
  <inkml:trace contextRef="#ctx0" brushRef="#br0" timeOffset="6170.925">963 0,'39'218,"-22"-11,-15-116,26 170,-28-76,3-161,11-30,54-152,-58 136,1 0,0 2,2-1,1 1,0 1,1 1,1 0,1 1,6-5,-22 21,0 0,0 0,0 1,0-1,0 0,0 0,0 1,0-1,0 1,0-1,0 1,1-1,-1 1,0-1,0 1,0 0,1 0,-1 0,0 0,0 0,1 0,-1 0,0 0,0 0,0 1,1-1,-1 0,0 1,0-1,0 1,0-1,0 1,1 0,-1-1,0 1,-1 0,1 0,0 0,0 0,0-1,0 1,-1 0,1 1,0-1,-1 0,1 0,-1 0,1 0,-1 0,0 1,1-1,-1 0,0 0,0 1,0-1,5 79,-5-73,14 125,-4-58,-9-51</inkml:trace>
  <inkml:trace contextRef="#ctx0" brushRef="#br0" timeOffset="7398.279">1556 876,'28'-2,"-1"-1,0-1,0-1,0-2,-1 0,0-2,25-11,-38 14,1 0,-1-1,0 0,-1-1,0 0,0-1,-1 0,0-1,0-1,-1 1,-1-2,1 1,-2-1,0-1,0 1,-1-1,-1-1,0 1,-1-1,2-7,-7 18,1 0,-1 0,1 0,-1 0,0 0,0 1,0-1,-1 0,1 0,-1 0,1 0,-1 1,0-1,0 0,0 0,-1 1,1-1,-1 1,1 0,-1-1,0 1,0 0,0 0,0 0,0 0,0 0,0 0,-1 1,1-1,-1 1,1 0,-1-1,0 1,1 0,-1 1,0-1,0 0,0 1,0 0,1-1,-1 1,0 0,0 1,0-1,0 0,0 1,1 0,-1-1,0 1,0 0,1 1,-1-1,1 0,-1 1,0 0,-12 6,1 2,-1 0,2 0,-1 1,2 1,-1 0,2 1,0 0,0 1,1 1,1-1,0 1,1 1,1-1,0 1,1 1,1-1,1 1,0 0,-1 11,4-24,1 0,-1 0,1 0,0 0,0 0,0 0,0 0,1 0,-1 0,1 0,0 0,0 0,1-1,-1 1,1 0,0-1,0 1,0-1,0 0,1 1,-1-1,1 0,0 0,0-1,0 1,0-1,0 1,1-1,-1 0,1 0,-1-1,1 1,0-1,0 0,0 1,0-2,0 1,0 0,1-1,19 3,0-2,0-1,0 0,0-2,0-1,0-1,0-1,-1 0,0-2,0-1,-1-1,0-1,16-10,-23 11,1 0,-2-1,1-1,-1-1,-1 0,0 0,-1-2,0 1,-1-1,-1-1,8-14,78-170,-92 190,-1 0,1 0,-2-1,1 1,-1-1,-1 0,1 0,-2 1,1-1,-1 0,-1 0,0 0,0 0,0 10,1-1,0 0,0 0,0 0,-1 0,1 0,0 1,-1-1,1 0,-1 0,1 1,-1-1,1 0,-1 1,0-1,1 0,-1 1,0-1,1 1,-1-1,0 1,0-1,1 1,-1 0,0-1,0 1,0 0,0 0,0 0,1-1,-1 1,0 0,0 0,0 0,0 0,0 1,0-1,1 0,-1 0,0 0,0 1,0-1,0 0,1 1,-1-1,0 1,0-1,1 1,-1-1,0 2,-34 30,17-13,2 1,0 0,2 1,0 0,1 1,1 1,-1 7,12-28,0 0,0 0,0 0,0 1,0-1,1 0,-1 1,1-1,0 0,-1 1,1-1,0 1,1-1,-1 0,0 1,1-1,-1 0,1 1,0-1,0 0,0 0,0 1,0-1,0 0,0 0,1 0,-1 0,1-1,0 1,-1 0,1-1,0 1,0-1,0 1,0-1,0 0,0 0,0 0,1 0,-1 0,0-1,1 1,-1-1,0 1,1-1,9 1,-1-1,1 0,-1-1,1 0,-1-1,0 0,1-1,-1 0,0 0,-1-2,5-1,76-20,-89 25,0 1,1 0,-1 0,0 0,0 0,1 0,-1 1,0-1,0 0,0 1,0 0,0-1,0 1,0 0,0 0,0 0,0 1,0-1,0 0,-1 1,1-1,-1 1,1-1,-1 1,1 0,-1 0,0 0,0 0,0-1,0 1,0 1,0-1,-1 0,1 0,-1 0,1 0,-1 0,0 1,0-1,0 0,0 0,0 0,-1 2,-17 96,7-69,-13 52,24-81,0 1,0-1,1 0,-1 1,1-1,-1 1,1-1,0 0,0 1,0-1,0 0,0 0,0 0,1 0,-1 0,1 0,-1 0,1-1,0 1,0 0,0-1,0 1,0-1,0 0,0 0,0 0,0 0,1 0,-1 0,0 0,1-1,-1 0,2 1,10 2,0-1,0 0,0-1,0 0,0-1,0-1,0 0,0-1,0-1,0 0,0-1,-1 0,0-1,0 0,0-1,0-1,-1 0,0-1,2-2,2-3,0 0,-1-1,-1 0,-1-2,0 1,-1-2,0 1,-1-2,-2 1,1-1,-2-1,0 0,-2 0,2-6,-7 22,0 1,1-1,-1 0,-1 1,1-1,0 0,-1 0,1 1,-1-1,0 0,0 0,0 0,0 1,0-1,-1 0,1 0,-1 0,0 1,1-1,-1 0,-1 1,1-1,0 1,-1-1,1 1,-1 0,0-1,0 1,0 0,0 0,0 0,0 1,0-1,-1 0,1 1,-1 0,1-1,-1 1,1 0,-1 0,0 1,1-1,-1 0,0 1,0 0,0-1,1 1,-1 0,0 1,0-1,0 0,-1 1,-9 7,1 0,0 1,0 0,0 1,1 1,1-1,0 2,0-1,1 1,1 1,0 0,1 0,0 0,1 1,0 0,-34 111,39-121,1 1,-1 0,1-1,0 1,1 0,-1-1,1 1,0 0,0-1,0 1,0-1,1 1,0-1,0 0,0 0,1 0,-1 0,1 0,0 0,0-1,0 1,0-1,1 0,0 0,-1 0,3 0,15 7,0-1,1-1,1-1,-1-1,1-1,0 0,1-2,-1-1,0-1,1-1,-1-1,20-4,112-22,-125 17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36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59,'-18'56,"-5"143,15-147,3 0,2 1,3 44,-25 73,-4-37,27-124</inkml:trace>
  <inkml:trace contextRef="#ctx0" brushRef="#br0" timeOffset="553.406">1 115,'29'-2,"0"-1,-1-2,1-1,-1-1,17-7,31-7,-20 5,1 3,1 2,0 3,1 3,0 2,39 3,15 18,-90-20</inkml:trace>
  <inkml:trace contextRef="#ctx0" brushRef="#br0" timeOffset="986.192">820 398,'33'-5,"22"-1,5-1,-3 2,-5 2,-8 1,-6 0,-4 2,-4 0,-3 0,1-4,-2-2,1 0,-4-4,-2 1,-4 0</inkml:trace>
  <inkml:trace contextRef="#ctx0" brushRef="#br0" timeOffset="1247.87">904 680,'39'-10,"31"-8,9 0,-4 2,-11 4,-10 5,-11 2,-11 3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0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141 771,'22'-6,"-3"-1,-1 1,1 1,1 0,-1 2,1 0,-1 2,1 0,0 1,0 1,4 1,-23-2,1 0,0 0,0 1,0-1,-1 1,1-1,0 1,0 0,-1 0,1 0,-1 0,1 0,-1 0,1 0,-1 0,0 0,1 1,-1-1,0 1,0-1,0 1,0-1,0 1,0 0,-1-1,1 1,0 0,-1-1,1 1,-1 0,0 0,0 0,0 0,0-1,0 1,0 0,0 0,0 0,-1 0,1-1,-1 1,1 0,-1 0,0-1,0 1,1-1,-1 1,-1 0,-96 112,53-69,33-32,8-10,-1 1,1-1,-1 1,1 0,0 1,1-1,-1 1,1-1,0 1,0 0,0 0,1 1,0-1,0 1,0-1,0 1,1-1,0 1,1 0,-1 0,1-1,0 1,0 0,1 4,2-7,1 0,-1 1,1-1,0 0,0-1,0 1,0-1,0 0,1 0,-1 0,1 0,-1-1,1 0,-1 0,1 0,0 0,0-1,-1 0,1 0,0 0,0-1,-1 1,1-1,0 0,-1 0,1-1,-1 0,1 1,-1-1,0-1,0 1,0-1,1 0,45-25,-27 14</inkml:trace>
  <inkml:trace contextRef="#ctx0" brushRef="#br0" timeOffset="-716.711">311 8,'-1'-1,"0"1,1-1,-1 0,0 1,1-1,-1 1,0-1,0 1,0-1,0 1,0 0,1-1,-1 1,0 0,0 0,0-1,0 1,0 0,0 0,0 0,0 0,0 0,0 1,0-1,0 0,1 0,-1 1,0-1,0 0,0 1,0-1,0 1,1-1,-1 1,0-1,0 1,1 0,-1-1,0 1,1 0,-1-1,1 1,-1 0,1 0,-1 0,1 0,0 0,-1-1,1 2,-17 44,3 126,-2-2,16-168,0 0,0 0,0 0,0 0,1 0,-1 0,1 0,-1 0,1 0,0 0,0-1,0 1,0 0,0 0,0-1,0 1,0 0,1-1,-1 1,0-1,1 0,0 1,-1-1,1 0,0 0,0 0,0 0,9 0</inkml:trace>
  <inkml:trace contextRef="#ctx0" brushRef="#br0" timeOffset="-449.887">0 545,'39'-5,"17"-6,4-2,-4 2,-6 3,-7 2,-6 3,-4 1,-8 7,-9 1</inkml:trace>
  <inkml:trace contextRef="#ctx0" brushRef="#br0" timeOffset="3156.448">678 799,'11'-15,"0"0,0 0,-2-1,0 0,-1-1,0 0,-1 0,4-18,13-28,-10 32,2 2,2 0,0 1,2 1,1 0,1 2,2 0,-24 24,0 0,1 0,-1 0,1 1,-1-1,1 0,-1 0,1 0,0 0,-1 1,1-1,0 0,0 1,-1-1,1 0,0 1,0-1,0 1,0-1,0 1,0 0,0-1,0 1,0 0,0 0,0 0,0 0,0 0,0 0,0 0,0 0,0 0,0 0,0 0,0 1,0-1,0 0,0 1,0-1,0 1,-1-1,1 1,0-1,0 1,0 0,-1-1,1 1,0 0,0 0,-1-1,1 1,-1 0,1 0,-1 0,1 0,-1 0,0 0,10 36,-2 1,-1 0,-2 0,-2 0,-2 1,-1 11,-1 81,34-186,-4-6,2 1,4 2,2 1,3 0,-39 55,0 0,0 0,1 0,-1 0,0 0,1 0,0 0,-1 0,1 1,0-1,0 1,0-1,0 1,0 0,0 0,0 0,1 0,-1 0,0 0,0 0,1 1,-1-1,1 1,-1 0,0 0,1 0,-1 0,1 0,-1 0,1 1,-1-1,0 1,1-1,-1 1,0 0,0 0,0 0,1 1,-1-1,0 0,0 1,-1-1,1 1,0 0,0-1,-1 1,1 0,0 2,2 10,0 1,-2 0,0 0,0 1,-1-1,-1 0,-1 0,0 1,-1-1,0 30,5 91,3-117</inkml:trace>
  <inkml:trace contextRef="#ctx0" brushRef="#br0" timeOffset="3770.996">1609 347,'1'36,"2"0,1 0,2-1,1 0,2 0,2-1,1 0,1-1,2 0,1-1,2-1,8 11,-25-40,-1 0,1 0,0 0,-1 0,1 0,0 0,1 0,-1 0,0 0,0 0,1-1,-1 1,1 0,-1-1,1 0,0 1,0-1,0 0,-1 0,1 0,0 0,0 0,1 0,-1 0,0-1,0 1,0-1,0 0,0 0,1 1,-1-1,0-1,0 1,0 0,1 0,-1-1,0 1,0-1,0 0,0 0,0 0,0 0,0 0,0 0,0 0,-1-1,2 0,90-195,48-74,-136 254,-4 4</inkml:trace>
  <inkml:trace contextRef="#ctx0" brushRef="#br0" timeOffset="4122.412">1581 94,'43'-5,"24"-2,6 1,-6 1,-9 1,-9 2,-8 1,-7 0,-4 1,-7 6,-8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5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0 135,'38'-25,"-25"20,-3 0,0 1,0 0,0 0,1 1,-1 1,1 0,0 0,-1 1,1 0,0 1,0 0,0 1,0 0,9 3,-18-4,-1 1,0-1,1 1,-1 0,0-1,1 1,-1 0,0 0,0 0,0-1,0 1,0 1,0-1,0 0,0 0,0 0,0 0,-1 1,1-1,0 0,-1 1,1-1,-1 0,0 1,1-1,-1 1,0-1,0 1,0-1,0 0,0 1,0-1,0 1,0-1,-1 1,1-1,-1 0,1 1,-1-1,1 0,-1 1,0-1,0 1,-42 55,39-52,-32 32,-44 61,79-96,0-1,1 1,-1-1,0 0,1 1,-1 0,1-1,-1 1,1-1,0 1,-1 0,1-1,0 1,0-1,0 1,1 0,-1-1,0 1,0 0,1-1,-1 1,1-1,0 1,-1-1,1 1,0-1,0 0,0 1,0-1,0 0,0 0,0 1,0-1,1 0,-1 0,0 0,1-1,-1 1,1 0,-1 0,1-1,-1 1,1-1,-1 1,1-1,0 0,0 1,81-3,16-28,-77 21</inkml:trace>
  <inkml:trace contextRef="#ctx0" brushRef="#br0" timeOffset="2320.304">479 672,'5'0,"6"0,6 0,6 0,2 0,3 0,1 0,1 0,-1 0,1 0,-2 0,1 0,0 0,-1 0,0 0,-5 0</inkml:trace>
  <inkml:trace contextRef="#ctx0" brushRef="#br0" timeOffset="2718.55">677 502,'0'5,"0"11,0 8,0 4,0 3,0 0,0 0,0 0,0-1,0-1,0 0,0-1,-5-5,-1-1,0-4</inkml:trace>
  <inkml:trace contextRef="#ctx0" brushRef="#br0" timeOffset="4902.411">1411 221,'0'-5,"0"3,0 7,0 7,0 7,0 5,0 2,0 3,0 0,0 1,0-1,-5-4,-1-3,0 1,5-4,4-6</inkml:trace>
  <inkml:trace contextRef="#ctx0" brushRef="#br0" timeOffset="5251.575">1129 644,'28'0,"25"-5,8-1,-3-1,-5 2,-7-3,-7 0,-5 0,-4 3,-1 2,-2 1,0 1,0 1,0 0,-4 0</inkml:trace>
  <inkml:trace contextRef="#ctx0" brushRef="#br0" timeOffset="5767.202">1269 841,'51'-23,"-35"14,1 0,0 2,1 0,0 1,0 0,0 2,1 0,-1 1,12 0,-29 2,0 1,1 0,-1 0,1 0,-1 0,1 0,-1 0,1 1,-1-1,1 0,-1 1,0-1,1 1,-1-1,0 1,1 0,-1 0,0 0,0-1,0 1,0 0,0 0,0 0,0 1,0-1,0 0,0 0,0 0,-1 1,1-1,0 0,-1 1,0-1,1 1,-1-1,0 1,1-1,-1 0,0 1,0-1,0 1,0-1,-1 1,1-1,0 1,0-1,-1 0,1 1,-1-1,0 1,1-1,-1 0,0 0,0 1,1-1,-2 0,-87 93,20-28,67-65,1 0,-1 1,1-1,0 1,-1-1,1 1,0 0,0-1,0 1,1 0,-1 0,0 0,1 0,-1 0,1 0,0 0,-1 0,1 0,0 0,0 0,0 0,1 0,-1 0,0-1,1 1,-1 0,1 0,0 0,-1 0,1 0,0-1,0 1,0 0,1-1,-1 1,0-1,1 1,-1-1,1 1,2 1,0-1,0 1,0-1,0 0,0 0,1-1,-1 1,1-1,-1 0,1 0,0 0,-1-1,1 0,0 0,-1 0,4-1,5-1,-1-1,1-1,-1 0,0 0,-1-2,1 1,-1-1,0-1,4-3,0-2</inkml:trace>
  <inkml:trace contextRef="#ctx0" brushRef="#br0" timeOffset="6888.451">2201 305,'-28'255,"27"-29,-10-191,5-30</inkml:trace>
  <inkml:trace contextRef="#ctx0" brushRef="#br0" timeOffset="7370.567">1862 334,'45'-11,"0"2,0 2,0 1,1 3,0 2,-1 2,12 3,28-2,107-28,-147 24,-33 2</inkml:trace>
  <inkml:trace contextRef="#ctx0" brushRef="#br0" timeOffset="7752.124">1890 841,'7'7,"-1"-1,1 0,1-1,-1 0,1 0,0 0,0-1,0 0,0-1,1 0,0 0,-1-1,1 0,0 0,0-1,0-1,0 1,1-1,-1-1,0 1,0-2,5-1,243-53,-114 27,-117 23,-4-1</inkml:trace>
  <inkml:trace contextRef="#ctx0" brushRef="#br0" timeOffset="10269.541">1947 51,'138'-25,"121"21,-197-8,39 2,-83 15</inkml:trace>
  <inkml:trace contextRef="#ctx0" brushRef="#br0" timeOffset="11704.568">2709 841,'14'0,"0"-1,0-1,-1 0,1-1,-1-1,1 0,-1-1,-1 0,1-1,-1 0,0-1,0 0,-1-1,0 0,0-1,8-9,106-118,-111 116,-7 14,-2-1,1-1,-1 1,0-1,-1 0,0 0,0 0,0-1,-1 1,-1-1,0 0,0 0,0 0,-1 0,0-7,-1 15,0 1,-1-1,1 0,0 0,0 0,-1 0,1 1,0-1,-1 0,1 0,-1 1,1-1,-1 0,1 0,-1 1,0-1,1 1,-1-1,0 1,1-1,-1 1,0-1,0 1,0 0,1-1,-1 1,0 0,0 0,0-1,0 1,0 0,1 0,-1 0,0 0,0 0,0 0,0 0,0 1,1-1,-1 0,0 0,0 1,0-1,0 0,1 1,-1-1,0 1,0-1,1 1,-1-1,0 1,1 0,-1-1,-39 31,25-16,0 1,1 0,1 1,1 0,0 1,1 0,1 1,1 0,1 1,1 0,-4 15,10-31,0 1,0 0,0-1,1 1,-1 0,1 0,1 0,-1 0,1-1,0 1,0 0,0 0,0-1,1 1,0-1,0 1,0-1,0 0,1 0,0 0,0 0,0 0,0-1,1 1,-1-1,1 0,0 0,0 0,0-1,0 1,0-1,1 0,-1 0,1 0,-1-1,1 0,0 0,-1 0,1 0,1-1,12 2,-1-1,1-2,-1 1,1-2,-1 0,0-1,1-1,-2-1,1 0,-1-1,1-1,6-5,179-113,-194 118,7-1,-1 0,0-2,0 0,-1 0,-1-1,0-1,0 0,-1-1,-1 0,0-1,-1 0,0 0,-1-1,-1 0,0 0,3-13,-10 26,1 0,-1 0,0 0,0 0,0 1,0-1,0 0,0 0,-1 0,1 0,-1 0,1 0,-1 1,0-1,0 0,0 0,0 1,0-1,0 0,0 1,0 0,-1-1,1 1,0-1,-1 1,1 0,-1 0,0 0,1 0,-1 0,0 0,0 1,1-1,-1 1,0-1,0 1,0-1,0 1,-1 0,-75 17,63-8,1 1,0 0,1 1,0 0,1 1,0 0,1 1,0 1,1 0,0 0,1 1,1 0,1 1,0-1,1 1,0 1,2-1,-2 6,6-18,0 0,-1 0,1-1,1 1,-1 0,0 0,1 0,0 0,0-1,0 1,0 0,1-1,-1 1,1-1,0 1,0-1,0 0,0 0,1 0,0 0,-1 0,1 0,0-1,0 0,0 1,1-1,-1 0,0 0,1-1,-1 1,3 0,3 1,1 0,0-1,0 0,0-1,0 0,1 0,-1-1,0 0,0-1,0 0,6-2,18-6,0-2,-1-1,0-2,-1-1,21-15,-27 15,-1-1,-1-1,0-2,-2 0,0-1,-1-2,-1 0,-1-1,10-17,-25 35,0 0,-1-1,1 1,-1-1,0 0,-1 0,1 0,-1 0,0-1,-1 1,0 0,0-1,0 1,-1-1,0 1,0-4,-2 8,0 1,0 0,0 0,0 0,0 0,0 1,0-1,0 0,-1 1,1 0,0-1,0 1,-1 0,1 0,0 0,0 1,-1-1,1 1,0-1,0 1,0-1,0 1,0 0,0 0,0 0,0 0,0 1,0-1,0 0,0 1,1 0,-1-1,1 1,-1 0,1-1,0 1,-1 1,-18 17,1 0,1 1,0 0,2 2,0 0,2 1,1 0,-1 4,11-23,0 0,0 1,0-1,1 1,0 0,0-1,0 1,1 0,0 0,0 0,0 1,1-1,0 0,0 0,0 0,1 0,0 0,0 0,1 0,0 0,0 0,0-1,1 1,-1-1,1 1,1-1,-1 0,1 0,0 0,0-1,0 1,4 2,-2-3,1-1,0 1,0-1,0 0,1-1,-1 1,0-1,1-1,0 0,-1 0,1 0,0-1,0 0,-1-1,1 1,0-1,-1-1,1 0,-1 0,1 0,-1-1,0 0,0 0,0-1,0 0,-1 0,0-1,0 0,3-2,10-5</inkml:trace>
  <inkml:trace contextRef="#ctx0" brushRef="#br0" timeOffset="12188.233">4148 164,'57'-23,"79"-20,-135 42,1 1,-1-1,0 1,1-1,-1 1,1 0,-1-1,1 1,-1 0,1 0,-1 0,1 1,-1-1,1 0,-1 0,1 1,-1-1,1 1,-1-1,1 1,-1 0,0-1,0 1,1 0,-1 0,0 0,0 0,0 0,0 0,0 0,0 1,0-1,0 0,0 1,-1-1,1 0,-1 1,1-1,-1 1,1-1,-1 0,0 1,1-1,-1 1,0-1,0 1,0 0,-1-1,1 1,0-1,0 0,-1 1,1-1,-1 1,1-1,-1 1,0-1,1 0,-1 0,0 1,0-1,0 0,0 0,0 0,-1 1,-24 36,19-29,-1 0,2 1,-1 0,2 0,-1 1,1-1,1 1,0 0,1 1,0-1,0 0,1 3,2-11,0 0,0 0,1-1,-1 1,1 0,0 0,0-1,-1 1,2 0,-1-1,0 1,1-1,-1 0,1 1,-1-1,1 0,0 0,0 0,0 0,1 0,-1-1,0 1,0-1,1 1,-1-1,1 0,0 0,-1 0,1 0,0 0,-1-1,1 1,0-1,2 0,99-4,-45-19,-34 10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0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16,'6'-3,"0"1,1-1,-1 1,1 1,-1-1,1 1,-1 0,1 0,0 1,0 0,-1 0,1 1,0 0,0 0,-1 0,1 1,-1 0,0 1,1-1,-1 1,0 0,0 1,-1-1,3 3,-3-4,5 2,0 1,0 0,-1 0,1 1,-1 0,-1 1,1 0,-1 0,0 1,-1 0,0 0,0 1,-1 0,0 0,0 0,0 3,2 6,21 82,-31 263,2-359,1-3,-1 1,1 0,-1 0,1-1,-1 1,0 0,0 0,0 0,0-1,0 1,0 0,0 0,0 0,-1-1,1 1,-1 0,1 0,-1-1,0 1,0 0,0-1,0 1,0-1,0 1,0-1,0 0,0 1,-1-1,1 0,-1 0,1 0,-1 0,1 0,-1 0,0 0,1-1,-1 1,0 0,1-1,-1 0,0 1,0-1,-160-60,141 61,0 2,0 0,0 1,1 1,-1 1,2 1,-1 0,1 2,0 0,0 1,1 1,1 1,-11 9,-77 88,74-70,29-37,-1 0,1 0,0 1,0-1,0 1,0-1,0 1,1 0,-1 0,1 0,0 0,0 0,0 0,0 0,0 0,1 0,-1 0,1 1,0-1,0 0,0 0,0 1,1-1,-1 0,1 0,0 0,0 0,0 0,0 0,1 1,10 6</inkml:trace>
  <inkml:trace contextRef="#ctx0" brushRef="#br0" timeOffset="565.396">362 354,'255'55,"-124"-62,-130 7,1-1,-1 1,1 0,-1 0,1 0,-1 0,0 0,1 0,-1 1,1-1,-1 0,0 1,1-1,-1 1,0-1,1 1,-1 0,0-1,0 1,0 0,0 0,0 0,0 0,0 0,0 0,0 0,0 0,0 0,0 1,-1-1,1 0,-1 0,1 1,-1-1,1 1,-1-1,0 0,1 1,-1-1,0 2,1 67,-2-54,4 67,2-64</inkml:trace>
  <inkml:trace contextRef="#ctx0" brushRef="#br0" timeOffset="1047.867">1153 411,'-11'8,"1"2,1-1,0 1,0 1,1-1,0 2,1-1,0 1,1 0,0 0,1 1,1-1,-1 1,2 0,0 1,1-1,0 0,1 2,1-13,-1 0,1 0,0 1,1-1,-1 0,0 0,0 1,1-1,0 0,-1 0,1 0,0 0,0 0,0 0,0 0,0 0,1 0,-1 0,1-1,-1 1,1 0,-1-1,1 0,0 1,0-1,0 0,0 0,0 0,0 0,0 0,0 0,0 0,0-1,0 1,1-1,-1 0,0 0,0 0,1 0,-1 0,0 0,0 0,0-1,1 1,-1-1,0 0,0 1,0-1,0 0,0 0,0 0,1-1,13-8,-1 1,-1-2,1 0,-2-1,1 0,-2-1,0-1,0 0,-1 0,-1-1,-1-1,0 0,-1 0,0 0,-1-1,2-12,-7 26,0-1,0 1,-1-1,1 0,-1 0,0 1,0-1,-1 0,1 0,-1 0,0 0,0 0,0 0,0 0,-1 0,1 0,-1 0,0 1,0-1,-1 0,1 1,-1-1,0 0,0 1,0 0,0-1,-1 1,1 0,-1 0,0 1,0-1,0 0,0 1,0 0,0 0,-1 0,1 0,-1 0,1 1,-1-1,0 1,0 0,0 0,0 0,-3 1,-1 1,0 0,1 1,0 1,-1-1,1 1,0 0,0 1,0-1,1 1,-1 1,1-1,-4 5,6-6,-16 12</inkml:trace>
  <inkml:trace contextRef="#ctx0" brushRef="#br0" timeOffset="1479.456">1491 609,'3'-49,"13"10,2 0,2 1,1 1,14-15,-30 43,1 1,0 0,0 0,1 1,0-1,0 1,1 1,0 0,0 0,5-2,-13 7,1 1,0 0,0-1,0 1,0 0,0-1,0 1,0 0,0 0,0 0,-1 0,1 0,0 0,0 0,0 1,0-1,0 0,0 0,0 1,0-1,0 0,-1 1,1-1,0 1,0-1,0 1,-1 0,1-1,0 1,-1 0,1-1,-1 1,1 0,-1 0,1-1,-1 1,1 0,-1 0,0 0,1 0,-1 0,0 0,0 0,0 0,1-1,-1 2,4 47,-4-45,-1 55,0-32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92,'17'235,"-18"-178,-10-90,13 14,1-1,2 1,0-1,1 2,1-1,0 0,1 1,2 1,0 0,0 0,2 0,0 2,0-1,2 2,0 0,0 0,5-2,45-26,-62 43,0 1,-1-1,1 1,-1-1,1 1,-1 0,0 0,0-1,0 1,0 0,0 0,0 0,0 0,-1 0,1 0,-1 0,1 1,-1-1,0 0,0 0,0 0,0 0,0 0,-1 1,1-1,-1 2,1 0,-1 52,0-30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36 508,'-7'13,"2"1,0 0,0 0,2 1,-1-1,2 1,0-1,1 1,0 0,1 0,1 0,0-1,1 1,1 0,0-1,1 2,-3-14,0 0,0 0,0 0,0 0,1 0,-1 0,1 0,-1-1,1 1,0-1,-1 1,1-1,0 1,0-1,0 0,0 0,0 0,0 0,1 0,-1-1,0 1,0 0,1-1,-1 0,0 0,0 1,1-1,-1-1,0 1,1 0,-1-1,0 1,0-1,1 1,-1-1,0 0,0 0,0 0,0 0,0-1,74-60,-67 50,-1 0,0 0,-1 0,0-1,-1 0,-1-1,0 1,0-1,-2 0,1 0,-3 7,1 0,-1 1,-1-1,1 0,-1 0,0 0,-1 0,1 0,-1 1,-1-1,1 0,-1 1,0-1,-1 1,0 0,0-1,0 1,0 0,-1 1,0-1,-5-4,4 6,1 0,-1 1,0 0,-1 0,1 0,0 1,-1-1,1 1,-1 0,0 1,0 0,0 0,0 0,0 0,0 1,0 0,1 1,-1-1,0 1,0 0,0 0,0 1,1 0,-1 0,0 0,1 1,-3 1,-11 8</inkml:trace>
  <inkml:trace contextRef="#ctx0" brushRef="#br0" timeOffset="333.424">797 112,'-29'48,"-9"26,2 4,6-5,9-11,8-11,6-10,4-6,8-5,3-2,0-2,-2 0,-1 0,-2 1,-1 0,-1-4</inkml:trace>
  <inkml:trace contextRef="#ctx0" brushRef="#br0" timeOffset="553.609">430 536,'44'-5,"32"-6,9-2,0-2,-6 0,-6-2,-11 3,-11 2,-4 5,-6 2,-5 3,-4-3,-2-1,-7 0</inkml:trace>
  <inkml:trace contextRef="#ctx0" brushRef="#br0" timeOffset="1186.11">1221 479,'-31'29,"2"1,1 2,2 0,1 2,-6 13,13 18,20-64,-1 0,1 0,0 0,-1 0,1 0,0-1,0 1,-1 0,1-1,0 1,0-1,0 0,0 1,0-1,0 0,0 0,-1 0,1-1,0 1,0 0,0-1,0 1,0-1,-1 0,1 1,0-1,0 0,-1 0,1 0,-1 0,1 0,0-2,1 2,175-115,-178 116,1-1,-1 1,1-1,0 1,-1 0,1-1,0 1,0 0,-1 0,1-1,0 1,0 0,-1 0,1 0,0 0,0 0,-1 0,1 0,0 0,0 0,-1 1,1-1,0 0,0 0,-1 1,1-1,0 0,-1 1,1-1,0 0,-1 1,1-1,-1 1,1 0,-1-1,1 1,-1-1,1 1,-1 0,1-1,-1 1,0 0,1-1,-1 1,0 0,0 0,0-1,1 1,-2 47,0-20,2-25,0 0,0-1,0 1,0 0,1-1,-1 1,1 0,0-1,0 0,0 1,0-1,0 0,0 0,0 0,1 0,-1-1,1 1,-1-1,1 1,0-1,-1 0,1 0,0 0,0 0,0-1,0 1,0-1,0 1,0-1,0 0,1-1,95-12,-78 4,-2-1,1-2,-1 1,-1-2,0-1,-1 0,7-9,-7 8,36-29,-3-3,-2-1,37-49,-73 81,0-1,-1 0,0 0,-2-1,0 0,-1-1,-1 0,-1 0,0 0,-2-1,0 0,-1 0,-1 0,-1 0,-1-9,0 26,1 0,-1-1,0 1,0 0,-1-1,1 1,-1 0,1 0,-1 0,0-1,0 1,0 0,-1 0,1 0,-1 0,0 1,0-1,0 0,0 1,0-1,0 1,-1 0,1 0,-1 0,0 0,1 0,-1 0,0 1,0-1,0 1,0 0,0 0,-1 0,1 0,0 1,0-1,-1 1,1 0,0 0,0 0,-1 0,1 1,-10 5,1 0,0 1,1 1,-1 0,2 0,-1 1,1 1,0 0,1 0,0 0,1 1,0 1,1 0,0 0,1 0,0 0,1 1,0 0,1 0,1 1,0-1,1 1,0 4,-1 5,0 0,2 0,1 0,0 0,2 0,1 0,0 0,2-1,1 1,0-1,2-1,0 1,2-1,8 14,-4-12,1 0,1-1,0 0,2-1,0-2,2 1,0-2,14 9,-8-16,-29-31,-8 7</inkml:trace>
  <inkml:trace contextRef="#ctx0" brushRef="#br0" timeOffset="1438.166">1475 311,'43'-5,"43"-2,12 1,-1 1,-8-3,-9-1,-9 2,-7 2,-9 1,-9 2,-3 2,-4-1,-4 6,-3 2,-7-1</inkml:trace>
  <inkml:trace contextRef="#ctx0" brushRef="#br0" timeOffset="1933.831">2548 508,'-15'38,"-4"23,0 5,5-3,3-13</inkml:trace>
  <inkml:trace contextRef="#ctx0" brushRef="#br0" timeOffset="2167.328">2575 112,'0'0</inkml:trace>
  <inkml:trace contextRef="#ctx0" brushRef="#br0" timeOffset="2404.574">2858 565,'-13'14,"1"2,0-1,2 2,-1-1,2 2,0-1,1 1,1 0,1 1,1 0,0 0,1 0,1 3,3-19,0-1,0 1,0 0,1 0,-1 0,1 0,0-1,0 1,0 0,0-1,0 1,0-1,1 1,-1-1,1 1,0-1,0 0,0 0,0 0,0 0,0 0,1-1,-1 1,0 0,1-1,-1 0,1 0,0 0,-1 0,1 0,0 0,0-1,-1 1,1-1,2 0,3 1,1-1,0-1,-1 1,1-2,-1 1,0-1,1 0,-1-1,0 0,0 0,3-2,0-1,-1 0,0 0,-1-1,1-1,-1 1,-1-1,0-1,0 0,0 0,-1 0,0-1,-1 0,0 0,-1-1,0 1,-1-1,0-1,0 1,-1 0,-1-1,0 0,0 1,-2-1,1 0,0 4,-1 1,1 0,-1-1,-1 1,1-1,-1 1,-1 0,1-1,-1 1,-1 0,1 0,-1 0,0 0,-1 1,0-1,0 1,0 0,-1 0,1 0,-1 1,-1 0,1 0,-1 0,0 1,0-1,0 1,-1 1,1-1,-1 1,0 0,-2 0,3 2,1 0,0 1,0 0,-1 0,1 0,0 0,0 1,-1 0,1 0,0 1,0-1,0 1,0 0,1 0,-1 1,0-1,1 1,0 0,-2 2,-13 11</inkml:trace>
  <inkml:trace contextRef="#ctx0" brushRef="#br0" timeOffset="3088.456">3309 818,'10'-35,"0"1,3 0,0 1,2 0,2 1,1 0,29-12,-45 43,-1 0,0 1,0-1,0 0,1 1,-1-1,0 1,1 0,-1-1,0 1,1 0,-1 0,1 0,-1 0,0 0,1 0,-1 0,0 1,1-1,-1 0,0 1,1-1,-1 1,0-1,0 1,0 0,1 0,-1-1,0 1,0 0,0 0,0 0,0 0,0 0,-1 0,1 0,0 1,0-1,-1 0,1 0,-1 1,1-1,-1 0,0 1,13 75,-14-73,0 1,1 0,-1-1,1 1,1 0,-1-1,0 1,1 0,0-1,0 1,0 0,1-1,0 1,0-1,0 0,0 0,1 0,-1 0,1 0,0 0,0-1,0 1,1-1,-1 0,1 0,0 0,0-1,0 1,0-1,0 0,1 0,-1 0,4 0,-2-1,0-1,0 0,0 0,0 0,0-1,0 0,0 0,0 0,0-1,0 0,-1 0,1-1,-1 1,1-1,-1 0,0-1,0 1,-1-1,1 0,-1 0,1-1,-1 1,2-4,72-124,-70 115,-4 9,1 0,-1-1,0 0,-1 0,0 0,-1-1,1 1,-2-1,1 1,-2-1,1 0,-1 1,-1-3,1 11,0 0,-1 0,0 0,1 0,-1 0,1 0,-1 0,0 0,0 0,0 0,1 0,-1 0,0 0,0 1,0-1,0 0,0 1,-1-1,1 1,0-1,0 1,0-1,0 1,-1 0,1 0,0 0,0 0,0-1,-1 1,1 1,0-1,0 0,-1 0,1 0,0 1,0-1,0 1,0-1,0 1,-1-1,1 1,0-1,0 1,0 0,1 0,-1 0,0 0,0-1,0 1,0 0,1 0,-1 0,1 1,-1-1,0 0,1 0,0 0,-1 0,1 2,-9 5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3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164 368,'-9'2,"-1"1,1 0,-1 0,1 1,0 1,1-1,-1 1,1 1,0 0,0 0,0 0,1 1,0 0,0 0,1 1,-5 8,8-13,1 1,0-1,-1 1,2-1,-1 1,0 0,1 0,0 0,0 0,0 0,0 0,1 0,-1 0,1 1,0-1,0 0,1 0,-1 0,1 0,0 0,0 0,0 0,1 0,-1 0,1 0,0-1,0 1,1-1,-1 1,1-1,-1 0,1 0,0 0,0 0,0 0,1-1,-1 1,1-1,-1 0,1 0,0-1,0 1,-1-1,1 1,0-1,1 0,-1-1,10 3,-1-1,0-1,1 0,-1-1,1 0,-1-1,0 0,1-1,-1-1,0 0,0-1,0-1,-1 0,1 0,2-3,3-2</inkml:trace>
  <inkml:trace contextRef="#ctx0" brushRef="#br0" timeOffset="384.544">644 1,'-9'19,"-9"16,-1 7,3 1,4-2,5-3,2-3,3-3,1-2,2-2,-5-5,-2-1,1-1,1 2,1 1,6-3,2-10,0-7</inkml:trace>
  <inkml:trace contextRef="#ctx0" brushRef="#br0" timeOffset="633.665">334 171,'38'4,"32"3,9-1,1-2,-9 0,-11-2,-12-1,-8 0,-12-1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0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407 501,'-32'4,"0"1,1 1,-1 2,1 2,1 0,0 2,-10 6,30-13,1 0,-1 1,1 0,0 1,1 0,-1 0,1 0,1 1,0 1,0-1,0 1,1 0,1 1,-1-1,1 1,1 0,0 0,1 1,-1-1,2 1,0 0,0 0,1 2,-1-8,1 0,1 0,-1 1,1-1,-1 0,1 0,1 0,-1 0,1 0,0 0,0 0,1 0,-1 0,1 0,0 0,0-1,1 1,-1-1,1 0,0 1,0-1,1 0,-1-1,1 1,0-1,0 1,0-1,0-1,0 1,5 2,4-4,0 1,1-2,-1 0,0-1,0 0,0-1,0 0,0-1,0-1,0 0,-1 0,0-1,0-1,0 0,-1-1,0 0,0-1,0 0,-1-1,-1 0,1 0,-2-1,1 0,-1 0,4-9,129-223,-157 259,1 14,1 1,2 0,0 1,3 0,0 3,9-35,-2 4,0 0,1 1,-1-1,1 0,1 1,-1-1,1 0,-1 1,2-1,-1 1,1-1,-1 0,1 1,1-1,-1 0,1 0,0 0,0 0,1 0,-1 0,1 0,0-1,0 1,1-1,-1 0,1 0,0-1,0 1,0-1,1 1,-1-1,1 0,0-1,-1 1,1-1,0 0,1-1,-1 1,0-1,1 0,10-1,0 0,0-2,0 0,0-1,0 0,0-1,-1-1,1-1,-1 0,-1-1,1 0,-1-2,0 1,-1-2,0 0,-1 0,0-1,1-1,-5 5,15-15,-1 0,-1-2,-1-1,-1 0,-2-2,0 0,-2 0,5-14,34-56,-44 81,7-7,-1 0,-2-1,0-1,-2-1,-1 1,0-2,-2 1,-2-2,0 1,-1-1,-2 1,-1-10,-3 35,0 0,-1 0,1 1,-1-1,1 0,-1 0,0 0,0 1,0-1,0 0,0 1,0-1,-1 1,1-1,0 1,-1 0,1-1,-1 1,1 0,-1 0,0 0,1 0,-1 1,0-1,0 0,0 1,0-1,1 1,-1-1,0 1,0 0,0 0,0 0,0 0,0 0,0 1,0-1,0 0,0 1,1-1,-1 1,0 0,0 0,1 0,-1 0,0 0,1 0,-1 0,1 0,-1 1,1-1,0 0,-1 1,1-1,0 1,0 0,0 0,-23 24,2 0,1 1,1 1,2 1,0 1,2 1,2 0,0 0,3 2,0 0,2 0,-3 22,6-30,1 0,1 1,1-1,1 1,1 0,2 0,1 5,-1-22,0 0,1-1,0 1,0 0,1-1,0 1,1-1,0 0,0 0,1 0,0-1,0 1,0-1,1 0,1-1,-1 0,1 0,0 0,0 0,0-1,1-1,1 1,4 0,-1-2,1 1,0-2,0 0,0 0,1-1,-1-1,0 0,0-1,0-1,1 0,-1 0,-1-1,1-1,0 0,-1-1,0 0,0-1,0 0,-1-1,0 0,0-1,-1 0,0-1,0 0,-1-1,0 0,-1 0,0-1,-1 0,0 0,-1-1,0 1,4-12,-6 15,0-1,0 1,0-1,-1 0,-1-1,1 1,-1 0,-1-1,0 1,0-1,-1 1,0-1,-1 0,0 1,-1-1,0 1,0 0,-1 0,0-1,0 2,-1-1,0 0,-1 1,0 0,0 0,-1 0,0 1,0-1,-1 1,0 1,-2-2,-3 3,0 0,0 1,0 1,-1 0,1 1,-1 0,0 1,0 0,0 1,1 0,-1 1,0 1,1 0,-1 1,1 0,-1 1,1 0,0 1,1 0,-1 1,1 0,0 1,1 0,0 1,0 0,0 0,1 1,0 1,1 0,-18 14</inkml:trace>
  <inkml:trace contextRef="#ctx0" brushRef="#br0" timeOffset="1396.038">1762 501,'-33'17,"1"2,1 1,1 2,1 1,1 1,1 1,-22 27,43-45,0 0,1 1,0-1,0 1,0 1,1-1,0 1,1 0,0 0,-1 5,3-11,1 0,-1 1,1-1,0 0,0 1,0-1,1 0,-1 0,1 1,0-1,0 0,0 0,0 0,0 0,1 0,-1 0,1 0,0-1,0 1,0 0,0-1,0 0,1 1,-1-1,1 0,-1 0,1 0,0-1,0 1,0-1,0 1,10 2,-1-1,0 0,1 0,0-1,-1-1,1-1,0 1,0-2,-1 0,1 0,0-1,-1-1,1 0,-1-1,0 0,0-1,-1 0,1-1,-1 0,0-1,-1 0,1-1,-1 0,-1-1,0 0,0 0,-1-1,1 0,1-5,-1 1,0-1,-1-1,-1 0,0 0,-1 0,-1-1,0 1,-2-1,0 0,0-1,-2 1,0 0,-1-1,-1 1,-1-5,2 19,0 0,-1 1,1-1,-1 0,0 1,0-1,0 1,0-1,0 1,0 0,-1-1,1 1,-1 0,0 0,1 0,-1 0,0 0,0 0,0 1,-1-1,1 1,0-1,0 1,-1 0,1 0,-1 0,1 0,-1 0,0 1,1-1,-1 1,0-1,1 1,-1 0,-1 0,-2 1,-1-1,1 1,0 0,0 0,0 1,0-1,0 1,0 1,0-1,0 1,1 0,0 1,-1-1,-3 5,-1 0,1 1,0 1,1 0,1 0,-1 0,1 1,1 0,0 0,1 1,0 0,0 0,2 0,-1 0,2 1,-1-1,1 8,2-17,0-1,1 1,-1 0,1 0,-1-1,1 1,0 0,0-1,0 1,0-1,1 1,-1-1,1 0,-1 0,1 0,0 1,0-1,0-1,0 1,0 0,0 0,1-1,-1 0,0 1,1-1,-1 0,1 0,0 0,-1 0,1-1,0 1,-1-1,1 1,0-1,2 0,102-7,-73-3,-2-1,1-2,-1-1,-1-2,-1-1,0-1,-1-1,2-4,25-21,-75 110,9 61,10-123,0-1,0 0,1 0,-1 0,1 0,0 0,0 1,0-1,0-1,1 1,-1 0,1 0,-1 0,1-1,0 1,0-1,1 1,-1-1,0 0,1 0,-1 0,1 0,0-1,-1 1,1 0,0-1,0 0,0 0,0 0,0 0,0 0,0-1,1 1,-1-1,0 0,0 0,2 0,11-4,1-1,-1 0,0-1,-1-1,1-1,-1 0,-1 0,1-2,-2 0,1 0,-1-2,-1 1,0-1,2-4,-12 14,133-144,-199 265,63-114,-1 1,1-1,0 0,0 1,0-1,1 0,0 1,0-1,0 0,0 1,1-1,0 0,0 1,1-1,0 0,-1 0,2 0,-1 0,1 0,-1-1,1 1,0-1,1 1,2 2,1-3,1 0,-1 0,1 0,0-1,0 0,0-1,0 0,1 0,-1 0,1-1,-1-1,1 1,-1-1,1-1,-1 0,1 0,-1 0,1-1,-1-1,0 1,0-1,0-1,0 1,-1-1,0-1,1 1,-1-1,-1 0,1-1,-1 0,3-3,26-23,-2-1,-1-1,-1-2,-2-1,-2-1,-2-2,-1 0,-2-2,0-4,-1-9,-3 0,-2-1,5-37,-20 90,0 0,1 0,-1-1,-1 1,1 0,0-1,-1 1,0-1,1 1,-1-1,-1 1,1-1,0 1,-1 0,0-1,0 1,0 0,0-1,0 1,-1 0,0 0,1 0,-1 0,0 0,0 1,-1-1,1 0,0 1,-1 0,0-1,1 1,-1 0,0 1,0-1,0 0,-1 1,-1 3,1 0,-1 1,1 0,0 0,0 0,0 1,0-1,0 1,1 0,0 0,0 0,0 1,0-1,0 1,1-1,0 1,0 0,1 0,-1 0,1 0,0 0,0 0,0 0,1 0,0 1,0-1,0 0,2 4,-28 242,27 83,0-308,1 0,1 0,1 0,1 0,2-1,8 23,-12-38,-6-19,0-4</inkml:trace>
  <inkml:trace contextRef="#ctx0" brushRef="#br0" timeOffset="1634.866">2609 247,'48'0,"40"-5,14-1,-5-5,-10 0,-9 1,-14 3,-13 2,-10 3,-7 1,-5 5,-3 3,0-1,-5 4,-2 1,-3-3</inkml:trace>
  <inkml:trace contextRef="#ctx0" brushRef="#br0" timeOffset="4045.733">3822 924,'38'-22,"-1"-2,0-2,-2-2,-1-1,-2-1,0-3,67-59,80-27,-172 115,1-1,0 1,-1 1,1 0,1 0,-1 0,0 1,1 0,-1 1,1 0,-1 0,1 0,0 2,-1-1,1 1,-1 0,2 1,-8-1,1 1,-1 0,0 0,0 0,0 0,0 0,0 0,0 0,0 1,-1-1,1 1,-1 0,0-1,0 1,0 0,0-1,0 1,0 0,-1 0,1 0,-1 0,0 0,0 0,0 0,0 0,-1 0,1-1,-2 4,-27 81,29-85,-11 21,-1 1,0-2,-2 1,-1-2,0 0,-1-1,-2-1,0 0,-3 1,10-11,1 0,-2-1,1 0,-1 0,0-2,-1 1,1-2,-1 0,0 0,-1-1,1-1,-1 0,0-1,1 0,-1-1,0-1,-10-1,21 1,0-1,0 0,0 1,0-2,1 1,-1 0,0 0,0-1,1 0,-1 1,1-1,0 0,-1 0,1 0,0-1,0 1,0 0,1-1,-1 1,1-1,-1 0,1 0,0 1,0-1,0 0,0 0,0 0,1 0,-1 0,1 0,0 0,0 0,0 0,0 0,1 0,-1 0,1 0,0 0,0 0,0 0,0 0,0 0,1 1,-1-1,3-2,8-20</inkml:trace>
  <inkml:trace contextRef="#ctx0" brushRef="#br0" timeOffset="4418.506">5008 501,'-34'27,"2"2,1 1,1 1,1 2,2 1,2 1,1 1,-17 35,39-68,0 1,0-1,0 1,1 0,-1-1,1 1,0 0,0 0,0 0,1 0,-1 0,1 0,0 0,0 0,1 0,-1 1,1-1,0 0,0-1,0 1,0 0,1 0,-1 0,1-1,0 1,0-1,1 1,-1-1,1 0,0 0,-1 0,1 0,0-1,1 1,-1-1,0 0,1 1,0-2,-1 1,3 1,5 0,0 0,1-1,-1 0,1-1,-1 0,1-1,0 0,-1-1,1 0,-1-1,0 0,1-1,-1 0,0-1,0 0,-1-1,1 0,-1-1,0 0,0 0,7-8,-4 5,-1-1,0-1,-1 0,0 0,0-1,-2-1,1 0,-2 0,0 0,0-1,-1-1,-1 1,0-1,-1 0,3-15,-8 24,1-1,-1 1,0 0,0 0,0-1,-1 1,0 0,0 0,-1 0,0 0,0 0,0 0,-1 0,1 1,-1-1,-1 1,1 0,-1 0,0 0,0 0,-1 1,1-1,-1 1,0 0,0 1,0-1,-1 1,1 0,-1 0,1 1,-1 0,0 0,0 0,0 1,-1-1,1 1,0 1,0-1,-1 1,1 1,0-1,0 1,0 0,-1 0,1 1,0-1,-2 2,-20 14,3 2</inkml:trace>
  <inkml:trace contextRef="#ctx0" brushRef="#br0" timeOffset="4950.582">5346 839,'13'-30,"2"1,0 0,2 1,1 1,1 1,2 0,0 1,2 2,0 0,7-3,-28 25,0-1,1 1,-1-1,0 1,1 0,-1 0,1 0,-1 1,1-1,0 1,-1-1,1 1,-1 0,1 0,0 0,-1 0,1 0,0 1,-1-1,1 1,-1 0,1 0,-1 0,1 0,-1 0,0 0,1 1,-1-1,0 1,0-1,0 1,0 0,0 0,-1 0,1 0,-1 0,1 0,-1 0,1 1,-1-1,0 1,0-1,0 1,-1-1,1 1,-1-1,1 1,-1 0,0-1,0 1,0-1,0 1,-1 2,-6 46,5-47,1 1,0 0,0 0,0 0,0-1,1 1,-1 0,1 0,1 0,-1 0,1 0,0 0,0-1,0 1,2 3,-2-7,1 0,0 0,-1 0,1 0,0-1,0 1,0-1,0 1,-1-1,1 0,0 1,0-1,0 0,0-1,0 1,0 0,0 0,-1-1,1 1,0-1,0 0,0 1,-1-1,1 0,0 0,-1 0,1 0,-1 0,1 0,-1-1,0 1,1-1,0 0,3-2,67-50,72-41,-142 95,-1 0,0-1,0 1,0 0,0 0,1 0,-1 0,0 0,0 0,0 0,1 0,-1 0,0 0,0 1,0-1,0 1,1-1,-1 0,0 1,0 0,0-1,0 1,0 0,0-1,0 1,-1 0,1 0,0 0,0 0,-1 0,1 0,0 0,-1 0,1 0,-1 0,1 0,-1 1,0-1,1 0,-1 0,0 0,0 0,0 1,0-1,0 1,2 59,-11-19,7-37,0 0,1 0,-1 1,1-1,0 0,1 0,-1 1,1-1,0 0,1 1,-1-1,1 0,0 0,0 1,1-1,-1 0,9 8</inkml:trace>
  <inkml:trace contextRef="#ctx0" brushRef="#br0" timeOffset="5335.548">6334 642,'28'-9,"1"0,-2-2,0-2,0 0,-1-1,0-2,-2-1,0 0,-1-2,5-5,15-36,-42 59,-1 0,1-1,0 1,0-1,-1 1,1-1,-1 1,1-1,-1 0,0 1,0-1,1 1,-1-1,0 0,0 1,-1-1,1 0,0 1,-1-1,1 0,-1 1,1-1,-1 1,0-1,1 1,-1 0,0-1,0 1,0 0,0-1,0 1,0 0,-1 0,1 0,0 0,-1 0,1 0,0 0,-1 1,1-1,-1 0,-9 0,0-1,0 2,0 0,0 0,0 1,0 0,0 1,1 0,-1 1,0 0,1 0,0 1,0 1,0 0,0 0,1 1,0 0,0 1,1 0,-8 7,8-8,-9 6,1 1,0 0,1 1,0 1,1 1,1 0,0 0,1 2,1-1,1 1,0 1,1 0,2 0,0 1,-4 18,10-32,0 1,1-1,0 1,0-1,0 1,1-1,0 0,1 1,-1-1,1 0,0 0,1 0,-1 0,1 0,1 0,-1-1,1 0,0 1,0-1,0-1,0 1,1-1,0 1,0-1,0-1,1 1,0-1,-1 0,1 0,0 0,0-1,0 0,0 0,1-1,-1 0,1 0,0 0,16 2,0 0,1-2,-1 0,0-2,0 0,1-2,-1 0,-1-2,1 0,-1-2,0 0,8-5,-13 3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8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170 310,'49'-31,"0"-2,-3-3,0-1,-3-3,30-34,-38 15,-55 84,7 6,2 1,1 0,1 0,2 1,1 0,-1 28,-2 4,-38 306,33-286,-3-1,-4 0,-4-1,-34 77,54-148,-8 19,-1-2,-1 1,-1-2,-2 0,-1-1,-13 14,31-40,1 0,-1 0,0 0,0 0,0 0,0 0,0-1,0 1,0 0,0 0,0-1,0 1,0-1,0 1,0-1,-1 1,1-1,0 0,0 1,-1-1,1 0,0 0,-1 0,1 0,0 0,0 0,-1 0,1-1,0 1,0 0,-1-1,1 1,0-1,0 1,0-1,0 0,0 1,0-1,0 0,0 0,0 0,0 0,0 0,-10-9</inkml:trace>
  <inkml:trace contextRef="#ctx0" brushRef="#br0" timeOffset="402.835">0 818,'575'-182,"-486"159,-87 24,-1 1,1-1,-1 0,1 1,-1-1,1 1,-1 0,0-1,0 1,0 0,0 0,0-1,0 1,-1 0,1 0,0 0,-1 0,0 0,1 0,-1 0,0 0,0 0,0 1,0-1,-1 0,1 0,0 0,-1 1,1 3,-22 127,24-120</inkml:trace>
  <inkml:trace contextRef="#ctx0" brushRef="#br0" timeOffset="654.266">931 761,'-4'34,"2"6,2-4</inkml:trace>
  <inkml:trace contextRef="#ctx0" brushRef="#br0" timeOffset="905.278">818 310,'0'0</inkml:trace>
  <inkml:trace contextRef="#ctx0" brushRef="#br0" timeOffset="1064.876">1496 451,'-39'53,"-12"22,-2-2,7-8,8-11,9-9,5-8,7-5,2-9,2-2,5-11,3-11,2-5</inkml:trace>
  <inkml:trace contextRef="#ctx0" brushRef="#br0" timeOffset="1265.119">1185 479,'34'38,"20"23,6 5,-2-3,-6-8,-8-13,-11-10,-6-9,-8-9</inkml:trace>
  <inkml:trace contextRef="#ctx0" brushRef="#br0" timeOffset="1668.522">1749 789,'27'-2,"-2"-2,1-1,0-1,-1-1,0-1,0-1,-1-1,-1-2,0 0,0-1,0-3,-19 14,-1 0,0 0,1 0,-1-1,-1 0,1 0,0 0,-1 0,1 0,-1 0,0-1,0 1,0-1,-1 1,1-1,-1 0,0 1,0-1,0 0,0 0,-1 0,1 0,-1 0,0 0,0 0,-1 0,1 0,-1 0,0 0,0 1,0-1,-1 0,1 0,-1 1,0-1,0 1,0 0,0-1,-1 1,0 0,1 0,-1 1,0-1,0 0,0 1,-1 0,0-1,-1 0,0 0,1 1,-1 0,0 0,0 0,-1 1,1 0,0 0,0 0,-1 0,1 1,-1 0,1 0,0 1,-1-1,1 1,0 0,0 1,0-1,-1 1,1 0,1 0,-1 0,0 1,1 0,-1 0,0 1,-12 8,1 0,0 2,1 0,1 0,0 1,-9 14,20-25,-70 113,71-114,0 1,1 0,-1-1,1 1,0 0,0 0,1 0,-1 0,1 0,-1-1,1 1,1 0,-1 0,0 0,1 0,0 0,0 0,0 0,0-1,1 1,-1 0,1-1,0 1,0-1,1 0,-1 0,0 0,1 0,0 0,0 0,0-1,2 2,4 1,1-1,0-1,1 0,-1 0,1 0,-1-2,1 1,-1-1,1-1,0 0,0 0,-1-1,4-1,18 0,98-22,-108 13</inkml:trace>
  <inkml:trace contextRef="#ctx0" brushRef="#br0" timeOffset="2133.22">2427 648,'-25'15,"1"2,0 0,2 1,0 1,1 2,1 0,1 1,-4 7,21-27,0-1,0 1,1 0,-1 0,1 0,-1 0,1 1,0-1,-1 0,1 0,0 1,1-1,-1 1,0-1,1 1,-1-1,1 1,0-1,0 1,0-1,0 1,0 0,1-1,-1 1,1-1,0 1,-1-1,1 0,0 1,1-1,-1 0,0 0,0 1,1-1,0 0,-1-1,1 1,0 0,0 0,0-1,0 1,0-1,0 1,0-1,1 0,-1 0,0 0,1 0,-1 0,1-1,1 1,9 1,0 0,0-1,0-1,-1 0,1-1,0 0,0-1,0 0,0-1,-1-1,1 0,-1 0,0-1,-1-1,1 0,-1 0,0-1,0-1,-1 0,0 0,-1-1,0-1,0 1,-1-1,0-1,6-9,12-19,-2-1,-1-1,-3-1,-1-1,-2 0,-2-1,-1-1,-3-1,2-25,-11 57,-1 1,0 0,-1 0,-1 0,0-1,0 1,-2 0,0 0,-3-10,5 19,-1 1,1 0,0-1,-1 1,0 0,0 0,0 0,0 0,0 0,0 0,-1 1,1-1,-1 1,0 0,0 0,0 0,0 0,0 0,0 0,-1 1,1 0,0-1,-1 1,1 1,-1-1,0 0,1 1,-1 0,1 0,-1 0,0 0,1 0,-1 1,1 0,-1 0,1 0,-3 1,-2 1,1 0,-1 1,1 0,0 0,0 0,0 1,1 1,-1-1,1 1,0 0,1 0,0 1,0-1,0 1,1 0,0 1,0-1,1 1,-3 6,0 4,0 0,1 0,1 0,1 1,0-1,2 1,0 0,1 7,2-1,1 0,1 1,1-2,1 1,2-1,0 0,2 0,0-1,2 0,0-1,13 17,-16-26,1 0,0 0,1-1,0-1,1 0,0 0,1-1,0 0,0-2,1 1,1-2,-1 1,1-2,0 0,1-1,-1-1,1 0,14 1,-5-3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142 114,'0'455,"1"-442,-1-1,0 1,-1 0,0 0,-1 0,0-1,-1 1,0-1,-1 1,-1-1,1 0,-2-1,0 1,-1-1,0 0,0-1,-1 0,-4 5,11-15,0 1,0 0,0 0,0 0,0-1,0 1,0 0,-1-1,1 1,0-1,0 0,-1 1,1-1,0 0,0 1,-1-1,1 0,0 0,0 0,-1 0,1-1,0 1,-1 0,1 0,0-1,0 1,0-1,-1 1,1-1,0 0,0 1,0-1,0 0,0 0,0 0,0 1,0-1,0 0,1 0,-1 0,0-1,1 1,-1 0,0 0,1 0,-1 0,1-1,0 1,-14-64,17 33,2-1,1 1,2 0,1 0,1 1,2 0,1 1,2 0,0 1,2 1,8-9,-8 6,1 1,2 1,0 1,2 1,1 1,2 0,0 2,1 1,2 1,0 2,1 0,3 1,-29 16,0 1,0 0,1 0,-1 1,1-1,-1 1,1 0,-1 0,1 0,0 0,-1 0,1 1,0 0,0 0,-1 0,1 0,0 0,0 1,-1-1,1 1,0 0,-1 1,1-1,-1 0,1 1,-1 0,0 0,0 0,0 0,0 0,0 1,0 0,-1-1,1 1,-1 0,1 0,-1 0,0 0,-1 1,1-1,0 1,2 11,-1 1,0 0,-1 0,0 0,-2 0,0 0,-1 0,0 0,-1 0,-1 0,0 0,-2-1,0 1,0-1,-3 3,1-7,0 0,-1 0,-1-1,0 0,0-1,-1 0,0 0,0-1,-1 0,0-1,-1 0,0-1,0 0,0-1,0 0,-1-1,0 0,0-1,0-1,0 0,-1-1,1 0,0-1,-1 0,1-1,-6-2,-4-2,4-1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0,'-21'9,"0"0,1 2,1 0,0 1,0 1,1 1,1 0,0 1,1 1,1 1,0 0,2 1,0 1,0 0,-1 5,12-20,-1 1,1-1,0 1,0-1,0 1,1-1,0 1,0 0,0 0,0 0,1 0,0 0,0 0,0 0,0 0,1-1,0 1,0 0,0 0,1 0,-1-1,1 1,0-1,1 1,-1-1,1 0,0 0,0 0,0 0,0-1,1 1,-1-1,1 0,0 0,0 0,0 0,1-1,-1 1,1-1,-1 0,1-1,3 2,3-3,1 0,0 0,-1-1,1 0,-1-1,0-1,1 0,-1 0,0-1,-1 0,1-1,-1 0,0-1,0 0,0-1,-1 0,0 0,-1-1,1 0,-2-1,1 1,-1-2,0 1,-1-1,3-5,-4 8,0 0,-1 0,0-1,0 1,-1-1,0 0,0 0,-1 0,0 0,0 0,-1-1,0 1,0-1,-1 1,0-1,-1 1,0 0,0-1,-1 1,0 0,0 0,-1 0,0 0,0 0,-1 0,0 1,0 0,-1 0,0 0,-6-6,9 11,-1 1,1-1,-1 1,0 0,0 0,0 0,0 0,0 0,0 1,0-1,0 1,0 0,0 0,0 0,0 0,0 0,0 1,0-1,0 1,0 0,0 0,0 0,1 0,-1 0,0 1,1 0,-1-1,-1 2,-14 9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1,'-14'29,"-5"14,1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1 353,'15'-56,"3"2,3 0,1 2,16-24,-38 77,0 0,0 0,0 0,1 0,-1-1,0 1,1 0,-1 0,1 0,-1-1,1 1,-1 0,1 0,-1-1,1 1,0 0,-1-1,1 1,0-1,0 1,0-1,-1 1,1-1,0 0,0 1,0-1,0 0,0 0,-1 0,1 1,0-1,0 0,0 0,0 0,0-1,0 1,0 0,0 0,0 0,-1-1,1 1,0 0,0-1,0 1,0-1,-1 1,1-1,0 1,0-1,-1 1,1-1,-1 0,1 1,0-1,-1 0,1 0,-1 0,0 1,1-1,-1 0,0 0,1 0,-1 0,0 0,0 0,14 66,-14-59,0 0,0 0,1 0,-1 0,1 0,1-1,-1 1,1 0,0-1,0 1,1-1,0 0,0 0,0 0,0 0,1 0,0-1,0 1,0-1,0 0,1 0,0-1,-1 1,1-1,0 0,1-1,2 2,-2-2,1 1,0-1,-1-1,1 0,0 0,0 0,0 0,0-1,0-1,-1 1,1-1,0 0,0 0,-1-1,1 0,0 0,-1-1,0 0,0 0,0 0,0-1,0 0,0 0,-1 0,0-1,0 1,0-2,-1 1,1 0,-1-1,-1 1,1-1,0-1,3-4,-1-1,0 1,-1-1,0 0,0 0,-2 0,1-1,-2 1,1-1,-2 0,0 0,0-7,-6 1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0,'-21'48,"20"-45,-7 247,10-154,-2-87,1-1,0 0,-1 0,0 0,0 0,-1 0,0 0,0 0,-1 0,0 0,-1-1,1 1,-1-1,-1 1,1-1,-2 0,1 0,-5 5,-7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0,'34'5,"20"1,6 5,-2 1,-7-3,-6-2,-12-2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4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84,'13'115,"-2"37,-58 120,42-170,5-102,1 0,-1 1,0-1,1 0,-1 0,1 0,-1 0,1 0,0 0,-1 0,1 0,-1 0,1 0,-1 0,1 0,-1 0,1 0,-1 0,1 0,-1 0,1-1,-1 1,0 0,1 0,-1-1,1 1,-1 0,1-1,-1 1,0 0,1-1,-1 1,0-1,1 1,-1-1,0 1,0 0,0-1,1 1,-1-1,0 1,0-1,0 1,0-1,0 1,0-1,0 1,0-1,0 1,0-1,0 1,0-1,0 0,0 1,0-1,0 0,45-87,-35 65</inkml:trace>
  <inkml:trace contextRef="#ctx0" brushRef="#br0" timeOffset="409.6">58 0,'6'4,"-1"-1,1 0,1 0,-1-1,0 0,1 0,-1 0,1-1,-1 0,1 0,0-1,0 0,-1 0,8 1,57 4,-54-6,-1 1,1 0,0 2,0 0,0 1,-1 0,1 1,-1 1,0 1,-1 0,1 2,-1-1,0 2,-1 0,3 3,-13-9,0 0,-1 0,1 1,-1 0,0-1,0 1,-1 0,1 1,-1-1,1 0,-1 1,-1-1,1 1,-1-1,0 1,0 0,0 0,0 0,-1 0,0-1,0 1,0 0,-1 0,0 0,1 0,-2-1,1 1,-1 0,1-1,-1 1,0-1,-3 3,-5 7,-1 0,-1-2,-1 1,0-2,0 1,-1-2,0 0,-1 0,0-2,0 0,-1 0,0-2,-1 0,1-1,-2 0,-100 15,115-19,0-1,0 0,0 0,1 0,-1-1,0 1,0-1,1 1,-1-1,0 0,1 0,-1 0,0 0,1-1,0 1,-1-1,1 1,0-1,0 0,0 0,0 0,0 0,0 0,0-1,1 1,-1 0,1-1,0 1,0-1,0 1,0-1,0 0,0 0,1 1,-1-1,1 0,0 0,0 1,0-1,0 0,2-15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2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58 565,'-8'13,"1"0,0 0,0 1,2 0,0 0,0 1,1-1,1 1,0 0,1 0,1 0,1 0,0 0,0 0,4 14,-4-27,1 0,0 0,-1-1,1 1,0 0,0 0,0-1,1 1,-1-1,0 1,1-1,-1 0,0 1,1-1,0 0,-1 0,1 0,0 0,-1 0,1 0,0-1,0 1,0-1,0 1,0-1,0 0,0 1,0-1,-1 0,1 0,0-1,0 1,0 0,0-1,0 1,0-1,0 1,1-2,65-41,-58 32,-1 0,0 0,-1-1,0-1,-1 1,-1-1,0 0,0-1,-1 1,-1-1,-1 0,1-6,-4 15,-1 1,1 0,-1-1,-1 1,1 0,-1 0,1 0,-1 0,0 0,-1 0,1 0,-1 1,1-1,-1 1,0 0,0 0,-1 0,1 0,-1 0,1 1,-1-1,0 1,0 0,0 0,0 1,0-1,-1 1,1 0,0 0,0 0,-1 1,1-1,-1 1,1 0,-1 1,1-1,0 1,-1-1,-1 2,-20-2</inkml:trace>
  <inkml:trace contextRef="#ctx0" brushRef="#br0" timeOffset="535.887">454 1,'-7'25,"1"0,2 1,0 0,2 0,1 21,-1-6,-1 337,3-377,0 0,-1 0,1-1,0 1,0 0,0 0,-1 0,1 0,0 0,0 0,1 0,-1 0,0 0,0 0,0 0,1-1,-1 1,0 0,1 0,-1 0,1 0,-1-1,1 1,-1 0,1 0,-1-1,1 1,0 0,-1-1,1 1,0-1,0 1,0-1,-1 1,1-1,0 1,0-1,0 0,0 0,0 1,0-1,0 0,-1 0,1 0,0 0,0 0,0 0,0 0,0 0,0-1,0 1,0 0,0 0,-1-1,1 1,0-1,0 1,0-1,-1 1,1-1,0 0,132-47,-122 45,-9 1,1 0,1 0,-1 0,0 0,0 1,1-1,-1 1,1 0,-1 0,1 0,0 1,-1-1,1 1,0 0,-1 0,1 0,0 0,0 1,-1-1,1 1,-1 0,1 0,-1 0,1 1,-1-1,0 1,1 0,-1 0,0 0,0 0,0 1,-1-1,1 1,-1 0,1-1,-1 1,0 0,0 1,0-1,-1 1,-1 0,1 0,-1 0,0-1,0 1,0 0,-1 0,0 0,1 0,-1-1,0 1,-1 0,1-1,-1 1,0-1,1 0,-1 1,-1-1,1 0,0 0,-1 0,0 0,0-1,0 1,0-1,0 0,0 0,0 0,-3 1,-106 38,108-40,-73 4,75-5,0 0,-1 0,1 0,0 0,0-1,0 1,0 0,-1-1,1 0,0 1,0-1,0 0,0 0,0 0,1-1,-1 1,0 0,0-1,1 1,-1-1,1 1,-1-1,1 0,0 1,0-1,-1 0,1 0,1 0,-1 0,-1-2,2-14</inkml:trace>
  <inkml:trace contextRef="#ctx0" brushRef="#br0" timeOffset="1051.559">877 594,'24'-9,"-1"0,0-2,-1-1,-1 0,1-2,-2 0,16-15,-31 25,20-15,-12 37,-16 186,9-156,2-5,-2 0,-2 1,-2-1,-1 1,-3-1,-1 1,-3-1,-1 0,-2 0,-5 10,-37 13,49-65,0 0,1 0,-1 0,1 0,-1 0,0 0,0-1,0 1,1 0,-1-1,0 0,0 1,0-1,0 0,0 0,0 0,0 0,0 0,0-1,0 1,1-1,-1 1,0-1,0 1,0-1,1 0,-1 0,0 0,1 0,-1 0,1 0,-1-1,1 1,-1 0,1-1,0 1,0-1,0 0,0 1,0-1,0 0,-8-15</inkml:trace>
  <inkml:trace contextRef="#ctx0" brushRef="#br0" timeOffset="1301.72">1075 114,'4'5,"3"1</inkml:trace>
  <inkml:trace contextRef="#ctx0" brushRef="#br0" timeOffset="6036.543">1329 565,'22'0,"-11"2,0-1,1 0,-1 0,1-2,-1 1,1-2,-1 1,1-2,-1 1,0-1,0-1,-1 0,1-1,-1 0,0 0,0-1,0-1,-1 0,0 0,2-3,-9 9,-1 0,0 0,0 0,0 0,0-1,0 1,0-1,0 1,-1 0,1-1,0 1,-1-1,1 1,-1-1,0 0,1 1,-1-1,0 0,0 1,0-1,0 1,0-1,-1 0,1 1,0-1,-1 1,1-1,-1 0,1 1,-1 0,0-1,0 1,0-1,0 1,0 0,0-1,0 1,0 0,0 0,0 0,-1 0,1 0,0 0,-1 0,1 1,-1-1,1 0,-1 1,1-1,-2 1,-83-11,81 11,-1 0,0 1,1 0,-1 0,1 0,-1 1,1 0,0 0,0 0,0 1,0 0,0 0,0 0,1 0,-1 1,1-1,0 1,0 0,0 1,1-1,0 1,0-1,0 1,0 0,0 0,1 1,0-1,0 0,1 1,0-1,0 1,0-1,0 1,1-1,0 1,0 0,0-1,1 1,0 0,0-1,0 1,1-1,0 0,0 1,0-1,3 4,-1-3,1-1,0 1,0-1,0 0,0-1,1 1,0-1,0 0,0 0,0-1,1 0,0 0,-1 0,1-1,0 0,0-1,0 1,0-1,0 0,1-1,-1 0,0 0,0-1,4 0,98-8,-90 3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3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13,'5'0,"6"0,7 0,4 0,3 0,3 0,1 0,1 0,-1 0,-4-5,-3-1,-4 4,-11 4,-5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3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83,'24'-9,"18"-4,1-4,-1 1,-4 3,-3 4,-2 3,-8 8,-2 3,-1 1,-5-1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2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367 169,'0'-107,"-1"437,-26-133,25-143,-18 112,29-204,-4 16</inkml:trace>
  <inkml:trace contextRef="#ctx0" brushRef="#br0" timeOffset="440.573">0 85,'156'-22,"170"-14,-99 21,-144 4,-60 10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4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0,'0'5,"-5"11,-2 7,1 6,1 1,2 1,0 0,-2-5,-2-2,1-1,1 1,2 1,1 1,1 1,1 1,5-5,1-6</inkml:trace>
  <inkml:trace contextRef="#ctx0" brushRef="#br0" timeOffset="284.161">0 479,'39'-5,"31"-6,9-1,-4 1,-10 2,-11 4,-11 1,-7-2,-10-1</inkml:trace>
  <inkml:trace contextRef="#ctx0" brushRef="#br0" timeOffset="683.49">86 705,'29'-4,"-17"1,0 1,0 0,0 1,1 0,-1 1,0 1,0 0,1 0,-1 1,2 2,-12-4,-1 0,1 1,-1-1,1 0,-1 1,1 0,-1-1,1 1,-1 0,0 0,1 0,-1 0,0 0,0 0,0 0,0 0,0 0,0 0,0 1,0-1,0 0,-1 1,1-1,0 1,-1-1,0 1,1-1,-1 1,0-1,1 1,-1-1,0 1,0 0,0-1,-1 1,1-1,0 1,0-1,-1 1,1-1,-1 1,0 0,-40 57,35-52,-46 47,41-44,-1 0,1 1,1 1,0 0,1 0,0 1,1 0,0 0,1 1,-5 13,12-23,0-1,0 1,0-1,1 0,-1 1,1-1,0 1,0-1,0 0,0 0,0 0,1 1,-1-1,1-1,0 1,0 0,0 0,0-1,1 1,-1-1,1 1,-1-1,1 0,0 0,0 0,0-1,0 1,0-1,0 0,1 1,-1-1,0-1,1 1,-1 0,0-1,1 0,-1 0,1 0,-1 0,0 0,1-1,-1 1,1-1,-1 0,0 0,0 0,0-1,1 1,-1-1,0 0,126-65,-55 23,-50 32</inkml:trace>
  <inkml:trace contextRef="#ctx0" brushRef="#br0" timeOffset="995.438">904 254,'0'29,"-5"23,-1 14,0-1,1-6,2-9,1-7,0-2,2-3,-5-3,-1-3,0-2,1-1,2-1,1-6</inkml:trace>
  <inkml:trace contextRef="#ctx0" brushRef="#br0" timeOffset="1347.328">650 311,'38'-5,"23"-6,5-2,-3 2,-8 3,-8 2,-8 3,-6 1,-3 2,-2 0,-1 0,0 1,-5 4,-7 2</inkml:trace>
  <inkml:trace contextRef="#ctx0" brushRef="#br0" timeOffset="1598.649">622 988,'39'-5,"31"-6,9-2,-5 2,-9 3,-11 2,-11 3,-12-3,-6-1,-8 1</inkml:trace>
  <inkml:trace contextRef="#ctx0" brushRef="#br0" timeOffset="2131.103">1271 875,'3'13,"7"24,-1 0,-2 1,-2 0,1 35,-8-59,0-22,-2-22,4 15,0 0,1 0,1 0,1 0,0 0,1 1,0 0,1-1,1 2,0-1,1 1,1 0,0 0,0 1,1 0,1 0,0 1,1 0,0 1,0 0,1 1,0 1,7-4,-14 9,-3 0,0 0,0 1,0-1,1 1,-1 0,1 0,0 0,-1 0,1 0,0 0,0 1,0 0,0-1,0 1,1 0,-1 0,0 1,0-1,1 1,-1 0,0 0,1 0,-1 0,0 0,1 1,-1-1,0 1,1 0,-1 0,0 0,0 1,0-1,0 1,0-1,-1 1,1 0,0 0,0 1,-1 1,-1-1,0 0,0 1,0 0,0-1,-1 1,0-1,1 1,-1 0,-1-1,1 1,0-1,-1 1,0 0,0-1,0 1,0-1,0 0,-1 1,1-1,-1 0,0 0,0 0,0 0,-1 0,1 0,-1 0,-82 59,12-54,56-14</inkml:trace>
  <inkml:trace contextRef="#ctx0" brushRef="#br0" timeOffset="5314.684">1807 846,'8'3,"-1"0,1 0,0-1,-1 0,1-1,0 1,0-1,0-1,0 0,0 0,0-1,0 1,0-2,0 1,0-1,-1 0,1-1,-1 0,1 0,-1-1,0 0,1-1,8-4,-1-1,-1-1,0-1,-1 0,0 0,0-1,-2-1,0 0,5-8,3-7,-6 11,0 0,-2 0,0-1,-2-1,0 0,-1 0,0 0,-2-2,-5 21,0-1,0 1,-1 0,1-1,0 1,-1 0,1-1,-1 1,0-1,1 1,-1-1,0 1,0-1,0 1,0-1,0 1,0-1,0 1,-1-1,1 1,0-1,-1 1,1-1,-1 1,0 0,1-1,-1 1,0 0,0 0,0-1,0 1,0 0,0 0,0 0,0 0,-1 0,1 0,0 1,-1-1,1 0,0 1,-1-1,1 1,-1-1,1 1,-1 0,1-1,-1 1,1 0,-1 0,1 0,-9 7,1 1,1 0,0 0,0 1,0 0,1 0,1 1,-1 0,2 0,-1 0,1 1,1 0,0 0,0 0,2 0,-3 11,-2 93,7-111,0 0,1-1,-1 1,1 0,0 0,0-1,0 1,1-1,-1 1,1-1,0 1,0-1,0 0,0 0,1 0,-1 0,1 0,0-1,0 1,0-1,0 0,0 0,0 0,1 0,-1 0,1-1,-1 1,2-1,9 2,0 0,1-2,-1 1,1-2,-1 0,1-1,0 0,-1-1,0 0,1-2,-1 0,-1 0,1-1,0-1,-1 0,0-1,11-7,1-6,-1 0,0-2,-2-1,0 0,-1-2,-2 0,-1-1,-1-1,-1-1,-1 0,-2-1,4-12,-17 41,1-1,-1 0,1 1,-1-1,1 1,-1-1,0 0,1 1,-1-1,0 0,0 1,1-1,-1 0,0 0,0 1,0-1,0 0,0 0,0 1,0-1,0 0,0 0,0 1,-1-1,1 0,0 1,0-1,-1 0,1 1,0-1,-1 0,1 1,-1-1,1 1,-1-1,1 1,-1-1,1 1,-1-1,1 1,-1-1,0 1,1 0,-1-1,0 1,1 0,-1 0,0-1,0 1,1 0,-1 0,0 0,0 0,0 0,-37 16,29-8,-1 0,2 1,0 1,0-1,0 2,1-1,1 1,0 0,0 0,1 0,1 1,-1 0,2 0,0 0,0 0,1 0,1 7,3-9,0 0,1 0,1 0,0 0,0-1,1 0,0 0,1 0,0 0,0-1,0 0,1 0,1-1,-1 1,1-2,1 1,-1-1,1-1,0 1,0-1,0-1,1 0,0 0,-2-1,-1 0,1-1,-1 0,1-1,0 1,0-1,-1-1,1 1,0-1,0-1,0 0,0 0,-1 0,1-1,0 0,-1 0,0-1,1 0,-1-1,0 1,2-3,13-7,-1-2,-1 0,0-1,-1-1,-1-1,1-3,-10 14,-1 0,0-1,-1-1,0 1,0-1,-1 0,0-1,0 1,-1-1,-1-1,0 1,0 0,-1-1,0 0,0 0,-2 0,1 0,-1 0,-1 0,0 0,-1 0,-1-11,0 19,0 0,-1 1,1-1,0 1,-1-1,0 1,1 0,-1 0,0 0,0 1,0-1,0 1,-1-1,1 1,0 0,-1 1,1-1,0 0,-1 1,1 0,-1-1,1 2,-1-1,1 0,0 1,-1-1,1 1,0 0,-1 0,1 0,0 1,0-1,0 1,0-1,0 1,0 0,0 0,1 1,-1-1,1 1,-1-1,1 1,0 0,0-1,0 1,1 0,-1 0,1 1,-1 0,-4 6,0 0,0 1,1 0,0 0,1 1,0-1,1 1,0 0,1 0,1 0,0 0,0 0,1 0,1 0,0 1,0-1,1 0,1-1,0 1,1 0,0-1,0 1,1-1,1-1,0 1,1-1,0 0,0 0,1-1,0 0,0 0,1-1,1 0,-1-1,1 0,8 4,70 29,-75-45,-4-4</inkml:trace>
  <inkml:trace contextRef="#ctx0" brushRef="#br0" timeOffset="5830.236">3275 112,'2'-2,"-1"0,1 1,0-1,-1 0,1 1,0-1,0 1,0-1,1 1,-1 0,0 0,0 0,1 0,-1 0,0 1,1-1,-1 1,1-1,-1 1,1 0,-1 0,1 0,-1 0,0 1,1-1,-1 1,1-1,-1 1,0 0,1 0,-1 0,0 0,0 0,0 1,0-1,0 1,0-1,0 1,0 0,-1-1,1 1,-1 0,1 0,-1 0,0 1,1-1,-1 0,0 0,0 1,-15 53,11-54,1 1,0 0,0 0,1 0,-1 0,1 0,-1 0,1 0,0 1,0-1,0 0,1 1,-1-1,1 1,0-1,0 1,0-1,0 0,1 1,-1-1,1 1,0-1,0 0,0 1,1-1,-1 0,1 0,-1 0,1 0,0 0,0-1,1 1,-1 0,0-1,1 0,0 1,-1-1,1 0,0 0,0-1,0 1,1 0,5 0,0-1,0 1,1-1,-1-1,0 0,1 0,-1-1,0 0,0-1,0 1,0-2,7-2,4-2</inkml:trace>
  <inkml:trace contextRef="#ctx0" brushRef="#br0" timeOffset="7955.209">3924 762,'-24'38,"-18"23,-6 5,5-3,5-13,9-10,5-12,6-5,6-8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0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29 621,'-13'99,"8"-78,1 0,1 1,0 0,2-1,1 1,1 0,2 12,34 84,-36-115,1 0,0 1,0-1,0 0,0 0,0 0,0-1,1 1,0 0,-1-1,1 0,0 0,0 0,0 0,1 0,-1 0,0-1,1 1,-1-1,1 0,-1 0,1-1,-1 1,1-1,0 0,-1 1,1-2,0 1,-1 0,1-1,3 0,7-6,0 0,0 0,-1-1,1-1,-2-1,0 0,0 0,0-1,-1 0,-1-1,0 0,-1-1,0 0,-1-1,1-3,13-15,-2 0,-2-1,-1-1,-1-1,-2 0,9-35,-39 114,15-38,-20 150,21-148,-1 1,2 0,-1-1,1 1,1-1,0 1,0-1,0 0,1 0,0 0,1 0,0 0,0-1,1 1,0-1,5 6,-2-8,0 0,0 0,0-1,1 0,-1-1,1 0,0 0,0-1,0 0,1-1,-1 1,0-2,0 0,1 0,-1 0,0-1,0-1,1 1,-1-2,0 1,-1-1,1 0,0-1,-1 0,0-1,0 1,0-1,0-1,-1 0,0 0,0 0,-1-1,4-5,-1 4,-1-1,0-1,0 1,-1-2,0 1,-1-1,-1 1,1-2,-2 1,1-1,-2 1,1-1,-2 0,0 0,0-3,-4-9</inkml:trace>
  <inkml:trace contextRef="#ctx0" brushRef="#br0" timeOffset="561.982">1130 1,'-15'44,"3"0,2 1,2 1,2-1,1 1,3 31,3 244,25-111,-27-208,1 0,0-1,0 1,-1 0,1 0,0 0,1 0,-1 0,0 0,0 0,1 0,-1 0,1 0,0 0,0-1,-1 1,1 0,0 0,1-1,-1 1,0-1,0 1,1-1,-1 1,1-1,-1 0,1 0,-1 0,1 0,0 0,-1 0,1 0,0 0,0-1,0 1,0-1,0 1,0-1,0 0,0 0,0 1,0-2,0 1,-1 0,1 0,0-1,0 1,0-1,0 1,0-1,0 0,-1 0,2 0,11-12,-1 0,-1 0,0-2,0 1,-2-1,0-1,3-6,26-38,66-75,-104 135,-1-1,1 1,-1-1,1 1,-1-1,1 1,-1-1,1 1,0-1,-1 1,1 0,-1-1,1 1,0 0,-1 0,1-1,0 1,-1 0,1 0,0 0,0 0,-1 0,1 0,0 0,-1 0,1 0,0 0,0 0,-1 1,1-1,0 0,-1 0,1 1,0-1,-1 0,1 1,-1-1,1 1,-1-1,1 1,-1-1,1 1,-1-1,1 1,-1-1,0 1,1 0,-1-1,0 1,1 0,-1-1,0 1,0 0,0-1,1 1,-1 0,1 43,-7-18,2-17,1-1,0 1,0 0,1 0,0 0,1 0,0 1,1-1,0 0,0 0,1 1,0-1,0 0,1 0,0 0,1 0,0 0,1-1,-1 1,2-1,-1 0,3 3,13 2,0-7</inkml:trace>
  <inkml:trace contextRef="#ctx0" brushRef="#br0" timeOffset="1581.984">1722 762,'12'-6,"8"-2,-2 0,1-1,-2-1,1 0,-1-1,-1-1,0-1,0-1,-1 0,-1 0,-1-2,0 0,8-14,-19 29,-1-1,0 1,0-1,0 0,0 1,0-1,0 0,0 0,-1 0,1 1,-1-1,1 0,-1 0,0 0,0 0,0 0,0 0,0 0,0 0,0 0,-1 0,1 0,-1 0,1 1,-1-1,0 0,0 0,1 0,-1 1,-1-1,1 1,0-1,0 1,-1-1,1 1,0-1,-1 1,1 0,-1 0,0 0,1 0,-1 0,0 0,0 1,0-1,0 0,1 1,-1 0,0-1,0 1,0 0,0 0,0 0,0 0,0 0,0 0,0 1,0-1,-9 7,0 1,0 0,1 0,0 1,0 0,1 1,0 0,1 1,0-1,1 2,0-1,0 1,1 0,1 0,-3 10,4-14,1-3,-1 1,1 0,0 0,1 0,-1 0,1 0,0 0,1 1,0-1,0 0,0 1,0-1,1 1,0 0,1-1,0 1,0-1,0 0,0 1,1-1,0 0,1 0,-1 0,1 0,1 0,-1-1,1 1,-1-1,2 0,-1 0,4 4,4-3,-1 0,1-1,1-1,-1 0,0 0,1-1,0-1,-1 0,1-1,0 0,0-1,0 0,0-1,0-1,0 0,-1-1,1 0,-1 0,1-2,-1 0,0 0,-1-1,0 0,0-1,0 0,3-4,9-4,0-2,-1-1,-1-1,-1-1,-1 0,0-2,-2 0,0-1,-2 0,9-20,-10-34,-14 75,0 1,0 0,0-1,0 1,-1-1,1 1,0-1,-1 1,1 0,-1-1,0 1,1 0,-1 0,0-1,0 1,0 0,1 0,-1 0,0 0,-1 0,1 0,0 0,0 0,0 0,-1 1,1-1,0 0,-1 1,1-1,0 1,-1 0,1-1,-1 1,1 0,0 0,-1 0,1 0,-1 0,1 0,-1 0,1 1,-1-1,1 0,0 1,-1-1,1 1,0-1,-1 1,1 0,0 0,0 0,-6 2,0 0,0 0,1 1,-1 0,1 1,0-1,0 1,0 0,1 1,0-1,0 1,1 0,-1 1,1-1,0 1,1-1,0 1,0 0,0 1,1-1,-1 5,3-10,0 1,0-1,1 0,-1 0,1 0,-1 0,1 0,0 0,0 0,0 0,0 0,0 0,0 0,1 0,-1-1,0 1,1-1,0 1,-1-1,1 1,0-1,0 0,-1 0,1 0,0 0,0 0,0 0,0 0,1-1,-1 1,0-1,0 0,0 1,0-1,2 0,82-9,-66 5,-18 3,1 0,0 0,-1 0,1 0,0 1,-1-1,1 1,0 0,0 0,0 0,-1 0,1 0,0 1,0-1,-1 1,1 0,0 0,-1 0,1 0,-1 0,1 0,-1 1,1-1,-1 1,0-1,0 1,0 0,0 0,0 0,0 0,-1 1,1-1,-1 0,1 1,-1-1,0 1,0-1,0 1,0 0,0 1,2 47,-4-47,0 1,1-1,-1 1,1-1,0 1,1-1,-1 1,1-1,-1 1,1-1,1 0,-1 1,0-1,1 0,0 0,0 0,0 0,1 0,-1-1,1 1,0-1,0 1,0-1,1 0,-1 0,1-1,-1 1,1-1,0 0,10 2,0-2,0 0,0-1,0 0,0-1,0 0,0-2,0 1,0-2,0 0,0 0,-1-1,1-1,-1-1,0 0,-1 0,0-1,0-1,0 0,-1 0,10-10,-9 9,0 0,0-1,-2 0,1-1,-1-1,-1 1,0-1,0-1,-1 0,-1 0,0 0,-1-1,0 0,-1 0,-1-1,0 1,-1-1,-1 0,0 0,-1 0,-1 0,-1-11,1 24,0 0,0 0,0 0,0 1,-1-1,1 0,-1 0,1 0,-1 1,0-1,0 0,0 1,0-1,0 1,0-1,0 1,0-1,-1 1,1 0,0 0,-1 0,1-1,-1 1,0 1,1-1,-1 0,0 0,1 1,-1-1,0 0,0 1,0 0,1-1,-1 1,0 0,0 0,0 0,0 0,0 1,1-1,-1 0,0 1,0-1,0 1,1 0,-1 0,0-1,1 1,-1 0,1 0,-2 1,-8 7,1 0,-1 1,2 0,-1 0,1 1,1 0,0 1,1 0,0 0,0 1,2-1,-1 1,2 1,0-1,0 1,1-1,1 1,0 2,0-6,1 1,0-1,0 0,1 1,1-1,-1 0,2 1,-1-1,2 0,-1 0,1 0,1 0,0 0,0-1,1 0,0 1,0-2,1 1,0-1,1 0,0 0,0-1,1 0,0 0,0 0,0-1,1-1,0 1,0-1,7 2,97 9,-88-16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1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91,'-2'1,"0"0,1 0,-1 0,1 0,-1 1,1-1,-1 1,1-1,0 1,-1-1,1 1,0 0,0 0,1-1,-1 1,0 0,0 0,1 0,-1 0,1 0,0 0,0 0,-1 0,1 0,1 0,-1 1,-2 6,-28 132,2 3,1-3,19-90,1-33</inkml:trace>
  <inkml:trace contextRef="#ctx0" brushRef="#br0" timeOffset="437.582">1 62,'50'-16,"1"3,1 2,0 2,1 3,-1 2,1 2,0 2,9 4,26-4,-33 6,-31 0</inkml:trace>
  <inkml:trace contextRef="#ctx0" brushRef="#br0" timeOffset="769.786">1 683,'43'0,"33"-5,10-6,-7-1,-11 1,-12 3,-11 2,-9 3,-5 1,-3 2,-7 0</inkml:trace>
  <inkml:trace contextRef="#ctx0" brushRef="#br0" timeOffset="1398.37">706 571,'-1'251,"-8"-226,-3-43,13 2,0-1,1 1,0-1,2 1,0 0,1 1,0-1,1 1,1 0,0 0,1 0,1 1,0 1,1 0,1 0,0 0,0 2,1-1,1 2,1-2,-11 9,1-2,0-1,1 1,0 0,0 1,0-1,0 1,1 0,-1 0,1 0,0 1,0 0,0 0,1 1,-1 0,1 0,0 0,-1 1,1 0,0 0,0 0,-1 1,1 0,2 1,-5 2,-1 1,1 0,-1 0,0 0,0 0,0 0,0 0,-1 1,0-1,0 1,0 0,-1 0,1-1,-1 1,0 0,0 0,-1 0,0 0,0 0,0 1,0-1,-1 0,0 0,0 0,0-1,0 1,-1 1,1-2,0-1,0 0,-1 1,1-1,-1 0,1 1,-1-1,0 0,0 0,0 0,-1-1,1 1,-1 0,1-1,-1 0,0 0,0 1,0-2,0 1,0 0,-1-1,1 1,-1-1,1 0,-1 0,1 0,-1-1,1 1,-1-1,1 0,-1 0,0 0,1 0,-1-1,1 1,-1-1,1 0,-1 0,1-1,-1 1,1-1,0 1,-1-2,-15-10</inkml:trace>
  <inkml:trace contextRef="#ctx0" brushRef="#br0" timeOffset="2063.386">1355 147,'20'0,"15"0,7 0,0 0,-1 0,-3 0,-3 0,-3-5,-2-1,-2-1,0 2,0 2,-5-4,-7 4,-5 8,-10 3,-5-1</inkml:trace>
  <inkml:trace contextRef="#ctx0" brushRef="#br0" timeOffset="2333.297">1440 401,'33'5,"17"1,3 0,-1-1,-10-7,-7-2,-6-1,-1 1,-7-4,-2-1,1 1,2 3,-3-4,0 1,-3 1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20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31,'39'-5,"31"-2,9 1,1 1,-9 1,-11 2,-12 1,-8 1,-7 0,-4 0,-3 0,1 0,-6 1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18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1,'-3'45,"-2"-1,-2 0,-2 0,-1-1,-3 1,-25 114,-9 25,28-156,11-24</inkml:trace>
  <inkml:trace contextRef="#ctx0" brushRef="#br0" timeOffset="404.234">57 58,'115'-15,"1"5,110 6,-203 6,0 0,-1 1,1 1,0 2,-1 0,0 1,2 2,-6-2</inkml:trace>
  <inkml:trace contextRef="#ctx0" brushRef="#br0" timeOffset="738.031">0 678,'34'-4,"30"-8,9 0,-3 1,-9 2,-10 4,-8 1,-7 3,-5 5,-3 3,-2 0,1-2,-6-1</inkml:trace>
  <inkml:trace contextRef="#ctx0" brushRef="#br0" timeOffset="1821.166">960 452,'15'-5,"9"-1,5 0,3 1,1 2,-1-4,-1-1,0 2,-2 1,0 1,-1 2,0 1,0 1,0 0,-4-4,-8-2</inkml:trace>
  <inkml:trace contextRef="#ctx0" brushRef="#br0" timeOffset="2066.348">1130 255,'-5'38,"3"33,3 8,0-4,0-11,1-10,3-15,2-10,0-9</inkml:trace>
  <inkml:trace contextRef="#ctx0" brushRef="#br0" timeOffset="5566.054">1553 142,'25'-1,"-20"0,-1 0,1 1,0-1,0 1,0 0,0 1,0-1,0 1,0 0,-1 0,1 0,0 1,-1-1,1 1,-1 0,1 1,-1-1,0 1,0 0,0 0,0 0,-1 0,2 2,1 7,-1 1,-1 0,0-1,-1 1,0 0,-1 1,0-1,-1 0,-1 1,0-1,-1 0,0 1,-1-1,0 0,-1 0,-1 0,0 0,-1-1,0 1,-1-1,0 0,-6 6,-51 88,63-106,0 0,0-1,0 1,-1-1,1 1,0 0,0-1,-1 1,1 0,0-1,-1 1,1 0,0 0,-1-1,1 1,0 0,-1 0,1-1,-1 1,1 0,0 0,-1 0,1 0,-1 0,1 0,-1 0,1 0,-1 0,1 0,0 0,-1 0,1 0,-1 0,1 0,-1 0,1 0,0 1,-1-1,1 0,-1 0,1 1,0-1,-1 0,1 0,0 1,-1-1,1 0,0 1,0-1,-1 0,1 1,0-1,0 1,0-1,-1 1,8-41,4 13,1 0,2 0,1 2,0 0,2 0,1 2,1 0,1 1,1 1,1 1,1 1,11-7,-34 25,1 0,0-1,0 1,0 0,-1 0,1 0,0 0,1 0,-1 0,0 0,0 0,0 1,0-1,1 0,-1 1,0-1,1 0,-1 1,0 0,1-1,-1 1,1 0,-1 0,1 0,-1 0,0 0,1 0,-1 0,1 0,-1 1,1-1,-1 0,0 1,1 0,-1-1,0 1,0 0,1-1,-1 1,0 0,0 0,0 0,0 0,0 0,0 0,0 0,0 1,6 122,-10-85,-15 117,10-119,26-57,20-38,-18 24,2 1,1 1,2 1,1 1,14-11,-27 29,64-38,-74 51,-1 0,1 1,-1-1,0 1,1-1,-1 1,0 0,0-1,0 1,0 0,0 0,0 1,-1-1,1 0,-1 1,0-1,1 1,-1-1,0 1,0-1,-1 1,1 0,0-1,-1 1,0 0,0 0,0-1,0 1,0 0,0 0,-1 0,1-1,-1 1,0 1,1 1,-2 27,-2-1,-1 1,-1-1,-1-1,-12 29,5-11,8-31,4-15,1 1,0-1,0 0,0 0,0 0,0 1,0-1,0 1,1-1,0 0,-1 1,1-1,0 1,0-1,0 1,0-1,1 1,-1-1,1 0,-1 1,1-1,1 3,21-4,-9-5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27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30 343,'-30'389,"53"-431,103-280,-110 288,40-61,-55 95,0-1,0 0,0 0,0 1,1-1,-1 1,0-1,0 1,0-1,1 1,-1 0,0-1,1 1,-1 0,0 0,1 0,-1 0,0 0,1 1,-1-1,0 0,0 0,1 1,-1-1,0 1,0-1,0 1,1 0,-1-1,0 1,0 0,0 0,0 0,0 0,0 0,-1 0,1 0,0 0,0 0,-1 0,1 0,-1 1,1 0,25 54,-13 1,-9-31</inkml:trace>
  <inkml:trace contextRef="#ctx0" brushRef="#br0" timeOffset="770.76">481 540,'0'0,"-12"10,0-1,1 2,0-1,1 2,0-1,1 1,1 1,-1 0,2 0,0 0,1 1,0 0,1 0,0 1,1-1,1 1,0 0,1 7,2-19,1 0,-1 0,1 0,0 0,0 1,1-1,-1 0,1-1,-1 1,1 0,0 0,0-1,0 1,0-1,0 0,1 1,-1-1,1 0,0 0,-1-1,1 1,0-1,0 1,0-1,0 0,0 0,0 0,0 0,1-1,-1 1,0-1,0 0,1 0,-1 0,0 0,1-1,5 1,0-1,0-1,0 1,-1-1,1-1,-1 0,0 0,1-1,-2 1,1-2,0 1,-1-1,1-1,31-59,-39 63,1 1,-1-1,1 0,-1 0,0 0,0 1,0-1,0 0,0 0,0 1,0-1,-1 0,1 0,0 0,-1 1,0-1,1 0,-1 1,0-1,0 1,0-1,0 1,0-1,0 1,-1 0,1-1,0 1,-1 0,1 0,0 0,-1 0,0 0,1 0,-1 1,1-1,-1 0,0 1,0-1,1 1,-2 0,0-1,-1 0,1 1,0 0,0-1,-1 1,1 1,0-1,0 0,0 1,-1-1,1 1,0 0,0 0,0 1,0-1,0 0,1 1,-1 0,0 0,1 0,-1 0,-1 2,4-3,0-1,0 1,1 0,-1 0,0-1,1 1,-1 0,1-1,-1 1,1 0,-1-1,1 1,0-1,-1 1,1-1,0 1,-1-1,1 0,0 1,-1-1,1 0,0 1,0-1,0 0,-1 0,1 0,0 0,0 0,-1 0,1 0,0 0,0 0,0 0,-1 0,1 0,0 0,0-1,0 1,-1 0,1-1,0 1,-1-1,1 1,0-1,141-47,-116 38</inkml:trace>
  <inkml:trace contextRef="#ctx0" brushRef="#br0" timeOffset="1082.225">961 597,'-24'38,"-13"22,-4 6,4-3,4-13,7-10,8-6,8-10</inkml:trace>
  <inkml:trace contextRef="#ctx0" brushRef="#br0" timeOffset="1631.561">1046 850,'-73'222,"63"-215,10-26,8-2,0 1,1 1,2-1,-1 1,2 1,1 0,0 1,1 0,1 1,12-10,-13 11,1 1,0 0,1 1,1 0,-1 2,2 0,0 1,0 0,4 1,-20 8,1 0,0 1,0 0,0 0,0-1,-1 2,1-1,0 0,0 0,0 1,-1 0,1-1,0 1,-1 0,1 0,0 1,-1-1,1 1,-1-1,0 1,0 0,1-1,-1 1,0 0,-1 1,1-1,0 0,-1 0,1 1,-1-1,1 1,-1-1,0 1,0 0,-1-1,1 1,0 0,-1 0,0 0,1-1,-1 1,0 0,0 0,-1 0,1 0,-1-1,1 1,-1 0,0 0,0-1,0 1,-1-1,1 1,-1 1,1 0,0 1,0-1,0 1,0-1,-1 0,0 1,0-1,0 0,0 0,-1 0,1-1,-1 1,0-1,0 1,-1-1,1 0,-1 0,1 0,-1-1,0 1,0-1,0 0,0 0,0 0,-1-1,1 1,-1-1,1 0,-1 0,1-1,-1 0,1 1,-1-1,1-1,-1 1,0-1,1 0,-4 0,-22-25,19 11</inkml:trace>
  <inkml:trace contextRef="#ctx0" brushRef="#br0" timeOffset="2571.408">594 32,'54'-10,"0"2,1 3,52 1,-106 3,1 0,-1 1,1-1,-1 1,1-1,0 1,-1 0,1 0,0-1,-1 1,1 0,0 0,-1 1,1-1,-1 0,1 1,0-1,-1 1,1-1,-1 1,1-1,-1 1,1 0,-1 0,0 0,1 0,-1 0,0 0,0 0,0 1,0-1,0 0,0 1,0-1,0 0,0 1,-1-1,1 1,0-1,-1 1,1 0,-1-1,0 1,0 0,0-1,1 1,-1-1,-1 1,1 0,0-1,0 1,-1 0,1-1,-1 1,1-1,-1 1,0-1,0 2,-99 106,99-108,0 1,0-1,0 0,0 0,0 1,1-1,-1 0,0 1,0-1,1 1,-1-1,1 1,0-1,-1 1,1-1,0 1,0-1,0 1,0-1,0 1,0 0,0-1,1 1,-1-1,0 1,1-1,-1 1,1-1,0 1,0-1,-1 0,1 1,0-1,0 0,0 0,0 0,0 0,1 0,-1 0,0 0,0 0,1 0,-1 0,1 0,-1-1,0 1,1-1,-1 1,1-1,-1 0,1 1,0-1,-1 0,1 0,-1 0,1 0,0-1,16 2,-1-1,1-1,0-1,-1 0,0-2,0 0,0 0,0-2,1-1,3 1,8-3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0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384 109,'-14'18,"0"0,1 0,1 2,1-1,1 2,-8 20,-15 30,-122 240,52-96,289-635,47-1,-217 402,-9 28,-6 43,-1-42,0-5,-3 60,3 0,3 0,2 0,4 0,4 6,80 179,-94-250,0-1,0 1,0 0,1 0,-1-1,0 1,0 0,0 0,0 0,1 0,-1 0,0 0,0 0,0 0,0 0,0 0,1 0,-1 1,0-1,0 0,0 1,1-1,-1 1,0-1,0 0,1 1,-1 0,0-1,1 1,-1-1,1 1,-1 0,1-1,-1 1,1 0,-1 0,1-1,0 1,-1 0,1 0,0 0,0 0,-1-1,1 1,0 0,0 0,0 0,0 0,0 0,0-1,0 1,1 0,-1 0,0 0,0 0,1-1,-1 1,0 0,1 0,-1-1,1 1,-1 0,-325-223,313 215,-1 1,0 0,0 1,0 0,-1 1,1 1,-1 0,0 1,-2 0,-2 3</inkml:trace>
  <inkml:trace contextRef="#ctx0" brushRef="#br0" timeOffset="628.612">835 899,'-3'-16,"0"0,1 0,0 0,1 0,1 0,1-1,0 1,2 0,-1 0,2 0,0 0,1 1,0-1,2 1,-1 0,2 1,0 0,1 0,3-4,42-54,-54 72,1-1,-1 1,1-1,-1 1,1 0,0-1,-1 1,1 0,-1 0,1-1,0 1,-1 0,1 0,0 0,-1 0,1 0,-1 0,1 0,0 0,-1 0,1 0,0 0,-1 0,1 0,0 1,-1-1,1 0,-1 0,1 1,-1-1,1 1,0-1,-1 0,1 1,-1-1,0 1,1-1,-1 1,1-1,-1 1,0-1,1 1,-1-1,0 1,0 0,1-1,-1 1,0 0,0-1,0 1,0 0,0-1,0 1,0-1,0 1,0 0,0-1,0 1,0 0,3 47,-3-44,0 1,-2 1,1 0,0 0,0 0,1 0,0 0,0 0,0 0,1 0,0 0,0 0,0 0,1-1,0 1,0 0,0-1,1 1,0-1,0 0,0 0,0 0,1 0,0 0,0-1,1 0,-1 0,1 0,0 0,0-1,0 0,0 0,0 0,1 0,0-3,0 1,0-1,1 0,-1 0,0-1,0 1,0-1,0-1,0 1,0-1,-1 0,1-1,0 1,-1-1,0 0,1 0,-1-1,0 0,-1 0,1 0,2-4,79-104,-78 99,-4 8,-1 1,0-1,0 0,0 0,0 0,-1-1,0 1,0-1,0 1,-1-1,1 0,-1 1,-1-1,1 0,-1 0,0 0,-1-3,1 8,-1 1,1-1,0 0,-1 0,1 1,-1-1,1 0,-1 1,0-1,1 1,-1-1,0 0,1 1,-1 0,0-1,0 1,1-1,-1 1,0 0,0-1,0 1,1 0,-1 0,0 0,0 0,0 0,0 0,0 0,1 0,-1 0,0 0,0 0,0 1,0-1,1 0,-1 0,0 1,0-1,0 1,1-1,-1 1,0-1,1 1,-1-1,0 1,1 0,-1-1,1 1,-30 32,20-15</inkml:trace>
  <inkml:trace contextRef="#ctx0" brushRef="#br0" timeOffset="1114.71">1766 532,'-22'14,"0"1,1 1,0 1,1 1,1 0,1 1,1 1,0 1,2 1,-12 20,26-41,0 1,0-1,0 1,0-1,0 1,0 0,0 0,1-1,-1 1,1 0,-1 0,1 0,0-1,0 1,0 0,0 0,0 0,0 0,0 0,0-1,1 1,-1 0,1 0,-1 0,1-1,0 1,0 0,0-1,0 1,0-1,0 1,0-1,0 1,1-1,-1 0,1 0,-1 1,1-1,-1 0,1 0,-1-1,1 1,0 0,0 0,-1-1,1 1,0-1,0 0,0 1,0-1,-1 0,1 0,0 0,1 0,15-1,0-1,0 0,0-1,0-1,-1 0,1-2,-1 0,0-1,-1 0,0-2,0 0,0 0,-1-2,-1 0,0 0,6-8,-4 3,-1-1,-1-1,0 0,-1 0,-1-2,-1 0,-1 0,-1-1,0 0,-2 0,0-1,-2 0,0 0,-2 0,0-1,-1 1,-1-1,-2 0,-1-8,1 17,-1 1,-1-1,0 1,0 0,-2 0,1 0,-2 0,0 1,0 0,-1 0,-1 0,-4-5,8 12,-1 0,1 0,-1 0,1 0,-1 1,-1 0,1 0,-1 0,1 1,-1 0,0 0,0 0,0 1,-1 0,1 0,-1 0,1 1,-1 0,1 0,-1 1,0 0,1 0,-1 0,0 1,1 0,-5 2,2 1,-1 1,1 0,0 0,1 1,-1 0,1 1,1 0,-1 0,1 1,0 0,1 0,0 0,0 1,1 0,0 0,0 1,1-1,0 1,1 0,0 0,1 0,0 0,1 1,0-1,0 1,1-1,0 0,1 1,0-1,1 0,0 1,1-1,0 0,2 4,9 17,2-1,1-1,1 0,2-1,0-2,2 0,1-1,1-1,1-1,1-1,1-1,0-2,29 15,250 143,-282-157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0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0 678,'0'447,"5"-473,0 0,2 0,1 0,1 1,1 0,1 0,1 1,1 1,2 0,0 1,1 1,14-14,-19 19,-1 1,1 0,0 0,1 1,1 0,0 1,1 0,0 2,1-1,0 2,1 0,0 0,0 2,1 0,0 1,2 1,-17 5,1 0,-1 0,1 1,-1-1,0 1,1 0,0 0,-1 0,1 0,-1 0,1 1,-1-1,0 1,1-1,-1 1,1 0,-1 0,0 0,0 0,1 1,-1-1,0 1,0-1,0 1,-1 0,1-1,0 1,-1 0,1 0,-1 0,1 0,-1 1,0-1,0 0,0 1,0-1,0 0,-1 1,1-1,-1 1,0-1,1 1,-1-1,0 1,-1-1,1 1,0-1,-1 1,1-1,-1 1,0 0,-2 7,-1 0,0 0,0 0,-1 0,-1-1,1 0,-2 0,1 0,-1-1,0 0,-1 0,0 0,0-1,-1-1,0 0,0 0,0 0,-1-1,1 0,-1-1,-1 0,1-1,-8 2,-8-2</inkml:trace>
  <inkml:trace contextRef="#ctx0" brushRef="#br0" timeOffset="330.729">931 537,'-20'13,"0"2,0 0,1 0,1 2,1 0,0 2,1 0,1 0,1 1,1 1,-6 13,18-32,0-1,0 0,0 1,1-1,-1 1,0-1,1 1,-1 0,1-1,0 1,0-1,-1 1,1 0,0-1,0 1,1 0,-1-1,0 1,0-1,1 1,-1 0,1-1,-1 1,1-1,0 1,0-1,0 0,-1 1,1-1,0 0,1 1,-1-1,0 0,0 0,0 0,1 0,-1 0,1 0,-1-1,1 1,-1 0,1-1,-1 1,1-1,-1 1,1-1,0 0,-1 0,1 0,0 0,81-15,-70 10,0 0,0-1,-1-1,0 0,-1 0,1-1,-1 0,-1-1,0-1,0 1,0-2,-2 1,1-1,-1-1,-1 1,0-1,-1 0,0-1,0 0,-2 0,1-1,-5 11,0 0,0 0,0-1,0 1,0 0,-1 0,1 0,-1-1,0 1,0 0,0 0,0 0,0 0,-1 1,0-1,1 0,-1 1,0-1,0 1,0-1,-1 1,1 0,-1 0,1 0,-1 0,1 0,-1 1,0-1,0 1,0 0,0 0,0 0,0 0,0 0,0 1,-1-1,1 1,0 0,0 0,0 0,-1 1,1-1,0 1,0-1,0 1,0 0,-3 1,-23 8,3 2</inkml:trace>
  <inkml:trace contextRef="#ctx0" brushRef="#br0" timeOffset="700.314">1496 452,'-43'24,"23"-15,1 1,0 1,1 1,0 0,1 2,1 0,0 1,-8 10,22-24,1 1,0 0,-1 0,1-1,0 1,0 0,0 0,1 0,-1 0,0 1,1-1,-1 0,1 0,0 0,0 0,0 1,0-1,0 0,0 0,1 0,-1 0,1 0,-1 1,1-1,0 0,0 0,0 0,0-1,0 1,0 0,0 0,2 1,9 21,-12-21,0 0,0 1,-1-1,0 0,0 0,0 0,0 0,0 0,0 0,-1-1,1 1,-1 0,0-1,0 1,0-1,0 1,-1-1,1 0,0 0,-1 0,1 0,-1-1,0 1,0-1,0 1,0-1,0 0,0 0,0 0,0-1,0 1,0-1,-2 1,-5 2,-42 10,33-13</inkml:trace>
  <inkml:trace contextRef="#ctx0" brushRef="#br0" timeOffset="954.411">1693 565,'-29'33,"-9"17,6-1,9-13,13-14,8-9</inkml:trace>
  <inkml:trace contextRef="#ctx0" brushRef="#br0" timeOffset="1207.911">1750 85,'0'0</inkml:trace>
  <inkml:trace contextRef="#ctx0" brushRef="#br0" timeOffset="1454.552">2173 1,'-76'437,"38"-242,11-65,26-107,1-24</inkml:trace>
  <inkml:trace contextRef="#ctx0" brushRef="#br0" timeOffset="1632.379">1834 424,'34'5,"25"6,7 1,-2-1,-8 3,-8-2,-7-3,-7-3,-3 3,-3 0,-6-3</inkml:trace>
  <inkml:trace contextRef="#ctx0" brushRef="#br0" timeOffset="1783.935">2568 593,'-10'28,"-3"11</inkml:trace>
  <inkml:trace contextRef="#ctx0" brushRef="#br0" timeOffset="1953.938">2624 198,'0'0</inkml:trace>
  <inkml:trace contextRef="#ctx0" brushRef="#br0" timeOffset="2135.397">2878 565,'-2'6,"-2"0,2 0,-1 0,1 0,0 1,0-1,0 1,1-1,0 1,1-1,-1 1,1 0,1-1,-1 3,2-9,-1 1,0 0,1-1,-1 1,1-1,-1 1,1-1,-1 0,1 0,-1 1,1-1,-1 0,1 0,-1 0,1-1,-1 1,1 0,-1-1,0 1,1-1,-1 1,1-1,-1 1,0-1,1 0,-1 0,0 0,0 0,0 0,1-1,1 1,14-10,-1 1,-1-2,0 0,0-1,-1-1,-1 0,-1-1,0 0,0-1,-2 0,6-11,-14 25,0 0,0 0,-1-1,1 1,-1 0,1-1,-1 1,0-1,0 1,0-1,0 1,0-1,-1 0,1 0,-1 1,0-1,0 0,0 0,0 1,0-1,-1 0,1 0,-1 1,1-1,-1 0,0 1,0-1,-1 1,1-1,0 1,-1-1,1 1,-1 0,0 0,0 0,0 0,0 0,0 0,0 1,0-1,-1 1,1-1,-1 1,1 0,-1 0,1 0,-1 0,0 0,1 1,-1-1,0 1,0 0,-1 0,-6 2,0 0,0 1,0 1,0-1,1 2,-1-1,1 1,0 1,1-1,0 2,-1-1,2 1,-1 0,1 1,-4 5,-6 7</inkml:trace>
  <inkml:trace contextRef="#ctx0" brushRef="#br0" timeOffset="2532.463">3245 706,'111'-171,"-110"169,-1 1,1-1,-1 1,1-1,0 1,0-1,-1 1,1 0,0-1,0 1,0 0,0 0,1-1,-1 1,0 0,0 0,1 0,-1 0,1 1,-1-1,1 0,-1 1,1-1,-1 1,1-1,-1 1,1 0,0-1,-1 1,1 0,0 0,-1 0,1 1,-1-1,1 0,0 0,-1 1,1-1,-1 1,1 0,-1-1,1 1,-1 0,1 0,-1 0,0 0,0 0,1 0,-1 0,0 0,1 2,9 17,-9-15,0 0,0 0,0 0,1-1,0 1,0-1,0 0,0 0,1 0,0 0,-1-1,1 1,1-1,-1 0,0 0,1 0,-1-1,1 0,0 0,0 0,0 0,0-1,3 1,5 0,-1-1,1 0,-1-1,1 0,-1-1,0-1,1 0,-1 0,0-1,0-1,0 0,0-1,-1 0,0 0,0-1,0-1,-1 0,0-1,0 1,-1-2,0 1,0-2,-1 1,0-1,-1 0,5-9,-2-5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131 331,'21'-10,"-1"-1,0 0,-1-2,-1 0,0-1,0-1,-2-1,0 0,-1-1,0 0,-2-2,0 0,2-4,-12 17,0 1,0-1,-1 1,1-1,-1 0,-1 0,1 0,-1 0,0 0,0 0,-1-1,0 1,0 0,-1 0,1 0,-1-1,0 1,-1-1,1 7,0 0,0-1,0 1,0 0,0-1,1 1,-1 0,0 0,0 0,0 0,0 0,0 0,0 0,0 0,0 1,0-1,0 0,0 0,0 1,1-1,-1 1,0-1,0 1,0-1,1 1,-1-1,0 1,0 0,1-1,-1 1,1 0,-1 0,0-1,1 1,0 0,-1 0,1 0,-1 0,1 0,0 0,0-1,-1 1,1 0,-11 20,0 0,1 1,2 0,0 1,1 0,1 0,1 0,0 17,-5 52,5 1,4 0,4 11,0 33,-2-68,-3 0,-3 0,-3-1,-2 0,-5 3,9-50,0-1,-2 0,0-1,-1 1,-1-2,-1 1,-11 13,19-28,0-1,0 0,0 0,-1 0,1 0,-1-1,0 0,1 1,-1-1,0-1,0 1,-1 0,1-1,0 0,0 0,-1 0,1-1,0 1,-1-1,1 0,0 0,-1-1,1 1,0-1,-1 0,1 0,0-1,0 1,0-1,0 0,0 0,0 0,0 0,0-1,-9-10</inkml:trace>
  <inkml:trace contextRef="#ctx0" brushRef="#br0" timeOffset="382.722">75 867,'532'-291,"-569"347,29-47,0 2,0-1,1 1,0 0,1 0,1 1,0 0,0 0,1 0,0 1,2-1,-1 1,1 0,1-1,0 1,1 0,0 0,1 0,1 0,0-1,1 2,25 37,-10-33</inkml:trace>
  <inkml:trace contextRef="#ctx0" brushRef="#br0" timeOffset="971.57">950 698,'-7'7,"1"1,-1 0,2 0,-1 0,2 1,-1 0,1 0,0 0,1 0,0 0,0 1,0 3,3-9,-1-1,0 1,1 0,0 0,0 0,0 0,0 0,0 0,1-1,0 1,0 0,0 0,0-1,1 1,-1 0,1-1,0 0,0 1,0-1,0 0,1 0,-1 0,1 0,0-1,0 1,0-1,0 1,0-1,1 0,-1 0,4 1,1-2,1 1,-1-2,1 1,-1-1,0 0,1-1,-1 0,0 0,0-1,1 0,-1-1,0 0,-1 0,1 0,-1-1,1 0,-1-1,0 1,0-1,-1-1,0 1,0-1,0 0,-1-1,1 1,-2-1,1 0,-1 0,0-1,0 1,-1-1,0 0,0 0,-1 2,1 1,-1-1,0 0,0 1,-1-1,0 0,0 0,0 0,-1 0,0 0,0 0,0 0,-1 0,0 0,0 0,-1 0,1 1,-1-1,0 0,-1 1,0-1,1 1,-2 0,1 0,-1 0,1 1,-1-1,0 1,-1 0,1 0,-1 0,0 0,0 1,0 0,0 0,-1 0,-4-1,7 3,-1 0,0-1,0 2,1-1,-1 0,0 1,0 0,0 0,0 0,1 0,-1 0,0 1,0 0,0 0,1 0,-1 0,0 0,1 1,-1 0,1-1,0 1,-1 1,1-1,0 0,0 1,1 0,-1-1,-1 3,-5 12</inkml:trace>
  <inkml:trace contextRef="#ctx0" brushRef="#br0" timeOffset="1367.87">1401 924,'-24'15,"20"-35,95-172,-87 184,-2 2,1 0,-1 0,1 0,0 1,1-1,0 1,-1 0,2 0,-1 0,0 0,1 1,0-1,0 1,1 0,-1 1,1 0,-1-1,1 2,0-1,0 1,1 0,-4 3,0 1,0-1,0 1,0 0,-1 0,1 0,-1 1,1-1,-1 1,0-1,0 1,0 0,0 0,0-1,0 2,-1-1,0 0,1 0,-1 0,0 2,0-3,6 16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7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0,'-46'227,"17"-83,-6-3,-24 55,53-181,1-1,0 0,1 1,1 0,0 0,1 0,1 1,0-1,2 9,3-17,2-8</inkml:trace>
  <inkml:trace contextRef="#ctx0" brushRef="#br0" timeOffset="265.811">0 452,'58'5,"23"1,3 0,-7-6,-14-3,-11-1,-10 1,-8 0,-4 0,-8 7,-7 2</inkml:trace>
  <inkml:trace contextRef="#ctx0" brushRef="#br0" timeOffset="698.117">847 565,'-12'5,"0"2,0-1,1 1,0 1,0 0,1 1,0 0,0 0,1 1,1 1,-1-1,2 1,-1 1,2-1,-1 1,2 0,-1 1,2 0,0-1,0 1,1 0,1 1,0 1,2-11,1 1,-1-1,1 0,0 0,1 0,-1 0,1 0,0-1,0 1,0 0,0-1,0 1,1-1,0 0,-1 0,1 0,0 0,1 0,-1-1,0 0,1 1,0-1,-1 0,1-1,0 1,0-1,0 1,0-1,0 0,1-1,3 2,0 0,1-1,-1 0,1-1,-1 0,1 0,-1-1,1 0,-1-1,0 0,1 0,-1 0,0-1,4-2,-1-2,1 0,-1 0,-1-1,1-1,-2 0,1 0,-1-1,0 0,-1 0,-1-1,1 0,1-6,-5 11,-1-1,0 1,0-1,-1 0,0 0,0 1,-1-1,0-1,0 1,0 0,-1 0,0 0,-1 0,0 0,0 0,0 0,-1 0,0 0,0 0,0 0,-1 1,0-1,-4-5,2 7,0-1,0 1,0 0,-1 0,0 1,1-1,-2 1,1 1,0-1,-1 1,0 0,0 1,1-1,-2 1,1 1,0-1,0 1,0 0,-1 1,1 0,-7 1,-11-1</inkml:trace>
  <inkml:trace contextRef="#ctx0" brushRef="#br0" timeOffset="1404.12">1298 621,'-9'19,"1"0,0 1,1-1,1 1,1 1,1-1,0 1,2 0,0 15,10 51,-8-87,0 1,0-1,1 1,-1-1,0 0,1 1,-1-1,0 0,1 1,-1-1,1 0,-1 0,0 1,1-1,-1 0,1 0,-1 0,1 0,-1 1,1-1,-1 0,1 0,-1 0,1 0,-1 0,1 0,-1 0,1 0,-1-1,1 1,-1 0,1 0,-1 0,0 0,1-1,-1 1,1 0,-1 0,1-1,-1 1,0 0,1-1,-1 1,0-1,1 1,-1 0,0-1,0 1,1-1,-1 1,0-1,0 1,0 0,0-1,0 1,1-1,-1 1,0-1,0 1,0-1,0 0,15-31,21-80,-28 81,2 0,0 0,3 1,0 0,2 2,11-18,-24 44,-1 0,0 0,0 0,1 0,0 1,-1-1,1 1,0-1,-1 1,1 0,0-1,0 1,0 0,0 0,0 0,0 1,1-1,-1 1,0-1,0 1,1-1,-1 1,0 0,0 0,1 0,-1 1,0-1,0 0,0 1,1-1,-1 1,0 0,0 0,0 0,0 0,0 0,0 0,0 1,0-1,-1 0,1 1,-1 0,1-1,-1 1,1 0,-1 0,0 0,0 0,0 0,0 0,0 0,0 0,0 0,-1 0,1 0,-1 1,0-1,0 1,28 59,-16-50</inkml:trace>
  <inkml:trace contextRef="#ctx0" brushRef="#br0" timeOffset="2517.714">1892 594,'-12'0,"0"0,1 2,-1-1,1 2,0-1,-1 2,1-1,1 2,-1-1,1 1,-1 1,1 0,1 0,-1 1,1 0,1 1,-1 0,1 0,0 1,-3 6,4-7,-1 0,2 1,-1 1,1-1,1 1,-1 0,2 0,0 0,0 1,0 0,2-1,-1 1,1 0,1 1,0-1,0 1,1-10,0 0,0 0,1 1,-1-1,0 0,1 0,-1 0,1 0,0 0,-1 0,1 0,0 0,0 0,1 0,-1-1,0 1,1 0,-1-1,1 1,-1-1,1 1,-1-1,1 0,0 1,0-1,0 0,0 0,0-1,0 1,0 0,0-1,0 1,0-1,0 0,0 1,1-1,-1 0,2-1,2 1,0-1,1 0,-1 0,0-1,0 1,0-1,0-1,-1 1,1-1,-1 0,1 0,-1-1,1 0,20-19,0-2,-1 0,-2-2,0 0,-2-2,-1 0,1-5,1 5,-22 29,0 1,0-1,0 1,0-1,1 1,-1-1,0 0,0 1,0-1,0 0,0 1,1-1,-1 1,0-1,0 0,0 1,1-1,-1 0,0 0,1 1,-1-1,0 0,1 0,-1 1,0-1,1 0,-1 0,0 0,1 0,-1 1,0-1,1 0,-1 0,1 0,-1 0,1 0,-1 0,0 0,1 0,-1 0,1 0,-1 0,0 0,1-1,-1 1,0 0,1 0,-1 0,1 0,-1-1,0 1,1 0,-1 0,0-1,0 1,1 0,-1-1,0 1,0 0,1-1,-1 1,0 0,0-1,0 1,-2 22,-2 0,0 0,-1 0,-2-1,0 1,-5 7,-19 62,-3 107,35 55,-15-187,11-57,0-1,1 1,0 0,0-1,1 1,0 0,1 0,0 0,0 0,1 0,0 0,0-1,2 3,-3-9,1-1,-1 1,1-1,-1 0,1 1,0-1,0 0,0 0,0 0,0 0,0 0,0 0,0 0,0 0,0 0,0 0,1 0,-1-1,0 1,0 0,1-1,-1 1,1-1,-1 0,1 1,-1-1,0 0,1 0,-1 0,1 0,-1 0,1 0,-1-1,1 1,-1 0,0-1,1 1,-1-1,0 1,1-1,-1 0,0 1,50-41,-48 38,1-1,-1 1,-1-1,1 0,-1 0,1 0,-1 0,0 0,0-1,-1 1,0-1,1 1,-1-1,-1 1,1-1,-1 0,0 1,0-1,0 0,0 1,-1-1,0 0,0 1,0-1,-1 1,1-1,-1 1,0 0,0 0,-1 0,1 0,-1 0,0 0,0 1,-153-84,48 47,108 40,0 0,-1 0,1 0,-1 0,1 0,-1 0,1 0,-1 0,1 0,0 0,-1 0,1 0,-1 0,1 0,-1 0,1 0,-1 0,1-1,0 1,-1 0,1 0,-1-1,1 1,0 0,-1-1,1 1,0 0,0-1,-1 1,1 0,0-1,0 1,-1 0,1-1,0 1,0-1,0 1,0-1,-1 1,1-1,0 1,0 0,0-1,0 1,0-1,0 1,0-1,0 1,1-1,-1 1,0-1,0 1,0 0,0-1,1 1,-1-1,0 1,0 0,1-1,-1 1,0 0,1-1,-1 1,0 0,1-1,-1 1,0 0,1 0,-1-1,35-14,-29 13,228-90,-115 47,-106 34</inkml:trace>
  <inkml:trace contextRef="#ctx0" brushRef="#br0" timeOffset="4681.668">2286 565,'1'283,"-1"-280,-1 0,1 0,0 0,0 0,1 0,-1 0,1-1,-1 1,1 0,0 0,0 0,0-1,0 1,0-1,1 1,-1-1,1 1,0-1,0 0,0 0,0 1,0-2,0 1,0 0,1 0,-1-1,1 1,-1-1,1 0,0 0,-1 0,1 0,0 0,0 0,0-1,0 1,-1-1,1 0,0 0,0 0,0 0,0-1,0 1,1-1,12-6,1 0,-1-1,0-1,-1-1,0 0,-1-1,0 0,0-1,-1-1,-1 0,0 0,-1-2,1-1,-9 12,6-7,0 0,0-1,-1-1,-1 0,0 0,0 0,-2 0,1-1,-2 0,0 0,-1-1,0 1,-1-1,-1 1,0-15,-17-6,14 45,4 5</inkml:trace>
  <inkml:trace contextRef="#ctx0" brushRef="#br0" timeOffset="5135.976">2907 734,'27'-9,"0"-2,-1-1,-1-1,0-1,0-2,-2 0,0-1,-1-1,5-7,-25 24,0 0,0-1,0 1,0 0,-1-1,1 0,0 1,-1-1,1 0,-1 0,0 0,0 0,1 0,-1 0,-1 0,1 0,0-1,0 1,-1 0,1-1,-1 1,0 0,0-1,0 1,0 0,0-1,0 1,-1 0,1 0,-1-1,0 1,1 0,-1 0,0 0,0-1,0 1,-1 0,1 1,0-1,-1 0,0 0,1 0,-1 1,0-1,0 1,1 0,-1-1,0 1,0 0,-1 0,1 0,0 0,0 1,0-1,-1 0,1 1,-2 0,-5 1,-1 0,0 1,1 0,-1 1,1 0,0 0,0 1,0 0,1 1,-1 0,1 0,0 1,0 0,-3 3,4-3,-5 3,0 0,1 0,1 1,-1 1,2 0,-1 0,2 1,0 0,0 0,1 1,0 0,1 0,1 1,0 0,1 0,0 0,1 1,3-11,0 0,0 0,0 1,0-1,1 0,-1 0,1 0,0 0,1 1,-1-1,1 0,-1-1,1 1,0 0,1-1,-1 1,1-1,-1 1,1-1,0 0,0 0,0 0,1-1,-1 1,1-1,-1 0,1 0,0 0,0 0,0-1,0 0,0 1,0-1,1-1,11 4,-1-2,1 0,-1-1,1 0,0-1,-1-1,1-1,12-2,-2-1,1-2,-1 0,-1-2,1-1,-2-1,1-1,-2-1,20-14,12-10,-31 22</inkml:trace>
  <inkml:trace contextRef="#ctx0" brushRef="#br0" timeOffset="5534.614">3754 367,'-6'5,"-5"2,1 0,0 0,0 1,1 0,0 1,0 0,1 1,0 0,1 0,0 0,1 1,-2 5,8-12,0-1,0 1,0 0,1-1,0 1,0 0,0-1,0 1,0-1,1 1,0-1,-1 0,1 1,0-1,1 0,-1-1,1 1,-1 0,1 0,0-1,0 0,0 0,0 1,0-2,0 1,1 0,-1-1,1 1,-1-1,1 0,-1 0,4 0,32 20,-35-18,1 0,-1 1,0-1,1 1,-2 0,1 1,0-1,-1 0,0 1,0 0,0 0,-1 0,0 0,1 0,-2 0,1 1,-1-1,0 1,0-1,0 1,-1-1,0 1,0-1,0 1,-1 0,1-1,-2 1,1-1,0 0,-1 1,0-1,0 0,-1 0,0 0,1 0,-2 0,0 0,-2 3,-1-1,0 0,0 0,0 0,-1-1,0 0,0-1,-1 0,0 0,1-1,-2 0,1-1,0 1,-1-2,1 1,-1-2,0 1,-6-1,-26-15,30 1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2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33 790,'59'8,"34"-6,-86-5,0 0,0 0,0 0,-1-1,1-1,-1 1,0-1,0 0,-1 0,1 0,-1-1,2-4,-5 8,0-1,0 1,0-1,-1 1,1-1,-1 0,0 0,0 0,0 1,0-1,0 0,-1-1,1 1,-1 0,0 0,0 0,0 0,0 0,0 0,-1 0,0 0,1 0,-1 0,0 0,0 0,-1 0,1 1,-1-1,1 0,-1 1,0-1,0 1,-3-2,-1 1,0-1,0 1,0 0,0 1,0 0,-1 0,1 0,-1 1,1 0,-1 0,0 0,1 1,-1 0,0 1,1-1,-1 1,1 0,-1 1,1 0,-1 0,1 0,0 1,0 0,0 0,-2 2,-1 2,1 1,0 0,0 0,1 1,0 0,1 1,0 0,0-1,1 2,1-1,-1 1,2-1,-1 1,1 0,1 0,0 1,1-1,0 0,1 1,0-1,0 1,2-1,-1 0,1 0,1 1,0-1,1-1,0 1,0-1,1 1,0-1,1 0,0-1,1 0,3 4,-4-7,-1 0,1 0,0-1,1 0,-1 0,1-1,0 0,0 0,0 0,1-1,-1 0,1-1,0 0,-1 0,1 0,0-1,0 0,0-1,0 0,1 0,-1 0,0-1,-1-1,1 1,1-2,35-10,-24 7</inkml:trace>
  <inkml:trace contextRef="#ctx0" brushRef="#br0" timeOffset="665.99">710 649,'-177'400,"162"-381,13-34,16-21,2 0,2 1,1 1,2 1,0 0,24-24,59-51,-104 107,1 0,-1 0,1 0,-1 0,1 0,0 1,-1-1,1 0,0 0,0 0,0 1,-1-1,1 0,0 1,0-1,0 1,0-1,0 1,0 0,0-1,0 1,0 0,0-1,0 1,1 0,-1 0,0 0,0 0,0 0,0 0,0 1,0-1,0 0,0 0,0 1,0-1,0 1,0-1,0 1,0-1,0 1,0 0,0-1,-1 1,1 0,0 0,0-1,-1 1,1 0,0 0,-1 0,1 0,-1 0,1 0,-1 0,15 181,-15-178,1 1,0-1,0 1,0-1,0 0,1 1,0-1,0 0,0 0,0 0,1 0,-1-1,1 1,0-1,0 1,0-1,1 0,-1 0,1-1,-1 1,1-1,0 0,0 0,0 0,1 0,-1 0,0-1,1 0,-1 0,0 0,1-1,-1 1,1-1,-1 0,1-1,-1 1,1-1,-1 0,1 0,-1 0,0 0,2-1,5-6,-1 0,0 0,-1-1,0 0,0-1,-1 0,0 0,-1-1,0 1,0-2,-1 1,-1-1,0 0,-1 0,3-12,-2 10,47-155,-48 144</inkml:trace>
  <inkml:trace contextRef="#ctx0" brushRef="#br0" timeOffset="1147.705">1614 169,'6'33,"-2"0,-1 0,-1 1,-2-1,-1 0,-2 0,-1 1,-2-2,-5 15,-47 193,52-219,2 0,0 1,2-1,0 1,1 0,2 16,0-25</inkml:trace>
  <inkml:trace contextRef="#ctx0" brushRef="#br0" timeOffset="1468.545">1331 536,'39'-4,"31"-3,9-4,1 0,-9 1,-11 3,-12 3,-8 1,-7 2,-4 1,-2 0,-6 0</inkml:trace>
  <inkml:trace contextRef="#ctx0" brushRef="#br0" timeOffset="3803.557">2432 593,'-4'-4,"0"1,0 0,0 0,0 0,-1 0,0 1,1-1,-1 1,0 0,0 1,0-1,0 1,0 0,0 0,0 1,-1 0,1 0,0 0,0 0,0 1,-1 0,1 0,0 0,0 0,0 1,0 0,1 0,-1 1,0-1,1 1,-8 2,1 0,0 0,1 1,-1 1,1-1,1 2,-1 0,1 0,1 0,-7 8,14-12,1 0,0 0,0 0,0 0,0 0,0-1,1 1,0 0,0 0,0-1,0 1,0 0,1-1,0 1,0-1,0 0,0 1,0-1,1 0,-1 0,1-1,0 1,0 0,0-1,0 0,0 0,0 0,1 0,-1 0,1-1,-1 1,1-1,0 0,-1 0,1 0,0-1,10 8,85 62,-99-68,1-1,0 1,0 0,-1-1,1 1,-1 0,1 0,-1-1,0 1,0 0,1 0,-1 0,-1 0,1-1,0 1,0 0,-1 0,1-1,-1 1,1 0,-1 0,0-1,0 1,0-1,0 1,0 0,0-1,0 0,0 1,-1-1,1 0,0 0,-1 0,1 1,-2-1,-57 38,59-38,-7 3,0-1,0 1,0-1,0-1,-1 1,1-1,-1-1,1 0,-1 0,1-1,-1 1,0-2,1 0,-1 0,0 0,1-1,0 0,-1-1,1 0,0 0,0-1,0 0,-5-7</inkml:trace>
  <inkml:trace contextRef="#ctx0" brushRef="#br0" timeOffset="4601.989">2658 1,'3'1,"0"1,0-1,-1 1,1 0,-1 0,1 0,-1 0,0 1,1-1,-1 1,0-1,-1 1,1 0,0 0,-1-1,0 1,0 0,1 0,-1 3,1-1,96 325,-51-76,-42-232,-2-1,-1 0,0 1,-2-1,0 1,-2-1,0 1,-1-1,-1 0,-1 0,-1 0,-1-1,-5 10,-11 7,-2-1,-1 0,-2-2,-1-2,-1 0,-29 21,40-35,-26 37,37-52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1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306 830,'25'-63,"3"2,3 0,2 2,29-37,-41 63,97-126,-117 158,0 0,0 0,0 0,0 0,0 0,0 0,1 0,-1 0,0 1,0-1,1 0,-1 1,0-1,1 1,-1-1,0 1,1 0,-1 0,1 0,-1 0,0 0,1 0,-1 0,1 0,-1 0,1 0,-1 1,0-1,1 1,-1-1,0 1,1-1,-1 1,0 0,0 0,0 0,0 0,1 0,-1 0,0 0,-1 0,1 0,0 0,0 0,0 0,-1 1,1-1,-1 0,1 1,-1-1,1 0,-1 1,0-1,1 1,-1-1,0 1,0 0,20 134,-12-41,27 73,-35-167,0-1,0 1,0 0,0 0,0 0,1 0,-1 0,0-1,0 1,0 0,1 0,-1 0,1-1,-1 1,0 0,1-1,-1 1,1 0,0-1,-1 1,1 0,-1-1,1 1,0-1,0 1,-1-1,1 0,0 1,0-1,-1 0,1 1,0-1,0 0,0 0,0 0,0 0,-1 0,1 1,0-2,0 1,0 0,0 0,-1 0,1 0,0-1,0 1,0 0,-1-1,1 1,0 0,0-1,-1 1,1-1,0 1,-1-1,1 0,0 1,-1-1,35-48,-27 35,202-272,-202 275,-1 0,1 0,1 0,-1 1,2 0,-1 1,1 0,1 1,10-7,-20 14,0 1,0-1,0 0,1 1,-1 0,0-1,0 1,0 0,0 0,0-1,1 1,-1 0,0 0,0 0,0 1,1-1,-1 0,0 0,0 1,0-1,0 0,0 1,0-1,0 1,0 0,0-1,0 1,0 0,0-1,0 1,0 0,0 0,-1 0,1 0,0 0,-1 0,1 0,-1 0,1 0,-1 0,1 0,-1 0,0 0,1 1,-1-1,0 0,0 0,0 0,0 0,0 1,0-1,-1 1,-3 65,-7 12,3 0,4 1,5 43,-1-81,12 20,-6-56</inkml:trace>
  <inkml:trace contextRef="#ctx0" brushRef="#br0" timeOffset="443.289">1575 463,'-11'7,"0"0,1 0,0 1,0 0,1 1,0 0,0 0,1 1,1 0,-1 1,2 0,-1 0,1 0,1 1,0-1,1 1,0 1,1-1,0 0,1 1,1 0,0-1,0 1,1 0,1-1,0 1,3 11,-3-20,0 0,0 1,0-1,1 0,0 0,0-1,0 1,0 0,0 0,1-1,0 0,0 1,0-1,0 0,0 0,0-1,1 1,0-1,-1 0,1 1,0-2,0 1,0 0,0-1,0 0,0 0,1 0,-1 0,0-1,1 0,-1 1,0-2,1 1,-1 0,0-1,0 0,1 0,-1 0,0-1,0 1,0-1,0 0,-1 0,4-2,10-8,0-1,-1-1,0-1,-1 0,0-1,-1-1,-1 0,-1-1,-1 0,0-1,0-3,-7 16,-1 0,0-1,-1 1,0 0,0-1,0 1,-1-1,0 0,0 0,0 1,-1-1,0 0,-1 0,1 0,-1 1,-1-1,1 0,-1 1,0-1,-1 1,1-1,-1 1,0 0,-1 0,0 1,0-1,0 1,0 0,-1 0,0 0,0 0,0 1,-1 0,0 0,1 1,-1-1,0 1,-1 0,1 1,0 0,-1 0,0 0,1 1,-1 0,0 0,0 0,1 1,-4 0,-12 6,3 0</inkml:trace>
  <inkml:trace contextRef="#ctx0" brushRef="#br0" timeOffset="1183.437">1858 830,'279'-321,"-268"309,45-35,-54 49,0 0,0 0,0-1,0 1,-1 0,1 0,-1 1,1-1,-1 0,0 0,0 1,0-1,0 1,0-1,-1 1,1-1,-1 1,0-1,1 1,-1-1,0 1,-1-1,1 1,-1 2,1-1,0 50,-1-43,0 0,0 0,1 1,1-1,0 0,1 0,0 0,0 0,1 0,1 0,0-1,1 3,-4-11,0-1,0 1,0-1,0 1,0-1,0 1,0-1,1 0,-1 1,0-1,1 0,-1 0,1 0,-1 0,1 0,0-1,-1 1,1 0,0-1,0 1,-1-1,1 0,0 1,0-1,-1 0,1 0,0 0,0 0,0-1,-1 1,1 0,0-1,0 1,-1-1,1 0,0 1,-1-1,1 0,-1 0,1 0,-1 0,1 0,-1-1,1 0,57-67,-50 57,93-145,-102 156,0-1,1 1,-1 0,0 0,0 0,1 0,-1 0,0 0,1 0,-1 0,1 0,0 0,-1 0,1 0,0 0,-1 0,1 1,0-1,0 0,0 0,0 1,0-1,0 0,0 1,0-1,0 1,0 0,0-1,0 1,0 0,0 0,0-1,0 1,0 0,0 0,1 0,-1 0,0 0,0 1,0-1,0 0,0 0,0 1,0-1,0 1,0-1,0 1,0-1,0 1,0 0,0-1,0 1,0 0,-1 0,5 11,-1 1,0 0,-2 0,1 0,-1 1,-1-1,-1 0,0 1,0-1,-1 0,-1 0,0 1,-2 2,-4 102,12-95,2-4</inkml:trace>
  <inkml:trace contextRef="#ctx0" brushRef="#br0" timeOffset="15084.639">249 12,'-1'-1,"0"0,0 0,-1 0,1 0,0 0,-1 0,1 0,0 1,-1-1,1 1,-1-1,1 1,-1-1,1 1,-1 0,0 0,1-1,-1 1,1 0,-1 1,0-1,1 0,-1 0,1 1,-1-1,1 1,-1-1,1 1,-1 0,1-1,0 1,-1 0,1 0,0 0,0 0,-1 0,1 0,0 0,0 1,0-1,1 0,-1 1,0-1,0 2,-34 66,-78 302,82-201,27-149,1 0,2 0,0 1,0-1,2 1,1-1,1 0,2 6,-3-7,2 1,0-1,2 0,0-1,1 1,1-2,1 1,0-1,1 0,1-1,1 0,1 0,0-2,5 4,25 22,-29-31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42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309 503,'-13'0,"0"0,0 2,-1 0,1 0,0 1,1 0,-1 2,1-1,-1 1,1 1,1 0,-1 1,1 0,0 1,1 0,0 1,0 0,1 0,0 1,-6 9,8-10,0 0,1 1,0-1,1 1,0 0,0 1,1-1,1 1,0 0,0 0,1 0,0 0,1 0,0 1,1-1,0 0,1 1,0-1,1 0,2 8,-2-16,0 0,-1 0,1 0,0 0,1-1,-1 1,0-1,1 0,-1 1,1-1,0 0,0-1,0 1,0 0,0-1,0 0,0 1,0-1,1-1,-1 1,0 0,1-1,-1 0,1 1,-1-1,0-1,1 1,-1 0,0-1,1 0,0 0,98-45,-86 31,-1 0,0-1,-1-1,-1 0,0 0,-2-2,0 1,0-2,-2 1,-1-1,0 0,-2-1,0 0,0-6,-5 27,-1 0,1 0,-1-1,1 1,0 0,-1 0,1 0,0 0,-1 0,1 0,-1 0,1 0,0 0,-1 0,1 0,0 0,-1 0,1 0,-1 0,1 1,0-1,-1 0,1 1,-1-1,1 0,-1 1,1-1,-1 0,1 1,-1-1,1 1,-1-1,0 1,1-1,-1 1,0 0,1-1,-1 1,0-1,0 1,0 0,1-1,-1 1,0-1,0 1,0 0,0-1,0 1,0 0,0-1,0 1,-1-1,1 1,0 0,0-1,0 1,-1-1,1 1,10 154,-9-58,-1-93,0-1,0 1,1 0,0 0,0 0,0 0,0-1,0 1,1-1,0 1,0-1,0 1,0-1,0 0,1 0,-1 0,1 0,0 0,0-1,0 1,0-1,0 0,0 0,1 0,-1 0,1-1,-1 1,1-1,0 0,0 0,-1 0,1 0,0-1,0 0,0 0,0 0,0 0,0 0,2-2,6-1,-1-1,1-1,-1 0,-1-1,1 0,-1-1,0 0,0 0,-1-1,0 0,-1-1,1 0,-2 0,1-1,-1 0,-1 0,0 0,0-1,-1 0,0-1,0-2,22-34,232-429,-223 396,-37 81,1 0,0 0,0 0,-1 1,1-1,0 0,0 0,-1 0,1 0,0 0,0 0,-1 0,1 0,0 0,0 0,-1 0,1 0,0 0,0 0,-1 0,1 0,0-1,0 1,-1 0,1 0,0 0,0 0,0 0,-1-1,1 1,0 0,0 0,0 0,-1 0,1-1,0 1,0 0,0 0,0-1,0 1,0 0,0 0,-1-1,1 1,0 0,-17 23,-77 166,64-8,24-155,1 0,1 0,2 1,0-1,2 1,1-1,1 1,1-1,6 20,-7-38,1-1,0 0,0 0,0 0,1 0,0 0,1-1,-1 0,1 0,0 0,1 0,0-1,-1 0,2 0,-1 0,0-1,1 0,0-1,0 1,0-1,0 0,1-1,-1 0,1 0,-1-1,1 1,0-2,0 1,-1-1,1 0,0-1,8-5,0 0,0-1,-1-1,0 0,-1-1,0-1,0 0,-1-1,0 0,-1-1,0-1,-1 0,9-13,-13 15,-1-1,0 0,0 0,-2 0,1 0,-2-1,1 1,-2-1,1-5,-3 10,-1 1,0-1,-1 1,0-1,0 1,0 0,-1 0,0 0,-1 0,1 1,-1-1,0 1,-1 0,0 0,0 0,0 1,0-1,-1 1,0 1,0-1,0 1,-1 0,1 1,-1-1,0 1,0 0,0 1,-8-2,6 2,-1 1,1 0,-1 0,0 1,0 0,0 1,1 0,-1 0,0 1,1 0,0 1,-1 0,1 1,0 0,1 0,-1 1,1 0,-1 0,2 1,-1 0,1 1,-1-1,2 1,-1 1,-1 2,-5 10</inkml:trace>
  <inkml:trace contextRef="#ctx0" brushRef="#br0" timeOffset="1330.966">1693 503,'-22'16,"2"1,0 0,1 2,1 1,1 0,0 1,2 1,0 0,-9 21,22-40,0 1,1 0,-1 0,1 0,0 0,0 0,0 0,0 0,1 0,0 0,0 0,0 1,0-1,1 0,-1 0,1 0,0 0,0 0,1 0,-1 0,1 0,0-1,0 1,0 0,0-1,1 0,-1 1,1-1,0 0,0 0,0-1,0 1,1-1,-1 1,1-1,-1 0,1 0,0-1,0 1,0-1,0 0,0 0,3 0,4-1,0-1,-1 0,1-1,0-1,-1 1,1-2,-1 1,0-2,0 1,0-1,-1-1,0 0,0 0,0 0,-1-2,0 1,0-1,0 0,-1 0,0-2,2 2,-1 0,0-1,-1 0,0 0,-1 0,0-1,0 0,-1 0,0-1,-1 0,0 0,0 0,-1 0,-1 0,0 0,-1-1,0 1,0-1,-2 1,1-1,-1 1,-1 7,0 1,0-1,0 1,-1 0,1 0,-1 0,0 0,0 0,0 1,0 0,0-1,0 1,-1 0,1 0,-1 1,1-1,-1 1,0-1,0 1,0 1,1-1,-1 0,0 1,0 0,0 0,0 0,0 0,0 1,0-1,0 1,1 0,-1 0,0 1,0-1,1 1,-1 0,1 0,0 0,-1 0,1 0,0 1,0 0,0-1,1 1,-1 0,1 0,-1 1,-1 2,-3 2,1 0,-1 0,1 0,1 1,-1 0,2 0,-1 0,1 0,1 1,-1 0,2 0,-1 0,1 0,1 0,0 0,0 1,1 5,1-13,-1 0,1 0,0 0,-1 0,1 0,1 0,-1 0,0-1,1 1,-1 0,1-1,0 1,0-1,0 0,0 0,0 0,0 0,1 0,-1 0,1 0,-1-1,1 1,0-1,0 0,-1 0,1 0,0 0,0 0,0-1,0 1,0-1,0 0,2 0,105-7,-71-3,-1-2,-1-2,0-1,-1-2,0-2,-2-1,8-6,21-25,-96 106,-12 47,45-99,-1-1,0 1,1 0,-1-1,1 1,0 0,0-1,0 1,0 0,0 0,0-1,1 1,-1 0,1-1,0 1,0-1,0 1,0-1,1 1,-1-1,0 0,1 0,0 1,-1-1,1 0,0-1,0 1,0 0,1 0,-1-1,0 1,0-1,1 0,-1 0,1 0,-1 0,1 0,1 0,6 0,0-1,-1 0,1 0,0-1,-1 0,1-1,-1 0,1-1,-1 0,0 0,0-1,0 0,-1 0,1-1,-1-1,0 1,-1-1,1 0,-1-1,0 0,-1 0,0 0,0-1,0 0,3-7,22-19,10-10,-40 45,0-1,1 1,-1-1,0 1,0-1,1 1,-1 0,0-1,0 1,0 0,0 0,0 0,0 0,0 0,0 0,0 0,0 0,-1 0,1 0,0 1,-1-1,1 0,-1 1,1-1,-1 0,0 1,0-1,1 0,-1 1,0-1,0 0,0 1,0-1,-1 1,1-1,0 0,-1 1,1-1,-1 1,1 0,0 2,-1 1,0-1,1 0,0 1,0-1,0 0,1 0,-1 1,1-1,0 0,1 0,-1 0,0 0,1 0,0 0,0 0,0 0,1-1,-1 1,1-1,0 0,0 1,0-1,0-1,1 1,-1 0,1-1,-1 0,1 0,0 0,0 0,0 0,0-1,0 0,0 0,3 1,9-5,0 0,0 0,-1-1,1-1,-1-1,0 0,0-1,-1-1,0 0,-1-1,1 0,-2-1,1-1,0-1,0 2,4-5,-2 0,0-1,-1-1,0 0,-2-1,0 0,-1-1,-1-1,0 1,-2-2,0 1,-1-1,3-20,73-259,-81 239,-2 59,0 1,0 0,0-1,-1 1,1 0,0-1,0 1,-1 0,1 0,-1-1,1 1,-1 0,1 0,-1 0,0-1,1 1,-1 0,0 0,0 0,0 0,0 1,0-1,0 0,0 0,0 1,0-1,-1 0,1 1,0-1,0 1,-1-1,1 1,0 0,0 0,-1-1,1 1,0 0,-1 0,1 0,0 1,-1-1,1 0,-1 1,-2 1,1 0,0 1,-1 0,1 0,1 0,-1 0,0 0,1 1,-1-1,1 1,0 0,0-1,1 1,-1 0,1 0,0 0,0 0,0 0,0 1,1-1,0 0,-1 0,2 0,-1 3,-1 6,-8 52,2-29,2 0,2 1,1 0,2-1,1 1,2 0,3 9,4-2,49 169,-2-79,-57-135,0 0,1 1,-1-1,0 1,0-1,0 1,0-1,1 1,-1-1,0 1,0 0,1-1,-1 1,0-1,1 1,-1 0,1-1,-1 1,0 0,1-1,-1 1,1 0,-1-1,1 1,-1 0,1 0,-1 0,1 0,-1-1,1 1,-1 0,1 0,-1 0,1 0,-1 0,1 0,-1 0,1 0,-1 1,1-1,-1 0,1 0,-1 0,1 1,-1-1,1 0,-1 0,1 1,-1-1,1 0,-1 1,1-1,-24-68,14 44</inkml:trace>
  <inkml:trace contextRef="#ctx0" brushRef="#br0" timeOffset="1564.973">2595 333,'72'13,"0"-2,0-4,1-3,-1-4,1-2,-1-4,38-8,111-25,-67 13,-130 23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4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0 412,'10'3,"1"-1,-1-1,0 0,1-1,-1 1,1-2,-1 0,0 0,0-1,1 0,-1 0,0-1,0-1,-1 0,1 0,-1-1,0 0,0-1,-1 0,1 0,-1 0,-1-1,1-1,-1 1,2-4,55-73,-44 55,1 2,1 0,2 1,0 2,7-5,100-48,-128 75,1 1,0 0,0 1,0-1,0 1,0 0,0 0,0 0,0 0,0 1,0-1,0 1,0 0,0 0,0 1,-1-1,1 1,0 0,-1 0,0 0,1 0,-1 1,0-1,0 1,0 0,0 0,-1 0,1 0,-1 1,0-1,0 0,1 3,3 6,0 0,0 1,-2 0,1 0,-2 0,1 0,-2 0,0 1,0 2,-1-3,0 0,-1 0,-1 0,0 0,0 0,-1 0,-1-1,0 1,-1 0,0-1,-1 0,0 0,-1-1,0 1,-1-1,-1 0,1-1,-2 0,1 0,-3 1,-2 2,0-2,0 0,-1 0,0-2,0 1,-1-2,-1 0,1-1,-1 0,0-2,-1 0,0 0,1-2,-1 0,-1-1,1 0,0-1,-12-2,28 1,-1 1,0-1,1 0,-1 0,0 0,1 0,-1 0,1-1,-1 1,0 0,1-1,-1 1,1-1,-1 0,0 1,1-1,0 0,-1 0,1 0,0 0,-1 0,1 0,0-1,0 1,0 0,0 0,0-1,0 1,0-1,0 1,1-1,-1 1,1-1,-1 1,1-1,-1 0,1 1,0-1,0 0,0 1,0-1,0 0,0 1,0-1,1 0,-1 1,1-1,-1 1,1-1,-1 0,1 1,0-1,0 1,36-47,-16 29</inkml:trace>
  <inkml:trace contextRef="#ctx0" brushRef="#br0" timeOffset="384.258">1242 158,'-15'8,"0"1,1 0,0 1,1 1,0 0,0 1,2 0,-1 0,1 1,1 1,1 0,0 1,0-1,2 2,0-1,-2 6,8-15,0 0,0 0,0-1,1 1,-1 0,2 0,-1 0,1 0,-1 0,2 0,-1 0,1 0,-1 0,2-1,-1 1,1-1,-1 0,1 1,1-1,-1-1,1 1,0 0,0-1,0 0,1 0,0 0,-1 0,1-1,0 0,1 0,-1 0,1-1,-1 0,1 0,0 0,-1 0,1-1,0 0,0-1,0 1,0-1,0 0,0 0,0-1,5-1,2 0,0-1,-1 0,1-1,-1 0,1-1,-1 0,-1-1,1-1,-1 0,0 0,-1-1,0 0,0-1,-1 0,0-1,0 0,-1 0,0-1,-1 0,-1 0,1-1,-2 1,0-2,0 1,-1 0,0-1,-1 0,-1 0,1-12,-3 20,0 0,0 1,-1-1,0 0,0 1,0-1,-1 1,1-1,-1 1,0 0,0 0,-1 0,1 0,-1 0,0 0,0 1,0-1,0 1,-1 0,1 0,-1 0,0 0,0 1,0-1,0 1,0 0,0 0,-1 1,-3-2,-6 0,-1 0,1 0,-1 1,1 1,-1 0,0 1,0 1,1 1,-1 0,-54 33,50-17</inkml:trace>
  <inkml:trace contextRef="#ctx0" brushRef="#br0" timeOffset="1236.789">1580 525,'29'-73,"91"-137,-120 209,0 0,0 0,1-1,-1 1,0 0,0 0,0 0,1-1,-1 1,1 0,-1 0,1 0,-1 0,1 0,0 0,-1 0,1 0,0 0,0 0,0 0,-1 1,1-1,0 0,0 1,0-1,0 0,1 1,-1-1,0 1,0 0,0-1,0 1,0 0,1-1,-1 1,0 0,0 0,0 0,1 0,-1 1,0-1,0 0,0 0,1 1,-1-1,0 0,0 1,0-1,0 1,0 0,0-1,1 2,15 100,-1 47,-17-148,1 1,0-1,0 1,0-1,0 1,0-1,0 1,0-1,0 1,1-1,-1 1,0-1,1 0,-1 1,1-1,0 1,0-1,-1 0,1 0,0 1,0-1,0 0,0 0,0 0,0 0,1 0,-1 0,0 0,0-1,1 1,-1 0,0-1,1 1,-1-1,1 1,-1-1,1 0,-1 0,1 1,-1-1,1 0,-1 0,1-1,-1 1,1 0,-1 0,2-1,5-6,0 0,0 0,0-1,-1 0,0 0,0-1,-1 0,-1 0,1-1,-1 1,0-3,23-37,-3 16,2 0,1 2,1 1,2 1,9-5,-39 32,-1 1,1 0,0-1,0 1,0 0,-1 0,1 0,0-1,1 1,-1 0,0 1,0-1,0 0,1 0,-1 0,0 1,0-1,1 1,-1-1,1 1,-1-1,1 1,-1 0,1 0,-1-1,1 1,-1 0,0 1,1-1,-1 0,1 0,-1 1,1-1,-1 0,1 1,-1 0,0-1,1 1,-1 0,0 0,0-1,0 1,1 0,-1 0,0 0,0 0,0 1,-1-1,7 217,33-116,-34-84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1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30 286,'-1'3,"0"0,0 0,0 1,0-1,0 0,1 0,0 1,-1-1,1 0,0 1,0-1,1 0,-1 1,1-1,0 0,0 0,0 0,0 0,0 1,1-1,-1-1,1 1,0 0,0 0,0-1,0 1,0-1,1 1,-1-1,1 0,0 0,-1 0,1-1,0 1,0 0,0-1,0 0,0 0,1 0,-1 0,2 0,4 1,0 0,0-1,0 0,0-1,0 1,0-2,0 1,0-1,0-1,0 0,0 0,0-1,-1 0,1 0,-1-1,0 0,0 0,0-1,-1 0,0 0,0-1,0 0,0-1,-1 1,0-1,0 0,-1-1,0 1,2-6,2 3,-2 0,1 0,-2 0,1-1,-1 0,-1-1,0 1,-1-1,0 0,0 0,-1 0,-1-1,0 1,-1-1,0 1,-1-1,-1 1,-1-11,1 20,0-1,-1 1,1 0,-1-1,0 1,0 0,0 0,-1 0,1 1,0-1,-1 0,0 1,0 0,0 0,0-1,0 2,0-1,0 0,0 1,-1-1,1 1,-1 0,1 0,-1 0,0 1,1 0,-1-1,1 1,-1 0,0 0,1 1,-1-1,-1 1,-6 1,0 0,1 1,-1 0,1 1,-1 0,1 0,0 1,1 0,-1 1,-4 4,-3 4,2 1,0 1,1 0,0 0,1 2,1-1,1 2,1-1,0 2,1-1,2 1,0 1,1-1,0 1,2 0,-2 22,5-37,1 1,-1 0,1 0,0 0,0 0,1 0,0 0,1-1,-1 1,1 0,0-1,1 1,0-1,0 0,0 0,1 0,-1 0,1 0,1-1,-1 0,1 0,0 0,0 0,1-1,-1 0,1 0,0 0,0-1,0 0,0 0,1-1,-1 1,6 0,14-2,-1 0,0-2,0 0,0-2,0-1,-1-1,1-1,-1-1,0-1,-1-1,0-1,0-1,14-11,-15 12,23-13,-7 3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2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1 621,'13'44,"-1"1,-2 0,-2 1,-2 0,-2 0,-2 16,0 232,-2-289,0 1,0 0,0-1,-1 1,0 0,0-1,0 1,-1-1,0 0,0 1,0-1,-1 0,1 0,-4 4,5-8,-1-1,1 0,0 0,0 0,0 1,0-1,0 0,0 0,-1-1,1 1,0 0,0 0,0 0,0-1,0 1,0-1,0 1,0-1,0 1,0-1,0 1,0-1,0 0,0 0,0 1,1-1,-1 0,0 0,1 0,-1 0,0 0,1 0,-1 0,1 0,0 0,-1 0,1 0,0 0,-1-1,1 1,0 0,0 0,0 0,0 0,0 0,0 0,1-1,-1 1,0 0,1 0,-1 0,0 0,1 0,-1 0,4-35,0 0,2 1,2-1,1 2,2-1,1 1,2 1,1 0,4-3,-14 25,141-281,-119 252,1 1,1 2,2 1,9-5,-33 34,52-39,-58 46,1-1,-1 0,1 0,-1 1,1-1,-1 1,1-1,-1 1,1 0,-1 0,1-1,0 1,-1 0,1 1,-1-1,1 0,0 0,-1 1,1-1,-1 0,1 1,-1 0,1-1,-1 1,0 0,1 0,-1 0,0 0,1 0,-1 0,0 0,0 0,0 0,0 1,0-1,0 0,0 1,-1-1,1 1,0-1,-1 1,1-1,-1 1,3 10,-1 0,0 0,0 1,-1-1,-1 0,0 1,-1-1,0 0,-1 1,0-1,-1 0,-1 0,0-1,0 1,-1-1,0 0,-1 0,-1 0,1-1,-2 0,0 0,-15 19,11-11,-1-1,0-1,-1 0,-1-1,-1-1,0 0,-1-1,0-1,-11 5,27-16,0 0,0 0,0 0,0 0,-1 0,1-1,0 1,-1 0,1-1,-1 1,1-1,0 0,-1 1,1-1,-1 0,1 0,-1 0,1 0,-1 0,1 0,-1 0,1-1,-1 1,1 0,-1-1,1 1,-1-1,1 0,0 1,0-1,-1 0,1 0,0 0,0 0,0 0,0 0,0 0,0 0,0 0,0-1,0 1,0 0,1-1,-1 1,1 0,-1-1,1 1,-1-1,1 1,0-1,0 1,0-1,0 1,0-1,0 1,0-1,0 1,0-1,1 1,-1-1,1 1,-1-1,39-70,-24 52</inkml:trace>
  <inkml:trace contextRef="#ctx0" brushRef="#br0" timeOffset="369.982">961 508,'-35'30,"2"2,2 0,1 3,1 0,2 2,-9 17,34-52,0 0,0 0,0 1,0-1,0 0,0 1,1-1,-1 1,1-1,-1 1,1 0,0 0,0-1,1 1,-1 0,0 0,1 0,0 0,0 0,0 0,0 0,0 0,0 0,1 0,0 0,-1 0,1-1,0 1,0 0,1 0,-1-1,0 1,1-1,0 1,0-1,0 1,0-1,0 0,0 0,0 0,0 0,1-1,-1 1,1-1,0 1,0-1,12 0,-1-1,0 0,1-1,-1-1,0 0,0-1,0-1,0 0,-1-1,0 0,1-1,-2-1,1 0,-1-1,0 0,-1 0,0-2,0 1,4-6,-9 9,-1 0,1 0,-1 0,-1-1,1 0,-1 0,-1 0,1 0,-1-1,0 1,-1-1,0 0,0 0,0 0,-1 0,-1 0,1-7,-1 10,0 1,0 0,-1-1,1 1,-1 0,0-1,0 1,-1 0,1 0,-1 0,0 0,0 0,0 1,0-1,-1 1,0-1,1 1,-1 0,-1 0,1 0,0 0,-1 0,1 1,-1 0,0 0,1 0,-1 0,0 0,-1 1,1 0,0 0,0 0,-2 0,-4 0,0 0,0 1,0 0,-1 0,1 2,0-1,0 1,0 0,1 1,-1 0,0 1,1 0,-6 4,-10 4</inkml:trace>
  <inkml:trace contextRef="#ctx0" brushRef="#br0" timeOffset="585.329">1468 621,'-24'38,"-7"18,0-1</inkml:trace>
  <inkml:trace contextRef="#ctx0" brushRef="#br0" timeOffset="1117.924">1666 847,'8'-34,"3"1,0 0,2 1,2 0,1 1,16-24,-32 54,0-1,1 0,-1 1,1-1,0 0,-1 1,1-1,0 0,0 1,0-1,0 1,0 0,1-1,-1 1,0 0,1 0,-1 0,0 0,1 0,0 0,-1 0,1 0,-1 0,1 1,0-1,0 1,-1-1,1 1,0 0,0 0,-1 0,1 0,0 0,0 0,0 0,-1 0,1 1,0-1,0 1,-1-1,1 1,0 0,-1 0,1-1,-1 1,1 0,-1 1,0-1,1 0,-1 0,0 1,0-1,0 0,1 1,34 111,-35-110,0 1,0-1,1 1,-1-1,1 1,0-1,0 0,0 0,1 0,-1 0,1 0,-1-1,1 1,0-1,0 0,0 0,0 0,0 0,1 0,-1 0,1-1,-1 0,1 0,-1 0,1 0,0 0,-1-1,1 0,0 0,0 0,-1 0,1 0,0-1,0 1,-1-1,1 0,-1 0,1-1,1 0,9-9,0-1,-1 0,-1-1,0 0,0-1,-2 0,0-1,0 0,-2 0,1-1,-2 0,0-1,-2 0,1 0,-2 0,0-1,-1 1,0-14,17-98,-14 110</inkml:trace>
  <inkml:trace contextRef="#ctx0" brushRef="#br0" timeOffset="1362.403">2513 0,'0'39,"0"36,0 10,0 0,0-4,0-11,0-13,0-7,0-7,0-5,0-6,0-2,0-2,0-1,0 0,-5-5,-2-1,1-4</inkml:trace>
  <inkml:trace contextRef="#ctx0" brushRef="#br0" timeOffset="1598.879">2230 395,'38'-5,"37"-1,11 0,-5 1,-11 2,-13 1,-16-4,-11-1,-9 0</inkml:trace>
  <inkml:trace contextRef="#ctx0" brushRef="#br0" timeOffset="1885.879">1271 57,'5'4,"6"3,1-1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6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0,'-19'9,"0"1,1 1,0 1,0 0,1 1,1 1,1 0,-1 1,2 1,0 1,2 0,-1 0,2 1,-6 13,9-13,0 1,1 0,1 0,1 0,0 0,2 1,0 0,2 0,0-1,1 16,0-24,0-1,1 0,0 0,0 1,1-1,0 0,1 0,0-1,1 1,0-1,1 1,0-1,0 0,0-1,1 1,1-1,1 1,-2-2,-1 0,1-1,0 0,0 0,1-1,0 1,0-1,0-1,1 0,0 0,-1 0,1-1,0 0,1 0,-1-1,1 0,-1-1,1 0,-1 0,1-1,-1 0,1 0,0-1,-1 0,1-1,-1 0,0 0,1-1,-1 0,0 0,6-4,28-20,-1-2,-1-2,-1-2,-2-1,-2-2,2-4,-31 31,0-1,-1 0,0 0,-1 0,0 0,-1-1,0 1,0-1,-1 0,-1 0,0 0,0 0,-1 0,0 0,-1 0,0 0,-1-1,0-22,2 23,0 0,-2 0,1 0,-1 1,-1-1,1 1,-2-1,0 1,0 0,-1 0,0 1,0-1,-1 1,-1 0,1 1,-1 0,-1 0,0 0,0 1,0 0,-4-2,2 6,0-1,0 1,0 1,-1 0,1 0,-1 1,0 1,1 0,-1 0,0 1,1 0,-1 1,1 0,0 1,-1 0,1 0,1 1,-1 1,0-1,1 2,0-1,0 1,1 1,-2 0,-8 5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1,'-14'32,"-5"8,2 1,2 0,1 1,2 0,2 1,-3 35,10-22,3-1,2 1,3 0,2 0,14 52,25 4,-45-109,1 0,0 0,0-1,0 1,0-1,0 0,1 0,-1 0,1 0,-1 0,1 0,0 0,0-1,-1 0,1 1,0-1,0 0,1 0,-1-1,0 1,0-1,0 1,0-1,1 0,-1 0,0-1,0 1,0-1,0 1,1-1,-1 0,0 0,0 0,-1-1,1 1,0-1,12-9,-2 0,0-1,0 0,-1-1,0-1,-1 0,-1 0,0-1,-1-1,3-7,-10 19,203-374,-172 321,-15 29,-1 0,-2-2,-1 0,-1 0,-2-2,-1-1,-11 14,-15 43,-3 29,2 0,2 1,2 1,3 0,3 1,-1 47,4 120,20-174,-4-32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24:21.1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49,'2'0,"1"0,0 0,0 1,0-1,-1 1,1 0,0 0,-1 0,1 0,-1 0,1 0,-1 1,0-1,1 1,-1 0,0 0,0-1,0 1,0 1,0-1,-1 0,1 0,-1 1,1-1,-1 1,0-1,0 1,0 0,0-1,-1 1,1 0,-1-1,1 1,-1 0,0 0,0 0,0-1,-1 2,-15 120,13-107,-8 36,-30 247,43-284,-1-8</inkml:trace>
  <inkml:trace contextRef="#ctx0" brushRef="#br0" timeOffset="255.364">581 1,'2'0,"1"0,-1 0,0 1,0-1,1 1,-1-1,0 1,0 0,0 0,0 0,0 0,0 0,0 0,0 1,0-1,0 1,-1-1,1 1,-1 0,1-1,-1 1,1 0,-1 0,0 0,0 0,0 0,0 1,-1-1,1 0,0 0,-1 0,0 1,1-1,-1 0,0 1,0-1,0 0,-1 1,1 1,-18 99,15-94,-13 49,3 0,2 1,2 1,1 39,8-76</inkml:trace>
  <inkml:trace contextRef="#ctx0" brushRef="#br0" timeOffset="503.487">0 291,'399'-47,"-252"22,196-2,-329 27</inkml:trace>
  <inkml:trace contextRef="#ctx0" brushRef="#br0" timeOffset="754.166">121 484,'5'4,"8"2,12 0,8-2,13-5,5-3,7-4,6-2,4-2,3-4,2 1,-4-1,0 3,-5 2,-4 0,-4 2,-4 2,-11 2</inkml:trace>
  <inkml:trace contextRef="#ctx0" brushRef="#br0" timeOffset="1169.261">1235 146,'112'-38,"-58"30,-1 3,1 2,0 3,-1 2,1 2,17 5,-66-9,1-1,0 1,0 0,-1 1,1 0,-1-1,1 2,-1-1,1 1,-1-1,1 1,-1 1,0-1,0 1,0 0,-1 0,1 1,-1-1,1 1,-1 0,0 0,-1 0,1 1,-1-1,0 1,0 0,0 0,-1 0,1 0,-1 1,-1-1,1 0,-1 1,0 0,0-1,0 1,-1-1,0 1,0 0,0-1,-1 1,0 0,0-1,0 1,-1-1,-194 253,195-252,0 0,1 1,-1-1,2 0,-1 0,1 0,0 0,0 0,0 0,1 0,0 0,0 0,0-1,1 1,0-1,0 1,1-1,-1 0,1-1,0 1,1 0,-1-1,1 0,-1 0,1-1,0 1,1-1,-1 0,1 0,-1-1,1 1,0-1,65 55,-70-55,1-1,0 1,-1 0,0 0,1 0,-1 0,0 0,0 0,0 1,0-1,-1 0,1 1,-1-1,1 0,-1 1,0-1,0 0,0 1,0-1,0 0,0 1,-1-1,1 1,-1-1,0 0,1 0,-1 1,0-1,-1 0,1 0,0 0,0 0,-1 0,1 0,-1-1,0 1,0 0,1-1,-1 0,0 1,0-1,0 0,0 0,-1 0,1 0,-1 0,-116 42,106-40,-22 7,-1-1,0-3,0 0,0-3,-1-1,1-1,-1-3,-29-4,21-18,37 8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3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0 282,'43'-4,"0"-2,0-2,-1-1,-1-3,0-1,0-2,27-16,-46 23,-1-1,1-2,-2 0,0-1,0-1,-1-1,-1 0,0-2,-1 0,-1-1,0 0,4-8,-68 143,22-24,4 0,4 2,-4 81,14-104,1-20,-36 193,38-231,0 0,-1 0,0 0,-1-1,-1 0,0 0,-1-1,-1 0,0 0,0-1,-1-1,-1 1,0-2,-3 2,10-8,1-1,-1 1,1-1,-1 0,0-1,0 1,0-1,0 0,-1 0,1-1,-1 0,1 0,-1 0,1 0,-1-1,1 0,-1 0,0 0,1-1,-1 0,1 0,-1-1,1 1,0-1,-1 0,1 0,0-1,0 0,1 0,-1 0,1 0,-1-1,1 1,0-1,0 0,1-1,-1 1,-1-4,-1-4,0 0,2 0,0 0,0-1,1 0,0 1,1-1,1 0,0 0,1 0,0 0,1 0,0 0,1 0,1 0,0 0,0 1,2-1,-1 1,2 0,-1 1,2-1,-1 1,2 0,-1 1,6-5,9-16,1 2,2 0,1 2,1 0,1 2,1 2,1 0,-19 16,0 0,0 0,0 1,1 1,0 0,0 0,0 2,0-1,1 1,7 0,-2 4</inkml:trace>
  <inkml:trace contextRef="#ctx0" brushRef="#br0" timeOffset="266.289">649 790,'0'-14,"5"-20,6-8,6-2,1 2,1 7,-2 6,1 2,1 2,4 4,-4 2,1 4,2 4,-4 9,1 4,-3 3</inkml:trace>
  <inkml:trace contextRef="#ctx0" brushRef="#br0" timeOffset="553.809">1157 480,'-15'15,"2"1,0 1,1 0,1 1,1 0,0 1,1 0,1 0,1 1,1 1,4-19,1 0,0 1,0-1,0 0,1 1,-1-1,1 1,-1-1,1 1,0-1,0 1,0-1,0 1,0-1,1 1,-1-1,1 1,0-1,-1 0,1 1,0-1,0 0,1 1,-1-1,0 0,1 0,-1 0,1 0,0-1,0 1,-1 0,1-1,0 1,1-1,-1 1,0-1,0 0,0 0,1 0,-1 0,1-1,-1 1,1-1,-1 1,3-1,4-3,0 0,-1-1,1 0,-1-1,0 0,0 0,0 0,-1-1,1-1,-2 1,1-1,-1 0,0 0,0-1,-1 0,0 0,0 0,-1-1,0 1,-1-1,1-3,7-81,-11 90,0 0,0 0,-1 0,1 0,-1 0,0 1,1-1,-1 0,0 0,-1 1,1-1,0 1,-1-1,0 1,1-1,-1 1,0 0,0 0,0 0,-1 0,1 0,0 1,-1-1,1 1,-1-1,1 1,-1 0,0 0,0 0,0 0,-13 0</inkml:trace>
  <inkml:trace contextRef="#ctx0" brushRef="#br0" timeOffset="980.661">1326 790,'24'-44,"3"1,1 2,1 1,3 1,4-2,-35 40,-1-1,1 1,0-1,0 1,0 0,0 0,0-1,0 1,0 0,0 0,0 0,1 0,-1 1,0-1,1 0,-1 0,1 1,-1-1,1 1,-1-1,1 1,-1 0,1-1,-1 1,1 0,-1 0,1 0,0 0,-1 0,1 1,-1-1,1 0,-1 1,1-1,-1 1,1 0,-1-1,0 1,1 0,-1 0,0 0,0 0,1 0,-1 0,0 0,0 0,0 0,0 1,0-1,-1 0,1 1,0-1,-1 1,1-1,-1 0,1 1,-1-1,1 1,-1 0,0-1,0 1,0-1,0 2,-2 22,3 31,-1-55,0 0,1 0,-1 0,0 0,1 0,-1 0,1 0,0 0,-1 0,1 0,0 0,0 0,-1-1,1 1,0 0,0-1,0 1,0 0,0-1,0 1,0-1,0 0,0 1,0-1,0 0,0 1,0-1,1 0,-1 0,0 0,0 0,0 0,0 0,0-1,0 1,0 0,0 0,1-1,-1 1,0-1,0 1,0-1,0 0,104-67,-41 21,-57 42,1 0,0-1,0 2,0-1,0 1,1 0,0 1,0 0,0 1,0-1,8 0,-14 5,-1-1,1 1,0-1,-1 1,1 0,-1 0,1 0,-1 0,0 0,0 1,0-1,0 1,0-1,-1 1,1 0,-1 0,0 0,0-1,0 1,0 0,0 0,0 1,-1-1,0 0,0 0,1 0,-2 0,1 0,0 2,6 28,-5-30,1 0,-1 0,1 0,0 0,0-1,0 1,0-1,0 1,1-1,-1 0,1 0,-1 0,1 0,0 0,0 0,0-1,0 0,0 1,0-1,0 0,0-1,1 1,-1 0,0-1,1 0,18 3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12,'29'0,"19"0,6 0,-1 0,-5 0,-6 0,-5 0,-4 0,-3 0,-7-5,-7-1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1,'29'9,"19"4,6-5,-1-5,-5-2,-6-7,-5-1,-4-1,-3 2,-7 2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6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0,'-5'43,"-2"24,1 6,1-6,2-8,5-16,4-8,-1-7,5-8,0-12,-1-7</inkml:trace>
  <inkml:trace contextRef="#ctx0" brushRef="#br0" timeOffset="628.394">252 170,'329'-56,"-284"48,-73-13,-81-27,108 47,0 0,0 0,0 1,1-1,-1 0,0 1,0-1,0 1,0-1,0 1,0-1,0 1,0 0,0-1,0 1,-1 0,1 0,0 0,0 0,0 0,0 0,0 0,0 0,0 1,0-1,0 0,0 0,0 1,0-1,0 1,0-1,0 1,0 0,0-1,0 1,0 0,0-1,1 1,-1 0,0 0,1 0,-1 0,0 0,1 0,-1 0,1 0,0 0,-1 0,1 0,0 0,0 0,-1 0,1 0,0 0,0 0,0 0,0 0,0 1,17 148,0-45,-17-101,-1-3,1 0,-1 0,1 0,-1 0,1 0,-1 0,1 0,0 0,0 0,-1 1,1-1,0 0,0 0,0 0,0 0,0 0,1 1,-1-1,0 0,0 0,1 0,-1 0,1 0,-1 0,1 0,-1 0,1 0,0 0,-1 0,1 0,0 0,0-1,-1 1,1 0,0-1,0 1,0 0,0-1,0 1,0-1,0 1,0-1,1 0,-1 1,0-1,0 0,0 0,0 0,0 0,1 0,133-188,-127 181</inkml:trace>
  <inkml:trace contextRef="#ctx0" brushRef="#br0" timeOffset="1033.938">873 57,'12'-4,"0"0,0 1,0 0,1 1,-1 1,1 0,-1 1,1 0,-1 0,1 2,-1-1,10 4,-20-5,0 1,1 0,-1 0,0 0,0 0,0 0,0 1,0-1,0 1,0-1,-1 1,1-1,0 1,-1 0,1 0,-1 0,0 0,0 0,0 0,0 0,0 1,0-1,0 0,-1 0,1 1,-1-1,0 1,1-1,-1 0,0 1,0-1,-1 0,1 1,-1-1,1 0,-1 1,1-1,-1 0,0 0,0 1,0-1,-54 85,-37 38,91-124,0 0,0 0,0 0,0 1,1-1,-1 0,0 0,1 1,-1-1,1 0,-1 0,1 1,0-1,-1 1,1-1,0 0,0 1,0-1,0 1,0-1,0 0,1 1,-1-1,0 0,1 1,-1-1,1 0,-1 1,1-1,0 0,0 0,-1 0,1 0,0 1,0-1,0 0,0 0,0-1,0 1,0 0,1 0,-1-1,0 1,0 0,1-1,-1 1,0-1,1 0,-1 1,0-1,1 0,74-5,15-27,-73 24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1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1128 1599,'-5'24,"-1"13,0 0</inkml:trace>
  <inkml:trace contextRef="#ctx0" brushRef="#br0" timeOffset="-1070.107">337 414,'-13'-20,"-1"1,0 1,-2 0,0 1,-1 0,-1 2,0 0,-1 0,-14-6,30 19,0 0,0 0,0 0,0 1,0 0,0-1,-1 1,1 0,0 1,-1-1,1 0,0 1,-1 0,1 0,-1 0,1 0,-1 1,1-1,0 1,-1 0,1 0,0 0,0 0,-1 0,1 1,0 0,0-1,0 1,1 0,-1 1,0-1,1 0,0 1,-1-1,1 1,0 0,0 0,1 0,-1 0,0 0,1 0,0 0,-1 2,-1 13,-1 1,2 0,1 0,0 0,1 0,1 0,1 0,1-1,1 1,0-1,1 1,1-1,8 17,5 26,113 334,-121-360,-2 0,-1 1,-2 0,-1 0,-3 0,0 1,-2-1,-2 1,-2-1,-1 0,-1 0,-3 2,4-25,0-1,-1 1,0-1,-1-1,0 1,-1-1,0 0,-1-1,0 0,-1 0,0-1,0-1,-4 3,12-9,-1-1,1 1,-1 0,0-1,0 0,0 1,0-1,0 0,0-1,0 1,0 0,0-1,0 0,-1 0,1 0,0 0,0 0,0-1,0 1,0-1,0 0,0 0,0 0,0 0,0-1,0 1,0-1,1 1,-1-1,1 0,-1 0,1 0,0-1,0 1,0 0,0-1,0 0,0 1,1-1,-1 0,1 0,0 0,0 0,-1-1,0-71,9 56</inkml:trace>
  <inkml:trace contextRef="#ctx0" brushRef="#br0" timeOffset="-655.365">591 1458,'-14'16,"1"0,1 0,1 1,0 1,1 0,1 0,0 1,2 0,0 1,1-1,0 4,6-18,0 0,0 0,1 0,-1 0,1-1,0 1,0 0,1-1,-1 1,1-1,0 1,0-1,1 0,-1 0,1 0,0 0,0 0,0-1,1 1,-1-1,1 0,0 0,0 0,0 0,0-1,0 0,1 0,-1 0,1 0,-1-1,1 1,0-1,-1 0,1-1,0 1,0-1,0 0,0 0,-1-1,1 1,0-1,0 0,-1 0,1-1,-1 1,1-1,-1 0,1 0,0-2,8-3,-1 0,0-1,-1-1,0 1,0-2,-1 0,0 0,-1-1,0 0,-1 0,0-1,-1 0,0-1,-1 1,0-1,-1-1,-1 1,0-1,-1 0,0 1,-1-1,0-6,-2 15,0-1,0 1,-1-1,0 1,0 0,0 0,-1 0,1 0,-1 0,-1 0,1 0,-1 0,1 1,-1-1,-1 1,1 0,-1 0,1 0,-1 0,0 1,0-1,-1 1,1 0,-1 0,0 1,1 0,-1-1,0 2,0-1,-1 0,1 1,0 0,0 0,-1 1,1-1,0 1,-1 0,1 1,0-1,-1 1,1 0,0 1,0-1,0 1,0 0,0 0,0 1,0-1,1 1,-1 0,1 0,-2 2,-8 10</inkml:trace>
  <inkml:trace contextRef="#ctx0" brushRef="#br0" timeOffset="-251.189">536 1656,'-5'0,"3"-5,7-2,7 1,7 1,4-3,4-1,1 2,2 2,-1 2,-4 5,-2 4,0 4,1 2,1-2,-4-3</inkml:trace>
  <inkml:trace contextRef="#ctx0" brushRef="#br0" timeOffset="7997.195">817 47,'0'-2,"-1"-1,0 1,0-1,0 1,0 0,0-1,-1 1,1 0,-1 0,1 0,-1 0,0 0,0 0,0 1,0-1,0 0,0 1,0 0,-1-1,1 1,0 0,-1 0,1 0,-1 1,1-1,-1 0,1 1,-1 0,1 0,-1 0,0 0,1 0,-1 0,1 1,-1-1,1 1,-1-1,1 1,-1 0,1 0,-1 0,1 1,0-1,0 0,0 1,0 0,0-1,0 1,0 0,0 0,-9 7,1 0,0 0,1 1,0 1,0 0,1 0,0 0,1 1,1 0,0 1,0-1,1 1,1 0,0 0,1 1,0-1,0 12,3-19,1-1,-1 0,1 0,0 0,1 1,-1-1,1 0,0 0,0-1,1 1,-1 0,1-1,0 0,1 1,-1-1,1 0,-1-1,1 1,0-1,1 1,-1-1,0-1,1 1,0 0,-1-1,1 0,0 0,0-1,0 1,1-1,-1 0,0-1,0 1,1-1,-1 0,0 0,5-1,3 2,0 0,-1-1,1-1,0 0,-1 0,1-2,-1 1,0-2,0 1,0-2,0 1,0-2,-1 1,0-2,0 1,-1-2,0 1,0-1,3-5,-11 10,-1 0,1 0,-1-1,0 1,0 0,0-1,0 1,-1-1,1 1,-1-1,0 1,0-1,-1 1,1-1,0 1,-1-1,0 1,0-1,0 1,-1 0,1-1,-1 1,1 0,-1 0,0 0,-1-1,-62-75,65 79,-7-7,4 3,0 0,0 1,0-1,-1 1,1 0,-1 0,0 0,0 0,0 1,0-1,0 1,-1 0,1 0,-1 1,0 0,1-1,-1 1,-1 1,-14 1</inkml:trace>
  <inkml:trace contextRef="#ctx0" brushRef="#br0" timeOffset="8729.157">620 272,'80'-33,"-66"25,-9 4,0 0,1 1,0-1,-1 1,1 1,0-1,0 1,1 0,-1 0,0 0,1 1,-1 0,1 0,-1 1,1 0,0 0,-1 1,1-1,-1 2,1-1,-1 0,0 1,0 1,1-1,-1 1,19 11,-20-9,0-2,1 1,0-1,0 1,0-2,0 1,1-1,-1 0,1 0,-1 0,1-1,-1 0,1-1,0 1,5-1,4-4</inkml:trace>
  <inkml:trace contextRef="#ctx0" brushRef="#br0" timeOffset="10051.404">1128 358,'59'-24,"-57"23,0 0,-1 0,1 1,0-1,0 1,0-1,-1 1,1-1,0 1,0 0,0 0,0 0,0 0,0 0,0 0,-1 1,1-1,0 1,0-1,0 1,-1 0,1-1,0 1,-1 0,1 0,0 0,-1 0,0 1,1-1,-1 0,0 1,1-1,-1 1,0-1,0 1,0-1,0 1,-1 0,1 0,0-1,-1 1,1 0,-1 0,1 0,-1 0,0-1,0 1,0 0,0 0,0 0,0 0,-1 0,1 0,-1-1,1 1,-1 1,-63 79,65-80,0 0,0 1,0-1,0 0,1 0,-1-1,1 1,-1 0,1 0,-1-1,1 1,0-1,0 1,0-1,0 0,0 0,0 1,0-2,0 1,0 0,1 0,-1-1,0 1,0-1,1 0,-1 1,0-1,1 0,-1-1,0 1,1 0,-1-1,0 1,1-1,0 0,2 1,20 0</inkml:trace>
  <inkml:trace contextRef="#ctx0" brushRef="#br0" timeOffset="13917.059">1692 696,'-1'18,"-1"1,0-1,-1 1,-2-1,1 0,-2 0,0-1,-2 0,-1 2,-107 270,73-153,69-171,69-170,93-101,-188 304,0 0,1 0,0 0,-1 0,1 0,0 0,0 0,0 0,1 0,-1 1,0-1,0 0,1 1,-1-1,1 1,0 0,-1-1,1 1,0 0,0 0,0 0,0 0,0 1,0-1,0 0,0 1,0-1,0 1,0 0,0 0,0 0,0 0,1 0,-1 0,0 0,0 1,0-1,0 1,0-1,0 1,0 0,0 0,0 0,-1 0,1 0,0 0,0 1,3 9,-2-1,1 0,-1 1,-1 0,0 0,-1-1,0 1,0 0,-1 0,-1 0,-1 11,1 3,-1 231,2-254,-1 0,1-1,0 1,0-1,0 1,0-1,0 1,1 0,-1-1,0 1,1-1,-1 1,1-1,-1 1,1-1,0 1,0-1,0 0,0 1,0-1,0 0,0 0,0 0,0 0,0 0,1 0,-1 0,0 0,1 0,-1-1,1 1,-1 0,1-1,-1 1,1-1,-1 0,1 0,-1 1,1-1,0 0,-1 0,1 0,-1-1,1 1,-1 0,1-1,0 1,-1 0,1-1,-1 0,0 1,1-1,-1 0,1 0,9-12,-1 0,0-1,-1 0,0 0,-2-1,1 0,-2 0,0-1,1-5,16-38,-4 20,2 1,1 0,2 2,1 1,26-27,-51 62,0-1,0 1,0-1,0 1,0-1,0 1,0-1,0 1,0 0,0-1,1 1,-1-1,0 1,0-1,1 1,-1 0,0-1,0 1,1 0,-1-1,0 1,1 0,-1-1,1 1,-1 0,0 0,1 0,-1-1,1 1,-1 0,1 0,-1 0,1 0,-1 0,0 0,1 0,-1 0,1 0,-1 0,1 0,-1 0,1 0,-1 0,1 0,-1 0,0 0,1 1,-1-1,1 0,-1 0,1 0,-1 1,0-1,1 0,-1 1,0-1,1 0,-1 1,0-1,0 1,1-1,-1 0,0 1,0-1,0 1,1-1,-2 37,0-27,-7 283,4-261,2-28,1-1,0 1,0 0,0 0,1 0,-1 0,1 0,0 0,0 0,1 1,-1-1,1 0,0-1,0 1,0 0,0 0,1 0,0-1,-1 1,1 0,1-1,1 3,11 6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2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82 559,'0'-1,"-1"1,0-1,0 0,1 0,-1 1,0-1,0 1,0-1,0 1,0-1,0 1,0-1,0 1,0 0,0-1,0 1,0 0,0 0,0 0,0 0,0 0,0 0,0 0,0 0,0 0,0 1,0-1,0 0,0 1,0-1,0 1,0-1,0 1,0-1,0 1,0 0,1-1,-1 1,0 0,0 0,1-1,-1 1,1 0,-1 0,1 0,-1 0,1 0,-1 0,1 0,0 0,-1 0,1 1,-5 5,0 1,1 0,0 0,0 0,0 1,1 0,1-1,0 1,0 0,0 0,1 0,1 1,-1-1,2 0,-1 0,1 3,0-9,0-1,1 0,-1 1,0-1,1 0,-1 0,1 0,-1 0,1 0,0 0,0-1,0 1,0-1,0 1,0-1,1 1,-1-1,0 0,1 0,-1-1,1 1,-1 0,1-1,-1 1,1-1,0 0,-1 0,1 0,-1 0,1 0,-1-1,1 1,0-1,0 0,84-34,-75 26,0-1,0 0,-1-1,0 0,-1-1,0 0,-1 0,-1-1,0 0,0-1,-1 0,3-11,-10 22,1 0,-1 0,0 0,0 0,0-1,-1 1,1 0,-1 0,1 0,-1 0,0 0,0 0,-1 0,1 0,-1 0,1 1,-1-1,0 0,0 1,0 0,0-1,0 1,-1 0,1 0,-1 0,0 0,1 1,-1-1,0 1,0-1,0 1,0 0,0 0,0 1,0-1,0 1,0-1,0 1,-1 0,1 0,0 0,0 0,0 1,0 0,0-1,0 1,0 0,0 0,0 1,0-1,0 1,-17 4</inkml:trace>
  <inkml:trace contextRef="#ctx0" brushRef="#br0" timeOffset="1067.714">703 418,'-11'5,"0"0,1 0,0 1,0 0,0 0,1 1,-1 1,2-1,-1 2,1-1,0 1,1 0,0 1,1 0,0 0,0 0,1 0,0 1,1 0,1 0,-1 1,2-1,-1 1,1 5,2-13,1 0,-1-1,1 1,0-1,0 1,0-1,1 1,-1-1,1 0,0 0,0 0,0 0,0 0,0 0,1 0,-1 0,1-1,0 0,0 1,0-1,0 0,0 0,0-1,0 1,1-1,-1 1,1-1,-1 0,1-1,-1 1,1 0,0-1,-1 0,1 0,-1 0,1 0,0-1,-1 1,1-1,-1 0,1 0,-1 0,1-1,-1 1,3-2,14-9,0-1,-1-1,0-1,-2-1,1 0,-2-1,0-1,-1 0,-1-1,-1-1,0 0,6-17,18-21,-28 46,0 0,-1-1,-1 0,0 0,-1 0,0-1,-1 0,-1 0,0 0,-1-1,0 0,-1 1,-1-1,0 0,-1 0,-1 0,0 1,-1-1,-1 0,0 1,-1-1,-1 1,0 0,0 1,-4-6,7 16,0-1,-1 1,1 0,-1 0,0 0,1 0,-1 0,0 0,-1 1,1 0,0 0,-1-1,1 2,-1-1,0 0,0 1,0 0,1 0,-1 0,0 0,0 0,0 1,0 0,-1 0,1 0,0 0,0 1,0 0,0 0,1 0,-1 0,0 0,0 1,0-1,1 1,-1 0,1 0,0 1,-3 1,-7 8,2-1,0 2,0-1,1 2,0-1,1 1,1 1,1 0,0 0,0 0,2 1,0-1,0 2,2-1,0 0,1 1,0-1,2 1,0 14,4-19,1 0,0 0,0 0,1-1,1 1,0-1,0-1,1 1,1-1,-1-1,1 0,1 0,0-1,0 0,1 0,0-1,0-1,1 0,0 0,0-1,0-1,0 0,9 1,149 22,-146-22</inkml:trace>
  <inkml:trace contextRef="#ctx0" brushRef="#br0" timeOffset="2303.495">1465 165,'-16'8,"0"1,1 1,0 1,0 0,1 0,1 2,0 0,1 0,0 1,1 0,1 1,0 1,1 0,1 0,0 0,2 1,-1 0,2 1,0-1,1 1,1 0,0 12,5-22,0-1,0 0,1 0,-1 0,2 0,-1-1,1 1,0-1,0 0,1 0,0 0,0-1,0 0,1 0,-1 0,1-1,1 1,-1-1,0-1,1 1,0-1,0 0,0-1,0 0,0 0,0 0,1-1,-1 0,1-1,-1 1,1-1,-1-1,0 1,1-1,-1-1,0 1,1-1,3-2,15-5,-1 0,-1-2,0 0,0-2,-1-1,-1 0,0-2,-1 0,0-2,-2 0,0-1,-1-1,-1-1,-1 0,-1-1,-1-1,-1 0,2-8,-12 27,-1 0,0 0,0-1,0 1,-1-1,1 1,-1-1,0 0,-1 1,1-1,-1 0,0 0,0 0,0 1,0-1,-1 0,0 1,0-1,-1 0,1 1,-1-1,0 1,0 0,0-1,-1 1,1 0,-1 0,0 1,0-1,0 1,-1-1,1 1,-1 0,0 0,0 1,0-1,0 1,-1 0,1 0,0 0,-1 1,-3-2,-6 1,1 0,-1 1,1 1,-1 0,1 0,-1 2,1-1,-1 2,1 0,0 0,0 2,0-1,1 1,-1 1,1 1,-2 1,-11 8</inkml:trace>
  <inkml:trace contextRef="#ctx0" brushRef="#br0" timeOffset="2702.902">1353 418,'15'-1,"0"-1,0-1,0 0,0-1,0-1,-1 0,0-1,7-4,64-22,-80 32,-1 0,1 1,-1-1,1 1,-1 0,1 0,-1 0,0 1,0-1,1 1,-1 0,0 0,0 1,-1-1,1 1,0 0,-1 0,0 0,0 0,0 1,0-1,0 1,-1 0,1 0,-1 0,0 0,32 35,-29-35,0-1,1 1,-1-1,1 0,0-1,0 1,0-1,0 0,0-1,0 1,0-1,1 0,-1-1,0 0,1 0,-1 0,0-1,1 0,-1 0,0 0,0-1,0 0,0 0,0-1,0 1,-1-1,1 0,-1-1,0 0,0 1,3-4,5-10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52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0 624,'114'-16,"-1"5,2 5,-1 5,4 5,51-2,413-2,-335-26,2-5,342 32,-338-29,-10 10,-193 11,0 3,1 1,-1 3,34 4,129 23,72-27,-61-27,456 27,-282 0,-115 28,-7-45,-115 5,-1 8,5 7,3-1,93-14,-36-4,211 13,-223 5,-66-1,337-13,32-7,-154-7,665 25,-662-26,-141 13,-129 5,1 4,0 4,87 12,107 25,2-14,-244-15,1-3,1-1,-1-3,0-1,24-6,23-4,1 4,58 5,184-25,695 28,-703 15,-216-6,1-4,66-9,-37 1,-76 2,191 12,-214-5,0-1,0-2,1-3,-1-1,0-3,32-5,31-5,-1 5,1 5,38 6,6-1,259-2,-141-28,153 28,-160-28,25-1,-102 3,157-30,-115 25,149 3,1051 29,-1231-29,282 27,-255 1,-50-27,-56 27,94-12,-140 2,1 3,0 3,1 3,11 4,39-1,583-2,-482-28,-1 27,-83-26,112 15,-214 5,1 1,0 2,0 2,0 1,36 5,66 23,-100-25,0-2,0-2,0-2,38-8,163 0,-177 13,27 21,-75-11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01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1098,'27'-55,"91"-150,53-106,-59 129,63-142,-161 304,-8 29,-5 43,-2-42,10 216,56 65,-5-92,-61-200,1 0,-1 1,1-1,-1 1,0 0,1-1,-1 1,0 0,0-1,1 1,-1 0,0 0,0-1,1 1,-1 0,0 0,0 0,1 0,-1 0,0 0,0 0,0 1,1-1,-1 0,0 0,0 0,1 1,-1-1,0 0,1 1,-1-1,0 1,1-1,-1 1,1-1,-1 1,1-1,-1 1,1 0,-1-1,1 1,-1 0,1-1,0 1,-1 0,1 0,0-1,0 1,0 0,-1 0,1-1,0 1,0 0,0 0,0-1,0 1,0 0,1 0,-1 0,0-1,0 1,0 0,1 0,-1-1,1 1,-1 0,0-1,1 1,-1 0,-110-89,84 66,0 1,-2 1,-1 2,0 1,-1 1,-1 1,0 2,-1 1,0 1,-1 2,0 1,-1 2,-15 0,45 6,-4-2,-1 2,1-1,0 1,0 1,-1 0,1 0,0 0,0 1,0 0,0 1,0 0,1 0,-1 0,-4 4,-1 5</inkml:trace>
  <inkml:trace contextRef="#ctx0" brushRef="#br0" timeOffset="3598.187">1271 533,'-1'-2,"-1"0,1 0,-1 0,1 0,-1 1,0-1,0 1,0-1,0 1,0 0,0-1,0 1,0 0,0 1,-1-1,1 0,0 1,-1-1,1 1,0 0,-1-1,1 1,0 0,-3 1,2-1,-3-3,1 2,-1-1,0 1,0 0,0 0,0 0,0 1,0 0,0 0,0 1,0-1,0 1,0 1,1-1,-1 1,0 0,1 0,-1 1,1-1,0 1,0 1,0-1,0 1,0-1,1 1,0 1,-1-1,2 1,-1-1,0 1,1 1,2-1,0 1,0 0,0 0,1-1,0 1,0 0,1 0,0 0,0-1,0 1,1-1,-1 1,1-1,0 1,1-1,0 0,0 0,0 0,0 0,1-1,-1 1,1-1,0 0,1 0,-1 0,1-1,-1 0,1 1,2-1,5 7,60 58,-70-66,-1 0,1 1,-1-1,1 0,-1 1,0-1,0 1,0-1,0 1,0-1,-1 1,1 0,-1-1,0 1,0 0,0 0,0-1,0 1,0 0,-1-1,1 1,-1 0,0-1,0 1,0-1,0 1,0-1,-1 0,1 1,-1-1,1 0,-1 0,-1 2,-6 2,1 0,-1 0,0-1,0 0,0 0,-1-1,1 0,-1-1,0 0,0-1,0 0,-1 0,1-1,0-1,-1 1,1-2,-1 1,1-2,-6 0,-24-16,26 6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12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1,'-16'19,"1"1,0 1,1 0,1 1,2 0,0 1,1 0,1 1,1 0,2 0,-2 8,8-29,0 0,0-1,0 1,0 0,0 0,0-1,1 1,-1 0,1 0,0-1,-1 1,2-1,-1 1,0 0,0-1,1 0,-1 1,1-1,0 0,0 0,-1 0,1 0,1 0,-1 0,0-1,0 1,1-1,-1 1,1-1,-1 0,1 0,-1 0,1-1,0 1,0 0,-1-1,1 0,0 1,0-1,5 0,0 0,-1-1,1 1,0-1,-1-1,1 1,-1-1,1-1,-1 1,0-1,0-1,0 1,5-5,-5 4,-1-1,0-1,0 1,0-1,-1 0,0 0,0 0,0-1,-1 0,0 0,-1 0,1 0,-1-1,-1 0,1 1,-1-1,-1 0,1 0,-1 0,-1 0,1 0,-1 0,-1 0,0 0,0 0,0 0,-1 0,0 1,-1-1,0 0,0 1,0 0,-4-5,2 6,0 0,-1 1,0-1,-1 1,1 1,-1-1,0 1,0 0,0 0,0 1,-1 0,0 1,1-1,-1 1,0 1,0-1,0 2,0-1,0 1,0 0,-1 0,1 1,0 1,-17 2</inkml:trace>
  <inkml:trace contextRef="#ctx0" brushRef="#br0" timeOffset="366.879">419 142,'0'16,"1"0,0 0,1 0,1 0,0 0,1 0,6 12,-9-24,0-1,1 1,0-1,-1 1,1-1,1 0,-1 1,0-1,1 0,0-1,-1 1,1 0,0-1,1 1,-1-1,0 0,0 0,1 0,0-1,-1 1,1-1,0 0,-1 0,1 0,0-1,0 1,0-1,0 0,0 0,0 0,0-1,-1 1,1-1,2 0,7-4,0 0,0-1,0 0,-1-1,0 0,-1-1,1 0,-1-1,-1 0,0-1,0 0,-1-1,0 0,-1 0,0-1,-1 0,0-1,3-9,1 5,43-70,-49 72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08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174 282,'-1'-1,"0"0,0 0,0 0,0 0,0 1,0-1,0 0,-1 0,1 1,0-1,0 1,-1-1,1 1,-1 0,1-1,0 1,-1 0,1 0,-1 0,1 0,0 0,-1 0,1 1,0-1,-1 0,1 1,-1-1,1 1,0-1,0 1,-1 0,1 0,0-1,0 1,0 0,0 0,0 0,0 0,0 0,0 0,0 0,1 1,-1-1,0 0,1 0,-1 1,0 0,-24 66,17 154,11-133,-2-50,-3 1,-1-1,-1 0,-10 35,-9-35,22-38,1-1,-1 1,1-1,-1 1,0-1,1 1,-1-1,0 0,1 1,-1-1,0 0,0 0,1 1,-1-1,0 0,0 0,0 0,1 0,-1 0,0 0,0 0,1 0,-1-1,0 1,0 0,0 0,1 0,-1-1,0 1,1-1,-1 1,0 0,1-1,-1 1,1-1,-1 1,0-1,1 0,-1 1,1-1,0 0,-1 1,1-1,-1 0,1 1,0-1,0 0,-1 0,1 1,0-1,0 0,0 0,0 1,0-2,-4-15,1 0,0-1,1 0,2 0,-1 1,2-1,1 0,0 0,1 1,4-15,6-17,2 2,2 0,2 0,2 2,1 0,3 2,2 0,2 2,1 1,25-24,-38 44,0 0,2 1,0 1,1 1,1 0,14-8,-33 24,0 0,-1 0,1-1,0 1,-1 0,1 1,0-1,0 0,0 0,0 1,0-1,0 1,0 0,0 0,0-1,0 1,0 1,0-1,0 0,0 0,0 1,0-1,0 1,-1-1,1 1,0 0,0 0,0 0,-1 0,1 0,0 0,-1 1,1-1,-1 0,1 1,-1-1,0 1,0-1,0 1,1 0,-2 0,1-1,0 1,0 0,-1 0,1 0,0 0,-1 0,0 0,0 0,1 1,1 13,-1 0,0 0,-1 1,-1-1,0 0,-1 1,-1-1,0 0,-2 0,0-1,0 1,-1-1,-1 0,-1-1,0 0,-1 0,0 0,-1-1,0-1,-1 0,-7 5,13-10,0-2,-1 1,1 0,-1-1,-1 0,1-1,-1 1,0-1,0-1,0 1,0-1,-1 0,1-1,-1 0,1 0,-1 0,0-1,0 0,0-1,0 0,0 0,0-1,0 0,1 0,-7-2,11 2,1 0,-1-1,0 1,0-1,1 1,-1-1,1 0,-1 0,1 0,0 0,0-1,0 1,0-1,0 1,0-1,1 0,-1 1,1-1,0 0,0 0,0 0,0-1,-2-18</inkml:trace>
  <inkml:trace contextRef="#ctx0" brushRef="#br0" timeOffset="2415.532">598 621,'27'-18,"0"-2,-2-2,0 0,-2-1,0-1,-2-1,0-2,-2 1,-1-2,10-21,-4-3,-15 37,-1-1,-1-1,0 1,-1-1,-1 0,0 0,-2-1,0 0,0-3,-3 19,0 1,0-1,1 0,-1 1,-1-1,1 0,0 1,0-1,-1 0,1 1,0-1,-1 1,0-1,1 0,-1 1,0 0,0-1,0 1,0-1,0 1,0 0,0 0,0 0,-1-1,1 1,0 0,-1 1,1-1,-1 0,1 0,-1 1,1-1,-1 0,0 1,1 0,-1-1,0 1,1 0,-1 0,0 0,1 0,-1 0,0 0,1 1,-1-1,0 0,1 1,-1-1,1 1,-1 0,1-1,-1 1,1 0,-1 0,1 0,0 0,0 0,-1 1,1-1,0 0,0 0,0 1,0-1,0 1,1-1,-1 1,-3 1,1 1,-1 0,1 0,0 0,0 0,1 0,-1 0,1 1,0-1,0 1,0 0,1 0,0-1,-1 1,2 0,-1 0,1 0,0 0,0 0,0 0,0 0,1 0,0 0,0 0,1 0,-1 0,1-1,0 1,0-1,0 1,1-1,0 0,0 0,0 0,0 0,0 0,1-1,0 1,0-1,0 0,1 0,48 7,20 11,-72-17,1 0,-1 0,0 0,0 0,0 0,-1 0,1 0,-1 0,0 1,0-1,-1 0,1 0,-1 0,0 0,0 0,0 0,-1 0,1 0,-1 0,0-1,0 1,-2 2,-5 17,6-15,0-1,0 1,1-1,0 1,1 0,0 0,0 0,1 0,-1 0,2 0,-1 0,1 0,1-1,-1 1,1 0,3 7,7 3</inkml:trace>
  <inkml:trace contextRef="#ctx0" brushRef="#br0" timeOffset="2804.651">1219 508,'17'2,"1"-2,-1 0,1-1,-1-1,1-1,-1 0,0-1,0-1,0 0,-1-1,0-1,0-1,-1 0,1-1,-2-1,0 0,0-1,9-10,-21 17,0 0,0 1,-1-1,1-1,-1 1,0 0,0 0,-1 0,1-1,-1 1,0 0,0 0,-1-1,1 1,-1 0,0 0,0 0,0 0,-1 0,1 0,-1 0,0 0,0 0,0 1,-1-1,1 1,-1-1,0 1,0 0,0 0,0 0,-1 1,1-1,-1 1,0 0,1 0,-1 0,0 0,0 1,0 0,0-1,-1 1,1 1,0-1,0 1,0-1,-1 1,1 1,0-1,-1 0,1 1,0 0,-4 1,-4 2,-1 0,1 0,0 1,0 0,1 1,0 1,0 0,0 0,1 1,0 0,1 1,-1 0,2 1,-1 0,1 0,1 0,0 1,1 0,0 1,0 0,1 0,1 0,0 0,0 1,2-1,-1 4,3-8,1 0,0 0,1 0,0 0,0-1,1 1,-1 0,2-1,-1 0,1 0,0 0,1 0,-1 0,1-1,1 0,-1 0,1 0,0-1,0 0,1 0,-1-1,1 1,0-1,1-1,-1 1,0-1,1-1,0 1,0-1,0-1,0 0,0 0,0 0,0-1,0 0,0 0,0-1,3-1,46-11,-32 7</inkml:trace>
  <inkml:trace contextRef="#ctx0" brushRef="#br0" timeOffset="3169.502">1699 254,'-2'26,"2"-1,1 0,1 0,1 1,1-1,1-1,2 1,0-1,2 0,0-1,7 11,-15-31,1 1,-1-1,1 0,-1 0,1 0,0-1,1 1,-1 0,0-1,1 1,-1-1,1 0,0 0,-1 0,1 0,0-1,0 1,1-1,-1 1,0-1,0 0,1 0,-1-1,0 1,1-1,-1 1,1-1,-1 0,1-1,-1 1,1 0,-1-1,0 0,1 0,-1 0,0 0,0-1,0 1,0-1,0 1,0-1,1-1,4-5,-1-1,0 1,-1-1,0 0,0 0,-1-1,0 0,-1 0,0 0,0 0,-1-1,-1 1,0-1,0-1,10-32,40-125,-43 151</inkml:trace>
  <inkml:trace contextRef="#ctx0" brushRef="#br0" timeOffset="3403.613">2206 395,'5'34,"6"10,2-1</inkml:trace>
  <inkml:trace contextRef="#ctx0" brushRef="#br0" timeOffset="3568.553">2178 1,'0'0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13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0,'-33'8,"1"1,0 2,0 1,1 1,-5 5,34-18,0 1,-1 0,1-1,0 1,0 0,-1 0,1 0,0 1,0-1,0 0,1 1,-1-1,0 1,0 0,1 0,-1 0,1-1,0 1,-1 1,1-1,0 0,0 0,0 0,1 0,-1 1,0-1,1 0,0 1,-1-1,1 1,0-1,0 0,0 1,1-1,-1 1,0-1,1 0,0 0,0 1,-1-1,1 0,0 0,1 0,-1 0,0 0,1 0,-1 0,1 0,-1 0,143 83,-142-83,-1 0,1-1,-1 1,1 0,-1 0,0 0,0 0,0 0,0 0,0 1,0-1,0 0,-1 0,1 1,-1-1,0 0,0 1,0-1,0 0,0 1,0-1,0 0,-1 1,1-1,-1 0,0 0,0 1,0-1,0 0,0 0,0 0,0 0,-1 0,1-1,-1 1,1 0,-1 0,0-1,-1 2,-79 54,73-52,1-1,-1 0,0 0,0-1,-1 0,1 0,-1-1,1-1,-1 1,1-2,-1 1,0-1,-6-1,-3-5</inkml:trace>
  <inkml:trace contextRef="#ctx0" brushRef="#br0" timeOffset="2219.989">692 367,'0'10,"-10"12,-2 8,-6-2,2 0,-2-5,3-2,-2-5,2 1,0-4,1 2,4-3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85,'0'500,"0"-511</inkml:trace>
  <inkml:trace contextRef="#ctx0" brushRef="#br0" timeOffset="335.647">170 1,'-4'4,"-3"8,-4 0,0 4,-4-2,2 3,2 2,-1-1,1 0,-3 3,2-3</inkml:trace>
  <inkml:trace contextRef="#ctx0" brushRef="#br0" timeOffset="665.586">1 593,'38'-10,"23"-3,5 1,-3 2,-9 3,-12 3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23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115 481,'-2'1,"0"1,0-1,0 1,0-1,1 1,-1 0,1-1,-1 1,1 0,0 0,0 0,0 0,0 1,0-1,0 0,0 0,1 1,-1-1,1 0,0 0,0 1,0-1,0 1,0-1,0 1,0 0,-27 137,14-104,4-16,1 1,0 0,2 0,0 1,2 0,0 0,2 0,0 1,1 3,1-24,0 1,0-1,1 0,-1 0,0 0,1 0,0 0,-1 0,1 0,0 0,0 0,0 0,0 0,0 0,1-1,-1 1,0 0,1-1,0 1,-1-1,1 1,0-1,-1 0,1 0,0 0,0 0,0 0,0 0,0-1,0 1,0 0,0-1,1 0,-1 0,0 1,0-1,0 0,0-1,1 1,-1 0,0-1,0 1,0-1,0 1,0-1,0 0,0 0,0 0,0 0,24-15,0-2,0 0,-2-1,-1-2,0 0,0-4,7-4,181-204,-170 181,-2-2,-3-2,-2-1,-1-3,-27 47,0 1,-1-1,0-1,-1 1,0-1,-1 1,0-1,-2 0,1 0,-2-12,1 25,-1 0,0 0,0 0,0 0,0-1,0 1,0 0,0 0,0 0,0 0,0 0,-1 0,1 0,0 0,-1 0,1 0,-1 0,1 0,-1 0,0 0,1 0,-1 0,0 0,0 0,0 1,1-1,-1 0,0 1,0-1,0 0,0 1,0 0,0-1,0 1,0-1,0 1,0 0,-1 0,1 0,0-1,0 1,0 0,0 0,0 1,0-1,0 0,-1 0,1 0,0 1,0-1,0 1,0-1,0 1,0-1,0 1,0-1,1 1,-1 0,0 0,0-1,0 1,1 0,-1 0,0 0,-11 17,1 0,1 0,1 1,1 0,0 1,1-1,2 2,-3 9,-3 30,3 2,2-1,3 1,2 0,3 0,4 2,23 284,-27-310,-3-1,0 0,-3 0,-1 0,-2-1,-1 1,-2-2,-14 34,23-65,0 0,0 0,-1 0,1-1,-1 1,0 0,0-1,-1 1,1-1,-1 0,1 1,-1-1,0-1,0 1,-1 0,1-1,0 1,-1-1,0 0,1 0,-1-1,0 1,0-1,0 0,0 0,0 0,0 0,0-1,0 0,0 1,0-2,-1 1,1 0,0-1,0 0,0 0,0 0,0 0,0-1,1 1,-1-1,0 0,1 0,-1 0,1-1,0 1,-2-3,-5-11,2 0,0-1,0 0,2 0,0-1,1 0,0 0,2 0,0-1,1-1,-13-63,8 59</inkml:trace>
  <inkml:trace contextRef="#ctx0" brushRef="#br0" timeOffset="264.678">199 1,'-5'0,"4"0,1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28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1,'-11'27,"1"2,1 0,2 0,0 0,3 1,0-1,1 12,13 70,-4 18,-41 39,29-89,12-61</inkml:trace>
  <inkml:trace contextRef="#ctx0" brushRef="#br0" timeOffset="599.103">249 481,'-2'12,"0"1,0 0,2 0,-1 1,2-1,0 0,0 0,1 0,1-1,0 1,0 0,3 2,-6-14,1 1,0 0,0 0,0 0,0 0,0-1,0 1,1-1,-1 1,0-1,1 1,-1-1,1 0,0 1,-1-1,1 0,0 0,0 0,0-1,0 1,0 0,0-1,-1 1,1-1,1 1,-1-1,0 0,0 0,0 0,0 0,0-1,0 1,0 0,0-1,0 1,0-1,0 0,-1 0,1 0,0 0,0 0,-1 0,1 0,0 0,-1-1,70-66,18-58,-88 125,-1 1,1-1,-1 1,1-1,-1 1,1-1,-1 1,1 0,-1-1,1 1,0-1,-1 1,1 0,0 0,-1-1,1 1,0 0,-1 0,1 0,0 0,-1 0,1 0,0 0,-1 0,1 0,0 0,0 0,-1 0,1 1,0-1,-1 0,1 1,-1-1,1 0,0 1,-1-1,1 0,-1 1,1-1,-1 1,1-1,-1 1,1-1,-1 1,0 0,1-1,-1 1,0-1,1 1,-1 0,0-1,0 1,0 0,1 0,-1-1,0 1,0 0,6 43,-6-43,27 353,-27-317,-2-1,-1 0,-2 0,-1 0,-6 15,6-31,6-12,-1 0,0 0,-1 0,0 0,0-1,0 1,-1-1,0 0,-1 0,0 0,0 0,0 0,-1-1,0 0,0 0,0 0,-1 0,0-1,0 0,0 0,-1-1,0 0,0 0,0 0,-2 0,7-4,0 0,0-1,0 1,-1 0,1-1,0 1,0-1,0 0,0 1,0-1,0 0,0 0,0-1,0 1,1 0,-1 0,0-1,1 1,-1-1,1 0,-1 1,1-1,0 0,0 0,0 0,0 0,0 0,0 0,0 0,1 0,-1 0,1-1,-1 1,1 0,0-2,-3-81,5 74,-1 1,2-1,-1 1,1-1,1 1,0 0,1 0,-1 0,2 1,0 0,0 0,0 0,1 1,0 0,1 0,4-3,105-106,-94 99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27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59,'-46'19,"38"-17,0 0,0 1,1 1,-1-1,1 1,0 0,0 1,0 0,1 0,-1 0,0 2,-5 6,1 0,1 1,0 0,1 0,1 1,0 1,-4 9,11-21,-1 0,1 0,0 0,0 0,0 0,0 0,1 1,0-1,-1 0,2 0,-1 0,0 0,1 1,0-1,0 0,0 0,0 0,1 0,0-1,-1 1,1 0,1-1,-1 1,0-1,1 1,0-1,0 0,0 0,0-1,0 1,1-1,-1 1,2-1,1 2,1 0,0-1,0 0,0-1,1 0,-1 0,1 0,-1-1,1 0,-1-1,1 0,-1 0,1 0,0-1,-1 0,1 0,-1-1,1 0,-1-1,0 1,0-1,4-3,4-2,-2 0,1-1,-1 0,0-1,-1 0,0-1,-1-1,-1 1,1-2,2-5,-8 10,0-1,-1 1,0-1,0 0,-1 0,0-1,-1 1,0-1,0 1,-1-1,0 0,-1 1,0-1,-1 0,0 0,0-1,0 6,0 0,0 1,0-1,-1 0,1 1,-1-1,0 1,0 0,-1 0,1 0,-1 0,0 0,0 0,0 1,-1-1,1 1,-1 0,0 0,0 0,0 1,0-1,0 1,-1 0,1 0,-1 1,1-1,-1 1,0 0,1 0,-1 0,0 1,0 0,0 0,-2 1,0 0,0 1,1-1,-1 2,0-1,1 1,0 0,-1 0,1 0,1 1,-1 0,0 0,1 1,0 0,-4 4,3-4,-9 8</inkml:trace>
  <inkml:trace contextRef="#ctx0" brushRef="#br0" timeOffset="821.731">701 3,'-57'85,"-99"171,155-254,0-2,1 0,-1 1,1-1,-1 0,0 1,1-1,-1 0,1 1,-1-1,1 1,0-1,-1 1,1-1,-1 1,1-1,0 1,-1 0,1-1,0 1,0 0,-1-1,1 1,0-1,0 1,0 0,0-1,0 1,0 0,0-1,0 1,0 0,0-1,0 1,1 0,-1-1,0 1,0-1,1 1,-1 0,0-1,1 1,-1-1,0 1,1-1,-1 1,1-1,-1 1,1-1,-1 1,1-1,-1 0,1 1,0-1,-1 0,1 0,0 1,9-8,-1-1,1 0,-1 0,-1 0,0-1,0-1,-1 1,0-1,0-1,-1 0,3-2,153-231,-156 231,-13 24,-12 24,15-28,0-1,1 1,0 0,0 0,0 0,1 0,0 1,1-1,0 1,0-1,0 1,1-1,0 1,1-1,-1 1,2 0,-1-1,1 0,0 1,0-1,1 0,0 0,0 0,1-1,0 1,0-1,0 0,1 0,0 0,0 0,1-1,-1 0,1 0,0-1,1 0,-1 0,1 0,-1-1,7 3,-7-5,0 0,0-1,1 1,-1-1,0 0,0-1,1 1,-1-1,0-1,0 1,0-1,0 0,0 0,0-1,-1 0,1 0,-1 0,0-1,0 1,0-1,0 0,-1-1,1 1,2-5,6-6,-1-1,0 0,-1-1,-1 0,-1-1,0 0,1-6,8-49,-20 60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0,'-20'1,"1"2,0 0,0 1,0 0,0 2,1 0,-1 2,2 0,-1 0,1 2,1 0,-1 1,2 1,0 0,10-9,0 0,0 1,1-1,-1 1,1 0,0 1,1-1,-1 1,1-1,-1 1,2 0,-1 0,0 0,1 1,0-1,0 1,1-1,-1 1,1 0,0-1,1 1,0 0,0 0,0-1,0 1,1 0,0 0,0-1,0 1,1 0,0-1,0 0,1 1,-1-1,1 0,1 2,0-4,-1 1,1-1,0 0,0 0,0 0,0 0,0-1,1 1,-1-1,1 0,0-1,-1 1,1-1,0 0,0 0,0-1,0 1,1-1,16-3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5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1,'5'9,"1"4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5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0 228,'0'19,"0"6</inkml:trace>
  <inkml:trace contextRef="#ctx0" brushRef="#br0" timeOffset="484.053">170 58,'13'33,"2"0,2-1,0 0,3-2,0 0,9 8,-28-36,0 0,0 0,1 0,-1 0,0-1,1 1,-1 0,1-1,0 1,-1-1,1 1,0-1,0 0,0 0,0 0,0 0,0 0,1 0,-1-1,0 1,0-1,0 1,1-1,-1 0,0 0,0 0,1 0,-1 0,0 0,0-1,1 1,-1-1,0 0,0 0,0 1,0-1,0-1,0 1,0 0,0 0,0-1,-1 1,1-1,0 1,-1-1,2-2,69-168,-45 126,-19 43</inkml:trace>
  <inkml:trace contextRef="#ctx0" brushRef="#br0" timeOffset="798.161">621 228,'23'-9,"1"-1,-2 0,1-2,-2 0,0-2,0 0,-1-1,-1-1,3-5,-20 20,0-1,-1 1,1-1,-1 1,1-1,-1 0,1 0,-1 0,0 0,0 0,0 0,0 0,0 0,-1 0,1-1,-1 1,1 0,-1 0,0-1,0 1,0 0,0 0,0-1,0 1,-1 0,1-1,-1 1,1 0,-1 0,0 0,0 0,0 0,0 0,0 0,-1 0,1 0,-1 0,1 1,-1-1,1 1,-1-1,0 1,0-1,0 1,0 0,0 0,0 0,0 0,0 0,0 1,-1-1,1 1,0-1,0 1,-1 0,1 0,-1 0,-7 0,0 1,1 0,-1 1,1 0,0 1,0 0,0 0,0 1,0 0,0 1,1 0,0 0,0 1,1 0,-1 0,1 1,1 0,-1 0,3-1,1-1,0 0,0 1,0 0,1 0,-1 0,1 0,1 0,-1 0,1 0,1 1,-1-1,1 1,0-1,0 0,1 1,-1-1,2 0,-1 0,1 1,0-1,0 0,0-1,1 2,6 11,-1 0,2-1,0-1,1 1,1-2,1 0,4 5,-5-9,0 1,0-2,2 0,-1 0,1-1,0-1,1 0,0-1,0 0,1-2,0 0,0 0,11 1,-3-3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3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0 566,'104'326,"-104"-325,0 0,0 0,0 0,0-1,0 1,0 0,0 0,0 0,0 0,1-1,-1 1,0 0,1 0,-1 0,0-1,1 1,-1 0,1 0,-1-1,1 1,0-1,-1 1,1 0,0-1,-1 1,1-1,0 0,0 1,-1-1,1 1,0-1,0 0,0 0,-1 1,1-1,0 0,0 0,0 0,0 0,0 0,-1 0,1 0,0 0,0-1,0 1,0 0,-1 0,1-1,0 1,0 0,0-1,-1 1,1-1,0 1,-1-1,1 1,0-1,-1 0,1 1,-1-1,1 0,-1 1,1-1,-1 0,0 0,1 0,59-168,-14 53,-34 102</inkml:trace>
  <inkml:trace contextRef="#ctx0" brushRef="#br0" timeOffset="699.444">592 623,'-16'3,"-1"2,1 0,0 0,1 2,0 0,0 1,0 0,1 1,0 1,0 0,1 1,-6 7,18-17,-1 0,1 0,0 0,0 0,0 0,0 1,0-1,0 0,1 0,-1 1,0-1,1 1,-1-1,1 1,-1-1,1 1,0-1,-1 1,1-1,0 1,0-1,0 1,0-1,1 1,-1-1,0 1,0-1,1 1,-1-1,1 1,0-1,-1 0,1 1,0-1,0 0,0 1,0-1,0 0,0 0,0 0,0 0,0 0,1 0,-1 0,0 0,1-1,-1 1,0 0,1-1,-1 1,1-1,-1 0,1 1,-1-1,1 0,0 0,12 2,1-1,-1 0,1-1,-1-1,1 0,-1-1,1 0,-1-1,0-1,0-1,0 0,-1 0,0-1,0-1,10-6,-22 12,0-1,0 1,0 0,0 0,0 0,0 0,0 0,0 0,0 1,1-1,-1 0,0 0,0 1,1-1,-1 1,0-1,1 1,-1 0,1-1,-1 1,0 0,1 0,-1 0,1 0,-1 0,0 0,1 1,-1-1,1 0,-1 1,0-1,1 1,-1-1,0 1,0 0,1 0,-1-1,0 1,0 0,0 0,0 0,0 0,0 0,0 0,0 2,6 18,-7-17,1 1,0-1,0 1,0-1,0 0,1 1,-1-1,1 0,0 0,0 0,1 0,-1 0,1 0,0-1,0 1,0-1,1 0,-1 0,1 0,-1 0,1-1,0 0,0 1,0-1,0-1,1 1,-1-1,0 1,1-1,-1 0,4 0,1-3,1-1,-1 0,1 0,-1-1,0 0,0 0,-1-1,1 0,-1-1,0 0,-1 0,1 0,-1-1,-1 0,6-8,11-7,18-20,-2-2,-2-2,-2-1,-2-2,2-9,-18 30,-1-1,-2-1,-1 0,-1 0,-2-2,-1 1,-2-1,0 0,-3-1,1-26,-4 55,0 1,-1-1,1 1,-1-1,0 1,0-1,0 1,0-1,-1 1,1-1,-1 1,0 0,0-1,0 1,-1 0,1 0,-1-1,0 1,0 1,0-1,0 0,0 0,0 1,-1-1,1 1,-1 0,0-1,0 1,0 1,0-1,0 0,0 1,0-1,-1 1,1 0,0 0,-1 1,1-1,-1 1,1-1,-1 1,1 0,-3 1,0 0,-1 1,0 0,1 0,0 1,-1 0,1 0,0 1,1 0,-1 0,1 0,-1 0,1 1,1 0,-1 0,1 0,0 1,0-1,0 1,1 0,-1 0,2 1,-1-1,1 0,0 1,0 1,-3 9,1 1,1 0,0 0,1 0,1 0,1 1,1-1,0 0,2 2,3 15,1 0,2 0,1 0,2-1,2-1,0 0,3-1,0 0,3-1,87 125,-105-153,-6-9</inkml:trace>
  <inkml:trace contextRef="#ctx0" brushRef="#br0" timeOffset="886.184">931 425,'48'-4,"21"2,3 2,-6 1,-9 1,-9-1,-9 5,-6 1,-8 4,-4 1,-5 2,-6-1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2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0,'-10'3,"0"1,1 0,-1 1,1 0,0 0,1 1,-1 0,1 0,0 1,1 1,-1-1,1 1,0 1,7-7,0 0,0 0,0 0,0 0,0-1,1 1,-1 0,1 0,-1 0,1-1,0 1,0 0,-1-1,1 1,0 0,1-1,-1 1,0-1,0 0,1 1,-1-1,0 0,1 0,0 0,-1 0,1 0,-1 0,1 0,0 0,0-1,0 1,-1-1,1 0,1 1,17 10,-18-9,0 0,0 0,0 0,0 0,0 0,0 0,0 0,-1 1,1-1,-1 1,0-1,0 1,0 0,0 0,0-1,0 1,-1 0,0 0,1 0,-1-1,0 1,0 0,-1 0,1 0,0 0,-1 0,0-1,0 1,0 0,0-1,0 1,0 0,-1-1,1 0,-1 1,1-1,-1 0,-1 1,-4 6,0-1,-1 0,0-1,-1 1,1-2,-1 1,0-1,-1-1,-7 4,-34 9,27-12</inkml:trace>
  <inkml:trace contextRef="#ctx0" brushRef="#br0" timeOffset="464.185">305 254,'21'-2,"-1"-1,0 0,1-2,-2 0,1-2,-1 0,0-1,0-1,-1 0,0-2,-1 0,8-6,-24 15,1 0,0 0,0 0,-1 0,1 0,-1 0,0 0,0 0,1 0,-2-1,1 1,0 0,0-1,-1 1,1-1,-1 1,0-1,1 1,-1-1,0 1,-1-1,1 1,0-1,-1 1,0 0,1-1,-1 1,0-1,0 1,0 0,0 0,-1 0,1 0,-1 0,1 0,-1 0,0 0,0 0,1 1,-1-1,0 1,-1-1,1 1,0 0,0 0,0 0,-1 0,1 0,-1 0,1 1,-1-1,1 1,0 0,-1 0,1 0,-1 0,1 0,-1 0,0 1,-4-1,1 0,-1 1,1 0,-1 0,1 1,0 0,0 0,-1 0,1 1,0 0,1 0,-1 0,1 1,-1 0,1 0,0 0,1 0,-1 1,1 0,0 0,0 1,0-1,1 1,-1-1,1 1,1 0,-1 0,1 1,-1 5,1-7,0 0,1 0,0 0,0 0,0 1,1-1,-1 0,1 1,0-1,1 0,0 0,-1 1,1-1,1 0,-1 0,1 0,0 0,0 0,1 0,-1-1,1 1,0-1,0 0,1 0,-1 0,1 0,0 0,0-1,0 1,0-1,1 0,-1-1,1 1,0-1,0 0,4 1,67 7,-63-11</inkml:trace>
  <inkml:trace contextRef="#ctx0" brushRef="#br0" timeOffset="1192.095">841 142,'-43'170,"37"-153,6-25,8-28,45-193,-53 229,0-2,1 0,-1 1,1-1,-1 0,1 0,0 1,-1-1,1 0,0 1,0-1,0 1,1-1,-1 1,0 0,0-1,1 1,-1 0,1 0,-1 0,1 0,-1 0,1 0,0 0,-1 1,1-1,1 0,4 7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1,'-11'21,"1"0,1 2,1-1,0 1,2 0,1 0,-2 24,6-44,0 0,1 0,0 0,-1 1,1-1,1 0,-1 0,0 0,1 0,-1 0,1 0,0 0,0-1,0 1,0 0,1 0,-1-1,1 1,-1-1,1 1,0-1,0 1,0-1,0 0,1 0,-1 0,1 0,-1-1,1 1,-1-1,1 1,0-1,0 0,0 0,0 0,0-1,-1 1,2-1,-1 1,0-1,0 0,0 0,0 0,0-1,0 1,2-2,9-1,0 0,-1-2,1 0,-1 0,-1-1,1-1,-1 0,0-1,0 0,-1-1,-1 0,1 0,-1-1,6-9,-13 16,-1 0,0 0,0 0,0 0,0-1,-1 1,1-1,-1 1,0-1,0 1,0-1,0 0,-1 0,1 1,-1-1,0 0,0 0,-1 1,1-1,-1 0,0 0,0 1,0-1,0 1,-1-1,1 1,-1-1,0 1,0 0,0 0,0 0,-1 0,1 0,-1 1,0-1,1 1,-1-1,-1 1,1 0,0 0,0 0,-1 1,1-1,-1 1,1 0,-1 0,0 0,1 0,-1 1,0 0,-58 20,46-10</inkml:trace>
  <inkml:trace contextRef="#ctx0" brushRef="#br0" timeOffset="450.982">463 254,'38'-49,"-29"35,1 1,0 0,0 0,2 1,-1 1,1 0,1 1,0 0,4-2,-14 12,0-1,0 1,0-1,-1 1,1 0,0 1,0-1,0 0,0 1,0-1,-1 1,1 0,0 0,-1 0,1 1,0-1,-1 0,0 1,1 0,-1-1,0 1,0 0,0 0,0 0,0 1,0-1,-1 0,1 1,-1-1,1 1,-1 0,0-1,0 1,0 0,0 2,33 39,-30-43,0 0,0 1,0-1,1-1,-1 1,1-1,-1 0,0 0,1 0,-1 0,1-1,-1 0,0 0,0 0,1 0,-1-1,0 1,0-1,0 0,-1-1,1 1,0-1,-1 1,1-1,-1 0,0 0,0-1,0 1,-1 0,1-1,-1 0,0 0,0 0,0 0,1-2,10-18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44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25,'-1'-2,"-1"0,0 0,1 0,-1 1,0-1,0 0,1 1,-1 0,0-1,-1 1,1 0,0 0,0 0,0 0,-1 0,1 1,0-1,-1 1,1-1,-1 1,1 0,-1 0,1 0,0 0,-1 1,-6-1,-1 2,1-1,-1 1,1 0,0 1,0 0,0 1,0 0,1 0,-1 1,1 0,0 0,-5 5,10-8,0 0,0 1,0-1,1 0,-1 1,1 0,0-1,-1 1,1 0,0 0,1 0,-1 0,0 1,1-1,0 0,0 1,0-1,0 1,1-1,-1 1,1-1,0 1,0-1,0 1,0-1,1 1,-1 0,1-1,0 0,0 1,0-1,1 1,-1-1,1 0,0 0,0 0,1 1,79 54,-11-13,-70-44,0 0,0 0,0-1,0 1,0 0,-1 0,1 0,0 0,-1 0,1 1,-1-1,1 0,-1 0,1 0,-1 0,0 0,0 1,1-1,-1 0,0 0,0 1,0-1,0 0,-1 0,1 0,0 1,0-1,-1 0,1 0,-1 0,1 0,-1 1,1-1,-1 0,0 0,0 0,1 0,-1-1,0 1,0 0,0 0,0 0,0-1,0 1,0 0,0-1,0 1,0-1,-1 1,1-1,-66 24,61-23,-112 15,93-15</inkml:trace>
  <inkml:trace contextRef="#ctx0" brushRef="#br0" timeOffset="502.924">505 308,'-29'24,"-19"12,-1 1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9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1,'11'108,"18"124,-10-64,-12-140,-7-28,0-1,0 1,0 0,0 0,0-1,0 1,0 0,0-1,0 1,0 0,1 0,-1-1,0 1,0 0,0 0,1-1,-1 1,0 0,0 0,0 0,1-1,-1 1,0 0,0 0,1 0,-1 0,0 0,1-1,-1 1,0 0,1 0,-1 0,0 0,0 0,1 0,-1 0,0 0,1 0,-1 0,0 0,1 0,-1 0,0 1,0-1,1 0,-1 0,0 0,1 0,-1 0,0 1,0-1,0 0,1 0,-1 0,0 1,0-1,1 0,2-14</inkml:trace>
  <inkml:trace contextRef="#ctx0" brushRef="#br0" timeOffset="250.422">1 311,'19'-5,"16"-1,7-1,1 2,-2 2,-3 1,-3 0,-3 2,-2 0,-6 0</inkml:trace>
  <inkml:trace contextRef="#ctx0" brushRef="#br0" timeOffset="545.52">510 282,'4'12,"1"0,1 0,0-1,0 1,2-2,-1 1,1-1,0 0,1 0,8 6,-13-13,-1 0,1 0,0 0,0 0,0-1,0 1,0-1,0 0,1 0,-1 0,1-1,-1 0,1 0,0 0,-1 0,1-1,0 0,0 0,-1 0,1 0,0-1,0 0,-1 0,1 0,-1-1,1 1,-1-1,1 0,3-2,-2 0,0-1,0 1,-1-1,1 0,-1 0,0 0,-1-1,1 0,-1 0,0 0,-1 0,1-1,-1 1,0-1,-1 0,0 0,0 0,0 0,-1 0,0 0,0-1,-1 1,0 0,0 0,-1-1,-2 3,-1 1,1 0,-1 0,0 0,1 1,-2-1,1 1,0 0,-1 0,1 0,-1 1,0 0,0 0,0 0,0 0,0 1,-1 0,1 0,0 0,-1 1,1 0,0 0,-1 0,1 0,0 1,-1 0,-5 1,0 1,0 0,0 1,1 0,0 0,0 1,0 0,0 1,1 0,0 1,0 0,1 0,0 1,-6 7,0 2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8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31 266,'13'4,"0"-1,1 0,-1-1,1 0,-1-1,1-1,0 0,-1-1,1 0,-1-1,1-1,-1 0,0-1,0 0,0-1,-1 0,1-1,-1-1,-1 0,1 0,-1-1,-1 0,1-1,-1-1,8-9,55-104,-73 121,1 1,-1 0,1-1,-1 1,0 0,1-1,-1 1,0-1,0 1,0-1,0 1,0 0,0-1,0 1,-1-1,1 1,0 0,-1-1,1 1,-1 0,0-1,1 1,-1 0,0 0,0-1,0 1,0 0,0 0,0 0,0 0,0 0,0 1,0-1,-1 0,1 0,0 1,0-1,-1 1,1-1,-1 1,1-1,0 1,-1 0,1 0,-1 0,1 0,0 0,-1 0,1 0,-1 0,1 1,-1-1,1 0,0 1,-1-1,1 1,0 0,0-1,-1 1,1 0,0 0,0 0,0 0,0 0,0 0,0 0,-1 1,-8 8,1 0,0 1,0 0,1 1,1 0,0 0,1 1,0 0,0 0,2 0,0 1,0 0,1-1,1 1,-1 10,-1-2,-9 69,3 0,5 0,4 1,5 19,-2 35,-1-109,0-23,0 0,0 0,-2 1,0-1,0 0,-1 0,-1 0,0 0,-1-1,-1 1,0-1,-1 0,-5 8,10-18,-1-1,0 0,0 1,0-1,0 0,0 0,-1 0,1 0,-1 0,1-1,-1 1,0-1,1 0,-1 0,0 0,0 0,0 0,0 0,0-1,0 1,0-1,0 0,0 0,0 0,0-1,0 1,0-1,0 1,0-1,0 0,0 0,0 0,1-1,-1 1,-1-2,-4-1,0-2,0 1,0-1,1 0,0-1,0 0,1 0,0 0,0-1,-4-7,5 8,0 0,1-1,-1 1,2-1,-1 0,1 0,0-1,1 1,0-1,0 1,1-1,0 0,0 1,1-1,0 0,1 0,0 1,0-1,1 0,0 1,1 0,0-1,0 1,0 0,1 0,1 1,-1-1,5-5,12-3,0 0,1 2,0 0,1 2,1 0,0 2,20-6,26-13,47-16,-93 36</inkml:trace>
  <inkml:trace contextRef="#ctx0" brushRef="#br0" timeOffset="322.397">737 435,'-7'8,"-43"40,2 2,3 2,2 2,-9 19,25-5,27-66,-1 0,1 0,0-1,0 1,1 0,-1 0,0-1,1 1,-1 0,1 0,-1-1,1 1,0 0,-1-1,1 1,0-1,0 1,0-1,1 0,-1 1,0-1,0 0,1 0,-1 0,1 1,-1-2,1 1,-1 0,1 0,0 0,-1-1,1 1,0-1,-1 1,1-1,0 0,1 0,3 1,0 0,0-1,0 1,0-2,0 1,0-1,0 1,-1-2,1 1,0-1,0 0,-1 0,1 0,-1-1,1 0,-1 0,0 0,0-1,-1 1,1-1,-1 0,0-1,0 1,0-1,0 0,5-7,-1-1,-1 1,0-1,-1 0,0-1,-1 1,0-1,-1 0,1-14,-2 19,-1-1,0 0,0 0,-1 0,0 0,-1 0,0-1,-1 1,0 0,-1 0,0 0,0 1,-1-1,-1 0,1 1,-6-9,-2 10,1 6</inkml:trace>
  <inkml:trace contextRef="#ctx0" brushRef="#br0" timeOffset="866.884">878 718,'-5'-5,"-1"-6,0-7,1-4,6-4,4-1,-1-2,6-1,4 1,6 4,-2 2,2 6,2 4,2 6,-2 3</inkml:trace>
  <inkml:trace contextRef="#ctx0" brushRef="#br0" timeOffset="1186.658">1329 435,'-38'24,"-13"13,2 5,15-1,17-1,17-8,8-5,8-7,5-6,5-6,2-5,2-2,-1-6,1-3,-5-4,-7-1</inkml:trace>
  <inkml:trace contextRef="#ctx0" brushRef="#br0" timeOffset="5377.282">1612 576,'39'17,"-33"-14,1-2,-1 1,1-1,0 0,0 0,0-1,0 0,-1 0,1-1,0 0,0 0,0-1,-1 1,1-1,-1-1,1 1,-1-1,0 0,0-1,0 1,-1-1,1-1,-1 1,0-1,0 1,0-1,2-4,-6 6,0 1,-1 0,1-1,-1 1,1 0,-1-1,0 1,0-1,0 1,0-1,-1 1,1 0,-1-1,1 1,-1 0,0-1,0 1,0 0,0 0,0 0,0 0,-1 0,1 0,0 0,-1 0,0 0,0 1,1-1,-1 1,0-1,0 1,0 0,-1 0,1 0,0 0,0 0,-1 0,-88-27,85 27,-1 1,0 0,1 0,-1 0,1 1,-1 0,1 0,-1 1,1-1,0 2,0-1,0 1,0-1,0 2,0-1,1 1,-1-1,1 2,0-1,1 0,-1 1,1 0,0 0,0 1,0-1,1 1,-1-1,1 1,1 0,-1 0,1 1,0-1,1 0,-1 1,1 6,-2-6,1 0,0 0,0 1,1-1,-1 1,2 0,-1-1,1 1,1 0,-1-1,1 1,0-1,1 1,0-1,0 1,1-1,0 0,0 0,0 0,1-1,0 1,0-1,1 0,0 0,0 0,0-1,1 1,4 2,0-3,0-1,1 0,-1-1,1 0,-1 0,1-1,0-1,0 0,0 0,0-1,0-1,0 0,0 0,0-1,-1 0,1-1,-1 0,1-1,4-2,-2-6,-7 2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0,'4'0,"12"0,8 0,4 0,3 0,0 0,0 0,0 0,-1 0,-1 0,-5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18,'48'0,"21"0,3 0,-6 0,-14-5,-11-1,-12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2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69,'-1'-1,"0"1,1 0,-1-1,0 1,0-1,0 1,0 0,0 0,0 0,0-1,1 1,-1 0,0 0,0 0,0 0,0 0,0 1,0-1,0 0,0 0,0 1,1-1,-1 0,0 1,0-1,0 1,1-1,-1 1,0-1,0 1,1 0,-1-1,1 1,-1 0,0-1,1 1,-1 0,1 0,0 0,-1-1,1 1,0 0,-1 0,1 0,0 0,-18 43,6 14,2 0,3 0,0 35,7-66,-3-8,1-1,1 0,1 1,0-1,2 0,0 1,1-1,0 0,2 0,0-1,1 1,1-1,0 0,1-1,1 0,1 0,0-1,1 0,1 0,-8-12,0 1,1-1,-1-1,0 1,1 0,0-1,0 0,0 0,0-1,0 1,0-1,0 0,0 0,0-1,1 0,-1 0,0 0,0 0,1-1,-1 0,0 0,0 0,0-1,0 1,0-1,0-1,-1 1,2-1,120-92,-89 55,-2-1,-2-2,-1-1,-3-2,-2-1,12-28,-35 67,16-27,-2-2,-1 0,-2-1,-2 0,-1-1,0-11,-11 48,0-1,-1 0,1 0,0 0,-1 0,1 0,-1 0,0-1,0 1,0 0,-1 0,1 0,-1 0,0 0,1 0,-1 0,-1 0,1 0,0 0,-2-2,1 5,0 0,0 1,0-1,0 1,1 0,-1-1,0 1,0 0,1 0,-1 0,0 0,1 1,-1-1,1 0,0 1,-1-1,1 0,0 1,0 0,0-1,0 1,0 0,0 0,0 1,-1 0,-14 28,2-1,1 2,1 0,2 0,1 1,1 0,3 1,0 0,2 0,2 0,1 0,1 0,2 0,1-1,2 1,2-1,1 0,10 27,46 142,-55-183,-2-7</inkml:trace>
  <inkml:trace contextRef="#ctx0" brushRef="#br0" timeOffset="383.919">1025 606,'0'28,"0"20,0 6,0-1,0-5,0-6,0-10</inkml:trace>
  <inkml:trace contextRef="#ctx0" brushRef="#br0" timeOffset="980.234">1222 746,'281'-18,"-216"-3,-64 20,0 1,0-1,0 0,0 1,0-1,0 0,0 1,0-1,-1 0,1 0,0 0,-1 0,1 0,0 0,-1 0,1 0,-1 0,1 0,-1 0,0 0,1 0,-1 0,0-1,0 1,0 0,0 0,0 0,0 0,0 0,0-1,0 1,-1 0,1 0,0 0,-1 0,1 0,-1 0,1 0,-1 0,0 0,1 0,-1 0,0 0,1 0,-1 0,0 1,0-1,0 0,0 1,0-1,0 0,0 1,-1-1,-4-4,-1 0,0 0,0 1,0 0,0 0,-1 0,0 1,0 0,0 1,0 0,0 0,0 1,0 0,-1 0,1 1,-7 0,11 2,1 1,-1 0,1 0,-1 0,1 0,0 0,0 1,0 0,1-1,0 1,-1 0,1 0,0 0,1 0,-1 1,1-1,0 0,0 1,0-1,1 1,-1-1,1 1,0-1,0 1,1-1,-1 1,1-1,0 1,1 1,-1 5,5 135,-7-145,1 1,0-1,0 0,0 0,0 1,0-1,0 0,0 0,0 1,1-1,-1 0,0 0,1 0,-1 0,1 1,-1-1,1 0,0 0,0 0,-1 0,1 0,0 0,0-1,0 1,0 0,0 0,0 0,0-1,0 1,0-1,0 1,0-1,1 1,-1-1,0 0,0 1,0-1,1 0,-1 0,0 0,0 0,1 0,-1 0,0 0,0 0,1-1,-1 1,0 0,0-1,0 1,0-1,0 1,1-1,-1 0,0 0,0 1,-1-1,1 0,0 0,0 0,0 0,89-120,-38 41,-40 63,-1 2</inkml:trace>
  <inkml:trace contextRef="#ctx0" brushRef="#br0" timeOffset="1412.027">1872 633,'3'0,"98"-10,-99 10,1 0,-1 0,0 0,1 1,-1-1,0 0,0 1,0 0,1-1,-1 1,0 0,0 0,0 0,0 1,0-1,0 0,-1 1,1-1,0 1,-1 0,1-1,-1 1,0 0,1 0,-1 0,0 0,0 0,0 0,0 0,-1 1,1-1,-1 0,1 0,-1 1,0-1,0 0,0 0,0 1,0-1,0 0,-1 1,0 5,-2 1,1-1,-2 0,1 1,-1-1,0-1,0 1,-1-1,0 1,-1-2,-1 3,-32 52,39-60,-1 0,1 0,-1 0,1 1,-1-1,1 0,0 0,-1 0,1 1,0-1,0 0,0 1,0-1,0 0,0 0,1 1,-1-1,0 0,1 0,-1 0,0 1,1-1,0 0,-1 0,1 0,0 0,-1 0,1 0,0 0,0 0,0 0,0 0,0-1,0 1,0 0,0-1,0 1,0 0,0-1,1 1,-1-1,0 0,0 1,2-1,60 6,-58-6,11-1,-1 0,0 0,0-2,0 0,0-1,0 0,-1-1,9-4,-4-1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368 171,'-18'95,"-20"187,24-186,8-62,1 0,2 0,1 0,2 34,1-69</inkml:trace>
  <inkml:trace contextRef="#ctx0" brushRef="#br0" timeOffset="243.948">1 171,'43'5,"29"-4,11-1,2-6,-9-2,-8-4,-6 0,-8-3,-10 1,-6 3,-6-2,-2 2,-3 3,-5 2</inkml:trace>
  <inkml:trace contextRef="#ctx0" brushRef="#br0" timeOffset="611.296">594 650,'8'-3,"-2"-1,0 1,0 0,0 0,1 1,-1 0,1 0,0 0,-1 1,1 0,0 0,0 1,0-1,-1 2,1-1,0 1,0 0,0 0,-1 1,1 0,1 1,-7 0,0 0,1 0,-1 0,0 0,0 0,-1 1,1-1,-1 0,0 0,0 1,0-1,0 0,0 1,-1-1,1 0,-1 0,0 1,0-1,0 0,0 0,-1 0,1 0,-1 0,0 0,0-1,0 1,0-1,0 1,-1-1,-1 1,3-1,-51 86,53-86,0 1,0-1,0 0,1 0,-1 0,1 0,-1 0,1 0,0 0,0 0,0 0,0-1,0 1,1-1,-1 0,0 0,0 1,1-2,-1 1,1 0,-1 0,1-1,-1 1,1-1,0 0,-1 0,1 0,-1 0,1 0,0 0,-1-1,1 0,-1 1,1-1,-1 0,0 0,1 0,90-45,-76 32</inkml:trace>
  <inkml:trace contextRef="#ctx0" brushRef="#br0" timeOffset="845.782">1102 509,'43'-9,"19"-4,4 1,-5 2,-7-2,-9 2,-7 1,-9 3</inkml:trace>
  <inkml:trace contextRef="#ctx0" brushRef="#br0" timeOffset="1165.936">1949 58,'-10'38,"-3"28,-4 6,1-3,3-4,3-9,4-9,3-7,2-6,1-4,1-2,4-1,2-1,0 1,-1-5</inkml:trace>
  <inkml:trace contextRef="#ctx0" brushRef="#br0" timeOffset="1449.942">1609 58,'53'0,"27"-5,4-1,-6-1,-13 2,-12 2,-10-4,-8-1,-5 2,-3 1,0 2,-2 1,-3 1</inkml:trace>
  <inkml:trace contextRef="#ctx0" brushRef="#br0" timeOffset="1697.571">2259 650,'-10'34,"-2"15,4 0,5-8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19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0,'-5'5,"-1"6,-5 6,-5 5,-5 4,-3-3,2 0,0-5,4 0,0 2,-1-3,2 1,4-3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2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32 621,'0'0,"0"1,0 0,0-1,0 1,0-1,0 1,0-1,0 1,0-1,0 1,0-1,-1 1,1-1,0 1,0-1,0 0,-1 1,1-1,0 1,-1-1,1 1,0-1,-1 0,1 1,0-1,-1 0,1 1,-1-1,1 0,-1 0,1 1,-1-1,1 0,-1 0,1 0,-1 0,1 0,-1 0,1 0,-1 0,1 0,-1 0,1 0,-1 0,1 0,-1 0,1 0,-1 0,1 0,-1-1,1 1,-1 0,1 0,0-1,-1 1,1 0,-1-1,1 1,0 0,-1-1,1 1,0-1,-1 1,-7 181,10-118,-3-25,0-26,0 1,1-1,0 1,2-1,-1 0,1 1,1-1,0 0,1 0,-4-10,1 0,-1-1,1 1,0 0,-1-1,1 1,0-1,0 1,0-1,0 0,0 1,1-1,-1 0,0 0,1 0,-1 0,0 0,1 0,-1 0,1 0,0-1,-1 1,1-1,-1 1,1-1,0 1,0-1,-1 0,1 0,0 0,0 0,-1 0,1 0,0 0,-1-1,1 1,0-1,-1 1,1-1,0 0,54-44,-32 18,-2 0,-1-2,-1 0,-1-1,-2-1,9-23,3-3,-19 83,-10 32,-2-49,1-1,0 1,0 0,1 0,0 0,0-1,1 1,0 0,1 0,0-1,0 1,1-1,0 1,0-1,1 0,0 0,0-1,1 1,0-1,1 0,-1 0,1-1,1 1,-1-1,1-1,2 2,-4-5,1 1,0-1,-1 0,1-1,0 1,0-1,0 0,0 0,0-1,0 0,1 0,-1-1,0 1,0-1,0-1,0 1,0-1,-1 0,1 0,0-1,-1 1,0-1,1-1,-1 1,0-1,-1 0,1 0,2-3,108-139,-115 145,3-2,0-1,0 0,0 1,-1-1,0-1,0 1,0 0,0 0,-1-1,1 1,-1-1,0 1,-1-1,1 1,-1-1,0 0,0 1,0-1,-1 0,0 1,1-1,-2 1,1-1,0 1,-1 0,0-1,0 1,0 0,-10-9</inkml:trace>
  <inkml:trace contextRef="#ctx0" brushRef="#br0" timeOffset="6170.925">963 0,'39'218,"-22"-11,-15-116,26 170,-28-76,3-161,11-30,54-152,-58 136,1 0,0 2,2-1,1 1,0 1,1 1,1 0,1 1,6-5,-22 21,0 0,0 0,0 1,0-1,0 0,0 0,0 1,0-1,0 1,0-1,0 1,1-1,-1 1,0-1,0 1,0 0,1 0,-1 0,0 0,0 0,1 0,-1 0,0 0,0 0,0 1,1-1,-1 0,0 1,0-1,0 1,0-1,0 1,1 0,-1-1,0 1,-1 0,1 0,0 0,0 0,0-1,0 1,-1 0,1 1,0-1,-1 0,1 0,-1 0,1 0,-1 0,0 1,1-1,-1 0,0 0,0 1,0-1,5 79,-5-73,14 125,-4-58,-9-51</inkml:trace>
  <inkml:trace contextRef="#ctx0" brushRef="#br0" timeOffset="7398.279">1556 876,'28'-2,"-1"-1,0-1,0-1,0-2,-1 0,0-2,25-11,-38 14,1 0,-1-1,0 0,-1-1,0 0,0-1,-1 0,0-1,0-1,-1 1,-1-2,1 1,-2-1,0-1,0 1,-1-1,-1-1,0 1,-1-1,2-7,-7 18,1 0,-1 0,1 0,-1 0,0 0,0 1,0-1,-1 0,1 0,-1 0,1 0,-1 1,0-1,0 0,0 0,-1 1,1-1,-1 1,1 0,-1-1,0 1,0 0,0 0,0 0,0 0,0 0,0 0,-1 1,1-1,-1 1,1 0,-1-1,0 1,1 0,-1 1,0-1,0 0,0 1,0 0,1-1,-1 1,0 0,0 1,0-1,0 0,0 1,1 0,-1-1,0 1,0 0,1 1,-1-1,1 0,-1 1,0 0,-12 6,1 2,-1 0,2 0,-1 1,2 1,-1 0,2 1,0 0,0 1,1 1,1-1,0 1,1 1,1-1,0 1,1 1,1-1,1 1,0 0,-1 11,4-24,1 0,-1 0,1 0,0 0,0 0,0 0,0 0,1 0,-1 0,1 0,0 0,0 0,1-1,-1 1,1 0,0-1,0 1,0-1,0 0,1 1,-1-1,1 0,0 0,0-1,0 1,0-1,0 1,1-1,-1 0,1 0,-1-1,1 1,0-1,0 0,0 1,0-2,0 1,0 0,1-1,19 3,0-2,0-1,0 0,0-2,0-1,0-1,0-1,-1 0,0-2,0-1,-1-1,0-1,16-10,-23 11,1 0,-2-1,1-1,-1-1,-1 0,0 0,-1-2,0 1,-1-1,-1-1,8-14,78-170,-92 190,-1 0,1 0,-2-1,1 1,-1-1,-1 0,1 0,-2 1,1-1,-1 0,-1 0,0 0,0 0,0 10,1-1,0 0,0 0,0 0,-1 0,1 0,0 1,-1-1,1 0,-1 0,1 1,-1-1,1 0,-1 1,0-1,1 0,-1 1,0-1,1 1,-1-1,0 1,0-1,1 1,-1 0,0-1,0 1,0 0,0 0,0 0,1-1,-1 1,0 0,0 0,0 0,0 0,0 1,0-1,1 0,-1 0,0 0,0 1,0-1,0 0,1 1,-1-1,0 1,0-1,1 1,-1-1,0 2,-34 30,17-13,2 1,0 0,2 1,0 0,1 1,1 1,-1 7,12-28,0 0,0 0,0 0,0 1,0-1,1 0,-1 1,1-1,0 0,-1 1,1-1,0 1,1-1,-1 0,0 1,1-1,-1 0,1 1,0-1,0 0,0 0,0 1,0-1,0 0,0 0,1 0,-1 0,1-1,0 1,-1 0,1-1,0 1,0-1,0 1,0-1,0 0,0 0,0 0,1 0,-1 0,0-1,1 1,-1-1,0 1,1-1,9 1,-1-1,1 0,-1-1,1 0,-1-1,0 0,1-1,-1 0,0 0,-1-2,5-1,76-20,-89 25,0 1,1 0,-1 0,0 0,0 0,1 0,-1 1,0-1,0 0,0 1,0 0,0-1,0 1,0 0,0 0,0 0,0 1,0-1,0 0,-1 1,1-1,-1 1,1-1,-1 1,1 0,-1 0,0 0,0 0,0-1,0 1,0 1,0-1,-1 0,1 0,-1 0,1 0,-1 0,0 1,0-1,0 0,0 0,0 0,-1 2,-17 96,7-69,-13 52,24-81,0 1,0-1,1 0,-1 1,1-1,-1 1,1-1,0 0,0 1,0-1,0 0,0 0,0 0,1 0,-1 0,1 0,-1 0,1-1,0 1,0 0,0-1,0 1,0-1,0 0,0 0,0 0,0 0,1 0,-1 0,0 0,1-1,-1 0,2 1,10 2,0-1,0 0,0-1,0 0,0-1,0-1,0 0,0-1,0-1,0 0,0-1,-1 0,0-1,0 0,0-1,0-1,-1 0,0-1,2-2,2-3,0 0,-1-1,-1 0,-1-2,0 1,-1-2,0 1,-1-2,-2 1,1-1,-2-1,0 0,-2 0,2-6,-7 22,0 1,1-1,-1 0,-1 1,1-1,0 0,-1 0,1 1,-1-1,0 0,0 0,0 0,0 1,0-1,-1 0,1 0,-1 0,0 1,1-1,-1 0,-1 1,1-1,0 1,-1-1,1 1,-1 0,0-1,0 1,0 0,0 0,0 0,0 1,0-1,-1 0,1 1,-1 0,1-1,-1 1,1 0,-1 0,0 1,1-1,-1 0,0 1,0 0,0-1,1 1,-1 0,0 1,0-1,0 0,-1 1,-9 7,1 0,0 1,0 0,0 1,1 1,1-1,0 2,0-1,1 1,1 1,0 0,1 0,0 0,1 1,0 0,-34 111,39-121,1 1,-1 0,1-1,0 1,1 0,-1-1,1 1,0 0,0-1,0 1,0-1,1 1,0-1,0 0,0 0,1 0,-1 0,1 0,0 0,0-1,0 1,0-1,1 0,0 0,-1 0,3 0,15 7,0-1,1-1,1-1,-1-1,1-1,0 0,1-2,-1-1,0-1,1-1,-1-1,20-4,112-22,-125 17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36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59,'-18'56,"-5"143,15-147,3 0,2 1,3 44,-25 73,-4-37,27-124</inkml:trace>
  <inkml:trace contextRef="#ctx0" brushRef="#br0" timeOffset="553.406">1 115,'29'-2,"0"-1,-1-2,1-1,-1-1,17-7,31-7,-20 5,1 3,1 2,0 3,1 3,0 2,39 3,15 18,-90-20</inkml:trace>
  <inkml:trace contextRef="#ctx0" brushRef="#br0" timeOffset="986.192">820 398,'33'-5,"22"-1,5-1,-3 2,-5 2,-8 1,-6 0,-4 2,-4 0,-3 0,1-4,-2-2,1 0,-4-4,-2 1,-4 0</inkml:trace>
  <inkml:trace contextRef="#ctx0" brushRef="#br0" timeOffset="1247.87">904 680,'39'-10,"31"-8,9 0,-4 2,-11 4,-10 5,-11 2,-11 3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0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141 771,'22'-6,"-3"-1,-1 1,1 1,1 0,-1 2,1 0,-1 2,1 0,0 1,0 1,4 1,-23-2,1 0,0 0,0 1,0-1,-1 1,1-1,0 1,0 0,-1 0,1 0,-1 0,1 0,-1 0,1 0,-1 0,0 0,1 1,-1-1,0 1,0-1,0 1,0-1,0 1,0 0,-1-1,1 1,0 0,-1-1,1 1,-1 0,0 0,0 0,0 0,0-1,0 1,0 0,0 0,0 0,-1 0,1-1,-1 1,1 0,-1 0,0-1,0 1,1-1,-1 1,-1 0,-96 112,53-69,33-32,8-10,-1 1,1-1,-1 1,1 0,0 1,1-1,-1 1,1-1,0 1,0 0,0 0,1 1,0-1,0 1,0-1,0 1,1-1,0 1,1 0,-1 0,1-1,0 1,0 0,1 4,2-7,1 0,-1 1,1-1,0 0,0-1,0 1,0-1,0 0,1 0,-1 0,1 0,-1-1,1 0,-1 0,1 0,0 0,0-1,-1 0,1 0,0 0,0-1,-1 1,1-1,0 0,-1 0,1-1,-1 0,1 1,-1-1,0-1,0 1,0-1,1 0,45-25,-27 14</inkml:trace>
  <inkml:trace contextRef="#ctx0" brushRef="#br0" timeOffset="-716.711">311 8,'-1'-1,"0"1,1-1,-1 0,0 1,1-1,-1 1,0-1,0 1,0-1,0 1,0 0,1-1,-1 1,0 0,0 0,0-1,0 1,0 0,0 0,0 0,0 0,0 0,0 1,0-1,0 0,1 0,-1 1,0-1,0 0,0 1,0-1,0 1,1-1,-1 1,0-1,0 1,1 0,-1-1,0 1,1 0,-1-1,1 1,-1 0,1 0,-1 0,1 0,0 0,-1-1,1 2,-17 44,3 126,-2-2,16-168,0 0,0 0,0 0,0 0,1 0,-1 0,1 0,-1 0,1 0,0 0,0-1,0 1,0 0,0 0,0-1,0 1,0 0,1-1,-1 1,0-1,1 0,0 1,-1-1,1 0,0 0,0 0,0 0,9 0</inkml:trace>
  <inkml:trace contextRef="#ctx0" brushRef="#br0" timeOffset="-449.887">0 545,'39'-5,"17"-6,4-2,-4 2,-6 3,-7 2,-6 3,-4 1,-8 7,-9 1</inkml:trace>
  <inkml:trace contextRef="#ctx0" brushRef="#br0" timeOffset="3156.448">678 799,'11'-15,"0"0,0 0,-2-1,0 0,-1-1,0 0,-1 0,4-18,13-28,-10 32,2 2,2 0,0 1,2 1,1 0,1 2,2 0,-24 24,0 0,1 0,-1 0,1 1,-1-1,1 0,-1 0,1 0,0 0,-1 1,1-1,0 0,0 1,-1-1,1 0,0 1,0-1,0 1,0-1,0 1,0 0,0-1,0 1,0 0,0 0,0 0,0 0,0 0,0 0,0 0,0 0,0 0,0 0,0 0,0 1,0-1,0 0,0 1,0-1,0 1,-1-1,1 1,0-1,0 1,0 0,-1-1,1 1,0 0,0 0,-1-1,1 1,-1 0,1 0,-1 0,1 0,-1 0,0 0,10 36,-2 1,-1 0,-2 0,-2 0,-2 1,-1 11,-1 81,34-186,-4-6,2 1,4 2,2 1,3 0,-39 55,0 0,0 0,1 0,-1 0,0 0,1 0,0 0,-1 0,1 1,0-1,0 1,0-1,0 1,0 0,0 0,0 0,1 0,-1 0,0 0,0 0,1 1,-1-1,1 1,-1 0,0 0,1 0,-1 0,1 0,-1 0,1 1,-1-1,0 1,1-1,-1 1,0 0,0 0,0 0,1 1,-1-1,0 0,0 1,-1-1,1 1,0 0,0-1,-1 1,1 0,0 2,2 10,0 1,-2 0,0 0,0 1,-1-1,-1 0,-1 0,0 1,-1-1,0 30,5 91,3-117</inkml:trace>
  <inkml:trace contextRef="#ctx0" brushRef="#br0" timeOffset="3770.996">1609 347,'1'36,"2"0,1 0,2-1,1 0,2 0,2-1,1 0,1-1,2 0,1-1,2-1,8 11,-25-40,-1 0,1 0,0 0,-1 0,1 0,0 0,1 0,-1 0,0 0,0 0,1-1,-1 1,1 0,-1-1,1 0,0 1,0-1,0 0,-1 0,1 0,0 0,0 0,1 0,-1 0,0-1,0 1,0-1,0 0,0 0,1 1,-1-1,0-1,0 1,0 0,1 0,-1-1,0 1,0-1,0 0,0 0,0 0,0 0,0 0,0 0,0 0,-1-1,2 0,90-195,48-74,-136 254,-4 4</inkml:trace>
  <inkml:trace contextRef="#ctx0" brushRef="#br0" timeOffset="4122.412">1581 94,'43'-5,"24"-2,6 1,-6 1,-9 1,-9 2,-8 1,-7 0,-4 1,-7 6,-8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5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0 135,'38'-25,"-25"20,-3 0,0 1,0 0,0 0,1 1,-1 1,1 0,0 0,-1 1,1 0,0 1,0 0,0 1,0 0,9 3,-18-4,-1 1,0-1,1 1,-1 0,0-1,1 1,-1 0,0 0,0 0,0-1,0 1,0 1,0-1,0 0,0 0,0 0,0 0,-1 1,1-1,0 0,-1 1,1-1,-1 0,0 1,1-1,-1 1,0-1,0 1,0-1,0 0,0 1,0-1,0 1,0-1,-1 1,1-1,-1 0,1 1,-1-1,1 0,-1 1,0-1,0 1,-42 55,39-52,-32 32,-44 61,79-96,0-1,1 1,-1-1,0 0,1 1,-1 0,1-1,-1 1,1-1,0 1,-1 0,1-1,0 1,0-1,0 1,1 0,-1-1,0 1,0 0,1-1,-1 1,1-1,0 1,-1-1,1 1,0-1,0 0,0 1,0-1,0 0,0 0,0 1,0-1,1 0,-1 0,0 0,1-1,-1 1,1 0,-1 0,1-1,-1 1,1-1,-1 1,1-1,0 0,0 1,81-3,16-28,-77 21</inkml:trace>
  <inkml:trace contextRef="#ctx0" brushRef="#br0" timeOffset="2320.304">479 672,'5'0,"6"0,6 0,6 0,2 0,3 0,1 0,1 0,-1 0,1 0,-2 0,1 0,0 0,-1 0,0 0,-5 0</inkml:trace>
  <inkml:trace contextRef="#ctx0" brushRef="#br0" timeOffset="2718.55">677 502,'0'5,"0"11,0 8,0 4,0 3,0 0,0 0,0 0,0-1,0-1,0 0,0-1,-5-5,-1-1,0-4</inkml:trace>
  <inkml:trace contextRef="#ctx0" brushRef="#br0" timeOffset="4902.411">1411 221,'0'-5,"0"3,0 7,0 7,0 7,0 5,0 2,0 3,0 0,0 1,0-1,-5-4,-1-3,0 1,5-4,4-6</inkml:trace>
  <inkml:trace contextRef="#ctx0" brushRef="#br0" timeOffset="5251.575">1129 644,'28'0,"25"-5,8-1,-3-1,-5 2,-7-3,-7 0,-5 0,-4 3,-1 2,-2 1,0 1,0 1,0 0,-4 0</inkml:trace>
  <inkml:trace contextRef="#ctx0" brushRef="#br0" timeOffset="5767.202">1269 841,'51'-23,"-35"14,1 0,0 2,1 0,0 1,0 0,0 2,1 0,-1 1,12 0,-29 2,0 1,1 0,-1 0,1 0,-1 0,1 0,-1 0,1 1,-1-1,1 0,-1 1,0-1,1 1,-1-1,0 1,1 0,-1 0,0 0,0-1,0 1,0 0,0 0,0 0,0 1,0-1,0 0,0 0,0 0,-1 1,1-1,0 0,-1 1,0-1,1 1,-1-1,0 1,1-1,-1 0,0 1,0-1,0 1,0-1,-1 1,1-1,0 1,0-1,-1 0,1 1,-1-1,0 1,1-1,-1 0,0 0,0 1,1-1,-2 0,-87 93,20-28,67-65,1 0,-1 1,1-1,0 1,-1-1,1 1,0 0,0-1,0 1,1 0,-1 0,0 0,1 0,-1 0,1 0,0 0,-1 0,1 0,0 0,0 0,0 0,1 0,-1 0,0-1,1 1,-1 0,1 0,0 0,-1 0,1 0,0-1,0 1,0 0,1-1,-1 1,0-1,1 1,-1-1,1 1,2 1,0-1,0 1,0-1,0 0,0 0,1-1,-1 1,1-1,-1 0,1 0,0 0,-1-1,1 0,0 0,-1 0,4-1,5-1,-1-1,1-1,-1 0,0 0,-1-2,1 1,-1-1,0-1,4-3,0-2</inkml:trace>
  <inkml:trace contextRef="#ctx0" brushRef="#br0" timeOffset="6888.451">2201 305,'-28'255,"27"-29,-10-191,5-30</inkml:trace>
  <inkml:trace contextRef="#ctx0" brushRef="#br0" timeOffset="7370.567">1862 334,'45'-11,"0"2,0 2,0 1,1 3,0 2,-1 2,12 3,28-2,107-28,-147 24,-33 2</inkml:trace>
  <inkml:trace contextRef="#ctx0" brushRef="#br0" timeOffset="7752.124">1890 841,'7'7,"-1"-1,1 0,1-1,-1 0,1 0,0 0,0-1,0 0,0-1,1 0,0 0,-1-1,1 0,0 0,0-1,0-1,0 1,1-1,-1-1,0 1,0-2,5-1,243-53,-114 27,-117 23,-4-1</inkml:trace>
  <inkml:trace contextRef="#ctx0" brushRef="#br0" timeOffset="10269.541">1947 51,'138'-25,"121"21,-197-8,39 2,-83 15</inkml:trace>
  <inkml:trace contextRef="#ctx0" brushRef="#br0" timeOffset="11704.568">2709 841,'14'0,"0"-1,0-1,-1 0,1-1,-1-1,1 0,-1-1,-1 0,1-1,-1 0,0-1,0 0,-1-1,0 0,0-1,8-9,106-118,-111 116,-7 14,-2-1,1-1,-1 1,0-1,-1 0,0 0,0 0,0-1,-1 1,-1-1,0 0,0 0,0 0,-1 0,0-7,-1 15,0 1,-1-1,1 0,0 0,0 0,-1 0,1 1,0-1,-1 0,1 0,-1 1,1-1,-1 0,1 0,-1 1,0-1,1 1,-1-1,0 1,1-1,-1 1,0-1,0 1,0 0,1-1,-1 1,0 0,0 0,0-1,0 1,0 0,1 0,-1 0,0 0,0 0,0 0,0 0,0 1,1-1,-1 0,0 0,0 1,0-1,0 0,1 1,-1-1,0 1,0-1,1 1,-1-1,0 1,1 0,-1-1,-39 31,25-16,0 1,1 0,1 1,1 0,0 1,1 0,1 1,1 0,1 1,1 0,-4 15,10-31,0 1,0 0,0-1,1 1,-1 0,1 0,1 0,-1 0,1-1,0 1,0 0,0 0,0-1,1 1,0-1,0 1,0-1,0 0,1 0,0 0,0 0,0 0,0-1,1 1,-1-1,1 0,0 0,0 0,0-1,0 1,0-1,1 0,-1 0,1 0,-1-1,1 0,0 0,-1 0,1 0,1-1,12 2,-1-1,1-2,-1 1,1-2,-1 0,0-1,1-1,-2-1,1 0,-1-1,1-1,6-5,179-113,-194 118,7-1,-1 0,0-2,0 0,-1 0,-1-1,0-1,0 0,-1-1,-1 0,0-1,-1 0,0 0,-1-1,-1 0,0 0,3-13,-10 26,1 0,-1 0,0 0,0 0,0 1,0-1,0 0,0 0,-1 0,1 0,-1 0,1 0,-1 1,0-1,0 0,0 0,0 1,0-1,0 0,0 1,0 0,-1-1,1 1,0-1,-1 1,1 0,-1 0,0 0,1 0,-1 0,0 0,0 1,1-1,-1 1,0-1,0 1,0-1,0 1,-1 0,-75 17,63-8,1 1,0 0,1 1,0 0,1 1,0 0,1 1,0 1,1 0,0 0,1 1,1 0,1 1,0-1,1 1,0 1,2-1,-2 6,6-18,0 0,-1 0,1-1,1 1,-1 0,0 0,1 0,0 0,0-1,0 1,0 0,1-1,-1 1,1-1,0 1,0-1,0 0,0 0,1 0,0 0,-1 0,1 0,0-1,0 0,0 1,1-1,-1 0,0 0,1-1,-1 1,3 0,3 1,1 0,0-1,0 0,0-1,0 0,1 0,-1-1,0 0,0-1,0 0,6-2,18-6,0-2,-1-1,0-2,-1-1,21-15,-27 15,-1-1,-1-1,0-2,-2 0,0-1,-1-2,-1 0,-1-1,10-17,-25 35,0 0,-1-1,1 1,-1-1,0 0,-1 0,1 0,-1 0,0-1,-1 1,0 0,0-1,0 1,-1-1,0 1,0-4,-2 8,0 1,0 0,0 0,0 0,0 0,0 1,0-1,0 0,-1 1,1 0,0-1,0 1,-1 0,1 0,0 0,0 1,-1-1,1 1,0-1,0 1,0-1,0 1,0 0,0 0,0 0,0 0,0 1,0-1,0 0,0 1,1 0,-1-1,1 1,-1 0,1-1,0 1,-1 1,-18 17,1 0,1 1,0 0,2 2,0 0,2 1,1 0,-1 4,11-23,0 0,0 1,0-1,1 1,0 0,0-1,0 1,1 0,0 0,0 0,0 1,1-1,0 0,0 0,0 0,1 0,0 0,0 0,1 0,0 0,0 0,0-1,1 1,-1-1,1 1,1-1,-1 0,1 0,0 0,0-1,0 1,4 2,-2-3,1-1,0 1,0-1,0 0,1-1,-1 1,0-1,1-1,0 0,-1 0,1 0,0-1,0 0,-1-1,1 1,0-1,-1-1,1 0,-1 0,1 0,-1-1,0 0,0 0,0-1,0 0,-1 0,0-1,0 0,3-2,10-5</inkml:trace>
  <inkml:trace contextRef="#ctx0" brushRef="#br0" timeOffset="12188.233">4148 164,'57'-23,"79"-20,-135 42,1 1,-1-1,0 1,1-1,-1 1,1 0,-1-1,1 1,-1 0,1 0,-1 0,1 1,-1-1,1 0,-1 0,1 1,-1-1,1 1,-1-1,1 1,-1 0,0-1,0 1,1 0,-1 0,0 0,0 0,0 0,0 0,0 0,0 1,0-1,0 0,0 1,-1-1,1 0,-1 1,1-1,-1 1,1-1,-1 0,0 1,1-1,-1 1,0-1,0 1,0 0,-1-1,1 1,0-1,0 0,-1 1,1-1,-1 1,1-1,-1 1,0-1,1 0,-1 0,0 1,0-1,0 0,0 0,0 0,-1 1,-24 36,19-29,-1 0,2 1,-1 0,2 0,-1 1,1-1,1 1,0 0,1 1,0-1,0 0,1 3,2-11,0 0,0 0,1-1,-1 1,1 0,0 0,0-1,-1 1,2 0,-1-1,0 1,1-1,-1 0,1 1,-1-1,1 0,0 0,0 0,0 0,1 0,-1-1,0 1,0-1,1 1,-1-1,1 0,0 0,-1 0,1 0,0 0,-1-1,1 1,0-1,2 0,99-4,-45-19,-34 10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5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80,'0'368,"1"-362,-1 0,0 1,-1-1,1 0,-1 0,0 0,-1-1,0 1,1 0,-2 0,1-1,-1 1,0-1,-1 2,3-6,0-1,1 0,-1 1,0-1,0 0,0 1,0-1,0 0,1 0,-1 0,0 0,0 0,0 0,0 0,0 0,0 0,1 0,-1 0,0-1,0 1,0 0,0-1,0 1,1 0,-1-1,0 1,0-1,1 1,-1-1,0 0,1 1,-1-1,1 0,-1 1,1-1,-1 0,1 0,-1 1,1-1,0 0,-1 0,1 0,0 0,0 1,0-1,0 0,0 0,-1 0,2 0,-1 0,0 0,0 0,0 1,0-1,0 0,1 0,-1 0,0 0,1 1,-1-1,1 0,-1 0,1 0,3-23,1 0,2 0,0 0,2 0,0 1,2 1,0 0,2 0,0 1,8-8,-4 5,1 1,2 0,0 1,1 1,1 1,1 2,1 0,1 1,0 1,1 1,13-4,-36 17,0 1,0-1,0 1,0 0,0 0,0 0,0 0,1 1,-1-1,0 1,0 0,0 0,1 0,-1 0,0 1,0-1,0 1,0 0,1 0,-1 0,0 0,-1 0,1 1,0 0,0-1,-1 1,1 0,-1 0,1 0,-1 1,0-1,0 0,0 1,0 0,0-1,0 1,-1 0,0 0,1 0,-1 0,0 0,0 0,-1 0,1 0,-1 1,1-1,-1 0,0 7,-1 0,1 0,-1 0,-1 0,0-1,-1 1,0-1,0 1,-1-1,0 0,0 0,-1-1,0 1,-1-1,0 0,0 0,-1-1,0 0,0 0,0-1,-1 0,0 0,-1 0,1-1,-1-1,0 1,0-2,0 1,-1-1,1 0,-1-1,0 0,-2-1,12-1,-5 1,-1 0,1 0,0-1,-1 1,1-2,-1 1,1 0,0-1,-1 0,1 0,0-1,0 0,0 1,0-2,0 1,-4-3,-4-8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0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16,'6'-3,"0"1,1-1,-1 1,1 1,-1-1,1 1,-1 0,1 0,0 1,0 0,-1 0,1 1,0 0,0 0,-1 0,1 1,-1 0,0 1,1-1,-1 1,0 0,0 1,-1-1,3 3,-3-4,5 2,0 1,0 0,-1 0,1 1,-1 0,-1 1,1 0,-1 0,0 1,-1 0,0 0,0 1,-1 0,0 0,0 0,0 3,2 6,21 82,-31 263,2-359,1-3,-1 1,1 0,-1 0,1-1,-1 1,0 0,0 0,0 0,0-1,0 1,0 0,0 0,0 0,-1-1,1 1,-1 0,1 0,-1-1,0 1,0 0,0-1,0 1,0-1,0 1,0-1,0 0,0 1,-1-1,1 0,-1 0,1 0,-1 0,1 0,-1 0,0 0,1-1,-1 1,0 0,1-1,-1 0,0 1,0-1,-160-60,141 61,0 2,0 0,0 1,1 1,-1 1,2 1,-1 0,1 2,0 0,0 1,1 1,1 1,-11 9,-77 88,74-70,29-37,-1 0,1 0,0 1,0-1,0 1,0-1,0 1,1 0,-1 0,1 0,0 0,0 0,0 0,0 0,0 0,1 0,-1 0,1 1,0-1,0 0,0 0,0 1,1-1,-1 0,1 0,0 0,0 0,0 0,0 0,1 1,10 6</inkml:trace>
  <inkml:trace contextRef="#ctx0" brushRef="#br0" timeOffset="565.396">362 354,'255'55,"-124"-62,-130 7,1-1,-1 1,1 0,-1 0,1 0,-1 0,0 0,1 0,-1 1,1-1,-1 0,0 1,1-1,-1 1,0-1,1 1,-1 0,0-1,0 1,0 0,0 0,0 0,0 0,0 0,0 0,0 0,0 0,0 0,0 1,-1-1,1 0,-1 0,1 1,-1-1,1 1,-1-1,0 0,1 1,-1-1,0 2,1 67,-2-54,4 67,2-64</inkml:trace>
  <inkml:trace contextRef="#ctx0" brushRef="#br0" timeOffset="1047.867">1153 411,'-11'8,"1"2,1-1,0 1,0 1,1-1,0 2,1-1,0 1,1 0,0 0,1 1,1-1,-1 1,2 0,0 1,1-1,0 0,1 2,1-13,-1 0,1 0,0 1,1-1,-1 0,0 0,0 1,1-1,0 0,-1 0,1 0,0 0,0 0,0 0,0 0,0 0,1 0,-1 0,1-1,-1 1,1 0,-1-1,1 0,0 1,0-1,0 0,0 0,0 0,0 0,0 0,0 0,0 0,0-1,0 1,1-1,-1 0,0 0,0 0,1 0,-1 0,0 0,0 0,0-1,1 1,-1-1,0 0,0 1,0-1,0 0,0 0,0 0,1-1,13-8,-1 1,-1-2,1 0,-2-1,1 0,-2-1,0-1,0 0,-1 0,-1-1,-1-1,0 0,-1 0,0 0,-1-1,2-12,-7 26,0-1,0 1,-1-1,1 0,-1 0,0 1,0-1,-1 0,1 0,-1 0,0 0,0 0,0 0,0 0,-1 0,1 0,-1 0,0 1,0-1,-1 0,1 1,-1-1,0 0,0 1,0 0,0-1,-1 1,1 0,-1 0,0 1,0-1,0 0,0 1,0 0,0 0,-1 0,1 0,-1 0,1 1,-1-1,0 1,0 0,0 0,0 0,-3 1,-1 1,0 0,1 1,0 1,-1-1,1 1,0 0,0 1,0-1,1 1,-1 1,1-1,-4 5,6-6,-16 12</inkml:trace>
  <inkml:trace contextRef="#ctx0" brushRef="#br0" timeOffset="1479.456">1491 609,'3'-49,"13"10,2 0,2 1,1 1,14-15,-30 43,1 1,0 0,0 0,1 1,0-1,0 1,1 1,0 0,0 0,5-2,-13 7,1 1,0 0,0-1,0 1,0 0,0-1,0 1,0 0,0 0,0 0,-1 0,1 0,0 0,0 0,0 1,0-1,0 0,0 0,0 1,0-1,0 0,-1 1,1-1,0 1,0-1,0 1,-1 0,1-1,0 1,-1 0,1-1,-1 1,1 0,-1 0,1-1,-1 1,1 0,-1 0,0 0,1 0,-1 0,0 0,0 0,0 0,1-1,-1 2,4 47,-4-45,-1 55,0-32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92,'17'235,"-18"-178,-10-90,13 14,1-1,2 1,0-1,1 2,1-1,0 0,1 1,2 1,0 0,0 0,2 0,0 2,0-1,2 2,0 0,0 0,5-2,45-26,-62 43,0 1,-1-1,1 1,-1-1,1 1,-1 0,0 0,0-1,0 1,0 0,0 0,0 0,0 0,-1 0,1 0,-1 0,1 1,-1-1,0 0,0 0,0 0,0 0,0 0,-1 1,1-1,-1 2,1 0,-1 52,0-30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36 508,'-7'13,"2"1,0 0,0 0,2 1,-1-1,2 1,0-1,1 1,0 0,1 0,1 0,0-1,1 1,1 0,0-1,1 2,-3-14,0 0,0 0,0 0,0 0,1 0,-1 0,1 0,-1-1,1 1,0-1,-1 1,1-1,0 1,0-1,0 0,0 0,0 0,0 0,1 0,-1-1,0 1,0 0,1-1,-1 0,0 0,0 1,1-1,-1-1,0 1,1 0,-1-1,0 1,0-1,1 1,-1-1,0 0,0 0,0 0,0 0,0-1,74-60,-67 50,-1 0,0 0,-1 0,0-1,-1 0,-1-1,0 1,0-1,-2 0,1 0,-3 7,1 0,-1 1,-1-1,1 0,-1 0,0 0,-1 0,1 0,-1 1,-1-1,1 0,-1 1,0-1,-1 1,0 0,0-1,0 1,0 0,-1 1,0-1,-5-4,4 6,1 0,-1 1,0 0,-1 0,1 0,0 1,-1-1,1 1,-1 0,0 1,0 0,0 0,0 0,0 0,0 1,0 0,1 1,-1-1,0 1,0 0,0 0,0 1,1 0,-1 0,0 0,1 1,-3 1,-11 8</inkml:trace>
  <inkml:trace contextRef="#ctx0" brushRef="#br0" timeOffset="333.424">797 112,'-29'48,"-9"26,2 4,6-5,9-11,8-11,6-10,4-6,8-5,3-2,0-2,-2 0,-1 0,-2 1,-1 0,-1-4</inkml:trace>
  <inkml:trace contextRef="#ctx0" brushRef="#br0" timeOffset="553.609">430 536,'44'-5,"32"-6,9-2,0-2,-6 0,-6-2,-11 3,-11 2,-4 5,-6 2,-5 3,-4-3,-2-1,-7 0</inkml:trace>
  <inkml:trace contextRef="#ctx0" brushRef="#br0" timeOffset="1186.11">1221 479,'-31'29,"2"1,1 2,2 0,1 2,-6 13,13 18,20-64,-1 0,1 0,0 0,-1 0,1 0,0-1,0 1,-1 0,1-1,0 1,0-1,0 0,0 1,0-1,0 0,0 0,-1 0,1-1,0 1,0 0,0-1,0 1,0-1,-1 0,1 1,0-1,0 0,-1 0,1 0,-1 0,1 0,0-2,1 2,175-115,-178 116,1-1,-1 1,1-1,0 1,-1 0,1-1,0 1,0 0,-1 0,1-1,0 1,0 0,-1 0,1 0,0 0,0 0,-1 0,1 0,0 0,0 0,-1 1,1-1,0 0,0 0,-1 1,1-1,0 0,-1 1,1-1,0 0,-1 1,1-1,-1 1,1 0,-1-1,1 1,-1-1,1 1,-1 0,1-1,-1 1,0 0,1-1,-1 1,0 0,0 0,0-1,1 1,-2 47,0-20,2-25,0 0,0-1,0 1,0 0,1-1,-1 1,1 0,0-1,0 0,0 1,0-1,0 0,0 0,0 0,1 0,-1-1,1 1,-1-1,1 1,0-1,-1 0,1 0,0 0,0 0,0-1,0 1,0-1,0 1,0-1,0 0,1-1,95-12,-78 4,-2-1,1-2,-1 1,-1-2,0-1,-1 0,7-9,-7 8,36-29,-3-3,-2-1,37-49,-73 81,0-1,-1 0,0 0,-2-1,0 0,-1-1,-1 0,-1 0,0 0,-2-1,0 0,-1 0,-1 0,-1 0,-1-9,0 26,1 0,-1-1,0 1,0 0,-1-1,1 1,-1 0,1 0,-1 0,0-1,0 1,0 0,-1 0,1 0,-1 0,0 1,0-1,0 0,0 1,0-1,0 1,-1 0,1 0,-1 0,0 0,1 0,-1 0,0 1,0-1,0 1,0 0,0 0,-1 0,1 0,0 1,0-1,-1 1,1 0,0 0,0 0,-1 0,1 1,-10 5,1 0,0 1,1 1,-1 0,2 0,-1 1,1 1,0 0,1 0,0 0,1 1,0 1,1 0,0 0,1 0,0 0,1 1,0 0,1 0,1 1,0-1,1 1,0 4,-1 5,0 0,2 0,1 0,0 0,2 0,1 0,0 0,2-1,1 1,0-1,2-1,0 1,2-1,8 14,-4-12,1 0,1-1,0 0,2-1,0-2,2 1,0-2,14 9,-8-16,-29-31,-8 7</inkml:trace>
  <inkml:trace contextRef="#ctx0" brushRef="#br0" timeOffset="1438.166">1475 311,'43'-5,"43"-2,12 1,-1 1,-8-3,-9-1,-9 2,-7 2,-9 1,-9 2,-3 2,-4-1,-4 6,-3 2,-7-1</inkml:trace>
  <inkml:trace contextRef="#ctx0" brushRef="#br0" timeOffset="1933.831">2548 508,'-15'38,"-4"23,0 5,5-3,3-13</inkml:trace>
  <inkml:trace contextRef="#ctx0" brushRef="#br0" timeOffset="2167.328">2575 112,'0'0</inkml:trace>
  <inkml:trace contextRef="#ctx0" brushRef="#br0" timeOffset="2404.574">2858 565,'-13'14,"1"2,0-1,2 2,-1-1,2 2,0-1,1 1,1 0,1 1,1 0,0 0,1 0,1 3,3-19,0-1,0 1,0 0,1 0,-1 0,1 0,0-1,0 1,0 0,0-1,0 1,0-1,1 1,-1-1,1 1,0-1,0 0,0 0,0 0,0 0,0 0,1-1,-1 1,0 0,1-1,-1 0,1 0,0 0,-1 0,1 0,0 0,0-1,-1 1,1-1,2 0,3 1,1-1,0-1,-1 1,1-2,-1 1,0-1,1 0,-1-1,0 0,0 0,3-2,0-1,-1 0,0 0,-1-1,1-1,-1 1,-1-1,0-1,0 0,0 0,-1 0,0-1,-1 0,0 0,-1-1,0 1,-1-1,0-1,0 1,-1 0,-1-1,0 0,0 1,-2-1,1 0,0 4,-1 1,1 0,-1-1,-1 1,1-1,-1 1,-1 0,1-1,-1 1,-1 0,1 0,-1 0,0 0,-1 1,0-1,0 1,0 0,-1 0,1 0,-1 1,-1 0,1 0,-1 0,0 1,0-1,0 1,-1 1,1-1,-1 1,0 0,-2 0,3 2,1 0,0 1,0 0,-1 0,1 0,0 0,0 1,-1 0,1 0,0 1,0-1,0 1,0 0,1 0,-1 1,0-1,1 1,0 0,-2 2,-13 11</inkml:trace>
  <inkml:trace contextRef="#ctx0" brushRef="#br0" timeOffset="3088.456">3309 818,'10'-35,"0"1,3 0,0 1,2 0,2 1,1 0,29-12,-45 43,-1 0,0 1,0-1,0 0,1 1,-1-1,0 1,1 0,-1-1,0 1,1 0,-1 0,1 0,-1 0,0 0,1 0,-1 0,0 1,1-1,-1 0,0 1,1-1,-1 1,0-1,0 1,0 0,1 0,-1-1,0 1,0 0,0 0,0 0,0 0,0 0,-1 0,1 0,0 1,0-1,-1 0,1 0,-1 1,1-1,-1 0,0 1,13 75,-14-73,0 1,1 0,-1-1,1 1,1 0,-1-1,0 1,1 0,0-1,0 1,0 0,1-1,0 1,0-1,0 0,0 0,1 0,-1 0,1 0,0 0,0-1,0 1,1-1,-1 0,1 0,0 0,0-1,0 1,0-1,0 0,1 0,-1 0,4 0,-2-1,0-1,0 0,0 0,0 0,0-1,0 0,0 0,0 0,0-1,0 0,-1 0,1-1,-1 1,1-1,-1 0,0-1,0 1,-1-1,1 0,-1 0,1-1,-1 1,2-4,72-124,-70 115,-4 9,1 0,-1-1,0 0,-1 0,0 0,-1-1,1 1,-2-1,1 1,-2-1,1 0,-1 1,-1-3,1 11,0 0,-1 0,0 0,1 0,-1 0,1 0,-1 0,0 0,0 0,0 0,1 0,-1 0,0 0,0 1,0-1,0 0,0 1,-1-1,1 1,0-1,0 1,0-1,0 1,-1 0,1 0,0 0,0 0,0-1,-1 1,1 1,0-1,0 0,-1 0,1 0,0 1,0-1,0 1,0-1,0 1,-1-1,1 1,0-1,0 1,0 0,1 0,-1 0,0 0,0-1,0 1,0 0,1 0,-1 0,1 1,-1-1,0 0,1 0,0 0,-1 0,1 2,-9 5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0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407 501,'-32'4,"0"1,1 1,-1 2,1 2,1 0,0 2,-10 6,30-13,1 0,-1 1,1 0,0 1,1 0,-1 0,1 0,1 1,0 1,0-1,0 1,1 0,1 1,-1-1,1 1,1 0,0 0,1 1,-1-1,2 1,0 0,0 0,1 2,-1-8,1 0,1 0,-1 1,1-1,-1 0,1 0,1 0,-1 0,1 0,0 0,0 0,1 0,-1 0,1 0,0 0,0-1,1 1,-1-1,1 0,0 1,0-1,1 0,-1-1,1 1,0-1,0 1,0-1,0-1,0 1,5 2,4-4,0 1,1-2,-1 0,0-1,0 0,0-1,0 0,0-1,0-1,0 0,-1 0,0-1,0-1,0 0,-1-1,0 0,0-1,0 0,-1-1,-1 0,1 0,-2-1,1 0,-1 0,4-9,129-223,-157 259,1 14,1 1,2 0,0 1,3 0,0 3,9-35,-2 4,0 0,1 1,-1-1,1 0,1 1,-1-1,1 0,-1 1,2-1,-1 1,1-1,-1 0,1 1,1-1,-1 0,1 0,0 0,0 0,1 0,-1 0,1 0,0-1,0 1,1-1,-1 0,1 0,0-1,0 1,0-1,1 1,-1-1,1 0,0-1,-1 1,1-1,0 0,1-1,-1 1,0-1,1 0,10-1,0 0,0-2,0 0,0-1,0 0,0-1,-1-1,1-1,-1 0,-1-1,1 0,-1-2,0 1,-1-2,0 0,-1 0,0-1,1-1,-5 5,15-15,-1 0,-1-2,-1-1,-1 0,-2-2,0 0,-2 0,5-14,34-56,-44 81,7-7,-1 0,-2-1,0-1,-2-1,-1 1,0-2,-2 1,-2-2,0 1,-1-1,-2 1,-1-10,-3 35,0 0,-1 0,1 1,-1-1,1 0,-1 0,0 0,0 1,0-1,0 0,0 1,0-1,-1 1,1-1,0 1,-1 0,1-1,-1 1,1 0,-1 0,0 0,1 0,-1 1,0-1,0 0,0 1,0-1,1 1,-1-1,0 1,0 0,0 0,0 0,0 0,0 0,0 1,0-1,0 0,0 1,1-1,-1 1,0 0,0 0,1 0,-1 0,0 0,1 0,-1 0,1 0,-1 1,1-1,0 0,-1 1,1-1,0 1,0 0,0 0,-23 24,2 0,1 1,1 1,2 1,0 1,2 1,2 0,0 0,3 2,0 0,2 0,-3 22,6-30,1 0,1 1,1-1,1 1,1 0,2 0,1 5,-1-22,0 0,1-1,0 1,0 0,1-1,0 1,1-1,0 0,0 0,1 0,0-1,0 1,0-1,1 0,1-1,-1 0,1 0,0 0,0 0,0-1,1-1,1 1,4 0,-1-2,1 1,0-2,0 0,0 0,1-1,-1-1,0 0,0-1,0-1,1 0,-1 0,-1-1,1-1,0 0,-1-1,0 0,0-1,0 0,-1-1,0 0,0-1,-1 0,0-1,0 0,-1-1,0 0,-1 0,0-1,-1 0,0 0,-1-1,0 1,4-12,-6 15,0-1,0 1,0-1,-1 0,-1-1,1 1,-1 0,-1-1,0 1,0-1,-1 1,0-1,-1 0,0 1,-1-1,0 1,0 0,-1 0,0-1,0 2,-1-1,0 0,-1 1,0 0,0 0,-1 0,0 1,0-1,-1 1,0 1,-2-2,-3 3,0 0,0 1,0 1,-1 0,1 1,-1 0,0 1,0 0,0 1,1 0,-1 1,0 1,1 0,-1 1,1 0,-1 1,1 0,0 1,1 0,-1 1,1 0,0 1,1 0,0 1,0 0,0 0,1 1,0 1,1 0,-18 14</inkml:trace>
  <inkml:trace contextRef="#ctx0" brushRef="#br0" timeOffset="1396.038">1762 501,'-33'17,"1"2,1 1,1 2,1 1,1 1,1 1,-22 27,43-45,0 0,1 1,0-1,0 1,0 1,1-1,0 1,1 0,0 0,-1 5,3-11,1 0,-1 1,1-1,0 0,0 1,0-1,1 0,-1 0,1 1,0-1,0 0,0 0,0 0,0 0,1 0,-1 0,1 0,0-1,0 1,0 0,0-1,0 0,1 1,-1-1,1 0,-1 0,1 0,0-1,0 1,0-1,0 1,10 2,-1-1,0 0,1 0,0-1,-1-1,1-1,0 1,0-2,-1 0,1 0,0-1,-1-1,1 0,-1-1,0 0,0-1,-1 0,1-1,-1 0,0-1,-1 0,1-1,-1 0,-1-1,0 0,0 0,-1-1,1 0,1-5,-1 1,0-1,-1-1,-1 0,0 0,-1 0,-1-1,0 1,-2-1,0 0,0-1,-2 1,0 0,-1-1,-1 1,-1-5,2 19,0 0,-1 1,1-1,-1 0,0 1,0-1,0 1,0-1,0 1,0 0,-1-1,1 1,-1 0,0 0,1 0,-1 0,0 0,0 0,0 1,-1-1,1 1,0-1,0 1,-1 0,1 0,-1 0,1 0,-1 0,0 1,1-1,-1 1,0-1,1 1,-1 0,-1 0,-2 1,-1-1,1 1,0 0,0 0,0 1,0-1,0 1,0 1,0-1,0 1,1 0,0 1,-1-1,-3 5,-1 0,1 1,0 1,1 0,1 0,-1 0,1 1,1 0,0 0,1 1,0 0,0 0,2 0,-1 0,2 1,-1-1,1 8,2-17,0-1,1 1,-1 0,1 0,-1-1,1 1,0 0,0-1,0 1,0-1,1 1,-1-1,1 0,-1 0,1 0,0 1,0-1,0-1,0 1,0 0,0 0,1-1,-1 0,0 1,1-1,-1 0,1 0,0 0,-1 0,1-1,0 1,-1-1,1 1,0-1,2 0,102-7,-73-3,-2-1,1-2,-1-1,-1-2,-1-1,0-1,-1-1,2-4,25-21,-75 110,9 61,10-123,0-1,0 0,1 0,-1 0,1 0,0 0,0 1,0-1,0-1,1 1,-1 0,1 0,-1 0,1-1,0 1,0-1,1 1,-1-1,0 0,1 0,-1 0,1 0,0-1,-1 1,1 0,0-1,0 0,0 0,0 0,0 0,0 0,0-1,1 1,-1-1,0 0,0 0,2 0,11-4,1-1,-1 0,0-1,-1-1,1-1,-1 0,-1 0,1-2,-2 0,1 0,-1-2,-1 1,0-1,2-4,-12 14,133-144,-199 265,63-114,-1 1,1-1,0 0,0 1,0-1,1 0,0 1,0-1,0 0,0 1,1-1,0 0,0 1,1-1,0 0,-1 0,2 0,-1 0,1 0,-1-1,1 1,0-1,1 1,2 2,1-3,1 0,-1 0,1 0,0-1,0 0,0-1,0 0,1 0,-1 0,1-1,-1-1,1 1,-1-1,1-1,-1 0,1 0,-1 0,1-1,-1-1,0 1,0-1,0-1,0 1,-1-1,0-1,1 1,-1-1,-1 0,1-1,-1 0,3-3,26-23,-2-1,-1-1,-1-2,-2-1,-2-1,-2-2,-1 0,-2-2,0-4,-1-9,-3 0,-2-1,5-37,-20 90,0 0,1 0,-1-1,-1 1,1 0,0-1,-1 1,0-1,1 1,-1-1,-1 1,1-1,0 1,-1 0,0-1,0 1,0 0,0-1,0 1,-1 0,0 0,1 0,-1 0,0 0,0 1,-1-1,1 0,0 1,-1 0,0-1,1 1,-1 0,0 1,0-1,0 0,-1 1,-1 3,1 0,-1 1,1 0,0 0,0 0,0 1,0-1,0 1,1 0,0 0,0 0,0 1,0-1,0 1,1-1,0 1,0 0,1 0,-1 0,1 0,0 0,0 0,0 0,1 0,0 1,0-1,0 0,2 4,-28 242,27 83,0-308,1 0,1 0,1 0,1 0,2-1,8 23,-12-38,-6-19,0-4</inkml:trace>
  <inkml:trace contextRef="#ctx0" brushRef="#br0" timeOffset="1634.866">2609 247,'48'0,"40"-5,14-1,-5-5,-10 0,-9 1,-14 3,-13 2,-10 3,-7 1,-5 5,-3 3,0-1,-5 4,-2 1,-3-3</inkml:trace>
  <inkml:trace contextRef="#ctx0" brushRef="#br0" timeOffset="4045.733">3822 924,'38'-22,"-1"-2,0-2,-2-2,-1-1,-2-1,0-3,67-59,80-27,-172 115,1-1,0 1,-1 1,1 0,1 0,-1 0,0 1,1 0,-1 1,1 0,-1 0,1 0,0 2,-1-1,1 1,-1 0,2 1,-8-1,1 1,-1 0,0 0,0 0,0 0,0 0,0 0,0 0,0 1,-1-1,1 1,-1 0,0-1,0 1,0 0,0-1,0 1,0 0,-1 0,1 0,-1 0,0 0,0 0,0 0,0 0,-1 0,1-1,-2 4,-27 81,29-85,-11 21,-1 1,0-2,-2 1,-1-2,0 0,-1-1,-2-1,0 0,-3 1,10-11,1 0,-2-1,1 0,-1 0,0-2,-1 1,1-2,-1 0,0 0,-1-1,1-1,-1 0,0-1,1 0,-1-1,0-1,-10-1,21 1,0-1,0 0,0 1,0-2,1 1,-1 0,0 0,0-1,1 0,-1 1,1-1,0 0,-1 0,1 0,0-1,0 1,0 0,1-1,-1 1,1-1,-1 0,1 0,0 1,0-1,0 0,0 0,0 0,1 0,-1 0,1 0,0 0,0 0,0 0,0 0,1 0,-1 0,1 0,0 0,0 0,0 0,0 0,0 0,1 1,-1-1,3-2,8-20</inkml:trace>
  <inkml:trace contextRef="#ctx0" brushRef="#br0" timeOffset="4418.506">5008 501,'-34'27,"2"2,1 1,1 1,1 2,2 1,2 1,1 1,-17 35,39-68,0 1,0-1,0 1,1 0,-1-1,1 1,0 0,0 0,0 0,1 0,-1 0,1 0,0 0,0 0,1 0,-1 1,1-1,0 0,0-1,0 1,0 0,1 0,-1 0,1-1,0 1,0-1,1 1,-1-1,1 0,0 0,-1 0,1 0,0-1,1 1,-1-1,0 0,1 1,0-2,-1 1,3 1,5 0,0 0,1-1,-1 0,1-1,-1 0,1-1,0 0,-1-1,1 0,-1-1,0 0,1-1,-1 0,0-1,0 0,-1-1,1 0,-1-1,0 0,0 0,7-8,-4 5,-1-1,0-1,-1 0,0 0,0-1,-2-1,1 0,-2 0,0 0,0-1,-1-1,-1 1,0-1,-1 0,3-15,-8 24,1-1,-1 1,0 0,0 0,0-1,-1 1,0 0,0 0,-1 0,0 0,0 0,0 0,-1 0,1 1,-1-1,-1 1,1 0,-1 0,0 0,0 0,-1 1,1-1,-1 1,0 0,0 1,0-1,-1 1,1 0,-1 0,1 1,-1 0,0 0,0 0,0 1,-1-1,1 1,0 1,0-1,-1 1,1 1,0-1,0 1,0 0,-1 0,1 1,0-1,-2 2,-20 14,3 2</inkml:trace>
  <inkml:trace contextRef="#ctx0" brushRef="#br0" timeOffset="4950.582">5346 839,'13'-30,"2"1,0 0,2 1,1 1,1 1,2 0,0 1,2 2,0 0,7-3,-28 25,0-1,1 1,-1-1,0 1,1 0,-1 0,1 0,-1 1,1-1,0 1,-1-1,1 1,-1 0,1 0,0 0,-1 0,1 0,0 1,-1-1,1 1,-1 0,1 0,-1 0,1 0,-1 0,0 0,1 1,-1-1,0 1,0-1,0 1,0 0,0 0,-1 0,1 0,-1 0,1 0,-1 0,1 1,-1-1,0 1,0-1,0 1,-1-1,1 1,-1-1,1 1,-1 0,0-1,0 1,0-1,0 1,-1 2,-6 46,5-47,1 1,0 0,0 0,0 0,0-1,1 1,-1 0,1 0,1 0,-1 0,1 0,0 0,0-1,0 1,2 3,-2-7,1 0,0 0,-1 0,1 0,0-1,0 1,0-1,0 1,-1-1,1 0,0 1,0-1,0 0,0-1,0 1,0 0,0 0,-1-1,1 1,0-1,0 0,0 1,-1-1,1 0,0 0,-1 0,1 0,-1 0,1 0,-1-1,0 1,1-1,0 0,3-2,67-50,72-41,-142 95,-1 0,0-1,0 1,0 0,0 0,1 0,-1 0,0 0,0 0,0 0,1 0,-1 0,0 0,0 1,0-1,0 1,1-1,-1 0,0 1,0 0,0-1,0 1,0 0,0-1,0 1,-1 0,1 0,0 0,0 0,-1 0,1 0,0 0,-1 0,1 0,-1 0,1 0,-1 1,0-1,1 0,-1 0,0 0,0 0,0 1,0-1,0 1,2 59,-11-19,7-37,0 0,1 0,-1 1,1-1,0 0,1 0,-1 1,1-1,0 0,1 1,-1-1,1 0,0 0,0 1,1-1,-1 0,9 8</inkml:trace>
  <inkml:trace contextRef="#ctx0" brushRef="#br0" timeOffset="5335.548">6334 642,'28'-9,"1"0,-2-2,0-2,0 0,-1-1,0-2,-2-1,0 0,-1-2,5-5,15-36,-42 59,-1 0,1-1,0 1,0-1,-1 1,1-1,-1 1,1-1,-1 0,0 1,0-1,1 1,-1-1,0 0,0 1,-1-1,1 0,0 1,-1-1,1 0,-1 1,1-1,-1 1,0-1,1 1,-1 0,0-1,0 1,0 0,0-1,0 1,0 0,-1 0,1 0,0 0,-1 0,1 0,0 0,-1 1,1-1,-1 0,-9 0,0-1,0 2,0 0,0 0,0 1,0 0,0 1,1 0,-1 1,0 0,1 0,0 1,0 1,0 0,0 0,1 1,0 0,0 1,1 0,-8 7,8-8,-9 6,1 1,0 0,1 1,0 1,1 1,1 0,0 0,1 2,1-1,1 1,0 1,1 0,2 0,0 1,-4 18,10-32,0 1,1-1,0 1,0-1,0 1,1-1,0 0,1 1,-1-1,1 0,0 0,1 0,-1 0,1 0,1 0,-1-1,1 0,0 1,0-1,0-1,0 1,1-1,0 1,0-1,0-1,1 1,0-1,-1 0,1 0,0 0,0-1,0 0,0 0,1-1,-1 0,1 0,0 0,16 2,0 0,1-2,-1 0,0-2,0 0,1-2,-1 0,-1-2,1 0,-1-2,0 0,8-5,-13 3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8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170 310,'49'-31,"0"-2,-3-3,0-1,-3-3,30-34,-38 15,-55 84,7 6,2 1,1 0,1 0,2 1,1 0,-1 28,-2 4,-38 306,33-286,-3-1,-4 0,-4-1,-34 77,54-148,-8 19,-1-2,-1 1,-1-2,-2 0,-1-1,-13 14,31-40,1 0,-1 0,0 0,0 0,0 0,0 0,0-1,0 1,0 0,0 0,0-1,0 1,0-1,0 1,0-1,-1 1,1-1,0 0,0 1,-1-1,1 0,0 0,-1 0,1 0,0 0,0 0,-1 0,1-1,0 1,0 0,-1-1,1 1,0-1,0 1,0-1,0 0,0 1,0-1,0 0,0 0,0 0,0 0,0 0,-10-9</inkml:trace>
  <inkml:trace contextRef="#ctx0" brushRef="#br0" timeOffset="402.835">0 818,'575'-182,"-486"159,-87 24,-1 1,1-1,-1 0,1 1,-1-1,1 1,-1 0,0-1,0 1,0 0,0 0,0-1,0 1,-1 0,1 0,0 0,-1 0,0 0,1 0,-1 0,0 0,0 0,0 1,0-1,-1 0,1 0,0 0,-1 1,1 3,-22 127,24-120</inkml:trace>
  <inkml:trace contextRef="#ctx0" brushRef="#br0" timeOffset="654.266">931 761,'-4'34,"2"6,2-4</inkml:trace>
  <inkml:trace contextRef="#ctx0" brushRef="#br0" timeOffset="905.278">818 310,'0'0</inkml:trace>
  <inkml:trace contextRef="#ctx0" brushRef="#br0" timeOffset="1064.876">1496 451,'-39'53,"-12"22,-2-2,7-8,8-11,9-9,5-8,7-5,2-9,2-2,5-11,3-11,2-5</inkml:trace>
  <inkml:trace contextRef="#ctx0" brushRef="#br0" timeOffset="1265.119">1185 479,'34'38,"20"23,6 5,-2-3,-6-8,-8-13,-11-10,-6-9,-8-9</inkml:trace>
  <inkml:trace contextRef="#ctx0" brushRef="#br0" timeOffset="1668.522">1749 789,'27'-2,"-2"-2,1-1,0-1,-1-1,0-1,0-1,-1-1,-1-2,0 0,0-1,0-3,-19 14,-1 0,0 0,1 0,-1-1,-1 0,1 0,0 0,-1 0,1 0,-1 0,0-1,0 1,0-1,-1 1,1-1,-1 0,0 1,0-1,0 0,0 0,-1 0,1 0,-1 0,0 0,0 0,-1 0,1 0,-1 0,0 0,0 1,0-1,-1 0,1 0,-1 1,0-1,0 1,0 0,0-1,-1 1,0 0,1 0,-1 1,0-1,0 0,0 1,-1 0,0-1,-1 0,0 0,1 1,-1 0,0 0,0 0,-1 1,1 0,0 0,0 0,-1 0,1 1,-1 0,1 0,0 1,-1-1,1 1,0 0,0 1,0-1,-1 1,1 0,1 0,-1 0,0 1,1 0,-1 0,0 1,-12 8,1 0,0 2,1 0,1 0,0 1,-9 14,20-25,-70 113,71-114,0 1,1 0,-1-1,1 1,0 0,0 0,1 0,-1 0,1 0,-1-1,1 1,1 0,-1 0,0 0,1 0,0 0,0 0,0 0,0-1,1 1,-1 0,1-1,0 1,0-1,1 0,-1 0,0 0,1 0,0 0,0 0,0-1,2 2,4 1,1-1,0-1,1 0,-1 0,1 0,-1-2,1 1,-1-1,1-1,0 0,0 0,-1-1,4-1,18 0,98-22,-108 13</inkml:trace>
  <inkml:trace contextRef="#ctx0" brushRef="#br0" timeOffset="2133.22">2427 648,'-25'15,"1"2,0 0,2 1,0 1,1 2,1 0,1 1,-4 7,21-27,0-1,0 1,1 0,-1 0,1 0,-1 0,1 1,0-1,-1 0,1 0,0 1,1-1,-1 1,0-1,1 1,-1-1,1 1,0-1,0 1,0-1,0 1,0 0,1-1,-1 1,1-1,0 1,-1-1,1 0,0 1,1-1,-1 0,0 0,0 1,1-1,0 0,-1-1,1 1,0 0,0 0,0-1,0 1,0-1,0 1,0-1,1 0,-1 0,0 0,1 0,-1 0,1-1,1 1,9 1,0 0,0-1,0-1,-1 0,1-1,0 0,0-1,0 0,0-1,-1-1,1 0,-1 0,0-1,-1-1,1 0,-1 0,0-1,0-1,-1 0,0 0,-1-1,0-1,0 1,-1-1,0-1,6-9,12-19,-2-1,-1-1,-3-1,-1-1,-2 0,-2-1,-1-1,-3-1,2-25,-11 57,-1 1,0 0,-1 0,-1 0,0-1,0 1,-2 0,0 0,-3-10,5 19,-1 1,1 0,0-1,-1 1,0 0,0 0,0 0,0 0,0 0,0 0,-1 1,1-1,-1 1,0 0,0 0,0 0,0 0,0 0,0 0,-1 1,1 0,0-1,-1 1,1 1,-1-1,0 0,1 1,-1 0,1 0,-1 0,0 0,1 0,-1 1,1 0,-1 0,1 0,-3 1,-2 1,1 0,-1 1,1 0,0 0,0 0,0 1,1 1,-1-1,1 1,0 0,1 0,0 1,0-1,0 1,1 0,0 1,0-1,1 1,-3 6,0 4,0 0,1 0,1 0,1 1,0-1,2 1,0 0,1 7,2-1,1 0,1 1,1-2,1 1,2-1,0 0,2 0,0-1,2 0,0-1,13 17,-16-26,1 0,0 0,1-1,0-1,1 0,0 0,1-1,0 0,0-2,1 1,1-2,-1 1,1-2,0 0,1-1,-1-1,1 0,14 1,-5-3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142 114,'0'455,"1"-442,-1-1,0 1,-1 0,0 0,-1 0,0-1,-1 1,0-1,-1 1,-1-1,1 0,-2-1,0 1,-1-1,0 0,0-1,-1 0,-4 5,11-15,0 1,0 0,0 0,0 0,0-1,0 1,0 0,-1-1,1 1,0-1,0 0,-1 1,1-1,0 0,0 1,-1-1,1 0,0 0,0 0,-1 0,1-1,0 1,-1 0,1 0,0-1,0 1,0-1,-1 1,1-1,0 0,0 1,0-1,0 0,0 0,0 0,0 1,0-1,0 0,1 0,-1 0,0-1,1 1,-1 0,0 0,1 0,-1 0,1-1,0 1,-14-64,17 33,2-1,1 1,2 0,1 0,1 1,2 0,1 1,2 0,0 1,2 1,8-9,-8 6,1 1,2 1,0 1,2 1,1 1,2 0,0 2,1 1,2 1,0 2,1 0,3 1,-29 16,0 1,0 0,1 0,-1 1,1-1,-1 1,1 0,-1 0,1 0,0 0,-1 0,1 1,0 0,0 0,-1 0,1 0,0 0,0 1,-1-1,1 1,0 0,-1 1,1-1,-1 0,1 1,-1 0,0 0,0 0,0 0,0 0,0 1,0 0,-1-1,1 1,-1 0,1 0,-1 0,0 0,-1 1,1-1,0 1,2 11,-1 1,0 0,-1 0,0 0,-2 0,0 0,-1 0,0 0,-1 0,-1 0,0 0,-2-1,0 1,0-1,-3 3,1-7,0 0,-1 0,-1-1,0 0,0-1,-1 0,0 0,0-1,-1 0,0-1,-1 0,0-1,0 0,0-1,0 0,-1-1,0 0,0-1,0-1,0 0,-1-1,1 0,0-1,-1 0,1-1,-6-2,-4-2,4-1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0,'-21'9,"0"0,1 2,1 0,0 1,0 1,1 1,1 0,0 1,1 1,1 1,0 0,2 1,0 1,0 0,-1 5,12-20,-1 1,1-1,0 1,0-1,0 1,1-1,0 1,0 0,0 0,0 0,1 0,0 0,0 0,0 0,0 0,1-1,0 1,0 0,0 0,1 0,-1-1,1 1,0-1,1 1,-1-1,1 0,0 0,0 0,0 0,0-1,1 1,-1-1,1 0,0 0,0 0,0 0,1-1,-1 1,1-1,-1 0,1-1,3 2,3-3,1 0,0 0,-1-1,1 0,-1-1,0-1,1 0,-1 0,0-1,-1 0,1-1,-1 0,0-1,0 0,0-1,-1 0,0 0,-1-1,1 0,-2-1,1 1,-1-2,0 1,-1-1,3-5,-4 8,0 0,-1 0,0-1,0 1,-1-1,0 0,0 0,-1 0,0 0,0 0,-1-1,0 1,0-1,-1 1,0-1,-1 1,0 0,0-1,-1 1,0 0,0 0,-1 0,0 0,0 0,-1 0,0 1,0 0,-1 0,0 0,-6-6,9 11,-1 1,1-1,-1 1,0 0,0 0,0 0,0 0,0 0,0 1,0-1,0 1,0 0,0 0,0 0,0 0,0 0,0 1,0-1,0 1,0 0,0 0,0 0,1 0,-1 0,0 1,1 0,-1-1,-1 2,-14 9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1,'-14'29,"-5"14,1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1 353,'15'-56,"3"2,3 0,1 2,16-24,-38 77,0 0,0 0,0 0,1 0,-1-1,0 1,1 0,-1 0,1 0,-1-1,1 1,-1 0,1 0,-1-1,1 1,0 0,-1-1,1 1,0-1,0 1,0-1,-1 1,1-1,0 0,0 1,0-1,0 0,0 0,-1 0,1 1,0-1,0 0,0 0,0 0,0-1,0 1,0 0,0 0,0 0,-1-1,1 1,0 0,0-1,0 1,0-1,-1 1,1-1,0 1,0-1,-1 1,1-1,-1 0,1 1,0-1,-1 0,1 0,-1 0,0 1,1-1,-1 0,0 0,1 0,-1 0,0 0,0 0,14 66,-14-59,0 0,0 0,1 0,-1 0,1 0,1-1,-1 1,1 0,0-1,0 1,1-1,0 0,0 0,0 0,0 0,1 0,0-1,0 1,0-1,0 0,1 0,0-1,-1 1,1-1,0 0,1-1,2 2,-2-2,1 1,0-1,-1-1,1 0,0 0,0 0,0 0,0-1,0-1,-1 1,1-1,0 0,0 0,-1-1,1 0,0 0,-1-1,0 0,0 0,0 0,0-1,0 0,0 0,-1 0,0-1,0 1,0-2,-1 1,1 0,-1-1,-1 1,1-1,0-1,3-4,-1-1,0 1,-1-1,0 0,0 0,-2 0,1-1,-2 1,1-1,-2 0,0 0,0-7,-6 1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5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135 424,'-15'15,"0"1,0 0,2 1,0 1,1 0,0 0,2 1,0 1,-1 5,10-23,0 0,0-1,0 1,0 0,1-1,-1 1,0 0,1 0,0 0,-1 0,1 0,0-1,0 1,0 0,0 0,0 0,0 0,0 0,1 0,-1 0,1-1,0 1,-1 0,1 0,0-1,0 1,0 0,0-1,0 1,0-1,1 1,-1-1,0 0,1 1,-1-1,1 0,-1 0,1 0,0 0,0-1,-1 1,1 0,0-1,0 1,0-1,-1 1,1-1,0 0,2 0,9-4,0-1,0-1,-1 0,0-1,0 0,0-1,-1 0,0-1,-1 0,1 0,-2-1,0-1,0 0,-1 0,0-1,-1 1,0-2,-1 1,5-14,-9 23,1 0,-1 0,0 0,0-1,0 1,-1-1,1 1,-1-1,0 0,0 0,0 0,0 1,-1-1,1 0,-1 0,0 0,0 0,-1 0,1 0,-1 0,0 1,0-1,0 0,-1 0,1 1,-1-1,0 1,0-1,0 1,0 0,0 0,-1 0,0 0,1 0,-1 1,0-1,0 1,-1-1,1 1,-1 0,-1 1,0 0,0 0,0 0,0 1,0 0,-1 0,1 0,0 1,0-1,0 1,0 0,-1 1,2-1,-1 1,0 0,0 0,0 1,1 0,-17 9</inkml:trace>
  <inkml:trace contextRef="#ctx0" brushRef="#br0" timeOffset="565.781">587 339,'-9'0,"1"0,0 0,0 1,0 0,0 0,0 1,0 0,0 1,1-1,-1 1,1 1,-1 0,1 0,0 0,1 1,-1 0,1 0,0 0,0 1,-3 4,8-6,0-1,1 0,-1 1,1-1,0 0,0 1,1-1,-1 1,1-1,-1 0,1 0,0 1,0-1,0 0,1 0,-1 0,1 0,0 0,0 0,0-1,0 1,0 0,1-1,-1 0,1 1,-1-1,1 0,0 0,0-1,1 1,0 1,-1 0,1-1,-1 1,0 1,1-1,-1 0,-1 1,1 0,0-1,-1 1,0 0,0 0,0 1,0-1,-1 0,0 1,1 0,-3-2,1 0,-1-1,1 1,-1-1,0 1,0-1,0 1,0-1,0 0,-1 1,1-1,-1 0,1 0,-1 0,0 0,0 0,0-1,0 1,0 0,0-1,-1 0,1 1,0-1,-1 0,1 0,-1 0,1-1,-1 1,0-1,-2 1,-80 8,71-9</inkml:trace>
  <inkml:trace contextRef="#ctx0" brushRef="#br0" timeOffset="816.286">813 453,'-19'28,"-7"6,2-4</inkml:trace>
  <inkml:trace contextRef="#ctx0" brushRef="#br0" timeOffset="1063.524">926 113,'0'0</inkml:trace>
  <inkml:trace contextRef="#ctx0" brushRef="#br0" timeOffset="1317.299">1236 0,'-5'24,"-6"18,-1 6,1 0,2-3,-1-5,0-5,3-2,1-3,3-2,-3 0,-1-1,0 1,-2-1,0 1,1 0,2-5</inkml:trace>
  <inkml:trace contextRef="#ctx0" brushRef="#br0" timeOffset="1544.87">1010 311,'39'5,"21"1,7 5,-5 0,-7-1,-13-3</inkml:trace>
  <inkml:trace contextRef="#ctx0" brushRef="#br0" timeOffset="1697.777">1462 453,'0'19,"0"6</inkml:trace>
  <inkml:trace contextRef="#ctx0" brushRef="#br0" timeOffset="1881.675">1574 142,'0'0</inkml:trace>
  <inkml:trace contextRef="#ctx0" brushRef="#br0" timeOffset="2062.36">1773 367,'22'104,"-21"-101,0-1,1 1,0 0,0-1,-1 1,1-1,1 1,-1-1,0 0,0 0,1 0,0 0,-1 0,1-1,0 1,0-1,-1 0,1 1,0-1,0-1,1 1,-1 0,0-1,0 1,0-1,0 0,0 0,1-1,-1 1,0-1,0 1,0-1,3 0,0-1,0 0,0 0,0-1,-1 0,1 0,-1 0,0 0,0-1,0 0,-1 0,1 0,-1-1,0 1,0-1,0 0,-1 0,0 0,0-1,0 1,0-1,-1 0,0 0,0 0,-1 0,0 0,0 0,0 0,-1 0,1 0,-2-1,1 1,-1-2,-1 5,0 0,0 0,0 1,0-1,0 0,-1 1,1 0,-1-1,0 1,1 0,-1 0,0 0,-1 1,1-1,0 1,0 0,-1 0,1 0,0 0,-1 0,1 1,-1-1,1 1,-1 0,1 0,-1 1,1-1,-1 1,1-1,0 1,-1 0,1 1,0-1,0 0,0 1,-2 0,-15 4</inkml:trace>
  <inkml:trace contextRef="#ctx0" brushRef="#br0" timeOffset="2482.741">2111 537,'162'-160,"-161"159,-1 0,1 0,0 0,0 0,0 1,0-1,0 0,0 1,0-1,0 0,0 1,0-1,1 1,-1 0,0-1,0 1,0 0,0 0,1 0,-1 0,0 0,0 0,1 0,-1 0,0 0,0 1,0-1,0 0,1 1,-1-1,0 1,0 0,0-1,0 1,0 0,0-1,0 1,0 0,-1 0,1 0,0 0,0 0,-1 0,1 0,0 0,-1 0,1 0,-1 0,0 0,1 0,-1 1,0-1,0 0,1 0,-1 0,0 1,0 0,3 6,-1-5,0 0,0 1,0-1,0 0,0 0,0 0,1-1,0 1,-1 0,1-1,0 0,0 0,0 0,0 0,1 0,-1 0,1-1,-1 0,1 0,-1 0,1 0,-1 0,1-1,0 1,0-1,-1 0,1 0,0-1,-1 1,1-1,2 0,3-1,0-1,-1 0,1 0,-1 0,1-1,-1-1,0 1,-1-1,1-1,-1 1,0-1,1-2,12-12,-3 3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0,'-21'48,"20"-45,-7 247,10-154,-2-87,1-1,0 0,-1 0,0 0,0 0,-1 0,0 0,0 0,-1 0,0 0,-1-1,1 1,-1-1,-1 1,1-1,-2 0,1 0,-5 5,-7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0,'34'5,"20"1,6 5,-2 1,-7-3,-6-2,-12-2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4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84,'13'115,"-2"37,-58 120,42-170,5-102,1 0,-1 1,0-1,1 0,-1 0,1 0,-1 0,1 0,0 0,-1 0,1 0,-1 0,1 0,-1 0,1 0,-1 0,1 0,-1 0,1 0,-1 0,1-1,-1 1,0 0,1 0,-1-1,1 1,-1 0,1-1,-1 1,0 0,1-1,-1 1,0-1,1 1,-1-1,0 1,0 0,0-1,1 1,-1-1,0 1,0-1,0 1,0-1,0 1,0-1,0 1,0-1,0 1,0-1,0 1,0-1,0 0,0 1,0-1,0 0,45-87,-35 65</inkml:trace>
  <inkml:trace contextRef="#ctx0" brushRef="#br0" timeOffset="409.6">58 0,'6'4,"-1"-1,1 0,1 0,-1-1,0 0,1 0,-1 0,1-1,-1 0,1 0,0-1,0 0,-1 0,8 1,57 4,-54-6,-1 1,1 0,0 2,0 0,0 1,-1 0,1 1,-1 1,0 1,-1 0,1 2,-1-1,0 2,-1 0,3 3,-13-9,0 0,-1 0,1 1,-1 0,0-1,0 1,-1 0,1 1,-1-1,1 0,-1 1,-1-1,1 1,-1-1,0 1,0 0,0 0,0 0,-1 0,0-1,0 1,0 0,-1 0,0 0,1 0,-2-1,1 1,-1 0,1-1,-1 1,0-1,-3 3,-5 7,-1 0,-1-2,-1 1,0-2,0 1,-1-2,0 0,-1 0,0-2,0 0,-1 0,0-2,-1 0,1-1,-2 0,-100 15,115-19,0-1,0 0,0 0,1 0,-1-1,0 1,0-1,1 1,-1-1,0 0,1 0,-1 0,0 0,1-1,0 1,-1-1,1 1,0-1,0 0,0 0,0 0,0 0,0 0,0-1,1 1,-1 0,1-1,0 1,0-1,0 1,0-1,0 0,0 0,1 1,-1-1,1 0,0 0,0 1,0-1,0 0,2-15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3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13,'5'0,"6"0,7 0,4 0,3 0,3 0,1 0,1 0,-1 0,-4-5,-3-1,-4 4,-11 4,-5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3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83,'24'-9,"18"-4,1-4,-1 1,-4 3,-3 4,-2 3,-8 8,-2 3,-1 1,-5-1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2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367 169,'0'-107,"-1"437,-26-133,25-143,-18 112,29-204,-4 16</inkml:trace>
  <inkml:trace contextRef="#ctx0" brushRef="#br0" timeOffset="440.573">0 85,'156'-22,"170"-14,-99 21,-144 4,-60 10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4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0,'0'5,"-5"11,-2 7,1 6,1 1,2 1,0 0,-2-5,-2-2,1-1,1 1,2 1,1 1,1 1,1 1,5-5,1-6</inkml:trace>
  <inkml:trace contextRef="#ctx0" brushRef="#br0" timeOffset="284.161">0 479,'39'-5,"31"-6,9-1,-4 1,-10 2,-11 4,-11 1,-7-2,-10-1</inkml:trace>
  <inkml:trace contextRef="#ctx0" brushRef="#br0" timeOffset="683.49">86 705,'29'-4,"-17"1,0 1,0 0,0 1,1 0,-1 1,0 1,0 0,1 0,-1 1,2 2,-12-4,-1 0,1 1,-1-1,1 0,-1 1,1 0,-1-1,1 1,-1 0,0 0,1 0,-1 0,0 0,0 0,0 0,0 0,0 0,0 0,0 1,0-1,0 0,-1 1,1-1,0 1,-1-1,0 1,1-1,-1 1,0-1,1 1,-1-1,0 1,0 0,0-1,-1 1,1-1,0 1,0-1,-1 1,1-1,-1 1,0 0,-40 57,35-52,-46 47,41-44,-1 0,1 1,1 1,0 0,1 0,0 1,1 0,0 0,1 1,-5 13,12-23,0-1,0 1,0-1,1 0,-1 1,1-1,0 1,0-1,0 0,0 0,0 0,1 1,-1-1,1-1,0 1,0 0,0 0,0-1,1 1,-1-1,1 1,-1-1,1 0,0 0,0 0,0-1,0 1,0-1,0 0,1 1,-1-1,0-1,1 1,-1 0,0-1,1 0,-1 0,1 0,-1 0,0 0,1-1,-1 1,1-1,-1 0,0 0,0 0,0-1,1 1,-1-1,0 0,126-65,-55 23,-50 32</inkml:trace>
  <inkml:trace contextRef="#ctx0" brushRef="#br0" timeOffset="995.438">904 254,'0'29,"-5"23,-1 14,0-1,1-6,2-9,1-7,0-2,2-3,-5-3,-1-3,0-2,1-1,2-1,1-6</inkml:trace>
  <inkml:trace contextRef="#ctx0" brushRef="#br0" timeOffset="1347.328">650 311,'38'-5,"23"-6,5-2,-3 2,-8 3,-8 2,-8 3,-6 1,-3 2,-2 0,-1 0,0 1,-5 4,-7 2</inkml:trace>
  <inkml:trace contextRef="#ctx0" brushRef="#br0" timeOffset="1598.649">622 988,'39'-5,"31"-6,9-2,-5 2,-9 3,-11 2,-11 3,-12-3,-6-1,-8 1</inkml:trace>
  <inkml:trace contextRef="#ctx0" brushRef="#br0" timeOffset="2131.103">1271 875,'3'13,"7"24,-1 0,-2 1,-2 0,1 35,-8-59,0-22,-2-22,4 15,0 0,1 0,1 0,1 0,0 0,1 1,0 0,1-1,1 2,0-1,1 1,1 0,0 0,0 1,1 0,1 0,0 1,1 0,0 1,0 0,1 1,0 1,7-4,-14 9,-3 0,0 0,0 1,0-1,1 1,-1 0,1 0,0 0,-1 0,1 0,0 0,0 1,0 0,0-1,0 1,1 0,-1 0,0 1,0-1,1 1,-1 0,0 0,1 0,-1 0,0 0,1 1,-1-1,0 1,1 0,-1 0,0 0,0 1,0-1,0 1,0-1,-1 1,1 0,0 0,0 1,-1 1,-1-1,0 0,0 1,0 0,0-1,-1 1,0-1,1 1,-1 0,-1-1,1 1,0-1,-1 1,0 0,0-1,0 1,0-1,0 0,-1 1,1-1,-1 0,0 0,0 0,0 0,-1 0,1 0,-1 0,-82 59,12-54,56-14</inkml:trace>
  <inkml:trace contextRef="#ctx0" brushRef="#br0" timeOffset="5314.684">1807 846,'8'3,"-1"0,1 0,0-1,-1 0,1-1,0 1,0-1,0-1,0 0,0 0,0-1,0 1,0-2,0 1,0-1,-1 0,1-1,-1 0,1 0,-1-1,0 0,1-1,8-4,-1-1,-1-1,0-1,-1 0,0 0,0-1,-2-1,0 0,5-8,3-7,-6 11,0 0,-2 0,0-1,-2-1,0 0,-1 0,0 0,-2-2,-5 21,0-1,0 1,-1 0,1-1,0 1,-1 0,1-1,-1 1,0-1,1 1,-1-1,0 1,0-1,0 1,0-1,0 1,0-1,0 1,-1-1,1 1,0-1,-1 1,1-1,-1 1,0 0,1-1,-1 1,0 0,0 0,0-1,0 1,0 0,0 0,0 0,0 0,-1 0,1 0,0 1,-1-1,1 0,0 1,-1-1,1 1,-1-1,1 1,-1 0,1-1,-1 1,1 0,-1 0,1 0,-9 7,1 1,1 0,0 0,0 1,0 0,1 0,1 1,-1 0,2 0,-1 0,1 1,1 0,0 0,0 0,2 0,-3 11,-2 93,7-111,0 0,1-1,-1 1,1 0,0 0,0-1,0 1,1-1,-1 1,1-1,0 1,0-1,0 0,0 0,1 0,-1 0,1 0,0-1,0 1,0-1,0 0,0 0,0 0,1 0,-1 0,1-1,-1 1,2-1,9 2,0 0,1-2,-1 1,1-2,-1 0,1-1,0 0,-1-1,0 0,1-2,-1 0,-1 0,1-1,0-1,-1 0,0-1,11-7,1-6,-1 0,0-2,-2-1,0 0,-1-2,-2 0,-1-1,-1-1,-1-1,-1 0,-2-1,4-12,-17 41,1-1,-1 0,1 1,-1-1,1 1,-1-1,0 0,1 1,-1-1,0 0,0 1,1-1,-1 0,0 0,0 1,0-1,0 0,0 0,0 1,0-1,0 0,0 0,0 1,-1-1,1 0,0 1,0-1,-1 0,1 1,0-1,-1 0,1 1,-1-1,1 1,-1-1,1 1,-1-1,1 1,-1-1,1 1,-1-1,0 1,1 0,-1-1,0 1,1 0,-1 0,0-1,0 1,1 0,-1 0,0 0,0 0,0 0,-37 16,29-8,-1 0,2 1,0 1,0-1,0 2,1-1,1 1,0 0,0 0,1 0,1 1,-1 0,2 0,0 0,0 0,1 0,1 7,3-9,0 0,1 0,1 0,0 0,0-1,1 0,0 0,1 0,0 0,0-1,0 0,1 0,1-1,-1 1,1-2,1 1,-1-1,1-1,0 1,0-1,0-1,1 0,0 0,-2-1,-1 0,1-1,-1 0,1-1,0 1,0-1,-1-1,1 1,0-1,0-1,0 0,0 0,-1 0,1-1,0 0,-1 0,0-1,1 0,-1-1,0 1,2-3,13-7,-1-2,-1 0,0-1,-1-1,-1-1,1-3,-10 14,-1 0,0-1,-1-1,0 1,0-1,-1 0,0-1,0 1,-1-1,-1-1,0 1,0 0,-1-1,0 0,0 0,-2 0,1 0,-1 0,-1 0,0 0,-1 0,-1-11,0 19,0 0,-1 1,1-1,0 1,-1-1,0 1,1 0,-1 0,0 0,0 1,0-1,0 1,-1-1,1 1,0 0,-1 1,1-1,0 0,-1 1,1 0,-1-1,1 2,-1-1,1 0,0 1,-1-1,1 1,0 0,-1 0,1 0,0 1,0-1,0 1,0-1,0 1,0 0,0 0,1 1,-1-1,1 1,-1-1,1 1,0 0,0-1,0 1,1 0,-1 0,1 1,-1 0,-4 6,0 0,0 1,1 0,0 0,1 1,0-1,1 1,0 0,1 0,1 0,0 0,0 0,1 0,1 0,0 1,0-1,1 0,1-1,0 1,1 0,0-1,0 1,1-1,1-1,0 1,1-1,0 0,0 0,1-1,0 0,0 0,1-1,1 0,-1-1,1 0,8 4,70 29,-75-45,-4-4</inkml:trace>
  <inkml:trace contextRef="#ctx0" brushRef="#br0" timeOffset="5830.236">3275 112,'2'-2,"-1"0,1 1,0-1,-1 0,1 1,0-1,0 1,0-1,1 1,-1 0,0 0,0 0,1 0,-1 0,0 1,1-1,-1 1,1-1,-1 1,1 0,-1 0,1 0,-1 0,0 1,1-1,-1 1,1-1,-1 1,0 0,1 0,-1 0,0 0,0 0,0 1,0-1,0 1,0-1,0 1,0 0,-1-1,1 1,-1 0,1 0,-1 0,0 1,1-1,-1 0,0 0,0 1,-15 53,11-54,1 1,0 0,0 0,1 0,-1 0,1 0,-1 0,1 0,0 1,0-1,0 0,1 1,-1-1,1 1,0-1,0 1,0-1,0 0,1 1,-1-1,1 1,0-1,0 0,0 1,1-1,-1 0,1 0,-1 0,1 0,0 0,0-1,1 1,-1 0,0-1,1 0,0 1,-1-1,1 0,0 0,0-1,0 1,1 0,5 0,0-1,0 1,1-1,-1-1,0 0,1 0,-1-1,0 0,0-1,0 1,0-2,7-2,4-2</inkml:trace>
  <inkml:trace contextRef="#ctx0" brushRef="#br0" timeOffset="7955.209">3924 762,'-24'38,"-18"23,-6 5,5-3,5-13,9-10,5-12,6-5,6-8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0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29 621,'-13'99,"8"-78,1 0,1 1,0 0,2-1,1 1,1 0,2 12,34 84,-36-115,1 0,0 1,0-1,0 0,0 0,0 0,0-1,1 1,0 0,-1-1,1 0,0 0,0 0,0 0,1 0,-1 0,0-1,1 1,-1-1,1 0,-1 0,1-1,-1 1,1-1,0 0,-1 1,1-2,0 1,-1 0,1-1,3 0,7-6,0 0,0 0,-1-1,1-1,-2-1,0 0,0 0,0-1,-1 0,-1-1,0 0,-1-1,0 0,-1-1,1-3,13-15,-2 0,-2-1,-1-1,-1-1,-2 0,9-35,-39 114,15-38,-20 150,21-148,-1 1,2 0,-1-1,1 1,1-1,0 1,0-1,0 0,1 0,0 0,1 0,0 0,0-1,1 1,0-1,5 6,-2-8,0 0,0 0,0-1,1 0,-1-1,1 0,0 0,0-1,0 0,1-1,-1 1,0-2,0 0,1 0,-1 0,0-1,0-1,1 1,-1-2,0 1,-1-1,1 0,0-1,-1 0,0-1,0 1,0-1,0-1,-1 0,0 0,0 0,-1-1,4-5,-1 4,-1-1,0-1,0 1,-1-2,0 1,-1-1,-1 1,1-2,-2 1,1-1,-2 1,1-1,-2 0,0 0,0-3,-4-9</inkml:trace>
  <inkml:trace contextRef="#ctx0" brushRef="#br0" timeOffset="561.982">1130 1,'-15'44,"3"0,2 1,2 1,2-1,1 1,3 31,3 244,25-111,-27-208,1 0,0-1,0 1,-1 0,1 0,0 0,1 0,-1 0,0 0,0 0,1 0,-1 0,1 0,0 0,0-1,-1 1,1 0,0 0,1-1,-1 1,0-1,0 1,1-1,-1 1,1-1,-1 0,1 0,-1 0,1 0,0 0,-1 0,1 0,0 0,0-1,0 1,0-1,0 1,0-1,0 0,0 0,0 1,0-2,0 1,-1 0,1 0,0-1,0 1,0-1,0 1,0-1,0 0,-1 0,2 0,11-12,-1 0,-1 0,0-2,0 1,-2-1,0-1,3-6,26-38,66-75,-104 135,-1-1,1 1,-1-1,1 1,-1-1,1 1,-1-1,1 1,0-1,-1 1,1 0,-1-1,1 1,0 0,-1 0,1-1,0 1,-1 0,1 0,0 0,0 0,-1 0,1 0,0 0,-1 0,1 0,0 0,0 0,-1 1,1-1,0 0,-1 0,1 1,0-1,-1 0,1 1,-1-1,1 1,-1-1,1 1,-1-1,1 1,-1-1,1 1,-1-1,0 1,1 0,-1-1,0 1,1 0,-1-1,0 1,0 0,0-1,1 1,-1 0,1 43,-7-18,2-17,1-1,0 1,0 0,1 0,0 0,1 0,0 1,1-1,0 0,0 0,1 1,0-1,0 0,1 0,0 0,1 0,0 0,1-1,-1 1,2-1,-1 0,3 3,13 2,0-7</inkml:trace>
  <inkml:trace contextRef="#ctx0" brushRef="#br0" timeOffset="1581.984">1722 762,'12'-6,"8"-2,-2 0,1-1,-2-1,1 0,-1-1,-1-1,0-1,0-1,-1 0,-1 0,-1-2,0 0,8-14,-19 29,-1-1,0 1,0-1,0 0,0 1,0-1,0 0,0 0,-1 0,1 1,-1-1,1 0,-1 0,0 0,0 0,0 0,0 0,0 0,0 0,0 0,-1 0,1 0,-1 0,1 1,-1-1,0 0,0 0,1 0,-1 1,-1-1,1 1,0-1,0 1,-1-1,1 1,0-1,-1 1,1 0,-1 0,0 0,1 0,-1 0,0 0,0 1,0-1,0 0,1 1,-1 0,0-1,0 1,0 0,0 0,0 0,0 0,0 0,0 0,0 1,0-1,-9 7,0 1,0 0,1 0,0 1,0 0,1 1,0 0,1 1,0-1,1 2,0-1,0 1,1 0,1 0,-3 10,4-14,1-3,-1 1,1 0,0 0,1 0,-1 0,1 0,0 0,1 1,0-1,0 0,0 1,0-1,1 1,0 0,1-1,0 1,0-1,0 0,0 1,1-1,0 0,1 0,-1 0,1 0,1 0,-1-1,1 1,-1-1,2 0,-1 0,4 4,4-3,-1 0,1-1,1-1,-1 0,0 0,1-1,0-1,-1 0,1-1,0 0,0-1,0 0,0-1,0-1,0 0,-1-1,1 0,-1 0,1-2,-1 0,0 0,-1-1,0 0,0-1,0 0,3-4,9-4,0-2,-1-1,-1-1,-1-1,-1 0,0-2,-2 0,0-1,-2 0,9-20,-10-34,-14 75,0 1,0 0,0-1,0 1,-1-1,1 1,0-1,-1 1,1 0,-1-1,0 1,1 0,-1 0,0-1,0 1,0 0,1 0,-1 0,0 0,-1 0,1 0,0 0,0 0,0 0,-1 1,1-1,0 0,-1 1,1-1,0 1,-1 0,1-1,-1 1,1 0,0 0,-1 0,1 0,-1 0,1 0,-1 0,1 1,-1-1,1 0,0 1,-1-1,1 1,0-1,-1 1,1 0,0 0,0 0,-6 2,0 0,0 0,1 1,-1 0,1 1,0-1,0 1,0 0,1 1,0-1,0 1,1 0,-1 1,1-1,0 1,1-1,0 1,0 0,0 1,1-1,-1 5,3-10,0 1,0-1,1 0,-1 0,1 0,-1 0,1 0,0 0,0 0,0 0,0 0,0 0,0 0,1 0,-1-1,0 1,1-1,0 1,-1-1,1 1,0-1,0 0,-1 0,1 0,0 0,0 0,0 0,0 0,1-1,-1 1,0-1,0 0,0 1,0-1,2 0,82-9,-66 5,-18 3,1 0,0 0,-1 0,1 0,0 1,-1-1,1 1,0 0,0 0,0 0,-1 0,1 0,0 1,0-1,-1 1,1 0,0 0,-1 0,1 0,-1 0,1 0,-1 1,1-1,-1 1,0-1,0 1,0 0,0 0,0 0,0 0,-1 1,1-1,-1 0,1 1,-1-1,0 1,0-1,0 1,0 0,0 1,2 47,-4-47,0 1,1-1,-1 1,1-1,0 1,1-1,-1 1,1-1,-1 1,1-1,1 0,-1 1,0-1,1 0,0 0,0 0,0 0,1 0,-1-1,1 1,0-1,0 1,0-1,1 0,-1 0,1-1,-1 1,1-1,0 0,10 2,0-2,0 0,0-1,0 0,0-1,0 0,0-2,0 1,0-2,0 0,0 0,-1-1,1-1,-1-1,0 0,-1 0,0-1,0-1,0 0,-1 0,10-10,-9 9,0 0,0-1,-2 0,1-1,-1-1,-1 1,0-1,0-1,-1 0,-1 0,0 0,-1-1,0 0,-1 0,-1-1,0 1,-1-1,-1 0,0 0,-1 0,-1 0,-1-11,1 24,0 0,0 0,0 0,0 1,-1-1,1 0,-1 0,1 0,-1 1,0-1,0 0,0 1,0-1,0 1,0-1,0 1,0-1,-1 1,1 0,0 0,-1 0,1-1,-1 1,0 1,1-1,-1 0,0 0,1 1,-1-1,0 0,0 1,0 0,1-1,-1 1,0 0,0 0,0 0,0 0,0 1,1-1,-1 0,0 1,0-1,0 1,1 0,-1 0,0-1,1 1,-1 0,1 0,-2 1,-8 7,1 0,-1 1,2 0,-1 0,1 1,1 0,0 1,1 0,0 0,0 1,2-1,-1 1,2 1,0-1,0 1,1-1,1 1,0 2,0-6,1 1,0-1,0 0,1 1,1-1,-1 0,2 1,-1-1,2 0,-1 0,1 0,1 0,0 0,0-1,1 0,0 1,0-2,1 1,0-1,1 0,0 0,0-1,1 0,0 0,0 0,0-1,1-1,0 1,0-1,7 2,97 9,-88-16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1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91,'-2'1,"0"0,1 0,-1 0,1 0,-1 1,1-1,-1 1,1-1,0 1,-1-1,1 1,0 0,0 0,1-1,-1 1,0 0,0 0,1 0,-1 0,1 0,0 0,0 0,-1 0,1 0,1 0,-1 1,-2 6,-28 132,2 3,1-3,19-90,1-33</inkml:trace>
  <inkml:trace contextRef="#ctx0" brushRef="#br0" timeOffset="437.582">1 62,'50'-16,"1"3,1 2,0 2,1 3,-1 2,1 2,0 2,9 4,26-4,-33 6,-31 0</inkml:trace>
  <inkml:trace contextRef="#ctx0" brushRef="#br0" timeOffset="769.786">1 683,'43'0,"33"-5,10-6,-7-1,-11 1,-12 3,-11 2,-9 3,-5 1,-3 2,-7 0</inkml:trace>
  <inkml:trace contextRef="#ctx0" brushRef="#br0" timeOffset="1398.37">706 571,'-1'251,"-8"-226,-3-43,13 2,0-1,1 1,0-1,2 1,0 0,1 1,0-1,1 1,1 0,0 0,1 0,1 1,0 1,1 0,1 0,0 0,0 2,1-1,1 2,1-2,-11 9,1-2,0-1,1 1,0 0,0 1,0-1,0 1,1 0,-1 0,1 0,0 1,0 0,0 0,1 1,-1 0,1 0,0 0,-1 1,1 0,0 0,0 0,-1 1,1 0,2 1,-5 2,-1 1,1 0,-1 0,0 0,0 0,0 0,0 0,-1 1,0-1,0 1,0 0,-1 0,1-1,-1 1,0 0,0 0,-1 0,0 0,0 0,0 1,0-1,-1 0,0 0,0 0,0-1,0 1,-1 1,1-2,0-1,0 0,-1 1,1-1,-1 0,1 1,-1-1,0 0,0 0,0 0,-1-1,1 1,-1 0,1-1,-1 0,0 0,0 1,0-2,0 1,0 0,-1-1,1 1,-1-1,1 0,-1 0,1 0,-1-1,1 1,-1-1,1 0,-1 0,0 0,1 0,-1-1,1 1,-1-1,1 0,-1 0,1-1,-1 1,1-1,0 1,-1-2,-15-10</inkml:trace>
  <inkml:trace contextRef="#ctx0" brushRef="#br0" timeOffset="2063.386">1355 147,'20'0,"15"0,7 0,0 0,-1 0,-3 0,-3 0,-3-5,-2-1,-2-1,0 2,0 2,-5-4,-7 4,-5 8,-10 3,-5-1</inkml:trace>
  <inkml:trace contextRef="#ctx0" brushRef="#br0" timeOffset="2333.297">1440 401,'33'5,"17"1,3 0,-1-1,-10-7,-7-2,-6-1,-1 1,-7-4,-2-1,1 1,2 3,-3-4,0 1,-3 1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20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31,'39'-5,"31"-2,9 1,1 1,-9 1,-11 2,-12 1,-8 1,-7 0,-4 0,-3 0,1 0,-6 1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2:10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1 339,'31'-2,"0"0,0-2,0-1,0-2,-1-1,0-1,-1-2,0 0,6-6,34-39,-68 54,1 0,-1 1,0-1,0 0,1 0,-2 0,1 0,0 0,0 0,0 0,-1 0,1 0,-1 0,0 0,0 0,0 0,0-1,0 1,0 0,0 0,-1 0,1 0,-1 0,1 0,-1 0,0 0,0 0,0 0,0 0,0 0,0 1,0-1,-1 0,1 1,-1-1,1 1,-1-1,0 1,-1-1,0 0,-2-1,1 1,0 0,0 1,-1-1,1 1,-1 0,1 0,-1 0,1 0,-1 1,0 0,1 0,-1 0,1 1,-1-1,0 1,1 0,-1 1,1-1,0 1,-1 0,1 0,0 0,0 0,0 1,-2 1,-4 3,0 0,0 1,1 0,0 1,1 0,0 0,0 1,1 0,0 0,0 2,3-8,1 0,0 1,0-1,1 1,0-1,-1 1,1 0,1 0,-1 0,1 0,0 0,0 1,0-1,1 0,0 0,0 1,0-1,1 0,0 0,0 0,0 1,0-1,1 0,0 0,0-1,0 1,1 0,-1-1,1 1,0-1,1 0,-1 0,1 0,0 0,2 1,1 0,0 0,0-1,1 0,-1 0,1 0,0-1,0-1,0 1,0-1,1 0,-1-1,0 0,1-1,-1 1,1-2,-1 1,1-1,-1 0,0-1,11-4</inkml:trace>
  <inkml:trace contextRef="#ctx0" brushRef="#br0" timeOffset="437.561">452 508,'71'-64,"-3"-2,-2-4,10-21,-62 73,-8 9,-9 25,0-12,1 1,0-1,0 1,1 0,0 0,-1 0,1 0,1 0,-1 0,1 0,0 0,0 1,1-1,-1 0,1 0,0 0,1 0,-1 0,1-1,0 1,0 0,0-1,1 1,0-1,-1 0,2 0,-1 0,0 0,1 0,0-1,-1 0,2 1,1 0,2-2,0-1,0 0,0-1,0 1,0-2,0 1,0-1,-1 0,1-1,0 0,0 0,-1 0,0-1,1-1,-1 1,0-1,0 0,-1 0,1-1,-1 0,0 0,0-1,-1 0,0 0,0 0,0 0,-1-1,1 0,-2 0,1 0,-1 0,0 0,0-1,0-4,4-10</inkml:trace>
  <inkml:trace contextRef="#ctx0" brushRef="#br0" timeOffset="1165.678">1101 395,'26'0,"-1"-1,0-2,0 0,0-2,-1-1,0 0,0-2,0-1,-1-1,0-1,-1 0,0-2,8-7,-26 18,0 0,-1-1,1 1,-1-1,1 0,-1 1,0-2,0 1,0 0,0 0,-1-1,1 0,-1 1,0-1,0 0,-1 0,1 0,-1 0,1-1,-1 1,-1 0,1-1,-1 1,1 0,-1-1,-1 1,1 0,0-1,-1 1,0 0,0 0,0-1,-1 1,1 0,-1 0,0 0,0 1,-1-1,1 0,-1 1,0-1,-1 0,0 1,-1 1,1 0,-1 1,0-1,0 1,0 0,0 0,1 0,-1 1,-1-1,1 1,0 1,0-1,0 1,1 0,-1 0,0 0,0 0,0 1,1 0,-1 0,1 0,-1 1,1 0,-1 0,-7 5,1 0,-1 1,2 0,-1 0,1 1,1 1,0 0,-4 6,9-13,1 0,0 0,0 0,0 0,1 1,-1-1,1 1,0-1,0 1,1 0,-1 0,1 0,0 0,1 0,-1 0,1 0,0 0,0 0,0 0,1 0,0 0,0 0,0 0,1-1,-1 1,1 0,0 0,1-1,-1 0,1 1,0-1,0 0,0 0,0 0,1-1,0 1,-1-1,1 0,1 0,-1 0,0-1,1 1,-1-1,1 0,0 0,2 0,22 2,0-2,1 0,-1-2,1-1,18-4,-26 1,-1-2,0 0,-1-2,1 0,-1-1,-1-1,0 0,0-2,-1 0,-1-1,0-1,-1-1,0 0,-1-1,-1-1,0 0,-1-1,-2 0,1-1,-2 0,-1-1,2-5,-10 23,1 1,-1-1,0 0,0 1,0-1,0 0,0 0,0 0,0 0,0 1,-1-1,1 0,-1 0,0-1,1 1,-1 0,0 0,0 0,-1 0,1 0,0 0,0 0,-1 0,0 0,1 0,-1 0,0 0,0 0,0 1,0-1,0 0,0 0,0 1,-1-1,1 1,-1-1,1 1,-1 0,0 0,1-1,-1 1,0 0,0 0,0 1,0-1,0 0,0 1,0-1,0 1,0-1,0 1,0 0,-3 1,0 0,1 1,-1-1,1 1,0 0,0 0,-1 1,1-1,1 1,-1 0,0 0,1 0,-1 0,1 1,0-1,0 1,0 0,1 0,0 0,-1 0,1 0,0 1,1-1,-1 1,1-1,0 1,0-1,1 1,-1 0,1-1,0 1,0 0,1 0,-1-1,1 1,0 0,0-1,1 1,-1-1,1 0,0 1,0-1,0 0,1 0,0 0,-1 0,1-1,1 1,-1 0,45 20,-43-22,1 0,-1 0,0 0,0 1,0 0,0 0,0 0,0 0,-1 1,0 0,0 0,0 0,0 0,0 1,1 2,-4-2,-1-1,1 1,-1-1,0 1,0-1,-1 1,1 0,-1-1,0 1,0-1,-1 0,1 1,-1-1,0 0,-2 4,-10 37,13-26</inkml:trace>
  <inkml:trace contextRef="#ctx0" brushRef="#br0" timeOffset="1731.889">2315 141,'-20'9,"0"1,0 1,1 1,0 0,1 2,1 0,0 1,1 0,0 1,2 1,0 1,0 0,-9 19,21-35,1 0,-1 0,1 0,0 1,-1-1,1 0,0 1,1-1,-1 1,0-1,1 1,-1-1,1 1,0-1,0 1,0-1,0 1,0-1,1 1,-1-1,1 1,-1-1,1 1,0-1,0 1,0-1,1 0,-1 0,0 1,1-1,-1 0,1 0,0-1,0 1,0 0,0-1,0 1,0-1,0 1,0-1,1 0,-1 0,0 0,1 0,-1 0,1-1,-1 1,1-1,2 1,10-4,0 0,0-1,0 0,-1-1,1-1,-1 0,0-1,-1-1,1 0,-2-1,1 0,-1-1,-1 0,0-1,0 0,-1-1,8-11,3 1,86-83,-107 105,1-1,-1 1,1-1,-1 1,0 0,1-1,-1 1,1-1,-1 1,1 0,-1 0,1-1,0 1,-1 0,1 0,-1 0,1-1,-1 1,1 0,0 0,-1 0,1 0,-1 0,1 0,0 0,-1 0,1 1,-1-1,1 0,-1 0,1 0,0 1,-1-1,1 0,-1 0,1 1,-1-1,1 1,-1-1,0 0,1 1,-1-1,1 1,-1-1,0 1,0-1,1 1,-1-1,0 1,0-1,1 1,-1 0,0-1,0 1,0-1,0 1,0 0,0-1,0 1,0-1,0 1,0 0,0-1,0 1,-1 0,-7 46,7-42,-63 241,0 83,12-192,51-135,0-1,0 0,0 1,-1-1,1 0,0 1,-1-1,1 0,-1 0,1 0,-1 0,0 0,1-1,-1 1,0 0,1-1,-1 1,0-1,0 0,0 0,0 0,1 1,-1-2,0 1,0 0,0 0,1 0,-1-1,0 1,0-1,1 0,-1 1,0-1,1 0,-1 0,1 0,-1 0,1 0,-1 0,1-1,0 1,-1 0,1-1,0 1,0-1,0 1,0-1,1 0,-1 1,0-1,1 0,-1 1,1-1,-1 0,1-1,-7-19</inkml:trace>
  <inkml:trace contextRef="#ctx0" brushRef="#br0" timeOffset="2320.506">2710 1,'-16'40,"2"2,2 0,1 0,2 1,0 24,8-64,0-1,0 1,0 0,1 0,-1 0,1 0,0 0,0 0,0 0,0 0,0 0,1-1,-1 1,1 0,0 0,-1 0,2 0,-1-1,0 1,0 0,1-1,-1 1,1-1,0 0,0 1,0-1,0 0,0 0,1 0,-1-1,0 1,1 0,0-1,-1 0,1 1,0-1,-1 0,1 0,0-1,0 1,0-1,0 1,0-1,0 0,2 0,9-6,0 0,0-1,0-1,-1 0,0-1,-1 0,0-1,0 0,-1-1,0 0,-1-1,-1 0,0-1,7-12,44-49,-12 23,-46 52,-1-1,0 0,1 0,-1 1,0-1,0 1,1-1,-1 1,0 0,0-1,0 1,0 0,0 0,0 0,0 0,0 0,0 0,0 0,0 0,-1 0,1 0,0 0,-1 1,1-1,-1 0,1 0,-1 1,0-1,0 0,1 1,-1-1,0 0,0 1,0-1,0 0,0 1,-1-1,1 0,0 1,-1-1,1 0,-1 1,1 0,25 215,-13-53,-9-135,-1 1,-2 0,-1 0,-1-1,-1 1,-2 0,-1-1,-2 0,0-1,-3 2,8-20,-1 1,0-1,0 0,-1 0,0-1,-1 0,0 0,-1 0,1 0,-2-1,1 0,-1-1,0 0,-1 0,0-1,0 0,0 0,-1-1,0 0,0-1,0 0,-8 2,15-6,0 0,0 0,0 0,0 0,1-1,-1 1,0-1,0 0,1 0,-1 0,0 0,1 0,-1-1,1 1,-1-1,1 1,0-1,0 0,0 0,0 0,0 0,0-1,0 1,1 0,-1-1,1 1,-1-1,1 1,0-1,0 0,0 0,1 1,-1-1,1 0,-1 0,1 0,11-105,9 68,1 0,2 1,1 2,2 0,25-26,-34 41,26-28,-5 7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18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1,'-3'45,"-2"-1,-2 0,-2 0,-1-1,-3 1,-25 114,-9 25,28-156,11-24</inkml:trace>
  <inkml:trace contextRef="#ctx0" brushRef="#br0" timeOffset="404.234">57 58,'115'-15,"1"5,110 6,-203 6,0 0,-1 1,1 1,0 2,-1 0,0 1,2 2,-6-2</inkml:trace>
  <inkml:trace contextRef="#ctx0" brushRef="#br0" timeOffset="738.031">0 678,'34'-4,"30"-8,9 0,-3 1,-9 2,-10 4,-8 1,-7 3,-5 5,-3 3,-2 0,1-2,-6-1</inkml:trace>
  <inkml:trace contextRef="#ctx0" brushRef="#br0" timeOffset="1821.166">960 452,'15'-5,"9"-1,5 0,3 1,1 2,-1-4,-1-1,0 2,-2 1,0 1,-1 2,0 1,0 1,0 0,-4-4,-8-2</inkml:trace>
  <inkml:trace contextRef="#ctx0" brushRef="#br0" timeOffset="2066.348">1130 255,'-5'38,"3"33,3 8,0-4,0-11,1-10,3-15,2-10,0-9</inkml:trace>
  <inkml:trace contextRef="#ctx0" brushRef="#br0" timeOffset="5566.054">1553 142,'25'-1,"-20"0,-1 0,1 1,0-1,0 1,0 0,0 1,0-1,0 1,0 0,-1 0,1 0,0 1,-1-1,1 1,-1 0,1 1,-1-1,0 1,0 0,0 0,0 0,-1 0,2 2,1 7,-1 1,-1 0,0-1,-1 1,0 0,-1 1,0-1,-1 0,-1 1,0-1,-1 0,0 1,-1-1,0 0,-1 0,-1 0,0 0,-1-1,0 1,-1-1,0 0,-6 6,-51 88,63-106,0 0,0-1,0 1,-1-1,1 1,0 0,0-1,-1 1,1 0,0-1,-1 1,1 0,0 0,-1-1,1 1,0 0,-1 0,1-1,-1 1,1 0,0 0,-1 0,1 0,-1 0,1 0,-1 0,1 0,-1 0,1 0,0 0,-1 0,1 0,-1 0,1 0,-1 0,1 0,0 1,-1-1,1 0,-1 0,1 1,0-1,-1 0,1 0,0 1,-1-1,1 0,0 1,0-1,-1 0,1 1,0-1,0 1,0-1,-1 1,8-41,4 13,1 0,2 0,1 2,0 0,2 0,1 2,1 0,1 1,1 1,1 1,1 1,11-7,-34 25,1 0,0-1,0 1,0 0,-1 0,1 0,0 0,1 0,-1 0,0 0,0 0,0 1,0-1,1 0,-1 1,0-1,1 0,-1 1,0 0,1-1,-1 1,1 0,-1 0,1 0,-1 0,0 0,1 0,-1 0,1 0,-1 1,1-1,-1 0,0 1,1 0,-1-1,0 1,0 0,1-1,-1 1,0 0,0 0,0 0,0 0,0 0,0 0,0 0,0 1,6 122,-10-85,-15 117,10-119,26-57,20-38,-18 24,2 1,1 1,2 1,1 1,14-11,-27 29,64-38,-74 51,-1 0,1 1,-1-1,0 1,1-1,-1 1,0 0,0-1,0 1,0 0,0 0,0 1,-1-1,1 0,-1 1,0-1,1 1,-1-1,0 1,0-1,-1 1,1 0,0-1,-1 1,0 0,0 0,0-1,0 1,0 0,0 0,-1 0,1-1,-1 1,0 1,1 1,-2 27,-2-1,-1 1,-1-1,-1-1,-12 29,5-11,8-31,4-15,1 1,0-1,0 0,0 0,0 0,0 1,0-1,0 1,1-1,0 0,-1 1,1-1,0 1,0-1,0 1,0-1,1 1,-1-1,1 0,-1 1,1-1,1 3,21-4,-9-5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27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30 343,'-30'389,"53"-431,103-280,-110 288,40-61,-55 95,0-1,0 0,0 0,0 1,1-1,-1 1,0-1,0 1,0-1,1 1,-1 0,0-1,1 1,-1 0,0 0,1 0,-1 0,0 0,1 1,-1-1,0 0,0 0,1 1,-1-1,0 1,0-1,0 1,1 0,-1-1,0 1,0 0,0 0,0 0,0 0,0 0,-1 0,1 0,0 0,0 0,-1 0,1 0,-1 1,1 0,25 54,-13 1,-9-31</inkml:trace>
  <inkml:trace contextRef="#ctx0" brushRef="#br0" timeOffset="770.76">481 540,'0'0,"-12"10,0-1,1 2,0-1,1 2,0-1,1 1,1 1,-1 0,2 0,0 0,1 1,0 0,1 0,0 1,1-1,1 1,0 0,1 7,2-19,1 0,-1 0,1 0,0 0,0 1,1-1,-1 0,1-1,-1 1,1 0,0 0,0-1,0 1,0-1,0 0,1 1,-1-1,1 0,0 0,-1-1,1 1,0-1,0 1,0-1,0 0,0 0,0 0,0 0,1-1,-1 1,0-1,0 0,1 0,-1 0,0 0,1-1,5 1,0-1,0-1,0 1,-1-1,1-1,-1 0,0 0,1-1,-2 1,1-2,0 1,-1-1,1-1,31-59,-39 63,1 1,-1-1,1 0,-1 0,0 0,0 1,0-1,0 0,0 0,0 1,0-1,-1 0,1 0,0 0,-1 1,0-1,1 0,-1 1,0-1,0 1,0-1,0 1,0-1,0 1,-1 0,1-1,0 1,-1 0,1 0,0 0,-1 0,0 0,1 0,-1 1,1-1,-1 0,0 1,0-1,1 1,-2 0,0-1,-1 0,1 1,0 0,0-1,-1 1,1 1,0-1,0 0,0 1,-1-1,1 1,0 0,0 0,0 1,0-1,0 0,1 1,-1 0,0 0,1 0,-1 0,-1 2,4-3,0-1,0 1,1 0,-1 0,0-1,1 1,-1 0,1-1,-1 1,1 0,-1-1,1 1,0-1,-1 1,1-1,0 1,-1-1,1 0,0 1,-1-1,1 0,0 1,0-1,0 0,-1 0,1 0,0 0,0 0,-1 0,1 0,0 0,0 0,0 0,-1 0,1 0,0 0,0-1,0 1,-1 0,1-1,0 1,-1-1,1 1,0-1,141-47,-116 38</inkml:trace>
  <inkml:trace contextRef="#ctx0" brushRef="#br0" timeOffset="1082.225">961 597,'-24'38,"-13"22,-4 6,4-3,4-13,7-10,8-6,8-10</inkml:trace>
  <inkml:trace contextRef="#ctx0" brushRef="#br0" timeOffset="1631.561">1046 850,'-73'222,"63"-215,10-26,8-2,0 1,1 1,2-1,-1 1,2 1,1 0,0 1,1 0,1 1,12-10,-13 11,1 1,0 0,1 1,1 0,-1 2,2 0,0 1,0 0,4 1,-20 8,1 0,0 1,0 0,0 0,0-1,-1 2,1-1,0 0,0 0,0 1,-1 0,1-1,0 1,-1 0,1 0,0 1,-1-1,1 1,-1-1,0 1,0 0,1-1,-1 1,0 0,-1 1,1-1,0 0,-1 0,1 1,-1-1,1 1,-1-1,0 1,0 0,-1-1,1 1,0 0,-1 0,0 0,1-1,-1 1,0 0,0 0,-1 0,1 0,-1-1,1 1,-1 0,0 0,0-1,0 1,-1-1,1 1,-1 1,1 0,0 1,0-1,0 1,0-1,-1 0,0 1,0-1,0 0,0 0,-1 0,1-1,-1 1,0-1,0 1,-1-1,1 0,-1 0,1 0,-1-1,0 1,0-1,0 0,0 0,0 0,-1-1,1 1,-1-1,1 0,-1 0,1-1,-1 0,1 1,-1-1,1-1,-1 1,0-1,1 0,-4 0,-22-25,19 11</inkml:trace>
  <inkml:trace contextRef="#ctx0" brushRef="#br0" timeOffset="2571.408">594 32,'54'-10,"0"2,1 3,52 1,-106 3,1 0,-1 1,1-1,-1 1,1-1,0 1,-1 0,1 0,0-1,-1 1,1 0,0 0,-1 1,1-1,-1 0,1 1,0-1,-1 1,1-1,-1 1,1-1,-1 1,1 0,-1 0,0 0,1 0,-1 0,0 0,0 0,0 1,0-1,0 0,0 1,0-1,0 0,0 1,-1-1,1 1,0-1,-1 1,1 0,-1-1,0 1,0 0,0-1,1 1,-1-1,-1 1,1 0,0-1,0 1,-1 0,1-1,-1 1,1-1,-1 1,0-1,0 2,-99 106,99-108,0 1,0-1,0 0,0 0,0 1,1-1,-1 0,0 1,0-1,1 1,-1-1,1 1,0-1,-1 1,1-1,0 1,0-1,0 1,0-1,0 1,0 0,0-1,1 1,-1-1,0 1,1-1,-1 1,1-1,0 1,0-1,-1 0,1 1,0-1,0 0,0 0,0 0,0 0,1 0,-1 0,0 0,0 0,1 0,-1 0,1 0,-1-1,0 1,1-1,-1 1,1-1,-1 0,1 1,0-1,-1 0,1 0,-1 0,1 0,0-1,16 2,-1-1,1-1,0-1,-1 0,0-2,0 0,0 0,0-2,1-1,3 1,8-3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0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384 109,'-14'18,"0"0,1 0,1 2,1-1,1 2,-8 20,-15 30,-122 240,52-96,289-635,47-1,-217 402,-9 28,-6 43,-1-42,0-5,-3 60,3 0,3 0,2 0,4 0,4 6,80 179,-94-250,0-1,0 1,0 0,1 0,-1-1,0 1,0 0,0 0,0 0,1 0,-1 0,0 0,0 0,0 0,0 0,0 0,1 0,-1 1,0-1,0 0,0 1,1-1,-1 1,0-1,0 0,1 1,-1 0,0-1,1 1,-1-1,1 1,-1 0,1-1,-1 1,1 0,-1 0,1-1,0 1,-1 0,1 0,0 0,0 0,-1-1,1 1,0 0,0 0,0 0,0 0,0 0,0-1,0 1,1 0,-1 0,0 0,0 0,1-1,-1 1,0 0,1 0,-1-1,1 1,-1 0,-325-223,313 215,-1 1,0 0,0 1,0 0,-1 1,1 1,-1 0,0 1,-2 0,-2 3</inkml:trace>
  <inkml:trace contextRef="#ctx0" brushRef="#br0" timeOffset="628.612">835 899,'-3'-16,"0"0,1 0,0 0,1 0,1 0,1-1,0 1,2 0,-1 0,2 0,0 0,1 1,0-1,2 1,-1 0,2 1,0 0,1 0,3-4,42-54,-54 72,1-1,-1 1,1-1,-1 1,1 0,0-1,-1 1,1 0,-1 0,1-1,0 1,-1 0,1 0,0 0,-1 0,1 0,-1 0,1 0,0 0,-1 0,1 0,0 0,-1 0,1 0,0 1,-1-1,1 0,-1 0,1 1,-1-1,1 1,0-1,-1 0,1 1,-1-1,0 1,1-1,-1 1,1-1,-1 1,0-1,1 1,-1-1,0 1,0 0,1-1,-1 1,0 0,0-1,0 1,0 0,0-1,0 1,0-1,0 1,0 0,0-1,0 1,0 0,3 47,-3-44,0 1,-2 1,1 0,0 0,0 0,1 0,0 0,0 0,0 0,1 0,0 0,0 0,0 0,1-1,0 1,0 0,0-1,1 1,0-1,0 0,0 0,0 0,1 0,0 0,0-1,1 0,-1 0,1 0,0 0,0-1,0 0,0 0,0 0,1 0,0-3,0 1,0-1,1 0,-1 0,0-1,0 1,0-1,0-1,0 1,0-1,-1 0,1-1,0 1,-1-1,0 0,1 0,-1-1,0 0,-1 0,1 0,2-4,79-104,-78 99,-4 8,-1 1,0-1,0 0,0 0,0 0,-1-1,0 1,0-1,0 1,-1-1,1 0,-1 1,-1-1,1 0,-1 0,0 0,-1-3,1 8,-1 1,1-1,0 0,-1 0,1 1,-1-1,1 0,-1 1,0-1,1 1,-1-1,0 0,1 1,-1 0,0-1,0 1,1-1,-1 1,0 0,0-1,0 1,1 0,-1 0,0 0,0 0,0 0,0 0,0 0,1 0,-1 0,0 0,0 0,0 1,0-1,1 0,-1 0,0 1,0-1,0 1,1-1,-1 1,0-1,1 1,-1-1,0 1,1 0,-1-1,1 1,-30 32,20-15</inkml:trace>
  <inkml:trace contextRef="#ctx0" brushRef="#br0" timeOffset="1114.71">1766 532,'-22'14,"0"1,1 1,0 1,1 1,1 0,1 1,1 1,0 1,2 1,-12 20,26-41,0 1,0-1,0 1,0-1,0 1,0 0,0 0,1-1,-1 1,1 0,-1 0,1 0,0-1,0 1,0 0,0 0,0 0,0 0,0 0,0-1,1 1,-1 0,1 0,-1 0,1-1,0 1,0 0,0-1,0 1,0-1,0 1,0-1,0 1,1-1,-1 0,1 0,-1 1,1-1,-1 0,1 0,-1-1,1 1,0 0,0 0,-1-1,1 1,0-1,0 0,0 1,0-1,-1 0,1 0,0 0,1 0,15-1,0-1,0 0,0-1,0-1,-1 0,1-2,-1 0,0-1,-1 0,0-2,0 0,0 0,-1-2,-1 0,0 0,6-8,-4 3,-1-1,-1-1,0 0,-1 0,-1-2,-1 0,-1 0,-1-1,0 0,-2 0,0-1,-2 0,0 0,-2 0,0-1,-1 1,-1-1,-2 0,-1-8,1 17,-1 1,-1-1,0 1,0 0,-2 0,1 0,-2 0,0 1,0 0,-1 0,-1 0,-4-5,8 12,-1 0,1 0,-1 0,1 0,-1 1,-1 0,1 0,-1 0,1 1,-1 0,0 0,0 0,0 1,-1 0,1 0,-1 0,1 1,-1 0,1 0,-1 1,0 0,1 0,-1 0,0 1,1 0,-5 2,2 1,-1 1,1 0,0 0,1 1,-1 0,1 1,1 0,-1 0,1 1,0 0,1 0,0 0,0 1,1 0,0 0,0 1,1-1,0 1,1 0,0 0,1 0,0 0,1 1,0-1,0 1,1-1,0 0,1 1,0-1,1 0,0 1,1-1,0 0,2 4,9 17,2-1,1-1,1 0,2-1,0-2,2 0,1-1,1-1,1-1,1-1,1-1,0-2,29 15,250 143,-282-157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131 331,'21'-10,"-1"-1,0 0,-1-2,-1 0,0-1,0-1,-2-1,0 0,-1-1,0 0,-2-2,0 0,2-4,-12 17,0 1,0-1,-1 1,1-1,-1 0,-1 0,1 0,-1 0,0 0,0 0,-1-1,0 1,0 0,-1 0,1 0,-1-1,0 1,-1-1,1 7,0 0,0-1,0 1,0 0,0-1,1 1,-1 0,0 0,0 0,0 0,0 0,0 0,0 0,0 0,0 1,0-1,0 0,0 0,0 1,1-1,-1 1,0-1,0 1,0-1,1 1,-1-1,0 1,0 0,1-1,-1 1,1 0,-1 0,0-1,1 1,0 0,-1 0,1 0,-1 0,1 0,0 0,0-1,-1 1,1 0,-11 20,0 0,1 1,2 0,0 1,1 0,1 0,1 0,0 17,-5 52,5 1,4 0,4 11,0 33,-2-68,-3 0,-3 0,-3-1,-2 0,-5 3,9-50,0-1,-2 0,0-1,-1 1,-1-2,-1 1,-11 13,19-28,0-1,0 0,0 0,-1 0,1 0,-1-1,0 0,1 1,-1-1,0-1,0 1,-1 0,1-1,0 0,0 0,-1 0,1-1,0 1,-1-1,1 0,0 0,-1-1,1 1,0-1,-1 0,1 0,0-1,0 1,0-1,0 0,0 0,0 0,0 0,0-1,-9-10</inkml:trace>
  <inkml:trace contextRef="#ctx0" brushRef="#br0" timeOffset="382.722">75 867,'532'-291,"-569"347,29-47,0 2,0-1,1 1,0 0,1 0,1 1,0 0,0 0,1 0,0 1,2-1,-1 1,1 0,1-1,0 1,1 0,0 0,1 0,1 0,0-1,1 2,25 37,-10-33</inkml:trace>
  <inkml:trace contextRef="#ctx0" brushRef="#br0" timeOffset="971.57">950 698,'-7'7,"1"1,-1 0,2 0,-1 0,2 1,-1 0,1 0,0 0,1 0,0 0,0 1,0 3,3-9,-1-1,0 1,1 0,0 0,0 0,0 0,0 0,0 0,1-1,0 1,0 0,0 0,0-1,1 1,-1 0,1-1,0 0,0 1,0-1,0 0,1 0,-1 0,1 0,0-1,0 1,0-1,0 1,0-1,1 0,-1 0,4 1,1-2,1 1,-1-2,1 1,-1-1,0 0,1-1,-1 0,0 0,0-1,1 0,-1-1,0 0,-1 0,1 0,-1-1,1 0,-1-1,0 1,0-1,-1-1,0 1,0-1,0 0,-1-1,1 1,-2-1,1 0,-1 0,0-1,0 1,-1-1,0 0,0 0,-1 2,1 1,-1-1,0 0,0 1,-1-1,0 0,0 0,0 0,-1 0,0 0,0 0,0 0,-1 0,0 0,0 0,-1 0,1 1,-1-1,0 0,-1 1,0-1,1 1,-2 0,1 0,-1 0,1 1,-1-1,0 1,-1 0,1 0,-1 0,0 0,0 1,0 0,0 0,-1 0,-4-1,7 3,-1 0,0-1,0 2,1-1,-1 0,0 1,0 0,0 0,0 0,1 0,-1 0,0 1,0 0,0 0,1 0,-1 0,0 0,1 1,-1 0,1-1,0 1,-1 1,1-1,0 0,0 1,1 0,-1-1,-1 3,-5 12</inkml:trace>
  <inkml:trace contextRef="#ctx0" brushRef="#br0" timeOffset="1367.87">1401 924,'-24'15,"20"-35,95-172,-87 184,-2 2,1 0,-1 0,1 0,0 1,1-1,0 1,-1 0,2 0,-1 0,0 0,1 1,0-1,0 1,1 0,-1 1,1 0,-1-1,1 2,0-1,0 1,1 0,-4 3,0 1,0-1,0 1,0 0,-1 0,1 0,-1 1,1-1,-1 1,0-1,0 1,0 0,0 0,0-1,0 2,-1-1,0 0,1 0,-1 0,0 2,0-3,6 16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7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0,'-46'227,"17"-83,-6-3,-24 55,53-181,1-1,0 0,1 1,1 0,0 0,1 0,1 1,0-1,2 9,3-17,2-8</inkml:trace>
  <inkml:trace contextRef="#ctx0" brushRef="#br0" timeOffset="265.811">0 452,'58'5,"23"1,3 0,-7-6,-14-3,-11-1,-10 1,-8 0,-4 0,-8 7,-7 2</inkml:trace>
  <inkml:trace contextRef="#ctx0" brushRef="#br0" timeOffset="698.117">847 565,'-12'5,"0"2,0-1,1 1,0 1,0 0,1 1,0 0,0 0,1 1,1 1,-1-1,2 1,-1 1,2-1,-1 1,2 0,-1 1,2 0,0-1,0 1,1 0,1 1,0 1,2-11,1 1,-1-1,1 0,0 0,1 0,-1 0,1 0,0-1,0 1,0 0,0-1,0 1,1-1,0 0,-1 0,1 0,0 0,1 0,-1-1,0 0,1 1,0-1,-1 0,1-1,0 1,0-1,0 1,0-1,0 0,1-1,3 2,0 0,1-1,-1 0,1-1,-1 0,1 0,-1-1,1 0,-1-1,0 0,1 0,-1 0,0-1,4-2,-1-2,1 0,-1 0,-1-1,1-1,-2 0,1 0,-1-1,0 0,-1 0,-1-1,1 0,1-6,-5 11,-1-1,0 1,0-1,-1 0,0 0,0 1,-1-1,0-1,0 1,0 0,-1 0,0 0,-1 0,0 0,0 0,0 0,-1 0,0 0,0 0,0 0,-1 1,0-1,-4-5,2 7,0-1,0 1,0 0,-1 0,0 1,1-1,-2 1,1 1,0-1,-1 1,0 0,0 1,1-1,-2 1,1 1,0-1,0 1,0 0,-1 1,1 0,-7 1,-11-1</inkml:trace>
  <inkml:trace contextRef="#ctx0" brushRef="#br0" timeOffset="1404.12">1298 621,'-9'19,"1"0,0 1,1-1,1 1,1 1,1-1,0 1,2 0,0 15,10 51,-8-87,0 1,0-1,1 1,-1-1,0 0,1 1,-1-1,0 0,1 1,-1-1,1 0,-1 0,0 1,1-1,-1 0,1 0,-1 0,1 0,-1 1,1-1,-1 0,1 0,-1 0,1 0,-1 0,1 0,-1 0,1 0,-1-1,1 1,-1 0,1 0,-1 0,0 0,1-1,-1 1,1 0,-1 0,1-1,-1 1,0 0,1-1,-1 1,0-1,1 1,-1 0,0-1,0 1,1-1,-1 1,0-1,0 1,0 0,0-1,0 1,1-1,-1 1,0-1,0 1,0-1,0 0,15-31,21-80,-28 81,2 0,0 0,3 1,0 0,2 2,11-18,-24 44,-1 0,0 0,0 0,1 0,0 1,-1-1,1 1,0-1,-1 1,1 0,0-1,0 1,0 0,0 0,0 0,0 1,1-1,-1 1,0-1,0 1,1-1,-1 1,0 0,0 0,1 0,-1 1,0-1,0 0,0 1,1-1,-1 1,0 0,0 0,0 0,0 0,0 0,0 0,0 1,0-1,-1 0,1 1,-1 0,1-1,-1 1,1 0,-1 0,0 0,0 0,0 0,0 0,0 0,0 0,0 0,-1 0,1 0,-1 1,0-1,0 1,28 59,-16-50</inkml:trace>
  <inkml:trace contextRef="#ctx0" brushRef="#br0" timeOffset="2517.714">1892 594,'-12'0,"0"0,1 2,-1-1,1 2,0-1,-1 2,1-1,1 2,-1-1,1 1,-1 1,1 0,1 0,-1 1,1 0,1 1,-1 0,1 0,0 1,-3 6,4-7,-1 0,2 1,-1 1,1-1,1 1,-1 0,2 0,0 0,0 1,0 0,2-1,-1 1,1 0,1 1,0-1,0 1,1-10,0 0,0 0,1 1,-1-1,0 0,1 0,-1 0,1 0,0 0,-1 0,1 0,0 0,0 0,1 0,-1-1,0 1,1 0,-1-1,1 1,-1-1,1 1,-1-1,1 0,0 1,0-1,0 0,0 0,0-1,0 1,0 0,0-1,0 1,0-1,0 0,0 1,1-1,-1 0,2-1,2 1,0-1,1 0,-1 0,0-1,0 1,0-1,0-1,-1 1,1-1,-1 0,1 0,-1-1,1 0,20-19,0-2,-1 0,-2-2,0 0,-2-2,-1 0,1-5,1 5,-22 29,0 1,0-1,0 1,0-1,1 1,-1-1,0 0,0 1,0-1,0 0,0 1,1-1,-1 1,0-1,0 0,0 1,1-1,-1 0,0 0,1 1,-1-1,0 0,1 0,-1 1,0-1,1 0,-1 0,0 0,1 0,-1 1,0-1,1 0,-1 0,1 0,-1 0,1 0,-1 0,0 0,1 0,-1 0,1 0,-1 0,0 0,1-1,-1 1,0 0,1 0,-1 0,1 0,-1-1,0 1,1 0,-1 0,0-1,0 1,1 0,-1-1,0 1,0 0,1-1,-1 1,0 0,0-1,0 1,-2 22,-2 0,0 0,-1 0,-2-1,0 1,-5 7,-19 62,-3 107,35 55,-15-187,11-57,0-1,1 1,0 0,0-1,1 1,0 0,1 0,0 0,0 0,1 0,0 0,0-1,2 3,-3-9,1-1,-1 1,1-1,-1 0,1 1,0-1,0 0,0 0,0 0,0 0,0 0,0 0,0 0,0 0,0 0,0 0,1 0,-1-1,0 1,0 0,1-1,-1 1,1-1,-1 0,1 1,-1-1,0 0,1 0,-1 0,1 0,-1 0,1 0,-1-1,1 1,-1 0,0-1,1 1,-1-1,0 1,1-1,-1 0,0 1,50-41,-48 38,1-1,-1 1,-1-1,1 0,-1 0,1 0,-1 0,0 0,0-1,-1 1,0-1,1 1,-1-1,-1 1,1-1,-1 0,0 1,0-1,0 0,0 1,-1-1,0 0,0 1,0-1,-1 1,1-1,-1 1,0 0,0 0,-1 0,1 0,-1 0,0 0,0 1,-153-84,48 47,108 40,0 0,-1 0,1 0,-1 0,1 0,-1 0,1 0,-1 0,1 0,0 0,-1 0,1 0,-1 0,1 0,-1 0,1 0,-1 0,1-1,0 1,-1 0,1 0,-1-1,1 1,0 0,-1-1,1 1,0 0,0-1,-1 1,1 0,0-1,0 1,-1 0,1-1,0 1,0-1,0 1,0-1,-1 1,1-1,0 1,0 0,0-1,0 1,0-1,0 1,0-1,0 1,1-1,-1 1,0-1,0 1,0 0,0-1,1 1,-1-1,0 1,0 0,1-1,-1 1,0 0,1-1,-1 1,0 0,1-1,-1 1,0 0,1 0,-1-1,35-14,-29 13,228-90,-115 47,-106 34</inkml:trace>
  <inkml:trace contextRef="#ctx0" brushRef="#br0" timeOffset="4681.668">2286 565,'1'283,"-1"-280,-1 0,1 0,0 0,0 0,1 0,-1 0,1-1,-1 1,1 0,0 0,0 0,0-1,0 1,0-1,1 1,-1-1,1 1,0-1,0 0,0 0,0 1,0-2,0 1,0 0,1 0,-1-1,1 1,-1-1,1 0,0 0,-1 0,1 0,0 0,0 0,0-1,0 1,-1-1,1 0,0 0,0 0,0 0,0-1,0 1,1-1,12-6,1 0,-1-1,0-1,-1-1,0 0,-1-1,0 0,0-1,-1-1,-1 0,0 0,-1-2,1-1,-9 12,6-7,0 0,0-1,-1-1,-1 0,0 0,0 0,-2 0,1-1,-2 0,0 0,-1-1,0 1,-1-1,-1 1,0-15,-17-6,14 45,4 5</inkml:trace>
  <inkml:trace contextRef="#ctx0" brushRef="#br0" timeOffset="5135.976">2907 734,'27'-9,"0"-2,-1-1,-1-1,0-1,0-2,-2 0,0-1,-1-1,5-7,-25 24,0 0,0-1,0 1,0 0,-1-1,1 0,0 1,-1-1,1 0,-1 0,0 0,0 0,1 0,-1 0,-1 0,1 0,0-1,0 1,-1 0,1-1,-1 1,0 0,0-1,0 1,0 0,0-1,0 1,-1 0,1 0,-1-1,0 1,1 0,-1 0,0 0,0-1,0 1,-1 0,1 1,0-1,-1 0,0 0,1 0,-1 1,0-1,0 1,1 0,-1-1,0 1,0 0,-1 0,1 0,0 0,0 1,0-1,-1 0,1 1,-2 0,-5 1,-1 0,0 1,1 0,-1 1,1 0,0 0,0 1,0 0,1 1,-1 0,1 0,0 1,0 0,-3 3,4-3,-5 3,0 0,1 0,1 1,-1 1,2 0,-1 0,2 1,0 0,0 0,1 1,0 0,1 0,1 1,0 0,1 0,0 0,1 1,3-11,0 0,0 0,0 1,0-1,1 0,-1 0,1 0,0 0,1 1,-1-1,1 0,-1-1,1 1,0 0,1-1,-1 1,1-1,-1 1,1-1,0 0,0 0,0 0,1-1,-1 1,1-1,-1 0,1 0,0 0,0 0,0-1,0 0,0 1,0-1,1-1,11 4,-1-2,1 0,-1-1,1 0,0-1,-1-1,1-1,12-2,-2-1,1-2,-1 0,-1-2,1-1,-2-1,1-1,-2-1,20-14,12-10,-31 22</inkml:trace>
  <inkml:trace contextRef="#ctx0" brushRef="#br0" timeOffset="5534.614">3754 367,'-6'5,"-5"2,1 0,0 0,0 1,1 0,0 1,0 0,1 1,0 0,1 0,0 0,1 1,-2 5,8-12,0-1,0 1,0 0,1-1,0 1,0 0,0-1,0 1,0-1,1 1,0-1,-1 0,1 1,0-1,1 0,-1-1,1 1,-1 0,1 0,0-1,0 0,0 0,0 1,0-2,0 1,1 0,-1-1,1 1,-1-1,1 0,-1 0,4 0,32 20,-35-18,1 0,-1 1,0-1,1 1,-2 0,1 1,0-1,-1 0,0 1,0 0,0 0,-1 0,0 0,1 0,-2 0,1 1,-1-1,0 1,0-1,0 1,-1-1,0 1,0-1,0 1,-1 0,1-1,-2 1,1-1,0 0,-1 1,0-1,0 0,-1 0,0 0,1 0,-2 0,0 0,-2 3,-1-1,0 0,0 0,0 0,-1-1,0 0,0-1,-1 0,0 0,1-1,-2 0,1-1,0 1,-1-2,1 1,-1-2,0 1,-6-1,-26-15,30 1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2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33 790,'59'8,"34"-6,-86-5,0 0,0 0,0 0,-1-1,1-1,-1 1,0-1,0 0,-1 0,1 0,-1-1,2-4,-5 8,0-1,0 1,0-1,-1 1,1-1,-1 0,0 0,0 0,0 1,0-1,0 0,-1-1,1 1,-1 0,0 0,0 0,0 0,0 0,0 0,-1 0,0 0,1 0,-1 0,0 0,0 0,-1 0,1 1,-1-1,1 0,-1 1,0-1,0 1,-3-2,-1 1,0-1,0 1,0 0,0 1,0 0,-1 0,1 0,-1 1,1 0,-1 0,0 0,1 1,-1 0,0 1,1-1,-1 1,1 0,-1 1,1 0,-1 0,1 0,0 1,0 0,0 0,-2 2,-1 2,1 1,0 0,0 0,1 1,0 0,1 1,0 0,0-1,1 2,1-1,-1 1,2-1,-1 1,1 0,1 0,0 1,1-1,0 0,1 1,0-1,0 1,2-1,-1 0,1 0,1 1,0-1,1-1,0 1,0-1,1 1,0-1,1 0,0-1,1 0,3 4,-4-7,-1 0,1 0,0-1,1 0,-1 0,1-1,0 0,0 0,0 0,1-1,-1 0,1-1,0 0,-1 0,1 0,0-1,0 0,0-1,0 0,1 0,-1 0,0-1,-1-1,1 1,1-2,35-10,-24 7</inkml:trace>
  <inkml:trace contextRef="#ctx0" brushRef="#br0" timeOffset="665.99">710 649,'-177'400,"162"-381,13-34,16-21,2 0,2 1,1 1,2 1,0 0,24-24,59-51,-104 107,1 0,-1 0,1 0,-1 0,1 0,0 1,-1-1,1 0,0 0,0 0,0 1,-1-1,1 0,0 1,0-1,0 1,0-1,0 1,0 0,0-1,0 1,0 0,0-1,0 1,1 0,-1 0,0 0,0 0,0 0,0 0,0 1,0-1,0 0,0 0,0 1,0-1,0 1,0-1,0 1,0-1,0 1,0 0,0-1,-1 1,1 0,0 0,0-1,-1 1,1 0,0 0,-1 0,1 0,-1 0,1 0,-1 0,15 181,-15-178,1 1,0-1,0 1,0-1,0 0,1 1,0-1,0 0,0 0,0 0,1 0,-1-1,1 1,0-1,0 1,0-1,1 0,-1 0,1-1,-1 1,1-1,0 0,0 0,0 0,1 0,-1 0,0-1,1 0,-1 0,0 0,1-1,-1 1,1-1,-1 0,1-1,-1 1,1-1,-1 0,1 0,-1 0,0 0,2-1,5-6,-1 0,0 0,-1-1,0 0,0-1,-1 0,0 0,-1-1,0 1,0-2,-1 1,-1-1,0 0,-1 0,3-12,-2 10,47-155,-48 144</inkml:trace>
  <inkml:trace contextRef="#ctx0" brushRef="#br0" timeOffset="1147.705">1614 169,'6'33,"-2"0,-1 0,-1 1,-2-1,-1 0,-2 0,-1 1,-2-2,-5 15,-47 193,52-219,2 0,0 1,2-1,0 1,1 0,2 16,0-25</inkml:trace>
  <inkml:trace contextRef="#ctx0" brushRef="#br0" timeOffset="1468.545">1331 536,'39'-4,"31"-3,9-4,1 0,-9 1,-11 3,-12 3,-8 1,-7 2,-4 1,-2 0,-6 0</inkml:trace>
  <inkml:trace contextRef="#ctx0" brushRef="#br0" timeOffset="3803.557">2432 593,'-4'-4,"0"1,0 0,0 0,0 0,-1 0,0 1,1-1,-1 1,0 0,0 1,0-1,0 1,0 0,0 0,0 1,-1 0,1 0,0 0,0 0,0 1,-1 0,1 0,0 0,0 0,0 1,0 0,1 0,-1 1,0-1,1 1,-8 2,1 0,0 0,1 1,-1 1,1-1,1 2,-1 0,1 0,1 0,-7 8,14-12,1 0,0 0,0 0,0 0,0 0,0-1,1 1,0 0,0 0,0-1,0 1,0 0,1-1,0 1,0-1,0 0,0 1,0-1,1 0,-1 0,1-1,0 1,0 0,0-1,0 0,0 0,0 0,1 0,-1 0,1-1,-1 1,1-1,0 0,-1 0,1 0,0-1,10 8,85 62,-99-68,1-1,0 1,0 0,-1-1,1 1,-1 0,1 0,-1-1,0 1,0 0,1 0,-1 0,-1 0,1-1,0 1,0 0,-1 0,1-1,-1 1,1 0,-1 0,0-1,0 1,0-1,0 1,0 0,0-1,0 0,0 1,-1-1,1 0,0 0,-1 0,1 1,-2-1,-57 38,59-38,-7 3,0-1,0 1,0-1,0-1,-1 1,1-1,-1-1,1 0,-1 0,1-1,-1 1,0-2,1 0,-1 0,0 0,1-1,0 0,-1-1,1 0,0 0,0-1,0 0,-5-7</inkml:trace>
  <inkml:trace contextRef="#ctx0" brushRef="#br0" timeOffset="4601.989">2658 1,'3'1,"0"1,0-1,-1 1,1 0,-1 0,1 0,-1 0,0 1,1-1,-1 1,0-1,-1 1,1 0,0 0,-1-1,0 1,0 0,1 0,-1 3,1-1,96 325,-51-76,-42-232,-2-1,-1 0,0 1,-2-1,0 1,-2-1,0 1,-1-1,-1 0,-1 0,-1 0,-1-1,-5 10,-11 7,-2-1,-1 0,-2-2,-1-2,-1 0,-29 21,40-35,-26 37,37-52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1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306 830,'25'-63,"3"2,3 0,2 2,29-37,-41 63,97-126,-117 158,0 0,0 0,0 0,0 0,0 0,0 0,1 0,-1 0,0 1,0-1,1 0,-1 1,0-1,1 1,-1-1,0 1,1 0,-1 0,1 0,-1 0,0 0,1 0,-1 0,1 0,-1 0,1 0,-1 1,0-1,1 1,-1-1,0 1,1-1,-1 1,0 0,0 0,0 0,0 0,1 0,-1 0,0 0,-1 0,1 0,0 0,0 0,0 0,-1 1,1-1,-1 0,1 1,-1-1,1 0,-1 1,0-1,1 1,-1-1,0 1,0 0,20 134,-12-41,27 73,-35-167,0-1,0 1,0 0,0 0,0 0,1 0,-1 0,0-1,0 1,0 0,1 0,-1 0,1-1,-1 1,0 0,1-1,-1 1,1 0,0-1,-1 1,1 0,-1-1,1 1,0-1,0 1,-1-1,1 0,0 1,0-1,-1 0,1 1,0-1,0 0,0 0,0 0,0 0,-1 0,1 1,0-2,0 1,0 0,0 0,-1 0,1 0,0-1,0 1,0 0,-1-1,1 1,0 0,0-1,-1 1,1-1,0 1,-1-1,1 0,0 1,-1-1,35-48,-27 35,202-272,-202 275,-1 0,1 0,1 0,-1 1,2 0,-1 1,1 0,1 1,10-7,-20 14,0 1,0-1,0 0,1 1,-1 0,0-1,0 1,0 0,0 0,0-1,1 1,-1 0,0 0,0 0,0 1,1-1,-1 0,0 0,0 1,0-1,0 0,0 1,0-1,0 1,0 0,0-1,0 1,0 0,0-1,0 1,0 0,0 0,-1 0,1 0,0 0,-1 0,1 0,-1 0,1 0,-1 0,1 0,-1 0,0 0,1 1,-1-1,0 0,0 0,0 0,0 0,0 1,0-1,-1 1,-3 65,-7 12,3 0,4 1,5 43,-1-81,12 20,-6-56</inkml:trace>
  <inkml:trace contextRef="#ctx0" brushRef="#br0" timeOffset="443.289">1575 463,'-11'7,"0"0,1 0,0 1,0 0,1 1,0 0,0 0,1 1,1 0,-1 1,2 0,-1 0,1 0,1 1,0-1,1 1,0 1,1-1,0 0,1 1,1 0,0-1,0 1,1 0,1-1,0 1,3 11,-3-20,0 0,0 1,0-1,1 0,0 0,0-1,0 1,0 0,0 0,1-1,0 0,0 1,0-1,0 0,0 0,0-1,1 1,0-1,-1 0,1 1,0-2,0 1,0 0,0-1,0 0,0 0,1 0,-1 0,0-1,1 0,-1 1,0-2,1 1,-1 0,0-1,0 0,1 0,-1 0,0-1,0 1,0-1,0 0,-1 0,4-2,10-8,0-1,-1-1,0-1,-1 0,0-1,-1-1,-1 0,-1-1,-1 0,0-1,0-3,-7 16,-1 0,0-1,-1 1,0 0,0-1,0 1,-1-1,0 0,0 0,0 1,-1-1,0 0,-1 0,1 0,-1 1,-1-1,1 0,-1 1,0-1,-1 1,1-1,-1 1,0 0,-1 0,0 1,0-1,0 1,0 0,-1 0,0 0,0 0,0 1,-1 0,0 0,1 1,-1-1,0 1,-1 0,1 1,0 0,-1 0,0 0,1 1,-1 0,0 0,0 0,1 1,-4 0,-12 6,3 0</inkml:trace>
  <inkml:trace contextRef="#ctx0" brushRef="#br0" timeOffset="1183.437">1858 830,'279'-321,"-268"309,45-35,-54 49,0 0,0 0,0-1,0 1,-1 0,1 0,-1 1,1-1,-1 0,0 0,0 1,0-1,0 1,0-1,-1 1,1-1,-1 1,0-1,1 1,-1-1,0 1,-1-1,1 1,-1 2,1-1,0 50,-1-43,0 0,0 0,1 1,1-1,0 0,1 0,0 0,0 0,1 0,1 0,0-1,1 3,-4-11,0-1,0 1,0-1,0 1,0-1,0 1,0-1,1 0,-1 1,0-1,1 0,-1 0,1 0,-1 0,1 0,0-1,-1 1,1 0,0-1,0 1,-1-1,1 0,0 1,0-1,-1 0,1 0,0 0,0 0,0-1,-1 1,1 0,0-1,0 1,-1-1,1 0,0 1,-1-1,1 0,-1 0,1 0,-1 0,1 0,-1-1,1 0,57-67,-50 57,93-145,-102 156,0-1,1 1,-1 0,0 0,0 0,1 0,-1 0,0 0,1 0,-1 0,1 0,0 0,-1 0,1 0,0 0,-1 0,1 1,0-1,0 0,0 0,0 1,0-1,0 0,0 1,0-1,0 1,0 0,0-1,0 1,0 0,0 0,0-1,0 1,0 0,0 0,1 0,-1 0,0 0,0 1,0-1,0 0,0 0,0 1,0-1,0 1,0-1,0 1,0-1,0 1,0 0,0-1,0 1,0 0,-1 0,5 11,-1 1,0 0,-2 0,1 0,-1 1,-1-1,-1 0,0 1,0-1,-1 0,-1 0,0 1,-2 2,-4 102,12-95,2-4</inkml:trace>
  <inkml:trace contextRef="#ctx0" brushRef="#br0" timeOffset="15084.639">249 12,'-1'-1,"0"0,0 0,-1 0,1 0,0 0,-1 0,1 0,0 1,-1-1,1 1,-1-1,1 1,-1-1,1 1,-1 0,0 0,1-1,-1 1,1 0,-1 1,0-1,1 0,-1 0,1 1,-1-1,1 1,-1-1,1 1,-1 0,1-1,0 1,-1 0,1 0,0 0,0 0,-1 0,1 0,0 0,0 1,0-1,1 0,-1 1,0-1,0 2,-34 66,-78 302,82-201,27-149,1 0,2 0,0 1,0-1,2 1,1-1,1 0,2 6,-3-7,2 1,0-1,2 0,0-1,1 1,1-2,1 1,0-1,1 0,1-1,1 0,1 0,0-2,5 4,25 22,-29-31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42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309 503,'-13'0,"0"0,0 2,-1 0,1 0,0 1,1 0,-1 2,1-1,-1 1,1 1,1 0,-1 1,1 0,0 1,1 0,0 1,0 0,1 0,0 1,-6 9,8-10,0 0,1 1,0-1,1 1,0 0,0 1,1-1,1 1,0 0,0 0,1 0,0 0,1 0,0 1,1-1,0 0,1 1,0-1,1 0,2 8,-2-16,0 0,-1 0,1 0,0 0,1-1,-1 1,0-1,1 0,-1 1,1-1,0 0,0-1,0 1,0 0,0-1,0 0,0 1,0-1,1-1,-1 1,0 0,1-1,-1 0,1 1,-1-1,0-1,1 1,-1 0,0-1,1 0,0 0,98-45,-86 31,-1 0,0-1,-1-1,-1 0,0 0,-2-2,0 1,0-2,-2 1,-1-1,0 0,-2-1,0 0,0-6,-5 27,-1 0,1 0,-1-1,1 1,0 0,-1 0,1 0,0 0,-1 0,1 0,-1 0,1 0,0 0,-1 0,1 0,0 0,-1 0,1 0,-1 0,1 1,0-1,-1 0,1 1,-1-1,1 0,-1 1,1-1,-1 0,1 1,-1-1,1 1,-1-1,0 1,1-1,-1 1,0 0,1-1,-1 1,0-1,0 1,0 0,1-1,-1 1,0-1,0 1,0 0,0-1,0 1,0 0,0-1,0 1,-1-1,1 1,0 0,0-1,0 1,-1-1,1 1,10 154,-9-58,-1-93,0-1,0 1,1 0,0 0,0 0,0 0,0-1,0 1,1-1,0 1,0-1,0 1,0-1,0 0,1 0,-1 0,1 0,0 0,0-1,0 1,0-1,0 0,0 0,1 0,-1 0,1-1,-1 1,1-1,0 0,0 0,-1 0,1 0,0-1,0 0,0 0,0 0,0 0,0 0,2-2,6-1,-1-1,1-1,-1 0,-1-1,1 0,-1-1,0 0,0 0,-1-1,0 0,-1-1,1 0,-2 0,1-1,-1 0,-1 0,0 0,0-1,-1 0,0-1,0-2,22-34,232-429,-223 396,-37 81,1 0,0 0,0 0,-1 1,1-1,0 0,0 0,-1 0,1 0,0 0,0 0,-1 0,1 0,0 0,0 0,-1 0,1 0,0 0,0 0,-1 0,1 0,0-1,0 1,-1 0,1 0,0 0,0 0,0 0,-1-1,1 1,0 0,0 0,0 0,-1 0,1-1,0 1,0 0,0 0,0-1,0 1,0 0,0 0,-1-1,1 1,0 0,-17 23,-77 166,64-8,24-155,1 0,1 0,2 1,0-1,2 1,1-1,1 1,1-1,6 20,-7-38,1-1,0 0,0 0,0 0,1 0,0 0,1-1,-1 0,1 0,0 0,1 0,0-1,-1 0,2 0,-1 0,0-1,1 0,0-1,0 1,0-1,0 0,1-1,-1 0,1 0,-1-1,1 1,0-2,0 1,-1-1,1 0,0-1,8-5,0 0,0-1,-1-1,0 0,-1-1,0-1,0 0,-1-1,0 0,-1-1,0-1,-1 0,9-13,-13 15,-1-1,0 0,0 0,-2 0,1 0,-2-1,1 1,-2-1,1-5,-3 10,-1 1,0-1,-1 1,0-1,0 1,0 0,-1 0,0 0,-1 0,1 1,-1-1,0 1,-1 0,0 0,0 0,0 1,0-1,-1 1,0 1,0-1,0 1,-1 0,1 1,-1-1,0 1,0 0,0 1,-8-2,6 2,-1 1,1 0,-1 0,0 1,0 0,0 1,1 0,-1 0,0 1,1 0,0 1,-1 0,1 1,0 0,1 0,-1 1,1 0,-1 0,2 1,-1 0,1 1,-1-1,2 1,-1 1,-1 2,-5 10</inkml:trace>
  <inkml:trace contextRef="#ctx0" brushRef="#br0" timeOffset="1330.966">1693 503,'-22'16,"2"1,0 0,1 2,1 1,1 0,0 1,2 1,0 0,-9 21,22-40,0 1,1 0,-1 0,1 0,0 0,0 0,0 0,0 0,1 0,0 0,0 0,0 1,0-1,1 0,-1 0,1 0,0 0,0 0,1 0,-1 0,1 0,0-1,0 1,0 0,0-1,1 0,-1 1,1-1,0 0,0 0,0-1,0 1,1-1,-1 1,1-1,-1 0,1 0,0-1,0 1,0-1,0 0,0 0,3 0,4-1,0-1,-1 0,1-1,0-1,-1 1,1-2,-1 1,0-2,0 1,0-1,-1-1,0 0,0 0,0 0,-1-2,0 1,0-1,0 0,-1 0,0-2,2 2,-1 0,0-1,-1 0,0 0,-1 0,0-1,0 0,-1 0,0-1,-1 0,0 0,0 0,-1 0,-1 0,0 0,-1-1,0 1,0-1,-2 1,1-1,-1 1,-1 7,0 1,0-1,0 1,-1 0,1 0,-1 0,0 0,0 0,0 1,0 0,0-1,0 1,-1 0,1 0,-1 1,1-1,-1 1,0-1,0 1,0 1,1-1,-1 0,0 1,0 0,0 0,0 0,0 0,0 1,0-1,0 1,1 0,-1 0,0 1,0-1,1 1,-1 0,1 0,0 0,-1 0,1 0,0 1,0 0,0-1,1 1,-1 0,1 0,-1 1,-1 2,-3 2,1 0,-1 0,1 0,1 1,-1 0,2 0,-1 0,1 0,1 1,-1 0,2 0,-1 0,1 0,1 0,0 0,0 1,1 5,1-13,-1 0,1 0,0 0,-1 0,1 0,1 0,-1 0,0-1,1 1,-1 0,1-1,0 1,0-1,0 0,0 0,0 0,0 0,1 0,-1 0,1 0,-1-1,1 1,0-1,0 0,-1 0,1 0,0 0,0 0,0-1,0 1,0-1,0 0,2 0,105-7,-71-3,-1-2,-1-2,0-1,-1-2,0-2,-2-1,8-6,21-25,-96 106,-12 47,45-99,-1-1,0 1,1 0,-1-1,1 1,0 0,0-1,0 1,0 0,0 0,0-1,1 1,-1 0,1-1,0 1,0-1,0 1,0-1,1 1,-1-1,0 0,1 0,0 1,-1-1,1 0,0-1,0 1,0 0,1 0,-1-1,0 1,0-1,1 0,-1 0,1 0,-1 0,1 0,1 0,6 0,0-1,-1 0,1 0,0-1,-1 0,1-1,-1 0,1-1,-1 0,0 0,0-1,0 0,-1 0,1-1,-1-1,0 1,-1-1,1 0,-1-1,0 0,-1 0,0 0,0-1,0 0,3-7,22-19,10-10,-40 45,0-1,1 1,-1-1,0 1,0-1,1 1,-1 0,0-1,0 1,0 0,0 0,0 0,0 0,0 0,0 0,0 0,0 0,-1 0,1 0,0 1,-1-1,1 0,-1 1,1-1,-1 0,0 1,0-1,1 0,-1 1,0-1,0 0,0 1,0-1,-1 1,1-1,0 0,-1 1,1-1,-1 1,1 0,0 2,-1 1,0-1,1 0,0 1,0-1,0 0,1 0,-1 1,1-1,0 0,1 0,-1 0,0 0,1 0,0 0,0 0,0 0,1-1,-1 1,1-1,0 0,0 1,0-1,0-1,1 1,-1 0,1-1,-1 0,1 0,0 0,0 0,0 0,0-1,0 0,0 0,3 1,9-5,0 0,0 0,-1-1,1-1,-1-1,0 0,0-1,-1-1,0 0,-1-1,1 0,-2-1,1-1,0-1,0 2,4-5,-2 0,0-1,-1-1,0 0,-2-1,0 0,-1-1,-1-1,0 1,-2-2,0 1,-1-1,3-20,73-259,-81 239,-2 59,0 1,0 0,0-1,-1 1,1 0,0-1,0 1,-1 0,1 0,-1-1,1 1,-1 0,1 0,-1 0,0-1,1 1,-1 0,0 0,0 0,0 0,0 1,0-1,0 0,0 0,0 1,0-1,-1 0,1 1,0-1,0 1,-1-1,1 1,0 0,0 0,-1-1,1 1,0 0,-1 0,1 0,0 1,-1-1,1 0,-1 1,-2 1,1 0,0 1,-1 0,1 0,1 0,-1 0,0 0,1 1,-1-1,1 1,0 0,0-1,1 1,-1 0,1 0,0 0,0 0,0 0,0 1,1-1,0 0,-1 0,2 0,-1 3,-1 6,-8 52,2-29,2 0,2 1,1 0,2-1,1 1,2 0,3 9,4-2,49 169,-2-79,-57-135,0 0,1 1,-1-1,0 1,0-1,0 1,0-1,1 1,-1-1,0 1,0 0,1-1,-1 1,0-1,1 1,-1 0,1-1,-1 1,0 0,1-1,-1 1,1 0,-1-1,1 1,-1 0,1 0,-1 0,1 0,-1-1,1 1,-1 0,1 0,-1 0,1 0,-1 0,1 0,-1 0,1 0,-1 1,1-1,-1 0,1 0,-1 0,1 1,-1-1,1 0,-1 0,1 1,-1-1,1 0,-1 1,1-1,-24-68,14 44</inkml:trace>
  <inkml:trace contextRef="#ctx0" brushRef="#br0" timeOffset="1564.973">2595 333,'72'13,"0"-2,0-4,1-3,-1-4,1-2,-1-4,38-8,111-25,-67 13,-130 23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4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0 412,'10'3,"1"-1,-1-1,0 0,1-1,-1 1,1-2,-1 0,0 0,0-1,1 0,-1 0,0-1,0-1,-1 0,1 0,-1-1,0 0,0-1,-1 0,1 0,-1 0,-1-1,1-1,-1 1,2-4,55-73,-44 55,1 2,1 0,2 1,0 2,7-5,100-48,-128 75,1 1,0 0,0 1,0-1,0 1,0 0,0 0,0 0,0 0,0 1,0-1,0 1,0 0,0 0,0 1,-1-1,1 1,0 0,-1 0,0 0,1 0,-1 1,0-1,0 1,0 0,0 0,-1 0,1 0,-1 1,0-1,0 0,1 3,3 6,0 0,0 1,-2 0,1 0,-2 0,1 0,-2 0,0 1,0 2,-1-3,0 0,-1 0,-1 0,0 0,0 0,-1 0,-1-1,0 1,-1 0,0-1,-1 0,0 0,-1-1,0 1,-1-1,-1 0,1-1,-2 0,1 0,-3 1,-2 2,0-2,0 0,-1 0,0-2,0 1,-1-2,-1 0,1-1,-1 0,0-2,-1 0,0 0,1-2,-1 0,-1-1,1 0,0-1,-12-2,28 1,-1 1,0-1,1 0,-1 0,0 0,1 0,-1 0,1-1,-1 1,0 0,1-1,-1 1,1-1,-1 0,0 1,1-1,0 0,-1 0,1 0,0 0,-1 0,1 0,0-1,0 1,0 0,0 0,0-1,0 1,0-1,0 1,1-1,-1 1,1-1,-1 1,1-1,-1 0,1 1,0-1,0 0,0 1,0-1,0 0,0 1,0-1,1 0,-1 1,1-1,-1 1,1-1,-1 0,1 1,0-1,0 1,36-47,-16 29</inkml:trace>
  <inkml:trace contextRef="#ctx0" brushRef="#br0" timeOffset="384.258">1242 158,'-15'8,"0"1,1 0,0 1,1 1,0 0,0 1,2 0,-1 0,1 1,1 1,1 0,0 1,0-1,2 2,0-1,-2 6,8-15,0 0,0 0,0-1,1 1,-1 0,2 0,-1 0,1 0,-1 0,2 0,-1 0,1 0,-1 0,2-1,-1 1,1-1,-1 0,1 1,1-1,-1-1,1 1,0 0,0-1,0 0,1 0,0 0,-1 0,1-1,0 0,1 0,-1 0,1-1,-1 0,1 0,0 0,-1 0,1-1,0 0,0-1,0 1,0-1,0 0,0 0,0-1,5-1,2 0,0-1,-1 0,1-1,-1 0,1-1,-1 0,-1-1,1-1,-1 0,0 0,-1-1,0 0,0-1,-1 0,0-1,0 0,-1 0,0-1,-1 0,-1 0,1-1,-2 1,0-2,0 1,-1 0,0-1,-1 0,-1 0,1-12,-3 20,0 0,0 1,-1-1,0 0,0 1,0-1,-1 1,1-1,-1 1,0 0,0 0,-1 0,1 0,-1 0,0 0,0 1,0-1,0 1,-1 0,1 0,-1 0,0 0,0 1,0-1,0 1,0 0,0 0,-1 1,-3-2,-6 0,-1 0,1 0,-1 1,1 1,-1 0,0 1,0 1,1 1,-1 0,-54 33,50-17</inkml:trace>
  <inkml:trace contextRef="#ctx0" brushRef="#br0" timeOffset="1236.789">1580 525,'29'-73,"91"-137,-120 209,0 0,0 0,1-1,-1 1,0 0,0 0,0 0,1-1,-1 1,1 0,-1 0,1 0,-1 0,1 0,0 0,-1 0,1 0,0 0,0 0,0 0,-1 1,1-1,0 0,0 1,0-1,0 0,1 1,-1-1,0 1,0 0,0-1,0 1,0 0,1-1,-1 1,0 0,0 0,0 0,1 0,-1 1,0-1,0 0,0 0,1 1,-1-1,0 0,0 1,0-1,0 1,0 0,0-1,1 2,15 100,-1 47,-17-148,1 1,0-1,0 1,0-1,0 1,0-1,0 1,0-1,0 1,1-1,-1 1,0-1,1 0,-1 1,1-1,0 1,0-1,-1 0,1 0,0 1,0-1,0 0,0 0,0 0,0 0,1 0,-1 0,0 0,0-1,1 1,-1 0,0-1,1 1,-1-1,1 1,-1-1,1 0,-1 0,1 1,-1-1,1 0,-1 0,1-1,-1 1,1 0,-1 0,2-1,5-6,0 0,0 0,0-1,-1 0,0 0,0-1,-1 0,-1 0,1-1,-1 1,0-3,23-37,-3 16,2 0,1 2,1 1,2 1,9-5,-39 32,-1 1,1 0,0-1,0 1,0 0,-1 0,1 0,0-1,1 1,-1 0,0 1,0-1,0 0,1 0,-1 0,0 1,0-1,1 1,-1-1,1 1,-1-1,1 1,-1 0,1 0,-1-1,1 1,-1 0,0 1,1-1,-1 0,1 0,-1 1,1-1,-1 0,1 1,-1 0,0-1,1 1,-1 0,0 0,0-1,0 1,1 0,-1 0,0 0,0 0,0 1,-1-1,7 217,33-116,-34-84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1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30 286,'-1'3,"0"0,0 0,0 1,0-1,0 0,1 0,0 1,-1-1,1 0,0 1,0-1,1 0,-1 1,1-1,0 0,0 0,0 0,0 0,0 1,1-1,-1-1,1 1,0 0,0 0,0-1,0 1,0-1,1 1,-1-1,1 0,0 0,-1 0,1-1,0 1,0 0,0-1,0 0,0 0,1 0,-1 0,2 0,4 1,0 0,0-1,0 0,0-1,0 1,0-2,0 1,0-1,0-1,0 0,0 0,0-1,-1 0,1 0,-1-1,0 0,0 0,0-1,-1 0,0 0,0-1,0 0,0-1,-1 1,0-1,0 0,-1-1,0 1,2-6,2 3,-2 0,1 0,-2 0,1-1,-1 0,-1-1,0 1,-1-1,0 0,0 0,-1 0,-1-1,0 1,-1-1,0 1,-1-1,-1 1,-1-11,1 20,0-1,-1 1,1 0,-1-1,0 1,0 0,0 0,-1 0,1 1,0-1,-1 0,0 1,0 0,0 0,0-1,0 2,0-1,0 0,0 1,-1-1,1 1,-1 0,1 0,-1 0,0 1,1 0,-1-1,1 1,-1 0,0 0,1 1,-1-1,-1 1,-6 1,0 0,1 1,-1 0,1 1,-1 0,1 0,0 1,1 0,-1 1,-4 4,-3 4,2 1,0 1,1 0,0 0,1 2,1-1,1 2,1-1,0 2,1-1,2 1,0 1,1-1,0 1,2 0,-2 22,5-37,1 1,-1 0,1 0,0 0,0 0,1 0,0 0,1-1,-1 1,1 0,0-1,1 1,0-1,0 0,0 0,1 0,-1 0,1 0,1-1,-1 0,1 0,0 0,0 0,1-1,-1 0,1 0,0 0,0-1,0 0,0 0,1-1,-1 1,6 0,14-2,-1 0,0-2,0 0,0-2,0-1,-1-1,1-1,-1-1,0-1,-1-1,0-1,0-1,14-11,-15 12,23-13,-7 3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2:06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87 146,'0'-1,"-1"1,1 0,0-1,-1 1,1 0,-1-1,1 1,-1 0,1 0,-1-1,1 1,-1 0,0 0,1 0,-1 0,1 0,-1 0,1 0,-1 0,0 0,1 0,-1 0,1 0,-1 0,1 0,-1 0,1 0,-1 1,0-1,1 0,-1 1,1-1,0 0,-1 1,1-1,-1 0,1 1,-1-1,1 1,0-1,-1 1,1-1,0 1,0-1,-1 1,1-1,0 1,0-1,0 1,0-1,0 1,-1-1,1 1,0 0,0-1,0 1,1-1,-1 1,0-1,0 1,-6 39,6-39,-11 349,-25-47,25-144,39-233,7 2,-24 53</inkml:trace>
  <inkml:trace contextRef="#ctx0" brushRef="#br0" timeOffset="597.632">369 258,'-208'252,"128"-171,79-80,1 1,0-1,0 1,0-1,0 1,0-1,1 1,-1-1,0 0,1 1,-1-1,1 1,-1-1,1 0,-1 1,1-1,0 0,0 1,0-1,0 0,0 0,0 0,0 0,0 0,0 0,1 0,-1-1,0 1,0 0,1-1,-1 1,1 0,-1-1,0 0,1 1,-1-1,1 0,-1 0,1 0,-1 0,1 0,-1 0,1 0,-1 0,1-1,0 0,10 4,-4-2,0 1,0 1,0-1,-1 1,1 0,-1 1,1 0,-1 0,-1 0,1 1,0 0,-1 1,0-1,-1 1,1 0,-1 1,0-1,-1 1,1 0,-1 0,0 2,45 148,-32-137,-8-18</inkml:trace>
  <inkml:trace contextRef="#ctx0" brushRef="#br0" timeOffset="801.296">623 681,'-10'34,"2"10,3-6,6-14,3-17,1-9</inkml:trace>
  <inkml:trace contextRef="#ctx0" brushRef="#br0" timeOffset="964.663">679 201,'-4'24,"-3"8</inkml:trace>
  <inkml:trace contextRef="#ctx0" brushRef="#br0" timeOffset="1552.924">820 794,'50'-104,"21"-12,-71 116,0-1,0 1,0-1,0 1,0-1,1 1,-1 0,0-1,0 1,1 0,-1-1,0 1,1 0,-1-1,0 1,1 0,-1-1,0 1,1 0,-1 0,1-1,-1 1,0 0,1 0,-1 0,1 0,-1 0,1 0,-1 0,1 0,-1 0,1 0,-1 0,0 0,1 0,-1 0,1 0,-1 0,1 0,-1 0,0 1,1-1,-1 0,1 0,-1 1,0-1,1 0,-1 0,0 1,1-1,-1 0,0 1,1-1,-1 1,0-1,0 0,0 1,1-1,-1 1,0-1,0 0,0 1,0-1,0 1,0-1,0 1,0-1,0 1,3 37,-3-34,0 19,8 82,-7-103,-1 1,1-1,0 1,0-1,0 0,0 0,0 1,0-1,1 0,-1 0,1 0,-1 0,1-1,0 1,0 0,0-1,0 1,0-1,0 0,0 1,0-1,1 0,-1 0,0-1,1 1,-1 0,1-1,-1 1,0-1,1 0,-1 0,1 0,-1 0,1 0,-1-1,1 1,1-1,7-4,-1 1,0-1,0-1,0 1,-1-2,0 1,0-1,0-1,-1 0,-1 0,1 0,-1-1,3-5,0 2,10-22,-19 22</inkml:trace>
  <inkml:trace contextRef="#ctx0" brushRef="#br0" timeOffset="2203.261">1300 681,'36'-16,"0"-1,-1-2,-1-2,-2-1,0-1,3-5,-33 27,0 0,0 1,0-1,-1 0,1 0,0 0,-1-1,1 1,-1 0,1 0,-1-1,0 1,1-1,-1 1,0-1,0 0,0 1,0-1,0 0,-1 0,1 0,0 0,-1 0,1 1,-1-1,0 0,0 0,0 0,0 0,0 0,0 0,0 0,-1 0,1 0,-1 0,1 0,-1 0,0 0,1 1,-1-1,0 0,-1 1,1-1,0 0,0 1,-1-1,-7 0,1 1,0 0,-1 1,1 0,-1 0,1 1,0 0,-1 0,1 1,0 0,0 0,0 1,0 0,1 1,-1 0,1 0,0 0,0 1,0 0,1 1,-1-1,1 1,1 0,-1 1,1-1,0 1,1 0,-1 0,1 1,1-1,0 1,0 0,-1 2,4-5,-1-1,1 1,0-1,0 0,1 1,-1-1,1 1,0-1,0 1,0-1,1 0,-1 0,1 0,0 0,0 0,1 0,-1 0,1-1,0 1,0-1,0 0,0 0,1 0,-1 0,1 0,0-1,-1 0,1 0,0 0,0 0,3 1,5 2,0-1,0 0,1 0,-1-1,1 0,0-1,0-1,-1 0,1-1,9-1,16-7,0-2,-1-1,-1-2,0-1,0-3,-2 0,7-7,-29 18,15-8,-1-1,0-1,-1-1,-1-1,-1-1,0-2,-2 0,0-1,-2-1,0-1,-2-1,0 0,-2-1,-1-1,-1 0,-1-1,-2-1,2-7,-10 26,-1-1,0 0,0 0,-1 0,-1 0,0 0,0 0,-1 1,0-1,-2-4,3 12,1 0,-1 0,0 0,0 1,0-1,0 0,-1 0,1 1,-1-1,1 1,-1-1,0 1,0 0,0 0,0 0,-1 0,1 0,0 0,-1 1,0-1,1 1,-1 0,0-1,1 1,-1 0,0 1,0-1,0 0,0 1,0 0,0 0,0 0,0 0,0 0,0 0,0 1,0-1,0 1,-1 1,-1 0,-1 0,1 0,0 1,0 0,0 0,0 1,1-1,-1 1,1 0,0 0,0 1,0-1,1 1,0 0,0 0,0 0,0 0,1 0,0 1,0-1,0 1,0-1,1 1,0 2,-6 145,8-132,18 205,26-86,-46-100,-7-39</inkml:trace>
  <inkml:trace contextRef="#ctx0" brushRef="#br0" timeOffset="2454.163">1752 400,'43'9,"39"9,9 0,-5-2,-13 1,-14-3,-12-4,-10-3,-10-3</inkml:trace>
  <inkml:trace contextRef="#ctx0" brushRef="#br0" timeOffset="2701.281">2485 568,'0'15,"5"4,1-6,5-9,1-6</inkml:trace>
  <inkml:trace contextRef="#ctx0" brushRef="#br0" timeOffset="2875.623">2598 314,'0'-9,"0"-4</inkml:trace>
  <inkml:trace contextRef="#ctx0" brushRef="#br0" timeOffset="3030.898">2824 371,'-11'8,"0"0,0 1,1 0,0 1,1 0,0 1,0 0,1 0,0 1,1 0,1 0,0 1,1 0,0 0,-3 12,8-22,0 1,0-1,0 1,0-1,1 1,-1-1,1 0,0 1,0-1,0 0,1 0,-1 1,1-1,-1 0,1-1,0 1,0 0,1 0,-1-1,0 1,1-1,0 0,-1 0,1 0,0 0,0 0,0-1,0 1,0-1,1 0,-1 0,0 0,3 0,117 12,-37-26,-61 6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2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1 621,'13'44,"-1"1,-2 0,-2 1,-2 0,-2 0,-2 16,0 232,-2-289,0 1,0 0,0-1,-1 1,0 0,0-1,0 1,-1-1,0 0,0 1,0-1,-1 0,1 0,-4 4,5-8,-1-1,1 0,0 0,0 0,0 1,0-1,0 0,0 0,-1-1,1 1,0 0,0 0,0 0,0-1,0 1,0-1,0 1,0-1,0 1,0-1,0 1,0-1,0 0,0 0,0 1,1-1,-1 0,0 0,1 0,-1 0,0 0,1 0,-1 0,1 0,0 0,-1 0,1 0,0 0,-1-1,1 1,0 0,0 0,0 0,0 0,0 0,0 0,1-1,-1 1,0 0,1 0,-1 0,0 0,1 0,-1 0,4-35,0 0,2 1,2-1,1 2,2-1,1 1,2 1,1 0,4-3,-14 25,141-281,-119 252,1 1,1 2,2 1,9-5,-33 34,52-39,-58 46,1-1,-1 0,1 0,-1 1,1-1,-1 1,1-1,-1 1,1 0,-1 0,1-1,0 1,-1 0,1 1,-1-1,1 0,0 0,-1 1,1-1,-1 0,1 1,-1 0,1-1,-1 1,0 0,1 0,-1 0,0 0,1 0,-1 0,0 0,0 0,0 0,0 1,0-1,0 0,0 1,-1-1,1 1,0-1,-1 1,1-1,-1 1,3 10,-1 0,0 0,0 1,-1-1,-1 0,0 1,-1-1,0 0,-1 1,0-1,-1 0,-1 0,0-1,0 1,-1-1,0 0,-1 0,-1 0,1-1,-2 0,0 0,-15 19,11-11,-1-1,0-1,-1 0,-1-1,-1-1,0 0,-1-1,0-1,-11 5,27-16,0 0,0 0,0 0,0 0,-1 0,1-1,0 1,-1 0,1-1,-1 1,1-1,0 0,-1 1,1-1,-1 0,1 0,-1 0,1 0,-1 0,1 0,-1 0,1-1,-1 1,1 0,-1-1,1 1,-1-1,1 0,0 1,0-1,-1 0,1 0,0 0,0 0,0 0,0 0,0 0,0 0,0 0,0-1,0 1,0 0,1-1,-1 1,1 0,-1-1,1 1,-1-1,1 1,0-1,0 1,0-1,0 1,0-1,0 1,0-1,0 1,0-1,1 1,-1-1,1 1,-1-1,39-70,-24 52</inkml:trace>
  <inkml:trace contextRef="#ctx0" brushRef="#br0" timeOffset="369.982">961 508,'-35'30,"2"2,2 0,1 3,1 0,2 2,-9 17,34-52,0 0,0 0,0 1,0-1,0 0,0 1,1-1,-1 1,1-1,-1 1,1 0,0 0,0-1,1 1,-1 0,0 0,1 0,0 0,0 0,0 0,0 0,0 0,0 0,1 0,0 0,-1 0,1-1,0 1,0 0,1 0,-1-1,0 1,1-1,0 1,0-1,0 1,0-1,0 0,0 0,0 0,0 0,1-1,-1 1,1-1,0 1,0-1,12 0,-1-1,0 0,1-1,-1-1,0 0,0-1,0-1,0 0,-1-1,0 0,1-1,-2-1,1 0,-1-1,0 0,-1 0,0-2,0 1,4-6,-9 9,-1 0,1 0,-1 0,-1-1,1 0,-1 0,-1 0,1 0,-1-1,0 1,-1-1,0 0,0 0,0 0,-1 0,-1 0,1-7,-1 10,0 1,0 0,-1-1,1 1,-1 0,0-1,0 1,-1 0,1 0,-1 0,0 0,0 0,0 1,0-1,-1 1,0-1,1 1,-1 0,-1 0,1 0,0 0,-1 0,1 1,-1 0,0 0,1 0,-1 0,0 0,-1 1,1 0,0 0,0 0,-2 0,-4 0,0 0,0 1,0 0,-1 0,1 2,0-1,0 1,0 0,1 1,-1 0,0 1,1 0,-6 4,-10 4</inkml:trace>
  <inkml:trace contextRef="#ctx0" brushRef="#br0" timeOffset="585.329">1468 621,'-24'38,"-7"18,0-1</inkml:trace>
  <inkml:trace contextRef="#ctx0" brushRef="#br0" timeOffset="1117.924">1666 847,'8'-34,"3"1,0 0,2 1,2 0,1 1,16-24,-32 54,0-1,1 0,-1 1,1-1,0 0,-1 1,1-1,0 0,0 1,0-1,0 1,0 0,1-1,-1 1,0 0,1 0,-1 0,0 0,1 0,0 0,-1 0,1 0,-1 0,1 1,0-1,0 1,-1-1,1 1,0 0,0 0,-1 0,1 0,0 0,0 0,0 0,-1 0,1 1,0-1,0 1,-1-1,1 1,0 0,-1 0,1-1,-1 1,1 0,-1 1,0-1,1 0,-1 0,0 1,0-1,0 0,1 1,34 111,-35-110,0 1,0-1,1 1,-1-1,1 1,0-1,0 0,0 0,1 0,-1 0,1 0,-1-1,1 1,0-1,0 0,0 0,0 0,0 0,1 0,-1 0,1-1,-1 0,1 0,-1 0,1 0,0 0,-1-1,1 0,0 0,0 0,-1 0,1 0,0-1,0 1,-1-1,1 0,-1 0,1-1,1 0,9-9,0-1,-1 0,-1-1,0 0,0-1,-2 0,0-1,0 0,-2 0,1-1,-2 0,0-1,-2 0,1 0,-2 0,0-1,-1 1,0-14,17-98,-14 110</inkml:trace>
  <inkml:trace contextRef="#ctx0" brushRef="#br0" timeOffset="1362.403">2513 0,'0'39,"0"36,0 10,0 0,0-4,0-11,0-13,0-7,0-7,0-5,0-6,0-2,0-2,0-1,0 0,-5-5,-2-1,1-4</inkml:trace>
  <inkml:trace contextRef="#ctx0" brushRef="#br0" timeOffset="1598.879">2230 395,'38'-5,"37"-1,11 0,-5 1,-11 2,-13 1,-16-4,-11-1,-9 0</inkml:trace>
  <inkml:trace contextRef="#ctx0" brushRef="#br0" timeOffset="1885.879">1271 57,'5'4,"6"3,1-1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6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0,'-19'9,"0"1,1 1,0 1,0 0,1 1,1 1,1 0,-1 1,2 1,0 1,2 0,-1 0,2 1,-6 13,9-13,0 1,1 0,1 0,1 0,0 0,2 1,0 0,2 0,0-1,1 16,0-24,0-1,1 0,0 0,0 1,1-1,0 0,1 0,0-1,1 1,0-1,1 1,0-1,0 0,0-1,1 1,1-1,1 1,-2-2,-1 0,1-1,0 0,0 0,1-1,0 1,0-1,0-1,1 0,0 0,-1 0,1-1,0 0,1 0,-1-1,1 0,-1-1,1 0,-1 0,1-1,-1 0,1 0,0-1,-1 0,1-1,-1 0,0 0,1-1,-1 0,0 0,6-4,28-20,-1-2,-1-2,-1-2,-2-1,-2-2,2-4,-31 31,0-1,-1 0,0 0,-1 0,0 0,-1-1,0 1,0-1,-1 0,-1 0,0 0,0 0,-1 0,0 0,-1 0,0 0,-1-1,0-22,2 23,0 0,-2 0,1 0,-1 1,-1-1,1 1,-2-1,0 1,0 0,-1 0,0 1,0-1,-1 1,-1 0,1 1,-1 0,-1 0,0 0,0 1,0 0,-4-2,2 6,0-1,0 1,0 1,-1 0,1 0,-1 1,0 1,1 0,-1 0,0 1,1 0,-1 1,1 0,0 1,-1 0,1 0,1 1,-1 1,0-1,1 2,0-1,0 1,1 1,-2 0,-8 5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1,'-14'32,"-5"8,2 1,2 0,1 1,2 0,2 1,-3 35,10-22,3-1,2 1,3 0,2 0,14 52,25 4,-45-109,1 0,0 0,0-1,0 1,0-1,0 0,1 0,-1 0,1 0,-1 0,1 0,0 0,0-1,-1 0,1 1,0-1,0 0,1 0,-1-1,0 1,0-1,0 1,0-1,1 0,-1 0,0-1,0 1,0-1,0 1,1-1,-1 0,0 0,0 0,-1-1,1 1,0-1,12-9,-2 0,0-1,0 0,-1-1,0-1,-1 0,-1 0,0-1,-1-1,3-7,-10 19,203-374,-172 321,-15 29,-1 0,-2-2,-1 0,-1 0,-2-2,-1-1,-11 14,-15 43,-3 29,2 0,2 1,2 1,3 0,3 1,-1 47,4 120,20-174,-4-32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12,'29'0,"19"0,6 0,-1 0,-5 0,-6 0,-5 0,-4 0,-3 0,-7-5,-7-1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1,'29'9,"19"4,6-5,-1-5,-5-2,-6-7,-5-1,-4-1,-3 2,-7 2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6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0,'-5'43,"-2"24,1 6,1-6,2-8,5-16,4-8,-1-7,5-8,0-12,-1-7</inkml:trace>
  <inkml:trace contextRef="#ctx0" brushRef="#br0" timeOffset="628.394">252 170,'329'-56,"-284"48,-73-13,-81-27,108 47,0 0,0 0,0 1,1-1,-1 0,0 1,0-1,0 1,0-1,0 1,0-1,0 1,0 0,0-1,0 1,-1 0,1 0,0 0,0 0,0 0,0 0,0 0,0 0,0 1,0-1,0 0,0 0,0 1,0-1,0 1,0-1,0 1,0 0,0-1,0 1,0 0,0-1,1 1,-1 0,0 0,1 0,-1 0,0 0,1 0,-1 0,1 0,0 0,-1 0,1 0,0 0,0 0,-1 0,1 0,0 0,0 0,0 0,0 0,0 1,17 148,0-45,-17-101,-1-3,1 0,-1 0,1 0,-1 0,1 0,-1 0,1 0,0 0,0 0,-1 1,1-1,0 0,0 0,0 0,0 0,0 0,1 1,-1-1,0 0,0 0,1 0,-1 0,1 0,-1 0,1 0,-1 0,1 0,0 0,-1 0,1 0,0 0,0-1,-1 1,1 0,0-1,0 1,0 0,0-1,0 1,0-1,0 1,0-1,1 0,-1 1,0-1,0 0,0 0,0 0,0 0,1 0,133-188,-127 181</inkml:trace>
  <inkml:trace contextRef="#ctx0" brushRef="#br0" timeOffset="1033.938">873 57,'12'-4,"0"0,0 1,0 0,1 1,-1 1,1 0,-1 1,1 0,-1 0,1 2,-1-1,10 4,-20-5,0 1,1 0,-1 0,0 0,0 0,0 0,0 1,0-1,0 1,0-1,-1 1,1-1,0 1,-1 0,1 0,-1 0,0 0,0 0,0 0,0 0,0 1,0-1,0 0,-1 0,1 1,-1-1,0 1,1-1,-1 0,0 1,0-1,-1 0,1 1,-1-1,1 0,-1 1,1-1,-1 0,0 0,0 1,0-1,-54 85,-37 38,91-124,0 0,0 0,0 0,0 1,1-1,-1 0,0 0,1 1,-1-1,1 0,-1 0,1 1,0-1,-1 1,1-1,0 0,0 1,0-1,0 1,0-1,0 0,1 1,-1-1,0 0,1 1,-1-1,1 0,-1 1,1-1,0 0,0 0,-1 0,1 0,0 1,0-1,0 0,0 0,0-1,0 1,0 0,1 0,-1-1,0 1,0 0,1-1,-1 1,0-1,1 0,-1 1,0-1,1 0,74-5,15-27,-73 24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1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1128 1599,'-5'24,"-1"13,0 0</inkml:trace>
  <inkml:trace contextRef="#ctx0" brushRef="#br0" timeOffset="-1070.107">337 414,'-13'-20,"-1"1,0 1,-2 0,0 1,-1 0,-1 2,0 0,-1 0,-14-6,30 19,0 0,0 0,0 0,0 1,0 0,0-1,-1 1,1 0,0 1,-1-1,1 0,0 1,-1 0,1 0,-1 0,1 0,-1 1,1-1,0 1,-1 0,1 0,0 0,0 0,-1 0,1 1,0 0,0-1,0 1,1 0,-1 1,0-1,1 0,0 1,-1-1,1 1,0 0,0 0,1 0,-1 0,0 0,1 0,0 0,-1 2,-1 13,-1 1,2 0,1 0,0 0,1 0,1 0,1 0,1-1,1 1,0-1,1 1,1-1,8 17,5 26,113 334,-121-360,-2 0,-1 1,-2 0,-1 0,-3 0,0 1,-2-1,-2 1,-2-1,-1 0,-1 0,-3 2,4-25,0-1,-1 1,0-1,-1-1,0 1,-1-1,0 0,-1-1,0 0,-1 0,0-1,0-1,-4 3,12-9,-1-1,1 1,-1 0,0-1,0 0,0 1,0-1,0 0,0-1,0 1,0 0,0-1,0 0,-1 0,1 0,0 0,0 0,0-1,0 1,0-1,0 0,0 0,0 0,0 0,0-1,0 1,0-1,1 1,-1-1,1 0,-1 0,1 0,0-1,0 1,0 0,0-1,0 0,0 1,1-1,-1 0,1 0,0 0,0 0,-1-1,0-71,9 56</inkml:trace>
  <inkml:trace contextRef="#ctx0" brushRef="#br0" timeOffset="-655.365">591 1458,'-14'16,"1"0,1 0,1 1,0 1,1 0,1 0,0 1,2 0,0 1,1-1,0 4,6-18,0 0,0 0,1 0,-1 0,1-1,0 1,0 0,1-1,-1 1,1-1,0 1,0-1,1 0,-1 0,1 0,0 0,0 0,0-1,1 1,-1-1,1 0,0 0,0 0,0 0,0-1,0 0,1 0,-1 0,1 0,-1-1,1 1,0-1,-1 0,1-1,0 1,0-1,0 0,0 0,-1-1,1 1,0-1,0 0,-1 0,1-1,-1 1,1-1,-1 0,1 0,0-2,8-3,-1 0,0-1,-1-1,0 1,0-2,-1 0,0 0,-1-1,0 0,-1 0,0-1,-1 0,0-1,-1 1,0-1,-1-1,-1 1,0-1,-1 0,0 1,-1-1,0-6,-2 15,0-1,0 1,-1-1,0 1,0 0,0 0,-1 0,1 0,-1 0,-1 0,1 0,-1 0,1 1,-1-1,-1 1,1 0,-1 0,1 0,-1 0,0 1,0-1,-1 1,1 0,-1 0,0 1,1 0,-1-1,0 2,0-1,-1 0,1 1,0 0,0 0,-1 1,1-1,0 1,-1 0,1 1,0-1,-1 1,1 0,0 1,0-1,0 1,0 0,0 0,0 1,0-1,1 1,-1 0,1 0,-2 2,-8 10</inkml:trace>
  <inkml:trace contextRef="#ctx0" brushRef="#br0" timeOffset="-251.189">536 1656,'-5'0,"3"-5,7-2,7 1,7 1,4-3,4-1,1 2,2 2,-1 2,-4 5,-2 4,0 4,1 2,1-2,-4-3</inkml:trace>
  <inkml:trace contextRef="#ctx0" brushRef="#br0" timeOffset="7997.195">817 47,'0'-2,"-1"-1,0 1,0-1,0 1,0 0,0-1,-1 1,1 0,-1 0,1 0,-1 0,0 0,0 0,0 1,0-1,0 0,0 1,0 0,-1-1,1 1,0 0,-1 0,1 0,-1 1,1-1,-1 0,1 1,-1 0,1 0,-1 0,0 0,1 0,-1 0,1 1,-1-1,1 1,-1-1,1 1,-1 0,1 0,-1 0,1 1,0-1,0 0,0 1,0 0,0-1,0 1,0 0,0 0,-9 7,1 0,0 0,1 1,0 1,0 0,1 0,0 0,1 1,1 0,0 1,0-1,1 1,1 0,0 0,1 1,0-1,0 12,3-19,1-1,-1 0,1 0,0 0,1 1,-1-1,1 0,0 0,0-1,1 1,-1 0,1-1,0 0,1 1,-1-1,1 0,-1-1,1 1,0-1,1 1,-1-1,0-1,1 1,0 0,-1-1,1 0,0 0,0-1,0 1,1-1,-1 0,0-1,0 1,1-1,-1 0,0 0,5-1,3 2,0 0,-1-1,1-1,0 0,-1 0,1-2,-1 1,0-2,0 1,0-2,0 1,0-2,-1 1,0-2,0 1,-1-2,0 1,0-1,3-5,-11 10,-1 0,1 0,-1-1,0 1,0 0,0-1,0 1,-1-1,1 1,-1-1,0 1,0-1,-1 1,1-1,0 1,-1-1,0 1,0-1,0 1,-1 0,1-1,-1 1,1 0,-1 0,0 0,-1-1,-62-75,65 79,-7-7,4 3,0 0,0 1,0-1,-1 1,1 0,-1 0,0 0,0 0,0 1,0-1,0 1,-1 0,1 0,-1 1,0 0,1-1,-1 1,-1 1,-14 1</inkml:trace>
  <inkml:trace contextRef="#ctx0" brushRef="#br0" timeOffset="8729.157">620 272,'80'-33,"-66"25,-9 4,0 0,1 1,0-1,-1 1,1 1,0-1,0 1,1 0,-1 0,0 0,1 1,-1 0,1 0,-1 1,1 0,0 0,-1 1,1-1,-1 2,1-1,-1 0,0 1,0 1,1-1,-1 1,19 11,-20-9,0-2,1 1,0-1,0 1,0-2,0 1,1-1,-1 0,1 0,-1 0,1-1,-1 0,1-1,0 1,5-1,4-4</inkml:trace>
  <inkml:trace contextRef="#ctx0" brushRef="#br0" timeOffset="10051.404">1128 358,'59'-24,"-57"23,0 0,-1 0,1 1,0-1,0 1,0-1,-1 1,1-1,0 1,0 0,0 0,0 0,0 0,0 0,0 0,-1 1,1-1,0 1,0-1,0 1,-1 0,1-1,0 1,-1 0,1 0,0 0,-1 0,0 1,1-1,-1 0,0 1,1-1,-1 1,0-1,0 1,0-1,0 1,-1 0,1 0,0-1,-1 1,1 0,-1 0,1 0,-1 0,0-1,0 1,0 0,0 0,0 0,0 0,-1 0,1 0,-1-1,1 1,-1 1,-63 79,65-80,0 0,0 1,0-1,0 0,1 0,-1-1,1 1,-1 0,1 0,-1-1,1 1,0-1,0 1,0-1,0 0,0 0,0 1,0-2,0 1,0 0,1 0,-1-1,0 1,0-1,1 0,-1 1,0-1,1 0,-1-1,0 1,1 0,-1-1,0 1,1-1,0 0,2 1,20 0</inkml:trace>
  <inkml:trace contextRef="#ctx0" brushRef="#br0" timeOffset="13917.059">1692 696,'-1'18,"-1"1,0-1,-1 1,-2-1,1 0,-2 0,0-1,-2 0,-1 2,-107 270,73-153,69-171,69-170,93-101,-188 304,0 0,1 0,0 0,-1 0,1 0,0 0,0 0,0 0,1 0,-1 1,0-1,0 0,1 1,-1-1,1 1,0 0,-1-1,1 1,0 0,0 0,0 0,0 0,0 1,0-1,0 0,0 1,0-1,0 1,0 0,0 0,0 0,0 0,1 0,-1 0,0 0,0 1,0-1,0 1,0-1,0 1,0 0,0 0,0 0,-1 0,1 0,0 0,0 1,3 9,-2-1,1 0,-1 1,-1 0,0 0,-1-1,0 1,0 0,-1 0,-1 0,-1 11,1 3,-1 231,2-254,-1 0,1-1,0 1,0-1,0 1,0-1,0 1,1 0,-1-1,0 1,1-1,-1 1,1-1,-1 1,1-1,0 1,0-1,0 0,0 1,0-1,0 0,0 0,0 0,0 0,0 0,1 0,-1 0,0 0,1 0,-1-1,1 1,-1 0,1-1,-1 1,1-1,-1 0,1 0,-1 1,1-1,0 0,-1 0,1 0,-1-1,1 1,-1 0,1-1,0 1,-1 0,1-1,-1 0,0 1,1-1,-1 0,1 0,9-12,-1 0,0-1,-1 0,0 0,-2-1,1 0,-2 0,0-1,1-5,16-38,-4 20,2 1,1 0,2 2,1 1,26-27,-51 62,0-1,0 1,0-1,0 1,0-1,0 1,0-1,0 1,0 0,0-1,1 1,-1-1,0 1,0-1,1 1,-1 0,0-1,0 1,1 0,-1-1,0 1,1 0,-1-1,1 1,-1 0,0 0,1 0,-1-1,1 1,-1 0,1 0,-1 0,1 0,-1 0,0 0,1 0,-1 0,1 0,-1 0,1 0,-1 0,1 0,-1 0,1 0,-1 0,0 0,1 1,-1-1,1 0,-1 0,1 0,-1 1,0-1,1 0,-1 1,0-1,1 0,-1 1,0-1,0 1,1-1,-1 0,0 1,0-1,0 1,1-1,-2 37,0-27,-7 283,4-261,2-28,1-1,0 1,0 0,0 0,1 0,-1 0,1 0,0 0,0 0,1 1,-1-1,1 0,0-1,0 1,0 0,0 0,1 0,0-1,-1 1,1 0,1-1,1 3,11 6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2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82 559,'0'-1,"-1"1,0-1,0 0,1 0,-1 1,0-1,0 1,0-1,0 1,0-1,0 1,0-1,0 1,0 0,0-1,0 1,0 0,0 0,0 0,0 0,0 0,0 0,0 0,0 0,0 0,0 1,0-1,0 0,0 1,0-1,0 1,0-1,0 1,0-1,0 1,0 0,1-1,-1 1,0 0,0 0,1-1,-1 1,1 0,-1 0,1 0,-1 0,1 0,-1 0,1 0,0 0,-1 0,1 1,-5 5,0 1,1 0,0 0,0 0,0 1,1 0,1-1,0 1,0 0,0 0,1 0,1 1,-1-1,2 0,-1 0,1 3,0-9,0-1,1 0,-1 1,0-1,1 0,-1 0,1 0,-1 0,1 0,0 0,0-1,0 1,0-1,0 1,0-1,1 1,-1-1,0 0,1 0,-1-1,1 1,-1 0,1-1,-1 1,1-1,0 0,-1 0,1 0,-1 0,1 0,-1-1,1 1,0-1,0 0,84-34,-75 26,0-1,0 0,-1-1,0 0,-1-1,0 0,-1 0,-1-1,0 0,0-1,-1 0,3-11,-10 22,1 0,-1 0,0 0,0 0,0-1,-1 1,1 0,-1 0,1 0,-1 0,0 0,0 0,-1 0,1 0,-1 0,1 1,-1-1,0 0,0 1,0 0,0-1,0 1,-1 0,1 0,-1 0,0 0,1 1,-1-1,0 1,0-1,0 1,0 0,0 0,0 1,0-1,0 1,0-1,0 1,-1 0,1 0,0 0,0 0,0 1,0 0,0-1,0 1,0 0,0 0,0 1,0-1,0 1,-17 4</inkml:trace>
  <inkml:trace contextRef="#ctx0" brushRef="#br0" timeOffset="1067.714">703 418,'-11'5,"0"0,1 0,0 1,0 0,0 0,1 1,-1 1,2-1,-1 2,1-1,0 1,1 0,0 1,1 0,0 0,0 0,1 0,0 1,1 0,1 0,-1 1,2-1,-1 1,1 5,2-13,1 0,-1-1,1 1,0-1,0 1,0-1,1 1,-1-1,1 0,0 0,0 0,0 0,0 0,0 0,1 0,-1 0,1-1,0 0,0 1,0-1,0 0,0 0,0-1,0 1,1-1,-1 1,1-1,-1 0,1-1,-1 1,1 0,0-1,-1 0,1 0,-1 0,1 0,0-1,-1 1,1-1,-1 0,1 0,-1 0,1-1,-1 1,3-2,14-9,0-1,-1-1,0-1,-2-1,1 0,-2-1,0-1,-1 0,-1-1,-1-1,0 0,6-17,18-21,-28 46,0 0,-1-1,-1 0,0 0,-1 0,0-1,-1 0,-1 0,0 0,-1-1,0 0,-1 1,-1-1,0 0,-1 0,-1 0,0 1,-1-1,-1 0,0 1,-1-1,-1 1,0 0,0 1,-4-6,7 16,0-1,-1 1,1 0,-1 0,0 0,1 0,-1 0,0 0,-1 1,1 0,0 0,-1-1,1 2,-1-1,0 0,0 1,0 0,1 0,-1 0,0 0,0 0,0 1,0 0,-1 0,1 0,0 0,0 1,0 0,0 0,1 0,-1 0,0 0,0 1,0-1,1 1,-1 0,1 0,0 1,-3 1,-7 8,2-1,0 2,0-1,1 2,0-1,1 1,1 1,1 0,0 0,0 0,2 1,0-1,0 2,2-1,0 0,1 1,0-1,2 1,0 14,4-19,1 0,0 0,0 0,1-1,1 1,0-1,0-1,1 1,1-1,-1-1,1 0,1 0,0-1,0 0,1 0,0-1,0-1,1 0,0 0,0-1,0-1,0 0,9 1,149 22,-146-22</inkml:trace>
  <inkml:trace contextRef="#ctx0" brushRef="#br0" timeOffset="2303.495">1465 165,'-16'8,"0"1,1 1,0 1,0 0,1 0,1 2,0 0,1 0,0 1,1 0,1 1,0 1,1 0,1 0,0 0,2 1,-1 0,2 1,0-1,1 1,1 0,0 12,5-22,0-1,0 0,1 0,-1 0,2 0,-1-1,1 1,0-1,0 0,1 0,0 0,0-1,0 0,1 0,-1 0,1-1,1 1,-1-1,0-1,1 1,0-1,0 0,0-1,0 0,0 0,0 0,1-1,-1 0,1-1,-1 1,1-1,-1-1,0 1,1-1,-1-1,0 1,1-1,3-2,15-5,-1 0,-1-2,0 0,0-2,-1-1,-1 0,0-2,-1 0,0-2,-2 0,0-1,-1-1,-1-1,-1 0,-1-1,-1-1,-1 0,2-8,-12 27,-1 0,0 0,0-1,0 1,-1-1,1 1,-1-1,0 0,-1 1,1-1,-1 0,0 0,0 0,0 1,0-1,-1 0,0 1,0-1,-1 0,1 1,-1-1,0 1,0 0,0-1,-1 1,1 0,-1 0,0 1,0-1,0 1,-1-1,1 1,-1 0,0 0,0 1,0-1,0 1,-1 0,1 0,0 0,-1 1,-3-2,-6 1,1 0,-1 1,1 1,-1 0,1 0,-1 2,1-1,-1 2,1 0,0 0,0 2,0-1,1 1,-1 1,1 1,-2 1,-11 8</inkml:trace>
  <inkml:trace contextRef="#ctx0" brushRef="#br0" timeOffset="2702.902">1353 418,'15'-1,"0"-1,0-1,0 0,0-1,0-1,-1 0,0-1,7-4,64-22,-80 32,-1 0,1 1,-1-1,1 1,-1 0,1 0,-1 0,0 1,0-1,1 1,-1 0,0 0,0 1,-1-1,1 1,0 0,-1 0,0 0,0 0,0 1,0-1,0 1,-1 0,1 0,-1 0,0 0,32 35,-29-35,0-1,1 1,-1-1,1 0,0-1,0 1,0-1,0 0,0-1,0 1,0-1,1 0,-1-1,0 0,1 0,-1 0,0-1,1 0,-1 0,0 0,0-1,0 0,0 0,0-1,0 1,-1-1,1 0,-1-1,0 0,0 1,3-4,5-10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52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0 624,'114'-16,"-1"5,2 5,-1 5,4 5,51-2,413-2,-335-26,2-5,342 32,-338-29,-10 10,-193 11,0 3,1 1,-1 3,34 4,129 23,72-27,-61-27,456 27,-282 0,-115 28,-7-45,-115 5,-1 8,5 7,3-1,93-14,-36-4,211 13,-223 5,-66-1,337-13,32-7,-154-7,665 25,-662-26,-141 13,-129 5,1 4,0 4,87 12,107 25,2-14,-244-15,1-3,1-1,-1-3,0-1,24-6,23-4,1 4,58 5,184-25,695 28,-703 15,-216-6,1-4,66-9,-37 1,-76 2,191 12,-214-5,0-1,0-2,1-3,-1-1,0-3,32-5,31-5,-1 5,1 5,38 6,6-1,259-2,-141-28,153 28,-160-28,25-1,-102 3,157-30,-115 25,149 3,1051 29,-1231-29,282 27,-255 1,-50-27,-56 27,94-12,-140 2,1 3,0 3,1 3,11 4,39-1,583-2,-482-28,-1 27,-83-26,112 15,-214 5,1 1,0 2,0 2,0 1,36 5,66 23,-100-25,0-2,0-2,0-2,38-8,163 0,-177 13,27 21,-75-11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01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1098,'27'-55,"91"-150,53-106,-59 129,63-142,-161 304,-8 29,-5 43,-2-42,10 216,56 65,-5-92,-61-200,1 0,-1 1,1-1,-1 1,0 0,1-1,-1 1,0 0,0-1,1 1,-1 0,0 0,0-1,1 1,-1 0,0 0,0 0,1 0,-1 0,0 0,0 0,0 1,1-1,-1 0,0 0,0 0,1 1,-1-1,0 0,1 1,-1-1,0 1,1-1,-1 1,1-1,-1 1,1-1,-1 1,1 0,-1-1,1 1,-1 0,1-1,0 1,-1 0,1 0,0-1,0 1,0 0,-1 0,1-1,0 1,0 0,0 0,0-1,0 1,0 0,1 0,-1 0,0-1,0 1,0 0,1 0,-1-1,1 1,-1 0,0-1,1 1,-1 0,-110-89,84 66,0 1,-2 1,-1 2,0 1,-1 1,-1 1,0 2,-1 1,0 1,-1 2,0 1,-1 2,-15 0,45 6,-4-2,-1 2,1-1,0 1,0 1,-1 0,1 0,0 0,0 1,0 0,0 1,0 0,1 0,-1 0,-4 4,-1 5</inkml:trace>
  <inkml:trace contextRef="#ctx0" brushRef="#br0" timeOffset="3598.187">1271 533,'-1'-2,"-1"0,1 0,-1 0,1 0,-1 1,0-1,0 1,0-1,0 1,0 0,0-1,0 1,0 0,0 1,-1-1,1 0,0 1,-1-1,1 1,0 0,-1-1,1 1,0 0,-3 1,2-1,-3-3,1 2,-1-1,0 1,0 0,0 0,0 0,0 1,0 0,0 0,0 1,0-1,0 1,0 1,1-1,-1 1,0 0,1 0,-1 1,1-1,0 1,0 1,0-1,0 1,0-1,1 1,0 1,-1-1,2 1,-1-1,0 1,1 1,2-1,0 1,0 0,0 0,1-1,0 1,0 0,1 0,0 0,0-1,0 1,1-1,-1 1,1-1,0 1,1-1,0 0,0 0,0 0,0 0,1-1,-1 1,1-1,0 0,1 0,-1 0,1-1,-1 0,1 1,2-1,5 7,60 58,-70-66,-1 0,1 1,-1-1,1 0,-1 1,0-1,0 1,0-1,0 1,0-1,-1 1,1 0,-1-1,0 1,0 0,0 0,0-1,0 1,0 0,-1-1,1 1,-1 0,0-1,0 1,0-1,0 1,0-1,-1 0,1 1,-1-1,1 0,-1 0,-1 2,-6 2,1 0,-1 0,0-1,0 0,0 0,-1-1,1 0,-1-1,0 0,0-1,0 0,-1 0,1-1,0-1,-1 1,1-2,-1 1,1-2,-6 0,-24-16,26 6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3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24,'12'-5,"1"1,0 0,0 1,0 0,1 1,-1 0,1 1,-1 1,1 0,-1 1,0 1,13 2,-24-3,0-1,1 1,-1 0,0 0,0 0,0 0,0 0,0 0,0 1,-1-1,1 0,0 1,-1 0,1-1,-1 1,1 0,-1 0,0 0,0 0,0 0,0 0,0 0,0 0,0 0,-1 1,1-1,-1 0,0 0,0 1,0-1,0 0,0 0,0 1,0-1,-1 0,1 0,-1 1,0 0,-47 76,-135 106,180-183,0 1,0 0,0 0,1 0,-1 0,1 0,-1 0,1 1,0-1,1 1,-1 0,1-1,-1 1,1 0,0 0,1 0,-1 0,1 0,-1 0,1 0,0 0,1 0,-1 0,1 0,0 0,0 0,0 0,0 0,1-1,-1 1,1 0,0-1,0 1,0-1,1 1,4 1,0-1,0 1,0-1,1 0,0-1,-1 0,1 0,1 0,-1-1,0-1,0 1,1-1,-1-1,1 0,-1 0,5-1,61 8,-4 5,-48-10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12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1,'-16'19,"1"1,0 1,1 0,1 1,2 0,0 1,1 0,1 1,1 0,2 0,-2 8,8-29,0 0,0-1,0 1,0 0,0 0,0-1,1 1,-1 0,1 0,0-1,-1 1,2-1,-1 1,0 0,0-1,1 0,-1 1,1-1,0 0,0 0,-1 0,1 0,1 0,-1 0,0-1,0 1,1-1,-1 1,1-1,-1 0,1 0,-1 0,1-1,0 1,0 0,-1-1,1 0,0 1,0-1,5 0,0 0,-1-1,1 1,0-1,-1-1,1 1,-1-1,1-1,-1 1,0-1,0-1,0 1,5-5,-5 4,-1-1,0-1,0 1,0-1,-1 0,0 0,0 0,0-1,-1 0,0 0,-1 0,1 0,-1-1,-1 0,1 1,-1-1,-1 0,1 0,-1 0,-1 0,1 0,-1 0,-1 0,0 0,0 0,0 0,-1 0,0 1,-1-1,0 0,0 1,0 0,-4-5,2 6,0 0,-1 1,0-1,-1 1,1 1,-1-1,0 1,0 0,0 0,0 1,-1 0,0 1,1-1,-1 1,0 1,0-1,0 2,0-1,0 1,0 0,-1 0,1 1,0 1,-17 2</inkml:trace>
  <inkml:trace contextRef="#ctx0" brushRef="#br0" timeOffset="366.879">419 142,'0'16,"1"0,0 0,1 0,1 0,0 0,1 0,6 12,-9-24,0-1,1 1,0-1,-1 1,1-1,1 0,-1 1,0-1,1 0,0-1,-1 1,1 0,0-1,1 1,-1-1,0 0,0 0,1 0,0-1,-1 1,1-1,0 0,-1 0,1 0,0-1,0 1,0-1,0 0,0 0,0 0,0-1,-1 1,1-1,2 0,7-4,0 0,0-1,0 0,-1-1,0 0,-1-1,1 0,-1-1,-1 0,0-1,0 0,-1-1,0 0,-1 0,0-1,-1 0,0-1,3-9,1 5,43-70,-49 72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08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174 282,'-1'-1,"0"0,0 0,0 0,0 0,0 1,0-1,0 0,-1 0,1 1,0-1,0 1,-1-1,1 1,-1 0,1-1,0 1,-1 0,1 0,-1 0,1 0,0 0,-1 0,1 1,0-1,-1 0,1 1,-1-1,1 1,0-1,0 1,-1 0,1 0,0-1,0 1,0 0,0 0,0 0,0 0,0 0,0 0,0 0,1 1,-1-1,0 0,1 0,-1 1,0 0,-24 66,17 154,11-133,-2-50,-3 1,-1-1,-1 0,-10 35,-9-35,22-38,1-1,-1 1,1-1,-1 1,0-1,1 1,-1-1,0 0,1 1,-1-1,0 0,0 0,1 1,-1-1,0 0,0 0,0 0,1 0,-1 0,0 0,0 0,1 0,-1-1,0 1,0 0,0 0,1 0,-1-1,0 1,1-1,-1 1,0 0,1-1,-1 1,1-1,-1 1,0-1,1 0,-1 1,1-1,0 0,-1 1,1-1,-1 0,1 1,0-1,0 0,-1 0,1 1,0-1,0 0,0 0,0 1,0-2,-4-15,1 0,0-1,1 0,2 0,-1 1,2-1,1 0,0 0,1 1,4-15,6-17,2 2,2 0,2 0,2 2,1 0,3 2,2 0,2 2,1 1,25-24,-38 44,0 0,2 1,0 1,1 1,1 0,14-8,-33 24,0 0,-1 0,1-1,0 1,-1 0,1 1,0-1,0 0,0 0,0 1,0-1,0 1,0 0,0 0,0-1,0 1,0 1,0-1,0 0,0 0,0 1,0-1,0 1,-1-1,1 1,0 0,0 0,0 0,-1 0,1 0,0 0,-1 1,1-1,-1 0,1 1,-1-1,0 1,0-1,0 1,1 0,-2 0,1-1,0 1,0 0,-1 0,1 0,0 0,-1 0,0 0,0 0,1 1,1 13,-1 0,0 0,-1 1,-1-1,0 0,-1 1,-1-1,0 0,-2 0,0-1,0 1,-1-1,-1 0,-1-1,0 0,-1 0,0 0,-1-1,0-1,-1 0,-7 5,13-10,0-2,-1 1,1 0,-1-1,-1 0,1-1,-1 1,0-1,0-1,0 1,0-1,-1 0,1-1,-1 0,1 0,-1 0,0-1,0 0,0-1,0 0,0 0,0-1,0 0,1 0,-7-2,11 2,1 0,-1-1,0 1,0-1,1 1,-1-1,1 0,-1 0,1 0,0 0,0-1,0 1,0-1,0 1,0-1,1 0,-1 1,1-1,0 0,0 0,0 0,0-1,-2-18</inkml:trace>
  <inkml:trace contextRef="#ctx0" brushRef="#br0" timeOffset="2415.532">598 621,'27'-18,"0"-2,-2-2,0 0,-2-1,0-1,-2-1,0-2,-2 1,-1-2,10-21,-4-3,-15 37,-1-1,-1-1,0 1,-1-1,-1 0,0 0,-2-1,0 0,0-3,-3 19,0 1,0-1,1 0,-1 1,-1-1,1 0,0 1,0-1,-1 0,1 1,0-1,-1 1,0-1,1 0,-1 1,0 0,0-1,0 1,0-1,0 1,0 0,0 0,0 0,-1-1,1 1,0 0,-1 1,1-1,-1 0,1 0,-1 1,1-1,-1 0,0 1,1 0,-1-1,0 1,1 0,-1 0,0 0,1 0,-1 0,0 0,1 1,-1-1,0 0,1 1,-1-1,1 1,-1 0,1-1,-1 1,1 0,-1 0,1 0,0 0,0 0,-1 1,1-1,0 0,0 0,0 1,0-1,0 1,1-1,-1 1,-3 1,1 1,-1 0,1 0,0 0,0 0,1 0,-1 0,1 1,0-1,0 1,0 0,1 0,0-1,-1 1,2 0,-1 0,1 0,0 0,0 0,0 0,0 0,1 0,0 0,0 0,1 0,-1 0,1-1,0 1,0-1,0 1,1-1,0 0,0 0,0 0,0 0,0 0,1-1,0 1,0-1,0 0,1 0,48 7,20 11,-72-17,1 0,-1 0,0 0,0 0,0 0,-1 0,1 0,-1 0,0 1,0-1,-1 0,1 0,-1 0,0 0,0 0,0 0,-1 0,1 0,-1 0,0-1,0 1,-2 2,-5 17,6-15,0-1,0 1,1-1,0 1,1 0,0 0,0 0,1 0,-1 0,2 0,-1 0,1 0,1-1,-1 1,1 0,3 7,7 3</inkml:trace>
  <inkml:trace contextRef="#ctx0" brushRef="#br0" timeOffset="2804.651">1219 508,'17'2,"1"-2,-1 0,1-1,-1-1,1-1,-1 0,0-1,0-1,0 0,-1-1,0-1,0-1,-1 0,1-1,-2-1,0 0,0-1,9-10,-21 17,0 0,0 1,-1-1,1-1,-1 1,0 0,0 0,-1 0,1-1,-1 1,0 0,0 0,-1-1,1 1,-1 0,0 0,0 0,0 0,-1 0,1 0,-1 0,0 0,0 0,0 1,-1-1,1 1,-1-1,0 1,0 0,0 0,0 0,-1 1,1-1,-1 1,0 0,1 0,-1 0,0 0,0 1,0 0,0-1,-1 1,1 1,0-1,0 1,0-1,-1 1,1 1,0-1,-1 0,1 1,0 0,-4 1,-4 2,-1 0,1 0,0 1,0 0,1 1,0 1,0 0,0 0,1 1,0 0,1 1,-1 0,2 1,-1 0,1 0,1 0,0 1,1 0,0 1,0 0,1 0,1 0,0 0,0 1,2-1,-1 4,3-8,1 0,0 0,1 0,0 0,0-1,1 1,-1 0,2-1,-1 0,1 0,0 0,1 0,-1 0,1-1,1 0,-1 0,1 0,0-1,0 0,1 0,-1-1,1 1,0-1,1-1,-1 1,0-1,1-1,0 1,0-1,0-1,0 0,0 0,0 0,0-1,0 0,0 0,0-1,3-1,46-11,-32 7</inkml:trace>
  <inkml:trace contextRef="#ctx0" brushRef="#br0" timeOffset="3169.502">1699 254,'-2'26,"2"-1,1 0,1 0,1 1,1-1,1-1,2 1,0-1,2 0,0-1,7 11,-15-31,1 1,-1-1,1 0,-1 0,1 0,0-1,1 1,-1 0,0-1,1 1,-1-1,1 0,0 0,-1 0,1 0,0-1,0 1,1-1,-1 1,0-1,0 0,1 0,-1-1,0 1,1-1,-1 1,1-1,-1 0,1-1,-1 1,1 0,-1-1,0 0,1 0,-1 0,0 0,0-1,0 1,0-1,0 1,0-1,1-1,4-5,-1-1,0 1,-1-1,0 0,0 0,-1-1,0 0,-1 0,0 0,0 0,-1-1,-1 1,0-1,0-1,10-32,40-125,-43 151</inkml:trace>
  <inkml:trace contextRef="#ctx0" brushRef="#br0" timeOffset="3403.613">2206 395,'5'34,"6"10,2-1</inkml:trace>
  <inkml:trace contextRef="#ctx0" brushRef="#br0" timeOffset="3568.553">2178 1,'0'0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13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0,'-33'8,"1"1,0 2,0 1,1 1,-5 5,34-18,0 1,-1 0,1-1,0 1,0 0,-1 0,1 0,0 1,0-1,0 0,1 1,-1-1,0 1,0 0,1 0,-1 0,1-1,0 1,-1 1,1-1,0 0,0 0,0 0,1 0,-1 1,0-1,1 0,0 1,-1-1,1 1,0-1,0 0,0 1,1-1,-1 1,0-1,1 0,0 0,0 1,-1-1,1 0,0 0,1 0,-1 0,0 0,1 0,-1 0,1 0,-1 0,143 83,-142-83,-1 0,1-1,-1 1,1 0,-1 0,0 0,0 0,0 0,0 0,0 1,0-1,0 0,-1 0,1 1,-1-1,0 0,0 1,0-1,0 0,0 1,0-1,0 0,-1 1,1-1,-1 0,0 0,0 1,0-1,0 0,0 0,0 0,0 0,-1 0,1-1,-1 1,1 0,-1 0,0-1,-1 2,-79 54,73-52,1-1,-1 0,0 0,0-1,-1 0,1 0,-1-1,1-1,-1 1,1-2,-1 1,0-1,-6-1,-3-5</inkml:trace>
  <inkml:trace contextRef="#ctx0" brushRef="#br0" timeOffset="2219.989">692 367,'0'10,"-10"12,-2 8,-6-2,2 0,-2-5,3-2,-2-5,2 1,0-4,1 2,4-3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23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115 481,'-2'1,"0"1,0-1,0 1,0-1,1 1,-1 0,1-1,-1 1,1 0,0 0,0 0,0 0,0 1,0-1,0 0,0 0,1 1,-1-1,1 0,0 0,0 1,0-1,0 1,0-1,0 1,0 0,-27 137,14-104,4-16,1 1,0 0,2 0,0 1,2 0,0 0,2 0,0 1,1 3,1-24,0 1,0-1,1 0,-1 0,0 0,1 0,0 0,-1 0,1 0,0 0,0 0,0 0,0 0,0 0,1-1,-1 1,0 0,1-1,0 1,-1-1,1 1,0-1,-1 0,1 0,0 0,0 0,0 0,0 0,0-1,0 1,0 0,0-1,1 0,-1 0,0 1,0-1,0 0,0-1,1 1,-1 0,0-1,0 1,0-1,0 1,0-1,0 0,0 0,0 0,0 0,24-15,0-2,0 0,-2-1,-1-2,0 0,0-4,7-4,181-204,-170 181,-2-2,-3-2,-2-1,-1-3,-27 47,0 1,-1-1,0-1,-1 1,0-1,-1 1,0-1,-2 0,1 0,-2-12,1 25,-1 0,0 0,0 0,0 0,0-1,0 1,0 0,0 0,0 0,0 0,0 0,-1 0,1 0,0 0,-1 0,1 0,-1 0,1 0,-1 0,0 0,1 0,-1 0,0 0,0 0,0 1,1-1,-1 0,0 1,0-1,0 0,0 1,0 0,0-1,0 1,0-1,0 1,0 0,-1 0,1 0,0-1,0 1,0 0,0 0,0 1,0-1,0 0,-1 0,1 0,0 1,0-1,0 1,0-1,0 1,0-1,0 1,0-1,1 1,-1 0,0 0,0-1,0 1,1 0,-1 0,0 0,-11 17,1 0,1 0,1 1,1 0,0 1,1-1,2 2,-3 9,-3 30,3 2,2-1,3 1,2 0,3 0,4 2,23 284,-27-310,-3-1,0 0,-3 0,-1 0,-2-1,-1 1,-2-2,-14 34,23-65,0 0,0 0,-1 0,1-1,-1 1,0 0,0-1,-1 1,1-1,-1 0,1 1,-1-1,0-1,0 1,-1 0,1-1,0 1,-1-1,0 0,1 0,-1-1,0 1,0-1,0 0,0 0,0 0,0 0,0-1,0 0,0 1,0-2,-1 1,1 0,0-1,0 0,0 0,0 0,0 0,0-1,1 1,-1-1,0 0,1 0,-1 0,1-1,0 1,-2-3,-5-11,2 0,0-1,0 0,2 0,0-1,1 0,0 0,2 0,0-1,1-1,-13-63,8 59</inkml:trace>
  <inkml:trace contextRef="#ctx0" brushRef="#br0" timeOffset="264.678">199 1,'-5'0,"4"0,1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28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1,'-11'27,"1"2,1 0,2 0,0 0,3 1,0-1,1 12,13 70,-4 18,-41 39,29-89,12-61</inkml:trace>
  <inkml:trace contextRef="#ctx0" brushRef="#br0" timeOffset="599.103">249 481,'-2'12,"0"1,0 0,2 0,-1 1,2-1,0 0,0 0,1 0,1-1,0 1,0 0,3 2,-6-14,1 1,0 0,0 0,0 0,0 0,0-1,0 1,1-1,-1 1,0-1,1 1,-1-1,1 0,0 1,-1-1,1 0,0 0,0 0,0-1,0 1,0 0,0-1,-1 1,1-1,1 1,-1-1,0 0,0 0,0 0,0 0,0-1,0 1,0 0,0-1,0 1,0-1,0 0,-1 0,1 0,0 0,0 0,-1 0,1 0,0 0,-1-1,70-66,18-58,-88 125,-1 1,1-1,-1 1,1-1,-1 1,1-1,-1 1,1 0,-1-1,1 1,0-1,-1 1,1 0,0 0,-1-1,1 1,0 0,-1 0,1 0,0 0,-1 0,1 0,0 0,-1 0,1 0,0 0,0 0,-1 0,1 1,0-1,-1 0,1 1,-1-1,1 0,0 1,-1-1,1 0,-1 1,1-1,-1 1,1-1,-1 1,1-1,-1 1,0 0,1-1,-1 1,0-1,1 1,-1 0,0-1,0 1,0 0,1 0,-1-1,0 1,0 0,6 43,-6-43,27 353,-27-317,-2-1,-1 0,-2 0,-1 0,-6 15,6-31,6-12,-1 0,0 0,-1 0,0 0,0-1,0 1,-1-1,0 0,-1 0,0 0,0 0,0 0,-1-1,0 0,0 0,0 0,-1 0,0-1,0 0,0 0,-1-1,0 0,0 0,0 0,-2 0,7-4,0 0,0-1,0 1,-1 0,1-1,0 1,0-1,0 0,0 1,0-1,0 0,0 0,0-1,0 1,1 0,-1 0,0-1,1 1,-1-1,1 0,-1 1,1-1,0 0,0 0,0 0,0 0,0 0,0 0,0 0,1 0,-1 0,1-1,-1 1,1 0,0-2,-3-81,5 74,-1 1,2-1,-1 1,1-1,1 1,0 0,1 0,-1 0,2 1,0 0,0 0,0 0,1 1,0 0,1 0,4-3,105-106,-94 99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27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59,'-46'19,"38"-17,0 0,0 1,1 1,-1-1,1 1,0 0,0 1,0 0,1 0,-1 0,0 2,-5 6,1 0,1 1,0 0,1 0,1 1,0 1,-4 9,11-21,-1 0,1 0,0 0,0 0,0 0,0 0,1 1,0-1,-1 0,2 0,-1 0,0 0,1 1,0-1,0 0,0 0,0 0,1 0,0-1,-1 1,1 0,1-1,-1 1,0-1,1 1,0-1,0 0,0 0,0-1,0 1,1-1,-1 1,2-1,1 2,1 0,0-1,0 0,0-1,1 0,-1 0,1 0,-1-1,1 0,-1-1,1 0,-1 0,1 0,0-1,-1 0,1 0,-1-1,1 0,-1-1,0 1,0-1,4-3,4-2,-2 0,1-1,-1 0,0-1,-1 0,0-1,-1-1,-1 1,1-2,2-5,-8 10,0-1,-1 1,0-1,0 0,-1 0,0-1,-1 1,0-1,0 1,-1-1,0 0,-1 1,0-1,-1 0,0 0,0-1,0 6,0 0,0 1,0-1,-1 0,1 1,-1-1,0 1,0 0,-1 0,1 0,-1 0,0 0,0 0,0 1,-1-1,1 1,-1 0,0 0,0 0,0 1,0-1,0 1,-1 0,1 0,-1 1,1-1,-1 1,0 0,1 0,-1 0,0 1,0 0,0 0,-2 1,0 0,0 1,1-1,-1 2,0-1,1 1,0 0,-1 0,1 0,1 1,-1 0,0 0,1 1,0 0,-4 4,3-4,-9 8</inkml:trace>
  <inkml:trace contextRef="#ctx0" brushRef="#br0" timeOffset="821.731">701 3,'-57'85,"-99"171,155-254,0-2,1 0,-1 1,1-1,-1 0,0 1,1-1,-1 0,1 1,-1-1,1 1,0-1,-1 1,1-1,-1 1,1-1,0 1,-1 0,1-1,0 1,0 0,-1-1,1 1,0-1,0 1,0 0,0-1,0 1,0 0,0-1,0 1,0 0,0-1,0 1,1 0,-1-1,0 1,0-1,1 1,-1 0,0-1,1 1,-1-1,0 1,1-1,-1 1,1-1,-1 1,1-1,-1 1,1-1,-1 0,1 1,0-1,-1 0,1 0,0 1,9-8,-1-1,1 0,-1 0,-1 0,0-1,0-1,-1 1,0-1,0-1,-1 0,3-2,153-231,-156 231,-13 24,-12 24,15-28,0-1,1 1,0 0,0 0,0 0,1 0,0 1,1-1,0 1,0-1,0 1,1-1,0 1,1-1,-1 1,2 0,-1-1,1 0,0 1,0-1,1 0,0 0,0 0,1-1,0 1,0-1,0 0,1 0,0 0,0 0,1-1,-1 0,1 0,0-1,1 0,-1 0,1 0,-1-1,7 3,-7-5,0 0,0-1,1 1,-1-1,0 0,0-1,1 1,-1-1,0-1,0 1,0-1,0 0,0 0,0-1,-1 0,1 0,-1 0,0-1,0 1,0-1,0 0,-1-1,1 1,2-5,6-6,-1-1,0 0,-1-1,-1 0,-1-1,0 0,1-6,8-49,-20 60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0,'-20'1,"1"2,0 0,0 1,0 0,0 2,1 0,-1 2,2 0,-1 0,1 2,1 0,-1 1,2 1,0 0,10-9,0 0,0 1,1-1,-1 1,1 0,0 1,1-1,-1 1,1-1,-1 1,2 0,-1 0,0 0,1 1,0-1,0 1,1-1,-1 1,1 0,0-1,1 1,0 0,0 0,0-1,0 1,1 0,0 0,0-1,0 1,1 0,0-1,0 0,1 1,-1-1,1 0,1 2,0-4,-1 1,1-1,0 0,0 0,0 0,0 0,0-1,1 1,-1-1,1 0,0-1,-1 1,1-1,0 0,0 0,0-1,0 1,1-1,16-3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5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1,'5'9,"1"4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5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0 228,'0'19,"0"6</inkml:trace>
  <inkml:trace contextRef="#ctx0" brushRef="#br0" timeOffset="484.053">170 58,'13'33,"2"0,2-1,0 0,3-2,0 0,9 8,-28-36,0 0,0 0,1 0,-1 0,0-1,1 1,-1 0,1-1,0 1,-1-1,1 1,0-1,0 0,0 0,0 0,0 0,0 0,1 0,-1-1,0 1,0-1,0 1,1-1,-1 0,0 0,0 0,1 0,-1 0,0 0,0-1,1 1,-1-1,0 0,0 0,0 1,0-1,0-1,0 1,0 0,0 0,0-1,-1 1,1-1,0 1,-1-1,2-2,69-168,-45 126,-19 43</inkml:trace>
  <inkml:trace contextRef="#ctx0" brushRef="#br0" timeOffset="798.161">621 228,'23'-9,"1"-1,-2 0,1-2,-2 0,0-2,0 0,-1-1,-1-1,3-5,-20 20,0-1,-1 1,1-1,-1 1,1-1,-1 0,1 0,-1 0,0 0,0 0,0 0,0 0,0 0,-1 0,1-1,-1 1,1 0,-1 0,0-1,0 1,0 0,0 0,0-1,0 1,-1 0,1-1,-1 1,1 0,-1 0,0 0,0 0,0 0,0 0,0 0,-1 0,1 0,-1 0,1 1,-1-1,1 1,-1-1,0 1,0-1,0 1,0 0,0 0,0 0,0 0,0 0,0 1,-1-1,1 1,0-1,0 1,-1 0,1 0,-1 0,-7 0,0 1,1 0,-1 1,1 0,0 1,0 0,0 0,0 1,0 0,0 1,1 0,0 0,0 1,1 0,-1 0,1 1,1 0,-1 0,3-1,1-1,0 0,0 1,0 0,1 0,-1 0,1 0,1 0,-1 0,1 0,1 1,-1-1,1 1,0-1,0 0,1 1,-1-1,2 0,-1 0,1 1,0-1,0 0,0-1,1 2,6 11,-1 0,2-1,0-1,1 1,1-2,1 0,4 5,-5-9,0 1,0-2,2 0,-1 0,1-1,0-1,1 0,0-1,0 0,1-2,0 0,0 0,11 1,-3-3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3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0 566,'104'326,"-104"-325,0 0,0 0,0 0,0-1,0 1,0 0,0 0,0 0,0 0,1-1,-1 1,0 0,1 0,-1 0,0-1,1 1,-1 0,1 0,-1-1,1 1,0-1,-1 1,1 0,0-1,-1 1,1-1,0 0,0 1,-1-1,1 1,0-1,0 0,0 0,-1 1,1-1,0 0,0 0,0 0,0 0,0 0,-1 0,1 0,0 0,0-1,0 1,0 0,-1 0,1-1,0 1,0 0,0-1,-1 1,1-1,0 1,-1-1,1 1,0-1,-1 0,1 1,-1-1,1 0,-1 1,1-1,-1 0,0 0,1 0,59-168,-14 53,-34 102</inkml:trace>
  <inkml:trace contextRef="#ctx0" brushRef="#br0" timeOffset="699.444">592 623,'-16'3,"-1"2,1 0,0 0,1 2,0 0,0 1,0 0,1 1,0 1,0 0,1 1,-6 7,18-17,-1 0,1 0,0 0,0 0,0 0,0 1,0-1,0 0,1 0,-1 1,0-1,1 1,-1-1,1 1,-1-1,1 1,0-1,-1 1,1-1,0 1,0-1,0 1,0-1,1 1,-1-1,0 1,0-1,1 1,-1-1,1 1,0-1,-1 0,1 1,0-1,0 0,0 1,0-1,0 0,0 0,0 0,0 0,0 0,1 0,-1 0,0 0,1-1,-1 1,0 0,1-1,-1 1,1-1,-1 0,1 1,-1-1,1 0,0 0,12 2,1-1,-1 0,1-1,-1-1,1 0,-1-1,1 0,-1-1,0-1,0-1,0 0,-1 0,0-1,0-1,10-6,-22 12,0-1,0 1,0 0,0 0,0 0,0 0,0 0,0 0,0 1,1-1,-1 0,0 0,0 1,1-1,-1 1,0-1,1 1,-1 0,1-1,-1 1,0 0,1 0,-1 0,1 0,-1 0,0 0,1 1,-1-1,1 0,-1 1,0-1,1 1,-1-1,0 1,0 0,1 0,-1-1,0 1,0 0,0 0,0 0,0 0,0 0,0 0,0 2,6 18,-7-17,1 1,0-1,0 1,0-1,0 0,1 1,-1-1,1 0,0 0,0 0,1 0,-1 0,1 0,0-1,0 1,0-1,1 0,-1 0,1 0,-1 0,1-1,0 0,0 1,0-1,0-1,1 1,-1-1,0 1,1-1,-1 0,4 0,1-3,1-1,-1 0,1 0,-1-1,0 0,0 0,-1-1,1 0,-1-1,0 0,-1 0,1 0,-1-1,-1 0,6-8,11-7,18-20,-2-2,-2-2,-2-1,-2-2,2-9,-18 30,-1-1,-2-1,-1 0,-1 0,-2-2,-1 1,-2-1,0 0,-3-1,1-26,-4 55,0 1,-1-1,1 1,-1-1,0 1,0-1,0 1,0-1,-1 1,1-1,-1 1,0 0,0-1,0 1,-1 0,1 0,-1-1,0 1,0 1,0-1,0 0,0 0,0 1,-1-1,1 1,-1 0,0-1,0 1,0 1,0-1,0 0,0 1,0-1,-1 1,1 0,0 0,-1 1,1-1,-1 1,1-1,-1 1,1 0,-3 1,0 0,-1 1,0 0,1 0,0 1,-1 0,1 0,0 1,1 0,-1 0,1 0,-1 0,1 1,1 0,-1 0,1 0,0 1,0-1,0 1,1 0,-1 0,2 1,-1-1,1 0,0 1,0 1,-3 9,1 1,1 0,0 0,1 0,1 0,1 1,1-1,0 0,2 2,3 15,1 0,2 0,1 0,2-1,2-1,0 0,3-1,0 0,3-1,87 125,-105-153,-6-9</inkml:trace>
  <inkml:trace contextRef="#ctx0" brushRef="#br0" timeOffset="886.184">931 425,'48'-4,"21"2,3 2,-6 1,-9 1,-9-1,-9 5,-6 1,-8 4,-4 1,-5 2,-6-1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1:5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983 114,'-11'108,"-25"163,3-83,26-167,7-17,-1 1,0-1,-1 1,1-1,-1 0,0 0,0 1,0-1,0 0,-1-1,1 1,-1 0,0-1,0 1,-1-1,1 0,-1 0,1-1,-1 1,0-1,0 1,-9-3</inkml:trace>
  <inkml:trace contextRef="#ctx0" brushRef="#br0" timeOffset="898.675">616 114,'56'-18,"177"-5,61-11,-112 22,-159 12</inkml:trace>
  <inkml:trace contextRef="#ctx0" brushRef="#br0" timeOffset="2013.669">1547 339,'85'21,"85"-41,-29 8,-106 12,-29 2</inkml:trace>
  <inkml:trace contextRef="#ctx0" brushRef="#br0" timeOffset="2553.778">1547 565,'0'0,"-1"1,1-1,0 1,-1-1,1 1,0-1,-1 1,1-1,0 1,0-1,0 1,0-1,-1 1,1-1,0 1,0 0,0-1,0 1,0-1,0 1,0-1,0 1,1 0,-1-1,0 1,0-1,0 1,1-1,-1 1,0-1,1 1,-1-1,0 1,1-1,-1 1,0-1,1 0,-1 1,1-1,-1 0,1 1,-1-1,1 0,-1 1,1-1,-1 0,1 0,-1 0,1 0,0 0,-1 1,1-1,-1 0,1 0,0 0,-1-1,1 1,0 0,39 6,-39-6,173-27,-34 25,-116 2</inkml:trace>
  <inkml:trace contextRef="#ctx0" brushRef="#br0" timeOffset="2998.893">1519 762,'5'0,"6"5,7 2,4-1,3-1,3-2,1 0,0-2,1-1,-1 0,0 0,-5-5,-2-2,0 1,2 0,1 3,1 0,-4 2</inkml:trace>
  <inkml:trace contextRef="#ctx0" brushRef="#br0" timeOffset="63820.259">390 311,'-73'33,"-101"30,173-63,-1 1,0 0,0 0,1 0,-1 0,0 1,1-1,0 0,-1 1,1-1,0 1,-1-1,1 1,0 0,0 0,0-1,1 1,-1 0,0 0,1 0,-1 0,1 0,0 0,-1 0,1 0,0 0,0 0,0 0,1 0,-1 0,0 0,1-1,-1 1,1 0,0 0,-1 0,1 0,0-1,0 1,0 0,1-1,-1 2,73 46,53-32,-125-17,-1 0,0 0,0 1,0-1,0 0,0 0,0 1,0-1,-1 0,1 1,0-1,0 1,0 0,0-1,0 1,-1 0,1-1,0 1,-1 0,1 0,0 0,-1-1,1 1,-1 0,1 0,-1 0,0 0,1 0,-1 0,0 0,0 0,1 0,-1 0,0 0,0 0,0 0,0 0,-1 0,1 0,0 0,0 0,-1 0,1 0,0 0,-1 0,1 0,-1 0,1 0,-1 0,1 0,-1-1,0 1,0 0,1 0,-1-1,0 1,0-1,-53 41,48-38,-242 136,245-136,0-1,1 1,-1 0,1-1,0 1,0 0,0 0,0 1,0-1,1 0,-1 1,1-1,0 1,0-1,0 1,0-1,1 1,0 0,-1-1,1 1,1 0,-1-1,0 1,1 0,0-1,0 1,0-1,0 1,1-1,-1 0,1 1,0-1,0 0,0 0,0 0,0 0,1-1,-1 1,1-1,0 1,0-1,0 0,0 0,0 0,0 0,1-1,-1 1,1-1,-1 0,1 0,-1 0,3 0,9 3,1 0,-1 0,1-2,0 0,0-1,0 0,0-1,0-1,0-1,-1 0,12-3,-22 3,0 0,-1 0,1-1,0 1,-1-1,0 0,1 0,-1-1,0 1,-1-1,1 0,-1 0,1 0,-1 0,0 0,-1-1,1 0,1-3,4-8</inkml:trace>
  <inkml:trace contextRef="#ctx0" brushRef="#br0" timeOffset="64202.982">277 1,'-53'374,"-16"113,57-391,5 1,4 1,5 25,-1-13,-1-87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2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0,'-10'3,"0"1,1 0,-1 1,1 0,0 0,1 1,-1 0,1 0,0 1,1 1,-1-1,1 1,0 1,7-7,0 0,0 0,0 0,0 0,0-1,1 1,-1 0,1 0,-1 0,1-1,0 1,0 0,-1-1,1 1,0 0,1-1,-1 1,0-1,0 0,1 1,-1-1,0 0,1 0,0 0,-1 0,1 0,-1 0,1 0,0 0,0-1,0 1,-1-1,1 0,1 1,17 10,-18-9,0 0,0 0,0 0,0 0,0 0,0 0,0 0,-1 1,1-1,-1 1,0-1,0 1,0 0,0 0,0-1,0 1,-1 0,0 0,1 0,-1-1,0 1,0 0,-1 0,1 0,0 0,-1 0,0-1,0 1,0 0,0-1,0 1,0 0,-1-1,1 0,-1 1,1-1,-1 0,-1 1,-4 6,0-1,-1 0,0-1,-1 1,1-2,-1 1,0-1,-1-1,-7 4,-34 9,27-12</inkml:trace>
  <inkml:trace contextRef="#ctx0" brushRef="#br0" timeOffset="464.185">305 254,'21'-2,"-1"-1,0 0,1-2,-2 0,1-2,-1 0,0-1,0-1,-1 0,0-2,-1 0,8-6,-24 15,1 0,0 0,0 0,-1 0,1 0,-1 0,0 0,0 0,1 0,-2-1,1 1,0 0,0-1,-1 1,1-1,-1 1,0-1,1 1,-1-1,0 1,-1-1,1 1,0-1,-1 1,0 0,1-1,-1 1,0-1,0 1,0 0,0 0,-1 0,1 0,-1 0,1 0,-1 0,0 0,0 0,1 1,-1-1,0 1,-1-1,1 1,0 0,0 0,0 0,-1 0,1 0,-1 0,1 1,-1-1,1 1,0 0,-1 0,1 0,-1 0,1 0,-1 0,0 1,-4-1,1 0,-1 1,1 0,-1 0,1 1,0 0,0 0,-1 0,1 1,0 0,1 0,-1 0,1 1,-1 0,1 0,0 0,1 0,-1 1,1 0,0 0,0 1,0-1,1 1,-1-1,1 1,1 0,-1 0,1 1,-1 5,1-7,0 0,1 0,0 0,0 0,0 1,1-1,-1 0,1 1,0-1,1 0,0 0,-1 1,1-1,1 0,-1 0,1 0,0 0,0 0,1 0,-1-1,1 1,0-1,0 0,1 0,-1 0,1 0,0 0,0-1,0 1,0-1,1 0,-1-1,1 1,0-1,0 0,4 1,67 7,-63-11</inkml:trace>
  <inkml:trace contextRef="#ctx0" brushRef="#br0" timeOffset="1192.095">841 142,'-43'170,"37"-153,6-25,8-28,45-193,-53 229,0-2,1 0,-1 1,1-1,-1 0,1 0,0 1,-1-1,1 0,0 1,0-1,0 1,1-1,-1 1,0 0,0-1,1 1,-1 0,1 0,-1 0,1 0,-1 0,1 0,0 0,-1 1,1-1,1 0,4 7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1,'-11'21,"1"0,1 2,1-1,0 1,2 0,1 0,-2 24,6-44,0 0,1 0,0 0,-1 1,1-1,1 0,-1 0,0 0,1 0,-1 0,1 0,0 0,0-1,0 1,0 0,1 0,-1-1,1 1,-1-1,1 1,0-1,0 1,0-1,0 0,1 0,-1 0,1 0,-1-1,1 1,-1-1,1 1,0-1,0 0,0 0,0 0,0-1,-1 1,2-1,-1 1,0-1,0 0,0 0,0 0,0-1,0 1,2-2,9-1,0 0,-1-2,1 0,-1 0,-1-1,1-1,-1 0,0-1,0 0,-1-1,-1 0,1 0,-1-1,6-9,-13 16,-1 0,0 0,0 0,0 0,0-1,-1 1,1-1,-1 1,0-1,0 1,0-1,0 0,-1 0,1 1,-1-1,0 0,0 0,-1 1,1-1,-1 0,0 0,0 1,0-1,0 1,-1-1,1 1,-1-1,0 1,0 0,0 0,0 0,-1 0,1 0,-1 1,0-1,1 1,-1-1,-1 1,1 0,0 0,0 0,-1 1,1-1,-1 1,1 0,-1 0,0 0,1 0,-1 1,0 0,-58 20,46-10</inkml:trace>
  <inkml:trace contextRef="#ctx0" brushRef="#br0" timeOffset="450.982">463 254,'38'-49,"-29"35,1 1,0 0,0 0,2 1,-1 1,1 0,1 1,0 0,4-2,-14 12,0-1,0 1,0-1,-1 1,1 0,0 1,0-1,0 0,0 1,0-1,-1 1,1 0,0 0,-1 0,1 1,0-1,-1 0,0 1,1 0,-1-1,0 1,0 0,0 0,0 0,0 1,0-1,-1 0,1 1,-1-1,1 1,-1 0,0-1,0 1,0 0,0 2,33 39,-30-43,0 0,0 1,0-1,1-1,-1 1,1-1,-1 0,0 0,1 0,-1 0,1-1,-1 0,0 0,0 0,1 0,-1-1,0 1,0-1,0 0,-1-1,1 1,0-1,-1 1,1-1,-1 0,0 0,0-1,0 1,-1 0,1-1,-1 0,0 0,0 0,0 0,1-2,10-18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44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25,'-1'-2,"-1"0,0 0,1 0,-1 1,0-1,0 0,1 1,-1 0,0-1,-1 1,1 0,0 0,0 0,0 0,-1 0,1 1,0-1,-1 1,1-1,-1 1,1 0,-1 0,1 0,0 0,-1 1,-6-1,-1 2,1-1,-1 1,1 0,0 1,0 0,0 1,0 0,1 0,-1 1,1 0,0 0,-5 5,10-8,0 0,0 1,0-1,1 0,-1 1,1 0,0-1,-1 1,1 0,0 0,1 0,-1 0,0 1,1-1,0 0,0 1,0-1,0 1,1-1,-1 1,1-1,0 1,0-1,0 1,0-1,1 1,-1 0,1-1,0 0,0 1,0-1,1 1,-1-1,1 0,0 0,0 0,1 1,79 54,-11-13,-70-44,0 0,0 0,0-1,0 1,0 0,-1 0,1 0,0 0,-1 0,1 1,-1-1,1 0,-1 0,1 0,-1 0,0 0,0 1,1-1,-1 0,0 0,0 1,0-1,0 0,-1 0,1 0,0 1,0-1,-1 0,1 0,-1 0,1 0,-1 1,1-1,-1 0,0 0,0 0,1 0,-1-1,0 1,0 0,0 0,0 0,0-1,0 1,0 0,0-1,0 1,0-1,-1 1,1-1,-66 24,61-23,-112 15,93-15</inkml:trace>
  <inkml:trace contextRef="#ctx0" brushRef="#br0" timeOffset="502.924">505 308,'-29'24,"-19"12,-1 1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8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31 266,'13'4,"0"-1,1 0,-1-1,1 0,-1-1,1-1,0 0,-1-1,1 0,-1-1,1-1,-1 0,0-1,0 0,0-1,-1 0,1-1,-1-1,-1 0,1 0,-1-1,-1 0,1-1,-1-1,8-9,55-104,-73 121,1 1,-1 0,1-1,-1 1,0 0,1-1,-1 1,0-1,0 1,0-1,0 1,0 0,0-1,0 1,-1-1,1 1,0 0,-1-1,1 1,-1 0,0-1,1 1,-1 0,0 0,0-1,0 1,0 0,0 0,0 0,0 0,0 0,0 1,0-1,-1 0,1 0,0 1,0-1,-1 1,1-1,-1 1,1-1,0 1,-1 0,1 0,-1 0,1 0,0 0,-1 0,1 0,-1 0,1 1,-1-1,1 0,0 1,-1-1,1 1,0 0,0-1,-1 1,1 0,0 0,0 0,0 0,0 0,0 0,0 0,-1 1,-8 8,1 0,0 1,0 0,1 1,1 0,0 0,1 1,0 0,0 0,2 0,0 1,0 0,1-1,1 1,-1 10,-1-2,-9 69,3 0,5 0,4 1,5 19,-2 35,-1-109,0-23,0 0,0 0,-2 1,0-1,0 0,-1 0,-1 0,0 0,-1-1,-1 1,0-1,-1 0,-5 8,10-18,-1-1,0 0,0 1,0-1,0 0,0 0,-1 0,1 0,-1 0,1-1,-1 1,0-1,1 0,-1 0,0 0,0 0,0 0,0 0,0-1,0 1,0-1,0 0,0 0,0 0,0-1,0 1,0-1,0 1,0-1,0 0,0 0,0 0,1-1,-1 1,-1-2,-4-1,0-2,0 1,0-1,1 0,0-1,0 0,1 0,0 0,0-1,-4-7,5 8,0 0,1-1,-1 1,2-1,-1 0,1 0,0-1,1 1,0-1,0 1,1-1,0 0,0 1,1-1,0 0,1 0,0 1,0-1,1 0,0 1,1 0,0-1,0 1,0 0,1 0,1 1,-1-1,5-5,12-3,0 0,1 2,0 0,1 2,1 0,0 2,20-6,26-13,47-16,-93 36</inkml:trace>
  <inkml:trace contextRef="#ctx0" brushRef="#br0" timeOffset="322.397">737 435,'-7'8,"-43"40,2 2,3 2,2 2,-9 19,25-5,27-66,-1 0,1 0,0-1,0 1,1 0,-1 0,0-1,1 1,-1 0,1 0,-1-1,1 1,0 0,-1-1,1 1,0-1,0 1,0-1,1 0,-1 1,0-1,0 0,1 0,-1 0,1 1,-1-2,1 1,-1 0,1 0,0 0,-1-1,1 1,0-1,-1 1,1-1,0 0,1 0,3 1,0 0,0-1,0 1,0-2,0 1,0-1,0 1,-1-2,1 1,0-1,0 0,-1 0,1 0,-1-1,1 0,-1 0,0 0,0-1,-1 1,1-1,-1 0,0-1,0 1,0-1,0 0,5-7,-1-1,-1 1,0-1,-1 0,0-1,-1 1,0-1,-1 0,1-14,-2 19,-1-1,0 0,0 0,-1 0,0 0,-1 0,0-1,-1 1,0 0,-1 0,0 0,0 1,-1-1,-1 0,1 1,-6-9,-2 10,1 6</inkml:trace>
  <inkml:trace contextRef="#ctx0" brushRef="#br0" timeOffset="866.884">878 718,'-5'-5,"-1"-6,0-7,1-4,6-4,4-1,-1-2,6-1,4 1,6 4,-2 2,2 6,2 4,2 6,-2 3</inkml:trace>
  <inkml:trace contextRef="#ctx0" brushRef="#br0" timeOffset="1186.658">1329 435,'-38'24,"-13"13,2 5,15-1,17-1,17-8,8-5,8-7,5-6,5-6,2-5,2-2,-1-6,1-3,-5-4,-7-1</inkml:trace>
  <inkml:trace contextRef="#ctx0" brushRef="#br0" timeOffset="5377.282">1612 576,'39'17,"-33"-14,1-2,-1 1,1-1,0 0,0 0,0-1,0 0,-1 0,1-1,0 0,0 0,0-1,-1 1,1-1,-1-1,1 1,-1-1,0 0,0-1,0 1,-1-1,1-1,-1 1,0-1,0 1,0-1,2-4,-6 6,0 1,-1 0,1-1,-1 1,1 0,-1-1,0 1,0-1,0 1,0-1,-1 1,1 0,-1-1,1 1,-1 0,0-1,0 1,0 0,0 0,0 0,0 0,-1 0,1 0,0 0,-1 0,0 0,0 1,1-1,-1 1,0-1,0 1,0 0,-1 0,1 0,0 0,0 0,-1 0,-88-27,85 27,-1 1,0 0,1 0,-1 0,1 1,-1 0,1 0,-1 1,1-1,0 2,0-1,0 1,0-1,0 2,0-1,1 1,-1-1,1 2,0-1,1 0,-1 1,1 0,0 0,0 1,0-1,1 1,-1-1,1 1,1 0,-1 0,1 1,0-1,1 0,-1 1,1 6,-2-6,1 0,0 0,0 1,1-1,-1 1,2 0,-1-1,1 1,1 0,-1-1,1 1,0-1,1 1,0-1,0 1,1-1,0 0,0 0,0 0,1-1,0 1,0-1,1 0,0 0,0 0,0-1,1 1,4 2,0-3,0-1,1 0,-1-1,1 0,-1 0,1-1,0-1,0 0,0 0,0-1,0-1,0 0,0 0,0-1,-1 0,1-1,-1 0,1-1,4-2,-2-6,-7 2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0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10,'0'0,"-1"1,1-1,0 0,-1 0,1 0,-1 0,1 0,0 0,-1 0,1 0,0 0,-1-1,1 1,0 0,-1 0,1 0,0 0,-1 0,1 0,0-1,-1 1,1 0,0 0,0-1,-1 1,1 0,0 0,0-1,0 1,-1 0,1-1,0 1,0 0,0 0,0-1,0 1,-1 0,1-1,0 1,0-1,0 1,0 0,0-1,0 1,0 0,0-1,0 1,1-1,-17 35,15-31,-47 169,27 132,-25-14,19-209,17-74</inkml:trace>
  <inkml:trace contextRef="#ctx0" brushRef="#br0" timeOffset="323.653">0 603,'44'-9,"37"-9,11 0,-7 2,-11 4,-15 4,-17-1,-11 1,-6 1,-7-2,-2-5,-3 0</inkml:trace>
  <inkml:trace contextRef="#ctx0" brushRef="#br0" timeOffset="772.271">763 67,'-13'74,"2"1,5 0,2 1,4-1,3 12,-1 45,16-36,-17-94,0 0,-1 0,1 0,0 0,0 0,0-1,1 1,-1 0,0-1,0 1,1 0,-1-1,1 0,0 1,-1-1,1 0,0 0,0 0,0 0,0 0,0-1,0 1,0 0,0-1,0 1,0-1,0 0,0 0,0 0,0 0,0 0,0 0,0-1,0 1,0-1,0 1,0-1,0 0,0 0,0 0,0 0,0 0,-1 0,1 0,77-79,-74 71,2 0,-1 1,1-1,1 2,-1-1,1 1,0 0,1 1,0-1,9-3,-17 9,0 0,0 1,0-1,0 1,1 0,-1-1,0 1,0 0,0 0,1-1,-1 1,0 0,0 0,1 0,-1 1,0-1,0 0,1 0,-1 1,0-1,0 1,0-1,0 1,0-1,0 1,0 0,0-1,0 1,0 0,0 0,0 0,0 0,0 0,-1 0,1 0,0 0,-1 0,1 0,-1 0,1 0,-1 0,0 1,1-1,-1 0,0 0,0 0,0 1,0-1,0 0,0 0,0 1,-4 65,-26 40,30-105,0-1,0 1,0 0,0-1,0 1,0-1,0 1,0-1,1 1,-1-1,1 0,-1 1,1-1,-1 1,1-1,0 0,0 1,0-1,0 0,0 0,0 0,0 0,0 0,0 0,0 0,1 0,-1 0,0 0,1-1,-1 1,0 0,1-1,-1 0,1 1,-1-1,1 0,-1 1,1-1,-1 0,1 0,-1 0,1-1,0 1,-1 0,0 0,1-1,-1 1,1-1,-1 1,1-1,-1 0,0 0,1 0,-1 1,0-1,0 0,0 0,0-1,0 1,0 0,0 0,0 0,0-1,0 1,16-11,-1 1</inkml:trace>
  <inkml:trace contextRef="#ctx0" brushRef="#br0" timeOffset="1184.999">1327 773,'26'-7,"0"-1,-1 0,-1-2,1-2,-2 0,1-1,-2-1,0-1,13-12,-33 25,0 0,0 0,0-1,0 1,0-1,-1 1,1-1,-1 1,0-1,1 0,-1 1,0-1,-1 0,1 0,-1 0,1 0,-1 0,0 0,0 0,0 0,0 0,0 0,-1 0,0 0,1 1,-1-1,0 0,0 0,-1 0,1 1,-1-1,1 1,-1-1,0 1,0 0,0-1,0 1,0 0,0 0,-1 1,1-1,0 0,-1 1,0-1,1 1,-1 0,0 0,-2 0,-6 0,-1 1,1 0,0 1,-1 0,1 1,0 0,0 1,0 1,1-1,-1 1,1 1,-1 0,2 1,-1 0,-7 5,2-1,1 0,0 1,0 0,1 1,1 0,0 1,1 1,-7 9,13-16,1 0,-1-1,1 2,1-1,-1 0,1 1,1-1,-1 1,1 0,1 0,-1 0,1 0,1 0,0 0,0 0,0 0,1 0,0 0,2 7,-1-10,0 0,0-1,0 1,1 0,-1-1,1 0,0 0,1 0,-1 0,1 0,-1-1,1 1,0-1,1 0,-1 0,0-1,1 1,-1-1,1 0,0 0,0 0,0-1,0 0,0 0,0 0,0-1,2 1,8-1,-1 0,1 0,0-2,-1 1,1-2,-1 0,0-1,0 0,0-2,110-48,-105 41</inkml:trace>
  <inkml:trace contextRef="#ctx0" brushRef="#br0" timeOffset="1634.119">1751 942,'149'-241,"-143"233,-10 27,2-14,1 0,1 0,-1 0,1 0,0 1,0-1,0 0,1 0,0 0,0 0,0 0,0 0,1 0,0 0,0 0,0 0,1-1,0 1,0-1,0 0,0 0,0 0,1 0,0-1,0 1,0-1,0 0,0 0,1 0,-1-1,1 0,0 0,2 1,4-1,-1 0,1 0,-1-1,1-1,0 1,-1-2,1 0,-1 0,1-1,-1 0,1-1,-1 0,0 0,0-1,-1-1,1 0,-1 0,0 0,0-2,0 1,-1-1,3-3,12-13,0-1,-1-1,-2-1,-1-1,5-9,7-50,-28 62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1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2,'-11'311,"-24"-86,31-202,0-1,1 1,2 0,0 0,2 0,0 0,4 16,-3 28,-11-55</inkml:trace>
  <inkml:trace contextRef="#ctx0" brushRef="#br0" timeOffset="8035.882">0 30,'1'0,"-1"-1,1 1,-1 0,1 0,-1 0,1 1,-1-1,1 0,-1 0,1 0,-1 0,1 0,-1 1,1-1,-1 0,1 0,-1 1,0-1,1 0,-1 0,1 1,-1-1,0 1,1-1,-1 0,0 1,0-1,1 1,-1-1,0 1,0-1,1 1,-1-1,0 1,0-1,0 1,0-1,0 1,0-1,0 1,0-1,0 1,0-1,0 1,0-1,0 1,-1-1,1 1,0-1,0 1,-1-1,1 1,0-1,0 0,-1 1,1-1,0 1,-1-1,1 0,-1 1,1-1,0 0,22 3,0 0,0-2,0 0,1-2,-1 0,0-2,0 0,9-4,93-8,5 5,-59 1,2 3,-1 3,20 4,-74-1,7 0</inkml:trace>
  <inkml:trace contextRef="#ctx0" brushRef="#br0" timeOffset="10239.697">705 763,'0'5,"0"6,0 7,0 4,0 3,-4 3,-3 1,1 1,2-1,0 1,-3-6,-1-7</inkml:trace>
  <inkml:trace contextRef="#ctx0" brushRef="#br0" timeOffset="10605.788">451 820,'34'0,"20"0,6 0,-2 0,-6 0,-8 0,-6 0,-4 0,-4 0,-7 0</inkml:trace>
  <inkml:trace contextRef="#ctx0" brushRef="#br0" timeOffset="10969.997">424 1074,'14'5,"10"1,5 0,3-1,1-2,-1-1,-1-1,0 0,-2-1,0 0,-1-5,-4-2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2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59,'36'43,"-32"-35,23 50,-3 0,-3 2,11 53,-15-56,-11-33,0-1,2 0,1 0,0-1,2 0,1 0,0-1,1-1,2 0,-15-19,1 0,0 0,-1 0,1 0,0 0,0 0,0 0,0 0,0 0,0 0,0 0,0-1,0 1,0 0,0-1,0 1,1-1,-1 1,0-1,0 0,1 1,-1-1,0 0,1 0,-1 0,0 0,0 0,1 0,-1 0,0-1,1 1,-1 0,0-1,0 1,0-1,1 1,-1-1,0 0,0 1,0-1,0 0,0 0,0 0,0 0,0 0,-1 0,1 0,0 0,0 0,-1 0,1 0,-1 0,1-1,22-69,-15 33,2 0,2 1,1 0,16-30,59-203,-56 167,-28 91</inkml:trace>
  <inkml:trace contextRef="#ctx0" brushRef="#br0" timeOffset="768.11">621 624,'0'-5,"0"3,0 8,0 6,0 7,0 4,0 4,0 2,0 0,0 1,0-1,0-9,0-9</inkml:trace>
  <inkml:trace contextRef="#ctx0" brushRef="#br0" timeOffset="1188.434">451 596,'10'0,"8"0,5 0,4 0,2-5,2-1,-1 0,0 1,-1 2,0 1,0 0,-6 2</inkml:trace>
  <inkml:trace contextRef="#ctx0" brushRef="#br0" timeOffset="1548.25">424 879,'4'4,"8"3,5-1,5-2,4 0,1-2,2-1,1 0,-1-1,1-1,-1 1,-1 0,-4-5,-2-2,-5 1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26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1 227,'65'-4,"-46"6,20-1,1-1,0-2,0-2,29-6,43-2,-88 11</inkml:trace>
  <inkml:trace contextRef="#ctx0" brushRef="#br0" timeOffset="435.383">170 1,'0'5,"0"11,0 7,0 6,0 1,0 2,0-1,0-1,0 0,0 0,0-2,0 1,0-1,0 0,0 0,0 0,0 0,0-4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3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54,'38'-5,"28"-6,6-2,-3 2,-9 3,-10 2,-8 8,-12 7,-11 3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32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17,'39'0,"26"0,8 0,-4-4,-10-3,-13 1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1 374,'0'-17,"0"-19,9-135,-8 162,1-1,0 1,1 0,0 0,1 0,-1 1,2-1,-1 1,1 0,0 0,1 0,0 1,0 0,1 0,-1 0,5-2,23 0,-22 15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3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1,'11'58,"3"-1,2 0,2-1,3 0,7 7,46 132,-54-121,-20-74,0 1,0 0,0-1,1 1,-1-1,0 1,0-1,1 1,-1 0,0-1,0 1,1-1,-1 0,1 1,-1-1,0 1,1-1,-1 1,1-1,-1 0,1 1,-1-1,1 0,0 0,-1 1,1-1,-1 0,1 0,-1 0,1 0,0 0,-1 0,1 0,-1 0,1 0,0 0,-1 0,1 0,-1 0,1 0,-1-1,1 1,0 0,-1 0,1-1,-1 1,1 0,-1-1,1 1,-1 0,0-1,1 1,-1-1,1 1,-1-1,0 1,1-1,-1 0,22-35,-19 29,89-241,-2 1,-56 189,-27 51</inkml:trace>
  <inkml:trace contextRef="#ctx0" brushRef="#br0" timeOffset="316.974">622 593,'-5'28,"-2"20,1 7,6-7,3-11</inkml:trace>
  <inkml:trace contextRef="#ctx0" brushRef="#br0" timeOffset="586.59">649 452,'25'0,"26"0,10 0,-1 0,-6 0,-12 5,-13 1</inkml:trace>
  <inkml:trace contextRef="#ctx0" brushRef="#br0" timeOffset="824.731">678 706,'39'5,"21"-4,1-1</inkml:trace>
  <inkml:trace contextRef="#ctx0" brushRef="#br0" timeOffset="2121.958">706 508,'-5'0,"-1"5,-5 2,0 4,1 5,3 4,7 0,4-4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34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0 227,'38'4,"23"-2,5-2,-3-2,-8-4,-9-2,-11 1</inkml:trace>
  <inkml:trace contextRef="#ctx0" brushRef="#br0" timeOffset="236.267">197 1,'-9'38,"-9"27,0 8,2-4,4-10,5-9,2-8,8-12,3-6,0-7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33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59,'-5'24,"4"22,1 8,1 0,1-4,-1-7,5-5,1-5,0-2,-2-3,-2 0,0-1,-2 0,-1 1,-5-6,-2 0,1-5</inkml:trace>
  <inkml:trace contextRef="#ctx0" brushRef="#br0" timeOffset="388.818">0 86,'29'-4,"29"-8,8 0,4 1,-6 3,-13-3,-12 2,-6 1,-5 3,-2 1,0 3,-1 0,-4 6,-5 1</inkml:trace>
  <inkml:trace contextRef="#ctx0" brushRef="#br0" timeOffset="994.221">592 566,'-4'34,"-3"20,-3 2,-1-5,1-6,3-5,3-5,1-9</inkml:trace>
  <inkml:trace contextRef="#ctx0" brushRef="#br0" timeOffset="1269.639">592 595,'39'-9,"22"-4,5 1,-8 2</inkml:trace>
  <inkml:trace contextRef="#ctx0" brushRef="#br0" timeOffset="1527.237">508 820,'39'0,"26"0,8 0,-9-4,-11-3,-14 1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0,'4'0,"12"0,8 0,4 0,3 0,0 0,0 0,0 0,-1 0,-1 0,-5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18,'48'0,"21"0,3 0,-6 0,-14-5,-11-1,-12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2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69,'-1'-1,"0"1,1 0,-1-1,0 1,0-1,0 1,0 0,0 0,0 0,0-1,1 1,-1 0,0 0,0 0,0 0,0 0,0 1,0-1,0 0,0 0,0 1,1-1,-1 0,0 1,0-1,0 1,1-1,-1 1,0-1,0 1,1 0,-1-1,1 1,-1 0,0-1,1 1,-1 0,1 0,0 0,-1-1,1 1,0 0,-1 0,1 0,0 0,-18 43,6 14,2 0,3 0,0 35,7-66,-3-8,1-1,1 0,1 1,0-1,2 0,0 1,1-1,0 0,2 0,0-1,1 1,1-1,0 0,1-1,1 0,1 0,0-1,1 0,1 0,-8-12,0 1,1-1,-1-1,0 1,1 0,0-1,0 0,0 0,0-1,0 1,0-1,0 0,0 0,0-1,1 0,-1 0,0 0,0 0,1-1,-1 0,0 0,0 0,0-1,0 1,0-1,0-1,-1 1,2-1,120-92,-89 55,-2-1,-2-2,-1-1,-3-2,-2-1,12-28,-35 67,16-27,-2-2,-1 0,-2-1,-2 0,-1-1,0-11,-11 48,0-1,-1 0,1 0,0 0,-1 0,1 0,-1 0,0-1,0 1,0 0,-1 0,1 0,-1 0,0 0,1 0,-1 0,-1 0,1 0,0 0,-2-2,1 5,0 0,0 1,0-1,0 1,1 0,-1-1,0 1,0 0,1 0,-1 0,0 0,1 1,-1-1,1 0,0 1,-1-1,1 0,0 1,0 0,0-1,0 1,0 0,0 0,0 1,-1 0,-14 28,2-1,1 2,1 0,2 0,1 1,1 0,3 1,0 0,2 0,2 0,1 0,1 0,2 0,1-1,2 1,2-1,1 0,10 27,46 142,-55-183,-2-7</inkml:trace>
  <inkml:trace contextRef="#ctx0" brushRef="#br0" timeOffset="383.919">1025 606,'0'28,"0"20,0 6,0-1,0-5,0-6,0-10</inkml:trace>
  <inkml:trace contextRef="#ctx0" brushRef="#br0" timeOffset="980.234">1222 746,'281'-18,"-216"-3,-64 20,0 1,0-1,0 0,0 1,0-1,0 0,0 1,0-1,-1 0,1 0,0 0,-1 0,1 0,0 0,-1 0,1 0,-1 0,1 0,-1 0,0 0,1 0,-1 0,0-1,0 1,0 0,0 0,0 0,0 0,0 0,0-1,0 1,-1 0,1 0,0 0,-1 0,1 0,-1 0,1 0,-1 0,0 0,1 0,-1 0,0 0,1 0,-1 0,0 1,0-1,0 0,0 1,0-1,0 0,0 1,-1-1,-4-4,-1 0,0 0,0 1,0 0,0 0,-1 0,0 1,0 0,0 1,0 0,0 0,0 1,0 0,-1 0,1 1,-7 0,11 2,1 1,-1 0,1 0,-1 0,1 0,0 0,0 1,0 0,1-1,0 1,-1 0,1 0,0 0,1 0,-1 1,1-1,0 0,0 1,0-1,1 1,-1-1,1 1,0-1,0 1,1-1,-1 1,1-1,0 1,1 1,-1 5,5 135,-7-145,1 1,0-1,0 0,0 0,0 1,0-1,0 0,0 0,0 1,1-1,-1 0,0 0,1 0,-1 0,1 1,-1-1,1 0,0 0,0 0,-1 0,1 0,0 0,0-1,0 1,0 0,0 0,0 0,0-1,0 1,0-1,0 1,0-1,1 1,-1-1,0 0,0 1,0-1,1 0,-1 0,0 0,0 0,1 0,-1 0,0 0,0 0,1-1,-1 1,0 0,0-1,0 1,0-1,0 1,1-1,-1 0,0 0,0 1,-1-1,1 0,0 0,0 0,0 0,89-120,-38 41,-40 63,-1 2</inkml:trace>
  <inkml:trace contextRef="#ctx0" brushRef="#br0" timeOffset="1412.027">1872 633,'3'0,"98"-10,-99 10,1 0,-1 0,0 0,1 1,-1-1,0 0,0 1,0 0,1-1,-1 1,0 0,0 0,0 0,0 1,0-1,0 0,-1 1,1-1,0 1,-1 0,1-1,-1 1,0 0,1 0,-1 0,0 0,0 0,0 0,0 0,-1 1,1-1,-1 0,1 0,-1 1,0-1,0 0,0 0,0 1,0-1,0 0,-1 1,0 5,-2 1,1-1,-2 0,1 1,-1-1,0-1,0 1,-1-1,0 1,-1-2,-1 3,-32 52,39-60,-1 0,1 0,-1 0,1 1,-1-1,1 0,0 0,-1 0,1 1,0-1,0 0,0 1,0-1,0 0,0 0,1 1,-1-1,0 0,1 0,-1 0,0 1,1-1,0 0,-1 0,1 0,0 0,-1 0,1 0,0 0,0 0,0 0,0 0,0-1,0 1,0 0,0-1,0 1,0 0,0-1,1 1,-1-1,0 0,0 1,2-1,60 6,-58-6,11-1,-1 0,0 0,0-2,0 0,0-1,0 0,-1-1,9-4,-4-1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368 171,'-18'95,"-20"187,24-186,8-62,1 0,2 0,1 0,2 34,1-69</inkml:trace>
  <inkml:trace contextRef="#ctx0" brushRef="#br0" timeOffset="243.948">1 171,'43'5,"29"-4,11-1,2-6,-9-2,-8-4,-6 0,-8-3,-10 1,-6 3,-6-2,-2 2,-3 3,-5 2</inkml:trace>
  <inkml:trace contextRef="#ctx0" brushRef="#br0" timeOffset="611.296">594 650,'8'-3,"-2"-1,0 1,0 0,0 0,1 1,-1 0,1 0,0 0,-1 1,1 0,0 0,0 1,0-1,-1 2,1-1,0 1,0 0,0 0,-1 1,1 0,1 1,-7 0,0 0,1 0,-1 0,0 0,0 0,-1 1,1-1,-1 0,0 0,0 1,0-1,0 0,0 1,-1-1,1 0,-1 0,0 1,0-1,0 0,0 0,-1 0,1 0,-1 0,0 0,0-1,0 1,0-1,0 1,-1-1,-1 1,3-1,-51 86,53-86,0 1,0-1,0 0,1 0,-1 0,1 0,-1 0,1 0,0 0,0 0,0 0,0-1,0 1,1-1,-1 0,0 0,0 1,1-2,-1 1,1 0,-1 0,1-1,-1 1,1-1,0 0,-1 0,1 0,-1 0,1 0,0 0,-1-1,1 0,-1 1,1-1,-1 0,0 0,1 0,90-45,-76 32</inkml:trace>
  <inkml:trace contextRef="#ctx0" brushRef="#br0" timeOffset="845.782">1102 509,'43'-9,"19"-4,4 1,-5 2,-7-2,-9 2,-7 1,-9 3</inkml:trace>
  <inkml:trace contextRef="#ctx0" brushRef="#br0" timeOffset="1165.936">1949 58,'-10'38,"-3"28,-4 6,1-3,3-4,3-9,4-9,3-7,2-6,1-4,1-2,4-1,2-1,0 1,-1-5</inkml:trace>
  <inkml:trace contextRef="#ctx0" brushRef="#br0" timeOffset="1449.942">1609 58,'53'0,"27"-5,4-1,-6-1,-13 2,-12 2,-10-4,-8-1,-5 2,-3 1,0 2,-2 1,-3 1</inkml:trace>
  <inkml:trace contextRef="#ctx0" brushRef="#br0" timeOffset="1697.571">2259 650,'-10'34,"-2"15,4 0,5-8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19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0,'-5'5,"-1"6,-5 6,-5 5,-5 4,-3-3,2 0,0-5,4 0,0 2,-1-3,2 1,4-3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2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32 621,'0'0,"0"1,0 0,0-1,0 1,0-1,0 1,0-1,0 1,0-1,0 1,0-1,-1 1,1-1,0 1,0-1,0 0,-1 1,1-1,0 1,-1-1,1 1,0-1,-1 0,1 1,0-1,-1 0,1 1,-1-1,1 0,-1 0,1 1,-1-1,1 0,-1 0,1 0,-1 0,1 0,-1 0,1 0,-1 0,1 0,-1 0,1 0,-1 0,1 0,-1 0,1 0,-1 0,1 0,-1-1,1 1,-1 0,1 0,0-1,-1 1,1 0,-1-1,1 1,0 0,-1-1,1 1,0-1,-1 1,-7 181,10-118,-3-25,0-26,0 1,1-1,0 1,2-1,-1 0,1 1,1-1,0 0,1 0,-4-10,1 0,-1-1,1 1,0 0,-1-1,1 1,0-1,0 1,0-1,0 0,0 1,1-1,-1 0,0 0,1 0,-1 0,0 0,1 0,-1 0,1 0,0-1,-1 1,1-1,-1 1,1-1,0 1,0-1,-1 0,1 0,0 0,0 0,-1 0,1 0,0 0,-1-1,1 1,0-1,-1 1,1-1,0 0,54-44,-32 18,-2 0,-1-2,-1 0,-1-1,-2-1,9-23,3-3,-19 83,-10 32,-2-49,1-1,0 1,0 0,1 0,0 0,0-1,1 1,0 0,1 0,0-1,0 1,1-1,0 1,0-1,1 0,0 0,0-1,1 1,0-1,1 0,-1 0,1-1,1 1,-1-1,1-1,2 2,-4-5,1 1,0-1,-1 0,1-1,0 1,0-1,0 0,0 0,0-1,0 0,1 0,-1-1,0 1,0-1,0-1,0 1,0-1,-1 0,1 0,0-1,-1 1,0-1,1-1,-1 1,0-1,-1 0,1 0,2-3,108-139,-115 145,3-2,0-1,0 0,0 1,-1-1,0-1,0 1,0 0,0 0,-1-1,1 1,-1-1,0 1,-1-1,1 1,-1-1,0 0,0 1,0-1,-1 0,0 1,1-1,-2 1,1-1,0 1,-1 0,0-1,0 1,0 0,-10-9</inkml:trace>
  <inkml:trace contextRef="#ctx0" brushRef="#br0" timeOffset="6170.925">963 0,'39'218,"-22"-11,-15-116,26 170,-28-76,3-161,11-30,54-152,-58 136,1 0,0 2,2-1,1 1,0 1,1 1,1 0,1 1,6-5,-22 21,0 0,0 0,0 1,0-1,0 0,0 0,0 1,0-1,0 1,0-1,0 1,1-1,-1 1,0-1,0 1,0 0,1 0,-1 0,0 0,0 0,1 0,-1 0,0 0,0 0,0 1,1-1,-1 0,0 1,0-1,0 1,0-1,0 1,1 0,-1-1,0 1,-1 0,1 0,0 0,0 0,0-1,0 1,-1 0,1 1,0-1,-1 0,1 0,-1 0,1 0,-1 0,0 1,1-1,-1 0,0 0,0 1,0-1,5 79,-5-73,14 125,-4-58,-9-51</inkml:trace>
  <inkml:trace contextRef="#ctx0" brushRef="#br0" timeOffset="7398.279">1556 876,'28'-2,"-1"-1,0-1,0-1,0-2,-1 0,0-2,25-11,-38 14,1 0,-1-1,0 0,-1-1,0 0,0-1,-1 0,0-1,0-1,-1 1,-1-2,1 1,-2-1,0-1,0 1,-1-1,-1-1,0 1,-1-1,2-7,-7 18,1 0,-1 0,1 0,-1 0,0 0,0 1,0-1,-1 0,1 0,-1 0,1 0,-1 1,0-1,0 0,0 0,-1 1,1-1,-1 1,1 0,-1-1,0 1,0 0,0 0,0 0,0 0,0 0,0 0,-1 1,1-1,-1 1,1 0,-1-1,0 1,1 0,-1 1,0-1,0 0,0 1,0 0,1-1,-1 1,0 0,0 1,0-1,0 0,0 1,1 0,-1-1,0 1,0 0,1 1,-1-1,1 0,-1 1,0 0,-12 6,1 2,-1 0,2 0,-1 1,2 1,-1 0,2 1,0 0,0 1,1 1,1-1,0 1,1 1,1-1,0 1,1 1,1-1,1 1,0 0,-1 11,4-24,1 0,-1 0,1 0,0 0,0 0,0 0,0 0,1 0,-1 0,1 0,0 0,0 0,1-1,-1 1,1 0,0-1,0 1,0-1,0 0,1 1,-1-1,1 0,0 0,0-1,0 1,0-1,0 1,1-1,-1 0,1 0,-1-1,1 1,0-1,0 0,0 1,0-2,0 1,0 0,1-1,19 3,0-2,0-1,0 0,0-2,0-1,0-1,0-1,-1 0,0-2,0-1,-1-1,0-1,16-10,-23 11,1 0,-2-1,1-1,-1-1,-1 0,0 0,-1-2,0 1,-1-1,-1-1,8-14,78-170,-92 190,-1 0,1 0,-2-1,1 1,-1-1,-1 0,1 0,-2 1,1-1,-1 0,-1 0,0 0,0 0,0 10,1-1,0 0,0 0,0 0,-1 0,1 0,0 1,-1-1,1 0,-1 0,1 1,-1-1,1 0,-1 1,0-1,1 0,-1 1,0-1,1 1,-1-1,0 1,0-1,1 1,-1 0,0-1,0 1,0 0,0 0,0 0,1-1,-1 1,0 0,0 0,0 0,0 0,0 1,0-1,1 0,-1 0,0 0,0 1,0-1,0 0,1 1,-1-1,0 1,0-1,1 1,-1-1,0 2,-34 30,17-13,2 1,0 0,2 1,0 0,1 1,1 1,-1 7,12-28,0 0,0 0,0 0,0 1,0-1,1 0,-1 1,1-1,0 0,-1 1,1-1,0 1,1-1,-1 0,0 1,1-1,-1 0,1 1,0-1,0 0,0 0,0 1,0-1,0 0,0 0,1 0,-1 0,1-1,0 1,-1 0,1-1,0 1,0-1,0 1,0-1,0 0,0 0,0 0,1 0,-1 0,0-1,1 1,-1-1,0 1,1-1,9 1,-1-1,1 0,-1-1,1 0,-1-1,0 0,1-1,-1 0,0 0,-1-2,5-1,76-20,-89 25,0 1,1 0,-1 0,0 0,0 0,1 0,-1 1,0-1,0 0,0 1,0 0,0-1,0 1,0 0,0 0,0 0,0 1,0-1,0 0,-1 1,1-1,-1 1,1-1,-1 1,1 0,-1 0,0 0,0 0,0-1,0 1,0 1,0-1,-1 0,1 0,-1 0,1 0,-1 0,0 1,0-1,0 0,0 0,0 0,-1 2,-17 96,7-69,-13 52,24-81,0 1,0-1,1 0,-1 1,1-1,-1 1,1-1,0 0,0 1,0-1,0 0,0 0,0 0,1 0,-1 0,1 0,-1 0,1-1,0 1,0 0,0-1,0 1,0-1,0 0,0 0,0 0,0 0,1 0,-1 0,0 0,1-1,-1 0,2 1,10 2,0-1,0 0,0-1,0 0,0-1,0-1,0 0,0-1,0-1,0 0,0-1,-1 0,0-1,0 0,0-1,0-1,-1 0,0-1,2-2,2-3,0 0,-1-1,-1 0,-1-2,0 1,-1-2,0 1,-1-2,-2 1,1-1,-2-1,0 0,-2 0,2-6,-7 22,0 1,1-1,-1 0,-1 1,1-1,0 0,-1 0,1 1,-1-1,0 0,0 0,0 0,0 1,0-1,-1 0,1 0,-1 0,0 1,1-1,-1 0,-1 1,1-1,0 1,-1-1,1 1,-1 0,0-1,0 1,0 0,0 0,0 0,0 1,0-1,-1 0,1 1,-1 0,1-1,-1 1,1 0,-1 0,0 1,1-1,-1 0,0 1,0 0,0-1,1 1,-1 0,0 1,0-1,0 0,-1 1,-9 7,1 0,0 1,0 0,0 1,1 1,1-1,0 2,0-1,1 1,1 1,0 0,1 0,0 0,1 1,0 0,-34 111,39-121,1 1,-1 0,1-1,0 1,1 0,-1-1,1 1,0 0,0-1,0 1,0-1,1 1,0-1,0 0,0 0,1 0,-1 0,1 0,0 0,0-1,0 1,0-1,1 0,0 0,-1 0,3 0,15 7,0-1,1-1,1-1,-1-1,1-1,0 0,1-2,-1-1,0-1,1-1,-1-1,20-4,112-22,-125 17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36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59,'-18'56,"-5"143,15-147,3 0,2 1,3 44,-25 73,-4-37,27-124</inkml:trace>
  <inkml:trace contextRef="#ctx0" brushRef="#br0" timeOffset="553.406">1 115,'29'-2,"0"-1,-1-2,1-1,-1-1,17-7,31-7,-20 5,1 3,1 2,0 3,1 3,0 2,39 3,15 18,-90-20</inkml:trace>
  <inkml:trace contextRef="#ctx0" brushRef="#br0" timeOffset="986.192">820 398,'33'-5,"22"-1,5-1,-3 2,-5 2,-8 1,-6 0,-4 2,-4 0,-3 0,1-4,-2-2,1 0,-4-4,-2 1,-4 0</inkml:trace>
  <inkml:trace contextRef="#ctx0" brushRef="#br0" timeOffset="1247.87">904 680,'39'-10,"31"-8,9 0,-4 2,-11 4,-10 5,-11 2,-11 3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24:20.1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266 52,'1'-1,"-1"1,1-1,0 1,0-1,0 1,-1-1,1 1,0-1,-1 0,1 1,0-1,-1 0,1 0,-1 1,1-1,-1 0,0 0,1 0,-1 1,0-1,1 0,-1 0,0 0,0 0,0 0,0 0,0 0,0 0,0 0,0 1,0-1,-1 0,1 0,0 0,0 0,-1 0,1 0,-1 1,1-1,-1 0,1 0,-1 1,1-1,-1 0,0 1,1-1,-1 0,0 1,1-1,-1 1,0-1,0 1,0 0,1-1,-1 1,0 0,0-1,0 1,0 0,0 0,-11 1,1 0,-1 1,1 1,0 0,0 0,0 1,0 1,1 0,-1 0,1 1,1 0,-1 1,1 0,0 0,1 1,-1 0,2 1,-1 0,0 2,3-9,1 1,-1 1,1-1,0 1,0 0,0-1,1 2,0-1,-1 0,1 1,1-1,-1 1,1 0,-1 0,2 0,-1 0,0 1,1-1,0 0,0 1,1-1,-1 0,1 1,0-1,1 1,0-1,-1 0,1 1,1-1,-1 0,1 0,0 0,0 0,1 0,-1 0,1-1,0 1,1-1,-1 1,1-1,-1-1,1 1,0 0,1-1,-1 0,1 0,3 2,4-5,-1-1,1 0,0-1,-1 0,0-1,0 0,1-1,-2 0,1-1,0 0,-1 0,0-1,-1-1,1 0,-1 0,0-1,-1 0,0 0,0-1,-1 0,0 0,0-2,8-4,166-174,-181 190,0-1,0 1,0-1,0 0,0 1,0-1,1 1,-1-1,0 0,0 1,1-1,-1 0,0 1,0-1,1 0,-1 1,0-1,1 0,-1 0,0 1,1-1,-1 0,1 0,-1 0,0 1,1-1,-1 0,1 0,-1 0,0 0,1 0,-1 0,1 0,-1 0,1 0,-1 0,0 0,1 0,-1 0,1 0,-1-1,0 1,1 0,-1 0,1 0,-1-1,0 1,1 0,-1 0,0-1,1 1,-1 0,0-1,0 1,1 0,-1-1,0 1,0 0,1-1,-1 0,-8 53,3-23,13 23,0-30</inkml:trace>
  <inkml:trace contextRef="#ctx0" brushRef="#br0" timeOffset="465.316">725 293,'43'-63,"128"-127,-165 184,33-25,-39 31,1-1,-1 1,1 0,0 0,-1-1,1 1,0 0,-1 0,1 0,-1 0,1 0,0 0,-1 0,1 0,0 0,-1 0,1 0,0 0,-1 0,1 1,0-1,-1 0,1 0,-1 1,1-1,0 0,-1 1,1-1,-1 1,1-1,-1 0,1 1,-1-1,0 1,1 0,-1-1,0 1,1-1,-1 1,0-1,1 1,-1 0,0-1,0 1,0 0,0-1,0 1,0 0,0-1,0 1,0 0,0-1,0 1,0 0,0-1,-1 1,1 0,0-1,0 1,-1-1,1 1,0-1,-1 1,-2 30,1-27,0-1,1 0,-1 0,1 1,0-1,0 1,0-1,0 1,1-1,-1 1,1 0,0-1,0 1,0 0,1-1,-1 1,1-1,0 1,0-1,0 1,0-1,1 1,-1-1,1 0,0 0,0 0,0 0,0 0,1 0,-1-1,1 1,0-1,-1 1,1-1,0 0,1 0,-1 0,0-1,0 1,1-1,-1 0,1 0,-1 0,1 0,-1-1,2 1,12-5,0 0,0-1,0-1,-1-1,0 0,0-1,-1-1,0 0,0-1,-1-1,8-8,73-45,-94 63,0 0,0 0,0-1,0 1,0 0,0 0,0 1,1-1,-1 0,0 0,1 0,-1 1,0-1,1 1,-1-1,1 1,-1 0,1-1,-1 1,1 0,-1 0,1 0,0 0,-1 0,1 1,-1-1,1 0,-1 1,0-1,1 1,-1-1,1 1,-1 0,0-1,1 1,-1 0,0 0,0 0,0 0,0 0,0 0,0 1,0-1,0 0,0 0,0 1,-1-1,1 1,0-1,-1 0,1 1,-1-1,0 1,0-1,1 1,-1-1,0 1,0-1,0 1,0 0,-1-1,1 2,-4 28,0 93,5-121,-1-1,0 1,1 0,0-1,0 1,0 0,0-1,0 1,1-1,-1 1,1-1,-1 0,1 0,0 0,0 0,0 0,0 0,0 0,0 0,1-1,-1 1,0-1,1 0,0 0,-1 0,1 0,-1 0,1 0,0-1,0 1,-1-1,1 0,0 0,0 0,0 0,-1 0,1-1,0 1,2-2,19-4,-2-3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1,'-11'1,"-1"0,1 1,-1 1,1 0,0 0,0 1,1 1,-1 0,1 0,0 1,0 0,0 1,1 0,0 0,-2 4,10-10,0 0,0 1,0-1,0 0,0 0,0 1,1-1,-1 0,0 1,1-1,-1 1,1-1,0 1,-1-1,1 1,0-1,0 1,0-1,0 1,0-1,1 1,-1-1,0 0,1 1,-1-1,1 1,-1-1,1 1,-1-1,1 0,0 0,0 1,0-1,0 0,0 0,0 0,0 0,0 0,0 0,1 0,-1 0,0-1,1 1,-1 0,0-1,75 26,-57-22,53 32,-70-35,-1 1,1-1,-1 0,1 1,-1 0,0-1,0 1,0-1,0 1,0 0,0 0,0 0,0 0,-1 0,1 0,0 0,-1 0,0 0,0 0,0 0,1 0,-2 0,1 0,0 0,0 0,-1 0,1 0,-1 0,1 0,-1 0,0-1,0 1,0 0,0 0,0 0,0-1,-2 2,-6 6,0-1,-1 0,0 0,0-1,-1-1,0 1,0-2,0 1,-1-2,0 0,-3 1,3 0,-31 3,28-11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0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141 771,'22'-6,"-3"-1,-1 1,1 1,1 0,-1 2,1 0,-1 2,1 0,0 1,0 1,4 1,-23-2,1 0,0 0,0 1,0-1,-1 1,1-1,0 1,0 0,-1 0,1 0,-1 0,1 0,-1 0,1 0,-1 0,0 0,1 1,-1-1,0 1,0-1,0 1,0-1,0 1,0 0,-1-1,1 1,0 0,-1-1,1 1,-1 0,0 0,0 0,0 0,0-1,0 1,0 0,0 0,0 0,-1 0,1-1,-1 1,1 0,-1 0,0-1,0 1,1-1,-1 1,-1 0,-96 112,53-69,33-32,8-10,-1 1,1-1,-1 1,1 0,0 1,1-1,-1 1,1-1,0 1,0 0,0 0,1 1,0-1,0 1,0-1,0 1,1-1,0 1,1 0,-1 0,1-1,0 1,0 0,1 4,2-7,1 0,-1 1,1-1,0 0,0-1,0 1,0-1,0 0,1 0,-1 0,1 0,-1-1,1 0,-1 0,1 0,0 0,0-1,-1 0,1 0,0 0,0-1,-1 1,1-1,0 0,-1 0,1-1,-1 0,1 1,-1-1,0-1,0 1,0-1,1 0,45-25,-27 14</inkml:trace>
  <inkml:trace contextRef="#ctx0" brushRef="#br0" timeOffset="-716.711">311 8,'-1'-1,"0"1,1-1,-1 0,0 1,1-1,-1 1,0-1,0 1,0-1,0 1,0 0,1-1,-1 1,0 0,0 0,0-1,0 1,0 0,0 0,0 0,0 0,0 0,0 1,0-1,0 0,1 0,-1 1,0-1,0 0,0 1,0-1,0 1,1-1,-1 1,0-1,0 1,1 0,-1-1,0 1,1 0,-1-1,1 1,-1 0,1 0,-1 0,1 0,0 0,-1-1,1 2,-17 44,3 126,-2-2,16-168,0 0,0 0,0 0,0 0,1 0,-1 0,1 0,-1 0,1 0,0 0,0-1,0 1,0 0,0 0,0-1,0 1,0 0,1-1,-1 1,0-1,1 0,0 1,-1-1,1 0,0 0,0 0,0 0,9 0</inkml:trace>
  <inkml:trace contextRef="#ctx0" brushRef="#br0" timeOffset="-449.887">0 545,'39'-5,"17"-6,4-2,-4 2,-6 3,-7 2,-6 3,-4 1,-8 7,-9 1</inkml:trace>
  <inkml:trace contextRef="#ctx0" brushRef="#br0" timeOffset="3156.448">678 799,'11'-15,"0"0,0 0,-2-1,0 0,-1-1,0 0,-1 0,4-18,13-28,-10 32,2 2,2 0,0 1,2 1,1 0,1 2,2 0,-24 24,0 0,1 0,-1 0,1 1,-1-1,1 0,-1 0,1 0,0 0,-1 1,1-1,0 0,0 1,-1-1,1 0,0 1,0-1,0 1,0-1,0 1,0 0,0-1,0 1,0 0,0 0,0 0,0 0,0 0,0 0,0 0,0 0,0 0,0 0,0 0,0 1,0-1,0 0,0 1,0-1,0 1,-1-1,1 1,0-1,0 1,0 0,-1-1,1 1,0 0,0 0,-1-1,1 1,-1 0,1 0,-1 0,1 0,-1 0,0 0,10 36,-2 1,-1 0,-2 0,-2 0,-2 1,-1 11,-1 81,34-186,-4-6,2 1,4 2,2 1,3 0,-39 55,0 0,0 0,1 0,-1 0,0 0,1 0,0 0,-1 0,1 1,0-1,0 1,0-1,0 1,0 0,0 0,0 0,1 0,-1 0,0 0,0 0,1 1,-1-1,1 1,-1 0,0 0,1 0,-1 0,1 0,-1 0,1 1,-1-1,0 1,1-1,-1 1,0 0,0 0,0 0,1 1,-1-1,0 0,0 1,-1-1,1 1,0 0,0-1,-1 1,1 0,0 2,2 10,0 1,-2 0,0 0,0 1,-1-1,-1 0,-1 0,0 1,-1-1,0 30,5 91,3-117</inkml:trace>
  <inkml:trace contextRef="#ctx0" brushRef="#br0" timeOffset="3770.996">1609 347,'1'36,"2"0,1 0,2-1,1 0,2 0,2-1,1 0,1-1,2 0,1-1,2-1,8 11,-25-40,-1 0,1 0,0 0,-1 0,1 0,0 0,1 0,-1 0,0 0,0 0,1-1,-1 1,1 0,-1-1,1 0,0 1,0-1,0 0,-1 0,1 0,0 0,0 0,1 0,-1 0,0-1,0 1,0-1,0 0,0 0,1 1,-1-1,0-1,0 1,0 0,1 0,-1-1,0 1,0-1,0 0,0 0,0 0,0 0,0 0,0 0,0 0,-1-1,2 0,90-195,48-74,-136 254,-4 4</inkml:trace>
  <inkml:trace contextRef="#ctx0" brushRef="#br0" timeOffset="4122.412">1581 94,'43'-5,"24"-2,6 1,-6 1,-9 1,-9 2,-8 1,-7 0,-4 1,-7 6,-8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5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0 135,'38'-25,"-25"20,-3 0,0 1,0 0,0 0,1 1,-1 1,1 0,0 0,-1 1,1 0,0 1,0 0,0 1,0 0,9 3,-18-4,-1 1,0-1,1 1,-1 0,0-1,1 1,-1 0,0 0,0 0,0-1,0 1,0 1,0-1,0 0,0 0,0 0,0 0,-1 1,1-1,0 0,-1 1,1-1,-1 0,0 1,1-1,-1 1,0-1,0 1,0-1,0 0,0 1,0-1,0 1,0-1,-1 1,1-1,-1 0,1 1,-1-1,1 0,-1 1,0-1,0 1,-42 55,39-52,-32 32,-44 61,79-96,0-1,1 1,-1-1,0 0,1 1,-1 0,1-1,-1 1,1-1,0 1,-1 0,1-1,0 1,0-1,0 1,1 0,-1-1,0 1,0 0,1-1,-1 1,1-1,0 1,-1-1,1 1,0-1,0 0,0 1,0-1,0 0,0 0,0 1,0-1,1 0,-1 0,0 0,1-1,-1 1,1 0,-1 0,1-1,-1 1,1-1,-1 1,1-1,0 0,0 1,81-3,16-28,-77 21</inkml:trace>
  <inkml:trace contextRef="#ctx0" brushRef="#br0" timeOffset="2320.304">479 672,'5'0,"6"0,6 0,6 0,2 0,3 0,1 0,1 0,-1 0,1 0,-2 0,1 0,0 0,-1 0,0 0,-5 0</inkml:trace>
  <inkml:trace contextRef="#ctx0" brushRef="#br0" timeOffset="2718.55">677 502,'0'5,"0"11,0 8,0 4,0 3,0 0,0 0,0 0,0-1,0-1,0 0,0-1,-5-5,-1-1,0-4</inkml:trace>
  <inkml:trace contextRef="#ctx0" brushRef="#br0" timeOffset="4902.411">1411 221,'0'-5,"0"3,0 7,0 7,0 7,0 5,0 2,0 3,0 0,0 1,0-1,-5-4,-1-3,0 1,5-4,4-6</inkml:trace>
  <inkml:trace contextRef="#ctx0" brushRef="#br0" timeOffset="5251.575">1129 644,'28'0,"25"-5,8-1,-3-1,-5 2,-7-3,-7 0,-5 0,-4 3,-1 2,-2 1,0 1,0 1,0 0,-4 0</inkml:trace>
  <inkml:trace contextRef="#ctx0" brushRef="#br0" timeOffset="5767.202">1269 841,'51'-23,"-35"14,1 0,0 2,1 0,0 1,0 0,0 2,1 0,-1 1,12 0,-29 2,0 1,1 0,-1 0,1 0,-1 0,1 0,-1 0,1 1,-1-1,1 0,-1 1,0-1,1 1,-1-1,0 1,1 0,-1 0,0 0,0-1,0 1,0 0,0 0,0 0,0 1,0-1,0 0,0 0,0 0,-1 1,1-1,0 0,-1 1,0-1,1 1,-1-1,0 1,1-1,-1 0,0 1,0-1,0 1,0-1,-1 1,1-1,0 1,0-1,-1 0,1 1,-1-1,0 1,1-1,-1 0,0 0,0 1,1-1,-2 0,-87 93,20-28,67-65,1 0,-1 1,1-1,0 1,-1-1,1 1,0 0,0-1,0 1,1 0,-1 0,0 0,1 0,-1 0,1 0,0 0,-1 0,1 0,0 0,0 0,0 0,1 0,-1 0,0-1,1 1,-1 0,1 0,0 0,-1 0,1 0,0-1,0 1,0 0,1-1,-1 1,0-1,1 1,-1-1,1 1,2 1,0-1,0 1,0-1,0 0,0 0,1-1,-1 1,1-1,-1 0,1 0,0 0,-1-1,1 0,0 0,-1 0,4-1,5-1,-1-1,1-1,-1 0,0 0,-1-2,1 1,-1-1,0-1,4-3,0-2</inkml:trace>
  <inkml:trace contextRef="#ctx0" brushRef="#br0" timeOffset="6888.451">2201 305,'-28'255,"27"-29,-10-191,5-30</inkml:trace>
  <inkml:trace contextRef="#ctx0" brushRef="#br0" timeOffset="7370.567">1862 334,'45'-11,"0"2,0 2,0 1,1 3,0 2,-1 2,12 3,28-2,107-28,-147 24,-33 2</inkml:trace>
  <inkml:trace contextRef="#ctx0" brushRef="#br0" timeOffset="7752.124">1890 841,'7'7,"-1"-1,1 0,1-1,-1 0,1 0,0 0,0-1,0 0,0-1,1 0,0 0,-1-1,1 0,0 0,0-1,0-1,0 1,1-1,-1-1,0 1,0-2,5-1,243-53,-114 27,-117 23,-4-1</inkml:trace>
  <inkml:trace contextRef="#ctx0" brushRef="#br0" timeOffset="10269.541">1947 51,'138'-25,"121"21,-197-8,39 2,-83 15</inkml:trace>
  <inkml:trace contextRef="#ctx0" brushRef="#br0" timeOffset="11704.568">2709 841,'14'0,"0"-1,0-1,-1 0,1-1,-1-1,1 0,-1-1,-1 0,1-1,-1 0,0-1,0 0,-1-1,0 0,0-1,8-9,106-118,-111 116,-7 14,-2-1,1-1,-1 1,0-1,-1 0,0 0,0 0,0-1,-1 1,-1-1,0 0,0 0,0 0,-1 0,0-7,-1 15,0 1,-1-1,1 0,0 0,0 0,-1 0,1 1,0-1,-1 0,1 0,-1 1,1-1,-1 0,1 0,-1 1,0-1,1 1,-1-1,0 1,1-1,-1 1,0-1,0 1,0 0,1-1,-1 1,0 0,0 0,0-1,0 1,0 0,1 0,-1 0,0 0,0 0,0 0,0 0,0 1,1-1,-1 0,0 0,0 1,0-1,0 0,1 1,-1-1,0 1,0-1,1 1,-1-1,0 1,1 0,-1-1,-39 31,25-16,0 1,1 0,1 1,1 0,0 1,1 0,1 1,1 0,1 1,1 0,-4 15,10-31,0 1,0 0,0-1,1 1,-1 0,1 0,1 0,-1 0,1-1,0 1,0 0,0 0,0-1,1 1,0-1,0 1,0-1,0 0,1 0,0 0,0 0,0 0,0-1,1 1,-1-1,1 0,0 0,0 0,0-1,0 1,0-1,1 0,-1 0,1 0,-1-1,1 0,0 0,-1 0,1 0,1-1,12 2,-1-1,1-2,-1 1,1-2,-1 0,0-1,1-1,-2-1,1 0,-1-1,1-1,6-5,179-113,-194 118,7-1,-1 0,0-2,0 0,-1 0,-1-1,0-1,0 0,-1-1,-1 0,0-1,-1 0,0 0,-1-1,-1 0,0 0,3-13,-10 26,1 0,-1 0,0 0,0 0,0 1,0-1,0 0,0 0,-1 0,1 0,-1 0,1 0,-1 1,0-1,0 0,0 0,0 1,0-1,0 0,0 1,0 0,-1-1,1 1,0-1,-1 1,1 0,-1 0,0 0,1 0,-1 0,0 0,0 1,1-1,-1 1,0-1,0 1,0-1,0 1,-1 0,-75 17,63-8,1 1,0 0,1 1,0 0,1 1,0 0,1 1,0 1,1 0,0 0,1 1,1 0,1 1,0-1,1 1,0 1,2-1,-2 6,6-18,0 0,-1 0,1-1,1 1,-1 0,0 0,1 0,0 0,0-1,0 1,0 0,1-1,-1 1,1-1,0 1,0-1,0 0,0 0,1 0,0 0,-1 0,1 0,0-1,0 0,0 1,1-1,-1 0,0 0,1-1,-1 1,3 0,3 1,1 0,0-1,0 0,0-1,0 0,1 0,-1-1,0 0,0-1,0 0,6-2,18-6,0-2,-1-1,0-2,-1-1,21-15,-27 15,-1-1,-1-1,0-2,-2 0,0-1,-1-2,-1 0,-1-1,10-17,-25 35,0 0,-1-1,1 1,-1-1,0 0,-1 0,1 0,-1 0,0-1,-1 1,0 0,0-1,0 1,-1-1,0 1,0-4,-2 8,0 1,0 0,0 0,0 0,0 0,0 1,0-1,0 0,-1 1,1 0,0-1,0 1,-1 0,1 0,0 0,0 1,-1-1,1 1,0-1,0 1,0-1,0 1,0 0,0 0,0 0,0 0,0 1,0-1,0 0,0 1,1 0,-1-1,1 1,-1 0,1-1,0 1,-1 1,-18 17,1 0,1 1,0 0,2 2,0 0,2 1,1 0,-1 4,11-23,0 0,0 1,0-1,1 1,0 0,0-1,0 1,1 0,0 0,0 0,0 1,1-1,0 0,0 0,0 0,1 0,0 0,0 0,1 0,0 0,0 0,0-1,1 1,-1-1,1 1,1-1,-1 0,1 0,0 0,0-1,0 1,4 2,-2-3,1-1,0 1,0-1,0 0,1-1,-1 1,0-1,1-1,0 0,-1 0,1 0,0-1,0 0,-1-1,1 1,0-1,-1-1,1 0,-1 0,1 0,-1-1,0 0,0 0,0-1,0 0,-1 0,0-1,0 0,3-2,10-5</inkml:trace>
  <inkml:trace contextRef="#ctx0" brushRef="#br0" timeOffset="12188.233">4148 164,'57'-23,"79"-20,-135 42,1 1,-1-1,0 1,1-1,-1 1,1 0,-1-1,1 1,-1 0,1 0,-1 0,1 1,-1-1,1 0,-1 0,1 1,-1-1,1 1,-1-1,1 1,-1 0,0-1,0 1,1 0,-1 0,0 0,0 0,0 0,0 0,0 0,0 1,0-1,0 0,0 1,-1-1,1 0,-1 1,1-1,-1 1,1-1,-1 0,0 1,1-1,-1 1,0-1,0 1,0 0,-1-1,1 1,0-1,0 0,-1 1,1-1,-1 1,1-1,-1 1,0-1,1 0,-1 0,0 1,0-1,0 0,0 0,0 0,-1 1,-24 36,19-29,-1 0,2 1,-1 0,2 0,-1 1,1-1,1 1,0 0,1 1,0-1,0 0,1 3,2-11,0 0,0 0,1-1,-1 1,1 0,0 0,0-1,-1 1,2 0,-1-1,0 1,1-1,-1 0,1 1,-1-1,1 0,0 0,0 0,0 0,1 0,-1-1,0 1,0-1,1 1,-1-1,1 0,0 0,-1 0,1 0,0 0,-1-1,1 1,0-1,2 0,99-4,-45-19,-34 10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0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16,'6'-3,"0"1,1-1,-1 1,1 1,-1-1,1 1,-1 0,1 0,0 1,0 0,-1 0,1 1,0 0,0 0,-1 0,1 1,-1 0,0 1,1-1,-1 1,0 0,0 1,-1-1,3 3,-3-4,5 2,0 1,0 0,-1 0,1 1,-1 0,-1 1,1 0,-1 0,0 1,-1 0,0 0,0 1,-1 0,0 0,0 0,0 3,2 6,21 82,-31 263,2-359,1-3,-1 1,1 0,-1 0,1-1,-1 1,0 0,0 0,0 0,0-1,0 1,0 0,0 0,0 0,-1-1,1 1,-1 0,1 0,-1-1,0 1,0 0,0-1,0 1,0-1,0 1,0-1,0 0,0 1,-1-1,1 0,-1 0,1 0,-1 0,1 0,-1 0,0 0,1-1,-1 1,0 0,1-1,-1 0,0 1,0-1,-160-60,141 61,0 2,0 0,0 1,1 1,-1 1,2 1,-1 0,1 2,0 0,0 1,1 1,1 1,-11 9,-77 88,74-70,29-37,-1 0,1 0,0 1,0-1,0 1,0-1,0 1,1 0,-1 0,1 0,0 0,0 0,0 0,0 0,0 0,1 0,-1 0,1 1,0-1,0 0,0 0,0 1,1-1,-1 0,1 0,0 0,0 0,0 0,0 0,1 1,10 6</inkml:trace>
  <inkml:trace contextRef="#ctx0" brushRef="#br0" timeOffset="565.396">362 354,'255'55,"-124"-62,-130 7,1-1,-1 1,1 0,-1 0,1 0,-1 0,0 0,1 0,-1 1,1-1,-1 0,0 1,1-1,-1 1,0-1,1 1,-1 0,0-1,0 1,0 0,0 0,0 0,0 0,0 0,0 0,0 0,0 0,0 0,0 1,-1-1,1 0,-1 0,1 1,-1-1,1 1,-1-1,0 0,1 1,-1-1,0 2,1 67,-2-54,4 67,2-64</inkml:trace>
  <inkml:trace contextRef="#ctx0" brushRef="#br0" timeOffset="1047.867">1153 411,'-11'8,"1"2,1-1,0 1,0 1,1-1,0 2,1-1,0 1,1 0,0 0,1 1,1-1,-1 1,2 0,0 1,1-1,0 0,1 2,1-13,-1 0,1 0,0 1,1-1,-1 0,0 0,0 1,1-1,0 0,-1 0,1 0,0 0,0 0,0 0,0 0,0 0,1 0,-1 0,1-1,-1 1,1 0,-1-1,1 0,0 1,0-1,0 0,0 0,0 0,0 0,0 0,0 0,0 0,0-1,0 1,1-1,-1 0,0 0,0 0,1 0,-1 0,0 0,0 0,0-1,1 1,-1-1,0 0,0 1,0-1,0 0,0 0,0 0,1-1,13-8,-1 1,-1-2,1 0,-2-1,1 0,-2-1,0-1,0 0,-1 0,-1-1,-1-1,0 0,-1 0,0 0,-1-1,2-12,-7 26,0-1,0 1,-1-1,1 0,-1 0,0 1,0-1,-1 0,1 0,-1 0,0 0,0 0,0 0,0 0,-1 0,1 0,-1 0,0 1,0-1,-1 0,1 1,-1-1,0 0,0 1,0 0,0-1,-1 1,1 0,-1 0,0 1,0-1,0 0,0 1,0 0,0 0,-1 0,1 0,-1 0,1 1,-1-1,0 1,0 0,0 0,0 0,-3 1,-1 1,0 0,1 1,0 1,-1-1,1 1,0 0,0 1,0-1,1 1,-1 1,1-1,-4 5,6-6,-16 12</inkml:trace>
  <inkml:trace contextRef="#ctx0" brushRef="#br0" timeOffset="1479.456">1491 609,'3'-49,"13"10,2 0,2 1,1 1,14-15,-30 43,1 1,0 0,0 0,1 1,0-1,0 1,1 1,0 0,0 0,5-2,-13 7,1 1,0 0,0-1,0 1,0 0,0-1,0 1,0 0,0 0,0 0,-1 0,1 0,0 0,0 0,0 1,0-1,0 0,0 0,0 1,0-1,0 0,-1 1,1-1,0 1,0-1,0 1,-1 0,1-1,0 1,-1 0,1-1,-1 1,1 0,-1 0,1-1,-1 1,1 0,-1 0,0 0,1 0,-1 0,0 0,0 0,0 0,1-1,-1 2,4 47,-4-45,-1 55,0-32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92,'17'235,"-18"-178,-10-90,13 14,1-1,2 1,0-1,1 2,1-1,0 0,1 1,2 1,0 0,0 0,2 0,0 2,0-1,2 2,0 0,0 0,5-2,45-26,-62 43,0 1,-1-1,1 1,-1-1,1 1,-1 0,0 0,0-1,0 1,0 0,0 0,0 0,0 0,-1 0,1 0,-1 0,1 1,-1-1,0 0,0 0,0 0,0 0,0 0,-1 1,1-1,-1 2,1 0,-1 52,0-30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36 508,'-7'13,"2"1,0 0,0 0,2 1,-1-1,2 1,0-1,1 1,0 0,1 0,1 0,0-1,1 1,1 0,0-1,1 2,-3-14,0 0,0 0,0 0,0 0,1 0,-1 0,1 0,-1-1,1 1,0-1,-1 1,1-1,0 1,0-1,0 0,0 0,0 0,0 0,1 0,-1-1,0 1,0 0,1-1,-1 0,0 0,0 1,1-1,-1-1,0 1,1 0,-1-1,0 1,0-1,1 1,-1-1,0 0,0 0,0 0,0 0,0-1,74-60,-67 50,-1 0,0 0,-1 0,0-1,-1 0,-1-1,0 1,0-1,-2 0,1 0,-3 7,1 0,-1 1,-1-1,1 0,-1 0,0 0,-1 0,1 0,-1 1,-1-1,1 0,-1 1,0-1,-1 1,0 0,0-1,0 1,0 0,-1 1,0-1,-5-4,4 6,1 0,-1 1,0 0,-1 0,1 0,0 1,-1-1,1 1,-1 0,0 1,0 0,0 0,0 0,0 0,0 1,0 0,1 1,-1-1,0 1,0 0,0 0,0 1,1 0,-1 0,0 0,1 1,-3 1,-11 8</inkml:trace>
  <inkml:trace contextRef="#ctx0" brushRef="#br0" timeOffset="333.424">797 112,'-29'48,"-9"26,2 4,6-5,9-11,8-11,6-10,4-6,8-5,3-2,0-2,-2 0,-1 0,-2 1,-1 0,-1-4</inkml:trace>
  <inkml:trace contextRef="#ctx0" brushRef="#br0" timeOffset="553.609">430 536,'44'-5,"32"-6,9-2,0-2,-6 0,-6-2,-11 3,-11 2,-4 5,-6 2,-5 3,-4-3,-2-1,-7 0</inkml:trace>
  <inkml:trace contextRef="#ctx0" brushRef="#br0" timeOffset="1186.11">1221 479,'-31'29,"2"1,1 2,2 0,1 2,-6 13,13 18,20-64,-1 0,1 0,0 0,-1 0,1 0,0-1,0 1,-1 0,1-1,0 1,0-1,0 0,0 1,0-1,0 0,0 0,-1 0,1-1,0 1,0 0,0-1,0 1,0-1,-1 0,1 1,0-1,0 0,-1 0,1 0,-1 0,1 0,0-2,1 2,175-115,-178 116,1-1,-1 1,1-1,0 1,-1 0,1-1,0 1,0 0,-1 0,1-1,0 1,0 0,-1 0,1 0,0 0,0 0,-1 0,1 0,0 0,0 0,-1 1,1-1,0 0,0 0,-1 1,1-1,0 0,-1 1,1-1,0 0,-1 1,1-1,-1 1,1 0,-1-1,1 1,-1-1,1 1,-1 0,1-1,-1 1,0 0,1-1,-1 1,0 0,0 0,0-1,1 1,-2 47,0-20,2-25,0 0,0-1,0 1,0 0,1-1,-1 1,1 0,0-1,0 0,0 1,0-1,0 0,0 0,0 0,1 0,-1-1,1 1,-1-1,1 1,0-1,-1 0,1 0,0 0,0 0,0-1,0 1,0-1,0 1,0-1,0 0,1-1,95-12,-78 4,-2-1,1-2,-1 1,-1-2,0-1,-1 0,7-9,-7 8,36-29,-3-3,-2-1,37-49,-73 81,0-1,-1 0,0 0,-2-1,0 0,-1-1,-1 0,-1 0,0 0,-2-1,0 0,-1 0,-1 0,-1 0,-1-9,0 26,1 0,-1-1,0 1,0 0,-1-1,1 1,-1 0,1 0,-1 0,0-1,0 1,0 0,-1 0,1 0,-1 0,0 1,0-1,0 0,0 1,0-1,0 1,-1 0,1 0,-1 0,0 0,1 0,-1 0,0 1,0-1,0 1,0 0,0 0,-1 0,1 0,0 1,0-1,-1 1,1 0,0 0,0 0,-1 0,1 1,-10 5,1 0,0 1,1 1,-1 0,2 0,-1 1,1 1,0 0,1 0,0 0,1 1,0 1,1 0,0 0,1 0,0 0,1 1,0 0,1 0,1 1,0-1,1 1,0 4,-1 5,0 0,2 0,1 0,0 0,2 0,1 0,0 0,2-1,1 1,0-1,2-1,0 1,2-1,8 14,-4-12,1 0,1-1,0 0,2-1,0-2,2 1,0-2,14 9,-8-16,-29-31,-8 7</inkml:trace>
  <inkml:trace contextRef="#ctx0" brushRef="#br0" timeOffset="1438.166">1475 311,'43'-5,"43"-2,12 1,-1 1,-8-3,-9-1,-9 2,-7 2,-9 1,-9 2,-3 2,-4-1,-4 6,-3 2,-7-1</inkml:trace>
  <inkml:trace contextRef="#ctx0" brushRef="#br0" timeOffset="1933.831">2548 508,'-15'38,"-4"23,0 5,5-3,3-13</inkml:trace>
  <inkml:trace contextRef="#ctx0" brushRef="#br0" timeOffset="2167.328">2575 112,'0'0</inkml:trace>
  <inkml:trace contextRef="#ctx0" brushRef="#br0" timeOffset="2404.574">2858 565,'-13'14,"1"2,0-1,2 2,-1-1,2 2,0-1,1 1,1 0,1 1,1 0,0 0,1 0,1 3,3-19,0-1,0 1,0 0,1 0,-1 0,1 0,0-1,0 1,0 0,0-1,0 1,0-1,1 1,-1-1,1 1,0-1,0 0,0 0,0 0,0 0,0 0,1-1,-1 1,0 0,1-1,-1 0,1 0,0 0,-1 0,1 0,0 0,0-1,-1 1,1-1,2 0,3 1,1-1,0-1,-1 1,1-2,-1 1,0-1,1 0,-1-1,0 0,0 0,3-2,0-1,-1 0,0 0,-1-1,1-1,-1 1,-1-1,0-1,0 0,0 0,-1 0,0-1,-1 0,0 0,-1-1,0 1,-1-1,0-1,0 1,-1 0,-1-1,0 0,0 1,-2-1,1 0,0 4,-1 1,1 0,-1-1,-1 1,1-1,-1 1,-1 0,1-1,-1 1,-1 0,1 0,-1 0,0 0,-1 1,0-1,0 1,0 0,-1 0,1 0,-1 1,-1 0,1 0,-1 0,0 1,0-1,0 1,-1 1,1-1,-1 1,0 0,-2 0,3 2,1 0,0 1,0 0,-1 0,1 0,0 0,0 1,-1 0,1 0,0 1,0-1,0 1,0 0,1 0,-1 1,0-1,1 1,0 0,-2 2,-13 11</inkml:trace>
  <inkml:trace contextRef="#ctx0" brushRef="#br0" timeOffset="3088.456">3309 818,'10'-35,"0"1,3 0,0 1,2 0,2 1,1 0,29-12,-45 43,-1 0,0 1,0-1,0 0,1 1,-1-1,0 1,1 0,-1-1,0 1,1 0,-1 0,1 0,-1 0,0 0,1 0,-1 0,0 1,1-1,-1 0,0 1,1-1,-1 1,0-1,0 1,0 0,1 0,-1-1,0 1,0 0,0 0,0 0,0 0,0 0,-1 0,1 0,0 1,0-1,-1 0,1 0,-1 1,1-1,-1 0,0 1,13 75,-14-73,0 1,1 0,-1-1,1 1,1 0,-1-1,0 1,1 0,0-1,0 1,0 0,1-1,0 1,0-1,0 0,0 0,1 0,-1 0,1 0,0 0,0-1,0 1,1-1,-1 0,1 0,0 0,0-1,0 1,0-1,0 0,1 0,-1 0,4 0,-2-1,0-1,0 0,0 0,0 0,0-1,0 0,0 0,0 0,0-1,0 0,-1 0,1-1,-1 1,1-1,-1 0,0-1,0 1,-1-1,1 0,-1 0,1-1,-1 1,2-4,72-124,-70 115,-4 9,1 0,-1-1,0 0,-1 0,0 0,-1-1,1 1,-2-1,1 1,-2-1,1 0,-1 1,-1-3,1 11,0 0,-1 0,0 0,1 0,-1 0,1 0,-1 0,0 0,0 0,0 0,1 0,-1 0,0 0,0 1,0-1,0 0,0 1,-1-1,1 1,0-1,0 1,0-1,0 1,-1 0,1 0,0 0,0 0,0-1,-1 1,1 1,0-1,0 0,-1 0,1 0,0 1,0-1,0 1,0-1,0 1,-1-1,1 1,0-1,0 1,0 0,1 0,-1 0,0 0,0-1,0 1,0 0,1 0,-1 0,1 1,-1-1,0 0,1 0,0 0,-1 0,1 2,-9 5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0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407 501,'-32'4,"0"1,1 1,-1 2,1 2,1 0,0 2,-10 6,30-13,1 0,-1 1,1 0,0 1,1 0,-1 0,1 0,1 1,0 1,0-1,0 1,1 0,1 1,-1-1,1 1,1 0,0 0,1 1,-1-1,2 1,0 0,0 0,1 2,-1-8,1 0,1 0,-1 1,1-1,-1 0,1 0,1 0,-1 0,1 0,0 0,0 0,1 0,-1 0,1 0,0 0,0-1,1 1,-1-1,1 0,0 1,0-1,1 0,-1-1,1 1,0-1,0 1,0-1,0-1,0 1,5 2,4-4,0 1,1-2,-1 0,0-1,0 0,0-1,0 0,0-1,0-1,0 0,-1 0,0-1,0-1,0 0,-1-1,0 0,0-1,0 0,-1-1,-1 0,1 0,-2-1,1 0,-1 0,4-9,129-223,-157 259,1 14,1 1,2 0,0 1,3 0,0 3,9-35,-2 4,0 0,1 1,-1-1,1 0,1 1,-1-1,1 0,-1 1,2-1,-1 1,1-1,-1 0,1 1,1-1,-1 0,1 0,0 0,0 0,1 0,-1 0,1 0,0-1,0 1,1-1,-1 0,1 0,0-1,0 1,0-1,1 1,-1-1,1 0,0-1,-1 1,1-1,0 0,1-1,-1 1,0-1,1 0,10-1,0 0,0-2,0 0,0-1,0 0,0-1,-1-1,1-1,-1 0,-1-1,1 0,-1-2,0 1,-1-2,0 0,-1 0,0-1,1-1,-5 5,15-15,-1 0,-1-2,-1-1,-1 0,-2-2,0 0,-2 0,5-14,34-56,-44 81,7-7,-1 0,-2-1,0-1,-2-1,-1 1,0-2,-2 1,-2-2,0 1,-1-1,-2 1,-1-10,-3 35,0 0,-1 0,1 1,-1-1,1 0,-1 0,0 0,0 1,0-1,0 0,0 1,0-1,-1 1,1-1,0 1,-1 0,1-1,-1 1,1 0,-1 0,0 0,1 0,-1 1,0-1,0 0,0 1,0-1,1 1,-1-1,0 1,0 0,0 0,0 0,0 0,0 0,0 1,0-1,0 0,0 1,1-1,-1 1,0 0,0 0,1 0,-1 0,0 0,1 0,-1 0,1 0,-1 1,1-1,0 0,-1 1,1-1,0 1,0 0,0 0,-23 24,2 0,1 1,1 1,2 1,0 1,2 1,2 0,0 0,3 2,0 0,2 0,-3 22,6-30,1 0,1 1,1-1,1 1,1 0,2 0,1 5,-1-22,0 0,1-1,0 1,0 0,1-1,0 1,1-1,0 0,0 0,1 0,0-1,0 1,0-1,1 0,1-1,-1 0,1 0,0 0,0 0,0-1,1-1,1 1,4 0,-1-2,1 1,0-2,0 0,0 0,1-1,-1-1,0 0,0-1,0-1,1 0,-1 0,-1-1,1-1,0 0,-1-1,0 0,0-1,0 0,-1-1,0 0,0-1,-1 0,0-1,0 0,-1-1,0 0,-1 0,0-1,-1 0,0 0,-1-1,0 1,4-12,-6 15,0-1,0 1,0-1,-1 0,-1-1,1 1,-1 0,-1-1,0 1,0-1,-1 1,0-1,-1 0,0 1,-1-1,0 1,0 0,-1 0,0-1,0 2,-1-1,0 0,-1 1,0 0,0 0,-1 0,0 1,0-1,-1 1,0 1,-2-2,-3 3,0 0,0 1,0 1,-1 0,1 1,-1 0,0 1,0 0,0 1,1 0,-1 1,0 1,1 0,-1 1,1 0,-1 1,1 0,0 1,1 0,-1 1,1 0,0 1,1 0,0 1,0 0,0 0,1 1,0 1,1 0,-18 14</inkml:trace>
  <inkml:trace contextRef="#ctx0" brushRef="#br0" timeOffset="1396.038">1762 501,'-33'17,"1"2,1 1,1 2,1 1,1 1,1 1,-22 27,43-45,0 0,1 1,0-1,0 1,0 1,1-1,0 1,1 0,0 0,-1 5,3-11,1 0,-1 1,1-1,0 0,0 1,0-1,1 0,-1 0,1 1,0-1,0 0,0 0,0 0,0 0,1 0,-1 0,1 0,0-1,0 1,0 0,0-1,0 0,1 1,-1-1,1 0,-1 0,1 0,0-1,0 1,0-1,0 1,10 2,-1-1,0 0,1 0,0-1,-1-1,1-1,0 1,0-2,-1 0,1 0,0-1,-1-1,1 0,-1-1,0 0,0-1,-1 0,1-1,-1 0,0-1,-1 0,1-1,-1 0,-1-1,0 0,0 0,-1-1,1 0,1-5,-1 1,0-1,-1-1,-1 0,0 0,-1 0,-1-1,0 1,-2-1,0 0,0-1,-2 1,0 0,-1-1,-1 1,-1-5,2 19,0 0,-1 1,1-1,-1 0,0 1,0-1,0 1,0-1,0 1,0 0,-1-1,1 1,-1 0,0 0,1 0,-1 0,0 0,0 0,0 1,-1-1,1 1,0-1,0 1,-1 0,1 0,-1 0,1 0,-1 0,0 1,1-1,-1 1,0-1,1 1,-1 0,-1 0,-2 1,-1-1,1 1,0 0,0 0,0 1,0-1,0 1,0 1,0-1,0 1,1 0,0 1,-1-1,-3 5,-1 0,1 1,0 1,1 0,1 0,-1 0,1 1,1 0,0 0,1 1,0 0,0 0,2 0,-1 0,2 1,-1-1,1 8,2-17,0-1,1 1,-1 0,1 0,-1-1,1 1,0 0,0-1,0 1,0-1,1 1,-1-1,1 0,-1 0,1 0,0 1,0-1,0-1,0 1,0 0,0 0,1-1,-1 0,0 1,1-1,-1 0,1 0,0 0,-1 0,1-1,0 1,-1-1,1 1,0-1,2 0,102-7,-73-3,-2-1,1-2,-1-1,-1-2,-1-1,0-1,-1-1,2-4,25-21,-75 110,9 61,10-123,0-1,0 0,1 0,-1 0,1 0,0 0,0 1,0-1,0-1,1 1,-1 0,1 0,-1 0,1-1,0 1,0-1,1 1,-1-1,0 0,1 0,-1 0,1 0,0-1,-1 1,1 0,0-1,0 0,0 0,0 0,0 0,0 0,0-1,1 1,-1-1,0 0,0 0,2 0,11-4,1-1,-1 0,0-1,-1-1,1-1,-1 0,-1 0,1-2,-2 0,1 0,-1-2,-1 1,0-1,2-4,-12 14,133-144,-199 265,63-114,-1 1,1-1,0 0,0 1,0-1,1 0,0 1,0-1,0 0,0 1,1-1,0 0,0 1,1-1,0 0,-1 0,2 0,-1 0,1 0,-1-1,1 1,0-1,1 1,2 2,1-3,1 0,-1 0,1 0,0-1,0 0,0-1,0 0,1 0,-1 0,1-1,-1-1,1 1,-1-1,1-1,-1 0,1 0,-1 0,1-1,-1-1,0 1,0-1,0-1,0 1,-1-1,0-1,1 1,-1-1,-1 0,1-1,-1 0,3-3,26-23,-2-1,-1-1,-1-2,-2-1,-2-1,-2-2,-1 0,-2-2,0-4,-1-9,-3 0,-2-1,5-37,-20 90,0 0,1 0,-1-1,-1 1,1 0,0-1,-1 1,0-1,1 1,-1-1,-1 1,1-1,0 1,-1 0,0-1,0 1,0 0,0-1,0 1,-1 0,0 0,1 0,-1 0,0 0,0 1,-1-1,1 0,0 1,-1 0,0-1,1 1,-1 0,0 1,0-1,0 0,-1 1,-1 3,1 0,-1 1,1 0,0 0,0 0,0 1,0-1,0 1,1 0,0 0,0 0,0 1,0-1,0 1,1-1,0 1,0 0,1 0,-1 0,1 0,0 0,0 0,0 0,1 0,0 1,0-1,0 0,2 4,-28 242,27 83,0-308,1 0,1 0,1 0,1 0,2-1,8 23,-12-38,-6-19,0-4</inkml:trace>
  <inkml:trace contextRef="#ctx0" brushRef="#br0" timeOffset="1634.866">2609 247,'48'0,"40"-5,14-1,-5-5,-10 0,-9 1,-14 3,-13 2,-10 3,-7 1,-5 5,-3 3,0-1,-5 4,-2 1,-3-3</inkml:trace>
  <inkml:trace contextRef="#ctx0" brushRef="#br0" timeOffset="4045.733">3822 924,'38'-22,"-1"-2,0-2,-2-2,-1-1,-2-1,0-3,67-59,80-27,-172 115,1-1,0 1,-1 1,1 0,1 0,-1 0,0 1,1 0,-1 1,1 0,-1 0,1 0,0 2,-1-1,1 1,-1 0,2 1,-8-1,1 1,-1 0,0 0,0 0,0 0,0 0,0 0,0 0,0 1,-1-1,1 1,-1 0,0-1,0 1,0 0,0-1,0 1,0 0,-1 0,1 0,-1 0,0 0,0 0,0 0,0 0,-1 0,1-1,-2 4,-27 81,29-85,-11 21,-1 1,0-2,-2 1,-1-2,0 0,-1-1,-2-1,0 0,-3 1,10-11,1 0,-2-1,1 0,-1 0,0-2,-1 1,1-2,-1 0,0 0,-1-1,1-1,-1 0,0-1,1 0,-1-1,0-1,-10-1,21 1,0-1,0 0,0 1,0-2,1 1,-1 0,0 0,0-1,1 0,-1 1,1-1,0 0,-1 0,1 0,0-1,0 1,0 0,1-1,-1 1,1-1,-1 0,1 0,0 1,0-1,0 0,0 0,0 0,1 0,-1 0,1 0,0 0,0 0,0 0,0 0,1 0,-1 0,1 0,0 0,0 0,0 0,0 0,0 0,1 1,-1-1,3-2,8-20</inkml:trace>
  <inkml:trace contextRef="#ctx0" brushRef="#br0" timeOffset="4418.506">5008 501,'-34'27,"2"2,1 1,1 1,1 2,2 1,2 1,1 1,-17 35,39-68,0 1,0-1,0 1,1 0,-1-1,1 1,0 0,0 0,0 0,1 0,-1 0,1 0,0 0,0 0,1 0,-1 1,1-1,0 0,0-1,0 1,0 0,1 0,-1 0,1-1,0 1,0-1,1 1,-1-1,1 0,0 0,-1 0,1 0,0-1,1 1,-1-1,0 0,1 1,0-2,-1 1,3 1,5 0,0 0,1-1,-1 0,1-1,-1 0,1-1,0 0,-1-1,1 0,-1-1,0 0,1-1,-1 0,0-1,0 0,-1-1,1 0,-1-1,0 0,0 0,7-8,-4 5,-1-1,0-1,-1 0,0 0,0-1,-2-1,1 0,-2 0,0 0,0-1,-1-1,-1 1,0-1,-1 0,3-15,-8 24,1-1,-1 1,0 0,0 0,0-1,-1 1,0 0,0 0,-1 0,0 0,0 0,0 0,-1 0,1 1,-1-1,-1 1,1 0,-1 0,0 0,0 0,-1 1,1-1,-1 1,0 0,0 1,0-1,-1 1,1 0,-1 0,1 1,-1 0,0 0,0 0,0 1,-1-1,1 1,0 1,0-1,-1 1,1 1,0-1,0 1,0 0,-1 0,1 1,0-1,-2 2,-20 14,3 2</inkml:trace>
  <inkml:trace contextRef="#ctx0" brushRef="#br0" timeOffset="4950.582">5346 839,'13'-30,"2"1,0 0,2 1,1 1,1 1,2 0,0 1,2 2,0 0,7-3,-28 25,0-1,1 1,-1-1,0 1,1 0,-1 0,1 0,-1 1,1-1,0 1,-1-1,1 1,-1 0,1 0,0 0,-1 0,1 0,0 1,-1-1,1 1,-1 0,1 0,-1 0,1 0,-1 0,0 0,1 1,-1-1,0 1,0-1,0 1,0 0,0 0,-1 0,1 0,-1 0,1 0,-1 0,1 1,-1-1,0 1,0-1,0 1,-1-1,1 1,-1-1,1 1,-1 0,0-1,0 1,0-1,0 1,-1 2,-6 46,5-47,1 1,0 0,0 0,0 0,0-1,1 1,-1 0,1 0,1 0,-1 0,1 0,0 0,0-1,0 1,2 3,-2-7,1 0,0 0,-1 0,1 0,0-1,0 1,0-1,0 1,-1-1,1 0,0 1,0-1,0 0,0-1,0 1,0 0,0 0,-1-1,1 1,0-1,0 0,0 1,-1-1,1 0,0 0,-1 0,1 0,-1 0,1 0,-1-1,0 1,1-1,0 0,3-2,67-50,72-41,-142 95,-1 0,0-1,0 1,0 0,0 0,1 0,-1 0,0 0,0 0,0 0,1 0,-1 0,0 0,0 1,0-1,0 1,1-1,-1 0,0 1,0 0,0-1,0 1,0 0,0-1,0 1,-1 0,1 0,0 0,0 0,-1 0,1 0,0 0,-1 0,1 0,-1 0,1 0,-1 1,0-1,1 0,-1 0,0 0,0 0,0 1,0-1,0 1,2 59,-11-19,7-37,0 0,1 0,-1 1,1-1,0 0,1 0,-1 1,1-1,0 0,1 1,-1-1,1 0,0 0,0 1,1-1,-1 0,9 8</inkml:trace>
  <inkml:trace contextRef="#ctx0" brushRef="#br0" timeOffset="5335.548">6334 642,'28'-9,"1"0,-2-2,0-2,0 0,-1-1,0-2,-2-1,0 0,-1-2,5-5,15-36,-42 59,-1 0,1-1,0 1,0-1,-1 1,1-1,-1 1,1-1,-1 0,0 1,0-1,1 1,-1-1,0 0,0 1,-1-1,1 0,0 1,-1-1,1 0,-1 1,1-1,-1 1,0-1,1 1,-1 0,0-1,0 1,0 0,0-1,0 1,0 0,-1 0,1 0,0 0,-1 0,1 0,0 0,-1 1,1-1,-1 0,-9 0,0-1,0 2,0 0,0 0,0 1,0 0,0 1,1 0,-1 1,0 0,1 0,0 1,0 1,0 0,0 0,1 1,0 0,0 1,1 0,-8 7,8-8,-9 6,1 1,0 0,1 1,0 1,1 1,1 0,0 0,1 2,1-1,1 1,0 1,1 0,2 0,0 1,-4 18,10-32,0 1,1-1,0 1,0-1,0 1,1-1,0 0,1 1,-1-1,1 0,0 0,1 0,-1 0,1 0,1 0,-1-1,1 0,0 1,0-1,0-1,0 1,1-1,0 1,0-1,0-1,1 1,0-1,-1 0,1 0,0 0,0-1,0 0,0 0,1-1,-1 0,1 0,0 0,16 2,0 0,1-2,-1 0,0-2,0 0,1-2,-1 0,-1-2,1 0,-1-2,0 0,8-5,-13 3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8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170 310,'49'-31,"0"-2,-3-3,0-1,-3-3,30-34,-38 15,-55 84,7 6,2 1,1 0,1 0,2 1,1 0,-1 28,-2 4,-38 306,33-286,-3-1,-4 0,-4-1,-34 77,54-148,-8 19,-1-2,-1 1,-1-2,-2 0,-1-1,-13 14,31-40,1 0,-1 0,0 0,0 0,0 0,0 0,0-1,0 1,0 0,0 0,0-1,0 1,0-1,0 1,0-1,-1 1,1-1,0 0,0 1,-1-1,1 0,0 0,-1 0,1 0,0 0,0 0,-1 0,1-1,0 1,0 0,-1-1,1 1,0-1,0 1,0-1,0 0,0 1,0-1,0 0,0 0,0 0,0 0,0 0,-10-9</inkml:trace>
  <inkml:trace contextRef="#ctx0" brushRef="#br0" timeOffset="402.835">0 818,'575'-182,"-486"159,-87 24,-1 1,1-1,-1 0,1 1,-1-1,1 1,-1 0,0-1,0 1,0 0,0 0,0-1,0 1,-1 0,1 0,0 0,-1 0,0 0,1 0,-1 0,0 0,0 0,0 1,0-1,-1 0,1 0,0 0,-1 1,1 3,-22 127,24-120</inkml:trace>
  <inkml:trace contextRef="#ctx0" brushRef="#br0" timeOffset="654.266">931 761,'-4'34,"2"6,2-4</inkml:trace>
  <inkml:trace contextRef="#ctx0" brushRef="#br0" timeOffset="905.278">818 310,'0'0</inkml:trace>
  <inkml:trace contextRef="#ctx0" brushRef="#br0" timeOffset="1064.876">1496 451,'-39'53,"-12"22,-2-2,7-8,8-11,9-9,5-8,7-5,2-9,2-2,5-11,3-11,2-5</inkml:trace>
  <inkml:trace contextRef="#ctx0" brushRef="#br0" timeOffset="1265.119">1185 479,'34'38,"20"23,6 5,-2-3,-6-8,-8-13,-11-10,-6-9,-8-9</inkml:trace>
  <inkml:trace contextRef="#ctx0" brushRef="#br0" timeOffset="1668.522">1749 789,'27'-2,"-2"-2,1-1,0-1,-1-1,0-1,0-1,-1-1,-1-2,0 0,0-1,0-3,-19 14,-1 0,0 0,1 0,-1-1,-1 0,1 0,0 0,-1 0,1 0,-1 0,0-1,0 1,0-1,-1 1,1-1,-1 0,0 1,0-1,0 0,0 0,-1 0,1 0,-1 0,0 0,0 0,-1 0,1 0,-1 0,0 0,0 1,0-1,-1 0,1 0,-1 1,0-1,0 1,0 0,0-1,-1 1,0 0,1 0,-1 1,0-1,0 0,0 1,-1 0,0-1,-1 0,0 0,1 1,-1 0,0 0,0 0,-1 1,1 0,0 0,0 0,-1 0,1 1,-1 0,1 0,0 1,-1-1,1 1,0 0,0 1,0-1,-1 1,1 0,1 0,-1 0,0 1,1 0,-1 0,0 1,-12 8,1 0,0 2,1 0,1 0,0 1,-9 14,20-25,-70 113,71-114,0 1,1 0,-1-1,1 1,0 0,0 0,1 0,-1 0,1 0,-1-1,1 1,1 0,-1 0,0 0,1 0,0 0,0 0,0 0,0-1,1 1,-1 0,1-1,0 1,0-1,1 0,-1 0,0 0,1 0,0 0,0 0,0-1,2 2,4 1,1-1,0-1,1 0,-1 0,1 0,-1-2,1 1,-1-1,1-1,0 0,0 0,-1-1,4-1,18 0,98-22,-108 13</inkml:trace>
  <inkml:trace contextRef="#ctx0" brushRef="#br0" timeOffset="2133.22">2427 648,'-25'15,"1"2,0 0,2 1,0 1,1 2,1 0,1 1,-4 7,21-27,0-1,0 1,1 0,-1 0,1 0,-1 0,1 1,0-1,-1 0,1 0,0 1,1-1,-1 1,0-1,1 1,-1-1,1 1,0-1,0 1,0-1,0 1,0 0,1-1,-1 1,1-1,0 1,-1-1,1 0,0 1,1-1,-1 0,0 0,0 1,1-1,0 0,-1-1,1 1,0 0,0 0,0-1,0 1,0-1,0 1,0-1,1 0,-1 0,0 0,1 0,-1 0,1-1,1 1,9 1,0 0,0-1,0-1,-1 0,1-1,0 0,0-1,0 0,0-1,-1-1,1 0,-1 0,0-1,-1-1,1 0,-1 0,0-1,0-1,-1 0,0 0,-1-1,0-1,0 1,-1-1,0-1,6-9,12-19,-2-1,-1-1,-3-1,-1-1,-2 0,-2-1,-1-1,-3-1,2-25,-11 57,-1 1,0 0,-1 0,-1 0,0-1,0 1,-2 0,0 0,-3-10,5 19,-1 1,1 0,0-1,-1 1,0 0,0 0,0 0,0 0,0 0,0 0,-1 1,1-1,-1 1,0 0,0 0,0 0,0 0,0 0,0 0,-1 1,1 0,0-1,-1 1,1 1,-1-1,0 0,1 1,-1 0,1 0,-1 0,0 0,1 0,-1 1,1 0,-1 0,1 0,-3 1,-2 1,1 0,-1 1,1 0,0 0,0 0,0 1,1 1,-1-1,1 1,0 0,1 0,0 1,0-1,0 1,1 0,0 1,0-1,1 1,-3 6,0 4,0 0,1 0,1 0,1 1,0-1,2 1,0 0,1 7,2-1,1 0,1 1,1-2,1 1,2-1,0 0,2 0,0-1,2 0,0-1,13 17,-16-26,1 0,0 0,1-1,0-1,1 0,0 0,1-1,0 0,0-2,1 1,1-2,-1 1,1-2,0 0,1-1,-1-1,1 0,14 1,-5-3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142 114,'0'455,"1"-442,-1-1,0 1,-1 0,0 0,-1 0,0-1,-1 1,0-1,-1 1,-1-1,1 0,-2-1,0 1,-1-1,0 0,0-1,-1 0,-4 5,11-15,0 1,0 0,0 0,0 0,0-1,0 1,0 0,-1-1,1 1,0-1,0 0,-1 1,1-1,0 0,0 1,-1-1,1 0,0 0,0 0,-1 0,1-1,0 1,-1 0,1 0,0-1,0 1,0-1,-1 1,1-1,0 0,0 1,0-1,0 0,0 0,0 0,0 1,0-1,0 0,1 0,-1 0,0-1,1 1,-1 0,0 0,1 0,-1 0,1-1,0 1,-14-64,17 33,2-1,1 1,2 0,1 0,1 1,2 0,1 1,2 0,0 1,2 1,8-9,-8 6,1 1,2 1,0 1,2 1,1 1,2 0,0 2,1 1,2 1,0 2,1 0,3 1,-29 16,0 1,0 0,1 0,-1 1,1-1,-1 1,1 0,-1 0,1 0,0 0,-1 0,1 1,0 0,0 0,-1 0,1 0,0 0,0 1,-1-1,1 1,0 0,-1 1,1-1,-1 0,1 1,-1 0,0 0,0 0,0 0,0 0,0 1,0 0,-1-1,1 1,-1 0,1 0,-1 0,0 0,-1 1,1-1,0 1,2 11,-1 1,0 0,-1 0,0 0,-2 0,0 0,-1 0,0 0,-1 0,-1 0,0 0,-2-1,0 1,0-1,-3 3,1-7,0 0,-1 0,-1-1,0 0,0-1,-1 0,0 0,0-1,-1 0,0-1,-1 0,0-1,0 0,0-1,0 0,-1-1,0 0,0-1,0-1,0 0,-1-1,1 0,0-1,-1 0,1-1,-6-2,-4-2,4-1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0,'-21'9,"0"0,1 2,1 0,0 1,0 1,1 1,1 0,0 1,1 1,1 1,0 0,2 1,0 1,0 0,-1 5,12-20,-1 1,1-1,0 1,0-1,0 1,1-1,0 1,0 0,0 0,0 0,1 0,0 0,0 0,0 0,0 0,1-1,0 1,0 0,0 0,1 0,-1-1,1 1,0-1,1 1,-1-1,1 0,0 0,0 0,0 0,0-1,1 1,-1-1,1 0,0 0,0 0,0 0,1-1,-1 1,1-1,-1 0,1-1,3 2,3-3,1 0,0 0,-1-1,1 0,-1-1,0-1,1 0,-1 0,0-1,-1 0,1-1,-1 0,0-1,0 0,0-1,-1 0,0 0,-1-1,1 0,-2-1,1 1,-1-2,0 1,-1-1,3-5,-4 8,0 0,-1 0,0-1,0 1,-1-1,0 0,0 0,-1 0,0 0,0 0,-1-1,0 1,0-1,-1 1,0-1,-1 1,0 0,0-1,-1 1,0 0,0 0,-1 0,0 0,0 0,-1 0,0 1,0 0,-1 0,0 0,-6-6,9 11,-1 1,1-1,-1 1,0 0,0 0,0 0,0 0,0 0,0 1,0-1,0 1,0 0,0 0,0 0,0 0,0 0,0 1,0-1,0 1,0 0,0 0,0 0,1 0,-1 0,0 1,1 0,-1-1,-1 2,-14 9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1,'-14'29,"-5"14,1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0,'-19'39,"-7"26,2 8,4-4,6-10,6-8,3-10,3-6,2-5,1-2,0-1,-5-5,-1-2,-1-4</inkml:trace>
  <inkml:trace contextRef="#ctx0" brushRef="#br0" timeOffset="255.984">1 255,'38'10,"27"2,8 0,-4-2,-10-3,-8-3,-10-2,-11-1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1 353,'15'-56,"3"2,3 0,1 2,16-24,-38 77,0 0,0 0,0 0,1 0,-1-1,0 1,1 0,-1 0,1 0,-1-1,1 1,-1 0,1 0,-1-1,1 1,0 0,-1-1,1 1,0-1,0 1,0-1,-1 1,1-1,0 0,0 1,0-1,0 0,0 0,-1 0,1 1,0-1,0 0,0 0,0 0,0-1,0 1,0 0,0 0,0 0,-1-1,1 1,0 0,0-1,0 1,0-1,-1 1,1-1,0 1,0-1,-1 1,1-1,-1 0,1 1,0-1,-1 0,1 0,-1 0,0 1,1-1,-1 0,0 0,1 0,-1 0,0 0,0 0,14 66,-14-59,0 0,0 0,1 0,-1 0,1 0,1-1,-1 1,1 0,0-1,0 1,1-1,0 0,0 0,0 0,0 0,1 0,0-1,0 1,0-1,0 0,1 0,0-1,-1 1,1-1,0 0,1-1,2 2,-2-2,1 1,0-1,-1-1,1 0,0 0,0 0,0 0,0-1,0-1,-1 1,1-1,0 0,0 0,-1-1,1 0,0 0,-1-1,0 0,0 0,0 0,0-1,0 0,0 0,-1 0,0-1,0 1,0-2,-1 1,1 0,-1-1,-1 1,1-1,0-1,3-4,-1-1,0 1,-1-1,0 0,0 0,-2 0,1-1,-2 1,1-1,-2 0,0 0,0-7,-6 1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0,'-21'48,"20"-45,-7 247,10-154,-2-87,1-1,0 0,-1 0,0 0,0 0,-1 0,0 0,0 0,-1 0,0 0,-1-1,1 1,-1-1,-1 1,1-1,-2 0,1 0,-5 5,-7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0,'34'5,"20"1,6 5,-2 1,-7-3,-6-2,-12-2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4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84,'13'115,"-2"37,-58 120,42-170,5-102,1 0,-1 1,0-1,1 0,-1 0,1 0,-1 0,1 0,0 0,-1 0,1 0,-1 0,1 0,-1 0,1 0,-1 0,1 0,-1 0,1 0,-1 0,1-1,-1 1,0 0,1 0,-1-1,1 1,-1 0,1-1,-1 1,0 0,1-1,-1 1,0-1,1 1,-1-1,0 1,0 0,0-1,1 1,-1-1,0 1,0-1,0 1,0-1,0 1,0-1,0 1,0-1,0 1,0-1,0 1,0-1,0 0,0 1,0-1,0 0,45-87,-35 65</inkml:trace>
  <inkml:trace contextRef="#ctx0" brushRef="#br0" timeOffset="409.6">58 0,'6'4,"-1"-1,1 0,1 0,-1-1,0 0,1 0,-1 0,1-1,-1 0,1 0,0-1,0 0,-1 0,8 1,57 4,-54-6,-1 1,1 0,0 2,0 0,0 1,-1 0,1 1,-1 1,0 1,-1 0,1 2,-1-1,0 2,-1 0,3 3,-13-9,0 0,-1 0,1 1,-1 0,0-1,0 1,-1 0,1 1,-1-1,1 0,-1 1,-1-1,1 1,-1-1,0 1,0 0,0 0,0 0,-1 0,0-1,0 1,0 0,-1 0,0 0,1 0,-2-1,1 1,-1 0,1-1,-1 1,0-1,-3 3,-5 7,-1 0,-1-2,-1 1,0-2,0 1,-1-2,0 0,-1 0,0-2,0 0,-1 0,0-2,-1 0,1-1,-2 0,-100 15,115-19,0-1,0 0,0 0,1 0,-1-1,0 1,0-1,1 1,-1-1,0 0,1 0,-1 0,0 0,1-1,0 1,-1-1,1 1,0-1,0 0,0 0,0 0,0 0,0 0,0-1,1 1,-1 0,1-1,0 1,0-1,0 1,0-1,0 0,0 0,1 1,-1-1,1 0,0 0,0 1,0-1,0 0,2-15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3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13,'5'0,"6"0,7 0,4 0,3 0,3 0,1 0,1 0,-1 0,-4-5,-3-1,-4 4,-11 4,-5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3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83,'24'-9,"18"-4,1-4,-1 1,-4 3,-3 4,-2 3,-8 8,-2 3,-1 1,-5-1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2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367 169,'0'-107,"-1"437,-26-133,25-143,-18 112,29-204,-4 16</inkml:trace>
  <inkml:trace contextRef="#ctx0" brushRef="#br0" timeOffset="440.573">0 85,'156'-22,"170"-14,-99 21,-144 4,-60 10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4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0,'0'5,"-5"11,-2 7,1 6,1 1,2 1,0 0,-2-5,-2-2,1-1,1 1,2 1,1 1,1 1,1 1,5-5,1-6</inkml:trace>
  <inkml:trace contextRef="#ctx0" brushRef="#br0" timeOffset="284.161">0 479,'39'-5,"31"-6,9-1,-4 1,-10 2,-11 4,-11 1,-7-2,-10-1</inkml:trace>
  <inkml:trace contextRef="#ctx0" brushRef="#br0" timeOffset="683.49">86 705,'29'-4,"-17"1,0 1,0 0,0 1,1 0,-1 1,0 1,0 0,1 0,-1 1,2 2,-12-4,-1 0,1 1,-1-1,1 0,-1 1,1 0,-1-1,1 1,-1 0,0 0,1 0,-1 0,0 0,0 0,0 0,0 0,0 0,0 0,0 1,0-1,0 0,-1 1,1-1,0 1,-1-1,0 1,1-1,-1 1,0-1,1 1,-1-1,0 1,0 0,0-1,-1 1,1-1,0 1,0-1,-1 1,1-1,-1 1,0 0,-40 57,35-52,-46 47,41-44,-1 0,1 1,1 1,0 0,1 0,0 1,1 0,0 0,1 1,-5 13,12-23,0-1,0 1,0-1,1 0,-1 1,1-1,0 1,0-1,0 0,0 0,0 0,1 1,-1-1,1-1,0 1,0 0,0 0,0-1,1 1,-1-1,1 1,-1-1,1 0,0 0,0 0,0-1,0 1,0-1,0 0,1 1,-1-1,0-1,1 1,-1 0,0-1,1 0,-1 0,1 0,-1 0,0 0,1-1,-1 1,1-1,-1 0,0 0,0 0,0-1,1 1,-1-1,0 0,126-65,-55 23,-50 32</inkml:trace>
  <inkml:trace contextRef="#ctx0" brushRef="#br0" timeOffset="995.438">904 254,'0'29,"-5"23,-1 14,0-1,1-6,2-9,1-7,0-2,2-3,-5-3,-1-3,0-2,1-1,2-1,1-6</inkml:trace>
  <inkml:trace contextRef="#ctx0" brushRef="#br0" timeOffset="1347.328">650 311,'38'-5,"23"-6,5-2,-3 2,-8 3,-8 2,-8 3,-6 1,-3 2,-2 0,-1 0,0 1,-5 4,-7 2</inkml:trace>
  <inkml:trace contextRef="#ctx0" brushRef="#br0" timeOffset="1598.649">622 988,'39'-5,"31"-6,9-2,-5 2,-9 3,-11 2,-11 3,-12-3,-6-1,-8 1</inkml:trace>
  <inkml:trace contextRef="#ctx0" brushRef="#br0" timeOffset="2131.103">1271 875,'3'13,"7"24,-1 0,-2 1,-2 0,1 35,-8-59,0-22,-2-22,4 15,0 0,1 0,1 0,1 0,0 0,1 1,0 0,1-1,1 2,0-1,1 1,1 0,0 0,0 1,1 0,1 0,0 1,1 0,0 1,0 0,1 1,0 1,7-4,-14 9,-3 0,0 0,0 1,0-1,1 1,-1 0,1 0,0 0,-1 0,1 0,0 0,0 1,0 0,0-1,0 1,1 0,-1 0,0 1,0-1,1 1,-1 0,0 0,1 0,-1 0,0 0,1 1,-1-1,0 1,1 0,-1 0,0 0,0 1,0-1,0 1,0-1,-1 1,1 0,0 0,0 1,-1 1,-1-1,0 0,0 1,0 0,0-1,-1 1,0-1,1 1,-1 0,-1-1,1 1,0-1,-1 1,0 0,0-1,0 1,0-1,0 0,-1 1,1-1,-1 0,0 0,0 0,0 0,-1 0,1 0,-1 0,-82 59,12-54,56-14</inkml:trace>
  <inkml:trace contextRef="#ctx0" brushRef="#br0" timeOffset="5314.684">1807 846,'8'3,"-1"0,1 0,0-1,-1 0,1-1,0 1,0-1,0-1,0 0,0 0,0-1,0 1,0-2,0 1,0-1,-1 0,1-1,-1 0,1 0,-1-1,0 0,1-1,8-4,-1-1,-1-1,0-1,-1 0,0 0,0-1,-2-1,0 0,5-8,3-7,-6 11,0 0,-2 0,0-1,-2-1,0 0,-1 0,0 0,-2-2,-5 21,0-1,0 1,-1 0,1-1,0 1,-1 0,1-1,-1 1,0-1,1 1,-1-1,0 1,0-1,0 1,0-1,0 1,0-1,0 1,-1-1,1 1,0-1,-1 1,1-1,-1 1,0 0,1-1,-1 1,0 0,0 0,0-1,0 1,0 0,0 0,0 0,0 0,-1 0,1 0,0 1,-1-1,1 0,0 1,-1-1,1 1,-1-1,1 1,-1 0,1-1,-1 1,1 0,-1 0,1 0,-9 7,1 1,1 0,0 0,0 1,0 0,1 0,1 1,-1 0,2 0,-1 0,1 1,1 0,0 0,0 0,2 0,-3 11,-2 93,7-111,0 0,1-1,-1 1,1 0,0 0,0-1,0 1,1-1,-1 1,1-1,0 1,0-1,0 0,0 0,1 0,-1 0,1 0,0-1,0 1,0-1,0 0,0 0,0 0,1 0,-1 0,1-1,-1 1,2-1,9 2,0 0,1-2,-1 1,1-2,-1 0,1-1,0 0,-1-1,0 0,1-2,-1 0,-1 0,1-1,0-1,-1 0,0-1,11-7,1-6,-1 0,0-2,-2-1,0 0,-1-2,-2 0,-1-1,-1-1,-1-1,-1 0,-2-1,4-12,-17 41,1-1,-1 0,1 1,-1-1,1 1,-1-1,0 0,1 1,-1-1,0 0,0 1,1-1,-1 0,0 0,0 1,0-1,0 0,0 0,0 1,0-1,0 0,0 0,0 1,-1-1,1 0,0 1,0-1,-1 0,1 1,0-1,-1 0,1 1,-1-1,1 1,-1-1,1 1,-1-1,1 1,-1-1,1 1,-1-1,0 1,1 0,-1-1,0 1,1 0,-1 0,0-1,0 1,1 0,-1 0,0 0,0 0,0 0,-37 16,29-8,-1 0,2 1,0 1,0-1,0 2,1-1,1 1,0 0,0 0,1 0,1 1,-1 0,2 0,0 0,0 0,1 0,1 7,3-9,0 0,1 0,1 0,0 0,0-1,1 0,0 0,1 0,0 0,0-1,0 0,1 0,1-1,-1 1,1-2,1 1,-1-1,1-1,0 1,0-1,0-1,1 0,0 0,-2-1,-1 0,1-1,-1 0,1-1,0 1,0-1,-1-1,1 1,0-1,0-1,0 0,0 0,-1 0,1-1,0 0,-1 0,0-1,1 0,-1-1,0 1,2-3,13-7,-1-2,-1 0,0-1,-1-1,-1-1,1-3,-10 14,-1 0,0-1,-1-1,0 1,0-1,-1 0,0-1,0 1,-1-1,-1-1,0 1,0 0,-1-1,0 0,0 0,-2 0,1 0,-1 0,-1 0,0 0,-1 0,-1-11,0 19,0 0,-1 1,1-1,0 1,-1-1,0 1,1 0,-1 0,0 0,0 1,0-1,0 1,-1-1,1 1,0 0,-1 1,1-1,0 0,-1 1,1 0,-1-1,1 2,-1-1,1 0,0 1,-1-1,1 1,0 0,-1 0,1 0,0 1,0-1,0 1,0-1,0 1,0 0,0 0,1 1,-1-1,1 1,-1-1,1 1,0 0,0-1,0 1,1 0,-1 0,1 1,-1 0,-4 6,0 0,0 1,1 0,0 0,1 1,0-1,1 1,0 0,1 0,1 0,0 0,0 0,1 0,1 0,0 1,0-1,1 0,1-1,0 1,1 0,0-1,0 1,1-1,1-1,0 1,1-1,0 0,0 0,1-1,0 0,0 0,1-1,1 0,-1-1,1 0,8 4,70 29,-75-45,-4-4</inkml:trace>
  <inkml:trace contextRef="#ctx0" brushRef="#br0" timeOffset="5830.236">3275 112,'2'-2,"-1"0,1 1,0-1,-1 0,1 1,0-1,0 1,0-1,1 1,-1 0,0 0,0 0,1 0,-1 0,0 1,1-1,-1 1,1-1,-1 1,1 0,-1 0,1 0,-1 0,0 1,1-1,-1 1,1-1,-1 1,0 0,1 0,-1 0,0 0,0 0,0 1,0-1,0 1,0-1,0 1,0 0,-1-1,1 1,-1 0,1 0,-1 0,0 1,1-1,-1 0,0 0,0 1,-15 53,11-54,1 1,0 0,0 0,1 0,-1 0,1 0,-1 0,1 0,0 1,0-1,0 0,1 1,-1-1,1 1,0-1,0 1,0-1,0 0,1 1,-1-1,1 1,0-1,0 0,0 1,1-1,-1 0,1 0,-1 0,1 0,0 0,0-1,1 1,-1 0,0-1,1 0,0 1,-1-1,1 0,0 0,0-1,0 1,1 0,5 0,0-1,0 1,1-1,-1-1,0 0,1 0,-1-1,0 0,0-1,0 1,0-2,7-2,4-2</inkml:trace>
  <inkml:trace contextRef="#ctx0" brushRef="#br0" timeOffset="7955.209">3924 762,'-24'38,"-18"23,-6 5,5-3,5-13,9-10,5-12,6-5,6-8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0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29 621,'-13'99,"8"-78,1 0,1 1,0 0,2-1,1 1,1 0,2 12,34 84,-36-115,1 0,0 1,0-1,0 0,0 0,0 0,0-1,1 1,0 0,-1-1,1 0,0 0,0 0,0 0,1 0,-1 0,0-1,1 1,-1-1,1 0,-1 0,1-1,-1 1,1-1,0 0,-1 1,1-2,0 1,-1 0,1-1,3 0,7-6,0 0,0 0,-1-1,1-1,-2-1,0 0,0 0,0-1,-1 0,-1-1,0 0,-1-1,0 0,-1-1,1-3,13-15,-2 0,-2-1,-1-1,-1-1,-2 0,9-35,-39 114,15-38,-20 150,21-148,-1 1,2 0,-1-1,1 1,1-1,0 1,0-1,0 0,1 0,0 0,1 0,0 0,0-1,1 1,0-1,5 6,-2-8,0 0,0 0,0-1,1 0,-1-1,1 0,0 0,0-1,0 0,1-1,-1 1,0-2,0 0,1 0,-1 0,0-1,0-1,1 1,-1-2,0 1,-1-1,1 0,0-1,-1 0,0-1,0 1,0-1,0-1,-1 0,0 0,0 0,-1-1,4-5,-1 4,-1-1,0-1,0 1,-1-2,0 1,-1-1,-1 1,1-2,-2 1,1-1,-2 1,1-1,-2 0,0 0,0-3,-4-9</inkml:trace>
  <inkml:trace contextRef="#ctx0" brushRef="#br0" timeOffset="561.982">1130 1,'-15'44,"3"0,2 1,2 1,2-1,1 1,3 31,3 244,25-111,-27-208,1 0,0-1,0 1,-1 0,1 0,0 0,1 0,-1 0,0 0,0 0,1 0,-1 0,1 0,0 0,0-1,-1 1,1 0,0 0,1-1,-1 1,0-1,0 1,1-1,-1 1,1-1,-1 0,1 0,-1 0,1 0,0 0,-1 0,1 0,0 0,0-1,0 1,0-1,0 1,0-1,0 0,0 0,0 1,0-2,0 1,-1 0,1 0,0-1,0 1,0-1,0 1,0-1,0 0,-1 0,2 0,11-12,-1 0,-1 0,0-2,0 1,-2-1,0-1,3-6,26-38,66-75,-104 135,-1-1,1 1,-1-1,1 1,-1-1,1 1,-1-1,1 1,0-1,-1 1,1 0,-1-1,1 1,0 0,-1 0,1-1,0 1,-1 0,1 0,0 0,0 0,-1 0,1 0,0 0,-1 0,1 0,0 0,0 0,-1 1,1-1,0 0,-1 0,1 1,0-1,-1 0,1 1,-1-1,1 1,-1-1,1 1,-1-1,1 1,-1-1,1 1,-1-1,0 1,1 0,-1-1,0 1,1 0,-1-1,0 1,0 0,0-1,1 1,-1 0,1 43,-7-18,2-17,1-1,0 1,0 0,1 0,0 0,1 0,0 1,1-1,0 0,0 0,1 1,0-1,0 0,1 0,0 0,1 0,0 0,1-1,-1 1,2-1,-1 0,3 3,13 2,0-7</inkml:trace>
  <inkml:trace contextRef="#ctx0" brushRef="#br0" timeOffset="1581.984">1722 762,'12'-6,"8"-2,-2 0,1-1,-2-1,1 0,-1-1,-1-1,0-1,0-1,-1 0,-1 0,-1-2,0 0,8-14,-19 29,-1-1,0 1,0-1,0 0,0 1,0-1,0 0,0 0,-1 0,1 1,-1-1,1 0,-1 0,0 0,0 0,0 0,0 0,0 0,0 0,0 0,-1 0,1 0,-1 0,1 1,-1-1,0 0,0 0,1 0,-1 1,-1-1,1 1,0-1,0 1,-1-1,1 1,0-1,-1 1,1 0,-1 0,0 0,1 0,-1 0,0 0,0 1,0-1,0 0,1 1,-1 0,0-1,0 1,0 0,0 0,0 0,0 0,0 0,0 0,0 1,0-1,-9 7,0 1,0 0,1 0,0 1,0 0,1 1,0 0,1 1,0-1,1 2,0-1,0 1,1 0,1 0,-3 10,4-14,1-3,-1 1,1 0,0 0,1 0,-1 0,1 0,0 0,1 1,0-1,0 0,0 1,0-1,1 1,0 0,1-1,0 1,0-1,0 0,0 1,1-1,0 0,1 0,-1 0,1 0,1 0,-1-1,1 1,-1-1,2 0,-1 0,4 4,4-3,-1 0,1-1,1-1,-1 0,0 0,1-1,0-1,-1 0,1-1,0 0,0-1,0 0,0-1,0-1,0 0,-1-1,1 0,-1 0,1-2,-1 0,0 0,-1-1,0 0,0-1,0 0,3-4,9-4,0-2,-1-1,-1-1,-1-1,-1 0,0-2,-2 0,0-1,-2 0,9-20,-10-34,-14 75,0 1,0 0,0-1,0 1,-1-1,1 1,0-1,-1 1,1 0,-1-1,0 1,1 0,-1 0,0-1,0 1,0 0,1 0,-1 0,0 0,-1 0,1 0,0 0,0 0,0 0,-1 1,1-1,0 0,-1 1,1-1,0 1,-1 0,1-1,-1 1,1 0,0 0,-1 0,1 0,-1 0,1 0,-1 0,1 1,-1-1,1 0,0 1,-1-1,1 1,0-1,-1 1,1 0,0 0,0 0,-6 2,0 0,0 0,1 1,-1 0,1 1,0-1,0 1,0 0,1 1,0-1,0 1,1 0,-1 1,1-1,0 1,1-1,0 1,0 0,0 1,1-1,-1 5,3-10,0 1,0-1,1 0,-1 0,1 0,-1 0,1 0,0 0,0 0,0 0,0 0,0 0,0 0,1 0,-1-1,0 1,1-1,0 1,-1-1,1 1,0-1,0 0,-1 0,1 0,0 0,0 0,0 0,0 0,1-1,-1 1,0-1,0 0,0 1,0-1,2 0,82-9,-66 5,-18 3,1 0,0 0,-1 0,1 0,0 1,-1-1,1 1,0 0,0 0,0 0,-1 0,1 0,0 1,0-1,-1 1,1 0,0 0,-1 0,1 0,-1 0,1 0,-1 1,1-1,-1 1,0-1,0 1,0 0,0 0,0 0,0 0,-1 1,1-1,-1 0,1 1,-1-1,0 1,0-1,0 1,0 0,0 1,2 47,-4-47,0 1,1-1,-1 1,1-1,0 1,1-1,-1 1,1-1,-1 1,1-1,1 0,-1 1,0-1,1 0,0 0,0 0,0 0,1 0,-1-1,1 1,0-1,0 1,0-1,1 0,-1 0,1-1,-1 1,1-1,0 0,10 2,0-2,0 0,0-1,0 0,0-1,0 0,0-2,0 1,0-2,0 0,0 0,-1-1,1-1,-1-1,0 0,-1 0,0-1,0-1,0 0,-1 0,10-10,-9 9,0 0,0-1,-2 0,1-1,-1-1,-1 1,0-1,0-1,-1 0,-1 0,0 0,-1-1,0 0,-1 0,-1-1,0 1,-1-1,-1 0,0 0,-1 0,-1 0,-1-11,1 24,0 0,0 0,0 0,0 1,-1-1,1 0,-1 0,1 0,-1 1,0-1,0 0,0 1,0-1,0 1,0-1,0 1,0-1,-1 1,1 0,0 0,-1 0,1-1,-1 1,0 1,1-1,-1 0,0 0,1 1,-1-1,0 0,0 1,0 0,1-1,-1 1,0 0,0 0,0 0,0 0,0 1,1-1,-1 0,0 1,0-1,0 1,1 0,-1 0,0-1,1 1,-1 0,1 0,-2 1,-8 7,1 0,-1 1,2 0,-1 0,1 1,1 0,0 1,1 0,0 0,0 1,2-1,-1 1,2 1,0-1,0 1,1-1,1 1,0 2,0-6,1 1,0-1,0 0,1 1,1-1,-1 0,2 1,-1-1,2 0,-1 0,1 0,1 0,0 0,0-1,1 0,0 1,0-2,1 1,0-1,1 0,0 0,0-1,1 0,0 0,0 0,0-1,1-1,0 1,0-1,7 2,97 9,-88-16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3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75,'1'-2,"0"0,1 0,-1 0,1 0,0 1,-1-1,1 1,0-1,0 1,0 0,0 0,0 0,0 0,1 0,-1 0,0 0,0 1,1-1,-1 1,0 0,1 0,-1 0,0 0,1 0,-1 0,1 0,254-14,-117-20,-138 34,0-1,0 1,0 0,0 0,0 0,1 0,-1 0,0 1,0-1,0 1,0-1,0 1,0 0,0-1,0 1,-1 0,1 0,0 1,0-1,-1 0,1 1,-1-1,1 0,-1 1,0 0,1-1,-1 1,0 0,0 0,0 0,0 0,-1 0,1 0,0 0,-1 0,1 0,-1 0,0 1,1 83,-57 190,23-31,5-41,-7-237,23 22,-1 1,0 0,0 1,-1 1,-1 0,1 1,-1 0,-1 1,1 1,-1 0,0 2,0-1,-9 1,-5 3,1 0,-1 3,0 0,1 2,-1 1,1 1,1 2,0 0,0 2,1 2,0 0,1 2,0 0,2 2,-13 11,32-24,-1-1,1 0,0 0,0 0,1 1,-1 0,1 0,0 0,0 0,0 1,0 0,1 0,0 0,0 0,0 0,0 1,1-1,0 1,0-1,0 4,3-7,-1-1,1 0,0 1,0-1,0 0,0 0,0 0,0 0,1 0,-1 0,0 0,0 0,1 0,-1-1,0 1,1-1,-1 1,1-1,-1 1,1-1,-1 0,1 1,-1-1,1 0,-1 0,1 0,-1 0,1-1,-1 1,1 0,-1-1,1 1,0-1,20-2</inkml:trace>
  <inkml:trace contextRef="#ctx0" brushRef="#br0" timeOffset="361.03">447 498,'127'-23,"-103"21,289-2,-125-33,-188 36,1 1,0-1,-1 1,1-1,-1 1,1-1,0 1,-1-1,1 1,0-1,0 1,0 0,-1-1,1 1,0 0,0 0,0 0,-1 0,1 0,0 0,0 0,0 0,0 0,-1 0,1 0,0 0,0 0,0 1,-1-1,1 0,0 1,0-1,-1 1,1-1,0 1,-1-1,1 1,0-1,-1 1,1-1,-1 1,1 0,-1-1,1 1,-1 0,0 0,1-1,-1 1,0 0,1 0,-1 0,0-1,0 1,0 0,0 0,0 0,0 0,0-1,0 1,-8 8</inkml:trace>
  <inkml:trace contextRef="#ctx0" brushRef="#br0" timeOffset="615.755">1293 470,'-5'39,"-6"26,-1 8,1-5,2-8,4-10,1-13</inkml:trace>
  <inkml:trace contextRef="#ctx0" brushRef="#br0" timeOffset="864.577">1322 188,'0'0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1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91,'-2'1,"0"0,1 0,-1 0,1 0,-1 1,1-1,-1 1,1-1,0 1,-1-1,1 1,0 0,0 0,1-1,-1 1,0 0,0 0,1 0,-1 0,1 0,0 0,0 0,-1 0,1 0,1 0,-1 1,-2 6,-28 132,2 3,1-3,19-90,1-33</inkml:trace>
  <inkml:trace contextRef="#ctx0" brushRef="#br0" timeOffset="437.582">1 62,'50'-16,"1"3,1 2,0 2,1 3,-1 2,1 2,0 2,9 4,26-4,-33 6,-31 0</inkml:trace>
  <inkml:trace contextRef="#ctx0" brushRef="#br0" timeOffset="769.786">1 683,'43'0,"33"-5,10-6,-7-1,-11 1,-12 3,-11 2,-9 3,-5 1,-3 2,-7 0</inkml:trace>
  <inkml:trace contextRef="#ctx0" brushRef="#br0" timeOffset="1398.37">706 571,'-1'251,"-8"-226,-3-43,13 2,0-1,1 1,0-1,2 1,0 0,1 1,0-1,1 1,1 0,0 0,1 0,1 1,0 1,1 0,1 0,0 0,0 2,1-1,1 2,1-2,-11 9,1-2,0-1,1 1,0 0,0 1,0-1,0 1,1 0,-1 0,1 0,0 1,0 0,0 0,1 1,-1 0,1 0,0 0,-1 1,1 0,0 0,0 0,-1 1,1 0,2 1,-5 2,-1 1,1 0,-1 0,0 0,0 0,0 0,0 0,-1 1,0-1,0 1,0 0,-1 0,1-1,-1 1,0 0,0 0,-1 0,0 0,0 0,0 1,0-1,-1 0,0 0,0 0,0-1,0 1,-1 1,1-2,0-1,0 0,-1 1,1-1,-1 0,1 1,-1-1,0 0,0 0,0 0,-1-1,1 1,-1 0,1-1,-1 0,0 0,0 1,0-2,0 1,0 0,-1-1,1 1,-1-1,1 0,-1 0,1 0,-1-1,1 1,-1-1,1 0,-1 0,0 0,1 0,-1-1,1 1,-1-1,1 0,-1 0,1-1,-1 1,1-1,0 1,-1-2,-15-10</inkml:trace>
  <inkml:trace contextRef="#ctx0" brushRef="#br0" timeOffset="2063.386">1355 147,'20'0,"15"0,7 0,0 0,-1 0,-3 0,-3 0,-3-5,-2-1,-2-1,0 2,0 2,-5-4,-7 4,-5 8,-10 3,-5-1</inkml:trace>
  <inkml:trace contextRef="#ctx0" brushRef="#br0" timeOffset="2333.297">1440 401,'33'5,"17"1,3 0,-1-1,-10-7,-7-2,-6-1,-1 1,-7-4,-2-1,1 1,2 3,-3-4,0 1,-3 1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20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31,'39'-5,"31"-2,9 1,1 1,-9 1,-11 2,-12 1,-8 1,-7 0,-4 0,-3 0,1 0,-6 1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18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1,'-3'45,"-2"-1,-2 0,-2 0,-1-1,-3 1,-25 114,-9 25,28-156,11-24</inkml:trace>
  <inkml:trace contextRef="#ctx0" brushRef="#br0" timeOffset="404.234">57 58,'115'-15,"1"5,110 6,-203 6,0 0,-1 1,1 1,0 2,-1 0,0 1,2 2,-6-2</inkml:trace>
  <inkml:trace contextRef="#ctx0" brushRef="#br0" timeOffset="738.031">0 678,'34'-4,"30"-8,9 0,-3 1,-9 2,-10 4,-8 1,-7 3,-5 5,-3 3,-2 0,1-2,-6-1</inkml:trace>
  <inkml:trace contextRef="#ctx0" brushRef="#br0" timeOffset="1821.166">960 452,'15'-5,"9"-1,5 0,3 1,1 2,-1-4,-1-1,0 2,-2 1,0 1,-1 2,0 1,0 1,0 0,-4-4,-8-2</inkml:trace>
  <inkml:trace contextRef="#ctx0" brushRef="#br0" timeOffset="2066.348">1130 255,'-5'38,"3"33,3 8,0-4,0-11,1-10,3-15,2-10,0-9</inkml:trace>
  <inkml:trace contextRef="#ctx0" brushRef="#br0" timeOffset="5566.054">1553 142,'25'-1,"-20"0,-1 0,1 1,0-1,0 1,0 0,0 1,0-1,0 1,0 0,-1 0,1 0,0 1,-1-1,1 1,-1 0,1 1,-1-1,0 1,0 0,0 0,0 0,-1 0,2 2,1 7,-1 1,-1 0,0-1,-1 1,0 0,-1 1,0-1,-1 0,-1 1,0-1,-1 0,0 1,-1-1,0 0,-1 0,-1 0,0 0,-1-1,0 1,-1-1,0 0,-6 6,-51 88,63-106,0 0,0-1,0 1,-1-1,1 1,0 0,0-1,-1 1,1 0,0-1,-1 1,1 0,0 0,-1-1,1 1,0 0,-1 0,1-1,-1 1,1 0,0 0,-1 0,1 0,-1 0,1 0,-1 0,1 0,-1 0,1 0,0 0,-1 0,1 0,-1 0,1 0,-1 0,1 0,0 1,-1-1,1 0,-1 0,1 1,0-1,-1 0,1 0,0 1,-1-1,1 0,0 1,0-1,-1 0,1 1,0-1,0 1,0-1,-1 1,8-41,4 13,1 0,2 0,1 2,0 0,2 0,1 2,1 0,1 1,1 1,1 1,1 1,11-7,-34 25,1 0,0-1,0 1,0 0,-1 0,1 0,0 0,1 0,-1 0,0 0,0 0,0 1,0-1,1 0,-1 1,0-1,1 0,-1 1,0 0,1-1,-1 1,1 0,-1 0,1 0,-1 0,0 0,1 0,-1 0,1 0,-1 1,1-1,-1 0,0 1,1 0,-1-1,0 1,0 0,1-1,-1 1,0 0,0 0,0 0,0 0,0 0,0 0,0 0,0 1,6 122,-10-85,-15 117,10-119,26-57,20-38,-18 24,2 1,1 1,2 1,1 1,14-11,-27 29,64-38,-74 51,-1 0,1 1,-1-1,0 1,1-1,-1 1,0 0,0-1,0 1,0 0,0 0,0 1,-1-1,1 0,-1 1,0-1,1 1,-1-1,0 1,0-1,-1 1,1 0,0-1,-1 1,0 0,0 0,0-1,0 1,0 0,0 0,-1 0,1-1,-1 1,0 1,1 1,-2 27,-2-1,-1 1,-1-1,-1-1,-12 29,5-11,8-31,4-15,1 1,0-1,0 0,0 0,0 0,0 1,0-1,0 1,1-1,0 0,-1 1,1-1,0 1,0-1,0 1,0-1,1 1,-1-1,1 0,-1 1,1-1,1 3,21-4,-9-5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27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30 343,'-30'389,"53"-431,103-280,-110 288,40-61,-55 95,0-1,0 0,0 0,0 1,1-1,-1 1,0-1,0 1,0-1,1 1,-1 0,0-1,1 1,-1 0,0 0,1 0,-1 0,0 0,1 1,-1-1,0 0,0 0,1 1,-1-1,0 1,0-1,0 1,1 0,-1-1,0 1,0 0,0 0,0 0,0 0,0 0,-1 0,1 0,0 0,0 0,-1 0,1 0,-1 1,1 0,25 54,-13 1,-9-31</inkml:trace>
  <inkml:trace contextRef="#ctx0" brushRef="#br0" timeOffset="770.76">481 540,'0'0,"-12"10,0-1,1 2,0-1,1 2,0-1,1 1,1 1,-1 0,2 0,0 0,1 1,0 0,1 0,0 1,1-1,1 1,0 0,1 7,2-19,1 0,-1 0,1 0,0 0,0 1,1-1,-1 0,1-1,-1 1,1 0,0 0,0-1,0 1,0-1,0 0,1 1,-1-1,1 0,0 0,-1-1,1 1,0-1,0 1,0-1,0 0,0 0,0 0,0 0,1-1,-1 1,0-1,0 0,1 0,-1 0,0 0,1-1,5 1,0-1,0-1,0 1,-1-1,1-1,-1 0,0 0,1-1,-2 1,1-2,0 1,-1-1,1-1,31-59,-39 63,1 1,-1-1,1 0,-1 0,0 0,0 1,0-1,0 0,0 0,0 1,0-1,-1 0,1 0,0 0,-1 1,0-1,1 0,-1 1,0-1,0 1,0-1,0 1,0-1,0 1,-1 0,1-1,0 1,-1 0,1 0,0 0,-1 0,0 0,1 0,-1 1,1-1,-1 0,0 1,0-1,1 1,-2 0,0-1,-1 0,1 1,0 0,0-1,-1 1,1 1,0-1,0 0,0 1,-1-1,1 1,0 0,0 0,0 1,0-1,0 0,1 1,-1 0,0 0,1 0,-1 0,-1 2,4-3,0-1,0 1,1 0,-1 0,0-1,1 1,-1 0,1-1,-1 1,1 0,-1-1,1 1,0-1,-1 1,1-1,0 1,-1-1,1 0,0 1,-1-1,1 0,0 1,0-1,0 0,-1 0,1 0,0 0,0 0,-1 0,1 0,0 0,0 0,0 0,-1 0,1 0,0 0,0-1,0 1,-1 0,1-1,0 1,-1-1,1 1,0-1,141-47,-116 38</inkml:trace>
  <inkml:trace contextRef="#ctx0" brushRef="#br0" timeOffset="1082.225">961 597,'-24'38,"-13"22,-4 6,4-3,4-13,7-10,8-6,8-10</inkml:trace>
  <inkml:trace contextRef="#ctx0" brushRef="#br0" timeOffset="1631.561">1046 850,'-73'222,"63"-215,10-26,8-2,0 1,1 1,2-1,-1 1,2 1,1 0,0 1,1 0,1 1,12-10,-13 11,1 1,0 0,1 1,1 0,-1 2,2 0,0 1,0 0,4 1,-20 8,1 0,0 1,0 0,0 0,0-1,-1 2,1-1,0 0,0 0,0 1,-1 0,1-1,0 1,-1 0,1 0,0 1,-1-1,1 1,-1-1,0 1,0 0,1-1,-1 1,0 0,-1 1,1-1,0 0,-1 0,1 1,-1-1,1 1,-1-1,0 1,0 0,-1-1,1 1,0 0,-1 0,0 0,1-1,-1 1,0 0,0 0,-1 0,1 0,-1-1,1 1,-1 0,0 0,0-1,0 1,-1-1,1 1,-1 1,1 0,0 1,0-1,0 1,0-1,-1 0,0 1,0-1,0 0,0 0,-1 0,1-1,-1 1,0-1,0 1,-1-1,1 0,-1 0,1 0,-1-1,0 1,0-1,0 0,0 0,0 0,-1-1,1 1,-1-1,1 0,-1 0,1-1,-1 0,1 1,-1-1,1-1,-1 1,0-1,1 0,-4 0,-22-25,19 11</inkml:trace>
  <inkml:trace contextRef="#ctx0" brushRef="#br0" timeOffset="2571.408">594 32,'54'-10,"0"2,1 3,52 1,-106 3,1 0,-1 1,1-1,-1 1,1-1,0 1,-1 0,1 0,0-1,-1 1,1 0,0 0,-1 1,1-1,-1 0,1 1,0-1,-1 1,1-1,-1 1,1-1,-1 1,1 0,-1 0,0 0,1 0,-1 0,0 0,0 0,0 1,0-1,0 0,0 1,0-1,0 0,0 1,-1-1,1 1,0-1,-1 1,1 0,-1-1,0 1,0 0,0-1,1 1,-1-1,-1 1,1 0,0-1,0 1,-1 0,1-1,-1 1,1-1,-1 1,0-1,0 2,-99 106,99-108,0 1,0-1,0 0,0 0,0 1,1-1,-1 0,0 1,0-1,1 1,-1-1,1 1,0-1,-1 1,1-1,0 1,0-1,0 1,0-1,0 1,0 0,0-1,1 1,-1-1,0 1,1-1,-1 1,1-1,0 1,0-1,-1 0,1 1,0-1,0 0,0 0,0 0,0 0,1 0,-1 0,0 0,0 0,1 0,-1 0,1 0,-1-1,0 1,1-1,-1 1,1-1,-1 0,1 1,0-1,-1 0,1 0,-1 0,1 0,0-1,16 2,-1-1,1-1,0-1,-1 0,0-2,0 0,0 0,0-2,1-1,3 1,8-3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0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384 109,'-14'18,"0"0,1 0,1 2,1-1,1 2,-8 20,-15 30,-122 240,52-96,289-635,47-1,-217 402,-9 28,-6 43,-1-42,0-5,-3 60,3 0,3 0,2 0,4 0,4 6,80 179,-94-250,0-1,0 1,0 0,1 0,-1-1,0 1,0 0,0 0,0 0,1 0,-1 0,0 0,0 0,0 0,0 0,0 0,1 0,-1 1,0-1,0 0,0 1,1-1,-1 1,0-1,0 0,1 1,-1 0,0-1,1 1,-1-1,1 1,-1 0,1-1,-1 1,1 0,-1 0,1-1,0 1,-1 0,1 0,0 0,0 0,-1-1,1 1,0 0,0 0,0 0,0 0,0 0,0-1,0 1,1 0,-1 0,0 0,0 0,1-1,-1 1,0 0,1 0,-1-1,1 1,-1 0,-325-223,313 215,-1 1,0 0,0 1,0 0,-1 1,1 1,-1 0,0 1,-2 0,-2 3</inkml:trace>
  <inkml:trace contextRef="#ctx0" brushRef="#br0" timeOffset="628.612">835 899,'-3'-16,"0"0,1 0,0 0,1 0,1 0,1-1,0 1,2 0,-1 0,2 0,0 0,1 1,0-1,2 1,-1 0,2 1,0 0,1 0,3-4,42-54,-54 72,1-1,-1 1,1-1,-1 1,1 0,0-1,-1 1,1 0,-1 0,1-1,0 1,-1 0,1 0,0 0,-1 0,1 0,-1 0,1 0,0 0,-1 0,1 0,0 0,-1 0,1 0,0 1,-1-1,1 0,-1 0,1 1,-1-1,1 1,0-1,-1 0,1 1,-1-1,0 1,1-1,-1 1,1-1,-1 1,0-1,1 1,-1-1,0 1,0 0,1-1,-1 1,0 0,0-1,0 1,0 0,0-1,0 1,0-1,0 1,0 0,0-1,0 1,0 0,3 47,-3-44,0 1,-2 1,1 0,0 0,0 0,1 0,0 0,0 0,0 0,1 0,0 0,0 0,0 0,1-1,0 1,0 0,0-1,1 1,0-1,0 0,0 0,0 0,1 0,0 0,0-1,1 0,-1 0,1 0,0 0,0-1,0 0,0 0,0 0,1 0,0-3,0 1,0-1,1 0,-1 0,0-1,0 1,0-1,0-1,0 1,0-1,-1 0,1-1,0 1,-1-1,0 0,1 0,-1-1,0 0,-1 0,1 0,2-4,79-104,-78 99,-4 8,-1 1,0-1,0 0,0 0,0 0,-1-1,0 1,0-1,0 1,-1-1,1 0,-1 1,-1-1,1 0,-1 0,0 0,-1-3,1 8,-1 1,1-1,0 0,-1 0,1 1,-1-1,1 0,-1 1,0-1,1 1,-1-1,0 0,1 1,-1 0,0-1,0 1,1-1,-1 1,0 0,0-1,0 1,1 0,-1 0,0 0,0 0,0 0,0 0,0 0,1 0,-1 0,0 0,0 0,0 1,0-1,1 0,-1 0,0 1,0-1,0 1,1-1,-1 1,0-1,1 1,-1-1,0 1,1 0,-1-1,1 1,-30 32,20-15</inkml:trace>
  <inkml:trace contextRef="#ctx0" brushRef="#br0" timeOffset="1114.71">1766 532,'-22'14,"0"1,1 1,0 1,1 1,1 0,1 1,1 1,0 1,2 1,-12 20,26-41,0 1,0-1,0 1,0-1,0 1,0 0,0 0,1-1,-1 1,1 0,-1 0,1 0,0-1,0 1,0 0,0 0,0 0,0 0,0 0,0-1,1 1,-1 0,1 0,-1 0,1-1,0 1,0 0,0-1,0 1,0-1,0 1,0-1,0 1,1-1,-1 0,1 0,-1 1,1-1,-1 0,1 0,-1-1,1 1,0 0,0 0,-1-1,1 1,0-1,0 0,0 1,0-1,-1 0,1 0,0 0,1 0,15-1,0-1,0 0,0-1,0-1,-1 0,1-2,-1 0,0-1,-1 0,0-2,0 0,0 0,-1-2,-1 0,0 0,6-8,-4 3,-1-1,-1-1,0 0,-1 0,-1-2,-1 0,-1 0,-1-1,0 0,-2 0,0-1,-2 0,0 0,-2 0,0-1,-1 1,-1-1,-2 0,-1-8,1 17,-1 1,-1-1,0 1,0 0,-2 0,1 0,-2 0,0 1,0 0,-1 0,-1 0,-4-5,8 12,-1 0,1 0,-1 0,1 0,-1 1,-1 0,1 0,-1 0,1 1,-1 0,0 0,0 0,0 1,-1 0,1 0,-1 0,1 1,-1 0,1 0,-1 1,0 0,1 0,-1 0,0 1,1 0,-5 2,2 1,-1 1,1 0,0 0,1 1,-1 0,1 1,1 0,-1 0,1 1,0 0,1 0,0 0,0 1,1 0,0 0,0 1,1-1,0 1,1 0,0 0,1 0,0 0,1 1,0-1,0 1,1-1,0 0,1 1,0-1,1 0,0 1,1-1,0 0,2 4,9 17,2-1,1-1,1 0,2-1,0-2,2 0,1-1,1-1,1-1,1-1,1-1,0-2,29 15,250 143,-282-157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131 331,'21'-10,"-1"-1,0 0,-1-2,-1 0,0-1,0-1,-2-1,0 0,-1-1,0 0,-2-2,0 0,2-4,-12 17,0 1,0-1,-1 1,1-1,-1 0,-1 0,1 0,-1 0,0 0,0 0,-1-1,0 1,0 0,-1 0,1 0,-1-1,0 1,-1-1,1 7,0 0,0-1,0 1,0 0,0-1,1 1,-1 0,0 0,0 0,0 0,0 0,0 0,0 0,0 0,0 1,0-1,0 0,0 0,0 1,1-1,-1 1,0-1,0 1,0-1,1 1,-1-1,0 1,0 0,1-1,-1 1,1 0,-1 0,0-1,1 1,0 0,-1 0,1 0,-1 0,1 0,0 0,0-1,-1 1,1 0,-11 20,0 0,1 1,2 0,0 1,1 0,1 0,1 0,0 17,-5 52,5 1,4 0,4 11,0 33,-2-68,-3 0,-3 0,-3-1,-2 0,-5 3,9-50,0-1,-2 0,0-1,-1 1,-1-2,-1 1,-11 13,19-28,0-1,0 0,0 0,-1 0,1 0,-1-1,0 0,1 1,-1-1,0-1,0 1,-1 0,1-1,0 0,0 0,-1 0,1-1,0 1,-1-1,1 0,0 0,-1-1,1 1,0-1,-1 0,1 0,0-1,0 1,0-1,0 0,0 0,0 0,0 0,0-1,-9-10</inkml:trace>
  <inkml:trace contextRef="#ctx0" brushRef="#br0" timeOffset="382.722">75 867,'532'-291,"-569"347,29-47,0 2,0-1,1 1,0 0,1 0,1 1,0 0,0 0,1 0,0 1,2-1,-1 1,1 0,1-1,0 1,1 0,0 0,1 0,1 0,0-1,1 2,25 37,-10-33</inkml:trace>
  <inkml:trace contextRef="#ctx0" brushRef="#br0" timeOffset="971.57">950 698,'-7'7,"1"1,-1 0,2 0,-1 0,2 1,-1 0,1 0,0 0,1 0,0 0,0 1,0 3,3-9,-1-1,0 1,1 0,0 0,0 0,0 0,0 0,0 0,1-1,0 1,0 0,0 0,0-1,1 1,-1 0,1-1,0 0,0 1,0-1,0 0,1 0,-1 0,1 0,0-1,0 1,0-1,0 1,0-1,1 0,-1 0,4 1,1-2,1 1,-1-2,1 1,-1-1,0 0,1-1,-1 0,0 0,0-1,1 0,-1-1,0 0,-1 0,1 0,-1-1,1 0,-1-1,0 1,0-1,-1-1,0 1,0-1,0 0,-1-1,1 1,-2-1,1 0,-1 0,0-1,0 1,-1-1,0 0,0 0,-1 2,1 1,-1-1,0 0,0 1,-1-1,0 0,0 0,0 0,-1 0,0 0,0 0,0 0,-1 0,0 0,0 0,-1 0,1 1,-1-1,0 0,-1 1,0-1,1 1,-2 0,1 0,-1 0,1 1,-1-1,0 1,-1 0,1 0,-1 0,0 0,0 1,0 0,0 0,-1 0,-4-1,7 3,-1 0,0-1,0 2,1-1,-1 0,0 1,0 0,0 0,0 0,1 0,-1 0,0 1,0 0,0 0,1 0,-1 0,0 0,1 1,-1 0,1-1,0 1,-1 1,1-1,0 0,0 1,1 0,-1-1,-1 3,-5 12</inkml:trace>
  <inkml:trace contextRef="#ctx0" brushRef="#br0" timeOffset="1367.87">1401 924,'-24'15,"20"-35,95-172,-87 184,-2 2,1 0,-1 0,1 0,0 1,1-1,0 1,-1 0,2 0,-1 0,0 0,1 1,0-1,0 1,1 0,-1 1,1 0,-1-1,1 2,0-1,0 1,1 0,-4 3,0 1,0-1,0 1,0 0,-1 0,1 0,-1 1,1-1,-1 1,0-1,0 1,0 0,0 0,0-1,0 2,-1-1,0 0,1 0,-1 0,0 2,0-3,6 16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7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0,'-46'227,"17"-83,-6-3,-24 55,53-181,1-1,0 0,1 1,1 0,0 0,1 0,1 1,0-1,2 9,3-17,2-8</inkml:trace>
  <inkml:trace contextRef="#ctx0" brushRef="#br0" timeOffset="265.811">0 452,'58'5,"23"1,3 0,-7-6,-14-3,-11-1,-10 1,-8 0,-4 0,-8 7,-7 2</inkml:trace>
  <inkml:trace contextRef="#ctx0" brushRef="#br0" timeOffset="698.117">847 565,'-12'5,"0"2,0-1,1 1,0 1,0 0,1 1,0 0,0 0,1 1,1 1,-1-1,2 1,-1 1,2-1,-1 1,2 0,-1 1,2 0,0-1,0 1,1 0,1 1,0 1,2-11,1 1,-1-1,1 0,0 0,1 0,-1 0,1 0,0-1,0 1,0 0,0-1,0 1,1-1,0 0,-1 0,1 0,0 0,1 0,-1-1,0 0,1 1,0-1,-1 0,1-1,0 1,0-1,0 1,0-1,0 0,1-1,3 2,0 0,1-1,-1 0,1-1,-1 0,1 0,-1-1,1 0,-1-1,0 0,1 0,-1 0,0-1,4-2,-1-2,1 0,-1 0,-1-1,1-1,-2 0,1 0,-1-1,0 0,-1 0,-1-1,1 0,1-6,-5 11,-1-1,0 1,0-1,-1 0,0 0,0 1,-1-1,0-1,0 1,0 0,-1 0,0 0,-1 0,0 0,0 0,0 0,-1 0,0 0,0 0,0 0,-1 1,0-1,-4-5,2 7,0-1,0 1,0 0,-1 0,0 1,1-1,-2 1,1 1,0-1,-1 1,0 0,0 1,1-1,-2 1,1 1,0-1,0 1,0 0,-1 1,1 0,-7 1,-11-1</inkml:trace>
  <inkml:trace contextRef="#ctx0" brushRef="#br0" timeOffset="1404.12">1298 621,'-9'19,"1"0,0 1,1-1,1 1,1 1,1-1,0 1,2 0,0 15,10 51,-8-87,0 1,0-1,1 1,-1-1,0 0,1 1,-1-1,0 0,1 1,-1-1,1 0,-1 0,0 1,1-1,-1 0,1 0,-1 0,1 0,-1 1,1-1,-1 0,1 0,-1 0,1 0,-1 0,1 0,-1 0,1 0,-1-1,1 1,-1 0,1 0,-1 0,0 0,1-1,-1 1,1 0,-1 0,1-1,-1 1,0 0,1-1,-1 1,0-1,1 1,-1 0,0-1,0 1,1-1,-1 1,0-1,0 1,0 0,0-1,0 1,1-1,-1 1,0-1,0 1,0-1,0 0,15-31,21-80,-28 81,2 0,0 0,3 1,0 0,2 2,11-18,-24 44,-1 0,0 0,0 0,1 0,0 1,-1-1,1 1,0-1,-1 1,1 0,0-1,0 1,0 0,0 0,0 0,0 1,1-1,-1 1,0-1,0 1,1-1,-1 1,0 0,0 0,1 0,-1 1,0-1,0 0,0 1,1-1,-1 1,0 0,0 0,0 0,0 0,0 0,0 0,0 1,0-1,-1 0,1 1,-1 0,1-1,-1 1,1 0,-1 0,0 0,0 0,0 0,0 0,0 0,0 0,0 0,-1 0,1 0,-1 1,0-1,0 1,28 59,-16-50</inkml:trace>
  <inkml:trace contextRef="#ctx0" brushRef="#br0" timeOffset="2517.714">1892 594,'-12'0,"0"0,1 2,-1-1,1 2,0-1,-1 2,1-1,1 2,-1-1,1 1,-1 1,1 0,1 0,-1 1,1 0,1 1,-1 0,1 0,0 1,-3 6,4-7,-1 0,2 1,-1 1,1-1,1 1,-1 0,2 0,0 0,0 1,0 0,2-1,-1 1,1 0,1 1,0-1,0 1,1-10,0 0,0 0,1 1,-1-1,0 0,1 0,-1 0,1 0,0 0,-1 0,1 0,0 0,0 0,1 0,-1-1,0 1,1 0,-1-1,1 1,-1-1,1 1,-1-1,1 0,0 1,0-1,0 0,0 0,0-1,0 1,0 0,0-1,0 1,0-1,0 0,0 1,1-1,-1 0,2-1,2 1,0-1,1 0,-1 0,0-1,0 1,0-1,0-1,-1 1,1-1,-1 0,1 0,-1-1,1 0,20-19,0-2,-1 0,-2-2,0 0,-2-2,-1 0,1-5,1 5,-22 29,0 1,0-1,0 1,0-1,1 1,-1-1,0 0,0 1,0-1,0 0,0 1,1-1,-1 1,0-1,0 0,0 1,1-1,-1 0,0 0,1 1,-1-1,0 0,1 0,-1 1,0-1,1 0,-1 0,0 0,1 0,-1 1,0-1,1 0,-1 0,1 0,-1 0,1 0,-1 0,0 0,1 0,-1 0,1 0,-1 0,0 0,1-1,-1 1,0 0,1 0,-1 0,1 0,-1-1,0 1,1 0,-1 0,0-1,0 1,1 0,-1-1,0 1,0 0,1-1,-1 1,0 0,0-1,0 1,-2 22,-2 0,0 0,-1 0,-2-1,0 1,-5 7,-19 62,-3 107,35 55,-15-187,11-57,0-1,1 1,0 0,0-1,1 1,0 0,1 0,0 0,0 0,1 0,0 0,0-1,2 3,-3-9,1-1,-1 1,1-1,-1 0,1 1,0-1,0 0,0 0,0 0,0 0,0 0,0 0,0 0,0 0,0 0,0 0,1 0,-1-1,0 1,0 0,1-1,-1 1,1-1,-1 0,1 1,-1-1,0 0,1 0,-1 0,1 0,-1 0,1 0,-1-1,1 1,-1 0,0-1,1 1,-1-1,0 1,1-1,-1 0,0 1,50-41,-48 38,1-1,-1 1,-1-1,1 0,-1 0,1 0,-1 0,0 0,0-1,-1 1,0-1,1 1,-1-1,-1 1,1-1,-1 0,0 1,0-1,0 0,0 1,-1-1,0 0,0 1,0-1,-1 1,1-1,-1 1,0 0,0 0,-1 0,1 0,-1 0,0 0,0 1,-153-84,48 47,108 40,0 0,-1 0,1 0,-1 0,1 0,-1 0,1 0,-1 0,1 0,0 0,-1 0,1 0,-1 0,1 0,-1 0,1 0,-1 0,1-1,0 1,-1 0,1 0,-1-1,1 1,0 0,-1-1,1 1,0 0,0-1,-1 1,1 0,0-1,0 1,-1 0,1-1,0 1,0-1,0 1,0-1,-1 1,1-1,0 1,0 0,0-1,0 1,0-1,0 1,0-1,0 1,1-1,-1 1,0-1,0 1,0 0,0-1,1 1,-1-1,0 1,0 0,1-1,-1 1,0 0,1-1,-1 1,0 0,1-1,-1 1,0 0,1 0,-1-1,35-14,-29 13,228-90,-115 47,-106 34</inkml:trace>
  <inkml:trace contextRef="#ctx0" brushRef="#br0" timeOffset="4681.668">2286 565,'1'283,"-1"-280,-1 0,1 0,0 0,0 0,1 0,-1 0,1-1,-1 1,1 0,0 0,0 0,0-1,0 1,0-1,1 1,-1-1,1 1,0-1,0 0,0 0,0 1,0-2,0 1,0 0,1 0,-1-1,1 1,-1-1,1 0,0 0,-1 0,1 0,0 0,0 0,0-1,0 1,-1-1,1 0,0 0,0 0,0 0,0-1,0 1,1-1,12-6,1 0,-1-1,0-1,-1-1,0 0,-1-1,0 0,0-1,-1-1,-1 0,0 0,-1-2,1-1,-9 12,6-7,0 0,0-1,-1-1,-1 0,0 0,0 0,-2 0,1-1,-2 0,0 0,-1-1,0 1,-1-1,-1 1,0-15,-17-6,14 45,4 5</inkml:trace>
  <inkml:trace contextRef="#ctx0" brushRef="#br0" timeOffset="5135.976">2907 734,'27'-9,"0"-2,-1-1,-1-1,0-1,0-2,-2 0,0-1,-1-1,5-7,-25 24,0 0,0-1,0 1,0 0,-1-1,1 0,0 1,-1-1,1 0,-1 0,0 0,0 0,1 0,-1 0,-1 0,1 0,0-1,0 1,-1 0,1-1,-1 1,0 0,0-1,0 1,0 0,0-1,0 1,-1 0,1 0,-1-1,0 1,1 0,-1 0,0 0,0-1,0 1,-1 0,1 1,0-1,-1 0,0 0,1 0,-1 1,0-1,0 1,1 0,-1-1,0 1,0 0,-1 0,1 0,0 0,0 1,0-1,-1 0,1 1,-2 0,-5 1,-1 0,0 1,1 0,-1 1,1 0,0 0,0 1,0 0,1 1,-1 0,1 0,0 1,0 0,-3 3,4-3,-5 3,0 0,1 0,1 1,-1 1,2 0,-1 0,2 1,0 0,0 0,1 1,0 0,1 0,1 1,0 0,1 0,0 0,1 1,3-11,0 0,0 0,0 1,0-1,1 0,-1 0,1 0,0 0,1 1,-1-1,1 0,-1-1,1 1,0 0,1-1,-1 1,1-1,-1 1,1-1,0 0,0 0,0 0,1-1,-1 1,1-1,-1 0,1 0,0 0,0 0,0-1,0 0,0 1,0-1,1-1,11 4,-1-2,1 0,-1-1,1 0,0-1,-1-1,1-1,12-2,-2-1,1-2,-1 0,-1-2,1-1,-2-1,1-1,-2-1,20-14,12-10,-31 22</inkml:trace>
  <inkml:trace contextRef="#ctx0" brushRef="#br0" timeOffset="5534.614">3754 367,'-6'5,"-5"2,1 0,0 0,0 1,1 0,0 1,0 0,1 1,0 0,1 0,0 0,1 1,-2 5,8-12,0-1,0 1,0 0,1-1,0 1,0 0,0-1,0 1,0-1,1 1,0-1,-1 0,1 1,0-1,1 0,-1-1,1 1,-1 0,1 0,0-1,0 0,0 0,0 1,0-2,0 1,1 0,-1-1,1 1,-1-1,1 0,-1 0,4 0,32 20,-35-18,1 0,-1 1,0-1,1 1,-2 0,1 1,0-1,-1 0,0 1,0 0,0 0,-1 0,0 0,1 0,-2 0,1 1,-1-1,0 1,0-1,0 1,-1-1,0 1,0-1,0 1,-1 0,1-1,-2 1,1-1,0 0,-1 1,0-1,0 0,-1 0,0 0,1 0,-2 0,0 0,-2 3,-1-1,0 0,0 0,0 0,-1-1,0 0,0-1,-1 0,0 0,1-1,-2 0,1-1,0 1,-1-2,1 1,-1-2,0 1,-6-1,-26-15,30 1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2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33 790,'59'8,"34"-6,-86-5,0 0,0 0,0 0,-1-1,1-1,-1 1,0-1,0 0,-1 0,1 0,-1-1,2-4,-5 8,0-1,0 1,0-1,-1 1,1-1,-1 0,0 0,0 0,0 1,0-1,0 0,-1-1,1 1,-1 0,0 0,0 0,0 0,0 0,0 0,-1 0,0 0,1 0,-1 0,0 0,0 0,-1 0,1 1,-1-1,1 0,-1 1,0-1,0 1,-3-2,-1 1,0-1,0 1,0 0,0 1,0 0,-1 0,1 0,-1 1,1 0,-1 0,0 0,1 1,-1 0,0 1,1-1,-1 1,1 0,-1 1,1 0,-1 0,1 0,0 1,0 0,0 0,-2 2,-1 2,1 1,0 0,0 0,1 1,0 0,1 1,0 0,0-1,1 2,1-1,-1 1,2-1,-1 1,1 0,1 0,0 1,1-1,0 0,1 1,0-1,0 1,2-1,-1 0,1 0,1 1,0-1,1-1,0 1,0-1,1 1,0-1,1 0,0-1,1 0,3 4,-4-7,-1 0,1 0,0-1,1 0,-1 0,1-1,0 0,0 0,0 0,1-1,-1 0,1-1,0 0,-1 0,1 0,0-1,0 0,0-1,0 0,1 0,-1 0,0-1,-1-1,1 1,1-2,35-10,-24 7</inkml:trace>
  <inkml:trace contextRef="#ctx0" brushRef="#br0" timeOffset="665.99">710 649,'-177'400,"162"-381,13-34,16-21,2 0,2 1,1 1,2 1,0 0,24-24,59-51,-104 107,1 0,-1 0,1 0,-1 0,1 0,0 1,-1-1,1 0,0 0,0 0,0 1,-1-1,1 0,0 1,0-1,0 1,0-1,0 1,0 0,0-1,0 1,0 0,0-1,0 1,1 0,-1 0,0 0,0 0,0 0,0 0,0 1,0-1,0 0,0 0,0 1,0-1,0 1,0-1,0 1,0-1,0 1,0 0,0-1,-1 1,1 0,0 0,0-1,-1 1,1 0,0 0,-1 0,1 0,-1 0,1 0,-1 0,15 181,-15-178,1 1,0-1,0 1,0-1,0 0,1 1,0-1,0 0,0 0,0 0,1 0,-1-1,1 1,0-1,0 1,0-1,1 0,-1 0,1-1,-1 1,1-1,0 0,0 0,0 0,1 0,-1 0,0-1,1 0,-1 0,0 0,1-1,-1 1,1-1,-1 0,1-1,-1 1,1-1,-1 0,1 0,-1 0,0 0,2-1,5-6,-1 0,0 0,-1-1,0 0,0-1,-1 0,0 0,-1-1,0 1,0-2,-1 1,-1-1,0 0,-1 0,3-12,-2 10,47-155,-48 144</inkml:trace>
  <inkml:trace contextRef="#ctx0" brushRef="#br0" timeOffset="1147.705">1614 169,'6'33,"-2"0,-1 0,-1 1,-2-1,-1 0,-2 0,-1 1,-2-2,-5 15,-47 193,52-219,2 0,0 1,2-1,0 1,1 0,2 16,0-25</inkml:trace>
  <inkml:trace contextRef="#ctx0" brushRef="#br0" timeOffset="1468.545">1331 536,'39'-4,"31"-3,9-4,1 0,-9 1,-11 3,-12 3,-8 1,-7 2,-4 1,-2 0,-6 0</inkml:trace>
  <inkml:trace contextRef="#ctx0" brushRef="#br0" timeOffset="3803.557">2432 593,'-4'-4,"0"1,0 0,0 0,0 0,-1 0,0 1,1-1,-1 1,0 0,0 1,0-1,0 1,0 0,0 0,0 1,-1 0,1 0,0 0,0 0,0 1,-1 0,1 0,0 0,0 0,0 1,0 0,1 0,-1 1,0-1,1 1,-8 2,1 0,0 0,1 1,-1 1,1-1,1 2,-1 0,1 0,1 0,-7 8,14-12,1 0,0 0,0 0,0 0,0 0,0-1,1 1,0 0,0 0,0-1,0 1,0 0,1-1,0 1,0-1,0 0,0 1,0-1,1 0,-1 0,1-1,0 1,0 0,0-1,0 0,0 0,0 0,1 0,-1 0,1-1,-1 1,1-1,0 0,-1 0,1 0,0-1,10 8,85 62,-99-68,1-1,0 1,0 0,-1-1,1 1,-1 0,1 0,-1-1,0 1,0 0,1 0,-1 0,-1 0,1-1,0 1,0 0,-1 0,1-1,-1 1,1 0,-1 0,0-1,0 1,0-1,0 1,0 0,0-1,0 0,0 1,-1-1,1 0,0 0,-1 0,1 1,-2-1,-57 38,59-38,-7 3,0-1,0 1,0-1,0-1,-1 1,1-1,-1-1,1 0,-1 0,1-1,-1 1,0-2,1 0,-1 0,0 0,1-1,0 0,-1-1,1 0,0 0,0-1,0 0,-5-7</inkml:trace>
  <inkml:trace contextRef="#ctx0" brushRef="#br0" timeOffset="4601.989">2658 1,'3'1,"0"1,0-1,-1 1,1 0,-1 0,1 0,-1 0,0 1,1-1,-1 1,0-1,-1 1,1 0,0 0,-1-1,0 1,0 0,1 0,-1 3,1-1,96 325,-51-76,-42-232,-2-1,-1 0,0 1,-2-1,0 1,-2-1,0 1,-1-1,-1 0,-1 0,-1 0,-1-1,-5 10,-11 7,-2-1,-1 0,-2-2,-1-2,-1 0,-29 21,40-35,-26 37,37-52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1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306 830,'25'-63,"3"2,3 0,2 2,29-37,-41 63,97-126,-117 158,0 0,0 0,0 0,0 0,0 0,0 0,1 0,-1 0,0 1,0-1,1 0,-1 1,0-1,1 1,-1-1,0 1,1 0,-1 0,1 0,-1 0,0 0,1 0,-1 0,1 0,-1 0,1 0,-1 1,0-1,1 1,-1-1,0 1,1-1,-1 1,0 0,0 0,0 0,0 0,1 0,-1 0,0 0,-1 0,1 0,0 0,0 0,0 0,-1 1,1-1,-1 0,1 1,-1-1,1 0,-1 1,0-1,1 1,-1-1,0 1,0 0,20 134,-12-41,27 73,-35-167,0-1,0 1,0 0,0 0,0 0,1 0,-1 0,0-1,0 1,0 0,1 0,-1 0,1-1,-1 1,0 0,1-1,-1 1,1 0,0-1,-1 1,1 0,-1-1,1 1,0-1,0 1,-1-1,1 0,0 1,0-1,-1 0,1 1,0-1,0 0,0 0,0 0,0 0,-1 0,1 1,0-2,0 1,0 0,0 0,-1 0,1 0,0-1,0 1,0 0,-1-1,1 1,0 0,0-1,-1 1,1-1,0 1,-1-1,1 0,0 1,-1-1,35-48,-27 35,202-272,-202 275,-1 0,1 0,1 0,-1 1,2 0,-1 1,1 0,1 1,10-7,-20 14,0 1,0-1,0 0,1 1,-1 0,0-1,0 1,0 0,0 0,0-1,1 1,-1 0,0 0,0 0,0 1,1-1,-1 0,0 0,0 1,0-1,0 0,0 1,0-1,0 1,0 0,0-1,0 1,0 0,0-1,0 1,0 0,0 0,-1 0,1 0,0 0,-1 0,1 0,-1 0,1 0,-1 0,1 0,-1 0,0 0,1 1,-1-1,0 0,0 0,0 0,0 0,0 1,0-1,-1 1,-3 65,-7 12,3 0,4 1,5 43,-1-81,12 20,-6-56</inkml:trace>
  <inkml:trace contextRef="#ctx0" brushRef="#br0" timeOffset="443.289">1575 463,'-11'7,"0"0,1 0,0 1,0 0,1 1,0 0,0 0,1 1,1 0,-1 1,2 0,-1 0,1 0,1 1,0-1,1 1,0 1,1-1,0 0,1 1,1 0,0-1,0 1,1 0,1-1,0 1,3 11,-3-20,0 0,0 1,0-1,1 0,0 0,0-1,0 1,0 0,0 0,1-1,0 0,0 1,0-1,0 0,0 0,0-1,1 1,0-1,-1 0,1 1,0-2,0 1,0 0,0-1,0 0,0 0,1 0,-1 0,0-1,1 0,-1 1,0-2,1 1,-1 0,0-1,0 0,1 0,-1 0,0-1,0 1,0-1,0 0,-1 0,4-2,10-8,0-1,-1-1,0-1,-1 0,0-1,-1-1,-1 0,-1-1,-1 0,0-1,0-3,-7 16,-1 0,0-1,-1 1,0 0,0-1,0 1,-1-1,0 0,0 0,0 1,-1-1,0 0,-1 0,1 0,-1 1,-1-1,1 0,-1 1,0-1,-1 1,1-1,-1 1,0 0,-1 0,0 1,0-1,0 1,0 0,-1 0,0 0,0 0,0 1,-1 0,0 0,1 1,-1-1,0 1,-1 0,1 1,0 0,-1 0,0 0,1 1,-1 0,0 0,0 0,1 1,-4 0,-12 6,3 0</inkml:trace>
  <inkml:trace contextRef="#ctx0" brushRef="#br0" timeOffset="1183.437">1858 830,'279'-321,"-268"309,45-35,-54 49,0 0,0 0,0-1,0 1,-1 0,1 0,-1 1,1-1,-1 0,0 0,0 1,0-1,0 1,0-1,-1 1,1-1,-1 1,0-1,1 1,-1-1,0 1,-1-1,1 1,-1 2,1-1,0 50,-1-43,0 0,0 0,1 1,1-1,0 0,1 0,0 0,0 0,1 0,1 0,0-1,1 3,-4-11,0-1,0 1,0-1,0 1,0-1,0 1,0-1,1 0,-1 1,0-1,1 0,-1 0,1 0,-1 0,1 0,0-1,-1 1,1 0,0-1,0 1,-1-1,1 0,0 1,0-1,-1 0,1 0,0 0,0 0,0-1,-1 1,1 0,0-1,0 1,-1-1,1 0,0 1,-1-1,1 0,-1 0,1 0,-1 0,1 0,-1-1,1 0,57-67,-50 57,93-145,-102 156,0-1,1 1,-1 0,0 0,0 0,1 0,-1 0,0 0,1 0,-1 0,1 0,0 0,-1 0,1 0,0 0,-1 0,1 1,0-1,0 0,0 0,0 1,0-1,0 0,0 1,0-1,0 1,0 0,0-1,0 1,0 0,0 0,0-1,0 1,0 0,0 0,1 0,-1 0,0 0,0 1,0-1,0 0,0 0,0 1,0-1,0 1,0-1,0 1,0-1,0 1,0 0,0-1,0 1,0 0,-1 0,5 11,-1 1,0 0,-2 0,1 0,-1 1,-1-1,-1 0,0 1,0-1,-1 0,-1 0,0 1,-2 2,-4 102,12-95,2-4</inkml:trace>
  <inkml:trace contextRef="#ctx0" brushRef="#br0" timeOffset="15084.639">249 12,'-1'-1,"0"0,0 0,-1 0,1 0,0 0,-1 0,1 0,0 1,-1-1,1 1,-1-1,1 1,-1-1,1 1,-1 0,0 0,1-1,-1 1,1 0,-1 1,0-1,1 0,-1 0,1 1,-1-1,1 1,-1-1,1 1,-1 0,1-1,0 1,-1 0,1 0,0 0,0 0,-1 0,1 0,0 0,0 1,0-1,1 0,-1 1,0-1,0 2,-34 66,-78 302,82-201,27-149,1 0,2 0,0 1,0-1,2 1,1-1,1 0,2 6,-3-7,2 1,0-1,2 0,0-1,1 1,1-2,1 1,0-1,1 0,1-1,1 0,1 0,0-2,5 4,25 22,-29-31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42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309 503,'-13'0,"0"0,0 2,-1 0,1 0,0 1,1 0,-1 2,1-1,-1 1,1 1,1 0,-1 1,1 0,0 1,1 0,0 1,0 0,1 0,0 1,-6 9,8-10,0 0,1 1,0-1,1 1,0 0,0 1,1-1,1 1,0 0,0 0,1 0,0 0,1 0,0 1,1-1,0 0,1 1,0-1,1 0,2 8,-2-16,0 0,-1 0,1 0,0 0,1-1,-1 1,0-1,1 0,-1 1,1-1,0 0,0-1,0 1,0 0,0-1,0 0,0 1,0-1,1-1,-1 1,0 0,1-1,-1 0,1 1,-1-1,0-1,1 1,-1 0,0-1,1 0,0 0,98-45,-86 31,-1 0,0-1,-1-1,-1 0,0 0,-2-2,0 1,0-2,-2 1,-1-1,0 0,-2-1,0 0,0-6,-5 27,-1 0,1 0,-1-1,1 1,0 0,-1 0,1 0,0 0,-1 0,1 0,-1 0,1 0,0 0,-1 0,1 0,0 0,-1 0,1 0,-1 0,1 1,0-1,-1 0,1 1,-1-1,1 0,-1 1,1-1,-1 0,1 1,-1-1,1 1,-1-1,0 1,1-1,-1 1,0 0,1-1,-1 1,0-1,0 1,0 0,1-1,-1 1,0-1,0 1,0 0,0-1,0 1,0 0,0-1,0 1,-1-1,1 1,0 0,0-1,0 1,-1-1,1 1,10 154,-9-58,-1-93,0-1,0 1,1 0,0 0,0 0,0 0,0-1,0 1,1-1,0 1,0-1,0 1,0-1,0 0,1 0,-1 0,1 0,0 0,0-1,0 1,0-1,0 0,0 0,1 0,-1 0,1-1,-1 1,1-1,0 0,0 0,-1 0,1 0,0-1,0 0,0 0,0 0,0 0,0 0,2-2,6-1,-1-1,1-1,-1 0,-1-1,1 0,-1-1,0 0,0 0,-1-1,0 0,-1-1,1 0,-2 0,1-1,-1 0,-1 0,0 0,0-1,-1 0,0-1,0-2,22-34,232-429,-223 396,-37 81,1 0,0 0,0 0,-1 1,1-1,0 0,0 0,-1 0,1 0,0 0,0 0,-1 0,1 0,0 0,0 0,-1 0,1 0,0 0,0 0,-1 0,1 0,0-1,0 1,-1 0,1 0,0 0,0 0,0 0,-1-1,1 1,0 0,0 0,0 0,-1 0,1-1,0 1,0 0,0 0,0-1,0 1,0 0,0 0,-1-1,1 1,0 0,-17 23,-77 166,64-8,24-155,1 0,1 0,2 1,0-1,2 1,1-1,1 1,1-1,6 20,-7-38,1-1,0 0,0 0,0 0,1 0,0 0,1-1,-1 0,1 0,0 0,1 0,0-1,-1 0,2 0,-1 0,0-1,1 0,0-1,0 1,0-1,0 0,1-1,-1 0,1 0,-1-1,1 1,0-2,0 1,-1-1,1 0,0-1,8-5,0 0,0-1,-1-1,0 0,-1-1,0-1,0 0,-1-1,0 0,-1-1,0-1,-1 0,9-13,-13 15,-1-1,0 0,0 0,-2 0,1 0,-2-1,1 1,-2-1,1-5,-3 10,-1 1,0-1,-1 1,0-1,0 1,0 0,-1 0,0 0,-1 0,1 1,-1-1,0 1,-1 0,0 0,0 0,0 1,0-1,-1 1,0 1,0-1,0 1,-1 0,1 1,-1-1,0 1,0 0,0 1,-8-2,6 2,-1 1,1 0,-1 0,0 1,0 0,0 1,1 0,-1 0,0 1,1 0,0 1,-1 0,1 1,0 0,1 0,-1 1,1 0,-1 0,2 1,-1 0,1 1,-1-1,2 1,-1 1,-1 2,-5 10</inkml:trace>
  <inkml:trace contextRef="#ctx0" brushRef="#br0" timeOffset="1330.966">1693 503,'-22'16,"2"1,0 0,1 2,1 1,1 0,0 1,2 1,0 0,-9 21,22-40,0 1,1 0,-1 0,1 0,0 0,0 0,0 0,0 0,1 0,0 0,0 0,0 1,0-1,1 0,-1 0,1 0,0 0,0 0,1 0,-1 0,1 0,0-1,0 1,0 0,0-1,1 0,-1 1,1-1,0 0,0 0,0-1,0 1,1-1,-1 1,1-1,-1 0,1 0,0-1,0 1,0-1,0 0,0 0,3 0,4-1,0-1,-1 0,1-1,0-1,-1 1,1-2,-1 1,0-2,0 1,0-1,-1-1,0 0,0 0,0 0,-1-2,0 1,0-1,0 0,-1 0,0-2,2 2,-1 0,0-1,-1 0,0 0,-1 0,0-1,0 0,-1 0,0-1,-1 0,0 0,0 0,-1 0,-1 0,0 0,-1-1,0 1,0-1,-2 1,1-1,-1 1,-1 7,0 1,0-1,0 1,-1 0,1 0,-1 0,0 0,0 0,0 1,0 0,0-1,0 1,-1 0,1 0,-1 1,1-1,-1 1,0-1,0 1,0 1,1-1,-1 0,0 1,0 0,0 0,0 0,0 0,0 1,0-1,0 1,1 0,-1 0,0 1,0-1,1 1,-1 0,1 0,0 0,-1 0,1 0,0 1,0 0,0-1,1 1,-1 0,1 0,-1 1,-1 2,-3 2,1 0,-1 0,1 0,1 1,-1 0,2 0,-1 0,1 0,1 1,-1 0,2 0,-1 0,1 0,1 0,0 0,0 1,1 5,1-13,-1 0,1 0,0 0,-1 0,1 0,1 0,-1 0,0-1,1 1,-1 0,1-1,0 1,0-1,0 0,0 0,0 0,0 0,1 0,-1 0,1 0,-1-1,1 1,0-1,0 0,-1 0,1 0,0 0,0 0,0-1,0 1,0-1,0 0,2 0,105-7,-71-3,-1-2,-1-2,0-1,-1-2,0-2,-2-1,8-6,21-25,-96 106,-12 47,45-99,-1-1,0 1,1 0,-1-1,1 1,0 0,0-1,0 1,0 0,0 0,0-1,1 1,-1 0,1-1,0 1,0-1,0 1,0-1,1 1,-1-1,0 0,1 0,0 1,-1-1,1 0,0-1,0 1,0 0,1 0,-1-1,0 1,0-1,1 0,-1 0,1 0,-1 0,1 0,1 0,6 0,0-1,-1 0,1 0,0-1,-1 0,1-1,-1 0,1-1,-1 0,0 0,0-1,0 0,-1 0,1-1,-1-1,0 1,-1-1,1 0,-1-1,0 0,-1 0,0 0,0-1,0 0,3-7,22-19,10-10,-40 45,0-1,1 1,-1-1,0 1,0-1,1 1,-1 0,0-1,0 1,0 0,0 0,0 0,0 0,0 0,0 0,0 0,0 0,-1 0,1 0,0 1,-1-1,1 0,-1 1,1-1,-1 0,0 1,0-1,1 0,-1 1,0-1,0 0,0 1,0-1,-1 1,1-1,0 0,-1 1,1-1,-1 1,1 0,0 2,-1 1,0-1,1 0,0 1,0-1,0 0,1 0,-1 1,1-1,0 0,1 0,-1 0,0 0,1 0,0 0,0 0,0 0,1-1,-1 1,1-1,0 0,0 1,0-1,0-1,1 1,-1 0,1-1,-1 0,1 0,0 0,0 0,0 0,0-1,0 0,0 0,3 1,9-5,0 0,0 0,-1-1,1-1,-1-1,0 0,0-1,-1-1,0 0,-1-1,1 0,-2-1,1-1,0-1,0 2,4-5,-2 0,0-1,-1-1,0 0,-2-1,0 0,-1-1,-1-1,0 1,-2-2,0 1,-1-1,3-20,73-259,-81 239,-2 59,0 1,0 0,0-1,-1 1,1 0,0-1,0 1,-1 0,1 0,-1-1,1 1,-1 0,1 0,-1 0,0-1,1 1,-1 0,0 0,0 0,0 0,0 1,0-1,0 0,0 0,0 1,0-1,-1 0,1 1,0-1,0 1,-1-1,1 1,0 0,0 0,-1-1,1 1,0 0,-1 0,1 0,0 1,-1-1,1 0,-1 1,-2 1,1 0,0 1,-1 0,1 0,1 0,-1 0,0 0,1 1,-1-1,1 1,0 0,0-1,1 1,-1 0,1 0,0 0,0 0,0 0,0 1,1-1,0 0,-1 0,2 0,-1 3,-1 6,-8 52,2-29,2 0,2 1,1 0,2-1,1 1,2 0,3 9,4-2,49 169,-2-79,-57-135,0 0,1 1,-1-1,0 1,0-1,0 1,0-1,1 1,-1-1,0 1,0 0,1-1,-1 1,0-1,1 1,-1 0,1-1,-1 1,0 0,1-1,-1 1,1 0,-1-1,1 1,-1 0,1 0,-1 0,1 0,-1-1,1 1,-1 0,1 0,-1 0,1 0,-1 0,1 0,-1 0,1 0,-1 1,1-1,-1 0,1 0,-1 0,1 1,-1-1,1 0,-1 0,1 1,-1-1,1 0,-1 1,1-1,-24-68,14 44</inkml:trace>
  <inkml:trace contextRef="#ctx0" brushRef="#br0" timeOffset="1564.973">2595 333,'72'13,"0"-2,0-4,1-3,-1-4,1-2,-1-4,38-8,111-25,-67 13,-130 23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24,'-14'117,"10"-101,0 1,2 0,0 0,1 0,0 0,1-1,1 1,1 0,1 0,2 9,-4-23,1 0,0 0,0 0,-1 0,2-1,-1 1,0-1,0 1,1-1,-1 0,1 0,0 0,0 0,-1-1,1 1,0-1,1 0,-1 0,0 0,0 0,0 0,1-1,-1 1,0-1,1 0,-1 0,0 0,0 0,1-1,-1 1,0-1,0 0,1 0,-1 0,0-1,0 1,0-1,0 1,-1-1,1 0,0 0,-1 0,1-1,-1 1,0 0,0-1,0 0,0 1,0-1,-1 0,1-1,116-167,-118 171,20-30,-20 30,1 0,-1-1,0 1,0-1,1 1,-1-1,0 1,0 0,1-1,-1 1,1 0,-1-1,0 1,1 0,-1 0,1-1,-1 1,0 0,1 0,-1 0,1 0,-1-1,1 1,-1 0,1 0,-1 0,1 0,-1 0,1 0,-1 0,1 0,-1 0,1 1,-1-1,0 0,1 0,-1 0,1 0,-1 1,1-1,-1 0,0 1,1-1,-1 0,1 1,-1-1,0 0,0 1,1-1,-1 0,0 1,0-1,1 1,-1-1,0 1,0-1,0 1,0-1,1 0,-1 1,0-1,0 1,0-1,0 1,10 55,-11-51,1 1,0 0,1 0,-1 0,1 0,0 0,0-1,1 1,0 0,0-1,0 1,1-1,0 0,0 0,0 0,0 0,1 0,0-1,0 1,0-1,0 0,1-1,0 1,0-1,0 0,0 0,4 2,-1-3,0-1,0 0,0-1,0 1,0-2,0 1,-1-1,1 0,0-1,0 1,0-2,-1 1,1-1,-1 0,0-1,0 1,0-1,0-1,-1 1,0-1,4-4,1-1,0-1,-1 0,0 0,-1-1,0 0,-1-1,0 0,-1 0,0-1,-1 0,0-2,-5 13,0 0,1 0,-1-1,0 1,0 0,-1-1,1 1,-1-1,0 1,0-1,0 1,0-1,0 1,-1-1,0 1,1 0,-1-1,0 1,-1 0,1-1,-1 1,1 0,-1 0,0 0,-1 0,-8 2,0 5</inkml:trace>
  <inkml:trace contextRef="#ctx0" brushRef="#br0" timeOffset="415.518">875 249,'140'-73,"-133"69,0-1,0 0,0-1,-1 1,0-1,0-1,-1 1,1-1,-2 0,1 0,-1 0,0-1,0 0,-1 0,0 0,0 0,-1-2,-1 9,0-1,-1 1,0-1,1 0,-1 1,0-1,0 0,0 1,0-1,0 0,0 1,0-1,-1 0,1 1,0-1,-1 0,0 1,1-1,-1 1,0-1,0 1,0-1,0 1,0 0,0-1,0 1,0 0,0 0,-1 0,1 0,-1 0,1 0,0 0,-1 0,0 1,1-1,-1 1,1-1,-1 1,0-1,1 1,-1 0,-1 0,-71 17,65-12,1 1,0 0,0 0,0 0,1 1,-1 0,2 1,-1-1,1 1,0 1,1-1,0 1,-1 2,4-6,0-1,0 1,0 0,0 0,1 0,0 0,0 0,0 0,1 0,-1 0,1 0,1 0,-1 0,1 0,-1 0,1 0,1 0,-1 0,1 0,0 0,0-1,0 1,1-1,-1 0,1 1,1 0,8 5,1 0,0-1,0-1,1 0,-1-1,2 0,-1-1,1-1,0 0,0-1,0 0,1-2,-1 1,1-2,0 0,-1-1,1-1,0 0,13-4,-1 0,-4-1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4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0 412,'10'3,"1"-1,-1-1,0 0,1-1,-1 1,1-2,-1 0,0 0,0-1,1 0,-1 0,0-1,0-1,-1 0,1 0,-1-1,0 0,0-1,-1 0,1 0,-1 0,-1-1,1-1,-1 1,2-4,55-73,-44 55,1 2,1 0,2 1,0 2,7-5,100-48,-128 75,1 1,0 0,0 1,0-1,0 1,0 0,0 0,0 0,0 0,0 1,0-1,0 1,0 0,0 0,0 1,-1-1,1 1,0 0,-1 0,0 0,1 0,-1 1,0-1,0 1,0 0,0 0,-1 0,1 0,-1 1,0-1,0 0,1 3,3 6,0 0,0 1,-2 0,1 0,-2 0,1 0,-2 0,0 1,0 2,-1-3,0 0,-1 0,-1 0,0 0,0 0,-1 0,-1-1,0 1,-1 0,0-1,-1 0,0 0,-1-1,0 1,-1-1,-1 0,1-1,-2 0,1 0,-3 1,-2 2,0-2,0 0,-1 0,0-2,0 1,-1-2,-1 0,1-1,-1 0,0-2,-1 0,0 0,1-2,-1 0,-1-1,1 0,0-1,-12-2,28 1,-1 1,0-1,1 0,-1 0,0 0,1 0,-1 0,1-1,-1 1,0 0,1-1,-1 1,1-1,-1 0,0 1,1-1,0 0,-1 0,1 0,0 0,-1 0,1 0,0-1,0 1,0 0,0 0,0-1,0 1,0-1,0 1,1-1,-1 1,1-1,-1 1,1-1,-1 0,1 1,0-1,0 0,0 1,0-1,0 0,0 1,0-1,1 0,-1 1,1-1,-1 1,1-1,-1 0,1 1,0-1,0 1,36-47,-16 29</inkml:trace>
  <inkml:trace contextRef="#ctx0" brushRef="#br0" timeOffset="384.258">1242 158,'-15'8,"0"1,1 0,0 1,1 1,0 0,0 1,2 0,-1 0,1 1,1 1,1 0,0 1,0-1,2 2,0-1,-2 6,8-15,0 0,0 0,0-1,1 1,-1 0,2 0,-1 0,1 0,-1 0,2 0,-1 0,1 0,-1 0,2-1,-1 1,1-1,-1 0,1 1,1-1,-1-1,1 1,0 0,0-1,0 0,1 0,0 0,-1 0,1-1,0 0,1 0,-1 0,1-1,-1 0,1 0,0 0,-1 0,1-1,0 0,0-1,0 1,0-1,0 0,0 0,0-1,5-1,2 0,0-1,-1 0,1-1,-1 0,1-1,-1 0,-1-1,1-1,-1 0,0 0,-1-1,0 0,0-1,-1 0,0-1,0 0,-1 0,0-1,-1 0,-1 0,1-1,-2 1,0-2,0 1,-1 0,0-1,-1 0,-1 0,1-12,-3 20,0 0,0 1,-1-1,0 0,0 1,0-1,-1 1,1-1,-1 1,0 0,0 0,-1 0,1 0,-1 0,0 0,0 1,0-1,0 1,-1 0,1 0,-1 0,0 0,0 1,0-1,0 1,0 0,0 0,-1 1,-3-2,-6 0,-1 0,1 0,-1 1,1 1,-1 0,0 1,0 1,1 1,-1 0,-54 33,50-17</inkml:trace>
  <inkml:trace contextRef="#ctx0" brushRef="#br0" timeOffset="1236.789">1580 525,'29'-73,"91"-137,-120 209,0 0,0 0,1-1,-1 1,0 0,0 0,0 0,1-1,-1 1,1 0,-1 0,1 0,-1 0,1 0,0 0,-1 0,1 0,0 0,0 0,0 0,-1 1,1-1,0 0,0 1,0-1,0 0,1 1,-1-1,0 1,0 0,0-1,0 1,0 0,1-1,-1 1,0 0,0 0,0 0,1 0,-1 1,0-1,0 0,0 0,1 1,-1-1,0 0,0 1,0-1,0 1,0 0,0-1,1 2,15 100,-1 47,-17-148,1 1,0-1,0 1,0-1,0 1,0-1,0 1,0-1,0 1,1-1,-1 1,0-1,1 0,-1 1,1-1,0 1,0-1,-1 0,1 0,0 1,0-1,0 0,0 0,0 0,0 0,1 0,-1 0,0 0,0-1,1 1,-1 0,0-1,1 1,-1-1,1 1,-1-1,1 0,-1 0,1 1,-1-1,1 0,-1 0,1-1,-1 1,1 0,-1 0,2-1,5-6,0 0,0 0,0-1,-1 0,0 0,0-1,-1 0,-1 0,1-1,-1 1,0-3,23-37,-3 16,2 0,1 2,1 1,2 1,9-5,-39 32,-1 1,1 0,0-1,0 1,0 0,-1 0,1 0,0-1,1 1,-1 0,0 1,0-1,0 0,1 0,-1 0,0 1,0-1,1 1,-1-1,1 1,-1-1,1 1,-1 0,1 0,-1-1,1 1,-1 0,0 1,1-1,-1 0,1 0,-1 1,1-1,-1 0,1 1,-1 0,0-1,1 1,-1 0,0 0,0-1,0 1,1 0,-1 0,0 0,0 0,0 1,-1-1,7 217,33-116,-34-84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1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30 286,'-1'3,"0"0,0 0,0 1,0-1,0 0,1 0,0 1,-1-1,1 0,0 1,0-1,1 0,-1 1,1-1,0 0,0 0,0 0,0 0,0 1,1-1,-1-1,1 1,0 0,0 0,0-1,0 1,0-1,1 1,-1-1,1 0,0 0,-1 0,1-1,0 1,0 0,0-1,0 0,0 0,1 0,-1 0,2 0,4 1,0 0,0-1,0 0,0-1,0 1,0-2,0 1,0-1,0-1,0 0,0 0,0-1,-1 0,1 0,-1-1,0 0,0 0,0-1,-1 0,0 0,0-1,0 0,0-1,-1 1,0-1,0 0,-1-1,0 1,2-6,2 3,-2 0,1 0,-2 0,1-1,-1 0,-1-1,0 1,-1-1,0 0,0 0,-1 0,-1-1,0 1,-1-1,0 1,-1-1,-1 1,-1-11,1 20,0-1,-1 1,1 0,-1-1,0 1,0 0,0 0,-1 0,1 1,0-1,-1 0,0 1,0 0,0 0,0-1,0 2,0-1,0 0,0 1,-1-1,1 1,-1 0,1 0,-1 0,0 1,1 0,-1-1,1 1,-1 0,0 0,1 1,-1-1,-1 1,-6 1,0 0,1 1,-1 0,1 1,-1 0,1 0,0 1,1 0,-1 1,-4 4,-3 4,2 1,0 1,1 0,0 0,1 2,1-1,1 2,1-1,0 2,1-1,2 1,0 1,1-1,0 1,2 0,-2 22,5-37,1 1,-1 0,1 0,0 0,0 0,1 0,0 0,1-1,-1 1,1 0,0-1,1 1,0-1,0 0,0 0,1 0,-1 0,1 0,1-1,-1 0,1 0,0 0,0 0,1-1,-1 0,1 0,0 0,0-1,0 0,0 0,1-1,-1 1,6 0,14-2,-1 0,0-2,0 0,0-2,0-1,-1-1,1-1,-1-1,0-1,-1-1,0-1,0-1,14-11,-15 12,23-13,-7 3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2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1 621,'13'44,"-1"1,-2 0,-2 1,-2 0,-2 0,-2 16,0 232,-2-289,0 1,0 0,0-1,-1 1,0 0,0-1,0 1,-1-1,0 0,0 1,0-1,-1 0,1 0,-4 4,5-8,-1-1,1 0,0 0,0 0,0 1,0-1,0 0,0 0,-1-1,1 1,0 0,0 0,0 0,0-1,0 1,0-1,0 1,0-1,0 1,0-1,0 1,0-1,0 0,0 0,0 1,1-1,-1 0,0 0,1 0,-1 0,0 0,1 0,-1 0,1 0,0 0,-1 0,1 0,0 0,-1-1,1 1,0 0,0 0,0 0,0 0,0 0,0 0,1-1,-1 1,0 0,1 0,-1 0,0 0,1 0,-1 0,4-35,0 0,2 1,2-1,1 2,2-1,1 1,2 1,1 0,4-3,-14 25,141-281,-119 252,1 1,1 2,2 1,9-5,-33 34,52-39,-58 46,1-1,-1 0,1 0,-1 1,1-1,-1 1,1-1,-1 1,1 0,-1 0,1-1,0 1,-1 0,1 1,-1-1,1 0,0 0,-1 1,1-1,-1 0,1 1,-1 0,1-1,-1 1,0 0,1 0,-1 0,0 0,1 0,-1 0,0 0,0 0,0 0,0 1,0-1,0 0,0 1,-1-1,1 1,0-1,-1 1,1-1,-1 1,3 10,-1 0,0 0,0 1,-1-1,-1 0,0 1,-1-1,0 0,-1 1,0-1,-1 0,-1 0,0-1,0 1,-1-1,0 0,-1 0,-1 0,1-1,-2 0,0 0,-15 19,11-11,-1-1,0-1,-1 0,-1-1,-1-1,0 0,-1-1,0-1,-11 5,27-16,0 0,0 0,0 0,0 0,-1 0,1-1,0 1,-1 0,1-1,-1 1,1-1,0 0,-1 1,1-1,-1 0,1 0,-1 0,1 0,-1 0,1 0,-1 0,1-1,-1 1,1 0,-1-1,1 1,-1-1,1 0,0 1,0-1,-1 0,1 0,0 0,0 0,0 0,0 0,0 0,0 0,0 0,0-1,0 1,0 0,1-1,-1 1,1 0,-1-1,1 1,-1-1,1 1,0-1,0 1,0-1,0 1,0-1,0 1,0-1,0 1,0-1,1 1,-1-1,1 1,-1-1,39-70,-24 52</inkml:trace>
  <inkml:trace contextRef="#ctx0" brushRef="#br0" timeOffset="369.982">961 508,'-35'30,"2"2,2 0,1 3,1 0,2 2,-9 17,34-52,0 0,0 0,0 1,0-1,0 0,0 1,1-1,-1 1,1-1,-1 1,1 0,0 0,0-1,1 1,-1 0,0 0,1 0,0 0,0 0,0 0,0 0,0 0,0 0,1 0,0 0,-1 0,1-1,0 1,0 0,1 0,-1-1,0 1,1-1,0 1,0-1,0 1,0-1,0 0,0 0,0 0,0 0,1-1,-1 1,1-1,0 1,0-1,12 0,-1-1,0 0,1-1,-1-1,0 0,0-1,0-1,0 0,-1-1,0 0,1-1,-2-1,1 0,-1-1,0 0,-1 0,0-2,0 1,4-6,-9 9,-1 0,1 0,-1 0,-1-1,1 0,-1 0,-1 0,1 0,-1-1,0 1,-1-1,0 0,0 0,0 0,-1 0,-1 0,1-7,-1 10,0 1,0 0,-1-1,1 1,-1 0,0-1,0 1,-1 0,1 0,-1 0,0 0,0 0,0 1,0-1,-1 1,0-1,1 1,-1 0,-1 0,1 0,0 0,-1 0,1 1,-1 0,0 0,1 0,-1 0,0 0,-1 1,1 0,0 0,0 0,-2 0,-4 0,0 0,0 1,0 0,-1 0,1 2,0-1,0 1,0 0,1 1,-1 0,0 1,1 0,-6 4,-10 4</inkml:trace>
  <inkml:trace contextRef="#ctx0" brushRef="#br0" timeOffset="585.329">1468 621,'-24'38,"-7"18,0-1</inkml:trace>
  <inkml:trace contextRef="#ctx0" brushRef="#br0" timeOffset="1117.924">1666 847,'8'-34,"3"1,0 0,2 1,2 0,1 1,16-24,-32 54,0-1,1 0,-1 1,1-1,0 0,-1 1,1-1,0 0,0 1,0-1,0 1,0 0,1-1,-1 1,0 0,1 0,-1 0,0 0,1 0,0 0,-1 0,1 0,-1 0,1 1,0-1,0 1,-1-1,1 1,0 0,0 0,-1 0,1 0,0 0,0 0,0 0,-1 0,1 1,0-1,0 1,-1-1,1 1,0 0,-1 0,1-1,-1 1,1 0,-1 1,0-1,1 0,-1 0,0 1,0-1,0 0,1 1,34 111,-35-110,0 1,0-1,1 1,-1-1,1 1,0-1,0 0,0 0,1 0,-1 0,1 0,-1-1,1 1,0-1,0 0,0 0,0 0,0 0,1 0,-1 0,1-1,-1 0,1 0,-1 0,1 0,0 0,-1-1,1 0,0 0,0 0,-1 0,1 0,0-1,0 1,-1-1,1 0,-1 0,1-1,1 0,9-9,0-1,-1 0,-1-1,0 0,0-1,-2 0,0-1,0 0,-2 0,1-1,-2 0,0-1,-2 0,1 0,-2 0,0-1,-1 1,0-14,17-98,-14 110</inkml:trace>
  <inkml:trace contextRef="#ctx0" brushRef="#br0" timeOffset="1362.403">2513 0,'0'39,"0"36,0 10,0 0,0-4,0-11,0-13,0-7,0-7,0-5,0-6,0-2,0-2,0-1,0 0,-5-5,-2-1,1-4</inkml:trace>
  <inkml:trace contextRef="#ctx0" brushRef="#br0" timeOffset="1598.879">2230 395,'38'-5,"37"-1,11 0,-5 1,-11 2,-13 1,-16-4,-11-1,-9 0</inkml:trace>
  <inkml:trace contextRef="#ctx0" brushRef="#br0" timeOffset="1885.879">1271 57,'5'4,"6"3,1-1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6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0,'-19'9,"0"1,1 1,0 1,0 0,1 1,1 1,1 0,-1 1,2 1,0 1,2 0,-1 0,2 1,-6 13,9-13,0 1,1 0,1 0,1 0,0 0,2 1,0 0,2 0,0-1,1 16,0-24,0-1,1 0,0 0,0 1,1-1,0 0,1 0,0-1,1 1,0-1,1 1,0-1,0 0,0-1,1 1,1-1,1 1,-2-2,-1 0,1-1,0 0,0 0,1-1,0 1,0-1,0-1,1 0,0 0,-1 0,1-1,0 0,1 0,-1-1,1 0,-1-1,1 0,-1 0,1-1,-1 0,1 0,0-1,-1 0,1-1,-1 0,0 0,1-1,-1 0,0 0,6-4,28-20,-1-2,-1-2,-1-2,-2-1,-2-2,2-4,-31 31,0-1,-1 0,0 0,-1 0,0 0,-1-1,0 1,0-1,-1 0,-1 0,0 0,0 0,-1 0,0 0,-1 0,0 0,-1-1,0-22,2 23,0 0,-2 0,1 0,-1 1,-1-1,1 1,-2-1,0 1,0 0,-1 0,0 1,0-1,-1 1,-1 0,1 1,-1 0,-1 0,0 0,0 1,0 0,-4-2,2 6,0-1,0 1,0 1,-1 0,1 0,-1 1,0 1,1 0,-1 0,0 1,1 0,-1 1,1 0,0 1,-1 0,1 0,1 1,-1 1,0-1,1 2,0-1,0 1,1 1,-2 0,-8 5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1,'-14'32,"-5"8,2 1,2 0,1 1,2 0,2 1,-3 35,10-22,3-1,2 1,3 0,2 0,14 52,25 4,-45-109,1 0,0 0,0-1,0 1,0-1,0 0,1 0,-1 0,1 0,-1 0,1 0,0 0,0-1,-1 0,1 1,0-1,0 0,1 0,-1-1,0 1,0-1,0 1,0-1,1 0,-1 0,0-1,0 1,0-1,0 1,1-1,-1 0,0 0,0 0,-1-1,1 1,0-1,12-9,-2 0,0-1,0 0,-1-1,0-1,-1 0,-1 0,0-1,-1-1,3-7,-10 19,203-374,-172 321,-15 29,-1 0,-2-2,-1 0,-1 0,-2-2,-1-1,-11 14,-15 43,-3 29,2 0,2 1,2 1,3 0,3 1,-1 47,4 120,20-174,-4-32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12,'29'0,"19"0,6 0,-1 0,-5 0,-6 0,-5 0,-4 0,-3 0,-7-5,-7-1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1,'29'9,"19"4,6-5,-1-5,-5-2,-6-7,-5-1,-4-1,-3 2,-7 2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6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0,'-5'43,"-2"24,1 6,1-6,2-8,5-16,4-8,-1-7,5-8,0-12,-1-7</inkml:trace>
  <inkml:trace contextRef="#ctx0" brushRef="#br0" timeOffset="628.394">252 170,'329'-56,"-284"48,-73-13,-81-27,108 47,0 0,0 0,0 1,1-1,-1 0,0 1,0-1,0 1,0-1,0 1,0-1,0 1,0 0,0-1,0 1,-1 0,1 0,0 0,0 0,0 0,0 0,0 0,0 0,0 1,0-1,0 0,0 0,0 1,0-1,0 1,0-1,0 1,0 0,0-1,0 1,0 0,0-1,1 1,-1 0,0 0,1 0,-1 0,0 0,1 0,-1 0,1 0,0 0,-1 0,1 0,0 0,0 0,-1 0,1 0,0 0,0 0,0 0,0 0,0 1,17 148,0-45,-17-101,-1-3,1 0,-1 0,1 0,-1 0,1 0,-1 0,1 0,0 0,0 0,-1 1,1-1,0 0,0 0,0 0,0 0,0 0,1 1,-1-1,0 0,0 0,1 0,-1 0,1 0,-1 0,1 0,-1 0,1 0,0 0,-1 0,1 0,0 0,0-1,-1 1,1 0,0-1,0 1,0 0,0-1,0 1,0-1,0 1,0-1,1 0,-1 1,0-1,0 0,0 0,0 0,0 0,1 0,133-188,-127 181</inkml:trace>
  <inkml:trace contextRef="#ctx0" brushRef="#br0" timeOffset="1033.938">873 57,'12'-4,"0"0,0 1,0 0,1 1,-1 1,1 0,-1 1,1 0,-1 0,1 2,-1-1,10 4,-20-5,0 1,1 0,-1 0,0 0,0 0,0 0,0 1,0-1,0 1,0-1,-1 1,1-1,0 1,-1 0,1 0,-1 0,0 0,0 0,0 0,0 0,0 1,0-1,0 0,-1 0,1 1,-1-1,0 1,1-1,-1 0,0 1,0-1,-1 0,1 1,-1-1,1 0,-1 1,1-1,-1 0,0 0,0 1,0-1,-54 85,-37 38,91-124,0 0,0 0,0 0,0 1,1-1,-1 0,0 0,1 1,-1-1,1 0,-1 0,1 1,0-1,-1 1,1-1,0 0,0 1,0-1,0 1,0-1,0 0,1 1,-1-1,0 0,1 1,-1-1,1 0,-1 1,1-1,0 0,0 0,-1 0,1 0,0 1,0-1,0 0,0 0,0-1,0 1,0 0,1 0,-1-1,0 1,0 0,1-1,-1 1,0-1,1 0,-1 1,0-1,1 0,74-5,15-27,-73 24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1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1128 1599,'-5'24,"-1"13,0 0</inkml:trace>
  <inkml:trace contextRef="#ctx0" brushRef="#br0" timeOffset="-1070.107">337 414,'-13'-20,"-1"1,0 1,-2 0,0 1,-1 0,-1 2,0 0,-1 0,-14-6,30 19,0 0,0 0,0 0,0 1,0 0,0-1,-1 1,1 0,0 1,-1-1,1 0,0 1,-1 0,1 0,-1 0,1 0,-1 1,1-1,0 1,-1 0,1 0,0 0,0 0,-1 0,1 1,0 0,0-1,0 1,1 0,-1 1,0-1,1 0,0 1,-1-1,1 1,0 0,0 0,1 0,-1 0,0 0,1 0,0 0,-1 2,-1 13,-1 1,2 0,1 0,0 0,1 0,1 0,1 0,1-1,1 1,0-1,1 1,1-1,8 17,5 26,113 334,-121-360,-2 0,-1 1,-2 0,-1 0,-3 0,0 1,-2-1,-2 1,-2-1,-1 0,-1 0,-3 2,4-25,0-1,-1 1,0-1,-1-1,0 1,-1-1,0 0,-1-1,0 0,-1 0,0-1,0-1,-4 3,12-9,-1-1,1 1,-1 0,0-1,0 0,0 1,0-1,0 0,0-1,0 1,0 0,0-1,0 0,-1 0,1 0,0 0,0 0,0-1,0 1,0-1,0 0,0 0,0 0,0 0,0-1,0 1,0-1,1 1,-1-1,1 0,-1 0,1 0,0-1,0 1,0 0,0-1,0 0,0 1,1-1,-1 0,1 0,0 0,0 0,-1-1,0-71,9 56</inkml:trace>
  <inkml:trace contextRef="#ctx0" brushRef="#br0" timeOffset="-655.365">591 1458,'-14'16,"1"0,1 0,1 1,0 1,1 0,1 0,0 1,2 0,0 1,1-1,0 4,6-18,0 0,0 0,1 0,-1 0,1-1,0 1,0 0,1-1,-1 1,1-1,0 1,0-1,1 0,-1 0,1 0,0 0,0 0,0-1,1 1,-1-1,1 0,0 0,0 0,0 0,0-1,0 0,1 0,-1 0,1 0,-1-1,1 1,0-1,-1 0,1-1,0 1,0-1,0 0,0 0,-1-1,1 1,0-1,0 0,-1 0,1-1,-1 1,1-1,-1 0,1 0,0-2,8-3,-1 0,0-1,-1-1,0 1,0-2,-1 0,0 0,-1-1,0 0,-1 0,0-1,-1 0,0-1,-1 1,0-1,-1-1,-1 1,0-1,-1 0,0 1,-1-1,0-6,-2 15,0-1,0 1,-1-1,0 1,0 0,0 0,-1 0,1 0,-1 0,-1 0,1 0,-1 0,1 1,-1-1,-1 1,1 0,-1 0,1 0,-1 0,0 1,0-1,-1 1,1 0,-1 0,0 1,1 0,-1-1,0 2,0-1,-1 0,1 1,0 0,0 0,-1 1,1-1,0 1,-1 0,1 1,0-1,-1 1,1 0,0 1,0-1,0 1,0 0,0 0,0 1,0-1,1 1,-1 0,1 0,-2 2,-8 10</inkml:trace>
  <inkml:trace contextRef="#ctx0" brushRef="#br0" timeOffset="-251.189">536 1656,'-5'0,"3"-5,7-2,7 1,7 1,4-3,4-1,1 2,2 2,-1 2,-4 5,-2 4,0 4,1 2,1-2,-4-3</inkml:trace>
  <inkml:trace contextRef="#ctx0" brushRef="#br0" timeOffset="7997.195">817 47,'0'-2,"-1"-1,0 1,0-1,0 1,0 0,0-1,-1 1,1 0,-1 0,1 0,-1 0,0 0,0 0,0 1,0-1,0 0,0 1,0 0,-1-1,1 1,0 0,-1 0,1 0,-1 1,1-1,-1 0,1 1,-1 0,1 0,-1 0,0 0,1 0,-1 0,1 1,-1-1,1 1,-1-1,1 1,-1 0,1 0,-1 0,1 1,0-1,0 0,0 1,0 0,0-1,0 1,0 0,0 0,-9 7,1 0,0 0,1 1,0 1,0 0,1 0,0 0,1 1,1 0,0 1,0-1,1 1,1 0,0 0,1 1,0-1,0 12,3-19,1-1,-1 0,1 0,0 0,1 1,-1-1,1 0,0 0,0-1,1 1,-1 0,1-1,0 0,1 1,-1-1,1 0,-1-1,1 1,0-1,1 1,-1-1,0-1,1 1,0 0,-1-1,1 0,0 0,0-1,0 1,1-1,-1 0,0-1,0 1,1-1,-1 0,0 0,5-1,3 2,0 0,-1-1,1-1,0 0,-1 0,1-2,-1 1,0-2,0 1,0-2,0 1,0-2,-1 1,0-2,0 1,-1-2,0 1,0-1,3-5,-11 10,-1 0,1 0,-1-1,0 1,0 0,0-1,0 1,-1-1,1 1,-1-1,0 1,0-1,-1 1,1-1,0 1,-1-1,0 1,0-1,0 1,-1 0,1-1,-1 1,1 0,-1 0,0 0,-1-1,-62-75,65 79,-7-7,4 3,0 0,0 1,0-1,-1 1,1 0,-1 0,0 0,0 0,0 1,0-1,0 1,-1 0,1 0,-1 1,0 0,1-1,-1 1,-1 1,-14 1</inkml:trace>
  <inkml:trace contextRef="#ctx0" brushRef="#br0" timeOffset="8729.157">620 272,'80'-33,"-66"25,-9 4,0 0,1 1,0-1,-1 1,1 1,0-1,0 1,1 0,-1 0,0 0,1 1,-1 0,1 0,-1 1,1 0,0 0,-1 1,1-1,-1 2,1-1,-1 0,0 1,0 1,1-1,-1 1,19 11,-20-9,0-2,1 1,0-1,0 1,0-2,0 1,1-1,-1 0,1 0,-1 0,1-1,-1 0,1-1,0 1,5-1,4-4</inkml:trace>
  <inkml:trace contextRef="#ctx0" brushRef="#br0" timeOffset="10051.404">1128 358,'59'-24,"-57"23,0 0,-1 0,1 1,0-1,0 1,0-1,-1 1,1-1,0 1,0 0,0 0,0 0,0 0,0 0,0 0,-1 1,1-1,0 1,0-1,0 1,-1 0,1-1,0 1,-1 0,1 0,0 0,-1 0,0 1,1-1,-1 0,0 1,1-1,-1 1,0-1,0 1,0-1,0 1,-1 0,1 0,0-1,-1 1,1 0,-1 0,1 0,-1 0,0-1,0 1,0 0,0 0,0 0,0 0,-1 0,1 0,-1-1,1 1,-1 1,-63 79,65-80,0 0,0 1,0-1,0 0,1 0,-1-1,1 1,-1 0,1 0,-1-1,1 1,0-1,0 1,0-1,0 0,0 0,0 1,0-2,0 1,0 0,1 0,-1-1,0 1,0-1,1 0,-1 1,0-1,1 0,-1-1,0 1,1 0,-1-1,0 1,1-1,0 0,2 1,20 0</inkml:trace>
  <inkml:trace contextRef="#ctx0" brushRef="#br0" timeOffset="13917.059">1692 696,'-1'18,"-1"1,0-1,-1 1,-2-1,1 0,-2 0,0-1,-2 0,-1 2,-107 270,73-153,69-171,69-170,93-101,-188 304,0 0,1 0,0 0,-1 0,1 0,0 0,0 0,0 0,1 0,-1 1,0-1,0 0,1 1,-1-1,1 1,0 0,-1-1,1 1,0 0,0 0,0 0,0 0,0 1,0-1,0 0,0 1,0-1,0 1,0 0,0 0,0 0,0 0,1 0,-1 0,0 0,0 1,0-1,0 1,0-1,0 1,0 0,0 0,0 0,-1 0,1 0,0 0,0 1,3 9,-2-1,1 0,-1 1,-1 0,0 0,-1-1,0 1,0 0,-1 0,-1 0,-1 11,1 3,-1 231,2-254,-1 0,1-1,0 1,0-1,0 1,0-1,0 1,1 0,-1-1,0 1,1-1,-1 1,1-1,-1 1,1-1,0 1,0-1,0 0,0 1,0-1,0 0,0 0,0 0,0 0,0 0,1 0,-1 0,0 0,1 0,-1-1,1 1,-1 0,1-1,-1 1,1-1,-1 0,1 0,-1 1,1-1,0 0,-1 0,1 0,-1-1,1 1,-1 0,1-1,0 1,-1 0,1-1,-1 0,0 1,1-1,-1 0,1 0,9-12,-1 0,0-1,-1 0,0 0,-2-1,1 0,-2 0,0-1,1-5,16-38,-4 20,2 1,1 0,2 2,1 1,26-27,-51 62,0-1,0 1,0-1,0 1,0-1,0 1,0-1,0 1,0 0,0-1,1 1,-1-1,0 1,0-1,1 1,-1 0,0-1,0 1,1 0,-1-1,0 1,1 0,-1-1,1 1,-1 0,0 0,1 0,-1-1,1 1,-1 0,1 0,-1 0,1 0,-1 0,0 0,1 0,-1 0,1 0,-1 0,1 0,-1 0,1 0,-1 0,1 0,-1 0,0 0,1 1,-1-1,1 0,-1 0,1 0,-1 1,0-1,1 0,-1 1,0-1,1 0,-1 1,0-1,0 1,1-1,-1 0,0 1,0-1,0 1,1-1,-2 37,0-27,-7 283,4-261,2-28,1-1,0 1,0 0,0 0,1 0,-1 0,1 0,0 0,0 0,1 1,-1-1,1 0,0-1,0 1,0 0,0 0,1 0,0-1,-1 1,1 0,1-1,1 3,11 6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2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82 559,'0'-1,"-1"1,0-1,0 0,1 0,-1 1,0-1,0 1,0-1,0 1,0-1,0 1,0-1,0 1,0 0,0-1,0 1,0 0,0 0,0 0,0 0,0 0,0 0,0 0,0 0,0 0,0 1,0-1,0 0,0 1,0-1,0 1,0-1,0 1,0-1,0 1,0 0,1-1,-1 1,0 0,0 0,1-1,-1 1,1 0,-1 0,1 0,-1 0,1 0,-1 0,1 0,0 0,-1 0,1 1,-5 5,0 1,1 0,0 0,0 0,0 1,1 0,1-1,0 1,0 0,0 0,1 0,1 1,-1-1,2 0,-1 0,1 3,0-9,0-1,1 0,-1 1,0-1,1 0,-1 0,1 0,-1 0,1 0,0 0,0-1,0 1,0-1,0 1,0-1,1 1,-1-1,0 0,1 0,-1-1,1 1,-1 0,1-1,-1 1,1-1,0 0,-1 0,1 0,-1 0,1 0,-1-1,1 1,0-1,0 0,84-34,-75 26,0-1,0 0,-1-1,0 0,-1-1,0 0,-1 0,-1-1,0 0,0-1,-1 0,3-11,-10 22,1 0,-1 0,0 0,0 0,0-1,-1 1,1 0,-1 0,1 0,-1 0,0 0,0 0,-1 0,1 0,-1 0,1 1,-1-1,0 0,0 1,0 0,0-1,0 1,-1 0,1 0,-1 0,0 0,1 1,-1-1,0 1,0-1,0 1,0 0,0 0,0 1,0-1,0 1,0-1,0 1,-1 0,1 0,0 0,0 0,0 1,0 0,0-1,0 1,0 0,0 0,0 1,0-1,0 1,-17 4</inkml:trace>
  <inkml:trace contextRef="#ctx0" brushRef="#br0" timeOffset="1067.714">703 418,'-11'5,"0"0,1 0,0 1,0 0,0 0,1 1,-1 1,2-1,-1 2,1-1,0 1,1 0,0 1,1 0,0 0,0 0,1 0,0 1,1 0,1 0,-1 1,2-1,-1 1,1 5,2-13,1 0,-1-1,1 1,0-1,0 1,0-1,1 1,-1-1,1 0,0 0,0 0,0 0,0 0,0 0,1 0,-1 0,1-1,0 0,0 1,0-1,0 0,0 0,0-1,0 1,1-1,-1 1,1-1,-1 0,1-1,-1 1,1 0,0-1,-1 0,1 0,-1 0,1 0,0-1,-1 1,1-1,-1 0,1 0,-1 0,1-1,-1 1,3-2,14-9,0-1,-1-1,0-1,-2-1,1 0,-2-1,0-1,-1 0,-1-1,-1-1,0 0,6-17,18-21,-28 46,0 0,-1-1,-1 0,0 0,-1 0,0-1,-1 0,-1 0,0 0,-1-1,0 0,-1 1,-1-1,0 0,-1 0,-1 0,0 1,-1-1,-1 0,0 1,-1-1,-1 1,0 0,0 1,-4-6,7 16,0-1,-1 1,1 0,-1 0,0 0,1 0,-1 0,0 0,-1 1,1 0,0 0,-1-1,1 2,-1-1,0 0,0 1,0 0,1 0,-1 0,0 0,0 0,0 1,0 0,-1 0,1 0,0 0,0 1,0 0,0 0,1 0,-1 0,0 0,0 1,0-1,1 1,-1 0,1 0,0 1,-3 1,-7 8,2-1,0 2,0-1,1 2,0-1,1 1,1 1,1 0,0 0,0 0,2 1,0-1,0 2,2-1,0 0,1 1,0-1,2 1,0 14,4-19,1 0,0 0,0 0,1-1,1 1,0-1,0-1,1 1,1-1,-1-1,1 0,1 0,0-1,0 0,1 0,0-1,0-1,1 0,0 0,0-1,0-1,0 0,9 1,149 22,-146-22</inkml:trace>
  <inkml:trace contextRef="#ctx0" brushRef="#br0" timeOffset="2303.495">1465 165,'-16'8,"0"1,1 1,0 1,0 0,1 0,1 2,0 0,1 0,0 1,1 0,1 1,0 1,1 0,1 0,0 0,2 1,-1 0,2 1,0-1,1 1,1 0,0 12,5-22,0-1,0 0,1 0,-1 0,2 0,-1-1,1 1,0-1,0 0,1 0,0 0,0-1,0 0,1 0,-1 0,1-1,1 1,-1-1,0-1,1 1,0-1,0 0,0-1,0 0,0 0,0 0,1-1,-1 0,1-1,-1 1,1-1,-1-1,0 1,1-1,-1-1,0 1,1-1,3-2,15-5,-1 0,-1-2,0 0,0-2,-1-1,-1 0,0-2,-1 0,0-2,-2 0,0-1,-1-1,-1-1,-1 0,-1-1,-1-1,-1 0,2-8,-12 27,-1 0,0 0,0-1,0 1,-1-1,1 1,-1-1,0 0,-1 1,1-1,-1 0,0 0,0 0,0 1,0-1,-1 0,0 1,0-1,-1 0,1 1,-1-1,0 1,0 0,0-1,-1 1,1 0,-1 0,0 1,0-1,0 1,-1-1,1 1,-1 0,0 0,0 1,0-1,0 1,-1 0,1 0,0 0,-1 1,-3-2,-6 1,1 0,-1 1,1 1,-1 0,1 0,-1 2,1-1,-1 2,1 0,0 0,0 2,0-1,1 1,-1 1,1 1,-2 1,-11 8</inkml:trace>
  <inkml:trace contextRef="#ctx0" brushRef="#br0" timeOffset="2702.902">1353 418,'15'-1,"0"-1,0-1,0 0,0-1,0-1,-1 0,0-1,7-4,64-22,-80 32,-1 0,1 1,-1-1,1 1,-1 0,1 0,-1 0,0 1,0-1,1 1,-1 0,0 0,0 1,-1-1,1 1,0 0,-1 0,0 0,0 0,0 1,0-1,0 1,-1 0,1 0,-1 0,0 0,32 35,-29-35,0-1,1 1,-1-1,1 0,0-1,0 1,0-1,0 0,0-1,0 1,0-1,1 0,-1-1,0 0,1 0,-1 0,0-1,1 0,-1 0,0 0,0-1,0 0,0 0,0-1,0 1,-1-1,1 0,-1-1,0 0,0 1,3-4,5-10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1,'-14'9,"-5"4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52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0 624,'114'-16,"-1"5,2 5,-1 5,4 5,51-2,413-2,-335-26,2-5,342 32,-338-29,-10 10,-193 11,0 3,1 1,-1 3,34 4,129 23,72-27,-61-27,456 27,-282 0,-115 28,-7-45,-115 5,-1 8,5 7,3-1,93-14,-36-4,211 13,-223 5,-66-1,337-13,32-7,-154-7,665 25,-662-26,-141 13,-129 5,1 4,0 4,87 12,107 25,2-14,-244-15,1-3,1-1,-1-3,0-1,24-6,23-4,1 4,58 5,184-25,695 28,-703 15,-216-6,1-4,66-9,-37 1,-76 2,191 12,-214-5,0-1,0-2,1-3,-1-1,0-3,32-5,31-5,-1 5,1 5,38 6,6-1,259-2,-141-28,153 28,-160-28,25-1,-102 3,157-30,-115 25,149 3,1051 29,-1231-29,282 27,-255 1,-50-27,-56 27,94-12,-140 2,1 3,0 3,1 3,11 4,39-1,583-2,-482-28,-1 27,-83-26,112 15,-214 5,1 1,0 2,0 2,0 1,36 5,66 23,-100-25,0-2,0-2,0-2,38-8,163 0,-177 13,27 21,-75-11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01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1098,'27'-55,"91"-150,53-106,-59 129,63-142,-161 304,-8 29,-5 43,-2-42,10 216,56 65,-5-92,-61-200,1 0,-1 1,1-1,-1 1,0 0,1-1,-1 1,0 0,0-1,1 1,-1 0,0 0,0-1,1 1,-1 0,0 0,0 0,1 0,-1 0,0 0,0 0,0 1,1-1,-1 0,0 0,0 0,1 1,-1-1,0 0,1 1,-1-1,0 1,1-1,-1 1,1-1,-1 1,1-1,-1 1,1 0,-1-1,1 1,-1 0,1-1,0 1,-1 0,1 0,0-1,0 1,0 0,-1 0,1-1,0 1,0 0,0 0,0-1,0 1,0 0,1 0,-1 0,0-1,0 1,0 0,1 0,-1-1,1 1,-1 0,0-1,1 1,-1 0,-110-89,84 66,0 1,-2 1,-1 2,0 1,-1 1,-1 1,0 2,-1 1,0 1,-1 2,0 1,-1 2,-15 0,45 6,-4-2,-1 2,1-1,0 1,0 1,-1 0,1 0,0 0,0 1,0 0,0 1,0 0,1 0,-1 0,-4 4,-1 5</inkml:trace>
  <inkml:trace contextRef="#ctx0" brushRef="#br0" timeOffset="3598.187">1271 533,'-1'-2,"-1"0,1 0,-1 0,1 0,-1 1,0-1,0 1,0-1,0 1,0 0,0-1,0 1,0 0,0 1,-1-1,1 0,0 1,-1-1,1 1,0 0,-1-1,1 1,0 0,-3 1,2-1,-3-3,1 2,-1-1,0 1,0 0,0 0,0 0,0 1,0 0,0 0,0 1,0-1,0 1,0 1,1-1,-1 1,0 0,1 0,-1 1,1-1,0 1,0 1,0-1,0 1,0-1,1 1,0 1,-1-1,2 1,-1-1,0 1,1 1,2-1,0 1,0 0,0 0,1-1,0 1,0 0,1 0,0 0,0-1,0 1,1-1,-1 1,1-1,0 1,1-1,0 0,0 0,0 0,0 0,1-1,-1 1,1-1,0 0,1 0,-1 0,1-1,-1 0,1 1,2-1,5 7,60 58,-70-66,-1 0,1 1,-1-1,1 0,-1 1,0-1,0 1,0-1,0 1,0-1,-1 1,1 0,-1-1,0 1,0 0,0 0,0-1,0 1,0 0,-1-1,1 1,-1 0,0-1,0 1,0-1,0 1,0-1,-1 0,1 1,-1-1,1 0,-1 0,-1 2,-6 2,1 0,-1 0,0-1,0 0,0 0,-1-1,1 0,-1-1,0 0,0-1,0 0,-1 0,1-1,0-1,-1 1,1-2,-1 1,1-2,-6 0,-24-16,26 6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12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1,'-16'19,"1"1,0 1,1 0,1 1,2 0,0 1,1 0,1 1,1 0,2 0,-2 8,8-29,0 0,0-1,0 1,0 0,0 0,0-1,1 1,-1 0,1 0,0-1,-1 1,2-1,-1 1,0 0,0-1,1 0,-1 1,1-1,0 0,0 0,-1 0,1 0,1 0,-1 0,0-1,0 1,1-1,-1 1,1-1,-1 0,1 0,-1 0,1-1,0 1,0 0,-1-1,1 0,0 1,0-1,5 0,0 0,-1-1,1 1,0-1,-1-1,1 1,-1-1,1-1,-1 1,0-1,0-1,0 1,5-5,-5 4,-1-1,0-1,0 1,0-1,-1 0,0 0,0 0,0-1,-1 0,0 0,-1 0,1 0,-1-1,-1 0,1 1,-1-1,-1 0,1 0,-1 0,-1 0,1 0,-1 0,-1 0,0 0,0 0,0 0,-1 0,0 1,-1-1,0 0,0 1,0 0,-4-5,2 6,0 0,-1 1,0-1,-1 1,1 1,-1-1,0 1,0 0,0 0,0 1,-1 0,0 1,1-1,-1 1,0 1,0-1,0 2,0-1,0 1,0 0,-1 0,1 1,0 1,-17 2</inkml:trace>
  <inkml:trace contextRef="#ctx0" brushRef="#br0" timeOffset="366.879">419 142,'0'16,"1"0,0 0,1 0,1 0,0 0,1 0,6 12,-9-24,0-1,1 1,0-1,-1 1,1-1,1 0,-1 1,0-1,1 0,0-1,-1 1,1 0,0-1,1 1,-1-1,0 0,0 0,1 0,0-1,-1 1,1-1,0 0,-1 0,1 0,0-1,0 1,0-1,0 0,0 0,0 0,0-1,-1 1,1-1,2 0,7-4,0 0,0-1,0 0,-1-1,0 0,-1-1,1 0,-1-1,-1 0,0-1,0 0,-1-1,0 0,-1 0,0-1,-1 0,0-1,3-9,1 5,43-70,-49 72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08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174 282,'-1'-1,"0"0,0 0,0 0,0 0,0 1,0-1,0 0,-1 0,1 1,0-1,0 1,-1-1,1 1,-1 0,1-1,0 1,-1 0,1 0,-1 0,1 0,0 0,-1 0,1 1,0-1,-1 0,1 1,-1-1,1 1,0-1,0 1,-1 0,1 0,0-1,0 1,0 0,0 0,0 0,0 0,0 0,0 0,0 0,1 1,-1-1,0 0,1 0,-1 1,0 0,-24 66,17 154,11-133,-2-50,-3 1,-1-1,-1 0,-10 35,-9-35,22-38,1-1,-1 1,1-1,-1 1,0-1,1 1,-1-1,0 0,1 1,-1-1,0 0,0 0,1 1,-1-1,0 0,0 0,0 0,1 0,-1 0,0 0,0 0,1 0,-1-1,0 1,0 0,0 0,1 0,-1-1,0 1,1-1,-1 1,0 0,1-1,-1 1,1-1,-1 1,0-1,1 0,-1 1,1-1,0 0,-1 1,1-1,-1 0,1 1,0-1,0 0,-1 0,1 1,0-1,0 0,0 0,0 1,0-2,-4-15,1 0,0-1,1 0,2 0,-1 1,2-1,1 0,0 0,1 1,4-15,6-17,2 2,2 0,2 0,2 2,1 0,3 2,2 0,2 2,1 1,25-24,-38 44,0 0,2 1,0 1,1 1,1 0,14-8,-33 24,0 0,-1 0,1-1,0 1,-1 0,1 1,0-1,0 0,0 0,0 1,0-1,0 1,0 0,0 0,0-1,0 1,0 1,0-1,0 0,0 0,0 1,0-1,0 1,-1-1,1 1,0 0,0 0,0 0,-1 0,1 0,0 0,-1 1,1-1,-1 0,1 1,-1-1,0 1,0-1,0 1,1 0,-2 0,1-1,0 1,0 0,-1 0,1 0,0 0,-1 0,0 0,0 0,1 1,1 13,-1 0,0 0,-1 1,-1-1,0 0,-1 1,-1-1,0 0,-2 0,0-1,0 1,-1-1,-1 0,-1-1,0 0,-1 0,0 0,-1-1,0-1,-1 0,-7 5,13-10,0-2,-1 1,1 0,-1-1,-1 0,1-1,-1 1,0-1,0-1,0 1,0-1,-1 0,1-1,-1 0,1 0,-1 0,0-1,0 0,0-1,0 0,0 0,0-1,0 0,1 0,-7-2,11 2,1 0,-1-1,0 1,0-1,1 1,-1-1,1 0,-1 0,1 0,0 0,0-1,0 1,0-1,0 1,0-1,1 0,-1 1,1-1,0 0,0 0,0 0,0-1,-2-18</inkml:trace>
  <inkml:trace contextRef="#ctx0" brushRef="#br0" timeOffset="2415.532">598 621,'27'-18,"0"-2,-2-2,0 0,-2-1,0-1,-2-1,0-2,-2 1,-1-2,10-21,-4-3,-15 37,-1-1,-1-1,0 1,-1-1,-1 0,0 0,-2-1,0 0,0-3,-3 19,0 1,0-1,1 0,-1 1,-1-1,1 0,0 1,0-1,-1 0,1 1,0-1,-1 1,0-1,1 0,-1 1,0 0,0-1,0 1,0-1,0 1,0 0,0 0,0 0,-1-1,1 1,0 0,-1 1,1-1,-1 0,1 0,-1 1,1-1,-1 0,0 1,1 0,-1-1,0 1,1 0,-1 0,0 0,1 0,-1 0,0 0,1 1,-1-1,0 0,1 1,-1-1,1 1,-1 0,1-1,-1 1,1 0,-1 0,1 0,0 0,0 0,-1 1,1-1,0 0,0 0,0 1,0-1,0 1,1-1,-1 1,-3 1,1 1,-1 0,1 0,0 0,0 0,1 0,-1 0,1 1,0-1,0 1,0 0,1 0,0-1,-1 1,2 0,-1 0,1 0,0 0,0 0,0 0,0 0,1 0,0 0,0 0,1 0,-1 0,1-1,0 1,0-1,0 1,1-1,0 0,0 0,0 0,0 0,0 0,1-1,0 1,0-1,0 0,1 0,48 7,20 11,-72-17,1 0,-1 0,0 0,0 0,0 0,-1 0,1 0,-1 0,0 1,0-1,-1 0,1 0,-1 0,0 0,0 0,0 0,-1 0,1 0,-1 0,0-1,0 1,-2 2,-5 17,6-15,0-1,0 1,1-1,0 1,1 0,0 0,0 0,1 0,-1 0,2 0,-1 0,1 0,1-1,-1 1,1 0,3 7,7 3</inkml:trace>
  <inkml:trace contextRef="#ctx0" brushRef="#br0" timeOffset="2804.651">1219 508,'17'2,"1"-2,-1 0,1-1,-1-1,1-1,-1 0,0-1,0-1,0 0,-1-1,0-1,0-1,-1 0,1-1,-2-1,0 0,0-1,9-10,-21 17,0 0,0 1,-1-1,1-1,-1 1,0 0,0 0,-1 0,1-1,-1 1,0 0,0 0,-1-1,1 1,-1 0,0 0,0 0,0 0,-1 0,1 0,-1 0,0 0,0 0,0 1,-1-1,1 1,-1-1,0 1,0 0,0 0,0 0,-1 1,1-1,-1 1,0 0,1 0,-1 0,0 0,0 1,0 0,0-1,-1 1,1 1,0-1,0 1,0-1,-1 1,1 1,0-1,-1 0,1 1,0 0,-4 1,-4 2,-1 0,1 0,0 1,0 0,1 1,0 1,0 0,0 0,1 1,0 0,1 1,-1 0,2 1,-1 0,1 0,1 0,0 1,1 0,0 1,0 0,1 0,1 0,0 0,0 1,2-1,-1 4,3-8,1 0,0 0,1 0,0 0,0-1,1 1,-1 0,2-1,-1 0,1 0,0 0,1 0,-1 0,1-1,1 0,-1 0,1 0,0-1,0 0,1 0,-1-1,1 1,0-1,1-1,-1 1,0-1,1-1,0 1,0-1,0-1,0 0,0 0,0 0,0-1,0 0,0 0,0-1,3-1,46-11,-32 7</inkml:trace>
  <inkml:trace contextRef="#ctx0" brushRef="#br0" timeOffset="3169.502">1699 254,'-2'26,"2"-1,1 0,1 0,1 1,1-1,1-1,2 1,0-1,2 0,0-1,7 11,-15-31,1 1,-1-1,1 0,-1 0,1 0,0-1,1 1,-1 0,0-1,1 1,-1-1,1 0,0 0,-1 0,1 0,0-1,0 1,1-1,-1 1,0-1,0 0,1 0,-1-1,0 1,1-1,-1 1,1-1,-1 0,1-1,-1 1,1 0,-1-1,0 0,1 0,-1 0,0 0,0-1,0 1,0-1,0 1,0-1,1-1,4-5,-1-1,0 1,-1-1,0 0,0 0,-1-1,0 0,-1 0,0 0,0 0,-1-1,-1 1,0-1,0-1,10-32,40-125,-43 151</inkml:trace>
  <inkml:trace contextRef="#ctx0" brushRef="#br0" timeOffset="3403.613">2206 395,'5'34,"6"10,2-1</inkml:trace>
  <inkml:trace contextRef="#ctx0" brushRef="#br0" timeOffset="3568.553">2178 1,'0'0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13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0,'-33'8,"1"1,0 2,0 1,1 1,-5 5,34-18,0 1,-1 0,1-1,0 1,0 0,-1 0,1 0,0 1,0-1,0 0,1 1,-1-1,0 1,0 0,1 0,-1 0,1-1,0 1,-1 1,1-1,0 0,0 0,0 0,1 0,-1 1,0-1,1 0,0 1,-1-1,1 1,0-1,0 0,0 1,1-1,-1 1,0-1,1 0,0 0,0 1,-1-1,1 0,0 0,1 0,-1 0,0 0,1 0,-1 0,1 0,-1 0,143 83,-142-83,-1 0,1-1,-1 1,1 0,-1 0,0 0,0 0,0 0,0 0,0 1,0-1,0 0,-1 0,1 1,-1-1,0 0,0 1,0-1,0 0,0 1,0-1,0 0,-1 1,1-1,-1 0,0 0,0 1,0-1,0 0,0 0,0 0,0 0,-1 0,1-1,-1 1,1 0,-1 0,0-1,-1 2,-79 54,73-52,1-1,-1 0,0 0,0-1,-1 0,1 0,-1-1,1-1,-1 1,1-2,-1 1,0-1,-6-1,-3-5</inkml:trace>
  <inkml:trace contextRef="#ctx0" brushRef="#br0" timeOffset="2219.989">692 367,'0'10,"-10"12,-2 8,-6-2,2 0,-2-5,3-2,-2-5,2 1,0-4,1 2,4-3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23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115 481,'-2'1,"0"1,0-1,0 1,0-1,1 1,-1 0,1-1,-1 1,1 0,0 0,0 0,0 0,0 1,0-1,0 0,0 0,1 1,-1-1,1 0,0 0,0 1,0-1,0 1,0-1,0 1,0 0,-27 137,14-104,4-16,1 1,0 0,2 0,0 1,2 0,0 0,2 0,0 1,1 3,1-24,0 1,0-1,1 0,-1 0,0 0,1 0,0 0,-1 0,1 0,0 0,0 0,0 0,0 0,0 0,1-1,-1 1,0 0,1-1,0 1,-1-1,1 1,0-1,-1 0,1 0,0 0,0 0,0 0,0 0,0-1,0 1,0 0,0-1,1 0,-1 0,0 1,0-1,0 0,0-1,1 1,-1 0,0-1,0 1,0-1,0 1,0-1,0 0,0 0,0 0,0 0,24-15,0-2,0 0,-2-1,-1-2,0 0,0-4,7-4,181-204,-170 181,-2-2,-3-2,-2-1,-1-3,-27 47,0 1,-1-1,0-1,-1 1,0-1,-1 1,0-1,-2 0,1 0,-2-12,1 25,-1 0,0 0,0 0,0 0,0-1,0 1,0 0,0 0,0 0,0 0,0 0,-1 0,1 0,0 0,-1 0,1 0,-1 0,1 0,-1 0,0 0,1 0,-1 0,0 0,0 0,0 1,1-1,-1 0,0 1,0-1,0 0,0 1,0 0,0-1,0 1,0-1,0 1,0 0,-1 0,1 0,0-1,0 1,0 0,0 0,0 1,0-1,0 0,-1 0,1 0,0 1,0-1,0 1,0-1,0 1,0-1,0 1,0-1,1 1,-1 0,0 0,0-1,0 1,1 0,-1 0,0 0,-11 17,1 0,1 0,1 1,1 0,0 1,1-1,2 2,-3 9,-3 30,3 2,2-1,3 1,2 0,3 0,4 2,23 284,-27-310,-3-1,0 0,-3 0,-1 0,-2-1,-1 1,-2-2,-14 34,23-65,0 0,0 0,-1 0,1-1,-1 1,0 0,0-1,-1 1,1-1,-1 0,1 1,-1-1,0-1,0 1,-1 0,1-1,0 1,-1-1,0 0,1 0,-1-1,0 1,0-1,0 0,0 0,0 0,0 0,0-1,0 0,0 1,0-2,-1 1,1 0,0-1,0 0,0 0,0 0,0 0,0-1,1 1,-1-1,0 0,1 0,-1 0,1-1,0 1,-2-3,-5-11,2 0,0-1,0 0,2 0,0-1,1 0,0 0,2 0,0-1,1-1,-13-63,8 59</inkml:trace>
  <inkml:trace contextRef="#ctx0" brushRef="#br0" timeOffset="264.678">199 1,'-5'0,"4"0,1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28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1,'-11'27,"1"2,1 0,2 0,0 0,3 1,0-1,1 12,13 70,-4 18,-41 39,29-89,12-61</inkml:trace>
  <inkml:trace contextRef="#ctx0" brushRef="#br0" timeOffset="599.103">249 481,'-2'12,"0"1,0 0,2 0,-1 1,2-1,0 0,0 0,1 0,1-1,0 1,0 0,3 2,-6-14,1 1,0 0,0 0,0 0,0 0,0-1,0 1,1-1,-1 1,0-1,1 1,-1-1,1 0,0 1,-1-1,1 0,0 0,0 0,0-1,0 1,0 0,0-1,-1 1,1-1,1 1,-1-1,0 0,0 0,0 0,0 0,0-1,0 1,0 0,0-1,0 1,0-1,0 0,-1 0,1 0,0 0,0 0,-1 0,1 0,0 0,-1-1,70-66,18-58,-88 125,-1 1,1-1,-1 1,1-1,-1 1,1-1,-1 1,1 0,-1-1,1 1,0-1,-1 1,1 0,0 0,-1-1,1 1,0 0,-1 0,1 0,0 0,-1 0,1 0,0 0,-1 0,1 0,0 0,0 0,-1 0,1 1,0-1,-1 0,1 1,-1-1,1 0,0 1,-1-1,1 0,-1 1,1-1,-1 1,1-1,-1 1,1-1,-1 1,0 0,1-1,-1 1,0-1,1 1,-1 0,0-1,0 1,0 0,1 0,-1-1,0 1,0 0,6 43,-6-43,27 353,-27-317,-2-1,-1 0,-2 0,-1 0,-6 15,6-31,6-12,-1 0,0 0,-1 0,0 0,0-1,0 1,-1-1,0 0,-1 0,0 0,0 0,0 0,-1-1,0 0,0 0,0 0,-1 0,0-1,0 0,0 0,-1-1,0 0,0 0,0 0,-2 0,7-4,0 0,0-1,0 1,-1 0,1-1,0 1,0-1,0 0,0 1,0-1,0 0,0 0,0-1,0 1,1 0,-1 0,0-1,1 1,-1-1,1 0,-1 1,1-1,0 0,0 0,0 0,0 0,0 0,0 0,0 0,1 0,-1 0,1-1,-1 1,1 0,0-2,-3-81,5 74,-1 1,2-1,-1 1,1-1,1 1,0 0,1 0,-1 0,2 1,0 0,0 0,0 0,1 1,0 0,1 0,4-3,105-106,-94 99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27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59,'-46'19,"38"-17,0 0,0 1,1 1,-1-1,1 1,0 0,0 1,0 0,1 0,-1 0,0 2,-5 6,1 0,1 1,0 0,1 0,1 1,0 1,-4 9,11-21,-1 0,1 0,0 0,0 0,0 0,0 0,1 1,0-1,-1 0,2 0,-1 0,0 0,1 1,0-1,0 0,0 0,0 0,1 0,0-1,-1 1,1 0,1-1,-1 1,0-1,1 1,0-1,0 0,0 0,0-1,0 1,1-1,-1 1,2-1,1 2,1 0,0-1,0 0,0-1,1 0,-1 0,1 0,-1-1,1 0,-1-1,1 0,-1 0,1 0,0-1,-1 0,1 0,-1-1,1 0,-1-1,0 1,0-1,4-3,4-2,-2 0,1-1,-1 0,0-1,-1 0,0-1,-1-1,-1 1,1-2,2-5,-8 10,0-1,-1 1,0-1,0 0,-1 0,0-1,-1 1,0-1,0 1,-1-1,0 0,-1 1,0-1,-1 0,0 0,0-1,0 6,0 0,0 1,0-1,-1 0,1 1,-1-1,0 1,0 0,-1 0,1 0,-1 0,0 0,0 0,0 1,-1-1,1 1,-1 0,0 0,0 0,0 1,0-1,0 1,-1 0,1 0,-1 1,1-1,-1 1,0 0,1 0,-1 0,0 1,0 0,0 0,-2 1,0 0,0 1,1-1,-1 2,0-1,1 1,0 0,-1 0,1 0,1 1,-1 0,0 0,1 1,0 0,-4 4,3-4,-9 8</inkml:trace>
  <inkml:trace contextRef="#ctx0" brushRef="#br0" timeOffset="821.731">701 3,'-57'85,"-99"171,155-254,0-2,1 0,-1 1,1-1,-1 0,0 1,1-1,-1 0,1 1,-1-1,1 1,0-1,-1 1,1-1,-1 1,1-1,0 1,-1 0,1-1,0 1,0 0,-1-1,1 1,0-1,0 1,0 0,0-1,0 1,0 0,0-1,0 1,0 0,0-1,0 1,1 0,-1-1,0 1,0-1,1 1,-1 0,0-1,1 1,-1-1,0 1,1-1,-1 1,1-1,-1 1,1-1,-1 1,1-1,-1 0,1 1,0-1,-1 0,1 0,0 1,9-8,-1-1,1 0,-1 0,-1 0,0-1,0-1,-1 1,0-1,0-1,-1 0,3-2,153-231,-156 231,-13 24,-12 24,15-28,0-1,1 1,0 0,0 0,0 0,1 0,0 1,1-1,0 1,0-1,0 1,1-1,0 1,1-1,-1 1,2 0,-1-1,1 0,0 1,0-1,1 0,0 0,0 0,1-1,0 1,0-1,0 0,1 0,0 0,0 0,1-1,-1 0,1 0,0-1,1 0,-1 0,1 0,-1-1,7 3,-7-5,0 0,0-1,1 1,-1-1,0 0,0-1,1 1,-1-1,0-1,0 1,0-1,0 0,0 0,0-1,-1 0,1 0,-1 0,0-1,0 1,0-1,0 0,-1-1,1 1,2-5,6-6,-1-1,0 0,-1-1,-1 0,-1-1,0 0,1-6,8-49,-20 60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0,'-20'1,"1"2,0 0,0 1,0 0,0 2,1 0,-1 2,2 0,-1 0,1 2,1 0,-1 1,2 1,0 0,10-9,0 0,0 1,1-1,-1 1,1 0,0 1,1-1,-1 1,1-1,-1 1,2 0,-1 0,0 0,1 1,0-1,0 1,1-1,-1 1,1 0,0-1,1 1,0 0,0 0,0-1,0 1,1 0,0 0,0-1,0 1,1 0,0-1,0 0,1 1,-1-1,1 0,1 2,0-4,-1 1,1-1,0 0,0 0,0 0,0 0,0-1,1 1,-1-1,1 0,0-1,-1 1,1-1,0 0,0 0,0-1,0 1,1-1,16-3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5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1,'5'9,"1"4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1,'-9'43,"-4"29,1 7,-3-6,2-9,2-12,4-9,2-8,3-4,1-4,-3 0,-2-1,1 0,0 0,-2-3,-1-2,5-4,4-5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5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0 228,'0'19,"0"6</inkml:trace>
  <inkml:trace contextRef="#ctx0" brushRef="#br0" timeOffset="484.053">170 58,'13'33,"2"0,2-1,0 0,3-2,0 0,9 8,-28-36,0 0,0 0,1 0,-1 0,0-1,1 1,-1 0,1-1,0 1,-1-1,1 1,0-1,0 0,0 0,0 0,0 0,0 0,1 0,-1-1,0 1,0-1,0 1,1-1,-1 0,0 0,0 0,1 0,-1 0,0 0,0-1,1 1,-1-1,0 0,0 0,0 1,0-1,0-1,0 1,0 0,0 0,0-1,-1 1,1-1,0 1,-1-1,2-2,69-168,-45 126,-19 43</inkml:trace>
  <inkml:trace contextRef="#ctx0" brushRef="#br0" timeOffset="798.161">621 228,'23'-9,"1"-1,-2 0,1-2,-2 0,0-2,0 0,-1-1,-1-1,3-5,-20 20,0-1,-1 1,1-1,-1 1,1-1,-1 0,1 0,-1 0,0 0,0 0,0 0,0 0,0 0,-1 0,1-1,-1 1,1 0,-1 0,0-1,0 1,0 0,0 0,0-1,0 1,-1 0,1-1,-1 1,1 0,-1 0,0 0,0 0,0 0,0 0,0 0,-1 0,1 0,-1 0,1 1,-1-1,1 1,-1-1,0 1,0-1,0 1,0 0,0 0,0 0,0 0,0 0,0 1,-1-1,1 1,0-1,0 1,-1 0,1 0,-1 0,-7 0,0 1,1 0,-1 1,1 0,0 1,0 0,0 0,0 1,0 0,0 1,1 0,0 0,0 1,1 0,-1 0,1 1,1 0,-1 0,3-1,1-1,0 0,0 1,0 0,1 0,-1 0,1 0,1 0,-1 0,1 0,1 1,-1-1,1 1,0-1,0 0,1 1,-1-1,2 0,-1 0,1 1,0-1,0 0,0-1,1 2,6 11,-1 0,2-1,0-1,1 1,1-2,1 0,4 5,-5-9,0 1,0-2,2 0,-1 0,1-1,0-1,1 0,0-1,0 0,1-2,0 0,0 0,11 1,-3-3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3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0 566,'104'326,"-104"-325,0 0,0 0,0 0,0-1,0 1,0 0,0 0,0 0,0 0,1-1,-1 1,0 0,1 0,-1 0,0-1,1 1,-1 0,1 0,-1-1,1 1,0-1,-1 1,1 0,0-1,-1 1,1-1,0 0,0 1,-1-1,1 1,0-1,0 0,0 0,-1 1,1-1,0 0,0 0,0 0,0 0,0 0,-1 0,1 0,0 0,0-1,0 1,0 0,-1 0,1-1,0 1,0 0,0-1,-1 1,1-1,0 1,-1-1,1 1,0-1,-1 0,1 1,-1-1,1 0,-1 1,1-1,-1 0,0 0,1 0,59-168,-14 53,-34 102</inkml:trace>
  <inkml:trace contextRef="#ctx0" brushRef="#br0" timeOffset="699.444">592 623,'-16'3,"-1"2,1 0,0 0,1 2,0 0,0 1,0 0,1 1,0 1,0 0,1 1,-6 7,18-17,-1 0,1 0,0 0,0 0,0 0,0 1,0-1,0 0,1 0,-1 1,0-1,1 1,-1-1,1 1,-1-1,1 1,0-1,-1 1,1-1,0 1,0-1,0 1,0-1,1 1,-1-1,0 1,0-1,1 1,-1-1,1 1,0-1,-1 0,1 1,0-1,0 0,0 1,0-1,0 0,0 0,0 0,0 0,0 0,1 0,-1 0,0 0,1-1,-1 1,0 0,1-1,-1 1,1-1,-1 0,1 1,-1-1,1 0,0 0,12 2,1-1,-1 0,1-1,-1-1,1 0,-1-1,1 0,-1-1,0-1,0-1,0 0,-1 0,0-1,0-1,10-6,-22 12,0-1,0 1,0 0,0 0,0 0,0 0,0 0,0 0,0 1,1-1,-1 0,0 0,0 1,1-1,-1 1,0-1,1 1,-1 0,1-1,-1 1,0 0,1 0,-1 0,1 0,-1 0,0 0,1 1,-1-1,1 0,-1 1,0-1,1 1,-1-1,0 1,0 0,1 0,-1-1,0 1,0 0,0 0,0 0,0 0,0 0,0 0,0 2,6 18,-7-17,1 1,0-1,0 1,0-1,0 0,1 1,-1-1,1 0,0 0,0 0,1 0,-1 0,1 0,0-1,0 1,0-1,1 0,-1 0,1 0,-1 0,1-1,0 0,0 1,0-1,0-1,1 1,-1-1,0 1,1-1,-1 0,4 0,1-3,1-1,-1 0,1 0,-1-1,0 0,0 0,-1-1,1 0,-1-1,0 0,-1 0,1 0,-1-1,-1 0,6-8,11-7,18-20,-2-2,-2-2,-2-1,-2-2,2-9,-18 30,-1-1,-2-1,-1 0,-1 0,-2-2,-1 1,-2-1,0 0,-3-1,1-26,-4 55,0 1,-1-1,1 1,-1-1,0 1,0-1,0 1,0-1,-1 1,1-1,-1 1,0 0,0-1,0 1,-1 0,1 0,-1-1,0 1,0 1,0-1,0 0,0 0,0 1,-1-1,1 1,-1 0,0-1,0 1,0 1,0-1,0 0,0 1,0-1,-1 1,1 0,0 0,-1 1,1-1,-1 1,1-1,-1 1,1 0,-3 1,0 0,-1 1,0 0,1 0,0 1,-1 0,1 0,0 1,1 0,-1 0,1 0,-1 0,1 1,1 0,-1 0,1 0,0 1,0-1,0 1,1 0,-1 0,2 1,-1-1,1 0,0 1,0 1,-3 9,1 1,1 0,0 0,1 0,1 0,1 1,1-1,0 0,2 2,3 15,1 0,2 0,1 0,2-1,2-1,0 0,3-1,0 0,3-1,87 125,-105-153,-6-9</inkml:trace>
  <inkml:trace contextRef="#ctx0" brushRef="#br0" timeOffset="886.184">931 425,'48'-4,"21"2,3 2,-6 1,-9 1,-9-1,-9 5,-6 1,-8 4,-4 1,-5 2,-6-1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2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0,'-10'3,"0"1,1 0,-1 1,1 0,0 0,1 1,-1 0,1 0,0 1,1 1,-1-1,1 1,0 1,7-7,0 0,0 0,0 0,0 0,0-1,1 1,-1 0,1 0,-1 0,1-1,0 1,0 0,-1-1,1 1,0 0,1-1,-1 1,0-1,0 0,1 1,-1-1,0 0,1 0,0 0,-1 0,1 0,-1 0,1 0,0 0,0-1,0 1,-1-1,1 0,1 1,17 10,-18-9,0 0,0 0,0 0,0 0,0 0,0 0,0 0,-1 1,1-1,-1 1,0-1,0 1,0 0,0 0,0-1,0 1,-1 0,0 0,1 0,-1-1,0 1,0 0,-1 0,1 0,0 0,-1 0,0-1,0 1,0 0,0-1,0 1,0 0,-1-1,1 0,-1 1,1-1,-1 0,-1 1,-4 6,0-1,-1 0,0-1,-1 1,1-2,-1 1,0-1,-1-1,-7 4,-34 9,27-12</inkml:trace>
  <inkml:trace contextRef="#ctx0" brushRef="#br0" timeOffset="464.185">305 254,'21'-2,"-1"-1,0 0,1-2,-2 0,1-2,-1 0,0-1,0-1,-1 0,0-2,-1 0,8-6,-24 15,1 0,0 0,0 0,-1 0,1 0,-1 0,0 0,0 0,1 0,-2-1,1 1,0 0,0-1,-1 1,1-1,-1 1,0-1,1 1,-1-1,0 1,-1-1,1 1,0-1,-1 1,0 0,1-1,-1 1,0-1,0 1,0 0,0 0,-1 0,1 0,-1 0,1 0,-1 0,0 0,0 0,1 1,-1-1,0 1,-1-1,1 1,0 0,0 0,0 0,-1 0,1 0,-1 0,1 1,-1-1,1 1,0 0,-1 0,1 0,-1 0,1 0,-1 0,0 1,-4-1,1 0,-1 1,1 0,-1 0,1 1,0 0,0 0,-1 0,1 1,0 0,1 0,-1 0,1 1,-1 0,1 0,0 0,1 0,-1 1,1 0,0 0,0 1,0-1,1 1,-1-1,1 1,1 0,-1 0,1 1,-1 5,1-7,0 0,1 0,0 0,0 0,0 1,1-1,-1 0,1 1,0-1,1 0,0 0,-1 1,1-1,1 0,-1 0,1 0,0 0,0 0,1 0,-1-1,1 1,0-1,0 0,1 0,-1 0,1 0,0 0,0-1,0 1,0-1,1 0,-1-1,1 1,0-1,0 0,4 1,67 7,-63-11</inkml:trace>
  <inkml:trace contextRef="#ctx0" brushRef="#br0" timeOffset="1192.095">841 142,'-43'170,"37"-153,6-25,8-28,45-193,-53 229,0-2,1 0,-1 1,1-1,-1 0,1 0,0 1,-1-1,1 0,0 1,0-1,0 1,1-1,-1 1,0 0,0-1,1 1,-1 0,1 0,-1 0,1 0,-1 0,1 0,0 0,-1 1,1-1,1 0,4 7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1,'-11'21,"1"0,1 2,1-1,0 1,2 0,1 0,-2 24,6-44,0 0,1 0,0 0,-1 1,1-1,1 0,-1 0,0 0,1 0,-1 0,1 0,0 0,0-1,0 1,0 0,1 0,-1-1,1 1,-1-1,1 1,0-1,0 1,0-1,0 0,1 0,-1 0,1 0,-1-1,1 1,-1-1,1 1,0-1,0 0,0 0,0 0,0-1,-1 1,2-1,-1 1,0-1,0 0,0 0,0 0,0-1,0 1,2-2,9-1,0 0,-1-2,1 0,-1 0,-1-1,1-1,-1 0,0-1,0 0,-1-1,-1 0,1 0,-1-1,6-9,-13 16,-1 0,0 0,0 0,0 0,0-1,-1 1,1-1,-1 1,0-1,0 1,0-1,0 0,-1 0,1 1,-1-1,0 0,0 0,-1 1,1-1,-1 0,0 0,0 1,0-1,0 1,-1-1,1 1,-1-1,0 1,0 0,0 0,0 0,-1 0,1 0,-1 1,0-1,1 1,-1-1,-1 1,1 0,0 0,0 0,-1 1,1-1,-1 1,1 0,-1 0,0 0,1 0,-1 1,0 0,-58 20,46-10</inkml:trace>
  <inkml:trace contextRef="#ctx0" brushRef="#br0" timeOffset="450.982">463 254,'38'-49,"-29"35,1 1,0 0,0 0,2 1,-1 1,1 0,1 1,0 0,4-2,-14 12,0-1,0 1,0-1,-1 1,1 0,0 1,0-1,0 0,0 1,0-1,-1 1,1 0,0 0,-1 0,1 1,0-1,-1 0,0 1,1 0,-1-1,0 1,0 0,0 0,0 0,0 1,0-1,-1 0,1 1,-1-1,1 1,-1 0,0-1,0 1,0 0,0 2,33 39,-30-43,0 0,0 1,0-1,1-1,-1 1,1-1,-1 0,0 0,1 0,-1 0,1-1,-1 0,0 0,0 0,1 0,-1-1,0 1,0-1,0 0,-1-1,1 1,0-1,-1 1,1-1,-1 0,0 0,0-1,0 1,-1 0,1-1,-1 0,0 0,0 0,0 0,1-2,10-18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44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25,'-1'-2,"-1"0,0 0,1 0,-1 1,0-1,0 0,1 1,-1 0,0-1,-1 1,1 0,0 0,0 0,0 0,-1 0,1 1,0-1,-1 1,1-1,-1 1,1 0,-1 0,1 0,0 0,-1 1,-6-1,-1 2,1-1,-1 1,1 0,0 1,0 0,0 1,0 0,1 0,-1 1,1 0,0 0,-5 5,10-8,0 0,0 1,0-1,1 0,-1 1,1 0,0-1,-1 1,1 0,0 0,1 0,-1 0,0 1,1-1,0 0,0 1,0-1,0 1,1-1,-1 1,1-1,0 1,0-1,0 1,0-1,1 1,-1 0,1-1,0 0,0 1,0-1,1 1,-1-1,1 0,0 0,0 0,1 1,79 54,-11-13,-70-44,0 0,0 0,0-1,0 1,0 0,-1 0,1 0,0 0,-1 0,1 1,-1-1,1 0,-1 0,1 0,-1 0,0 0,0 1,1-1,-1 0,0 0,0 1,0-1,0 0,-1 0,1 0,0 1,0-1,-1 0,1 0,-1 0,1 0,-1 1,1-1,-1 0,0 0,0 0,1 0,-1-1,0 1,0 0,0 0,0 0,0-1,0 1,0 0,0-1,0 1,0-1,-1 1,1-1,-66 24,61-23,-112 15,93-15</inkml:trace>
  <inkml:trace contextRef="#ctx0" brushRef="#br0" timeOffset="502.924">505 308,'-29'24,"-19"12,-1 1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8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31 266,'13'4,"0"-1,1 0,-1-1,1 0,-1-1,1-1,0 0,-1-1,1 0,-1-1,1-1,-1 0,0-1,0 0,0-1,-1 0,1-1,-1-1,-1 0,1 0,-1-1,-1 0,1-1,-1-1,8-9,55-104,-73 121,1 1,-1 0,1-1,-1 1,0 0,1-1,-1 1,0-1,0 1,0-1,0 1,0 0,0-1,0 1,-1-1,1 1,0 0,-1-1,1 1,-1 0,0-1,1 1,-1 0,0 0,0-1,0 1,0 0,0 0,0 0,0 0,0 0,0 1,0-1,-1 0,1 0,0 1,0-1,-1 1,1-1,-1 1,1-1,0 1,-1 0,1 0,-1 0,1 0,0 0,-1 0,1 0,-1 0,1 1,-1-1,1 0,0 1,-1-1,1 1,0 0,0-1,-1 1,1 0,0 0,0 0,0 0,0 0,0 0,0 0,-1 1,-8 8,1 0,0 1,0 0,1 1,1 0,0 0,1 1,0 0,0 0,2 0,0 1,0 0,1-1,1 1,-1 10,-1-2,-9 69,3 0,5 0,4 1,5 19,-2 35,-1-109,0-23,0 0,0 0,-2 1,0-1,0 0,-1 0,-1 0,0 0,-1-1,-1 1,0-1,-1 0,-5 8,10-18,-1-1,0 0,0 1,0-1,0 0,0 0,-1 0,1 0,-1 0,1-1,-1 1,0-1,1 0,-1 0,0 0,0 0,0 0,0 0,0-1,0 1,0-1,0 0,0 0,0 0,0-1,0 1,0-1,0 1,0-1,0 0,0 0,0 0,1-1,-1 1,-1-2,-4-1,0-2,0 1,0-1,1 0,0-1,0 0,1 0,0 0,0-1,-4-7,5 8,0 0,1-1,-1 1,2-1,-1 0,1 0,0-1,1 1,0-1,0 1,1-1,0 0,0 1,1-1,0 0,1 0,0 1,0-1,1 0,0 1,1 0,0-1,0 1,0 0,1 0,1 1,-1-1,5-5,12-3,0 0,1 2,0 0,1 2,1 0,0 2,20-6,26-13,47-16,-93 36</inkml:trace>
  <inkml:trace contextRef="#ctx0" brushRef="#br0" timeOffset="322.397">737 435,'-7'8,"-43"40,2 2,3 2,2 2,-9 19,25-5,27-66,-1 0,1 0,0-1,0 1,1 0,-1 0,0-1,1 1,-1 0,1 0,-1-1,1 1,0 0,-1-1,1 1,0-1,0 1,0-1,1 0,-1 1,0-1,0 0,1 0,-1 0,1 1,-1-2,1 1,-1 0,1 0,0 0,-1-1,1 1,0-1,-1 1,1-1,0 0,1 0,3 1,0 0,0-1,0 1,0-2,0 1,0-1,0 1,-1-2,1 1,0-1,0 0,-1 0,1 0,-1-1,1 0,-1 0,0 0,0-1,-1 1,1-1,-1 0,0-1,0 1,0-1,0 0,5-7,-1-1,-1 1,0-1,-1 0,0-1,-1 1,0-1,-1 0,1-14,-2 19,-1-1,0 0,0 0,-1 0,0 0,-1 0,0-1,-1 1,0 0,-1 0,0 0,0 1,-1-1,-1 0,1 1,-6-9,-2 10,1 6</inkml:trace>
  <inkml:trace contextRef="#ctx0" brushRef="#br0" timeOffset="866.884">878 718,'-5'-5,"-1"-6,0-7,1-4,6-4,4-1,-1-2,6-1,4 1,6 4,-2 2,2 6,2 4,2 6,-2 3</inkml:trace>
  <inkml:trace contextRef="#ctx0" brushRef="#br0" timeOffset="1186.658">1329 435,'-38'24,"-13"13,2 5,15-1,17-1,17-8,8-5,8-7,5-6,5-6,2-5,2-2,-1-6,1-3,-5-4,-7-1</inkml:trace>
  <inkml:trace contextRef="#ctx0" brushRef="#br0" timeOffset="5377.282">1612 576,'39'17,"-33"-14,1-2,-1 1,1-1,0 0,0 0,0-1,0 0,-1 0,1-1,0 0,0 0,0-1,-1 1,1-1,-1-1,1 1,-1-1,0 0,0-1,0 1,-1-1,1-1,-1 1,0-1,0 1,0-1,2-4,-6 6,0 1,-1 0,1-1,-1 1,1 0,-1-1,0 1,0-1,0 1,0-1,-1 1,1 0,-1-1,1 1,-1 0,0-1,0 1,0 0,0 0,0 0,0 0,-1 0,1 0,0 0,-1 0,0 0,0 1,1-1,-1 1,0-1,0 1,0 0,-1 0,1 0,0 0,0 0,-1 0,-88-27,85 27,-1 1,0 0,1 0,-1 0,1 1,-1 0,1 0,-1 1,1-1,0 2,0-1,0 1,0-1,0 2,0-1,1 1,-1-1,1 2,0-1,1 0,-1 1,1 0,0 0,0 1,0-1,1 1,-1-1,1 1,1 0,-1 0,1 1,0-1,1 0,-1 1,1 6,-2-6,1 0,0 0,0 1,1-1,-1 1,2 0,-1-1,1 1,1 0,-1-1,1 1,0-1,1 1,0-1,0 1,1-1,0 0,0 0,0 0,1-1,0 1,0-1,1 0,0 0,0 0,0-1,1 1,4 2,0-3,0-1,1 0,-1-1,1 0,-1 0,1-1,0-1,0 0,0 0,0-1,0-1,0 0,0 0,0-1,-1 0,1-1,-1 0,1-1,4-2,-2-6,-7 2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0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10,'0'0,"-1"1,1-1,0 0,-1 0,1 0,-1 0,1 0,0 0,-1 0,1 0,0 0,-1-1,1 1,0 0,-1 0,1 0,0 0,-1 0,1 0,0-1,-1 1,1 0,0 0,0-1,-1 1,1 0,0 0,0-1,0 1,-1 0,1-1,0 1,0 0,0 0,0-1,0 1,-1 0,1-1,0 1,0-1,0 1,0 0,0-1,0 1,0 0,0-1,0 1,1-1,-17 35,15-31,-47 169,27 132,-25-14,19-209,17-74</inkml:trace>
  <inkml:trace contextRef="#ctx0" brushRef="#br0" timeOffset="323.653">0 603,'44'-9,"37"-9,11 0,-7 2,-11 4,-15 4,-17-1,-11 1,-6 1,-7-2,-2-5,-3 0</inkml:trace>
  <inkml:trace contextRef="#ctx0" brushRef="#br0" timeOffset="772.271">763 67,'-13'74,"2"1,5 0,2 1,4-1,3 12,-1 45,16-36,-17-94,0 0,-1 0,1 0,0 0,0 0,0-1,1 1,-1 0,0-1,0 1,1 0,-1-1,1 0,0 1,-1-1,1 0,0 0,0 0,0 0,0 0,0-1,0 1,0 0,0-1,0 1,0-1,0 0,0 0,0 0,0 0,0 0,0 0,0-1,0 1,0-1,0 1,0-1,0 0,0 0,0 0,0 0,0 0,-1 0,1 0,77-79,-74 71,2 0,-1 1,1-1,1 2,-1-1,1 1,0 0,1 1,0-1,9-3,-17 9,0 0,0 1,0-1,0 1,1 0,-1-1,0 1,0 0,0 0,1-1,-1 1,0 0,0 0,1 0,-1 1,0-1,0 0,1 0,-1 1,0-1,0 1,0-1,0 1,0-1,0 1,0 0,0-1,0 1,0 0,0 0,0 0,0 0,0 0,-1 0,1 0,0 0,-1 0,1 0,-1 0,1 0,-1 0,0 1,1-1,-1 0,0 0,0 0,0 1,0-1,0 0,0 0,0 1,-4 65,-26 40,30-105,0-1,0 1,0 0,0-1,0 1,0-1,0 1,0-1,1 1,-1-1,1 0,-1 1,1-1,-1 1,1-1,0 0,0 1,0-1,0 0,0 0,0 0,0 0,0 0,0 0,0 0,1 0,-1 0,0 0,1-1,-1 1,0 0,1-1,-1 0,1 1,-1-1,1 0,-1 1,1-1,-1 0,1 0,-1 0,1-1,0 1,-1 0,0 0,1-1,-1 1,1-1,-1 1,1-1,-1 0,0 0,1 0,-1 1,0-1,0 0,0 0,0-1,0 1,0 0,0 0,0 0,0-1,0 1,16-11,-1 1</inkml:trace>
  <inkml:trace contextRef="#ctx0" brushRef="#br0" timeOffset="1184.999">1327 773,'26'-7,"0"-1,-1 0,-1-2,1-2,-2 0,1-1,-2-1,0-1,13-12,-33 25,0 0,0 0,0-1,0 1,0-1,-1 1,1-1,-1 1,0-1,1 0,-1 1,0-1,-1 0,1 0,-1 0,1 0,-1 0,0 0,0 0,0 0,0 0,0 0,-1 0,0 0,1 1,-1-1,0 0,0 0,-1 0,1 1,-1-1,1 1,-1-1,0 1,0 0,0-1,0 1,0 0,0 0,-1 1,1-1,0 0,-1 1,0-1,1 1,-1 0,0 0,-2 0,-6 0,-1 1,1 0,0 1,-1 0,1 1,0 0,0 1,0 1,1-1,-1 1,1 1,-1 0,2 1,-1 0,-7 5,2-1,1 0,0 1,0 0,1 1,1 0,0 1,1 1,-7 9,13-16,1 0,-1-1,1 2,1-1,-1 0,1 1,1-1,-1 1,1 0,1 0,-1 0,1 0,1 0,0 0,0 0,0 0,1 0,0 0,2 7,-1-10,0 0,0-1,0 1,1 0,-1-1,1 0,0 0,1 0,-1 0,1 0,-1-1,1 1,0-1,1 0,-1 0,0-1,1 1,-1-1,1 0,0 0,0 0,0-1,0 0,0 0,0 0,0-1,2 1,8-1,-1 0,1 0,0-2,-1 1,1-2,-1 0,0-1,0 0,0-2,110-48,-105 41</inkml:trace>
  <inkml:trace contextRef="#ctx0" brushRef="#br0" timeOffset="1634.119">1751 942,'149'-241,"-143"233,-10 27,2-14,1 0,1 0,-1 0,1 0,0 1,0-1,0 0,1 0,0 0,0 0,0 0,0 0,1 0,0 0,0 0,0 0,1-1,0 1,0-1,0 0,0 0,0 0,1 0,0-1,0 1,0-1,0 0,0 0,1 0,-1-1,1 0,0 0,2 1,4-1,-1 0,1 0,-1-1,1-1,0 1,-1-2,1 0,-1 0,1-1,-1 0,1-1,-1 0,0 0,0-1,-1-1,1 0,-1 0,0 0,0-2,0 1,-1-1,3-3,12-13,0-1,-1-1,-2-1,-1-1,5-9,7-50,-28 62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1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2,'-11'311,"-24"-86,31-202,0-1,1 1,2 0,0 0,2 0,0 0,4 16,-3 28,-11-55</inkml:trace>
  <inkml:trace contextRef="#ctx0" brushRef="#br0" timeOffset="8035.882">0 30,'1'0,"-1"-1,1 1,-1 0,1 0,-1 0,1 1,-1-1,1 0,-1 0,1 0,-1 0,1 0,-1 1,1-1,-1 0,1 0,-1 1,0-1,1 0,-1 0,1 1,-1-1,0 1,1-1,-1 0,0 1,0-1,1 1,-1-1,0 1,0-1,1 1,-1-1,0 1,0-1,0 1,0-1,0 1,0-1,0 1,0-1,0 1,0-1,0 1,0-1,0 1,-1-1,1 1,0-1,0 1,-1-1,1 1,0-1,0 0,-1 1,1-1,0 1,-1-1,1 0,-1 1,1-1,0 0,22 3,0 0,0-2,0 0,1-2,-1 0,0-2,0 0,9-4,93-8,5 5,-59 1,2 3,-1 3,20 4,-74-1,7 0</inkml:trace>
  <inkml:trace contextRef="#ctx0" brushRef="#br0" timeOffset="10239.697">705 763,'0'5,"0"6,0 7,0 4,0 3,-4 3,-3 1,1 1,2-1,0 1,-3-6,-1-7</inkml:trace>
  <inkml:trace contextRef="#ctx0" brushRef="#br0" timeOffset="10605.788">451 820,'34'0,"20"0,6 0,-2 0,-6 0,-8 0,-6 0,-4 0,-4 0,-7 0</inkml:trace>
  <inkml:trace contextRef="#ctx0" brushRef="#br0" timeOffset="10969.997">424 1074,'14'5,"10"1,5 0,3-1,1-2,-1-1,-1-1,0 0,-2-1,0 0,-1-5,-4-2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2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59,'36'43,"-32"-35,23 50,-3 0,-3 2,11 53,-15-56,-11-33,0-1,2 0,1 0,0-1,2 0,1 0,0-1,1-1,2 0,-15-19,1 0,0 0,-1 0,1 0,0 0,0 0,0 0,0 0,0 0,0 0,0 0,0-1,0 1,0 0,0-1,0 1,1-1,-1 1,0-1,0 0,1 1,-1-1,0 0,1 0,-1 0,0 0,0 0,1 0,-1 0,0-1,1 1,-1 0,0-1,0 1,0-1,1 1,-1-1,0 0,0 1,0-1,0 0,0 0,0 0,0 0,0 0,-1 0,1 0,0 0,0 0,-1 0,1 0,-1 0,1-1,22-69,-15 33,2 0,2 1,1 0,16-30,59-203,-56 167,-28 91</inkml:trace>
  <inkml:trace contextRef="#ctx0" brushRef="#br0" timeOffset="768.11">621 624,'0'-5,"0"3,0 8,0 6,0 7,0 4,0 4,0 2,0 0,0 1,0-1,0-9,0-9</inkml:trace>
  <inkml:trace contextRef="#ctx0" brushRef="#br0" timeOffset="1188.434">451 596,'10'0,"8"0,5 0,4 0,2-5,2-1,-1 0,0 1,-1 2,0 1,0 0,-6 2</inkml:trace>
  <inkml:trace contextRef="#ctx0" brushRef="#br0" timeOffset="1548.25">424 879,'4'4,"8"3,5-1,5-2,4 0,1-2,2-1,1 0,-1-1,1-1,-1 1,-1 0,-4-5,-2-2,-5 1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26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1 227,'65'-4,"-46"6,20-1,1-1,0-2,0-2,29-6,43-2,-88 11</inkml:trace>
  <inkml:trace contextRef="#ctx0" brushRef="#br0" timeOffset="435.383">170 1,'0'5,"0"11,0 7,0 6,0 1,0 2,0-1,0-1,0 0,0 0,0-2,0 1,0-1,0 0,0 0,0 0,0 0,0-4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2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0,'-35'99,"4"1,-12 76,40-161,-7 30,2 1,2 0,2 1,2 4,3 86,0-112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3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54,'38'-5,"28"-6,6-2,-3 2,-9 3,-10 2,-8 8,-12 7,-11 3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32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17,'39'0,"26"0,8 0,-4-4,-10-3,-13 1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3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1,'11'58,"3"-1,2 0,2-1,3 0,7 7,46 132,-54-121,-20-74,0 1,0 0,0-1,1 1,-1-1,0 1,0-1,1 1,-1 0,0-1,0 1,1-1,-1 0,1 1,-1-1,0 1,1-1,-1 1,1-1,-1 0,1 1,-1-1,1 0,0 0,-1 1,1-1,-1 0,1 0,-1 0,1 0,0 0,-1 0,1 0,-1 0,1 0,0 0,-1 0,1 0,-1 0,1 0,-1-1,1 1,0 0,-1 0,1-1,-1 1,1 0,-1-1,1 1,-1 0,0-1,1 1,-1-1,1 1,-1-1,0 1,1-1,-1 0,22-35,-19 29,89-241,-2 1,-56 189,-27 51</inkml:trace>
  <inkml:trace contextRef="#ctx0" brushRef="#br0" timeOffset="316.974">622 593,'-5'28,"-2"20,1 7,6-7,3-11</inkml:trace>
  <inkml:trace contextRef="#ctx0" brushRef="#br0" timeOffset="586.59">649 452,'25'0,"26"0,10 0,-1 0,-6 0,-12 5,-13 1</inkml:trace>
  <inkml:trace contextRef="#ctx0" brushRef="#br0" timeOffset="824.731">678 706,'39'5,"21"-4,1-1</inkml:trace>
  <inkml:trace contextRef="#ctx0" brushRef="#br0" timeOffset="2121.958">706 508,'-5'0,"-1"5,-5 2,0 4,1 5,3 4,7 0,4-4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34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0 227,'38'4,"23"-2,5-2,-3-2,-8-4,-9-2,-11 1</inkml:trace>
  <inkml:trace contextRef="#ctx0" brushRef="#br0" timeOffset="236.267">197 1,'-9'38,"-9"27,0 8,2-4,4-10,5-9,2-8,8-12,3-6,0-7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33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59,'-5'24,"4"22,1 8,1 0,1-4,-1-7,5-5,1-5,0-2,-2-3,-2 0,0-1,-2 0,-1 1,-5-6,-2 0,1-5</inkml:trace>
  <inkml:trace contextRef="#ctx0" brushRef="#br0" timeOffset="388.818">0 86,'29'-4,"29"-8,8 0,4 1,-6 3,-13-3,-12 2,-6 1,-5 3,-2 1,0 3,-1 0,-4 6,-5 1</inkml:trace>
  <inkml:trace contextRef="#ctx0" brushRef="#br0" timeOffset="994.221">592 566,'-4'34,"-3"20,-3 2,-1-5,1-6,3-5,3-5,1-9</inkml:trace>
  <inkml:trace contextRef="#ctx0" brushRef="#br0" timeOffset="1269.639">592 595,'39'-9,"22"-4,5 1,-8 2</inkml:trace>
  <inkml:trace contextRef="#ctx0" brushRef="#br0" timeOffset="1527.237">508 820,'39'0,"26"0,8 0,-9-4,-11-3,-14 1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4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49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0,'30'255,"-48"-57,-12-17,26-141,8-41</inkml:trace>
  <inkml:trace contextRef="#ctx0" brushRef="#br0" timeOffset="433.693">29 113,'16'-9,"1"1,0 0,0 1,0 1,1 1,0 0,0 1,11 0,223-8,-65-23,-164 30,-3 2</inkml:trace>
  <inkml:trace contextRef="#ctx0" brushRef="#br0" timeOffset="870.192">1 847,'30'3,"1"-1,0-2,0-1,0-1,0-2,0-1,-1-1,0-2,1-1,34-7,101-7,-87 4,-61 11</inkml:trace>
  <inkml:trace contextRef="#ctx0" brushRef="#br0" timeOffset="2179.096">961 451,'0'5,"-5"6,-1 7,-5 4,-1 3,3 3,-3-3,1-2,2 0,-2-3,1-1,2 1,-2-2,0 0,2 2,-2-3,0-8,2-6</inkml:trace>
  <inkml:trace contextRef="#ctx0" brushRef="#br0" timeOffset="2652.932">933 480,'49'109,"15"9,-62-116,-1 0,1 0,0 0,0-1,1 1,-1 0,0-1,0 0,1 0,-1 1,1-1,-1 0,1-1,-1 1,1 0,-1-1,1 0,0 1,-1-1,1 0,0 0,-1-1,1 1,0-1,-1 1,1-1,-1 0,1 0,-1 0,1 0,-1 0,0 0,1-1,-1 1,0-1,0 0,0 1,0-1,0 0,-1 0,1-1,-1 1,1 0,-1 0,0-1,1 1,-1-1,-1 1,1-1,0 1,0-1,-1 0,6-17,-1 3,0 0,-1 0,0-1,-2 1,0-1,-1 0,0 1,-3-17,-4-11,7 26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6:00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311 476,'0'-2,"0"-1,0 1,-1 0,1 0,-1-1,1 1,-1 0,0 0,0-1,0 1,0 0,0 0,0 0,-1 0,1 0,-1 1,1-1,-1 0,0 1,1-1,-1 1,0 0,0-1,0 1,0 0,0 0,-1 0,1 0,0 1,0-1,-1 1,1-1,0 1,-1 0,1 0,0 0,-2 0,-88 18,79-11,0 0,0 1,1 0,0 1,0 1,1 0,0 1,1 0,-7 9,13-15,0 0,1 0,-1 1,1 0,0 0,0 0,1 0,0 0,0 0,0 0,1 1,0-1,0 1,0-1,1 1,0-1,1 1,-1-1,1 1,0-1,1 1,0-1,1 2,1-3,1-1,-1 1,1-1,0 0,1-1,-1 1,1-1,0 0,-1-1,1 1,1-1,-1 0,0-1,0 0,1 1,-1-2,0 1,1-1,-1 0,1-1,-1 1,0-1,1 0,-1-1,0 0,0 0,0 0,0 0,0-1,5-3,2-3,0 0,-1-1,0 0,0 0,-1-2,0 1,-1-2,-1 1,0-1,0 0,-2-1,1 0,-2 0,0-1,2-7,-4-27,-6 82,32 141,-19-124,-1 1,-3 0,-2 1,-3-1,-1 1,-3 0,-4 13,-1-18,-2-1,-2 0,-2-1,-2 0,-4 6,14-42,1 0,-1 0,-1-1,0 1,0-1,-1-1,1 1,-2-1,1 0,-1-1,-2 1,9-6,0 0,0 0,-1 0,1-1,0 1,0-1,-1 1,1-1,0 1,-1-1,1 0,-1 0,1 1,-1-1,1 0,0 0,-1-1,1 1,-1 0,1 0,0-1,-1 1,1-1,0 1,-1-1,1 1,0-1,0 0,-1 0,1 0,0 0,0 0,0 0,0 0,0 0,0 0,1 0,-1 0,0 0,0-1,1 1,-1 0,1-1,-1 1,1 0,0-1,-13-67,13 69,-3-19,2 0,0 0,1 0,1 0,1 0,0 0,1 0,2 1,0-1,0 1,2 0,0 1,2-1,73-83,-63 83</inkml:trace>
  <inkml:trace contextRef="#ctx0" brushRef="#br0" timeOffset="3317.389">593 675,'7'3,"0"-1,0 1,0-1,1 0,-1-1,1 1,-1-2,1 1,0-1,-1 0,1 0,0-1,-1 0,1-1,-1 0,0 0,1 0,-1-1,0 0,0 0,-1-1,1 0,-1 0,0-1,0 0,0 0,3-3,38-84,-46 90,-1 0,1 0,0 0,-1 0,0 0,1 0,-1-1,0 1,0 0,0 0,-1 0,1 0,0-1,-1 1,1 0,-1 0,0 0,0 0,0 0,0 0,0 0,0 0,0 1,-1-1,1 0,-1 1,1-1,-1 1,1-1,-1 1,0 0,0 0,0 0,0 0,0 0,0 0,0 0,0 1,0-1,0 1,0-1,-1 1,1 0,-1 0,-9 1,0 1,1 1,-1 0,1 0,0 1,0 1,0 0,0 0,1 1,0 0,0 1,1 0,0 1,0 0,-4 5,0 0,0 0,1 1,0 0,2 1,-1 0,2 1,0 0,1 0,-1 4,8-16,0 0,0 1,1-1,-1 0,1 0,0 0,0 1,0-1,0 0,1 0,0 0,-1 1,2-1,-1 0,0 0,1 0,0-1,0 1,0 0,0-1,1 1,-1-1,1 0,0 0,0 0,0 0,0 0,1-1,3 3,2 1,0 0,1-1,0 0,0 0,0-1,0-1,1 0,-1 0,1-1,0 0,4 0,2-2,1-1,0 0,0-1,-1-1,1-1,-1 0,0-2,4-1,5-4</inkml:trace>
  <inkml:trace contextRef="#ctx0" brushRef="#br0" timeOffset="3962.342">1157 505,'-13'15,"1"1,1 0,0 0,2 2,0-1,0 1,-2 9,-29 56,24-57,11-20,0 1,1 0,0 1,0-1,0 1,1-1,0 1,0 0,1 0,0 1,1 1,23-28,195-282,-191 271,-26 29,0 0,0-1,0 1,1-1,-1 1,0-1,0 1,1 0,-1-1,0 1,1 0,-1-1,0 1,1 0,-1-1,0 1,1 0,-1 0,1-1,-1 1,0 0,1 0,-1 0,1-1,-1 1,1 0,-1 0,1 0,-1 0,0 0,1 0,-1 0,1 0,-1 0,1 0,-1 1,1-1,-1 0,1 0,-1 0,0 0,1 1,-1-1,1 0,-1 0,0 1,1-1,-1 0,0 1,1-1,-1 0,0 1,1-1,-1 1,0-1,0 0,0 1,1-1,-1 1,0-1,0 1,0-1,0 1,0-1,0 1,0-1,0 0,0 1,0-1,0 1,-10 86,7-78,1 0,0 0,0 0,1 1,0-1,0 1,1-1,1 1,0-1,0 0,0 1,1-1,1 0,0 0,0 0,0 0,1-1,1 1,3 5,-6-12,0 0,0 0,0 0,0-1,0 1,0-1,0 0,1 0,-1 1,0-2,1 1,-1 0,1 0,-1-1,1 1,0-1,-1 0,1 0,-1 0,1 0,-1 0,1 0,0-1,-1 1,1-1,-1 0,1 0,-1 0,0 0,1 0,-1 0,0-1,0 1,1-2,70-62,-62 51,-1 0,0-1,-1 0,0-1,-1 0,-1 0,-1-1,0 1,-1-2,-1 1,0 0,0-15,-3 10</inkml:trace>
  <inkml:trace contextRef="#ctx0" brushRef="#br0" timeOffset="4773.996">1609 731,'30'-4,"0"-1,0-2,-1 0,0-3,0 0,-1-1,17-11,13-49,-57 69,0 0,0 0,0 0,-1 0,1 0,0 0,-1 0,0-1,1 1,-1 0,0 0,0 0,0-1,-1 1,1 0,0 0,-1 0,0 0,1-1,-1 1,0 0,0 0,0 0,0 0,0 1,-1-1,1 0,-1 0,1 1,-1-1,1 1,-1-1,0 1,0 0,0 0,0 0,1 0,-3-1,-3 0,0 0,-1 0,1 0,0 1,0 1,-1-1,1 1,0 0,-1 1,1-1,0 1,0 1,0 0,0 0,0 0,0 1,0 0,0 0,1 0,0 1,0 0,-9 6,1 0,0 1,1 0,1 1,-1 0,2 1,0 0,-4 7,12-16,1-1,0 1,0-1,0 1,0 0,0 0,1 0,-1 0,1 0,0 0,1 0,-1 0,1 1,0-1,0 0,0 0,0 1,1-1,-1 0,1 0,0 0,1 0,-1 0,1 0,-1 0,1 0,1-1,-1 1,0-1,1 1,0-1,-1 0,1 0,0 0,1 0,-1-1,1 1,-1-1,1 0,0 0,2 1,9 2,0-1,1 0,-1-1,1 0,0-2,0 0,0 0,0-2,0 0,0-1,0 0,-1-1,1-1,-1-1,0 0,0-1,0 0,-1-1,0-1,0 0,-1-1,1-2,11-7,-1-2,0-1,-2-1,0-1,-2 0,-1-2,4-6,-10 14,0 0,-2-1,0 0,0-1,-2 0,-1-1,5-15,-12 34,0-1,-1 1,1 0,-1 0,0-1,1 1,-1 0,0-1,0 1,0-1,0 1,0 0,0-1,0 1,0-1,-1 1,1 0,0-1,-1 1,1 0,-1 0,1-1,-1 1,0 0,0 0,0 0,1 0,-1 0,0 0,0 0,0 0,0 0,-1 0,1 0,0 1,0-1,0 0,-1 1,1-1,0 1,-1 0,1-1,0 1,-1 0,1 0,-1 0,1 0,0 0,-1 0,1 0,0 0,-1 1,1-1,0 0,-1 1,1-1,0 1,-1 0,1-1,0 1,0 0,0 0,0-1,-1 2,-6 4,-1 0,1 1,0 0,0 0,1 1,0 0,0 0,1 0,0 1,0 0,1 1,0 0,4-7,-1 0,1 0,0 1,0-1,0 0,0 1,0-1,1 1,-1-1,1 1,0-1,0 1,1-1,-1 1,1-1,-1 1,1-1,0 1,0-1,1 0,-1 0,1 1,0-1,-1 0,1-1,1 1,-1 0,0 0,1-1,-1 1,1-1,0 0,-1 0,1 0,0 0,1-1,-1 1,23 11,-20-11,-1 0,0 0,0 0,0 0,-1 1,1 0,0 0,-1 0,0 1,0 0,0 0,0 0,-1 0,1 0,-1 1,0-1,0 1,-1 0,1 0,-1 0,0 0,-1 0,1 1,-1 0,-1 0,0 0,0-1,0 1,-1 0,0 0,0 0,0-1,-1 1,1 0,-1-1,-1 1,1-1,-1 0,0 0,0 0,-2 1,2 1,-4 7,5-3</inkml:trace>
  <inkml:trace contextRef="#ctx0" brushRef="#br0" timeOffset="5516.793">2710 533,'-5'2,"-22"6,0 2,1 2,1 0,0 1,0 2,2 0,-15 13,35-26,0 0,1 0,-1 0,1 0,0 0,-1 0,1 1,0-1,0 1,1 0,-1-1,1 1,-1 0,1 0,0 0,0 0,0 0,0 0,1 1,-1-1,1 0,0 0,0 0,0 0,0 1,0-1,1 0,-1 0,1 0,0 0,0 0,0 0,1 0,-1 0,1 0,-1 0,1-1,0 1,0-1,0 1,1-1,-1 0,0 0,1 0,-1 0,1 0,0 0,0-1,0 0,0 1,1-1,7-1,-1-1,0-1,0 0,0 0,0-1,0-1,0 1,-1-2,0 1,0-1,0 0,0-1,-1 0,0-1,0 0,0 0,-1 0,-1-1,1 0,-1 0,0-2,84-99,-98 134,6-22,-1 0,1 0,0 1,0-1,0 1,0 0,1-1,-1 1,1 0,0 0,0 0,0 0,1 0,0 0,-1 0,1 0,1 0,-1 1,1-1,-1 0,1 0,0-1,1 1,-1 0,1 0,-1 0,1-1,0 1,0-1,1 0,-1 1,1-1,0 0,0 0,0-1,0 1,1 0,9 1,0-1,0-1,0 0,0-1,0 0,0-1,0-1,0 0,0-1,0 0,0-1,0 0,-1-1,0 0,1-1,-2-1,1 0,0 0,4-5,3-4,-2 0,0-2,0 0,-2 0,0-1,-1-1,-1-1,-1 0,-1-1,0 0,-2 0,0-1,-2 0,0-1,-2 1,1-8,0 13,-1 1,-1-1,0 0,-2 0,0-1,0 1,-2 0,0-1,-1 1,-1 0,0-1,-2 1,0 0,0 1,-2-1,0 1,-1 0,5 13,-1 0,1 0,-1 0,0 0,0 1,0-1,0 1,-1 0,1 0,0 0,-1 1,0-1,1 1,-1-1,0 1,0 1,1-1,-1 0,0 1,0 0,0 0,0 0,0 0,0 1,1-1,-1 1,0 0,0 0,1 1,-1-1,0 1,1 0,-1-1,1 2,0-1,0 0,0 1,0-1,0 1,1 0,-1 0,1 0,-1 0,1 0,0 1,0-1,1 1,-1-1,1 1,0 0,0 0,-1 1,-6 20,1 1,1-1,2 1,0 1,2-1,0 0,2 1,1-1,1 0,4 18,7 23,3-1,2 0,17 35,-29-81,2-1,0 0,1 0,1-1,0 0,2 0,0-1,1-1,0 0,1-1,1 0,9 6,-4-11,-2-2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6:1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6,'5'-4,"1"2,1 7,-2-2,-2-2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6:15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0,'-4'5,"-3"6,6-4,8-2,2-8,-1 3,-5 0,-4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0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16,'1'283,"-1"-279,0-1,0 1,0-1,1 0,-1 1,1-1,0 0,0 0,0 1,0-1,1 0,-1 0,1 0,0 0,0-1,0 1,0 0,0-1,1 1,-1-1,1 0,-1 0,1 0,0 0,0 0,0-1,0 1,0-1,0 0,1 0,-1 0,0 0,1-1,-1 1,0-1,1 0,-1 0,0 0,1 0,-1-1,0 1,1-1,-1 0,0 0,0 0,1-1,14-6,-1 0,-1-2,0 0,0-1,-1 0,0-1,-1-1,-1-1,0 0,-1 0,0-1,-1-1,-1 0,0 0,5-14,38-50,-8 3,-79 207,33-125,0 0,1 0,0 1,0-1,1 0,-1 0,1 0,0 0,0 0,1 0,-1 0,1-1,0 1,0-1,1 1,0-1,-1 1,1-1,1 0,-1-1,1 1,-1 0,1-1,0 0,0 0,5 3,-2-3,1 0,-1 0,1 0,0-1,0 0,0-1,0 1,1-2,-1 1,0-1,0 0,0-1,0 0,1 0,-1-1,0 0,-1 0,1-1,0 0,-1-1,1 1,-1-1,0-1,-1 1,1-1,-1 0,1-1,-2 0,1 0,-1 0,0 0,0-1,3-5,1-2,-1-1,0 0,0 0,-2-1,0 0,-1 0,0-1,0-10,-3 14</inkml:trace>
  <inkml:trace contextRef="#ctx0" brushRef="#br0" timeOffset="328.272">988 16,'-5'29,"-6"19,-1 6,1-6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0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0,'4'0,"12"0,8 0,4 0,3 0,0 0,0 0,0 0,-1 0,-1 0,-5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5.3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18,'48'0,"21"0,3 0,-6 0,-14-5,-11-1,-12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2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69,'-1'-1,"0"1,1 0,-1-1,0 1,0-1,0 1,0 0,0 0,0 0,0-1,1 1,-1 0,0 0,0 0,0 0,0 0,0 1,0-1,0 0,0 0,0 1,1-1,-1 0,0 1,0-1,0 1,1-1,-1 1,0-1,0 1,1 0,-1-1,1 1,-1 0,0-1,1 1,-1 0,1 0,0 0,-1-1,1 1,0 0,-1 0,1 0,0 0,-18 43,6 14,2 0,3 0,0 35,7-66,-3-8,1-1,1 0,1 1,0-1,2 0,0 1,1-1,0 0,2 0,0-1,1 1,1-1,0 0,1-1,1 0,1 0,0-1,1 0,1 0,-8-12,0 1,1-1,-1-1,0 1,1 0,0-1,0 0,0 0,0-1,0 1,0-1,0 0,0 0,0-1,1 0,-1 0,0 0,0 0,1-1,-1 0,0 0,0 0,0-1,0 1,0-1,0-1,-1 1,2-1,120-92,-89 55,-2-1,-2-2,-1-1,-3-2,-2-1,12-28,-35 67,16-27,-2-2,-1 0,-2-1,-2 0,-1-1,0-11,-11 48,0-1,-1 0,1 0,0 0,-1 0,1 0,-1 0,0-1,0 1,0 0,-1 0,1 0,-1 0,0 0,1 0,-1 0,-1 0,1 0,0 0,-2-2,1 5,0 0,0 1,0-1,0 1,1 0,-1-1,0 1,0 0,1 0,-1 0,0 0,1 1,-1-1,1 0,0 1,-1-1,1 0,0 1,0 0,0-1,0 1,0 0,0 0,0 1,-1 0,-14 28,2-1,1 2,1 0,2 0,1 1,1 0,3 1,0 0,2 0,2 0,1 0,1 0,2 0,1-1,2 1,2-1,1 0,10 27,46 142,-55-183,-2-7</inkml:trace>
  <inkml:trace contextRef="#ctx0" brushRef="#br0" timeOffset="383.919">1025 606,'0'28,"0"20,0 6,0-1,0-5,0-6,0-10</inkml:trace>
  <inkml:trace contextRef="#ctx0" brushRef="#br0" timeOffset="980.234">1222 746,'281'-18,"-216"-3,-64 20,0 1,0-1,0 0,0 1,0-1,0 0,0 1,0-1,-1 0,1 0,0 0,-1 0,1 0,0 0,-1 0,1 0,-1 0,1 0,-1 0,0 0,1 0,-1 0,0-1,0 1,0 0,0 0,0 0,0 0,0 0,0-1,0 1,-1 0,1 0,0 0,-1 0,1 0,-1 0,1 0,-1 0,0 0,1 0,-1 0,0 0,1 0,-1 0,0 1,0-1,0 0,0 1,0-1,0 0,0 1,-1-1,-4-4,-1 0,0 0,0 1,0 0,0 0,-1 0,0 1,0 0,0 1,0 0,0 0,0 1,0 0,-1 0,1 1,-7 0,11 2,1 1,-1 0,1 0,-1 0,1 0,0 0,0 1,0 0,1-1,0 1,-1 0,1 0,0 0,1 0,-1 1,1-1,0 0,0 1,0-1,1 1,-1-1,1 1,0-1,0 1,1-1,-1 1,1-1,0 1,1 1,-1 5,5 135,-7-145,1 1,0-1,0 0,0 0,0 1,0-1,0 0,0 0,0 1,1-1,-1 0,0 0,1 0,-1 0,1 1,-1-1,1 0,0 0,0 0,-1 0,1 0,0 0,0-1,0 1,0 0,0 0,0 0,0-1,0 1,0-1,0 1,0-1,1 1,-1-1,0 0,0 1,0-1,1 0,-1 0,0 0,0 0,1 0,-1 0,0 0,0 0,1-1,-1 1,0 0,0-1,0 1,0-1,0 1,1-1,-1 0,0 0,0 1,-1-1,1 0,0 0,0 0,0 0,89-120,-38 41,-40 63,-1 2</inkml:trace>
  <inkml:trace contextRef="#ctx0" brushRef="#br0" timeOffset="1412.027">1872 633,'3'0,"98"-10,-99 10,1 0,-1 0,0 0,1 1,-1-1,0 0,0 1,0 0,1-1,-1 1,0 0,0 0,0 0,0 1,0-1,0 0,-1 1,1-1,0 1,-1 0,1-1,-1 1,0 0,1 0,-1 0,0 0,0 0,0 0,0 0,-1 1,1-1,-1 0,1 0,-1 1,0-1,0 0,0 0,0 1,0-1,0 0,-1 1,0 5,-2 1,1-1,-2 0,1 1,-1-1,0-1,0 1,-1-1,0 1,-1-2,-1 3,-32 52,39-60,-1 0,1 0,-1 0,1 1,-1-1,1 0,0 0,-1 0,1 1,0-1,0 0,0 1,0-1,0 0,0 0,1 1,-1-1,0 0,1 0,-1 0,0 1,1-1,0 0,-1 0,1 0,0 0,-1 0,1 0,0 0,0 0,0 0,0 0,0-1,0 1,0 0,0-1,0 1,0 0,0-1,1 1,-1-1,0 0,0 1,2-1,60 6,-58-6,11-1,-1 0,0 0,0-2,0 0,0-1,0 0,-1-1,9-4,-4-1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0:55:0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368 171,'-18'95,"-20"187,24-186,8-62,1 0,2 0,1 0,2 34,1-69</inkml:trace>
  <inkml:trace contextRef="#ctx0" brushRef="#br0" timeOffset="243.948">1 171,'43'5,"29"-4,11-1,2-6,-9-2,-8-4,-6 0,-8-3,-10 1,-6 3,-6-2,-2 2,-3 3,-5 2</inkml:trace>
  <inkml:trace contextRef="#ctx0" brushRef="#br0" timeOffset="611.296">594 650,'8'-3,"-2"-1,0 1,0 0,0 0,1 1,-1 0,1 0,0 0,-1 1,1 0,0 0,0 1,0-1,-1 2,1-1,0 1,0 0,0 0,-1 1,1 0,1 1,-7 0,0 0,1 0,-1 0,0 0,0 0,-1 1,1-1,-1 0,0 0,0 1,0-1,0 0,0 1,-1-1,1 0,-1 0,0 1,0-1,0 0,0 0,-1 0,1 0,-1 0,0 0,0-1,0 1,0-1,0 1,-1-1,-1 1,3-1,-51 86,53-86,0 1,0-1,0 0,1 0,-1 0,1 0,-1 0,1 0,0 0,0 0,0 0,0-1,0 1,1-1,-1 0,0 0,0 1,1-2,-1 1,1 0,-1 0,1-1,-1 1,1-1,0 0,-1 0,1 0,-1 0,1 0,0 0,-1-1,1 0,-1 1,1-1,-1 0,0 0,1 0,90-45,-76 32</inkml:trace>
  <inkml:trace contextRef="#ctx0" brushRef="#br0" timeOffset="845.782">1102 509,'43'-9,"19"-4,4 1,-5 2,-7-2,-9 2,-7 1,-9 3</inkml:trace>
  <inkml:trace contextRef="#ctx0" brushRef="#br0" timeOffset="1165.936">1949 58,'-10'38,"-3"28,-4 6,1-3,3-4,3-9,4-9,3-7,2-6,1-4,1-2,4-1,2-1,0 1,-1-5</inkml:trace>
  <inkml:trace contextRef="#ctx0" brushRef="#br0" timeOffset="1449.942">1609 58,'53'0,"27"-5,4-1,-6-1,-13 2,-12 2,-10-4,-8-1,-5 2,-3 1,0 2,-2 1,-3 1</inkml:trace>
  <inkml:trace contextRef="#ctx0" brushRef="#br0" timeOffset="1697.571">2259 650,'-10'34,"-2"15,4 0,5-8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19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213 0,'-5'5,"-1"6,-5 6,-5 5,-5 4,-3-3,2 0,0-5,4 0,0 2,-1-3,2 1,4-3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25.5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32 621,'0'0,"0"1,0 0,0-1,0 1,0-1,0 1,0-1,0 1,0-1,0 1,0-1,-1 1,1-1,0 1,0-1,0 0,-1 1,1-1,0 1,-1-1,1 1,0-1,-1 0,1 1,0-1,-1 0,1 1,-1-1,1 0,-1 0,1 1,-1-1,1 0,-1 0,1 0,-1 0,1 0,-1 0,1 0,-1 0,1 0,-1 0,1 0,-1 0,1 0,-1 0,1 0,-1 0,1 0,-1-1,1 1,-1 0,1 0,0-1,-1 1,1 0,-1-1,1 1,0 0,-1-1,1 1,0-1,-1 1,-7 181,10-118,-3-25,0-26,0 1,1-1,0 1,2-1,-1 0,1 1,1-1,0 0,1 0,-4-10,1 0,-1-1,1 1,0 0,-1-1,1 1,0-1,0 1,0-1,0 0,0 1,1-1,-1 0,0 0,1 0,-1 0,0 0,1 0,-1 0,1 0,0-1,-1 1,1-1,-1 1,1-1,0 1,0-1,-1 0,1 0,0 0,0 0,-1 0,1 0,0 0,-1-1,1 1,0-1,-1 1,1-1,0 0,54-44,-32 18,-2 0,-1-2,-1 0,-1-1,-2-1,9-23,3-3,-19 83,-10 32,-2-49,1-1,0 1,0 0,1 0,0 0,0-1,1 1,0 0,1 0,0-1,0 1,1-1,0 1,0-1,1 0,0 0,0-1,1 1,0-1,1 0,-1 0,1-1,1 1,-1-1,1-1,2 2,-4-5,1 1,0-1,-1 0,1-1,0 1,0-1,0 0,0 0,0-1,0 0,1 0,-1-1,0 1,0-1,0-1,0 1,0-1,-1 0,1 0,0-1,-1 1,0-1,1-1,-1 1,0-1,-1 0,1 0,2-3,108-139,-115 145,3-2,0-1,0 0,0 1,-1-1,0-1,0 1,0 0,0 0,-1-1,1 1,-1-1,0 1,-1-1,1 1,-1-1,0 0,0 1,0-1,-1 0,0 1,1-1,-2 1,1-1,0 1,-1 0,0-1,0 1,0 0,-10-9</inkml:trace>
  <inkml:trace contextRef="#ctx0" brushRef="#br0" timeOffset="6170.925">963 0,'39'218,"-22"-11,-15-116,26 170,-28-76,3-161,11-30,54-152,-58 136,1 0,0 2,2-1,1 1,0 1,1 1,1 0,1 1,6-5,-22 21,0 0,0 0,0 1,0-1,0 0,0 0,0 1,0-1,0 1,0-1,0 1,1-1,-1 1,0-1,0 1,0 0,1 0,-1 0,0 0,0 0,1 0,-1 0,0 0,0 0,0 1,1-1,-1 0,0 1,0-1,0 1,0-1,0 1,1 0,-1-1,0 1,-1 0,1 0,0 0,0 0,0-1,0 1,-1 0,1 1,0-1,-1 0,1 0,-1 0,1 0,-1 0,0 1,1-1,-1 0,0 0,0 1,0-1,5 79,-5-73,14 125,-4-58,-9-51</inkml:trace>
  <inkml:trace contextRef="#ctx0" brushRef="#br0" timeOffset="7398.279">1556 876,'28'-2,"-1"-1,0-1,0-1,0-2,-1 0,0-2,25-11,-38 14,1 0,-1-1,0 0,-1-1,0 0,0-1,-1 0,0-1,0-1,-1 1,-1-2,1 1,-2-1,0-1,0 1,-1-1,-1-1,0 1,-1-1,2-7,-7 18,1 0,-1 0,1 0,-1 0,0 0,0 1,0-1,-1 0,1 0,-1 0,1 0,-1 1,0-1,0 0,0 0,-1 1,1-1,-1 1,1 0,-1-1,0 1,0 0,0 0,0 0,0 0,0 0,0 0,-1 1,1-1,-1 1,1 0,-1-1,0 1,1 0,-1 1,0-1,0 0,0 1,0 0,1-1,-1 1,0 0,0 1,0-1,0 0,0 1,1 0,-1-1,0 1,0 0,1 1,-1-1,1 0,-1 1,0 0,-12 6,1 2,-1 0,2 0,-1 1,2 1,-1 0,2 1,0 0,0 1,1 1,1-1,0 1,1 1,1-1,0 1,1 1,1-1,1 1,0 0,-1 11,4-24,1 0,-1 0,1 0,0 0,0 0,0 0,0 0,1 0,-1 0,1 0,0 0,0 0,1-1,-1 1,1 0,0-1,0 1,0-1,0 0,1 1,-1-1,1 0,0 0,0-1,0 1,0-1,0 1,1-1,-1 0,1 0,-1-1,1 1,0-1,0 0,0 1,0-2,0 1,0 0,1-1,19 3,0-2,0-1,0 0,0-2,0-1,0-1,0-1,-1 0,0-2,0-1,-1-1,0-1,16-10,-23 11,1 0,-2-1,1-1,-1-1,-1 0,0 0,-1-2,0 1,-1-1,-1-1,8-14,78-170,-92 190,-1 0,1 0,-2-1,1 1,-1-1,-1 0,1 0,-2 1,1-1,-1 0,-1 0,0 0,0 0,0 10,1-1,0 0,0 0,0 0,-1 0,1 0,0 1,-1-1,1 0,-1 0,1 1,-1-1,1 0,-1 1,0-1,1 0,-1 1,0-1,1 1,-1-1,0 1,0-1,1 1,-1 0,0-1,0 1,0 0,0 0,0 0,1-1,-1 1,0 0,0 0,0 0,0 0,0 1,0-1,1 0,-1 0,0 0,0 1,0-1,0 0,1 1,-1-1,0 1,0-1,1 1,-1-1,0 2,-34 30,17-13,2 1,0 0,2 1,0 0,1 1,1 1,-1 7,12-28,0 0,0 0,0 0,0 1,0-1,1 0,-1 1,1-1,0 0,-1 1,1-1,0 1,1-1,-1 0,0 1,1-1,-1 0,1 1,0-1,0 0,0 0,0 1,0-1,0 0,0 0,1 0,-1 0,1-1,0 1,-1 0,1-1,0 1,0-1,0 1,0-1,0 0,0 0,0 0,1 0,-1 0,0-1,1 1,-1-1,0 1,1-1,9 1,-1-1,1 0,-1-1,1 0,-1-1,0 0,1-1,-1 0,0 0,-1-2,5-1,76-20,-89 25,0 1,1 0,-1 0,0 0,0 0,1 0,-1 1,0-1,0 0,0 1,0 0,0-1,0 1,0 0,0 0,0 0,0 1,0-1,0 0,-1 1,1-1,-1 1,1-1,-1 1,1 0,-1 0,0 0,0 0,0-1,0 1,0 1,0-1,-1 0,1 0,-1 0,1 0,-1 0,0 1,0-1,0 0,0 0,0 0,-1 2,-17 96,7-69,-13 52,24-81,0 1,0-1,1 0,-1 1,1-1,-1 1,1-1,0 0,0 1,0-1,0 0,0 0,0 0,1 0,-1 0,1 0,-1 0,1-1,0 1,0 0,0-1,0 1,0-1,0 0,0 0,0 0,0 0,1 0,-1 0,0 0,1-1,-1 0,2 1,10 2,0-1,0 0,0-1,0 0,0-1,0-1,0 0,0-1,0-1,0 0,0-1,-1 0,0-1,0 0,0-1,0-1,-1 0,0-1,2-2,2-3,0 0,-1-1,-1 0,-1-2,0 1,-1-2,0 1,-1-2,-2 1,1-1,-2-1,0 0,-2 0,2-6,-7 22,0 1,1-1,-1 0,-1 1,1-1,0 0,-1 0,1 1,-1-1,0 0,0 0,0 0,0 1,0-1,-1 0,1 0,-1 0,0 1,1-1,-1 0,-1 1,1-1,0 1,-1-1,1 1,-1 0,0-1,0 1,0 0,0 0,0 0,0 1,0-1,-1 0,1 1,-1 0,1-1,-1 1,1 0,-1 0,0 1,1-1,-1 0,0 1,0 0,0-1,1 1,-1 0,0 1,0-1,0 0,-1 1,-9 7,1 0,0 1,0 0,0 1,1 1,1-1,0 2,0-1,1 1,1 1,0 0,1 0,0 0,1 1,0 0,-34 111,39-121,1 1,-1 0,1-1,0 1,1 0,-1-1,1 1,0 0,0-1,0 1,0-1,1 1,0-1,0 0,0 0,1 0,-1 0,1 0,0 0,0-1,0 1,0-1,1 0,0 0,-1 0,3 0,15 7,0-1,1-1,1-1,-1-1,1-1,0 0,1-2,-1-1,0-1,1-1,-1-1,20-4,112-22,-125 17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36.4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59,'-18'56,"-5"143,15-147,3 0,2 1,3 44,-25 73,-4-37,27-124</inkml:trace>
  <inkml:trace contextRef="#ctx0" brushRef="#br0" timeOffset="553.406">1 115,'29'-2,"0"-1,-1-2,1-1,-1-1,17-7,31-7,-20 5,1 3,1 2,0 3,1 3,0 2,39 3,15 18,-90-20</inkml:trace>
  <inkml:trace contextRef="#ctx0" brushRef="#br0" timeOffset="986.192">820 398,'33'-5,"22"-1,5-1,-3 2,-5 2,-8 1,-6 0,-4 2,-4 0,-3 0,1-4,-2-2,1 0,-4-4,-2 1,-4 0</inkml:trace>
  <inkml:trace contextRef="#ctx0" brushRef="#br0" timeOffset="1247.87">904 680,'39'-10,"31"-8,9 0,-4 2,-11 4,-10 5,-11 2,-11 3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0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141 771,'22'-6,"-3"-1,-1 1,1 1,1 0,-1 2,1 0,-1 2,1 0,0 1,0 1,4 1,-23-2,1 0,0 0,0 1,0-1,-1 1,1-1,0 1,0 0,-1 0,1 0,-1 0,1 0,-1 0,1 0,-1 0,0 0,1 1,-1-1,0 1,0-1,0 1,0-1,0 1,0 0,-1-1,1 1,0 0,-1-1,1 1,-1 0,0 0,0 0,0 0,0-1,0 1,0 0,0 0,0 0,-1 0,1-1,-1 1,1 0,-1 0,0-1,0 1,1-1,-1 1,-1 0,-96 112,53-69,33-32,8-10,-1 1,1-1,-1 1,1 0,0 1,1-1,-1 1,1-1,0 1,0 0,0 0,1 1,0-1,0 1,0-1,0 1,1-1,0 1,1 0,-1 0,1-1,0 1,0 0,1 4,2-7,1 0,-1 1,1-1,0 0,0-1,0 1,0-1,0 0,1 0,-1 0,1 0,-1-1,1 0,-1 0,1 0,0 0,0-1,-1 0,1 0,0 0,0-1,-1 1,1-1,0 0,-1 0,1-1,-1 0,1 1,-1-1,0-1,0 1,0-1,1 0,45-25,-27 14</inkml:trace>
  <inkml:trace contextRef="#ctx0" brushRef="#br0" timeOffset="-716.711">311 8,'-1'-1,"0"1,1-1,-1 0,0 1,1-1,-1 1,0-1,0 1,0-1,0 1,0 0,1-1,-1 1,0 0,0 0,0-1,0 1,0 0,0 0,0 0,0 0,0 0,0 1,0-1,0 0,1 0,-1 1,0-1,0 0,0 1,0-1,0 1,1-1,-1 1,0-1,0 1,1 0,-1-1,0 1,1 0,-1-1,1 1,-1 0,1 0,-1 0,1 0,0 0,-1-1,1 2,-17 44,3 126,-2-2,16-168,0 0,0 0,0 0,0 0,1 0,-1 0,1 0,-1 0,1 0,0 0,0-1,0 1,0 0,0 0,0-1,0 1,0 0,1-1,-1 1,0-1,1 0,0 1,-1-1,1 0,0 0,0 0,0 0,9 0</inkml:trace>
  <inkml:trace contextRef="#ctx0" brushRef="#br0" timeOffset="-449.887">0 545,'39'-5,"17"-6,4-2,-4 2,-6 3,-7 2,-6 3,-4 1,-8 7,-9 1</inkml:trace>
  <inkml:trace contextRef="#ctx0" brushRef="#br0" timeOffset="3156.448">678 799,'11'-15,"0"0,0 0,-2-1,0 0,-1-1,0 0,-1 0,4-18,13-28,-10 32,2 2,2 0,0 1,2 1,1 0,1 2,2 0,-24 24,0 0,1 0,-1 0,1 1,-1-1,1 0,-1 0,1 0,0 0,-1 1,1-1,0 0,0 1,-1-1,1 0,0 1,0-1,0 1,0-1,0 1,0 0,0-1,0 1,0 0,0 0,0 0,0 0,0 0,0 0,0 0,0 0,0 0,0 0,0 0,0 1,0-1,0 0,0 1,0-1,0 1,-1-1,1 1,0-1,0 1,0 0,-1-1,1 1,0 0,0 0,-1-1,1 1,-1 0,1 0,-1 0,1 0,-1 0,0 0,10 36,-2 1,-1 0,-2 0,-2 0,-2 1,-1 11,-1 81,34-186,-4-6,2 1,4 2,2 1,3 0,-39 55,0 0,0 0,1 0,-1 0,0 0,1 0,0 0,-1 0,1 1,0-1,0 1,0-1,0 1,0 0,0 0,0 0,1 0,-1 0,0 0,0 0,1 1,-1-1,1 1,-1 0,0 0,1 0,-1 0,1 0,-1 0,1 1,-1-1,0 1,1-1,-1 1,0 0,0 0,0 0,1 1,-1-1,0 0,0 1,-1-1,1 1,0 0,0-1,-1 1,1 0,0 2,2 10,0 1,-2 0,0 0,0 1,-1-1,-1 0,-1 0,0 1,-1-1,0 30,5 91,3-117</inkml:trace>
  <inkml:trace contextRef="#ctx0" brushRef="#br0" timeOffset="3770.996">1609 347,'1'36,"2"0,1 0,2-1,1 0,2 0,2-1,1 0,1-1,2 0,1-1,2-1,8 11,-25-40,-1 0,1 0,0 0,-1 0,1 0,0 0,1 0,-1 0,0 0,0 0,1-1,-1 1,1 0,-1-1,1 0,0 1,0-1,0 0,-1 0,1 0,0 0,0 0,1 0,-1 0,0-1,0 1,0-1,0 0,0 0,1 1,-1-1,0-1,0 1,0 0,1 0,-1-1,0 1,0-1,0 0,0 0,0 0,0 0,0 0,0 0,0 0,-1-1,2 0,90-195,48-74,-136 254,-4 4</inkml:trace>
  <inkml:trace contextRef="#ctx0" brushRef="#br0" timeOffset="4122.412">1581 94,'43'-5,"24"-2,6 1,-6 1,-9 1,-9 2,-8 1,-7 0,-4 1,-7 6,-8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09:45.4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0 135,'38'-25,"-25"20,-3 0,0 1,0 0,0 0,1 1,-1 1,1 0,0 0,-1 1,1 0,0 1,0 0,0 1,0 0,9 3,-18-4,-1 1,0-1,1 1,-1 0,0-1,1 1,-1 0,0 0,0 0,0-1,0 1,0 1,0-1,0 0,0 0,0 0,0 0,-1 1,1-1,0 0,-1 1,1-1,-1 0,0 1,1-1,-1 1,0-1,0 1,0-1,0 0,0 1,0-1,0 1,0-1,-1 1,1-1,-1 0,1 1,-1-1,1 0,-1 1,0-1,0 1,-42 55,39-52,-32 32,-44 61,79-96,0-1,1 1,-1-1,0 0,1 1,-1 0,1-1,-1 1,1-1,0 1,-1 0,1-1,0 1,0-1,0 1,1 0,-1-1,0 1,0 0,1-1,-1 1,1-1,0 1,-1-1,1 1,0-1,0 0,0 1,0-1,0 0,0 0,0 1,0-1,1 0,-1 0,0 0,1-1,-1 1,1 0,-1 0,1-1,-1 1,1-1,-1 1,1-1,0 0,0 1,81-3,16-28,-77 21</inkml:trace>
  <inkml:trace contextRef="#ctx0" brushRef="#br0" timeOffset="2320.304">479 672,'5'0,"6"0,6 0,6 0,2 0,3 0,1 0,1 0,-1 0,1 0,-2 0,1 0,0 0,-1 0,0 0,-5 0</inkml:trace>
  <inkml:trace contextRef="#ctx0" brushRef="#br0" timeOffset="2718.55">677 502,'0'5,"0"11,0 8,0 4,0 3,0 0,0 0,0 0,0-1,0-1,0 0,0-1,-5-5,-1-1,0-4</inkml:trace>
  <inkml:trace contextRef="#ctx0" brushRef="#br0" timeOffset="4902.411">1411 221,'0'-5,"0"3,0 7,0 7,0 7,0 5,0 2,0 3,0 0,0 1,0-1,-5-4,-1-3,0 1,5-4,4-6</inkml:trace>
  <inkml:trace contextRef="#ctx0" brushRef="#br0" timeOffset="5251.575">1129 644,'28'0,"25"-5,8-1,-3-1,-5 2,-7-3,-7 0,-5 0,-4 3,-1 2,-2 1,0 1,0 1,0 0,-4 0</inkml:trace>
  <inkml:trace contextRef="#ctx0" brushRef="#br0" timeOffset="5767.202">1269 841,'51'-23,"-35"14,1 0,0 2,1 0,0 1,0 0,0 2,1 0,-1 1,12 0,-29 2,0 1,1 0,-1 0,1 0,-1 0,1 0,-1 0,1 1,-1-1,1 0,-1 1,0-1,1 1,-1-1,0 1,1 0,-1 0,0 0,0-1,0 1,0 0,0 0,0 0,0 1,0-1,0 0,0 0,0 0,-1 1,1-1,0 0,-1 1,0-1,1 1,-1-1,0 1,1-1,-1 0,0 1,0-1,0 1,0-1,-1 1,1-1,0 1,0-1,-1 0,1 1,-1-1,0 1,1-1,-1 0,0 0,0 1,1-1,-2 0,-87 93,20-28,67-65,1 0,-1 1,1-1,0 1,-1-1,1 1,0 0,0-1,0 1,1 0,-1 0,0 0,1 0,-1 0,1 0,0 0,-1 0,1 0,0 0,0 0,0 0,1 0,-1 0,0-1,1 1,-1 0,1 0,0 0,-1 0,1 0,0-1,0 1,0 0,1-1,-1 1,0-1,1 1,-1-1,1 1,2 1,0-1,0 1,0-1,0 0,0 0,1-1,-1 1,1-1,-1 0,1 0,0 0,-1-1,1 0,0 0,-1 0,4-1,5-1,-1-1,1-1,-1 0,0 0,-1-2,1 1,-1-1,0-1,4-3,0-2</inkml:trace>
  <inkml:trace contextRef="#ctx0" brushRef="#br0" timeOffset="6888.451">2201 305,'-28'255,"27"-29,-10-191,5-30</inkml:trace>
  <inkml:trace contextRef="#ctx0" brushRef="#br0" timeOffset="7370.567">1862 334,'45'-11,"0"2,0 2,0 1,1 3,0 2,-1 2,12 3,28-2,107-28,-147 24,-33 2</inkml:trace>
  <inkml:trace contextRef="#ctx0" brushRef="#br0" timeOffset="7752.124">1890 841,'7'7,"-1"-1,1 0,1-1,-1 0,1 0,0 0,0-1,0 0,0-1,1 0,0 0,-1-1,1 0,0 0,0-1,0-1,0 1,1-1,-1-1,0 1,0-2,5-1,243-53,-114 27,-117 23,-4-1</inkml:trace>
  <inkml:trace contextRef="#ctx0" brushRef="#br0" timeOffset="10269.541">1947 51,'138'-25,"121"21,-197-8,39 2,-83 15</inkml:trace>
  <inkml:trace contextRef="#ctx0" brushRef="#br0" timeOffset="11704.568">2709 841,'14'0,"0"-1,0-1,-1 0,1-1,-1-1,1 0,-1-1,-1 0,1-1,-1 0,0-1,0 0,-1-1,0 0,0-1,8-9,106-118,-111 116,-7 14,-2-1,1-1,-1 1,0-1,-1 0,0 0,0 0,0-1,-1 1,-1-1,0 0,0 0,0 0,-1 0,0-7,-1 15,0 1,-1-1,1 0,0 0,0 0,-1 0,1 1,0-1,-1 0,1 0,-1 1,1-1,-1 0,1 0,-1 1,0-1,1 1,-1-1,0 1,1-1,-1 1,0-1,0 1,0 0,1-1,-1 1,0 0,0 0,0-1,0 1,0 0,1 0,-1 0,0 0,0 0,0 0,0 0,0 1,1-1,-1 0,0 0,0 1,0-1,0 0,1 1,-1-1,0 1,0-1,1 1,-1-1,0 1,1 0,-1-1,-39 31,25-16,0 1,1 0,1 1,1 0,0 1,1 0,1 1,1 0,1 1,1 0,-4 15,10-31,0 1,0 0,0-1,1 1,-1 0,1 0,1 0,-1 0,1-1,0 1,0 0,0 0,0-1,1 1,0-1,0 1,0-1,0 0,1 0,0 0,0 0,0 0,0-1,1 1,-1-1,1 0,0 0,0 0,0-1,0 1,0-1,1 0,-1 0,1 0,-1-1,1 0,0 0,-1 0,1 0,1-1,12 2,-1-1,1-2,-1 1,1-2,-1 0,0-1,1-1,-2-1,1 0,-1-1,1-1,6-5,179-113,-194 118,7-1,-1 0,0-2,0 0,-1 0,-1-1,0-1,0 0,-1-1,-1 0,0-1,-1 0,0 0,-1-1,-1 0,0 0,3-13,-10 26,1 0,-1 0,0 0,0 0,0 1,0-1,0 0,0 0,-1 0,1 0,-1 0,1 0,-1 1,0-1,0 0,0 0,0 1,0-1,0 0,0 1,0 0,-1-1,1 1,0-1,-1 1,1 0,-1 0,0 0,1 0,-1 0,0 0,0 1,1-1,-1 1,0-1,0 1,0-1,0 1,-1 0,-75 17,63-8,1 1,0 0,1 1,0 0,1 1,0 0,1 1,0 1,1 0,0 0,1 1,1 0,1 1,0-1,1 1,0 1,2-1,-2 6,6-18,0 0,-1 0,1-1,1 1,-1 0,0 0,1 0,0 0,0-1,0 1,0 0,1-1,-1 1,1-1,0 1,0-1,0 0,0 0,1 0,0 0,-1 0,1 0,0-1,0 0,0 1,1-1,-1 0,0 0,1-1,-1 1,3 0,3 1,1 0,0-1,0 0,0-1,0 0,1 0,-1-1,0 0,0-1,0 0,6-2,18-6,0-2,-1-1,0-2,-1-1,21-15,-27 15,-1-1,-1-1,0-2,-2 0,0-1,-1-2,-1 0,-1-1,10-17,-25 35,0 0,-1-1,1 1,-1-1,0 0,-1 0,1 0,-1 0,0-1,-1 1,0 0,0-1,0 1,-1-1,0 1,0-4,-2 8,0 1,0 0,0 0,0 0,0 0,0 1,0-1,0 0,-1 1,1 0,0-1,0 1,-1 0,1 0,0 0,0 1,-1-1,1 1,0-1,0 1,0-1,0 1,0 0,0 0,0 0,0 0,0 1,0-1,0 0,0 1,1 0,-1-1,1 1,-1 0,1-1,0 1,-1 1,-18 17,1 0,1 1,0 0,2 2,0 0,2 1,1 0,-1 4,11-23,0 0,0 1,0-1,1 1,0 0,0-1,0 1,1 0,0 0,0 0,0 1,1-1,0 0,0 0,0 0,1 0,0 0,0 0,1 0,0 0,0 0,0-1,1 1,-1-1,1 1,1-1,-1 0,1 0,0 0,0-1,0 1,4 2,-2-3,1-1,0 1,0-1,0 0,1-1,-1 1,0-1,1-1,0 0,-1 0,1 0,0-1,0 0,-1-1,1 1,0-1,-1-1,1 0,-1 0,1 0,-1-1,0 0,0 0,0-1,0 0,-1 0,0-1,0 0,3-2,10-5</inkml:trace>
  <inkml:trace contextRef="#ctx0" brushRef="#br0" timeOffset="12188.233">4148 164,'57'-23,"79"-20,-135 42,1 1,-1-1,0 1,1-1,-1 1,1 0,-1-1,1 1,-1 0,1 0,-1 0,1 1,-1-1,1 0,-1 0,1 1,-1-1,1 1,-1-1,1 1,-1 0,0-1,0 1,1 0,-1 0,0 0,0 0,0 0,0 0,0 0,0 1,0-1,0 0,0 1,-1-1,1 0,-1 1,1-1,-1 1,1-1,-1 0,0 1,1-1,-1 1,0-1,0 1,0 0,-1-1,1 1,0-1,0 0,-1 1,1-1,-1 1,1-1,-1 1,0-1,1 0,-1 0,0 1,0-1,0 0,0 0,0 0,-1 1,-24 36,19-29,-1 0,2 1,-1 0,2 0,-1 1,1-1,1 1,0 0,1 1,0-1,0 0,1 3,2-11,0 0,0 0,1-1,-1 1,1 0,0 0,0-1,-1 1,2 0,-1-1,0 1,1-1,-1 0,1 1,-1-1,1 0,0 0,0 0,0 0,1 0,-1-1,0 1,0-1,1 1,-1-1,1 0,0 0,-1 0,1 0,0 0,-1-1,1 1,0-1,2 0,99-4,-45-19,-34 10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0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16,'6'-3,"0"1,1-1,-1 1,1 1,-1-1,1 1,-1 0,1 0,0 1,0 0,-1 0,1 1,0 0,0 0,-1 0,1 1,-1 0,0 1,1-1,-1 1,0 0,0 1,-1-1,3 3,-3-4,5 2,0 1,0 0,-1 0,1 1,-1 0,-1 1,1 0,-1 0,0 1,-1 0,0 0,0 1,-1 0,0 0,0 0,0 3,2 6,21 82,-31 263,2-359,1-3,-1 1,1 0,-1 0,1-1,-1 1,0 0,0 0,0 0,0-1,0 1,0 0,0 0,0 0,-1-1,1 1,-1 0,1 0,-1-1,0 1,0 0,0-1,0 1,0-1,0 1,0-1,0 0,0 1,-1-1,1 0,-1 0,1 0,-1 0,1 0,-1 0,0 0,1-1,-1 1,0 0,1-1,-1 0,0 1,0-1,-160-60,141 61,0 2,0 0,0 1,1 1,-1 1,2 1,-1 0,1 2,0 0,0 1,1 1,1 1,-11 9,-77 88,74-70,29-37,-1 0,1 0,0 1,0-1,0 1,0-1,0 1,1 0,-1 0,1 0,0 0,0 0,0 0,0 0,0 0,1 0,-1 0,1 1,0-1,0 0,0 0,0 1,1-1,-1 0,1 0,0 0,0 0,0 0,0 0,1 1,10 6</inkml:trace>
  <inkml:trace contextRef="#ctx0" brushRef="#br0" timeOffset="565.396">362 354,'255'55,"-124"-62,-130 7,1-1,-1 1,1 0,-1 0,1 0,-1 0,0 0,1 0,-1 1,1-1,-1 0,0 1,1-1,-1 1,0-1,1 1,-1 0,0-1,0 1,0 0,0 0,0 0,0 0,0 0,0 0,0 0,0 0,0 0,0 1,-1-1,1 0,-1 0,1 1,-1-1,1 1,-1-1,0 0,1 1,-1-1,0 2,1 67,-2-54,4 67,2-64</inkml:trace>
  <inkml:trace contextRef="#ctx0" brushRef="#br0" timeOffset="1047.867">1153 411,'-11'8,"1"2,1-1,0 1,0 1,1-1,0 2,1-1,0 1,1 0,0 0,1 1,1-1,-1 1,2 0,0 1,1-1,0 0,1 2,1-13,-1 0,1 0,0 1,1-1,-1 0,0 0,0 1,1-1,0 0,-1 0,1 0,0 0,0 0,0 0,0 0,0 0,1 0,-1 0,1-1,-1 1,1 0,-1-1,1 0,0 1,0-1,0 0,0 0,0 0,0 0,0 0,0 0,0 0,0-1,0 1,1-1,-1 0,0 0,0 0,1 0,-1 0,0 0,0 0,0-1,1 1,-1-1,0 0,0 1,0-1,0 0,0 0,0 0,1-1,13-8,-1 1,-1-2,1 0,-2-1,1 0,-2-1,0-1,0 0,-1 0,-1-1,-1-1,0 0,-1 0,0 0,-1-1,2-12,-7 26,0-1,0 1,-1-1,1 0,-1 0,0 1,0-1,-1 0,1 0,-1 0,0 0,0 0,0 0,0 0,-1 0,1 0,-1 0,0 1,0-1,-1 0,1 1,-1-1,0 0,0 1,0 0,0-1,-1 1,1 0,-1 0,0 1,0-1,0 0,0 1,0 0,0 0,-1 0,1 0,-1 0,1 1,-1-1,0 1,0 0,0 0,0 0,-3 1,-1 1,0 0,1 1,0 1,-1-1,1 1,0 0,0 1,0-1,1 1,-1 1,1-1,-4 5,6-6,-16 12</inkml:trace>
  <inkml:trace contextRef="#ctx0" brushRef="#br0" timeOffset="1479.456">1491 609,'3'-49,"13"10,2 0,2 1,1 1,14-15,-30 43,1 1,0 0,0 0,1 1,0-1,0 1,1 1,0 0,0 0,5-2,-13 7,1 1,0 0,0-1,0 1,0 0,0-1,0 1,0 0,0 0,0 0,-1 0,1 0,0 0,0 0,0 1,0-1,0 0,0 0,0 1,0-1,0 0,-1 1,1-1,0 1,0-1,0 1,-1 0,1-1,0 1,-1 0,1-1,-1 1,1 0,-1 0,1-1,-1 1,1 0,-1 0,0 0,1 0,-1 0,0 0,0 0,0 0,1-1,-1 2,4 47,-4-45,-1 55,0-32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1,'2'1,"0"0,0 1,0-1,-1 1,1 0,0-1,-1 1,0 0,1 0,-1 0,0 0,0 0,0 0,0 0,0 1,-1-1,1 0,-1 0,1 1,-1-1,0 0,0 1,0-1,0 1,0-1,0 1,4 195,-4-195,0-1,1 1,-1-1,0 1,1-1,-1 1,1-1,0 0,0 0,0 1,0-1,0 0,1 0,-1 0,1 0,-1 0,1 0,0 0,-1-1,1 1,0-1,0 1,0-1,1 0,-1 1,0-1,0 0,1 0,-1-1,0 1,1-1,-1 1,1-1,-1 0,1 1,-1-1,1-1,-1 1,0 0,1 0,95-37,-60 6,-32 26,-1-1,1 1,0 0,0 1,0 0,0-1,1 2,0-1,0 1,0 0,0 1,0-1,5 0,-8 5,0-1,0 0,-1 1,1 0,-1 0,1 0,-1 0,0 0,1 1,-1 0,-1-1,1 1,0 0,-1 0,1 1,-1-1,0 0,0 1,0 0,-1-1,1 3,12 16,-12-19,0-1,0 1,1-1,-1 0,0 0,1 0,-1 0,1 0,0 0,0-1,0 1,-1-1,1 0,1 0,-1 0,0 0,0-1,0 1,0-1,0 0,1 0,-1 0,0 0,0 0,0-1,1 1,-1-1,0 0,0 0,0 0,0-1,0 1,-1-1,1 1,1-2,89-73,-81 64,-1-1,0 0,-1 0,-1-1,0-1,-1 0,0 0,-2 0,1-1,3-16,-7 20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0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92,'17'235,"-18"-178,-10-90,13 14,1-1,2 1,0-1,1 2,1-1,0 0,1 1,2 1,0 0,0 0,2 0,0 2,0-1,2 2,0 0,0 0,5-2,45-26,-62 43,0 1,-1-1,1 1,-1-1,1 1,-1 0,0 0,0-1,0 1,0 0,0 0,0 0,0 0,-1 0,1 0,-1 0,1 1,-1-1,0 0,0 0,0 0,0 0,0 0,-1 1,1-1,-1 2,1 0,-1 52,0-30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15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36 508,'-7'13,"2"1,0 0,0 0,2 1,-1-1,2 1,0-1,1 1,0 0,1 0,1 0,0-1,1 1,1 0,0-1,1 2,-3-14,0 0,0 0,0 0,0 0,1 0,-1 0,1 0,-1-1,1 1,0-1,-1 1,1-1,0 1,0-1,0 0,0 0,0 0,0 0,1 0,-1-1,0 1,0 0,1-1,-1 0,0 0,0 1,1-1,-1-1,0 1,1 0,-1-1,0 1,0-1,1 1,-1-1,0 0,0 0,0 0,0 0,0-1,74-60,-67 50,-1 0,0 0,-1 0,0-1,-1 0,-1-1,0 1,0-1,-2 0,1 0,-3 7,1 0,-1 1,-1-1,1 0,-1 0,0 0,-1 0,1 0,-1 1,-1-1,1 0,-1 1,0-1,-1 1,0 0,0-1,0 1,0 0,-1 1,0-1,-5-4,4 6,1 0,-1 1,0 0,-1 0,1 0,0 1,-1-1,1 1,-1 0,0 1,0 0,0 0,0 0,0 0,0 1,0 0,1 1,-1-1,0 1,0 0,0 0,0 1,1 0,-1 0,0 0,1 1,-3 1,-11 8</inkml:trace>
  <inkml:trace contextRef="#ctx0" brushRef="#br0" timeOffset="333.424">797 112,'-29'48,"-9"26,2 4,6-5,9-11,8-11,6-10,4-6,8-5,3-2,0-2,-2 0,-1 0,-2 1,-1 0,-1-4</inkml:trace>
  <inkml:trace contextRef="#ctx0" brushRef="#br0" timeOffset="553.609">430 536,'44'-5,"32"-6,9-2,0-2,-6 0,-6-2,-11 3,-11 2,-4 5,-6 2,-5 3,-4-3,-2-1,-7 0</inkml:trace>
  <inkml:trace contextRef="#ctx0" brushRef="#br0" timeOffset="1186.11">1221 479,'-31'29,"2"1,1 2,2 0,1 2,-6 13,13 18,20-64,-1 0,1 0,0 0,-1 0,1 0,0-1,0 1,-1 0,1-1,0 1,0-1,0 0,0 1,0-1,0 0,0 0,-1 0,1-1,0 1,0 0,0-1,0 1,0-1,-1 0,1 1,0-1,0 0,-1 0,1 0,-1 0,1 0,0-2,1 2,175-115,-178 116,1-1,-1 1,1-1,0 1,-1 0,1-1,0 1,0 0,-1 0,1-1,0 1,0 0,-1 0,1 0,0 0,0 0,-1 0,1 0,0 0,0 0,-1 1,1-1,0 0,0 0,-1 1,1-1,0 0,-1 1,1-1,0 0,-1 1,1-1,-1 1,1 0,-1-1,1 1,-1-1,1 1,-1 0,1-1,-1 1,0 0,1-1,-1 1,0 0,0 0,0-1,1 1,-2 47,0-20,2-25,0 0,0-1,0 1,0 0,1-1,-1 1,1 0,0-1,0 0,0 1,0-1,0 0,0 0,0 0,1 0,-1-1,1 1,-1-1,1 1,0-1,-1 0,1 0,0 0,0 0,0-1,0 1,0-1,0 1,0-1,0 0,1-1,95-12,-78 4,-2-1,1-2,-1 1,-1-2,0-1,-1 0,7-9,-7 8,36-29,-3-3,-2-1,37-49,-73 81,0-1,-1 0,0 0,-2-1,0 0,-1-1,-1 0,-1 0,0 0,-2-1,0 0,-1 0,-1 0,-1 0,-1-9,0 26,1 0,-1-1,0 1,0 0,-1-1,1 1,-1 0,1 0,-1 0,0-1,0 1,0 0,-1 0,1 0,-1 0,0 1,0-1,0 0,0 1,0-1,0 1,-1 0,1 0,-1 0,0 0,1 0,-1 0,0 1,0-1,0 1,0 0,0 0,-1 0,1 0,0 1,0-1,-1 1,1 0,0 0,0 0,-1 0,1 1,-10 5,1 0,0 1,1 1,-1 0,2 0,-1 1,1 1,0 0,1 0,0 0,1 1,0 1,1 0,0 0,1 0,0 0,1 1,0 0,1 0,1 1,0-1,1 1,0 4,-1 5,0 0,2 0,1 0,0 0,2 0,1 0,0 0,2-1,1 1,0-1,2-1,0 1,2-1,8 14,-4-12,1 0,1-1,0 0,2-1,0-2,2 1,0-2,14 9,-8-16,-29-31,-8 7</inkml:trace>
  <inkml:trace contextRef="#ctx0" brushRef="#br0" timeOffset="1438.166">1475 311,'43'-5,"43"-2,12 1,-1 1,-8-3,-9-1,-9 2,-7 2,-9 1,-9 2,-3 2,-4-1,-4 6,-3 2,-7-1</inkml:trace>
  <inkml:trace contextRef="#ctx0" brushRef="#br0" timeOffset="1933.831">2548 508,'-15'38,"-4"23,0 5,5-3,3-13</inkml:trace>
  <inkml:trace contextRef="#ctx0" brushRef="#br0" timeOffset="2167.328">2575 112,'0'0</inkml:trace>
  <inkml:trace contextRef="#ctx0" brushRef="#br0" timeOffset="2404.574">2858 565,'-13'14,"1"2,0-1,2 2,-1-1,2 2,0-1,1 1,1 0,1 1,1 0,0 0,1 0,1 3,3-19,0-1,0 1,0 0,1 0,-1 0,1 0,0-1,0 1,0 0,0-1,0 1,0-1,1 1,-1-1,1 1,0-1,0 0,0 0,0 0,0 0,0 0,1-1,-1 1,0 0,1-1,-1 0,1 0,0 0,-1 0,1 0,0 0,0-1,-1 1,1-1,2 0,3 1,1-1,0-1,-1 1,1-2,-1 1,0-1,1 0,-1-1,0 0,0 0,3-2,0-1,-1 0,0 0,-1-1,1-1,-1 1,-1-1,0-1,0 0,0 0,-1 0,0-1,-1 0,0 0,-1-1,0 1,-1-1,0-1,0 1,-1 0,-1-1,0 0,0 1,-2-1,1 0,0 4,-1 1,1 0,-1-1,-1 1,1-1,-1 1,-1 0,1-1,-1 1,-1 0,1 0,-1 0,0 0,-1 1,0-1,0 1,0 0,-1 0,1 0,-1 1,-1 0,1 0,-1 0,0 1,0-1,0 1,-1 1,1-1,-1 1,0 0,-2 0,3 2,1 0,0 1,0 0,-1 0,1 0,0 0,0 1,-1 0,1 0,0 1,0-1,0 1,0 0,1 0,-1 1,0-1,1 1,0 0,-2 2,-13 11</inkml:trace>
  <inkml:trace contextRef="#ctx0" brushRef="#br0" timeOffset="3088.456">3309 818,'10'-35,"0"1,3 0,0 1,2 0,2 1,1 0,29-12,-45 43,-1 0,0 1,0-1,0 0,1 1,-1-1,0 1,1 0,-1-1,0 1,1 0,-1 0,1 0,-1 0,0 0,1 0,-1 0,0 1,1-1,-1 0,0 1,1-1,-1 1,0-1,0 1,0 0,1 0,-1-1,0 1,0 0,0 0,0 0,0 0,0 0,-1 0,1 0,0 1,0-1,-1 0,1 0,-1 1,1-1,-1 0,0 1,13 75,-14-73,0 1,1 0,-1-1,1 1,1 0,-1-1,0 1,1 0,0-1,0 1,0 0,1-1,0 1,0-1,0 0,0 0,1 0,-1 0,1 0,0 0,0-1,0 1,1-1,-1 0,1 0,0 0,0-1,0 1,0-1,0 0,1 0,-1 0,4 0,-2-1,0-1,0 0,0 0,0 0,0-1,0 0,0 0,0 0,0-1,0 0,-1 0,1-1,-1 1,1-1,-1 0,0-1,0 1,-1-1,1 0,-1 0,1-1,-1 1,2-4,72-124,-70 115,-4 9,1 0,-1-1,0 0,-1 0,0 0,-1-1,1 1,-2-1,1 1,-2-1,1 0,-1 1,-1-3,1 11,0 0,-1 0,0 0,1 0,-1 0,1 0,-1 0,0 0,0 0,0 0,1 0,-1 0,0 0,0 1,0-1,0 0,0 1,-1-1,1 1,0-1,0 1,0-1,0 1,-1 0,1 0,0 0,0 0,0-1,-1 1,1 1,0-1,0 0,-1 0,1 0,0 1,0-1,0 1,0-1,0 1,-1-1,1 1,0-1,0 1,0 0,1 0,-1 0,0 0,0-1,0 1,0 0,1 0,-1 0,1 1,-1-1,0 0,1 0,0 0,-1 0,1 2,-9 5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0.7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407 501,'-32'4,"0"1,1 1,-1 2,1 2,1 0,0 2,-10 6,30-13,1 0,-1 1,1 0,0 1,1 0,-1 0,1 0,1 1,0 1,0-1,0 1,1 0,1 1,-1-1,1 1,1 0,0 0,1 1,-1-1,2 1,0 0,0 0,1 2,-1-8,1 0,1 0,-1 1,1-1,-1 0,1 0,1 0,-1 0,1 0,0 0,0 0,1 0,-1 0,1 0,0 0,0-1,1 1,-1-1,1 0,0 1,0-1,1 0,-1-1,1 1,0-1,0 1,0-1,0-1,0 1,5 2,4-4,0 1,1-2,-1 0,0-1,0 0,0-1,0 0,0-1,0-1,0 0,-1 0,0-1,0-1,0 0,-1-1,0 0,0-1,0 0,-1-1,-1 0,1 0,-2-1,1 0,-1 0,4-9,129-223,-157 259,1 14,1 1,2 0,0 1,3 0,0 3,9-35,-2 4,0 0,1 1,-1-1,1 0,1 1,-1-1,1 0,-1 1,2-1,-1 1,1-1,-1 0,1 1,1-1,-1 0,1 0,0 0,0 0,1 0,-1 0,1 0,0-1,0 1,1-1,-1 0,1 0,0-1,0 1,0-1,1 1,-1-1,1 0,0-1,-1 1,1-1,0 0,1-1,-1 1,0-1,1 0,10-1,0 0,0-2,0 0,0-1,0 0,0-1,-1-1,1-1,-1 0,-1-1,1 0,-1-2,0 1,-1-2,0 0,-1 0,0-1,1-1,-5 5,15-15,-1 0,-1-2,-1-1,-1 0,-2-2,0 0,-2 0,5-14,34-56,-44 81,7-7,-1 0,-2-1,0-1,-2-1,-1 1,0-2,-2 1,-2-2,0 1,-1-1,-2 1,-1-10,-3 35,0 0,-1 0,1 1,-1-1,1 0,-1 0,0 0,0 1,0-1,0 0,0 1,0-1,-1 1,1-1,0 1,-1 0,1-1,-1 1,1 0,-1 0,0 0,1 0,-1 1,0-1,0 0,0 1,0-1,1 1,-1-1,0 1,0 0,0 0,0 0,0 0,0 0,0 1,0-1,0 0,0 1,1-1,-1 1,0 0,0 0,1 0,-1 0,0 0,1 0,-1 0,1 0,-1 1,1-1,0 0,-1 1,1-1,0 1,0 0,0 0,-23 24,2 0,1 1,1 1,2 1,0 1,2 1,2 0,0 0,3 2,0 0,2 0,-3 22,6-30,1 0,1 1,1-1,1 1,1 0,2 0,1 5,-1-22,0 0,1-1,0 1,0 0,1-1,0 1,1-1,0 0,0 0,1 0,0-1,0 1,0-1,1 0,1-1,-1 0,1 0,0 0,0 0,0-1,1-1,1 1,4 0,-1-2,1 1,0-2,0 0,0 0,1-1,-1-1,0 0,0-1,0-1,1 0,-1 0,-1-1,1-1,0 0,-1-1,0 0,0-1,0 0,-1-1,0 0,0-1,-1 0,0-1,0 0,-1-1,0 0,-1 0,0-1,-1 0,0 0,-1-1,0 1,4-12,-6 15,0-1,0 1,0-1,-1 0,-1-1,1 1,-1 0,-1-1,0 1,0-1,-1 1,0-1,-1 0,0 1,-1-1,0 1,0 0,-1 0,0-1,0 2,-1-1,0 0,-1 1,0 0,0 0,-1 0,0 1,0-1,-1 1,0 1,-2-2,-3 3,0 0,0 1,0 1,-1 0,1 1,-1 0,0 1,0 0,0 1,1 0,-1 1,0 1,1 0,-1 1,1 0,-1 1,1 0,0 1,1 0,-1 1,1 0,0 1,1 0,0 1,0 0,0 0,1 1,0 1,1 0,-18 14</inkml:trace>
  <inkml:trace contextRef="#ctx0" brushRef="#br0" timeOffset="1396.038">1762 501,'-33'17,"1"2,1 1,1 2,1 1,1 1,1 1,-22 27,43-45,0 0,1 1,0-1,0 1,0 1,1-1,0 1,1 0,0 0,-1 5,3-11,1 0,-1 1,1-1,0 0,0 1,0-1,1 0,-1 0,1 1,0-1,0 0,0 0,0 0,0 0,1 0,-1 0,1 0,0-1,0 1,0 0,0-1,0 0,1 1,-1-1,1 0,-1 0,1 0,0-1,0 1,0-1,0 1,10 2,-1-1,0 0,1 0,0-1,-1-1,1-1,0 1,0-2,-1 0,1 0,0-1,-1-1,1 0,-1-1,0 0,0-1,-1 0,1-1,-1 0,0-1,-1 0,1-1,-1 0,-1-1,0 0,0 0,-1-1,1 0,1-5,-1 1,0-1,-1-1,-1 0,0 0,-1 0,-1-1,0 1,-2-1,0 0,0-1,-2 1,0 0,-1-1,-1 1,-1-5,2 19,0 0,-1 1,1-1,-1 0,0 1,0-1,0 1,0-1,0 1,0 0,-1-1,1 1,-1 0,0 0,1 0,-1 0,0 0,0 0,0 1,-1-1,1 1,0-1,0 1,-1 0,1 0,-1 0,1 0,-1 0,0 1,1-1,-1 1,0-1,1 1,-1 0,-1 0,-2 1,-1-1,1 1,0 0,0 0,0 1,0-1,0 1,0 1,0-1,0 1,1 0,0 1,-1-1,-3 5,-1 0,1 1,0 1,1 0,1 0,-1 0,1 1,1 0,0 0,1 1,0 0,0 0,2 0,-1 0,2 1,-1-1,1 8,2-17,0-1,1 1,-1 0,1 0,-1-1,1 1,0 0,0-1,0 1,0-1,1 1,-1-1,1 0,-1 0,1 0,0 1,0-1,0-1,0 1,0 0,0 0,1-1,-1 0,0 1,1-1,-1 0,1 0,0 0,-1 0,1-1,0 1,-1-1,1 1,0-1,2 0,102-7,-73-3,-2-1,1-2,-1-1,-1-2,-1-1,0-1,-1-1,2-4,25-21,-75 110,9 61,10-123,0-1,0 0,1 0,-1 0,1 0,0 0,0 1,0-1,0-1,1 1,-1 0,1 0,-1 0,1-1,0 1,0-1,1 1,-1-1,0 0,1 0,-1 0,1 0,0-1,-1 1,1 0,0-1,0 0,0 0,0 0,0 0,0 0,0-1,1 1,-1-1,0 0,0 0,2 0,11-4,1-1,-1 0,0-1,-1-1,1-1,-1 0,-1 0,1-2,-2 0,1 0,-1-2,-1 1,0-1,2-4,-12 14,133-144,-199 265,63-114,-1 1,1-1,0 0,0 1,0-1,1 0,0 1,0-1,0 0,0 1,1-1,0 0,0 1,1-1,0 0,-1 0,2 0,-1 0,1 0,-1-1,1 1,0-1,1 1,2 2,1-3,1 0,-1 0,1 0,0-1,0 0,0-1,0 0,1 0,-1 0,1-1,-1-1,1 1,-1-1,1-1,-1 0,1 0,-1 0,1-1,-1-1,0 1,0-1,0-1,0 1,-1-1,0-1,1 1,-1-1,-1 0,1-1,-1 0,3-3,26-23,-2-1,-1-1,-1-2,-2-1,-2-1,-2-2,-1 0,-2-2,0-4,-1-9,-3 0,-2-1,5-37,-20 90,0 0,1 0,-1-1,-1 1,1 0,0-1,-1 1,0-1,1 1,-1-1,-1 1,1-1,0 1,-1 0,0-1,0 1,0 0,0-1,0 1,-1 0,0 0,1 0,-1 0,0 0,0 1,-1-1,1 0,0 1,-1 0,0-1,1 1,-1 0,0 1,0-1,0 0,-1 1,-1 3,1 0,-1 1,1 0,0 0,0 0,0 1,0-1,0 1,1 0,0 0,0 0,0 1,0-1,0 1,1-1,0 1,0 0,1 0,-1 0,1 0,0 0,0 0,0 0,1 0,0 1,0-1,0 0,2 4,-28 242,27 83,0-308,1 0,1 0,1 0,1 0,2-1,8 23,-12-38,-6-19,0-4</inkml:trace>
  <inkml:trace contextRef="#ctx0" brushRef="#br0" timeOffset="1634.866">2609 247,'48'0,"40"-5,14-1,-5-5,-10 0,-9 1,-14 3,-13 2,-10 3,-7 1,-5 5,-3 3,0-1,-5 4,-2 1,-3-3</inkml:trace>
  <inkml:trace contextRef="#ctx0" brushRef="#br0" timeOffset="4045.733">3822 924,'38'-22,"-1"-2,0-2,-2-2,-1-1,-2-1,0-3,67-59,80-27,-172 115,1-1,0 1,-1 1,1 0,1 0,-1 0,0 1,1 0,-1 1,1 0,-1 0,1 0,0 2,-1-1,1 1,-1 0,2 1,-8-1,1 1,-1 0,0 0,0 0,0 0,0 0,0 0,0 0,0 1,-1-1,1 1,-1 0,0-1,0 1,0 0,0-1,0 1,0 0,-1 0,1 0,-1 0,0 0,0 0,0 0,0 0,-1 0,1-1,-2 4,-27 81,29-85,-11 21,-1 1,0-2,-2 1,-1-2,0 0,-1-1,-2-1,0 0,-3 1,10-11,1 0,-2-1,1 0,-1 0,0-2,-1 1,1-2,-1 0,0 0,-1-1,1-1,-1 0,0-1,1 0,-1-1,0-1,-10-1,21 1,0-1,0 0,0 1,0-2,1 1,-1 0,0 0,0-1,1 0,-1 1,1-1,0 0,-1 0,1 0,0-1,0 1,0 0,1-1,-1 1,1-1,-1 0,1 0,0 1,0-1,0 0,0 0,0 0,1 0,-1 0,1 0,0 0,0 0,0 0,0 0,1 0,-1 0,1 0,0 0,0 0,0 0,0 0,0 0,1 1,-1-1,3-2,8-20</inkml:trace>
  <inkml:trace contextRef="#ctx0" brushRef="#br0" timeOffset="4418.506">5008 501,'-34'27,"2"2,1 1,1 1,1 2,2 1,2 1,1 1,-17 35,39-68,0 1,0-1,0 1,1 0,-1-1,1 1,0 0,0 0,0 0,1 0,-1 0,1 0,0 0,0 0,1 0,-1 1,1-1,0 0,0-1,0 1,0 0,1 0,-1 0,1-1,0 1,0-1,1 1,-1-1,1 0,0 0,-1 0,1 0,0-1,1 1,-1-1,0 0,1 1,0-2,-1 1,3 1,5 0,0 0,1-1,-1 0,1-1,-1 0,1-1,0 0,-1-1,1 0,-1-1,0 0,1-1,-1 0,0-1,0 0,-1-1,1 0,-1-1,0 0,0 0,7-8,-4 5,-1-1,0-1,-1 0,0 0,0-1,-2-1,1 0,-2 0,0 0,0-1,-1-1,-1 1,0-1,-1 0,3-15,-8 24,1-1,-1 1,0 0,0 0,0-1,-1 1,0 0,0 0,-1 0,0 0,0 0,0 0,-1 0,1 1,-1-1,-1 1,1 0,-1 0,0 0,0 0,-1 1,1-1,-1 1,0 0,0 1,0-1,-1 1,1 0,-1 0,1 1,-1 0,0 0,0 0,0 1,-1-1,1 1,0 1,0-1,-1 1,1 1,0-1,0 1,0 0,-1 0,1 1,0-1,-2 2,-20 14,3 2</inkml:trace>
  <inkml:trace contextRef="#ctx0" brushRef="#br0" timeOffset="4950.582">5346 839,'13'-30,"2"1,0 0,2 1,1 1,1 1,2 0,0 1,2 2,0 0,7-3,-28 25,0-1,1 1,-1-1,0 1,1 0,-1 0,1 0,-1 1,1-1,0 1,-1-1,1 1,-1 0,1 0,0 0,-1 0,1 0,0 1,-1-1,1 1,-1 0,1 0,-1 0,1 0,-1 0,0 0,1 1,-1-1,0 1,0-1,0 1,0 0,0 0,-1 0,1 0,-1 0,1 0,-1 0,1 1,-1-1,0 1,0-1,0 1,-1-1,1 1,-1-1,1 1,-1 0,0-1,0 1,0-1,0 1,-1 2,-6 46,5-47,1 1,0 0,0 0,0 0,0-1,1 1,-1 0,1 0,1 0,-1 0,1 0,0 0,0-1,0 1,2 3,-2-7,1 0,0 0,-1 0,1 0,0-1,0 1,0-1,0 1,-1-1,1 0,0 1,0-1,0 0,0-1,0 1,0 0,0 0,-1-1,1 1,0-1,0 0,0 1,-1-1,1 0,0 0,-1 0,1 0,-1 0,1 0,-1-1,0 1,1-1,0 0,3-2,67-50,72-41,-142 95,-1 0,0-1,0 1,0 0,0 0,1 0,-1 0,0 0,0 0,0 0,1 0,-1 0,0 0,0 1,0-1,0 1,1-1,-1 0,0 1,0 0,0-1,0 1,0 0,0-1,0 1,-1 0,1 0,0 0,0 0,-1 0,1 0,0 0,-1 0,1 0,-1 0,1 0,-1 1,0-1,1 0,-1 0,0 0,0 0,0 1,0-1,0 1,2 59,-11-19,7-37,0 0,1 0,-1 1,1-1,0 0,1 0,-1 1,1-1,0 0,1 1,-1-1,1 0,0 0,0 1,1-1,-1 0,9 8</inkml:trace>
  <inkml:trace contextRef="#ctx0" brushRef="#br0" timeOffset="5335.548">6334 642,'28'-9,"1"0,-2-2,0-2,0 0,-1-1,0-2,-2-1,0 0,-1-2,5-5,15-36,-42 59,-1 0,1-1,0 1,0-1,-1 1,1-1,-1 1,1-1,-1 0,0 1,0-1,1 1,-1-1,0 0,0 1,-1-1,1 0,0 1,-1-1,1 0,-1 1,1-1,-1 1,0-1,1 1,-1 0,0-1,0 1,0 0,0-1,0 1,0 0,-1 0,1 0,0 0,-1 0,1 0,0 0,-1 1,1-1,-1 0,-9 0,0-1,0 2,0 0,0 0,0 1,0 0,0 1,1 0,-1 1,0 0,1 0,0 1,0 1,0 0,0 0,1 1,0 0,0 1,1 0,-8 7,8-8,-9 6,1 1,0 0,1 1,0 1,1 1,1 0,0 0,1 2,1-1,1 1,0 1,1 0,2 0,0 1,-4 18,10-32,0 1,1-1,0 1,0-1,0 1,1-1,0 0,1 1,-1-1,1 0,0 0,1 0,-1 0,1 0,1 0,-1-1,1 0,0 1,0-1,0-1,0 1,1-1,0 1,0-1,0-1,1 1,0-1,-1 0,1 0,0 0,0-1,0 0,0 0,1-1,-1 0,1 0,0 0,16 2,0 0,1-2,-1 0,0-2,0 0,1-2,-1 0,-1-2,1 0,-1-2,0 0,8-5,-13 3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28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170 310,'49'-31,"0"-2,-3-3,0-1,-3-3,30-34,-38 15,-55 84,7 6,2 1,1 0,1 0,2 1,1 0,-1 28,-2 4,-38 306,33-286,-3-1,-4 0,-4-1,-34 77,54-148,-8 19,-1-2,-1 1,-1-2,-2 0,-1-1,-13 14,31-40,1 0,-1 0,0 0,0 0,0 0,0 0,0-1,0 1,0 0,0 0,0-1,0 1,0-1,0 1,0-1,-1 1,1-1,0 0,0 1,-1-1,1 0,0 0,-1 0,1 0,0 0,0 0,-1 0,1-1,0 1,0 0,-1-1,1 1,0-1,0 1,0-1,0 0,0 1,0-1,0 0,0 0,0 0,0 0,0 0,-10-9</inkml:trace>
  <inkml:trace contextRef="#ctx0" brushRef="#br0" timeOffset="402.835">0 818,'575'-182,"-486"159,-87 24,-1 1,1-1,-1 0,1 1,-1-1,1 1,-1 0,0-1,0 1,0 0,0 0,0-1,0 1,-1 0,1 0,0 0,-1 0,0 0,1 0,-1 0,0 0,0 0,0 1,0-1,-1 0,1 0,0 0,-1 1,1 3,-22 127,24-120</inkml:trace>
  <inkml:trace contextRef="#ctx0" brushRef="#br0" timeOffset="654.266">931 761,'-4'34,"2"6,2-4</inkml:trace>
  <inkml:trace contextRef="#ctx0" brushRef="#br0" timeOffset="905.278">818 310,'0'0</inkml:trace>
  <inkml:trace contextRef="#ctx0" brushRef="#br0" timeOffset="1064.876">1496 451,'-39'53,"-12"22,-2-2,7-8,8-11,9-9,5-8,7-5,2-9,2-2,5-11,3-11,2-5</inkml:trace>
  <inkml:trace contextRef="#ctx0" brushRef="#br0" timeOffset="1265.119">1185 479,'34'38,"20"23,6 5,-2-3,-6-8,-8-13,-11-10,-6-9,-8-9</inkml:trace>
  <inkml:trace contextRef="#ctx0" brushRef="#br0" timeOffset="1668.522">1749 789,'27'-2,"-2"-2,1-1,0-1,-1-1,0-1,0-1,-1-1,-1-2,0 0,0-1,0-3,-19 14,-1 0,0 0,1 0,-1-1,-1 0,1 0,0 0,-1 0,1 0,-1 0,0-1,0 1,0-1,-1 1,1-1,-1 0,0 1,0-1,0 0,0 0,-1 0,1 0,-1 0,0 0,0 0,-1 0,1 0,-1 0,0 0,0 1,0-1,-1 0,1 0,-1 1,0-1,0 1,0 0,0-1,-1 1,0 0,1 0,-1 1,0-1,0 0,0 1,-1 0,0-1,-1 0,0 0,1 1,-1 0,0 0,0 0,-1 1,1 0,0 0,0 0,-1 0,1 1,-1 0,1 0,0 1,-1-1,1 1,0 0,0 1,0-1,-1 1,1 0,1 0,-1 0,0 1,1 0,-1 0,0 1,-12 8,1 0,0 2,1 0,1 0,0 1,-9 14,20-25,-70 113,71-114,0 1,1 0,-1-1,1 1,0 0,0 0,1 0,-1 0,1 0,-1-1,1 1,1 0,-1 0,0 0,1 0,0 0,0 0,0 0,0-1,1 1,-1 0,1-1,0 1,0-1,1 0,-1 0,0 0,1 0,0 0,0 0,0-1,2 2,4 1,1-1,0-1,1 0,-1 0,1 0,-1-2,1 1,-1-1,1-1,0 0,0 0,-1-1,4-1,18 0,98-22,-108 13</inkml:trace>
  <inkml:trace contextRef="#ctx0" brushRef="#br0" timeOffset="2133.22">2427 648,'-25'15,"1"2,0 0,2 1,0 1,1 2,1 0,1 1,-4 7,21-27,0-1,0 1,1 0,-1 0,1 0,-1 0,1 1,0-1,-1 0,1 0,0 1,1-1,-1 1,0-1,1 1,-1-1,1 1,0-1,0 1,0-1,0 1,0 0,1-1,-1 1,1-1,0 1,-1-1,1 0,0 1,1-1,-1 0,0 0,0 1,1-1,0 0,-1-1,1 1,0 0,0 0,0-1,0 1,0-1,0 1,0-1,1 0,-1 0,0 0,1 0,-1 0,1-1,1 1,9 1,0 0,0-1,0-1,-1 0,1-1,0 0,0-1,0 0,0-1,-1-1,1 0,-1 0,0-1,-1-1,1 0,-1 0,0-1,0-1,-1 0,0 0,-1-1,0-1,0 1,-1-1,0-1,6-9,12-19,-2-1,-1-1,-3-1,-1-1,-2 0,-2-1,-1-1,-3-1,2-25,-11 57,-1 1,0 0,-1 0,-1 0,0-1,0 1,-2 0,0 0,-3-10,5 19,-1 1,1 0,0-1,-1 1,0 0,0 0,0 0,0 0,0 0,0 0,-1 1,1-1,-1 1,0 0,0 0,0 0,0 0,0 0,0 0,-1 1,1 0,0-1,-1 1,1 1,-1-1,0 0,1 1,-1 0,1 0,-1 0,0 0,1 0,-1 1,1 0,-1 0,1 0,-3 1,-2 1,1 0,-1 1,1 0,0 0,0 0,0 1,1 1,-1-1,1 1,0 0,1 0,0 1,0-1,0 1,1 0,0 1,0-1,1 1,-3 6,0 4,0 0,1 0,1 0,1 1,0-1,2 1,0 0,1 7,2-1,1 0,1 1,1-2,1 1,2-1,0 0,2 0,0-1,2 0,0-1,13 17,-16-26,1 0,0 0,1-1,0-1,1 0,0 0,1-1,0 0,0-2,1 1,1-2,-1 1,1-2,0 0,1-1,-1-1,1 0,14 1,-5-3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142 114,'0'455,"1"-442,-1-1,0 1,-1 0,0 0,-1 0,0-1,-1 1,0-1,-1 1,-1-1,1 0,-2-1,0 1,-1-1,0 0,0-1,-1 0,-4 5,11-15,0 1,0 0,0 0,0 0,0-1,0 1,0 0,-1-1,1 1,0-1,0 0,-1 1,1-1,0 0,0 1,-1-1,1 0,0 0,0 0,-1 0,1-1,0 1,-1 0,1 0,0-1,0 1,0-1,-1 1,1-1,0 0,0 1,0-1,0 0,0 0,0 0,0 1,0-1,0 0,1 0,-1 0,0-1,1 1,-1 0,0 0,1 0,-1 0,1-1,0 1,-14-64,17 33,2-1,1 1,2 0,1 0,1 1,2 0,1 1,2 0,0 1,2 1,8-9,-8 6,1 1,2 1,0 1,2 1,1 1,2 0,0 2,1 1,2 1,0 2,1 0,3 1,-29 16,0 1,0 0,1 0,-1 1,1-1,-1 1,1 0,-1 0,1 0,0 0,-1 0,1 1,0 0,0 0,-1 0,1 0,0 0,0 1,-1-1,1 1,0 0,-1 1,1-1,-1 0,1 1,-1 0,0 0,0 0,0 0,0 0,0 1,0 0,-1-1,1 1,-1 0,1 0,-1 0,0 0,-1 1,1-1,0 1,2 11,-1 1,0 0,-1 0,0 0,-2 0,0 0,-1 0,0 0,-1 0,-1 0,0 0,-2-1,0 1,0-1,-3 3,1-7,0 0,-1 0,-1-1,0 0,0-1,-1 0,0 0,0-1,-1 0,0-1,-1 0,0-1,0 0,0-1,0 0,-1-1,0 0,0-1,0-1,0 0,-1-1,1 0,0-1,-1 0,1-1,-6-2,-4-2,4-1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289 0,'-21'9,"0"0,1 2,1 0,0 1,0 1,1 1,1 0,0 1,1 1,1 1,0 0,2 1,0 1,0 0,-1 5,12-20,-1 1,1-1,0 1,0-1,0 1,1-1,0 1,0 0,0 0,0 0,1 0,0 0,0 0,0 0,0 0,1-1,0 1,0 0,0 0,1 0,-1-1,1 1,0-1,1 1,-1-1,1 0,0 0,0 0,0 0,0-1,1 1,-1-1,1 0,0 0,0 0,0 0,1-1,-1 1,1-1,-1 0,1-1,3 2,3-3,1 0,0 0,-1-1,1 0,-1-1,0-1,1 0,-1 0,0-1,-1 0,1-1,-1 0,0-1,0 0,0-1,-1 0,0 0,-1-1,1 0,-2-1,1 1,-1-2,0 1,-1-1,3-5,-4 8,0 0,-1 0,0-1,0 1,-1-1,0 0,0 0,-1 0,0 0,0 0,-1-1,0 1,0-1,-1 1,0-1,-1 1,0 0,0-1,-1 1,0 0,0 0,-1 0,0 0,0 0,-1 0,0 1,0 0,-1 0,0 0,-6-6,9 11,-1 1,1-1,-1 1,0 0,0 0,0 0,0 0,0 0,0 1,0-1,0 1,0 0,0 0,0 0,0 0,0 0,0 1,0-1,0 1,0 0,0 0,0 0,1 0,-1 0,0 1,1 0,-1-1,-1 2,-14 9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6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1,'-14'29,"-5"14,1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4.9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1 353,'15'-56,"3"2,3 0,1 2,16-24,-38 77,0 0,0 0,0 0,1 0,-1-1,0 1,1 0,-1 0,1 0,-1-1,1 1,-1 0,1 0,-1-1,1 1,0 0,-1-1,1 1,0-1,0 1,0-1,-1 1,1-1,0 0,0 1,0-1,0 0,0 0,-1 0,1 1,0-1,0 0,0 0,0 0,0-1,0 1,0 0,0 0,0 0,-1-1,1 1,0 0,0-1,0 1,0-1,-1 1,1-1,0 1,0-1,-1 1,1-1,-1 0,1 1,0-1,-1 0,1 0,-1 0,0 1,1-1,-1 0,0 0,1 0,-1 0,0 0,0 0,14 66,-14-59,0 0,0 0,1 0,-1 0,1 0,1-1,-1 1,1 0,0-1,0 1,1-1,0 0,0 0,0 0,0 0,1 0,0-1,0 1,0-1,0 0,1 0,0-1,-1 1,1-1,0 0,1-1,2 2,-2-2,1 1,0-1,-1-1,1 0,0 0,0 0,0 0,0-1,0-1,-1 1,1-1,0 0,0 0,-1-1,1 0,0 0,-1-1,0 0,0 0,0 0,0-1,0 0,0 0,-1 0,0-1,0 1,0-2,-1 1,1 0,-1-1,-1 1,1-1,0-1,3-4,-1-1,0 1,-1-1,0 0,0 0,-2 0,1-1,-2 1,1-1,-2 0,0 0,0-7,-6 1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0,'-21'48,"20"-45,-7 247,10-154,-2-87,1-1,0 0,-1 0,0 0,0 0,-1 0,0 0,0 0,-1 0,0 0,-1-1,1 1,-1-1,-1 1,1-1,-2 0,1 0,-5 5,-7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1,'-9'43,"-4"33,1 9,2-5,-2-12,1-12,3-11,2-9,2-5,2-3,2-2,0 0,0-10,1-12,-1-12,0-4</inkml:trace>
  <inkml:trace contextRef="#ctx0" brushRef="#br0" timeOffset="345.287">342 226,'-42'23,"25"-15,0 0,1 1,0 0,1 2,0 0,1 0,0 2,1-1,0 2,1 0,0 1,10-10,1 0,0 0,0 1,0-1,0 0,1 1,0-1,0 0,1 1,-1-1,1 0,0 0,0 1,1-1,0 0,0 0,0 0,0-1,1 1,0 0,0-1,0 0,0 1,1-1,0-1,-1 1,1 0,1-1,-1 0,0 0,1 0,0-1,0 1,1-1,40 40,21 60,-55-90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35.7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0,'34'5,"20"1,6 5,-2 1,-7-3,-6-2,-12-2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4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84,'13'115,"-2"37,-58 120,42-170,5-102,1 0,-1 1,0-1,1 0,-1 0,1 0,-1 0,1 0,0 0,-1 0,1 0,-1 0,1 0,-1 0,1 0,-1 0,1 0,-1 0,1 0,-1 0,1-1,-1 1,0 0,1 0,-1-1,1 1,-1 0,1-1,-1 1,0 0,1-1,-1 1,0-1,1 1,-1-1,0 1,0 0,0-1,1 1,-1-1,0 1,0-1,0 1,0-1,0 1,0-1,0 1,0-1,0 1,0-1,0 1,0-1,0 0,0 1,0-1,0 0,45-87,-35 65</inkml:trace>
  <inkml:trace contextRef="#ctx0" brushRef="#br0" timeOffset="409.6">58 0,'6'4,"-1"-1,1 0,1 0,-1-1,0 0,1 0,-1 0,1-1,-1 0,1 0,0-1,0 0,-1 0,8 1,57 4,-54-6,-1 1,1 0,0 2,0 0,0 1,-1 0,1 1,-1 1,0 1,-1 0,1 2,-1-1,0 2,-1 0,3 3,-13-9,0 0,-1 0,1 1,-1 0,0-1,0 1,-1 0,1 1,-1-1,1 0,-1 1,-1-1,1 1,-1-1,0 1,0 0,0 0,0 0,-1 0,0-1,0 1,0 0,-1 0,0 0,1 0,-2-1,1 1,-1 0,1-1,-1 1,0-1,-3 3,-5 7,-1 0,-1-2,-1 1,0-2,0 1,-1-2,0 0,-1 0,0-2,0 0,-1 0,0-2,-1 0,1-1,-2 0,-100 15,115-19,0-1,0 0,0 0,1 0,-1-1,0 1,0-1,1 1,-1-1,0 0,1 0,-1 0,0 0,1-1,0 1,-1-1,1 1,0-1,0 0,0 0,0 0,0 0,0 0,0-1,1 1,-1 0,1-1,0 1,0-1,0 1,0-1,0 0,0 0,1 1,-1-1,1 0,0 0,0 1,0-1,0 0,2-15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3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13,'5'0,"6"0,7 0,4 0,3 0,3 0,1 0,1 0,-1 0,-4-5,-3-1,-4 4,-11 4,-5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3.8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83,'24'-9,"18"-4,1-4,-1 1,-4 3,-3 4,-2 3,-8 8,-2 3,-1 1,-5-1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2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367 169,'0'-107,"-1"437,-26-133,25-143,-18 112,29-204,-4 16</inkml:trace>
  <inkml:trace contextRef="#ctx0" brushRef="#br0" timeOffset="440.573">0 85,'156'-22,"170"-14,-99 21,-144 4,-60 10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0:54.2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0,'0'5,"-5"11,-2 7,1 6,1 1,2 1,0 0,-2-5,-2-2,1-1,1 1,2 1,1 1,1 1,1 1,5-5,1-6</inkml:trace>
  <inkml:trace contextRef="#ctx0" brushRef="#br0" timeOffset="284.161">0 479,'39'-5,"31"-6,9-1,-4 1,-10 2,-11 4,-11 1,-7-2,-10-1</inkml:trace>
  <inkml:trace contextRef="#ctx0" brushRef="#br0" timeOffset="683.49">86 705,'29'-4,"-17"1,0 1,0 0,0 1,1 0,-1 1,0 1,0 0,1 0,-1 1,2 2,-12-4,-1 0,1 1,-1-1,1 0,-1 1,1 0,-1-1,1 1,-1 0,0 0,1 0,-1 0,0 0,0 0,0 0,0 0,0 0,0 0,0 1,0-1,0 0,-1 1,1-1,0 1,-1-1,0 1,1-1,-1 1,0-1,1 1,-1-1,0 1,0 0,0-1,-1 1,1-1,0 1,0-1,-1 1,1-1,-1 1,0 0,-40 57,35-52,-46 47,41-44,-1 0,1 1,1 1,0 0,1 0,0 1,1 0,0 0,1 1,-5 13,12-23,0-1,0 1,0-1,1 0,-1 1,1-1,0 1,0-1,0 0,0 0,0 0,1 1,-1-1,1-1,0 1,0 0,0 0,0-1,1 1,-1-1,1 1,-1-1,1 0,0 0,0 0,0-1,0 1,0-1,0 0,1 1,-1-1,0-1,1 1,-1 0,0-1,1 0,-1 0,1 0,-1 0,0 0,1-1,-1 1,1-1,-1 0,0 0,0 0,0-1,1 1,-1-1,0 0,126-65,-55 23,-50 32</inkml:trace>
  <inkml:trace contextRef="#ctx0" brushRef="#br0" timeOffset="995.438">904 254,'0'29,"-5"23,-1 14,0-1,1-6,2-9,1-7,0-2,2-3,-5-3,-1-3,0-2,1-1,2-1,1-6</inkml:trace>
  <inkml:trace contextRef="#ctx0" brushRef="#br0" timeOffset="1347.328">650 311,'38'-5,"23"-6,5-2,-3 2,-8 3,-8 2,-8 3,-6 1,-3 2,-2 0,-1 0,0 1,-5 4,-7 2</inkml:trace>
  <inkml:trace contextRef="#ctx0" brushRef="#br0" timeOffset="1598.649">622 988,'39'-5,"31"-6,9-2,-5 2,-9 3,-11 2,-11 3,-12-3,-6-1,-8 1</inkml:trace>
  <inkml:trace contextRef="#ctx0" brushRef="#br0" timeOffset="2131.103">1271 875,'3'13,"7"24,-1 0,-2 1,-2 0,1 35,-8-59,0-22,-2-22,4 15,0 0,1 0,1 0,1 0,0 0,1 1,0 0,1-1,1 2,0-1,1 1,1 0,0 0,0 1,1 0,1 0,0 1,1 0,0 1,0 0,1 1,0 1,7-4,-14 9,-3 0,0 0,0 1,0-1,1 1,-1 0,1 0,0 0,-1 0,1 0,0 0,0 1,0 0,0-1,0 1,1 0,-1 0,0 1,0-1,1 1,-1 0,0 0,1 0,-1 0,0 0,1 1,-1-1,0 1,1 0,-1 0,0 0,0 1,0-1,0 1,0-1,-1 1,1 0,0 0,0 1,-1 1,-1-1,0 0,0 1,0 0,0-1,-1 1,0-1,1 1,-1 0,-1-1,1 1,0-1,-1 1,0 0,0-1,0 1,0-1,0 0,-1 1,1-1,-1 0,0 0,0 0,0 0,-1 0,1 0,-1 0,-82 59,12-54,56-14</inkml:trace>
  <inkml:trace contextRef="#ctx0" brushRef="#br0" timeOffset="5314.684">1807 846,'8'3,"-1"0,1 0,0-1,-1 0,1-1,0 1,0-1,0-1,0 0,0 0,0-1,0 1,0-2,0 1,0-1,-1 0,1-1,-1 0,1 0,-1-1,0 0,1-1,8-4,-1-1,-1-1,0-1,-1 0,0 0,0-1,-2-1,0 0,5-8,3-7,-6 11,0 0,-2 0,0-1,-2-1,0 0,-1 0,0 0,-2-2,-5 21,0-1,0 1,-1 0,1-1,0 1,-1 0,1-1,-1 1,0-1,1 1,-1-1,0 1,0-1,0 1,0-1,0 1,0-1,0 1,-1-1,1 1,0-1,-1 1,1-1,-1 1,0 0,1-1,-1 1,0 0,0 0,0-1,0 1,0 0,0 0,0 0,0 0,-1 0,1 0,0 1,-1-1,1 0,0 1,-1-1,1 1,-1-1,1 1,-1 0,1-1,-1 1,1 0,-1 0,1 0,-9 7,1 1,1 0,0 0,0 1,0 0,1 0,1 1,-1 0,2 0,-1 0,1 1,1 0,0 0,0 0,2 0,-3 11,-2 93,7-111,0 0,1-1,-1 1,1 0,0 0,0-1,0 1,1-1,-1 1,1-1,0 1,0-1,0 0,0 0,1 0,-1 0,1 0,0-1,0 1,0-1,0 0,0 0,0 0,1 0,-1 0,1-1,-1 1,2-1,9 2,0 0,1-2,-1 1,1-2,-1 0,1-1,0 0,-1-1,0 0,1-2,-1 0,-1 0,1-1,0-1,-1 0,0-1,11-7,1-6,-1 0,0-2,-2-1,0 0,-1-2,-2 0,-1-1,-1-1,-1-1,-1 0,-2-1,4-12,-17 41,1-1,-1 0,1 1,-1-1,1 1,-1-1,0 0,1 1,-1-1,0 0,0 1,1-1,-1 0,0 0,0 1,0-1,0 0,0 0,0 1,0-1,0 0,0 0,0 1,-1-1,1 0,0 1,0-1,-1 0,1 1,0-1,-1 0,1 1,-1-1,1 1,-1-1,1 1,-1-1,1 1,-1-1,1 1,-1-1,0 1,1 0,-1-1,0 1,1 0,-1 0,0-1,0 1,1 0,-1 0,0 0,0 0,0 0,-37 16,29-8,-1 0,2 1,0 1,0-1,0 2,1-1,1 1,0 0,0 0,1 0,1 1,-1 0,2 0,0 0,0 0,1 0,1 7,3-9,0 0,1 0,1 0,0 0,0-1,1 0,0 0,1 0,0 0,0-1,0 0,1 0,1-1,-1 1,1-2,1 1,-1-1,1-1,0 1,0-1,0-1,1 0,0 0,-2-1,-1 0,1-1,-1 0,1-1,0 1,0-1,-1-1,1 1,0-1,0-1,0 0,0 0,-1 0,1-1,0 0,-1 0,0-1,1 0,-1-1,0 1,2-3,13-7,-1-2,-1 0,0-1,-1-1,-1-1,1-3,-10 14,-1 0,0-1,-1-1,0 1,0-1,-1 0,0-1,0 1,-1-1,-1-1,0 1,0 0,-1-1,0 0,0 0,-2 0,1 0,-1 0,-1 0,0 0,-1 0,-1-11,0 19,0 0,-1 1,1-1,0 1,-1-1,0 1,1 0,-1 0,0 0,0 1,0-1,0 1,-1-1,1 1,0 0,-1 1,1-1,0 0,-1 1,1 0,-1-1,1 2,-1-1,1 0,0 1,-1-1,1 1,0 0,-1 0,1 0,0 1,0-1,0 1,0-1,0 1,0 0,0 0,1 1,-1-1,1 1,-1-1,1 1,0 0,0-1,0 1,1 0,-1 0,1 1,-1 0,-4 6,0 0,0 1,1 0,0 0,1 1,0-1,1 1,0 0,1 0,1 0,0 0,0 0,1 0,1 0,0 1,0-1,1 0,1-1,0 1,1 0,0-1,0 1,1-1,1-1,0 1,1-1,0 0,0 0,1-1,0 0,0 0,1-1,1 0,-1-1,1 0,8 4,70 29,-75-45,-4-4</inkml:trace>
  <inkml:trace contextRef="#ctx0" brushRef="#br0" timeOffset="5830.236">3275 112,'2'-2,"-1"0,1 1,0-1,-1 0,1 1,0-1,0 1,0-1,1 1,-1 0,0 0,0 0,1 0,-1 0,0 1,1-1,-1 1,1-1,-1 1,1 0,-1 0,1 0,-1 0,0 1,1-1,-1 1,1-1,-1 1,0 0,1 0,-1 0,0 0,0 0,0 1,0-1,0 1,0-1,0 1,0 0,-1-1,1 1,-1 0,1 0,-1 0,0 1,1-1,-1 0,0 0,0 1,-15 53,11-54,1 1,0 0,0 0,1 0,-1 0,1 0,-1 0,1 0,0 1,0-1,0 0,1 1,-1-1,1 1,0-1,0 1,0-1,0 0,1 1,-1-1,1 1,0-1,0 0,0 1,1-1,-1 0,1 0,-1 0,1 0,0 0,0-1,1 1,-1 0,0-1,1 0,0 1,-1-1,1 0,0 0,0-1,0 1,1 0,5 0,0-1,0 1,1-1,-1-1,0 0,1 0,-1-1,0 0,0-1,0 1,0-2,7-2,4-2</inkml:trace>
  <inkml:trace contextRef="#ctx0" brushRef="#br0" timeOffset="7955.209">3924 762,'-24'38,"-18"23,-6 5,5-3,5-13,9-10,5-12,6-5,6-8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08.5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29 621,'-13'99,"8"-78,1 0,1 1,0 0,2-1,1 1,1 0,2 12,34 84,-36-115,1 0,0 1,0-1,0 0,0 0,0 0,0-1,1 1,0 0,-1-1,1 0,0 0,0 0,0 0,1 0,-1 0,0-1,1 1,-1-1,1 0,-1 0,1-1,-1 1,1-1,0 0,-1 1,1-2,0 1,-1 0,1-1,3 0,7-6,0 0,0 0,-1-1,1-1,-2-1,0 0,0 0,0-1,-1 0,-1-1,0 0,-1-1,0 0,-1-1,1-3,13-15,-2 0,-2-1,-1-1,-1-1,-2 0,9-35,-39 114,15-38,-20 150,21-148,-1 1,2 0,-1-1,1 1,1-1,0 1,0-1,0 0,1 0,0 0,1 0,0 0,0-1,1 1,0-1,5 6,-2-8,0 0,0 0,0-1,1 0,-1-1,1 0,0 0,0-1,0 0,1-1,-1 1,0-2,0 0,1 0,-1 0,0-1,0-1,1 1,-1-2,0 1,-1-1,1 0,0-1,-1 0,0-1,0 1,0-1,0-1,-1 0,0 0,0 0,-1-1,4-5,-1 4,-1-1,0-1,0 1,-1-2,0 1,-1-1,-1 1,1-2,-2 1,1-1,-2 1,1-1,-2 0,0 0,0-3,-4-9</inkml:trace>
  <inkml:trace contextRef="#ctx0" brushRef="#br0" timeOffset="561.982">1130 1,'-15'44,"3"0,2 1,2 1,2-1,1 1,3 31,3 244,25-111,-27-208,1 0,0-1,0 1,-1 0,1 0,0 0,1 0,-1 0,0 0,0 0,1 0,-1 0,1 0,0 0,0-1,-1 1,1 0,0 0,1-1,-1 1,0-1,0 1,1-1,-1 1,1-1,-1 0,1 0,-1 0,1 0,0 0,-1 0,1 0,0 0,0-1,0 1,0-1,0 1,0-1,0 0,0 0,0 1,0-2,0 1,-1 0,1 0,0-1,0 1,0-1,0 1,0-1,0 0,-1 0,2 0,11-12,-1 0,-1 0,0-2,0 1,-2-1,0-1,3-6,26-38,66-75,-104 135,-1-1,1 1,-1-1,1 1,-1-1,1 1,-1-1,1 1,0-1,-1 1,1 0,-1-1,1 1,0 0,-1 0,1-1,0 1,-1 0,1 0,0 0,0 0,-1 0,1 0,0 0,-1 0,1 0,0 0,0 0,-1 1,1-1,0 0,-1 0,1 1,0-1,-1 0,1 1,-1-1,1 1,-1-1,1 1,-1-1,1 1,-1-1,1 1,-1-1,0 1,1 0,-1-1,0 1,1 0,-1-1,0 1,0 0,0-1,1 1,-1 0,1 43,-7-18,2-17,1-1,0 1,0 0,1 0,0 0,1 0,0 1,1-1,0 0,0 0,1 1,0-1,0 0,1 0,0 0,1 0,0 0,1-1,-1 1,2-1,-1 0,3 3,13 2,0-7</inkml:trace>
  <inkml:trace contextRef="#ctx0" brushRef="#br0" timeOffset="1581.984">1722 762,'12'-6,"8"-2,-2 0,1-1,-2-1,1 0,-1-1,-1-1,0-1,0-1,-1 0,-1 0,-1-2,0 0,8-14,-19 29,-1-1,0 1,0-1,0 0,0 1,0-1,0 0,0 0,-1 0,1 1,-1-1,1 0,-1 0,0 0,0 0,0 0,0 0,0 0,0 0,0 0,-1 0,1 0,-1 0,1 1,-1-1,0 0,0 0,1 0,-1 1,-1-1,1 1,0-1,0 1,-1-1,1 1,0-1,-1 1,1 0,-1 0,0 0,1 0,-1 0,0 0,0 1,0-1,0 0,1 1,-1 0,0-1,0 1,0 0,0 0,0 0,0 0,0 0,0 0,0 1,0-1,-9 7,0 1,0 0,1 0,0 1,0 0,1 1,0 0,1 1,0-1,1 2,0-1,0 1,1 0,1 0,-3 10,4-14,1-3,-1 1,1 0,0 0,1 0,-1 0,1 0,0 0,1 1,0-1,0 0,0 1,0-1,1 1,0 0,1-1,0 1,0-1,0 0,0 1,1-1,0 0,1 0,-1 0,1 0,1 0,-1-1,1 1,-1-1,2 0,-1 0,4 4,4-3,-1 0,1-1,1-1,-1 0,0 0,1-1,0-1,-1 0,1-1,0 0,0-1,0 0,0-1,0-1,0 0,-1-1,1 0,-1 0,1-2,-1 0,0 0,-1-1,0 0,0-1,0 0,3-4,9-4,0-2,-1-1,-1-1,-1-1,-1 0,0-2,-2 0,0-1,-2 0,9-20,-10-34,-14 75,0 1,0 0,0-1,0 1,-1-1,1 1,0-1,-1 1,1 0,-1-1,0 1,1 0,-1 0,0-1,0 1,0 0,1 0,-1 0,0 0,-1 0,1 0,0 0,0 0,0 0,-1 1,1-1,0 0,-1 1,1-1,0 1,-1 0,1-1,-1 1,1 0,0 0,-1 0,1 0,-1 0,1 0,-1 0,1 1,-1-1,1 0,0 1,-1-1,1 1,0-1,-1 1,1 0,0 0,0 0,-6 2,0 0,0 0,1 1,-1 0,1 1,0-1,0 1,0 0,1 1,0-1,0 1,1 0,-1 1,1-1,0 1,1-1,0 1,0 0,0 1,1-1,-1 5,3-10,0 1,0-1,1 0,-1 0,1 0,-1 0,1 0,0 0,0 0,0 0,0 0,0 0,0 0,1 0,-1-1,0 1,1-1,0 1,-1-1,1 1,0-1,0 0,-1 0,1 0,0 0,0 0,0 0,0 0,1-1,-1 1,0-1,0 0,0 1,0-1,2 0,82-9,-66 5,-18 3,1 0,0 0,-1 0,1 0,0 1,-1-1,1 1,0 0,0 0,0 0,-1 0,1 0,0 1,0-1,-1 1,1 0,0 0,-1 0,1 0,-1 0,1 0,-1 1,1-1,-1 1,0-1,0 1,0 0,0 0,0 0,0 0,-1 1,1-1,-1 0,1 1,-1-1,0 1,0-1,0 1,0 0,0 1,2 47,-4-47,0 1,1-1,-1 1,1-1,0 1,1-1,-1 1,1-1,-1 1,1-1,1 0,-1 1,0-1,1 0,0 0,0 0,0 0,1 0,-1-1,1 1,0-1,0 1,0-1,1 0,-1 0,1-1,-1 1,1-1,0 0,10 2,0-2,0 0,0-1,0 0,0-1,0 0,0-2,0 1,0-2,0 0,0 0,-1-1,1-1,-1-1,0 0,-1 0,0-1,0-1,0 0,-1 0,10-10,-9 9,0 0,0-1,-2 0,1-1,-1-1,-1 1,0-1,0-1,-1 0,-1 0,0 0,-1-1,0 0,-1 0,-1-1,0 1,-1-1,-1 0,0 0,-1 0,-1 0,-1-11,1 24,0 0,0 0,0 0,0 1,-1-1,1 0,-1 0,1 0,-1 1,0-1,0 0,0 1,0-1,0 1,0-1,0 1,0-1,-1 1,1 0,0 0,-1 0,1-1,-1 1,0 1,1-1,-1 0,0 0,1 1,-1-1,0 0,0 1,0 0,1-1,-1 1,0 0,0 0,0 0,0 0,0 1,1-1,-1 0,0 1,0-1,0 1,1 0,-1 0,0-1,1 1,-1 0,1 0,-2 1,-8 7,1 0,-1 1,2 0,-1 0,1 1,1 0,0 1,1 0,0 0,0 1,2-1,-1 1,2 1,0-1,0 1,1-1,1 1,0 2,0-6,1 1,0-1,0 0,1 1,1-1,-1 0,2 1,-1-1,2 0,-1 0,1 0,1 0,0 0,0-1,1 0,0 1,0-2,1 1,0-1,1 0,0 0,0-1,1 0,0 0,0 0,0-1,1-1,0 1,0-1,7 2,97 9,-88-16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14.2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91,'-2'1,"0"0,1 0,-1 0,1 0,-1 1,1-1,-1 1,1-1,0 1,-1-1,1 1,0 0,0 0,1-1,-1 1,0 0,0 0,1 0,-1 0,1 0,0 0,0 0,-1 0,1 0,1 0,-1 1,-2 6,-28 132,2 3,1-3,19-90,1-33</inkml:trace>
  <inkml:trace contextRef="#ctx0" brushRef="#br0" timeOffset="437.582">1 62,'50'-16,"1"3,1 2,0 2,1 3,-1 2,1 2,0 2,9 4,26-4,-33 6,-31 0</inkml:trace>
  <inkml:trace contextRef="#ctx0" brushRef="#br0" timeOffset="769.786">1 683,'43'0,"33"-5,10-6,-7-1,-11 1,-12 3,-11 2,-9 3,-5 1,-3 2,-7 0</inkml:trace>
  <inkml:trace contextRef="#ctx0" brushRef="#br0" timeOffset="1398.37">706 571,'-1'251,"-8"-226,-3-43,13 2,0-1,1 1,0-1,2 1,0 0,1 1,0-1,1 1,1 0,0 0,1 0,1 1,0 1,1 0,1 0,0 0,0 2,1-1,1 2,1-2,-11 9,1-2,0-1,1 1,0 0,0 1,0-1,0 1,1 0,-1 0,1 0,0 1,0 0,0 0,1 1,-1 0,1 0,0 0,-1 1,1 0,0 0,0 0,-1 1,1 0,2 1,-5 2,-1 1,1 0,-1 0,0 0,0 0,0 0,0 0,-1 1,0-1,0 1,0 0,-1 0,1-1,-1 1,0 0,0 0,-1 0,0 0,0 0,0 1,0-1,-1 0,0 0,0 0,0-1,0 1,-1 1,1-2,0-1,0 0,-1 1,1-1,-1 0,1 1,-1-1,0 0,0 0,0 0,-1-1,1 1,-1 0,1-1,-1 0,0 0,0 1,0-2,0 1,0 0,-1-1,1 1,-1-1,1 0,-1 0,1 0,-1-1,1 1,-1-1,1 0,-1 0,0 0,1 0,-1-1,1 1,-1-1,1 0,-1 0,1-1,-1 1,1-1,0 1,-1-2,-15-10</inkml:trace>
  <inkml:trace contextRef="#ctx0" brushRef="#br0" timeOffset="2063.386">1355 147,'20'0,"15"0,7 0,0 0,-1 0,-3 0,-3 0,-3-5,-2-1,-2-1,0 2,0 2,-5-4,-7 4,-5 8,-10 3,-5-1</inkml:trace>
  <inkml:trace contextRef="#ctx0" brushRef="#br0" timeOffset="2333.297">1440 401,'33'5,"17"1,3 0,-1-1,-10-7,-7-2,-6-1,-1 1,-7-4,-2-1,1 1,2 3,-3-4,0 1,-3 1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20.0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31,'39'-5,"31"-2,9 1,1 1,-9 1,-11 2,-12 1,-8 1,-7 0,-4 0,-3 0,1 0,-6 1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18.8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1,'-3'45,"-2"-1,-2 0,-2 0,-1-1,-3 1,-25 114,-9 25,28-156,11-24</inkml:trace>
  <inkml:trace contextRef="#ctx0" brushRef="#br0" timeOffset="404.234">57 58,'115'-15,"1"5,110 6,-203 6,0 0,-1 1,1 1,0 2,-1 0,0 1,2 2,-6-2</inkml:trace>
  <inkml:trace contextRef="#ctx0" brushRef="#br0" timeOffset="738.031">0 678,'34'-4,"30"-8,9 0,-3 1,-9 2,-10 4,-8 1,-7 3,-5 5,-3 3,-2 0,1-2,-6-1</inkml:trace>
  <inkml:trace contextRef="#ctx0" brushRef="#br0" timeOffset="1821.166">960 452,'15'-5,"9"-1,5 0,3 1,1 2,-1-4,-1-1,0 2,-2 1,0 1,-1 2,0 1,0 1,0 0,-4-4,-8-2</inkml:trace>
  <inkml:trace contextRef="#ctx0" brushRef="#br0" timeOffset="2066.348">1130 255,'-5'38,"3"33,3 8,0-4,0-11,1-10,3-15,2-10,0-9</inkml:trace>
  <inkml:trace contextRef="#ctx0" brushRef="#br0" timeOffset="5566.054">1553 142,'25'-1,"-20"0,-1 0,1 1,0-1,0 1,0 0,0 1,0-1,0 1,0 0,-1 0,1 0,0 1,-1-1,1 1,-1 0,1 1,-1-1,0 1,0 0,0 0,0 0,-1 0,2 2,1 7,-1 1,-1 0,0-1,-1 1,0 0,-1 1,0-1,-1 0,-1 1,0-1,-1 0,0 1,-1-1,0 0,-1 0,-1 0,0 0,-1-1,0 1,-1-1,0 0,-6 6,-51 88,63-106,0 0,0-1,0 1,-1-1,1 1,0 0,0-1,-1 1,1 0,0-1,-1 1,1 0,0 0,-1-1,1 1,0 0,-1 0,1-1,-1 1,1 0,0 0,-1 0,1 0,-1 0,1 0,-1 0,1 0,-1 0,1 0,0 0,-1 0,1 0,-1 0,1 0,-1 0,1 0,0 1,-1-1,1 0,-1 0,1 1,0-1,-1 0,1 0,0 1,-1-1,1 0,0 1,0-1,-1 0,1 1,0-1,0 1,0-1,-1 1,8-41,4 13,1 0,2 0,1 2,0 0,2 0,1 2,1 0,1 1,1 1,1 1,1 1,11-7,-34 25,1 0,0-1,0 1,0 0,-1 0,1 0,0 0,1 0,-1 0,0 0,0 0,0 1,0-1,1 0,-1 1,0-1,1 0,-1 1,0 0,1-1,-1 1,1 0,-1 0,1 0,-1 0,0 0,1 0,-1 0,1 0,-1 1,1-1,-1 0,0 1,1 0,-1-1,0 1,0 0,1-1,-1 1,0 0,0 0,0 0,0 0,0 0,0 0,0 0,0 1,6 122,-10-85,-15 117,10-119,26-57,20-38,-18 24,2 1,1 1,2 1,1 1,14-11,-27 29,64-38,-74 51,-1 0,1 1,-1-1,0 1,1-1,-1 1,0 0,0-1,0 1,0 0,0 0,0 1,-1-1,1 0,-1 1,0-1,1 1,-1-1,0 1,0-1,-1 1,1 0,0-1,-1 1,0 0,0 0,0-1,0 1,0 0,0 0,-1 0,1-1,-1 1,0 1,1 1,-2 27,-2-1,-1 1,-1-1,-1-1,-12 29,5-11,8-31,4-15,1 1,0-1,0 0,0 0,0 0,0 1,0-1,0 1,1-1,0 0,-1 1,1-1,0 1,0-1,0 1,0-1,1 1,-1-1,1 0,-1 1,1-1,1 3,21-4,-9-5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24:19.2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892 106,'2'-1,"-1"0,1-1,-1 1,0 0,0-1,0 1,1-1,-1 0,-1 1,1-1,0 0,0 1,-1-1,1 0,-1 0,1 0,-1 1,0-1,0 0,0 0,0 0,0 0,0 0,0 0,0 1,-1-1,1 0,-1 0,0 0,1 1,-1-1,0 0,0 1,0-1,0 1,0-1,-1 1,1-1,0 1,-1 0,0-1,-10-4,1 0,-1 1,0 1,0 0,0 1,-1 0,1 1,-1 0,0 1,0 0,1 1,-1 1,0 0,0 0,1 2,-12 2,19-4,-50 9,0 3,1 2,1 2,1 3,0 2,2 2,0 2,2 3,2 1,-1 4,-39 45,85-77,-1 0,1 0,-1 0,1 0,0 0,0 0,0 0,0 0,0 1,1-1,-1 0,1 1,-1-1,1 0,0 1,0-1,0 0,0 1,0-1,0 1,1-1,-1 0,1 0,0 1,0-1,0 0,0 0,0 0,0 0,0 0,1 0,-1 0,1 0,-1 0,1-1,0 1,0-1,0 1,0-1,0 0,0 1,0-1,0 0,0 0,1-1,11 5,1 0,0-2,0 0,0-1,0 0,1-1,-1-1,0 0,1-1,-1-1,0 0,9-3,51-4,-57 8,-13 0,1-1,-1 2,1-1,0 1,-1 0,1 0,0 0,-1 1,1 0,-1 0,1 0,-1 1,1 0,-1 0,0 0,4 3,-9-1,0 1,0-1,-1 0,0 0,0 1,0-1,-1 0,1 0,-1 0,0 0,0 0,0-1,-1 1,1 0,-1-1,0 0,0 0,0 0,0 0,-1 0,1 0,-4 1,-1 4,-324 341,328-346,0 0,0 0,1 0,0 1,0 0,0-1,0 1,0 0,1 1,-1-1,1 0,0 1,1-1,-1 1,1-1,0 1,0 0,0 0,1 0,0-1,0 1,0 0,0 0,1 0,0-1,0 1,0 0,0-1,1 1,0-1,0 1,0-1,0 0,1 0,2 3,16 0,1 0,-1-2,1-1,0-1,1-1,-1 0,0-2,1 0,-1-2,0-1,0 0,0-2,0 0,-1-2,0 0,0-1,-11 5,201-67,-185 59</inkml:trace>
  <inkml:trace contextRef="#ctx0" brushRef="#br0" timeOffset="250.111">1569 589,'93'-27,"-104"45,-135 107,108-95,0 0,2 3,1 1,2 1,1 2,2 1,-14 25,15-23,16-31</inkml:trace>
  <inkml:trace contextRef="#ctx0" brushRef="#br0" timeOffset="500.857">1133 663,'28'-30,"-25"25,1 0,-1 0,1 0,0 1,1-1,-1 1,1 0,0 0,-1 1,2 0,-1-1,0 2,1-1,-1 1,1-1,0 2,0-1,-1 1,1-1,0 2,1-1,-1 1,0 0,0 0,0 0,2 1,8 5,0 1,0 1,0 0,-1 1,0 0,-1 1,0 1,-1 0,0 1,-1 1,0 0,-1 0,0 1,-1 1,0-1,3 10,78 91,-31-81,-47-34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43,'-6'12,"1"1,0-1,0 1,1 1,1-1,1 1,0-1,0 1,1 0,1 0,0-1,1 1,1 0,0-1,1 1,3 10,-4-21,0 0,0 0,0 0,0 0,0-1,0 1,1-1,-1 1,1-1,-1 0,1 0,0 0,0-1,0 1,0-1,1 1,-1-1,0 0,0 0,1 0,-1-1,1 1,-1-1,0 0,1 0,-1 0,1 0,-1-1,1 1,-1-1,0 0,0 0,1 0,-1-1,0 1,0-1,0 1,0-1,0 0,-1 0,1 0,0-1,-1 1,0-1,1 1,-1-1,0 0,0 0,-1 0,1 0,-1 0,3-1,0 1,0-1,-1 0,1 0,-1 0,0-1,-1 1,1-1,-1 0,0 1,0-1,0 0,0 0,-1 0,0-1,0 1,-1 0,1 0,-1-1,0 1,-1 0,1 0,-1 0,0-1,0 1,-1 0,1 0,-1 0,0 1,-1-1,1 0,-1 1,0-1,0 1,0 0,-1 0,1 0,-1 1,0-1,-3-2,-47 4,29 11</inkml:trace>
  <inkml:trace contextRef="#ctx0" brushRef="#br0" timeOffset="331.303">345 353,'0'-10,"5"-12,6-8,2-3,-2-1,2 0,4 2,-2 1,3 6,-3 2,1 1,-2-2,2 5,-3 9,2 7,-2 3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1:27.1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30 343,'-30'389,"53"-431,103-280,-110 288,40-61,-55 95,0-1,0 0,0 0,0 1,1-1,-1 1,0-1,0 1,0-1,1 1,-1 0,0-1,1 1,-1 0,0 0,1 0,-1 0,0 0,1 1,-1-1,0 0,0 0,1 1,-1-1,0 1,0-1,0 1,1 0,-1-1,0 1,0 0,0 0,0 0,0 0,0 0,-1 0,1 0,0 0,0 0,-1 0,1 0,-1 1,1 0,25 54,-13 1,-9-31</inkml:trace>
  <inkml:trace contextRef="#ctx0" brushRef="#br0" timeOffset="770.76">481 540,'0'0,"-12"10,0-1,1 2,0-1,1 2,0-1,1 1,1 1,-1 0,2 0,0 0,1 1,0 0,1 0,0 1,1-1,1 1,0 0,1 7,2-19,1 0,-1 0,1 0,0 0,0 1,1-1,-1 0,1-1,-1 1,1 0,0 0,0-1,0 1,0-1,0 0,1 1,-1-1,1 0,0 0,-1-1,1 1,0-1,0 1,0-1,0 0,0 0,0 0,0 0,1-1,-1 1,0-1,0 0,1 0,-1 0,0 0,1-1,5 1,0-1,0-1,0 1,-1-1,1-1,-1 0,0 0,1-1,-2 1,1-2,0 1,-1-1,1-1,31-59,-39 63,1 1,-1-1,1 0,-1 0,0 0,0 1,0-1,0 0,0 0,0 1,0-1,-1 0,1 0,0 0,-1 1,0-1,1 0,-1 1,0-1,0 1,0-1,0 1,0-1,0 1,-1 0,1-1,0 1,-1 0,1 0,0 0,-1 0,0 0,1 0,-1 1,1-1,-1 0,0 1,0-1,1 1,-2 0,0-1,-1 0,1 1,0 0,0-1,-1 1,1 1,0-1,0 0,0 1,-1-1,1 1,0 0,0 0,0 1,0-1,0 0,1 1,-1 0,0 0,1 0,-1 0,-1 2,4-3,0-1,0 1,1 0,-1 0,0-1,1 1,-1 0,1-1,-1 1,1 0,-1-1,1 1,0-1,-1 1,1-1,0 1,-1-1,1 0,0 1,-1-1,1 0,0 1,0-1,0 0,-1 0,1 0,0 0,0 0,-1 0,1 0,0 0,0 0,0 0,-1 0,1 0,0 0,0-1,0 1,-1 0,1-1,0 1,-1-1,1 1,0-1,141-47,-116 38</inkml:trace>
  <inkml:trace contextRef="#ctx0" brushRef="#br0" timeOffset="1082.225">961 597,'-24'38,"-13"22,-4 6,4-3,4-13,7-10,8-6,8-10</inkml:trace>
  <inkml:trace contextRef="#ctx0" brushRef="#br0" timeOffset="1631.561">1046 850,'-73'222,"63"-215,10-26,8-2,0 1,1 1,2-1,-1 1,2 1,1 0,0 1,1 0,1 1,12-10,-13 11,1 1,0 0,1 1,1 0,-1 2,2 0,0 1,0 0,4 1,-20 8,1 0,0 1,0 0,0 0,0-1,-1 2,1-1,0 0,0 0,0 1,-1 0,1-1,0 1,-1 0,1 0,0 1,-1-1,1 1,-1-1,0 1,0 0,1-1,-1 1,0 0,-1 1,1-1,0 0,-1 0,1 1,-1-1,1 1,-1-1,0 1,0 0,-1-1,1 1,0 0,-1 0,0 0,1-1,-1 1,0 0,0 0,-1 0,1 0,-1-1,1 1,-1 0,0 0,0-1,0 1,-1-1,1 1,-1 1,1 0,0 1,0-1,0 1,0-1,-1 0,0 1,0-1,0 0,0 0,-1 0,1-1,-1 1,0-1,0 1,-1-1,1 0,-1 0,1 0,-1-1,0 1,0-1,0 0,0 0,0 0,-1-1,1 1,-1-1,1 0,-1 0,1-1,-1 0,1 1,-1-1,1-1,-1 1,0-1,1 0,-4 0,-22-25,19 11</inkml:trace>
  <inkml:trace contextRef="#ctx0" brushRef="#br0" timeOffset="2571.408">594 32,'54'-10,"0"2,1 3,52 1,-106 3,1 0,-1 1,1-1,-1 1,1-1,0 1,-1 0,1 0,0-1,-1 1,1 0,0 0,-1 1,1-1,-1 0,1 1,0-1,-1 1,1-1,-1 1,1-1,-1 1,1 0,-1 0,0 0,1 0,-1 0,0 0,0 0,0 1,0-1,0 0,0 1,0-1,0 0,0 1,-1-1,1 1,0-1,-1 1,1 0,-1-1,0 1,0 0,0-1,1 1,-1-1,-1 1,1 0,0-1,0 1,-1 0,1-1,-1 1,1-1,-1 1,0-1,0 2,-99 106,99-108,0 1,0-1,0 0,0 0,0 1,1-1,-1 0,0 1,0-1,1 1,-1-1,1 1,0-1,-1 1,1-1,0 1,0-1,0 1,0-1,0 1,0 0,0-1,1 1,-1-1,0 1,1-1,-1 1,1-1,0 1,0-1,-1 0,1 1,0-1,0 0,0 0,0 0,0 0,1 0,-1 0,0 0,0 0,1 0,-1 0,1 0,-1-1,0 1,1-1,-1 1,1-1,-1 0,1 1,0-1,-1 0,1 0,-1 0,1 0,0-1,16 2,-1-1,1-1,0-1,-1 0,0-2,0 0,0 0,0-2,1-1,3 1,8-3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0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384 109,'-14'18,"0"0,1 0,1 2,1-1,1 2,-8 20,-15 30,-122 240,52-96,289-635,47-1,-217 402,-9 28,-6 43,-1-42,0-5,-3 60,3 0,3 0,2 0,4 0,4 6,80 179,-94-250,0-1,0 1,0 0,1 0,-1-1,0 1,0 0,0 0,0 0,1 0,-1 0,0 0,0 0,0 0,0 0,0 0,1 0,-1 1,0-1,0 0,0 1,1-1,-1 1,0-1,0 0,1 1,-1 0,0-1,1 1,-1-1,1 1,-1 0,1-1,-1 1,1 0,-1 0,1-1,0 1,-1 0,1 0,0 0,0 0,-1-1,1 1,0 0,0 0,0 0,0 0,0 0,0-1,0 1,1 0,-1 0,0 0,0 0,1-1,-1 1,0 0,1 0,-1-1,1 1,-1 0,-325-223,313 215,-1 1,0 0,0 1,0 0,-1 1,1 1,-1 0,0 1,-2 0,-2 3</inkml:trace>
  <inkml:trace contextRef="#ctx0" brushRef="#br0" timeOffset="628.612">835 899,'-3'-16,"0"0,1 0,0 0,1 0,1 0,1-1,0 1,2 0,-1 0,2 0,0 0,1 1,0-1,2 1,-1 0,2 1,0 0,1 0,3-4,42-54,-54 72,1-1,-1 1,1-1,-1 1,1 0,0-1,-1 1,1 0,-1 0,1-1,0 1,-1 0,1 0,0 0,-1 0,1 0,-1 0,1 0,0 0,-1 0,1 0,0 0,-1 0,1 0,0 1,-1-1,1 0,-1 0,1 1,-1-1,1 1,0-1,-1 0,1 1,-1-1,0 1,1-1,-1 1,1-1,-1 1,0-1,1 1,-1-1,0 1,0 0,1-1,-1 1,0 0,0-1,0 1,0 0,0-1,0 1,0-1,0 1,0 0,0-1,0 1,0 0,3 47,-3-44,0 1,-2 1,1 0,0 0,0 0,1 0,0 0,0 0,0 0,1 0,0 0,0 0,0 0,1-1,0 1,0 0,0-1,1 1,0-1,0 0,0 0,0 0,1 0,0 0,0-1,1 0,-1 0,1 0,0 0,0-1,0 0,0 0,0 0,1 0,0-3,0 1,0-1,1 0,-1 0,0-1,0 1,0-1,0-1,0 1,0-1,-1 0,1-1,0 1,-1-1,0 0,1 0,-1-1,0 0,-1 0,1 0,2-4,79-104,-78 99,-4 8,-1 1,0-1,0 0,0 0,0 0,-1-1,0 1,0-1,0 1,-1-1,1 0,-1 1,-1-1,1 0,-1 0,0 0,-1-3,1 8,-1 1,1-1,0 0,-1 0,1 1,-1-1,1 0,-1 1,0-1,1 1,-1-1,0 0,1 1,-1 0,0-1,0 1,1-1,-1 1,0 0,0-1,0 1,1 0,-1 0,0 0,0 0,0 0,0 0,0 0,1 0,-1 0,0 0,0 0,0 1,0-1,1 0,-1 0,0 1,0-1,0 1,1-1,-1 1,0-1,1 1,-1-1,0 1,1 0,-1-1,1 1,-30 32,20-15</inkml:trace>
  <inkml:trace contextRef="#ctx0" brushRef="#br0" timeOffset="1114.71">1766 532,'-22'14,"0"1,1 1,0 1,1 1,1 0,1 1,1 1,0 1,2 1,-12 20,26-41,0 1,0-1,0 1,0-1,0 1,0 0,0 0,1-1,-1 1,1 0,-1 0,1 0,0-1,0 1,0 0,0 0,0 0,0 0,0 0,0-1,1 1,-1 0,1 0,-1 0,1-1,0 1,0 0,0-1,0 1,0-1,0 1,0-1,0 1,1-1,-1 0,1 0,-1 1,1-1,-1 0,1 0,-1-1,1 1,0 0,0 0,-1-1,1 1,0-1,0 0,0 1,0-1,-1 0,1 0,0 0,1 0,15-1,0-1,0 0,0-1,0-1,-1 0,1-2,-1 0,0-1,-1 0,0-2,0 0,0 0,-1-2,-1 0,0 0,6-8,-4 3,-1-1,-1-1,0 0,-1 0,-1-2,-1 0,-1 0,-1-1,0 0,-2 0,0-1,-2 0,0 0,-2 0,0-1,-1 1,-1-1,-2 0,-1-8,1 17,-1 1,-1-1,0 1,0 0,-2 0,1 0,-2 0,0 1,0 0,-1 0,-1 0,-4-5,8 12,-1 0,1 0,-1 0,1 0,-1 1,-1 0,1 0,-1 0,1 1,-1 0,0 0,0 0,0 1,-1 0,1 0,-1 0,1 1,-1 0,1 0,-1 1,0 0,1 0,-1 0,0 1,1 0,-5 2,2 1,-1 1,1 0,0 0,1 1,-1 0,1 1,1 0,-1 0,1 1,0 0,1 0,0 0,0 1,1 0,0 0,0 1,1-1,0 1,1 0,0 0,1 0,0 0,1 1,0-1,0 1,1-1,0 0,1 1,0-1,1 0,0 1,1-1,0 0,2 4,9 17,2-1,1-1,1 0,2-1,0-2,2 0,1-1,1-1,1-1,1-1,1-1,0-2,29 15,250 143,-282-157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4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131 331,'21'-10,"-1"-1,0 0,-1-2,-1 0,0-1,0-1,-2-1,0 0,-1-1,0 0,-2-2,0 0,2-4,-12 17,0 1,0-1,-1 1,1-1,-1 0,-1 0,1 0,-1 0,0 0,0 0,-1-1,0 1,0 0,-1 0,1 0,-1-1,0 1,-1-1,1 7,0 0,0-1,0 1,0 0,0-1,1 1,-1 0,0 0,0 0,0 0,0 0,0 0,0 0,0 0,0 1,0-1,0 0,0 0,0 1,1-1,-1 1,0-1,0 1,0-1,1 1,-1-1,0 1,0 0,1-1,-1 1,1 0,-1 0,0-1,1 1,0 0,-1 0,1 0,-1 0,1 0,0 0,0-1,-1 1,1 0,-11 20,0 0,1 1,2 0,0 1,1 0,1 0,1 0,0 17,-5 52,5 1,4 0,4 11,0 33,-2-68,-3 0,-3 0,-3-1,-2 0,-5 3,9-50,0-1,-2 0,0-1,-1 1,-1-2,-1 1,-11 13,19-28,0-1,0 0,0 0,-1 0,1 0,-1-1,0 0,1 1,-1-1,0-1,0 1,-1 0,1-1,0 0,0 0,-1 0,1-1,0 1,-1-1,1 0,0 0,-1-1,1 1,0-1,-1 0,1 0,0-1,0 1,0-1,0 0,0 0,0 0,0 0,0-1,-9-10</inkml:trace>
  <inkml:trace contextRef="#ctx0" brushRef="#br0" timeOffset="382.722">75 867,'532'-291,"-569"347,29-47,0 2,0-1,1 1,0 0,1 0,1 1,0 0,0 0,1 0,0 1,2-1,-1 1,1 0,1-1,0 1,1 0,0 0,1 0,1 0,0-1,1 2,25 37,-10-33</inkml:trace>
  <inkml:trace contextRef="#ctx0" brushRef="#br0" timeOffset="971.57">950 698,'-7'7,"1"1,-1 0,2 0,-1 0,2 1,-1 0,1 0,0 0,1 0,0 0,0 1,0 3,3-9,-1-1,0 1,1 0,0 0,0 0,0 0,0 0,0 0,1-1,0 1,0 0,0 0,0-1,1 1,-1 0,1-1,0 0,0 1,0-1,0 0,1 0,-1 0,1 0,0-1,0 1,0-1,0 1,0-1,1 0,-1 0,4 1,1-2,1 1,-1-2,1 1,-1-1,0 0,1-1,-1 0,0 0,0-1,1 0,-1-1,0 0,-1 0,1 0,-1-1,1 0,-1-1,0 1,0-1,-1-1,0 1,0-1,0 0,-1-1,1 1,-2-1,1 0,-1 0,0-1,0 1,-1-1,0 0,0 0,-1 2,1 1,-1-1,0 0,0 1,-1-1,0 0,0 0,0 0,-1 0,0 0,0 0,0 0,-1 0,0 0,0 0,-1 0,1 1,-1-1,0 0,-1 1,0-1,1 1,-2 0,1 0,-1 0,1 1,-1-1,0 1,-1 0,1 0,-1 0,0 0,0 1,0 0,0 0,-1 0,-4-1,7 3,-1 0,0-1,0 2,1-1,-1 0,0 1,0 0,0 0,0 0,1 0,-1 0,0 1,0 0,0 0,1 0,-1 0,0 0,1 1,-1 0,1-1,0 1,-1 1,1-1,0 0,0 1,1 0,-1-1,-1 3,-5 12</inkml:trace>
  <inkml:trace contextRef="#ctx0" brushRef="#br0" timeOffset="1367.87">1401 924,'-24'15,"20"-35,95-172,-87 184,-2 2,1 0,-1 0,1 0,0 1,1-1,0 1,-1 0,2 0,-1 0,0 0,1 1,0-1,0 1,1 0,-1 1,1 0,-1-1,1 2,0-1,0 1,1 0,-4 3,0 1,0-1,0 1,0 0,-1 0,1 0,-1 1,1-1,-1 1,0-1,0 1,0 0,0 0,0-1,0 2,-1-1,0 0,1 0,-1 0,0 2,0-3,6 16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07.7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0,'-46'227,"17"-83,-6-3,-24 55,53-181,1-1,0 0,1 1,1 0,0 0,1 0,1 1,0-1,2 9,3-17,2-8</inkml:trace>
  <inkml:trace contextRef="#ctx0" brushRef="#br0" timeOffset="265.811">0 452,'58'5,"23"1,3 0,-7-6,-14-3,-11-1,-10 1,-8 0,-4 0,-8 7,-7 2</inkml:trace>
  <inkml:trace contextRef="#ctx0" brushRef="#br0" timeOffset="698.117">847 565,'-12'5,"0"2,0-1,1 1,0 1,0 0,1 1,0 0,0 0,1 1,1 1,-1-1,2 1,-1 1,2-1,-1 1,2 0,-1 1,2 0,0-1,0 1,1 0,1 1,0 1,2-11,1 1,-1-1,1 0,0 0,1 0,-1 0,1 0,0-1,0 1,0 0,0-1,0 1,1-1,0 0,-1 0,1 0,0 0,1 0,-1-1,0 0,1 1,0-1,-1 0,1-1,0 1,0-1,0 1,0-1,0 0,1-1,3 2,0 0,1-1,-1 0,1-1,-1 0,1 0,-1-1,1 0,-1-1,0 0,1 0,-1 0,0-1,4-2,-1-2,1 0,-1 0,-1-1,1-1,-2 0,1 0,-1-1,0 0,-1 0,-1-1,1 0,1-6,-5 11,-1-1,0 1,0-1,-1 0,0 0,0 1,-1-1,0-1,0 1,0 0,-1 0,0 0,-1 0,0 0,0 0,0 0,-1 0,0 0,0 0,0 0,-1 1,0-1,-4-5,2 7,0-1,0 1,0 0,-1 0,0 1,1-1,-2 1,1 1,0-1,-1 1,0 0,0 1,1-1,-2 1,1 1,0-1,0 1,0 0,-1 1,1 0,-7 1,-11-1</inkml:trace>
  <inkml:trace contextRef="#ctx0" brushRef="#br0" timeOffset="1404.12">1298 621,'-9'19,"1"0,0 1,1-1,1 1,1 1,1-1,0 1,2 0,0 15,10 51,-8-87,0 1,0-1,1 1,-1-1,0 0,1 1,-1-1,0 0,1 1,-1-1,1 0,-1 0,0 1,1-1,-1 0,1 0,-1 0,1 0,-1 1,1-1,-1 0,1 0,-1 0,1 0,-1 0,1 0,-1 0,1 0,-1-1,1 1,-1 0,1 0,-1 0,0 0,1-1,-1 1,1 0,-1 0,1-1,-1 1,0 0,1-1,-1 1,0-1,1 1,-1 0,0-1,0 1,1-1,-1 1,0-1,0 1,0 0,0-1,0 1,1-1,-1 1,0-1,0 1,0-1,0 0,15-31,21-80,-28 81,2 0,0 0,3 1,0 0,2 2,11-18,-24 44,-1 0,0 0,0 0,1 0,0 1,-1-1,1 1,0-1,-1 1,1 0,0-1,0 1,0 0,0 0,0 0,0 1,1-1,-1 1,0-1,0 1,1-1,-1 1,0 0,0 0,1 0,-1 1,0-1,0 0,0 1,1-1,-1 1,0 0,0 0,0 0,0 0,0 0,0 0,0 1,0-1,-1 0,1 1,-1 0,1-1,-1 1,1 0,-1 0,0 0,0 0,0 0,0 0,0 0,0 0,0 0,-1 0,1 0,-1 1,0-1,0 1,28 59,-16-50</inkml:trace>
  <inkml:trace contextRef="#ctx0" brushRef="#br0" timeOffset="2517.714">1892 594,'-12'0,"0"0,1 2,-1-1,1 2,0-1,-1 2,1-1,1 2,-1-1,1 1,-1 1,1 0,1 0,-1 1,1 0,1 1,-1 0,1 0,0 1,-3 6,4-7,-1 0,2 1,-1 1,1-1,1 1,-1 0,2 0,0 0,0 1,0 0,2-1,-1 1,1 0,1 1,0-1,0 1,1-10,0 0,0 0,1 1,-1-1,0 0,1 0,-1 0,1 0,0 0,-1 0,1 0,0 0,0 0,1 0,-1-1,0 1,1 0,-1-1,1 1,-1-1,1 1,-1-1,1 0,0 1,0-1,0 0,0 0,0-1,0 1,0 0,0-1,0 1,0-1,0 0,0 1,1-1,-1 0,2-1,2 1,0-1,1 0,-1 0,0-1,0 1,0-1,0-1,-1 1,1-1,-1 0,1 0,-1-1,1 0,20-19,0-2,-1 0,-2-2,0 0,-2-2,-1 0,1-5,1 5,-22 29,0 1,0-1,0 1,0-1,1 1,-1-1,0 0,0 1,0-1,0 0,0 1,1-1,-1 1,0-1,0 0,0 1,1-1,-1 0,0 0,1 1,-1-1,0 0,1 0,-1 1,0-1,1 0,-1 0,0 0,1 0,-1 1,0-1,1 0,-1 0,1 0,-1 0,1 0,-1 0,0 0,1 0,-1 0,1 0,-1 0,0 0,1-1,-1 1,0 0,1 0,-1 0,1 0,-1-1,0 1,1 0,-1 0,0-1,0 1,1 0,-1-1,0 1,0 0,1-1,-1 1,0 0,0-1,0 1,-2 22,-2 0,0 0,-1 0,-2-1,0 1,-5 7,-19 62,-3 107,35 55,-15-187,11-57,0-1,1 1,0 0,0-1,1 1,0 0,1 0,0 0,0 0,1 0,0 0,0-1,2 3,-3-9,1-1,-1 1,1-1,-1 0,1 1,0-1,0 0,0 0,0 0,0 0,0 0,0 0,0 0,0 0,0 0,0 0,1 0,-1-1,0 1,0 0,1-1,-1 1,1-1,-1 0,1 1,-1-1,0 0,1 0,-1 0,1 0,-1 0,1 0,-1-1,1 1,-1 0,0-1,1 1,-1-1,0 1,1-1,-1 0,0 1,50-41,-48 38,1-1,-1 1,-1-1,1 0,-1 0,1 0,-1 0,0 0,0-1,-1 1,0-1,1 1,-1-1,-1 1,1-1,-1 0,0 1,0-1,0 0,0 1,-1-1,0 0,0 1,0-1,-1 1,1-1,-1 1,0 0,0 0,-1 0,1 0,-1 0,0 0,0 1,-153-84,48 47,108 40,0 0,-1 0,1 0,-1 0,1 0,-1 0,1 0,-1 0,1 0,0 0,-1 0,1 0,-1 0,1 0,-1 0,1 0,-1 0,1-1,0 1,-1 0,1 0,-1-1,1 1,0 0,-1-1,1 1,0 0,0-1,-1 1,1 0,0-1,0 1,-1 0,1-1,0 1,0-1,0 1,0-1,-1 1,1-1,0 1,0 0,0-1,0 1,0-1,0 1,0-1,0 1,1-1,-1 1,0-1,0 1,0 0,0-1,1 1,-1-1,0 1,0 0,1-1,-1 1,0 0,1-1,-1 1,0 0,1-1,-1 1,0 0,1 0,-1-1,35-14,-29 13,228-90,-115 47,-106 34</inkml:trace>
  <inkml:trace contextRef="#ctx0" brushRef="#br0" timeOffset="4681.668">2286 565,'1'283,"-1"-280,-1 0,1 0,0 0,0 0,1 0,-1 0,1-1,-1 1,1 0,0 0,0 0,0-1,0 1,0-1,1 1,-1-1,1 1,0-1,0 0,0 0,0 1,0-2,0 1,0 0,1 0,-1-1,1 1,-1-1,1 0,0 0,-1 0,1 0,0 0,0 0,0-1,0 1,-1-1,1 0,0 0,0 0,0 0,0-1,0 1,1-1,12-6,1 0,-1-1,0-1,-1-1,0 0,-1-1,0 0,0-1,-1-1,-1 0,0 0,-1-2,1-1,-9 12,6-7,0 0,0-1,-1-1,-1 0,0 0,0 0,-2 0,1-1,-2 0,0 0,-1-1,0 1,-1-1,-1 1,0-15,-17-6,14 45,4 5</inkml:trace>
  <inkml:trace contextRef="#ctx0" brushRef="#br0" timeOffset="5135.976">2907 734,'27'-9,"0"-2,-1-1,-1-1,0-1,0-2,-2 0,0-1,-1-1,5-7,-25 24,0 0,0-1,0 1,0 0,-1-1,1 0,0 1,-1-1,1 0,-1 0,0 0,0 0,1 0,-1 0,-1 0,1 0,0-1,0 1,-1 0,1-1,-1 1,0 0,0-1,0 1,0 0,0-1,0 1,-1 0,1 0,-1-1,0 1,1 0,-1 0,0 0,0-1,0 1,-1 0,1 1,0-1,-1 0,0 0,1 0,-1 1,0-1,0 1,1 0,-1-1,0 1,0 0,-1 0,1 0,0 0,0 1,0-1,-1 0,1 1,-2 0,-5 1,-1 0,0 1,1 0,-1 1,1 0,0 0,0 1,0 0,1 1,-1 0,1 0,0 1,0 0,-3 3,4-3,-5 3,0 0,1 0,1 1,-1 1,2 0,-1 0,2 1,0 0,0 0,1 1,0 0,1 0,1 1,0 0,1 0,0 0,1 1,3-11,0 0,0 0,0 1,0-1,1 0,-1 0,1 0,0 0,1 1,-1-1,1 0,-1-1,1 1,0 0,1-1,-1 1,1-1,-1 1,1-1,0 0,0 0,0 0,1-1,-1 1,1-1,-1 0,1 0,0 0,0 0,0-1,0 0,0 1,0-1,1-1,11 4,-1-2,1 0,-1-1,1 0,0-1,-1-1,1-1,12-2,-2-1,1-2,-1 0,-1-2,1-1,-2-1,1-1,-2-1,20-14,12-10,-31 22</inkml:trace>
  <inkml:trace contextRef="#ctx0" brushRef="#br0" timeOffset="5534.614">3754 367,'-6'5,"-5"2,1 0,0 0,0 1,1 0,0 1,0 0,1 1,0 0,1 0,0 0,1 1,-2 5,8-12,0-1,0 1,0 0,1-1,0 1,0 0,0-1,0 1,0-1,1 1,0-1,-1 0,1 1,0-1,1 0,-1-1,1 1,-1 0,1 0,0-1,0 0,0 0,0 1,0-2,0 1,1 0,-1-1,1 1,-1-1,1 0,-1 0,4 0,32 20,-35-18,1 0,-1 1,0-1,1 1,-2 0,1 1,0-1,-1 0,0 1,0 0,0 0,-1 0,0 0,1 0,-2 0,1 1,-1-1,0 1,0-1,0 1,-1-1,0 1,0-1,0 1,-1 0,1-1,-2 1,1-1,0 0,-1 1,0-1,0 0,-1 0,0 0,1 0,-2 0,0 0,-2 3,-1-1,0 0,0 0,0 0,-1-1,0 0,0-1,-1 0,0 0,1-1,-2 0,1-1,0 1,-1-2,1 1,-1-2,0 1,-6-1,-26-15,30 1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20.4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33 790,'59'8,"34"-6,-86-5,0 0,0 0,0 0,-1-1,1-1,-1 1,0-1,0 0,-1 0,1 0,-1-1,2-4,-5 8,0-1,0 1,0-1,-1 1,1-1,-1 0,0 0,0 0,0 1,0-1,0 0,-1-1,1 1,-1 0,0 0,0 0,0 0,0 0,0 0,-1 0,0 0,1 0,-1 0,0 0,0 0,-1 0,1 1,-1-1,1 0,-1 1,0-1,0 1,-3-2,-1 1,0-1,0 1,0 0,0 1,0 0,-1 0,1 0,-1 1,1 0,-1 0,0 0,1 1,-1 0,0 1,1-1,-1 1,1 0,-1 1,1 0,-1 0,1 0,0 1,0 0,0 0,-2 2,-1 2,1 1,0 0,0 0,1 1,0 0,1 1,0 0,0-1,1 2,1-1,-1 1,2-1,-1 1,1 0,1 0,0 1,1-1,0 0,1 1,0-1,0 1,2-1,-1 0,1 0,1 1,0-1,1-1,0 1,0-1,1 1,0-1,1 0,0-1,1 0,3 4,-4-7,-1 0,1 0,0-1,1 0,-1 0,1-1,0 0,0 0,0 0,1-1,-1 0,1-1,0 0,-1 0,1 0,0-1,0 0,0-1,0 0,1 0,-1 0,0-1,-1-1,1 1,1-2,35-10,-24 7</inkml:trace>
  <inkml:trace contextRef="#ctx0" brushRef="#br0" timeOffset="665.99">710 649,'-177'400,"162"-381,13-34,16-21,2 0,2 1,1 1,2 1,0 0,24-24,59-51,-104 107,1 0,-1 0,1 0,-1 0,1 0,0 1,-1-1,1 0,0 0,0 0,0 1,-1-1,1 0,0 1,0-1,0 1,0-1,0 1,0 0,0-1,0 1,0 0,0-1,0 1,1 0,-1 0,0 0,0 0,0 0,0 0,0 1,0-1,0 0,0 0,0 1,0-1,0 1,0-1,0 1,0-1,0 1,0 0,0-1,-1 1,1 0,0 0,0-1,-1 1,1 0,0 0,-1 0,1 0,-1 0,1 0,-1 0,15 181,-15-178,1 1,0-1,0 1,0-1,0 0,1 1,0-1,0 0,0 0,0 0,1 0,-1-1,1 1,0-1,0 1,0-1,1 0,-1 0,1-1,-1 1,1-1,0 0,0 0,0 0,1 0,-1 0,0-1,1 0,-1 0,0 0,1-1,-1 1,1-1,-1 0,1-1,-1 1,1-1,-1 0,1 0,-1 0,0 0,2-1,5-6,-1 0,0 0,-1-1,0 0,0-1,-1 0,0 0,-1-1,0 1,0-2,-1 1,-1-1,0 0,-1 0,3-12,-2 10,47-155,-48 144</inkml:trace>
  <inkml:trace contextRef="#ctx0" brushRef="#br0" timeOffset="1147.705">1614 169,'6'33,"-2"0,-1 0,-1 1,-2-1,-1 0,-2 0,-1 1,-2-2,-5 15,-47 193,52-219,2 0,0 1,2-1,0 1,1 0,2 16,0-25</inkml:trace>
  <inkml:trace contextRef="#ctx0" brushRef="#br0" timeOffset="1468.545">1331 536,'39'-4,"31"-3,9-4,1 0,-9 1,-11 3,-12 3,-8 1,-7 2,-4 1,-2 0,-6 0</inkml:trace>
  <inkml:trace contextRef="#ctx0" brushRef="#br0" timeOffset="3803.557">2432 593,'-4'-4,"0"1,0 0,0 0,0 0,-1 0,0 1,1-1,-1 1,0 0,0 1,0-1,0 1,0 0,0 0,0 1,-1 0,1 0,0 0,0 0,0 1,-1 0,1 0,0 0,0 0,0 1,0 0,1 0,-1 1,0-1,1 1,-8 2,1 0,0 0,1 1,-1 1,1-1,1 2,-1 0,1 0,1 0,-7 8,14-12,1 0,0 0,0 0,0 0,0 0,0-1,1 1,0 0,0 0,0-1,0 1,0 0,1-1,0 1,0-1,0 0,0 1,0-1,1 0,-1 0,1-1,0 1,0 0,0-1,0 0,0 0,0 0,1 0,-1 0,1-1,-1 1,1-1,0 0,-1 0,1 0,0-1,10 8,85 62,-99-68,1-1,0 1,0 0,-1-1,1 1,-1 0,1 0,-1-1,0 1,0 0,1 0,-1 0,-1 0,1-1,0 1,0 0,-1 0,1-1,-1 1,1 0,-1 0,0-1,0 1,0-1,0 1,0 0,0-1,0 0,0 1,-1-1,1 0,0 0,-1 0,1 1,-2-1,-57 38,59-38,-7 3,0-1,0 1,0-1,0-1,-1 1,1-1,-1-1,1 0,-1 0,1-1,-1 1,0-2,1 0,-1 0,0 0,1-1,0 0,-1-1,1 0,0 0,0-1,0 0,-5-7</inkml:trace>
  <inkml:trace contextRef="#ctx0" brushRef="#br0" timeOffset="4601.989">2658 1,'3'1,"0"1,0-1,-1 1,1 0,-1 0,1 0,-1 0,0 1,1-1,-1 1,0-1,-1 1,1 0,0 0,-1-1,0 1,0 0,1 0,-1 3,1-1,96 325,-51-76,-42-232,-2-1,-1 0,0 1,-2-1,0 1,-2-1,0 1,-1-1,-1 0,-1 0,-1 0,-1-1,-5 10,-11 7,-2-1,-1 0,-2-2,-1-2,-1 0,-29 21,40-35,-26 37,37-52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16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306 830,'25'-63,"3"2,3 0,2 2,29-37,-41 63,97-126,-117 158,0 0,0 0,0 0,0 0,0 0,0 0,1 0,-1 0,0 1,0-1,1 0,-1 1,0-1,1 1,-1-1,0 1,1 0,-1 0,1 0,-1 0,0 0,1 0,-1 0,1 0,-1 0,1 0,-1 1,0-1,1 1,-1-1,0 1,1-1,-1 1,0 0,0 0,0 0,0 0,1 0,-1 0,0 0,-1 0,1 0,0 0,0 0,0 0,-1 1,1-1,-1 0,1 1,-1-1,1 0,-1 1,0-1,1 1,-1-1,0 1,0 0,20 134,-12-41,27 73,-35-167,0-1,0 1,0 0,0 0,0 0,1 0,-1 0,0-1,0 1,0 0,1 0,-1 0,1-1,-1 1,0 0,1-1,-1 1,1 0,0-1,-1 1,1 0,-1-1,1 1,0-1,0 1,-1-1,1 0,0 1,0-1,-1 0,1 1,0-1,0 0,0 0,0 0,0 0,-1 0,1 1,0-2,0 1,0 0,0 0,-1 0,1 0,0-1,0 1,0 0,-1-1,1 1,0 0,0-1,-1 1,1-1,0 1,-1-1,1 0,0 1,-1-1,35-48,-27 35,202-272,-202 275,-1 0,1 0,1 0,-1 1,2 0,-1 1,1 0,1 1,10-7,-20 14,0 1,0-1,0 0,1 1,-1 0,0-1,0 1,0 0,0 0,0-1,1 1,-1 0,0 0,0 0,0 1,1-1,-1 0,0 0,0 1,0-1,0 0,0 1,0-1,0 1,0 0,0-1,0 1,0 0,0-1,0 1,0 0,0 0,-1 0,1 0,0 0,-1 0,1 0,-1 0,1 0,-1 0,1 0,-1 0,0 0,1 1,-1-1,0 0,0 0,0 0,0 0,0 1,0-1,-1 1,-3 65,-7 12,3 0,4 1,5 43,-1-81,12 20,-6-56</inkml:trace>
  <inkml:trace contextRef="#ctx0" brushRef="#br0" timeOffset="443.289">1575 463,'-11'7,"0"0,1 0,0 1,0 0,1 1,0 0,0 0,1 1,1 0,-1 1,2 0,-1 0,1 0,1 1,0-1,1 1,0 1,1-1,0 0,1 1,1 0,0-1,0 1,1 0,1-1,0 1,3 11,-3-20,0 0,0 1,0-1,1 0,0 0,0-1,0 1,0 0,0 0,1-1,0 0,0 1,0-1,0 0,0 0,0-1,1 1,0-1,-1 0,1 1,0-2,0 1,0 0,0-1,0 0,0 0,1 0,-1 0,0-1,1 0,-1 1,0-2,1 1,-1 0,0-1,0 0,1 0,-1 0,0-1,0 1,0-1,0 0,-1 0,4-2,10-8,0-1,-1-1,0-1,-1 0,0-1,-1-1,-1 0,-1-1,-1 0,0-1,0-3,-7 16,-1 0,0-1,-1 1,0 0,0-1,0 1,-1-1,0 0,0 0,0 1,-1-1,0 0,-1 0,1 0,-1 1,-1-1,1 0,-1 1,0-1,-1 1,1-1,-1 1,0 0,-1 0,0 1,0-1,0 1,0 0,-1 0,0 0,0 0,0 1,-1 0,0 0,1 1,-1-1,0 1,-1 0,1 1,0 0,-1 0,0 0,1 1,-1 0,0 0,0 0,1 1,-4 0,-12 6,3 0</inkml:trace>
  <inkml:trace contextRef="#ctx0" brushRef="#br0" timeOffset="1183.437">1858 830,'279'-321,"-268"309,45-35,-54 49,0 0,0 0,0-1,0 1,-1 0,1 0,-1 1,1-1,-1 0,0 0,0 1,0-1,0 1,0-1,-1 1,1-1,-1 1,0-1,1 1,-1-1,0 1,-1-1,1 1,-1 2,1-1,0 50,-1-43,0 0,0 0,1 1,1-1,0 0,1 0,0 0,0 0,1 0,1 0,0-1,1 3,-4-11,0-1,0 1,0-1,0 1,0-1,0 1,0-1,1 0,-1 1,0-1,1 0,-1 0,1 0,-1 0,1 0,0-1,-1 1,1 0,0-1,0 1,-1-1,1 0,0 1,0-1,-1 0,1 0,0 0,0 0,0-1,-1 1,1 0,0-1,0 1,-1-1,1 0,0 1,-1-1,1 0,-1 0,1 0,-1 0,1 0,-1-1,1 0,57-67,-50 57,93-145,-102 156,0-1,1 1,-1 0,0 0,0 0,1 0,-1 0,0 0,1 0,-1 0,1 0,0 0,-1 0,1 0,0 0,-1 0,1 1,0-1,0 0,0 0,0 1,0-1,0 0,0 1,0-1,0 1,0 0,0-1,0 1,0 0,0 0,0-1,0 1,0 0,0 0,1 0,-1 0,0 0,0 1,0-1,0 0,0 0,0 1,0-1,0 1,0-1,0 1,0-1,0 1,0 0,0-1,0 1,0 0,-1 0,5 11,-1 1,0 0,-2 0,1 0,-1 1,-1-1,-1 0,0 1,0-1,-1 0,-1 0,0 1,-2 2,-4 102,12-95,2-4</inkml:trace>
  <inkml:trace contextRef="#ctx0" brushRef="#br0" timeOffset="15084.639">249 12,'-1'-1,"0"0,0 0,-1 0,1 0,0 0,-1 0,1 0,0 1,-1-1,1 1,-1-1,1 1,-1-1,1 1,-1 0,0 0,1-1,-1 1,1 0,-1 1,0-1,1 0,-1 0,1 1,-1-1,1 1,-1-1,1 1,-1 0,1-1,0 1,-1 0,1 0,0 0,0 0,-1 0,1 0,0 0,0 1,0-1,1 0,-1 1,0-1,0 2,-34 66,-78 302,82-201,27-149,1 0,2 0,0 1,0-1,2 1,1-1,1 0,2 6,-3-7,2 1,0-1,2 0,0-1,1 1,1-2,1 1,0-1,1 0,1-1,1 0,1 0,0-2,5 4,25 22,-29-31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42.4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309 503,'-13'0,"0"0,0 2,-1 0,1 0,0 1,1 0,-1 2,1-1,-1 1,1 1,1 0,-1 1,1 0,0 1,1 0,0 1,0 0,1 0,0 1,-6 9,8-10,0 0,1 1,0-1,1 1,0 0,0 1,1-1,1 1,0 0,0 0,1 0,0 0,1 0,0 1,1-1,0 0,1 1,0-1,1 0,2 8,-2-16,0 0,-1 0,1 0,0 0,1-1,-1 1,0-1,1 0,-1 1,1-1,0 0,0-1,0 1,0 0,0-1,0 0,0 1,0-1,1-1,-1 1,0 0,1-1,-1 0,1 1,-1-1,0-1,1 1,-1 0,0-1,1 0,0 0,98-45,-86 31,-1 0,0-1,-1-1,-1 0,0 0,-2-2,0 1,0-2,-2 1,-1-1,0 0,-2-1,0 0,0-6,-5 27,-1 0,1 0,-1-1,1 1,0 0,-1 0,1 0,0 0,-1 0,1 0,-1 0,1 0,0 0,-1 0,1 0,0 0,-1 0,1 0,-1 0,1 1,0-1,-1 0,1 1,-1-1,1 0,-1 1,1-1,-1 0,1 1,-1-1,1 1,-1-1,0 1,1-1,-1 1,0 0,1-1,-1 1,0-1,0 1,0 0,1-1,-1 1,0-1,0 1,0 0,0-1,0 1,0 0,0-1,0 1,-1-1,1 1,0 0,0-1,0 1,-1-1,1 1,10 154,-9-58,-1-93,0-1,0 1,1 0,0 0,0 0,0 0,0-1,0 1,1-1,0 1,0-1,0 1,0-1,0 0,1 0,-1 0,1 0,0 0,0-1,0 1,0-1,0 0,0 0,1 0,-1 0,1-1,-1 1,1-1,0 0,0 0,-1 0,1 0,0-1,0 0,0 0,0 0,0 0,0 0,2-2,6-1,-1-1,1-1,-1 0,-1-1,1 0,-1-1,0 0,0 0,-1-1,0 0,-1-1,1 0,-2 0,1-1,-1 0,-1 0,0 0,0-1,-1 0,0-1,0-2,22-34,232-429,-223 396,-37 81,1 0,0 0,0 0,-1 1,1-1,0 0,0 0,-1 0,1 0,0 0,0 0,-1 0,1 0,0 0,0 0,-1 0,1 0,0 0,0 0,-1 0,1 0,0-1,0 1,-1 0,1 0,0 0,0 0,0 0,-1-1,1 1,0 0,0 0,0 0,-1 0,1-1,0 1,0 0,0 0,0-1,0 1,0 0,0 0,-1-1,1 1,0 0,-17 23,-77 166,64-8,24-155,1 0,1 0,2 1,0-1,2 1,1-1,1 1,1-1,6 20,-7-38,1-1,0 0,0 0,0 0,1 0,0 0,1-1,-1 0,1 0,0 0,1 0,0-1,-1 0,2 0,-1 0,0-1,1 0,0-1,0 1,0-1,0 0,1-1,-1 0,1 0,-1-1,1 1,0-2,0 1,-1-1,1 0,0-1,8-5,0 0,0-1,-1-1,0 0,-1-1,0-1,0 0,-1-1,0 0,-1-1,0-1,-1 0,9-13,-13 15,-1-1,0 0,0 0,-2 0,1 0,-2-1,1 1,-2-1,1-5,-3 10,-1 1,0-1,-1 1,0-1,0 1,0 0,-1 0,0 0,-1 0,1 1,-1-1,0 1,-1 0,0 0,0 0,0 1,0-1,-1 1,0 1,0-1,0 1,-1 0,1 1,-1-1,0 1,0 0,0 1,-8-2,6 2,-1 1,1 0,-1 0,0 1,0 0,0 1,1 0,-1 0,0 1,1 0,0 1,-1 0,1 1,0 0,1 0,-1 1,1 0,-1 0,2 1,-1 0,1 1,-1-1,2 1,-1 1,-1 2,-5 10</inkml:trace>
  <inkml:trace contextRef="#ctx0" brushRef="#br0" timeOffset="1330.966">1693 503,'-22'16,"2"1,0 0,1 2,1 1,1 0,0 1,2 1,0 0,-9 21,22-40,0 1,1 0,-1 0,1 0,0 0,0 0,0 0,0 0,1 0,0 0,0 0,0 1,0-1,1 0,-1 0,1 0,0 0,0 0,1 0,-1 0,1 0,0-1,0 1,0 0,0-1,1 0,-1 1,1-1,0 0,0 0,0-1,0 1,1-1,-1 1,1-1,-1 0,1 0,0-1,0 1,0-1,0 0,0 0,3 0,4-1,0-1,-1 0,1-1,0-1,-1 1,1-2,-1 1,0-2,0 1,0-1,-1-1,0 0,0 0,0 0,-1-2,0 1,0-1,0 0,-1 0,0-2,2 2,-1 0,0-1,-1 0,0 0,-1 0,0-1,0 0,-1 0,0-1,-1 0,0 0,0 0,-1 0,-1 0,0 0,-1-1,0 1,0-1,-2 1,1-1,-1 1,-1 7,0 1,0-1,0 1,-1 0,1 0,-1 0,0 0,0 0,0 1,0 0,0-1,0 1,-1 0,1 0,-1 1,1-1,-1 1,0-1,0 1,0 1,1-1,-1 0,0 1,0 0,0 0,0 0,0 0,0 1,0-1,0 1,1 0,-1 0,0 1,0-1,1 1,-1 0,1 0,0 0,-1 0,1 0,0 1,0 0,0-1,1 1,-1 0,1 0,-1 1,-1 2,-3 2,1 0,-1 0,1 0,1 1,-1 0,2 0,-1 0,1 0,1 1,-1 0,2 0,-1 0,1 0,1 0,0 0,0 1,1 5,1-13,-1 0,1 0,0 0,-1 0,1 0,1 0,-1 0,0-1,1 1,-1 0,1-1,0 1,0-1,0 0,0 0,0 0,0 0,1 0,-1 0,1 0,-1-1,1 1,0-1,0 0,-1 0,1 0,0 0,0 0,0-1,0 1,0-1,0 0,2 0,105-7,-71-3,-1-2,-1-2,0-1,-1-2,0-2,-2-1,8-6,21-25,-96 106,-12 47,45-99,-1-1,0 1,1 0,-1-1,1 1,0 0,0-1,0 1,0 0,0 0,0-1,1 1,-1 0,1-1,0 1,0-1,0 1,0-1,1 1,-1-1,0 0,1 0,0 1,-1-1,1 0,0-1,0 1,0 0,1 0,-1-1,0 1,0-1,1 0,-1 0,1 0,-1 0,1 0,1 0,6 0,0-1,-1 0,1 0,0-1,-1 0,1-1,-1 0,1-1,-1 0,0 0,0-1,0 0,-1 0,1-1,-1-1,0 1,-1-1,1 0,-1-1,0 0,-1 0,0 0,0-1,0 0,3-7,22-19,10-10,-40 45,0-1,1 1,-1-1,0 1,0-1,1 1,-1 0,0-1,0 1,0 0,0 0,0 0,0 0,0 0,0 0,0 0,0 0,-1 0,1 0,0 1,-1-1,1 0,-1 1,1-1,-1 0,0 1,0-1,1 0,-1 1,0-1,0 0,0 1,0-1,-1 1,1-1,0 0,-1 1,1-1,-1 1,1 0,0 2,-1 1,0-1,1 0,0 1,0-1,0 0,1 0,-1 1,1-1,0 0,1 0,-1 0,0 0,1 0,0 0,0 0,0 0,1-1,-1 1,1-1,0 0,0 1,0-1,0-1,1 1,-1 0,1-1,-1 0,1 0,0 0,0 0,0 0,0-1,0 0,0 0,3 1,9-5,0 0,0 0,-1-1,1-1,-1-1,0 0,0-1,-1-1,0 0,-1-1,1 0,-2-1,1-1,0-1,0 2,4-5,-2 0,0-1,-1-1,0 0,-2-1,0 0,-1-1,-1-1,0 1,-2-2,0 1,-1-1,3-20,73-259,-81 239,-2 59,0 1,0 0,0-1,-1 1,1 0,0-1,0 1,-1 0,1 0,-1-1,1 1,-1 0,1 0,-1 0,0-1,1 1,-1 0,0 0,0 0,0 0,0 1,0-1,0 0,0 0,0 1,0-1,-1 0,1 1,0-1,0 1,-1-1,1 1,0 0,0 0,-1-1,1 1,0 0,-1 0,1 0,0 1,-1-1,1 0,-1 1,-2 1,1 0,0 1,-1 0,1 0,1 0,-1 0,0 0,1 1,-1-1,1 1,0 0,0-1,1 1,-1 0,1 0,0 0,0 0,0 0,0 1,1-1,0 0,-1 0,2 0,-1 3,-1 6,-8 52,2-29,2 0,2 1,1 0,2-1,1 1,2 0,3 9,4-2,49 169,-2-79,-57-135,0 0,1 1,-1-1,0 1,0-1,0 1,0-1,1 1,-1-1,0 1,0 0,1-1,-1 1,0-1,1 1,-1 0,1-1,-1 1,0 0,1-1,-1 1,1 0,-1-1,1 1,-1 0,1 0,-1 0,1 0,-1-1,1 1,-1 0,1 0,-1 0,1 0,-1 0,1 0,-1 0,1 0,-1 1,1-1,-1 0,1 0,-1 0,1 1,-1-1,1 0,-1 0,1 1,-1-1,1 0,-1 1,1-1,-24-68,14 44</inkml:trace>
  <inkml:trace contextRef="#ctx0" brushRef="#br0" timeOffset="1564.973">2595 333,'72'13,"0"-2,0-4,1-3,-1-4,1-2,-1-4,38-8,111-25,-67 13,-130 23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47.7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0 412,'10'3,"1"-1,-1-1,0 0,1-1,-1 1,1-2,-1 0,0 0,0-1,1 0,-1 0,0-1,0-1,-1 0,1 0,-1-1,0 0,0-1,-1 0,1 0,-1 0,-1-1,1-1,-1 1,2-4,55-73,-44 55,1 2,1 0,2 1,0 2,7-5,100-48,-128 75,1 1,0 0,0 1,0-1,0 1,0 0,0 0,0 0,0 0,0 1,0-1,0 1,0 0,0 0,0 1,-1-1,1 1,0 0,-1 0,0 0,1 0,-1 1,0-1,0 1,0 0,0 0,-1 0,1 0,-1 1,0-1,0 0,1 3,3 6,0 0,0 1,-2 0,1 0,-2 0,1 0,-2 0,0 1,0 2,-1-3,0 0,-1 0,-1 0,0 0,0 0,-1 0,-1-1,0 1,-1 0,0-1,-1 0,0 0,-1-1,0 1,-1-1,-1 0,1-1,-2 0,1 0,-3 1,-2 2,0-2,0 0,-1 0,0-2,0 1,-1-2,-1 0,1-1,-1 0,0-2,-1 0,0 0,1-2,-1 0,-1-1,1 0,0-1,-12-2,28 1,-1 1,0-1,1 0,-1 0,0 0,1 0,-1 0,1-1,-1 1,0 0,1-1,-1 1,1-1,-1 0,0 1,1-1,0 0,-1 0,1 0,0 0,-1 0,1 0,0-1,0 1,0 0,0 0,0-1,0 1,0-1,0 1,1-1,-1 1,1-1,-1 1,1-1,-1 0,1 1,0-1,0 0,0 1,0-1,0 0,0 1,0-1,1 0,-1 1,1-1,-1 1,1-1,-1 0,1 1,0-1,0 1,36-47,-16 29</inkml:trace>
  <inkml:trace contextRef="#ctx0" brushRef="#br0" timeOffset="384.258">1242 158,'-15'8,"0"1,1 0,0 1,1 1,0 0,0 1,2 0,-1 0,1 1,1 1,1 0,0 1,0-1,2 2,0-1,-2 6,8-15,0 0,0 0,0-1,1 1,-1 0,2 0,-1 0,1 0,-1 0,2 0,-1 0,1 0,-1 0,2-1,-1 1,1-1,-1 0,1 1,1-1,-1-1,1 1,0 0,0-1,0 0,1 0,0 0,-1 0,1-1,0 0,1 0,-1 0,1-1,-1 0,1 0,0 0,-1 0,1-1,0 0,0-1,0 1,0-1,0 0,0 0,0-1,5-1,2 0,0-1,-1 0,1-1,-1 0,1-1,-1 0,-1-1,1-1,-1 0,0 0,-1-1,0 0,0-1,-1 0,0-1,0 0,-1 0,0-1,-1 0,-1 0,1-1,-2 1,0-2,0 1,-1 0,0-1,-1 0,-1 0,1-12,-3 20,0 0,0 1,-1-1,0 0,0 1,0-1,-1 1,1-1,-1 1,0 0,0 0,-1 0,1 0,-1 0,0 0,0 1,0-1,0 1,-1 0,1 0,-1 0,0 0,0 1,0-1,0 1,0 0,0 0,-1 1,-3-2,-6 0,-1 0,1 0,-1 1,1 1,-1 0,0 1,0 1,1 1,-1 0,-54 33,50-17</inkml:trace>
  <inkml:trace contextRef="#ctx0" brushRef="#br0" timeOffset="1236.789">1580 525,'29'-73,"91"-137,-120 209,0 0,0 0,1-1,-1 1,0 0,0 0,0 0,1-1,-1 1,1 0,-1 0,1 0,-1 0,1 0,0 0,-1 0,1 0,0 0,0 0,0 0,-1 1,1-1,0 0,0 1,0-1,0 0,1 1,-1-1,0 1,0 0,0-1,0 1,0 0,1-1,-1 1,0 0,0 0,0 0,1 0,-1 1,0-1,0 0,0 0,1 1,-1-1,0 0,0 1,0-1,0 1,0 0,0-1,1 2,15 100,-1 47,-17-148,1 1,0-1,0 1,0-1,0 1,0-1,0 1,0-1,0 1,1-1,-1 1,0-1,1 0,-1 1,1-1,0 1,0-1,-1 0,1 0,0 1,0-1,0 0,0 0,0 0,0 0,1 0,-1 0,0 0,0-1,1 1,-1 0,0-1,1 1,-1-1,1 1,-1-1,1 0,-1 0,1 1,-1-1,1 0,-1 0,1-1,-1 1,1 0,-1 0,2-1,5-6,0 0,0 0,0-1,-1 0,0 0,0-1,-1 0,-1 0,1-1,-1 1,0-3,23-37,-3 16,2 0,1 2,1 1,2 1,9-5,-39 32,-1 1,1 0,0-1,0 1,0 0,-1 0,1 0,0-1,1 1,-1 0,0 1,0-1,0 0,1 0,-1 0,0 1,0-1,1 1,-1-1,1 1,-1-1,1 1,-1 0,1 0,-1-1,1 1,-1 0,0 1,1-1,-1 0,1 0,-1 1,1-1,-1 0,1 1,-1 0,0-1,1 1,-1 0,0 0,0-1,0 1,1 0,-1 0,0 0,0 0,0 1,-1-1,7 217,33-116,-34-84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1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30 286,'-1'3,"0"0,0 0,0 1,0-1,0 0,1 0,0 1,-1-1,1 0,0 1,0-1,1 0,-1 1,1-1,0 0,0 0,0 0,0 0,0 1,1-1,-1-1,1 1,0 0,0 0,0-1,0 1,0-1,1 1,-1-1,1 0,0 0,-1 0,1-1,0 1,0 0,0-1,0 0,0 0,1 0,-1 0,2 0,4 1,0 0,0-1,0 0,0-1,0 1,0-2,0 1,0-1,0-1,0 0,0 0,0-1,-1 0,1 0,-1-1,0 0,0 0,0-1,-1 0,0 0,0-1,0 0,0-1,-1 1,0-1,0 0,-1-1,0 1,2-6,2 3,-2 0,1 0,-2 0,1-1,-1 0,-1-1,0 1,-1-1,0 0,0 0,-1 0,-1-1,0 1,-1-1,0 1,-1-1,-1 1,-1-11,1 20,0-1,-1 1,1 0,-1-1,0 1,0 0,0 0,-1 0,1 1,0-1,-1 0,0 1,0 0,0 0,0-1,0 2,0-1,0 0,0 1,-1-1,1 1,-1 0,1 0,-1 0,0 1,1 0,-1-1,1 1,-1 0,0 0,1 1,-1-1,-1 1,-6 1,0 0,1 1,-1 0,1 1,-1 0,1 0,0 1,1 0,-1 1,-4 4,-3 4,2 1,0 1,1 0,0 0,1 2,1-1,1 2,1-1,0 2,1-1,2 1,0 1,1-1,0 1,2 0,-2 22,5-37,1 1,-1 0,1 0,0 0,0 0,1 0,0 0,1-1,-1 1,1 0,0-1,1 1,0-1,0 0,0 0,1 0,-1 0,1 0,1-1,-1 0,1 0,0 0,0 0,1-1,-1 0,1 0,0 0,0-1,0 0,0 0,1-1,-1 1,6 0,14-2,-1 0,0-2,0 0,0-2,0-1,-1-1,1-1,-1-1,0-1,-1-1,0-1,0-1,14-11,-15 12,23-13,-7 3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2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1 621,'13'44,"-1"1,-2 0,-2 1,-2 0,-2 0,-2 16,0 232,-2-289,0 1,0 0,0-1,-1 1,0 0,0-1,0 1,-1-1,0 0,0 1,0-1,-1 0,1 0,-4 4,5-8,-1-1,1 0,0 0,0 0,0 1,0-1,0 0,0 0,-1-1,1 1,0 0,0 0,0 0,0-1,0 1,0-1,0 1,0-1,0 1,0-1,0 1,0-1,0 0,0 0,0 1,1-1,-1 0,0 0,1 0,-1 0,0 0,1 0,-1 0,1 0,0 0,-1 0,1 0,0 0,-1-1,1 1,0 0,0 0,0 0,0 0,0 0,0 0,1-1,-1 1,0 0,1 0,-1 0,0 0,1 0,-1 0,4-35,0 0,2 1,2-1,1 2,2-1,1 1,2 1,1 0,4-3,-14 25,141-281,-119 252,1 1,1 2,2 1,9-5,-33 34,52-39,-58 46,1-1,-1 0,1 0,-1 1,1-1,-1 1,1-1,-1 1,1 0,-1 0,1-1,0 1,-1 0,1 1,-1-1,1 0,0 0,-1 1,1-1,-1 0,1 1,-1 0,1-1,-1 1,0 0,1 0,-1 0,0 0,1 0,-1 0,0 0,0 0,0 0,0 1,0-1,0 0,0 1,-1-1,1 1,0-1,-1 1,1-1,-1 1,3 10,-1 0,0 0,0 1,-1-1,-1 0,0 1,-1-1,0 0,-1 1,0-1,-1 0,-1 0,0-1,0 1,-1-1,0 0,-1 0,-1 0,1-1,-2 0,0 0,-15 19,11-11,-1-1,0-1,-1 0,-1-1,-1-1,0 0,-1-1,0-1,-11 5,27-16,0 0,0 0,0 0,0 0,-1 0,1-1,0 1,-1 0,1-1,-1 1,1-1,0 0,-1 1,1-1,-1 0,1 0,-1 0,1 0,-1 0,1 0,-1 0,1-1,-1 1,1 0,-1-1,1 1,-1-1,1 0,0 1,0-1,-1 0,1 0,0 0,0 0,0 0,0 0,0 0,0 0,0 0,0-1,0 1,0 0,1-1,-1 1,1 0,-1-1,1 1,-1-1,1 1,0-1,0 1,0-1,0 1,0-1,0 1,0-1,0 1,0-1,1 1,-1-1,1 1,-1-1,39-70,-24 52</inkml:trace>
  <inkml:trace contextRef="#ctx0" brushRef="#br0" timeOffset="369.982">961 508,'-35'30,"2"2,2 0,1 3,1 0,2 2,-9 17,34-52,0 0,0 0,0 1,0-1,0 0,0 1,1-1,-1 1,1-1,-1 1,1 0,0 0,0-1,1 1,-1 0,0 0,1 0,0 0,0 0,0 0,0 0,0 0,0 0,1 0,0 0,-1 0,1-1,0 1,0 0,1 0,-1-1,0 1,1-1,0 1,0-1,0 1,0-1,0 0,0 0,0 0,0 0,1-1,-1 1,1-1,0 1,0-1,12 0,-1-1,0 0,1-1,-1-1,0 0,0-1,0-1,0 0,-1-1,0 0,1-1,-2-1,1 0,-1-1,0 0,-1 0,0-2,0 1,4-6,-9 9,-1 0,1 0,-1 0,-1-1,1 0,-1 0,-1 0,1 0,-1-1,0 1,-1-1,0 0,0 0,0 0,-1 0,-1 0,1-7,-1 10,0 1,0 0,-1-1,1 1,-1 0,0-1,0 1,-1 0,1 0,-1 0,0 0,0 0,0 1,0-1,-1 1,0-1,1 1,-1 0,-1 0,1 0,0 0,-1 0,1 1,-1 0,0 0,1 0,-1 0,0 0,-1 1,1 0,0 0,0 0,-2 0,-4 0,0 0,0 1,0 0,-1 0,1 2,0-1,0 1,0 0,1 1,-1 0,0 1,1 0,-6 4,-10 4</inkml:trace>
  <inkml:trace contextRef="#ctx0" brushRef="#br0" timeOffset="585.329">1468 621,'-24'38,"-7"18,0-1</inkml:trace>
  <inkml:trace contextRef="#ctx0" brushRef="#br0" timeOffset="1117.924">1666 847,'8'-34,"3"1,0 0,2 1,2 0,1 1,16-24,-32 54,0-1,1 0,-1 1,1-1,0 0,-1 1,1-1,0 0,0 1,0-1,0 1,0 0,1-1,-1 1,0 0,1 0,-1 0,0 0,1 0,0 0,-1 0,1 0,-1 0,1 1,0-1,0 1,-1-1,1 1,0 0,0 0,-1 0,1 0,0 0,0 0,0 0,-1 0,1 1,0-1,0 1,-1-1,1 1,0 0,-1 0,1-1,-1 1,1 0,-1 1,0-1,1 0,-1 0,0 1,0-1,0 0,1 1,34 111,-35-110,0 1,0-1,1 1,-1-1,1 1,0-1,0 0,0 0,1 0,-1 0,1 0,-1-1,1 1,0-1,0 0,0 0,0 0,0 0,1 0,-1 0,1-1,-1 0,1 0,-1 0,1 0,0 0,-1-1,1 0,0 0,0 0,-1 0,1 0,0-1,0 1,-1-1,1 0,-1 0,1-1,1 0,9-9,0-1,-1 0,-1-1,0 0,0-1,-2 0,0-1,0 0,-2 0,1-1,-2 0,0-1,-2 0,1 0,-2 0,0-1,-1 1,0-14,17-98,-14 110</inkml:trace>
  <inkml:trace contextRef="#ctx0" brushRef="#br0" timeOffset="1362.403">2513 0,'0'39,"0"36,0 10,0 0,0-4,0-11,0-13,0-7,0-7,0-5,0-6,0-2,0-2,0-1,0 0,-5-5,-2-1,1-4</inkml:trace>
  <inkml:trace contextRef="#ctx0" brushRef="#br0" timeOffset="1598.879">2230 395,'38'-5,"37"-1,11 0,-5 1,-11 2,-13 1,-16-4,-11-1,-9 0</inkml:trace>
  <inkml:trace contextRef="#ctx0" brushRef="#br0" timeOffset="1885.879">1271 57,'5'4,"6"3,1-1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170 431,'-1'-1,"0"-1,0 1,0 0,0 0,0-1,0 1,0 0,-1 0,1 0,-1 1,1-1,0 0,-1 0,0 1,1-1,-1 1,1-1,-1 1,0 0,1-1,-1 1,1 0,-1 0,0 0,1 1,-1-1,0 0,1 1,-1-1,1 0,-1 1,1 0,-1-1,1 1,-1 0,1 0,-1 0,1 0,0 0,-1 1,-7 4,0 1,1-1,0 1,1 1,-1-1,1 1,1 1,-1-1,2 1,-1 0,1 1,0-1,1 1,0 0,-1 7,3-12,1 1,-1-1,1 1,1 0,-1-1,1 1,0 0,0 0,0-1,1 1,0 0,0 0,0-1,1 1,0-1,0 0,0 1,1-1,0 0,0 0,0 0,1-1,-1 1,1-1,0 0,0 0,1 0,-1-1,2 2,3-2,-1-1,1 1,-1-1,1-1,0 0,0 0,0-1,0 0,0 0,0-1,-1 0,1-1,0 0,-1 0,1-1,-1 0,1 0,-1-1,-1 0,1-1,0 0,-1 0,0 0,5-6,0 3,-1 0,0-1,0 0,-1 0,0-1,-1-1,0 0,-1 0,0 0,-1-1,0 0,-1-1,0 0,-1 0,0 0,-1 0,-1-1,0 1,-1-1,0 0,-1 0,-1 0,0 0,-1-1,0 11,0 0,0 0,-1-1,0 2,0-1,0 0,0 0,0 1,-1-1,1 1,-1-1,0 1,0 0,-1 0,1 1,0-1,-1 1,0 0,0-1,1 2,-1-1,0 0,0 1,-1 0,1 0,0 0,0 0,-1 1,1-1,0 1,-1 0,1 0,0 1,0 0,-1-1,1 1,0 1,0-1,0 1,0-1,0 1,0 0,1 1,-1-1,0 0,1 1,0 0,0 0,0 0,0 0,0 1,1-1,-1 1,1-1,0 2,1-3,0 1,1 0,-1-1,1 1,0 0,0 0,0 0,0-1,0 1,1 0,-1-1,1 1,0 0,0-1,0 1,0 0,0-1,1 0,-1 1,1-1,-1 0,1 0,0 0,0 0,0 0,0 0,0 0,0-1,1 1,-1-1,1 1,-1-1,1 0,90 27,-71-27,0-2,1 0,-1-2,0 0,-1-2,1 0,-1-2,20-8,-40 14,1 0,-1 0,0 1,1-1,-1 0,1 0,-1 1,1-1,0 1,-1-1,1 1,-1 0,1-1,0 1,-1 0,1 0,0 0,-1 0,1 1,0-1,-1 0,1 1,-1-1,1 1,-1 0,1-1,-1 1,1 0,-1 0,1 0,-1 0,0 0,0 0,1 0,-1 0,0 1,0-1,0 0,-1 1,1-1,0 1,0-1,-1 1,1-1,-1 1,1 0,-1-1,0 1,1-1,-1 1,0 0,0-1,0 1,-6 31,5-29,-1 1,1-1,-1 1,1-1,1 1,-1 0,1 0,0-1,0 1,0 0,1 0,-1-1,1 1,0 0,1-1,-1 1,1-1,0 0,0 1,0-1,0 0,1 0,0 0,0-1,0 1,0 0,2 0,0-1,-1 0,1 0,0-1,0 0,0 0,0 0,0 0,1-1,-1 0,0 0,1 0,-1-1,1 0,-1 0,1 0,-1-1,0 0,1 0,-1 0,0 0,0-1,0 0,0 0,0-1,4-2,7-3,-1-2,-1 0,0 0,0-1,-1-1,0-1,3-4,43-73,-70 145,10-50,0 0,1 0,-1 0,1 0,0 0,0-1,1 1,0 0,0 0,0 0,0 0,1-1,0 1,-1 0,2-1,-1 0,1 1,-1-1,1 0,0 0,1-1,-1 1,0-1,1 1,0-1,0 0,0-1,0 1,1-1,-1 1,1-1,-1-1,1 1,0-1,-1 1,1-1,5 0,5-6,1-1,-1-1,-1 0,1-1,-1-1,0 0,-1 0,0-2,-1 0,0 0,-1-1,0 0,-1-1,0 0,8-15,1 3,-2-1,0 0,-1-2,-2 0,-1-1,-1 0,-1-1,13-112,-23 139,0-1,0 0,0 0,0 0,-1 0,1 0,-1 0,0 0,0 1,-1-1,1 0,-1 0,0 0,0 0,0 0,0 0,-1 1,1-1,-1 1,0-1,0 1,0 0,-1-1,1 4,1 1,-1-1,0 0,1 1,-1-1,1 1,-1-1,1 1,-1 0,1-1,-1 1,1 0,0 0,0 0,-1 0,1 0,0 1,0-1,0 0,0 1,0-1,0 0,1 1,-1-1,0 1,1-1,-1 1,1-1,-1 1,-40 125,38-109,1 1,0-1,2 0,0 0,1 0,0 1,2-1,0 0,3 8,19 144,-8-41,-17-128,0-11</inkml:trace>
  <inkml:trace contextRef="#ctx0" brushRef="#br0" timeOffset="247.178">1102 148,'43'10,"28"3,8-1,0-2,-10-3,-10-8,-12-3,-8-1,-6 1,-4 0,-7 1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2:56.3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285 0,'-19'9,"0"1,1 1,0 1,0 0,1 1,1 1,1 0,-1 1,2 1,0 1,2 0,-1 0,2 1,-6 13,9-13,0 1,1 0,1 0,1 0,0 0,2 1,0 0,2 0,0-1,1 16,0-24,0-1,1 0,0 0,0 1,1-1,0 0,1 0,0-1,1 1,0-1,1 1,0-1,0 0,0-1,1 1,1-1,1 1,-2-2,-1 0,1-1,0 0,0 0,1-1,0 1,0-1,0-1,1 0,0 0,-1 0,1-1,0 0,1 0,-1-1,1 0,-1-1,1 0,-1 0,1-1,-1 0,1 0,0-1,-1 0,1-1,-1 0,0 0,1-1,-1 0,0 0,6-4,28-20,-1-2,-1-2,-1-2,-2-1,-2-2,2-4,-31 31,0-1,-1 0,0 0,-1 0,0 0,-1-1,0 1,0-1,-1 0,-1 0,0 0,0 0,-1 0,0 0,-1 0,0 0,-1-1,0-22,2 23,0 0,-2 0,1 0,-1 1,-1-1,1 1,-2-1,0 1,0 0,-1 0,0 1,0-1,-1 1,-1 0,1 1,-1 0,-1 0,0 0,0 1,0 0,-4-2,2 6,0-1,0 1,0 1,-1 0,1 0,-1 1,0 1,1 0,-1 0,0 1,1 0,-1 1,1 0,0 1,-1 0,1 0,1 1,-1 1,0-1,1 2,0-1,0 1,1 1,-2 0,-8 5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5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1,'-14'32,"-5"8,2 1,2 0,1 1,2 0,2 1,-3 35,10-22,3-1,2 1,3 0,2 0,14 52,25 4,-45-109,1 0,0 0,0-1,0 1,0-1,0 0,1 0,-1 0,1 0,-1 0,1 0,0 0,0-1,-1 0,1 1,0-1,0 0,1 0,-1-1,0 1,0-1,0 1,0-1,1 0,-1 0,0-1,0 1,0-1,0 1,1-1,-1 0,0 0,0 0,-1-1,1 1,0-1,12-9,-2 0,0-1,0 0,-1-1,0-1,-1 0,-1 0,0-1,-1-1,3-7,-10 19,203-374,-172 321,-15 29,-1 0,-2-2,-1 0,-1 0,-2-2,-1-1,-11 14,-15 43,-3 29,2 0,2 1,2 1,3 0,3 1,-1 47,4 120,20-174,-4-32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12,'29'0,"19"0,6 0,-1 0,-5 0,-6 0,-5 0,-4 0,-3 0,-7-5,-7-1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8.1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1,'29'9,"19"4,6-5,-1-5,-5-2,-6-7,-5-1,-4-1,-3 2,-7 2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06.1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0,'-5'43,"-2"24,1 6,1-6,2-8,5-16,4-8,-1-7,5-8,0-12,-1-7</inkml:trace>
  <inkml:trace contextRef="#ctx0" brushRef="#br0" timeOffset="628.394">252 170,'329'-56,"-284"48,-73-13,-81-27,108 47,0 0,0 0,0 1,1-1,-1 0,0 1,0-1,0 1,0-1,0 1,0-1,0 1,0 0,0-1,0 1,-1 0,1 0,0 0,0 0,0 0,0 0,0 0,0 0,0 1,0-1,0 0,0 0,0 1,0-1,0 1,0-1,0 1,0 0,0-1,0 1,0 0,0-1,1 1,-1 0,0 0,1 0,-1 0,0 0,1 0,-1 0,1 0,0 0,-1 0,1 0,0 0,0 0,-1 0,1 0,0 0,0 0,0 0,0 0,0 1,17 148,0-45,-17-101,-1-3,1 0,-1 0,1 0,-1 0,1 0,-1 0,1 0,0 0,0 0,-1 1,1-1,0 0,0 0,0 0,0 0,0 0,1 1,-1-1,0 0,0 0,1 0,-1 0,1 0,-1 0,1 0,-1 0,1 0,0 0,-1 0,1 0,0 0,0-1,-1 1,1 0,0-1,0 1,0 0,0-1,0 1,0-1,0 1,0-1,1 0,-1 1,0-1,0 0,0 0,0 0,0 0,1 0,133-188,-127 181</inkml:trace>
  <inkml:trace contextRef="#ctx0" brushRef="#br0" timeOffset="1033.938">873 57,'12'-4,"0"0,0 1,0 0,1 1,-1 1,1 0,-1 1,1 0,-1 0,1 2,-1-1,10 4,-20-5,0 1,1 0,-1 0,0 0,0 0,0 0,0 1,0-1,0 1,0-1,-1 1,1-1,0 1,-1 0,1 0,-1 0,0 0,0 0,0 0,0 0,0 1,0-1,0 0,-1 0,1 1,-1-1,0 1,1-1,-1 0,0 1,0-1,-1 0,1 1,-1-1,1 0,-1 1,1-1,-1 0,0 0,0 1,0-1,-54 85,-37 38,91-124,0 0,0 0,0 0,0 1,1-1,-1 0,0 0,1 1,-1-1,1 0,-1 0,1 1,0-1,-1 1,1-1,0 0,0 1,0-1,0 1,0-1,0 0,1 1,-1-1,0 0,1 1,-1-1,1 0,-1 1,1-1,0 0,0 0,-1 0,1 0,0 1,0-1,0 0,0 0,0-1,0 1,0 0,1 0,-1-1,0 1,0 0,1-1,-1 1,0-1,1 0,-1 1,0-1,1 0,74-5,15-27,-73 24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14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1128 1599,'-5'24,"-1"13,0 0</inkml:trace>
  <inkml:trace contextRef="#ctx0" brushRef="#br0" timeOffset="-1070.107">337 414,'-13'-20,"-1"1,0 1,-2 0,0 1,-1 0,-1 2,0 0,-1 0,-14-6,30 19,0 0,0 0,0 0,0 1,0 0,0-1,-1 1,1 0,0 1,-1-1,1 0,0 1,-1 0,1 0,-1 0,1 0,-1 1,1-1,0 1,-1 0,1 0,0 0,0 0,-1 0,1 1,0 0,0-1,0 1,1 0,-1 1,0-1,1 0,0 1,-1-1,1 1,0 0,0 0,1 0,-1 0,0 0,1 0,0 0,-1 2,-1 13,-1 1,2 0,1 0,0 0,1 0,1 0,1 0,1-1,1 1,0-1,1 1,1-1,8 17,5 26,113 334,-121-360,-2 0,-1 1,-2 0,-1 0,-3 0,0 1,-2-1,-2 1,-2-1,-1 0,-1 0,-3 2,4-25,0-1,-1 1,0-1,-1-1,0 1,-1-1,0 0,-1-1,0 0,-1 0,0-1,0-1,-4 3,12-9,-1-1,1 1,-1 0,0-1,0 0,0 1,0-1,0 0,0-1,0 1,0 0,0-1,0 0,-1 0,1 0,0 0,0 0,0-1,0 1,0-1,0 0,0 0,0 0,0 0,0-1,0 1,0-1,1 1,-1-1,1 0,-1 0,1 0,0-1,0 1,0 0,0-1,0 0,0 1,1-1,-1 0,1 0,0 0,0 0,-1-1,0-71,9 56</inkml:trace>
  <inkml:trace contextRef="#ctx0" brushRef="#br0" timeOffset="-655.365">591 1458,'-14'16,"1"0,1 0,1 1,0 1,1 0,1 0,0 1,2 0,0 1,1-1,0 4,6-18,0 0,0 0,1 0,-1 0,1-1,0 1,0 0,1-1,-1 1,1-1,0 1,0-1,1 0,-1 0,1 0,0 0,0 0,0-1,1 1,-1-1,1 0,0 0,0 0,0 0,0-1,0 0,1 0,-1 0,1 0,-1-1,1 1,0-1,-1 0,1-1,0 1,0-1,0 0,0 0,-1-1,1 1,0-1,0 0,-1 0,1-1,-1 1,1-1,-1 0,1 0,0-2,8-3,-1 0,0-1,-1-1,0 1,0-2,-1 0,0 0,-1-1,0 0,-1 0,0-1,-1 0,0-1,-1 1,0-1,-1-1,-1 1,0-1,-1 0,0 1,-1-1,0-6,-2 15,0-1,0 1,-1-1,0 1,0 0,0 0,-1 0,1 0,-1 0,-1 0,1 0,-1 0,1 1,-1-1,-1 1,1 0,-1 0,1 0,-1 0,0 1,0-1,-1 1,1 0,-1 0,0 1,1 0,-1-1,0 2,0-1,-1 0,1 1,0 0,0 0,-1 1,1-1,0 1,-1 0,1 1,0-1,-1 1,1 0,0 1,0-1,0 1,0 0,0 0,0 1,0-1,1 1,-1 0,1 0,-2 2,-8 10</inkml:trace>
  <inkml:trace contextRef="#ctx0" brushRef="#br0" timeOffset="-251.189">536 1656,'-5'0,"3"-5,7-2,7 1,7 1,4-3,4-1,1 2,2 2,-1 2,-4 5,-2 4,0 4,1 2,1-2,-4-3</inkml:trace>
  <inkml:trace contextRef="#ctx0" brushRef="#br0" timeOffset="7997.195">817 47,'0'-2,"-1"-1,0 1,0-1,0 1,0 0,0-1,-1 1,1 0,-1 0,1 0,-1 0,0 0,0 0,0 1,0-1,0 0,0 1,0 0,-1-1,1 1,0 0,-1 0,1 0,-1 1,1-1,-1 0,1 1,-1 0,1 0,-1 0,0 0,1 0,-1 0,1 1,-1-1,1 1,-1-1,1 1,-1 0,1 0,-1 0,1 1,0-1,0 0,0 1,0 0,0-1,0 1,0 0,0 0,-9 7,1 0,0 0,1 1,0 1,0 0,1 0,0 0,1 1,1 0,0 1,0-1,1 1,1 0,0 0,1 1,0-1,0 12,3-19,1-1,-1 0,1 0,0 0,1 1,-1-1,1 0,0 0,0-1,1 1,-1 0,1-1,0 0,1 1,-1-1,1 0,-1-1,1 1,0-1,1 1,-1-1,0-1,1 1,0 0,-1-1,1 0,0 0,0-1,0 1,1-1,-1 0,0-1,0 1,1-1,-1 0,0 0,5-1,3 2,0 0,-1-1,1-1,0 0,-1 0,1-2,-1 1,0-2,0 1,0-2,0 1,0-2,-1 1,0-2,0 1,-1-2,0 1,0-1,3-5,-11 10,-1 0,1 0,-1-1,0 1,0 0,0-1,0 1,-1-1,1 1,-1-1,0 1,0-1,-1 1,1-1,0 1,-1-1,0 1,0-1,0 1,-1 0,1-1,-1 1,1 0,-1 0,0 0,-1-1,-62-75,65 79,-7-7,4 3,0 0,0 1,0-1,-1 1,1 0,-1 0,0 0,0 0,0 1,0-1,0 1,-1 0,1 0,-1 1,0 0,1-1,-1 1,-1 1,-14 1</inkml:trace>
  <inkml:trace contextRef="#ctx0" brushRef="#br0" timeOffset="8729.157">620 272,'80'-33,"-66"25,-9 4,0 0,1 1,0-1,-1 1,1 1,0-1,0 1,1 0,-1 0,0 0,1 1,-1 0,1 0,-1 1,1 0,0 0,-1 1,1-1,-1 2,1-1,-1 0,0 1,0 1,1-1,-1 1,19 11,-20-9,0-2,1 1,0-1,0 1,0-2,0 1,1-1,-1 0,1 0,-1 0,1-1,-1 0,1-1,0 1,5-1,4-4</inkml:trace>
  <inkml:trace contextRef="#ctx0" brushRef="#br0" timeOffset="10051.404">1128 358,'59'-24,"-57"23,0 0,-1 0,1 1,0-1,0 1,0-1,-1 1,1-1,0 1,0 0,0 0,0 0,0 0,0 0,0 0,-1 1,1-1,0 1,0-1,0 1,-1 0,1-1,0 1,-1 0,1 0,0 0,-1 0,0 1,1-1,-1 0,0 1,1-1,-1 1,0-1,0 1,0-1,0 1,-1 0,1 0,0-1,-1 1,1 0,-1 0,1 0,-1 0,0-1,0 1,0 0,0 0,0 0,0 0,-1 0,1 0,-1-1,1 1,-1 1,-63 79,65-80,0 0,0 1,0-1,0 0,1 0,-1-1,1 1,-1 0,1 0,-1-1,1 1,0-1,0 1,0-1,0 0,0 0,0 1,0-2,0 1,0 0,1 0,-1-1,0 1,0-1,1 0,-1 1,0-1,1 0,-1-1,0 1,1 0,-1-1,0 1,1-1,0 0,2 1,20 0</inkml:trace>
  <inkml:trace contextRef="#ctx0" brushRef="#br0" timeOffset="13917.059">1692 696,'-1'18,"-1"1,0-1,-1 1,-2-1,1 0,-2 0,0-1,-2 0,-1 2,-107 270,73-153,69-171,69-170,93-101,-188 304,0 0,1 0,0 0,-1 0,1 0,0 0,0 0,0 0,1 0,-1 1,0-1,0 0,1 1,-1-1,1 1,0 0,-1-1,1 1,0 0,0 0,0 0,0 0,0 1,0-1,0 0,0 1,0-1,0 1,0 0,0 0,0 0,0 0,1 0,-1 0,0 0,0 1,0-1,0 1,0-1,0 1,0 0,0 0,0 0,-1 0,1 0,0 0,0 1,3 9,-2-1,1 0,-1 1,-1 0,0 0,-1-1,0 1,0 0,-1 0,-1 0,-1 11,1 3,-1 231,2-254,-1 0,1-1,0 1,0-1,0 1,0-1,0 1,1 0,-1-1,0 1,1-1,-1 1,1-1,-1 1,1-1,0 1,0-1,0 0,0 1,0-1,0 0,0 0,0 0,0 0,0 0,1 0,-1 0,0 0,1 0,-1-1,1 1,-1 0,1-1,-1 1,1-1,-1 0,1 0,-1 1,1-1,0 0,-1 0,1 0,-1-1,1 1,-1 0,1-1,0 1,-1 0,1-1,-1 0,0 1,1-1,-1 0,1 0,9-12,-1 0,0-1,-1 0,0 0,-2-1,1 0,-2 0,0-1,1-5,16-38,-4 20,2 1,1 0,2 2,1 1,26-27,-51 62,0-1,0 1,0-1,0 1,0-1,0 1,0-1,0 1,0 0,0-1,1 1,-1-1,0 1,0-1,1 1,-1 0,0-1,0 1,1 0,-1-1,0 1,1 0,-1-1,1 1,-1 0,0 0,1 0,-1-1,1 1,-1 0,1 0,-1 0,1 0,-1 0,0 0,1 0,-1 0,1 0,-1 0,1 0,-1 0,1 0,-1 0,1 0,-1 0,0 0,1 1,-1-1,1 0,-1 0,1 0,-1 1,0-1,1 0,-1 1,0-1,1 0,-1 1,0-1,0 1,1-1,-1 0,0 1,0-1,0 1,1-1,-2 37,0-27,-7 283,4-261,2-28,1-1,0 1,0 0,0 0,1 0,-1 0,1 0,0 0,0 0,1 1,-1-1,1 0,0-1,0 1,0 0,0 0,1 0,0-1,-1 1,1 0,1-1,1 3,11 6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28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82 559,'0'-1,"-1"1,0-1,0 0,1 0,-1 1,0-1,0 1,0-1,0 1,0-1,0 1,0-1,0 1,0 0,0-1,0 1,0 0,0 0,0 0,0 0,0 0,0 0,0 0,0 0,0 0,0 1,0-1,0 0,0 1,0-1,0 1,0-1,0 1,0-1,0 1,0 0,1-1,-1 1,0 0,0 0,1-1,-1 1,1 0,-1 0,1 0,-1 0,1 0,-1 0,1 0,0 0,-1 0,1 1,-5 5,0 1,1 0,0 0,0 0,0 1,1 0,1-1,0 1,0 0,0 0,1 0,1 1,-1-1,2 0,-1 0,1 3,0-9,0-1,1 0,-1 1,0-1,1 0,-1 0,1 0,-1 0,1 0,0 0,0-1,0 1,0-1,0 1,0-1,1 1,-1-1,0 0,1 0,-1-1,1 1,-1 0,1-1,-1 1,1-1,0 0,-1 0,1 0,-1 0,1 0,-1-1,1 1,0-1,0 0,84-34,-75 26,0-1,0 0,-1-1,0 0,-1-1,0 0,-1 0,-1-1,0 0,0-1,-1 0,3-11,-10 22,1 0,-1 0,0 0,0 0,0-1,-1 1,1 0,-1 0,1 0,-1 0,0 0,0 0,-1 0,1 0,-1 0,1 1,-1-1,0 0,0 1,0 0,0-1,0 1,-1 0,1 0,-1 0,0 0,1 1,-1-1,0 1,0-1,0 1,0 0,0 0,0 1,0-1,0 1,0-1,0 1,-1 0,1 0,0 0,0 0,0 1,0 0,0-1,0 1,0 0,0 0,0 1,0-1,0 1,-17 4</inkml:trace>
  <inkml:trace contextRef="#ctx0" brushRef="#br0" timeOffset="1067.714">703 418,'-11'5,"0"0,1 0,0 1,0 0,0 0,1 1,-1 1,2-1,-1 2,1-1,0 1,1 0,0 1,1 0,0 0,0 0,1 0,0 1,1 0,1 0,-1 1,2-1,-1 1,1 5,2-13,1 0,-1-1,1 1,0-1,0 1,0-1,1 1,-1-1,1 0,0 0,0 0,0 0,0 0,0 0,1 0,-1 0,1-1,0 0,0 1,0-1,0 0,0 0,0-1,0 1,1-1,-1 1,1-1,-1 0,1-1,-1 1,1 0,0-1,-1 0,1 0,-1 0,1 0,0-1,-1 1,1-1,-1 0,1 0,-1 0,1-1,-1 1,3-2,14-9,0-1,-1-1,0-1,-2-1,1 0,-2-1,0-1,-1 0,-1-1,-1-1,0 0,6-17,18-21,-28 46,0 0,-1-1,-1 0,0 0,-1 0,0-1,-1 0,-1 0,0 0,-1-1,0 0,-1 1,-1-1,0 0,-1 0,-1 0,0 1,-1-1,-1 0,0 1,-1-1,-1 1,0 0,0 1,-4-6,7 16,0-1,-1 1,1 0,-1 0,0 0,1 0,-1 0,0 0,-1 1,1 0,0 0,-1-1,1 2,-1-1,0 0,0 1,0 0,1 0,-1 0,0 0,0 0,0 1,0 0,-1 0,1 0,0 0,0 1,0 0,0 0,1 0,-1 0,0 0,0 1,0-1,1 1,-1 0,1 0,0 1,-3 1,-7 8,2-1,0 2,0-1,1 2,0-1,1 1,1 1,1 0,0 0,0 0,2 1,0-1,0 2,2-1,0 0,1 1,0-1,2 1,0 14,4-19,1 0,0 0,0 0,1-1,1 1,0-1,0-1,1 1,1-1,-1-1,1 0,1 0,0-1,0 0,1 0,0-1,0-1,1 0,0 0,0-1,0-1,0 0,9 1,149 22,-146-22</inkml:trace>
  <inkml:trace contextRef="#ctx0" brushRef="#br0" timeOffset="2303.495">1465 165,'-16'8,"0"1,1 1,0 1,0 0,1 0,1 2,0 0,1 0,0 1,1 0,1 1,0 1,1 0,1 0,0 0,2 1,-1 0,2 1,0-1,1 1,1 0,0 12,5-22,0-1,0 0,1 0,-1 0,2 0,-1-1,1 1,0-1,0 0,1 0,0 0,0-1,0 0,1 0,-1 0,1-1,1 1,-1-1,0-1,1 1,0-1,0 0,0-1,0 0,0 0,0 0,1-1,-1 0,1-1,-1 1,1-1,-1-1,0 1,1-1,-1-1,0 1,1-1,3-2,15-5,-1 0,-1-2,0 0,0-2,-1-1,-1 0,0-2,-1 0,0-2,-2 0,0-1,-1-1,-1-1,-1 0,-1-1,-1-1,-1 0,2-8,-12 27,-1 0,0 0,0-1,0 1,-1-1,1 1,-1-1,0 0,-1 1,1-1,-1 0,0 0,0 0,0 1,0-1,-1 0,0 1,0-1,-1 0,1 1,-1-1,0 1,0 0,0-1,-1 1,1 0,-1 0,0 1,0-1,0 1,-1-1,1 1,-1 0,0 0,0 1,0-1,0 1,-1 0,1 0,0 0,-1 1,-3-2,-6 1,1 0,-1 1,1 1,-1 0,1 0,-1 2,1-1,-1 2,1 0,0 0,0 2,0-1,1 1,-1 1,1 1,-2 1,-11 8</inkml:trace>
  <inkml:trace contextRef="#ctx0" brushRef="#br0" timeOffset="2702.902">1353 418,'15'-1,"0"-1,0-1,0 0,0-1,0-1,-1 0,0-1,7-4,64-22,-80 32,-1 0,1 1,-1-1,1 1,-1 0,1 0,-1 0,0 1,0-1,1 1,-1 0,0 0,0 1,-1-1,1 1,0 0,-1 0,0 0,0 0,0 1,0-1,0 1,-1 0,1 0,-1 0,0 0,32 35,-29-35,0-1,1 1,-1-1,1 0,0-1,0 1,0-1,0 0,0-1,0 1,0-1,1 0,-1-1,0 0,1 0,-1 0,0-1,1 0,-1 0,0 0,0-1,0 0,0 0,0-1,0 1,-1-1,1 0,-1-1,0 0,0 1,3-4,5-10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3:52.4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0 624,'114'-16,"-1"5,2 5,-1 5,4 5,51-2,413-2,-335-26,2-5,342 32,-338-29,-10 10,-193 11,0 3,1 1,-1 3,34 4,129 23,72-27,-61-27,456 27,-282 0,-115 28,-7-45,-115 5,-1 8,5 7,3-1,93-14,-36-4,211 13,-223 5,-66-1,337-13,32-7,-154-7,665 25,-662-26,-141 13,-129 5,1 4,0 4,87 12,107 25,2-14,-244-15,1-3,1-1,-1-3,0-1,24-6,23-4,1 4,58 5,184-25,695 28,-703 15,-216-6,1-4,66-9,-37 1,-76 2,191 12,-214-5,0-1,0-2,1-3,-1-1,0-3,32-5,31-5,-1 5,1 5,38 6,6-1,259-2,-141-28,153 28,-160-28,25-1,-102 3,157-30,-115 25,149 3,1051 29,-1231-29,282 27,-255 1,-50-27,-56 27,94-12,-140 2,1 3,0 3,1 3,11 4,39-1,583-2,-482-28,-1 27,-83-26,112 15,-214 5,1 1,0 2,0 2,0 1,36 5,66 23,-100-25,0-2,0-2,0-2,38-8,163 0,-177 13,27 21,-75-11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01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1098,'27'-55,"91"-150,53-106,-59 129,63-142,-161 304,-8 29,-5 43,-2-42,10 216,56 65,-5-92,-61-200,1 0,-1 1,1-1,-1 1,0 0,1-1,-1 1,0 0,0-1,1 1,-1 0,0 0,0-1,1 1,-1 0,0 0,0 0,1 0,-1 0,0 0,0 0,0 1,1-1,-1 0,0 0,0 0,1 1,-1-1,0 0,1 1,-1-1,0 1,1-1,-1 1,1-1,-1 1,1-1,-1 1,1 0,-1-1,1 1,-1 0,1-1,0 1,-1 0,1 0,0-1,0 1,0 0,-1 0,1-1,0 1,0 0,0 0,0-1,0 1,0 0,1 0,-1 0,0-1,0 1,0 0,1 0,-1-1,1 1,-1 0,0-1,1 1,-1 0,-110-89,84 66,0 1,-2 1,-1 2,0 1,-1 1,-1 1,0 2,-1 1,0 1,-1 2,0 1,-1 2,-15 0,45 6,-4-2,-1 2,1-1,0 1,0 1,-1 0,1 0,0 0,0 1,0 0,0 1,0 0,1 0,-1 0,-4 4,-1 5</inkml:trace>
  <inkml:trace contextRef="#ctx0" brushRef="#br0" timeOffset="3598.187">1271 533,'-1'-2,"-1"0,1 0,-1 0,1 0,-1 1,0-1,0 1,0-1,0 1,0 0,0-1,0 1,0 0,0 1,-1-1,1 0,0 1,-1-1,1 1,0 0,-1-1,1 1,0 0,-3 1,2-1,-3-3,1 2,-1-1,0 1,0 0,0 0,0 0,0 1,0 0,0 0,0 1,0-1,0 1,0 1,1-1,-1 1,0 0,1 0,-1 1,1-1,0 1,0 1,0-1,0 1,0-1,1 1,0 1,-1-1,2 1,-1-1,0 1,1 1,2-1,0 1,0 0,0 0,1-1,0 1,0 0,1 0,0 0,0-1,0 1,1-1,-1 1,1-1,0 1,1-1,0 0,0 0,0 0,0 0,1-1,-1 1,1-1,0 0,1 0,-1 0,1-1,-1 0,1 1,2-1,5 7,60 58,-70-66,-1 0,1 1,-1-1,1 0,-1 1,0-1,0 1,0-1,0 1,0-1,-1 1,1 0,-1-1,0 1,0 0,0 0,0-1,0 1,0 0,-1-1,1 1,-1 0,0-1,0 1,0-1,0 1,0-1,-1 0,1 1,-1-1,1 0,-1 0,-1 2,-6 2,1 0,-1 0,0-1,0 0,0 0,-1-1,1 0,-1-1,0 0,0-1,0 0,-1 0,1-1,0-1,-1 1,1-2,-1 1,1-2,-6 0,-24-16,26 6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12.5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137 1,'-16'19,"1"1,0 1,1 0,1 1,2 0,0 1,1 0,1 1,1 0,2 0,-2 8,8-29,0 0,0-1,0 1,0 0,0 0,0-1,1 1,-1 0,1 0,0-1,-1 1,2-1,-1 1,0 0,0-1,1 0,-1 1,1-1,0 0,0 0,-1 0,1 0,1 0,-1 0,0-1,0 1,1-1,-1 1,1-1,-1 0,1 0,-1 0,1-1,0 1,0 0,-1-1,1 0,0 1,0-1,5 0,0 0,-1-1,1 1,0-1,-1-1,1 1,-1-1,1-1,-1 1,0-1,0-1,0 1,5-5,-5 4,-1-1,0-1,0 1,0-1,-1 0,0 0,0 0,0-1,-1 0,0 0,-1 0,1 0,-1-1,-1 0,1 1,-1-1,-1 0,1 0,-1 0,-1 0,1 0,-1 0,-1 0,0 0,0 0,0 0,-1 0,0 1,-1-1,0 0,0 1,0 0,-4-5,2 6,0 0,-1 1,0-1,-1 1,1 1,-1-1,0 1,0 0,0 0,0 1,-1 0,0 1,1-1,-1 1,0 1,0-1,0 2,0-1,0 1,0 0,-1 0,1 1,0 1,-17 2</inkml:trace>
  <inkml:trace contextRef="#ctx0" brushRef="#br0" timeOffset="366.879">419 142,'0'16,"1"0,0 0,1 0,1 0,0 0,1 0,6 12,-9-24,0-1,1 1,0-1,-1 1,1-1,1 0,-1 1,0-1,1 0,0-1,-1 1,1 0,0-1,1 1,-1-1,0 0,0 0,1 0,0-1,-1 1,1-1,0 0,-1 0,1 0,0-1,0 1,0-1,0 0,0 0,0 0,0-1,-1 1,1-1,2 0,7-4,0 0,0-1,0 0,-1-1,0 0,-1-1,1 0,-1-1,-1 0,0-1,0 0,-1-1,0 0,-1 0,0-1,-1 0,0-1,3-9,1 5,43-70,-49 72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22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254 113,'-57'476,"29"-217,6-155,23-104,-1 0,0 0,0 0,1 0,-1 0,0 0,0 0,0 1,1-1,-1 0,0 0,0 0,0 0,1 0,-1 0,0 0,0 0,0 1,1-1,-1 0,0 0,0 0,0 0,0 0,0 1,0-1,1 0,-1 0,0 0,0 1,0-1,0 0,0 0,0 1,9-23,-5 2</inkml:trace>
  <inkml:trace contextRef="#ctx0" brushRef="#br0" timeOffset="268.608">0 565,'39'-10,"26"-7,8-2,-5 3,-8-1,-10 3,-8-1,-7 1,-10-1,-3-2,-6-5,-1 3,-3 4</inkml:trace>
  <inkml:trace contextRef="#ctx0" brushRef="#br0" timeOffset="668.439">649 1,'-34'158,"8"2,3 32,21-171,-1-10,1 1,0 0,1 0,0 0,1 0,0-1,1 1,0 0,1 0,0 0,1-1,1 1,0-1,0 0,1 0,0 0,1-1,0 0,1 0,1 1,-5-8,1-1,-1 0,1 0,0 0,0 0,-1-1,1 0,0 0,1 0,-1 0,0 0,0-1,0 0,0 0,0 0,1 0,-1 0,0-1,0 0,0 0,0 0,0-1,0 1,0-1,1-1,91-59,-87 55,1-2,-10 8,1-1,0 0,0 1,0-1,0 1,0-1,0 1,0-1,0 1,1 0,-1-1,1 1,-1 0,1 0,-1 0,1 0,-1 0,1 1,0-1,0 0,-1 1,1-1,0 1,0 0,0-1,-1 1,1 0,0 0,0 0,0 1,0-1,-1 0,1 1,0-1,0 1,-1-1,1 1,0 0,-1 0,1 0,0 0,-1 0,0 0,2 1,2 42,-6-41,1 0,-1 0,1 0,-1 0,1 0,0 0,0 0,0 0,0-1,1 1,-1 0,1 0,0 0,0 0,0 0,0-1,1 1,-1 0,0-1,1 1,0-1,0 0,0 1,0-1,0 0,0 0,0 0,1-1,-1 1,1 0,-1-1,1 0,0 1,0-1,-1 0,2 0,11-3</inkml:trace>
  <inkml:trace contextRef="#ctx0" brushRef="#br0" timeOffset="1004.925">1158 706,'20'-6,"0"0,0-1,0-1,-1-1,0 0,-1-2,0 0,0-1,-1-1,-1 0,0-2,-1 0,9-12,-23 26,0 0,1 0,-1 0,0-1,0 1,0 0,-1-1,1 1,0-1,0 1,-1-1,1 1,-1-1,1 1,-1-1,0 0,0 1,0-1,0 0,0 1,0-1,0 0,0 1,0-1,-1 1,1-1,-1 0,1 1,-1-1,0 1,0 0,1-1,-1 1,0-1,0 1,-1 0,1 0,0 0,0-1,0 1,-1 0,1 1,0-1,-1 0,1 0,-1 1,1-1,-1 0,0 1,1 0,-1-1,1 1,-1 0,0 0,1 0,-8 1,0 1,0 0,1 0,-1 1,1 0,0 0,-1 1,2 0,-1 1,0 0,1 0,0 0,0 1,1 0,-1 0,1 1,1 0,-1 0,1 0,0 1,1 0,0 0,0 0,1 0,0 0,0 1,1 0,-1 4,1-5,1 0,0 0,0 0,0 0,1-1,0 1,1 0,-1 0,2 0,-1 0,1 0,0-1,1 1,0-1,0 0,0 1,1-1,0-1,0 1,1-1,0 1,0-1,1-1,-1 1,1-1,1 0,-1 0,1-1,-1 1,1-2,0 1,1-1,-1 0,1 0,-1-1,4 0,102 3,-88-5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08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174 282,'-1'-1,"0"0,0 0,0 0,0 0,0 1,0-1,0 0,-1 0,1 1,0-1,0 1,-1-1,1 1,-1 0,1-1,0 1,-1 0,1 0,-1 0,1 0,0 0,-1 0,1 1,0-1,-1 0,1 1,-1-1,1 1,0-1,0 1,-1 0,1 0,0-1,0 1,0 0,0 0,0 0,0 0,0 0,0 0,0 0,1 1,-1-1,0 0,1 0,-1 1,0 0,-24 66,17 154,11-133,-2-50,-3 1,-1-1,-1 0,-10 35,-9-35,22-38,1-1,-1 1,1-1,-1 1,0-1,1 1,-1-1,0 0,1 1,-1-1,0 0,0 0,1 1,-1-1,0 0,0 0,0 0,1 0,-1 0,0 0,0 0,1 0,-1-1,0 1,0 0,0 0,1 0,-1-1,0 1,1-1,-1 1,0 0,1-1,-1 1,1-1,-1 1,0-1,1 0,-1 1,1-1,0 0,-1 1,1-1,-1 0,1 1,0-1,0 0,-1 0,1 1,0-1,0 0,0 0,0 1,0-2,-4-15,1 0,0-1,1 0,2 0,-1 1,2-1,1 0,0 0,1 1,4-15,6-17,2 2,2 0,2 0,2 2,1 0,3 2,2 0,2 2,1 1,25-24,-38 44,0 0,2 1,0 1,1 1,1 0,14-8,-33 24,0 0,-1 0,1-1,0 1,-1 0,1 1,0-1,0 0,0 0,0 1,0-1,0 1,0 0,0 0,0-1,0 1,0 1,0-1,0 0,0 0,0 1,0-1,0 1,-1-1,1 1,0 0,0 0,0 0,-1 0,1 0,0 0,-1 1,1-1,-1 0,1 1,-1-1,0 1,0-1,0 1,1 0,-2 0,1-1,0 1,0 0,-1 0,1 0,0 0,-1 0,0 0,0 0,1 1,1 13,-1 0,0 0,-1 1,-1-1,0 0,-1 1,-1-1,0 0,-2 0,0-1,0 1,-1-1,-1 0,-1-1,0 0,-1 0,0 0,-1-1,0-1,-1 0,-7 5,13-10,0-2,-1 1,1 0,-1-1,-1 0,1-1,-1 1,0-1,0-1,0 1,0-1,-1 0,1-1,-1 0,1 0,-1 0,0-1,0 0,0-1,0 0,0 0,0-1,0 0,1 0,-7-2,11 2,1 0,-1-1,0 1,0-1,1 1,-1-1,1 0,-1 0,1 0,0 0,0-1,0 1,0-1,0 1,0-1,1 0,-1 1,1-1,0 0,0 0,0 0,0-1,-2-18</inkml:trace>
  <inkml:trace contextRef="#ctx0" brushRef="#br0" timeOffset="2415.532">598 621,'27'-18,"0"-2,-2-2,0 0,-2-1,0-1,-2-1,0-2,-2 1,-1-2,10-21,-4-3,-15 37,-1-1,-1-1,0 1,-1-1,-1 0,0 0,-2-1,0 0,0-3,-3 19,0 1,0-1,1 0,-1 1,-1-1,1 0,0 1,0-1,-1 0,1 1,0-1,-1 1,0-1,1 0,-1 1,0 0,0-1,0 1,0-1,0 1,0 0,0 0,0 0,-1-1,1 1,0 0,-1 1,1-1,-1 0,1 0,-1 1,1-1,-1 0,0 1,1 0,-1-1,0 1,1 0,-1 0,0 0,1 0,-1 0,0 0,1 1,-1-1,0 0,1 1,-1-1,1 1,-1 0,1-1,-1 1,1 0,-1 0,1 0,0 0,0 0,-1 1,1-1,0 0,0 0,0 1,0-1,0 1,1-1,-1 1,-3 1,1 1,-1 0,1 0,0 0,0 0,1 0,-1 0,1 1,0-1,0 1,0 0,1 0,0-1,-1 1,2 0,-1 0,1 0,0 0,0 0,0 0,0 0,1 0,0 0,0 0,1 0,-1 0,1-1,0 1,0-1,0 1,1-1,0 0,0 0,0 0,0 0,0 0,1-1,0 1,0-1,0 0,1 0,48 7,20 11,-72-17,1 0,-1 0,0 0,0 0,0 0,-1 0,1 0,-1 0,0 1,0-1,-1 0,1 0,-1 0,0 0,0 0,0 0,-1 0,1 0,-1 0,0-1,0 1,-2 2,-5 17,6-15,0-1,0 1,1-1,0 1,1 0,0 0,0 0,1 0,-1 0,2 0,-1 0,1 0,1-1,-1 1,1 0,3 7,7 3</inkml:trace>
  <inkml:trace contextRef="#ctx0" brushRef="#br0" timeOffset="2804.651">1219 508,'17'2,"1"-2,-1 0,1-1,-1-1,1-1,-1 0,0-1,0-1,0 0,-1-1,0-1,0-1,-1 0,1-1,-2-1,0 0,0-1,9-10,-21 17,0 0,0 1,-1-1,1-1,-1 1,0 0,0 0,-1 0,1-1,-1 1,0 0,0 0,-1-1,1 1,-1 0,0 0,0 0,0 0,-1 0,1 0,-1 0,0 0,0 0,0 1,-1-1,1 1,-1-1,0 1,0 0,0 0,0 0,-1 1,1-1,-1 1,0 0,1 0,-1 0,0 0,0 1,0 0,0-1,-1 1,1 1,0-1,0 1,0-1,-1 1,1 1,0-1,-1 0,1 1,0 0,-4 1,-4 2,-1 0,1 0,0 1,0 0,1 1,0 1,0 0,0 0,1 1,0 0,1 1,-1 0,2 1,-1 0,1 0,1 0,0 1,1 0,0 1,0 0,1 0,1 0,0 0,0 1,2-1,-1 4,3-8,1 0,0 0,1 0,0 0,0-1,1 1,-1 0,2-1,-1 0,1 0,0 0,1 0,-1 0,1-1,1 0,-1 0,1 0,0-1,0 0,1 0,-1-1,1 1,0-1,1-1,-1 1,0-1,1-1,0 1,0-1,0-1,0 0,0 0,0 0,0-1,0 0,0 0,0-1,3-1,46-11,-32 7</inkml:trace>
  <inkml:trace contextRef="#ctx0" brushRef="#br0" timeOffset="3169.502">1699 254,'-2'26,"2"-1,1 0,1 0,1 1,1-1,1-1,2 1,0-1,2 0,0-1,7 11,-15-31,1 1,-1-1,1 0,-1 0,1 0,0-1,1 1,-1 0,0-1,1 1,-1-1,1 0,0 0,-1 0,1 0,0-1,0 1,1-1,-1 1,0-1,0 0,1 0,-1-1,0 1,1-1,-1 1,1-1,-1 0,1-1,-1 1,1 0,-1-1,0 0,1 0,-1 0,0 0,0-1,0 1,0-1,0 1,0-1,1-1,4-5,-1-1,0 1,-1-1,0 0,0 0,-1-1,0 0,-1 0,0 0,0 0,-1-1,-1 1,0-1,0-1,10-32,40-125,-43 151</inkml:trace>
  <inkml:trace contextRef="#ctx0" brushRef="#br0" timeOffset="3403.613">2206 395,'5'34,"6"10,2-1</inkml:trace>
  <inkml:trace contextRef="#ctx0" brushRef="#br0" timeOffset="3568.553">2178 1,'0'0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13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325 0,'-33'8,"1"1,0 2,0 1,1 1,-5 5,34-18,0 1,-1 0,1-1,0 1,0 0,-1 0,1 0,0 1,0-1,0 0,1 1,-1-1,0 1,0 0,1 0,-1 0,1-1,0 1,-1 1,1-1,0 0,0 0,0 0,1 0,-1 1,0-1,1 0,0 1,-1-1,1 1,0-1,0 0,0 1,1-1,-1 1,0-1,1 0,0 0,0 1,-1-1,1 0,0 0,1 0,-1 0,0 0,1 0,-1 0,1 0,-1 0,143 83,-142-83,-1 0,1-1,-1 1,1 0,-1 0,0 0,0 0,0 0,0 0,0 1,0-1,0 0,-1 0,1 1,-1-1,0 0,0 1,0-1,0 0,0 1,0-1,0 0,-1 1,1-1,-1 0,0 0,0 1,0-1,0 0,0 0,0 0,0 0,-1 0,1-1,-1 1,1 0,-1 0,0-1,-1 2,-79 54,73-52,1-1,-1 0,0 0,0-1,-1 0,1 0,-1-1,1-1,-1 1,1-2,-1 1,0-1,-6-1,-3-5</inkml:trace>
  <inkml:trace contextRef="#ctx0" brushRef="#br0" timeOffset="2219.989">692 367,'0'10,"-10"12,-2 8,-6-2,2 0,-2-5,3-2,-2-5,2 1,0-4,1 2,4-3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23.8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115 481,'-2'1,"0"1,0-1,0 1,0-1,1 1,-1 0,1-1,-1 1,1 0,0 0,0 0,0 0,0 1,0-1,0 0,0 0,1 1,-1-1,1 0,0 0,0 1,0-1,0 1,0-1,0 1,0 0,-27 137,14-104,4-16,1 1,0 0,2 0,0 1,2 0,0 0,2 0,0 1,1 3,1-24,0 1,0-1,1 0,-1 0,0 0,1 0,0 0,-1 0,1 0,0 0,0 0,0 0,0 0,0 0,1-1,-1 1,0 0,1-1,0 1,-1-1,1 1,0-1,-1 0,1 0,0 0,0 0,0 0,0 0,0-1,0 1,0 0,0-1,1 0,-1 0,0 1,0-1,0 0,0-1,1 1,-1 0,0-1,0 1,0-1,0 1,0-1,0 0,0 0,0 0,0 0,24-15,0-2,0 0,-2-1,-1-2,0 0,0-4,7-4,181-204,-170 181,-2-2,-3-2,-2-1,-1-3,-27 47,0 1,-1-1,0-1,-1 1,0-1,-1 1,0-1,-2 0,1 0,-2-12,1 25,-1 0,0 0,0 0,0 0,0-1,0 1,0 0,0 0,0 0,0 0,0 0,-1 0,1 0,0 0,-1 0,1 0,-1 0,1 0,-1 0,0 0,1 0,-1 0,0 0,0 0,0 1,1-1,-1 0,0 1,0-1,0 0,0 1,0 0,0-1,0 1,0-1,0 1,0 0,-1 0,1 0,0-1,0 1,0 0,0 0,0 1,0-1,0 0,-1 0,1 0,0 1,0-1,0 1,0-1,0 1,0-1,0 1,0-1,1 1,-1 0,0 0,0-1,0 1,1 0,-1 0,0 0,-11 17,1 0,1 0,1 1,1 0,0 1,1-1,2 2,-3 9,-3 30,3 2,2-1,3 1,2 0,3 0,4 2,23 284,-27-310,-3-1,0 0,-3 0,-1 0,-2-1,-1 1,-2-2,-14 34,23-65,0 0,0 0,-1 0,1-1,-1 1,0 0,0-1,-1 1,1-1,-1 0,1 1,-1-1,0-1,0 1,-1 0,1-1,0 1,-1-1,0 0,1 0,-1-1,0 1,0-1,0 0,0 0,0 0,0 0,0-1,0 0,0 1,0-2,-1 1,1 0,0-1,0 0,0 0,0 0,0 0,0-1,1 1,-1-1,0 0,1 0,-1 0,1-1,0 1,-2-3,-5-11,2 0,0-1,0 0,2 0,0-1,1 0,0 0,2 0,0-1,1-1,-13-63,8 59</inkml:trace>
  <inkml:trace contextRef="#ctx0" brushRef="#br0" timeOffset="264.678">199 1,'-5'0,"4"0,1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28.7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1,'-11'27,"1"2,1 0,2 0,0 0,3 1,0-1,1 12,13 70,-4 18,-41 39,29-89,12-61</inkml:trace>
  <inkml:trace contextRef="#ctx0" brushRef="#br0" timeOffset="599.103">249 481,'-2'12,"0"1,0 0,2 0,-1 1,2-1,0 0,0 0,1 0,1-1,0 1,0 0,3 2,-6-14,1 1,0 0,0 0,0 0,0 0,0-1,0 1,1-1,-1 1,0-1,1 1,-1-1,1 0,0 1,-1-1,1 0,0 0,0 0,0-1,0 1,0 0,0-1,-1 1,1-1,1 1,-1-1,0 0,0 0,0 0,0 0,0-1,0 1,0 0,0-1,0 1,0-1,0 0,-1 0,1 0,0 0,0 0,-1 0,1 0,0 0,-1-1,70-66,18-58,-88 125,-1 1,1-1,-1 1,1-1,-1 1,1-1,-1 1,1 0,-1-1,1 1,0-1,-1 1,1 0,0 0,-1-1,1 1,0 0,-1 0,1 0,0 0,-1 0,1 0,0 0,-1 0,1 0,0 0,0 0,-1 0,1 1,0-1,-1 0,1 1,-1-1,1 0,0 1,-1-1,1 0,-1 1,1-1,-1 1,1-1,-1 1,1-1,-1 1,0 0,1-1,-1 1,0-1,1 1,-1 0,0-1,0 1,0 0,1 0,-1-1,0 1,0 0,6 43,-6-43,27 353,-27-317,-2-1,-1 0,-2 0,-1 0,-6 15,6-31,6-12,-1 0,0 0,-1 0,0 0,0-1,0 1,-1-1,0 0,-1 0,0 0,0 0,0 0,-1-1,0 0,0 0,0 0,-1 0,0-1,0 0,0 0,-1-1,0 0,0 0,0 0,-2 0,7-4,0 0,0-1,0 1,-1 0,1-1,0 1,0-1,0 0,0 1,0-1,0 0,0 0,0-1,0 1,1 0,-1 0,0-1,1 1,-1-1,1 0,-1 1,1-1,0 0,0 0,0 0,0 0,0 0,0 0,0 0,1 0,-1 0,1-1,-1 1,1 0,0-2,-3-81,5 74,-1 1,2-1,-1 1,1-1,1 1,0 0,1 0,-1 0,2 1,0 0,0 0,0 0,1 1,0 0,1 0,4-3,105-106,-94 99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27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222 59,'-46'19,"38"-17,0 0,0 1,1 1,-1-1,1 1,0 0,0 1,0 0,1 0,-1 0,0 2,-5 6,1 0,1 1,0 0,1 0,1 1,0 1,-4 9,11-21,-1 0,1 0,0 0,0 0,0 0,0 0,1 1,0-1,-1 0,2 0,-1 0,0 0,1 1,0-1,0 0,0 0,0 0,1 0,0-1,-1 1,1 0,1-1,-1 1,0-1,1 1,0-1,0 0,0 0,0-1,0 1,1-1,-1 1,2-1,1 2,1 0,0-1,0 0,0-1,1 0,-1 0,1 0,-1-1,1 0,-1-1,1 0,-1 0,1 0,0-1,-1 0,1 0,-1-1,1 0,-1-1,0 1,0-1,4-3,4-2,-2 0,1-1,-1 0,0-1,-1 0,0-1,-1-1,-1 1,1-2,2-5,-8 10,0-1,-1 1,0-1,0 0,-1 0,0-1,-1 1,0-1,0 1,-1-1,0 0,-1 1,0-1,-1 0,0 0,0-1,0 6,0 0,0 1,0-1,-1 0,1 1,-1-1,0 1,0 0,-1 0,1 0,-1 0,0 0,0 0,0 1,-1-1,1 1,-1 0,0 0,0 0,0 1,0-1,0 1,-1 0,1 0,-1 1,1-1,-1 1,0 0,1 0,-1 0,0 1,0 0,0 0,-2 1,0 0,0 1,1-1,-1 2,0-1,1 1,0 0,-1 0,1 0,1 1,-1 0,0 0,1 1,0 0,-4 4,3-4,-9 8</inkml:trace>
  <inkml:trace contextRef="#ctx0" brushRef="#br0" timeOffset="821.731">701 3,'-57'85,"-99"171,155-254,0-2,1 0,-1 1,1-1,-1 0,0 1,1-1,-1 0,1 1,-1-1,1 1,0-1,-1 1,1-1,-1 1,1-1,0 1,-1 0,1-1,0 1,0 0,-1-1,1 1,0-1,0 1,0 0,0-1,0 1,0 0,0-1,0 1,0 0,0-1,0 1,1 0,-1-1,0 1,0-1,1 1,-1 0,0-1,1 1,-1-1,0 1,1-1,-1 1,1-1,-1 1,1-1,-1 1,1-1,-1 0,1 1,0-1,-1 0,1 0,0 1,9-8,-1-1,1 0,-1 0,-1 0,0-1,0-1,-1 1,0-1,0-1,-1 0,3-2,153-231,-156 231,-13 24,-12 24,15-28,0-1,1 1,0 0,0 0,0 0,1 0,0 1,1-1,0 1,0-1,0 1,1-1,0 1,1-1,-1 1,2 0,-1-1,1 0,0 1,0-1,1 0,0 0,0 0,1-1,0 1,0-1,0 0,1 0,0 0,0 0,1-1,-1 0,1 0,0-1,1 0,-1 0,1 0,-1-1,7 3,-7-5,0 0,0-1,1 1,-1-1,0 0,0-1,1 1,-1-1,0-1,0 1,0-1,0 0,0 0,0-1,-1 0,1 0,-1 0,0-1,0 1,0-1,0 0,-1-1,1 1,2-5,6-6,-1-1,0 0,-1-1,-1 0,-1-1,0 0,1-6,8-49,-20 60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1.1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333 0,'-20'1,"1"2,0 0,0 1,0 0,0 2,1 0,-1 2,2 0,-1 0,1 2,1 0,-1 1,2 1,0 0,10-9,0 0,0 1,1-1,-1 1,1 0,0 1,1-1,-1 1,1-1,-1 1,2 0,-1 0,0 0,1 1,0-1,0 1,1-1,-1 1,1 0,0-1,1 1,0 0,0 0,0-1,0 1,1 0,0 0,0-1,0 1,1 0,0-1,0 0,1 1,-1-1,1 0,1 2,0-4,-1 1,1-1,0 0,0 0,0 0,0 0,0-1,1 1,-1-1,1 0,0-1,-1 1,1-1,0 0,0 0,0-1,0 1,1-1,16-3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5.3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1,'5'9,"1"4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5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0 228,'0'19,"0"6</inkml:trace>
  <inkml:trace contextRef="#ctx0" brushRef="#br0" timeOffset="484.053">170 58,'13'33,"2"0,2-1,0 0,3-2,0 0,9 8,-28-36,0 0,0 0,1 0,-1 0,0-1,1 1,-1 0,1-1,0 1,-1-1,1 1,0-1,0 0,0 0,0 0,0 0,0 0,1 0,-1-1,0 1,0-1,0 1,1-1,-1 0,0 0,0 0,1 0,-1 0,0 0,0-1,1 1,-1-1,0 0,0 0,0 1,0-1,0-1,0 1,0 0,0 0,0-1,-1 1,1-1,0 1,-1-1,2-2,69-168,-45 126,-19 43</inkml:trace>
  <inkml:trace contextRef="#ctx0" brushRef="#br0" timeOffset="798.161">621 228,'23'-9,"1"-1,-2 0,1-2,-2 0,0-2,0 0,-1-1,-1-1,3-5,-20 20,0-1,-1 1,1-1,-1 1,1-1,-1 0,1 0,-1 0,0 0,0 0,0 0,0 0,0 0,-1 0,1-1,-1 1,1 0,-1 0,0-1,0 1,0 0,0 0,0-1,0 1,-1 0,1-1,-1 1,1 0,-1 0,0 0,0 0,0 0,0 0,0 0,-1 0,1 0,-1 0,1 1,-1-1,1 1,-1-1,0 1,0-1,0 1,0 0,0 0,0 0,0 0,0 0,0 1,-1-1,1 1,0-1,0 1,-1 0,1 0,-1 0,-7 0,0 1,1 0,-1 1,1 0,0 1,0 0,0 0,0 1,0 0,0 1,1 0,0 0,0 1,1 0,-1 0,1 1,1 0,-1 0,3-1,1-1,0 0,0 1,0 0,1 0,-1 0,1 0,1 0,-1 0,1 0,1 1,-1-1,1 1,0-1,0 0,1 1,-1-1,2 0,-1 0,1 1,0-1,0 0,0-1,1 2,6 11,-1 0,2-1,0-1,1 1,1-2,1 0,4 5,-5-9,0 1,0-2,2 0,-1 0,1-1,0-1,1 0,0-1,0 0,1-2,0 0,0 0,11 1,-3-3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3.9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0 566,'104'326,"-104"-325,0 0,0 0,0 0,0-1,0 1,0 0,0 0,0 0,0 0,1-1,-1 1,0 0,1 0,-1 0,0-1,1 1,-1 0,1 0,-1-1,1 1,0-1,-1 1,1 0,0-1,-1 1,1-1,0 0,0 1,-1-1,1 1,0-1,0 0,0 0,-1 1,1-1,0 0,0 0,0 0,0 0,0 0,-1 0,1 0,0 0,0-1,0 1,0 0,-1 0,1-1,0 1,0 0,0-1,-1 1,1-1,0 1,-1-1,1 1,0-1,-1 0,1 1,-1-1,1 0,-1 1,1-1,-1 0,0 0,1 0,59-168,-14 53,-34 102</inkml:trace>
  <inkml:trace contextRef="#ctx0" brushRef="#br0" timeOffset="699.444">592 623,'-16'3,"-1"2,1 0,0 0,1 2,0 0,0 1,0 0,1 1,0 1,0 0,1 1,-6 7,18-17,-1 0,1 0,0 0,0 0,0 0,0 1,0-1,0 0,1 0,-1 1,0-1,1 1,-1-1,1 1,-1-1,1 1,0-1,-1 1,1-1,0 1,0-1,0 1,0-1,1 1,-1-1,0 1,0-1,1 1,-1-1,1 1,0-1,-1 0,1 1,0-1,0 0,0 1,0-1,0 0,0 0,0 0,0 0,0 0,1 0,-1 0,0 0,1-1,-1 1,0 0,1-1,-1 1,1-1,-1 0,1 1,-1-1,1 0,0 0,12 2,1-1,-1 0,1-1,-1-1,1 0,-1-1,1 0,-1-1,0-1,0-1,0 0,-1 0,0-1,0-1,10-6,-22 12,0-1,0 1,0 0,0 0,0 0,0 0,0 0,0 0,0 1,1-1,-1 0,0 0,0 1,1-1,-1 1,0-1,1 1,-1 0,1-1,-1 1,0 0,1 0,-1 0,1 0,-1 0,0 0,1 1,-1-1,1 0,-1 1,0-1,1 1,-1-1,0 1,0 0,1 0,-1-1,0 1,0 0,0 0,0 0,0 0,0 0,0 0,0 2,6 18,-7-17,1 1,0-1,0 1,0-1,0 0,1 1,-1-1,1 0,0 0,0 0,1 0,-1 0,1 0,0-1,0 1,0-1,1 0,-1 0,1 0,-1 0,1-1,0 0,0 1,0-1,0-1,1 1,-1-1,0 1,1-1,-1 0,4 0,1-3,1-1,-1 0,1 0,-1-1,0 0,0 0,-1-1,1 0,-1-1,0 0,-1 0,1 0,-1-1,-1 0,6-8,11-7,18-20,-2-2,-2-2,-2-1,-2-2,2-9,-18 30,-1-1,-2-1,-1 0,-1 0,-2-2,-1 1,-2-1,0 0,-3-1,1-26,-4 55,0 1,-1-1,1 1,-1-1,0 1,0-1,0 1,0-1,-1 1,1-1,-1 1,0 0,0-1,0 1,-1 0,1 0,-1-1,0 1,0 1,0-1,0 0,0 0,0 1,-1-1,1 1,-1 0,0-1,0 1,0 1,0-1,0 0,0 1,0-1,-1 1,1 0,0 0,-1 1,1-1,-1 1,1-1,-1 1,1 0,-3 1,0 0,-1 1,0 0,1 0,0 1,-1 0,1 0,0 1,1 0,-1 0,1 0,-1 0,1 1,1 0,-1 0,1 0,0 1,0-1,0 1,1 0,-1 0,2 1,-1-1,1 0,0 1,0 1,-3 9,1 1,1 0,0 0,1 0,1 0,1 1,1-1,0 0,2 2,3 15,1 0,2 0,1 0,2-1,2-1,0 0,3-1,0 0,3-1,87 125,-105-153,-6-9</inkml:trace>
  <inkml:trace contextRef="#ctx0" brushRef="#br0" timeOffset="886.184">931 425,'48'-4,"21"2,3 2,-6 1,-9 1,-9-1,-9 5,-6 1,-8 4,-4 1,-5 2,-6-1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2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220 0,'-10'3,"0"1,1 0,-1 1,1 0,0 0,1 1,-1 0,1 0,0 1,1 1,-1-1,1 1,0 1,7-7,0 0,0 0,0 0,0 0,0-1,1 1,-1 0,1 0,-1 0,1-1,0 1,0 0,-1-1,1 1,0 0,1-1,-1 1,0-1,0 0,1 1,-1-1,0 0,1 0,0 0,-1 0,1 0,-1 0,1 0,0 0,0-1,0 1,-1-1,1 0,1 1,17 10,-18-9,0 0,0 0,0 0,0 0,0 0,0 0,0 0,-1 1,1-1,-1 1,0-1,0 1,0 0,0 0,0-1,0 1,-1 0,0 0,1 0,-1-1,0 1,0 0,-1 0,1 0,0 0,-1 0,0-1,0 1,0 0,0-1,0 1,0 0,-1-1,1 0,-1 1,1-1,-1 0,-1 1,-4 6,0-1,-1 0,0-1,-1 1,1-2,-1 1,0-1,-1-1,-7 4,-34 9,27-12</inkml:trace>
  <inkml:trace contextRef="#ctx0" brushRef="#br0" timeOffset="464.185">305 254,'21'-2,"-1"-1,0 0,1-2,-2 0,1-2,-1 0,0-1,0-1,-1 0,0-2,-1 0,8-6,-24 15,1 0,0 0,0 0,-1 0,1 0,-1 0,0 0,0 0,1 0,-2-1,1 1,0 0,0-1,-1 1,1-1,-1 1,0-1,1 1,-1-1,0 1,-1-1,1 1,0-1,-1 1,0 0,1-1,-1 1,0-1,0 1,0 0,0 0,-1 0,1 0,-1 0,1 0,-1 0,0 0,0 0,1 1,-1-1,0 1,-1-1,1 1,0 0,0 0,0 0,-1 0,1 0,-1 0,1 1,-1-1,1 1,0 0,-1 0,1 0,-1 0,1 0,-1 0,0 1,-4-1,1 0,-1 1,1 0,-1 0,1 1,0 0,0 0,-1 0,1 1,0 0,1 0,-1 0,1 1,-1 0,1 0,0 0,1 0,-1 1,1 0,0 0,0 1,0-1,1 1,-1-1,1 1,1 0,-1 0,1 1,-1 5,1-7,0 0,1 0,0 0,0 0,0 1,1-1,-1 0,1 1,0-1,1 0,0 0,-1 1,1-1,1 0,-1 0,1 0,0 0,0 0,1 0,-1-1,1 1,0-1,0 0,1 0,-1 0,1 0,0 0,0-1,0 1,0-1,1 0,-1-1,1 1,0-1,0 0,4 1,67 7,-63-11</inkml:trace>
  <inkml:trace contextRef="#ctx0" brushRef="#br0" timeOffset="1192.095">841 142,'-43'170,"37"-153,6-25,8-28,45-193,-53 229,0-2,1 0,-1 1,1-1,-1 0,1 0,0 1,-1-1,1 0,0 1,0-1,0 1,1-1,-1 1,0 0,0-1,1 1,-1 0,1 0,-1 0,1 0,-1 0,1 0,0 0,-1 1,1-1,1 0,4 7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31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44 391,'22'-3,"1"-1,-1 0,0-2,0 0,-1-2,0 0,0-1,-1-2,0 0,8-6,-25 15,-1 1,1 0,-1-1,1 0,-1 0,1 0,-1 0,0 0,0 0,0-1,0 1,-1 0,1-1,-1 0,1 1,-1-1,0 0,0 0,0 0,0 0,0 0,-1 0,0 0,1 0,-1 0,0 0,0 0,-1 0,1 0,-1 0,1 0,-1 1,0-1,0 0,0 0,-1 0,1 1,-1-1,1 1,-1-1,0 1,0-1,0 1,0 0,-2-1,-4 0,0 0,0 1,0 0,-1 0,1 1,-1 0,1 1,-1 0,1 0,-1 0,1 1,-1 1,1 0,0 0,0 0,0 1,0 0,0 1,0-1,1 2,-1-1,1 1,1 0,-1 0,1 1,-1 0,2 0,-2 2,1-3,-1 0,2 0,-1 0,1 1,0 0,0 0,0 0,1 1,0-1,0 1,1 0,0 0,0 1,0-1,1 1,0-1,1 1,0 0,0-1,0 1,1 0,1 0,-1 0,1-1,0 1,1 0,0-1,0 1,0-1,1 0,0 0,2 2,0-2,1 0,1 0,-1-1,1 0,0 0,0-1,1 0,0 0,0 0,0-1,0 0,1-1,0 0,-1 0,1-1,0 0,0-1,6 1,9-1,0 0,0-2,1 0,-1-2,-1-1,11-3,-7 1</inkml:trace>
  <inkml:trace contextRef="#ctx0" brushRef="#br0" timeOffset="400.405">467 531,'66'-50,"-2"-3,-3-3,-2-3,14-22,-73 81,0 1,0-1,1 1,-1-1,0 1,1-1,-1 1,0-1,1 0,-1 1,0-1,1 0,-1 1,0-1,1 0,-1 1,1-1,-1 0,1 0,-1 1,1-1,-1 0,1 0,-1 0,1 0,-1 0,1 0,-1 0,1 0,-1 0,1 0,0 0,-1 0,1 0,-1 0,1 0,-1-1,1 1,-1 0,0 0,1-1,-1 1,1 0,-1-1,1 1,-1 0,0-1,1 1,-1 0,0-1,1 1,-1-1,0 1,0-1,1 1,-1-1,0 1,0-1,0 1,0-1,0 1,0-1,1 1,-1-1,0 1,-1-1,1 1,0-1,-5 42,2-31,1 0,0 0,1 0,0 0,0 0,1 0,1 1,0-1,0 0,2 6,-2-13,0 1,0-1,0 1,1-1,-1 0,1 0,0 0,0 0,0 0,0 0,0 0,1 0,-1-1,1 0,0 1,0-1,0 0,0 0,0 0,0-1,0 1,1-1,-1 0,1 0,-1 0,1 0,-1 0,1-1,-1 0,1 1,1-2,8-1,0-2,0 0,0 0,0-1,-1-1,0 0,0 0,0-1,-1-1,0 0,0-1,-1 0,-1 0,1-1,-1 0,3-6,10-17,-16 16</inkml:trace>
  <inkml:trace contextRef="#ctx0" brushRef="#br0" timeOffset="1098.048">1313 475,'21'-6,"-1"0,-1-1,1-1,-1-1,0 0,-1-2,0 0,-1-1,0-1,-1 0,4-5,-14 12,0-1,-1 1,1-1,-1 0,0-1,-1 1,0-1,0 1,0-1,-1-1,0 1,-1-1,-1 6,0 0,-1 0,0 0,1 0,-1 0,0 0,0 0,-1 0,1 0,-1 0,1 0,-1 0,0 0,0 1,0-1,0 0,-1 0,1 1,-1-1,0 1,0 0,1-1,-2 1,1 0,0 0,0 0,-1 0,1 1,-1-1,1 1,-1-1,0 1,1 0,-1 0,0 0,0 0,-6 1,0-1,0 2,1-1,-1 1,0 1,1-1,-1 1,1 1,-1 0,1 0,0 1,0 0,1 0,-1 0,1 1,0 1,0-1,0 1,1 0,0 0,0 1,1 0,0 0,0 0,0 2,1-6,0 1,1 0,0-1,0 1,0 1,0-1,1 0,0 1,0-1,0 1,0-1,1 1,-1 0,1 0,0 0,1 0,-1 0,1 0,0-1,1 1,-1 0,1 0,0 0,0 0,0 0,1 0,-1-1,1 1,0-1,1 1,-1-1,1 0,0 0,0 0,0 0,0 0,1-1,0 0,-1 1,1-1,0-1,3 3,7-1,0-1,0-1,0 1,0-2,1 0,-1-1,0 0,0-2,0 1,1-1,-1-1,-1-1,1 0,-1-1,1 0,-1-1,-1 0,1-1,-1-1,0 0,9-8,10-2,11-7,-2-3,-1-1,-2-2,-1-2,-1-1,20-26,12-41,-67 100,1 0,-1 0,1 0,-1 0,0 0,0 0,1 0,-1 0,0 0,0 1,0-1,0 0,0 0,0 0,0 0,0 0,-1 0,1 0,0 0,-1 0,1 0,0 0,-1 0,1 1,-1-1,1 0,-1 0,0 0,1 1,-1-1,0 0,0 1,1-1,-1 1,0-1,0 1,0-1,0 1,1-1,-1 1,0 0,0 0,0-1,0 1,0 0,0 0,0 0,0 0,0 0,0 0,0 0,0 0,0 1,0-1,0 0,0 1,1-1,-1 0,0 1,0-1,0 1,0-1,1 1,-1 0,0-1,1 1,-1 0,0-1,1 1,-15 9,1-1,0 2,1 0,0 0,0 2,2-1,-1 1,2 1,0 0,0 1,-3 7,12-19,-1-1,1 1,-1 0,1-1,0 1,0 0,0 0,0 0,1 0,-1 0,1 0,0 0,0 0,0 0,0 0,0 0,1 0,-1 0,1 0,0 0,0-1,0 1,0 0,0 0,1-1,-1 1,1-1,0 1,0-1,0 1,0-1,0 0,2 1,92 56,-68-45,-25-13,1 0,-1 1,0-1,0 1,0-1,0 1,0 0,0 0,-1 0,1 1,-1-1,1 1,-1-1,0 1,0 0,0 0,0 0,-1 0,1 0,-1 0,0 0,1 0,-2 1,1-1,0 0,-1 1,1-1,-1 1,0-1,0 1,0-1,-1 1,1-1,-1 0,0 1,0-1,0 0,-1 3,-10 14,0-1</inkml:trace>
  <inkml:trace contextRef="#ctx0" brushRef="#br0" timeOffset="1637.855">2527 164,'0'1,"-27"13,1 1,1 1,1 1,0 2,1 0,1 1,1 2,1 0,1 1,1 0,-5 11,22-33,0 0,0 1,0-1,0 1,0-1,0 1,1-1,-1 1,1 0,-1-1,1 1,-1 0,1-1,0 1,0 0,0-1,0 1,0 0,0 0,0-1,0 1,1 0,-1-1,1 1,-1 0,1-1,0 1,-1-1,1 1,0-1,0 1,0-1,0 0,1 0,-1 1,0-1,0 0,1 0,-1 0,1 0,-1 0,1 0,-1-1,1 1,0-1,-1 1,1-1,0 1,-1-1,1 0,0 0,-1 0,1 0,0 0,1 0,10-4,-1 0,0-1,0-1,-1 0,0-1,0 0,0 0,-1-1,0 0,4-5,10-7,223-148,-246 166,0 1,0 0,1 0,-1 0,0 0,0 1,1-1,-1 0,1 0,-1 1,1-1,-1 1,1 0,-1-1,1 1,-1 0,1 0,0 0,-1 0,1 0,-1 0,1 0,0 1,-1-1,1 0,-1 1,1-1,-1 1,0 0,1-1,-1 1,1 0,-1 0,0 0,0 0,0 0,1 0,-1 1,0-1,-1 0,1 0,0 1,0-1,0 1,-1-1,1 1,-1-1,1 1,-1-1,1 1,-1-1,0 1,0-1,0 1,0 0,0-1,0 1,0-1,-1 2,-4 23,0-1,-2 0,-1 0,0-1,-11 19,-27 86,25-27,-54 184,65-256,8-22,0 0,0-1,0 1,-1 0,-1-1,1 0,-1 1,0-1,-1-1,1 1,-1-1,-1 0,1 0,-1 0,0-1,-1 0,-3 3,9-8,-1 1,0 0,0-1,0 1,0-1,0 0,0 0,0 0,0 0,0 0,0 0,0 0,1 0,-1-1,0 1,0-1,0 0,0 1,0-1,1 0,-1 0,0 0,1 0,-1-1,1 1,-1 0,1-1,-1 1,1-1,0 1,0-1,0 1,0-1,0 0,0 0,0 0,-20-70,20-13,1 60</inkml:trace>
  <inkml:trace contextRef="#ctx0" brushRef="#br0" timeOffset="2166.504">2978 164,'-6'21,"1"-7,1-1,0 1,1 0,1 0,0 1,1-1,0 0,1 1,1 7,-1-20,0-1,1 0,-1 1,0-1,0 0,0 0,1 1,-1-1,0 0,1 0,0 0,-1 1,1-1,0 0,-1 0,1 0,0 0,0 0,0 0,0 0,0-1,0 1,0 0,0 0,0-1,0 1,0-1,0 1,1-1,-1 1,0-1,0 0,1 1,-1-1,0 0,1 0,-1 0,0 0,0 0,1 0,-1-1,0 1,1 0,-1-1,0 1,1-1,54-33,-48 28,65-56,-58 48,1 0,0 0,0 2,1 0,1 1,0 0,0 2,7-3,-23 12,1-1,-1 0,0 1,1-1,-1 1,0 0,1-1,-1 1,0 0,1 0,-1 1,0-1,1 1,-1-1,0 1,1-1,-1 1,0 0,0 0,0 0,0 1,0-1,0 0,0 1,0-1,-1 1,1 0,0-1,-1 1,0 0,1 0,-1 0,0 0,0 0,0 1,0-1,0 0,0 2,11 92,-40 111,-2 27,25-187,-3-1,-1 0,-3-1,-1 0,-3 0,-14 27,-20-11,48-60,0 0,1 0,-1 0,0-1,0 1,1 0,-1-1,0 0,0 1,0-1,0 0,0 0,0 0,0 0,1 0,-1 0,0-1,0 1,0 0,0-1,0 0,1 1,-1-1,0 0,1 0,-1 0,0 0,1 0,0-1,-1 1,1 0,-1-1,1 1,0-1,0 1,0-1,0 1,0-1,0 0,0 0,-4-12,1 1,0-1,0 0,2 0,-1 0,2 0,0-1,1 1,0 0,1 0,1-1,0 1,2-7,2 0,-1 0,2 1,1 0,1 0,0 1,1 0,1 0,1 2,1-1,0 1,1 1,1 1,6-6,-2 3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67 1,'-11'21,"1"0,1 2,1-1,0 1,2 0,1 0,-2 24,6-44,0 0,1 0,0 0,-1 1,1-1,1 0,-1 0,0 0,1 0,-1 0,1 0,0 0,0-1,0 1,0 0,1 0,-1-1,1 1,-1-1,1 1,0-1,0 1,0-1,0 0,1 0,-1 0,1 0,-1-1,1 1,-1-1,1 1,0-1,0 0,0 0,0 0,0-1,-1 1,2-1,-1 1,0-1,0 0,0 0,0 0,0-1,0 1,2-2,9-1,0 0,-1-2,1 0,-1 0,-1-1,1-1,-1 0,0-1,0 0,-1-1,-1 0,1 0,-1-1,6-9,-13 16,-1 0,0 0,0 0,0 0,0-1,-1 1,1-1,-1 1,0-1,0 1,0-1,0 0,-1 0,1 1,-1-1,0 0,0 0,-1 1,1-1,-1 0,0 0,0 1,0-1,0 1,-1-1,1 1,-1-1,0 1,0 0,0 0,0 0,-1 0,1 0,-1 1,0-1,1 1,-1-1,-1 1,1 0,0 0,0 0,-1 1,1-1,-1 1,1 0,-1 0,0 0,1 0,-1 1,0 0,-58 20,46-10</inkml:trace>
  <inkml:trace contextRef="#ctx0" brushRef="#br0" timeOffset="450.982">463 254,'38'-49,"-29"35,1 1,0 0,0 0,2 1,-1 1,1 0,1 1,0 0,4-2,-14 12,0-1,0 1,0-1,-1 1,1 0,0 1,0-1,0 0,0 1,0-1,-1 1,1 0,0 0,-1 0,1 1,0-1,-1 0,0 1,1 0,-1-1,0 1,0 0,0 0,0 0,0 1,0-1,-1 0,1 1,-1-1,1 1,-1 0,0-1,0 1,0 0,0 2,33 39,-30-43,0 0,0 1,0-1,1-1,-1 1,1-1,-1 0,0 0,1 0,-1 0,1-1,-1 0,0 0,0 0,1 0,-1-1,0 1,0-1,0 0,-1-1,1 1,0-1,-1 1,1-1,-1 0,0 0,0-1,0 1,-1 0,1-1,-1 0,0 0,0 0,0 0,1-2,10-18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44.4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279 25,'-1'-2,"-1"0,0 0,1 0,-1 1,0-1,0 0,1 1,-1 0,0-1,-1 1,1 0,0 0,0 0,0 0,-1 0,1 1,0-1,-1 1,1-1,-1 1,1 0,-1 0,1 0,0 0,-1 1,-6-1,-1 2,1-1,-1 1,1 0,0 1,0 0,0 1,0 0,1 0,-1 1,1 0,0 0,-5 5,10-8,0 0,0 1,0-1,1 0,-1 1,1 0,0-1,-1 1,1 0,0 0,1 0,-1 0,0 1,1-1,0 0,0 1,0-1,0 1,1-1,-1 1,1-1,0 1,0-1,0 1,0-1,1 1,-1 0,1-1,0 0,0 1,0-1,1 1,-1-1,1 0,0 0,0 0,1 1,79 54,-11-13,-70-44,0 0,0 0,0-1,0 1,0 0,-1 0,1 0,0 0,-1 0,1 1,-1-1,1 0,-1 0,1 0,-1 0,0 0,0 1,1-1,-1 0,0 0,0 1,0-1,0 0,-1 0,1 0,0 1,0-1,-1 0,1 0,-1 0,1 0,-1 1,1-1,-1 0,0 0,0 0,1 0,-1-1,0 1,0 0,0 0,0 0,0-1,0 1,0 0,0-1,0 1,0-1,-1 1,1-1,-66 24,61-23,-112 15,93-15</inkml:trace>
  <inkml:trace contextRef="#ctx0" brushRef="#br0" timeOffset="502.924">505 308,'-29'24,"-19"12,-1 1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4:38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31 266,'13'4,"0"-1,1 0,-1-1,1 0,-1-1,1-1,0 0,-1-1,1 0,-1-1,1-1,-1 0,0-1,0 0,0-1,-1 0,1-1,-1-1,-1 0,1 0,-1-1,-1 0,1-1,-1-1,8-9,55-104,-73 121,1 1,-1 0,1-1,-1 1,0 0,1-1,-1 1,0-1,0 1,0-1,0 1,0 0,0-1,0 1,-1-1,1 1,0 0,-1-1,1 1,-1 0,0-1,1 1,-1 0,0 0,0-1,0 1,0 0,0 0,0 0,0 0,0 0,0 1,0-1,-1 0,1 0,0 1,0-1,-1 1,1-1,-1 1,1-1,0 1,-1 0,1 0,-1 0,1 0,0 0,-1 0,1 0,-1 0,1 1,-1-1,1 0,0 1,-1-1,1 1,0 0,0-1,-1 1,1 0,0 0,0 0,0 0,0 0,0 0,0 0,-1 1,-8 8,1 0,0 1,0 0,1 1,1 0,0 0,1 1,0 0,0 0,2 0,0 1,0 0,1-1,1 1,-1 10,-1-2,-9 69,3 0,5 0,4 1,5 19,-2 35,-1-109,0-23,0 0,0 0,-2 1,0-1,0 0,-1 0,-1 0,0 0,-1-1,-1 1,0-1,-1 0,-5 8,10-18,-1-1,0 0,0 1,0-1,0 0,0 0,-1 0,1 0,-1 0,1-1,-1 1,0-1,1 0,-1 0,0 0,0 0,0 0,0 0,0-1,0 1,0-1,0 0,0 0,0 0,0-1,0 1,0-1,0 1,0-1,0 0,0 0,0 0,1-1,-1 1,-1-2,-4-1,0-2,0 1,0-1,1 0,0-1,0 0,1 0,0 0,0-1,-4-7,5 8,0 0,1-1,-1 1,2-1,-1 0,1 0,0-1,1 1,0-1,0 1,1-1,0 0,0 1,1-1,0 0,1 0,0 1,0-1,1 0,0 1,1 0,0-1,0 1,0 0,1 0,1 1,-1-1,5-5,12-3,0 0,1 2,0 0,1 2,1 0,0 2,20-6,26-13,47-16,-93 36</inkml:trace>
  <inkml:trace contextRef="#ctx0" brushRef="#br0" timeOffset="322.397">737 435,'-7'8,"-43"40,2 2,3 2,2 2,-9 19,25-5,27-66,-1 0,1 0,0-1,0 1,1 0,-1 0,0-1,1 1,-1 0,1 0,-1-1,1 1,0 0,-1-1,1 1,0-1,0 1,0-1,1 0,-1 1,0-1,0 0,1 0,-1 0,1 1,-1-2,1 1,-1 0,1 0,0 0,-1-1,1 1,0-1,-1 1,1-1,0 0,1 0,3 1,0 0,0-1,0 1,0-2,0 1,0-1,0 1,-1-2,1 1,0-1,0 0,-1 0,1 0,-1-1,1 0,-1 0,0 0,0-1,-1 1,1-1,-1 0,0-1,0 1,0-1,0 0,5-7,-1-1,-1 1,0-1,-1 0,0-1,-1 1,0-1,-1 0,1-14,-2 19,-1-1,0 0,0 0,-1 0,0 0,-1 0,0-1,-1 1,0 0,-1 0,0 0,0 1,-1-1,-1 0,1 1,-6-9,-2 10,1 6</inkml:trace>
  <inkml:trace contextRef="#ctx0" brushRef="#br0" timeOffset="866.884">878 718,'-5'-5,"-1"-6,0-7,1-4,6-4,4-1,-1-2,6-1,4 1,6 4,-2 2,2 6,2 4,2 6,-2 3</inkml:trace>
  <inkml:trace contextRef="#ctx0" brushRef="#br0" timeOffset="1186.658">1329 435,'-38'24,"-13"13,2 5,15-1,17-1,17-8,8-5,8-7,5-6,5-6,2-5,2-2,-1-6,1-3,-5-4,-7-1</inkml:trace>
  <inkml:trace contextRef="#ctx0" brushRef="#br0" timeOffset="5377.282">1612 576,'39'17,"-33"-14,1-2,-1 1,1-1,0 0,0 0,0-1,0 0,-1 0,1-1,0 0,0 0,0-1,-1 1,1-1,-1-1,1 1,-1-1,0 0,0-1,0 1,-1-1,1-1,-1 1,0-1,0 1,0-1,2-4,-6 6,0 1,-1 0,1-1,-1 1,1 0,-1-1,0 1,0-1,0 1,0-1,-1 1,1 0,-1-1,1 1,-1 0,0-1,0 1,0 0,0 0,0 0,0 0,-1 0,1 0,0 0,-1 0,0 0,0 1,1-1,-1 1,0-1,0 1,0 0,-1 0,1 0,0 0,0 0,-1 0,-88-27,85 27,-1 1,0 0,1 0,-1 0,1 1,-1 0,1 0,-1 1,1-1,0 2,0-1,0 1,0-1,0 2,0-1,1 1,-1-1,1 2,0-1,1 0,-1 1,1 0,0 0,0 1,0-1,1 1,-1-1,1 1,1 0,-1 0,1 1,0-1,1 0,-1 1,1 6,-2-6,1 0,0 0,0 1,1-1,-1 1,2 0,-1-1,1 1,1 0,-1-1,1 1,0-1,1 1,0-1,0 1,1-1,0 0,0 0,0 0,1-1,0 1,0-1,1 0,0 0,0 0,0-1,1 1,4 2,0-3,0-1,1 0,-1-1,1 0,-1 0,1-1,0-1,0 0,0 0,0-1,0-1,0 0,0 0,0-1,-1 0,1-1,-1 0,1-1,4-2,-2-6,-7 2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06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10,'0'0,"-1"1,1-1,0 0,-1 0,1 0,-1 0,1 0,0 0,-1 0,1 0,0 0,-1-1,1 1,0 0,-1 0,1 0,0 0,-1 0,1 0,0-1,-1 1,1 0,0 0,0-1,-1 1,1 0,0 0,0-1,0 1,-1 0,1-1,0 1,0 0,0 0,0-1,0 1,-1 0,1-1,0 1,0-1,0 1,0 0,0-1,0 1,0 0,0-1,0 1,1-1,-17 35,15-31,-47 169,27 132,-25-14,19-209,17-74</inkml:trace>
  <inkml:trace contextRef="#ctx0" brushRef="#br0" timeOffset="323.653">0 603,'44'-9,"37"-9,11 0,-7 2,-11 4,-15 4,-17-1,-11 1,-6 1,-7-2,-2-5,-3 0</inkml:trace>
  <inkml:trace contextRef="#ctx0" brushRef="#br0" timeOffset="772.271">763 67,'-13'74,"2"1,5 0,2 1,4-1,3 12,-1 45,16-36,-17-94,0 0,-1 0,1 0,0 0,0 0,0-1,1 1,-1 0,0-1,0 1,1 0,-1-1,1 0,0 1,-1-1,1 0,0 0,0 0,0 0,0 0,0-1,0 1,0 0,0-1,0 1,0-1,0 0,0 0,0 0,0 0,0 0,0 0,0-1,0 1,0-1,0 1,0-1,0 0,0 0,0 0,0 0,0 0,-1 0,1 0,77-79,-74 71,2 0,-1 1,1-1,1 2,-1-1,1 1,0 0,1 1,0-1,9-3,-17 9,0 0,0 1,0-1,0 1,1 0,-1-1,0 1,0 0,0 0,1-1,-1 1,0 0,0 0,1 0,-1 1,0-1,0 0,1 0,-1 1,0-1,0 1,0-1,0 1,0-1,0 1,0 0,0-1,0 1,0 0,0 0,0 0,0 0,0 0,-1 0,1 0,0 0,-1 0,1 0,-1 0,1 0,-1 0,0 1,1-1,-1 0,0 0,0 0,0 1,0-1,0 0,0 0,0 1,-4 65,-26 40,30-105,0-1,0 1,0 0,0-1,0 1,0-1,0 1,0-1,1 1,-1-1,1 0,-1 1,1-1,-1 1,1-1,0 0,0 1,0-1,0 0,0 0,0 0,0 0,0 0,0 0,0 0,1 0,-1 0,0 0,1-1,-1 1,0 0,1-1,-1 0,1 1,-1-1,1 0,-1 1,1-1,-1 0,1 0,-1 0,1-1,0 1,-1 0,0 0,1-1,-1 1,1-1,-1 1,1-1,-1 0,0 0,1 0,-1 1,0-1,0 0,0 0,0-1,0 1,0 0,0 0,0 0,0-1,0 1,16-11,-1 1</inkml:trace>
  <inkml:trace contextRef="#ctx0" brushRef="#br0" timeOffset="1184.999">1327 773,'26'-7,"0"-1,-1 0,-1-2,1-2,-2 0,1-1,-2-1,0-1,13-12,-33 25,0 0,0 0,0-1,0 1,0-1,-1 1,1-1,-1 1,0-1,1 0,-1 1,0-1,-1 0,1 0,-1 0,1 0,-1 0,0 0,0 0,0 0,0 0,0 0,-1 0,0 0,1 1,-1-1,0 0,0 0,-1 0,1 1,-1-1,1 1,-1-1,0 1,0 0,0-1,0 1,0 0,0 0,-1 1,1-1,0 0,-1 1,0-1,1 1,-1 0,0 0,-2 0,-6 0,-1 1,1 0,0 1,-1 0,1 1,0 0,0 1,0 1,1-1,-1 1,1 1,-1 0,2 1,-1 0,-7 5,2-1,1 0,0 1,0 0,1 1,1 0,0 1,1 1,-7 9,13-16,1 0,-1-1,1 2,1-1,-1 0,1 1,1-1,-1 1,1 0,1 0,-1 0,1 0,1 0,0 0,0 0,0 0,1 0,0 0,2 7,-1-10,0 0,0-1,0 1,1 0,-1-1,1 0,0 0,1 0,-1 0,1 0,-1-1,1 1,0-1,1 0,-1 0,0-1,1 1,-1-1,1 0,0 0,0 0,0-1,0 0,0 0,0 0,0-1,2 1,8-1,-1 0,1 0,0-2,-1 1,1-2,-1 0,0-1,0 0,0-2,110-48,-105 41</inkml:trace>
  <inkml:trace contextRef="#ctx0" brushRef="#br0" timeOffset="1634.119">1751 942,'149'-241,"-143"233,-10 27,2-14,1 0,1 0,-1 0,1 0,0 1,0-1,0 0,1 0,0 0,0 0,0 0,0 0,1 0,0 0,0 0,0 0,1-1,0 1,0-1,0 0,0 0,0 0,1 0,0-1,0 1,0-1,0 0,0 0,1 0,-1-1,1 0,0 0,2 1,4-1,-1 0,1 0,-1-1,1-1,0 1,-1-2,1 0,-1 0,1-1,-1 0,1-1,-1 0,0 0,0-1,-1-1,1 0,-1 0,0 0,0-2,0 1,-1-1,3-3,12-13,0-1,-1-1,-2-1,-1-1,5-9,7-50,-28 62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12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2,'-11'311,"-24"-86,31-202,0-1,1 1,2 0,0 0,2 0,0 0,4 16,-3 28,-11-55</inkml:trace>
  <inkml:trace contextRef="#ctx0" brushRef="#br0" timeOffset="8035.882">0 30,'1'0,"-1"-1,1 1,-1 0,1 0,-1 0,1 1,-1-1,1 0,-1 0,1 0,-1 0,1 0,-1 1,1-1,-1 0,1 0,-1 1,0-1,1 0,-1 0,1 1,-1-1,0 1,1-1,-1 0,0 1,0-1,1 1,-1-1,0 1,0-1,1 1,-1-1,0 1,0-1,0 1,0-1,0 1,0-1,0 1,0-1,0 1,0-1,0 1,0-1,0 1,-1-1,1 1,0-1,0 1,-1-1,1 1,0-1,0 0,-1 1,1-1,0 1,-1-1,1 0,-1 1,1-1,0 0,22 3,0 0,0-2,0 0,1-2,-1 0,0-2,0 0,9-4,93-8,5 5,-59 1,2 3,-1 3,20 4,-74-1,7 0</inkml:trace>
  <inkml:trace contextRef="#ctx0" brushRef="#br0" timeOffset="10239.697">705 763,'0'5,"0"6,0 7,0 4,0 3,-4 3,-3 1,1 1,2-1,0 1,-3-6,-1-7</inkml:trace>
  <inkml:trace contextRef="#ctx0" brushRef="#br0" timeOffset="10605.788">451 820,'34'0,"20"0,6 0,-2 0,-6 0,-8 0,-6 0,-4 0,-4 0,-7 0</inkml:trace>
  <inkml:trace contextRef="#ctx0" brushRef="#br0" timeOffset="10969.997">424 1074,'14'5,"10"1,5 0,3-1,1-2,-1-1,-1-1,0 0,-2-1,0 0,-1-5,-4-2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27.3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59,'36'43,"-32"-35,23 50,-3 0,-3 2,11 53,-15-56,-11-33,0-1,2 0,1 0,0-1,2 0,1 0,0-1,1-1,2 0,-15-19,1 0,0 0,-1 0,1 0,0 0,0 0,0 0,0 0,0 0,0 0,0 0,0-1,0 1,0 0,0-1,0 1,1-1,-1 1,0-1,0 0,1 1,-1-1,0 0,1 0,-1 0,0 0,0 0,1 0,-1 0,0-1,1 1,-1 0,0-1,0 1,0-1,1 1,-1-1,0 0,0 1,0-1,0 0,0 0,0 0,0 0,0 0,-1 0,1 0,0 0,0 0,-1 0,1 0,-1 0,1-1,22-69,-15 33,2 0,2 1,1 0,16-30,59-203,-56 167,-28 91</inkml:trace>
  <inkml:trace contextRef="#ctx0" brushRef="#br0" timeOffset="768.11">621 624,'0'-5,"0"3,0 8,0 6,0 7,0 4,0 4,0 2,0 0,0 1,0-1,0-9,0-9</inkml:trace>
  <inkml:trace contextRef="#ctx0" brushRef="#br0" timeOffset="1188.434">451 596,'10'0,"8"0,5 0,4 0,2-5,2-1,-1 0,0 1,-1 2,0 1,0 0,-6 2</inkml:trace>
  <inkml:trace contextRef="#ctx0" brushRef="#br0" timeOffset="1548.25">424 879,'4'4,"8"3,5-1,5-2,4 0,1-2,2-1,1 0,-1-1,1-1,-1 1,-1 0,-4-5,-2-2,-5 1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26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1 227,'65'-4,"-46"6,20-1,1-1,0-2,0-2,29-6,43-2,-88 11</inkml:trace>
  <inkml:trace contextRef="#ctx0" brushRef="#br0" timeOffset="435.383">170 1,'0'5,"0"11,0 7,0 6,0 1,0 2,0-1,0-1,0 0,0 0,0-2,0 1,0-1,0 0,0 0,0 0,0 0,0-4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32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54,'38'-5,"28"-6,6-2,-3 2,-9 3,-10 2,-8 8,-12 7,-11 3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32.3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17,'39'0,"26"0,8 0,-4-4,-10-3,-13 1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35.6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1,'11'58,"3"-1,2 0,2-1,3 0,7 7,46 132,-54-121,-20-74,0 1,0 0,0-1,1 1,-1-1,0 1,0-1,1 1,-1 0,0-1,0 1,1-1,-1 0,1 1,-1-1,0 1,1-1,-1 1,1-1,-1 0,1 1,-1-1,1 0,0 0,-1 1,1-1,-1 0,1 0,-1 0,1 0,0 0,-1 0,1 0,-1 0,1 0,0 0,-1 0,1 0,-1 0,1 0,-1-1,1 1,0 0,-1 0,1-1,-1 1,1 0,-1-1,1 1,-1 0,0-1,1 1,-1-1,1 1,-1-1,0 1,1-1,-1 0,22-35,-19 29,89-241,-2 1,-56 189,-27 51</inkml:trace>
  <inkml:trace contextRef="#ctx0" brushRef="#br0" timeOffset="316.974">622 593,'-5'28,"-2"20,1 7,6-7,3-11</inkml:trace>
  <inkml:trace contextRef="#ctx0" brushRef="#br0" timeOffset="586.59">649 452,'25'0,"26"0,10 0,-1 0,-6 0,-12 5,-13 1</inkml:trace>
  <inkml:trace contextRef="#ctx0" brushRef="#br0" timeOffset="824.731">678 706,'39'5,"21"-4,1-1</inkml:trace>
  <inkml:trace contextRef="#ctx0" brushRef="#br0" timeOffset="2121.958">706 508,'-5'0,"-1"5,-5 2,0 4,1 5,3 4,7 0,4-4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2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1 233,'16'2,"0"-1,0-1,0 0,0-1,0-1,0 0,0-1,0-1,13-5,-12 5,0 0,0-1,-1-1,0-1,0 0,0-1,-1-1,0 0,-1-1,0-1,-1 0,0-1,0 0,9-13,-20 22,-1 1,1-1,0 1,-1-1,1 0,-1 1,0-1,0 0,0 0,0 0,-1 0,1 0,-1 0,0 0,0 0,0 0,0 0,0 0,-1 0,1 0,-1 0,0 0,0 0,-1-2,-20 35,15-9,1-1,1 1,1 0,1 0,0 1,2 20,-5 28,-53 387,16-188,32-158,3-105,8-32,4 5</inkml:trace>
  <inkml:trace contextRef="#ctx0" brushRef="#br0" timeOffset="402.59">707 176,'-56'58,"2"1,3 3,3 2,-8 19,14 10,41-91,1 0,-1 0,1 0,-1 0,1 0,0 1,0-1,0 0,0 0,0 0,0 1,1-1,-1 0,1 0,0 0,-1 0,1 0,0 0,0 0,0 0,0 0,1-1,-1 1,0 0,1-1,-1 1,1-1,0 1,-1-1,1 0,0 1,0-1,0 0,0 0,0-1,0 1,0 0,0-1,0 1,0-1,0 0,1 1,-1-1,48 1,-45-2,-1 0,0 1,1-1,0 1,-1 0,1 0,-1 0,1 1,-1 0,0 0,1 0,-1 0,0 0,1 1,-1 0,0 0,0 0,0 1,-1-1,1 1,0 0,-1 0,0 0,0 0,0 1,0-1,0 1,1 3,9 89,-9-29,2-48</inkml:trace>
  <inkml:trace contextRef="#ctx0" brushRef="#br0" timeOffset="719.272">932 656,'-5'34,"-1"15,0 5,1-7</inkml:trace>
  <inkml:trace contextRef="#ctx0" brushRef="#br0" timeOffset="966.11">1017 233,'0'0</inkml:trace>
  <inkml:trace contextRef="#ctx0" brushRef="#br0" timeOffset="1271.973">1130 910,'23'-47,"2"1,2 2,2 0,7-5,-36 48,0 0,1 1,-1-1,0 0,0 1,0-1,0 0,1 1,-1-1,0 0,1 1,-1-1,0 1,1-1,-1 1,1-1,-1 1,1-1,-1 1,1-1,0 1,-1-1,1 1,-1 0,1-1,0 1,-1 0,1 0,0 0,-1-1,1 1,0 0,-1 0,1 0,0 0,0 0,-1 0,1 0,0 0,-1 1,1-1,0 0,-1 0,1 0,0 1,-1-1,1 0,-1 1,1-1,0 1,-1-1,1 1,-1-1,1 1,-1-1,0 1,1-1,-1 1,6 43,-6-34,-1-6,1 0,0 0,0-1,0 1,0 0,1 0,-1-1,1 1,0 0,0-1,0 1,0-1,1 1,0-1,-1 0,1 0,1 0,-1 0,0 0,1 0,-1 0,1-1,0 1,0-1,0 0,0 0,0 0,0 0,1 0,-1-1,1 1,-1-1,1 0,-1 0,1-1,0 1,0-1,-1 1,1-1,0 0,-1-1,1 1,3-1,2-2,0 0,0 0,-1-1,1 0,-1 0,0-1,0 0,-1-1,1 0,-1 0,0 0,-1-1,0 0,0 0,1-1,6-14</inkml:trace>
  <inkml:trace contextRef="#ctx0" brushRef="#br0" timeOffset="1884.484">1694 797,'6'-6,"7"-4,-1-1,0 0,-1-1,-1-1,0 0,0 0,-1-1,-1 0,0 0,-1-1,-1 0,0-1,2-9,-8 23,0-1,-1 1,1 0,0 0,-1 0,1 0,-1 0,0 0,0 0,0 0,0 0,0 0,0 0,0 0,0 0,-1 1,1-1,-1 1,1-1,-1 1,0-1,0 1,1 0,-1 0,0 0,0 0,0 0,0 1,0-1,0 0,-1 1,1-1,0 1,0 0,0 0,0 0,-1 0,1 0,0 1,0-1,0 0,0 1,0 0,0-1,0 1,0 0,0 0,0 0,0 0,0 1,1-1,-1 0,0 1,1-1,-1 1,1 0,0-1,-1 1,1 0,-4 2,0-1,0 1,1-1,-1 1,1 1,0-1,1 0,-1 1,1 0,-1 0,1 0,1 0,-1 0,1 1,0-1,0 1,1 0,-1 0,1-1,0 1,1 0,0 0,0 0,0 0,0 0,1-1,0 1,0 0,1 0,0-1,0 1,0-1,0 1,1-1,0 0,0 0,1 0,-1 0,1-1,2 3,7 1,0-1,0-1,1 0,-1 0,2-1,-1-1,0-1,1 0,-1-1,1 0,0-1,0 0,-1-2,1 0,0 0,0-2,-1 1,1-2,9-3,-4-3,-1-1,-1-1,0 0,0-2,-1 0,-1 0,-1-2,0 0,-1 0,0-2,-1 0,4-10,-6 14,14-20,0-2,-3-1,-1 0,-2-2,-1 0,-2-1,-2 0,-2-2,-1 1,1-23,-14-6,2 69,-1-1,1 1,0-1,-1 1,1-1,-1 1,0-1,1 1,-1 0,0-1,0 1,0 0,0-1,0 1,0 0,0 0,0 0,0 0,-1 0,1 0,0 1,-1-1,1 0,0 0,-1 1,1-1,-1 1,1 0,-1-1,1 1,-1 0,0 0,1 0,-1 0,1 0,-1 0,1 0,-1 1,1-1,-1 0,0 1,-6 4,1 0,0 1,0-1,0 1,1 1,0-1,0 1,0 0,1 1,0-1,1 1,0 0,0 0,0 0,1 1,0-1,-1 8,-8 24,1 1,2 0,2 1,2 0,0 15,6-28,1 0,1 0,1 0,2 0,1-1,1 0,1 0,8 14,22 19,-38-61</inkml:trace>
  <inkml:trace contextRef="#ctx0" brushRef="#br0" timeOffset="2139.227">2089 430,'39'10,"21"3,7-1,-5 2,-7 0,-8-3,-13-4</inkml:trace>
  <inkml:trace contextRef="#ctx0" brushRef="#br0" timeOffset="2385.898">2682 656,'10'20,"3"0,-1-7,2-5,0-10,-4-9,-3-7,-3-1</inkml:trace>
  <inkml:trace contextRef="#ctx0" brushRef="#br0" timeOffset="2633.978">3133 402,'-33'29,"-12"19,3 6,7-1,16-10,10-7,12-10,10-9,2-3,5-4,2-4,4-2,1-2,1-2,1-1,0 1,-6-1</inkml:trace>
  <inkml:trace contextRef="#ctx0" brushRef="#br0" timeOffset="3485.985">2823 262,'0'0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34.9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0 227,'38'4,"23"-2,5-2,-3-2,-8-4,-9-2,-11 1</inkml:trace>
  <inkml:trace contextRef="#ctx0" brushRef="#br0" timeOffset="236.267">197 1,'-9'38,"-9"27,0 8,2-4,4-10,5-9,2-8,8-12,3-6,0-7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33.0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59,'-5'24,"4"22,1 8,1 0,1-4,-1-7,5-5,1-5,0-2,-2-3,-2 0,0-1,-2 0,-1 1,-5-6,-2 0,1-5</inkml:trace>
  <inkml:trace contextRef="#ctx0" brushRef="#br0" timeOffset="388.818">0 86,'29'-4,"29"-8,8 0,4 1,-6 3,-13-3,-12 2,-6 1,-5 3,-2 1,0 3,-1 0,-4 6,-5 1</inkml:trace>
  <inkml:trace contextRef="#ctx0" brushRef="#br0" timeOffset="994.221">592 566,'-4'34,"-3"20,-3 2,-1-5,1-6,3-5,3-5,1-9</inkml:trace>
  <inkml:trace contextRef="#ctx0" brushRef="#br0" timeOffset="1269.639">592 595,'39'-9,"22"-4,5 1,-8 2</inkml:trace>
  <inkml:trace contextRef="#ctx0" brushRef="#br0" timeOffset="1527.237">508 820,'39'0,"26"0,8 0,-9-4,-11-3,-14 1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44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1,'-9'9,"1"4,2-1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5:49.7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424 0,'30'255,"-48"-57,-12-17,26-141,8-41</inkml:trace>
  <inkml:trace contextRef="#ctx0" brushRef="#br0" timeOffset="433.693">29 113,'16'-9,"1"1,0 0,0 1,0 1,1 1,0 0,0 1,11 0,223-8,-65-23,-164 30,-3 2</inkml:trace>
  <inkml:trace contextRef="#ctx0" brushRef="#br0" timeOffset="870.192">1 847,'30'3,"1"-1,0-2,0-1,0-1,0-2,0-1,-1-1,0-2,1-1,34-7,101-7,-87 4,-61 11</inkml:trace>
  <inkml:trace contextRef="#ctx0" brushRef="#br0" timeOffset="2179.096">961 451,'0'5,"-5"6,-1 7,-5 4,-1 3,3 3,-3-3,1-2,2 0,-2-3,1-1,2 1,-2-2,0 0,2 2,-2-3,0-8,2-6</inkml:trace>
  <inkml:trace contextRef="#ctx0" brushRef="#br0" timeOffset="2652.932">933 480,'49'109,"15"9,-62-116,-1 0,1 0,0 0,0-1,1 1,-1 0,0-1,0 0,1 0,-1 1,1-1,-1 0,1-1,-1 1,1 0,-1-1,1 0,0 1,-1-1,1 0,0 0,-1-1,1 1,0-1,-1 1,1-1,-1 0,1 0,-1 0,1 0,-1 0,0 0,1-1,-1 1,0-1,0 0,0 1,0-1,0 0,-1 0,1-1,-1 1,1 0,-1 0,0-1,1 1,-1-1,-1 1,1-1,0 1,0-1,-1 0,6-17,-1 3,0 0,-1 0,0-1,-2 1,0-1,-1 0,0 1,-3-17,-4-11,7 26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6:00.7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311 476,'0'-2,"0"-1,0 1,-1 0,1 0,-1-1,1 1,-1 0,0 0,0-1,0 1,0 0,0 0,0 0,-1 0,1 0,-1 1,1-1,-1 0,0 1,1-1,-1 1,0 0,0-1,0 1,0 0,0 0,-1 0,1 0,0 1,0-1,-1 1,1-1,0 1,-1 0,1 0,0 0,-2 0,-88 18,79-11,0 0,0 1,1 0,0 1,0 1,1 0,0 1,1 0,-7 9,13-15,0 0,1 0,-1 1,1 0,0 0,0 0,1 0,0 0,0 0,0 0,1 1,0-1,0 1,0-1,1 1,0-1,1 1,-1-1,1 1,0-1,1 1,0-1,1 2,1-3,1-1,-1 1,1-1,0 0,1-1,-1 1,1-1,0 0,-1-1,1 1,1-1,-1 0,0-1,0 0,1 1,-1-2,0 1,1-1,-1 0,1-1,-1 1,0-1,1 0,-1-1,0 0,0 0,0 0,0 0,0-1,5-3,2-3,0 0,-1-1,0 0,0 0,-1-2,0 1,-1-2,-1 1,0-1,0 0,-2-1,1 0,-2 0,0-1,2-7,-4-27,-6 82,32 141,-19-124,-1 1,-3 0,-2 1,-3-1,-1 1,-3 0,-4 13,-1-18,-2-1,-2 0,-2-1,-2 0,-4 6,14-42,1 0,-1 0,-1-1,0 1,0-1,-1-1,1 1,-2-1,1 0,-1-1,-2 1,9-6,0 0,0 0,-1 0,1-1,0 1,0-1,-1 1,1-1,0 1,-1-1,1 0,-1 0,1 1,-1-1,1 0,0 0,-1-1,1 1,-1 0,1 0,0-1,-1 1,1-1,0 1,-1-1,1 1,0-1,0 0,-1 0,1 0,0 0,0 0,0 0,0 0,0 0,0 0,1 0,-1 0,0 0,0-1,1 1,-1 0,1-1,-1 1,1 0,0-1,-13-67,13 69,-3-19,2 0,0 0,1 0,1 0,1 0,0 0,1 0,2 1,0-1,0 1,2 0,0 1,2-1,73-83,-63 83</inkml:trace>
  <inkml:trace contextRef="#ctx0" brushRef="#br0" timeOffset="3317.389">593 675,'7'3,"0"-1,0 1,0-1,1 0,-1-1,1 1,-1-2,1 1,0-1,-1 0,1 0,0-1,-1 0,1-1,-1 0,0 0,1 0,-1-1,0 0,0 0,-1-1,1 0,-1 0,0-1,0 0,0 0,3-3,38-84,-46 90,-1 0,1 0,0 0,-1 0,0 0,1 0,-1-1,0 1,0 0,0 0,-1 0,1 0,0-1,-1 1,1 0,-1 0,0 0,0 0,0 0,0 0,0 0,0 0,0 1,-1-1,1 0,-1 1,1-1,-1 1,1-1,-1 1,0 0,0 0,0 0,0 0,0 0,0 0,0 0,0 1,0-1,0 1,0-1,-1 1,1 0,-1 0,-9 1,0 1,1 1,-1 0,1 0,0 1,0 1,0 0,0 0,1 1,0 0,0 1,1 0,0 1,0 0,-4 5,0 0,0 0,1 1,0 0,2 1,-1 0,2 1,0 0,1 0,-1 4,8-16,0 0,0 1,1-1,-1 0,1 0,0 0,0 1,0-1,0 0,1 0,0 0,-1 1,2-1,-1 0,0 0,1 0,0-1,0 1,0 0,0-1,1 1,-1-1,1 0,0 0,0 0,0 0,0 0,1-1,3 3,2 1,0 0,1-1,0 0,0 0,0-1,0-1,1 0,-1 0,1-1,0 0,4 0,2-2,1-1,0 0,0-1,-1-1,1-1,-1 0,0-2,4-1,5-4</inkml:trace>
  <inkml:trace contextRef="#ctx0" brushRef="#br0" timeOffset="3962.342">1157 505,'-13'15,"1"1,1 0,0 0,2 2,0-1,0 1,-2 9,-29 56,24-57,11-20,0 1,1 0,0 1,0-1,0 1,1-1,0 1,0 0,1 0,0 1,1 1,23-28,195-282,-191 271,-26 29,0 0,0-1,0 1,1-1,-1 1,0-1,0 1,1 0,-1-1,0 1,1 0,-1-1,0 1,1 0,-1-1,0 1,1 0,-1 0,1-1,-1 1,0 0,1 0,-1 0,1-1,-1 1,1 0,-1 0,1 0,-1 0,0 0,1 0,-1 0,1 0,-1 0,1 0,-1 1,1-1,-1 0,1 0,-1 0,0 0,1 1,-1-1,1 0,-1 0,0 1,1-1,-1 0,0 1,1-1,-1 0,0 1,1-1,-1 1,0-1,0 0,0 1,1-1,-1 1,0-1,0 1,0-1,0 1,0-1,0 1,0-1,0 0,0 1,0-1,0 1,-10 86,7-78,1 0,0 0,0 0,1 1,0-1,0 1,1-1,1 1,0-1,0 0,0 1,1-1,1 0,0 0,0 0,0 0,1-1,1 1,3 5,-6-12,0 0,0 0,0 0,0-1,0 1,0-1,0 0,1 0,-1 1,0-2,1 1,-1 0,1 0,-1-1,1 1,0-1,-1 0,1 0,-1 0,1 0,-1 0,1 0,0-1,-1 1,1-1,-1 0,1 0,-1 0,0 0,1 0,-1 0,0-1,0 1,1-2,70-62,-62 51,-1 0,0-1,-1 0,0-1,-1 0,-1 0,-1-1,0 1,-1-2,-1 1,0 0,0-15,-3 10</inkml:trace>
  <inkml:trace contextRef="#ctx0" brushRef="#br0" timeOffset="4773.996">1609 731,'30'-4,"0"-1,0-2,-1 0,0-3,0 0,-1-1,17-11,13-49,-57 69,0 0,0 0,0 0,-1 0,1 0,0 0,-1 0,0-1,1 1,-1 0,0 0,0 0,0-1,-1 1,1 0,0 0,-1 0,0 0,1-1,-1 1,0 0,0 0,0 0,0 0,0 1,-1-1,1 0,-1 0,1 1,-1-1,1 1,-1-1,0 1,0 0,0 0,0 0,1 0,-3-1,-3 0,0 0,-1 0,1 0,0 1,0 1,-1-1,1 1,0 0,-1 1,1-1,0 1,0 1,0 0,0 0,0 0,0 1,0 0,0 0,1 0,0 1,0 0,-9 6,1 0,0 1,1 0,1 1,-1 0,2 1,0 0,-4 7,12-16,1-1,0 1,0-1,0 1,0 0,0 0,1 0,-1 0,1 0,0 0,1 0,-1 0,1 1,0-1,0 0,0 0,0 1,1-1,-1 0,1 0,0 0,1 0,-1 0,1 0,-1 0,1 0,1-1,-1 1,0-1,1 1,0-1,-1 0,1 0,0 0,1 0,-1-1,1 1,-1-1,1 0,0 0,2 1,9 2,0-1,1 0,-1-1,1 0,0-2,0 0,0 0,0-2,0 0,0-1,0 0,-1-1,1-1,-1-1,0 0,0-1,0 0,-1-1,0-1,0 0,-1-1,1-2,11-7,-1-2,0-1,-2-1,0-1,-2 0,-1-2,4-6,-10 14,0 0,-2-1,0 0,0-1,-2 0,-1-1,5-15,-12 34,0-1,-1 1,1 0,-1 0,0-1,1 1,-1 0,0-1,0 1,0-1,0 1,0 0,0-1,0 1,0-1,-1 1,1 0,0-1,-1 1,1 0,-1 0,1-1,-1 1,0 0,0 0,0 0,1 0,-1 0,0 0,0 0,0 0,0 0,-1 0,1 0,0 1,0-1,0 0,-1 1,1-1,0 1,-1 0,1-1,0 1,-1 0,1 0,-1 0,1 0,0 0,-1 0,1 0,0 0,-1 1,1-1,0 0,-1 1,1-1,0 1,-1 0,1-1,0 1,0 0,0 0,0-1,-1 2,-6 4,-1 0,1 1,0 0,0 0,1 1,0 0,0 0,1 0,0 1,0 0,1 1,0 0,4-7,-1 0,1 0,0 1,0-1,0 0,0 1,0-1,1 1,-1-1,1 1,0-1,0 1,1-1,-1 1,1-1,-1 1,1-1,0 1,0-1,1 0,-1 0,1 1,0-1,-1 0,1-1,1 1,-1 0,0 0,1-1,-1 1,1-1,0 0,-1 0,1 0,0 0,1-1,-1 1,23 11,-20-11,-1 0,0 0,0 0,0 0,-1 1,1 0,0 0,-1 0,0 1,0 0,0 0,0 0,-1 0,1 0,-1 1,0-1,0 1,-1 0,1 0,-1 0,0 0,-1 0,1 1,-1 0,-1 0,0 0,0-1,0 1,-1 0,0 0,0 0,0-1,-1 1,1 0,-1-1,-1 1,1-1,-1 0,0 0,0 0,-2 1,2 1,-4 7,5-3</inkml:trace>
  <inkml:trace contextRef="#ctx0" brushRef="#br0" timeOffset="5516.793">2710 533,'-5'2,"-22"6,0 2,1 2,1 0,0 1,0 2,2 0,-15 13,35-26,0 0,1 0,-1 0,1 0,0 0,-1 0,1 1,0-1,0 1,1 0,-1-1,1 1,-1 0,1 0,0 0,0 0,0 0,0 0,1 1,-1-1,1 0,0 0,0 0,0 0,0 1,0-1,1 0,-1 0,1 0,0 0,0 0,0 0,1 0,-1 0,1 0,-1 0,1-1,0 1,0-1,0 1,1-1,-1 0,0 0,1 0,-1 0,1 0,0 0,0-1,0 0,0 1,1-1,7-1,-1-1,0-1,0 0,0 0,0-1,0-1,0 1,-1-2,0 1,0-1,0 0,0-1,-1 0,0-1,0 0,0 0,-1 0,-1-1,1 0,-1 0,0-2,84-99,-98 134,6-22,-1 0,1 0,0 1,0-1,0 1,0 0,1-1,-1 1,1 0,0 0,0 0,0 0,1 0,0 0,-1 0,1 0,1 0,-1 1,1-1,-1 0,1 0,0-1,1 1,-1 0,1 0,-1 0,1-1,0 1,0-1,1 0,-1 1,1-1,0 0,0 0,0-1,0 1,1 0,9 1,0-1,0-1,0 0,0-1,0 0,0-1,0-1,0 0,0-1,0 0,0-1,0 0,-1-1,0 0,1-1,-2-1,1 0,0 0,4-5,3-4,-2 0,0-2,0 0,-2 0,0-1,-1-1,-1-1,-1 0,-1-1,0 0,-2 0,0-1,-2 0,0-1,-2 1,1-8,0 13,-1 1,-1-1,0 0,-2 0,0-1,0 1,-2 0,0-1,-1 1,-1 0,0-1,-2 1,0 0,0 1,-2-1,0 1,-1 0,5 13,-1 0,1 0,-1 0,0 0,0 1,0-1,0 1,-1 0,1 0,0 0,-1 1,0-1,1 1,-1-1,0 1,0 1,1-1,-1 0,0 1,0 0,0 0,0 0,0 0,0 1,1-1,-1 1,0 0,0 0,1 1,-1-1,0 1,1 0,-1-1,1 2,0-1,0 0,0 1,0-1,0 1,1 0,-1 0,1 0,-1 0,1 0,0 1,0-1,1 1,-1-1,1 1,0 0,0 0,-1 1,-6 20,1 1,1-1,2 1,0 1,2-1,0 0,2 1,1-1,1 0,4 18,7 23,3-1,2 0,17 35,-29-81,2-1,0 0,1 0,1-1,0 0,2 0,0-1,1-1,0 0,1-1,1 0,9 6,-4-11,-2-2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6:14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6,'5'-4,"1"2,1 7,-2-2,-2-2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6:15.0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 0,'-4'5,"-3"6,6-4,8-2,2-8,-1 3,-5 0,-4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6:26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0 227,'29'-5,"24"-1,2-5,-2 0,-6 1,-7 3,-9 2</inkml:trace>
  <inkml:trace contextRef="#ctx0" brushRef="#br0" timeOffset="285.895">170 1,'0'48,"0"21,0 3,0-6,0-9,0-10,0-7,0-11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6:23.8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1,'0'341,"-3"-311,0 0,-2-1,-2 1,0-1,-2 0,-2 0,-4 19,-5 3,16-51</inkml:trace>
  <inkml:trace contextRef="#ctx0" brushRef="#br0" timeOffset="480.604">0 87,'2'-2,"-1"0,0 0,1 0,-1 0,1 1,0-1,0 1,-1-1,1 1,0 0,0-1,0 1,0 0,1 0,-1 1,0-1,0 0,1 1,-1-1,0 1,1 0,-1 0,0 0,1 0,0 0,0 0,138-15,87-19,-116 23,-87 10</inkml:trace>
  <inkml:trace contextRef="#ctx0" brushRef="#br0" timeOffset="1060.293">537 510,'5'-5,"1"4,0 6,-6 2,-3 5,-1 6,1 3,0 4,0 3,2 0,0 1,1-9,0-9</inkml:trace>
  <inkml:trace contextRef="#ctx0" brushRef="#br0" timeOffset="1414.822">395 481,'10'5,"12"2,8-1,3-1,1-2,0 0,-2-2,-1-1,-1 0,-1 0,0 0,-6 0</inkml:trace>
  <inkml:trace contextRef="#ctx0" brushRef="#br0" timeOffset="1734.492">424 735,'24'0,"12"0,6 0,0 0,-2 0,-4 0,-7 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6:27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94,'40'136,"-29"-107,-2 0,-1 1,-1 0,-1 1,1 28,-4 73,-3-131,0-1,0 1,0-1,0 1,1-1,-1 1,0-1,0 1,0-1,1 0,-1 1,0-1,0 1,1-1,-1 1,0-1,1 0,-1 1,1-1,-1 0,0 1,1-1,-1 0,1 0,-1 0,1 1,-1-1,1 0,-1 0,1 0,-1 0,1 0,-1 0,1 0,-1 0,1 0,-1 0,1 0,-1 0,1 0,-1 0,1 0,-1 0,1-1,-1 1,0 0,1 0,-1-1,1 1,-1 0,1-1,-1 1,0 0,1-1,-1 1,0-1,1 1,-1 0,0-1,0 1,0-1,1 1,-1-1,0 1,0-1,0 1,0-1,24-39,-21 34,131-313,-35 127,-89 179</inkml:trace>
  <inkml:trace contextRef="#ctx0" brushRef="#br0" timeOffset="1628.678">397 434,'0'4,"0"7,0 7,-5 4,-2 3,1 3,1 1,1 0,-3-4,0-7</inkml:trace>
  <inkml:trace contextRef="#ctx0" brushRef="#br0" timeOffset="1994.917">255 434,'5'0,"11"0,7 0,6 0,1 0,2 0,-1 0,0 0,-1 0,-6 0</inkml:trace>
  <inkml:trace contextRef="#ctx0" brushRef="#br0" timeOffset="2334.877">199 687,'38'0,"23"-4,5-3,-8 1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6:00.25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875 1105,'0'543,"-25"-262,-4 5,-2 92,33 9,26-125,-28-239,-12 191,-23-18,12-55,15-96,2 0,2 1,2 0,2 0,5 37,23 114,-29 170,30-170,-28 198,25-253,-13-13,-9-117,-1 1,-1 0,0 0,-1 0,0 0,-1 0,0 1,-1-1,-1 0,-1 9,-6 33,2 0,4 0,1 0,3 11,0-41,27 145,-16 16,-5-151,-2 1,-1 0,-2 1,-1-1,-4 29,4 96,4-138,1-5</inkml:trace>
  <inkml:trace contextRef="#ctx0" brushRef="#br0" timeOffset="2954.163">848 6834,'67'1,"150"-13,-151 2,1 3,1 3,-1 3,25 4,27-1,163-3,-140-26,55 15,0-6,1-10,169 28,-169-27,-2 26,-53-26,308 26,1214 1,-1495 29,196-29,-352 0,1-1,-1 0,0-1,0-1,0 0,0-1,0 0,8-5,-4-1</inkml:trace>
  <inkml:trace contextRef="#ctx0" brushRef="#br0" timeOffset="8154.969">142 6326,'-11'-62,"11"62,-1 0,1 0,0 0,0 0,0 1,-1-1,1 0,0 0,0 0,0 0,-1 0,1 0,0 0,0 0,-1 1,1-1,0 0,0 0,-1 0,1 0,0 0,0 0,0-1,-1 1,1 0,0 0,0 0,-1 0,1 0,0 0,0 0,0 0,-1 0,1-1,0 1,2 29,33 275,-24-37,-11-242</inkml:trace>
  <inkml:trace contextRef="#ctx0" brushRef="#br0" timeOffset="8571.286">1 6241,'27'-14,"0"2,1 1,1 1,0 2,0 1,1 1,-1 1,1 2,0 0,0 3,1 0,13 3,-38-1,0-1,0 1,1 0,-1 1,-1-1,1 1,0 0,-1 1,1 0,-1-1,0 1,0 1,-1-1,1 1,-1 0,0 0,-1 0,1 1,-1-1,0 1,0 0,0 0,-1 0,0 0,0 0,-1 0,0 1,0-1,0 0,-1 1,0-1,0 1,0 0,1 3,-1 1,1 0,-2-1,1 1,-2 0,1-1,-1 1,-1-1,0 0,0 0,-1 0,0 0,-1 0,0-1,-1 0,0 0,0 0,-1-1,0 0,0 0,-1-1,0 0,0 0,-1-1,-3 2,-1-1,0-1,-1 0,1 0,-1-1,-1-1,1-1,-1 0,1 0,-1-2,0 0,0 0,1-2,-4 0,-22-15,28 3</inkml:trace>
  <inkml:trace contextRef="#ctx0" brushRef="#br1" timeOffset="15289.628">4826 1641,'-195'-81,"75"49,17 9,-102-11,-20 36,203 0,0 2,1 1,-1 0,1 2,1 0,-1 2,1 0,1 1,-1 1,2 1,0 0,0 2,1 0,-4 5,-16 20,1 1,2 2,2 1,2 1,2 2,1 1,3 1,-8 27,23-54,2 0,1 1,0 0,2 0,0 0,1 0,2 1,0-1,2 1,0-1,1 0,1 1,2 1,0-2,0 0,2-1,0 0,1 0,2-1,0 0,1 0,0-1,2-1,3 3,20 16,1-1,2-2,1-2,8 2,19 10,2-3,2-2,13 1,-45-21,32 15,-32-18,-1 3,0 1,-2 2,0 1,24 23,-40-32,-1 2,-1 0,-1 1,0 1,-1 0,-1 1,-1 1,-1 0,0 1,-2 1,0 0,-2 0,0 1,-2 0,1 3,-9-2,-2 0,0 0,-1-1,-1 0,-2 1,0-2,-1 1,-2-1,0 0,-1-1,-1 0,-1-1,-14 16,-55 74,64-90,1 0,1 1,1 1,1 0,1 1,0 1,2 0,1 1,1-1,1 2,-2 13,8-6,1 0,1 0,2 0,1 0,2 0,1-1,2 0,1 0,1 0,2-1,1-1,4 6,-6-17,1 0,1-1,0 0,1-1,1 0,1-1,0-1,1 0,0-2,19 12,-16-15,1 0,-1-2,1 0,1-2,-1 0,1-1,0-2,6 1,42 9,-19-5,1-2,0-3,0-1,19-4,-13 1,177-25,-159 19,0-3,0-4,-1-3,-1-3,53-22,20-21,-136 54,1 1,-1-2,-1 0,0 0,-1 0,0-2,0 1,-1-1,0 0,-1-1,-1 1,0-1,-1-1,0 1,-1-1,0 0,-2 0,1 0,-2 0,0 0,0-1,-1 1,-1 0,-1-1,28-183,-23 165,1 1,1 0,2 0,1 0,2 1,1 0,1 1,1 0,17-24,-25 45,22-43,3 2,2 1,3 1,1 2,2 1,29-24,190-157,-164 166,2 4,99-41,-182 91,44-16,-45 18,1 0,-1 0,0-1,0-1,0 0,-1 0,0-1,0 0,7-7,-11 4,0-1,0 0,-1 0,0-1,-1 0,-1 1,0-1,0-1,-1 1,0 0,-1-6,14-131,-10 122,-2 0,0 0,-2-1,-1 1,-1-1,-2 1,0 0,-3-4,-9-29,-2 0,-3 1,-18-33,12 43,-2 0,-3 2,-2 1,-1 2,-3 1,-1 2,-2 1,-2 2,-41-28,31 21,30 25,0 1,-2 0,0 2,-1 1,-15-7,34 19,0 0,-1 0,0 0,0 1,0 0,0 1,0 0,-1 0,1 0,-1 1,0 0,1 0,-1 1,1 0,-1 0,0 1,1 0,-1 1,1-1,-1 1,1 1,0-1,-5 4,-238 154,203-126,21-17,1 1,0 2,1 0,1 2,2 0,-9 12,12-10,10-9,-1 0,-1-1,0 0,-1 0,-1-1,0-1,0 0,-2 0,1-1,-1-1,-1-1,0 0,0 0,0-2,-1 0,0-1,-1 0,-11 1,8-6,1-2,0 0,-1-1,1-1,0-1,0-1,0 0,1-1,0-1,0-1,0-1,1 0,1-2,-8-5,-87-37,93 47,-10-2,0-1,1-1,0-2,1-1,-16-10,17 7,-1 2,0 1,-1 1,0 1,-24-6,-57-16,95 22</inkml:trace>
  <inkml:trace contextRef="#ctx0" brushRef="#br2" timeOffset="22228.504">904 6806,'47'-63,"125"-239,-63 135,26-52,39-13,-59 57,47-69,71-73,-93 116,159-224,-267 384,134-198,5-3,-42 70,85-121,-65 95,168-197,-168 226,62-81,-173 202,-7 10,-1-2,-3-1,-1-1,1-7,-26 49,-1 0,0-1,1 1,-1-1,0 1,1-1,-1 0,0 1,0-1,0 1,1-1,-1 1,0-1,0 0,0 1,0-1,0 1,0-1,0 0,0 1,0-1,0 1,-1-1,1 1,0-1,0 0,0 1,-1-1,1 1,0-1,-1 1,1-1,0 1,-1-1,1 1,-1 0,1-1,-1 1,1-1,-1 1,1 0,-1 0,1-1,-1 1,1 0,-1 0,1 0,-1-1,0 1,1 0,-1 0,1 0,-1 0,0 0,1 0,-1 0,1 0,-1 1,0-1,0 0,-48 10,33-6,-131 7,145-10,0-1,0 0,-1 1,1-1,0 1,0 0,-1-1,1 1,0 0,0 1,0-1,0 0,0 0,1 1,-1-1,0 1,1 0,-1-1,1 1,-1 0,1 0,0 0,0 0,0 0,0 0,0 0,0 1,0-1,1 0,-1 0,1 1,0-1,0 0,0 1,0-1,0 0,0 0,1 1,-1-1,1 0,-1 0,1 1,0-1,0 0,0 0,0 0,0 0,0 0,1 0,53 147,38 152,-81-272,-12-30,0 1,0-1,0 1,0 0,0-1,0 1,0 0,0-1,0 1,0 0,0-1,0 1,0 0,1-1,-1 1,0 0,0-1,0 1,1 0,-1-1,0 1,0 0,1 0,-1-1,0 1,0 0,1 0,-1 0,0-1,1 1,-1 0,0 0,1 0,-1 0,0 0,1 0,-1 0,1 0,-1 0,0 0,1 0,-1 0,0 0,1 0,-1 0,0 0,1 0,-1 0,1 0,-1 0,0 1,1-1,-1 0,0 0,0 0,1 1,-1-1,0 0,0 0,1 1,-1-1,0 0,0 1,1-1,-1 0,0 1,11-135,40-155,-29 177,-19 88</inkml:trace>
  <inkml:trace contextRef="#ctx0" brushRef="#br2" timeOffset="28882.95">875 6834,'13'-2,"-1"-1,1 0,-1 0,0-2,-1 1,1-1,-1-1,0 0,0-1,7-6,-8 7,212-148,-6-5,121-120,-179 137,33-10,-47 37,63-57,-32 46,-60 41,-3-4,22-30,64-33,-35 31,114-114,-50 54,16 4,-103 65,208-157,-93 78,153-126,-131 64,-201 200,-102 43,-231 11,255-2,0 1,-1-1,1 1,0-1,-1 1,1 0,-1 0,1 0,0 0,-1 0,1 1,-1-1,1 1,0-1,0 1,-1 0,1 0,0 0,0 0,0 0,0 1,0-1,0 1,0-1,0 1,1 0,-1-1,1 1,-1 0,1 0,0 0,-1 0,1 1,0-1,1 0,-1 0,0 1,1-1,-1 0,1 1,-1-1,1 0,0 1,0 1,75 279,-43-119,-32-164,0 1,0-1,0 1,0-1,0 1,0-1,1 1,-1-1,0 1,0-1,0 1,1-1,-1 1,0-1,1 1,-1-1,0 0,1 1,-1-1,1 0,-1 1,0-1,1 0,-1 1,1-1,-1 0,1 0,-1 0,1 1,-1-1,1 0,-1 0,1 0,0 0,-1 0,1 0,-1 0,1 0,-1 0,1 0,-1 0,1 0,-1-1,1 1,-1 0,1 0,-1-1,1 1,-1 0,1 0,-1-1,0 1,1 0,-1-1,1 1,-1-1,0 1,1-1,-1 1,0 0,0-1,1 1,-1-1,0 1,0-1,17-39,-15 35,61-180,16 10,-69 158,0 2</inkml:trace>
  <inkml:trace contextRef="#ctx0" brushRef="#br2" timeOffset="32581.835">3811 5592,'-2'2,"-1"-1,1 1,0-1,0 1,0 0,0 0,0 0,1 0,-1 0,0 0,1 0,0 1,-1-1,1 1,0-1,0 1,1-1,-1 1,0-1,1 1,0 0,-1-1,1 1,0 0,0-1,1 1,-1 0,0-1,1 1,0 0,0-1,-1 1,2-1,-1 1,24 170,3 42,-25-262,1 0,3 0,1 1,3 0,1 0,3 1,4-7,66-103,-84 153,0 0,1 0,-1 0,1 0,0 0,-1 0,1 0,0 1,0-1,0 1,0-1,1 1,-1 0,0 0,0 0,1 0,-1 0,1 1,-1-1,1 1,-1-1,1 1,-1 0,1 0,-1 0,1 0,-1 1,1-1,-1 1,1-1,-1 1,0 0,1 0,-1 0,0 0,0 0,1 1,0 1,66 73,-52-52,-12-24</inkml:trace>
  <inkml:trace contextRef="#ctx0" brushRef="#br2" timeOffset="33143.822">3698 5395,'76'-31,"102"-14,19 35,-171 6,-32-8,-203-66,193 70</inkml:trace>
  <inkml:trace contextRef="#ctx0" brushRef="#br2" timeOffset="33529.336">3557 5112,'14'-9,"20"-4,8-4,2 1,3 3,-1 4,-5 3,-3-2,-4 0,-3 2,-2 2,-1 1,0 1,-1 2,1-5,-6-1</inkml:trace>
  <inkml:trace contextRef="#ctx0" brushRef="#br2" timeOffset="34895.859">2089 3476,'27'73,"37"131,-3-12,-52-179,-8-21,-8-30,6 32,-30-171,28 153,0-1,1 1,2-1,0 0,2 1,0-1,2 1,1 0,1 0,1 0,1 1,0 0,2 0,1 1,1 1,1 0,15-19,-28 39,0-1,1 1,-1 0,1 0,0 0,-1 0,1 0,0 0,0 0,0 0,-1 0,1 0,0 0,0 1,0-1,0 0,1 1,-1-1,0 0,0 1,0 0,0-1,1 1,-1 0,0-1,0 1,1 0,-1 0,0 0,0 0,1 0,-1 0,0 1,0-1,1 0,-1 1,0-1,0 1,0-1,0 1,1-1,-1 1,0 0,0 0,0-1,-1 1,1 0,0 0,0 0,0 0,0 0,-1 0,26 64,-25-60,1 1,-1 0,1 0,0-1,0 1,0-1,1 0,0 1,0-1,0 0,1-1,0 1,0-1,0 1,0-1,1-1,-1 1,5 2,11 2</inkml:trace>
  <inkml:trace contextRef="#ctx0" brushRef="#br2" timeOffset="35545.112">1892 3109,'43'-24,"24"-13,5 0,-4 2,-10 6,-9 8,-18 4,-20 4,-10-1,-11 2,-9-1,-6-3,2-5,0-2,3-3,6 3</inkml:trace>
  <inkml:trace contextRef="#ctx0" brushRef="#br1" timeOffset="40581.732">4121 1952,'-3'83,"-20"33,15-88,6-27,1 1,0-1,0 1,0 0,0 0,0-1,0 1,1 0,-1 0,1 0,-1 0,1 0,0 0,0 0,0 0,0 0,0 0,0 0,0 0,1 0,-1 0,1 0,-1 0,1 0,0-1,0 1,-1 0,2 0,-1-1,0 1,0-1,0 1,1-1,-1 1,1-1,-1 0,1 1,-1-1,1 0,0 0,0 0,-1 0,1-1,1 1,186 61,-187-61,1-1,-1 1,1-1,0 1,-1-1,1 0,0 0,-1 0,1 0,0-1,-1 1,1-1,0 1,-1-1,1 0,-1 0,1 0,-1-1,0 1,0 0,1-1,-1 0,0 1,0-1,0 0,-1 0,1 0,0 0,-1-1,1 1,-1 0,0 0,0-1,0 1,0-1,0 1,0-1,0-2,54-174,-53 177,0 0,-1 0,1 0,0-1,-1 1,0-1,1 1,-1-1,0 1,0-1,-1 0,1 0,0 1,-1-1,0 0,1 0,-1 0,0 1,-1-1,1 0,0 0,-1 0,0 1,1-1,-1 0,0 1,0-1,-1 0,1 1,0 0,-1-1,0 1,1 0,-1 0,0 0,0 0,0 0,-1 0,1 0,0 1,-1-1,1 1,-1 0,1-1,-1 1,0 1,-248-4,232-2</inkml:trace>
  <inkml:trace contextRef="#ctx0" brushRef="#br2" timeOffset="54899.255">4346 2290,'-23'-35,"23"35,0-1,-1 1,1-1,0 1,0-1,0 1,0-1,-1 1,1-1,0 0,0 1,0-1,0 1,0-1,0 1,0-1,0 0,1 1,-1-1,0 1,0-1,0 1,1-1,-1 1,0-1,1 1,-1-1,0 1,1-1,-1 1,0-1,1 1,-1 0,1-1,-1 1,1 0,-1-1,1 1,-1 0,1 0,-1 0,1-1,-1 1,1 0,0 0,-1 0,1 0,-1 0,1 0,-1 0,1 0,0 0,-1 0,1 0,-1 0,1 1,-1-1,1 0,-1 0,1 1,-1-1,1 0,-1 1,1-1,0 1,161 72,-150-66,112 122,23-21,-28-13,55 14,-141-95,-1 2,0 1,-1 2,-1 1,-1 1,17 16,76 34,-26-21,-37 16,-54-55</inkml:trace>
  <inkml:trace contextRef="#ctx0" brushRef="#br2" timeOffset="56705.248">4403 2262,'0'-1,"1"0,-1 0,0 0,0 0,0 1,0-1,1 0,-1 0,0 0,-1 0,1 0,0 0,0 0,0 0,-1 0,1 0,0 0,-1 0,1 0,-1 0,1 0,-1 1,1-1,-1 0,0 0,1 1,-1-1,0 0,0 1,1-1,-1 1,0-1,0 1,0-1,0 1,0-1,0 1,0 0,0 0,6 80,7 209,-8-264,10-30,103-196,32 29,-93 113,-57 57,0 1,0 0,0 0,0 0,0 0,0 0,0 0,-1 0,1 0,0 1,-1-1,1 0,-1 1,1-1,-1 1,1 0,0-1,-1 1,0 0,1 0,-1 0,1 0,-1 0,1 0,-1 0,1 1,-1-1,1 0,-1 1,1 0,0-1,-1 1,1 0,-26 7,0-2,-1 0,1-2,-1-1,0-1,1-2,-1 0,0-2,0-1,-19-5,23 1</inkml:trace>
  <inkml:trace contextRef="#ctx0" brushRef="#br2" timeOffset="60155.179">5701 2487,'41'186,"-13"-15,-14-112,-11-127,-3 64,-2-14,1-1,1 0,1 1,0-1,1 1,1 0,1-1,0 1,2 0,0 1,0 0,2 0,0 0,7-8,-13 22,1 1,0-1,0 1,-1-1,2 1,-1 0,0 1,0-1,1 0,-1 1,1 0,-1-1,1 2,-1-1,1 0,0 1,-1-1,1 1,0 0,0 0,-1 1,1-1,0 1,-1 0,1 0,-1 0,1 0,-1 1,1-1,-1 1,0 0,0 0,0 0,0 0,0 1,0-1,0 1,0 1,15 11</inkml:trace>
  <inkml:trace contextRef="#ctx0" brushRef="#br2" timeOffset="60819.208">5533 2432,'21'-15,"0"1,1 1,1 1,0 1,1 0,0 2,0 1,1 2,0 0,1 1,-1 1,1 2,-1 1,13 1,22-9,-87-9,-72-52,85 53</inkml:trace>
  <inkml:trace contextRef="#ctx0" brushRef="#br2" timeOffset="61438.487">6294 2093,'-9'9,"-9"14,-5 6,0 5,1-5,3-2,5-6</inkml:trace>
  <inkml:trace contextRef="#ctx0" brushRef="#br3" timeOffset="66871.708">4516 1839,'45'-65,"249"-318,-94 140,-200 241,1 1,-1 0,1 0,-1 0,1 0,-1-1,1 1,0 0,-1 0,1 0,0 0,0 0,0 1,0-1,-1 0,1 0,0 0,1 1,-1-1,0 1,0-1,0 1,0-1,0 1,1 0,-1-1,0 1,0 0,1 0,-1 0,0 0,0 0,0 0,1 0,-1 0,0 1,0-1,1 0,-1 1,0-1,0 1,0-1,0 1,0 0,0-1,0 1,0 0,0 0,0 0,0 0,0 0,-1 0,7 123,-9-84,1-29,0-7,0-1,0 0,1 1,-1-1,1 1,0-1,-1 1,2-1,-1 1,0-1,1 1,-1-1,1 1,0-1,0 1,1-1,-1 0,1 0,-1 0,1 0,0 0,0 0,0 0,1-1,-1 1,1-1,-1 1,1-1,0 0,0 0,0 0,0 0,0-1,0 1,1-1,2 1,5-1,0 0,0-1,0 0,0-1,-1 0,1-1,0 0,0-1,-1 0,1-1,-1 0,0 0,0-1,-1-1,1 1,-1-1,4-4,138-132,-145 135,135-155,-140 161,0-1,0 1,0 0,0 0,0 0,0 0,0 0,1 0,-1 0,0 0,1 0,-1 1,1-1,-1 0,1 1,-1-1,1 1,-1 0,1 0,-1-1,1 1,0 0,-1 0,1 0,-1 1,1-1,-1 0,1 0,-1 1,2 0,10 7</inkml:trace>
  <inkml:trace contextRef="#ctx0" brushRef="#br3" timeOffset="69606.073">6181 767,'-7'1,"0"1,0 0,0 1,0 0,0 0,0 0,1 1,-1 0,1 0,0 0,1 1,-1 0,1 0,0 1,0-1,0 1,1 0,0 0,0 1,1-1,0 1,0 0,0 0,0 4,-3 5,-15 80,20-93,1 0,0-1,0 1,0 0,1 0,-1-1,1 1,-1 0,1-1,0 1,0 0,0-1,0 1,1-1,-1 0,1 1,-1-1,1 0,0 0,0 0,0 0,0 0,0-1,0 1,1-1,-1 1,0-1,1 0,-1 1,1-1,0-1,1 2,1-1,0-1,1 1,-1-1,0 0,0 0,1 0,-1-1,0 1,0-1,0-1,0 1,0-1,0 0,0 0,0 0,-1-1,1 1,-1-1,0 0,0-1,0 1,3-4,72-94,-60 74,-1-1,-1-1,-2-1,0 0,-2-1,-2-1,-1 0,-1 0,-2-1,-1 0,1-26,-6 49,0 0,-1 0,0 0,0 0,-1 0,-1 0,0 0,0 0,-1 1,0-1,0 1,-1 0,-1 0,1 0,-1 0,-1 1,-3-4,7 8,-1 0,0 1,0 0,0 0,-1 0,1 0,-1 0,1 1,-1-1,0 1,0 0,0 0,0 1,0-1,0 1,-1 0,1 0,0 0,-1 1,1-1,-1 1,1 0,-1 1,1-1,0 1,-1-1,1 1,0 1,-1-1,-2 2,0 1,-1 0,1 1,-1 0,2 0,-1 1,0 0,1 0,0 1,1-1,-1 1,1 0,1 1,-1-1,1 1,1 0,-1 0,1 0,1 1,0-1,0 1,0-1,1 1,0-1,1 9,1-1,1 0,1 0,0 0,1 0,1-1,0 0,1 0,1 0,0-1,1 0,0 0,2-1,-1 0,1 0,1-1,0-1,1 0,0 0,1-1,0-1,1 0,9 4,116 45,-115-50,-6 0</inkml:trace>
  <inkml:trace contextRef="#ctx0" brushRef="#br3" timeOffset="70390.524">6774 625,'-7'3,"0"1,0-1,0 1,1 1,0-1,-1 1,2 0,-1 1,0 0,1-1,0 2,1-1,-1 0,1 1,1 0,-1 0,1 0,0 1,1-1,-1 0,1 1,1 0,-1 3,-81 206,79-209</inkml:trace>
  <inkml:trace contextRef="#ctx0" brushRef="#br3" timeOffset="70738.83">6577 625,'9'10,"4"7,4 2,-1 2,2-3,-2 1,0-3,-1 0,0-2,-1 1,0-2,0 2,0-2,4-3,4-4,-3-2</inkml:trace>
  <inkml:trace contextRef="#ctx0" brushRef="#br3" timeOffset="71492.557">7056 681,'-9'9,"2"1,-1-1,1 1,0 1,1-1,1 1,-1 0,2 1,0-1,0 1,1-1,0 1,1 0,0 1,1-1,0 4,1-14,0 1,1-1,-1 0,0 1,1-1,-1 0,1 1,0-1,0 0,0 0,0 0,0 0,0 0,0 0,1 0,-1 0,1-1,0 1,-1 0,1-1,0 1,0-1,0 0,0 0,0 1,0-1,0-1,0 1,1 0,-1 0,0-1,0 1,1-1,-1 0,0 0,1 0,-1 0,0 0,1 0,-1-1,0 1,1-1,-1 0,0 1,0-1,0 0,0 0,0 0,0-1,2 0,13-11,0-1,-1-1,0 0,-1-1,-1-1,-1 0,0-1,-1-1,-1 0,-1 0,-1-1,2-6,-1 1,-2 0,0 0,-2-1,0 0,-2 0,-1 0,-2 0,0 0,-1-1,-3-6,4 28,-1 0,-1 0,1 0,-1 0,0 1,0-1,0 0,-1 0,0 1,0-1,0 1,0-1,-1 1,1 0,-1 0,0 0,-1 0,1 1,-1-1,1 1,-1 0,0 0,0 0,0 0,-1 1,1 0,-1 0,1 0,-1 0,0 1,1 0,-1 0,0 0,0 0,0 1,0 0,0 0,0 0,0 1,0-1,1 1,-1 0,0 1,0-1,0 1,1 1,0 1,0-1,0 1,0-1,0 1,1 0,-1 1,1-1,0 1,1-1,-1 1,1 0,0 0,0 0,0 0,1 0,0 0,0 1,0-1,1 0,-1 1,1-1,1 1,-1 0,1 7,0 1,1-1,0 0,1 0,0 0,1 0,1-1,0 1,2 2,8 9,1-2,1 0,0-1,2 0,1-2,0 0,14 8,-9-5,-17-15,1 0,0 0,0-1,1-1,0 1,0-1,0-1,0 0,1-1,5 2,5-2</inkml:trace>
  <inkml:trace contextRef="#ctx0" brushRef="#br3" timeOffset="72295.518">7508 568,'-4'10,"0"-1,0 0,1 1,1 0,-1 0,1 0,1 0,0 0,1 0,0 0,0 0,1 0,0 0,1 0,0 0,1 0,0 2,-3-11,0 0,1 1,-1-1,0 0,1 0,-1 1,0-1,1 0,-1 0,1 0,0 0,-1 0,1 1,0-1,0 0,0-1,0 1,0 0,0 0,0 0,0 0,0-1,0 1,0-1,0 1,1-1,-1 1,0-1,0 1,1-1,-1 0,0 0,0 0,1 0,-1 0,0 0,1 0,-1 0,0 0,0-1,1 1,-1 0,0-1,0 1,0-1,1 0,-1 1,0-1,1 0,42-51,7-78,-51 129,0 1,0-1,-1 1,1-1,0 0,0 1,0-1,0 1,0-1,0 0,0 1,0-1,0 1,0-1,0 0,0 1,0-1,0 1,0-1,1 1,-1-1,0 0,0 1,1-1,-1 1,1-1,-1 1,0 0,1-1,-1 1,1-1,-1 1,1 0,-1-1,1 1,-1 0,1-1,-1 1,1 0,-1 0,1 0,0-1,-1 1,1 0,-1 0,1 0,0 0,-1 0,1 0,-1 0,1 0,-1 0,1 1,0-1,-1 0,1 0,-1 0,1 1,-1-1,1 0,-1 1,1-1,-1 0,1 1,-1-1,1 1,-1-1,1 1,15 40,-15-35,42 198,-41-189,1 0,-2 0,0 1,-1-1,0 0,-1 0,-1 1,-1-1,0 0,-1 0,0-1,-1 1,-1-1,0 0,-1-1,-1 1,0-1,0-1,-1 1,-5 3,13-15,0 0,1 1,-1-1,0 0,0 0,0 0,0 0,0 0,0 0,0 0,-1-1,1 1,0 0,0-1,-1 1,1-1,0 1,-1-1,1 1,-1-1,1 0,0 0,-1 0,1 0,-1 0,1 0,-1 0,1 0,0 0,-1-1,1 1,0-1,-1 1,1-1,0 1,-1-1,1 0,0 0,0 0,0 1,0-1,0 0,0 0,0-1,0 1,0 0,0 0,1 0,-1 0,0-1,1 1,-1 0,1-1,-1 1,1 0,0-1,0 1,-1-1,1 1,0-1,0 1,0 0,1-2,1-16,1 0,1 0,1 0,0 1,2 0,0 0,1 0,0 1,2 0,0 0,8-9,25-31,-32 43</inkml:trace>
  <inkml:trace contextRef="#ctx0" brushRef="#br3" timeOffset="74810.807">7959 541,'5'0,"6"0,7 0,4-5,4-2,1 1,2 1,1 1,-6-2,-1-2,0 2,-4 6,-5 3</inkml:trace>
  <inkml:trace contextRef="#ctx0" brushRef="#br3" timeOffset="75092.252">7959 738,'34'-14,"15"-5,5 0,-7 9,-12 6</inkml:trace>
  <inkml:trace contextRef="#ctx0" brushRef="#br3" timeOffset="77427.524">8722 541,'-12'5,"0"1,0 0,1 1,0 0,0 0,1 2,0-1,0 1,1 1,0 0,0 0,1 0,1 1,0 1,-5 9,0 63,12-82,0 0,0 0,0 0,1 0,-1 0,1 0,-1 0,1 0,0 0,0 0,0-1,0 1,0 0,0-1,0 1,1-1,-1 1,1-1,-1 1,1-1,-1 0,1 0,0 0,-1 0,1 0,0 0,0 0,0-1,0 1,0-1,0 1,-1-1,1 0,0 0,0 0,0 0,0 0,0 0,0 0,1-1,13-4,-1-1,0-1,0 0,-1-1,0-1,0 0,-1-1,-1 0,1-1,-1-1,-1 0,0 0,-1-1,-1 0,0-1,0 0,-1 0,-1-1,2-6,75-177,-78 182,-1 0,-1 0,0-1,-1 0,-1 0,-1 0,0 0,-1 0,-1 0,0 0,-2 0,-1-3,4 17,0 1,-1-1,1 1,-1 0,0-1,0 1,0 0,0-1,0 1,0 0,-1 0,1 0,-1 0,1 0,-1 1,0-1,0 0,0 1,0-1,0 1,0 0,0-1,0 1,0 0,-1 0,1 1,0-1,-1 0,1 1,-1-1,1 1,-1 0,1 0,-1 0,1 0,-1 0,1 1,0-1,-1 1,1 0,-1-1,1 1,0 0,0 0,-1 1,1-1,0 0,0 1,0-1,1 1,-1 0,0-1,-1 3,-4 4,0 1,1 0,0 0,0 0,1 1,0 0,1 0,0 1,0-1,1 1,1 0,0-1,0 1,1 0,0 7,3-1,0 0,1 0,0-1,2 1,0-1,0 1,2-2,0 1,1-1,0 0,2 0,-1-1,2-1,0 1,0-2,1 0,1 0,0-1,0 0,3 0,2 6,-4-3,-3 0</inkml:trace>
  <inkml:trace contextRef="#ctx0" brushRef="#br3" timeOffset="77712.137">9314 371,'-10'38,"-3"23,1 6,-2-10,1-8,-3-9,3-5,2-5,-1-7,2-7</inkml:trace>
  <inkml:trace contextRef="#ctx0" brushRef="#br3" timeOffset="86962.545">9088 541,'1'-3,"0"1,0 0,1-1,-1 1,1 0,-1 0,1 0,0 0,0 1,0-1,0 0,0 1,0-1,0 1,0 0,1 0,-1 0,1 0,-1 0,0 0,1 0,0 1,-1 0,1-1,-1 1,1 0,-1 0,1 0,0 1,-1-1,1 1,-1-1,1 1,-1 0,1 0,-1 0,0 0,1 0,-1 1,0-1,0 1,85 70,-27-18,10 7,-64-56</inkml:trace>
  <inkml:trace contextRef="#ctx0" brushRef="#br3" timeOffset="87582.356">9540 33,'0'-5,"0"3,-5 3,-1 5,-5 1,-1 6,3 4,2 4,-3-1,1 0,7-2,3-5</inkml:trace>
  <inkml:trace contextRef="#ctx0" brushRef="#br3" timeOffset="88408.656">9737 428,'-1'1,"-12"9,1 1,0 1,1 0,0 0,0 1,2 1,-1 0,2 0,0 0,1 1,0 1,1-1,1 1,0 0,0 8,5-22,0 0,0 1,0-1,1 0,-1 1,1-1,-1 0,1 0,0 0,0 1,0-1,0 0,1 0,-1 0,0-1,1 1,-1 0,1 0,0-1,-1 1,1-1,0 0,0 1,0-1,0 0,0 0,1 0,-1 0,0-1,0 1,0 0,1-1,-1 0,0 1,2-1,81-14,-65 0,-1 0,0-1,-1-1,0-1,-1 0,-2-1,1-1,-2 0,-1-1,5-11,4-1,-10 13,-1-1,-1 0,-1 0,0-1,-2 0,-1 0,0 0,-2-1,0 0,-1 0,-2-1,0 1,-1 0,-2 0,-1-11,3 28,0 0,0 1,-1-1,1 0,-1 1,0-1,0 1,-1-1,1 1,-1-1,0 1,0 0,-1 0,1 0,-1 0,0 0,0 1,0-1,0 1,0 0,-1 0,0 0,0 0,0 1,0-1,0 1,0 0,0 0,-1 1,1-1,-1 1,1 0,-1 0,0 1,1-1,-1 1,-1 0,0 1,0-1,-1 1,1 1,0-1,0 1,0 0,1 0,-1 1,0 0,1 0,0 0,-1 1,1-1,1 1,-1 1,1-1,-1 1,1-1,0 1,1 0,-1 0,1 1,0-1,0 1,-1 4,0 0,1 0,0 0,0 1,1-1,0 1,1-1,0 1,1-1,0 1,1 0,0-1,0 1,1-1,3 9,12 23,2-1,2 0,1-2,2-1,19 21,5 7,-36-48</inkml:trace>
  <inkml:trace contextRef="#ctx0" brushRef="#br3" timeOffset="89277.344">10161 287,'-23'106,"17"42,6-146,0 1,0-1,1 0,-1 1,1-1,-1 0,1 0,0 1,0-1,0 0,0 0,0 0,1 0,-1 0,1 0,-1-1,1 1,0 0,-1-1,1 1,0-1,0 0,0 1,0-1,0 0,1 0,-1 0,0-1,0 1,1 0,-1-1,0 0,1 1,-1-1,1 0,-1 0,0-1,1 1,-1 0,0-1,1 1,-1-1,0 0,0 0,0 0,1 0,-1 0,0 0,0 0,0-1,-1 1,2-1,16-15,0-1,-1-1,-1 0,-1-1,-1-1,-1 0,0-1,-2-1,0 0,-2 0,-1-1,0-3,-6 22,3 42,19 170,4-37,-29-162,3 31,-1-1,-3 0,-1 0,-5 26,5-53,0 0,-1-1,-1 1,0-1,0 0,-1 0,0 0,-1-1,0 0,0 0,-1 0,0-1,-1 0,0 0,0-1,0 0,-1 0,0-1,-3 2,9-7,1 0,-1 1,1-1,-1 0,0 0,1-1,-1 1,0 0,0-1,1 0,-1 1,0-1,0 0,0-1,0 1,1 0,-1-1,0 0,0 1,1-1,-1 0,1 0,-1-1,1 1,-1 0,1-1,0 0,-1 1,1-1,0 0,0 0,0 0,1-1,-1 1,0 0,1-1,0 1,-1-1,1 1,0-1,0 0,0 1,1-1,-1 0,1 0,-1 1,1-1,0 0,0 0,1-2,-1-16,1 0,1 0,0 1,2-1,0 1,2 0,0 0,1 1,1 0,1 0,0 0,2 1,0 1,2-2,1-5,0-2,-3 4</inkml:trace>
  <inkml:trace contextRef="#ctx0" brushRef="#br3" timeOffset="92646.683">10669 89,'4'-4,"3"-8,-6 5,-7 7,-3 9,-5 2,1 5,-3 4,1 4,-1-3,2 0,8-8,5-6</inkml:trace>
  <inkml:trace contextRef="#ctx0" brushRef="#br1" timeOffset="100937.78">6407 2854,'1'-3,"-1"0,0 0,0 0,0 0,0 0,-1 0,1 0,-1 0,0 0,1 0,-1 0,-1 0,1 1,0-1,-1 0,1 1,-1-1,0 1,0-1,0 1,0 0,0 0,-1 0,1 0,0 0,-1 1,0-1,1 1,-1-1,0 1,0 0,0 0,0 0,0 1,0-1,0 1,0-1,0 1,0 0,0 0,0 1,-2-1,-15 5,1 1,0 0,0 1,1 1,0 1,0 0,1 2,0 0,1 0,0 2,-7 7,11-9,1 0,1 0,0 1,0 0,1 1,0 0,2 1,-1 0,2 0,-1 1,2-1,0 1,1 0,1 1,0-1,1 1,0-1,2 14,1-18,0 0,1 0,1 0,0-1,1 1,0-1,0 0,1 0,0 0,1-1,0 0,0 0,1 0,0-1,1 0,0 0,0-1,1 0,0-1,0 1,0-2,1 1,0-2,0 1,0-1,0-1,1 1,0-2,-1 0,10 1,-4-2,0 0,0-2,0 0,0 0,-1-2,1 0,-1 0,1-2,-1 0,0-1,-1 0,0-1,0-1,0 0,2-3,-11 8,0-1,0 0,-1 0,1 0,-1-1,0 0,-1 1,1-1,-1-1,0 1,0 0,-1-1,1 1,-1-1,0 0,-1 0,0 0,1 0,-2 0,1 0,-1 0,0 0,0 0,-1 0,0 0,0 0,0 0,-1 0,1 0,-2 0,1 1,0-1,-1 1,0 0,-1-1,1 2,-1-2,-1 1,-1 1,1-1,-1 1,0 0,0 0,-1 1,1 0,-1 0,0 0,1 1,-1 0,0 0,0 1,0 0,-1 0,1 1,0 0,0 0,0 0,-1 1,1 0,0 1,0-1,0 1,-3 2,11-4,-1 1,0-1,1 0,-1 0,0 1,0-1,1 0,-1 1,0-1,0 0,1 1,-1-1,0 0,0 1,0-1,0 1,0-1,0 0,0 1,0-1,0 0,0 1,0-1,0 1,0-1,0 0,0 1,0-1,0 1,0-1,0 0,0 1,-1-1,1 0,0 1,0-1,-1 0,1 1,0-1,0 0,-1 1,1-1,0 0,-1 0,1 1,0-1,-1 0,1 0,0 0,-1 0,1 1,38 3,197-33,-211 28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6:35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199 18,'0'5,"0"6,0 6,0 6,0 2,0 3,-5 1,-2 1,1-6</inkml:trace>
  <inkml:trace contextRef="#ctx0" brushRef="#br0" timeOffset="362.111">0 47,'15'-5,"14"-2,7 1,2 1,0 2,-3 0,-1 2,-3 1,-1-5,-1-1,-6 0</inkml:trace>
  <inkml:trace contextRef="#ctx0" brushRef="#br0" timeOffset="730.177">0 273,'20'0,"15"-5,7-1,1-1,-2 2,-3 2,-4 1,-2 0,-6 2</inkml:trace>
  <inkml:trace contextRef="#ctx0" brushRef="#br0" timeOffset="1682.197">424 160,'185'-1,"-185"1,1 0,0 0,-1 0,1 0,0-1,-1 1,1 0,-1 0,1 0,0-1,-1 1,1 0,-1-1,1 1,-1-1,1 1,-1 0,1-1,-1 1,0-1,1 1,-1-1,0 1,1-1,-1 0,0 1,1-1,-1 1,0-1,0 0,0 1,0-1,0 0,0 1,0-1,0 0,0 1,0-1,0 1,0-1,0 0,0 1,-1-1,1 0,0 1,0-1,-1 1,1-1,0 1,-1-1,1 1,-1-1,1 1,-1-1,1 1,-1-1,1 1,-1 0,1-1,-1 1,-30-29,30 28,0 0,1 1,-1-1,0 0,0 1,0-1,0 1,0 0,0-1,0 1,0 0,-1-1,1 1,0 0,0 0,0 0,0 0,0 0,0 0,0 0,0 0,-1 1,1-1,0 0,0 1,0-1,0 1,0-1,0 1,0-1,0 1,1 0,-1-1,0 1,0 0,0 0,1 0,-1-1,0 1,1 0,-1 0,1 0,-1 0,1 0,0 0,-1 0,1 1,0-1,0 0,-1 1,-6 59,7-60,3 136,-2-137,1 0,-1 0,0 0,0 0,1 0,-1 0,0 0,1-1,-1 1,0 0,0-1,0 1,1-1,-1 0,0 1,0-1,0 0,0 1,0-1,0 0,0 0,0 0,-1 0,1 0,0 0,0 0,-1 0,1-1,-1 1,1 0,-1 0,1 0,-1-1,0 0,1 1,72-100,-57 76</inkml:trace>
  <inkml:trace contextRef="#ctx0" brushRef="#br0" timeOffset="2051.841">820 75,'-5'24,"-2"12,1 6,1 0,2-2,0-8</inkml:trace>
  <inkml:trace contextRef="#ctx0" brushRef="#br0" timeOffset="2334.073">847 18,'5'5,"7"1,5 1,5-2,3-2,3-1,1-5,-4-3</inkml:trace>
  <inkml:trace contextRef="#ctx0" brushRef="#br0" timeOffset="2579.141">847 160,'24'5,"13"1,5-5,0-2,-8-2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6:32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0 452,'24'0,"18"-5,6-1,0 0,-4 1,-4 2,-9 5,-5 3,-2 1,0-1,0-2,1 0,-4-2</inkml:trace>
  <inkml:trace contextRef="#ctx0" brushRef="#br0" timeOffset="332.341">226 282,'0'19,"0"17,0 6,0 1,0-2,0-3,0-4,0-2,0-2,0-1,-5-6,-1-6</inkml:trace>
  <inkml:trace contextRef="#ctx0" brushRef="#br0" timeOffset="1121.619">621 141,'-16'61,"2"0,3 0,2 1,3 0,3 4,2-61,1 0,0 0,0 0,0 0,0-1,1 1,0 0,0 0,0 0,0 0,1-1,0 1,0-1,0 1,0-1,1 0,0 0,0 0,0 0,0 0,0-1,1 1,0-1,0 0,0 0,0-1,0 1,0-1,1 0,-1 0,1 0,0 0,-1-1,1 0,0 0,0 0,0-1,0 1,3-1,4-5,0 1,-1-1,0-1,0 0,0-1,-1 0,1 0,-2-1,1-1,-1 1,-1-2,1 1,-2-1,1 0,-1-1,-1 1,4-10,-2 8,3-6,0 0,-2-1,0-1,-1 0,-1 0,-1 0,-1-1,-1 0,-1 0,1-11,11-73,-15 105,-1 0,1 1,0-1,0 0,-1 0,1 1,0-1,0 0,-1 0,1 1,0-1,-1 0,1 0,0 0,-1 0,1 0,-1 1,1-1,0 0,-1 0,1 0,0 0,-1 0,1 0,-1 0,1 0,0 0,-1 0,1-1,0 1,-1 0,1 0,0 0,-1 0,1 0,0-1,-1 1,1 0,0 0,-1-1,1 1,0 0,0 0,-1-1,1 1,0 0,0-1,0 1,-1 0,1-1,0 1,0 0,0-1,0 1,0-1,0 1,0 0,0-1,0 1,0 0,0-1,0 1,0-1,0 1,0 0,0-1,0 1,1-1,-17 27,9 0,2-1,1 1,1 0,1 0,2 0,0 0,3 17,-1 23,-1 159,10-180,-5-27</inkml:trace>
  <inkml:trace contextRef="#ctx0" brushRef="#br0" timeOffset="9207.613">1129 1,'0'14,"0"10,-5 5,-1 3,0 1,1-1,-3-6,-1-2,2-5</inkml:trace>
  <inkml:trace contextRef="#ctx0" brushRef="#br0" timeOffset="9635.849">1129 28,'45'93,"-40"-73,14 40,-18-59,0 0,-1 1,1-1,0 0,0 0,-1-1,1 1,0 0,0 0,0 0,0-1,0 1,0 0,0-1,0 1,1-1,-1 1,0-1,0 1,0-1,1 0,-1 0,0 0,0 0,1 0,-1 0,0 0,0 0,1 0,-1 0,0-1,0 1,0-1,1 1,-1-1,0 1,0-1,0 1,0-1,0 0,0 0,0 1,0-1,0-1,8-7,-2 0,1 0,-1-1,-1 0,1-1,-2 1,1-1,-2 0,1-1,-2 1,2-6,1-7,-3 2</inkml:trace>
  <inkml:trace contextRef="#ctx0" brushRef="#br0" timeOffset="10035.916">1524 28,'-9'5,"-4"6,-4 2,1 3,-2 3,3 4,8 3,5 1,8-4,8-5,6-6,4-11,4-4,-4-2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6:43.3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0,'5'0,"6"0,7 0,4 0,4 0,1 0,2 0,1 0,-1 0,-4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6:43.5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12,'39'0,"22"0,5 0,-8-5,-15-1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6:44.1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1,'0'482,"-5"-432,-1-32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6:44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56,'39'-9,"26"-4,8 1,-5 2,-8 3,-15 3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7:03.6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1,'11'185,"61"109,-71-295,-1 1,1 0,-1-1,1 1,-1 0,1-1,-1 1,1 0,0 0,-1 0,1-1,0 1,-1 0,1 0,-1 0,1 0,0 0,-1 0,1 0,0 0,-1 1,1-1,0 0,-1 0,1 0,-1 1,1-1,-1 0,1 1,-1-1,1 0,-1 1,1-1,-1 1,1-1,-1 1,1-1,-1 1,0-1,1 1,-1-1,0 1,1-1,-1 1,0 0,0-1,0 1,0-1,0 1,1 0,-1-1,0 1,0 0,-1-1,1 1,0 0,0-1,0 1,0-1,0 1,-1 0,1-1,0 1,-1-1,1 1,0-1,-1 1,77-178,-12-44,-58 201</inkml:trace>
  <inkml:trace contextRef="#ctx0" brushRef="#br0" timeOffset="601.901">226 508,'0'5,"0"6,0 6,0 6,0 2,-5-2,-1 0,0 0,1 2,-4-4,1-1,1 2,1-9,3-5</inkml:trace>
  <inkml:trace contextRef="#ctx0" brushRef="#br0" timeOffset="995.415">226 536,'15'0,"8"0,7 0,2 0,-5 0</inkml:trace>
  <inkml:trace contextRef="#ctx0" brushRef="#br0" timeOffset="1868.609">254 706,'5'0,"6"5,6 1,5 0,-1-1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6:45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29 374,'0'15,"0"9,0 5,0 3,-5 1,-2-1,1-1,1-1,2 0,5-6,4-12,-1-7</inkml:trace>
  <inkml:trace contextRef="#ctx0" brushRef="#br0" timeOffset="289.8">57 431,'9'0,"14"0,6 0,4 0,-3 0</inkml:trace>
  <inkml:trace contextRef="#ctx0" brushRef="#br0" timeOffset="539.411">0 601,'38'-5,"18"-2,-1 1</inkml:trace>
  <inkml:trace contextRef="#ctx0" brushRef="#br0" timeOffset="16275.025">85 121,'5'0,"6"0,6 4,5 2,4 0,2-1,1-6,0-3,1-1,-1 1,0 0,0 2,-1-4,-4-2</inkml:trace>
  <inkml:trace contextRef="#ctx0" brushRef="#br0" timeOffset="16909.977">254 7,'0'-4,"0"2,0 7,0 7,0 7,0 5,0 2,0 3,0 0,0 1,0 0,-5-6,-1-1,0-1,-4-3,0-6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1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99,'-6'7,"0"1,0 0,1 0,0 0,1 1,0 0,0 0,1 0,0 0,0 0,1 1,0-1,1 6,0-11,0 0,1 1,-1-1,1 1,0-1,1 0,-1 1,1-1,0 1,0-1,0 0,0 0,1 0,0 1,0-2,0 1,0 0,0 0,1-1,0 1,0-1,0 0,0 0,0 0,1 0,-1 0,1-1,0 1,4 1,-5-3,0 0,0-1,1 1,-1-1,1 1,-1-1,1 0,-1 0,0-1,1 1,-1-1,1 0,-1 0,0 0,0 0,1 0,-1-1,0 1,0-1,0 0,-1 0,1 0,0 0,-1 0,1-1,-1 1,0-1,0 0,0 0,0 1,0-1,0-2,40-106,-41 104,0 0,-1-1,1 1,-2 0,1 0,-1 0,0-1,0 1,-1 0,0 0,0 0,0 1,-1-1,0 0,-1 1,0 0,0 0,0 0,0 0,-1 1,0-1,0 1,0 1,-1-1,0 1,0 0,0 0,0 0,-1 1,1 0,-3 0,4 3,1 0,0 1,0-1,-1 1,1 0,0 1,0-1,0 1,0-1,0 1,0 1,0-1,1 0,-1 1,1 0,0 0,0 0,0 0,0 0,0 1,1-1,-1 2,-11 13</inkml:trace>
  <inkml:trace contextRef="#ctx0" brushRef="#br0" timeOffset="1016.165">433 71,'1'0,"1"0,-1 0,0 0,1 1,-1-1,1 1,-1-1,0 0,0 1,1 0,-1-1,0 1,0 0,0 0,0 0,1-1,-1 1,0 0,-1 1,1-1,0 0,0 0,0 0,-1 0,1 1,-1-1,1 0,-1 1,1-1,-1 0,0 1,1-1,-1 0,0 1,0-1,0 1,0-1,0 0,-1 1,1-1,0 0,-1 1,1-1,2 10,7 22,-9-25,1-1,0 0,0 0,1 0,0 0,0 0,1 0,0 0,0-1,1 1,-1-1,2 0,-1 0,0 0,1-1,0 0,0 0,1 0,0 0,4 3,-6-8,-1 1,0-1,1 1,-1-1,0 0,1 0,-1-1,0 1,1 0,-1-1,0 0,0 0,1 0,-1 0,0-1,0 1,0-1,0 0,-1 0,1 0,0 0,-1 0,1 0,-1-1,0 1,1-2,48-74,-16 23,-33 55,-1 1,1-1,0 1,0 0,0 0,0 0,-1 0,1 0,0 0,-1 0,1 0,0 1,-1-1,0 0,1 1,-1-1,0 1,0 0,0 0,0-1,0 1,0 0,-1 0,1 0,0 0,-1 0,7 10,-3-7,0-1,0 1,0-1,0 1,1-1,0-1,0 1,0-1,0 0,1 0,-1 0,1-1,-1 1,1-1,0-1,0 1,0-1,0 0,0-1,0 1,0-1,1 0,-1-1,0 0,0 0,0 0,0 0,0-1,-1 0,1 0,0-1,-1 0,0 0,1 0,-1 0,0-1,3-3,4-3,1 0,-1-1,-1 0,0-1,-1-1,0 1,-1-2,0 1,-1-1,-1-1,3-6,0-3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296 120,'-30'173,"16"-119,-37 128,-9-2,-32 57,76-196,-16 49,32-90,0 0,1-1,-1 1,0 0,0 0,1 0,-1-1,0 1,1 0,-1 0,0 0,1 0,-1 0,0 0,1 0,-1 0,0 0,1 0,-1 0,0 0,1 0,-1 0,0 0,1 0,-1 0,0 0,1 0,-1 0,0 0,1 1,-1-1,0 0,1 0,-1 0,0 1,0-1,1 0,-1 0,0 1,0-1,0 0,1 1,-1-1,0 0,0 1,0-1,0 0,0 1,0-1,1 0,-1 1,0-1,0 0,0 1,0-1,0 0,0 1,21-27,-7 5</inkml:trace>
  <inkml:trace contextRef="#ctx0" brushRef="#br0" timeOffset="537.656">296 175,'2'2,"1"-1,0 1,0 0,-1-1,1 1,-1 1,1-1,-1 0,0 0,0 1,0-1,0 1,-1 0,1 0,-1-1,1 1,-1 0,0 0,0 0,0 1,1 2,70 202,-57-154,2-2,2 0,2-1,12 15,44 22,-76-87,1 0,-1-1,0 1,0-1,0 1,0-1,1 0,-1 1,0-1,0 0,0 0,1 0,-1 0,0 0,0 0,1 0,-1 0,0 0,0-1,1 1,-1 0,0-1,0 1,0-1,0 0,0 1,1-1,-1 0,0 1,-1-1,1 0,0 0,0 0,0 0,0 0,-1 0,1 0,0 0,-1 0,1-1,-1 1,0 0,1 0,-1 0,0-1,17-62,-17 63,47-327,-37 243,-4 0,-4-78,2 117,2 35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1:13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317 142,'1'285,"25"-70,-25 121,-1-351,0-3</inkml:trace>
  <inkml:trace contextRef="#ctx0" brushRef="#br0" timeOffset="838.703">6 226,'0'0,"0"0,1-1,-1 1,0 0,1 0,-1 0,0-1,1 1,-1 0,0 0,0-1,1 1,-1 0,0-1,0 1,1 0,-1-1,0 1,0 0,0-1,0 1,0 0,0-1,0 1,0 0,1-1,-1 1,0-1,0 1,-1 0,1-1,0 1,0 0,0-1,0 1,0-1,0 1,0 0,-1-1,1 1,0 0,0 0,0-1,-1 1,1 0,0-1,0 1,-1 0,1 0,0-1,-1 1,1 0,0 0,-1 0,1 0,0-1,-1 1,1 0,-1 0,1 0,0 0,-1 0,1 0,0 0,-1 0,1 0,-1 0,1 0,0 0,-1 0,24-20,17 2,0 1,0 1,2 3,13-2,-33 8,231-49,-53 19,-144 29,-32 6</inkml:trace>
  <inkml:trace contextRef="#ctx0" brushRef="#br0" timeOffset="1500.095">938 536,'-5'0,"4"0,6 0,7 0,7 0,4 0,4 0,1 0,1-4,1-3,0 1,-1 1,0 2,0 1,-1 1,-4-4,-12-2,-8 2</inkml:trace>
  <inkml:trace contextRef="#ctx0" brushRef="#br0" timeOffset="1769.101">966 706,'9'9,"14"4,6-1,5-6,0-6,-1-1,0-2,-2 1,-6-5,-2-1,-6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537 116,'0'11,"1"28,-2-1,-1 1,-2-1,-1 0,-3 0,-1 1,-39 117,27-67,20-65,4-22</inkml:trace>
  <inkml:trace contextRef="#ctx0" brushRef="#br0" timeOffset="403.542">113 59,'36'-9,"0"2,0 1,0 2,0 1,37 3,99-11,-129 4,2 1,-1 2,0 3,35 2,-56 4,-6 1</inkml:trace>
  <inkml:trace contextRef="#ctx0" brushRef="#br0" timeOffset="685.02">0 821,'72'-19,"33"-7,14-3,-10 3,-12 6,-19 6,-13 2,-13 1,-10 4,-12 7,-11 4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62,'0'-1,"-1"1,1 0,-1-1,1 1,-1 0,1-1,-1 1,1 0,-1 0,1-1,-1 1,1 0,-1 0,1 0,-1 0,0 0,1 0,-1 0,1 0,-1 0,1 0,-1 0,1 0,-1 0,0 1,1-1,-1 0,1 0,-1 1,1-1,-1 0,1 1,0-1,-1 0,1 1,-1-1,1 1,0-1,-1 0,1 1,0-1,-1 1,1-1,0 1,0-1,0 1,-1-1,1 1,0 0,0-1,0 1,0-1,0 1,0-1,0 1,0 0,0-1,0 1,1 0,-7 39,6-39,-1 12,-2 15,2 0,1 0,1 0,1 0,4 15,-5-40,-1 0,1 0,0 0,0 0,0-1,0 1,0 0,1-1,-1 1,1-1,0 1,0-1,0 0,0 0,0 0,0 0,0 0,1 0,-1 0,1-1,-1 1,1-1,0 0,0 0,-1 0,1 0,0 0,0-1,0 1,0-1,0 0,0 0,0 0,0 0,0-1,0 1,0-1,0 1,-1-1,1 0,0 0,0-1,-1 1,1 0,-1-1,1 0,1-1,7-6,0-1,0 0,-2-1,1 0,-1-1,-1 0,0 0,-1-1,3-5,24-38,16-16,-28 105,-16-15,0-1,1-1,1 1,1-1,0-1,1 0,4 5,-11-16,0-1,-1 0,1 0,0 0,0-1,1 1,-1-1,0 0,1 0,0 0,-1 0,1 0,0-1,0 0,0 1,0-1,0-1,0 1,0-1,0 0,1 0,-1 0,0 0,0-1,0 1,0-1,0 0,0 0,0-1,0 1,-1-1,1 0,0 0,-1 0,2-1,10-9,-1-1,1-1,-2 0,0-1,-1 0,0-1,-1 0,-1-1,-1 0,0-1,-2 0,2-4,16-57,-26 79,1 0,0 1,-1-1,1 1,0-1,-1 0,1 0,0 1,-1-1,1 0,-1 0,1 1,-1-1,1 0,-1 0,1 0,-1 0,1 0,0 1,-1-1,1 0,-1 0,1 0,-1 0,1-1,-1 1,1 0,-1 0,1 0,-1 0,1 0,-1-1,1 1,0 0,-1 0,1-1,-1 1,1 0,0-1,-1 1,1 0,0-1,-1 1,1 0,0-1,0 1,-1-1,1 1,0-1,0 1,0-1,0 1,-1-1,1 1,0 0,0-1,0 1,0-1,0 1,0-1,0 1,0-1,1 1,-1-1,0 1,-26 30,14-10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0,'-17'4,"0"1,1 0,0 2,0-1,0 2,1 0,0 1,0 1,1 0,0 0,1 2,1 0,-1 0,2 1,0 0,-6 10,16-19,-1-1,1 0,0 1,0-1,0 1,0-1,1 1,0-1,-1 1,1-1,1 1,-1 0,0-1,1 1,0-1,0 1,0-1,0 1,0-1,1 0,-1 0,1 0,0 0,0 0,0 0,1 0,-1 0,1-1,-1 1,1-1,0 0,0 0,0 0,0 0,0 0,0-1,1 1,-1-1,0 0,1 0,-1 0,1-1,0 1,-1-1,1 0,-1 0,1 0,-1 0,1-1,0 1,2-2,8-2,0-1,-1 0,0-2,0 1,-1-1,1-1,-2 0,1-1,-1 0,0-1,-1 0,0-1,-1 0,4-6,3-1,-16 17,1 0,-1 0,1 0,-1 0,1 0,-1 0,1 1,0-1,-1 0,1 0,0 0,0 1,0-1,0 0,0 1,-1-1,1 1,0-1,0 1,1-1,-1 1,0 0,0 0,0-1,0 1,0 0,0 0,0 0,0 0,0 0,0 0,1 0,-1 1,0-1,0 0,0 1,0-1,0 1,0-1,0 1,0-1,0 1,-1 0,1-1,0 1,0 0,0 0,-1-1,1 1,0 0,-1 0,1 0,-1 0,1 0,-1 0,1 0,-1 0,0 1,31 41,-14-24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0 306,'208'-223,"-207"222,0 0,-1 0,1 0,0 0,-1 0,1 0,0 1,0-1,0 0,0 0,0 1,0-1,0 0,0 1,0-1,0 1,0-1,0 1,0-1,1 1,-1 0,0 0,0 0,0 0,1 0,-1 0,0 0,0 0,0 0,1 0,-1 0,0 1,0-1,0 1,0-1,0 1,0-1,0 1,0 0,0-1,0 1,0 0,0 0,0 0,0-1,0 1,-1 0,1 0,0 0,-1 0,1 1,-1-1,1 0,-1 0,0 0,1 0,-1 0,0 1,0-1,0 0,0 0,0 1,0 0,2 9,-2-5,0 0,1 0,-1 0,1 0,0 0,1 0,0 0,0 0,0 0,0-1,1 1,0-1,0 1,1-1,-1 0,1-1,0 1,0-1,1 1,-1-1,1-1,0 1,0-1,0 1,1-1,-1-1,1 1,-1-1,1 0,0 0,6-3,0 0,-1 0,1-1,0-1,-1 0,0 0,0-1,0-1,0 0,-1 0,0-1,0 0,0-1,-1 0,0-1,0 0,-1 0,0-1,0 0,-1 0,2-4,-8 12,62-103,-52 81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1,'-10'38,"-2"33,-1 13,4-3,2-10,2-8,3-10,1-4,1-5,0-6,1-5,-1-2,1-3,-1 0,0-1,-4-5,-2-6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1,'57'4,"29"3,5-1,-4-2,-12 0,-14-2,-12-1,-15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0,'0'55,"3"27,-4 1,-4-1,-3 0,-4-1,-15 52,-31 109,54-231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19,'43'5,"34"1,13 0,-4-6,-7-3,-12-1,-12 1,-12 0,-7 0,-6 2,-7-5,-4 0,-4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1,'-10'23,"1"1,1 0,1 0,1 1,1 0,1 0,2 0,0 0,2 14,1-35,0 0,0 1,0-1,1 0,-1 1,1-1,0 0,1 0,-1 0,1-1,-1 1,1-1,0 1,1-1,-1 0,0 0,1 0,0-1,0 1,0-1,0 0,0 0,0 0,0-1,0 0,1 1,-1-1,1-1,-1 1,1-1,-1 1,1-1,-1-1,1 1,-1-1,1 1,-1-1,1-1,-1 1,0-1,0 1,0-1,0 0,0-1,0 1,0-1,0 1,0-2,3-2,0-1,-1 0,1 0,-1 0,-1-1,1 0,-1 0,-1 0,1-1,-2 1,1-1,-1 0,0-1,-1 1,0 0,-1-1,1 1,-2-1,0 1,0-1,0 1,-1-1,-1 0,0 5,1 0,-2 0,1 1,0-1,-1 1,0 0,0 0,0 0,0 0,-1 0,0 0,0 1,0 0,0 0,-1 0,-16-11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347 338,'-60'21,"46"-18,1 1,-1 0,1 1,0 1,1 0,-1 0,1 1,1 1,-1 0,-7 8,18-14,-1 1,1 0,0-1,0 1,0 0,1 0,-1 0,1 0,-1 0,1-1,0 1,0 0,0 0,0 0,1 0,-1 0,1 0,0 0,0 0,0-1,0 1,0 0,1-1,-1 1,1-1,-1 1,1-1,0 0,0 0,0 0,1 0,-1 0,0 0,1 0,-1-1,1 1,2 0,16 20,-13-13,37 56,-44-63,0 0,0 0,0 0,-1 0,1 0,0 0,-1 0,0 0,0 0,1 0,-1 0,0 0,-1 1,1-1,0 0,-1 0,1 0,-1 0,1 0,-1 0,0 0,0 0,0 0,0-1,0 1,-1 0,1-1,0 1,-1-1,1 1,-1-1,0 1,1-1,-1 0,-187 68,166-58,5-2</inkml:trace>
  <inkml:trace contextRef="#ctx0" brushRef="#br0" timeOffset="4619.863">601 0,'4'7,"0"0,0 0,-1 1,0-1,0 1,-1-1,0 1,0 0,-1 0,0 0,0 0,-1 0,0 0,-1 8,1-1,-1 244,-25-93,13-122,10-38,1 1,0-1,0 0,0 1,1-1,0 1,0 0,1-1,0 1,0 0,0-1,1 1,1 4,-2-10,0 0,0 0,0 0,1 0,-1-1,0 1,1 0,-1 0,0 0,1 0,0 0,-1 0,1-1,-1 1,1 0,0-1,0 1,-1 0,1-1,0 1,0-1,0 1,0-1,-1 1,1-1,0 0,0 1,0-1,0 0,0 0,0 0,0 0,0 0,0 0,0 0,0 0,0 0,0 0,0 0,0-1,0 1,0 0,0-1,0 1,0-1,-1 1,1-1,0 1,0-1,-1 0,1 1,0-1,0 0,-1 0,42-47,-35 39,132-187,-138 195,-1-1,1 1,-1 0,0 0,1 0,0 0,-1 0,1 0,0 1,-1-1,1 0,0 0,0 0,0 1,0-1,-1 0,1 1,0-1,0 1,0-1,1 1,-1-1,0 1,0 0,0-1,0 1,0 0,0 0,0 0,1 0,-1 0,0 0,0 0,0 1,0-1,0 0,0 1,0-1,0 0,1 1,-1-1,-1 1,1 0,0-1,0 1,0 0,0-1,0 1,0 0,-1 0,1 0,0 0,-1 0,1 0,24 96,-16-37,-3-45,0-8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1:4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0,'-14'24,"-5"13,0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86,'-9'10,"1"0,0 0,0 1,1 0,0 0,1 1,0 0,1 0,1 0,0 1,0 0,1-1,1 1,0 0,1 5,1-14,1 1,-1-1,1 0,0 0,1-1,-1 1,0 0,1 0,0 0,0-1,0 1,1-1,-1 0,1 0,0 0,-1 0,1 0,1 0,-1-1,0 1,1-1,-1 0,1 0,0 0,-1-1,1 1,0-1,0 0,0 0,0 0,0-1,0 1,0-1,0 0,1 0,-1-1,0 1,0-1,0 0,0 0,0 0,0 0,-1-1,1 0,0 0,-1 0,1 0,-1 0,0-1,1 1,-1-1,1-1,6-5,0 1,0-2,-1 1,0-1,-1-1,0 0,-1 0,0 0,-1-1,0 0,-1 0,0-1,-1 0,0 1,-1-1,0 0,-1-1,-1-4,-1 14,0 0,-1 1,1 0,-1-1,0 1,0-1,0 1,-1 0,1 0,-1 0,1 0,-1 0,0 0,0 0,-1 0,1 1,-1-1,1 1,-1 0,0-1,0 1,0 1,0-1,0 0,0 1,0-1,-1 1,1 0,0 0,-1 0,1 1,-1-1,1 1,-1 0,1 0,-1 0,1 1,-1-1,1 1,-1-1,1 1,0 0,-1 1,1-1,0 0,0 1,0 0,0 0,0 0,0 0,-1 1,-22 15</inkml:trace>
  <inkml:trace contextRef="#ctx0" brushRef="#br0" timeOffset="953.803">565 1,'-45'109,"43"-99,0 0,1 0,0 1,1-1,0 0,0 0,1 1,1-1,0 0,0 0,0 0,2 0,-1-1,1 1,1 0,-3-5,1-1,-1 1,1-1,0 0,0 0,0-1,1 1,-1 0,1-1,0 0,0 0,0 0,1-1,-1 1,0-1,1 0,0 0,-1-1,1 1,0-1,0 0,0 0,0-1,0 1,0-1,0 0,0-1,0 1,-1-1,1 0,4-1,0-2,1 1,-1-2,0 1,-1-1,1-1,-1 0,0 0,0 0,-1-1,0 0,4-6,22-18,-31 30,1-1,0 1,-1 0,1 0,0 0,0 0,-1 1,1-1,0 1,0 0,0-1,0 1,0 1,0-1,0 0,0 1,0-1,-1 1,1 0,0 0,0 0,-1 0,1 1,0-1,-1 1,0-1,1 1,-1 0,0 0,0 0,0 0,1 1,31 18,-26-18,0-1,1 0,-1 0,1-1,-1 0,1 0,-1-1,1 0,-1 0,1-1,-1 0,1-1,-1 0,0 0,0-1,0 0,0 0,0-1,0 0,-1-1,0 1,0-1,0-1,-1 1,0-1,0 0,0-1,3-3,73-106,-76 78,-13 26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24,'0'-1,"1"1,-1 0,0-1,1 1,-1 0,1-1,-1 1,1 0,-1 0,1-1,-1 1,1 0,-1 0,1 0,0 0,-1 0,1 0,-1 0,1 0,-1 0,1 0,-1 0,1 0,0 0,-1 0,1 0,-1 1,1-1,-1 0,1 0,-1 1,1-1,-1 0,0 1,1-1,-1 0,1 1,-1-1,0 1,1-1,-1 1,0-1,1 1,-1-1,0 1,0-1,0 1,1-1,-1 1,0-1,0 1,0-1,0 1,0 0,0-1,0 1,0-1,0 1,0-1,-1 1,7 39,-6-39,-16 206,-19-43,-37 23,71-183,0 0,1 0,-1 0,1 0,0 0,0 0,0 1,0-1,1 0,0 0,0 0,0 0,0-1,0 1,1 0,0 0,0-1,0 1,0-1,0 1,1-1,-1 0,1 0,0 0,0 0,0-1,1 1,-1-1,0 0,1 0,0 0,-1 0,1-1,0 1,0-1,0 0,0 0,0-1,0 1,0-1,0 0,0 0,1 0,66 0,-59-6</inkml:trace>
  <inkml:trace contextRef="#ctx0" brushRef="#br0" timeOffset="335.375">1 390,'19'0,"16"0,7 0,1 0,-2 0,-3 0,-4 0,-2 0,-2 0,-1 0,-1 0,-1 0,-4 0</inkml:trace>
  <inkml:trace contextRef="#ctx0" brushRef="#br0" timeOffset="919.253">678 24,'2'1,"0"0,0 1,-1-1,1 1,0 0,-1-1,1 1,-1 0,1 0,-1 0,0 0,0 0,0 0,0 0,0 1,-1-1,1 0,-1 0,1 1,-1-1,0 0,0 1,0-1,0 0,0 1,0 0,-21 190,-10 30,2-15,29-207,-1 1,1-1,0 1,0 0,0-1,0 1,0-1,0 1,0 0,1-1,-1 1,1-1,-1 1,1-1,-1 1,1-1,0 1,0-1,0 0,-1 1,1-1,1 0,-1 0,0 0,0 0,0 0,1 0,-1 0,0 0,1 0,-1 0,1-1,-1 1,1-1,-1 1,1-1,-1 0,1 1,-1-1,1 0,0 0,-1 0,1 0,-1 0,1-1,0 1,-1 0,2-1,69-38,118-109,-189 147,1 0,-1 0,0 0,0 1,1-1,-1 0,1 1,-1-1,1 1,-1-1,1 1,-1-1,1 1,-1 0,1 0,-1 0,1 0,-1 0,1 0,-1 1,1-1,-1 0,1 1,-1-1,1 1,-1-1,1 1,-1 0,0 0,1-1,-1 1,0 0,0 0,0 0,0 1,0-1,0 0,0 0,0 1,0-1,0 0,-1 1,1-1,-1 0,1 1,-1-1,1 1,-1-1,0 2,24 88,-23-89,-1 1,0-1,1 0,-1 0,1 1,0-1,0 0,0 0,0 0,0 0,0 0,1 0,-1 0,1-1,-1 1,1 0,0-1,0 1,-1-1,1 0,0 1,0-1,1 0,8 0</inkml:trace>
  <inkml:trace contextRef="#ctx0" brushRef="#br0" timeOffset="1630.015">1496 446,'-34'21,"1"2,1 1,0 1,2 2,2 1,-25 30,20 8,32-65,1 1,0-1,0 1,-1-1,1 1,0-1,0 1,1-1,-1 1,0-1,0 1,1-1,-1 1,1-1,-1 0,1 1,-1-1,1 0,0 1,0-1,0 0,0 0,0 0,0 0,0 1,0-2,0 1,1 0,-1 0,0 0,0 0,1-1,-1 1,1-1,-1 1,1-1,-1 1,0-1,1 0,0 0,-1 0,1 0,-1 0,1 0,0 0,11-2,0 0,-1-1,1-1,-1 0,0-1,0 0,0 0,-1-1,0-1,0 0,0-1,-1 0,0 0,0-2,-3 4,127-112,-134 118,-1 1,1-1,-1 1,1-1,0 1,-1 0,1-1,0 1,0-1,-1 1,1 0,0-1,0 1,0 0,0-1,0 1,0 0,0-1,0 1,0 0,0-1,0 1,0 0,0-1,1 1,-1 0,0-1,0 1,1-1,-1 1,0-1,1 1,-1 0,1-1,-1 1,1-1,-1 0,1 1,-1-1,1 1,-1-1,1 0,0 1,-1-1,1 0,-1 0,1 1,0-1,-1 0,1 0,0 0,-1 0,1 0,0 0,-1 0,1 0,0 0,-1 0,1 0,0-1,-1 1,1 0,0 0,-1-1,-1 10,-1-4,1 1,-1-1,1 1,1-1,-1 1,1-1,0 1,0-1,0 1,1-1,0 1,0-1,0 0,1 1,-1-1,2 0,-1 0,0 0,1 0,0 0,0-1,0 1,1-1,-1 0,1 0,0 0,1 0,-1-1,0 0,1 0,0 0,0 0,0-1,1 1,7-2,0 0,0-1,0-1,-1 0,1-1,0 0,-1-1,1 0,-1-1,0 0,0-1,0-1,-1 0,0 0,0-1,-1 0,1-1,-2 0,1-1,-1 0,4-5,139-156,-132 148,0-1,-1-1,-2 0,0-1,-2-1,-1-1,0 0,-3 0,0-2,-1 1,-2-1,4-29,-11 52,-1 0,0 0,-1 0,1 0,-1 0,0 0,-1 0,0 0,1 1,-2-1,1 1,-1-1,-1-1,3 5,0 0,-1 1,1-1,0 1,-1-1,1 1,-1-1,0 1,1 0,-1 0,0 0,0 0,0 0,0 0,0 1,0-1,0 0,0 1,0 0,0 0,0-1,0 1,0 0,0 0,0 1,0-1,0 0,0 1,0-1,0 1,0 0,0 0,0 0,0 0,0 0,0 0,1 0,-1 0,0 1,-12 11,0 0,1 0,1 2,0 0,1 0,0 1,2 0,-1 1,2 0,0 0,2 1,0 0,0 0,2 0,-1 6,5-23,-6 29,0 0,3 0,0 1,2-1,1 1,3 14,-4 97,1-140,1 0,-1-1,0 1,0-1,0 1,0 0,-1-1,1 1,0-1,-1 1,1-1,-1 1,1 0,-1-1,0 0,0 1,1-1,-1 1,0-1,0 0,0 0,-1 0,1 0,0 1,0-2,-1 1,1 0,0 0,-1 0,1 0,-1-1,1 1,-1-1,1 1,-1-1,0 0,1 0,-1 1,1-1,-1 0,0 0,1-1,-1 1,1 0,-1 0,0-1,1 1,-1-1,1 1,-1-1,1 0,0 0,-2 0,-9-10</inkml:trace>
  <inkml:trace contextRef="#ctx0" brushRef="#br0" timeOffset="1866.988">1750 305,'43'0,"34"0,8 0,0 0,-11 0,-7 0,-11 0,-10 0,-8 0,-5 0,-5 0,-6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1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338 113,'0'0,"0"1,0-1,0 0,0 1,0-1,-1 1,1-1,0 0,0 1,0-1,0 1,1-1,-1 0,0 1,0-1,0 1,0-1,0 0,0 1,0-1,1 0,-1 1,0-1,0 0,1 1,-1-1,0 0,0 1,1-1,-1 0,0 0,1 1,-1-1,1 0,-1 0,0 0,1 1,-1-1,0 0,1 0,-1 0,1 0,-1 0,0 0,1 0,-1 0,1 0,-1 0,0 0,1 0,-1 0,1 0,-1 0,0-1,1 1,-1 0,1 0,-1 0,0-1,1 1,-1 0,0 0,0-1,1 1,-1 0,0-1,-4 42,3-37,-21 191,-32 119,16-187,35-114,7-19,1-6</inkml:trace>
  <inkml:trace contextRef="#ctx0" brushRef="#br0" timeOffset="275.474">0 395,'48'5,"30"1,7 0,-2-1,-10-1,-12-2,-13-1,-8-5,-8-3,-8 1</inkml:trace>
  <inkml:trace contextRef="#ctx0" brushRef="#br0" timeOffset="781.531">734 1,'-17'64,"4"1,2 1,3 0,2 5,33 204,-21-155,-6-118,1-1,0 0,0 0,-1 0,1 0,0 0,0 0,0 0,0 0,0-1,0 1,1 0,-1-1,0 1,0 0,0-1,1 0,-1 1,0-1,1 0,-1 1,0-1,1 0,-1 0,0 0,1 0,-1 0,0-1,1 1,-1 0,0-1,0 1,1 0,-1-1,0 0,0 1,0-1,1 0,50-29,-47 26,118-85,-121 88,-1 0,1 1,-1-1,0 1,1-1,-1 1,1-1,-1 1,1 0,-1 0,1 0,-1 0,1 0,0 0,-1 1,1-1,-1 0,0 1,1-1,-1 1,1-1,-1 1,0 0,1-1,-1 1,0 0,0 0,1 0,-1 0,0 0,0 0,0 1,0-1,-1 0,1 0,0 1,0-1,-1 1,1-1,-1 1,19 65,-17-59,11 66,-7-56</inkml:trace>
  <inkml:trace contextRef="#ctx0" brushRef="#br0" timeOffset="1777.678">1298 649,'9'5,"0"0,0 0,0-2,1 1,-1-1,1 0,0-1,-1 0,1-1,0 0,0 0,0-1,0 0,1-1,-2 0,1-1,0 0,0 0,0-1,-1-1,0 1,1-1,-1-1,-1 0,1 0,-1-1,0 0,0 0,-1-1,5-4,13-58,-25 67,1 0,-1 1,0-1,0 0,0 1,1-1,-1 0,-1 1,1-1,0 0,0 1,-1-1,1 0,-1 1,1-1,-1 1,0-1,0 1,1-1,-1 1,0 0,0-1,-1 1,1 0,0 0,0-1,-1 1,1 0,0 0,-1 1,1-1,-1 0,1 0,-1 1,1-1,-1 1,0-1,1 1,-1 0,-1-1,-5 3,0 1,0-1,0 1,1 1,-1-1,1 2,0-1,0 0,0 1,0 1,1-1,0 1,0 0,1 0,0 1,0-1,0 1,-1 4,0-3,0 1,1 0,0 0,1 1,0 0,0-1,1 1,0 0,1 1,0-1,1 0,0 1,0-1,1 1,0-1,1 1,1-1,-1 1,2 1,-1-8,0 0,0 0,0-1,1 1,-1-1,1 1,0-1,-1 0,2 0,-1 0,0-1,0 1,1-1,0 0,-1 0,1 0,0 0,0-1,0 1,0-1,0 0,0 0,1-1,-1 1,0-1,0 0,1 0,-1 0,0-1,0 0,3 0,130-42,-95 21,-2-1,0-2,-2-2,-1-1,-1-2,-1-2,-2-1,9-13,5-36,-47 81,1-1,0 0,-1 0,0 1,1-1,-1 0,0 0,0 0,0 0,0 1,0-1,0 0,0 0,-1 0,1 0,-1 1,0-1,1 0,-1 0,0 1,0-1,0 1,0-1,0 1,0-1,0 1,-1 0,1-1,0 1,-1 0,1 0,-1 0,0 0,1 0,-1 0,0 1,1-1,-1 0,0 1,0-1,0 1,1 0,-1 0,0 0,0 0,0 0,-1 0,-8 1,0 1,0 0,0 1,0 0,1 1,-1 0,1 0,0 1,0 1,1 0,-1 0,1 1,1 0,-1 0,1 1,-3 4,8-10,0 0,1 0,-1 0,1 0,0 1,0-1,0 1,0 0,0-1,0 1,1 0,-1 0,1 0,0 0,0 0,0 1,0-1,0 0,1 0,-1 1,1-1,0 0,0 1,0-1,1 0,-1 0,1 1,0-1,0 0,0 0,0 0,0 0,1 0,0 0,-1 0,1 0,0-1,0 1,0-1,1 1,-1-1,1 0,-1 0,1 0,0 0,-1 0,1-1,0 1,0-1,1 0,11 3,1-1,0 0,1-1,-1-1,0-1,0 0,1-1,3-2,66 1,-83 3,0-1,0 1,0 0,0 0,0 0,0 0,0 1,0-1,0 1,0 0,-1 0,1 0,-1 0,0 0,1 0,-1 1,0-1,0 1,0 0,-1-1,1 1,-1 0,1 0,-1 0,0 0,0 0,0 1,0 2,0-2,0 1,1-1,-1 0,1 0,0 0,0 0,1 0,-1 0,1-1,0 1,0-1,0 0,0 0,0 0,1 0,-1 0,1-1,1 1,9 0,-1-1,1-1,0-1,0 0,-1 0,1-1,-1-1,1-1,-1 0,1 0,-1-1,-1-1,1 0,0-1,-1 0,0-1,-1 0,6-5,4-2,0 0,-1-1,0-1,-2 0,0-2,0 0,-2-1,0-1,-2-1,8-13,-20 32,0 1,-1-1,1 0,-1 0,0 0,1 0,-1-1,0 1,0 0,-1 0,1-1,0 1,-1-1,1 1,-1 0,0-1,0 1,0-1,0 1,0-1,0 1,-1-1,1 1,-1 0,0-1,1 1,-1 0,0 0,-1-1,1 1,0 0,-1 0,1 0,-1 0,1 1,-1-1,0 0,0 1,0-1,0 1,0-1,0 1,0 0,0 0,-1 0,1 0,0 1,-1-1,1 0,-1 1,1 0,-11 0,0 2,0 0,1 0,-1 1,1 1,0 0,0 1,0 0,1 1,0 0,0 0,0 1,1 1,0 0,0 1,1-1,0 2,0-1,1 1,-1 3,1-5,1-1,0 1,1 0,-1 1,1-1,1 1,0 0,0 1,1 0,0-1,1 1,0 0,0 1,1-1,0 0,1 1,0-1,1 1,0-1,1 1,0-1,1 0,0 1,0-1,1 0,0 0,1 0,0 0,4 5,4-3,1 0,0-2,1 1,0-2,0 0,1-1,0 0,0-1,1-1,0 0,0-1,0-1,1-1,0 0,-1-1,1 0,0-2,6 0,-1 1,0 0,0-2,-1 0,1-1,-1-1,1-1,-1-1,8-4,0-3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1,'0'10,"0"12,5 3,1 2,0 1,-1 0,-2 1,-1 0,-1 0,0-1,-1 1,-5-1,-7-5,0-5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1,'14'14,"10"10,1 1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1,'-9'2,"0"0,1 0,-1 1,1 0,0 1,0 0,0 0,0 0,1 1,-7 6,11-9,1 0,0 0,0 1,0-1,0 1,0-1,1 1,-1-1,1 1,0 0,-1 0,1 0,1 0,-1 0,0 0,1 0,-1 0,1 0,0 0,0 1,0-1,1 0,-1 0,1 0,-1 0,1 0,0 0,0 0,1 0,-1-1,1 1,0 1,26 39,-23-37,0-1,-1 1,0-1,0 1,0 1,0-1,-1 0,0 1,-1 0,1-1,-1 1,-1 0,1 0,-1 1,0-1,-1 0,0 0,0 0,0 0,-1 1,-1 1,-2-4,0 1,0-1,-1-1,1 1,-1 0,-1-1,1 0,0 0,-1-1,0 0,0 1,0-2,0 1,0-1,-1 0,1 0,-1-1,0 0,1 0,-1-1,0 1,-1-2,-46 3,29-2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59,'-7'-6,"0"0,-1 0,0 1,0 0,0 0,0 1,-1 0,0 1,0 0,0 0,0 0,0 2,0-1,-1 1,1 0,0 1,-1 0,1 0,-1 1,1 1,0-1,0 1,0 1,0 0,0 0,0 1,1 0,-6 3,4 3,0 1,0 0,1 0,0 1,1 0,1 1,0-1,0 1,2 1,-1-1,2 1,-3 9,7-17,0 0,0 0,1 0,0 0,0 0,0 0,1 0,0 0,0-1,0 1,1-1,0 0,0 1,0-1,1-1,0 1,-1 0,2-1,-1 0,0 0,1 0,0 0,0-1,0 0,0 0,1 0,-1-1,1 0,-1 0,1 0,0 0,0-1,0 0,0-1,0 1,0-1,0 0,0 0,0-1,-1 0,1 0,0 0,0-1,3-1,9-5,0-1,0 0,-1-1,-1-1,0-1,0 0,-1-1,3-4,-15 14,51-51,52-37,-104 89,1 1,-1 0,0 0,0 0,1 0,-1 1,0-1,1 0,-1 1,1 0,-1 0,0-1,1 1,-1 1,1-1,-1 0,1 1,-1-1,0 1,1-1,-1 1,0 0,0 0,1 0,-1 1,0-1,0 0,0 1,0 0,-1-1,1 1,0 0,-1 0,1 0,-1 0,1 0,-1 0,0 0,0 0,0 1,0-1,-1 0,27 105,-26-98,0 1,0-1,1 0,0 0,0 0,1-1,1 1,-1-1,1 1,1-1,-1 0,1 0,1-1,-1 0,1 0,1 0,-1-1,1 1,0-2,1 1,-1-1,1 0,0 0,1-1,-1-1,0 1,1-1,0 0,3 0,43 1,-30-3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1 456,'1'214,"-2"-210,1-1,0 1,1-1,-1 1,0-1,1 1,0-1,0 0,0 1,0-1,1 0,-1 0,1 1,0-1,0-1,0 1,0 0,0 0,1-1,-1 1,1-1,0 0,0 0,0 0,0 0,0 0,0-1,0 1,0-1,1 0,-1 0,0 0,1 0,-1-1,1 1,-1-1,1 0,-1 0,1 0,0-1,-1 1,0-1,1 0,-1 0,3-1,9-4,0-2,-1 1,0-2,0 0,-1-1,0 0,-1 0,10-12,-10 11,94-86,-106 98,0 0,0 0,0 0,-1 0,1-1,0 1,0 0,0 0,1 0,-1 0,0 0,0-1,0 1,1 0,-1 0,0 0,1 0,-1-1,0 1,1 0,-1-1,1 1,0 0,-1-1,1 1,-1 0,1-1,0 1,0-1,-1 1,1-1,0 0,0 1,-1-1,1 0,0 1,0-1,0 0,0 0,0 0,-1 0,1 0,0 0,0 0,0 0,0 0,0 0,-1 0,1-1,0 1,0 0,0-1,0 1,-1 0,1-1,0 1,-1-1,1 1,0-1,-1 0,1 1,0-1,-1 0,1 1,-1-1,1 0,-1 1,0-1,1 0,-1 0,1 44,-2-37,0-1,0 0,1 1,0-1,0 1,0-1,1 0,-1 1,1-1,1 0,-1 0,1 0,0 1,0-2,0 1,1 0,0 0,0-1,0 1,0-1,1 0,-1 0,1 0,0-1,0 1,1-1,0 0,3 1,-1-1,1-1,0 1,0-1,0-1,0 0,0 0,1 0,-1-1,0 0,0-1,1 0,-1 0,0-1,0 0,0 0,0-1,-1 0,1 0,-1-1,2-1,5-3,0 0,0-1,-1 0,0-2,-1 1,0-1,-1-1,0 0,-1-1,4-7,-11 16,0-1,0 0,-1 0,0 0,0 0,0-1,-1 1,1-1,-1 1,-1-1,1 1,-1-1,0 1,0-1,-1 1,1-1,-1 0,-1 1,1 0,-2-3,-3-10</inkml:trace>
  <inkml:trace contextRef="#ctx0" brushRef="#br0" timeOffset="6716.496">1016 89,'2'0,"-1"0,0 0,1 0,-1 0,0 1,1-1,-1 1,0-1,1 1,-1-1,0 1,0 0,0-1,1 1,-1 0,0 0,0 0,0 0,-1 0,1 0,0 0,0 0,0 1,-1-1,1 0,-1 0,1 1,-1-1,1 0,-1 1,0-1,1 0,-1 1,0-1,0 0,0 1,0-1,0 1,-1-1,1 0,0 1,-1-1,1 0,-1 1,0 0,2 6,28 193,-29 108,-1-308,1 0,0-1,-1 1,1 0,0-1,0 1,0 0,0-1,0 1,0 0,0 0,0-1,0 1,0 0,0 0,0-1,1 1,-1 0,0-1,0 1,1 0,-1-1,0 1,1-1,-1 1,1 0,-1-1,1 1,-1-1,1 1,-1-1,1 0,0 1,-1-1,1 1,-1-1,1 0,0 0,-1 1,1-1,0 0,0 0,-1 0,1 0,0 0,-1 0,1 0,0 0,0 0,-1 0,1 0,0 0,-1 0,1-1,0 1,0 0,-1 0,1-1,-1 1,1-1,0 1,-1-1,1 1,-1-1,1 1,-1-1,1 1,-1-1,31-41,-9-7,-17 35,1 0,0 0,1 0,1 1,0 0,0 1,2-1,-1 2,1-1,1 1,10-8,-19 18,-1 0,1-1,-1 1,1 0,0 0,-1 0,1 1,0-1,0 0,0 1,0-1,-1 1,1-1,0 1,0 0,0 0,0 0,0 0,0 0,0 1,0-1,0 0,0 1,0-1,-1 1,1 0,0 0,0 0,-1 0,1 0,0 0,-1 0,1 0,-1 1,0-1,1 0,-1 1,0 0,1 0,23 76,-25 69,14-111,-2-29</inkml:trace>
  <inkml:trace contextRef="#ctx0" brushRef="#br0" timeOffset="7731.752">1553 596,'138'-14,"-133"12,0 1,0-1,0-1,-1 1,1 0,0-1,-1 0,0 0,0 0,0-1,0 0,0 1,-1-1,1-1,-1 1,0 0,0-1,-1 1,1-1,-1 0,0 0,-1 0,1 0,0-5,-1 8,0-1,0 0,-1 0,1 0,-1 1,0-1,0 0,0 0,0 0,0 0,-1 1,1-1,-1 0,0 0,0 0,0 1,0-1,0 1,0-1,-1 1,1-1,-1 1,0 0,0-1,0 1,0 0,0 0,0 1,0-1,-1 0,1 1,-1-1,1 1,-1 0,0 0,1 0,-1 0,0 0,0 1,1-1,-1 1,0 0,0 0,0 0,0 0,0 0,1 1,-1-1,-2 2,-4 0,-1 0,1 1,0 0,0 1,1 0,-1 0,1 1,0 0,0 1,0 0,1 0,0 0,0 1,1 0,-1 1,2-1,-1 1,1 0,0 0,1 1,0 0,0-1,1 1,0 1,0-1,1 0,1 1,-1 2,2-8,1 0,-1 0,1 0,0 0,0 0,0 0,1 0,-1 0,1-1,0 1,0 0,0-1,0 0,1 1,0-1,-1 0,1 0,0-1,1 1,-1-1,0 1,1-1,-1 0,4 1,96 33,-92-34,6 3,0-1,1-1,-1-1,1 0,0-1,0-1,-1-1,1 0,0-2,-1 0,1 0,-1-2,0 0,0-1,-1-1,0-1,0 0,-1-1,0 0,0-1,-1-1,12-12,-12 9,-1-1,-1-1,-1 0,0-1,-2 0,1 0,-2-1,0-1,-1 0,-6 17,0 1,0-1,0 0,0 0,-1 1,1-1,0 0,-1 0,1 0,-1 0,0 0,0 0,1 0,-1 0,0 0,-1 1,1-1,0 0,-1 0,1 0,-1 0,1 0,-1 0,0 1,0-1,0 0,0 1,0-1,0 0,0 1,-1 0,1-1,0 1,-1 0,1-1,-1 1,0 0,1 0,-1 0,0 0,0 1,1-1,-1 0,0 1,0-1,0 1,0 0,0 0,0 0,0 0,0 0,0 0,0 0,-9 4,1 0,0 0,0 1,1 1,-1-1,1 1,1 1,-1 0,1 0,0 1,0 0,1 0,0 1,1 0,0 0,0 0,1 1,0 0,0 3,3-9,1-1,0 0,0 0,0 1,0-1,1 1,-1-1,1 1,0-1,0 0,0 1,1-1,-1 1,1-1,0 1,0-1,0 0,0 0,0 1,1-1,-1 0,1 0,0 0,0-1,0 1,1 0,-1-1,1 1,-1-1,1 0,0 0,0 0,0 0,0 0,114 41,-103-41,-1-2,1 1,-1-2,0 0,1-1,-1 0,0-1,0 0,0-1,-1 0,1-1,-1-1,0 0,0 0,-1-2,0 1,0-1,0-1,10-10,0 0,-1-2,-1 0,-1-1,-1-1,-1 0,-1-1,0-3,1-1,0-1,-2 0,-1-1,-2-1,0 0,-3 0,0-1,2-28,-9 56,-1 0,1 0,-1 1,0-1,0 0,-1 0,1 0,-1 1,0-1,0 0,0 0,0 1,-1-1,1 1,-1-1,0 1,0 0,0 0,-1 0,1 0,-1 0,1 0,-1 1,0-1,0 1,0 0,-1 0,1 0,0 0,-1 0,1 1,-1-1,0 1,1 0,-1 0,0 1,0-1,1 1,-1 0,0 0,0 0,0 0,0 1,1-1,-1 1,0 0,1 0,-1 1,-1 0,-3 2,1 1,0 0,-1 0,2 1,-1-1,1 2,0-1,0 1,0 0,1 0,0 0,1 1,0-1,0 1,0 0,1 1,1-1,-1 1,1-1,0 1,1-1,0 1,1 0,0 0,0 0,1-1,0 1,1 6,-2 6,1 0,1 0,0-1,2 1,0 0,2-1,0 0,7 14,140 276,-132-265,-12-27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3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6378 780,'10'-2,"0"0,0 0,0-1,0 0,-1-1,1 0,-1 0,0-1,8-6,16-9,-1-1,0-2,-2-1,0-1,-2-2,-1-1,-1-1,-2-1,-1-1,-1-2,-2 0,5-11,-18 31,1 0,-2 0,0-1,0 0,-1 0,-1 0,0-1,-1 1,-1-1,0 0,-1 0,-1 0,0 0,-1 0,-1 0,0 0,1 13,-1-1,1 1,-1 0,1-1,-1 1,0 0,0 0,0 0,-1 0,1 0,0 1,-1-1,1 1,-1-1,1 1,-1 0,1 0,-1 0,0 0,0 1,0-1,1 1,-1 0,0 0,0 0,0 0,0 0,1 0,-1 1,0-1,0 1,0 0,1 0,-1 0,1 0,-1 0,0 1,1-1,0 1,-1 0,1 0,0 0,0 0,0 0,0 0,1 0,-1 0,0 1,1-1,0 1,-18 19,1 0,2 1,0 1,1 1,2 0,1 0,0 2,2-1,-1 10,7-27,0 0,0 0,2 0,-1 1,1-1,0 1,1-1,0 1,1 0,0 0,0-1,1 1,0 0,1-1,0 1,0-1,1 1,1-1,-1 0,1 0,1-1,0 1,0-1,0 0,4 3,-3-4,0-1,0 0,1 0,0 0,0-1,1 0,-1-1,1 0,0 0,0 0,0-1,1 0,-1-1,1 0,0 0,-1-1,1 0,3 0,2 0,0 0,0-1,0-1,0 0,0-1,-1 0,1-1,0-1,-1 0,0-1,0 0,0-1,-1 0,0-1,0-1,2-2,-3 2,-1 2,0-1,0-1,-1 1,1-1,-2-1,1 0,-1 0,-1-1,0 0,0 0,-1 0,0-1,-1 0,0 0,0-1,0-4,-6 17,1 0,0 0,-1 0,1-1,-1 1,0 0,1 0,-1 0,0-1,1 1,-1 0,0-1,0 1,0-1,1 1,-1-1,0 1,0-1,0 1,0-1,0 0,0 1,0-1,0 0,0 0,0 0,0 0,0 0,0 0,0 0,0 0,0 0,0-1,0 1,0 0,0-1,0 1,0-1,0 1,0-1,1 1,-1-1,0 1,0-1,0 0,1 1,-1-1,1 0,-1 0,0 0,1 0,-1 1,1-1,-1 0,1 0,0 0,0 0,-1 0,1 0,0 0,0 0,0 0,0 0,0 0,0 0,0 0,0 0,0 0,1-1,-9 12,0 0,1 1,0 0,1 0,0 0,1 1,0 0,1 0,0 0,1 1,1-1,0 1,0 0,1 0,1-1,0 1,1 0,0 0,2 3,-1-11,0 0,0 0,0-1,1 1,0 0,0-1,0 0,1 0,-1 0,1 0,0-1,0 1,0-1,1 0,-1 0,1-1,-1 1,1-1,0 0,0 0,0-1,0 1,1-1,-1 0,0 0,0-1,1 0,-1 0,0 0,1-1,-1 1,0-1,0 0,0-1,0 1,0-1,0 0,0-1,0 1,-1-1,1 0,-1 0,3-2,7-4,-2-1,1 0,-1-1,0 0,-1-1,-1-1,0 1,0-1,-2-1,1 0,-2 0,0-1,0 0,-2 0,0 0,0-1,1-13,-5 25,0 0,-1 0,1 0,-1 0,0 0,0 0,0 0,-1 0,1 0,-1 0,0 1,0-1,0 0,-1 0,1 1,-1-1,0 1,0-1,0 1,-1 0,1 0,-1-1,1 2,-1-1,0 0,0 1,-1-1,1 1,0 0,-1 0,1 0,-1 1,0-1,1 1,-1 0,0 0,-2 0,-3-1,0 1,0 1,1-1,-1 1,0 1,0 0,1 0,-1 1,0 0,1 0,0 1,-1 0,1 0,0 1,1 0,-1 1,1-1,-4 4,-7 9</inkml:trace>
  <inkml:trace contextRef="#ctx0" brushRef="#br0" timeOffset="586.611">7789 384,'-1'-2,"-1"0,1 0,-1 0,1 1,-1-1,0 0,0 1,0-1,0 1,0 0,0 0,-1 0,1 0,0 0,-1 0,1 1,0-1,-1 1,1-1,-1 1,1 0,0 0,-1 0,1 0,-2 1,-3-1,-1 0,0 1,0 0,0 0,0 1,1 0,-1 1,1-1,-1 1,1 1,0-1,0 1,1 1,-1-1,1 1,0 0,0 1,1-1,-1 1,1 0,0 1,1-1,-2 4,5-8,1 1,-1-1,1 1,-1-1,1 1,0-1,0 1,0-1,0 1,1-1,-1 1,1-1,-1 1,1-1,0 0,0 1,0-1,0 0,1 0,-1 1,1-1,-1 0,1-1,-1 1,1 0,0 0,0-1,0 1,0-1,0 1,1-1,-1 0,0 0,85 32,-74-29,15 3,-21-6,1 1,-1 0,0 0,1 0,-1 1,0 0,0 0,0 1,-1 0,0 0,7 6,-13-7,1 0,0 0,-1 1,0-1,0 0,0 1,0-1,-1 0,1 0,-1 1,0-1,0 0,0 0,0 0,0 0,-1 0,1 0,-1 0,0 0,0-1,0 1,0-1,0 1,-1-1,1 0,-1 0,1 0,-1 0,0 0,0-1,0 1,0-1,0 0,-3 1,-13 7,1-1,-2 0,1-2,-1 0,0-2,0 0,0-1,-1 0,-8-2,-7-9,30 2</inkml:trace>
  <inkml:trace contextRef="#ctx0" brushRef="#br0" timeOffset="932.194">8269 130,'-49'229,"12"-2,12-89,12-103,6-29</inkml:trace>
  <inkml:trace contextRef="#ctx0" brushRef="#br0" timeOffset="1166.256">7987 440,'24'5,"27"2,14-1,2-6,-7-3,-8-1,-8 0,-7 1,-5 1,-3 1,-2 0,0 1,-6 0</inkml:trace>
  <inkml:trace contextRef="#ctx0" brushRef="#br0" timeOffset="7604.532">13321 300,'37'-17,"-1"-2,0-1,-2-2,0-1,-2-2,0-1,-1-2,-22 17,0-1,-1 0,0 0,-1 0,-1-1,0 0,0-1,1-7,-4 48,-33 297,17 29,9-294,1 2,-1 1,-4-1,-2 0,-2 0,-4-2,-2 1,-2-2,-13 22,24-63,5-7,-1 1,-1 0,1-1,-2 0,1-1,-2 1,1-1,-1-1,0 1,-1-2,0 1,0-1,-8 4,16-10,-1 0,0 0,0 0,0 0,0-1,0 1,0-1,0 0,0 1,-1-1,1 0,0 0,0 0,0-1,0 1,0 0,0-1,0 0,0 1,0-1,0 0,0 0,0 0,1 0,-1 0,0 0,1-1,-1 1,0 0,1-1,0 0,-1 1,1-1,0 0,0 1,0-1,-1-2,-16-78,17 44,1 0,2 0,2 1,1-1,2 1,1 0,2 1,2 0,1 1,2 0,17-29,-22 48,1 0,1 1,1 0,0 1,1 0,0 1,1 1,0 0,1 1,4-2,19 0,-21 13</inkml:trace>
  <inkml:trace contextRef="#ctx0" brushRef="#br0" timeOffset="7888.074">13858 977,'0'-19,"4"-21,3-8,-1-2,3 4,6 5,-1 4,3 4,-2 3,2 6,-3 3,2 0,3 3,-3 0,2 4,-2 8,-5 6</inkml:trace>
  <inkml:trace contextRef="#ctx0" brushRef="#br0" timeOffset="8141.655">14225 780,'0'24,"4"3,3-3</inkml:trace>
  <inkml:trace contextRef="#ctx0" brushRef="#br0" timeOffset="8389.989">14280 384,'0'0</inkml:trace>
  <inkml:trace contextRef="#ctx0" brushRef="#br0" timeOffset="8636.904">14789 610,'-40'10,"2"2,-1 2,2 1,0 2,0 2,-16 12,49-30,0 1,1 0,-1 0,0 0,1 1,-1-1,1 1,0 0,0 0,0 0,0 0,0 1,1-1,0 1,0-1,0 1,0 0,0 0,1 0,-1 0,1 0,0 0,0 0,1 0,-1 1,1-1,0 0,0 0,1 1,-1-1,1 0,0 0,0 0,0 1,0-1,1 0,0-1,0 1,0 0,0 0,0-1,1 0,0 1,2 1,6 3,1 0,1-1,-1-1,1 0,0-1,0 0,1-1,0-1,-1 0,1 0,0-2,0 1,0-2,1 0,-1-1,0 0,0-1,0-1,-1 0,1-1,-1 0,1-1,-1 0,3-3,8-5,-1-1,0-1,-1 0,-1-2,-1-1,0 0,12-16,-15 17,7-7</inkml:trace>
  <inkml:trace contextRef="#ctx0" brushRef="#br0" timeOffset="8807.599">15381 159,'-19'43,"-12"29,1 6,4 1,3-9,4-7,6-10,6-3,3-6,2-6,-2-4,3 2,2-1,2-1,-1-2,0-2,-1 0,0-6</inkml:trace>
  <inkml:trace contextRef="#ctx0" brushRef="#br0" timeOffset="8950.824">15070 554,'44'9,"27"9,8 1,-5-3,-11-4,-10-5,-11-2,-11-3</inkml:trace>
  <inkml:trace contextRef="#ctx0" brushRef="#br0" timeOffset="9119.509">15748 780,'-10'28,"-3"11</inkml:trace>
  <inkml:trace contextRef="#ctx0" brushRef="#br0" timeOffset="10242.445">15635 243,'5'5,"6"6,1 2</inkml:trace>
  <inkml:trace contextRef="#ctx0" brushRef="#br0" timeOffset="9518.266">16058 723,'1'5,"0"-1,0 1,0-1,0 0,1 1,0-1,0 0,0 0,0 0,1 0,-1 0,1-1,0 1,0-1,1 1,-1-1,1 0,-1-1,1 1,0-1,0 1,0-1,0 0,0-1,1 1,-1-1,1 0,-1 0,1 0,-1 0,1-1,-1 0,1 0,0 0,-1 0,1-1,-1 0,1 0,-1 0,1-1,-1 1,0-1,4-2,5-6,-2-1,1-1,-2 1,1-2,-2 1,1-2,-2 1,0-1,-1 0,0-1,4-13,-9 25,-1-1,0 1,0 0,0 0,0-1,-1 1,0-1,1 1,-1-1,0 1,-1 0,1-1,0 1,-1-1,0 1,0 0,0-1,0 1,-1 0,1 0,-1 0,0 0,0 0,0 0,0 1,0-1,0 1,-1-1,1 1,-1 0,0 0,0 0,0 0,0 0,0 1,0-1,0 1,-1 0,1 0,0 0,-1 1,1-1,0 1,-1-1,0 1,-3 0,1 0,0 0,0 0,0 1,-1 0,1 0,0 1,0-1,0 1,0 1,1-1,-1 1,1 0,-1 0,1 1,0-1,0 1,1 0,-1 0,1 1,0 0,-4 4,-9 12</inkml:trace>
  <inkml:trace contextRef="#ctx0" brushRef="#br0" timeOffset="9956.962">16595 751,'148'-163,"-147"162,-1 1,0 0,0-1,1 1,-1-1,0 1,1 0,-1-1,0 1,1 0,-1-1,1 1,-1 0,0 0,1 0,-1-1,1 1,-1 0,1 0,-1 0,1 0,-1 0,1 0,-1 0,1 0,-1 0,1 0,-1 0,1 0,-1 0,0 0,1 0,-1 0,1 1,-1-1,1 0,-1 0,1 0,-1 1,0-1,1 0,-1 1,0-1,1 0,-1 1,0-1,1 1,-1-1,0 0,0 1,0-1,1 1,-1-1,0 1,0-1,0 1,0-1,0 0,0 1,0-1,0 1,0-1,7 45,-5-23,-1-17,1-1,-1 1,1 0,1 0,-1-1,0 0,1 1,0-1,0 0,0 0,1-1,-1 1,1-1,0 1,0-1,0 0,0-1,1 1,-1-1,1 0,0 0,-1 0,1 0,0-1,0 0,0 0,0 0,0-1,0 0,0 0,0 0,0 0,0-1,0 0,0 0,0 0,0-1,3-1,6-1,0-1,-1 0,0-1,0-1,0 0,-1 0,0-1,0-1,3-4,-11 10,-1 1,0-1,0 0,0 0,0 0,0-1,-1 1,0-1,1 1,-1-1,0 0,-1 0,1 0,-1 0,0 0,0 0,0 0,0 0,-1 0,0-1,1 1,-2 0,1 0,0 0,-1-1,0 1,0 0,0 0,0 0,-1 0,0 0,0 0,0 0,-11-15</inkml:trace>
  <inkml:trace contextRef="#ctx0" brushRef="#br0" timeOffset="6271.267">11994 187,'-25'260,"23"20,22-180,-21-89,-2-5</inkml:trace>
  <inkml:trace contextRef="#ctx0" brushRef="#br0" timeOffset="6701.901">11797 526,'623'0,"-582"5,-40-4,0-1,-1 1,1-1,0 1,-1-1,1 1,-1 0,1-1,-1 1,1 0,-1-1,1 1,-1 0,0 0,1 0,-1-1,0 1,0 0,0 0,0 0,0 0,0-1,0 1,0 0,0 0,0 0,0 0,0 0,-1-1,1 1,0 0,0 0,-1-1,1 1,-1 0,1 0,-1-1,1 1,-1 0,1-1,-1 1,0-1,1 1,-1-1,0 1,0-1,-54 57,49-54,-1 1,1 0,0 0,1 1,-1 0,1 0,0 0,0 1,0-1,1 1,0 0,0 1,0-1,1 1,0-1,0 1,1 0,0 0,0 0,1 1,-1-1,2 0,-1 0,1 1,0-1,1 0,-1 1,1-1,1 1,1-3,-1-1,1 0,0 0,1 0,-1 0,1 0,-1-1,1 0,0 0,0 0,1 0,-1 0,1-1,-1 0,1 0,0 0,0-1,0 1,0-1,0 0,0 0,0-1,0 0,0 0,0 0,0 0,0-1,3-1,5 1,-1-2,0 1,0-2,-1 0,1 0,-1-1,0 0,0-1,0 0,-1-1,5-4,-4 1,-1-1,0 0,-1-1,0 0,-1 0,0-1,-1 0,0 0,-1-1,0 1,-2-2,1 1,-2 0,0-1,-1 0,1-4,-3 15,0 0,-1 1,1-1,-1 1,1-1,-1 0,0 1,-1 0,1-1,0 1,-1 0,0-1,0 1,0 0,0 0,0 1,-1-1,1 0,-1 1,1-1,-1 1,0 0,0 0,0 0,-1 0,1 1,0-1,-1 1,1 0,0 0,-1 0,0 0,1 1,-1 0,1-1,-1 1,0 0,1 1,-1-1,1 1,-4 0,-19 5</inkml:trace>
  <inkml:trace contextRef="#ctx0" brushRef="#br0" timeOffset="5300.426">9511 639,'-10'1,"0"1,1 0,-1 1,1 0,-1 1,1-1,0 2,1-1,-1 1,1 1,0 0,0 0,0 0,1 1,0 0,0 0,1 1,0 0,1 0,-1 1,1-1,1 1,0 0,0 0,1 1,0-1,0 1,1-3,0 1,0 0,0 0,1 0,0 0,1 0,0 0,0 0,1 0,0 0,0 0,1 0,0 0,0-1,1 1,0-1,0 1,0-1,1 0,1 0,-1-1,2 2,-1-7,0 0,0-1,1 1,-1-1,0 0,0-1,1 1,-1-1,0 0,0 0,0-1,0 0,0 1,0-2,-1 1,1 0,0-1,-1 0,0 0,0 0,0-1,0 0,0 1,-1-1,0 0,0-1,3-3,1 1,37-40,-2-1,-3-2,-2-1,-2-2,-2-2,17-42,-33 59,-2-2,-2 1,-1-1,-2-1,-2 0,1-27,-20-15,10 81,0 0,0 0,0 1,0-1,0 0,0 1,0 0,-1-1,1 1,-1 0,1-1,-1 1,1 0,-1 0,0 0,1 0,-1 0,0 1,0-1,0 1,1-1,-1 1,0-1,0 1,0 0,0 0,0 0,0 0,0 0,0 1,0-1,0 1,1-1,-1 1,0-1,0 1,0 0,1 0,-1 0,1 0,-2 0,-6 6,0 1,0-1,1 1,0 1,1 0,-1 0,2 0,-1 1,1 0,-2 6,2-6,-4 8,1 1,1 0,1 0,1 1,0 0,2 0,0 0,1 1,1-1,1 1,1 0,1 0,1-1,0 1,2-1,4 17,-3-27,0 0,0 0,1-1,0 1,0-1,1 0,0-1,1 0,0 0,0-1,1 0,0 0,0-1,0 0,1 0,0-1,0 0,0-1,1-1,-1 1,1-2,0 1,0-1,5-1,-3 0,1 0,-1-2,0 1,1-2,-1 0,0 0,1-2,-1 1,-1-2,1 1,-1-2,0 0,0 0,0-1,-1-1,0 1,0-2,-1 0,0 0,-1-1,0 0,-1 0,0-1,0 0,3-8,1 1,-7 33,-2 2,1-9,-1 0,1 0,0 0,1 0,0-1,0 0,1 0,0 0,0-1,0 0,1 0,0-1,0 1,1-1,-1-1,1 0,0 0,0 0,0-1,1 0,-1-1,1 0,0 0,-1-1,1 0,0 0,0-1,0 0,0-1,0 0,-1 0,1-1,0 0,-1 0,1-1,3-2,-6 1,0 1,0-1,0 0,-1-1,1 1,-1-1,0 0,-1 0,1-1,-1 1,0-1,0 0,-1 0,0-1,0 1,0-1,-1 1,0-1,0 0,-1 0,0 0,0 0,0 0,-1 0,0 0,-1-2,17-49,-12 50</inkml:trace>
  <inkml:trace contextRef="#ctx0" brushRef="#br0" timeOffset="5804.196">10866 526,'3'5,"1"0,0 0,1 0,-1 0,1-1,0 0,0 0,0 0,1-1,-1 1,1-1,0 0,0-1,0 0,0 0,0 0,0-1,1 1,-1-2,0 1,1-1,-1 0,1 0,-1 0,1-1,-1 0,0 0,5-3,-7 1,-1-1,0 0,0 1,0-2,-1 1,0 0,1 0,-1-1,-1 1,1-1,-1 0,0 1,0-1,0 0,0 0,-1 0,0 1,0-1,-1 0,1 0,-1 0,0 0,0 1,0-1,-1 0,0 1,0-1,0 1,0 0,-1 0,1 0,-1 0,0 0,0 0,-3-1,4 2,-1 1,0-1,0 1,0-1,0 1,-1 0,1 1,0-1,-1 0,1 1,-1 0,0 0,1 0,-1 0,0 1,0-1,1 1,-1 0,0 0,0 0,1 1,-1-1,0 1,0 0,1 0,-1 1,1-1,-1 0,1 1,-1 0,1 0,0 0,0 0,0 1,0-1,1 1,-1 0,-1 1,-5 6,0 0,0 0,1 1,0 0,1 0,0 1,1 0,0 0,1 1,-2 6,5-13,-1 1,1-1,0 1,0 0,1 0,0 0,0 0,1 0,0 0,0 0,0 0,1 0,0-1,1 1,-1 0,1 0,1-1,-1 1,1-1,0 1,1-1,-1 0,1-1,0 1,1-1,-1 1,1-1,0 0,1-1,-1 0,1 1,0-2,0 1,1 0,16 1,1-1,0-1,0-1,0-1,0-1,0-1,19-4,-22 3,0-1,0-1,0 0,0-2,-1-1,0 0,0-2,-1 0,14-9,-10 2</inkml:trace>
  <inkml:trace contextRef="#ctx0" brushRef="#br0" timeOffset="14676.257">18062 356,'6'2,"-1"0,1 0,-1-1,1 0,0 0,-1 0,1-1,0 0,0 0,-1 0,1-1,0 0,-1 0,1 0,0-1,-1 0,0 0,1 0,-1 0,0-1,0 0,0 0,1-2,12-5,-1 1,0-2,-1 0,-1-2,1 1,-2-2,0 0,-1 0,0-1,-1-1,-1 0,4-8,-50 112,4 2,4 0,3 2,5 1,-1 41,-18 74,30-167,-2-1,-1 0,-2 0,-2-1,-2-1,-1 0,-2-2,-2 0,-1-1,-23 26,-39-5,82-55,0 0,1 0,-1-1,0 1,0-1,0 1,0-1,1 0,-1 0,0 0,0 0,0-1,0 1,0-1,1 0,-1 0,0 0,1 0,-1 0,1 0,-1-1,1 1,-1-1,1 0,0 0,0 0,0 0,0 0,0 0,0 0,1-1,-1 1,1-1,-1 0,-1-10,0-1,0 0,2 0,-1-1,2 1,0 0,1 0,0-1,1 1,0 0,2 0,-1 1,2-1,0 1,0 0,1-1,7-18,2-1,0 2,2 0,2 1,1 1,1 1,1 0,1 2,-5 5,-9 9,1-1,1 1,-1 1,2 0,-1 1,2 0,-1 0,1 1,1 1,0 1,0 0,0 0,9-2,94 23,-95-11</inkml:trace>
  <inkml:trace contextRef="#ctx0" brushRef="#br0" timeOffset="14942.214">18711 667,'-22'20,"2"2,0 1,1 0,1 2,2 0,0 0,2 2,1 0,-2 7,14-32,-1 0,1 0,0 1,0-1,0 1,0-1,0 1,1-1,-1 1,1 0,-1-1,1 1,0-1,0 1,0 0,1-1,-1 1,0 0,1-1,0 1,0-1,0 1,0-1,0 1,0-1,0 0,1 1,0-1,-1 0,1 0,0 0,0 0,0-1,0 1,0 0,0-1,0 0,1 1,-1-1,1 0,8-2,-1 0,1-1,-1-1,0 1,0-2,0 1,0-2,0 1,-1-1,0-1,0 1,0-2,-1 1,0-1,0 0,0-1,-1 0,-1 0,1-1,-1 1,3-8,0 3,-2-1,1 0,-2 0,0-1,-1 1,0-1,-1-1,2-13,-5 27,-1 1,1-1,-1 0,1 1,-1-1,0 0,0 0,0 0,0 1,0-1,0 0,0 0,0 0,-1 1,1-1,-1 0,1 1,-1-1,0 0,0 1,0-1,0 1,0-1,0 1,0-1,0 1,0 0,-1 0,1-1,0 1,-1 0,1 0,-1 0,0 1,1-1,-1 0,0 1,1-1,-1 1,0-1,0 1,1 0,-1 0,0-1,0 1,1 1,-1-1,0 0,0 0,0 1,1-1,-1 1,0-1,1 1,-1 0,-16 8</inkml:trace>
  <inkml:trace contextRef="#ctx0" brushRef="#br0" timeOffset="15241.434">19021 920,'10'-14,"17"-19,9-10,4 4,-6 3,-3 8,-3 3,-5 12,-7 7</inkml:trace>
  <inkml:trace contextRef="#ctx0" brushRef="#br0" timeOffset="-12648.223">536 384,'-91'160,"-31"69,66-116,231-364,-26 2,-144 272,-7 35,0-38,1 1,0 0,2 0,1-1,0 1,2 0,2 6,-5-22,2 0,-1 0,1 0,-1 0,1-1,1 1,-1-1,1 0,-1 1,1-2,0 1,1 0,-1-1,1 0,-1 0,1 0,0-1,0 0,0 1,0-2,1 1,-1-1,0 1,1-2,-1 1,1 0,-1-1,1 0,-1-1,1 1,-1-1,1 0,-1 0,0-1,1 1,-1-1,0 0,0-1,0 1,-1-1,1 0,0 0,-1-1,0 1,1-2,6-9,0-1,-2 0,0 0,0-1,-1 0,-2 0,1-1,-2 0,0 0,2-14,-4 7</inkml:trace>
  <inkml:trace contextRef="#ctx0" brushRef="#br0" timeOffset="-12368.912">1129 440,'-17'41,"2"0,1 1,2 0,3 1,0 4,8-45,0 1,0 0,0-1,0 1,1-1,-1 1,1 0,0 0,0-1,0 1,0 0,0 0,1-1,-1 1,1 0,0-1,-1 1,1-1,1 1,-1-1,0 1,0-1,1 1,0-1,-1 0,1 0,0 0,0 0,0 0,0-1,0 1,0 0,1-1,-1 0,1 1,-1-1,1 0,-1 0,1-1,0 1,-1 0,1-1,0 0,-1 1,1-1,0 0,0 0,-1-1,4 0,7-5,1 0,-1-2,-1 0,1 0,-1-1,-1-1,1 0,-2 0,1-1,-2 0,1-1,-2 0,1-1,5-13,-6 16,-1-1,0-1,0 1,-2-1,1 0,-1-1,-1 1,-1-1,0 0,0 0,-1 0,-1 0,0 0,-1-1,0 1,-1 0,0 0,-1 0,-3-10,1 19,0 0,0 1,0-1,-1 1,1 0,-1 0,0 0,1 1,-1 0,0 0,-1 0,1 0,0 1,-1 0,1 0,0 0,-1 1,1-1,-1 2,1-1,-1 0,1 1,-1 0,1 0,0 1,0 0,0-1,-1 2,2-1,-5 3,-16 8</inkml:trace>
  <inkml:trace contextRef="#ctx0" brushRef="#br0" timeOffset="-5450.304">2173 526,'0'0,"-1"1,1 0,-1 0,1-1,0 1,-1 0,1 0,0-1,-1 1,1 0,0 0,0 0,0 0,0 0,0-1,0 1,0 0,0 0,0 0,0 0,0 0,0-1,1 1,-1 0,0 0,1 0,-1-1,0 1,1 0,-1-1,1 1,0 0,-1-1,1 1,-1 0,1-1,0 1,-1-1,1 1,0-1,0 0,-1 1,1-1,0 0,0 1,0-1,0 0,41 17,-26-13,1 0,-1-2,1 0,0 0,0-2,-1 0,1-1,0-1,0 0,-1-2,1 1,-1-2,0 0,-1-1,13-7,-25 10,0 0,0-1,0 0,0 1,0-1,-1 0,0 0,0-1,0 1,0 0,-1-1,0 1,1-1,-2 1,1-1,0 0,-1 1,0-1,0 0,-1 1,1-1,-1 0,0 1,0-1,0 1,-1-1,0 1,1 0,-2 0,1-1,0 1,-1 1,0-1,0 0,0 1,0-1,0 1,-1 0,0 0,1 0,-1 1,0-1,0 1,-1 0,1 0,0 1,-3-2,-1 1,0-1,-1 1,1 0,-1 1,1 0,-1 0,0 0,1 2,-1-1,1 1,-1 0,1 0,-1 1,1 1,0-1,-1 1,2 1,-1-1,0 1,1 1,-1-1,1 1,1 1,-1-1,1 1,0 0,0 1,0-1,1 1,0 0,0 1,1-1,0 2,-3-1,1-1,0 1,1 0,0 1,0-1,1 1,0 0,1 0,-1 0,2 0,-1 1,2-1,-1 1,1 0,0-1,1 1,0 0,1 0,0-1,1 1,0-1,0 1,1-1,0 1,0-1,5 8,5-7,0 0,1 0,0-1,1-1,0 0,0-1,0-1,1 0,0-1,0-1,1-1,-1 0,1-1,-1 0,1-2,0 0,-1-1,16-2,63-15,-76 13</inkml:trace>
  <inkml:trace contextRef="#ctx0" brushRef="#br0" timeOffset="-4864.707">3020 384,'-270'373,"253"-340,31-40,157-205,-39 32,-132 179,0 1,1-1,-1 1,0-1,1 1,-1-1,1 1,-1-1,0 1,1-1,-1 1,1 0,-1-1,1 1,0 0,-1-1,1 1,-1 0,1 0,-1-1,1 1,0 0,-1 0,1 0,0 0,-1 0,1 0,0 0,-1 0,1 0,-1 0,1 0,0 0,-1 1,1-1,-1 0,1 0,0 1,-1-1,1 0,-1 1,1-1,-1 1,1-1,-1 0,0 1,1-1,-1 1,1-1,-1 1,0 0,1-1,-1 1,0-1,0 1,0 0,1-1,-1 1,0-1,0 1,0 0,0-1,0 1,0 0,0-1,0 1,0 0,1 53,-1-46,-2 32,0-29,1 1,1 0,-1 0,2 0,0 0,0-1,1 1,0 0,1-1,0 1,1-1,5 9,-8-18,0 1,0-2,1 1,-1 0,1 0,-1 0,1-1,0 1,-1-1,1 1,0-1,0 0,0 0,0 1,0-1,0-1,1 1,-1 0,0-1,0 1,1-1,-1 1,0-1,1 0,-1 0,0 0,0 0,1-1,-1 1,0-1,1 1,-1-1,0 0,0 0,0 0,0 0,0 0,0 0,0 0,0-1,0 1,-1-1,2-1,62-83,15-119,-76 192,-2 3</inkml:trace>
  <inkml:trace contextRef="#ctx0" brushRef="#br0" timeOffset="-4086.776">3585 639,'35'-21,"0"-2,-2-1,0-2,-2-1,-1-1,24-30,-47 49,0 0,-1 0,-1 0,1-1,-2 0,1 0,-1 0,-1-1,0 1,2-11,-5 19,-1-1,1 1,-1 0,0-1,1 1,-1 0,0 0,-1 0,1-1,0 1,0 0,-1 0,1 1,-1-1,0 0,0 0,1 1,-1-1,0 1,0 0,0-1,-1 1,1 0,0 0,0 1,-1-1,1 0,0 1,-1-1,1 1,0 0,-1 0,1 0,-1 0,1 0,-1 0,1 1,0-1,-1 1,1-1,0 1,0 0,-1 0,1 0,0 0,-1 2,-15 7,1 0,0 1,1 1,1 1,0 0,0 1,2 1,-1 0,2 1,0 0,1 1,-7 14,13-22,1 0,0 0,1 0,-1 1,2-1,-1 1,2-1,-1 1,1 0,0 7,1-13,0 0,1-1,-1 1,1-1,-1 1,1-1,0 1,0-1,0 0,1 1,-1-1,1 0,0 0,0 0,0 0,0 0,1-1,-1 1,1-1,-1 1,1-1,0 0,0 0,0 0,0 0,0-1,1 1,-1-1,0 0,2 1,16 0,0 0,-1-1,1-2,0 0,-1-1,1-1,-1 0,1-2,-1-1,-1 0,1-1,-1-1,0-1,-1-1,0-1,-1 0,0-1,-1-1,10-9,-6 3,-1 0,-1-1,-1-1,0-1,-2-1,-1 0,0-1,-2 0,0-3,5-25,-30 64,12-7,-1-1,1 0,0 1,0-1,1 1,-1-1,1 1,0-1,0 1,0-1,1 1,0-1,0 0,0 1,0-1,1 0,-1 1,1-1,0 0,1 0,-1-1,1 1,-1 0,1-1,0 0,0 1,1-1,-1 0,1-1,0 1,0 0,-1-1,0 1,1 0,-1 0,0 0,0 0,-1 0,1 1,0-1,-1 1,0-1,0 1,0 0,-1 0,1 0,-1 0,0 0,0 1,0-1,-1 0,1 0,-1 1,0-1,0 0,-1 0,1 1,-1-1,0 0,0 0,-1 0,1 0,-1 0,0 0,0 0,0 0,-15 27,11-23,1 1,0 0,1 0,-1 0,2 0,-1 1,1 0,1-1,0 1,0 0,1 0,0 4,1-11,1-1,-1 0,1 1,-1-1,1 0,0 1,0-1,0 0,0 0,1 0,-1 0,1 0,-1 0,1 0,-1-1,1 1,0-1,0 1,0-1,0 1,0-1,0 0,0 0,1 0,-1 0,0 0,1-1,-1 1,0-1,1 0,-1 1,0-1,1 0,-1 0,1-1,-1 1,1 0,-1-1,0 1,1-1,-1 0,0 0,0 0,0 0,0 0,1 0,-2-1,1 1,0-1,0 1,0-1,-1 0,1 0,14-9</inkml:trace>
  <inkml:trace contextRef="#ctx0" brushRef="#br0" timeOffset="-3332.774">4854 328,'-16'2,"1"0,-1 0,1 2,0 0,0 0,0 2,1 0,0 0,0 1,0 1,1 0,0 1,1 1,0 0,-3 3,4-2,1 1,0 0,0 0,1 1,1 0,0 1,1 0,0 0,1 1,1-1,0 1,0 8,4-22,1 1,-1 0,1 0,0 0,0-1,0 1,0 0,0 0,0 0,0 0,1-1,-1 1,0 0,1 0,0-1,-1 1,1 0,0-1,0 1,0-1,0 1,0-1,0 1,1-1,-1 0,0 1,1-1,-1 0,1 0,-1 0,1 0,0 0,-1-1,1 1,0 0,-1-1,1 1,0-1,0 0,0 1,-1-1,1 0,0 0,1 0,81-17,-60 5,0-1,-1-1,-1-1,0-1,-1-1,-1-1,0 0,-1-2,-1 0,-2-2,10-13,-25 33,30-31,-30 32,-1 1,1-1,0 1,-1-1,1 1,0 0,-1-1,1 1,0 0,-1 0,1 0,0 0,-1-1,1 1,0 0,0 0,-1 0,1 0,0 0,-1 1,1-1,0 0,0 0,-1 0,1 1,0-1,-1 0,1 1,-1-1,1 0,0 1,-1-1,1 1,-1-1,1 1,-1-1,1 1,-1 0,1-1,-1 1,0-1,1 1,-1 0,0-1,0 1,0 0,1 0,-1-1,0 1,0 0,0-1,0 1,0 0,0 0,0-1,0 1,0 0,-1 0,13 228,23-29,-31-176,0 1,-2-1,0 1,-2-1,0 1,-2 0,-1-1,-1 0,-1 0,-1 0,-1 0,-1-1,-1 0,-1 0,-1-1,-1-1,-1 0,-1 0,-7 7,-72 28,90-55,-1 0,1 0,0 0,0 0,-1-1,1 0,-1 1,1-1,0 0,-1-1,1 1,-1 0,1-1,0 0,0 0,-1 0,1 0,0-1,0 1,0-1,0 0,0 1,1-1,-1-1,0 1,1 0,0-1,-1 1,1-1,-1-1,-1-8,0 1,1 0,0-1,1 0,1 0,0 1,0-1,1 0,0 0,1 0,1 0,0 0,0 1,1-1,1 1,0 0,0 0,1 0,1 0,6-9,-6 7,10-22,1 2,2 0,1 1,1 1,2 1,15-14,-21 26</inkml:trace>
  <inkml:trace contextRef="#ctx0" brushRef="#br0" timeOffset="-2716.952">5334 384,'-9'11,"0"1,1 0,0 1,1 0,1 0,0 0,0 1,1 0,1 0,-1 3,1-1,0 1,1 1,1-1,1 0,0 0,1 1,1 0,0-15,0 0,0 0,0 0,1 0,-1-1,1 1,-1 0,1-1,0 1,0-1,0 0,0 1,1-1,-1 0,1-1,-1 1,1 0,0-1,-1 1,1-1,0 0,0 0,0 0,0 0,0 0,0-1,0 1,0-1,0 0,0 0,1 0,-1-1,0 1,0-1,0 1,0-1,0 0,0 0,0 0,-1-1,1 1,0-1,-1 1,1-1,-1 0,1 0,-1 0,0 0,0-1,0 1,0-1,0 0,21-19,-1-1,-2-1,0-1,-2-1,-1 0,3-9,44-61,-61 90,1 0,0 1,0 0,1 0,0 0,0 0,0 1,0 0,0 0,1 0,0 1,0 0,0 0,0 0,6-1,-8 5,-1 1,0 0,0 0,-1 0,1 0,0 0,-1 0,1 1,-1 0,1-1,-1 1,0 0,-1 0,1 0,0 0,-1 0,1 0,-1 1,0-1,0 0,-1 1,1-1,-1 1,1-1,-1 1,0-1,0 1,2 7,6 38,-3 1,-2-1,-1 1,-5 34,1 2,2-42,-1 0,-3 0,-1 0,-2-1,-2 0,-2 0,-2-1,-16 34,27-69,-1 0,0 0,0 0,0-1,-1 1,0-1,-1 0,1 0,-1-1,-1 0,1 1,0-1,-1-1,0 1,0-1,-1 0,1-1,-1 0,0 0,0 0,-2 0,5-4,0-1,1 1,-1-1,1 0,-1 0,1 0,0-1,-1 1,1-1,0 0,1 0,-1 0,1 0,-1 0,1-1,0 1,0-1,0 1,1-1,-1 0,1 0,0 0,0 0,0 0,1 0,-1 0,1 0,0 0,0 0,0 0,1 0,-1 0,1 0,0 0,0 0,1 1,1-5,6-22,2 0,1 1,2 0,0 1,2 1,1 0,5-3,91-103,-93 115</inkml:trace>
  <inkml:trace contextRef="#ctx0" brushRef="#br0" timeOffset="26245.997">395 1118,'39'363,"-3"-42,-29-264,-3 0,-2 0,-6 51,-22-24,16-70</inkml:trace>
  <inkml:trace contextRef="#ctx0" brushRef="#br0" timeOffset="26492.538">1 1824,'38'-15,"27"-9,8 0,0-2,-7 5,-10 0,-9 4,-9 5,-5-1,-4 3,-7-3,-2 2,-5-3,1 2,-4-3,-2-3,-4 2</inkml:trace>
  <inkml:trace contextRef="#ctx0" brushRef="#br0" timeOffset="26874.372">678 1203,'2'173,"8"-1,29 150,-37-310,-1 0,1 0,0 0,0 0,1 0,1-1,0 0,0 0,1 0,1 0,0 0,0-1,3 3,-7-11,1-1,-1 0,0 1,0-1,0 0,1 0,-1 0,1 0,-1-1,1 1,-1-1,1 0,-1 1,1-1,-1 0,1 0,-1-1,1 1,-1 0,1-1,-1 0,1 1,-1-1,0 0,1 0,-1-1,0 1,0 0,2-2,62-50,-60 47,127-115,-131 119,0 0,0 0,0 0,0 1,0-1,1 0,-1 1,1 0,-1-1,1 1,0 0,-1 0,1 1,0-1,0 0,0 1,-1 0,1 0,0 0,0 0,0 0,0 0,-1 1,1-1,0 1,0 0,-1 0,1 0,0 0,-1 0,1 1,-1-1,0 1,1-1,-1 1,0 0,0 0,0 0,0 0,0 1,-1-1,1 0,-1 1,1-1,-1 1,0-1,0 1,0 1,9 38,-10-37,0-1,0 1,0-1,1 1,0-1,0 1,0-1,1 0,-1 0,1 1,0-1,0 0,1-1,-1 1,1 0,0-1,0 1,0-1,0 0,0 0,2 1,10-1</inkml:trace>
  <inkml:trace contextRef="#ctx0" brushRef="#br0" timeOffset="27495.822">1693 1739,'-25'17,"0"2,0 1,2 1,1 1,1 1,0 1,2 0,-16 27,34-50,0 0,0 1,0-1,0 0,0 0,0 1,0-1,0 0,0 1,1-1,-1 1,1-1,-1 1,1 0,-1-1,1 1,0-1,0 1,0 0,0-1,0 1,0-1,0 1,0 0,1-1,-1 1,1-1,-1 1,1-1,0 1,-1-1,1 1,0-1,0 0,0 1,0-1,0 0,0 0,1 0,-1 0,0 0,0 0,1 0,-1 0,1-1,-1 1,1 0,-1-1,1 1,-1-1,1 1,0-1,-1 0,1 0,-1 0,1 0,0 0,-1 0,1 0,-1-1,1 1,18-6,0-1,0-1,-1-1,0-1,0-1,-1 0,-1-1,2-2,132-115,-150 128,-1-1,1 1,0 0,-1 0,1 0,0 0,0 0,0 0,0 0,0 0,0 1,0-1,0 0,0 0,0 1,1-1,-1 1,0-1,0 1,1-1,-1 1,0 0,1 0,-1 0,0 0,1 0,-1 0,0 0,0 0,1 0,-1 0,0 1,1-1,-1 1,0-1,0 1,1-1,-1 1,0 0,0-1,0 1,0 0,0 0,0 0,0 0,0 0,-1 0,1 0,0 0,0 0,-1 0,1 1,-1-1,1 0,-1 0,0 1,1-1,-1 0,0 1,0-1,0 0,0 1,0-1,3 42,-4-40,0 1,1-1,-1 1,1 0,0-1,0 1,0-1,1 1,-1 0,1-1,0 1,0-1,0 1,0-1,1 0,-1 1,1-1,0 0,0 0,0 0,0 0,1 0,-1-1,1 1,-1-1,1 0,0 1,0-1,0-1,0 1,1 0,-1-1,4 2,1-2,0 0,0-1,0 0,0 0,0-1,0 0,0 0,-1-1,1 0,0 0,-1-1,1 0,-1 0,0-1,0 1,0-2,0 1,-1-1,4-3,103-117,-90 94,-1-1,-1-1,-3-1,0-1,-2-1,-2 0,-1-1,-2 0,-2-1,-1 0,1-27,-4-129,-5 193,1 0,-1 0,0 0,1 0,-1-1,0 1,0 0,1 0,-1-1,0 1,0 0,0 0,-1 0,1-1,0 1,0 0,-1 0,1-1,-1 1,1 0,-1 0,1 0,-1 0,0 0,1 0,-1 0,0 0,0 0,0 0,0 0,0 1,0-1,0 0,0 1,0-1,0 0,0 1,0 0,0-1,-1 1,1 0,0-1,0 1,-1 0,1 0,0 0,0 0,0 0,-1 0,1 0,0 1,0-1,-1 0,1 1,0-1,0 1,0-1,0 1,0-1,0 1,0 0,0 0,-1 0,-9 16,1 1,1 0,0 0,2 1,0 0,1 1,0-1,2 1,1 0,0 0,1 0,1 1,1-1,1 0,1 1,1 1,-2 13,0-12,1-1,0 0,2 0,0-1,2 1,0-1,2 0,0 0,1-1,1 0,4 4,77 143,-90-167,0 1,-1 0,1 0,0 0,0-1,-1 1,1 0,0 0,-1 0,1 0,-1 0,1 0,-1 0,0 0,1 0,-1 1,0-1,0 0,0 0,0 0,0 0,0 0,0 0,0 1,0-1,0 0,-1 0,1 0,0 0,-1 0,1 0,-1 0,1 0,-1 0,0 0,1 0,-1 0,0 0,0-1,1 1,-1 0,0-1,0 1,0 0,0-1,0 1,0-1,0 1,0-1,0 0,0 1,-12-4</inkml:trace>
  <inkml:trace contextRef="#ctx0" brushRef="#br0" timeOffset="27747.358">2060 1541,'43'0,"39"0,14-4,-4-3,-8 1,-13 1,-10 2,-10 1,-9 1,-6 0,-11 1</inkml:trace>
  <inkml:trace contextRef="#ctx0" brushRef="#br0" timeOffset="28608.273">3387 1683,'4'38,"1"0,2 0,1-1,3 0,0-1,3 0,16 32,-29-66,0 0,0 1,1-1,-1 0,1 0,-1 0,1 0,0 0,0-1,0 1,0 0,0-1,0 1,0-1,0 0,1 0,-1 0,0 0,1 0,-1 0,1-1,-1 1,1-1,0 0,-1 0,1 0,-1 0,1 0,-1 0,1-1,-1 1,1-1,-1 0,1 1,-1-1,0 0,1-1,-1 1,0 0,0-1,0 1,0-1,0 0,0 1,0-1,-1 0,2-1,182-166,-140 132,-8 4,1 2,2 1,1 2,1 2,7-1,-46 26,-1 0,0 0,1 0,-1 0,1 0,-1 0,1 1,-1-1,1 1,0-1,-1 1,1 0,0 0,-1 1,1-1,-1 0,1 1,-1 0,1-1,-1 1,1 0,-1 0,1 1,-1-1,0 0,0 1,0-1,0 1,0 0,0 0,0 0,0 0,-1 0,1 0,-1 0,1 0,-1 1,0-1,0 1,0-1,0 1,-1-1,1 2,4 9,-1 0,0 1,-1-1,0 1,-1 0,-1-1,0 1,-1 0,0 0,-1 0,-1-1,0 1,-1 0,-1-1,-3 9,5-11,0-1,-1 0,0 0,-1 1,0-2,-1 1,0-1,0 1,-1-1,0-1,-1 1,0-1,0 0,-1-1,0 0,0 0,-1-1,1 0,-2 0,1-1,0 0,-1 0,0-1,-5 1,13-5,0 1,1-1,-1 0,0 1,1-1,-1 0,0 0,1 0,-1-1,0 1,1 0,-1-1,0 1,1-1,-1 1,1-1,-1 0,1 1,-1-1,1 0,-1 0,1 0,0 0,-1-1,1 1,0 0,0 0,0-1,0 1,0-1,0 1,1-1,-1 1,0-1,1 1,-1-1,1 0,-1 1,1-1,0 0,0 1,0-1,0 0,0 0,0-3,1 1,0-1,0 1,0-1,0 1,1 0,0-1,0 1,0 0,0 0,1 0,-1 0,1 1,0-1,0 1,1-1,7-4,1 1,0 0,0 1,1 1,-1-1,1 2,0 0,0 1,1 0,-1 1,1 0,-1 1,1 1,0 0,-1 1,5 0,58-2,-53-3,-5-2</inkml:trace>
  <inkml:trace contextRef="#ctx0" brushRef="#br0" timeOffset="28865.794">3302 1203,'0'34,"5"20,1 1</inkml:trace>
  <inkml:trace contextRef="#ctx0" brushRef="#br0" timeOffset="30980.509">4854 2162,'37'-37,"68"-66,-4-5,62-89,-156 188,0-1,0 0,-1 0,0 0,0-1,-2 0,1 0,-1-1,-1 1,0-1,0 0,-2 0,1 0,-1 0,-1-4,0 14,-1-1,1 1,-1 0,1 0,-1 0,0-1,0 1,0 0,0 0,0 0,-1 0,1 0,-1 1,1-1,-1 0,1 1,-1-1,0 1,0-1,0 1,0 0,0 0,0 0,0 0,0 0,0 0,-1 1,1-1,0 1,0-1,-1 1,1 0,0 0,-1 0,1 0,0 1,-1-1,1 0,-3 1,0 0,0 1,1-1,-1 1,0 0,1 0,0 0,-1 1,1-1,0 1,0 0,0 0,1 1,-1-1,1 1,-1 0,0 2,2-3,-1 1,1-1,0 1,0 0,0 0,1 0,-1 0,1 0,0 0,0 1,1-1,-1 0,1 0,0 1,0-1,0 0,1 1,-1-1,1 0,0 0,1 0,-1 0,1 1,-1-2,1 1,0 0,1 0,-1-1,1 1,-1-1,1 0,0 0,0 0,0 0,1 0,-1-1,1 1,0-1,-1 0,1 0,11 4,1-1,-1-1,1 0,0-1,0 0,0-2,0 0,0 0,0-2,4 0,57 2,-74-1,-1 0,1 0,-1 0,1 1,-1 0,1-1,-1 1,1 0,-1 0,0 0,0 0,1 1,-1-1,0 0,0 1,0 0,0-1,0 1,-1 0,1 0,-1 0,1 0,-1 0,1 1,-1-1,0 0,0 1,0-1,-1 1,1-1,-1 1,1-1,-1 1,0-1,1 1,-2-1,1 1,0-1,0 2,-28 100,3-23,25-79,0 0,0 0,0 0,0 0,0 1,0-1,1 0,-1 0,1 0,0 0,-1 0,1 0,0 0,0 0,0 0,1 0,-1-1,0 1,1 0,-1-1,1 1,-1-1,1 1,0-1,0 0,-1 0,1 0,0 0,0 0,0 0,0 0,0-1,1 1,-1-1,0 0,2 1,13-1,1-1,-1-1,0 0,0-1,0-1,0-1,-1 0,1-1,-2-1,1 0,0-1,-2-1,1-1,-1 0,0 0,-1-2,0 1,-1-2,0 0,-1 0,3-6,75-93,-87 96,-26 32,16-9,0 0,0 0,1 1,1 0,-1 1,1-1,0 1,1 1,0-1,1 1,0-1,0 1,1 0,0 1,1-1,0 0,1 1,0 0,0-1,1 1,1-1,0 1,0-1,1 1,0-1,1 0,1 3,1-8,0-1,0 1,0-1,1-1,-1 1,1-1,0 0,0 0,1-1,-1 0,0 0,1 0,-1-1,1 0,-1 0,1 0,0-1,-1 0,1-1,0 1,-1-1,1-1,-1 1,1-1,-1 0,0 0,1-1,-1 0,3-2,6-2,-1 0,1-2,-1 1,-1-2,0 0,0 0,-1-1,0-1,-1 0,-1 0,0-1,0-1,-1 1,-1-2,0 1,-1-1,-1 0,0 0,-1-1,-1 0,0 0,0-11,-4 21,0 0,-1 0,1 0,-1 0,-1 1,1-1,-1 0,0 1,-1-1,1 1,-1 0,0 0,0 0,-1 0,0 0,1 1,-1-1,-1 1,1 0,-1 1,1-1,-1 1,0 0,-1 0,1 0,0 1,-1-1,1 1,-1 1,0-1,0 1,1 0,-1 0,-6 1,5 0,0 0,0 1,0-1,0 2,0-1,0 1,1 0,-1 0,1 1,-1 0,1 0,0 0,0 1,0 0,0 0,1 1,0-1,0 1,0 0,0 1,1-1,0 1,0 0,1 0,-1 0,1 0,0 1,1-1,0 1,0 0,-1 6,4-9,0-1,0 1,0-1,0 1,0-1,1 0,0 0,0 1,0-1,0 0,0-1,0 1,1 0,-1-1,1 1,0-1,0 0,0 0,0 0,0 0,0-1,0 1,1-1,-1 0,1 0,2 1,96 17,-64-19,0-1,-1-3,0 0,0-3,0-1,-1-2,0-1,7-5,-16 7,0 0,-1-2,0-1,-1-2,0 0,-1-1,0-2,-2 0,0-2,-1 0,-1-1,0-1,-2-1,-1-1,0 0,-2-2,-1 1,-1-2,-1 0,9-27,-13-35,-8 87,0-1,0 0,0 0,0 0,-1 0,1 0,-1 0,1 0,-1 0,0 0,1 0,-1 1,0-1,0 0,-1 0,1 1,0-1,0 1,-1-1,1 1,-1 0,1 0,-1-1,0 1,1 0,-1 0,0 1,0-1,0 0,0 1,1-1,-1 1,0-1,0 1,0 0,0 0,0 0,0 0,0 0,0 0,-1 1,-9 4,0 1,1 0,0 0,0 1,1 1,-1 0,2 0,-1 1,1 1,1-1,0 1,0 1,1-1,0 1,1 1,0-1,-1 5,-6 12,1 0,2 1,1 0,1 0,1 1,2 0,1 0,2 1,0-1,2 0,2 1,2 14,-2-35,-1 0,1-1,1 0,0 1,0-1,1 0,0 0,1-1,-1 1,2-1,-1 0,1-1,0 1,1-1,0 0,0-1,0 1,1-1,0-1,0 0,1 0,-1 0,1-1,0 0,0-1,1 0,-1-1,0 0,1 0,0-1,9 1,0-2,0 0,1-1,-1-1,0-1,0-1,-1 0,1-1,-1-1,0-1,0-1,-1 0,0-1,-1-1,1-1,-2 0,0-1,4-4,23-25,-1-1,-3-3,-1-1,-2-1,26-49,-39 57,-1-1,-2-1,-1-1,1-10,-7-32,-12 82,0 0,0 0,0 1,0-1,-1 0,1 0,0 0,-1 1,1-1,-1 0,0 1,0-1,1 0,-1 1,0-1,0 1,0-1,-1 1,1 0,0-1,-1 1,1 0,0 0,-1 0,1 0,-1 0,0 0,1 1,-1-1,0 0,1 1,-1-1,0 1,0 0,0 0,1-1,-1 1,0 0,0 0,0 1,1-1,-1 0,-1 1,-9 4,-1 0,1 1,-1 0,2 1,-1 1,1 0,0 0,1 1,0 0,0 1,1 0,0 1,1 0,0 0,-5 11,-3 2,1 1,1 1,1 0,1 1,2 0,1 1,1 0,1 0,-1 12,7-27,1 0,0-1,0 1,1 0,1-1,0 1,1-1,0 0,1 0,0 0,1 0,1 0,-1-1,2 0,0 0,0-1,1 0,0 0,0-1,1 0,1 0,-1-1,2-1,-1 1,1-2,0 1,0-1,0-1,4 1,13-9,-20-7</inkml:trace>
  <inkml:trace contextRef="#ctx0" brushRef="#br0" timeOffset="31225.051">7789 1739,'-9'33,"-4"12</inkml:trace>
  <inkml:trace contextRef="#ctx0" brushRef="#br0" timeOffset="31560.541">7902 1287,'0'15,"0"4</inkml:trace>
  <inkml:trace contextRef="#ctx0" brushRef="#br0" timeOffset="34882.736">8213 1627,'-47'284,"36"-182,34-142,0-12,124-244,-147 296,1 1,-1 0,0 0,0 0,0 0,1-1,-1 1,0 0,1 0,-1 0,1-1,-1 1,1 0,-1-1,1 1,-1 0,1-1,-1 1,1-1,0 1,0-1,-1 1,1-1,0 1,0-1,-1 0,1 0,0 1,0-1,0 0,0 0,-1 0,1 0,0 0,0 0,0 0,0 0,0 0,-1 0,1 0,0-1,0 1,0 0,-1-1,1 1,0 0,0-1,-1 1,1-1,0 1,-1-1,1 1,0-1,-1 0,1 1,-1-1,1 0,-1 0,1 1,-1-1,0 0,1 0,-1 0,0 1,0-1,0 0,1 0,-1 0,0 0,0 0,42 155,-42-149,1-1,-1 1,1-1,0 1,1-1,-1 1,1-1,0 0,0 0,0 0,0 0,1 0,0 0,-1-1,1 1,1-1,-1 0,0 0,1 0,0 0,-1-1,1 1,0-1,1 0,-1 0,0-1,0 1,1-1,-1 0,1 0,-1 0,1-1,-1 1,1-1,0 0,-1-1,1 1,-1-1,1 0,3-1,1-4,1 0,-1-1,0 0,0 0,-1-1,0-1,-1 1,0-1,0 0,-1-1,3-4,10-14,7-16,-18 25</inkml:trace>
  <inkml:trace contextRef="#ctx0" brushRef="#br0" timeOffset="35442.851">9144 1654,'-14'-2,"0"1,0 0,0 0,0 1,0 1,1 1,-1 0,0 0,0 2,1 0,0 0,-9 5,16-7,0 1,0 0,0 0,0 1,1 0,-1 0,1 0,0 0,0 1,1 0,-1 0,1 0,0 1,1-1,-1 1,1 0,0 0,0 0,1 1,0-1,0 1,1-1,-1 1,1-1,1 1,-1 6,2-7,0-1,0 0,0 0,1 0,0 0,0 0,0 0,0-1,1 1,0-1,0 1,0-1,0 0,1 0,-1 0,1-1,0 1,0-1,1 0,-1 0,0-1,1 1,0-1,0 0,0 0,0 0,0-1,0 0,0 0,0 0,0-1,1 1,-1-1,0 0,0-1,1 0,-1 1,0-1,0-1,0 1,0-1,4-2,11-5,0-1,-1-1,0 0,-1-2,0 0,-1-1,-1 0,15-17,77-61,-107 90,1 1,-1-1,1 1,0 0,-1 0,1-1,0 1,0 0,0 0,0 1,-1-1,1 0,0 1,0-1,1 1,-1-1,0 1,0 0,0 0,0 0,0 0,0 1,0-1,0 0,0 1,0-1,0 1,0 0,0 0,0 0,0 0,-1 0,1 0,0 0,-1 0,1 1,-1-1,1 1,-1-1,1 1,-1 0,0-1,1 3,2 15,0 1,-2-1,0 1,-1 0,-1 0,-1 0,-3 19,3-23,-27 233,27-213,-1 0,-2 0,-2 0,-1-1,-1 0,-2 0,-2-1,-1-1,-1 0,-2 0,-2-2,0 0,-20 23,32-46,-42 40,47-47,0-1,0 1,-1 0,1 0,0 0,0-1,0 1,0-1,-1 1,1-1,0 1,-1-1,1 0,0 0,-1 0,1 1,0-1,-1 0,1-1,0 1,-1 0,1 0,0-1,-1 1,1 0,0-1,0 1,-1-1,1 0,0 1,0-1,0 0,0 0,0 0,0 0,0 0,0 0,0 0,1 0,-1 0,0 0,0 0,1 0,-1-1,-2-10,1 0,1 0,0 0,0-1,1 1,1 0,0 0,0 0,1 0,1 0,0 0,1 0,0 1,1-1,1-1,27-66,3 1,3 3,4 1,25-32,35-24,-85 113</inkml:trace>
  <inkml:trace contextRef="#ctx0" brushRef="#br0" timeOffset="38794.098">10329 1598,'-6'4,"0"0,0 0,1 1,0-1,0 1,0 1,0-1,1 1,0 0,0 0,0 0,1 0,0 1,0-1,0 1,1 0,0 0,1 0,-1 0,1 0,1 0,-1 0,1 0,1 0,-1 0,1 1,0-1,1 0,0 0,1 3,0 1,0 0,1 0,1-1,-1 0,2 1,-1-2,2 1,-1-1,1 0,0 0,1 0,0-1,3 1,-8-6,1 0,-1 0,1-1,0 1,0-1,0 0,0 0,0 0,1-1,-1 0,1 1,-1-2,1 1,-1 0,1-1,-1 0,1 0,-1 0,1-1,-1 1,1-1,-1 0,1 0,-1-1,0 0,1 1,-1-1,0-1,0 1,0 0,-1-1,1 0,2-3,79-105,-60 70,-23 40,0-1,0 0,1 1,-1 0,1-1,-1 1,1 0,-1 0,1 1,0-1,-1 0,1 1,0 0,0-1,-1 1,1 0,0 1,0-1,-1 0,1 1,0 0,0-1,-1 1,1 0,-1 0,1 1,-1-1,1 0,-1 1,0-1,0 1,0 0,0 0,0 0,0 0,0 0,0 0,-1 1,1-1,-1 0,1 3,31 21,-27-22,0-1,1 0,-1 0,1 0,-1-1,1 1,0-2,0 1,0-1,0 0,0-1,0 1,0-1,0-1,0 1,0-1,0-1,-1 1,1-1,0 0,-1-1,1 1,-1-1,1-1,-1 1,0-1,-1 0,1 0,-1-1,2-2,4-3,-1-1,-1 0,0-1,0 0,-1 0,-1-1,0 0,0-1,-2 1,1-1,-2 0,0 0,-1-1,0 1,-1-1,-1 0,0 1,-1-10,-1 24</inkml:trace>
  <inkml:trace contextRef="#ctx0" brushRef="#br0" timeOffset="39084.382">11402 1739,'-5'28,"-1"20,0 7,1-2,1-15,2-13</inkml:trace>
  <inkml:trace contextRef="#ctx0" brushRef="#br0" timeOffset="39330.914">11402 1344,'0'0</inkml:trace>
  <inkml:trace contextRef="#ctx0" brushRef="#br0" timeOffset="39584.442">11740 1203,'18'217,"-9"-127,-4 1,-6 90,-1-55,2-15,0-111</inkml:trace>
  <inkml:trace contextRef="#ctx0" brushRef="#br0" timeOffset="39812.519">11515 1683,'38'-5,"28"-1,6-1,-3 2,-9 2,-15-4,-10 0,-11-5,-10 1</inkml:trace>
  <inkml:trace contextRef="#ctx0" brushRef="#br0" timeOffset="40231.541">12051 1260,'-17'375,"15"-353,-2 0,1-1,2 1,0 0,1 0,1-1,1 1,1 0,1-1,1 0,6 18,-9-36,0 0,0 1,0-1,0 0,0 0,1 0,-1-1,1 1,0 0,0-1,0 0,0 0,0 0,1 0,-1 0,0 0,1-1,-1 0,1 0,0 0,-1 0,1 0,0-1,0 0,0 0,-1 0,1 0,0 0,0-1,-1 1,1-1,0 0,-1 0,1-1,-1 1,1-1,-1 0,0 0,0 0,0 0,0 0,0-1,1 0,169-160,-172 161,1 0,-1 1,0-1,1 0,0 1,-1-1,1 1,0 0,-1 0,1 0,0-1,0 2,0-1,0 0,0 0,0 1,1-1,-1 1,0-1,0 1,0 0,0 0,1 0,-1 0,0 0,0 1,0-1,0 1,0-1,0 1,0 0,0 0,0 0,0 0,0 0,0 0,0 1,-1-1,1 0,0 1,-1 0,7 83,-9-79,0 0,0 0,1 0,0 0,0 0,1 1,0-1,0 0,0 0,0 0,1-1,0 1,1 0,-1-1,1 1,8 7</inkml:trace>
  <inkml:trace contextRef="#ctx0" brushRef="#br0" timeOffset="40578.895">12728 1683,'-8'20,"0"1,2 0,0 0,1 0,2 1,0 0,1 0,1 0,1-1,1 1,3 12,-4-31,0 0,1-1,-1 1,1 0,0-1,0 1,0-1,0 1,0-1,0 1,1-1,-1 0,1 0,0 0,-1 0,1 0,0 0,0 0,1 0,-1-1,0 1,0-1,1 0,-1 1,1-1,-1 0,1-1,-1 1,1 0,0-1,-1 1,1-1,0 0,0 0,-1 0,1 0,0 0,-1-1,1 1,0-1,-1 0,1 0,-1 0,1 0,-1 0,1 0,-1-1,0 1,0-1,0 0,1 0,5-8,0 0,0 0,-1 0,-1-1,0 0,0 0,-1-1,0 1,-1-1,-1 0,0-1,0 1,-1 0,-1-1,0 1,-1-6,1 12,-1 0,1 0,-1 0,-1 0,1 0,-1 0,0 0,-1 1,1-1,-1 0,0 1,0-1,-1 1,0-1,0 1,0 0,-1 1,1-1,-1 0,0 1,0 0,-1 0,0 0,1 1,-4-3,-11 0</inkml:trace>
  <inkml:trace contextRef="#ctx0" brushRef="#br0" timeOffset="41301.05">13180 1795,'-5'5,"0"0,0 1,0-1,1 1,-1 0,2 0,-1 1,1-1,-1 1,2 0,-1 0,1 0,0 0,1 0,-1 0,1 0,1 1,-1-1,1 0,1 1,-1-1,1 0,1 0,-1 1,2 1,-1-7,0 0,0 0,0-1,1 1,-1-1,1 1,-1-1,1 0,-1 0,1 0,0 0,-1 0,1 0,0-1,0 0,-1 1,1-1,0 0,0 0,0-1,-1 1,1 0,0-1,0 0,-1 0,1 0,0 0,-1 0,1 0,-1-1,77-45,61-79,-139 125,1 1,-1 0,0-1,1 1,-1 0,0 0,1 0,-1 0,1 0,-1 0,0 0,1 0,-1 0,0 1,1-1,-1 1,0-1,1 1,-1-1,0 1,0 0,0 0,0-1,0 1,1 0,-1 0,-1 0,1 0,0 0,0 0,0 1,0-1,-1 0,1 0,-1 1,1-1,-1 0,1 0,-1 1,0-1,0 1,1-1,-1 0,0 1,0-1,-1 0,1 1,0-1,0 1,-1-1,1 0,0 1,-1-1,0 1,4 17,0-13,0 1,0-1,1 0,-1 0,1-1,1 1,-1-1,1 0,0 0,0 0,0 0,1-1,-1 0,1 0,0-1,0 0,1 0,-1 0,1-1,-1 1,1-2,0 1,0-1,0 0,-1 0,1-1,0 0,0 0,0-1,0 0,0 0,0 0,0-1,-1 0,1-1,-1 1,1-1,-1 0,0-1,1 0,11-8,0 0,-1-1,0-1,-1 0,-1-1,0-1,3-5,39-40,-16 20,-2-2,-2-2,-2-1,-3-2,22-41,-45 72,0-1,-1-1,-1 1,0-2,-2 1,0 0,-1-1,-1 0,-1 0,-1 0,-1 0,-1-4,2 21,-1 0,1 1,-1-1,0 0,0 0,-1 1,1-1,0 0,-1 0,0 1,0-1,1 0,-2 1,1-1,0 1,0-1,-1 1,1 0,-1 0,0-1,0 1,0 0,0 0,0 1,0-1,0 0,-1 1,1-1,-1 1,1 0,-1 0,1 0,-1 0,0 0,1 1,-1-1,0 1,0 0,1-1,-1 1,0 1,0-1,1 0,-1 1,0-1,0 1,1 0,-1 0,1 0,-1 0,1 0,-1 1,1-1,-13 12,2 0,-1 2,2-1,0 1,1 1,0 0,2 1,0 0,0 0,2 1,0 0,1 0,1 1,1 0,0 0,1 0,2 0,0 4,-1-1,1 1,1-1,1 1,2-1,0 0,1 1,1-1,1-1,1 1,1-1,1 0,1-1,0 0,10 12,63 71,-86-104,-3-3</inkml:trace>
  <inkml:trace contextRef="#ctx0" brushRef="#br0" timeOffset="41463.85">13716 1598,'57'5,"25"1,7 0,-6-1,-13-1,-9-2,-9-1,-10 0,-11-1</inkml:trace>
  <inkml:trace contextRef="#ctx0" brushRef="#br0" timeOffset="45733.654">15297 1683,'-5'-6,"1"0,-1 1,0-1,0 1,-1 0,0 1,0-1,0 1,0 0,0 1,-1-1,0 1,0 1,1-1,-2 1,1 0,0 1,0 0,0 0,-1 0,1 1,-1 0,1 0,0 1,-1 0,1 1,0-1,-2 2,6-2,1 0,0 1,0-1,0 1,0-1,0 1,0 0,1-1,-1 1,1 0,-1 0,1 0,-1 0,1 1,0-1,0 0,0 0,0 1,1-1,-1 1,1-1,-1 1,1-1,0 1,0-1,0 1,0-1,0 0,1 1,-1-1,1 1,0-1,0 1,-1-1,1 0,1 1,53 81,-44-72,-6-5,-1 0,0 0,0 0,0 1,-1-1,0 1,0 0,-1 0,0 0,0 0,-1 0,1 5,-2-9,0-1,0 1,0-1,0 1,0-1,-1 0,0 1,0-1,0 0,0 1,0-1,0 0,-1 0,0 0,1 0,-1 0,0-1,0 1,-1 0,1-1,-1 0,1 1,-1-1,0 0,0 0,0-1,0 1,0 0,0-1,0 0,-1 0,0 1,-1-1,0-1,0 1,0-1,1 0,-1 0,0 0,0-1,0 1,1-1,-1 0,0-1,1 1,-1-1,-1-1,-14-8</inkml:trace>
  <inkml:trace contextRef="#ctx0" brushRef="#br0" timeOffset="46249.702">15240 2049,'56'-25,"-1"-2,-2-3,-1-2,-1-2,-2-3,-2-1,22-24,-40 25,-2-1,-1-1,-2-2,-2 0,-1-4,-14 32,-3 7,0 0,0 0,-1-1,0 0,0 0,-1 0,0 0,0 0,-1 0,1-1,-2 1,1 0,-1-1,0 1,0-1,-1 1,0 0,-1-1,1 1,-1 0,-3-6,3 11,1 0,-1 1,0-1,0 1,0-1,0 1,0 0,0-1,-1 1,1 0,0 1,0-1,-1 0,1 1,-1-1,1 1,0-1,-1 1,1 0,-1 0,1 1,-1-1,1 0,0 1,-1-1,1 1,0 0,-1 0,1 0,0 0,0 0,0 0,-1 1,-63 52,53-37,1-1,1 2,1-1,0 1,1 1,2 0,-1 0,2 1,1-1,0 1,1 0,2 1,0-1,1 1,1-1,0 1,2-1,2 10,-1-17,0-1,1 1,1-1,0 0,0 0,1-1,0 1,1-2,1 1,0-1,0 0,1 0,6 5,29 4,-30-21</inkml:trace>
  <inkml:trace contextRef="#ctx0" brushRef="#br0" timeOffset="46569.596">16002 1880,'-5'10,"-1"8,4 0,4 3,5-3,7-4,6-5,4-3,-2-8,-10-4,-6 0</inkml:trace>
  <inkml:trace contextRef="#ctx0" brushRef="#br0" timeOffset="46816.638">16087 1485,'5'5,"1"1</inkml:trace>
  <inkml:trace contextRef="#ctx0" brushRef="#br0" timeOffset="47366.116">16312 1683,'17'118,"-6"-55,-3 1,-2 0,-4 0,-4 58,-1-87,3-23,0-1,0 1,-1-1,-1 0,0 0,0 1,-1-1,-1-1,0 1,0 0,-1-1,0 0,-1 0,0 0,0-1,-3 2,9-11,-1 1,1-1,-1 1,1-1,-1 1,0-1,1 1,-1-1,0 0,1 1,-1-1,0 0,1 0,-1 0,0 1,0-1,1 0,-1 0,0 0,0 0,1 0,-1 0,0 0,0-1,1 1,-1 0,0 0,0-1,1 1,-1 0,0-1,1 1,-1 0,1-1,-1 1,0-1,1 1,-1-1,1 1,-1-1,1 0,-1 1,1-1,0 0,-1 1,1-1,0 0,0 1,-1-1,1 0,0 0,0 1,0-1,0 0,0 0,-6-45,9 22,2 0,0-1,2 2,0-1,2 1,0 0,9-13,5-13,2 2,1 0,3 1,2 2,2 1,1 2,3 1,1 2,29-22,-53 49,0 1,1 1,1 0,-1 1,1 1,1 0,9-2,-25 8,1 1,0-1,-1 1,1-1,0 1,0 0,-1-1,1 1,0 0,0 0,-1 1,1-1,0 0,0 0,-1 1,1-1,0 1,-1 0,1-1,0 1,-1 0,1 0,-1 0,1 0,-1 0,0 0,1 1,-1-1,0 0,0 1,0-1,0 1,0-1,0 1,-1-1,1 1,0 0,-1-1,1 1,-1 0,0 0,1-1,-1 1,0 0,0 1,-15 81,-4-50,-1-2,-2 0,-1-1,-2-2,0 0,-10 6,-54 33,85-66,1 1,-1-1,0 0,0-1,0 1,0-1,0 1,0-1,0 0,-1-1,1 1,0-1,-1 0,1 0,0 0,-1-1,1 1,0-1,0 0,0 0,0-1,0 1,0-1,-1-1,-9-7</inkml:trace>
  <inkml:trace contextRef="#ctx0" brushRef="#br0" timeOffset="47881.155">17046 1852,'-23'63,"-3"-1,-3-1,-23 37,28-72,7-46,16 5,1 1,0 0,1 0,1 0,0 0,1 0,0 0,1 0,1 1,0 0,1 0,0 0,5-6,110-152,-120 169,15-19,0 0,1 2,1 0,0 1,2 0,0 2,1 0,0 2,1 0,1 1,23-9,-44 21,0 1,1-1,-1 0,0 0,1 1,-1-1,1 1,-1 0,0 0,1 0,-1 0,1 0,-1 0,1 1,-1-1,0 1,1 0,-1 0,0 0,0 0,1 0,-1 0,0 0,0 1,0-1,0 1,-1-1,1 1,0 0,-1 0,1 0,-1 0,0 0,1 0,-1 0,0 0,0 0,0 1,-1-1,1 0,0 2,0 4,1 1,-1 0,0-1,-1 1,0 0,0-1,-1 1,0 0,-1-1,0 1,-1 2,-3 6,-1-1,0-1,-1 1,-1-1,0-1,-1 0,-1 0,0-1,-1 0,0-1,-1 0,0-1,-1-1,0 0,-1-1,0 0,0-1,-1-1,0 0,0-2,-11 3,-25-9,51 1,0 0,0 0,0-1,0 1,0 0,0-1,0 1,0-1,0 1,0-1,0 1,0-1,0 0,1 1,-1-1,0 0,0 0,1 1,-1-1,0 0,1 0,-1 0,1 0,0 0,-1 0,1 0,0 0,-1 0,1 0,0 0,0 0,0 0,0 0,0 0,0 0,0 0,0 0,0 0,1 0,-1 0,0 0,1 0,-1 0,1 0,-1 0,1-1,8-14</inkml:trace>
  <inkml:trace contextRef="#ctx0" brushRef="#br0" timeOffset="48138.179">17667 1767,'-15'34,"-4"15,-4 1,3-10</inkml:trace>
  <inkml:trace contextRef="#ctx0" brushRef="#br0" timeOffset="48384.219">17582 1428,'0'0</inkml:trace>
  <inkml:trace contextRef="#ctx0" brushRef="#br0" timeOffset="48786.384">17780 1908,'3'1,"0"0,-1 0,1 0,0-1,0 0,1 1,-1-1,0 0,0 0,0-1,0 1,0-1,0 1,0-1,0 0,-1 0,1 0,0-1,0 1,-1-1,1 1,-1-1,1 0,-1 0,0 0,0 0,2-2,52-66,43-59,-99 128,1 0,-1 1,1-1,0 0,-1 1,1-1,0 1,0-1,-1 0,1 1,0 0,0-1,0 1,0 0,0-1,-1 1,1 0,0 0,0 0,0 0,0 0,0 0,0 0,0 0,0 0,0 0,0 0,0 1,0-1,-1 0,1 1,0-1,0 0,0 1,0-1,-1 1,1 0,0-1,-1 1,1-1,0 1,-1 0,1 0,-1-1,1 1,-1 0,1 0,-1 0,1 0,-1 0,0-1,0 2,12 53,-11-46,0-2,0 0,0 0,0-1,1 1,0 0,1-1,-1 1,1-1,0 1,1-1,0 0,0-1,0 1,0-1,1 0,0 0,0 0,1 0,-1-1,1 0,0 0,0-1,0 1,0-1,1-1,-1 1,1-1,0 0,0-1,0 0,-1 0,1 0,0-1,0 0,0 0,0 0,0-1,3-1,-2-1,1 0,-1 0,0 0,0-1,0-1,-1 0,1 0,-1 0,0 0,-1-1,1-1,-1 1,0-1,-1 0,0 0,0 0,0-1,-1 0,0 0,-1 0,0 0,2-6,32-57,-24 54,0 4</inkml:trace>
  <inkml:trace contextRef="#ctx0" brushRef="#br0" timeOffset="49453.138">18740 1683,'-20'5,"0"0,0 2,1 0,0 1,1 1,0 1,0 1,-7 6,17-12,0 1,1 1,0-1,0 1,0 1,1-1,0 1,1 0,0 1,0-1,1 1,-1 2,3-7,1-1,-1 1,1-1,0 1,1 0,-1 0,1-1,-1 1,1 0,0 0,0-1,1 1,-1 0,1 0,0-1,0 1,0 0,0-1,1 1,-1-1,1 1,0-1,0 0,0 0,1 0,-1 0,1 0,0-1,-1 1,1-1,0 1,1-1,1 1,1 0,-1-1,0 0,1 0,-1-1,1 1,-1-1,1 0,0-1,-1 1,1-1,0 0,0-1,-1 0,1 1,0-2,-1 1,1-1,-1 1,1-2,1 0,107-63,-61 27,2 2,1 3,2 3,19-7,-76 37,1-1,0 1,0 0,0 0,1-1,-1 1,0 1,0-1,1 0,-1 0,0 1,1 0,-1-1,0 1,1 0,-1 0,1 0,-1 0,0 1,1-1,-1 1,1-1,-1 1,0 0,0 0,0 0,1 0,-1 0,0 0,0 1,0-1,-1 1,1 0,0-1,-1 1,1 0,0 1,1 12,-1-1,-1 1,0-1,-1 1,-1-1,0 1,-1-1,-1 1,0-1,-1 0,0 0,-1 0,-1 0,-1 7,-92 377,95-378,0-1,-1 0,-1 0,-1 0,-1 0,0-1,-2-1,0 1,0-2,-2 1,-3 3,13-18,-1 1,1-1,0 1,-1-1,1 0,-1 0,0 0,1-1,-1 1,0 0,0-1,0 0,0 0,0 0,-1 0,1 0,0-1,0 1,-1-1,1 0,0 0,-1 0,1 0,0-1,0 0,-1 1,1-1,0 0,0 0,0-1,0 1,0-1,0 1,0-1,1 0,-1 0,1 0,-1 0,1-1,0 1,0-1,0 1,0-1,0 0,0 0,1 0,0 0,-1 0,-2-11,1 1,1-1,0 1,1-1,0 1,1-1,1 0,0 0,0 1,2-1,0 1,0 0,1 0,1 0,0 0,1 0,0 1,1 0,0 1,5-6,-2 2,1 0,1 1,1 0,0 1,0 0,1 1,1 1,0 0,1 1,0 0,0 2,1 0,0 0,0 2,1 0,4 0,-15 6,-1 0,1 0,0 0,0 1,0 0,-1 0,1 1,0 0,-1 0,1 1,-1 0,6 3,30 11,-32-15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0:2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8,'0'5,"4"1,3-4,4-9,-5-1,-3 3,-7 5,-7 5,-7 8,4 1,10-1,10-9,4-4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1:48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1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99,'-6'7,"0"1,0 0,1 0,0 0,1 1,0 0,0 0,1 0,0 0,0 0,1 1,0-1,1 6,0-11,0 0,1 1,-1-1,1 1,0-1,1 0,-1 1,1-1,0 1,0-1,0 0,0 0,1 0,0 1,0-2,0 1,0 0,0 0,1-1,0 1,0-1,0 0,0 0,0 0,1 0,-1 0,1-1,0 1,4 1,-5-3,0 0,0-1,1 1,-1-1,1 1,-1-1,1 0,-1 0,0-1,1 1,-1-1,1 0,-1 0,0 0,0 0,1 0,-1-1,0 1,0-1,0 0,-1 0,1 0,0 0,-1 0,1-1,-1 1,0-1,0 0,0 0,0 1,0-1,0-2,40-106,-41 104,0 0,-1-1,1 1,-2 0,1 0,-1 0,0-1,0 1,-1 0,0 0,0 0,0 1,-1-1,0 0,-1 1,0 0,0 0,0 0,0 0,-1 1,0-1,0 1,0 1,-1-1,0 1,0 0,0 0,0 0,-1 1,1 0,-3 0,4 3,1 0,0 1,0-1,-1 1,1 0,0 1,0-1,0 1,0-1,0 1,0 1,0-1,1 0,-1 1,1 0,0 0,0 0,0 0,0 0,0 1,1-1,-1 2,-11 13</inkml:trace>
  <inkml:trace contextRef="#ctx0" brushRef="#br0" timeOffset="1016.165">433 71,'1'0,"1"0,-1 0,0 0,1 1,-1-1,1 1,-1-1,0 0,0 1,1 0,-1-1,0 1,0 0,0 0,0 0,1-1,-1 1,0 0,-1 1,1-1,0 0,0 0,0 0,-1 0,1 1,-1-1,1 0,-1 1,1-1,-1 0,0 1,1-1,-1 0,0 1,0-1,0 1,0-1,0 0,-1 1,1-1,0 0,-1 1,1-1,2 10,7 22,-9-25,1-1,0 0,0 0,1 0,0 0,0 0,1 0,0 0,0-1,1 1,-1-1,2 0,-1 0,0 0,1-1,0 0,0 0,1 0,0 0,4 3,-6-8,-1 1,0-1,1 1,-1-1,0 0,1 0,-1-1,0 1,1 0,-1-1,0 0,0 0,1 0,-1 0,0-1,0 1,0-1,0 0,-1 0,1 0,0 0,-1 0,1 0,-1-1,0 1,1-2,48-74,-16 23,-33 55,-1 1,1-1,0 1,0 0,0 0,0 0,-1 0,1 0,0 0,-1 0,1 0,0 1,-1-1,0 0,1 1,-1-1,0 1,0 0,0 0,0-1,0 1,0 0,-1 0,1 0,0 0,-1 0,7 10,-3-7,0-1,0 1,0-1,0 1,1-1,0-1,0 1,0-1,0 0,1 0,-1 0,1-1,-1 1,1-1,0-1,0 1,0-1,0 0,0-1,0 1,0-1,1 0,-1-1,0 0,0 0,0 0,0 0,0-1,-1 0,1 0,0-1,-1 0,0 0,1 0,-1 0,0-1,3-3,4-3,1 0,-1-1,-1 0,0-1,-1-1,0 1,-1-2,0 1,-1-1,-1-1,3-6,0-3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296 120,'-30'173,"16"-119,-37 128,-9-2,-32 57,76-196,-16 49,32-90,0 0,1-1,-1 1,0 0,0 0,1 0,-1-1,0 1,1 0,-1 0,0 0,1 0,-1 0,0 0,1 0,-1 0,0 0,1 0,-1 0,0 0,1 0,-1 0,0 0,1 0,-1 0,0 0,1 0,-1 0,0 0,1 1,-1-1,0 0,1 0,-1 0,0 1,0-1,1 0,-1 0,0 1,0-1,0 0,1 1,-1-1,0 0,0 1,0-1,0 0,0 1,0-1,1 0,-1 1,0-1,0 0,0 1,0-1,0 0,0 1,21-27,-7 5</inkml:trace>
  <inkml:trace contextRef="#ctx0" brushRef="#br0" timeOffset="537.656">296 175,'2'2,"1"-1,0 1,0 0,-1-1,1 1,-1 1,1-1,-1 0,0 0,0 1,0-1,0 1,-1 0,1 0,-1-1,1 1,-1 0,0 0,0 0,0 1,1 2,70 202,-57-154,2-2,2 0,2-1,12 15,44 22,-76-87,1 0,-1-1,0 1,0-1,0 1,0-1,1 0,-1 1,0-1,0 0,0 0,1 0,-1 0,0 0,0 0,1 0,-1 0,0 0,0-1,1 1,-1 0,0-1,0 1,0-1,0 0,0 1,1-1,-1 0,0 1,-1-1,1 0,0 0,0 0,0 0,0 0,-1 0,1 0,0 0,-1 0,1-1,-1 1,0 0,1 0,-1 0,0-1,17-62,-17 63,47-327,-37 243,-4 0,-4-78,2 117,2 35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537 116,'0'11,"1"28,-2-1,-1 1,-2-1,-1 0,-3 0,-1 1,-39 117,27-67,20-65,4-22</inkml:trace>
  <inkml:trace contextRef="#ctx0" brushRef="#br0" timeOffset="403.542">113 59,'36'-9,"0"2,0 1,0 2,0 1,37 3,99-11,-129 4,2 1,-1 2,0 3,35 2,-56 4,-6 1</inkml:trace>
  <inkml:trace contextRef="#ctx0" brushRef="#br0" timeOffset="685.02">0 821,'72'-19,"33"-7,14-3,-10 3,-12 6,-19 6,-13 2,-13 1,-10 4,-12 7,-11 4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62,'0'-1,"-1"1,1 0,-1-1,1 1,-1 0,1-1,-1 1,1 0,-1 0,1-1,-1 1,1 0,-1 0,1 0,-1 0,0 0,1 0,-1 0,1 0,-1 0,1 0,-1 0,1 0,-1 0,0 1,1-1,-1 0,1 0,-1 1,1-1,-1 0,1 1,0-1,-1 0,1 1,-1-1,1 1,0-1,-1 0,1 1,0-1,-1 1,1-1,0 1,0-1,0 1,-1-1,1 1,0 0,0-1,0 1,0-1,0 1,0-1,0 1,0 0,0-1,0 1,1 0,-7 39,6-39,-1 12,-2 15,2 0,1 0,1 0,1 0,4 15,-5-40,-1 0,1 0,0 0,0 0,0-1,0 1,0 0,1-1,-1 1,1-1,0 1,0-1,0 0,0 0,0 0,0 0,0 0,1 0,-1 0,1-1,-1 1,1-1,0 0,0 0,-1 0,1 0,0 0,0-1,0 1,0-1,0 0,0 0,0 0,0 0,0-1,0 1,0-1,0 1,-1-1,1 0,0 0,0-1,-1 1,1 0,-1-1,1 0,1-1,7-6,0-1,0 0,-2-1,1 0,-1-1,-1 0,0 0,-1-1,3-5,24-38,16-16,-28 105,-16-15,0-1,1-1,1 1,1-1,0-1,1 0,4 5,-11-16,0-1,-1 0,1 0,0 0,0-1,1 1,-1-1,0 0,1 0,0 0,-1 0,1 0,0-1,0 0,0 1,0-1,0-1,0 1,0-1,0 0,1 0,-1 0,0 0,0-1,0 1,0-1,0 0,0 0,0-1,0 1,-1-1,1 0,0 0,-1 0,2-1,10-9,-1-1,1-1,-2 0,0-1,-1 0,0-1,-1 0,-1-1,-1 0,0-1,-2 0,2-4,16-57,-26 79,1 0,0 1,-1-1,1 1,0-1,-1 0,1 0,0 1,-1-1,1 0,-1 0,1 1,-1-1,1 0,-1 0,1 0,-1 0,1 0,0 1,-1-1,1 0,-1 0,1 0,-1 0,1-1,-1 1,1 0,-1 0,1 0,-1 0,1 0,-1-1,1 1,0 0,-1 0,1-1,-1 1,1 0,0-1,-1 1,1 0,0-1,-1 1,1 0,0-1,0 1,-1-1,1 1,0-1,0 1,0-1,0 1,-1-1,1 1,0 0,0-1,0 1,0-1,0 1,0-1,0 1,0-1,1 1,-1-1,0 1,-26 30,14-10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0,'-17'4,"0"1,1 0,0 2,0-1,0 2,1 0,0 1,0 1,1 0,0 0,1 2,1 0,-1 0,2 1,0 0,-6 10,16-19,-1-1,1 0,0 1,0-1,0 1,0-1,1 1,0-1,-1 1,1-1,1 1,-1 0,0-1,1 1,0-1,0 1,0-1,0 1,0-1,1 0,-1 0,1 0,0 0,0 0,0 0,1 0,-1 0,1-1,-1 1,1-1,0 0,0 0,0 0,0 0,0 0,0-1,1 1,-1-1,0 0,1 0,-1 0,1-1,0 1,-1-1,1 0,-1 0,1 0,-1 0,1-1,0 1,2-2,8-2,0-1,-1 0,0-2,0 1,-1-1,1-1,-2 0,1-1,-1 0,0-1,-1 0,0-1,-1 0,4-6,3-1,-16 17,1 0,-1 0,1 0,-1 0,1 0,-1 0,1 1,0-1,-1 0,1 0,0 0,0 1,0-1,0 0,0 1,-1-1,1 1,0-1,0 1,1-1,-1 1,0 0,0 0,0-1,0 1,0 0,0 0,0 0,0 0,0 0,0 0,1 0,-1 1,0-1,0 0,0 1,0-1,0 1,0-1,0 1,0-1,0 1,-1 0,1-1,0 1,0 0,0 0,-1-1,1 1,0 0,-1 0,1 0,-1 0,1 0,-1 0,1 0,-1 0,0 1,31 41,-14-24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0 306,'208'-223,"-207"222,0 0,-1 0,1 0,0 0,-1 0,1 0,0 1,0-1,0 0,0 0,0 1,0-1,0 0,0 1,0-1,0 1,0-1,0 1,0-1,1 1,-1 0,0 0,0 0,0 0,1 0,-1 0,0 0,0 0,0 0,1 0,-1 0,0 1,0-1,0 1,0-1,0 1,0-1,0 1,0 0,0-1,0 1,0 0,0 0,0 0,0-1,0 1,-1 0,1 0,0 0,-1 0,1 1,-1-1,1 0,-1 0,0 0,1 0,-1 0,0 1,0-1,0 0,0 0,0 1,0 0,2 9,-2-5,0 0,1 0,-1 0,1 0,0 0,1 0,0 0,0 0,0 0,0-1,1 1,0-1,0 1,1-1,-1 0,1-1,0 1,0-1,1 1,-1-1,1-1,0 1,0-1,0 1,1-1,-1-1,1 1,-1-1,1 0,0 0,6-3,0 0,-1 0,1-1,0-1,-1 0,0 0,0-1,0-1,0 0,-1 0,0-1,0 0,0-1,-1 0,0-1,0 0,-1 0,0-1,0 0,-1 0,2-4,-8 12,62-103,-52 81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1,'-10'38,"-2"33,-1 13,4-3,2-10,2-8,3-10,1-4,1-5,0-6,1-5,-1-2,1-3,-1 0,0-1,-4-5,-2-6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1,'57'4,"29"3,5-1,-4-2,-12 0,-14-2,-12-1,-15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0,'0'55,"3"27,-4 1,-4-1,-3 0,-4-1,-15 52,-31 109,54-231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19,'43'5,"34"1,13 0,-4-6,-7-3,-12-1,-12 1,-12 0,-7 0,-6 2,-7-5,-4 0,-4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1:16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0 424,'36'1,"0"-1,0-2,0-2,-1-1,1-2,-1-1,-1-2,0-1,0-2,-1-1,-1-1,11-9,-30 15,-1 0,0-1,-1-1,0 0,-1-1,0 0,0 0,-2-1,1 0,2-8,-9 19,-1 0,0 0,0 0,0 0,0-1,-1 1,1 0,-1 0,1 0,-1-1,0 1,1 0,-1 0,-1-1,1 1,0 0,0 0,-1 0,1-1,-1 1,0 0,0 0,0 0,0 0,0 0,0 0,0 0,0 0,-1 1,1-1,-1 0,0 1,1-1,-1 1,0-1,0 1,0 0,0 0,0 0,0 0,0 0,0 1,0-1,-1 0,1 1,0 0,0 0,-1-1,1 1,0 0,0 1,-1-1,1 0,0 1,0-1,0 1,0 0,-1 0,1-1,0 1,-1 1,-5 6,0 1,1 0,0 0,0 0,1 1,0 0,1 0,0 1,1-1,0 1,0 0,1 0,1 0,-1 7,-4 7,-29 115,-50 149,73-252,-2 0,-2-1,-1 0,-2-2,-2 0,0-2,-3 0,-16 16,42-49,-1 0,0 0,1 0,-1 0,0 0,0 0,0-1,0 1,0 0,0 0,-1 0,1 0,0 0,0 0,-1 0,1 0,-1 0,1 0,0 0,-1 0,0 1,1-1,-1 0,0 0,1 0,-1 1,0-1,0 0,0 1,0-1,1 1,-1-1,0 1,0-1,0 1,0-1,0 1,0 0,0 0,0 0,0 0,-1-1,1 1,0 0,0 1,0-1,0 0,0 0,0 0,0 1,0-1,0 0,0 1,0-1,0 1,0-1,1 1,-1 0,0-1,0 1,0 0,1-1,-1 1,0 0,1 0,-1 0,1 0,-1 0,1 0,-1 0,5-12,1 0,1 0,0 1,0 0,1 0,0 0,0 1,1 0,1 1,-1-1,1 2,1-1,0 1,0 1,0 0,0 0,11-4,66-23,-81 32,0-1,0 2,0-1,0 1,0-1,0 2,0-1,0 1,0 0,0 0,0 0,0 1,0 0,-1 0,1 1,0 0,-1 0,0 0,0 0,0 1,0 0,-1 0,1 0,-1 0,3 5,22 15,-19-19,-1-1,0 0,1 0,0-1,0-1,0 1,0-2,0 1,1-1,-1-1,0 0,0-1,1 0,-1 0,0-1,0 0,0-1,0 0,-1 0,5-3,-4 0,0 0,0-1,-1 0,0 0,0-1,0 0,-1-1,0 0,-1 0,0-1,1-3,34-39,-49 100,6 33,2-79,-1 0,0-1,1 1,-1 0,1 0,0-1,-1 1,1-1,0 1,0-1,0 1,0-1,1 1,-1-1,0 0,0 1,1-1,-1 0,1 0,-1 0,1 0,-1-1,1 1,0 0,-1-1,1 1,0-1,0 1,-1-1,1 0,0 0,0 1,0-2,-1 1,1 0,0 0,0 0,0-1,-1 1,1-1,0 1,-1-1,2-1,7-2,-1 0,1-1,-1 0,0-1,0 0,-1 0,0-1,0 0,-1-1,1 0,-2 0,1 0,1-4,29-32,56-30,-92 73,0 0,-1 0,1 1,0-1,0 0,0 1,0-1,0 1,0-1,0 1,0-1,0 1,0 0,0 0,0-1,0 1,0 0,0 0,0 0,0 0,0 0,1 0,-1 0,0 1,0-1,0 0,0 1,0-1,0 0,0 1,0-1,0 1,0 0,-1-1,1 1,0 0,0-1,0 1,-1 0,1 0,0 0,-1 0,1 0,-1 0,1 0,-1 0,1 0,12 59,-9-33,-3-26,-1 1,2-1,-1 0,0 0,0 0,0 1,1-1,-1 0,0 0,1-1,-1 1,1 0,-1 0,1-1,-1 1,1-1,-1 1,1-1,0 0,-1 0,1 0,0 0,-1 0,1 0,0 0,-1 0,1-1,0 1,-1 0,1-1,-1 0,1 1,-1-1,1 0,-1 0,1 0,-1 0,0 0,0 0,1 0,-1 0,0 0,0-1,0 1,0 0,0-1,-1 1,1-1,0 0,12-7,-4 3,-3 1,0 1,0 0,0 0,0 0,1 1,0 0,0 1,0-1,0 1,0 0,0 1,6-1,-11 3,-1-1,1 1,-1-1,1 1,-1 0,1 0,-1 0,0 0,0 0,1 0,-1 0,0 1,0-1,0 0,0 0,0 1,0-1,-1 1,1-1,0 1,-1-1,1 1,-1 0,0-1,1 1,-1-1,0 1,0 1,0-1,0 0,0 0,1 0,-1 0,0-1,1 1,-1 0,1 0,0-1,0 1,0 0,-1-1,2 1,-1-1,0 1,0-1,0 1,1-1,-1 0,0 0,1 0,-1 0,1 0,0 0,-1 0,1 0,0 0,-1-1,1 1,6-2,0 0,0-1,0 0,0 0,-1-1,1 0,-1 0,0-1,0 0,0 0,5-4,10-6,122-60,-143 73,0 1,0-1,0 0,0 1,0-1,1 1,-1-1,0 1,0-1,0 1,1 0,-1 0,0-1,1 1,-1 0,0 0,0 0,1 0,-1 1,0-1,0 0,1 1,-1-1,0 0,0 1,0 0,1-1,-1 1,0 0,0-1,0 1,0 0,0 0,0 0,-1 0,1 0,0 0,0 0,-1 0,1 0,0 0,-1 0,1 1,-1-1,0 0,1 0,-1 1,0-1,0 0,0 0,0 1,0-1,0 0,0 0,0 1,0-1,-1 0,1 0,0 1,-1-1,1 0,-1 0,1 0,-1 1,-4 16</inkml:trace>
  <inkml:trace contextRef="#ctx0" brushRef="#br0" timeOffset="251.45">1101 255,'-5'4,"-2"3</inkml:trace>
  <inkml:trace contextRef="#ctx0" brushRef="#br0" timeOffset="3235.157">508 1327,'-272'191,"224"-148,48-42,1 1,-1-1,1 1,-1-1,1 0,0 1,-1-1,1 1,0-1,0 0,0 0,0 0,0 1,0-1,0 0,1 0,-1 0,0-1,1 1,-1 0,0 0,1-1,-1 1,1-1,-1 1,1-1,-1 0,1 1,-1-1,1 0,-1 0,1 0,0 0,-1-1,1 1,-1 0,1 0,-1-1,1 1,-1-1,2 0,0 1,180 23,-122-11,-53-9,-1 0,1-1,0 0,0-1,0 0,0 0,0-1,0 0,0 0,1-1,5-1,-13 1,1 1,-1-1,1 0,-1 1,0-1,1 0,-1 0,0 0,0 0,0 0,1-1,-1 1,0 0,-1 0,1-1,0 1,0-1,-1 1,1-1,0 1,-1-1,0 1,1-1,-1 1,0-1,0 1,0-1,0 0,0 1,0-1,0 1,0-1,-1 0,1 1,-1-1,1 1,-1-1,0 1,-30-57,-79-43,107 101,1-1,0-1,0 1,0 0,0 0,0-1,0 1,0-1,0 0,1 1,-1-1,1 0,-1 0,1 0,0 0,0 0,-1-1,2 1,-1 0,0 0,0-1,1 1,-1 0,1-1,0 1,-1-1,1 1,1-1,-1 1,0 0,0-1,1 1,-1-1,1 1,0 0,0 0,0-1,10-8</inkml:trace>
  <inkml:trace contextRef="#ctx0" brushRef="#br0" timeOffset="3516.769">988 1270,'-24'39,"-13"21,0 7,7-5,2-11,8-16</inkml:trace>
  <inkml:trace contextRef="#ctx0" brushRef="#br0" timeOffset="3820.679">734 1242,'14'29,"15"14,2 5,1-6,-6-5,-1-5,-6-2,-1-6,1-8,-2-2,0-3,-2-3</inkml:trace>
  <inkml:trace contextRef="#ctx0" brushRef="#br0" timeOffset="4500.376">1214 1412,'219'-29,"-219"30,1-1,0 1,0-1,0 1,0-1,0 0,0 1,1-1,-1 0,0 0,0 0,0 0,0 0,0 0,0 0,0 0,0 0,0 0,0-1,0 1,0 0,0-1,0 1,0-1,0 1,0-1,0 1,0-1,0 0,0 1,-1-1,1 0,0 0,0 0,-1 0,1 1,-1-1,1 0,-1 0,1 0,-1 0,0 0,1 0,-1-1,0 1,0 0,0 0,0 0,0 0,0 0,0 0,0 0,0 0,0 0,0 0,-1 0,1 0,-1 0,1 0,-1 0,1 0,-1 0,-103-70,104 71,-1-1,1 0,0 1,-1-1,1 0,-1 1,1-1,-1 1,1-1,-1 1,1-1,-1 1,0-1,1 1,-1-1,0 1,1 0,-1-1,0 1,0 0,1 0,-1 0,0 0,1-1,-1 1,0 0,0 0,0 0,1 0,-1 1,0-1,0 0,1 0,-1 0,0 1,1-1,-1 0,0 1,1-1,-1 0,0 1,1-1,-1 1,1-1,-1 1,1-1,-1 1,1 0,-1-1,1 1,-1 0,1-1,0 1,0 0,-1-1,1 1,0 0,0 0,0-1,0 1,-1 0,12 53,-6-36,-1 1,-2 1,0 0,0 0,-2 0,-1 0,0 0,-2 0,-1 7,4-27,0-1,1 0,-1 1,1-1,-1 1,1-1,-1 1,1-1,0 1,-1 0,1-1,0 1,-1 0,1-1,0 1,-1 0,1 0,0 0,0-1,-1 1,1 0,0 0,-1 0,1 0,0 0,0 1,-1-1,1 0,0 0,-1 0,1 1,0-1,-1 0,1 1,0-1,-1 0,1 1,0-1,-1 1,1-1,-1 1,1-1,-1 1,1-1,-1 1,0 0,1-1,-1 1,0 0,1-1,-1 1,0 0,0-1,0 1,0 0,1 0,-1-1,0 1,0 0,0 0,-1-1,1 1,0 0,0-1,0 1,0 0,-1-1,1 2,48-39,105-114,-140 134</inkml:trace>
  <inkml:trace contextRef="#ctx0" brushRef="#br0" timeOffset="4831.828">1806 1214,'-2'17,"1"1,1-1,0 1,1-1,1 1,1-1,0 0,1 0,1 0,1 0,0-1,9 15,-13-28,1 1,0-1,0 1,0-1,0 0,1 0,-1-1,1 1,0-1,-1 1,1-1,0 0,0-1,1 1,-1-1,0 0,1 0,-1 0,0 0,1-1,-1 0,1 0,-1 0,1 0,-1-1,0 0,1 0,-1 0,0 0,0-1,1 1,-1-1,0 0,-1 0,1-1,0 1,-1-1,1 0,-1 0,0 0,0 0,0-1,0 0,7-2,-1 0,0 0,0-1,-1 0,0-1,0 0,0 0,-1 0,-1-1,1 0,-2-1,1 1,-1-1,-1 0,1-1,-2 1,0-1,0 1,0-1,-2 0,1 0,-1 0,-1 0,-1-11,-28-19,11 29</inkml:trace>
  <inkml:trace contextRef="#ctx0" brushRef="#br0" timeOffset="5087.354">1694 1327,'43'0,"38"0,11 0,-7 0,-12-5,-13-1,-9 0,-7 1,-6 2,-10 0</inkml:trace>
  <inkml:trace contextRef="#ctx0" brushRef="#br0" timeOffset="6270.896">537 1976,'-233'248,"206"-206,26-41,1 0,0 0,0 0,0 0,-1 0,1 0,0-1,0 1,0 0,0 0,0 0,1 0,-1 0,0 0,0 0,1 0,-1 0,0-1,1 1,-1 0,1 0,-1 0,1-1,-1 1,1 0,0-1,-1 1,1 0,0-1,0 1,-1-1,1 1,0-1,0 1,0-1,0 0,0 1,-1-1,1 0,0 0,0 0,0 0,0 0,0 0,0 0,0 0,0 0,178-7,-177 7,0 1,0-1,1 1,-1-1,1 1,-1-1,1 0,-1 0,0 0,1 0,-1 0,1-1,-1 1,1-1,-1 0,0 1,0-1,1 0,-1 0,0-1,0 1,0 0,0-1,0 1,0-1,0 0,-1 1,1-1,-1 0,1 0,-1 0,0 0,1-1,-1 1,0 0,0 0,-1-1,1 1,0 0,-1-1,0 0,-86-169,58 116,20 40</inkml:trace>
  <inkml:trace contextRef="#ctx0" brushRef="#br0" timeOffset="6933.006">790 1948,'2'17,"0"0,1 0,0 0,1-1,1 1,1-1,0 0,1 0,1-1,2 3,-8-16,-1 0,1 0,-1 0,1-1,-1 1,1 0,0-1,0 1,0-1,0 0,0 1,0-1,0 0,1 0,-1 0,0-1,0 1,1-1,-1 1,1-1,-1 0,0 0,1 0,-1 0,1 0,-1 0,0-1,1 1,-1-1,0 0,1 1,-1-1,0 0,0 0,0-1,0 1,0 0,0-1,0 1,0-1,-1 0,1 1,0-1,-1 0,2-2,135-175,-137 178,0 0,0 0,0 0,0 0,0 1,0-1,0 0,1 1,-1-1,0 1,0-1,0 1,1-1,-1 1,0 0,0 0,1 0,-1 0,0 0,1 0,-1 0,0 0,1 0,-1 1,0-1,0 0,0 1,1-1,-1 1,0-1,0 1,0 0,0-1,0 1,0 0,0 0,0 0,0 0,0 0,0 0,-1 0,1 0,0 0,-1 0,1 0,-1 1,1-1,19 62,-17-36,-1 0,-1 0,-1 1,-2-1,-1 0,-1-1,-1 1,-1-1,-1 0,-2 0,-1 0,7-12,-1-1,-1 0,-1 0,1 0,-2-1,0 0,0 0,-1-1,-1 1,0-2,0 1,-1-2,-11 10,20-18,0-1,-1 1,1 0,-1 0,1 0,-1-1,0 1,1-1,-1 1,1-1,-1 0,0 0,1 0,-1 0,0 0,0 0,1 0,-1 0,0 0,1-1,-1 1,1-1,-1 1,1-1,-1 0,1 0,-1 0,1 0,-1 0,1 0,0 0,0 0,-1 0,1 0,0-1,0 1,0 0,0-1,1 1,-1-1,0 1,1-1,-1 0,1 1,-1-1,1 0,0 0,-11-84,46-33,-24 94</inkml:trace>
  <inkml:trace contextRef="#ctx0" brushRef="#br0" timeOffset="7588.708">1327 2004,'302'-48,"-249"31,-52 16,0 0,0 1,-1-1,1 0,0 0,-1 0,1 1,-1-1,1 0,-1 0,1 0,-1 0,1 0,-1 0,0 0,0 0,0 0,1 0,-1 0,0 0,0 0,0 0,-1 0,1 0,0 0,0 0,0 0,-1 0,1 0,0 0,-1 0,1 1,-1-1,1 0,-1 0,0 0,1 0,-1 1,0-1,1 0,-1 1,0-1,0 1,0-1,0 1,0-1,1 1,-1-1,0 1,-6-6,0 1,1 0,-1 0,-1 1,1 0,-1 0,0 1,0 0,0 0,0 1,-8-2,13 6,1 0,-1 1,1-1,-1 0,1 1,0-1,0 1,0-1,0 1,1 0,-1 0,1 0,0 0,0 0,0 0,0 1,0-1,1 0,-1 0,1 1,0-1,0 0,0 1,0-1,1 0,-1 0,2 3,-2 2,-7 167,5-168,3-7,-1 0,0 0,1 0,-1 0,1 0,-1 0,1 0,-1 0,1 0,-1 0,1 0,-1 1,0-1,1 0,-1 0,1 0,-1 1,0-1,1 0,-1 0,0 1,1-1,-1 0,0 1,1-1,-1 0,0 1,0-1,1 1,-1-1,0 1,0-1,0 0,0 1,0-1,0 1,1-1,-1 1,0-1,0 1,0-1,0 0,-1 1,1-1,0 1,0-1,0 1,0-1,0 1,-1-1,1 0,0 1,0-1,0 1,-1-1,1 0,0 1,-1-1,1 0,18-16,0 0,-2-2,1 0,-2-1,-1 0,1-3,40-50,-42 55,-2 2</inkml:trace>
  <inkml:trace contextRef="#ctx0" brushRef="#br0" timeOffset="7939.655">2032 1807,'-6'14,"1"1,0 0,1 0,1 1,0-1,2 1,-1 0,2-1,0 1,1 0,0-1,1 1,1-1,4 13,-6-25,1 0,0 1,0-1,0 0,0 0,0 0,1 0,-1-1,1 1,0-1,-1 1,1-1,1 0,-1 0,0 0,0-1,1 1,-1-1,1 0,-1 1,1-2,-1 1,1 0,0-1,-1 0,1 1,0-1,0-1,-1 1,1-1,0 1,-1-1,3-1,113-53,-111 51,-1-1,0 0,0 0,0-1,-1 0,0 0,0-1,0 1,-1-1,0 0,0-1,-1 0,0 1,0-1,0 0,-1-1,-1 1,0-1,0 1,0-1,-1 1,0-1,-1-7,1 12,-1-1,0 1,0-1,0 1,0-1,-1 1,1-1,-1 1,0 0,-1-1,1 1,-1 0,0 0,0 0,0 0,0 0,-1 1,1-1,-1 0,0 1,0 0,0 0,-1 0,1 0,-1 1,0-1,0 1,-3-2,-19-7,3 2</inkml:trace>
  <inkml:trace contextRef="#ctx0" brushRef="#br0" timeOffset="8185.236">1948 1948,'38'-5,"37"-6,10-2,1 2,-10 3,-13-3,-12 2,-11 1,-6 3,-10 1</inkml:trace>
  <inkml:trace contextRef="#ctx0" brushRef="#br0" timeOffset="11203.401">2794 85,'11'138,"-2"-79,-2 0,-3 0,-3 0,-3 21,1-6,0-62</inkml:trace>
  <inkml:trace contextRef="#ctx0" brushRef="#br0" timeOffset="11503.224">2512 649,'39'0,"26"0,12 0,-2 0,-9-4,-11-3,-10 1,-8 2,-5 0,-4 2,-1 1,-11 5,-7 2</inkml:trace>
  <inkml:trace contextRef="#ctx0" brushRef="#br0" timeOffset="11974.411">2625 932,'31'-10,"164"-40,-131 59,-63-9,0 1,1-1,-1 1,0 0,0-1,0 1,0 0,0 0,0 0,0 0,0 0,0 0,-1 0,1 0,0 0,-1 0,1 0,-1 1,1-1,-1 0,1 0,-1 1,0-1,0 0,1 1,-1-1,0 0,0 0,0 1,-1-1,1 0,0 1,0-1,-1 0,1 0,-1 1,1-1,-1 0,1 0,-1 0,0 0,0 1,1-1,-1 0,0 0,-121 171,116-160,4-10,0 1,-1-1,1 1,0 0,0 0,1 0,-1 0,1 0,-1 0,1 0,0 0,0 1,1-1,-1 1,0-1,1 0,0 1,0-1,0 1,0-1,1 0,-1 1,1-1,0 1,0-1,0 0,1 0,-1 0,1 0,-1 0,1 0,0 0,0 0,0-1,1 1,-1-1,2 2,7 0,-1-1,0 0,1-1,-1 0,1-1,0 0,0 0,0-2,-1 1,1-1,0 0,-1-1,7-2,2-3</inkml:trace>
  <inkml:trace contextRef="#ctx0" brushRef="#br0" timeOffset="12785.449">3387 791,'306'-367,"-267"309,-37 59,0 0,-1 0,1 0,-1 0,0 0,1 0,-1 0,0 1,1-1,-1 0,0 1,0-1,0 1,0-1,-1 1,1-1,0 1,-1 0,1 0,-1-1,1 1,-1 0,0-1,0 1,0 0,0 0,0 0,0-1,0 1,0 0,-1 0,1 0,0-1,1 40,-2-32,0 1,1 0,0-1,0 1,1 0,1-1,0 1,0-1,1 1,0-1,0 0,1 0,0 0,1-1,0 1,0-1,6 6,-9-12,0-1,0 1,0-1,1 0,-1 0,0 0,1 0,-1 0,1-1,-1 1,0-1,1 1,-1-1,1 0,0 0,-1 0,1 0,-1-1,1 1,-1 0,1-1,-1 0,0 0,1 0,-1 0,0 0,0 0,1-1,-1 1,0-1,0 1,0-1,59-61,84-133,-145 195,0 0,0 1,0-1,0 0,1 0,-1 0,0 0,1 0,-1 1,0-1,1 0,-1 0,1 1,-1-1,1 0,-1 1,1-1,0 0,-1 1,1-1,0 1,0-1,-1 1,1-1,0 1,0 0,0-1,0 1,-1 0,1 0,0-1,0 1,0 0,0 0,0 0,0 0,-1 0,1 1,0-1,0 0,0 0,0 0,0 1,-1-1,1 0,0 1,0-1,0 1,-1-1,1 1,0-1,-1 1,1 0,0-1,-1 1,1 0,-1-1,1 1,-1 0,1 0,-1 0,0 0,8 11,-4-2,1 0,1 0,-1-1,2 0,-1 0,1-1,1 1,-1-2,1 1,1-1,-1 0,1-1,0 0,1 0,0-1,3 2,9-2</inkml:trace>
  <inkml:trace contextRef="#ctx0" brushRef="#br0" timeOffset="13089.311">3359 932,'43'-5,"48"-11,23-3,1-2,-4 1,-11 0,-14 3,-11 5,-9 4,-11-1,-5 0,-6 3,-7 1,-8 2</inkml:trace>
  <inkml:trace contextRef="#ctx0" brushRef="#br0" timeOffset="13757.162">4008 960,'-327'363,"296"-318,32-44,0-1,0 1,0-1,0 0,0 1,0-1,0 0,0 0,1 0,-1 0,0 0,0 0,0 0,0 0,0-1,0 1,0 0,0-1,0 1,0 0,0-1,0 0,0 1,0-1,0 1,0-1,-1 0,1 0,0 1,0-1,-1 0,1 0,0 0,-1 0,1 0,-1 0,215-255,-54 126,-159 128,-1 0,0 1,0-1,1 0,-1 1,1 0,0-1,-1 1,1 0,0 0,0 0,0 0,0 0,0 0,0 1,0-1,0 0,0 1,0 0,0-1,0 1,0 0,0 0,0 0,0 1,0-1,0 0,1 1,-1 0,0-1,0 1,-1 0,1 0,0 0,0 0,0 0,-1 0,1 1,0-1,-1 0,1 1,-1 0,1 0,56 159,-56-158,25 81,-27-82,0 0,1 0,-1 0,0 1,-1-1,1 0,0 0,-1 0,1 0,-1 0,1 0,-1 0,0 0,0 0,0 0,0 0,-1 0,1-1,0 1,-1 0,1-1,-1 1,1-1,-1 1,0-1,1 0,-1 0,0 0,0 0,0 0,0 0,0-1,0 1,0-1,-1 1,1-1,0 0,0 1,-15-2,-1 1,1-2,0 0,0-2,0 1,0-2,0 0,1-1,0-1,0-1,1 0,0 0,-2-4,8 8,-43-32,40 24</inkml:trace>
  <inkml:trace contextRef="#ctx0" brushRef="#br0" timeOffset="14138.209">4347 142,'23'10,"0"2,0 1,-2 0,1 2,-2 0,0 2,-1 0,-1 1,0 1,-1 1,-1 0,-2 1,0 0,0 2,-2-1,-1 2,-1-1,-1 1,2 13,-6 1,-2-1,-2 0,-1 1,-2-1,-2 0,-1 1,-2-2,-1 1,-2-1,-1 0,-3-1,-8 17,9-27,-1 0,-1-1,-2 0,0-2,-1 0,-1 0,-1-2,-1-1,0 0,-2-2,0 0,-18 8,17-11</inkml:trace>
  <inkml:trace contextRef="#ctx0" brushRef="#br0" timeOffset="14622.257">3697 1,'-48'57,"1"1,4 3,2 2,3 1,3 2,2 1,2 7,17-32,1 0,2 1,2 1,2-1,2 1,2 1,2-1,1 0,3 1,7 40,-7-67,0-1,2 1,0-1,0 1,2-1,0-1,1 1,0-1,2-1,0 0,0 0,1-1,1 0,1-1,0 0,0-1,1-1,1 0,0-1,0 0,1-1,0-1,1-1,13 5,-5-5</inkml:trace>
  <inkml:trace contextRef="#ctx0" brushRef="#br0" timeOffset="18803.144">5475 29,'-53'34,"-88"27,-62 36,201-96,1-1,-1 1,0-1,1 1,-1 0,0 0,1 0,-1 0,1 0,0 0,-1 0,1 0,0 1,0-1,-1 0,1 1,0-1,0 1,1-1,-1 1,0 0,0-1,1 1,-1 0,1 0,0-1,-1 1,1 0,0 0,0 0,0-1,0 1,1 0,-1 0,0-1,1 1,-1 0,1 0,-1-1,1 1,0-1,0 1,0 0,0-1,1 2,11 5,0-1,0 0,1 0,0-1,0-1,1-1,0 0,-1 0,1-2,0 0,1 0,-1-2,0 0,0 0,0-2,11-1,82 2,-107 0,1 1,-1 0,1 0,0-1,-1 1,1 0,0 0,-1 1,1-1,0 0,-1 0,1 1,-1-1,1 1,-1-1,1 1,-1 0,1 0,-1-1,1 1,-1 0,0 0,0 1,1-1,-1 0,0 0,0 0,0 1,0-1,-1 1,1-1,0 0,0 1,-1 0,1-1,-1 1,0-1,1 1,-1 0,0-1,0 1,0-1,0 1,0 0,0-1,0 1,-1 0,1-1,-1 1,1-1,-1 1,1-1,-1 1,0-1,0 1,0 0,-13 13,0 0,0 0,-1-2,-1 0,-1 0,1-2,-4 2,-37 27,-144 131,177-152,0 2,2 1,0 0,1 2,1 0,2 2,0 0,2 0,-2 7,17-31,-1 0,1 0,0-1,-1 1,1 0,0 0,0 1,1-1,-1 0,0 0,1 0,-1 0,1 1,0-1,0 0,0 0,0 1,0-1,0 0,1 0,-1 1,1-1,-1 0,1 0,0 0,0 0,0 0,0 0,0 0,0 0,1 0,-1 0,1-1,-1 1,1-1,0 1,-1-1,1 1,0-1,0 0,0 0,0 0,0 0,0 0,0-1,1 1,-1 0,2-1,169-1,-30-27,-52 3,-85 22</inkml:trace>
  <inkml:trace contextRef="#ctx0" brushRef="#br0" timeOffset="22153.864">5729 481,'13'-1,"-1"-1,0 0,1 0,-1-1,0-1,0 0,-1-1,1 0,-1-1,0 0,-1 0,1-1,-1-1,-8 6,0 1,0-1,0 1,0-1,0 1,0 0,0 0,0-1,1 2,-1-1,0 0,1 0,-1 1,1-1,-1 1,0 0,1 0,-1 0,1 0,-1 0,1 0,-1 1,1-1,-1 1,0-1,1 1,-1 0,0 0,0 0,0 0,1 1,-1-1,-1 1,1-1,0 1,0 0,0-1,-1 1,1 0,-1 0,1 0,-1 0,0 1,0-1,0 0,0 0,0 1,-1-1,1 2,61 226,-53-208,0 0,2-1,0 0,1-1,1 0,1-1,3 2,-16-20,0 0,0-1,0 1,0-1,0 1,1-1,-1 0,0 0,0 1,0-1,0 0,1 0,-1 0,0 0,0 0,0 0,0 0,1-1,-1 1,0 0,0-1,0 1,0-1,0 1,0-1,0 1,0-1,0 0,0 0,0 1,0-1,0 0,-1 0,1 0,0 0,0 0,-1 0,1 0,-1 0,1 0,-1 0,0 0,1-1,-1 1,0 0,0 0,1 0,-1 0,0-1,0 1,-1 0,1 0,0 0,0-1,0 1,-1 0,1 0,-1 0,1 0,-1 0,4-10,25-115,-19 77,2 1,2 1,2 0,7-11,48-74,-65 111,-18 24,4 6</inkml:trace>
  <inkml:trace contextRef="#ctx0" brushRef="#br0" timeOffset="22556.153">6406 819,'0'29,"0"14,0 5,0-11,0-12</inkml:trace>
  <inkml:trace contextRef="#ctx0" brushRef="#br0" timeOffset="22809.057">6520 565,'-5'5,"-2"1</inkml:trace>
  <inkml:trace contextRef="#ctx0" brushRef="#br0" timeOffset="23409.245">6547 85,'7'-4,"-1"1,1-1,-1 1,1 1,0-1,0 1,1 0,-1 1,0 0,1 0,-1 0,0 1,1 0,2 1,-7-1,-1 0,1 0,-1 1,1-1,-1 1,1 0,-1-1,0 1,1 0,-1 1,0-1,1 0,-1 1,0-1,0 1,0-1,-1 1,1 0,0 0,-1 0,1 0,-1 0,1 0,-1 1,0-1,0 0,0 1,0-1,-1 1,1-1,0 1,-1-1,0 1,0-1,0 1,0-1,0 1,0 0,-1-1,1 1,-1-1,0 1,1-1,-1 0,0 1,-1-1,0 2,1-2,0 0,1 0,-1 0,0 1,1-1,-1 0,1 0,-1 1,1-1,0 0,0 1,0-1,1 0,-1 1,0-1,1 0,0 0,-1 1,1-1,0 0,0 0,0 0,1 0,-1 0,0 0,1 0,-1-1,1 1,-1 0,1-1,0 1,0-1,0 0,0 1,0-1,0 0,0 0,0 0,0-1,1 1,-1 0,2-1,76 4,-54-5</inkml:trace>
  <inkml:trace contextRef="#ctx0" brushRef="#br0" timeOffset="26338.838">7113 481,'-76'134,"60"-102,-1 0,-1-1,-2-1,-1 0,-3-1,22-28,0 1,0-1,1 0,-1 1,0-1,1 1,-1 0,1-1,0 1,-1 0,1 0,0 0,0 0,0 0,0 0,0 0,1 0,-1 0,1 0,-1 1,1-1,0 0,0 0,0 0,0 1,0-1,1 0,-1 0,1 0,-1 1,1-1,0 0,-1 0,1 0,0 0,1 0,-1 0,0-1,1 1,-1 0,0 0,1-1,0 1,-1-1,1 0,0 1,0-1,0 0,0 0,0 0,0 0,0-1,0 1,0 0,1-1,-1 0,2 1,194-21,-177 20,-1-2,0 0,0-1,0-1,0-1,0-1,3-2,-22 8,0-1,0 0,-1 1,1-1,0 1,0-1,0 0,-1 0,1 0,0 1,-1-1,1 0,-1 0,1 0,-1 0,1 0,-1 0,0 0,1 0,-1 0,0 0,0 0,0 0,0 0,0 0,0 0,0 0,0-1,0 1,-1 0,1 0,0 0,-1 0,1 0,0 0,-1 1,1-1,-1 0,0 0,1 0,-1 0,0 0,1 1,-1-1,-37-41,33 37,-3-5,-1-1,1 0,1-1,0 0,0 0,1 0,1-1,0 0,1 0,1 0,-1-1,-7-22,-27-66,27 90</inkml:trace>
  <inkml:trace contextRef="#ctx0" brushRef="#br0" timeOffset="26988.855">7845 424,'-9'19,"-8"16,-2 7,-1 1,1-2,1-8,2-5,-1-2,-1-1,1 1,-1-5,3-1,-1 1,2 2,-1-4,2 1,-2-4,2-4</inkml:trace>
  <inkml:trace contextRef="#ctx0" brushRef="#br0" timeOffset="27291.929">7592 424,'14'29,"10"14,6 5,2-7,-4-4,-3-4,1-3,-1-2,-4-1,-1-4,-3-3,-6 2,-3 0,-4-2</inkml:trace>
  <inkml:trace contextRef="#ctx0" brushRef="#br0" timeOffset="29641.025">8044 903,'-10'24,"2"13,2 5,2-10,2-10</inkml:trace>
  <inkml:trace contextRef="#ctx0" brushRef="#br0" timeOffset="29895.152">8128 565,'0'0</inkml:trace>
  <inkml:trace contextRef="#ctx0" brushRef="#br0" timeOffset="30443.858">8636 424,'-118'205,"-42"1,158-205,1 0,-1 1,1-1,0 1,-1 0,1 0,0-1,0 1,0 0,0 0,0 0,0 0,1 0,-1 0,1 0,-1 1,1-1,0 0,0 0,0 0,0 0,0 0,0 1,1-1,-1 0,1 0,-1 0,1 0,0 0,0 0,0 0,0 0,0 0,0-1,1 1,-1 0,0-1,1 1,0-1,-1 1,1-1,0 0,-1 0,1 0,0 0,0 0,0 0,0 0,0 0,2-1,168-16,-29 13,-141 3,0 0,0 0,1-1,-1 1,0 0,0-1,0 0,0 1,0-1,0 0,0 0,0 0,0 0,0 0,0-1,-1 1,1-1,0 1,-1-1,0 1,1-1,-1 0,0 0,0 0,1 0,-2 0,1 0,0 0,0 0,-1 0,1 0,-1 0,1 0,-1-1,0 1,0 0,0 0,0 0,0-1,-1 1,1 0,-1 0,1 0,-1 0,0 0,0 0,0 0,0 0,0 0,0 0,-1 0,1 1,-1-1,-11-18,-66-127,46 5,32 118</inkml:trace>
  <inkml:trace contextRef="#ctx0" brushRef="#br0" timeOffset="31359.948">8918 396,'-3'26,"1"1,1 0,1 0,1 0,1 0,2 0,0 0,2-1,3 5,-9-28,0 0,1 0,-1-1,1 1,0 0,-1 0,2 0,-1-1,0 1,0-1,1 1,-1-1,1 1,0-1,0 0,0 0,0 0,0 0,0 0,1 0,-1-1,1 1,-1-1,1 1,-1-1,1 0,0 0,0 0,0-1,-1 1,1 0,0-1,0 0,0 0,0 0,0 0,0 0,0-1,-1 1,1-1,0 0,0 0,0 0,2-1,8-9,0-1,-1-1,0 1,-1-2,-1 0,0 0,3-6,0 0,104-170,-119 225,-5-15,1 0,1 0,1 0,1 0,0 1,2 0,0-1,2 1,0 0,1-1,1 1,2 1,2 15,-1 1,-2-1,-1 1,-2-1,-2 1,-2-1,-1 1,-1-1,-2 0,-7 14,13-43,-1 0,0-1,-1 1,0-1,0 0,0 0,-1 0,0 0,-1-1,1 0,-1 1,0-2,-1 1,0 0,1-1,-2 0,1-1,-1 1,5-5,0 1,0-1,1 0,-1 1,0-1,0 0,0 0,1-1,-1 1,0 0,0-1,0 1,1-1,-1 1,0-1,1 0,-1 1,1-1,-1 0,1 0,-1 0,1-1,-1 1,1 0,0 0,0-1,0 1,0-1,0 1,0-1,0 1,0-1,0 0,1 0,-1 1,1-1,-1 0,1 0,0 1,0-3,-7-76,46-66,-30 121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1,'-10'23,"1"1,1 0,1 0,1 1,1 0,1 0,2 0,0 0,2 14,1-35,0 0,0 1,0-1,1 0,-1 1,1-1,0 0,1 0,-1 0,1-1,-1 1,1-1,0 1,1-1,-1 0,0 0,1 0,0-1,0 1,0-1,0 0,0 0,0 0,0-1,0 0,1 1,-1-1,1-1,-1 1,1-1,-1 1,1-1,-1-1,1 1,-1-1,1 1,-1-1,1-1,-1 1,0-1,0 1,0-1,0 0,0-1,0 1,0-1,0 1,0-2,3-2,0-1,-1 0,1 0,-1 0,-1-1,1 0,-1 0,-1 0,1-1,-2 1,1-1,-1 0,0-1,-1 1,0 0,-1-1,1 1,-2-1,0 1,0-1,0 1,-1-1,-1 0,0 5,1 0,-2 0,1 1,0-1,-1 1,0 0,0 0,0 0,0 0,-1 0,0 0,0 1,0 0,0 0,-1 0,-16-11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347 338,'-60'21,"46"-18,1 1,-1 0,1 1,0 1,1 0,-1 0,1 1,1 1,-1 0,-7 8,18-14,-1 1,1 0,0-1,0 1,0 0,1 0,-1 0,1 0,-1 0,1-1,0 1,0 0,0 0,0 0,1 0,-1 0,1 0,0 0,0 0,0-1,0 1,0 0,1-1,-1 1,1-1,-1 1,1-1,0 0,0 0,0 0,1 0,-1 0,0 0,1 0,-1-1,1 1,2 0,16 20,-13-13,37 56,-44-63,0 0,0 0,0 0,-1 0,1 0,0 0,-1 0,0 0,0 0,1 0,-1 0,0 0,-1 1,1-1,0 0,-1 0,1 0,-1 0,1 0,-1 0,0 0,0 0,0 0,0-1,0 1,-1 0,1-1,0 1,-1-1,1 1,-1-1,0 1,1-1,-1 0,-187 68,166-58,5-2</inkml:trace>
  <inkml:trace contextRef="#ctx0" brushRef="#br0" timeOffset="4619.863">601 0,'4'7,"0"0,0 0,-1 1,0-1,0 1,-1-1,0 1,0 0,-1 0,0 0,0 0,-1 0,0 0,-1 8,1-1,-1 244,-25-93,13-122,10-38,1 1,0-1,0 0,0 1,1-1,0 1,0 0,1-1,0 1,0 0,0-1,1 1,1 4,-2-10,0 0,0 0,0 0,1 0,-1-1,0 1,1 0,-1 0,0 0,1 0,0 0,-1 0,1-1,-1 1,1 0,0-1,0 1,-1 0,1-1,0 1,0-1,0 1,0-1,-1 1,1-1,0 0,0 1,0-1,0 0,0 0,0 0,0 0,0 0,0 0,0 0,0 0,0 0,0 0,0 0,0-1,0 1,0 0,0-1,0 1,0-1,-1 1,1-1,0 1,0-1,-1 0,1 1,0-1,0 0,-1 0,42-47,-35 39,132-187,-138 195,-1-1,1 1,-1 0,0 0,1 0,0 0,-1 0,1 0,0 1,-1-1,1 0,0 0,0 0,0 1,0-1,-1 0,1 1,0-1,0 1,0-1,1 1,-1-1,0 1,0 0,0-1,0 1,0 0,0 0,0 0,1 0,-1 0,0 0,0 0,0 1,0-1,0 0,0 1,0-1,0 0,1 1,-1-1,-1 1,1 0,0-1,0 1,0 0,0-1,0 1,0 0,-1 0,1 0,0 0,-1 0,1 0,24 96,-16-37,-3-45,0-8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86,'-9'10,"1"0,0 0,0 1,1 0,0 0,1 1,0 0,1 0,1 0,0 1,0 0,1-1,1 1,0 0,1 5,1-14,1 1,-1-1,1 0,0 0,1-1,-1 1,0 0,1 0,0 0,0-1,0 1,1-1,-1 0,1 0,0 0,-1 0,1 0,1 0,-1-1,0 1,1-1,-1 0,1 0,0 0,-1-1,1 1,0-1,0 0,0 0,0 0,0-1,0 1,0-1,0 0,1 0,-1-1,0 1,0-1,0 0,0 0,0 0,0 0,-1-1,1 0,0 0,-1 0,1 0,-1 0,0-1,1 1,-1-1,1-1,6-5,0 1,0-2,-1 1,0-1,-1-1,0 0,-1 0,0 0,-1-1,0 0,-1 0,0-1,-1 0,0 1,-1-1,0 0,-1-1,-1-4,-1 14,0 0,-1 1,1 0,-1-1,0 1,0-1,0 1,-1 0,1 0,-1 0,1 0,-1 0,0 0,0 0,-1 0,1 1,-1-1,1 1,-1 0,0-1,0 1,0 1,0-1,0 0,0 1,0-1,-1 1,1 0,0 0,-1 0,1 1,-1-1,1 1,-1 0,1 0,-1 0,1 1,-1-1,1 1,-1-1,1 1,0 0,-1 1,1-1,0 0,0 1,0 0,0 0,0 0,0 0,-1 1,-22 15</inkml:trace>
  <inkml:trace contextRef="#ctx0" brushRef="#br0" timeOffset="953.803">565 1,'-45'109,"43"-99,0 0,1 0,0 1,1-1,0 0,0 0,1 1,1-1,0 0,0 0,0 0,2 0,-1-1,1 1,1 0,-3-5,1-1,-1 1,1-1,0 0,0 0,0-1,1 1,-1 0,1-1,0 0,0 0,0 0,1-1,-1 1,0-1,1 0,0 0,-1-1,1 1,0-1,0 0,0 0,0-1,0 1,0-1,0 0,0-1,0 1,-1-1,1 0,4-1,0-2,1 1,-1-2,0 1,-1-1,1-1,-1 0,0 0,0 0,-1-1,0 0,4-6,22-18,-31 30,1-1,0 1,-1 0,1 0,0 0,0 0,-1 1,1-1,0 1,0 0,0-1,0 1,0 1,0-1,0 0,0 1,0-1,-1 1,1 0,0 0,0 0,-1 0,1 1,0-1,-1 1,0-1,1 1,-1 0,0 0,0 0,0 0,1 1,31 18,-26-18,0-1,1 0,-1 0,1-1,-1 0,1 0,-1-1,1 0,-1 0,1-1,-1 0,1-1,-1 0,0 0,0-1,0 0,0 0,0-1,0 0,-1-1,0 1,0-1,0-1,-1 1,0-1,0 0,0-1,3-3,73-106,-76 78,-13 26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24,'0'-1,"1"1,-1 0,0-1,1 1,-1 0,1-1,-1 1,1 0,-1 0,1-1,-1 1,1 0,-1 0,1 0,0 0,-1 0,1 0,-1 0,1 0,-1 0,1 0,-1 0,1 0,0 0,-1 0,1 0,-1 1,1-1,-1 0,1 0,-1 1,1-1,-1 0,0 1,1-1,-1 0,1 1,-1-1,0 1,1-1,-1 1,0-1,1 1,-1-1,0 1,0-1,0 1,1-1,-1 1,0-1,0 1,0-1,0 1,0 0,0-1,0 1,0-1,0 1,0-1,-1 1,7 39,-6-39,-16 206,-19-43,-37 23,71-183,0 0,1 0,-1 0,1 0,0 0,0 0,0 1,0-1,1 0,0 0,0 0,0 0,0-1,0 1,1 0,0 0,0-1,0 1,0-1,0 1,1-1,-1 0,1 0,0 0,0 0,0-1,1 1,-1-1,0 0,1 0,0 0,-1 0,1-1,0 1,0-1,0 0,0 0,0-1,0 1,0-1,0 0,0 0,1 0,66 0,-59-6</inkml:trace>
  <inkml:trace contextRef="#ctx0" brushRef="#br0" timeOffset="335.375">1 390,'19'0,"16"0,7 0,1 0,-2 0,-3 0,-4 0,-2 0,-2 0,-1 0,-1 0,-1 0,-4 0</inkml:trace>
  <inkml:trace contextRef="#ctx0" brushRef="#br0" timeOffset="919.253">678 24,'2'1,"0"0,0 1,-1-1,1 1,0 0,-1-1,1 1,-1 0,1 0,-1 0,0 0,0 0,0 0,0 0,0 1,-1-1,1 0,-1 0,1 1,-1-1,0 0,0 1,0-1,0 0,0 1,0 0,-21 190,-10 30,2-15,29-207,-1 1,1-1,0 1,0 0,0-1,0 1,0-1,0 1,0 0,1-1,-1 1,1-1,-1 1,1-1,-1 1,1-1,0 1,0-1,0 0,-1 1,1-1,1 0,-1 0,0 0,0 0,0 0,1 0,-1 0,0 0,1 0,-1 0,1-1,-1 1,1-1,-1 1,1-1,-1 0,1 1,-1-1,1 0,0 0,-1 0,1 0,-1 0,1-1,0 1,-1 0,2-1,69-38,118-109,-189 147,1 0,-1 0,0 0,0 1,1-1,-1 0,1 1,-1-1,1 1,-1-1,1 1,-1-1,1 1,-1 0,1 0,-1 0,1 0,-1 0,1 0,-1 1,1-1,-1 0,1 1,-1-1,1 1,-1-1,1 1,-1 0,0 0,1-1,-1 1,0 0,0 0,0 0,0 1,0-1,0 0,0 0,0 1,0-1,0 0,-1 1,1-1,-1 0,1 1,-1-1,1 1,-1-1,0 2,24 88,-23-89,-1 1,0-1,1 0,-1 0,1 1,0-1,0 0,0 0,0 0,0 0,0 0,1 0,-1 0,1-1,-1 1,1 0,0-1,0 1,-1-1,1 0,0 1,0-1,1 0,8 0</inkml:trace>
  <inkml:trace contextRef="#ctx0" brushRef="#br0" timeOffset="1630.015">1496 446,'-34'21,"1"2,1 1,0 1,2 2,2 1,-25 30,20 8,32-65,1 1,0-1,0 1,-1-1,1 1,0-1,0 1,1-1,-1 1,0-1,0 1,1-1,-1 1,1-1,-1 0,1 1,-1-1,1 0,0 1,0-1,0 0,0 0,0 0,0 0,0 1,0-2,0 1,1 0,-1 0,0 0,0 0,1-1,-1 1,1-1,-1 1,1-1,-1 1,0-1,1 0,0 0,-1 0,1 0,-1 0,1 0,0 0,11-2,0 0,-1-1,1-1,-1 0,0-1,0 0,0 0,-1-1,0-1,0 0,0-1,-1 0,0 0,0-2,-3 4,127-112,-134 118,-1 1,1-1,-1 1,1-1,0 1,-1 0,1-1,0 1,0-1,-1 1,1 0,0-1,0 1,0 0,0-1,0 1,0 0,0-1,0 1,0 0,0-1,0 1,0 0,0-1,1 1,-1 0,0-1,0 1,1-1,-1 1,0-1,1 1,-1 0,1-1,-1 1,1-1,-1 0,1 1,-1-1,1 1,-1-1,1 0,0 1,-1-1,1 0,-1 0,1 1,0-1,-1 0,1 0,0 0,-1 0,1 0,0 0,-1 0,1 0,0 0,-1 0,1 0,0-1,-1 1,1 0,0 0,-1-1,-1 10,-1-4,1 1,-1-1,1 1,1-1,-1 1,1-1,0 1,0-1,0 1,1-1,0 1,0-1,0 0,1 1,-1-1,2 0,-1 0,0 0,1 0,0 0,0-1,0 1,1-1,-1 0,1 0,0 0,1 0,-1-1,0 0,1 0,0 0,0 0,0-1,1 1,7-2,0 0,0-1,0-1,-1 0,1-1,0 0,-1-1,1 0,-1-1,0 0,0-1,0-1,-1 0,0 0,0-1,-1 0,1-1,-2 0,1-1,-1 0,4-5,139-156,-132 148,0-1,-1-1,-2 0,0-1,-2-1,-1-1,0 0,-3 0,0-2,-1 1,-2-1,4-29,-11 52,-1 0,0 0,-1 0,1 0,-1 0,0 0,-1 0,0 0,1 1,-2-1,1 1,-1-1,-1-1,3 5,0 0,-1 1,1-1,0 1,-1-1,1 1,-1-1,0 1,1 0,-1 0,0 0,0 0,0 0,0 0,0 1,0-1,0 0,0 1,0 0,0 0,0-1,0 1,0 0,0 0,0 1,0-1,0 0,0 1,0-1,0 1,0 0,0 0,0 0,0 0,0 0,0 0,1 0,-1 0,0 1,-12 11,0 0,1 0,1 2,0 0,1 0,0 1,2 0,-1 1,2 0,0 0,2 1,0 0,0 0,2 0,-1 6,5-23,-6 29,0 0,3 0,0 1,2-1,1 1,3 14,-4 97,1-140,1 0,-1-1,0 1,0-1,0 1,0 0,-1-1,1 1,0-1,-1 1,1-1,-1 1,1 0,-1-1,0 0,0 1,1-1,-1 1,0-1,0 0,0 0,-1 0,1 0,0 1,0-2,-1 1,1 0,0 0,-1 0,1 0,-1-1,1 1,-1-1,1 1,-1-1,0 0,1 0,-1 1,1-1,-1 0,0 0,1-1,-1 1,1 0,-1 0,0-1,1 1,-1-1,1 1,-1-1,1 0,0 0,-2 0,-9-10</inkml:trace>
  <inkml:trace contextRef="#ctx0" brushRef="#br0" timeOffset="1866.988">1750 305,'43'0,"34"0,8 0,0 0,-11 0,-7 0,-11 0,-10 0,-8 0,-5 0,-5 0,-6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1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338 113,'0'0,"0"1,0-1,0 0,0 1,0-1,-1 1,1-1,0 0,0 1,0-1,0 1,1-1,-1 0,0 1,0-1,0 1,0-1,0 0,0 1,0-1,1 0,-1 1,0-1,0 0,1 1,-1-1,0 0,0 1,1-1,-1 0,0 0,1 1,-1-1,1 0,-1 0,0 0,1 1,-1-1,0 0,1 0,-1 0,1 0,-1 0,0 0,1 0,-1 0,1 0,-1 0,0 0,1 0,-1 0,1 0,-1 0,0-1,1 1,-1 0,1 0,-1 0,0-1,1 1,-1 0,0 0,0-1,1 1,-1 0,0-1,-4 42,3-37,-21 191,-32 119,16-187,35-114,7-19,1-6</inkml:trace>
  <inkml:trace contextRef="#ctx0" brushRef="#br0" timeOffset="275.474">0 395,'48'5,"30"1,7 0,-2-1,-10-1,-12-2,-13-1,-8-5,-8-3,-8 1</inkml:trace>
  <inkml:trace contextRef="#ctx0" brushRef="#br0" timeOffset="781.531">734 1,'-17'64,"4"1,2 1,3 0,2 5,33 204,-21-155,-6-118,1-1,0 0,0 0,-1 0,1 0,0 0,0 0,0 0,0 0,0-1,0 1,1 0,-1-1,0 1,0 0,0-1,1 0,-1 1,0-1,1 0,-1 1,0-1,1 0,-1 0,0 0,1 0,-1 0,0-1,1 1,-1 0,0-1,0 1,1 0,-1-1,0 0,0 1,0-1,1 0,50-29,-47 26,118-85,-121 88,-1 0,1 1,-1-1,0 1,1-1,-1 1,1-1,-1 1,1 0,-1 0,1 0,-1 0,1 0,0 0,-1 1,1-1,-1 0,0 1,1-1,-1 1,1-1,-1 1,0 0,1-1,-1 1,0 0,0 0,1 0,-1 0,0 0,0 0,0 1,0-1,-1 0,1 0,0 1,0-1,-1 1,1-1,-1 1,19 65,-17-59,11 66,-7-56</inkml:trace>
  <inkml:trace contextRef="#ctx0" brushRef="#br0" timeOffset="1777.678">1298 649,'9'5,"0"0,0 0,0-2,1 1,-1-1,1 0,0-1,-1 0,1-1,0 0,0 0,0-1,0 0,1-1,-2 0,1-1,0 0,0 0,0-1,-1-1,0 1,1-1,-1-1,-1 0,1 0,-1-1,0 0,0 0,-1-1,5-4,13-58,-25 67,1 0,-1 1,0-1,0 0,0 1,1-1,-1 0,-1 1,1-1,0 0,0 1,-1-1,1 0,-1 1,1-1,-1 1,0-1,0 1,1-1,-1 1,0 0,0-1,-1 1,1 0,0 0,0-1,-1 1,1 0,0 0,-1 1,1-1,-1 0,1 0,-1 1,1-1,-1 1,0-1,1 1,-1 0,-1-1,-5 3,0 1,0-1,0 1,1 1,-1-1,1 2,0-1,0 0,0 1,0 1,1-1,0 1,0 0,1 0,0 1,0-1,0 1,-1 4,0-3,0 1,1 0,0 0,1 1,0 0,0-1,1 1,0 0,1 1,0-1,1 0,0 1,0-1,1 1,0-1,1 1,1-1,-1 1,2 1,-1-8,0 0,0 0,0-1,1 1,-1-1,1 1,0-1,-1 0,2 0,-1 0,0-1,0 1,1-1,0 0,-1 0,1 0,0 0,0-1,0 1,0-1,0 0,0 0,1-1,-1 1,0-1,0 0,1 0,-1 0,0-1,0 0,3 0,130-42,-95 21,-2-1,0-2,-2-2,-1-1,-1-2,-1-2,-2-1,9-13,5-36,-47 81,1-1,0 0,-1 0,0 1,1-1,-1 0,0 0,0 0,0 0,0 1,0-1,0 0,0 0,-1 0,1 0,-1 1,0-1,1 0,-1 0,0 1,0-1,0 1,0-1,0 1,0-1,0 1,-1 0,1-1,0 1,-1 0,1 0,-1 0,0 0,1 0,-1 0,0 1,1-1,-1 0,0 1,0-1,0 1,1 0,-1 0,0 0,0 0,0 0,-1 0,-8 1,0 1,0 0,0 1,0 0,1 1,-1 0,1 0,0 1,0 1,1 0,-1 0,1 1,1 0,-1 0,1 1,-3 4,8-10,0 0,1 0,-1 0,1 0,0 1,0-1,0 1,0 0,0-1,0 1,1 0,-1 0,1 0,0 0,0 0,0 1,0-1,0 0,1 0,-1 1,1-1,0 0,0 1,0-1,1 0,-1 0,1 1,0-1,0 0,0 0,0 0,0 0,1 0,0 0,-1 0,1 0,0-1,0 1,0-1,1 1,-1-1,1 0,-1 0,1 0,0 0,-1 0,1-1,0 1,0-1,1 0,11 3,1-1,0 0,1-1,-1-1,0-1,0 0,1-1,3-2,66 1,-83 3,0-1,0 1,0 0,0 0,0 0,0 0,0 1,0-1,0 1,0 0,-1 0,1 0,-1 0,0 0,1 0,-1 1,0-1,0 1,0 0,-1-1,1 1,-1 0,1 0,-1 0,0 0,0 0,0 1,0 2,0-2,0 1,1-1,-1 0,1 0,0 0,0 0,1 0,-1 0,1-1,0 1,0-1,0 0,0 0,0 0,1 0,-1 0,1-1,1 1,9 0,-1-1,1-1,0-1,0 0,-1 0,1-1,-1-1,1-1,-1 0,1 0,-1-1,-1-1,1 0,0-1,-1 0,0-1,-1 0,6-5,4-2,0 0,-1-1,0-1,-2 0,0-2,0 0,-2-1,0-1,-2-1,8-13,-20 32,0 1,-1-1,1 0,-1 0,0 0,1 0,-1-1,0 1,0 0,-1 0,1-1,0 1,-1-1,1 1,-1 0,0-1,0 1,0-1,0 1,0-1,0 1,-1-1,1 1,-1 0,0-1,1 1,-1 0,0 0,-1-1,1 1,0 0,-1 0,1 0,-1 0,1 1,-1-1,0 0,0 1,0-1,0 1,0-1,0 1,0 0,0 0,-1 0,1 0,0 1,-1-1,1 0,-1 1,1 0,-11 0,0 2,0 0,1 0,-1 1,1 1,0 0,0 1,0 0,1 1,0 0,0 0,0 1,1 1,0 0,0 1,1-1,0 2,0-1,1 1,-1 3,1-5,1-1,0 1,1 0,-1 1,1-1,1 1,0 0,0 1,1 0,0-1,1 1,0 0,0 1,1-1,0 0,1 1,0-1,1 1,0-1,1 1,0-1,1 0,0 1,0-1,1 0,0 0,1 0,0 0,4 5,4-3,1 0,0-2,1 1,0-2,0 0,1-1,0 0,0-1,1-1,0 0,0-1,0-1,1-1,0 0,-1-1,1 0,0-2,6 0,-1 1,0 0,0-2,-1 0,1-1,-1-1,1-1,-1-1,8-4,0-3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1,'0'10,"0"12,5 3,1 2,0 1,-1 0,-2 1,-1 0,-1 0,0-1,-1 1,-5-1,-7-5,0-5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1,'14'14,"10"10,1 1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1,'-9'2,"0"0,1 0,-1 1,1 0,0 1,0 0,0 0,0 0,1 1,-7 6,11-9,1 0,0 0,0 1,0-1,0 1,0-1,1 1,-1-1,1 1,0 0,-1 0,1 0,1 0,-1 0,0 0,1 0,-1 0,1 0,0 0,0 1,0-1,1 0,-1 0,1 0,-1 0,1 0,0 0,0 0,1 0,-1-1,1 1,0 1,26 39,-23-37,0-1,-1 1,0-1,0 1,0 1,0-1,-1 0,0 1,-1 0,1-1,-1 1,-1 0,1 0,-1 1,0-1,-1 0,0 0,0 0,0 0,-1 1,-1 1,-2-4,0 1,0-1,-1-1,1 1,-1 0,-1-1,1 0,0 0,-1-1,0 0,0 1,0-2,0 1,0-1,-1 0,1 0,-1-1,0 0,1 0,-1-1,0 1,-1-2,-46 3,29-2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59,'-7'-6,"0"0,-1 0,0 1,0 0,0 0,0 1,-1 0,0 1,0 0,0 0,0 0,0 2,0-1,-1 1,1 0,0 1,-1 0,1 0,-1 1,1 1,0-1,0 1,0 1,0 0,0 0,0 1,1 0,-6 3,4 3,0 1,0 0,1 0,0 1,1 0,1 1,0-1,0 1,2 1,-1-1,2 1,-3 9,7-17,0 0,0 0,1 0,0 0,0 0,0 0,1 0,0 0,0-1,0 1,1-1,0 0,0 1,0-1,1-1,0 1,-1 0,2-1,-1 0,0 0,1 0,0 0,0-1,0 0,0 0,1 0,-1-1,1 0,-1 0,1 0,0 0,0-1,0 0,0-1,0 1,0-1,0 0,0 0,0-1,-1 0,1 0,0 0,0-1,3-1,9-5,0-1,0 0,-1-1,-1-1,0-1,0 0,-1-1,3-4,-15 14,51-51,52-37,-104 89,1 1,-1 0,0 0,0 0,1 0,-1 1,0-1,1 0,-1 1,1 0,-1 0,0-1,1 1,-1 1,1-1,-1 0,1 1,-1-1,0 1,1-1,-1 1,0 0,0 0,1 0,-1 1,0-1,0 0,0 1,0 0,-1-1,1 1,0 0,-1 0,1 0,-1 0,1 0,-1 0,0 0,0 0,0 1,0-1,-1 0,27 105,-26-98,0 1,0-1,1 0,0 0,0 0,1-1,1 1,-1-1,1 1,1-1,-1 0,1 0,1-1,-1 0,1 0,1 0,-1-1,1 1,0-2,1 1,-1-1,1 0,0 0,1-1,-1-1,0 1,1-1,0 0,3 0,43 1,-30-3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1 456,'1'214,"-2"-210,1-1,0 1,1-1,-1 1,0-1,1 1,0-1,0 0,0 1,0-1,1 0,-1 0,1 1,0-1,0-1,0 1,0 0,0 0,1-1,-1 1,1-1,0 0,0 0,0 0,0 0,0 0,0-1,0 1,0-1,1 0,-1 0,0 0,1 0,-1-1,1 1,-1-1,1 0,-1 0,1 0,0-1,-1 1,0-1,1 0,-1 0,3-1,9-4,0-2,-1 1,0-2,0 0,-1-1,0 0,-1 0,10-12,-10 11,94-86,-106 98,0 0,0 0,0 0,-1 0,1-1,0 1,0 0,0 0,1 0,-1 0,0 0,0-1,0 1,1 0,-1 0,0 0,1 0,-1-1,0 1,1 0,-1-1,1 1,0 0,-1-1,1 1,-1 0,1-1,0 1,0-1,-1 1,1-1,0 0,0 1,-1-1,1 0,0 1,0-1,0 0,0 0,0 0,-1 0,1 0,0 0,0 0,0 0,0 0,0 0,-1 0,1-1,0 1,0 0,0-1,0 1,-1 0,1-1,0 1,-1-1,1 1,0-1,-1 0,1 1,0-1,-1 0,1 1,-1-1,1 0,-1 1,0-1,1 0,-1 0,1 44,-2-37,0-1,0 0,1 1,0-1,0 1,0-1,1 0,-1 1,1-1,1 0,-1 0,1 0,0 1,0-2,0 1,1 0,0 0,0-1,0 1,0-1,1 0,-1 0,1 0,0-1,0 1,1-1,0 0,3 1,-1-1,1-1,0 1,0-1,0-1,0 0,0 0,1 0,-1-1,0 0,0-1,1 0,-1 0,0-1,0 0,0 0,0-1,-1 0,1 0,-1-1,2-1,5-3,0 0,0-1,-1 0,0-2,-1 1,0-1,-1-1,0 0,-1-1,4-7,-11 16,0-1,0 0,-1 0,0 0,0 0,0-1,-1 1,1-1,-1 1,-1-1,1 1,-1-1,0 1,0-1,-1 1,1-1,-1 0,-1 1,1 0,-2-3,-3-10</inkml:trace>
  <inkml:trace contextRef="#ctx0" brushRef="#br0" timeOffset="6716.496">1016 89,'2'0,"-1"0,0 0,1 0,-1 0,0 1,1-1,-1 1,0-1,1 1,-1-1,0 1,0 0,0-1,1 1,-1 0,0 0,0 0,0 0,-1 0,1 0,0 0,0 0,0 1,-1-1,1 0,-1 0,1 1,-1-1,1 0,-1 1,0-1,1 0,-1 1,0-1,0 0,0 1,0-1,0 1,-1-1,1 0,0 1,-1-1,1 0,-1 1,0 0,2 6,28 193,-29 108,-1-308,1 0,0-1,-1 1,1 0,0-1,0 1,0 0,0-1,0 1,0 0,0 0,0-1,0 1,0 0,0 0,0-1,1 1,-1 0,0-1,0 1,1 0,-1-1,0 1,1-1,-1 1,1 0,-1-1,1 1,-1-1,1 1,-1-1,1 0,0 1,-1-1,1 1,-1-1,1 0,0 0,-1 1,1-1,0 0,0 0,-1 0,1 0,0 0,-1 0,1 0,0 0,0 0,-1 0,1 0,0 0,-1 0,1-1,0 1,0 0,-1 0,1-1,-1 1,1-1,0 1,-1-1,1 1,-1-1,1 1,-1-1,1 1,-1-1,31-41,-9-7,-17 35,1 0,0 0,1 0,1 1,0 0,0 1,2-1,-1 2,1-1,1 1,10-8,-19 18,-1 0,1-1,-1 1,1 0,0 0,-1 0,1 1,0-1,0 0,0 1,0-1,-1 1,1-1,0 1,0 0,0 0,0 0,0 0,0 0,0 1,0-1,0 0,0 1,0-1,-1 1,1 0,0 0,0 0,-1 0,1 0,0 0,-1 0,1 0,-1 1,0-1,1 0,-1 1,0 0,1 0,23 76,-25 69,14-111,-2-29</inkml:trace>
  <inkml:trace contextRef="#ctx0" brushRef="#br0" timeOffset="7731.752">1553 596,'138'-14,"-133"12,0 1,0-1,0-1,-1 1,1 0,0-1,-1 0,0 0,0 0,0-1,0 0,0 1,-1-1,1-1,-1 1,0 0,0-1,-1 1,1-1,-1 0,0 0,-1 0,1 0,0-5,-1 8,0-1,0 0,-1 0,1 0,-1 1,0-1,0 0,0 0,0 0,0 0,-1 1,1-1,-1 0,0 0,0 0,0 1,0-1,0 1,0-1,-1 1,1-1,-1 1,0 0,0-1,0 1,0 0,0 0,0 1,0-1,-1 0,1 1,-1-1,1 1,-1 0,0 0,1 0,-1 0,0 0,0 1,1-1,-1 1,0 0,0 0,0 0,0 0,0 0,1 1,-1-1,-2 2,-4 0,-1 0,1 1,0 0,0 1,1 0,-1 0,1 1,0 0,0 1,0 0,1 0,0 0,0 1,1 0,-1 1,2-1,-1 1,1 0,0 0,1 1,0 0,0-1,1 1,0 1,0-1,1 0,1 1,-1 2,2-8,1 0,-1 0,1 0,0 0,0 0,0 0,1 0,-1 0,1-1,0 1,0 0,0-1,0 0,1 1,0-1,-1 0,1 0,0-1,1 1,-1-1,0 1,1-1,-1 0,4 1,96 33,-92-34,6 3,0-1,1-1,-1-1,1 0,0-1,0-1,-1-1,1 0,0-2,-1 0,1 0,-1-2,0 0,0-1,-1-1,0-1,0 0,-1-1,0 0,0-1,-1-1,12-12,-12 9,-1-1,-1-1,-1 0,0-1,-2 0,1 0,-2-1,0-1,-1 0,-6 17,0 1,0-1,0 0,0 0,-1 1,1-1,0 0,-1 0,1 0,-1 0,0 0,0 0,1 0,-1 0,0 0,-1 1,1-1,0 0,-1 0,1 0,-1 0,1 0,-1 0,0 1,0-1,0 0,0 1,0-1,0 0,0 1,-1 0,1-1,0 1,-1 0,1-1,-1 1,0 0,1 0,-1 0,0 0,0 1,1-1,-1 0,0 1,0-1,0 1,0 0,0 0,0 0,0 0,0 0,0 0,0 0,-9 4,1 0,0 0,0 1,1 1,-1-1,1 1,1 1,-1 0,1 0,0 1,0 0,1 0,0 1,1 0,0 0,0 0,1 1,0 0,0 3,3-9,1-1,0 0,0 0,0 1,0-1,1 1,-1-1,1 1,0-1,0 0,0 1,1-1,-1 1,1-1,0 1,0-1,0 0,0 0,0 1,1-1,-1 0,1 0,0 0,0-1,0 1,1 0,-1-1,1 1,-1-1,1 0,0 0,0 0,0 0,0 0,114 41,-103-41,-1-2,1 1,-1-2,0 0,1-1,-1 0,0-1,0 0,0-1,-1 0,1-1,-1-1,0 0,0 0,-1-2,0 1,0-1,0-1,10-10,0 0,-1-2,-1 0,-1-1,-1-1,-1 0,-1-1,0-3,1-1,0-1,-2 0,-1-1,-2-1,0 0,-3 0,0-1,2-28,-9 56,-1 0,1 0,-1 1,0-1,0 0,-1 0,1 0,-1 1,0-1,0 0,0 0,0 1,-1-1,1 1,-1-1,0 1,0 0,0 0,-1 0,1 0,-1 0,1 0,-1 1,0-1,0 1,0 0,-1 0,1 0,0 0,-1 0,1 1,-1-1,0 1,1 0,-1 0,0 1,0-1,1 1,-1 0,0 0,0 0,0 0,0 1,1-1,-1 1,0 0,1 0,-1 1,-1 0,-3 2,1 1,0 0,-1 0,2 1,-1-1,1 2,0-1,0 1,0 0,1 0,0 0,1 1,0-1,0 1,0 0,1 1,1-1,-1 1,1-1,0 1,1-1,0 1,1 0,0 0,0 0,1-1,0 1,1 6,-2 6,1 0,1 0,0-1,2 1,0 0,2-1,0 0,7 14,140 276,-132-265,-12-27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8:5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2527 30,'-20'236,"10"200,10-407,0 40,1 8,-3-1,-12 73,6-100,20-77,35-181,-37 167</inkml:trace>
  <inkml:trace contextRef="#ctx0" brushRef="#br0" timeOffset="287.774">2865 284,'-170'217,"56"-81,74-66,39-68,1 0,-1 0,1-1,-1 1,1 0,0 0,-1-1,1 1,0 0,0 0,0-1,1 1,-1 0,0 0,1-1,-1 1,1 0,0 0,-1-1,1 1,0-1,0 1,0-1,0 1,0-1,0 0,1 1,-1-1,0 0,1 0,-1 0,1 0,-1 0,1 0,-1 0,1 0,0-1,-1 1,1-1,0 1,1-1,193 28,-185-24,0 1,0 1,0 0,-1 0,0 1,0 0,-1 1,0 0,0 0,0 1,-1 0,-1 1,0-1,0 2,-1-1,0 1,-1 0,0 0,0 0,-2 1,2 5,18 22,-9-27</inkml:trace>
  <inkml:trace contextRef="#ctx0" brushRef="#br0" timeOffset="-1151.817">15 1,'-3'9,"0"0,1 0,0 1,0-1,1 1,0-1,1 1,0-1,0 1,1-1,2 6,-1 13,45 381,-32-307,3-1,23 66,6-72,-45-93,0 1,0-1,0 0,0 0,1-1,-1 1,1 0,-1-1,1 1,-1-1,1 0,0 0,0 0,0 0,0-1,-1 1,1-1,0 0,0 0,0 0,0 0,0 0,0 0,0-1,0 0,0 1,0-1,-1 0,1 0,0-1,-1 1,1-1,1 0,9-8,-2 0,1 0,-2-1,1-1,-1 0,-1 0,0-1,-1 0,0 0,-1-3,3-1,103-236,-90 193,-18 105,-7-30,1-1,1 0,0 1,1-1,0 0,1 0,1 0,0 0,1 0,1 0,0-1,0 0,2 0,-1 0,2-1,0 0,0 0,1-1,0 0,1-1,7 6,-10-10,1 0,0-1,0 0,1 0,-1-1,1 0,0-1,0 0,0 0,1-1,-1 0,0-1,1 0,0 0,-1-1,1 0,-1-1,1 0,-1-1,1 1,-1-2,0 0,0 0,0 0,0-1,0 0,-1-1,21-16,-1-2,-2-1,0 0,-1-2,-2-1,-1-1,-1-1,-1-1,-2 0,-1-2,-1 0,-2-1,-1 0,-2-1,3-18,21-171,-33 202,-1-1,0 1,-2-1,0 1,-2 0,0-1,-2 1,-1-5,6 25,0 1,0-1,0 1,0-1,0 1,0 0,0-1,0 1,0-1,0 1,0 0,0-1,0 1,0-1,0 1,0 0,-1-1,1 1,0-1,0 1,0 0,-1-1,1 1,0 0,0-1,-1 1,1 0,0-1,-1 1,1 0,0 0,-1 0,1-1,-1 1,1 0,0 0,-1 0,1 0,-1-1,1 1,0 0,-1 0,1 0,-1 0,1 0,0 0,-1 0,1 0,-1 1,1-1,0 0,-1 0,1 0,-1 0,1 0,0 1,-1-1,1 0,0 0,-1 1,1-1,0 0,-1 1,1-1,-9 27,7-6</inkml:trace>
  <inkml:trace contextRef="#ctx0" brushRef="#br0" timeOffset="-800.229">1511 678,'-2'17,"2"-1,0 1,0-1,2 1,0-1,1 0,0 0,2 0,0 0,0 0,2-1,0 0,0-1,1 1,1-1,4 4,-10-15,0 0,0 1,1-1,-1 0,1 0,0-1,-1 1,1-1,0 0,1 0,-1 0,0-1,0 1,1-1,-1 0,1 0,-1-1,1 1,-1-1,1 0,0 0,-1-1,1 1,-1-1,1 0,-1 0,0-1,1 1,-1-1,0 0,0 0,0 0,0-1,0 1,-1-1,1 0,-1 0,0 0,0-1,0 1,0-1,1-1,6-7,0 0,-1 0,-1-1,0 0,-1 0,0-1,-1 0,-1 0,0-1,-1 0,0 1,-1-1,-1 0,0-1,-1 1,-1-13,-2 20,0 0,-1 0,1 1,-1-1,-1 1,0 0,0 0,0 0,-1 0,1 1,-2 0,1 0,-1 0,0 1,0-1,0 1,-1 1,0-1,0 1,0 1,0-1,-5-1,7 3,-1 0,1 0,-1 0,0 1,0 0,0 0,0 0,0 1,0 0,0 0,0 1,0-1,0 1,1 1,-1-1,0 1,0 0,1 0,-1 0,1 1,0 0,0 0,0 0,0 1,0 0,1 0,-1 0,1 0,0 1,-1 1,-25 46,20-27</inkml:trace>
  <inkml:trace contextRef="#ctx0" brushRef="#br0" timeOffset="-499.57">1991 1018,'0'-1,"-1"1,1-1,0 1,-1-1,1 1,0 0,-1-1,1 1,0 0,-1 0,1-1,0 1,-1 0,1 0,-1-1,1 1,-1 0,1 0,-1 0,1 0,-1 0,1-1,-1 1,1 0,0 0,-1 0,1 1,-1-1,1 0,-1 0,1 0,-1 0,1 0,-1 0,1 1,-1-1,1 0,0 0,-1 1,1-1,-1 0,1 1,0-1,-1 0,1 1,0-1,0 0,-1 1,1-1,0 1,0-1,0 1,-1-1,1 1,0-1,0 0,0 1,0-1,0 1,0-1,0 1,0 0,4-43,7-11,4 1,1 0,3 1,2 1,2 0,9-10,-32 59,0 0,0-1,0 1,0 0,1 0,-1 0,0 0,1 0,-1 0,0 0,1 0,-1 0,1 0,0 0,-1 0,1 1,0-1,0 0,-1 0,1 0,0 1,0-1,0 1,0-1,0 0,0 1,0 0,0-1,0 1,0 0,0-1,0 1,0 0,0 0,0 0,1 0,-1 0,0 0,0 0,0 0,0 0,0 1,0-1,0 0,0 1,0-1,0 1,0-1,0 1,0 0,0-1,0 1,0 0,-1-1,1 1,0 0,6 72,-7-47</inkml:trace>
  <inkml:trace contextRef="#ctx0" brushRef="#br0" timeOffset="1330.581">4249 763,'-8'-6,"0"1,-1 0,1 0,-1 1,0 0,0 1,0 0,-1 0,1 1,-1 0,0 1,1 0,-1 1,0 0,0 0,1 1,-1 0,1 1,-1 0,1 0,-1 1,1 0,0 1,0 0,1 0,-1 1,1 0,-4 4,1 4,0 0,1 1,1 0,0 1,1 0,0 1,1-1,1 1,1 1,0-1,1 1,1 0,0 0,2 0,0 0,1 16,1-27,-1-1,2 1,-1-1,1 0,0 0,0 0,0 0,1 0,-1 0,1 0,1-1,-1 1,0-1,1 0,0 0,0-1,0 1,1-1,-1 0,1 0,0 0,-1 0,1-1,1 0,-1 0,0 0,0-1,1 0,-1 0,1 0,-1-1,1 1,-1-1,1-1,-1 1,1-1,-1 0,0 0,1 0,3-3,19-8,0-2,-1-1,-1-1,-1-1,0-1,-1-2,-1 0,-1-1,-1-1,-1-2,-1 0,-1-1,14-25,46-87,-77 137,0 0,0 1,0-1,-1 1,1-1,0 0,0 1,0-1,-1 1,1 0,0-1,-1 1,1 0,-1-1,1 1,0 0,-1 0,0-1,1 1,-1 0,1 0,-1 0,0 0,0 0,1-1,-1 1,0 0,0 0,0 0,0 0,0 0,0 0,0 0,-1 0,1 0,0-1,0 1,-1 0,1 0,0 0,-1 0,1-1,-1 2,1 5,1 4,1 1,0 0,1-1,0 0,1 1,0-1,1-1,0 1,1-1,0 0,1 0,0 0,0-1,1 0,0 0,0-1,1-1,0 1,1-1,0-1,0 1,0-2,1 1,0-1,104 42,-93-40</inkml:trace>
  <inkml:trace contextRef="#ctx0" brushRef="#br0" timeOffset="5350.546">5067 594,'-67'196,"-25"33,134-283,142-308,-183 363,-1-1,0 0,0 1,1-1,-1 0,0 1,0-1,1 0,-1 0,0 1,1-1,-1 0,0 0,1 0,-1 1,0-1,1 0,-1 0,1 0,-1 0,0 0,1 0,-1 0,1 0,-1 0,0 0,1 0,-1 0,1 0,-1 0,0 0,1 0,-1 0,1 0,-1-1,0 1,1 0,-1 0,0 0,1-1,-1 1,0 0,0-1,1 1,-1 0,0 0,0-1,1 1,-1 0,0-1,0 1,0-1,1 1,-1 0,0-1,0 1,0-1,0 1,0-1,2 40,-2-35,0 19,1-1,0 0,2 0,1 0,1 0,4 12,-7-27,1 0,-1-1,1 1,1-1,-1 0,1 0,0 0,0 0,1 0,0-1,0 0,0 0,0 0,1-1,0 0,0 0,0 0,0-1,1 0,-1 0,1-1,2 1,-1-3,-1 0,1-1,-1 1,1-2,-1 1,0-1,1 0,-1-1,0 0,0 0,0 0,-1-1,1 0,-1 0,0-1,0 1,-1-2,1 1,-1 0,0-1,0 0,-1 0,0 0,1-3,-2 6,5-9,1 0,-2 0,0-1,0 0,-1 0,-1-1,0 1,-1-1,-1 0,0 0,-1-1,0 1,-1-9,4 32,1 3</inkml:trace>
  <inkml:trace contextRef="#ctx0" brushRef="#br0" timeOffset="5948.492">5942 651,'-14'7,"2"1,-1 1,1 0,0 1,1 0,0 1,0 0,2 0,-1 1,1 1,1 0,0 0,1 0,1 1,-4 11,9-21,0 0,0 0,1 0,-1 0,1 1,0-1,1 0,-1 0,1 0,-1 0,1 0,1 0,-1 0,0 0,1 0,0 0,0-1,0 1,0-1,1 1,-1-1,1 0,0 0,0 0,0 0,0-1,1 1,-1-1,1 0,-1 0,1 0,0 0,0 0,0-1,0 0,0 0,0 0,0 0,0-1,0 0,0 0,0 0,0 0,1 0,19-7,-1-1,0-1,-1-1,0 0,0-2,-1-1,-1 0,0-2,-1 0,-1-1,0-1,-1-1,-1 0,4-6,-3 7,0-2,-1 1,-1-2,-1 0,-1-1,0 0,-2-1,0 0,-2-1,0 0,-2-1,-1 0,0 0,-2 0,-1 0,0-1,-2 0,-1 1,-1-1,-4-23,4 42,-1 0,0 0,0 0,0 0,-1 1,0-1,0 1,0-1,-1 1,1 0,-1 0,0 1,-1-1,1 1,-1 0,0 0,0 1,0-1,-1 1,1 0,-1 0,0 1,1 0,-1 0,0 0,0 1,-1 0,1 0,0 0,0 1,0 0,-1 0,1 0,0 1,0 0,0 0,0 1,-4 1,1 3,-1 0,1 0,0 1,0 0,1 1,0 0,0 0,1 0,0 1,0 1,1-1,0 1,1 0,0 0,1 0,0 1,0 0,1 0,0 4,-1 5,0 1,1-1,2 1,0 0,1 0,1-1,1 1,1 0,0-1,3 3,3 6,2-1,1-1,1 0,1-1,1 0,2-1,0-1,2 0,0-2,2 0,0-1,2-2,0 0,1-1,1-1,0-2,1 0,1-2,14 5,-28-13,1 0,0-1,0 0,0-1,0-1,0-1,1 0,-1 0,0-1,1-1,-1-1,0 0,6-2,-2-3</inkml:trace>
  <inkml:trace contextRef="#ctx0" brushRef="#br0" timeOffset="15086.74">7550 707,'19'1,"-1"-1,0-1,1-1,-1 0,0-1,0-1,0-1,0-1,-1 0,0-1,0-1,-1 0,0-2,0 1,-1-2,-1 0,0-1,0-1,7-8,-16 13,0 0,-1 0,0-1,-1 1,0-1,0 0,-1 0,0 0,0 0,-1 0,0-1,-1 1,0 0,0 0,-1-1,0 1,-1 0,0 0,-1 0,1 0,-2 1,1-1,-1 1,-3-5,1 8,0 1,0 0,-1 0,0 0,1 1,-1 0,0 1,0-1,0 1,-1 1,1-1,-1 1,1 0,0 1,-1 0,1 0,-1 1,1 0,-1 0,1 0,0 1,0 1,0-1,0 1,0 0,0 0,1 1,-1 0,1 0,0 1,-2 1,-8 8,0 0,1 1,1 0,0 1,1 1,1 0,0 0,1 2,1-1,1 1,1 1,0 0,2 0,0 0,1 1,2-1,0 1,0 0,2 16,1-29,1 0,0-1,0 1,1 0,0-1,0 0,0 1,1-1,0 0,1 0,0 0,0-1,0 1,1-1,0 0,0 0,0-1,1 1,0-1,0 0,0-1,1 0,0 0,-1 0,1-1,1 0,-1 0,0 0,1-1,-1-1,7 2,8 0,1-1,-1-1,1-1,-1-1,1-1,-1-1,0-1,0-1,0-1,-1 0,1-2,-2-1,1 0,-1-1,-1-2,0 0,0-1,16-15,-8 5,-3 2</inkml:trace>
  <inkml:trace contextRef="#ctx0" brushRef="#br0" timeOffset="15571.746">8623 396,'-81'79,"8"-8,3 2,-50 69,102-110,32-37,164-163,-136 128,116-89,-157 127,1 1,-1-1,1 1,-1-1,1 1,0 0,0 0,0 0,-1 0,1 0,0 1,0-1,0 0,0 1,1-1,-1 1,0 0,0 0,0 0,0 0,0 0,0 0,0 0,0 1,0-1,0 1,0 0,0-1,0 1,0 0,0 0,0 0,-1 1,1-1,0 0,-1 1,1-1,-1 1,1-1,-1 1,0-1,0 1,0 0,0 0,0 0,0 0,0 0,0 0,-1 0,1 0,-1 0,0 0,-12 111,-1-52,11-57,0 1,1-1,0 0,0 0,0 1,0-1,1 0,-1 1,1-1,1 1,-1-1,0 0,1 1,0-1,0 0,0 1,1-1,-1 0,1 0,0 0,0 0,0 0,1-1,0 1,-1-1,1 1,0-1,1 0,-1 0,0-1,1 1,0-1,-1 1,1-1,0 0,0 0,0-1,1 1,-1-1,0 0,5 0,4-3,0-1,0 0,-1-1,1-1,-1 0,0 0,0-2,-1 1,0-1,0-1,0 0,-1 0,7-9,8-5,-1-1,-1-2,-2 0,0-1,-2-1,-1-1,-1-1,9-20,-4 3,-15 34</inkml:trace>
  <inkml:trace contextRef="#ctx0" brushRef="#br0" timeOffset="16239.054">9441 622,'71'-38,"-46"26,0 0,-1-2,-1 0,-1-2,0 0,-1-2,0 0,12-16,-31 32,1 0,-1 0,0-1,-1 1,1 0,0-1,-1 1,1-1,-1 1,0-1,0 0,0 1,0-1,0 0,-1 0,1 0,-1 0,0 0,1 1,-2-1,1 0,0 0,0 0,-1 0,0 0,1 0,-1 1,0-1,-1 0,1 1,0-1,-1 0,1 1,-1 0,0-1,0 1,0 0,0 0,0 0,0 0,-1 0,1 1,-1-1,1 1,-1 0,1-1,-1 1,-1 0,-8 0,0 1,0 0,0 1,1 1,-1-1,0 2,0 0,1 0,-1 1,1 0,0 1,1 0,-1 1,1 0,0 1,0 0,1 1,0 0,0 0,-4 6,2-5,1 1,0 0,0 0,1 1,1 0,-1 1,2 0,0 0,0 0,1 1,0 0,2 1,-1-1,2 1,-1-1,2 1,0 0,0 13,3-22,0-1,0 1,0-1,1 0,-1 1,1-1,0 0,0 0,1 0,-1 0,1 0,0-1,0 1,0-1,1 0,-1 0,1 0,-1 0,1 0,0-1,0 0,0 0,1 0,-1 0,3 0,117 22,-95-23,0-1,-1-1,1-1,0-2,-1-1,1-1,-2-2,1-1,-1-1,10-5,-10 3,0-1,-1-1,-1-1,0-1,-1-1,-1-2,-1 0,2-3,-11 10,0-1,0-1,-2 1,1-2,-2 0,0 0,-1-1,0 0,-1-1,-1 1,-1-2,0 1,-1-1,2-15,-7 29,0 1,0-1,-1 1,1 0,-1-1,0 1,0 0,0-1,0 1,0 0,-1 0,1 0,-1 0,0 0,0 0,0 1,0-1,0 1,-1-1,1 1,-1 0,0 0,1 0,-1 0,0 0,0 1,0-1,-1 1,1 0,0 0,0 0,-1 0,1 1,0-1,-1 1,1 0,-1 0,1 0,0 0,-1 1,1-1,-1 1,1 0,0 0,0 0,-3 2,-2-2,-1 1,0 0,1 1,-1 0,1 0,0 1,0 0,0 0,1 1,-1 0,1 0,1 1,-1 0,1 0,-1 1,2-1,-1 1,1 1,0-1,1 1,-1 0,2 0,-3 5,6-10,1 0,-1 0,0 0,1 1,0-1,0 0,0 0,0 0,0 0,0 0,1-1,0 1,-1 0,1 0,0-1,0 0,1 1,-1-1,0 0,1 0,-1 0,1 0,0 0,0-1,-1 1,1-1,0 0,3 1,91 18,-92-20,3 1,11 0,0 1,0 1,0 1,0 0,-1 1,1 2,15 7,-31-13,0 1,-1-1,0 1,1 0,-1 0,0 0,0 0,0 0,0 1,0-1,0 0,-1 1,1-1,-1 1,0 0,0 0,0-1,0 1,0 0,-1 0,1 0,-1 0,0 0,0 0,0 0,0 0,0 0,-1 0,1 0,-1-1,0 1,0 0,0 0,0 0,0-1,0 1,-2 1,-71 88,48-59,18-17</inkml:trace>
  <inkml:trace contextRef="#ctx0" brushRef="#br0" timeOffset="16770.741">10909 396,'-33'10,"-1"1,2 2,0 2,1 0,0 2,1 2,-12 10,30-23,1 0,-1 1,1 1,0 0,1 0,0 1,0 0,1 1,0 0,1 0,0 1,1 0,0 0,1 1,0 0,0 0,1 0,1 1,1 0,-1 3,4-14,0 1,0-1,1 1,-1-1,1 1,0-1,-1 0,1 1,0-1,0 0,1 0,-1 0,0 0,1 0,-1 0,1 0,0 0,0-1,-1 1,1 0,0-1,1 0,-1 1,0-1,0 0,0 0,1 0,-1-1,0 1,1 0,-1-1,1 0,-1 1,1-1,-1 0,1 0,90-15,-66 4,-1-1,-1-2,0 0,-1-2,0 0,-2-2,0-1,-1 0,12-16,-32 35,20-23,0 1,2 2,0 0,1 1,10-5,-33 23,0 1,1-1,-1 0,0 0,1 0,-1 1,0-1,1 1,-1-1,0 1,1 0,-1-1,1 1,-1 0,1 0,-1 0,1 0,-1 0,1 0,-1 1,1-1,-1 0,0 1,1-1,-1 1,1-1,-1 1,0 0,0 0,1-1,-1 1,0 0,0 0,0 0,0 0,0 1,0-1,0 0,0 0,-1 0,1 1,0-1,-1 0,1 1,-1-1,1 1,-1-1,0 1,0-1,0 1,1-1,-1 1,-1-1,1 0,0 1,1 21,-2 0,0 0,-1 0,-2 0,0 0,-1-1,-7 16,2 1,-78 327,80-338,0-1,-2 0,-1 0,-1-1,-1-1,-1 0,-5 4,16-24,0 0,-1 0,0 0,1-1,-2 1,1-1,0 0,-1 0,0-1,0 1,0-1,0 0,0-1,-1 1,1-1,-1 0,0 0,0-1,1 0,-1 0,0 0,0-1,0 0,0 0,0 0,0-1,0 1,-5-3,7-2,1 0,0 0,0-1,0 1,1-1,-1 0,2 0,-1 0,0 0,1 0,0 0,1 0,-1 0,1-1,0 1,1 0,0 0,0 0,0 0,2-5,8-34,2 1,2 0,3 1,1 0,1 2,3 0,26-35,2-9,-32 52</inkml:trace>
  <inkml:trace contextRef="#ctx0" brushRef="#br0" timeOffset="17340.052">11558 340,'-33'39,"18"-16,1 0,1 0,2 1,0 1,2 0,0 0,2 1,-4 24,10-47,1 0,0 0,-1 0,1 0,0 0,1 0,-1 0,0 0,1 0,0 0,0 0,-1 0,2 0,-1 0,0-1,1 1,-1 0,1-1,0 1,-1-1,1 0,1 0,-1 1,0-1,0-1,1 1,-1 0,1 0,0-1,-1 0,1 1,0-1,0 0,0-1,-1 1,1 0,0-1,0 1,0-1,0 0,1 0,-1 0,0-1,0 1,-1-1,1 1,0-1,0 0,0 0,0-1,1 0,18-7,0 0,-1-2,0-1,-1 0,0-2,-1 0,-1-1,0-1,-1-1,-1 0,0-1,12-20,30-28,-42 49,0 1,1 0,1 2,0 0,1 1,18-9,-35 20,-1 1,1 0,0 0,0 0,0 0,0 0,0 0,0 0,0 1,0-1,0 1,0-1,0 1,0 0,0 0,0 0,0 0,0 0,1 1,-1-1,0 0,0 1,0 0,0-1,0 1,0 0,-1 0,1 0,0 0,0 1,-1-1,1 0,0 1,-1-1,0 1,1-1,-1 1,0 0,0 0,0 0,0-1,0 1,0 0,0 0,-1 0,1 0,-1 1,1-1,-1 0,0 0,0 0,0 0,0 0,0 1,-47 314,35 43,9-336,-1-1,-1 0,-1 1,-1-2,0 1,-12 20,16-35,-1-1,0 0,-1 0,1 0,-1 0,0-1,-1 0,0 0,0-1,0 1,-1-1,1-1,-1 1,0-1,0 0,-1-1,1 1,-1-1,0-1,0 0,-5 1,9-2,-1 1,0-1,1-1,-1 1,0-1,1 0,-1 0,0 0,1-1,-1 1,0-1,1 0,-1 0,1-1,-1 0,1 1,0-1,0-1,0 1,0-1,0 1,0-1,1 0,-1-1,1 1,0 0,0-1,0 0,1 0,-1 0,1 0,0 0,0 0,0-1,1 1,-1-1,1 1,0-1,0-2,2-8,0 0,1 0,1 0,0 1,1-1,1 1,0 0,1 0,0 1,1 0,1 0,0 0,1 1,5-6,15-19,2 2,1 2,1 0,2 2,1 2,1 2,2 1,0 1,2 3,0 1,2 2,0 2,1 2,0 2,33-5,-42 12,-7 3</inkml:trace>
  <inkml:trace contextRef="#ctx0" brushRef="#br0" timeOffset="23273.617">100 1666,'68'-20,"-20"4,1 2,0 2,1 3,0 1,1 3,15 2,1535 6,-1369-31,237 26,-208-24,530 25,1505 1,-1917-28,383 27,-425-26,725 27,-780-12,174-7,31-7,208-3,1295 30,-1965-1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2:0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1,'2'3,"0"-1,0 1,0 0,1-1,-1 0,1 1,-1-1,1 0,0 0,0 0,0-1,0 1,0-1,0 0,0 1,0-1,1-1,0 1,-1 1,9 1,1-1,-1 0,1-1,-1 0,1-1,-1 0,1-1,-1 0,0-1,6-2,39-3,87-22,-122 27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3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6378 780,'10'-2,"0"0,0 0,0-1,0 0,-1-1,1 0,-1 0,0-1,8-6,16-9,-1-1,0-2,-2-1,0-1,-2-2,-1-1,-1-1,-2-1,-1-1,-1-2,-2 0,5-11,-18 31,1 0,-2 0,0-1,0 0,-1 0,-1 0,0-1,-1 1,-1-1,0 0,-1 0,-1 0,0 0,-1 0,-1 0,0 0,1 13,-1-1,1 1,-1 0,1-1,-1 1,0 0,0 0,0 0,-1 0,1 0,0 1,-1-1,1 1,-1-1,1 1,-1 0,1 0,-1 0,0 0,0 1,0-1,1 1,-1 0,0 0,0 0,0 0,0 0,1 0,-1 1,0-1,0 1,0 0,1 0,-1 0,1 0,-1 0,0 1,1-1,0 1,-1 0,1 0,0 0,0 0,0 0,0 0,1 0,-1 0,0 1,1-1,0 1,-18 19,1 0,2 1,0 1,1 1,2 0,1 0,0 2,2-1,-1 10,7-27,0 0,0 0,2 0,-1 1,1-1,0 1,1-1,0 1,1 0,0 0,0-1,1 1,0 0,1-1,0 1,0-1,1 1,1-1,-1 0,1 0,1-1,0 1,0-1,0 0,4 3,-3-4,0-1,0 0,1 0,0 0,0-1,1 0,-1-1,1 0,0 0,0 0,0-1,1 0,-1-1,1 0,0 0,-1-1,1 0,3 0,2 0,0 0,0-1,0-1,0 0,0-1,-1 0,1-1,0-1,-1 0,0-1,0 0,0-1,-1 0,0-1,0-1,2-2,-3 2,-1 2,0-1,0-1,-1 1,1-1,-2-1,1 0,-1 0,-1-1,0 0,0 0,-1 0,0-1,-1 0,0 0,0-1,0-4,-6 17,1 0,0 0,-1 0,1-1,-1 1,0 0,1 0,-1 0,0-1,1 1,-1 0,0-1,0 1,0-1,1 1,-1-1,0 1,0-1,0 1,0-1,0 0,0 1,0-1,0 0,0 0,0 0,0 0,0 0,0 0,0 0,0 0,0 0,0-1,0 1,0 0,0-1,0 1,0-1,0 1,0-1,1 1,-1-1,0 1,0-1,0 0,1 1,-1-1,1 0,-1 0,0 0,1 0,-1 1,1-1,-1 0,1 0,0 0,0 0,-1 0,1 0,0 0,0 0,0 0,0 0,0 0,0 0,0 0,0 0,0 0,1-1,-9 12,0 0,1 1,0 0,1 0,0 0,1 1,0 0,1 0,0 0,1 1,1-1,0 1,0 0,1 0,1-1,0 1,1 0,0 0,2 3,-1-11,0 0,0 0,0-1,1 1,0 0,0-1,0 0,1 0,-1 0,1 0,0-1,0 1,0-1,1 0,-1 0,1-1,-1 1,1-1,0 0,0 0,0-1,0 1,1-1,-1 0,0 0,0-1,1 0,-1 0,0 0,1-1,-1 1,0-1,0 0,0-1,0 1,0-1,0 0,0-1,0 1,-1-1,1 0,-1 0,3-2,7-4,-2-1,1 0,-1-1,0 0,-1-1,-1-1,0 1,0-1,-2-1,1 0,-2 0,0-1,0 0,-2 0,0 0,0-1,1-13,-5 25,0 0,-1 0,1 0,-1 0,0 0,0 0,0 0,-1 0,1 0,-1 0,0 1,0-1,0 0,-1 0,1 1,-1-1,0 1,0-1,0 1,-1 0,1 0,-1-1,1 2,-1-1,0 0,0 1,-1-1,1 1,0 0,-1 0,1 0,-1 1,0-1,1 1,-1 0,0 0,-2 0,-3-1,0 1,0 1,1-1,-1 1,0 1,0 0,1 0,-1 1,0 0,1 0,0 1,-1 0,1 0,0 1,1 0,-1 1,1-1,-4 4,-7 9</inkml:trace>
  <inkml:trace contextRef="#ctx0" brushRef="#br0" timeOffset="586.611">7789 384,'-1'-2,"-1"0,1 0,-1 0,1 1,-1-1,0 0,0 1,0-1,0 1,0 0,0 0,-1 0,1 0,0 0,-1 0,1 1,0-1,-1 1,1-1,-1 1,1 0,0 0,-1 0,1 0,-2 1,-3-1,-1 0,0 1,0 0,0 0,0 1,1 0,-1 1,1-1,-1 1,1 1,0-1,0 1,1 1,-1-1,1 1,0 0,0 1,1-1,-1 1,1 0,0 1,1-1,-2 4,5-8,1 1,-1-1,1 1,-1-1,1 1,0-1,0 1,0-1,0 1,1-1,-1 1,1-1,-1 1,1-1,0 0,0 1,0-1,0 0,1 0,-1 1,1-1,-1 0,1-1,-1 1,1 0,0 0,0-1,0 1,0-1,0 1,1-1,-1 0,0 0,85 32,-74-29,15 3,-21-6,1 1,-1 0,0 0,1 0,-1 1,0 0,0 0,0 1,-1 0,0 0,7 6,-13-7,1 0,0 0,-1 1,0-1,0 0,0 1,0-1,-1 0,1 0,-1 1,0-1,0 0,0 0,0 0,0 0,-1 0,1 0,-1 0,0 0,0-1,0 1,0-1,0 1,-1-1,1 0,-1 0,1 0,-1 0,0 0,0-1,0 1,0-1,0 0,-3 1,-13 7,1-1,-2 0,1-2,-1 0,0-2,0 0,0-1,-1 0,-8-2,-7-9,30 2</inkml:trace>
  <inkml:trace contextRef="#ctx0" brushRef="#br0" timeOffset="932.194">8269 130,'-49'229,"12"-2,12-89,12-103,6-29</inkml:trace>
  <inkml:trace contextRef="#ctx0" brushRef="#br0" timeOffset="1166.256">7987 440,'24'5,"27"2,14-1,2-6,-7-3,-8-1,-8 0,-7 1,-5 1,-3 1,-2 0,0 1,-6 0</inkml:trace>
  <inkml:trace contextRef="#ctx0" brushRef="#br0" timeOffset="7604.532">13321 300,'37'-17,"-1"-2,0-1,-2-2,0-1,-2-2,0-1,-1-2,-22 17,0-1,-1 0,0 0,-1 0,-1-1,0 0,0-1,1-7,-4 48,-33 297,17 29,9-294,1 2,-1 1,-4-1,-2 0,-2 0,-4-2,-2 1,-2-2,-13 22,24-63,5-7,-1 1,-1 0,1-1,-2 0,1-1,-2 1,1-1,-1-1,0 1,-1-2,0 1,0-1,-8 4,16-10,-1 0,0 0,0 0,0 0,0-1,0 1,0-1,0 0,0 1,-1-1,1 0,0 0,0 0,0-1,0 1,0 0,0-1,0 0,0 1,0-1,0 0,0 0,0 0,1 0,-1 0,0 0,1-1,-1 1,0 0,1-1,0 0,-1 1,1-1,0 0,0 1,0-1,-1-2,-16-78,17 44,1 0,2 0,2 1,1-1,2 1,1 0,2 1,2 0,1 1,2 0,17-29,-22 48,1 0,1 1,1 0,0 1,1 0,0 1,1 1,0 0,1 1,4-2,19 0,-21 13</inkml:trace>
  <inkml:trace contextRef="#ctx0" brushRef="#br0" timeOffset="7888.074">13858 977,'0'-19,"4"-21,3-8,-1-2,3 4,6 5,-1 4,3 4,-2 3,2 6,-3 3,2 0,3 3,-3 0,2 4,-2 8,-5 6</inkml:trace>
  <inkml:trace contextRef="#ctx0" brushRef="#br0" timeOffset="8141.655">14225 780,'0'24,"4"3,3-3</inkml:trace>
  <inkml:trace contextRef="#ctx0" brushRef="#br0" timeOffset="8389.989">14280 384,'0'0</inkml:trace>
  <inkml:trace contextRef="#ctx0" brushRef="#br0" timeOffset="8636.904">14789 610,'-40'10,"2"2,-1 2,2 1,0 2,0 2,-16 12,49-30,0 1,1 0,-1 0,0 0,1 1,-1-1,1 1,0 0,0 0,0 0,0 0,0 1,1-1,0 1,0-1,0 1,0 0,0 0,1 0,-1 0,1 0,0 0,0 0,1 0,-1 1,1-1,0 0,0 0,1 1,-1-1,1 0,0 0,0 0,0 1,0-1,1 0,0-1,0 1,0 0,0 0,0-1,1 0,0 1,2 1,6 3,1 0,1-1,-1-1,1 0,0-1,0 0,1-1,0-1,-1 0,1 0,0-2,0 1,0-2,1 0,-1-1,0 0,0-1,0-1,-1 0,1-1,-1 0,1-1,-1 0,3-3,8-5,-1-1,0-1,-1 0,-1-2,-1-1,0 0,12-16,-15 17,7-7</inkml:trace>
  <inkml:trace contextRef="#ctx0" brushRef="#br0" timeOffset="8807.599">15381 159,'-19'43,"-12"29,1 6,4 1,3-9,4-7,6-10,6-3,3-6,2-6,-2-4,3 2,2-1,2-1,-1-2,0-2,-1 0,0-6</inkml:trace>
  <inkml:trace contextRef="#ctx0" brushRef="#br0" timeOffset="8950.824">15070 554,'44'9,"27"9,8 1,-5-3,-11-4,-10-5,-11-2,-11-3</inkml:trace>
  <inkml:trace contextRef="#ctx0" brushRef="#br0" timeOffset="9119.509">15748 780,'-10'28,"-3"11</inkml:trace>
  <inkml:trace contextRef="#ctx0" brushRef="#br0" timeOffset="10242.445">15635 243,'5'5,"6"6,1 2</inkml:trace>
  <inkml:trace contextRef="#ctx0" brushRef="#br0" timeOffset="9518.266">16058 723,'1'5,"0"-1,0 1,0-1,0 0,1 1,0-1,0 0,0 0,0 0,1 0,-1 0,1-1,0 1,0-1,1 1,-1-1,1 0,-1-1,1 1,0-1,0 1,0-1,0 0,0-1,1 1,-1-1,1 0,-1 0,1 0,-1 0,1-1,-1 0,1 0,0 0,-1 0,1-1,-1 0,1 0,-1 0,1-1,-1 1,0-1,4-2,5-6,-2-1,1-1,-2 1,1-2,-2 1,1-2,-2 1,0-1,-1 0,0-1,4-13,-9 25,-1-1,0 1,0 0,0 0,0-1,-1 1,0-1,1 1,-1-1,0 1,-1 0,1-1,0 1,-1-1,0 1,0 0,0-1,0 1,-1 0,1 0,-1 0,0 0,0 0,0 0,0 1,0-1,0 1,-1-1,1 1,-1 0,0 0,0 0,0 0,0 0,0 1,0-1,0 1,-1 0,1 0,0 0,-1 1,1-1,0 1,-1-1,0 1,-3 0,1 0,0 0,0 0,0 1,-1 0,1 0,0 1,0-1,0 1,0 1,1-1,-1 1,1 0,-1 0,1 1,0-1,0 1,1 0,-1 0,1 1,0 0,-4 4,-9 12</inkml:trace>
  <inkml:trace contextRef="#ctx0" brushRef="#br0" timeOffset="9956.962">16595 751,'148'-163,"-147"162,-1 1,0 0,0-1,1 1,-1-1,0 1,1 0,-1-1,0 1,1 0,-1-1,1 1,-1 0,0 0,1 0,-1-1,1 1,-1 0,1 0,-1 0,1 0,-1 0,1 0,-1 0,1 0,-1 0,1 0,-1 0,1 0,-1 0,0 0,1 0,-1 0,1 1,-1-1,1 0,-1 0,1 0,-1 1,0-1,1 0,-1 1,0-1,1 0,-1 1,0-1,1 1,-1-1,0 0,0 1,0-1,1 1,-1-1,0 1,0-1,0 1,0-1,0 0,0 1,0-1,0 1,0-1,7 45,-5-23,-1-17,1-1,-1 1,1 0,1 0,-1-1,0 0,1 1,0-1,0 0,0 0,1-1,-1 1,1-1,0 1,0-1,0 0,0-1,1 1,-1-1,1 0,0 0,-1 0,1 0,0-1,0 0,0 0,0 0,0-1,0 0,0 0,0 0,0 0,0-1,0 0,0 0,0 0,0-1,3-1,6-1,0-1,-1 0,0-1,0-1,0 0,-1 0,0-1,0-1,3-4,-11 10,-1 1,0-1,0 0,0 0,0 0,0-1,-1 1,0-1,1 1,-1-1,0 0,-1 0,1 0,-1 0,0 0,0 0,0 0,0 0,-1 0,0-1,1 1,-2 0,1 0,0 0,-1-1,0 1,0 0,0 0,0 0,-1 0,0 0,0 0,0 0,-11-15</inkml:trace>
  <inkml:trace contextRef="#ctx0" brushRef="#br0" timeOffset="6271.267">11994 187,'-25'260,"23"20,22-180,-21-89,-2-5</inkml:trace>
  <inkml:trace contextRef="#ctx0" brushRef="#br0" timeOffset="6701.901">11797 526,'623'0,"-582"5,-40-4,0-1,-1 1,1-1,0 1,-1-1,1 1,-1 0,1-1,-1 1,1 0,-1-1,1 1,-1 0,0 0,1 0,-1-1,0 1,0 0,0 0,0 0,0 0,0-1,0 1,0 0,0 0,0 0,0 0,0 0,-1-1,1 1,0 0,0 0,-1-1,1 1,-1 0,1 0,-1-1,1 1,-1 0,1-1,-1 1,0-1,1 1,-1-1,0 1,0-1,-54 57,49-54,-1 1,1 0,0 0,1 1,-1 0,1 0,0 0,0 1,0-1,1 1,0 0,0 1,0-1,1 1,0-1,0 1,1 0,0 0,0 0,1 1,-1-1,2 0,-1 0,1 1,0-1,1 0,-1 1,1-1,1 1,1-3,-1-1,1 0,0 0,1 0,-1 0,1 0,-1-1,1 0,0 0,0 0,1 0,-1 0,1-1,-1 0,1 0,0 0,0-1,0 1,0-1,0 0,0 0,0-1,0 0,0 0,0 0,0 0,0-1,3-1,5 1,-1-2,0 1,0-2,-1 0,1 0,-1-1,0 0,0-1,0 0,-1-1,5-4,-4 1,-1-1,0 0,-1-1,0 0,-1 0,0-1,-1 0,0 0,-1-1,0 1,-2-2,1 1,-2 0,0-1,-1 0,1-4,-3 15,0 0,-1 1,1-1,-1 1,1-1,-1 0,0 1,-1 0,1-1,0 1,-1 0,0-1,0 1,0 0,0 0,0 1,-1-1,1 0,-1 1,1-1,-1 1,0 0,0 0,0 0,-1 0,1 1,0-1,-1 1,1 0,0 0,-1 0,0 0,1 1,-1 0,1-1,-1 1,0 0,1 1,-1-1,1 1,-4 0,-19 5</inkml:trace>
  <inkml:trace contextRef="#ctx0" brushRef="#br0" timeOffset="5300.426">9511 639,'-10'1,"0"1,1 0,-1 1,1 0,-1 1,1-1,0 2,1-1,-1 1,1 1,0 0,0 0,0 0,1 1,0 0,0 0,1 1,0 0,1 0,-1 1,1-1,1 1,0 0,0 0,1 1,0-1,0 1,1-3,0 1,0 0,0 0,1 0,0 0,1 0,0 0,0 0,1 0,0 0,0 0,1 0,0 0,0-1,1 1,0-1,0 1,0-1,1 0,1 0,-1-1,2 2,-1-7,0 0,0-1,1 1,-1-1,0 0,0-1,1 1,-1-1,0 0,0 0,0-1,0 0,0 1,0-2,-1 1,1 0,0-1,-1 0,0 0,0 0,0-1,0 0,0 1,-1-1,0 0,0-1,3-3,1 1,37-40,-2-1,-3-2,-2-1,-2-2,-2-2,17-42,-33 59,-2-2,-2 1,-1-1,-2-1,-2 0,1-27,-20-15,10 81,0 0,0 0,0 1,0-1,0 0,0 1,0 0,-1-1,1 1,-1 0,1-1,-1 1,1 0,-1 0,0 0,1 0,-1 0,0 1,0-1,0 1,1-1,-1 1,0-1,0 1,0 0,0 0,0 0,0 0,0 0,0 1,0-1,0 1,1-1,-1 1,0-1,0 1,0 0,1 0,-1 0,1 0,-2 0,-6 6,0 1,0-1,1 1,0 1,1 0,-1 0,2 0,-1 1,1 0,-2 6,2-6,-4 8,1 1,1 0,1 0,1 1,0 0,2 0,0 0,1 1,1-1,1 1,1 0,1 0,1-1,0 1,2-1,4 17,-3-27,0 0,0 0,1-1,0 1,0-1,1 0,0-1,1 0,0 0,0-1,1 0,0 0,0-1,0 0,1 0,0-1,0 0,0-1,1-1,-1 1,1-2,0 1,0-1,5-1,-3 0,1 0,-1-2,0 1,1-2,-1 0,0 0,1-2,-1 1,-1-2,1 1,-1-2,0 0,0 0,0-1,-1-1,0 1,0-2,-1 0,0 0,-1-1,0 0,-1 0,0-1,0 0,3-8,1 1,-7 33,-2 2,1-9,-1 0,1 0,0 0,1 0,0-1,0 0,1 0,0 0,0-1,0 0,1 0,0-1,0 1,1-1,-1-1,1 0,0 0,0 0,0-1,1 0,-1-1,1 0,0 0,-1-1,1 0,0 0,0-1,0 0,0-1,0 0,-1 0,1-1,0 0,-1 0,1-1,3-2,-6 1,0 1,0-1,0 0,-1-1,1 1,-1-1,0 0,-1 0,1-1,-1 1,0-1,0 0,-1 0,0-1,0 1,0-1,-1 1,0-1,0 0,-1 0,0 0,0 0,0 0,-1 0,0 0,-1-2,17-49,-12 50</inkml:trace>
  <inkml:trace contextRef="#ctx0" brushRef="#br0" timeOffset="5804.196">10866 526,'3'5,"1"0,0 0,1 0,-1 0,1-1,0 0,0 0,0 0,1-1,-1 1,1-1,0 0,0-1,0 0,0 0,0 0,0-1,1 1,-1-2,0 1,1-1,-1 0,1 0,-1 0,1-1,-1 0,0 0,5-3,-7 1,-1-1,0 0,0 1,0-2,-1 1,0 0,1 0,-1-1,-1 1,1-1,-1 0,0 1,0-1,0 0,0 0,-1 0,0 1,0-1,-1 0,1 0,-1 0,0 0,0 1,0-1,-1 0,0 1,0-1,0 1,0 0,-1 0,1 0,-1 0,0 0,0 0,-3-1,4 2,-1 1,0-1,0 1,0-1,0 1,-1 0,1 1,0-1,-1 0,1 1,-1 0,0 0,1 0,-1 0,0 1,0-1,1 1,-1 0,0 0,0 0,1 1,-1-1,0 1,0 0,1 0,-1 1,1-1,-1 0,1 1,-1 0,1 0,0 0,0 0,0 1,0-1,1 1,-1 0,-1 1,-5 6,0 0,0 0,1 1,0 0,1 0,0 1,1 0,0 0,1 1,-2 6,5-13,-1 1,1-1,0 1,0 0,1 0,0 0,0 0,1 0,0 0,0 0,0 0,1 0,0-1,1 1,-1 0,1 0,1-1,-1 1,1-1,0 1,1-1,-1 0,1-1,0 1,1-1,-1 1,1-1,0 0,1-1,-1 0,1 1,0-2,0 1,1 0,16 1,1-1,0-1,0-1,0-1,0-1,0-1,19-4,-22 3,0-1,0-1,0 0,0-2,-1-1,0 0,0-2,-1 0,14-9,-10 2</inkml:trace>
  <inkml:trace contextRef="#ctx0" brushRef="#br0" timeOffset="14676.257">18062 356,'6'2,"-1"0,1 0,-1-1,1 0,0 0,-1 0,1-1,0 0,0 0,-1 0,1-1,0 0,-1 0,1 0,0-1,-1 0,0 0,1 0,-1 0,0-1,0 0,0 0,1-2,12-5,-1 1,0-2,-1 0,-1-2,1 1,-2-2,0 0,-1 0,0-1,-1-1,-1 0,4-8,-50 112,4 2,4 0,3 2,5 1,-1 41,-18 74,30-167,-2-1,-1 0,-2 0,-2-1,-2-1,-1 0,-2-2,-2 0,-1-1,-23 26,-39-5,82-55,0 0,1 0,-1-1,0 1,0-1,0 1,0-1,1 0,-1 0,0 0,0 0,0-1,0 1,0-1,1 0,-1 0,0 0,1 0,-1 0,1 0,-1-1,1 1,-1-1,1 0,0 0,0 0,0 0,0 0,0 0,0 0,1-1,-1 1,1-1,-1 0,-1-10,0-1,0 0,2 0,-1-1,2 1,0 0,1 0,0-1,1 1,0 0,2 0,-1 1,2-1,0 1,0 0,1-1,7-18,2-1,0 2,2 0,2 1,1 1,1 1,1 0,1 2,-5 5,-9 9,1-1,1 1,-1 1,2 0,-1 1,2 0,-1 0,1 1,1 1,0 1,0 0,0 0,9-2,94 23,-95-11</inkml:trace>
  <inkml:trace contextRef="#ctx0" brushRef="#br0" timeOffset="14942.214">18711 667,'-22'20,"2"2,0 1,1 0,1 2,2 0,0 0,2 2,1 0,-2 7,14-32,-1 0,1 0,0 1,0-1,0 1,0-1,0 1,1-1,-1 1,1 0,-1-1,1 1,0-1,0 1,0 0,1-1,-1 1,0 0,1-1,0 1,0-1,0 1,0-1,0 1,0-1,0 0,1 1,0-1,-1 0,1 0,0 0,0 0,0-1,0 1,0 0,0-1,0 0,1 1,-1-1,1 0,8-2,-1 0,1-1,-1-1,0 1,0-2,0 1,0-2,0 1,-1-1,0-1,0 1,0-2,-1 1,0-1,0 0,0-1,-1 0,-1 0,1-1,-1 1,3-8,0 3,-2-1,1 0,-2 0,0-1,-1 1,0-1,-1-1,2-13,-5 27,-1 1,1-1,-1 0,1 1,-1-1,0 0,0 0,0 0,0 1,0-1,0 0,0 0,0 0,-1 1,1-1,-1 0,1 1,-1-1,0 0,0 1,0-1,0 1,0-1,0 1,0-1,0 1,0 0,-1 0,1-1,0 1,-1 0,1 0,-1 0,0 1,1-1,-1 0,0 1,1-1,-1 1,0-1,0 1,1 0,-1 0,0-1,0 1,1 1,-1-1,0 0,0 0,0 1,1-1,-1 1,0-1,1 1,-1 0,-16 8</inkml:trace>
  <inkml:trace contextRef="#ctx0" brushRef="#br0" timeOffset="15241.434">19021 920,'10'-14,"17"-19,9-10,4 4,-6 3,-3 8,-3 3,-5 12,-7 7</inkml:trace>
  <inkml:trace contextRef="#ctx0" brushRef="#br0" timeOffset="-12648.223">536 384,'-91'160,"-31"69,66-116,231-364,-26 2,-144 272,-7 35,0-38,1 1,0 0,2 0,1-1,0 1,2 0,2 6,-5-22,2 0,-1 0,1 0,-1 0,1-1,1 1,-1-1,1 0,-1 1,1-2,0 1,1 0,-1-1,1 0,-1 0,1 0,0-1,0 0,0 1,0-2,1 1,-1-1,0 1,1-2,-1 1,1 0,-1-1,1 0,-1-1,1 1,-1-1,1 0,-1 0,0-1,1 1,-1-1,0 0,0-1,0 1,-1-1,1 0,0 0,-1-1,0 1,1-2,6-9,0-1,-2 0,0 0,0-1,-1 0,-2 0,1-1,-2 0,0 0,2-14,-4 7</inkml:trace>
  <inkml:trace contextRef="#ctx0" brushRef="#br0" timeOffset="-12368.912">1129 440,'-17'41,"2"0,1 1,2 0,3 1,0 4,8-45,0 1,0 0,0-1,0 1,1-1,-1 1,1 0,0 0,0-1,0 1,0 0,0 0,1-1,-1 1,1 0,0-1,-1 1,1-1,1 1,-1-1,0 1,0-1,1 1,0-1,-1 0,1 0,0 0,0 0,0 0,0-1,0 1,0 0,1-1,-1 0,1 1,-1-1,1 0,-1 0,1-1,0 1,-1 0,1-1,0 0,-1 1,1-1,0 0,0 0,-1-1,4 0,7-5,1 0,-1-2,-1 0,1 0,-1-1,-1-1,1 0,-2 0,1-1,-2 0,1-1,-2 0,1-1,5-13,-6 16,-1-1,0-1,0 1,-2-1,1 0,-1-1,-1 1,-1-1,0 0,0 0,-1 0,-1 0,0 0,-1-1,0 1,-1 0,0 0,-1 0,-3-10,1 19,0 0,0 1,0-1,-1 1,1 0,-1 0,0 0,1 1,-1 0,0 0,-1 0,1 0,0 1,-1 0,1 0,0 0,-1 1,1-1,-1 2,1-1,-1 0,1 1,-1 0,1 0,0 1,0 0,0-1,-1 2,2-1,-5 3,-16 8</inkml:trace>
  <inkml:trace contextRef="#ctx0" brushRef="#br0" timeOffset="-5450.304">2173 526,'0'0,"-1"1,1 0,-1 0,1-1,0 1,-1 0,1 0,0-1,-1 1,1 0,0 0,0 0,0 0,0 0,0-1,0 1,0 0,0 0,0 0,0 0,0 0,0-1,1 1,-1 0,0 0,1 0,-1-1,0 1,1 0,-1-1,1 1,0 0,-1-1,1 1,-1 0,1-1,0 1,-1-1,1 1,0-1,0 0,-1 1,1-1,0 0,0 1,0-1,0 0,41 17,-26-13,1 0,-1-2,1 0,0 0,0-2,-1 0,1-1,0-1,0 0,-1-2,1 1,-1-2,0 0,-1-1,13-7,-25 10,0 0,0-1,0 0,0 1,0-1,-1 0,0 0,0-1,0 1,0 0,-1-1,0 1,1-1,-2 1,1-1,0 0,-1 1,0-1,0 0,-1 1,1-1,-1 0,0 1,0-1,0 1,-1-1,0 1,1 0,-2 0,1-1,0 1,-1 1,0-1,0 0,0 1,0-1,0 1,-1 0,0 0,1 0,-1 1,0-1,0 1,-1 0,1 0,0 1,-3-2,-1 1,0-1,-1 1,1 0,-1 1,1 0,-1 0,0 0,1 2,-1-1,1 1,-1 0,1 0,-1 1,1 1,0-1,-1 1,2 1,-1-1,0 1,1 1,-1-1,1 1,1 1,-1-1,1 1,0 0,0 1,0-1,1 1,0 0,0 1,1-1,0 2,-3-1,1-1,0 1,1 0,0 1,0-1,1 1,0 0,1 0,-1 0,2 0,-1 1,2-1,-1 1,1 0,0-1,1 1,0 0,1 0,0-1,1 1,0-1,0 1,1-1,0 1,0-1,5 8,5-7,0 0,1 0,0-1,1-1,0 0,0-1,0-1,1 0,0-1,0-1,1-1,-1 0,1-1,-1 0,1-2,0 0,-1-1,16-2,63-15,-76 13</inkml:trace>
  <inkml:trace contextRef="#ctx0" brushRef="#br0" timeOffset="-4864.707">3020 384,'-270'373,"253"-340,31-40,157-205,-39 32,-132 179,0 1,1-1,-1 1,0-1,1 1,-1-1,1 1,-1-1,0 1,1-1,-1 1,1 0,-1-1,1 1,0 0,-1-1,1 1,-1 0,1 0,-1-1,1 1,0 0,-1 0,1 0,0 0,-1 0,1 0,0 0,-1 0,1 0,-1 0,1 0,0 0,-1 1,1-1,-1 0,1 0,0 1,-1-1,1 0,-1 1,1-1,-1 1,1-1,-1 0,0 1,1-1,-1 1,1-1,-1 1,0 0,1-1,-1 1,0-1,0 1,0 0,1-1,-1 1,0-1,0 1,0 0,0-1,0 1,0 0,0-1,0 1,0 0,1 53,-1-46,-2 32,0-29,1 1,1 0,-1 0,2 0,0 0,0-1,1 1,0 0,1-1,0 1,1-1,5 9,-8-18,0 1,0-2,1 1,-1 0,1 0,-1 0,1-1,0 1,-1-1,1 1,0-1,0 0,0 0,0 1,0-1,0-1,1 1,-1 0,0-1,0 1,1-1,-1 1,0-1,1 0,-1 0,0 0,0 0,1-1,-1 1,0-1,1 1,-1-1,0 0,0 0,0 0,0 0,0 0,0 0,0 0,0-1,0 1,-1-1,2-1,62-83,15-119,-76 192,-2 3</inkml:trace>
  <inkml:trace contextRef="#ctx0" brushRef="#br0" timeOffset="-4086.776">3585 639,'35'-21,"0"-2,-2-1,0-2,-2-1,-1-1,24-30,-47 49,0 0,-1 0,-1 0,1-1,-2 0,1 0,-1 0,-1-1,0 1,2-11,-5 19,-1-1,1 1,-1 0,0-1,1 1,-1 0,0 0,-1 0,1-1,0 1,0 0,-1 0,1 1,-1-1,0 0,0 0,1 1,-1-1,0 1,0 0,0-1,-1 1,1 0,0 0,0 1,-1-1,1 0,0 1,-1-1,1 1,0 0,-1 0,1 0,-1 0,1 0,-1 0,1 1,0-1,-1 1,1-1,0 1,0 0,-1 0,1 0,0 0,-1 2,-15 7,1 0,0 1,1 1,1 1,0 0,0 1,2 1,-1 0,2 1,0 0,1 1,-7 14,13-22,1 0,0 0,1 0,-1 1,2-1,-1 1,2-1,-1 1,1 0,0 7,1-13,0 0,1-1,-1 1,1-1,-1 1,1-1,0 1,0-1,0 0,1 1,-1-1,1 0,0 0,0 0,0 0,0 0,1-1,-1 1,1-1,-1 1,1-1,0 0,0 0,0 0,0 0,0-1,1 1,-1-1,0 0,2 1,16 0,0 0,-1-1,1-2,0 0,-1-1,1-1,-1 0,1-2,-1-1,-1 0,1-1,-1-1,0-1,-1-1,0-1,-1 0,0-1,-1-1,10-9,-6 3,-1 0,-1-1,-1-1,0-1,-2-1,-1 0,0-1,-2 0,0-3,5-25,-30 64,12-7,-1-1,1 0,0 1,0-1,1 1,-1-1,1 1,0-1,0 1,0-1,1 1,0-1,0 0,0 1,0-1,1 0,-1 1,1-1,0 0,1 0,-1-1,1 1,-1 0,1-1,0 0,0 1,1-1,-1 0,1-1,0 1,0 0,-1-1,0 1,1 0,-1 0,0 0,0 0,-1 0,1 1,0-1,-1 1,0-1,0 1,0 0,-1 0,1 0,-1 0,0 0,0 1,0-1,-1 0,1 0,-1 1,0-1,0 0,-1 0,1 1,-1-1,0 0,0 0,-1 0,1 0,-1 0,0 0,0 0,0 0,-15 27,11-23,1 1,0 0,1 0,-1 0,2 0,-1 1,1 0,1-1,0 1,0 0,1 0,0 4,1-11,1-1,-1 0,1 1,-1-1,1 0,0 1,0-1,0 0,0 0,1 0,-1 0,1 0,-1 0,1 0,-1-1,1 1,0-1,0 1,0-1,0 1,0-1,0 0,0 0,1 0,-1 0,0 0,1-1,-1 1,0-1,1 0,-1 1,0-1,1 0,-1 0,1-1,-1 1,1 0,-1-1,0 1,1-1,-1 0,0 0,0 0,0 0,0 0,1 0,-2-1,1 1,0-1,0 1,0-1,-1 0,1 0,14-9</inkml:trace>
  <inkml:trace contextRef="#ctx0" brushRef="#br0" timeOffset="-3332.774">4854 328,'-16'2,"1"0,-1 0,1 2,0 0,0 0,0 2,1 0,0 0,0 1,0 1,1 0,0 1,1 1,0 0,-3 3,4-2,1 1,0 0,0 0,1 1,1 0,0 1,1 0,0 0,1 1,1-1,0 1,0 8,4-22,1 1,-1 0,1 0,0 0,0-1,0 1,0 0,0 0,0 0,0 0,1-1,-1 1,0 0,1 0,0-1,-1 1,1 0,0-1,0 1,0-1,0 1,0-1,0 1,1-1,-1 0,0 1,1-1,-1 0,1 0,-1 0,1 0,0 0,-1-1,1 1,0 0,-1-1,1 1,0-1,0 0,0 1,-1-1,1 0,0 0,1 0,81-17,-60 5,0-1,-1-1,-1-1,0-1,-1-1,-1-1,0 0,-1-2,-1 0,-2-2,10-13,-25 33,30-31,-30 32,-1 1,1-1,0 1,-1-1,1 1,0 0,-1-1,1 1,0 0,-1 0,1 0,0 0,-1-1,1 1,0 0,0 0,-1 0,1 0,0 0,-1 1,1-1,0 0,0 0,-1 0,1 1,0-1,-1 0,1 1,-1-1,1 0,0 1,-1-1,1 1,-1-1,1 1,-1-1,1 1,-1 0,1-1,-1 1,0-1,1 1,-1 0,0-1,0 1,0 0,1 0,-1-1,0 1,0 0,0-1,0 1,0 0,0 0,0-1,0 1,0 0,-1 0,13 228,23-29,-31-176,0 1,-2-1,0 1,-2-1,0 1,-2 0,-1-1,-1 0,-1 0,-1 0,-1 0,-1-1,-1 0,-1 0,-1-1,-1-1,-1 0,-1 0,-7 7,-72 28,90-55,-1 0,1 0,0 0,0 0,-1-1,1 0,-1 1,1-1,0 0,-1-1,1 1,-1 0,1-1,0 0,0 0,-1 0,1 0,0-1,0 1,0-1,0 0,0 1,1-1,-1-1,0 1,1 0,0-1,-1 1,1-1,-1-1,-1-8,0 1,1 0,0-1,1 0,1 0,0 1,0-1,1 0,0 0,1 0,1 0,0 0,0 1,1-1,1 1,0 0,0 0,1 0,1 0,6-9,-6 7,10-22,1 2,2 0,1 1,1 1,2 1,15-14,-21 26</inkml:trace>
  <inkml:trace contextRef="#ctx0" brushRef="#br0" timeOffset="-2716.952">5334 384,'-9'11,"0"1,1 0,0 1,1 0,1 0,0 0,0 1,1 0,1 0,-1 3,1-1,0 1,1 1,1-1,1 0,0 0,1 1,1 0,0-15,0 0,0 0,0 0,1 0,-1-1,1 1,-1 0,1-1,0 1,0-1,0 0,0 1,1-1,-1 0,1-1,-1 1,1 0,0-1,-1 1,1-1,0 0,0 0,0 0,0 0,0 0,0-1,0 1,0-1,0 0,0 0,1 0,-1-1,0 1,0-1,0 1,0-1,0 0,0 0,0 0,-1-1,1 1,0-1,-1 1,1-1,-1 0,1 0,-1 0,0 0,0-1,0 1,0-1,0 0,21-19,-1-1,-2-1,0-1,-2-1,-1 0,3-9,44-61,-61 90,1 0,0 1,0 0,1 0,0 0,0 0,0 1,0 0,0 0,1 0,0 1,0 0,0 0,0 0,6-1,-8 5,-1 1,0 0,0 0,-1 0,1 0,0 0,-1 0,1 1,-1 0,1-1,-1 1,0 0,-1 0,1 0,0 0,-1 0,1 0,-1 1,0-1,0 0,-1 1,1-1,-1 1,1-1,-1 1,0-1,0 1,2 7,6 38,-3 1,-2-1,-1 1,-5 34,1 2,2-42,-1 0,-3 0,-1 0,-2-1,-2 0,-2 0,-2-1,-16 34,27-69,-1 0,0 0,0 0,0-1,-1 1,0-1,-1 0,1 0,-1-1,-1 0,1 1,0-1,-1-1,0 1,0-1,-1 0,1-1,-1 0,0 0,0 0,-2 0,5-4,0-1,1 1,-1-1,1 0,-1 0,1 0,0-1,-1 1,1-1,0 0,1 0,-1 0,1 0,-1 0,1-1,0 1,0-1,0 1,1-1,-1 0,1 0,0 0,0 0,0 0,1 0,-1 0,1 0,0 0,0 0,0 0,1 0,-1 0,1 0,0 0,0 0,1 1,1-5,6-22,2 0,1 1,2 0,0 1,2 1,1 0,5-3,91-103,-93 115</inkml:trace>
  <inkml:trace contextRef="#ctx0" brushRef="#br0" timeOffset="26245.997">395 1118,'39'363,"-3"-42,-29-264,-3 0,-2 0,-6 51,-22-24,16-70</inkml:trace>
  <inkml:trace contextRef="#ctx0" brushRef="#br0" timeOffset="26492.538">1 1824,'38'-15,"27"-9,8 0,0-2,-7 5,-10 0,-9 4,-9 5,-5-1,-4 3,-7-3,-2 2,-5-3,1 2,-4-3,-2-3,-4 2</inkml:trace>
  <inkml:trace contextRef="#ctx0" brushRef="#br0" timeOffset="26874.372">678 1203,'2'173,"8"-1,29 150,-37-310,-1 0,1 0,0 0,0 0,1 0,1-1,0 0,0 0,1 0,1 0,0 0,0-1,3 3,-7-11,1-1,-1 0,0 1,0-1,0 0,1 0,-1 0,1 0,-1-1,1 1,-1-1,1 0,-1 1,1-1,-1 0,1 0,-1-1,1 1,-1 0,1-1,-1 0,1 1,-1-1,0 0,1 0,-1-1,0 1,0 0,2-2,62-50,-60 47,127-115,-131 119,0 0,0 0,0 0,0 1,0-1,1 0,-1 1,1 0,-1-1,1 1,0 0,-1 0,1 1,0-1,0 0,0 1,-1 0,1 0,0 0,0 0,0 0,0 0,-1 1,1-1,0 1,0 0,-1 0,1 0,0 0,-1 0,1 1,-1-1,0 1,1-1,-1 1,0 0,0 0,0 0,0 0,0 1,-1-1,1 0,-1 1,1-1,-1 1,0-1,0 1,0 1,9 38,-10-37,0-1,0 1,0-1,1 1,0-1,0 1,0-1,1 0,-1 0,1 1,0-1,0 0,1-1,-1 1,1 0,0-1,0 1,0-1,0 0,0 0,2 1,10-1</inkml:trace>
  <inkml:trace contextRef="#ctx0" brushRef="#br0" timeOffset="27495.822">1693 1739,'-25'17,"0"2,0 1,2 1,1 1,1 1,0 1,2 0,-16 27,34-50,0 0,0 1,0-1,0 0,0 0,0 1,0-1,0 0,0 1,1-1,-1 1,1-1,-1 1,1 0,-1-1,1 1,0-1,0 1,0 0,0-1,0 1,0-1,0 1,0 0,1-1,-1 1,1-1,-1 1,1-1,0 1,-1-1,1 1,0-1,0 0,0 1,0-1,0 0,0 0,1 0,-1 0,0 0,0 0,1 0,-1 0,1-1,-1 1,1 0,-1-1,1 1,-1-1,1 1,0-1,-1 0,1 0,-1 0,1 0,0 0,-1 0,1 0,-1-1,1 1,18-6,0-1,0-1,-1-1,0-1,0-1,-1 0,-1-1,2-2,132-115,-150 128,-1-1,1 1,0 0,-1 0,1 0,0 0,0 0,0 0,0 0,0 0,0 1,0-1,0 0,0 0,0 1,1-1,-1 1,0-1,0 1,1-1,-1 1,0 0,1 0,-1 0,0 0,1 0,-1 0,0 0,0 0,1 0,-1 0,0 1,1-1,-1 1,0-1,0 1,1-1,-1 1,0 0,0-1,0 1,0 0,0 0,0 0,0 0,0 0,-1 0,1 0,0 0,0 0,-1 0,1 1,-1-1,1 0,-1 0,0 1,1-1,-1 0,0 1,0-1,0 0,0 1,0-1,3 42,-4-40,0 1,1-1,-1 1,1 0,0-1,0 1,0-1,1 1,-1 0,1-1,0 1,0-1,0 1,0-1,1 0,-1 1,1-1,0 0,0 0,0 0,0 0,1 0,-1-1,1 1,-1-1,1 0,0 1,0-1,0-1,0 1,1 0,-1-1,4 2,1-2,0 0,0-1,0 0,0 0,0-1,0 0,0 0,-1-1,1 0,0 0,-1-1,1 0,-1 0,0-1,0 1,0-2,0 1,-1-1,4-3,103-117,-90 94,-1-1,-1-1,-3-1,0-1,-2-1,-2 0,-1-1,-2 0,-2-1,-1 0,1-27,-4-129,-5 193,1 0,-1 0,0 0,1 0,-1-1,0 1,0 0,1 0,-1-1,0 1,0 0,0 0,-1 0,1-1,0 1,0 0,-1 0,1-1,-1 1,1 0,-1 0,1 0,-1 0,0 0,1 0,-1 0,0 0,0 0,0 0,0 0,0 1,0-1,0 0,0 1,0-1,0 0,0 1,0 0,0-1,-1 1,1 0,0-1,0 1,-1 0,1 0,0 0,0 0,0 0,-1 0,1 0,0 1,0-1,-1 0,1 1,0-1,0 1,0-1,0 1,0-1,0 1,0 0,0 0,-1 0,-9 16,1 1,1 0,0 0,2 1,0 0,1 1,0-1,2 1,1 0,0 0,1 0,1 1,1-1,1 0,1 1,1 1,-2 13,0-12,1-1,0 0,2 0,0-1,2 1,0-1,2 0,0 0,1-1,1 0,4 4,77 143,-90-167,0 1,-1 0,1 0,0 0,0-1,-1 1,1 0,0 0,-1 0,1 0,-1 0,1 0,-1 0,0 0,1 0,-1 1,0-1,0 0,0 0,0 0,0 0,0 0,0 0,0 1,0-1,0 0,-1 0,1 0,0 0,-1 0,1 0,-1 0,1 0,-1 0,0 0,1 0,-1 0,0 0,0-1,1 1,-1 0,0-1,0 1,0 0,0-1,0 1,0-1,0 1,0-1,0 0,0 1,-12-4</inkml:trace>
  <inkml:trace contextRef="#ctx0" brushRef="#br0" timeOffset="27747.358">2060 1541,'43'0,"39"0,14-4,-4-3,-8 1,-13 1,-10 2,-10 1,-9 1,-6 0,-11 1</inkml:trace>
  <inkml:trace contextRef="#ctx0" brushRef="#br0" timeOffset="28608.273">3387 1683,'4'38,"1"0,2 0,1-1,3 0,0-1,3 0,16 32,-29-66,0 0,0 1,1-1,-1 0,1 0,-1 0,1 0,0 0,0-1,0 1,0 0,0-1,0 1,0-1,0 0,1 0,-1 0,0 0,1 0,-1 0,1-1,-1 1,1-1,0 0,-1 0,1 0,-1 0,1 0,-1 0,1-1,-1 1,1-1,-1 0,1 1,-1-1,0 0,1-1,-1 1,0 0,0-1,0 1,0-1,0 0,0 1,0-1,-1 0,2-1,182-166,-140 132,-8 4,1 2,2 1,1 2,1 2,7-1,-46 26,-1 0,0 0,1 0,-1 0,1 0,-1 0,1 1,-1-1,1 1,0-1,-1 1,1 0,0 0,-1 1,1-1,-1 0,1 1,-1 0,1-1,-1 1,1 0,-1 0,1 1,-1-1,0 0,0 1,0-1,0 1,0 0,0 0,0 0,0 0,-1 0,1 0,-1 0,1 0,-1 1,0-1,0 1,0-1,0 1,-1-1,1 2,4 9,-1 0,0 1,-1-1,0 1,-1 0,-1-1,0 1,-1 0,0 0,-1 0,-1-1,0 1,-1 0,-1-1,-3 9,5-11,0-1,-1 0,0 0,-1 1,0-2,-1 1,0-1,0 1,-1-1,0-1,-1 1,0-1,0 0,-1-1,0 0,0 0,-1-1,1 0,-2 0,1-1,0 0,-1 0,0-1,-5 1,13-5,0 1,1-1,-1 0,0 1,1-1,-1 0,0 0,1 0,-1-1,0 1,1 0,-1-1,0 1,1-1,-1 1,1-1,-1 0,1 1,-1-1,1 0,-1 0,1 0,0 0,-1-1,1 1,0 0,0 0,0-1,0 1,0-1,0 1,1-1,-1 1,0-1,1 1,-1-1,1 0,-1 1,1-1,0 0,0 1,0-1,0 0,0 0,0-3,1 1,0-1,0 1,0-1,0 1,1 0,0-1,0 1,0 0,0 0,1 0,-1 0,1 1,0-1,0 1,1-1,7-4,1 1,0 0,0 1,1 1,-1-1,1 2,0 0,0 1,1 0,-1 1,1 0,-1 1,1 1,0 0,-1 1,5 0,58-2,-53-3,-5-2</inkml:trace>
  <inkml:trace contextRef="#ctx0" brushRef="#br0" timeOffset="28865.794">3302 1203,'0'34,"5"20,1 1</inkml:trace>
  <inkml:trace contextRef="#ctx0" brushRef="#br0" timeOffset="30980.509">4854 2162,'37'-37,"68"-66,-4-5,62-89,-156 188,0-1,0 0,-1 0,0 0,0-1,-2 0,1 0,-1-1,-1 1,0-1,0 0,-2 0,1 0,-1 0,-1-4,0 14,-1-1,1 1,-1 0,1 0,-1 0,0-1,0 1,0 0,0 0,0 0,-1 0,1 0,-1 1,1-1,-1 0,1 1,-1-1,0 1,0-1,0 1,0 0,0 0,0 0,0 0,0 0,0 0,-1 1,1-1,0 1,0-1,-1 1,1 0,0 0,-1 0,1 0,0 1,-1-1,1 0,-3 1,0 0,0 1,1-1,-1 1,0 0,1 0,0 0,-1 1,1-1,0 1,0 0,0 0,1 1,-1-1,1 1,-1 0,0 2,2-3,-1 1,1-1,0 1,0 0,0 0,1 0,-1 0,1 0,0 0,0 1,1-1,-1 0,1 0,0 1,0-1,0 0,1 1,-1-1,1 0,0 0,1 0,-1 0,1 1,-1-2,1 1,0 0,1 0,-1-1,1 1,-1-1,1 0,0 0,0 0,0 0,1 0,-1-1,1 1,0-1,-1 0,1 0,11 4,1-1,-1-1,1 0,0-1,0 0,0-2,0 0,0 0,0-2,4 0,57 2,-74-1,-1 0,1 0,-1 0,1 1,-1 0,1-1,-1 1,1 0,-1 0,0 0,0 0,1 1,-1-1,0 0,0 1,0 0,0-1,0 1,-1 0,1 0,-1 0,1 0,-1 0,1 1,-1-1,0 0,0 1,0-1,-1 1,1-1,-1 1,1-1,-1 1,0-1,1 1,-2-1,1 1,0-1,0 2,-28 100,3-23,25-79,0 0,0 0,0 0,0 0,0 1,0-1,1 0,-1 0,1 0,0 0,-1 0,1 0,0 0,0 0,0 0,1 0,-1-1,0 1,1 0,-1-1,1 1,-1-1,1 1,0-1,0 0,-1 0,1 0,0 0,0 0,0 0,0 0,0-1,1 1,-1-1,0 0,2 1,13-1,1-1,-1-1,0 0,0-1,0-1,0-1,-1 0,1-1,-2-1,1 0,0-1,-2-1,1-1,-1 0,0 0,-1-2,0 1,-1-2,0 0,-1 0,3-6,75-93,-87 96,-26 32,16-9,0 0,0 0,1 1,1 0,-1 1,1-1,0 1,1 1,0-1,1 1,0-1,0 1,1 0,0 1,1-1,0 0,1 1,0 0,0-1,1 1,1-1,0 1,0-1,1 1,0-1,1 0,1 3,1-8,0-1,0 1,0-1,1-1,-1 1,1-1,0 0,0 0,1-1,-1 0,0 0,1 0,-1-1,1 0,-1 0,1 0,0-1,-1 0,1-1,0 1,-1-1,1-1,-1 1,1-1,-1 0,0 0,1-1,-1 0,3-2,6-2,-1 0,1-2,-1 1,-1-2,0 0,0 0,-1-1,0-1,-1 0,-1 0,0-1,0-1,-1 1,-1-2,0 1,-1-1,-1 0,0 0,-1-1,-1 0,0 0,0-11,-4 21,0 0,-1 0,1 0,-1 0,-1 1,1-1,-1 0,0 1,-1-1,1 1,-1 0,0 0,0 0,-1 0,0 0,1 1,-1-1,-1 1,1 0,-1 1,1-1,-1 1,0 0,-1 0,1 0,0 1,-1-1,1 1,-1 1,0-1,0 1,1 0,-1 0,-6 1,5 0,0 0,0 1,0-1,0 2,0-1,0 1,1 0,-1 0,1 1,-1 0,1 0,0 0,0 1,0 0,0 0,1 1,0-1,0 1,0 0,0 1,1-1,0 1,0 0,1 0,-1 0,1 0,0 1,1-1,0 1,0 0,-1 6,4-9,0-1,0 1,0-1,0 1,0-1,1 0,0 0,0 1,0-1,0 0,0-1,0 1,1 0,-1-1,1 1,0-1,0 0,0 0,0 0,0 0,0-1,0 1,1-1,-1 0,1 0,2 1,96 17,-64-19,0-1,-1-3,0 0,0-3,0-1,-1-2,0-1,7-5,-16 7,0 0,-1-2,0-1,-1-2,0 0,-1-1,0-2,-2 0,0-2,-1 0,-1-1,0-1,-2-1,-1-1,0 0,-2-2,-1 1,-1-2,-1 0,9-27,-13-35,-8 87,0-1,0 0,0 0,0 0,-1 0,1 0,-1 0,1 0,-1 0,0 0,1 0,-1 1,0-1,0 0,-1 0,1 1,0-1,0 1,-1-1,1 1,-1 0,1 0,-1-1,0 1,1 0,-1 0,0 1,0-1,0 0,0 1,1-1,-1 1,0-1,0 1,0 0,0 0,0 0,0 0,0 0,0 0,-1 1,-9 4,0 1,1 0,0 0,0 1,1 1,-1 0,2 0,-1 1,1 1,1-1,0 1,0 1,1-1,0 1,1 1,0-1,-1 5,-6 12,1 0,2 1,1 0,1 0,1 1,2 0,1 0,2 1,0-1,2 0,2 1,2 14,-2-35,-1 0,1-1,1 0,0 1,0-1,1 0,0 0,1-1,-1 1,2-1,-1 0,1-1,0 1,1-1,0 0,0-1,0 1,1-1,0-1,0 0,1 0,-1 0,1-1,0 0,0-1,1 0,-1-1,0 0,1 0,0-1,9 1,0-2,0 0,1-1,-1-1,0-1,0-1,-1 0,1-1,-1-1,0-1,0-1,-1 0,0-1,-1-1,1-1,-2 0,0-1,4-4,23-25,-1-1,-3-3,-1-1,-2-1,26-49,-39 57,-1-1,-2-1,-1-1,1-10,-7-32,-12 82,0 0,0 0,0 1,0-1,-1 0,1 0,0 0,-1 1,1-1,-1 0,0 1,0-1,1 0,-1 1,0-1,0 1,0-1,-1 1,1 0,0-1,-1 1,1 0,0 0,-1 0,1 0,-1 0,0 0,1 1,-1-1,0 0,1 1,-1-1,0 1,0 0,0 0,1-1,-1 1,0 0,0 0,0 1,1-1,-1 0,-1 1,-9 4,-1 0,1 1,-1 0,2 1,-1 1,1 0,0 0,1 1,0 0,0 1,1 0,0 1,1 0,0 0,-5 11,-3 2,1 1,1 1,1 0,1 1,2 0,1 1,1 0,1 0,-1 12,7-27,1 0,0-1,0 1,1 0,1-1,0 1,1-1,0 0,1 0,0 0,1 0,1 0,-1-1,2 0,0 0,0-1,1 0,0 0,0-1,1 0,1 0,-1-1,2-1,-1 1,1-2,0 1,0-1,0-1,4 1,13-9,-20-7</inkml:trace>
  <inkml:trace contextRef="#ctx0" brushRef="#br0" timeOffset="31225.051">7789 1739,'-9'33,"-4"12</inkml:trace>
  <inkml:trace contextRef="#ctx0" brushRef="#br0" timeOffset="31560.541">7902 1287,'0'15,"0"4</inkml:trace>
  <inkml:trace contextRef="#ctx0" brushRef="#br0" timeOffset="34882.736">8213 1627,'-47'284,"36"-182,34-142,0-12,124-244,-147 296,1 1,-1 0,0 0,0 0,0 0,1-1,-1 1,0 0,1 0,-1 0,1-1,-1 1,1 0,-1-1,1 1,-1 0,1-1,-1 1,1-1,0 1,0-1,-1 1,1-1,0 1,0-1,-1 0,1 0,0 1,0-1,0 0,0 0,-1 0,1 0,0 0,0 0,0 0,0 0,0 0,-1 0,1 0,0-1,0 1,0 0,-1-1,1 1,0 0,0-1,-1 1,1-1,0 1,-1-1,1 1,0-1,-1 0,1 1,-1-1,1 0,-1 0,1 1,-1-1,0 0,1 0,-1 0,0 1,0-1,0 0,1 0,-1 0,0 0,0 0,42 155,-42-149,1-1,-1 1,1-1,0 1,1-1,-1 1,1-1,0 0,0 0,0 0,0 0,1 0,0 0,-1-1,1 1,1-1,-1 0,0 0,1 0,0 0,-1-1,1 1,0-1,1 0,-1 0,0-1,0 1,1-1,-1 0,1 0,-1 0,1-1,-1 1,1-1,0 0,-1-1,1 1,-1-1,1 0,3-1,1-4,1 0,-1-1,0 0,0 0,-1-1,0-1,-1 1,0-1,0 0,-1-1,3-4,10-14,7-16,-18 25</inkml:trace>
  <inkml:trace contextRef="#ctx0" brushRef="#br0" timeOffset="35442.851">9144 1654,'-14'-2,"0"1,0 0,0 0,0 1,0 1,1 1,-1 0,0 0,0 2,1 0,0 0,-9 5,16-7,0 1,0 0,0 0,0 1,1 0,-1 0,1 0,0 0,0 1,1 0,-1 0,1 0,0 1,1-1,-1 1,1 0,0 0,0 0,1 1,0-1,0 1,1-1,-1 1,1-1,1 1,-1 6,2-7,0-1,0 0,0 0,1 0,0 0,0 0,0 0,0-1,1 1,0-1,0 1,0-1,0 0,1 0,-1 0,1-1,0 1,0-1,1 0,-1 0,0-1,1 1,0-1,0 0,0 0,0 0,0-1,0 0,0 0,0 0,0-1,1 1,-1-1,0 0,0-1,1 0,-1 1,0-1,0-1,0 1,0-1,4-2,11-5,0-1,-1-1,0 0,-1-2,0 0,-1-1,-1 0,15-17,77-61,-107 90,1 1,-1-1,1 1,0 0,-1 0,1-1,0 1,0 0,0 0,0 1,-1-1,1 0,0 1,0-1,1 1,-1-1,0 1,0 0,0 0,0 0,0 0,0 1,0-1,0 0,0 1,0-1,0 1,0 0,0 0,0 0,0 0,-1 0,1 0,0 0,-1 0,1 1,-1-1,1 1,-1-1,1 1,-1 0,0-1,1 3,2 15,0 1,-2-1,0 1,-1 0,-1 0,-1 0,-3 19,3-23,-27 233,27-213,-1 0,-2 0,-2 0,-1-1,-1 0,-2 0,-2-1,-1-1,-1 0,-2 0,-2-2,0 0,-20 23,32-46,-42 40,47-47,0-1,0 1,-1 0,1 0,0 0,0-1,0 1,0-1,-1 1,1-1,0 1,-1-1,1 0,0 0,-1 0,1 1,0-1,-1 0,1-1,0 1,-1 0,1 0,0-1,-1 1,1 0,0-1,0 1,-1-1,1 0,0 1,0-1,0 0,0 0,0 0,0 0,0 0,0 0,0 0,1 0,-1 0,0 0,0 0,1 0,-1-1,-2-10,1 0,1 0,0 0,0-1,1 1,1 0,0 0,0 0,1 0,1 0,0 0,1 0,0 1,1-1,1-1,27-66,3 1,3 3,4 1,25-32,35-24,-85 113</inkml:trace>
  <inkml:trace contextRef="#ctx0" brushRef="#br0" timeOffset="38794.098">10329 1598,'-6'4,"0"0,0 0,1 1,0-1,0 1,0 1,0-1,1 1,0 0,0 0,0 0,1 0,0 1,0-1,0 1,1 0,0 0,1 0,-1 0,1 0,1 0,-1 0,1 0,1 0,-1 0,1 1,0-1,1 0,0 0,1 3,0 1,0 0,1 0,1-1,-1 0,2 1,-1-2,2 1,-1-1,1 0,0 0,1 0,0-1,3 1,-8-6,1 0,-1 0,1-1,0 1,0-1,0 0,0 0,0 0,1-1,-1 0,1 1,-1-2,1 1,-1 0,1-1,-1 0,1 0,-1 0,1-1,-1 1,1-1,-1 0,1 0,-1-1,0 0,1 1,-1-1,0-1,0 1,0 0,-1-1,1 0,2-3,79-105,-60 70,-23 40,0-1,0 0,1 1,-1 0,1-1,-1 1,1 0,-1 0,1 1,0-1,-1 0,1 1,0 0,0-1,-1 1,1 0,0 1,0-1,-1 0,1 1,0 0,0-1,-1 1,1 0,-1 0,1 1,-1-1,1 0,-1 1,0-1,0 1,0 0,0 0,0 0,0 0,0 0,0 0,-1 1,1-1,-1 0,1 3,31 21,-27-22,0-1,1 0,-1 0,1 0,-1-1,1 1,0-2,0 1,0-1,0 0,0-1,0 1,0-1,0-1,0 1,0-1,0-1,-1 1,1-1,0 0,-1-1,1 1,-1-1,1-1,-1 1,0-1,-1 0,1 0,-1-1,2-2,4-3,-1-1,-1 0,0-1,0 0,-1 0,-1-1,0 0,0-1,-2 1,1-1,-2 0,0 0,-1-1,0 1,-1-1,-1 0,0 1,-1-10,-1 24</inkml:trace>
  <inkml:trace contextRef="#ctx0" brushRef="#br0" timeOffset="39084.382">11402 1739,'-5'28,"-1"20,0 7,1-2,1-15,2-13</inkml:trace>
  <inkml:trace contextRef="#ctx0" brushRef="#br0" timeOffset="39330.914">11402 1344,'0'0</inkml:trace>
  <inkml:trace contextRef="#ctx0" brushRef="#br0" timeOffset="39584.442">11740 1203,'18'217,"-9"-127,-4 1,-6 90,-1-55,2-15,0-111</inkml:trace>
  <inkml:trace contextRef="#ctx0" brushRef="#br0" timeOffset="39812.519">11515 1683,'38'-5,"28"-1,6-1,-3 2,-9 2,-15-4,-10 0,-11-5,-10 1</inkml:trace>
  <inkml:trace contextRef="#ctx0" brushRef="#br0" timeOffset="40231.541">12051 1260,'-17'375,"15"-353,-2 0,1-1,2 1,0 0,1 0,1-1,1 1,1 0,1-1,1 0,6 18,-9-36,0 0,0 1,0-1,0 0,0 0,1 0,-1-1,1 1,0 0,0-1,0 0,0 0,0 0,1 0,-1 0,0 0,1-1,-1 0,1 0,0 0,-1 0,1 0,0-1,0 0,0 0,-1 0,1 0,0 0,0-1,-1 1,1-1,0 0,-1 0,1-1,-1 1,1-1,-1 0,0 0,0 0,0 0,0 0,0-1,1 0,169-160,-172 161,1 0,-1 1,0-1,1 0,0 1,-1-1,1 1,0 0,-1 0,1 0,0-1,0 2,0-1,0 0,0 0,0 1,1-1,-1 1,0-1,0 1,0 0,0 0,1 0,-1 0,0 0,0 1,0-1,0 1,0-1,0 1,0 0,0 0,0 0,0 0,0 0,0 0,0 1,-1-1,1 0,0 1,-1 0,7 83,-9-79,0 0,0 0,1 0,0 0,0 0,1 1,0-1,0 0,0 0,0 0,1-1,0 1,1 0,-1-1,1 1,8 7</inkml:trace>
  <inkml:trace contextRef="#ctx0" brushRef="#br0" timeOffset="40578.895">12728 1683,'-8'20,"0"1,2 0,0 0,1 0,2 1,0 0,1 0,1 0,1-1,1 1,3 12,-4-31,0 0,1-1,-1 1,1 0,0-1,0 1,0-1,0 1,0-1,0 1,1-1,-1 0,1 0,0 0,-1 0,1 0,0 0,0 0,1 0,-1-1,0 1,0-1,1 0,-1 1,1-1,-1 0,1-1,-1 1,1 0,0-1,-1 1,1-1,0 0,0 0,-1 0,1 0,0 0,-1-1,1 1,0-1,-1 0,1 0,-1 0,1 0,-1 0,1 0,-1-1,0 1,0-1,0 0,1 0,5-8,0 0,0 0,-1 0,-1-1,0 0,0 0,-1-1,0 1,-1-1,-1 0,0-1,0 1,-1 0,-1-1,0 1,-1-6,1 12,-1 0,1 0,-1 0,-1 0,1 0,-1 0,0 0,-1 1,1-1,-1 0,0 1,0-1,-1 1,0-1,0 1,0 0,-1 1,1-1,-1 0,0 1,0 0,-1 0,0 0,1 1,-4-3,-11 0</inkml:trace>
  <inkml:trace contextRef="#ctx0" brushRef="#br0" timeOffset="41301.05">13180 1795,'-5'5,"0"0,0 1,0-1,1 1,-1 0,2 0,-1 1,1-1,-1 1,2 0,-1 0,1 0,0 0,1 0,-1 0,1 0,1 1,-1-1,1 0,1 1,-1-1,1 0,1 0,-1 1,2 1,-1-7,0 0,0 0,0-1,1 1,-1-1,1 1,-1-1,1 0,-1 0,1 0,0 0,-1 0,1 0,0-1,0 0,-1 1,1-1,0 0,0 0,0-1,-1 1,1 0,0-1,0 0,-1 0,1 0,0 0,-1 0,1 0,-1-1,77-45,61-79,-139 125,1 1,-1 0,0-1,1 1,-1 0,0 0,1 0,-1 0,1 0,-1 0,0 0,1 0,-1 0,0 1,1-1,-1 1,0-1,1 1,-1-1,0 1,0 0,0 0,0-1,0 1,1 0,-1 0,-1 0,1 0,0 0,0 0,0 1,0-1,-1 0,1 0,-1 1,1-1,-1 0,1 0,-1 1,0-1,0 1,1-1,-1 0,0 1,0-1,-1 0,1 1,0-1,0 1,-1-1,1 0,0 1,-1-1,0 1,4 17,0-13,0 1,0-1,1 0,-1 0,1-1,1 1,-1-1,1 0,0 0,0 0,0 0,1-1,-1 0,1 0,0-1,0 0,1 0,-1 0,1-1,-1 1,1-2,0 1,0-1,0 0,-1 0,1-1,0 0,0 0,0-1,0 0,0 0,0 0,0-1,-1 0,1-1,-1 1,1-1,-1 0,0-1,1 0,11-8,0 0,-1-1,0-1,-1 0,-1-1,0-1,3-5,39-40,-16 20,-2-2,-2-2,-2-1,-3-2,22-41,-45 72,0-1,-1-1,-1 1,0-2,-2 1,0 0,-1-1,-1 0,-1 0,-1 0,-1 0,-1-4,2 21,-1 0,1 1,-1-1,0 0,0 0,-1 1,1-1,0 0,-1 0,0 1,0-1,1 0,-2 1,1-1,0 1,0-1,-1 1,1 0,-1 0,0-1,0 1,0 0,0 0,0 1,0-1,0 0,-1 1,1-1,-1 1,1 0,-1 0,1 0,-1 0,0 0,1 1,-1-1,0 1,0 0,1-1,-1 1,0 1,0-1,1 0,-1 1,0-1,0 1,1 0,-1 0,1 0,-1 0,1 0,-1 1,1-1,-13 12,2 0,-1 2,2-1,0 1,1 1,0 0,2 1,0 0,0 0,2 1,0 0,1 0,1 1,1 0,0 0,1 0,2 0,0 4,-1-1,1 1,1-1,1 1,2-1,0 0,1 1,1-1,1-1,1 1,1-1,1 0,1-1,0 0,10 12,63 71,-86-104,-3-3</inkml:trace>
  <inkml:trace contextRef="#ctx0" brushRef="#br0" timeOffset="41463.85">13716 1598,'57'5,"25"1,7 0,-6-1,-13-1,-9-2,-9-1,-10 0,-11-1</inkml:trace>
  <inkml:trace contextRef="#ctx0" brushRef="#br0" timeOffset="45733.654">15297 1683,'-5'-6,"1"0,-1 1,0-1,0 1,-1 0,0 1,0-1,0 1,0 0,0 1,-1-1,0 1,0 1,1-1,-2 1,1 0,0 1,0 0,0 0,-1 0,1 1,-1 0,1 0,0 1,-1 0,1 1,0-1,-2 2,6-2,1 0,0 1,0-1,0 1,0-1,0 1,0 0,1-1,-1 1,1 0,-1 0,1 0,-1 0,1 1,0-1,0 0,0 0,0 1,1-1,-1 1,1-1,-1 1,1-1,0 1,0-1,0 1,0-1,0 0,1 1,-1-1,1 1,0-1,0 1,-1-1,1 0,1 1,53 81,-44-72,-6-5,-1 0,0 0,0 0,0 1,-1-1,0 1,0 0,-1 0,0 0,0 0,-1 0,1 5,-2-9,0-1,0 1,0-1,0 1,0-1,-1 0,0 1,0-1,0 0,0 1,0-1,0 0,-1 0,0 0,1 0,-1 0,0-1,0 1,-1 0,1-1,-1 0,1 1,-1-1,0 0,0 0,0-1,0 1,0 0,0-1,0 0,-1 0,0 1,-1-1,0-1,0 1,0-1,1 0,-1 0,0 0,0-1,0 1,1-1,-1 0,0-1,1 1,-1-1,-1-1,-14-8</inkml:trace>
  <inkml:trace contextRef="#ctx0" brushRef="#br0" timeOffset="46249.702">15240 2049,'56'-25,"-1"-2,-2-3,-1-2,-1-2,-2-3,-2-1,22-24,-40 25,-2-1,-1-1,-2-2,-2 0,-1-4,-14 32,-3 7,0 0,0 0,-1-1,0 0,0 0,-1 0,0 0,0 0,-1 0,1-1,-2 1,1 0,-1-1,0 1,0-1,-1 1,0 0,-1-1,1 1,-1 0,-3-6,3 11,1 0,-1 1,0-1,0 1,0-1,0 1,0 0,0-1,-1 1,1 0,0 1,0-1,-1 0,1 1,-1-1,1 1,0-1,-1 1,1 0,-1 0,1 1,-1-1,1 0,0 1,-1-1,1 1,0 0,-1 0,1 0,0 0,0 0,0 0,-1 1,-63 52,53-37,1-1,1 2,1-1,0 1,1 1,2 0,-1 0,2 1,1-1,0 1,1 0,2 1,0-1,1 1,1-1,0 1,2-1,2 10,-1-17,0-1,1 1,1-1,0 0,0 0,1-1,0 1,1-2,1 1,0-1,0 0,1 0,6 5,29 4,-30-21</inkml:trace>
  <inkml:trace contextRef="#ctx0" brushRef="#br0" timeOffset="46569.596">16002 1880,'-5'10,"-1"8,4 0,4 3,5-3,7-4,6-5,4-3,-2-8,-10-4,-6 0</inkml:trace>
  <inkml:trace contextRef="#ctx0" brushRef="#br0" timeOffset="46816.638">16087 1485,'5'5,"1"1</inkml:trace>
  <inkml:trace contextRef="#ctx0" brushRef="#br0" timeOffset="47366.116">16312 1683,'17'118,"-6"-55,-3 1,-2 0,-4 0,-4 58,-1-87,3-23,0-1,0 1,-1-1,-1 0,0 0,0 1,-1-1,-1-1,0 1,0 0,-1-1,0 0,-1 0,0 0,0-1,-3 2,9-11,-1 1,1-1,-1 1,1-1,-1 1,0-1,1 1,-1-1,0 0,1 1,-1-1,0 0,1 0,-1 0,0 1,0-1,1 0,-1 0,0 0,0 0,1 0,-1 0,0 0,0-1,1 1,-1 0,0 0,0-1,1 1,-1 0,0-1,1 1,-1 0,1-1,-1 1,0-1,1 1,-1-1,1 1,-1-1,1 0,-1 1,1-1,0 0,-1 1,1-1,0 0,0 1,-1-1,1 0,0 0,0 1,0-1,0 0,0 0,-6-45,9 22,2 0,0-1,2 2,0-1,2 1,0 0,9-13,5-13,2 2,1 0,3 1,2 2,2 1,1 2,3 1,1 2,29-22,-53 49,0 1,1 1,1 0,-1 1,1 1,1 0,9-2,-25 8,1 1,0-1,-1 1,1-1,0 1,0 0,-1-1,1 1,0 0,0 0,-1 1,1-1,0 0,0 0,-1 1,1-1,0 1,-1 0,1-1,0 1,-1 0,1 0,-1 0,1 0,-1 0,0 0,1 1,-1-1,0 0,0 1,0-1,0 1,0-1,0 1,-1-1,1 1,0 0,-1-1,1 1,-1 0,0 0,1-1,-1 1,0 0,0 1,-15 81,-4-50,-1-2,-2 0,-1-1,-2-2,0 0,-10 6,-54 33,85-66,1 1,-1-1,0 0,0-1,0 1,0-1,0 1,0-1,0 0,-1-1,1 1,0-1,-1 0,1 0,0 0,-1-1,1 1,0-1,0 0,0 0,0-1,0 1,0-1,-1-1,-9-7</inkml:trace>
  <inkml:trace contextRef="#ctx0" brushRef="#br0" timeOffset="47881.155">17046 1852,'-23'63,"-3"-1,-3-1,-23 37,28-72,7-46,16 5,1 1,0 0,1 0,1 0,0 0,1 0,0 0,1 0,1 1,0 0,1 0,0 0,5-6,110-152,-120 169,15-19,0 0,1 2,1 0,0 1,2 0,0 2,1 0,0 2,1 0,1 1,23-9,-44 21,0 1,1-1,-1 0,0 0,1 1,-1-1,1 1,-1 0,0 0,1 0,-1 0,1 0,-1 0,1 1,-1-1,0 1,1 0,-1 0,0 0,0 0,1 0,-1 0,0 0,0 1,0-1,0 1,-1-1,1 1,0 0,-1 0,1 0,-1 0,0 0,1 0,-1 0,0 0,0 0,0 1,-1-1,1 0,0 2,0 4,1 1,-1 0,0-1,-1 1,0 0,0-1,-1 1,0 0,-1-1,0 1,-1 2,-3 6,-1-1,0-1,-1 1,-1-1,0-1,-1 0,-1 0,0-1,-1 0,0-1,-1 0,0-1,-1-1,0 0,-1-1,0 0,0-1,-1-1,0 0,0-2,-11 3,-25-9,51 1,0 0,0 0,0-1,0 1,0 0,0-1,0 1,0-1,0 1,0-1,0 1,0-1,0 0,1 1,-1-1,0 0,0 0,1 1,-1-1,0 0,1 0,-1 0,1 0,0 0,-1 0,1 0,0 0,-1 0,1 0,0 0,0 0,0 0,0 0,0 0,0 0,0 0,0 0,0 0,1 0,-1 0,0 0,1 0,-1 0,1 0,-1 0,1-1,8-14</inkml:trace>
  <inkml:trace contextRef="#ctx0" brushRef="#br0" timeOffset="48138.179">17667 1767,'-15'34,"-4"15,-4 1,3-10</inkml:trace>
  <inkml:trace contextRef="#ctx0" brushRef="#br0" timeOffset="48384.219">17582 1428,'0'0</inkml:trace>
  <inkml:trace contextRef="#ctx0" brushRef="#br0" timeOffset="48786.384">17780 1908,'3'1,"0"0,-1 0,1 0,0-1,0 0,1 1,-1-1,0 0,0 0,0-1,0 1,0-1,0 1,0-1,0 0,-1 0,1 0,0-1,0 1,-1-1,1 1,-1-1,1 0,-1 0,0 0,0 0,2-2,52-66,43-59,-99 128,1 0,-1 1,1-1,0 0,-1 1,1-1,0 1,0-1,-1 0,1 1,0 0,0-1,0 1,0 0,0-1,-1 1,1 0,0 0,0 0,0 0,0 0,0 0,0 0,0 0,0 0,0 0,0 0,0 1,0-1,-1 0,1 1,0-1,0 0,0 1,0-1,-1 1,1 0,0-1,-1 1,1-1,0 1,-1 0,1 0,-1-1,1 1,-1 0,1 0,-1 0,1 0,-1 0,0-1,0 2,12 53,-11-46,0-2,0 0,0 0,0-1,1 1,0 0,1-1,-1 1,1-1,0 1,1-1,0 0,0-1,0 1,0-1,1 0,0 0,0 0,1 0,-1-1,1 0,0 0,0-1,0 1,0-1,1-1,-1 1,1-1,0 0,0-1,0 0,-1 0,1 0,0-1,0 0,0 0,0 0,0-1,3-1,-2-1,1 0,-1 0,0 0,0-1,0-1,-1 0,1 0,-1 0,0 0,-1-1,1-1,-1 1,0-1,-1 0,0 0,0 0,0-1,-1 0,0 0,-1 0,0 0,2-6,32-57,-24 54,0 4</inkml:trace>
  <inkml:trace contextRef="#ctx0" brushRef="#br0" timeOffset="49453.138">18740 1683,'-20'5,"0"0,0 2,1 0,0 1,1 1,0 1,0 1,-7 6,17-12,0 1,1 1,0-1,0 1,0 1,1-1,0 1,1 0,0 1,0-1,1 1,-1 2,3-7,1-1,-1 1,1-1,0 1,1 0,-1 0,1-1,-1 1,1 0,0 0,0-1,1 1,-1 0,1 0,0-1,0 1,0 0,0-1,1 1,-1-1,1 1,0-1,0 0,0 0,1 0,-1 0,1 0,0-1,-1 1,1-1,0 1,1-1,1 1,1 0,-1-1,0 0,1 0,-1-1,1 1,-1-1,1 0,0-1,-1 1,1-1,0 0,0-1,-1 0,1 1,0-2,-1 1,1-1,-1 1,1-2,1 0,107-63,-61 27,2 2,1 3,2 3,19-7,-76 37,1-1,0 1,0 0,0 0,1-1,-1 1,0 1,0-1,1 0,-1 0,0 1,1 0,-1-1,0 1,1 0,-1 0,1 0,-1 0,0 1,1-1,-1 1,1-1,-1 1,0 0,0 0,0 0,1 0,-1 0,0 0,0 1,0-1,-1 1,1 0,0-1,-1 1,1 0,0 1,1 12,-1-1,-1 1,0-1,-1 1,-1-1,0 1,-1-1,-1 1,0-1,-1 0,0 0,-1 0,-1 0,-1 7,-92 377,95-378,0-1,-1 0,-1 0,-1 0,-1 0,0-1,-2-1,0 1,0-2,-2 1,-3 3,13-18,-1 1,1-1,0 1,-1-1,1 0,-1 0,0 0,1-1,-1 1,0 0,0-1,0 0,0 0,0 0,-1 0,1 0,0-1,0 1,-1-1,1 0,0 0,-1 0,1 0,0-1,0 0,-1 1,1-1,0 0,0 0,0-1,0 1,0-1,0 1,0-1,1 0,-1 0,1 0,-1 0,1-1,0 1,0-1,0 1,0-1,0 0,0 0,1 0,0 0,-1 0,-2-11,1 1,1-1,0 1,1-1,0 1,1-1,1 0,0 0,0 1,2-1,0 1,0 0,1 0,1 0,0 0,1 0,0 1,1 0,0 1,5-6,-2 2,1 0,1 1,1 0,0 1,0 0,1 1,1 1,0 0,1 1,0 0,0 2,1 0,0 0,0 2,1 0,4 0,-15 6,-1 0,1 0,0 0,0 1,0 0,-1 0,1 1,0 0,-1 0,1 1,-1 0,6 3,30 11,-32-15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0:2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8,'0'5,"4"1,3-4,4-9,-5-1,-3 3,-7 5,-7 5,-7 8,4 1,10-1,10-9,4-4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0,'-27'8,"1"0,1 1,-1 1,2 2,-1 1,2 0,0 2,0 1,1 0,2 2,-7 7,22-21,0 1,0 0,0 0,1 0,0 1,0 0,0-1,1 1,0 1,0-1,1 0,0 1,0-1,0 1,1 0,0-1,0 1,0 0,1 0,0 0,1 0,-1-1,1 1,1 0,-1 0,1-1,0 1,1-1,0 0,0 1,0-1,0 0,1-1,0 1,0-1,1 0,0 0,0 0,0 0,2 0,-2-3,0 0,0 0,0-1,0 1,1-1,-1-1,1 1,-1-1,1 0,-1 0,0 0,1-1,-1 0,1 0,-1 0,0-1,0 1,0-1,0-1,0 1,0-1,3-2,95-76,-75 55,-2-2,-1-1,-1-1,-2 0,10-20,-32 50,0-1,1 1,-1-1,0 1,0 0,1-1,-1 1,0-1,1 1,-1 0,0-1,1 1,-1 0,1 0,-1-1,1 1,-1 0,0 0,1-1,-1 1,1 0,-1 0,1 0,-1 0,1 0,-1 0,1 0,-1 0,1 0,-1 0,1 0,-1 0,1 0,-1 0,1 0,-1 1,1-1,-1 0,0 0,1 1,-1-1,1 0,-1 0,0 1,1-1,-1 0,0 1,1-1,-1 1,0-1,1 1,-1-1,0 0,0 1,0-1,1 1,-1-1,0 1,0-1,0 1,0-1,0 1,0-1,0 1,0-1,16 50,-11-31,-1-8,0 0,0 0,1 0,0-1,1 1,0-1,1-1,0 1,1-1,0 0,0-1,0 0,1 0,1-1,-1 0,1-1,0 0,1 0,-1-1,1 0,0-1,1 0,-1-1,0-1,8 2,69-26,-74 12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260 520,'-7'-1,"0"1,-1 0,1 0,0 0,0 1,0 0,0 1,0 0,0 0,0 0,0 1,1 0,-1 0,1 0,0 1,0 0,0 1,0-1,1 1,-4 4,-4 6,1 0,1 1,0 1,1 0,1 0,0 0,1 1,1 1,1-1,1 1,1 0,0 1,1-1,1 0,1 1,1 10,-1-25,1 0,-1 0,1 0,0 0,0 0,1 0,-1 0,1 0,0 0,1 0,-1 0,1-1,0 1,0 0,1-1,-1 1,1-1,0 0,0 0,0 0,1 0,-1-1,1 0,0 1,0-1,0 0,0-1,1 1,-1-1,1 0,0 0,-1 0,1-1,0 1,0-1,0 0,0-1,0 1,5-1,9-7,1-1,-1-1,-1 0,0-1,0-1,-1-1,-1-1,0 0,0-1,-1 0,8-12,20-22,-2-2,-2-1,-2-2,-3-2,-2-1,9-26,-27 53,-1-1,-1-1,-1 0,-2 0,-1-1,-2 0,-1-1,-1 1,-2-1,-1-5,-2 32,1 0,-1-1,0 1,-1 0,0 0,0 0,0 0,0 0,-1 0,0 0,-1 1,1-1,-1 1,0 0,-1-1,3 4,0 0,0 0,-1 1,1-1,0 1,-1-1,1 1,-1 0,1 0,-1 0,1 0,-1 1,0-1,1 1,-1-1,0 1,1 0,-1 0,0 0,0 0,1 1,-1-1,0 1,1 0,-1-1,0 1,1 1,-1-1,1 0,0 0,-1 1,1-1,0 1,0 0,0 0,0 0,-16 15,0 2,2 0,0 0,1 1,2 1,0 1,1 0,0 0,2 1,1 1,1 0,1 0,2 0,0 1,0 7,3-18,0 0,1 0,1 0,1 1,-1-1,2 0,0 0,1 0,0-1,1 1,1-1,0 1,1-1,0-1,1 1,0-1,1 0,1-1,-1 0,2 0,0-1,0 0,1-1,0 0,0-1,1 0,9 4,-11-7,0 0,0-1,0-1,1 1,-1-2,1 0,-1 0,1-1,0 0,0 0,0-2,0 1,-1-1,1-1,0 0,-1 0,11-4,-13 3,0 0,0-1,0 0,0 0,-1-1,1 1,-1-2,0 1,-1-1,1 0,-1 0,0-1,-1 0,0 0,0 0,0 0,-1-1,0 0,0 0,1-7,-7 3,-8 32,10-15,-1 0,0 0,1 0,0 0,0 0,1 0,-1 0,1 0,0 0,0 0,1 0,-1 0,1-1,0 1,1 0,-1-1,1 0,0 0,0 1,0-2,0 1,1 0,0-1,-1 1,1-1,0 0,1-1,-1 1,3 1,3 1,0 0,0-1,0 0,1-1,0 0,-1 0,1-1,0-1,0 0,0 0,0-1,1-1,3 0,6-4,1-2,-1 0,0-2,-1 0,0-1,0-1,-1 0,-1-2,0 0,-1-2,0 1,-1-2,-1 0,6-9,33-28,-52 51,-1 0,1 0,-1 0,1 0,0 0,0 0,0 1,0-1,0 0,0 1,0 0,0 0,1 0,-1 0,0 0,1 0,-1 0,1 1,-1-1,1 1,-1 0,1 0,0-1,-1 2,1-1,-1 0,1 1,-1-1,1 1,-1 0,1-1,-1 1,0 0,1 1,-1-1,0 0,0 1,0-1,0 1,0 0,0-1,-1 1,1 0,0 0,-1 0,1 1,-1-1,0 0,0 0,0 1,0-1,0 0,-1 1,1 0,2 13,0 0,-1 0,-1 0,-1 0,0 0,-1 0,-1 0,0 0,-1-1,-1 1,0-1,-3 4,5-14,0-1,0 1,-1-1,0 0,0 0,0 0,0 0,-1-1,1 1,-1-1,0 0,0 0,0 0,0-1,-1 0,1 1,-1-1,1-1,-1 1,0-1,1 0,-1 0,0 0,0 0,0-1,0 0,-5 0,10 0,-1 0,0-1,0 1,0 0,1 0,-1 0,0-1,0 1,1 0,-1-1,0 1,1-1,-1 1,0-1,1 1,-1-1,1 1,-1-1,0 0,1 1,0-1,-1 0,1 1,-1-1,1 0,0 1,-1-1,1 0,0 0,0 0,0 1,0-1,0 0,0 0,0 0,0 1,0-1,0 0,0 0,0 0,0 1,1-1,-1 0,0 0,1 1,-1-1,0 0,1 1,-1-1,1 0,-1 1,1-1,0 1,-1-1,1 1,-1-1,1 1,0-1,0 1,-1-1,1 1,0 0,0 0,-1-1,1 1,0 0,12-5,0 1,-1 1,2 0,-1 0,0 2,0-1,1 2,-1 0,0 0,1 1,1 1,44 10,-52-9,1-1,0 0,0 0,0-1,0 0,1 0,-1-1,0 0,0-1,0 0,7-1,8-7,-1-1,0-1,0-1,-1-1,-1 0,0-2,-1 0,-1-1,0-1,-1-1,-1-1,-1 0,13-21,-14 24,3-10,0 1,-1-2,-2 0,-1-1,-1-1,-2 1,0-2,-2 1,3-27,1-145,-26 149,14 51,0 0,-1 0,1 0,0 0,-1 0,1 0,-1 0,1 0,-1 0,0 1,1-1,-1 0,0 0,0 1,0-1,1 1,-1-1,0 0,0 1,0 0,0-1,0 1,0-1,0 1,0 0,0 0,0 0,0 0,0 0,0 0,0 0,0 0,0 0,0 0,0 0,0 0,0 1,0-1,0 0,0 1,0-1,0 1,0-1,0 1,1 0,-1-1,0 1,0 0,-7 9,1 0,0 0,0 1,1 0,0 0,1 1,1 0,0-1,0 1,1 1,1-1,0 0,0 1,1 1,-5 20,0 6,2 1,1-1,2 1,2-1,2 1,1-1,2 1,9 26,-6-30,-2 0,-1 0,-2 1,-2 0,-1 0,-3 19,-16-19,17-37,0-1,1 1,-1-1,1 1,-1-1,0 0,1 1,-1-1,0 0,1 0,-1 1,0-1,0 0,1 0,-1 0,0 0,0 0,1 0,-1 0,0 0,0 0,1 0,-1 0,0-1,1 1,-1 0,0 0,1-1,-1 1,0 0,1-1,-1 1,0-1,1 1,-1-1,1 1,-1-1,1 1,-1-1,1 0,0 1,-1-1,1 0,0 1,-1-1,1 0,0 1,0-1,0 0,-1 0,1 1,0-1,0 0,0 0,-9-46,7 22</inkml:trace>
  <inkml:trace contextRef="#ctx0" brushRef="#br0" timeOffset="329.899">2292 350,'-28'20,"15"-13,0 1,1 0,0 1,0 0,1 1,0 0,0 1,2 1,-1-1,1 1,1 1,0 0,1 0,-2 4,9-10,1 0,-1 0,1 0,0-1,1 1,0 0,0-1,0 1,1-1,-1 0,2 0,-1 0,1 0,0-1,0 1,0-1,1 0,0 0,0-1,0 1,0-1,1 0,0 0,0-1,0 0,0 0,0 0,1-1,-1 0,3 0,34 23,55 39,-70-74,-21-4</inkml:trace>
  <inkml:trace contextRef="#ctx0" brushRef="#br0" timeOffset="685.224">881 68,'5'0,"1"4,0 3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18120 623,'-2'-1,"-1"0,1 0,-1 0,0 1,1-1,-1 1,0-1,0 1,1 0,-1 0,0 1,0-1,1 0,-1 1,0 0,1 0,-1-1,1 2,-1-1,1 0,-1 0,1 1,0-1,0 1,0 0,0 0,0-1,0 1,0 1,-1 0,-44 73,41-60,1 1,1 1,1-1,1 0,0 1,1 0,1-1,0 1,2 6,-1 9,-1-30,-1 1,0 0,1 0,-1-1,1 1,0 0,0 0,1-1,-1 1,1 0,0 0,0-1,0 1,0-1,1 1,0-1,-1 0,1 1,0-1,1 0,-1 0,0 0,1-1,0 1,-1 0,1-1,0 0,0 0,1 0,-1 0,0 0,1 0,-1-1,1 0,-1 0,1 0,0 0,-1 0,1-1,0 0,0 0,0 0,11-6,-1 0,1-2,-1 0,0 0,-1-2,0 1,0-2,-1 0,-1 0,0-1,3-4,-1 2,-1-1,0 0,-1 0,-1-1,0-1,-1 0,-1 0,-1 0,0-1,-1 0,-1-1,0-3,-4 18,-1 0,0 1,1-1,-1 0,-1 0,1 1,0-1,-1 0,0 1,0-1,0 0,0 1,0-1,-1 1,0 0,1-1,-1 1,-1 0,1 0,0 0,-1 0,1 1,-1-1,0 1,0 0,0-1,0 1,0 0,-2 0,-4-2,-1 0,0 1,0 0,0 0,0 1,0 0,-1 1,1 1,-11 0,-45-8,95-16,11 9,2 1,-1-3,-1-1,0-1,-1-3,-2-1,0-2,4-5,-32 18,0 0,-1 0,0-1,-1 0,0-1,-1 1,-1-1,0 0,-1-1,0 1,-1-1,-1 0,0 0,-1 0,-1 0,0 0,-1 0,-1 0,-2-8,-7-11,7 64,46 267,-24-210,-4 1,-3 1,-4 0,-5 0,-3 0,-4 0,-5 7,-65 280,71-356,-1-1,-1 1,0-1,-2 0,0 0,-1-1,-1 0,-1-1,11-16,0-1,-1 1,1 0,0-1,0 1,-1-1,1 1,0 0,-1-1,1 1,-1-1,1 1,-1-1,1 0,-1 1,1-1,-1 1,1-1,-1 0,1 1,-1-1,0 0,1 0,-1 0,1 1,-1-1,0 0,1 0,-1 0,0 0,1 0,-1 0,0 0,1 0,-1 0,0-1,1 1,-1 0,1 0,-1 0,0-1,1 1,-1 0,1-1,-1 1,1-1,-1 1,1 0,-1-1,1 1,-1-1,1 1,0-1,-1 0,1 1,0-1,-1 1,1-1,0 0,0 1,0-1,-1 1,1-1,0 0,0 1,-7-47,6-14,3-1,2 0,3 1,2 0,3 0,3 2,2-1,11-19,27-11,-35 71</inkml:trace>
  <inkml:trace contextRef="#ctx0" brushRef="#br0" timeOffset="-12283.403">11375 227,'-2'1,"0"1,0-1,0 1,0-1,1 1,-1 0,1 0,-1 0,1 0,0 0,0 0,0 0,0 0,0 0,0 1,0-1,1 0,-1 1,1-1,0 0,0 1,0-1,0 0,0 3,0-2,-14 393,-50-56,60-321,8-20,66-194,-66 174</inkml:trace>
  <inkml:trace contextRef="#ctx0" brushRef="#br0" timeOffset="-11988.908">11064 735,'90'-17,"134"-6,-207 19,-2 2,0-1,-1 0,0-2,0 1,0-1,0-1,-1-1,0 0,8-6,-5-1</inkml:trace>
  <inkml:trace contextRef="#ctx0" brushRef="#br0" timeOffset="-11568.531">11685 256,'-21'130,"7"-50,4 1,-1 71,11-139,0 0,1-1,1 1,0 0,0-1,2 1,-1-1,1 0,1 0,0 0,1-1,0 0,1 0,0 0,1-1,3 3,-7-10,0 0,1 0,0-1,-1 1,1-1,0-1,0 1,0-1,0 1,0-1,0-1,1 1,-1-1,0 0,0 0,1-1,-1 1,0-1,0 0,0 0,0-1,0 0,0 0,0 0,-1 0,1-1,-1 0,1 0,-1 0,0 0,0-1,-1 1,4-5,50-25,-56 33,0 1,0-1,1 0,-1 0,0 1,0-1,0 1,0-1,0 1,0-1,0 1,0 0,0 0,0-1,0 1,0 0,-1 0,1 0,0 0,0 0,-1 0,1 0,-1 0,1 0,-1 0,1 0,-1 0,0 0,0 1,1-1,-1 0,0 0,0 0,0 1,0-1,0 0,-1 0,1 0,0 0,0 1,-1-1,1 0,-1 1,1 7,25 81,-24-88,0 1,0-1,0 1,1-1,-1 0,1 0,0 0,-1 0,1 0,0 0,0 0,0 0,0-1,0 1,1-1,-1 0,0 1,1-1,-1 0,1-1,-1 1,1 0,0-1,-1 1,1-1,0 0,-1 0,1 0,0 0,-1 0,1 0,-1-1,1 0,15-6</inkml:trace>
  <inkml:trace contextRef="#ctx0" brushRef="#br0" timeOffset="-11206.096">12249 848,'10'2,"-1"1,1-2,0 1,0-2,0 1,-1-1,1-1,0 1,0-2,0 1,-1-1,1-1,-1 0,0 0,0-1,0 0,0-1,0 0,-1 0,0-1,0 0,-1 0,1-1,-1 1,-1-2,4-3,-9 8,-1 1,1-1,-1 0,1 1,-1-1,0 1,0-1,0 0,0 1,-1-1,1 1,-1-1,1 1,-1-1,0 1,0-1,0 1,0 0,-1-1,1 1,0 0,-1 0,0 0,1 0,-1 0,0 0,0 1,0-1,0 1,-1-1,1 1,0 0,-1-1,1 1,0 1,-1-1,1 0,-1 1,0-1,1 1,-1 0,1-1,-1 1,0 0,1 1,-1-1,1 1,-1-1,1 1,-1 0,1-1,-1 1,1 1,0-1,-2 1,-4 1,0 0,-1 1,1 1,1-1,-1 1,1 0,-1 1,1 0,1 0,-1 1,1 0,1 0,-1 0,1 0,0 1,1 0,0 0,0 0,1 1,0 0,0-1,1 1,0 0,0 0,1 0,1 0,-1 0,1 0,1 0,0 0,0 0,1 0,0 0,0 0,1 0,3 5,3-5,0 0,1-1,0 0,1 0,0-1,0 0,0-1,1 0,0-1,0 0,0-1,1-1,-1 0,1 0,0-1,0-1,0 0,2-1,70 2,-60-2</inkml:trace>
  <inkml:trace contextRef="#ctx0" brushRef="#br0" timeOffset="-9414.452">13350 1102,'-1'-22,"1"0,0 0,2 1,0-1,2 0,0 1,2 0,0 0,1 0,1 1,1 0,1 1,0 0,2 0,0 1,1 1,1 0,10-9,163-100,-185 125,-1 0,0 0,1 0,-1 0,1 0,-1 0,1 0,0 1,-1-1,1 1,0-1,-1 1,1 0,0-1,0 1,-1 0,1 0,0 0,0 1,-1-1,1 0,0 1,-1-1,1 1,0-1,-1 1,1 0,-1 0,1-1,-1 1,1 0,-1 1,0-1,1 0,-1 0,0 1,0-1,0 0,0 1,0-1,0 1,0-1,-1 1,1 0,0-1,-1 1,1 0,-1-1,0 1,0 0,0 0,1-1,-1 1,-1 0,1 256,-1-256,1-1,0 1,0-1,0 0,0 1,1-1,-1 0,0 1,1-1,-1 0,0 0,1 1,0-1,-1 0,1 0,0 0,-1 1,1-1,0 0,0 0,0 0,0 0,0-1,0 1,0 0,0 0,1-1,-1 1,0 0,0-1,1 1,-1-1,0 0,1 1,-1-1,0 0,1 0,-1 0,0 0,1 0,-1 0,0 0,1-1,-1 1,0 0,1-1,-1 1,0-1,0 1,1-1,-1 0,0 1,0-1,0 0,0 0,0 0,0 0,0 0,0 0,227-211,-127 138,-100 74,0-1,0 0,-1 1,1-1,0 1,0-1,0 1,0-1,0 1,0 0,0-1,0 1,0 0,0 0,0 0,0 0,0 0,0 0,0 0,0 0,0 0,0 0,-1 0,1 1,0-1,0 0,0 1,0-1,0 1,0-1,0 1,0-1,-1 1,1 0,0-1,-1 1,1 0,0 0,-1 0,1-1,-1 1,1 0,-1 0,1 0,-1 0,0 0,1 0,-1 0,0 0,0 0,0 0,0 0,0 0,0 0,0 0,0 0,0 0,0 0,-7 62,-1-28,2 0,1 1,2-1,1 1,2 0,2 12,3-29,1-7</inkml:trace>
  <inkml:trace contextRef="#ctx0" brushRef="#br0" timeOffset="-9115.341">14592 678,'-19'25,"-4"3,2 0,0 2,2 0,2 1,1 1,1 0,-3 13,17-42,-1 0,1 0,0 0,0 0,0 0,1 0,-1 0,1 1,-1-1,1 0,0 0,0 0,1 1,-1-1,1 0,-1 0,1 0,0 0,0 0,1 0,-1 0,0 0,1 0,0-1,0 1,0-1,0 1,0-1,0 1,1-1,-1 0,1 0,-1 0,1-1,0 1,0-1,0 1,0-1,0 0,0 0,0 0,0-1,0 1,0-1,0 1,1-1,-1 0,3-1,11-4,1 0,-2-2,1 0,-1-1,0 0,0-2,-1 0,-1 0,1-1,-2-1,0-1,0 0,-1 0,-1-1,0-1,-1 1,0-2,5-12,-11 20,0-1,0 0,-1 0,0 0,0 0,-1-1,-1 1,0-1,0 1,0-1,-1 1,-1-3,1 8,-1 1,1-1,-1 1,0 0,0-1,0 1,0 0,0-1,-1 1,0 0,1 0,-1 0,-1 0,1 1,0-1,0 1,-1-1,0 1,1 0,-1 0,0 0,0 0,0 0,0 1,-1-1,1 1,0 0,-1 0,1 0,0 0,-1 1,1-1,-1 1,0 0,-23 2,2 3</inkml:trace>
  <inkml:trace contextRef="#ctx0" brushRef="#br0" timeOffset="-8699.011">15354 227,'-11'13,"-1"0,2 1,0 1,0-1,1 1,1 1,1 0,0 0,1 0,1 1,0 0,2 0,-1 0,2 1,1-1,0 0,1 1,1-1,0 1,2 4,1-7,0 0,-1 1,-1-1,0 0,-1 1,-1 0,0-1,-1 1,-3 12,-2 0,-1-1,-2 0,-1 0,0-1,-3-1,-4 7,-10 25,23-49</inkml:trace>
  <inkml:trace contextRef="#ctx0" brushRef="#br0" timeOffset="-8452.667">14931 623,'38'4,"37"3,10-1,-4-1,-11-2,-13-1,-11-1,-9 0,-6-1,-3 4,-2 2,0 0,0-1,-4-2</inkml:trace>
  <inkml:trace contextRef="#ctx0" brushRef="#br0" timeOffset="-8251.127">15833 678,'-14'34,"-5"6,1-4</inkml:trace>
  <inkml:trace contextRef="#ctx0" brushRef="#br0" timeOffset="-8099.024">15806 340</inkml:trace>
  <inkml:trace contextRef="#ctx0" brushRef="#br0" timeOffset="-7817.393">16116 594,'-6'22,"-1"3,0 1,1 0,2 0,0 0,2 0,1 1,1-1,3 20,-3-43,1 0,-1 0,1 1,0-1,0 0,0 0,0 0,0 0,1 0,-1-1,1 1,0 0,0-1,0 1,0-1,0 0,1 1,-1-1,1 0,-1 0,1-1,0 1,0 0,0-1,0 0,0 0,0 0,0 0,0 0,0-1,0 1,0-1,1 0,-1 0,0 0,0 0,0 0,1-1,-1 0,0 1,0-1,0 0,0-1,0 1,0 0,1-2,8-7,0 0,0-1,-1 0,-1-1,0 0,0-1,-2 0,1-1,-1 0,-1 0,-1 0,0-1,-1 0,1-3,10-94,-15 109,-1-1,0 1,-1 0,1 0,0 0,-1-1,0 1,0 0,0 0,0 0,0 0,-1 0,1 0,-1 0,0 1,1-1,-1 1,-1-1,1 1,0-1,-1 1,1 0,-1 0,1 1,-1-1,0 0,0 1,0-1,0 1,0 0,0 0,-3 0,1 1,0 0,-1 0,1 1,0 0,0 0,0 0,0 1,0-1,1 1,-1 0,0 1,1-1,-1 1,1 0,-2 2,-19 13</inkml:trace>
  <inkml:trace contextRef="#ctx0" brushRef="#br0" timeOffset="-7366.236">16511 904,'44'-76,"91"-127,-135 202,1 0,-1 0,1 0,-1 0,1 0,-1 0,1 0,0 0,0 0,0 0,-1 1,1-1,0 0,0 0,0 1,0-1,0 1,0-1,0 1,0-1,0 1,1 0,-1 0,0-1,0 1,0 0,0 0,1 0,-1 0,0 0,0 0,0 1,0-1,0 0,0 0,1 1,-1-1,0 1,0-1,0 1,0 0,0-1,-1 1,1 0,0-1,0 1,0 0,0 0,-1 0,1 0,0 0,-1 0,1 0,-1 0,1 0,22 55,-22-50,1 0,-1 0,1-1,0 1,1 0,-1-1,1 1,0-1,0 0,1 0,0 0,0-1,0 1,0-1,0 0,1 0,0 0,0-1,0 0,0 0,1 0,-1 0,4 0,2 0,0-2,0 1,0-2,0 1,1-1,-1-1,0 0,0-1,0 0,-1 0,1-1,0-1,-1 0,0 0,0-1,0 0,-1-1,1 0,-1-1,-1 0,1 0,-1 0,0-1,-1-1,0 1,0-1,-1 0,0-1,-1 1,0-1,0-1,1-5,6-12,-2 2</inkml:trace>
  <inkml:trace contextRef="#ctx0" brushRef="#br0" timeOffset="4383.471">1 2231,'43'-15,"-1"-3,-1-1,-1-2,0-2,-2-2,7-7,-22 17,7-3,-1-2,0-1,-1-1,-2-1,0-2,-2 0,0-2,-2 0,17-29,-33 44,0-1,-1 1,-1-1,0 0,-1 0,0 0,-1 0,0 0,-1-1,-1 1,-1-7,0 17,0-1,0 1,0 0,-1 0,0 0,1 0,-1 0,0 0,-1 1,1-1,0 1,-1-1,1 1,-1 0,0 0,0 0,0 0,0 0,0 1,0-1,0 1,-1 0,1 0,0 0,-1 1,1-1,-1 1,1 0,-1 0,1 0,-1 0,1 0,0 1,-1 0,1-1,0 1,-1 1,1-1,0 0,0 1,0-1,0 1,0 0,0 0,0 0,1 1,-1-1,1 1,0-1,-1 2,-2-2,-1 1,1 0,1 0,-1 0,0 0,1 1,0 0,-1 0,2 0,-1 1,0-1,1 1,0 0,0-1,0 2,1-1,-1 0,1 0,1 1,-1-1,1 1,0 0,0-1,0 1,1 0,0 0,0-1,1 1,-1 0,1-1,1 1,-1 0,1-1,0 1,0-1,0 0,1 0,2 4,4-1,0-1,0 0,1-1,0 0,0-1,1 0,0 0,-1-1,2 0,-1-1,0-1,1 0,-1 0,1-1,-1 0,1-1,0 0,-1-1,1-1,1 0,68 2,-79 0,0 0,0 0,1 0,-1 1,0-1,0 0,0 1,0 0,0-1,0 1,0 0,0 0,0 0,0 0,-1 0,1 1,0-1,-1 1,1-1,-1 1,1-1,-1 1,0 0,1 0,-1-1,0 1,0 0,-1 0,1 0,0 0,-1 0,1 1,-1-1,1 0,-1 0,0 0,0 0,0 0,0 1,-1-1,-23 91,18-78,-9 24,10-28,0-1,1 1,0 0,1 0,0 0,1 1,0-1,1 1,0-1,0 6,2-16,-1 0,0 0,1 0,-1-1,0 1,1 0,-1 0,1 0,-1-1,1 1,0 0,-1-1,1 1,0 0,-1-1,1 1,0-1,0 1,-1-1,1 1,0-1,0 0,0 1,0-1,0 0,0 0,-1 0,1 1,0-1,0 0,0 0,0 0,0-1,0 1,0 0,0 0,0 0,0-1,-1 1,1 0,0-1,0 1,0-1,-1 1,1-1,0 1,0-1,-1 0,1 1,0-1,-1 0,1 1,-1-1,1-1,-1 2,15-9</inkml:trace>
  <inkml:trace contextRef="#ctx0" brushRef="#br0" timeOffset="-27311.148">1130 143,'0'0,"0"0,-1 0,1 0,0 0,-1 0,1 0,-1 0,1 0,0 0,-1 0,1 0,0 0,-1 0,1 0,-1 0,1 0,0 0,-1 0,1 0,0-1,-1 1,1 0,0 0,0-1,-1 1,1 0,0 0,-1-1,1 1,0 0,0 0,0-1,-1 1,1 0,0-1,0 1,0-1,0 1,0 0,0-1,-1 1,-14 39,5 3,1 2,2-1,3 1,1 0,2 1,2-1,2 3,-2-32,0-1,2 1,-1-1,2 1,0-1,1 0,0 0,1-1,3 6,-6-14,-1-1,1 0,0 1,1-1,-1-1,1 1,-1 0,1-1,0 0,0 0,1 0,-1 0,1-1,-1 1,1-1,0 0,0-1,0 1,0-1,0 0,0 0,0-1,0 1,0-1,0 0,1-1,-1 1,2-2,10-3,-1-2,1 0,-1-1,-1-1,1 0,-1-1,-1 0,0-2,-1 1,0-2,0 0,-2 0,1-1,-2 0,0-1,-1-1,2-3,43-54,-13 14,-33 82,-9 27,-1-24,2 1,0-1,2 0,1 1,1-1,1-1,7 22,-9-41,1 1,0-1,0 0,0 0,1-1,0 1,0-1,0 0,1 0,-1-1,1 1,0-1,1-1,-1 1,1-1,-1 0,1-1,0 1,0-1,0-1,0 1,1-1,-1 0,0-1,0 0,1 0,-1-1,0 0,1 0,-1 0,0-1,0 0,0-1,-1 1,1-1,0-1,-1 1,0-1,0 0,2-2,15-15,-1-1,-1-1,-1-1,-1-1,-1-1,-1 0,-1-1,-2-1,2-7,2-2,-1-1,-2-1,-2 0,-1-1,-3 0,0-3,-10 15,-4 29</inkml:trace>
  <inkml:trace contextRef="#ctx0" brushRef="#br0" timeOffset="-26975.969">2259 764,'39'-17,"-1"0,0-3,-2-1,0-2,-2-1,14-14,-42 34,0 0,0-1,-1 1,1-1,-1-1,-1 1,1-1,-1 1,0-1,0-1,-1 1,1 0,-1-1,-1 0,1 0,-1 0,-1 0,1 0,-1 0,0 0,-1 0,0-1,0 1,0 0,-1 0,0 0,-1-2,-2 6,0-1,0 1,0 0,0 0,-1 0,1 1,-1-1,0 1,0 0,0 1,0-1,0 1,0 0,-1 0,1 0,0 1,0 0,-1 0,1 0,0 1,0 0,0 0,-1 0,1 1,0-1,0 1,1 0,-1 1,0-1,1 1,-1 0,1 0,0 0,-3 4,-1 0,0 0,0 0,1 1,0-1,1 2,0-1,0 1,1 0,0 0,0 1,1-1,0 1,1 0,0 0,1 0,0 1,0-1,1 0,1 1,-1-1,2 1,0-1,0 1,0-1,2 0,-1 0,1 0,1 0,0 0,0 0,1-1,0 0,0 0,1 0,0-1,1 0,0 0,0-1,1 1,0-2,0 1,1-1,-1 0,1-1,1 0,-1 0,1-1,-1 0,4 0,131-1,-120-4</inkml:trace>
  <inkml:trace contextRef="#ctx0" brushRef="#br0" timeOffset="-25754.555">3360 566,'-4'26,"1"0,1-1,1 1,1 0,2 0,2 10,-3-26,0-1,0 0,1-1,0 1,0-1,1 1,0-1,0 0,1 0,0 0,1-1,0 0,5 7,-8-11,0-1,1 0,-1 1,1-1,-1 0,1 0,0-1,0 1,0-1,-1 1,2-1,-1 0,0 0,0 0,0 0,0-1,1 1,-1-1,0 0,0 0,1 0,-1 0,0-1,1 1,-1-1,0 0,0 0,0 0,0-1,0 1,0 0,0-1,0 0,-1 0,2-1,8-7,-1 0,0-1,-1 0,0 0,-1-1,0-1,-1 1,2-6,27-37,-36 54,-1 0,0 0,1 0,0 1,-1-1,1 0,-1 0,1 0,0 1,0-1,0 0,-1 1,1-1,0 0,0 1,0-1,0 1,0 0,0-1,0 1,0 0,0-1,0 1,0 0,0 0,0 0,0 0,0 0,0 0,0 0,0 0,0 1,0-1,0 0,0 1,0-1,0 0,0 1,0-1,0 1,0 0,0-1,-1 1,1 0,0-1,0 1,-1 0,1 0,0 0,-1 0,1-1,-1 1,1 0,-1 0,0 0,1 0,-1 0,0 0,0 0,0 1,23 41,-21-35,1 0,0-1,0 1,1-1,0 0,1 0,-1 0,1-1,1 1,-1-1,1 0,0-1,0 0,1 0,0 0,-1 0,2-1,-1 0,0-1,1 0,0 0,5 1,-4-4,0-1,1 0,-1 0,0-1,0 0,-1-1,1 0,0-1,-1 1,0-1,0-1,0 0,0 0,-1-1,0 1,0-1,0-1,-1 0,0 0,0 0,-1 0,0-1,0 0,3-8,-1 7,0 0,0-1,-2 0,1 0,-1-1,-1 1,1-1,-2 0,0 0,0 0,-1-1,0 1,0-11,-7 6</inkml:trace>
  <inkml:trace contextRef="#ctx0" brushRef="#br0" timeOffset="-25508.513">4375 735,'-9'34,"-9"20,0 6,2-7</inkml:trace>
  <inkml:trace contextRef="#ctx0" brushRef="#br0" timeOffset="-25268.449">4375 171</inkml:trace>
  <inkml:trace contextRef="#ctx0" brushRef="#br0" timeOffset="-22353.916">4884 171,'0'407,"-30"-105,31-196,-1-107</inkml:trace>
  <inkml:trace contextRef="#ctx0" brushRef="#br0" timeOffset="-21919.802">5052 199,'-3'6,"0"0,0 0,0 1,0-1,1 1,0-1,0 1,1 0,0 0,0-1,1 1,0 0,0 0,0 0,1 0,0 0,0-1,1 1,0 0,2 5,-3-7,7 47,-2 0,-3 1,-3 0,-3 24,1 21,3 131,22-174,-22-54,0 0,-1 0,1 0,0 0,0 0,0-1,0 1,0 0,0-1,0 1,0-1,0 1,0-1,0 1,0-1,0 0,0 0,0 1,0-1,1 0,-1 0,0 0,0 0,0 0,0 0,0-1,1 1,-1 0,0 0,0-1,0 1,0-1,0 1,0-1,0 0,0 1,0-1,0 0,0 1,-1-1,1 0,0 0,0 0,-1 0,1 0,-1 0,1 0,-1 0,1-1,8-13</inkml:trace>
  <inkml:trace contextRef="#ctx0" brushRef="#br0" timeOffset="-21025.675">6182 623,'-18'0,"0"2,0 0,1 1,-1 0,1 2,0 0,0 1,0 1,1 0,-14 9,22-12,1 1,-1 0,1 0,0 0,0 1,1 0,0 1,0-1,0 1,1 0,0 1,1-1,-1 1,1 0,1 0,-1 0,2 0,-1 1,1-1,0 1,1 0,-1 6,3-9,0-1,1 1,-1-1,1 1,0-1,1 0,-1 1,1-1,0 0,0-1,0 1,1-1,0 1,0-1,0 0,0 0,1-1,-1 1,1-1,0 0,0 0,0-1,1 0,-1 0,0 0,1 0,0-1,-1 0,1 0,0 0,-1-1,1 0,0 0,0 0,-1-1,1 0,0 0,-1 0,1-1,-1 0,0 0,1 0,-1-1,2-1,18-8,-1-1,-1-2,0 0,-1-1,-1-2,0 0,-1-1,-1-1,-1-1,8-12,53-55,-78 87,-1 0,1 0,0 0,-1 0,1 0,0 1,0-1,0 0,0 0,0 1,0-1,0 1,0-1,0 1,0-1,0 1,0 0,0-1,0 1,0 0,0 0,0 0,1 0,-1 0,0 0,0 0,0 0,0 0,0 1,0-1,0 0,0 1,1-1,-1 1,0-1,-1 1,1-1,0 1,0 0,0 0,0-1,0 1,-1 0,1 0,0 0,-1 0,1 0,0 0,-1 0,1 0,-1 0,0 0,1 0,-1 0,0 0,0 0,0 0,1 1,-1-1,0 0,-1 0,1 0,0 0,0 0,0 0,-1 1,1-1,4 62,-5-55,0 0,0-1,1 1,0 0,1-1,0 1,0 0,0-1,1 1,1-1,-1 1,1-1,0 0,0 0,1 0,0-1,0 1,1-1,0 0,0 0,0-1,1 1,0-1,0 0,4 2,2-3,-1 0,1 0,0-1,0-1,0 0,0 0,0-1,0-1,1 0,11-2,1 1</inkml:trace>
  <inkml:trace contextRef="#ctx0" brushRef="#br0" timeOffset="-20590.373">6774 848,'105'-161,"-33"50,-72 111,0 1,1-1,-1 1,0-1,0 1,0-1,0 0,1 1,-1-1,0 1,0-1,1 0,-1 1,0-1,1 0,-1 1,0-1,1 0,-1 0,0 1,1-1,-1 0,1 0,-1 0,0 0,1 1,-1-1,1 0,-1 0,1 0,-1 0,0 0,1 0,-1 0,1 0,-1 0,1 0,-1 0,1-1,-1 1,0 0,1 0,-1 0,1 0,-1-1,0 1,1 0,-1 0,0-1,1 1,-1 0,0-1,1 1,-1 0,0-1,0 1,1-1,-1 1,0 0,0-1,0 1,0-1,0 1,1-1,-1 1,0 0,0-1,0 1,0-1,0 1,2 37,-2-32,-1 37,-1-31,1-1,0 1,1 0,0 0,0-1,1 1,1 0,0-1,0 1,1-1,0 1,1-1,0 0,1-1,0 1,0-1,1 0,3 3,-3-8,0-1,0 0,0 0,0-1,0 0,1 0,-1 0,1-1,-1 0,1 0,0-1,-1 0,1 0,0 0,-1-1,1 0,0 0,-1-1,0 0,1 0,-1 0,0-1,0 0,0 0,0-1,-1 1,1-1,-1 0,0-1,0 1,-1-1,2-2,5-2,-2-1,1 0,-1-1,0 1,-1-2,-1 1,0-1,0 0,-1-1,0 0,9-26,-9 23</inkml:trace>
  <inkml:trace contextRef="#ctx0" brushRef="#br0" timeOffset="-20205.771">7791 678,'-26'1,"1"1,-1 1,1 1,0 2,0 0,1 2,0 0,0 2,1 0,-19 12,38-20,1 0,-1 0,1 0,-1 1,1-1,0 1,0-1,0 1,0 0,0 0,1 1,-1-1,1 0,0 1,0 0,0-1,1 1,-1 0,1 0,0 0,0 0,0 0,1 0,0 0,-1 0,1 0,0 0,1 0,-1 0,1 1,0-1,0 0,0-1,1 1,-1 0,1 0,0-1,0 1,0 0,0-1,1 0,-1 0,1 0,0 0,0 0,0 0,0-1,1 1,8 1,0-1,0 0,1-1,-1 0,1-1,0 0,-1-1,1 0,0-1,-1-1,1 0,-1 0,0-1,1-1,-1 0,9-5,2-2,0-2,-1 0,-1-1,0-1,-1-2,0 1,0-3,44-23,-63 41,0 0,1 1,-1 0,1-1,-1 1,1 0,-1-1,1 1,-1 0,1 0,-1 0,1 1,-1-1,1 0,-1 1,1-1,-1 0,1 1,-1 0,0-1,1 1,-1 0,0 0,1 0,-1-1,0 2,0-1,0 0,0 0,0 0,0 0,0 0,0 1,-1-1,1 0,0 1,-1-1,1 1,-1-1,0 1,1-1,-1 1,0-1,0 1,0-1,0 2,3 17,-3-15,1 1,-1-1,1 1,0-1,1 0,-1 1,1-1,0 0,0 0,1 0,-1-1,1 1,0 0,0-1,1 0,1 2,10 4</inkml:trace>
  <inkml:trace contextRef="#ctx0" brushRef="#br0" timeOffset="-19457.499">8242 1,'-5'38,"-1"37,0 11,1 0,2-5,0-12,2-7,1-10,0-4,0-6,5-4,2-5,-1-3,-1-1,-2-2,-1 1,0-11,-2-7</inkml:trace>
  <inkml:trace contextRef="#ctx0" brushRef="#br0" timeOffset="-18890.664">8552 537,'-12'32,"0"-4,2 0,1 1,1 0,1 0,1 1,0 19,6-47,-1 1,1-1,0 0,0 1,0-1,0 0,1 0,-1 1,1-1,-1 0,1 0,0 1,0-1,-1 0,2 0,-1 0,0 0,0 0,1-1,-1 1,1 0,-1 0,1-1,0 1,0-1,-1 0,1 1,0-1,0 0,1 0,-1 0,0-1,0 1,0 0,0-1,1 1,-1-1,0 0,1 0,-1 0,0 0,1 0,-1 0,2-1,10-5,0 0,0-1,-1 0,0-1,0 0,0-1,-1-1,-1 0,0-1,0 0,-1 0,0-1,-1-1,1-2,34-38,30-29,-74 82,0-1,0 1,0 0,0-1,0 1,0-1,1 1,-1-1,0 1,0-1,1 1,-1 0,0-1,0 1,1-1,-1 1,1 0,-1-1,0 1,1 0,-1 0,1-1,-1 1,0 0,1 0,-1 0,1 0,-1-1,1 1,-1 0,1 0,-1 0,1 0,-1 0,1 0,-1 0,1 0,-1 0,1 1,-1-1,1 0,-1 0,1 0,-1 0,0 1,1-1,-1 0,1 1,-1-1,0 0,1 1,-1-1,0 0,1 1,-1-1,0 0,1 1,-1-1,0 1,0-1,0 1,1-1,-1 1,0-1,2 37,-2-31,26 239,2 32,-28-265,3 14,-2 1,-1-1,0 1,-2-1,-2 1,0-1,-2 0,0 0,-2-1,-1 0,-1 0,-12 20,14-31,0-2,-1 1,-1-1,0 0,-1-1,0-1,-1 1,0-2,0 0,-1 0,-1-1,-4 2,16-9,1-1,-1 1,0 0,0-1,1 1,-1-1,0 1,0-1,1 0,-1 0,0 0,0 0,0 0,0 0,1-1,-1 1,0 0,0-1,1 0,-1 1,0-1,1 0,-1 0,1 0,-1 0,1 0,-1 0,1 0,0 0,-1-1,1 1,0-1,0 1,0-1,0 1,0-1,0 1,1-1,-1 0,0 0,1 1,0-1,-1-1,-9-82,42-88,-17 115,48-141,-49 172</inkml:trace>
  <inkml:trace contextRef="#ctx0" brushRef="#br0" timeOffset="-18424.099">9145 537,'53'-27,"-23"10,2 1,0 1,1 2,0 2,29-7,-61 17,1 0,-1 0,0 0,0 1,0-1,1 0,-1 1,0-1,0 1,1-1,-1 1,1 0,-1-1,0 1,1 0,-1 0,1 0,-1 0,0 0,1 1,-1-1,1 0,-1 0,0 1,1-1,-1 1,0 0,0-1,1 1,-1 0,0 0,0-1,0 1,0 0,0 0,0 0,0 0,0 1,0-1,-1 0,1 0,0 0,-1 1,1-1,-1 0,1 1,-1-1,0 0,0 1,1-1,-1 1,0-1,0 0,0 1,0-1,-1 1,1-1,0 0,-1 1,1 0,-60 82,-103 132,159-211,-49 97,52-99,0 0,0 0,0 0,1 0,-1 0,1 0,0 0,0 0,0 0,0 0,0 0,1 0,-1-1,1 1,0 0,0 0,0 0,0 0,1-1,-1 1,1-1,-1 1,1-1,0 1,0-1,0 0,0 0,1 0,-1 0,0-1,1 1,-1 0,1-1,0 0,-1 1,2-1,14 3,-1 0,2-1,-1 0,0-2,0 0,1-1,-1-1,0-1,12-2,-25 4,0 0,0 0,0-1,-1 1,1-1,0 0,0-1,-1 1,1-1,0 0,-1 0,0 0,1-1,-1 1,0-1,0 0,-1 0,1-1,-1 1,1-1,-1 0,0 1,0-1,1-3,-5-5</inkml:trace>
  <inkml:trace contextRef="#ctx0" brushRef="#br0" timeOffset="-18187.544">9116 678,'39'-4,"22"-7,5-2,-3 2,-8 3,-9 3,-7 1,-5 3,-4 0,-2 2,-1-1,0 1,-1-1,-4 0</inkml:trace>
  <inkml:trace contextRef="#ctx0" brushRef="#br0" timeOffset="-17884.875">9794 678,'15'3,"1"-1,-1-1,1 0,-1-1,1-1,-1-1,1 0,-1 0,0-2,9-3,-18 6,0-1,0-1,0 1,0-1,-1 0,1 0,-1 0,0-1,0 0,0 0,-1 0,1 0,-1-1,0 0,0 0,-1 0,1 0,-1-1,0 1,-1-1,1 0,-1 0,-1 0,1 0,-1 0,0 0,0-2,-1 5,-1 0,1 0,-1 0,0 0,0 0,-1 0,1 0,-1 0,1 0,-1 1,0-1,0 1,0-1,0 1,0 0,-1-1,1 1,-1 0,1 1,-1-1,0 0,0 1,0 0,0-1,0 1,0 0,0 1,0-1,0 0,0 1,-1 0,1 0,0 0,0 0,0 0,-1 1,1-1,0 1,0 0,0 0,0 0,0 0,0 1,0-1,1 1,-1-1,0 2,-9 1,0 2,0-1,1 1,0 1,0 0,1 1,0 0,0 0,1 1,0 1,1-1,0 1,0 1,1 0,0 0,1 0,0 0,1 1,0 0,1 0,1 1,0-1,0 1,1 0,1 0,0-1,1 1,0 0,1 0,0 0,2 1,-1-6,2 0,-1-1,1 0,0 1,1-2,0 1,0 0,0-1,1 0,0 0,0-1,0 0,1 0,0 0,0-1,0 0,0 0,1 0,-1-1,1-1,0 1,3 0,17 3,-1-1,1-1,0-1,1-2,24-1,-28-1</inkml:trace>
  <inkml:trace contextRef="#ctx0" brushRef="#br0" timeOffset="4668.936">1215 1892,'-12'23,"-2"3,0 1,2 0,1 0,1 2,2-1,0 1,1 9,6-36,0-1,1 1,0 0,-1 0,1-1,0 1,0 0,0 0,0 0,0-1,0 1,0 0,1 0,-1-1,1 1,-1 0,1 0,0-1,-1 1,1-1,0 1,0-1,0 1,0-1,1 1,-1-1,0 0,1 0,-1 0,0 1,1-1,0-1,-1 1,1 0,-1 0,1-1,0 1,0 0,-1-1,1 0,0 1,0-1,-1 0,1 0,0 0,0 0,0 0,-1-1,2 1,13-8,-1 0,-1-1,0 0,0-1,-1-1,0 0,-1 0,0-2,-1 1,0-1,1-4,-6 10,2-1,-1 0,0 0,-1-1,1 0,-2 0,1-1,-1 0,-1 0,1 0,-2 0,0-1,0 1,-1-1,0 0,0 0,-2 0,1 0,-1 0,-1 0,-1-7,-1 13,-1 0,0 0,0 0,-1 1,1 0,-1 0,0 0,0 0,0 1,0 0,-1 0,1 0,-1 1,0-1,0 1,0 1,0-1,0 1,0 0,0 1,-1-1,1 1,0 0,0 1,0 0,-1 0,1 0,0 0,0 1,1 0,-1 1,0-1,1 1,-1 0,1 0,-3 3,-11 4</inkml:trace>
  <inkml:trace contextRef="#ctx0" brushRef="#br0" timeOffset="5053.861">1779 1469,'-56'131,"7"3,5 2,1 21,-1-7,42-130,13-27,14-28,-12 12</inkml:trace>
  <inkml:trace contextRef="#ctx0" brushRef="#br0" timeOffset="5339.246">2033 1441,'-135'372,"34"-94,98-269,0-1,0 1,1 0,0 0,1 0,0 1,0-1,1 0,0 0,2 9,3 0</inkml:trace>
  <inkml:trace contextRef="#ctx0" brushRef="#br0" timeOffset="5583.791">2175 1892,'-10'39,"-8"12,0-7,2-12</inkml:trace>
  <inkml:trace contextRef="#ctx0" brushRef="#br0" timeOffset="5818.95">2287 1469,'0'0</inkml:trace>
  <inkml:trace contextRef="#ctx0" brushRef="#br0" timeOffset="6567.089">2400 2089,'26'-41,"-18"26,1 0,1 0,0 1,1 0,0 1,1 1,0-1,1 2,1 0,7-5,-20 15,1 0,0 0,-1 0,1 1,0-1,-1 0,1 1,0-1,0 1,0-1,-1 1,1 0,0 0,0 0,0 0,0 0,0 0,0 0,-1 1,1-1,0 1,0-1,0 1,-1 0,1 0,0-1,-1 1,1 1,-1-1,1 0,-1 0,0 0,1 1,-1-1,0 1,0-1,0 1,0-1,0 1,0 0,0-1,-1 1,1 0,0 0,-1 0,0-1,1 1,-1 0,0 0,0 0,0 0,0 0,0-1,-1 1,1 0,-1 0,1 0,-1 0,1-1,-1 1,0 0,6 79,-5-79,1-1,0 1,0 0,1 0,-1-1,0 1,0 0,1-1,-1 1,1-1,-1 0,1 0,0 1,0-1,-1 0,1 0,0-1,0 1,0 0,0-1,0 1,0-1,0 1,0-1,0 0,0 0,0 0,0 0,0 0,0 0,0-1,0 1,0-1,0 0,0 1,0-1,0 0,1-1,9-5,0 0,-1-1,-1 0,1-1,-1 0,0 0,-1-1,-1-1,1 1,-1-2,-1 1,1-3,16-20,-18 25,-3 4,-1 0,1 1,0-1,0 1,0 0,0 0,1 0,0 0,-1 1,1 0,1-1,-1 1,0 1,1-1,0 1,-1-1,1 1,0 1,0-1,0 1,0 0,1 0,-1 0,0 1,0-1,2 2,65 21,-71-21,1-1,-1 1,1-1,-1 1,1 0,-1 0,1 0,-1 0,0 0,0 0,1 0,-1 0,0 0,0 0,0 1,0-1,0 1,-1-1,1 0,0 1,-1 0,1-1,-1 1,1-1,-1 1,0-1,1 1,-1 0,0-1,0 1,0 0,-1-1,1 1,0 0,-1-1,1 1,-1-1,1 1,-1-1,0 1,1-1,-1 1,0-1,-72 69,63-62,0 0,0 0,1 1,0 0,0 1,1 0,1 0,-6 10,12-19,0 0,0 0,0 0,0 0,1 1,-1-1,1 0,-1 0,0 1,1-1,0 0,-1 1,1-1,0 0,0 1,0-1,0 1,0-1,0 0,0 1,0-1,0 1,1-1,-1 0,1 1,-1-1,1 0,-1 0,1 1,0-1,0 0,-1 0,1 0,0 0,0 0,0 0,0 0,0 0,1 0,-1 0,0-1,0 1,0 0,1-1,-1 1,0-1,1 0,-1 1,69-8,109-88,-175 92,0 0,0 1,0 0,0 0,1 0,-1 0,0 0,1 1,0 0,-1 0,1 0,0 1,0-1,-1 1,1 0,0 1,0-1,-1 1,1 0,0 0,-1 1,1-1,-1 1,1 0,-1 0,0 0,0 1,0-1,0 1,0 0,-1 0,1 1,-1-1,0 1,2 1,-1 9,0-1,-1 1,0 0,-1 0,0 0,-1 1,-1-1,-1 0,-1 9,2 6,-5 89,-4-1,-5 0,-6-1,-15 43,31-139,-1 0,-2 0,1 0,-2-1,-1 0,0 0,-1-1,-1 0,-1-1,0-1,-2 1,0-2,-12 11,24-24,0-1,0 1,1-1,-1 0,0 0,0 0,0 0,-1 0,1 0,0-1,0 1,0-1,-1 1,1-1,0 0,0 0,-1 0,1 0,0 0,0-1,-1 1,1 0,0-1,0 0,0 0,0 0,0 0,0 0,0 0,0 0,0 0,0-1,0 1,1-1,-1 0,1 1,-1-1,1 0,0 0,-1 0,1 0,0 0,0 0,1 0,-1 0,0 0,1 0,-1-1,1 1,0 0,-1 0,1-1,0 1,1 0,-1-1,1-1,-1-37,1 1,3-1,1 1,2 0,2 1,1-1,2 2,7-14,-16 43,13-42,3 0,1 1,3 1,12-16,-13 35,-2 8</inkml:trace>
  <inkml:trace contextRef="#ctx0" brushRef="#br0" timeOffset="7439.766">4319 1864,'-6'8,"-25"31,2 1,2 2,1 0,3 2,-9 22,30-62,0 0,0 0,0 0,1 0,0 0,-1 0,1 0,1 1,-1-1,1 0,-1 1,1-1,1 0,-1 0,0 1,1-1,0 0,0 0,0 1,1-1,0 0,-1 0,1-1,0 1,1 0,-1-1,1 1,-1-1,1 0,0 0,1 0,-1 0,0 0,1-1,-1 1,1-1,0 0,0 0,3 0,7-1,1-1,-1-1,0 0,1-1,-1-1,0 0,0-1,0 0,-1-1,0-1,0 0,0 0,0-2,-1 1,0-2,-1 0,0 0,0-1,-1 0,-1-1,4-4,25-26,-2-1,-2-1,-2-2,-2-2,-1-3,-10 17,-2 0,-1-2,-1 0,-3 0,-1-1,-1-1,-2 0,-2 0,-1-1,-1-18,-3 52,0 0,0 0,0 0,-1 0,1 0,-1 0,0 0,-1 0,1 0,0 1,-1-1,0 0,0 0,0 0,-1 1,1-1,-1 0,0 1,0-1,0 1,0 0,-1 0,1 0,-1 0,0 0,0 0,0 1,0 0,0-1,-1 1,1 0,-1 0,1 1,-1-1,0 1,0 0,1 0,-1 0,0 0,0 1,-3-1,-4 7,1 0,0 0,0 1,1 0,-1 1,2 0,-1 0,1 1,0 0,1 1,0-1,1 1,0 1,0-1,1 1,1 0,0 0,-3 12,-2-4,0 1,2 1,0 0,1 0,1 0,1 0,1 1,1 0,1 0,1-1,1 1,1 0,0 0,2-1,1 0,0 1,2-2,2 5,-4-12,2-1,0 0,1 0,0 0,0-1,1 0,1-1,0 0,0-1,1 0,0 0,1-1,0 0,0-1,8 3,-14-6,0 0,1 0,0-1,0 0,0 0,0 0,0-1,1 0,-1-1,1 0,-1 0,1 0,-1-1,1 0,0 0,-1-1,1 0,-1-1,1 1,-1-1,0-1,0 1,0-1,0-1,0 1,-1-1,6-4,8-12,-4-1</inkml:trace>
  <inkml:trace contextRef="#ctx0" brushRef="#br0" timeOffset="7838.946">5194 1836,'-13'34,"1"1,1 1,2 0,2 1,1-1,2 1,2 3,1-36,1 1,0-1,0 0,0 0,0 0,1 0,0 0,0 0,0 0,0 0,0 0,1 0,0 0,0-1,0 1,0-1,1 1,-1-1,1 0,0 0,0 0,0 0,0 0,0-1,1 0,-1 1,1-1,0 0,-1-1,1 1,0-1,0 0,0 0,0 0,0 0,0-1,0 1,1-1,-1 0,0 0,0-1,0 1,0-1,0 0,0 0,0 0,0-1,1 0,7-4,-1-1,0-1,0 0,-1 0,0-1,-1 0,0-1,0 0,-1 0,0-1,-1 0,0-1,-1 1,0-1,-1-1,0 1,-1-1,0 1,-1-1,0 0,-2 0,1-1,-1 1,-1 0,-1 0,0-8,-12-76,11 94,1 1,0-1,-1 0,1 0,-1 0,0 1,0-1,0 1,0 0,-1-1,1 1,0 0,-1 0,0 0,1 1,-1-1,0 1,0-1,0 1,0 0,0 0,0 1,0-1,0 0,-1 1,1 0,0 0,-3 0,-1 1,0 0,1 0,-1 0,0 1,1 1,0-1,-1 1,1 0,0 0,0 0,1 1,-1 0,1 0,0 1,0-1,0 1,0 1,-14 16</inkml:trace>
  <inkml:trace contextRef="#ctx0" brushRef="#br0" timeOffset="8289.509">5589 1949,'-10'26,"7"-21,0-1,0 1,1 0,-1 0,1 0,0 0,1 0,-1 1,1-1,0 1,0-1,1 0,-1 1,1 0,0-1,1 1,-1-1,1 0,0 1,1-1,-1 0,1 1,0-1,1 0,-1 0,1 0,0-1,0 1,0-1,1 0,-1 1,6-4,-1 1,1-1,0-1,-1 1,1-2,0 1,-1-1,1 0,-1-1,1 0,-1 0,0-1,0 0,0-1,0 1,-1-1,1-1,-1 0,0 0,0 0,-1-1,1 0,-1 0,0-2,-4 7,81-71,-80 70,0 1,0 0,0 0,0-1,0 2,0-1,1 0,-1 1,0 0,0-1,1 1,-1 0,0 1,1-1,-1 1,0-1,0 1,1 0,-1 0,0 1,0-1,0 0,0 1,-1 0,1 0,0 0,-1 0,1 0,-1 0,1 1,-1-1,1 3,48 28,-47-32,1 0,-1 0,0 0,1-1,-1 1,0-1,1 0,-1 0,0-1,1 1,-1-1,0 0,0 0,1-1,-1 1,0-1,0 0,0 0,-1 0,1 0,0-1,-1 0,0 1,1-1,-1-1,0 1,-1 0,1-1,0 1,56-116,-51 94</inkml:trace>
  <inkml:trace contextRef="#ctx0" brushRef="#br0" timeOffset="8721.273">6351 2175,'182'-244,"-142"205,-39 40,0 0,0 0,0 0,0 0,0 0,0 1,0-1,0 0,0 1,0-1,-1 1,1-1,-1 1,1-1,-1 1,1-1,-1 1,0-1,0 1,0 0,0-1,0 1,0-1,0 1,-1 0,1-1,-1 2,1 0,-2 27,6 85,-3-112,0 1,-1-1,1 0,1 0,-1 1,0-1,1 0,-1 0,1 0,0-1,0 1,0 0,0-1,1 1,-1-1,1 0,-1 0,1 0,0 0,0 0,0 0,0-1,0 0,0 1,0-1,1 0,-1-1,0 1,0 0,2-1,0 0,0 0,0 0,0-1,0 0,0 0,0 0,-1 0,1-1,0 0,-1 0,1 0,-1-1,0 1,0-1,0 0,0 0,0 0,0-1,-1 1,0-1,0 0,1-1,56-99,-53 88,6-11,-2 2</inkml:trace>
  <inkml:trace contextRef="#ctx0" brushRef="#br0" timeOffset="13371.011">8016 1892,'-6'-6,"-1"1,1 0,-1 0,0 0,0 1,0 0,0 0,-1 1,0 0,0 0,0 1,0 0,0 0,0 1,0 0,-1 0,1 1,0 0,0 1,-1 0,1 0,0 0,0 1,0 1,0-1,0 1,1 1,-1-1,1 1,0 1,0-1,0 1,1 0,-1 1,1 0,0 0,-3 5,2 1,-1-1,1 1,1 1,0-1,1 1,0 0,1 0,-2 11,5-19,1 0,-1 0,1-1,0 1,0 0,0 0,0-1,1 1,0 0,0-1,0 1,1 0,0-1,-1 0,2 1,-1-1,0 0,1 0,0 0,0 0,0-1,0 1,0-1,1 0,0 0,-1 0,1 0,0-1,4 2,1 0,0 0,1-1,-1 0,1-1,-1 0,1-1,0 0,0 0,-1-1,1 0,0-1,0 0,0 0,-1-1,1-1,-1 0,0 0,1 0,4-4,8-4,0 0,-1-1,-1-1,0-2,-1 1,0-2,6-8,-12 10,0-1,-1 0,-1-1,0-1,-2 0,1 0,-2 0,5-17,-11 32,-1-1,0 1,0 0,0 0,-1-1,1 1,-1-1,1 1,-1 0,0-1,1 1,-1-1,0 1,-1-1,1 1,0-1,-1 1,0 0,1-1,-1 1,0 0,0 0,0-1,0 1,-1 0,1 0,-1 0,0-1,0 4,0-1,0 1,0 0,0 0,1 0,-1 1,0-1,1 0,-1 0,0 1,1-1,0 1,-1 0,1-1,0 1,0 0,0 0,0 0,0-1,1 1,-1 0,0 0,1 0,0 0,-1 1,1-1,0 0,0 0,0 0,0 0,0 1,1 5,-1 1,1-1,0 1,1-1,0 1,0-1,0 0,1 0,1 0,0-1,0 1,0-1,1 1,0-1,0-1,0 1,1-1,0 0,1 0,-1-1,1 0,0 0,0 0,6 1,20 17,-21-12</inkml:trace>
  <inkml:trace contextRef="#ctx0" brushRef="#br0" timeOffset="13921.223">8326 2203,'146'-236,"-66"94,-78 142,0-1,-1 1,1 0,0 0,0 0,-1 0,1 1,0-1,0 0,-1 1,1-1,0 1,-1 0,1-1,-1 1,1 0,-1 0,1 0,-1 0,1 0,-1 1,0-1,0 0,0 1,0-1,0 0,0 1,0-1,0 1,0 0,-1-1,1 1,-1 0,1-1,-1 1,1 0,-1-1,0 1,0 0,0 0,0-1,71 131,-67-127,0 0,0 0,0-1,0 0,1 0,0 0,0 0,0-1,0 1,0-1,1-1,-1 1,1-1,0 0,0 0,0-1,0 1,0-1,0-1,0 1,0-1,0 0,3-1,-2-2,1-1,-1-1,0 1,0-1,0 0,-1-1,1 1,-1-1,-1-1,1 1,-1-1,0 0,-1 0,1-1,-1 1,-1-1,0 0,0 0,0 0,-1 0,0 0,-1-1,0 1,0-7,16-53,-11 50</inkml:trace>
  <inkml:trace contextRef="#ctx0" brushRef="#br0" timeOffset="16369.872">9936 1892,'-5'5,"-6"6,-2 7,2 4,-2-1,1 0,2 2,4 1,-3-3,1 0,1 1,-3-4,6-9,2-11,3-5</inkml:trace>
  <inkml:trace contextRef="#ctx0" brushRef="#br0" timeOffset="16608.708">9992 1356,'0'19,"5"16,1 2</inkml:trace>
  <inkml:trace contextRef="#ctx0" brushRef="#br0" timeOffset="17020.364">10161 2175,'38'-92,"-31"72,0 0,2 0,0 1,1 0,1 1,1 0,6-7,-18 24,1 0,-1 0,0 1,1-1,-1 0,1 0,-1 0,1 0,-1 1,1-1,0 0,-1 1,1-1,0 0,0 1,-1-1,1 1,0-1,0 1,0-1,0 1,0 0,0-1,-1 1,1 0,0 0,0 0,0 0,0-1,0 1,0 1,0-1,0 0,0 0,0 0,0 0,0 1,0-1,0 0,-1 1,1-1,0 1,0-1,0 1,-1-1,1 1,0 0,0-1,-1 1,1 0,-1 0,1-1,-1 1,1 0,-1 0,1 0,-1 0,1-1,-1 1,0 0,0 0,0 0,1 0,-1 0,0 1,7 67,-8-39,0-24,-1 0,1 0,1 0,-1 0,1 0,0 0,1 0,-1 0,1 0,0 0,1 0,-1 0,1 0,0 0,1-1,0 1,0-1,0 0,0 1,1-2,-1 1,1 0,1 0,0-4,0-1,0 1,0-1,0 0,1-1,-1 1,0-1,0 0,0 0,-1 0,1-1,0 0,0 0,-1 0,1 0,-1-1,0 0,0 0,0 0,0 0,0-1,2-2,11-13,-1 0,-2-2,1 1,-2-1,-1-1,-1-1,-1 1,1-6,6-43,-15 49</inkml:trace>
  <inkml:trace contextRef="#ctx0" brushRef="#br0" timeOffset="17356.247">11035 1836,'-19'7,"0"1,1 1,0 1,0 0,1 1,1 1,0 1,0 0,1 1,1 1,0 0,1 1,1 1,-4 7,13-19,0 0,0-1,1 1,0 0,0 0,1 1,-1-1,1 0,0 0,0 1,1-1,0 1,0-1,0 0,0 1,1-1,0 0,0 1,1-1,-1 0,1 0,0 0,1 0,-1 0,1 0,0-1,0 1,0-1,1 0,-1 0,1 0,3 2,4 0,1-1,0 0,0-1,0 0,1-1,-1 0,1-1,-1 0,1-1,0-1,0 0,-1-1,1 0,0-1,-1 0,1-1,-1 0,0-1,0-1,0 0,-1 0,1-1,-1-1,-1 0,1 0,-1-1,0 0,-1-1,0 0,0-1,3-5,22-30,-19 27</inkml:trace>
  <inkml:trace contextRef="#ctx0" brushRef="#br0" timeOffset="17678.281">11431 1441,'-19'55,"4"-14,1 0,3 1,1 0,2 1,-2 36,-17 201,11-156,11-102,2-2</inkml:trace>
  <inkml:trace contextRef="#ctx0" brushRef="#br0" timeOffset="17925.313">11657 2005,'-14'34,"-6"15,7 5,5-2,8-10,5-18,1-11</inkml:trace>
  <inkml:trace contextRef="#ctx0" brushRef="#br0" timeOffset="18179.234">11713 1554,'0'0</inkml:trace>
  <inkml:trace contextRef="#ctx0" brushRef="#br0" timeOffset="18791.126">11882 2259,'237'-361,"-237"361,0 1,0-1,0 1,0-1,1 0,-1 1,0-1,0 0,0 1,1-1,-1 1,0-1,0 0,1 0,-1 1,0-1,0 0,1 1,-1-1,1 0,-1 0,0 0,1 1,-1-1,0 0,1 0,-1 0,1 0,-1 0,0 0,1 0,-1 1,1-1,-1 0,0-1,1 1,-1 0,1 0,-1 0,1 0,-1 0,0 0,1 0,-1-1,0 1,1 0,-1 0,0-1,1 1,-1 0,0 0,1-1,-1 1,0 0,0-1,1 1,-1 0,0-1,0 1,0 0,1-1,-1 1,0-1,0 1,0 0,0-1,0 1,2 38,-3-32,-1 41,0-37,1 1,-1-1,2 0,0 1,0-1,1 1,0-1,0 0,1 0,1 0,0 0,0 0,1 0,0 0,1-1,0 0,1 1,-3-7,0 0,0-1,0 1,1-1,-1 0,1 0,-1-1,1 1,-1-1,1 1,0-1,0 0,0-1,0 1,-1-1,1 1,0-1,0 0,0-1,0 1,0-1,0 1,0-1,-1 0,1-1,0 1,-1-1,1 0,-1 1,1-2,-1 1,1-1,8-5,-1 0,0-1,0 0,-1-1,0 0,-1-1,0 0,4-7,-2 2,-1 0,-1 0,-1-1,0 0,-1 0,-1-1,-1 1,0-1,1-16,-6 16</inkml:trace>
  <inkml:trace contextRef="#ctx0" brushRef="#br0" timeOffset="19223.88">12729 2118,'168'-60,"-162"57,0 0,0-1,0 0,0 0,0 0,-1 0,0-1,0 0,0 0,-1-1,1 1,-1-1,-1 0,1 0,-1 0,0 0,0-1,-1 1,0-1,0 0,-1 0,1 0,-1-6,-1 10,0-1,0 0,0 1,-1-1,1 0,-1 1,0-1,0 1,0-1,-1 1,1-1,-1 1,0 0,0 0,0 0,0 0,0 0,-1 0,0 1,1-1,-1 1,0 0,0-1,0 1,0 1,-1-1,1 0,0 1,-1 0,1 0,-1 0,1 0,-1 0,0 1,1-1,-1 1,0 0,-2 0,-5 0,0 1,1 0,-1 0,0 1,1 0,0 1,-1 0,1 1,0 0,1 0,-1 1,-8 6,9-5,-1-1,2 2,-1-1,1 1,0 1,0 0,1 0,0 0,0 1,1 0,0 0,1 0,0 1,0 0,1 0,1 0,-1 0,2 1,-1-1,2 1,-1 0,1 0,1 0,0 0,0-1,1 1,1 0,1 6,2-6,0 0,1 0,1-1,-1 1,1-2,1 1,0-1,0 0,1 0,0-1,1-1,0 1,0-1,0-1,1 0,0-1,0 0,0 0,9 1,11 4,0-2,1-2,-1-1,1-1,0-2,31-1,17-8,-62 1</inkml:trace>
  <inkml:trace contextRef="#ctx0" brushRef="#br0" timeOffset="22340.058">14310 1751,'90'-40,"-66"32,-11 1,1 1,-1 1,2 0,-1 1,0 1,1 0,-1 1,1 0,0 1,0 1,0 0,0 1,-1 1,1 0,13 4,-25-4,-1 0,1-1,0 1,-1 1,1-1,-1 0,1 1,-1-1,0 1,0-1,0 1,-1 0,1 0,0 0,-1 0,0 0,0 1,0-1,0 0,-1 0,1 1,-1-1,0 0,1 1,-2-1,1 0,0 1,-1-1,0 2,-31 95,-97 92,63-106,-2 2,-47 76,114-162,0 1,-1-1,1 1,0 0,0 0,1-1,-1 1,0 0,1 0,0 0,0 0,0 0,0 0,0 0,0-1,1 1,0 0,-1 0,1 0,0 0,0-1,0 1,1-1,-1 1,1-1,-1 1,1-1,0 0,0 1,0-1,0 0,0-1,1 1,1 1,3 2,1-1,0 0,-1 0,1-1,1 0,-1-1,0 1,1-2,-1 1,1-1,2 0,10-2,0-1,0 0,-1-2,1 0,-1-2,0 0,0-1,-1-1,1-1,-2 0,0-2,14-9,-25 15,-6 4</inkml:trace>
  <inkml:trace contextRef="#ctx0" brushRef="#br0" timeOffset="23189.672">15326 2146,'-2'1,"0"1,0-1,0 1,0-1,1 1,-1 0,1 0,-1 0,1 0,0 0,0 0,-1 0,2 0,-1 1,0-1,0 0,1 0,-1 1,1-1,0 0,-1 1,1-1,1 1,-1 1,0-1,2 108,-1-108,-1 0,1-1,0 1,0 0,0 0,0-1,0 1,1 0,-1-1,1 0,0 1,-1-1,1 0,0 0,1 0,-1 0,0 0,0 0,1-1,-1 1,1-1,-1 1,1-1,0 0,0 0,-1-1,1 1,0 0,0-1,0 0,0 1,0-1,0 0,0-1,2 1,10-4,-1 0,1 0,-1-1,0-1,-1 0,0-1,0-1,0 0,-1 0,0-2,0 1,-1-2,62-42,-70 52,-1 0,0 1,1-1,-1 1,1-1,-1 1,1 0,-1 0,0 0,1 0,-1 0,1 0,-1 1,1-1,-1 1,0 0,1 0,-1 0,0 0,0 0,0 0,0 1,0-1,0 1,0-1,0 1,0 0,-1 0,1 0,-1-1,1 2,-1-1,0 0,0 0,0 0,0 1,0-1,0 0,-1 1,1-1,-1 0,0 1,1-1,-1 1,0-1,-1 1,16 30,-11-28,-1 0,1 0,1-1,-1 1,0-1,1 0,0-1,0 1,0-1,0 0,1 0,-1 0,1-1,0 0,0 0,0 0,0-1,0 0,0 0,0-1,0 1,0-1,0-1,0 1,0-1,0 0,0 0,1-1,9-2,-1 0,1-1,-1 0,0-2,0 1,-1-2,0 0,0-1,-1 0,4-4,-11 8,0 0,-1 0,1-1,-1 1,0-1,-1 0,0 0,0-1,0 0,0 1,-1-1,0 0,-1 0,0-1,0 1,0 0,-1-1,0-3,-4-10</inkml:trace>
  <inkml:trace contextRef="#ctx0" brushRef="#br0" timeOffset="25310.418">16567 2146,'-10'-2,"0"0,0 1,0 0,0 1,0 0,0 1,0 0,0 0,0 1,0 0,0 1,1 0,-1 1,1 0,0 0,0 1,0 0,1 1,0-1,0 2,0-1,1 1,0 0,0 1,1 0,0 0,0 0,1 1,0 0,0 0,1 0,0 0,1 1,-1 5,3-10,1 0,1 1,-1-1,1 0,0 0,0 0,0 0,1 0,0 0,0 0,0 0,1-1,-1 1,1-1,0 0,1 0,-1 0,0 0,1 0,0-1,0 1,0-1,1 0,-1 0,1-1,-1 1,1-1,0 0,0-1,0 1,0-1,0 0,0 0,0 0,1-1,-1 0,0 0,0 0,1-1,-1 1,0-1,0 0,0-1,0 1,0-1,0 0,-1-1,1 1,-1-1,3-1,10-10,0 1,-1-2,-1 0,-1-1,0-1,-1 0,-1-1,0 0,-2-1,2-5,-11 23,-1 2,0-1,1 1,-1-1,0 1,1-1,-1 1,1-1,-1 1,1-1,-1 1,1-1,-1 0,1 1,-1-1,1 0,-1 1,1-1,0 0,-1 0,1 0,-1 1,1-1,0 0,-1 0,1 0,-1 0,1 0,0 0,-1 0,1 0,0-1,-1 1,1 0,-1 0,1 0,0-1,-1 1,1 0,-1-1,1 1,-1 0,1-1,-1 1,1-1,-1 1,0-1,1 1,-1-1,0 1,1-1,-1 1,0-1,1 0,-1 1,0-1,0 1,0-1,0 0,0 1,0-1,1 1,-1-1,-1 0,1 1,0-1,22 70,-23-63,2 0,-1 0,1-1,-1 1,2 0,-1 0,1-1,-1 1,2-1,-1 0,1 1,-1-1,1 0,1-1,-1 1,1 0,0-1,0 0,0 0,0 0,1 0,-1-1,1 0,0 0,0 0,1 0,-1-1,0 0,1 0,-1 0,1-1,1 0,7-3,-1-2,0 0,0 0,0-2,0 1,-1-1,0-1,0-1,-1 1,0-2,0 1,-1-2,0 1,0-1,-1-1,-1 0,0 0,0 0,5-13,7-3,6-5,-32 80,5-45,-1 4,0 0,0 1,1-1,0 0,0 0,0 1,1-1,0 0,1 1,0-1,0 0,0 0,1 0,0 0,0 0,1 0,0 0,0 0,1-1,0 0,0 0,4 5,-4-8,0 0,0 0,1 0,-1 0,1-1,0 0,0 0,0 0,0-1,0 0,0 1,0-2,0 1,0-1,1 1,-1-2,0 1,0 0,1-1,-1 0,0 0,0-1,0 1,0-1,0 0,-1-1,1 1,-1-1,1 0,-1 0,0 0,0 0,3-5,5-5,-1-1,0 0,-1-1,-1 0,-1-1,0 0,-1 0,0 0,-2-1,26-54,-31 70,0 1,1-1,-1 0,0 0,1 1,-1-1,1 0,-1 1,1-1,-1 0,1 1,-1-1,1 1,-1-1,1 1,0-1,-1 1,1 0,0-1,0 1,-1 0,1-1,0 1,0 0,-1 0,1 0,0 0,0 0,0 0,-1 0,1 0,0 0,0 0,0 0,-1 0,1 0,0 1,0-1,-1 0,1 1,0-1,0 0,-1 1,1-1,-1 1,1-1,0 1,-1 0,1-1,-1 1,1-1,-1 1,29 38,-28-36,13 27,-2 2,-1-1,-1 1,-2 1,-1 0,-2 0,-1 0,-2 1,-1-1,-1 1,-2-1,-2 3,2 54,2-69,-1-1,-2 0,0 0,-1 0,-1 0,-1 0,0-1,-5 7,-50 46,60-70,-1-1,0 0,0 1,0-1,0 0,0 0,0 0,0 0,0 0,0 0,0-1,0 1,-1-1,1 0,0 1,-1-1,1 0,0 0,0-1,-1 1,1 0,0-1,0 1,0-1,-1 0,1 0,0 0,0 0,0 0,0 0,0 0,1-1,-1 1,0-1,1 1,-1-1,1 0,-1 1,1-2,-4-9,0 1,1-2,1 1,0 0,1-1,0 1,1-1,0 0,1 1,0-1,1 0,1 1,1-3,1-17,2 0,1 1,2 0,1 0,1 1,1 0,2 1,1 0,6-5,-14 22,1 0,0 1,1 1,0 0,1 0,0 0,0 1,1 1,0 0,1 0,0 1,0 1,11-5,88-18,-104 28,0 1,0-1,0 0,-1 0,1-1,0 0,-1 0,0 0,1-1,-1 0,0 0,0-1,-1 1,1-1,-1-1,0 1,0-1,0 0,3-4,18-25,-13 16,0 2,0-1,2 1,0 1,0 1,2 0,13-8,-29 21,1 0,-1 0,1 0,0 1,-1-1,1 0,0 1,-1 0,1-1,0 1,0 0,-1 0,1 0,0 0,0 0,-1 0,1 0,0 1,-1-1,1 1,0-1,-1 1,1 0,0-1,-1 1,1 0,-1 0,0 0,1 0,-1 0,0 1,1-1,-1 0,0 1,0-1,0 1,0-1,0 1,-1-1,1 1,0-1,-1 1,1 0,-1 0,19 80,-17-73,0 0,-1 0,0 0,-1 0,0 0,0 1,-1-1,0 0,-1 0,0 0,0-1,-1 1,0 0,0-1,-1 1,-1-1,1 0,-1-1,0 1,-1-1,0 0,0 0,0-1,-6 5,-46 28,58-37,-1-1,1 0,0 1,0-1,1 0,-1 0,0 1,0-1,1 0,-1 1,1-1,-1 0,1 0,-1 0,1 1,0-1,-1 0,1 0,0 0,0 0,0 0,0 0,0 0,0-1,0 1,0 0,1-1,-1 1,0 0,0-1,0 1,1-1,-1 0,0 1,1-1,-1 0,0 0,1 0,-1 0,0 0,1 0,-1 0,0-1,1 1,-1 0,12 2,0 0,0 0,1-1,-1-1,1-1,-1 0,0 0,0-1,1-1,-1 0,-1-1,1 0,-1-1,1 0,-1-1,9-7,-11 8,0-1,-1 0,0-1,0 0,0-1,-1 0,0 0,0-1,-1 0,0 0,-1 0,0-1,-1 0,1 0,-2-1,0 0,0 1,-1-1,0 0,-1-1,0 1,-1 0,0-1,-1 0,-6-5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1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99,'-6'7,"0"1,0 0,1 0,0 0,1 1,0 0,0 0,1 0,0 0,0 0,1 1,0-1,1 6,0-11,0 0,1 1,-1-1,1 1,0-1,1 0,-1 1,1-1,0 1,0-1,0 0,0 0,1 0,0 1,0-2,0 1,0 0,0 0,1-1,0 1,0-1,0 0,0 0,0 0,1 0,-1 0,1-1,0 1,4 1,-5-3,0 0,0-1,1 1,-1-1,1 1,-1-1,1 0,-1 0,0-1,1 1,-1-1,1 0,-1 0,0 0,0 0,1 0,-1-1,0 1,0-1,0 0,-1 0,1 0,0 0,-1 0,1-1,-1 1,0-1,0 0,0 0,0 1,0-1,0-2,40-106,-41 104,0 0,-1-1,1 1,-2 0,1 0,-1 0,0-1,0 1,-1 0,0 0,0 0,0 1,-1-1,0 0,-1 1,0 0,0 0,0 0,0 0,-1 1,0-1,0 1,0 1,-1-1,0 1,0 0,0 0,0 0,-1 1,1 0,-3 0,4 3,1 0,0 1,0-1,-1 1,1 0,0 1,0-1,0 1,0-1,0 1,0 1,0-1,1 0,-1 1,1 0,0 0,0 0,0 0,0 0,0 1,1-1,-1 2,-11 13</inkml:trace>
  <inkml:trace contextRef="#ctx0" brushRef="#br0" timeOffset="1016.165">433 71,'1'0,"1"0,-1 0,0 0,1 1,-1-1,1 1,-1-1,0 0,0 1,1 0,-1-1,0 1,0 0,0 0,0 0,1-1,-1 1,0 0,-1 1,1-1,0 0,0 0,0 0,-1 0,1 1,-1-1,1 0,-1 1,1-1,-1 0,0 1,1-1,-1 0,0 1,0-1,0 1,0-1,0 0,-1 1,1-1,0 0,-1 1,1-1,2 10,7 22,-9-25,1-1,0 0,0 0,1 0,0 0,0 0,1 0,0 0,0-1,1 1,-1-1,2 0,-1 0,0 0,1-1,0 0,0 0,1 0,0 0,4 3,-6-8,-1 1,0-1,1 1,-1-1,0 0,1 0,-1-1,0 1,1 0,-1-1,0 0,0 0,1 0,-1 0,0-1,0 1,0-1,0 0,-1 0,1 0,0 0,-1 0,1 0,-1-1,0 1,1-2,48-74,-16 23,-33 55,-1 1,1-1,0 1,0 0,0 0,0 0,-1 0,1 0,0 0,-1 0,1 0,0 1,-1-1,0 0,1 1,-1-1,0 1,0 0,0 0,0-1,0 1,0 0,-1 0,1 0,0 0,-1 0,7 10,-3-7,0-1,0 1,0-1,0 1,1-1,0-1,0 1,0-1,0 0,1 0,-1 0,1-1,-1 1,1-1,0-1,0 1,0-1,0 0,0-1,0 1,0-1,1 0,-1-1,0 0,0 0,0 0,0 0,0-1,-1 0,1 0,0-1,-1 0,0 0,1 0,-1 0,0-1,3-3,4-3,1 0,-1-1,-1 0,0-1,-1-1,0 1,-1-2,0 1,-1-1,-1-1,3-6,0-3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296 120,'-30'173,"16"-119,-37 128,-9-2,-32 57,76-196,-16 49,32-90,0 0,1-1,-1 1,0 0,0 0,1 0,-1-1,0 1,1 0,-1 0,0 0,1 0,-1 0,0 0,1 0,-1 0,0 0,1 0,-1 0,0 0,1 0,-1 0,0 0,1 0,-1 0,0 0,1 0,-1 0,0 0,1 1,-1-1,0 0,1 0,-1 0,0 1,0-1,1 0,-1 0,0 1,0-1,0 0,1 1,-1-1,0 0,0 1,0-1,0 0,0 1,0-1,1 0,-1 1,0-1,0 0,0 1,0-1,0 0,0 1,21-27,-7 5</inkml:trace>
  <inkml:trace contextRef="#ctx0" brushRef="#br0" timeOffset="537.656">296 175,'2'2,"1"-1,0 1,0 0,-1-1,1 1,-1 1,1-1,-1 0,0 0,0 1,0-1,0 1,-1 0,1 0,-1-1,1 1,-1 0,0 0,0 0,0 1,1 2,70 202,-57-154,2-2,2 0,2-1,12 15,44 22,-76-87,1 0,-1-1,0 1,0-1,0 1,0-1,1 0,-1 1,0-1,0 0,0 0,1 0,-1 0,0 0,0 0,1 0,-1 0,0 0,0-1,1 1,-1 0,0-1,0 1,0-1,0 0,0 1,1-1,-1 0,0 1,-1-1,1 0,0 0,0 0,0 0,0 0,-1 0,1 0,0 0,-1 0,1-1,-1 1,0 0,1 0,-1 0,0-1,17-62,-17 63,47-327,-37 243,-4 0,-4-78,2 117,2 35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537 116,'0'11,"1"28,-2-1,-1 1,-2-1,-1 0,-3 0,-1 1,-39 117,27-67,20-65,4-22</inkml:trace>
  <inkml:trace contextRef="#ctx0" brushRef="#br0" timeOffset="403.542">113 59,'36'-9,"0"2,0 1,0 2,0 1,37 3,99-11,-129 4,2 1,-1 2,0 3,35 2,-56 4,-6 1</inkml:trace>
  <inkml:trace contextRef="#ctx0" brushRef="#br0" timeOffset="685.02">0 821,'72'-19,"33"-7,14-3,-10 3,-12 6,-19 6,-13 2,-13 1,-10 4,-12 7,-11 4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62,'0'-1,"-1"1,1 0,-1-1,1 1,-1 0,1-1,-1 1,1 0,-1 0,1-1,-1 1,1 0,-1 0,1 0,-1 0,0 0,1 0,-1 0,1 0,-1 0,1 0,-1 0,1 0,-1 0,0 1,1-1,-1 0,1 0,-1 1,1-1,-1 0,1 1,0-1,-1 0,1 1,-1-1,1 1,0-1,-1 0,1 1,0-1,-1 1,1-1,0 1,0-1,0 1,-1-1,1 1,0 0,0-1,0 1,0-1,0 1,0-1,0 1,0 0,0-1,0 1,1 0,-7 39,6-39,-1 12,-2 15,2 0,1 0,1 0,1 0,4 15,-5-40,-1 0,1 0,0 0,0 0,0-1,0 1,0 0,1-1,-1 1,1-1,0 1,0-1,0 0,0 0,0 0,0 0,0 0,1 0,-1 0,1-1,-1 1,1-1,0 0,0 0,-1 0,1 0,0 0,0-1,0 1,0-1,0 0,0 0,0 0,0 0,0-1,0 1,0-1,0 1,-1-1,1 0,0 0,0-1,-1 1,1 0,-1-1,1 0,1-1,7-6,0-1,0 0,-2-1,1 0,-1-1,-1 0,0 0,-1-1,3-5,24-38,16-16,-28 105,-16-15,0-1,1-1,1 1,1-1,0-1,1 0,4 5,-11-16,0-1,-1 0,1 0,0 0,0-1,1 1,-1-1,0 0,1 0,0 0,-1 0,1 0,0-1,0 0,0 1,0-1,0-1,0 1,0-1,0 0,1 0,-1 0,0 0,0-1,0 1,0-1,0 0,0 0,0-1,0 1,-1-1,1 0,0 0,-1 0,2-1,10-9,-1-1,1-1,-2 0,0-1,-1 0,0-1,-1 0,-1-1,-1 0,0-1,-2 0,2-4,16-57,-26 79,1 0,0 1,-1-1,1 1,0-1,-1 0,1 0,0 1,-1-1,1 0,-1 0,1 1,-1-1,1 0,-1 0,1 0,-1 0,1 0,0 1,-1-1,1 0,-1 0,1 0,-1 0,1-1,-1 1,1 0,-1 0,1 0,-1 0,1 0,-1-1,1 1,0 0,-1 0,1-1,-1 1,1 0,0-1,-1 1,1 0,0-1,-1 1,1 0,0-1,0 1,-1-1,1 1,0-1,0 1,0-1,0 1,-1-1,1 1,0 0,0-1,0 1,0-1,0 1,0-1,0 1,0-1,1 1,-1-1,0 1,-26 30,14-10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0,'-17'4,"0"1,1 0,0 2,0-1,0 2,1 0,0 1,0 1,1 0,0 0,1 2,1 0,-1 0,2 1,0 0,-6 10,16-19,-1-1,1 0,0 1,0-1,0 1,0-1,1 1,0-1,-1 1,1-1,1 1,-1 0,0-1,1 1,0-1,0 1,0-1,0 1,0-1,1 0,-1 0,1 0,0 0,0 0,0 0,1 0,-1 0,1-1,-1 1,1-1,0 0,0 0,0 0,0 0,0 0,0-1,1 1,-1-1,0 0,1 0,-1 0,1-1,0 1,-1-1,1 0,-1 0,1 0,-1 0,1-1,0 1,2-2,8-2,0-1,-1 0,0-2,0 1,-1-1,1-1,-2 0,1-1,-1 0,0-1,-1 0,0-1,-1 0,4-6,3-1,-16 17,1 0,-1 0,1 0,-1 0,1 0,-1 0,1 1,0-1,-1 0,1 0,0 0,0 1,0-1,0 0,0 1,-1-1,1 1,0-1,0 1,1-1,-1 1,0 0,0 0,0-1,0 1,0 0,0 0,0 0,0 0,0 0,0 0,1 0,-1 1,0-1,0 0,0 1,0-1,0 1,0-1,0 1,0-1,0 1,-1 0,1-1,0 1,0 0,0 0,-1-1,1 1,0 0,-1 0,1 0,-1 0,1 0,-1 0,1 0,-1 0,0 1,31 41,-14-24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2:04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29,'9'0,"9"0,5 0,4 0,3 0,0 0,0-5,0-1,-1 0,0 1,0 2,-1 1,1 1,-6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0 306,'208'-223,"-207"222,0 0,-1 0,1 0,0 0,-1 0,1 0,0 1,0-1,0 0,0 0,0 1,0-1,0 0,0 1,0-1,0 1,0-1,0 1,0-1,1 1,-1 0,0 0,0 0,0 0,1 0,-1 0,0 0,0 0,0 0,1 0,-1 0,0 1,0-1,0 1,0-1,0 1,0-1,0 1,0 0,0-1,0 1,0 0,0 0,0 0,0-1,0 1,-1 0,1 0,0 0,-1 0,1 1,-1-1,1 0,-1 0,0 0,1 0,-1 0,0 1,0-1,0 0,0 0,0 1,0 0,2 9,-2-5,0 0,1 0,-1 0,1 0,0 0,1 0,0 0,0 0,0 0,0-1,1 1,0-1,0 1,1-1,-1 0,1-1,0 1,0-1,1 1,-1-1,1-1,0 1,0-1,0 1,1-1,-1-1,1 1,-1-1,1 0,0 0,6-3,0 0,-1 0,1-1,0-1,-1 0,0 0,0-1,0-1,0 0,-1 0,0-1,0 0,0-1,-1 0,0-1,0 0,-1 0,0-1,0 0,-1 0,2-4,-8 12,62-103,-52 81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1,'-10'38,"-2"33,-1 13,4-3,2-10,2-8,3-10,1-4,1-5,0-6,1-5,-1-2,1-3,-1 0,0-1,-4-5,-2-6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1,'57'4,"29"3,5-1,-4-2,-12 0,-14-2,-12-1,-15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0,'0'55,"3"27,-4 1,-4-1,-3 0,-4-1,-15 52,-31 109,54-231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19,'43'5,"34"1,13 0,-4-6,-7-3,-12-1,-12 1,-12 0,-7 0,-6 2,-7-5,-4 0,-4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1,'-10'23,"1"1,1 0,1 0,1 1,1 0,1 0,2 0,0 0,2 14,1-35,0 0,0 1,0-1,1 0,-1 1,1-1,0 0,1 0,-1 0,1-1,-1 1,1-1,0 1,1-1,-1 0,0 0,1 0,0-1,0 1,0-1,0 0,0 0,0 0,0-1,0 0,1 1,-1-1,1-1,-1 1,1-1,-1 1,1-1,-1-1,1 1,-1-1,1 1,-1-1,1-1,-1 1,0-1,0 1,0-1,0 0,0-1,0 1,0-1,0 1,0-2,3-2,0-1,-1 0,1 0,-1 0,-1-1,1 0,-1 0,-1 0,1-1,-2 1,1-1,-1 0,0-1,-1 1,0 0,-1-1,1 1,-2-1,0 1,0-1,0 1,-1-1,-1 0,0 5,1 0,-2 0,1 1,0-1,-1 1,0 0,0 0,0 0,0 0,-1 0,0 0,0 1,0 0,0 0,-1 0,-16-11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347 338,'-60'21,"46"-18,1 1,-1 0,1 1,0 1,1 0,-1 0,1 1,1 1,-1 0,-7 8,18-14,-1 1,1 0,0-1,0 1,0 0,1 0,-1 0,1 0,-1 0,1-1,0 1,0 0,0 0,0 0,1 0,-1 0,1 0,0 0,0 0,0-1,0 1,0 0,1-1,-1 1,1-1,-1 1,1-1,0 0,0 0,0 0,1 0,-1 0,0 0,1 0,-1-1,1 1,2 0,16 20,-13-13,37 56,-44-63,0 0,0 0,0 0,-1 0,1 0,0 0,-1 0,0 0,0 0,1 0,-1 0,0 0,-1 1,1-1,0 0,-1 0,1 0,-1 0,1 0,-1 0,0 0,0 0,0 0,0-1,0 1,-1 0,1-1,0 1,-1-1,1 1,-1-1,0 1,1-1,-1 0,-187 68,166-58,5-2</inkml:trace>
  <inkml:trace contextRef="#ctx0" brushRef="#br0" timeOffset="4619.863">601 0,'4'7,"0"0,0 0,-1 1,0-1,0 1,-1-1,0 1,0 0,-1 0,0 0,0 0,-1 0,0 0,-1 8,1-1,-1 244,-25-93,13-122,10-38,1 1,0-1,0 0,0 1,1-1,0 1,0 0,1-1,0 1,0 0,0-1,1 1,1 4,-2-10,0 0,0 0,0 0,1 0,-1-1,0 1,1 0,-1 0,0 0,1 0,0 0,-1 0,1-1,-1 1,1 0,0-1,0 1,-1 0,1-1,0 1,0-1,0 1,0-1,-1 1,1-1,0 0,0 1,0-1,0 0,0 0,0 0,0 0,0 0,0 0,0 0,0 0,0 0,0 0,0 0,0-1,0 1,0 0,0-1,0 1,0-1,-1 1,1-1,0 1,0-1,-1 0,1 1,0-1,0 0,-1 0,42-47,-35 39,132-187,-138 195,-1-1,1 1,-1 0,0 0,1 0,0 0,-1 0,1 0,0 1,-1-1,1 0,0 0,0 0,0 1,0-1,-1 0,1 1,0-1,0 1,0-1,1 1,-1-1,0 1,0 0,0-1,0 1,0 0,0 0,0 0,1 0,-1 0,0 0,0 0,0 1,0-1,0 0,0 1,0-1,0 0,1 1,-1-1,-1 1,1 0,0-1,0 1,0 0,0-1,0 1,0 0,-1 0,1 0,0 0,-1 0,1 0,24 96,-16-37,-3-45,0-8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86,'-9'10,"1"0,0 0,0 1,1 0,0 0,1 1,0 0,1 0,1 0,0 1,0 0,1-1,1 1,0 0,1 5,1-14,1 1,-1-1,1 0,0 0,1-1,-1 1,0 0,1 0,0 0,0-1,0 1,1-1,-1 0,1 0,0 0,-1 0,1 0,1 0,-1-1,0 1,1-1,-1 0,1 0,0 0,-1-1,1 1,0-1,0 0,0 0,0 0,0-1,0 1,0-1,0 0,1 0,-1-1,0 1,0-1,0 0,0 0,0 0,0 0,-1-1,1 0,0 0,-1 0,1 0,-1 0,0-1,1 1,-1-1,1-1,6-5,0 1,0-2,-1 1,0-1,-1-1,0 0,-1 0,0 0,-1-1,0 0,-1 0,0-1,-1 0,0 1,-1-1,0 0,-1-1,-1-4,-1 14,0 0,-1 1,1 0,-1-1,0 1,0-1,0 1,-1 0,1 0,-1 0,1 0,-1 0,0 0,0 0,-1 0,1 1,-1-1,1 1,-1 0,0-1,0 1,0 1,0-1,0 0,0 1,0-1,-1 1,1 0,0 0,-1 0,1 1,-1-1,1 1,-1 0,1 0,-1 0,1 1,-1-1,1 1,-1-1,1 1,0 0,-1 1,1-1,0 0,0 1,0 0,0 0,0 0,0 0,-1 1,-22 15</inkml:trace>
  <inkml:trace contextRef="#ctx0" brushRef="#br0" timeOffset="953.803">565 1,'-45'109,"43"-99,0 0,1 0,0 1,1-1,0 0,0 0,1 1,1-1,0 0,0 0,0 0,2 0,-1-1,1 1,1 0,-3-5,1-1,-1 1,1-1,0 0,0 0,0-1,1 1,-1 0,1-1,0 0,0 0,0 0,1-1,-1 1,0-1,1 0,0 0,-1-1,1 1,0-1,0 0,0 0,0-1,0 1,0-1,0 0,0-1,0 1,-1-1,1 0,4-1,0-2,1 1,-1-2,0 1,-1-1,1-1,-1 0,0 0,0 0,-1-1,0 0,4-6,22-18,-31 30,1-1,0 1,-1 0,1 0,0 0,0 0,-1 1,1-1,0 1,0 0,0-1,0 1,0 1,0-1,0 0,0 1,0-1,-1 1,1 0,0 0,0 0,-1 0,1 1,0-1,-1 1,0-1,1 1,-1 0,0 0,0 0,0 0,1 1,31 18,-26-18,0-1,1 0,-1 0,1-1,-1 0,1 0,-1-1,1 0,-1 0,1-1,-1 0,1-1,-1 0,0 0,0-1,0 0,0 0,0-1,0 0,-1-1,0 1,0-1,0-1,-1 1,0-1,0 0,0-1,3-3,73-106,-76 78,-13 26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24,'0'-1,"1"1,-1 0,0-1,1 1,-1 0,1-1,-1 1,1 0,-1 0,1-1,-1 1,1 0,-1 0,1 0,0 0,-1 0,1 0,-1 0,1 0,-1 0,1 0,-1 0,1 0,0 0,-1 0,1 0,-1 1,1-1,-1 0,1 0,-1 1,1-1,-1 0,0 1,1-1,-1 0,1 1,-1-1,0 1,1-1,-1 1,0-1,1 1,-1-1,0 1,0-1,0 1,1-1,-1 1,0-1,0 1,0-1,0 1,0 0,0-1,0 1,0-1,0 1,0-1,-1 1,7 39,-6-39,-16 206,-19-43,-37 23,71-183,0 0,1 0,-1 0,1 0,0 0,0 0,0 1,0-1,1 0,0 0,0 0,0 0,0-1,0 1,1 0,0 0,0-1,0 1,0-1,0 1,1-1,-1 0,1 0,0 0,0 0,0-1,1 1,-1-1,0 0,1 0,0 0,-1 0,1-1,0 1,0-1,0 0,0 0,0-1,0 1,0-1,0 0,0 0,1 0,66 0,-59-6</inkml:trace>
  <inkml:trace contextRef="#ctx0" brushRef="#br0" timeOffset="335.375">1 390,'19'0,"16"0,7 0,1 0,-2 0,-3 0,-4 0,-2 0,-2 0,-1 0,-1 0,-1 0,-4 0</inkml:trace>
  <inkml:trace contextRef="#ctx0" brushRef="#br0" timeOffset="919.253">678 24,'2'1,"0"0,0 1,-1-1,1 1,0 0,-1-1,1 1,-1 0,1 0,-1 0,0 0,0 0,0 0,0 0,0 1,-1-1,1 0,-1 0,1 1,-1-1,0 0,0 1,0-1,0 0,0 1,0 0,-21 190,-10 30,2-15,29-207,-1 1,1-1,0 1,0 0,0-1,0 1,0-1,0 1,0 0,1-1,-1 1,1-1,-1 1,1-1,-1 1,1-1,0 1,0-1,0 0,-1 1,1-1,1 0,-1 0,0 0,0 0,0 0,1 0,-1 0,0 0,1 0,-1 0,1-1,-1 1,1-1,-1 1,1-1,-1 0,1 1,-1-1,1 0,0 0,-1 0,1 0,-1 0,1-1,0 1,-1 0,2-1,69-38,118-109,-189 147,1 0,-1 0,0 0,0 1,1-1,-1 0,1 1,-1-1,1 1,-1-1,1 1,-1-1,1 1,-1 0,1 0,-1 0,1 0,-1 0,1 0,-1 1,1-1,-1 0,1 1,-1-1,1 1,-1-1,1 1,-1 0,0 0,1-1,-1 1,0 0,0 0,0 0,0 1,0-1,0 0,0 0,0 1,0-1,0 0,-1 1,1-1,-1 0,1 1,-1-1,1 1,-1-1,0 2,24 88,-23-89,-1 1,0-1,1 0,-1 0,1 1,0-1,0 0,0 0,0 0,0 0,0 0,1 0,-1 0,1-1,-1 1,1 0,0-1,0 1,-1-1,1 0,0 1,0-1,1 0,8 0</inkml:trace>
  <inkml:trace contextRef="#ctx0" brushRef="#br0" timeOffset="1630.015">1496 446,'-34'21,"1"2,1 1,0 1,2 2,2 1,-25 30,20 8,32-65,1 1,0-1,0 1,-1-1,1 1,0-1,0 1,1-1,-1 1,0-1,0 1,1-1,-1 1,1-1,-1 0,1 1,-1-1,1 0,0 1,0-1,0 0,0 0,0 0,0 0,0 1,0-2,0 1,1 0,-1 0,0 0,0 0,1-1,-1 1,1-1,-1 1,1-1,-1 1,0-1,1 0,0 0,-1 0,1 0,-1 0,1 0,0 0,11-2,0 0,-1-1,1-1,-1 0,0-1,0 0,0 0,-1-1,0-1,0 0,0-1,-1 0,0 0,0-2,-3 4,127-112,-134 118,-1 1,1-1,-1 1,1-1,0 1,-1 0,1-1,0 1,0-1,-1 1,1 0,0-1,0 1,0 0,0-1,0 1,0 0,0-1,0 1,0 0,0-1,0 1,0 0,0-1,1 1,-1 0,0-1,0 1,1-1,-1 1,0-1,1 1,-1 0,1-1,-1 1,1-1,-1 0,1 1,-1-1,1 1,-1-1,1 0,0 1,-1-1,1 0,-1 0,1 1,0-1,-1 0,1 0,0 0,-1 0,1 0,0 0,-1 0,1 0,0 0,-1 0,1 0,0-1,-1 1,1 0,0 0,-1-1,-1 10,-1-4,1 1,-1-1,1 1,1-1,-1 1,1-1,0 1,0-1,0 1,1-1,0 1,0-1,0 0,1 1,-1-1,2 0,-1 0,0 0,1 0,0 0,0-1,0 1,1-1,-1 0,1 0,0 0,1 0,-1-1,0 0,1 0,0 0,0 0,0-1,1 1,7-2,0 0,0-1,0-1,-1 0,1-1,0 0,-1-1,1 0,-1-1,0 0,0-1,0-1,-1 0,0 0,0-1,-1 0,1-1,-2 0,1-1,-1 0,4-5,139-156,-132 148,0-1,-1-1,-2 0,0-1,-2-1,-1-1,0 0,-3 0,0-2,-1 1,-2-1,4-29,-11 52,-1 0,0 0,-1 0,1 0,-1 0,0 0,-1 0,0 0,1 1,-2-1,1 1,-1-1,-1-1,3 5,0 0,-1 1,1-1,0 1,-1-1,1 1,-1-1,0 1,1 0,-1 0,0 0,0 0,0 0,0 0,0 1,0-1,0 0,0 1,0 0,0 0,0-1,0 1,0 0,0 0,0 1,0-1,0 0,0 1,0-1,0 1,0 0,0 0,0 0,0 0,0 0,0 0,1 0,-1 0,0 1,-12 11,0 0,1 0,1 2,0 0,1 0,0 1,2 0,-1 1,2 0,0 0,2 1,0 0,0 0,2 0,-1 6,5-23,-6 29,0 0,3 0,0 1,2-1,1 1,3 14,-4 97,1-140,1 0,-1-1,0 1,0-1,0 1,0 0,-1-1,1 1,0-1,-1 1,1-1,-1 1,1 0,-1-1,0 0,0 1,1-1,-1 1,0-1,0 0,0 0,-1 0,1 0,0 1,0-2,-1 1,1 0,0 0,-1 0,1 0,-1-1,1 1,-1-1,1 1,-1-1,0 0,1 0,-1 1,1-1,-1 0,0 0,1-1,-1 1,1 0,-1 0,0-1,1 1,-1-1,1 1,-1-1,1 0,0 0,-2 0,-9-10</inkml:trace>
  <inkml:trace contextRef="#ctx0" brushRef="#br0" timeOffset="1866.988">1750 305,'43'0,"34"0,8 0,0 0,-11 0,-7 0,-11 0,-10 0,-8 0,-5 0,-5 0,-6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1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338 113,'0'0,"0"1,0-1,0 0,0 1,0-1,-1 1,1-1,0 0,0 1,0-1,0 1,1-1,-1 0,0 1,0-1,0 1,0-1,0 0,0 1,0-1,1 0,-1 1,0-1,0 0,1 1,-1-1,0 0,0 1,1-1,-1 0,0 0,1 1,-1-1,1 0,-1 0,0 0,1 1,-1-1,0 0,1 0,-1 0,1 0,-1 0,0 0,1 0,-1 0,1 0,-1 0,0 0,1 0,-1 0,1 0,-1 0,0-1,1 1,-1 0,1 0,-1 0,0-1,1 1,-1 0,0 0,0-1,1 1,-1 0,0-1,-4 42,3-37,-21 191,-32 119,16-187,35-114,7-19,1-6</inkml:trace>
  <inkml:trace contextRef="#ctx0" brushRef="#br0" timeOffset="275.474">0 395,'48'5,"30"1,7 0,-2-1,-10-1,-12-2,-13-1,-8-5,-8-3,-8 1</inkml:trace>
  <inkml:trace contextRef="#ctx0" brushRef="#br0" timeOffset="781.531">734 1,'-17'64,"4"1,2 1,3 0,2 5,33 204,-21-155,-6-118,1-1,0 0,0 0,-1 0,1 0,0 0,0 0,0 0,0 0,0-1,0 1,1 0,-1-1,0 1,0 0,0-1,1 0,-1 1,0-1,1 0,-1 1,0-1,1 0,-1 0,0 0,1 0,-1 0,0-1,1 1,-1 0,0-1,0 1,1 0,-1-1,0 0,0 1,0-1,1 0,50-29,-47 26,118-85,-121 88,-1 0,1 1,-1-1,0 1,1-1,-1 1,1-1,-1 1,1 0,-1 0,1 0,-1 0,1 0,0 0,-1 1,1-1,-1 0,0 1,1-1,-1 1,1-1,-1 1,0 0,1-1,-1 1,0 0,0 0,1 0,-1 0,0 0,0 0,0 1,0-1,-1 0,1 0,0 1,0-1,-1 1,1-1,-1 1,19 65,-17-59,11 66,-7-56</inkml:trace>
  <inkml:trace contextRef="#ctx0" brushRef="#br0" timeOffset="1777.678">1298 649,'9'5,"0"0,0 0,0-2,1 1,-1-1,1 0,0-1,-1 0,1-1,0 0,0 0,0-1,0 0,1-1,-2 0,1-1,0 0,0 0,0-1,-1-1,0 1,1-1,-1-1,-1 0,1 0,-1-1,0 0,0 0,-1-1,5-4,13-58,-25 67,1 0,-1 1,0-1,0 0,0 1,1-1,-1 0,-1 1,1-1,0 0,0 1,-1-1,1 0,-1 1,1-1,-1 1,0-1,0 1,1-1,-1 1,0 0,0-1,-1 1,1 0,0 0,0-1,-1 1,1 0,0 0,-1 1,1-1,-1 0,1 0,-1 1,1-1,-1 1,0-1,1 1,-1 0,-1-1,-5 3,0 1,0-1,0 1,1 1,-1-1,1 2,0-1,0 0,0 1,0 1,1-1,0 1,0 0,1 0,0 1,0-1,0 1,-1 4,0-3,0 1,1 0,0 0,1 1,0 0,0-1,1 1,0 0,1 1,0-1,1 0,0 1,0-1,1 1,0-1,1 1,1-1,-1 1,2 1,-1-8,0 0,0 0,0-1,1 1,-1-1,1 1,0-1,-1 0,2 0,-1 0,0-1,0 1,1-1,0 0,-1 0,1 0,0 0,0-1,0 1,0-1,0 0,0 0,1-1,-1 1,0-1,0 0,1 0,-1 0,0-1,0 0,3 0,130-42,-95 21,-2-1,0-2,-2-2,-1-1,-1-2,-1-2,-2-1,9-13,5-36,-47 81,1-1,0 0,-1 0,0 1,1-1,-1 0,0 0,0 0,0 0,0 1,0-1,0 0,0 0,-1 0,1 0,-1 1,0-1,1 0,-1 0,0 1,0-1,0 1,0-1,0 1,0-1,0 1,-1 0,1-1,0 1,-1 0,1 0,-1 0,0 0,1 0,-1 0,0 1,1-1,-1 0,0 1,0-1,0 1,1 0,-1 0,0 0,0 0,0 0,-1 0,-8 1,0 1,0 0,0 1,0 0,1 1,-1 0,1 0,0 1,0 1,1 0,-1 0,1 1,1 0,-1 0,1 1,-3 4,8-10,0 0,1 0,-1 0,1 0,0 1,0-1,0 1,0 0,0-1,0 1,1 0,-1 0,1 0,0 0,0 0,0 1,0-1,0 0,1 0,-1 1,1-1,0 0,0 1,0-1,1 0,-1 0,1 1,0-1,0 0,0 0,0 0,0 0,1 0,0 0,-1 0,1 0,0-1,0 1,0-1,1 1,-1-1,1 0,-1 0,1 0,0 0,-1 0,1-1,0 1,0-1,1 0,11 3,1-1,0 0,1-1,-1-1,0-1,0 0,1-1,3-2,66 1,-83 3,0-1,0 1,0 0,0 0,0 0,0 0,0 1,0-1,0 1,0 0,-1 0,1 0,-1 0,0 0,1 0,-1 1,0-1,0 1,0 0,-1-1,1 1,-1 0,1 0,-1 0,0 0,0 0,0 1,0 2,0-2,0 1,1-1,-1 0,1 0,0 0,0 0,1 0,-1 0,1-1,0 1,0-1,0 0,0 0,0 0,1 0,-1 0,1-1,1 1,9 0,-1-1,1-1,0-1,0 0,-1 0,1-1,-1-1,1-1,-1 0,1 0,-1-1,-1-1,1 0,0-1,-1 0,0-1,-1 0,6-5,4-2,0 0,-1-1,0-1,-2 0,0-2,0 0,-2-1,0-1,-2-1,8-13,-20 32,0 1,-1-1,1 0,-1 0,0 0,1 0,-1-1,0 1,0 0,-1 0,1-1,0 1,-1-1,1 1,-1 0,0-1,0 1,0-1,0 1,0-1,0 1,-1-1,1 1,-1 0,0-1,1 1,-1 0,0 0,-1-1,1 1,0 0,-1 0,1 0,-1 0,1 1,-1-1,0 0,0 1,0-1,0 1,0-1,0 1,0 0,0 0,-1 0,1 0,0 1,-1-1,1 0,-1 1,1 0,-11 0,0 2,0 0,1 0,-1 1,1 1,0 0,0 1,0 0,1 1,0 0,0 0,0 1,1 1,0 0,0 1,1-1,0 2,0-1,1 1,-1 3,1-5,1-1,0 1,1 0,-1 1,1-1,1 1,0 0,0 1,1 0,0-1,1 1,0 0,0 1,1-1,0 0,1 1,0-1,1 1,0-1,1 1,0-1,1 0,0 1,0-1,1 0,0 0,1 0,0 0,4 5,4-3,1 0,0-2,1 1,0-2,0 0,1-1,0 0,0-1,1-1,0 0,0-1,0-1,1-1,0 0,-1-1,1 0,0-2,6 0,-1 1,0 0,0-2,-1 0,1-1,-1-1,1-1,-1-1,8-4,0-3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2:06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16,'0'-1,"-1"-1,0 1,0 0,0 0,0 0,0 0,0 1,0-1,0 0,0 0,0 1,0-1,-1 0,1 1,0-1,0 1,-1 0,1-1,0 1,-1 0,1 0,0 0,-1 0,1 0,0 0,-1 0,1 0,0 1,-1-1,1 1,0-1,0 0,-1 1,1 0,0-1,0 1,0 0,0 0,0 0,0-1,0 1,0 0,0 0,0 0,0 1,1-1,-1 0,0 0,1 0,-1 1,1-1,0 0,-1 0,1 1,0-1,-1 0,1 1,0-1,0 0,0 1,1-1,-1 0,0 1,0-1,1 2,-2 283,1-202,0-60</inkml:trace>
  <inkml:trace contextRef="#ctx0" brushRef="#br0" timeOffset="282.274">0 580,'44'-5,"32"-6,9-2,-5 2,-12 3,-12 2,-11 3,-9 1,-5 2,-8 5,-8 2</inkml:trace>
  <inkml:trace contextRef="#ctx0" brushRef="#br0" timeOffset="747.679">198 750,'13'-4,"3"-1,0 0,1 2,0 0,0 0,0 2,0 0,0 1,1 0,3 2,-19-1,0-1,0 1,0-1,0 1,0 0,0-1,-1 1,1 0,0 0,-1 1,1-1,-1 0,1 0,-1 1,1-1,-1 1,0-1,0 1,0 0,0-1,0 1,0 0,0 0,0 0,-1 0,1 0,-1-1,0 1,1 0,-1 0,0 0,0 0,0 0,0 0,-1 0,1 0,0 0,-1 0,0 0,1 0,-1 0,0 0,-1 1,-45 78,-98 104,144-183,0-1,0 1,-1-1,1 1,0-1,0 1,1-1,-1 1,0 0,0 0,1-1,-1 1,1 0,0 0,-1 0,1 0,0-1,0 1,0 0,0 0,1 0,-1 0,0 0,1-1,-1 1,1 0,0 0,-1-1,1 1,0 0,0-1,0 1,0-1,1 1,-1-1,0 0,1 1,-1-1,0 0,1 0,0 0,-1 0,1 0,0 0,-1-1,1 1,0 0,0-1,-1 1,1-1,0 0,0 0,0 0,0 0,0 0,-1 0,1 0,0 0,0-1,0 1,1-1,95-43,-83 33</inkml:trace>
  <inkml:trace contextRef="#ctx0" brushRef="#br0" timeOffset="5131.527">1412 156,'-16'19,"1"1,0 0,2 0,1 1,0 1,2 1,-17 28,-30 57,76-149,1 0,2 1,2 2,1 0,3 1,5-4,-22 27,-8 9,0 1,0-1,0 1,0 0,0 0,1 0,0 0,0 1,0-1,0 1,0 0,1 1,-1-1,1 1,0-1,0 1,0 1,0-1,0 1,-2 2,-1 1,0-1,0 1,0-1,0 1,-1 0,1 0,0 0,-1 0,1 0,-1 0,0 1,0-1,0 0,0 1,0-1,0 0,-1 1,1-1,-1 1,0 0,1-1,-1 1,0-1,-1 1,1 0,1 9,1 5,-1-9,-1 0,1 0,0 0,0 0,1 0,0-1,1 1,0 0,0-1,0 0,1 0,0 0,1 0,0 0,-1-6,0 0,0-1,0 1,0-1,0 0,0 0,0 0,0-1,0 1,0-1,0 0,-1 0,1-1,0 1,0-1,-1 1,1-1,-1-1,0 1,1 0,-1-1,0 1,0-1,-1 0,1 0,-1 0,1 0,-1-1,1-1,6-3,125-142,-133 149,-1 1,0 0,1-1,-1 1,1 0,-1-1,1 1,-1 0,1-1,-1 1,1 0,-1 0,1 0,-1-1,1 1,-1 0,1 0,-1 0,1 0,0 0,-1 0,1 0,-1 0,1 0,-1 0,1 1,-1-1,1 0,-1 0,1 0,-1 1,1-1,-1 0,1 0,-1 1,1-1,-1 1,1-1,-1 0,0 1,1-1,-1 1,0-1,1 1,-1-1,0 1,0-1,1 1,-1-1,0 1,0-1,0 1,0-1,0 1,0 0,0-1,0 1,0-1,0 1,0-1,0 1,0-1,0 1,-1 0,1-1,0 1,0-1,1 53,-1-47,-1 16,0-14,0 1,0-1,1 0,0 1,0-1,1 0,0 1,0-1,1 0,1 0,-1 0,1 0,0 0,1-1,0 1,0-1,0 0,1 0,0-1,1 1,8 4</inkml:trace>
  <inkml:trace contextRef="#ctx0" brushRef="#br0" timeOffset="5454.594">1017 580,'67'-5,"32"-1,8-1,-3 2,-11-3,-12 0,-13 0,-11 3,-8 2,-9 1,-7 1,-3 1,-2 0,-2-5,1-1,-6 0</inkml:trace>
  <inkml:trace contextRef="#ctx0" brushRef="#br0" timeOffset="6250.145">1581 693,'-301'422,"382"-549,-5 24,5 3,46-41,-126 139,0 1,-1-1,1 1,0-1,0 1,0-1,0 1,0 0,0-1,1 1,-1 0,0 0,1 0,-1 0,1 0,-1 0,1 1,-1-1,1 0,-1 1,1-1,0 1,-1 0,1-1,0 1,-1 0,1 0,0 0,-1 0,1 0,0 1,0-1,-1 0,1 1,-1-1,1 1,0 0,-1-1,1 1,-1 0,0 0,1 0,-1 0,0 0,1 0,-1 1,0-1,0 0,0 1,0-1,1 2,16 181,43-49,-61-133,1 0,0 0,-1 1,0-1,1 0,-1 0,0 0,0 0,0 0,0 0,-1 1,1-1,0 0,-1 0,0 0,1 0,-1 0,0 0,0 0,0 0,0 0,-1-1,1 1,0 0,-1-1,1 1,-1-1,0 1,1-1,-1 0,0 0,0 0,0 0,0 0,0 0,0 0,0-1,0 1,-2 0,-84-8,-11-50,-32-10,107 62</inkml:trace>
  <inkml:trace contextRef="#ctx0" brushRef="#br0" timeOffset="6782.55">2089 16,'-1'2,"0"0,0 0,0 0,1 0,-1 1,1-1,0 0,-1 0,1 1,0-1,0 0,0 0,1 1,-1-1,1 0,-1 0,1 1,-1-1,1 0,0 0,0 0,1 0,69 119,-62-96,0 0,-2 1,-1 1,-1-1,-1 1,-2-1,0 1,-2 0,-2 16,1-11,-2 0,0 0,-3 0,0-1,-2 0,-1 0,-2-1,-10 20,-17 30,-3-1,-42 57,24-69,38-49</inkml:trace>
  <inkml:trace contextRef="#ctx0" brushRef="#br0" timeOffset="7420.619">932 100,'-15'16,"2"0,0 1,1 1,0 0,2 1,0 0,1 0,1 1,1 0,1 1,0-1,2 1,-1 8,-3 45,2 0,4 0,4 14,-1-54,-2 5,2-1,2 1,2-1,1 0,2 0,1-1,2 0,2-1,1 0,2-1,7 9,-17-35,0 0,1 0,0 0,1-1,0 0,0-1,1 0,0 0,0-1,0 0,1 0,3 1,3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1,'0'10,"0"12,5 3,1 2,0 1,-1 0,-2 1,-1 0,-1 0,0-1,-1 1,-5-1,-7-5,0-5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1,'14'14,"10"10,1 1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1,'-9'2,"0"0,1 0,-1 1,1 0,0 1,0 0,0 0,0 0,1 1,-7 6,11-9,1 0,0 0,0 1,0-1,0 1,0-1,1 1,-1-1,1 1,0 0,-1 0,1 0,1 0,-1 0,0 0,1 0,-1 0,1 0,0 0,0 1,0-1,1 0,-1 0,1 0,-1 0,1 0,0 0,0 0,1 0,-1-1,1 1,0 1,26 39,-23-37,0-1,-1 1,0-1,0 1,0 1,0-1,-1 0,0 1,-1 0,1-1,-1 1,-1 0,1 0,-1 1,0-1,-1 0,0 0,0 0,0 0,-1 1,-1 1,-2-4,0 1,0-1,-1-1,1 1,-1 0,-1-1,1 0,0 0,-1-1,0 0,0 1,0-2,0 1,0-1,-1 0,1 0,-1-1,0 0,1 0,-1-1,0 1,-1-2,-46 3,29-2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59,'-7'-6,"0"0,-1 0,0 1,0 0,0 0,0 1,-1 0,0 1,0 0,0 0,0 0,0 2,0-1,-1 1,1 0,0 1,-1 0,1 0,-1 1,1 1,0-1,0 1,0 1,0 0,0 0,0 1,1 0,-6 3,4 3,0 1,0 0,1 0,0 1,1 0,1 1,0-1,0 1,2 1,-1-1,2 1,-3 9,7-17,0 0,0 0,1 0,0 0,0 0,0 0,1 0,0 0,0-1,0 1,1-1,0 0,0 1,0-1,1-1,0 1,-1 0,2-1,-1 0,0 0,1 0,0 0,0-1,0 0,0 0,1 0,-1-1,1 0,-1 0,1 0,0 0,0-1,0 0,0-1,0 1,0-1,0 0,0 0,0-1,-1 0,1 0,0 0,0-1,3-1,9-5,0-1,0 0,-1-1,-1-1,0-1,0 0,-1-1,3-4,-15 14,51-51,52-37,-104 89,1 1,-1 0,0 0,0 0,1 0,-1 1,0-1,1 0,-1 1,1 0,-1 0,0-1,1 1,-1 1,1-1,-1 0,1 1,-1-1,0 1,1-1,-1 1,0 0,0 0,1 0,-1 1,0-1,0 0,0 1,0 0,-1-1,1 1,0 0,-1 0,1 0,-1 0,1 0,-1 0,0 0,0 0,0 1,0-1,-1 0,27 105,-26-98,0 1,0-1,1 0,0 0,0 0,1-1,1 1,-1-1,1 1,1-1,-1 0,1 0,1-1,-1 0,1 0,1 0,-1-1,1 1,0-2,1 1,-1-1,1 0,0 0,1-1,-1-1,0 1,1-1,0 0,3 0,43 1,-30-3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1 456,'1'214,"-2"-210,1-1,0 1,1-1,-1 1,0-1,1 1,0-1,0 0,0 1,0-1,1 0,-1 0,1 1,0-1,0-1,0 1,0 0,0 0,1-1,-1 1,1-1,0 0,0 0,0 0,0 0,0 0,0-1,0 1,0-1,1 0,-1 0,0 0,1 0,-1-1,1 1,-1-1,1 0,-1 0,1 0,0-1,-1 1,0-1,1 0,-1 0,3-1,9-4,0-2,-1 1,0-2,0 0,-1-1,0 0,-1 0,10-12,-10 11,94-86,-106 98,0 0,0 0,0 0,-1 0,1-1,0 1,0 0,0 0,1 0,-1 0,0 0,0-1,0 1,1 0,-1 0,0 0,1 0,-1-1,0 1,1 0,-1-1,1 1,0 0,-1-1,1 1,-1 0,1-1,0 1,0-1,-1 1,1-1,0 0,0 1,-1-1,1 0,0 1,0-1,0 0,0 0,0 0,-1 0,1 0,0 0,0 0,0 0,0 0,0 0,-1 0,1-1,0 1,0 0,0-1,0 1,-1 0,1-1,0 1,-1-1,1 1,0-1,-1 0,1 1,0-1,-1 0,1 1,-1-1,1 0,-1 1,0-1,1 0,-1 0,1 44,-2-37,0-1,0 0,1 1,0-1,0 1,0-1,1 0,-1 1,1-1,1 0,-1 0,1 0,0 1,0-2,0 1,1 0,0 0,0-1,0 1,0-1,1 0,-1 0,1 0,0-1,0 1,1-1,0 0,3 1,-1-1,1-1,0 1,0-1,0-1,0 0,0 0,1 0,-1-1,0 0,0-1,1 0,-1 0,0-1,0 0,0 0,0-1,-1 0,1 0,-1-1,2-1,5-3,0 0,0-1,-1 0,0-2,-1 1,0-1,-1-1,0 0,-1-1,4-7,-11 16,0-1,0 0,-1 0,0 0,0 0,0-1,-1 1,1-1,-1 1,-1-1,1 1,-1-1,0 1,0-1,-1 1,1-1,-1 0,-1 1,1 0,-2-3,-3-10</inkml:trace>
  <inkml:trace contextRef="#ctx0" brushRef="#br0" timeOffset="6716.496">1016 89,'2'0,"-1"0,0 0,1 0,-1 0,0 1,1-1,-1 1,0-1,1 1,-1-1,0 1,0 0,0-1,1 1,-1 0,0 0,0 0,0 0,-1 0,1 0,0 0,0 0,0 1,-1-1,1 0,-1 0,1 1,-1-1,1 0,-1 1,0-1,1 0,-1 1,0-1,0 0,0 1,0-1,0 1,-1-1,1 0,0 1,-1-1,1 0,-1 1,0 0,2 6,28 193,-29 108,-1-308,1 0,0-1,-1 1,1 0,0-1,0 1,0 0,0-1,0 1,0 0,0 0,0-1,0 1,0 0,0 0,0-1,1 1,-1 0,0-1,0 1,1 0,-1-1,0 1,1-1,-1 1,1 0,-1-1,1 1,-1-1,1 1,-1-1,1 0,0 1,-1-1,1 1,-1-1,1 0,0 0,-1 1,1-1,0 0,0 0,-1 0,1 0,0 0,-1 0,1 0,0 0,0 0,-1 0,1 0,0 0,-1 0,1-1,0 1,0 0,-1 0,1-1,-1 1,1-1,0 1,-1-1,1 1,-1-1,1 1,-1-1,1 1,-1-1,31-41,-9-7,-17 35,1 0,0 0,1 0,1 1,0 0,0 1,2-1,-1 2,1-1,1 1,10-8,-19 18,-1 0,1-1,-1 1,1 0,0 0,-1 0,1 1,0-1,0 0,0 1,0-1,-1 1,1-1,0 1,0 0,0 0,0 0,0 0,0 0,0 1,0-1,0 0,0 1,0-1,-1 1,1 0,0 0,0 0,-1 0,1 0,0 0,-1 0,1 0,-1 1,0-1,1 0,-1 1,0 0,1 0,23 76,-25 69,14-111,-2-29</inkml:trace>
  <inkml:trace contextRef="#ctx0" brushRef="#br0" timeOffset="7731.752">1553 596,'138'-14,"-133"12,0 1,0-1,0-1,-1 1,1 0,0-1,-1 0,0 0,0 0,0-1,0 0,0 1,-1-1,1-1,-1 1,0 0,0-1,-1 1,1-1,-1 0,0 0,-1 0,1 0,0-5,-1 8,0-1,0 0,-1 0,1 0,-1 1,0-1,0 0,0 0,0 0,0 0,-1 1,1-1,-1 0,0 0,0 0,0 1,0-1,0 1,0-1,-1 1,1-1,-1 1,0 0,0-1,0 1,0 0,0 0,0 1,0-1,-1 0,1 1,-1-1,1 1,-1 0,0 0,1 0,-1 0,0 0,0 1,1-1,-1 1,0 0,0 0,0 0,0 0,0 0,1 1,-1-1,-2 2,-4 0,-1 0,1 1,0 0,0 1,1 0,-1 0,1 1,0 0,0 1,0 0,1 0,0 0,0 1,1 0,-1 1,2-1,-1 1,1 0,0 0,1 1,0 0,0-1,1 1,0 1,0-1,1 0,1 1,-1 2,2-8,1 0,-1 0,1 0,0 0,0 0,0 0,1 0,-1 0,1-1,0 1,0 0,0-1,0 0,1 1,0-1,-1 0,1 0,0-1,1 1,-1-1,0 1,1-1,-1 0,4 1,96 33,-92-34,6 3,0-1,1-1,-1-1,1 0,0-1,0-1,-1-1,1 0,0-2,-1 0,1 0,-1-2,0 0,0-1,-1-1,0-1,0 0,-1-1,0 0,0-1,-1-1,12-12,-12 9,-1-1,-1-1,-1 0,0-1,-2 0,1 0,-2-1,0-1,-1 0,-6 17,0 1,0-1,0 0,0 0,-1 1,1-1,0 0,-1 0,1 0,-1 0,0 0,0 0,1 0,-1 0,0 0,-1 1,1-1,0 0,-1 0,1 0,-1 0,1 0,-1 0,0 1,0-1,0 0,0 1,0-1,0 0,0 1,-1 0,1-1,0 1,-1 0,1-1,-1 1,0 0,1 0,-1 0,0 0,0 1,1-1,-1 0,0 1,0-1,0 1,0 0,0 0,0 0,0 0,0 0,0 0,0 0,-9 4,1 0,0 0,0 1,1 1,-1-1,1 1,1 1,-1 0,1 0,0 1,0 0,1 0,0 1,1 0,0 0,0 0,1 1,0 0,0 3,3-9,1-1,0 0,0 0,0 1,0-1,1 1,-1-1,1 1,0-1,0 0,0 1,1-1,-1 1,1-1,0 1,0-1,0 0,0 0,0 1,1-1,-1 0,1 0,0 0,0-1,0 1,1 0,-1-1,1 1,-1-1,1 0,0 0,0 0,0 0,0 0,114 41,-103-41,-1-2,1 1,-1-2,0 0,1-1,-1 0,0-1,0 0,0-1,-1 0,1-1,-1-1,0 0,0 0,-1-2,0 1,0-1,0-1,10-10,0 0,-1-2,-1 0,-1-1,-1-1,-1 0,-1-1,0-3,1-1,0-1,-2 0,-1-1,-2-1,0 0,-3 0,0-1,2-28,-9 56,-1 0,1 0,-1 1,0-1,0 0,-1 0,1 0,-1 1,0-1,0 0,0 0,0 1,-1-1,1 1,-1-1,0 1,0 0,0 0,-1 0,1 0,-1 0,1 0,-1 1,0-1,0 1,0 0,-1 0,1 0,0 0,-1 0,1 1,-1-1,0 1,1 0,-1 0,0 1,0-1,1 1,-1 0,0 0,0 0,0 0,0 1,1-1,-1 1,0 0,1 0,-1 1,-1 0,-3 2,1 1,0 0,-1 0,2 1,-1-1,1 2,0-1,0 1,0 0,1 0,0 0,1 1,0-1,0 1,0 0,1 1,1-1,-1 1,1-1,0 1,1-1,0 1,1 0,0 0,0 0,1-1,0 1,1 6,-2 6,1 0,1 0,0-1,2 1,0 0,2-1,0 0,7 14,140 276,-132-265,-12-27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3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6378 780,'10'-2,"0"0,0 0,0-1,0 0,-1-1,1 0,-1 0,0-1,8-6,16-9,-1-1,0-2,-2-1,0-1,-2-2,-1-1,-1-1,-2-1,-1-1,-1-2,-2 0,5-11,-18 31,1 0,-2 0,0-1,0 0,-1 0,-1 0,0-1,-1 1,-1-1,0 0,-1 0,-1 0,0 0,-1 0,-1 0,0 0,1 13,-1-1,1 1,-1 0,1-1,-1 1,0 0,0 0,0 0,-1 0,1 0,0 1,-1-1,1 1,-1-1,1 1,-1 0,1 0,-1 0,0 0,0 1,0-1,1 1,-1 0,0 0,0 0,0 0,0 0,1 0,-1 1,0-1,0 1,0 0,1 0,-1 0,1 0,-1 0,0 1,1-1,0 1,-1 0,1 0,0 0,0 0,0 0,0 0,1 0,-1 0,0 1,1-1,0 1,-18 19,1 0,2 1,0 1,1 1,2 0,1 0,0 2,2-1,-1 10,7-27,0 0,0 0,2 0,-1 1,1-1,0 1,1-1,0 1,1 0,0 0,0-1,1 1,0 0,1-1,0 1,0-1,1 1,1-1,-1 0,1 0,1-1,0 1,0-1,0 0,4 3,-3-4,0-1,0 0,1 0,0 0,0-1,1 0,-1-1,1 0,0 0,0 0,0-1,1 0,-1-1,1 0,0 0,-1-1,1 0,3 0,2 0,0 0,0-1,0-1,0 0,0-1,-1 0,1-1,0-1,-1 0,0-1,0 0,0-1,-1 0,0-1,0-1,2-2,-3 2,-1 2,0-1,0-1,-1 1,1-1,-2-1,1 0,-1 0,-1-1,0 0,0 0,-1 0,0-1,-1 0,0 0,0-1,0-4,-6 17,1 0,0 0,-1 0,1-1,-1 1,0 0,1 0,-1 0,0-1,1 1,-1 0,0-1,0 1,0-1,1 1,-1-1,0 1,0-1,0 1,0-1,0 0,0 1,0-1,0 0,0 0,0 0,0 0,0 0,0 0,0 0,0 0,0 0,0-1,0 1,0 0,0-1,0 1,0-1,0 1,0-1,1 1,-1-1,0 1,0-1,0 0,1 1,-1-1,1 0,-1 0,0 0,1 0,-1 1,1-1,-1 0,1 0,0 0,0 0,-1 0,1 0,0 0,0 0,0 0,0 0,0 0,0 0,0 0,0 0,0 0,1-1,-9 12,0 0,1 1,0 0,1 0,0 0,1 1,0 0,1 0,0 0,1 1,1-1,0 1,0 0,1 0,1-1,0 1,1 0,0 0,2 3,-1-11,0 0,0 0,0-1,1 1,0 0,0-1,0 0,1 0,-1 0,1 0,0-1,0 1,0-1,1 0,-1 0,1-1,-1 1,1-1,0 0,0 0,0-1,0 1,1-1,-1 0,0 0,0-1,1 0,-1 0,0 0,1-1,-1 1,0-1,0 0,0-1,0 1,0-1,0 0,0-1,0 1,-1-1,1 0,-1 0,3-2,7-4,-2-1,1 0,-1-1,0 0,-1-1,-1-1,0 1,0-1,-2-1,1 0,-2 0,0-1,0 0,-2 0,0 0,0-1,1-13,-5 25,0 0,-1 0,1 0,-1 0,0 0,0 0,0 0,-1 0,1 0,-1 0,0 1,0-1,0 0,-1 0,1 1,-1-1,0 1,0-1,0 1,-1 0,1 0,-1-1,1 2,-1-1,0 0,0 1,-1-1,1 1,0 0,-1 0,1 0,-1 1,0-1,1 1,-1 0,0 0,-2 0,-3-1,0 1,0 1,1-1,-1 1,0 1,0 0,1 0,-1 1,0 0,1 0,0 1,-1 0,1 0,0 1,1 0,-1 1,1-1,-4 4,-7 9</inkml:trace>
  <inkml:trace contextRef="#ctx0" brushRef="#br0" timeOffset="586.611">7789 384,'-1'-2,"-1"0,1 0,-1 0,1 1,-1-1,0 0,0 1,0-1,0 1,0 0,0 0,-1 0,1 0,0 0,-1 0,1 1,0-1,-1 1,1-1,-1 1,1 0,0 0,-1 0,1 0,-2 1,-3-1,-1 0,0 1,0 0,0 0,0 1,1 0,-1 1,1-1,-1 1,1 1,0-1,0 1,1 1,-1-1,1 1,0 0,0 1,1-1,-1 1,1 0,0 1,1-1,-2 4,5-8,1 1,-1-1,1 1,-1-1,1 1,0-1,0 1,0-1,0 1,1-1,-1 1,1-1,-1 1,1-1,0 0,0 1,0-1,0 0,1 0,-1 1,1-1,-1 0,1-1,-1 1,1 0,0 0,0-1,0 1,0-1,0 1,1-1,-1 0,0 0,85 32,-74-29,15 3,-21-6,1 1,-1 0,0 0,1 0,-1 1,0 0,0 0,0 1,-1 0,0 0,7 6,-13-7,1 0,0 0,-1 1,0-1,0 0,0 1,0-1,-1 0,1 0,-1 1,0-1,0 0,0 0,0 0,0 0,-1 0,1 0,-1 0,0 0,0-1,0 1,0-1,0 1,-1-1,1 0,-1 0,1 0,-1 0,0 0,0-1,0 1,0-1,0 0,-3 1,-13 7,1-1,-2 0,1-2,-1 0,0-2,0 0,0-1,-1 0,-8-2,-7-9,30 2</inkml:trace>
  <inkml:trace contextRef="#ctx0" brushRef="#br0" timeOffset="932.194">8269 130,'-49'229,"12"-2,12-89,12-103,6-29</inkml:trace>
  <inkml:trace contextRef="#ctx0" brushRef="#br0" timeOffset="1166.256">7987 440,'24'5,"27"2,14-1,2-6,-7-3,-8-1,-8 0,-7 1,-5 1,-3 1,-2 0,0 1,-6 0</inkml:trace>
  <inkml:trace contextRef="#ctx0" brushRef="#br0" timeOffset="7604.532">13321 300,'37'-17,"-1"-2,0-1,-2-2,0-1,-2-2,0-1,-1-2,-22 17,0-1,-1 0,0 0,-1 0,-1-1,0 0,0-1,1-7,-4 48,-33 297,17 29,9-294,1 2,-1 1,-4-1,-2 0,-2 0,-4-2,-2 1,-2-2,-13 22,24-63,5-7,-1 1,-1 0,1-1,-2 0,1-1,-2 1,1-1,-1-1,0 1,-1-2,0 1,0-1,-8 4,16-10,-1 0,0 0,0 0,0 0,0-1,0 1,0-1,0 0,0 1,-1-1,1 0,0 0,0 0,0-1,0 1,0 0,0-1,0 0,0 1,0-1,0 0,0 0,0 0,1 0,-1 0,0 0,1-1,-1 1,0 0,1-1,0 0,-1 1,1-1,0 0,0 1,0-1,-1-2,-16-78,17 44,1 0,2 0,2 1,1-1,2 1,1 0,2 1,2 0,1 1,2 0,17-29,-22 48,1 0,1 1,1 0,0 1,1 0,0 1,1 1,0 0,1 1,4-2,19 0,-21 13</inkml:trace>
  <inkml:trace contextRef="#ctx0" brushRef="#br0" timeOffset="7888.074">13858 977,'0'-19,"4"-21,3-8,-1-2,3 4,6 5,-1 4,3 4,-2 3,2 6,-3 3,2 0,3 3,-3 0,2 4,-2 8,-5 6</inkml:trace>
  <inkml:trace contextRef="#ctx0" brushRef="#br0" timeOffset="8141.655">14225 780,'0'24,"4"3,3-3</inkml:trace>
  <inkml:trace contextRef="#ctx0" brushRef="#br0" timeOffset="8389.989">14280 384,'0'0</inkml:trace>
  <inkml:trace contextRef="#ctx0" brushRef="#br0" timeOffset="8636.904">14789 610,'-40'10,"2"2,-1 2,2 1,0 2,0 2,-16 12,49-30,0 1,1 0,-1 0,0 0,1 1,-1-1,1 1,0 0,0 0,0 0,0 0,0 1,1-1,0 1,0-1,0 1,0 0,0 0,1 0,-1 0,1 0,0 0,0 0,1 0,-1 1,1-1,0 0,0 0,1 1,-1-1,1 0,0 0,0 0,0 1,0-1,1 0,0-1,0 1,0 0,0 0,0-1,1 0,0 1,2 1,6 3,1 0,1-1,-1-1,1 0,0-1,0 0,1-1,0-1,-1 0,1 0,0-2,0 1,0-2,1 0,-1-1,0 0,0-1,0-1,-1 0,1-1,-1 0,1-1,-1 0,3-3,8-5,-1-1,0-1,-1 0,-1-2,-1-1,0 0,12-16,-15 17,7-7</inkml:trace>
  <inkml:trace contextRef="#ctx0" brushRef="#br0" timeOffset="8807.599">15381 159,'-19'43,"-12"29,1 6,4 1,3-9,4-7,6-10,6-3,3-6,2-6,-2-4,3 2,2-1,2-1,-1-2,0-2,-1 0,0-6</inkml:trace>
  <inkml:trace contextRef="#ctx0" brushRef="#br0" timeOffset="8950.824">15070 554,'44'9,"27"9,8 1,-5-3,-11-4,-10-5,-11-2,-11-3</inkml:trace>
  <inkml:trace contextRef="#ctx0" brushRef="#br0" timeOffset="9119.509">15748 780,'-10'28,"-3"11</inkml:trace>
  <inkml:trace contextRef="#ctx0" brushRef="#br0" timeOffset="10242.445">15635 243,'5'5,"6"6,1 2</inkml:trace>
  <inkml:trace contextRef="#ctx0" brushRef="#br0" timeOffset="9518.266">16058 723,'1'5,"0"-1,0 1,0-1,0 0,1 1,0-1,0 0,0 0,0 0,1 0,-1 0,1-1,0 1,0-1,1 1,-1-1,1 0,-1-1,1 1,0-1,0 1,0-1,0 0,0-1,1 1,-1-1,1 0,-1 0,1 0,-1 0,1-1,-1 0,1 0,0 0,-1 0,1-1,-1 0,1 0,-1 0,1-1,-1 1,0-1,4-2,5-6,-2-1,1-1,-2 1,1-2,-2 1,1-2,-2 1,0-1,-1 0,0-1,4-13,-9 25,-1-1,0 1,0 0,0 0,0-1,-1 1,0-1,1 1,-1-1,0 1,-1 0,1-1,0 1,-1-1,0 1,0 0,0-1,0 1,-1 0,1 0,-1 0,0 0,0 0,0 0,0 1,0-1,0 1,-1-1,1 1,-1 0,0 0,0 0,0 0,0 0,0 1,0-1,0 1,-1 0,1 0,0 0,-1 1,1-1,0 1,-1-1,0 1,-3 0,1 0,0 0,0 0,0 1,-1 0,1 0,0 1,0-1,0 1,0 1,1-1,-1 1,1 0,-1 0,1 1,0-1,0 1,1 0,-1 0,1 1,0 0,-4 4,-9 12</inkml:trace>
  <inkml:trace contextRef="#ctx0" brushRef="#br0" timeOffset="9956.962">16595 751,'148'-163,"-147"162,-1 1,0 0,0-1,1 1,-1-1,0 1,1 0,-1-1,0 1,1 0,-1-1,1 1,-1 0,0 0,1 0,-1-1,1 1,-1 0,1 0,-1 0,1 0,-1 0,1 0,-1 0,1 0,-1 0,1 0,-1 0,1 0,-1 0,0 0,1 0,-1 0,1 1,-1-1,1 0,-1 0,1 0,-1 1,0-1,1 0,-1 1,0-1,1 0,-1 1,0-1,1 1,-1-1,0 0,0 1,0-1,1 1,-1-1,0 1,0-1,0 1,0-1,0 0,0 1,0-1,0 1,0-1,7 45,-5-23,-1-17,1-1,-1 1,1 0,1 0,-1-1,0 0,1 1,0-1,0 0,0 0,1-1,-1 1,1-1,0 1,0-1,0 0,0-1,1 1,-1-1,1 0,0 0,-1 0,1 0,0-1,0 0,0 0,0 0,0-1,0 0,0 0,0 0,0 0,0-1,0 0,0 0,0 0,0-1,3-1,6-1,0-1,-1 0,0-1,0-1,0 0,-1 0,0-1,0-1,3-4,-11 10,-1 1,0-1,0 0,0 0,0 0,0-1,-1 1,0-1,1 1,-1-1,0 0,-1 0,1 0,-1 0,0 0,0 0,0 0,0 0,-1 0,0-1,1 1,-2 0,1 0,0 0,-1-1,0 1,0 0,0 0,0 0,-1 0,0 0,0 0,0 0,-11-15</inkml:trace>
  <inkml:trace contextRef="#ctx0" brushRef="#br0" timeOffset="6271.267">11994 187,'-25'260,"23"20,22-180,-21-89,-2-5</inkml:trace>
  <inkml:trace contextRef="#ctx0" brushRef="#br0" timeOffset="6701.901">11797 526,'623'0,"-582"5,-40-4,0-1,-1 1,1-1,0 1,-1-1,1 1,-1 0,1-1,-1 1,1 0,-1-1,1 1,-1 0,0 0,1 0,-1-1,0 1,0 0,0 0,0 0,0 0,0-1,0 1,0 0,0 0,0 0,0 0,0 0,-1-1,1 1,0 0,0 0,-1-1,1 1,-1 0,1 0,-1-1,1 1,-1 0,1-1,-1 1,0-1,1 1,-1-1,0 1,0-1,-54 57,49-54,-1 1,1 0,0 0,1 1,-1 0,1 0,0 0,0 1,0-1,1 1,0 0,0 1,0-1,1 1,0-1,0 1,1 0,0 0,0 0,1 1,-1-1,2 0,-1 0,1 1,0-1,1 0,-1 1,1-1,1 1,1-3,-1-1,1 0,0 0,1 0,-1 0,1 0,-1-1,1 0,0 0,0 0,1 0,-1 0,1-1,-1 0,1 0,0 0,0-1,0 1,0-1,0 0,0 0,0-1,0 0,0 0,0 0,0 0,0-1,3-1,5 1,-1-2,0 1,0-2,-1 0,1 0,-1-1,0 0,0-1,0 0,-1-1,5-4,-4 1,-1-1,0 0,-1-1,0 0,-1 0,0-1,-1 0,0 0,-1-1,0 1,-2-2,1 1,-2 0,0-1,-1 0,1-4,-3 15,0 0,-1 1,1-1,-1 1,1-1,-1 0,0 1,-1 0,1-1,0 1,-1 0,0-1,0 1,0 0,0 0,0 1,-1-1,1 0,-1 1,1-1,-1 1,0 0,0 0,0 0,-1 0,1 1,0-1,-1 1,1 0,0 0,-1 0,0 0,1 1,-1 0,1-1,-1 1,0 0,1 1,-1-1,1 1,-4 0,-19 5</inkml:trace>
  <inkml:trace contextRef="#ctx0" brushRef="#br0" timeOffset="5300.426">9511 639,'-10'1,"0"1,1 0,-1 1,1 0,-1 1,1-1,0 2,1-1,-1 1,1 1,0 0,0 0,0 0,1 1,0 0,0 0,1 1,0 0,1 0,-1 1,1-1,1 1,0 0,0 0,1 1,0-1,0 1,1-3,0 1,0 0,0 0,1 0,0 0,1 0,0 0,0 0,1 0,0 0,0 0,1 0,0 0,0-1,1 1,0-1,0 1,0-1,1 0,1 0,-1-1,2 2,-1-7,0 0,0-1,1 1,-1-1,0 0,0-1,1 1,-1-1,0 0,0 0,0-1,0 0,0 1,0-2,-1 1,1 0,0-1,-1 0,0 0,0 0,0-1,0 0,0 1,-1-1,0 0,0-1,3-3,1 1,37-40,-2-1,-3-2,-2-1,-2-2,-2-2,17-42,-33 59,-2-2,-2 1,-1-1,-2-1,-2 0,1-27,-20-15,10 81,0 0,0 0,0 1,0-1,0 0,0 1,0 0,-1-1,1 1,-1 0,1-1,-1 1,1 0,-1 0,0 0,1 0,-1 0,0 1,0-1,0 1,1-1,-1 1,0-1,0 1,0 0,0 0,0 0,0 0,0 0,0 1,0-1,0 1,1-1,-1 1,0-1,0 1,0 0,1 0,-1 0,1 0,-2 0,-6 6,0 1,0-1,1 1,0 1,1 0,-1 0,2 0,-1 1,1 0,-2 6,2-6,-4 8,1 1,1 0,1 0,1 1,0 0,2 0,0 0,1 1,1-1,1 1,1 0,1 0,1-1,0 1,2-1,4 17,-3-27,0 0,0 0,1-1,0 1,0-1,1 0,0-1,1 0,0 0,0-1,1 0,0 0,0-1,0 0,1 0,0-1,0 0,0-1,1-1,-1 1,1-2,0 1,0-1,5-1,-3 0,1 0,-1-2,0 1,1-2,-1 0,0 0,1-2,-1 1,-1-2,1 1,-1-2,0 0,0 0,0-1,-1-1,0 1,0-2,-1 0,0 0,-1-1,0 0,-1 0,0-1,0 0,3-8,1 1,-7 33,-2 2,1-9,-1 0,1 0,0 0,1 0,0-1,0 0,1 0,0 0,0-1,0 0,1 0,0-1,0 1,1-1,-1-1,1 0,0 0,0 0,0-1,1 0,-1-1,1 0,0 0,-1-1,1 0,0 0,0-1,0 0,0-1,0 0,-1 0,1-1,0 0,-1 0,1-1,3-2,-6 1,0 1,0-1,0 0,-1-1,1 1,-1-1,0 0,-1 0,1-1,-1 1,0-1,0 0,-1 0,0-1,0 1,0-1,-1 1,0-1,0 0,-1 0,0 0,0 0,0 0,-1 0,0 0,-1-2,17-49,-12 50</inkml:trace>
  <inkml:trace contextRef="#ctx0" brushRef="#br0" timeOffset="5804.196">10866 526,'3'5,"1"0,0 0,1 0,-1 0,1-1,0 0,0 0,0 0,1-1,-1 1,1-1,0 0,0-1,0 0,0 0,0 0,0-1,1 1,-1-2,0 1,1-1,-1 0,1 0,-1 0,1-1,-1 0,0 0,5-3,-7 1,-1-1,0 0,0 1,0-2,-1 1,0 0,1 0,-1-1,-1 1,1-1,-1 0,0 1,0-1,0 0,0 0,-1 0,0 1,0-1,-1 0,1 0,-1 0,0 0,0 1,0-1,-1 0,0 1,0-1,0 1,0 0,-1 0,1 0,-1 0,0 0,0 0,-3-1,4 2,-1 1,0-1,0 1,0-1,0 1,-1 0,1 1,0-1,-1 0,1 1,-1 0,0 0,1 0,-1 0,0 1,0-1,1 1,-1 0,0 0,0 0,1 1,-1-1,0 1,0 0,1 0,-1 1,1-1,-1 0,1 1,-1 0,1 0,0 0,0 0,0 1,0-1,1 1,-1 0,-1 1,-5 6,0 0,0 0,1 1,0 0,1 0,0 1,1 0,0 0,1 1,-2 6,5-13,-1 1,1-1,0 1,0 0,1 0,0 0,0 0,1 0,0 0,0 0,0 0,1 0,0-1,1 1,-1 0,1 0,1-1,-1 1,1-1,0 1,1-1,-1 0,1-1,0 1,1-1,-1 1,1-1,0 0,1-1,-1 0,1 1,0-2,0 1,1 0,16 1,1-1,0-1,0-1,0-1,0-1,0-1,19-4,-22 3,0-1,0-1,0 0,0-2,-1-1,0 0,0-2,-1 0,14-9,-10 2</inkml:trace>
  <inkml:trace contextRef="#ctx0" brushRef="#br0" timeOffset="14676.257">18062 356,'6'2,"-1"0,1 0,-1-1,1 0,0 0,-1 0,1-1,0 0,0 0,-1 0,1-1,0 0,-1 0,1 0,0-1,-1 0,0 0,1 0,-1 0,0-1,0 0,0 0,1-2,12-5,-1 1,0-2,-1 0,-1-2,1 1,-2-2,0 0,-1 0,0-1,-1-1,-1 0,4-8,-50 112,4 2,4 0,3 2,5 1,-1 41,-18 74,30-167,-2-1,-1 0,-2 0,-2-1,-2-1,-1 0,-2-2,-2 0,-1-1,-23 26,-39-5,82-55,0 0,1 0,-1-1,0 1,0-1,0 1,0-1,1 0,-1 0,0 0,0 0,0-1,0 1,0-1,1 0,-1 0,0 0,1 0,-1 0,1 0,-1-1,1 1,-1-1,1 0,0 0,0 0,0 0,0 0,0 0,0 0,1-1,-1 1,1-1,-1 0,-1-10,0-1,0 0,2 0,-1-1,2 1,0 0,1 0,0-1,1 1,0 0,2 0,-1 1,2-1,0 1,0 0,1-1,7-18,2-1,0 2,2 0,2 1,1 1,1 1,1 0,1 2,-5 5,-9 9,1-1,1 1,-1 1,2 0,-1 1,2 0,-1 0,1 1,1 1,0 1,0 0,0 0,9-2,94 23,-95-11</inkml:trace>
  <inkml:trace contextRef="#ctx0" brushRef="#br0" timeOffset="14942.214">18711 667,'-22'20,"2"2,0 1,1 0,1 2,2 0,0 0,2 2,1 0,-2 7,14-32,-1 0,1 0,0 1,0-1,0 1,0-1,0 1,1-1,-1 1,1 0,-1-1,1 1,0-1,0 1,0 0,1-1,-1 1,0 0,1-1,0 1,0-1,0 1,0-1,0 1,0-1,0 0,1 1,0-1,-1 0,1 0,0 0,0 0,0-1,0 1,0 0,0-1,0 0,1 1,-1-1,1 0,8-2,-1 0,1-1,-1-1,0 1,0-2,0 1,0-2,0 1,-1-1,0-1,0 1,0-2,-1 1,0-1,0 0,0-1,-1 0,-1 0,1-1,-1 1,3-8,0 3,-2-1,1 0,-2 0,0-1,-1 1,0-1,-1-1,2-13,-5 27,-1 1,1-1,-1 0,1 1,-1-1,0 0,0 0,0 0,0 1,0-1,0 0,0 0,0 0,-1 1,1-1,-1 0,1 1,-1-1,0 0,0 1,0-1,0 1,0-1,0 1,0-1,0 1,0 0,-1 0,1-1,0 1,-1 0,1 0,-1 0,0 1,1-1,-1 0,0 1,1-1,-1 1,0-1,0 1,1 0,-1 0,0-1,0 1,1 1,-1-1,0 0,0 0,0 1,1-1,-1 1,0-1,1 1,-1 0,-16 8</inkml:trace>
  <inkml:trace contextRef="#ctx0" brushRef="#br0" timeOffset="15241.434">19021 920,'10'-14,"17"-19,9-10,4 4,-6 3,-3 8,-3 3,-5 12,-7 7</inkml:trace>
  <inkml:trace contextRef="#ctx0" brushRef="#br0" timeOffset="-12648.223">536 384,'-91'160,"-31"69,66-116,231-364,-26 2,-144 272,-7 35,0-38,1 1,0 0,2 0,1-1,0 1,2 0,2 6,-5-22,2 0,-1 0,1 0,-1 0,1-1,1 1,-1-1,1 0,-1 1,1-2,0 1,1 0,-1-1,1 0,-1 0,1 0,0-1,0 0,0 1,0-2,1 1,-1-1,0 1,1-2,-1 1,1 0,-1-1,1 0,-1-1,1 1,-1-1,1 0,-1 0,0-1,1 1,-1-1,0 0,0-1,0 1,-1-1,1 0,0 0,-1-1,0 1,1-2,6-9,0-1,-2 0,0 0,0-1,-1 0,-2 0,1-1,-2 0,0 0,2-14,-4 7</inkml:trace>
  <inkml:trace contextRef="#ctx0" brushRef="#br0" timeOffset="-12368.912">1129 440,'-17'41,"2"0,1 1,2 0,3 1,0 4,8-45,0 1,0 0,0-1,0 1,1-1,-1 1,1 0,0 0,0-1,0 1,0 0,0 0,1-1,-1 1,1 0,0-1,-1 1,1-1,1 1,-1-1,0 1,0-1,1 1,0-1,-1 0,1 0,0 0,0 0,0 0,0-1,0 1,0 0,1-1,-1 0,1 1,-1-1,1 0,-1 0,1-1,0 1,-1 0,1-1,0 0,-1 1,1-1,0 0,0 0,-1-1,4 0,7-5,1 0,-1-2,-1 0,1 0,-1-1,-1-1,1 0,-2 0,1-1,-2 0,1-1,-2 0,1-1,5-13,-6 16,-1-1,0-1,0 1,-2-1,1 0,-1-1,-1 1,-1-1,0 0,0 0,-1 0,-1 0,0 0,-1-1,0 1,-1 0,0 0,-1 0,-3-10,1 19,0 0,0 1,0-1,-1 1,1 0,-1 0,0 0,1 1,-1 0,0 0,-1 0,1 0,0 1,-1 0,1 0,0 0,-1 1,1-1,-1 2,1-1,-1 0,1 1,-1 0,1 0,0 1,0 0,0-1,-1 2,2-1,-5 3,-16 8</inkml:trace>
  <inkml:trace contextRef="#ctx0" brushRef="#br0" timeOffset="-5450.304">2173 526,'0'0,"-1"1,1 0,-1 0,1-1,0 1,-1 0,1 0,0-1,-1 1,1 0,0 0,0 0,0 0,0 0,0-1,0 1,0 0,0 0,0 0,0 0,0 0,0-1,1 1,-1 0,0 0,1 0,-1-1,0 1,1 0,-1-1,1 1,0 0,-1-1,1 1,-1 0,1-1,0 1,-1-1,1 1,0-1,0 0,-1 1,1-1,0 0,0 1,0-1,0 0,41 17,-26-13,1 0,-1-2,1 0,0 0,0-2,-1 0,1-1,0-1,0 0,-1-2,1 1,-1-2,0 0,-1-1,13-7,-25 10,0 0,0-1,0 0,0 1,0-1,-1 0,0 0,0-1,0 1,0 0,-1-1,0 1,1-1,-2 1,1-1,0 0,-1 1,0-1,0 0,-1 1,1-1,-1 0,0 1,0-1,0 1,-1-1,0 1,1 0,-2 0,1-1,0 1,-1 1,0-1,0 0,0 1,0-1,0 1,-1 0,0 0,1 0,-1 1,0-1,0 1,-1 0,1 0,0 1,-3-2,-1 1,0-1,-1 1,1 0,-1 1,1 0,-1 0,0 0,1 2,-1-1,1 1,-1 0,1 0,-1 1,1 1,0-1,-1 1,2 1,-1-1,0 1,1 1,-1-1,1 1,1 1,-1-1,1 1,0 0,0 1,0-1,1 1,0 0,0 1,1-1,0 2,-3-1,1-1,0 1,1 0,0 1,0-1,1 1,0 0,1 0,-1 0,2 0,-1 1,2-1,-1 1,1 0,0-1,1 1,0 0,1 0,0-1,1 1,0-1,0 1,1-1,0 1,0-1,5 8,5-7,0 0,1 0,0-1,1-1,0 0,0-1,0-1,1 0,0-1,0-1,1-1,-1 0,1-1,-1 0,1-2,0 0,-1-1,16-2,63-15,-76 13</inkml:trace>
  <inkml:trace contextRef="#ctx0" brushRef="#br0" timeOffset="-4864.707">3020 384,'-270'373,"253"-340,31-40,157-205,-39 32,-132 179,0 1,1-1,-1 1,0-1,1 1,-1-1,1 1,-1-1,0 1,1-1,-1 1,1 0,-1-1,1 1,0 0,-1-1,1 1,-1 0,1 0,-1-1,1 1,0 0,-1 0,1 0,0 0,-1 0,1 0,0 0,-1 0,1 0,-1 0,1 0,0 0,-1 1,1-1,-1 0,1 0,0 1,-1-1,1 0,-1 1,1-1,-1 1,1-1,-1 0,0 1,1-1,-1 1,1-1,-1 1,0 0,1-1,-1 1,0-1,0 1,0 0,1-1,-1 1,0-1,0 1,0 0,0-1,0 1,0 0,0-1,0 1,0 0,1 53,-1-46,-2 32,0-29,1 1,1 0,-1 0,2 0,0 0,0-1,1 1,0 0,1-1,0 1,1-1,5 9,-8-18,0 1,0-2,1 1,-1 0,1 0,-1 0,1-1,0 1,-1-1,1 1,0-1,0 0,0 0,0 1,0-1,0-1,1 1,-1 0,0-1,0 1,1-1,-1 1,0-1,1 0,-1 0,0 0,0 0,1-1,-1 1,0-1,1 1,-1-1,0 0,0 0,0 0,0 0,0 0,0 0,0 0,0-1,0 1,-1-1,2-1,62-83,15-119,-76 192,-2 3</inkml:trace>
  <inkml:trace contextRef="#ctx0" brushRef="#br0" timeOffset="-4086.776">3585 639,'35'-21,"0"-2,-2-1,0-2,-2-1,-1-1,24-30,-47 49,0 0,-1 0,-1 0,1-1,-2 0,1 0,-1 0,-1-1,0 1,2-11,-5 19,-1-1,1 1,-1 0,0-1,1 1,-1 0,0 0,-1 0,1-1,0 1,0 0,-1 0,1 1,-1-1,0 0,0 0,1 1,-1-1,0 1,0 0,0-1,-1 1,1 0,0 0,0 1,-1-1,1 0,0 1,-1-1,1 1,0 0,-1 0,1 0,-1 0,1 0,-1 0,1 1,0-1,-1 1,1-1,0 1,0 0,-1 0,1 0,0 0,-1 2,-15 7,1 0,0 1,1 1,1 1,0 0,0 1,2 1,-1 0,2 1,0 0,1 1,-7 14,13-22,1 0,0 0,1 0,-1 1,2-1,-1 1,2-1,-1 1,1 0,0 7,1-13,0 0,1-1,-1 1,1-1,-1 1,1-1,0 1,0-1,0 0,1 1,-1-1,1 0,0 0,0 0,0 0,0 0,1-1,-1 1,1-1,-1 1,1-1,0 0,0 0,0 0,0 0,0-1,1 1,-1-1,0 0,2 1,16 0,0 0,-1-1,1-2,0 0,-1-1,1-1,-1 0,1-2,-1-1,-1 0,1-1,-1-1,0-1,-1-1,0-1,-1 0,0-1,-1-1,10-9,-6 3,-1 0,-1-1,-1-1,0-1,-2-1,-1 0,0-1,-2 0,0-3,5-25,-30 64,12-7,-1-1,1 0,0 1,0-1,1 1,-1-1,1 1,0-1,0 1,0-1,1 1,0-1,0 0,0 1,0-1,1 0,-1 1,1-1,0 0,1 0,-1-1,1 1,-1 0,1-1,0 0,0 1,1-1,-1 0,1-1,0 1,0 0,-1-1,0 1,1 0,-1 0,0 0,0 0,-1 0,1 1,0-1,-1 1,0-1,0 1,0 0,-1 0,1 0,-1 0,0 0,0 1,0-1,-1 0,1 0,-1 1,0-1,0 0,-1 0,1 1,-1-1,0 0,0 0,-1 0,1 0,-1 0,0 0,0 0,0 0,-15 27,11-23,1 1,0 0,1 0,-1 0,2 0,-1 1,1 0,1-1,0 1,0 0,1 0,0 4,1-11,1-1,-1 0,1 1,-1-1,1 0,0 1,0-1,0 0,0 0,1 0,-1 0,1 0,-1 0,1 0,-1-1,1 1,0-1,0 1,0-1,0 1,0-1,0 0,0 0,1 0,-1 0,0 0,1-1,-1 1,0-1,1 0,-1 1,0-1,1 0,-1 0,1-1,-1 1,1 0,-1-1,0 1,1-1,-1 0,0 0,0 0,0 0,0 0,1 0,-2-1,1 1,0-1,0 1,0-1,-1 0,1 0,14-9</inkml:trace>
  <inkml:trace contextRef="#ctx0" brushRef="#br0" timeOffset="-3332.774">4854 328,'-16'2,"1"0,-1 0,1 2,0 0,0 0,0 2,1 0,0 0,0 1,0 1,1 0,0 1,1 1,0 0,-3 3,4-2,1 1,0 0,0 0,1 1,1 0,0 1,1 0,0 0,1 1,1-1,0 1,0 8,4-22,1 1,-1 0,1 0,0 0,0-1,0 1,0 0,0 0,0 0,0 0,1-1,-1 1,0 0,1 0,0-1,-1 1,1 0,0-1,0 1,0-1,0 1,0-1,0 1,1-1,-1 0,0 1,1-1,-1 0,1 0,-1 0,1 0,0 0,-1-1,1 1,0 0,-1-1,1 1,0-1,0 0,0 1,-1-1,1 0,0 0,1 0,81-17,-60 5,0-1,-1-1,-1-1,0-1,-1-1,-1-1,0 0,-1-2,-1 0,-2-2,10-13,-25 33,30-31,-30 32,-1 1,1-1,0 1,-1-1,1 1,0 0,-1-1,1 1,0 0,-1 0,1 0,0 0,-1-1,1 1,0 0,0 0,-1 0,1 0,0 0,-1 1,1-1,0 0,0 0,-1 0,1 1,0-1,-1 0,1 1,-1-1,1 0,0 1,-1-1,1 1,-1-1,1 1,-1-1,1 1,-1 0,1-1,-1 1,0-1,1 1,-1 0,0-1,0 1,0 0,1 0,-1-1,0 1,0 0,0-1,0 1,0 0,0 0,0-1,0 1,0 0,-1 0,13 228,23-29,-31-176,0 1,-2-1,0 1,-2-1,0 1,-2 0,-1-1,-1 0,-1 0,-1 0,-1 0,-1-1,-1 0,-1 0,-1-1,-1-1,-1 0,-1 0,-7 7,-72 28,90-55,-1 0,1 0,0 0,0 0,-1-1,1 0,-1 1,1-1,0 0,-1-1,1 1,-1 0,1-1,0 0,0 0,-1 0,1 0,0-1,0 1,0-1,0 0,0 1,1-1,-1-1,0 1,1 0,0-1,-1 1,1-1,-1-1,-1-8,0 1,1 0,0-1,1 0,1 0,0 1,0-1,1 0,0 0,1 0,1 0,0 0,0 1,1-1,1 1,0 0,0 0,1 0,1 0,6-9,-6 7,10-22,1 2,2 0,1 1,1 1,2 1,15-14,-21 26</inkml:trace>
  <inkml:trace contextRef="#ctx0" brushRef="#br0" timeOffset="-2716.952">5334 384,'-9'11,"0"1,1 0,0 1,1 0,1 0,0 0,0 1,1 0,1 0,-1 3,1-1,0 1,1 1,1-1,1 0,0 0,1 1,1 0,0-15,0 0,0 0,0 0,1 0,-1-1,1 1,-1 0,1-1,0 1,0-1,0 0,0 1,1-1,-1 0,1-1,-1 1,1 0,0-1,-1 1,1-1,0 0,0 0,0 0,0 0,0 0,0-1,0 1,0-1,0 0,0 0,1 0,-1-1,0 1,0-1,0 1,0-1,0 0,0 0,0 0,-1-1,1 1,0-1,-1 1,1-1,-1 0,1 0,-1 0,0 0,0-1,0 1,0-1,0 0,21-19,-1-1,-2-1,0-1,-2-1,-1 0,3-9,44-61,-61 90,1 0,0 1,0 0,1 0,0 0,0 0,0 1,0 0,0 0,1 0,0 1,0 0,0 0,0 0,6-1,-8 5,-1 1,0 0,0 0,-1 0,1 0,0 0,-1 0,1 1,-1 0,1-1,-1 1,0 0,-1 0,1 0,0 0,-1 0,1 0,-1 1,0-1,0 0,-1 1,1-1,-1 1,1-1,-1 1,0-1,0 1,2 7,6 38,-3 1,-2-1,-1 1,-5 34,1 2,2-42,-1 0,-3 0,-1 0,-2-1,-2 0,-2 0,-2-1,-16 34,27-69,-1 0,0 0,0 0,0-1,-1 1,0-1,-1 0,1 0,-1-1,-1 0,1 1,0-1,-1-1,0 1,0-1,-1 0,1-1,-1 0,0 0,0 0,-2 0,5-4,0-1,1 1,-1-1,1 0,-1 0,1 0,0-1,-1 1,1-1,0 0,1 0,-1 0,1 0,-1 0,1-1,0 1,0-1,0 1,1-1,-1 0,1 0,0 0,0 0,0 0,1 0,-1 0,1 0,0 0,0 0,0 0,1 0,-1 0,1 0,0 0,0 0,1 1,1-5,6-22,2 0,1 1,2 0,0 1,2 1,1 0,5-3,91-103,-93 115</inkml:trace>
  <inkml:trace contextRef="#ctx0" brushRef="#br0" timeOffset="26245.997">395 1118,'39'363,"-3"-42,-29-264,-3 0,-2 0,-6 51,-22-24,16-70</inkml:trace>
  <inkml:trace contextRef="#ctx0" brushRef="#br0" timeOffset="26492.538">1 1824,'38'-15,"27"-9,8 0,0-2,-7 5,-10 0,-9 4,-9 5,-5-1,-4 3,-7-3,-2 2,-5-3,1 2,-4-3,-2-3,-4 2</inkml:trace>
  <inkml:trace contextRef="#ctx0" brushRef="#br0" timeOffset="26874.372">678 1203,'2'173,"8"-1,29 150,-37-310,-1 0,1 0,0 0,0 0,1 0,1-1,0 0,0 0,1 0,1 0,0 0,0-1,3 3,-7-11,1-1,-1 0,0 1,0-1,0 0,1 0,-1 0,1 0,-1-1,1 1,-1-1,1 0,-1 1,1-1,-1 0,1 0,-1-1,1 1,-1 0,1-1,-1 0,1 1,-1-1,0 0,1 0,-1-1,0 1,0 0,2-2,62-50,-60 47,127-115,-131 119,0 0,0 0,0 0,0 1,0-1,1 0,-1 1,1 0,-1-1,1 1,0 0,-1 0,1 1,0-1,0 0,0 1,-1 0,1 0,0 0,0 0,0 0,0 0,-1 1,1-1,0 1,0 0,-1 0,1 0,0 0,-1 0,1 1,-1-1,0 1,1-1,-1 1,0 0,0 0,0 0,0 0,0 1,-1-1,1 0,-1 1,1-1,-1 1,0-1,0 1,0 1,9 38,-10-37,0-1,0 1,0-1,1 1,0-1,0 1,0-1,1 0,-1 0,1 1,0-1,0 0,1-1,-1 1,1 0,0-1,0 1,0-1,0 0,0 0,2 1,10-1</inkml:trace>
  <inkml:trace contextRef="#ctx0" brushRef="#br0" timeOffset="27495.822">1693 1739,'-25'17,"0"2,0 1,2 1,1 1,1 1,0 1,2 0,-16 27,34-50,0 0,0 1,0-1,0 0,0 0,0 1,0-1,0 0,0 1,1-1,-1 1,1-1,-1 1,1 0,-1-1,1 1,0-1,0 1,0 0,0-1,0 1,0-1,0 1,0 0,1-1,-1 1,1-1,-1 1,1-1,0 1,-1-1,1 1,0-1,0 0,0 1,0-1,0 0,0 0,1 0,-1 0,0 0,0 0,1 0,-1 0,1-1,-1 1,1 0,-1-1,1 1,-1-1,1 1,0-1,-1 0,1 0,-1 0,1 0,0 0,-1 0,1 0,-1-1,1 1,18-6,0-1,0-1,-1-1,0-1,0-1,-1 0,-1-1,2-2,132-115,-150 128,-1-1,1 1,0 0,-1 0,1 0,0 0,0 0,0 0,0 0,0 0,0 1,0-1,0 0,0 0,0 1,1-1,-1 1,0-1,0 1,1-1,-1 1,0 0,1 0,-1 0,0 0,1 0,-1 0,0 0,0 0,1 0,-1 0,0 1,1-1,-1 1,0-1,0 1,1-1,-1 1,0 0,0-1,0 1,0 0,0 0,0 0,0 0,0 0,-1 0,1 0,0 0,0 0,-1 0,1 1,-1-1,1 0,-1 0,0 1,1-1,-1 0,0 1,0-1,0 0,0 1,0-1,3 42,-4-40,0 1,1-1,-1 1,1 0,0-1,0 1,0-1,1 1,-1 0,1-1,0 1,0-1,0 1,0-1,1 0,-1 1,1-1,0 0,0 0,0 0,0 0,1 0,-1-1,1 1,-1-1,1 0,0 1,0-1,0-1,0 1,1 0,-1-1,4 2,1-2,0 0,0-1,0 0,0 0,0-1,0 0,0 0,-1-1,1 0,0 0,-1-1,1 0,-1 0,0-1,0 1,0-2,0 1,-1-1,4-3,103-117,-90 94,-1-1,-1-1,-3-1,0-1,-2-1,-2 0,-1-1,-2 0,-2-1,-1 0,1-27,-4-129,-5 193,1 0,-1 0,0 0,1 0,-1-1,0 1,0 0,1 0,-1-1,0 1,0 0,0 0,-1 0,1-1,0 1,0 0,-1 0,1-1,-1 1,1 0,-1 0,1 0,-1 0,0 0,1 0,-1 0,0 0,0 0,0 0,0 0,0 1,0-1,0 0,0 1,0-1,0 0,0 1,0 0,0-1,-1 1,1 0,0-1,0 1,-1 0,1 0,0 0,0 0,0 0,-1 0,1 0,0 1,0-1,-1 0,1 1,0-1,0 1,0-1,0 1,0-1,0 1,0 0,0 0,-1 0,-9 16,1 1,1 0,0 0,2 1,0 0,1 1,0-1,2 1,1 0,0 0,1 0,1 1,1-1,1 0,1 1,1 1,-2 13,0-12,1-1,0 0,2 0,0-1,2 1,0-1,2 0,0 0,1-1,1 0,4 4,77 143,-90-167,0 1,-1 0,1 0,0 0,0-1,-1 1,1 0,0 0,-1 0,1 0,-1 0,1 0,-1 0,0 0,1 0,-1 1,0-1,0 0,0 0,0 0,0 0,0 0,0 0,0 1,0-1,0 0,-1 0,1 0,0 0,-1 0,1 0,-1 0,1 0,-1 0,0 0,1 0,-1 0,0 0,0-1,1 1,-1 0,0-1,0 1,0 0,0-1,0 1,0-1,0 1,0-1,0 0,0 1,-12-4</inkml:trace>
  <inkml:trace contextRef="#ctx0" brushRef="#br0" timeOffset="27747.358">2060 1541,'43'0,"39"0,14-4,-4-3,-8 1,-13 1,-10 2,-10 1,-9 1,-6 0,-11 1</inkml:trace>
  <inkml:trace contextRef="#ctx0" brushRef="#br0" timeOffset="28608.273">3387 1683,'4'38,"1"0,2 0,1-1,3 0,0-1,3 0,16 32,-29-66,0 0,0 1,1-1,-1 0,1 0,-1 0,1 0,0 0,0-1,0 1,0 0,0-1,0 1,0-1,0 0,1 0,-1 0,0 0,1 0,-1 0,1-1,-1 1,1-1,0 0,-1 0,1 0,-1 0,1 0,-1 0,1-1,-1 1,1-1,-1 0,1 1,-1-1,0 0,1-1,-1 1,0 0,0-1,0 1,0-1,0 0,0 1,0-1,-1 0,2-1,182-166,-140 132,-8 4,1 2,2 1,1 2,1 2,7-1,-46 26,-1 0,0 0,1 0,-1 0,1 0,-1 0,1 1,-1-1,1 1,0-1,-1 1,1 0,0 0,-1 1,1-1,-1 0,1 1,-1 0,1-1,-1 1,1 0,-1 0,1 1,-1-1,0 0,0 1,0-1,0 1,0 0,0 0,0 0,0 0,-1 0,1 0,-1 0,1 0,-1 1,0-1,0 1,0-1,0 1,-1-1,1 2,4 9,-1 0,0 1,-1-1,0 1,-1 0,-1-1,0 1,-1 0,0 0,-1 0,-1-1,0 1,-1 0,-1-1,-3 9,5-11,0-1,-1 0,0 0,-1 1,0-2,-1 1,0-1,0 1,-1-1,0-1,-1 1,0-1,0 0,-1-1,0 0,0 0,-1-1,1 0,-2 0,1-1,0 0,-1 0,0-1,-5 1,13-5,0 1,1-1,-1 0,0 1,1-1,-1 0,0 0,1 0,-1-1,0 1,1 0,-1-1,0 1,1-1,-1 1,1-1,-1 0,1 1,-1-1,1 0,-1 0,1 0,0 0,-1-1,1 1,0 0,0 0,0-1,0 1,0-1,0 1,1-1,-1 1,0-1,1 1,-1-1,1 0,-1 1,1-1,0 0,0 1,0-1,0 0,0 0,0-3,1 1,0-1,0 1,0-1,0 1,1 0,0-1,0 1,0 0,0 0,1 0,-1 0,1 1,0-1,0 1,1-1,7-4,1 1,0 0,0 1,1 1,-1-1,1 2,0 0,0 1,1 0,-1 1,1 0,-1 1,1 1,0 0,-1 1,5 0,58-2,-53-3,-5-2</inkml:trace>
  <inkml:trace contextRef="#ctx0" brushRef="#br0" timeOffset="28865.794">3302 1203,'0'34,"5"20,1 1</inkml:trace>
  <inkml:trace contextRef="#ctx0" brushRef="#br0" timeOffset="30980.509">4854 2162,'37'-37,"68"-66,-4-5,62-89,-156 188,0-1,0 0,-1 0,0 0,0-1,-2 0,1 0,-1-1,-1 1,0-1,0 0,-2 0,1 0,-1 0,-1-4,0 14,-1-1,1 1,-1 0,1 0,-1 0,0-1,0 1,0 0,0 0,0 0,-1 0,1 0,-1 1,1-1,-1 0,1 1,-1-1,0 1,0-1,0 1,0 0,0 0,0 0,0 0,0 0,0 0,-1 1,1-1,0 1,0-1,-1 1,1 0,0 0,-1 0,1 0,0 1,-1-1,1 0,-3 1,0 0,0 1,1-1,-1 1,0 0,1 0,0 0,-1 1,1-1,0 1,0 0,0 0,1 1,-1-1,1 1,-1 0,0 2,2-3,-1 1,1-1,0 1,0 0,0 0,1 0,-1 0,1 0,0 0,0 1,1-1,-1 0,1 0,0 1,0-1,0 0,1 1,-1-1,1 0,0 0,1 0,-1 0,1 1,-1-2,1 1,0 0,1 0,-1-1,1 1,-1-1,1 0,0 0,0 0,0 0,1 0,-1-1,1 1,0-1,-1 0,1 0,11 4,1-1,-1-1,1 0,0-1,0 0,0-2,0 0,0 0,0-2,4 0,57 2,-74-1,-1 0,1 0,-1 0,1 1,-1 0,1-1,-1 1,1 0,-1 0,0 0,0 0,1 1,-1-1,0 0,0 1,0 0,0-1,0 1,-1 0,1 0,-1 0,1 0,-1 0,1 1,-1-1,0 0,0 1,0-1,-1 1,1-1,-1 1,1-1,-1 1,0-1,1 1,-2-1,1 1,0-1,0 2,-28 100,3-23,25-79,0 0,0 0,0 0,0 0,0 1,0-1,1 0,-1 0,1 0,0 0,-1 0,1 0,0 0,0 0,0 0,1 0,-1-1,0 1,1 0,-1-1,1 1,-1-1,1 1,0-1,0 0,-1 0,1 0,0 0,0 0,0 0,0 0,0-1,1 1,-1-1,0 0,2 1,13-1,1-1,-1-1,0 0,0-1,0-1,0-1,-1 0,1-1,-2-1,1 0,0-1,-2-1,1-1,-1 0,0 0,-1-2,0 1,-1-2,0 0,-1 0,3-6,75-93,-87 96,-26 32,16-9,0 0,0 0,1 1,1 0,-1 1,1-1,0 1,1 1,0-1,1 1,0-1,0 1,1 0,0 1,1-1,0 0,1 1,0 0,0-1,1 1,1-1,0 1,0-1,1 1,0-1,1 0,1 3,1-8,0-1,0 1,0-1,1-1,-1 1,1-1,0 0,0 0,1-1,-1 0,0 0,1 0,-1-1,1 0,-1 0,1 0,0-1,-1 0,1-1,0 1,-1-1,1-1,-1 1,1-1,-1 0,0 0,1-1,-1 0,3-2,6-2,-1 0,1-2,-1 1,-1-2,0 0,0 0,-1-1,0-1,-1 0,-1 0,0-1,0-1,-1 1,-1-2,0 1,-1-1,-1 0,0 0,-1-1,-1 0,0 0,0-11,-4 21,0 0,-1 0,1 0,-1 0,-1 1,1-1,-1 0,0 1,-1-1,1 1,-1 0,0 0,0 0,-1 0,0 0,1 1,-1-1,-1 1,1 0,-1 1,1-1,-1 1,0 0,-1 0,1 0,0 1,-1-1,1 1,-1 1,0-1,0 1,1 0,-1 0,-6 1,5 0,0 0,0 1,0-1,0 2,0-1,0 1,1 0,-1 0,1 1,-1 0,1 0,0 0,0 1,0 0,0 0,1 1,0-1,0 1,0 0,0 1,1-1,0 1,0 0,1 0,-1 0,1 0,0 1,1-1,0 1,0 0,-1 6,4-9,0-1,0 1,0-1,0 1,0-1,1 0,0 0,0 1,0-1,0 0,0-1,0 1,1 0,-1-1,1 1,0-1,0 0,0 0,0 0,0 0,0-1,0 1,1-1,-1 0,1 0,2 1,96 17,-64-19,0-1,-1-3,0 0,0-3,0-1,-1-2,0-1,7-5,-16 7,0 0,-1-2,0-1,-1-2,0 0,-1-1,0-2,-2 0,0-2,-1 0,-1-1,0-1,-2-1,-1-1,0 0,-2-2,-1 1,-1-2,-1 0,9-27,-13-35,-8 87,0-1,0 0,0 0,0 0,-1 0,1 0,-1 0,1 0,-1 0,0 0,1 0,-1 1,0-1,0 0,-1 0,1 1,0-1,0 1,-1-1,1 1,-1 0,1 0,-1-1,0 1,1 0,-1 0,0 1,0-1,0 0,0 1,1-1,-1 1,0-1,0 1,0 0,0 0,0 0,0 0,0 0,0 0,-1 1,-9 4,0 1,1 0,0 0,0 1,1 1,-1 0,2 0,-1 1,1 1,1-1,0 1,0 1,1-1,0 1,1 1,0-1,-1 5,-6 12,1 0,2 1,1 0,1 0,1 1,2 0,1 0,2 1,0-1,2 0,2 1,2 14,-2-35,-1 0,1-1,1 0,0 1,0-1,1 0,0 0,1-1,-1 1,2-1,-1 0,1-1,0 1,1-1,0 0,0-1,0 1,1-1,0-1,0 0,1 0,-1 0,1-1,0 0,0-1,1 0,-1-1,0 0,1 0,0-1,9 1,0-2,0 0,1-1,-1-1,0-1,0-1,-1 0,1-1,-1-1,0-1,0-1,-1 0,0-1,-1-1,1-1,-2 0,0-1,4-4,23-25,-1-1,-3-3,-1-1,-2-1,26-49,-39 57,-1-1,-2-1,-1-1,1-10,-7-32,-12 82,0 0,0 0,0 1,0-1,-1 0,1 0,0 0,-1 1,1-1,-1 0,0 1,0-1,1 0,-1 1,0-1,0 1,0-1,-1 1,1 0,0-1,-1 1,1 0,0 0,-1 0,1 0,-1 0,0 0,1 1,-1-1,0 0,1 1,-1-1,0 1,0 0,0 0,1-1,-1 1,0 0,0 0,0 1,1-1,-1 0,-1 1,-9 4,-1 0,1 1,-1 0,2 1,-1 1,1 0,0 0,1 1,0 0,0 1,1 0,0 1,1 0,0 0,-5 11,-3 2,1 1,1 1,1 0,1 1,2 0,1 1,1 0,1 0,-1 12,7-27,1 0,0-1,0 1,1 0,1-1,0 1,1-1,0 0,1 0,0 0,1 0,1 0,-1-1,2 0,0 0,0-1,1 0,0 0,0-1,1 0,1 0,-1-1,2-1,-1 1,1-2,0 1,0-1,0-1,4 1,13-9,-20-7</inkml:trace>
  <inkml:trace contextRef="#ctx0" brushRef="#br0" timeOffset="31225.051">7789 1739,'-9'33,"-4"12</inkml:trace>
  <inkml:trace contextRef="#ctx0" brushRef="#br0" timeOffset="31560.541">7902 1287,'0'15,"0"4</inkml:trace>
  <inkml:trace contextRef="#ctx0" brushRef="#br0" timeOffset="34882.736">8213 1627,'-47'284,"36"-182,34-142,0-12,124-244,-147 296,1 1,-1 0,0 0,0 0,0 0,1-1,-1 1,0 0,1 0,-1 0,1-1,-1 1,1 0,-1-1,1 1,-1 0,1-1,-1 1,1-1,0 1,0-1,-1 1,1-1,0 1,0-1,-1 0,1 0,0 1,0-1,0 0,0 0,-1 0,1 0,0 0,0 0,0 0,0 0,0 0,-1 0,1 0,0-1,0 1,0 0,-1-1,1 1,0 0,0-1,-1 1,1-1,0 1,-1-1,1 1,0-1,-1 0,1 1,-1-1,1 0,-1 0,1 1,-1-1,0 0,1 0,-1 0,0 1,0-1,0 0,1 0,-1 0,0 0,0 0,42 155,-42-149,1-1,-1 1,1-1,0 1,1-1,-1 1,1-1,0 0,0 0,0 0,0 0,1 0,0 0,-1-1,1 1,1-1,-1 0,0 0,1 0,0 0,-1-1,1 1,0-1,1 0,-1 0,0-1,0 1,1-1,-1 0,1 0,-1 0,1-1,-1 1,1-1,0 0,-1-1,1 1,-1-1,1 0,3-1,1-4,1 0,-1-1,0 0,0 0,-1-1,0-1,-1 1,0-1,0 0,-1-1,3-4,10-14,7-16,-18 25</inkml:trace>
  <inkml:trace contextRef="#ctx0" brushRef="#br0" timeOffset="35442.851">9144 1654,'-14'-2,"0"1,0 0,0 0,0 1,0 1,1 1,-1 0,0 0,0 2,1 0,0 0,-9 5,16-7,0 1,0 0,0 0,0 1,1 0,-1 0,1 0,0 0,0 1,1 0,-1 0,1 0,0 1,1-1,-1 1,1 0,0 0,0 0,1 1,0-1,0 1,1-1,-1 1,1-1,1 1,-1 6,2-7,0-1,0 0,0 0,1 0,0 0,0 0,0 0,0-1,1 1,0-1,0 1,0-1,0 0,1 0,-1 0,1-1,0 1,0-1,1 0,-1 0,0-1,1 1,0-1,0 0,0 0,0 0,0-1,0 0,0 0,0 0,0-1,1 1,-1-1,0 0,0-1,1 0,-1 1,0-1,0-1,0 1,0-1,4-2,11-5,0-1,-1-1,0 0,-1-2,0 0,-1-1,-1 0,15-17,77-61,-107 90,1 1,-1-1,1 1,0 0,-1 0,1-1,0 1,0 0,0 0,0 1,-1-1,1 0,0 1,0-1,1 1,-1-1,0 1,0 0,0 0,0 0,0 0,0 1,0-1,0 0,0 1,0-1,0 1,0 0,0 0,0 0,0 0,-1 0,1 0,0 0,-1 0,1 1,-1-1,1 1,-1-1,1 1,-1 0,0-1,1 3,2 15,0 1,-2-1,0 1,-1 0,-1 0,-1 0,-3 19,3-23,-27 233,27-213,-1 0,-2 0,-2 0,-1-1,-1 0,-2 0,-2-1,-1-1,-1 0,-2 0,-2-2,0 0,-20 23,32-46,-42 40,47-47,0-1,0 1,-1 0,1 0,0 0,0-1,0 1,0-1,-1 1,1-1,0 1,-1-1,1 0,0 0,-1 0,1 1,0-1,-1 0,1-1,0 1,-1 0,1 0,0-1,-1 1,1 0,0-1,0 1,-1-1,1 0,0 1,0-1,0 0,0 0,0 0,0 0,0 0,0 0,0 0,1 0,-1 0,0 0,0 0,1 0,-1-1,-2-10,1 0,1 0,0 0,0-1,1 1,1 0,0 0,0 0,1 0,1 0,0 0,1 0,0 1,1-1,1-1,27-66,3 1,3 3,4 1,25-32,35-24,-85 113</inkml:trace>
  <inkml:trace contextRef="#ctx0" brushRef="#br0" timeOffset="38794.098">10329 1598,'-6'4,"0"0,0 0,1 1,0-1,0 1,0 1,0-1,1 1,0 0,0 0,0 0,1 0,0 1,0-1,0 1,1 0,0 0,1 0,-1 0,1 0,1 0,-1 0,1 0,1 0,-1 0,1 1,0-1,1 0,0 0,1 3,0 1,0 0,1 0,1-1,-1 0,2 1,-1-2,2 1,-1-1,1 0,0 0,1 0,0-1,3 1,-8-6,1 0,-1 0,1-1,0 1,0-1,0 0,0 0,0 0,1-1,-1 0,1 1,-1-2,1 1,-1 0,1-1,-1 0,1 0,-1 0,1-1,-1 1,1-1,-1 0,1 0,-1-1,0 0,1 1,-1-1,0-1,0 1,0 0,-1-1,1 0,2-3,79-105,-60 70,-23 40,0-1,0 0,1 1,-1 0,1-1,-1 1,1 0,-1 0,1 1,0-1,-1 0,1 1,0 0,0-1,-1 1,1 0,0 1,0-1,-1 0,1 1,0 0,0-1,-1 1,1 0,-1 0,1 1,-1-1,1 0,-1 1,0-1,0 1,0 0,0 0,0 0,0 0,0 0,0 0,-1 1,1-1,-1 0,1 3,31 21,-27-22,0-1,1 0,-1 0,1 0,-1-1,1 1,0-2,0 1,0-1,0 0,0-1,0 1,0-1,0-1,0 1,0-1,0-1,-1 1,1-1,0 0,-1-1,1 1,-1-1,1-1,-1 1,0-1,-1 0,1 0,-1-1,2-2,4-3,-1-1,-1 0,0-1,0 0,-1 0,-1-1,0 0,0-1,-2 1,1-1,-2 0,0 0,-1-1,0 1,-1-1,-1 0,0 1,-1-10,-1 24</inkml:trace>
  <inkml:trace contextRef="#ctx0" brushRef="#br0" timeOffset="39084.382">11402 1739,'-5'28,"-1"20,0 7,1-2,1-15,2-13</inkml:trace>
  <inkml:trace contextRef="#ctx0" brushRef="#br0" timeOffset="39330.914">11402 1344,'0'0</inkml:trace>
  <inkml:trace contextRef="#ctx0" brushRef="#br0" timeOffset="39584.442">11740 1203,'18'217,"-9"-127,-4 1,-6 90,-1-55,2-15,0-111</inkml:trace>
  <inkml:trace contextRef="#ctx0" brushRef="#br0" timeOffset="39812.519">11515 1683,'38'-5,"28"-1,6-1,-3 2,-9 2,-15-4,-10 0,-11-5,-10 1</inkml:trace>
  <inkml:trace contextRef="#ctx0" brushRef="#br0" timeOffset="40231.541">12051 1260,'-17'375,"15"-353,-2 0,1-1,2 1,0 0,1 0,1-1,1 1,1 0,1-1,1 0,6 18,-9-36,0 0,0 1,0-1,0 0,0 0,1 0,-1-1,1 1,0 0,0-1,0 0,0 0,0 0,1 0,-1 0,0 0,1-1,-1 0,1 0,0 0,-1 0,1 0,0-1,0 0,0 0,-1 0,1 0,0 0,0-1,-1 1,1-1,0 0,-1 0,1-1,-1 1,1-1,-1 0,0 0,0 0,0 0,0 0,0-1,1 0,169-160,-172 161,1 0,-1 1,0-1,1 0,0 1,-1-1,1 1,0 0,-1 0,1 0,0-1,0 2,0-1,0 0,0 0,0 1,1-1,-1 1,0-1,0 1,0 0,0 0,1 0,-1 0,0 0,0 1,0-1,0 1,0-1,0 1,0 0,0 0,0 0,0 0,0 0,0 0,0 1,-1-1,1 0,0 1,-1 0,7 83,-9-79,0 0,0 0,1 0,0 0,0 0,1 1,0-1,0 0,0 0,0 0,1-1,0 1,1 0,-1-1,1 1,8 7</inkml:trace>
  <inkml:trace contextRef="#ctx0" brushRef="#br0" timeOffset="40578.895">12728 1683,'-8'20,"0"1,2 0,0 0,1 0,2 1,0 0,1 0,1 0,1-1,1 1,3 12,-4-31,0 0,1-1,-1 1,1 0,0-1,0 1,0-1,0 1,0-1,0 1,1-1,-1 0,1 0,0 0,-1 0,1 0,0 0,0 0,1 0,-1-1,0 1,0-1,1 0,-1 1,1-1,-1 0,1-1,-1 1,1 0,0-1,-1 1,1-1,0 0,0 0,-1 0,1 0,0 0,-1-1,1 1,0-1,-1 0,1 0,-1 0,1 0,-1 0,1 0,-1-1,0 1,0-1,0 0,1 0,5-8,0 0,0 0,-1 0,-1-1,0 0,0 0,-1-1,0 1,-1-1,-1 0,0-1,0 1,-1 0,-1-1,0 1,-1-6,1 12,-1 0,1 0,-1 0,-1 0,1 0,-1 0,0 0,-1 1,1-1,-1 0,0 1,0-1,-1 1,0-1,0 1,0 0,-1 1,1-1,-1 0,0 1,0 0,-1 0,0 0,1 1,-4-3,-11 0</inkml:trace>
  <inkml:trace contextRef="#ctx0" brushRef="#br0" timeOffset="41301.05">13180 1795,'-5'5,"0"0,0 1,0-1,1 1,-1 0,2 0,-1 1,1-1,-1 1,2 0,-1 0,1 0,0 0,1 0,-1 0,1 0,1 1,-1-1,1 0,1 1,-1-1,1 0,1 0,-1 1,2 1,-1-7,0 0,0 0,0-1,1 1,-1-1,1 1,-1-1,1 0,-1 0,1 0,0 0,-1 0,1 0,0-1,0 0,-1 1,1-1,0 0,0 0,0-1,-1 1,1 0,0-1,0 0,-1 0,1 0,0 0,-1 0,1 0,-1-1,77-45,61-79,-139 125,1 1,-1 0,0-1,1 1,-1 0,0 0,1 0,-1 0,1 0,-1 0,0 0,1 0,-1 0,0 1,1-1,-1 1,0-1,1 1,-1-1,0 1,0 0,0 0,0-1,0 1,1 0,-1 0,-1 0,1 0,0 0,0 0,0 1,0-1,-1 0,1 0,-1 1,1-1,-1 0,1 0,-1 1,0-1,0 1,1-1,-1 0,0 1,0-1,-1 0,1 1,0-1,0 1,-1-1,1 0,0 1,-1-1,0 1,4 17,0-13,0 1,0-1,1 0,-1 0,1-1,1 1,-1-1,1 0,0 0,0 0,0 0,1-1,-1 0,1 0,0-1,0 0,1 0,-1 0,1-1,-1 1,1-2,0 1,0-1,0 0,-1 0,1-1,0 0,0 0,0-1,0 0,0 0,0 0,0-1,-1 0,1-1,-1 1,1-1,-1 0,0-1,1 0,11-8,0 0,-1-1,0-1,-1 0,-1-1,0-1,3-5,39-40,-16 20,-2-2,-2-2,-2-1,-3-2,22-41,-45 72,0-1,-1-1,-1 1,0-2,-2 1,0 0,-1-1,-1 0,-1 0,-1 0,-1 0,-1-4,2 21,-1 0,1 1,-1-1,0 0,0 0,-1 1,1-1,0 0,-1 0,0 1,0-1,1 0,-2 1,1-1,0 1,0-1,-1 1,1 0,-1 0,0-1,0 1,0 0,0 0,0 1,0-1,0 0,-1 1,1-1,-1 1,1 0,-1 0,1 0,-1 0,0 0,1 1,-1-1,0 1,0 0,1-1,-1 1,0 1,0-1,1 0,-1 1,0-1,0 1,1 0,-1 0,1 0,-1 0,1 0,-1 1,1-1,-13 12,2 0,-1 2,2-1,0 1,1 1,0 0,2 1,0 0,0 0,2 1,0 0,1 0,1 1,1 0,0 0,1 0,2 0,0 4,-1-1,1 1,1-1,1 1,2-1,0 0,1 1,1-1,1-1,1 1,1-1,1 0,1-1,0 0,10 12,63 71,-86-104,-3-3</inkml:trace>
  <inkml:trace contextRef="#ctx0" brushRef="#br0" timeOffset="41463.85">13716 1598,'57'5,"25"1,7 0,-6-1,-13-1,-9-2,-9-1,-10 0,-11-1</inkml:trace>
  <inkml:trace contextRef="#ctx0" brushRef="#br0" timeOffset="45733.654">15297 1683,'-5'-6,"1"0,-1 1,0-1,0 1,-1 0,0 1,0-1,0 1,0 0,0 1,-1-1,0 1,0 1,1-1,-2 1,1 0,0 1,0 0,0 0,-1 0,1 1,-1 0,1 0,0 1,-1 0,1 1,0-1,-2 2,6-2,1 0,0 1,0-1,0 1,0-1,0 1,0 0,1-1,-1 1,1 0,-1 0,1 0,-1 0,1 1,0-1,0 0,0 0,0 1,1-1,-1 1,1-1,-1 1,1-1,0 1,0-1,0 1,0-1,0 0,1 1,-1-1,1 1,0-1,0 1,-1-1,1 0,1 1,53 81,-44-72,-6-5,-1 0,0 0,0 0,0 1,-1-1,0 1,0 0,-1 0,0 0,0 0,-1 0,1 5,-2-9,0-1,0 1,0-1,0 1,0-1,-1 0,0 1,0-1,0 0,0 1,0-1,0 0,-1 0,0 0,1 0,-1 0,0-1,0 1,-1 0,1-1,-1 0,1 1,-1-1,0 0,0 0,0-1,0 1,0 0,0-1,0 0,-1 0,0 1,-1-1,0-1,0 1,0-1,1 0,-1 0,0 0,0-1,0 1,1-1,-1 0,0-1,1 1,-1-1,-1-1,-14-8</inkml:trace>
  <inkml:trace contextRef="#ctx0" brushRef="#br0" timeOffset="46249.702">15240 2049,'56'-25,"-1"-2,-2-3,-1-2,-1-2,-2-3,-2-1,22-24,-40 25,-2-1,-1-1,-2-2,-2 0,-1-4,-14 32,-3 7,0 0,0 0,-1-1,0 0,0 0,-1 0,0 0,0 0,-1 0,1-1,-2 1,1 0,-1-1,0 1,0-1,-1 1,0 0,-1-1,1 1,-1 0,-3-6,3 11,1 0,-1 1,0-1,0 1,0-1,0 1,0 0,0-1,-1 1,1 0,0 1,0-1,-1 0,1 1,-1-1,1 1,0-1,-1 1,1 0,-1 0,1 1,-1-1,1 0,0 1,-1-1,1 1,0 0,-1 0,1 0,0 0,0 0,0 0,-1 1,-63 52,53-37,1-1,1 2,1-1,0 1,1 1,2 0,-1 0,2 1,1-1,0 1,1 0,2 1,0-1,1 1,1-1,0 1,2-1,2 10,-1-17,0-1,1 1,1-1,0 0,0 0,1-1,0 1,1-2,1 1,0-1,0 0,1 0,6 5,29 4,-30-21</inkml:trace>
  <inkml:trace contextRef="#ctx0" brushRef="#br0" timeOffset="46569.596">16002 1880,'-5'10,"-1"8,4 0,4 3,5-3,7-4,6-5,4-3,-2-8,-10-4,-6 0</inkml:trace>
  <inkml:trace contextRef="#ctx0" brushRef="#br0" timeOffset="46816.638">16087 1485,'5'5,"1"1</inkml:trace>
  <inkml:trace contextRef="#ctx0" brushRef="#br0" timeOffset="47366.116">16312 1683,'17'118,"-6"-55,-3 1,-2 0,-4 0,-4 58,-1-87,3-23,0-1,0 1,-1-1,-1 0,0 0,0 1,-1-1,-1-1,0 1,0 0,-1-1,0 0,-1 0,0 0,0-1,-3 2,9-11,-1 1,1-1,-1 1,1-1,-1 1,0-1,1 1,-1-1,0 0,1 1,-1-1,0 0,1 0,-1 0,0 1,0-1,1 0,-1 0,0 0,0 0,1 0,-1 0,0 0,0-1,1 1,-1 0,0 0,0-1,1 1,-1 0,0-1,1 1,-1 0,1-1,-1 1,0-1,1 1,-1-1,1 1,-1-1,1 0,-1 1,1-1,0 0,-1 1,1-1,0 0,0 1,-1-1,1 0,0 0,0 1,0-1,0 0,0 0,-6-45,9 22,2 0,0-1,2 2,0-1,2 1,0 0,9-13,5-13,2 2,1 0,3 1,2 2,2 1,1 2,3 1,1 2,29-22,-53 49,0 1,1 1,1 0,-1 1,1 1,1 0,9-2,-25 8,1 1,0-1,-1 1,1-1,0 1,0 0,-1-1,1 1,0 0,0 0,-1 1,1-1,0 0,0 0,-1 1,1-1,0 1,-1 0,1-1,0 1,-1 0,1 0,-1 0,1 0,-1 0,0 0,1 1,-1-1,0 0,0 1,0-1,0 1,0-1,0 1,-1-1,1 1,0 0,-1-1,1 1,-1 0,0 0,1-1,-1 1,0 0,0 1,-15 81,-4-50,-1-2,-2 0,-1-1,-2-2,0 0,-10 6,-54 33,85-66,1 1,-1-1,0 0,0-1,0 1,0-1,0 1,0-1,0 0,-1-1,1 1,0-1,-1 0,1 0,0 0,-1-1,1 1,0-1,0 0,0 0,0-1,0 1,0-1,-1-1,-9-7</inkml:trace>
  <inkml:trace contextRef="#ctx0" brushRef="#br0" timeOffset="47881.155">17046 1852,'-23'63,"-3"-1,-3-1,-23 37,28-72,7-46,16 5,1 1,0 0,1 0,1 0,0 0,1 0,0 0,1 0,1 1,0 0,1 0,0 0,5-6,110-152,-120 169,15-19,0 0,1 2,1 0,0 1,2 0,0 2,1 0,0 2,1 0,1 1,23-9,-44 21,0 1,1-1,-1 0,0 0,1 1,-1-1,1 1,-1 0,0 0,1 0,-1 0,1 0,-1 0,1 1,-1-1,0 1,1 0,-1 0,0 0,0 0,1 0,-1 0,0 0,0 1,0-1,0 1,-1-1,1 1,0 0,-1 0,1 0,-1 0,0 0,1 0,-1 0,0 0,0 0,0 1,-1-1,1 0,0 2,0 4,1 1,-1 0,0-1,-1 1,0 0,0-1,-1 1,0 0,-1-1,0 1,-1 2,-3 6,-1-1,0-1,-1 1,-1-1,0-1,-1 0,-1 0,0-1,-1 0,0-1,-1 0,0-1,-1-1,0 0,-1-1,0 0,0-1,-1-1,0 0,0-2,-11 3,-25-9,51 1,0 0,0 0,0-1,0 1,0 0,0-1,0 1,0-1,0 1,0-1,0 1,0-1,0 0,1 1,-1-1,0 0,0 0,1 1,-1-1,0 0,1 0,-1 0,1 0,0 0,-1 0,1 0,0 0,-1 0,1 0,0 0,0 0,0 0,0 0,0 0,0 0,0 0,0 0,0 0,1 0,-1 0,0 0,1 0,-1 0,1 0,-1 0,1-1,8-14</inkml:trace>
  <inkml:trace contextRef="#ctx0" brushRef="#br0" timeOffset="48138.179">17667 1767,'-15'34,"-4"15,-4 1,3-10</inkml:trace>
  <inkml:trace contextRef="#ctx0" brushRef="#br0" timeOffset="48384.219">17582 1428,'0'0</inkml:trace>
  <inkml:trace contextRef="#ctx0" brushRef="#br0" timeOffset="48786.384">17780 1908,'3'1,"0"0,-1 0,1 0,0-1,0 0,1 1,-1-1,0 0,0 0,0-1,0 1,0-1,0 1,0-1,0 0,-1 0,1 0,0-1,0 1,-1-1,1 1,-1-1,1 0,-1 0,0 0,0 0,2-2,52-66,43-59,-99 128,1 0,-1 1,1-1,0 0,-1 1,1-1,0 1,0-1,-1 0,1 1,0 0,0-1,0 1,0 0,0-1,-1 1,1 0,0 0,0 0,0 0,0 0,0 0,0 0,0 0,0 0,0 0,0 0,0 1,0-1,-1 0,1 1,0-1,0 0,0 1,0-1,-1 1,1 0,0-1,-1 1,1-1,0 1,-1 0,1 0,-1-1,1 1,-1 0,1 0,-1 0,1 0,-1 0,0-1,0 2,12 53,-11-46,0-2,0 0,0 0,0-1,1 1,0 0,1-1,-1 1,1-1,0 1,1-1,0 0,0-1,0 1,0-1,1 0,0 0,0 0,1 0,-1-1,1 0,0 0,0-1,0 1,0-1,1-1,-1 1,1-1,0 0,0-1,0 0,-1 0,1 0,0-1,0 0,0 0,0 0,0-1,3-1,-2-1,1 0,-1 0,0 0,0-1,0-1,-1 0,1 0,-1 0,0 0,-1-1,1-1,-1 1,0-1,-1 0,0 0,0 0,0-1,-1 0,0 0,-1 0,0 0,2-6,32-57,-24 54,0 4</inkml:trace>
  <inkml:trace contextRef="#ctx0" brushRef="#br0" timeOffset="49453.138">18740 1683,'-20'5,"0"0,0 2,1 0,0 1,1 1,0 1,0 1,-7 6,17-12,0 1,1 1,0-1,0 1,0 1,1-1,0 1,1 0,0 1,0-1,1 1,-1 2,3-7,1-1,-1 1,1-1,0 1,1 0,-1 0,1-1,-1 1,1 0,0 0,0-1,1 1,-1 0,1 0,0-1,0 1,0 0,0-1,1 1,-1-1,1 1,0-1,0 0,0 0,1 0,-1 0,1 0,0-1,-1 1,1-1,0 1,1-1,1 1,1 0,-1-1,0 0,1 0,-1-1,1 1,-1-1,1 0,0-1,-1 1,1-1,0 0,0-1,-1 0,1 1,0-2,-1 1,1-1,-1 1,1-2,1 0,107-63,-61 27,2 2,1 3,2 3,19-7,-76 37,1-1,0 1,0 0,0 0,1-1,-1 1,0 1,0-1,1 0,-1 0,0 1,1 0,-1-1,0 1,1 0,-1 0,1 0,-1 0,0 1,1-1,-1 1,1-1,-1 1,0 0,0 0,0 0,1 0,-1 0,0 0,0 1,0-1,-1 1,1 0,0-1,-1 1,1 0,0 1,1 12,-1-1,-1 1,0-1,-1 1,-1-1,0 1,-1-1,-1 1,0-1,-1 0,0 0,-1 0,-1 0,-1 7,-92 377,95-378,0-1,-1 0,-1 0,-1 0,-1 0,0-1,-2-1,0 1,0-2,-2 1,-3 3,13-18,-1 1,1-1,0 1,-1-1,1 0,-1 0,0 0,1-1,-1 1,0 0,0-1,0 0,0 0,0 0,-1 0,1 0,0-1,0 1,-1-1,1 0,0 0,-1 0,1 0,0-1,0 0,-1 1,1-1,0 0,0 0,0-1,0 1,0-1,0 1,0-1,1 0,-1 0,1 0,-1 0,1-1,0 1,0-1,0 1,0-1,0 0,0 0,1 0,0 0,-1 0,-2-11,1 1,1-1,0 1,1-1,0 1,1-1,1 0,0 0,0 1,2-1,0 1,0 0,1 0,1 0,0 0,1 0,0 1,1 0,0 1,5-6,-2 2,1 0,1 1,1 0,0 1,0 0,1 1,1 1,0 0,1 1,0 0,0 2,1 0,0 0,0 2,1 0,4 0,-15 6,-1 0,1 0,0 0,0 1,0 0,-1 0,1 1,0 0,-1 0,1 1,-1 0,6 3,30 11,-32-15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0:2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8,'0'5,"4"1,3-4,4-9,-5-1,-3 3,-7 5,-7 5,-7 8,4 1,10-1,10-9,4-4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0,'-27'8,"1"0,1 1,-1 1,2 2,-1 1,2 0,0 2,0 1,1 0,2 2,-7 7,22-21,0 1,0 0,0 0,1 0,0 1,0 0,0-1,1 1,0 1,0-1,1 0,0 1,0-1,0 1,1 0,0-1,0 1,0 0,1 0,0 0,1 0,-1-1,1 1,1 0,-1 0,1-1,0 1,1-1,0 0,0 1,0-1,0 0,1-1,0 1,0-1,1 0,0 0,0 0,0 0,2 0,-2-3,0 0,0 0,0-1,0 1,1-1,-1-1,1 1,-1-1,1 0,-1 0,0 0,1-1,-1 0,1 0,-1 0,0-1,0 1,0-1,0-1,0 1,0-1,3-2,95-76,-75 55,-2-2,-1-1,-1-1,-2 0,10-20,-32 50,0-1,1 1,-1-1,0 1,0 0,1-1,-1 1,0-1,1 1,-1 0,0-1,1 1,-1 0,1 0,-1-1,1 1,-1 0,0 0,1-1,-1 1,1 0,-1 0,1 0,-1 0,1 0,-1 0,1 0,-1 0,1 0,-1 0,1 0,-1 0,1 0,-1 0,1 0,-1 1,1-1,-1 0,0 0,1 1,-1-1,1 0,-1 0,0 1,1-1,-1 0,0 1,1-1,-1 1,0-1,1 1,-1-1,0 0,0 1,0-1,1 1,-1-1,0 1,0-1,0 1,0-1,0 1,0-1,0 1,0-1,16 50,-11-31,-1-8,0 0,0 0,1 0,0-1,1 1,0-1,1-1,0 1,1-1,0 0,0-1,0 0,1 0,1-1,-1 0,1-1,0 0,1 0,-1-1,1 0,0-1,1 0,-1-1,0-1,8 2,69-26,-74 12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260 520,'-7'-1,"0"1,-1 0,1 0,0 0,0 1,0 0,0 1,0 0,0 0,0 0,0 1,1 0,-1 0,1 0,0 1,0 0,0 1,0-1,1 1,-4 4,-4 6,1 0,1 1,0 1,1 0,1 0,0 0,1 1,1 1,1-1,1 1,1 0,0 1,1-1,1 0,1 1,1 10,-1-25,1 0,-1 0,1 0,0 0,0 0,1 0,-1 0,1 0,0 0,1 0,-1 0,1-1,0 1,0 0,1-1,-1 1,1-1,0 0,0 0,0 0,1 0,-1-1,1 0,0 1,0-1,0 0,0-1,1 1,-1-1,1 0,0 0,-1 0,1-1,0 1,0-1,0 0,0-1,0 1,5-1,9-7,1-1,-1-1,-1 0,0-1,0-1,-1-1,-1-1,0 0,0-1,-1 0,8-12,20-22,-2-2,-2-1,-2-2,-3-2,-2-1,9-26,-27 53,-1-1,-1-1,-1 0,-2 0,-1-1,-2 0,-1-1,-1 1,-2-1,-1-5,-2 32,1 0,-1-1,0 1,-1 0,0 0,0 0,0 0,0 0,-1 0,0 0,-1 1,1-1,-1 1,0 0,-1-1,3 4,0 0,0 0,-1 1,1-1,0 1,-1-1,1 1,-1 0,1 0,-1 0,1 0,-1 1,0-1,1 1,-1-1,0 1,1 0,-1 0,0 0,0 0,1 1,-1-1,0 1,1 0,-1-1,0 1,1 1,-1-1,1 0,0 0,-1 1,1-1,0 1,0 0,0 0,0 0,-16 15,0 2,2 0,0 0,1 1,2 1,0 1,1 0,0 0,2 1,1 1,1 0,1 0,2 0,0 1,0 7,3-18,0 0,1 0,1 0,1 1,-1-1,2 0,0 0,1 0,0-1,1 1,1-1,0 1,1-1,0-1,1 1,0-1,1 0,1-1,-1 0,2 0,0-1,0 0,1-1,0 0,0-1,1 0,9 4,-11-7,0 0,0-1,0-1,1 1,-1-2,1 0,-1 0,1-1,0 0,0 0,0-2,0 1,-1-1,1-1,0 0,-1 0,11-4,-13 3,0 0,0-1,0 0,0 0,-1-1,1 1,-1-2,0 1,-1-1,1 0,-1 0,0-1,-1 0,0 0,0 0,0 0,-1-1,0 0,0 0,1-7,-7 3,-8 32,10-15,-1 0,0 0,1 0,0 0,0 0,1 0,-1 0,1 0,0 0,0 0,1 0,-1 0,1-1,0 1,1 0,-1-1,1 0,0 0,0 1,0-2,0 1,1 0,0-1,-1 1,1-1,0 0,1-1,-1 1,3 1,3 1,0 0,0-1,0 0,1-1,0 0,-1 0,1-1,0-1,0 0,0 0,0-1,1-1,3 0,6-4,1-2,-1 0,0-2,-1 0,0-1,0-1,-1 0,-1-2,0 0,-1-2,0 1,-1-2,-1 0,6-9,33-28,-52 51,-1 0,1 0,-1 0,1 0,0 0,0 0,0 1,0-1,0 0,0 1,0 0,0 0,1 0,-1 0,0 0,1 0,-1 0,1 1,-1-1,1 1,-1 0,1 0,0-1,-1 2,1-1,-1 0,1 1,-1-1,1 1,-1 0,1-1,-1 1,0 0,1 1,-1-1,0 0,0 1,0-1,0 1,0 0,0-1,-1 1,1 0,0 0,-1 0,1 1,-1-1,0 0,0 0,0 1,0-1,0 0,-1 1,1 0,2 13,0 0,-1 0,-1 0,-1 0,0 0,-1 0,-1 0,0 0,-1-1,-1 1,0-1,-3 4,5-14,0-1,0 1,-1-1,0 0,0 0,0 0,0 0,-1-1,1 1,-1-1,0 0,0 0,0 0,0-1,-1 0,1 1,-1-1,1-1,-1 1,0-1,1 0,-1 0,0 0,0 0,0-1,0 0,-5 0,10 0,-1 0,0-1,0 1,0 0,1 0,-1 0,0-1,0 1,1 0,-1-1,0 1,1-1,-1 1,0-1,1 1,-1-1,1 1,-1-1,0 0,1 1,0-1,-1 0,1 1,-1-1,1 0,0 1,-1-1,1 0,0 0,0 0,0 1,0-1,0 0,0 0,0 0,0 1,0-1,0 0,0 0,0 0,0 1,1-1,-1 0,0 0,1 1,-1-1,0 0,1 1,-1-1,1 0,-1 1,1-1,0 1,-1-1,1 1,-1-1,1 1,0-1,0 1,-1-1,1 1,0 0,0 0,-1-1,1 1,0 0,12-5,0 1,-1 1,2 0,-1 0,0 2,0-1,1 2,-1 0,0 0,1 1,1 1,44 10,-52-9,1-1,0 0,0 0,0-1,0 0,1 0,-1-1,0 0,0-1,0 0,7-1,8-7,-1-1,0-1,0-1,-1-1,-1 0,0-2,-1 0,-1-1,0-1,-1-1,-1-1,-1 0,13-21,-14 24,3-10,0 1,-1-2,-2 0,-1-1,-1-1,-2 1,0-2,-2 1,3-27,1-145,-26 149,14 51,0 0,-1 0,1 0,0 0,-1 0,1 0,-1 0,1 0,-1 0,0 1,1-1,-1 0,0 0,0 1,0-1,1 1,-1-1,0 0,0 1,0 0,0-1,0 1,0-1,0 1,0 0,0 0,0 0,0 0,0 0,0 0,0 0,0 0,0 0,0 0,0 0,0 0,0 1,0-1,0 0,0 1,0-1,0 1,0-1,0 1,1 0,-1-1,0 1,0 0,-7 9,1 0,0 0,0 1,1 0,0 0,1 1,1 0,0-1,0 1,1 1,1-1,0 0,0 1,1 1,-5 20,0 6,2 1,1-1,2 1,2-1,2 1,1-1,2 1,9 26,-6-30,-2 0,-1 0,-2 1,-2 0,-1 0,-3 19,-16-19,17-37,0-1,1 1,-1-1,1 1,-1-1,0 0,1 1,-1-1,0 0,1 0,-1 1,0-1,0 0,1 0,-1 0,0 0,0 0,1 0,-1 0,0 0,0 0,1 0,-1 0,0-1,1 1,-1 0,0 0,1-1,-1 1,0 0,1-1,-1 1,0-1,1 1,-1-1,1 1,-1-1,1 1,-1-1,1 0,0 1,-1-1,1 0,0 1,-1-1,1 0,0 1,0-1,0 0,-1 0,1 1,0-1,0 0,0 0,-9-46,7 22</inkml:trace>
  <inkml:trace contextRef="#ctx0" brushRef="#br0" timeOffset="329.899">2292 350,'-28'20,"15"-13,0 1,1 0,0 1,0 0,1 1,0 0,0 1,2 1,-1-1,1 1,1 1,0 0,1 0,-2 4,9-10,1 0,-1 0,1 0,0-1,1 1,0 0,0-1,0 1,1-1,-1 0,2 0,-1 0,1 0,0-1,0 1,0-1,1 0,0 0,0-1,0 1,0-1,1 0,0 0,0-1,0 0,0 0,0 0,1-1,-1 0,3 0,34 23,55 39,-70-74,-21-4</inkml:trace>
  <inkml:trace contextRef="#ctx0" brushRef="#br0" timeOffset="685.224">881 68,'5'0,"1"4,0 3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18120 623,'-2'-1,"-1"0,1 0,-1 0,0 1,1-1,-1 1,0-1,0 1,1 0,-1 0,0 1,0-1,1 0,-1 1,0 0,1 0,-1-1,1 2,-1-1,1 0,-1 0,1 1,0-1,0 1,0 0,0 0,0-1,0 1,0 1,-1 0,-44 73,41-60,1 1,1 1,1-1,1 0,0 1,1 0,1-1,0 1,2 6,-1 9,-1-30,-1 1,0 0,1 0,-1-1,1 1,0 0,0 0,1-1,-1 1,1 0,0 0,0-1,0 1,0-1,1 1,0-1,-1 0,1 1,0-1,1 0,-1 0,0 0,1-1,0 1,-1 0,1-1,0 0,0 0,1 0,-1 0,0 0,1 0,-1-1,1 0,-1 0,1 0,0 0,-1 0,1-1,0 0,0 0,0 0,11-6,-1 0,1-2,-1 0,0 0,-1-2,0 1,0-2,-1 0,-1 0,0-1,3-4,-1 2,-1-1,0 0,-1 0,-1-1,0-1,-1 0,-1 0,-1 0,0-1,-1 0,-1-1,0-3,-4 18,-1 0,0 1,1-1,-1 0,-1 0,1 1,0-1,-1 0,0 1,0-1,0 0,0 1,0-1,-1 1,0 0,1-1,-1 1,-1 0,1 0,0 0,-1 0,1 1,-1-1,0 1,0 0,0-1,0 1,0 0,-2 0,-4-2,-1 0,0 1,0 0,0 0,0 1,0 0,-1 1,1 1,-11 0,-45-8,95-16,11 9,2 1,-1-3,-1-1,0-1,-1-3,-2-1,0-2,4-5,-32 18,0 0,-1 0,0-1,-1 0,0-1,-1 1,-1-1,0 0,-1-1,0 1,-1-1,-1 0,0 0,-1 0,-1 0,0 0,-1 0,-1 0,-2-8,-7-11,7 64,46 267,-24-210,-4 1,-3 1,-4 0,-5 0,-3 0,-4 0,-5 7,-65 280,71-356,-1-1,-1 1,0-1,-2 0,0 0,-1-1,-1 0,-1-1,11-16,0-1,-1 1,1 0,0-1,0 1,-1-1,1 1,0 0,-1-1,1 1,-1-1,1 1,-1-1,1 0,-1 1,1-1,-1 1,1-1,-1 0,1 1,-1-1,0 0,1 0,-1 0,1 1,-1-1,0 0,1 0,-1 0,0 0,1 0,-1 0,0 0,1 0,-1 0,0-1,1 1,-1 0,1 0,-1 0,0-1,1 1,-1 0,1-1,-1 1,1-1,-1 1,1 0,-1-1,1 1,-1-1,1 1,0-1,-1 0,1 1,0-1,-1 1,1-1,0 0,0 1,0-1,-1 1,1-1,0 0,0 1,-7-47,6-14,3-1,2 0,3 1,2 0,3 0,3 2,2-1,11-19,27-11,-35 71</inkml:trace>
  <inkml:trace contextRef="#ctx0" brushRef="#br0" timeOffset="-12283.403">11375 227,'-2'1,"0"1,0-1,0 1,0-1,1 1,-1 0,1 0,-1 0,1 0,0 0,0 0,0 0,0 0,0 0,0 1,0-1,1 0,-1 1,1-1,0 0,0 1,0-1,0 0,0 3,0-2,-14 393,-50-56,60-321,8-20,66-194,-66 174</inkml:trace>
  <inkml:trace contextRef="#ctx0" brushRef="#br0" timeOffset="-11988.908">11064 735,'90'-17,"134"-6,-207 19,-2 2,0-1,-1 0,0-2,0 1,0-1,0-1,-1-1,0 0,8-6,-5-1</inkml:trace>
  <inkml:trace contextRef="#ctx0" brushRef="#br0" timeOffset="-11568.531">11685 256,'-21'130,"7"-50,4 1,-1 71,11-139,0 0,1-1,1 1,0 0,0-1,2 1,-1-1,1 0,1 0,0 0,1-1,0 0,1 0,0 0,1-1,3 3,-7-10,0 0,1 0,0-1,-1 1,1-1,0-1,0 1,0-1,0 1,0-1,0-1,1 1,-1-1,0 0,0 0,1-1,-1 1,0-1,0 0,0 0,0-1,0 0,0 0,0 0,-1 0,1-1,-1 0,1 0,-1 0,0 0,0-1,-1 1,4-5,50-25,-56 33,0 1,0-1,1 0,-1 0,0 1,0-1,0 1,0-1,0 1,0-1,0 1,0 0,0 0,0-1,0 1,0 0,-1 0,1 0,0 0,0 0,-1 0,1 0,-1 0,1 0,-1 0,1 0,-1 0,0 0,0 1,1-1,-1 0,0 0,0 0,0 1,0-1,0 0,-1 0,1 0,0 0,0 1,-1-1,1 0,-1 1,1 7,25 81,-24-88,0 1,0-1,0 1,1-1,-1 0,1 0,0 0,-1 0,1 0,0 0,0 0,0 0,0-1,0 1,1-1,-1 0,0 1,1-1,-1 0,1-1,-1 1,1 0,0-1,-1 1,1-1,0 0,-1 0,1 0,0 0,-1 0,1 0,-1-1,1 0,15-6</inkml:trace>
  <inkml:trace contextRef="#ctx0" brushRef="#br0" timeOffset="-11206.096">12249 848,'10'2,"-1"1,1-2,0 1,0-2,0 1,-1-1,1-1,0 1,0-2,0 1,-1-1,1-1,-1 0,0 0,0-1,0 0,0-1,0 0,-1 0,0-1,0 0,-1 0,1-1,-1 1,-1-2,4-3,-9 8,-1 1,1-1,-1 0,1 1,-1-1,0 1,0-1,0 0,0 1,-1-1,1 1,-1-1,1 1,-1-1,0 1,0-1,0 1,0 0,-1-1,1 1,0 0,-1 0,0 0,1 0,-1 0,0 0,0 1,0-1,0 1,-1-1,1 1,0 0,-1-1,1 1,0 1,-1-1,1 0,-1 1,0-1,1 1,-1 0,1-1,-1 1,0 0,1 1,-1-1,1 1,-1-1,1 1,-1 0,1-1,-1 1,1 1,0-1,-2 1,-4 1,0 0,-1 1,1 1,1-1,-1 1,1 0,-1 1,1 0,1 0,-1 1,1 0,1 0,-1 0,1 0,0 1,1 0,0 0,0 0,1 1,0 0,0-1,1 1,0 0,0 0,1 0,1 0,-1 0,1 0,1 0,0 0,0 0,1 0,0 0,0 0,1 0,3 5,3-5,0 0,1-1,0 0,1 0,0-1,0 0,0-1,1 0,0-1,0 0,0-1,1-1,-1 0,1 0,0-1,0-1,0 0,2-1,70 2,-60-2</inkml:trace>
  <inkml:trace contextRef="#ctx0" brushRef="#br0" timeOffset="-9414.452">13350 1102,'-1'-22,"1"0,0 0,2 1,0-1,2 0,0 1,2 0,0 0,1 0,1 1,1 0,1 1,0 0,2 0,0 1,1 1,1 0,10-9,163-100,-185 125,-1 0,0 0,1 0,-1 0,1 0,-1 0,1 0,0 1,-1-1,1 1,0-1,-1 1,1 0,0-1,0 1,-1 0,1 0,0 0,0 1,-1-1,1 0,0 1,-1-1,1 1,0-1,-1 1,1 0,-1 0,1-1,-1 1,1 0,-1 1,0-1,1 0,-1 0,0 1,0-1,0 0,0 1,0-1,0 1,0-1,-1 1,1 0,0-1,-1 1,1 0,-1-1,0 1,0 0,0 0,1-1,-1 1,-1 0,1 256,-1-256,1-1,0 1,0-1,0 0,0 1,1-1,-1 0,0 1,1-1,-1 0,0 0,1 1,0-1,-1 0,1 0,0 0,-1 1,1-1,0 0,0 0,0 0,0 0,0-1,0 1,0 0,0 0,1-1,-1 1,0 0,0-1,1 1,-1-1,0 0,1 1,-1-1,0 0,1 0,-1 0,0 0,1 0,-1 0,0 0,1-1,-1 1,0 0,1-1,-1 1,0-1,0 1,1-1,-1 0,0 1,0-1,0 0,0 0,0 0,0 0,0 0,0 0,227-211,-127 138,-100 74,0-1,0 0,-1 1,1-1,0 1,0-1,0 1,0-1,0 1,0 0,0-1,0 1,0 0,0 0,0 0,0 0,0 0,0 0,0 0,0 0,0 0,0 0,-1 0,1 1,0-1,0 0,0 1,0-1,0 1,0-1,0 1,0-1,-1 1,1 0,0-1,-1 1,1 0,0 0,-1 0,1-1,-1 1,1 0,-1 0,1 0,-1 0,0 0,1 0,-1 0,0 0,0 0,0 0,0 0,0 0,0 0,0 0,0 0,0 0,0 0,-7 62,-1-28,2 0,1 1,2-1,1 1,2 0,2 12,3-29,1-7</inkml:trace>
  <inkml:trace contextRef="#ctx0" brushRef="#br0" timeOffset="-9115.341">14592 678,'-19'25,"-4"3,2 0,0 2,2 0,2 1,1 1,1 0,-3 13,17-42,-1 0,1 0,0 0,0 0,0 0,1 0,-1 0,1 1,-1-1,1 0,0 0,0 0,1 1,-1-1,1 0,-1 0,1 0,0 0,0 0,1 0,-1 0,0 0,1 0,0-1,0 1,0-1,0 1,0-1,0 1,1-1,-1 0,1 0,-1 0,1-1,0 1,0-1,0 1,0-1,0 0,0 0,0 0,0-1,0 1,0-1,0 1,1-1,-1 0,3-1,11-4,1 0,-2-2,1 0,-1-1,0 0,0-2,-1 0,-1 0,1-1,-2-1,0-1,0 0,-1 0,-1-1,0-1,-1 1,0-2,5-12,-11 20,0-1,0 0,-1 0,0 0,0 0,-1-1,-1 1,0-1,0 1,0-1,-1 1,-1-3,1 8,-1 1,1-1,-1 1,0 0,0-1,0 1,0 0,0-1,-1 1,0 0,1 0,-1 0,-1 0,1 1,0-1,0 1,-1-1,0 1,1 0,-1 0,0 0,0 0,0 0,0 1,-1-1,1 1,0 0,-1 0,1 0,0 0,-1 1,1-1,-1 1,0 0,-23 2,2 3</inkml:trace>
  <inkml:trace contextRef="#ctx0" brushRef="#br0" timeOffset="-8699.011">15354 227,'-11'13,"-1"0,2 1,0 1,0-1,1 1,1 1,1 0,0 0,1 0,1 1,0 0,2 0,-1 0,2 1,1-1,0 0,1 1,1-1,0 1,2 4,1-7,0 0,-1 1,-1-1,0 0,-1 1,-1 0,0-1,-1 1,-3 12,-2 0,-1-1,-2 0,-1 0,0-1,-3-1,-4 7,-10 25,23-49</inkml:trace>
  <inkml:trace contextRef="#ctx0" brushRef="#br0" timeOffset="-8452.667">14931 623,'38'4,"37"3,10-1,-4-1,-11-2,-13-1,-11-1,-9 0,-6-1,-3 4,-2 2,0 0,0-1,-4-2</inkml:trace>
  <inkml:trace contextRef="#ctx0" brushRef="#br0" timeOffset="-8251.127">15833 678,'-14'34,"-5"6,1-4</inkml:trace>
  <inkml:trace contextRef="#ctx0" brushRef="#br0" timeOffset="-8099.024">15806 340</inkml:trace>
  <inkml:trace contextRef="#ctx0" brushRef="#br0" timeOffset="-7817.393">16116 594,'-6'22,"-1"3,0 1,1 0,2 0,0 0,2 0,1 1,1-1,3 20,-3-43,1 0,-1 0,1 1,0-1,0 0,0 0,0 0,0 0,1 0,-1-1,1 1,0 0,0-1,0 1,0-1,0 0,1 1,-1-1,1 0,-1 0,1-1,0 1,0 0,0-1,0 0,0 0,0 0,0 0,0 0,0-1,0 1,0-1,1 0,-1 0,0 0,0 0,0 0,1-1,-1 0,0 1,0-1,0 0,0-1,0 1,0 0,1-2,8-7,0 0,0-1,-1 0,-1-1,0 0,0-1,-2 0,1-1,-1 0,-1 0,-1 0,0-1,-1 0,1-3,10-94,-15 109,-1-1,0 1,-1 0,1 0,0 0,-1-1,0 1,0 0,0 0,0 0,0 0,-1 0,1 0,-1 0,0 1,1-1,-1 1,-1-1,1 1,0-1,-1 1,1 0,-1 0,1 1,-1-1,0 0,0 1,0-1,0 1,0 0,0 0,-3 0,1 1,0 0,-1 0,1 1,0 0,0 0,0 0,0 1,0-1,1 1,-1 0,0 1,1-1,-1 1,1 0,-2 2,-19 13</inkml:trace>
  <inkml:trace contextRef="#ctx0" brushRef="#br0" timeOffset="-7366.236">16511 904,'44'-76,"91"-127,-135 202,1 0,-1 0,1 0,-1 0,1 0,-1 0,1 0,0 0,0 0,0 0,-1 1,1-1,0 0,0 0,0 1,0-1,0 1,0-1,0 1,0-1,0 1,1 0,-1 0,0-1,0 1,0 0,0 0,1 0,-1 0,0 0,0 0,0 1,0-1,0 0,0 0,1 1,-1-1,0 1,0-1,0 1,0 0,0-1,-1 1,1 0,0-1,0 1,0 0,0 0,-1 0,1 0,0 0,-1 0,1 0,-1 0,1 0,22 55,-22-50,1 0,-1 0,1-1,0 1,1 0,-1-1,1 1,0-1,0 0,1 0,0 0,0-1,0 1,0-1,0 0,1 0,0 0,0-1,0 0,0 0,1 0,-1 0,4 0,2 0,0-2,0 1,0-2,0 1,1-1,-1-1,0 0,0-1,0 0,-1 0,1-1,0-1,-1 0,0 0,0-1,0 0,-1-1,1 0,-1-1,-1 0,1 0,-1 0,0-1,-1-1,0 1,0-1,-1 0,0-1,-1 1,0-1,0-1,1-5,6-12,-2 2</inkml:trace>
  <inkml:trace contextRef="#ctx0" brushRef="#br0" timeOffset="4383.471">1 2231,'43'-15,"-1"-3,-1-1,-1-2,0-2,-2-2,7-7,-22 17,7-3,-1-2,0-1,-1-1,-2-1,0-2,-2 0,0-2,-2 0,17-29,-33 44,0-1,-1 1,-1-1,0 0,-1 0,0 0,-1 0,0 0,-1-1,-1 1,-1-7,0 17,0-1,0 1,0 0,-1 0,0 0,1 0,-1 0,0 0,-1 1,1-1,0 1,-1-1,1 1,-1 0,0 0,0 0,0 0,0 0,0 1,0-1,0 1,-1 0,1 0,0 0,-1 1,1-1,-1 1,1 0,-1 0,1 0,-1 0,1 0,0 1,-1 0,1-1,0 1,-1 1,1-1,0 0,0 1,0-1,0 1,0 0,0 0,0 0,1 1,-1-1,1 1,0-1,-1 2,-2-2,-1 1,1 0,1 0,-1 0,0 0,1 1,0 0,-1 0,2 0,-1 1,0-1,1 1,0 0,0-1,0 2,1-1,-1 0,1 0,1 1,-1-1,1 1,0 0,0-1,0 1,1 0,0 0,0-1,1 1,-1 0,1-1,1 1,-1 0,1-1,0 1,0-1,0 0,1 0,2 4,4-1,0-1,0 0,1-1,0 0,0-1,1 0,0 0,-1-1,2 0,-1-1,0-1,1 0,-1 0,1-1,-1 0,1-1,0 0,-1-1,1-1,1 0,68 2,-79 0,0 0,0 0,1 0,-1 1,0-1,0 0,0 1,0 0,0-1,0 1,0 0,0 0,0 0,0 0,-1 0,1 1,0-1,-1 1,1-1,-1 1,1-1,-1 1,0 0,1 0,-1-1,0 1,0 0,-1 0,1 0,0 0,-1 0,1 1,-1-1,1 0,-1 0,0 0,0 0,0 0,0 1,-1-1,-23 91,18-78,-9 24,10-28,0-1,1 1,0 0,1 0,0 0,1 1,0-1,1 1,0-1,0 6,2-16,-1 0,0 0,1 0,-1-1,0 1,1 0,-1 0,1 0,-1-1,1 1,0 0,-1-1,1 1,0 0,-1-1,1 1,0-1,0 1,-1-1,1 1,0-1,0 0,0 1,0-1,0 0,0 0,-1 0,1 1,0-1,0 0,0 0,0 0,0-1,0 1,0 0,0 0,0 0,0-1,-1 1,1 0,0-1,0 1,0-1,-1 1,1-1,0 1,0-1,-1 0,1 1,0-1,-1 0,1 1,-1-1,1-1,-1 2,15-9</inkml:trace>
  <inkml:trace contextRef="#ctx0" brushRef="#br0" timeOffset="-27311.148">1130 143,'0'0,"0"0,-1 0,1 0,0 0,-1 0,1 0,-1 0,1 0,0 0,-1 0,1 0,0 0,-1 0,1 0,-1 0,1 0,0 0,-1 0,1 0,0-1,-1 1,1 0,0 0,0-1,-1 1,1 0,0 0,-1-1,1 1,0 0,0 0,0-1,-1 1,1 0,0-1,0 1,0-1,0 1,0 0,0-1,-1 1,-14 39,5 3,1 2,2-1,3 1,1 0,2 1,2-1,2 3,-2-32,0-1,2 1,-1-1,2 1,0-1,1 0,0 0,1-1,3 6,-6-14,-1-1,1 0,0 1,1-1,-1-1,1 1,-1 0,1-1,0 0,0 0,1 0,-1 0,1-1,-1 1,1-1,0 0,0-1,0 1,0-1,0 0,0 0,0-1,0 1,0-1,0 0,1-1,-1 1,2-2,10-3,-1-2,1 0,-1-1,-1-1,1 0,-1-1,-1 0,0-2,-1 1,0-2,0 0,-2 0,1-1,-2 0,0-1,-1-1,2-3,43-54,-13 14,-33 82,-9 27,-1-24,2 1,0-1,2 0,1 1,1-1,1-1,7 22,-9-41,1 1,0-1,0 0,0 0,1-1,0 1,0-1,0 0,1 0,-1-1,1 1,0-1,1-1,-1 1,1-1,-1 0,1-1,0 1,0-1,0-1,0 1,1-1,-1 0,0-1,0 0,1 0,-1-1,0 0,1 0,-1 0,0-1,0 0,0-1,-1 1,1-1,0-1,-1 1,0-1,0 0,2-2,15-15,-1-1,-1-1,-1-1,-1-1,-1-1,-1 0,-1-1,-2-1,2-7,2-2,-1-1,-2-1,-2 0,-1-1,-3 0,0-3,-10 15,-4 29</inkml:trace>
  <inkml:trace contextRef="#ctx0" brushRef="#br0" timeOffset="-26975.969">2259 764,'39'-17,"-1"0,0-3,-2-1,0-2,-2-1,14-14,-42 34,0 0,0-1,-1 1,1-1,-1-1,-1 1,1-1,-1 1,0-1,0-1,-1 1,1 0,-1-1,-1 0,1 0,-1 0,-1 0,1 0,-1 0,0 0,-1 0,0-1,0 1,0 0,-1 0,0 0,-1-2,-2 6,0-1,0 1,0 0,0 0,-1 0,1 1,-1-1,0 1,0 0,0 1,0-1,0 1,0 0,-1 0,1 0,0 1,0 0,-1 0,1 0,0 1,0 0,0 0,-1 0,1 1,0-1,0 1,1 0,-1 1,0-1,1 1,-1 0,1 0,0 0,-3 4,-1 0,0 0,0 0,1 1,0-1,1 2,0-1,0 1,1 0,0 0,0 1,1-1,0 1,1 0,0 0,1 0,0 1,0-1,1 0,1 1,-1-1,2 1,0-1,0 1,0-1,2 0,-1 0,1 0,1 0,0 0,0 0,1-1,0 0,0 0,1 0,0-1,1 0,0 0,0-1,1 1,0-2,0 1,1-1,-1 0,1-1,1 0,-1 0,1-1,-1 0,4 0,131-1,-120-4</inkml:trace>
  <inkml:trace contextRef="#ctx0" brushRef="#br0" timeOffset="-25754.555">3360 566,'-4'26,"1"0,1-1,1 1,1 0,2 0,2 10,-3-26,0-1,0 0,1-1,0 1,0-1,1 1,0-1,0 0,1 0,0 0,1-1,0 0,5 7,-8-11,0-1,1 0,-1 1,1-1,-1 0,1 0,0-1,0 1,0-1,-1 1,2-1,-1 0,0 0,0 0,0 0,0-1,1 1,-1-1,0 0,0 0,1 0,-1 0,0-1,1 1,-1-1,0 0,0 0,0 0,0-1,0 1,0 0,0-1,0 0,-1 0,2-1,8-7,-1 0,0-1,-1 0,0 0,-1-1,0-1,-1 1,2-6,27-37,-36 54,-1 0,0 0,1 0,0 1,-1-1,1 0,-1 0,1 0,0 1,0-1,0 0,-1 1,1-1,0 0,0 1,0-1,0 1,0 0,0-1,0 1,0 0,0-1,0 1,0 0,0 0,0 0,0 0,0 0,0 0,0 0,0 0,0 1,0-1,0 0,0 1,0-1,0 0,0 1,0-1,0 1,0 0,0-1,-1 1,1 0,0-1,0 1,-1 0,1 0,0 0,-1 0,1-1,-1 1,1 0,-1 0,0 0,1 0,-1 0,0 0,0 0,0 1,23 41,-21-35,1 0,0-1,0 1,1-1,0 0,1 0,-1 0,1-1,1 1,-1-1,1 0,0-1,0 0,1 0,0 0,-1 0,2-1,-1 0,0-1,1 0,0 0,5 1,-4-4,0-1,1 0,-1 0,0-1,0 0,-1-1,1 0,0-1,-1 1,0-1,0-1,0 0,0 0,-1-1,0 1,0-1,0-1,-1 0,0 0,0 0,-1 0,0-1,0 0,3-8,-1 7,0 0,0-1,-2 0,1 0,-1-1,-1 1,1-1,-2 0,0 0,0 0,-1-1,0 1,0-11,-7 6</inkml:trace>
  <inkml:trace contextRef="#ctx0" brushRef="#br0" timeOffset="-25508.513">4375 735,'-9'34,"-9"20,0 6,2-7</inkml:trace>
  <inkml:trace contextRef="#ctx0" brushRef="#br0" timeOffset="-25268.449">4375 171</inkml:trace>
  <inkml:trace contextRef="#ctx0" brushRef="#br0" timeOffset="-22353.916">4884 171,'0'407,"-30"-105,31-196,-1-107</inkml:trace>
  <inkml:trace contextRef="#ctx0" brushRef="#br0" timeOffset="-21919.802">5052 199,'-3'6,"0"0,0 0,0 1,0-1,1 1,0-1,0 1,1 0,0 0,0-1,1 1,0 0,0 0,0 0,1 0,0 0,0-1,1 1,0 0,2 5,-3-7,7 47,-2 0,-3 1,-3 0,-3 24,1 21,3 131,22-174,-22-54,0 0,-1 0,1 0,0 0,0 0,0-1,0 1,0 0,0-1,0 1,0-1,0 1,0-1,0 1,0-1,0 0,0 0,0 1,0-1,1 0,-1 0,0 0,0 0,0 0,0 0,0-1,1 1,-1 0,0 0,0-1,0 1,0-1,0 1,0-1,0 0,0 1,0-1,0 0,0 1,-1-1,1 0,0 0,0 0,-1 0,1 0,-1 0,1 0,-1 0,1-1,8-13</inkml:trace>
  <inkml:trace contextRef="#ctx0" brushRef="#br0" timeOffset="-21025.675">6182 623,'-18'0,"0"2,0 0,1 1,-1 0,1 2,0 0,0 1,0 1,1 0,-14 9,22-12,1 1,-1 0,1 0,0 0,0 1,1 0,0 1,0-1,0 1,1 0,0 1,1-1,-1 1,1 0,1 0,-1 0,2 0,-1 1,1-1,0 1,1 0,-1 6,3-9,0-1,1 1,-1-1,1 1,0-1,1 0,-1 1,1-1,0 0,0-1,0 1,1-1,0 1,0-1,0 0,0 0,1-1,-1 1,1-1,0 0,0 0,0-1,1 0,-1 0,0 0,1 0,0-1,-1 0,1 0,0 0,-1-1,1 0,0 0,0 0,-1-1,1 0,0 0,-1 0,1-1,-1 0,0 0,1 0,-1-1,2-1,18-8,-1-1,-1-2,0 0,-1-1,-1-2,0 0,-1-1,-1-1,-1-1,8-12,53-55,-78 87,-1 0,1 0,0 0,-1 0,1 0,0 1,0-1,0 0,0 0,0 1,0-1,0 1,0-1,0 1,0-1,0 1,0 0,0-1,0 1,0 0,0 0,0 0,1 0,-1 0,0 0,0 0,0 0,0 0,0 1,0-1,0 0,0 1,1-1,-1 1,0-1,-1 1,1-1,0 1,0 0,0 0,0-1,0 1,-1 0,1 0,0 0,-1 0,1 0,0 0,-1 0,1 0,-1 0,0 0,1 0,-1 0,0 0,0 0,0 0,1 1,-1-1,0 0,-1 0,1 0,0 0,0 0,0 0,-1 1,1-1,4 62,-5-55,0 0,0-1,1 1,0 0,1-1,0 1,0 0,0-1,1 1,1-1,-1 1,1-1,0 0,0 0,1 0,0-1,0 1,1-1,0 0,0 0,0-1,1 1,0-1,0 0,4 2,2-3,-1 0,1 0,0-1,0-1,0 0,0 0,0-1,0-1,1 0,11-2,1 1</inkml:trace>
  <inkml:trace contextRef="#ctx0" brushRef="#br0" timeOffset="-20590.373">6774 848,'105'-161,"-33"50,-72 111,0 1,1-1,-1 1,0-1,0 1,0-1,0 0,1 1,-1-1,0 1,0-1,1 0,-1 1,0-1,1 0,-1 1,0-1,1 0,-1 0,0 1,1-1,-1 0,1 0,-1 0,0 0,1 1,-1-1,1 0,-1 0,1 0,-1 0,0 0,1 0,-1 0,1 0,-1 0,1 0,-1 0,1-1,-1 1,0 0,1 0,-1 0,1 0,-1-1,0 1,1 0,-1 0,0-1,1 1,-1 0,0-1,1 1,-1 0,0-1,0 1,1-1,-1 1,0 0,0-1,0 1,0-1,0 1,1-1,-1 1,0 0,0-1,0 1,0-1,0 1,2 37,-2-32,-1 37,-1-31,1-1,0 1,1 0,0 0,0-1,1 1,1 0,0-1,0 1,1-1,0 1,1-1,0 0,1-1,0 1,0-1,1 0,3 3,-3-8,0-1,0 0,0 0,0-1,0 0,1 0,-1 0,1-1,-1 0,1 0,0-1,-1 0,1 0,0 0,-1-1,1 0,0 0,-1-1,0 0,1 0,-1 0,0-1,0 0,0 0,0-1,-1 1,1-1,-1 0,0-1,0 1,-1-1,2-2,5-2,-2-1,1 0,-1-1,0 1,-1-2,-1 1,0-1,0 0,-1-1,0 0,9-26,-9 23</inkml:trace>
  <inkml:trace contextRef="#ctx0" brushRef="#br0" timeOffset="-20205.771">7791 678,'-26'1,"1"1,-1 1,1 1,0 2,0 0,1 2,0 0,0 2,1 0,-19 12,38-20,1 0,-1 0,1 0,-1 1,1-1,0 1,0-1,0 1,0 0,0 0,1 1,-1-1,1 0,0 1,0 0,0-1,1 1,-1 0,1 0,0 0,0 0,0 0,1 0,0 0,-1 0,1 0,0 0,1 0,-1 0,1 1,0-1,0 0,0-1,1 1,-1 0,1 0,0-1,0 1,0 0,0-1,1 0,-1 0,1 0,0 0,0 0,0 0,0-1,1 1,8 1,0-1,0 0,1-1,-1 0,1-1,0 0,-1-1,1 0,0-1,-1-1,1 0,-1 0,0-1,1-1,-1 0,9-5,2-2,0-2,-1 0,-1-1,0-1,-1-2,0 1,0-3,44-23,-63 41,0 0,1 1,-1 0,1-1,-1 1,1 0,-1-1,1 1,-1 0,1 0,-1 0,1 1,-1-1,1 0,-1 1,1-1,-1 0,1 1,-1 0,0-1,1 1,-1 0,0 0,1 0,-1-1,0 2,0-1,0 0,0 0,0 0,0 0,0 0,0 1,-1-1,1 0,0 1,-1-1,1 1,-1-1,0 1,1-1,-1 1,0-1,0 1,0-1,0 2,3 17,-3-15,1 1,-1-1,1 1,0-1,1 0,-1 1,1-1,0 0,0 0,1 0,-1-1,1 1,0 0,0-1,1 0,1 2,10 4</inkml:trace>
  <inkml:trace contextRef="#ctx0" brushRef="#br0" timeOffset="-19457.499">8242 1,'-5'38,"-1"37,0 11,1 0,2-5,0-12,2-7,1-10,0-4,0-6,5-4,2-5,-1-3,-1-1,-2-2,-1 1,0-11,-2-7</inkml:trace>
  <inkml:trace contextRef="#ctx0" brushRef="#br0" timeOffset="-18890.664">8552 537,'-12'32,"0"-4,2 0,1 1,1 0,1 0,1 1,0 19,6-47,-1 1,1-1,0 0,0 1,0-1,0 0,1 0,-1 1,1-1,-1 0,1 0,0 1,0-1,-1 0,2 0,-1 0,0 0,0 0,1-1,-1 1,1 0,-1 0,1-1,0 1,0-1,-1 0,1 1,0-1,0 0,1 0,-1 0,0-1,0 1,0 0,0-1,1 1,-1-1,0 0,1 0,-1 0,0 0,1 0,-1 0,2-1,10-5,0 0,0-1,-1 0,0-1,0 0,0-1,-1-1,-1 0,0-1,0 0,-1 0,0-1,-1-1,1-2,34-38,30-29,-74 82,0-1,0 1,0 0,0-1,0 1,0-1,1 1,-1-1,0 1,0-1,1 1,-1 0,0-1,0 1,1-1,-1 1,1 0,-1-1,0 1,1 0,-1 0,1-1,-1 1,0 0,1 0,-1 0,1 0,-1-1,1 1,-1 0,1 0,-1 0,1 0,-1 0,1 0,-1 0,1 0,-1 0,1 1,-1-1,1 0,-1 0,1 0,-1 0,0 1,1-1,-1 0,1 1,-1-1,0 0,1 1,-1-1,0 0,1 1,-1-1,0 0,1 1,-1-1,0 1,0-1,0 1,1-1,-1 1,0-1,2 37,-2-31,26 239,2 32,-28-265,3 14,-2 1,-1-1,0 1,-2-1,-2 1,0-1,-2 0,0 0,-2-1,-1 0,-1 0,-12 20,14-31,0-2,-1 1,-1-1,0 0,-1-1,0-1,-1 1,0-2,0 0,-1 0,-1-1,-4 2,16-9,1-1,-1 1,0 0,0-1,1 1,-1-1,0 1,0-1,1 0,-1 0,0 0,0 0,0 0,0 0,1-1,-1 1,0 0,0-1,1 0,-1 1,0-1,1 0,-1 0,1 0,-1 0,1 0,-1 0,1 0,0 0,-1-1,1 1,0-1,0 1,0-1,0 1,0-1,0 1,1-1,-1 0,0 0,1 1,0-1,-1-1,-9-82,42-88,-17 115,48-141,-49 172</inkml:trace>
  <inkml:trace contextRef="#ctx0" brushRef="#br0" timeOffset="-18424.099">9145 537,'53'-27,"-23"10,2 1,0 1,1 2,0 2,29-7,-61 17,1 0,-1 0,0 0,0 1,0-1,1 0,-1 1,0-1,0 1,1-1,-1 1,1 0,-1-1,0 1,1 0,-1 0,1 0,-1 0,0 0,1 1,-1-1,1 0,-1 0,0 1,1-1,-1 1,0 0,0-1,1 1,-1 0,0 0,0-1,0 1,0 0,0 0,0 0,0 0,0 1,0-1,-1 0,1 0,0 0,-1 1,1-1,-1 0,1 1,-1-1,0 0,0 1,1-1,-1 1,0-1,0 0,0 1,0-1,-1 1,1-1,0 0,-1 1,1 0,-60 82,-103 132,159-211,-49 97,52-99,0 0,0 0,0 0,1 0,-1 0,1 0,0 0,0 0,0 0,0 0,0 0,1 0,-1-1,1 1,0 0,0 0,0 0,0 0,1-1,-1 1,1-1,-1 1,1-1,0 1,0-1,0 0,0 0,1 0,-1 0,0-1,1 1,-1 0,1-1,0 0,-1 1,2-1,14 3,-1 0,2-1,-1 0,0-2,0 0,1-1,-1-1,0-1,12-2,-25 4,0 0,0 0,0-1,-1 1,1-1,0 0,0-1,-1 1,1-1,0 0,-1 0,0 0,1-1,-1 1,0-1,0 0,-1 0,1-1,-1 1,1-1,-1 0,0 1,0-1,1-3,-5-5</inkml:trace>
  <inkml:trace contextRef="#ctx0" brushRef="#br0" timeOffset="-18187.544">9116 678,'39'-4,"22"-7,5-2,-3 2,-8 3,-9 3,-7 1,-5 3,-4 0,-2 2,-1-1,0 1,-1-1,-4 0</inkml:trace>
  <inkml:trace contextRef="#ctx0" brushRef="#br0" timeOffset="-17884.875">9794 678,'15'3,"1"-1,-1-1,1 0,-1-1,1-1,-1-1,1 0,-1 0,0-2,9-3,-18 6,0-1,0-1,0 1,0-1,-1 0,1 0,-1 0,0-1,0 0,0 0,-1 0,1 0,-1-1,0 0,0 0,-1 0,1 0,-1-1,0 1,-1-1,1 0,-1 0,-1 0,1 0,-1 0,0 0,0-2,-1 5,-1 0,1 0,-1 0,0 0,0 0,-1 0,1 0,-1 0,1 0,-1 1,0-1,0 1,0-1,0 1,0 0,-1-1,1 1,-1 0,1 1,-1-1,0 0,0 1,0 0,0-1,0 1,0 0,0 1,0-1,0 0,0 1,-1 0,1 0,0 0,0 0,0 0,-1 1,1-1,0 1,0 0,0 0,0 0,0 0,0 1,0-1,1 1,-1-1,0 2,-9 1,0 2,0-1,1 1,0 1,0 0,1 1,0 0,0 0,1 1,0 1,1-1,0 1,0 1,1 0,0 0,1 0,0 0,1 1,0 0,1 0,1 1,0-1,0 1,1 0,1 0,0-1,1 1,0 0,1 0,0 0,2 1,-1-6,2 0,-1-1,1 0,0 1,1-2,0 1,0 0,0-1,1 0,0 0,0-1,0 0,1 0,0 0,0-1,0 0,0 0,1 0,-1-1,1-1,0 1,3 0,17 3,-1-1,1-1,0-1,1-2,24-1,-28-1</inkml:trace>
  <inkml:trace contextRef="#ctx0" brushRef="#br0" timeOffset="4668.936">1215 1892,'-12'23,"-2"3,0 1,2 0,1 0,1 2,2-1,0 1,1 9,6-36,0-1,1 1,0 0,-1 0,1-1,0 1,0 0,0 0,0 0,0-1,0 1,0 0,1 0,-1-1,1 1,-1 0,1 0,0-1,-1 1,1-1,0 1,0-1,0 1,0-1,1 1,-1-1,0 0,1 0,-1 0,0 1,1-1,0-1,-1 1,1 0,-1 0,1-1,0 1,0 0,-1-1,1 0,0 1,0-1,-1 0,1 0,0 0,0 0,0 0,-1-1,2 1,13-8,-1 0,-1-1,0 0,0-1,-1-1,0 0,-1 0,0-2,-1 1,0-1,1-4,-6 10,2-1,-1 0,0 0,-1-1,1 0,-2 0,1-1,-1 0,-1 0,1 0,-2 0,0-1,0 1,-1-1,0 0,0 0,-2 0,1 0,-1 0,-1 0,-1-7,-1 13,-1 0,0 0,0 0,-1 1,1 0,-1 0,0 0,0 0,0 1,0 0,-1 0,1 0,-1 1,0-1,0 1,0 1,0-1,0 1,0 0,0 1,-1-1,1 1,0 0,0 1,0 0,-1 0,1 0,0 0,0 1,1 0,-1 1,0-1,1 1,-1 0,1 0,-3 3,-11 4</inkml:trace>
  <inkml:trace contextRef="#ctx0" brushRef="#br0" timeOffset="5053.861">1779 1469,'-56'131,"7"3,5 2,1 21,-1-7,42-130,13-27,14-28,-12 12</inkml:trace>
  <inkml:trace contextRef="#ctx0" brushRef="#br0" timeOffset="5339.246">2033 1441,'-135'372,"34"-94,98-269,0-1,0 1,1 0,0 0,1 0,0 1,0-1,1 0,0 0,2 9,3 0</inkml:trace>
  <inkml:trace contextRef="#ctx0" brushRef="#br0" timeOffset="5583.791">2175 1892,'-10'39,"-8"12,0-7,2-12</inkml:trace>
  <inkml:trace contextRef="#ctx0" brushRef="#br0" timeOffset="5818.95">2287 1469,'0'0</inkml:trace>
  <inkml:trace contextRef="#ctx0" brushRef="#br0" timeOffset="6567.089">2400 2089,'26'-41,"-18"26,1 0,1 0,0 1,1 0,0 1,1 1,0-1,1 2,1 0,7-5,-20 15,1 0,0 0,-1 0,1 1,0-1,-1 0,1 1,0-1,0 1,0-1,-1 1,1 0,0 0,0 0,0 0,0 0,0 0,0 0,-1 1,1-1,0 1,0-1,0 1,-1 0,1 0,0-1,-1 1,1 1,-1-1,1 0,-1 0,0 0,1 1,-1-1,0 1,0-1,0 1,0-1,0 1,0 0,0-1,-1 1,1 0,0 0,-1 0,0-1,1 1,-1 0,0 0,0 0,0 0,0 0,0-1,-1 1,1 0,-1 0,1 0,-1 0,1-1,-1 1,0 0,6 79,-5-79,1-1,0 1,0 0,1 0,-1-1,0 1,0 0,1-1,-1 1,1-1,-1 0,1 0,0 1,0-1,-1 0,1 0,0-1,0 1,0 0,0-1,0 1,0-1,0 1,0-1,0 0,0 0,0 0,0 0,0 0,0 0,0-1,0 1,0-1,0 0,0 1,0-1,0 0,1-1,9-5,0 0,-1-1,-1 0,1-1,-1 0,0 0,-1-1,-1-1,1 1,-1-2,-1 1,1-3,16-20,-18 25,-3 4,-1 0,1 1,0-1,0 1,0 0,0 0,1 0,0 0,-1 1,1 0,1-1,-1 1,0 1,1-1,0 1,-1-1,1 1,0 1,0-1,0 1,0 0,1 0,-1 0,0 1,0-1,2 2,65 21,-71-21,1-1,-1 1,1-1,-1 1,1 0,-1 0,1 0,-1 0,0 0,0 0,1 0,-1 0,0 0,0 0,0 1,0-1,0 1,-1-1,1 0,0 1,-1 0,1-1,-1 1,1-1,-1 1,0-1,1 1,-1 0,0-1,0 1,0 0,-1-1,1 1,0 0,-1-1,1 1,-1-1,1 1,-1-1,0 1,1-1,-1 1,0-1,-72 69,63-62,0 0,0 0,1 1,0 0,0 1,1 0,1 0,-6 10,12-19,0 0,0 0,0 0,0 0,1 1,-1-1,1 0,-1 0,0 1,1-1,0 0,-1 1,1-1,0 0,0 1,0-1,0 1,0-1,0 0,0 1,0-1,0 1,1-1,-1 0,1 1,-1-1,1 0,-1 0,1 1,0-1,0 0,-1 0,1 0,0 0,0 0,0 0,0 0,0 0,1 0,-1 0,0-1,0 1,0 0,1-1,-1 1,0-1,1 0,-1 1,69-8,109-88,-175 92,0 0,0 1,0 0,0 0,1 0,-1 0,0 0,1 1,0 0,-1 0,1 0,0 1,0-1,-1 1,1 0,0 1,0-1,-1 1,1 0,0 0,-1 1,1-1,-1 1,1 0,-1 0,0 0,0 1,0-1,0 1,0 0,-1 0,1 1,-1-1,0 1,2 1,-1 9,0-1,-1 1,0 0,-1 0,0 0,-1 1,-1-1,-1 0,-1 9,2 6,-5 89,-4-1,-5 0,-6-1,-15 43,31-139,-1 0,-2 0,1 0,-2-1,-1 0,0 0,-1-1,-1 0,-1-1,0-1,-2 1,0-2,-12 11,24-24,0-1,0 1,1-1,-1 0,0 0,0 0,0 0,-1 0,1 0,0-1,0 1,0-1,-1 1,1-1,0 0,0 0,-1 0,1 0,0 0,0-1,-1 1,1 0,0-1,0 0,0 0,0 0,0 0,0 0,0 0,0 0,0 0,0-1,0 1,1-1,-1 0,1 1,-1-1,1 0,0 0,-1 0,1 0,0 0,0 0,1 0,-1 0,0 0,1 0,-1-1,1 1,0 0,-1 0,1-1,0 1,1 0,-1-1,1-1,-1-37,1 1,3-1,1 1,2 0,2 1,1-1,2 2,7-14,-16 43,13-42,3 0,1 1,3 1,12-16,-13 35,-2 8</inkml:trace>
  <inkml:trace contextRef="#ctx0" brushRef="#br0" timeOffset="7439.766">4319 1864,'-6'8,"-25"31,2 1,2 2,1 0,3 2,-9 22,30-62,0 0,0 0,0 0,1 0,0 0,-1 0,1 0,1 1,-1-1,1 0,-1 1,1-1,1 0,-1 0,0 1,1-1,0 0,0 0,0 1,1-1,0 0,-1 0,1-1,0 1,1 0,-1-1,1 1,-1-1,1 0,0 0,1 0,-1 0,0 0,1-1,-1 1,1-1,0 0,0 0,3 0,7-1,1-1,-1-1,0 0,1-1,-1-1,0 0,0-1,0 0,-1-1,0-1,0 0,0 0,0-2,-1 1,0-2,-1 0,0 0,0-1,-1 0,-1-1,4-4,25-26,-2-1,-2-1,-2-2,-2-2,-1-3,-10 17,-2 0,-1-2,-1 0,-3 0,-1-1,-1-1,-2 0,-2 0,-1-1,-1-18,-3 52,0 0,0 0,0 0,-1 0,1 0,-1 0,0 0,-1 0,1 0,0 1,-1-1,0 0,0 0,0 0,-1 1,1-1,-1 0,0 1,0-1,0 1,0 0,-1 0,1 0,-1 0,0 0,0 0,0 1,0 0,0-1,-1 1,1 0,-1 0,1 1,-1-1,0 1,0 0,1 0,-1 0,0 0,0 1,-3-1,-4 7,1 0,0 0,0 1,1 0,-1 1,2 0,-1 0,1 1,0 0,1 1,0-1,1 1,0 1,0-1,1 1,1 0,0 0,-3 12,-2-4,0 1,2 1,0 0,1 0,1 0,1 0,1 1,1 0,1 0,1-1,1 1,1 0,0 0,2-1,1 0,0 1,2-2,2 5,-4-12,2-1,0 0,1 0,0 0,0-1,1 0,1-1,0 0,0-1,1 0,0 0,1-1,0 0,0-1,8 3,-14-6,0 0,1 0,0-1,0 0,0 0,0 0,0-1,1 0,-1-1,1 0,-1 0,1 0,-1-1,1 0,0 0,-1-1,1 0,-1-1,1 1,-1-1,0-1,0 1,0-1,0-1,0 1,-1-1,6-4,8-12,-4-1</inkml:trace>
  <inkml:trace contextRef="#ctx0" brushRef="#br0" timeOffset="7838.946">5194 1836,'-13'34,"1"1,1 1,2 0,2 1,1-1,2 1,2 3,1-36,1 1,0-1,0 0,0 0,0 0,1 0,0 0,0 0,0 0,0 0,0 0,1 0,0 0,0-1,0 1,0-1,1 1,-1-1,1 0,0 0,0 0,0 0,0 0,0-1,1 0,-1 1,1-1,0 0,-1-1,1 1,0-1,0 0,0 0,0 0,0 0,0-1,0 1,1-1,-1 0,0 0,0-1,0 1,0-1,0 0,0 0,0 0,0-1,1 0,7-4,-1-1,0-1,0 0,-1 0,0-1,-1 0,0-1,0 0,-1 0,0-1,-1 0,0-1,-1 1,0-1,-1-1,0 1,-1-1,0 1,-1-1,0 0,-2 0,1-1,-1 1,-1 0,-1 0,0-8,-12-76,11 94,1 1,0-1,-1 0,1 0,-1 0,0 1,0-1,0 1,0 0,-1-1,1 1,0 0,-1 0,0 0,1 1,-1-1,0 1,0-1,0 1,0 0,0 0,0 1,0-1,0 0,-1 1,1 0,0 0,-3 0,-1 1,0 0,1 0,-1 0,0 1,1 1,0-1,-1 1,1 0,0 0,0 0,1 1,-1 0,1 0,0 1,0-1,0 1,0 1,-14 16</inkml:trace>
  <inkml:trace contextRef="#ctx0" brushRef="#br0" timeOffset="8289.509">5589 1949,'-10'26,"7"-21,0-1,0 1,1 0,-1 0,1 0,0 0,1 0,-1 1,1-1,0 1,0-1,1 0,-1 1,1 0,0-1,1 1,-1-1,1 0,0 1,1-1,-1 0,1 1,0-1,1 0,-1 0,1 0,0-1,0 1,0-1,1 0,-1 1,6-4,-1 1,1-1,0-1,-1 1,1-2,0 1,-1-1,1 0,-1-1,1 0,-1 0,0-1,0 0,0-1,0 1,-1-1,1-1,-1 0,0 0,0 0,-1-1,1 0,-1 0,0-2,-4 7,81-71,-80 70,0 1,0 0,0 0,0-1,0 2,0-1,1 0,-1 1,0 0,0-1,1 1,-1 0,0 1,1-1,-1 1,0-1,0 1,1 0,-1 0,0 1,0-1,0 0,0 1,-1 0,1 0,0 0,-1 0,1 0,-1 0,1 1,-1-1,1 3,48 28,-47-32,1 0,-1 0,0 0,1-1,-1 1,0-1,1 0,-1 0,0-1,1 1,-1-1,0 0,0 0,1-1,-1 1,0-1,0 0,0 0,-1 0,1 0,0-1,-1 0,0 1,1-1,-1-1,0 1,-1 0,1-1,0 1,56-116,-51 94</inkml:trace>
  <inkml:trace contextRef="#ctx0" brushRef="#br0" timeOffset="8721.273">6351 2175,'182'-244,"-142"205,-39 40,0 0,0 0,0 0,0 0,0 0,0 1,0-1,0 0,0 1,0-1,-1 1,1-1,-1 1,1-1,-1 1,1-1,-1 1,0-1,0 1,0 0,0-1,0 1,0-1,0 1,-1 0,1-1,-1 2,1 0,-2 27,6 85,-3-112,0 1,-1-1,1 0,1 0,-1 1,0-1,1 0,-1 0,1 0,0-1,0 1,0 0,0-1,1 1,-1-1,1 0,-1 0,1 0,0 0,0 0,0 0,0-1,0 0,0 1,0-1,1 0,-1-1,0 1,0 0,2-1,0 0,0 0,0 0,0-1,0 0,0 0,0 0,-1 0,1-1,0 0,-1 0,1 0,-1-1,0 1,0-1,0 0,0 0,0 0,0-1,-1 1,0-1,0 0,1-1,56-99,-53 88,6-11,-2 2</inkml:trace>
  <inkml:trace contextRef="#ctx0" brushRef="#br0" timeOffset="13371.011">8016 1892,'-6'-6,"-1"1,1 0,-1 0,0 0,0 1,0 0,0 0,-1 1,0 0,0 0,0 1,0 0,0 0,0 1,0 0,-1 0,1 1,0 0,0 1,-1 0,1 0,0 0,0 1,0 1,0-1,0 1,1 1,-1-1,1 1,0 1,0-1,0 1,1 0,-1 1,1 0,0 0,-3 5,2 1,-1-1,1 1,1 1,0-1,1 1,0 0,1 0,-2 11,5-19,1 0,-1 0,1-1,0 1,0 0,0 0,0-1,1 1,0 0,0-1,0 1,1 0,0-1,-1 0,2 1,-1-1,0 0,1 0,0 0,0 0,0-1,0 1,0-1,1 0,0 0,-1 0,1 0,0-1,4 2,1 0,0 0,1-1,-1 0,1-1,-1 0,1-1,0 0,0 0,-1-1,1 0,0-1,0 0,0 0,-1-1,1-1,-1 0,0 0,1 0,4-4,8-4,0 0,-1-1,-1-1,0-2,-1 1,0-2,6-8,-12 10,0-1,-1 0,-1-1,0-1,-2 0,1 0,-2 0,5-17,-11 32,-1-1,0 1,0 0,0 0,-1-1,1 1,-1-1,1 1,-1 0,0-1,1 1,-1-1,0 1,-1-1,1 1,0-1,-1 1,0 0,1-1,-1 1,0 0,0 0,0-1,0 1,-1 0,1 0,-1 0,0-1,0 4,0-1,0 1,0 0,0 0,1 0,-1 1,0-1,1 0,-1 0,0 1,1-1,0 1,-1 0,1-1,0 1,0 0,0 0,0 0,0-1,1 1,-1 0,0 0,1 0,0 0,-1 1,1-1,0 0,0 0,0 0,0 0,0 1,1 5,-1 1,1-1,0 1,1-1,0 1,0-1,0 0,1 0,1 0,0-1,0 1,0-1,1 1,0-1,0-1,0 1,1-1,0 0,1 0,-1-1,1 0,0 0,0 0,6 1,20 17,-21-12</inkml:trace>
  <inkml:trace contextRef="#ctx0" brushRef="#br0" timeOffset="13921.223">8326 2203,'146'-236,"-66"94,-78 142,0-1,-1 1,1 0,0 0,0 0,-1 0,1 1,0-1,0 0,-1 1,1-1,0 1,-1 0,1-1,-1 1,1 0,-1 0,1 0,-1 0,1 0,-1 1,0-1,0 0,0 1,0-1,0 0,0 1,0-1,0 1,0 0,-1-1,1 1,-1 0,1-1,-1 1,1 0,-1-1,0 1,0 0,0 0,0-1,71 131,-67-127,0 0,0 0,0-1,0 0,1 0,0 0,0 0,0-1,0 1,0-1,1-1,-1 1,1-1,0 0,0 0,0-1,0 1,0-1,0-1,0 1,0-1,0 0,3-1,-2-2,1-1,-1-1,0 1,0-1,0 0,-1-1,1 1,-1-1,-1-1,1 1,-1-1,0 0,-1 0,1-1,-1 1,-1-1,0 0,0 0,0 0,-1 0,0 0,-1-1,0 1,0-7,16-53,-11 50</inkml:trace>
  <inkml:trace contextRef="#ctx0" brushRef="#br0" timeOffset="16369.872">9936 1892,'-5'5,"-6"6,-2 7,2 4,-2-1,1 0,2 2,4 1,-3-3,1 0,1 1,-3-4,6-9,2-11,3-5</inkml:trace>
  <inkml:trace contextRef="#ctx0" brushRef="#br0" timeOffset="16608.708">9992 1356,'0'19,"5"16,1 2</inkml:trace>
  <inkml:trace contextRef="#ctx0" brushRef="#br0" timeOffset="17020.364">10161 2175,'38'-92,"-31"72,0 0,2 0,0 1,1 0,1 1,1 0,6-7,-18 24,1 0,-1 0,0 1,1-1,-1 0,1 0,-1 0,1 0,-1 1,1-1,0 0,-1 1,1-1,0 0,0 1,-1-1,1 1,0-1,0 1,0-1,0 1,0 0,0-1,-1 1,1 0,0 0,0 0,0 0,0-1,0 1,0 1,0-1,0 0,0 0,0 0,0 0,0 1,0-1,0 0,-1 1,1-1,0 1,0-1,0 1,-1-1,1 1,0 0,0-1,-1 1,1 0,-1 0,1-1,-1 1,1 0,-1 0,1 0,-1 0,1-1,-1 1,0 0,0 0,0 0,1 0,-1 0,0 1,7 67,-8-39,0-24,-1 0,1 0,1 0,-1 0,1 0,0 0,1 0,-1 0,1 0,0 0,1 0,-1 0,1 0,0 0,1-1,0 1,0-1,0 0,0 1,1-2,-1 1,1 0,1 0,0-4,0-1,0 1,0-1,0 0,1-1,-1 1,0-1,0 0,0 0,-1 0,1-1,0 0,0 0,-1 0,1 0,-1-1,0 0,0 0,0 0,0 0,0-1,2-2,11-13,-1 0,-2-2,1 1,-2-1,-1-1,-1-1,-1 1,1-6,6-43,-15 49</inkml:trace>
  <inkml:trace contextRef="#ctx0" brushRef="#br0" timeOffset="17356.247">11035 1836,'-19'7,"0"1,1 1,0 1,0 0,1 1,1 1,0 1,0 0,1 1,1 1,0 0,1 1,1 1,-4 7,13-19,0 0,0-1,1 1,0 0,0 0,1 1,-1-1,1 0,0 0,0 1,1-1,0 1,0-1,0 0,0 1,1-1,0 0,0 1,1-1,-1 0,1 0,0 0,1 0,-1 0,1 0,0-1,0 1,0-1,1 0,-1 0,1 0,3 2,4 0,1-1,0 0,0-1,0 0,1-1,-1 0,1-1,-1 0,1-1,0-1,0 0,-1-1,1 0,0-1,-1 0,1-1,-1 0,0-1,0-1,0 0,-1 0,1-1,-1-1,-1 0,1 0,-1-1,0 0,-1-1,0 0,0-1,3-5,22-30,-19 27</inkml:trace>
  <inkml:trace contextRef="#ctx0" brushRef="#br0" timeOffset="17678.281">11431 1441,'-19'55,"4"-14,1 0,3 1,1 0,2 1,-2 36,-17 201,11-156,11-102,2-2</inkml:trace>
  <inkml:trace contextRef="#ctx0" brushRef="#br0" timeOffset="17925.313">11657 2005,'-14'34,"-6"15,7 5,5-2,8-10,5-18,1-11</inkml:trace>
  <inkml:trace contextRef="#ctx0" brushRef="#br0" timeOffset="18179.234">11713 1554,'0'0</inkml:trace>
  <inkml:trace contextRef="#ctx0" brushRef="#br0" timeOffset="18791.126">11882 2259,'237'-361,"-237"361,0 1,0-1,0 1,0-1,1 0,-1 1,0-1,0 0,0 1,1-1,-1 1,0-1,0 0,1 0,-1 1,0-1,0 0,1 1,-1-1,1 0,-1 0,0 0,1 1,-1-1,0 0,1 0,-1 0,1 0,-1 0,0 0,1 0,-1 1,1-1,-1 0,0-1,1 1,-1 0,1 0,-1 0,1 0,-1 0,0 0,1 0,-1-1,0 1,1 0,-1 0,0-1,1 1,-1 0,0 0,1-1,-1 1,0 0,0-1,1 1,-1 0,0-1,0 1,0 0,1-1,-1 1,0-1,0 1,0 0,0-1,0 1,2 38,-3-32,-1 41,0-37,1 1,-1-1,2 0,0 1,0-1,1 1,0-1,0 0,1 0,1 0,0 0,0 0,1 0,0 0,1-1,0 0,1 1,-3-7,0 0,0-1,0 1,1-1,-1 0,1 0,-1-1,1 1,-1-1,1 1,0-1,0 0,0-1,0 1,-1-1,1 1,0-1,0 0,0-1,0 1,0-1,0 1,0-1,-1 0,1-1,0 1,-1-1,1 0,-1 1,1-2,-1 1,1-1,8-5,-1 0,0-1,0 0,-1-1,0 0,-1-1,0 0,4-7,-2 2,-1 0,-1 0,-1-1,0 0,-1 0,-1-1,-1 1,0-1,1-16,-6 16</inkml:trace>
  <inkml:trace contextRef="#ctx0" brushRef="#br0" timeOffset="19223.88">12729 2118,'168'-60,"-162"57,0 0,0-1,0 0,0 0,0 0,-1 0,0-1,0 0,0 0,-1-1,1 1,-1-1,-1 0,1 0,-1 0,0 0,0-1,-1 1,0-1,0 0,-1 0,1 0,-1-6,-1 10,0-1,0 0,0 1,-1-1,1 0,-1 1,0-1,0 1,0-1,-1 1,1-1,-1 1,0 0,0 0,0 0,0 0,0 0,-1 0,0 1,1-1,-1 1,0 0,0-1,0 1,0 1,-1-1,1 0,0 1,-1 0,1 0,-1 0,1 0,-1 0,0 1,1-1,-1 1,0 0,-2 0,-5 0,0 1,1 0,-1 0,0 1,1 0,0 1,-1 0,1 1,0 0,1 0,-1 1,-8 6,9-5,-1-1,2 2,-1-1,1 1,0 1,0 0,1 0,0 0,0 1,1 0,0 0,1 0,0 1,0 0,1 0,1 0,-1 0,2 1,-1-1,2 1,-1 0,1 0,1 0,0 0,0-1,1 1,1 0,1 6,2-6,0 0,1 0,1-1,-1 1,1-2,1 1,0-1,0 0,1 0,0-1,1-1,0 1,0-1,0-1,1 0,0-1,0 0,0 0,9 1,11 4,0-2,1-2,-1-1,1-1,0-2,31-1,17-8,-62 1</inkml:trace>
  <inkml:trace contextRef="#ctx0" brushRef="#br0" timeOffset="22340.058">14310 1751,'90'-40,"-66"32,-11 1,1 1,-1 1,2 0,-1 1,0 1,1 0,-1 1,1 0,0 1,0 1,0 0,0 1,-1 1,1 0,13 4,-25-4,-1 0,1-1,0 1,-1 1,1-1,-1 0,1 1,-1-1,0 1,0-1,0 1,-1 0,1 0,0 0,-1 0,0 0,0 1,0-1,0 0,-1 0,1 1,-1-1,0 0,1 1,-2-1,1 0,0 1,-1-1,0 2,-31 95,-97 92,63-106,-2 2,-47 76,114-162,0 1,-1-1,1 1,0 0,0 0,1-1,-1 1,0 0,1 0,0 0,0 0,0 0,0 0,0 0,0-1,1 1,0 0,-1 0,1 0,0 0,0-1,0 1,1-1,-1 1,1-1,-1 1,1-1,0 0,0 1,0-1,0 0,0-1,1 1,1 1,3 2,1-1,0 0,-1 0,1-1,1 0,-1-1,0 1,1-2,-1 1,1-1,2 0,10-2,0-1,0 0,-1-2,1 0,-1-2,0 0,0-1,-1-1,1-1,-2 0,0-2,14-9,-25 15,-6 4</inkml:trace>
  <inkml:trace contextRef="#ctx0" brushRef="#br0" timeOffset="23189.672">15326 2146,'-2'1,"0"1,0-1,0 1,0-1,1 1,-1 0,1 0,-1 0,1 0,0 0,0 0,-1 0,2 0,-1 1,0-1,0 0,1 0,-1 1,1-1,0 0,-1 1,1-1,1 1,-1 1,0-1,2 108,-1-108,-1 0,1-1,0 1,0 0,0 0,0-1,0 1,1 0,-1-1,1 0,0 1,-1-1,1 0,0 0,1 0,-1 0,0 0,0 0,1-1,-1 1,1-1,-1 1,1-1,0 0,0 0,-1-1,1 1,0 0,0-1,0 0,0 1,0-1,0 0,0-1,2 1,10-4,-1 0,1 0,-1-1,0-1,-1 0,0-1,0-1,0 0,-1 0,0-2,0 1,-1-2,62-42,-70 52,-1 0,0 1,1-1,-1 1,1-1,-1 1,1 0,-1 0,0 0,1 0,-1 0,1 0,-1 1,1-1,-1 1,0 0,1 0,-1 0,0 0,0 0,0 0,0 1,0-1,0 1,0-1,0 1,0 0,-1 0,1 0,-1-1,1 2,-1-1,0 0,0 0,0 0,0 1,0-1,0 0,-1 1,1-1,-1 0,0 1,1-1,-1 1,0-1,-1 1,16 30,-11-28,-1 0,1 0,1-1,-1 1,0-1,1 0,0-1,0 1,0-1,0 0,1 0,-1 0,1-1,0 0,0 0,0 0,0-1,0 0,0 0,0-1,0 1,0-1,0-1,0 1,0-1,0 0,0 0,1-1,9-2,-1 0,1-1,-1 0,0-2,0 1,-1-2,0 0,0-1,-1 0,4-4,-11 8,0 0,-1 0,1-1,-1 1,0-1,-1 0,0 0,0-1,0 0,0 1,-1-1,0 0,-1 0,0-1,0 1,0 0,-1-1,0-3,-4-10</inkml:trace>
  <inkml:trace contextRef="#ctx0" brushRef="#br0" timeOffset="25310.418">16567 2146,'-10'-2,"0"0,0 1,0 0,0 1,0 0,0 1,0 0,0 0,0 1,0 0,0 1,1 0,-1 1,1 0,0 0,0 1,0 0,1 1,0-1,0 2,0-1,1 1,0 0,0 1,1 0,0 0,0 0,1 1,0 0,0 0,1 0,0 0,1 1,-1 5,3-10,1 0,1 1,-1-1,1 0,0 0,0 0,0 0,1 0,0 0,0 0,0 0,1-1,-1 1,1-1,0 0,1 0,-1 0,0 0,1 0,0-1,0 1,0-1,1 0,-1 0,1-1,-1 1,1-1,0 0,0-1,0 1,0-1,0 0,0 0,0 0,1-1,-1 0,0 0,0 0,1-1,-1 1,0-1,0 0,0-1,0 1,0-1,0 0,-1-1,1 1,-1-1,3-1,10-10,0 1,-1-2,-1 0,-1-1,0-1,-1 0,-1-1,0 0,-2-1,2-5,-11 23,-1 2,0-1,1 1,-1-1,0 1,1-1,-1 1,1-1,-1 1,1-1,-1 1,1-1,-1 0,1 1,-1-1,1 0,-1 1,1-1,0 0,-1 0,1 0,-1 1,1-1,0 0,-1 0,1 0,-1 0,1 0,0 0,-1 0,1 0,0-1,-1 1,1 0,-1 0,1 0,0-1,-1 1,1 0,-1-1,1 1,-1 0,1-1,-1 1,1-1,-1 1,0-1,1 1,-1-1,0 1,1-1,-1 1,0-1,1 0,-1 1,0-1,0 1,0-1,0 0,0 1,0-1,1 1,-1-1,-1 0,1 1,0-1,22 70,-23-63,2 0,-1 0,1-1,-1 1,2 0,-1 0,1-1,-1 1,2-1,-1 0,1 1,-1-1,1 0,1-1,-1 1,1 0,0-1,0 0,0 0,0 0,1 0,-1-1,1 0,0 0,0 0,1 0,-1-1,0 0,1 0,-1 0,1-1,1 0,7-3,-1-2,0 0,0 0,0-2,0 1,-1-1,0-1,0-1,-1 1,0-2,0 1,-1-2,0 1,0-1,-1-1,-1 0,0 0,0 0,5-13,7-3,6-5,-32 80,5-45,-1 4,0 0,0 1,1-1,0 0,0 0,0 1,1-1,0 0,1 1,0-1,0 0,0 0,1 0,0 0,0 0,1 0,0 0,0 0,1-1,0 0,0 0,4 5,-4-8,0 0,0 0,1 0,-1 0,1-1,0 0,0 0,0 0,0-1,0 0,0 1,0-2,0 1,0-1,1 1,-1-2,0 1,0 0,1-1,-1 0,0 0,0-1,0 1,0-1,0 0,-1-1,1 1,-1-1,1 0,-1 0,0 0,0 0,3-5,5-5,-1-1,0 0,-1-1,-1 0,-1-1,0 0,-1 0,0 0,-2-1,26-54,-31 70,0 1,1-1,-1 0,0 0,1 1,-1-1,1 0,-1 1,1-1,-1 0,1 1,-1-1,1 1,-1-1,1 1,0-1,-1 1,1 0,0-1,0 1,-1 0,1-1,0 1,0 0,-1 0,1 0,0 0,0 0,0 0,-1 0,1 0,0 0,0 0,0 0,-1 0,1 0,0 1,0-1,-1 0,1 1,0-1,0 0,-1 1,1-1,-1 1,1-1,0 1,-1 0,1-1,-1 1,1-1,-1 1,29 38,-28-36,13 27,-2 2,-1-1,-1 1,-2 1,-1 0,-2 0,-1 0,-2 1,-1-1,-1 1,-2-1,-2 3,2 54,2-69,-1-1,-2 0,0 0,-1 0,-1 0,-1 0,0-1,-5 7,-50 46,60-70,-1-1,0 0,0 1,0-1,0 0,0 0,0 0,0 0,0 0,0 0,0-1,0 1,-1-1,1 0,0 1,-1-1,1 0,0 0,0-1,-1 1,1 0,0-1,0 1,0-1,-1 0,1 0,0 0,0 0,0 0,0 0,0 0,1-1,-1 1,0-1,1 1,-1-1,1 0,-1 1,1-2,-4-9,0 1,1-2,1 1,0 0,1-1,0 1,1-1,0 0,1 1,0-1,1 0,1 1,1-3,1-17,2 0,1 1,2 0,1 0,1 1,1 0,2 1,1 0,6-5,-14 22,1 0,0 1,1 1,0 0,1 0,0 0,0 1,1 1,0 0,1 0,0 1,0 1,11-5,88-18,-104 28,0 1,0-1,0 0,-1 0,1-1,0 0,-1 0,0 0,1-1,-1 0,0 0,0-1,-1 1,1-1,-1-1,0 1,0-1,0 0,3-4,18-25,-13 16,0 2,0-1,2 1,0 1,0 1,2 0,13-8,-29 21,1 0,-1 0,1 0,0 1,-1-1,1 0,0 1,-1 0,1-1,0 1,0 0,-1 0,1 0,0 0,0 0,-1 0,1 0,0 1,-1-1,1 1,0-1,-1 1,1 0,0-1,-1 1,1 0,-1 0,0 0,1 0,-1 0,0 1,1-1,-1 0,0 1,0-1,0 1,0-1,0 1,-1-1,1 1,0-1,-1 1,1 0,-1 0,19 80,-17-73,0 0,-1 0,0 0,-1 0,0 0,0 1,-1-1,0 0,-1 0,0 0,0-1,-1 1,0 0,0-1,-1 1,-1-1,1 0,-1-1,0 1,-1-1,0 0,0 0,0-1,-6 5,-46 28,58-37,-1-1,1 0,0 1,0-1,1 0,-1 0,0 1,0-1,1 0,-1 1,1-1,-1 0,1 0,-1 0,1 1,0-1,-1 0,1 0,0 0,0 0,0 0,0 0,0 0,0-1,0 1,0 0,1-1,-1 1,0 0,0-1,0 1,1-1,-1 0,0 1,1-1,-1 0,0 0,1 0,-1 0,0 0,1 0,-1 0,0-1,1 1,-1 0,12 2,0 0,0 0,1-1,-1-1,1-1,-1 0,0 0,0-1,1-1,-1 0,-1-1,1 0,-1-1,1 0,-1-1,9-7,-11 8,0-1,-1 0,0-1,0 0,0-1,-1 0,0 0,0-1,-1 0,0 0,-1 0,0-1,-1 0,1 0,-2-1,0 0,0 1,-1-1,0 0,-1-1,0 1,-1 0,0-1,-1 0,-6-5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2:17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55,'1'0,"0"-1,0 1,0 0,-1-1,1 1,0-1,0 1,0-1,0 1,-1-1,1 0,0 1,-1-1,1 0,-1 0,1 1,0-1,-1 0,0 0,1 0,-1 0,1 0,-1 0,0 0,0 1,0-1,1 0,-1 0,0 0,0 0,0 0,0 0,-1 0,1 0,0 0,0 0,-1 0,1 0,0 0,-1 0,1 1,-1-1,1 0,-1 0,1 0,-1 1,0-1,1 0,-1 1,0-1,-1-1,0 1,0-1,0 1,0-1,0 1,0 0,0 0,0 0,-1 0,1 0,0 1,-1-1,1 1,0-1,-1 1,1 0,-1 0,1 0,-1 0,1 1,-1-1,1 1,0-1,-1 1,1 0,0 0,0 0,-1 0,1 0,0 0,0 1,0-1,0 1,1-1,-1 1,0 0,1 0,-2 1,-46 83,44-62,0-1,1 1,2-1,0 1,2 0,0 0,2 0,1-1,0 1,2-1,1 3,43 160,8-7,-20-54,-32-101,-1 0,-1 0,-2 1,0-1,-2 0,-2 16,1-34,1 1,-1-1,-1 0,1 0,-1 0,0 0,0-1,-1 1,0-1,0 0,0 0,-1 0,1 0,-1-1,0 0,0 0,-1 0,1 0,-1-1,0 0,0-1,0 1,0-1,-1 0,1 0,0-1,-1 0,1 0,-1-1,1 1,-1-1,0-1,1 1,-1-1,1-1,0 1,-1-1,1 0,0 0,-5-3,9 4,0 0,0 0,0 0,0 0,1 0,-1 0,0-1,0 1,1-1,-1 1,1-1,-1 0,1 1,0-1,0 0,0 0,0 0,0 0,0 0,0 0,1 0,-1 0,1-1,0 1,-1 0,1 0,0 0,0-1,0 1,1 0,-1 0,0 0,1 0,-1 0,1-1,0 1,0 0,0 0,0 0,0 1,0-1,1 0,9-11</inkml:trace>
  <inkml:trace contextRef="#ctx0" brushRef="#br0" timeOffset="1451.649">754 84,'-14'-17,"12"14,1 0,-1 1,1-1,-1 0,0 1,0-1,0 1,0-1,0 1,-1 0,1 0,-1 0,1 0,-1 1,0-1,1 1,-1-1,0 1,0 0,0 0,0 0,-1 1,1-1,0 1,0-1,0 1,0 0,-1 1,1-1,0 0,0 1,0 0,0-1,0 1,0 1,0-1,0 0,0 1,0 0,-4 5,2 1,-1 0,1 0,0 1,1-1,-1 1,2 0,-1 0,2 1,-1-1,1 0,0 1,1 0,0-1,1 1,0 0,0 0,1-1,1 1,0 2,-1 15,26 118,33 134,-49-148,-6-117,-1 0,0 0,-1 1,-1-1,0 1,-1 0,-1-1,0 1,-1 0,-1 0,0-1,-1 1,0-1,-2 0,1 0,-2 0,0-1,0 1,-1-1,-2 2,-68 49,75-63,0 0,-1 0,1 0,0 0,-1 0,1-1,-1 1,1-1,-1 0,1 0,-1 0,1 0,-1 0,1 0,0 0,-1-1,1 0,-1 1,1-1,0 0,-1 0,1 0,0 0,0-1,0 1,0-1,0 1,0-1,0 0,0 1,1-1,-1 0,1 0,-1 0,1 0,0-1,0 1,-1-1,-3-29,8 16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2230 596,'0'3,"0"43,1 0,2 0,3 0,2 4,-6-38,1 0,0 0,1-1,1 1,0-1,0 0,1 0,0 0,1-1,0 0,1-1,0 1,0-1,1-1,0 0,1 0,-1-1,2 0,-5-3,1-2,0 1,0-1,0 0,0 0,0-1,0 0,0 0,0-1,0 0,0 0,1-1,-1 0,0 0,0 0,0-1,0 0,-1-1,1 1,0-1,-1-1,0 1,0-1,0 0,0 0,0-1,-1 0,0 0,0 0,2-3,110-113,-116 120,0-1,0 1,0-1,0 1,0 0,0 0,0-1,1 1,-1 0,0 0,1 0,-1 0,1 0,0 1,-1-1,1 0,-1 1,1-1,0 1,-1 0,1-1,0 1,0 0,-1 0,1 0,0 0,0 0,-1 1,1-1,0 0,-1 1,1-1,0 1,-1 0,1-1,-1 1,1 0,-1 0,1 0,-1 0,0 0,1 1,-1-1,0 0,1 1,16 64,-17-58,0-1,1 1,0 0,0-1,0 1,1-1,1 0,-1 0,1 0,0 0,0-1,1 1,0-1,3 2,-3-3,1 0,0-1,0 0,0 0,1 0,-1-1,1 0,0 0,0-1,0 0,0 0,1 0,-1-1,0 0,1-1,-1 0,0 0,1 0,-1-1,1 0,-1-1,0 1,0-1,0-1,0 1,0-1,0-1,-1 1,0-1,1 0,1-2,157-138,-85 20,-69 105,-1 7</inkml:trace>
  <inkml:trace contextRef="#ctx0" brushRef="#br0" timeOffset="1033.085">3981 652,'-35'9,"1"2,0 1,1 2,1 1,0 1,1 2,1 1,1 1,0 2,2 1,-18 19,42-40,0 1,0 0,0 0,0 0,0 1,0-1,1 1,0-1,-1 1,1 0,1 0,-1 0,1 0,-1 0,1 0,0 1,1-1,-1 0,1 0,0 1,0-1,0 0,0 1,1-1,0 0,0 0,0 1,0-1,1 0,-1 0,1 0,0-1,0 1,1 0,-1-1,1 1,0-1,0 0,0 0,0 0,0 0,1-1,-1 1,1-1,0 0,0 0,-1 0,2 0,12-2,0-1,0 0,-1-1,1 0,0-2,-1 0,0-1,0 0,0-2,-1 0,1 0,-2-1,1-1,-1-1,-1 0,0-1,0 0,-1-1,8-9,103-118,-123 138,0 0,1 1,-1-1,1 0,-1 0,0 0,1 0,-1 1,1-1,0 0,-1 0,1 1,0-1,-1 0,1 1,0-1,0 1,0-1,-1 1,1 0,0-1,0 1,0 0,0-1,0 1,0 0,0 0,0 0,0 0,0 0,0 0,0 0,-1 0,1 0,0 0,0 1,0-1,0 0,0 1,0-1,0 0,-1 1,1-1,0 1,0 0,0-1,-1 1,1-1,0 1,-1 0,1 0,-1-1,1 1,-1 0,1 0,-1 0,0 0,1 0,-1 0,16 152,-15-147,-1-1,2 1,-1 0,0 0,1-1,0 1,1-1,-1 0,1 0,0 0,0 0,1 0,-1-1,1 1,0-1,0 0,1 0,-1 0,1-1,0 1,0-1,0-1,0 1,1-1,-1 1,0-2,1 1,0 0,-1-1,1 0,0-1,0 1,0-1,0 0,-1-1,1 1,0-1,0 0,5-2,5-7,1-2,-1 1,-1-2,0 0,-1-1,0-1,-1 0,-1 0,0-1,-1-1,-1 0,-1-1,6-14,41-71,-58 169,-4 114,6-176,0-1,-1 1,1-1,1 1,-1-1,1 1,-1-1,1 1,0-1,0 1,0-1,1 0,-1 0,1 0,0 0,0 0,0 0,0 0,0 0,1-1,-1 1,1-1,-1 0,1 1,0-1,0-1,0 1,0 0,1-1,-1 1,0-1,1 0,-1 0,1-1,-1 1,1-1,-1 1,1-1,-1 0,1 0,-1-1,3 0,9-10,-1 0,-1-1,1-1,-2 0,0-1,-1 0,0-1,-1 0,0-1,-2 0,0 0,0-1,-2 0,0 0,1-11,24-47,27-53,-58 127,0 1,0-1,0 1,0-1,0 1,0-1,0 1,1-1,-1 1,0-1,0 1,1-1,-1 1,0-1,1 1,-1 0,0-1,1 1,-1-1,1 1,-1 0,0 0,1-1,-1 1,1 0,-1 0,1-1,-1 1,1 0,-1 0,1 0,0 0,-1 0,1 0,-1 0,1 0,-1 0,1 0,-1 0,1 0,-1 0,1 0,-1 1,1-1,-1 0,1 0,-1 1,1-1,-1 0,1 0,-1 1,0-1,1 1,-1-1,1 0,-1 1,0-1,0 1,1-1,-1 1,0-1,0 1,1-1,-1 1,0-1,0 1,0 0,12 38,-11-39,35 189,-16-54,-8-67,-2 1,-4 0,-2 0,-4 1,-4 28,3-93,-36 176,33-171,0 0,0-1,-1 0,0 0,-1 0,0-1,-1 0,1 0,-1 0,-1-1,0 0,0 0,0-1,0 0,-1-1,-8 4,12-6,0 0,1 0,-1 0,-1-1,1 0,0 0,0-1,-1 1,1-1,-1-1,1 1,-1-1,0 1,1-2,-1 1,1 0,-1-1,1 0,-1-1,1 1,-1-1,1 0,0 0,0-1,0 0,0 1,1-2,-1 1,1 0,0-1,0 0,0 0,0 0,0-1,1 1,0-1,0 1,0-1,1 0,0-1,-2-3,2-5,0 0,0-1,1 1,1-1,1 1,0-1,0 1,2 0,0 0,0 0,2 0,-1 0,2 1,0-1,0 2,1-1,6-7,13-19,2 2,2 0,1 2,28-24,-22 26,1 1,2 1,1 3,28-15,-46 28,-5 2</inkml:trace>
  <inkml:trace contextRef="#ctx0" brushRef="#br0" timeOffset="-2183.907">255 229,'22'142,"-20"-74,-2-1,-4 1,-2-1,-14 55,16-95,-45 236,38-204,20-56,1-11</inkml:trace>
  <inkml:trace contextRef="#ctx0" brushRef="#br0" timeOffset="-1664.298">875 145,'-11'1,"0"1,0 1,1 0,-1 1,1 0,-1 0,1 1,0 0,1 1,-1 0,1 1,1 0,-1 0,1 1,0 0,1 0,0 1,0 0,5-7,1 0,0 1,0-1,-1 0,1 1,0-1,1 0,-1 1,0 0,1-1,0 1,-1-1,1 1,0-1,0 1,1 0,-1-1,0 1,1-1,-1 1,1-1,0 1,0-1,0 0,0 1,1-1,-1 0,0 0,1 0,0 0,1 2,67 52,-59-48,12 5,27 24,-49-36,0 0,-1 1,1-1,0 0,-1 1,1-1,-1 1,1-1,-1 1,0-1,0 1,0 0,0-1,0 1,0-1,0 1,0-1,-1 1,1-1,0 1,-1-1,1 1,-1-1,0 1,0-1,1 0,-1 1,0-1,0 0,0 0,0 1,0-1,-1 0,1 0,0 0,0-1,-1 1,-2 3,1-1,-1 1,0-1,0 0,0 0,0-1,0 1,-1-1,1 0,-1 0,1-1,-1 1,0-1,0 0,0 0,-4 0,-8-4</inkml:trace>
  <inkml:trace contextRef="#ctx0" brushRef="#br0" timeOffset="-1418.361">1158 31,'5'15,"1"9,0 5,-1 3,-2 1,0-1,-2-1,-6 0,-1-2,0 0,1-1,-4-4,0-3,2-4</inkml:trace>
  <inkml:trace contextRef="#ctx0" brushRef="#br0" timeOffset="-1183.797">961 59,'43'-5,"38"-6,11-1,-6 1,-9 2,-11 4,-13 1,-11 3,-7 0,-5 1,-8 6,-7 1</inkml:trace>
  <inkml:trace contextRef="#ctx0" brushRef="#br0" timeOffset="-931.768">622 793,'43'-10,"33"-7,10-2,-2 4,-4 3,-12-1,-12 2,-7 3,-6 2,-6 3,-4 2,-3 0,-7 2</inkml:trace>
  <inkml:trace contextRef="#ctx0" brushRef="#br0" timeOffset="5952.392">1 1527,'738'0,"-333"28,-78-16,138 6,-42 10,1227-29,-744 1,-710 27,-151-25,-33-2</inkml:trace>
  <inkml:trace contextRef="#ctx0" brushRef="#br0" timeOffset="6498.373">5646 625,'0'-5,"-5"-2,-2 6,6-3,7 1,8-1,1-3,3-1,4-4,-8 0,-5 7,-10 4,-4 8,-6 2,-2-1</inkml:trace>
  <inkml:trace contextRef="#ctx0" brushRef="#br0" timeOffset="6953.526">5759 991,'-10'0,"-8"0,5 0,8 0,10 0,0 0,-6 0,-3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1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99,'-6'7,"0"1,0 0,1 0,0 0,1 1,0 0,0 0,1 0,0 0,0 0,1 1,0-1,1 6,0-11,0 0,1 1,-1-1,1 1,0-1,1 0,-1 1,1-1,0 1,0-1,0 0,0 0,1 0,0 1,0-2,0 1,0 0,0 0,1-1,0 1,0-1,0 0,0 0,0 0,1 0,-1 0,1-1,0 1,4 1,-5-3,0 0,0-1,1 1,-1-1,1 1,-1-1,1 0,-1 0,0-1,1 1,-1-1,1 0,-1 0,0 0,0 0,1 0,-1-1,0 1,0-1,0 0,-1 0,1 0,0 0,-1 0,1-1,-1 1,0-1,0 0,0 0,0 1,0-1,0-2,40-106,-41 104,0 0,-1-1,1 1,-2 0,1 0,-1 0,0-1,0 1,-1 0,0 0,0 0,0 1,-1-1,0 0,-1 1,0 0,0 0,0 0,0 0,-1 1,0-1,0 1,0 1,-1-1,0 1,0 0,0 0,0 0,-1 1,1 0,-3 0,4 3,1 0,0 1,0-1,-1 1,1 0,0 1,0-1,0 1,0-1,0 1,0 1,0-1,1 0,-1 1,1 0,0 0,0 0,0 0,0 0,0 1,1-1,-1 2,-11 13</inkml:trace>
  <inkml:trace contextRef="#ctx0" brushRef="#br0" timeOffset="1016.165">433 71,'1'0,"1"0,-1 0,0 0,1 1,-1-1,1 1,-1-1,0 0,0 1,1 0,-1-1,0 1,0 0,0 0,0 0,1-1,-1 1,0 0,-1 1,1-1,0 0,0 0,0 0,-1 0,1 1,-1-1,1 0,-1 1,1-1,-1 0,0 1,1-1,-1 0,0 1,0-1,0 1,0-1,0 0,-1 1,1-1,0 0,-1 1,1-1,2 10,7 22,-9-25,1-1,0 0,0 0,1 0,0 0,0 0,1 0,0 0,0-1,1 1,-1-1,2 0,-1 0,0 0,1-1,0 0,0 0,1 0,0 0,4 3,-6-8,-1 1,0-1,1 1,-1-1,0 0,1 0,-1-1,0 1,1 0,-1-1,0 0,0 0,1 0,-1 0,0-1,0 1,0-1,0 0,-1 0,1 0,0 0,-1 0,1 0,-1-1,0 1,1-2,48-74,-16 23,-33 55,-1 1,1-1,0 1,0 0,0 0,0 0,-1 0,1 0,0 0,-1 0,1 0,0 1,-1-1,0 0,1 1,-1-1,0 1,0 0,0 0,0-1,0 1,0 0,-1 0,1 0,0 0,-1 0,7 10,-3-7,0-1,0 1,0-1,0 1,1-1,0-1,0 1,0-1,0 0,1 0,-1 0,1-1,-1 1,1-1,0-1,0 1,0-1,0 0,0-1,0 1,0-1,1 0,-1-1,0 0,0 0,0 0,0 0,0-1,-1 0,1 0,0-1,-1 0,0 0,1 0,-1 0,0-1,3-3,4-3,1 0,-1-1,-1 0,0-1,-1-1,0 1,-1-2,0 1,-1-1,-1-1,3-6,0-3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296 120,'-30'173,"16"-119,-37 128,-9-2,-32 57,76-196,-16 49,32-90,0 0,1-1,-1 1,0 0,0 0,1 0,-1-1,0 1,1 0,-1 0,0 0,1 0,-1 0,0 0,1 0,-1 0,0 0,1 0,-1 0,0 0,1 0,-1 0,0 0,1 0,-1 0,0 0,1 0,-1 0,0 0,1 1,-1-1,0 0,1 0,-1 0,0 1,0-1,1 0,-1 0,0 1,0-1,0 0,1 1,-1-1,0 0,0 1,0-1,0 0,0 1,0-1,1 0,-1 1,0-1,0 0,0 1,0-1,0 0,0 1,21-27,-7 5</inkml:trace>
  <inkml:trace contextRef="#ctx0" brushRef="#br0" timeOffset="537.656">296 175,'2'2,"1"-1,0 1,0 0,-1-1,1 1,-1 1,1-1,-1 0,0 0,0 1,0-1,0 1,-1 0,1 0,-1-1,1 1,-1 0,0 0,0 0,0 1,1 2,70 202,-57-154,2-2,2 0,2-1,12 15,44 22,-76-87,1 0,-1-1,0 1,0-1,0 1,0-1,1 0,-1 1,0-1,0 0,0 0,1 0,-1 0,0 0,0 0,1 0,-1 0,0 0,0-1,1 1,-1 0,0-1,0 1,0-1,0 0,0 1,1-1,-1 0,0 1,-1-1,1 0,0 0,0 0,0 0,0 0,-1 0,1 0,0 0,-1 0,1-1,-1 1,0 0,1 0,-1 0,0-1,17-62,-17 63,47-327,-37 243,-4 0,-4-78,2 117,2 35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537 116,'0'11,"1"28,-2-1,-1 1,-2-1,-1 0,-3 0,-1 1,-39 117,27-67,20-65,4-22</inkml:trace>
  <inkml:trace contextRef="#ctx0" brushRef="#br0" timeOffset="403.542">113 59,'36'-9,"0"2,0 1,0 2,0 1,37 3,99-11,-129 4,2 1,-1 2,0 3,35 2,-56 4,-6 1</inkml:trace>
  <inkml:trace contextRef="#ctx0" brushRef="#br0" timeOffset="685.02">0 821,'72'-19,"33"-7,14-3,-10 3,-12 6,-19 6,-13 2,-13 1,-10 4,-12 7,-11 4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62,'0'-1,"-1"1,1 0,-1-1,1 1,-1 0,1-1,-1 1,1 0,-1 0,1-1,-1 1,1 0,-1 0,1 0,-1 0,0 0,1 0,-1 0,1 0,-1 0,1 0,-1 0,1 0,-1 0,0 1,1-1,-1 0,1 0,-1 1,1-1,-1 0,1 1,0-1,-1 0,1 1,-1-1,1 1,0-1,-1 0,1 1,0-1,-1 1,1-1,0 1,0-1,0 1,-1-1,1 1,0 0,0-1,0 1,0-1,0 1,0-1,0 1,0 0,0-1,0 1,1 0,-7 39,6-39,-1 12,-2 15,2 0,1 0,1 0,1 0,4 15,-5-40,-1 0,1 0,0 0,0 0,0-1,0 1,0 0,1-1,-1 1,1-1,0 1,0-1,0 0,0 0,0 0,0 0,0 0,1 0,-1 0,1-1,-1 1,1-1,0 0,0 0,-1 0,1 0,0 0,0-1,0 1,0-1,0 0,0 0,0 0,0 0,0-1,0 1,0-1,0 1,-1-1,1 0,0 0,0-1,-1 1,1 0,-1-1,1 0,1-1,7-6,0-1,0 0,-2-1,1 0,-1-1,-1 0,0 0,-1-1,3-5,24-38,16-16,-28 105,-16-15,0-1,1-1,1 1,1-1,0-1,1 0,4 5,-11-16,0-1,-1 0,1 0,0 0,0-1,1 1,-1-1,0 0,1 0,0 0,-1 0,1 0,0-1,0 0,0 1,0-1,0-1,0 1,0-1,0 0,1 0,-1 0,0 0,0-1,0 1,0-1,0 0,0 0,0-1,0 1,-1-1,1 0,0 0,-1 0,2-1,10-9,-1-1,1-1,-2 0,0-1,-1 0,0-1,-1 0,-1-1,-1 0,0-1,-2 0,2-4,16-57,-26 79,1 0,0 1,-1-1,1 1,0-1,-1 0,1 0,0 1,-1-1,1 0,-1 0,1 1,-1-1,1 0,-1 0,1 0,-1 0,1 0,0 1,-1-1,1 0,-1 0,1 0,-1 0,1-1,-1 1,1 0,-1 0,1 0,-1 0,1 0,-1-1,1 1,0 0,-1 0,1-1,-1 1,1 0,0-1,-1 1,1 0,0-1,-1 1,1 0,0-1,0 1,-1-1,1 1,0-1,0 1,0-1,0 1,-1-1,1 1,0 0,0-1,0 1,0-1,0 1,0-1,0 1,0-1,1 1,-1-1,0 1,-26 30,14-10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0,'-17'4,"0"1,1 0,0 2,0-1,0 2,1 0,0 1,0 1,1 0,0 0,1 2,1 0,-1 0,2 1,0 0,-6 10,16-19,-1-1,1 0,0 1,0-1,0 1,0-1,1 1,0-1,-1 1,1-1,1 1,-1 0,0-1,1 1,0-1,0 1,0-1,0 1,0-1,1 0,-1 0,1 0,0 0,0 0,0 0,1 0,-1 0,1-1,-1 1,1-1,0 0,0 0,0 0,0 0,0 0,0-1,1 1,-1-1,0 0,1 0,-1 0,1-1,0 1,-1-1,1 0,-1 0,1 0,-1 0,1-1,0 1,2-2,8-2,0-1,-1 0,0-2,0 1,-1-1,1-1,-2 0,1-1,-1 0,0-1,-1 0,0-1,-1 0,4-6,3-1,-16 17,1 0,-1 0,1 0,-1 0,1 0,-1 0,1 1,0-1,-1 0,1 0,0 0,0 1,0-1,0 0,0 1,-1-1,1 1,0-1,0 1,1-1,-1 1,0 0,0 0,0-1,0 1,0 0,0 0,0 0,0 0,0 0,0 0,1 0,-1 1,0-1,0 0,0 1,0-1,0 1,0-1,0 1,0-1,0 1,-1 0,1-1,0 1,0 0,0 0,-1-1,1 1,0 0,-1 0,1 0,-1 0,1 0,-1 0,1 0,-1 0,0 1,31 41,-14-24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0 306,'208'-223,"-207"222,0 0,-1 0,1 0,0 0,-1 0,1 0,0 1,0-1,0 0,0 0,0 1,0-1,0 0,0 1,0-1,0 1,0-1,0 1,0-1,1 1,-1 0,0 0,0 0,0 0,1 0,-1 0,0 0,0 0,0 0,1 0,-1 0,0 1,0-1,0 1,0-1,0 1,0-1,0 1,0 0,0-1,0 1,0 0,0 0,0 0,0-1,0 1,-1 0,1 0,0 0,-1 0,1 1,-1-1,1 0,-1 0,0 0,1 0,-1 0,0 1,0-1,0 0,0 0,0 1,0 0,2 9,-2-5,0 0,1 0,-1 0,1 0,0 0,1 0,0 0,0 0,0 0,0-1,1 1,0-1,0 1,1-1,-1 0,1-1,0 1,0-1,1 1,-1-1,1-1,0 1,0-1,0 1,1-1,-1-1,1 1,-1-1,1 0,0 0,6-3,0 0,-1 0,1-1,0-1,-1 0,0 0,0-1,0-1,0 0,-1 0,0-1,0 0,0-1,-1 0,0-1,0 0,-1 0,0-1,0 0,-1 0,2-4,-8 12,62-103,-52 81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1,'-10'38,"-2"33,-1 13,4-3,2-10,2-8,3-10,1-4,1-5,0-6,1-5,-1-2,1-3,-1 0,0-1,-4-5,-2-6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1,'57'4,"29"3,5-1,-4-2,-12 0,-14-2,-12-1,-15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0,'0'55,"3"27,-4 1,-4-1,-3 0,-4-1,-15 52,-31 109,54-231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2:32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1,'-19'33,"-7"17,2-1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19,'43'5,"34"1,13 0,-4-6,-7-3,-12-1,-12 1,-12 0,-7 0,-6 2,-7-5,-4 0,-4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1,'-10'23,"1"1,1 0,1 0,1 1,1 0,1 0,2 0,0 0,2 14,1-35,0 0,0 1,0-1,1 0,-1 1,1-1,0 0,1 0,-1 0,1-1,-1 1,1-1,0 1,1-1,-1 0,0 0,1 0,0-1,0 1,0-1,0 0,0 0,0 0,0-1,0 0,1 1,-1-1,1-1,-1 1,1-1,-1 1,1-1,-1-1,1 1,-1-1,1 1,-1-1,1-1,-1 1,0-1,0 1,0-1,0 0,0-1,0 1,0-1,0 1,0-2,3-2,0-1,-1 0,1 0,-1 0,-1-1,1 0,-1 0,-1 0,1-1,-2 1,1-1,-1 0,0-1,-1 1,0 0,-1-1,1 1,-2-1,0 1,0-1,0 1,-1-1,-1 0,0 5,1 0,-2 0,1 1,0-1,-1 1,0 0,0 0,0 0,0 0,-1 0,0 0,0 1,0 0,0 0,-1 0,-16-11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347 338,'-60'21,"46"-18,1 1,-1 0,1 1,0 1,1 0,-1 0,1 1,1 1,-1 0,-7 8,18-14,-1 1,1 0,0-1,0 1,0 0,1 0,-1 0,1 0,-1 0,1-1,0 1,0 0,0 0,0 0,1 0,-1 0,1 0,0 0,0 0,0-1,0 1,0 0,1-1,-1 1,1-1,-1 1,1-1,0 0,0 0,0 0,1 0,-1 0,0 0,1 0,-1-1,1 1,2 0,16 20,-13-13,37 56,-44-63,0 0,0 0,0 0,-1 0,1 0,0 0,-1 0,0 0,0 0,1 0,-1 0,0 0,-1 1,1-1,0 0,-1 0,1 0,-1 0,1 0,-1 0,0 0,0 0,0 0,0-1,0 1,-1 0,1-1,0 1,-1-1,1 1,-1-1,0 1,1-1,-1 0,-187 68,166-58,5-2</inkml:trace>
  <inkml:trace contextRef="#ctx0" brushRef="#br0" timeOffset="4619.863">601 0,'4'7,"0"0,0 0,-1 1,0-1,0 1,-1-1,0 1,0 0,-1 0,0 0,0 0,-1 0,0 0,-1 8,1-1,-1 244,-25-93,13-122,10-38,1 1,0-1,0 0,0 1,1-1,0 1,0 0,1-1,0 1,0 0,0-1,1 1,1 4,-2-10,0 0,0 0,0 0,1 0,-1-1,0 1,1 0,-1 0,0 0,1 0,0 0,-1 0,1-1,-1 1,1 0,0-1,0 1,-1 0,1-1,0 1,0-1,0 1,0-1,-1 1,1-1,0 0,0 1,0-1,0 0,0 0,0 0,0 0,0 0,0 0,0 0,0 0,0 0,0 0,0 0,0-1,0 1,0 0,0-1,0 1,0-1,-1 1,1-1,0 1,0-1,-1 0,1 1,0-1,0 0,-1 0,42-47,-35 39,132-187,-138 195,-1-1,1 1,-1 0,0 0,1 0,0 0,-1 0,1 0,0 1,-1-1,1 0,0 0,0 0,0 1,0-1,-1 0,1 1,0-1,0 1,0-1,1 1,-1-1,0 1,0 0,0-1,0 1,0 0,0 0,0 0,1 0,-1 0,0 0,0 0,0 1,0-1,0 0,0 1,0-1,0 0,1 1,-1-1,-1 1,1 0,0-1,0 1,0 0,0-1,0 1,0 0,-1 0,1 0,0 0,-1 0,1 0,24 96,-16-37,-3-45,0-8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86,'-9'10,"1"0,0 0,0 1,1 0,0 0,1 1,0 0,1 0,1 0,0 1,0 0,1-1,1 1,0 0,1 5,1-14,1 1,-1-1,1 0,0 0,1-1,-1 1,0 0,1 0,0 0,0-1,0 1,1-1,-1 0,1 0,0 0,-1 0,1 0,1 0,-1-1,0 1,1-1,-1 0,1 0,0 0,-1-1,1 1,0-1,0 0,0 0,0 0,0-1,0 1,0-1,0 0,1 0,-1-1,0 1,0-1,0 0,0 0,0 0,0 0,-1-1,1 0,0 0,-1 0,1 0,-1 0,0-1,1 1,-1-1,1-1,6-5,0 1,0-2,-1 1,0-1,-1-1,0 0,-1 0,0 0,-1-1,0 0,-1 0,0-1,-1 0,0 1,-1-1,0 0,-1-1,-1-4,-1 14,0 0,-1 1,1 0,-1-1,0 1,0-1,0 1,-1 0,1 0,-1 0,1 0,-1 0,0 0,0 0,-1 0,1 1,-1-1,1 1,-1 0,0-1,0 1,0 1,0-1,0 0,0 1,0-1,-1 1,1 0,0 0,-1 0,1 1,-1-1,1 1,-1 0,1 0,-1 0,1 1,-1-1,1 1,-1-1,1 1,0 0,-1 1,1-1,0 0,0 1,0 0,0 0,0 0,0 0,-1 1,-22 15</inkml:trace>
  <inkml:trace contextRef="#ctx0" brushRef="#br0" timeOffset="953.803">565 1,'-45'109,"43"-99,0 0,1 0,0 1,1-1,0 0,0 0,1 1,1-1,0 0,0 0,0 0,2 0,-1-1,1 1,1 0,-3-5,1-1,-1 1,1-1,0 0,0 0,0-1,1 1,-1 0,1-1,0 0,0 0,0 0,1-1,-1 1,0-1,1 0,0 0,-1-1,1 1,0-1,0 0,0 0,0-1,0 1,0-1,0 0,0-1,0 1,-1-1,1 0,4-1,0-2,1 1,-1-2,0 1,-1-1,1-1,-1 0,0 0,0 0,-1-1,0 0,4-6,22-18,-31 30,1-1,0 1,-1 0,1 0,0 0,0 0,-1 1,1-1,0 1,0 0,0-1,0 1,0 1,0-1,0 0,0 1,0-1,-1 1,1 0,0 0,0 0,-1 0,1 1,0-1,-1 1,0-1,1 1,-1 0,0 0,0 0,0 0,1 1,31 18,-26-18,0-1,1 0,-1 0,1-1,-1 0,1 0,-1-1,1 0,-1 0,1-1,-1 0,1-1,-1 0,0 0,0-1,0 0,0 0,0-1,0 0,-1-1,0 1,0-1,0-1,-1 1,0-1,0 0,0-1,3-3,73-106,-76 78,-13 26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24,'0'-1,"1"1,-1 0,0-1,1 1,-1 0,1-1,-1 1,1 0,-1 0,1-1,-1 1,1 0,-1 0,1 0,0 0,-1 0,1 0,-1 0,1 0,-1 0,1 0,-1 0,1 0,0 0,-1 0,1 0,-1 1,1-1,-1 0,1 0,-1 1,1-1,-1 0,0 1,1-1,-1 0,1 1,-1-1,0 1,1-1,-1 1,0-1,1 1,-1-1,0 1,0-1,0 1,1-1,-1 1,0-1,0 1,0-1,0 1,0 0,0-1,0 1,0-1,0 1,0-1,-1 1,7 39,-6-39,-16 206,-19-43,-37 23,71-183,0 0,1 0,-1 0,1 0,0 0,0 0,0 1,0-1,1 0,0 0,0 0,0 0,0-1,0 1,1 0,0 0,0-1,0 1,0-1,0 1,1-1,-1 0,1 0,0 0,0 0,0-1,1 1,-1-1,0 0,1 0,0 0,-1 0,1-1,0 1,0-1,0 0,0 0,0-1,0 1,0-1,0 0,0 0,1 0,66 0,-59-6</inkml:trace>
  <inkml:trace contextRef="#ctx0" brushRef="#br0" timeOffset="335.375">1 390,'19'0,"16"0,7 0,1 0,-2 0,-3 0,-4 0,-2 0,-2 0,-1 0,-1 0,-1 0,-4 0</inkml:trace>
  <inkml:trace contextRef="#ctx0" brushRef="#br0" timeOffset="919.253">678 24,'2'1,"0"0,0 1,-1-1,1 1,0 0,-1-1,1 1,-1 0,1 0,-1 0,0 0,0 0,0 0,0 0,0 1,-1-1,1 0,-1 0,1 1,-1-1,0 0,0 1,0-1,0 0,0 1,0 0,-21 190,-10 30,2-15,29-207,-1 1,1-1,0 1,0 0,0-1,0 1,0-1,0 1,0 0,1-1,-1 1,1-1,-1 1,1-1,-1 1,1-1,0 1,0-1,0 0,-1 1,1-1,1 0,-1 0,0 0,0 0,0 0,1 0,-1 0,0 0,1 0,-1 0,1-1,-1 1,1-1,-1 1,1-1,-1 0,1 1,-1-1,1 0,0 0,-1 0,1 0,-1 0,1-1,0 1,-1 0,2-1,69-38,118-109,-189 147,1 0,-1 0,0 0,0 1,1-1,-1 0,1 1,-1-1,1 1,-1-1,1 1,-1-1,1 1,-1 0,1 0,-1 0,1 0,-1 0,1 0,-1 1,1-1,-1 0,1 1,-1-1,1 1,-1-1,1 1,-1 0,0 0,1-1,-1 1,0 0,0 0,0 0,0 1,0-1,0 0,0 0,0 1,0-1,0 0,-1 1,1-1,-1 0,1 1,-1-1,1 1,-1-1,0 2,24 88,-23-89,-1 1,0-1,1 0,-1 0,1 1,0-1,0 0,0 0,0 0,0 0,0 0,1 0,-1 0,1-1,-1 1,1 0,0-1,0 1,-1-1,1 0,0 1,0-1,1 0,8 0</inkml:trace>
  <inkml:trace contextRef="#ctx0" brushRef="#br0" timeOffset="1630.015">1496 446,'-34'21,"1"2,1 1,0 1,2 2,2 1,-25 30,20 8,32-65,1 1,0-1,0 1,-1-1,1 1,0-1,0 1,1-1,-1 1,0-1,0 1,1-1,-1 1,1-1,-1 0,1 1,-1-1,1 0,0 1,0-1,0 0,0 0,0 0,0 0,0 1,0-2,0 1,1 0,-1 0,0 0,0 0,1-1,-1 1,1-1,-1 1,1-1,-1 1,0-1,1 0,0 0,-1 0,1 0,-1 0,1 0,0 0,11-2,0 0,-1-1,1-1,-1 0,0-1,0 0,0 0,-1-1,0-1,0 0,0-1,-1 0,0 0,0-2,-3 4,127-112,-134 118,-1 1,1-1,-1 1,1-1,0 1,-1 0,1-1,0 1,0-1,-1 1,1 0,0-1,0 1,0 0,0-1,0 1,0 0,0-1,0 1,0 0,0-1,0 1,0 0,0-1,1 1,-1 0,0-1,0 1,1-1,-1 1,0-1,1 1,-1 0,1-1,-1 1,1-1,-1 0,1 1,-1-1,1 1,-1-1,1 0,0 1,-1-1,1 0,-1 0,1 1,0-1,-1 0,1 0,0 0,-1 0,1 0,0 0,-1 0,1 0,0 0,-1 0,1 0,0-1,-1 1,1 0,0 0,-1-1,-1 10,-1-4,1 1,-1-1,1 1,1-1,-1 1,1-1,0 1,0-1,0 1,1-1,0 1,0-1,0 0,1 1,-1-1,2 0,-1 0,0 0,1 0,0 0,0-1,0 1,1-1,-1 0,1 0,0 0,1 0,-1-1,0 0,1 0,0 0,0 0,0-1,1 1,7-2,0 0,0-1,0-1,-1 0,1-1,0 0,-1-1,1 0,-1-1,0 0,0-1,0-1,-1 0,0 0,0-1,-1 0,1-1,-2 0,1-1,-1 0,4-5,139-156,-132 148,0-1,-1-1,-2 0,0-1,-2-1,-1-1,0 0,-3 0,0-2,-1 1,-2-1,4-29,-11 52,-1 0,0 0,-1 0,1 0,-1 0,0 0,-1 0,0 0,1 1,-2-1,1 1,-1-1,-1-1,3 5,0 0,-1 1,1-1,0 1,-1-1,1 1,-1-1,0 1,1 0,-1 0,0 0,0 0,0 0,0 0,0 1,0-1,0 0,0 1,0 0,0 0,0-1,0 1,0 0,0 0,0 1,0-1,0 0,0 1,0-1,0 1,0 0,0 0,0 0,0 0,0 0,0 0,1 0,-1 0,0 1,-12 11,0 0,1 0,1 2,0 0,1 0,0 1,2 0,-1 1,2 0,0 0,2 1,0 0,0 0,2 0,-1 6,5-23,-6 29,0 0,3 0,0 1,2-1,1 1,3 14,-4 97,1-140,1 0,-1-1,0 1,0-1,0 1,0 0,-1-1,1 1,0-1,-1 1,1-1,-1 1,1 0,-1-1,0 0,0 1,1-1,-1 1,0-1,0 0,0 0,-1 0,1 0,0 1,0-2,-1 1,1 0,0 0,-1 0,1 0,-1-1,1 1,-1-1,1 1,-1-1,0 0,1 0,-1 1,1-1,-1 0,0 0,1-1,-1 1,1 0,-1 0,0-1,1 1,-1-1,1 1,-1-1,1 0,0 0,-2 0,-9-10</inkml:trace>
  <inkml:trace contextRef="#ctx0" brushRef="#br0" timeOffset="1866.988">1750 305,'43'0,"34"0,8 0,0 0,-11 0,-7 0,-11 0,-10 0,-8 0,-5 0,-5 0,-6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1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338 113,'0'0,"0"1,0-1,0 0,0 1,0-1,-1 1,1-1,0 0,0 1,0-1,0 1,1-1,-1 0,0 1,0-1,0 1,0-1,0 0,0 1,0-1,1 0,-1 1,0-1,0 0,1 1,-1-1,0 0,0 1,1-1,-1 0,0 0,1 1,-1-1,1 0,-1 0,0 0,1 1,-1-1,0 0,1 0,-1 0,1 0,-1 0,0 0,1 0,-1 0,1 0,-1 0,0 0,1 0,-1 0,1 0,-1 0,0-1,1 1,-1 0,1 0,-1 0,0-1,1 1,-1 0,0 0,0-1,1 1,-1 0,0-1,-4 42,3-37,-21 191,-32 119,16-187,35-114,7-19,1-6</inkml:trace>
  <inkml:trace contextRef="#ctx0" brushRef="#br0" timeOffset="275.474">0 395,'48'5,"30"1,7 0,-2-1,-10-1,-12-2,-13-1,-8-5,-8-3,-8 1</inkml:trace>
  <inkml:trace contextRef="#ctx0" brushRef="#br0" timeOffset="781.531">734 1,'-17'64,"4"1,2 1,3 0,2 5,33 204,-21-155,-6-118,1-1,0 0,0 0,-1 0,1 0,0 0,0 0,0 0,0 0,0-1,0 1,1 0,-1-1,0 1,0 0,0-1,1 0,-1 1,0-1,1 0,-1 1,0-1,1 0,-1 0,0 0,1 0,-1 0,0-1,1 1,-1 0,0-1,0 1,1 0,-1-1,0 0,0 1,0-1,1 0,50-29,-47 26,118-85,-121 88,-1 0,1 1,-1-1,0 1,1-1,-1 1,1-1,-1 1,1 0,-1 0,1 0,-1 0,1 0,0 0,-1 1,1-1,-1 0,0 1,1-1,-1 1,1-1,-1 1,0 0,1-1,-1 1,0 0,0 0,1 0,-1 0,0 0,0 0,0 1,0-1,-1 0,1 0,0 1,0-1,-1 1,1-1,-1 1,19 65,-17-59,11 66,-7-56</inkml:trace>
  <inkml:trace contextRef="#ctx0" brushRef="#br0" timeOffset="1777.678">1298 649,'9'5,"0"0,0 0,0-2,1 1,-1-1,1 0,0-1,-1 0,1-1,0 0,0 0,0-1,0 0,1-1,-2 0,1-1,0 0,0 0,0-1,-1-1,0 1,1-1,-1-1,-1 0,1 0,-1-1,0 0,0 0,-1-1,5-4,13-58,-25 67,1 0,-1 1,0-1,0 0,0 1,1-1,-1 0,-1 1,1-1,0 0,0 1,-1-1,1 0,-1 1,1-1,-1 1,0-1,0 1,1-1,-1 1,0 0,0-1,-1 1,1 0,0 0,0-1,-1 1,1 0,0 0,-1 1,1-1,-1 0,1 0,-1 1,1-1,-1 1,0-1,1 1,-1 0,-1-1,-5 3,0 1,0-1,0 1,1 1,-1-1,1 2,0-1,0 0,0 1,0 1,1-1,0 1,0 0,1 0,0 1,0-1,0 1,-1 4,0-3,0 1,1 0,0 0,1 1,0 0,0-1,1 1,0 0,1 1,0-1,1 0,0 1,0-1,1 1,0-1,1 1,1-1,-1 1,2 1,-1-8,0 0,0 0,0-1,1 1,-1-1,1 1,0-1,-1 0,2 0,-1 0,0-1,0 1,1-1,0 0,-1 0,1 0,0 0,0-1,0 1,0-1,0 0,0 0,1-1,-1 1,0-1,0 0,1 0,-1 0,0-1,0 0,3 0,130-42,-95 21,-2-1,0-2,-2-2,-1-1,-1-2,-1-2,-2-1,9-13,5-36,-47 81,1-1,0 0,-1 0,0 1,1-1,-1 0,0 0,0 0,0 0,0 1,0-1,0 0,0 0,-1 0,1 0,-1 1,0-1,1 0,-1 0,0 1,0-1,0 1,0-1,0 1,0-1,0 1,-1 0,1-1,0 1,-1 0,1 0,-1 0,0 0,1 0,-1 0,0 1,1-1,-1 0,0 1,0-1,0 1,1 0,-1 0,0 0,0 0,0 0,-1 0,-8 1,0 1,0 0,0 1,0 0,1 1,-1 0,1 0,0 1,0 1,1 0,-1 0,1 1,1 0,-1 0,1 1,-3 4,8-10,0 0,1 0,-1 0,1 0,0 1,0-1,0 1,0 0,0-1,0 1,1 0,-1 0,1 0,0 0,0 0,0 1,0-1,0 0,1 0,-1 1,1-1,0 0,0 1,0-1,1 0,-1 0,1 1,0-1,0 0,0 0,0 0,0 0,1 0,0 0,-1 0,1 0,0-1,0 1,0-1,1 1,-1-1,1 0,-1 0,1 0,0 0,-1 0,1-1,0 1,0-1,1 0,11 3,1-1,0 0,1-1,-1-1,0-1,0 0,1-1,3-2,66 1,-83 3,0-1,0 1,0 0,0 0,0 0,0 0,0 1,0-1,0 1,0 0,-1 0,1 0,-1 0,0 0,1 0,-1 1,0-1,0 1,0 0,-1-1,1 1,-1 0,1 0,-1 0,0 0,0 0,0 1,0 2,0-2,0 1,1-1,-1 0,1 0,0 0,0 0,1 0,-1 0,1-1,0 1,0-1,0 0,0 0,0 0,1 0,-1 0,1-1,1 1,9 0,-1-1,1-1,0-1,0 0,-1 0,1-1,-1-1,1-1,-1 0,1 0,-1-1,-1-1,1 0,0-1,-1 0,0-1,-1 0,6-5,4-2,0 0,-1-1,0-1,-2 0,0-2,0 0,-2-1,0-1,-2-1,8-13,-20 32,0 1,-1-1,1 0,-1 0,0 0,1 0,-1-1,0 1,0 0,-1 0,1-1,0 1,-1-1,1 1,-1 0,0-1,0 1,0-1,0 1,0-1,0 1,-1-1,1 1,-1 0,0-1,1 1,-1 0,0 0,-1-1,1 1,0 0,-1 0,1 0,-1 0,1 1,-1-1,0 0,0 1,0-1,0 1,0-1,0 1,0 0,0 0,-1 0,1 0,0 1,-1-1,1 0,-1 1,1 0,-11 0,0 2,0 0,1 0,-1 1,1 1,0 0,0 1,0 0,1 1,0 0,0 0,0 1,1 1,0 0,0 1,1-1,0 2,0-1,1 1,-1 3,1-5,1-1,0 1,1 0,-1 1,1-1,1 1,0 0,0 1,1 0,0-1,1 1,0 0,0 1,1-1,0 0,1 1,0-1,1 1,0-1,1 1,0-1,1 0,0 1,0-1,1 0,0 0,1 0,0 0,4 5,4-3,1 0,0-2,1 1,0-2,0 0,1-1,0 0,0-1,1-1,0 0,0-1,0-1,1-1,0 0,-1-1,1 0,0-2,6 0,-1 1,0 0,0-2,-1 0,1-1,-1-1,1-1,-1-1,8-4,0-3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1,'0'10,"0"12,5 3,1 2,0 1,-1 0,-2 1,-1 0,-1 0,0-1,-1 1,-5-1,-7-5,0-5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1,'14'14,"10"10,1 1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1,'-9'2,"0"0,1 0,-1 1,1 0,0 1,0 0,0 0,0 0,1 1,-7 6,11-9,1 0,0 0,0 1,0-1,0 1,0-1,1 1,-1-1,1 1,0 0,-1 0,1 0,1 0,-1 0,0 0,1 0,-1 0,1 0,0 0,0 1,0-1,1 0,-1 0,1 0,-1 0,1 0,0 0,0 0,1 0,-1-1,1 1,0 1,26 39,-23-37,0-1,-1 1,0-1,0 1,0 1,0-1,-1 0,0 1,-1 0,1-1,-1 1,-1 0,1 0,-1 1,0-1,-1 0,0 0,0 0,0 0,-1 1,-1 1,-2-4,0 1,0-1,-1-1,1 1,-1 0,-1-1,1 0,0 0,-1-1,0 0,0 1,0-2,0 1,0-1,-1 0,1 0,-1-1,0 0,1 0,-1-1,0 1,-1-2,-46 3,29-2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59,'-7'-6,"0"0,-1 0,0 1,0 0,0 0,0 1,-1 0,0 1,0 0,0 0,0 0,0 2,0-1,-1 1,1 0,0 1,-1 0,1 0,-1 1,1 1,0-1,0 1,0 1,0 0,0 0,0 1,1 0,-6 3,4 3,0 1,0 0,1 0,0 1,1 0,1 1,0-1,0 1,2 1,-1-1,2 1,-3 9,7-17,0 0,0 0,1 0,0 0,0 0,0 0,1 0,0 0,0-1,0 1,1-1,0 0,0 1,0-1,1-1,0 1,-1 0,2-1,-1 0,0 0,1 0,0 0,0-1,0 0,0 0,1 0,-1-1,1 0,-1 0,1 0,0 0,0-1,0 0,0-1,0 1,0-1,0 0,0 0,0-1,-1 0,1 0,0 0,0-1,3-1,9-5,0-1,0 0,-1-1,-1-1,0-1,0 0,-1-1,3-4,-15 14,51-51,52-37,-104 89,1 1,-1 0,0 0,0 0,1 0,-1 1,0-1,1 0,-1 1,1 0,-1 0,0-1,1 1,-1 1,1-1,-1 0,1 1,-1-1,0 1,1-1,-1 1,0 0,0 0,1 0,-1 1,0-1,0 0,0 1,0 0,-1-1,1 1,0 0,-1 0,1 0,-1 0,1 0,-1 0,0 0,0 0,0 1,0-1,-1 0,27 105,-26-98,0 1,0-1,1 0,0 0,0 0,1-1,1 1,-1-1,1 1,1-1,-1 0,1 0,1-1,-1 0,1 0,1 0,-1-1,1 1,0-2,1 1,-1-1,1 0,0 0,1-1,-1-1,0 1,1-1,0 0,3 0,43 1,-30-3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2:26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2541 734,'-14'0,"0"-1,1 2,-1 0,0 1,1 0,0 1,-1 0,1 2,0-1,1 1,-1 1,1 0,0 1,1 0,-1 1,1 0,1 1,-4 4,3 0,1 1,0 0,0 0,2 1,0 0,1 0,-5 16,10-28,1 1,0-1,0 1,0-1,1 1,-1-1,1 1,0 0,0-1,0 1,0 0,1-1,-1 1,1-1,0 1,0-1,1 1,-1-1,1 0,-1 0,1 1,0-1,0 0,0-1,1 1,-1 0,1-1,-1 1,1-1,0 0,0 0,0 0,0 0,1 0,-1-1,0 1,1-1,-1 0,2 0,4 2,0-1,0 0,0-1,1 0,-1-1,0 0,1 0,-1-1,0 0,0 0,0-1,0-1,0 1,0-1,0-1,-1 0,0 0,1-1,-2 1,1-2,-1 1,1-1,-1 0,5-7,6-6,-2 0,0 0,-1-2,-1 0,-1-1,-1 0,-1 0,6-19,-10 15,-1-1,-1 0,-1 0,-1 0,-1 0,-2 0,-3-27,2 14,2 32,0-1,-1 1,0 0,0-1,0 1,-2 0,1 0,-1-1,0 1,0 0,-1 0,0 1,-1-1,1 1,-1 0,-1-1,0 2,0-1,0 1,-1-1,1 1,-1 1,-1-1,1 1,-1 0,0 1,0 0,-1 0,-4-2,5 4,0 1,0 0,-1 1,1-1,0 1,0 0,0 1,0 0,0 0,0 1,0 0,0 0,1 0,-1 1,0 0,1 0,0 1,0-1,0 2,0-1,1 0,0 1,0 0,0 0,0 1,1 0,0-1,-2 5,-1 1,2-1,-1 1,1 0,1 0,0 1,1-1,0 1,1 0,0 0,1 0,0 0,1 0,0 0,1 0,0 0,3 9,2 3,1 1,1-2,1 1,1-1,1 0,1-1,1-1,1 0,1 0,1-2,0 0,1 0,2-2,0 0,0-1,1-2,1 0,1 0,0-2,16 6,31-13,-51-10</inkml:trace>
  <inkml:trace contextRef="#ctx0" brushRef="#br0" timeOffset="582.211">2964 621,'-9'19,"1"1,0 0,2 0,0 0,1 1,1 0,1 0,1 0,1 0,1 0,1 0,0 0,4 14,-4-32,0 1,0 0,0-1,1 1,0-1,-1 0,1 0,0 1,0-1,1 0,-1-1,1 1,0 0,-1-1,1 1,0-1,0 0,1 0,-1 0,0 0,1-1,-1 0,1 1,-1-1,1 0,0-1,-1 1,1-1,0 1,0-1,-1 0,1 0,0-1,0 1,-1-1,1 0,0 0,-1 0,1 0,-1-1,1 0,-1 0,14-7,0-2,-2 0,1 0,-1-2,-1 0,0 0,-1-2,-1 1,0-2,-1 1,4-10,71-81,-19 48,-66 58,1 1,-1-1,0 0,1 1,-1-1,0 1,0 0,1-1,-1 1,0 0,0 0,0 0,0 0,0 0,0 0,0 0,0 0,-1 0,1 0,0 0,-1 1,1-1,-1 0,1 0,-1 1,1-1,-1 0,0 1,0-1,0 1,0-1,0 0,0 1,0-1,0 0,0 1,-1-1,1 0,0 1,-1-1,1 0,-1 1,1 2,-3 88,1-58,1 0,2 0,1 0,1 0,2 0,6 20,5-5,-2 1,-2 0,-3 1,-2 0,0 30,-7-58,-8 96,7-115,0 1,-1-1,1 0,-1 0,0 0,0-1,0 1,0 0,-1-1,1 1,-1-1,0 0,0 0,-1 0,1 0,0-1,-1 1,0-1,1 0,-1 0,0 0,0-1,0 1,0-1,-4 1,2-2,0 1,0-2,0 1,0-1,0 1,0-2,1 1,-1-1,0 1,1-2,-1 1,1-1,-1 1,1-2,0 1,0 0,1-1,-1 0,1 0,0 0,0-1,0 0,0 1,1-1,0 0,0-1,0 1,1 0,0-1,0 0,0 1,1-1,-1 0,1 0,1 0,-1 0,1 0,0 0,1 0,-1 0,1 0,1-3,2-14,0 1,1 0,2 0,0 1,1-1,1 2,1-1,1 1,0 1,2 0,0 1,2 0,-1 1,2 0,0 2,1 0,1 0,0 2,1 0,0 1,1 1,1 1,-1 1,10-2,-6 1</inkml:trace>
  <inkml:trace contextRef="#ctx0" brushRef="#br0" timeOffset="-4903.454">1 650,'38'32,"-12"8,-1 1,-2 1,-1 1,13 41,15 31,6-26,-55-89,-1 1,1 0,-1-1,1 1,-1-1,1 1,-1-1,1 0,0 1,-1-1,1 0,0 1,-1-1,1 0,0 0,-1 1,1-1,0 0,0 0,-1 0,1 0,0 0,-1 0,1 0,0 0,0 0,-1-1,1 1,0 0,-1 0,1-1,0 1,-1 0,1-1,0 1,-1 0,1-1,-1 1,1-1,-1 1,1-1,-1 0,1 1,-1-1,1 1,-1-1,0 0,1 1,-1-1,0 0,0 0,0 1,1-1,-1 0,0 1,0-2,6-43,-6 45,16-207,-2 160,2 0,2 0,2 2,2 1,17-25,-28 51</inkml:trace>
  <inkml:trace contextRef="#ctx0" brushRef="#br0" timeOffset="-2302.752">678 367,'0'0,"-1"0,1-1,0 1,-1-1,1 1,0-1,0 1,-1-1,1 1,0-1,0 1,0-1,-1 1,1-1,0 1,0-1,0 0,0 1,0-1,0 1,0-1,0 1,0-1,1 1,-1-1,0 0,0 1,0-1,1 1,-1-1,0 1,0 0,1-1,-1 1,1-1,-1 1,0-1,1 1,-1 0,1-1,-1 1,1 0,-1 0,1-1,-1 1,1 0,-1 0,1 0,-1-1,1 1,-1 0,1 0,-1 0,1 0,0 0,-1 0,1 0,-1 0,1 0,0 1,39-7,-40 6,11-1,-6 0,0 1,1-1,-1 1,0 0,0 0,0 0,0 1,0-1,0 1,0 1,0-1,0 1,0 0,0 0,0 0,-4 1,-1-1,0 0,0 1,0-1,0 1,0-1,0 1,-1-1,1 0,-1 1,1-1,-1 0,0 0,0 1,0-1,0 0,0 0,-1 0,1 0,-1 0,1 0,-1-1,0 1,1 0,-1-1,0 1,0-1,0 0,0 0,-1 0,-1 1,1 1,-10 7,6-6,1 1,0 0,-1 0,2 0,-1 0,0 1,1 0,0 0,1 1,0-1,-1 1,2 0,-1 0,1 1,-2 6,7-11,-1 0,1-1,-1 1,1 0,0-1,0 1,1-1,-1 0,0 0,1 0,-1 0,1 0,0 0,0-1,0 1,-1-1,1 0,0 0,1 0,-1 0,0 0,0-1,0 1,0-1,1 0,-1 0,0 0,0 0,0-1,1 1,-1-1,0 0,0 0,26-4,-2-2</inkml:trace>
  <inkml:trace contextRef="#ctx0" brushRef="#br0" timeOffset="-1286.387">1129 791,'-10'3,"0"1,1 0,-1 0,1 1,0 0,0 1,0 0,1 1,0-1,0 2,1-1,-1 1,2 0,-1 0,1 1,1 0,-1 0,1 1,1-1,0 1,0 0,1 0,1 0,-1 0,1 1,1-1,0 1,1-1,0 1,0-1,1 1,1-1,0 5,0-11,-1 0,1 0,0 0,0 0,0 0,0 0,1 0,0-1,0 1,0-1,0 0,0 0,1 0,-1 0,1 0,0-1,-1 0,1 0,0 0,1 0,-1 0,0-1,0 0,1 0,-1 0,1 0,-1-1,1 0,-1 0,1 0,-1 0,1-1,-1 0,0 0,1 0,-1 0,0-1,0 1,1-1,-1 0,-1 0,1-1,0 1,2-3,14-12,-1-1,0-1,-2-1,0 0,-1-1,-1 0,-2-1,0-1,-1-1,-1 1,3-12,-4 16,-1 0,0 0,-1-1,-1-1,-2 1,1-1,-2 0,-1 0,-1-1,0 1,-2-1,-1 1,0 0,-1-1,-2 1,0 0,-1 0,-1 1,-1-1,-4-6,9 23,-1 0,0 0,1 1,-1-1,0 1,-1-1,1 1,-1 0,1 0,-1 1,0-1,0 1,0 0,0 0,0 0,-1 1,1-1,-1 1,1 0,-1 0,1 0,-1 1,1 0,-1 0,0 0,1 0,-1 1,1 0,-1 0,1 0,-1 0,1 1,0 0,0 0,-1 0,1 0,1 1,-1-1,0 1,1 0,-1 0,1 0,0 1,0-1,0 1,0 0,-1 3,-4 8,0 0,2 1,0 0,0 0,2 0,0 1,1 0,0-1,1 1,2 0,-1 0,2 0,0 0,1 0,1 0,3 11,1 0,2-1,0 1,2-2,1 1,1-2,2 0,0 0,1-2,11 12,-22-28,1 0,1 0,-1 0,1-1,0 0,0 0,1-1,0 0,0 0,0-1,0 0,1 0,0-1,0 0,8 1,1-4</inkml:trace>
  <inkml:trace contextRef="#ctx0" brushRef="#br0" timeOffset="-1002.439">1863 678,'-14'29,"-15"23,-2 9,-1-7,5-8,8-6,1-6,5-3,4-3,4-1,2 0,-3-5,0-6</inkml:trace>
  <inkml:trace contextRef="#ctx0" brushRef="#br0" timeOffset="-686.051">1524 650,'19'29,"16"19,3 6,-2-1,-1-6,-2-9,-2-8,-1-8,-6-3,-2-1,0-2,-4 0,0-2,2-4,-3 1,-4 0</inkml:trace>
  <inkml:trace contextRef="#ctx0" brushRef="#br0" timeOffset="4477.454">2117 0,'-9'34,"-4"16,1 3,-3-6,2-12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1 456,'1'214,"-2"-210,1-1,0 1,1-1,-1 1,0-1,1 1,0-1,0 0,0 1,0-1,1 0,-1 0,1 1,0-1,0-1,0 1,0 0,0 0,1-1,-1 1,1-1,0 0,0 0,0 0,0 0,0 0,0-1,0 1,0-1,1 0,-1 0,0 0,1 0,-1-1,1 1,-1-1,1 0,-1 0,1 0,0-1,-1 1,0-1,1 0,-1 0,3-1,9-4,0-2,-1 1,0-2,0 0,-1-1,0 0,-1 0,10-12,-10 11,94-86,-106 98,0 0,0 0,0 0,-1 0,1-1,0 1,0 0,0 0,1 0,-1 0,0 0,0-1,0 1,1 0,-1 0,0 0,1 0,-1-1,0 1,1 0,-1-1,1 1,0 0,-1-1,1 1,-1 0,1-1,0 1,0-1,-1 1,1-1,0 0,0 1,-1-1,1 0,0 1,0-1,0 0,0 0,0 0,-1 0,1 0,0 0,0 0,0 0,0 0,0 0,-1 0,1-1,0 1,0 0,0-1,0 1,-1 0,1-1,0 1,-1-1,1 1,0-1,-1 0,1 1,0-1,-1 0,1 1,-1-1,1 0,-1 1,0-1,1 0,-1 0,1 44,-2-37,0-1,0 0,1 1,0-1,0 1,0-1,1 0,-1 1,1-1,1 0,-1 0,1 0,0 1,0-2,0 1,1 0,0 0,0-1,0 1,0-1,1 0,-1 0,1 0,0-1,0 1,1-1,0 0,3 1,-1-1,1-1,0 1,0-1,0-1,0 0,0 0,1 0,-1-1,0 0,0-1,1 0,-1 0,0-1,0 0,0 0,0-1,-1 0,1 0,-1-1,2-1,5-3,0 0,0-1,-1 0,0-2,-1 1,0-1,-1-1,0 0,-1-1,4-7,-11 16,0-1,0 0,-1 0,0 0,0 0,0-1,-1 1,1-1,-1 1,-1-1,1 1,-1-1,0 1,0-1,-1 1,1-1,-1 0,-1 1,1 0,-2-3,-3-10</inkml:trace>
  <inkml:trace contextRef="#ctx0" brushRef="#br0" timeOffset="6716.496">1016 89,'2'0,"-1"0,0 0,1 0,-1 0,0 1,1-1,-1 1,0-1,1 1,-1-1,0 1,0 0,0-1,1 1,-1 0,0 0,0 0,0 0,-1 0,1 0,0 0,0 0,0 1,-1-1,1 0,-1 0,1 1,-1-1,1 0,-1 1,0-1,1 0,-1 1,0-1,0 0,0 1,0-1,0 1,-1-1,1 0,0 1,-1-1,1 0,-1 1,0 0,2 6,28 193,-29 108,-1-308,1 0,0-1,-1 1,1 0,0-1,0 1,0 0,0-1,0 1,0 0,0 0,0-1,0 1,0 0,0 0,0-1,1 1,-1 0,0-1,0 1,1 0,-1-1,0 1,1-1,-1 1,1 0,-1-1,1 1,-1-1,1 1,-1-1,1 0,0 1,-1-1,1 1,-1-1,1 0,0 0,-1 1,1-1,0 0,0 0,-1 0,1 0,0 0,-1 0,1 0,0 0,0 0,-1 0,1 0,0 0,-1 0,1-1,0 1,0 0,-1 0,1-1,-1 1,1-1,0 1,-1-1,1 1,-1-1,1 1,-1-1,1 1,-1-1,31-41,-9-7,-17 35,1 0,0 0,1 0,1 1,0 0,0 1,2-1,-1 2,1-1,1 1,10-8,-19 18,-1 0,1-1,-1 1,1 0,0 0,-1 0,1 1,0-1,0 0,0 1,0-1,-1 1,1-1,0 1,0 0,0 0,0 0,0 0,0 0,0 1,0-1,0 0,0 1,0-1,-1 1,1 0,0 0,0 0,-1 0,1 0,0 0,-1 0,1 0,-1 1,0-1,1 0,-1 1,0 0,1 0,23 76,-25 69,14-111,-2-29</inkml:trace>
  <inkml:trace contextRef="#ctx0" brushRef="#br0" timeOffset="7731.752">1553 596,'138'-14,"-133"12,0 1,0-1,0-1,-1 1,1 0,0-1,-1 0,0 0,0 0,0-1,0 0,0 1,-1-1,1-1,-1 1,0 0,0-1,-1 1,1-1,-1 0,0 0,-1 0,1 0,0-5,-1 8,0-1,0 0,-1 0,1 0,-1 1,0-1,0 0,0 0,0 0,0 0,-1 1,1-1,-1 0,0 0,0 0,0 1,0-1,0 1,0-1,-1 1,1-1,-1 1,0 0,0-1,0 1,0 0,0 0,0 1,0-1,-1 0,1 1,-1-1,1 1,-1 0,0 0,1 0,-1 0,0 0,0 1,1-1,-1 1,0 0,0 0,0 0,0 0,0 0,1 1,-1-1,-2 2,-4 0,-1 0,1 1,0 0,0 1,1 0,-1 0,1 1,0 0,0 1,0 0,1 0,0 0,0 1,1 0,-1 1,2-1,-1 1,1 0,0 0,1 1,0 0,0-1,1 1,0 1,0-1,1 0,1 1,-1 2,2-8,1 0,-1 0,1 0,0 0,0 0,0 0,1 0,-1 0,1-1,0 1,0 0,0-1,0 0,1 1,0-1,-1 0,1 0,0-1,1 1,-1-1,0 1,1-1,-1 0,4 1,96 33,-92-34,6 3,0-1,1-1,-1-1,1 0,0-1,0-1,-1-1,1 0,0-2,-1 0,1 0,-1-2,0 0,0-1,-1-1,0-1,0 0,-1-1,0 0,0-1,-1-1,12-12,-12 9,-1-1,-1-1,-1 0,0-1,-2 0,1 0,-2-1,0-1,-1 0,-6 17,0 1,0-1,0 0,0 0,-1 1,1-1,0 0,-1 0,1 0,-1 0,0 0,0 0,1 0,-1 0,0 0,-1 1,1-1,0 0,-1 0,1 0,-1 0,1 0,-1 0,0 1,0-1,0 0,0 1,0-1,0 0,0 1,-1 0,1-1,0 1,-1 0,1-1,-1 1,0 0,1 0,-1 0,0 0,0 1,1-1,-1 0,0 1,0-1,0 1,0 0,0 0,0 0,0 0,0 0,0 0,0 0,-9 4,1 0,0 0,0 1,1 1,-1-1,1 1,1 1,-1 0,1 0,0 1,0 0,1 0,0 1,1 0,0 0,0 0,1 1,0 0,0 3,3-9,1-1,0 0,0 0,0 1,0-1,1 1,-1-1,1 1,0-1,0 0,0 1,1-1,-1 1,1-1,0 1,0-1,0 0,0 0,0 1,1-1,-1 0,1 0,0 0,0-1,0 1,1 0,-1-1,1 1,-1-1,1 0,0 0,0 0,0 0,0 0,114 41,-103-41,-1-2,1 1,-1-2,0 0,1-1,-1 0,0-1,0 0,0-1,-1 0,1-1,-1-1,0 0,0 0,-1-2,0 1,0-1,0-1,10-10,0 0,-1-2,-1 0,-1-1,-1-1,-1 0,-1-1,0-3,1-1,0-1,-2 0,-1-1,-2-1,0 0,-3 0,0-1,2-28,-9 56,-1 0,1 0,-1 1,0-1,0 0,-1 0,1 0,-1 1,0-1,0 0,0 0,0 1,-1-1,1 1,-1-1,0 1,0 0,0 0,-1 0,1 0,-1 0,1 0,-1 1,0-1,0 1,0 0,-1 0,1 0,0 0,-1 0,1 1,-1-1,0 1,1 0,-1 0,0 1,0-1,1 1,-1 0,0 0,0 0,0 0,0 1,1-1,-1 1,0 0,1 0,-1 1,-1 0,-3 2,1 1,0 0,-1 0,2 1,-1-1,1 2,0-1,0 1,0 0,1 0,0 0,1 1,0-1,0 1,0 0,1 1,1-1,-1 1,1-1,0 1,1-1,0 1,1 0,0 0,0 0,1-1,0 1,1 6,-2 6,1 0,1 0,0-1,2 1,0 0,2-1,0 0,7 14,140 276,-132-265,-12-27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3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6378 780,'10'-2,"0"0,0 0,0-1,0 0,-1-1,1 0,-1 0,0-1,8-6,16-9,-1-1,0-2,-2-1,0-1,-2-2,-1-1,-1-1,-2-1,-1-1,-1-2,-2 0,5-11,-18 31,1 0,-2 0,0-1,0 0,-1 0,-1 0,0-1,-1 1,-1-1,0 0,-1 0,-1 0,0 0,-1 0,-1 0,0 0,1 13,-1-1,1 1,-1 0,1-1,-1 1,0 0,0 0,0 0,-1 0,1 0,0 1,-1-1,1 1,-1-1,1 1,-1 0,1 0,-1 0,0 0,0 1,0-1,1 1,-1 0,0 0,0 0,0 0,0 0,1 0,-1 1,0-1,0 1,0 0,1 0,-1 0,1 0,-1 0,0 1,1-1,0 1,-1 0,1 0,0 0,0 0,0 0,0 0,1 0,-1 0,0 1,1-1,0 1,-18 19,1 0,2 1,0 1,1 1,2 0,1 0,0 2,2-1,-1 10,7-27,0 0,0 0,2 0,-1 1,1-1,0 1,1-1,0 1,1 0,0 0,0-1,1 1,0 0,1-1,0 1,0-1,1 1,1-1,-1 0,1 0,1-1,0 1,0-1,0 0,4 3,-3-4,0-1,0 0,1 0,0 0,0-1,1 0,-1-1,1 0,0 0,0 0,0-1,1 0,-1-1,1 0,0 0,-1-1,1 0,3 0,2 0,0 0,0-1,0-1,0 0,0-1,-1 0,1-1,0-1,-1 0,0-1,0 0,0-1,-1 0,0-1,0-1,2-2,-3 2,-1 2,0-1,0-1,-1 1,1-1,-2-1,1 0,-1 0,-1-1,0 0,0 0,-1 0,0-1,-1 0,0 0,0-1,0-4,-6 17,1 0,0 0,-1 0,1-1,-1 1,0 0,1 0,-1 0,0-1,1 1,-1 0,0-1,0 1,0-1,1 1,-1-1,0 1,0-1,0 1,0-1,0 0,0 1,0-1,0 0,0 0,0 0,0 0,0 0,0 0,0 0,0 0,0 0,0-1,0 1,0 0,0-1,0 1,0-1,0 1,0-1,1 1,-1-1,0 1,0-1,0 0,1 1,-1-1,1 0,-1 0,0 0,1 0,-1 1,1-1,-1 0,1 0,0 0,0 0,-1 0,1 0,0 0,0 0,0 0,0 0,0 0,0 0,0 0,0 0,0 0,1-1,-9 12,0 0,1 1,0 0,1 0,0 0,1 1,0 0,1 0,0 0,1 1,1-1,0 1,0 0,1 0,1-1,0 1,1 0,0 0,2 3,-1-11,0 0,0 0,0-1,1 1,0 0,0-1,0 0,1 0,-1 0,1 0,0-1,0 1,0-1,1 0,-1 0,1-1,-1 1,1-1,0 0,0 0,0-1,0 1,1-1,-1 0,0 0,0-1,1 0,-1 0,0 0,1-1,-1 1,0-1,0 0,0-1,0 1,0-1,0 0,0-1,0 1,-1-1,1 0,-1 0,3-2,7-4,-2-1,1 0,-1-1,0 0,-1-1,-1-1,0 1,0-1,-2-1,1 0,-2 0,0-1,0 0,-2 0,0 0,0-1,1-13,-5 25,0 0,-1 0,1 0,-1 0,0 0,0 0,0 0,-1 0,1 0,-1 0,0 1,0-1,0 0,-1 0,1 1,-1-1,0 1,0-1,0 1,-1 0,1 0,-1-1,1 2,-1-1,0 0,0 1,-1-1,1 1,0 0,-1 0,1 0,-1 1,0-1,1 1,-1 0,0 0,-2 0,-3-1,0 1,0 1,1-1,-1 1,0 1,0 0,1 0,-1 1,0 0,1 0,0 1,-1 0,1 0,0 1,1 0,-1 1,1-1,-4 4,-7 9</inkml:trace>
  <inkml:trace contextRef="#ctx0" brushRef="#br0" timeOffset="586.611">7789 384,'-1'-2,"-1"0,1 0,-1 0,1 1,-1-1,0 0,0 1,0-1,0 1,0 0,0 0,-1 0,1 0,0 0,-1 0,1 1,0-1,-1 1,1-1,-1 1,1 0,0 0,-1 0,1 0,-2 1,-3-1,-1 0,0 1,0 0,0 0,0 1,1 0,-1 1,1-1,-1 1,1 1,0-1,0 1,1 1,-1-1,1 1,0 0,0 1,1-1,-1 1,1 0,0 1,1-1,-2 4,5-8,1 1,-1-1,1 1,-1-1,1 1,0-1,0 1,0-1,0 1,1-1,-1 1,1-1,-1 1,1-1,0 0,0 1,0-1,0 0,1 0,-1 1,1-1,-1 0,1-1,-1 1,1 0,0 0,0-1,0 1,0-1,0 1,1-1,-1 0,0 0,85 32,-74-29,15 3,-21-6,1 1,-1 0,0 0,1 0,-1 1,0 0,0 0,0 1,-1 0,0 0,7 6,-13-7,1 0,0 0,-1 1,0-1,0 0,0 1,0-1,-1 0,1 0,-1 1,0-1,0 0,0 0,0 0,0 0,-1 0,1 0,-1 0,0 0,0-1,0 1,0-1,0 1,-1-1,1 0,-1 0,1 0,-1 0,0 0,0-1,0 1,0-1,0 0,-3 1,-13 7,1-1,-2 0,1-2,-1 0,0-2,0 0,0-1,-1 0,-8-2,-7-9,30 2</inkml:trace>
  <inkml:trace contextRef="#ctx0" brushRef="#br0" timeOffset="932.194">8269 130,'-49'229,"12"-2,12-89,12-103,6-29</inkml:trace>
  <inkml:trace contextRef="#ctx0" brushRef="#br0" timeOffset="1166.256">7987 440,'24'5,"27"2,14-1,2-6,-7-3,-8-1,-8 0,-7 1,-5 1,-3 1,-2 0,0 1,-6 0</inkml:trace>
  <inkml:trace contextRef="#ctx0" brushRef="#br0" timeOffset="7604.532">13321 300,'37'-17,"-1"-2,0-1,-2-2,0-1,-2-2,0-1,-1-2,-22 17,0-1,-1 0,0 0,-1 0,-1-1,0 0,0-1,1-7,-4 48,-33 297,17 29,9-294,1 2,-1 1,-4-1,-2 0,-2 0,-4-2,-2 1,-2-2,-13 22,24-63,5-7,-1 1,-1 0,1-1,-2 0,1-1,-2 1,1-1,-1-1,0 1,-1-2,0 1,0-1,-8 4,16-10,-1 0,0 0,0 0,0 0,0-1,0 1,0-1,0 0,0 1,-1-1,1 0,0 0,0 0,0-1,0 1,0 0,0-1,0 0,0 1,0-1,0 0,0 0,0 0,1 0,-1 0,0 0,1-1,-1 1,0 0,1-1,0 0,-1 1,1-1,0 0,0 1,0-1,-1-2,-16-78,17 44,1 0,2 0,2 1,1-1,2 1,1 0,2 1,2 0,1 1,2 0,17-29,-22 48,1 0,1 1,1 0,0 1,1 0,0 1,1 1,0 0,1 1,4-2,19 0,-21 13</inkml:trace>
  <inkml:trace contextRef="#ctx0" brushRef="#br0" timeOffset="7888.074">13858 977,'0'-19,"4"-21,3-8,-1-2,3 4,6 5,-1 4,3 4,-2 3,2 6,-3 3,2 0,3 3,-3 0,2 4,-2 8,-5 6</inkml:trace>
  <inkml:trace contextRef="#ctx0" brushRef="#br0" timeOffset="8141.655">14225 780,'0'24,"4"3,3-3</inkml:trace>
  <inkml:trace contextRef="#ctx0" brushRef="#br0" timeOffset="8389.989">14280 384,'0'0</inkml:trace>
  <inkml:trace contextRef="#ctx0" brushRef="#br0" timeOffset="8636.904">14789 610,'-40'10,"2"2,-1 2,2 1,0 2,0 2,-16 12,49-30,0 1,1 0,-1 0,0 0,1 1,-1-1,1 1,0 0,0 0,0 0,0 0,0 1,1-1,0 1,0-1,0 1,0 0,0 0,1 0,-1 0,1 0,0 0,0 0,1 0,-1 1,1-1,0 0,0 0,1 1,-1-1,1 0,0 0,0 0,0 1,0-1,1 0,0-1,0 1,0 0,0 0,0-1,1 0,0 1,2 1,6 3,1 0,1-1,-1-1,1 0,0-1,0 0,1-1,0-1,-1 0,1 0,0-2,0 1,0-2,1 0,-1-1,0 0,0-1,0-1,-1 0,1-1,-1 0,1-1,-1 0,3-3,8-5,-1-1,0-1,-1 0,-1-2,-1-1,0 0,12-16,-15 17,7-7</inkml:trace>
  <inkml:trace contextRef="#ctx0" brushRef="#br0" timeOffset="8807.599">15381 159,'-19'43,"-12"29,1 6,4 1,3-9,4-7,6-10,6-3,3-6,2-6,-2-4,3 2,2-1,2-1,-1-2,0-2,-1 0,0-6</inkml:trace>
  <inkml:trace contextRef="#ctx0" brushRef="#br0" timeOffset="8950.824">15070 554,'44'9,"27"9,8 1,-5-3,-11-4,-10-5,-11-2,-11-3</inkml:trace>
  <inkml:trace contextRef="#ctx0" brushRef="#br0" timeOffset="9119.509">15748 780,'-10'28,"-3"11</inkml:trace>
  <inkml:trace contextRef="#ctx0" brushRef="#br0" timeOffset="10242.445">15635 243,'5'5,"6"6,1 2</inkml:trace>
  <inkml:trace contextRef="#ctx0" brushRef="#br0" timeOffset="9518.266">16058 723,'1'5,"0"-1,0 1,0-1,0 0,1 1,0-1,0 0,0 0,0 0,1 0,-1 0,1-1,0 1,0-1,1 1,-1-1,1 0,-1-1,1 1,0-1,0 1,0-1,0 0,0-1,1 1,-1-1,1 0,-1 0,1 0,-1 0,1-1,-1 0,1 0,0 0,-1 0,1-1,-1 0,1 0,-1 0,1-1,-1 1,0-1,4-2,5-6,-2-1,1-1,-2 1,1-2,-2 1,1-2,-2 1,0-1,-1 0,0-1,4-13,-9 25,-1-1,0 1,0 0,0 0,0-1,-1 1,0-1,1 1,-1-1,0 1,-1 0,1-1,0 1,-1-1,0 1,0 0,0-1,0 1,-1 0,1 0,-1 0,0 0,0 0,0 0,0 1,0-1,0 1,-1-1,1 1,-1 0,0 0,0 0,0 0,0 0,0 1,0-1,0 1,-1 0,1 0,0 0,-1 1,1-1,0 1,-1-1,0 1,-3 0,1 0,0 0,0 0,0 1,-1 0,1 0,0 1,0-1,0 1,0 1,1-1,-1 1,1 0,-1 0,1 1,0-1,0 1,1 0,-1 0,1 1,0 0,-4 4,-9 12</inkml:trace>
  <inkml:trace contextRef="#ctx0" brushRef="#br0" timeOffset="9956.962">16595 751,'148'-163,"-147"162,-1 1,0 0,0-1,1 1,-1-1,0 1,1 0,-1-1,0 1,1 0,-1-1,1 1,-1 0,0 0,1 0,-1-1,1 1,-1 0,1 0,-1 0,1 0,-1 0,1 0,-1 0,1 0,-1 0,1 0,-1 0,1 0,-1 0,0 0,1 0,-1 0,1 1,-1-1,1 0,-1 0,1 0,-1 1,0-1,1 0,-1 1,0-1,1 0,-1 1,0-1,1 1,-1-1,0 0,0 1,0-1,1 1,-1-1,0 1,0-1,0 1,0-1,0 0,0 1,0-1,0 1,0-1,7 45,-5-23,-1-17,1-1,-1 1,1 0,1 0,-1-1,0 0,1 1,0-1,0 0,0 0,1-1,-1 1,1-1,0 1,0-1,0 0,0-1,1 1,-1-1,1 0,0 0,-1 0,1 0,0-1,0 0,0 0,0 0,0-1,0 0,0 0,0 0,0 0,0-1,0 0,0 0,0 0,0-1,3-1,6-1,0-1,-1 0,0-1,0-1,0 0,-1 0,0-1,0-1,3-4,-11 10,-1 1,0-1,0 0,0 0,0 0,0-1,-1 1,0-1,1 1,-1-1,0 0,-1 0,1 0,-1 0,0 0,0 0,0 0,0 0,-1 0,0-1,1 1,-2 0,1 0,0 0,-1-1,0 1,0 0,0 0,0 0,-1 0,0 0,0 0,0 0,-11-15</inkml:trace>
  <inkml:trace contextRef="#ctx0" brushRef="#br0" timeOffset="6271.267">11994 187,'-25'260,"23"20,22-180,-21-89,-2-5</inkml:trace>
  <inkml:trace contextRef="#ctx0" brushRef="#br0" timeOffset="6701.901">11797 526,'623'0,"-582"5,-40-4,0-1,-1 1,1-1,0 1,-1-1,1 1,-1 0,1-1,-1 1,1 0,-1-1,1 1,-1 0,0 0,1 0,-1-1,0 1,0 0,0 0,0 0,0 0,0-1,0 1,0 0,0 0,0 0,0 0,0 0,-1-1,1 1,0 0,0 0,-1-1,1 1,-1 0,1 0,-1-1,1 1,-1 0,1-1,-1 1,0-1,1 1,-1-1,0 1,0-1,-54 57,49-54,-1 1,1 0,0 0,1 1,-1 0,1 0,0 0,0 1,0-1,1 1,0 0,0 1,0-1,1 1,0-1,0 1,1 0,0 0,0 0,1 1,-1-1,2 0,-1 0,1 1,0-1,1 0,-1 1,1-1,1 1,1-3,-1-1,1 0,0 0,1 0,-1 0,1 0,-1-1,1 0,0 0,0 0,1 0,-1 0,1-1,-1 0,1 0,0 0,0-1,0 1,0-1,0 0,0 0,0-1,0 0,0 0,0 0,0 0,0-1,3-1,5 1,-1-2,0 1,0-2,-1 0,1 0,-1-1,0 0,0-1,0 0,-1-1,5-4,-4 1,-1-1,0 0,-1-1,0 0,-1 0,0-1,-1 0,0 0,-1-1,0 1,-2-2,1 1,-2 0,0-1,-1 0,1-4,-3 15,0 0,-1 1,1-1,-1 1,1-1,-1 0,0 1,-1 0,1-1,0 1,-1 0,0-1,0 1,0 0,0 0,0 1,-1-1,1 0,-1 1,1-1,-1 1,0 0,0 0,0 0,-1 0,1 1,0-1,-1 1,1 0,0 0,-1 0,0 0,1 1,-1 0,1-1,-1 1,0 0,1 1,-1-1,1 1,-4 0,-19 5</inkml:trace>
  <inkml:trace contextRef="#ctx0" brushRef="#br0" timeOffset="5300.426">9511 639,'-10'1,"0"1,1 0,-1 1,1 0,-1 1,1-1,0 2,1-1,-1 1,1 1,0 0,0 0,0 0,1 1,0 0,0 0,1 1,0 0,1 0,-1 1,1-1,1 1,0 0,0 0,1 1,0-1,0 1,1-3,0 1,0 0,0 0,1 0,0 0,1 0,0 0,0 0,1 0,0 0,0 0,1 0,0 0,0-1,1 1,0-1,0 1,0-1,1 0,1 0,-1-1,2 2,-1-7,0 0,0-1,1 1,-1-1,0 0,0-1,1 1,-1-1,0 0,0 0,0-1,0 0,0 1,0-2,-1 1,1 0,0-1,-1 0,0 0,0 0,0-1,0 0,0 1,-1-1,0 0,0-1,3-3,1 1,37-40,-2-1,-3-2,-2-1,-2-2,-2-2,17-42,-33 59,-2-2,-2 1,-1-1,-2-1,-2 0,1-27,-20-15,10 81,0 0,0 0,0 1,0-1,0 0,0 1,0 0,-1-1,1 1,-1 0,1-1,-1 1,1 0,-1 0,0 0,1 0,-1 0,0 1,0-1,0 1,1-1,-1 1,0-1,0 1,0 0,0 0,0 0,0 0,0 0,0 1,0-1,0 1,1-1,-1 1,0-1,0 1,0 0,1 0,-1 0,1 0,-2 0,-6 6,0 1,0-1,1 1,0 1,1 0,-1 0,2 0,-1 1,1 0,-2 6,2-6,-4 8,1 1,1 0,1 0,1 1,0 0,2 0,0 0,1 1,1-1,1 1,1 0,1 0,1-1,0 1,2-1,4 17,-3-27,0 0,0 0,1-1,0 1,0-1,1 0,0-1,1 0,0 0,0-1,1 0,0 0,0-1,0 0,1 0,0-1,0 0,0-1,1-1,-1 1,1-2,0 1,0-1,5-1,-3 0,1 0,-1-2,0 1,1-2,-1 0,0 0,1-2,-1 1,-1-2,1 1,-1-2,0 0,0 0,0-1,-1-1,0 1,0-2,-1 0,0 0,-1-1,0 0,-1 0,0-1,0 0,3-8,1 1,-7 33,-2 2,1-9,-1 0,1 0,0 0,1 0,0-1,0 0,1 0,0 0,0-1,0 0,1 0,0-1,0 1,1-1,-1-1,1 0,0 0,0 0,0-1,1 0,-1-1,1 0,0 0,-1-1,1 0,0 0,0-1,0 0,0-1,0 0,-1 0,1-1,0 0,-1 0,1-1,3-2,-6 1,0 1,0-1,0 0,-1-1,1 1,-1-1,0 0,-1 0,1-1,-1 1,0-1,0 0,-1 0,0-1,0 1,0-1,-1 1,0-1,0 0,-1 0,0 0,0 0,0 0,-1 0,0 0,-1-2,17-49,-12 50</inkml:trace>
  <inkml:trace contextRef="#ctx0" brushRef="#br0" timeOffset="5804.196">10866 526,'3'5,"1"0,0 0,1 0,-1 0,1-1,0 0,0 0,0 0,1-1,-1 1,1-1,0 0,0-1,0 0,0 0,0 0,0-1,1 1,-1-2,0 1,1-1,-1 0,1 0,-1 0,1-1,-1 0,0 0,5-3,-7 1,-1-1,0 0,0 1,0-2,-1 1,0 0,1 0,-1-1,-1 1,1-1,-1 0,0 1,0-1,0 0,0 0,-1 0,0 1,0-1,-1 0,1 0,-1 0,0 0,0 1,0-1,-1 0,0 1,0-1,0 1,0 0,-1 0,1 0,-1 0,0 0,0 0,-3-1,4 2,-1 1,0-1,0 1,0-1,0 1,-1 0,1 1,0-1,-1 0,1 1,-1 0,0 0,1 0,-1 0,0 1,0-1,1 1,-1 0,0 0,0 0,1 1,-1-1,0 1,0 0,1 0,-1 1,1-1,-1 0,1 1,-1 0,1 0,0 0,0 0,0 1,0-1,1 1,-1 0,-1 1,-5 6,0 0,0 0,1 1,0 0,1 0,0 1,1 0,0 0,1 1,-2 6,5-13,-1 1,1-1,0 1,0 0,1 0,0 0,0 0,1 0,0 0,0 0,0 0,1 0,0-1,1 1,-1 0,1 0,1-1,-1 1,1-1,0 1,1-1,-1 0,1-1,0 1,1-1,-1 1,1-1,0 0,1-1,-1 0,1 1,0-2,0 1,1 0,16 1,1-1,0-1,0-1,0-1,0-1,0-1,19-4,-22 3,0-1,0-1,0 0,0-2,-1-1,0 0,0-2,-1 0,14-9,-10 2</inkml:trace>
  <inkml:trace contextRef="#ctx0" brushRef="#br0" timeOffset="14676.257">18062 356,'6'2,"-1"0,1 0,-1-1,1 0,0 0,-1 0,1-1,0 0,0 0,-1 0,1-1,0 0,-1 0,1 0,0-1,-1 0,0 0,1 0,-1 0,0-1,0 0,0 0,1-2,12-5,-1 1,0-2,-1 0,-1-2,1 1,-2-2,0 0,-1 0,0-1,-1-1,-1 0,4-8,-50 112,4 2,4 0,3 2,5 1,-1 41,-18 74,30-167,-2-1,-1 0,-2 0,-2-1,-2-1,-1 0,-2-2,-2 0,-1-1,-23 26,-39-5,82-55,0 0,1 0,-1-1,0 1,0-1,0 1,0-1,1 0,-1 0,0 0,0 0,0-1,0 1,0-1,1 0,-1 0,0 0,1 0,-1 0,1 0,-1-1,1 1,-1-1,1 0,0 0,0 0,0 0,0 0,0 0,0 0,1-1,-1 1,1-1,-1 0,-1-10,0-1,0 0,2 0,-1-1,2 1,0 0,1 0,0-1,1 1,0 0,2 0,-1 1,2-1,0 1,0 0,1-1,7-18,2-1,0 2,2 0,2 1,1 1,1 1,1 0,1 2,-5 5,-9 9,1-1,1 1,-1 1,2 0,-1 1,2 0,-1 0,1 1,1 1,0 1,0 0,0 0,9-2,94 23,-95-11</inkml:trace>
  <inkml:trace contextRef="#ctx0" brushRef="#br0" timeOffset="14942.214">18711 667,'-22'20,"2"2,0 1,1 0,1 2,2 0,0 0,2 2,1 0,-2 7,14-32,-1 0,1 0,0 1,0-1,0 1,0-1,0 1,1-1,-1 1,1 0,-1-1,1 1,0-1,0 1,0 0,1-1,-1 1,0 0,1-1,0 1,0-1,0 1,0-1,0 1,0-1,0 0,1 1,0-1,-1 0,1 0,0 0,0 0,0-1,0 1,0 0,0-1,0 0,1 1,-1-1,1 0,8-2,-1 0,1-1,-1-1,0 1,0-2,0 1,0-2,0 1,-1-1,0-1,0 1,0-2,-1 1,0-1,0 0,0-1,-1 0,-1 0,1-1,-1 1,3-8,0 3,-2-1,1 0,-2 0,0-1,-1 1,0-1,-1-1,2-13,-5 27,-1 1,1-1,-1 0,1 1,-1-1,0 0,0 0,0 0,0 1,0-1,0 0,0 0,0 0,-1 1,1-1,-1 0,1 1,-1-1,0 0,0 1,0-1,0 1,0-1,0 1,0-1,0 1,0 0,-1 0,1-1,0 1,-1 0,1 0,-1 0,0 1,1-1,-1 0,0 1,1-1,-1 1,0-1,0 1,1 0,-1 0,0-1,0 1,1 1,-1-1,0 0,0 0,0 1,1-1,-1 1,0-1,1 1,-1 0,-16 8</inkml:trace>
  <inkml:trace contextRef="#ctx0" brushRef="#br0" timeOffset="15241.434">19021 920,'10'-14,"17"-19,9-10,4 4,-6 3,-3 8,-3 3,-5 12,-7 7</inkml:trace>
  <inkml:trace contextRef="#ctx0" brushRef="#br0" timeOffset="-12648.223">536 384,'-91'160,"-31"69,66-116,231-364,-26 2,-144 272,-7 35,0-38,1 1,0 0,2 0,1-1,0 1,2 0,2 6,-5-22,2 0,-1 0,1 0,-1 0,1-1,1 1,-1-1,1 0,-1 1,1-2,0 1,1 0,-1-1,1 0,-1 0,1 0,0-1,0 0,0 1,0-2,1 1,-1-1,0 1,1-2,-1 1,1 0,-1-1,1 0,-1-1,1 1,-1-1,1 0,-1 0,0-1,1 1,-1-1,0 0,0-1,0 1,-1-1,1 0,0 0,-1-1,0 1,1-2,6-9,0-1,-2 0,0 0,0-1,-1 0,-2 0,1-1,-2 0,0 0,2-14,-4 7</inkml:trace>
  <inkml:trace contextRef="#ctx0" brushRef="#br0" timeOffset="-12368.912">1129 440,'-17'41,"2"0,1 1,2 0,3 1,0 4,8-45,0 1,0 0,0-1,0 1,1-1,-1 1,1 0,0 0,0-1,0 1,0 0,0 0,1-1,-1 1,1 0,0-1,-1 1,1-1,1 1,-1-1,0 1,0-1,1 1,0-1,-1 0,1 0,0 0,0 0,0 0,0-1,0 1,0 0,1-1,-1 0,1 1,-1-1,1 0,-1 0,1-1,0 1,-1 0,1-1,0 0,-1 1,1-1,0 0,0 0,-1-1,4 0,7-5,1 0,-1-2,-1 0,1 0,-1-1,-1-1,1 0,-2 0,1-1,-2 0,1-1,-2 0,1-1,5-13,-6 16,-1-1,0-1,0 1,-2-1,1 0,-1-1,-1 1,-1-1,0 0,0 0,-1 0,-1 0,0 0,-1-1,0 1,-1 0,0 0,-1 0,-3-10,1 19,0 0,0 1,0-1,-1 1,1 0,-1 0,0 0,1 1,-1 0,0 0,-1 0,1 0,0 1,-1 0,1 0,0 0,-1 1,1-1,-1 2,1-1,-1 0,1 1,-1 0,1 0,0 1,0 0,0-1,-1 2,2-1,-5 3,-16 8</inkml:trace>
  <inkml:trace contextRef="#ctx0" brushRef="#br0" timeOffset="-5450.304">2173 526,'0'0,"-1"1,1 0,-1 0,1-1,0 1,-1 0,1 0,0-1,-1 1,1 0,0 0,0 0,0 0,0 0,0-1,0 1,0 0,0 0,0 0,0 0,0 0,0-1,1 1,-1 0,0 0,1 0,-1-1,0 1,1 0,-1-1,1 1,0 0,-1-1,1 1,-1 0,1-1,0 1,-1-1,1 1,0-1,0 0,-1 1,1-1,0 0,0 1,0-1,0 0,41 17,-26-13,1 0,-1-2,1 0,0 0,0-2,-1 0,1-1,0-1,0 0,-1-2,1 1,-1-2,0 0,-1-1,13-7,-25 10,0 0,0-1,0 0,0 1,0-1,-1 0,0 0,0-1,0 1,0 0,-1-1,0 1,1-1,-2 1,1-1,0 0,-1 1,0-1,0 0,-1 1,1-1,-1 0,0 1,0-1,0 1,-1-1,0 1,1 0,-2 0,1-1,0 1,-1 1,0-1,0 0,0 1,0-1,0 1,-1 0,0 0,1 0,-1 1,0-1,0 1,-1 0,1 0,0 1,-3-2,-1 1,0-1,-1 1,1 0,-1 1,1 0,-1 0,0 0,1 2,-1-1,1 1,-1 0,1 0,-1 1,1 1,0-1,-1 1,2 1,-1-1,0 1,1 1,-1-1,1 1,1 1,-1-1,1 1,0 0,0 1,0-1,1 1,0 0,0 1,1-1,0 2,-3-1,1-1,0 1,1 0,0 1,0-1,1 1,0 0,1 0,-1 0,2 0,-1 1,2-1,-1 1,1 0,0-1,1 1,0 0,1 0,0-1,1 1,0-1,0 1,1-1,0 1,0-1,5 8,5-7,0 0,1 0,0-1,1-1,0 0,0-1,0-1,1 0,0-1,0-1,1-1,-1 0,1-1,-1 0,1-2,0 0,-1-1,16-2,63-15,-76 13</inkml:trace>
  <inkml:trace contextRef="#ctx0" brushRef="#br0" timeOffset="-4864.707">3020 384,'-270'373,"253"-340,31-40,157-205,-39 32,-132 179,0 1,1-1,-1 1,0-1,1 1,-1-1,1 1,-1-1,0 1,1-1,-1 1,1 0,-1-1,1 1,0 0,-1-1,1 1,-1 0,1 0,-1-1,1 1,0 0,-1 0,1 0,0 0,-1 0,1 0,0 0,-1 0,1 0,-1 0,1 0,0 0,-1 1,1-1,-1 0,1 0,0 1,-1-1,1 0,-1 1,1-1,-1 1,1-1,-1 0,0 1,1-1,-1 1,1-1,-1 1,0 0,1-1,-1 1,0-1,0 1,0 0,1-1,-1 1,0-1,0 1,0 0,0-1,0 1,0 0,0-1,0 1,0 0,1 53,-1-46,-2 32,0-29,1 1,1 0,-1 0,2 0,0 0,0-1,1 1,0 0,1-1,0 1,1-1,5 9,-8-18,0 1,0-2,1 1,-1 0,1 0,-1 0,1-1,0 1,-1-1,1 1,0-1,0 0,0 0,0 1,0-1,0-1,1 1,-1 0,0-1,0 1,1-1,-1 1,0-1,1 0,-1 0,0 0,0 0,1-1,-1 1,0-1,1 1,-1-1,0 0,0 0,0 0,0 0,0 0,0 0,0 0,0-1,0 1,-1-1,2-1,62-83,15-119,-76 192,-2 3</inkml:trace>
  <inkml:trace contextRef="#ctx0" brushRef="#br0" timeOffset="-4086.776">3585 639,'35'-21,"0"-2,-2-1,0-2,-2-1,-1-1,24-30,-47 49,0 0,-1 0,-1 0,1-1,-2 0,1 0,-1 0,-1-1,0 1,2-11,-5 19,-1-1,1 1,-1 0,0-1,1 1,-1 0,0 0,-1 0,1-1,0 1,0 0,-1 0,1 1,-1-1,0 0,0 0,1 1,-1-1,0 1,0 0,0-1,-1 1,1 0,0 0,0 1,-1-1,1 0,0 1,-1-1,1 1,0 0,-1 0,1 0,-1 0,1 0,-1 0,1 1,0-1,-1 1,1-1,0 1,0 0,-1 0,1 0,0 0,-1 2,-15 7,1 0,0 1,1 1,1 1,0 0,0 1,2 1,-1 0,2 1,0 0,1 1,-7 14,13-22,1 0,0 0,1 0,-1 1,2-1,-1 1,2-1,-1 1,1 0,0 7,1-13,0 0,1-1,-1 1,1-1,-1 1,1-1,0 1,0-1,0 0,1 1,-1-1,1 0,0 0,0 0,0 0,0 0,1-1,-1 1,1-1,-1 1,1-1,0 0,0 0,0 0,0 0,0-1,1 1,-1-1,0 0,2 1,16 0,0 0,-1-1,1-2,0 0,-1-1,1-1,-1 0,1-2,-1-1,-1 0,1-1,-1-1,0-1,-1-1,0-1,-1 0,0-1,-1-1,10-9,-6 3,-1 0,-1-1,-1-1,0-1,-2-1,-1 0,0-1,-2 0,0-3,5-25,-30 64,12-7,-1-1,1 0,0 1,0-1,1 1,-1-1,1 1,0-1,0 1,0-1,1 1,0-1,0 0,0 1,0-1,1 0,-1 1,1-1,0 0,1 0,-1-1,1 1,-1 0,1-1,0 0,0 1,1-1,-1 0,1-1,0 1,0 0,-1-1,0 1,1 0,-1 0,0 0,0 0,-1 0,1 1,0-1,-1 1,0-1,0 1,0 0,-1 0,1 0,-1 0,0 0,0 1,0-1,-1 0,1 0,-1 1,0-1,0 0,-1 0,1 1,-1-1,0 0,0 0,-1 0,1 0,-1 0,0 0,0 0,0 0,-15 27,11-23,1 1,0 0,1 0,-1 0,2 0,-1 1,1 0,1-1,0 1,0 0,1 0,0 4,1-11,1-1,-1 0,1 1,-1-1,1 0,0 1,0-1,0 0,0 0,1 0,-1 0,1 0,-1 0,1 0,-1-1,1 1,0-1,0 1,0-1,0 1,0-1,0 0,0 0,1 0,-1 0,0 0,1-1,-1 1,0-1,1 0,-1 1,0-1,1 0,-1 0,1-1,-1 1,1 0,-1-1,0 1,1-1,-1 0,0 0,0 0,0 0,0 0,1 0,-2-1,1 1,0-1,0 1,0-1,-1 0,1 0,14-9</inkml:trace>
  <inkml:trace contextRef="#ctx0" brushRef="#br0" timeOffset="-3332.774">4854 328,'-16'2,"1"0,-1 0,1 2,0 0,0 0,0 2,1 0,0 0,0 1,0 1,1 0,0 1,1 1,0 0,-3 3,4-2,1 1,0 0,0 0,1 1,1 0,0 1,1 0,0 0,1 1,1-1,0 1,0 8,4-22,1 1,-1 0,1 0,0 0,0-1,0 1,0 0,0 0,0 0,0 0,1-1,-1 1,0 0,1 0,0-1,-1 1,1 0,0-1,0 1,0-1,0 1,0-1,0 1,1-1,-1 0,0 1,1-1,-1 0,1 0,-1 0,1 0,0 0,-1-1,1 1,0 0,-1-1,1 1,0-1,0 0,0 1,-1-1,1 0,0 0,1 0,81-17,-60 5,0-1,-1-1,-1-1,0-1,-1-1,-1-1,0 0,-1-2,-1 0,-2-2,10-13,-25 33,30-31,-30 32,-1 1,1-1,0 1,-1-1,1 1,0 0,-1-1,1 1,0 0,-1 0,1 0,0 0,-1-1,1 1,0 0,0 0,-1 0,1 0,0 0,-1 1,1-1,0 0,0 0,-1 0,1 1,0-1,-1 0,1 1,-1-1,1 0,0 1,-1-1,1 1,-1-1,1 1,-1-1,1 1,-1 0,1-1,-1 1,0-1,1 1,-1 0,0-1,0 1,0 0,1 0,-1-1,0 1,0 0,0-1,0 1,0 0,0 0,0-1,0 1,0 0,-1 0,13 228,23-29,-31-176,0 1,-2-1,0 1,-2-1,0 1,-2 0,-1-1,-1 0,-1 0,-1 0,-1 0,-1-1,-1 0,-1 0,-1-1,-1-1,-1 0,-1 0,-7 7,-72 28,90-55,-1 0,1 0,0 0,0 0,-1-1,1 0,-1 1,1-1,0 0,-1-1,1 1,-1 0,1-1,0 0,0 0,-1 0,1 0,0-1,0 1,0-1,0 0,0 1,1-1,-1-1,0 1,1 0,0-1,-1 1,1-1,-1-1,-1-8,0 1,1 0,0-1,1 0,1 0,0 1,0-1,1 0,0 0,1 0,1 0,0 0,0 1,1-1,1 1,0 0,0 0,1 0,1 0,6-9,-6 7,10-22,1 2,2 0,1 1,1 1,2 1,15-14,-21 26</inkml:trace>
  <inkml:trace contextRef="#ctx0" brushRef="#br0" timeOffset="-2716.952">5334 384,'-9'11,"0"1,1 0,0 1,1 0,1 0,0 0,0 1,1 0,1 0,-1 3,1-1,0 1,1 1,1-1,1 0,0 0,1 1,1 0,0-15,0 0,0 0,0 0,1 0,-1-1,1 1,-1 0,1-1,0 1,0-1,0 0,0 1,1-1,-1 0,1-1,-1 1,1 0,0-1,-1 1,1-1,0 0,0 0,0 0,0 0,0 0,0-1,0 1,0-1,0 0,0 0,1 0,-1-1,0 1,0-1,0 1,0-1,0 0,0 0,0 0,-1-1,1 1,0-1,-1 1,1-1,-1 0,1 0,-1 0,0 0,0-1,0 1,0-1,0 0,21-19,-1-1,-2-1,0-1,-2-1,-1 0,3-9,44-61,-61 90,1 0,0 1,0 0,1 0,0 0,0 0,0 1,0 0,0 0,1 0,0 1,0 0,0 0,0 0,6-1,-8 5,-1 1,0 0,0 0,-1 0,1 0,0 0,-1 0,1 1,-1 0,1-1,-1 1,0 0,-1 0,1 0,0 0,-1 0,1 0,-1 1,0-1,0 0,-1 1,1-1,-1 1,1-1,-1 1,0-1,0 1,2 7,6 38,-3 1,-2-1,-1 1,-5 34,1 2,2-42,-1 0,-3 0,-1 0,-2-1,-2 0,-2 0,-2-1,-16 34,27-69,-1 0,0 0,0 0,0-1,-1 1,0-1,-1 0,1 0,-1-1,-1 0,1 1,0-1,-1-1,0 1,0-1,-1 0,1-1,-1 0,0 0,0 0,-2 0,5-4,0-1,1 1,-1-1,1 0,-1 0,1 0,0-1,-1 1,1-1,0 0,1 0,-1 0,1 0,-1 0,1-1,0 1,0-1,0 1,1-1,-1 0,1 0,0 0,0 0,0 0,1 0,-1 0,1 0,0 0,0 0,0 0,1 0,-1 0,1 0,0 0,0 0,1 1,1-5,6-22,2 0,1 1,2 0,0 1,2 1,1 0,5-3,91-103,-93 115</inkml:trace>
  <inkml:trace contextRef="#ctx0" brushRef="#br0" timeOffset="26245.997">395 1118,'39'363,"-3"-42,-29-264,-3 0,-2 0,-6 51,-22-24,16-70</inkml:trace>
  <inkml:trace contextRef="#ctx0" brushRef="#br0" timeOffset="26492.538">1 1824,'38'-15,"27"-9,8 0,0-2,-7 5,-10 0,-9 4,-9 5,-5-1,-4 3,-7-3,-2 2,-5-3,1 2,-4-3,-2-3,-4 2</inkml:trace>
  <inkml:trace contextRef="#ctx0" brushRef="#br0" timeOffset="26874.372">678 1203,'2'173,"8"-1,29 150,-37-310,-1 0,1 0,0 0,0 0,1 0,1-1,0 0,0 0,1 0,1 0,0 0,0-1,3 3,-7-11,1-1,-1 0,0 1,0-1,0 0,1 0,-1 0,1 0,-1-1,1 1,-1-1,1 0,-1 1,1-1,-1 0,1 0,-1-1,1 1,-1 0,1-1,-1 0,1 1,-1-1,0 0,1 0,-1-1,0 1,0 0,2-2,62-50,-60 47,127-115,-131 119,0 0,0 0,0 0,0 1,0-1,1 0,-1 1,1 0,-1-1,1 1,0 0,-1 0,1 1,0-1,0 0,0 1,-1 0,1 0,0 0,0 0,0 0,0 0,-1 1,1-1,0 1,0 0,-1 0,1 0,0 0,-1 0,1 1,-1-1,0 1,1-1,-1 1,0 0,0 0,0 0,0 0,0 1,-1-1,1 0,-1 1,1-1,-1 1,0-1,0 1,0 1,9 38,-10-37,0-1,0 1,0-1,1 1,0-1,0 1,0-1,1 0,-1 0,1 1,0-1,0 0,1-1,-1 1,1 0,0-1,0 1,0-1,0 0,0 0,2 1,10-1</inkml:trace>
  <inkml:trace contextRef="#ctx0" brushRef="#br0" timeOffset="27495.822">1693 1739,'-25'17,"0"2,0 1,2 1,1 1,1 1,0 1,2 0,-16 27,34-50,0 0,0 1,0-1,0 0,0 0,0 1,0-1,0 0,0 1,1-1,-1 1,1-1,-1 1,1 0,-1-1,1 1,0-1,0 1,0 0,0-1,0 1,0-1,0 1,0 0,1-1,-1 1,1-1,-1 1,1-1,0 1,-1-1,1 1,0-1,0 0,0 1,0-1,0 0,0 0,1 0,-1 0,0 0,0 0,1 0,-1 0,1-1,-1 1,1 0,-1-1,1 1,-1-1,1 1,0-1,-1 0,1 0,-1 0,1 0,0 0,-1 0,1 0,-1-1,1 1,18-6,0-1,0-1,-1-1,0-1,0-1,-1 0,-1-1,2-2,132-115,-150 128,-1-1,1 1,0 0,-1 0,1 0,0 0,0 0,0 0,0 0,0 0,0 1,0-1,0 0,0 0,0 1,1-1,-1 1,0-1,0 1,1-1,-1 1,0 0,1 0,-1 0,0 0,1 0,-1 0,0 0,0 0,1 0,-1 0,0 1,1-1,-1 1,0-1,0 1,1-1,-1 1,0 0,0-1,0 1,0 0,0 0,0 0,0 0,0 0,-1 0,1 0,0 0,0 0,-1 0,1 1,-1-1,1 0,-1 0,0 1,1-1,-1 0,0 1,0-1,0 0,0 1,0-1,3 42,-4-40,0 1,1-1,-1 1,1 0,0-1,0 1,0-1,1 1,-1 0,1-1,0 1,0-1,0 1,0-1,1 0,-1 1,1-1,0 0,0 0,0 0,0 0,1 0,-1-1,1 1,-1-1,1 0,0 1,0-1,0-1,0 1,1 0,-1-1,4 2,1-2,0 0,0-1,0 0,0 0,0-1,0 0,0 0,-1-1,1 0,0 0,-1-1,1 0,-1 0,0-1,0 1,0-2,0 1,-1-1,4-3,103-117,-90 94,-1-1,-1-1,-3-1,0-1,-2-1,-2 0,-1-1,-2 0,-2-1,-1 0,1-27,-4-129,-5 193,1 0,-1 0,0 0,1 0,-1-1,0 1,0 0,1 0,-1-1,0 1,0 0,0 0,-1 0,1-1,0 1,0 0,-1 0,1-1,-1 1,1 0,-1 0,1 0,-1 0,0 0,1 0,-1 0,0 0,0 0,0 0,0 0,0 1,0-1,0 0,0 1,0-1,0 0,0 1,0 0,0-1,-1 1,1 0,0-1,0 1,-1 0,1 0,0 0,0 0,0 0,-1 0,1 0,0 1,0-1,-1 0,1 1,0-1,0 1,0-1,0 1,0-1,0 1,0 0,0 0,-1 0,-9 16,1 1,1 0,0 0,2 1,0 0,1 1,0-1,2 1,1 0,0 0,1 0,1 1,1-1,1 0,1 1,1 1,-2 13,0-12,1-1,0 0,2 0,0-1,2 1,0-1,2 0,0 0,1-1,1 0,4 4,77 143,-90-167,0 1,-1 0,1 0,0 0,0-1,-1 1,1 0,0 0,-1 0,1 0,-1 0,1 0,-1 0,0 0,1 0,-1 1,0-1,0 0,0 0,0 0,0 0,0 0,0 0,0 1,0-1,0 0,-1 0,1 0,0 0,-1 0,1 0,-1 0,1 0,-1 0,0 0,1 0,-1 0,0 0,0-1,1 1,-1 0,0-1,0 1,0 0,0-1,0 1,0-1,0 1,0-1,0 0,0 1,-12-4</inkml:trace>
  <inkml:trace contextRef="#ctx0" brushRef="#br0" timeOffset="27747.358">2060 1541,'43'0,"39"0,14-4,-4-3,-8 1,-13 1,-10 2,-10 1,-9 1,-6 0,-11 1</inkml:trace>
  <inkml:trace contextRef="#ctx0" brushRef="#br0" timeOffset="28608.273">3387 1683,'4'38,"1"0,2 0,1-1,3 0,0-1,3 0,16 32,-29-66,0 0,0 1,1-1,-1 0,1 0,-1 0,1 0,0 0,0-1,0 1,0 0,0-1,0 1,0-1,0 0,1 0,-1 0,0 0,1 0,-1 0,1-1,-1 1,1-1,0 0,-1 0,1 0,-1 0,1 0,-1 0,1-1,-1 1,1-1,-1 0,1 1,-1-1,0 0,1-1,-1 1,0 0,0-1,0 1,0-1,0 0,0 1,0-1,-1 0,2-1,182-166,-140 132,-8 4,1 2,2 1,1 2,1 2,7-1,-46 26,-1 0,0 0,1 0,-1 0,1 0,-1 0,1 1,-1-1,1 1,0-1,-1 1,1 0,0 0,-1 1,1-1,-1 0,1 1,-1 0,1-1,-1 1,1 0,-1 0,1 1,-1-1,0 0,0 1,0-1,0 1,0 0,0 0,0 0,0 0,-1 0,1 0,-1 0,1 0,-1 1,0-1,0 1,0-1,0 1,-1-1,1 2,4 9,-1 0,0 1,-1-1,0 1,-1 0,-1-1,0 1,-1 0,0 0,-1 0,-1-1,0 1,-1 0,-1-1,-3 9,5-11,0-1,-1 0,0 0,-1 1,0-2,-1 1,0-1,0 1,-1-1,0-1,-1 1,0-1,0 0,-1-1,0 0,0 0,-1-1,1 0,-2 0,1-1,0 0,-1 0,0-1,-5 1,13-5,0 1,1-1,-1 0,0 1,1-1,-1 0,0 0,1 0,-1-1,0 1,1 0,-1-1,0 1,1-1,-1 1,1-1,-1 0,1 1,-1-1,1 0,-1 0,1 0,0 0,-1-1,1 1,0 0,0 0,0-1,0 1,0-1,0 1,1-1,-1 1,0-1,1 1,-1-1,1 0,-1 1,1-1,0 0,0 1,0-1,0 0,0 0,0-3,1 1,0-1,0 1,0-1,0 1,1 0,0-1,0 1,0 0,0 0,1 0,-1 0,1 1,0-1,0 1,1-1,7-4,1 1,0 0,0 1,1 1,-1-1,1 2,0 0,0 1,1 0,-1 1,1 0,-1 1,1 1,0 0,-1 1,5 0,58-2,-53-3,-5-2</inkml:trace>
  <inkml:trace contextRef="#ctx0" brushRef="#br0" timeOffset="28865.794">3302 1203,'0'34,"5"20,1 1</inkml:trace>
  <inkml:trace contextRef="#ctx0" brushRef="#br0" timeOffset="30980.509">4854 2162,'37'-37,"68"-66,-4-5,62-89,-156 188,0-1,0 0,-1 0,0 0,0-1,-2 0,1 0,-1-1,-1 1,0-1,0 0,-2 0,1 0,-1 0,-1-4,0 14,-1-1,1 1,-1 0,1 0,-1 0,0-1,0 1,0 0,0 0,0 0,-1 0,1 0,-1 1,1-1,-1 0,1 1,-1-1,0 1,0-1,0 1,0 0,0 0,0 0,0 0,0 0,0 0,-1 1,1-1,0 1,0-1,-1 1,1 0,0 0,-1 0,1 0,0 1,-1-1,1 0,-3 1,0 0,0 1,1-1,-1 1,0 0,1 0,0 0,-1 1,1-1,0 1,0 0,0 0,1 1,-1-1,1 1,-1 0,0 2,2-3,-1 1,1-1,0 1,0 0,0 0,1 0,-1 0,1 0,0 0,0 1,1-1,-1 0,1 0,0 1,0-1,0 0,1 1,-1-1,1 0,0 0,1 0,-1 0,1 1,-1-2,1 1,0 0,1 0,-1-1,1 1,-1-1,1 0,0 0,0 0,0 0,1 0,-1-1,1 1,0-1,-1 0,1 0,11 4,1-1,-1-1,1 0,0-1,0 0,0-2,0 0,0 0,0-2,4 0,57 2,-74-1,-1 0,1 0,-1 0,1 1,-1 0,1-1,-1 1,1 0,-1 0,0 0,0 0,1 1,-1-1,0 0,0 1,0 0,0-1,0 1,-1 0,1 0,-1 0,1 0,-1 0,1 1,-1-1,0 0,0 1,0-1,-1 1,1-1,-1 1,1-1,-1 1,0-1,1 1,-2-1,1 1,0-1,0 2,-28 100,3-23,25-79,0 0,0 0,0 0,0 0,0 1,0-1,1 0,-1 0,1 0,0 0,-1 0,1 0,0 0,0 0,0 0,1 0,-1-1,0 1,1 0,-1-1,1 1,-1-1,1 1,0-1,0 0,-1 0,1 0,0 0,0 0,0 0,0 0,0-1,1 1,-1-1,0 0,2 1,13-1,1-1,-1-1,0 0,0-1,0-1,0-1,-1 0,1-1,-2-1,1 0,0-1,-2-1,1-1,-1 0,0 0,-1-2,0 1,-1-2,0 0,-1 0,3-6,75-93,-87 96,-26 32,16-9,0 0,0 0,1 1,1 0,-1 1,1-1,0 1,1 1,0-1,1 1,0-1,0 1,1 0,0 1,1-1,0 0,1 1,0 0,0-1,1 1,1-1,0 1,0-1,1 1,0-1,1 0,1 3,1-8,0-1,0 1,0-1,1-1,-1 1,1-1,0 0,0 0,1-1,-1 0,0 0,1 0,-1-1,1 0,-1 0,1 0,0-1,-1 0,1-1,0 1,-1-1,1-1,-1 1,1-1,-1 0,0 0,1-1,-1 0,3-2,6-2,-1 0,1-2,-1 1,-1-2,0 0,0 0,-1-1,0-1,-1 0,-1 0,0-1,0-1,-1 1,-1-2,0 1,-1-1,-1 0,0 0,-1-1,-1 0,0 0,0-11,-4 21,0 0,-1 0,1 0,-1 0,-1 1,1-1,-1 0,0 1,-1-1,1 1,-1 0,0 0,0 0,-1 0,0 0,1 1,-1-1,-1 1,1 0,-1 1,1-1,-1 1,0 0,-1 0,1 0,0 1,-1-1,1 1,-1 1,0-1,0 1,1 0,-1 0,-6 1,5 0,0 0,0 1,0-1,0 2,0-1,0 1,1 0,-1 0,1 1,-1 0,1 0,0 0,0 1,0 0,0 0,1 1,0-1,0 1,0 0,0 1,1-1,0 1,0 0,1 0,-1 0,1 0,0 1,1-1,0 1,0 0,-1 6,4-9,0-1,0 1,0-1,0 1,0-1,1 0,0 0,0 1,0-1,0 0,0-1,0 1,1 0,-1-1,1 1,0-1,0 0,0 0,0 0,0 0,0-1,0 1,1-1,-1 0,1 0,2 1,96 17,-64-19,0-1,-1-3,0 0,0-3,0-1,-1-2,0-1,7-5,-16 7,0 0,-1-2,0-1,-1-2,0 0,-1-1,0-2,-2 0,0-2,-1 0,-1-1,0-1,-2-1,-1-1,0 0,-2-2,-1 1,-1-2,-1 0,9-27,-13-35,-8 87,0-1,0 0,0 0,0 0,-1 0,1 0,-1 0,1 0,-1 0,0 0,1 0,-1 1,0-1,0 0,-1 0,1 1,0-1,0 1,-1-1,1 1,-1 0,1 0,-1-1,0 1,1 0,-1 0,0 1,0-1,0 0,0 1,1-1,-1 1,0-1,0 1,0 0,0 0,0 0,0 0,0 0,0 0,-1 1,-9 4,0 1,1 0,0 0,0 1,1 1,-1 0,2 0,-1 1,1 1,1-1,0 1,0 1,1-1,0 1,1 1,0-1,-1 5,-6 12,1 0,2 1,1 0,1 0,1 1,2 0,1 0,2 1,0-1,2 0,2 1,2 14,-2-35,-1 0,1-1,1 0,0 1,0-1,1 0,0 0,1-1,-1 1,2-1,-1 0,1-1,0 1,1-1,0 0,0-1,0 1,1-1,0-1,0 0,1 0,-1 0,1-1,0 0,0-1,1 0,-1-1,0 0,1 0,0-1,9 1,0-2,0 0,1-1,-1-1,0-1,0-1,-1 0,1-1,-1-1,0-1,0-1,-1 0,0-1,-1-1,1-1,-2 0,0-1,4-4,23-25,-1-1,-3-3,-1-1,-2-1,26-49,-39 57,-1-1,-2-1,-1-1,1-10,-7-32,-12 82,0 0,0 0,0 1,0-1,-1 0,1 0,0 0,-1 1,1-1,-1 0,0 1,0-1,1 0,-1 1,0-1,0 1,0-1,-1 1,1 0,0-1,-1 1,1 0,0 0,-1 0,1 0,-1 0,0 0,1 1,-1-1,0 0,1 1,-1-1,0 1,0 0,0 0,1-1,-1 1,0 0,0 0,0 1,1-1,-1 0,-1 1,-9 4,-1 0,1 1,-1 0,2 1,-1 1,1 0,0 0,1 1,0 0,0 1,1 0,0 1,1 0,0 0,-5 11,-3 2,1 1,1 1,1 0,1 1,2 0,1 1,1 0,1 0,-1 12,7-27,1 0,0-1,0 1,1 0,1-1,0 1,1-1,0 0,1 0,0 0,1 0,1 0,-1-1,2 0,0 0,0-1,1 0,0 0,0-1,1 0,1 0,-1-1,2-1,-1 1,1-2,0 1,0-1,0-1,4 1,13-9,-20-7</inkml:trace>
  <inkml:trace contextRef="#ctx0" brushRef="#br0" timeOffset="31225.051">7789 1739,'-9'33,"-4"12</inkml:trace>
  <inkml:trace contextRef="#ctx0" brushRef="#br0" timeOffset="31560.541">7902 1287,'0'15,"0"4</inkml:trace>
  <inkml:trace contextRef="#ctx0" brushRef="#br0" timeOffset="34882.736">8213 1627,'-47'284,"36"-182,34-142,0-12,124-244,-147 296,1 1,-1 0,0 0,0 0,0 0,1-1,-1 1,0 0,1 0,-1 0,1-1,-1 1,1 0,-1-1,1 1,-1 0,1-1,-1 1,1-1,0 1,0-1,-1 1,1-1,0 1,0-1,-1 0,1 0,0 1,0-1,0 0,0 0,-1 0,1 0,0 0,0 0,0 0,0 0,0 0,-1 0,1 0,0-1,0 1,0 0,-1-1,1 1,0 0,0-1,-1 1,1-1,0 1,-1-1,1 1,0-1,-1 0,1 1,-1-1,1 0,-1 0,1 1,-1-1,0 0,1 0,-1 0,0 1,0-1,0 0,1 0,-1 0,0 0,0 0,42 155,-42-149,1-1,-1 1,1-1,0 1,1-1,-1 1,1-1,0 0,0 0,0 0,0 0,1 0,0 0,-1-1,1 1,1-1,-1 0,0 0,1 0,0 0,-1-1,1 1,0-1,1 0,-1 0,0-1,0 1,1-1,-1 0,1 0,-1 0,1-1,-1 1,1-1,0 0,-1-1,1 1,-1-1,1 0,3-1,1-4,1 0,-1-1,0 0,0 0,-1-1,0-1,-1 1,0-1,0 0,-1-1,3-4,10-14,7-16,-18 25</inkml:trace>
  <inkml:trace contextRef="#ctx0" brushRef="#br0" timeOffset="35442.851">9144 1654,'-14'-2,"0"1,0 0,0 0,0 1,0 1,1 1,-1 0,0 0,0 2,1 0,0 0,-9 5,16-7,0 1,0 0,0 0,0 1,1 0,-1 0,1 0,0 0,0 1,1 0,-1 0,1 0,0 1,1-1,-1 1,1 0,0 0,0 0,1 1,0-1,0 1,1-1,-1 1,1-1,1 1,-1 6,2-7,0-1,0 0,0 0,1 0,0 0,0 0,0 0,0-1,1 1,0-1,0 1,0-1,0 0,1 0,-1 0,1-1,0 1,0-1,1 0,-1 0,0-1,1 1,0-1,0 0,0 0,0 0,0-1,0 0,0 0,0 0,0-1,1 1,-1-1,0 0,0-1,1 0,-1 1,0-1,0-1,0 1,0-1,4-2,11-5,0-1,-1-1,0 0,-1-2,0 0,-1-1,-1 0,15-17,77-61,-107 90,1 1,-1-1,1 1,0 0,-1 0,1-1,0 1,0 0,0 0,0 1,-1-1,1 0,0 1,0-1,1 1,-1-1,0 1,0 0,0 0,0 0,0 0,0 1,0-1,0 0,0 1,0-1,0 1,0 0,0 0,0 0,0 0,-1 0,1 0,0 0,-1 0,1 1,-1-1,1 1,-1-1,1 1,-1 0,0-1,1 3,2 15,0 1,-2-1,0 1,-1 0,-1 0,-1 0,-3 19,3-23,-27 233,27-213,-1 0,-2 0,-2 0,-1-1,-1 0,-2 0,-2-1,-1-1,-1 0,-2 0,-2-2,0 0,-20 23,32-46,-42 40,47-47,0-1,0 1,-1 0,1 0,0 0,0-1,0 1,0-1,-1 1,1-1,0 1,-1-1,1 0,0 0,-1 0,1 1,0-1,-1 0,1-1,0 1,-1 0,1 0,0-1,-1 1,1 0,0-1,0 1,-1-1,1 0,0 1,0-1,0 0,0 0,0 0,0 0,0 0,0 0,0 0,1 0,-1 0,0 0,0 0,1 0,-1-1,-2-10,1 0,1 0,0 0,0-1,1 1,1 0,0 0,0 0,1 0,1 0,0 0,1 0,0 1,1-1,1-1,27-66,3 1,3 3,4 1,25-32,35-24,-85 113</inkml:trace>
  <inkml:trace contextRef="#ctx0" brushRef="#br0" timeOffset="38794.098">10329 1598,'-6'4,"0"0,0 0,1 1,0-1,0 1,0 1,0-1,1 1,0 0,0 0,0 0,1 0,0 1,0-1,0 1,1 0,0 0,1 0,-1 0,1 0,1 0,-1 0,1 0,1 0,-1 0,1 1,0-1,1 0,0 0,1 3,0 1,0 0,1 0,1-1,-1 0,2 1,-1-2,2 1,-1-1,1 0,0 0,1 0,0-1,3 1,-8-6,1 0,-1 0,1-1,0 1,0-1,0 0,0 0,0 0,1-1,-1 0,1 1,-1-2,1 1,-1 0,1-1,-1 0,1 0,-1 0,1-1,-1 1,1-1,-1 0,1 0,-1-1,0 0,1 1,-1-1,0-1,0 1,0 0,-1-1,1 0,2-3,79-105,-60 70,-23 40,0-1,0 0,1 1,-1 0,1-1,-1 1,1 0,-1 0,1 1,0-1,-1 0,1 1,0 0,0-1,-1 1,1 0,0 1,0-1,-1 0,1 1,0 0,0-1,-1 1,1 0,-1 0,1 1,-1-1,1 0,-1 1,0-1,0 1,0 0,0 0,0 0,0 0,0 0,0 0,-1 1,1-1,-1 0,1 3,31 21,-27-22,0-1,1 0,-1 0,1 0,-1-1,1 1,0-2,0 1,0-1,0 0,0-1,0 1,0-1,0-1,0 1,0-1,0-1,-1 1,1-1,0 0,-1-1,1 1,-1-1,1-1,-1 1,0-1,-1 0,1 0,-1-1,2-2,4-3,-1-1,-1 0,0-1,0 0,-1 0,-1-1,0 0,0-1,-2 1,1-1,-2 0,0 0,-1-1,0 1,-1-1,-1 0,0 1,-1-10,-1 24</inkml:trace>
  <inkml:trace contextRef="#ctx0" brushRef="#br0" timeOffset="39084.382">11402 1739,'-5'28,"-1"20,0 7,1-2,1-15,2-13</inkml:trace>
  <inkml:trace contextRef="#ctx0" brushRef="#br0" timeOffset="39330.914">11402 1344,'0'0</inkml:trace>
  <inkml:trace contextRef="#ctx0" brushRef="#br0" timeOffset="39584.442">11740 1203,'18'217,"-9"-127,-4 1,-6 90,-1-55,2-15,0-111</inkml:trace>
  <inkml:trace contextRef="#ctx0" brushRef="#br0" timeOffset="39812.519">11515 1683,'38'-5,"28"-1,6-1,-3 2,-9 2,-15-4,-10 0,-11-5,-10 1</inkml:trace>
  <inkml:trace contextRef="#ctx0" brushRef="#br0" timeOffset="40231.541">12051 1260,'-17'375,"15"-353,-2 0,1-1,2 1,0 0,1 0,1-1,1 1,1 0,1-1,1 0,6 18,-9-36,0 0,0 1,0-1,0 0,0 0,1 0,-1-1,1 1,0 0,0-1,0 0,0 0,0 0,1 0,-1 0,0 0,1-1,-1 0,1 0,0 0,-1 0,1 0,0-1,0 0,0 0,-1 0,1 0,0 0,0-1,-1 1,1-1,0 0,-1 0,1-1,-1 1,1-1,-1 0,0 0,0 0,0 0,0 0,0-1,1 0,169-160,-172 161,1 0,-1 1,0-1,1 0,0 1,-1-1,1 1,0 0,-1 0,1 0,0-1,0 2,0-1,0 0,0 0,0 1,1-1,-1 1,0-1,0 1,0 0,0 0,1 0,-1 0,0 0,0 1,0-1,0 1,0-1,0 1,0 0,0 0,0 0,0 0,0 0,0 0,0 1,-1-1,1 0,0 1,-1 0,7 83,-9-79,0 0,0 0,1 0,0 0,0 0,1 1,0-1,0 0,0 0,0 0,1-1,0 1,1 0,-1-1,1 1,8 7</inkml:trace>
  <inkml:trace contextRef="#ctx0" brushRef="#br0" timeOffset="40578.895">12728 1683,'-8'20,"0"1,2 0,0 0,1 0,2 1,0 0,1 0,1 0,1-1,1 1,3 12,-4-31,0 0,1-1,-1 1,1 0,0-1,0 1,0-1,0 1,0-1,0 1,1-1,-1 0,1 0,0 0,-1 0,1 0,0 0,0 0,1 0,-1-1,0 1,0-1,1 0,-1 1,1-1,-1 0,1-1,-1 1,1 0,0-1,-1 1,1-1,0 0,0 0,-1 0,1 0,0 0,-1-1,1 1,0-1,-1 0,1 0,-1 0,1 0,-1 0,1 0,-1-1,0 1,0-1,0 0,1 0,5-8,0 0,0 0,-1 0,-1-1,0 0,0 0,-1-1,0 1,-1-1,-1 0,0-1,0 1,-1 0,-1-1,0 1,-1-6,1 12,-1 0,1 0,-1 0,-1 0,1 0,-1 0,0 0,-1 1,1-1,-1 0,0 1,0-1,-1 1,0-1,0 1,0 0,-1 1,1-1,-1 0,0 1,0 0,-1 0,0 0,1 1,-4-3,-11 0</inkml:trace>
  <inkml:trace contextRef="#ctx0" brushRef="#br0" timeOffset="41301.05">13180 1795,'-5'5,"0"0,0 1,0-1,1 1,-1 0,2 0,-1 1,1-1,-1 1,2 0,-1 0,1 0,0 0,1 0,-1 0,1 0,1 1,-1-1,1 0,1 1,-1-1,1 0,1 0,-1 1,2 1,-1-7,0 0,0 0,0-1,1 1,-1-1,1 1,-1-1,1 0,-1 0,1 0,0 0,-1 0,1 0,0-1,0 0,-1 1,1-1,0 0,0 0,0-1,-1 1,1 0,0-1,0 0,-1 0,1 0,0 0,-1 0,1 0,-1-1,77-45,61-79,-139 125,1 1,-1 0,0-1,1 1,-1 0,0 0,1 0,-1 0,1 0,-1 0,0 0,1 0,-1 0,0 1,1-1,-1 1,0-1,1 1,-1-1,0 1,0 0,0 0,0-1,0 1,1 0,-1 0,-1 0,1 0,0 0,0 0,0 1,0-1,-1 0,1 0,-1 1,1-1,-1 0,1 0,-1 1,0-1,0 1,1-1,-1 0,0 1,0-1,-1 0,1 1,0-1,0 1,-1-1,1 0,0 1,-1-1,0 1,4 17,0-13,0 1,0-1,1 0,-1 0,1-1,1 1,-1-1,1 0,0 0,0 0,0 0,1-1,-1 0,1 0,0-1,0 0,1 0,-1 0,1-1,-1 1,1-2,0 1,0-1,0 0,-1 0,1-1,0 0,0 0,0-1,0 0,0 0,0 0,0-1,-1 0,1-1,-1 1,1-1,-1 0,0-1,1 0,11-8,0 0,-1-1,0-1,-1 0,-1-1,0-1,3-5,39-40,-16 20,-2-2,-2-2,-2-1,-3-2,22-41,-45 72,0-1,-1-1,-1 1,0-2,-2 1,0 0,-1-1,-1 0,-1 0,-1 0,-1 0,-1-4,2 21,-1 0,1 1,-1-1,0 0,0 0,-1 1,1-1,0 0,-1 0,0 1,0-1,1 0,-2 1,1-1,0 1,0-1,-1 1,1 0,-1 0,0-1,0 1,0 0,0 0,0 1,0-1,0 0,-1 1,1-1,-1 1,1 0,-1 0,1 0,-1 0,0 0,1 1,-1-1,0 1,0 0,1-1,-1 1,0 1,0-1,1 0,-1 1,0-1,0 1,1 0,-1 0,1 0,-1 0,1 0,-1 1,1-1,-13 12,2 0,-1 2,2-1,0 1,1 1,0 0,2 1,0 0,0 0,2 1,0 0,1 0,1 1,1 0,0 0,1 0,2 0,0 4,-1-1,1 1,1-1,1 1,2-1,0 0,1 1,1-1,1-1,1 1,1-1,1 0,1-1,0 0,10 12,63 71,-86-104,-3-3</inkml:trace>
  <inkml:trace contextRef="#ctx0" brushRef="#br0" timeOffset="41463.85">13716 1598,'57'5,"25"1,7 0,-6-1,-13-1,-9-2,-9-1,-10 0,-11-1</inkml:trace>
  <inkml:trace contextRef="#ctx0" brushRef="#br0" timeOffset="45733.654">15297 1683,'-5'-6,"1"0,-1 1,0-1,0 1,-1 0,0 1,0-1,0 1,0 0,0 1,-1-1,0 1,0 1,1-1,-2 1,1 0,0 1,0 0,0 0,-1 0,1 1,-1 0,1 0,0 1,-1 0,1 1,0-1,-2 2,6-2,1 0,0 1,0-1,0 1,0-1,0 1,0 0,1-1,-1 1,1 0,-1 0,1 0,-1 0,1 1,0-1,0 0,0 0,0 1,1-1,-1 1,1-1,-1 1,1-1,0 1,0-1,0 1,0-1,0 0,1 1,-1-1,1 1,0-1,0 1,-1-1,1 0,1 1,53 81,-44-72,-6-5,-1 0,0 0,0 0,0 1,-1-1,0 1,0 0,-1 0,0 0,0 0,-1 0,1 5,-2-9,0-1,0 1,0-1,0 1,0-1,-1 0,0 1,0-1,0 0,0 1,0-1,0 0,-1 0,0 0,1 0,-1 0,0-1,0 1,-1 0,1-1,-1 0,1 1,-1-1,0 0,0 0,0-1,0 1,0 0,0-1,0 0,-1 0,0 1,-1-1,0-1,0 1,0-1,1 0,-1 0,0 0,0-1,0 1,1-1,-1 0,0-1,1 1,-1-1,-1-1,-14-8</inkml:trace>
  <inkml:trace contextRef="#ctx0" brushRef="#br0" timeOffset="46249.702">15240 2049,'56'-25,"-1"-2,-2-3,-1-2,-1-2,-2-3,-2-1,22-24,-40 25,-2-1,-1-1,-2-2,-2 0,-1-4,-14 32,-3 7,0 0,0 0,-1-1,0 0,0 0,-1 0,0 0,0 0,-1 0,1-1,-2 1,1 0,-1-1,0 1,0-1,-1 1,0 0,-1-1,1 1,-1 0,-3-6,3 11,1 0,-1 1,0-1,0 1,0-1,0 1,0 0,0-1,-1 1,1 0,0 1,0-1,-1 0,1 1,-1-1,1 1,0-1,-1 1,1 0,-1 0,1 1,-1-1,1 0,0 1,-1-1,1 1,0 0,-1 0,1 0,0 0,0 0,0 0,-1 1,-63 52,53-37,1-1,1 2,1-1,0 1,1 1,2 0,-1 0,2 1,1-1,0 1,1 0,2 1,0-1,1 1,1-1,0 1,2-1,2 10,-1-17,0-1,1 1,1-1,0 0,0 0,1-1,0 1,1-2,1 1,0-1,0 0,1 0,6 5,29 4,-30-21</inkml:trace>
  <inkml:trace contextRef="#ctx0" brushRef="#br0" timeOffset="46569.596">16002 1880,'-5'10,"-1"8,4 0,4 3,5-3,7-4,6-5,4-3,-2-8,-10-4,-6 0</inkml:trace>
  <inkml:trace contextRef="#ctx0" brushRef="#br0" timeOffset="46816.638">16087 1485,'5'5,"1"1</inkml:trace>
  <inkml:trace contextRef="#ctx0" brushRef="#br0" timeOffset="47366.116">16312 1683,'17'118,"-6"-55,-3 1,-2 0,-4 0,-4 58,-1-87,3-23,0-1,0 1,-1-1,-1 0,0 0,0 1,-1-1,-1-1,0 1,0 0,-1-1,0 0,-1 0,0 0,0-1,-3 2,9-11,-1 1,1-1,-1 1,1-1,-1 1,0-1,1 1,-1-1,0 0,1 1,-1-1,0 0,1 0,-1 0,0 1,0-1,1 0,-1 0,0 0,0 0,1 0,-1 0,0 0,0-1,1 1,-1 0,0 0,0-1,1 1,-1 0,0-1,1 1,-1 0,1-1,-1 1,0-1,1 1,-1-1,1 1,-1-1,1 0,-1 1,1-1,0 0,-1 1,1-1,0 0,0 1,-1-1,1 0,0 0,0 1,0-1,0 0,0 0,-6-45,9 22,2 0,0-1,2 2,0-1,2 1,0 0,9-13,5-13,2 2,1 0,3 1,2 2,2 1,1 2,3 1,1 2,29-22,-53 49,0 1,1 1,1 0,-1 1,1 1,1 0,9-2,-25 8,1 1,0-1,-1 1,1-1,0 1,0 0,-1-1,1 1,0 0,0 0,-1 1,1-1,0 0,0 0,-1 1,1-1,0 1,-1 0,1-1,0 1,-1 0,1 0,-1 0,1 0,-1 0,0 0,1 1,-1-1,0 0,0 1,0-1,0 1,0-1,0 1,-1-1,1 1,0 0,-1-1,1 1,-1 0,0 0,1-1,-1 1,0 0,0 1,-15 81,-4-50,-1-2,-2 0,-1-1,-2-2,0 0,-10 6,-54 33,85-66,1 1,-1-1,0 0,0-1,0 1,0-1,0 1,0-1,0 0,-1-1,1 1,0-1,-1 0,1 0,0 0,-1-1,1 1,0-1,0 0,0 0,0-1,0 1,0-1,-1-1,-9-7</inkml:trace>
  <inkml:trace contextRef="#ctx0" brushRef="#br0" timeOffset="47881.155">17046 1852,'-23'63,"-3"-1,-3-1,-23 37,28-72,7-46,16 5,1 1,0 0,1 0,1 0,0 0,1 0,0 0,1 0,1 1,0 0,1 0,0 0,5-6,110-152,-120 169,15-19,0 0,1 2,1 0,0 1,2 0,0 2,1 0,0 2,1 0,1 1,23-9,-44 21,0 1,1-1,-1 0,0 0,1 1,-1-1,1 1,-1 0,0 0,1 0,-1 0,1 0,-1 0,1 1,-1-1,0 1,1 0,-1 0,0 0,0 0,1 0,-1 0,0 0,0 1,0-1,0 1,-1-1,1 1,0 0,-1 0,1 0,-1 0,0 0,1 0,-1 0,0 0,0 0,0 1,-1-1,1 0,0 2,0 4,1 1,-1 0,0-1,-1 1,0 0,0-1,-1 1,0 0,-1-1,0 1,-1 2,-3 6,-1-1,0-1,-1 1,-1-1,0-1,-1 0,-1 0,0-1,-1 0,0-1,-1 0,0-1,-1-1,0 0,-1-1,0 0,0-1,-1-1,0 0,0-2,-11 3,-25-9,51 1,0 0,0 0,0-1,0 1,0 0,0-1,0 1,0-1,0 1,0-1,0 1,0-1,0 0,1 1,-1-1,0 0,0 0,1 1,-1-1,0 0,1 0,-1 0,1 0,0 0,-1 0,1 0,0 0,-1 0,1 0,0 0,0 0,0 0,0 0,0 0,0 0,0 0,0 0,0 0,1 0,-1 0,0 0,1 0,-1 0,1 0,-1 0,1-1,8-14</inkml:trace>
  <inkml:trace contextRef="#ctx0" brushRef="#br0" timeOffset="48138.179">17667 1767,'-15'34,"-4"15,-4 1,3-10</inkml:trace>
  <inkml:trace contextRef="#ctx0" brushRef="#br0" timeOffset="48384.219">17582 1428,'0'0</inkml:trace>
  <inkml:trace contextRef="#ctx0" brushRef="#br0" timeOffset="48786.384">17780 1908,'3'1,"0"0,-1 0,1 0,0-1,0 0,1 1,-1-1,0 0,0 0,0-1,0 1,0-1,0 1,0-1,0 0,-1 0,1 0,0-1,0 1,-1-1,1 1,-1-1,1 0,-1 0,0 0,0 0,2-2,52-66,43-59,-99 128,1 0,-1 1,1-1,0 0,-1 1,1-1,0 1,0-1,-1 0,1 1,0 0,0-1,0 1,0 0,0-1,-1 1,1 0,0 0,0 0,0 0,0 0,0 0,0 0,0 0,0 0,0 0,0 0,0 1,0-1,-1 0,1 1,0-1,0 0,0 1,0-1,-1 1,1 0,0-1,-1 1,1-1,0 1,-1 0,1 0,-1-1,1 1,-1 0,1 0,-1 0,1 0,-1 0,0-1,0 2,12 53,-11-46,0-2,0 0,0 0,0-1,1 1,0 0,1-1,-1 1,1-1,0 1,1-1,0 0,0-1,0 1,0-1,1 0,0 0,0 0,1 0,-1-1,1 0,0 0,0-1,0 1,0-1,1-1,-1 1,1-1,0 0,0-1,0 0,-1 0,1 0,0-1,0 0,0 0,0 0,0-1,3-1,-2-1,1 0,-1 0,0 0,0-1,0-1,-1 0,1 0,-1 0,0 0,-1-1,1-1,-1 1,0-1,-1 0,0 0,0 0,0-1,-1 0,0 0,-1 0,0 0,2-6,32-57,-24 54,0 4</inkml:trace>
  <inkml:trace contextRef="#ctx0" brushRef="#br0" timeOffset="49453.138">18740 1683,'-20'5,"0"0,0 2,1 0,0 1,1 1,0 1,0 1,-7 6,17-12,0 1,1 1,0-1,0 1,0 1,1-1,0 1,1 0,0 1,0-1,1 1,-1 2,3-7,1-1,-1 1,1-1,0 1,1 0,-1 0,1-1,-1 1,1 0,0 0,0-1,1 1,-1 0,1 0,0-1,0 1,0 0,0-1,1 1,-1-1,1 1,0-1,0 0,0 0,1 0,-1 0,1 0,0-1,-1 1,1-1,0 1,1-1,1 1,1 0,-1-1,0 0,1 0,-1-1,1 1,-1-1,1 0,0-1,-1 1,1-1,0 0,0-1,-1 0,1 1,0-2,-1 1,1-1,-1 1,1-2,1 0,107-63,-61 27,2 2,1 3,2 3,19-7,-76 37,1-1,0 1,0 0,0 0,1-1,-1 1,0 1,0-1,1 0,-1 0,0 1,1 0,-1-1,0 1,1 0,-1 0,1 0,-1 0,0 1,1-1,-1 1,1-1,-1 1,0 0,0 0,0 0,1 0,-1 0,0 0,0 1,0-1,-1 1,1 0,0-1,-1 1,1 0,0 1,1 12,-1-1,-1 1,0-1,-1 1,-1-1,0 1,-1-1,-1 1,0-1,-1 0,0 0,-1 0,-1 0,-1 7,-92 377,95-378,0-1,-1 0,-1 0,-1 0,-1 0,0-1,-2-1,0 1,0-2,-2 1,-3 3,13-18,-1 1,1-1,0 1,-1-1,1 0,-1 0,0 0,1-1,-1 1,0 0,0-1,0 0,0 0,0 0,-1 0,1 0,0-1,0 1,-1-1,1 0,0 0,-1 0,1 0,0-1,0 0,-1 1,1-1,0 0,0 0,0-1,0 1,0-1,0 1,0-1,1 0,-1 0,1 0,-1 0,1-1,0 1,0-1,0 1,0-1,0 0,0 0,1 0,0 0,-1 0,-2-11,1 1,1-1,0 1,1-1,0 1,1-1,1 0,0 0,0 1,2-1,0 1,0 0,1 0,1 0,0 0,1 0,0 1,1 0,0 1,5-6,-2 2,1 0,1 1,1 0,0 1,0 0,1 1,1 1,0 0,1 1,0 0,0 2,1 0,0 0,0 2,1 0,4 0,-15 6,-1 0,1 0,0 0,0 1,0 0,-1 0,1 1,0 0,-1 0,1 1,-1 0,6 3,30 11,-32-15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0:2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8,'0'5,"4"1,3-4,4-9,-5-1,-3 3,-7 5,-7 5,-7 8,4 1,10-1,10-9,4-4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0,'-27'8,"1"0,1 1,-1 1,2 2,-1 1,2 0,0 2,0 1,1 0,2 2,-7 7,22-21,0 1,0 0,0 0,1 0,0 1,0 0,0-1,1 1,0 1,0-1,1 0,0 1,0-1,0 1,1 0,0-1,0 1,0 0,1 0,0 0,1 0,-1-1,1 1,1 0,-1 0,1-1,0 1,1-1,0 0,0 1,0-1,0 0,1-1,0 1,0-1,1 0,0 0,0 0,0 0,2 0,-2-3,0 0,0 0,0-1,0 1,1-1,-1-1,1 1,-1-1,1 0,-1 0,0 0,1-1,-1 0,1 0,-1 0,0-1,0 1,0-1,0-1,0 1,0-1,3-2,95-76,-75 55,-2-2,-1-1,-1-1,-2 0,10-20,-32 50,0-1,1 1,-1-1,0 1,0 0,1-1,-1 1,0-1,1 1,-1 0,0-1,1 1,-1 0,1 0,-1-1,1 1,-1 0,0 0,1-1,-1 1,1 0,-1 0,1 0,-1 0,1 0,-1 0,1 0,-1 0,1 0,-1 0,1 0,-1 0,1 0,-1 0,1 0,-1 1,1-1,-1 0,0 0,1 1,-1-1,1 0,-1 0,0 1,1-1,-1 0,0 1,1-1,-1 1,0-1,1 1,-1-1,0 0,0 1,0-1,1 1,-1-1,0 1,0-1,0 1,0-1,0 1,0-1,0 1,0-1,16 50,-11-31,-1-8,0 0,0 0,1 0,0-1,1 1,0-1,1-1,0 1,1-1,0 0,0-1,0 0,1 0,1-1,-1 0,1-1,0 0,1 0,-1-1,1 0,0-1,1 0,-1-1,0-1,8 2,69-26,-74 12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260 520,'-7'-1,"0"1,-1 0,1 0,0 0,0 1,0 0,0 1,0 0,0 0,0 0,0 1,1 0,-1 0,1 0,0 1,0 0,0 1,0-1,1 1,-4 4,-4 6,1 0,1 1,0 1,1 0,1 0,0 0,1 1,1 1,1-1,1 1,1 0,0 1,1-1,1 0,1 1,1 10,-1-25,1 0,-1 0,1 0,0 0,0 0,1 0,-1 0,1 0,0 0,1 0,-1 0,1-1,0 1,0 0,1-1,-1 1,1-1,0 0,0 0,0 0,1 0,-1-1,1 0,0 1,0-1,0 0,0-1,1 1,-1-1,1 0,0 0,-1 0,1-1,0 1,0-1,0 0,0-1,0 1,5-1,9-7,1-1,-1-1,-1 0,0-1,0-1,-1-1,-1-1,0 0,0-1,-1 0,8-12,20-22,-2-2,-2-1,-2-2,-3-2,-2-1,9-26,-27 53,-1-1,-1-1,-1 0,-2 0,-1-1,-2 0,-1-1,-1 1,-2-1,-1-5,-2 32,1 0,-1-1,0 1,-1 0,0 0,0 0,0 0,0 0,-1 0,0 0,-1 1,1-1,-1 1,0 0,-1-1,3 4,0 0,0 0,-1 1,1-1,0 1,-1-1,1 1,-1 0,1 0,-1 0,1 0,-1 1,0-1,1 1,-1-1,0 1,1 0,-1 0,0 0,0 0,1 1,-1-1,0 1,1 0,-1-1,0 1,1 1,-1-1,1 0,0 0,-1 1,1-1,0 1,0 0,0 0,0 0,-16 15,0 2,2 0,0 0,1 1,2 1,0 1,1 0,0 0,2 1,1 1,1 0,1 0,2 0,0 1,0 7,3-18,0 0,1 0,1 0,1 1,-1-1,2 0,0 0,1 0,0-1,1 1,1-1,0 1,1-1,0-1,1 1,0-1,1 0,1-1,-1 0,2 0,0-1,0 0,1-1,0 0,0-1,1 0,9 4,-11-7,0 0,0-1,0-1,1 1,-1-2,1 0,-1 0,1-1,0 0,0 0,0-2,0 1,-1-1,1-1,0 0,-1 0,11-4,-13 3,0 0,0-1,0 0,0 0,-1-1,1 1,-1-2,0 1,-1-1,1 0,-1 0,0-1,-1 0,0 0,0 0,0 0,-1-1,0 0,0 0,1-7,-7 3,-8 32,10-15,-1 0,0 0,1 0,0 0,0 0,1 0,-1 0,1 0,0 0,0 0,1 0,-1 0,1-1,0 1,1 0,-1-1,1 0,0 0,0 1,0-2,0 1,1 0,0-1,-1 1,1-1,0 0,1-1,-1 1,3 1,3 1,0 0,0-1,0 0,1-1,0 0,-1 0,1-1,0-1,0 0,0 0,0-1,1-1,3 0,6-4,1-2,-1 0,0-2,-1 0,0-1,0-1,-1 0,-1-2,0 0,-1-2,0 1,-1-2,-1 0,6-9,33-28,-52 51,-1 0,1 0,-1 0,1 0,0 0,0 0,0 1,0-1,0 0,0 1,0 0,0 0,1 0,-1 0,0 0,1 0,-1 0,1 1,-1-1,1 1,-1 0,1 0,0-1,-1 2,1-1,-1 0,1 1,-1-1,1 1,-1 0,1-1,-1 1,0 0,1 1,-1-1,0 0,0 1,0-1,0 1,0 0,0-1,-1 1,1 0,0 0,-1 0,1 1,-1-1,0 0,0 0,0 1,0-1,0 0,-1 1,1 0,2 13,0 0,-1 0,-1 0,-1 0,0 0,-1 0,-1 0,0 0,-1-1,-1 1,0-1,-3 4,5-14,0-1,0 1,-1-1,0 0,0 0,0 0,0 0,-1-1,1 1,-1-1,0 0,0 0,0 0,0-1,-1 0,1 1,-1-1,1-1,-1 1,0-1,1 0,-1 0,0 0,0 0,0-1,0 0,-5 0,10 0,-1 0,0-1,0 1,0 0,1 0,-1 0,0-1,0 1,1 0,-1-1,0 1,1-1,-1 1,0-1,1 1,-1-1,1 1,-1-1,0 0,1 1,0-1,-1 0,1 1,-1-1,1 0,0 1,-1-1,1 0,0 0,0 0,0 1,0-1,0 0,0 0,0 0,0 1,0-1,0 0,0 0,0 0,0 1,1-1,-1 0,0 0,1 1,-1-1,0 0,1 1,-1-1,1 0,-1 1,1-1,0 1,-1-1,1 1,-1-1,1 1,0-1,0 1,-1-1,1 1,0 0,0 0,-1-1,1 1,0 0,12-5,0 1,-1 1,2 0,-1 0,0 2,0-1,1 2,-1 0,0 0,1 1,1 1,44 10,-52-9,1-1,0 0,0 0,0-1,0 0,1 0,-1-1,0 0,0-1,0 0,7-1,8-7,-1-1,0-1,0-1,-1-1,-1 0,0-2,-1 0,-1-1,0-1,-1-1,-1-1,-1 0,13-21,-14 24,3-10,0 1,-1-2,-2 0,-1-1,-1-1,-2 1,0-2,-2 1,3-27,1-145,-26 149,14 51,0 0,-1 0,1 0,0 0,-1 0,1 0,-1 0,1 0,-1 0,0 1,1-1,-1 0,0 0,0 1,0-1,1 1,-1-1,0 0,0 1,0 0,0-1,0 1,0-1,0 1,0 0,0 0,0 0,0 0,0 0,0 0,0 0,0 0,0 0,0 0,0 0,0 0,0 1,0-1,0 0,0 1,0-1,0 1,0-1,0 1,1 0,-1-1,0 1,0 0,-7 9,1 0,0 0,0 1,1 0,0 0,1 1,1 0,0-1,0 1,1 1,1-1,0 0,0 1,1 1,-5 20,0 6,2 1,1-1,2 1,2-1,2 1,1-1,2 1,9 26,-6-30,-2 0,-1 0,-2 1,-2 0,-1 0,-3 19,-16-19,17-37,0-1,1 1,-1-1,1 1,-1-1,0 0,1 1,-1-1,0 0,1 0,-1 1,0-1,0 0,1 0,-1 0,0 0,0 0,1 0,-1 0,0 0,0 0,1 0,-1 0,0-1,1 1,-1 0,0 0,1-1,-1 1,0 0,1-1,-1 1,0-1,1 1,-1-1,1 1,-1-1,1 1,-1-1,1 0,0 1,-1-1,1 0,0 1,-1-1,1 0,0 1,0-1,0 0,-1 0,1 1,0-1,0 0,0 0,-9-46,7 22</inkml:trace>
  <inkml:trace contextRef="#ctx0" brushRef="#br0" timeOffset="329.899">2292 350,'-28'20,"15"-13,0 1,1 0,0 1,0 0,1 1,0 0,0 1,2 1,-1-1,1 1,1 1,0 0,1 0,-2 4,9-10,1 0,-1 0,1 0,0-1,1 1,0 0,0-1,0 1,1-1,-1 0,2 0,-1 0,1 0,0-1,0 1,0-1,1 0,0 0,0-1,0 1,0-1,1 0,0 0,0-1,0 0,0 0,0 0,1-1,-1 0,3 0,34 23,55 39,-70-74,-21-4</inkml:trace>
  <inkml:trace contextRef="#ctx0" brushRef="#br0" timeOffset="685.224">881 68,'5'0,"1"4,0 3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18120 623,'-2'-1,"-1"0,1 0,-1 0,0 1,1-1,-1 1,0-1,0 1,1 0,-1 0,0 1,0-1,1 0,-1 1,0 0,1 0,-1-1,1 2,-1-1,1 0,-1 0,1 1,0-1,0 1,0 0,0 0,0-1,0 1,0 1,-1 0,-44 73,41-60,1 1,1 1,1-1,1 0,0 1,1 0,1-1,0 1,2 6,-1 9,-1-30,-1 1,0 0,1 0,-1-1,1 1,0 0,0 0,1-1,-1 1,1 0,0 0,0-1,0 1,0-1,1 1,0-1,-1 0,1 1,0-1,1 0,-1 0,0 0,1-1,0 1,-1 0,1-1,0 0,0 0,1 0,-1 0,0 0,1 0,-1-1,1 0,-1 0,1 0,0 0,-1 0,1-1,0 0,0 0,0 0,11-6,-1 0,1-2,-1 0,0 0,-1-2,0 1,0-2,-1 0,-1 0,0-1,3-4,-1 2,-1-1,0 0,-1 0,-1-1,0-1,-1 0,-1 0,-1 0,0-1,-1 0,-1-1,0-3,-4 18,-1 0,0 1,1-1,-1 0,-1 0,1 1,0-1,-1 0,0 1,0-1,0 0,0 1,0-1,-1 1,0 0,1-1,-1 1,-1 0,1 0,0 0,-1 0,1 1,-1-1,0 1,0 0,0-1,0 1,0 0,-2 0,-4-2,-1 0,0 1,0 0,0 0,0 1,0 0,-1 1,1 1,-11 0,-45-8,95-16,11 9,2 1,-1-3,-1-1,0-1,-1-3,-2-1,0-2,4-5,-32 18,0 0,-1 0,0-1,-1 0,0-1,-1 1,-1-1,0 0,-1-1,0 1,-1-1,-1 0,0 0,-1 0,-1 0,0 0,-1 0,-1 0,-2-8,-7-11,7 64,46 267,-24-210,-4 1,-3 1,-4 0,-5 0,-3 0,-4 0,-5 7,-65 280,71-356,-1-1,-1 1,0-1,-2 0,0 0,-1-1,-1 0,-1-1,11-16,0-1,-1 1,1 0,0-1,0 1,-1-1,1 1,0 0,-1-1,1 1,-1-1,1 1,-1-1,1 0,-1 1,1-1,-1 1,1-1,-1 0,1 1,-1-1,0 0,1 0,-1 0,1 1,-1-1,0 0,1 0,-1 0,0 0,1 0,-1 0,0 0,1 0,-1 0,0-1,1 1,-1 0,1 0,-1 0,0-1,1 1,-1 0,1-1,-1 1,1-1,-1 1,1 0,-1-1,1 1,-1-1,1 1,0-1,-1 0,1 1,0-1,-1 1,1-1,0 0,0 1,0-1,-1 1,1-1,0 0,0 1,-7-47,6-14,3-1,2 0,3 1,2 0,3 0,3 2,2-1,11-19,27-11,-35 71</inkml:trace>
  <inkml:trace contextRef="#ctx0" brushRef="#br0" timeOffset="-12283.403">11375 227,'-2'1,"0"1,0-1,0 1,0-1,1 1,-1 0,1 0,-1 0,1 0,0 0,0 0,0 0,0 0,0 0,0 1,0-1,1 0,-1 1,1-1,0 0,0 1,0-1,0 0,0 3,0-2,-14 393,-50-56,60-321,8-20,66-194,-66 174</inkml:trace>
  <inkml:trace contextRef="#ctx0" brushRef="#br0" timeOffset="-11988.908">11064 735,'90'-17,"134"-6,-207 19,-2 2,0-1,-1 0,0-2,0 1,0-1,0-1,-1-1,0 0,8-6,-5-1</inkml:trace>
  <inkml:trace contextRef="#ctx0" brushRef="#br0" timeOffset="-11568.531">11685 256,'-21'130,"7"-50,4 1,-1 71,11-139,0 0,1-1,1 1,0 0,0-1,2 1,-1-1,1 0,1 0,0 0,1-1,0 0,1 0,0 0,1-1,3 3,-7-10,0 0,1 0,0-1,-1 1,1-1,0-1,0 1,0-1,0 1,0-1,0-1,1 1,-1-1,0 0,0 0,1-1,-1 1,0-1,0 0,0 0,0-1,0 0,0 0,0 0,-1 0,1-1,-1 0,1 0,-1 0,0 0,0-1,-1 1,4-5,50-25,-56 33,0 1,0-1,1 0,-1 0,0 1,0-1,0 1,0-1,0 1,0-1,0 1,0 0,0 0,0-1,0 1,0 0,-1 0,1 0,0 0,0 0,-1 0,1 0,-1 0,1 0,-1 0,1 0,-1 0,0 0,0 1,1-1,-1 0,0 0,0 0,0 1,0-1,0 0,-1 0,1 0,0 0,0 1,-1-1,1 0,-1 1,1 7,25 81,-24-88,0 1,0-1,0 1,1-1,-1 0,1 0,0 0,-1 0,1 0,0 0,0 0,0 0,0-1,0 1,1-1,-1 0,0 1,1-1,-1 0,1-1,-1 1,1 0,0-1,-1 1,1-1,0 0,-1 0,1 0,0 0,-1 0,1 0,-1-1,1 0,15-6</inkml:trace>
  <inkml:trace contextRef="#ctx0" brushRef="#br0" timeOffset="-11206.096">12249 848,'10'2,"-1"1,1-2,0 1,0-2,0 1,-1-1,1-1,0 1,0-2,0 1,-1-1,1-1,-1 0,0 0,0-1,0 0,0-1,0 0,-1 0,0-1,0 0,-1 0,1-1,-1 1,-1-2,4-3,-9 8,-1 1,1-1,-1 0,1 1,-1-1,0 1,0-1,0 0,0 1,-1-1,1 1,-1-1,1 1,-1-1,0 1,0-1,0 1,0 0,-1-1,1 1,0 0,-1 0,0 0,1 0,-1 0,0 0,0 1,0-1,0 1,-1-1,1 1,0 0,-1-1,1 1,0 1,-1-1,1 0,-1 1,0-1,1 1,-1 0,1-1,-1 1,0 0,1 1,-1-1,1 1,-1-1,1 1,-1 0,1-1,-1 1,1 1,0-1,-2 1,-4 1,0 0,-1 1,1 1,1-1,-1 1,1 0,-1 1,1 0,1 0,-1 1,1 0,1 0,-1 0,1 0,0 1,1 0,0 0,0 0,1 1,0 0,0-1,1 1,0 0,0 0,1 0,1 0,-1 0,1 0,1 0,0 0,0 0,1 0,0 0,0 0,1 0,3 5,3-5,0 0,1-1,0 0,1 0,0-1,0 0,0-1,1 0,0-1,0 0,0-1,1-1,-1 0,1 0,0-1,0-1,0 0,2-1,70 2,-60-2</inkml:trace>
  <inkml:trace contextRef="#ctx0" brushRef="#br0" timeOffset="-9414.452">13350 1102,'-1'-22,"1"0,0 0,2 1,0-1,2 0,0 1,2 0,0 0,1 0,1 1,1 0,1 1,0 0,2 0,0 1,1 1,1 0,10-9,163-100,-185 125,-1 0,0 0,1 0,-1 0,1 0,-1 0,1 0,0 1,-1-1,1 1,0-1,-1 1,1 0,0-1,0 1,-1 0,1 0,0 0,0 1,-1-1,1 0,0 1,-1-1,1 1,0-1,-1 1,1 0,-1 0,1-1,-1 1,1 0,-1 1,0-1,1 0,-1 0,0 1,0-1,0 0,0 1,0-1,0 1,0-1,-1 1,1 0,0-1,-1 1,1 0,-1-1,0 1,0 0,0 0,1-1,-1 1,-1 0,1 256,-1-256,1-1,0 1,0-1,0 0,0 1,1-1,-1 0,0 1,1-1,-1 0,0 0,1 1,0-1,-1 0,1 0,0 0,-1 1,1-1,0 0,0 0,0 0,0 0,0-1,0 1,0 0,0 0,1-1,-1 1,0 0,0-1,1 1,-1-1,0 0,1 1,-1-1,0 0,1 0,-1 0,0 0,1 0,-1 0,0 0,1-1,-1 1,0 0,1-1,-1 1,0-1,0 1,1-1,-1 0,0 1,0-1,0 0,0 0,0 0,0 0,0 0,0 0,227-211,-127 138,-100 74,0-1,0 0,-1 1,1-1,0 1,0-1,0 1,0-1,0 1,0 0,0-1,0 1,0 0,0 0,0 0,0 0,0 0,0 0,0 0,0 0,0 0,0 0,-1 0,1 1,0-1,0 0,0 1,0-1,0 1,0-1,0 1,0-1,-1 1,1 0,0-1,-1 1,1 0,0 0,-1 0,1-1,-1 1,1 0,-1 0,1 0,-1 0,0 0,1 0,-1 0,0 0,0 0,0 0,0 0,0 0,0 0,0 0,0 0,0 0,0 0,-7 62,-1-28,2 0,1 1,2-1,1 1,2 0,2 12,3-29,1-7</inkml:trace>
  <inkml:trace contextRef="#ctx0" brushRef="#br0" timeOffset="-9115.341">14592 678,'-19'25,"-4"3,2 0,0 2,2 0,2 1,1 1,1 0,-3 13,17-42,-1 0,1 0,0 0,0 0,0 0,1 0,-1 0,1 1,-1-1,1 0,0 0,0 0,1 1,-1-1,1 0,-1 0,1 0,0 0,0 0,1 0,-1 0,0 0,1 0,0-1,0 1,0-1,0 1,0-1,0 1,1-1,-1 0,1 0,-1 0,1-1,0 1,0-1,0 1,0-1,0 0,0 0,0 0,0-1,0 1,0-1,0 1,1-1,-1 0,3-1,11-4,1 0,-2-2,1 0,-1-1,0 0,0-2,-1 0,-1 0,1-1,-2-1,0-1,0 0,-1 0,-1-1,0-1,-1 1,0-2,5-12,-11 20,0-1,0 0,-1 0,0 0,0 0,-1-1,-1 1,0-1,0 1,0-1,-1 1,-1-3,1 8,-1 1,1-1,-1 1,0 0,0-1,0 1,0 0,0-1,-1 1,0 0,1 0,-1 0,-1 0,1 1,0-1,0 1,-1-1,0 1,1 0,-1 0,0 0,0 0,0 0,0 1,-1-1,1 1,0 0,-1 0,1 0,0 0,-1 1,1-1,-1 1,0 0,-23 2,2 3</inkml:trace>
  <inkml:trace contextRef="#ctx0" brushRef="#br0" timeOffset="-8699.011">15354 227,'-11'13,"-1"0,2 1,0 1,0-1,1 1,1 1,1 0,0 0,1 0,1 1,0 0,2 0,-1 0,2 1,1-1,0 0,1 1,1-1,0 1,2 4,1-7,0 0,-1 1,-1-1,0 0,-1 1,-1 0,0-1,-1 1,-3 12,-2 0,-1-1,-2 0,-1 0,0-1,-3-1,-4 7,-10 25,23-49</inkml:trace>
  <inkml:trace contextRef="#ctx0" brushRef="#br0" timeOffset="-8452.667">14931 623,'38'4,"37"3,10-1,-4-1,-11-2,-13-1,-11-1,-9 0,-6-1,-3 4,-2 2,0 0,0-1,-4-2</inkml:trace>
  <inkml:trace contextRef="#ctx0" brushRef="#br0" timeOffset="-8251.127">15833 678,'-14'34,"-5"6,1-4</inkml:trace>
  <inkml:trace contextRef="#ctx0" brushRef="#br0" timeOffset="-8099.024">15806 340</inkml:trace>
  <inkml:trace contextRef="#ctx0" brushRef="#br0" timeOffset="-7817.393">16116 594,'-6'22,"-1"3,0 1,1 0,2 0,0 0,2 0,1 1,1-1,3 20,-3-43,1 0,-1 0,1 1,0-1,0 0,0 0,0 0,0 0,1 0,-1-1,1 1,0 0,0-1,0 1,0-1,0 0,1 1,-1-1,1 0,-1 0,1-1,0 1,0 0,0-1,0 0,0 0,0 0,0 0,0 0,0-1,0 1,0-1,1 0,-1 0,0 0,0 0,0 0,1-1,-1 0,0 1,0-1,0 0,0-1,0 1,0 0,1-2,8-7,0 0,0-1,-1 0,-1-1,0 0,0-1,-2 0,1-1,-1 0,-1 0,-1 0,0-1,-1 0,1-3,10-94,-15 109,-1-1,0 1,-1 0,1 0,0 0,-1-1,0 1,0 0,0 0,0 0,0 0,-1 0,1 0,-1 0,0 1,1-1,-1 1,-1-1,1 1,0-1,-1 1,1 0,-1 0,1 1,-1-1,0 0,0 1,0-1,0 1,0 0,0 0,-3 0,1 1,0 0,-1 0,1 1,0 0,0 0,0 0,0 1,0-1,1 1,-1 0,0 1,1-1,-1 1,1 0,-2 2,-19 13</inkml:trace>
  <inkml:trace contextRef="#ctx0" brushRef="#br0" timeOffset="-7366.236">16511 904,'44'-76,"91"-127,-135 202,1 0,-1 0,1 0,-1 0,1 0,-1 0,1 0,0 0,0 0,0 0,-1 1,1-1,0 0,0 0,0 1,0-1,0 1,0-1,0 1,0-1,0 1,1 0,-1 0,0-1,0 1,0 0,0 0,1 0,-1 0,0 0,0 0,0 1,0-1,0 0,0 0,1 1,-1-1,0 1,0-1,0 1,0 0,0-1,-1 1,1 0,0-1,0 1,0 0,0 0,-1 0,1 0,0 0,-1 0,1 0,-1 0,1 0,22 55,-22-50,1 0,-1 0,1-1,0 1,1 0,-1-1,1 1,0-1,0 0,1 0,0 0,0-1,0 1,0-1,0 0,1 0,0 0,0-1,0 0,0 0,1 0,-1 0,4 0,2 0,0-2,0 1,0-2,0 1,1-1,-1-1,0 0,0-1,0 0,-1 0,1-1,0-1,-1 0,0 0,0-1,0 0,-1-1,1 0,-1-1,-1 0,1 0,-1 0,0-1,-1-1,0 1,0-1,-1 0,0-1,-1 1,0-1,0-1,1-5,6-12,-2 2</inkml:trace>
  <inkml:trace contextRef="#ctx0" brushRef="#br0" timeOffset="4383.471">1 2231,'43'-15,"-1"-3,-1-1,-1-2,0-2,-2-2,7-7,-22 17,7-3,-1-2,0-1,-1-1,-2-1,0-2,-2 0,0-2,-2 0,17-29,-33 44,0-1,-1 1,-1-1,0 0,-1 0,0 0,-1 0,0 0,-1-1,-1 1,-1-7,0 17,0-1,0 1,0 0,-1 0,0 0,1 0,-1 0,0 0,-1 1,1-1,0 1,-1-1,1 1,-1 0,0 0,0 0,0 0,0 0,0 1,0-1,0 1,-1 0,1 0,0 0,-1 1,1-1,-1 1,1 0,-1 0,1 0,-1 0,1 0,0 1,-1 0,1-1,0 1,-1 1,1-1,0 0,0 1,0-1,0 1,0 0,0 0,0 0,1 1,-1-1,1 1,0-1,-1 2,-2-2,-1 1,1 0,1 0,-1 0,0 0,1 1,0 0,-1 0,2 0,-1 1,0-1,1 1,0 0,0-1,0 2,1-1,-1 0,1 0,1 1,-1-1,1 1,0 0,0-1,0 1,1 0,0 0,0-1,1 1,-1 0,1-1,1 1,-1 0,1-1,0 1,0-1,0 0,1 0,2 4,4-1,0-1,0 0,1-1,0 0,0-1,1 0,0 0,-1-1,2 0,-1-1,0-1,1 0,-1 0,1-1,-1 0,1-1,0 0,-1-1,1-1,1 0,68 2,-79 0,0 0,0 0,1 0,-1 1,0-1,0 0,0 1,0 0,0-1,0 1,0 0,0 0,0 0,0 0,-1 0,1 1,0-1,-1 1,1-1,-1 1,1-1,-1 1,0 0,1 0,-1-1,0 1,0 0,-1 0,1 0,0 0,-1 0,1 1,-1-1,1 0,-1 0,0 0,0 0,0 0,0 1,-1-1,-23 91,18-78,-9 24,10-28,0-1,1 1,0 0,1 0,0 0,1 1,0-1,1 1,0-1,0 6,2-16,-1 0,0 0,1 0,-1-1,0 1,1 0,-1 0,1 0,-1-1,1 1,0 0,-1-1,1 1,0 0,-1-1,1 1,0-1,0 1,-1-1,1 1,0-1,0 0,0 1,0-1,0 0,0 0,-1 0,1 1,0-1,0 0,0 0,0 0,0-1,0 1,0 0,0 0,0 0,0-1,-1 1,1 0,0-1,0 1,0-1,-1 1,1-1,0 1,0-1,-1 0,1 1,0-1,-1 0,1 1,-1-1,1-1,-1 2,15-9</inkml:trace>
  <inkml:trace contextRef="#ctx0" brushRef="#br0" timeOffset="-27311.148">1130 143,'0'0,"0"0,-1 0,1 0,0 0,-1 0,1 0,-1 0,1 0,0 0,-1 0,1 0,0 0,-1 0,1 0,-1 0,1 0,0 0,-1 0,1 0,0-1,-1 1,1 0,0 0,0-1,-1 1,1 0,0 0,-1-1,1 1,0 0,0 0,0-1,-1 1,1 0,0-1,0 1,0-1,0 1,0 0,0-1,-1 1,-14 39,5 3,1 2,2-1,3 1,1 0,2 1,2-1,2 3,-2-32,0-1,2 1,-1-1,2 1,0-1,1 0,0 0,1-1,3 6,-6-14,-1-1,1 0,0 1,1-1,-1-1,1 1,-1 0,1-1,0 0,0 0,1 0,-1 0,1-1,-1 1,1-1,0 0,0-1,0 1,0-1,0 0,0 0,0-1,0 1,0-1,0 0,1-1,-1 1,2-2,10-3,-1-2,1 0,-1-1,-1-1,1 0,-1-1,-1 0,0-2,-1 1,0-2,0 0,-2 0,1-1,-2 0,0-1,-1-1,2-3,43-54,-13 14,-33 82,-9 27,-1-24,2 1,0-1,2 0,1 1,1-1,1-1,7 22,-9-41,1 1,0-1,0 0,0 0,1-1,0 1,0-1,0 0,1 0,-1-1,1 1,0-1,1-1,-1 1,1-1,-1 0,1-1,0 1,0-1,0-1,0 1,1-1,-1 0,0-1,0 0,1 0,-1-1,0 0,1 0,-1 0,0-1,0 0,0-1,-1 1,1-1,0-1,-1 1,0-1,0 0,2-2,15-15,-1-1,-1-1,-1-1,-1-1,-1-1,-1 0,-1-1,-2-1,2-7,2-2,-1-1,-2-1,-2 0,-1-1,-3 0,0-3,-10 15,-4 29</inkml:trace>
  <inkml:trace contextRef="#ctx0" brushRef="#br0" timeOffset="-26975.969">2259 764,'39'-17,"-1"0,0-3,-2-1,0-2,-2-1,14-14,-42 34,0 0,0-1,-1 1,1-1,-1-1,-1 1,1-1,-1 1,0-1,0-1,-1 1,1 0,-1-1,-1 0,1 0,-1 0,-1 0,1 0,-1 0,0 0,-1 0,0-1,0 1,0 0,-1 0,0 0,-1-2,-2 6,0-1,0 1,0 0,0 0,-1 0,1 1,-1-1,0 1,0 0,0 1,0-1,0 1,0 0,-1 0,1 0,0 1,0 0,-1 0,1 0,0 1,0 0,0 0,-1 0,1 1,0-1,0 1,1 0,-1 1,0-1,1 1,-1 0,1 0,0 0,-3 4,-1 0,0 0,0 0,1 1,0-1,1 2,0-1,0 1,1 0,0 0,0 1,1-1,0 1,1 0,0 0,1 0,0 1,0-1,1 0,1 1,-1-1,2 1,0-1,0 1,0-1,2 0,-1 0,1 0,1 0,0 0,0 0,1-1,0 0,0 0,1 0,0-1,1 0,0 0,0-1,1 1,0-2,0 1,1-1,-1 0,1-1,1 0,-1 0,1-1,-1 0,4 0,131-1,-120-4</inkml:trace>
  <inkml:trace contextRef="#ctx0" brushRef="#br0" timeOffset="-25754.555">3360 566,'-4'26,"1"0,1-1,1 1,1 0,2 0,2 10,-3-26,0-1,0 0,1-1,0 1,0-1,1 1,0-1,0 0,1 0,0 0,1-1,0 0,5 7,-8-11,0-1,1 0,-1 1,1-1,-1 0,1 0,0-1,0 1,0-1,-1 1,2-1,-1 0,0 0,0 0,0 0,0-1,1 1,-1-1,0 0,0 0,1 0,-1 0,0-1,1 1,-1-1,0 0,0 0,0 0,0-1,0 1,0 0,0-1,0 0,-1 0,2-1,8-7,-1 0,0-1,-1 0,0 0,-1-1,0-1,-1 1,2-6,27-37,-36 54,-1 0,0 0,1 0,0 1,-1-1,1 0,-1 0,1 0,0 1,0-1,0 0,-1 1,1-1,0 0,0 1,0-1,0 1,0 0,0-1,0 1,0 0,0-1,0 1,0 0,0 0,0 0,0 0,0 0,0 0,0 0,0 0,0 1,0-1,0 0,0 1,0-1,0 0,0 1,0-1,0 1,0 0,0-1,-1 1,1 0,0-1,0 1,-1 0,1 0,0 0,-1 0,1-1,-1 1,1 0,-1 0,0 0,1 0,-1 0,0 0,0 0,0 1,23 41,-21-35,1 0,0-1,0 1,1-1,0 0,1 0,-1 0,1-1,1 1,-1-1,1 0,0-1,0 0,1 0,0 0,-1 0,2-1,-1 0,0-1,1 0,0 0,5 1,-4-4,0-1,1 0,-1 0,0-1,0 0,-1-1,1 0,0-1,-1 1,0-1,0-1,0 0,0 0,-1-1,0 1,0-1,0-1,-1 0,0 0,0 0,-1 0,0-1,0 0,3-8,-1 7,0 0,0-1,-2 0,1 0,-1-1,-1 1,1-1,-2 0,0 0,0 0,-1-1,0 1,0-11,-7 6</inkml:trace>
  <inkml:trace contextRef="#ctx0" brushRef="#br0" timeOffset="-25508.513">4375 735,'-9'34,"-9"20,0 6,2-7</inkml:trace>
  <inkml:trace contextRef="#ctx0" brushRef="#br0" timeOffset="-25268.449">4375 171</inkml:trace>
  <inkml:trace contextRef="#ctx0" brushRef="#br0" timeOffset="-22353.916">4884 171,'0'407,"-30"-105,31-196,-1-107</inkml:trace>
  <inkml:trace contextRef="#ctx0" brushRef="#br0" timeOffset="-21919.802">5052 199,'-3'6,"0"0,0 0,0 1,0-1,1 1,0-1,0 1,1 0,0 0,0-1,1 1,0 0,0 0,0 0,1 0,0 0,0-1,1 1,0 0,2 5,-3-7,7 47,-2 0,-3 1,-3 0,-3 24,1 21,3 131,22-174,-22-54,0 0,-1 0,1 0,0 0,0 0,0-1,0 1,0 0,0-1,0 1,0-1,0 1,0-1,0 1,0-1,0 0,0 0,0 1,0-1,1 0,-1 0,0 0,0 0,0 0,0 0,0-1,1 1,-1 0,0 0,0-1,0 1,0-1,0 1,0-1,0 0,0 1,0-1,0 0,0 1,-1-1,1 0,0 0,0 0,-1 0,1 0,-1 0,1 0,-1 0,1-1,8-13</inkml:trace>
  <inkml:trace contextRef="#ctx0" brushRef="#br0" timeOffset="-21025.675">6182 623,'-18'0,"0"2,0 0,1 1,-1 0,1 2,0 0,0 1,0 1,1 0,-14 9,22-12,1 1,-1 0,1 0,0 0,0 1,1 0,0 1,0-1,0 1,1 0,0 1,1-1,-1 1,1 0,1 0,-1 0,2 0,-1 1,1-1,0 1,1 0,-1 6,3-9,0-1,1 1,-1-1,1 1,0-1,1 0,-1 1,1-1,0 0,0-1,0 1,1-1,0 1,0-1,0 0,0 0,1-1,-1 1,1-1,0 0,0 0,0-1,1 0,-1 0,0 0,1 0,0-1,-1 0,1 0,0 0,-1-1,1 0,0 0,0 0,-1-1,1 0,0 0,-1 0,1-1,-1 0,0 0,1 0,-1-1,2-1,18-8,-1-1,-1-2,0 0,-1-1,-1-2,0 0,-1-1,-1-1,-1-1,8-12,53-55,-78 87,-1 0,1 0,0 0,-1 0,1 0,0 1,0-1,0 0,0 0,0 1,0-1,0 1,0-1,0 1,0-1,0 1,0 0,0-1,0 1,0 0,0 0,0 0,1 0,-1 0,0 0,0 0,0 0,0 0,0 1,0-1,0 0,0 1,1-1,-1 1,0-1,-1 1,1-1,0 1,0 0,0 0,0-1,0 1,-1 0,1 0,0 0,-1 0,1 0,0 0,-1 0,1 0,-1 0,0 0,1 0,-1 0,0 0,0 0,0 0,1 1,-1-1,0 0,-1 0,1 0,0 0,0 0,0 0,-1 1,1-1,4 62,-5-55,0 0,0-1,1 1,0 0,1-1,0 1,0 0,0-1,1 1,1-1,-1 1,1-1,0 0,0 0,1 0,0-1,0 1,1-1,0 0,0 0,0-1,1 1,0-1,0 0,4 2,2-3,-1 0,1 0,0-1,0-1,0 0,0 0,0-1,0-1,1 0,11-2,1 1</inkml:trace>
  <inkml:trace contextRef="#ctx0" brushRef="#br0" timeOffset="-20590.373">6774 848,'105'-161,"-33"50,-72 111,0 1,1-1,-1 1,0-1,0 1,0-1,0 0,1 1,-1-1,0 1,0-1,1 0,-1 1,0-1,1 0,-1 1,0-1,1 0,-1 0,0 1,1-1,-1 0,1 0,-1 0,0 0,1 1,-1-1,1 0,-1 0,1 0,-1 0,0 0,1 0,-1 0,1 0,-1 0,1 0,-1 0,1-1,-1 1,0 0,1 0,-1 0,1 0,-1-1,0 1,1 0,-1 0,0-1,1 1,-1 0,0-1,1 1,-1 0,0-1,0 1,1-1,-1 1,0 0,0-1,0 1,0-1,0 1,1-1,-1 1,0 0,0-1,0 1,0-1,0 1,2 37,-2-32,-1 37,-1-31,1-1,0 1,1 0,0 0,0-1,1 1,1 0,0-1,0 1,1-1,0 1,1-1,0 0,1-1,0 1,0-1,1 0,3 3,-3-8,0-1,0 0,0 0,0-1,0 0,1 0,-1 0,1-1,-1 0,1 0,0-1,-1 0,1 0,0 0,-1-1,1 0,0 0,-1-1,0 0,1 0,-1 0,0-1,0 0,0 0,0-1,-1 1,1-1,-1 0,0-1,0 1,-1-1,2-2,5-2,-2-1,1 0,-1-1,0 1,-1-2,-1 1,0-1,0 0,-1-1,0 0,9-26,-9 23</inkml:trace>
  <inkml:trace contextRef="#ctx0" brushRef="#br0" timeOffset="-20205.771">7791 678,'-26'1,"1"1,-1 1,1 1,0 2,0 0,1 2,0 0,0 2,1 0,-19 12,38-20,1 0,-1 0,1 0,-1 1,1-1,0 1,0-1,0 1,0 0,0 0,1 1,-1-1,1 0,0 1,0 0,0-1,1 1,-1 0,1 0,0 0,0 0,0 0,1 0,0 0,-1 0,1 0,0 0,1 0,-1 0,1 1,0-1,0 0,0-1,1 1,-1 0,1 0,0-1,0 1,0 0,0-1,1 0,-1 0,1 0,0 0,0 0,0 0,0-1,1 1,8 1,0-1,0 0,1-1,-1 0,1-1,0 0,-1-1,1 0,0-1,-1-1,1 0,-1 0,0-1,1-1,-1 0,9-5,2-2,0-2,-1 0,-1-1,0-1,-1-2,0 1,0-3,44-23,-63 41,0 0,1 1,-1 0,1-1,-1 1,1 0,-1-1,1 1,-1 0,1 0,-1 0,1 1,-1-1,1 0,-1 1,1-1,-1 0,1 1,-1 0,0-1,1 1,-1 0,0 0,1 0,-1-1,0 2,0-1,0 0,0 0,0 0,0 0,0 0,0 1,-1-1,1 0,0 1,-1-1,1 1,-1-1,0 1,1-1,-1 1,0-1,0 1,0-1,0 2,3 17,-3-15,1 1,-1-1,1 1,0-1,1 0,-1 1,1-1,0 0,0 0,1 0,-1-1,1 1,0 0,0-1,1 0,1 2,10 4</inkml:trace>
  <inkml:trace contextRef="#ctx0" brushRef="#br0" timeOffset="-19457.499">8242 1,'-5'38,"-1"37,0 11,1 0,2-5,0-12,2-7,1-10,0-4,0-6,5-4,2-5,-1-3,-1-1,-2-2,-1 1,0-11,-2-7</inkml:trace>
  <inkml:trace contextRef="#ctx0" brushRef="#br0" timeOffset="-18890.664">8552 537,'-12'32,"0"-4,2 0,1 1,1 0,1 0,1 1,0 19,6-47,-1 1,1-1,0 0,0 1,0-1,0 0,1 0,-1 1,1-1,-1 0,1 0,0 1,0-1,-1 0,2 0,-1 0,0 0,0 0,1-1,-1 1,1 0,-1 0,1-1,0 1,0-1,-1 0,1 1,0-1,0 0,1 0,-1 0,0-1,0 1,0 0,0-1,1 1,-1-1,0 0,1 0,-1 0,0 0,1 0,-1 0,2-1,10-5,0 0,0-1,-1 0,0-1,0 0,0-1,-1-1,-1 0,0-1,0 0,-1 0,0-1,-1-1,1-2,34-38,30-29,-74 82,0-1,0 1,0 0,0-1,0 1,0-1,1 1,-1-1,0 1,0-1,1 1,-1 0,0-1,0 1,1-1,-1 1,1 0,-1-1,0 1,1 0,-1 0,1-1,-1 1,0 0,1 0,-1 0,1 0,-1-1,1 1,-1 0,1 0,-1 0,1 0,-1 0,1 0,-1 0,1 0,-1 0,1 1,-1-1,1 0,-1 0,1 0,-1 0,0 1,1-1,-1 0,1 1,-1-1,0 0,1 1,-1-1,0 0,1 1,-1-1,0 0,1 1,-1-1,0 1,0-1,0 1,1-1,-1 1,0-1,2 37,-2-31,26 239,2 32,-28-265,3 14,-2 1,-1-1,0 1,-2-1,-2 1,0-1,-2 0,0 0,-2-1,-1 0,-1 0,-12 20,14-31,0-2,-1 1,-1-1,0 0,-1-1,0-1,-1 1,0-2,0 0,-1 0,-1-1,-4 2,16-9,1-1,-1 1,0 0,0-1,1 1,-1-1,0 1,0-1,1 0,-1 0,0 0,0 0,0 0,0 0,1-1,-1 1,0 0,0-1,1 0,-1 1,0-1,1 0,-1 0,1 0,-1 0,1 0,-1 0,1 0,0 0,-1-1,1 1,0-1,0 1,0-1,0 1,0-1,0 1,1-1,-1 0,0 0,1 1,0-1,-1-1,-9-82,42-88,-17 115,48-141,-49 172</inkml:trace>
  <inkml:trace contextRef="#ctx0" brushRef="#br0" timeOffset="-18424.099">9145 537,'53'-27,"-23"10,2 1,0 1,1 2,0 2,29-7,-61 17,1 0,-1 0,0 0,0 1,0-1,1 0,-1 1,0-1,0 1,1-1,-1 1,1 0,-1-1,0 1,1 0,-1 0,1 0,-1 0,0 0,1 1,-1-1,1 0,-1 0,0 1,1-1,-1 1,0 0,0-1,1 1,-1 0,0 0,0-1,0 1,0 0,0 0,0 0,0 0,0 1,0-1,-1 0,1 0,0 0,-1 1,1-1,-1 0,1 1,-1-1,0 0,0 1,1-1,-1 1,0-1,0 0,0 1,0-1,-1 1,1-1,0 0,-1 1,1 0,-60 82,-103 132,159-211,-49 97,52-99,0 0,0 0,0 0,1 0,-1 0,1 0,0 0,0 0,0 0,0 0,0 0,1 0,-1-1,1 1,0 0,0 0,0 0,0 0,1-1,-1 1,1-1,-1 1,1-1,0 1,0-1,0 0,0 0,1 0,-1 0,0-1,1 1,-1 0,1-1,0 0,-1 1,2-1,14 3,-1 0,2-1,-1 0,0-2,0 0,1-1,-1-1,0-1,12-2,-25 4,0 0,0 0,0-1,-1 1,1-1,0 0,0-1,-1 1,1-1,0 0,-1 0,0 0,1-1,-1 1,0-1,0 0,-1 0,1-1,-1 1,1-1,-1 0,0 1,0-1,1-3,-5-5</inkml:trace>
  <inkml:trace contextRef="#ctx0" brushRef="#br0" timeOffset="-18187.544">9116 678,'39'-4,"22"-7,5-2,-3 2,-8 3,-9 3,-7 1,-5 3,-4 0,-2 2,-1-1,0 1,-1-1,-4 0</inkml:trace>
  <inkml:trace contextRef="#ctx0" brushRef="#br0" timeOffset="-17884.875">9794 678,'15'3,"1"-1,-1-1,1 0,-1-1,1-1,-1-1,1 0,-1 0,0-2,9-3,-18 6,0-1,0-1,0 1,0-1,-1 0,1 0,-1 0,0-1,0 0,0 0,-1 0,1 0,-1-1,0 0,0 0,-1 0,1 0,-1-1,0 1,-1-1,1 0,-1 0,-1 0,1 0,-1 0,0 0,0-2,-1 5,-1 0,1 0,-1 0,0 0,0 0,-1 0,1 0,-1 0,1 0,-1 1,0-1,0 1,0-1,0 1,0 0,-1-1,1 1,-1 0,1 1,-1-1,0 0,0 1,0 0,0-1,0 1,0 0,0 1,0-1,0 0,0 1,-1 0,1 0,0 0,0 0,0 0,-1 1,1-1,0 1,0 0,0 0,0 0,0 0,0 1,0-1,1 1,-1-1,0 2,-9 1,0 2,0-1,1 1,0 1,0 0,1 1,0 0,0 0,1 1,0 1,1-1,0 1,0 1,1 0,0 0,1 0,0 0,1 1,0 0,1 0,1 1,0-1,0 1,1 0,1 0,0-1,1 1,0 0,1 0,0 0,2 1,-1-6,2 0,-1-1,1 0,0 1,1-2,0 1,0 0,0-1,1 0,0 0,0-1,0 0,1 0,0 0,0-1,0 0,0 0,1 0,-1-1,1-1,0 1,3 0,17 3,-1-1,1-1,0-1,1-2,24-1,-28-1</inkml:trace>
  <inkml:trace contextRef="#ctx0" brushRef="#br0" timeOffset="4668.936">1215 1892,'-12'23,"-2"3,0 1,2 0,1 0,1 2,2-1,0 1,1 9,6-36,0-1,1 1,0 0,-1 0,1-1,0 1,0 0,0 0,0 0,0-1,0 1,0 0,1 0,-1-1,1 1,-1 0,1 0,0-1,-1 1,1-1,0 1,0-1,0 1,0-1,1 1,-1-1,0 0,1 0,-1 0,0 1,1-1,0-1,-1 1,1 0,-1 0,1-1,0 1,0 0,-1-1,1 0,0 1,0-1,-1 0,1 0,0 0,0 0,0 0,-1-1,2 1,13-8,-1 0,-1-1,0 0,0-1,-1-1,0 0,-1 0,0-2,-1 1,0-1,1-4,-6 10,2-1,-1 0,0 0,-1-1,1 0,-2 0,1-1,-1 0,-1 0,1 0,-2 0,0-1,0 1,-1-1,0 0,0 0,-2 0,1 0,-1 0,-1 0,-1-7,-1 13,-1 0,0 0,0 0,-1 1,1 0,-1 0,0 0,0 0,0 1,0 0,-1 0,1 0,-1 1,0-1,0 1,0 1,0-1,0 1,0 0,0 1,-1-1,1 1,0 0,0 1,0 0,-1 0,1 0,0 0,0 1,1 0,-1 1,0-1,1 1,-1 0,1 0,-3 3,-11 4</inkml:trace>
  <inkml:trace contextRef="#ctx0" brushRef="#br0" timeOffset="5053.861">1779 1469,'-56'131,"7"3,5 2,1 21,-1-7,42-130,13-27,14-28,-12 12</inkml:trace>
  <inkml:trace contextRef="#ctx0" brushRef="#br0" timeOffset="5339.246">2033 1441,'-135'372,"34"-94,98-269,0-1,0 1,1 0,0 0,1 0,0 1,0-1,1 0,0 0,2 9,3 0</inkml:trace>
  <inkml:trace contextRef="#ctx0" brushRef="#br0" timeOffset="5583.791">2175 1892,'-10'39,"-8"12,0-7,2-12</inkml:trace>
  <inkml:trace contextRef="#ctx0" brushRef="#br0" timeOffset="5818.95">2287 1469,'0'0</inkml:trace>
  <inkml:trace contextRef="#ctx0" brushRef="#br0" timeOffset="6567.089">2400 2089,'26'-41,"-18"26,1 0,1 0,0 1,1 0,0 1,1 1,0-1,1 2,1 0,7-5,-20 15,1 0,0 0,-1 0,1 1,0-1,-1 0,1 1,0-1,0 1,0-1,-1 1,1 0,0 0,0 0,0 0,0 0,0 0,0 0,-1 1,1-1,0 1,0-1,0 1,-1 0,1 0,0-1,-1 1,1 1,-1-1,1 0,-1 0,0 0,1 1,-1-1,0 1,0-1,0 1,0-1,0 1,0 0,0-1,-1 1,1 0,0 0,-1 0,0-1,1 1,-1 0,0 0,0 0,0 0,0 0,0-1,-1 1,1 0,-1 0,1 0,-1 0,1-1,-1 1,0 0,6 79,-5-79,1-1,0 1,0 0,1 0,-1-1,0 1,0 0,1-1,-1 1,1-1,-1 0,1 0,0 1,0-1,-1 0,1 0,0-1,0 1,0 0,0-1,0 1,0-1,0 1,0-1,0 0,0 0,0 0,0 0,0 0,0 0,0-1,0 1,0-1,0 0,0 1,0-1,0 0,1-1,9-5,0 0,-1-1,-1 0,1-1,-1 0,0 0,-1-1,-1-1,1 1,-1-2,-1 1,1-3,16-20,-18 25,-3 4,-1 0,1 1,0-1,0 1,0 0,0 0,1 0,0 0,-1 1,1 0,1-1,-1 1,0 1,1-1,0 1,-1-1,1 1,0 1,0-1,0 1,0 0,1 0,-1 0,0 1,0-1,2 2,65 21,-71-21,1-1,-1 1,1-1,-1 1,1 0,-1 0,1 0,-1 0,0 0,0 0,1 0,-1 0,0 0,0 0,0 1,0-1,0 1,-1-1,1 0,0 1,-1 0,1-1,-1 1,1-1,-1 1,0-1,1 1,-1 0,0-1,0 1,0 0,-1-1,1 1,0 0,-1-1,1 1,-1-1,1 1,-1-1,0 1,1-1,-1 1,0-1,-72 69,63-62,0 0,0 0,1 1,0 0,0 1,1 0,1 0,-6 10,12-19,0 0,0 0,0 0,0 0,1 1,-1-1,1 0,-1 0,0 1,1-1,0 0,-1 1,1-1,0 0,0 1,0-1,0 1,0-1,0 0,0 1,0-1,0 1,1-1,-1 0,1 1,-1-1,1 0,-1 0,1 1,0-1,0 0,-1 0,1 0,0 0,0 0,0 0,0 0,0 0,1 0,-1 0,0-1,0 1,0 0,1-1,-1 1,0-1,1 0,-1 1,69-8,109-88,-175 92,0 0,0 1,0 0,0 0,1 0,-1 0,0 0,1 1,0 0,-1 0,1 0,0 1,0-1,-1 1,1 0,0 1,0-1,-1 1,1 0,0 0,-1 1,1-1,-1 1,1 0,-1 0,0 0,0 1,0-1,0 1,0 0,-1 0,1 1,-1-1,0 1,2 1,-1 9,0-1,-1 1,0 0,-1 0,0 0,-1 1,-1-1,-1 0,-1 9,2 6,-5 89,-4-1,-5 0,-6-1,-15 43,31-139,-1 0,-2 0,1 0,-2-1,-1 0,0 0,-1-1,-1 0,-1-1,0-1,-2 1,0-2,-12 11,24-24,0-1,0 1,1-1,-1 0,0 0,0 0,0 0,-1 0,1 0,0-1,0 1,0-1,-1 1,1-1,0 0,0 0,-1 0,1 0,0 0,0-1,-1 1,1 0,0-1,0 0,0 0,0 0,0 0,0 0,0 0,0 0,0 0,0-1,0 1,1-1,-1 0,1 1,-1-1,1 0,0 0,-1 0,1 0,0 0,0 0,1 0,-1 0,0 0,1 0,-1-1,1 1,0 0,-1 0,1-1,0 1,1 0,-1-1,1-1,-1-37,1 1,3-1,1 1,2 0,2 1,1-1,2 2,7-14,-16 43,13-42,3 0,1 1,3 1,12-16,-13 35,-2 8</inkml:trace>
  <inkml:trace contextRef="#ctx0" brushRef="#br0" timeOffset="7439.766">4319 1864,'-6'8,"-25"31,2 1,2 2,1 0,3 2,-9 22,30-62,0 0,0 0,0 0,1 0,0 0,-1 0,1 0,1 1,-1-1,1 0,-1 1,1-1,1 0,-1 0,0 1,1-1,0 0,0 0,0 1,1-1,0 0,-1 0,1-1,0 1,1 0,-1-1,1 1,-1-1,1 0,0 0,1 0,-1 0,0 0,1-1,-1 1,1-1,0 0,0 0,3 0,7-1,1-1,-1-1,0 0,1-1,-1-1,0 0,0-1,0 0,-1-1,0-1,0 0,0 0,0-2,-1 1,0-2,-1 0,0 0,0-1,-1 0,-1-1,4-4,25-26,-2-1,-2-1,-2-2,-2-2,-1-3,-10 17,-2 0,-1-2,-1 0,-3 0,-1-1,-1-1,-2 0,-2 0,-1-1,-1-18,-3 52,0 0,0 0,0 0,-1 0,1 0,-1 0,0 0,-1 0,1 0,0 1,-1-1,0 0,0 0,0 0,-1 1,1-1,-1 0,0 1,0-1,0 1,0 0,-1 0,1 0,-1 0,0 0,0 0,0 1,0 0,0-1,-1 1,1 0,-1 0,1 1,-1-1,0 1,0 0,1 0,-1 0,0 0,0 1,-3-1,-4 7,1 0,0 0,0 1,1 0,-1 1,2 0,-1 0,1 1,0 0,1 1,0-1,1 1,0 1,0-1,1 1,1 0,0 0,-3 12,-2-4,0 1,2 1,0 0,1 0,1 0,1 0,1 1,1 0,1 0,1-1,1 1,1 0,0 0,2-1,1 0,0 1,2-2,2 5,-4-12,2-1,0 0,1 0,0 0,0-1,1 0,1-1,0 0,0-1,1 0,0 0,1-1,0 0,0-1,8 3,-14-6,0 0,1 0,0-1,0 0,0 0,0 0,0-1,1 0,-1-1,1 0,-1 0,1 0,-1-1,1 0,0 0,-1-1,1 0,-1-1,1 1,-1-1,0-1,0 1,0-1,0-1,0 1,-1-1,6-4,8-12,-4-1</inkml:trace>
  <inkml:trace contextRef="#ctx0" brushRef="#br0" timeOffset="7838.946">5194 1836,'-13'34,"1"1,1 1,2 0,2 1,1-1,2 1,2 3,1-36,1 1,0-1,0 0,0 0,0 0,1 0,0 0,0 0,0 0,0 0,0 0,1 0,0 0,0-1,0 1,0-1,1 1,-1-1,1 0,0 0,0 0,0 0,0 0,0-1,1 0,-1 1,1-1,0 0,-1-1,1 1,0-1,0 0,0 0,0 0,0 0,0-1,0 1,1-1,-1 0,0 0,0-1,0 1,0-1,0 0,0 0,0 0,0-1,1 0,7-4,-1-1,0-1,0 0,-1 0,0-1,-1 0,0-1,0 0,-1 0,0-1,-1 0,0-1,-1 1,0-1,-1-1,0 1,-1-1,0 1,-1-1,0 0,-2 0,1-1,-1 1,-1 0,-1 0,0-8,-12-76,11 94,1 1,0-1,-1 0,1 0,-1 0,0 1,0-1,0 1,0 0,-1-1,1 1,0 0,-1 0,0 0,1 1,-1-1,0 1,0-1,0 1,0 0,0 0,0 1,0-1,0 0,-1 1,1 0,0 0,-3 0,-1 1,0 0,1 0,-1 0,0 1,1 1,0-1,-1 1,1 0,0 0,0 0,1 1,-1 0,1 0,0 1,0-1,0 1,0 1,-14 16</inkml:trace>
  <inkml:trace contextRef="#ctx0" brushRef="#br0" timeOffset="8289.509">5589 1949,'-10'26,"7"-21,0-1,0 1,1 0,-1 0,1 0,0 0,1 0,-1 1,1-1,0 1,0-1,1 0,-1 1,1 0,0-1,1 1,-1-1,1 0,0 1,1-1,-1 0,1 1,0-1,1 0,-1 0,1 0,0-1,0 1,0-1,1 0,-1 1,6-4,-1 1,1-1,0-1,-1 1,1-2,0 1,-1-1,1 0,-1-1,1 0,-1 0,0-1,0 0,0-1,0 1,-1-1,1-1,-1 0,0 0,0 0,-1-1,1 0,-1 0,0-2,-4 7,81-71,-80 70,0 1,0 0,0 0,0-1,0 2,0-1,1 0,-1 1,0 0,0-1,1 1,-1 0,0 1,1-1,-1 1,0-1,0 1,1 0,-1 0,0 1,0-1,0 0,0 1,-1 0,1 0,0 0,-1 0,1 0,-1 0,1 1,-1-1,1 3,48 28,-47-32,1 0,-1 0,0 0,1-1,-1 1,0-1,1 0,-1 0,0-1,1 1,-1-1,0 0,0 0,1-1,-1 1,0-1,0 0,0 0,-1 0,1 0,0-1,-1 0,0 1,1-1,-1-1,0 1,-1 0,1-1,0 1,56-116,-51 94</inkml:trace>
  <inkml:trace contextRef="#ctx0" brushRef="#br0" timeOffset="8721.273">6351 2175,'182'-244,"-142"205,-39 40,0 0,0 0,0 0,0 0,0 0,0 1,0-1,0 0,0 1,0-1,-1 1,1-1,-1 1,1-1,-1 1,1-1,-1 1,0-1,0 1,0 0,0-1,0 1,0-1,0 1,-1 0,1-1,-1 2,1 0,-2 27,6 85,-3-112,0 1,-1-1,1 0,1 0,-1 1,0-1,1 0,-1 0,1 0,0-1,0 1,0 0,0-1,1 1,-1-1,1 0,-1 0,1 0,0 0,0 0,0 0,0-1,0 0,0 1,0-1,1 0,-1-1,0 1,0 0,2-1,0 0,0 0,0 0,0-1,0 0,0 0,0 0,-1 0,1-1,0 0,-1 0,1 0,-1-1,0 1,0-1,0 0,0 0,0 0,0-1,-1 1,0-1,0 0,1-1,56-99,-53 88,6-11,-2 2</inkml:trace>
  <inkml:trace contextRef="#ctx0" brushRef="#br0" timeOffset="13371.011">8016 1892,'-6'-6,"-1"1,1 0,-1 0,0 0,0 1,0 0,0 0,-1 1,0 0,0 0,0 1,0 0,0 0,0 1,0 0,-1 0,1 1,0 0,0 1,-1 0,1 0,0 0,0 1,0 1,0-1,0 1,1 1,-1-1,1 1,0 1,0-1,0 1,1 0,-1 1,1 0,0 0,-3 5,2 1,-1-1,1 1,1 1,0-1,1 1,0 0,1 0,-2 11,5-19,1 0,-1 0,1-1,0 1,0 0,0 0,0-1,1 1,0 0,0-1,0 1,1 0,0-1,-1 0,2 1,-1-1,0 0,1 0,0 0,0 0,0-1,0 1,0-1,1 0,0 0,-1 0,1 0,0-1,4 2,1 0,0 0,1-1,-1 0,1-1,-1 0,1-1,0 0,0 0,-1-1,1 0,0-1,0 0,0 0,-1-1,1-1,-1 0,0 0,1 0,4-4,8-4,0 0,-1-1,-1-1,0-2,-1 1,0-2,6-8,-12 10,0-1,-1 0,-1-1,0-1,-2 0,1 0,-2 0,5-17,-11 32,-1-1,0 1,0 0,0 0,-1-1,1 1,-1-1,1 1,-1 0,0-1,1 1,-1-1,0 1,-1-1,1 1,0-1,-1 1,0 0,1-1,-1 1,0 0,0 0,0-1,0 1,-1 0,1 0,-1 0,0-1,0 4,0-1,0 1,0 0,0 0,1 0,-1 1,0-1,1 0,-1 0,0 1,1-1,0 1,-1 0,1-1,0 1,0 0,0 0,0 0,0-1,1 1,-1 0,0 0,1 0,0 0,-1 1,1-1,0 0,0 0,0 0,0 0,0 1,1 5,-1 1,1-1,0 1,1-1,0 1,0-1,0 0,1 0,1 0,0-1,0 1,0-1,1 1,0-1,0-1,0 1,1-1,0 0,1 0,-1-1,1 0,0 0,0 0,6 1,20 17,-21-12</inkml:trace>
  <inkml:trace contextRef="#ctx0" brushRef="#br0" timeOffset="13921.223">8326 2203,'146'-236,"-66"94,-78 142,0-1,-1 1,1 0,0 0,0 0,-1 0,1 1,0-1,0 0,-1 1,1-1,0 1,-1 0,1-1,-1 1,1 0,-1 0,1 0,-1 0,1 0,-1 1,0-1,0 0,0 1,0-1,0 0,0 1,0-1,0 1,0 0,-1-1,1 1,-1 0,1-1,-1 1,1 0,-1-1,0 1,0 0,0 0,0-1,71 131,-67-127,0 0,0 0,0-1,0 0,1 0,0 0,0 0,0-1,0 1,0-1,1-1,-1 1,1-1,0 0,0 0,0-1,0 1,0-1,0-1,0 1,0-1,0 0,3-1,-2-2,1-1,-1-1,0 1,0-1,0 0,-1-1,1 1,-1-1,-1-1,1 1,-1-1,0 0,-1 0,1-1,-1 1,-1-1,0 0,0 0,0 0,-1 0,0 0,-1-1,0 1,0-7,16-53,-11 50</inkml:trace>
  <inkml:trace contextRef="#ctx0" brushRef="#br0" timeOffset="16369.872">9936 1892,'-5'5,"-6"6,-2 7,2 4,-2-1,1 0,2 2,4 1,-3-3,1 0,1 1,-3-4,6-9,2-11,3-5</inkml:trace>
  <inkml:trace contextRef="#ctx0" brushRef="#br0" timeOffset="16608.708">9992 1356,'0'19,"5"16,1 2</inkml:trace>
  <inkml:trace contextRef="#ctx0" brushRef="#br0" timeOffset="17020.364">10161 2175,'38'-92,"-31"72,0 0,2 0,0 1,1 0,1 1,1 0,6-7,-18 24,1 0,-1 0,0 1,1-1,-1 0,1 0,-1 0,1 0,-1 1,1-1,0 0,-1 1,1-1,0 0,0 1,-1-1,1 1,0-1,0 1,0-1,0 1,0 0,0-1,-1 1,1 0,0 0,0 0,0 0,0-1,0 1,0 1,0-1,0 0,0 0,0 0,0 0,0 1,0-1,0 0,-1 1,1-1,0 1,0-1,0 1,-1-1,1 1,0 0,0-1,-1 1,1 0,-1 0,1-1,-1 1,1 0,-1 0,1 0,-1 0,1-1,-1 1,0 0,0 0,0 0,1 0,-1 0,0 1,7 67,-8-39,0-24,-1 0,1 0,1 0,-1 0,1 0,0 0,1 0,-1 0,1 0,0 0,1 0,-1 0,1 0,0 0,1-1,0 1,0-1,0 0,0 1,1-2,-1 1,1 0,1 0,0-4,0-1,0 1,0-1,0 0,1-1,-1 1,0-1,0 0,0 0,-1 0,1-1,0 0,0 0,-1 0,1 0,-1-1,0 0,0 0,0 0,0 0,0-1,2-2,11-13,-1 0,-2-2,1 1,-2-1,-1-1,-1-1,-1 1,1-6,6-43,-15 49</inkml:trace>
  <inkml:trace contextRef="#ctx0" brushRef="#br0" timeOffset="17356.247">11035 1836,'-19'7,"0"1,1 1,0 1,0 0,1 1,1 1,0 1,0 0,1 1,1 1,0 0,1 1,1 1,-4 7,13-19,0 0,0-1,1 1,0 0,0 0,1 1,-1-1,1 0,0 0,0 1,1-1,0 1,0-1,0 0,0 1,1-1,0 0,0 1,1-1,-1 0,1 0,0 0,1 0,-1 0,1 0,0-1,0 1,0-1,1 0,-1 0,1 0,3 2,4 0,1-1,0 0,0-1,0 0,1-1,-1 0,1-1,-1 0,1-1,0-1,0 0,-1-1,1 0,0-1,-1 0,1-1,-1 0,0-1,0-1,0 0,-1 0,1-1,-1-1,-1 0,1 0,-1-1,0 0,-1-1,0 0,0-1,3-5,22-30,-19 27</inkml:trace>
  <inkml:trace contextRef="#ctx0" brushRef="#br0" timeOffset="17678.281">11431 1441,'-19'55,"4"-14,1 0,3 1,1 0,2 1,-2 36,-17 201,11-156,11-102,2-2</inkml:trace>
  <inkml:trace contextRef="#ctx0" brushRef="#br0" timeOffset="17925.313">11657 2005,'-14'34,"-6"15,7 5,5-2,8-10,5-18,1-11</inkml:trace>
  <inkml:trace contextRef="#ctx0" brushRef="#br0" timeOffset="18179.234">11713 1554,'0'0</inkml:trace>
  <inkml:trace contextRef="#ctx0" brushRef="#br0" timeOffset="18791.126">11882 2259,'237'-361,"-237"361,0 1,0-1,0 1,0-1,1 0,-1 1,0-1,0 0,0 1,1-1,-1 1,0-1,0 0,1 0,-1 1,0-1,0 0,1 1,-1-1,1 0,-1 0,0 0,1 1,-1-1,0 0,1 0,-1 0,1 0,-1 0,0 0,1 0,-1 1,1-1,-1 0,0-1,1 1,-1 0,1 0,-1 0,1 0,-1 0,0 0,1 0,-1-1,0 1,1 0,-1 0,0-1,1 1,-1 0,0 0,1-1,-1 1,0 0,0-1,1 1,-1 0,0-1,0 1,0 0,1-1,-1 1,0-1,0 1,0 0,0-1,0 1,2 38,-3-32,-1 41,0-37,1 1,-1-1,2 0,0 1,0-1,1 1,0-1,0 0,1 0,1 0,0 0,0 0,1 0,0 0,1-1,0 0,1 1,-3-7,0 0,0-1,0 1,1-1,-1 0,1 0,-1-1,1 1,-1-1,1 1,0-1,0 0,0-1,0 1,-1-1,1 1,0-1,0 0,0-1,0 1,0-1,0 1,0-1,-1 0,1-1,0 1,-1-1,1 0,-1 1,1-2,-1 1,1-1,8-5,-1 0,0-1,0 0,-1-1,0 0,-1-1,0 0,4-7,-2 2,-1 0,-1 0,-1-1,0 0,-1 0,-1-1,-1 1,0-1,1-16,-6 16</inkml:trace>
  <inkml:trace contextRef="#ctx0" brushRef="#br0" timeOffset="19223.88">12729 2118,'168'-60,"-162"57,0 0,0-1,0 0,0 0,0 0,-1 0,0-1,0 0,0 0,-1-1,1 1,-1-1,-1 0,1 0,-1 0,0 0,0-1,-1 1,0-1,0 0,-1 0,1 0,-1-6,-1 10,0-1,0 0,0 1,-1-1,1 0,-1 1,0-1,0 1,0-1,-1 1,1-1,-1 1,0 0,0 0,0 0,0 0,0 0,-1 0,0 1,1-1,-1 1,0 0,0-1,0 1,0 1,-1-1,1 0,0 1,-1 0,1 0,-1 0,1 0,-1 0,0 1,1-1,-1 1,0 0,-2 0,-5 0,0 1,1 0,-1 0,0 1,1 0,0 1,-1 0,1 1,0 0,1 0,-1 1,-8 6,9-5,-1-1,2 2,-1-1,1 1,0 1,0 0,1 0,0 0,0 1,1 0,0 0,1 0,0 1,0 0,1 0,1 0,-1 0,2 1,-1-1,2 1,-1 0,1 0,1 0,0 0,0-1,1 1,1 0,1 6,2-6,0 0,1 0,1-1,-1 1,1-2,1 1,0-1,0 0,1 0,0-1,1-1,0 1,0-1,0-1,1 0,0-1,0 0,0 0,9 1,11 4,0-2,1-2,-1-1,1-1,0-2,31-1,17-8,-62 1</inkml:trace>
  <inkml:trace contextRef="#ctx0" brushRef="#br0" timeOffset="22340.058">14310 1751,'90'-40,"-66"32,-11 1,1 1,-1 1,2 0,-1 1,0 1,1 0,-1 1,1 0,0 1,0 1,0 0,0 1,-1 1,1 0,13 4,-25-4,-1 0,1-1,0 1,-1 1,1-1,-1 0,1 1,-1-1,0 1,0-1,0 1,-1 0,1 0,0 0,-1 0,0 0,0 1,0-1,0 0,-1 0,1 1,-1-1,0 0,1 1,-2-1,1 0,0 1,-1-1,0 2,-31 95,-97 92,63-106,-2 2,-47 76,114-162,0 1,-1-1,1 1,0 0,0 0,1-1,-1 1,0 0,1 0,0 0,0 0,0 0,0 0,0 0,0-1,1 1,0 0,-1 0,1 0,0 0,0-1,0 1,1-1,-1 1,1-1,-1 1,1-1,0 0,0 1,0-1,0 0,0-1,1 1,1 1,3 2,1-1,0 0,-1 0,1-1,1 0,-1-1,0 1,1-2,-1 1,1-1,2 0,10-2,0-1,0 0,-1-2,1 0,-1-2,0 0,0-1,-1-1,1-1,-2 0,0-2,14-9,-25 15,-6 4</inkml:trace>
  <inkml:trace contextRef="#ctx0" brushRef="#br0" timeOffset="23189.672">15326 2146,'-2'1,"0"1,0-1,0 1,0-1,1 1,-1 0,1 0,-1 0,1 0,0 0,0 0,-1 0,2 0,-1 1,0-1,0 0,1 0,-1 1,1-1,0 0,-1 1,1-1,1 1,-1 1,0-1,2 108,-1-108,-1 0,1-1,0 1,0 0,0 0,0-1,0 1,1 0,-1-1,1 0,0 1,-1-1,1 0,0 0,1 0,-1 0,0 0,0 0,1-1,-1 1,1-1,-1 1,1-1,0 0,0 0,-1-1,1 1,0 0,0-1,0 0,0 1,0-1,0 0,0-1,2 1,10-4,-1 0,1 0,-1-1,0-1,-1 0,0-1,0-1,0 0,-1 0,0-2,0 1,-1-2,62-42,-70 52,-1 0,0 1,1-1,-1 1,1-1,-1 1,1 0,-1 0,0 0,1 0,-1 0,1 0,-1 1,1-1,-1 1,0 0,1 0,-1 0,0 0,0 0,0 0,0 1,0-1,0 1,0-1,0 1,0 0,-1 0,1 0,-1-1,1 2,-1-1,0 0,0 0,0 0,0 1,0-1,0 0,-1 1,1-1,-1 0,0 1,1-1,-1 1,0-1,-1 1,16 30,-11-28,-1 0,1 0,1-1,-1 1,0-1,1 0,0-1,0 1,0-1,0 0,1 0,-1 0,1-1,0 0,0 0,0 0,0-1,0 0,0 0,0-1,0 1,0-1,0-1,0 1,0-1,0 0,0 0,1-1,9-2,-1 0,1-1,-1 0,0-2,0 1,-1-2,0 0,0-1,-1 0,4-4,-11 8,0 0,-1 0,1-1,-1 1,0-1,-1 0,0 0,0-1,0 0,0 1,-1-1,0 0,-1 0,0-1,0 1,0 0,-1-1,0-3,-4-10</inkml:trace>
  <inkml:trace contextRef="#ctx0" brushRef="#br0" timeOffset="25310.418">16567 2146,'-10'-2,"0"0,0 1,0 0,0 1,0 0,0 1,0 0,0 0,0 1,0 0,0 1,1 0,-1 1,1 0,0 0,0 1,0 0,1 1,0-1,0 2,0-1,1 1,0 0,0 1,1 0,0 0,0 0,1 1,0 0,0 0,1 0,0 0,1 1,-1 5,3-10,1 0,1 1,-1-1,1 0,0 0,0 0,0 0,1 0,0 0,0 0,0 0,1-1,-1 1,1-1,0 0,1 0,-1 0,0 0,1 0,0-1,0 1,0-1,1 0,-1 0,1-1,-1 1,1-1,0 0,0-1,0 1,0-1,0 0,0 0,0 0,1-1,-1 0,0 0,0 0,1-1,-1 1,0-1,0 0,0-1,0 1,0-1,0 0,-1-1,1 1,-1-1,3-1,10-10,0 1,-1-2,-1 0,-1-1,0-1,-1 0,-1-1,0 0,-2-1,2-5,-11 23,-1 2,0-1,1 1,-1-1,0 1,1-1,-1 1,1-1,-1 1,1-1,-1 1,1-1,-1 0,1 1,-1-1,1 0,-1 1,1-1,0 0,-1 0,1 0,-1 1,1-1,0 0,-1 0,1 0,-1 0,1 0,0 0,-1 0,1 0,0-1,-1 1,1 0,-1 0,1 0,0-1,-1 1,1 0,-1-1,1 1,-1 0,1-1,-1 1,1-1,-1 1,0-1,1 1,-1-1,0 1,1-1,-1 1,0-1,1 0,-1 1,0-1,0 1,0-1,0 0,0 1,0-1,1 1,-1-1,-1 0,1 1,0-1,22 70,-23-63,2 0,-1 0,1-1,-1 1,2 0,-1 0,1-1,-1 1,2-1,-1 0,1 1,-1-1,1 0,1-1,-1 1,1 0,0-1,0 0,0 0,0 0,1 0,-1-1,1 0,0 0,0 0,1 0,-1-1,0 0,1 0,-1 0,1-1,1 0,7-3,-1-2,0 0,0 0,0-2,0 1,-1-1,0-1,0-1,-1 1,0-2,0 1,-1-2,0 1,0-1,-1-1,-1 0,0 0,0 0,5-13,7-3,6-5,-32 80,5-45,-1 4,0 0,0 1,1-1,0 0,0 0,0 1,1-1,0 0,1 1,0-1,0 0,0 0,1 0,0 0,0 0,1 0,0 0,0 0,1-1,0 0,0 0,4 5,-4-8,0 0,0 0,1 0,-1 0,1-1,0 0,0 0,0 0,0-1,0 0,0 1,0-2,0 1,0-1,1 1,-1-2,0 1,0 0,1-1,-1 0,0 0,0-1,0 1,0-1,0 0,-1-1,1 1,-1-1,1 0,-1 0,0 0,0 0,3-5,5-5,-1-1,0 0,-1-1,-1 0,-1-1,0 0,-1 0,0 0,-2-1,26-54,-31 70,0 1,1-1,-1 0,0 0,1 1,-1-1,1 0,-1 1,1-1,-1 0,1 1,-1-1,1 1,-1-1,1 1,0-1,-1 1,1 0,0-1,0 1,-1 0,1-1,0 1,0 0,-1 0,1 0,0 0,0 0,0 0,-1 0,1 0,0 0,0 0,0 0,-1 0,1 0,0 1,0-1,-1 0,1 1,0-1,0 0,-1 1,1-1,-1 1,1-1,0 1,-1 0,1-1,-1 1,1-1,-1 1,29 38,-28-36,13 27,-2 2,-1-1,-1 1,-2 1,-1 0,-2 0,-1 0,-2 1,-1-1,-1 1,-2-1,-2 3,2 54,2-69,-1-1,-2 0,0 0,-1 0,-1 0,-1 0,0-1,-5 7,-50 46,60-70,-1-1,0 0,0 1,0-1,0 0,0 0,0 0,0 0,0 0,0 0,0-1,0 1,-1-1,1 0,0 1,-1-1,1 0,0 0,0-1,-1 1,1 0,0-1,0 1,0-1,-1 0,1 0,0 0,0 0,0 0,0 0,0 0,1-1,-1 1,0-1,1 1,-1-1,1 0,-1 1,1-2,-4-9,0 1,1-2,1 1,0 0,1-1,0 1,1-1,0 0,1 1,0-1,1 0,1 1,1-3,1-17,2 0,1 1,2 0,1 0,1 1,1 0,2 1,1 0,6-5,-14 22,1 0,0 1,1 1,0 0,1 0,0 0,0 1,1 1,0 0,1 0,0 1,0 1,11-5,88-18,-104 28,0 1,0-1,0 0,-1 0,1-1,0 0,-1 0,0 0,1-1,-1 0,0 0,0-1,-1 1,1-1,-1-1,0 1,0-1,0 0,3-4,18-25,-13 16,0 2,0-1,2 1,0 1,0 1,2 0,13-8,-29 21,1 0,-1 0,1 0,0 1,-1-1,1 0,0 1,-1 0,1-1,0 1,0 0,-1 0,1 0,0 0,0 0,-1 0,1 0,0 1,-1-1,1 1,0-1,-1 1,1 0,0-1,-1 1,1 0,-1 0,0 0,1 0,-1 0,0 1,1-1,-1 0,0 1,0-1,0 1,0-1,0 1,-1-1,1 1,0-1,-1 1,1 0,-1 0,19 80,-17-73,0 0,-1 0,0 0,-1 0,0 0,0 1,-1-1,0 0,-1 0,0 0,0-1,-1 1,0 0,0-1,-1 1,-1-1,1 0,-1-1,0 1,-1-1,0 0,0 0,0-1,-6 5,-46 28,58-37,-1-1,1 0,0 1,0-1,1 0,-1 0,0 1,0-1,1 0,-1 1,1-1,-1 0,1 0,-1 0,1 1,0-1,-1 0,1 0,0 0,0 0,0 0,0 0,0 0,0-1,0 1,0 0,1-1,-1 1,0 0,0-1,0 1,1-1,-1 0,0 1,1-1,-1 0,0 0,1 0,-1 0,0 0,1 0,-1 0,0-1,1 1,-1 0,12 2,0 0,0 0,1-1,-1-1,1-1,-1 0,0 0,0-1,1-1,-1 0,-1-1,1 0,-1-1,1 0,-1-1,9-7,-11 8,0-1,-1 0,0-1,0 0,0-1,-1 0,0 0,0-1,-1 0,0 0,-1 0,0-1,-1 0,1 0,-2-1,0 0,0 1,-1-1,0 0,-1-1,0 1,-1 0,0-1,-1 0,-6-5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2230 596,'0'3,"0"43,1 0,2 0,3 0,2 4,-6-38,1 0,0 0,1-1,1 1,0-1,0 0,1 0,0 0,1-1,0 0,1-1,0 1,0-1,1-1,0 0,1 0,-1-1,2 0,-5-3,1-2,0 1,0-1,0 0,0 0,0-1,0 0,0 0,0-1,0 0,0 0,1-1,-1 0,0 0,0 0,0-1,0 0,-1-1,1 1,0-1,-1-1,0 1,0-1,0 0,0 0,0-1,-1 0,0 0,0 0,2-3,110-113,-116 120,0-1,0 1,0-1,0 1,0 0,0 0,0-1,1 1,-1 0,0 0,1 0,-1 0,1 0,0 1,-1-1,1 0,-1 1,1-1,0 1,-1 0,1-1,0 1,0 0,-1 0,1 0,0 0,0 0,-1 1,1-1,0 0,-1 1,1-1,0 1,-1 0,1-1,-1 1,1 0,-1 0,1 0,-1 0,0 0,1 1,-1-1,0 0,1 1,16 64,-17-58,0-1,1 1,0 0,0-1,0 1,1-1,1 0,-1 0,1 0,0 0,0-1,1 1,0-1,3 2,-3-3,1 0,0-1,0 0,0 0,1 0,-1-1,1 0,0 0,0-1,0 0,0 0,1 0,-1-1,0 0,1-1,-1 0,0 0,1 0,-1-1,1 0,-1-1,0 1,0-1,0-1,0 1,0-1,0-1,-1 1,0-1,1 0,1-2,157-138,-85 20,-69 105,-1 7</inkml:trace>
  <inkml:trace contextRef="#ctx0" brushRef="#br0" timeOffset="1033.085">3981 652,'-35'9,"1"2,0 1,1 2,1 1,0 1,1 2,1 1,1 1,0 2,2 1,-18 19,42-40,0 1,0 0,0 0,0 0,0 1,0-1,1 1,0-1,-1 1,1 0,1 0,-1 0,1 0,-1 0,1 0,0 1,1-1,-1 0,1 0,0 1,0-1,0 0,0 1,1-1,0 0,0 0,0 1,0-1,1 0,-1 0,1 0,0-1,0 1,1 0,-1-1,1 1,0-1,0 0,0 0,0 0,0 0,1-1,-1 1,1-1,0 0,0 0,-1 0,2 0,12-2,0-1,0 0,-1-1,1 0,0-2,-1 0,0-1,0 0,0-2,-1 0,1 0,-2-1,1-1,-1-1,-1 0,0-1,0 0,-1-1,8-9,103-118,-123 138,0 0,1 1,-1-1,1 0,-1 0,0 0,1 0,-1 1,1-1,0 0,-1 0,1 1,0-1,-1 0,1 1,0-1,0 1,0-1,-1 1,1 0,0-1,0 1,0 0,0-1,0 1,0 0,0 0,0 0,0 0,0 0,0 0,0 0,-1 0,1 0,0 0,0 1,0-1,0 0,0 1,0-1,0 0,-1 1,1-1,0 1,0 0,0-1,-1 1,1-1,0 1,-1 0,1 0,-1-1,1 1,-1 0,1 0,-1 0,0 0,1 0,-1 0,16 152,-15-147,-1-1,2 1,-1 0,0 0,1-1,0 1,1-1,-1 0,1 0,0 0,0 0,1 0,-1-1,1 1,0-1,0 0,1 0,-1 0,1-1,0 1,0-1,0-1,0 1,1-1,-1 1,0-2,1 1,0 0,-1-1,1 0,0-1,0 1,0-1,0 0,-1-1,1 1,0-1,0 0,5-2,5-7,1-2,-1 1,-1-2,0 0,-1-1,0-1,-1 0,-1 0,0-1,-1-1,-1 0,-1-1,6-14,41-71,-58 169,-4 114,6-176,0-1,-1 1,1-1,1 1,-1-1,1 1,-1-1,1 1,0-1,0 1,0-1,1 0,-1 0,1 0,0 0,0 0,0 0,0 0,0 0,1-1,-1 1,1-1,-1 0,1 1,0-1,0-1,0 1,0 0,1-1,-1 1,0-1,1 0,-1 0,1-1,-1 1,1-1,-1 1,1-1,-1 0,1 0,-1-1,3 0,9-10,-1 0,-1-1,1-1,-2 0,0-1,-1 0,0-1,-1 0,0-1,-2 0,0 0,0-1,-2 0,0 0,1-11,24-47,27-53,-58 127,0 1,0-1,0 1,0-1,0 1,0-1,0 1,1-1,-1 1,0-1,0 1,1-1,-1 1,0-1,1 1,-1 0,0-1,1 1,-1-1,1 1,-1 0,0 0,1-1,-1 1,1 0,-1 0,1-1,-1 1,1 0,-1 0,1 0,0 0,-1 0,1 0,-1 0,1 0,-1 0,1 0,-1 0,1 0,-1 0,1 0,-1 1,1-1,-1 0,1 0,-1 1,1-1,-1 0,1 0,-1 1,0-1,1 1,-1-1,1 0,-1 1,0-1,0 1,1-1,-1 1,0-1,0 1,1-1,-1 1,0-1,0 1,0 0,12 38,-11-39,35 189,-16-54,-8-67,-2 1,-4 0,-2 0,-4 1,-4 28,3-93,-36 176,33-171,0 0,0-1,-1 0,0 0,-1 0,0-1,-1 0,1 0,-1 0,-1-1,0 0,0 0,0-1,0 0,-1-1,-8 4,12-6,0 0,1 0,-1 0,-1-1,1 0,0 0,0-1,-1 1,1-1,-1-1,1 1,-1-1,0 1,1-2,-1 1,1 0,-1-1,1 0,-1-1,1 1,-1-1,1 0,0 0,0-1,0 0,0 1,1-2,-1 1,1 0,0-1,0 0,0 0,0 0,0-1,1 1,0-1,0 1,0-1,1 0,0-1,-2-3,2-5,0 0,0-1,1 1,1-1,1 1,0-1,0 1,2 0,0 0,0 0,2 0,-1 0,2 1,0-1,0 2,1-1,6-7,13-19,2 2,2 0,1 2,28-24,-22 26,1 1,2 1,1 3,28-15,-46 28,-5 2</inkml:trace>
  <inkml:trace contextRef="#ctx0" brushRef="#br0" timeOffset="-2183.907">255 229,'22'142,"-20"-74,-2-1,-4 1,-2-1,-14 55,16-95,-45 236,38-204,20-56,1-11</inkml:trace>
  <inkml:trace contextRef="#ctx0" brushRef="#br0" timeOffset="-1664.298">875 145,'-11'1,"0"1,0 1,1 0,-1 1,1 0,-1 0,1 1,0 0,1 1,-1 0,1 1,1 0,-1 0,1 1,0 0,1 0,0 1,0 0,5-7,1 0,0 1,0-1,-1 0,1 1,0-1,1 0,-1 1,0 0,1-1,0 1,-1-1,1 1,0-1,0 1,1 0,-1-1,0 1,1-1,-1 1,1-1,0 1,0-1,0 0,0 1,1-1,-1 0,0 0,1 0,0 0,1 2,67 52,-59-48,12 5,27 24,-49-36,0 0,-1 1,1-1,0 0,-1 1,1-1,-1 1,1-1,-1 1,0-1,0 1,0 0,0-1,0 1,0-1,0 1,0-1,-1 1,1-1,0 1,-1-1,1 1,-1-1,0 1,0-1,1 0,-1 1,0-1,0 0,0 0,0 1,0-1,-1 0,1 0,0 0,0-1,-1 1,-2 3,1-1,-1 1,0-1,0 0,0 0,0-1,0 1,-1-1,1 0,-1 0,1-1,-1 1,0-1,0 0,0 0,-4 0,-8-4</inkml:trace>
  <inkml:trace contextRef="#ctx0" brushRef="#br0" timeOffset="-1418.361">1158 31,'5'15,"1"9,0 5,-1 3,-2 1,0-1,-2-1,-6 0,-1-2,0 0,1-1,-4-4,0-3,2-4</inkml:trace>
  <inkml:trace contextRef="#ctx0" brushRef="#br0" timeOffset="-1183.797">961 59,'43'-5,"38"-6,11-1,-6 1,-9 2,-11 4,-13 1,-11 3,-7 0,-5 1,-8 6,-7 1</inkml:trace>
  <inkml:trace contextRef="#ctx0" brushRef="#br0" timeOffset="-931.768">622 793,'43'-10,"33"-7,10-2,-2 4,-4 3,-12-1,-12 2,-7 3,-6 2,-6 3,-4 2,-3 0,-7 2</inkml:trace>
  <inkml:trace contextRef="#ctx0" brushRef="#br0" timeOffset="5952.392">1 1527,'738'0,"-333"28,-78-16,138 6,-42 10,1227-29,-744 1,-710 27,-151-25,-33-2</inkml:trace>
  <inkml:trace contextRef="#ctx0" brushRef="#br0" timeOffset="6498.373">5646 625,'0'-5,"-5"-2,-2 6,6-3,7 1,8-1,1-3,3-1,4-4,-8 0,-5 7,-10 4,-4 8,-6 2,-2-1</inkml:trace>
  <inkml:trace contextRef="#ctx0" brushRef="#br0" timeOffset="6953.526">5759 991,'-10'0,"-8"0,5 0,8 0,10 0,0 0,-6 0,-3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162 693,'-5'2,"-4"2,0-1,1 1,-1 0,1 1,0 0,1 0,-1 0,1 1,0 1,0-1,1 1,0 0,0 0,1 1,0 0,0 0,-1 4,-24 127,30-135,0 0,0 0,0 1,1-1,-1 0,1 0,0 1,0-1,1 0,-1 0,1 0,0 0,0-1,0 1,0 0,1-1,-1 1,1-1,0 0,0 0,1 0,-1-1,0 1,1-1,0 1,-1-1,1 0,0-1,0 1,0-1,3 1,1 0,-1-1,1 0,0-1,0 0,0 0,0-1,0 0,0 0,0-1,-1 0,1 0,0-1,-1 0,0 0,0-1,0 1,0-2,0 1,-1-1,0 0,1-1,5-5,-1 0,0 0,0-1,-1-1,-1 0,0 0,-1-1,-1 0,0 0,1-3,-5 9,1 0,-2 0,1-1,-1 1,-1 0,1-1,-1 1,-1-1,0 1,0-1,0 0,-1 1,-1 0,1-1,-1 1,-1 0,1-1,-2 2,1-1,-1 0,0 0,0 1,-1 0,0 0,-1 0,-3-3,-57-41,66 51,-1 0,0 0,1 0,-1 0,1 0,-1 0,0-1,1 1,-1 0,1 0,-1 0,1-1,-1 1,0 0,1-1,-1 1,1 0,0-1,-1 1,1-1,-1 1,1-1,-1 1,1-1,0 1,-1-1,1 1,0-1,0 1,0-1,-1 1,1-1,0 0,0 1,0-1,0 1,0-1,0 0,0 1,0-1,0 1,0-1,0 0,0 1,1-1,-1 1,0-1,0 0,1 1,-1-1,0 1,1-1,-1 1,0-1,1 1,-1 0,1-1,-1 1,1-1,-1 1,1 0,-1-1,1 1,-1 0,47-18,-32 14,15-6,0-1,0-2,-2 0,1-2,-2-1,0-1,24-21,-20 12,-2-2,0 0,-2-2,-2-1,0-1,-2-1,5-13,-25 41,0-1,0 0,0 0,-1 0,0-1,0 1,0 0,-1-1,0 0,0 1,-1-1,0 1,0-1,0 0,-1 1,0-1,-1 1,1-1,-1 1,0 0,-1 0,-2-5,3 10,0 1,0-1,-1 1,1-1,0 1,-1 0,1 0,0 0,0 0,-1 1,1-1,0 0,-1 1,1 0,0-1,0 1,0 0,0 0,0 0,0 1,0-1,0 0,0 1,0-1,1 1,-1 0,1-1,-1 1,1 0,0 0,-1 0,1 0,0 0,0 0,0 0,1 1,-1-1,1 0,-1 0,1 1,0-1,-1 2,-8 28,1 1,2 1,1-1,1 1,2 0,1-1,2 1,2 0,0 0,6 16,-3 9,36 451,-41-469,2-3,-1 0,-2 0,-2 0,-2 0,-1 0,-1 0,-3-1,-1 0,-1-1,-2 0,-12 21,23-52,-1 0,0 0,0-1,0 1,0-1,-1 0,0 1,0-2,0 1,0 0,0-1,-1 0,0 0,1 0,-1 0,0-1,-1 0,1 0,0 0,0-1,-1 0,1 0,-1 0,-4 0,6-4,1 1,0-1,0 1,0-1,0 0,0 0,1 0,0-1,-1 1,1-1,0 1,0-1,1 0,-1 1,1-1,0 0,0 0,0 0,1 0,-1 0,1 0,0 0,0 0,0 0,1-1,-1 1,2-1,-2 1,2-36,3-1,1 1,2 1,1-1,3 1,1 1,1 0,13-20,-20 40,-6 14,0 0,0 0,0 0,1 0,-1 0,1 1,0-1,0 0,1 1,-1-1,1 1,-1 0,1 0,0 0,0 0,0 0,1 1,-1-1,1 1,-1 0,1 0,0 0,0 1,0-1,0 1,0 0,0 0,2 0,11 3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119 396,'20'4,"0"-2,0 0,1-1,-1-1,0-1,1-1,-1-1,0-1,0 0,-1-2,12-4,-20 6,1-1,-1 0,-1-1,1 0,-1-1,0 0,0 0,-1-1,1-2,-7 8,0-1,0 0,-1 0,1-1,-1 1,0-1,0 1,0-1,0 1,0-1,-1 0,0 0,0 0,0 0,0 0,-1 0,1 0,-1 0,0 0,0 0,-1-1,1 1,-1 0,0 0,0 0,0 0,0 1,-1-2,0 1,0 0,-1 1,1 0,-1-1,1 1,-1 0,0 0,0 1,0-1,-1 1,1-1,-1 1,1 0,-1 0,0 1,1-1,-1 1,0 0,0 0,0 0,0 0,0 1,0-1,0 1,-1 0,1 0,0 1,0-1,0 1,-2 1,-7 0,0 2,-1-1,1 2,1 0,-1 0,1 1,0 1,-7 5,-8 5,2 2,0 0,1 2,1 0,1 2,1 0,1 2,1 0,1 1,-1 5,16-27,0 1,0 0,0 0,1 0,0 0,0 0,1 1,-1-1,1 0,0 1,0-1,1 1,0-1,0 1,0-1,0 1,1-1,0 1,0-1,1 1,0-1,0 0,0 0,0 0,1 0,-1 0,1 0,1-1,-1 1,1-1,-1 0,1 0,0 0,1-1,-1 0,1 1,-1-1,1-1,0 1,0-1,4 1,16 2,0-1,0-2,1-1,-1-1,1-1,-1-1,4-1,-5-1,0-2,0 0,-1-2,0 0,0-1,-1-2,0 0,18-13,-18 11</inkml:trace>
  <inkml:trace contextRef="#ctx0" brushRef="#br0" timeOffset="486.289">599 594,'218'-256,"-142"162,-75 127,-3-18,1 1,0-1,1 1,0-1,2 1,-1-1,2 0,0 1,1-1,3 8,-5-18,0 0,0-1,0 1,1 0,-1-1,1 1,0-1,0 0,1 0,-1 0,1 0,0-1,0 1,0-1,1 0,-1-1,1 1,-1-1,1 1,0-1,0-1,0 1,0-1,0 0,0 0,1 0,-1-1,0 0,0 0,1 0,-1 0,3-2,5-2,-1-1,0-1,1 0,-2-1,1 0,-1 0,0-2,-1 1,0-1,0-1,-1 0,0 0,0-1,-2 0,1 0,3-9,1 4,0-1,-3 7,-1 1,-1-1,0 0,0-1,-1 1,0-1,-1-1,0 1,-1-1,0 1,-1-1,0-1,-1 1,0 0,-1 0,-5-7</inkml:trace>
  <inkml:trace contextRef="#ctx0" brushRef="#br0" timeOffset="1223.421">1417 453,'20'3,"0"-1,-1-1,1 0,0-2,0 0,0-1,0-1,-1-1,1-1,2-1,-13 3,-1 0,1-1,-1 0,0 0,0-1,0 0,0 0,-1-1,0 0,0 0,-1-1,0 0,0 0,0-1,-1 1,0-1,-1 0,1 0,-2-1,1 1,-1-1,1-7,-2 12,-1 1,-1-1,1 0,0 0,-1 0,0 1,0-1,0 0,0 0,-1 0,1 1,-1-1,0 0,0 0,0 1,-1-1,1 1,-1-1,0 1,0 0,0 0,-1 0,1 0,-1 0,1 0,-1 0,0 1,0 0,0-1,0 1,-1 0,1 1,0-1,-1 0,0 1,1 0,-1 0,0 0,1 0,-1 1,0-1,0 1,0 0,0 0,1 1,-1-1,0 1,-2 0,-8 4,1 0,-1 1,1 0,1 1,-1 1,1 0,0 0,1 1,0 1,0 0,1 0,1 1,0 1,0-1,1 1,0 1,1-1,1 2,0-1,1 0,0 1,1 0,0 0,2 0,-1 1,2-1,-1 9,3-18,-1 0,1 0,0 0,0-1,1 1,-1 0,1-1,0 1,0-1,0 0,1 0,0 1,0-2,0 1,0 0,0-1,1 1,-1-1,1 0,0 0,0 0,0-1,1 1,-1-1,1 0,-1-1,1 1,-1-1,1 0,3 1,7 1,0-1,0-1,0 0,0 0,0-2,1 0,-1-1,0 0,5-3,26-6,0-3,0-1,-2-3,0-1,-1-2,-1-3,-1-1,-1-1,-1-3,-2-1,11-13,-34 31,-1-1,-1 0,0-1,-1-1,0 1,-2-2,1 1,-2-1,0-1,-1 1,0-1,-2-1,0 1,-1-1,0-6,-3 22,-1 0,0 0,0 0,0 0,-1 0,1 0,0-1,-1 1,1 0,-1 0,0 0,0 0,0 0,0 1,0-1,0 0,0 0,0 1,-1-1,1 1,-1-1,1 1,-1-1,0 1,0 0,1 0,-1 0,0 0,0 0,0 0,0 1,0-1,0 0,0 1,0 0,-1-1,1 1,0 0,0 0,-1 1,-82 23,75-19,1 1,1 1,-1-1,1 2,0-1,1 1,-1 0,2 0,-1 1,1 0,-3 6,7-12,1 0,-1 0,1 0,0 0,-1 0,1 1,1-1,-1 0,0 1,1-1,0 0,0 1,0-1,0 1,0-1,1 1,-1-1,1 0,0 1,0-1,0 0,1 0,-1 0,1 0,0 0,-1 0,1 0,1 0,-1-1,0 1,1-1,-1 1,1-1,0 0,0 0,2 1,84 32,-82-35,-1 0,0 1,1 0,-1 1,0-1,0 1,0 0,0 1,0 0,0-1,-1 2,0-1,1 1,-1 0,0 0,-1 0,1 0,-1 1,0 0,0 0,0 0,-1 1,0-1,0 1,0 0,-1 0,1-1,-1 2,-1-1,1 0,-1 4,-25 98,13-89</inkml:trace>
  <inkml:trace contextRef="#ctx0" brushRef="#br0" timeOffset="2038.11">2913 86,'-21'4,"1"1,1 1,-1 1,1 0,0 2,1 0,0 1,0 1,1 0,1 2,0 0,0 0,2 2,-1 0,2 0,0 2,1-1,-4 9,13-22,1 0,0 1,0-1,0 0,0 1,0-1,1 1,-1 0,1-1,0 1,0 0,0 0,1 0,0 0,-1-1,1 1,0 0,1 0,-1 0,1 0,0 0,0 0,0-1,0 1,1 0,-1-1,1 1,0-1,0 0,0 1,1-1,-1 0,1 0,0-1,0 1,0 0,0-1,0 0,0 0,1 0,-1 0,3 1,7-2,0 0,0-1,1 0,-1-1,0-1,0 0,0-1,0 0,0-1,-1 0,1-1,-1-1,0 0,-1 0,1-1,-1-1,-1 1,1-2,5-6,13-5,13-10,-1-1,-1-3,-2-1,33-38,-35 42,-35 31,-1-1,1 1,0 0,0 0,0 0,0 0,0 0,0 0,0 0,-1 0,1 1,0-1,0 0,0 0,0 1,-1-1,1 1,0-1,0 1,0-1,-1 1,1-1,0 1,-1-1,1 1,-1 0,1-1,-1 1,1 0,-1 0,1 0,-1-1,0 1,1 0,-1 0,0 0,0 0,1-1,-1 1,0 0,0 0,0 0,0 0,0 0,0 0,-1 0,1-1,0 1,0 0,-1 1,-2 286,2 22,0-289,-1 0,-2-1,0 1,-1-1,-1 0,-1-1,0 1,-2-1,0-1,-11 16,15-26,-1 0,0 0,0 0,-1-1,0 0,0-1,-1 1,0-2,0 1,0-1,-1 0,1 0,-1-1,0-1,-1 1,1-1,0-1,-1 0,0 0,1-1,-1 0,0-1,-8 0,15 0,0-1,0 1,0-1,1 0,-1 1,0-1,0-1,1 1,-1 0,1 0,-1-1,1 0,0 1,0-1,-1 0,1 0,0 0,1 0,-1-1,0 1,1 0,-1-1,1 1,0-1,-1 0,1 1,1-1,-1 0,0 0,1 1,-1-1,1 0,0 0,0 0,13-100,-4 75,3 0,0 1,2 1,0 0,2 1,11-14,16-20,-24 35</inkml:trace>
  <inkml:trace contextRef="#ctx0" brushRef="#br0" timeOffset="2607.775">3562 1,'-23'36,"2"2,1 0,2 2,2 0,2 1,-1 6,14-44,-1-1,1 0,0 0,0 1,0-1,0 1,1-1,-1 1,1-1,-1 1,1-1,0 1,0-1,0 1,0-1,1 1,-1-1,1 1,-1-1,1 1,0-1,0 1,0-1,0 0,0 0,1 1,-1-1,1 0,-1 0,1 0,0 0,0-1,0 1,0-1,0 1,0-1,0 1,0-1,1 0,-1 0,0 0,1 0,1 0,9-5,-1 1,1-2,-1 1,0-2,0 0,0 0,-1-1,0-1,0 0,-1 0,0-1,0 0,-1-1,-1 0,1 0,-1-1,3-7,120-150,-130 167,-1 1,1-1,-1 0,1 1,-1-1,1 1,0-1,-1 1,1-1,0 1,-1-1,1 1,0 0,-1 0,1-1,0 1,0 0,0 0,-1 0,1-1,0 1,0 0,0 0,-1 0,1 1,0-1,0 0,-1 0,1 0,0 0,0 1,-1-1,1 0,0 1,0-1,-1 1,1-1,0 1,-1-1,1 1,-1-1,1 1,-1 0,1-1,-1 1,1 0,-1-1,0 1,1 0,-1-1,0 1,0 0,1 0,-1 0,0 0,16 53,-13-43,39 200,-41-177,-1 0,-1 0,-2-1,-2 1,-1-1,-1 0,-2-1,-2 1,0-2,-2 0,-14 24,16-32,0-1,-1-1,-1 0,-2-1,0 0,0-1,-2-1,0-1,-2 0,-18 14,35-30,0 0,0 0,0 0,0 0,0 0,-1 0,1 0,0 0,0-1,-1 0,1 1,0-1,0 0,-1 0,1 0,0 0,-1 0,1-1,0 1,0-1,-1 1,1-1,0 0,0 0,0 0,0 0,0 0,0-1,0 1,0-1,1 1,-1-1,0 1,1-1,-1 0,1 0,0 0,0 0,-1 0,1 0,1 0,-1 0,0 0,0-1,1 1,-1 0,1 0,0-1,0 1,0 0,0-1,0 1,0 0,1-2,0-15,1-1,1 1,0 0,2 1,0-1,1 1,1 0,0 0,1 1,2 0,-1 0,2 1,0 1,11-12,10-15,2 2,1 2,2 1,2 2,1 1,2 2,1 3,10-5,16-3,-41 24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7 373,'-2'92,"-1"-41,1 0,3 1,2-1,3 0,1 0,3-1,2 0,2-1,3 1,-14-42,0-1,1 1,1-1,-1 0,1 0,0 0,1-1,-1 0,1 0,1 0,-1-1,1 0,0 0,0 0,0-1,-2-4,-1-1,1 1,-1-1,0 0,1 0,-1-1,0 1,0-1,0 0,0 0,0 0,0-1,-1 1,1-1,-1 0,1 0,-1 0,0-1,0 1,-1-1,1 1,-1-1,1 0,-1 0,-1 0,2-3,141-226,-143 234,-1-1,0 1,0 0,1 0,-1-1,0 1,1 0,-1-1,1 1,-1 0,1-1,-1 1,1-1,-1 1,1-1,-1 1,1-1,0 1,-1-1,1 0,0 1,0-1,-1 0,1 1,0-1,0 0,-1 0,1 0,0 0,0 0,0 0,-1 0,1 0,0 0,0 0,-1 0,1 0,0-1,0 1,-1 0,1-1,0 1,0 0,-1-1,1 1,-1-1,1 1,0-1,-1 1,1-1,-1 0,1 1,-1-1,1 1,-1-1,0 0,1 0,-1 1,0-1,0 0,1 0,-1 1,0-1,0 0,0 0,12 142,-12-135,1 1,0 0,0-1,0 1,1-1,0 1,0-1,1 0,0 0,0 0,0 0,1-1,0 1,0-1,0 0,1 0,-1 0,1-1,0 1,1-1,-1 0,1-1,0 0,0 1,0-2,0 1,0-1,1 0,-1 0,6 0,-3 0,0-1,-1 0,1-1,0 0,0 0,0-1,0 0,0 0,0-1,-1-1,1 1,-1-1,1-1,-1 1,0-2,0 1,-1-1,1 0,-1 0,0-1,-1 0,1 0,-1-1,-1 0,1 0,-1 0,4-8,18-47,-3 0,-3-2,-2 0,-4-1,-2-1,-3-1,15-223,-27 233,-4 94,6-14</inkml:trace>
  <inkml:trace contextRef="#ctx0" brushRef="#br0" timeOffset="253.791">1418 769,'-14'33,"-5"16,5 0,6-8</inkml:trace>
  <inkml:trace contextRef="#ctx0" brushRef="#br0" timeOffset="485.287">1305 345</inkml:trace>
  <inkml:trace contextRef="#ctx0" brushRef="#br0" timeOffset="683.735">1813 62,'0'566,"30"-225,-31-323,12 54,-6-72,0-6</inkml:trace>
  <inkml:trace contextRef="#ctx0" brushRef="#br0" timeOffset="918.625">1615 627,'43'-5,"29"-6,7-2,-5 2,-11-2,-10 1,-11-2,-11 1</inkml:trace>
  <inkml:trace contextRef="#ctx0" brushRef="#br0" timeOffset="6004.631">2265 62,'4'8,"0"-1,0 0,-1 1,0 0,0 0,-1 0,0 0,-1 0,1 0,-1 0,-1 1,0-1,0 0,-1 4,1 3,-1 123,-1-77,3-1,2 1,7 30,0-14,-4 0,-3 1,-4 20,6-51,-5-48,0 1,1-1,-1 0,0 1,0-1,0 1,1-1,-1 1,0-1,1 1,-1-1,0 1,1-1,-1 1,1 0,-1-1,1 1,-1-1,1 1,-1 0,1 0,-1-1,1 1,-1 0,1 0,0 0,-1 0,1-1,-1 1,1 0,0 0,-1 0,1 0,-1 0,1 0,-1 1,1-1,0 0,-1 0,1 0,-1 1,1-1,-1 0,1 0,-1 1,1-1,-1 0,1 1,-1-1,1 1,-1-1,0 1,1-1,-1 1,0-1,1 1,-1-1,0 1,0-1,1 1,-1-1,0 1,0-1,0 1,0 0,0-1,0 1,88-223,-85 214,0 0,1 0,1 1,-1-1,1 1,1 0,-1 0,1 1,0-1,1 1,-1 1,1-1,0 1,7-4,-12 9,-1 0,0-1,1 1,-1 0,0 0,1 0,-1 0,1 0,-1 0,0 0,1 1,-1-1,1 0,-1 1,0-1,0 1,1-1,-1 1,0 0,0 0,0-1,0 1,1 0,-1 0,0 0,-1 0,1 0,0 0,0 1,0-1,-1 0,1 0,0 1,-1-1,0 0,1 0,-1 1,0-1,1 1,-1-1,0 1,7 62,-7-60,-3 173,3-175,0 0,-1 1,1-1,0 0,0 0,0 1,0-1,1 0,-1 0,1 1,-1-1,1 0,0 0,0 0,0 0,0 0,0 0,0 0,1 0,-1 0,0-1,1 1,0 0,-1-1,1 1,0-1,0 0,0 0,0 1,0-1,0 0,0-1,0 1,0 0,0-1,1 1,-1-1,0 0,0 1,1-1,-1 0,0-1,0 1,11-8</inkml:trace>
  <inkml:trace contextRef="#ctx0" brushRef="#br0" timeOffset="6369.089">2942 683,'-16'26,"1"1,1 0,2 0,0 2,2-1,1 1,0 7,8-33,0 0,1-1,-1 1,1 0,-1 0,1-1,0 1,0 0,0 0,0 0,0-1,1 1,0 0,-1 0,1-1,0 1,0 0,0-1,1 1,-1-1,0 0,1 1,0-1,0 0,-1 0,1 0,0 0,1 0,-1 0,0-1,0 1,1-1,-1 0,1 1,-1-1,1 0,0 0,-1-1,1 1,0-1,0 1,0-1,-1 0,4 0,2-1,1-1,0 0,-1 0,1-1,-1 0,0 0,0-1,0 0,0 0,-1-1,1 0,-1-1,0 1,-1-1,0-1,0 1,0-1,-1 0,1 0,-2-1,1 0,-1 0,0 0,-1 0,0 0,0-1,-1 1,0-1,-1 0,0 0,0 1,0-1,-1 0,-1 0,0 0,0 0,0 1,-1-1,-1 0,1 4,0 0,0 0,-1 1,0-1,0 1,0 0,0 0,-1 0,0 0,0 0,0 1,0 0,0 0,-1 0,1 0,-1 1,0-1,0 1,1 0,-2 1,1-1,0 1,0 0,0 1,-1-1,1 1,0 0,0 0,-1 0,1 1,0 0,0 0,0 0,0 1,0 0,0 0,0 0,0 0,1 1,-4 2,-11 6</inkml:trace>
  <inkml:trace contextRef="#ctx0" brushRef="#br0" timeOffset="7122.751">3337 769,'-5'7,"0"1,1 0,0 0,0 1,1 0,0-1,0 1,1 0,0 0,1 0,0 0,0 1,1-1,0 0,1 0,0 0,0 1,2 0,-2-7,1-1,0 1,0-1,0 0,0 0,0 0,0 0,1 0,-1 0,1 0,-1-1,1 1,0-1,-1 0,1 0,0 0,0 0,0 0,0-1,0 1,0-1,0 0,0 0,0 0,0 0,0-1,0 1,0-1,2 0,82-36,-70 24,1-1,-2-1,0 0,0-2,-2 1,0-2,-1 0,-1 0,0-1,2-7,-4 6,-14 36,-2 6,5-18,0-1,-1 1,1 0,1 0,-1-1,1 1,-1 0,1 0,0 0,1 0,-1-1,1 1,-1 0,1 0,0 0,1-1,-1 1,0-1,1 1,0-1,0 1,0-1,0 0,1 0,-1 0,1 0,0-1,0 1,0-1,0 1,0-1,0 0,1 0,-1-1,1 1,-1-1,1 1,0-1,3 0,7-1,0 0,0-1,-1-1,1 0,0-1,-1-1,1 0,-1 0,0-2,0 0,-1 0,0-1,0 0,0-1,-1-1,0 1,-1-2,0 0,-1 0,1 0,-2-1,2-3,18-17,-1-1,-1-1,-2-1,-2-1,-1-1,-1-1,-3-1,-1-1,-1 0,-3-1,-1 0,-2-1,-1 0,-3-1,-1 1,-2-10,-27-18,25 68,-1-1,0 1,0 0,0 0,0-1,-1 1,1 0,0 0,0 0,-1 0,1 0,-1 0,1 1,-1-1,1 0,-1 1,1-1,-1 1,0-1,1 1,-1 0,0 0,1 0,-1 0,0 0,1 0,-1 0,1 0,-1 1,0-1,1 1,-1-1,1 1,-1 0,1-1,-1 1,1 0,-1 0,1 0,0 0,-1 1,-9 10,1 1,0 1,1-1,1 2,0-1,0 1,2 0,0 1,1-1,0 1,1 0,1 1,0-1,1 16,-1-17,-4 33,2 1,2-1,2 1,2 0,3-1,1 1,3 2,22 91,-29-141,0 1,0 1,-1-1,1 0,0 0,-1 1,1-1,-1 0,1 1,-1-1,0 0,0 1,0-1,-1 1,1-1,-1 0,1 1,-1-1,0 0,1 0,-1 1,0-1,-1 0,1 0,0 0,-1 0,1 0,-1-1,-1 2,-8-2</inkml:trace>
  <inkml:trace contextRef="#ctx0" brushRef="#br0" timeOffset="7322.524">3733 402,'43'4,"38"3,15-1,-4-2,-8 0,-13-7,-15-2,-11 0,-9 0,-6 1,-2-3,-3-1,-4 1</inkml:trace>
  <inkml:trace contextRef="#ctx0" brushRef="#br0" timeOffset="11385.344">5228 542,'-3'56,"7"171,-4-223,0-1,0 1,1 0,-1-1,1 1,0-1,0 1,0-1,0 1,1-1,0 0,-1 0,1 0,0 0,0 0,1 0,-1 0,1 0,-1-1,1 0,0 1,0-1,0 0,0 0,0-1,0 1,1 0,-1-1,0 0,1 0,-1 0,1 0,0-1,-1 0,1 1,-1-1,1 0,0-1,-1 1,1-1,-1 1,1-1,0 0,8-5,-1 0,0 0,0-1,0-1,-1 0,0 0,-1-1,0 0,0-1,-1 0,0 0,5-10,2 1,114-185,-133 218,1 1,0 0,1 0,1 1,1-1,0 0,0 0,2 0,0 1,1-1,0-1,1 1,1 0,0-1,1 0,0 0,1-1,1 0,0 0,1 0,1-1,8 9,-14-16,0 0,0 0,1-1,0 0,0 1,0-1,0-1,1 1,0-1,-1 0,1 0,0-1,0 0,1 0,-1 0,0-1,1 0,-1 0,0 0,1-1,-1 0,1 0,-1-1,1 0,-1 0,1-1,-1 1,0-1,0 0,0-1,0 0,0 0,-1 0,1-1,0 0,19-18,0-1,-1-2,-2 0,0-1,-2-2,-1 0,-1-1,2-7,22-31,15-26,-54 93,0-1,0 1,0 0,0 0,0 0,0 1,0-1,0 1,-1-1,1 1,0 0,0 0,0 0,-1 1,1-1,-1 1,1-1,-1 1,1 0,-1 0,0 0,0 0,0 0,0 1,1 1,2 1,8 5,-1 1,0 1,-1 0,0 0,-1 1,-1 0,0 1,0 0,-2 1,1 0,-2 0,0 0,-1 1,-1 0,0 0,-1 0,0 8,-2-18,0-1,0 1,-1 0,0 0,0-1,0 1,-1 0,0 0,0-1,0 1,-1-1,0 1,0-1,0 1,-1-1,0 0,0 0,0-1,-1 1,1 0,-1-1,0 0,0 0,-1 0,1-1,-1 1,-3 1,4-2,0-1,0 0,-1 0,1 0,-1-1,1 1,-1-1,1 0,-1 0,0 0,1-1,-1 0,0 0,0 0,1-1,-1 1,0-1,1 0,-1 0,1-1,-1 1,1-1,-1 0,0-1,4 2,0 0,1 0,-1 0,0 0,0 0,1 0,-1-1,1 1,-1 0,1 0,-1 0,1-1,0 1,0 0,-1-1,1 1,0 0,0-1,0 1,0 0,1-1,-1 1,0 0,1 0,-1-1,0 1,1 0,0 0,-1 0,1-1,0 1,-1 0,1 0,0 0,0 0,0 0,0 1,0-1,0 0,0 0,47-31,-23 22,1 2,0 0,1 2,0 1,0 1,0 1,0 2,1 1,-1 0,2 3,-5-3,-10-2,-1-1,1 0,0 0,-1-2,0 0,0 0,0-1,-1-1,0 0,0-1,-1 0,0-1,0 0,-1 0,0-1,-1-1,0 0,0 0,-1 0,-1-1,0 0,-1-1,0 0,-1 0,0 0,0-4,-4 13,0 0,0 0,0 0,-1 0,1 0,-1 0,0 0,-1 0,1 0,-1 0,0 0,1 0,-2 0,1 0,0 0,-1 1,0-1,0 0,0 1,0 0,0-1,-1 1,0 0,1 0,-1 0,0 1,0-1,-1 1,1-1,-1 1,1 0,-1 1,1-1,-1 0,0 1,0 0,0 0,0 0,0 1,0-1,0 1,0 0,0 0,0 0,0 1,0-1,0 1,0 0,0 0,0 0,1 1,-3 0,-5 5,0 0,1 1,0 0,1 1,0 0,0 0,0 1,1 0,1 1,0 0,0 0,1 0,1 1,0-1,0 2,1-1,1 0,0 1,1-1,0 1,1 0,0 3,1-6,1 0,1 0,0 0,0 1,1-1,0-1,0 1,1 0,1-1,0 0,0 0,0 0,1-1,1 0,-1 0,1 0,1-1,-1 0,1-1,0 1,1-1,0-1,0 0,0 0,0-1,1 0,-1 0,1-1,4 0,19 8,1-1,1-2,-1-1,1-2,0-1,1-2,16-1,-48-1,0-1,0 1,0 0,0-1,-1 0,1 0,0 0,0-1,0 1,-1-1,1 0,-1 0,0 0,1 0,-1 0,0-1,0 0,0 1,-1-1,1 0,1-2,3-12</inkml:trace>
  <inkml:trace contextRef="#ctx0" brushRef="#br0" timeOffset="31975.246">487 1614,'-2'-2,"1"0,0 1,-1-1,0 0,1 0,-1 1,0-1,0 1,0 0,0-1,0 1,0 0,-1 0,1 0,0 1,0-1,-1 1,1-1,0 1,-1-1,1 1,0 0,-1 0,-1 1,0-2,-8 0,0-1,0 1,-1 1,1 0,-1 1,1 1,0-1,0 2,0 0,0 0,0 1,0 1,1 0,0 0,0 1,0 1,1 0,0 0,0 1,1 0,-1 1,4-2,0 0,0 0,0 0,1 0,0 1,0 0,1 0,0 1,1-1,0 1,0 0,1 0,0 0,0 0,1 0,0 0,1 0,0 0,0 6,1 10,-3-18,1 0,0 0,0 1,0-1,1 0,1 1,-1-1,1 0,0 0,1 1,-1-1,2 0,-1 0,1-1,0 1,0 0,1-1,0 0,0 0,0 0,1 0,0-1,0 1,0-1,1-1,-1 1,1-1,0 0,1 0,0 0,13 1,1-2,-1 0,0-1,1-1,-1-1,20-3,-2 2,-22 0,0-1,0 0,0-1,0-1,-1 0,1-1,12-6,-13 2</inkml:trace>
  <inkml:trace contextRef="#ctx0" brushRef="#br0" timeOffset="32327.148">1023 1727,'-34'33,"2"0,1 2,1 1,2 2,2 0,-10 23,34-59,-1 1,1-1,1 1,-1 0,0 0,1 0,-1 0,1 0,0 0,0 1,1-1,-1 0,0 1,1-1,0 0,0 1,0-1,0 0,1 1,-1-1,1 0,0 0,-1 1,2-1,-1 0,0 0,1 0,-1 0,1 0,0-1,0 1,0 0,0-1,1 1,-1-1,1 0,-1 0,1 0,0 0,0 0,0-1,0 1,0-1,0 0,0 0,1 1,9-1,-1 1,1-2,0 0,0 0,0-1,0-1,0 0,-1-1,1 0,-1-1,1 0,-1-1,-1 0,1-1,-1-1,0 1,0-2,4-4,6-4,-2-1,0-1,-1-1,-1-1,0 0,-2-1,0-1,9-19,-21 37,0-1,-1 0,1 0,-1 0,0 0,-1 0,1 0,-1 0,0-1,0 1,-1-1,1 1,-1 0,0-1,-1 1,1-1,-1 1,0 0,-1-1,1 1,-1 0,0 0,0 0,-1 0,1 0,-1 1,0-1,0 1,-1 0,1 0,-1 0,0 0,0 1,0-1,-5-2,6 5,-1-1,1 0,-1 1,0 0,0 0,0 0,1 0,-1 1,0-1,0 1,0 0,0 0,0 1,0-1,0 1,0 0,1 0,-1 0,0 0,0 1,1-1,-1 1,1 0,0 0,-1 0,1 1,0-1,0 1,0 0,1 0,-1 0,1 0,0 0,-1 2,-1-2,-10 10</inkml:trace>
  <inkml:trace contextRef="#ctx0" brushRef="#br0" timeOffset="32811.723">1390 2038,'36'-78,"-25"50,1 1,1 1,1 0,1 1,2 1,0 0,1 1,5-3,-22 25,-1 0,1 1,0-1,-1 0,1 0,0 1,0-1,-1 1,1-1,0 1,0-1,0 1,0-1,-1 1,1-1,0 1,0 0,0 0,0 0,0-1,0 1,0 0,0 0,0 0,0 0,0 1,0-1,0 0,0 0,0 1,0-1,0 0,0 1,0-1,-1 1,1-1,0 1,0-1,0 1,-1 0,1-1,0 1,-1 0,1 0,-1-1,1 1,-1 0,1 0,-1 0,1 0,-1 0,0 0,1 0,-1 0,0 0,0 0,0 0,0 0,0 0,9 62,18 39,-26-100,0 1,1-1,-1 0,0 0,1 0,0 0,-1 0,1 0,0 0,0 0,0-1,0 1,0-1,0 1,1-1,-1 0,0 0,1 0,-1 0,1 0,-1-1,1 1,-1-1,1 0,0 1,-1-1,1 0,-1-1,1 1,0 0,-1-1,1 1,-1-1,1 0,-1 0,0 0,1 0,-1 0,0-1,11-7,-2 0,1-1,-1-1,0 0,-1-1,-1 1,0-2,0 0,-1 0,-1 0,2-6,12-16,22-50,-35 60</inkml:trace>
  <inkml:trace contextRef="#ctx0" brushRef="#br0" timeOffset="33625.232">2349 1643,'-11'-3,"1"1,-1 0,0 1,-1 0,1 1,0 0,0 1,0 0,0 0,0 1,0 1,1 0,-1 0,1 1,0 1,0-1,0 2,0-1,-1 3,9-8,1 1,0-1,0 1,-1-1,1 1,0 0,0-1,-1 1,1 0,0 0,0 0,0 0,0 0,0 0,1 0,-1 0,0 0,0 1,1-1,-1 0,0 0,1 1,0-1,-1 0,1 1,0-1,-1 1,1-1,0 0,0 1,0-1,1 1,-1-1,0 0,0 1,1-1,-1 0,1 1,-1-1,1 0,-1 1,1-1,0 0,0 0,-1 0,1 0,0 0,0 0,0 0,0 0,1 0,-1 0,1 0,72 35,53 17,-124-51,0 0,0 0,0 0,0 1,0-1,-1 1,1 0,-1 0,0 0,0 0,0 0,0 0,0 0,-1 1,1-1,-1 1,0-1,0 1,0 0,-1-1,1 1,-1 0,0-1,0 1,0 0,0 0,-1-1,0 1,0-1,0 1,0 0,0-1,0 0,-1 1,-1 1,-6 6,0-1,0-1,-1 0,0 0,0-1,-1 0,0-1,-1 0,0-1,0 0,0-1,-1 0,1-1,-1 0,0-1,0-1,0 0,-1-1,-4 0,-44-7,61 0,6 0</inkml:trace>
  <inkml:trace contextRef="#ctx0" brushRef="#br0" timeOffset="34344.92">2603 2010,'22'0,"0"-1,0-1,0-1,-1-1,1-1,-1-1,0-1,0 0,-1-2,0 0,0-2,15-10,-31 19,0-1,-1 1,1-1,0 0,-1 0,0 0,0 0,0-1,0 0,0 1,-1-1,1 0,-1 0,0 0,0 0,-1-1,1 1,-1 0,0-1,0 1,0-1,-1 1,0-1,0 1,0-1,0 1,-1-1,1 1,-1-1,0 1,-1-1,1 1,-1 0,0 0,0-1,0 1,0 1,-1-1,0 0,0 1,0-1,-2-1,-1 1,1 1,-1 0,0 1,0 0,0 0,0 0,0 0,-1 1,1 0,0 0,-1 1,1 0,0 0,-1 0,1 1,-1 0,1 0,0 1,0 0,0 0,0 0,0 1,0 0,1 0,-1 0,1 1,0-1,-5 4,0 1,1-1,1 1,-1 1,1-1,1 2,-1-1,2 1,-1 0,1 0,1 1,0-1,0 1,0 5,4-12,0 1,0 0,0-1,1 1,0-1,0 1,0 0,1-1,-1 1,1-1,0 1,1-1,-1 0,1 1,-1-1,1 0,1 0,-1 0,1 0,-1 0,1-1,0 1,0-1,1 0,-1 0,1 0,-1 0,1 0,0-1,0 0,0 0,4 2,4 2,1-1,0 0,1-1,-1 0,1-1,-1 0,1-1,0-1,0 0,8-1,6-4,-1-2,1-1,-1-1,-1-1,0-1,0-1,-1-2,0 0,10-10,-14 9,-1-1,-1-1,-1-1,0-1,-1-1,-1 0,-1-1,0 0,-2-1,0-1,-2 0,8-21,-5-28,-14 69,0 0,0 1,0-1,0 1,0-1,-1 1,1-1,-1 1,1-1,-1 1,0-1,1 1,-1-1,0 1,0 0,0 0,0-1,0 1,0 0,0 0,-1 0,1 0,0 0,-1 0,1 1,0-1,-1 0,1 1,-1-1,1 1,-1-1,1 1,-1 0,0-1,1 1,-1 0,1 0,-1 0,0 1,1-1,-1 0,1 0,-2 1,-7 3,0 0,0 0,0 1,1 0,-1 1,1 0,1 1,-1-1,1 2,0-1,1 1,0 0,0 1,0 0,1 0,1 0,-5 10,8-15,0-1,0 1,0 0,1-1,-1 1,1 0,0 0,0 0,1 0,-1 0,1 0,0 0,0 1,0-1,0 0,1 0,-1 0,1 0,0 0,1 0,-1 0,1-1,-1 1,1 0,0-1,1 1,-1-1,1 0,-1 0,1 0,0 0,0 0,0 0,0-1,1 0,-1 1,1-1,3 1,97 30,-89-31,0 2,0-1,-1 2,0 0,0 1,0 0,-1 1,11 8,-20-12,-1 0,0 0,0 0,0 0,0 1,-1 0,1-1,-1 1,0 0,0 0,0 0,-1 0,1 1,-1-1,0 0,0 1,-1-1,1 1,-1-1,0 0,0 1,-1-1,1 1,-1-1,0 0,0 1,0-1,-1 0,0 2,-1 2,0-1,-1 0,0 0,0 0,-1 0,1 0,-1-1,-1 0,1 0,-1-1,0 1,0-1,-1 0,0-1,-5 3,-9 2</inkml:trace>
  <inkml:trace contextRef="#ctx0" brushRef="#br0" timeOffset="34749.41">3704 1643,'-6'22,"2"0,0 0,1 0,2 1,0-1,1 1,1-1,2 1,0-1,1 0,1 0,1-1,1 1,1-1,3 5,-3-15,-1 0,2 0,-1-1,2 0,-1 0,1-1,1 0,6 4,-16-12,1 1,-1-1,1 0,0 0,-1 0,1 0,0 0,-1 0,1-1,0 1,0-1,0 1,-1-1,1 1,0-1,0 0,0 0,0 0,0 0,0 0,0-1,-1 1,1 0,0-1,0 1,0-1,0 0,-1 0,1 0,0 0,-1 0,1 0,-1 0,1 0,-1-1,0 1,1 0,-1-1,0 1,0-1,0 0,0 1,0-1,0 0,-1 1,1-1,-1 0,1 0,0-1,72-283,-45 233,-12 35</inkml:trace>
  <inkml:trace contextRef="#ctx0" brushRef="#br0" timeOffset="35531.367">4522 1727,'-35'16,"1"2,1 0,0 3,1 0,2 2,0 2,2 0,-21 24,-9 46,57-92,0-1,1 1,-1-1,0 1,1-1,0 1,-1 0,1-1,0 1,1-1,-1 1,0 0,1-1,-1 1,1-1,0 1,0-1,0 0,0 1,0-1,0 0,1 0,-1 1,1-1,0 0,-1-1,1 1,0 0,0 0,0-1,0 1,1-1,-1 0,0 1,1-1,-1 0,0-1,1 1,-1 0,2 0,8-1,0 0,-1 0,1-1,0 0,-1-1,1 0,-1-1,1-1,-1 0,0 0,-1-1,1 0,-1-1,0 0,0 0,-1-1,0-1,0 0,-1 0,0 0,0-1,2-4,13-9,71-89,-94 111,0-1,1 0,-1 0,0 0,0 0,1 0,-1 0,1 0,-1 0,1 1,-1-1,1 0,-1 0,1 0,0 1,-1-1,1 0,0 1,0-1,0 1,-1-1,1 1,0-1,0 1,0 0,0-1,0 1,0 0,0 0,0 0,0 0,0 0,0 0,0 0,0 0,-1 0,1 0,0 0,0 0,0 1,0-1,0 0,0 1,0-1,0 1,-1-1,1 1,0-1,0 1,0 0,-1-1,1 1,0 0,-1-1,1 1,-1 0,1 0,-1 0,1 1,22 100,-20-95,1-1,-1 0,1 1,1-1,-1-1,1 1,0-1,1 0,-1 0,1 0,0-1,0 0,0 0,1 0,-1-1,1 0,0 0,0-1,0 0,0 0,0-1,0 1,1-2,-1 1,0-1,1 0,-1 0,1-1,-1 0,0-1,0 1,0-2,0 1,0 0,0-1,3-3,12-6,0-1,-1-1,-1-1,0-1,-1-1,-1 0,-1-2,0 0,-2 0,5-8,-9 9,14-14,-1-1,-1-2,-3 0,0-1,-3-1,-1-1,-1-1,-3 0,-1 0,-2-1,2-22,-10 53,0 3,1 0,-1 0,0 0,-1-1,0 1,0 0,0-1,0 1,-1 0,0 0,-1-1,1 1,-1 0,0 0,-1 1,0-1,1 0,-2 1,1-1,-1 1,1 0,-2 0,1 1,-1-1,0 5,0 0,1 0,-1 0,0 1,0 0,1 0,-1 0,1 1,-1-1,1 1,0 0,-1 1,1-1,0 1,0-1,1 1,-1 0,0 1,1-1,0 1,0-1,0 1,0 0,1 0,-1 0,1 1,0-1,-1 4,-7 12,1 1,1 1,1 0,1 0,0 0,2 1,1 0,0 0,2 0,1 0,1 0,0 0,4 14,-1-14,0 0,1 1,2-2,0 1,1-1,2 0,7 12,57 154,-78-157,-2-35</inkml:trace>
  <inkml:trace contextRef="#ctx0" brushRef="#br0" timeOffset="35780.889">4720 1614,'39'5,"26"2,8-6,0-2,-7-2,-5 0,-4 1,-6 0,-7 1,-7 0,1 1,-2 0,-2 0,-2 0,-2 0,-1 0,-5 0</inkml:trace>
  <inkml:trace contextRef="#ctx0" brushRef="#br0" timeOffset="36000.482">5679 1756,'-14'39,"-5"21,1 6,3-3,9-13,6-15</inkml:trace>
  <inkml:trace contextRef="#ctx0" brushRef="#br0" timeOffset="36165.184">5679 1417,'0'0</inkml:trace>
  <inkml:trace contextRef="#ctx0" brushRef="#br0" timeOffset="36443.156">6018 1727,'-3'8,"-15"24,2 1,1 1,2 0,2 1,1 1,0 7,8-40,2-1,-1 1,0 0,0 0,1 0,0 0,-1 0,1-1,0 1,1 0,-1 0,0 0,1 0,0 0,-1-1,1 1,0 0,1 0,-1-1,0 1,1-1,-1 1,1-1,0 0,0 0,0 1,0-1,0-1,0 1,1 0,-1 0,1-1,-1 1,1-1,-1 0,1 0,0 0,0 0,-1 0,1-1,0 1,0-1,0 0,2 0,4-2,0-1,1 1,-1-2,0 1,-1-2,1 1,-1-1,0 0,0-1,0 1,-1-2,0 1,0-1,-1 0,0-1,0 1,0-1,-1 0,0-1,-1 1,0-1,0 0,0-2,0 4,1-1,-1-1,-1 1,0 0,0-1,0 0,-1 0,0 1,-1-1,0 0,-1-1,1 1,-2 0,1 0,-1 0,-1 0,0 0,0 1,0-1,-1 0,-1 1,1 0,-1-1,-1 2,0-1,0 0,0 1,-1 0,-5-5,8 10,-1 0,1 0,-1 0,1 0,-1 1,0-1,0 1,0 0,0 0,0 0,0 1,0 0,0-1,0 1,0 1,0-1,0 0,0 1,0 0,0 0,0 0,1 1,-1-1,0 1,-15 9</inkml:trace>
  <inkml:trace contextRef="#ctx0" brushRef="#br0" timeOffset="39614.899">6526 1643,'1'42,"-2"0,-2 0,-1 0,-3 0,-6 20,-28 81,35-112,6-30,0-1,-1 0,1 0,0 1,0-1,-1 0,1 1,0-1,0 0,0 1,0-1,-1 0,1 1,0-1,0 0,0 1,0-1,0 1,0-1,0 0,0 1,0-1,0 0,0 1,0-1,0 1,1-1,-1 0,0 1,0-1,0 0,0 1,1-1,-1 0,0 0,0 1,1-1,-1 0,0 1,0-1,1 0,-1 0,0 0,1 1,-1-1,0 0,1 0,-1 0,0 0,1 0,-1 1,1-1,-1 0,0 0,1 0,-1 0,0 0,1 0,-1 0,1-1,-1 1,0 0,1 0,-1 0,0 0,1 0,-1 0,0-1,1 1,-1 0,52-97,-45 75</inkml:trace>
  <inkml:trace contextRef="#ctx0" brushRef="#br0" timeOffset="40098.752">6554 1614,'0'1,"0"-1,0 0,0 0,0 1,0-1,0 0,0 0,0 1,-1-1,1 0,0 0,0 1,0-1,0 0,0 0,-1 1,1-1,0 0,0 0,0 0,-1 0,1 1,0-1,0 0,-1 0,1 0,0 0,0 0,-1 0,1 0,0 1,0-1,-1 0,1 0,0 0,0 0,-1 0,1 0,0 0,-1-1,1 1,0 0,0 0,-1 0,1 0,0 0,0 0,-1 0,1 0,0-1,0 1,0 0,-1 0,9 26,120 201,-113-193,-11-22,1 0,0 0,0-1,1 0,1 0,0 0,0-1,1 0,0 0,1-1,0 0,2 1,-8-9,0 1,0-1,0 0,0 0,0 0,0-1,0 1,1-1,-1 1,0-1,0 0,1-1,-1 1,0 0,0-1,0 0,1 1,-1-1,0-1,0 1,0 0,-1-1,1 1,0-1,0 0,-1 0,1 0,-1 0,0-1,0 1,0-1,2-1,59-91,-51 75,-1-1,0 0,-2-1,0 0,-2 0,0-1,-1 0,-2 0,0 0,-2-1,0 1,-1-1,-2 1,0-1,-3-4,-27-33,23 54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8:5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2527 30,'-20'236,"10"200,10-407,0 40,1 8,-3-1,-12 73,6-100,20-77,35-181,-37 167</inkml:trace>
  <inkml:trace contextRef="#ctx0" brushRef="#br0" timeOffset="287.774">2865 284,'-170'217,"56"-81,74-66,39-68,1 0,-1 0,1-1,-1 1,1 0,0 0,-1-1,1 1,0 0,0 0,0-1,1 1,-1 0,0 0,1-1,-1 1,1 0,0 0,-1-1,1 1,0-1,0 1,0-1,0 1,0-1,0 0,1 1,-1-1,0 0,1 0,-1 0,1 0,-1 0,1 0,-1 0,1 0,0-1,-1 1,1-1,0 1,1-1,193 28,-185-24,0 1,0 1,0 0,-1 0,0 1,0 0,-1 1,0 0,0 0,0 1,-1 0,-1 1,0-1,0 2,-1-1,0 1,-1 0,0 0,0 0,-2 1,2 5,18 22,-9-27</inkml:trace>
  <inkml:trace contextRef="#ctx0" brushRef="#br0" timeOffset="-1151.817">15 1,'-3'9,"0"0,1 0,0 1,0-1,1 1,0-1,1 1,0-1,0 1,1-1,2 6,-1 13,45 381,-32-307,3-1,23 66,6-72,-45-93,0 1,0-1,0 0,0 0,1-1,-1 1,1 0,-1-1,1 1,-1-1,1 0,0 0,0 0,0 0,0-1,-1 1,1-1,0 0,0 0,0 0,0 0,0 0,0 0,0-1,0 0,0 1,0-1,-1 0,1 0,0-1,-1 1,1-1,1 0,9-8,-2 0,1 0,-2-1,1-1,-1 0,-1 0,0-1,-1 0,0 0,-1-3,3-1,103-236,-90 193,-18 105,-7-30,1-1,1 0,0 1,1-1,0 0,1 0,1 0,0 0,1 0,1 0,0-1,0 0,2 0,-1 0,2-1,0 0,0 0,1-1,0 0,1-1,7 6,-10-10,1 0,0-1,0 0,1 0,-1-1,1 0,0-1,0 0,0 0,1-1,-1 0,0-1,1 0,0 0,-1-1,1 0,-1-1,1 0,-1-1,1 1,-1-2,0 0,0 0,0 0,0-1,0 0,-1-1,21-16,-1-2,-2-1,0 0,-1-2,-2-1,-1-1,-1-1,-1-1,-2 0,-1-2,-1 0,-2-1,-1 0,-2-1,3-18,21-171,-33 202,-1-1,0 1,-2-1,0 1,-2 0,0-1,-2 1,-1-5,6 25,0 1,0-1,0 1,0-1,0 1,0 0,0-1,0 1,0-1,0 1,0 0,0-1,0 1,0-1,0 1,0 0,-1-1,1 1,0-1,0 1,0 0,-1-1,1 1,0 0,0-1,-1 1,1 0,0-1,-1 1,1 0,0 0,-1 0,1-1,-1 1,1 0,0 0,-1 0,1 0,-1-1,1 1,0 0,-1 0,1 0,-1 0,1 0,0 0,-1 0,1 0,-1 1,1-1,0 0,-1 0,1 0,-1 0,1 0,0 1,-1-1,1 0,0 0,-1 1,1-1,0 0,-1 1,1-1,-9 27,7-6</inkml:trace>
  <inkml:trace contextRef="#ctx0" brushRef="#br0" timeOffset="-800.229">1511 678,'-2'17,"2"-1,0 1,0-1,2 1,0-1,1 0,0 0,2 0,0 0,0 0,2-1,0 0,0-1,1 1,1-1,4 4,-10-15,0 0,0 1,1-1,-1 0,1 0,0-1,-1 1,1-1,0 0,1 0,-1 0,0-1,0 1,1-1,-1 0,1 0,-1-1,1 1,-1-1,1 0,0 0,-1-1,1 1,-1-1,1 0,-1 0,0-1,1 1,-1-1,0 0,0 0,0 0,0-1,0 1,-1-1,1 0,-1 0,0 0,0-1,0 1,0-1,1-1,6-7,0 0,-1 0,-1-1,0 0,-1 0,0-1,-1 0,-1 0,0-1,-1 0,0 1,-1-1,-1 0,0-1,-1 1,-1-13,-2 20,0 0,-1 0,1 1,-1-1,-1 1,0 0,0 0,0 0,-1 0,1 1,-2 0,1 0,-1 0,0 1,0-1,0 1,-1 1,0-1,0 1,0 1,0-1,-5-1,7 3,-1 0,1 0,-1 0,0 1,0 0,0 0,0 0,0 1,0 0,0 0,0 1,0-1,0 1,1 1,-1-1,0 1,0 0,1 0,-1 0,1 1,0 0,0 0,0 0,0 1,0 0,1 0,-1 0,1 0,0 1,-1 1,-25 46,20-27</inkml:trace>
  <inkml:trace contextRef="#ctx0" brushRef="#br0" timeOffset="-499.57">1991 1018,'0'-1,"-1"1,1-1,0 1,-1-1,1 1,0 0,-1-1,1 1,0 0,-1 0,1-1,0 1,-1 0,1 0,-1-1,1 1,-1 0,1 0,-1 0,1 0,-1 0,1-1,-1 1,1 0,0 0,-1 0,1 1,-1-1,1 0,-1 0,1 0,-1 0,1 0,-1 0,1 1,-1-1,1 0,0 0,-1 1,1-1,-1 0,1 1,0-1,-1 0,1 1,0-1,0 0,-1 1,1-1,0 1,0-1,0 1,-1-1,1 1,0-1,0 0,0 1,0-1,0 1,0-1,0 1,0 0,4-43,7-11,4 1,1 0,3 1,2 1,2 0,9-10,-32 59,0 0,0-1,0 1,0 0,1 0,-1 0,0 0,1 0,-1 0,0 0,1 0,-1 0,1 0,0 0,-1 0,1 1,0-1,0 0,-1 0,1 0,0 1,0-1,0 1,0-1,0 0,0 1,0 0,0-1,0 1,0 0,0-1,0 1,0 0,0 0,0 0,1 0,-1 0,0 0,0 0,0 0,0 0,0 1,0-1,0 0,0 1,0-1,0 1,0-1,0 1,0 0,0-1,0 1,0 0,-1-1,1 1,0 0,6 72,-7-47</inkml:trace>
  <inkml:trace contextRef="#ctx0" brushRef="#br0" timeOffset="1330.581">4249 763,'-8'-6,"0"1,-1 0,1 0,-1 1,0 0,0 1,0 0,-1 0,1 1,-1 0,0 1,1 0,-1 1,0 0,0 0,1 1,-1 0,1 1,-1 0,1 0,-1 1,1 0,0 1,0 0,1 0,-1 1,1 0,-4 4,1 4,0 0,1 1,1 0,0 1,1 0,0 1,1-1,1 1,1 1,0-1,1 1,1 0,0 0,2 0,0 0,1 16,1-27,-1-1,2 1,-1-1,1 0,0 0,0 0,0 0,1 0,-1 0,1 0,1-1,-1 1,0-1,1 0,0 0,0-1,0 1,1-1,-1 0,1 0,0 0,-1 0,1-1,1 0,-1 0,0 0,0-1,1 0,-1 0,1 0,-1-1,1 1,-1-1,1-1,-1 1,1-1,-1 0,0 0,1 0,3-3,19-8,0-2,-1-1,-1-1,-1-1,0-1,-1-2,-1 0,-1-1,-1-1,-1-2,-1 0,-1-1,14-25,46-87,-77 137,0 0,0 1,0-1,-1 1,1-1,0 0,0 1,0-1,-1 1,1 0,0-1,-1 1,1 0,-1-1,1 1,0 0,-1 0,0-1,1 1,-1 0,1 0,-1 0,0 0,0 0,1-1,-1 1,0 0,0 0,0 0,0 0,0 0,0 0,0 0,-1 0,1 0,0-1,0 1,-1 0,1 0,0 0,-1 0,1-1,-1 2,1 5,1 4,1 1,0 0,1-1,0 0,1 1,0-1,1-1,0 1,1-1,0 0,1 0,0 0,0-1,1 0,0 0,0-1,1-1,0 1,1-1,0-1,0 1,0-2,1 1,0-1,104 42,-93-40</inkml:trace>
  <inkml:trace contextRef="#ctx0" brushRef="#br0" timeOffset="5350.546">5067 594,'-67'196,"-25"33,134-283,142-308,-183 363,-1-1,0 0,0 1,1-1,-1 0,0 1,0-1,1 0,-1 0,0 1,1-1,-1 0,0 0,1 0,-1 1,0-1,1 0,-1 0,1 0,-1 0,0 0,1 0,-1 0,1 0,-1 0,0 0,1 0,-1 0,1 0,-1 0,0 0,1 0,-1 0,1 0,-1-1,0 1,1 0,-1 0,0 0,1-1,-1 1,0 0,0-1,1 1,-1 0,0 0,0-1,1 1,-1 0,0-1,0 1,0-1,1 1,-1 0,0-1,0 1,0-1,0 1,0-1,2 40,-2-35,0 19,1-1,0 0,2 0,1 0,1 0,4 12,-7-27,1 0,-1-1,1 1,1-1,-1 0,1 0,0 0,0 0,1 0,0-1,0 0,0 0,0 0,1-1,0 0,0 0,0 0,0-1,1 0,-1 0,1-1,2 1,-1-3,-1 0,1-1,-1 1,1-2,-1 1,0-1,1 0,-1-1,0 0,0 0,0 0,-1-1,1 0,-1 0,0-1,0 1,-1-2,1 1,-1 0,0-1,0 0,-1 0,0 0,1-3,-2 6,5-9,1 0,-2 0,0-1,0 0,-1 0,-1-1,0 1,-1-1,-1 0,0 0,-1-1,0 1,-1-9,4 32,1 3</inkml:trace>
  <inkml:trace contextRef="#ctx0" brushRef="#br0" timeOffset="5948.492">5942 651,'-14'7,"2"1,-1 1,1 0,0 1,1 0,0 1,0 0,2 0,-1 1,1 1,1 0,0 0,1 0,1 1,-4 11,9-21,0 0,0 0,1 0,-1 0,1 1,0-1,1 0,-1 0,1 0,-1 0,1 0,1 0,-1 0,0 0,1 0,0 0,0-1,0 1,0-1,1 1,-1-1,1 0,0 0,0 0,0 0,0-1,1 1,-1-1,1 0,-1 0,1 0,0 0,0 0,0-1,0 0,0 0,0 0,0 0,0-1,0 0,0 0,0 0,0 0,1 0,19-7,-1-1,0-1,-1-1,0 0,0-2,-1-1,-1 0,0-2,-1 0,-1-1,0-1,-1-1,-1 0,4-6,-3 7,0-2,-1 1,-1-2,-1 0,-1-1,0 0,-2-1,0 0,-2-1,0 0,-2-1,-1 0,0 0,-2 0,-1 0,0-1,-2 0,-1 1,-1-1,-4-23,4 42,-1 0,0 0,0 0,0 0,-1 1,0-1,0 1,0-1,-1 1,1 0,-1 0,0 1,-1-1,1 1,-1 0,0 0,0 1,0-1,-1 1,1 0,-1 0,0 1,1 0,-1 0,0 0,0 1,-1 0,1 0,0 0,0 1,0 0,-1 0,1 0,0 1,0 0,0 0,0 1,-4 1,1 3,-1 0,1 0,0 1,0 0,1 1,0 0,0 0,1 0,0 1,0 1,1-1,0 1,1 0,0 0,1 0,0 1,0 0,1 0,0 4,-1 5,0 1,1-1,2 1,0 0,1 0,1-1,1 1,1 0,0-1,3 3,3 6,2-1,1-1,1 0,1-1,1 0,2-1,0-1,2 0,0-2,2 0,0-1,2-2,0 0,1-1,1-1,0-2,1 0,1-2,14 5,-28-13,1 0,0-1,0 0,0-1,0-1,0-1,1 0,-1 0,0-1,1-1,-1-1,0 0,6-2,-2-3</inkml:trace>
  <inkml:trace contextRef="#ctx0" brushRef="#br0" timeOffset="15086.74">7550 707,'19'1,"-1"-1,0-1,1-1,-1 0,0-1,0-1,0-1,0-1,-1 0,0-1,0-1,-1 0,0-2,0 1,-1-2,-1 0,0-1,0-1,7-8,-16 13,0 0,-1 0,0-1,-1 1,0-1,0 0,-1 0,0 0,0 0,-1 0,0-1,-1 1,0 0,0 0,-1-1,0 1,-1 0,0 0,-1 0,1 0,-2 1,1-1,-1 1,-3-5,1 8,0 1,0 0,-1 0,0 0,1 1,-1 0,0 1,0-1,0 1,-1 1,1-1,-1 1,1 0,0 1,-1 0,1 0,-1 1,1 0,-1 0,1 0,0 1,0 1,0-1,0 1,0 0,0 0,1 1,-1 0,1 0,0 1,-2 1,-8 8,0 0,1 1,1 0,0 1,1 1,1 0,0 0,1 2,1-1,1 1,1 1,0 0,2 0,0 0,1 1,2-1,0 1,0 0,2 16,1-29,1 0,0-1,0 1,1 0,0-1,0 0,0 1,1-1,0 0,1 0,0 0,0-1,0 1,1-1,0 0,0 0,0-1,1 1,0-1,0 0,0-1,1 0,0 0,-1 0,1-1,1 0,-1 0,0 0,1-1,-1-1,7 2,8 0,1-1,-1-1,1-1,-1-1,1-1,-1-1,0-1,0-1,0-1,-1 0,1-2,-2-1,1 0,-1-1,-1-2,0 0,0-1,16-15,-8 5,-3 2</inkml:trace>
  <inkml:trace contextRef="#ctx0" brushRef="#br0" timeOffset="15571.746">8623 396,'-81'79,"8"-8,3 2,-50 69,102-110,32-37,164-163,-136 128,116-89,-157 127,1 1,-1-1,1 1,-1-1,1 1,0 0,0 0,0 0,-1 0,1 0,0 1,0-1,0 0,0 1,1-1,-1 1,0 0,0 0,0 0,0 0,0 0,0 0,0 0,0 1,0-1,0 1,0 0,0-1,0 1,0 0,0 0,0 0,-1 1,1-1,0 0,-1 1,1-1,-1 1,1-1,-1 1,0-1,0 1,0 0,0 0,0 0,0 0,0 0,0 0,-1 0,1 0,-1 0,0 0,-12 111,-1-52,11-57,0 1,1-1,0 0,0 0,0 1,0-1,1 0,-1 1,1-1,1 1,-1-1,0 0,1 1,0-1,0 0,0 1,1-1,-1 0,1 0,0 0,0 0,0 0,1-1,0 1,-1-1,1 1,0-1,1 0,-1 0,0-1,1 1,0-1,-1 1,1-1,0 0,0 0,0-1,1 1,-1-1,0 0,5 0,4-3,0-1,0 0,-1-1,1-1,-1 0,0 0,0-2,-1 1,0-1,0-1,0 0,-1 0,7-9,8-5,-1-1,-1-2,-2 0,0-1,-2-1,-1-1,-1-1,9-20,-4 3,-15 34</inkml:trace>
  <inkml:trace contextRef="#ctx0" brushRef="#br0" timeOffset="16239.054">9441 622,'71'-38,"-46"26,0 0,-1-2,-1 0,-1-2,0 0,-1-2,0 0,12-16,-31 32,1 0,-1 0,0-1,-1 1,1 0,0-1,-1 1,1-1,-1 1,0-1,0 0,0 1,0-1,0 0,-1 0,1 0,-1 0,0 0,1 1,-2-1,1 0,0 0,0 0,-1 0,0 0,1 0,-1 1,0-1,-1 0,1 1,0-1,-1 0,1 1,-1 0,0-1,0 1,0 0,0 0,0 0,0 0,-1 0,1 1,-1-1,1 1,-1 0,1-1,-1 1,-1 0,-8 0,0 1,0 0,0 1,1 1,-1-1,0 2,0 0,1 0,-1 1,1 0,0 1,1 0,-1 1,1 0,0 1,0 0,1 1,0 0,0 0,-4 6,2-5,1 1,0 0,0 0,1 1,1 0,-1 1,2 0,0 0,0 0,1 1,0 0,2 1,-1-1,2 1,-1-1,2 1,0 0,0 13,3-22,0-1,0 1,0-1,1 0,-1 1,1-1,0 0,0 0,1 0,-1 0,1 0,0-1,0 1,0-1,1 0,-1 0,1 0,-1 0,1 0,0-1,0 0,0 0,1 0,-1 0,3 0,117 22,-95-23,0-1,-1-1,1-1,0-2,-1-1,1-1,-2-2,1-1,-1-1,10-5,-10 3,0-1,-1-1,-1-1,0-1,-1-1,-1-2,-1 0,2-3,-11 10,0-1,0-1,-2 1,1-2,-2 0,0 0,-1-1,0 0,-1-1,-1 1,-1-2,0 1,-1-1,2-15,-7 29,0 1,0-1,-1 1,1 0,-1-1,0 1,0 0,0-1,0 1,0 0,-1 0,1 0,-1 0,0 0,0 0,0 1,0-1,0 1,-1-1,1 1,-1 0,0 0,1 0,-1 0,0 0,0 1,0-1,-1 1,1 0,0 0,0 0,-1 0,1 1,0-1,-1 1,1 0,-1 0,1 0,0 0,-1 1,1-1,-1 1,1 0,0 0,0 0,-3 2,-2-2,-1 1,0 0,1 1,-1 0,1 0,0 1,0 0,0 0,1 1,-1 0,1 0,1 1,-1 0,1 0,-1 1,2-1,-1 1,1 1,0-1,1 1,-1 0,2 0,-3 5,6-10,1 0,-1 0,0 0,1 1,0-1,0 0,0 0,0 0,0 0,0 0,1-1,0 1,-1 0,1 0,0-1,0 0,1 1,-1-1,0 0,1 0,-1 0,1 0,0 0,0-1,-1 1,1-1,0 0,3 1,91 18,-92-20,3 1,11 0,0 1,0 1,0 1,0 0,-1 1,1 2,15 7,-31-13,0 1,-1-1,0 1,1 0,-1 0,0 0,0 0,0 0,0 1,0-1,0 0,-1 1,1-1,-1 1,0 0,0 0,0-1,0 1,0 0,-1 0,1 0,-1 0,0 0,0 0,0 0,0 0,0 0,-1 0,1 0,-1-1,0 1,0 0,0 0,0 0,0-1,0 1,-2 1,-71 88,48-59,18-17</inkml:trace>
  <inkml:trace contextRef="#ctx0" brushRef="#br0" timeOffset="16770.741">10909 396,'-33'10,"-1"1,2 2,0 2,1 0,0 2,1 2,-12 10,30-23,1 0,-1 1,1 1,0 0,1 0,0 1,0 0,1 1,0 0,1 0,0 1,1 0,0 0,1 1,0 0,0 0,1 0,1 1,1 0,-1 3,4-14,0 1,0-1,1 1,-1-1,1 1,0-1,-1 0,1 1,0-1,0 0,1 0,-1 0,0 0,1 0,-1 0,1 0,0 0,0-1,-1 1,1 0,0-1,1 0,-1 1,0-1,0 0,0 0,1 0,-1-1,0 1,1 0,-1-1,1 0,-1 1,1-1,-1 0,1 0,90-15,-66 4,-1-1,-1-2,0 0,-1-2,0 0,-2-2,0-1,-1 0,12-16,-32 35,20-23,0 1,2 2,0 0,1 1,10-5,-33 23,0 1,1-1,-1 0,0 0,1 0,-1 1,0-1,1 1,-1-1,0 1,1 0,-1-1,1 1,-1 0,1 0,-1 0,1 0,-1 0,1 0,-1 1,1-1,-1 0,0 1,1-1,-1 1,1-1,-1 1,0 0,0 0,1-1,-1 1,0 0,0 0,0 0,0 0,0 1,0-1,0 0,0 0,-1 0,1 1,0-1,-1 0,1 1,-1-1,1 1,-1-1,0 1,0-1,0 1,1-1,-1 1,-1-1,1 0,0 1,1 21,-2 0,0 0,-1 0,-2 0,0 0,-1-1,-7 16,2 1,-78 327,80-338,0-1,-2 0,-1 0,-1-1,-1-1,-1 0,-5 4,16-24,0 0,-1 0,0 0,1-1,-2 1,1-1,0 0,-1 0,0-1,0 1,0-1,0 0,0-1,-1 1,1-1,-1 0,0 0,0-1,1 0,-1 0,0 0,0-1,0 0,0 0,0 0,0-1,0 1,-5-3,7-2,1 0,0 0,0-1,0 1,1-1,-1 0,2 0,-1 0,0 0,1 0,0 0,1 0,-1 0,1-1,0 1,1 0,0 0,0 0,0 0,2-5,8-34,2 1,2 0,3 1,1 0,1 2,3 0,26-35,2-9,-32 52</inkml:trace>
  <inkml:trace contextRef="#ctx0" brushRef="#br0" timeOffset="17340.052">11558 340,'-33'39,"18"-16,1 0,1 0,2 1,0 1,2 0,0 0,2 1,-4 24,10-47,1 0,0 0,-1 0,1 0,0 0,1 0,-1 0,0 0,1 0,0 0,0 0,-1 0,2 0,-1 0,0-1,1 1,-1 0,1-1,0 1,-1-1,1 0,1 0,-1 1,0-1,0-1,1 1,-1 0,1 0,0-1,-1 0,1 1,0-1,0 0,0-1,-1 1,1 0,0-1,0 1,0-1,0 0,1 0,-1 0,0-1,0 1,-1-1,1 1,0-1,0 0,0 0,0-1,1 0,18-7,0 0,-1-2,0-1,-1 0,0-2,-1 0,-1-1,0-1,-1-1,-1 0,0-1,12-20,30-28,-42 49,0 1,1 0,1 2,0 0,1 1,18-9,-35 20,-1 1,1 0,0 0,0 0,0 0,0 0,0 0,0 0,0 1,0-1,0 1,0-1,0 1,0 0,0 0,0 0,0 0,0 0,1 1,-1-1,0 0,0 1,0 0,0-1,0 1,0 0,-1 0,1 0,0 0,0 1,-1-1,1 0,0 1,-1-1,0 1,1-1,-1 1,0 0,0 0,0 0,0-1,0 1,0 0,0 0,-1 0,1 0,-1 1,1-1,-1 0,0 0,0 0,0 0,0 0,0 1,-47 314,35 43,9-336,-1-1,-1 0,-1 1,-1-2,0 1,-12 20,16-35,-1-1,0 0,-1 0,1 0,-1 0,0-1,-1 0,0 0,0-1,0 1,-1-1,1-1,-1 1,0-1,0 0,-1-1,1 1,-1-1,0-1,0 0,-5 1,9-2,-1 1,0-1,1-1,-1 1,0-1,1 0,-1 0,0 0,1-1,-1 1,0-1,1 0,-1 0,1-1,-1 0,1 1,0-1,0-1,0 1,0-1,0 1,0-1,1 0,-1-1,1 1,0 0,0-1,0 0,1 0,-1 0,1 0,0 0,0 0,0-1,1 1,-1-1,1 1,0-1,0-2,2-8,0 0,1 0,1 0,0 1,1-1,1 1,0 0,1 0,0 1,1 0,1 0,0 0,1 1,5-6,15-19,2 2,1 2,1 0,2 2,1 2,1 2,2 1,0 1,2 3,0 1,2 2,0 2,1 2,0 2,33-5,-42 12,-7 3</inkml:trace>
  <inkml:trace contextRef="#ctx0" brushRef="#br0" timeOffset="23273.617">100 1666,'68'-20,"-20"4,1 2,0 2,1 3,0 1,1 3,15 2,1535 6,-1369-31,237 26,-208-24,530 25,1505 1,-1917-28,383 27,-425-26,725 27,-780-12,174-7,31-7,208-3,1295 30,-1965-1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1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99,'-6'7,"0"1,0 0,1 0,0 0,1 1,0 0,0 0,1 0,0 0,0 0,1 1,0-1,1 6,0-11,0 0,1 1,-1-1,1 1,0-1,1 0,-1 1,1-1,0 1,0-1,0 0,0 0,1 0,0 1,0-2,0 1,0 0,0 0,1-1,0 1,0-1,0 0,0 0,0 0,1 0,-1 0,1-1,0 1,4 1,-5-3,0 0,0-1,1 1,-1-1,1 1,-1-1,1 0,-1 0,0-1,1 1,-1-1,1 0,-1 0,0 0,0 0,1 0,-1-1,0 1,0-1,0 0,-1 0,1 0,0 0,-1 0,1-1,-1 1,0-1,0 0,0 0,0 1,0-1,0-2,40-106,-41 104,0 0,-1-1,1 1,-2 0,1 0,-1 0,0-1,0 1,-1 0,0 0,0 0,0 1,-1-1,0 0,-1 1,0 0,0 0,0 0,0 0,-1 1,0-1,0 1,0 1,-1-1,0 1,0 0,0 0,0 0,-1 1,1 0,-3 0,4 3,1 0,0 1,0-1,-1 1,1 0,0 1,0-1,0 1,0-1,0 1,0 1,0-1,1 0,-1 1,1 0,0 0,0 0,0 0,0 0,0 1,1-1,-1 2,-11 13</inkml:trace>
  <inkml:trace contextRef="#ctx0" brushRef="#br0" timeOffset="1016.165">433 71,'1'0,"1"0,-1 0,0 0,1 1,-1-1,1 1,-1-1,0 0,0 1,1 0,-1-1,0 1,0 0,0 0,0 0,1-1,-1 1,0 0,-1 1,1-1,0 0,0 0,0 0,-1 0,1 1,-1-1,1 0,-1 1,1-1,-1 0,0 1,1-1,-1 0,0 1,0-1,0 1,0-1,0 0,-1 1,1-1,0 0,-1 1,1-1,2 10,7 22,-9-25,1-1,0 0,0 0,1 0,0 0,0 0,1 0,0 0,0-1,1 1,-1-1,2 0,-1 0,0 0,1-1,0 0,0 0,1 0,0 0,4 3,-6-8,-1 1,0-1,1 1,-1-1,0 0,1 0,-1-1,0 1,1 0,-1-1,0 0,0 0,1 0,-1 0,0-1,0 1,0-1,0 0,-1 0,1 0,0 0,-1 0,1 0,-1-1,0 1,1-2,48-74,-16 23,-33 55,-1 1,1-1,0 1,0 0,0 0,0 0,-1 0,1 0,0 0,-1 0,1 0,0 1,-1-1,0 0,1 1,-1-1,0 1,0 0,0 0,0-1,0 1,0 0,-1 0,1 0,0 0,-1 0,7 10,-3-7,0-1,0 1,0-1,0 1,1-1,0-1,0 1,0-1,0 0,1 0,-1 0,1-1,-1 1,1-1,0-1,0 1,0-1,0 0,0-1,0 1,0-1,1 0,-1-1,0 0,0 0,0 0,0 0,0-1,-1 0,1 0,0-1,-1 0,0 0,1 0,-1 0,0-1,3-3,4-3,1 0,-1-1,-1 0,0-1,-1-1,0 1,-1-2,0 1,-1-1,-1-1,3-6,0-3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296 120,'-30'173,"16"-119,-37 128,-9-2,-32 57,76-196,-16 49,32-90,0 0,1-1,-1 1,0 0,0 0,1 0,-1-1,0 1,1 0,-1 0,0 0,1 0,-1 0,0 0,1 0,-1 0,0 0,1 0,-1 0,0 0,1 0,-1 0,0 0,1 0,-1 0,0 0,1 0,-1 0,0 0,1 1,-1-1,0 0,1 0,-1 0,0 1,0-1,1 0,-1 0,0 1,0-1,0 0,1 1,-1-1,0 0,0 1,0-1,0 0,0 1,0-1,1 0,-1 1,0-1,0 0,0 1,0-1,0 0,0 1,21-27,-7 5</inkml:trace>
  <inkml:trace contextRef="#ctx0" brushRef="#br0" timeOffset="537.656">296 175,'2'2,"1"-1,0 1,0 0,-1-1,1 1,-1 1,1-1,-1 0,0 0,0 1,0-1,0 1,-1 0,1 0,-1-1,1 1,-1 0,0 0,0 0,0 1,1 2,70 202,-57-154,2-2,2 0,2-1,12 15,44 22,-76-87,1 0,-1-1,0 1,0-1,0 1,0-1,1 0,-1 1,0-1,0 0,0 0,1 0,-1 0,0 0,0 0,1 0,-1 0,0 0,0-1,1 1,-1 0,0-1,0 1,0-1,0 0,0 1,1-1,-1 0,0 1,-1-1,1 0,0 0,0 0,0 0,0 0,-1 0,1 0,0 0,-1 0,1-1,-1 1,0 0,1 0,-1 0,0-1,17-62,-17 63,47-327,-37 243,-4 0,-4-78,2 117,2 35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537 116,'0'11,"1"28,-2-1,-1 1,-2-1,-1 0,-3 0,-1 1,-39 117,27-67,20-65,4-22</inkml:trace>
  <inkml:trace contextRef="#ctx0" brushRef="#br0" timeOffset="403.542">113 59,'36'-9,"0"2,0 1,0 2,0 1,37 3,99-11,-129 4,2 1,-1 2,0 3,35 2,-56 4,-6 1</inkml:trace>
  <inkml:trace contextRef="#ctx0" brushRef="#br0" timeOffset="685.02">0 821,'72'-19,"33"-7,14-3,-10 3,-12 6,-19 6,-13 2,-13 1,-10 4,-12 7,-11 4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62,'0'-1,"-1"1,1 0,-1-1,1 1,-1 0,1-1,-1 1,1 0,-1 0,1-1,-1 1,1 0,-1 0,1 0,-1 0,0 0,1 0,-1 0,1 0,-1 0,1 0,-1 0,1 0,-1 0,0 1,1-1,-1 0,1 0,-1 1,1-1,-1 0,1 1,0-1,-1 0,1 1,-1-1,1 1,0-1,-1 0,1 1,0-1,-1 1,1-1,0 1,0-1,0 1,-1-1,1 1,0 0,0-1,0 1,0-1,0 1,0-1,0 1,0 0,0-1,0 1,1 0,-7 39,6-39,-1 12,-2 15,2 0,1 0,1 0,1 0,4 15,-5-40,-1 0,1 0,0 0,0 0,0-1,0 1,0 0,1-1,-1 1,1-1,0 1,0-1,0 0,0 0,0 0,0 0,0 0,1 0,-1 0,1-1,-1 1,1-1,0 0,0 0,-1 0,1 0,0 0,0-1,0 1,0-1,0 0,0 0,0 0,0 0,0-1,0 1,0-1,0 1,-1-1,1 0,0 0,0-1,-1 1,1 0,-1-1,1 0,1-1,7-6,0-1,0 0,-2-1,1 0,-1-1,-1 0,0 0,-1-1,3-5,24-38,16-16,-28 105,-16-15,0-1,1-1,1 1,1-1,0-1,1 0,4 5,-11-16,0-1,-1 0,1 0,0 0,0-1,1 1,-1-1,0 0,1 0,0 0,-1 0,1 0,0-1,0 0,0 1,0-1,0-1,0 1,0-1,0 0,1 0,-1 0,0 0,0-1,0 1,0-1,0 0,0 0,0-1,0 1,-1-1,1 0,0 0,-1 0,2-1,10-9,-1-1,1-1,-2 0,0-1,-1 0,0-1,-1 0,-1-1,-1 0,0-1,-2 0,2-4,16-57,-26 79,1 0,0 1,-1-1,1 1,0-1,-1 0,1 0,0 1,-1-1,1 0,-1 0,1 1,-1-1,1 0,-1 0,1 0,-1 0,1 0,0 1,-1-1,1 0,-1 0,1 0,-1 0,1-1,-1 1,1 0,-1 0,1 0,-1 0,1 0,-1-1,1 1,0 0,-1 0,1-1,-1 1,1 0,0-1,-1 1,1 0,0-1,-1 1,1 0,0-1,0 1,-1-1,1 1,0-1,0 1,0-1,0 1,-1-1,1 1,0 0,0-1,0 1,0-1,0 1,0-1,0 1,0-1,1 1,-1-1,0 1,-26 30,14-10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0,'-17'4,"0"1,1 0,0 2,0-1,0 2,1 0,0 1,0 1,1 0,0 0,1 2,1 0,-1 0,2 1,0 0,-6 10,16-19,-1-1,1 0,0 1,0-1,0 1,0-1,1 1,0-1,-1 1,1-1,1 1,-1 0,0-1,1 1,0-1,0 1,0-1,0 1,0-1,1 0,-1 0,1 0,0 0,0 0,0 0,1 0,-1 0,1-1,-1 1,1-1,0 0,0 0,0 0,0 0,0 0,0-1,1 1,-1-1,0 0,1 0,-1 0,1-1,0 1,-1-1,1 0,-1 0,1 0,-1 0,1-1,0 1,2-2,8-2,0-1,-1 0,0-2,0 1,-1-1,1-1,-2 0,1-1,-1 0,0-1,-1 0,0-1,-1 0,4-6,3-1,-16 17,1 0,-1 0,1 0,-1 0,1 0,-1 0,1 1,0-1,-1 0,1 0,0 0,0 1,0-1,0 0,0 1,-1-1,1 1,0-1,0 1,1-1,-1 1,0 0,0 0,0-1,0 1,0 0,0 0,0 0,0 0,0 0,0 0,1 0,-1 1,0-1,0 0,0 1,0-1,0 1,0-1,0 1,0-1,0 1,-1 0,1-1,0 1,0 0,0 0,-1-1,1 1,0 0,-1 0,1 0,-1 0,1 0,-1 0,1 0,-1 0,0 1,31 41,-14-24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0 306,'208'-223,"-207"222,0 0,-1 0,1 0,0 0,-1 0,1 0,0 1,0-1,0 0,0 0,0 1,0-1,0 0,0 1,0-1,0 1,0-1,0 1,0-1,1 1,-1 0,0 0,0 0,0 0,1 0,-1 0,0 0,0 0,0 0,1 0,-1 0,0 1,0-1,0 1,0-1,0 1,0-1,0 1,0 0,0-1,0 1,0 0,0 0,0 0,0-1,0 1,-1 0,1 0,0 0,-1 0,1 1,-1-1,1 0,-1 0,0 0,1 0,-1 0,0 1,0-1,0 0,0 0,0 1,0 0,2 9,-2-5,0 0,1 0,-1 0,1 0,0 0,1 0,0 0,0 0,0 0,0-1,1 1,0-1,0 1,1-1,-1 0,1-1,0 1,0-1,1 1,-1-1,1-1,0 1,0-1,0 1,1-1,-1-1,1 1,-1-1,1 0,0 0,6-3,0 0,-1 0,1-1,0-1,-1 0,0 0,0-1,0-1,0 0,-1 0,0-1,0 0,0-1,-1 0,0-1,0 0,-1 0,0-1,0 0,-1 0,2-4,-8 12,62-103,-52 81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1,'-10'38,"-2"33,-1 13,4-3,2-10,2-8,3-10,1-4,1-5,0-6,1-5,-1-2,1-3,-1 0,0-1,-4-5,-2-6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1,'57'4,"29"3,5-1,-4-2,-12 0,-14-2,-12-1,-15 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0,'0'55,"3"27,-4 1,-4-1,-3 0,-4-1,-15 52,-31 109,54-231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19,'43'5,"34"1,13 0,-4-6,-7-3,-12-1,-12 1,-12 0,-7 0,-6 2,-7-5,-4 0,-4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26,'15'0,"14"0,6 0,4 0,-2 0,-1 0,-3 0,-1 0,-2 0,-1-5,-1-1,0 0,-1 1,-3 2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1,'-10'23,"1"1,1 0,1 0,1 1,1 0,1 0,2 0,0 0,2 14,1-35,0 0,0 1,0-1,1 0,-1 1,1-1,0 0,1 0,-1 0,1-1,-1 1,1-1,0 1,1-1,-1 0,0 0,1 0,0-1,0 1,0-1,0 0,0 0,0 0,0-1,0 0,1 1,-1-1,1-1,-1 1,1-1,-1 1,1-1,-1-1,1 1,-1-1,1 1,-1-1,1-1,-1 1,0-1,0 1,0-1,0 0,0-1,0 1,0-1,0 1,0-2,3-2,0-1,-1 0,1 0,-1 0,-1-1,1 0,-1 0,-1 0,1-1,-2 1,1-1,-1 0,0-1,-1 1,0 0,-1-1,1 1,-2-1,0 1,0-1,0 1,-1-1,-1 0,0 5,1 0,-2 0,1 1,0-1,-1 1,0 0,0 0,0 0,0 0,-1 0,0 0,0 1,0 0,0 0,-1 0,-16-11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347 338,'-60'21,"46"-18,1 1,-1 0,1 1,0 1,1 0,-1 0,1 1,1 1,-1 0,-7 8,18-14,-1 1,1 0,0-1,0 1,0 0,1 0,-1 0,1 0,-1 0,1-1,0 1,0 0,0 0,0 0,1 0,-1 0,1 0,0 0,0 0,0-1,0 1,0 0,1-1,-1 1,1-1,-1 1,1-1,0 0,0 0,0 0,1 0,-1 0,0 0,1 0,-1-1,1 1,2 0,16 20,-13-13,37 56,-44-63,0 0,0 0,0 0,-1 0,1 0,0 0,-1 0,0 0,0 0,1 0,-1 0,0 0,-1 1,1-1,0 0,-1 0,1 0,-1 0,1 0,-1 0,0 0,0 0,0 0,0-1,0 1,-1 0,1-1,0 1,-1-1,1 1,-1-1,0 1,1-1,-1 0,-187 68,166-58,5-2</inkml:trace>
  <inkml:trace contextRef="#ctx0" brushRef="#br0" timeOffset="4619.863">601 0,'4'7,"0"0,0 0,-1 1,0-1,0 1,-1-1,0 1,0 0,-1 0,0 0,0 0,-1 0,0 0,-1 8,1-1,-1 244,-25-93,13-122,10-38,1 1,0-1,0 0,0 1,1-1,0 1,0 0,1-1,0 1,0 0,0-1,1 1,1 4,-2-10,0 0,0 0,0 0,1 0,-1-1,0 1,1 0,-1 0,0 0,1 0,0 0,-1 0,1-1,-1 1,1 0,0-1,0 1,-1 0,1-1,0 1,0-1,0 1,0-1,-1 1,1-1,0 0,0 1,0-1,0 0,0 0,0 0,0 0,0 0,0 0,0 0,0 0,0 0,0 0,0 0,0-1,0 1,0 0,0-1,0 1,0-1,-1 1,1-1,0 1,0-1,-1 0,1 1,0-1,0 0,-1 0,42-47,-35 39,132-187,-138 195,-1-1,1 1,-1 0,0 0,1 0,0 0,-1 0,1 0,0 1,-1-1,1 0,0 0,0 0,0 1,0-1,-1 0,1 1,0-1,0 1,0-1,1 1,-1-1,0 1,0 0,0-1,0 1,0 0,0 0,0 0,1 0,-1 0,0 0,0 0,0 1,0-1,0 0,0 1,0-1,0 0,1 1,-1-1,-1 1,1 0,0-1,0 1,0 0,0-1,0 1,0 0,-1 0,1 0,0 0,-1 0,1 0,24 96,-16-37,-3-45,0-8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86,'-9'10,"1"0,0 0,0 1,1 0,0 0,1 1,0 0,1 0,1 0,0 1,0 0,1-1,1 1,0 0,1 5,1-14,1 1,-1-1,1 0,0 0,1-1,-1 1,0 0,1 0,0 0,0-1,0 1,1-1,-1 0,1 0,0 0,-1 0,1 0,1 0,-1-1,0 1,1-1,-1 0,1 0,0 0,-1-1,1 1,0-1,0 0,0 0,0 0,0-1,0 1,0-1,0 0,1 0,-1-1,0 1,0-1,0 0,0 0,0 0,0 0,-1-1,1 0,0 0,-1 0,1 0,-1 0,0-1,1 1,-1-1,1-1,6-5,0 1,0-2,-1 1,0-1,-1-1,0 0,-1 0,0 0,-1-1,0 0,-1 0,0-1,-1 0,0 1,-1-1,0 0,-1-1,-1-4,-1 14,0 0,-1 1,1 0,-1-1,0 1,0-1,0 1,-1 0,1 0,-1 0,1 0,-1 0,0 0,0 0,-1 0,1 1,-1-1,1 1,-1 0,0-1,0 1,0 1,0-1,0 0,0 1,0-1,-1 1,1 0,0 0,-1 0,1 1,-1-1,1 1,-1 0,1 0,-1 0,1 1,-1-1,1 1,-1-1,1 1,0 0,-1 1,1-1,0 0,0 1,0 0,0 0,0 0,0 0,-1 1,-22 15</inkml:trace>
  <inkml:trace contextRef="#ctx0" brushRef="#br0" timeOffset="953.803">565 1,'-45'109,"43"-99,0 0,1 0,0 1,1-1,0 0,0 0,1 1,1-1,0 0,0 0,0 0,2 0,-1-1,1 1,1 0,-3-5,1-1,-1 1,1-1,0 0,0 0,0-1,1 1,-1 0,1-1,0 0,0 0,0 0,1-1,-1 1,0-1,1 0,0 0,-1-1,1 1,0-1,0 0,0 0,0-1,0 1,0-1,0 0,0-1,0 1,-1-1,1 0,4-1,0-2,1 1,-1-2,0 1,-1-1,1-1,-1 0,0 0,0 0,-1-1,0 0,4-6,22-18,-31 30,1-1,0 1,-1 0,1 0,0 0,0 0,-1 1,1-1,0 1,0 0,0-1,0 1,0 1,0-1,0 0,0 1,0-1,-1 1,1 0,0 0,0 0,-1 0,1 1,0-1,-1 1,0-1,1 1,-1 0,0 0,0 0,0 0,1 1,31 18,-26-18,0-1,1 0,-1 0,1-1,-1 0,1 0,-1-1,1 0,-1 0,1-1,-1 0,1-1,-1 0,0 0,0-1,0 0,0 0,0-1,0 0,-1-1,0 1,0-1,0-1,-1 1,0-1,0 0,0-1,3-3,73-106,-76 78,-13 26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24,'0'-1,"1"1,-1 0,0-1,1 1,-1 0,1-1,-1 1,1 0,-1 0,1-1,-1 1,1 0,-1 0,1 0,0 0,-1 0,1 0,-1 0,1 0,-1 0,1 0,-1 0,1 0,0 0,-1 0,1 0,-1 1,1-1,-1 0,1 0,-1 1,1-1,-1 0,0 1,1-1,-1 0,1 1,-1-1,0 1,1-1,-1 1,0-1,1 1,-1-1,0 1,0-1,0 1,1-1,-1 1,0-1,0 1,0-1,0 1,0 0,0-1,0 1,0-1,0 1,0-1,-1 1,7 39,-6-39,-16 206,-19-43,-37 23,71-183,0 0,1 0,-1 0,1 0,0 0,0 0,0 1,0-1,1 0,0 0,0 0,0 0,0-1,0 1,1 0,0 0,0-1,0 1,0-1,0 1,1-1,-1 0,1 0,0 0,0 0,0-1,1 1,-1-1,0 0,1 0,0 0,-1 0,1-1,0 1,0-1,0 0,0 0,0-1,0 1,0-1,0 0,0 0,1 0,66 0,-59-6</inkml:trace>
  <inkml:trace contextRef="#ctx0" brushRef="#br0" timeOffset="335.375">1 390,'19'0,"16"0,7 0,1 0,-2 0,-3 0,-4 0,-2 0,-2 0,-1 0,-1 0,-1 0,-4 0</inkml:trace>
  <inkml:trace contextRef="#ctx0" brushRef="#br0" timeOffset="919.253">678 24,'2'1,"0"0,0 1,-1-1,1 1,0 0,-1-1,1 1,-1 0,1 0,-1 0,0 0,0 0,0 0,0 0,0 1,-1-1,1 0,-1 0,1 1,-1-1,0 0,0 1,0-1,0 0,0 1,0 0,-21 190,-10 30,2-15,29-207,-1 1,1-1,0 1,0 0,0-1,0 1,0-1,0 1,0 0,1-1,-1 1,1-1,-1 1,1-1,-1 1,1-1,0 1,0-1,0 0,-1 1,1-1,1 0,-1 0,0 0,0 0,0 0,1 0,-1 0,0 0,1 0,-1 0,1-1,-1 1,1-1,-1 1,1-1,-1 0,1 1,-1-1,1 0,0 0,-1 0,1 0,-1 0,1-1,0 1,-1 0,2-1,69-38,118-109,-189 147,1 0,-1 0,0 0,0 1,1-1,-1 0,1 1,-1-1,1 1,-1-1,1 1,-1-1,1 1,-1 0,1 0,-1 0,1 0,-1 0,1 0,-1 1,1-1,-1 0,1 1,-1-1,1 1,-1-1,1 1,-1 0,0 0,1-1,-1 1,0 0,0 0,0 0,0 1,0-1,0 0,0 0,0 1,0-1,0 0,-1 1,1-1,-1 0,1 1,-1-1,1 1,-1-1,0 2,24 88,-23-89,-1 1,0-1,1 0,-1 0,1 1,0-1,0 0,0 0,0 0,0 0,0 0,1 0,-1 0,1-1,-1 1,1 0,0-1,0 1,-1-1,1 0,0 1,0-1,1 0,8 0</inkml:trace>
  <inkml:trace contextRef="#ctx0" brushRef="#br0" timeOffset="1630.015">1496 446,'-34'21,"1"2,1 1,0 1,2 2,2 1,-25 30,20 8,32-65,1 1,0-1,0 1,-1-1,1 1,0-1,0 1,1-1,-1 1,0-1,0 1,1-1,-1 1,1-1,-1 0,1 1,-1-1,1 0,0 1,0-1,0 0,0 0,0 0,0 0,0 1,0-2,0 1,1 0,-1 0,0 0,0 0,1-1,-1 1,1-1,-1 1,1-1,-1 1,0-1,1 0,0 0,-1 0,1 0,-1 0,1 0,0 0,11-2,0 0,-1-1,1-1,-1 0,0-1,0 0,0 0,-1-1,0-1,0 0,0-1,-1 0,0 0,0-2,-3 4,127-112,-134 118,-1 1,1-1,-1 1,1-1,0 1,-1 0,1-1,0 1,0-1,-1 1,1 0,0-1,0 1,0 0,0-1,0 1,0 0,0-1,0 1,0 0,0-1,0 1,0 0,0-1,1 1,-1 0,0-1,0 1,1-1,-1 1,0-1,1 1,-1 0,1-1,-1 1,1-1,-1 0,1 1,-1-1,1 1,-1-1,1 0,0 1,-1-1,1 0,-1 0,1 1,0-1,-1 0,1 0,0 0,-1 0,1 0,0 0,-1 0,1 0,0 0,-1 0,1 0,0-1,-1 1,1 0,0 0,-1-1,-1 10,-1-4,1 1,-1-1,1 1,1-1,-1 1,1-1,0 1,0-1,0 1,1-1,0 1,0-1,0 0,1 1,-1-1,2 0,-1 0,0 0,1 0,0 0,0-1,0 1,1-1,-1 0,1 0,0 0,1 0,-1-1,0 0,1 0,0 0,0 0,0-1,1 1,7-2,0 0,0-1,0-1,-1 0,1-1,0 0,-1-1,1 0,-1-1,0 0,0-1,0-1,-1 0,0 0,0-1,-1 0,1-1,-2 0,1-1,-1 0,4-5,139-156,-132 148,0-1,-1-1,-2 0,0-1,-2-1,-1-1,0 0,-3 0,0-2,-1 1,-2-1,4-29,-11 52,-1 0,0 0,-1 0,1 0,-1 0,0 0,-1 0,0 0,1 1,-2-1,1 1,-1-1,-1-1,3 5,0 0,-1 1,1-1,0 1,-1-1,1 1,-1-1,0 1,1 0,-1 0,0 0,0 0,0 0,0 0,0 1,0-1,0 0,0 1,0 0,0 0,0-1,0 1,0 0,0 0,0 1,0-1,0 0,0 1,0-1,0 1,0 0,0 0,0 0,0 0,0 0,0 0,1 0,-1 0,0 1,-12 11,0 0,1 0,1 2,0 0,1 0,0 1,2 0,-1 1,2 0,0 0,2 1,0 0,0 0,2 0,-1 6,5-23,-6 29,0 0,3 0,0 1,2-1,1 1,3 14,-4 97,1-140,1 0,-1-1,0 1,0-1,0 1,0 0,-1-1,1 1,0-1,-1 1,1-1,-1 1,1 0,-1-1,0 0,0 1,1-1,-1 1,0-1,0 0,0 0,-1 0,1 0,0 1,0-2,-1 1,1 0,0 0,-1 0,1 0,-1-1,1 1,-1-1,1 1,-1-1,0 0,1 0,-1 1,1-1,-1 0,0 0,1-1,-1 1,1 0,-1 0,0-1,1 1,-1-1,1 1,-1-1,1 0,0 0,-2 0,-9-10</inkml:trace>
  <inkml:trace contextRef="#ctx0" brushRef="#br0" timeOffset="1866.988">1750 305,'43'0,"34"0,8 0,0 0,-11 0,-7 0,-11 0,-10 0,-8 0,-5 0,-5 0,-6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1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338 113,'0'0,"0"1,0-1,0 0,0 1,0-1,-1 1,1-1,0 0,0 1,0-1,0 1,1-1,-1 0,0 1,0-1,0 1,0-1,0 0,0 1,0-1,1 0,-1 1,0-1,0 0,1 1,-1-1,0 0,0 1,1-1,-1 0,0 0,1 1,-1-1,1 0,-1 0,0 0,1 1,-1-1,0 0,1 0,-1 0,1 0,-1 0,0 0,1 0,-1 0,1 0,-1 0,0 0,1 0,-1 0,1 0,-1 0,0-1,1 1,-1 0,1 0,-1 0,0-1,1 1,-1 0,0 0,0-1,1 1,-1 0,0-1,-4 42,3-37,-21 191,-32 119,16-187,35-114,7-19,1-6</inkml:trace>
  <inkml:trace contextRef="#ctx0" brushRef="#br0" timeOffset="275.474">0 395,'48'5,"30"1,7 0,-2-1,-10-1,-12-2,-13-1,-8-5,-8-3,-8 1</inkml:trace>
  <inkml:trace contextRef="#ctx0" brushRef="#br0" timeOffset="781.531">734 1,'-17'64,"4"1,2 1,3 0,2 5,33 204,-21-155,-6-118,1-1,0 0,0 0,-1 0,1 0,0 0,0 0,0 0,0 0,0-1,0 1,1 0,-1-1,0 1,0 0,0-1,1 0,-1 1,0-1,1 0,-1 1,0-1,1 0,-1 0,0 0,1 0,-1 0,0-1,1 1,-1 0,0-1,0 1,1 0,-1-1,0 0,0 1,0-1,1 0,50-29,-47 26,118-85,-121 88,-1 0,1 1,-1-1,0 1,1-1,-1 1,1-1,-1 1,1 0,-1 0,1 0,-1 0,1 0,0 0,-1 1,1-1,-1 0,0 1,1-1,-1 1,1-1,-1 1,0 0,1-1,-1 1,0 0,0 0,1 0,-1 0,0 0,0 0,0 1,0-1,-1 0,1 0,0 1,0-1,-1 1,1-1,-1 1,19 65,-17-59,11 66,-7-56</inkml:trace>
  <inkml:trace contextRef="#ctx0" brushRef="#br0" timeOffset="1777.678">1298 649,'9'5,"0"0,0 0,0-2,1 1,-1-1,1 0,0-1,-1 0,1-1,0 0,0 0,0-1,0 0,1-1,-2 0,1-1,0 0,0 0,0-1,-1-1,0 1,1-1,-1-1,-1 0,1 0,-1-1,0 0,0 0,-1-1,5-4,13-58,-25 67,1 0,-1 1,0-1,0 0,0 1,1-1,-1 0,-1 1,1-1,0 0,0 1,-1-1,1 0,-1 1,1-1,-1 1,0-1,0 1,1-1,-1 1,0 0,0-1,-1 1,1 0,0 0,0-1,-1 1,1 0,0 0,-1 1,1-1,-1 0,1 0,-1 1,1-1,-1 1,0-1,1 1,-1 0,-1-1,-5 3,0 1,0-1,0 1,1 1,-1-1,1 2,0-1,0 0,0 1,0 1,1-1,0 1,0 0,1 0,0 1,0-1,0 1,-1 4,0-3,0 1,1 0,0 0,1 1,0 0,0-1,1 1,0 0,1 1,0-1,1 0,0 1,0-1,1 1,0-1,1 1,1-1,-1 1,2 1,-1-8,0 0,0 0,0-1,1 1,-1-1,1 1,0-1,-1 0,2 0,-1 0,0-1,0 1,1-1,0 0,-1 0,1 0,0 0,0-1,0 1,0-1,0 0,0 0,1-1,-1 1,0-1,0 0,1 0,-1 0,0-1,0 0,3 0,130-42,-95 21,-2-1,0-2,-2-2,-1-1,-1-2,-1-2,-2-1,9-13,5-36,-47 81,1-1,0 0,-1 0,0 1,1-1,-1 0,0 0,0 0,0 0,0 1,0-1,0 0,0 0,-1 0,1 0,-1 1,0-1,1 0,-1 0,0 1,0-1,0 1,0-1,0 1,0-1,0 1,-1 0,1-1,0 1,-1 0,1 0,-1 0,0 0,1 0,-1 0,0 1,1-1,-1 0,0 1,0-1,0 1,1 0,-1 0,0 0,0 0,0 0,-1 0,-8 1,0 1,0 0,0 1,0 0,1 1,-1 0,1 0,0 1,0 1,1 0,-1 0,1 1,1 0,-1 0,1 1,-3 4,8-10,0 0,1 0,-1 0,1 0,0 1,0-1,0 1,0 0,0-1,0 1,1 0,-1 0,1 0,0 0,0 0,0 1,0-1,0 0,1 0,-1 1,1-1,0 0,0 1,0-1,1 0,-1 0,1 1,0-1,0 0,0 0,0 0,0 0,1 0,0 0,-1 0,1 0,0-1,0 1,0-1,1 1,-1-1,1 0,-1 0,1 0,0 0,-1 0,1-1,0 1,0-1,1 0,11 3,1-1,0 0,1-1,-1-1,0-1,0 0,1-1,3-2,66 1,-83 3,0-1,0 1,0 0,0 0,0 0,0 0,0 1,0-1,0 1,0 0,-1 0,1 0,-1 0,0 0,1 0,-1 1,0-1,0 1,0 0,-1-1,1 1,-1 0,1 0,-1 0,0 0,0 0,0 1,0 2,0-2,0 1,1-1,-1 0,1 0,0 0,0 0,1 0,-1 0,1-1,0 1,0-1,0 0,0 0,0 0,1 0,-1 0,1-1,1 1,9 0,-1-1,1-1,0-1,0 0,-1 0,1-1,-1-1,1-1,-1 0,1 0,-1-1,-1-1,1 0,0-1,-1 0,0-1,-1 0,6-5,4-2,0 0,-1-1,0-1,-2 0,0-2,0 0,-2-1,0-1,-2-1,8-13,-20 32,0 1,-1-1,1 0,-1 0,0 0,1 0,-1-1,0 1,0 0,-1 0,1-1,0 1,-1-1,1 1,-1 0,0-1,0 1,0-1,0 1,0-1,0 1,-1-1,1 1,-1 0,0-1,1 1,-1 0,0 0,-1-1,1 1,0 0,-1 0,1 0,-1 0,1 1,-1-1,0 0,0 1,0-1,0 1,0-1,0 1,0 0,0 0,-1 0,1 0,0 1,-1-1,1 0,-1 1,1 0,-11 0,0 2,0 0,1 0,-1 1,1 1,0 0,0 1,0 0,1 1,0 0,0 0,0 1,1 1,0 0,0 1,1-1,0 2,0-1,1 1,-1 3,1-5,1-1,0 1,1 0,-1 1,1-1,1 1,0 0,0 1,1 0,0-1,1 1,0 0,0 1,1-1,0 0,1 1,0-1,1 1,0-1,1 1,0-1,1 0,0 1,0-1,1 0,0 0,1 0,0 0,4 5,4-3,1 0,0-2,1 1,0-2,0 0,1-1,0 0,0-1,1-1,0 0,0-1,0-1,1-1,0 0,-1-1,1 0,0-2,6 0,-1 1,0 0,0-2,-1 0,1-1,-1-1,1-1,-1-1,8-4,0-3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1,'0'10,"0"12,5 3,1 2,0 1,-1 0,-2 1,-1 0,-1 0,0-1,-1 1,-5-1,-7-5,0-5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1,'14'14,"10"10,1 1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1,'-9'2,"0"0,1 0,-1 1,1 0,0 1,0 0,0 0,0 0,1 1,-7 6,11-9,1 0,0 0,0 1,0-1,0 1,0-1,1 1,-1-1,1 1,0 0,-1 0,1 0,1 0,-1 0,0 0,1 0,-1 0,1 0,0 0,0 1,0-1,1 0,-1 0,1 0,-1 0,1 0,0 0,0 0,1 0,-1-1,1 1,0 1,26 39,-23-37,0-1,-1 1,0-1,0 1,0 1,0-1,-1 0,0 1,-1 0,1-1,-1 1,-1 0,1 0,-1 1,0-1,-1 0,0 0,0 0,0 0,-1 1,-1 1,-2-4,0 1,0-1,-1-1,1 1,-1 0,-1-1,1 0,0 0,-1-1,0 0,0 1,0-2,0 1,0-1,-1 0,1 0,-1-1,0 0,1 0,-1-1,0 1,-1-2,-46 3,29-2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59,'-7'-6,"0"0,-1 0,0 1,0 0,0 0,0 1,-1 0,0 1,0 0,0 0,0 0,0 2,0-1,-1 1,1 0,0 1,-1 0,1 0,-1 1,1 1,0-1,0 1,0 1,0 0,0 0,0 1,1 0,-6 3,4 3,0 1,0 0,1 0,0 1,1 0,1 1,0-1,0 1,2 1,-1-1,2 1,-3 9,7-17,0 0,0 0,1 0,0 0,0 0,0 0,1 0,0 0,0-1,0 1,1-1,0 0,0 1,0-1,1-1,0 1,-1 0,2-1,-1 0,0 0,1 0,0 0,0-1,0 0,0 0,1 0,-1-1,1 0,-1 0,1 0,0 0,0-1,0 0,0-1,0 1,0-1,0 0,0 0,0-1,-1 0,1 0,0 0,0-1,3-1,9-5,0-1,0 0,-1-1,-1-1,0-1,0 0,-1-1,3-4,-15 14,51-51,52-37,-104 89,1 1,-1 0,0 0,0 0,1 0,-1 1,0-1,1 0,-1 1,1 0,-1 0,0-1,1 1,-1 1,1-1,-1 0,1 1,-1-1,0 1,1-1,-1 1,0 0,0 0,1 0,-1 1,0-1,0 0,0 1,0 0,-1-1,1 1,0 0,-1 0,1 0,-1 0,1 0,-1 0,0 0,0 0,0 1,0-1,-1 0,27 105,-26-98,0 1,0-1,1 0,0 0,0 0,1-1,1 1,-1-1,1 1,1-1,-1 0,1 0,1-1,-1 0,1 0,1 0,-1-1,1 1,0-2,1 1,-1-1,1 0,0 0,1-1,-1-1,0 1,1-1,0 0,3 0,43 1,-30-3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1 456,'1'214,"-2"-210,1-1,0 1,1-1,-1 1,0-1,1 1,0-1,0 0,0 1,0-1,1 0,-1 0,1 1,0-1,0-1,0 1,0 0,0 0,1-1,-1 1,1-1,0 0,0 0,0 0,0 0,0 0,0-1,0 1,0-1,1 0,-1 0,0 0,1 0,-1-1,1 1,-1-1,1 0,-1 0,1 0,0-1,-1 1,0-1,1 0,-1 0,3-1,9-4,0-2,-1 1,0-2,0 0,-1-1,0 0,-1 0,10-12,-10 11,94-86,-106 98,0 0,0 0,0 0,-1 0,1-1,0 1,0 0,0 0,1 0,-1 0,0 0,0-1,0 1,1 0,-1 0,0 0,1 0,-1-1,0 1,1 0,-1-1,1 1,0 0,-1-1,1 1,-1 0,1-1,0 1,0-1,-1 1,1-1,0 0,0 1,-1-1,1 0,0 1,0-1,0 0,0 0,0 0,-1 0,1 0,0 0,0 0,0 0,0 0,0 0,-1 0,1-1,0 1,0 0,0-1,0 1,-1 0,1-1,0 1,-1-1,1 1,0-1,-1 0,1 1,0-1,-1 0,1 1,-1-1,1 0,-1 1,0-1,1 0,-1 0,1 44,-2-37,0-1,0 0,1 1,0-1,0 1,0-1,1 0,-1 1,1-1,1 0,-1 0,1 0,0 1,0-2,0 1,1 0,0 0,0-1,0 1,0-1,1 0,-1 0,1 0,0-1,0 1,1-1,0 0,3 1,-1-1,1-1,0 1,0-1,0-1,0 0,0 0,1 0,-1-1,0 0,0-1,1 0,-1 0,0-1,0 0,0 0,0-1,-1 0,1 0,-1-1,2-1,5-3,0 0,0-1,-1 0,0-2,-1 1,0-1,-1-1,0 0,-1-1,4-7,-11 16,0-1,0 0,-1 0,0 0,0 0,0-1,-1 1,1-1,-1 1,-1-1,1 1,-1-1,0 1,0-1,-1 1,1-1,-1 0,-1 1,1 0,-2-3,-3-10</inkml:trace>
  <inkml:trace contextRef="#ctx0" brushRef="#br0" timeOffset="6716.496">1016 89,'2'0,"-1"0,0 0,1 0,-1 0,0 1,1-1,-1 1,0-1,1 1,-1-1,0 1,0 0,0-1,1 1,-1 0,0 0,0 0,0 0,-1 0,1 0,0 0,0 0,0 1,-1-1,1 0,-1 0,1 1,-1-1,1 0,-1 1,0-1,1 0,-1 1,0-1,0 0,0 1,0-1,0 1,-1-1,1 0,0 1,-1-1,1 0,-1 1,0 0,2 6,28 193,-29 108,-1-308,1 0,0-1,-1 1,1 0,0-1,0 1,0 0,0-1,0 1,0 0,0 0,0-1,0 1,0 0,0 0,0-1,1 1,-1 0,0-1,0 1,1 0,-1-1,0 1,1-1,-1 1,1 0,-1-1,1 1,-1-1,1 1,-1-1,1 0,0 1,-1-1,1 1,-1-1,1 0,0 0,-1 1,1-1,0 0,0 0,-1 0,1 0,0 0,-1 0,1 0,0 0,0 0,-1 0,1 0,0 0,-1 0,1-1,0 1,0 0,-1 0,1-1,-1 1,1-1,0 1,-1-1,1 1,-1-1,1 1,-1-1,1 1,-1-1,31-41,-9-7,-17 35,1 0,0 0,1 0,1 1,0 0,0 1,2-1,-1 2,1-1,1 1,10-8,-19 18,-1 0,1-1,-1 1,1 0,0 0,-1 0,1 1,0-1,0 0,0 1,0-1,-1 1,1-1,0 1,0 0,0 0,0 0,0 0,0 0,0 1,0-1,0 0,0 1,0-1,-1 1,1 0,0 0,0 0,-1 0,1 0,0 0,-1 0,1 0,-1 1,0-1,1 0,-1 1,0 0,1 0,23 76,-25 69,14-111,-2-29</inkml:trace>
  <inkml:trace contextRef="#ctx0" brushRef="#br0" timeOffset="7731.752">1553 596,'138'-14,"-133"12,0 1,0-1,0-1,-1 1,1 0,0-1,-1 0,0 0,0 0,0-1,0 0,0 1,-1-1,1-1,-1 1,0 0,0-1,-1 1,1-1,-1 0,0 0,-1 0,1 0,0-5,-1 8,0-1,0 0,-1 0,1 0,-1 1,0-1,0 0,0 0,0 0,0 0,-1 1,1-1,-1 0,0 0,0 0,0 1,0-1,0 1,0-1,-1 1,1-1,-1 1,0 0,0-1,0 1,0 0,0 0,0 1,0-1,-1 0,1 1,-1-1,1 1,-1 0,0 0,1 0,-1 0,0 0,0 1,1-1,-1 1,0 0,0 0,0 0,0 0,0 0,1 1,-1-1,-2 2,-4 0,-1 0,1 1,0 0,0 1,1 0,-1 0,1 1,0 0,0 1,0 0,1 0,0 0,0 1,1 0,-1 1,2-1,-1 1,1 0,0 0,1 1,0 0,0-1,1 1,0 1,0-1,1 0,1 1,-1 2,2-8,1 0,-1 0,1 0,0 0,0 0,0 0,1 0,-1 0,1-1,0 1,0 0,0-1,0 0,1 1,0-1,-1 0,1 0,0-1,1 1,-1-1,0 1,1-1,-1 0,4 1,96 33,-92-34,6 3,0-1,1-1,-1-1,1 0,0-1,0-1,-1-1,1 0,0-2,-1 0,1 0,-1-2,0 0,0-1,-1-1,0-1,0 0,-1-1,0 0,0-1,-1-1,12-12,-12 9,-1-1,-1-1,-1 0,0-1,-2 0,1 0,-2-1,0-1,-1 0,-6 17,0 1,0-1,0 0,0 0,-1 1,1-1,0 0,-1 0,1 0,-1 0,0 0,0 0,1 0,-1 0,0 0,-1 1,1-1,0 0,-1 0,1 0,-1 0,1 0,-1 0,0 1,0-1,0 0,0 1,0-1,0 0,0 1,-1 0,1-1,0 1,-1 0,1-1,-1 1,0 0,1 0,-1 0,0 0,0 1,1-1,-1 0,0 1,0-1,0 1,0 0,0 0,0 0,0 0,0 0,0 0,0 0,-9 4,1 0,0 0,0 1,1 1,-1-1,1 1,1 1,-1 0,1 0,0 1,0 0,1 0,0 1,1 0,0 0,0 0,1 1,0 0,0 3,3-9,1-1,0 0,0 0,0 1,0-1,1 1,-1-1,1 1,0-1,0 0,0 1,1-1,-1 1,1-1,0 1,0-1,0 0,0 0,0 1,1-1,-1 0,1 0,0 0,0-1,0 1,1 0,-1-1,1 1,-1-1,1 0,0 0,0 0,0 0,0 0,114 41,-103-41,-1-2,1 1,-1-2,0 0,1-1,-1 0,0-1,0 0,0-1,-1 0,1-1,-1-1,0 0,0 0,-1-2,0 1,0-1,0-1,10-10,0 0,-1-2,-1 0,-1-1,-1-1,-1 0,-1-1,0-3,1-1,0-1,-2 0,-1-1,-2-1,0 0,-3 0,0-1,2-28,-9 56,-1 0,1 0,-1 1,0-1,0 0,-1 0,1 0,-1 1,0-1,0 0,0 0,0 1,-1-1,1 1,-1-1,0 1,0 0,0 0,-1 0,1 0,-1 0,1 0,-1 1,0-1,0 1,0 0,-1 0,1 0,0 0,-1 0,1 1,-1-1,0 1,1 0,-1 0,0 1,0-1,1 1,-1 0,0 0,0 0,0 0,0 1,1-1,-1 1,0 0,1 0,-1 1,-1 0,-3 2,1 1,0 0,-1 0,2 1,-1-1,1 2,0-1,0 1,0 0,1 0,0 0,1 1,0-1,0 1,0 0,1 1,1-1,-1 1,1-1,0 1,1-1,0 1,1 0,0 0,0 0,1-1,0 1,1 6,-2 6,1 0,1 0,0-1,2 1,0 0,2-1,0 0,7 14,140 276,-132-265,-12-27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26,'39'0,"36"-5,10-1,-4 0,-11 1,-18 2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3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6378 780,'10'-2,"0"0,0 0,0-1,0 0,-1-1,1 0,-1 0,0-1,8-6,16-9,-1-1,0-2,-2-1,0-1,-2-2,-1-1,-1-1,-2-1,-1-1,-1-2,-2 0,5-11,-18 31,1 0,-2 0,0-1,0 0,-1 0,-1 0,0-1,-1 1,-1-1,0 0,-1 0,-1 0,0 0,-1 0,-1 0,0 0,1 13,-1-1,1 1,-1 0,1-1,-1 1,0 0,0 0,0 0,-1 0,1 0,0 1,-1-1,1 1,-1-1,1 1,-1 0,1 0,-1 0,0 0,0 1,0-1,1 1,-1 0,0 0,0 0,0 0,0 0,1 0,-1 1,0-1,0 1,0 0,1 0,-1 0,1 0,-1 0,0 1,1-1,0 1,-1 0,1 0,0 0,0 0,0 0,0 0,1 0,-1 0,0 1,1-1,0 1,-18 19,1 0,2 1,0 1,1 1,2 0,1 0,0 2,2-1,-1 10,7-27,0 0,0 0,2 0,-1 1,1-1,0 1,1-1,0 1,1 0,0 0,0-1,1 1,0 0,1-1,0 1,0-1,1 1,1-1,-1 0,1 0,1-1,0 1,0-1,0 0,4 3,-3-4,0-1,0 0,1 0,0 0,0-1,1 0,-1-1,1 0,0 0,0 0,0-1,1 0,-1-1,1 0,0 0,-1-1,1 0,3 0,2 0,0 0,0-1,0-1,0 0,0-1,-1 0,1-1,0-1,-1 0,0-1,0 0,0-1,-1 0,0-1,0-1,2-2,-3 2,-1 2,0-1,0-1,-1 1,1-1,-2-1,1 0,-1 0,-1-1,0 0,0 0,-1 0,0-1,-1 0,0 0,0-1,0-4,-6 17,1 0,0 0,-1 0,1-1,-1 1,0 0,1 0,-1 0,0-1,1 1,-1 0,0-1,0 1,0-1,1 1,-1-1,0 1,0-1,0 1,0-1,0 0,0 1,0-1,0 0,0 0,0 0,0 0,0 0,0 0,0 0,0 0,0 0,0-1,0 1,0 0,0-1,0 1,0-1,0 1,0-1,1 1,-1-1,0 1,0-1,0 0,1 1,-1-1,1 0,-1 0,0 0,1 0,-1 1,1-1,-1 0,1 0,0 0,0 0,-1 0,1 0,0 0,0 0,0 0,0 0,0 0,0 0,0 0,0 0,0 0,1-1,-9 12,0 0,1 1,0 0,1 0,0 0,1 1,0 0,1 0,0 0,1 1,1-1,0 1,0 0,1 0,1-1,0 1,1 0,0 0,2 3,-1-11,0 0,0 0,0-1,1 1,0 0,0-1,0 0,1 0,-1 0,1 0,0-1,0 1,0-1,1 0,-1 0,1-1,-1 1,1-1,0 0,0 0,0-1,0 1,1-1,-1 0,0 0,0-1,1 0,-1 0,0 0,1-1,-1 1,0-1,0 0,0-1,0 1,0-1,0 0,0-1,0 1,-1-1,1 0,-1 0,3-2,7-4,-2-1,1 0,-1-1,0 0,-1-1,-1-1,0 1,0-1,-2-1,1 0,-2 0,0-1,0 0,-2 0,0 0,0-1,1-13,-5 25,0 0,-1 0,1 0,-1 0,0 0,0 0,0 0,-1 0,1 0,-1 0,0 1,0-1,0 0,-1 0,1 1,-1-1,0 1,0-1,0 1,-1 0,1 0,-1-1,1 2,-1-1,0 0,0 1,-1-1,1 1,0 0,-1 0,1 0,-1 1,0-1,1 1,-1 0,0 0,-2 0,-3-1,0 1,0 1,1-1,-1 1,0 1,0 0,1 0,-1 1,0 0,1 0,0 1,-1 0,1 0,0 1,1 0,-1 1,1-1,-4 4,-7 9</inkml:trace>
  <inkml:trace contextRef="#ctx0" brushRef="#br0" timeOffset="586.611">7789 384,'-1'-2,"-1"0,1 0,-1 0,1 1,-1-1,0 0,0 1,0-1,0 1,0 0,0 0,-1 0,1 0,0 0,-1 0,1 1,0-1,-1 1,1-1,-1 1,1 0,0 0,-1 0,1 0,-2 1,-3-1,-1 0,0 1,0 0,0 0,0 1,1 0,-1 1,1-1,-1 1,1 1,0-1,0 1,1 1,-1-1,1 1,0 0,0 1,1-1,-1 1,1 0,0 1,1-1,-2 4,5-8,1 1,-1-1,1 1,-1-1,1 1,0-1,0 1,0-1,0 1,1-1,-1 1,1-1,-1 1,1-1,0 0,0 1,0-1,0 0,1 0,-1 1,1-1,-1 0,1-1,-1 1,1 0,0 0,0-1,0 1,0-1,0 1,1-1,-1 0,0 0,85 32,-74-29,15 3,-21-6,1 1,-1 0,0 0,1 0,-1 1,0 0,0 0,0 1,-1 0,0 0,7 6,-13-7,1 0,0 0,-1 1,0-1,0 0,0 1,0-1,-1 0,1 0,-1 1,0-1,0 0,0 0,0 0,0 0,-1 0,1 0,-1 0,0 0,0-1,0 1,0-1,0 1,-1-1,1 0,-1 0,1 0,-1 0,0 0,0-1,0 1,0-1,0 0,-3 1,-13 7,1-1,-2 0,1-2,-1 0,0-2,0 0,0-1,-1 0,-8-2,-7-9,30 2</inkml:trace>
  <inkml:trace contextRef="#ctx0" brushRef="#br0" timeOffset="932.194">8269 130,'-49'229,"12"-2,12-89,12-103,6-29</inkml:trace>
  <inkml:trace contextRef="#ctx0" brushRef="#br0" timeOffset="1166.256">7987 440,'24'5,"27"2,14-1,2-6,-7-3,-8-1,-8 0,-7 1,-5 1,-3 1,-2 0,0 1,-6 0</inkml:trace>
  <inkml:trace contextRef="#ctx0" brushRef="#br0" timeOffset="7604.532">13321 300,'37'-17,"-1"-2,0-1,-2-2,0-1,-2-2,0-1,-1-2,-22 17,0-1,-1 0,0 0,-1 0,-1-1,0 0,0-1,1-7,-4 48,-33 297,17 29,9-294,1 2,-1 1,-4-1,-2 0,-2 0,-4-2,-2 1,-2-2,-13 22,24-63,5-7,-1 1,-1 0,1-1,-2 0,1-1,-2 1,1-1,-1-1,0 1,-1-2,0 1,0-1,-8 4,16-10,-1 0,0 0,0 0,0 0,0-1,0 1,0-1,0 0,0 1,-1-1,1 0,0 0,0 0,0-1,0 1,0 0,0-1,0 0,0 1,0-1,0 0,0 0,0 0,1 0,-1 0,0 0,1-1,-1 1,0 0,1-1,0 0,-1 1,1-1,0 0,0 1,0-1,-1-2,-16-78,17 44,1 0,2 0,2 1,1-1,2 1,1 0,2 1,2 0,1 1,2 0,17-29,-22 48,1 0,1 1,1 0,0 1,1 0,0 1,1 1,0 0,1 1,4-2,19 0,-21 13</inkml:trace>
  <inkml:trace contextRef="#ctx0" brushRef="#br0" timeOffset="7888.074">13858 977,'0'-19,"4"-21,3-8,-1-2,3 4,6 5,-1 4,3 4,-2 3,2 6,-3 3,2 0,3 3,-3 0,2 4,-2 8,-5 6</inkml:trace>
  <inkml:trace contextRef="#ctx0" brushRef="#br0" timeOffset="8141.655">14225 780,'0'24,"4"3,3-3</inkml:trace>
  <inkml:trace contextRef="#ctx0" brushRef="#br0" timeOffset="8389.989">14280 384,'0'0</inkml:trace>
  <inkml:trace contextRef="#ctx0" brushRef="#br0" timeOffset="8636.904">14789 610,'-40'10,"2"2,-1 2,2 1,0 2,0 2,-16 12,49-30,0 1,1 0,-1 0,0 0,1 1,-1-1,1 1,0 0,0 0,0 0,0 0,0 1,1-1,0 1,0-1,0 1,0 0,0 0,1 0,-1 0,1 0,0 0,0 0,1 0,-1 1,1-1,0 0,0 0,1 1,-1-1,1 0,0 0,0 0,0 1,0-1,1 0,0-1,0 1,0 0,0 0,0-1,1 0,0 1,2 1,6 3,1 0,1-1,-1-1,1 0,0-1,0 0,1-1,0-1,-1 0,1 0,0-2,0 1,0-2,1 0,-1-1,0 0,0-1,0-1,-1 0,1-1,-1 0,1-1,-1 0,3-3,8-5,-1-1,0-1,-1 0,-1-2,-1-1,0 0,12-16,-15 17,7-7</inkml:trace>
  <inkml:trace contextRef="#ctx0" brushRef="#br0" timeOffset="8807.599">15381 159,'-19'43,"-12"29,1 6,4 1,3-9,4-7,6-10,6-3,3-6,2-6,-2-4,3 2,2-1,2-1,-1-2,0-2,-1 0,0-6</inkml:trace>
  <inkml:trace contextRef="#ctx0" brushRef="#br0" timeOffset="8950.824">15070 554,'44'9,"27"9,8 1,-5-3,-11-4,-10-5,-11-2,-11-3</inkml:trace>
  <inkml:trace contextRef="#ctx0" brushRef="#br0" timeOffset="9119.509">15748 780,'-10'28,"-3"11</inkml:trace>
  <inkml:trace contextRef="#ctx0" brushRef="#br0" timeOffset="10242.445">15635 243,'5'5,"6"6,1 2</inkml:trace>
  <inkml:trace contextRef="#ctx0" brushRef="#br0" timeOffset="9518.266">16058 723,'1'5,"0"-1,0 1,0-1,0 0,1 1,0-1,0 0,0 0,0 0,1 0,-1 0,1-1,0 1,0-1,1 1,-1-1,1 0,-1-1,1 1,0-1,0 1,0-1,0 0,0-1,1 1,-1-1,1 0,-1 0,1 0,-1 0,1-1,-1 0,1 0,0 0,-1 0,1-1,-1 0,1 0,-1 0,1-1,-1 1,0-1,4-2,5-6,-2-1,1-1,-2 1,1-2,-2 1,1-2,-2 1,0-1,-1 0,0-1,4-13,-9 25,-1-1,0 1,0 0,0 0,0-1,-1 1,0-1,1 1,-1-1,0 1,-1 0,1-1,0 1,-1-1,0 1,0 0,0-1,0 1,-1 0,1 0,-1 0,0 0,0 0,0 0,0 1,0-1,0 1,-1-1,1 1,-1 0,0 0,0 0,0 0,0 0,0 1,0-1,0 1,-1 0,1 0,0 0,-1 1,1-1,0 1,-1-1,0 1,-3 0,1 0,0 0,0 0,0 1,-1 0,1 0,0 1,0-1,0 1,0 1,1-1,-1 1,1 0,-1 0,1 1,0-1,0 1,1 0,-1 0,1 1,0 0,-4 4,-9 12</inkml:trace>
  <inkml:trace contextRef="#ctx0" brushRef="#br0" timeOffset="9956.962">16595 751,'148'-163,"-147"162,-1 1,0 0,0-1,1 1,-1-1,0 1,1 0,-1-1,0 1,1 0,-1-1,1 1,-1 0,0 0,1 0,-1-1,1 1,-1 0,1 0,-1 0,1 0,-1 0,1 0,-1 0,1 0,-1 0,1 0,-1 0,1 0,-1 0,0 0,1 0,-1 0,1 1,-1-1,1 0,-1 0,1 0,-1 1,0-1,1 0,-1 1,0-1,1 0,-1 1,0-1,1 1,-1-1,0 0,0 1,0-1,1 1,-1-1,0 1,0-1,0 1,0-1,0 0,0 1,0-1,0 1,0-1,7 45,-5-23,-1-17,1-1,-1 1,1 0,1 0,-1-1,0 0,1 1,0-1,0 0,0 0,1-1,-1 1,1-1,0 1,0-1,0 0,0-1,1 1,-1-1,1 0,0 0,-1 0,1 0,0-1,0 0,0 0,0 0,0-1,0 0,0 0,0 0,0 0,0-1,0 0,0 0,0 0,0-1,3-1,6-1,0-1,-1 0,0-1,0-1,0 0,-1 0,0-1,0-1,3-4,-11 10,-1 1,0-1,0 0,0 0,0 0,0-1,-1 1,0-1,1 1,-1-1,0 0,-1 0,1 0,-1 0,0 0,0 0,0 0,0 0,-1 0,0-1,1 1,-2 0,1 0,0 0,-1-1,0 1,0 0,0 0,0 0,-1 0,0 0,0 0,0 0,-11-15</inkml:trace>
  <inkml:trace contextRef="#ctx0" brushRef="#br0" timeOffset="6271.267">11994 187,'-25'260,"23"20,22-180,-21-89,-2-5</inkml:trace>
  <inkml:trace contextRef="#ctx0" brushRef="#br0" timeOffset="6701.901">11797 526,'623'0,"-582"5,-40-4,0-1,-1 1,1-1,0 1,-1-1,1 1,-1 0,1-1,-1 1,1 0,-1-1,1 1,-1 0,0 0,1 0,-1-1,0 1,0 0,0 0,0 0,0 0,0-1,0 1,0 0,0 0,0 0,0 0,0 0,-1-1,1 1,0 0,0 0,-1-1,1 1,-1 0,1 0,-1-1,1 1,-1 0,1-1,-1 1,0-1,1 1,-1-1,0 1,0-1,-54 57,49-54,-1 1,1 0,0 0,1 1,-1 0,1 0,0 0,0 1,0-1,1 1,0 0,0 1,0-1,1 1,0-1,0 1,1 0,0 0,0 0,1 1,-1-1,2 0,-1 0,1 1,0-1,1 0,-1 1,1-1,1 1,1-3,-1-1,1 0,0 0,1 0,-1 0,1 0,-1-1,1 0,0 0,0 0,1 0,-1 0,1-1,-1 0,1 0,0 0,0-1,0 1,0-1,0 0,0 0,0-1,0 0,0 0,0 0,0 0,0-1,3-1,5 1,-1-2,0 1,0-2,-1 0,1 0,-1-1,0 0,0-1,0 0,-1-1,5-4,-4 1,-1-1,0 0,-1-1,0 0,-1 0,0-1,-1 0,0 0,-1-1,0 1,-2-2,1 1,-2 0,0-1,-1 0,1-4,-3 15,0 0,-1 1,1-1,-1 1,1-1,-1 0,0 1,-1 0,1-1,0 1,-1 0,0-1,0 1,0 0,0 0,0 1,-1-1,1 0,-1 1,1-1,-1 1,0 0,0 0,0 0,-1 0,1 1,0-1,-1 1,1 0,0 0,-1 0,0 0,1 1,-1 0,1-1,-1 1,0 0,1 1,-1-1,1 1,-4 0,-19 5</inkml:trace>
  <inkml:trace contextRef="#ctx0" brushRef="#br0" timeOffset="5300.426">9511 639,'-10'1,"0"1,1 0,-1 1,1 0,-1 1,1-1,0 2,1-1,-1 1,1 1,0 0,0 0,0 0,1 1,0 0,0 0,1 1,0 0,1 0,-1 1,1-1,1 1,0 0,0 0,1 1,0-1,0 1,1-3,0 1,0 0,0 0,1 0,0 0,1 0,0 0,0 0,1 0,0 0,0 0,1 0,0 0,0-1,1 1,0-1,0 1,0-1,1 0,1 0,-1-1,2 2,-1-7,0 0,0-1,1 1,-1-1,0 0,0-1,1 1,-1-1,0 0,0 0,0-1,0 0,0 1,0-2,-1 1,1 0,0-1,-1 0,0 0,0 0,0-1,0 0,0 1,-1-1,0 0,0-1,3-3,1 1,37-40,-2-1,-3-2,-2-1,-2-2,-2-2,17-42,-33 59,-2-2,-2 1,-1-1,-2-1,-2 0,1-27,-20-15,10 81,0 0,0 0,0 1,0-1,0 0,0 1,0 0,-1-1,1 1,-1 0,1-1,-1 1,1 0,-1 0,0 0,1 0,-1 0,0 1,0-1,0 1,1-1,-1 1,0-1,0 1,0 0,0 0,0 0,0 0,0 0,0 1,0-1,0 1,1-1,-1 1,0-1,0 1,0 0,1 0,-1 0,1 0,-2 0,-6 6,0 1,0-1,1 1,0 1,1 0,-1 0,2 0,-1 1,1 0,-2 6,2-6,-4 8,1 1,1 0,1 0,1 1,0 0,2 0,0 0,1 1,1-1,1 1,1 0,1 0,1-1,0 1,2-1,4 17,-3-27,0 0,0 0,1-1,0 1,0-1,1 0,0-1,1 0,0 0,0-1,1 0,0 0,0-1,0 0,1 0,0-1,0 0,0-1,1-1,-1 1,1-2,0 1,0-1,5-1,-3 0,1 0,-1-2,0 1,1-2,-1 0,0 0,1-2,-1 1,-1-2,1 1,-1-2,0 0,0 0,0-1,-1-1,0 1,0-2,-1 0,0 0,-1-1,0 0,-1 0,0-1,0 0,3-8,1 1,-7 33,-2 2,1-9,-1 0,1 0,0 0,1 0,0-1,0 0,1 0,0 0,0-1,0 0,1 0,0-1,0 1,1-1,-1-1,1 0,0 0,0 0,0-1,1 0,-1-1,1 0,0 0,-1-1,1 0,0 0,0-1,0 0,0-1,0 0,-1 0,1-1,0 0,-1 0,1-1,3-2,-6 1,0 1,0-1,0 0,-1-1,1 1,-1-1,0 0,-1 0,1-1,-1 1,0-1,0 0,-1 0,0-1,0 1,0-1,-1 1,0-1,0 0,-1 0,0 0,0 0,0 0,-1 0,0 0,-1-2,17-49,-12 50</inkml:trace>
  <inkml:trace contextRef="#ctx0" brushRef="#br0" timeOffset="5804.196">10866 526,'3'5,"1"0,0 0,1 0,-1 0,1-1,0 0,0 0,0 0,1-1,-1 1,1-1,0 0,0-1,0 0,0 0,0 0,0-1,1 1,-1-2,0 1,1-1,-1 0,1 0,-1 0,1-1,-1 0,0 0,5-3,-7 1,-1-1,0 0,0 1,0-2,-1 1,0 0,1 0,-1-1,-1 1,1-1,-1 0,0 1,0-1,0 0,0 0,-1 0,0 1,0-1,-1 0,1 0,-1 0,0 0,0 1,0-1,-1 0,0 1,0-1,0 1,0 0,-1 0,1 0,-1 0,0 0,0 0,-3-1,4 2,-1 1,0-1,0 1,0-1,0 1,-1 0,1 1,0-1,-1 0,1 1,-1 0,0 0,1 0,-1 0,0 1,0-1,1 1,-1 0,0 0,0 0,1 1,-1-1,0 1,0 0,1 0,-1 1,1-1,-1 0,1 1,-1 0,1 0,0 0,0 0,0 1,0-1,1 1,-1 0,-1 1,-5 6,0 0,0 0,1 1,0 0,1 0,0 1,1 0,0 0,1 1,-2 6,5-13,-1 1,1-1,0 1,0 0,1 0,0 0,0 0,1 0,0 0,0 0,0 0,1 0,0-1,1 1,-1 0,1 0,1-1,-1 1,1-1,0 1,1-1,-1 0,1-1,0 1,1-1,-1 1,1-1,0 0,1-1,-1 0,1 1,0-2,0 1,1 0,16 1,1-1,0-1,0-1,0-1,0-1,0-1,19-4,-22 3,0-1,0-1,0 0,0-2,-1-1,0 0,0-2,-1 0,14-9,-10 2</inkml:trace>
  <inkml:trace contextRef="#ctx0" brushRef="#br0" timeOffset="14676.257">18062 356,'6'2,"-1"0,1 0,-1-1,1 0,0 0,-1 0,1-1,0 0,0 0,-1 0,1-1,0 0,-1 0,1 0,0-1,-1 0,0 0,1 0,-1 0,0-1,0 0,0 0,1-2,12-5,-1 1,0-2,-1 0,-1-2,1 1,-2-2,0 0,-1 0,0-1,-1-1,-1 0,4-8,-50 112,4 2,4 0,3 2,5 1,-1 41,-18 74,30-167,-2-1,-1 0,-2 0,-2-1,-2-1,-1 0,-2-2,-2 0,-1-1,-23 26,-39-5,82-55,0 0,1 0,-1-1,0 1,0-1,0 1,0-1,1 0,-1 0,0 0,0 0,0-1,0 1,0-1,1 0,-1 0,0 0,1 0,-1 0,1 0,-1-1,1 1,-1-1,1 0,0 0,0 0,0 0,0 0,0 0,0 0,1-1,-1 1,1-1,-1 0,-1-10,0-1,0 0,2 0,-1-1,2 1,0 0,1 0,0-1,1 1,0 0,2 0,-1 1,2-1,0 1,0 0,1-1,7-18,2-1,0 2,2 0,2 1,1 1,1 1,1 0,1 2,-5 5,-9 9,1-1,1 1,-1 1,2 0,-1 1,2 0,-1 0,1 1,1 1,0 1,0 0,0 0,9-2,94 23,-95-11</inkml:trace>
  <inkml:trace contextRef="#ctx0" brushRef="#br0" timeOffset="14942.214">18711 667,'-22'20,"2"2,0 1,1 0,1 2,2 0,0 0,2 2,1 0,-2 7,14-32,-1 0,1 0,0 1,0-1,0 1,0-1,0 1,1-1,-1 1,1 0,-1-1,1 1,0-1,0 1,0 0,1-1,-1 1,0 0,1-1,0 1,0-1,0 1,0-1,0 1,0-1,0 0,1 1,0-1,-1 0,1 0,0 0,0 0,0-1,0 1,0 0,0-1,0 0,1 1,-1-1,1 0,8-2,-1 0,1-1,-1-1,0 1,0-2,0 1,0-2,0 1,-1-1,0-1,0 1,0-2,-1 1,0-1,0 0,0-1,-1 0,-1 0,1-1,-1 1,3-8,0 3,-2-1,1 0,-2 0,0-1,-1 1,0-1,-1-1,2-13,-5 27,-1 1,1-1,-1 0,1 1,-1-1,0 0,0 0,0 0,0 1,0-1,0 0,0 0,0 0,-1 1,1-1,-1 0,1 1,-1-1,0 0,0 1,0-1,0 1,0-1,0 1,0-1,0 1,0 0,-1 0,1-1,0 1,-1 0,1 0,-1 0,0 1,1-1,-1 0,0 1,1-1,-1 1,0-1,0 1,1 0,-1 0,0-1,0 1,1 1,-1-1,0 0,0 0,0 1,1-1,-1 1,0-1,1 1,-1 0,-16 8</inkml:trace>
  <inkml:trace contextRef="#ctx0" brushRef="#br0" timeOffset="15241.434">19021 920,'10'-14,"17"-19,9-10,4 4,-6 3,-3 8,-3 3,-5 12,-7 7</inkml:trace>
  <inkml:trace contextRef="#ctx0" brushRef="#br0" timeOffset="-12648.223">536 384,'-91'160,"-31"69,66-116,231-364,-26 2,-144 272,-7 35,0-38,1 1,0 0,2 0,1-1,0 1,2 0,2 6,-5-22,2 0,-1 0,1 0,-1 0,1-1,1 1,-1-1,1 0,-1 1,1-2,0 1,1 0,-1-1,1 0,-1 0,1 0,0-1,0 0,0 1,0-2,1 1,-1-1,0 1,1-2,-1 1,1 0,-1-1,1 0,-1-1,1 1,-1-1,1 0,-1 0,0-1,1 1,-1-1,0 0,0-1,0 1,-1-1,1 0,0 0,-1-1,0 1,1-2,6-9,0-1,-2 0,0 0,0-1,-1 0,-2 0,1-1,-2 0,0 0,2-14,-4 7</inkml:trace>
  <inkml:trace contextRef="#ctx0" brushRef="#br0" timeOffset="-12368.912">1129 440,'-17'41,"2"0,1 1,2 0,3 1,0 4,8-45,0 1,0 0,0-1,0 1,1-1,-1 1,1 0,0 0,0-1,0 1,0 0,0 0,1-1,-1 1,1 0,0-1,-1 1,1-1,1 1,-1-1,0 1,0-1,1 1,0-1,-1 0,1 0,0 0,0 0,0 0,0-1,0 1,0 0,1-1,-1 0,1 1,-1-1,1 0,-1 0,1-1,0 1,-1 0,1-1,0 0,-1 1,1-1,0 0,0 0,-1-1,4 0,7-5,1 0,-1-2,-1 0,1 0,-1-1,-1-1,1 0,-2 0,1-1,-2 0,1-1,-2 0,1-1,5-13,-6 16,-1-1,0-1,0 1,-2-1,1 0,-1-1,-1 1,-1-1,0 0,0 0,-1 0,-1 0,0 0,-1-1,0 1,-1 0,0 0,-1 0,-3-10,1 19,0 0,0 1,0-1,-1 1,1 0,-1 0,0 0,1 1,-1 0,0 0,-1 0,1 0,0 1,-1 0,1 0,0 0,-1 1,1-1,-1 2,1-1,-1 0,1 1,-1 0,1 0,0 1,0 0,0-1,-1 2,2-1,-5 3,-16 8</inkml:trace>
  <inkml:trace contextRef="#ctx0" brushRef="#br0" timeOffset="-5450.304">2173 526,'0'0,"-1"1,1 0,-1 0,1-1,0 1,-1 0,1 0,0-1,-1 1,1 0,0 0,0 0,0 0,0 0,0-1,0 1,0 0,0 0,0 0,0 0,0 0,0-1,1 1,-1 0,0 0,1 0,-1-1,0 1,1 0,-1-1,1 1,0 0,-1-1,1 1,-1 0,1-1,0 1,-1-1,1 1,0-1,0 0,-1 1,1-1,0 0,0 1,0-1,0 0,41 17,-26-13,1 0,-1-2,1 0,0 0,0-2,-1 0,1-1,0-1,0 0,-1-2,1 1,-1-2,0 0,-1-1,13-7,-25 10,0 0,0-1,0 0,0 1,0-1,-1 0,0 0,0-1,0 1,0 0,-1-1,0 1,1-1,-2 1,1-1,0 0,-1 1,0-1,0 0,-1 1,1-1,-1 0,0 1,0-1,0 1,-1-1,0 1,1 0,-2 0,1-1,0 1,-1 1,0-1,0 0,0 1,0-1,0 1,-1 0,0 0,1 0,-1 1,0-1,0 1,-1 0,1 0,0 1,-3-2,-1 1,0-1,-1 1,1 0,-1 1,1 0,-1 0,0 0,1 2,-1-1,1 1,-1 0,1 0,-1 1,1 1,0-1,-1 1,2 1,-1-1,0 1,1 1,-1-1,1 1,1 1,-1-1,1 1,0 0,0 1,0-1,1 1,0 0,0 1,1-1,0 2,-3-1,1-1,0 1,1 0,0 1,0-1,1 1,0 0,1 0,-1 0,2 0,-1 1,2-1,-1 1,1 0,0-1,1 1,0 0,1 0,0-1,1 1,0-1,0 1,1-1,0 1,0-1,5 8,5-7,0 0,1 0,0-1,1-1,0 0,0-1,0-1,1 0,0-1,0-1,1-1,-1 0,1-1,-1 0,1-2,0 0,-1-1,16-2,63-15,-76 13</inkml:trace>
  <inkml:trace contextRef="#ctx0" brushRef="#br0" timeOffset="-4864.707">3020 384,'-270'373,"253"-340,31-40,157-205,-39 32,-132 179,0 1,1-1,-1 1,0-1,1 1,-1-1,1 1,-1-1,0 1,1-1,-1 1,1 0,-1-1,1 1,0 0,-1-1,1 1,-1 0,1 0,-1-1,1 1,0 0,-1 0,1 0,0 0,-1 0,1 0,0 0,-1 0,1 0,-1 0,1 0,0 0,-1 1,1-1,-1 0,1 0,0 1,-1-1,1 0,-1 1,1-1,-1 1,1-1,-1 0,0 1,1-1,-1 1,1-1,-1 1,0 0,1-1,-1 1,0-1,0 1,0 0,1-1,-1 1,0-1,0 1,0 0,0-1,0 1,0 0,0-1,0 1,0 0,1 53,-1-46,-2 32,0-29,1 1,1 0,-1 0,2 0,0 0,0-1,1 1,0 0,1-1,0 1,1-1,5 9,-8-18,0 1,0-2,1 1,-1 0,1 0,-1 0,1-1,0 1,-1-1,1 1,0-1,0 0,0 0,0 1,0-1,0-1,1 1,-1 0,0-1,0 1,1-1,-1 1,0-1,1 0,-1 0,0 0,0 0,1-1,-1 1,0-1,1 1,-1-1,0 0,0 0,0 0,0 0,0 0,0 0,0 0,0-1,0 1,-1-1,2-1,62-83,15-119,-76 192,-2 3</inkml:trace>
  <inkml:trace contextRef="#ctx0" brushRef="#br0" timeOffset="-4086.776">3585 639,'35'-21,"0"-2,-2-1,0-2,-2-1,-1-1,24-30,-47 49,0 0,-1 0,-1 0,1-1,-2 0,1 0,-1 0,-1-1,0 1,2-11,-5 19,-1-1,1 1,-1 0,0-1,1 1,-1 0,0 0,-1 0,1-1,0 1,0 0,-1 0,1 1,-1-1,0 0,0 0,1 1,-1-1,0 1,0 0,0-1,-1 1,1 0,0 0,0 1,-1-1,1 0,0 1,-1-1,1 1,0 0,-1 0,1 0,-1 0,1 0,-1 0,1 1,0-1,-1 1,1-1,0 1,0 0,-1 0,1 0,0 0,-1 2,-15 7,1 0,0 1,1 1,1 1,0 0,0 1,2 1,-1 0,2 1,0 0,1 1,-7 14,13-22,1 0,0 0,1 0,-1 1,2-1,-1 1,2-1,-1 1,1 0,0 7,1-13,0 0,1-1,-1 1,1-1,-1 1,1-1,0 1,0-1,0 0,1 1,-1-1,1 0,0 0,0 0,0 0,0 0,1-1,-1 1,1-1,-1 1,1-1,0 0,0 0,0 0,0 0,0-1,1 1,-1-1,0 0,2 1,16 0,0 0,-1-1,1-2,0 0,-1-1,1-1,-1 0,1-2,-1-1,-1 0,1-1,-1-1,0-1,-1-1,0-1,-1 0,0-1,-1-1,10-9,-6 3,-1 0,-1-1,-1-1,0-1,-2-1,-1 0,0-1,-2 0,0-3,5-25,-30 64,12-7,-1-1,1 0,0 1,0-1,1 1,-1-1,1 1,0-1,0 1,0-1,1 1,0-1,0 0,0 1,0-1,1 0,-1 1,1-1,0 0,1 0,-1-1,1 1,-1 0,1-1,0 0,0 1,1-1,-1 0,1-1,0 1,0 0,-1-1,0 1,1 0,-1 0,0 0,0 0,-1 0,1 1,0-1,-1 1,0-1,0 1,0 0,-1 0,1 0,-1 0,0 0,0 1,0-1,-1 0,1 0,-1 1,0-1,0 0,-1 0,1 1,-1-1,0 0,0 0,-1 0,1 0,-1 0,0 0,0 0,0 0,-15 27,11-23,1 1,0 0,1 0,-1 0,2 0,-1 1,1 0,1-1,0 1,0 0,1 0,0 4,1-11,1-1,-1 0,1 1,-1-1,1 0,0 1,0-1,0 0,0 0,1 0,-1 0,1 0,-1 0,1 0,-1-1,1 1,0-1,0 1,0-1,0 1,0-1,0 0,0 0,1 0,-1 0,0 0,1-1,-1 1,0-1,1 0,-1 1,0-1,1 0,-1 0,1-1,-1 1,1 0,-1-1,0 1,1-1,-1 0,0 0,0 0,0 0,0 0,1 0,-2-1,1 1,0-1,0 1,0-1,-1 0,1 0,14-9</inkml:trace>
  <inkml:trace contextRef="#ctx0" brushRef="#br0" timeOffset="-3332.774">4854 328,'-16'2,"1"0,-1 0,1 2,0 0,0 0,0 2,1 0,0 0,0 1,0 1,1 0,0 1,1 1,0 0,-3 3,4-2,1 1,0 0,0 0,1 1,1 0,0 1,1 0,0 0,1 1,1-1,0 1,0 8,4-22,1 1,-1 0,1 0,0 0,0-1,0 1,0 0,0 0,0 0,0 0,1-1,-1 1,0 0,1 0,0-1,-1 1,1 0,0-1,0 1,0-1,0 1,0-1,0 1,1-1,-1 0,0 1,1-1,-1 0,1 0,-1 0,1 0,0 0,-1-1,1 1,0 0,-1-1,1 1,0-1,0 0,0 1,-1-1,1 0,0 0,1 0,81-17,-60 5,0-1,-1-1,-1-1,0-1,-1-1,-1-1,0 0,-1-2,-1 0,-2-2,10-13,-25 33,30-31,-30 32,-1 1,1-1,0 1,-1-1,1 1,0 0,-1-1,1 1,0 0,-1 0,1 0,0 0,-1-1,1 1,0 0,0 0,-1 0,1 0,0 0,-1 1,1-1,0 0,0 0,-1 0,1 1,0-1,-1 0,1 1,-1-1,1 0,0 1,-1-1,1 1,-1-1,1 1,-1-1,1 1,-1 0,1-1,-1 1,0-1,1 1,-1 0,0-1,0 1,0 0,1 0,-1-1,0 1,0 0,0-1,0 1,0 0,0 0,0-1,0 1,0 0,-1 0,13 228,23-29,-31-176,0 1,-2-1,0 1,-2-1,0 1,-2 0,-1-1,-1 0,-1 0,-1 0,-1 0,-1-1,-1 0,-1 0,-1-1,-1-1,-1 0,-1 0,-7 7,-72 28,90-55,-1 0,1 0,0 0,0 0,-1-1,1 0,-1 1,1-1,0 0,-1-1,1 1,-1 0,1-1,0 0,0 0,-1 0,1 0,0-1,0 1,0-1,0 0,0 1,1-1,-1-1,0 1,1 0,0-1,-1 1,1-1,-1-1,-1-8,0 1,1 0,0-1,1 0,1 0,0 1,0-1,1 0,0 0,1 0,1 0,0 0,0 1,1-1,1 1,0 0,0 0,1 0,1 0,6-9,-6 7,10-22,1 2,2 0,1 1,1 1,2 1,15-14,-21 26</inkml:trace>
  <inkml:trace contextRef="#ctx0" brushRef="#br0" timeOffset="-2716.952">5334 384,'-9'11,"0"1,1 0,0 1,1 0,1 0,0 0,0 1,1 0,1 0,-1 3,1-1,0 1,1 1,1-1,1 0,0 0,1 1,1 0,0-15,0 0,0 0,0 0,1 0,-1-1,1 1,-1 0,1-1,0 1,0-1,0 0,0 1,1-1,-1 0,1-1,-1 1,1 0,0-1,-1 1,1-1,0 0,0 0,0 0,0 0,0 0,0-1,0 1,0-1,0 0,0 0,1 0,-1-1,0 1,0-1,0 1,0-1,0 0,0 0,0 0,-1-1,1 1,0-1,-1 1,1-1,-1 0,1 0,-1 0,0 0,0-1,0 1,0-1,0 0,21-19,-1-1,-2-1,0-1,-2-1,-1 0,3-9,44-61,-61 90,1 0,0 1,0 0,1 0,0 0,0 0,0 1,0 0,0 0,1 0,0 1,0 0,0 0,0 0,6-1,-8 5,-1 1,0 0,0 0,-1 0,1 0,0 0,-1 0,1 1,-1 0,1-1,-1 1,0 0,-1 0,1 0,0 0,-1 0,1 0,-1 1,0-1,0 0,-1 1,1-1,-1 1,1-1,-1 1,0-1,0 1,2 7,6 38,-3 1,-2-1,-1 1,-5 34,1 2,2-42,-1 0,-3 0,-1 0,-2-1,-2 0,-2 0,-2-1,-16 34,27-69,-1 0,0 0,0 0,0-1,-1 1,0-1,-1 0,1 0,-1-1,-1 0,1 1,0-1,-1-1,0 1,0-1,-1 0,1-1,-1 0,0 0,0 0,-2 0,5-4,0-1,1 1,-1-1,1 0,-1 0,1 0,0-1,-1 1,1-1,0 0,1 0,-1 0,1 0,-1 0,1-1,0 1,0-1,0 1,1-1,-1 0,1 0,0 0,0 0,0 0,1 0,-1 0,1 0,0 0,0 0,0 0,1 0,-1 0,1 0,0 0,0 0,1 1,1-5,6-22,2 0,1 1,2 0,0 1,2 1,1 0,5-3,91-103,-93 115</inkml:trace>
  <inkml:trace contextRef="#ctx0" brushRef="#br0" timeOffset="26245.997">395 1118,'39'363,"-3"-42,-29-264,-3 0,-2 0,-6 51,-22-24,16-70</inkml:trace>
  <inkml:trace contextRef="#ctx0" brushRef="#br0" timeOffset="26492.538">1 1824,'38'-15,"27"-9,8 0,0-2,-7 5,-10 0,-9 4,-9 5,-5-1,-4 3,-7-3,-2 2,-5-3,1 2,-4-3,-2-3,-4 2</inkml:trace>
  <inkml:trace contextRef="#ctx0" brushRef="#br0" timeOffset="26874.372">678 1203,'2'173,"8"-1,29 150,-37-310,-1 0,1 0,0 0,0 0,1 0,1-1,0 0,0 0,1 0,1 0,0 0,0-1,3 3,-7-11,1-1,-1 0,0 1,0-1,0 0,1 0,-1 0,1 0,-1-1,1 1,-1-1,1 0,-1 1,1-1,-1 0,1 0,-1-1,1 1,-1 0,1-1,-1 0,1 1,-1-1,0 0,1 0,-1-1,0 1,0 0,2-2,62-50,-60 47,127-115,-131 119,0 0,0 0,0 0,0 1,0-1,1 0,-1 1,1 0,-1-1,1 1,0 0,-1 0,1 1,0-1,0 0,0 1,-1 0,1 0,0 0,0 0,0 0,0 0,-1 1,1-1,0 1,0 0,-1 0,1 0,0 0,-1 0,1 1,-1-1,0 1,1-1,-1 1,0 0,0 0,0 0,0 0,0 1,-1-1,1 0,-1 1,1-1,-1 1,0-1,0 1,0 1,9 38,-10-37,0-1,0 1,0-1,1 1,0-1,0 1,0-1,1 0,-1 0,1 1,0-1,0 0,1-1,-1 1,1 0,0-1,0 1,0-1,0 0,0 0,2 1,10-1</inkml:trace>
  <inkml:trace contextRef="#ctx0" brushRef="#br0" timeOffset="27495.822">1693 1739,'-25'17,"0"2,0 1,2 1,1 1,1 1,0 1,2 0,-16 27,34-50,0 0,0 1,0-1,0 0,0 0,0 1,0-1,0 0,0 1,1-1,-1 1,1-1,-1 1,1 0,-1-1,1 1,0-1,0 1,0 0,0-1,0 1,0-1,0 1,0 0,1-1,-1 1,1-1,-1 1,1-1,0 1,-1-1,1 1,0-1,0 0,0 1,0-1,0 0,0 0,1 0,-1 0,0 0,0 0,1 0,-1 0,1-1,-1 1,1 0,-1-1,1 1,-1-1,1 1,0-1,-1 0,1 0,-1 0,1 0,0 0,-1 0,1 0,-1-1,1 1,18-6,0-1,0-1,-1-1,0-1,0-1,-1 0,-1-1,2-2,132-115,-150 128,-1-1,1 1,0 0,-1 0,1 0,0 0,0 0,0 0,0 0,0 0,0 1,0-1,0 0,0 0,0 1,1-1,-1 1,0-1,0 1,1-1,-1 1,0 0,1 0,-1 0,0 0,1 0,-1 0,0 0,0 0,1 0,-1 0,0 1,1-1,-1 1,0-1,0 1,1-1,-1 1,0 0,0-1,0 1,0 0,0 0,0 0,0 0,0 0,-1 0,1 0,0 0,0 0,-1 0,1 1,-1-1,1 0,-1 0,0 1,1-1,-1 0,0 1,0-1,0 0,0 1,0-1,3 42,-4-40,0 1,1-1,-1 1,1 0,0-1,0 1,0-1,1 1,-1 0,1-1,0 1,0-1,0 1,0-1,1 0,-1 1,1-1,0 0,0 0,0 0,0 0,1 0,-1-1,1 1,-1-1,1 0,0 1,0-1,0-1,0 1,1 0,-1-1,4 2,1-2,0 0,0-1,0 0,0 0,0-1,0 0,0 0,-1-1,1 0,0 0,-1-1,1 0,-1 0,0-1,0 1,0-2,0 1,-1-1,4-3,103-117,-90 94,-1-1,-1-1,-3-1,0-1,-2-1,-2 0,-1-1,-2 0,-2-1,-1 0,1-27,-4-129,-5 193,1 0,-1 0,0 0,1 0,-1-1,0 1,0 0,1 0,-1-1,0 1,0 0,0 0,-1 0,1-1,0 1,0 0,-1 0,1-1,-1 1,1 0,-1 0,1 0,-1 0,0 0,1 0,-1 0,0 0,0 0,0 0,0 0,0 1,0-1,0 0,0 1,0-1,0 0,0 1,0 0,0-1,-1 1,1 0,0-1,0 1,-1 0,1 0,0 0,0 0,0 0,-1 0,1 0,0 1,0-1,-1 0,1 1,0-1,0 1,0-1,0 1,0-1,0 1,0 0,0 0,-1 0,-9 16,1 1,1 0,0 0,2 1,0 0,1 1,0-1,2 1,1 0,0 0,1 0,1 1,1-1,1 0,1 1,1 1,-2 13,0-12,1-1,0 0,2 0,0-1,2 1,0-1,2 0,0 0,1-1,1 0,4 4,77 143,-90-167,0 1,-1 0,1 0,0 0,0-1,-1 1,1 0,0 0,-1 0,1 0,-1 0,1 0,-1 0,0 0,1 0,-1 1,0-1,0 0,0 0,0 0,0 0,0 0,0 0,0 1,0-1,0 0,-1 0,1 0,0 0,-1 0,1 0,-1 0,1 0,-1 0,0 0,1 0,-1 0,0 0,0-1,1 1,-1 0,0-1,0 1,0 0,0-1,0 1,0-1,0 1,0-1,0 0,0 1,-12-4</inkml:trace>
  <inkml:trace contextRef="#ctx0" brushRef="#br0" timeOffset="27747.358">2060 1541,'43'0,"39"0,14-4,-4-3,-8 1,-13 1,-10 2,-10 1,-9 1,-6 0,-11 1</inkml:trace>
  <inkml:trace contextRef="#ctx0" brushRef="#br0" timeOffset="28608.273">3387 1683,'4'38,"1"0,2 0,1-1,3 0,0-1,3 0,16 32,-29-66,0 0,0 1,1-1,-1 0,1 0,-1 0,1 0,0 0,0-1,0 1,0 0,0-1,0 1,0-1,0 0,1 0,-1 0,0 0,1 0,-1 0,1-1,-1 1,1-1,0 0,-1 0,1 0,-1 0,1 0,-1 0,1-1,-1 1,1-1,-1 0,1 1,-1-1,0 0,1-1,-1 1,0 0,0-1,0 1,0-1,0 0,0 1,0-1,-1 0,2-1,182-166,-140 132,-8 4,1 2,2 1,1 2,1 2,7-1,-46 26,-1 0,0 0,1 0,-1 0,1 0,-1 0,1 1,-1-1,1 1,0-1,-1 1,1 0,0 0,-1 1,1-1,-1 0,1 1,-1 0,1-1,-1 1,1 0,-1 0,1 1,-1-1,0 0,0 1,0-1,0 1,0 0,0 0,0 0,0 0,-1 0,1 0,-1 0,1 0,-1 1,0-1,0 1,0-1,0 1,-1-1,1 2,4 9,-1 0,0 1,-1-1,0 1,-1 0,-1-1,0 1,-1 0,0 0,-1 0,-1-1,0 1,-1 0,-1-1,-3 9,5-11,0-1,-1 0,0 0,-1 1,0-2,-1 1,0-1,0 1,-1-1,0-1,-1 1,0-1,0 0,-1-1,0 0,0 0,-1-1,1 0,-2 0,1-1,0 0,-1 0,0-1,-5 1,13-5,0 1,1-1,-1 0,0 1,1-1,-1 0,0 0,1 0,-1-1,0 1,1 0,-1-1,0 1,1-1,-1 1,1-1,-1 0,1 1,-1-1,1 0,-1 0,1 0,0 0,-1-1,1 1,0 0,0 0,0-1,0 1,0-1,0 1,1-1,-1 1,0-1,1 1,-1-1,1 0,-1 1,1-1,0 0,0 1,0-1,0 0,0 0,0-3,1 1,0-1,0 1,0-1,0 1,1 0,0-1,0 1,0 0,0 0,1 0,-1 0,1 1,0-1,0 1,1-1,7-4,1 1,0 0,0 1,1 1,-1-1,1 2,0 0,0 1,1 0,-1 1,1 0,-1 1,1 1,0 0,-1 1,5 0,58-2,-53-3,-5-2</inkml:trace>
  <inkml:trace contextRef="#ctx0" brushRef="#br0" timeOffset="28865.794">3302 1203,'0'34,"5"20,1 1</inkml:trace>
  <inkml:trace contextRef="#ctx0" brushRef="#br0" timeOffset="30980.509">4854 2162,'37'-37,"68"-66,-4-5,62-89,-156 188,0-1,0 0,-1 0,0 0,0-1,-2 0,1 0,-1-1,-1 1,0-1,0 0,-2 0,1 0,-1 0,-1-4,0 14,-1-1,1 1,-1 0,1 0,-1 0,0-1,0 1,0 0,0 0,0 0,-1 0,1 0,-1 1,1-1,-1 0,1 1,-1-1,0 1,0-1,0 1,0 0,0 0,0 0,0 0,0 0,0 0,-1 1,1-1,0 1,0-1,-1 1,1 0,0 0,-1 0,1 0,0 1,-1-1,1 0,-3 1,0 0,0 1,1-1,-1 1,0 0,1 0,0 0,-1 1,1-1,0 1,0 0,0 0,1 1,-1-1,1 1,-1 0,0 2,2-3,-1 1,1-1,0 1,0 0,0 0,1 0,-1 0,1 0,0 0,0 1,1-1,-1 0,1 0,0 1,0-1,0 0,1 1,-1-1,1 0,0 0,1 0,-1 0,1 1,-1-2,1 1,0 0,1 0,-1-1,1 1,-1-1,1 0,0 0,0 0,0 0,1 0,-1-1,1 1,0-1,-1 0,1 0,11 4,1-1,-1-1,1 0,0-1,0 0,0-2,0 0,0 0,0-2,4 0,57 2,-74-1,-1 0,1 0,-1 0,1 1,-1 0,1-1,-1 1,1 0,-1 0,0 0,0 0,1 1,-1-1,0 0,0 1,0 0,0-1,0 1,-1 0,1 0,-1 0,1 0,-1 0,1 1,-1-1,0 0,0 1,0-1,-1 1,1-1,-1 1,1-1,-1 1,0-1,1 1,-2-1,1 1,0-1,0 2,-28 100,3-23,25-79,0 0,0 0,0 0,0 0,0 1,0-1,1 0,-1 0,1 0,0 0,-1 0,1 0,0 0,0 0,0 0,1 0,-1-1,0 1,1 0,-1-1,1 1,-1-1,1 1,0-1,0 0,-1 0,1 0,0 0,0 0,0 0,0 0,0-1,1 1,-1-1,0 0,2 1,13-1,1-1,-1-1,0 0,0-1,0-1,0-1,-1 0,1-1,-2-1,1 0,0-1,-2-1,1-1,-1 0,0 0,-1-2,0 1,-1-2,0 0,-1 0,3-6,75-93,-87 96,-26 32,16-9,0 0,0 0,1 1,1 0,-1 1,1-1,0 1,1 1,0-1,1 1,0-1,0 1,1 0,0 1,1-1,0 0,1 1,0 0,0-1,1 1,1-1,0 1,0-1,1 1,0-1,1 0,1 3,1-8,0-1,0 1,0-1,1-1,-1 1,1-1,0 0,0 0,1-1,-1 0,0 0,1 0,-1-1,1 0,-1 0,1 0,0-1,-1 0,1-1,0 1,-1-1,1-1,-1 1,1-1,-1 0,0 0,1-1,-1 0,3-2,6-2,-1 0,1-2,-1 1,-1-2,0 0,0 0,-1-1,0-1,-1 0,-1 0,0-1,0-1,-1 1,-1-2,0 1,-1-1,-1 0,0 0,-1-1,-1 0,0 0,0-11,-4 21,0 0,-1 0,1 0,-1 0,-1 1,1-1,-1 0,0 1,-1-1,1 1,-1 0,0 0,0 0,-1 0,0 0,1 1,-1-1,-1 1,1 0,-1 1,1-1,-1 1,0 0,-1 0,1 0,0 1,-1-1,1 1,-1 1,0-1,0 1,1 0,-1 0,-6 1,5 0,0 0,0 1,0-1,0 2,0-1,0 1,1 0,-1 0,1 1,-1 0,1 0,0 0,0 1,0 0,0 0,1 1,0-1,0 1,0 0,0 1,1-1,0 1,0 0,1 0,-1 0,1 0,0 1,1-1,0 1,0 0,-1 6,4-9,0-1,0 1,0-1,0 1,0-1,1 0,0 0,0 1,0-1,0 0,0-1,0 1,1 0,-1-1,1 1,0-1,0 0,0 0,0 0,0 0,0-1,0 1,1-1,-1 0,1 0,2 1,96 17,-64-19,0-1,-1-3,0 0,0-3,0-1,-1-2,0-1,7-5,-16 7,0 0,-1-2,0-1,-1-2,0 0,-1-1,0-2,-2 0,0-2,-1 0,-1-1,0-1,-2-1,-1-1,0 0,-2-2,-1 1,-1-2,-1 0,9-27,-13-35,-8 87,0-1,0 0,0 0,0 0,-1 0,1 0,-1 0,1 0,-1 0,0 0,1 0,-1 1,0-1,0 0,-1 0,1 1,0-1,0 1,-1-1,1 1,-1 0,1 0,-1-1,0 1,1 0,-1 0,0 1,0-1,0 0,0 1,1-1,-1 1,0-1,0 1,0 0,0 0,0 0,0 0,0 0,0 0,-1 1,-9 4,0 1,1 0,0 0,0 1,1 1,-1 0,2 0,-1 1,1 1,1-1,0 1,0 1,1-1,0 1,1 1,0-1,-1 5,-6 12,1 0,2 1,1 0,1 0,1 1,2 0,1 0,2 1,0-1,2 0,2 1,2 14,-2-35,-1 0,1-1,1 0,0 1,0-1,1 0,0 0,1-1,-1 1,2-1,-1 0,1-1,0 1,1-1,0 0,0-1,0 1,1-1,0-1,0 0,1 0,-1 0,1-1,0 0,0-1,1 0,-1-1,0 0,1 0,0-1,9 1,0-2,0 0,1-1,-1-1,0-1,0-1,-1 0,1-1,-1-1,0-1,0-1,-1 0,0-1,-1-1,1-1,-2 0,0-1,4-4,23-25,-1-1,-3-3,-1-1,-2-1,26-49,-39 57,-1-1,-2-1,-1-1,1-10,-7-32,-12 82,0 0,0 0,0 1,0-1,-1 0,1 0,0 0,-1 1,1-1,-1 0,0 1,0-1,1 0,-1 1,0-1,0 1,0-1,-1 1,1 0,0-1,-1 1,1 0,0 0,-1 0,1 0,-1 0,0 0,1 1,-1-1,0 0,1 1,-1-1,0 1,0 0,0 0,1-1,-1 1,0 0,0 0,0 1,1-1,-1 0,-1 1,-9 4,-1 0,1 1,-1 0,2 1,-1 1,1 0,0 0,1 1,0 0,0 1,1 0,0 1,1 0,0 0,-5 11,-3 2,1 1,1 1,1 0,1 1,2 0,1 1,1 0,1 0,-1 12,7-27,1 0,0-1,0 1,1 0,1-1,0 1,1-1,0 0,1 0,0 0,1 0,1 0,-1-1,2 0,0 0,0-1,1 0,0 0,0-1,1 0,1 0,-1-1,2-1,-1 1,1-2,0 1,0-1,0-1,4 1,13-9,-20-7</inkml:trace>
  <inkml:trace contextRef="#ctx0" brushRef="#br0" timeOffset="31225.051">7789 1739,'-9'33,"-4"12</inkml:trace>
  <inkml:trace contextRef="#ctx0" brushRef="#br0" timeOffset="31560.541">7902 1287,'0'15,"0"4</inkml:trace>
  <inkml:trace contextRef="#ctx0" brushRef="#br0" timeOffset="34882.736">8213 1627,'-47'284,"36"-182,34-142,0-12,124-244,-147 296,1 1,-1 0,0 0,0 0,0 0,1-1,-1 1,0 0,1 0,-1 0,1-1,-1 1,1 0,-1-1,1 1,-1 0,1-1,-1 1,1-1,0 1,0-1,-1 1,1-1,0 1,0-1,-1 0,1 0,0 1,0-1,0 0,0 0,-1 0,1 0,0 0,0 0,0 0,0 0,0 0,-1 0,1 0,0-1,0 1,0 0,-1-1,1 1,0 0,0-1,-1 1,1-1,0 1,-1-1,1 1,0-1,-1 0,1 1,-1-1,1 0,-1 0,1 1,-1-1,0 0,1 0,-1 0,0 1,0-1,0 0,1 0,-1 0,0 0,0 0,42 155,-42-149,1-1,-1 1,1-1,0 1,1-1,-1 1,1-1,0 0,0 0,0 0,0 0,1 0,0 0,-1-1,1 1,1-1,-1 0,0 0,1 0,0 0,-1-1,1 1,0-1,1 0,-1 0,0-1,0 1,1-1,-1 0,1 0,-1 0,1-1,-1 1,1-1,0 0,-1-1,1 1,-1-1,1 0,3-1,1-4,1 0,-1-1,0 0,0 0,-1-1,0-1,-1 1,0-1,0 0,-1-1,3-4,10-14,7-16,-18 25</inkml:trace>
  <inkml:trace contextRef="#ctx0" brushRef="#br0" timeOffset="35442.851">9144 1654,'-14'-2,"0"1,0 0,0 0,0 1,0 1,1 1,-1 0,0 0,0 2,1 0,0 0,-9 5,16-7,0 1,0 0,0 0,0 1,1 0,-1 0,1 0,0 0,0 1,1 0,-1 0,1 0,0 1,1-1,-1 1,1 0,0 0,0 0,1 1,0-1,0 1,1-1,-1 1,1-1,1 1,-1 6,2-7,0-1,0 0,0 0,1 0,0 0,0 0,0 0,0-1,1 1,0-1,0 1,0-1,0 0,1 0,-1 0,1-1,0 1,0-1,1 0,-1 0,0-1,1 1,0-1,0 0,0 0,0 0,0-1,0 0,0 0,0 0,0-1,1 1,-1-1,0 0,0-1,1 0,-1 1,0-1,0-1,0 1,0-1,4-2,11-5,0-1,-1-1,0 0,-1-2,0 0,-1-1,-1 0,15-17,77-61,-107 90,1 1,-1-1,1 1,0 0,-1 0,1-1,0 1,0 0,0 0,0 1,-1-1,1 0,0 1,0-1,1 1,-1-1,0 1,0 0,0 0,0 0,0 0,0 1,0-1,0 0,0 1,0-1,0 1,0 0,0 0,0 0,0 0,-1 0,1 0,0 0,-1 0,1 1,-1-1,1 1,-1-1,1 1,-1 0,0-1,1 3,2 15,0 1,-2-1,0 1,-1 0,-1 0,-1 0,-3 19,3-23,-27 233,27-213,-1 0,-2 0,-2 0,-1-1,-1 0,-2 0,-2-1,-1-1,-1 0,-2 0,-2-2,0 0,-20 23,32-46,-42 40,47-47,0-1,0 1,-1 0,1 0,0 0,0-1,0 1,0-1,-1 1,1-1,0 1,-1-1,1 0,0 0,-1 0,1 1,0-1,-1 0,1-1,0 1,-1 0,1 0,0-1,-1 1,1 0,0-1,0 1,-1-1,1 0,0 1,0-1,0 0,0 0,0 0,0 0,0 0,0 0,0 0,1 0,-1 0,0 0,0 0,1 0,-1-1,-2-10,1 0,1 0,0 0,0-1,1 1,1 0,0 0,0 0,1 0,1 0,0 0,1 0,0 1,1-1,1-1,27-66,3 1,3 3,4 1,25-32,35-24,-85 113</inkml:trace>
  <inkml:trace contextRef="#ctx0" brushRef="#br0" timeOffset="38794.098">10329 1598,'-6'4,"0"0,0 0,1 1,0-1,0 1,0 1,0-1,1 1,0 0,0 0,0 0,1 0,0 1,0-1,0 1,1 0,0 0,1 0,-1 0,1 0,1 0,-1 0,1 0,1 0,-1 0,1 1,0-1,1 0,0 0,1 3,0 1,0 0,1 0,1-1,-1 0,2 1,-1-2,2 1,-1-1,1 0,0 0,1 0,0-1,3 1,-8-6,1 0,-1 0,1-1,0 1,0-1,0 0,0 0,0 0,1-1,-1 0,1 1,-1-2,1 1,-1 0,1-1,-1 0,1 0,-1 0,1-1,-1 1,1-1,-1 0,1 0,-1-1,0 0,1 1,-1-1,0-1,0 1,0 0,-1-1,1 0,2-3,79-105,-60 70,-23 40,0-1,0 0,1 1,-1 0,1-1,-1 1,1 0,-1 0,1 1,0-1,-1 0,1 1,0 0,0-1,-1 1,1 0,0 1,0-1,-1 0,1 1,0 0,0-1,-1 1,1 0,-1 0,1 1,-1-1,1 0,-1 1,0-1,0 1,0 0,0 0,0 0,0 0,0 0,0 0,-1 1,1-1,-1 0,1 3,31 21,-27-22,0-1,1 0,-1 0,1 0,-1-1,1 1,0-2,0 1,0-1,0 0,0-1,0 1,0-1,0-1,0 1,0-1,0-1,-1 1,1-1,0 0,-1-1,1 1,-1-1,1-1,-1 1,0-1,-1 0,1 0,-1-1,2-2,4-3,-1-1,-1 0,0-1,0 0,-1 0,-1-1,0 0,0-1,-2 1,1-1,-2 0,0 0,-1-1,0 1,-1-1,-1 0,0 1,-1-10,-1 24</inkml:trace>
  <inkml:trace contextRef="#ctx0" brushRef="#br0" timeOffset="39084.382">11402 1739,'-5'28,"-1"20,0 7,1-2,1-15,2-13</inkml:trace>
  <inkml:trace contextRef="#ctx0" brushRef="#br0" timeOffset="39330.914">11402 1344,'0'0</inkml:trace>
  <inkml:trace contextRef="#ctx0" brushRef="#br0" timeOffset="39584.442">11740 1203,'18'217,"-9"-127,-4 1,-6 90,-1-55,2-15,0-111</inkml:trace>
  <inkml:trace contextRef="#ctx0" brushRef="#br0" timeOffset="39812.519">11515 1683,'38'-5,"28"-1,6-1,-3 2,-9 2,-15-4,-10 0,-11-5,-10 1</inkml:trace>
  <inkml:trace contextRef="#ctx0" brushRef="#br0" timeOffset="40231.541">12051 1260,'-17'375,"15"-353,-2 0,1-1,2 1,0 0,1 0,1-1,1 1,1 0,1-1,1 0,6 18,-9-36,0 0,0 1,0-1,0 0,0 0,1 0,-1-1,1 1,0 0,0-1,0 0,0 0,0 0,1 0,-1 0,0 0,1-1,-1 0,1 0,0 0,-1 0,1 0,0-1,0 0,0 0,-1 0,1 0,0 0,0-1,-1 1,1-1,0 0,-1 0,1-1,-1 1,1-1,-1 0,0 0,0 0,0 0,0 0,0-1,1 0,169-160,-172 161,1 0,-1 1,0-1,1 0,0 1,-1-1,1 1,0 0,-1 0,1 0,0-1,0 2,0-1,0 0,0 0,0 1,1-1,-1 1,0-1,0 1,0 0,0 0,1 0,-1 0,0 0,0 1,0-1,0 1,0-1,0 1,0 0,0 0,0 0,0 0,0 0,0 0,0 1,-1-1,1 0,0 1,-1 0,7 83,-9-79,0 0,0 0,1 0,0 0,0 0,1 1,0-1,0 0,0 0,0 0,1-1,0 1,1 0,-1-1,1 1,8 7</inkml:trace>
  <inkml:trace contextRef="#ctx0" brushRef="#br0" timeOffset="40578.895">12728 1683,'-8'20,"0"1,2 0,0 0,1 0,2 1,0 0,1 0,1 0,1-1,1 1,3 12,-4-31,0 0,1-1,-1 1,1 0,0-1,0 1,0-1,0 1,0-1,0 1,1-1,-1 0,1 0,0 0,-1 0,1 0,0 0,0 0,1 0,-1-1,0 1,0-1,1 0,-1 1,1-1,-1 0,1-1,-1 1,1 0,0-1,-1 1,1-1,0 0,0 0,-1 0,1 0,0 0,-1-1,1 1,0-1,-1 0,1 0,-1 0,1 0,-1 0,1 0,-1-1,0 1,0-1,0 0,1 0,5-8,0 0,0 0,-1 0,-1-1,0 0,0 0,-1-1,0 1,-1-1,-1 0,0-1,0 1,-1 0,-1-1,0 1,-1-6,1 12,-1 0,1 0,-1 0,-1 0,1 0,-1 0,0 0,-1 1,1-1,-1 0,0 1,0-1,-1 1,0-1,0 1,0 0,-1 1,1-1,-1 0,0 1,0 0,-1 0,0 0,1 1,-4-3,-11 0</inkml:trace>
  <inkml:trace contextRef="#ctx0" brushRef="#br0" timeOffset="41301.05">13180 1795,'-5'5,"0"0,0 1,0-1,1 1,-1 0,2 0,-1 1,1-1,-1 1,2 0,-1 0,1 0,0 0,1 0,-1 0,1 0,1 1,-1-1,1 0,1 1,-1-1,1 0,1 0,-1 1,2 1,-1-7,0 0,0 0,0-1,1 1,-1-1,1 1,-1-1,1 0,-1 0,1 0,0 0,-1 0,1 0,0-1,0 0,-1 1,1-1,0 0,0 0,0-1,-1 1,1 0,0-1,0 0,-1 0,1 0,0 0,-1 0,1 0,-1-1,77-45,61-79,-139 125,1 1,-1 0,0-1,1 1,-1 0,0 0,1 0,-1 0,1 0,-1 0,0 0,1 0,-1 0,0 1,1-1,-1 1,0-1,1 1,-1-1,0 1,0 0,0 0,0-1,0 1,1 0,-1 0,-1 0,1 0,0 0,0 0,0 1,0-1,-1 0,1 0,-1 1,1-1,-1 0,1 0,-1 1,0-1,0 1,1-1,-1 0,0 1,0-1,-1 0,1 1,0-1,0 1,-1-1,1 0,0 1,-1-1,0 1,4 17,0-13,0 1,0-1,1 0,-1 0,1-1,1 1,-1-1,1 0,0 0,0 0,0 0,1-1,-1 0,1 0,0-1,0 0,1 0,-1 0,1-1,-1 1,1-2,0 1,0-1,0 0,-1 0,1-1,0 0,0 0,0-1,0 0,0 0,0 0,0-1,-1 0,1-1,-1 1,1-1,-1 0,0-1,1 0,11-8,0 0,-1-1,0-1,-1 0,-1-1,0-1,3-5,39-40,-16 20,-2-2,-2-2,-2-1,-3-2,22-41,-45 72,0-1,-1-1,-1 1,0-2,-2 1,0 0,-1-1,-1 0,-1 0,-1 0,-1 0,-1-4,2 21,-1 0,1 1,-1-1,0 0,0 0,-1 1,1-1,0 0,-1 0,0 1,0-1,1 0,-2 1,1-1,0 1,0-1,-1 1,1 0,-1 0,0-1,0 1,0 0,0 0,0 1,0-1,0 0,-1 1,1-1,-1 1,1 0,-1 0,1 0,-1 0,0 0,1 1,-1-1,0 1,0 0,1-1,-1 1,0 1,0-1,1 0,-1 1,0-1,0 1,1 0,-1 0,1 0,-1 0,1 0,-1 1,1-1,-13 12,2 0,-1 2,2-1,0 1,1 1,0 0,2 1,0 0,0 0,2 1,0 0,1 0,1 1,1 0,0 0,1 0,2 0,0 4,-1-1,1 1,1-1,1 1,2-1,0 0,1 1,1-1,1-1,1 1,1-1,1 0,1-1,0 0,10 12,63 71,-86-104,-3-3</inkml:trace>
  <inkml:trace contextRef="#ctx0" brushRef="#br0" timeOffset="41463.85">13716 1598,'57'5,"25"1,7 0,-6-1,-13-1,-9-2,-9-1,-10 0,-11-1</inkml:trace>
  <inkml:trace contextRef="#ctx0" brushRef="#br0" timeOffset="45733.654">15297 1683,'-5'-6,"1"0,-1 1,0-1,0 1,-1 0,0 1,0-1,0 1,0 0,0 1,-1-1,0 1,0 1,1-1,-2 1,1 0,0 1,0 0,0 0,-1 0,1 1,-1 0,1 0,0 1,-1 0,1 1,0-1,-2 2,6-2,1 0,0 1,0-1,0 1,0-1,0 1,0 0,1-1,-1 1,1 0,-1 0,1 0,-1 0,1 1,0-1,0 0,0 0,0 1,1-1,-1 1,1-1,-1 1,1-1,0 1,0-1,0 1,0-1,0 0,1 1,-1-1,1 1,0-1,0 1,-1-1,1 0,1 1,53 81,-44-72,-6-5,-1 0,0 0,0 0,0 1,-1-1,0 1,0 0,-1 0,0 0,0 0,-1 0,1 5,-2-9,0-1,0 1,0-1,0 1,0-1,-1 0,0 1,0-1,0 0,0 1,0-1,0 0,-1 0,0 0,1 0,-1 0,0-1,0 1,-1 0,1-1,-1 0,1 1,-1-1,0 0,0 0,0-1,0 1,0 0,0-1,0 0,-1 0,0 1,-1-1,0-1,0 1,0-1,1 0,-1 0,0 0,0-1,0 1,1-1,-1 0,0-1,1 1,-1-1,-1-1,-14-8</inkml:trace>
  <inkml:trace contextRef="#ctx0" brushRef="#br0" timeOffset="46249.702">15240 2049,'56'-25,"-1"-2,-2-3,-1-2,-1-2,-2-3,-2-1,22-24,-40 25,-2-1,-1-1,-2-2,-2 0,-1-4,-14 32,-3 7,0 0,0 0,-1-1,0 0,0 0,-1 0,0 0,0 0,-1 0,1-1,-2 1,1 0,-1-1,0 1,0-1,-1 1,0 0,-1-1,1 1,-1 0,-3-6,3 11,1 0,-1 1,0-1,0 1,0-1,0 1,0 0,0-1,-1 1,1 0,0 1,0-1,-1 0,1 1,-1-1,1 1,0-1,-1 1,1 0,-1 0,1 1,-1-1,1 0,0 1,-1-1,1 1,0 0,-1 0,1 0,0 0,0 0,0 0,-1 1,-63 52,53-37,1-1,1 2,1-1,0 1,1 1,2 0,-1 0,2 1,1-1,0 1,1 0,2 1,0-1,1 1,1-1,0 1,2-1,2 10,-1-17,0-1,1 1,1-1,0 0,0 0,1-1,0 1,1-2,1 1,0-1,0 0,1 0,6 5,29 4,-30-21</inkml:trace>
  <inkml:trace contextRef="#ctx0" brushRef="#br0" timeOffset="46569.596">16002 1880,'-5'10,"-1"8,4 0,4 3,5-3,7-4,6-5,4-3,-2-8,-10-4,-6 0</inkml:trace>
  <inkml:trace contextRef="#ctx0" brushRef="#br0" timeOffset="46816.638">16087 1485,'5'5,"1"1</inkml:trace>
  <inkml:trace contextRef="#ctx0" brushRef="#br0" timeOffset="47366.116">16312 1683,'17'118,"-6"-55,-3 1,-2 0,-4 0,-4 58,-1-87,3-23,0-1,0 1,-1-1,-1 0,0 0,0 1,-1-1,-1-1,0 1,0 0,-1-1,0 0,-1 0,0 0,0-1,-3 2,9-11,-1 1,1-1,-1 1,1-1,-1 1,0-1,1 1,-1-1,0 0,1 1,-1-1,0 0,1 0,-1 0,0 1,0-1,1 0,-1 0,0 0,0 0,1 0,-1 0,0 0,0-1,1 1,-1 0,0 0,0-1,1 1,-1 0,0-1,1 1,-1 0,1-1,-1 1,0-1,1 1,-1-1,1 1,-1-1,1 0,-1 1,1-1,0 0,-1 1,1-1,0 0,0 1,-1-1,1 0,0 0,0 1,0-1,0 0,0 0,-6-45,9 22,2 0,0-1,2 2,0-1,2 1,0 0,9-13,5-13,2 2,1 0,3 1,2 2,2 1,1 2,3 1,1 2,29-22,-53 49,0 1,1 1,1 0,-1 1,1 1,1 0,9-2,-25 8,1 1,0-1,-1 1,1-1,0 1,0 0,-1-1,1 1,0 0,0 0,-1 1,1-1,0 0,0 0,-1 1,1-1,0 1,-1 0,1-1,0 1,-1 0,1 0,-1 0,1 0,-1 0,0 0,1 1,-1-1,0 0,0 1,0-1,0 1,0-1,0 1,-1-1,1 1,0 0,-1-1,1 1,-1 0,0 0,1-1,-1 1,0 0,0 1,-15 81,-4-50,-1-2,-2 0,-1-1,-2-2,0 0,-10 6,-54 33,85-66,1 1,-1-1,0 0,0-1,0 1,0-1,0 1,0-1,0 0,-1-1,1 1,0-1,-1 0,1 0,0 0,-1-1,1 1,0-1,0 0,0 0,0-1,0 1,0-1,-1-1,-9-7</inkml:trace>
  <inkml:trace contextRef="#ctx0" brushRef="#br0" timeOffset="47881.155">17046 1852,'-23'63,"-3"-1,-3-1,-23 37,28-72,7-46,16 5,1 1,0 0,1 0,1 0,0 0,1 0,0 0,1 0,1 1,0 0,1 0,0 0,5-6,110-152,-120 169,15-19,0 0,1 2,1 0,0 1,2 0,0 2,1 0,0 2,1 0,1 1,23-9,-44 21,0 1,1-1,-1 0,0 0,1 1,-1-1,1 1,-1 0,0 0,1 0,-1 0,1 0,-1 0,1 1,-1-1,0 1,1 0,-1 0,0 0,0 0,1 0,-1 0,0 0,0 1,0-1,0 1,-1-1,1 1,0 0,-1 0,1 0,-1 0,0 0,1 0,-1 0,0 0,0 0,0 1,-1-1,1 0,0 2,0 4,1 1,-1 0,0-1,-1 1,0 0,0-1,-1 1,0 0,-1-1,0 1,-1 2,-3 6,-1-1,0-1,-1 1,-1-1,0-1,-1 0,-1 0,0-1,-1 0,0-1,-1 0,0-1,-1-1,0 0,-1-1,0 0,0-1,-1-1,0 0,0-2,-11 3,-25-9,51 1,0 0,0 0,0-1,0 1,0 0,0-1,0 1,0-1,0 1,0-1,0 1,0-1,0 0,1 1,-1-1,0 0,0 0,1 1,-1-1,0 0,1 0,-1 0,1 0,0 0,-1 0,1 0,0 0,-1 0,1 0,0 0,0 0,0 0,0 0,0 0,0 0,0 0,0 0,0 0,1 0,-1 0,0 0,1 0,-1 0,1 0,-1 0,1-1,8-14</inkml:trace>
  <inkml:trace contextRef="#ctx0" brushRef="#br0" timeOffset="48138.179">17667 1767,'-15'34,"-4"15,-4 1,3-10</inkml:trace>
  <inkml:trace contextRef="#ctx0" brushRef="#br0" timeOffset="48384.219">17582 1428,'0'0</inkml:trace>
  <inkml:trace contextRef="#ctx0" brushRef="#br0" timeOffset="48786.384">17780 1908,'3'1,"0"0,-1 0,1 0,0-1,0 0,1 1,-1-1,0 0,0 0,0-1,0 1,0-1,0 1,0-1,0 0,-1 0,1 0,0-1,0 1,-1-1,1 1,-1-1,1 0,-1 0,0 0,0 0,2-2,52-66,43-59,-99 128,1 0,-1 1,1-1,0 0,-1 1,1-1,0 1,0-1,-1 0,1 1,0 0,0-1,0 1,0 0,0-1,-1 1,1 0,0 0,0 0,0 0,0 0,0 0,0 0,0 0,0 0,0 0,0 0,0 1,0-1,-1 0,1 1,0-1,0 0,0 1,0-1,-1 1,1 0,0-1,-1 1,1-1,0 1,-1 0,1 0,-1-1,1 1,-1 0,1 0,-1 0,1 0,-1 0,0-1,0 2,12 53,-11-46,0-2,0 0,0 0,0-1,1 1,0 0,1-1,-1 1,1-1,0 1,1-1,0 0,0-1,0 1,0-1,1 0,0 0,0 0,1 0,-1-1,1 0,0 0,0-1,0 1,0-1,1-1,-1 1,1-1,0 0,0-1,0 0,-1 0,1 0,0-1,0 0,0 0,0 0,0-1,3-1,-2-1,1 0,-1 0,0 0,0-1,0-1,-1 0,1 0,-1 0,0 0,-1-1,1-1,-1 1,0-1,-1 0,0 0,0 0,0-1,-1 0,0 0,-1 0,0 0,2-6,32-57,-24 54,0 4</inkml:trace>
  <inkml:trace contextRef="#ctx0" brushRef="#br0" timeOffset="49453.138">18740 1683,'-20'5,"0"0,0 2,1 0,0 1,1 1,0 1,0 1,-7 6,17-12,0 1,1 1,0-1,0 1,0 1,1-1,0 1,1 0,0 1,0-1,1 1,-1 2,3-7,1-1,-1 1,1-1,0 1,1 0,-1 0,1-1,-1 1,1 0,0 0,0-1,1 1,-1 0,1 0,0-1,0 1,0 0,0-1,1 1,-1-1,1 1,0-1,0 0,0 0,1 0,-1 0,1 0,0-1,-1 1,1-1,0 1,1-1,1 1,1 0,-1-1,0 0,1 0,-1-1,1 1,-1-1,1 0,0-1,-1 1,1-1,0 0,0-1,-1 0,1 1,0-2,-1 1,1-1,-1 1,1-2,1 0,107-63,-61 27,2 2,1 3,2 3,19-7,-76 37,1-1,0 1,0 0,0 0,1-1,-1 1,0 1,0-1,1 0,-1 0,0 1,1 0,-1-1,0 1,1 0,-1 0,1 0,-1 0,0 1,1-1,-1 1,1-1,-1 1,0 0,0 0,0 0,1 0,-1 0,0 0,0 1,0-1,-1 1,1 0,0-1,-1 1,1 0,0 1,1 12,-1-1,-1 1,0-1,-1 1,-1-1,0 1,-1-1,-1 1,0-1,-1 0,0 0,-1 0,-1 0,-1 7,-92 377,95-378,0-1,-1 0,-1 0,-1 0,-1 0,0-1,-2-1,0 1,0-2,-2 1,-3 3,13-18,-1 1,1-1,0 1,-1-1,1 0,-1 0,0 0,1-1,-1 1,0 0,0-1,0 0,0 0,0 0,-1 0,1 0,0-1,0 1,-1-1,1 0,0 0,-1 0,1 0,0-1,0 0,-1 1,1-1,0 0,0 0,0-1,0 1,0-1,0 1,0-1,1 0,-1 0,1 0,-1 0,1-1,0 1,0-1,0 1,0-1,0 0,0 0,1 0,0 0,-1 0,-2-11,1 1,1-1,0 1,1-1,0 1,1-1,1 0,0 0,0 1,2-1,0 1,0 0,1 0,1 0,0 0,1 0,0 1,1 0,0 1,5-6,-2 2,1 0,1 1,1 0,0 1,0 0,1 1,1 1,0 0,1 1,0 0,0 2,1 0,0 0,0 2,1 0,4 0,-15 6,-1 0,1 0,0 0,0 1,0 0,-1 0,1 1,0 0,-1 0,1 1,-1 0,6 3,30 11,-32-15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0:2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8,'0'5,"4"1,3-4,4-9,-5-1,-3 3,-7 5,-7 5,-7 8,4 1,10-1,10-9,4-4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0,'-27'8,"1"0,1 1,-1 1,2 2,-1 1,2 0,0 2,0 1,1 0,2 2,-7 7,22-21,0 1,0 0,0 0,1 0,0 1,0 0,0-1,1 1,0 1,0-1,1 0,0 1,0-1,0 1,1 0,0-1,0 1,0 0,1 0,0 0,1 0,-1-1,1 1,1 0,-1 0,1-1,0 1,1-1,0 0,0 1,0-1,0 0,1-1,0 1,0-1,1 0,0 0,0 0,0 0,2 0,-2-3,0 0,0 0,0-1,0 1,1-1,-1-1,1 1,-1-1,1 0,-1 0,0 0,1-1,-1 0,1 0,-1 0,0-1,0 1,0-1,0-1,0 1,0-1,3-2,95-76,-75 55,-2-2,-1-1,-1-1,-2 0,10-20,-32 50,0-1,1 1,-1-1,0 1,0 0,1-1,-1 1,0-1,1 1,-1 0,0-1,1 1,-1 0,1 0,-1-1,1 1,-1 0,0 0,1-1,-1 1,1 0,-1 0,1 0,-1 0,1 0,-1 0,1 0,-1 0,1 0,-1 0,1 0,-1 0,1 0,-1 0,1 0,-1 1,1-1,-1 0,0 0,1 1,-1-1,1 0,-1 0,0 1,1-1,-1 0,0 1,1-1,-1 1,0-1,1 1,-1-1,0 0,0 1,0-1,1 1,-1-1,0 1,0-1,0 1,0-1,0 1,0-1,0 1,0-1,16 50,-11-31,-1-8,0 0,0 0,1 0,0-1,1 1,0-1,1-1,0 1,1-1,0 0,0-1,0 0,1 0,1-1,-1 0,1-1,0 0,1 0,-1-1,1 0,0-1,1 0,-1-1,0-1,8 2,69-26,-74 12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260 520,'-7'-1,"0"1,-1 0,1 0,0 0,0 1,0 0,0 1,0 0,0 0,0 0,0 1,1 0,-1 0,1 0,0 1,0 0,0 1,0-1,1 1,-4 4,-4 6,1 0,1 1,0 1,1 0,1 0,0 0,1 1,1 1,1-1,1 1,1 0,0 1,1-1,1 0,1 1,1 10,-1-25,1 0,-1 0,1 0,0 0,0 0,1 0,-1 0,1 0,0 0,1 0,-1 0,1-1,0 1,0 0,1-1,-1 1,1-1,0 0,0 0,0 0,1 0,-1-1,1 0,0 1,0-1,0 0,0-1,1 1,-1-1,1 0,0 0,-1 0,1-1,0 1,0-1,0 0,0-1,0 1,5-1,9-7,1-1,-1-1,-1 0,0-1,0-1,-1-1,-1-1,0 0,0-1,-1 0,8-12,20-22,-2-2,-2-1,-2-2,-3-2,-2-1,9-26,-27 53,-1-1,-1-1,-1 0,-2 0,-1-1,-2 0,-1-1,-1 1,-2-1,-1-5,-2 32,1 0,-1-1,0 1,-1 0,0 0,0 0,0 0,0 0,-1 0,0 0,-1 1,1-1,-1 1,0 0,-1-1,3 4,0 0,0 0,-1 1,1-1,0 1,-1-1,1 1,-1 0,1 0,-1 0,1 0,-1 1,0-1,1 1,-1-1,0 1,1 0,-1 0,0 0,0 0,1 1,-1-1,0 1,1 0,-1-1,0 1,1 1,-1-1,1 0,0 0,-1 1,1-1,0 1,0 0,0 0,0 0,-16 15,0 2,2 0,0 0,1 1,2 1,0 1,1 0,0 0,2 1,1 1,1 0,1 0,2 0,0 1,0 7,3-18,0 0,1 0,1 0,1 1,-1-1,2 0,0 0,1 0,0-1,1 1,1-1,0 1,1-1,0-1,1 1,0-1,1 0,1-1,-1 0,2 0,0-1,0 0,1-1,0 0,0-1,1 0,9 4,-11-7,0 0,0-1,0-1,1 1,-1-2,1 0,-1 0,1-1,0 0,0 0,0-2,0 1,-1-1,1-1,0 0,-1 0,11-4,-13 3,0 0,0-1,0 0,0 0,-1-1,1 1,-1-2,0 1,-1-1,1 0,-1 0,0-1,-1 0,0 0,0 0,0 0,-1-1,0 0,0 0,1-7,-7 3,-8 32,10-15,-1 0,0 0,1 0,0 0,0 0,1 0,-1 0,1 0,0 0,0 0,1 0,-1 0,1-1,0 1,1 0,-1-1,1 0,0 0,0 1,0-2,0 1,1 0,0-1,-1 1,1-1,0 0,1-1,-1 1,3 1,3 1,0 0,0-1,0 0,1-1,0 0,-1 0,1-1,0-1,0 0,0 0,0-1,1-1,3 0,6-4,1-2,-1 0,0-2,-1 0,0-1,0-1,-1 0,-1-2,0 0,-1-2,0 1,-1-2,-1 0,6-9,33-28,-52 51,-1 0,1 0,-1 0,1 0,0 0,0 0,0 1,0-1,0 0,0 1,0 0,0 0,1 0,-1 0,0 0,1 0,-1 0,1 1,-1-1,1 1,-1 0,1 0,0-1,-1 2,1-1,-1 0,1 1,-1-1,1 1,-1 0,1-1,-1 1,0 0,1 1,-1-1,0 0,0 1,0-1,0 1,0 0,0-1,-1 1,1 0,0 0,-1 0,1 1,-1-1,0 0,0 0,0 1,0-1,0 0,-1 1,1 0,2 13,0 0,-1 0,-1 0,-1 0,0 0,-1 0,-1 0,0 0,-1-1,-1 1,0-1,-3 4,5-14,0-1,0 1,-1-1,0 0,0 0,0 0,0 0,-1-1,1 1,-1-1,0 0,0 0,0 0,0-1,-1 0,1 1,-1-1,1-1,-1 1,0-1,1 0,-1 0,0 0,0 0,0-1,0 0,-5 0,10 0,-1 0,0-1,0 1,0 0,1 0,-1 0,0-1,0 1,1 0,-1-1,0 1,1-1,-1 1,0-1,1 1,-1-1,1 1,-1-1,0 0,1 1,0-1,-1 0,1 1,-1-1,1 0,0 1,-1-1,1 0,0 0,0 0,0 1,0-1,0 0,0 0,0 0,0 1,0-1,0 0,0 0,0 0,0 1,1-1,-1 0,0 0,1 1,-1-1,0 0,1 1,-1-1,1 0,-1 1,1-1,0 1,-1-1,1 1,-1-1,1 1,0-1,0 1,-1-1,1 1,0 0,0 0,-1-1,1 1,0 0,12-5,0 1,-1 1,2 0,-1 0,0 2,0-1,1 2,-1 0,0 0,1 1,1 1,44 10,-52-9,1-1,0 0,0 0,0-1,0 0,1 0,-1-1,0 0,0-1,0 0,7-1,8-7,-1-1,0-1,0-1,-1-1,-1 0,0-2,-1 0,-1-1,0-1,-1-1,-1-1,-1 0,13-21,-14 24,3-10,0 1,-1-2,-2 0,-1-1,-1-1,-2 1,0-2,-2 1,3-27,1-145,-26 149,14 51,0 0,-1 0,1 0,0 0,-1 0,1 0,-1 0,1 0,-1 0,0 1,1-1,-1 0,0 0,0 1,0-1,1 1,-1-1,0 0,0 1,0 0,0-1,0 1,0-1,0 1,0 0,0 0,0 0,0 0,0 0,0 0,0 0,0 0,0 0,0 0,0 0,0 0,0 1,0-1,0 0,0 1,0-1,0 1,0-1,0 1,1 0,-1-1,0 1,0 0,-7 9,1 0,0 0,0 1,1 0,0 0,1 1,1 0,0-1,0 1,1 1,1-1,0 0,0 1,1 1,-5 20,0 6,2 1,1-1,2 1,2-1,2 1,1-1,2 1,9 26,-6-30,-2 0,-1 0,-2 1,-2 0,-1 0,-3 19,-16-19,17-37,0-1,1 1,-1-1,1 1,-1-1,0 0,1 1,-1-1,0 0,1 0,-1 1,0-1,0 0,1 0,-1 0,0 0,0 0,1 0,-1 0,0 0,0 0,1 0,-1 0,0-1,1 1,-1 0,0 0,1-1,-1 1,0 0,1-1,-1 1,0-1,1 1,-1-1,1 1,-1-1,1 1,-1-1,1 0,0 1,-1-1,1 0,0 1,-1-1,1 0,0 1,0-1,0 0,-1 0,1 1,0-1,0 0,0 0,-9-46,7 22</inkml:trace>
  <inkml:trace contextRef="#ctx0" brushRef="#br0" timeOffset="329.899">2292 350,'-28'20,"15"-13,0 1,1 0,0 1,0 0,1 1,0 0,0 1,2 1,-1-1,1 1,1 1,0 0,1 0,-2 4,9-10,1 0,-1 0,1 0,0-1,1 1,0 0,0-1,0 1,1-1,-1 0,2 0,-1 0,1 0,0-1,0 1,0-1,1 0,0 0,0-1,0 1,0-1,1 0,0 0,0-1,0 0,0 0,0 0,1-1,-1 0,3 0,34 23,55 39,-70-74,-21-4</inkml:trace>
  <inkml:trace contextRef="#ctx0" brushRef="#br0" timeOffset="685.224">881 68,'5'0,"1"4,0 3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18120 623,'-2'-1,"-1"0,1 0,-1 0,0 1,1-1,-1 1,0-1,0 1,1 0,-1 0,0 1,0-1,1 0,-1 1,0 0,1 0,-1-1,1 2,-1-1,1 0,-1 0,1 1,0-1,0 1,0 0,0 0,0-1,0 1,0 1,-1 0,-44 73,41-60,1 1,1 1,1-1,1 0,0 1,1 0,1-1,0 1,2 6,-1 9,-1-30,-1 1,0 0,1 0,-1-1,1 1,0 0,0 0,1-1,-1 1,1 0,0 0,0-1,0 1,0-1,1 1,0-1,-1 0,1 1,0-1,1 0,-1 0,0 0,1-1,0 1,-1 0,1-1,0 0,0 0,1 0,-1 0,0 0,1 0,-1-1,1 0,-1 0,1 0,0 0,-1 0,1-1,0 0,0 0,0 0,11-6,-1 0,1-2,-1 0,0 0,-1-2,0 1,0-2,-1 0,-1 0,0-1,3-4,-1 2,-1-1,0 0,-1 0,-1-1,0-1,-1 0,-1 0,-1 0,0-1,-1 0,-1-1,0-3,-4 18,-1 0,0 1,1-1,-1 0,-1 0,1 1,0-1,-1 0,0 1,0-1,0 0,0 1,0-1,-1 1,0 0,1-1,-1 1,-1 0,1 0,0 0,-1 0,1 1,-1-1,0 1,0 0,0-1,0 1,0 0,-2 0,-4-2,-1 0,0 1,0 0,0 0,0 1,0 0,-1 1,1 1,-11 0,-45-8,95-16,11 9,2 1,-1-3,-1-1,0-1,-1-3,-2-1,0-2,4-5,-32 18,0 0,-1 0,0-1,-1 0,0-1,-1 1,-1-1,0 0,-1-1,0 1,-1-1,-1 0,0 0,-1 0,-1 0,0 0,-1 0,-1 0,-2-8,-7-11,7 64,46 267,-24-210,-4 1,-3 1,-4 0,-5 0,-3 0,-4 0,-5 7,-65 280,71-356,-1-1,-1 1,0-1,-2 0,0 0,-1-1,-1 0,-1-1,11-16,0-1,-1 1,1 0,0-1,0 1,-1-1,1 1,0 0,-1-1,1 1,-1-1,1 1,-1-1,1 0,-1 1,1-1,-1 1,1-1,-1 0,1 1,-1-1,0 0,1 0,-1 0,1 1,-1-1,0 0,1 0,-1 0,0 0,1 0,-1 0,0 0,1 0,-1 0,0-1,1 1,-1 0,1 0,-1 0,0-1,1 1,-1 0,1-1,-1 1,1-1,-1 1,1 0,-1-1,1 1,-1-1,1 1,0-1,-1 0,1 1,0-1,-1 1,1-1,0 0,0 1,0-1,-1 1,1-1,0 0,0 1,-7-47,6-14,3-1,2 0,3 1,2 0,3 0,3 2,2-1,11-19,27-11,-35 71</inkml:trace>
  <inkml:trace contextRef="#ctx0" brushRef="#br0" timeOffset="-12283.403">11375 227,'-2'1,"0"1,0-1,0 1,0-1,1 1,-1 0,1 0,-1 0,1 0,0 0,0 0,0 0,0 0,0 0,0 1,0-1,1 0,-1 1,1-1,0 0,0 1,0-1,0 0,0 3,0-2,-14 393,-50-56,60-321,8-20,66-194,-66 174</inkml:trace>
  <inkml:trace contextRef="#ctx0" brushRef="#br0" timeOffset="-11988.908">11064 735,'90'-17,"134"-6,-207 19,-2 2,0-1,-1 0,0-2,0 1,0-1,0-1,-1-1,0 0,8-6,-5-1</inkml:trace>
  <inkml:trace contextRef="#ctx0" brushRef="#br0" timeOffset="-11568.531">11685 256,'-21'130,"7"-50,4 1,-1 71,11-139,0 0,1-1,1 1,0 0,0-1,2 1,-1-1,1 0,1 0,0 0,1-1,0 0,1 0,0 0,1-1,3 3,-7-10,0 0,1 0,0-1,-1 1,1-1,0-1,0 1,0-1,0 1,0-1,0-1,1 1,-1-1,0 0,0 0,1-1,-1 1,0-1,0 0,0 0,0-1,0 0,0 0,0 0,-1 0,1-1,-1 0,1 0,-1 0,0 0,0-1,-1 1,4-5,50-25,-56 33,0 1,0-1,1 0,-1 0,0 1,0-1,0 1,0-1,0 1,0-1,0 1,0 0,0 0,0-1,0 1,0 0,-1 0,1 0,0 0,0 0,-1 0,1 0,-1 0,1 0,-1 0,1 0,-1 0,0 0,0 1,1-1,-1 0,0 0,0 0,0 1,0-1,0 0,-1 0,1 0,0 0,0 1,-1-1,1 0,-1 1,1 7,25 81,-24-88,0 1,0-1,0 1,1-1,-1 0,1 0,0 0,-1 0,1 0,0 0,0 0,0 0,0-1,0 1,1-1,-1 0,0 1,1-1,-1 0,1-1,-1 1,1 0,0-1,-1 1,1-1,0 0,-1 0,1 0,0 0,-1 0,1 0,-1-1,1 0,15-6</inkml:trace>
  <inkml:trace contextRef="#ctx0" brushRef="#br0" timeOffset="-11206.096">12249 848,'10'2,"-1"1,1-2,0 1,0-2,0 1,-1-1,1-1,0 1,0-2,0 1,-1-1,1-1,-1 0,0 0,0-1,0 0,0-1,0 0,-1 0,0-1,0 0,-1 0,1-1,-1 1,-1-2,4-3,-9 8,-1 1,1-1,-1 0,1 1,-1-1,0 1,0-1,0 0,0 1,-1-1,1 1,-1-1,1 1,-1-1,0 1,0-1,0 1,0 0,-1-1,1 1,0 0,-1 0,0 0,1 0,-1 0,0 0,0 1,0-1,0 1,-1-1,1 1,0 0,-1-1,1 1,0 1,-1-1,1 0,-1 1,0-1,1 1,-1 0,1-1,-1 1,0 0,1 1,-1-1,1 1,-1-1,1 1,-1 0,1-1,-1 1,1 1,0-1,-2 1,-4 1,0 0,-1 1,1 1,1-1,-1 1,1 0,-1 1,1 0,1 0,-1 1,1 0,1 0,-1 0,1 0,0 1,1 0,0 0,0 0,1 1,0 0,0-1,1 1,0 0,0 0,1 0,1 0,-1 0,1 0,1 0,0 0,0 0,1 0,0 0,0 0,1 0,3 5,3-5,0 0,1-1,0 0,1 0,0-1,0 0,0-1,1 0,0-1,0 0,0-1,1-1,-1 0,1 0,0-1,0-1,0 0,2-1,70 2,-60-2</inkml:trace>
  <inkml:trace contextRef="#ctx0" brushRef="#br0" timeOffset="-9414.452">13350 1102,'-1'-22,"1"0,0 0,2 1,0-1,2 0,0 1,2 0,0 0,1 0,1 1,1 0,1 1,0 0,2 0,0 1,1 1,1 0,10-9,163-100,-185 125,-1 0,0 0,1 0,-1 0,1 0,-1 0,1 0,0 1,-1-1,1 1,0-1,-1 1,1 0,0-1,0 1,-1 0,1 0,0 0,0 1,-1-1,1 0,0 1,-1-1,1 1,0-1,-1 1,1 0,-1 0,1-1,-1 1,1 0,-1 1,0-1,1 0,-1 0,0 1,0-1,0 0,0 1,0-1,0 1,0-1,-1 1,1 0,0-1,-1 1,1 0,-1-1,0 1,0 0,0 0,1-1,-1 1,-1 0,1 256,-1-256,1-1,0 1,0-1,0 0,0 1,1-1,-1 0,0 1,1-1,-1 0,0 0,1 1,0-1,-1 0,1 0,0 0,-1 1,1-1,0 0,0 0,0 0,0 0,0-1,0 1,0 0,0 0,1-1,-1 1,0 0,0-1,1 1,-1-1,0 0,1 1,-1-1,0 0,1 0,-1 0,0 0,1 0,-1 0,0 0,1-1,-1 1,0 0,1-1,-1 1,0-1,0 1,1-1,-1 0,0 1,0-1,0 0,0 0,0 0,0 0,0 0,0 0,227-211,-127 138,-100 74,0-1,0 0,-1 1,1-1,0 1,0-1,0 1,0-1,0 1,0 0,0-1,0 1,0 0,0 0,0 0,0 0,0 0,0 0,0 0,0 0,0 0,0 0,-1 0,1 1,0-1,0 0,0 1,0-1,0 1,0-1,0 1,0-1,-1 1,1 0,0-1,-1 1,1 0,0 0,-1 0,1-1,-1 1,1 0,-1 0,1 0,-1 0,0 0,1 0,-1 0,0 0,0 0,0 0,0 0,0 0,0 0,0 0,0 0,0 0,0 0,-7 62,-1-28,2 0,1 1,2-1,1 1,2 0,2 12,3-29,1-7</inkml:trace>
  <inkml:trace contextRef="#ctx0" brushRef="#br0" timeOffset="-9115.341">14592 678,'-19'25,"-4"3,2 0,0 2,2 0,2 1,1 1,1 0,-3 13,17-42,-1 0,1 0,0 0,0 0,0 0,1 0,-1 0,1 1,-1-1,1 0,0 0,0 0,1 1,-1-1,1 0,-1 0,1 0,0 0,0 0,1 0,-1 0,0 0,1 0,0-1,0 1,0-1,0 1,0-1,0 1,1-1,-1 0,1 0,-1 0,1-1,0 1,0-1,0 1,0-1,0 0,0 0,0 0,0-1,0 1,0-1,0 1,1-1,-1 0,3-1,11-4,1 0,-2-2,1 0,-1-1,0 0,0-2,-1 0,-1 0,1-1,-2-1,0-1,0 0,-1 0,-1-1,0-1,-1 1,0-2,5-12,-11 20,0-1,0 0,-1 0,0 0,0 0,-1-1,-1 1,0-1,0 1,0-1,-1 1,-1-3,1 8,-1 1,1-1,-1 1,0 0,0-1,0 1,0 0,0-1,-1 1,0 0,1 0,-1 0,-1 0,1 1,0-1,0 1,-1-1,0 1,1 0,-1 0,0 0,0 0,0 0,0 1,-1-1,1 1,0 0,-1 0,1 0,0 0,-1 1,1-1,-1 1,0 0,-23 2,2 3</inkml:trace>
  <inkml:trace contextRef="#ctx0" brushRef="#br0" timeOffset="-8699.011">15354 227,'-11'13,"-1"0,2 1,0 1,0-1,1 1,1 1,1 0,0 0,1 0,1 1,0 0,2 0,-1 0,2 1,1-1,0 0,1 1,1-1,0 1,2 4,1-7,0 0,-1 1,-1-1,0 0,-1 1,-1 0,0-1,-1 1,-3 12,-2 0,-1-1,-2 0,-1 0,0-1,-3-1,-4 7,-10 25,23-49</inkml:trace>
  <inkml:trace contextRef="#ctx0" brushRef="#br0" timeOffset="-8452.667">14931 623,'38'4,"37"3,10-1,-4-1,-11-2,-13-1,-11-1,-9 0,-6-1,-3 4,-2 2,0 0,0-1,-4-2</inkml:trace>
  <inkml:trace contextRef="#ctx0" brushRef="#br0" timeOffset="-8251.127">15833 678,'-14'34,"-5"6,1-4</inkml:trace>
  <inkml:trace contextRef="#ctx0" brushRef="#br0" timeOffset="-8099.024">15806 340</inkml:trace>
  <inkml:trace contextRef="#ctx0" brushRef="#br0" timeOffset="-7817.393">16116 594,'-6'22,"-1"3,0 1,1 0,2 0,0 0,2 0,1 1,1-1,3 20,-3-43,1 0,-1 0,1 1,0-1,0 0,0 0,0 0,0 0,1 0,-1-1,1 1,0 0,0-1,0 1,0-1,0 0,1 1,-1-1,1 0,-1 0,1-1,0 1,0 0,0-1,0 0,0 0,0 0,0 0,0 0,0-1,0 1,0-1,1 0,-1 0,0 0,0 0,0 0,1-1,-1 0,0 1,0-1,0 0,0-1,0 1,0 0,1-2,8-7,0 0,0-1,-1 0,-1-1,0 0,0-1,-2 0,1-1,-1 0,-1 0,-1 0,0-1,-1 0,1-3,10-94,-15 109,-1-1,0 1,-1 0,1 0,0 0,-1-1,0 1,0 0,0 0,0 0,0 0,-1 0,1 0,-1 0,0 1,1-1,-1 1,-1-1,1 1,0-1,-1 1,1 0,-1 0,1 1,-1-1,0 0,0 1,0-1,0 1,0 0,0 0,-3 0,1 1,0 0,-1 0,1 1,0 0,0 0,0 0,0 1,0-1,1 1,-1 0,0 1,1-1,-1 1,1 0,-2 2,-19 13</inkml:trace>
  <inkml:trace contextRef="#ctx0" brushRef="#br0" timeOffset="-7366.236">16511 904,'44'-76,"91"-127,-135 202,1 0,-1 0,1 0,-1 0,1 0,-1 0,1 0,0 0,0 0,0 0,-1 1,1-1,0 0,0 0,0 1,0-1,0 1,0-1,0 1,0-1,0 1,1 0,-1 0,0-1,0 1,0 0,0 0,1 0,-1 0,0 0,0 0,0 1,0-1,0 0,0 0,1 1,-1-1,0 1,0-1,0 1,0 0,0-1,-1 1,1 0,0-1,0 1,0 0,0 0,-1 0,1 0,0 0,-1 0,1 0,-1 0,1 0,22 55,-22-50,1 0,-1 0,1-1,0 1,1 0,-1-1,1 1,0-1,0 0,1 0,0 0,0-1,0 1,0-1,0 0,1 0,0 0,0-1,0 0,0 0,1 0,-1 0,4 0,2 0,0-2,0 1,0-2,0 1,1-1,-1-1,0 0,0-1,0 0,-1 0,1-1,0-1,-1 0,0 0,0-1,0 0,-1-1,1 0,-1-1,-1 0,1 0,-1 0,0-1,-1-1,0 1,0-1,-1 0,0-1,-1 1,0-1,0-1,1-5,6-12,-2 2</inkml:trace>
  <inkml:trace contextRef="#ctx0" brushRef="#br0" timeOffset="4383.471">1 2231,'43'-15,"-1"-3,-1-1,-1-2,0-2,-2-2,7-7,-22 17,7-3,-1-2,0-1,-1-1,-2-1,0-2,-2 0,0-2,-2 0,17-29,-33 44,0-1,-1 1,-1-1,0 0,-1 0,0 0,-1 0,0 0,-1-1,-1 1,-1-7,0 17,0-1,0 1,0 0,-1 0,0 0,1 0,-1 0,0 0,-1 1,1-1,0 1,-1-1,1 1,-1 0,0 0,0 0,0 0,0 0,0 1,0-1,0 1,-1 0,1 0,0 0,-1 1,1-1,-1 1,1 0,-1 0,1 0,-1 0,1 0,0 1,-1 0,1-1,0 1,-1 1,1-1,0 0,0 1,0-1,0 1,0 0,0 0,0 0,1 1,-1-1,1 1,0-1,-1 2,-2-2,-1 1,1 0,1 0,-1 0,0 0,1 1,0 0,-1 0,2 0,-1 1,0-1,1 1,0 0,0-1,0 2,1-1,-1 0,1 0,1 1,-1-1,1 1,0 0,0-1,0 1,1 0,0 0,0-1,1 1,-1 0,1-1,1 1,-1 0,1-1,0 1,0-1,0 0,1 0,2 4,4-1,0-1,0 0,1-1,0 0,0-1,1 0,0 0,-1-1,2 0,-1-1,0-1,1 0,-1 0,1-1,-1 0,1-1,0 0,-1-1,1-1,1 0,68 2,-79 0,0 0,0 0,1 0,-1 1,0-1,0 0,0 1,0 0,0-1,0 1,0 0,0 0,0 0,0 0,-1 0,1 1,0-1,-1 1,1-1,-1 1,1-1,-1 1,0 0,1 0,-1-1,0 1,0 0,-1 0,1 0,0 0,-1 0,1 1,-1-1,1 0,-1 0,0 0,0 0,0 0,0 1,-1-1,-23 91,18-78,-9 24,10-28,0-1,1 1,0 0,1 0,0 0,1 1,0-1,1 1,0-1,0 6,2-16,-1 0,0 0,1 0,-1-1,0 1,1 0,-1 0,1 0,-1-1,1 1,0 0,-1-1,1 1,0 0,-1-1,1 1,0-1,0 1,-1-1,1 1,0-1,0 0,0 1,0-1,0 0,0 0,-1 0,1 1,0-1,0 0,0 0,0 0,0-1,0 1,0 0,0 0,0 0,0-1,-1 1,1 0,0-1,0 1,0-1,-1 1,1-1,0 1,0-1,-1 0,1 1,0-1,-1 0,1 1,-1-1,1-1,-1 2,15-9</inkml:trace>
  <inkml:trace contextRef="#ctx0" brushRef="#br0" timeOffset="-27311.148">1130 143,'0'0,"0"0,-1 0,1 0,0 0,-1 0,1 0,-1 0,1 0,0 0,-1 0,1 0,0 0,-1 0,1 0,-1 0,1 0,0 0,-1 0,1 0,0-1,-1 1,1 0,0 0,0-1,-1 1,1 0,0 0,-1-1,1 1,0 0,0 0,0-1,-1 1,1 0,0-1,0 1,0-1,0 1,0 0,0-1,-1 1,-14 39,5 3,1 2,2-1,3 1,1 0,2 1,2-1,2 3,-2-32,0-1,2 1,-1-1,2 1,0-1,1 0,0 0,1-1,3 6,-6-14,-1-1,1 0,0 1,1-1,-1-1,1 1,-1 0,1-1,0 0,0 0,1 0,-1 0,1-1,-1 1,1-1,0 0,0-1,0 1,0-1,0 0,0 0,0-1,0 1,0-1,0 0,1-1,-1 1,2-2,10-3,-1-2,1 0,-1-1,-1-1,1 0,-1-1,-1 0,0-2,-1 1,0-2,0 0,-2 0,1-1,-2 0,0-1,-1-1,2-3,43-54,-13 14,-33 82,-9 27,-1-24,2 1,0-1,2 0,1 1,1-1,1-1,7 22,-9-41,1 1,0-1,0 0,0 0,1-1,0 1,0-1,0 0,1 0,-1-1,1 1,0-1,1-1,-1 1,1-1,-1 0,1-1,0 1,0-1,0-1,0 1,1-1,-1 0,0-1,0 0,1 0,-1-1,0 0,1 0,-1 0,0-1,0 0,0-1,-1 1,1-1,0-1,-1 1,0-1,0 0,2-2,15-15,-1-1,-1-1,-1-1,-1-1,-1-1,-1 0,-1-1,-2-1,2-7,2-2,-1-1,-2-1,-2 0,-1-1,-3 0,0-3,-10 15,-4 29</inkml:trace>
  <inkml:trace contextRef="#ctx0" brushRef="#br0" timeOffset="-26975.969">2259 764,'39'-17,"-1"0,0-3,-2-1,0-2,-2-1,14-14,-42 34,0 0,0-1,-1 1,1-1,-1-1,-1 1,1-1,-1 1,0-1,0-1,-1 1,1 0,-1-1,-1 0,1 0,-1 0,-1 0,1 0,-1 0,0 0,-1 0,0-1,0 1,0 0,-1 0,0 0,-1-2,-2 6,0-1,0 1,0 0,0 0,-1 0,1 1,-1-1,0 1,0 0,0 1,0-1,0 1,0 0,-1 0,1 0,0 1,0 0,-1 0,1 0,0 1,0 0,0 0,-1 0,1 1,0-1,0 1,1 0,-1 1,0-1,1 1,-1 0,1 0,0 0,-3 4,-1 0,0 0,0 0,1 1,0-1,1 2,0-1,0 1,1 0,0 0,0 1,1-1,0 1,1 0,0 0,1 0,0 1,0-1,1 0,1 1,-1-1,2 1,0-1,0 1,0-1,2 0,-1 0,1 0,1 0,0 0,0 0,1-1,0 0,0 0,1 0,0-1,1 0,0 0,0-1,1 1,0-2,0 1,1-1,-1 0,1-1,1 0,-1 0,1-1,-1 0,4 0,131-1,-120-4</inkml:trace>
  <inkml:trace contextRef="#ctx0" brushRef="#br0" timeOffset="-25754.555">3360 566,'-4'26,"1"0,1-1,1 1,1 0,2 0,2 10,-3-26,0-1,0 0,1-1,0 1,0-1,1 1,0-1,0 0,1 0,0 0,1-1,0 0,5 7,-8-11,0-1,1 0,-1 1,1-1,-1 0,1 0,0-1,0 1,0-1,-1 1,2-1,-1 0,0 0,0 0,0 0,0-1,1 1,-1-1,0 0,0 0,1 0,-1 0,0-1,1 1,-1-1,0 0,0 0,0 0,0-1,0 1,0 0,0-1,0 0,-1 0,2-1,8-7,-1 0,0-1,-1 0,0 0,-1-1,0-1,-1 1,2-6,27-37,-36 54,-1 0,0 0,1 0,0 1,-1-1,1 0,-1 0,1 0,0 1,0-1,0 0,-1 1,1-1,0 0,0 1,0-1,0 1,0 0,0-1,0 1,0 0,0-1,0 1,0 0,0 0,0 0,0 0,0 0,0 0,0 0,0 0,0 1,0-1,0 0,0 1,0-1,0 0,0 1,0-1,0 1,0 0,0-1,-1 1,1 0,0-1,0 1,-1 0,1 0,0 0,-1 0,1-1,-1 1,1 0,-1 0,0 0,1 0,-1 0,0 0,0 0,0 1,23 41,-21-35,1 0,0-1,0 1,1-1,0 0,1 0,-1 0,1-1,1 1,-1-1,1 0,0-1,0 0,1 0,0 0,-1 0,2-1,-1 0,0-1,1 0,0 0,5 1,-4-4,0-1,1 0,-1 0,0-1,0 0,-1-1,1 0,0-1,-1 1,0-1,0-1,0 0,0 0,-1-1,0 1,0-1,0-1,-1 0,0 0,0 0,-1 0,0-1,0 0,3-8,-1 7,0 0,0-1,-2 0,1 0,-1-1,-1 1,1-1,-2 0,0 0,0 0,-1-1,0 1,0-11,-7 6</inkml:trace>
  <inkml:trace contextRef="#ctx0" brushRef="#br0" timeOffset="-25508.513">4375 735,'-9'34,"-9"20,0 6,2-7</inkml:trace>
  <inkml:trace contextRef="#ctx0" brushRef="#br0" timeOffset="-25268.449">4375 171</inkml:trace>
  <inkml:trace contextRef="#ctx0" brushRef="#br0" timeOffset="-22353.916">4884 171,'0'407,"-30"-105,31-196,-1-107</inkml:trace>
  <inkml:trace contextRef="#ctx0" brushRef="#br0" timeOffset="-21919.802">5052 199,'-3'6,"0"0,0 0,0 1,0-1,1 1,0-1,0 1,1 0,0 0,0-1,1 1,0 0,0 0,0 0,1 0,0 0,0-1,1 1,0 0,2 5,-3-7,7 47,-2 0,-3 1,-3 0,-3 24,1 21,3 131,22-174,-22-54,0 0,-1 0,1 0,0 0,0 0,0-1,0 1,0 0,0-1,0 1,0-1,0 1,0-1,0 1,0-1,0 0,0 0,0 1,0-1,1 0,-1 0,0 0,0 0,0 0,0 0,0-1,1 1,-1 0,0 0,0-1,0 1,0-1,0 1,0-1,0 0,0 1,0-1,0 0,0 1,-1-1,1 0,0 0,0 0,-1 0,1 0,-1 0,1 0,-1 0,1-1,8-13</inkml:trace>
  <inkml:trace contextRef="#ctx0" brushRef="#br0" timeOffset="-21025.675">6182 623,'-18'0,"0"2,0 0,1 1,-1 0,1 2,0 0,0 1,0 1,1 0,-14 9,22-12,1 1,-1 0,1 0,0 0,0 1,1 0,0 1,0-1,0 1,1 0,0 1,1-1,-1 1,1 0,1 0,-1 0,2 0,-1 1,1-1,0 1,1 0,-1 6,3-9,0-1,1 1,-1-1,1 1,0-1,1 0,-1 1,1-1,0 0,0-1,0 1,1-1,0 1,0-1,0 0,0 0,1-1,-1 1,1-1,0 0,0 0,0-1,1 0,-1 0,0 0,1 0,0-1,-1 0,1 0,0 0,-1-1,1 0,0 0,0 0,-1-1,1 0,0 0,-1 0,1-1,-1 0,0 0,1 0,-1-1,2-1,18-8,-1-1,-1-2,0 0,-1-1,-1-2,0 0,-1-1,-1-1,-1-1,8-12,53-55,-78 87,-1 0,1 0,0 0,-1 0,1 0,0 1,0-1,0 0,0 0,0 1,0-1,0 1,0-1,0 1,0-1,0 1,0 0,0-1,0 1,0 0,0 0,0 0,1 0,-1 0,0 0,0 0,0 0,0 0,0 1,0-1,0 0,0 1,1-1,-1 1,0-1,-1 1,1-1,0 1,0 0,0 0,0-1,0 1,-1 0,1 0,0 0,-1 0,1 0,0 0,-1 0,1 0,-1 0,0 0,1 0,-1 0,0 0,0 0,0 0,1 1,-1-1,0 0,-1 0,1 0,0 0,0 0,0 0,-1 1,1-1,4 62,-5-55,0 0,0-1,1 1,0 0,1-1,0 1,0 0,0-1,1 1,1-1,-1 1,1-1,0 0,0 0,1 0,0-1,0 1,1-1,0 0,0 0,0-1,1 1,0-1,0 0,4 2,2-3,-1 0,1 0,0-1,0-1,0 0,0 0,0-1,0-1,1 0,11-2,1 1</inkml:trace>
  <inkml:trace contextRef="#ctx0" brushRef="#br0" timeOffset="-20590.373">6774 848,'105'-161,"-33"50,-72 111,0 1,1-1,-1 1,0-1,0 1,0-1,0 0,1 1,-1-1,0 1,0-1,1 0,-1 1,0-1,1 0,-1 1,0-1,1 0,-1 0,0 1,1-1,-1 0,1 0,-1 0,0 0,1 1,-1-1,1 0,-1 0,1 0,-1 0,0 0,1 0,-1 0,1 0,-1 0,1 0,-1 0,1-1,-1 1,0 0,1 0,-1 0,1 0,-1-1,0 1,1 0,-1 0,0-1,1 1,-1 0,0-1,1 1,-1 0,0-1,0 1,1-1,-1 1,0 0,0-1,0 1,0-1,0 1,1-1,-1 1,0 0,0-1,0 1,0-1,0 1,2 37,-2-32,-1 37,-1-31,1-1,0 1,1 0,0 0,0-1,1 1,1 0,0-1,0 1,1-1,0 1,1-1,0 0,1-1,0 1,0-1,1 0,3 3,-3-8,0-1,0 0,0 0,0-1,0 0,1 0,-1 0,1-1,-1 0,1 0,0-1,-1 0,1 0,0 0,-1-1,1 0,0 0,-1-1,0 0,1 0,-1 0,0-1,0 0,0 0,0-1,-1 1,1-1,-1 0,0-1,0 1,-1-1,2-2,5-2,-2-1,1 0,-1-1,0 1,-1-2,-1 1,0-1,0 0,-1-1,0 0,9-26,-9 23</inkml:trace>
  <inkml:trace contextRef="#ctx0" brushRef="#br0" timeOffset="-20205.771">7791 678,'-26'1,"1"1,-1 1,1 1,0 2,0 0,1 2,0 0,0 2,1 0,-19 12,38-20,1 0,-1 0,1 0,-1 1,1-1,0 1,0-1,0 1,0 0,0 0,1 1,-1-1,1 0,0 1,0 0,0-1,1 1,-1 0,1 0,0 0,0 0,0 0,1 0,0 0,-1 0,1 0,0 0,1 0,-1 0,1 1,0-1,0 0,0-1,1 1,-1 0,1 0,0-1,0 1,0 0,0-1,1 0,-1 0,1 0,0 0,0 0,0 0,0-1,1 1,8 1,0-1,0 0,1-1,-1 0,1-1,0 0,-1-1,1 0,0-1,-1-1,1 0,-1 0,0-1,1-1,-1 0,9-5,2-2,0-2,-1 0,-1-1,0-1,-1-2,0 1,0-3,44-23,-63 41,0 0,1 1,-1 0,1-1,-1 1,1 0,-1-1,1 1,-1 0,1 0,-1 0,1 1,-1-1,1 0,-1 1,1-1,-1 0,1 1,-1 0,0-1,1 1,-1 0,0 0,1 0,-1-1,0 2,0-1,0 0,0 0,0 0,0 0,0 0,0 1,-1-1,1 0,0 1,-1-1,1 1,-1-1,0 1,1-1,-1 1,0-1,0 1,0-1,0 2,3 17,-3-15,1 1,-1-1,1 1,0-1,1 0,-1 1,1-1,0 0,0 0,1 0,-1-1,1 1,0 0,0-1,1 0,1 2,10 4</inkml:trace>
  <inkml:trace contextRef="#ctx0" brushRef="#br0" timeOffset="-19457.499">8242 1,'-5'38,"-1"37,0 11,1 0,2-5,0-12,2-7,1-10,0-4,0-6,5-4,2-5,-1-3,-1-1,-2-2,-1 1,0-11,-2-7</inkml:trace>
  <inkml:trace contextRef="#ctx0" brushRef="#br0" timeOffset="-18890.664">8552 537,'-12'32,"0"-4,2 0,1 1,1 0,1 0,1 1,0 19,6-47,-1 1,1-1,0 0,0 1,0-1,0 0,1 0,-1 1,1-1,-1 0,1 0,0 1,0-1,-1 0,2 0,-1 0,0 0,0 0,1-1,-1 1,1 0,-1 0,1-1,0 1,0-1,-1 0,1 1,0-1,0 0,1 0,-1 0,0-1,0 1,0 0,0-1,1 1,-1-1,0 0,1 0,-1 0,0 0,1 0,-1 0,2-1,10-5,0 0,0-1,-1 0,0-1,0 0,0-1,-1-1,-1 0,0-1,0 0,-1 0,0-1,-1-1,1-2,34-38,30-29,-74 82,0-1,0 1,0 0,0-1,0 1,0-1,1 1,-1-1,0 1,0-1,1 1,-1 0,0-1,0 1,1-1,-1 1,1 0,-1-1,0 1,1 0,-1 0,1-1,-1 1,0 0,1 0,-1 0,1 0,-1-1,1 1,-1 0,1 0,-1 0,1 0,-1 0,1 0,-1 0,1 0,-1 0,1 1,-1-1,1 0,-1 0,1 0,-1 0,0 1,1-1,-1 0,1 1,-1-1,0 0,1 1,-1-1,0 0,1 1,-1-1,0 0,1 1,-1-1,0 1,0-1,0 1,1-1,-1 1,0-1,2 37,-2-31,26 239,2 32,-28-265,3 14,-2 1,-1-1,0 1,-2-1,-2 1,0-1,-2 0,0 0,-2-1,-1 0,-1 0,-12 20,14-31,0-2,-1 1,-1-1,0 0,-1-1,0-1,-1 1,0-2,0 0,-1 0,-1-1,-4 2,16-9,1-1,-1 1,0 0,0-1,1 1,-1-1,0 1,0-1,1 0,-1 0,0 0,0 0,0 0,0 0,1-1,-1 1,0 0,0-1,1 0,-1 1,0-1,1 0,-1 0,1 0,-1 0,1 0,-1 0,1 0,0 0,-1-1,1 1,0-1,0 1,0-1,0 1,0-1,0 1,1-1,-1 0,0 0,1 1,0-1,-1-1,-9-82,42-88,-17 115,48-141,-49 172</inkml:trace>
  <inkml:trace contextRef="#ctx0" brushRef="#br0" timeOffset="-18424.099">9145 537,'53'-27,"-23"10,2 1,0 1,1 2,0 2,29-7,-61 17,1 0,-1 0,0 0,0 1,0-1,1 0,-1 1,0-1,0 1,1-1,-1 1,1 0,-1-1,0 1,1 0,-1 0,1 0,-1 0,0 0,1 1,-1-1,1 0,-1 0,0 1,1-1,-1 1,0 0,0-1,1 1,-1 0,0 0,0-1,0 1,0 0,0 0,0 0,0 0,0 1,0-1,-1 0,1 0,0 0,-1 1,1-1,-1 0,1 1,-1-1,0 0,0 1,1-1,-1 1,0-1,0 0,0 1,0-1,-1 1,1-1,0 0,-1 1,1 0,-60 82,-103 132,159-211,-49 97,52-99,0 0,0 0,0 0,1 0,-1 0,1 0,0 0,0 0,0 0,0 0,0 0,1 0,-1-1,1 1,0 0,0 0,0 0,0 0,1-1,-1 1,1-1,-1 1,1-1,0 1,0-1,0 0,0 0,1 0,-1 0,0-1,1 1,-1 0,1-1,0 0,-1 1,2-1,14 3,-1 0,2-1,-1 0,0-2,0 0,1-1,-1-1,0-1,12-2,-25 4,0 0,0 0,0-1,-1 1,1-1,0 0,0-1,-1 1,1-1,0 0,-1 0,0 0,1-1,-1 1,0-1,0 0,-1 0,1-1,-1 1,1-1,-1 0,0 1,0-1,1-3,-5-5</inkml:trace>
  <inkml:trace contextRef="#ctx0" brushRef="#br0" timeOffset="-18187.544">9116 678,'39'-4,"22"-7,5-2,-3 2,-8 3,-9 3,-7 1,-5 3,-4 0,-2 2,-1-1,0 1,-1-1,-4 0</inkml:trace>
  <inkml:trace contextRef="#ctx0" brushRef="#br0" timeOffset="-17884.875">9794 678,'15'3,"1"-1,-1-1,1 0,-1-1,1-1,-1-1,1 0,-1 0,0-2,9-3,-18 6,0-1,0-1,0 1,0-1,-1 0,1 0,-1 0,0-1,0 0,0 0,-1 0,1 0,-1-1,0 0,0 0,-1 0,1 0,-1-1,0 1,-1-1,1 0,-1 0,-1 0,1 0,-1 0,0 0,0-2,-1 5,-1 0,1 0,-1 0,0 0,0 0,-1 0,1 0,-1 0,1 0,-1 1,0-1,0 1,0-1,0 1,0 0,-1-1,1 1,-1 0,1 1,-1-1,0 0,0 1,0 0,0-1,0 1,0 0,0 1,0-1,0 0,0 1,-1 0,1 0,0 0,0 0,0 0,-1 1,1-1,0 1,0 0,0 0,0 0,0 0,0 1,0-1,1 1,-1-1,0 2,-9 1,0 2,0-1,1 1,0 1,0 0,1 1,0 0,0 0,1 1,0 1,1-1,0 1,0 1,1 0,0 0,1 0,0 0,1 1,0 0,1 0,1 1,0-1,0 1,1 0,1 0,0-1,1 1,0 0,1 0,0 0,2 1,-1-6,2 0,-1-1,1 0,0 1,1-2,0 1,0 0,0-1,1 0,0 0,0-1,0 0,1 0,0 0,0-1,0 0,0 0,1 0,-1-1,1-1,0 1,3 0,17 3,-1-1,1-1,0-1,1-2,24-1,-28-1</inkml:trace>
  <inkml:trace contextRef="#ctx0" brushRef="#br0" timeOffset="4668.936">1215 1892,'-12'23,"-2"3,0 1,2 0,1 0,1 2,2-1,0 1,1 9,6-36,0-1,1 1,0 0,-1 0,1-1,0 1,0 0,0 0,0 0,0-1,0 1,0 0,1 0,-1-1,1 1,-1 0,1 0,0-1,-1 1,1-1,0 1,0-1,0 1,0-1,1 1,-1-1,0 0,1 0,-1 0,0 1,1-1,0-1,-1 1,1 0,-1 0,1-1,0 1,0 0,-1-1,1 0,0 1,0-1,-1 0,1 0,0 0,0 0,0 0,-1-1,2 1,13-8,-1 0,-1-1,0 0,0-1,-1-1,0 0,-1 0,0-2,-1 1,0-1,1-4,-6 10,2-1,-1 0,0 0,-1-1,1 0,-2 0,1-1,-1 0,-1 0,1 0,-2 0,0-1,0 1,-1-1,0 0,0 0,-2 0,1 0,-1 0,-1 0,-1-7,-1 13,-1 0,0 0,0 0,-1 1,1 0,-1 0,0 0,0 0,0 1,0 0,-1 0,1 0,-1 1,0-1,0 1,0 1,0-1,0 1,0 0,0 1,-1-1,1 1,0 0,0 1,0 0,-1 0,1 0,0 0,0 1,1 0,-1 1,0-1,1 1,-1 0,1 0,-3 3,-11 4</inkml:trace>
  <inkml:trace contextRef="#ctx0" brushRef="#br0" timeOffset="5053.861">1779 1469,'-56'131,"7"3,5 2,1 21,-1-7,42-130,13-27,14-28,-12 12</inkml:trace>
  <inkml:trace contextRef="#ctx0" brushRef="#br0" timeOffset="5339.246">2033 1441,'-135'372,"34"-94,98-269,0-1,0 1,1 0,0 0,1 0,0 1,0-1,1 0,0 0,2 9,3 0</inkml:trace>
  <inkml:trace contextRef="#ctx0" brushRef="#br0" timeOffset="5583.791">2175 1892,'-10'39,"-8"12,0-7,2-12</inkml:trace>
  <inkml:trace contextRef="#ctx0" brushRef="#br0" timeOffset="5818.95">2287 1469,'0'0</inkml:trace>
  <inkml:trace contextRef="#ctx0" brushRef="#br0" timeOffset="6567.089">2400 2089,'26'-41,"-18"26,1 0,1 0,0 1,1 0,0 1,1 1,0-1,1 2,1 0,7-5,-20 15,1 0,0 0,-1 0,1 1,0-1,-1 0,1 1,0-1,0 1,0-1,-1 1,1 0,0 0,0 0,0 0,0 0,0 0,0 0,-1 1,1-1,0 1,0-1,0 1,-1 0,1 0,0-1,-1 1,1 1,-1-1,1 0,-1 0,0 0,1 1,-1-1,0 1,0-1,0 1,0-1,0 1,0 0,0-1,-1 1,1 0,0 0,-1 0,0-1,1 1,-1 0,0 0,0 0,0 0,0 0,0-1,-1 1,1 0,-1 0,1 0,-1 0,1-1,-1 1,0 0,6 79,-5-79,1-1,0 1,0 0,1 0,-1-1,0 1,0 0,1-1,-1 1,1-1,-1 0,1 0,0 1,0-1,-1 0,1 0,0-1,0 1,0 0,0-1,0 1,0-1,0 1,0-1,0 0,0 0,0 0,0 0,0 0,0 0,0-1,0 1,0-1,0 0,0 1,0-1,0 0,1-1,9-5,0 0,-1-1,-1 0,1-1,-1 0,0 0,-1-1,-1-1,1 1,-1-2,-1 1,1-3,16-20,-18 25,-3 4,-1 0,1 1,0-1,0 1,0 0,0 0,1 0,0 0,-1 1,1 0,1-1,-1 1,0 1,1-1,0 1,-1-1,1 1,0 1,0-1,0 1,0 0,1 0,-1 0,0 1,0-1,2 2,65 21,-71-21,1-1,-1 1,1-1,-1 1,1 0,-1 0,1 0,-1 0,0 0,0 0,1 0,-1 0,0 0,0 0,0 1,0-1,0 1,-1-1,1 0,0 1,-1 0,1-1,-1 1,1-1,-1 1,0-1,1 1,-1 0,0-1,0 1,0 0,-1-1,1 1,0 0,-1-1,1 1,-1-1,1 1,-1-1,0 1,1-1,-1 1,0-1,-72 69,63-62,0 0,0 0,1 1,0 0,0 1,1 0,1 0,-6 10,12-19,0 0,0 0,0 0,0 0,1 1,-1-1,1 0,-1 0,0 1,1-1,0 0,-1 1,1-1,0 0,0 1,0-1,0 1,0-1,0 0,0 1,0-1,0 1,1-1,-1 0,1 1,-1-1,1 0,-1 0,1 1,0-1,0 0,-1 0,1 0,0 0,0 0,0 0,0 0,0 0,1 0,-1 0,0-1,0 1,0 0,1-1,-1 1,0-1,1 0,-1 1,69-8,109-88,-175 92,0 0,0 1,0 0,0 0,1 0,-1 0,0 0,1 1,0 0,-1 0,1 0,0 1,0-1,-1 1,1 0,0 1,0-1,-1 1,1 0,0 0,-1 1,1-1,-1 1,1 0,-1 0,0 0,0 1,0-1,0 1,0 0,-1 0,1 1,-1-1,0 1,2 1,-1 9,0-1,-1 1,0 0,-1 0,0 0,-1 1,-1-1,-1 0,-1 9,2 6,-5 89,-4-1,-5 0,-6-1,-15 43,31-139,-1 0,-2 0,1 0,-2-1,-1 0,0 0,-1-1,-1 0,-1-1,0-1,-2 1,0-2,-12 11,24-24,0-1,0 1,1-1,-1 0,0 0,0 0,0 0,-1 0,1 0,0-1,0 1,0-1,-1 1,1-1,0 0,0 0,-1 0,1 0,0 0,0-1,-1 1,1 0,0-1,0 0,0 0,0 0,0 0,0 0,0 0,0 0,0 0,0-1,0 1,1-1,-1 0,1 1,-1-1,1 0,0 0,-1 0,1 0,0 0,0 0,1 0,-1 0,0 0,1 0,-1-1,1 1,0 0,-1 0,1-1,0 1,1 0,-1-1,1-1,-1-37,1 1,3-1,1 1,2 0,2 1,1-1,2 2,7-14,-16 43,13-42,3 0,1 1,3 1,12-16,-13 35,-2 8</inkml:trace>
  <inkml:trace contextRef="#ctx0" brushRef="#br0" timeOffset="7439.766">4319 1864,'-6'8,"-25"31,2 1,2 2,1 0,3 2,-9 22,30-62,0 0,0 0,0 0,1 0,0 0,-1 0,1 0,1 1,-1-1,1 0,-1 1,1-1,1 0,-1 0,0 1,1-1,0 0,0 0,0 1,1-1,0 0,-1 0,1-1,0 1,1 0,-1-1,1 1,-1-1,1 0,0 0,1 0,-1 0,0 0,1-1,-1 1,1-1,0 0,0 0,3 0,7-1,1-1,-1-1,0 0,1-1,-1-1,0 0,0-1,0 0,-1-1,0-1,0 0,0 0,0-2,-1 1,0-2,-1 0,0 0,0-1,-1 0,-1-1,4-4,25-26,-2-1,-2-1,-2-2,-2-2,-1-3,-10 17,-2 0,-1-2,-1 0,-3 0,-1-1,-1-1,-2 0,-2 0,-1-1,-1-18,-3 52,0 0,0 0,0 0,-1 0,1 0,-1 0,0 0,-1 0,1 0,0 1,-1-1,0 0,0 0,0 0,-1 1,1-1,-1 0,0 1,0-1,0 1,0 0,-1 0,1 0,-1 0,0 0,0 0,0 1,0 0,0-1,-1 1,1 0,-1 0,1 1,-1-1,0 1,0 0,1 0,-1 0,0 0,0 1,-3-1,-4 7,1 0,0 0,0 1,1 0,-1 1,2 0,-1 0,1 1,0 0,1 1,0-1,1 1,0 1,0-1,1 1,1 0,0 0,-3 12,-2-4,0 1,2 1,0 0,1 0,1 0,1 0,1 1,1 0,1 0,1-1,1 1,1 0,0 0,2-1,1 0,0 1,2-2,2 5,-4-12,2-1,0 0,1 0,0 0,0-1,1 0,1-1,0 0,0-1,1 0,0 0,1-1,0 0,0-1,8 3,-14-6,0 0,1 0,0-1,0 0,0 0,0 0,0-1,1 0,-1-1,1 0,-1 0,1 0,-1-1,1 0,0 0,-1-1,1 0,-1-1,1 1,-1-1,0-1,0 1,0-1,0-1,0 1,-1-1,6-4,8-12,-4-1</inkml:trace>
  <inkml:trace contextRef="#ctx0" brushRef="#br0" timeOffset="7838.946">5194 1836,'-13'34,"1"1,1 1,2 0,2 1,1-1,2 1,2 3,1-36,1 1,0-1,0 0,0 0,0 0,1 0,0 0,0 0,0 0,0 0,0 0,1 0,0 0,0-1,0 1,0-1,1 1,-1-1,1 0,0 0,0 0,0 0,0 0,0-1,1 0,-1 1,1-1,0 0,-1-1,1 1,0-1,0 0,0 0,0 0,0 0,0-1,0 1,1-1,-1 0,0 0,0-1,0 1,0-1,0 0,0 0,0 0,0-1,1 0,7-4,-1-1,0-1,0 0,-1 0,0-1,-1 0,0-1,0 0,-1 0,0-1,-1 0,0-1,-1 1,0-1,-1-1,0 1,-1-1,0 1,-1-1,0 0,-2 0,1-1,-1 1,-1 0,-1 0,0-8,-12-76,11 94,1 1,0-1,-1 0,1 0,-1 0,0 1,0-1,0 1,0 0,-1-1,1 1,0 0,-1 0,0 0,1 1,-1-1,0 1,0-1,0 1,0 0,0 0,0 1,0-1,0 0,-1 1,1 0,0 0,-3 0,-1 1,0 0,1 0,-1 0,0 1,1 1,0-1,-1 1,1 0,0 0,0 0,1 1,-1 0,1 0,0 1,0-1,0 1,0 1,-14 16</inkml:trace>
  <inkml:trace contextRef="#ctx0" brushRef="#br0" timeOffset="8289.509">5589 1949,'-10'26,"7"-21,0-1,0 1,1 0,-1 0,1 0,0 0,1 0,-1 1,1-1,0 1,0-1,1 0,-1 1,1 0,0-1,1 1,-1-1,1 0,0 1,1-1,-1 0,1 1,0-1,1 0,-1 0,1 0,0-1,0 1,0-1,1 0,-1 1,6-4,-1 1,1-1,0-1,-1 1,1-2,0 1,-1-1,1 0,-1-1,1 0,-1 0,0-1,0 0,0-1,0 1,-1-1,1-1,-1 0,0 0,0 0,-1-1,1 0,-1 0,0-2,-4 7,81-71,-80 70,0 1,0 0,0 0,0-1,0 2,0-1,1 0,-1 1,0 0,0-1,1 1,-1 0,0 1,1-1,-1 1,0-1,0 1,1 0,-1 0,0 1,0-1,0 0,0 1,-1 0,1 0,0 0,-1 0,1 0,-1 0,1 1,-1-1,1 3,48 28,-47-32,1 0,-1 0,0 0,1-1,-1 1,0-1,1 0,-1 0,0-1,1 1,-1-1,0 0,0 0,1-1,-1 1,0-1,0 0,0 0,-1 0,1 0,0-1,-1 0,0 1,1-1,-1-1,0 1,-1 0,1-1,0 1,56-116,-51 94</inkml:trace>
  <inkml:trace contextRef="#ctx0" brushRef="#br0" timeOffset="8721.273">6351 2175,'182'-244,"-142"205,-39 40,0 0,0 0,0 0,0 0,0 0,0 1,0-1,0 0,0 1,0-1,-1 1,1-1,-1 1,1-1,-1 1,1-1,-1 1,0-1,0 1,0 0,0-1,0 1,0-1,0 1,-1 0,1-1,-1 2,1 0,-2 27,6 85,-3-112,0 1,-1-1,1 0,1 0,-1 1,0-1,1 0,-1 0,1 0,0-1,0 1,0 0,0-1,1 1,-1-1,1 0,-1 0,1 0,0 0,0 0,0 0,0-1,0 0,0 1,0-1,1 0,-1-1,0 1,0 0,2-1,0 0,0 0,0 0,0-1,0 0,0 0,0 0,-1 0,1-1,0 0,-1 0,1 0,-1-1,0 1,0-1,0 0,0 0,0 0,0-1,-1 1,0-1,0 0,1-1,56-99,-53 88,6-11,-2 2</inkml:trace>
  <inkml:trace contextRef="#ctx0" brushRef="#br0" timeOffset="13371.011">8016 1892,'-6'-6,"-1"1,1 0,-1 0,0 0,0 1,0 0,0 0,-1 1,0 0,0 0,0 1,0 0,0 0,0 1,0 0,-1 0,1 1,0 0,0 1,-1 0,1 0,0 0,0 1,0 1,0-1,0 1,1 1,-1-1,1 1,0 1,0-1,0 1,1 0,-1 1,1 0,0 0,-3 5,2 1,-1-1,1 1,1 1,0-1,1 1,0 0,1 0,-2 11,5-19,1 0,-1 0,1-1,0 1,0 0,0 0,0-1,1 1,0 0,0-1,0 1,1 0,0-1,-1 0,2 1,-1-1,0 0,1 0,0 0,0 0,0-1,0 1,0-1,1 0,0 0,-1 0,1 0,0-1,4 2,1 0,0 0,1-1,-1 0,1-1,-1 0,1-1,0 0,0 0,-1-1,1 0,0-1,0 0,0 0,-1-1,1-1,-1 0,0 0,1 0,4-4,8-4,0 0,-1-1,-1-1,0-2,-1 1,0-2,6-8,-12 10,0-1,-1 0,-1-1,0-1,-2 0,1 0,-2 0,5-17,-11 32,-1-1,0 1,0 0,0 0,-1-1,1 1,-1-1,1 1,-1 0,0-1,1 1,-1-1,0 1,-1-1,1 1,0-1,-1 1,0 0,1-1,-1 1,0 0,0 0,0-1,0 1,-1 0,1 0,-1 0,0-1,0 4,0-1,0 1,0 0,0 0,1 0,-1 1,0-1,1 0,-1 0,0 1,1-1,0 1,-1 0,1-1,0 1,0 0,0 0,0 0,0-1,1 1,-1 0,0 0,1 0,0 0,-1 1,1-1,0 0,0 0,0 0,0 0,0 1,1 5,-1 1,1-1,0 1,1-1,0 1,0-1,0 0,1 0,1 0,0-1,0 1,0-1,1 1,0-1,0-1,0 1,1-1,0 0,1 0,-1-1,1 0,0 0,0 0,6 1,20 17,-21-12</inkml:trace>
  <inkml:trace contextRef="#ctx0" brushRef="#br0" timeOffset="13921.223">8326 2203,'146'-236,"-66"94,-78 142,0-1,-1 1,1 0,0 0,0 0,-1 0,1 1,0-1,0 0,-1 1,1-1,0 1,-1 0,1-1,-1 1,1 0,-1 0,1 0,-1 0,1 0,-1 1,0-1,0 0,0 1,0-1,0 0,0 1,0-1,0 1,0 0,-1-1,1 1,-1 0,1-1,-1 1,1 0,-1-1,0 1,0 0,0 0,0-1,71 131,-67-127,0 0,0 0,0-1,0 0,1 0,0 0,0 0,0-1,0 1,0-1,1-1,-1 1,1-1,0 0,0 0,0-1,0 1,0-1,0-1,0 1,0-1,0 0,3-1,-2-2,1-1,-1-1,0 1,0-1,0 0,-1-1,1 1,-1-1,-1-1,1 1,-1-1,0 0,-1 0,1-1,-1 1,-1-1,0 0,0 0,0 0,-1 0,0 0,-1-1,0 1,0-7,16-53,-11 50</inkml:trace>
  <inkml:trace contextRef="#ctx0" brushRef="#br0" timeOffset="16369.872">9936 1892,'-5'5,"-6"6,-2 7,2 4,-2-1,1 0,2 2,4 1,-3-3,1 0,1 1,-3-4,6-9,2-11,3-5</inkml:trace>
  <inkml:trace contextRef="#ctx0" brushRef="#br0" timeOffset="16608.708">9992 1356,'0'19,"5"16,1 2</inkml:trace>
  <inkml:trace contextRef="#ctx0" brushRef="#br0" timeOffset="17020.364">10161 2175,'38'-92,"-31"72,0 0,2 0,0 1,1 0,1 1,1 0,6-7,-18 24,1 0,-1 0,0 1,1-1,-1 0,1 0,-1 0,1 0,-1 1,1-1,0 0,-1 1,1-1,0 0,0 1,-1-1,1 1,0-1,0 1,0-1,0 1,0 0,0-1,-1 1,1 0,0 0,0 0,0 0,0-1,0 1,0 1,0-1,0 0,0 0,0 0,0 0,0 1,0-1,0 0,-1 1,1-1,0 1,0-1,0 1,-1-1,1 1,0 0,0-1,-1 1,1 0,-1 0,1-1,-1 1,1 0,-1 0,1 0,-1 0,1-1,-1 1,0 0,0 0,0 0,1 0,-1 0,0 1,7 67,-8-39,0-24,-1 0,1 0,1 0,-1 0,1 0,0 0,1 0,-1 0,1 0,0 0,1 0,-1 0,1 0,0 0,1-1,0 1,0-1,0 0,0 1,1-2,-1 1,1 0,1 0,0-4,0-1,0 1,0-1,0 0,1-1,-1 1,0-1,0 0,0 0,-1 0,1-1,0 0,0 0,-1 0,1 0,-1-1,0 0,0 0,0 0,0 0,0-1,2-2,11-13,-1 0,-2-2,1 1,-2-1,-1-1,-1-1,-1 1,1-6,6-43,-15 49</inkml:trace>
  <inkml:trace contextRef="#ctx0" brushRef="#br0" timeOffset="17356.247">11035 1836,'-19'7,"0"1,1 1,0 1,0 0,1 1,1 1,0 1,0 0,1 1,1 1,0 0,1 1,1 1,-4 7,13-19,0 0,0-1,1 1,0 0,0 0,1 1,-1-1,1 0,0 0,0 1,1-1,0 1,0-1,0 0,0 1,1-1,0 0,0 1,1-1,-1 0,1 0,0 0,1 0,-1 0,1 0,0-1,0 1,0-1,1 0,-1 0,1 0,3 2,4 0,1-1,0 0,0-1,0 0,1-1,-1 0,1-1,-1 0,1-1,0-1,0 0,-1-1,1 0,0-1,-1 0,1-1,-1 0,0-1,0-1,0 0,-1 0,1-1,-1-1,-1 0,1 0,-1-1,0 0,-1-1,0 0,0-1,3-5,22-30,-19 27</inkml:trace>
  <inkml:trace contextRef="#ctx0" brushRef="#br0" timeOffset="17678.281">11431 1441,'-19'55,"4"-14,1 0,3 1,1 0,2 1,-2 36,-17 201,11-156,11-102,2-2</inkml:trace>
  <inkml:trace contextRef="#ctx0" brushRef="#br0" timeOffset="17925.313">11657 2005,'-14'34,"-6"15,7 5,5-2,8-10,5-18,1-11</inkml:trace>
  <inkml:trace contextRef="#ctx0" brushRef="#br0" timeOffset="18179.234">11713 1554,'0'0</inkml:trace>
  <inkml:trace contextRef="#ctx0" brushRef="#br0" timeOffset="18791.126">11882 2259,'237'-361,"-237"361,0 1,0-1,0 1,0-1,1 0,-1 1,0-1,0 0,0 1,1-1,-1 1,0-1,0 0,1 0,-1 1,0-1,0 0,1 1,-1-1,1 0,-1 0,0 0,1 1,-1-1,0 0,1 0,-1 0,1 0,-1 0,0 0,1 0,-1 1,1-1,-1 0,0-1,1 1,-1 0,1 0,-1 0,1 0,-1 0,0 0,1 0,-1-1,0 1,1 0,-1 0,0-1,1 1,-1 0,0 0,1-1,-1 1,0 0,0-1,1 1,-1 0,0-1,0 1,0 0,1-1,-1 1,0-1,0 1,0 0,0-1,0 1,2 38,-3-32,-1 41,0-37,1 1,-1-1,2 0,0 1,0-1,1 1,0-1,0 0,1 0,1 0,0 0,0 0,1 0,0 0,1-1,0 0,1 1,-3-7,0 0,0-1,0 1,1-1,-1 0,1 0,-1-1,1 1,-1-1,1 1,0-1,0 0,0-1,0 1,-1-1,1 1,0-1,0 0,0-1,0 1,0-1,0 1,0-1,-1 0,1-1,0 1,-1-1,1 0,-1 1,1-2,-1 1,1-1,8-5,-1 0,0-1,0 0,-1-1,0 0,-1-1,0 0,4-7,-2 2,-1 0,-1 0,-1-1,0 0,-1 0,-1-1,-1 1,0-1,1-16,-6 16</inkml:trace>
  <inkml:trace contextRef="#ctx0" brushRef="#br0" timeOffset="19223.88">12729 2118,'168'-60,"-162"57,0 0,0-1,0 0,0 0,0 0,-1 0,0-1,0 0,0 0,-1-1,1 1,-1-1,-1 0,1 0,-1 0,0 0,0-1,-1 1,0-1,0 0,-1 0,1 0,-1-6,-1 10,0-1,0 0,0 1,-1-1,1 0,-1 1,0-1,0 1,0-1,-1 1,1-1,-1 1,0 0,0 0,0 0,0 0,0 0,-1 0,0 1,1-1,-1 1,0 0,0-1,0 1,0 1,-1-1,1 0,0 1,-1 0,1 0,-1 0,1 0,-1 0,0 1,1-1,-1 1,0 0,-2 0,-5 0,0 1,1 0,-1 0,0 1,1 0,0 1,-1 0,1 1,0 0,1 0,-1 1,-8 6,9-5,-1-1,2 2,-1-1,1 1,0 1,0 0,1 0,0 0,0 1,1 0,0 0,1 0,0 1,0 0,1 0,1 0,-1 0,2 1,-1-1,2 1,-1 0,1 0,1 0,0 0,0-1,1 1,1 0,1 6,2-6,0 0,1 0,1-1,-1 1,1-2,1 1,0-1,0 0,1 0,0-1,1-1,0 1,0-1,0-1,1 0,0-1,0 0,0 0,9 1,11 4,0-2,1-2,-1-1,1-1,0-2,31-1,17-8,-62 1</inkml:trace>
  <inkml:trace contextRef="#ctx0" brushRef="#br0" timeOffset="22340.058">14310 1751,'90'-40,"-66"32,-11 1,1 1,-1 1,2 0,-1 1,0 1,1 0,-1 1,1 0,0 1,0 1,0 0,0 1,-1 1,1 0,13 4,-25-4,-1 0,1-1,0 1,-1 1,1-1,-1 0,1 1,-1-1,0 1,0-1,0 1,-1 0,1 0,0 0,-1 0,0 0,0 1,0-1,0 0,-1 0,1 1,-1-1,0 0,1 1,-2-1,1 0,0 1,-1-1,0 2,-31 95,-97 92,63-106,-2 2,-47 76,114-162,0 1,-1-1,1 1,0 0,0 0,1-1,-1 1,0 0,1 0,0 0,0 0,0 0,0 0,0 0,0-1,1 1,0 0,-1 0,1 0,0 0,0-1,0 1,1-1,-1 1,1-1,-1 1,1-1,0 0,0 1,0-1,0 0,0-1,1 1,1 1,3 2,1-1,0 0,-1 0,1-1,1 0,-1-1,0 1,1-2,-1 1,1-1,2 0,10-2,0-1,0 0,-1-2,1 0,-1-2,0 0,0-1,-1-1,1-1,-2 0,0-2,14-9,-25 15,-6 4</inkml:trace>
  <inkml:trace contextRef="#ctx0" brushRef="#br0" timeOffset="23189.672">15326 2146,'-2'1,"0"1,0-1,0 1,0-1,1 1,-1 0,1 0,-1 0,1 0,0 0,0 0,-1 0,2 0,-1 1,0-1,0 0,1 0,-1 1,1-1,0 0,-1 1,1-1,1 1,-1 1,0-1,2 108,-1-108,-1 0,1-1,0 1,0 0,0 0,0-1,0 1,1 0,-1-1,1 0,0 1,-1-1,1 0,0 0,1 0,-1 0,0 0,0 0,1-1,-1 1,1-1,-1 1,1-1,0 0,0 0,-1-1,1 1,0 0,0-1,0 0,0 1,0-1,0 0,0-1,2 1,10-4,-1 0,1 0,-1-1,0-1,-1 0,0-1,0-1,0 0,-1 0,0-2,0 1,-1-2,62-42,-70 52,-1 0,0 1,1-1,-1 1,1-1,-1 1,1 0,-1 0,0 0,1 0,-1 0,1 0,-1 1,1-1,-1 1,0 0,1 0,-1 0,0 0,0 0,0 0,0 1,0-1,0 1,0-1,0 1,0 0,-1 0,1 0,-1-1,1 2,-1-1,0 0,0 0,0 0,0 1,0-1,0 0,-1 1,1-1,-1 0,0 1,1-1,-1 1,0-1,-1 1,16 30,-11-28,-1 0,1 0,1-1,-1 1,0-1,1 0,0-1,0 1,0-1,0 0,1 0,-1 0,1-1,0 0,0 0,0 0,0-1,0 0,0 0,0-1,0 1,0-1,0-1,0 1,0-1,0 0,0 0,1-1,9-2,-1 0,1-1,-1 0,0-2,0 1,-1-2,0 0,0-1,-1 0,4-4,-11 8,0 0,-1 0,1-1,-1 1,0-1,-1 0,0 0,0-1,0 0,0 1,-1-1,0 0,-1 0,0-1,0 1,0 0,-1-1,0-3,-4-10</inkml:trace>
  <inkml:trace contextRef="#ctx0" brushRef="#br0" timeOffset="25310.418">16567 2146,'-10'-2,"0"0,0 1,0 0,0 1,0 0,0 1,0 0,0 0,0 1,0 0,0 1,1 0,-1 1,1 0,0 0,0 1,0 0,1 1,0-1,0 2,0-1,1 1,0 0,0 1,1 0,0 0,0 0,1 1,0 0,0 0,1 0,0 0,1 1,-1 5,3-10,1 0,1 1,-1-1,1 0,0 0,0 0,0 0,1 0,0 0,0 0,0 0,1-1,-1 1,1-1,0 0,1 0,-1 0,0 0,1 0,0-1,0 1,0-1,1 0,-1 0,1-1,-1 1,1-1,0 0,0-1,0 1,0-1,0 0,0 0,0 0,1-1,-1 0,0 0,0 0,1-1,-1 1,0-1,0 0,0-1,0 1,0-1,0 0,-1-1,1 1,-1-1,3-1,10-10,0 1,-1-2,-1 0,-1-1,0-1,-1 0,-1-1,0 0,-2-1,2-5,-11 23,-1 2,0-1,1 1,-1-1,0 1,1-1,-1 1,1-1,-1 1,1-1,-1 1,1-1,-1 0,1 1,-1-1,1 0,-1 1,1-1,0 0,-1 0,1 0,-1 1,1-1,0 0,-1 0,1 0,-1 0,1 0,0 0,-1 0,1 0,0-1,-1 1,1 0,-1 0,1 0,0-1,-1 1,1 0,-1-1,1 1,-1 0,1-1,-1 1,1-1,-1 1,0-1,1 1,-1-1,0 1,1-1,-1 1,0-1,1 0,-1 1,0-1,0 1,0-1,0 0,0 1,0-1,1 1,-1-1,-1 0,1 1,0-1,22 70,-23-63,2 0,-1 0,1-1,-1 1,2 0,-1 0,1-1,-1 1,2-1,-1 0,1 1,-1-1,1 0,1-1,-1 1,1 0,0-1,0 0,0 0,0 0,1 0,-1-1,1 0,0 0,0 0,1 0,-1-1,0 0,1 0,-1 0,1-1,1 0,7-3,-1-2,0 0,0 0,0-2,0 1,-1-1,0-1,0-1,-1 1,0-2,0 1,-1-2,0 1,0-1,-1-1,-1 0,0 0,0 0,5-13,7-3,6-5,-32 80,5-45,-1 4,0 0,0 1,1-1,0 0,0 0,0 1,1-1,0 0,1 1,0-1,0 0,0 0,1 0,0 0,0 0,1 0,0 0,0 0,1-1,0 0,0 0,4 5,-4-8,0 0,0 0,1 0,-1 0,1-1,0 0,0 0,0 0,0-1,0 0,0 1,0-2,0 1,0-1,1 1,-1-2,0 1,0 0,1-1,-1 0,0 0,0-1,0 1,0-1,0 0,-1-1,1 1,-1-1,1 0,-1 0,0 0,0 0,3-5,5-5,-1-1,0 0,-1-1,-1 0,-1-1,0 0,-1 0,0 0,-2-1,26-54,-31 70,0 1,1-1,-1 0,0 0,1 1,-1-1,1 0,-1 1,1-1,-1 0,1 1,-1-1,1 1,-1-1,1 1,0-1,-1 1,1 0,0-1,0 1,-1 0,1-1,0 1,0 0,-1 0,1 0,0 0,0 0,0 0,-1 0,1 0,0 0,0 0,0 0,-1 0,1 0,0 1,0-1,-1 0,1 1,0-1,0 0,-1 1,1-1,-1 1,1-1,0 1,-1 0,1-1,-1 1,1-1,-1 1,29 38,-28-36,13 27,-2 2,-1-1,-1 1,-2 1,-1 0,-2 0,-1 0,-2 1,-1-1,-1 1,-2-1,-2 3,2 54,2-69,-1-1,-2 0,0 0,-1 0,-1 0,-1 0,0-1,-5 7,-50 46,60-70,-1-1,0 0,0 1,0-1,0 0,0 0,0 0,0 0,0 0,0 0,0-1,0 1,-1-1,1 0,0 1,-1-1,1 0,0 0,0-1,-1 1,1 0,0-1,0 1,0-1,-1 0,1 0,0 0,0 0,0 0,0 0,0 0,1-1,-1 1,0-1,1 1,-1-1,1 0,-1 1,1-2,-4-9,0 1,1-2,1 1,0 0,1-1,0 1,1-1,0 0,1 1,0-1,1 0,1 1,1-3,1-17,2 0,1 1,2 0,1 0,1 1,1 0,2 1,1 0,6-5,-14 22,1 0,0 1,1 1,0 0,1 0,0 0,0 1,1 1,0 0,1 0,0 1,0 1,11-5,88-18,-104 28,0 1,0-1,0 0,-1 0,1-1,0 0,-1 0,0 0,1-1,-1 0,0 0,0-1,-1 1,1-1,-1-1,0 1,0-1,0 0,3-4,18-25,-13 16,0 2,0-1,2 1,0 1,0 1,2 0,13-8,-29 21,1 0,-1 0,1 0,0 1,-1-1,1 0,0 1,-1 0,1-1,0 1,0 0,-1 0,1 0,0 0,0 0,-1 0,1 0,0 1,-1-1,1 1,0-1,-1 1,1 0,0-1,-1 1,1 0,-1 0,0 0,1 0,-1 0,0 1,1-1,-1 0,0 1,0-1,0 1,0-1,0 1,-1-1,1 1,0-1,-1 1,1 0,-1 0,19 80,-17-73,0 0,-1 0,0 0,-1 0,0 0,0 1,-1-1,0 0,-1 0,0 0,0-1,-1 1,0 0,0-1,-1 1,-1-1,1 0,-1-1,0 1,-1-1,0 0,0 0,0-1,-6 5,-46 28,58-37,-1-1,1 0,0 1,0-1,1 0,-1 0,0 1,0-1,1 0,-1 1,1-1,-1 0,1 0,-1 0,1 1,0-1,-1 0,1 0,0 0,0 0,0 0,0 0,0 0,0-1,0 1,0 0,1-1,-1 1,0 0,0-1,0 1,1-1,-1 0,0 1,1-1,-1 0,0 0,1 0,-1 0,0 0,1 0,-1 0,0-1,1 1,-1 0,12 2,0 0,0 0,1-1,-1-1,1-1,-1 0,0 0,0-1,1-1,-1 0,-1-1,1 0,-1-1,1 0,-1-1,9-7,-11 8,0-1,-1 0,0-1,0 0,0-1,-1 0,0 0,0-1,-1 0,0 0,-1 0,0-1,-1 0,1 0,-2-1,0 0,0 1,-1-1,0 0,-1-1,0 1,-1 0,0-1,-1 0,-6-5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2230 596,'0'3,"0"43,1 0,2 0,3 0,2 4,-6-38,1 0,0 0,1-1,1 1,0-1,0 0,1 0,0 0,1-1,0 0,1-1,0 1,0-1,1-1,0 0,1 0,-1-1,2 0,-5-3,1-2,0 1,0-1,0 0,0 0,0-1,0 0,0 0,0-1,0 0,0 0,1-1,-1 0,0 0,0 0,0-1,0 0,-1-1,1 1,0-1,-1-1,0 1,0-1,0 0,0 0,0-1,-1 0,0 0,0 0,2-3,110-113,-116 120,0-1,0 1,0-1,0 1,0 0,0 0,0-1,1 1,-1 0,0 0,1 0,-1 0,1 0,0 1,-1-1,1 0,-1 1,1-1,0 1,-1 0,1-1,0 1,0 0,-1 0,1 0,0 0,0 0,-1 1,1-1,0 0,-1 1,1-1,0 1,-1 0,1-1,-1 1,1 0,-1 0,1 0,-1 0,0 0,1 1,-1-1,0 0,1 1,16 64,-17-58,0-1,1 1,0 0,0-1,0 1,1-1,1 0,-1 0,1 0,0 0,0-1,1 1,0-1,3 2,-3-3,1 0,0-1,0 0,0 0,1 0,-1-1,1 0,0 0,0-1,0 0,0 0,1 0,-1-1,0 0,1-1,-1 0,0 0,1 0,-1-1,1 0,-1-1,0 1,0-1,0-1,0 1,0-1,0-1,-1 1,0-1,1 0,1-2,157-138,-85 20,-69 105,-1 7</inkml:trace>
  <inkml:trace contextRef="#ctx0" brushRef="#br0" timeOffset="1033.085">3981 652,'-35'9,"1"2,0 1,1 2,1 1,0 1,1 2,1 1,1 1,0 2,2 1,-18 19,42-40,0 1,0 0,0 0,0 0,0 1,0-1,1 1,0-1,-1 1,1 0,1 0,-1 0,1 0,-1 0,1 0,0 1,1-1,-1 0,1 0,0 1,0-1,0 0,0 1,1-1,0 0,0 0,0 1,0-1,1 0,-1 0,1 0,0-1,0 1,1 0,-1-1,1 1,0-1,0 0,0 0,0 0,0 0,1-1,-1 1,1-1,0 0,0 0,-1 0,2 0,12-2,0-1,0 0,-1-1,1 0,0-2,-1 0,0-1,0 0,0-2,-1 0,1 0,-2-1,1-1,-1-1,-1 0,0-1,0 0,-1-1,8-9,103-118,-123 138,0 0,1 1,-1-1,1 0,-1 0,0 0,1 0,-1 1,1-1,0 0,-1 0,1 1,0-1,-1 0,1 1,0-1,0 1,0-1,-1 1,1 0,0-1,0 1,0 0,0-1,0 1,0 0,0 0,0 0,0 0,0 0,0 0,0 0,-1 0,1 0,0 0,0 1,0-1,0 0,0 1,0-1,0 0,-1 1,1-1,0 1,0 0,0-1,-1 1,1-1,0 1,-1 0,1 0,-1-1,1 1,-1 0,1 0,-1 0,0 0,1 0,-1 0,16 152,-15-147,-1-1,2 1,-1 0,0 0,1-1,0 1,1-1,-1 0,1 0,0 0,0 0,1 0,-1-1,1 1,0-1,0 0,1 0,-1 0,1-1,0 1,0-1,0-1,0 1,1-1,-1 1,0-2,1 1,0 0,-1-1,1 0,0-1,0 1,0-1,0 0,-1-1,1 1,0-1,0 0,5-2,5-7,1-2,-1 1,-1-2,0 0,-1-1,0-1,-1 0,-1 0,0-1,-1-1,-1 0,-1-1,6-14,41-71,-58 169,-4 114,6-176,0-1,-1 1,1-1,1 1,-1-1,1 1,-1-1,1 1,0-1,0 1,0-1,1 0,-1 0,1 0,0 0,0 0,0 0,0 0,0 0,1-1,-1 1,1-1,-1 0,1 1,0-1,0-1,0 1,0 0,1-1,-1 1,0-1,1 0,-1 0,1-1,-1 1,1-1,-1 1,1-1,-1 0,1 0,-1-1,3 0,9-10,-1 0,-1-1,1-1,-2 0,0-1,-1 0,0-1,-1 0,0-1,-2 0,0 0,0-1,-2 0,0 0,1-11,24-47,27-53,-58 127,0 1,0-1,0 1,0-1,0 1,0-1,0 1,1-1,-1 1,0-1,0 1,1-1,-1 1,0-1,1 1,-1 0,0-1,1 1,-1-1,1 1,-1 0,0 0,1-1,-1 1,1 0,-1 0,1-1,-1 1,1 0,-1 0,1 0,0 0,-1 0,1 0,-1 0,1 0,-1 0,1 0,-1 0,1 0,-1 0,1 0,-1 1,1-1,-1 0,1 0,-1 1,1-1,-1 0,1 0,-1 1,0-1,1 1,-1-1,1 0,-1 1,0-1,0 1,1-1,-1 1,0-1,0 1,1-1,-1 1,0-1,0 1,0 0,12 38,-11-39,35 189,-16-54,-8-67,-2 1,-4 0,-2 0,-4 1,-4 28,3-93,-36 176,33-171,0 0,0-1,-1 0,0 0,-1 0,0-1,-1 0,1 0,-1 0,-1-1,0 0,0 0,0-1,0 0,-1-1,-8 4,12-6,0 0,1 0,-1 0,-1-1,1 0,0 0,0-1,-1 1,1-1,-1-1,1 1,-1-1,0 1,1-2,-1 1,1 0,-1-1,1 0,-1-1,1 1,-1-1,1 0,0 0,0-1,0 0,0 1,1-2,-1 1,1 0,0-1,0 0,0 0,0 0,0-1,1 1,0-1,0 1,0-1,1 0,0-1,-2-3,2-5,0 0,0-1,1 1,1-1,1 1,0-1,0 1,2 0,0 0,0 0,2 0,-1 0,2 1,0-1,0 2,1-1,6-7,13-19,2 2,2 0,1 2,28-24,-22 26,1 1,2 1,1 3,28-15,-46 28,-5 2</inkml:trace>
  <inkml:trace contextRef="#ctx0" brushRef="#br0" timeOffset="-2183.907">255 229,'22'142,"-20"-74,-2-1,-4 1,-2-1,-14 55,16-95,-45 236,38-204,20-56,1-11</inkml:trace>
  <inkml:trace contextRef="#ctx0" brushRef="#br0" timeOffset="-1664.298">875 145,'-11'1,"0"1,0 1,1 0,-1 1,1 0,-1 0,1 1,0 0,1 1,-1 0,1 1,1 0,-1 0,1 1,0 0,1 0,0 1,0 0,5-7,1 0,0 1,0-1,-1 0,1 1,0-1,1 0,-1 1,0 0,1-1,0 1,-1-1,1 1,0-1,0 1,1 0,-1-1,0 1,1-1,-1 1,1-1,0 1,0-1,0 0,0 1,1-1,-1 0,0 0,1 0,0 0,1 2,67 52,-59-48,12 5,27 24,-49-36,0 0,-1 1,1-1,0 0,-1 1,1-1,-1 1,1-1,-1 1,0-1,0 1,0 0,0-1,0 1,0-1,0 1,0-1,-1 1,1-1,0 1,-1-1,1 1,-1-1,0 1,0-1,1 0,-1 1,0-1,0 0,0 0,0 1,0-1,-1 0,1 0,0 0,0-1,-1 1,-2 3,1-1,-1 1,0-1,0 0,0 0,0-1,0 1,-1-1,1 0,-1 0,1-1,-1 1,0-1,0 0,0 0,-4 0,-8-4</inkml:trace>
  <inkml:trace contextRef="#ctx0" brushRef="#br0" timeOffset="-1418.361">1158 31,'5'15,"1"9,0 5,-1 3,-2 1,0-1,-2-1,-6 0,-1-2,0 0,1-1,-4-4,0-3,2-4</inkml:trace>
  <inkml:trace contextRef="#ctx0" brushRef="#br0" timeOffset="-1183.797">961 59,'43'-5,"38"-6,11-1,-6 1,-9 2,-11 4,-13 1,-11 3,-7 0,-5 1,-8 6,-7 1</inkml:trace>
  <inkml:trace contextRef="#ctx0" brushRef="#br0" timeOffset="-931.768">622 793,'43'-10,"33"-7,10-2,-2 4,-4 3,-12-1,-12 2,-7 3,-6 2,-6 3,-4 2,-3 0,-7 2</inkml:trace>
  <inkml:trace contextRef="#ctx0" brushRef="#br0" timeOffset="5952.392">1 1527,'738'0,"-333"28,-78-16,138 6,-42 10,1227-29,-744 1,-710 27,-151-25,-33-2</inkml:trace>
  <inkml:trace contextRef="#ctx0" brushRef="#br0" timeOffset="6498.373">5646 625,'0'-5,"-5"-2,-2 6,6-3,7 1,8-1,1-3,3-1,4-4,-8 0,-5 7,-10 4,-4 8,-6 2,-2-1</inkml:trace>
  <inkml:trace contextRef="#ctx0" brushRef="#br0" timeOffset="6953.526">5759 991,'-10'0,"-8"0,5 0,8 0,10 0,0 0,-6 0,-3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162 693,'-5'2,"-4"2,0-1,1 1,-1 0,1 1,0 0,1 0,-1 0,1 1,0 1,0-1,1 1,0 0,0 0,1 1,0 0,0 0,-1 4,-24 127,30-135,0 0,0 0,0 1,1-1,-1 0,1 0,0 1,0-1,1 0,-1 0,1 0,0 0,0-1,0 1,0 0,1-1,-1 1,1-1,0 0,0 0,1 0,-1-1,0 1,1-1,0 1,-1-1,1 0,0-1,0 1,0-1,3 1,1 0,-1-1,1 0,0-1,0 0,0 0,0-1,0 0,0 0,0-1,-1 0,1 0,0-1,-1 0,0 0,0-1,0 1,0-2,0 1,-1-1,0 0,1-1,5-5,-1 0,0 0,0-1,-1-1,-1 0,0 0,-1-1,-1 0,0 0,1-3,-5 9,1 0,-2 0,1-1,-1 1,-1 0,1-1,-1 1,-1-1,0 1,0-1,0 0,-1 1,-1 0,1-1,-1 1,-1 0,1-1,-2 2,1-1,-1 0,0 0,0 1,-1 0,0 0,-1 0,-3-3,-57-41,66 51,-1 0,0 0,1 0,-1 0,1 0,-1 0,0-1,1 1,-1 0,1 0,-1 0,1-1,-1 1,0 0,1-1,-1 1,1 0,0-1,-1 1,1-1,-1 1,1-1,-1 1,1-1,0 1,-1-1,1 1,0-1,0 1,0-1,-1 1,1-1,0 0,0 1,0-1,0 1,0-1,0 0,0 1,0-1,0 1,0-1,0 0,0 1,1-1,-1 1,0-1,0 0,1 1,-1-1,0 1,1-1,-1 1,0-1,1 1,-1 0,1-1,-1 1,1-1,-1 1,1 0,-1-1,1 1,-1 0,47-18,-32 14,15-6,0-1,0-2,-2 0,1-2,-2-1,0-1,24-21,-20 12,-2-2,0 0,-2-2,-2-1,0-1,-2-1,5-13,-25 41,0-1,0 0,0 0,-1 0,0-1,0 1,0 0,-1-1,0 0,0 1,-1-1,0 1,0-1,0 0,-1 1,0-1,-1 1,1-1,-1 1,0 0,-1 0,-2-5,3 10,0 1,0-1,-1 1,1-1,0 1,-1 0,1 0,0 0,0 0,-1 1,1-1,0 0,-1 1,1 0,0-1,0 1,0 0,0 0,0 0,0 1,0-1,0 0,0 1,0-1,1 1,-1 0,1-1,-1 1,1 0,0 0,-1 0,1 0,0 0,0 0,0 0,1 1,-1-1,1 0,-1 0,1 1,0-1,-1 2,-8 28,1 1,2 1,1-1,1 1,2 0,1-1,2 1,2 0,0 0,6 16,-3 9,36 451,-41-469,2-3,-1 0,-2 0,-2 0,-2 0,-1 0,-1 0,-3-1,-1 0,-1-1,-2 0,-12 21,23-52,-1 0,0 0,0-1,0 1,0-1,-1 0,0 1,0-2,0 1,0 0,0-1,-1 0,0 0,1 0,-1 0,0-1,-1 0,1 0,0 0,0-1,-1 0,1 0,-1 0,-4 0,6-4,1 1,0-1,0 1,0-1,0 0,0 0,1 0,0-1,-1 1,1-1,0 1,0-1,1 0,-1 1,1-1,0 0,0 0,0 0,1 0,-1 0,1 0,0 0,0 0,0 0,1-1,-1 1,2-1,-2 1,2-36,3-1,1 1,2 1,1-1,3 1,1 1,1 0,13-20,-20 40,-6 14,0 0,0 0,0 0,1 0,-1 0,1 1,0-1,0 0,1 1,-1-1,1 1,-1 0,1 0,0 0,0 0,0 0,1 1,-1-1,1 1,-1 0,1 0,0 0,0 1,0-1,0 1,0 0,0 0,2 0,11 3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119 396,'20'4,"0"-2,0 0,1-1,-1-1,0-1,1-1,-1-1,0-1,0 0,-1-2,12-4,-20 6,1-1,-1 0,-1-1,1 0,-1-1,0 0,0 0,-1-1,1-2,-7 8,0-1,0 0,-1 0,1-1,-1 1,0-1,0 1,0-1,0 1,0-1,-1 0,0 0,0 0,0 0,0 0,-1 0,1 0,-1 0,0 0,0 0,-1-1,1 1,-1 0,0 0,0 0,0 0,0 1,-1-2,0 1,0 0,-1 1,1 0,-1-1,1 1,-1 0,0 0,0 1,0-1,-1 1,1-1,-1 1,1 0,-1 0,0 1,1-1,-1 1,0 0,0 0,0 0,0 0,0 1,0-1,0 1,-1 0,1 0,0 1,0-1,0 1,-2 1,-7 0,0 2,-1-1,1 2,1 0,-1 0,1 1,0 1,-7 5,-8 5,2 2,0 0,1 2,1 0,1 2,1 0,1 2,1 0,1 1,-1 5,16-27,0 1,0 0,0 0,1 0,0 0,0 0,1 1,-1-1,1 0,0 1,0-1,1 1,0-1,0 1,0-1,0 1,1-1,0 1,0-1,1 1,0-1,0 0,0 0,0 0,1 0,-1 0,1 0,1-1,-1 1,1-1,-1 0,1 0,0 0,1-1,-1 0,1 1,-1-1,1-1,0 1,0-1,4 1,16 2,0-1,0-2,1-1,-1-1,1-1,-1-1,4-1,-5-1,0-2,0 0,-1-2,0 0,0-1,-1-2,0 0,18-13,-18 11</inkml:trace>
  <inkml:trace contextRef="#ctx0" brushRef="#br0" timeOffset="486.289">599 594,'218'-256,"-142"162,-75 127,-3-18,1 1,0-1,1 1,0-1,2 1,-1-1,2 0,0 1,1-1,3 8,-5-18,0 0,0-1,0 1,1 0,-1-1,1 1,0-1,0 0,1 0,-1 0,1 0,0-1,0 1,0-1,1 0,-1-1,1 1,-1-1,1 1,0-1,0-1,0 1,0-1,0 0,0 0,1 0,-1-1,0 0,0 0,1 0,-1 0,3-2,5-2,-1-1,0-1,1 0,-2-1,1 0,-1 0,0-2,-1 1,0-1,0-1,-1 0,0 0,0-1,-2 0,1 0,3-9,1 4,0-1,-3 7,-1 1,-1-1,0 0,0-1,-1 1,0-1,-1-1,0 1,-1-1,0 1,-1-1,0-1,-1 1,0 0,-1 0,-5-7</inkml:trace>
  <inkml:trace contextRef="#ctx0" brushRef="#br0" timeOffset="1223.421">1417 453,'20'3,"0"-1,-1-1,1 0,0-2,0 0,0-1,0-1,-1-1,1-1,2-1,-13 3,-1 0,1-1,-1 0,0 0,0-1,0 0,0 0,-1-1,0 0,0 0,-1-1,0 0,0 0,0-1,-1 1,0-1,-1 0,1 0,-2-1,1 1,-1-1,1-7,-2 12,-1 1,-1-1,1 0,0 0,-1 0,0 1,0-1,0 0,0 0,-1 0,1 1,-1-1,0 0,0 0,0 1,-1-1,1 1,-1-1,0 1,0 0,0 0,-1 0,1 0,-1 0,1 0,-1 0,0 1,0 0,0-1,0 1,-1 0,1 1,0-1,-1 0,0 1,1 0,-1 0,0 0,1 0,-1 1,0-1,0 1,0 0,0 0,1 1,-1-1,0 1,-2 0,-8 4,1 0,-1 1,1 0,1 1,-1 1,1 0,0 0,1 1,0 1,0 0,1 0,1 1,0 1,0-1,1 1,0 1,1-1,1 2,0-1,1 0,0 1,1 0,0 0,2 0,-1 1,2-1,-1 9,3-18,-1 0,1 0,0 0,0-1,1 1,-1 0,1-1,0 1,0-1,0 0,1 0,0 1,0-2,0 1,0 0,0-1,1 1,-1-1,1 0,0 0,0 0,0-1,1 1,-1-1,1 0,-1-1,1 1,-1-1,1 0,3 1,7 1,0-1,0-1,0 0,0 0,0-2,1 0,-1-1,0 0,5-3,26-6,0-3,0-1,-2-3,0-1,-1-2,-1-3,-1-1,-1-1,-1-3,-2-1,11-13,-34 31,-1-1,-1 0,0-1,-1-1,0 1,-2-2,1 1,-2-1,0-1,-1 1,0-1,-2-1,0 1,-1-1,0-6,-3 22,-1 0,0 0,0 0,0 0,-1 0,1 0,0-1,-1 1,1 0,-1 0,0 0,0 0,0 0,0 1,0-1,0 0,0 0,0 1,-1-1,1 1,-1-1,1 1,-1-1,0 1,0 0,1 0,-1 0,0 0,0 0,0 0,0 1,0-1,0 0,0 1,0 0,-1-1,1 1,0 0,0 0,-1 1,-82 23,75-19,1 1,1 1,-1-1,1 2,0-1,1 1,-1 0,2 0,-1 1,1 0,-3 6,7-12,1 0,-1 0,1 0,0 0,-1 0,1 1,1-1,-1 0,0 1,1-1,0 0,0 1,0-1,0 1,0-1,1 1,-1-1,1 0,0 1,0-1,0 0,1 0,-1 0,1 0,0 0,-1 0,1 0,1 0,-1-1,0 1,1-1,-1 1,1-1,0 0,0 0,2 1,84 32,-82-35,-1 0,0 1,1 0,-1 1,0-1,0 1,0 0,0 1,0 0,0-1,-1 2,0-1,1 1,-1 0,0 0,-1 0,1 0,-1 1,0 0,0 0,0 0,-1 1,0-1,0 1,0 0,-1 0,1-1,-1 2,-1-1,1 0,-1 4,-25 98,13-89</inkml:trace>
  <inkml:trace contextRef="#ctx0" brushRef="#br0" timeOffset="2038.11">2913 86,'-21'4,"1"1,1 1,-1 1,1 0,0 2,1 0,0 1,0 1,1 0,1 2,0 0,0 0,2 2,-1 0,2 0,0 2,1-1,-4 9,13-22,1 0,0 1,0-1,0 0,0 1,0-1,1 1,-1 0,1-1,0 1,0 0,0 0,1 0,0 0,-1-1,1 1,0 0,1 0,-1 0,1 0,0 0,0 0,0-1,0 1,1 0,-1-1,1 1,0-1,0 0,0 1,1-1,-1 0,1 0,0-1,0 1,0 0,0-1,0 0,0 0,1 0,-1 0,3 1,7-2,0 0,0-1,1 0,-1-1,0-1,0 0,0-1,0 0,0-1,-1 0,1-1,-1-1,0 0,-1 0,1-1,-1-1,-1 1,1-2,5-6,13-5,13-10,-1-1,-1-3,-2-1,33-38,-35 42,-35 31,-1-1,1 1,0 0,0 0,0 0,0 0,0 0,0 0,0 0,-1 0,1 1,0-1,0 0,0 0,0 1,-1-1,1 1,0-1,0 1,0-1,-1 1,1-1,0 1,-1-1,1 1,-1 0,1-1,-1 1,1 0,-1 0,1 0,-1-1,0 1,1 0,-1 0,0 0,0 0,1-1,-1 1,0 0,0 0,0 0,0 0,0 0,0 0,-1 0,1-1,0 1,0 0,-1 1,-2 286,2 22,0-289,-1 0,-2-1,0 1,-1-1,-1 0,-1-1,0 1,-2-1,0-1,-11 16,15-26,-1 0,0 0,0 0,-1-1,0 0,0-1,-1 1,0-2,0 1,0-1,-1 0,1 0,-1-1,0-1,-1 1,1-1,0-1,-1 0,0 0,1-1,-1 0,0-1,-8 0,15 0,0-1,0 1,0-1,1 0,-1 1,0-1,0-1,1 1,-1 0,1 0,-1-1,1 0,0 1,0-1,-1 0,1 0,0 0,1 0,-1-1,0 1,1 0,-1-1,1 1,0-1,-1 0,1 1,1-1,-1 0,0 0,1 1,-1-1,1 0,0 0,0 0,13-100,-4 75,3 0,0 1,2 1,0 0,2 1,11-14,16-20,-24 35</inkml:trace>
  <inkml:trace contextRef="#ctx0" brushRef="#br0" timeOffset="2607.775">3562 1,'-23'36,"2"2,1 0,2 2,2 0,2 1,-1 6,14-44,-1-1,1 0,0 0,0 1,0-1,0 1,1-1,-1 1,1-1,-1 1,1-1,0 1,0-1,0 1,0-1,1 1,-1-1,1 1,-1-1,1 1,0-1,0 1,0-1,0 0,0 0,1 1,-1-1,1 0,-1 0,1 0,0 0,0-1,0 1,0-1,0 1,0-1,0 1,0-1,1 0,-1 0,0 0,1 0,1 0,9-5,-1 1,1-2,-1 1,0-2,0 0,0 0,-1-1,0-1,0 0,-1 0,0-1,0 0,-1-1,-1 0,1 0,-1-1,3-7,120-150,-130 167,-1 1,1-1,-1 0,1 1,-1-1,1 1,0-1,-1 1,1-1,0 1,-1-1,1 1,0 0,-1 0,1-1,0 1,0 0,0 0,-1 0,1-1,0 1,0 0,0 0,-1 0,1 1,0-1,0 0,-1 0,1 0,0 0,0 1,-1-1,1 0,0 1,0-1,-1 1,1-1,0 1,-1-1,1 1,-1-1,1 1,-1 0,1-1,-1 1,1 0,-1-1,0 1,1 0,-1-1,0 1,0 0,1 0,-1 0,0 0,16 53,-13-43,39 200,-41-177,-1 0,-1 0,-2-1,-2 1,-1-1,-1 0,-2-1,-2 1,0-2,-2 0,-14 24,16-32,0-1,-1-1,-1 0,-2-1,0 0,0-1,-2-1,0-1,-2 0,-18 14,35-30,0 0,0 0,0 0,0 0,0 0,-1 0,1 0,0 0,0-1,-1 0,1 1,0-1,0 0,-1 0,1 0,0 0,-1 0,1-1,0 1,0-1,-1 1,1-1,0 0,0 0,0 0,0 0,0 0,0-1,0 1,0-1,1 1,-1-1,0 1,1-1,-1 0,1 0,0 0,0 0,-1 0,1 0,1 0,-1 0,0 0,0-1,1 1,-1 0,1 0,0-1,0 1,0 0,0-1,0 1,0 0,1-2,0-15,1-1,1 1,0 0,2 1,0-1,1 1,1 0,0 0,1 1,2 0,-1 0,2 1,0 1,11-12,10-15,2 2,1 2,2 1,2 2,1 1,2 2,1 3,10-5,16-3,-41 24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7 373,'-2'92,"-1"-41,1 0,3 1,2-1,3 0,1 0,3-1,2 0,2-1,3 1,-14-42,0-1,1 1,1-1,-1 0,1 0,0 0,1-1,-1 0,1 0,1 0,-1-1,1 0,0 0,0 0,0-1,-2-4,-1-1,1 1,-1-1,0 0,1 0,-1-1,0 1,0-1,0 0,0 0,0 0,0-1,-1 1,1-1,-1 0,1 0,-1 0,0-1,0 1,-1-1,1 1,-1-1,1 0,-1 0,-1 0,2-3,141-226,-143 234,-1-1,0 1,0 0,1 0,-1-1,0 1,1 0,-1-1,1 1,-1 0,1-1,-1 1,1-1,-1 1,1-1,-1 1,1-1,0 1,-1-1,1 0,0 1,0-1,-1 0,1 1,0-1,0 0,-1 0,1 0,0 0,0 0,0 0,-1 0,1 0,0 0,0 0,-1 0,1 0,0-1,0 1,-1 0,1-1,0 1,0 0,-1-1,1 1,-1-1,1 1,0-1,-1 1,1-1,-1 0,1 1,-1-1,1 1,-1-1,0 0,1 0,-1 1,0-1,0 0,1 0,-1 1,0-1,0 0,0 0,12 142,-12-135,1 1,0 0,0-1,0 1,1-1,0 1,0-1,1 0,0 0,0 0,0 0,1-1,0 1,0-1,0 0,1 0,-1 0,1-1,0 1,1-1,-1 0,1-1,0 0,0 1,0-2,0 1,0-1,1 0,-1 0,6 0,-3 0,0-1,-1 0,1-1,0 0,0 0,0-1,0 0,0 0,0-1,-1-1,1 1,-1-1,1-1,-1 1,0-2,0 1,-1-1,1 0,-1 0,0-1,-1 0,1 0,-1-1,-1 0,1 0,-1 0,4-8,18-47,-3 0,-3-2,-2 0,-4-1,-2-1,-3-1,15-223,-27 233,-4 94,6-14</inkml:trace>
  <inkml:trace contextRef="#ctx0" brushRef="#br0" timeOffset="253.791">1418 769,'-14'33,"-5"16,5 0,6-8</inkml:trace>
  <inkml:trace contextRef="#ctx0" brushRef="#br0" timeOffset="485.287">1305 345</inkml:trace>
  <inkml:trace contextRef="#ctx0" brushRef="#br0" timeOffset="683.735">1813 62,'0'566,"30"-225,-31-323,12 54,-6-72,0-6</inkml:trace>
  <inkml:trace contextRef="#ctx0" brushRef="#br0" timeOffset="918.625">1615 627,'43'-5,"29"-6,7-2,-5 2,-11-2,-10 1,-11-2,-11 1</inkml:trace>
  <inkml:trace contextRef="#ctx0" brushRef="#br0" timeOffset="6004.631">2265 62,'4'8,"0"-1,0 0,-1 1,0 0,0 0,-1 0,0 0,-1 0,1 0,-1 0,-1 1,0-1,0 0,-1 4,1 3,-1 123,-1-77,3-1,2 1,7 30,0-14,-4 0,-3 1,-4 20,6-51,-5-48,0 1,1-1,-1 0,0 1,0-1,0 1,1-1,-1 1,0-1,1 1,-1-1,0 1,1-1,-1 1,1 0,-1-1,1 1,-1-1,1 1,-1 0,1 0,-1-1,1 1,-1 0,1 0,0 0,-1 0,1-1,-1 1,1 0,0 0,-1 0,1 0,-1 0,1 0,-1 1,1-1,0 0,-1 0,1 0,-1 1,1-1,-1 0,1 0,-1 1,1-1,-1 0,1 1,-1-1,1 1,-1-1,0 1,1-1,-1 1,0-1,1 1,-1-1,0 1,0-1,1 1,-1-1,0 1,0-1,0 1,0 0,0-1,0 1,88-223,-85 214,0 0,1 0,1 1,-1-1,1 1,1 0,-1 0,1 1,0-1,1 1,-1 1,1-1,0 1,7-4,-12 9,-1 0,0-1,1 1,-1 0,0 0,1 0,-1 0,1 0,-1 0,0 0,1 1,-1-1,1 0,-1 1,0-1,0 1,1-1,-1 1,0 0,0 0,0-1,0 1,1 0,-1 0,0 0,-1 0,1 0,0 0,0 1,0-1,-1 0,1 0,0 1,-1-1,0 0,1 0,-1 1,0-1,1 1,-1-1,0 1,7 62,-7-60,-3 173,3-175,0 0,-1 1,1-1,0 0,0 0,0 1,0-1,1 0,-1 0,1 1,-1-1,1 0,0 0,0 0,0 0,0 0,0 0,0 0,1 0,-1 0,0-1,1 1,0 0,-1-1,1 1,0-1,0 0,0 0,0 1,0-1,0 0,0-1,0 1,0 0,0-1,1 1,-1-1,0 0,0 1,1-1,-1 0,0-1,0 1,11-8</inkml:trace>
  <inkml:trace contextRef="#ctx0" brushRef="#br0" timeOffset="6369.089">2942 683,'-16'26,"1"1,1 0,2 0,0 2,2-1,1 1,0 7,8-33,0 0,1-1,-1 1,1 0,-1 0,1-1,0 1,0 0,0 0,0 0,0-1,1 1,0 0,-1 0,1-1,0 1,0 0,0-1,1 1,-1-1,0 0,1 1,0-1,0 0,-1 0,1 0,0 0,1 0,-1 0,0-1,0 1,1-1,-1 0,1 1,-1-1,1 0,0 0,-1-1,1 1,0-1,0 1,0-1,-1 0,4 0,2-1,1-1,0 0,-1 0,1-1,-1 0,0 0,0-1,0 0,0 0,-1-1,1 0,-1-1,0 1,-1-1,0-1,0 1,0-1,-1 0,1 0,-2-1,1 0,-1 0,0 0,-1 0,0 0,0-1,-1 1,0-1,-1 0,0 0,0 1,0-1,-1 0,-1 0,0 0,0 0,0 1,-1-1,-1 0,1 4,0 0,0 0,-1 1,0-1,0 1,0 0,0 0,-1 0,0 0,0 0,0 1,0 0,0 0,-1 0,1 0,-1 1,0-1,0 1,1 0,-2 1,1-1,0 1,0 0,0 1,-1-1,1 1,0 0,0 0,-1 0,1 1,0 0,0 0,0 0,0 1,0 0,0 0,0 0,0 0,1 1,-4 2,-11 6</inkml:trace>
  <inkml:trace contextRef="#ctx0" brushRef="#br0" timeOffset="7122.751">3337 769,'-5'7,"0"1,1 0,0 0,0 1,1 0,0-1,0 1,1 0,0 0,1 0,0 0,0 1,1-1,0 0,1 0,0 0,0 1,2 0,-2-7,1-1,0 1,0-1,0 0,0 0,0 0,0 0,1 0,-1 0,1 0,-1-1,1 1,0-1,-1 0,1 0,0 0,0 0,0 0,0-1,0 1,0-1,0 0,0 0,0 0,0 0,0-1,0 1,0-1,2 0,82-36,-70 24,1-1,-2-1,0 0,0-2,-2 1,0-2,-1 0,-1 0,0-1,2-7,-4 6,-14 36,-2 6,5-18,0-1,-1 1,1 0,1 0,-1-1,1 1,-1 0,1 0,0 0,1 0,-1-1,1 1,-1 0,1 0,0 0,1-1,-1 1,0-1,1 1,0-1,0 1,0-1,0 0,1 0,-1 0,1 0,0-1,0 1,0-1,0 1,0-1,0 0,1 0,-1-1,1 1,-1-1,1 1,0-1,3 0,7-1,0 0,0-1,-1-1,1 0,0-1,-1-1,1 0,-1 0,0-2,0 0,-1 0,0-1,0 0,0-1,-1-1,0 1,-1-2,0 0,-1 0,1 0,-2-1,2-3,18-17,-1-1,-1-1,-2-1,-2-1,-1-1,-1-1,-3-1,-1-1,-1 0,-3-1,-1 0,-2-1,-1 0,-3-1,-1 1,-2-10,-27-18,25 68,-1-1,0 1,0 0,0 0,0-1,-1 1,1 0,0 0,0 0,-1 0,1 0,-1 0,1 1,-1-1,1 0,-1 1,1-1,-1 1,0-1,1 1,-1 0,0 0,1 0,-1 0,0 0,1 0,-1 0,1 0,-1 1,0-1,1 1,-1-1,1 1,-1 0,1-1,-1 1,1 0,-1 0,1 0,0 0,-1 1,-9 10,1 1,0 1,1-1,1 2,0-1,0 1,2 0,0 1,1-1,0 1,1 0,1 1,0-1,1 16,-1-17,-4 33,2 1,2-1,2 1,2 0,3-1,1 1,3 2,22 91,-29-141,0 1,0 1,-1-1,1 0,0 0,-1 1,1-1,-1 0,1 1,-1-1,0 0,0 1,0-1,-1 1,1-1,-1 0,1 1,-1-1,0 0,1 0,-1 1,0-1,-1 0,1 0,0 0,-1 0,1 0,-1-1,-1 2,-8-2</inkml:trace>
  <inkml:trace contextRef="#ctx0" brushRef="#br0" timeOffset="7322.524">3733 402,'43'4,"38"3,15-1,-4-2,-8 0,-13-7,-15-2,-11 0,-9 0,-6 1,-2-3,-3-1,-4 1</inkml:trace>
  <inkml:trace contextRef="#ctx0" brushRef="#br0" timeOffset="11385.344">5228 542,'-3'56,"7"171,-4-223,0-1,0 1,1 0,-1-1,1 1,0-1,0 1,0-1,0 1,1-1,0 0,-1 0,1 0,0 0,0 0,1 0,-1 0,1 0,-1-1,1 0,0 1,0-1,0 0,0 0,0-1,0 1,1 0,-1-1,0 0,1 0,-1 0,1 0,0-1,-1 0,1 1,-1-1,1 0,0-1,-1 1,1-1,-1 1,1-1,0 0,8-5,-1 0,0 0,0-1,0-1,-1 0,0 0,-1-1,0 0,0-1,-1 0,0 0,5-10,2 1,114-185,-133 218,1 1,0 0,1 0,1 1,1-1,0 0,0 0,2 0,0 1,1-1,0-1,1 1,1 0,0-1,1 0,0 0,1-1,1 0,0 0,1 0,1-1,8 9,-14-16,0 0,0 0,1-1,0 0,0 1,0-1,0-1,1 1,0-1,-1 0,1 0,0-1,0 0,1 0,-1 0,0-1,1 0,-1 0,0 0,1-1,-1 0,1 0,-1-1,1 0,-1 0,1-1,-1 1,0-1,0 0,0-1,0 0,0 0,-1 0,1-1,0 0,19-18,0-1,-1-2,-2 0,0-1,-2-2,-1 0,-1-1,2-7,22-31,15-26,-54 93,0-1,0 1,0 0,0 0,0 0,0 1,0-1,0 1,-1-1,1 1,0 0,0 0,0 0,-1 1,1-1,-1 1,1-1,-1 1,1 0,-1 0,0 0,0 0,0 0,0 1,1 1,2 1,8 5,-1 1,0 1,-1 0,0 0,-1 1,-1 0,0 1,0 0,-2 1,1 0,-2 0,0 0,-1 1,-1 0,0 0,-1 0,0 8,-2-18,0-1,0 1,-1 0,0 0,0-1,0 1,-1 0,0 0,0-1,0 1,-1-1,0 1,0-1,0 1,-1-1,0 0,0 0,0-1,-1 1,1 0,-1-1,0 0,0 0,-1 0,1-1,-1 1,-3 1,4-2,0-1,0 0,-1 0,1 0,-1-1,1 1,-1-1,1 0,-1 0,0 0,1-1,-1 0,0 0,0 0,1-1,-1 1,0-1,1 0,-1 0,1-1,-1 1,1-1,-1 0,0-1,4 2,0 0,1 0,-1 0,0 0,0 0,1 0,-1-1,1 1,-1 0,1 0,-1 0,1-1,0 1,0 0,-1-1,1 1,0 0,0-1,0 1,0 0,1-1,-1 1,0 0,1 0,-1-1,0 1,1 0,0 0,-1 0,1-1,0 1,-1 0,1 0,0 0,0 0,0 0,0 1,0-1,0 0,0 0,47-31,-23 22,1 2,0 0,1 2,0 1,0 1,0 1,0 2,1 1,-1 0,2 3,-5-3,-10-2,-1-1,1 0,0 0,-1-2,0 0,0 0,0-1,-1-1,0 0,0-1,-1 0,0-1,0 0,-1 0,0-1,-1-1,0 0,0 0,-1 0,-1-1,0 0,-1-1,0 0,-1 0,0 0,0-4,-4 13,0 0,0 0,0 0,-1 0,1 0,-1 0,0 0,-1 0,1 0,-1 0,0 0,1 0,-2 0,1 0,0 0,-1 1,0-1,0 0,0 1,0 0,0-1,-1 1,0 0,1 0,-1 0,0 1,0-1,-1 1,1-1,-1 1,1 0,-1 1,1-1,-1 0,0 1,0 0,0 0,0 0,0 1,0-1,0 1,0 0,0 0,0 0,0 1,0-1,0 1,0 0,0 0,0 0,1 1,-3 0,-5 5,0 0,1 1,0 0,1 1,0 0,0 0,0 1,1 0,1 1,0 0,0 0,1 0,1 1,0-1,0 2,1-1,1 0,0 1,1-1,0 1,1 0,0 3,1-6,1 0,1 0,0 0,0 1,1-1,0-1,0 1,1 0,1-1,0 0,0 0,0 0,1-1,1 0,-1 0,1 0,1-1,-1 0,1-1,0 1,1-1,0-1,0 0,0 0,0-1,1 0,-1 0,1-1,4 0,19 8,1-1,1-2,-1-1,1-2,0-1,1-2,16-1,-48-1,0-1,0 1,0 0,0-1,-1 0,1 0,0 0,0-1,0 1,-1-1,1 0,-1 0,0 0,1 0,-1 0,0-1,0 0,0 1,-1-1,1 0,1-2,3-12</inkml:trace>
  <inkml:trace contextRef="#ctx0" brushRef="#br0" timeOffset="31975.246">487 1614,'-2'-2,"1"0,0 1,-1-1,0 0,1 0,-1 1,0-1,0 1,0 0,0-1,0 1,0 0,-1 0,1 0,0 1,0-1,-1 1,1-1,0 1,-1-1,1 1,0 0,-1 0,-1 1,0-2,-8 0,0-1,0 1,-1 1,1 0,-1 1,1 1,0-1,0 2,0 0,0 0,0 1,0 1,1 0,0 0,0 1,0 1,1 0,0 0,0 1,1 0,-1 1,4-2,0 0,0 0,0 0,1 0,0 1,0 0,1 0,0 1,1-1,0 1,0 0,1 0,0 0,0 0,1 0,0 0,1 0,0 0,0 6,1 10,-3-18,1 0,0 0,0 1,0-1,1 0,1 1,-1-1,1 0,0 0,1 1,-1-1,2 0,-1 0,1-1,0 1,0 0,1-1,0 0,0 0,0 0,1 0,0-1,0 1,0-1,1-1,-1 1,1-1,0 0,1 0,0 0,13 1,1-2,-1 0,0-1,1-1,-1-1,20-3,-2 2,-22 0,0-1,0 0,0-1,0-1,-1 0,1-1,12-6,-13 2</inkml:trace>
  <inkml:trace contextRef="#ctx0" brushRef="#br0" timeOffset="32327.148">1023 1727,'-34'33,"2"0,1 2,1 1,2 2,2 0,-10 23,34-59,-1 1,1-1,1 1,-1 0,0 0,1 0,-1 0,1 0,0 0,0 1,1-1,-1 0,0 1,1-1,0 0,0 1,0-1,0 0,1 1,-1-1,1 0,0 0,-1 1,2-1,-1 0,0 0,1 0,-1 0,1 0,0-1,0 1,0 0,0-1,1 1,-1-1,1 0,-1 0,1 0,0 0,0 0,0-1,0 1,0-1,0 0,0 0,1 1,9-1,-1 1,1-2,0 0,0 0,0-1,0-1,0 0,-1-1,1 0,-1-1,1 0,-1-1,-1 0,1-1,-1-1,0 1,0-2,4-4,6-4,-2-1,0-1,-1-1,-1-1,0 0,-2-1,0-1,9-19,-21 37,0-1,-1 0,1 0,-1 0,0 0,-1 0,1 0,-1 0,0-1,0 1,-1-1,1 1,-1 0,0-1,-1 1,1-1,-1 1,0 0,-1-1,1 1,-1 0,0 0,0 0,-1 0,1 0,-1 1,0-1,0 1,-1 0,1 0,-1 0,0 0,0 1,0-1,-5-2,6 5,-1-1,1 0,-1 1,0 0,0 0,0 0,1 0,-1 1,0-1,0 1,0 0,0 0,0 1,0-1,0 1,0 0,1 0,-1 0,0 0,0 1,1-1,-1 1,1 0,0 0,-1 0,1 1,0-1,0 1,0 0,1 0,-1 0,1 0,0 0,-1 2,-1-2,-10 10</inkml:trace>
  <inkml:trace contextRef="#ctx0" brushRef="#br0" timeOffset="32811.723">1390 2038,'36'-78,"-25"50,1 1,1 1,1 0,1 1,2 1,0 0,1 1,5-3,-22 25,-1 0,1 1,0-1,-1 0,1 0,0 1,0-1,-1 1,1-1,0 1,0-1,0 1,0-1,-1 1,1-1,0 1,0 0,0 0,0 0,0-1,0 1,0 0,0 0,0 0,0 0,0 1,0-1,0 0,0 0,0 1,0-1,0 0,0 1,0-1,-1 1,1-1,0 1,0-1,0 1,-1 0,1-1,0 1,-1 0,1 0,-1-1,1 1,-1 0,1 0,-1 0,1 0,-1 0,0 0,1 0,-1 0,0 0,0 0,0 0,0 0,0 0,9 62,18 39,-26-100,0 1,1-1,-1 0,0 0,1 0,0 0,-1 0,1 0,0 0,0 0,0-1,0 1,0-1,0 1,1-1,-1 0,0 0,1 0,-1 0,1 0,-1-1,1 1,-1-1,1 0,0 1,-1-1,1 0,-1-1,1 1,0 0,-1-1,1 1,-1-1,1 0,-1 0,0 0,1 0,-1 0,0-1,11-7,-2 0,1-1,-1-1,0 0,-1-1,-1 1,0-2,0 0,-1 0,-1 0,2-6,12-16,22-50,-35 60</inkml:trace>
  <inkml:trace contextRef="#ctx0" brushRef="#br0" timeOffset="33625.232">2349 1643,'-11'-3,"1"1,-1 0,0 1,-1 0,1 1,0 0,0 1,0 0,0 0,0 1,0 1,1 0,-1 0,1 1,0 1,0-1,0 2,0-1,-1 3,9-8,1 1,0-1,0 1,-1-1,1 1,0 0,0-1,-1 1,1 0,0 0,0 0,0 0,0 0,0 0,1 0,-1 0,0 0,0 1,1-1,-1 0,0 0,1 1,0-1,-1 0,1 1,0-1,-1 1,1-1,0 0,0 1,0-1,1 1,-1-1,0 0,0 1,1-1,-1 0,1 1,-1-1,1 0,-1 1,1-1,0 0,0 0,-1 0,1 0,0 0,0 0,0 0,0 0,1 0,-1 0,1 0,72 35,53 17,-124-51,0 0,0 0,0 0,0 1,0-1,-1 1,1 0,-1 0,0 0,0 0,0 0,0 0,0 0,-1 1,1-1,-1 1,0-1,0 1,0 0,-1-1,1 1,-1 0,0-1,0 1,0 0,0 0,-1-1,0 1,0-1,0 1,0 0,0-1,0 0,-1 1,-1 1,-6 6,0-1,0-1,-1 0,0 0,0-1,-1 0,0-1,-1 0,0-1,0 0,0-1,-1 0,1-1,-1 0,0-1,0-1,0 0,-1-1,-4 0,-44-7,61 0,6 0</inkml:trace>
  <inkml:trace contextRef="#ctx0" brushRef="#br0" timeOffset="34344.92">2603 2010,'22'0,"0"-1,0-1,0-1,-1-1,1-1,-1-1,0-1,0 0,-1-2,0 0,0-2,15-10,-31 19,0-1,-1 1,1-1,0 0,-1 0,0 0,0 0,0-1,0 0,0 1,-1-1,1 0,-1 0,0 0,0 0,-1-1,1 1,-1 0,0-1,0 1,0-1,-1 1,0-1,0 1,0-1,0 1,-1-1,1 1,-1-1,0 1,-1-1,1 1,-1 0,0 0,0-1,0 1,0 1,-1-1,0 0,0 1,0-1,-2-1,-1 1,1 1,-1 0,0 1,0 0,0 0,0 0,0 0,-1 1,1 0,0 0,-1 1,1 0,0 0,-1 0,1 1,-1 0,1 0,0 1,0 0,0 0,0 0,0 1,0 0,1 0,-1 0,1 1,0-1,-5 4,0 1,1-1,1 1,-1 1,1-1,1 2,-1-1,2 1,-1 0,1 0,1 1,0-1,0 1,0 5,4-12,0 1,0 0,0-1,1 1,0-1,0 1,0 0,1-1,-1 1,1-1,0 1,1-1,-1 0,1 1,-1-1,1 0,1 0,-1 0,1 0,-1 0,1-1,0 1,0-1,1 0,-1 0,1 0,-1 0,1 0,0-1,0 0,0 0,4 2,4 2,1-1,0 0,1-1,-1 0,1-1,-1 0,1-1,0-1,0 0,8-1,6-4,-1-2,1-1,-1-1,-1-1,0-1,0-1,-1-2,0 0,10-10,-14 9,-1-1,-1-1,-1-1,0-1,-1-1,-1 0,-1-1,0 0,-2-1,0-1,-2 0,8-21,-5-28,-14 69,0 0,0 1,0-1,0 1,0-1,-1 1,1-1,-1 1,1-1,-1 1,0-1,1 1,-1-1,0 1,0 0,0 0,0-1,0 1,0 0,0 0,-1 0,1 0,0 0,-1 0,1 1,0-1,-1 0,1 1,-1-1,1 1,-1-1,1 1,-1 0,0-1,1 1,-1 0,1 0,-1 0,0 1,1-1,-1 0,1 0,-2 1,-7 3,0 0,0 0,0 1,1 0,-1 1,1 0,1 1,-1-1,1 2,0-1,1 1,0 0,0 1,0 0,1 0,1 0,-5 10,8-15,0-1,0 1,0 0,1-1,-1 1,1 0,0 0,0 0,1 0,-1 0,1 0,0 0,0 1,0-1,0 0,1 0,-1 0,1 0,0 0,1 0,-1 0,1-1,-1 1,1 0,0-1,1 1,-1-1,1 0,-1 0,1 0,0 0,0 0,0 0,0-1,1 0,-1 1,1-1,3 1,97 30,-89-31,0 2,0-1,-1 2,0 0,0 1,0 0,-1 1,11 8,-20-12,-1 0,0 0,0 0,0 0,0 1,-1 0,1-1,-1 1,0 0,0 0,0 0,-1 0,1 1,-1-1,0 0,0 1,-1-1,1 1,-1-1,0 0,0 1,-1-1,1 1,-1-1,0 0,0 1,0-1,-1 0,0 2,-1 2,0-1,-1 0,0 0,0 0,-1 0,1 0,-1-1,-1 0,1 0,-1-1,0 1,0-1,-1 0,0-1,-5 3,-9 2</inkml:trace>
  <inkml:trace contextRef="#ctx0" brushRef="#br0" timeOffset="34749.41">3704 1643,'-6'22,"2"0,0 0,1 0,2 1,0-1,1 1,1-1,2 1,0-1,1 0,1 0,1-1,1 1,1-1,3 5,-3-15,-1 0,2 0,-1-1,2 0,-1 0,1-1,1 0,6 4,-16-12,1 1,-1-1,1 0,0 0,-1 0,1 0,0 0,-1 0,1-1,0 1,0-1,0 1,-1-1,1 1,0-1,0 0,0 0,0 0,0 0,0 0,0-1,-1 1,1 0,0-1,0 1,0-1,0 0,-1 0,1 0,0 0,-1 0,1 0,-1 0,1 0,-1-1,0 1,1 0,-1-1,0 1,0-1,0 0,0 1,0-1,0 0,-1 1,1-1,-1 0,1 0,0-1,72-283,-45 233,-12 35</inkml:trace>
  <inkml:trace contextRef="#ctx0" brushRef="#br0" timeOffset="35531.367">4522 1727,'-35'16,"1"2,1 0,0 3,1 0,2 2,0 2,2 0,-21 24,-9 46,57-92,0-1,1 1,-1-1,0 1,1-1,0 1,-1 0,1-1,0 1,1-1,-1 1,0 0,1-1,-1 1,1-1,0 1,0-1,0 0,0 1,0-1,0 0,1 0,-1 1,1-1,0 0,-1-1,1 1,0 0,0 0,0-1,0 1,1-1,-1 0,0 1,1-1,-1 0,0-1,1 1,-1 0,2 0,8-1,0 0,-1 0,1-1,0 0,-1-1,1 0,-1-1,1-1,-1 0,0 0,-1-1,1 0,-1-1,0 0,0 0,-1-1,0-1,0 0,-1 0,0 0,0-1,2-4,13-9,71-89,-94 111,0-1,1 0,-1 0,0 0,0 0,1 0,-1 0,1 0,-1 0,1 1,-1-1,1 0,-1 0,1 0,0 1,-1-1,1 0,0 1,0-1,0 1,-1-1,1 1,0-1,0 1,0 0,0-1,0 1,0 0,0 0,0 0,0 0,0 0,0 0,0 0,0 0,-1 0,1 0,0 0,0 0,0 1,0-1,0 0,0 1,0-1,0 1,-1-1,1 1,0-1,0 1,0 0,-1-1,1 1,0 0,-1-1,1 1,-1 0,1 0,-1 0,1 1,22 100,-20-95,1-1,-1 0,1 1,1-1,-1-1,1 1,0-1,1 0,-1 0,1 0,0-1,0 0,0 0,1 0,-1-1,1 0,0 0,0-1,0 0,0 0,0-1,0 1,1-2,-1 1,0-1,1 0,-1 0,1-1,-1 0,0-1,0 1,0-2,0 1,0 0,0-1,3-3,12-6,0-1,-1-1,-1-1,0-1,-1-1,-1 0,-1-2,0 0,-2 0,5-8,-9 9,14-14,-1-1,-1-2,-3 0,0-1,-3-1,-1-1,-1-1,-3 0,-1 0,-2-1,2-22,-10 53,0 3,1 0,-1 0,0 0,-1-1,0 1,0 0,0-1,0 1,-1 0,0 0,-1-1,1 1,-1 0,0 0,-1 1,0-1,1 0,-2 1,1-1,-1 1,1 0,-2 0,1 1,-1-1,0 5,0 0,1 0,-1 0,0 1,0 0,1 0,-1 0,1 1,-1-1,1 1,0 0,-1 1,1-1,0 1,0-1,1 1,-1 0,0 1,1-1,0 1,0-1,0 1,0 0,1 0,-1 0,1 1,0-1,-1 4,-7 12,1 1,1 1,1 0,1 0,0 0,2 1,1 0,0 0,2 0,1 0,1 0,0 0,4 14,-1-14,0 0,1 1,2-2,0 1,1-1,2 0,7 12,57 154,-78-157,-2-35</inkml:trace>
  <inkml:trace contextRef="#ctx0" brushRef="#br0" timeOffset="35780.889">4720 1614,'39'5,"26"2,8-6,0-2,-7-2,-5 0,-4 1,-6 0,-7 1,-7 0,1 1,-2 0,-2 0,-2 0,-2 0,-1 0,-5 0</inkml:trace>
  <inkml:trace contextRef="#ctx0" brushRef="#br0" timeOffset="36000.482">5679 1756,'-14'39,"-5"21,1 6,3-3,9-13,6-15</inkml:trace>
  <inkml:trace contextRef="#ctx0" brushRef="#br0" timeOffset="36165.184">5679 1417,'0'0</inkml:trace>
  <inkml:trace contextRef="#ctx0" brushRef="#br0" timeOffset="36443.156">6018 1727,'-3'8,"-15"24,2 1,1 1,2 0,2 1,1 1,0 7,8-40,2-1,-1 1,0 0,0 0,1 0,0 0,-1 0,1-1,0 1,1 0,-1 0,0 0,1 0,0 0,-1-1,1 1,0 0,1 0,-1-1,0 1,1-1,-1 1,1-1,0 0,0 0,0 1,0-1,0-1,0 1,1 0,-1 0,1-1,-1 1,1-1,-1 0,1 0,0 0,0 0,-1 0,1-1,0 1,0-1,0 0,2 0,4-2,0-1,1 1,-1-2,0 1,-1-2,1 1,-1-1,0 0,0-1,0 1,-1-2,0 1,0-1,-1 0,0-1,0 1,0-1,-1 0,0-1,-1 1,0-1,0 0,0-2,0 4,1-1,-1-1,-1 1,0 0,0-1,0 0,-1 0,0 1,-1-1,0 0,-1-1,1 1,-2 0,1 0,-1 0,-1 0,0 0,0 1,0-1,-1 0,-1 1,1 0,-1-1,-1 2,0-1,0 0,0 1,-1 0,-5-5,8 10,-1 0,1 0,-1 0,1 0,-1 1,0-1,0 1,0 0,0 0,0 0,0 1,0 0,0-1,0 1,0 1,0-1,0 0,0 1,0 0,0 0,0 0,1 1,-1-1,0 1,-15 9</inkml:trace>
  <inkml:trace contextRef="#ctx0" brushRef="#br0" timeOffset="39614.899">6526 1643,'1'42,"-2"0,-2 0,-1 0,-3 0,-6 20,-28 81,35-112,6-30,0-1,-1 0,1 0,0 1,0-1,-1 0,1 1,0-1,0 0,0 1,0-1,-1 0,1 1,0-1,0 0,0 1,0-1,0 1,0-1,0 0,0 1,0-1,0 0,0 1,0-1,0 1,1-1,-1 0,0 1,0-1,0 0,0 1,1-1,-1 0,0 0,0 1,1-1,-1 0,0 1,0-1,1 0,-1 0,0 0,1 1,-1-1,0 0,1 0,-1 0,0 0,1 0,-1 1,1-1,-1 0,0 0,1 0,-1 0,0 0,1 0,-1 0,1-1,-1 1,0 0,1 0,-1 0,0 0,1 0,-1 0,0-1,1 1,-1 0,52-97,-45 75</inkml:trace>
  <inkml:trace contextRef="#ctx0" brushRef="#br0" timeOffset="40098.752">6554 1614,'0'1,"0"-1,0 0,0 0,0 1,0-1,0 0,0 0,0 1,-1-1,1 0,0 0,0 1,0-1,0 0,0 0,-1 1,1-1,0 0,0 0,0 0,-1 0,1 1,0-1,0 0,-1 0,1 0,0 0,0 0,-1 0,1 0,0 1,0-1,-1 0,1 0,0 0,0 0,-1 0,1 0,0 0,-1-1,1 1,0 0,0 0,-1 0,1 0,0 0,0 0,-1 0,1 0,0-1,0 1,0 0,-1 0,9 26,120 201,-113-193,-11-22,1 0,0 0,0-1,1 0,1 0,0 0,0-1,1 0,0 0,1-1,0 0,2 1,-8-9,0 1,0-1,0 0,0 0,0 0,0-1,0 1,1-1,-1 1,0-1,0 0,1-1,-1 1,0 0,0-1,0 0,1 1,-1-1,0-1,0 1,0 0,-1-1,1 1,0-1,0 0,-1 0,1 0,-1 0,0-1,0 1,0-1,2-1,59-91,-51 75,-1-1,0 0,-2-1,0 0,-2 0,0-1,-1 0,-2 0,0 0,-2-1,0 1,-1-1,-2 1,0-1,-3-4,-27-33,23 54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51.64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 1535,'68'15,"-2"2,1 4,-2 2,-1 3,33 20,88 32,426 127,-205-43,67 37,-220-86,182 85,-71 3,-175-96,88 30,63 21,32 29,-322-163,-2 3,0 1,-2 2,14 13,-1 5,-39-29,2 0,0-1,1-1,1-1,21 9,-1-5,-82-3,-31-4,0-2,-1-4,0-3,-47-6,-5 3,-132 0,85-27,-1 16,102 3,-1 2,0 3,0 3,-16 4,-34-1,-193-3,144-26,-312 26,85 1,169-28,-509 29,-156-1,879 0</inkml:trace>
  <inkml:trace contextRef="#ctx0" brushRef="#br0" timeOffset="2545.183">850 1959,'-15'4,"-4"7,-4 2,2 2,4 0</inkml:trace>
  <inkml:trace contextRef="#ctx0" brushRef="#br0" timeOffset="3029.281">341 3115,'-14'34,"-5"20,1 6,8-7,6-8,3-6,7-11,3-5,4-6,0-6</inkml:trace>
  <inkml:trace contextRef="#ctx0" brushRef="#br0" timeOffset="20118.696">3304 745,'-3'-6,"-1"1,0-1,-1 1,1 0,-1 0,0 0,0 1,-1 0,1 0,-1 0,0 1,0-1,0 1,0 1,-1-1,1 1,-1 0,1 1,-7-1,-4 3,0 2,0 0,0 0,0 2,1 0,-1 1,1 0,-10 7,-43 16,-181 76,222-91,1 1,0 1,2 2,0 0,0 2,2 0,1 2,0 1,2 0,0 1,2 2,1 0,1 0,1 2,1 0,-92 177,87-156,3 1,2 1,2 1,0 13,10-55,-2 9,1 1,0 0,2 0,0 0,1 0,1 0,1 0,1 0,4 16,13 36,-15-48,1 1,2-2,0 1,2-1,0 0,4 4,86 111,-79-108,1-1,1-1,2-1,0-2,2 0,1-1,1-2,0-1,2-2,9 5,-11-9,-1 0,2-2,0-1,0-1,21 4,135 6,-32 13,37-23,-140-12,-17-2,-1-1,0-1,0-2,0-1,26-11,79-47,14-50,-41 24,-87 74,-1-2,-2 0,0-1,-1-2,-1 0,7-12,-8 13,1-4,0 0,-1 0,-2-2,0 0,-2-1,-2 0,3-10,-7 16,-1-1,-2-1,0 1,-1-1,-2 1,0-2,0-97,-17-53,5 138,-1 0,-2 1,-1 0,-2 1,-2 1,-1 1,-3-2,-76-102,-87-52,85 97,86 82,-1 0,0 1,-1 1,0 0,-1 1,1 1,-1 0,-15-3,-15-7,22 7,0 1,-1 2,0 0,-1 2,1 1,-1 1,0 1,-1 1,13 1,-2-1,-1 1,1 0,0 1,-1 1,1 1,0 0,0 1,0 1,1 1,-14 6,12-2</inkml:trace>
  <inkml:trace contextRef="#ctx0" brushRef="#br1" timeOffset="25936.608">3304 1535,'4'-1,"0"-1,0 0,0 0,0 0,-1-1,1 1,-1-1,1 0,-1 0,0 0,0 0,-1 0,1-1,-1 1,1-1,1-3,1-2,194-259,-98 146,78-70,-103 119,3-50,-18 22,94-152,-119 192,-28 42</inkml:trace>
  <inkml:trace contextRef="#ctx0" brushRef="#br1" timeOffset="28792.207">3304 1507,'1'1,"-1"1,0 0,1 0,0 0,-1-1,1 1,0 0,0 0,0-1,0 1,0-1,0 1,0-1,1 1,-1-1,0 0,1 0,-1 1,1-1,-1 0,1 0,0-1,0 1,-1 0,1-1,0 1,0-1,0 1,-1-1,1 0,0 1,0-1,0 0,0-1,0 1,3 2,9 2,-1 0,0 1,0 1,-1 0,0 1,0 0,0 1,-1 0,3 3,8 6,1-1,1 0,0-2,1-2,1 0,0-1,8 1,104 50,15 61,-66-47,54 35,11-1,62 4,-75-53,-55-30,56 16,37 19,66 57,-103-67,-140-56,-1-1,1 1,-1 0,1 0,-1 0,0 0,1 0,-1 0,1 0,-1 0,1 0,-1 0,1 0,-1 0,0 0,1 0,-1 0,1 0,-1 1,1-1,-1 0,1 0,-1 1,1-1,0 0,-1 1,1-1,-1 1,1-1,0 0,-1 1,1-1,0 1,-1-1,1 1,0-1,0 1,-1-1,1 1,0-1,0 1,0-1,0 1,0 0,0-1,0 1,0-1,0 1,0-1,0 1,0-1,0 1,0-1,1 1,-1-1,0 1,0-1,1 1,-1-1,0 1,-18 0</inkml:trace>
  <inkml:trace contextRef="#ctx0" brushRef="#br1" timeOffset="30220.568">6212 2607,'-282'313,"137"-162,127-136,13-10,0-1,0 1,0-1,0 0,-1 0,0-1,0 0,0 0,0 0,0 0,0-1,-1 0,1-1,-6 1,10-2,1 0,-1-1,1 1,0-1,-1 0,1 1,0-1,0 0,-1 0,1 0,0 0,0 0,0 0,0 0,0 0,0 0,1 0,-1-1,0 1,1 0,-1-1,1 1,-1 0,1-1,-1 1,1-1,0 1,0 0,0-1,0 1,0-1,0 1,0-1,0 1,0-1,1 1,-1 0,1-1,-1 0,19-56,-8 35</inkml:trace>
  <inkml:trace contextRef="#ctx0" brushRef="#br1" timeOffset="30459.603">5760 2692,'2'-1,"0"1,1 1,-1-1,0 0,1 0,-1 1,0 0,0-1,1 1,-1 0,0 0,0 0,0 0,0 0,0 1,0-1,-1 1,1-1,0 1,-1 0,1-1,-1 1,1 0,-1 0,1 2,-2-4,238 274,-185-220,-49-47</inkml:trace>
  <inkml:trace contextRef="#ctx0" brushRef="#br1" timeOffset="31910.27">4688 39,'17'226,"-13"-199,-4-20,1 1,0-1,0 0,1 1,0-1,0 0,1 0,-1 0,2-1,-1 1,1-1,1 2,-3-7,0-1,0 1,0-1,0 0,0 1,0-1,0 0,0-1,0 1,0 0,0-1,0 1,0-1,0 1,0-1,0 0,0 0,0 0,-1 0,1 0,0 0,-1 0,1-1,-1 1,1-1,-1 1,1-1,-1 1,0-1,0 0,0 0,0 1,0-1,-1 0,1 0,0-1,5-5,222-287,-226 292,-1 0,1 0,0 0,0 0,0 1,0-1,1 0,-1 1,0 0,1-1,0 1,0 0,0 0,0 0,0 1,0-1,0 1,0 0,0 0,1 0,-1 0,1 0,-1 1,0 0,1-1,-1 1,1 1,-1-1,1 0,-1 1,1 0,-1-1,0 1,1 1,-1-1,0 0,0 1,0 0,0-1,0 1,2 2,3 16,0 0,-1 0,-1 0,-1 1,-1 0,-1 0,-1 0,0 0,-2 0,0 1,-2-1,-1 4,1 36,2-27,-2 1,-1 0,-2-1,-1 1,-2-2,-1 1,-2-1,-2 2,7-23,0 0,-1-1,-1 0,1 0,-2 0,0-1,0-1,0 1,-1-2,-1 1,1-1,-2-1,1 0,-1-1,-9 5,18-10,0 0,0 0,0 0,0 0,0 0,-1 0,1-1,0 0,0 1,-1-1,1-1,0 1,0 0,-1-1,1 1,0-1,0 0,0 0,0 0,0-1,0 1,0-1,0 0,1 0,-1 1,1-2,-1 1,1 0,0 0,0-1,0 1,0-1,0 0,0 0,0-1,-1-2,-1 0,1-1,0 0,1 0,0 0,0 0,0 0,1 0,0-1,1 1,-1 0,2-1,-1 1,1 0,1-6,6-7,2 0,1 1,0 0,2 1,0 0,0 0,2 2,0 0,1 1,1 0,0 1,1 1,0 1,1 0,17-7,-2-3,143-68,-143 77</inkml:trace>
  <inkml:trace contextRef="#ctx0" brushRef="#br2" timeOffset="40274.507">3277 1592,'-1'0,"1"0,-1 0,1-1,0 1,-1 0,1 0,0 0,-1 0,1-1,0 1,-1 0,1 0,0 0,-1-1,0 2,0 0,-1 0,1 0,0 0,0 0,0 1,0-1,0 0,0 1,0-1,0 0,0 1,1-1,-1 1,1-1,-1 1,1 0,0-1,-1 1,1-1,0 1,0 0,0-1,0 1,0 0,1-1,-1 1,0-1,1 1,-1 0,1-1,0 1,-1-1,1 0,0 1,0-1,0 1,0-1,0 0,0 0,0 0,0 0,1 0,-1 0,0 0,1 0,-1 0,1 0,-1-1,1 1,-1-1,1 1,-1-1,1 1,0-1,-1 0,1 0,0 0,-1 0,1 0,-1 0,1 0,0-1,0 1,3-2,0 0,0-1,-1 1,1-1,-1 0,0 0,1 0,-1-1,-1 0,1 1,0-1,-1 0,0-1,0 1,0-1,0 1,-1-1,0 0,0 0,0 0,0-5,-3 9,0 0,0 0,0-1,0 1,-1 0,1 0,-1 0,1 1,0-1,-1 0,0 0,1 1,-1-1,1 1,-1 0,0-1,1 1,-1 0,0 0,1 0,-1 0,0 0,1 0,-1 0,0 1,1-1,-1 1,1-1,-1 1,1 0,-1-1,1 1,-1 0,1 0,-1 0,1 0,0 0,0 0,0 1,0-1,-1 0,1 0,0 0,0 0,0 0,0 0,0 0,0 0,0 0,0 1,1-1,-1 0,0 0,1 1,-1-1,1 0,-1 1,1-1,-1 1,1-1,0 1,0-1,0 0,0 1,0-1,0 1,0-1,1 1,-1-1,0 1,1-1,-1 0,1 2,6 11</inkml:trace>
  <inkml:trace contextRef="#ctx0" brushRef="#br2" timeOffset="42429.349">3136 1083,'-55'-27,"48"24,-1-1,1 1,-1 0,0 1,1-1,-1 2,0-1,0 1,-1 0,1 1,0 0,0 0,0 1,0 0,0 0,0 1,0 0,0 1,1-1,-1 1,1 1,-1 0,1 0,0 0,1 1,-1 0,1 0,0 0,0 1,1 0,-2 2,-3 1,0 1,1 0,0 1,1 0,0 0,1 1,0 0,1 0,0 1,1 0,1 0,0 0,0 0,1 1,1-1,0 1,5 115,-2-124,1 0,-1 0,1 0,0-1,0 1,0-1,0 1,1-1,0 0,0 0,0 0,0 0,1 0,0-1,0 0,-1 0,2 0,-1 0,0 0,1-1,-1 0,1 0,-1 0,2 0,6 1,0-1,0 0,0-1,0 0,0-1,0 0,0-1,0-1,-1 1,1-2,0 0,-1 0,1-1,-1 0,0-1,0-1,-1 1,0-2,0 1,6-6,-13 10,0-1,0 1,0-1,0 1,-1-1,1 0,-1 0,0 0,0 0,0-1,0 1,0 0,-1-1,0 1,1-1,-1 0,-1 1,1-1,0 0,-1 0,0 1,0-1,0 0,0 0,-1 0,1 1,-1-1,0 0,0 1,0-1,-1 0,1 1,-1 0,0-1,0 1,0 0,0 0,-1 0,1 0,-1 0,0 1,0-1,0 1,0 0,0 0,0 0,-1 0,-2-1,-56-23,63 26,-1-1,0 0,1 1,-1-1,1 0,-1 1,0-1,1 1,-1-1,1 1,0-1,-1 1,1-1,-1 1,1-1,0 1,-1 0,1-1,0 1,-1 0,1 0,0 0,0-1,-1 1,1 0,0 0,-1 0,1 0,0 0,0 0,-1 0,1 1,0-1,0 0,-1 0,1 0,0 1,-1-1,1 0,0 1,-1-1,101 29,-98-28,0 0,1 0,-1-1,0 1,1-1,-1 0,1 0,-1 0,0 0,1-1,-1 1,0-1,1 0,-1 0,0 0,0-1,0 1,0-1,0 1,1-2,10-5</inkml:trace>
  <inkml:trace contextRef="#ctx0" brushRef="#br3" timeOffset="64331.476">2176 942,'-16'0,"1"-1,0 0,0-1,0-1,0 0,0-1,0-1,-5-2,-337-147,312 138,30 11,0-1,0 0,0 0,1-2,0 0,0 0,1-1,0-1,-2-3,4 2,1 1,-2 1,1-1,-1 2,-1 0,0 0,0 1,0 1,-1 0,-1 0,-78-41,76 40</inkml:trace>
  <inkml:trace contextRef="#ctx0" brushRef="#br3" timeOffset="65451.643">1809 604,'-68'122,"61"-105,-118 328,-157 285,132-339,-49 46,186-310,19-39</inkml:trace>
  <inkml:trace contextRef="#ctx0" brushRef="#br3" timeOffset="65866.371">1583 1704,'-2'0,"-1"-1,1 1,0 0,0 1,0-1,0 0,0 1,-1-1,1 1,0-1,0 1,0 0,0 0,0 0,1 0,-1 0,0 1,0-1,1 0,-1 1,1-1,-1 1,1 0,-1 0,-11 9,-32 14,-1-1,-1-3,-47 16,37-16,-300 109,330-113,27-13</inkml:trace>
  <inkml:trace contextRef="#ctx0" brushRef="#br3" timeOffset="66281.745">2035 745,'-109'47,"79"-32,-85 40,-2-4,-21 0,-72 24,177-58</inkml:trace>
  <inkml:trace contextRef="#ctx0" brushRef="#br3" timeOffset="66851.188">652 688,'-10'7,"1"1,1-1,-1 1,1 1,1 0,0 0,0 0,1 1,0 0,0 0,1 1,-1 3,-4 5,-46 100,5 2,-4 29,9-26,28-69,12-31</inkml:trace>
  <inkml:trace contextRef="#ctx0" brushRef="#br3" timeOffset="67397.082">426 575,'29'-15,"1"0,0 2,0 2,1 0,1 2,-1 1,1 2,1 1,-1 2,8 1,-34 1,1 1,-1 0,0 0,0 0,0 1,0 0,0 1,0-1,0 1,0 0,0 0,-1 1,1 0,-1 0,1 0,-1 1,0-1,-1 1,1 1,-1-1,0 0,0 1,0 0,0 0,-1 0,0 1,0-1,0 1,-1-1,0 1,0 0,0 0,-1 0,0 0,0 0,0 0,-1 1,0-1,0 4,-3 2,-1 1,1 0,-2-1,0 0,0 0,-1 0,-1-1,0 0,0 0,-1-1,0 0,-1 0,0-1,-7 5,-153 109,138-103,-150 87,179-106,0-1,0 1,0 0,0 0,1 0,-1 0,0 0,0 0,1 1,-1-1,1 1,-1-1,1 1,-1-1,1 1,0 0,0 0,0-1,0 1,0 0,0 0,1 0,-1 0,0 0,1 0,0 0,-1 1,1-1,0 0,0 0,0 0,1 0,-1 0,0 0,1 0,-1 0,1 0,0 0,0 0,0 0,0 0,0 0,0 0,0-1,0 1,1 0,-1-1,1 1,131 92,-121-85,4 1,-1 0,0 1,-1 0,0 1,-1 1,0 0,-1 1,-1 0,0 1,-1 0,4 8,-7-7,-2 0,1 1,-2 0,-1-1,0 1,-1 0,0 0,-2 15,27 70,-23-93</inkml:trace>
  <inkml:trace contextRef="#ctx0" brushRef="#br0" timeOffset="84686.921">765 3059,'-33'-49,"-97"-167,32 28,-28-48,65 101,53 112,5 18,0 0,1-1,0 1,0-1,0 0,1 0,-1 0,1 0,1 0,-1 0,1 0,0 0,1 0,-1 0,1 1,0-1,1 0,-1 0,1 0,0 1,1-1,0-1,-1 5,0 0,-1 1,1-1,0 1,0-1,0 1,0 0,0-1,0 1,0 0,0 1,0-1,0 0,1 1,-1-1,0 1,1 0,-1-1,0 1,1 0,-1 1,0-1,1 0,-1 1,0-1,0 1,1 0,-1-1,0 1,0 0,0 0,0 1,0-1,0 0,0 1,0 0,63 61,-18 58,-45-117,-1 0,0 0,-1 1,1-1,-1 0,0 0,0 1,0-1,-1 0,1 0,-1 1,0-1,0 0,-1 0,1 0,-1 0,0 1,77-36,24 30,-97 1,0 1,1-1,-1 1,0 0,0 0,1 0,-1 0,0 0,0 0,0 1,0-1,0 1,0 0,-1-1,1 1,-1 0,1 0,-1 0,1 0,-1 0,0 0,0 0,0 1,0-1,-1 0,1 1,0-1,-1 0,0 1,1-1,-1 1,0-1,0 0,-1 1,1-1,0 1,-1-1,0 2,0 4,0 1,0 0,-1-1,0 1,0-1,-1 0,-1 0,1 0,-1 0,0-1,-1 1,0-1,0 0,0 0,-1-1,0 0,-1 0,1 0,-1-1,0 0,0 0,-1 0,0-1,1-1,-1 1,0-1,-2 0,-273-5,257 2,22 2,-1-1,1-1,-1 1,0-1,1 0,-1 0,0 0,1-1,-1 1,1-1,-1 0,1-1,-1 1,1-1,0 0,-1 0,1 0,0 0,0-1,1 1,-1-1,1 0,-1-1,1 1,-1-1,-21-70,20 49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2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1,'-28'91,"-28"164,44-176,6-58,2 1,0 0,1 0,1 0,1 0,1 0,1 0,1 0,1 0,1 0,1 0,1-1,1 0,2 3,-7-19,0 1,1-1,-1-1,1 1,0 0,1-1,-1 1,1-1,0 0,0 0,0-1,0 1,1-1,-1 0,1 0,0 0,0-1,0 0,0 0,1 0,-1 0,0-1,1 0,-1 0,1 0,-1-1,1 0,0 0,-1 0,1-1,-1 0,1 0,-1 0,0-1,1 0,0 0,93-106,-89 94,104-177,-67 101,-3-2,-5-3,6-28,-22 15,-47 150,-2 22,3 1,2 1,3 2,4-1,-1 26,12-56,2 1,1 0,2 0,2 0,2 0,1-1,2 0,1 0,2-1,11 23,2-19,-24-40</inkml:trace>
  <inkml:trace contextRef="#ctx0" brushRef="#br0" timeOffset="2450.464">850 763,'5'15,"1"13,1 8,-2 2,3-5,0-4,-5-2,-4 0,-2 0,1-1,-1 1,6-4,2-7</inkml:trace>
  <inkml:trace contextRef="#ctx0" brushRef="#br0" timeOffset="3132.285">1020 875,'270'29,"-207"-34,-62 5,0-1,0 1,0 0,0-1,0 1,0-1,0 1,0-1,-1 0,1 1,0-1,0 0,0 0,-1 1,1-1,0 0,-1 0,1 0,-1 0,1 0,-1 0,1 0,-1 0,0 0,0 0,1 0,-1 0,0 0,0 0,0 0,0 0,0 0,0 0,0 0,0 0,-1 0,1 0,0 0,-1 0,1 0,-1 0,1 0,-1 0,1 0,-1 0,0 0,1 0,-1 1,0-1,0 0,1 0,-1 1,-1-1,-66-62,66 63,1 1,0 0,-1-1,1 1,0 0,-1 0,1 0,0 0,0 0,0 0,0 0,0 0,0 0,0 0,0 1,0-1,0 0,1 1,-1-1,0 0,1 1,-1-1,1 1,0-1,0 1,-1-1,1 1,0-1,0 1,0-1,1 1,-1-1,0 1,0-1,1 1,-1-1,1 1,-1 1,8 137,-8-139,0 0,0 0,0 0,0-1,0 1,1 0,-1 0,0 0,1-1,-1 1,0 0,1-1,-1 1,1 0,-1-1,1 1,-1 0,1-1,-1 1,1-1,0 1,-1-1,1 1,0-1,0 1,-1-1,1 0,0 0,0 1,-1-1,1 0,0 0,0 0,0 0,-1 0,1 0,0 0,0 0,0 0,0 0,-1 0,1 0,0-1,0 1,-1 0,1-1,0 1,0 0,-1-1,1 1,0-1,-1 1,1-1,-1 0,1 1,-1-1,1 0,33-41,-29 36,37-53,-31 43</inkml:trace>
  <inkml:trace contextRef="#ctx0" brushRef="#br0" timeOffset="3514.639">1613 791,'2'0,"15"-4,1 1,-1 0,1 2,-1 0,1 1,-1 1,1 0,-1 1,8 3,-24-5,1 0,-1 1,0-1,0 0,1 1,-1-1,0 1,0 0,0-1,0 1,0 0,0 0,0-1,0 1,0 0,0 0,0 0,0 0,-1 0,1 0,0 1,-1-1,1 0,-1 0,1 0,-1 1,0-1,1 0,-1 0,0 1,0-1,0 0,0 1,0-1,0 0,0 0,-1 1,1-1,0 0,-1 0,1 1,-1-1,1 0,-1 0,0 0,1 0,-1 0,-44 55,35-45,10-11,-35 48,35-47,-1 0,1 0,-1 0,1 0,0 0,-1 0,1 0,0 0,0 0,-1 0,1 1,0-1,0 0,1 0,-1 0,0 0,0 0,0 1,1-1,-1 0,0 0,1 0,-1 0,1 0,0 0,-1 0,1 0,0 0,-1-1,1 1,0 0,0 0,0 0,0-1,0 1,0-1,0 1,0-1,0 1,0-1,0 1,0-1,0 0,0 0,0 1,0-1,1 0,-1 0,79 3,-53-4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1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99,'-6'7,"0"1,0 0,1 0,0 0,1 1,0 0,0 0,1 0,0 0,0 0,1 1,0-1,1 6,0-11,0 0,1 1,-1-1,1 1,0-1,1 0,-1 1,1-1,0 1,0-1,0 0,0 0,1 0,0 1,0-2,0 1,0 0,0 0,1-1,0 1,0-1,0 0,0 0,0 0,1 0,-1 0,1-1,0 1,4 1,-5-3,0 0,0-1,1 1,-1-1,1 1,-1-1,1 0,-1 0,0-1,1 1,-1-1,1 0,-1 0,0 0,0 0,1 0,-1-1,0 1,0-1,0 0,-1 0,1 0,0 0,-1 0,1-1,-1 1,0-1,0 0,0 0,0 1,0-1,0-2,40-106,-41 104,0 0,-1-1,1 1,-2 0,1 0,-1 0,0-1,0 1,-1 0,0 0,0 0,0 1,-1-1,0 0,-1 1,0 0,0 0,0 0,0 0,-1 1,0-1,0 1,0 1,-1-1,0 1,0 0,0 0,0 0,-1 1,1 0,-3 0,4 3,1 0,0 1,0-1,-1 1,1 0,0 1,0-1,0 1,0-1,0 1,0 1,0-1,1 0,-1 1,1 0,0 0,0 0,0 0,0 0,0 1,1-1,-1 2,-11 13</inkml:trace>
  <inkml:trace contextRef="#ctx0" brushRef="#br0" timeOffset="1016.165">433 71,'1'0,"1"0,-1 0,0 0,1 1,-1-1,1 1,-1-1,0 0,0 1,1 0,-1-1,0 1,0 0,0 0,0 0,1-1,-1 1,0 0,-1 1,1-1,0 0,0 0,0 0,-1 0,1 1,-1-1,1 0,-1 1,1-1,-1 0,0 1,1-1,-1 0,0 1,0-1,0 1,0-1,0 0,-1 1,1-1,0 0,-1 1,1-1,2 10,7 22,-9-25,1-1,0 0,0 0,1 0,0 0,0 0,1 0,0 0,0-1,1 1,-1-1,2 0,-1 0,0 0,1-1,0 0,0 0,1 0,0 0,4 3,-6-8,-1 1,0-1,1 1,-1-1,0 0,1 0,-1-1,0 1,1 0,-1-1,0 0,0 0,1 0,-1 0,0-1,0 1,0-1,0 0,-1 0,1 0,0 0,-1 0,1 0,-1-1,0 1,1-2,48-74,-16 23,-33 55,-1 1,1-1,0 1,0 0,0 0,0 0,-1 0,1 0,0 0,-1 0,1 0,0 1,-1-1,0 0,1 1,-1-1,0 1,0 0,0 0,0-1,0 1,0 0,-1 0,1 0,0 0,-1 0,7 10,-3-7,0-1,0 1,0-1,0 1,1-1,0-1,0 1,0-1,0 0,1 0,-1 0,1-1,-1 1,1-1,0-1,0 1,0-1,0 0,0-1,0 1,0-1,1 0,-1-1,0 0,0 0,0 0,0 0,0-1,-1 0,1 0,0-1,-1 0,0 0,1 0,-1 0,0-1,3-3,4-3,1 0,-1-1,-1 0,0-1,-1-1,0 1,-1-2,0 1,-1-1,-1-1,3-6,0-3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296 120,'-30'173,"16"-119,-37 128,-9-2,-32 57,76-196,-16 49,32-90,0 0,1-1,-1 1,0 0,0 0,1 0,-1-1,0 1,1 0,-1 0,0 0,1 0,-1 0,0 0,1 0,-1 0,0 0,1 0,-1 0,0 0,1 0,-1 0,0 0,1 0,-1 0,0 0,1 0,-1 0,0 0,1 1,-1-1,0 0,1 0,-1 0,0 1,0-1,1 0,-1 0,0 1,0-1,0 0,1 1,-1-1,0 0,0 1,0-1,0 0,0 1,0-1,1 0,-1 1,0-1,0 0,0 1,0-1,0 0,0 1,21-27,-7 5</inkml:trace>
  <inkml:trace contextRef="#ctx0" brushRef="#br0" timeOffset="537.656">296 175,'2'2,"1"-1,0 1,0 0,-1-1,1 1,-1 1,1-1,-1 0,0 0,0 1,0-1,0 1,-1 0,1 0,-1-1,1 1,-1 0,0 0,0 0,0 1,1 2,70 202,-57-154,2-2,2 0,2-1,12 15,44 22,-76-87,1 0,-1-1,0 1,0-1,0 1,0-1,1 0,-1 1,0-1,0 0,0 0,1 0,-1 0,0 0,0 0,1 0,-1 0,0 0,0-1,1 1,-1 0,0-1,0 1,0-1,0 0,0 1,1-1,-1 0,0 1,-1-1,1 0,0 0,0 0,0 0,0 0,-1 0,1 0,0 0,-1 0,1-1,-1 1,0 0,1 0,-1 0,0-1,17-62,-17 63,47-327,-37 243,-4 0,-4-78,2 117,2 35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537 116,'0'11,"1"28,-2-1,-1 1,-2-1,-1 0,-3 0,-1 1,-39 117,27-67,20-65,4-22</inkml:trace>
  <inkml:trace contextRef="#ctx0" brushRef="#br0" timeOffset="403.542">113 59,'36'-9,"0"2,0 1,0 2,0 1,37 3,99-11,-129 4,2 1,-1 2,0 3,35 2,-56 4,-6 1</inkml:trace>
  <inkml:trace contextRef="#ctx0" brushRef="#br0" timeOffset="685.02">0 821,'72'-19,"33"-7,14-3,-10 3,-12 6,-19 6,-13 2,-13 1,-10 4,-12 7,-11 4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62,'0'-1,"-1"1,1 0,-1-1,1 1,-1 0,1-1,-1 1,1 0,-1 0,1-1,-1 1,1 0,-1 0,1 0,-1 0,0 0,1 0,-1 0,1 0,-1 0,1 0,-1 0,1 0,-1 0,0 1,1-1,-1 0,1 0,-1 1,1-1,-1 0,1 1,0-1,-1 0,1 1,-1-1,1 1,0-1,-1 0,1 1,0-1,-1 1,1-1,0 1,0-1,0 1,-1-1,1 1,0 0,0-1,0 1,0-1,0 1,0-1,0 1,0 0,0-1,0 1,1 0,-7 39,6-39,-1 12,-2 15,2 0,1 0,1 0,1 0,4 15,-5-40,-1 0,1 0,0 0,0 0,0-1,0 1,0 0,1-1,-1 1,1-1,0 1,0-1,0 0,0 0,0 0,0 0,0 0,1 0,-1 0,1-1,-1 1,1-1,0 0,0 0,-1 0,1 0,0 0,0-1,0 1,0-1,0 0,0 0,0 0,0 0,0-1,0 1,0-1,0 1,-1-1,1 0,0 0,0-1,-1 1,1 0,-1-1,1 0,1-1,7-6,0-1,0 0,-2-1,1 0,-1-1,-1 0,0 0,-1-1,3-5,24-38,16-16,-28 105,-16-15,0-1,1-1,1 1,1-1,0-1,1 0,4 5,-11-16,0-1,-1 0,1 0,0 0,0-1,1 1,-1-1,0 0,1 0,0 0,-1 0,1 0,0-1,0 0,0 1,0-1,0-1,0 1,0-1,0 0,1 0,-1 0,0 0,0-1,0 1,0-1,0 0,0 0,0-1,0 1,-1-1,1 0,0 0,-1 0,2-1,10-9,-1-1,1-1,-2 0,0-1,-1 0,0-1,-1 0,-1-1,-1 0,0-1,-2 0,2-4,16-57,-26 79,1 0,0 1,-1-1,1 1,0-1,-1 0,1 0,0 1,-1-1,1 0,-1 0,1 1,-1-1,1 0,-1 0,1 0,-1 0,1 0,0 1,-1-1,1 0,-1 0,1 0,-1 0,1-1,-1 1,1 0,-1 0,1 0,-1 0,1 0,-1-1,1 1,0 0,-1 0,1-1,-1 1,1 0,0-1,-1 1,1 0,0-1,-1 1,1 0,0-1,0 1,-1-1,1 1,0-1,0 1,0-1,0 1,-1-1,1 1,0 0,0-1,0 1,0-1,0 1,0-1,0 1,0-1,1 1,-1-1,0 1,-26 30,14-10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0,'-17'4,"0"1,1 0,0 2,0-1,0 2,1 0,0 1,0 1,1 0,0 0,1 2,1 0,-1 0,2 1,0 0,-6 10,16-19,-1-1,1 0,0 1,0-1,0 1,0-1,1 1,0-1,-1 1,1-1,1 1,-1 0,0-1,1 1,0-1,0 1,0-1,0 1,0-1,1 0,-1 0,1 0,0 0,0 0,0 0,1 0,-1 0,1-1,-1 1,1-1,0 0,0 0,0 0,0 0,0 0,0-1,1 1,-1-1,0 0,1 0,-1 0,1-1,0 1,-1-1,1 0,-1 0,1 0,-1 0,1-1,0 1,2-2,8-2,0-1,-1 0,0-2,0 1,-1-1,1-1,-2 0,1-1,-1 0,0-1,-1 0,0-1,-1 0,4-6,3-1,-16 17,1 0,-1 0,1 0,-1 0,1 0,-1 0,1 1,0-1,-1 0,1 0,0 0,0 1,0-1,0 0,0 1,-1-1,1 1,0-1,0 1,1-1,-1 1,0 0,0 0,0-1,0 1,0 0,0 0,0 0,0 0,0 0,0 0,1 0,-1 1,0-1,0 0,0 1,0-1,0 1,0-1,0 1,0-1,0 1,-1 0,1-1,0 1,0 0,0 0,-1-1,1 1,0 0,-1 0,1 0,-1 0,1 0,-1 0,1 0,-1 0,0 1,31 41,-14-24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0 306,'208'-223,"-207"222,0 0,-1 0,1 0,0 0,-1 0,1 0,0 1,0-1,0 0,0 0,0 1,0-1,0 0,0 1,0-1,0 1,0-1,0 1,0-1,1 1,-1 0,0 0,0 0,0 0,1 0,-1 0,0 0,0 0,0 0,1 0,-1 0,0 1,0-1,0 1,0-1,0 1,0-1,0 1,0 0,0-1,0 1,0 0,0 0,0 0,0-1,0 1,-1 0,1 0,0 0,-1 0,1 1,-1-1,1 0,-1 0,0 0,1 0,-1 0,0 1,0-1,0 0,0 0,0 1,0 0,2 9,-2-5,0 0,1 0,-1 0,1 0,0 0,1 0,0 0,0 0,0 0,0-1,1 1,0-1,0 1,1-1,-1 0,1-1,0 1,0-1,1 1,-1-1,1-1,0 1,0-1,0 1,1-1,-1-1,1 1,-1-1,1 0,0 0,6-3,0 0,-1 0,1-1,0-1,-1 0,0 0,0-1,0-1,0 0,-1 0,0-1,0 0,0-1,-1 0,0-1,0 0,-1 0,0-1,0 0,-1 0,2-4,-8 12,62-103,-52 81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1,'-10'38,"-2"33,-1 13,4-3,2-10,2-8,3-10,1-4,1-5,0-6,1-5,-1-2,1-3,-1 0,0-1,-4-5,-2-6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1,'57'4,"29"3,5-1,-4-2,-12 0,-14-2,-12-1,-15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0,'0'55,"3"27,-4 1,-4-1,-3 0,-4-1,-15 52,-31 109,54-231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19,'43'5,"34"1,13 0,-4-6,-7-3,-12-1,-12 1,-12 0,-7 0,-6 2,-7-5,-4 0,-4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8:5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2527 30,'-20'236,"10"200,10-407,0 40,1 8,-3-1,-12 73,6-100,20-77,35-181,-37 167</inkml:trace>
  <inkml:trace contextRef="#ctx0" brushRef="#br0" timeOffset="287.774">2865 284,'-170'217,"56"-81,74-66,39-68,1 0,-1 0,1-1,-1 1,1 0,0 0,-1-1,1 1,0 0,0 0,0-1,1 1,-1 0,0 0,1-1,-1 1,1 0,0 0,-1-1,1 1,0-1,0 1,0-1,0 1,0-1,0 0,1 1,-1-1,0 0,1 0,-1 0,1 0,-1 0,1 0,-1 0,1 0,0-1,-1 1,1-1,0 1,1-1,193 28,-185-24,0 1,0 1,0 0,-1 0,0 1,0 0,-1 1,0 0,0 0,0 1,-1 0,-1 1,0-1,0 2,-1-1,0 1,-1 0,0 0,0 0,-2 1,2 5,18 22,-9-27</inkml:trace>
  <inkml:trace contextRef="#ctx0" brushRef="#br0" timeOffset="-1151.817">15 1,'-3'9,"0"0,1 0,0 1,0-1,1 1,0-1,1 1,0-1,0 1,1-1,2 6,-1 13,45 381,-32-307,3-1,23 66,6-72,-45-93,0 1,0-1,0 0,0 0,1-1,-1 1,1 0,-1-1,1 1,-1-1,1 0,0 0,0 0,0 0,0-1,-1 1,1-1,0 0,0 0,0 0,0 0,0 0,0 0,0-1,0 0,0 1,0-1,-1 0,1 0,0-1,-1 1,1-1,1 0,9-8,-2 0,1 0,-2-1,1-1,-1 0,-1 0,0-1,-1 0,0 0,-1-3,3-1,103-236,-90 193,-18 105,-7-30,1-1,1 0,0 1,1-1,0 0,1 0,1 0,0 0,1 0,1 0,0-1,0 0,2 0,-1 0,2-1,0 0,0 0,1-1,0 0,1-1,7 6,-10-10,1 0,0-1,0 0,1 0,-1-1,1 0,0-1,0 0,0 0,1-1,-1 0,0-1,1 0,0 0,-1-1,1 0,-1-1,1 0,-1-1,1 1,-1-2,0 0,0 0,0 0,0-1,0 0,-1-1,21-16,-1-2,-2-1,0 0,-1-2,-2-1,-1-1,-1-1,-1-1,-2 0,-1-2,-1 0,-2-1,-1 0,-2-1,3-18,21-171,-33 202,-1-1,0 1,-2-1,0 1,-2 0,0-1,-2 1,-1-5,6 25,0 1,0-1,0 1,0-1,0 1,0 0,0-1,0 1,0-1,0 1,0 0,0-1,0 1,0-1,0 1,0 0,-1-1,1 1,0-1,0 1,0 0,-1-1,1 1,0 0,0-1,-1 1,1 0,0-1,-1 1,1 0,0 0,-1 0,1-1,-1 1,1 0,0 0,-1 0,1 0,-1-1,1 1,0 0,-1 0,1 0,-1 0,1 0,0 0,-1 0,1 0,-1 1,1-1,0 0,-1 0,1 0,-1 0,1 0,0 1,-1-1,1 0,0 0,-1 1,1-1,0 0,-1 1,1-1,-9 27,7-6</inkml:trace>
  <inkml:trace contextRef="#ctx0" brushRef="#br0" timeOffset="-800.229">1511 678,'-2'17,"2"-1,0 1,0-1,2 1,0-1,1 0,0 0,2 0,0 0,0 0,2-1,0 0,0-1,1 1,1-1,4 4,-10-15,0 0,0 1,1-1,-1 0,1 0,0-1,-1 1,1-1,0 0,1 0,-1 0,0-1,0 1,1-1,-1 0,1 0,-1-1,1 1,-1-1,1 0,0 0,-1-1,1 1,-1-1,1 0,-1 0,0-1,1 1,-1-1,0 0,0 0,0 0,0-1,0 1,-1-1,1 0,-1 0,0 0,0-1,0 1,0-1,1-1,6-7,0 0,-1 0,-1-1,0 0,-1 0,0-1,-1 0,-1 0,0-1,-1 0,0 1,-1-1,-1 0,0-1,-1 1,-1-13,-2 20,0 0,-1 0,1 1,-1-1,-1 1,0 0,0 0,0 0,-1 0,1 1,-2 0,1 0,-1 0,0 1,0-1,0 1,-1 1,0-1,0 1,0 1,0-1,-5-1,7 3,-1 0,1 0,-1 0,0 1,0 0,0 0,0 0,0 1,0 0,0 0,0 1,0-1,0 1,1 1,-1-1,0 1,0 0,1 0,-1 0,1 1,0 0,0 0,0 0,0 1,0 0,1 0,-1 0,1 0,0 1,-1 1,-25 46,20-27</inkml:trace>
  <inkml:trace contextRef="#ctx0" brushRef="#br0" timeOffset="-499.57">1991 1018,'0'-1,"-1"1,1-1,0 1,-1-1,1 1,0 0,-1-1,1 1,0 0,-1 0,1-1,0 1,-1 0,1 0,-1-1,1 1,-1 0,1 0,-1 0,1 0,-1 0,1-1,-1 1,1 0,0 0,-1 0,1 1,-1-1,1 0,-1 0,1 0,-1 0,1 0,-1 0,1 1,-1-1,1 0,0 0,-1 1,1-1,-1 0,1 1,0-1,-1 0,1 1,0-1,0 0,-1 1,1-1,0 1,0-1,0 1,-1-1,1 1,0-1,0 0,0 1,0-1,0 1,0-1,0 1,0 0,4-43,7-11,4 1,1 0,3 1,2 1,2 0,9-10,-32 59,0 0,0-1,0 1,0 0,1 0,-1 0,0 0,1 0,-1 0,0 0,1 0,-1 0,1 0,0 0,-1 0,1 1,0-1,0 0,-1 0,1 0,0 1,0-1,0 1,0-1,0 0,0 1,0 0,0-1,0 1,0 0,0-1,0 1,0 0,0 0,0 0,1 0,-1 0,0 0,0 0,0 0,0 0,0 1,0-1,0 0,0 1,0-1,0 1,0-1,0 1,0 0,0-1,0 1,0 0,-1-1,1 1,0 0,6 72,-7-47</inkml:trace>
  <inkml:trace contextRef="#ctx0" brushRef="#br0" timeOffset="1330.581">4249 763,'-8'-6,"0"1,-1 0,1 0,-1 1,0 0,0 1,0 0,-1 0,1 1,-1 0,0 1,1 0,-1 1,0 0,0 0,1 1,-1 0,1 1,-1 0,1 0,-1 1,1 0,0 1,0 0,1 0,-1 1,1 0,-4 4,1 4,0 0,1 1,1 0,0 1,1 0,0 1,1-1,1 1,1 1,0-1,1 1,1 0,0 0,2 0,0 0,1 16,1-27,-1-1,2 1,-1-1,1 0,0 0,0 0,0 0,1 0,-1 0,1 0,1-1,-1 1,0-1,1 0,0 0,0-1,0 1,1-1,-1 0,1 0,0 0,-1 0,1-1,1 0,-1 0,0 0,0-1,1 0,-1 0,1 0,-1-1,1 1,-1-1,1-1,-1 1,1-1,-1 0,0 0,1 0,3-3,19-8,0-2,-1-1,-1-1,-1-1,0-1,-1-2,-1 0,-1-1,-1-1,-1-2,-1 0,-1-1,14-25,46-87,-77 137,0 0,0 1,0-1,-1 1,1-1,0 0,0 1,0-1,-1 1,1 0,0-1,-1 1,1 0,-1-1,1 1,0 0,-1 0,0-1,1 1,-1 0,1 0,-1 0,0 0,0 0,1-1,-1 1,0 0,0 0,0 0,0 0,0 0,0 0,0 0,-1 0,1 0,0-1,0 1,-1 0,1 0,0 0,-1 0,1-1,-1 2,1 5,1 4,1 1,0 0,1-1,0 0,1 1,0-1,1-1,0 1,1-1,0 0,1 0,0 0,0-1,1 0,0 0,0-1,1-1,0 1,1-1,0-1,0 1,0-2,1 1,0-1,104 42,-93-40</inkml:trace>
  <inkml:trace contextRef="#ctx0" brushRef="#br0" timeOffset="5350.546">5067 594,'-67'196,"-25"33,134-283,142-308,-183 363,-1-1,0 0,0 1,1-1,-1 0,0 1,0-1,1 0,-1 0,0 1,1-1,-1 0,0 0,1 0,-1 1,0-1,1 0,-1 0,1 0,-1 0,0 0,1 0,-1 0,1 0,-1 0,0 0,1 0,-1 0,1 0,-1 0,0 0,1 0,-1 0,1 0,-1-1,0 1,1 0,-1 0,0 0,1-1,-1 1,0 0,0-1,1 1,-1 0,0 0,0-1,1 1,-1 0,0-1,0 1,0-1,1 1,-1 0,0-1,0 1,0-1,0 1,0-1,2 40,-2-35,0 19,1-1,0 0,2 0,1 0,1 0,4 12,-7-27,1 0,-1-1,1 1,1-1,-1 0,1 0,0 0,0 0,1 0,0-1,0 0,0 0,0 0,1-1,0 0,0 0,0 0,0-1,1 0,-1 0,1-1,2 1,-1-3,-1 0,1-1,-1 1,1-2,-1 1,0-1,1 0,-1-1,0 0,0 0,0 0,-1-1,1 0,-1 0,0-1,0 1,-1-2,1 1,-1 0,0-1,0 0,-1 0,0 0,1-3,-2 6,5-9,1 0,-2 0,0-1,0 0,-1 0,-1-1,0 1,-1-1,-1 0,0 0,-1-1,0 1,-1-9,4 32,1 3</inkml:trace>
  <inkml:trace contextRef="#ctx0" brushRef="#br0" timeOffset="5948.492">5942 651,'-14'7,"2"1,-1 1,1 0,0 1,1 0,0 1,0 0,2 0,-1 1,1 1,1 0,0 0,1 0,1 1,-4 11,9-21,0 0,0 0,1 0,-1 0,1 1,0-1,1 0,-1 0,1 0,-1 0,1 0,1 0,-1 0,0 0,1 0,0 0,0-1,0 1,0-1,1 1,-1-1,1 0,0 0,0 0,0 0,0-1,1 1,-1-1,1 0,-1 0,1 0,0 0,0 0,0-1,0 0,0 0,0 0,0 0,0-1,0 0,0 0,0 0,0 0,1 0,19-7,-1-1,0-1,-1-1,0 0,0-2,-1-1,-1 0,0-2,-1 0,-1-1,0-1,-1-1,-1 0,4-6,-3 7,0-2,-1 1,-1-2,-1 0,-1-1,0 0,-2-1,0 0,-2-1,0 0,-2-1,-1 0,0 0,-2 0,-1 0,0-1,-2 0,-1 1,-1-1,-4-23,4 42,-1 0,0 0,0 0,0 0,-1 1,0-1,0 1,0-1,-1 1,1 0,-1 0,0 1,-1-1,1 1,-1 0,0 0,0 1,0-1,-1 1,1 0,-1 0,0 1,1 0,-1 0,0 0,0 1,-1 0,1 0,0 0,0 1,0 0,-1 0,1 0,0 1,0 0,0 0,0 1,-4 1,1 3,-1 0,1 0,0 1,0 0,1 1,0 0,0 0,1 0,0 1,0 1,1-1,0 1,1 0,0 0,1 0,0 1,0 0,1 0,0 4,-1 5,0 1,1-1,2 1,0 0,1 0,1-1,1 1,1 0,0-1,3 3,3 6,2-1,1-1,1 0,1-1,1 0,2-1,0-1,2 0,0-2,2 0,0-1,2-2,0 0,1-1,1-1,0-2,1 0,1-2,14 5,-28-13,1 0,0-1,0 0,0-1,0-1,0-1,1 0,-1 0,0-1,1-1,-1-1,0 0,6-2,-2-3</inkml:trace>
  <inkml:trace contextRef="#ctx0" brushRef="#br0" timeOffset="15086.74">7550 707,'19'1,"-1"-1,0-1,1-1,-1 0,0-1,0-1,0-1,0-1,-1 0,0-1,0-1,-1 0,0-2,0 1,-1-2,-1 0,0-1,0-1,7-8,-16 13,0 0,-1 0,0-1,-1 1,0-1,0 0,-1 0,0 0,0 0,-1 0,0-1,-1 1,0 0,0 0,-1-1,0 1,-1 0,0 0,-1 0,1 0,-2 1,1-1,-1 1,-3-5,1 8,0 1,0 0,-1 0,0 0,1 1,-1 0,0 1,0-1,0 1,-1 1,1-1,-1 1,1 0,0 1,-1 0,1 0,-1 1,1 0,-1 0,1 0,0 1,0 1,0-1,0 1,0 0,0 0,1 1,-1 0,1 0,0 1,-2 1,-8 8,0 0,1 1,1 0,0 1,1 1,1 0,0 0,1 2,1-1,1 1,1 1,0 0,2 0,0 0,1 1,2-1,0 1,0 0,2 16,1-29,1 0,0-1,0 1,1 0,0-1,0 0,0 1,1-1,0 0,1 0,0 0,0-1,0 1,1-1,0 0,0 0,0-1,1 1,0-1,0 0,0-1,1 0,0 0,-1 0,1-1,1 0,-1 0,0 0,1-1,-1-1,7 2,8 0,1-1,-1-1,1-1,-1-1,1-1,-1-1,0-1,0-1,0-1,-1 0,1-2,-2-1,1 0,-1-1,-1-2,0 0,0-1,16-15,-8 5,-3 2</inkml:trace>
  <inkml:trace contextRef="#ctx0" brushRef="#br0" timeOffset="15571.746">8623 396,'-81'79,"8"-8,3 2,-50 69,102-110,32-37,164-163,-136 128,116-89,-157 127,1 1,-1-1,1 1,-1-1,1 1,0 0,0 0,0 0,-1 0,1 0,0 1,0-1,0 0,0 1,1-1,-1 1,0 0,0 0,0 0,0 0,0 0,0 0,0 0,0 1,0-1,0 1,0 0,0-1,0 1,0 0,0 0,0 0,-1 1,1-1,0 0,-1 1,1-1,-1 1,1-1,-1 1,0-1,0 1,0 0,0 0,0 0,0 0,0 0,0 0,-1 0,1 0,-1 0,0 0,-12 111,-1-52,11-57,0 1,1-1,0 0,0 0,0 1,0-1,1 0,-1 1,1-1,1 1,-1-1,0 0,1 1,0-1,0 0,0 1,1-1,-1 0,1 0,0 0,0 0,0 0,1-1,0 1,-1-1,1 1,0-1,1 0,-1 0,0-1,1 1,0-1,-1 1,1-1,0 0,0 0,0-1,1 1,-1-1,0 0,5 0,4-3,0-1,0 0,-1-1,1-1,-1 0,0 0,0-2,-1 1,0-1,0-1,0 0,-1 0,7-9,8-5,-1-1,-1-2,-2 0,0-1,-2-1,-1-1,-1-1,9-20,-4 3,-15 34</inkml:trace>
  <inkml:trace contextRef="#ctx0" brushRef="#br0" timeOffset="16239.054">9441 622,'71'-38,"-46"26,0 0,-1-2,-1 0,-1-2,0 0,-1-2,0 0,12-16,-31 32,1 0,-1 0,0-1,-1 1,1 0,0-1,-1 1,1-1,-1 1,0-1,0 0,0 1,0-1,0 0,-1 0,1 0,-1 0,0 0,1 1,-2-1,1 0,0 0,0 0,-1 0,0 0,1 0,-1 1,0-1,-1 0,1 1,0-1,-1 0,1 1,-1 0,0-1,0 1,0 0,0 0,0 0,0 0,-1 0,1 1,-1-1,1 1,-1 0,1-1,-1 1,-1 0,-8 0,0 1,0 0,0 1,1 1,-1-1,0 2,0 0,1 0,-1 1,1 0,0 1,1 0,-1 1,1 0,0 1,0 0,1 1,0 0,0 0,-4 6,2-5,1 1,0 0,0 0,1 1,1 0,-1 1,2 0,0 0,0 0,1 1,0 0,2 1,-1-1,2 1,-1-1,2 1,0 0,0 13,3-22,0-1,0 1,0-1,1 0,-1 1,1-1,0 0,0 0,1 0,-1 0,1 0,0-1,0 1,0-1,1 0,-1 0,1 0,-1 0,1 0,0-1,0 0,0 0,1 0,-1 0,3 0,117 22,-95-23,0-1,-1-1,1-1,0-2,-1-1,1-1,-2-2,1-1,-1-1,10-5,-10 3,0-1,-1-1,-1-1,0-1,-1-1,-1-2,-1 0,2-3,-11 10,0-1,0-1,-2 1,1-2,-2 0,0 0,-1-1,0 0,-1-1,-1 1,-1-2,0 1,-1-1,2-15,-7 29,0 1,0-1,-1 1,1 0,-1-1,0 1,0 0,0-1,0 1,0 0,-1 0,1 0,-1 0,0 0,0 0,0 1,0-1,0 1,-1-1,1 1,-1 0,0 0,1 0,-1 0,0 0,0 1,0-1,-1 1,1 0,0 0,0 0,-1 0,1 1,0-1,-1 1,1 0,-1 0,1 0,0 0,-1 1,1-1,-1 1,1 0,0 0,0 0,-3 2,-2-2,-1 1,0 0,1 1,-1 0,1 0,0 1,0 0,0 0,1 1,-1 0,1 0,1 1,-1 0,1 0,-1 1,2-1,-1 1,1 1,0-1,1 1,-1 0,2 0,-3 5,6-10,1 0,-1 0,0 0,1 1,0-1,0 0,0 0,0 0,0 0,0 0,1-1,0 1,-1 0,1 0,0-1,0 0,1 1,-1-1,0 0,1 0,-1 0,1 0,0 0,0-1,-1 1,1-1,0 0,3 1,91 18,-92-20,3 1,11 0,0 1,0 1,0 1,0 0,-1 1,1 2,15 7,-31-13,0 1,-1-1,0 1,1 0,-1 0,0 0,0 0,0 0,0 1,0-1,0 0,-1 1,1-1,-1 1,0 0,0 0,0-1,0 1,0 0,-1 0,1 0,-1 0,0 0,0 0,0 0,0 0,0 0,-1 0,1 0,-1-1,0 1,0 0,0 0,0 0,0-1,0 1,-2 1,-71 88,48-59,18-17</inkml:trace>
  <inkml:trace contextRef="#ctx0" brushRef="#br0" timeOffset="16770.741">10909 396,'-33'10,"-1"1,2 2,0 2,1 0,0 2,1 2,-12 10,30-23,1 0,-1 1,1 1,0 0,1 0,0 1,0 0,1 1,0 0,1 0,0 1,1 0,0 0,1 1,0 0,0 0,1 0,1 1,1 0,-1 3,4-14,0 1,0-1,1 1,-1-1,1 1,0-1,-1 0,1 1,0-1,0 0,1 0,-1 0,0 0,1 0,-1 0,1 0,0 0,0-1,-1 1,1 0,0-1,1 0,-1 1,0-1,0 0,0 0,1 0,-1-1,0 1,1 0,-1-1,1 0,-1 1,1-1,-1 0,1 0,90-15,-66 4,-1-1,-1-2,0 0,-1-2,0 0,-2-2,0-1,-1 0,12-16,-32 35,20-23,0 1,2 2,0 0,1 1,10-5,-33 23,0 1,1-1,-1 0,0 0,1 0,-1 1,0-1,1 1,-1-1,0 1,1 0,-1-1,1 1,-1 0,1 0,-1 0,1 0,-1 0,1 0,-1 1,1-1,-1 0,0 1,1-1,-1 1,1-1,-1 1,0 0,0 0,1-1,-1 1,0 0,0 0,0 0,0 0,0 1,0-1,0 0,0 0,-1 0,1 1,0-1,-1 0,1 1,-1-1,1 1,-1-1,0 1,0-1,0 1,1-1,-1 1,-1-1,1 0,0 1,1 21,-2 0,0 0,-1 0,-2 0,0 0,-1-1,-7 16,2 1,-78 327,80-338,0-1,-2 0,-1 0,-1-1,-1-1,-1 0,-5 4,16-24,0 0,-1 0,0 0,1-1,-2 1,1-1,0 0,-1 0,0-1,0 1,0-1,0 0,0-1,-1 1,1-1,-1 0,0 0,0-1,1 0,-1 0,0 0,0-1,0 0,0 0,0 0,0-1,0 1,-5-3,7-2,1 0,0 0,0-1,0 1,1-1,-1 0,2 0,-1 0,0 0,1 0,0 0,1 0,-1 0,1-1,0 1,1 0,0 0,0 0,0 0,2-5,8-34,2 1,2 0,3 1,1 0,1 2,3 0,26-35,2-9,-32 52</inkml:trace>
  <inkml:trace contextRef="#ctx0" brushRef="#br0" timeOffset="17340.052">11558 340,'-33'39,"18"-16,1 0,1 0,2 1,0 1,2 0,0 0,2 1,-4 24,10-47,1 0,0 0,-1 0,1 0,0 0,1 0,-1 0,0 0,1 0,0 0,0 0,-1 0,2 0,-1 0,0-1,1 1,-1 0,1-1,0 1,-1-1,1 0,1 0,-1 1,0-1,0-1,1 1,-1 0,1 0,0-1,-1 0,1 1,0-1,0 0,0-1,-1 1,1 0,0-1,0 1,0-1,0 0,1 0,-1 0,0-1,0 1,-1-1,1 1,0-1,0 0,0 0,0-1,1 0,18-7,0 0,-1-2,0-1,-1 0,0-2,-1 0,-1-1,0-1,-1-1,-1 0,0-1,12-20,30-28,-42 49,0 1,1 0,1 2,0 0,1 1,18-9,-35 20,-1 1,1 0,0 0,0 0,0 0,0 0,0 0,0 0,0 1,0-1,0 1,0-1,0 1,0 0,0 0,0 0,0 0,0 0,1 1,-1-1,0 0,0 1,0 0,0-1,0 1,0 0,-1 0,1 0,0 0,0 1,-1-1,1 0,0 1,-1-1,0 1,1-1,-1 1,0 0,0 0,0 0,0-1,0 1,0 0,0 0,-1 0,1 0,-1 1,1-1,-1 0,0 0,0 0,0 0,0 0,0 1,-47 314,35 43,9-336,-1-1,-1 0,-1 1,-1-2,0 1,-12 20,16-35,-1-1,0 0,-1 0,1 0,-1 0,0-1,-1 0,0 0,0-1,0 1,-1-1,1-1,-1 1,0-1,0 0,-1-1,1 1,-1-1,0-1,0 0,-5 1,9-2,-1 1,0-1,1-1,-1 1,0-1,1 0,-1 0,0 0,1-1,-1 1,0-1,1 0,-1 0,1-1,-1 0,1 1,0-1,0-1,0 1,0-1,0 1,0-1,1 0,-1-1,1 1,0 0,0-1,0 0,1 0,-1 0,1 0,0 0,0 0,0-1,1 1,-1-1,1 1,0-1,0-2,2-8,0 0,1 0,1 0,0 1,1-1,1 1,0 0,1 0,0 1,1 0,1 0,0 0,1 1,5-6,15-19,2 2,1 2,1 0,2 2,1 2,1 2,2 1,0 1,2 3,0 1,2 2,0 2,1 2,0 2,33-5,-42 12,-7 3</inkml:trace>
  <inkml:trace contextRef="#ctx0" brushRef="#br0" timeOffset="23273.617">100 1666,'68'-20,"-20"4,1 2,0 2,1 3,0 1,1 3,15 2,1535 6,-1369-31,237 26,-208-24,530 25,1505 1,-1917-28,383 27,-425-26,725 27,-780-12,174-7,31-7,208-3,1295 30,-1965-1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0,'11'166,"-3"-117,-2 0,-2 1,-2-1,-2 1,-4 19,-12 5,11-68,1-6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1,'-10'23,"1"1,1 0,1 0,1 1,1 0,1 0,2 0,0 0,2 14,1-35,0 0,0 1,0-1,1 0,-1 1,1-1,0 0,1 0,-1 0,1-1,-1 1,1-1,0 1,1-1,-1 0,0 0,1 0,0-1,0 1,0-1,0 0,0 0,0 0,0-1,0 0,1 1,-1-1,1-1,-1 1,1-1,-1 1,1-1,-1-1,1 1,-1-1,1 1,-1-1,1-1,-1 1,0-1,0 1,0-1,0 0,0-1,0 1,0-1,0 1,0-2,3-2,0-1,-1 0,1 0,-1 0,-1-1,1 0,-1 0,-1 0,1-1,-2 1,1-1,-1 0,0-1,-1 1,0 0,-1-1,1 1,-2-1,0 1,0-1,0 1,-1-1,-1 0,0 5,1 0,-2 0,1 1,0-1,-1 1,0 0,0 0,0 0,0 0,-1 0,0 0,0 1,0 0,0 0,-1 0,-16-11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347 338,'-60'21,"46"-18,1 1,-1 0,1 1,0 1,1 0,-1 0,1 1,1 1,-1 0,-7 8,18-14,-1 1,1 0,0-1,0 1,0 0,1 0,-1 0,1 0,-1 0,1-1,0 1,0 0,0 0,0 0,1 0,-1 0,1 0,0 0,0 0,0-1,0 1,0 0,1-1,-1 1,1-1,-1 1,1-1,0 0,0 0,0 0,1 0,-1 0,0 0,1 0,-1-1,1 1,2 0,16 20,-13-13,37 56,-44-63,0 0,0 0,0 0,-1 0,1 0,0 0,-1 0,0 0,0 0,1 0,-1 0,0 0,-1 1,1-1,0 0,-1 0,1 0,-1 0,1 0,-1 0,0 0,0 0,0 0,0-1,0 1,-1 0,1-1,0 1,-1-1,1 1,-1-1,0 1,1-1,-1 0,-187 68,166-58,5-2</inkml:trace>
  <inkml:trace contextRef="#ctx0" brushRef="#br0" timeOffset="4619.863">601 0,'4'7,"0"0,0 0,-1 1,0-1,0 1,-1-1,0 1,0 0,-1 0,0 0,0 0,-1 0,0 0,-1 8,1-1,-1 244,-25-93,13-122,10-38,1 1,0-1,0 0,0 1,1-1,0 1,0 0,1-1,0 1,0 0,0-1,1 1,1 4,-2-10,0 0,0 0,0 0,1 0,-1-1,0 1,1 0,-1 0,0 0,1 0,0 0,-1 0,1-1,-1 1,1 0,0-1,0 1,-1 0,1-1,0 1,0-1,0 1,0-1,-1 1,1-1,0 0,0 1,0-1,0 0,0 0,0 0,0 0,0 0,0 0,0 0,0 0,0 0,0 0,0 0,0-1,0 1,0 0,0-1,0 1,0-1,-1 1,1-1,0 1,0-1,-1 0,1 1,0-1,0 0,-1 0,42-47,-35 39,132-187,-138 195,-1-1,1 1,-1 0,0 0,1 0,0 0,-1 0,1 0,0 1,-1-1,1 0,0 0,0 0,0 1,0-1,-1 0,1 1,0-1,0 1,0-1,1 1,-1-1,0 1,0 0,0-1,0 1,0 0,0 0,0 0,1 0,-1 0,0 0,0 0,0 1,0-1,0 0,0 1,0-1,0 0,1 1,-1-1,-1 1,1 0,0-1,0 1,0 0,0-1,0 1,0 0,-1 0,1 0,0 0,-1 0,1 0,24 96,-16-37,-3-45,0-8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86,'-9'10,"1"0,0 0,0 1,1 0,0 0,1 1,0 0,1 0,1 0,0 1,0 0,1-1,1 1,0 0,1 5,1-14,1 1,-1-1,1 0,0 0,1-1,-1 1,0 0,1 0,0 0,0-1,0 1,1-1,-1 0,1 0,0 0,-1 0,1 0,1 0,-1-1,0 1,1-1,-1 0,1 0,0 0,-1-1,1 1,0-1,0 0,0 0,0 0,0-1,0 1,0-1,0 0,1 0,-1-1,0 1,0-1,0 0,0 0,0 0,0 0,-1-1,1 0,0 0,-1 0,1 0,-1 0,0-1,1 1,-1-1,1-1,6-5,0 1,0-2,-1 1,0-1,-1-1,0 0,-1 0,0 0,-1-1,0 0,-1 0,0-1,-1 0,0 1,-1-1,0 0,-1-1,-1-4,-1 14,0 0,-1 1,1 0,-1-1,0 1,0-1,0 1,-1 0,1 0,-1 0,1 0,-1 0,0 0,0 0,-1 0,1 1,-1-1,1 1,-1 0,0-1,0 1,0 1,0-1,0 0,0 1,0-1,-1 1,1 0,0 0,-1 0,1 1,-1-1,1 1,-1 0,1 0,-1 0,1 1,-1-1,1 1,-1-1,1 1,0 0,-1 1,1-1,0 0,0 1,0 0,0 0,0 0,0 0,-1 1,-22 15</inkml:trace>
  <inkml:trace contextRef="#ctx0" brushRef="#br0" timeOffset="953.803">565 1,'-45'109,"43"-99,0 0,1 0,0 1,1-1,0 0,0 0,1 1,1-1,0 0,0 0,0 0,2 0,-1-1,1 1,1 0,-3-5,1-1,-1 1,1-1,0 0,0 0,0-1,1 1,-1 0,1-1,0 0,0 0,0 0,1-1,-1 1,0-1,1 0,0 0,-1-1,1 1,0-1,0 0,0 0,0-1,0 1,0-1,0 0,0-1,0 1,-1-1,1 0,4-1,0-2,1 1,-1-2,0 1,-1-1,1-1,-1 0,0 0,0 0,-1-1,0 0,4-6,22-18,-31 30,1-1,0 1,-1 0,1 0,0 0,0 0,-1 1,1-1,0 1,0 0,0-1,0 1,0 1,0-1,0 0,0 1,0-1,-1 1,1 0,0 0,0 0,-1 0,1 1,0-1,-1 1,0-1,1 1,-1 0,0 0,0 0,0 0,1 1,31 18,-26-18,0-1,1 0,-1 0,1-1,-1 0,1 0,-1-1,1 0,-1 0,1-1,-1 0,1-1,-1 0,0 0,0-1,0 0,0 0,0-1,0 0,-1-1,0 1,0-1,0-1,-1 1,0-1,0 0,0-1,3-3,73-106,-76 78,-13 26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24,'0'-1,"1"1,-1 0,0-1,1 1,-1 0,1-1,-1 1,1 0,-1 0,1-1,-1 1,1 0,-1 0,1 0,0 0,-1 0,1 0,-1 0,1 0,-1 0,1 0,-1 0,1 0,0 0,-1 0,1 0,-1 1,1-1,-1 0,1 0,-1 1,1-1,-1 0,0 1,1-1,-1 0,1 1,-1-1,0 1,1-1,-1 1,0-1,1 1,-1-1,0 1,0-1,0 1,1-1,-1 1,0-1,0 1,0-1,0 1,0 0,0-1,0 1,0-1,0 1,0-1,-1 1,7 39,-6-39,-16 206,-19-43,-37 23,71-183,0 0,1 0,-1 0,1 0,0 0,0 0,0 1,0-1,1 0,0 0,0 0,0 0,0-1,0 1,1 0,0 0,0-1,0 1,0-1,0 1,1-1,-1 0,1 0,0 0,0 0,0-1,1 1,-1-1,0 0,1 0,0 0,-1 0,1-1,0 1,0-1,0 0,0 0,0-1,0 1,0-1,0 0,0 0,1 0,66 0,-59-6</inkml:trace>
  <inkml:trace contextRef="#ctx0" brushRef="#br0" timeOffset="335.375">1 390,'19'0,"16"0,7 0,1 0,-2 0,-3 0,-4 0,-2 0,-2 0,-1 0,-1 0,-1 0,-4 0</inkml:trace>
  <inkml:trace contextRef="#ctx0" brushRef="#br0" timeOffset="919.253">678 24,'2'1,"0"0,0 1,-1-1,1 1,0 0,-1-1,1 1,-1 0,1 0,-1 0,0 0,0 0,0 0,0 0,0 1,-1-1,1 0,-1 0,1 1,-1-1,0 0,0 1,0-1,0 0,0 1,0 0,-21 190,-10 30,2-15,29-207,-1 1,1-1,0 1,0 0,0-1,0 1,0-1,0 1,0 0,1-1,-1 1,1-1,-1 1,1-1,-1 1,1-1,0 1,0-1,0 0,-1 1,1-1,1 0,-1 0,0 0,0 0,0 0,1 0,-1 0,0 0,1 0,-1 0,1-1,-1 1,1-1,-1 1,1-1,-1 0,1 1,-1-1,1 0,0 0,-1 0,1 0,-1 0,1-1,0 1,-1 0,2-1,69-38,118-109,-189 147,1 0,-1 0,0 0,0 1,1-1,-1 0,1 1,-1-1,1 1,-1-1,1 1,-1-1,1 1,-1 0,1 0,-1 0,1 0,-1 0,1 0,-1 1,1-1,-1 0,1 1,-1-1,1 1,-1-1,1 1,-1 0,0 0,1-1,-1 1,0 0,0 0,0 0,0 1,0-1,0 0,0 0,0 1,0-1,0 0,-1 1,1-1,-1 0,1 1,-1-1,1 1,-1-1,0 2,24 88,-23-89,-1 1,0-1,1 0,-1 0,1 1,0-1,0 0,0 0,0 0,0 0,0 0,1 0,-1 0,1-1,-1 1,1 0,0-1,0 1,-1-1,1 0,0 1,0-1,1 0,8 0</inkml:trace>
  <inkml:trace contextRef="#ctx0" brushRef="#br0" timeOffset="1630.015">1496 446,'-34'21,"1"2,1 1,0 1,2 2,2 1,-25 30,20 8,32-65,1 1,0-1,0 1,-1-1,1 1,0-1,0 1,1-1,-1 1,0-1,0 1,1-1,-1 1,1-1,-1 0,1 1,-1-1,1 0,0 1,0-1,0 0,0 0,0 0,0 0,0 1,0-2,0 1,1 0,-1 0,0 0,0 0,1-1,-1 1,1-1,-1 1,1-1,-1 1,0-1,1 0,0 0,-1 0,1 0,-1 0,1 0,0 0,11-2,0 0,-1-1,1-1,-1 0,0-1,0 0,0 0,-1-1,0-1,0 0,0-1,-1 0,0 0,0-2,-3 4,127-112,-134 118,-1 1,1-1,-1 1,1-1,0 1,-1 0,1-1,0 1,0-1,-1 1,1 0,0-1,0 1,0 0,0-1,0 1,0 0,0-1,0 1,0 0,0-1,0 1,0 0,0-1,1 1,-1 0,0-1,0 1,1-1,-1 1,0-1,1 1,-1 0,1-1,-1 1,1-1,-1 0,1 1,-1-1,1 1,-1-1,1 0,0 1,-1-1,1 0,-1 0,1 1,0-1,-1 0,1 0,0 0,-1 0,1 0,0 0,-1 0,1 0,0 0,-1 0,1 0,0-1,-1 1,1 0,0 0,-1-1,-1 10,-1-4,1 1,-1-1,1 1,1-1,-1 1,1-1,0 1,0-1,0 1,1-1,0 1,0-1,0 0,1 1,-1-1,2 0,-1 0,0 0,1 0,0 0,0-1,0 1,1-1,-1 0,1 0,0 0,1 0,-1-1,0 0,1 0,0 0,0 0,0-1,1 1,7-2,0 0,0-1,0-1,-1 0,1-1,0 0,-1-1,1 0,-1-1,0 0,0-1,0-1,-1 0,0 0,0-1,-1 0,1-1,-2 0,1-1,-1 0,4-5,139-156,-132 148,0-1,-1-1,-2 0,0-1,-2-1,-1-1,0 0,-3 0,0-2,-1 1,-2-1,4-29,-11 52,-1 0,0 0,-1 0,1 0,-1 0,0 0,-1 0,0 0,1 1,-2-1,1 1,-1-1,-1-1,3 5,0 0,-1 1,1-1,0 1,-1-1,1 1,-1-1,0 1,1 0,-1 0,0 0,0 0,0 0,0 0,0 1,0-1,0 0,0 1,0 0,0 0,0-1,0 1,0 0,0 0,0 1,0-1,0 0,0 1,0-1,0 1,0 0,0 0,0 0,0 0,0 0,0 0,1 0,-1 0,0 1,-12 11,0 0,1 0,1 2,0 0,1 0,0 1,2 0,-1 1,2 0,0 0,2 1,0 0,0 0,2 0,-1 6,5-23,-6 29,0 0,3 0,0 1,2-1,1 1,3 14,-4 97,1-140,1 0,-1-1,0 1,0-1,0 1,0 0,-1-1,1 1,0-1,-1 1,1-1,-1 1,1 0,-1-1,0 0,0 1,1-1,-1 1,0-1,0 0,0 0,-1 0,1 0,0 1,0-2,-1 1,1 0,0 0,-1 0,1 0,-1-1,1 1,-1-1,1 1,-1-1,0 0,1 0,-1 1,1-1,-1 0,0 0,1-1,-1 1,1 0,-1 0,0-1,1 1,-1-1,1 1,-1-1,1 0,0 0,-2 0,-9-10</inkml:trace>
  <inkml:trace contextRef="#ctx0" brushRef="#br0" timeOffset="1866.988">1750 305,'43'0,"34"0,8 0,0 0,-11 0,-7 0,-11 0,-10 0,-8 0,-5 0,-5 0,-6 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1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338 113,'0'0,"0"1,0-1,0 0,0 1,0-1,-1 1,1-1,0 0,0 1,0-1,0 1,1-1,-1 0,0 1,0-1,0 1,0-1,0 0,0 1,0-1,1 0,-1 1,0-1,0 0,1 1,-1-1,0 0,0 1,1-1,-1 0,0 0,1 1,-1-1,1 0,-1 0,0 0,1 1,-1-1,0 0,1 0,-1 0,1 0,-1 0,0 0,1 0,-1 0,1 0,-1 0,0 0,1 0,-1 0,1 0,-1 0,0-1,1 1,-1 0,1 0,-1 0,0-1,1 1,-1 0,0 0,0-1,1 1,-1 0,0-1,-4 42,3-37,-21 191,-32 119,16-187,35-114,7-19,1-6</inkml:trace>
  <inkml:trace contextRef="#ctx0" brushRef="#br0" timeOffset="275.474">0 395,'48'5,"30"1,7 0,-2-1,-10-1,-12-2,-13-1,-8-5,-8-3,-8 1</inkml:trace>
  <inkml:trace contextRef="#ctx0" brushRef="#br0" timeOffset="781.531">734 1,'-17'64,"4"1,2 1,3 0,2 5,33 204,-21-155,-6-118,1-1,0 0,0 0,-1 0,1 0,0 0,0 0,0 0,0 0,0-1,0 1,1 0,-1-1,0 1,0 0,0-1,1 0,-1 1,0-1,1 0,-1 1,0-1,1 0,-1 0,0 0,1 0,-1 0,0-1,1 1,-1 0,0-1,0 1,1 0,-1-1,0 0,0 1,0-1,1 0,50-29,-47 26,118-85,-121 88,-1 0,1 1,-1-1,0 1,1-1,-1 1,1-1,-1 1,1 0,-1 0,1 0,-1 0,1 0,0 0,-1 1,1-1,-1 0,0 1,1-1,-1 1,1-1,-1 1,0 0,1-1,-1 1,0 0,0 0,1 0,-1 0,0 0,0 0,0 1,0-1,-1 0,1 0,0 1,0-1,-1 1,1-1,-1 1,19 65,-17-59,11 66,-7-56</inkml:trace>
  <inkml:trace contextRef="#ctx0" brushRef="#br0" timeOffset="1777.678">1298 649,'9'5,"0"0,0 0,0-2,1 1,-1-1,1 0,0-1,-1 0,1-1,0 0,0 0,0-1,0 0,1-1,-2 0,1-1,0 0,0 0,0-1,-1-1,0 1,1-1,-1-1,-1 0,1 0,-1-1,0 0,0 0,-1-1,5-4,13-58,-25 67,1 0,-1 1,0-1,0 0,0 1,1-1,-1 0,-1 1,1-1,0 0,0 1,-1-1,1 0,-1 1,1-1,-1 1,0-1,0 1,1-1,-1 1,0 0,0-1,-1 1,1 0,0 0,0-1,-1 1,1 0,0 0,-1 1,1-1,-1 0,1 0,-1 1,1-1,-1 1,0-1,1 1,-1 0,-1-1,-5 3,0 1,0-1,0 1,1 1,-1-1,1 2,0-1,0 0,0 1,0 1,1-1,0 1,0 0,1 0,0 1,0-1,0 1,-1 4,0-3,0 1,1 0,0 0,1 1,0 0,0-1,1 1,0 0,1 1,0-1,1 0,0 1,0-1,1 1,0-1,1 1,1-1,-1 1,2 1,-1-8,0 0,0 0,0-1,1 1,-1-1,1 1,0-1,-1 0,2 0,-1 0,0-1,0 1,1-1,0 0,-1 0,1 0,0 0,0-1,0 1,0-1,0 0,0 0,1-1,-1 1,0-1,0 0,1 0,-1 0,0-1,0 0,3 0,130-42,-95 21,-2-1,0-2,-2-2,-1-1,-1-2,-1-2,-2-1,9-13,5-36,-47 81,1-1,0 0,-1 0,0 1,1-1,-1 0,0 0,0 0,0 0,0 1,0-1,0 0,0 0,-1 0,1 0,-1 1,0-1,1 0,-1 0,0 1,0-1,0 1,0-1,0 1,0-1,0 1,-1 0,1-1,0 1,-1 0,1 0,-1 0,0 0,1 0,-1 0,0 1,1-1,-1 0,0 1,0-1,0 1,1 0,-1 0,0 0,0 0,0 0,-1 0,-8 1,0 1,0 0,0 1,0 0,1 1,-1 0,1 0,0 1,0 1,1 0,-1 0,1 1,1 0,-1 0,1 1,-3 4,8-10,0 0,1 0,-1 0,1 0,0 1,0-1,0 1,0 0,0-1,0 1,1 0,-1 0,1 0,0 0,0 0,0 1,0-1,0 0,1 0,-1 1,1-1,0 0,0 1,0-1,1 0,-1 0,1 1,0-1,0 0,0 0,0 0,0 0,1 0,0 0,-1 0,1 0,0-1,0 1,0-1,1 1,-1-1,1 0,-1 0,1 0,0 0,-1 0,1-1,0 1,0-1,1 0,11 3,1-1,0 0,1-1,-1-1,0-1,0 0,1-1,3-2,66 1,-83 3,0-1,0 1,0 0,0 0,0 0,0 0,0 1,0-1,0 1,0 0,-1 0,1 0,-1 0,0 0,1 0,-1 1,0-1,0 1,0 0,-1-1,1 1,-1 0,1 0,-1 0,0 0,0 0,0 1,0 2,0-2,0 1,1-1,-1 0,1 0,0 0,0 0,1 0,-1 0,1-1,0 1,0-1,0 0,0 0,0 0,1 0,-1 0,1-1,1 1,9 0,-1-1,1-1,0-1,0 0,-1 0,1-1,-1-1,1-1,-1 0,1 0,-1-1,-1-1,1 0,0-1,-1 0,0-1,-1 0,6-5,4-2,0 0,-1-1,0-1,-2 0,0-2,0 0,-2-1,0-1,-2-1,8-13,-20 32,0 1,-1-1,1 0,-1 0,0 0,1 0,-1-1,0 1,0 0,-1 0,1-1,0 1,-1-1,1 1,-1 0,0-1,0 1,0-1,0 1,0-1,0 1,-1-1,1 1,-1 0,0-1,1 1,-1 0,0 0,-1-1,1 1,0 0,-1 0,1 0,-1 0,1 1,-1-1,0 0,0 1,0-1,0 1,0-1,0 1,0 0,0 0,-1 0,1 0,0 1,-1-1,1 0,-1 1,1 0,-11 0,0 2,0 0,1 0,-1 1,1 1,0 0,0 1,0 0,1 1,0 0,0 0,0 1,1 1,0 0,0 1,1-1,0 2,0-1,1 1,-1 3,1-5,1-1,0 1,1 0,-1 1,1-1,1 1,0 0,0 1,1 0,0-1,1 1,0 0,0 1,1-1,0 0,1 1,0-1,1 1,0-1,1 1,0-1,1 0,0 1,0-1,1 0,0 0,1 0,0 0,4 5,4-3,1 0,0-2,1 1,0-2,0 0,1-1,0 0,0-1,1-1,0 0,0-1,0-1,1-1,0 0,-1-1,1 0,0-2,6 0,-1 1,0 0,0-2,-1 0,1-1,-1-1,1-1,-1-1,8-4,0-3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1,'0'10,"0"12,5 3,1 2,0 1,-1 0,-2 1,-1 0,-1 0,0-1,-1 1,-5-1,-7-5,0-5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1,'14'14,"10"10,1 1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1,'-9'2,"0"0,1 0,-1 1,1 0,0 1,0 0,0 0,0 0,1 1,-7 6,11-9,1 0,0 0,0 1,0-1,0 1,0-1,1 1,-1-1,1 1,0 0,-1 0,1 0,1 0,-1 0,0 0,1 0,-1 0,1 0,0 0,0 1,0-1,1 0,-1 0,1 0,-1 0,1 0,0 0,0 0,1 0,-1-1,1 1,0 1,26 39,-23-37,0-1,-1 1,0-1,0 1,0 1,0-1,-1 0,0 1,-1 0,1-1,-1 1,-1 0,1 0,-1 1,0-1,-1 0,0 0,0 0,0 0,-1 1,-1 1,-2-4,0 1,0-1,-1-1,1 1,-1 0,-1-1,1 0,0 0,-1-1,0 0,0 1,0-2,0 1,0-1,-1 0,1 0,-1-1,0 0,1 0,-1-1,0 1,-1-2,-46 3,29-2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59,'-7'-6,"0"0,-1 0,0 1,0 0,0 0,0 1,-1 0,0 1,0 0,0 0,0 0,0 2,0-1,-1 1,1 0,0 1,-1 0,1 0,-1 1,1 1,0-1,0 1,0 1,0 0,0 0,0 1,1 0,-6 3,4 3,0 1,0 0,1 0,0 1,1 0,1 1,0-1,0 1,2 1,-1-1,2 1,-3 9,7-17,0 0,0 0,1 0,0 0,0 0,0 0,1 0,0 0,0-1,0 1,1-1,0 0,0 1,0-1,1-1,0 1,-1 0,2-1,-1 0,0 0,1 0,0 0,0-1,0 0,0 0,1 0,-1-1,1 0,-1 0,1 0,0 0,0-1,0 0,0-1,0 1,0-1,0 0,0 0,0-1,-1 0,1 0,0 0,0-1,3-1,9-5,0-1,0 0,-1-1,-1-1,0-1,0 0,-1-1,3-4,-15 14,51-51,52-37,-104 89,1 1,-1 0,0 0,0 0,1 0,-1 1,0-1,1 0,-1 1,1 0,-1 0,0-1,1 1,-1 1,1-1,-1 0,1 1,-1-1,0 1,1-1,-1 1,0 0,0 0,1 0,-1 1,0-1,0 0,0 1,0 0,-1-1,1 1,0 0,-1 0,1 0,-1 0,1 0,-1 0,0 0,0 0,0 1,0-1,-1 0,27 105,-26-98,0 1,0-1,1 0,0 0,0 0,1-1,1 1,-1-1,1 1,1-1,-1 0,1 0,1-1,-1 0,1 0,1 0,-1-1,1 1,0-2,1 1,-1-1,1 0,0 0,1-1,-1-1,0 1,1-1,0 0,3 0,43 1,-30-3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1 456,'1'214,"-2"-210,1-1,0 1,1-1,-1 1,0-1,1 1,0-1,0 0,0 1,0-1,1 0,-1 0,1 1,0-1,0-1,0 1,0 0,0 0,1-1,-1 1,1-1,0 0,0 0,0 0,0 0,0 0,0-1,0 1,0-1,1 0,-1 0,0 0,1 0,-1-1,1 1,-1-1,1 0,-1 0,1 0,0-1,-1 1,0-1,1 0,-1 0,3-1,9-4,0-2,-1 1,0-2,0 0,-1-1,0 0,-1 0,10-12,-10 11,94-86,-106 98,0 0,0 0,0 0,-1 0,1-1,0 1,0 0,0 0,1 0,-1 0,0 0,0-1,0 1,1 0,-1 0,0 0,1 0,-1-1,0 1,1 0,-1-1,1 1,0 0,-1-1,1 1,-1 0,1-1,0 1,0-1,-1 1,1-1,0 0,0 1,-1-1,1 0,0 1,0-1,0 0,0 0,0 0,-1 0,1 0,0 0,0 0,0 0,0 0,0 0,-1 0,1-1,0 1,0 0,0-1,0 1,-1 0,1-1,0 1,-1-1,1 1,0-1,-1 0,1 1,0-1,-1 0,1 1,-1-1,1 0,-1 1,0-1,1 0,-1 0,1 44,-2-37,0-1,0 0,1 1,0-1,0 1,0-1,1 0,-1 1,1-1,1 0,-1 0,1 0,0 1,0-2,0 1,1 0,0 0,0-1,0 1,0-1,1 0,-1 0,1 0,0-1,0 1,1-1,0 0,3 1,-1-1,1-1,0 1,0-1,0-1,0 0,0 0,1 0,-1-1,0 0,0-1,1 0,-1 0,0-1,0 0,0 0,0-1,-1 0,1 0,-1-1,2-1,5-3,0 0,0-1,-1 0,0-2,-1 1,0-1,-1-1,0 0,-1-1,4-7,-11 16,0-1,0 0,-1 0,0 0,0 0,0-1,-1 1,1-1,-1 1,-1-1,1 1,-1-1,0 1,0-1,-1 1,1-1,-1 0,-1 1,1 0,-2-3,-3-10</inkml:trace>
  <inkml:trace contextRef="#ctx0" brushRef="#br0" timeOffset="6716.496">1016 89,'2'0,"-1"0,0 0,1 0,-1 0,0 1,1-1,-1 1,0-1,1 1,-1-1,0 1,0 0,0-1,1 1,-1 0,0 0,0 0,0 0,-1 0,1 0,0 0,0 0,0 1,-1-1,1 0,-1 0,1 1,-1-1,1 0,-1 1,0-1,1 0,-1 1,0-1,0 0,0 1,0-1,0 1,-1-1,1 0,0 1,-1-1,1 0,-1 1,0 0,2 6,28 193,-29 108,-1-308,1 0,0-1,-1 1,1 0,0-1,0 1,0 0,0-1,0 1,0 0,0 0,0-1,0 1,0 0,0 0,0-1,1 1,-1 0,0-1,0 1,1 0,-1-1,0 1,1-1,-1 1,1 0,-1-1,1 1,-1-1,1 1,-1-1,1 0,0 1,-1-1,1 1,-1-1,1 0,0 0,-1 1,1-1,0 0,0 0,-1 0,1 0,0 0,-1 0,1 0,0 0,0 0,-1 0,1 0,0 0,-1 0,1-1,0 1,0 0,-1 0,1-1,-1 1,1-1,0 1,-1-1,1 1,-1-1,1 1,-1-1,1 1,-1-1,31-41,-9-7,-17 35,1 0,0 0,1 0,1 1,0 0,0 1,2-1,-1 2,1-1,1 1,10-8,-19 18,-1 0,1-1,-1 1,1 0,0 0,-1 0,1 1,0-1,0 0,0 1,0-1,-1 1,1-1,0 1,0 0,0 0,0 0,0 0,0 0,0 1,0-1,0 0,0 1,0-1,-1 1,1 0,0 0,0 0,-1 0,1 0,0 0,-1 0,1 0,-1 1,0-1,1 0,-1 1,0 0,1 0,23 76,-25 69,14-111,-2-29</inkml:trace>
  <inkml:trace contextRef="#ctx0" brushRef="#br0" timeOffset="7731.752">1553 596,'138'-14,"-133"12,0 1,0-1,0-1,-1 1,1 0,0-1,-1 0,0 0,0 0,0-1,0 0,0 1,-1-1,1-1,-1 1,0 0,0-1,-1 1,1-1,-1 0,0 0,-1 0,1 0,0-5,-1 8,0-1,0 0,-1 0,1 0,-1 1,0-1,0 0,0 0,0 0,0 0,-1 1,1-1,-1 0,0 0,0 0,0 1,0-1,0 1,0-1,-1 1,1-1,-1 1,0 0,0-1,0 1,0 0,0 0,0 1,0-1,-1 0,1 1,-1-1,1 1,-1 0,0 0,1 0,-1 0,0 0,0 1,1-1,-1 1,0 0,0 0,0 0,0 0,0 0,1 1,-1-1,-2 2,-4 0,-1 0,1 1,0 0,0 1,1 0,-1 0,1 1,0 0,0 1,0 0,1 0,0 0,0 1,1 0,-1 1,2-1,-1 1,1 0,0 0,1 1,0 0,0-1,1 1,0 1,0-1,1 0,1 1,-1 2,2-8,1 0,-1 0,1 0,0 0,0 0,0 0,1 0,-1 0,1-1,0 1,0 0,0-1,0 0,1 1,0-1,-1 0,1 0,0-1,1 1,-1-1,0 1,1-1,-1 0,4 1,96 33,-92-34,6 3,0-1,1-1,-1-1,1 0,0-1,0-1,-1-1,1 0,0-2,-1 0,1 0,-1-2,0 0,0-1,-1-1,0-1,0 0,-1-1,0 0,0-1,-1-1,12-12,-12 9,-1-1,-1-1,-1 0,0-1,-2 0,1 0,-2-1,0-1,-1 0,-6 17,0 1,0-1,0 0,0 0,-1 1,1-1,0 0,-1 0,1 0,-1 0,0 0,0 0,1 0,-1 0,0 0,-1 1,1-1,0 0,-1 0,1 0,-1 0,1 0,-1 0,0 1,0-1,0 0,0 1,0-1,0 0,0 1,-1 0,1-1,0 1,-1 0,1-1,-1 1,0 0,1 0,-1 0,0 0,0 1,1-1,-1 0,0 1,0-1,0 1,0 0,0 0,0 0,0 0,0 0,0 0,0 0,-9 4,1 0,0 0,0 1,1 1,-1-1,1 1,1 1,-1 0,1 0,0 1,0 0,1 0,0 1,1 0,0 0,0 0,1 1,0 0,0 3,3-9,1-1,0 0,0 0,0 1,0-1,1 1,-1-1,1 1,0-1,0 0,0 1,1-1,-1 1,1-1,0 1,0-1,0 0,0 0,0 1,1-1,-1 0,1 0,0 0,0-1,0 1,1 0,-1-1,1 1,-1-1,1 0,0 0,0 0,0 0,0 0,114 41,-103-41,-1-2,1 1,-1-2,0 0,1-1,-1 0,0-1,0 0,0-1,-1 0,1-1,-1-1,0 0,0 0,-1-2,0 1,0-1,0-1,10-10,0 0,-1-2,-1 0,-1-1,-1-1,-1 0,-1-1,0-3,1-1,0-1,-2 0,-1-1,-2-1,0 0,-3 0,0-1,2-28,-9 56,-1 0,1 0,-1 1,0-1,0 0,-1 0,1 0,-1 1,0-1,0 0,0 0,0 1,-1-1,1 1,-1-1,0 1,0 0,0 0,-1 0,1 0,-1 0,1 0,-1 1,0-1,0 1,0 0,-1 0,1 0,0 0,-1 0,1 1,-1-1,0 1,1 0,-1 0,0 1,0-1,1 1,-1 0,0 0,0 0,0 0,0 1,1-1,-1 1,0 0,1 0,-1 1,-1 0,-3 2,1 1,0 0,-1 0,2 1,-1-1,1 2,0-1,0 1,0 0,1 0,0 0,1 1,0-1,0 1,0 0,1 1,1-1,-1 1,1-1,0 1,1-1,0 1,1 0,0 0,0 0,1-1,0 1,1 6,-2 6,1 0,1 0,0-1,2 1,0 0,2-1,0 0,7 14,140 276,-132-265,-12-27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87,'28'-9,"15"-4,10 1,0-3,1 2,-4 3,-1 2,-4 4,-4 2,-6 1,-2 1,-4 1,0-1,-2 1,-4 4,-2 2,-5-1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3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6378 780,'10'-2,"0"0,0 0,0-1,0 0,-1-1,1 0,-1 0,0-1,8-6,16-9,-1-1,0-2,-2-1,0-1,-2-2,-1-1,-1-1,-2-1,-1-1,-1-2,-2 0,5-11,-18 31,1 0,-2 0,0-1,0 0,-1 0,-1 0,0-1,-1 1,-1-1,0 0,-1 0,-1 0,0 0,-1 0,-1 0,0 0,1 13,-1-1,1 1,-1 0,1-1,-1 1,0 0,0 0,0 0,-1 0,1 0,0 1,-1-1,1 1,-1-1,1 1,-1 0,1 0,-1 0,0 0,0 1,0-1,1 1,-1 0,0 0,0 0,0 0,0 0,1 0,-1 1,0-1,0 1,0 0,1 0,-1 0,1 0,-1 0,0 1,1-1,0 1,-1 0,1 0,0 0,0 0,0 0,0 0,1 0,-1 0,0 1,1-1,0 1,-18 19,1 0,2 1,0 1,1 1,2 0,1 0,0 2,2-1,-1 10,7-27,0 0,0 0,2 0,-1 1,1-1,0 1,1-1,0 1,1 0,0 0,0-1,1 1,0 0,1-1,0 1,0-1,1 1,1-1,-1 0,1 0,1-1,0 1,0-1,0 0,4 3,-3-4,0-1,0 0,1 0,0 0,0-1,1 0,-1-1,1 0,0 0,0 0,0-1,1 0,-1-1,1 0,0 0,-1-1,1 0,3 0,2 0,0 0,0-1,0-1,0 0,0-1,-1 0,1-1,0-1,-1 0,0-1,0 0,0-1,-1 0,0-1,0-1,2-2,-3 2,-1 2,0-1,0-1,-1 1,1-1,-2-1,1 0,-1 0,-1-1,0 0,0 0,-1 0,0-1,-1 0,0 0,0-1,0-4,-6 17,1 0,0 0,-1 0,1-1,-1 1,0 0,1 0,-1 0,0-1,1 1,-1 0,0-1,0 1,0-1,1 1,-1-1,0 1,0-1,0 1,0-1,0 0,0 1,0-1,0 0,0 0,0 0,0 0,0 0,0 0,0 0,0 0,0 0,0-1,0 1,0 0,0-1,0 1,0-1,0 1,0-1,1 1,-1-1,0 1,0-1,0 0,1 1,-1-1,1 0,-1 0,0 0,1 0,-1 1,1-1,-1 0,1 0,0 0,0 0,-1 0,1 0,0 0,0 0,0 0,0 0,0 0,0 0,0 0,0 0,0 0,1-1,-9 12,0 0,1 1,0 0,1 0,0 0,1 1,0 0,1 0,0 0,1 1,1-1,0 1,0 0,1 0,1-1,0 1,1 0,0 0,2 3,-1-11,0 0,0 0,0-1,1 1,0 0,0-1,0 0,1 0,-1 0,1 0,0-1,0 1,0-1,1 0,-1 0,1-1,-1 1,1-1,0 0,0 0,0-1,0 1,1-1,-1 0,0 0,0-1,1 0,-1 0,0 0,1-1,-1 1,0-1,0 0,0-1,0 1,0-1,0 0,0-1,0 1,-1-1,1 0,-1 0,3-2,7-4,-2-1,1 0,-1-1,0 0,-1-1,-1-1,0 1,0-1,-2-1,1 0,-2 0,0-1,0 0,-2 0,0 0,0-1,1-13,-5 25,0 0,-1 0,1 0,-1 0,0 0,0 0,0 0,-1 0,1 0,-1 0,0 1,0-1,0 0,-1 0,1 1,-1-1,0 1,0-1,0 1,-1 0,1 0,-1-1,1 2,-1-1,0 0,0 1,-1-1,1 1,0 0,-1 0,1 0,-1 1,0-1,1 1,-1 0,0 0,-2 0,-3-1,0 1,0 1,1-1,-1 1,0 1,0 0,1 0,-1 1,0 0,1 0,0 1,-1 0,1 0,0 1,1 0,-1 1,1-1,-4 4,-7 9</inkml:trace>
  <inkml:trace contextRef="#ctx0" brushRef="#br0" timeOffset="586.611">7789 384,'-1'-2,"-1"0,1 0,-1 0,1 1,-1-1,0 0,0 1,0-1,0 1,0 0,0 0,-1 0,1 0,0 0,-1 0,1 1,0-1,-1 1,1-1,-1 1,1 0,0 0,-1 0,1 0,-2 1,-3-1,-1 0,0 1,0 0,0 0,0 1,1 0,-1 1,1-1,-1 1,1 1,0-1,0 1,1 1,-1-1,1 1,0 0,0 1,1-1,-1 1,1 0,0 1,1-1,-2 4,5-8,1 1,-1-1,1 1,-1-1,1 1,0-1,0 1,0-1,0 1,1-1,-1 1,1-1,-1 1,1-1,0 0,0 1,0-1,0 0,1 0,-1 1,1-1,-1 0,1-1,-1 1,1 0,0 0,0-1,0 1,0-1,0 1,1-1,-1 0,0 0,85 32,-74-29,15 3,-21-6,1 1,-1 0,0 0,1 0,-1 1,0 0,0 0,0 1,-1 0,0 0,7 6,-13-7,1 0,0 0,-1 1,0-1,0 0,0 1,0-1,-1 0,1 0,-1 1,0-1,0 0,0 0,0 0,0 0,-1 0,1 0,-1 0,0 0,0-1,0 1,0-1,0 1,-1-1,1 0,-1 0,1 0,-1 0,0 0,0-1,0 1,0-1,0 0,-3 1,-13 7,1-1,-2 0,1-2,-1 0,0-2,0 0,0-1,-1 0,-8-2,-7-9,30 2</inkml:trace>
  <inkml:trace contextRef="#ctx0" brushRef="#br0" timeOffset="932.194">8269 130,'-49'229,"12"-2,12-89,12-103,6-29</inkml:trace>
  <inkml:trace contextRef="#ctx0" brushRef="#br0" timeOffset="1166.256">7987 440,'24'5,"27"2,14-1,2-6,-7-3,-8-1,-8 0,-7 1,-5 1,-3 1,-2 0,0 1,-6 0</inkml:trace>
  <inkml:trace contextRef="#ctx0" brushRef="#br0" timeOffset="7604.532">13321 300,'37'-17,"-1"-2,0-1,-2-2,0-1,-2-2,0-1,-1-2,-22 17,0-1,-1 0,0 0,-1 0,-1-1,0 0,0-1,1-7,-4 48,-33 297,17 29,9-294,1 2,-1 1,-4-1,-2 0,-2 0,-4-2,-2 1,-2-2,-13 22,24-63,5-7,-1 1,-1 0,1-1,-2 0,1-1,-2 1,1-1,-1-1,0 1,-1-2,0 1,0-1,-8 4,16-10,-1 0,0 0,0 0,0 0,0-1,0 1,0-1,0 0,0 1,-1-1,1 0,0 0,0 0,0-1,0 1,0 0,0-1,0 0,0 1,0-1,0 0,0 0,0 0,1 0,-1 0,0 0,1-1,-1 1,0 0,1-1,0 0,-1 1,1-1,0 0,0 1,0-1,-1-2,-16-78,17 44,1 0,2 0,2 1,1-1,2 1,1 0,2 1,2 0,1 1,2 0,17-29,-22 48,1 0,1 1,1 0,0 1,1 0,0 1,1 1,0 0,1 1,4-2,19 0,-21 13</inkml:trace>
  <inkml:trace contextRef="#ctx0" brushRef="#br0" timeOffset="7888.074">13858 977,'0'-19,"4"-21,3-8,-1-2,3 4,6 5,-1 4,3 4,-2 3,2 6,-3 3,2 0,3 3,-3 0,2 4,-2 8,-5 6</inkml:trace>
  <inkml:trace contextRef="#ctx0" brushRef="#br0" timeOffset="8141.655">14225 780,'0'24,"4"3,3-3</inkml:trace>
  <inkml:trace contextRef="#ctx0" brushRef="#br0" timeOffset="8389.989">14280 384,'0'0</inkml:trace>
  <inkml:trace contextRef="#ctx0" brushRef="#br0" timeOffset="8636.904">14789 610,'-40'10,"2"2,-1 2,2 1,0 2,0 2,-16 12,49-30,0 1,1 0,-1 0,0 0,1 1,-1-1,1 1,0 0,0 0,0 0,0 0,0 1,1-1,0 1,0-1,0 1,0 0,0 0,1 0,-1 0,1 0,0 0,0 0,1 0,-1 1,1-1,0 0,0 0,1 1,-1-1,1 0,0 0,0 0,0 1,0-1,1 0,0-1,0 1,0 0,0 0,0-1,1 0,0 1,2 1,6 3,1 0,1-1,-1-1,1 0,0-1,0 0,1-1,0-1,-1 0,1 0,0-2,0 1,0-2,1 0,-1-1,0 0,0-1,0-1,-1 0,1-1,-1 0,1-1,-1 0,3-3,8-5,-1-1,0-1,-1 0,-1-2,-1-1,0 0,12-16,-15 17,7-7</inkml:trace>
  <inkml:trace contextRef="#ctx0" brushRef="#br0" timeOffset="8807.599">15381 159,'-19'43,"-12"29,1 6,4 1,3-9,4-7,6-10,6-3,3-6,2-6,-2-4,3 2,2-1,2-1,-1-2,0-2,-1 0,0-6</inkml:trace>
  <inkml:trace contextRef="#ctx0" brushRef="#br0" timeOffset="8950.824">15070 554,'44'9,"27"9,8 1,-5-3,-11-4,-10-5,-11-2,-11-3</inkml:trace>
  <inkml:trace contextRef="#ctx0" brushRef="#br0" timeOffset="9119.509">15748 780,'-10'28,"-3"11</inkml:trace>
  <inkml:trace contextRef="#ctx0" brushRef="#br0" timeOffset="10242.445">15635 243,'5'5,"6"6,1 2</inkml:trace>
  <inkml:trace contextRef="#ctx0" brushRef="#br0" timeOffset="9518.266">16058 723,'1'5,"0"-1,0 1,0-1,0 0,1 1,0-1,0 0,0 0,0 0,1 0,-1 0,1-1,0 1,0-1,1 1,-1-1,1 0,-1-1,1 1,0-1,0 1,0-1,0 0,0-1,1 1,-1-1,1 0,-1 0,1 0,-1 0,1-1,-1 0,1 0,0 0,-1 0,1-1,-1 0,1 0,-1 0,1-1,-1 1,0-1,4-2,5-6,-2-1,1-1,-2 1,1-2,-2 1,1-2,-2 1,0-1,-1 0,0-1,4-13,-9 25,-1-1,0 1,0 0,0 0,0-1,-1 1,0-1,1 1,-1-1,0 1,-1 0,1-1,0 1,-1-1,0 1,0 0,0-1,0 1,-1 0,1 0,-1 0,0 0,0 0,0 0,0 1,0-1,0 1,-1-1,1 1,-1 0,0 0,0 0,0 0,0 0,0 1,0-1,0 1,-1 0,1 0,0 0,-1 1,1-1,0 1,-1-1,0 1,-3 0,1 0,0 0,0 0,0 1,-1 0,1 0,0 1,0-1,0 1,0 1,1-1,-1 1,1 0,-1 0,1 1,0-1,0 1,1 0,-1 0,1 1,0 0,-4 4,-9 12</inkml:trace>
  <inkml:trace contextRef="#ctx0" brushRef="#br0" timeOffset="9956.962">16595 751,'148'-163,"-147"162,-1 1,0 0,0-1,1 1,-1-1,0 1,1 0,-1-1,0 1,1 0,-1-1,1 1,-1 0,0 0,1 0,-1-1,1 1,-1 0,1 0,-1 0,1 0,-1 0,1 0,-1 0,1 0,-1 0,1 0,-1 0,1 0,-1 0,0 0,1 0,-1 0,1 1,-1-1,1 0,-1 0,1 0,-1 1,0-1,1 0,-1 1,0-1,1 0,-1 1,0-1,1 1,-1-1,0 0,0 1,0-1,1 1,-1-1,0 1,0-1,0 1,0-1,0 0,0 1,0-1,0 1,0-1,7 45,-5-23,-1-17,1-1,-1 1,1 0,1 0,-1-1,0 0,1 1,0-1,0 0,0 0,1-1,-1 1,1-1,0 1,0-1,0 0,0-1,1 1,-1-1,1 0,0 0,-1 0,1 0,0-1,0 0,0 0,0 0,0-1,0 0,0 0,0 0,0 0,0-1,0 0,0 0,0 0,0-1,3-1,6-1,0-1,-1 0,0-1,0-1,0 0,-1 0,0-1,0-1,3-4,-11 10,-1 1,0-1,0 0,0 0,0 0,0-1,-1 1,0-1,1 1,-1-1,0 0,-1 0,1 0,-1 0,0 0,0 0,0 0,0 0,-1 0,0-1,1 1,-2 0,1 0,0 0,-1-1,0 1,0 0,0 0,0 0,-1 0,0 0,0 0,0 0,-11-15</inkml:trace>
  <inkml:trace contextRef="#ctx0" brushRef="#br0" timeOffset="6271.267">11994 187,'-25'260,"23"20,22-180,-21-89,-2-5</inkml:trace>
  <inkml:trace contextRef="#ctx0" brushRef="#br0" timeOffset="6701.901">11797 526,'623'0,"-582"5,-40-4,0-1,-1 1,1-1,0 1,-1-1,1 1,-1 0,1-1,-1 1,1 0,-1-1,1 1,-1 0,0 0,1 0,-1-1,0 1,0 0,0 0,0 0,0 0,0-1,0 1,0 0,0 0,0 0,0 0,0 0,-1-1,1 1,0 0,0 0,-1-1,1 1,-1 0,1 0,-1-1,1 1,-1 0,1-1,-1 1,0-1,1 1,-1-1,0 1,0-1,-54 57,49-54,-1 1,1 0,0 0,1 1,-1 0,1 0,0 0,0 1,0-1,1 1,0 0,0 1,0-1,1 1,0-1,0 1,1 0,0 0,0 0,1 1,-1-1,2 0,-1 0,1 1,0-1,1 0,-1 1,1-1,1 1,1-3,-1-1,1 0,0 0,1 0,-1 0,1 0,-1-1,1 0,0 0,0 0,1 0,-1 0,1-1,-1 0,1 0,0 0,0-1,0 1,0-1,0 0,0 0,0-1,0 0,0 0,0 0,0 0,0-1,3-1,5 1,-1-2,0 1,0-2,-1 0,1 0,-1-1,0 0,0-1,0 0,-1-1,5-4,-4 1,-1-1,0 0,-1-1,0 0,-1 0,0-1,-1 0,0 0,-1-1,0 1,-2-2,1 1,-2 0,0-1,-1 0,1-4,-3 15,0 0,-1 1,1-1,-1 1,1-1,-1 0,0 1,-1 0,1-1,0 1,-1 0,0-1,0 1,0 0,0 0,0 1,-1-1,1 0,-1 1,1-1,-1 1,0 0,0 0,0 0,-1 0,1 1,0-1,-1 1,1 0,0 0,-1 0,0 0,1 1,-1 0,1-1,-1 1,0 0,1 1,-1-1,1 1,-4 0,-19 5</inkml:trace>
  <inkml:trace contextRef="#ctx0" brushRef="#br0" timeOffset="5300.426">9511 639,'-10'1,"0"1,1 0,-1 1,1 0,-1 1,1-1,0 2,1-1,-1 1,1 1,0 0,0 0,0 0,1 1,0 0,0 0,1 1,0 0,1 0,-1 1,1-1,1 1,0 0,0 0,1 1,0-1,0 1,1-3,0 1,0 0,0 0,1 0,0 0,1 0,0 0,0 0,1 0,0 0,0 0,1 0,0 0,0-1,1 1,0-1,0 1,0-1,1 0,1 0,-1-1,2 2,-1-7,0 0,0-1,1 1,-1-1,0 0,0-1,1 1,-1-1,0 0,0 0,0-1,0 0,0 1,0-2,-1 1,1 0,0-1,-1 0,0 0,0 0,0-1,0 0,0 1,-1-1,0 0,0-1,3-3,1 1,37-40,-2-1,-3-2,-2-1,-2-2,-2-2,17-42,-33 59,-2-2,-2 1,-1-1,-2-1,-2 0,1-27,-20-15,10 81,0 0,0 0,0 1,0-1,0 0,0 1,0 0,-1-1,1 1,-1 0,1-1,-1 1,1 0,-1 0,0 0,1 0,-1 0,0 1,0-1,0 1,1-1,-1 1,0-1,0 1,0 0,0 0,0 0,0 0,0 0,0 1,0-1,0 1,1-1,-1 1,0-1,0 1,0 0,1 0,-1 0,1 0,-2 0,-6 6,0 1,0-1,1 1,0 1,1 0,-1 0,2 0,-1 1,1 0,-2 6,2-6,-4 8,1 1,1 0,1 0,1 1,0 0,2 0,0 0,1 1,1-1,1 1,1 0,1 0,1-1,0 1,2-1,4 17,-3-27,0 0,0 0,1-1,0 1,0-1,1 0,0-1,1 0,0 0,0-1,1 0,0 0,0-1,0 0,1 0,0-1,0 0,0-1,1-1,-1 1,1-2,0 1,0-1,5-1,-3 0,1 0,-1-2,0 1,1-2,-1 0,0 0,1-2,-1 1,-1-2,1 1,-1-2,0 0,0 0,0-1,-1-1,0 1,0-2,-1 0,0 0,-1-1,0 0,-1 0,0-1,0 0,3-8,1 1,-7 33,-2 2,1-9,-1 0,1 0,0 0,1 0,0-1,0 0,1 0,0 0,0-1,0 0,1 0,0-1,0 1,1-1,-1-1,1 0,0 0,0 0,0-1,1 0,-1-1,1 0,0 0,-1-1,1 0,0 0,0-1,0 0,0-1,0 0,-1 0,1-1,0 0,-1 0,1-1,3-2,-6 1,0 1,0-1,0 0,-1-1,1 1,-1-1,0 0,-1 0,1-1,-1 1,0-1,0 0,-1 0,0-1,0 1,0-1,-1 1,0-1,0 0,-1 0,0 0,0 0,0 0,-1 0,0 0,-1-2,17-49,-12 50</inkml:trace>
  <inkml:trace contextRef="#ctx0" brushRef="#br0" timeOffset="5804.196">10866 526,'3'5,"1"0,0 0,1 0,-1 0,1-1,0 0,0 0,0 0,1-1,-1 1,1-1,0 0,0-1,0 0,0 0,0 0,0-1,1 1,-1-2,0 1,1-1,-1 0,1 0,-1 0,1-1,-1 0,0 0,5-3,-7 1,-1-1,0 0,0 1,0-2,-1 1,0 0,1 0,-1-1,-1 1,1-1,-1 0,0 1,0-1,0 0,0 0,-1 0,0 1,0-1,-1 0,1 0,-1 0,0 0,0 1,0-1,-1 0,0 1,0-1,0 1,0 0,-1 0,1 0,-1 0,0 0,0 0,-3-1,4 2,-1 1,0-1,0 1,0-1,0 1,-1 0,1 1,0-1,-1 0,1 1,-1 0,0 0,1 0,-1 0,0 1,0-1,1 1,-1 0,0 0,0 0,1 1,-1-1,0 1,0 0,1 0,-1 1,1-1,-1 0,1 1,-1 0,1 0,0 0,0 0,0 1,0-1,1 1,-1 0,-1 1,-5 6,0 0,0 0,1 1,0 0,1 0,0 1,1 0,0 0,1 1,-2 6,5-13,-1 1,1-1,0 1,0 0,1 0,0 0,0 0,1 0,0 0,0 0,0 0,1 0,0-1,1 1,-1 0,1 0,1-1,-1 1,1-1,0 1,1-1,-1 0,1-1,0 1,1-1,-1 1,1-1,0 0,1-1,-1 0,1 1,0-2,0 1,1 0,16 1,1-1,0-1,0-1,0-1,0-1,0-1,19-4,-22 3,0-1,0-1,0 0,0-2,-1-1,0 0,0-2,-1 0,14-9,-10 2</inkml:trace>
  <inkml:trace contextRef="#ctx0" brushRef="#br0" timeOffset="14676.257">18062 356,'6'2,"-1"0,1 0,-1-1,1 0,0 0,-1 0,1-1,0 0,0 0,-1 0,1-1,0 0,-1 0,1 0,0-1,-1 0,0 0,1 0,-1 0,0-1,0 0,0 0,1-2,12-5,-1 1,0-2,-1 0,-1-2,1 1,-2-2,0 0,-1 0,0-1,-1-1,-1 0,4-8,-50 112,4 2,4 0,3 2,5 1,-1 41,-18 74,30-167,-2-1,-1 0,-2 0,-2-1,-2-1,-1 0,-2-2,-2 0,-1-1,-23 26,-39-5,82-55,0 0,1 0,-1-1,0 1,0-1,0 1,0-1,1 0,-1 0,0 0,0 0,0-1,0 1,0-1,1 0,-1 0,0 0,1 0,-1 0,1 0,-1-1,1 1,-1-1,1 0,0 0,0 0,0 0,0 0,0 0,0 0,1-1,-1 1,1-1,-1 0,-1-10,0-1,0 0,2 0,-1-1,2 1,0 0,1 0,0-1,1 1,0 0,2 0,-1 1,2-1,0 1,0 0,1-1,7-18,2-1,0 2,2 0,2 1,1 1,1 1,1 0,1 2,-5 5,-9 9,1-1,1 1,-1 1,2 0,-1 1,2 0,-1 0,1 1,1 1,0 1,0 0,0 0,9-2,94 23,-95-11</inkml:trace>
  <inkml:trace contextRef="#ctx0" brushRef="#br0" timeOffset="14942.214">18711 667,'-22'20,"2"2,0 1,1 0,1 2,2 0,0 0,2 2,1 0,-2 7,14-32,-1 0,1 0,0 1,0-1,0 1,0-1,0 1,1-1,-1 1,1 0,-1-1,1 1,0-1,0 1,0 0,1-1,-1 1,0 0,1-1,0 1,0-1,0 1,0-1,0 1,0-1,0 0,1 1,0-1,-1 0,1 0,0 0,0 0,0-1,0 1,0 0,0-1,0 0,1 1,-1-1,1 0,8-2,-1 0,1-1,-1-1,0 1,0-2,0 1,0-2,0 1,-1-1,0-1,0 1,0-2,-1 1,0-1,0 0,0-1,-1 0,-1 0,1-1,-1 1,3-8,0 3,-2-1,1 0,-2 0,0-1,-1 1,0-1,-1-1,2-13,-5 27,-1 1,1-1,-1 0,1 1,-1-1,0 0,0 0,0 0,0 1,0-1,0 0,0 0,0 0,-1 1,1-1,-1 0,1 1,-1-1,0 0,0 1,0-1,0 1,0-1,0 1,0-1,0 1,0 0,-1 0,1-1,0 1,-1 0,1 0,-1 0,0 1,1-1,-1 0,0 1,1-1,-1 1,0-1,0 1,1 0,-1 0,0-1,0 1,1 1,-1-1,0 0,0 0,0 1,1-1,-1 1,0-1,1 1,-1 0,-16 8</inkml:trace>
  <inkml:trace contextRef="#ctx0" brushRef="#br0" timeOffset="15241.434">19021 920,'10'-14,"17"-19,9-10,4 4,-6 3,-3 8,-3 3,-5 12,-7 7</inkml:trace>
  <inkml:trace contextRef="#ctx0" brushRef="#br0" timeOffset="-12648.223">536 384,'-91'160,"-31"69,66-116,231-364,-26 2,-144 272,-7 35,0-38,1 1,0 0,2 0,1-1,0 1,2 0,2 6,-5-22,2 0,-1 0,1 0,-1 0,1-1,1 1,-1-1,1 0,-1 1,1-2,0 1,1 0,-1-1,1 0,-1 0,1 0,0-1,0 0,0 1,0-2,1 1,-1-1,0 1,1-2,-1 1,1 0,-1-1,1 0,-1-1,1 1,-1-1,1 0,-1 0,0-1,1 1,-1-1,0 0,0-1,0 1,-1-1,1 0,0 0,-1-1,0 1,1-2,6-9,0-1,-2 0,0 0,0-1,-1 0,-2 0,1-1,-2 0,0 0,2-14,-4 7</inkml:trace>
  <inkml:trace contextRef="#ctx0" brushRef="#br0" timeOffset="-12368.912">1129 440,'-17'41,"2"0,1 1,2 0,3 1,0 4,8-45,0 1,0 0,0-1,0 1,1-1,-1 1,1 0,0 0,0-1,0 1,0 0,0 0,1-1,-1 1,1 0,0-1,-1 1,1-1,1 1,-1-1,0 1,0-1,1 1,0-1,-1 0,1 0,0 0,0 0,0 0,0-1,0 1,0 0,1-1,-1 0,1 1,-1-1,1 0,-1 0,1-1,0 1,-1 0,1-1,0 0,-1 1,1-1,0 0,0 0,-1-1,4 0,7-5,1 0,-1-2,-1 0,1 0,-1-1,-1-1,1 0,-2 0,1-1,-2 0,1-1,-2 0,1-1,5-13,-6 16,-1-1,0-1,0 1,-2-1,1 0,-1-1,-1 1,-1-1,0 0,0 0,-1 0,-1 0,0 0,-1-1,0 1,-1 0,0 0,-1 0,-3-10,1 19,0 0,0 1,0-1,-1 1,1 0,-1 0,0 0,1 1,-1 0,0 0,-1 0,1 0,0 1,-1 0,1 0,0 0,-1 1,1-1,-1 2,1-1,-1 0,1 1,-1 0,1 0,0 1,0 0,0-1,-1 2,2-1,-5 3,-16 8</inkml:trace>
  <inkml:trace contextRef="#ctx0" brushRef="#br0" timeOffset="-5450.304">2173 526,'0'0,"-1"1,1 0,-1 0,1-1,0 1,-1 0,1 0,0-1,-1 1,1 0,0 0,0 0,0 0,0 0,0-1,0 1,0 0,0 0,0 0,0 0,0 0,0-1,1 1,-1 0,0 0,1 0,-1-1,0 1,1 0,-1-1,1 1,0 0,-1-1,1 1,-1 0,1-1,0 1,-1-1,1 1,0-1,0 0,-1 1,1-1,0 0,0 1,0-1,0 0,41 17,-26-13,1 0,-1-2,1 0,0 0,0-2,-1 0,1-1,0-1,0 0,-1-2,1 1,-1-2,0 0,-1-1,13-7,-25 10,0 0,0-1,0 0,0 1,0-1,-1 0,0 0,0-1,0 1,0 0,-1-1,0 1,1-1,-2 1,1-1,0 0,-1 1,0-1,0 0,-1 1,1-1,-1 0,0 1,0-1,0 1,-1-1,0 1,1 0,-2 0,1-1,0 1,-1 1,0-1,0 0,0 1,0-1,0 1,-1 0,0 0,1 0,-1 1,0-1,0 1,-1 0,1 0,0 1,-3-2,-1 1,0-1,-1 1,1 0,-1 1,1 0,-1 0,0 0,1 2,-1-1,1 1,-1 0,1 0,-1 1,1 1,0-1,-1 1,2 1,-1-1,0 1,1 1,-1-1,1 1,1 1,-1-1,1 1,0 0,0 1,0-1,1 1,0 0,0 1,1-1,0 2,-3-1,1-1,0 1,1 0,0 1,0-1,1 1,0 0,1 0,-1 0,2 0,-1 1,2-1,-1 1,1 0,0-1,1 1,0 0,1 0,0-1,1 1,0-1,0 1,1-1,0 1,0-1,5 8,5-7,0 0,1 0,0-1,1-1,0 0,0-1,0-1,1 0,0-1,0-1,1-1,-1 0,1-1,-1 0,1-2,0 0,-1-1,16-2,63-15,-76 13</inkml:trace>
  <inkml:trace contextRef="#ctx0" brushRef="#br0" timeOffset="-4864.707">3020 384,'-270'373,"253"-340,31-40,157-205,-39 32,-132 179,0 1,1-1,-1 1,0-1,1 1,-1-1,1 1,-1-1,0 1,1-1,-1 1,1 0,-1-1,1 1,0 0,-1-1,1 1,-1 0,1 0,-1-1,1 1,0 0,-1 0,1 0,0 0,-1 0,1 0,0 0,-1 0,1 0,-1 0,1 0,0 0,-1 1,1-1,-1 0,1 0,0 1,-1-1,1 0,-1 1,1-1,-1 1,1-1,-1 0,0 1,1-1,-1 1,1-1,-1 1,0 0,1-1,-1 1,0-1,0 1,0 0,1-1,-1 1,0-1,0 1,0 0,0-1,0 1,0 0,0-1,0 1,0 0,1 53,-1-46,-2 32,0-29,1 1,1 0,-1 0,2 0,0 0,0-1,1 1,0 0,1-1,0 1,1-1,5 9,-8-18,0 1,0-2,1 1,-1 0,1 0,-1 0,1-1,0 1,-1-1,1 1,0-1,0 0,0 0,0 1,0-1,0-1,1 1,-1 0,0-1,0 1,1-1,-1 1,0-1,1 0,-1 0,0 0,0 0,1-1,-1 1,0-1,1 1,-1-1,0 0,0 0,0 0,0 0,0 0,0 0,0 0,0-1,0 1,-1-1,2-1,62-83,15-119,-76 192,-2 3</inkml:trace>
  <inkml:trace contextRef="#ctx0" brushRef="#br0" timeOffset="-4086.776">3585 639,'35'-21,"0"-2,-2-1,0-2,-2-1,-1-1,24-30,-47 49,0 0,-1 0,-1 0,1-1,-2 0,1 0,-1 0,-1-1,0 1,2-11,-5 19,-1-1,1 1,-1 0,0-1,1 1,-1 0,0 0,-1 0,1-1,0 1,0 0,-1 0,1 1,-1-1,0 0,0 0,1 1,-1-1,0 1,0 0,0-1,-1 1,1 0,0 0,0 1,-1-1,1 0,0 1,-1-1,1 1,0 0,-1 0,1 0,-1 0,1 0,-1 0,1 1,0-1,-1 1,1-1,0 1,0 0,-1 0,1 0,0 0,-1 2,-15 7,1 0,0 1,1 1,1 1,0 0,0 1,2 1,-1 0,2 1,0 0,1 1,-7 14,13-22,1 0,0 0,1 0,-1 1,2-1,-1 1,2-1,-1 1,1 0,0 7,1-13,0 0,1-1,-1 1,1-1,-1 1,1-1,0 1,0-1,0 0,1 1,-1-1,1 0,0 0,0 0,0 0,0 0,1-1,-1 1,1-1,-1 1,1-1,0 0,0 0,0 0,0 0,0-1,1 1,-1-1,0 0,2 1,16 0,0 0,-1-1,1-2,0 0,-1-1,1-1,-1 0,1-2,-1-1,-1 0,1-1,-1-1,0-1,-1-1,0-1,-1 0,0-1,-1-1,10-9,-6 3,-1 0,-1-1,-1-1,0-1,-2-1,-1 0,0-1,-2 0,0-3,5-25,-30 64,12-7,-1-1,1 0,0 1,0-1,1 1,-1-1,1 1,0-1,0 1,0-1,1 1,0-1,0 0,0 1,0-1,1 0,-1 1,1-1,0 0,1 0,-1-1,1 1,-1 0,1-1,0 0,0 1,1-1,-1 0,1-1,0 1,0 0,-1-1,0 1,1 0,-1 0,0 0,0 0,-1 0,1 1,0-1,-1 1,0-1,0 1,0 0,-1 0,1 0,-1 0,0 0,0 1,0-1,-1 0,1 0,-1 1,0-1,0 0,-1 0,1 1,-1-1,0 0,0 0,-1 0,1 0,-1 0,0 0,0 0,0 0,-15 27,11-23,1 1,0 0,1 0,-1 0,2 0,-1 1,1 0,1-1,0 1,0 0,1 0,0 4,1-11,1-1,-1 0,1 1,-1-1,1 0,0 1,0-1,0 0,0 0,1 0,-1 0,1 0,-1 0,1 0,-1-1,1 1,0-1,0 1,0-1,0 1,0-1,0 0,0 0,1 0,-1 0,0 0,1-1,-1 1,0-1,1 0,-1 1,0-1,1 0,-1 0,1-1,-1 1,1 0,-1-1,0 1,1-1,-1 0,0 0,0 0,0 0,0 0,1 0,-2-1,1 1,0-1,0 1,0-1,-1 0,1 0,14-9</inkml:trace>
  <inkml:trace contextRef="#ctx0" brushRef="#br0" timeOffset="-3332.774">4854 328,'-16'2,"1"0,-1 0,1 2,0 0,0 0,0 2,1 0,0 0,0 1,0 1,1 0,0 1,1 1,0 0,-3 3,4-2,1 1,0 0,0 0,1 1,1 0,0 1,1 0,0 0,1 1,1-1,0 1,0 8,4-22,1 1,-1 0,1 0,0 0,0-1,0 1,0 0,0 0,0 0,0 0,1-1,-1 1,0 0,1 0,0-1,-1 1,1 0,0-1,0 1,0-1,0 1,0-1,0 1,1-1,-1 0,0 1,1-1,-1 0,1 0,-1 0,1 0,0 0,-1-1,1 1,0 0,-1-1,1 1,0-1,0 0,0 1,-1-1,1 0,0 0,1 0,81-17,-60 5,0-1,-1-1,-1-1,0-1,-1-1,-1-1,0 0,-1-2,-1 0,-2-2,10-13,-25 33,30-31,-30 32,-1 1,1-1,0 1,-1-1,1 1,0 0,-1-1,1 1,0 0,-1 0,1 0,0 0,-1-1,1 1,0 0,0 0,-1 0,1 0,0 0,-1 1,1-1,0 0,0 0,-1 0,1 1,0-1,-1 0,1 1,-1-1,1 0,0 1,-1-1,1 1,-1-1,1 1,-1-1,1 1,-1 0,1-1,-1 1,0-1,1 1,-1 0,0-1,0 1,0 0,1 0,-1-1,0 1,0 0,0-1,0 1,0 0,0 0,0-1,0 1,0 0,-1 0,13 228,23-29,-31-176,0 1,-2-1,0 1,-2-1,0 1,-2 0,-1-1,-1 0,-1 0,-1 0,-1 0,-1-1,-1 0,-1 0,-1-1,-1-1,-1 0,-1 0,-7 7,-72 28,90-55,-1 0,1 0,0 0,0 0,-1-1,1 0,-1 1,1-1,0 0,-1-1,1 1,-1 0,1-1,0 0,0 0,-1 0,1 0,0-1,0 1,0-1,0 0,0 1,1-1,-1-1,0 1,1 0,0-1,-1 1,1-1,-1-1,-1-8,0 1,1 0,0-1,1 0,1 0,0 1,0-1,1 0,0 0,1 0,1 0,0 0,0 1,1-1,1 1,0 0,0 0,1 0,1 0,6-9,-6 7,10-22,1 2,2 0,1 1,1 1,2 1,15-14,-21 26</inkml:trace>
  <inkml:trace contextRef="#ctx0" brushRef="#br0" timeOffset="-2716.952">5334 384,'-9'11,"0"1,1 0,0 1,1 0,1 0,0 0,0 1,1 0,1 0,-1 3,1-1,0 1,1 1,1-1,1 0,0 0,1 1,1 0,0-15,0 0,0 0,0 0,1 0,-1-1,1 1,-1 0,1-1,0 1,0-1,0 0,0 1,1-1,-1 0,1-1,-1 1,1 0,0-1,-1 1,1-1,0 0,0 0,0 0,0 0,0 0,0-1,0 1,0-1,0 0,0 0,1 0,-1-1,0 1,0-1,0 1,0-1,0 0,0 0,0 0,-1-1,1 1,0-1,-1 1,1-1,-1 0,1 0,-1 0,0 0,0-1,0 1,0-1,0 0,21-19,-1-1,-2-1,0-1,-2-1,-1 0,3-9,44-61,-61 90,1 0,0 1,0 0,1 0,0 0,0 0,0 1,0 0,0 0,1 0,0 1,0 0,0 0,0 0,6-1,-8 5,-1 1,0 0,0 0,-1 0,1 0,0 0,-1 0,1 1,-1 0,1-1,-1 1,0 0,-1 0,1 0,0 0,-1 0,1 0,-1 1,0-1,0 0,-1 1,1-1,-1 1,1-1,-1 1,0-1,0 1,2 7,6 38,-3 1,-2-1,-1 1,-5 34,1 2,2-42,-1 0,-3 0,-1 0,-2-1,-2 0,-2 0,-2-1,-16 34,27-69,-1 0,0 0,0 0,0-1,-1 1,0-1,-1 0,1 0,-1-1,-1 0,1 1,0-1,-1-1,0 1,0-1,-1 0,1-1,-1 0,0 0,0 0,-2 0,5-4,0-1,1 1,-1-1,1 0,-1 0,1 0,0-1,-1 1,1-1,0 0,1 0,-1 0,1 0,-1 0,1-1,0 1,0-1,0 1,1-1,-1 0,1 0,0 0,0 0,0 0,1 0,-1 0,1 0,0 0,0 0,0 0,1 0,-1 0,1 0,0 0,0 0,1 1,1-5,6-22,2 0,1 1,2 0,0 1,2 1,1 0,5-3,91-103,-93 115</inkml:trace>
  <inkml:trace contextRef="#ctx0" brushRef="#br0" timeOffset="26245.997">395 1118,'39'363,"-3"-42,-29-264,-3 0,-2 0,-6 51,-22-24,16-70</inkml:trace>
  <inkml:trace contextRef="#ctx0" brushRef="#br0" timeOffset="26492.538">1 1824,'38'-15,"27"-9,8 0,0-2,-7 5,-10 0,-9 4,-9 5,-5-1,-4 3,-7-3,-2 2,-5-3,1 2,-4-3,-2-3,-4 2</inkml:trace>
  <inkml:trace contextRef="#ctx0" brushRef="#br0" timeOffset="26874.372">678 1203,'2'173,"8"-1,29 150,-37-310,-1 0,1 0,0 0,0 0,1 0,1-1,0 0,0 0,1 0,1 0,0 0,0-1,3 3,-7-11,1-1,-1 0,0 1,0-1,0 0,1 0,-1 0,1 0,-1-1,1 1,-1-1,1 0,-1 1,1-1,-1 0,1 0,-1-1,1 1,-1 0,1-1,-1 0,1 1,-1-1,0 0,1 0,-1-1,0 1,0 0,2-2,62-50,-60 47,127-115,-131 119,0 0,0 0,0 0,0 1,0-1,1 0,-1 1,1 0,-1-1,1 1,0 0,-1 0,1 1,0-1,0 0,0 1,-1 0,1 0,0 0,0 0,0 0,0 0,-1 1,1-1,0 1,0 0,-1 0,1 0,0 0,-1 0,1 1,-1-1,0 1,1-1,-1 1,0 0,0 0,0 0,0 0,0 1,-1-1,1 0,-1 1,1-1,-1 1,0-1,0 1,0 1,9 38,-10-37,0-1,0 1,0-1,1 1,0-1,0 1,0-1,1 0,-1 0,1 1,0-1,0 0,1-1,-1 1,1 0,0-1,0 1,0-1,0 0,0 0,2 1,10-1</inkml:trace>
  <inkml:trace contextRef="#ctx0" brushRef="#br0" timeOffset="27495.822">1693 1739,'-25'17,"0"2,0 1,2 1,1 1,1 1,0 1,2 0,-16 27,34-50,0 0,0 1,0-1,0 0,0 0,0 1,0-1,0 0,0 1,1-1,-1 1,1-1,-1 1,1 0,-1-1,1 1,0-1,0 1,0 0,0-1,0 1,0-1,0 1,0 0,1-1,-1 1,1-1,-1 1,1-1,0 1,-1-1,1 1,0-1,0 0,0 1,0-1,0 0,0 0,1 0,-1 0,0 0,0 0,1 0,-1 0,1-1,-1 1,1 0,-1-1,1 1,-1-1,1 1,0-1,-1 0,1 0,-1 0,1 0,0 0,-1 0,1 0,-1-1,1 1,18-6,0-1,0-1,-1-1,0-1,0-1,-1 0,-1-1,2-2,132-115,-150 128,-1-1,1 1,0 0,-1 0,1 0,0 0,0 0,0 0,0 0,0 0,0 1,0-1,0 0,0 0,0 1,1-1,-1 1,0-1,0 1,1-1,-1 1,0 0,1 0,-1 0,0 0,1 0,-1 0,0 0,0 0,1 0,-1 0,0 1,1-1,-1 1,0-1,0 1,1-1,-1 1,0 0,0-1,0 1,0 0,0 0,0 0,0 0,0 0,-1 0,1 0,0 0,0 0,-1 0,1 1,-1-1,1 0,-1 0,0 1,1-1,-1 0,0 1,0-1,0 0,0 1,0-1,3 42,-4-40,0 1,1-1,-1 1,1 0,0-1,0 1,0-1,1 1,-1 0,1-1,0 1,0-1,0 1,0-1,1 0,-1 1,1-1,0 0,0 0,0 0,0 0,1 0,-1-1,1 1,-1-1,1 0,0 1,0-1,0-1,0 1,1 0,-1-1,4 2,1-2,0 0,0-1,0 0,0 0,0-1,0 0,0 0,-1-1,1 0,0 0,-1-1,1 0,-1 0,0-1,0 1,0-2,0 1,-1-1,4-3,103-117,-90 94,-1-1,-1-1,-3-1,0-1,-2-1,-2 0,-1-1,-2 0,-2-1,-1 0,1-27,-4-129,-5 193,1 0,-1 0,0 0,1 0,-1-1,0 1,0 0,1 0,-1-1,0 1,0 0,0 0,-1 0,1-1,0 1,0 0,-1 0,1-1,-1 1,1 0,-1 0,1 0,-1 0,0 0,1 0,-1 0,0 0,0 0,0 0,0 0,0 1,0-1,0 0,0 1,0-1,0 0,0 1,0 0,0-1,-1 1,1 0,0-1,0 1,-1 0,1 0,0 0,0 0,0 0,-1 0,1 0,0 1,0-1,-1 0,1 1,0-1,0 1,0-1,0 1,0-1,0 1,0 0,0 0,-1 0,-9 16,1 1,1 0,0 0,2 1,0 0,1 1,0-1,2 1,1 0,0 0,1 0,1 1,1-1,1 0,1 1,1 1,-2 13,0-12,1-1,0 0,2 0,0-1,2 1,0-1,2 0,0 0,1-1,1 0,4 4,77 143,-90-167,0 1,-1 0,1 0,0 0,0-1,-1 1,1 0,0 0,-1 0,1 0,-1 0,1 0,-1 0,0 0,1 0,-1 1,0-1,0 0,0 0,0 0,0 0,0 0,0 0,0 1,0-1,0 0,-1 0,1 0,0 0,-1 0,1 0,-1 0,1 0,-1 0,0 0,1 0,-1 0,0 0,0-1,1 1,-1 0,0-1,0 1,0 0,0-1,0 1,0-1,0 1,0-1,0 0,0 1,-12-4</inkml:trace>
  <inkml:trace contextRef="#ctx0" brushRef="#br0" timeOffset="27747.358">2060 1541,'43'0,"39"0,14-4,-4-3,-8 1,-13 1,-10 2,-10 1,-9 1,-6 0,-11 1</inkml:trace>
  <inkml:trace contextRef="#ctx0" brushRef="#br0" timeOffset="28608.273">3387 1683,'4'38,"1"0,2 0,1-1,3 0,0-1,3 0,16 32,-29-66,0 0,0 1,1-1,-1 0,1 0,-1 0,1 0,0 0,0-1,0 1,0 0,0-1,0 1,0-1,0 0,1 0,-1 0,0 0,1 0,-1 0,1-1,-1 1,1-1,0 0,-1 0,1 0,-1 0,1 0,-1 0,1-1,-1 1,1-1,-1 0,1 1,-1-1,0 0,1-1,-1 1,0 0,0-1,0 1,0-1,0 0,0 1,0-1,-1 0,2-1,182-166,-140 132,-8 4,1 2,2 1,1 2,1 2,7-1,-46 26,-1 0,0 0,1 0,-1 0,1 0,-1 0,1 1,-1-1,1 1,0-1,-1 1,1 0,0 0,-1 1,1-1,-1 0,1 1,-1 0,1-1,-1 1,1 0,-1 0,1 1,-1-1,0 0,0 1,0-1,0 1,0 0,0 0,0 0,0 0,-1 0,1 0,-1 0,1 0,-1 1,0-1,0 1,0-1,0 1,-1-1,1 2,4 9,-1 0,0 1,-1-1,0 1,-1 0,-1-1,0 1,-1 0,0 0,-1 0,-1-1,0 1,-1 0,-1-1,-3 9,5-11,0-1,-1 0,0 0,-1 1,0-2,-1 1,0-1,0 1,-1-1,0-1,-1 1,0-1,0 0,-1-1,0 0,0 0,-1-1,1 0,-2 0,1-1,0 0,-1 0,0-1,-5 1,13-5,0 1,1-1,-1 0,0 1,1-1,-1 0,0 0,1 0,-1-1,0 1,1 0,-1-1,0 1,1-1,-1 1,1-1,-1 0,1 1,-1-1,1 0,-1 0,1 0,0 0,-1-1,1 1,0 0,0 0,0-1,0 1,0-1,0 1,1-1,-1 1,0-1,1 1,-1-1,1 0,-1 1,1-1,0 0,0 1,0-1,0 0,0 0,0-3,1 1,0-1,0 1,0-1,0 1,1 0,0-1,0 1,0 0,0 0,1 0,-1 0,1 1,0-1,0 1,1-1,7-4,1 1,0 0,0 1,1 1,-1-1,1 2,0 0,0 1,1 0,-1 1,1 0,-1 1,1 1,0 0,-1 1,5 0,58-2,-53-3,-5-2</inkml:trace>
  <inkml:trace contextRef="#ctx0" brushRef="#br0" timeOffset="28865.794">3302 1203,'0'34,"5"20,1 1</inkml:trace>
  <inkml:trace contextRef="#ctx0" brushRef="#br0" timeOffset="30980.509">4854 2162,'37'-37,"68"-66,-4-5,62-89,-156 188,0-1,0 0,-1 0,0 0,0-1,-2 0,1 0,-1-1,-1 1,0-1,0 0,-2 0,1 0,-1 0,-1-4,0 14,-1-1,1 1,-1 0,1 0,-1 0,0-1,0 1,0 0,0 0,0 0,-1 0,1 0,-1 1,1-1,-1 0,1 1,-1-1,0 1,0-1,0 1,0 0,0 0,0 0,0 0,0 0,0 0,-1 1,1-1,0 1,0-1,-1 1,1 0,0 0,-1 0,1 0,0 1,-1-1,1 0,-3 1,0 0,0 1,1-1,-1 1,0 0,1 0,0 0,-1 1,1-1,0 1,0 0,0 0,1 1,-1-1,1 1,-1 0,0 2,2-3,-1 1,1-1,0 1,0 0,0 0,1 0,-1 0,1 0,0 0,0 1,1-1,-1 0,1 0,0 1,0-1,0 0,1 1,-1-1,1 0,0 0,1 0,-1 0,1 1,-1-2,1 1,0 0,1 0,-1-1,1 1,-1-1,1 0,0 0,0 0,0 0,1 0,-1-1,1 1,0-1,-1 0,1 0,11 4,1-1,-1-1,1 0,0-1,0 0,0-2,0 0,0 0,0-2,4 0,57 2,-74-1,-1 0,1 0,-1 0,1 1,-1 0,1-1,-1 1,1 0,-1 0,0 0,0 0,1 1,-1-1,0 0,0 1,0 0,0-1,0 1,-1 0,1 0,-1 0,1 0,-1 0,1 1,-1-1,0 0,0 1,0-1,-1 1,1-1,-1 1,1-1,-1 1,0-1,1 1,-2-1,1 1,0-1,0 2,-28 100,3-23,25-79,0 0,0 0,0 0,0 0,0 1,0-1,1 0,-1 0,1 0,0 0,-1 0,1 0,0 0,0 0,0 0,1 0,-1-1,0 1,1 0,-1-1,1 1,-1-1,1 1,0-1,0 0,-1 0,1 0,0 0,0 0,0 0,0 0,0-1,1 1,-1-1,0 0,2 1,13-1,1-1,-1-1,0 0,0-1,0-1,0-1,-1 0,1-1,-2-1,1 0,0-1,-2-1,1-1,-1 0,0 0,-1-2,0 1,-1-2,0 0,-1 0,3-6,75-93,-87 96,-26 32,16-9,0 0,0 0,1 1,1 0,-1 1,1-1,0 1,1 1,0-1,1 1,0-1,0 1,1 0,0 1,1-1,0 0,1 1,0 0,0-1,1 1,1-1,0 1,0-1,1 1,0-1,1 0,1 3,1-8,0-1,0 1,0-1,1-1,-1 1,1-1,0 0,0 0,1-1,-1 0,0 0,1 0,-1-1,1 0,-1 0,1 0,0-1,-1 0,1-1,0 1,-1-1,1-1,-1 1,1-1,-1 0,0 0,1-1,-1 0,3-2,6-2,-1 0,1-2,-1 1,-1-2,0 0,0 0,-1-1,0-1,-1 0,-1 0,0-1,0-1,-1 1,-1-2,0 1,-1-1,-1 0,0 0,-1-1,-1 0,0 0,0-11,-4 21,0 0,-1 0,1 0,-1 0,-1 1,1-1,-1 0,0 1,-1-1,1 1,-1 0,0 0,0 0,-1 0,0 0,1 1,-1-1,-1 1,1 0,-1 1,1-1,-1 1,0 0,-1 0,1 0,0 1,-1-1,1 1,-1 1,0-1,0 1,1 0,-1 0,-6 1,5 0,0 0,0 1,0-1,0 2,0-1,0 1,1 0,-1 0,1 1,-1 0,1 0,0 0,0 1,0 0,0 0,1 1,0-1,0 1,0 0,0 1,1-1,0 1,0 0,1 0,-1 0,1 0,0 1,1-1,0 1,0 0,-1 6,4-9,0-1,0 1,0-1,0 1,0-1,1 0,0 0,0 1,0-1,0 0,0-1,0 1,1 0,-1-1,1 1,0-1,0 0,0 0,0 0,0 0,0-1,0 1,1-1,-1 0,1 0,2 1,96 17,-64-19,0-1,-1-3,0 0,0-3,0-1,-1-2,0-1,7-5,-16 7,0 0,-1-2,0-1,-1-2,0 0,-1-1,0-2,-2 0,0-2,-1 0,-1-1,0-1,-2-1,-1-1,0 0,-2-2,-1 1,-1-2,-1 0,9-27,-13-35,-8 87,0-1,0 0,0 0,0 0,-1 0,1 0,-1 0,1 0,-1 0,0 0,1 0,-1 1,0-1,0 0,-1 0,1 1,0-1,0 1,-1-1,1 1,-1 0,1 0,-1-1,0 1,1 0,-1 0,0 1,0-1,0 0,0 1,1-1,-1 1,0-1,0 1,0 0,0 0,0 0,0 0,0 0,0 0,-1 1,-9 4,0 1,1 0,0 0,0 1,1 1,-1 0,2 0,-1 1,1 1,1-1,0 1,0 1,1-1,0 1,1 1,0-1,-1 5,-6 12,1 0,2 1,1 0,1 0,1 1,2 0,1 0,2 1,0-1,2 0,2 1,2 14,-2-35,-1 0,1-1,1 0,0 1,0-1,1 0,0 0,1-1,-1 1,2-1,-1 0,1-1,0 1,1-1,0 0,0-1,0 1,1-1,0-1,0 0,1 0,-1 0,1-1,0 0,0-1,1 0,-1-1,0 0,1 0,0-1,9 1,0-2,0 0,1-1,-1-1,0-1,0-1,-1 0,1-1,-1-1,0-1,0-1,-1 0,0-1,-1-1,1-1,-2 0,0-1,4-4,23-25,-1-1,-3-3,-1-1,-2-1,26-49,-39 57,-1-1,-2-1,-1-1,1-10,-7-32,-12 82,0 0,0 0,0 1,0-1,-1 0,1 0,0 0,-1 1,1-1,-1 0,0 1,0-1,1 0,-1 1,0-1,0 1,0-1,-1 1,1 0,0-1,-1 1,1 0,0 0,-1 0,1 0,-1 0,0 0,1 1,-1-1,0 0,1 1,-1-1,0 1,0 0,0 0,1-1,-1 1,0 0,0 0,0 1,1-1,-1 0,-1 1,-9 4,-1 0,1 1,-1 0,2 1,-1 1,1 0,0 0,1 1,0 0,0 1,1 0,0 1,1 0,0 0,-5 11,-3 2,1 1,1 1,1 0,1 1,2 0,1 1,1 0,1 0,-1 12,7-27,1 0,0-1,0 1,1 0,1-1,0 1,1-1,0 0,1 0,0 0,1 0,1 0,-1-1,2 0,0 0,0-1,1 0,0 0,0-1,1 0,1 0,-1-1,2-1,-1 1,1-2,0 1,0-1,0-1,4 1,13-9,-20-7</inkml:trace>
  <inkml:trace contextRef="#ctx0" brushRef="#br0" timeOffset="31225.051">7789 1739,'-9'33,"-4"12</inkml:trace>
  <inkml:trace contextRef="#ctx0" brushRef="#br0" timeOffset="31560.541">7902 1287,'0'15,"0"4</inkml:trace>
  <inkml:trace contextRef="#ctx0" brushRef="#br0" timeOffset="34882.736">8213 1627,'-47'284,"36"-182,34-142,0-12,124-244,-147 296,1 1,-1 0,0 0,0 0,0 0,1-1,-1 1,0 0,1 0,-1 0,1-1,-1 1,1 0,-1-1,1 1,-1 0,1-1,-1 1,1-1,0 1,0-1,-1 1,1-1,0 1,0-1,-1 0,1 0,0 1,0-1,0 0,0 0,-1 0,1 0,0 0,0 0,0 0,0 0,0 0,-1 0,1 0,0-1,0 1,0 0,-1-1,1 1,0 0,0-1,-1 1,1-1,0 1,-1-1,1 1,0-1,-1 0,1 1,-1-1,1 0,-1 0,1 1,-1-1,0 0,1 0,-1 0,0 1,0-1,0 0,1 0,-1 0,0 0,0 0,42 155,-42-149,1-1,-1 1,1-1,0 1,1-1,-1 1,1-1,0 0,0 0,0 0,0 0,1 0,0 0,-1-1,1 1,1-1,-1 0,0 0,1 0,0 0,-1-1,1 1,0-1,1 0,-1 0,0-1,0 1,1-1,-1 0,1 0,-1 0,1-1,-1 1,1-1,0 0,-1-1,1 1,-1-1,1 0,3-1,1-4,1 0,-1-1,0 0,0 0,-1-1,0-1,-1 1,0-1,0 0,-1-1,3-4,10-14,7-16,-18 25</inkml:trace>
  <inkml:trace contextRef="#ctx0" brushRef="#br0" timeOffset="35442.851">9144 1654,'-14'-2,"0"1,0 0,0 0,0 1,0 1,1 1,-1 0,0 0,0 2,1 0,0 0,-9 5,16-7,0 1,0 0,0 0,0 1,1 0,-1 0,1 0,0 0,0 1,1 0,-1 0,1 0,0 1,1-1,-1 1,1 0,0 0,0 0,1 1,0-1,0 1,1-1,-1 1,1-1,1 1,-1 6,2-7,0-1,0 0,0 0,1 0,0 0,0 0,0 0,0-1,1 1,0-1,0 1,0-1,0 0,1 0,-1 0,1-1,0 1,0-1,1 0,-1 0,0-1,1 1,0-1,0 0,0 0,0 0,0-1,0 0,0 0,0 0,0-1,1 1,-1-1,0 0,0-1,1 0,-1 1,0-1,0-1,0 1,0-1,4-2,11-5,0-1,-1-1,0 0,-1-2,0 0,-1-1,-1 0,15-17,77-61,-107 90,1 1,-1-1,1 1,0 0,-1 0,1-1,0 1,0 0,0 0,0 1,-1-1,1 0,0 1,0-1,1 1,-1-1,0 1,0 0,0 0,0 0,0 0,0 1,0-1,0 0,0 1,0-1,0 1,0 0,0 0,0 0,0 0,-1 0,1 0,0 0,-1 0,1 1,-1-1,1 1,-1-1,1 1,-1 0,0-1,1 3,2 15,0 1,-2-1,0 1,-1 0,-1 0,-1 0,-3 19,3-23,-27 233,27-213,-1 0,-2 0,-2 0,-1-1,-1 0,-2 0,-2-1,-1-1,-1 0,-2 0,-2-2,0 0,-20 23,32-46,-42 40,47-47,0-1,0 1,-1 0,1 0,0 0,0-1,0 1,0-1,-1 1,1-1,0 1,-1-1,1 0,0 0,-1 0,1 1,0-1,-1 0,1-1,0 1,-1 0,1 0,0-1,-1 1,1 0,0-1,0 1,-1-1,1 0,0 1,0-1,0 0,0 0,0 0,0 0,0 0,0 0,0 0,1 0,-1 0,0 0,0 0,1 0,-1-1,-2-10,1 0,1 0,0 0,0-1,1 1,1 0,0 0,0 0,1 0,1 0,0 0,1 0,0 1,1-1,1-1,27-66,3 1,3 3,4 1,25-32,35-24,-85 113</inkml:trace>
  <inkml:trace contextRef="#ctx0" brushRef="#br0" timeOffset="38794.098">10329 1598,'-6'4,"0"0,0 0,1 1,0-1,0 1,0 1,0-1,1 1,0 0,0 0,0 0,1 0,0 1,0-1,0 1,1 0,0 0,1 0,-1 0,1 0,1 0,-1 0,1 0,1 0,-1 0,1 1,0-1,1 0,0 0,1 3,0 1,0 0,1 0,1-1,-1 0,2 1,-1-2,2 1,-1-1,1 0,0 0,1 0,0-1,3 1,-8-6,1 0,-1 0,1-1,0 1,0-1,0 0,0 0,0 0,1-1,-1 0,1 1,-1-2,1 1,-1 0,1-1,-1 0,1 0,-1 0,1-1,-1 1,1-1,-1 0,1 0,-1-1,0 0,1 1,-1-1,0-1,0 1,0 0,-1-1,1 0,2-3,79-105,-60 70,-23 40,0-1,0 0,1 1,-1 0,1-1,-1 1,1 0,-1 0,1 1,0-1,-1 0,1 1,0 0,0-1,-1 1,1 0,0 1,0-1,-1 0,1 1,0 0,0-1,-1 1,1 0,-1 0,1 1,-1-1,1 0,-1 1,0-1,0 1,0 0,0 0,0 0,0 0,0 0,0 0,-1 1,1-1,-1 0,1 3,31 21,-27-22,0-1,1 0,-1 0,1 0,-1-1,1 1,0-2,0 1,0-1,0 0,0-1,0 1,0-1,0-1,0 1,0-1,0-1,-1 1,1-1,0 0,-1-1,1 1,-1-1,1-1,-1 1,0-1,-1 0,1 0,-1-1,2-2,4-3,-1-1,-1 0,0-1,0 0,-1 0,-1-1,0 0,0-1,-2 1,1-1,-2 0,0 0,-1-1,0 1,-1-1,-1 0,0 1,-1-10,-1 24</inkml:trace>
  <inkml:trace contextRef="#ctx0" brushRef="#br0" timeOffset="39084.382">11402 1739,'-5'28,"-1"20,0 7,1-2,1-15,2-13</inkml:trace>
  <inkml:trace contextRef="#ctx0" brushRef="#br0" timeOffset="39330.914">11402 1344,'0'0</inkml:trace>
  <inkml:trace contextRef="#ctx0" brushRef="#br0" timeOffset="39584.442">11740 1203,'18'217,"-9"-127,-4 1,-6 90,-1-55,2-15,0-111</inkml:trace>
  <inkml:trace contextRef="#ctx0" brushRef="#br0" timeOffset="39812.519">11515 1683,'38'-5,"28"-1,6-1,-3 2,-9 2,-15-4,-10 0,-11-5,-10 1</inkml:trace>
  <inkml:trace contextRef="#ctx0" brushRef="#br0" timeOffset="40231.541">12051 1260,'-17'375,"15"-353,-2 0,1-1,2 1,0 0,1 0,1-1,1 1,1 0,1-1,1 0,6 18,-9-36,0 0,0 1,0-1,0 0,0 0,1 0,-1-1,1 1,0 0,0-1,0 0,0 0,0 0,1 0,-1 0,0 0,1-1,-1 0,1 0,0 0,-1 0,1 0,0-1,0 0,0 0,-1 0,1 0,0 0,0-1,-1 1,1-1,0 0,-1 0,1-1,-1 1,1-1,-1 0,0 0,0 0,0 0,0 0,0-1,1 0,169-160,-172 161,1 0,-1 1,0-1,1 0,0 1,-1-1,1 1,0 0,-1 0,1 0,0-1,0 2,0-1,0 0,0 0,0 1,1-1,-1 1,0-1,0 1,0 0,0 0,1 0,-1 0,0 0,0 1,0-1,0 1,0-1,0 1,0 0,0 0,0 0,0 0,0 0,0 0,0 1,-1-1,1 0,0 1,-1 0,7 83,-9-79,0 0,0 0,1 0,0 0,0 0,1 1,0-1,0 0,0 0,0 0,1-1,0 1,1 0,-1-1,1 1,8 7</inkml:trace>
  <inkml:trace contextRef="#ctx0" brushRef="#br0" timeOffset="40578.895">12728 1683,'-8'20,"0"1,2 0,0 0,1 0,2 1,0 0,1 0,1 0,1-1,1 1,3 12,-4-31,0 0,1-1,-1 1,1 0,0-1,0 1,0-1,0 1,0-1,0 1,1-1,-1 0,1 0,0 0,-1 0,1 0,0 0,0 0,1 0,-1-1,0 1,0-1,1 0,-1 1,1-1,-1 0,1-1,-1 1,1 0,0-1,-1 1,1-1,0 0,0 0,-1 0,1 0,0 0,-1-1,1 1,0-1,-1 0,1 0,-1 0,1 0,-1 0,1 0,-1-1,0 1,0-1,0 0,1 0,5-8,0 0,0 0,-1 0,-1-1,0 0,0 0,-1-1,0 1,-1-1,-1 0,0-1,0 1,-1 0,-1-1,0 1,-1-6,1 12,-1 0,1 0,-1 0,-1 0,1 0,-1 0,0 0,-1 1,1-1,-1 0,0 1,0-1,-1 1,0-1,0 1,0 0,-1 1,1-1,-1 0,0 1,0 0,-1 0,0 0,1 1,-4-3,-11 0</inkml:trace>
  <inkml:trace contextRef="#ctx0" brushRef="#br0" timeOffset="41301.05">13180 1795,'-5'5,"0"0,0 1,0-1,1 1,-1 0,2 0,-1 1,1-1,-1 1,2 0,-1 0,1 0,0 0,1 0,-1 0,1 0,1 1,-1-1,1 0,1 1,-1-1,1 0,1 0,-1 1,2 1,-1-7,0 0,0 0,0-1,1 1,-1-1,1 1,-1-1,1 0,-1 0,1 0,0 0,-1 0,1 0,0-1,0 0,-1 1,1-1,0 0,0 0,0-1,-1 1,1 0,0-1,0 0,-1 0,1 0,0 0,-1 0,1 0,-1-1,77-45,61-79,-139 125,1 1,-1 0,0-1,1 1,-1 0,0 0,1 0,-1 0,1 0,-1 0,0 0,1 0,-1 0,0 1,1-1,-1 1,0-1,1 1,-1-1,0 1,0 0,0 0,0-1,0 1,1 0,-1 0,-1 0,1 0,0 0,0 0,0 1,0-1,-1 0,1 0,-1 1,1-1,-1 0,1 0,-1 1,0-1,0 1,1-1,-1 0,0 1,0-1,-1 0,1 1,0-1,0 1,-1-1,1 0,0 1,-1-1,0 1,4 17,0-13,0 1,0-1,1 0,-1 0,1-1,1 1,-1-1,1 0,0 0,0 0,0 0,1-1,-1 0,1 0,0-1,0 0,1 0,-1 0,1-1,-1 1,1-2,0 1,0-1,0 0,-1 0,1-1,0 0,0 0,0-1,0 0,0 0,0 0,0-1,-1 0,1-1,-1 1,1-1,-1 0,0-1,1 0,11-8,0 0,-1-1,0-1,-1 0,-1-1,0-1,3-5,39-40,-16 20,-2-2,-2-2,-2-1,-3-2,22-41,-45 72,0-1,-1-1,-1 1,0-2,-2 1,0 0,-1-1,-1 0,-1 0,-1 0,-1 0,-1-4,2 21,-1 0,1 1,-1-1,0 0,0 0,-1 1,1-1,0 0,-1 0,0 1,0-1,1 0,-2 1,1-1,0 1,0-1,-1 1,1 0,-1 0,0-1,0 1,0 0,0 0,0 1,0-1,0 0,-1 1,1-1,-1 1,1 0,-1 0,1 0,-1 0,0 0,1 1,-1-1,0 1,0 0,1-1,-1 1,0 1,0-1,1 0,-1 1,0-1,0 1,1 0,-1 0,1 0,-1 0,1 0,-1 1,1-1,-13 12,2 0,-1 2,2-1,0 1,1 1,0 0,2 1,0 0,0 0,2 1,0 0,1 0,1 1,1 0,0 0,1 0,2 0,0 4,-1-1,1 1,1-1,1 1,2-1,0 0,1 1,1-1,1-1,1 1,1-1,1 0,1-1,0 0,10 12,63 71,-86-104,-3-3</inkml:trace>
  <inkml:trace contextRef="#ctx0" brushRef="#br0" timeOffset="41463.85">13716 1598,'57'5,"25"1,7 0,-6-1,-13-1,-9-2,-9-1,-10 0,-11-1</inkml:trace>
  <inkml:trace contextRef="#ctx0" brushRef="#br0" timeOffset="45733.654">15297 1683,'-5'-6,"1"0,-1 1,0-1,0 1,-1 0,0 1,0-1,0 1,0 0,0 1,-1-1,0 1,0 1,1-1,-2 1,1 0,0 1,0 0,0 0,-1 0,1 1,-1 0,1 0,0 1,-1 0,1 1,0-1,-2 2,6-2,1 0,0 1,0-1,0 1,0-1,0 1,0 0,1-1,-1 1,1 0,-1 0,1 0,-1 0,1 1,0-1,0 0,0 0,0 1,1-1,-1 1,1-1,-1 1,1-1,0 1,0-1,0 1,0-1,0 0,1 1,-1-1,1 1,0-1,0 1,-1-1,1 0,1 1,53 81,-44-72,-6-5,-1 0,0 0,0 0,0 1,-1-1,0 1,0 0,-1 0,0 0,0 0,-1 0,1 5,-2-9,0-1,0 1,0-1,0 1,0-1,-1 0,0 1,0-1,0 0,0 1,0-1,0 0,-1 0,0 0,1 0,-1 0,0-1,0 1,-1 0,1-1,-1 0,1 1,-1-1,0 0,0 0,0-1,0 1,0 0,0-1,0 0,-1 0,0 1,-1-1,0-1,0 1,0-1,1 0,-1 0,0 0,0-1,0 1,1-1,-1 0,0-1,1 1,-1-1,-1-1,-14-8</inkml:trace>
  <inkml:trace contextRef="#ctx0" brushRef="#br0" timeOffset="46249.702">15240 2049,'56'-25,"-1"-2,-2-3,-1-2,-1-2,-2-3,-2-1,22-24,-40 25,-2-1,-1-1,-2-2,-2 0,-1-4,-14 32,-3 7,0 0,0 0,-1-1,0 0,0 0,-1 0,0 0,0 0,-1 0,1-1,-2 1,1 0,-1-1,0 1,0-1,-1 1,0 0,-1-1,1 1,-1 0,-3-6,3 11,1 0,-1 1,0-1,0 1,0-1,0 1,0 0,0-1,-1 1,1 0,0 1,0-1,-1 0,1 1,-1-1,1 1,0-1,-1 1,1 0,-1 0,1 1,-1-1,1 0,0 1,-1-1,1 1,0 0,-1 0,1 0,0 0,0 0,0 0,-1 1,-63 52,53-37,1-1,1 2,1-1,0 1,1 1,2 0,-1 0,2 1,1-1,0 1,1 0,2 1,0-1,1 1,1-1,0 1,2-1,2 10,-1-17,0-1,1 1,1-1,0 0,0 0,1-1,0 1,1-2,1 1,0-1,0 0,1 0,6 5,29 4,-30-21</inkml:trace>
  <inkml:trace contextRef="#ctx0" brushRef="#br0" timeOffset="46569.596">16002 1880,'-5'10,"-1"8,4 0,4 3,5-3,7-4,6-5,4-3,-2-8,-10-4,-6 0</inkml:trace>
  <inkml:trace contextRef="#ctx0" brushRef="#br0" timeOffset="46816.638">16087 1485,'5'5,"1"1</inkml:trace>
  <inkml:trace contextRef="#ctx0" brushRef="#br0" timeOffset="47366.116">16312 1683,'17'118,"-6"-55,-3 1,-2 0,-4 0,-4 58,-1-87,3-23,0-1,0 1,-1-1,-1 0,0 0,0 1,-1-1,-1-1,0 1,0 0,-1-1,0 0,-1 0,0 0,0-1,-3 2,9-11,-1 1,1-1,-1 1,1-1,-1 1,0-1,1 1,-1-1,0 0,1 1,-1-1,0 0,1 0,-1 0,0 1,0-1,1 0,-1 0,0 0,0 0,1 0,-1 0,0 0,0-1,1 1,-1 0,0 0,0-1,1 1,-1 0,0-1,1 1,-1 0,1-1,-1 1,0-1,1 1,-1-1,1 1,-1-1,1 0,-1 1,1-1,0 0,-1 1,1-1,0 0,0 1,-1-1,1 0,0 0,0 1,0-1,0 0,0 0,-6-45,9 22,2 0,0-1,2 2,0-1,2 1,0 0,9-13,5-13,2 2,1 0,3 1,2 2,2 1,1 2,3 1,1 2,29-22,-53 49,0 1,1 1,1 0,-1 1,1 1,1 0,9-2,-25 8,1 1,0-1,-1 1,1-1,0 1,0 0,-1-1,1 1,0 0,0 0,-1 1,1-1,0 0,0 0,-1 1,1-1,0 1,-1 0,1-1,0 1,-1 0,1 0,-1 0,1 0,-1 0,0 0,1 1,-1-1,0 0,0 1,0-1,0 1,0-1,0 1,-1-1,1 1,0 0,-1-1,1 1,-1 0,0 0,1-1,-1 1,0 0,0 1,-15 81,-4-50,-1-2,-2 0,-1-1,-2-2,0 0,-10 6,-54 33,85-66,1 1,-1-1,0 0,0-1,0 1,0-1,0 1,0-1,0 0,-1-1,1 1,0-1,-1 0,1 0,0 0,-1-1,1 1,0-1,0 0,0 0,0-1,0 1,0-1,-1-1,-9-7</inkml:trace>
  <inkml:trace contextRef="#ctx0" brushRef="#br0" timeOffset="47881.155">17046 1852,'-23'63,"-3"-1,-3-1,-23 37,28-72,7-46,16 5,1 1,0 0,1 0,1 0,0 0,1 0,0 0,1 0,1 1,0 0,1 0,0 0,5-6,110-152,-120 169,15-19,0 0,1 2,1 0,0 1,2 0,0 2,1 0,0 2,1 0,1 1,23-9,-44 21,0 1,1-1,-1 0,0 0,1 1,-1-1,1 1,-1 0,0 0,1 0,-1 0,1 0,-1 0,1 1,-1-1,0 1,1 0,-1 0,0 0,0 0,1 0,-1 0,0 0,0 1,0-1,0 1,-1-1,1 1,0 0,-1 0,1 0,-1 0,0 0,1 0,-1 0,0 0,0 0,0 1,-1-1,1 0,0 2,0 4,1 1,-1 0,0-1,-1 1,0 0,0-1,-1 1,0 0,-1-1,0 1,-1 2,-3 6,-1-1,0-1,-1 1,-1-1,0-1,-1 0,-1 0,0-1,-1 0,0-1,-1 0,0-1,-1-1,0 0,-1-1,0 0,0-1,-1-1,0 0,0-2,-11 3,-25-9,51 1,0 0,0 0,0-1,0 1,0 0,0-1,0 1,0-1,0 1,0-1,0 1,0-1,0 0,1 1,-1-1,0 0,0 0,1 1,-1-1,0 0,1 0,-1 0,1 0,0 0,-1 0,1 0,0 0,-1 0,1 0,0 0,0 0,0 0,0 0,0 0,0 0,0 0,0 0,0 0,1 0,-1 0,0 0,1 0,-1 0,1 0,-1 0,1-1,8-14</inkml:trace>
  <inkml:trace contextRef="#ctx0" brushRef="#br0" timeOffset="48138.179">17667 1767,'-15'34,"-4"15,-4 1,3-10</inkml:trace>
  <inkml:trace contextRef="#ctx0" brushRef="#br0" timeOffset="48384.219">17582 1428,'0'0</inkml:trace>
  <inkml:trace contextRef="#ctx0" brushRef="#br0" timeOffset="48786.384">17780 1908,'3'1,"0"0,-1 0,1 0,0-1,0 0,1 1,-1-1,0 0,0 0,0-1,0 1,0-1,0 1,0-1,0 0,-1 0,1 0,0-1,0 1,-1-1,1 1,-1-1,1 0,-1 0,0 0,0 0,2-2,52-66,43-59,-99 128,1 0,-1 1,1-1,0 0,-1 1,1-1,0 1,0-1,-1 0,1 1,0 0,0-1,0 1,0 0,0-1,-1 1,1 0,0 0,0 0,0 0,0 0,0 0,0 0,0 0,0 0,0 0,0 0,0 1,0-1,-1 0,1 1,0-1,0 0,0 1,0-1,-1 1,1 0,0-1,-1 1,1-1,0 1,-1 0,1 0,-1-1,1 1,-1 0,1 0,-1 0,1 0,-1 0,0-1,0 2,12 53,-11-46,0-2,0 0,0 0,0-1,1 1,0 0,1-1,-1 1,1-1,0 1,1-1,0 0,0-1,0 1,0-1,1 0,0 0,0 0,1 0,-1-1,1 0,0 0,0-1,0 1,0-1,1-1,-1 1,1-1,0 0,0-1,0 0,-1 0,1 0,0-1,0 0,0 0,0 0,0-1,3-1,-2-1,1 0,-1 0,0 0,0-1,0-1,-1 0,1 0,-1 0,0 0,-1-1,1-1,-1 1,0-1,-1 0,0 0,0 0,0-1,-1 0,0 0,-1 0,0 0,2-6,32-57,-24 54,0 4</inkml:trace>
  <inkml:trace contextRef="#ctx0" brushRef="#br0" timeOffset="49453.138">18740 1683,'-20'5,"0"0,0 2,1 0,0 1,1 1,0 1,0 1,-7 6,17-12,0 1,1 1,0-1,0 1,0 1,1-1,0 1,1 0,0 1,0-1,1 1,-1 2,3-7,1-1,-1 1,1-1,0 1,1 0,-1 0,1-1,-1 1,1 0,0 0,0-1,1 1,-1 0,1 0,0-1,0 1,0 0,0-1,1 1,-1-1,1 1,0-1,0 0,0 0,1 0,-1 0,1 0,0-1,-1 1,1-1,0 1,1-1,1 1,1 0,-1-1,0 0,1 0,-1-1,1 1,-1-1,1 0,0-1,-1 1,1-1,0 0,0-1,-1 0,1 1,0-2,-1 1,1-1,-1 1,1-2,1 0,107-63,-61 27,2 2,1 3,2 3,19-7,-76 37,1-1,0 1,0 0,0 0,1-1,-1 1,0 1,0-1,1 0,-1 0,0 1,1 0,-1-1,0 1,1 0,-1 0,1 0,-1 0,0 1,1-1,-1 1,1-1,-1 1,0 0,0 0,0 0,1 0,-1 0,0 0,0 1,0-1,-1 1,1 0,0-1,-1 1,1 0,0 1,1 12,-1-1,-1 1,0-1,-1 1,-1-1,0 1,-1-1,-1 1,0-1,-1 0,0 0,-1 0,-1 0,-1 7,-92 377,95-378,0-1,-1 0,-1 0,-1 0,-1 0,0-1,-2-1,0 1,0-2,-2 1,-3 3,13-18,-1 1,1-1,0 1,-1-1,1 0,-1 0,0 0,1-1,-1 1,0 0,0-1,0 0,0 0,0 0,-1 0,1 0,0-1,0 1,-1-1,1 0,0 0,-1 0,1 0,0-1,0 0,-1 1,1-1,0 0,0 0,0-1,0 1,0-1,0 1,0-1,1 0,-1 0,1 0,-1 0,1-1,0 1,0-1,0 1,0-1,0 0,0 0,1 0,0 0,-1 0,-2-11,1 1,1-1,0 1,1-1,0 1,1-1,1 0,0 0,0 1,2-1,0 1,0 0,1 0,1 0,0 0,1 0,0 1,1 0,0 1,5-6,-2 2,1 0,1 1,1 0,0 1,0 0,1 1,1 1,0 0,1 1,0 0,0 2,1 0,0 0,0 2,1 0,4 0,-15 6,-1 0,1 0,0 0,0 1,0 0,-1 0,1 1,0 0,-1 0,1 1,-1 0,6 3,30 11,-32-15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0:2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8,'0'5,"4"1,3-4,4-9,-5-1,-3 3,-7 5,-7 5,-7 8,4 1,10-1,10-9,4-4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0,'-27'8,"1"0,1 1,-1 1,2 2,-1 1,2 0,0 2,0 1,1 0,2 2,-7 7,22-21,0 1,0 0,0 0,1 0,0 1,0 0,0-1,1 1,0 1,0-1,1 0,0 1,0-1,0 1,1 0,0-1,0 1,0 0,1 0,0 0,1 0,-1-1,1 1,1 0,-1 0,1-1,0 1,1-1,0 0,0 1,0-1,0 0,1-1,0 1,0-1,1 0,0 0,0 0,0 0,2 0,-2-3,0 0,0 0,0-1,0 1,1-1,-1-1,1 1,-1-1,1 0,-1 0,0 0,1-1,-1 0,1 0,-1 0,0-1,0 1,0-1,0-1,0 1,0-1,3-2,95-76,-75 55,-2-2,-1-1,-1-1,-2 0,10-20,-32 50,0-1,1 1,-1-1,0 1,0 0,1-1,-1 1,0-1,1 1,-1 0,0-1,1 1,-1 0,1 0,-1-1,1 1,-1 0,0 0,1-1,-1 1,1 0,-1 0,1 0,-1 0,1 0,-1 0,1 0,-1 0,1 0,-1 0,1 0,-1 0,1 0,-1 0,1 0,-1 1,1-1,-1 0,0 0,1 1,-1-1,1 0,-1 0,0 1,1-1,-1 0,0 1,1-1,-1 1,0-1,1 1,-1-1,0 0,0 1,0-1,1 1,-1-1,0 1,0-1,0 1,0-1,0 1,0-1,0 1,0-1,16 50,-11-31,-1-8,0 0,0 0,1 0,0-1,1 1,0-1,1-1,0 1,1-1,0 0,0-1,0 0,1 0,1-1,-1 0,1-1,0 0,1 0,-1-1,1 0,0-1,1 0,-1-1,0-1,8 2,69-26,-74 12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260 520,'-7'-1,"0"1,-1 0,1 0,0 0,0 1,0 0,0 1,0 0,0 0,0 0,0 1,1 0,-1 0,1 0,0 1,0 0,0 1,0-1,1 1,-4 4,-4 6,1 0,1 1,0 1,1 0,1 0,0 0,1 1,1 1,1-1,1 1,1 0,0 1,1-1,1 0,1 1,1 10,-1-25,1 0,-1 0,1 0,0 0,0 0,1 0,-1 0,1 0,0 0,1 0,-1 0,1-1,0 1,0 0,1-1,-1 1,1-1,0 0,0 0,0 0,1 0,-1-1,1 0,0 1,0-1,0 0,0-1,1 1,-1-1,1 0,0 0,-1 0,1-1,0 1,0-1,0 0,0-1,0 1,5-1,9-7,1-1,-1-1,-1 0,0-1,0-1,-1-1,-1-1,0 0,0-1,-1 0,8-12,20-22,-2-2,-2-1,-2-2,-3-2,-2-1,9-26,-27 53,-1-1,-1-1,-1 0,-2 0,-1-1,-2 0,-1-1,-1 1,-2-1,-1-5,-2 32,1 0,-1-1,0 1,-1 0,0 0,0 0,0 0,0 0,-1 0,0 0,-1 1,1-1,-1 1,0 0,-1-1,3 4,0 0,0 0,-1 1,1-1,0 1,-1-1,1 1,-1 0,1 0,-1 0,1 0,-1 1,0-1,1 1,-1-1,0 1,1 0,-1 0,0 0,0 0,1 1,-1-1,0 1,1 0,-1-1,0 1,1 1,-1-1,1 0,0 0,-1 1,1-1,0 1,0 0,0 0,0 0,-16 15,0 2,2 0,0 0,1 1,2 1,0 1,1 0,0 0,2 1,1 1,1 0,1 0,2 0,0 1,0 7,3-18,0 0,1 0,1 0,1 1,-1-1,2 0,0 0,1 0,0-1,1 1,1-1,0 1,1-1,0-1,1 1,0-1,1 0,1-1,-1 0,2 0,0-1,0 0,1-1,0 0,0-1,1 0,9 4,-11-7,0 0,0-1,0-1,1 1,-1-2,1 0,-1 0,1-1,0 0,0 0,0-2,0 1,-1-1,1-1,0 0,-1 0,11-4,-13 3,0 0,0-1,0 0,0 0,-1-1,1 1,-1-2,0 1,-1-1,1 0,-1 0,0-1,-1 0,0 0,0 0,0 0,-1-1,0 0,0 0,1-7,-7 3,-8 32,10-15,-1 0,0 0,1 0,0 0,0 0,1 0,-1 0,1 0,0 0,0 0,1 0,-1 0,1-1,0 1,1 0,-1-1,1 0,0 0,0 1,0-2,0 1,1 0,0-1,-1 1,1-1,0 0,1-1,-1 1,3 1,3 1,0 0,0-1,0 0,1-1,0 0,-1 0,1-1,0-1,0 0,0 0,0-1,1-1,3 0,6-4,1-2,-1 0,0-2,-1 0,0-1,0-1,-1 0,-1-2,0 0,-1-2,0 1,-1-2,-1 0,6-9,33-28,-52 51,-1 0,1 0,-1 0,1 0,0 0,0 0,0 1,0-1,0 0,0 1,0 0,0 0,1 0,-1 0,0 0,1 0,-1 0,1 1,-1-1,1 1,-1 0,1 0,0-1,-1 2,1-1,-1 0,1 1,-1-1,1 1,-1 0,1-1,-1 1,0 0,1 1,-1-1,0 0,0 1,0-1,0 1,0 0,0-1,-1 1,1 0,0 0,-1 0,1 1,-1-1,0 0,0 0,0 1,0-1,0 0,-1 1,1 0,2 13,0 0,-1 0,-1 0,-1 0,0 0,-1 0,-1 0,0 0,-1-1,-1 1,0-1,-3 4,5-14,0-1,0 1,-1-1,0 0,0 0,0 0,0 0,-1-1,1 1,-1-1,0 0,0 0,0 0,0-1,-1 0,1 1,-1-1,1-1,-1 1,0-1,1 0,-1 0,0 0,0 0,0-1,0 0,-5 0,10 0,-1 0,0-1,0 1,0 0,1 0,-1 0,0-1,0 1,1 0,-1-1,0 1,1-1,-1 1,0-1,1 1,-1-1,1 1,-1-1,0 0,1 1,0-1,-1 0,1 1,-1-1,1 0,0 1,-1-1,1 0,0 0,0 0,0 1,0-1,0 0,0 0,0 0,0 1,0-1,0 0,0 0,0 0,0 1,1-1,-1 0,0 0,1 1,-1-1,0 0,1 1,-1-1,1 0,-1 1,1-1,0 1,-1-1,1 1,-1-1,1 1,0-1,0 1,-1-1,1 1,0 0,0 0,-1-1,1 1,0 0,12-5,0 1,-1 1,2 0,-1 0,0 2,0-1,1 2,-1 0,0 0,1 1,1 1,44 10,-52-9,1-1,0 0,0 0,0-1,0 0,1 0,-1-1,0 0,0-1,0 0,7-1,8-7,-1-1,0-1,0-1,-1-1,-1 0,0-2,-1 0,-1-1,0-1,-1-1,-1-1,-1 0,13-21,-14 24,3-10,0 1,-1-2,-2 0,-1-1,-1-1,-2 1,0-2,-2 1,3-27,1-145,-26 149,14 51,0 0,-1 0,1 0,0 0,-1 0,1 0,-1 0,1 0,-1 0,0 1,1-1,-1 0,0 0,0 1,0-1,1 1,-1-1,0 0,0 1,0 0,0-1,0 1,0-1,0 1,0 0,0 0,0 0,0 0,0 0,0 0,0 0,0 0,0 0,0 0,0 0,0 0,0 1,0-1,0 0,0 1,0-1,0 1,0-1,0 1,1 0,-1-1,0 1,0 0,-7 9,1 0,0 0,0 1,1 0,0 0,1 1,1 0,0-1,0 1,1 1,1-1,0 0,0 1,1 1,-5 20,0 6,2 1,1-1,2 1,2-1,2 1,1-1,2 1,9 26,-6-30,-2 0,-1 0,-2 1,-2 0,-1 0,-3 19,-16-19,17-37,0-1,1 1,-1-1,1 1,-1-1,0 0,1 1,-1-1,0 0,1 0,-1 1,0-1,0 0,1 0,-1 0,0 0,0 0,1 0,-1 0,0 0,0 0,1 0,-1 0,0-1,1 1,-1 0,0 0,1-1,-1 1,0 0,1-1,-1 1,0-1,1 1,-1-1,1 1,-1-1,1 1,-1-1,1 0,0 1,-1-1,1 0,0 1,-1-1,1 0,0 1,0-1,0 0,-1 0,1 1,0-1,0 0,0 0,-9-46,7 22</inkml:trace>
  <inkml:trace contextRef="#ctx0" brushRef="#br0" timeOffset="329.899">2292 350,'-28'20,"15"-13,0 1,1 0,0 1,0 0,1 1,0 0,0 1,2 1,-1-1,1 1,1 1,0 0,1 0,-2 4,9-10,1 0,-1 0,1 0,0-1,1 1,0 0,0-1,0 1,1-1,-1 0,2 0,-1 0,1 0,0-1,0 1,0-1,1 0,0 0,0-1,0 1,0-1,1 0,0 0,0-1,0 0,0 0,0 0,1-1,-1 0,3 0,34 23,55 39,-70-74,-21-4</inkml:trace>
  <inkml:trace contextRef="#ctx0" brushRef="#br0" timeOffset="685.224">881 68,'5'0,"1"4,0 3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18120 623,'-2'-1,"-1"0,1 0,-1 0,0 1,1-1,-1 1,0-1,0 1,1 0,-1 0,0 1,0-1,1 0,-1 1,0 0,1 0,-1-1,1 2,-1-1,1 0,-1 0,1 1,0-1,0 1,0 0,0 0,0-1,0 1,0 1,-1 0,-44 73,41-60,1 1,1 1,1-1,1 0,0 1,1 0,1-1,0 1,2 6,-1 9,-1-30,-1 1,0 0,1 0,-1-1,1 1,0 0,0 0,1-1,-1 1,1 0,0 0,0-1,0 1,0-1,1 1,0-1,-1 0,1 1,0-1,1 0,-1 0,0 0,1-1,0 1,-1 0,1-1,0 0,0 0,1 0,-1 0,0 0,1 0,-1-1,1 0,-1 0,1 0,0 0,-1 0,1-1,0 0,0 0,0 0,11-6,-1 0,1-2,-1 0,0 0,-1-2,0 1,0-2,-1 0,-1 0,0-1,3-4,-1 2,-1-1,0 0,-1 0,-1-1,0-1,-1 0,-1 0,-1 0,0-1,-1 0,-1-1,0-3,-4 18,-1 0,0 1,1-1,-1 0,-1 0,1 1,0-1,-1 0,0 1,0-1,0 0,0 1,0-1,-1 1,0 0,1-1,-1 1,-1 0,1 0,0 0,-1 0,1 1,-1-1,0 1,0 0,0-1,0 1,0 0,-2 0,-4-2,-1 0,0 1,0 0,0 0,0 1,0 0,-1 1,1 1,-11 0,-45-8,95-16,11 9,2 1,-1-3,-1-1,0-1,-1-3,-2-1,0-2,4-5,-32 18,0 0,-1 0,0-1,-1 0,0-1,-1 1,-1-1,0 0,-1-1,0 1,-1-1,-1 0,0 0,-1 0,-1 0,0 0,-1 0,-1 0,-2-8,-7-11,7 64,46 267,-24-210,-4 1,-3 1,-4 0,-5 0,-3 0,-4 0,-5 7,-65 280,71-356,-1-1,-1 1,0-1,-2 0,0 0,-1-1,-1 0,-1-1,11-16,0-1,-1 1,1 0,0-1,0 1,-1-1,1 1,0 0,-1-1,1 1,-1-1,1 1,-1-1,1 0,-1 1,1-1,-1 1,1-1,-1 0,1 1,-1-1,0 0,1 0,-1 0,1 1,-1-1,0 0,1 0,-1 0,0 0,1 0,-1 0,0 0,1 0,-1 0,0-1,1 1,-1 0,1 0,-1 0,0-1,1 1,-1 0,1-1,-1 1,1-1,-1 1,1 0,-1-1,1 1,-1-1,1 1,0-1,-1 0,1 1,0-1,-1 1,1-1,0 0,0 1,0-1,-1 1,1-1,0 0,0 1,-7-47,6-14,3-1,2 0,3 1,2 0,3 0,3 2,2-1,11-19,27-11,-35 71</inkml:trace>
  <inkml:trace contextRef="#ctx0" brushRef="#br0" timeOffset="-12283.403">11375 227,'-2'1,"0"1,0-1,0 1,0-1,1 1,-1 0,1 0,-1 0,1 0,0 0,0 0,0 0,0 0,0 0,0 1,0-1,1 0,-1 1,1-1,0 0,0 1,0-1,0 0,0 3,0-2,-14 393,-50-56,60-321,8-20,66-194,-66 174</inkml:trace>
  <inkml:trace contextRef="#ctx0" brushRef="#br0" timeOffset="-11988.908">11064 735,'90'-17,"134"-6,-207 19,-2 2,0-1,-1 0,0-2,0 1,0-1,0-1,-1-1,0 0,8-6,-5-1</inkml:trace>
  <inkml:trace contextRef="#ctx0" brushRef="#br0" timeOffset="-11568.531">11685 256,'-21'130,"7"-50,4 1,-1 71,11-139,0 0,1-1,1 1,0 0,0-1,2 1,-1-1,1 0,1 0,0 0,1-1,0 0,1 0,0 0,1-1,3 3,-7-10,0 0,1 0,0-1,-1 1,1-1,0-1,0 1,0-1,0 1,0-1,0-1,1 1,-1-1,0 0,0 0,1-1,-1 1,0-1,0 0,0 0,0-1,0 0,0 0,0 0,-1 0,1-1,-1 0,1 0,-1 0,0 0,0-1,-1 1,4-5,50-25,-56 33,0 1,0-1,1 0,-1 0,0 1,0-1,0 1,0-1,0 1,0-1,0 1,0 0,0 0,0-1,0 1,0 0,-1 0,1 0,0 0,0 0,-1 0,1 0,-1 0,1 0,-1 0,1 0,-1 0,0 0,0 1,1-1,-1 0,0 0,0 0,0 1,0-1,0 0,-1 0,1 0,0 0,0 1,-1-1,1 0,-1 1,1 7,25 81,-24-88,0 1,0-1,0 1,1-1,-1 0,1 0,0 0,-1 0,1 0,0 0,0 0,0 0,0-1,0 1,1-1,-1 0,0 1,1-1,-1 0,1-1,-1 1,1 0,0-1,-1 1,1-1,0 0,-1 0,1 0,0 0,-1 0,1 0,-1-1,1 0,15-6</inkml:trace>
  <inkml:trace contextRef="#ctx0" brushRef="#br0" timeOffset="-11206.096">12249 848,'10'2,"-1"1,1-2,0 1,0-2,0 1,-1-1,1-1,0 1,0-2,0 1,-1-1,1-1,-1 0,0 0,0-1,0 0,0-1,0 0,-1 0,0-1,0 0,-1 0,1-1,-1 1,-1-2,4-3,-9 8,-1 1,1-1,-1 0,1 1,-1-1,0 1,0-1,0 0,0 1,-1-1,1 1,-1-1,1 1,-1-1,0 1,0-1,0 1,0 0,-1-1,1 1,0 0,-1 0,0 0,1 0,-1 0,0 0,0 1,0-1,0 1,-1-1,1 1,0 0,-1-1,1 1,0 1,-1-1,1 0,-1 1,0-1,1 1,-1 0,1-1,-1 1,0 0,1 1,-1-1,1 1,-1-1,1 1,-1 0,1-1,-1 1,1 1,0-1,-2 1,-4 1,0 0,-1 1,1 1,1-1,-1 1,1 0,-1 1,1 0,1 0,-1 1,1 0,1 0,-1 0,1 0,0 1,1 0,0 0,0 0,1 1,0 0,0-1,1 1,0 0,0 0,1 0,1 0,-1 0,1 0,1 0,0 0,0 0,1 0,0 0,0 0,1 0,3 5,3-5,0 0,1-1,0 0,1 0,0-1,0 0,0-1,1 0,0-1,0 0,0-1,1-1,-1 0,1 0,0-1,0-1,0 0,2-1,70 2,-60-2</inkml:trace>
  <inkml:trace contextRef="#ctx0" brushRef="#br0" timeOffset="-9414.452">13350 1102,'-1'-22,"1"0,0 0,2 1,0-1,2 0,0 1,2 0,0 0,1 0,1 1,1 0,1 1,0 0,2 0,0 1,1 1,1 0,10-9,163-100,-185 125,-1 0,0 0,1 0,-1 0,1 0,-1 0,1 0,0 1,-1-1,1 1,0-1,-1 1,1 0,0-1,0 1,-1 0,1 0,0 0,0 1,-1-1,1 0,0 1,-1-1,1 1,0-1,-1 1,1 0,-1 0,1-1,-1 1,1 0,-1 1,0-1,1 0,-1 0,0 1,0-1,0 0,0 1,0-1,0 1,0-1,-1 1,1 0,0-1,-1 1,1 0,-1-1,0 1,0 0,0 0,1-1,-1 1,-1 0,1 256,-1-256,1-1,0 1,0-1,0 0,0 1,1-1,-1 0,0 1,1-1,-1 0,0 0,1 1,0-1,-1 0,1 0,0 0,-1 1,1-1,0 0,0 0,0 0,0 0,0-1,0 1,0 0,0 0,1-1,-1 1,0 0,0-1,1 1,-1-1,0 0,1 1,-1-1,0 0,1 0,-1 0,0 0,1 0,-1 0,0 0,1-1,-1 1,0 0,1-1,-1 1,0-1,0 1,1-1,-1 0,0 1,0-1,0 0,0 0,0 0,0 0,0 0,0 0,227-211,-127 138,-100 74,0-1,0 0,-1 1,1-1,0 1,0-1,0 1,0-1,0 1,0 0,0-1,0 1,0 0,0 0,0 0,0 0,0 0,0 0,0 0,0 0,0 0,0 0,-1 0,1 1,0-1,0 0,0 1,0-1,0 1,0-1,0 1,0-1,-1 1,1 0,0-1,-1 1,1 0,0 0,-1 0,1-1,-1 1,1 0,-1 0,1 0,-1 0,0 0,1 0,-1 0,0 0,0 0,0 0,0 0,0 0,0 0,0 0,0 0,0 0,0 0,-7 62,-1-28,2 0,1 1,2-1,1 1,2 0,2 12,3-29,1-7</inkml:trace>
  <inkml:trace contextRef="#ctx0" brushRef="#br0" timeOffset="-9115.341">14592 678,'-19'25,"-4"3,2 0,0 2,2 0,2 1,1 1,1 0,-3 13,17-42,-1 0,1 0,0 0,0 0,0 0,1 0,-1 0,1 1,-1-1,1 0,0 0,0 0,1 1,-1-1,1 0,-1 0,1 0,0 0,0 0,1 0,-1 0,0 0,1 0,0-1,0 1,0-1,0 1,0-1,0 1,1-1,-1 0,1 0,-1 0,1-1,0 1,0-1,0 1,0-1,0 0,0 0,0 0,0-1,0 1,0-1,0 1,1-1,-1 0,3-1,11-4,1 0,-2-2,1 0,-1-1,0 0,0-2,-1 0,-1 0,1-1,-2-1,0-1,0 0,-1 0,-1-1,0-1,-1 1,0-2,5-12,-11 20,0-1,0 0,-1 0,0 0,0 0,-1-1,-1 1,0-1,0 1,0-1,-1 1,-1-3,1 8,-1 1,1-1,-1 1,0 0,0-1,0 1,0 0,0-1,-1 1,0 0,1 0,-1 0,-1 0,1 1,0-1,0 1,-1-1,0 1,1 0,-1 0,0 0,0 0,0 0,0 1,-1-1,1 1,0 0,-1 0,1 0,0 0,-1 1,1-1,-1 1,0 0,-23 2,2 3</inkml:trace>
  <inkml:trace contextRef="#ctx0" brushRef="#br0" timeOffset="-8699.011">15354 227,'-11'13,"-1"0,2 1,0 1,0-1,1 1,1 1,1 0,0 0,1 0,1 1,0 0,2 0,-1 0,2 1,1-1,0 0,1 1,1-1,0 1,2 4,1-7,0 0,-1 1,-1-1,0 0,-1 1,-1 0,0-1,-1 1,-3 12,-2 0,-1-1,-2 0,-1 0,0-1,-3-1,-4 7,-10 25,23-49</inkml:trace>
  <inkml:trace contextRef="#ctx0" brushRef="#br0" timeOffset="-8452.667">14931 623,'38'4,"37"3,10-1,-4-1,-11-2,-13-1,-11-1,-9 0,-6-1,-3 4,-2 2,0 0,0-1,-4-2</inkml:trace>
  <inkml:trace contextRef="#ctx0" brushRef="#br0" timeOffset="-8251.127">15833 678,'-14'34,"-5"6,1-4</inkml:trace>
  <inkml:trace contextRef="#ctx0" brushRef="#br0" timeOffset="-8099.024">15806 340</inkml:trace>
  <inkml:trace contextRef="#ctx0" brushRef="#br0" timeOffset="-7817.393">16116 594,'-6'22,"-1"3,0 1,1 0,2 0,0 0,2 0,1 1,1-1,3 20,-3-43,1 0,-1 0,1 1,0-1,0 0,0 0,0 0,0 0,1 0,-1-1,1 1,0 0,0-1,0 1,0-1,0 0,1 1,-1-1,1 0,-1 0,1-1,0 1,0 0,0-1,0 0,0 0,0 0,0 0,0 0,0-1,0 1,0-1,1 0,-1 0,0 0,0 0,0 0,1-1,-1 0,0 1,0-1,0 0,0-1,0 1,0 0,1-2,8-7,0 0,0-1,-1 0,-1-1,0 0,0-1,-2 0,1-1,-1 0,-1 0,-1 0,0-1,-1 0,1-3,10-94,-15 109,-1-1,0 1,-1 0,1 0,0 0,-1-1,0 1,0 0,0 0,0 0,0 0,-1 0,1 0,-1 0,0 1,1-1,-1 1,-1-1,1 1,0-1,-1 1,1 0,-1 0,1 1,-1-1,0 0,0 1,0-1,0 1,0 0,0 0,-3 0,1 1,0 0,-1 0,1 1,0 0,0 0,0 0,0 1,0-1,1 1,-1 0,0 1,1-1,-1 1,1 0,-2 2,-19 13</inkml:trace>
  <inkml:trace contextRef="#ctx0" brushRef="#br0" timeOffset="-7366.236">16511 904,'44'-76,"91"-127,-135 202,1 0,-1 0,1 0,-1 0,1 0,-1 0,1 0,0 0,0 0,0 0,-1 1,1-1,0 0,0 0,0 1,0-1,0 1,0-1,0 1,0-1,0 1,1 0,-1 0,0-1,0 1,0 0,0 0,1 0,-1 0,0 0,0 0,0 1,0-1,0 0,0 0,1 1,-1-1,0 1,0-1,0 1,0 0,0-1,-1 1,1 0,0-1,0 1,0 0,0 0,-1 0,1 0,0 0,-1 0,1 0,-1 0,1 0,22 55,-22-50,1 0,-1 0,1-1,0 1,1 0,-1-1,1 1,0-1,0 0,1 0,0 0,0-1,0 1,0-1,0 0,1 0,0 0,0-1,0 0,0 0,1 0,-1 0,4 0,2 0,0-2,0 1,0-2,0 1,1-1,-1-1,0 0,0-1,0 0,-1 0,1-1,0-1,-1 0,0 0,0-1,0 0,-1-1,1 0,-1-1,-1 0,1 0,-1 0,0-1,-1-1,0 1,0-1,-1 0,0-1,-1 1,0-1,0-1,1-5,6-12,-2 2</inkml:trace>
  <inkml:trace contextRef="#ctx0" brushRef="#br0" timeOffset="4383.471">1 2231,'43'-15,"-1"-3,-1-1,-1-2,0-2,-2-2,7-7,-22 17,7-3,-1-2,0-1,-1-1,-2-1,0-2,-2 0,0-2,-2 0,17-29,-33 44,0-1,-1 1,-1-1,0 0,-1 0,0 0,-1 0,0 0,-1-1,-1 1,-1-7,0 17,0-1,0 1,0 0,-1 0,0 0,1 0,-1 0,0 0,-1 1,1-1,0 1,-1-1,1 1,-1 0,0 0,0 0,0 0,0 0,0 1,0-1,0 1,-1 0,1 0,0 0,-1 1,1-1,-1 1,1 0,-1 0,1 0,-1 0,1 0,0 1,-1 0,1-1,0 1,-1 1,1-1,0 0,0 1,0-1,0 1,0 0,0 0,0 0,1 1,-1-1,1 1,0-1,-1 2,-2-2,-1 1,1 0,1 0,-1 0,0 0,1 1,0 0,-1 0,2 0,-1 1,0-1,1 1,0 0,0-1,0 2,1-1,-1 0,1 0,1 1,-1-1,1 1,0 0,0-1,0 1,1 0,0 0,0-1,1 1,-1 0,1-1,1 1,-1 0,1-1,0 1,0-1,0 0,1 0,2 4,4-1,0-1,0 0,1-1,0 0,0-1,1 0,0 0,-1-1,2 0,-1-1,0-1,1 0,-1 0,1-1,-1 0,1-1,0 0,-1-1,1-1,1 0,68 2,-79 0,0 0,0 0,1 0,-1 1,0-1,0 0,0 1,0 0,0-1,0 1,0 0,0 0,0 0,0 0,-1 0,1 1,0-1,-1 1,1-1,-1 1,1-1,-1 1,0 0,1 0,-1-1,0 1,0 0,-1 0,1 0,0 0,-1 0,1 1,-1-1,1 0,-1 0,0 0,0 0,0 0,0 1,-1-1,-23 91,18-78,-9 24,10-28,0-1,1 1,0 0,1 0,0 0,1 1,0-1,1 1,0-1,0 6,2-16,-1 0,0 0,1 0,-1-1,0 1,1 0,-1 0,1 0,-1-1,1 1,0 0,-1-1,1 1,0 0,-1-1,1 1,0-1,0 1,-1-1,1 1,0-1,0 0,0 1,0-1,0 0,0 0,-1 0,1 1,0-1,0 0,0 0,0 0,0-1,0 1,0 0,0 0,0 0,0-1,-1 1,1 0,0-1,0 1,0-1,-1 1,1-1,0 1,0-1,-1 0,1 1,0-1,-1 0,1 1,-1-1,1-1,-1 2,15-9</inkml:trace>
  <inkml:trace contextRef="#ctx0" brushRef="#br0" timeOffset="-27311.148">1130 143,'0'0,"0"0,-1 0,1 0,0 0,-1 0,1 0,-1 0,1 0,0 0,-1 0,1 0,0 0,-1 0,1 0,-1 0,1 0,0 0,-1 0,1 0,0-1,-1 1,1 0,0 0,0-1,-1 1,1 0,0 0,-1-1,1 1,0 0,0 0,0-1,-1 1,1 0,0-1,0 1,0-1,0 1,0 0,0-1,-1 1,-14 39,5 3,1 2,2-1,3 1,1 0,2 1,2-1,2 3,-2-32,0-1,2 1,-1-1,2 1,0-1,1 0,0 0,1-1,3 6,-6-14,-1-1,1 0,0 1,1-1,-1-1,1 1,-1 0,1-1,0 0,0 0,1 0,-1 0,1-1,-1 1,1-1,0 0,0-1,0 1,0-1,0 0,0 0,0-1,0 1,0-1,0 0,1-1,-1 1,2-2,10-3,-1-2,1 0,-1-1,-1-1,1 0,-1-1,-1 0,0-2,-1 1,0-2,0 0,-2 0,1-1,-2 0,0-1,-1-1,2-3,43-54,-13 14,-33 82,-9 27,-1-24,2 1,0-1,2 0,1 1,1-1,1-1,7 22,-9-41,1 1,0-1,0 0,0 0,1-1,0 1,0-1,0 0,1 0,-1-1,1 1,0-1,1-1,-1 1,1-1,-1 0,1-1,0 1,0-1,0-1,0 1,1-1,-1 0,0-1,0 0,1 0,-1-1,0 0,1 0,-1 0,0-1,0 0,0-1,-1 1,1-1,0-1,-1 1,0-1,0 0,2-2,15-15,-1-1,-1-1,-1-1,-1-1,-1-1,-1 0,-1-1,-2-1,2-7,2-2,-1-1,-2-1,-2 0,-1-1,-3 0,0-3,-10 15,-4 29</inkml:trace>
  <inkml:trace contextRef="#ctx0" brushRef="#br0" timeOffset="-26975.969">2259 764,'39'-17,"-1"0,0-3,-2-1,0-2,-2-1,14-14,-42 34,0 0,0-1,-1 1,1-1,-1-1,-1 1,1-1,-1 1,0-1,0-1,-1 1,1 0,-1-1,-1 0,1 0,-1 0,-1 0,1 0,-1 0,0 0,-1 0,0-1,0 1,0 0,-1 0,0 0,-1-2,-2 6,0-1,0 1,0 0,0 0,-1 0,1 1,-1-1,0 1,0 0,0 1,0-1,0 1,0 0,-1 0,1 0,0 1,0 0,-1 0,1 0,0 1,0 0,0 0,-1 0,1 1,0-1,0 1,1 0,-1 1,0-1,1 1,-1 0,1 0,0 0,-3 4,-1 0,0 0,0 0,1 1,0-1,1 2,0-1,0 1,1 0,0 0,0 1,1-1,0 1,1 0,0 0,1 0,0 1,0-1,1 0,1 1,-1-1,2 1,0-1,0 1,0-1,2 0,-1 0,1 0,1 0,0 0,0 0,1-1,0 0,0 0,1 0,0-1,1 0,0 0,0-1,1 1,0-2,0 1,1-1,-1 0,1-1,1 0,-1 0,1-1,-1 0,4 0,131-1,-120-4</inkml:trace>
  <inkml:trace contextRef="#ctx0" brushRef="#br0" timeOffset="-25754.555">3360 566,'-4'26,"1"0,1-1,1 1,1 0,2 0,2 10,-3-26,0-1,0 0,1-1,0 1,0-1,1 1,0-1,0 0,1 0,0 0,1-1,0 0,5 7,-8-11,0-1,1 0,-1 1,1-1,-1 0,1 0,0-1,0 1,0-1,-1 1,2-1,-1 0,0 0,0 0,0 0,0-1,1 1,-1-1,0 0,0 0,1 0,-1 0,0-1,1 1,-1-1,0 0,0 0,0 0,0-1,0 1,0 0,0-1,0 0,-1 0,2-1,8-7,-1 0,0-1,-1 0,0 0,-1-1,0-1,-1 1,2-6,27-37,-36 54,-1 0,0 0,1 0,0 1,-1-1,1 0,-1 0,1 0,0 1,0-1,0 0,-1 1,1-1,0 0,0 1,0-1,0 1,0 0,0-1,0 1,0 0,0-1,0 1,0 0,0 0,0 0,0 0,0 0,0 0,0 0,0 0,0 1,0-1,0 0,0 1,0-1,0 0,0 1,0-1,0 1,0 0,0-1,-1 1,1 0,0-1,0 1,-1 0,1 0,0 0,-1 0,1-1,-1 1,1 0,-1 0,0 0,1 0,-1 0,0 0,0 0,0 1,23 41,-21-35,1 0,0-1,0 1,1-1,0 0,1 0,-1 0,1-1,1 1,-1-1,1 0,0-1,0 0,1 0,0 0,-1 0,2-1,-1 0,0-1,1 0,0 0,5 1,-4-4,0-1,1 0,-1 0,0-1,0 0,-1-1,1 0,0-1,-1 1,0-1,0-1,0 0,0 0,-1-1,0 1,0-1,0-1,-1 0,0 0,0 0,-1 0,0-1,0 0,3-8,-1 7,0 0,0-1,-2 0,1 0,-1-1,-1 1,1-1,-2 0,0 0,0 0,-1-1,0 1,0-11,-7 6</inkml:trace>
  <inkml:trace contextRef="#ctx0" brushRef="#br0" timeOffset="-25508.513">4375 735,'-9'34,"-9"20,0 6,2-7</inkml:trace>
  <inkml:trace contextRef="#ctx0" brushRef="#br0" timeOffset="-25268.449">4375 171</inkml:trace>
  <inkml:trace contextRef="#ctx0" brushRef="#br0" timeOffset="-22353.916">4884 171,'0'407,"-30"-105,31-196,-1-107</inkml:trace>
  <inkml:trace contextRef="#ctx0" brushRef="#br0" timeOffset="-21919.802">5052 199,'-3'6,"0"0,0 0,0 1,0-1,1 1,0-1,0 1,1 0,0 0,0-1,1 1,0 0,0 0,0 0,1 0,0 0,0-1,1 1,0 0,2 5,-3-7,7 47,-2 0,-3 1,-3 0,-3 24,1 21,3 131,22-174,-22-54,0 0,-1 0,1 0,0 0,0 0,0-1,0 1,0 0,0-1,0 1,0-1,0 1,0-1,0 1,0-1,0 0,0 0,0 1,0-1,1 0,-1 0,0 0,0 0,0 0,0 0,0-1,1 1,-1 0,0 0,0-1,0 1,0-1,0 1,0-1,0 0,0 1,0-1,0 0,0 1,-1-1,1 0,0 0,0 0,-1 0,1 0,-1 0,1 0,-1 0,1-1,8-13</inkml:trace>
  <inkml:trace contextRef="#ctx0" brushRef="#br0" timeOffset="-21025.675">6182 623,'-18'0,"0"2,0 0,1 1,-1 0,1 2,0 0,0 1,0 1,1 0,-14 9,22-12,1 1,-1 0,1 0,0 0,0 1,1 0,0 1,0-1,0 1,1 0,0 1,1-1,-1 1,1 0,1 0,-1 0,2 0,-1 1,1-1,0 1,1 0,-1 6,3-9,0-1,1 1,-1-1,1 1,0-1,1 0,-1 1,1-1,0 0,0-1,0 1,1-1,0 1,0-1,0 0,0 0,1-1,-1 1,1-1,0 0,0 0,0-1,1 0,-1 0,0 0,1 0,0-1,-1 0,1 0,0 0,-1-1,1 0,0 0,0 0,-1-1,1 0,0 0,-1 0,1-1,-1 0,0 0,1 0,-1-1,2-1,18-8,-1-1,-1-2,0 0,-1-1,-1-2,0 0,-1-1,-1-1,-1-1,8-12,53-55,-78 87,-1 0,1 0,0 0,-1 0,1 0,0 1,0-1,0 0,0 0,0 1,0-1,0 1,0-1,0 1,0-1,0 1,0 0,0-1,0 1,0 0,0 0,0 0,1 0,-1 0,0 0,0 0,0 0,0 0,0 1,0-1,0 0,0 1,1-1,-1 1,0-1,-1 1,1-1,0 1,0 0,0 0,0-1,0 1,-1 0,1 0,0 0,-1 0,1 0,0 0,-1 0,1 0,-1 0,0 0,1 0,-1 0,0 0,0 0,0 0,1 1,-1-1,0 0,-1 0,1 0,0 0,0 0,0 0,-1 1,1-1,4 62,-5-55,0 0,0-1,1 1,0 0,1-1,0 1,0 0,0-1,1 1,1-1,-1 1,1-1,0 0,0 0,1 0,0-1,0 1,1-1,0 0,0 0,0-1,1 1,0-1,0 0,4 2,2-3,-1 0,1 0,0-1,0-1,0 0,0 0,0-1,0-1,1 0,11-2,1 1</inkml:trace>
  <inkml:trace contextRef="#ctx0" brushRef="#br0" timeOffset="-20590.373">6774 848,'105'-161,"-33"50,-72 111,0 1,1-1,-1 1,0-1,0 1,0-1,0 0,1 1,-1-1,0 1,0-1,1 0,-1 1,0-1,1 0,-1 1,0-1,1 0,-1 0,0 1,1-1,-1 0,1 0,-1 0,0 0,1 1,-1-1,1 0,-1 0,1 0,-1 0,0 0,1 0,-1 0,1 0,-1 0,1 0,-1 0,1-1,-1 1,0 0,1 0,-1 0,1 0,-1-1,0 1,1 0,-1 0,0-1,1 1,-1 0,0-1,1 1,-1 0,0-1,0 1,1-1,-1 1,0 0,0-1,0 1,0-1,0 1,1-1,-1 1,0 0,0-1,0 1,0-1,0 1,2 37,-2-32,-1 37,-1-31,1-1,0 1,1 0,0 0,0-1,1 1,1 0,0-1,0 1,1-1,0 1,1-1,0 0,1-1,0 1,0-1,1 0,3 3,-3-8,0-1,0 0,0 0,0-1,0 0,1 0,-1 0,1-1,-1 0,1 0,0-1,-1 0,1 0,0 0,-1-1,1 0,0 0,-1-1,0 0,1 0,-1 0,0-1,0 0,0 0,0-1,-1 1,1-1,-1 0,0-1,0 1,-1-1,2-2,5-2,-2-1,1 0,-1-1,0 1,-1-2,-1 1,0-1,0 0,-1-1,0 0,9-26,-9 23</inkml:trace>
  <inkml:trace contextRef="#ctx0" brushRef="#br0" timeOffset="-20205.771">7791 678,'-26'1,"1"1,-1 1,1 1,0 2,0 0,1 2,0 0,0 2,1 0,-19 12,38-20,1 0,-1 0,1 0,-1 1,1-1,0 1,0-1,0 1,0 0,0 0,1 1,-1-1,1 0,0 1,0 0,0-1,1 1,-1 0,1 0,0 0,0 0,0 0,1 0,0 0,-1 0,1 0,0 0,1 0,-1 0,1 1,0-1,0 0,0-1,1 1,-1 0,1 0,0-1,0 1,0 0,0-1,1 0,-1 0,1 0,0 0,0 0,0 0,0-1,1 1,8 1,0-1,0 0,1-1,-1 0,1-1,0 0,-1-1,1 0,0-1,-1-1,1 0,-1 0,0-1,1-1,-1 0,9-5,2-2,0-2,-1 0,-1-1,0-1,-1-2,0 1,0-3,44-23,-63 41,0 0,1 1,-1 0,1-1,-1 1,1 0,-1-1,1 1,-1 0,1 0,-1 0,1 1,-1-1,1 0,-1 1,1-1,-1 0,1 1,-1 0,0-1,1 1,-1 0,0 0,1 0,-1-1,0 2,0-1,0 0,0 0,0 0,0 0,0 0,0 1,-1-1,1 0,0 1,-1-1,1 1,-1-1,0 1,1-1,-1 1,0-1,0 1,0-1,0 2,3 17,-3-15,1 1,-1-1,1 1,0-1,1 0,-1 1,1-1,0 0,0 0,1 0,-1-1,1 1,0 0,0-1,1 0,1 2,10 4</inkml:trace>
  <inkml:trace contextRef="#ctx0" brushRef="#br0" timeOffset="-19457.499">8242 1,'-5'38,"-1"37,0 11,1 0,2-5,0-12,2-7,1-10,0-4,0-6,5-4,2-5,-1-3,-1-1,-2-2,-1 1,0-11,-2-7</inkml:trace>
  <inkml:trace contextRef="#ctx0" brushRef="#br0" timeOffset="-18890.664">8552 537,'-12'32,"0"-4,2 0,1 1,1 0,1 0,1 1,0 19,6-47,-1 1,1-1,0 0,0 1,0-1,0 0,1 0,-1 1,1-1,-1 0,1 0,0 1,0-1,-1 0,2 0,-1 0,0 0,0 0,1-1,-1 1,1 0,-1 0,1-1,0 1,0-1,-1 0,1 1,0-1,0 0,1 0,-1 0,0-1,0 1,0 0,0-1,1 1,-1-1,0 0,1 0,-1 0,0 0,1 0,-1 0,2-1,10-5,0 0,0-1,-1 0,0-1,0 0,0-1,-1-1,-1 0,0-1,0 0,-1 0,0-1,-1-1,1-2,34-38,30-29,-74 82,0-1,0 1,0 0,0-1,0 1,0-1,1 1,-1-1,0 1,0-1,1 1,-1 0,0-1,0 1,1-1,-1 1,1 0,-1-1,0 1,1 0,-1 0,1-1,-1 1,0 0,1 0,-1 0,1 0,-1-1,1 1,-1 0,1 0,-1 0,1 0,-1 0,1 0,-1 0,1 0,-1 0,1 1,-1-1,1 0,-1 0,1 0,-1 0,0 1,1-1,-1 0,1 1,-1-1,0 0,1 1,-1-1,0 0,1 1,-1-1,0 0,1 1,-1-1,0 1,0-1,0 1,1-1,-1 1,0-1,2 37,-2-31,26 239,2 32,-28-265,3 14,-2 1,-1-1,0 1,-2-1,-2 1,0-1,-2 0,0 0,-2-1,-1 0,-1 0,-12 20,14-31,0-2,-1 1,-1-1,0 0,-1-1,0-1,-1 1,0-2,0 0,-1 0,-1-1,-4 2,16-9,1-1,-1 1,0 0,0-1,1 1,-1-1,0 1,0-1,1 0,-1 0,0 0,0 0,0 0,0 0,1-1,-1 1,0 0,0-1,1 0,-1 1,0-1,1 0,-1 0,1 0,-1 0,1 0,-1 0,1 0,0 0,-1-1,1 1,0-1,0 1,0-1,0 1,0-1,0 1,1-1,-1 0,0 0,1 1,0-1,-1-1,-9-82,42-88,-17 115,48-141,-49 172</inkml:trace>
  <inkml:trace contextRef="#ctx0" brushRef="#br0" timeOffset="-18424.099">9145 537,'53'-27,"-23"10,2 1,0 1,1 2,0 2,29-7,-61 17,1 0,-1 0,0 0,0 1,0-1,1 0,-1 1,0-1,0 1,1-1,-1 1,1 0,-1-1,0 1,1 0,-1 0,1 0,-1 0,0 0,1 1,-1-1,1 0,-1 0,0 1,1-1,-1 1,0 0,0-1,1 1,-1 0,0 0,0-1,0 1,0 0,0 0,0 0,0 0,0 1,0-1,-1 0,1 0,0 0,-1 1,1-1,-1 0,1 1,-1-1,0 0,0 1,1-1,-1 1,0-1,0 0,0 1,0-1,-1 1,1-1,0 0,-1 1,1 0,-60 82,-103 132,159-211,-49 97,52-99,0 0,0 0,0 0,1 0,-1 0,1 0,0 0,0 0,0 0,0 0,0 0,1 0,-1-1,1 1,0 0,0 0,0 0,0 0,1-1,-1 1,1-1,-1 1,1-1,0 1,0-1,0 0,0 0,1 0,-1 0,0-1,1 1,-1 0,1-1,0 0,-1 1,2-1,14 3,-1 0,2-1,-1 0,0-2,0 0,1-1,-1-1,0-1,12-2,-25 4,0 0,0 0,0-1,-1 1,1-1,0 0,0-1,-1 1,1-1,0 0,-1 0,0 0,1-1,-1 1,0-1,0 0,-1 0,1-1,-1 1,1-1,-1 0,0 1,0-1,1-3,-5-5</inkml:trace>
  <inkml:trace contextRef="#ctx0" brushRef="#br0" timeOffset="-18187.544">9116 678,'39'-4,"22"-7,5-2,-3 2,-8 3,-9 3,-7 1,-5 3,-4 0,-2 2,-1-1,0 1,-1-1,-4 0</inkml:trace>
  <inkml:trace contextRef="#ctx0" brushRef="#br0" timeOffset="-17884.875">9794 678,'15'3,"1"-1,-1-1,1 0,-1-1,1-1,-1-1,1 0,-1 0,0-2,9-3,-18 6,0-1,0-1,0 1,0-1,-1 0,1 0,-1 0,0-1,0 0,0 0,-1 0,1 0,-1-1,0 0,0 0,-1 0,1 0,-1-1,0 1,-1-1,1 0,-1 0,-1 0,1 0,-1 0,0 0,0-2,-1 5,-1 0,1 0,-1 0,0 0,0 0,-1 0,1 0,-1 0,1 0,-1 1,0-1,0 1,0-1,0 1,0 0,-1-1,1 1,-1 0,1 1,-1-1,0 0,0 1,0 0,0-1,0 1,0 0,0 1,0-1,0 0,0 1,-1 0,1 0,0 0,0 0,0 0,-1 1,1-1,0 1,0 0,0 0,0 0,0 0,0 1,0-1,1 1,-1-1,0 2,-9 1,0 2,0-1,1 1,0 1,0 0,1 1,0 0,0 0,1 1,0 1,1-1,0 1,0 1,1 0,0 0,1 0,0 0,1 1,0 0,1 0,1 1,0-1,0 1,1 0,1 0,0-1,1 1,0 0,1 0,0 0,2 1,-1-6,2 0,-1-1,1 0,0 1,1-2,0 1,0 0,0-1,1 0,0 0,0-1,0 0,1 0,0 0,0-1,0 0,0 0,1 0,-1-1,1-1,0 1,3 0,17 3,-1-1,1-1,0-1,1-2,24-1,-28-1</inkml:trace>
  <inkml:trace contextRef="#ctx0" brushRef="#br0" timeOffset="4668.936">1215 1892,'-12'23,"-2"3,0 1,2 0,1 0,1 2,2-1,0 1,1 9,6-36,0-1,1 1,0 0,-1 0,1-1,0 1,0 0,0 0,0 0,0-1,0 1,0 0,1 0,-1-1,1 1,-1 0,1 0,0-1,-1 1,1-1,0 1,0-1,0 1,0-1,1 1,-1-1,0 0,1 0,-1 0,0 1,1-1,0-1,-1 1,1 0,-1 0,1-1,0 1,0 0,-1-1,1 0,0 1,0-1,-1 0,1 0,0 0,0 0,0 0,-1-1,2 1,13-8,-1 0,-1-1,0 0,0-1,-1-1,0 0,-1 0,0-2,-1 1,0-1,1-4,-6 10,2-1,-1 0,0 0,-1-1,1 0,-2 0,1-1,-1 0,-1 0,1 0,-2 0,0-1,0 1,-1-1,0 0,0 0,-2 0,1 0,-1 0,-1 0,-1-7,-1 13,-1 0,0 0,0 0,-1 1,1 0,-1 0,0 0,0 0,0 1,0 0,-1 0,1 0,-1 1,0-1,0 1,0 1,0-1,0 1,0 0,0 1,-1-1,1 1,0 0,0 1,0 0,-1 0,1 0,0 0,0 1,1 0,-1 1,0-1,1 1,-1 0,1 0,-3 3,-11 4</inkml:trace>
  <inkml:trace contextRef="#ctx0" brushRef="#br0" timeOffset="5053.861">1779 1469,'-56'131,"7"3,5 2,1 21,-1-7,42-130,13-27,14-28,-12 12</inkml:trace>
  <inkml:trace contextRef="#ctx0" brushRef="#br0" timeOffset="5339.246">2033 1441,'-135'372,"34"-94,98-269,0-1,0 1,1 0,0 0,1 0,0 1,0-1,1 0,0 0,2 9,3 0</inkml:trace>
  <inkml:trace contextRef="#ctx0" brushRef="#br0" timeOffset="5583.791">2175 1892,'-10'39,"-8"12,0-7,2-12</inkml:trace>
  <inkml:trace contextRef="#ctx0" brushRef="#br0" timeOffset="5818.95">2287 1469,'0'0</inkml:trace>
  <inkml:trace contextRef="#ctx0" brushRef="#br0" timeOffset="6567.089">2400 2089,'26'-41,"-18"26,1 0,1 0,0 1,1 0,0 1,1 1,0-1,1 2,1 0,7-5,-20 15,1 0,0 0,-1 0,1 1,0-1,-1 0,1 1,0-1,0 1,0-1,-1 1,1 0,0 0,0 0,0 0,0 0,0 0,0 0,-1 1,1-1,0 1,0-1,0 1,-1 0,1 0,0-1,-1 1,1 1,-1-1,1 0,-1 0,0 0,1 1,-1-1,0 1,0-1,0 1,0-1,0 1,0 0,0-1,-1 1,1 0,0 0,-1 0,0-1,1 1,-1 0,0 0,0 0,0 0,0 0,0-1,-1 1,1 0,-1 0,1 0,-1 0,1-1,-1 1,0 0,6 79,-5-79,1-1,0 1,0 0,1 0,-1-1,0 1,0 0,1-1,-1 1,1-1,-1 0,1 0,0 1,0-1,-1 0,1 0,0-1,0 1,0 0,0-1,0 1,0-1,0 1,0-1,0 0,0 0,0 0,0 0,0 0,0 0,0-1,0 1,0-1,0 0,0 1,0-1,0 0,1-1,9-5,0 0,-1-1,-1 0,1-1,-1 0,0 0,-1-1,-1-1,1 1,-1-2,-1 1,1-3,16-20,-18 25,-3 4,-1 0,1 1,0-1,0 1,0 0,0 0,1 0,0 0,-1 1,1 0,1-1,-1 1,0 1,1-1,0 1,-1-1,1 1,0 1,0-1,0 1,0 0,1 0,-1 0,0 1,0-1,2 2,65 21,-71-21,1-1,-1 1,1-1,-1 1,1 0,-1 0,1 0,-1 0,0 0,0 0,1 0,-1 0,0 0,0 0,0 1,0-1,0 1,-1-1,1 0,0 1,-1 0,1-1,-1 1,1-1,-1 1,0-1,1 1,-1 0,0-1,0 1,0 0,-1-1,1 1,0 0,-1-1,1 1,-1-1,1 1,-1-1,0 1,1-1,-1 1,0-1,-72 69,63-62,0 0,0 0,1 1,0 0,0 1,1 0,1 0,-6 10,12-19,0 0,0 0,0 0,0 0,1 1,-1-1,1 0,-1 0,0 1,1-1,0 0,-1 1,1-1,0 0,0 1,0-1,0 1,0-1,0 0,0 1,0-1,0 1,1-1,-1 0,1 1,-1-1,1 0,-1 0,1 1,0-1,0 0,-1 0,1 0,0 0,0 0,0 0,0 0,0 0,1 0,-1 0,0-1,0 1,0 0,1-1,-1 1,0-1,1 0,-1 1,69-8,109-88,-175 92,0 0,0 1,0 0,0 0,1 0,-1 0,0 0,1 1,0 0,-1 0,1 0,0 1,0-1,-1 1,1 0,0 1,0-1,-1 1,1 0,0 0,-1 1,1-1,-1 1,1 0,-1 0,0 0,0 1,0-1,0 1,0 0,-1 0,1 1,-1-1,0 1,2 1,-1 9,0-1,-1 1,0 0,-1 0,0 0,-1 1,-1-1,-1 0,-1 9,2 6,-5 89,-4-1,-5 0,-6-1,-15 43,31-139,-1 0,-2 0,1 0,-2-1,-1 0,0 0,-1-1,-1 0,-1-1,0-1,-2 1,0-2,-12 11,24-24,0-1,0 1,1-1,-1 0,0 0,0 0,0 0,-1 0,1 0,0-1,0 1,0-1,-1 1,1-1,0 0,0 0,-1 0,1 0,0 0,0-1,-1 1,1 0,0-1,0 0,0 0,0 0,0 0,0 0,0 0,0 0,0 0,0-1,0 1,1-1,-1 0,1 1,-1-1,1 0,0 0,-1 0,1 0,0 0,0 0,1 0,-1 0,0 0,1 0,-1-1,1 1,0 0,-1 0,1-1,0 1,1 0,-1-1,1-1,-1-37,1 1,3-1,1 1,2 0,2 1,1-1,2 2,7-14,-16 43,13-42,3 0,1 1,3 1,12-16,-13 35,-2 8</inkml:trace>
  <inkml:trace contextRef="#ctx0" brushRef="#br0" timeOffset="7439.766">4319 1864,'-6'8,"-25"31,2 1,2 2,1 0,3 2,-9 22,30-62,0 0,0 0,0 0,1 0,0 0,-1 0,1 0,1 1,-1-1,1 0,-1 1,1-1,1 0,-1 0,0 1,1-1,0 0,0 0,0 1,1-1,0 0,-1 0,1-1,0 1,1 0,-1-1,1 1,-1-1,1 0,0 0,1 0,-1 0,0 0,1-1,-1 1,1-1,0 0,0 0,3 0,7-1,1-1,-1-1,0 0,1-1,-1-1,0 0,0-1,0 0,-1-1,0-1,0 0,0 0,0-2,-1 1,0-2,-1 0,0 0,0-1,-1 0,-1-1,4-4,25-26,-2-1,-2-1,-2-2,-2-2,-1-3,-10 17,-2 0,-1-2,-1 0,-3 0,-1-1,-1-1,-2 0,-2 0,-1-1,-1-18,-3 52,0 0,0 0,0 0,-1 0,1 0,-1 0,0 0,-1 0,1 0,0 1,-1-1,0 0,0 0,0 0,-1 1,1-1,-1 0,0 1,0-1,0 1,0 0,-1 0,1 0,-1 0,0 0,0 0,0 1,0 0,0-1,-1 1,1 0,-1 0,1 1,-1-1,0 1,0 0,1 0,-1 0,0 0,0 1,-3-1,-4 7,1 0,0 0,0 1,1 0,-1 1,2 0,-1 0,1 1,0 0,1 1,0-1,1 1,0 1,0-1,1 1,1 0,0 0,-3 12,-2-4,0 1,2 1,0 0,1 0,1 0,1 0,1 1,1 0,1 0,1-1,1 1,1 0,0 0,2-1,1 0,0 1,2-2,2 5,-4-12,2-1,0 0,1 0,0 0,0-1,1 0,1-1,0 0,0-1,1 0,0 0,1-1,0 0,0-1,8 3,-14-6,0 0,1 0,0-1,0 0,0 0,0 0,0-1,1 0,-1-1,1 0,-1 0,1 0,-1-1,1 0,0 0,-1-1,1 0,-1-1,1 1,-1-1,0-1,0 1,0-1,0-1,0 1,-1-1,6-4,8-12,-4-1</inkml:trace>
  <inkml:trace contextRef="#ctx0" brushRef="#br0" timeOffset="7838.946">5194 1836,'-13'34,"1"1,1 1,2 0,2 1,1-1,2 1,2 3,1-36,1 1,0-1,0 0,0 0,0 0,1 0,0 0,0 0,0 0,0 0,0 0,1 0,0 0,0-1,0 1,0-1,1 1,-1-1,1 0,0 0,0 0,0 0,0 0,0-1,1 0,-1 1,1-1,0 0,-1-1,1 1,0-1,0 0,0 0,0 0,0 0,0-1,0 1,1-1,-1 0,0 0,0-1,0 1,0-1,0 0,0 0,0 0,0-1,1 0,7-4,-1-1,0-1,0 0,-1 0,0-1,-1 0,0-1,0 0,-1 0,0-1,-1 0,0-1,-1 1,0-1,-1-1,0 1,-1-1,0 1,-1-1,0 0,-2 0,1-1,-1 1,-1 0,-1 0,0-8,-12-76,11 94,1 1,0-1,-1 0,1 0,-1 0,0 1,0-1,0 1,0 0,-1-1,1 1,0 0,-1 0,0 0,1 1,-1-1,0 1,0-1,0 1,0 0,0 0,0 1,0-1,0 0,-1 1,1 0,0 0,-3 0,-1 1,0 0,1 0,-1 0,0 1,1 1,0-1,-1 1,1 0,0 0,0 0,1 1,-1 0,1 0,0 1,0-1,0 1,0 1,-14 16</inkml:trace>
  <inkml:trace contextRef="#ctx0" brushRef="#br0" timeOffset="8289.509">5589 1949,'-10'26,"7"-21,0-1,0 1,1 0,-1 0,1 0,0 0,1 0,-1 1,1-1,0 1,0-1,1 0,-1 1,1 0,0-1,1 1,-1-1,1 0,0 1,1-1,-1 0,1 1,0-1,1 0,-1 0,1 0,0-1,0 1,0-1,1 0,-1 1,6-4,-1 1,1-1,0-1,-1 1,1-2,0 1,-1-1,1 0,-1-1,1 0,-1 0,0-1,0 0,0-1,0 1,-1-1,1-1,-1 0,0 0,0 0,-1-1,1 0,-1 0,0-2,-4 7,81-71,-80 70,0 1,0 0,0 0,0-1,0 2,0-1,1 0,-1 1,0 0,0-1,1 1,-1 0,0 1,1-1,-1 1,0-1,0 1,1 0,-1 0,0 1,0-1,0 0,0 1,-1 0,1 0,0 0,-1 0,1 0,-1 0,1 1,-1-1,1 3,48 28,-47-32,1 0,-1 0,0 0,1-1,-1 1,0-1,1 0,-1 0,0-1,1 1,-1-1,0 0,0 0,1-1,-1 1,0-1,0 0,0 0,-1 0,1 0,0-1,-1 0,0 1,1-1,-1-1,0 1,-1 0,1-1,0 1,56-116,-51 94</inkml:trace>
  <inkml:trace contextRef="#ctx0" brushRef="#br0" timeOffset="8721.273">6351 2175,'182'-244,"-142"205,-39 40,0 0,0 0,0 0,0 0,0 0,0 1,0-1,0 0,0 1,0-1,-1 1,1-1,-1 1,1-1,-1 1,1-1,-1 1,0-1,0 1,0 0,0-1,0 1,0-1,0 1,-1 0,1-1,-1 2,1 0,-2 27,6 85,-3-112,0 1,-1-1,1 0,1 0,-1 1,0-1,1 0,-1 0,1 0,0-1,0 1,0 0,0-1,1 1,-1-1,1 0,-1 0,1 0,0 0,0 0,0 0,0-1,0 0,0 1,0-1,1 0,-1-1,0 1,0 0,2-1,0 0,0 0,0 0,0-1,0 0,0 0,0 0,-1 0,1-1,0 0,-1 0,1 0,-1-1,0 1,0-1,0 0,0 0,0 0,0-1,-1 1,0-1,0 0,1-1,56-99,-53 88,6-11,-2 2</inkml:trace>
  <inkml:trace contextRef="#ctx0" brushRef="#br0" timeOffset="13371.011">8016 1892,'-6'-6,"-1"1,1 0,-1 0,0 0,0 1,0 0,0 0,-1 1,0 0,0 0,0 1,0 0,0 0,0 1,0 0,-1 0,1 1,0 0,0 1,-1 0,1 0,0 0,0 1,0 1,0-1,0 1,1 1,-1-1,1 1,0 1,0-1,0 1,1 0,-1 1,1 0,0 0,-3 5,2 1,-1-1,1 1,1 1,0-1,1 1,0 0,1 0,-2 11,5-19,1 0,-1 0,1-1,0 1,0 0,0 0,0-1,1 1,0 0,0-1,0 1,1 0,0-1,-1 0,2 1,-1-1,0 0,1 0,0 0,0 0,0-1,0 1,0-1,1 0,0 0,-1 0,1 0,0-1,4 2,1 0,0 0,1-1,-1 0,1-1,-1 0,1-1,0 0,0 0,-1-1,1 0,0-1,0 0,0 0,-1-1,1-1,-1 0,0 0,1 0,4-4,8-4,0 0,-1-1,-1-1,0-2,-1 1,0-2,6-8,-12 10,0-1,-1 0,-1-1,0-1,-2 0,1 0,-2 0,5-17,-11 32,-1-1,0 1,0 0,0 0,-1-1,1 1,-1-1,1 1,-1 0,0-1,1 1,-1-1,0 1,-1-1,1 1,0-1,-1 1,0 0,1-1,-1 1,0 0,0 0,0-1,0 1,-1 0,1 0,-1 0,0-1,0 4,0-1,0 1,0 0,0 0,1 0,-1 1,0-1,1 0,-1 0,0 1,1-1,0 1,-1 0,1-1,0 1,0 0,0 0,0 0,0-1,1 1,-1 0,0 0,1 0,0 0,-1 1,1-1,0 0,0 0,0 0,0 0,0 1,1 5,-1 1,1-1,0 1,1-1,0 1,0-1,0 0,1 0,1 0,0-1,0 1,0-1,1 1,0-1,0-1,0 1,1-1,0 0,1 0,-1-1,1 0,0 0,0 0,6 1,20 17,-21-12</inkml:trace>
  <inkml:trace contextRef="#ctx0" brushRef="#br0" timeOffset="13921.223">8326 2203,'146'-236,"-66"94,-78 142,0-1,-1 1,1 0,0 0,0 0,-1 0,1 1,0-1,0 0,-1 1,1-1,0 1,-1 0,1-1,-1 1,1 0,-1 0,1 0,-1 0,1 0,-1 1,0-1,0 0,0 1,0-1,0 0,0 1,0-1,0 1,0 0,-1-1,1 1,-1 0,1-1,-1 1,1 0,-1-1,0 1,0 0,0 0,0-1,71 131,-67-127,0 0,0 0,0-1,0 0,1 0,0 0,0 0,0-1,0 1,0-1,1-1,-1 1,1-1,0 0,0 0,0-1,0 1,0-1,0-1,0 1,0-1,0 0,3-1,-2-2,1-1,-1-1,0 1,0-1,0 0,-1-1,1 1,-1-1,-1-1,1 1,-1-1,0 0,-1 0,1-1,-1 1,-1-1,0 0,0 0,0 0,-1 0,0 0,-1-1,0 1,0-7,16-53,-11 50</inkml:trace>
  <inkml:trace contextRef="#ctx0" brushRef="#br0" timeOffset="16369.872">9936 1892,'-5'5,"-6"6,-2 7,2 4,-2-1,1 0,2 2,4 1,-3-3,1 0,1 1,-3-4,6-9,2-11,3-5</inkml:trace>
  <inkml:trace contextRef="#ctx0" brushRef="#br0" timeOffset="16608.708">9992 1356,'0'19,"5"16,1 2</inkml:trace>
  <inkml:trace contextRef="#ctx0" brushRef="#br0" timeOffset="17020.364">10161 2175,'38'-92,"-31"72,0 0,2 0,0 1,1 0,1 1,1 0,6-7,-18 24,1 0,-1 0,0 1,1-1,-1 0,1 0,-1 0,1 0,-1 1,1-1,0 0,-1 1,1-1,0 0,0 1,-1-1,1 1,0-1,0 1,0-1,0 1,0 0,0-1,-1 1,1 0,0 0,0 0,0 0,0-1,0 1,0 1,0-1,0 0,0 0,0 0,0 0,0 1,0-1,0 0,-1 1,1-1,0 1,0-1,0 1,-1-1,1 1,0 0,0-1,-1 1,1 0,-1 0,1-1,-1 1,1 0,-1 0,1 0,-1 0,1-1,-1 1,0 0,0 0,0 0,1 0,-1 0,0 1,7 67,-8-39,0-24,-1 0,1 0,1 0,-1 0,1 0,0 0,1 0,-1 0,1 0,0 0,1 0,-1 0,1 0,0 0,1-1,0 1,0-1,0 0,0 1,1-2,-1 1,1 0,1 0,0-4,0-1,0 1,0-1,0 0,1-1,-1 1,0-1,0 0,0 0,-1 0,1-1,0 0,0 0,-1 0,1 0,-1-1,0 0,0 0,0 0,0 0,0-1,2-2,11-13,-1 0,-2-2,1 1,-2-1,-1-1,-1-1,-1 1,1-6,6-43,-15 49</inkml:trace>
  <inkml:trace contextRef="#ctx0" brushRef="#br0" timeOffset="17356.247">11035 1836,'-19'7,"0"1,1 1,0 1,0 0,1 1,1 1,0 1,0 0,1 1,1 1,0 0,1 1,1 1,-4 7,13-19,0 0,0-1,1 1,0 0,0 0,1 1,-1-1,1 0,0 0,0 1,1-1,0 1,0-1,0 0,0 1,1-1,0 0,0 1,1-1,-1 0,1 0,0 0,1 0,-1 0,1 0,0-1,0 1,0-1,1 0,-1 0,1 0,3 2,4 0,1-1,0 0,0-1,0 0,1-1,-1 0,1-1,-1 0,1-1,0-1,0 0,-1-1,1 0,0-1,-1 0,1-1,-1 0,0-1,0-1,0 0,-1 0,1-1,-1-1,-1 0,1 0,-1-1,0 0,-1-1,0 0,0-1,3-5,22-30,-19 27</inkml:trace>
  <inkml:trace contextRef="#ctx0" brushRef="#br0" timeOffset="17678.281">11431 1441,'-19'55,"4"-14,1 0,3 1,1 0,2 1,-2 36,-17 201,11-156,11-102,2-2</inkml:trace>
  <inkml:trace contextRef="#ctx0" brushRef="#br0" timeOffset="17925.313">11657 2005,'-14'34,"-6"15,7 5,5-2,8-10,5-18,1-11</inkml:trace>
  <inkml:trace contextRef="#ctx0" brushRef="#br0" timeOffset="18179.234">11713 1554,'0'0</inkml:trace>
  <inkml:trace contextRef="#ctx0" brushRef="#br0" timeOffset="18791.126">11882 2259,'237'-361,"-237"361,0 1,0-1,0 1,0-1,1 0,-1 1,0-1,0 0,0 1,1-1,-1 1,0-1,0 0,1 0,-1 1,0-1,0 0,1 1,-1-1,1 0,-1 0,0 0,1 1,-1-1,0 0,1 0,-1 0,1 0,-1 0,0 0,1 0,-1 1,1-1,-1 0,0-1,1 1,-1 0,1 0,-1 0,1 0,-1 0,0 0,1 0,-1-1,0 1,1 0,-1 0,0-1,1 1,-1 0,0 0,1-1,-1 1,0 0,0-1,1 1,-1 0,0-1,0 1,0 0,1-1,-1 1,0-1,0 1,0 0,0-1,0 1,2 38,-3-32,-1 41,0-37,1 1,-1-1,2 0,0 1,0-1,1 1,0-1,0 0,1 0,1 0,0 0,0 0,1 0,0 0,1-1,0 0,1 1,-3-7,0 0,0-1,0 1,1-1,-1 0,1 0,-1-1,1 1,-1-1,1 1,0-1,0 0,0-1,0 1,-1-1,1 1,0-1,0 0,0-1,0 1,0-1,0 1,0-1,-1 0,1-1,0 1,-1-1,1 0,-1 1,1-2,-1 1,1-1,8-5,-1 0,0-1,0 0,-1-1,0 0,-1-1,0 0,4-7,-2 2,-1 0,-1 0,-1-1,0 0,-1 0,-1-1,-1 1,0-1,1-16,-6 16</inkml:trace>
  <inkml:trace contextRef="#ctx0" brushRef="#br0" timeOffset="19223.88">12729 2118,'168'-60,"-162"57,0 0,0-1,0 0,0 0,0 0,-1 0,0-1,0 0,0 0,-1-1,1 1,-1-1,-1 0,1 0,-1 0,0 0,0-1,-1 1,0-1,0 0,-1 0,1 0,-1-6,-1 10,0-1,0 0,0 1,-1-1,1 0,-1 1,0-1,0 1,0-1,-1 1,1-1,-1 1,0 0,0 0,0 0,0 0,0 0,-1 0,0 1,1-1,-1 1,0 0,0-1,0 1,0 1,-1-1,1 0,0 1,-1 0,1 0,-1 0,1 0,-1 0,0 1,1-1,-1 1,0 0,-2 0,-5 0,0 1,1 0,-1 0,0 1,1 0,0 1,-1 0,1 1,0 0,1 0,-1 1,-8 6,9-5,-1-1,2 2,-1-1,1 1,0 1,0 0,1 0,0 0,0 1,1 0,0 0,1 0,0 1,0 0,1 0,1 0,-1 0,2 1,-1-1,2 1,-1 0,1 0,1 0,0 0,0-1,1 1,1 0,1 6,2-6,0 0,1 0,1-1,-1 1,1-2,1 1,0-1,0 0,1 0,0-1,1-1,0 1,0-1,0-1,1 0,0-1,0 0,0 0,9 1,11 4,0-2,1-2,-1-1,1-1,0-2,31-1,17-8,-62 1</inkml:trace>
  <inkml:trace contextRef="#ctx0" brushRef="#br0" timeOffset="22340.058">14310 1751,'90'-40,"-66"32,-11 1,1 1,-1 1,2 0,-1 1,0 1,1 0,-1 1,1 0,0 1,0 1,0 0,0 1,-1 1,1 0,13 4,-25-4,-1 0,1-1,0 1,-1 1,1-1,-1 0,1 1,-1-1,0 1,0-1,0 1,-1 0,1 0,0 0,-1 0,0 0,0 1,0-1,0 0,-1 0,1 1,-1-1,0 0,1 1,-2-1,1 0,0 1,-1-1,0 2,-31 95,-97 92,63-106,-2 2,-47 76,114-162,0 1,-1-1,1 1,0 0,0 0,1-1,-1 1,0 0,1 0,0 0,0 0,0 0,0 0,0 0,0-1,1 1,0 0,-1 0,1 0,0 0,0-1,0 1,1-1,-1 1,1-1,-1 1,1-1,0 0,0 1,0-1,0 0,0-1,1 1,1 1,3 2,1-1,0 0,-1 0,1-1,1 0,-1-1,0 1,1-2,-1 1,1-1,2 0,10-2,0-1,0 0,-1-2,1 0,-1-2,0 0,0-1,-1-1,1-1,-2 0,0-2,14-9,-25 15,-6 4</inkml:trace>
  <inkml:trace contextRef="#ctx0" brushRef="#br0" timeOffset="23189.672">15326 2146,'-2'1,"0"1,0-1,0 1,0-1,1 1,-1 0,1 0,-1 0,1 0,0 0,0 0,-1 0,2 0,-1 1,0-1,0 0,1 0,-1 1,1-1,0 0,-1 1,1-1,1 1,-1 1,0-1,2 108,-1-108,-1 0,1-1,0 1,0 0,0 0,0-1,0 1,1 0,-1-1,1 0,0 1,-1-1,1 0,0 0,1 0,-1 0,0 0,0 0,1-1,-1 1,1-1,-1 1,1-1,0 0,0 0,-1-1,1 1,0 0,0-1,0 0,0 1,0-1,0 0,0-1,2 1,10-4,-1 0,1 0,-1-1,0-1,-1 0,0-1,0-1,0 0,-1 0,0-2,0 1,-1-2,62-42,-70 52,-1 0,0 1,1-1,-1 1,1-1,-1 1,1 0,-1 0,0 0,1 0,-1 0,1 0,-1 1,1-1,-1 1,0 0,1 0,-1 0,0 0,0 0,0 0,0 1,0-1,0 1,0-1,0 1,0 0,-1 0,1 0,-1-1,1 2,-1-1,0 0,0 0,0 0,0 1,0-1,0 0,-1 1,1-1,-1 0,0 1,1-1,-1 1,0-1,-1 1,16 30,-11-28,-1 0,1 0,1-1,-1 1,0-1,1 0,0-1,0 1,0-1,0 0,1 0,-1 0,1-1,0 0,0 0,0 0,0-1,0 0,0 0,0-1,0 1,0-1,0-1,0 1,0-1,0 0,0 0,1-1,9-2,-1 0,1-1,-1 0,0-2,0 1,-1-2,0 0,0-1,-1 0,4-4,-11 8,0 0,-1 0,1-1,-1 1,0-1,-1 0,0 0,0-1,0 0,0 1,-1-1,0 0,-1 0,0-1,0 1,0 0,-1-1,0-3,-4-10</inkml:trace>
  <inkml:trace contextRef="#ctx0" brushRef="#br0" timeOffset="25310.418">16567 2146,'-10'-2,"0"0,0 1,0 0,0 1,0 0,0 1,0 0,0 0,0 1,0 0,0 1,1 0,-1 1,1 0,0 0,0 1,0 0,1 1,0-1,0 2,0-1,1 1,0 0,0 1,1 0,0 0,0 0,1 1,0 0,0 0,1 0,0 0,1 1,-1 5,3-10,1 0,1 1,-1-1,1 0,0 0,0 0,0 0,1 0,0 0,0 0,0 0,1-1,-1 1,1-1,0 0,1 0,-1 0,0 0,1 0,0-1,0 1,0-1,1 0,-1 0,1-1,-1 1,1-1,0 0,0-1,0 1,0-1,0 0,0 0,0 0,1-1,-1 0,0 0,0 0,1-1,-1 1,0-1,0 0,0-1,0 1,0-1,0 0,-1-1,1 1,-1-1,3-1,10-10,0 1,-1-2,-1 0,-1-1,0-1,-1 0,-1-1,0 0,-2-1,2-5,-11 23,-1 2,0-1,1 1,-1-1,0 1,1-1,-1 1,1-1,-1 1,1-1,-1 1,1-1,-1 0,1 1,-1-1,1 0,-1 1,1-1,0 0,-1 0,1 0,-1 1,1-1,0 0,-1 0,1 0,-1 0,1 0,0 0,-1 0,1 0,0-1,-1 1,1 0,-1 0,1 0,0-1,-1 1,1 0,-1-1,1 1,-1 0,1-1,-1 1,1-1,-1 1,0-1,1 1,-1-1,0 1,1-1,-1 1,0-1,1 0,-1 1,0-1,0 1,0-1,0 0,0 1,0-1,1 1,-1-1,-1 0,1 1,0-1,22 70,-23-63,2 0,-1 0,1-1,-1 1,2 0,-1 0,1-1,-1 1,2-1,-1 0,1 1,-1-1,1 0,1-1,-1 1,1 0,0-1,0 0,0 0,0 0,1 0,-1-1,1 0,0 0,0 0,1 0,-1-1,0 0,1 0,-1 0,1-1,1 0,7-3,-1-2,0 0,0 0,0-2,0 1,-1-1,0-1,0-1,-1 1,0-2,0 1,-1-2,0 1,0-1,-1-1,-1 0,0 0,0 0,5-13,7-3,6-5,-32 80,5-45,-1 4,0 0,0 1,1-1,0 0,0 0,0 1,1-1,0 0,1 1,0-1,0 0,0 0,1 0,0 0,0 0,1 0,0 0,0 0,1-1,0 0,0 0,4 5,-4-8,0 0,0 0,1 0,-1 0,1-1,0 0,0 0,0 0,0-1,0 0,0 1,0-2,0 1,0-1,1 1,-1-2,0 1,0 0,1-1,-1 0,0 0,0-1,0 1,0-1,0 0,-1-1,1 1,-1-1,1 0,-1 0,0 0,0 0,3-5,5-5,-1-1,0 0,-1-1,-1 0,-1-1,0 0,-1 0,0 0,-2-1,26-54,-31 70,0 1,1-1,-1 0,0 0,1 1,-1-1,1 0,-1 1,1-1,-1 0,1 1,-1-1,1 1,-1-1,1 1,0-1,-1 1,1 0,0-1,0 1,-1 0,1-1,0 1,0 0,-1 0,1 0,0 0,0 0,0 0,-1 0,1 0,0 0,0 0,0 0,-1 0,1 0,0 1,0-1,-1 0,1 1,0-1,0 0,-1 1,1-1,-1 1,1-1,0 1,-1 0,1-1,-1 1,1-1,-1 1,29 38,-28-36,13 27,-2 2,-1-1,-1 1,-2 1,-1 0,-2 0,-1 0,-2 1,-1-1,-1 1,-2-1,-2 3,2 54,2-69,-1-1,-2 0,0 0,-1 0,-1 0,-1 0,0-1,-5 7,-50 46,60-70,-1-1,0 0,0 1,0-1,0 0,0 0,0 0,0 0,0 0,0 0,0-1,0 1,-1-1,1 0,0 1,-1-1,1 0,0 0,0-1,-1 1,1 0,0-1,0 1,0-1,-1 0,1 0,0 0,0 0,0 0,0 0,0 0,1-1,-1 1,0-1,1 1,-1-1,1 0,-1 1,1-2,-4-9,0 1,1-2,1 1,0 0,1-1,0 1,1-1,0 0,1 1,0-1,1 0,1 1,1-3,1-17,2 0,1 1,2 0,1 0,1 1,1 0,2 1,1 0,6-5,-14 22,1 0,0 1,1 1,0 0,1 0,0 0,0 1,1 1,0 0,1 0,0 1,0 1,11-5,88-18,-104 28,0 1,0-1,0 0,-1 0,1-1,0 0,-1 0,0 0,1-1,-1 0,0 0,0-1,-1 1,1-1,-1-1,0 1,0-1,0 0,3-4,18-25,-13 16,0 2,0-1,2 1,0 1,0 1,2 0,13-8,-29 21,1 0,-1 0,1 0,0 1,-1-1,1 0,0 1,-1 0,1-1,0 1,0 0,-1 0,1 0,0 0,0 0,-1 0,1 0,0 1,-1-1,1 1,0-1,-1 1,1 0,0-1,-1 1,1 0,-1 0,0 0,1 0,-1 0,0 1,1-1,-1 0,0 1,0-1,0 1,0-1,0 1,-1-1,1 1,0-1,-1 1,1 0,-1 0,19 80,-17-73,0 0,-1 0,0 0,-1 0,0 0,0 1,-1-1,0 0,-1 0,0 0,0-1,-1 1,0 0,0-1,-1 1,-1-1,1 0,-1-1,0 1,-1-1,0 0,0 0,0-1,-6 5,-46 28,58-37,-1-1,1 0,0 1,0-1,1 0,-1 0,0 1,0-1,1 0,-1 1,1-1,-1 0,1 0,-1 0,1 1,0-1,-1 0,1 0,0 0,0 0,0 0,0 0,0 0,0-1,0 1,0 0,1-1,-1 1,0 0,0-1,0 1,1-1,-1 0,0 1,1-1,-1 0,0 0,1 0,-1 0,0 0,1 0,-1 0,0-1,1 1,-1 0,12 2,0 0,0 0,1-1,-1-1,1-1,-1 0,0 0,0-1,1-1,-1 0,-1-1,1 0,-1-1,1 0,-1-1,9-7,-11 8,0-1,-1 0,0-1,0 0,0-1,-1 0,0 0,0-1,-1 0,0 0,-1 0,0-1,-1 0,1 0,-2-1,0 0,0 1,-1-1,0 0,-1-1,0 1,-1 0,0-1,-1 0,-6-5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2230 596,'0'3,"0"43,1 0,2 0,3 0,2 4,-6-38,1 0,0 0,1-1,1 1,0-1,0 0,1 0,0 0,1-1,0 0,1-1,0 1,0-1,1-1,0 0,1 0,-1-1,2 0,-5-3,1-2,0 1,0-1,0 0,0 0,0-1,0 0,0 0,0-1,0 0,0 0,1-1,-1 0,0 0,0 0,0-1,0 0,-1-1,1 1,0-1,-1-1,0 1,0-1,0 0,0 0,0-1,-1 0,0 0,0 0,2-3,110-113,-116 120,0-1,0 1,0-1,0 1,0 0,0 0,0-1,1 1,-1 0,0 0,1 0,-1 0,1 0,0 1,-1-1,1 0,-1 1,1-1,0 1,-1 0,1-1,0 1,0 0,-1 0,1 0,0 0,0 0,-1 1,1-1,0 0,-1 1,1-1,0 1,-1 0,1-1,-1 1,1 0,-1 0,1 0,-1 0,0 0,1 1,-1-1,0 0,1 1,16 64,-17-58,0-1,1 1,0 0,0-1,0 1,1-1,1 0,-1 0,1 0,0 0,0-1,1 1,0-1,3 2,-3-3,1 0,0-1,0 0,0 0,1 0,-1-1,1 0,0 0,0-1,0 0,0 0,1 0,-1-1,0 0,1-1,-1 0,0 0,1 0,-1-1,1 0,-1-1,0 1,0-1,0-1,0 1,0-1,0-1,-1 1,0-1,1 0,1-2,157-138,-85 20,-69 105,-1 7</inkml:trace>
  <inkml:trace contextRef="#ctx0" brushRef="#br0" timeOffset="1033.085">3981 652,'-35'9,"1"2,0 1,1 2,1 1,0 1,1 2,1 1,1 1,0 2,2 1,-18 19,42-40,0 1,0 0,0 0,0 0,0 1,0-1,1 1,0-1,-1 1,1 0,1 0,-1 0,1 0,-1 0,1 0,0 1,1-1,-1 0,1 0,0 1,0-1,0 0,0 1,1-1,0 0,0 0,0 1,0-1,1 0,-1 0,1 0,0-1,0 1,1 0,-1-1,1 1,0-1,0 0,0 0,0 0,0 0,1-1,-1 1,1-1,0 0,0 0,-1 0,2 0,12-2,0-1,0 0,-1-1,1 0,0-2,-1 0,0-1,0 0,0-2,-1 0,1 0,-2-1,1-1,-1-1,-1 0,0-1,0 0,-1-1,8-9,103-118,-123 138,0 0,1 1,-1-1,1 0,-1 0,0 0,1 0,-1 1,1-1,0 0,-1 0,1 1,0-1,-1 0,1 1,0-1,0 1,0-1,-1 1,1 0,0-1,0 1,0 0,0-1,0 1,0 0,0 0,0 0,0 0,0 0,0 0,0 0,-1 0,1 0,0 0,0 1,0-1,0 0,0 1,0-1,0 0,-1 1,1-1,0 1,0 0,0-1,-1 1,1-1,0 1,-1 0,1 0,-1-1,1 1,-1 0,1 0,-1 0,0 0,1 0,-1 0,16 152,-15-147,-1-1,2 1,-1 0,0 0,1-1,0 1,1-1,-1 0,1 0,0 0,0 0,1 0,-1-1,1 1,0-1,0 0,1 0,-1 0,1-1,0 1,0-1,0-1,0 1,1-1,-1 1,0-2,1 1,0 0,-1-1,1 0,0-1,0 1,0-1,0 0,-1-1,1 1,0-1,0 0,5-2,5-7,1-2,-1 1,-1-2,0 0,-1-1,0-1,-1 0,-1 0,0-1,-1-1,-1 0,-1-1,6-14,41-71,-58 169,-4 114,6-176,0-1,-1 1,1-1,1 1,-1-1,1 1,-1-1,1 1,0-1,0 1,0-1,1 0,-1 0,1 0,0 0,0 0,0 0,0 0,0 0,1-1,-1 1,1-1,-1 0,1 1,0-1,0-1,0 1,0 0,1-1,-1 1,0-1,1 0,-1 0,1-1,-1 1,1-1,-1 1,1-1,-1 0,1 0,-1-1,3 0,9-10,-1 0,-1-1,1-1,-2 0,0-1,-1 0,0-1,-1 0,0-1,-2 0,0 0,0-1,-2 0,0 0,1-11,24-47,27-53,-58 127,0 1,0-1,0 1,0-1,0 1,0-1,0 1,1-1,-1 1,0-1,0 1,1-1,-1 1,0-1,1 1,-1 0,0-1,1 1,-1-1,1 1,-1 0,0 0,1-1,-1 1,1 0,-1 0,1-1,-1 1,1 0,-1 0,1 0,0 0,-1 0,1 0,-1 0,1 0,-1 0,1 0,-1 0,1 0,-1 0,1 0,-1 1,1-1,-1 0,1 0,-1 1,1-1,-1 0,1 0,-1 1,0-1,1 1,-1-1,1 0,-1 1,0-1,0 1,1-1,-1 1,0-1,0 1,1-1,-1 1,0-1,0 1,0 0,12 38,-11-39,35 189,-16-54,-8-67,-2 1,-4 0,-2 0,-4 1,-4 28,3-93,-36 176,33-171,0 0,0-1,-1 0,0 0,-1 0,0-1,-1 0,1 0,-1 0,-1-1,0 0,0 0,0-1,0 0,-1-1,-8 4,12-6,0 0,1 0,-1 0,-1-1,1 0,0 0,0-1,-1 1,1-1,-1-1,1 1,-1-1,0 1,1-2,-1 1,1 0,-1-1,1 0,-1-1,1 1,-1-1,1 0,0 0,0-1,0 0,0 1,1-2,-1 1,1 0,0-1,0 0,0 0,0 0,0-1,1 1,0-1,0 1,0-1,1 0,0-1,-2-3,2-5,0 0,0-1,1 1,1-1,1 1,0-1,0 1,2 0,0 0,0 0,2 0,-1 0,2 1,0-1,0 2,1-1,6-7,13-19,2 2,2 0,1 2,28-24,-22 26,1 1,2 1,1 3,28-15,-46 28,-5 2</inkml:trace>
  <inkml:trace contextRef="#ctx0" brushRef="#br0" timeOffset="-2183.907">255 229,'22'142,"-20"-74,-2-1,-4 1,-2-1,-14 55,16-95,-45 236,38-204,20-56,1-11</inkml:trace>
  <inkml:trace contextRef="#ctx0" brushRef="#br0" timeOffset="-1664.298">875 145,'-11'1,"0"1,0 1,1 0,-1 1,1 0,-1 0,1 1,0 0,1 1,-1 0,1 1,1 0,-1 0,1 1,0 0,1 0,0 1,0 0,5-7,1 0,0 1,0-1,-1 0,1 1,0-1,1 0,-1 1,0 0,1-1,0 1,-1-1,1 1,0-1,0 1,1 0,-1-1,0 1,1-1,-1 1,1-1,0 1,0-1,0 0,0 1,1-1,-1 0,0 0,1 0,0 0,1 2,67 52,-59-48,12 5,27 24,-49-36,0 0,-1 1,1-1,0 0,-1 1,1-1,-1 1,1-1,-1 1,0-1,0 1,0 0,0-1,0 1,0-1,0 1,0-1,-1 1,1-1,0 1,-1-1,1 1,-1-1,0 1,0-1,1 0,-1 1,0-1,0 0,0 0,0 1,0-1,-1 0,1 0,0 0,0-1,-1 1,-2 3,1-1,-1 1,0-1,0 0,0 0,0-1,0 1,-1-1,1 0,-1 0,1-1,-1 1,0-1,0 0,0 0,-4 0,-8-4</inkml:trace>
  <inkml:trace contextRef="#ctx0" brushRef="#br0" timeOffset="-1418.361">1158 31,'5'15,"1"9,0 5,-1 3,-2 1,0-1,-2-1,-6 0,-1-2,0 0,1-1,-4-4,0-3,2-4</inkml:trace>
  <inkml:trace contextRef="#ctx0" brushRef="#br0" timeOffset="-1183.797">961 59,'43'-5,"38"-6,11-1,-6 1,-9 2,-11 4,-13 1,-11 3,-7 0,-5 1,-8 6,-7 1</inkml:trace>
  <inkml:trace contextRef="#ctx0" brushRef="#br0" timeOffset="-931.768">622 793,'43'-10,"33"-7,10-2,-2 4,-4 3,-12-1,-12 2,-7 3,-6 2,-6 3,-4 2,-3 0,-7 2</inkml:trace>
  <inkml:trace contextRef="#ctx0" brushRef="#br0" timeOffset="5952.392">1 1527,'738'0,"-333"28,-78-16,138 6,-42 10,1227-29,-744 1,-710 27,-151-25,-33-2</inkml:trace>
  <inkml:trace contextRef="#ctx0" brushRef="#br0" timeOffset="6498.373">5646 625,'0'-5,"-5"-2,-2 6,6-3,7 1,8-1,1-3,3-1,4-4,-8 0,-5 7,-10 4,-4 8,-6 2,-2-1</inkml:trace>
  <inkml:trace contextRef="#ctx0" brushRef="#br0" timeOffset="6953.526">5759 991,'-10'0,"-8"0,5 0,8 0,10 0,0 0,-6 0,-3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162 693,'-5'2,"-4"2,0-1,1 1,-1 0,1 1,0 0,1 0,-1 0,1 1,0 1,0-1,1 1,0 0,0 0,1 1,0 0,0 0,-1 4,-24 127,30-135,0 0,0 0,0 1,1-1,-1 0,1 0,0 1,0-1,1 0,-1 0,1 0,0 0,0-1,0 1,0 0,1-1,-1 1,1-1,0 0,0 0,1 0,-1-1,0 1,1-1,0 1,-1-1,1 0,0-1,0 1,0-1,3 1,1 0,-1-1,1 0,0-1,0 0,0 0,0-1,0 0,0 0,0-1,-1 0,1 0,0-1,-1 0,0 0,0-1,0 1,0-2,0 1,-1-1,0 0,1-1,5-5,-1 0,0 0,0-1,-1-1,-1 0,0 0,-1-1,-1 0,0 0,1-3,-5 9,1 0,-2 0,1-1,-1 1,-1 0,1-1,-1 1,-1-1,0 1,0-1,0 0,-1 1,-1 0,1-1,-1 1,-1 0,1-1,-2 2,1-1,-1 0,0 0,0 1,-1 0,0 0,-1 0,-3-3,-57-41,66 51,-1 0,0 0,1 0,-1 0,1 0,-1 0,0-1,1 1,-1 0,1 0,-1 0,1-1,-1 1,0 0,1-1,-1 1,1 0,0-1,-1 1,1-1,-1 1,1-1,-1 1,1-1,0 1,-1-1,1 1,0-1,0 1,0-1,-1 1,1-1,0 0,0 1,0-1,0 1,0-1,0 0,0 1,0-1,0 1,0-1,0 0,0 1,1-1,-1 1,0-1,0 0,1 1,-1-1,0 1,1-1,-1 1,0-1,1 1,-1 0,1-1,-1 1,1-1,-1 1,1 0,-1-1,1 1,-1 0,47-18,-32 14,15-6,0-1,0-2,-2 0,1-2,-2-1,0-1,24-21,-20 12,-2-2,0 0,-2-2,-2-1,0-1,-2-1,5-13,-25 41,0-1,0 0,0 0,-1 0,0-1,0 1,0 0,-1-1,0 0,0 1,-1-1,0 1,0-1,0 0,-1 1,0-1,-1 1,1-1,-1 1,0 0,-1 0,-2-5,3 10,0 1,0-1,-1 1,1-1,0 1,-1 0,1 0,0 0,0 0,-1 1,1-1,0 0,-1 1,1 0,0-1,0 1,0 0,0 0,0 0,0 1,0-1,0 0,0 1,0-1,1 1,-1 0,1-1,-1 1,1 0,0 0,-1 0,1 0,0 0,0 0,0 0,1 1,-1-1,1 0,-1 0,1 1,0-1,-1 2,-8 28,1 1,2 1,1-1,1 1,2 0,1-1,2 1,2 0,0 0,6 16,-3 9,36 451,-41-469,2-3,-1 0,-2 0,-2 0,-2 0,-1 0,-1 0,-3-1,-1 0,-1-1,-2 0,-12 21,23-52,-1 0,0 0,0-1,0 1,0-1,-1 0,0 1,0-2,0 1,0 0,0-1,-1 0,0 0,1 0,-1 0,0-1,-1 0,1 0,0 0,0-1,-1 0,1 0,-1 0,-4 0,6-4,1 1,0-1,0 1,0-1,0 0,0 0,1 0,0-1,-1 1,1-1,0 1,0-1,1 0,-1 1,1-1,0 0,0 0,0 0,1 0,-1 0,1 0,0 0,0 0,0 0,1-1,-1 1,2-1,-2 1,2-36,3-1,1 1,2 1,1-1,3 1,1 1,1 0,13-20,-20 40,-6 14,0 0,0 0,0 0,1 0,-1 0,1 1,0-1,0 0,1 1,-1-1,1 1,-1 0,1 0,0 0,0 0,0 0,1 1,-1-1,1 1,-1 0,1 0,0 0,0 1,0-1,0 1,0 0,0 0,2 0,11 3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119 396,'20'4,"0"-2,0 0,1-1,-1-1,0-1,1-1,-1-1,0-1,0 0,-1-2,12-4,-20 6,1-1,-1 0,-1-1,1 0,-1-1,0 0,0 0,-1-1,1-2,-7 8,0-1,0 0,-1 0,1-1,-1 1,0-1,0 1,0-1,0 1,0-1,-1 0,0 0,0 0,0 0,0 0,-1 0,1 0,-1 0,0 0,0 0,-1-1,1 1,-1 0,0 0,0 0,0 0,0 1,-1-2,0 1,0 0,-1 1,1 0,-1-1,1 1,-1 0,0 0,0 1,0-1,-1 1,1-1,-1 1,1 0,-1 0,0 1,1-1,-1 1,0 0,0 0,0 0,0 0,0 1,0-1,0 1,-1 0,1 0,0 1,0-1,0 1,-2 1,-7 0,0 2,-1-1,1 2,1 0,-1 0,1 1,0 1,-7 5,-8 5,2 2,0 0,1 2,1 0,1 2,1 0,1 2,1 0,1 1,-1 5,16-27,0 1,0 0,0 0,1 0,0 0,0 0,1 1,-1-1,1 0,0 1,0-1,1 1,0-1,0 1,0-1,0 1,1-1,0 1,0-1,1 1,0-1,0 0,0 0,0 0,1 0,-1 0,1 0,1-1,-1 1,1-1,-1 0,1 0,0 0,1-1,-1 0,1 1,-1-1,1-1,0 1,0-1,4 1,16 2,0-1,0-2,1-1,-1-1,1-1,-1-1,4-1,-5-1,0-2,0 0,-1-2,0 0,0-1,-1-2,0 0,18-13,-18 11</inkml:trace>
  <inkml:trace contextRef="#ctx0" brushRef="#br0" timeOffset="486.289">599 594,'218'-256,"-142"162,-75 127,-3-18,1 1,0-1,1 1,0-1,2 1,-1-1,2 0,0 1,1-1,3 8,-5-18,0 0,0-1,0 1,1 0,-1-1,1 1,0-1,0 0,1 0,-1 0,1 0,0-1,0 1,0-1,1 0,-1-1,1 1,-1-1,1 1,0-1,0-1,0 1,0-1,0 0,0 0,1 0,-1-1,0 0,0 0,1 0,-1 0,3-2,5-2,-1-1,0-1,1 0,-2-1,1 0,-1 0,0-2,-1 1,0-1,0-1,-1 0,0 0,0-1,-2 0,1 0,3-9,1 4,0-1,-3 7,-1 1,-1-1,0 0,0-1,-1 1,0-1,-1-1,0 1,-1-1,0 1,-1-1,0-1,-1 1,0 0,-1 0,-5-7</inkml:trace>
  <inkml:trace contextRef="#ctx0" brushRef="#br0" timeOffset="1223.421">1417 453,'20'3,"0"-1,-1-1,1 0,0-2,0 0,0-1,0-1,-1-1,1-1,2-1,-13 3,-1 0,1-1,-1 0,0 0,0-1,0 0,0 0,-1-1,0 0,0 0,-1-1,0 0,0 0,0-1,-1 1,0-1,-1 0,1 0,-2-1,1 1,-1-1,1-7,-2 12,-1 1,-1-1,1 0,0 0,-1 0,0 1,0-1,0 0,0 0,-1 0,1 1,-1-1,0 0,0 0,0 1,-1-1,1 1,-1-1,0 1,0 0,0 0,-1 0,1 0,-1 0,1 0,-1 0,0 1,0 0,0-1,0 1,-1 0,1 1,0-1,-1 0,0 1,1 0,-1 0,0 0,1 0,-1 1,0-1,0 1,0 0,0 0,1 1,-1-1,0 1,-2 0,-8 4,1 0,-1 1,1 0,1 1,-1 1,1 0,0 0,1 1,0 1,0 0,1 0,1 1,0 1,0-1,1 1,0 1,1-1,1 2,0-1,1 0,0 1,1 0,0 0,2 0,-1 1,2-1,-1 9,3-18,-1 0,1 0,0 0,0-1,1 1,-1 0,1-1,0 1,0-1,0 0,1 0,0 1,0-2,0 1,0 0,0-1,1 1,-1-1,1 0,0 0,0 0,0-1,1 1,-1-1,1 0,-1-1,1 1,-1-1,1 0,3 1,7 1,0-1,0-1,0 0,0 0,0-2,1 0,-1-1,0 0,5-3,26-6,0-3,0-1,-2-3,0-1,-1-2,-1-3,-1-1,-1-1,-1-3,-2-1,11-13,-34 31,-1-1,-1 0,0-1,-1-1,0 1,-2-2,1 1,-2-1,0-1,-1 1,0-1,-2-1,0 1,-1-1,0-6,-3 22,-1 0,0 0,0 0,0 0,-1 0,1 0,0-1,-1 1,1 0,-1 0,0 0,0 0,0 0,0 1,0-1,0 0,0 0,0 1,-1-1,1 1,-1-1,1 1,-1-1,0 1,0 0,1 0,-1 0,0 0,0 0,0 0,0 1,0-1,0 0,0 1,0 0,-1-1,1 1,0 0,0 0,-1 1,-82 23,75-19,1 1,1 1,-1-1,1 2,0-1,1 1,-1 0,2 0,-1 1,1 0,-3 6,7-12,1 0,-1 0,1 0,0 0,-1 0,1 1,1-1,-1 0,0 1,1-1,0 0,0 1,0-1,0 1,0-1,1 1,-1-1,1 0,0 1,0-1,0 0,1 0,-1 0,1 0,0 0,-1 0,1 0,1 0,-1-1,0 1,1-1,-1 1,1-1,0 0,0 0,2 1,84 32,-82-35,-1 0,0 1,1 0,-1 1,0-1,0 1,0 0,0 1,0 0,0-1,-1 2,0-1,1 1,-1 0,0 0,-1 0,1 0,-1 1,0 0,0 0,0 0,-1 1,0-1,0 1,0 0,-1 0,1-1,-1 2,-1-1,1 0,-1 4,-25 98,13-89</inkml:trace>
  <inkml:trace contextRef="#ctx0" brushRef="#br0" timeOffset="2038.11">2913 86,'-21'4,"1"1,1 1,-1 1,1 0,0 2,1 0,0 1,0 1,1 0,1 2,0 0,0 0,2 2,-1 0,2 0,0 2,1-1,-4 9,13-22,1 0,0 1,0-1,0 0,0 1,0-1,1 1,-1 0,1-1,0 1,0 0,0 0,1 0,0 0,-1-1,1 1,0 0,1 0,-1 0,1 0,0 0,0 0,0-1,0 1,1 0,-1-1,1 1,0-1,0 0,0 1,1-1,-1 0,1 0,0-1,0 1,0 0,0-1,0 0,0 0,1 0,-1 0,3 1,7-2,0 0,0-1,1 0,-1-1,0-1,0 0,0-1,0 0,0-1,-1 0,1-1,-1-1,0 0,-1 0,1-1,-1-1,-1 1,1-2,5-6,13-5,13-10,-1-1,-1-3,-2-1,33-38,-35 42,-35 31,-1-1,1 1,0 0,0 0,0 0,0 0,0 0,0 0,0 0,-1 0,1 1,0-1,0 0,0 0,0 1,-1-1,1 1,0-1,0 1,0-1,-1 1,1-1,0 1,-1-1,1 1,-1 0,1-1,-1 1,1 0,-1 0,1 0,-1-1,0 1,1 0,-1 0,0 0,0 0,1-1,-1 1,0 0,0 0,0 0,0 0,0 0,0 0,-1 0,1-1,0 1,0 0,-1 1,-2 286,2 22,0-289,-1 0,-2-1,0 1,-1-1,-1 0,-1-1,0 1,-2-1,0-1,-11 16,15-26,-1 0,0 0,0 0,-1-1,0 0,0-1,-1 1,0-2,0 1,0-1,-1 0,1 0,-1-1,0-1,-1 1,1-1,0-1,-1 0,0 0,1-1,-1 0,0-1,-8 0,15 0,0-1,0 1,0-1,1 0,-1 1,0-1,0-1,1 1,-1 0,1 0,-1-1,1 0,0 1,0-1,-1 0,1 0,0 0,1 0,-1-1,0 1,1 0,-1-1,1 1,0-1,-1 0,1 1,1-1,-1 0,0 0,1 1,-1-1,1 0,0 0,0 0,13-100,-4 75,3 0,0 1,2 1,0 0,2 1,11-14,16-20,-24 35</inkml:trace>
  <inkml:trace contextRef="#ctx0" brushRef="#br0" timeOffset="2607.775">3562 1,'-23'36,"2"2,1 0,2 2,2 0,2 1,-1 6,14-44,-1-1,1 0,0 0,0 1,0-1,0 1,1-1,-1 1,1-1,-1 1,1-1,0 1,0-1,0 1,0-1,1 1,-1-1,1 1,-1-1,1 1,0-1,0 1,0-1,0 0,0 0,1 1,-1-1,1 0,-1 0,1 0,0 0,0-1,0 1,0-1,0 1,0-1,0 1,0-1,1 0,-1 0,0 0,1 0,1 0,9-5,-1 1,1-2,-1 1,0-2,0 0,0 0,-1-1,0-1,0 0,-1 0,0-1,0 0,-1-1,-1 0,1 0,-1-1,3-7,120-150,-130 167,-1 1,1-1,-1 0,1 1,-1-1,1 1,0-1,-1 1,1-1,0 1,-1-1,1 1,0 0,-1 0,1-1,0 1,0 0,0 0,-1 0,1-1,0 1,0 0,0 0,-1 0,1 1,0-1,0 0,-1 0,1 0,0 0,0 1,-1-1,1 0,0 1,0-1,-1 1,1-1,0 1,-1-1,1 1,-1-1,1 1,-1 0,1-1,-1 1,1 0,-1-1,0 1,1 0,-1-1,0 1,0 0,1 0,-1 0,0 0,16 53,-13-43,39 200,-41-177,-1 0,-1 0,-2-1,-2 1,-1-1,-1 0,-2-1,-2 1,0-2,-2 0,-14 24,16-32,0-1,-1-1,-1 0,-2-1,0 0,0-1,-2-1,0-1,-2 0,-18 14,35-30,0 0,0 0,0 0,0 0,0 0,-1 0,1 0,0 0,0-1,-1 0,1 1,0-1,0 0,-1 0,1 0,0 0,-1 0,1-1,0 1,0-1,-1 1,1-1,0 0,0 0,0 0,0 0,0 0,0-1,0 1,0-1,1 1,-1-1,0 1,1-1,-1 0,1 0,0 0,0 0,-1 0,1 0,1 0,-1 0,0 0,0-1,1 1,-1 0,1 0,0-1,0 1,0 0,0-1,0 1,0 0,1-2,0-15,1-1,1 1,0 0,2 1,0-1,1 1,1 0,0 0,1 1,2 0,-1 0,2 1,0 1,11-12,10-15,2 2,1 2,2 1,2 2,1 1,2 2,1 3,10-5,16-3,-41 24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7 373,'-2'92,"-1"-41,1 0,3 1,2-1,3 0,1 0,3-1,2 0,2-1,3 1,-14-42,0-1,1 1,1-1,-1 0,1 0,0 0,1-1,-1 0,1 0,1 0,-1-1,1 0,0 0,0 0,0-1,-2-4,-1-1,1 1,-1-1,0 0,1 0,-1-1,0 1,0-1,0 0,0 0,0 0,0-1,-1 1,1-1,-1 0,1 0,-1 0,0-1,0 1,-1-1,1 1,-1-1,1 0,-1 0,-1 0,2-3,141-226,-143 234,-1-1,0 1,0 0,1 0,-1-1,0 1,1 0,-1-1,1 1,-1 0,1-1,-1 1,1-1,-1 1,1-1,-1 1,1-1,0 1,-1-1,1 0,0 1,0-1,-1 0,1 1,0-1,0 0,-1 0,1 0,0 0,0 0,0 0,-1 0,1 0,0 0,0 0,-1 0,1 0,0-1,0 1,-1 0,1-1,0 1,0 0,-1-1,1 1,-1-1,1 1,0-1,-1 1,1-1,-1 0,1 1,-1-1,1 1,-1-1,0 0,1 0,-1 1,0-1,0 0,1 0,-1 1,0-1,0 0,0 0,12 142,-12-135,1 1,0 0,0-1,0 1,1-1,0 1,0-1,1 0,0 0,0 0,0 0,1-1,0 1,0-1,0 0,1 0,-1 0,1-1,0 1,1-1,-1 0,1-1,0 0,0 1,0-2,0 1,0-1,1 0,-1 0,6 0,-3 0,0-1,-1 0,1-1,0 0,0 0,0-1,0 0,0 0,0-1,-1-1,1 1,-1-1,1-1,-1 1,0-2,0 1,-1-1,1 0,-1 0,0-1,-1 0,1 0,-1-1,-1 0,1 0,-1 0,4-8,18-47,-3 0,-3-2,-2 0,-4-1,-2-1,-3-1,15-223,-27 233,-4 94,6-14</inkml:trace>
  <inkml:trace contextRef="#ctx0" brushRef="#br0" timeOffset="253.791">1418 769,'-14'33,"-5"16,5 0,6-8</inkml:trace>
  <inkml:trace contextRef="#ctx0" brushRef="#br0" timeOffset="485.287">1305 345</inkml:trace>
  <inkml:trace contextRef="#ctx0" brushRef="#br0" timeOffset="683.735">1813 62,'0'566,"30"-225,-31-323,12 54,-6-72,0-6</inkml:trace>
  <inkml:trace contextRef="#ctx0" brushRef="#br0" timeOffset="918.625">1615 627,'43'-5,"29"-6,7-2,-5 2,-11-2,-10 1,-11-2,-11 1</inkml:trace>
  <inkml:trace contextRef="#ctx0" brushRef="#br0" timeOffset="6004.631">2265 62,'4'8,"0"-1,0 0,-1 1,0 0,0 0,-1 0,0 0,-1 0,1 0,-1 0,-1 1,0-1,0 0,-1 4,1 3,-1 123,-1-77,3-1,2 1,7 30,0-14,-4 0,-3 1,-4 20,6-51,-5-48,0 1,1-1,-1 0,0 1,0-1,0 1,1-1,-1 1,0-1,1 1,-1-1,0 1,1-1,-1 1,1 0,-1-1,1 1,-1-1,1 1,-1 0,1 0,-1-1,1 1,-1 0,1 0,0 0,-1 0,1-1,-1 1,1 0,0 0,-1 0,1 0,-1 0,1 0,-1 1,1-1,0 0,-1 0,1 0,-1 1,1-1,-1 0,1 0,-1 1,1-1,-1 0,1 1,-1-1,1 1,-1-1,0 1,1-1,-1 1,0-1,1 1,-1-1,0 1,0-1,1 1,-1-1,0 1,0-1,0 1,0 0,0-1,0 1,88-223,-85 214,0 0,1 0,1 1,-1-1,1 1,1 0,-1 0,1 1,0-1,1 1,-1 1,1-1,0 1,7-4,-12 9,-1 0,0-1,1 1,-1 0,0 0,1 0,-1 0,1 0,-1 0,0 0,1 1,-1-1,1 0,-1 1,0-1,0 1,1-1,-1 1,0 0,0 0,0-1,0 1,1 0,-1 0,0 0,-1 0,1 0,0 0,0 1,0-1,-1 0,1 0,0 1,-1-1,0 0,1 0,-1 1,0-1,1 1,-1-1,0 1,7 62,-7-60,-3 173,3-175,0 0,-1 1,1-1,0 0,0 0,0 1,0-1,1 0,-1 0,1 1,-1-1,1 0,0 0,0 0,0 0,0 0,0 0,0 0,1 0,-1 0,0-1,1 1,0 0,-1-1,1 1,0-1,0 0,0 0,0 1,0-1,0 0,0-1,0 1,0 0,0-1,1 1,-1-1,0 0,0 1,1-1,-1 0,0-1,0 1,11-8</inkml:trace>
  <inkml:trace contextRef="#ctx0" brushRef="#br0" timeOffset="6369.089">2942 683,'-16'26,"1"1,1 0,2 0,0 2,2-1,1 1,0 7,8-33,0 0,1-1,-1 1,1 0,-1 0,1-1,0 1,0 0,0 0,0 0,0-1,1 1,0 0,-1 0,1-1,0 1,0 0,0-1,1 1,-1-1,0 0,1 1,0-1,0 0,-1 0,1 0,0 0,1 0,-1 0,0-1,0 1,1-1,-1 0,1 1,-1-1,1 0,0 0,-1-1,1 1,0-1,0 1,0-1,-1 0,4 0,2-1,1-1,0 0,-1 0,1-1,-1 0,0 0,0-1,0 0,0 0,-1-1,1 0,-1-1,0 1,-1-1,0-1,0 1,0-1,-1 0,1 0,-2-1,1 0,-1 0,0 0,-1 0,0 0,0-1,-1 1,0-1,-1 0,0 0,0 1,0-1,-1 0,-1 0,0 0,0 0,0 1,-1-1,-1 0,1 4,0 0,0 0,-1 1,0-1,0 1,0 0,0 0,-1 0,0 0,0 0,0 1,0 0,0 0,-1 0,1 0,-1 1,0-1,0 1,1 0,-2 1,1-1,0 1,0 0,0 1,-1-1,1 1,0 0,0 0,-1 0,1 1,0 0,0 0,0 0,0 1,0 0,0 0,0 0,0 0,1 1,-4 2,-11 6</inkml:trace>
  <inkml:trace contextRef="#ctx0" brushRef="#br0" timeOffset="7122.751">3337 769,'-5'7,"0"1,1 0,0 0,0 1,1 0,0-1,0 1,1 0,0 0,1 0,0 0,0 1,1-1,0 0,1 0,0 0,0 1,2 0,-2-7,1-1,0 1,0-1,0 0,0 0,0 0,0 0,1 0,-1 0,1 0,-1-1,1 1,0-1,-1 0,1 0,0 0,0 0,0 0,0-1,0 1,0-1,0 0,0 0,0 0,0 0,0-1,0 1,0-1,2 0,82-36,-70 24,1-1,-2-1,0 0,0-2,-2 1,0-2,-1 0,-1 0,0-1,2-7,-4 6,-14 36,-2 6,5-18,0-1,-1 1,1 0,1 0,-1-1,1 1,-1 0,1 0,0 0,1 0,-1-1,1 1,-1 0,1 0,0 0,1-1,-1 1,0-1,1 1,0-1,0 1,0-1,0 0,1 0,-1 0,1 0,0-1,0 1,0-1,0 1,0-1,0 0,1 0,-1-1,1 1,-1-1,1 1,0-1,3 0,7-1,0 0,0-1,-1-1,1 0,0-1,-1-1,1 0,-1 0,0-2,0 0,-1 0,0-1,0 0,0-1,-1-1,0 1,-1-2,0 0,-1 0,1 0,-2-1,2-3,18-17,-1-1,-1-1,-2-1,-2-1,-1-1,-1-1,-3-1,-1-1,-1 0,-3-1,-1 0,-2-1,-1 0,-3-1,-1 1,-2-10,-27-18,25 68,-1-1,0 1,0 0,0 0,0-1,-1 1,1 0,0 0,0 0,-1 0,1 0,-1 0,1 1,-1-1,1 0,-1 1,1-1,-1 1,0-1,1 1,-1 0,0 0,1 0,-1 0,0 0,1 0,-1 0,1 0,-1 1,0-1,1 1,-1-1,1 1,-1 0,1-1,-1 1,1 0,-1 0,1 0,0 0,-1 1,-9 10,1 1,0 1,1-1,1 2,0-1,0 1,2 0,0 1,1-1,0 1,1 0,1 1,0-1,1 16,-1-17,-4 33,2 1,2-1,2 1,2 0,3-1,1 1,3 2,22 91,-29-141,0 1,0 1,-1-1,1 0,0 0,-1 1,1-1,-1 0,1 1,-1-1,0 0,0 1,0-1,-1 1,1-1,-1 0,1 1,-1-1,0 0,1 0,-1 1,0-1,-1 0,1 0,0 0,-1 0,1 0,-1-1,-1 2,-8-2</inkml:trace>
  <inkml:trace contextRef="#ctx0" brushRef="#br0" timeOffset="7322.524">3733 402,'43'4,"38"3,15-1,-4-2,-8 0,-13-7,-15-2,-11 0,-9 0,-6 1,-2-3,-3-1,-4 1</inkml:trace>
  <inkml:trace contextRef="#ctx0" brushRef="#br0" timeOffset="11385.344">5228 542,'-3'56,"7"171,-4-223,0-1,0 1,1 0,-1-1,1 1,0-1,0 1,0-1,0 1,1-1,0 0,-1 0,1 0,0 0,0 0,1 0,-1 0,1 0,-1-1,1 0,0 1,0-1,0 0,0 0,0-1,0 1,1 0,-1-1,0 0,1 0,-1 0,1 0,0-1,-1 0,1 1,-1-1,1 0,0-1,-1 1,1-1,-1 1,1-1,0 0,8-5,-1 0,0 0,0-1,0-1,-1 0,0 0,-1-1,0 0,0-1,-1 0,0 0,5-10,2 1,114-185,-133 218,1 1,0 0,1 0,1 1,1-1,0 0,0 0,2 0,0 1,1-1,0-1,1 1,1 0,0-1,1 0,0 0,1-1,1 0,0 0,1 0,1-1,8 9,-14-16,0 0,0 0,1-1,0 0,0 1,0-1,0-1,1 1,0-1,-1 0,1 0,0-1,0 0,1 0,-1 0,0-1,1 0,-1 0,0 0,1-1,-1 0,1 0,-1-1,1 0,-1 0,1-1,-1 1,0-1,0 0,0-1,0 0,0 0,-1 0,1-1,0 0,19-18,0-1,-1-2,-2 0,0-1,-2-2,-1 0,-1-1,2-7,22-31,15-26,-54 93,0-1,0 1,0 0,0 0,0 0,0 1,0-1,0 1,-1-1,1 1,0 0,0 0,0 0,-1 1,1-1,-1 1,1-1,-1 1,1 0,-1 0,0 0,0 0,0 0,0 1,1 1,2 1,8 5,-1 1,0 1,-1 0,0 0,-1 1,-1 0,0 1,0 0,-2 1,1 0,-2 0,0 0,-1 1,-1 0,0 0,-1 0,0 8,-2-18,0-1,0 1,-1 0,0 0,0-1,0 1,-1 0,0 0,0-1,0 1,-1-1,0 1,0-1,0 1,-1-1,0 0,0 0,0-1,-1 1,1 0,-1-1,0 0,0 0,-1 0,1-1,-1 1,-3 1,4-2,0-1,0 0,-1 0,1 0,-1-1,1 1,-1-1,1 0,-1 0,0 0,1-1,-1 0,0 0,0 0,1-1,-1 1,0-1,1 0,-1 0,1-1,-1 1,1-1,-1 0,0-1,4 2,0 0,1 0,-1 0,0 0,0 0,1 0,-1-1,1 1,-1 0,1 0,-1 0,1-1,0 1,0 0,-1-1,1 1,0 0,0-1,0 1,0 0,1-1,-1 1,0 0,1 0,-1-1,0 1,1 0,0 0,-1 0,1-1,0 1,-1 0,1 0,0 0,0 0,0 0,0 1,0-1,0 0,0 0,47-31,-23 22,1 2,0 0,1 2,0 1,0 1,0 1,0 2,1 1,-1 0,2 3,-5-3,-10-2,-1-1,1 0,0 0,-1-2,0 0,0 0,0-1,-1-1,0 0,0-1,-1 0,0-1,0 0,-1 0,0-1,-1-1,0 0,0 0,-1 0,-1-1,0 0,-1-1,0 0,-1 0,0 0,0-4,-4 13,0 0,0 0,0 0,-1 0,1 0,-1 0,0 0,-1 0,1 0,-1 0,0 0,1 0,-2 0,1 0,0 0,-1 1,0-1,0 0,0 1,0 0,0-1,-1 1,0 0,1 0,-1 0,0 1,0-1,-1 1,1-1,-1 1,1 0,-1 1,1-1,-1 0,0 1,0 0,0 0,0 0,0 1,0-1,0 1,0 0,0 0,0 0,0 1,0-1,0 1,0 0,0 0,0 0,1 1,-3 0,-5 5,0 0,1 1,0 0,1 1,0 0,0 0,0 1,1 0,1 1,0 0,0 0,1 0,1 1,0-1,0 2,1-1,1 0,0 1,1-1,0 1,1 0,0 3,1-6,1 0,1 0,0 0,0 1,1-1,0-1,0 1,1 0,1-1,0 0,0 0,0 0,1-1,1 0,-1 0,1 0,1-1,-1 0,1-1,0 1,1-1,0-1,0 0,0 0,0-1,1 0,-1 0,1-1,4 0,19 8,1-1,1-2,-1-1,1-2,0-1,1-2,16-1,-48-1,0-1,0 1,0 0,0-1,-1 0,1 0,0 0,0-1,0 1,-1-1,1 0,-1 0,0 0,1 0,-1 0,0-1,0 0,0 1,-1-1,1 0,1-2,3-12</inkml:trace>
  <inkml:trace contextRef="#ctx0" brushRef="#br0" timeOffset="31975.246">487 1614,'-2'-2,"1"0,0 1,-1-1,0 0,1 0,-1 1,0-1,0 1,0 0,0-1,0 1,0 0,-1 0,1 0,0 1,0-1,-1 1,1-1,0 1,-1-1,1 1,0 0,-1 0,-1 1,0-2,-8 0,0-1,0 1,-1 1,1 0,-1 1,1 1,0-1,0 2,0 0,0 0,0 1,0 1,1 0,0 0,0 1,0 1,1 0,0 0,0 1,1 0,-1 1,4-2,0 0,0 0,0 0,1 0,0 1,0 0,1 0,0 1,1-1,0 1,0 0,1 0,0 0,0 0,1 0,0 0,1 0,0 0,0 6,1 10,-3-18,1 0,0 0,0 1,0-1,1 0,1 1,-1-1,1 0,0 0,1 1,-1-1,2 0,-1 0,1-1,0 1,0 0,1-1,0 0,0 0,0 0,1 0,0-1,0 1,0-1,1-1,-1 1,1-1,0 0,1 0,0 0,13 1,1-2,-1 0,0-1,1-1,-1-1,20-3,-2 2,-22 0,0-1,0 0,0-1,0-1,-1 0,1-1,12-6,-13 2</inkml:trace>
  <inkml:trace contextRef="#ctx0" brushRef="#br0" timeOffset="32327.148">1023 1727,'-34'33,"2"0,1 2,1 1,2 2,2 0,-10 23,34-59,-1 1,1-1,1 1,-1 0,0 0,1 0,-1 0,1 0,0 0,0 1,1-1,-1 0,0 1,1-1,0 0,0 1,0-1,0 0,1 1,-1-1,1 0,0 0,-1 1,2-1,-1 0,0 0,1 0,-1 0,1 0,0-1,0 1,0 0,0-1,1 1,-1-1,1 0,-1 0,1 0,0 0,0 0,0-1,0 1,0-1,0 0,0 0,1 1,9-1,-1 1,1-2,0 0,0 0,0-1,0-1,0 0,-1-1,1 0,-1-1,1 0,-1-1,-1 0,1-1,-1-1,0 1,0-2,4-4,6-4,-2-1,0-1,-1-1,-1-1,0 0,-2-1,0-1,9-19,-21 37,0-1,-1 0,1 0,-1 0,0 0,-1 0,1 0,-1 0,0-1,0 1,-1-1,1 1,-1 0,0-1,-1 1,1-1,-1 1,0 0,-1-1,1 1,-1 0,0 0,0 0,-1 0,1 0,-1 1,0-1,0 1,-1 0,1 0,-1 0,0 0,0 1,0-1,-5-2,6 5,-1-1,1 0,-1 1,0 0,0 0,0 0,1 0,-1 1,0-1,0 1,0 0,0 0,0 1,0-1,0 1,0 0,1 0,-1 0,0 0,0 1,1-1,-1 1,1 0,0 0,-1 0,1 1,0-1,0 1,0 0,1 0,-1 0,1 0,0 0,-1 2,-1-2,-10 10</inkml:trace>
  <inkml:trace contextRef="#ctx0" brushRef="#br0" timeOffset="32811.723">1390 2038,'36'-78,"-25"50,1 1,1 1,1 0,1 1,2 1,0 0,1 1,5-3,-22 25,-1 0,1 1,0-1,-1 0,1 0,0 1,0-1,-1 1,1-1,0 1,0-1,0 1,0-1,-1 1,1-1,0 1,0 0,0 0,0 0,0-1,0 1,0 0,0 0,0 0,0 0,0 1,0-1,0 0,0 0,0 1,0-1,0 0,0 1,0-1,-1 1,1-1,0 1,0-1,0 1,-1 0,1-1,0 1,-1 0,1 0,-1-1,1 1,-1 0,1 0,-1 0,1 0,-1 0,0 0,1 0,-1 0,0 0,0 0,0 0,0 0,0 0,9 62,18 39,-26-100,0 1,1-1,-1 0,0 0,1 0,0 0,-1 0,1 0,0 0,0 0,0-1,0 1,0-1,0 1,1-1,-1 0,0 0,1 0,-1 0,1 0,-1-1,1 1,-1-1,1 0,0 1,-1-1,1 0,-1-1,1 1,0 0,-1-1,1 1,-1-1,1 0,-1 0,0 0,1 0,-1 0,0-1,11-7,-2 0,1-1,-1-1,0 0,-1-1,-1 1,0-2,0 0,-1 0,-1 0,2-6,12-16,22-50,-35 60</inkml:trace>
  <inkml:trace contextRef="#ctx0" brushRef="#br0" timeOffset="33625.232">2349 1643,'-11'-3,"1"1,-1 0,0 1,-1 0,1 1,0 0,0 1,0 0,0 0,0 1,0 1,1 0,-1 0,1 1,0 1,0-1,0 2,0-1,-1 3,9-8,1 1,0-1,0 1,-1-1,1 1,0 0,0-1,-1 1,1 0,0 0,0 0,0 0,0 0,0 0,1 0,-1 0,0 0,0 1,1-1,-1 0,0 0,1 1,0-1,-1 0,1 1,0-1,-1 1,1-1,0 0,0 1,0-1,1 1,-1-1,0 0,0 1,1-1,-1 0,1 1,-1-1,1 0,-1 1,1-1,0 0,0 0,-1 0,1 0,0 0,0 0,0 0,0 0,1 0,-1 0,1 0,72 35,53 17,-124-51,0 0,0 0,0 0,0 1,0-1,-1 1,1 0,-1 0,0 0,0 0,0 0,0 0,0 0,-1 1,1-1,-1 1,0-1,0 1,0 0,-1-1,1 1,-1 0,0-1,0 1,0 0,0 0,-1-1,0 1,0-1,0 1,0 0,0-1,0 0,-1 1,-1 1,-6 6,0-1,0-1,-1 0,0 0,0-1,-1 0,0-1,-1 0,0-1,0 0,0-1,-1 0,1-1,-1 0,0-1,0-1,0 0,-1-1,-4 0,-44-7,61 0,6 0</inkml:trace>
  <inkml:trace contextRef="#ctx0" brushRef="#br0" timeOffset="34344.92">2603 2010,'22'0,"0"-1,0-1,0-1,-1-1,1-1,-1-1,0-1,0 0,-1-2,0 0,0-2,15-10,-31 19,0-1,-1 1,1-1,0 0,-1 0,0 0,0 0,0-1,0 0,0 1,-1-1,1 0,-1 0,0 0,0 0,-1-1,1 1,-1 0,0-1,0 1,0-1,-1 1,0-1,0 1,0-1,0 1,-1-1,1 1,-1-1,0 1,-1-1,1 1,-1 0,0 0,0-1,0 1,0 1,-1-1,0 0,0 1,0-1,-2-1,-1 1,1 1,-1 0,0 1,0 0,0 0,0 0,0 0,-1 1,1 0,0 0,-1 1,1 0,0 0,-1 0,1 1,-1 0,1 0,0 1,0 0,0 0,0 0,0 1,0 0,1 0,-1 0,1 1,0-1,-5 4,0 1,1-1,1 1,-1 1,1-1,1 2,-1-1,2 1,-1 0,1 0,1 1,0-1,0 1,0 5,4-12,0 1,0 0,0-1,1 1,0-1,0 1,0 0,1-1,-1 1,1-1,0 1,1-1,-1 0,1 1,-1-1,1 0,1 0,-1 0,1 0,-1 0,1-1,0 1,0-1,1 0,-1 0,1 0,-1 0,1 0,0-1,0 0,0 0,4 2,4 2,1-1,0 0,1-1,-1 0,1-1,-1 0,1-1,0-1,0 0,8-1,6-4,-1-2,1-1,-1-1,-1-1,0-1,0-1,-1-2,0 0,10-10,-14 9,-1-1,-1-1,-1-1,0-1,-1-1,-1 0,-1-1,0 0,-2-1,0-1,-2 0,8-21,-5-28,-14 69,0 0,0 1,0-1,0 1,0-1,-1 1,1-1,-1 1,1-1,-1 1,0-1,1 1,-1-1,0 1,0 0,0 0,0-1,0 1,0 0,0 0,-1 0,1 0,0 0,-1 0,1 1,0-1,-1 0,1 1,-1-1,1 1,-1-1,1 1,-1 0,0-1,1 1,-1 0,1 0,-1 0,0 1,1-1,-1 0,1 0,-2 1,-7 3,0 0,0 0,0 1,1 0,-1 1,1 0,1 1,-1-1,1 2,0-1,1 1,0 0,0 1,0 0,1 0,1 0,-5 10,8-15,0-1,0 1,0 0,1-1,-1 1,1 0,0 0,0 0,1 0,-1 0,1 0,0 0,0 1,0-1,0 0,1 0,-1 0,1 0,0 0,1 0,-1 0,1-1,-1 1,1 0,0-1,1 1,-1-1,1 0,-1 0,1 0,0 0,0 0,0 0,0-1,1 0,-1 1,1-1,3 1,97 30,-89-31,0 2,0-1,-1 2,0 0,0 1,0 0,-1 1,11 8,-20-12,-1 0,0 0,0 0,0 0,0 1,-1 0,1-1,-1 1,0 0,0 0,0 0,-1 0,1 1,-1-1,0 0,0 1,-1-1,1 1,-1-1,0 0,0 1,-1-1,1 1,-1-1,0 0,0 1,0-1,-1 0,0 2,-1 2,0-1,-1 0,0 0,0 0,-1 0,1 0,-1-1,-1 0,1 0,-1-1,0 1,0-1,-1 0,0-1,-5 3,-9 2</inkml:trace>
  <inkml:trace contextRef="#ctx0" brushRef="#br0" timeOffset="34749.41">3704 1643,'-6'22,"2"0,0 0,1 0,2 1,0-1,1 1,1-1,2 1,0-1,1 0,1 0,1-1,1 1,1-1,3 5,-3-15,-1 0,2 0,-1-1,2 0,-1 0,1-1,1 0,6 4,-16-12,1 1,-1-1,1 0,0 0,-1 0,1 0,0 0,-1 0,1-1,0 1,0-1,0 1,-1-1,1 1,0-1,0 0,0 0,0 0,0 0,0 0,0-1,-1 1,1 0,0-1,0 1,0-1,0 0,-1 0,1 0,0 0,-1 0,1 0,-1 0,1 0,-1-1,0 1,1 0,-1-1,0 1,0-1,0 0,0 1,0-1,0 0,-1 1,1-1,-1 0,1 0,0-1,72-283,-45 233,-12 35</inkml:trace>
  <inkml:trace contextRef="#ctx0" brushRef="#br0" timeOffset="35531.367">4522 1727,'-35'16,"1"2,1 0,0 3,1 0,2 2,0 2,2 0,-21 24,-9 46,57-92,0-1,1 1,-1-1,0 1,1-1,0 1,-1 0,1-1,0 1,1-1,-1 1,0 0,1-1,-1 1,1-1,0 1,0-1,0 0,0 1,0-1,0 0,1 0,-1 1,1-1,0 0,-1-1,1 1,0 0,0 0,0-1,0 1,1-1,-1 0,0 1,1-1,-1 0,0-1,1 1,-1 0,2 0,8-1,0 0,-1 0,1-1,0 0,-1-1,1 0,-1-1,1-1,-1 0,0 0,-1-1,1 0,-1-1,0 0,0 0,-1-1,0-1,0 0,-1 0,0 0,0-1,2-4,13-9,71-89,-94 111,0-1,1 0,-1 0,0 0,0 0,1 0,-1 0,1 0,-1 0,1 1,-1-1,1 0,-1 0,1 0,0 1,-1-1,1 0,0 1,0-1,0 1,-1-1,1 1,0-1,0 1,0 0,0-1,0 1,0 0,0 0,0 0,0 0,0 0,0 0,0 0,0 0,-1 0,1 0,0 0,0 0,0 1,0-1,0 0,0 1,0-1,0 1,-1-1,1 1,0-1,0 1,0 0,-1-1,1 1,0 0,-1-1,1 1,-1 0,1 0,-1 0,1 1,22 100,-20-95,1-1,-1 0,1 1,1-1,-1-1,1 1,0-1,1 0,-1 0,1 0,0-1,0 0,0 0,1 0,-1-1,1 0,0 0,0-1,0 0,0 0,0-1,0 1,1-2,-1 1,0-1,1 0,-1 0,1-1,-1 0,0-1,0 1,0-2,0 1,0 0,0-1,3-3,12-6,0-1,-1-1,-1-1,0-1,-1-1,-1 0,-1-2,0 0,-2 0,5-8,-9 9,14-14,-1-1,-1-2,-3 0,0-1,-3-1,-1-1,-1-1,-3 0,-1 0,-2-1,2-22,-10 53,0 3,1 0,-1 0,0 0,-1-1,0 1,0 0,0-1,0 1,-1 0,0 0,-1-1,1 1,-1 0,0 0,-1 1,0-1,1 0,-2 1,1-1,-1 1,1 0,-2 0,1 1,-1-1,0 5,0 0,1 0,-1 0,0 1,0 0,1 0,-1 0,1 1,-1-1,1 1,0 0,-1 1,1-1,0 1,0-1,1 1,-1 0,0 1,1-1,0 1,0-1,0 1,0 0,1 0,-1 0,1 1,0-1,-1 4,-7 12,1 1,1 1,1 0,1 0,0 0,2 1,1 0,0 0,2 0,1 0,1 0,0 0,4 14,-1-14,0 0,1 1,2-2,0 1,1-1,2 0,7 12,57 154,-78-157,-2-35</inkml:trace>
  <inkml:trace contextRef="#ctx0" brushRef="#br0" timeOffset="35780.889">4720 1614,'39'5,"26"2,8-6,0-2,-7-2,-5 0,-4 1,-6 0,-7 1,-7 0,1 1,-2 0,-2 0,-2 0,-2 0,-1 0,-5 0</inkml:trace>
  <inkml:trace contextRef="#ctx0" brushRef="#br0" timeOffset="36000.482">5679 1756,'-14'39,"-5"21,1 6,3-3,9-13,6-15</inkml:trace>
  <inkml:trace contextRef="#ctx0" brushRef="#br0" timeOffset="36165.184">5679 1417,'0'0</inkml:trace>
  <inkml:trace contextRef="#ctx0" brushRef="#br0" timeOffset="36443.156">6018 1727,'-3'8,"-15"24,2 1,1 1,2 0,2 1,1 1,0 7,8-40,2-1,-1 1,0 0,0 0,1 0,0 0,-1 0,1-1,0 1,1 0,-1 0,0 0,1 0,0 0,-1-1,1 1,0 0,1 0,-1-1,0 1,1-1,-1 1,1-1,0 0,0 0,0 1,0-1,0-1,0 1,1 0,-1 0,1-1,-1 1,1-1,-1 0,1 0,0 0,0 0,-1 0,1-1,0 1,0-1,0 0,2 0,4-2,0-1,1 1,-1-2,0 1,-1-2,1 1,-1-1,0 0,0-1,0 1,-1-2,0 1,0-1,-1 0,0-1,0 1,0-1,-1 0,0-1,-1 1,0-1,0 0,0-2,0 4,1-1,-1-1,-1 1,0 0,0-1,0 0,-1 0,0 1,-1-1,0 0,-1-1,1 1,-2 0,1 0,-1 0,-1 0,0 0,0 1,0-1,-1 0,-1 1,1 0,-1-1,-1 2,0-1,0 0,0 1,-1 0,-5-5,8 10,-1 0,1 0,-1 0,1 0,-1 1,0-1,0 1,0 0,0 0,0 0,0 1,0 0,0-1,0 1,0 1,0-1,0 0,0 1,0 0,0 0,0 0,1 1,-1-1,0 1,-15 9</inkml:trace>
  <inkml:trace contextRef="#ctx0" brushRef="#br0" timeOffset="39614.899">6526 1643,'1'42,"-2"0,-2 0,-1 0,-3 0,-6 20,-28 81,35-112,6-30,0-1,-1 0,1 0,0 1,0-1,-1 0,1 1,0-1,0 0,0 1,0-1,-1 0,1 1,0-1,0 0,0 1,0-1,0 1,0-1,0 0,0 1,0-1,0 0,0 1,0-1,0 1,1-1,-1 0,0 1,0-1,0 0,0 1,1-1,-1 0,0 0,0 1,1-1,-1 0,0 1,0-1,1 0,-1 0,0 0,1 1,-1-1,0 0,1 0,-1 0,0 0,1 0,-1 1,1-1,-1 0,0 0,1 0,-1 0,0 0,1 0,-1 0,1-1,-1 1,0 0,1 0,-1 0,0 0,1 0,-1 0,0-1,1 1,-1 0,52-97,-45 75</inkml:trace>
  <inkml:trace contextRef="#ctx0" brushRef="#br0" timeOffset="40098.752">6554 1614,'0'1,"0"-1,0 0,0 0,0 1,0-1,0 0,0 0,0 1,-1-1,1 0,0 0,0 1,0-1,0 0,0 0,-1 1,1-1,0 0,0 0,0 0,-1 0,1 1,0-1,0 0,-1 0,1 0,0 0,0 0,-1 0,1 0,0 1,0-1,-1 0,1 0,0 0,0 0,-1 0,1 0,0 0,-1-1,1 1,0 0,0 0,-1 0,1 0,0 0,0 0,-1 0,1 0,0-1,0 1,0 0,-1 0,9 26,120 201,-113-193,-11-22,1 0,0 0,0-1,1 0,1 0,0 0,0-1,1 0,0 0,1-1,0 0,2 1,-8-9,0 1,0-1,0 0,0 0,0 0,0-1,0 1,1-1,-1 1,0-1,0 0,1-1,-1 1,0 0,0-1,0 0,1 1,-1-1,0-1,0 1,0 0,-1-1,1 1,0-1,0 0,-1 0,1 0,-1 0,0-1,0 1,0-1,2-1,59-91,-51 75,-1-1,0 0,-2-1,0 0,-2 0,0-1,-1 0,-2 0,0 0,-2-1,0 1,-1-1,-2 1,0-1,-3-4,-27-33,23 54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51.64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 1535,'68'15,"-2"2,1 4,-2 2,-1 3,33 20,88 32,426 127,-205-43,67 37,-220-86,182 85,-71 3,-175-96,88 30,63 21,32 29,-322-163,-2 3,0 1,-2 2,14 13,-1 5,-39-29,2 0,0-1,1-1,1-1,21 9,-1-5,-82-3,-31-4,0-2,-1-4,0-3,-47-6,-5 3,-132 0,85-27,-1 16,102 3,-1 2,0 3,0 3,-16 4,-34-1,-193-3,144-26,-312 26,85 1,169-28,-509 29,-156-1,879 0</inkml:trace>
  <inkml:trace contextRef="#ctx0" brushRef="#br0" timeOffset="2545.183">850 1959,'-15'4,"-4"7,-4 2,2 2,4 0</inkml:trace>
  <inkml:trace contextRef="#ctx0" brushRef="#br0" timeOffset="3029.281">341 3115,'-14'34,"-5"20,1 6,8-7,6-8,3-6,7-11,3-5,4-6,0-6</inkml:trace>
  <inkml:trace contextRef="#ctx0" brushRef="#br0" timeOffset="20118.696">3304 745,'-3'-6,"-1"1,0-1,-1 1,1 0,-1 0,0 0,0 1,-1 0,1 0,-1 0,0 1,0-1,0 1,0 1,-1-1,1 1,-1 0,1 1,-7-1,-4 3,0 2,0 0,0 0,0 2,1 0,-1 1,1 0,-10 7,-43 16,-181 76,222-91,1 1,0 1,2 2,0 0,0 2,2 0,1 2,0 1,2 0,0 1,2 2,1 0,1 0,1 2,1 0,-92 177,87-156,3 1,2 1,2 1,0 13,10-55,-2 9,1 1,0 0,2 0,0 0,1 0,1 0,1 0,1 0,4 16,13 36,-15-48,1 1,2-2,0 1,2-1,0 0,4 4,86 111,-79-108,1-1,1-1,2-1,0-2,2 0,1-1,1-2,0-1,2-2,9 5,-11-9,-1 0,2-2,0-1,0-1,21 4,135 6,-32 13,37-23,-140-12,-17-2,-1-1,0-1,0-2,0-1,26-11,79-47,14-50,-41 24,-87 74,-1-2,-2 0,0-1,-1-2,-1 0,7-12,-8 13,1-4,0 0,-1 0,-2-2,0 0,-2-1,-2 0,3-10,-7 16,-1-1,-2-1,0 1,-1-1,-2 1,0-2,0-97,-17-53,5 138,-1 0,-2 1,-1 0,-2 1,-2 1,-1 1,-3-2,-76-102,-87-52,85 97,86 82,-1 0,0 1,-1 1,0 0,-1 1,1 1,-1 0,-15-3,-15-7,22 7,0 1,-1 2,0 0,-1 2,1 1,-1 1,0 1,-1 1,13 1,-2-1,-1 1,1 0,0 1,-1 1,1 1,0 0,0 1,0 1,1 1,-14 6,12-2</inkml:trace>
  <inkml:trace contextRef="#ctx0" brushRef="#br1" timeOffset="25936.608">3304 1535,'4'-1,"0"-1,0 0,0 0,0 0,-1-1,1 1,-1-1,1 0,-1 0,0 0,0 0,-1 0,1-1,-1 1,1-1,1-3,1-2,194-259,-98 146,78-70,-103 119,3-50,-18 22,94-152,-119 192,-28 42</inkml:trace>
  <inkml:trace contextRef="#ctx0" brushRef="#br1" timeOffset="28792.207">3304 1507,'1'1,"-1"1,0 0,1 0,0 0,-1-1,1 1,0 0,0 0,0-1,0 1,0-1,0 1,0-1,1 1,-1-1,0 0,1 0,-1 1,1-1,-1 0,1 0,0-1,0 1,-1 0,1-1,0 1,0-1,0 1,-1-1,1 0,0 1,0-1,0 0,0-1,0 1,3 2,9 2,-1 0,0 1,0 1,-1 0,0 1,0 0,0 1,-1 0,3 3,8 6,1-1,1 0,0-2,1-2,1 0,0-1,8 1,104 50,15 61,-66-47,54 35,11-1,62 4,-75-53,-55-30,56 16,37 19,66 57,-103-67,-140-56,-1-1,1 1,-1 0,1 0,-1 0,0 0,1 0,-1 0,1 0,-1 0,1 0,-1 0,1 0,-1 0,0 0,1 0,-1 0,1 0,-1 1,1-1,-1 0,1 0,-1 1,1-1,0 0,-1 1,1-1,-1 1,1-1,0 0,-1 1,1-1,0 1,-1-1,1 1,0-1,0 1,-1-1,1 1,0-1,0 1,0-1,0 1,0 0,0-1,0 1,0-1,0 1,0-1,0 1,0-1,0 1,0-1,1 1,-1-1,0 1,0-1,1 1,-1-1,0 1,-18 0</inkml:trace>
  <inkml:trace contextRef="#ctx0" brushRef="#br1" timeOffset="30220.568">6212 2607,'-282'313,"137"-162,127-136,13-10,0-1,0 1,0-1,0 0,-1 0,0-1,0 0,0 0,0 0,0 0,0-1,-1 0,1-1,-6 1,10-2,1 0,-1-1,1 1,0-1,-1 0,1 1,0-1,0 0,-1 0,1 0,0 0,0 0,0 0,0 0,0 0,0 0,1 0,-1-1,0 1,1 0,-1-1,1 1,-1 0,1-1,-1 1,1-1,0 1,0 0,0-1,0 1,0-1,0 1,0-1,0 1,0-1,1 1,-1 0,1-1,-1 0,19-56,-8 35</inkml:trace>
  <inkml:trace contextRef="#ctx0" brushRef="#br1" timeOffset="30459.603">5760 2692,'2'-1,"0"1,1 1,-1-1,0 0,1 0,-1 1,0 0,0-1,1 1,-1 0,0 0,0 0,0 0,0 0,0 1,0-1,-1 1,1-1,0 1,-1 0,1-1,-1 1,1 0,-1 0,1 2,-2-4,238 274,-185-220,-49-47</inkml:trace>
  <inkml:trace contextRef="#ctx0" brushRef="#br1" timeOffset="31910.27">4688 39,'17'226,"-13"-199,-4-20,1 1,0-1,0 0,1 1,0-1,0 0,1 0,-1 0,2-1,-1 1,1-1,1 2,-3-7,0-1,0 1,0-1,0 0,0 1,0-1,0 0,0-1,0 1,0 0,0-1,0 1,0-1,0 1,0-1,0 0,0 0,0 0,-1 0,1 0,0 0,-1 0,1-1,-1 1,1-1,-1 1,1-1,-1 1,0-1,0 0,0 0,0 1,0-1,-1 0,1 0,0-1,5-5,222-287,-226 292,-1 0,1 0,0 0,0 0,0 1,0-1,1 0,-1 1,0 0,1-1,0 1,0 0,0 0,0 0,0 1,0-1,0 1,0 0,0 0,1 0,-1 0,1 0,-1 1,0 0,1-1,-1 1,1 1,-1-1,1 0,-1 1,1 0,-1-1,0 1,1 1,-1-1,0 0,0 1,0 0,0-1,0 1,2 2,3 16,0 0,-1 0,-1 0,-1 1,-1 0,-1 0,-1 0,0 0,-2 0,0 1,-2-1,-1 4,1 36,2-27,-2 1,-1 0,-2-1,-1 1,-2-2,-1 1,-2-1,-2 2,7-23,0 0,-1-1,-1 0,1 0,-2 0,0-1,0-1,0 1,-1-2,-1 1,1-1,-2-1,1 0,-1-1,-9 5,18-10,0 0,0 0,0 0,0 0,0 0,-1 0,1-1,0 0,0 1,-1-1,1-1,0 1,0 0,-1-1,1 1,0-1,0 0,0 0,0 0,0-1,0 1,0-1,0 0,1 0,-1 1,1-2,-1 1,1 0,0 0,0-1,0 1,0-1,0 0,0 0,0-1,-1-2,-1 0,1-1,0 0,1 0,0 0,0 0,0 0,1 0,0-1,1 1,-1 0,2-1,-1 1,1 0,1-6,6-7,2 0,1 1,0 0,2 1,0 0,0 0,2 2,0 0,1 1,1 0,0 1,1 1,0 1,1 0,17-7,-2-3,143-68,-143 77</inkml:trace>
  <inkml:trace contextRef="#ctx0" brushRef="#br2" timeOffset="40274.507">3277 1592,'-1'0,"1"0,-1 0,1-1,0 1,-1 0,1 0,0 0,-1 0,1-1,0 1,-1 0,1 0,0 0,-1-1,0 2,0 0,-1 0,1 0,0 0,0 0,0 1,0-1,0 0,0 1,0-1,0 0,0 1,1-1,-1 1,1-1,-1 1,1 0,0-1,-1 1,1-1,0 1,0 0,0-1,0 1,0 0,1-1,-1 1,0-1,1 1,-1 0,1-1,0 1,-1-1,1 0,0 1,0-1,0 1,0-1,0 0,0 0,0 0,0 0,1 0,-1 0,0 0,1 0,-1 0,1 0,-1-1,1 1,-1-1,1 1,-1-1,1 1,0-1,-1 0,1 0,0 0,-1 0,1 0,-1 0,1 0,0-1,0 1,3-2,0 0,0-1,-1 1,1-1,-1 0,0 0,1 0,-1-1,-1 0,1 1,0-1,-1 0,0-1,0 1,0-1,0 1,-1-1,0 0,0 0,0 0,0-5,-3 9,0 0,0 0,0-1,0 1,-1 0,1 0,-1 0,1 1,0-1,-1 0,0 0,1 1,-1-1,1 1,-1 0,0-1,1 1,-1 0,0 0,1 0,-1 0,0 0,1 0,-1 0,0 1,1-1,-1 1,1-1,-1 1,1 0,-1-1,1 1,-1 0,1 0,-1 0,1 0,0 0,0 0,0 1,0-1,-1 0,1 0,0 0,0 0,0 0,0 0,0 0,0 0,0 0,0 1,1-1,-1 0,0 0,1 1,-1-1,1 0,-1 1,1-1,-1 1,1-1,0 1,0-1,0 0,0 1,0-1,0 1,0-1,1 1,-1-1,0 1,1-1,-1 0,1 2,6 11</inkml:trace>
  <inkml:trace contextRef="#ctx0" brushRef="#br2" timeOffset="42429.349">3136 1083,'-55'-27,"48"24,-1-1,1 1,-1 0,0 1,1-1,-1 2,0-1,0 1,-1 0,1 1,0 0,0 0,0 1,0 0,0 0,0 1,0 0,0 1,1-1,-1 1,1 1,-1 0,1 0,0 0,1 1,-1 0,1 0,0 0,0 1,1 0,-2 2,-3 1,0 1,1 0,0 1,1 0,0 0,1 1,0 0,1 0,0 1,1 0,1 0,0 0,0 0,1 1,1-1,0 1,5 115,-2-124,1 0,-1 0,1 0,0-1,0 1,0-1,0 1,1-1,0 0,0 0,0 0,0 0,1 0,0-1,0 0,-1 0,2 0,-1 0,0 0,1-1,-1 0,1 0,-1 0,2 0,6 1,0-1,0 0,0-1,0 0,0-1,0 0,0-1,0-1,-1 1,1-2,0 0,-1 0,1-1,-1 0,0-1,0-1,-1 1,0-2,0 1,6-6,-13 10,0-1,0 1,0-1,0 1,-1-1,1 0,-1 0,0 0,0 0,0-1,0 1,0 0,-1-1,0 1,1-1,-1 0,-1 1,1-1,0 0,-1 0,0 1,0-1,0 0,0 0,-1 0,1 1,-1-1,0 0,0 1,0-1,-1 0,1 1,-1 0,0-1,0 1,0 0,0 0,-1 0,1 0,-1 0,0 1,0-1,0 1,0 0,0 0,0 0,-1 0,-2-1,-56-23,63 26,-1-1,0 0,1 1,-1-1,1 0,-1 1,0-1,1 1,-1-1,1 1,0-1,-1 1,1-1,-1 1,1-1,0 1,-1 0,1-1,0 1,-1 0,1 0,0 0,0-1,-1 1,1 0,0 0,-1 0,1 0,0 0,0 0,-1 0,1 1,0-1,0 0,-1 0,1 0,0 1,-1-1,1 0,0 1,-1-1,101 29,-98-28,0 0,1 0,-1-1,0 1,1-1,-1 0,1 0,-1 0,0 0,1-1,-1 1,0-1,1 0,-1 0,0 0,0-1,0 1,0-1,0 1,1-2,10-5</inkml:trace>
  <inkml:trace contextRef="#ctx0" brushRef="#br3" timeOffset="64331.476">2176 942,'-16'0,"1"-1,0 0,0-1,0-1,0 0,0-1,0-1,-5-2,-337-147,312 138,30 11,0-1,0 0,0 0,1-2,0 0,0 0,1-1,0-1,-2-3,4 2,1 1,-2 1,1-1,-1 2,-1 0,0 0,0 1,0 1,-1 0,-1 0,-78-41,76 40</inkml:trace>
  <inkml:trace contextRef="#ctx0" brushRef="#br3" timeOffset="65451.643">1809 604,'-68'122,"61"-105,-118 328,-157 285,132-339,-49 46,186-310,19-39</inkml:trace>
  <inkml:trace contextRef="#ctx0" brushRef="#br3" timeOffset="65866.371">1583 1704,'-2'0,"-1"-1,1 1,0 0,0 1,0-1,0 0,0 1,-1-1,1 1,0-1,0 1,0 0,0 0,0 0,1 0,-1 0,0 1,0-1,1 0,-1 1,1-1,-1 1,1 0,-1 0,-11 9,-32 14,-1-1,-1-3,-47 16,37-16,-300 109,330-113,27-13</inkml:trace>
  <inkml:trace contextRef="#ctx0" brushRef="#br3" timeOffset="66281.745">2035 745,'-109'47,"79"-32,-85 40,-2-4,-21 0,-72 24,177-58</inkml:trace>
  <inkml:trace contextRef="#ctx0" brushRef="#br3" timeOffset="66851.188">652 688,'-10'7,"1"1,1-1,-1 1,1 1,1 0,0 0,0 0,1 1,0 0,0 0,1 1,-1 3,-4 5,-46 100,5 2,-4 29,9-26,28-69,12-31</inkml:trace>
  <inkml:trace contextRef="#ctx0" brushRef="#br3" timeOffset="67397.082">426 575,'29'-15,"1"0,0 2,0 2,1 0,1 2,-1 1,1 2,1 1,-1 2,8 1,-34 1,1 1,-1 0,0 0,0 0,0 1,0 0,0 1,0-1,0 1,0 0,0 0,-1 1,1 0,-1 0,1 0,-1 1,0-1,-1 1,1 1,-1-1,0 0,0 1,0 0,0 0,-1 0,0 1,0-1,0 1,-1-1,0 1,0 0,0 0,-1 0,0 0,0 0,0 0,-1 1,0-1,0 4,-3 2,-1 1,1 0,-2-1,0 0,0 0,-1 0,-1-1,0 0,0 0,-1-1,0 0,-1 0,0-1,-7 5,-153 109,138-103,-150 87,179-106,0-1,0 1,0 0,0 0,1 0,-1 0,0 0,0 0,1 1,-1-1,1 1,-1-1,1 1,-1-1,1 1,0 0,0 0,0-1,0 1,0 0,0 0,1 0,-1 0,0 0,1 0,0 0,-1 1,1-1,0 0,0 0,0 0,1 0,-1 0,0 0,1 0,-1 0,1 0,0 0,0 0,0 0,0 0,0 0,0 0,0-1,0 1,1 0,-1-1,1 1,131 92,-121-85,4 1,-1 0,0 1,-1 0,0 1,-1 1,0 0,-1 1,-1 0,0 1,-1 0,4 8,-7-7,-2 0,1 1,-2 0,-1-1,0 1,-1 0,0 0,-2 15,27 70,-23-93</inkml:trace>
  <inkml:trace contextRef="#ctx0" brushRef="#br0" timeOffset="84686.921">765 3059,'-33'-49,"-97"-167,32 28,-28-48,65 101,53 112,5 18,0 0,1-1,0 1,0-1,0 0,1 0,-1 0,1 0,1 0,-1 0,1 0,0 0,1 0,-1 0,1 1,0-1,1 0,-1 0,1 0,0 1,1-1,0-1,-1 5,0 0,-1 1,1-1,0 1,0-1,0 1,0 0,0-1,0 1,0 0,0 1,0-1,0 0,1 1,-1-1,0 1,1 0,-1-1,0 1,1 0,-1 1,0-1,1 0,-1 1,0-1,0 1,1 0,-1-1,0 1,0 0,0 0,0 1,0-1,0 0,0 1,0 0,63 61,-18 58,-45-117,-1 0,0 0,-1 1,1-1,-1 0,0 0,0 1,0-1,-1 0,1 0,-1 1,0-1,0 0,-1 0,1 0,-1 0,0 1,77-36,24 30,-97 1,0 1,1-1,-1 1,0 0,0 0,1 0,-1 0,0 0,0 0,0 1,0-1,0 1,0 0,-1-1,1 1,-1 0,1 0,-1 0,1 0,-1 0,0 0,0 0,0 1,0-1,-1 0,1 1,0-1,-1 0,0 1,1-1,-1 1,0-1,0 0,-1 1,1-1,0 1,-1-1,0 2,0 4,0 1,0 0,-1-1,0 1,0-1,-1 0,-1 0,1 0,-1 0,0-1,-1 1,0-1,0 0,0 0,-1-1,0 0,-1 0,1 0,-1-1,0 0,0 0,-1 0,0-1,1-1,-1 1,0-1,-2 0,-273-5,257 2,22 2,-1-1,1-1,-1 1,0-1,1 0,-1 0,0 0,1-1,-1 1,1-1,-1 0,1-1,-1 1,1-1,0 0,-1 0,1 0,0 0,0-1,1 1,-1-1,1 0,-1-1,1 1,-1-1,-21-70,20 49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31,'28'-8,"1"1,0 1,1 2,-1 1,1 1,0 1,23 3,-52-2,0 0,1 0,-1 0,1 0,-1 0,0 0,1 0,-1 0,0 1,1-1,-1 0,0 1,1-1,-1 1,0 0,0-1,0 1,1 0,-1 0,0 0,0-1,0 1,0 0,0 1,-1-1,1 0,0 0,0 0,-1 0,1 1,-1-1,1 0,-1 0,1 1,-1-1,0 1,0-1,0 0,1 1,-1-1,-1 0,1 1,0-1,0 0,0 1,-1-1,1 0,-1 1,1-1,-1 0,1 1,-1-1,0 0,0 0,1 0,-1 0,0 0,0 0,0 0,0 0,0 0,-1 0,1-1,0 1,0 0,0-1,-1 1,0 0,-18 15,-45 54,65-69,-1 1,1 0,0-1,0 1,-1-1,1 1,1 0,-1-1,0 1,0 0,0-1,1 1,-1-1,1 1,0-1,-1 1,1-1,0 1,0-1,0 1,0-1,0 0,0 0,0 1,0-1,0 0,1 0,-1 0,0 0,1-1,-1 1,1 0,-1 0,1-1,-1 1,1-1,-1 0,1 1,0-1,-1 0,1 0,1 0,72 1,-52-8,-4 1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4:49.16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2727 738,'-23'-8,"-1"2,0 1,0 1,0 1,0 1,0 1,0 1,-1 1,1 2,-21 4,9 2,0 3,0 0,1 2,1 2,0 1,2 2,0 1,1 2,-28 24,38-29,-34 28,2 1,1 3,-22 31,57-60,2 1,0 0,1 1,2 1,0 0,1 1,1 0,2 1,0-1,2 2,0-1,-1 25,-5 28,9-66,0 0,1-1,1 1,-1 0,2 0,0 0,0 0,1 0,1 0,1 6,72 304,-62-283,1 0,2-1,1-1,2-1,2 0,1-2,2 0,6 4,142 104,-138-114,1-1,1-1,2-3,8 4,-18-11,0-1,1-1,0-2,1-1,0-2,21 4,147-1,-55 14,8-42,-4-8,-120 16,-1-1,1-1,-1-1,-1-1,0-2,-1 0,0-2,14-12,92-71,53-57,-150 123,-1-2,-2-1,-1-1,2-7,36-90,-31-51,-33 172,0 1,0-1,-2 0,1 1,-2-1,1 0,-2 0,0 0,0 0,-4-11,-25-163,-24 44,29 82,-37-62,-92-20,109 110,-2 3,-1 2,-1 1,-41-14,64 29,-84-19,-4 4,-105-36,204 61,0 1,0 0,0 1,0 0,0 1,0 1,0 0,-8 4,-49 4,47-8</inkml:trace>
  <inkml:trace contextRef="#ctx0" brushRef="#br1" timeOffset="8755.743">3065 1641,'-8'2,"11"-19,11-22,10-5,1 1,3 2,2 1,1 1,1 1,20-14,-21 16,-2-1,-2-1,-1-2,6-14,26-41,37-78,-75 128,3 1,2 1,1 2,13-13,120-168,-97 89,-21 86,-27 30</inkml:trace>
  <inkml:trace contextRef="#ctx0" brushRef="#br1" timeOffset="9441.424">5493 2516,'-18'58,"-3"0,-3-2,-1 0,-3-2,-33 47,54-90,0 0,-1-1,0 0,0-1,-1 0,0 0,-1-1,1 0,-2-1,1 0,-1 0,0-1,-9 3,-1-4</inkml:trace>
  <inkml:trace contextRef="#ctx0" brushRef="#br1" timeOffset="9739.502">5182 2487,'19'24,"16"18,7 6,1 0,-2-8,-3-7,1-8,-5-4,-4-1,-3-3,0-5,-6 0,-1-2,1 3,-3 3,-5 4,-10-1,-4-4</inkml:trace>
  <inkml:trace contextRef="#ctx0" brushRef="#br1" timeOffset="11039.007">4476 4,'0'0,"0"1,0-1,-1 1,1-1,0 1,-1-1,1 0,0 1,-1-1,1 1,0-1,-1 0,1 1,-1-1,1 0,-1 1,1-1,-1 0,1 0,-1 0,1 1,-1-1,1 0,-1 0,1 0,-1 0,1 0,-1 0,1 0,-1 0,0 0,1 0,-1 0,1-1,-1 1,1 0,-1 0,1 0,-1-1,1 1,-1 0,1-1,0 1,-1 0,1-1,-1 1,1 0,0-1,-1 1,1-1,0 1,-1-1,1 1,0-1,0 1,-5 51,5-51,-1 17,0 0,1-1,1 1,1 0,1-1,0 1,1-1,0 0,2 0,-1-1,2 1,0-1,1-1,1 1,1 0,-9-13,1 0,-1 0,1-1,0 1,0 0,0-1,0 1,0-1,0 0,0 1,0-1,0 0,1 0,-1 0,0-1,1 1,-1-1,0 1,1-1,-1 0,1 0,-1 0,1 0,-1 0,1 0,-1-1,0 1,1-1,-1 0,0 0,1 0,-1 0,0 0,0 0,0-1,0 1,0 0,0-1,0 0,-1 1,1-1,0 0,-1 0,1-1,54-98,1-75,-58 175,1 0,0 0,0 0,0 0,-1 0,1 0,0 0,0 0,1 0,-1 0,0 0,0 0,0 0,1 0,-1 0,0 0,1 1,-1-1,1 0,-1 0,1 0,-1 0,1 1,0-1,-1 0,1 0,0 1,0-1,0 1,-1-1,1 1,0-1,0 1,0-1,0 1,0 0,0-1,0 1,0 0,0 0,0 0,0 0,0 0,0 0,0 0,0 0,0 0,0 0,0 1,-1-1,1 0,0 1,0-1,0 1,0-1,0 1,0-1,-1 1,1-1,0 2,56 161,62 112,-110-256,-1 0,-1 1,0 0,-2 0,0 0,-1 0,-1 1,-1-1,-1 1,-1 0,-1 0,0-1,-2 1,-4 18,2-30,0 1,-1-1,1 0,-2 0,1-1,-1 0,-1 0,1-1,-1 0,-1 0,1 0,-1-1,0-1,-1 0,1 0,-1 0,0-1,0-1,0 0,-1 0,-6 0,13-2,1 0,-1 0,1-1,-1 1,0-1,1 0,-1 0,0 0,1 0,-1-1,0 1,1-1,-1 0,1 0,-1 0,1-1,0 1,0-1,-1 0,1 0,0 0,0 0,1-1,-1 1,0-1,1 1,0-1,-1 0,1 0,0 0,0 0,1-1,-1 1,1 0,0-1,0 1,0-1,0 1,0-1,1 1,-1-1,1 0,0 0,6-13,0 0,1 0,0 1,1 0,1 1,1 0,0 0,1 1,0 0,1 1,1 0,0 1,3-1,1-4,247-215,-233 205</inkml:trace>
  <inkml:trace contextRef="#ctx0" brushRef="#br2" timeOffset="17843.251">3008 1838,'2'2,"0"-1,0 0,0 1,0-1,-1 1,1 0,0 0,-1-1,0 1,1 0,-1 0,0 0,0 0,0 1,0-1,-1 0,1 0,-1 1,1-1,-1 0,0 1,1-1,-1 0,-1 1,1 0,0 0,3 338,-3 167,-28-338,27 112,-12-196,9-70,0 1,2-1,0 1,1 0,0 0,2 0,0 0,1-1,0 1,2 1,12 67,-16-85,0 1,0-1,0 1,0-1,0 1,-1-1,1 1,0-1,0 0,0 1,0-1,-1 1,1-1,0 0,-1 1,1-1,0 0,-1 1,1-1,0 0,-1 0,1 1,0-1,-1 0,1 0,-1 0,1 1,0-1,-1 0,1 0,-1 0,1 0,-1 0,1 0,-1 0,1 0,-1 0,1 0,0 0,-1 0,1 0,-1 0,1-1,-1 1,1 0,0 0,-1 0,1-1,-1 1,1 0,0 0,-1-1,1 1,0 0,-1-1,1 1,0 0,0-1,-1 1,1-1,0 1,0 0,0-1,0 1,-1-1,1 1,-25-27,25 27,-27-34,4 5,-1 2,-1 0,-1 1,-24-18,-17-12,67 54,0 1,-1 0,1-1,0 1,0 0,0-1,0 1,0 0,1-1,-1 1,0 0,0 0,1-1,-1 1,1 0,-1 0,1-1,0 1,-1 0,1 0,0 0,0 0,0 0,0 0,0 0,0 0,0 1,0-1,0 0,0 1,0-1,1 0,-1 1,0-1,0 1,1 0,-1 0,0-1,1 1,-1 0,0 0,1 0,-1 0,0 0,1 0,-1 1,0-1,1 1,12-5,196-35,-13 17,-189 20,9-3,0 1,0 1,1 1,-1 0,1 1,0 1,-1 1,1 0,9 3,-26-4,-1 1,1-1,0 0,-1 1,1-1,0 0,-1 1,1-1,0 1,-1-1,1 1,-1-1,1 1,-1-1,1 1,-1-1,0 1,1 0,-1-1,0 1,1 0,-1-1,0 1,0 0,0-1,0 1,1 0,-1 0,0-1,0 1,0 0,0 0,-1-1,1 1,0 0,0-1,0 1,-1 0,1-1,0 1,-1 0,1-1,0 1,-1 0,1-1,-1 1,1-1,-1 1,1-1,-1 1,1-1,-1 1,0-1,1 1,-38 32,34-30,-142 107,23-9,91-73,26-22</inkml:trace>
  <inkml:trace contextRef="#ctx0" brushRef="#br2" timeOffset="41117.508">2755 3983,'0'255,"1"-243,0-1,1 0,0-1,0 1,1 0,1-1,0 1,0-1,1 0,0 0,1-1,0 1,0-1,1-1,1 1,-1-1,1 0,0-1,1 0,0 0,2 0,-3-6,-1-1,1 0,0-1,0 1,0-1,0-1,-1 0,1 0,0 0,-1-1,0 0,1 0,-1-1,-1 0,1 0,-1-1,1 0,-1 0,0 0,-1-1,0 0,0 0,0 0,0-1,1-3,104-140,-110 151,0 0,0 0,0 0,0 0,0 0,0 0,1 0,-1 0,0 0,1 0,-1 0,1 0,-1-1,1 1,-1 0,1 0,0 0,-1-1,1 1,0 0,0-1,-1 1,1-1,0 1,0-1,0 1,0-1,0 1,0-1,0 0,0 0,0 1,0-1,0 0,0 0,0 0,0 0,0 0,0 0,0 0,0 0,0-1,0 1,-1 0,1-1,0 1,0-1,0 1,0-1,0 1,0-1,-1 1,1-1,0 0,0 1,-1-1,1 0,-1 0,1 0,0 1,-1-1,0 0,1 0,-1 0,1 0,-1 0,0 0,0-1,1 4,49 101,-48-100,0-1,0 1,0-1,1 0,-1 0,1 0,-1 0,1 0,0 0,-1-1,1 1,0-1,0 0,0 0,0 0,0 0,1-1,-1 1,0-1,0 0,0 0,1 0,-1 0,0 0,0-1,0 1,0-1,0 0,0 0,0 0,0-1,0 1,0 0,2-2,8-8,0-1,-1 0,0 0,-1-1,0-1,-1 0,-1 0,0-1,-1 0,0-1,-1 0,-1 0,-1 0,0-1,0-6,-2 14,0 0,0 0,-1 0,-1-1,1 1,-2-1,1 1,-1-1,-1 1,0-6,-5-3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1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99,'-6'7,"0"1,0 0,1 0,0 0,1 1,0 0,0 0,1 0,0 0,0 0,1 1,0-1,1 6,0-11,0 0,1 1,-1-1,1 1,0-1,1 0,-1 1,1-1,0 1,0-1,0 0,0 0,1 0,0 1,0-2,0 1,0 0,0 0,1-1,0 1,0-1,0 0,0 0,0 0,1 0,-1 0,1-1,0 1,4 1,-5-3,0 0,0-1,1 1,-1-1,1 1,-1-1,1 0,-1 0,0-1,1 1,-1-1,1 0,-1 0,0 0,0 0,1 0,-1-1,0 1,0-1,0 0,-1 0,1 0,0 0,-1 0,1-1,-1 1,0-1,0 0,0 0,0 1,0-1,0-2,40-106,-41 104,0 0,-1-1,1 1,-2 0,1 0,-1 0,0-1,0 1,-1 0,0 0,0 0,0 1,-1-1,0 0,-1 1,0 0,0 0,0 0,0 0,-1 1,0-1,0 1,0 1,-1-1,0 1,0 0,0 0,0 0,-1 1,1 0,-3 0,4 3,1 0,0 1,0-1,-1 1,1 0,0 1,0-1,0 1,0-1,0 1,0 1,0-1,1 0,-1 1,1 0,0 0,0 0,0 0,0 0,0 1,1-1,-1 2,-11 13</inkml:trace>
  <inkml:trace contextRef="#ctx0" brushRef="#br0" timeOffset="1016.165">433 71,'1'0,"1"0,-1 0,0 0,1 1,-1-1,1 1,-1-1,0 0,0 1,1 0,-1-1,0 1,0 0,0 0,0 0,1-1,-1 1,0 0,-1 1,1-1,0 0,0 0,0 0,-1 0,1 1,-1-1,1 0,-1 1,1-1,-1 0,0 1,1-1,-1 0,0 1,0-1,0 1,0-1,0 0,-1 1,1-1,0 0,-1 1,1-1,2 10,7 22,-9-25,1-1,0 0,0 0,1 0,0 0,0 0,1 0,0 0,0-1,1 1,-1-1,2 0,-1 0,0 0,1-1,0 0,0 0,1 0,0 0,4 3,-6-8,-1 1,0-1,1 1,-1-1,0 0,1 0,-1-1,0 1,1 0,-1-1,0 0,0 0,1 0,-1 0,0-1,0 1,0-1,0 0,-1 0,1 0,0 0,-1 0,1 0,-1-1,0 1,1-2,48-74,-16 23,-33 55,-1 1,1-1,0 1,0 0,0 0,0 0,-1 0,1 0,0 0,-1 0,1 0,0 1,-1-1,0 0,1 1,-1-1,0 1,0 0,0 0,0-1,0 1,0 0,-1 0,1 0,0 0,-1 0,7 10,-3-7,0-1,0 1,0-1,0 1,1-1,0-1,0 1,0-1,0 0,1 0,-1 0,1-1,-1 1,1-1,0-1,0 1,0-1,0 0,0-1,0 1,0-1,1 0,-1-1,0 0,0 0,0 0,0 0,0-1,-1 0,1 0,0-1,-1 0,0 0,1 0,-1 0,0-1,3-3,4-3,1 0,-1-1,-1 0,0-1,-1-1,0 1,-1-2,0 1,-1-1,-1-1,3-6,0-3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296 120,'-30'173,"16"-119,-37 128,-9-2,-32 57,76-196,-16 49,32-90,0 0,1-1,-1 1,0 0,0 0,1 0,-1-1,0 1,1 0,-1 0,0 0,1 0,-1 0,0 0,1 0,-1 0,0 0,1 0,-1 0,0 0,1 0,-1 0,0 0,1 0,-1 0,0 0,1 0,-1 0,0 0,1 1,-1-1,0 0,1 0,-1 0,0 1,0-1,1 0,-1 0,0 1,0-1,0 0,1 1,-1-1,0 0,0 1,0-1,0 0,0 1,0-1,1 0,-1 1,0-1,0 0,0 1,0-1,0 0,0 1,21-27,-7 5</inkml:trace>
  <inkml:trace contextRef="#ctx0" brushRef="#br0" timeOffset="537.656">296 175,'2'2,"1"-1,0 1,0 0,-1-1,1 1,-1 1,1-1,-1 0,0 0,0 1,0-1,0 1,-1 0,1 0,-1-1,1 1,-1 0,0 0,0 0,0 1,1 2,70 202,-57-154,2-2,2 0,2-1,12 15,44 22,-76-87,1 0,-1-1,0 1,0-1,0 1,0-1,1 0,-1 1,0-1,0 0,0 0,1 0,-1 0,0 0,0 0,1 0,-1 0,0 0,0-1,1 1,-1 0,0-1,0 1,0-1,0 0,0 1,1-1,-1 0,0 1,-1-1,1 0,0 0,0 0,0 0,0 0,-1 0,1 0,0 0,-1 0,1-1,-1 1,0 0,1 0,-1 0,0-1,17-62,-17 63,47-327,-37 243,-4 0,-4-78,2 117,2 35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537 116,'0'11,"1"28,-2-1,-1 1,-2-1,-1 0,-3 0,-1 1,-39 117,27-67,20-65,4-22</inkml:trace>
  <inkml:trace contextRef="#ctx0" brushRef="#br0" timeOffset="403.542">113 59,'36'-9,"0"2,0 1,0 2,0 1,37 3,99-11,-129 4,2 1,-1 2,0 3,35 2,-56 4,-6 1</inkml:trace>
  <inkml:trace contextRef="#ctx0" brushRef="#br0" timeOffset="685.02">0 821,'72'-19,"33"-7,14-3,-10 3,-12 6,-19 6,-13 2,-13 1,-10 4,-12 7,-11 4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62,'0'-1,"-1"1,1 0,-1-1,1 1,-1 0,1-1,-1 1,1 0,-1 0,1-1,-1 1,1 0,-1 0,1 0,-1 0,0 0,1 0,-1 0,1 0,-1 0,1 0,-1 0,1 0,-1 0,0 1,1-1,-1 0,1 0,-1 1,1-1,-1 0,1 1,0-1,-1 0,1 1,-1-1,1 1,0-1,-1 0,1 1,0-1,-1 1,1-1,0 1,0-1,0 1,-1-1,1 1,0 0,0-1,0 1,0-1,0 1,0-1,0 1,0 0,0-1,0 1,1 0,-7 39,6-39,-1 12,-2 15,2 0,1 0,1 0,1 0,4 15,-5-40,-1 0,1 0,0 0,0 0,0-1,0 1,0 0,1-1,-1 1,1-1,0 1,0-1,0 0,0 0,0 0,0 0,0 0,1 0,-1 0,1-1,-1 1,1-1,0 0,0 0,-1 0,1 0,0 0,0-1,0 1,0-1,0 0,0 0,0 0,0 0,0-1,0 1,0-1,0 1,-1-1,1 0,0 0,0-1,-1 1,1 0,-1-1,1 0,1-1,7-6,0-1,0 0,-2-1,1 0,-1-1,-1 0,0 0,-1-1,3-5,24-38,16-16,-28 105,-16-15,0-1,1-1,1 1,1-1,0-1,1 0,4 5,-11-16,0-1,-1 0,1 0,0 0,0-1,1 1,-1-1,0 0,1 0,0 0,-1 0,1 0,0-1,0 0,0 1,0-1,0-1,0 1,0-1,0 0,1 0,-1 0,0 0,0-1,0 1,0-1,0 0,0 0,0-1,0 1,-1-1,1 0,0 0,-1 0,2-1,10-9,-1-1,1-1,-2 0,0-1,-1 0,0-1,-1 0,-1-1,-1 0,0-1,-2 0,2-4,16-57,-26 79,1 0,0 1,-1-1,1 1,0-1,-1 0,1 0,0 1,-1-1,1 0,-1 0,1 1,-1-1,1 0,-1 0,1 0,-1 0,1 0,0 1,-1-1,1 0,-1 0,1 0,-1 0,1-1,-1 1,1 0,-1 0,1 0,-1 0,1 0,-1-1,1 1,0 0,-1 0,1-1,-1 1,1 0,0-1,-1 1,1 0,0-1,-1 1,1 0,0-1,0 1,-1-1,1 1,0-1,0 1,0-1,0 1,-1-1,1 1,0 0,0-1,0 1,0-1,0 1,0-1,0 1,0-1,1 1,-1-1,0 1,-26 30,14-10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0,'-17'4,"0"1,1 0,0 2,0-1,0 2,1 0,0 1,0 1,1 0,0 0,1 2,1 0,-1 0,2 1,0 0,-6 10,16-19,-1-1,1 0,0 1,0-1,0 1,0-1,1 1,0-1,-1 1,1-1,1 1,-1 0,0-1,1 1,0-1,0 1,0-1,0 1,0-1,1 0,-1 0,1 0,0 0,0 0,0 0,1 0,-1 0,1-1,-1 1,1-1,0 0,0 0,0 0,0 0,0 0,0-1,1 1,-1-1,0 0,1 0,-1 0,1-1,0 1,-1-1,1 0,-1 0,1 0,-1 0,1-1,0 1,2-2,8-2,0-1,-1 0,0-2,0 1,-1-1,1-1,-2 0,1-1,-1 0,0-1,-1 0,0-1,-1 0,4-6,3-1,-16 17,1 0,-1 0,1 0,-1 0,1 0,-1 0,1 1,0-1,-1 0,1 0,0 0,0 1,0-1,0 0,0 1,-1-1,1 1,0-1,0 1,1-1,-1 1,0 0,0 0,0-1,0 1,0 0,0 0,0 0,0 0,0 0,0 0,1 0,-1 1,0-1,0 0,0 1,0-1,0 1,0-1,0 1,0-1,0 1,-1 0,1-1,0 1,0 0,0 0,-1-1,1 1,0 0,-1 0,1 0,-1 0,1 0,-1 0,1 0,-1 0,0 1,31 41,-14-24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0 306,'208'-223,"-207"222,0 0,-1 0,1 0,0 0,-1 0,1 0,0 1,0-1,0 0,0 0,0 1,0-1,0 0,0 1,0-1,0 1,0-1,0 1,0-1,1 1,-1 0,0 0,0 0,0 0,1 0,-1 0,0 0,0 0,0 0,1 0,-1 0,0 1,0-1,0 1,0-1,0 1,0-1,0 1,0 0,0-1,0 1,0 0,0 0,0 0,0-1,0 1,-1 0,1 0,0 0,-1 0,1 1,-1-1,1 0,-1 0,0 0,1 0,-1 0,0 1,0-1,0 0,0 0,0 1,0 0,2 9,-2-5,0 0,1 0,-1 0,1 0,0 0,1 0,0 0,0 0,0 0,0-1,1 1,0-1,0 1,1-1,-1 0,1-1,0 1,0-1,1 1,-1-1,1-1,0 1,0-1,0 1,1-1,-1-1,1 1,-1-1,1 0,0 0,6-3,0 0,-1 0,1-1,0-1,-1 0,0 0,0-1,0-1,0 0,-1 0,0-1,0 0,0-1,-1 0,0-1,0 0,-1 0,0-1,0 0,-1 0,2-4,-8 12,62-103,-52 81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1,'-10'38,"-2"33,-1 13,4-3,2-10,2-8,3-10,1-4,1-5,0-6,1-5,-1-2,1-3,-1 0,0-1,-4-5,-2-6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1,'57'4,"29"3,5-1,-4-2,-12 0,-14-2,-12-1,-15 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0,'0'55,"3"27,-4 1,-4-1,-3 0,-4-1,-15 52,-31 109,54-231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1,'20'0,"10"0,5 0,2 0,-1 0,-1 0,-3 0,-1 0,-2 0,-5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19,'43'5,"34"1,13 0,-4-6,-7-3,-12-1,-12 1,-12 0,-7 0,-6 2,-7-5,-4 0,-4 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1,'-10'23,"1"1,1 0,1 0,1 1,1 0,1 0,2 0,0 0,2 14,1-35,0 0,0 1,0-1,1 0,-1 1,1-1,0 0,1 0,-1 0,1-1,-1 1,1-1,0 1,1-1,-1 0,0 0,1 0,0-1,0 1,0-1,0 0,0 0,0 0,0-1,0 0,1 1,-1-1,1-1,-1 1,1-1,-1 1,1-1,-1-1,1 1,-1-1,1 1,-1-1,1-1,-1 1,0-1,0 1,0-1,0 0,0-1,0 1,0-1,0 1,0-2,3-2,0-1,-1 0,1 0,-1 0,-1-1,1 0,-1 0,-1 0,1-1,-2 1,1-1,-1 0,0-1,-1 1,0 0,-1-1,1 1,-2-1,0 1,0-1,0 1,-1-1,-1 0,0 5,1 0,-2 0,1 1,0-1,-1 1,0 0,0 0,0 0,0 0,-1 0,0 0,0 1,0 0,0 0,-1 0,-16-11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347 338,'-60'21,"46"-18,1 1,-1 0,1 1,0 1,1 0,-1 0,1 1,1 1,-1 0,-7 8,18-14,-1 1,1 0,0-1,0 1,0 0,1 0,-1 0,1 0,-1 0,1-1,0 1,0 0,0 0,0 0,1 0,-1 0,1 0,0 0,0 0,0-1,0 1,0 0,1-1,-1 1,1-1,-1 1,1-1,0 0,0 0,0 0,1 0,-1 0,0 0,1 0,-1-1,1 1,2 0,16 20,-13-13,37 56,-44-63,0 0,0 0,0 0,-1 0,1 0,0 0,-1 0,0 0,0 0,1 0,-1 0,0 0,-1 1,1-1,0 0,-1 0,1 0,-1 0,1 0,-1 0,0 0,0 0,0 0,0-1,0 1,-1 0,1-1,0 1,-1-1,1 1,-1-1,0 1,1-1,-1 0,-187 68,166-58,5-2</inkml:trace>
  <inkml:trace contextRef="#ctx0" brushRef="#br0" timeOffset="4619.863">601 0,'4'7,"0"0,0 0,-1 1,0-1,0 1,-1-1,0 1,0 0,-1 0,0 0,0 0,-1 0,0 0,-1 8,1-1,-1 244,-25-93,13-122,10-38,1 1,0-1,0 0,0 1,1-1,0 1,0 0,1-1,0 1,0 0,0-1,1 1,1 4,-2-10,0 0,0 0,0 0,1 0,-1-1,0 1,1 0,-1 0,0 0,1 0,0 0,-1 0,1-1,-1 1,1 0,0-1,0 1,-1 0,1-1,0 1,0-1,0 1,0-1,-1 1,1-1,0 0,0 1,0-1,0 0,0 0,0 0,0 0,0 0,0 0,0 0,0 0,0 0,0 0,0 0,0-1,0 1,0 0,0-1,0 1,0-1,-1 1,1-1,0 1,0-1,-1 0,1 1,0-1,0 0,-1 0,42-47,-35 39,132-187,-138 195,-1-1,1 1,-1 0,0 0,1 0,0 0,-1 0,1 0,0 1,-1-1,1 0,0 0,0 0,0 1,0-1,-1 0,1 1,0-1,0 1,0-1,1 1,-1-1,0 1,0 0,0-1,0 1,0 0,0 0,0 0,1 0,-1 0,0 0,0 0,0 1,0-1,0 0,0 1,0-1,0 0,1 1,-1-1,-1 1,1 0,0-1,0 1,0 0,0-1,0 1,0 0,-1 0,1 0,0 0,-1 0,1 0,24 96,-16-37,-3-45,0-8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86,'-9'10,"1"0,0 0,0 1,1 0,0 0,1 1,0 0,1 0,1 0,0 1,0 0,1-1,1 1,0 0,1 5,1-14,1 1,-1-1,1 0,0 0,1-1,-1 1,0 0,1 0,0 0,0-1,0 1,1-1,-1 0,1 0,0 0,-1 0,1 0,1 0,-1-1,0 1,1-1,-1 0,1 0,0 0,-1-1,1 1,0-1,0 0,0 0,0 0,0-1,0 1,0-1,0 0,1 0,-1-1,0 1,0-1,0 0,0 0,0 0,0 0,-1-1,1 0,0 0,-1 0,1 0,-1 0,0-1,1 1,-1-1,1-1,6-5,0 1,0-2,-1 1,0-1,-1-1,0 0,-1 0,0 0,-1-1,0 0,-1 0,0-1,-1 0,0 1,-1-1,0 0,-1-1,-1-4,-1 14,0 0,-1 1,1 0,-1-1,0 1,0-1,0 1,-1 0,1 0,-1 0,1 0,-1 0,0 0,0 0,-1 0,1 1,-1-1,1 1,-1 0,0-1,0 1,0 1,0-1,0 0,0 1,0-1,-1 1,1 0,0 0,-1 0,1 1,-1-1,1 1,-1 0,1 0,-1 0,1 1,-1-1,1 1,-1-1,1 1,0 0,-1 1,1-1,0 0,0 1,0 0,0 0,0 0,0 0,-1 1,-22 15</inkml:trace>
  <inkml:trace contextRef="#ctx0" brushRef="#br0" timeOffset="953.803">565 1,'-45'109,"43"-99,0 0,1 0,0 1,1-1,0 0,0 0,1 1,1-1,0 0,0 0,0 0,2 0,-1-1,1 1,1 0,-3-5,1-1,-1 1,1-1,0 0,0 0,0-1,1 1,-1 0,1-1,0 0,0 0,0 0,1-1,-1 1,0-1,1 0,0 0,-1-1,1 1,0-1,0 0,0 0,0-1,0 1,0-1,0 0,0-1,0 1,-1-1,1 0,4-1,0-2,1 1,-1-2,0 1,-1-1,1-1,-1 0,0 0,0 0,-1-1,0 0,4-6,22-18,-31 30,1-1,0 1,-1 0,1 0,0 0,0 0,-1 1,1-1,0 1,0 0,0-1,0 1,0 1,0-1,0 0,0 1,0-1,-1 1,1 0,0 0,0 0,-1 0,1 1,0-1,-1 1,0-1,1 1,-1 0,0 0,0 0,0 0,1 1,31 18,-26-18,0-1,1 0,-1 0,1-1,-1 0,1 0,-1-1,1 0,-1 0,1-1,-1 0,1-1,-1 0,0 0,0-1,0 0,0 0,0-1,0 0,-1-1,0 1,0-1,0-1,-1 1,0-1,0 0,0-1,3-3,73-106,-76 78,-13 26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24,'0'-1,"1"1,-1 0,0-1,1 1,-1 0,1-1,-1 1,1 0,-1 0,1-1,-1 1,1 0,-1 0,1 0,0 0,-1 0,1 0,-1 0,1 0,-1 0,1 0,-1 0,1 0,0 0,-1 0,1 0,-1 1,1-1,-1 0,1 0,-1 1,1-1,-1 0,0 1,1-1,-1 0,1 1,-1-1,0 1,1-1,-1 1,0-1,1 1,-1-1,0 1,0-1,0 1,1-1,-1 1,0-1,0 1,0-1,0 1,0 0,0-1,0 1,0-1,0 1,0-1,-1 1,7 39,-6-39,-16 206,-19-43,-37 23,71-183,0 0,1 0,-1 0,1 0,0 0,0 0,0 1,0-1,1 0,0 0,0 0,0 0,0-1,0 1,1 0,0 0,0-1,0 1,0-1,0 1,1-1,-1 0,1 0,0 0,0 0,0-1,1 1,-1-1,0 0,1 0,0 0,-1 0,1-1,0 1,0-1,0 0,0 0,0-1,0 1,0-1,0 0,0 0,1 0,66 0,-59-6</inkml:trace>
  <inkml:trace contextRef="#ctx0" brushRef="#br0" timeOffset="335.375">1 390,'19'0,"16"0,7 0,1 0,-2 0,-3 0,-4 0,-2 0,-2 0,-1 0,-1 0,-1 0,-4 0</inkml:trace>
  <inkml:trace contextRef="#ctx0" brushRef="#br0" timeOffset="919.253">678 24,'2'1,"0"0,0 1,-1-1,1 1,0 0,-1-1,1 1,-1 0,1 0,-1 0,0 0,0 0,0 0,0 0,0 1,-1-1,1 0,-1 0,1 1,-1-1,0 0,0 1,0-1,0 0,0 1,0 0,-21 190,-10 30,2-15,29-207,-1 1,1-1,0 1,0 0,0-1,0 1,0-1,0 1,0 0,1-1,-1 1,1-1,-1 1,1-1,-1 1,1-1,0 1,0-1,0 0,-1 1,1-1,1 0,-1 0,0 0,0 0,0 0,1 0,-1 0,0 0,1 0,-1 0,1-1,-1 1,1-1,-1 1,1-1,-1 0,1 1,-1-1,1 0,0 0,-1 0,1 0,-1 0,1-1,0 1,-1 0,2-1,69-38,118-109,-189 147,1 0,-1 0,0 0,0 1,1-1,-1 0,1 1,-1-1,1 1,-1-1,1 1,-1-1,1 1,-1 0,1 0,-1 0,1 0,-1 0,1 0,-1 1,1-1,-1 0,1 1,-1-1,1 1,-1-1,1 1,-1 0,0 0,1-1,-1 1,0 0,0 0,0 0,0 1,0-1,0 0,0 0,0 1,0-1,0 0,-1 1,1-1,-1 0,1 1,-1-1,1 1,-1-1,0 2,24 88,-23-89,-1 1,0-1,1 0,-1 0,1 1,0-1,0 0,0 0,0 0,0 0,0 0,1 0,-1 0,1-1,-1 1,1 0,0-1,0 1,-1-1,1 0,0 1,0-1,1 0,8 0</inkml:trace>
  <inkml:trace contextRef="#ctx0" brushRef="#br0" timeOffset="1630.015">1496 446,'-34'21,"1"2,1 1,0 1,2 2,2 1,-25 30,20 8,32-65,1 1,0-1,0 1,-1-1,1 1,0-1,0 1,1-1,-1 1,0-1,0 1,1-1,-1 1,1-1,-1 0,1 1,-1-1,1 0,0 1,0-1,0 0,0 0,0 0,0 0,0 1,0-2,0 1,1 0,-1 0,0 0,0 0,1-1,-1 1,1-1,-1 1,1-1,-1 1,0-1,1 0,0 0,-1 0,1 0,-1 0,1 0,0 0,11-2,0 0,-1-1,1-1,-1 0,0-1,0 0,0 0,-1-1,0-1,0 0,0-1,-1 0,0 0,0-2,-3 4,127-112,-134 118,-1 1,1-1,-1 1,1-1,0 1,-1 0,1-1,0 1,0-1,-1 1,1 0,0-1,0 1,0 0,0-1,0 1,0 0,0-1,0 1,0 0,0-1,0 1,0 0,0-1,1 1,-1 0,0-1,0 1,1-1,-1 1,0-1,1 1,-1 0,1-1,-1 1,1-1,-1 0,1 1,-1-1,1 1,-1-1,1 0,0 1,-1-1,1 0,-1 0,1 1,0-1,-1 0,1 0,0 0,-1 0,1 0,0 0,-1 0,1 0,0 0,-1 0,1 0,0-1,-1 1,1 0,0 0,-1-1,-1 10,-1-4,1 1,-1-1,1 1,1-1,-1 1,1-1,0 1,0-1,0 1,1-1,0 1,0-1,0 0,1 1,-1-1,2 0,-1 0,0 0,1 0,0 0,0-1,0 1,1-1,-1 0,1 0,0 0,1 0,-1-1,0 0,1 0,0 0,0 0,0-1,1 1,7-2,0 0,0-1,0-1,-1 0,1-1,0 0,-1-1,1 0,-1-1,0 0,0-1,0-1,-1 0,0 0,0-1,-1 0,1-1,-2 0,1-1,-1 0,4-5,139-156,-132 148,0-1,-1-1,-2 0,0-1,-2-1,-1-1,0 0,-3 0,0-2,-1 1,-2-1,4-29,-11 52,-1 0,0 0,-1 0,1 0,-1 0,0 0,-1 0,0 0,1 1,-2-1,1 1,-1-1,-1-1,3 5,0 0,-1 1,1-1,0 1,-1-1,1 1,-1-1,0 1,1 0,-1 0,0 0,0 0,0 0,0 0,0 1,0-1,0 0,0 1,0 0,0 0,0-1,0 1,0 0,0 0,0 1,0-1,0 0,0 1,0-1,0 1,0 0,0 0,0 0,0 0,0 0,0 0,1 0,-1 0,0 1,-12 11,0 0,1 0,1 2,0 0,1 0,0 1,2 0,-1 1,2 0,0 0,2 1,0 0,0 0,2 0,-1 6,5-23,-6 29,0 0,3 0,0 1,2-1,1 1,3 14,-4 97,1-140,1 0,-1-1,0 1,0-1,0 1,0 0,-1-1,1 1,0-1,-1 1,1-1,-1 1,1 0,-1-1,0 0,0 1,1-1,-1 1,0-1,0 0,0 0,-1 0,1 0,0 1,0-2,-1 1,1 0,0 0,-1 0,1 0,-1-1,1 1,-1-1,1 1,-1-1,0 0,1 0,-1 1,1-1,-1 0,0 0,1-1,-1 1,1 0,-1 0,0-1,1 1,-1-1,1 1,-1-1,1 0,0 0,-2 0,-9-10</inkml:trace>
  <inkml:trace contextRef="#ctx0" brushRef="#br0" timeOffset="1866.988">1750 305,'43'0,"34"0,8 0,0 0,-11 0,-7 0,-11 0,-10 0,-8 0,-5 0,-5 0,-6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1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338 113,'0'0,"0"1,0-1,0 0,0 1,0-1,-1 1,1-1,0 0,0 1,0-1,0 1,1-1,-1 0,0 1,0-1,0 1,0-1,0 0,0 1,0-1,1 0,-1 1,0-1,0 0,1 1,-1-1,0 0,0 1,1-1,-1 0,0 0,1 1,-1-1,1 0,-1 0,0 0,1 1,-1-1,0 0,1 0,-1 0,1 0,-1 0,0 0,1 0,-1 0,1 0,-1 0,0 0,1 0,-1 0,1 0,-1 0,0-1,1 1,-1 0,1 0,-1 0,0-1,1 1,-1 0,0 0,0-1,1 1,-1 0,0-1,-4 42,3-37,-21 191,-32 119,16-187,35-114,7-19,1-6</inkml:trace>
  <inkml:trace contextRef="#ctx0" brushRef="#br0" timeOffset="275.474">0 395,'48'5,"30"1,7 0,-2-1,-10-1,-12-2,-13-1,-8-5,-8-3,-8 1</inkml:trace>
  <inkml:trace contextRef="#ctx0" brushRef="#br0" timeOffset="781.531">734 1,'-17'64,"4"1,2 1,3 0,2 5,33 204,-21-155,-6-118,1-1,0 0,0 0,-1 0,1 0,0 0,0 0,0 0,0 0,0-1,0 1,1 0,-1-1,0 1,0 0,0-1,1 0,-1 1,0-1,1 0,-1 1,0-1,1 0,-1 0,0 0,1 0,-1 0,0-1,1 1,-1 0,0-1,0 1,1 0,-1-1,0 0,0 1,0-1,1 0,50-29,-47 26,118-85,-121 88,-1 0,1 1,-1-1,0 1,1-1,-1 1,1-1,-1 1,1 0,-1 0,1 0,-1 0,1 0,0 0,-1 1,1-1,-1 0,0 1,1-1,-1 1,1-1,-1 1,0 0,1-1,-1 1,0 0,0 0,1 0,-1 0,0 0,0 0,0 1,0-1,-1 0,1 0,0 1,0-1,-1 1,1-1,-1 1,19 65,-17-59,11 66,-7-56</inkml:trace>
  <inkml:trace contextRef="#ctx0" brushRef="#br0" timeOffset="1777.678">1298 649,'9'5,"0"0,0 0,0-2,1 1,-1-1,1 0,0-1,-1 0,1-1,0 0,0 0,0-1,0 0,1-1,-2 0,1-1,0 0,0 0,0-1,-1-1,0 1,1-1,-1-1,-1 0,1 0,-1-1,0 0,0 0,-1-1,5-4,13-58,-25 67,1 0,-1 1,0-1,0 0,0 1,1-1,-1 0,-1 1,1-1,0 0,0 1,-1-1,1 0,-1 1,1-1,-1 1,0-1,0 1,1-1,-1 1,0 0,0-1,-1 1,1 0,0 0,0-1,-1 1,1 0,0 0,-1 1,1-1,-1 0,1 0,-1 1,1-1,-1 1,0-1,1 1,-1 0,-1-1,-5 3,0 1,0-1,0 1,1 1,-1-1,1 2,0-1,0 0,0 1,0 1,1-1,0 1,0 0,1 0,0 1,0-1,0 1,-1 4,0-3,0 1,1 0,0 0,1 1,0 0,0-1,1 1,0 0,1 1,0-1,1 0,0 1,0-1,1 1,0-1,1 1,1-1,-1 1,2 1,-1-8,0 0,0 0,0-1,1 1,-1-1,1 1,0-1,-1 0,2 0,-1 0,0-1,0 1,1-1,0 0,-1 0,1 0,0 0,0-1,0 1,0-1,0 0,0 0,1-1,-1 1,0-1,0 0,1 0,-1 0,0-1,0 0,3 0,130-42,-95 21,-2-1,0-2,-2-2,-1-1,-1-2,-1-2,-2-1,9-13,5-36,-47 81,1-1,0 0,-1 0,0 1,1-1,-1 0,0 0,0 0,0 0,0 1,0-1,0 0,0 0,-1 0,1 0,-1 1,0-1,1 0,-1 0,0 1,0-1,0 1,0-1,0 1,0-1,0 1,-1 0,1-1,0 1,-1 0,1 0,-1 0,0 0,1 0,-1 0,0 1,1-1,-1 0,0 1,0-1,0 1,1 0,-1 0,0 0,0 0,0 0,-1 0,-8 1,0 1,0 0,0 1,0 0,1 1,-1 0,1 0,0 1,0 1,1 0,-1 0,1 1,1 0,-1 0,1 1,-3 4,8-10,0 0,1 0,-1 0,1 0,0 1,0-1,0 1,0 0,0-1,0 1,1 0,-1 0,1 0,0 0,0 0,0 1,0-1,0 0,1 0,-1 1,1-1,0 0,0 1,0-1,1 0,-1 0,1 1,0-1,0 0,0 0,0 0,0 0,1 0,0 0,-1 0,1 0,0-1,0 1,0-1,1 1,-1-1,1 0,-1 0,1 0,0 0,-1 0,1-1,0 1,0-1,1 0,11 3,1-1,0 0,1-1,-1-1,0-1,0 0,1-1,3-2,66 1,-83 3,0-1,0 1,0 0,0 0,0 0,0 0,0 1,0-1,0 1,0 0,-1 0,1 0,-1 0,0 0,1 0,-1 1,0-1,0 1,0 0,-1-1,1 1,-1 0,1 0,-1 0,0 0,0 0,0 1,0 2,0-2,0 1,1-1,-1 0,1 0,0 0,0 0,1 0,-1 0,1-1,0 1,0-1,0 0,0 0,0 0,1 0,-1 0,1-1,1 1,9 0,-1-1,1-1,0-1,0 0,-1 0,1-1,-1-1,1-1,-1 0,1 0,-1-1,-1-1,1 0,0-1,-1 0,0-1,-1 0,6-5,4-2,0 0,-1-1,0-1,-2 0,0-2,0 0,-2-1,0-1,-2-1,8-13,-20 32,0 1,-1-1,1 0,-1 0,0 0,1 0,-1-1,0 1,0 0,-1 0,1-1,0 1,-1-1,1 1,-1 0,0-1,0 1,0-1,0 1,0-1,0 1,-1-1,1 1,-1 0,0-1,1 1,-1 0,0 0,-1-1,1 1,0 0,-1 0,1 0,-1 0,1 1,-1-1,0 0,0 1,0-1,0 1,0-1,0 1,0 0,0 0,-1 0,1 0,0 1,-1-1,1 0,-1 1,1 0,-11 0,0 2,0 0,1 0,-1 1,1 1,0 0,0 1,0 0,1 1,0 0,0 0,0 1,1 1,0 0,0 1,1-1,0 2,0-1,1 1,-1 3,1-5,1-1,0 1,1 0,-1 1,1-1,1 1,0 0,0 1,1 0,0-1,1 1,0 0,0 1,1-1,0 0,1 1,0-1,1 1,0-1,1 1,0-1,1 0,0 1,0-1,1 0,0 0,1 0,0 0,4 5,4-3,1 0,0-2,1 1,0-2,0 0,1-1,0 0,0-1,1-1,0 0,0-1,0-1,1-1,0 0,-1-1,1 0,0-2,6 0,-1 1,0 0,0-2,-1 0,1-1,-1-1,1-1,-1-1,8-4,0-3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1,'0'10,"0"12,5 3,1 2,0 1,-1 0,-2 1,-1 0,-1 0,0-1,-1 1,-5-1,-7-5,0-5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1,'14'14,"10"10,1 1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1,'-9'2,"0"0,1 0,-1 1,1 0,0 1,0 0,0 0,0 0,1 1,-7 6,11-9,1 0,0 0,0 1,0-1,0 1,0-1,1 1,-1-1,1 1,0 0,-1 0,1 0,1 0,-1 0,0 0,1 0,-1 0,1 0,0 0,0 1,0-1,1 0,-1 0,1 0,-1 0,1 0,0 0,0 0,1 0,-1-1,1 1,0 1,26 39,-23-37,0-1,-1 1,0-1,0 1,0 1,0-1,-1 0,0 1,-1 0,1-1,-1 1,-1 0,1 0,-1 1,0-1,-1 0,0 0,0 0,0 0,-1 1,-1 1,-2-4,0 1,0-1,-1-1,1 1,-1 0,-1-1,1 0,0 0,-1-1,0 0,0 1,0-2,0 1,0-1,-1 0,1 0,-1-1,0 0,1 0,-1-1,0 1,-1-2,-46 3,29-2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59,'-7'-6,"0"0,-1 0,0 1,0 0,0 0,0 1,-1 0,0 1,0 0,0 0,0 0,0 2,0-1,-1 1,1 0,0 1,-1 0,1 0,-1 1,1 1,0-1,0 1,0 1,0 0,0 0,0 1,1 0,-6 3,4 3,0 1,0 0,1 0,0 1,1 0,1 1,0-1,0 1,2 1,-1-1,2 1,-3 9,7-17,0 0,0 0,1 0,0 0,0 0,0 0,1 0,0 0,0-1,0 1,1-1,0 0,0 1,0-1,1-1,0 1,-1 0,2-1,-1 0,0 0,1 0,0 0,0-1,0 0,0 0,1 0,-1-1,1 0,-1 0,1 0,0 0,0-1,0 0,0-1,0 1,0-1,0 0,0 0,0-1,-1 0,1 0,0 0,0-1,3-1,9-5,0-1,0 0,-1-1,-1-1,0-1,0 0,-1-1,3-4,-15 14,51-51,52-37,-104 89,1 1,-1 0,0 0,0 0,1 0,-1 1,0-1,1 0,-1 1,1 0,-1 0,0-1,1 1,-1 1,1-1,-1 0,1 1,-1-1,0 1,1-1,-1 1,0 0,0 0,1 0,-1 1,0-1,0 0,0 1,0 0,-1-1,1 1,0 0,-1 0,1 0,-1 0,1 0,-1 0,0 0,0 0,0 1,0-1,-1 0,27 105,-26-98,0 1,0-1,1 0,0 0,0 0,1-1,1 1,-1-1,1 1,1-1,-1 0,1 0,1-1,-1 0,1 0,1 0,-1-1,1 1,0-2,1 1,-1-1,1 0,0 0,1-1,-1-1,0 1,1-1,0 0,3 0,43 1,-30-3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255 112,'2'0,"0"0,0 0,-1 0,1 0,0 1,0-1,-1 0,1 1,0-1,-1 1,1-1,0 1,-1 0,1 0,-1 0,1 0,-1 0,0 0,1 0,-1 1,0-1,0 0,0 1,0-1,0 1,0-1,0 1,0-1,-1 1,1 0,0-1,-1 1,0 0,1-1,-1 2,25 117,-18-84,-2 0,-1 0,-2 0,-2 0,-2 19,1 7,-16 16,5-60</inkml:trace>
  <inkml:trace contextRef="#ctx0" brushRef="#br0" timeOffset="615.323">0 56,'167'-11,"69"-8,-148 6,-73 9,0 1,1 0,-1 2,1-1,0 2,-1 0,1 1,0 1,-1 0,7 3,0 1,-3-1</inkml:trace>
  <inkml:trace contextRef="#ctx0" brushRef="#br0" timeOffset="1051.819">622 508,'0'5,"0"11,0 7,0 5,0 3,0 0,0 0,0 0,0-1,0-6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1 456,'1'214,"-2"-210,1-1,0 1,1-1,-1 1,0-1,1 1,0-1,0 0,0 1,0-1,1 0,-1 0,1 1,0-1,0-1,0 1,0 0,0 0,1-1,-1 1,1-1,0 0,0 0,0 0,0 0,0 0,0-1,0 1,0-1,1 0,-1 0,0 0,1 0,-1-1,1 1,-1-1,1 0,-1 0,1 0,0-1,-1 1,0-1,1 0,-1 0,3-1,9-4,0-2,-1 1,0-2,0 0,-1-1,0 0,-1 0,10-12,-10 11,94-86,-106 98,0 0,0 0,0 0,-1 0,1-1,0 1,0 0,0 0,1 0,-1 0,0 0,0-1,0 1,1 0,-1 0,0 0,1 0,-1-1,0 1,1 0,-1-1,1 1,0 0,-1-1,1 1,-1 0,1-1,0 1,0-1,-1 1,1-1,0 0,0 1,-1-1,1 0,0 1,0-1,0 0,0 0,0 0,-1 0,1 0,0 0,0 0,0 0,0 0,0 0,-1 0,1-1,0 1,0 0,0-1,0 1,-1 0,1-1,0 1,-1-1,1 1,0-1,-1 0,1 1,0-1,-1 0,1 1,-1-1,1 0,-1 1,0-1,1 0,-1 0,1 44,-2-37,0-1,0 0,1 1,0-1,0 1,0-1,1 0,-1 1,1-1,1 0,-1 0,1 0,0 1,0-2,0 1,1 0,0 0,0-1,0 1,0-1,1 0,-1 0,1 0,0-1,0 1,1-1,0 0,3 1,-1-1,1-1,0 1,0-1,0-1,0 0,0 0,1 0,-1-1,0 0,0-1,1 0,-1 0,0-1,0 0,0 0,0-1,-1 0,1 0,-1-1,2-1,5-3,0 0,0-1,-1 0,0-2,-1 1,0-1,-1-1,0 0,-1-1,4-7,-11 16,0-1,0 0,-1 0,0 0,0 0,0-1,-1 1,1-1,-1 1,-1-1,1 1,-1-1,0 1,0-1,-1 1,1-1,-1 0,-1 1,1 0,-2-3,-3-10</inkml:trace>
  <inkml:trace contextRef="#ctx0" brushRef="#br0" timeOffset="6716.496">1016 89,'2'0,"-1"0,0 0,1 0,-1 0,0 1,1-1,-1 1,0-1,1 1,-1-1,0 1,0 0,0-1,1 1,-1 0,0 0,0 0,0 0,-1 0,1 0,0 0,0 0,0 1,-1-1,1 0,-1 0,1 1,-1-1,1 0,-1 1,0-1,1 0,-1 1,0-1,0 0,0 1,0-1,0 1,-1-1,1 0,0 1,-1-1,1 0,-1 1,0 0,2 6,28 193,-29 108,-1-308,1 0,0-1,-1 1,1 0,0-1,0 1,0 0,0-1,0 1,0 0,0 0,0-1,0 1,0 0,0 0,0-1,1 1,-1 0,0-1,0 1,1 0,-1-1,0 1,1-1,-1 1,1 0,-1-1,1 1,-1-1,1 1,-1-1,1 0,0 1,-1-1,1 1,-1-1,1 0,0 0,-1 1,1-1,0 0,0 0,-1 0,1 0,0 0,-1 0,1 0,0 0,0 0,-1 0,1 0,0 0,-1 0,1-1,0 1,0 0,-1 0,1-1,-1 1,1-1,0 1,-1-1,1 1,-1-1,1 1,-1-1,1 1,-1-1,31-41,-9-7,-17 35,1 0,0 0,1 0,1 1,0 0,0 1,2-1,-1 2,1-1,1 1,10-8,-19 18,-1 0,1-1,-1 1,1 0,0 0,-1 0,1 1,0-1,0 0,0 1,0-1,-1 1,1-1,0 1,0 0,0 0,0 0,0 0,0 0,0 1,0-1,0 0,0 1,0-1,-1 1,1 0,0 0,0 0,-1 0,1 0,0 0,-1 0,1 0,-1 1,0-1,1 0,-1 1,0 0,1 0,23 76,-25 69,14-111,-2-29</inkml:trace>
  <inkml:trace contextRef="#ctx0" brushRef="#br0" timeOffset="7731.752">1553 596,'138'-14,"-133"12,0 1,0-1,0-1,-1 1,1 0,0-1,-1 0,0 0,0 0,0-1,0 0,0 1,-1-1,1-1,-1 1,0 0,0-1,-1 1,1-1,-1 0,0 0,-1 0,1 0,0-5,-1 8,0-1,0 0,-1 0,1 0,-1 1,0-1,0 0,0 0,0 0,0 0,-1 1,1-1,-1 0,0 0,0 0,0 1,0-1,0 1,0-1,-1 1,1-1,-1 1,0 0,0-1,0 1,0 0,0 0,0 1,0-1,-1 0,1 1,-1-1,1 1,-1 0,0 0,1 0,-1 0,0 0,0 1,1-1,-1 1,0 0,0 0,0 0,0 0,0 0,1 1,-1-1,-2 2,-4 0,-1 0,1 1,0 0,0 1,1 0,-1 0,1 1,0 0,0 1,0 0,1 0,0 0,0 1,1 0,-1 1,2-1,-1 1,1 0,0 0,1 1,0 0,0-1,1 1,0 1,0-1,1 0,1 1,-1 2,2-8,1 0,-1 0,1 0,0 0,0 0,0 0,1 0,-1 0,1-1,0 1,0 0,0-1,0 0,1 1,0-1,-1 0,1 0,0-1,1 1,-1-1,0 1,1-1,-1 0,4 1,96 33,-92-34,6 3,0-1,1-1,-1-1,1 0,0-1,0-1,-1-1,1 0,0-2,-1 0,1 0,-1-2,0 0,0-1,-1-1,0-1,0 0,-1-1,0 0,0-1,-1-1,12-12,-12 9,-1-1,-1-1,-1 0,0-1,-2 0,1 0,-2-1,0-1,-1 0,-6 17,0 1,0-1,0 0,0 0,-1 1,1-1,0 0,-1 0,1 0,-1 0,0 0,0 0,1 0,-1 0,0 0,-1 1,1-1,0 0,-1 0,1 0,-1 0,1 0,-1 0,0 1,0-1,0 0,0 1,0-1,0 0,0 1,-1 0,1-1,0 1,-1 0,1-1,-1 1,0 0,1 0,-1 0,0 0,0 1,1-1,-1 0,0 1,0-1,0 1,0 0,0 0,0 0,0 0,0 0,0 0,0 0,-9 4,1 0,0 0,0 1,1 1,-1-1,1 1,1 1,-1 0,1 0,0 1,0 0,1 0,0 1,1 0,0 0,0 0,1 1,0 0,0 3,3-9,1-1,0 0,0 0,0 1,0-1,1 1,-1-1,1 1,0-1,0 0,0 1,1-1,-1 1,1-1,0 1,0-1,0 0,0 0,0 1,1-1,-1 0,1 0,0 0,0-1,0 1,1 0,-1-1,1 1,-1-1,1 0,0 0,0 0,0 0,0 0,114 41,-103-41,-1-2,1 1,-1-2,0 0,1-1,-1 0,0-1,0 0,0-1,-1 0,1-1,-1-1,0 0,0 0,-1-2,0 1,0-1,0-1,10-10,0 0,-1-2,-1 0,-1-1,-1-1,-1 0,-1-1,0-3,1-1,0-1,-2 0,-1-1,-2-1,0 0,-3 0,0-1,2-28,-9 56,-1 0,1 0,-1 1,0-1,0 0,-1 0,1 0,-1 1,0-1,0 0,0 0,0 1,-1-1,1 1,-1-1,0 1,0 0,0 0,-1 0,1 0,-1 0,1 0,-1 1,0-1,0 1,0 0,-1 0,1 0,0 0,-1 0,1 1,-1-1,0 1,1 0,-1 0,0 1,0-1,1 1,-1 0,0 0,0 0,0 0,0 1,1-1,-1 1,0 0,1 0,-1 1,-1 0,-3 2,1 1,0 0,-1 0,2 1,-1-1,1 2,0-1,0 1,0 0,1 0,0 0,1 1,0-1,0 1,0 0,1 1,1-1,-1 1,1-1,0 1,1-1,0 1,1 0,0 0,0 0,1-1,0 1,1 6,-2 6,1 0,1 0,0-1,2 1,0 0,2-1,0 0,7 14,140 276,-132-265,-12-27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3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6378 780,'10'-2,"0"0,0 0,0-1,0 0,-1-1,1 0,-1 0,0-1,8-6,16-9,-1-1,0-2,-2-1,0-1,-2-2,-1-1,-1-1,-2-1,-1-1,-1-2,-2 0,5-11,-18 31,1 0,-2 0,0-1,0 0,-1 0,-1 0,0-1,-1 1,-1-1,0 0,-1 0,-1 0,0 0,-1 0,-1 0,0 0,1 13,-1-1,1 1,-1 0,1-1,-1 1,0 0,0 0,0 0,-1 0,1 0,0 1,-1-1,1 1,-1-1,1 1,-1 0,1 0,-1 0,0 0,0 1,0-1,1 1,-1 0,0 0,0 0,0 0,0 0,1 0,-1 1,0-1,0 1,0 0,1 0,-1 0,1 0,-1 0,0 1,1-1,0 1,-1 0,1 0,0 0,0 0,0 0,0 0,1 0,-1 0,0 1,1-1,0 1,-18 19,1 0,2 1,0 1,1 1,2 0,1 0,0 2,2-1,-1 10,7-27,0 0,0 0,2 0,-1 1,1-1,0 1,1-1,0 1,1 0,0 0,0-1,1 1,0 0,1-1,0 1,0-1,1 1,1-1,-1 0,1 0,1-1,0 1,0-1,0 0,4 3,-3-4,0-1,0 0,1 0,0 0,0-1,1 0,-1-1,1 0,0 0,0 0,0-1,1 0,-1-1,1 0,0 0,-1-1,1 0,3 0,2 0,0 0,0-1,0-1,0 0,0-1,-1 0,1-1,0-1,-1 0,0-1,0 0,0-1,-1 0,0-1,0-1,2-2,-3 2,-1 2,0-1,0-1,-1 1,1-1,-2-1,1 0,-1 0,-1-1,0 0,0 0,-1 0,0-1,-1 0,0 0,0-1,0-4,-6 17,1 0,0 0,-1 0,1-1,-1 1,0 0,1 0,-1 0,0-1,1 1,-1 0,0-1,0 1,0-1,1 1,-1-1,0 1,0-1,0 1,0-1,0 0,0 1,0-1,0 0,0 0,0 0,0 0,0 0,0 0,0 0,0 0,0 0,0-1,0 1,0 0,0-1,0 1,0-1,0 1,0-1,1 1,-1-1,0 1,0-1,0 0,1 1,-1-1,1 0,-1 0,0 0,1 0,-1 1,1-1,-1 0,1 0,0 0,0 0,-1 0,1 0,0 0,0 0,0 0,0 0,0 0,0 0,0 0,0 0,0 0,1-1,-9 12,0 0,1 1,0 0,1 0,0 0,1 1,0 0,1 0,0 0,1 1,1-1,0 1,0 0,1 0,1-1,0 1,1 0,0 0,2 3,-1-11,0 0,0 0,0-1,1 1,0 0,0-1,0 0,1 0,-1 0,1 0,0-1,0 1,0-1,1 0,-1 0,1-1,-1 1,1-1,0 0,0 0,0-1,0 1,1-1,-1 0,0 0,0-1,1 0,-1 0,0 0,1-1,-1 1,0-1,0 0,0-1,0 1,0-1,0 0,0-1,0 1,-1-1,1 0,-1 0,3-2,7-4,-2-1,1 0,-1-1,0 0,-1-1,-1-1,0 1,0-1,-2-1,1 0,-2 0,0-1,0 0,-2 0,0 0,0-1,1-13,-5 25,0 0,-1 0,1 0,-1 0,0 0,0 0,0 0,-1 0,1 0,-1 0,0 1,0-1,0 0,-1 0,1 1,-1-1,0 1,0-1,0 1,-1 0,1 0,-1-1,1 2,-1-1,0 0,0 1,-1-1,1 1,0 0,-1 0,1 0,-1 1,0-1,1 1,-1 0,0 0,-2 0,-3-1,0 1,0 1,1-1,-1 1,0 1,0 0,1 0,-1 1,0 0,1 0,0 1,-1 0,1 0,0 1,1 0,-1 1,1-1,-4 4,-7 9</inkml:trace>
  <inkml:trace contextRef="#ctx0" brushRef="#br0" timeOffset="586.611">7789 384,'-1'-2,"-1"0,1 0,-1 0,1 1,-1-1,0 0,0 1,0-1,0 1,0 0,0 0,-1 0,1 0,0 0,-1 0,1 1,0-1,-1 1,1-1,-1 1,1 0,0 0,-1 0,1 0,-2 1,-3-1,-1 0,0 1,0 0,0 0,0 1,1 0,-1 1,1-1,-1 1,1 1,0-1,0 1,1 1,-1-1,1 1,0 0,0 1,1-1,-1 1,1 0,0 1,1-1,-2 4,5-8,1 1,-1-1,1 1,-1-1,1 1,0-1,0 1,0-1,0 1,1-1,-1 1,1-1,-1 1,1-1,0 0,0 1,0-1,0 0,1 0,-1 1,1-1,-1 0,1-1,-1 1,1 0,0 0,0-1,0 1,0-1,0 1,1-1,-1 0,0 0,85 32,-74-29,15 3,-21-6,1 1,-1 0,0 0,1 0,-1 1,0 0,0 0,0 1,-1 0,0 0,7 6,-13-7,1 0,0 0,-1 1,0-1,0 0,0 1,0-1,-1 0,1 0,-1 1,0-1,0 0,0 0,0 0,0 0,-1 0,1 0,-1 0,0 0,0-1,0 1,0-1,0 1,-1-1,1 0,-1 0,1 0,-1 0,0 0,0-1,0 1,0-1,0 0,-3 1,-13 7,1-1,-2 0,1-2,-1 0,0-2,0 0,0-1,-1 0,-8-2,-7-9,30 2</inkml:trace>
  <inkml:trace contextRef="#ctx0" brushRef="#br0" timeOffset="932.194">8269 130,'-49'229,"12"-2,12-89,12-103,6-29</inkml:trace>
  <inkml:trace contextRef="#ctx0" brushRef="#br0" timeOffset="1166.256">7987 440,'24'5,"27"2,14-1,2-6,-7-3,-8-1,-8 0,-7 1,-5 1,-3 1,-2 0,0 1,-6 0</inkml:trace>
  <inkml:trace contextRef="#ctx0" brushRef="#br0" timeOffset="7604.532">13321 300,'37'-17,"-1"-2,0-1,-2-2,0-1,-2-2,0-1,-1-2,-22 17,0-1,-1 0,0 0,-1 0,-1-1,0 0,0-1,1-7,-4 48,-33 297,17 29,9-294,1 2,-1 1,-4-1,-2 0,-2 0,-4-2,-2 1,-2-2,-13 22,24-63,5-7,-1 1,-1 0,1-1,-2 0,1-1,-2 1,1-1,-1-1,0 1,-1-2,0 1,0-1,-8 4,16-10,-1 0,0 0,0 0,0 0,0-1,0 1,0-1,0 0,0 1,-1-1,1 0,0 0,0 0,0-1,0 1,0 0,0-1,0 0,0 1,0-1,0 0,0 0,0 0,1 0,-1 0,0 0,1-1,-1 1,0 0,1-1,0 0,-1 1,1-1,0 0,0 1,0-1,-1-2,-16-78,17 44,1 0,2 0,2 1,1-1,2 1,1 0,2 1,2 0,1 1,2 0,17-29,-22 48,1 0,1 1,1 0,0 1,1 0,0 1,1 1,0 0,1 1,4-2,19 0,-21 13</inkml:trace>
  <inkml:trace contextRef="#ctx0" brushRef="#br0" timeOffset="7888.074">13858 977,'0'-19,"4"-21,3-8,-1-2,3 4,6 5,-1 4,3 4,-2 3,2 6,-3 3,2 0,3 3,-3 0,2 4,-2 8,-5 6</inkml:trace>
  <inkml:trace contextRef="#ctx0" brushRef="#br0" timeOffset="8141.655">14225 780,'0'24,"4"3,3-3</inkml:trace>
  <inkml:trace contextRef="#ctx0" brushRef="#br0" timeOffset="8389.989">14280 384,'0'0</inkml:trace>
  <inkml:trace contextRef="#ctx0" brushRef="#br0" timeOffset="8636.904">14789 610,'-40'10,"2"2,-1 2,2 1,0 2,0 2,-16 12,49-30,0 1,1 0,-1 0,0 0,1 1,-1-1,1 1,0 0,0 0,0 0,0 0,0 1,1-1,0 1,0-1,0 1,0 0,0 0,1 0,-1 0,1 0,0 0,0 0,1 0,-1 1,1-1,0 0,0 0,1 1,-1-1,1 0,0 0,0 0,0 1,0-1,1 0,0-1,0 1,0 0,0 0,0-1,1 0,0 1,2 1,6 3,1 0,1-1,-1-1,1 0,0-1,0 0,1-1,0-1,-1 0,1 0,0-2,0 1,0-2,1 0,-1-1,0 0,0-1,0-1,-1 0,1-1,-1 0,1-1,-1 0,3-3,8-5,-1-1,0-1,-1 0,-1-2,-1-1,0 0,12-16,-15 17,7-7</inkml:trace>
  <inkml:trace contextRef="#ctx0" brushRef="#br0" timeOffset="8807.599">15381 159,'-19'43,"-12"29,1 6,4 1,3-9,4-7,6-10,6-3,3-6,2-6,-2-4,3 2,2-1,2-1,-1-2,0-2,-1 0,0-6</inkml:trace>
  <inkml:trace contextRef="#ctx0" brushRef="#br0" timeOffset="8950.824">15070 554,'44'9,"27"9,8 1,-5-3,-11-4,-10-5,-11-2,-11-3</inkml:trace>
  <inkml:trace contextRef="#ctx0" brushRef="#br0" timeOffset="9119.509">15748 780,'-10'28,"-3"11</inkml:trace>
  <inkml:trace contextRef="#ctx0" brushRef="#br0" timeOffset="10242.445">15635 243,'5'5,"6"6,1 2</inkml:trace>
  <inkml:trace contextRef="#ctx0" brushRef="#br0" timeOffset="9518.266">16058 723,'1'5,"0"-1,0 1,0-1,0 0,1 1,0-1,0 0,0 0,0 0,1 0,-1 0,1-1,0 1,0-1,1 1,-1-1,1 0,-1-1,1 1,0-1,0 1,0-1,0 0,0-1,1 1,-1-1,1 0,-1 0,1 0,-1 0,1-1,-1 0,1 0,0 0,-1 0,1-1,-1 0,1 0,-1 0,1-1,-1 1,0-1,4-2,5-6,-2-1,1-1,-2 1,1-2,-2 1,1-2,-2 1,0-1,-1 0,0-1,4-13,-9 25,-1-1,0 1,0 0,0 0,0-1,-1 1,0-1,1 1,-1-1,0 1,-1 0,1-1,0 1,-1-1,0 1,0 0,0-1,0 1,-1 0,1 0,-1 0,0 0,0 0,0 0,0 1,0-1,0 1,-1-1,1 1,-1 0,0 0,0 0,0 0,0 0,0 1,0-1,0 1,-1 0,1 0,0 0,-1 1,1-1,0 1,-1-1,0 1,-3 0,1 0,0 0,0 0,0 1,-1 0,1 0,0 1,0-1,0 1,0 1,1-1,-1 1,1 0,-1 0,1 1,0-1,0 1,1 0,-1 0,1 1,0 0,-4 4,-9 12</inkml:trace>
  <inkml:trace contextRef="#ctx0" brushRef="#br0" timeOffset="9956.962">16595 751,'148'-163,"-147"162,-1 1,0 0,0-1,1 1,-1-1,0 1,1 0,-1-1,0 1,1 0,-1-1,1 1,-1 0,0 0,1 0,-1-1,1 1,-1 0,1 0,-1 0,1 0,-1 0,1 0,-1 0,1 0,-1 0,1 0,-1 0,1 0,-1 0,0 0,1 0,-1 0,1 1,-1-1,1 0,-1 0,1 0,-1 1,0-1,1 0,-1 1,0-1,1 0,-1 1,0-1,1 1,-1-1,0 0,0 1,0-1,1 1,-1-1,0 1,0-1,0 1,0-1,0 0,0 1,0-1,0 1,0-1,7 45,-5-23,-1-17,1-1,-1 1,1 0,1 0,-1-1,0 0,1 1,0-1,0 0,0 0,1-1,-1 1,1-1,0 1,0-1,0 0,0-1,1 1,-1-1,1 0,0 0,-1 0,1 0,0-1,0 0,0 0,0 0,0-1,0 0,0 0,0 0,0 0,0-1,0 0,0 0,0 0,0-1,3-1,6-1,0-1,-1 0,0-1,0-1,0 0,-1 0,0-1,0-1,3-4,-11 10,-1 1,0-1,0 0,0 0,0 0,0-1,-1 1,0-1,1 1,-1-1,0 0,-1 0,1 0,-1 0,0 0,0 0,0 0,0 0,-1 0,0-1,1 1,-2 0,1 0,0 0,-1-1,0 1,0 0,0 0,0 0,-1 0,0 0,0 0,0 0,-11-15</inkml:trace>
  <inkml:trace contextRef="#ctx0" brushRef="#br0" timeOffset="6271.267">11994 187,'-25'260,"23"20,22-180,-21-89,-2-5</inkml:trace>
  <inkml:trace contextRef="#ctx0" brushRef="#br0" timeOffset="6701.901">11797 526,'623'0,"-582"5,-40-4,0-1,-1 1,1-1,0 1,-1-1,1 1,-1 0,1-1,-1 1,1 0,-1-1,1 1,-1 0,0 0,1 0,-1-1,0 1,0 0,0 0,0 0,0 0,0-1,0 1,0 0,0 0,0 0,0 0,0 0,-1-1,1 1,0 0,0 0,-1-1,1 1,-1 0,1 0,-1-1,1 1,-1 0,1-1,-1 1,0-1,1 1,-1-1,0 1,0-1,-54 57,49-54,-1 1,1 0,0 0,1 1,-1 0,1 0,0 0,0 1,0-1,1 1,0 0,0 1,0-1,1 1,0-1,0 1,1 0,0 0,0 0,1 1,-1-1,2 0,-1 0,1 1,0-1,1 0,-1 1,1-1,1 1,1-3,-1-1,1 0,0 0,1 0,-1 0,1 0,-1-1,1 0,0 0,0 0,1 0,-1 0,1-1,-1 0,1 0,0 0,0-1,0 1,0-1,0 0,0 0,0-1,0 0,0 0,0 0,0 0,0-1,3-1,5 1,-1-2,0 1,0-2,-1 0,1 0,-1-1,0 0,0-1,0 0,-1-1,5-4,-4 1,-1-1,0 0,-1-1,0 0,-1 0,0-1,-1 0,0 0,-1-1,0 1,-2-2,1 1,-2 0,0-1,-1 0,1-4,-3 15,0 0,-1 1,1-1,-1 1,1-1,-1 0,0 1,-1 0,1-1,0 1,-1 0,0-1,0 1,0 0,0 0,0 1,-1-1,1 0,-1 1,1-1,-1 1,0 0,0 0,0 0,-1 0,1 1,0-1,-1 1,1 0,0 0,-1 0,0 0,1 1,-1 0,1-1,-1 1,0 0,1 1,-1-1,1 1,-4 0,-19 5</inkml:trace>
  <inkml:trace contextRef="#ctx0" brushRef="#br0" timeOffset="5300.426">9511 639,'-10'1,"0"1,1 0,-1 1,1 0,-1 1,1-1,0 2,1-1,-1 1,1 1,0 0,0 0,0 0,1 1,0 0,0 0,1 1,0 0,1 0,-1 1,1-1,1 1,0 0,0 0,1 1,0-1,0 1,1-3,0 1,0 0,0 0,1 0,0 0,1 0,0 0,0 0,1 0,0 0,0 0,1 0,0 0,0-1,1 1,0-1,0 1,0-1,1 0,1 0,-1-1,2 2,-1-7,0 0,0-1,1 1,-1-1,0 0,0-1,1 1,-1-1,0 0,0 0,0-1,0 0,0 1,0-2,-1 1,1 0,0-1,-1 0,0 0,0 0,0-1,0 0,0 1,-1-1,0 0,0-1,3-3,1 1,37-40,-2-1,-3-2,-2-1,-2-2,-2-2,17-42,-33 59,-2-2,-2 1,-1-1,-2-1,-2 0,1-27,-20-15,10 81,0 0,0 0,0 1,0-1,0 0,0 1,0 0,-1-1,1 1,-1 0,1-1,-1 1,1 0,-1 0,0 0,1 0,-1 0,0 1,0-1,0 1,1-1,-1 1,0-1,0 1,0 0,0 0,0 0,0 0,0 0,0 1,0-1,0 1,1-1,-1 1,0-1,0 1,0 0,1 0,-1 0,1 0,-2 0,-6 6,0 1,0-1,1 1,0 1,1 0,-1 0,2 0,-1 1,1 0,-2 6,2-6,-4 8,1 1,1 0,1 0,1 1,0 0,2 0,0 0,1 1,1-1,1 1,1 0,1 0,1-1,0 1,2-1,4 17,-3-27,0 0,0 0,1-1,0 1,0-1,1 0,0-1,1 0,0 0,0-1,1 0,0 0,0-1,0 0,1 0,0-1,0 0,0-1,1-1,-1 1,1-2,0 1,0-1,5-1,-3 0,1 0,-1-2,0 1,1-2,-1 0,0 0,1-2,-1 1,-1-2,1 1,-1-2,0 0,0 0,0-1,-1-1,0 1,0-2,-1 0,0 0,-1-1,0 0,-1 0,0-1,0 0,3-8,1 1,-7 33,-2 2,1-9,-1 0,1 0,0 0,1 0,0-1,0 0,1 0,0 0,0-1,0 0,1 0,0-1,0 1,1-1,-1-1,1 0,0 0,0 0,0-1,1 0,-1-1,1 0,0 0,-1-1,1 0,0 0,0-1,0 0,0-1,0 0,-1 0,1-1,0 0,-1 0,1-1,3-2,-6 1,0 1,0-1,0 0,-1-1,1 1,-1-1,0 0,-1 0,1-1,-1 1,0-1,0 0,-1 0,0-1,0 1,0-1,-1 1,0-1,0 0,-1 0,0 0,0 0,0 0,-1 0,0 0,-1-2,17-49,-12 50</inkml:trace>
  <inkml:trace contextRef="#ctx0" brushRef="#br0" timeOffset="5804.196">10866 526,'3'5,"1"0,0 0,1 0,-1 0,1-1,0 0,0 0,0 0,1-1,-1 1,1-1,0 0,0-1,0 0,0 0,0 0,0-1,1 1,-1-2,0 1,1-1,-1 0,1 0,-1 0,1-1,-1 0,0 0,5-3,-7 1,-1-1,0 0,0 1,0-2,-1 1,0 0,1 0,-1-1,-1 1,1-1,-1 0,0 1,0-1,0 0,0 0,-1 0,0 1,0-1,-1 0,1 0,-1 0,0 0,0 1,0-1,-1 0,0 1,0-1,0 1,0 0,-1 0,1 0,-1 0,0 0,0 0,-3-1,4 2,-1 1,0-1,0 1,0-1,0 1,-1 0,1 1,0-1,-1 0,1 1,-1 0,0 0,1 0,-1 0,0 1,0-1,1 1,-1 0,0 0,0 0,1 1,-1-1,0 1,0 0,1 0,-1 1,1-1,-1 0,1 1,-1 0,1 0,0 0,0 0,0 1,0-1,1 1,-1 0,-1 1,-5 6,0 0,0 0,1 1,0 0,1 0,0 1,1 0,0 0,1 1,-2 6,5-13,-1 1,1-1,0 1,0 0,1 0,0 0,0 0,1 0,0 0,0 0,0 0,1 0,0-1,1 1,-1 0,1 0,1-1,-1 1,1-1,0 1,1-1,-1 0,1-1,0 1,1-1,-1 1,1-1,0 0,1-1,-1 0,1 1,0-2,0 1,1 0,16 1,1-1,0-1,0-1,0-1,0-1,0-1,19-4,-22 3,0-1,0-1,0 0,0-2,-1-1,0 0,0-2,-1 0,14-9,-10 2</inkml:trace>
  <inkml:trace contextRef="#ctx0" brushRef="#br0" timeOffset="14676.257">18062 356,'6'2,"-1"0,1 0,-1-1,1 0,0 0,-1 0,1-1,0 0,0 0,-1 0,1-1,0 0,-1 0,1 0,0-1,-1 0,0 0,1 0,-1 0,0-1,0 0,0 0,1-2,12-5,-1 1,0-2,-1 0,-1-2,1 1,-2-2,0 0,-1 0,0-1,-1-1,-1 0,4-8,-50 112,4 2,4 0,3 2,5 1,-1 41,-18 74,30-167,-2-1,-1 0,-2 0,-2-1,-2-1,-1 0,-2-2,-2 0,-1-1,-23 26,-39-5,82-55,0 0,1 0,-1-1,0 1,0-1,0 1,0-1,1 0,-1 0,0 0,0 0,0-1,0 1,0-1,1 0,-1 0,0 0,1 0,-1 0,1 0,-1-1,1 1,-1-1,1 0,0 0,0 0,0 0,0 0,0 0,0 0,1-1,-1 1,1-1,-1 0,-1-10,0-1,0 0,2 0,-1-1,2 1,0 0,1 0,0-1,1 1,0 0,2 0,-1 1,2-1,0 1,0 0,1-1,7-18,2-1,0 2,2 0,2 1,1 1,1 1,1 0,1 2,-5 5,-9 9,1-1,1 1,-1 1,2 0,-1 1,2 0,-1 0,1 1,1 1,0 1,0 0,0 0,9-2,94 23,-95-11</inkml:trace>
  <inkml:trace contextRef="#ctx0" brushRef="#br0" timeOffset="14942.214">18711 667,'-22'20,"2"2,0 1,1 0,1 2,2 0,0 0,2 2,1 0,-2 7,14-32,-1 0,1 0,0 1,0-1,0 1,0-1,0 1,1-1,-1 1,1 0,-1-1,1 1,0-1,0 1,0 0,1-1,-1 1,0 0,1-1,0 1,0-1,0 1,0-1,0 1,0-1,0 0,1 1,0-1,-1 0,1 0,0 0,0 0,0-1,0 1,0 0,0-1,0 0,1 1,-1-1,1 0,8-2,-1 0,1-1,-1-1,0 1,0-2,0 1,0-2,0 1,-1-1,0-1,0 1,0-2,-1 1,0-1,0 0,0-1,-1 0,-1 0,1-1,-1 1,3-8,0 3,-2-1,1 0,-2 0,0-1,-1 1,0-1,-1-1,2-13,-5 27,-1 1,1-1,-1 0,1 1,-1-1,0 0,0 0,0 0,0 1,0-1,0 0,0 0,0 0,-1 1,1-1,-1 0,1 1,-1-1,0 0,0 1,0-1,0 1,0-1,0 1,0-1,0 1,0 0,-1 0,1-1,0 1,-1 0,1 0,-1 0,0 1,1-1,-1 0,0 1,1-1,-1 1,0-1,0 1,1 0,-1 0,0-1,0 1,1 1,-1-1,0 0,0 0,0 1,1-1,-1 1,0-1,1 1,-1 0,-16 8</inkml:trace>
  <inkml:trace contextRef="#ctx0" brushRef="#br0" timeOffset="15241.434">19021 920,'10'-14,"17"-19,9-10,4 4,-6 3,-3 8,-3 3,-5 12,-7 7</inkml:trace>
  <inkml:trace contextRef="#ctx0" brushRef="#br0" timeOffset="-12648.223">536 384,'-91'160,"-31"69,66-116,231-364,-26 2,-144 272,-7 35,0-38,1 1,0 0,2 0,1-1,0 1,2 0,2 6,-5-22,2 0,-1 0,1 0,-1 0,1-1,1 1,-1-1,1 0,-1 1,1-2,0 1,1 0,-1-1,1 0,-1 0,1 0,0-1,0 0,0 1,0-2,1 1,-1-1,0 1,1-2,-1 1,1 0,-1-1,1 0,-1-1,1 1,-1-1,1 0,-1 0,0-1,1 1,-1-1,0 0,0-1,0 1,-1-1,1 0,0 0,-1-1,0 1,1-2,6-9,0-1,-2 0,0 0,0-1,-1 0,-2 0,1-1,-2 0,0 0,2-14,-4 7</inkml:trace>
  <inkml:trace contextRef="#ctx0" brushRef="#br0" timeOffset="-12368.912">1129 440,'-17'41,"2"0,1 1,2 0,3 1,0 4,8-45,0 1,0 0,0-1,0 1,1-1,-1 1,1 0,0 0,0-1,0 1,0 0,0 0,1-1,-1 1,1 0,0-1,-1 1,1-1,1 1,-1-1,0 1,0-1,1 1,0-1,-1 0,1 0,0 0,0 0,0 0,0-1,0 1,0 0,1-1,-1 0,1 1,-1-1,1 0,-1 0,1-1,0 1,-1 0,1-1,0 0,-1 1,1-1,0 0,0 0,-1-1,4 0,7-5,1 0,-1-2,-1 0,1 0,-1-1,-1-1,1 0,-2 0,1-1,-2 0,1-1,-2 0,1-1,5-13,-6 16,-1-1,0-1,0 1,-2-1,1 0,-1-1,-1 1,-1-1,0 0,0 0,-1 0,-1 0,0 0,-1-1,0 1,-1 0,0 0,-1 0,-3-10,1 19,0 0,0 1,0-1,-1 1,1 0,-1 0,0 0,1 1,-1 0,0 0,-1 0,1 0,0 1,-1 0,1 0,0 0,-1 1,1-1,-1 2,1-1,-1 0,1 1,-1 0,1 0,0 1,0 0,0-1,-1 2,2-1,-5 3,-16 8</inkml:trace>
  <inkml:trace contextRef="#ctx0" brushRef="#br0" timeOffset="-5450.304">2173 526,'0'0,"-1"1,1 0,-1 0,1-1,0 1,-1 0,1 0,0-1,-1 1,1 0,0 0,0 0,0 0,0 0,0-1,0 1,0 0,0 0,0 0,0 0,0 0,0-1,1 1,-1 0,0 0,1 0,-1-1,0 1,1 0,-1-1,1 1,0 0,-1-1,1 1,-1 0,1-1,0 1,-1-1,1 1,0-1,0 0,-1 1,1-1,0 0,0 1,0-1,0 0,41 17,-26-13,1 0,-1-2,1 0,0 0,0-2,-1 0,1-1,0-1,0 0,-1-2,1 1,-1-2,0 0,-1-1,13-7,-25 10,0 0,0-1,0 0,0 1,0-1,-1 0,0 0,0-1,0 1,0 0,-1-1,0 1,1-1,-2 1,1-1,0 0,-1 1,0-1,0 0,-1 1,1-1,-1 0,0 1,0-1,0 1,-1-1,0 1,1 0,-2 0,1-1,0 1,-1 1,0-1,0 0,0 1,0-1,0 1,-1 0,0 0,1 0,-1 1,0-1,0 1,-1 0,1 0,0 1,-3-2,-1 1,0-1,-1 1,1 0,-1 1,1 0,-1 0,0 0,1 2,-1-1,1 1,-1 0,1 0,-1 1,1 1,0-1,-1 1,2 1,-1-1,0 1,1 1,-1-1,1 1,1 1,-1-1,1 1,0 0,0 1,0-1,1 1,0 0,0 1,1-1,0 2,-3-1,1-1,0 1,1 0,0 1,0-1,1 1,0 0,1 0,-1 0,2 0,-1 1,2-1,-1 1,1 0,0-1,1 1,0 0,1 0,0-1,1 1,0-1,0 1,1-1,0 1,0-1,5 8,5-7,0 0,1 0,0-1,1-1,0 0,0-1,0-1,1 0,0-1,0-1,1-1,-1 0,1-1,-1 0,1-2,0 0,-1-1,16-2,63-15,-76 13</inkml:trace>
  <inkml:trace contextRef="#ctx0" brushRef="#br0" timeOffset="-4864.707">3020 384,'-270'373,"253"-340,31-40,157-205,-39 32,-132 179,0 1,1-1,-1 1,0-1,1 1,-1-1,1 1,-1-1,0 1,1-1,-1 1,1 0,-1-1,1 1,0 0,-1-1,1 1,-1 0,1 0,-1-1,1 1,0 0,-1 0,1 0,0 0,-1 0,1 0,0 0,-1 0,1 0,-1 0,1 0,0 0,-1 1,1-1,-1 0,1 0,0 1,-1-1,1 0,-1 1,1-1,-1 1,1-1,-1 0,0 1,1-1,-1 1,1-1,-1 1,0 0,1-1,-1 1,0-1,0 1,0 0,1-1,-1 1,0-1,0 1,0 0,0-1,0 1,0 0,0-1,0 1,0 0,1 53,-1-46,-2 32,0-29,1 1,1 0,-1 0,2 0,0 0,0-1,1 1,0 0,1-1,0 1,1-1,5 9,-8-18,0 1,0-2,1 1,-1 0,1 0,-1 0,1-1,0 1,-1-1,1 1,0-1,0 0,0 0,0 1,0-1,0-1,1 1,-1 0,0-1,0 1,1-1,-1 1,0-1,1 0,-1 0,0 0,0 0,1-1,-1 1,0-1,1 1,-1-1,0 0,0 0,0 0,0 0,0 0,0 0,0 0,0-1,0 1,-1-1,2-1,62-83,15-119,-76 192,-2 3</inkml:trace>
  <inkml:trace contextRef="#ctx0" brushRef="#br0" timeOffset="-4086.776">3585 639,'35'-21,"0"-2,-2-1,0-2,-2-1,-1-1,24-30,-47 49,0 0,-1 0,-1 0,1-1,-2 0,1 0,-1 0,-1-1,0 1,2-11,-5 19,-1-1,1 1,-1 0,0-1,1 1,-1 0,0 0,-1 0,1-1,0 1,0 0,-1 0,1 1,-1-1,0 0,0 0,1 1,-1-1,0 1,0 0,0-1,-1 1,1 0,0 0,0 1,-1-1,1 0,0 1,-1-1,1 1,0 0,-1 0,1 0,-1 0,1 0,-1 0,1 1,0-1,-1 1,1-1,0 1,0 0,-1 0,1 0,0 0,-1 2,-15 7,1 0,0 1,1 1,1 1,0 0,0 1,2 1,-1 0,2 1,0 0,1 1,-7 14,13-22,1 0,0 0,1 0,-1 1,2-1,-1 1,2-1,-1 1,1 0,0 7,1-13,0 0,1-1,-1 1,1-1,-1 1,1-1,0 1,0-1,0 0,1 1,-1-1,1 0,0 0,0 0,0 0,0 0,1-1,-1 1,1-1,-1 1,1-1,0 0,0 0,0 0,0 0,0-1,1 1,-1-1,0 0,2 1,16 0,0 0,-1-1,1-2,0 0,-1-1,1-1,-1 0,1-2,-1-1,-1 0,1-1,-1-1,0-1,-1-1,0-1,-1 0,0-1,-1-1,10-9,-6 3,-1 0,-1-1,-1-1,0-1,-2-1,-1 0,0-1,-2 0,0-3,5-25,-30 64,12-7,-1-1,1 0,0 1,0-1,1 1,-1-1,1 1,0-1,0 1,0-1,1 1,0-1,0 0,0 1,0-1,1 0,-1 1,1-1,0 0,1 0,-1-1,1 1,-1 0,1-1,0 0,0 1,1-1,-1 0,1-1,0 1,0 0,-1-1,0 1,1 0,-1 0,0 0,0 0,-1 0,1 1,0-1,-1 1,0-1,0 1,0 0,-1 0,1 0,-1 0,0 0,0 1,0-1,-1 0,1 0,-1 1,0-1,0 0,-1 0,1 1,-1-1,0 0,0 0,-1 0,1 0,-1 0,0 0,0 0,0 0,-15 27,11-23,1 1,0 0,1 0,-1 0,2 0,-1 1,1 0,1-1,0 1,0 0,1 0,0 4,1-11,1-1,-1 0,1 1,-1-1,1 0,0 1,0-1,0 0,0 0,1 0,-1 0,1 0,-1 0,1 0,-1-1,1 1,0-1,0 1,0-1,0 1,0-1,0 0,0 0,1 0,-1 0,0 0,1-1,-1 1,0-1,1 0,-1 1,0-1,1 0,-1 0,1-1,-1 1,1 0,-1-1,0 1,1-1,-1 0,0 0,0 0,0 0,0 0,1 0,-2-1,1 1,0-1,0 1,0-1,-1 0,1 0,14-9</inkml:trace>
  <inkml:trace contextRef="#ctx0" brushRef="#br0" timeOffset="-3332.774">4854 328,'-16'2,"1"0,-1 0,1 2,0 0,0 0,0 2,1 0,0 0,0 1,0 1,1 0,0 1,1 1,0 0,-3 3,4-2,1 1,0 0,0 0,1 1,1 0,0 1,1 0,0 0,1 1,1-1,0 1,0 8,4-22,1 1,-1 0,1 0,0 0,0-1,0 1,0 0,0 0,0 0,0 0,1-1,-1 1,0 0,1 0,0-1,-1 1,1 0,0-1,0 1,0-1,0 1,0-1,0 1,1-1,-1 0,0 1,1-1,-1 0,1 0,-1 0,1 0,0 0,-1-1,1 1,0 0,-1-1,1 1,0-1,0 0,0 1,-1-1,1 0,0 0,1 0,81-17,-60 5,0-1,-1-1,-1-1,0-1,-1-1,-1-1,0 0,-1-2,-1 0,-2-2,10-13,-25 33,30-31,-30 32,-1 1,1-1,0 1,-1-1,1 1,0 0,-1-1,1 1,0 0,-1 0,1 0,0 0,-1-1,1 1,0 0,0 0,-1 0,1 0,0 0,-1 1,1-1,0 0,0 0,-1 0,1 1,0-1,-1 0,1 1,-1-1,1 0,0 1,-1-1,1 1,-1-1,1 1,-1-1,1 1,-1 0,1-1,-1 1,0-1,1 1,-1 0,0-1,0 1,0 0,1 0,-1-1,0 1,0 0,0-1,0 1,0 0,0 0,0-1,0 1,0 0,-1 0,13 228,23-29,-31-176,0 1,-2-1,0 1,-2-1,0 1,-2 0,-1-1,-1 0,-1 0,-1 0,-1 0,-1-1,-1 0,-1 0,-1-1,-1-1,-1 0,-1 0,-7 7,-72 28,90-55,-1 0,1 0,0 0,0 0,-1-1,1 0,-1 1,1-1,0 0,-1-1,1 1,-1 0,1-1,0 0,0 0,-1 0,1 0,0-1,0 1,0-1,0 0,0 1,1-1,-1-1,0 1,1 0,0-1,-1 1,1-1,-1-1,-1-8,0 1,1 0,0-1,1 0,1 0,0 1,0-1,1 0,0 0,1 0,1 0,0 0,0 1,1-1,1 1,0 0,0 0,1 0,1 0,6-9,-6 7,10-22,1 2,2 0,1 1,1 1,2 1,15-14,-21 26</inkml:trace>
  <inkml:trace contextRef="#ctx0" brushRef="#br0" timeOffset="-2716.952">5334 384,'-9'11,"0"1,1 0,0 1,1 0,1 0,0 0,0 1,1 0,1 0,-1 3,1-1,0 1,1 1,1-1,1 0,0 0,1 1,1 0,0-15,0 0,0 0,0 0,1 0,-1-1,1 1,-1 0,1-1,0 1,0-1,0 0,0 1,1-1,-1 0,1-1,-1 1,1 0,0-1,-1 1,1-1,0 0,0 0,0 0,0 0,0 0,0-1,0 1,0-1,0 0,0 0,1 0,-1-1,0 1,0-1,0 1,0-1,0 0,0 0,0 0,-1-1,1 1,0-1,-1 1,1-1,-1 0,1 0,-1 0,0 0,0-1,0 1,0-1,0 0,21-19,-1-1,-2-1,0-1,-2-1,-1 0,3-9,44-61,-61 90,1 0,0 1,0 0,1 0,0 0,0 0,0 1,0 0,0 0,1 0,0 1,0 0,0 0,0 0,6-1,-8 5,-1 1,0 0,0 0,-1 0,1 0,0 0,-1 0,1 1,-1 0,1-1,-1 1,0 0,-1 0,1 0,0 0,-1 0,1 0,-1 1,0-1,0 0,-1 1,1-1,-1 1,1-1,-1 1,0-1,0 1,2 7,6 38,-3 1,-2-1,-1 1,-5 34,1 2,2-42,-1 0,-3 0,-1 0,-2-1,-2 0,-2 0,-2-1,-16 34,27-69,-1 0,0 0,0 0,0-1,-1 1,0-1,-1 0,1 0,-1-1,-1 0,1 1,0-1,-1-1,0 1,0-1,-1 0,1-1,-1 0,0 0,0 0,-2 0,5-4,0-1,1 1,-1-1,1 0,-1 0,1 0,0-1,-1 1,1-1,0 0,1 0,-1 0,1 0,-1 0,1-1,0 1,0-1,0 1,1-1,-1 0,1 0,0 0,0 0,0 0,1 0,-1 0,1 0,0 0,0 0,0 0,1 0,-1 0,1 0,0 0,0 0,1 1,1-5,6-22,2 0,1 1,2 0,0 1,2 1,1 0,5-3,91-103,-93 115</inkml:trace>
  <inkml:trace contextRef="#ctx0" brushRef="#br0" timeOffset="26245.997">395 1118,'39'363,"-3"-42,-29-264,-3 0,-2 0,-6 51,-22-24,16-70</inkml:trace>
  <inkml:trace contextRef="#ctx0" brushRef="#br0" timeOffset="26492.538">1 1824,'38'-15,"27"-9,8 0,0-2,-7 5,-10 0,-9 4,-9 5,-5-1,-4 3,-7-3,-2 2,-5-3,1 2,-4-3,-2-3,-4 2</inkml:trace>
  <inkml:trace contextRef="#ctx0" brushRef="#br0" timeOffset="26874.372">678 1203,'2'173,"8"-1,29 150,-37-310,-1 0,1 0,0 0,0 0,1 0,1-1,0 0,0 0,1 0,1 0,0 0,0-1,3 3,-7-11,1-1,-1 0,0 1,0-1,0 0,1 0,-1 0,1 0,-1-1,1 1,-1-1,1 0,-1 1,1-1,-1 0,1 0,-1-1,1 1,-1 0,1-1,-1 0,1 1,-1-1,0 0,1 0,-1-1,0 1,0 0,2-2,62-50,-60 47,127-115,-131 119,0 0,0 0,0 0,0 1,0-1,1 0,-1 1,1 0,-1-1,1 1,0 0,-1 0,1 1,0-1,0 0,0 1,-1 0,1 0,0 0,0 0,0 0,0 0,-1 1,1-1,0 1,0 0,-1 0,1 0,0 0,-1 0,1 1,-1-1,0 1,1-1,-1 1,0 0,0 0,0 0,0 0,0 1,-1-1,1 0,-1 1,1-1,-1 1,0-1,0 1,0 1,9 38,-10-37,0-1,0 1,0-1,1 1,0-1,0 1,0-1,1 0,-1 0,1 1,0-1,0 0,1-1,-1 1,1 0,0-1,0 1,0-1,0 0,0 0,2 1,10-1</inkml:trace>
  <inkml:trace contextRef="#ctx0" brushRef="#br0" timeOffset="27495.822">1693 1739,'-25'17,"0"2,0 1,2 1,1 1,1 1,0 1,2 0,-16 27,34-50,0 0,0 1,0-1,0 0,0 0,0 1,0-1,0 0,0 1,1-1,-1 1,1-1,-1 1,1 0,-1-1,1 1,0-1,0 1,0 0,0-1,0 1,0-1,0 1,0 0,1-1,-1 1,1-1,-1 1,1-1,0 1,-1-1,1 1,0-1,0 0,0 1,0-1,0 0,0 0,1 0,-1 0,0 0,0 0,1 0,-1 0,1-1,-1 1,1 0,-1-1,1 1,-1-1,1 1,0-1,-1 0,1 0,-1 0,1 0,0 0,-1 0,1 0,-1-1,1 1,18-6,0-1,0-1,-1-1,0-1,0-1,-1 0,-1-1,2-2,132-115,-150 128,-1-1,1 1,0 0,-1 0,1 0,0 0,0 0,0 0,0 0,0 0,0 1,0-1,0 0,0 0,0 1,1-1,-1 1,0-1,0 1,1-1,-1 1,0 0,1 0,-1 0,0 0,1 0,-1 0,0 0,0 0,1 0,-1 0,0 1,1-1,-1 1,0-1,0 1,1-1,-1 1,0 0,0-1,0 1,0 0,0 0,0 0,0 0,0 0,-1 0,1 0,0 0,0 0,-1 0,1 1,-1-1,1 0,-1 0,0 1,1-1,-1 0,0 1,0-1,0 0,0 1,0-1,3 42,-4-40,0 1,1-1,-1 1,1 0,0-1,0 1,0-1,1 1,-1 0,1-1,0 1,0-1,0 1,0-1,1 0,-1 1,1-1,0 0,0 0,0 0,0 0,1 0,-1-1,1 1,-1-1,1 0,0 1,0-1,0-1,0 1,1 0,-1-1,4 2,1-2,0 0,0-1,0 0,0 0,0-1,0 0,0 0,-1-1,1 0,0 0,-1-1,1 0,-1 0,0-1,0 1,0-2,0 1,-1-1,4-3,103-117,-90 94,-1-1,-1-1,-3-1,0-1,-2-1,-2 0,-1-1,-2 0,-2-1,-1 0,1-27,-4-129,-5 193,1 0,-1 0,0 0,1 0,-1-1,0 1,0 0,1 0,-1-1,0 1,0 0,0 0,-1 0,1-1,0 1,0 0,-1 0,1-1,-1 1,1 0,-1 0,1 0,-1 0,0 0,1 0,-1 0,0 0,0 0,0 0,0 0,0 1,0-1,0 0,0 1,0-1,0 0,0 1,0 0,0-1,-1 1,1 0,0-1,0 1,-1 0,1 0,0 0,0 0,0 0,-1 0,1 0,0 1,0-1,-1 0,1 1,0-1,0 1,0-1,0 1,0-1,0 1,0 0,0 0,-1 0,-9 16,1 1,1 0,0 0,2 1,0 0,1 1,0-1,2 1,1 0,0 0,1 0,1 1,1-1,1 0,1 1,1 1,-2 13,0-12,1-1,0 0,2 0,0-1,2 1,0-1,2 0,0 0,1-1,1 0,4 4,77 143,-90-167,0 1,-1 0,1 0,0 0,0-1,-1 1,1 0,0 0,-1 0,1 0,-1 0,1 0,-1 0,0 0,1 0,-1 1,0-1,0 0,0 0,0 0,0 0,0 0,0 0,0 1,0-1,0 0,-1 0,1 0,0 0,-1 0,1 0,-1 0,1 0,-1 0,0 0,1 0,-1 0,0 0,0-1,1 1,-1 0,0-1,0 1,0 0,0-1,0 1,0-1,0 1,0-1,0 0,0 1,-12-4</inkml:trace>
  <inkml:trace contextRef="#ctx0" brushRef="#br0" timeOffset="27747.358">2060 1541,'43'0,"39"0,14-4,-4-3,-8 1,-13 1,-10 2,-10 1,-9 1,-6 0,-11 1</inkml:trace>
  <inkml:trace contextRef="#ctx0" brushRef="#br0" timeOffset="28608.273">3387 1683,'4'38,"1"0,2 0,1-1,3 0,0-1,3 0,16 32,-29-66,0 0,0 1,1-1,-1 0,1 0,-1 0,1 0,0 0,0-1,0 1,0 0,0-1,0 1,0-1,0 0,1 0,-1 0,0 0,1 0,-1 0,1-1,-1 1,1-1,0 0,-1 0,1 0,-1 0,1 0,-1 0,1-1,-1 1,1-1,-1 0,1 1,-1-1,0 0,1-1,-1 1,0 0,0-1,0 1,0-1,0 0,0 1,0-1,-1 0,2-1,182-166,-140 132,-8 4,1 2,2 1,1 2,1 2,7-1,-46 26,-1 0,0 0,1 0,-1 0,1 0,-1 0,1 1,-1-1,1 1,0-1,-1 1,1 0,0 0,-1 1,1-1,-1 0,1 1,-1 0,1-1,-1 1,1 0,-1 0,1 1,-1-1,0 0,0 1,0-1,0 1,0 0,0 0,0 0,0 0,-1 0,1 0,-1 0,1 0,-1 1,0-1,0 1,0-1,0 1,-1-1,1 2,4 9,-1 0,0 1,-1-1,0 1,-1 0,-1-1,0 1,-1 0,0 0,-1 0,-1-1,0 1,-1 0,-1-1,-3 9,5-11,0-1,-1 0,0 0,-1 1,0-2,-1 1,0-1,0 1,-1-1,0-1,-1 1,0-1,0 0,-1-1,0 0,0 0,-1-1,1 0,-2 0,1-1,0 0,-1 0,0-1,-5 1,13-5,0 1,1-1,-1 0,0 1,1-1,-1 0,0 0,1 0,-1-1,0 1,1 0,-1-1,0 1,1-1,-1 1,1-1,-1 0,1 1,-1-1,1 0,-1 0,1 0,0 0,-1-1,1 1,0 0,0 0,0-1,0 1,0-1,0 1,1-1,-1 1,0-1,1 1,-1-1,1 0,-1 1,1-1,0 0,0 1,0-1,0 0,0 0,0-3,1 1,0-1,0 1,0-1,0 1,1 0,0-1,0 1,0 0,0 0,1 0,-1 0,1 1,0-1,0 1,1-1,7-4,1 1,0 0,0 1,1 1,-1-1,1 2,0 0,0 1,1 0,-1 1,1 0,-1 1,1 1,0 0,-1 1,5 0,58-2,-53-3,-5-2</inkml:trace>
  <inkml:trace contextRef="#ctx0" brushRef="#br0" timeOffset="28865.794">3302 1203,'0'34,"5"20,1 1</inkml:trace>
  <inkml:trace contextRef="#ctx0" brushRef="#br0" timeOffset="30980.509">4854 2162,'37'-37,"68"-66,-4-5,62-89,-156 188,0-1,0 0,-1 0,0 0,0-1,-2 0,1 0,-1-1,-1 1,0-1,0 0,-2 0,1 0,-1 0,-1-4,0 14,-1-1,1 1,-1 0,1 0,-1 0,0-1,0 1,0 0,0 0,0 0,-1 0,1 0,-1 1,1-1,-1 0,1 1,-1-1,0 1,0-1,0 1,0 0,0 0,0 0,0 0,0 0,0 0,-1 1,1-1,0 1,0-1,-1 1,1 0,0 0,-1 0,1 0,0 1,-1-1,1 0,-3 1,0 0,0 1,1-1,-1 1,0 0,1 0,0 0,-1 1,1-1,0 1,0 0,0 0,1 1,-1-1,1 1,-1 0,0 2,2-3,-1 1,1-1,0 1,0 0,0 0,1 0,-1 0,1 0,0 0,0 1,1-1,-1 0,1 0,0 1,0-1,0 0,1 1,-1-1,1 0,0 0,1 0,-1 0,1 1,-1-2,1 1,0 0,1 0,-1-1,1 1,-1-1,1 0,0 0,0 0,0 0,1 0,-1-1,1 1,0-1,-1 0,1 0,11 4,1-1,-1-1,1 0,0-1,0 0,0-2,0 0,0 0,0-2,4 0,57 2,-74-1,-1 0,1 0,-1 0,1 1,-1 0,1-1,-1 1,1 0,-1 0,0 0,0 0,1 1,-1-1,0 0,0 1,0 0,0-1,0 1,-1 0,1 0,-1 0,1 0,-1 0,1 1,-1-1,0 0,0 1,0-1,-1 1,1-1,-1 1,1-1,-1 1,0-1,1 1,-2-1,1 1,0-1,0 2,-28 100,3-23,25-79,0 0,0 0,0 0,0 0,0 1,0-1,1 0,-1 0,1 0,0 0,-1 0,1 0,0 0,0 0,0 0,1 0,-1-1,0 1,1 0,-1-1,1 1,-1-1,1 1,0-1,0 0,-1 0,1 0,0 0,0 0,0 0,0 0,0-1,1 1,-1-1,0 0,2 1,13-1,1-1,-1-1,0 0,0-1,0-1,0-1,-1 0,1-1,-2-1,1 0,0-1,-2-1,1-1,-1 0,0 0,-1-2,0 1,-1-2,0 0,-1 0,3-6,75-93,-87 96,-26 32,16-9,0 0,0 0,1 1,1 0,-1 1,1-1,0 1,1 1,0-1,1 1,0-1,0 1,1 0,0 1,1-1,0 0,1 1,0 0,0-1,1 1,1-1,0 1,0-1,1 1,0-1,1 0,1 3,1-8,0-1,0 1,0-1,1-1,-1 1,1-1,0 0,0 0,1-1,-1 0,0 0,1 0,-1-1,1 0,-1 0,1 0,0-1,-1 0,1-1,0 1,-1-1,1-1,-1 1,1-1,-1 0,0 0,1-1,-1 0,3-2,6-2,-1 0,1-2,-1 1,-1-2,0 0,0 0,-1-1,0-1,-1 0,-1 0,0-1,0-1,-1 1,-1-2,0 1,-1-1,-1 0,0 0,-1-1,-1 0,0 0,0-11,-4 21,0 0,-1 0,1 0,-1 0,-1 1,1-1,-1 0,0 1,-1-1,1 1,-1 0,0 0,0 0,-1 0,0 0,1 1,-1-1,-1 1,1 0,-1 1,1-1,-1 1,0 0,-1 0,1 0,0 1,-1-1,1 1,-1 1,0-1,0 1,1 0,-1 0,-6 1,5 0,0 0,0 1,0-1,0 2,0-1,0 1,1 0,-1 0,1 1,-1 0,1 0,0 0,0 1,0 0,0 0,1 1,0-1,0 1,0 0,0 1,1-1,0 1,0 0,1 0,-1 0,1 0,0 1,1-1,0 1,0 0,-1 6,4-9,0-1,0 1,0-1,0 1,0-1,1 0,0 0,0 1,0-1,0 0,0-1,0 1,1 0,-1-1,1 1,0-1,0 0,0 0,0 0,0 0,0-1,0 1,1-1,-1 0,1 0,2 1,96 17,-64-19,0-1,-1-3,0 0,0-3,0-1,-1-2,0-1,7-5,-16 7,0 0,-1-2,0-1,-1-2,0 0,-1-1,0-2,-2 0,0-2,-1 0,-1-1,0-1,-2-1,-1-1,0 0,-2-2,-1 1,-1-2,-1 0,9-27,-13-35,-8 87,0-1,0 0,0 0,0 0,-1 0,1 0,-1 0,1 0,-1 0,0 0,1 0,-1 1,0-1,0 0,-1 0,1 1,0-1,0 1,-1-1,1 1,-1 0,1 0,-1-1,0 1,1 0,-1 0,0 1,0-1,0 0,0 1,1-1,-1 1,0-1,0 1,0 0,0 0,0 0,0 0,0 0,0 0,-1 1,-9 4,0 1,1 0,0 0,0 1,1 1,-1 0,2 0,-1 1,1 1,1-1,0 1,0 1,1-1,0 1,1 1,0-1,-1 5,-6 12,1 0,2 1,1 0,1 0,1 1,2 0,1 0,2 1,0-1,2 0,2 1,2 14,-2-35,-1 0,1-1,1 0,0 1,0-1,1 0,0 0,1-1,-1 1,2-1,-1 0,1-1,0 1,1-1,0 0,0-1,0 1,1-1,0-1,0 0,1 0,-1 0,1-1,0 0,0-1,1 0,-1-1,0 0,1 0,0-1,9 1,0-2,0 0,1-1,-1-1,0-1,0-1,-1 0,1-1,-1-1,0-1,0-1,-1 0,0-1,-1-1,1-1,-2 0,0-1,4-4,23-25,-1-1,-3-3,-1-1,-2-1,26-49,-39 57,-1-1,-2-1,-1-1,1-10,-7-32,-12 82,0 0,0 0,0 1,0-1,-1 0,1 0,0 0,-1 1,1-1,-1 0,0 1,0-1,1 0,-1 1,0-1,0 1,0-1,-1 1,1 0,0-1,-1 1,1 0,0 0,-1 0,1 0,-1 0,0 0,1 1,-1-1,0 0,1 1,-1-1,0 1,0 0,0 0,1-1,-1 1,0 0,0 0,0 1,1-1,-1 0,-1 1,-9 4,-1 0,1 1,-1 0,2 1,-1 1,1 0,0 0,1 1,0 0,0 1,1 0,0 1,1 0,0 0,-5 11,-3 2,1 1,1 1,1 0,1 1,2 0,1 1,1 0,1 0,-1 12,7-27,1 0,0-1,0 1,1 0,1-1,0 1,1-1,0 0,1 0,0 0,1 0,1 0,-1-1,2 0,0 0,0-1,1 0,0 0,0-1,1 0,1 0,-1-1,2-1,-1 1,1-2,0 1,0-1,0-1,4 1,13-9,-20-7</inkml:trace>
  <inkml:trace contextRef="#ctx0" brushRef="#br0" timeOffset="31225.051">7789 1739,'-9'33,"-4"12</inkml:trace>
  <inkml:trace contextRef="#ctx0" brushRef="#br0" timeOffset="31560.541">7902 1287,'0'15,"0"4</inkml:trace>
  <inkml:trace contextRef="#ctx0" brushRef="#br0" timeOffset="34882.736">8213 1627,'-47'284,"36"-182,34-142,0-12,124-244,-147 296,1 1,-1 0,0 0,0 0,0 0,1-1,-1 1,0 0,1 0,-1 0,1-1,-1 1,1 0,-1-1,1 1,-1 0,1-1,-1 1,1-1,0 1,0-1,-1 1,1-1,0 1,0-1,-1 0,1 0,0 1,0-1,0 0,0 0,-1 0,1 0,0 0,0 0,0 0,0 0,0 0,-1 0,1 0,0-1,0 1,0 0,-1-1,1 1,0 0,0-1,-1 1,1-1,0 1,-1-1,1 1,0-1,-1 0,1 1,-1-1,1 0,-1 0,1 1,-1-1,0 0,1 0,-1 0,0 1,0-1,0 0,1 0,-1 0,0 0,0 0,42 155,-42-149,1-1,-1 1,1-1,0 1,1-1,-1 1,1-1,0 0,0 0,0 0,0 0,1 0,0 0,-1-1,1 1,1-1,-1 0,0 0,1 0,0 0,-1-1,1 1,0-1,1 0,-1 0,0-1,0 1,1-1,-1 0,1 0,-1 0,1-1,-1 1,1-1,0 0,-1-1,1 1,-1-1,1 0,3-1,1-4,1 0,-1-1,0 0,0 0,-1-1,0-1,-1 1,0-1,0 0,-1-1,3-4,10-14,7-16,-18 25</inkml:trace>
  <inkml:trace contextRef="#ctx0" brushRef="#br0" timeOffset="35442.851">9144 1654,'-14'-2,"0"1,0 0,0 0,0 1,0 1,1 1,-1 0,0 0,0 2,1 0,0 0,-9 5,16-7,0 1,0 0,0 0,0 1,1 0,-1 0,1 0,0 0,0 1,1 0,-1 0,1 0,0 1,1-1,-1 1,1 0,0 0,0 0,1 1,0-1,0 1,1-1,-1 1,1-1,1 1,-1 6,2-7,0-1,0 0,0 0,1 0,0 0,0 0,0 0,0-1,1 1,0-1,0 1,0-1,0 0,1 0,-1 0,1-1,0 1,0-1,1 0,-1 0,0-1,1 1,0-1,0 0,0 0,0 0,0-1,0 0,0 0,0 0,0-1,1 1,-1-1,0 0,0-1,1 0,-1 1,0-1,0-1,0 1,0-1,4-2,11-5,0-1,-1-1,0 0,-1-2,0 0,-1-1,-1 0,15-17,77-61,-107 90,1 1,-1-1,1 1,0 0,-1 0,1-1,0 1,0 0,0 0,0 1,-1-1,1 0,0 1,0-1,1 1,-1-1,0 1,0 0,0 0,0 0,0 0,0 1,0-1,0 0,0 1,0-1,0 1,0 0,0 0,0 0,0 0,-1 0,1 0,0 0,-1 0,1 1,-1-1,1 1,-1-1,1 1,-1 0,0-1,1 3,2 15,0 1,-2-1,0 1,-1 0,-1 0,-1 0,-3 19,3-23,-27 233,27-213,-1 0,-2 0,-2 0,-1-1,-1 0,-2 0,-2-1,-1-1,-1 0,-2 0,-2-2,0 0,-20 23,32-46,-42 40,47-47,0-1,0 1,-1 0,1 0,0 0,0-1,0 1,0-1,-1 1,1-1,0 1,-1-1,1 0,0 0,-1 0,1 1,0-1,-1 0,1-1,0 1,-1 0,1 0,0-1,-1 1,1 0,0-1,0 1,-1-1,1 0,0 1,0-1,0 0,0 0,0 0,0 0,0 0,0 0,0 0,1 0,-1 0,0 0,0 0,1 0,-1-1,-2-10,1 0,1 0,0 0,0-1,1 1,1 0,0 0,0 0,1 0,1 0,0 0,1 0,0 1,1-1,1-1,27-66,3 1,3 3,4 1,25-32,35-24,-85 113</inkml:trace>
  <inkml:trace contextRef="#ctx0" brushRef="#br0" timeOffset="38794.098">10329 1598,'-6'4,"0"0,0 0,1 1,0-1,0 1,0 1,0-1,1 1,0 0,0 0,0 0,1 0,0 1,0-1,0 1,1 0,0 0,1 0,-1 0,1 0,1 0,-1 0,1 0,1 0,-1 0,1 1,0-1,1 0,0 0,1 3,0 1,0 0,1 0,1-1,-1 0,2 1,-1-2,2 1,-1-1,1 0,0 0,1 0,0-1,3 1,-8-6,1 0,-1 0,1-1,0 1,0-1,0 0,0 0,0 0,1-1,-1 0,1 1,-1-2,1 1,-1 0,1-1,-1 0,1 0,-1 0,1-1,-1 1,1-1,-1 0,1 0,-1-1,0 0,1 1,-1-1,0-1,0 1,0 0,-1-1,1 0,2-3,79-105,-60 70,-23 40,0-1,0 0,1 1,-1 0,1-1,-1 1,1 0,-1 0,1 1,0-1,-1 0,1 1,0 0,0-1,-1 1,1 0,0 1,0-1,-1 0,1 1,0 0,0-1,-1 1,1 0,-1 0,1 1,-1-1,1 0,-1 1,0-1,0 1,0 0,0 0,0 0,0 0,0 0,0 0,-1 1,1-1,-1 0,1 3,31 21,-27-22,0-1,1 0,-1 0,1 0,-1-1,1 1,0-2,0 1,0-1,0 0,0-1,0 1,0-1,0-1,0 1,0-1,0-1,-1 1,1-1,0 0,-1-1,1 1,-1-1,1-1,-1 1,0-1,-1 0,1 0,-1-1,2-2,4-3,-1-1,-1 0,0-1,0 0,-1 0,-1-1,0 0,0-1,-2 1,1-1,-2 0,0 0,-1-1,0 1,-1-1,-1 0,0 1,-1-10,-1 24</inkml:trace>
  <inkml:trace contextRef="#ctx0" brushRef="#br0" timeOffset="39084.382">11402 1739,'-5'28,"-1"20,0 7,1-2,1-15,2-13</inkml:trace>
  <inkml:trace contextRef="#ctx0" brushRef="#br0" timeOffset="39330.914">11402 1344,'0'0</inkml:trace>
  <inkml:trace contextRef="#ctx0" brushRef="#br0" timeOffset="39584.442">11740 1203,'18'217,"-9"-127,-4 1,-6 90,-1-55,2-15,0-111</inkml:trace>
  <inkml:trace contextRef="#ctx0" brushRef="#br0" timeOffset="39812.519">11515 1683,'38'-5,"28"-1,6-1,-3 2,-9 2,-15-4,-10 0,-11-5,-10 1</inkml:trace>
  <inkml:trace contextRef="#ctx0" brushRef="#br0" timeOffset="40231.541">12051 1260,'-17'375,"15"-353,-2 0,1-1,2 1,0 0,1 0,1-1,1 1,1 0,1-1,1 0,6 18,-9-36,0 0,0 1,0-1,0 0,0 0,1 0,-1-1,1 1,0 0,0-1,0 0,0 0,0 0,1 0,-1 0,0 0,1-1,-1 0,1 0,0 0,-1 0,1 0,0-1,0 0,0 0,-1 0,1 0,0 0,0-1,-1 1,1-1,0 0,-1 0,1-1,-1 1,1-1,-1 0,0 0,0 0,0 0,0 0,0-1,1 0,169-160,-172 161,1 0,-1 1,0-1,1 0,0 1,-1-1,1 1,0 0,-1 0,1 0,0-1,0 2,0-1,0 0,0 0,0 1,1-1,-1 1,0-1,0 1,0 0,0 0,1 0,-1 0,0 0,0 1,0-1,0 1,0-1,0 1,0 0,0 0,0 0,0 0,0 0,0 0,0 1,-1-1,1 0,0 1,-1 0,7 83,-9-79,0 0,0 0,1 0,0 0,0 0,1 1,0-1,0 0,0 0,0 0,1-1,0 1,1 0,-1-1,1 1,8 7</inkml:trace>
  <inkml:trace contextRef="#ctx0" brushRef="#br0" timeOffset="40578.895">12728 1683,'-8'20,"0"1,2 0,0 0,1 0,2 1,0 0,1 0,1 0,1-1,1 1,3 12,-4-31,0 0,1-1,-1 1,1 0,0-1,0 1,0-1,0 1,0-1,0 1,1-1,-1 0,1 0,0 0,-1 0,1 0,0 0,0 0,1 0,-1-1,0 1,0-1,1 0,-1 1,1-1,-1 0,1-1,-1 1,1 0,0-1,-1 1,1-1,0 0,0 0,-1 0,1 0,0 0,-1-1,1 1,0-1,-1 0,1 0,-1 0,1 0,-1 0,1 0,-1-1,0 1,0-1,0 0,1 0,5-8,0 0,0 0,-1 0,-1-1,0 0,0 0,-1-1,0 1,-1-1,-1 0,0-1,0 1,-1 0,-1-1,0 1,-1-6,1 12,-1 0,1 0,-1 0,-1 0,1 0,-1 0,0 0,-1 1,1-1,-1 0,0 1,0-1,-1 1,0-1,0 1,0 0,-1 1,1-1,-1 0,0 1,0 0,-1 0,0 0,1 1,-4-3,-11 0</inkml:trace>
  <inkml:trace contextRef="#ctx0" brushRef="#br0" timeOffset="41301.05">13180 1795,'-5'5,"0"0,0 1,0-1,1 1,-1 0,2 0,-1 1,1-1,-1 1,2 0,-1 0,1 0,0 0,1 0,-1 0,1 0,1 1,-1-1,1 0,1 1,-1-1,1 0,1 0,-1 1,2 1,-1-7,0 0,0 0,0-1,1 1,-1-1,1 1,-1-1,1 0,-1 0,1 0,0 0,-1 0,1 0,0-1,0 0,-1 1,1-1,0 0,0 0,0-1,-1 1,1 0,0-1,0 0,-1 0,1 0,0 0,-1 0,1 0,-1-1,77-45,61-79,-139 125,1 1,-1 0,0-1,1 1,-1 0,0 0,1 0,-1 0,1 0,-1 0,0 0,1 0,-1 0,0 1,1-1,-1 1,0-1,1 1,-1-1,0 1,0 0,0 0,0-1,0 1,1 0,-1 0,-1 0,1 0,0 0,0 0,0 1,0-1,-1 0,1 0,-1 1,1-1,-1 0,1 0,-1 1,0-1,0 1,1-1,-1 0,0 1,0-1,-1 0,1 1,0-1,0 1,-1-1,1 0,0 1,-1-1,0 1,4 17,0-13,0 1,0-1,1 0,-1 0,1-1,1 1,-1-1,1 0,0 0,0 0,0 0,1-1,-1 0,1 0,0-1,0 0,1 0,-1 0,1-1,-1 1,1-2,0 1,0-1,0 0,-1 0,1-1,0 0,0 0,0-1,0 0,0 0,0 0,0-1,-1 0,1-1,-1 1,1-1,-1 0,0-1,1 0,11-8,0 0,-1-1,0-1,-1 0,-1-1,0-1,3-5,39-40,-16 20,-2-2,-2-2,-2-1,-3-2,22-41,-45 72,0-1,-1-1,-1 1,0-2,-2 1,0 0,-1-1,-1 0,-1 0,-1 0,-1 0,-1-4,2 21,-1 0,1 1,-1-1,0 0,0 0,-1 1,1-1,0 0,-1 0,0 1,0-1,1 0,-2 1,1-1,0 1,0-1,-1 1,1 0,-1 0,0-1,0 1,0 0,0 0,0 1,0-1,0 0,-1 1,1-1,-1 1,1 0,-1 0,1 0,-1 0,0 0,1 1,-1-1,0 1,0 0,1-1,-1 1,0 1,0-1,1 0,-1 1,0-1,0 1,1 0,-1 0,1 0,-1 0,1 0,-1 1,1-1,-13 12,2 0,-1 2,2-1,0 1,1 1,0 0,2 1,0 0,0 0,2 1,0 0,1 0,1 1,1 0,0 0,1 0,2 0,0 4,-1-1,1 1,1-1,1 1,2-1,0 0,1 1,1-1,1-1,1 1,1-1,1 0,1-1,0 0,10 12,63 71,-86-104,-3-3</inkml:trace>
  <inkml:trace contextRef="#ctx0" brushRef="#br0" timeOffset="41463.85">13716 1598,'57'5,"25"1,7 0,-6-1,-13-1,-9-2,-9-1,-10 0,-11-1</inkml:trace>
  <inkml:trace contextRef="#ctx0" brushRef="#br0" timeOffset="45733.654">15297 1683,'-5'-6,"1"0,-1 1,0-1,0 1,-1 0,0 1,0-1,0 1,0 0,0 1,-1-1,0 1,0 1,1-1,-2 1,1 0,0 1,0 0,0 0,-1 0,1 1,-1 0,1 0,0 1,-1 0,1 1,0-1,-2 2,6-2,1 0,0 1,0-1,0 1,0-1,0 1,0 0,1-1,-1 1,1 0,-1 0,1 0,-1 0,1 1,0-1,0 0,0 0,0 1,1-1,-1 1,1-1,-1 1,1-1,0 1,0-1,0 1,0-1,0 0,1 1,-1-1,1 1,0-1,0 1,-1-1,1 0,1 1,53 81,-44-72,-6-5,-1 0,0 0,0 0,0 1,-1-1,0 1,0 0,-1 0,0 0,0 0,-1 0,1 5,-2-9,0-1,0 1,0-1,0 1,0-1,-1 0,0 1,0-1,0 0,0 1,0-1,0 0,-1 0,0 0,1 0,-1 0,0-1,0 1,-1 0,1-1,-1 0,1 1,-1-1,0 0,0 0,0-1,0 1,0 0,0-1,0 0,-1 0,0 1,-1-1,0-1,0 1,0-1,1 0,-1 0,0 0,0-1,0 1,1-1,-1 0,0-1,1 1,-1-1,-1-1,-14-8</inkml:trace>
  <inkml:trace contextRef="#ctx0" brushRef="#br0" timeOffset="46249.702">15240 2049,'56'-25,"-1"-2,-2-3,-1-2,-1-2,-2-3,-2-1,22-24,-40 25,-2-1,-1-1,-2-2,-2 0,-1-4,-14 32,-3 7,0 0,0 0,-1-1,0 0,0 0,-1 0,0 0,0 0,-1 0,1-1,-2 1,1 0,-1-1,0 1,0-1,-1 1,0 0,-1-1,1 1,-1 0,-3-6,3 11,1 0,-1 1,0-1,0 1,0-1,0 1,0 0,0-1,-1 1,1 0,0 1,0-1,-1 0,1 1,-1-1,1 1,0-1,-1 1,1 0,-1 0,1 1,-1-1,1 0,0 1,-1-1,1 1,0 0,-1 0,1 0,0 0,0 0,0 0,-1 1,-63 52,53-37,1-1,1 2,1-1,0 1,1 1,2 0,-1 0,2 1,1-1,0 1,1 0,2 1,0-1,1 1,1-1,0 1,2-1,2 10,-1-17,0-1,1 1,1-1,0 0,0 0,1-1,0 1,1-2,1 1,0-1,0 0,1 0,6 5,29 4,-30-21</inkml:trace>
  <inkml:trace contextRef="#ctx0" brushRef="#br0" timeOffset="46569.596">16002 1880,'-5'10,"-1"8,4 0,4 3,5-3,7-4,6-5,4-3,-2-8,-10-4,-6 0</inkml:trace>
  <inkml:trace contextRef="#ctx0" brushRef="#br0" timeOffset="46816.638">16087 1485,'5'5,"1"1</inkml:trace>
  <inkml:trace contextRef="#ctx0" brushRef="#br0" timeOffset="47366.116">16312 1683,'17'118,"-6"-55,-3 1,-2 0,-4 0,-4 58,-1-87,3-23,0-1,0 1,-1-1,-1 0,0 0,0 1,-1-1,-1-1,0 1,0 0,-1-1,0 0,-1 0,0 0,0-1,-3 2,9-11,-1 1,1-1,-1 1,1-1,-1 1,0-1,1 1,-1-1,0 0,1 1,-1-1,0 0,1 0,-1 0,0 1,0-1,1 0,-1 0,0 0,0 0,1 0,-1 0,0 0,0-1,1 1,-1 0,0 0,0-1,1 1,-1 0,0-1,1 1,-1 0,1-1,-1 1,0-1,1 1,-1-1,1 1,-1-1,1 0,-1 1,1-1,0 0,-1 1,1-1,0 0,0 1,-1-1,1 0,0 0,0 1,0-1,0 0,0 0,-6-45,9 22,2 0,0-1,2 2,0-1,2 1,0 0,9-13,5-13,2 2,1 0,3 1,2 2,2 1,1 2,3 1,1 2,29-22,-53 49,0 1,1 1,1 0,-1 1,1 1,1 0,9-2,-25 8,1 1,0-1,-1 1,1-1,0 1,0 0,-1-1,1 1,0 0,0 0,-1 1,1-1,0 0,0 0,-1 1,1-1,0 1,-1 0,1-1,0 1,-1 0,1 0,-1 0,1 0,-1 0,0 0,1 1,-1-1,0 0,0 1,0-1,0 1,0-1,0 1,-1-1,1 1,0 0,-1-1,1 1,-1 0,0 0,1-1,-1 1,0 0,0 1,-15 81,-4-50,-1-2,-2 0,-1-1,-2-2,0 0,-10 6,-54 33,85-66,1 1,-1-1,0 0,0-1,0 1,0-1,0 1,0-1,0 0,-1-1,1 1,0-1,-1 0,1 0,0 0,-1-1,1 1,0-1,0 0,0 0,0-1,0 1,0-1,-1-1,-9-7</inkml:trace>
  <inkml:trace contextRef="#ctx0" brushRef="#br0" timeOffset="47881.155">17046 1852,'-23'63,"-3"-1,-3-1,-23 37,28-72,7-46,16 5,1 1,0 0,1 0,1 0,0 0,1 0,0 0,1 0,1 1,0 0,1 0,0 0,5-6,110-152,-120 169,15-19,0 0,1 2,1 0,0 1,2 0,0 2,1 0,0 2,1 0,1 1,23-9,-44 21,0 1,1-1,-1 0,0 0,1 1,-1-1,1 1,-1 0,0 0,1 0,-1 0,1 0,-1 0,1 1,-1-1,0 1,1 0,-1 0,0 0,0 0,1 0,-1 0,0 0,0 1,0-1,0 1,-1-1,1 1,0 0,-1 0,1 0,-1 0,0 0,1 0,-1 0,0 0,0 0,0 1,-1-1,1 0,0 2,0 4,1 1,-1 0,0-1,-1 1,0 0,0-1,-1 1,0 0,-1-1,0 1,-1 2,-3 6,-1-1,0-1,-1 1,-1-1,0-1,-1 0,-1 0,0-1,-1 0,0-1,-1 0,0-1,-1-1,0 0,-1-1,0 0,0-1,-1-1,0 0,0-2,-11 3,-25-9,51 1,0 0,0 0,0-1,0 1,0 0,0-1,0 1,0-1,0 1,0-1,0 1,0-1,0 0,1 1,-1-1,0 0,0 0,1 1,-1-1,0 0,1 0,-1 0,1 0,0 0,-1 0,1 0,0 0,-1 0,1 0,0 0,0 0,0 0,0 0,0 0,0 0,0 0,0 0,0 0,1 0,-1 0,0 0,1 0,-1 0,1 0,-1 0,1-1,8-14</inkml:trace>
  <inkml:trace contextRef="#ctx0" brushRef="#br0" timeOffset="48138.179">17667 1767,'-15'34,"-4"15,-4 1,3-10</inkml:trace>
  <inkml:trace contextRef="#ctx0" brushRef="#br0" timeOffset="48384.219">17582 1428,'0'0</inkml:trace>
  <inkml:trace contextRef="#ctx0" brushRef="#br0" timeOffset="48786.384">17780 1908,'3'1,"0"0,-1 0,1 0,0-1,0 0,1 1,-1-1,0 0,0 0,0-1,0 1,0-1,0 1,0-1,0 0,-1 0,1 0,0-1,0 1,-1-1,1 1,-1-1,1 0,-1 0,0 0,0 0,2-2,52-66,43-59,-99 128,1 0,-1 1,1-1,0 0,-1 1,1-1,0 1,0-1,-1 0,1 1,0 0,0-1,0 1,0 0,0-1,-1 1,1 0,0 0,0 0,0 0,0 0,0 0,0 0,0 0,0 0,0 0,0 0,0 1,0-1,-1 0,1 1,0-1,0 0,0 1,0-1,-1 1,1 0,0-1,-1 1,1-1,0 1,-1 0,1 0,-1-1,1 1,-1 0,1 0,-1 0,1 0,-1 0,0-1,0 2,12 53,-11-46,0-2,0 0,0 0,0-1,1 1,0 0,1-1,-1 1,1-1,0 1,1-1,0 0,0-1,0 1,0-1,1 0,0 0,0 0,1 0,-1-1,1 0,0 0,0-1,0 1,0-1,1-1,-1 1,1-1,0 0,0-1,0 0,-1 0,1 0,0-1,0 0,0 0,0 0,0-1,3-1,-2-1,1 0,-1 0,0 0,0-1,0-1,-1 0,1 0,-1 0,0 0,-1-1,1-1,-1 1,0-1,-1 0,0 0,0 0,0-1,-1 0,0 0,-1 0,0 0,2-6,32-57,-24 54,0 4</inkml:trace>
  <inkml:trace contextRef="#ctx0" brushRef="#br0" timeOffset="49453.138">18740 1683,'-20'5,"0"0,0 2,1 0,0 1,1 1,0 1,0 1,-7 6,17-12,0 1,1 1,0-1,0 1,0 1,1-1,0 1,1 0,0 1,0-1,1 1,-1 2,3-7,1-1,-1 1,1-1,0 1,1 0,-1 0,1-1,-1 1,1 0,0 0,0-1,1 1,-1 0,1 0,0-1,0 1,0 0,0-1,1 1,-1-1,1 1,0-1,0 0,0 0,1 0,-1 0,1 0,0-1,-1 1,1-1,0 1,1-1,1 1,1 0,-1-1,0 0,1 0,-1-1,1 1,-1-1,1 0,0-1,-1 1,1-1,0 0,0-1,-1 0,1 1,0-2,-1 1,1-1,-1 1,1-2,1 0,107-63,-61 27,2 2,1 3,2 3,19-7,-76 37,1-1,0 1,0 0,0 0,1-1,-1 1,0 1,0-1,1 0,-1 0,0 1,1 0,-1-1,0 1,1 0,-1 0,1 0,-1 0,0 1,1-1,-1 1,1-1,-1 1,0 0,0 0,0 0,1 0,-1 0,0 0,0 1,0-1,-1 1,1 0,0-1,-1 1,1 0,0 1,1 12,-1-1,-1 1,0-1,-1 1,-1-1,0 1,-1-1,-1 1,0-1,-1 0,0 0,-1 0,-1 0,-1 7,-92 377,95-378,0-1,-1 0,-1 0,-1 0,-1 0,0-1,-2-1,0 1,0-2,-2 1,-3 3,13-18,-1 1,1-1,0 1,-1-1,1 0,-1 0,0 0,1-1,-1 1,0 0,0-1,0 0,0 0,0 0,-1 0,1 0,0-1,0 1,-1-1,1 0,0 0,-1 0,1 0,0-1,0 0,-1 1,1-1,0 0,0 0,0-1,0 1,0-1,0 1,0-1,1 0,-1 0,1 0,-1 0,1-1,0 1,0-1,0 1,0-1,0 0,0 0,1 0,0 0,-1 0,-2-11,1 1,1-1,0 1,1-1,0 1,1-1,1 0,0 0,0 1,2-1,0 1,0 0,1 0,1 0,0 0,1 0,0 1,1 0,0 1,5-6,-2 2,1 0,1 1,1 0,0 1,0 0,1 1,1 1,0 0,1 1,0 0,0 2,1 0,0 0,0 2,1 0,4 0,-15 6,-1 0,1 0,0 0,0 1,0 0,-1 0,1 1,0 0,-1 0,1 1,-1 0,6 3,30 11,-32-15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0:2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8,'0'5,"4"1,3-4,4-9,-5-1,-3 3,-7 5,-7 5,-7 8,4 1,10-1,10-9,4-4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0,'-27'8,"1"0,1 1,-1 1,2 2,-1 1,2 0,0 2,0 1,1 0,2 2,-7 7,22-21,0 1,0 0,0 0,1 0,0 1,0 0,0-1,1 1,0 1,0-1,1 0,0 1,0-1,0 1,1 0,0-1,0 1,0 0,1 0,0 0,1 0,-1-1,1 1,1 0,-1 0,1-1,0 1,1-1,0 0,0 1,0-1,0 0,1-1,0 1,0-1,1 0,0 0,0 0,0 0,2 0,-2-3,0 0,0 0,0-1,0 1,1-1,-1-1,1 1,-1-1,1 0,-1 0,0 0,1-1,-1 0,1 0,-1 0,0-1,0 1,0-1,0-1,0 1,0-1,3-2,95-76,-75 55,-2-2,-1-1,-1-1,-2 0,10-20,-32 50,0-1,1 1,-1-1,0 1,0 0,1-1,-1 1,0-1,1 1,-1 0,0-1,1 1,-1 0,1 0,-1-1,1 1,-1 0,0 0,1-1,-1 1,1 0,-1 0,1 0,-1 0,1 0,-1 0,1 0,-1 0,1 0,-1 0,1 0,-1 0,1 0,-1 0,1 0,-1 1,1-1,-1 0,0 0,1 1,-1-1,1 0,-1 0,0 1,1-1,-1 0,0 1,1-1,-1 1,0-1,1 1,-1-1,0 0,0 1,0-1,1 1,-1-1,0 1,0-1,0 1,0-1,0 1,0-1,0 1,0-1,16 50,-11-31,-1-8,0 0,0 0,1 0,0-1,1 1,0-1,1-1,0 1,1-1,0 0,0-1,0 0,1 0,1-1,-1 0,1-1,0 0,1 0,-1-1,1 0,0-1,1 0,-1-1,0-1,8 2,69-26,-74 12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260 520,'-7'-1,"0"1,-1 0,1 0,0 0,0 1,0 0,0 1,0 0,0 0,0 0,0 1,1 0,-1 0,1 0,0 1,0 0,0 1,0-1,1 1,-4 4,-4 6,1 0,1 1,0 1,1 0,1 0,0 0,1 1,1 1,1-1,1 1,1 0,0 1,1-1,1 0,1 1,1 10,-1-25,1 0,-1 0,1 0,0 0,0 0,1 0,-1 0,1 0,0 0,1 0,-1 0,1-1,0 1,0 0,1-1,-1 1,1-1,0 0,0 0,0 0,1 0,-1-1,1 0,0 1,0-1,0 0,0-1,1 1,-1-1,1 0,0 0,-1 0,1-1,0 1,0-1,0 0,0-1,0 1,5-1,9-7,1-1,-1-1,-1 0,0-1,0-1,-1-1,-1-1,0 0,0-1,-1 0,8-12,20-22,-2-2,-2-1,-2-2,-3-2,-2-1,9-26,-27 53,-1-1,-1-1,-1 0,-2 0,-1-1,-2 0,-1-1,-1 1,-2-1,-1-5,-2 32,1 0,-1-1,0 1,-1 0,0 0,0 0,0 0,0 0,-1 0,0 0,-1 1,1-1,-1 1,0 0,-1-1,3 4,0 0,0 0,-1 1,1-1,0 1,-1-1,1 1,-1 0,1 0,-1 0,1 0,-1 1,0-1,1 1,-1-1,0 1,1 0,-1 0,0 0,0 0,1 1,-1-1,0 1,1 0,-1-1,0 1,1 1,-1-1,1 0,0 0,-1 1,1-1,0 1,0 0,0 0,0 0,-16 15,0 2,2 0,0 0,1 1,2 1,0 1,1 0,0 0,2 1,1 1,1 0,1 0,2 0,0 1,0 7,3-18,0 0,1 0,1 0,1 1,-1-1,2 0,0 0,1 0,0-1,1 1,1-1,0 1,1-1,0-1,1 1,0-1,1 0,1-1,-1 0,2 0,0-1,0 0,1-1,0 0,0-1,1 0,9 4,-11-7,0 0,0-1,0-1,1 1,-1-2,1 0,-1 0,1-1,0 0,0 0,0-2,0 1,-1-1,1-1,0 0,-1 0,11-4,-13 3,0 0,0-1,0 0,0 0,-1-1,1 1,-1-2,0 1,-1-1,1 0,-1 0,0-1,-1 0,0 0,0 0,0 0,-1-1,0 0,0 0,1-7,-7 3,-8 32,10-15,-1 0,0 0,1 0,0 0,0 0,1 0,-1 0,1 0,0 0,0 0,1 0,-1 0,1-1,0 1,1 0,-1-1,1 0,0 0,0 1,0-2,0 1,1 0,0-1,-1 1,1-1,0 0,1-1,-1 1,3 1,3 1,0 0,0-1,0 0,1-1,0 0,-1 0,1-1,0-1,0 0,0 0,0-1,1-1,3 0,6-4,1-2,-1 0,0-2,-1 0,0-1,0-1,-1 0,-1-2,0 0,-1-2,0 1,-1-2,-1 0,6-9,33-28,-52 51,-1 0,1 0,-1 0,1 0,0 0,0 0,0 1,0-1,0 0,0 1,0 0,0 0,1 0,-1 0,0 0,1 0,-1 0,1 1,-1-1,1 1,-1 0,1 0,0-1,-1 2,1-1,-1 0,1 1,-1-1,1 1,-1 0,1-1,-1 1,0 0,1 1,-1-1,0 0,0 1,0-1,0 1,0 0,0-1,-1 1,1 0,0 0,-1 0,1 1,-1-1,0 0,0 0,0 1,0-1,0 0,-1 1,1 0,2 13,0 0,-1 0,-1 0,-1 0,0 0,-1 0,-1 0,0 0,-1-1,-1 1,0-1,-3 4,5-14,0-1,0 1,-1-1,0 0,0 0,0 0,0 0,-1-1,1 1,-1-1,0 0,0 0,0 0,0-1,-1 0,1 1,-1-1,1-1,-1 1,0-1,1 0,-1 0,0 0,0 0,0-1,0 0,-5 0,10 0,-1 0,0-1,0 1,0 0,1 0,-1 0,0-1,0 1,1 0,-1-1,0 1,1-1,-1 1,0-1,1 1,-1-1,1 1,-1-1,0 0,1 1,0-1,-1 0,1 1,-1-1,1 0,0 1,-1-1,1 0,0 0,0 0,0 1,0-1,0 0,0 0,0 0,0 1,0-1,0 0,0 0,0 0,0 1,1-1,-1 0,0 0,1 1,-1-1,0 0,1 1,-1-1,1 0,-1 1,1-1,0 1,-1-1,1 1,-1-1,1 1,0-1,0 1,-1-1,1 1,0 0,0 0,-1-1,1 1,0 0,12-5,0 1,-1 1,2 0,-1 0,0 2,0-1,1 2,-1 0,0 0,1 1,1 1,44 10,-52-9,1-1,0 0,0 0,0-1,0 0,1 0,-1-1,0 0,0-1,0 0,7-1,8-7,-1-1,0-1,0-1,-1-1,-1 0,0-2,-1 0,-1-1,0-1,-1-1,-1-1,-1 0,13-21,-14 24,3-10,0 1,-1-2,-2 0,-1-1,-1-1,-2 1,0-2,-2 1,3-27,1-145,-26 149,14 51,0 0,-1 0,1 0,0 0,-1 0,1 0,-1 0,1 0,-1 0,0 1,1-1,-1 0,0 0,0 1,0-1,1 1,-1-1,0 0,0 1,0 0,0-1,0 1,0-1,0 1,0 0,0 0,0 0,0 0,0 0,0 0,0 0,0 0,0 0,0 0,0 0,0 0,0 1,0-1,0 0,0 1,0-1,0 1,0-1,0 1,1 0,-1-1,0 1,0 0,-7 9,1 0,0 0,0 1,1 0,0 0,1 1,1 0,0-1,0 1,1 1,1-1,0 0,0 1,1 1,-5 20,0 6,2 1,1-1,2 1,2-1,2 1,1-1,2 1,9 26,-6-30,-2 0,-1 0,-2 1,-2 0,-1 0,-3 19,-16-19,17-37,0-1,1 1,-1-1,1 1,-1-1,0 0,1 1,-1-1,0 0,1 0,-1 1,0-1,0 0,1 0,-1 0,0 0,0 0,1 0,-1 0,0 0,0 0,1 0,-1 0,0-1,1 1,-1 0,0 0,1-1,-1 1,0 0,1-1,-1 1,0-1,1 1,-1-1,1 1,-1-1,1 1,-1-1,1 0,0 1,-1-1,1 0,0 1,-1-1,1 0,0 1,0-1,0 0,-1 0,1 1,0-1,0 0,0 0,-9-46,7 22</inkml:trace>
  <inkml:trace contextRef="#ctx0" brushRef="#br0" timeOffset="329.899">2292 350,'-28'20,"15"-13,0 1,1 0,0 1,0 0,1 1,0 0,0 1,2 1,-1-1,1 1,1 1,0 0,1 0,-2 4,9-10,1 0,-1 0,1 0,0-1,1 1,0 0,0-1,0 1,1-1,-1 0,2 0,-1 0,1 0,0-1,0 1,0-1,1 0,0 0,0-1,0 1,0-1,1 0,0 0,0-1,0 0,0 0,0 0,1-1,-1 0,3 0,34 23,55 39,-70-74,-21-4</inkml:trace>
  <inkml:trace contextRef="#ctx0" brushRef="#br0" timeOffset="685.224">881 68,'5'0,"1"4,0 3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18120 623,'-2'-1,"-1"0,1 0,-1 0,0 1,1-1,-1 1,0-1,0 1,1 0,-1 0,0 1,0-1,1 0,-1 1,0 0,1 0,-1-1,1 2,-1-1,1 0,-1 0,1 1,0-1,0 1,0 0,0 0,0-1,0 1,0 1,-1 0,-44 73,41-60,1 1,1 1,1-1,1 0,0 1,1 0,1-1,0 1,2 6,-1 9,-1-30,-1 1,0 0,1 0,-1-1,1 1,0 0,0 0,1-1,-1 1,1 0,0 0,0-1,0 1,0-1,1 1,0-1,-1 0,1 1,0-1,1 0,-1 0,0 0,1-1,0 1,-1 0,1-1,0 0,0 0,1 0,-1 0,0 0,1 0,-1-1,1 0,-1 0,1 0,0 0,-1 0,1-1,0 0,0 0,0 0,11-6,-1 0,1-2,-1 0,0 0,-1-2,0 1,0-2,-1 0,-1 0,0-1,3-4,-1 2,-1-1,0 0,-1 0,-1-1,0-1,-1 0,-1 0,-1 0,0-1,-1 0,-1-1,0-3,-4 18,-1 0,0 1,1-1,-1 0,-1 0,1 1,0-1,-1 0,0 1,0-1,0 0,0 1,0-1,-1 1,0 0,1-1,-1 1,-1 0,1 0,0 0,-1 0,1 1,-1-1,0 1,0 0,0-1,0 1,0 0,-2 0,-4-2,-1 0,0 1,0 0,0 0,0 1,0 0,-1 1,1 1,-11 0,-45-8,95-16,11 9,2 1,-1-3,-1-1,0-1,-1-3,-2-1,0-2,4-5,-32 18,0 0,-1 0,0-1,-1 0,0-1,-1 1,-1-1,0 0,-1-1,0 1,-1-1,-1 0,0 0,-1 0,-1 0,0 0,-1 0,-1 0,-2-8,-7-11,7 64,46 267,-24-210,-4 1,-3 1,-4 0,-5 0,-3 0,-4 0,-5 7,-65 280,71-356,-1-1,-1 1,0-1,-2 0,0 0,-1-1,-1 0,-1-1,11-16,0-1,-1 1,1 0,0-1,0 1,-1-1,1 1,0 0,-1-1,1 1,-1-1,1 1,-1-1,1 0,-1 1,1-1,-1 1,1-1,-1 0,1 1,-1-1,0 0,1 0,-1 0,1 1,-1-1,0 0,1 0,-1 0,0 0,1 0,-1 0,0 0,1 0,-1 0,0-1,1 1,-1 0,1 0,-1 0,0-1,1 1,-1 0,1-1,-1 1,1-1,-1 1,1 0,-1-1,1 1,-1-1,1 1,0-1,-1 0,1 1,0-1,-1 1,1-1,0 0,0 1,0-1,-1 1,1-1,0 0,0 1,-7-47,6-14,3-1,2 0,3 1,2 0,3 0,3 2,2-1,11-19,27-11,-35 71</inkml:trace>
  <inkml:trace contextRef="#ctx0" brushRef="#br0" timeOffset="-12283.403">11375 227,'-2'1,"0"1,0-1,0 1,0-1,1 1,-1 0,1 0,-1 0,1 0,0 0,0 0,0 0,0 0,0 0,0 1,0-1,1 0,-1 1,1-1,0 0,0 1,0-1,0 0,0 3,0-2,-14 393,-50-56,60-321,8-20,66-194,-66 174</inkml:trace>
  <inkml:trace contextRef="#ctx0" brushRef="#br0" timeOffset="-11988.908">11064 735,'90'-17,"134"-6,-207 19,-2 2,0-1,-1 0,0-2,0 1,0-1,0-1,-1-1,0 0,8-6,-5-1</inkml:trace>
  <inkml:trace contextRef="#ctx0" brushRef="#br0" timeOffset="-11568.531">11685 256,'-21'130,"7"-50,4 1,-1 71,11-139,0 0,1-1,1 1,0 0,0-1,2 1,-1-1,1 0,1 0,0 0,1-1,0 0,1 0,0 0,1-1,3 3,-7-10,0 0,1 0,0-1,-1 1,1-1,0-1,0 1,0-1,0 1,0-1,0-1,1 1,-1-1,0 0,0 0,1-1,-1 1,0-1,0 0,0 0,0-1,0 0,0 0,0 0,-1 0,1-1,-1 0,1 0,-1 0,0 0,0-1,-1 1,4-5,50-25,-56 33,0 1,0-1,1 0,-1 0,0 1,0-1,0 1,0-1,0 1,0-1,0 1,0 0,0 0,0-1,0 1,0 0,-1 0,1 0,0 0,0 0,-1 0,1 0,-1 0,1 0,-1 0,1 0,-1 0,0 0,0 1,1-1,-1 0,0 0,0 0,0 1,0-1,0 0,-1 0,1 0,0 0,0 1,-1-1,1 0,-1 1,1 7,25 81,-24-88,0 1,0-1,0 1,1-1,-1 0,1 0,0 0,-1 0,1 0,0 0,0 0,0 0,0-1,0 1,1-1,-1 0,0 1,1-1,-1 0,1-1,-1 1,1 0,0-1,-1 1,1-1,0 0,-1 0,1 0,0 0,-1 0,1 0,-1-1,1 0,15-6</inkml:trace>
  <inkml:trace contextRef="#ctx0" brushRef="#br0" timeOffset="-11206.096">12249 848,'10'2,"-1"1,1-2,0 1,0-2,0 1,-1-1,1-1,0 1,0-2,0 1,-1-1,1-1,-1 0,0 0,0-1,0 0,0-1,0 0,-1 0,0-1,0 0,-1 0,1-1,-1 1,-1-2,4-3,-9 8,-1 1,1-1,-1 0,1 1,-1-1,0 1,0-1,0 0,0 1,-1-1,1 1,-1-1,1 1,-1-1,0 1,0-1,0 1,0 0,-1-1,1 1,0 0,-1 0,0 0,1 0,-1 0,0 0,0 1,0-1,0 1,-1-1,1 1,0 0,-1-1,1 1,0 1,-1-1,1 0,-1 1,0-1,1 1,-1 0,1-1,-1 1,0 0,1 1,-1-1,1 1,-1-1,1 1,-1 0,1-1,-1 1,1 1,0-1,-2 1,-4 1,0 0,-1 1,1 1,1-1,-1 1,1 0,-1 1,1 0,1 0,-1 1,1 0,1 0,-1 0,1 0,0 1,1 0,0 0,0 0,1 1,0 0,0-1,1 1,0 0,0 0,1 0,1 0,-1 0,1 0,1 0,0 0,0 0,1 0,0 0,0 0,1 0,3 5,3-5,0 0,1-1,0 0,1 0,0-1,0 0,0-1,1 0,0-1,0 0,0-1,1-1,-1 0,1 0,0-1,0-1,0 0,2-1,70 2,-60-2</inkml:trace>
  <inkml:trace contextRef="#ctx0" brushRef="#br0" timeOffset="-9414.452">13350 1102,'-1'-22,"1"0,0 0,2 1,0-1,2 0,0 1,2 0,0 0,1 0,1 1,1 0,1 1,0 0,2 0,0 1,1 1,1 0,10-9,163-100,-185 125,-1 0,0 0,1 0,-1 0,1 0,-1 0,1 0,0 1,-1-1,1 1,0-1,-1 1,1 0,0-1,0 1,-1 0,1 0,0 0,0 1,-1-1,1 0,0 1,-1-1,1 1,0-1,-1 1,1 0,-1 0,1-1,-1 1,1 0,-1 1,0-1,1 0,-1 0,0 1,0-1,0 0,0 1,0-1,0 1,0-1,-1 1,1 0,0-1,-1 1,1 0,-1-1,0 1,0 0,0 0,1-1,-1 1,-1 0,1 256,-1-256,1-1,0 1,0-1,0 0,0 1,1-1,-1 0,0 1,1-1,-1 0,0 0,1 1,0-1,-1 0,1 0,0 0,-1 1,1-1,0 0,0 0,0 0,0 0,0-1,0 1,0 0,0 0,1-1,-1 1,0 0,0-1,1 1,-1-1,0 0,1 1,-1-1,0 0,1 0,-1 0,0 0,1 0,-1 0,0 0,1-1,-1 1,0 0,1-1,-1 1,0-1,0 1,1-1,-1 0,0 1,0-1,0 0,0 0,0 0,0 0,0 0,0 0,227-211,-127 138,-100 74,0-1,0 0,-1 1,1-1,0 1,0-1,0 1,0-1,0 1,0 0,0-1,0 1,0 0,0 0,0 0,0 0,0 0,0 0,0 0,0 0,0 0,0 0,-1 0,1 1,0-1,0 0,0 1,0-1,0 1,0-1,0 1,0-1,-1 1,1 0,0-1,-1 1,1 0,0 0,-1 0,1-1,-1 1,1 0,-1 0,1 0,-1 0,0 0,1 0,-1 0,0 0,0 0,0 0,0 0,0 0,0 0,0 0,0 0,0 0,0 0,-7 62,-1-28,2 0,1 1,2-1,1 1,2 0,2 12,3-29,1-7</inkml:trace>
  <inkml:trace contextRef="#ctx0" brushRef="#br0" timeOffset="-9115.341">14592 678,'-19'25,"-4"3,2 0,0 2,2 0,2 1,1 1,1 0,-3 13,17-42,-1 0,1 0,0 0,0 0,0 0,1 0,-1 0,1 1,-1-1,1 0,0 0,0 0,1 1,-1-1,1 0,-1 0,1 0,0 0,0 0,1 0,-1 0,0 0,1 0,0-1,0 1,0-1,0 1,0-1,0 1,1-1,-1 0,1 0,-1 0,1-1,0 1,0-1,0 1,0-1,0 0,0 0,0 0,0-1,0 1,0-1,0 1,1-1,-1 0,3-1,11-4,1 0,-2-2,1 0,-1-1,0 0,0-2,-1 0,-1 0,1-1,-2-1,0-1,0 0,-1 0,-1-1,0-1,-1 1,0-2,5-12,-11 20,0-1,0 0,-1 0,0 0,0 0,-1-1,-1 1,0-1,0 1,0-1,-1 1,-1-3,1 8,-1 1,1-1,-1 1,0 0,0-1,0 1,0 0,0-1,-1 1,0 0,1 0,-1 0,-1 0,1 1,0-1,0 1,-1-1,0 1,1 0,-1 0,0 0,0 0,0 0,0 1,-1-1,1 1,0 0,-1 0,1 0,0 0,-1 1,1-1,-1 1,0 0,-23 2,2 3</inkml:trace>
  <inkml:trace contextRef="#ctx0" brushRef="#br0" timeOffset="-8699.011">15354 227,'-11'13,"-1"0,2 1,0 1,0-1,1 1,1 1,1 0,0 0,1 0,1 1,0 0,2 0,-1 0,2 1,1-1,0 0,1 1,1-1,0 1,2 4,1-7,0 0,-1 1,-1-1,0 0,-1 1,-1 0,0-1,-1 1,-3 12,-2 0,-1-1,-2 0,-1 0,0-1,-3-1,-4 7,-10 25,23-49</inkml:trace>
  <inkml:trace contextRef="#ctx0" brushRef="#br0" timeOffset="-8452.667">14931 623,'38'4,"37"3,10-1,-4-1,-11-2,-13-1,-11-1,-9 0,-6-1,-3 4,-2 2,0 0,0-1,-4-2</inkml:trace>
  <inkml:trace contextRef="#ctx0" brushRef="#br0" timeOffset="-8251.127">15833 678,'-14'34,"-5"6,1-4</inkml:trace>
  <inkml:trace contextRef="#ctx0" brushRef="#br0" timeOffset="-8099.024">15806 340</inkml:trace>
  <inkml:trace contextRef="#ctx0" brushRef="#br0" timeOffset="-7817.393">16116 594,'-6'22,"-1"3,0 1,1 0,2 0,0 0,2 0,1 1,1-1,3 20,-3-43,1 0,-1 0,1 1,0-1,0 0,0 0,0 0,0 0,1 0,-1-1,1 1,0 0,0-1,0 1,0-1,0 0,1 1,-1-1,1 0,-1 0,1-1,0 1,0 0,0-1,0 0,0 0,0 0,0 0,0 0,0-1,0 1,0-1,1 0,-1 0,0 0,0 0,0 0,1-1,-1 0,0 1,0-1,0 0,0-1,0 1,0 0,1-2,8-7,0 0,0-1,-1 0,-1-1,0 0,0-1,-2 0,1-1,-1 0,-1 0,-1 0,0-1,-1 0,1-3,10-94,-15 109,-1-1,0 1,-1 0,1 0,0 0,-1-1,0 1,0 0,0 0,0 0,0 0,-1 0,1 0,-1 0,0 1,1-1,-1 1,-1-1,1 1,0-1,-1 1,1 0,-1 0,1 1,-1-1,0 0,0 1,0-1,0 1,0 0,0 0,-3 0,1 1,0 0,-1 0,1 1,0 0,0 0,0 0,0 1,0-1,1 1,-1 0,0 1,1-1,-1 1,1 0,-2 2,-19 13</inkml:trace>
  <inkml:trace contextRef="#ctx0" brushRef="#br0" timeOffset="-7366.236">16511 904,'44'-76,"91"-127,-135 202,1 0,-1 0,1 0,-1 0,1 0,-1 0,1 0,0 0,0 0,0 0,-1 1,1-1,0 0,0 0,0 1,0-1,0 1,0-1,0 1,0-1,0 1,1 0,-1 0,0-1,0 1,0 0,0 0,1 0,-1 0,0 0,0 0,0 1,0-1,0 0,0 0,1 1,-1-1,0 1,0-1,0 1,0 0,0-1,-1 1,1 0,0-1,0 1,0 0,0 0,-1 0,1 0,0 0,-1 0,1 0,-1 0,1 0,22 55,-22-50,1 0,-1 0,1-1,0 1,1 0,-1-1,1 1,0-1,0 0,1 0,0 0,0-1,0 1,0-1,0 0,1 0,0 0,0-1,0 0,0 0,1 0,-1 0,4 0,2 0,0-2,0 1,0-2,0 1,1-1,-1-1,0 0,0-1,0 0,-1 0,1-1,0-1,-1 0,0 0,0-1,0 0,-1-1,1 0,-1-1,-1 0,1 0,-1 0,0-1,-1-1,0 1,0-1,-1 0,0-1,-1 1,0-1,0-1,1-5,6-12,-2 2</inkml:trace>
  <inkml:trace contextRef="#ctx0" brushRef="#br0" timeOffset="4383.471">1 2231,'43'-15,"-1"-3,-1-1,-1-2,0-2,-2-2,7-7,-22 17,7-3,-1-2,0-1,-1-1,-2-1,0-2,-2 0,0-2,-2 0,17-29,-33 44,0-1,-1 1,-1-1,0 0,-1 0,0 0,-1 0,0 0,-1-1,-1 1,-1-7,0 17,0-1,0 1,0 0,-1 0,0 0,1 0,-1 0,0 0,-1 1,1-1,0 1,-1-1,1 1,-1 0,0 0,0 0,0 0,0 0,0 1,0-1,0 1,-1 0,1 0,0 0,-1 1,1-1,-1 1,1 0,-1 0,1 0,-1 0,1 0,0 1,-1 0,1-1,0 1,-1 1,1-1,0 0,0 1,0-1,0 1,0 0,0 0,0 0,1 1,-1-1,1 1,0-1,-1 2,-2-2,-1 1,1 0,1 0,-1 0,0 0,1 1,0 0,-1 0,2 0,-1 1,0-1,1 1,0 0,0-1,0 2,1-1,-1 0,1 0,1 1,-1-1,1 1,0 0,0-1,0 1,1 0,0 0,0-1,1 1,-1 0,1-1,1 1,-1 0,1-1,0 1,0-1,0 0,1 0,2 4,4-1,0-1,0 0,1-1,0 0,0-1,1 0,0 0,-1-1,2 0,-1-1,0-1,1 0,-1 0,1-1,-1 0,1-1,0 0,-1-1,1-1,1 0,68 2,-79 0,0 0,0 0,1 0,-1 1,0-1,0 0,0 1,0 0,0-1,0 1,0 0,0 0,0 0,0 0,-1 0,1 1,0-1,-1 1,1-1,-1 1,1-1,-1 1,0 0,1 0,-1-1,0 1,0 0,-1 0,1 0,0 0,-1 0,1 1,-1-1,1 0,-1 0,0 0,0 0,0 0,0 1,-1-1,-23 91,18-78,-9 24,10-28,0-1,1 1,0 0,1 0,0 0,1 1,0-1,1 1,0-1,0 6,2-16,-1 0,0 0,1 0,-1-1,0 1,1 0,-1 0,1 0,-1-1,1 1,0 0,-1-1,1 1,0 0,-1-1,1 1,0-1,0 1,-1-1,1 1,0-1,0 0,0 1,0-1,0 0,0 0,-1 0,1 1,0-1,0 0,0 0,0 0,0-1,0 1,0 0,0 0,0 0,0-1,-1 1,1 0,0-1,0 1,0-1,-1 1,1-1,0 1,0-1,-1 0,1 1,0-1,-1 0,1 1,-1-1,1-1,-1 2,15-9</inkml:trace>
  <inkml:trace contextRef="#ctx0" brushRef="#br0" timeOffset="-27311.148">1130 143,'0'0,"0"0,-1 0,1 0,0 0,-1 0,1 0,-1 0,1 0,0 0,-1 0,1 0,0 0,-1 0,1 0,-1 0,1 0,0 0,-1 0,1 0,0-1,-1 1,1 0,0 0,0-1,-1 1,1 0,0 0,-1-1,1 1,0 0,0 0,0-1,-1 1,1 0,0-1,0 1,0-1,0 1,0 0,0-1,-1 1,-14 39,5 3,1 2,2-1,3 1,1 0,2 1,2-1,2 3,-2-32,0-1,2 1,-1-1,2 1,0-1,1 0,0 0,1-1,3 6,-6-14,-1-1,1 0,0 1,1-1,-1-1,1 1,-1 0,1-1,0 0,0 0,1 0,-1 0,1-1,-1 1,1-1,0 0,0-1,0 1,0-1,0 0,0 0,0-1,0 1,0-1,0 0,1-1,-1 1,2-2,10-3,-1-2,1 0,-1-1,-1-1,1 0,-1-1,-1 0,0-2,-1 1,0-2,0 0,-2 0,1-1,-2 0,0-1,-1-1,2-3,43-54,-13 14,-33 82,-9 27,-1-24,2 1,0-1,2 0,1 1,1-1,1-1,7 22,-9-41,1 1,0-1,0 0,0 0,1-1,0 1,0-1,0 0,1 0,-1-1,1 1,0-1,1-1,-1 1,1-1,-1 0,1-1,0 1,0-1,0-1,0 1,1-1,-1 0,0-1,0 0,1 0,-1-1,0 0,1 0,-1 0,0-1,0 0,0-1,-1 1,1-1,0-1,-1 1,0-1,0 0,2-2,15-15,-1-1,-1-1,-1-1,-1-1,-1-1,-1 0,-1-1,-2-1,2-7,2-2,-1-1,-2-1,-2 0,-1-1,-3 0,0-3,-10 15,-4 29</inkml:trace>
  <inkml:trace contextRef="#ctx0" brushRef="#br0" timeOffset="-26975.969">2259 764,'39'-17,"-1"0,0-3,-2-1,0-2,-2-1,14-14,-42 34,0 0,0-1,-1 1,1-1,-1-1,-1 1,1-1,-1 1,0-1,0-1,-1 1,1 0,-1-1,-1 0,1 0,-1 0,-1 0,1 0,-1 0,0 0,-1 0,0-1,0 1,0 0,-1 0,0 0,-1-2,-2 6,0-1,0 1,0 0,0 0,-1 0,1 1,-1-1,0 1,0 0,0 1,0-1,0 1,0 0,-1 0,1 0,0 1,0 0,-1 0,1 0,0 1,0 0,0 0,-1 0,1 1,0-1,0 1,1 0,-1 1,0-1,1 1,-1 0,1 0,0 0,-3 4,-1 0,0 0,0 0,1 1,0-1,1 2,0-1,0 1,1 0,0 0,0 1,1-1,0 1,1 0,0 0,1 0,0 1,0-1,1 0,1 1,-1-1,2 1,0-1,0 1,0-1,2 0,-1 0,1 0,1 0,0 0,0 0,1-1,0 0,0 0,1 0,0-1,1 0,0 0,0-1,1 1,0-2,0 1,1-1,-1 0,1-1,1 0,-1 0,1-1,-1 0,4 0,131-1,-120-4</inkml:trace>
  <inkml:trace contextRef="#ctx0" brushRef="#br0" timeOffset="-25754.555">3360 566,'-4'26,"1"0,1-1,1 1,1 0,2 0,2 10,-3-26,0-1,0 0,1-1,0 1,0-1,1 1,0-1,0 0,1 0,0 0,1-1,0 0,5 7,-8-11,0-1,1 0,-1 1,1-1,-1 0,1 0,0-1,0 1,0-1,-1 1,2-1,-1 0,0 0,0 0,0 0,0-1,1 1,-1-1,0 0,0 0,1 0,-1 0,0-1,1 1,-1-1,0 0,0 0,0 0,0-1,0 1,0 0,0-1,0 0,-1 0,2-1,8-7,-1 0,0-1,-1 0,0 0,-1-1,0-1,-1 1,2-6,27-37,-36 54,-1 0,0 0,1 0,0 1,-1-1,1 0,-1 0,1 0,0 1,0-1,0 0,-1 1,1-1,0 0,0 1,0-1,0 1,0 0,0-1,0 1,0 0,0-1,0 1,0 0,0 0,0 0,0 0,0 0,0 0,0 0,0 0,0 1,0-1,0 0,0 1,0-1,0 0,0 1,0-1,0 1,0 0,0-1,-1 1,1 0,0-1,0 1,-1 0,1 0,0 0,-1 0,1-1,-1 1,1 0,-1 0,0 0,1 0,-1 0,0 0,0 0,0 1,23 41,-21-35,1 0,0-1,0 1,1-1,0 0,1 0,-1 0,1-1,1 1,-1-1,1 0,0-1,0 0,1 0,0 0,-1 0,2-1,-1 0,0-1,1 0,0 0,5 1,-4-4,0-1,1 0,-1 0,0-1,0 0,-1-1,1 0,0-1,-1 1,0-1,0-1,0 0,0 0,-1-1,0 1,0-1,0-1,-1 0,0 0,0 0,-1 0,0-1,0 0,3-8,-1 7,0 0,0-1,-2 0,1 0,-1-1,-1 1,1-1,-2 0,0 0,0 0,-1-1,0 1,0-11,-7 6</inkml:trace>
  <inkml:trace contextRef="#ctx0" brushRef="#br0" timeOffset="-25508.513">4375 735,'-9'34,"-9"20,0 6,2-7</inkml:trace>
  <inkml:trace contextRef="#ctx0" brushRef="#br0" timeOffset="-25268.449">4375 171</inkml:trace>
  <inkml:trace contextRef="#ctx0" brushRef="#br0" timeOffset="-22353.916">4884 171,'0'407,"-30"-105,31-196,-1-107</inkml:trace>
  <inkml:trace contextRef="#ctx0" brushRef="#br0" timeOffset="-21919.802">5052 199,'-3'6,"0"0,0 0,0 1,0-1,1 1,0-1,0 1,1 0,0 0,0-1,1 1,0 0,0 0,0 0,1 0,0 0,0-1,1 1,0 0,2 5,-3-7,7 47,-2 0,-3 1,-3 0,-3 24,1 21,3 131,22-174,-22-54,0 0,-1 0,1 0,0 0,0 0,0-1,0 1,0 0,0-1,0 1,0-1,0 1,0-1,0 1,0-1,0 0,0 0,0 1,0-1,1 0,-1 0,0 0,0 0,0 0,0 0,0-1,1 1,-1 0,0 0,0-1,0 1,0-1,0 1,0-1,0 0,0 1,0-1,0 0,0 1,-1-1,1 0,0 0,0 0,-1 0,1 0,-1 0,1 0,-1 0,1-1,8-13</inkml:trace>
  <inkml:trace contextRef="#ctx0" brushRef="#br0" timeOffset="-21025.675">6182 623,'-18'0,"0"2,0 0,1 1,-1 0,1 2,0 0,0 1,0 1,1 0,-14 9,22-12,1 1,-1 0,1 0,0 0,0 1,1 0,0 1,0-1,0 1,1 0,0 1,1-1,-1 1,1 0,1 0,-1 0,2 0,-1 1,1-1,0 1,1 0,-1 6,3-9,0-1,1 1,-1-1,1 1,0-1,1 0,-1 1,1-1,0 0,0-1,0 1,1-1,0 1,0-1,0 0,0 0,1-1,-1 1,1-1,0 0,0 0,0-1,1 0,-1 0,0 0,1 0,0-1,-1 0,1 0,0 0,-1-1,1 0,0 0,0 0,-1-1,1 0,0 0,-1 0,1-1,-1 0,0 0,1 0,-1-1,2-1,18-8,-1-1,-1-2,0 0,-1-1,-1-2,0 0,-1-1,-1-1,-1-1,8-12,53-55,-78 87,-1 0,1 0,0 0,-1 0,1 0,0 1,0-1,0 0,0 0,0 1,0-1,0 1,0-1,0 1,0-1,0 1,0 0,0-1,0 1,0 0,0 0,0 0,1 0,-1 0,0 0,0 0,0 0,0 0,0 1,0-1,0 0,0 1,1-1,-1 1,0-1,-1 1,1-1,0 1,0 0,0 0,0-1,0 1,-1 0,1 0,0 0,-1 0,1 0,0 0,-1 0,1 0,-1 0,0 0,1 0,-1 0,0 0,0 0,0 0,1 1,-1-1,0 0,-1 0,1 0,0 0,0 0,0 0,-1 1,1-1,4 62,-5-55,0 0,0-1,1 1,0 0,1-1,0 1,0 0,0-1,1 1,1-1,-1 1,1-1,0 0,0 0,1 0,0-1,0 1,1-1,0 0,0 0,0-1,1 1,0-1,0 0,4 2,2-3,-1 0,1 0,0-1,0-1,0 0,0 0,0-1,0-1,1 0,11-2,1 1</inkml:trace>
  <inkml:trace contextRef="#ctx0" brushRef="#br0" timeOffset="-20590.373">6774 848,'105'-161,"-33"50,-72 111,0 1,1-1,-1 1,0-1,0 1,0-1,0 0,1 1,-1-1,0 1,0-1,1 0,-1 1,0-1,1 0,-1 1,0-1,1 0,-1 0,0 1,1-1,-1 0,1 0,-1 0,0 0,1 1,-1-1,1 0,-1 0,1 0,-1 0,0 0,1 0,-1 0,1 0,-1 0,1 0,-1 0,1-1,-1 1,0 0,1 0,-1 0,1 0,-1-1,0 1,1 0,-1 0,0-1,1 1,-1 0,0-1,1 1,-1 0,0-1,0 1,1-1,-1 1,0 0,0-1,0 1,0-1,0 1,1-1,-1 1,0 0,0-1,0 1,0-1,0 1,2 37,-2-32,-1 37,-1-31,1-1,0 1,1 0,0 0,0-1,1 1,1 0,0-1,0 1,1-1,0 1,1-1,0 0,1-1,0 1,0-1,1 0,3 3,-3-8,0-1,0 0,0 0,0-1,0 0,1 0,-1 0,1-1,-1 0,1 0,0-1,-1 0,1 0,0 0,-1-1,1 0,0 0,-1-1,0 0,1 0,-1 0,0-1,0 0,0 0,0-1,-1 1,1-1,-1 0,0-1,0 1,-1-1,2-2,5-2,-2-1,1 0,-1-1,0 1,-1-2,-1 1,0-1,0 0,-1-1,0 0,9-26,-9 23</inkml:trace>
  <inkml:trace contextRef="#ctx0" brushRef="#br0" timeOffset="-20205.771">7791 678,'-26'1,"1"1,-1 1,1 1,0 2,0 0,1 2,0 0,0 2,1 0,-19 12,38-20,1 0,-1 0,1 0,-1 1,1-1,0 1,0-1,0 1,0 0,0 0,1 1,-1-1,1 0,0 1,0 0,0-1,1 1,-1 0,1 0,0 0,0 0,0 0,1 0,0 0,-1 0,1 0,0 0,1 0,-1 0,1 1,0-1,0 0,0-1,1 1,-1 0,1 0,0-1,0 1,0 0,0-1,1 0,-1 0,1 0,0 0,0 0,0 0,0-1,1 1,8 1,0-1,0 0,1-1,-1 0,1-1,0 0,-1-1,1 0,0-1,-1-1,1 0,-1 0,0-1,1-1,-1 0,9-5,2-2,0-2,-1 0,-1-1,0-1,-1-2,0 1,0-3,44-23,-63 41,0 0,1 1,-1 0,1-1,-1 1,1 0,-1-1,1 1,-1 0,1 0,-1 0,1 1,-1-1,1 0,-1 1,1-1,-1 0,1 1,-1 0,0-1,1 1,-1 0,0 0,1 0,-1-1,0 2,0-1,0 0,0 0,0 0,0 0,0 0,0 1,-1-1,1 0,0 1,-1-1,1 1,-1-1,0 1,1-1,-1 1,0-1,0 1,0-1,0 2,3 17,-3-15,1 1,-1-1,1 1,0-1,1 0,-1 1,1-1,0 0,0 0,1 0,-1-1,1 1,0 0,0-1,1 0,1 2,10 4</inkml:trace>
  <inkml:trace contextRef="#ctx0" brushRef="#br0" timeOffset="-19457.499">8242 1,'-5'38,"-1"37,0 11,1 0,2-5,0-12,2-7,1-10,0-4,0-6,5-4,2-5,-1-3,-1-1,-2-2,-1 1,0-11,-2-7</inkml:trace>
  <inkml:trace contextRef="#ctx0" brushRef="#br0" timeOffset="-18890.664">8552 537,'-12'32,"0"-4,2 0,1 1,1 0,1 0,1 1,0 19,6-47,-1 1,1-1,0 0,0 1,0-1,0 0,1 0,-1 1,1-1,-1 0,1 0,0 1,0-1,-1 0,2 0,-1 0,0 0,0 0,1-1,-1 1,1 0,-1 0,1-1,0 1,0-1,-1 0,1 1,0-1,0 0,1 0,-1 0,0-1,0 1,0 0,0-1,1 1,-1-1,0 0,1 0,-1 0,0 0,1 0,-1 0,2-1,10-5,0 0,0-1,-1 0,0-1,0 0,0-1,-1-1,-1 0,0-1,0 0,-1 0,0-1,-1-1,1-2,34-38,30-29,-74 82,0-1,0 1,0 0,0-1,0 1,0-1,1 1,-1-1,0 1,0-1,1 1,-1 0,0-1,0 1,1-1,-1 1,1 0,-1-1,0 1,1 0,-1 0,1-1,-1 1,0 0,1 0,-1 0,1 0,-1-1,1 1,-1 0,1 0,-1 0,1 0,-1 0,1 0,-1 0,1 0,-1 0,1 1,-1-1,1 0,-1 0,1 0,-1 0,0 1,1-1,-1 0,1 1,-1-1,0 0,1 1,-1-1,0 0,1 1,-1-1,0 0,1 1,-1-1,0 1,0-1,0 1,1-1,-1 1,0-1,2 37,-2-31,26 239,2 32,-28-265,3 14,-2 1,-1-1,0 1,-2-1,-2 1,0-1,-2 0,0 0,-2-1,-1 0,-1 0,-12 20,14-31,0-2,-1 1,-1-1,0 0,-1-1,0-1,-1 1,0-2,0 0,-1 0,-1-1,-4 2,16-9,1-1,-1 1,0 0,0-1,1 1,-1-1,0 1,0-1,1 0,-1 0,0 0,0 0,0 0,0 0,1-1,-1 1,0 0,0-1,1 0,-1 1,0-1,1 0,-1 0,1 0,-1 0,1 0,-1 0,1 0,0 0,-1-1,1 1,0-1,0 1,0-1,0 1,0-1,0 1,1-1,-1 0,0 0,1 1,0-1,-1-1,-9-82,42-88,-17 115,48-141,-49 172</inkml:trace>
  <inkml:trace contextRef="#ctx0" brushRef="#br0" timeOffset="-18424.099">9145 537,'53'-27,"-23"10,2 1,0 1,1 2,0 2,29-7,-61 17,1 0,-1 0,0 0,0 1,0-1,1 0,-1 1,0-1,0 1,1-1,-1 1,1 0,-1-1,0 1,1 0,-1 0,1 0,-1 0,0 0,1 1,-1-1,1 0,-1 0,0 1,1-1,-1 1,0 0,0-1,1 1,-1 0,0 0,0-1,0 1,0 0,0 0,0 0,0 0,0 1,0-1,-1 0,1 0,0 0,-1 1,1-1,-1 0,1 1,-1-1,0 0,0 1,1-1,-1 1,0-1,0 0,0 1,0-1,-1 1,1-1,0 0,-1 1,1 0,-60 82,-103 132,159-211,-49 97,52-99,0 0,0 0,0 0,1 0,-1 0,1 0,0 0,0 0,0 0,0 0,0 0,1 0,-1-1,1 1,0 0,0 0,0 0,0 0,1-1,-1 1,1-1,-1 1,1-1,0 1,0-1,0 0,0 0,1 0,-1 0,0-1,1 1,-1 0,1-1,0 0,-1 1,2-1,14 3,-1 0,2-1,-1 0,0-2,0 0,1-1,-1-1,0-1,12-2,-25 4,0 0,0 0,0-1,-1 1,1-1,0 0,0-1,-1 1,1-1,0 0,-1 0,0 0,1-1,-1 1,0-1,0 0,-1 0,1-1,-1 1,1-1,-1 0,0 1,0-1,1-3,-5-5</inkml:trace>
  <inkml:trace contextRef="#ctx0" brushRef="#br0" timeOffset="-18187.544">9116 678,'39'-4,"22"-7,5-2,-3 2,-8 3,-9 3,-7 1,-5 3,-4 0,-2 2,-1-1,0 1,-1-1,-4 0</inkml:trace>
  <inkml:trace contextRef="#ctx0" brushRef="#br0" timeOffset="-17884.875">9794 678,'15'3,"1"-1,-1-1,1 0,-1-1,1-1,-1-1,1 0,-1 0,0-2,9-3,-18 6,0-1,0-1,0 1,0-1,-1 0,1 0,-1 0,0-1,0 0,0 0,-1 0,1 0,-1-1,0 0,0 0,-1 0,1 0,-1-1,0 1,-1-1,1 0,-1 0,-1 0,1 0,-1 0,0 0,0-2,-1 5,-1 0,1 0,-1 0,0 0,0 0,-1 0,1 0,-1 0,1 0,-1 1,0-1,0 1,0-1,0 1,0 0,-1-1,1 1,-1 0,1 1,-1-1,0 0,0 1,0 0,0-1,0 1,0 0,0 1,0-1,0 0,0 1,-1 0,1 0,0 0,0 0,0 0,-1 1,1-1,0 1,0 0,0 0,0 0,0 0,0 1,0-1,1 1,-1-1,0 2,-9 1,0 2,0-1,1 1,0 1,0 0,1 1,0 0,0 0,1 1,0 1,1-1,0 1,0 1,1 0,0 0,1 0,0 0,1 1,0 0,1 0,1 1,0-1,0 1,1 0,1 0,0-1,1 1,0 0,1 0,0 0,2 1,-1-6,2 0,-1-1,1 0,0 1,1-2,0 1,0 0,0-1,1 0,0 0,0-1,0 0,1 0,0 0,0-1,0 0,0 0,1 0,-1-1,1-1,0 1,3 0,17 3,-1-1,1-1,0-1,1-2,24-1,-28-1</inkml:trace>
  <inkml:trace contextRef="#ctx0" brushRef="#br0" timeOffset="4668.936">1215 1892,'-12'23,"-2"3,0 1,2 0,1 0,1 2,2-1,0 1,1 9,6-36,0-1,1 1,0 0,-1 0,1-1,0 1,0 0,0 0,0 0,0-1,0 1,0 0,1 0,-1-1,1 1,-1 0,1 0,0-1,-1 1,1-1,0 1,0-1,0 1,0-1,1 1,-1-1,0 0,1 0,-1 0,0 1,1-1,0-1,-1 1,1 0,-1 0,1-1,0 1,0 0,-1-1,1 0,0 1,0-1,-1 0,1 0,0 0,0 0,0 0,-1-1,2 1,13-8,-1 0,-1-1,0 0,0-1,-1-1,0 0,-1 0,0-2,-1 1,0-1,1-4,-6 10,2-1,-1 0,0 0,-1-1,1 0,-2 0,1-1,-1 0,-1 0,1 0,-2 0,0-1,0 1,-1-1,0 0,0 0,-2 0,1 0,-1 0,-1 0,-1-7,-1 13,-1 0,0 0,0 0,-1 1,1 0,-1 0,0 0,0 0,0 1,0 0,-1 0,1 0,-1 1,0-1,0 1,0 1,0-1,0 1,0 0,0 1,-1-1,1 1,0 0,0 1,0 0,-1 0,1 0,0 0,0 1,1 0,-1 1,0-1,1 1,-1 0,1 0,-3 3,-11 4</inkml:trace>
  <inkml:trace contextRef="#ctx0" brushRef="#br0" timeOffset="5053.861">1779 1469,'-56'131,"7"3,5 2,1 21,-1-7,42-130,13-27,14-28,-12 12</inkml:trace>
  <inkml:trace contextRef="#ctx0" brushRef="#br0" timeOffset="5339.246">2033 1441,'-135'372,"34"-94,98-269,0-1,0 1,1 0,0 0,1 0,0 1,0-1,1 0,0 0,2 9,3 0</inkml:trace>
  <inkml:trace contextRef="#ctx0" brushRef="#br0" timeOffset="5583.791">2175 1892,'-10'39,"-8"12,0-7,2-12</inkml:trace>
  <inkml:trace contextRef="#ctx0" brushRef="#br0" timeOffset="5818.95">2287 1469,'0'0</inkml:trace>
  <inkml:trace contextRef="#ctx0" brushRef="#br0" timeOffset="6567.089">2400 2089,'26'-41,"-18"26,1 0,1 0,0 1,1 0,0 1,1 1,0-1,1 2,1 0,7-5,-20 15,1 0,0 0,-1 0,1 1,0-1,-1 0,1 1,0-1,0 1,0-1,-1 1,1 0,0 0,0 0,0 0,0 0,0 0,0 0,-1 1,1-1,0 1,0-1,0 1,-1 0,1 0,0-1,-1 1,1 1,-1-1,1 0,-1 0,0 0,1 1,-1-1,0 1,0-1,0 1,0-1,0 1,0 0,0-1,-1 1,1 0,0 0,-1 0,0-1,1 1,-1 0,0 0,0 0,0 0,0 0,0-1,-1 1,1 0,-1 0,1 0,-1 0,1-1,-1 1,0 0,6 79,-5-79,1-1,0 1,0 0,1 0,-1-1,0 1,0 0,1-1,-1 1,1-1,-1 0,1 0,0 1,0-1,-1 0,1 0,0-1,0 1,0 0,0-1,0 1,0-1,0 1,0-1,0 0,0 0,0 0,0 0,0 0,0 0,0-1,0 1,0-1,0 0,0 1,0-1,0 0,1-1,9-5,0 0,-1-1,-1 0,1-1,-1 0,0 0,-1-1,-1-1,1 1,-1-2,-1 1,1-3,16-20,-18 25,-3 4,-1 0,1 1,0-1,0 1,0 0,0 0,1 0,0 0,-1 1,1 0,1-1,-1 1,0 1,1-1,0 1,-1-1,1 1,0 1,0-1,0 1,0 0,1 0,-1 0,0 1,0-1,2 2,65 21,-71-21,1-1,-1 1,1-1,-1 1,1 0,-1 0,1 0,-1 0,0 0,0 0,1 0,-1 0,0 0,0 0,0 1,0-1,0 1,-1-1,1 0,0 1,-1 0,1-1,-1 1,1-1,-1 1,0-1,1 1,-1 0,0-1,0 1,0 0,-1-1,1 1,0 0,-1-1,1 1,-1-1,1 1,-1-1,0 1,1-1,-1 1,0-1,-72 69,63-62,0 0,0 0,1 1,0 0,0 1,1 0,1 0,-6 10,12-19,0 0,0 0,0 0,0 0,1 1,-1-1,1 0,-1 0,0 1,1-1,0 0,-1 1,1-1,0 0,0 1,0-1,0 1,0-1,0 0,0 1,0-1,0 1,1-1,-1 0,1 1,-1-1,1 0,-1 0,1 1,0-1,0 0,-1 0,1 0,0 0,0 0,0 0,0 0,0 0,1 0,-1 0,0-1,0 1,0 0,1-1,-1 1,0-1,1 0,-1 1,69-8,109-88,-175 92,0 0,0 1,0 0,0 0,1 0,-1 0,0 0,1 1,0 0,-1 0,1 0,0 1,0-1,-1 1,1 0,0 1,0-1,-1 1,1 0,0 0,-1 1,1-1,-1 1,1 0,-1 0,0 0,0 1,0-1,0 1,0 0,-1 0,1 1,-1-1,0 1,2 1,-1 9,0-1,-1 1,0 0,-1 0,0 0,-1 1,-1-1,-1 0,-1 9,2 6,-5 89,-4-1,-5 0,-6-1,-15 43,31-139,-1 0,-2 0,1 0,-2-1,-1 0,0 0,-1-1,-1 0,-1-1,0-1,-2 1,0-2,-12 11,24-24,0-1,0 1,1-1,-1 0,0 0,0 0,0 0,-1 0,1 0,0-1,0 1,0-1,-1 1,1-1,0 0,0 0,-1 0,1 0,0 0,0-1,-1 1,1 0,0-1,0 0,0 0,0 0,0 0,0 0,0 0,0 0,0 0,0-1,0 1,1-1,-1 0,1 1,-1-1,1 0,0 0,-1 0,1 0,0 0,0 0,1 0,-1 0,0 0,1 0,-1-1,1 1,0 0,-1 0,1-1,0 1,1 0,-1-1,1-1,-1-37,1 1,3-1,1 1,2 0,2 1,1-1,2 2,7-14,-16 43,13-42,3 0,1 1,3 1,12-16,-13 35,-2 8</inkml:trace>
  <inkml:trace contextRef="#ctx0" brushRef="#br0" timeOffset="7439.766">4319 1864,'-6'8,"-25"31,2 1,2 2,1 0,3 2,-9 22,30-62,0 0,0 0,0 0,1 0,0 0,-1 0,1 0,1 1,-1-1,1 0,-1 1,1-1,1 0,-1 0,0 1,1-1,0 0,0 0,0 1,1-1,0 0,-1 0,1-1,0 1,1 0,-1-1,1 1,-1-1,1 0,0 0,1 0,-1 0,0 0,1-1,-1 1,1-1,0 0,0 0,3 0,7-1,1-1,-1-1,0 0,1-1,-1-1,0 0,0-1,0 0,-1-1,0-1,0 0,0 0,0-2,-1 1,0-2,-1 0,0 0,0-1,-1 0,-1-1,4-4,25-26,-2-1,-2-1,-2-2,-2-2,-1-3,-10 17,-2 0,-1-2,-1 0,-3 0,-1-1,-1-1,-2 0,-2 0,-1-1,-1-18,-3 52,0 0,0 0,0 0,-1 0,1 0,-1 0,0 0,-1 0,1 0,0 1,-1-1,0 0,0 0,0 0,-1 1,1-1,-1 0,0 1,0-1,0 1,0 0,-1 0,1 0,-1 0,0 0,0 0,0 1,0 0,0-1,-1 1,1 0,-1 0,1 1,-1-1,0 1,0 0,1 0,-1 0,0 0,0 1,-3-1,-4 7,1 0,0 0,0 1,1 0,-1 1,2 0,-1 0,1 1,0 0,1 1,0-1,1 1,0 1,0-1,1 1,1 0,0 0,-3 12,-2-4,0 1,2 1,0 0,1 0,1 0,1 0,1 1,1 0,1 0,1-1,1 1,1 0,0 0,2-1,1 0,0 1,2-2,2 5,-4-12,2-1,0 0,1 0,0 0,0-1,1 0,1-1,0 0,0-1,1 0,0 0,1-1,0 0,0-1,8 3,-14-6,0 0,1 0,0-1,0 0,0 0,0 0,0-1,1 0,-1-1,1 0,-1 0,1 0,-1-1,1 0,0 0,-1-1,1 0,-1-1,1 1,-1-1,0-1,0 1,0-1,0-1,0 1,-1-1,6-4,8-12,-4-1</inkml:trace>
  <inkml:trace contextRef="#ctx0" brushRef="#br0" timeOffset="7838.946">5194 1836,'-13'34,"1"1,1 1,2 0,2 1,1-1,2 1,2 3,1-36,1 1,0-1,0 0,0 0,0 0,1 0,0 0,0 0,0 0,0 0,0 0,1 0,0 0,0-1,0 1,0-1,1 1,-1-1,1 0,0 0,0 0,0 0,0 0,0-1,1 0,-1 1,1-1,0 0,-1-1,1 1,0-1,0 0,0 0,0 0,0 0,0-1,0 1,1-1,-1 0,0 0,0-1,0 1,0-1,0 0,0 0,0 0,0-1,1 0,7-4,-1-1,0-1,0 0,-1 0,0-1,-1 0,0-1,0 0,-1 0,0-1,-1 0,0-1,-1 1,0-1,-1-1,0 1,-1-1,0 1,-1-1,0 0,-2 0,1-1,-1 1,-1 0,-1 0,0-8,-12-76,11 94,1 1,0-1,-1 0,1 0,-1 0,0 1,0-1,0 1,0 0,-1-1,1 1,0 0,-1 0,0 0,1 1,-1-1,0 1,0-1,0 1,0 0,0 0,0 1,0-1,0 0,-1 1,1 0,0 0,-3 0,-1 1,0 0,1 0,-1 0,0 1,1 1,0-1,-1 1,1 0,0 0,0 0,1 1,-1 0,1 0,0 1,0-1,0 1,0 1,-14 16</inkml:trace>
  <inkml:trace contextRef="#ctx0" brushRef="#br0" timeOffset="8289.509">5589 1949,'-10'26,"7"-21,0-1,0 1,1 0,-1 0,1 0,0 0,1 0,-1 1,1-1,0 1,0-1,1 0,-1 1,1 0,0-1,1 1,-1-1,1 0,0 1,1-1,-1 0,1 1,0-1,1 0,-1 0,1 0,0-1,0 1,0-1,1 0,-1 1,6-4,-1 1,1-1,0-1,-1 1,1-2,0 1,-1-1,1 0,-1-1,1 0,-1 0,0-1,0 0,0-1,0 1,-1-1,1-1,-1 0,0 0,0 0,-1-1,1 0,-1 0,0-2,-4 7,81-71,-80 70,0 1,0 0,0 0,0-1,0 2,0-1,1 0,-1 1,0 0,0-1,1 1,-1 0,0 1,1-1,-1 1,0-1,0 1,1 0,-1 0,0 1,0-1,0 0,0 1,-1 0,1 0,0 0,-1 0,1 0,-1 0,1 1,-1-1,1 3,48 28,-47-32,1 0,-1 0,0 0,1-1,-1 1,0-1,1 0,-1 0,0-1,1 1,-1-1,0 0,0 0,1-1,-1 1,0-1,0 0,0 0,-1 0,1 0,0-1,-1 0,0 1,1-1,-1-1,0 1,-1 0,1-1,0 1,56-116,-51 94</inkml:trace>
  <inkml:trace contextRef="#ctx0" brushRef="#br0" timeOffset="8721.273">6351 2175,'182'-244,"-142"205,-39 40,0 0,0 0,0 0,0 0,0 0,0 1,0-1,0 0,0 1,0-1,-1 1,1-1,-1 1,1-1,-1 1,1-1,-1 1,0-1,0 1,0 0,0-1,0 1,0-1,0 1,-1 0,1-1,-1 2,1 0,-2 27,6 85,-3-112,0 1,-1-1,1 0,1 0,-1 1,0-1,1 0,-1 0,1 0,0-1,0 1,0 0,0-1,1 1,-1-1,1 0,-1 0,1 0,0 0,0 0,0 0,0-1,0 0,0 1,0-1,1 0,-1-1,0 1,0 0,2-1,0 0,0 0,0 0,0-1,0 0,0 0,0 0,-1 0,1-1,0 0,-1 0,1 0,-1-1,0 1,0-1,0 0,0 0,0 0,0-1,-1 1,0-1,0 0,1-1,56-99,-53 88,6-11,-2 2</inkml:trace>
  <inkml:trace contextRef="#ctx0" brushRef="#br0" timeOffset="13371.011">8016 1892,'-6'-6,"-1"1,1 0,-1 0,0 0,0 1,0 0,0 0,-1 1,0 0,0 0,0 1,0 0,0 0,0 1,0 0,-1 0,1 1,0 0,0 1,-1 0,1 0,0 0,0 1,0 1,0-1,0 1,1 1,-1-1,1 1,0 1,0-1,0 1,1 0,-1 1,1 0,0 0,-3 5,2 1,-1-1,1 1,1 1,0-1,1 1,0 0,1 0,-2 11,5-19,1 0,-1 0,1-1,0 1,0 0,0 0,0-1,1 1,0 0,0-1,0 1,1 0,0-1,-1 0,2 1,-1-1,0 0,1 0,0 0,0 0,0-1,0 1,0-1,1 0,0 0,-1 0,1 0,0-1,4 2,1 0,0 0,1-1,-1 0,1-1,-1 0,1-1,0 0,0 0,-1-1,1 0,0-1,0 0,0 0,-1-1,1-1,-1 0,0 0,1 0,4-4,8-4,0 0,-1-1,-1-1,0-2,-1 1,0-2,6-8,-12 10,0-1,-1 0,-1-1,0-1,-2 0,1 0,-2 0,5-17,-11 32,-1-1,0 1,0 0,0 0,-1-1,1 1,-1-1,1 1,-1 0,0-1,1 1,-1-1,0 1,-1-1,1 1,0-1,-1 1,0 0,1-1,-1 1,0 0,0 0,0-1,0 1,-1 0,1 0,-1 0,0-1,0 4,0-1,0 1,0 0,0 0,1 0,-1 1,0-1,1 0,-1 0,0 1,1-1,0 1,-1 0,1-1,0 1,0 0,0 0,0 0,0-1,1 1,-1 0,0 0,1 0,0 0,-1 1,1-1,0 0,0 0,0 0,0 0,0 1,1 5,-1 1,1-1,0 1,1-1,0 1,0-1,0 0,1 0,1 0,0-1,0 1,0-1,1 1,0-1,0-1,0 1,1-1,0 0,1 0,-1-1,1 0,0 0,0 0,6 1,20 17,-21-12</inkml:trace>
  <inkml:trace contextRef="#ctx0" brushRef="#br0" timeOffset="13921.223">8326 2203,'146'-236,"-66"94,-78 142,0-1,-1 1,1 0,0 0,0 0,-1 0,1 1,0-1,0 0,-1 1,1-1,0 1,-1 0,1-1,-1 1,1 0,-1 0,1 0,-1 0,1 0,-1 1,0-1,0 0,0 1,0-1,0 0,0 1,0-1,0 1,0 0,-1-1,1 1,-1 0,1-1,-1 1,1 0,-1-1,0 1,0 0,0 0,0-1,71 131,-67-127,0 0,0 0,0-1,0 0,1 0,0 0,0 0,0-1,0 1,0-1,1-1,-1 1,1-1,0 0,0 0,0-1,0 1,0-1,0-1,0 1,0-1,0 0,3-1,-2-2,1-1,-1-1,0 1,0-1,0 0,-1-1,1 1,-1-1,-1-1,1 1,-1-1,0 0,-1 0,1-1,-1 1,-1-1,0 0,0 0,0 0,-1 0,0 0,-1-1,0 1,0-7,16-53,-11 50</inkml:trace>
  <inkml:trace contextRef="#ctx0" brushRef="#br0" timeOffset="16369.872">9936 1892,'-5'5,"-6"6,-2 7,2 4,-2-1,1 0,2 2,4 1,-3-3,1 0,1 1,-3-4,6-9,2-11,3-5</inkml:trace>
  <inkml:trace contextRef="#ctx0" brushRef="#br0" timeOffset="16608.708">9992 1356,'0'19,"5"16,1 2</inkml:trace>
  <inkml:trace contextRef="#ctx0" brushRef="#br0" timeOffset="17020.364">10161 2175,'38'-92,"-31"72,0 0,2 0,0 1,1 0,1 1,1 0,6-7,-18 24,1 0,-1 0,0 1,1-1,-1 0,1 0,-1 0,1 0,-1 1,1-1,0 0,-1 1,1-1,0 0,0 1,-1-1,1 1,0-1,0 1,0-1,0 1,0 0,0-1,-1 1,1 0,0 0,0 0,0 0,0-1,0 1,0 1,0-1,0 0,0 0,0 0,0 0,0 1,0-1,0 0,-1 1,1-1,0 1,0-1,0 1,-1-1,1 1,0 0,0-1,-1 1,1 0,-1 0,1-1,-1 1,1 0,-1 0,1 0,-1 0,1-1,-1 1,0 0,0 0,0 0,1 0,-1 0,0 1,7 67,-8-39,0-24,-1 0,1 0,1 0,-1 0,1 0,0 0,1 0,-1 0,1 0,0 0,1 0,-1 0,1 0,0 0,1-1,0 1,0-1,0 0,0 1,1-2,-1 1,1 0,1 0,0-4,0-1,0 1,0-1,0 0,1-1,-1 1,0-1,0 0,0 0,-1 0,1-1,0 0,0 0,-1 0,1 0,-1-1,0 0,0 0,0 0,0 0,0-1,2-2,11-13,-1 0,-2-2,1 1,-2-1,-1-1,-1-1,-1 1,1-6,6-43,-15 49</inkml:trace>
  <inkml:trace contextRef="#ctx0" brushRef="#br0" timeOffset="17356.247">11035 1836,'-19'7,"0"1,1 1,0 1,0 0,1 1,1 1,0 1,0 0,1 1,1 1,0 0,1 1,1 1,-4 7,13-19,0 0,0-1,1 1,0 0,0 0,1 1,-1-1,1 0,0 0,0 1,1-1,0 1,0-1,0 0,0 1,1-1,0 0,0 1,1-1,-1 0,1 0,0 0,1 0,-1 0,1 0,0-1,0 1,0-1,1 0,-1 0,1 0,3 2,4 0,1-1,0 0,0-1,0 0,1-1,-1 0,1-1,-1 0,1-1,0-1,0 0,-1-1,1 0,0-1,-1 0,1-1,-1 0,0-1,0-1,0 0,-1 0,1-1,-1-1,-1 0,1 0,-1-1,0 0,-1-1,0 0,0-1,3-5,22-30,-19 27</inkml:trace>
  <inkml:trace contextRef="#ctx0" brushRef="#br0" timeOffset="17678.281">11431 1441,'-19'55,"4"-14,1 0,3 1,1 0,2 1,-2 36,-17 201,11-156,11-102,2-2</inkml:trace>
  <inkml:trace contextRef="#ctx0" brushRef="#br0" timeOffset="17925.313">11657 2005,'-14'34,"-6"15,7 5,5-2,8-10,5-18,1-11</inkml:trace>
  <inkml:trace contextRef="#ctx0" brushRef="#br0" timeOffset="18179.234">11713 1554,'0'0</inkml:trace>
  <inkml:trace contextRef="#ctx0" brushRef="#br0" timeOffset="18791.126">11882 2259,'237'-361,"-237"361,0 1,0-1,0 1,0-1,1 0,-1 1,0-1,0 0,0 1,1-1,-1 1,0-1,0 0,1 0,-1 1,0-1,0 0,1 1,-1-1,1 0,-1 0,0 0,1 1,-1-1,0 0,1 0,-1 0,1 0,-1 0,0 0,1 0,-1 1,1-1,-1 0,0-1,1 1,-1 0,1 0,-1 0,1 0,-1 0,0 0,1 0,-1-1,0 1,1 0,-1 0,0-1,1 1,-1 0,0 0,1-1,-1 1,0 0,0-1,1 1,-1 0,0-1,0 1,0 0,1-1,-1 1,0-1,0 1,0 0,0-1,0 1,2 38,-3-32,-1 41,0-37,1 1,-1-1,2 0,0 1,0-1,1 1,0-1,0 0,1 0,1 0,0 0,0 0,1 0,0 0,1-1,0 0,1 1,-3-7,0 0,0-1,0 1,1-1,-1 0,1 0,-1-1,1 1,-1-1,1 1,0-1,0 0,0-1,0 1,-1-1,1 1,0-1,0 0,0-1,0 1,0-1,0 1,0-1,-1 0,1-1,0 1,-1-1,1 0,-1 1,1-2,-1 1,1-1,8-5,-1 0,0-1,0 0,-1-1,0 0,-1-1,0 0,4-7,-2 2,-1 0,-1 0,-1-1,0 0,-1 0,-1-1,-1 1,0-1,1-16,-6 16</inkml:trace>
  <inkml:trace contextRef="#ctx0" brushRef="#br0" timeOffset="19223.88">12729 2118,'168'-60,"-162"57,0 0,0-1,0 0,0 0,0 0,-1 0,0-1,0 0,0 0,-1-1,1 1,-1-1,-1 0,1 0,-1 0,0 0,0-1,-1 1,0-1,0 0,-1 0,1 0,-1-6,-1 10,0-1,0 0,0 1,-1-1,1 0,-1 1,0-1,0 1,0-1,-1 1,1-1,-1 1,0 0,0 0,0 0,0 0,0 0,-1 0,0 1,1-1,-1 1,0 0,0-1,0 1,0 1,-1-1,1 0,0 1,-1 0,1 0,-1 0,1 0,-1 0,0 1,1-1,-1 1,0 0,-2 0,-5 0,0 1,1 0,-1 0,0 1,1 0,0 1,-1 0,1 1,0 0,1 0,-1 1,-8 6,9-5,-1-1,2 2,-1-1,1 1,0 1,0 0,1 0,0 0,0 1,1 0,0 0,1 0,0 1,0 0,1 0,1 0,-1 0,2 1,-1-1,2 1,-1 0,1 0,1 0,0 0,0-1,1 1,1 0,1 6,2-6,0 0,1 0,1-1,-1 1,1-2,1 1,0-1,0 0,1 0,0-1,1-1,0 1,0-1,0-1,1 0,0-1,0 0,0 0,9 1,11 4,0-2,1-2,-1-1,1-1,0-2,31-1,17-8,-62 1</inkml:trace>
  <inkml:trace contextRef="#ctx0" brushRef="#br0" timeOffset="22340.058">14310 1751,'90'-40,"-66"32,-11 1,1 1,-1 1,2 0,-1 1,0 1,1 0,-1 1,1 0,0 1,0 1,0 0,0 1,-1 1,1 0,13 4,-25-4,-1 0,1-1,0 1,-1 1,1-1,-1 0,1 1,-1-1,0 1,0-1,0 1,-1 0,1 0,0 0,-1 0,0 0,0 1,0-1,0 0,-1 0,1 1,-1-1,0 0,1 1,-2-1,1 0,0 1,-1-1,0 2,-31 95,-97 92,63-106,-2 2,-47 76,114-162,0 1,-1-1,1 1,0 0,0 0,1-1,-1 1,0 0,1 0,0 0,0 0,0 0,0 0,0 0,0-1,1 1,0 0,-1 0,1 0,0 0,0-1,0 1,1-1,-1 1,1-1,-1 1,1-1,0 0,0 1,0-1,0 0,0-1,1 1,1 1,3 2,1-1,0 0,-1 0,1-1,1 0,-1-1,0 1,1-2,-1 1,1-1,2 0,10-2,0-1,0 0,-1-2,1 0,-1-2,0 0,0-1,-1-1,1-1,-2 0,0-2,14-9,-25 15,-6 4</inkml:trace>
  <inkml:trace contextRef="#ctx0" brushRef="#br0" timeOffset="23189.672">15326 2146,'-2'1,"0"1,0-1,0 1,0-1,1 1,-1 0,1 0,-1 0,1 0,0 0,0 0,-1 0,2 0,-1 1,0-1,0 0,1 0,-1 1,1-1,0 0,-1 1,1-1,1 1,-1 1,0-1,2 108,-1-108,-1 0,1-1,0 1,0 0,0 0,0-1,0 1,1 0,-1-1,1 0,0 1,-1-1,1 0,0 0,1 0,-1 0,0 0,0 0,1-1,-1 1,1-1,-1 1,1-1,0 0,0 0,-1-1,1 1,0 0,0-1,0 0,0 1,0-1,0 0,0-1,2 1,10-4,-1 0,1 0,-1-1,0-1,-1 0,0-1,0-1,0 0,-1 0,0-2,0 1,-1-2,62-42,-70 52,-1 0,0 1,1-1,-1 1,1-1,-1 1,1 0,-1 0,0 0,1 0,-1 0,1 0,-1 1,1-1,-1 1,0 0,1 0,-1 0,0 0,0 0,0 0,0 1,0-1,0 1,0-1,0 1,0 0,-1 0,1 0,-1-1,1 2,-1-1,0 0,0 0,0 0,0 1,0-1,0 0,-1 1,1-1,-1 0,0 1,1-1,-1 1,0-1,-1 1,16 30,-11-28,-1 0,1 0,1-1,-1 1,0-1,1 0,0-1,0 1,0-1,0 0,1 0,-1 0,1-1,0 0,0 0,0 0,0-1,0 0,0 0,0-1,0 1,0-1,0-1,0 1,0-1,0 0,0 0,1-1,9-2,-1 0,1-1,-1 0,0-2,0 1,-1-2,0 0,0-1,-1 0,4-4,-11 8,0 0,-1 0,1-1,-1 1,0-1,-1 0,0 0,0-1,0 0,0 1,-1-1,0 0,-1 0,0-1,0 1,0 0,-1-1,0-3,-4-10</inkml:trace>
  <inkml:trace contextRef="#ctx0" brushRef="#br0" timeOffset="25310.418">16567 2146,'-10'-2,"0"0,0 1,0 0,0 1,0 0,0 1,0 0,0 0,0 1,0 0,0 1,1 0,-1 1,1 0,0 0,0 1,0 0,1 1,0-1,0 2,0-1,1 1,0 0,0 1,1 0,0 0,0 0,1 1,0 0,0 0,1 0,0 0,1 1,-1 5,3-10,1 0,1 1,-1-1,1 0,0 0,0 0,0 0,1 0,0 0,0 0,0 0,1-1,-1 1,1-1,0 0,1 0,-1 0,0 0,1 0,0-1,0 1,0-1,1 0,-1 0,1-1,-1 1,1-1,0 0,0-1,0 1,0-1,0 0,0 0,0 0,1-1,-1 0,0 0,0 0,1-1,-1 1,0-1,0 0,0-1,0 1,0-1,0 0,-1-1,1 1,-1-1,3-1,10-10,0 1,-1-2,-1 0,-1-1,0-1,-1 0,-1-1,0 0,-2-1,2-5,-11 23,-1 2,0-1,1 1,-1-1,0 1,1-1,-1 1,1-1,-1 1,1-1,-1 1,1-1,-1 0,1 1,-1-1,1 0,-1 1,1-1,0 0,-1 0,1 0,-1 1,1-1,0 0,-1 0,1 0,-1 0,1 0,0 0,-1 0,1 0,0-1,-1 1,1 0,-1 0,1 0,0-1,-1 1,1 0,-1-1,1 1,-1 0,1-1,-1 1,1-1,-1 1,0-1,1 1,-1-1,0 1,1-1,-1 1,0-1,1 0,-1 1,0-1,0 1,0-1,0 0,0 1,0-1,1 1,-1-1,-1 0,1 1,0-1,22 70,-23-63,2 0,-1 0,1-1,-1 1,2 0,-1 0,1-1,-1 1,2-1,-1 0,1 1,-1-1,1 0,1-1,-1 1,1 0,0-1,0 0,0 0,0 0,1 0,-1-1,1 0,0 0,0 0,1 0,-1-1,0 0,1 0,-1 0,1-1,1 0,7-3,-1-2,0 0,0 0,0-2,0 1,-1-1,0-1,0-1,-1 1,0-2,0 1,-1-2,0 1,0-1,-1-1,-1 0,0 0,0 0,5-13,7-3,6-5,-32 80,5-45,-1 4,0 0,0 1,1-1,0 0,0 0,0 1,1-1,0 0,1 1,0-1,0 0,0 0,1 0,0 0,0 0,1 0,0 0,0 0,1-1,0 0,0 0,4 5,-4-8,0 0,0 0,1 0,-1 0,1-1,0 0,0 0,0 0,0-1,0 0,0 1,0-2,0 1,0-1,1 1,-1-2,0 1,0 0,1-1,-1 0,0 0,0-1,0 1,0-1,0 0,-1-1,1 1,-1-1,1 0,-1 0,0 0,0 0,3-5,5-5,-1-1,0 0,-1-1,-1 0,-1-1,0 0,-1 0,0 0,-2-1,26-54,-31 70,0 1,1-1,-1 0,0 0,1 1,-1-1,1 0,-1 1,1-1,-1 0,1 1,-1-1,1 1,-1-1,1 1,0-1,-1 1,1 0,0-1,0 1,-1 0,1-1,0 1,0 0,-1 0,1 0,0 0,0 0,0 0,-1 0,1 0,0 0,0 0,0 0,-1 0,1 0,0 1,0-1,-1 0,1 1,0-1,0 0,-1 1,1-1,-1 1,1-1,0 1,-1 0,1-1,-1 1,1-1,-1 1,29 38,-28-36,13 27,-2 2,-1-1,-1 1,-2 1,-1 0,-2 0,-1 0,-2 1,-1-1,-1 1,-2-1,-2 3,2 54,2-69,-1-1,-2 0,0 0,-1 0,-1 0,-1 0,0-1,-5 7,-50 46,60-70,-1-1,0 0,0 1,0-1,0 0,0 0,0 0,0 0,0 0,0 0,0-1,0 1,-1-1,1 0,0 1,-1-1,1 0,0 0,0-1,-1 1,1 0,0-1,0 1,0-1,-1 0,1 0,0 0,0 0,0 0,0 0,0 0,1-1,-1 1,0-1,1 1,-1-1,1 0,-1 1,1-2,-4-9,0 1,1-2,1 1,0 0,1-1,0 1,1-1,0 0,1 1,0-1,1 0,1 1,1-3,1-17,2 0,1 1,2 0,1 0,1 1,1 0,2 1,1 0,6-5,-14 22,1 0,0 1,1 1,0 0,1 0,0 0,0 1,1 1,0 0,1 0,0 1,0 1,11-5,88-18,-104 28,0 1,0-1,0 0,-1 0,1-1,0 0,-1 0,0 0,1-1,-1 0,0 0,0-1,-1 1,1-1,-1-1,0 1,0-1,0 0,3-4,18-25,-13 16,0 2,0-1,2 1,0 1,0 1,2 0,13-8,-29 21,1 0,-1 0,1 0,0 1,-1-1,1 0,0 1,-1 0,1-1,0 1,0 0,-1 0,1 0,0 0,0 0,-1 0,1 0,0 1,-1-1,1 1,0-1,-1 1,1 0,0-1,-1 1,1 0,-1 0,0 0,1 0,-1 0,0 1,1-1,-1 0,0 1,0-1,0 1,0-1,0 1,-1-1,1 1,0-1,-1 1,1 0,-1 0,19 80,-17-73,0 0,-1 0,0 0,-1 0,0 0,0 1,-1-1,0 0,-1 0,0 0,0-1,-1 1,0 0,0-1,-1 1,-1-1,1 0,-1-1,0 1,-1-1,0 0,0 0,0-1,-6 5,-46 28,58-37,-1-1,1 0,0 1,0-1,1 0,-1 0,0 1,0-1,1 0,-1 1,1-1,-1 0,1 0,-1 0,1 1,0-1,-1 0,1 0,0 0,0 0,0 0,0 0,0 0,0-1,0 1,0 0,1-1,-1 1,0 0,0-1,0 1,1-1,-1 0,0 1,1-1,-1 0,0 0,1 0,-1 0,0 0,1 0,-1 0,0-1,1 1,-1 0,12 2,0 0,0 0,1-1,-1-1,1-1,-1 0,0 0,0-1,1-1,-1 0,-1-1,1 0,-1-1,1 0,-1-1,9-7,-11 8,0-1,-1 0,0-1,0 0,0-1,-1 0,0 0,0-1,-1 0,0 0,-1 0,0-1,-1 0,1 0,-2-1,0 0,0 1,-1-1,0 0,-1-1,0 1,-1 0,0-1,-1 0,-6-5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2230 596,'0'3,"0"43,1 0,2 0,3 0,2 4,-6-38,1 0,0 0,1-1,1 1,0-1,0 0,1 0,0 0,1-1,0 0,1-1,0 1,0-1,1-1,0 0,1 0,-1-1,2 0,-5-3,1-2,0 1,0-1,0 0,0 0,0-1,0 0,0 0,0-1,0 0,0 0,1-1,-1 0,0 0,0 0,0-1,0 0,-1-1,1 1,0-1,-1-1,0 1,0-1,0 0,0 0,0-1,-1 0,0 0,0 0,2-3,110-113,-116 120,0-1,0 1,0-1,0 1,0 0,0 0,0-1,1 1,-1 0,0 0,1 0,-1 0,1 0,0 1,-1-1,1 0,-1 1,1-1,0 1,-1 0,1-1,0 1,0 0,-1 0,1 0,0 0,0 0,-1 1,1-1,0 0,-1 1,1-1,0 1,-1 0,1-1,-1 1,1 0,-1 0,1 0,-1 0,0 0,1 1,-1-1,0 0,1 1,16 64,-17-58,0-1,1 1,0 0,0-1,0 1,1-1,1 0,-1 0,1 0,0 0,0-1,1 1,0-1,3 2,-3-3,1 0,0-1,0 0,0 0,1 0,-1-1,1 0,0 0,0-1,0 0,0 0,1 0,-1-1,0 0,1-1,-1 0,0 0,1 0,-1-1,1 0,-1-1,0 1,0-1,0-1,0 1,0-1,0-1,-1 1,0-1,1 0,1-2,157-138,-85 20,-69 105,-1 7</inkml:trace>
  <inkml:trace contextRef="#ctx0" brushRef="#br0" timeOffset="1033.085">3981 652,'-35'9,"1"2,0 1,1 2,1 1,0 1,1 2,1 1,1 1,0 2,2 1,-18 19,42-40,0 1,0 0,0 0,0 0,0 1,0-1,1 1,0-1,-1 1,1 0,1 0,-1 0,1 0,-1 0,1 0,0 1,1-1,-1 0,1 0,0 1,0-1,0 0,0 1,1-1,0 0,0 0,0 1,0-1,1 0,-1 0,1 0,0-1,0 1,1 0,-1-1,1 1,0-1,0 0,0 0,0 0,0 0,1-1,-1 1,1-1,0 0,0 0,-1 0,2 0,12-2,0-1,0 0,-1-1,1 0,0-2,-1 0,0-1,0 0,0-2,-1 0,1 0,-2-1,1-1,-1-1,-1 0,0-1,0 0,-1-1,8-9,103-118,-123 138,0 0,1 1,-1-1,1 0,-1 0,0 0,1 0,-1 1,1-1,0 0,-1 0,1 1,0-1,-1 0,1 1,0-1,0 1,0-1,-1 1,1 0,0-1,0 1,0 0,0-1,0 1,0 0,0 0,0 0,0 0,0 0,0 0,0 0,-1 0,1 0,0 0,0 1,0-1,0 0,0 1,0-1,0 0,-1 1,1-1,0 1,0 0,0-1,-1 1,1-1,0 1,-1 0,1 0,-1-1,1 1,-1 0,1 0,-1 0,0 0,1 0,-1 0,16 152,-15-147,-1-1,2 1,-1 0,0 0,1-1,0 1,1-1,-1 0,1 0,0 0,0 0,1 0,-1-1,1 1,0-1,0 0,1 0,-1 0,1-1,0 1,0-1,0-1,0 1,1-1,-1 1,0-2,1 1,0 0,-1-1,1 0,0-1,0 1,0-1,0 0,-1-1,1 1,0-1,0 0,5-2,5-7,1-2,-1 1,-1-2,0 0,-1-1,0-1,-1 0,-1 0,0-1,-1-1,-1 0,-1-1,6-14,41-71,-58 169,-4 114,6-176,0-1,-1 1,1-1,1 1,-1-1,1 1,-1-1,1 1,0-1,0 1,0-1,1 0,-1 0,1 0,0 0,0 0,0 0,0 0,0 0,1-1,-1 1,1-1,-1 0,1 1,0-1,0-1,0 1,0 0,1-1,-1 1,0-1,1 0,-1 0,1-1,-1 1,1-1,-1 1,1-1,-1 0,1 0,-1-1,3 0,9-10,-1 0,-1-1,1-1,-2 0,0-1,-1 0,0-1,-1 0,0-1,-2 0,0 0,0-1,-2 0,0 0,1-11,24-47,27-53,-58 127,0 1,0-1,0 1,0-1,0 1,0-1,0 1,1-1,-1 1,0-1,0 1,1-1,-1 1,0-1,1 1,-1 0,0-1,1 1,-1-1,1 1,-1 0,0 0,1-1,-1 1,1 0,-1 0,1-1,-1 1,1 0,-1 0,1 0,0 0,-1 0,1 0,-1 0,1 0,-1 0,1 0,-1 0,1 0,-1 0,1 0,-1 1,1-1,-1 0,1 0,-1 1,1-1,-1 0,1 0,-1 1,0-1,1 1,-1-1,1 0,-1 1,0-1,0 1,1-1,-1 1,0-1,0 1,1-1,-1 1,0-1,0 1,0 0,12 38,-11-39,35 189,-16-54,-8-67,-2 1,-4 0,-2 0,-4 1,-4 28,3-93,-36 176,33-171,0 0,0-1,-1 0,0 0,-1 0,0-1,-1 0,1 0,-1 0,-1-1,0 0,0 0,0-1,0 0,-1-1,-8 4,12-6,0 0,1 0,-1 0,-1-1,1 0,0 0,0-1,-1 1,1-1,-1-1,1 1,-1-1,0 1,1-2,-1 1,1 0,-1-1,1 0,-1-1,1 1,-1-1,1 0,0 0,0-1,0 0,0 1,1-2,-1 1,1 0,0-1,0 0,0 0,0 0,0-1,1 1,0-1,0 1,0-1,1 0,0-1,-2-3,2-5,0 0,0-1,1 1,1-1,1 1,0-1,0 1,2 0,0 0,0 0,2 0,-1 0,2 1,0-1,0 2,1-1,6-7,13-19,2 2,2 0,1 2,28-24,-22 26,1 1,2 1,1 3,28-15,-46 28,-5 2</inkml:trace>
  <inkml:trace contextRef="#ctx0" brushRef="#br0" timeOffset="-2183.907">255 229,'22'142,"-20"-74,-2-1,-4 1,-2-1,-14 55,16-95,-45 236,38-204,20-56,1-11</inkml:trace>
  <inkml:trace contextRef="#ctx0" brushRef="#br0" timeOffset="-1664.298">875 145,'-11'1,"0"1,0 1,1 0,-1 1,1 0,-1 0,1 1,0 0,1 1,-1 0,1 1,1 0,-1 0,1 1,0 0,1 0,0 1,0 0,5-7,1 0,0 1,0-1,-1 0,1 1,0-1,1 0,-1 1,0 0,1-1,0 1,-1-1,1 1,0-1,0 1,1 0,-1-1,0 1,1-1,-1 1,1-1,0 1,0-1,0 0,0 1,1-1,-1 0,0 0,1 0,0 0,1 2,67 52,-59-48,12 5,27 24,-49-36,0 0,-1 1,1-1,0 0,-1 1,1-1,-1 1,1-1,-1 1,0-1,0 1,0 0,0-1,0 1,0-1,0 1,0-1,-1 1,1-1,0 1,-1-1,1 1,-1-1,0 1,0-1,1 0,-1 1,0-1,0 0,0 0,0 1,0-1,-1 0,1 0,0 0,0-1,-1 1,-2 3,1-1,-1 1,0-1,0 0,0 0,0-1,0 1,-1-1,1 0,-1 0,1-1,-1 1,0-1,0 0,0 0,-4 0,-8-4</inkml:trace>
  <inkml:trace contextRef="#ctx0" brushRef="#br0" timeOffset="-1418.361">1158 31,'5'15,"1"9,0 5,-1 3,-2 1,0-1,-2-1,-6 0,-1-2,0 0,1-1,-4-4,0-3,2-4</inkml:trace>
  <inkml:trace contextRef="#ctx0" brushRef="#br0" timeOffset="-1183.797">961 59,'43'-5,"38"-6,11-1,-6 1,-9 2,-11 4,-13 1,-11 3,-7 0,-5 1,-8 6,-7 1</inkml:trace>
  <inkml:trace contextRef="#ctx0" brushRef="#br0" timeOffset="-931.768">622 793,'43'-10,"33"-7,10-2,-2 4,-4 3,-12-1,-12 2,-7 3,-6 2,-6 3,-4 2,-3 0,-7 2</inkml:trace>
  <inkml:trace contextRef="#ctx0" brushRef="#br0" timeOffset="5952.392">1 1527,'738'0,"-333"28,-78-16,138 6,-42 10,1227-29,-744 1,-710 27,-151-25,-33-2</inkml:trace>
  <inkml:trace contextRef="#ctx0" brushRef="#br0" timeOffset="6498.373">5646 625,'0'-5,"-5"-2,-2 6,6-3,7 1,8-1,1-3,3-1,4-4,-8 0,-5 7,-10 4,-4 8,-6 2,-2-1</inkml:trace>
  <inkml:trace contextRef="#ctx0" brushRef="#br0" timeOffset="6953.526">5759 991,'-10'0,"-8"0,5 0,8 0,10 0,0 0,-6 0,-3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162 693,'-5'2,"-4"2,0-1,1 1,-1 0,1 1,0 0,1 0,-1 0,1 1,0 1,0-1,1 1,0 0,0 0,1 1,0 0,0 0,-1 4,-24 127,30-135,0 0,0 0,0 1,1-1,-1 0,1 0,0 1,0-1,1 0,-1 0,1 0,0 0,0-1,0 1,0 0,1-1,-1 1,1-1,0 0,0 0,1 0,-1-1,0 1,1-1,0 1,-1-1,1 0,0-1,0 1,0-1,3 1,1 0,-1-1,1 0,0-1,0 0,0 0,0-1,0 0,0 0,0-1,-1 0,1 0,0-1,-1 0,0 0,0-1,0 1,0-2,0 1,-1-1,0 0,1-1,5-5,-1 0,0 0,0-1,-1-1,-1 0,0 0,-1-1,-1 0,0 0,1-3,-5 9,1 0,-2 0,1-1,-1 1,-1 0,1-1,-1 1,-1-1,0 1,0-1,0 0,-1 1,-1 0,1-1,-1 1,-1 0,1-1,-2 2,1-1,-1 0,0 0,0 1,-1 0,0 0,-1 0,-3-3,-57-41,66 51,-1 0,0 0,1 0,-1 0,1 0,-1 0,0-1,1 1,-1 0,1 0,-1 0,1-1,-1 1,0 0,1-1,-1 1,1 0,0-1,-1 1,1-1,-1 1,1-1,-1 1,1-1,0 1,-1-1,1 1,0-1,0 1,0-1,-1 1,1-1,0 0,0 1,0-1,0 1,0-1,0 0,0 1,0-1,0 1,0-1,0 0,0 1,1-1,-1 1,0-1,0 0,1 1,-1-1,0 1,1-1,-1 1,0-1,1 1,-1 0,1-1,-1 1,1-1,-1 1,1 0,-1-1,1 1,-1 0,47-18,-32 14,15-6,0-1,0-2,-2 0,1-2,-2-1,0-1,24-21,-20 12,-2-2,0 0,-2-2,-2-1,0-1,-2-1,5-13,-25 41,0-1,0 0,0 0,-1 0,0-1,0 1,0 0,-1-1,0 0,0 1,-1-1,0 1,0-1,0 0,-1 1,0-1,-1 1,1-1,-1 1,0 0,-1 0,-2-5,3 10,0 1,0-1,-1 1,1-1,0 1,-1 0,1 0,0 0,0 0,-1 1,1-1,0 0,-1 1,1 0,0-1,0 1,0 0,0 0,0 0,0 1,0-1,0 0,0 1,0-1,1 1,-1 0,1-1,-1 1,1 0,0 0,-1 0,1 0,0 0,0 0,0 0,1 1,-1-1,1 0,-1 0,1 1,0-1,-1 2,-8 28,1 1,2 1,1-1,1 1,2 0,1-1,2 1,2 0,0 0,6 16,-3 9,36 451,-41-469,2-3,-1 0,-2 0,-2 0,-2 0,-1 0,-1 0,-3-1,-1 0,-1-1,-2 0,-12 21,23-52,-1 0,0 0,0-1,0 1,0-1,-1 0,0 1,0-2,0 1,0 0,0-1,-1 0,0 0,1 0,-1 0,0-1,-1 0,1 0,0 0,0-1,-1 0,1 0,-1 0,-4 0,6-4,1 1,0-1,0 1,0-1,0 0,0 0,1 0,0-1,-1 1,1-1,0 1,0-1,1 0,-1 1,1-1,0 0,0 0,0 0,1 0,-1 0,1 0,0 0,0 0,0 0,1-1,-1 1,2-1,-2 1,2-36,3-1,1 1,2 1,1-1,3 1,1 1,1 0,13-20,-20 40,-6 14,0 0,0 0,0 0,1 0,-1 0,1 1,0-1,0 0,1 1,-1-1,1 1,-1 0,1 0,0 0,0 0,0 0,1 1,-1-1,1 1,-1 0,1 0,0 0,0 1,0-1,0 1,0 0,0 0,2 0,11 3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119 396,'20'4,"0"-2,0 0,1-1,-1-1,0-1,1-1,-1-1,0-1,0 0,-1-2,12-4,-20 6,1-1,-1 0,-1-1,1 0,-1-1,0 0,0 0,-1-1,1-2,-7 8,0-1,0 0,-1 0,1-1,-1 1,0-1,0 1,0-1,0 1,0-1,-1 0,0 0,0 0,0 0,0 0,-1 0,1 0,-1 0,0 0,0 0,-1-1,1 1,-1 0,0 0,0 0,0 0,0 1,-1-2,0 1,0 0,-1 1,1 0,-1-1,1 1,-1 0,0 0,0 1,0-1,-1 1,1-1,-1 1,1 0,-1 0,0 1,1-1,-1 1,0 0,0 0,0 0,0 0,0 1,0-1,0 1,-1 0,1 0,0 1,0-1,0 1,-2 1,-7 0,0 2,-1-1,1 2,1 0,-1 0,1 1,0 1,-7 5,-8 5,2 2,0 0,1 2,1 0,1 2,1 0,1 2,1 0,1 1,-1 5,16-27,0 1,0 0,0 0,1 0,0 0,0 0,1 1,-1-1,1 0,0 1,0-1,1 1,0-1,0 1,0-1,0 1,1-1,0 1,0-1,1 1,0-1,0 0,0 0,0 0,1 0,-1 0,1 0,1-1,-1 1,1-1,-1 0,1 0,0 0,1-1,-1 0,1 1,-1-1,1-1,0 1,0-1,4 1,16 2,0-1,0-2,1-1,-1-1,1-1,-1-1,4-1,-5-1,0-2,0 0,-1-2,0 0,0-1,-1-2,0 0,18-13,-18 11</inkml:trace>
  <inkml:trace contextRef="#ctx0" brushRef="#br0" timeOffset="486.289">599 594,'218'-256,"-142"162,-75 127,-3-18,1 1,0-1,1 1,0-1,2 1,-1-1,2 0,0 1,1-1,3 8,-5-18,0 0,0-1,0 1,1 0,-1-1,1 1,0-1,0 0,1 0,-1 0,1 0,0-1,0 1,0-1,1 0,-1-1,1 1,-1-1,1 1,0-1,0-1,0 1,0-1,0 0,0 0,1 0,-1-1,0 0,0 0,1 0,-1 0,3-2,5-2,-1-1,0-1,1 0,-2-1,1 0,-1 0,0-2,-1 1,0-1,0-1,-1 0,0 0,0-1,-2 0,1 0,3-9,1 4,0-1,-3 7,-1 1,-1-1,0 0,0-1,-1 1,0-1,-1-1,0 1,-1-1,0 1,-1-1,0-1,-1 1,0 0,-1 0,-5-7</inkml:trace>
  <inkml:trace contextRef="#ctx0" brushRef="#br0" timeOffset="1223.421">1417 453,'20'3,"0"-1,-1-1,1 0,0-2,0 0,0-1,0-1,-1-1,1-1,2-1,-13 3,-1 0,1-1,-1 0,0 0,0-1,0 0,0 0,-1-1,0 0,0 0,-1-1,0 0,0 0,0-1,-1 1,0-1,-1 0,1 0,-2-1,1 1,-1-1,1-7,-2 12,-1 1,-1-1,1 0,0 0,-1 0,0 1,0-1,0 0,0 0,-1 0,1 1,-1-1,0 0,0 0,0 1,-1-1,1 1,-1-1,0 1,0 0,0 0,-1 0,1 0,-1 0,1 0,-1 0,0 1,0 0,0-1,0 1,-1 0,1 1,0-1,-1 0,0 1,1 0,-1 0,0 0,1 0,-1 1,0-1,0 1,0 0,0 0,1 1,-1-1,0 1,-2 0,-8 4,1 0,-1 1,1 0,1 1,-1 1,1 0,0 0,1 1,0 1,0 0,1 0,1 1,0 1,0-1,1 1,0 1,1-1,1 2,0-1,1 0,0 1,1 0,0 0,2 0,-1 1,2-1,-1 9,3-18,-1 0,1 0,0 0,0-1,1 1,-1 0,1-1,0 1,0-1,0 0,1 0,0 1,0-2,0 1,0 0,0-1,1 1,-1-1,1 0,0 0,0 0,0-1,1 1,-1-1,1 0,-1-1,1 1,-1-1,1 0,3 1,7 1,0-1,0-1,0 0,0 0,0-2,1 0,-1-1,0 0,5-3,26-6,0-3,0-1,-2-3,0-1,-1-2,-1-3,-1-1,-1-1,-1-3,-2-1,11-13,-34 31,-1-1,-1 0,0-1,-1-1,0 1,-2-2,1 1,-2-1,0-1,-1 1,0-1,-2-1,0 1,-1-1,0-6,-3 22,-1 0,0 0,0 0,0 0,-1 0,1 0,0-1,-1 1,1 0,-1 0,0 0,0 0,0 0,0 1,0-1,0 0,0 0,0 1,-1-1,1 1,-1-1,1 1,-1-1,0 1,0 0,1 0,-1 0,0 0,0 0,0 0,0 1,0-1,0 0,0 1,0 0,-1-1,1 1,0 0,0 0,-1 1,-82 23,75-19,1 1,1 1,-1-1,1 2,0-1,1 1,-1 0,2 0,-1 1,1 0,-3 6,7-12,1 0,-1 0,1 0,0 0,-1 0,1 1,1-1,-1 0,0 1,1-1,0 0,0 1,0-1,0 1,0-1,1 1,-1-1,1 0,0 1,0-1,0 0,1 0,-1 0,1 0,0 0,-1 0,1 0,1 0,-1-1,0 1,1-1,-1 1,1-1,0 0,0 0,2 1,84 32,-82-35,-1 0,0 1,1 0,-1 1,0-1,0 1,0 0,0 1,0 0,0-1,-1 2,0-1,1 1,-1 0,0 0,-1 0,1 0,-1 1,0 0,0 0,0 0,-1 1,0-1,0 1,0 0,-1 0,1-1,-1 2,-1-1,1 0,-1 4,-25 98,13-89</inkml:trace>
  <inkml:trace contextRef="#ctx0" brushRef="#br0" timeOffset="2038.11">2913 86,'-21'4,"1"1,1 1,-1 1,1 0,0 2,1 0,0 1,0 1,1 0,1 2,0 0,0 0,2 2,-1 0,2 0,0 2,1-1,-4 9,13-22,1 0,0 1,0-1,0 0,0 1,0-1,1 1,-1 0,1-1,0 1,0 0,0 0,1 0,0 0,-1-1,1 1,0 0,1 0,-1 0,1 0,0 0,0 0,0-1,0 1,1 0,-1-1,1 1,0-1,0 0,0 1,1-1,-1 0,1 0,0-1,0 1,0 0,0-1,0 0,0 0,1 0,-1 0,3 1,7-2,0 0,0-1,1 0,-1-1,0-1,0 0,0-1,0 0,0-1,-1 0,1-1,-1-1,0 0,-1 0,1-1,-1-1,-1 1,1-2,5-6,13-5,13-10,-1-1,-1-3,-2-1,33-38,-35 42,-35 31,-1-1,1 1,0 0,0 0,0 0,0 0,0 0,0 0,0 0,-1 0,1 1,0-1,0 0,0 0,0 1,-1-1,1 1,0-1,0 1,0-1,-1 1,1-1,0 1,-1-1,1 1,-1 0,1-1,-1 1,1 0,-1 0,1 0,-1-1,0 1,1 0,-1 0,0 0,0 0,1-1,-1 1,0 0,0 0,0 0,0 0,0 0,0 0,-1 0,1-1,0 1,0 0,-1 1,-2 286,2 22,0-289,-1 0,-2-1,0 1,-1-1,-1 0,-1-1,0 1,-2-1,0-1,-11 16,15-26,-1 0,0 0,0 0,-1-1,0 0,0-1,-1 1,0-2,0 1,0-1,-1 0,1 0,-1-1,0-1,-1 1,1-1,0-1,-1 0,0 0,1-1,-1 0,0-1,-8 0,15 0,0-1,0 1,0-1,1 0,-1 1,0-1,0-1,1 1,-1 0,1 0,-1-1,1 0,0 1,0-1,-1 0,1 0,0 0,1 0,-1-1,0 1,1 0,-1-1,1 1,0-1,-1 0,1 1,1-1,-1 0,0 0,1 1,-1-1,1 0,0 0,0 0,13-100,-4 75,3 0,0 1,2 1,0 0,2 1,11-14,16-20,-24 35</inkml:trace>
  <inkml:trace contextRef="#ctx0" brushRef="#br0" timeOffset="2607.775">3562 1,'-23'36,"2"2,1 0,2 2,2 0,2 1,-1 6,14-44,-1-1,1 0,0 0,0 1,0-1,0 1,1-1,-1 1,1-1,-1 1,1-1,0 1,0-1,0 1,0-1,1 1,-1-1,1 1,-1-1,1 1,0-1,0 1,0-1,0 0,0 0,1 1,-1-1,1 0,-1 0,1 0,0 0,0-1,0 1,0-1,0 1,0-1,0 1,0-1,1 0,-1 0,0 0,1 0,1 0,9-5,-1 1,1-2,-1 1,0-2,0 0,0 0,-1-1,0-1,0 0,-1 0,0-1,0 0,-1-1,-1 0,1 0,-1-1,3-7,120-150,-130 167,-1 1,1-1,-1 0,1 1,-1-1,1 1,0-1,-1 1,1-1,0 1,-1-1,1 1,0 0,-1 0,1-1,0 1,0 0,0 0,-1 0,1-1,0 1,0 0,0 0,-1 0,1 1,0-1,0 0,-1 0,1 0,0 0,0 1,-1-1,1 0,0 1,0-1,-1 1,1-1,0 1,-1-1,1 1,-1-1,1 1,-1 0,1-1,-1 1,1 0,-1-1,0 1,1 0,-1-1,0 1,0 0,1 0,-1 0,0 0,16 53,-13-43,39 200,-41-177,-1 0,-1 0,-2-1,-2 1,-1-1,-1 0,-2-1,-2 1,0-2,-2 0,-14 24,16-32,0-1,-1-1,-1 0,-2-1,0 0,0-1,-2-1,0-1,-2 0,-18 14,35-30,0 0,0 0,0 0,0 0,0 0,-1 0,1 0,0 0,0-1,-1 0,1 1,0-1,0 0,-1 0,1 0,0 0,-1 0,1-1,0 1,0-1,-1 1,1-1,0 0,0 0,0 0,0 0,0 0,0-1,0 1,0-1,1 1,-1-1,0 1,1-1,-1 0,1 0,0 0,0 0,-1 0,1 0,1 0,-1 0,0 0,0-1,1 1,-1 0,1 0,0-1,0 1,0 0,0-1,0 1,0 0,1-2,0-15,1-1,1 1,0 0,2 1,0-1,1 1,1 0,0 0,1 1,2 0,-1 0,2 1,0 1,11-12,10-15,2 2,1 2,2 1,2 2,1 1,2 2,1 3,10-5,16-3,-41 24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7 373,'-2'92,"-1"-41,1 0,3 1,2-1,3 0,1 0,3-1,2 0,2-1,3 1,-14-42,0-1,1 1,1-1,-1 0,1 0,0 0,1-1,-1 0,1 0,1 0,-1-1,1 0,0 0,0 0,0-1,-2-4,-1-1,1 1,-1-1,0 0,1 0,-1-1,0 1,0-1,0 0,0 0,0 0,0-1,-1 1,1-1,-1 0,1 0,-1 0,0-1,0 1,-1-1,1 1,-1-1,1 0,-1 0,-1 0,2-3,141-226,-143 234,-1-1,0 1,0 0,1 0,-1-1,0 1,1 0,-1-1,1 1,-1 0,1-1,-1 1,1-1,-1 1,1-1,-1 1,1-1,0 1,-1-1,1 0,0 1,0-1,-1 0,1 1,0-1,0 0,-1 0,1 0,0 0,0 0,0 0,-1 0,1 0,0 0,0 0,-1 0,1 0,0-1,0 1,-1 0,1-1,0 1,0 0,-1-1,1 1,-1-1,1 1,0-1,-1 1,1-1,-1 0,1 1,-1-1,1 1,-1-1,0 0,1 0,-1 1,0-1,0 0,1 0,-1 1,0-1,0 0,0 0,12 142,-12-135,1 1,0 0,0-1,0 1,1-1,0 1,0-1,1 0,0 0,0 0,0 0,1-1,0 1,0-1,0 0,1 0,-1 0,1-1,0 1,1-1,-1 0,1-1,0 0,0 1,0-2,0 1,0-1,1 0,-1 0,6 0,-3 0,0-1,-1 0,1-1,0 0,0 0,0-1,0 0,0 0,0-1,-1-1,1 1,-1-1,1-1,-1 1,0-2,0 1,-1-1,1 0,-1 0,0-1,-1 0,1 0,-1-1,-1 0,1 0,-1 0,4-8,18-47,-3 0,-3-2,-2 0,-4-1,-2-1,-3-1,15-223,-27 233,-4 94,6-14</inkml:trace>
  <inkml:trace contextRef="#ctx0" brushRef="#br0" timeOffset="253.791">1418 769,'-14'33,"-5"16,5 0,6-8</inkml:trace>
  <inkml:trace contextRef="#ctx0" brushRef="#br0" timeOffset="485.287">1305 345</inkml:trace>
  <inkml:trace contextRef="#ctx0" brushRef="#br0" timeOffset="683.735">1813 62,'0'566,"30"-225,-31-323,12 54,-6-72,0-6</inkml:trace>
  <inkml:trace contextRef="#ctx0" brushRef="#br0" timeOffset="918.625">1615 627,'43'-5,"29"-6,7-2,-5 2,-11-2,-10 1,-11-2,-11 1</inkml:trace>
  <inkml:trace contextRef="#ctx0" brushRef="#br0" timeOffset="6004.631">2265 62,'4'8,"0"-1,0 0,-1 1,0 0,0 0,-1 0,0 0,-1 0,1 0,-1 0,-1 1,0-1,0 0,-1 4,1 3,-1 123,-1-77,3-1,2 1,7 30,0-14,-4 0,-3 1,-4 20,6-51,-5-48,0 1,1-1,-1 0,0 1,0-1,0 1,1-1,-1 1,0-1,1 1,-1-1,0 1,1-1,-1 1,1 0,-1-1,1 1,-1-1,1 1,-1 0,1 0,-1-1,1 1,-1 0,1 0,0 0,-1 0,1-1,-1 1,1 0,0 0,-1 0,1 0,-1 0,1 0,-1 1,1-1,0 0,-1 0,1 0,-1 1,1-1,-1 0,1 0,-1 1,1-1,-1 0,1 1,-1-1,1 1,-1-1,0 1,1-1,-1 1,0-1,1 1,-1-1,0 1,0-1,1 1,-1-1,0 1,0-1,0 1,0 0,0-1,0 1,88-223,-85 214,0 0,1 0,1 1,-1-1,1 1,1 0,-1 0,1 1,0-1,1 1,-1 1,1-1,0 1,7-4,-12 9,-1 0,0-1,1 1,-1 0,0 0,1 0,-1 0,1 0,-1 0,0 0,1 1,-1-1,1 0,-1 1,0-1,0 1,1-1,-1 1,0 0,0 0,0-1,0 1,1 0,-1 0,0 0,-1 0,1 0,0 0,0 1,0-1,-1 0,1 0,0 1,-1-1,0 0,1 0,-1 1,0-1,1 1,-1-1,0 1,7 62,-7-60,-3 173,3-175,0 0,-1 1,1-1,0 0,0 0,0 1,0-1,1 0,-1 0,1 1,-1-1,1 0,0 0,0 0,0 0,0 0,0 0,0 0,1 0,-1 0,0-1,1 1,0 0,-1-1,1 1,0-1,0 0,0 0,0 1,0-1,0 0,0-1,0 1,0 0,0-1,1 1,-1-1,0 0,0 1,1-1,-1 0,0-1,0 1,11-8</inkml:trace>
  <inkml:trace contextRef="#ctx0" brushRef="#br0" timeOffset="6369.089">2942 683,'-16'26,"1"1,1 0,2 0,0 2,2-1,1 1,0 7,8-33,0 0,1-1,-1 1,1 0,-1 0,1-1,0 1,0 0,0 0,0 0,0-1,1 1,0 0,-1 0,1-1,0 1,0 0,0-1,1 1,-1-1,0 0,1 1,0-1,0 0,-1 0,1 0,0 0,1 0,-1 0,0-1,0 1,1-1,-1 0,1 1,-1-1,1 0,0 0,-1-1,1 1,0-1,0 1,0-1,-1 0,4 0,2-1,1-1,0 0,-1 0,1-1,-1 0,0 0,0-1,0 0,0 0,-1-1,1 0,-1-1,0 1,-1-1,0-1,0 1,0-1,-1 0,1 0,-2-1,1 0,-1 0,0 0,-1 0,0 0,0-1,-1 1,0-1,-1 0,0 0,0 1,0-1,-1 0,-1 0,0 0,0 0,0 1,-1-1,-1 0,1 4,0 0,0 0,-1 1,0-1,0 1,0 0,0 0,-1 0,0 0,0 0,0 1,0 0,0 0,-1 0,1 0,-1 1,0-1,0 1,1 0,-2 1,1-1,0 1,0 0,0 1,-1-1,1 1,0 0,0 0,-1 0,1 1,0 0,0 0,0 0,0 1,0 0,0 0,0 0,0 0,1 1,-4 2,-11 6</inkml:trace>
  <inkml:trace contextRef="#ctx0" brushRef="#br0" timeOffset="7122.751">3337 769,'-5'7,"0"1,1 0,0 0,0 1,1 0,0-1,0 1,1 0,0 0,1 0,0 0,0 1,1-1,0 0,1 0,0 0,0 1,2 0,-2-7,1-1,0 1,0-1,0 0,0 0,0 0,0 0,1 0,-1 0,1 0,-1-1,1 1,0-1,-1 0,1 0,0 0,0 0,0 0,0-1,0 1,0-1,0 0,0 0,0 0,0 0,0-1,0 1,0-1,2 0,82-36,-70 24,1-1,-2-1,0 0,0-2,-2 1,0-2,-1 0,-1 0,0-1,2-7,-4 6,-14 36,-2 6,5-18,0-1,-1 1,1 0,1 0,-1-1,1 1,-1 0,1 0,0 0,1 0,-1-1,1 1,-1 0,1 0,0 0,1-1,-1 1,0-1,1 1,0-1,0 1,0-1,0 0,1 0,-1 0,1 0,0-1,0 1,0-1,0 1,0-1,0 0,1 0,-1-1,1 1,-1-1,1 1,0-1,3 0,7-1,0 0,0-1,-1-1,1 0,0-1,-1-1,1 0,-1 0,0-2,0 0,-1 0,0-1,0 0,0-1,-1-1,0 1,-1-2,0 0,-1 0,1 0,-2-1,2-3,18-17,-1-1,-1-1,-2-1,-2-1,-1-1,-1-1,-3-1,-1-1,-1 0,-3-1,-1 0,-2-1,-1 0,-3-1,-1 1,-2-10,-27-18,25 68,-1-1,0 1,0 0,0 0,0-1,-1 1,1 0,0 0,0 0,-1 0,1 0,-1 0,1 1,-1-1,1 0,-1 1,1-1,-1 1,0-1,1 1,-1 0,0 0,1 0,-1 0,0 0,1 0,-1 0,1 0,-1 1,0-1,1 1,-1-1,1 1,-1 0,1-1,-1 1,1 0,-1 0,1 0,0 0,-1 1,-9 10,1 1,0 1,1-1,1 2,0-1,0 1,2 0,0 1,1-1,0 1,1 0,1 1,0-1,1 16,-1-17,-4 33,2 1,2-1,2 1,2 0,3-1,1 1,3 2,22 91,-29-141,0 1,0 1,-1-1,1 0,0 0,-1 1,1-1,-1 0,1 1,-1-1,0 0,0 1,0-1,-1 1,1-1,-1 0,1 1,-1-1,0 0,1 0,-1 1,0-1,-1 0,1 0,0 0,-1 0,1 0,-1-1,-1 2,-8-2</inkml:trace>
  <inkml:trace contextRef="#ctx0" brushRef="#br0" timeOffset="7322.524">3733 402,'43'4,"38"3,15-1,-4-2,-8 0,-13-7,-15-2,-11 0,-9 0,-6 1,-2-3,-3-1,-4 1</inkml:trace>
  <inkml:trace contextRef="#ctx0" brushRef="#br0" timeOffset="11385.344">5228 542,'-3'56,"7"171,-4-223,0-1,0 1,1 0,-1-1,1 1,0-1,0 1,0-1,0 1,1-1,0 0,-1 0,1 0,0 0,0 0,1 0,-1 0,1 0,-1-1,1 0,0 1,0-1,0 0,0 0,0-1,0 1,1 0,-1-1,0 0,1 0,-1 0,1 0,0-1,-1 0,1 1,-1-1,1 0,0-1,-1 1,1-1,-1 1,1-1,0 0,8-5,-1 0,0 0,0-1,0-1,-1 0,0 0,-1-1,0 0,0-1,-1 0,0 0,5-10,2 1,114-185,-133 218,1 1,0 0,1 0,1 1,1-1,0 0,0 0,2 0,0 1,1-1,0-1,1 1,1 0,0-1,1 0,0 0,1-1,1 0,0 0,1 0,1-1,8 9,-14-16,0 0,0 0,1-1,0 0,0 1,0-1,0-1,1 1,0-1,-1 0,1 0,0-1,0 0,1 0,-1 0,0-1,1 0,-1 0,0 0,1-1,-1 0,1 0,-1-1,1 0,-1 0,1-1,-1 1,0-1,0 0,0-1,0 0,0 0,-1 0,1-1,0 0,19-18,0-1,-1-2,-2 0,0-1,-2-2,-1 0,-1-1,2-7,22-31,15-26,-54 93,0-1,0 1,0 0,0 0,0 0,0 1,0-1,0 1,-1-1,1 1,0 0,0 0,0 0,-1 1,1-1,-1 1,1-1,-1 1,1 0,-1 0,0 0,0 0,0 0,0 1,1 1,2 1,8 5,-1 1,0 1,-1 0,0 0,-1 1,-1 0,0 1,0 0,-2 1,1 0,-2 0,0 0,-1 1,-1 0,0 0,-1 0,0 8,-2-18,0-1,0 1,-1 0,0 0,0-1,0 1,-1 0,0 0,0-1,0 1,-1-1,0 1,0-1,0 1,-1-1,0 0,0 0,0-1,-1 1,1 0,-1-1,0 0,0 0,-1 0,1-1,-1 1,-3 1,4-2,0-1,0 0,-1 0,1 0,-1-1,1 1,-1-1,1 0,-1 0,0 0,1-1,-1 0,0 0,0 0,1-1,-1 1,0-1,1 0,-1 0,1-1,-1 1,1-1,-1 0,0-1,4 2,0 0,1 0,-1 0,0 0,0 0,1 0,-1-1,1 1,-1 0,1 0,-1 0,1-1,0 1,0 0,-1-1,1 1,0 0,0-1,0 1,0 0,1-1,-1 1,0 0,1 0,-1-1,0 1,1 0,0 0,-1 0,1-1,0 1,-1 0,1 0,0 0,0 0,0 0,0 1,0-1,0 0,0 0,47-31,-23 22,1 2,0 0,1 2,0 1,0 1,0 1,0 2,1 1,-1 0,2 3,-5-3,-10-2,-1-1,1 0,0 0,-1-2,0 0,0 0,0-1,-1-1,0 0,0-1,-1 0,0-1,0 0,-1 0,0-1,-1-1,0 0,0 0,-1 0,-1-1,0 0,-1-1,0 0,-1 0,0 0,0-4,-4 13,0 0,0 0,0 0,-1 0,1 0,-1 0,0 0,-1 0,1 0,-1 0,0 0,1 0,-2 0,1 0,0 0,-1 1,0-1,0 0,0 1,0 0,0-1,-1 1,0 0,1 0,-1 0,0 1,0-1,-1 1,1-1,-1 1,1 0,-1 1,1-1,-1 0,0 1,0 0,0 0,0 0,0 1,0-1,0 1,0 0,0 0,0 0,0 1,0-1,0 1,0 0,0 0,0 0,1 1,-3 0,-5 5,0 0,1 1,0 0,1 1,0 0,0 0,0 1,1 0,1 1,0 0,0 0,1 0,1 1,0-1,0 2,1-1,1 0,0 1,1-1,0 1,1 0,0 3,1-6,1 0,1 0,0 0,0 1,1-1,0-1,0 1,1 0,1-1,0 0,0 0,0 0,1-1,1 0,-1 0,1 0,1-1,-1 0,1-1,0 1,1-1,0-1,0 0,0 0,0-1,1 0,-1 0,1-1,4 0,19 8,1-1,1-2,-1-1,1-2,0-1,1-2,16-1,-48-1,0-1,0 1,0 0,0-1,-1 0,1 0,0 0,0-1,0 1,-1-1,1 0,-1 0,0 0,1 0,-1 0,0-1,0 0,0 1,-1-1,1 0,1-2,3-12</inkml:trace>
  <inkml:trace contextRef="#ctx0" brushRef="#br0" timeOffset="31975.246">487 1614,'-2'-2,"1"0,0 1,-1-1,0 0,1 0,-1 1,0-1,0 1,0 0,0-1,0 1,0 0,-1 0,1 0,0 1,0-1,-1 1,1-1,0 1,-1-1,1 1,0 0,-1 0,-1 1,0-2,-8 0,0-1,0 1,-1 1,1 0,-1 1,1 1,0-1,0 2,0 0,0 0,0 1,0 1,1 0,0 0,0 1,0 1,1 0,0 0,0 1,1 0,-1 1,4-2,0 0,0 0,0 0,1 0,0 1,0 0,1 0,0 1,1-1,0 1,0 0,1 0,0 0,0 0,1 0,0 0,1 0,0 0,0 6,1 10,-3-18,1 0,0 0,0 1,0-1,1 0,1 1,-1-1,1 0,0 0,1 1,-1-1,2 0,-1 0,1-1,0 1,0 0,1-1,0 0,0 0,0 0,1 0,0-1,0 1,0-1,1-1,-1 1,1-1,0 0,1 0,0 0,13 1,1-2,-1 0,0-1,1-1,-1-1,20-3,-2 2,-22 0,0-1,0 0,0-1,0-1,-1 0,1-1,12-6,-13 2</inkml:trace>
  <inkml:trace contextRef="#ctx0" brushRef="#br0" timeOffset="32327.148">1023 1727,'-34'33,"2"0,1 2,1 1,2 2,2 0,-10 23,34-59,-1 1,1-1,1 1,-1 0,0 0,1 0,-1 0,1 0,0 0,0 1,1-1,-1 0,0 1,1-1,0 0,0 1,0-1,0 0,1 1,-1-1,1 0,0 0,-1 1,2-1,-1 0,0 0,1 0,-1 0,1 0,0-1,0 1,0 0,0-1,1 1,-1-1,1 0,-1 0,1 0,0 0,0 0,0-1,0 1,0-1,0 0,0 0,1 1,9-1,-1 1,1-2,0 0,0 0,0-1,0-1,0 0,-1-1,1 0,-1-1,1 0,-1-1,-1 0,1-1,-1-1,0 1,0-2,4-4,6-4,-2-1,0-1,-1-1,-1-1,0 0,-2-1,0-1,9-19,-21 37,0-1,-1 0,1 0,-1 0,0 0,-1 0,1 0,-1 0,0-1,0 1,-1-1,1 1,-1 0,0-1,-1 1,1-1,-1 1,0 0,-1-1,1 1,-1 0,0 0,0 0,-1 0,1 0,-1 1,0-1,0 1,-1 0,1 0,-1 0,0 0,0 1,0-1,-5-2,6 5,-1-1,1 0,-1 1,0 0,0 0,0 0,1 0,-1 1,0-1,0 1,0 0,0 0,0 1,0-1,0 1,0 0,1 0,-1 0,0 0,0 1,1-1,-1 1,1 0,0 0,-1 0,1 1,0-1,0 1,0 0,1 0,-1 0,1 0,0 0,-1 2,-1-2,-10 10</inkml:trace>
  <inkml:trace contextRef="#ctx0" brushRef="#br0" timeOffset="32811.723">1390 2038,'36'-78,"-25"50,1 1,1 1,1 0,1 1,2 1,0 0,1 1,5-3,-22 25,-1 0,1 1,0-1,-1 0,1 0,0 1,0-1,-1 1,1-1,0 1,0-1,0 1,0-1,-1 1,1-1,0 1,0 0,0 0,0 0,0-1,0 1,0 0,0 0,0 0,0 0,0 1,0-1,0 0,0 0,0 1,0-1,0 0,0 1,0-1,-1 1,1-1,0 1,0-1,0 1,-1 0,1-1,0 1,-1 0,1 0,-1-1,1 1,-1 0,1 0,-1 0,1 0,-1 0,0 0,1 0,-1 0,0 0,0 0,0 0,0 0,0 0,9 62,18 39,-26-100,0 1,1-1,-1 0,0 0,1 0,0 0,-1 0,1 0,0 0,0 0,0-1,0 1,0-1,0 1,1-1,-1 0,0 0,1 0,-1 0,1 0,-1-1,1 1,-1-1,1 0,0 1,-1-1,1 0,-1-1,1 1,0 0,-1-1,1 1,-1-1,1 0,-1 0,0 0,1 0,-1 0,0-1,11-7,-2 0,1-1,-1-1,0 0,-1-1,-1 1,0-2,0 0,-1 0,-1 0,2-6,12-16,22-50,-35 60</inkml:trace>
  <inkml:trace contextRef="#ctx0" brushRef="#br0" timeOffset="33625.232">2349 1643,'-11'-3,"1"1,-1 0,0 1,-1 0,1 1,0 0,0 1,0 0,0 0,0 1,0 1,1 0,-1 0,1 1,0 1,0-1,0 2,0-1,-1 3,9-8,1 1,0-1,0 1,-1-1,1 1,0 0,0-1,-1 1,1 0,0 0,0 0,0 0,0 0,0 0,1 0,-1 0,0 0,0 1,1-1,-1 0,0 0,1 1,0-1,-1 0,1 1,0-1,-1 1,1-1,0 0,0 1,0-1,1 1,-1-1,0 0,0 1,1-1,-1 0,1 1,-1-1,1 0,-1 1,1-1,0 0,0 0,-1 0,1 0,0 0,0 0,0 0,0 0,1 0,-1 0,1 0,72 35,53 17,-124-51,0 0,0 0,0 0,0 1,0-1,-1 1,1 0,-1 0,0 0,0 0,0 0,0 0,0 0,-1 1,1-1,-1 1,0-1,0 1,0 0,-1-1,1 1,-1 0,0-1,0 1,0 0,0 0,-1-1,0 1,0-1,0 1,0 0,0-1,0 0,-1 1,-1 1,-6 6,0-1,0-1,-1 0,0 0,0-1,-1 0,0-1,-1 0,0-1,0 0,0-1,-1 0,1-1,-1 0,0-1,0-1,0 0,-1-1,-4 0,-44-7,61 0,6 0</inkml:trace>
  <inkml:trace contextRef="#ctx0" brushRef="#br0" timeOffset="34344.92">2603 2010,'22'0,"0"-1,0-1,0-1,-1-1,1-1,-1-1,0-1,0 0,-1-2,0 0,0-2,15-10,-31 19,0-1,-1 1,1-1,0 0,-1 0,0 0,0 0,0-1,0 0,0 1,-1-1,1 0,-1 0,0 0,0 0,-1-1,1 1,-1 0,0-1,0 1,0-1,-1 1,0-1,0 1,0-1,0 1,-1-1,1 1,-1-1,0 1,-1-1,1 1,-1 0,0 0,0-1,0 1,0 1,-1-1,0 0,0 1,0-1,-2-1,-1 1,1 1,-1 0,0 1,0 0,0 0,0 0,0 0,-1 1,1 0,0 0,-1 1,1 0,0 0,-1 0,1 1,-1 0,1 0,0 1,0 0,0 0,0 0,0 1,0 0,1 0,-1 0,1 1,0-1,-5 4,0 1,1-1,1 1,-1 1,1-1,1 2,-1-1,2 1,-1 0,1 0,1 1,0-1,0 1,0 5,4-12,0 1,0 0,0-1,1 1,0-1,0 1,0 0,1-1,-1 1,1-1,0 1,1-1,-1 0,1 1,-1-1,1 0,1 0,-1 0,1 0,-1 0,1-1,0 1,0-1,1 0,-1 0,1 0,-1 0,1 0,0-1,0 0,0 0,4 2,4 2,1-1,0 0,1-1,-1 0,1-1,-1 0,1-1,0-1,0 0,8-1,6-4,-1-2,1-1,-1-1,-1-1,0-1,0-1,-1-2,0 0,10-10,-14 9,-1-1,-1-1,-1-1,0-1,-1-1,-1 0,-1-1,0 0,-2-1,0-1,-2 0,8-21,-5-28,-14 69,0 0,0 1,0-1,0 1,0-1,-1 1,1-1,-1 1,1-1,-1 1,0-1,1 1,-1-1,0 1,0 0,0 0,0-1,0 1,0 0,0 0,-1 0,1 0,0 0,-1 0,1 1,0-1,-1 0,1 1,-1-1,1 1,-1-1,1 1,-1 0,0-1,1 1,-1 0,1 0,-1 0,0 1,1-1,-1 0,1 0,-2 1,-7 3,0 0,0 0,0 1,1 0,-1 1,1 0,1 1,-1-1,1 2,0-1,1 1,0 0,0 1,0 0,1 0,1 0,-5 10,8-15,0-1,0 1,0 0,1-1,-1 1,1 0,0 0,0 0,1 0,-1 0,1 0,0 0,0 1,0-1,0 0,1 0,-1 0,1 0,0 0,1 0,-1 0,1-1,-1 1,1 0,0-1,1 1,-1-1,1 0,-1 0,1 0,0 0,0 0,0 0,0-1,1 0,-1 1,1-1,3 1,97 30,-89-31,0 2,0-1,-1 2,0 0,0 1,0 0,-1 1,11 8,-20-12,-1 0,0 0,0 0,0 0,0 1,-1 0,1-1,-1 1,0 0,0 0,0 0,-1 0,1 1,-1-1,0 0,0 1,-1-1,1 1,-1-1,0 0,0 1,-1-1,1 1,-1-1,0 0,0 1,0-1,-1 0,0 2,-1 2,0-1,-1 0,0 0,0 0,-1 0,1 0,-1-1,-1 0,1 0,-1-1,0 1,0-1,-1 0,0-1,-5 3,-9 2</inkml:trace>
  <inkml:trace contextRef="#ctx0" brushRef="#br0" timeOffset="34749.41">3704 1643,'-6'22,"2"0,0 0,1 0,2 1,0-1,1 1,1-1,2 1,0-1,1 0,1 0,1-1,1 1,1-1,3 5,-3-15,-1 0,2 0,-1-1,2 0,-1 0,1-1,1 0,6 4,-16-12,1 1,-1-1,1 0,0 0,-1 0,1 0,0 0,-1 0,1-1,0 1,0-1,0 1,-1-1,1 1,0-1,0 0,0 0,0 0,0 0,0 0,0-1,-1 1,1 0,0-1,0 1,0-1,0 0,-1 0,1 0,0 0,-1 0,1 0,-1 0,1 0,-1-1,0 1,1 0,-1-1,0 1,0-1,0 0,0 1,0-1,0 0,-1 1,1-1,-1 0,1 0,0-1,72-283,-45 233,-12 35</inkml:trace>
  <inkml:trace contextRef="#ctx0" brushRef="#br0" timeOffset="35531.367">4522 1727,'-35'16,"1"2,1 0,0 3,1 0,2 2,0 2,2 0,-21 24,-9 46,57-92,0-1,1 1,-1-1,0 1,1-1,0 1,-1 0,1-1,0 1,1-1,-1 1,0 0,1-1,-1 1,1-1,0 1,0-1,0 0,0 1,0-1,0 0,1 0,-1 1,1-1,0 0,-1-1,1 1,0 0,0 0,0-1,0 1,1-1,-1 0,0 1,1-1,-1 0,0-1,1 1,-1 0,2 0,8-1,0 0,-1 0,1-1,0 0,-1-1,1 0,-1-1,1-1,-1 0,0 0,-1-1,1 0,-1-1,0 0,0 0,-1-1,0-1,0 0,-1 0,0 0,0-1,2-4,13-9,71-89,-94 111,0-1,1 0,-1 0,0 0,0 0,1 0,-1 0,1 0,-1 0,1 1,-1-1,1 0,-1 0,1 0,0 1,-1-1,1 0,0 1,0-1,0 1,-1-1,1 1,0-1,0 1,0 0,0-1,0 1,0 0,0 0,0 0,0 0,0 0,0 0,0 0,0 0,-1 0,1 0,0 0,0 0,0 1,0-1,0 0,0 1,0-1,0 1,-1-1,1 1,0-1,0 1,0 0,-1-1,1 1,0 0,-1-1,1 1,-1 0,1 0,-1 0,1 1,22 100,-20-95,1-1,-1 0,1 1,1-1,-1-1,1 1,0-1,1 0,-1 0,1 0,0-1,0 0,0 0,1 0,-1-1,1 0,0 0,0-1,0 0,0 0,0-1,0 1,1-2,-1 1,0-1,1 0,-1 0,1-1,-1 0,0-1,0 1,0-2,0 1,0 0,0-1,3-3,12-6,0-1,-1-1,-1-1,0-1,-1-1,-1 0,-1-2,0 0,-2 0,5-8,-9 9,14-14,-1-1,-1-2,-3 0,0-1,-3-1,-1-1,-1-1,-3 0,-1 0,-2-1,2-22,-10 53,0 3,1 0,-1 0,0 0,-1-1,0 1,0 0,0-1,0 1,-1 0,0 0,-1-1,1 1,-1 0,0 0,-1 1,0-1,1 0,-2 1,1-1,-1 1,1 0,-2 0,1 1,-1-1,0 5,0 0,1 0,-1 0,0 1,0 0,1 0,-1 0,1 1,-1-1,1 1,0 0,-1 1,1-1,0 1,0-1,1 1,-1 0,0 1,1-1,0 1,0-1,0 1,0 0,1 0,-1 0,1 1,0-1,-1 4,-7 12,1 1,1 1,1 0,1 0,0 0,2 1,1 0,0 0,2 0,1 0,1 0,0 0,4 14,-1-14,0 0,1 1,2-2,0 1,1-1,2 0,7 12,57 154,-78-157,-2-35</inkml:trace>
  <inkml:trace contextRef="#ctx0" brushRef="#br0" timeOffset="35780.889">4720 1614,'39'5,"26"2,8-6,0-2,-7-2,-5 0,-4 1,-6 0,-7 1,-7 0,1 1,-2 0,-2 0,-2 0,-2 0,-1 0,-5 0</inkml:trace>
  <inkml:trace contextRef="#ctx0" brushRef="#br0" timeOffset="36000.482">5679 1756,'-14'39,"-5"21,1 6,3-3,9-13,6-15</inkml:trace>
  <inkml:trace contextRef="#ctx0" brushRef="#br0" timeOffset="36165.184">5679 1417,'0'0</inkml:trace>
  <inkml:trace contextRef="#ctx0" brushRef="#br0" timeOffset="36443.156">6018 1727,'-3'8,"-15"24,2 1,1 1,2 0,2 1,1 1,0 7,8-40,2-1,-1 1,0 0,0 0,1 0,0 0,-1 0,1-1,0 1,1 0,-1 0,0 0,1 0,0 0,-1-1,1 1,0 0,1 0,-1-1,0 1,1-1,-1 1,1-1,0 0,0 0,0 1,0-1,0-1,0 1,1 0,-1 0,1-1,-1 1,1-1,-1 0,1 0,0 0,0 0,-1 0,1-1,0 1,0-1,0 0,2 0,4-2,0-1,1 1,-1-2,0 1,-1-2,1 1,-1-1,0 0,0-1,0 1,-1-2,0 1,0-1,-1 0,0-1,0 1,0-1,-1 0,0-1,-1 1,0-1,0 0,0-2,0 4,1-1,-1-1,-1 1,0 0,0-1,0 0,-1 0,0 1,-1-1,0 0,-1-1,1 1,-2 0,1 0,-1 0,-1 0,0 0,0 1,0-1,-1 0,-1 1,1 0,-1-1,-1 2,0-1,0 0,0 1,-1 0,-5-5,8 10,-1 0,1 0,-1 0,1 0,-1 1,0-1,0 1,0 0,0 0,0 0,0 1,0 0,0-1,0 1,0 1,0-1,0 0,0 1,0 0,0 0,0 0,1 1,-1-1,0 1,-15 9</inkml:trace>
  <inkml:trace contextRef="#ctx0" brushRef="#br0" timeOffset="39614.899">6526 1643,'1'42,"-2"0,-2 0,-1 0,-3 0,-6 20,-28 81,35-112,6-30,0-1,-1 0,1 0,0 1,0-1,-1 0,1 1,0-1,0 0,0 1,0-1,-1 0,1 1,0-1,0 0,0 1,0-1,0 1,0-1,0 0,0 1,0-1,0 0,0 1,0-1,0 1,1-1,-1 0,0 1,0-1,0 0,0 1,1-1,-1 0,0 0,0 1,1-1,-1 0,0 1,0-1,1 0,-1 0,0 0,1 1,-1-1,0 0,1 0,-1 0,0 0,1 0,-1 1,1-1,-1 0,0 0,1 0,-1 0,0 0,1 0,-1 0,1-1,-1 1,0 0,1 0,-1 0,0 0,1 0,-1 0,0-1,1 1,-1 0,52-97,-45 75</inkml:trace>
  <inkml:trace contextRef="#ctx0" brushRef="#br0" timeOffset="40098.752">6554 1614,'0'1,"0"-1,0 0,0 0,0 1,0-1,0 0,0 0,0 1,-1-1,1 0,0 0,0 1,0-1,0 0,0 0,-1 1,1-1,0 0,0 0,0 0,-1 0,1 1,0-1,0 0,-1 0,1 0,0 0,0 0,-1 0,1 0,0 1,0-1,-1 0,1 0,0 0,0 0,-1 0,1 0,0 0,-1-1,1 1,0 0,0 0,-1 0,1 0,0 0,0 0,-1 0,1 0,0-1,0 1,0 0,-1 0,9 26,120 201,-113-193,-11-22,1 0,0 0,0-1,1 0,1 0,0 0,0-1,1 0,0 0,1-1,0 0,2 1,-8-9,0 1,0-1,0 0,0 0,0 0,0-1,0 1,1-1,-1 1,0-1,0 0,1-1,-1 1,0 0,0-1,0 0,1 1,-1-1,0-1,0 1,0 0,-1-1,1 1,0-1,0 0,-1 0,1 0,-1 0,0-1,0 1,0-1,2-1,59-91,-51 75,-1-1,0 0,-2-1,0 0,-2 0,0-1,-1 0,-2 0,0 0,-2-1,0 1,-1-1,-2 1,0-1,-3-4,-27-33,23 54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6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1,'-9'14,"-9"10,-5 1,1 0,-1 2,4-4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51.64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 1535,'68'15,"-2"2,1 4,-2 2,-1 3,33 20,88 32,426 127,-205-43,67 37,-220-86,182 85,-71 3,-175-96,88 30,63 21,32 29,-322-163,-2 3,0 1,-2 2,14 13,-1 5,-39-29,2 0,0-1,1-1,1-1,21 9,-1-5,-82-3,-31-4,0-2,-1-4,0-3,-47-6,-5 3,-132 0,85-27,-1 16,102 3,-1 2,0 3,0 3,-16 4,-34-1,-193-3,144-26,-312 26,85 1,169-28,-509 29,-156-1,879 0</inkml:trace>
  <inkml:trace contextRef="#ctx0" brushRef="#br0" timeOffset="2545.183">850 1959,'-15'4,"-4"7,-4 2,2 2,4 0</inkml:trace>
  <inkml:trace contextRef="#ctx0" brushRef="#br0" timeOffset="3029.281">341 3115,'-14'34,"-5"20,1 6,8-7,6-8,3-6,7-11,3-5,4-6,0-6</inkml:trace>
  <inkml:trace contextRef="#ctx0" brushRef="#br0" timeOffset="20118.696">3304 745,'-3'-6,"-1"1,0-1,-1 1,1 0,-1 0,0 0,0 1,-1 0,1 0,-1 0,0 1,0-1,0 1,0 1,-1-1,1 1,-1 0,1 1,-7-1,-4 3,0 2,0 0,0 0,0 2,1 0,-1 1,1 0,-10 7,-43 16,-181 76,222-91,1 1,0 1,2 2,0 0,0 2,2 0,1 2,0 1,2 0,0 1,2 2,1 0,1 0,1 2,1 0,-92 177,87-156,3 1,2 1,2 1,0 13,10-55,-2 9,1 1,0 0,2 0,0 0,1 0,1 0,1 0,1 0,4 16,13 36,-15-48,1 1,2-2,0 1,2-1,0 0,4 4,86 111,-79-108,1-1,1-1,2-1,0-2,2 0,1-1,1-2,0-1,2-2,9 5,-11-9,-1 0,2-2,0-1,0-1,21 4,135 6,-32 13,37-23,-140-12,-17-2,-1-1,0-1,0-2,0-1,26-11,79-47,14-50,-41 24,-87 74,-1-2,-2 0,0-1,-1-2,-1 0,7-12,-8 13,1-4,0 0,-1 0,-2-2,0 0,-2-1,-2 0,3-10,-7 16,-1-1,-2-1,0 1,-1-1,-2 1,0-2,0-97,-17-53,5 138,-1 0,-2 1,-1 0,-2 1,-2 1,-1 1,-3-2,-76-102,-87-52,85 97,86 82,-1 0,0 1,-1 1,0 0,-1 1,1 1,-1 0,-15-3,-15-7,22 7,0 1,-1 2,0 0,-1 2,1 1,-1 1,0 1,-1 1,13 1,-2-1,-1 1,1 0,0 1,-1 1,1 1,0 0,0 1,0 1,1 1,-14 6,12-2</inkml:trace>
  <inkml:trace contextRef="#ctx0" brushRef="#br1" timeOffset="25936.608">3304 1535,'4'-1,"0"-1,0 0,0 0,0 0,-1-1,1 1,-1-1,1 0,-1 0,0 0,0 0,-1 0,1-1,-1 1,1-1,1-3,1-2,194-259,-98 146,78-70,-103 119,3-50,-18 22,94-152,-119 192,-28 42</inkml:trace>
  <inkml:trace contextRef="#ctx0" brushRef="#br1" timeOffset="28792.207">3304 1507,'1'1,"-1"1,0 0,1 0,0 0,-1-1,1 1,0 0,0 0,0-1,0 1,0-1,0 1,0-1,1 1,-1-1,0 0,1 0,-1 1,1-1,-1 0,1 0,0-1,0 1,-1 0,1-1,0 1,0-1,0 1,-1-1,1 0,0 1,0-1,0 0,0-1,0 1,3 2,9 2,-1 0,0 1,0 1,-1 0,0 1,0 0,0 1,-1 0,3 3,8 6,1-1,1 0,0-2,1-2,1 0,0-1,8 1,104 50,15 61,-66-47,54 35,11-1,62 4,-75-53,-55-30,56 16,37 19,66 57,-103-67,-140-56,-1-1,1 1,-1 0,1 0,-1 0,0 0,1 0,-1 0,1 0,-1 0,1 0,-1 0,1 0,-1 0,0 0,1 0,-1 0,1 0,-1 1,1-1,-1 0,1 0,-1 1,1-1,0 0,-1 1,1-1,-1 1,1-1,0 0,-1 1,1-1,0 1,-1-1,1 1,0-1,0 1,-1-1,1 1,0-1,0 1,0-1,0 1,0 0,0-1,0 1,0-1,0 1,0-1,0 1,0-1,0 1,0-1,1 1,-1-1,0 1,0-1,1 1,-1-1,0 1,-18 0</inkml:trace>
  <inkml:trace contextRef="#ctx0" brushRef="#br1" timeOffset="30220.568">6212 2607,'-282'313,"137"-162,127-136,13-10,0-1,0 1,0-1,0 0,-1 0,0-1,0 0,0 0,0 0,0 0,0-1,-1 0,1-1,-6 1,10-2,1 0,-1-1,1 1,0-1,-1 0,1 1,0-1,0 0,-1 0,1 0,0 0,0 0,0 0,0 0,0 0,0 0,1 0,-1-1,0 1,1 0,-1-1,1 1,-1 0,1-1,-1 1,1-1,0 1,0 0,0-1,0 1,0-1,0 1,0-1,0 1,0-1,1 1,-1 0,1-1,-1 0,19-56,-8 35</inkml:trace>
  <inkml:trace contextRef="#ctx0" brushRef="#br1" timeOffset="30459.603">5760 2692,'2'-1,"0"1,1 1,-1-1,0 0,1 0,-1 1,0 0,0-1,1 1,-1 0,0 0,0 0,0 0,0 0,0 1,0-1,-1 1,1-1,0 1,-1 0,1-1,-1 1,1 0,-1 0,1 2,-2-4,238 274,-185-220,-49-47</inkml:trace>
  <inkml:trace contextRef="#ctx0" brushRef="#br1" timeOffset="31910.27">4688 39,'17'226,"-13"-199,-4-20,1 1,0-1,0 0,1 1,0-1,0 0,1 0,-1 0,2-1,-1 1,1-1,1 2,-3-7,0-1,0 1,0-1,0 0,0 1,0-1,0 0,0-1,0 1,0 0,0-1,0 1,0-1,0 1,0-1,0 0,0 0,0 0,-1 0,1 0,0 0,-1 0,1-1,-1 1,1-1,-1 1,1-1,-1 1,0-1,0 0,0 0,0 1,0-1,-1 0,1 0,0-1,5-5,222-287,-226 292,-1 0,1 0,0 0,0 0,0 1,0-1,1 0,-1 1,0 0,1-1,0 1,0 0,0 0,0 0,0 1,0-1,0 1,0 0,0 0,1 0,-1 0,1 0,-1 1,0 0,1-1,-1 1,1 1,-1-1,1 0,-1 1,1 0,-1-1,0 1,1 1,-1-1,0 0,0 1,0 0,0-1,0 1,2 2,3 16,0 0,-1 0,-1 0,-1 1,-1 0,-1 0,-1 0,0 0,-2 0,0 1,-2-1,-1 4,1 36,2-27,-2 1,-1 0,-2-1,-1 1,-2-2,-1 1,-2-1,-2 2,7-23,0 0,-1-1,-1 0,1 0,-2 0,0-1,0-1,0 1,-1-2,-1 1,1-1,-2-1,1 0,-1-1,-9 5,18-10,0 0,0 0,0 0,0 0,0 0,-1 0,1-1,0 0,0 1,-1-1,1-1,0 1,0 0,-1-1,1 1,0-1,0 0,0 0,0 0,0-1,0 1,0-1,0 0,1 0,-1 1,1-2,-1 1,1 0,0 0,0-1,0 1,0-1,0 0,0 0,0-1,-1-2,-1 0,1-1,0 0,1 0,0 0,0 0,0 0,1 0,0-1,1 1,-1 0,2-1,-1 1,1 0,1-6,6-7,2 0,1 1,0 0,2 1,0 0,0 0,2 2,0 0,1 1,1 0,0 1,1 1,0 1,1 0,17-7,-2-3,143-68,-143 77</inkml:trace>
  <inkml:trace contextRef="#ctx0" brushRef="#br2" timeOffset="40274.507">3277 1592,'-1'0,"1"0,-1 0,1-1,0 1,-1 0,1 0,0 0,-1 0,1-1,0 1,-1 0,1 0,0 0,-1-1,0 2,0 0,-1 0,1 0,0 0,0 0,0 1,0-1,0 0,0 1,0-1,0 0,0 1,1-1,-1 1,1-1,-1 1,1 0,0-1,-1 1,1-1,0 1,0 0,0-1,0 1,0 0,1-1,-1 1,0-1,1 1,-1 0,1-1,0 1,-1-1,1 0,0 1,0-1,0 1,0-1,0 0,0 0,0 0,0 0,1 0,-1 0,0 0,1 0,-1 0,1 0,-1-1,1 1,-1-1,1 1,-1-1,1 1,0-1,-1 0,1 0,0 0,-1 0,1 0,-1 0,1 0,0-1,0 1,3-2,0 0,0-1,-1 1,1-1,-1 0,0 0,1 0,-1-1,-1 0,1 1,0-1,-1 0,0-1,0 1,0-1,0 1,-1-1,0 0,0 0,0 0,0-5,-3 9,0 0,0 0,0-1,0 1,-1 0,1 0,-1 0,1 1,0-1,-1 0,0 0,1 1,-1-1,1 1,-1 0,0-1,1 1,-1 0,0 0,1 0,-1 0,0 0,1 0,-1 0,0 1,1-1,-1 1,1-1,-1 1,1 0,-1-1,1 1,-1 0,1 0,-1 0,1 0,0 0,0 0,0 1,0-1,-1 0,1 0,0 0,0 0,0 0,0 0,0 0,0 0,0 0,0 1,1-1,-1 0,0 0,1 1,-1-1,1 0,-1 1,1-1,-1 1,1-1,0 1,0-1,0 0,0 1,0-1,0 1,0-1,1 1,-1-1,0 1,1-1,-1 0,1 2,6 11</inkml:trace>
  <inkml:trace contextRef="#ctx0" brushRef="#br2" timeOffset="42429.349">3136 1083,'-55'-27,"48"24,-1-1,1 1,-1 0,0 1,1-1,-1 2,0-1,0 1,-1 0,1 1,0 0,0 0,0 1,0 0,0 0,0 1,0 0,0 1,1-1,-1 1,1 1,-1 0,1 0,0 0,1 1,-1 0,1 0,0 0,0 1,1 0,-2 2,-3 1,0 1,1 0,0 1,1 0,0 0,1 1,0 0,1 0,0 1,1 0,1 0,0 0,0 0,1 1,1-1,0 1,5 115,-2-124,1 0,-1 0,1 0,0-1,0 1,0-1,0 1,1-1,0 0,0 0,0 0,0 0,1 0,0-1,0 0,-1 0,2 0,-1 0,0 0,1-1,-1 0,1 0,-1 0,2 0,6 1,0-1,0 0,0-1,0 0,0-1,0 0,0-1,0-1,-1 1,1-2,0 0,-1 0,1-1,-1 0,0-1,0-1,-1 1,0-2,0 1,6-6,-13 10,0-1,0 1,0-1,0 1,-1-1,1 0,-1 0,0 0,0 0,0-1,0 1,0 0,-1-1,0 1,1-1,-1 0,-1 1,1-1,0 0,-1 0,0 1,0-1,0 0,0 0,-1 0,1 1,-1-1,0 0,0 1,0-1,-1 0,1 1,-1 0,0-1,0 1,0 0,0 0,-1 0,1 0,-1 0,0 1,0-1,0 1,0 0,0 0,0 0,-1 0,-2-1,-56-23,63 26,-1-1,0 0,1 1,-1-1,1 0,-1 1,0-1,1 1,-1-1,1 1,0-1,-1 1,1-1,-1 1,1-1,0 1,-1 0,1-1,0 1,-1 0,1 0,0 0,0-1,-1 1,1 0,0 0,-1 0,1 0,0 0,0 0,-1 0,1 1,0-1,0 0,-1 0,1 0,0 1,-1-1,1 0,0 1,-1-1,101 29,-98-28,0 0,1 0,-1-1,0 1,1-1,-1 0,1 0,-1 0,0 0,1-1,-1 1,0-1,1 0,-1 0,0 0,0-1,0 1,0-1,0 1,1-2,10-5</inkml:trace>
  <inkml:trace contextRef="#ctx0" brushRef="#br3" timeOffset="64331.476">2176 942,'-16'0,"1"-1,0 0,0-1,0-1,0 0,0-1,0-1,-5-2,-337-147,312 138,30 11,0-1,0 0,0 0,1-2,0 0,0 0,1-1,0-1,-2-3,4 2,1 1,-2 1,1-1,-1 2,-1 0,0 0,0 1,0 1,-1 0,-1 0,-78-41,76 40</inkml:trace>
  <inkml:trace contextRef="#ctx0" brushRef="#br3" timeOffset="65451.643">1809 604,'-68'122,"61"-105,-118 328,-157 285,132-339,-49 46,186-310,19-39</inkml:trace>
  <inkml:trace contextRef="#ctx0" brushRef="#br3" timeOffset="65866.371">1583 1704,'-2'0,"-1"-1,1 1,0 0,0 1,0-1,0 0,0 1,-1-1,1 1,0-1,0 1,0 0,0 0,0 0,1 0,-1 0,0 1,0-1,1 0,-1 1,1-1,-1 1,1 0,-1 0,-11 9,-32 14,-1-1,-1-3,-47 16,37-16,-300 109,330-113,27-13</inkml:trace>
  <inkml:trace contextRef="#ctx0" brushRef="#br3" timeOffset="66281.745">2035 745,'-109'47,"79"-32,-85 40,-2-4,-21 0,-72 24,177-58</inkml:trace>
  <inkml:trace contextRef="#ctx0" brushRef="#br3" timeOffset="66851.188">652 688,'-10'7,"1"1,1-1,-1 1,1 1,1 0,0 0,0 0,1 1,0 0,0 0,1 1,-1 3,-4 5,-46 100,5 2,-4 29,9-26,28-69,12-31</inkml:trace>
  <inkml:trace contextRef="#ctx0" brushRef="#br3" timeOffset="67397.082">426 575,'29'-15,"1"0,0 2,0 2,1 0,1 2,-1 1,1 2,1 1,-1 2,8 1,-34 1,1 1,-1 0,0 0,0 0,0 1,0 0,0 1,0-1,0 1,0 0,0 0,-1 1,1 0,-1 0,1 0,-1 1,0-1,-1 1,1 1,-1-1,0 0,0 1,0 0,0 0,-1 0,0 1,0-1,0 1,-1-1,0 1,0 0,0 0,-1 0,0 0,0 0,0 0,-1 1,0-1,0 4,-3 2,-1 1,1 0,-2-1,0 0,0 0,-1 0,-1-1,0 0,0 0,-1-1,0 0,-1 0,0-1,-7 5,-153 109,138-103,-150 87,179-106,0-1,0 1,0 0,0 0,1 0,-1 0,0 0,0 0,1 1,-1-1,1 1,-1-1,1 1,-1-1,1 1,0 0,0 0,0-1,0 1,0 0,0 0,1 0,-1 0,0 0,1 0,0 0,-1 1,1-1,0 0,0 0,0 0,1 0,-1 0,0 0,1 0,-1 0,1 0,0 0,0 0,0 0,0 0,0 0,0 0,0-1,0 1,1 0,-1-1,1 1,131 92,-121-85,4 1,-1 0,0 1,-1 0,0 1,-1 1,0 0,-1 1,-1 0,0 1,-1 0,4 8,-7-7,-2 0,1 1,-2 0,-1-1,0 1,-1 0,0 0,-2 15,27 70,-23-93</inkml:trace>
  <inkml:trace contextRef="#ctx0" brushRef="#br0" timeOffset="84686.921">765 3059,'-33'-49,"-97"-167,32 28,-28-48,65 101,53 112,5 18,0 0,1-1,0 1,0-1,0 0,1 0,-1 0,1 0,1 0,-1 0,1 0,0 0,1 0,-1 0,1 1,0-1,1 0,-1 0,1 0,0 1,1-1,0-1,-1 5,0 0,-1 1,1-1,0 1,0-1,0 1,0 0,0-1,0 1,0 0,0 1,0-1,0 0,1 1,-1-1,0 1,1 0,-1-1,0 1,1 0,-1 1,0-1,1 0,-1 1,0-1,0 1,1 0,-1-1,0 1,0 0,0 0,0 1,0-1,0 0,0 1,0 0,63 61,-18 58,-45-117,-1 0,0 0,-1 1,1-1,-1 0,0 0,0 1,0-1,-1 0,1 0,-1 1,0-1,0 0,-1 0,1 0,-1 0,0 1,77-36,24 30,-97 1,0 1,1-1,-1 1,0 0,0 0,1 0,-1 0,0 0,0 0,0 1,0-1,0 1,0 0,-1-1,1 1,-1 0,1 0,-1 0,1 0,-1 0,0 0,0 0,0 1,0-1,-1 0,1 1,0-1,-1 0,0 1,1-1,-1 1,0-1,0 0,-1 1,1-1,0 1,-1-1,0 2,0 4,0 1,0 0,-1-1,0 1,0-1,-1 0,-1 0,1 0,-1 0,0-1,-1 1,0-1,0 0,0 0,-1-1,0 0,-1 0,1 0,-1-1,0 0,0 0,-1 0,0-1,1-1,-1 1,0-1,-2 0,-273-5,257 2,22 2,-1-1,1-1,-1 1,0-1,1 0,-1 0,0 0,1-1,-1 1,1-1,-1 0,1-1,-1 1,1-1,0 0,-1 0,1 0,0 0,0-1,1 1,-1-1,1 0,-1-1,1 1,-1-1,-21-70,20 49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5:32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2952 5196,'0'0</inkml:trace>
  <inkml:trace contextRef="#ctx0" brushRef="#br0" timeOffset="166.689">3008 5338,'-4'10,"-2"3</inkml:trace>
  <inkml:trace contextRef="#ctx0" brushRef="#br1" timeOffset="-43097.443">2727 738,'-23'-8,"-1"2,0 1,0 1,0 1,0 1,0 1,0 1,-1 1,1 2,-21 4,9 2,0 3,0 0,1 2,1 2,0 1,2 2,0 1,1 2,-28 24,38-29,-34 28,2 1,1 3,-22 31,57-60,2 1,0 0,1 1,2 1,0 0,1 1,1 0,2 1,0-1,2 2,0-1,-1 25,-5 28,9-66,0 0,1-1,1 1,-1 0,2 0,0 0,0 0,1 0,1 0,1 6,72 304,-62-283,1 0,2-1,1-1,2-1,2 0,1-2,2 0,6 4,142 104,-138-114,1-1,1-1,2-3,8 4,-18-11,0-1,1-1,0-2,1-1,0-2,21 4,147-1,-55 14,8-42,-4-8,-120 16,-1-1,1-1,-1-1,-1-1,0-2,-1 0,0-2,14-12,92-71,53-57,-150 123,-1-2,-2-1,-1-1,2-7,36-90,-31-51,-33 172,0 1,0-1,-2 0,1 1,-2-1,1 0,-2 0,0 0,0 0,-4-11,-25-163,-24 44,29 82,-37-62,-92-20,109 110,-2 3,-1 2,-1 1,-41-14,64 29,-84-19,-4 4,-105-36,204 61,0 1,0 0,0 1,0 0,0 1,0 1,0 0,-8 4,-49 4,47-8</inkml:trace>
  <inkml:trace contextRef="#ctx0" brushRef="#br2" timeOffset="-35657.518">2895 1725,'1'0,"-1"0,0 0,1 0,-1 0,0-1,1 1,-1 0,0 0,1 0,-1-1,0 1,0 0,1-1,-1 1,0 0,0 0,0-1,1 1,-1 0,0-1,0 1,0 0,0-1,0 1,0 0,0-1,0 1,0-1,0 1,0 0,0-1,0 1,0 0,0-1,0 1,0 0,0-1,0 1,-1 0,1-1,0 1,0 0,0-1,-1 1,1 0,0 0,0-1,-1 1,1 0,0 0,0-1,-1 1,1 0,0 0,-1 0,1 0,0-1,-1 1,1 0,0 0,-1 0,1 0,-1 0,1 0,0 0,-1 0,1 0,0 0,-1 0,1 0,6 0,1 0,0 0,0 0,-1 1,1 0,0 0,-1 0,1 1,-1 0,1 1,-1-1,4 3,3 1,212 90,36 61,-81-78,-33-1,21 34,-13-9,218 133,-213-163,-135-75,-23-7</inkml:trace>
  <inkml:trace contextRef="#ctx0" brushRef="#br2" timeOffset="-34341.699">3065 1641,'-8'2,"11"-19,11-22,10-5,1 1,3 2,2 1,1 1,1 1,20-14,-21 16,-2-1,-2-1,-1-2,6-14,26-41,37-78,-75 128,3 1,2 1,1 2,13-13,120-168,-97 89,-21 86,-27 30</inkml:trace>
  <inkml:trace contextRef="#ctx0" brushRef="#br2" timeOffset="-33656.018">5493 2516,'-18'58,"-3"0,-3-2,-1 0,-3-2,-33 47,54-90,0 0,-1-1,0 0,0-1,-1 0,0 0,-1-1,1 0,-2-1,1 0,-1 0,0-1,-9 3,-1-4</inkml:trace>
  <inkml:trace contextRef="#ctx0" brushRef="#br2" timeOffset="-33357.941">5182 2487,'19'24,"16"18,7 6,1 0,-2-8,-3-7,1-8,-5-4,-4-1,-3-3,0-5,-6 0,-1-2,1 3,-3 3,-5 4,-10-1,-4-4</inkml:trace>
  <inkml:trace contextRef="#ctx0" brushRef="#br2" timeOffset="-32058.436">4476 4,'0'0,"0"1,0-1,-1 1,1-1,0 1,-1-1,1 0,0 1,-1-1,1 1,0-1,-1 0,1 1,-1-1,1 0,-1 1,1-1,-1 0,1 0,-1 0,1 1,-1-1,1 0,-1 0,1 0,-1 0,1 0,-1 0,1 0,-1 0,0 0,1 0,-1 0,1-1,-1 1,1 0,-1 0,1 0,-1-1,1 1,-1 0,1-1,0 1,-1 0,1-1,-1 1,1 0,0-1,-1 1,1-1,0 1,-1-1,1 1,0-1,0 1,-5 51,5-51,-1 17,0 0,1-1,1 1,1 0,1-1,0 1,1-1,0 0,2 0,-1-1,2 1,0-1,1-1,1 1,1 0,-9-13,1 0,-1 0,1-1,0 1,0 0,0-1,0 1,0-1,0 0,0 1,0-1,0 0,1 0,-1 0,0-1,1 1,-1-1,0 1,1-1,-1 0,1 0,-1 0,1 0,-1 0,1 0,-1-1,0 1,1-1,-1 0,0 0,1 0,-1 0,0 0,0 0,0-1,0 1,0 0,0-1,0 0,-1 1,1-1,0 0,-1 0,1-1,54-98,1-75,-58 175,1 0,0 0,0 0,0 0,-1 0,1 0,0 0,0 0,1 0,-1 0,0 0,0 0,0 0,1 0,-1 0,0 0,1 1,-1-1,1 0,-1 0,1 0,-1 0,1 1,0-1,-1 0,1 0,0 1,0-1,0 1,-1-1,1 1,0-1,0 1,0-1,0 1,0 0,0-1,0 1,0 0,0 0,0 0,0 0,0 0,0 0,0 0,0 0,0 0,0 0,0 1,-1-1,1 0,0 1,0-1,0 1,0-1,0 1,0-1,-1 1,1-1,0 2,56 161,62 112,-110-256,-1 0,-1 1,0 0,-2 0,0 0,-1 0,-1 1,-1-1,-1 1,-1 0,-1 0,0-1,-2 1,-4 18,2-30,0 1,-1-1,1 0,-2 0,1-1,-1 0,-1 0,1-1,-1 0,-1 0,1 0,-1-1,0-1,-1 0,1 0,-1 0,0-1,0-1,0 0,-1 0,-6 0,13-2,1 0,-1 0,1-1,-1 1,0-1,1 0,-1 0,0 0,1 0,-1-1,0 1,1-1,-1 0,1 0,-1 0,1-1,0 1,0-1,-1 0,1 0,0 0,0 0,1-1,-1 1,0-1,1 1,0-1,-1 0,1 0,0 0,0 0,1-1,-1 1,1 0,0-1,0 1,0-1,0 1,0-1,1 1,-1-1,1 0,0 0,6-13,0 0,1 0,0 1,1 0,1 1,1 0,0 0,1 1,0 0,1 1,1 0,0 1,3-1,1-4,247-215,-233 205</inkml:trace>
  <inkml:trace contextRef="#ctx0" brushRef="#br0" timeOffset="-25254.192">3008 1838,'2'2,"0"-1,0 0,0 1,0-1,-1 1,1 0,0 0,-1-1,0 1,1 0,-1 0,0 0,0 0,0 1,0-1,-1 0,1 0,-1 1,1-1,-1 0,0 1,1-1,-1 0,-1 1,1 0,0 0,3 338,-3 167,-28-338,27 112,-12-196,9-70,0 1,2-1,0 1,1 0,0 0,2 0,0 0,1-1,0 1,2 1,12 67,-16-85,0 1,0-1,0 1,0-1,0 1,-1-1,1 1,0-1,0 0,0 1,0-1,-1 1,1-1,0 0,-1 1,1-1,0 0,-1 1,1-1,0 0,-1 0,1 1,0-1,-1 0,1 0,-1 0,1 1,0-1,-1 0,1 0,-1 0,1 0,-1 0,1 0,-1 0,1 0,-1 0,1 0,0 0,-1 0,1 0,-1 0,1-1,-1 1,1 0,0 0,-1 0,1-1,-1 1,1 0,0 0,-1-1,1 1,0 0,-1-1,1 1,0 0,0-1,-1 1,1-1,0 1,0 0,0-1,0 1,-1-1,1 1,-25-27,25 27,-27-34,4 5,-1 2,-1 0,-1 1,-24-18,-17-12,67 54,0 1,-1 0,1-1,0 1,0 0,0-1,0 1,0 0,1-1,-1 1,0 0,0 0,1-1,-1 1,1 0,-1 0,1-1,0 1,-1 0,1 0,0 0,0 0,0 0,0 0,0 0,0 0,0 1,0-1,0 0,0 1,0-1,1 0,-1 1,0-1,0 1,1 0,-1 0,0-1,1 1,-1 0,0 0,1 0,-1 0,0 0,1 0,-1 1,0-1,1 1,12-5,196-35,-13 17,-189 20,9-3,0 1,0 1,1 1,-1 0,1 1,0 1,-1 1,1 0,9 3,-26-4,-1 1,1-1,0 0,-1 1,1-1,0 0,-1 1,1-1,0 1,-1-1,1 1,-1-1,1 1,-1-1,1 1,-1-1,0 1,1 0,-1-1,0 1,1 0,-1-1,0 1,0 0,0-1,0 1,1 0,-1 0,0-1,0 1,0 0,0 0,-1-1,1 1,0 0,0-1,0 1,-1 0,1-1,0 1,-1 0,1-1,0 1,-1 0,1-1,-1 1,1-1,-1 1,1-1,-1 1,1-1,-1 1,0-1,1 1,-38 32,34-30,-142 107,23-9,91-73,26-22</inkml:trace>
  <inkml:trace contextRef="#ctx0" brushRef="#br0" timeOffset="-21020.431">2755 1895,'5'0,"1"5,0 1</inkml:trace>
  <inkml:trace contextRef="#ctx0" brushRef="#br0" timeOffset="-20753.929">2642 2065,'0'4,"0"2</inkml:trace>
  <inkml:trace contextRef="#ctx0" brushRef="#br0" timeOffset="-20516.839">2530 2205,'-5'5,"-2"1</inkml:trace>
  <inkml:trace contextRef="#ctx0" brushRef="#br0" timeOffset="-20250.833">2530 2205,'-15'24,"-4"13,0 0</inkml:trace>
  <inkml:trace contextRef="#ctx0" brushRef="#br0" timeOffset="-20249.833">2388 2431,'0'0</inkml:trace>
  <inkml:trace contextRef="#ctx0" brushRef="#br0" timeOffset="-18973.561">2218 2516,'-4'1,"-1"0,1 1,0 0,0 0,0 0,0 0,0 1,0-1,0 1,1 0,-1 0,1 0,0 1,0-1,0 1,1 0,-1 0,1 0,0 0,0 0,0 0,1 0,-1 1,1-1,0 1,0-1,1 1,-1-1,1 1,0 0,1-2,0 1,-1-1,1 0,0 1,1-1,-1 0,1 0,-1 0,1 0,0 0,0 0,0 0,1-1,-1 1,1-1,-1 0,1 1,0-1,0 0,0-1,0 1,0 0,0-1,0 0,1 0,-1 0,0 0,1 0,-1-1,1 1,-1-1,1 0,-1 0,4-1,1 1,0 0,0-1,0 0,0-1,0 1,0-1,0-1,-1 0,1 0,-1 0,0-1,0 0,0-1,6-4,-8 3,0 1,-1-1,1 0,-1-1,-1 1,1-1,-1 0,0 0,-1 0,1 0,-1 0,-1-1,0 1,0 0,0-1,-1 1,0-1,0 1,-1-1,0 1,0-1,-1 1,0 0,0 0,0 0,-1 0,0 0,-1 0,0 1,0-1,0 1,-1 0,1 1,-2-1,1 1,0 0,-2-1,3 5,1-1,-1 1,1 1,-1-1,1 0,-1 1,0 0,1 0,-1 0,0 0,1 0,-1 1,1 0,-1 0,1 0,-1 0,1 0,-1 1,1-1,0 1,0 0,0 0,0 0,0 0,0 1,1-1,-1 1,1 0,-1 0,1 0,0 0,0 0,1 0,-2 3,-1-1,1 1,0 0,1 0,-1 0,1 0,0 1,0-1,1 0,0 1,0-1,1 1,-1 0,2-1,-1 1,1-1,-1 1,2-1,-1 1,1-1,0-1,1-1,-1 1,1-1,0 0,0 0,0 0,0-1,1 1,-1-1,1 0,0 0,0 0,1 0,-1-1,0 0,1 0,-1 0,1 0,0-1,0 1,-1-1,1-1,0 1,0-1,0 1,0-1,0-1,0 1,0-1,0 0,0 0,-1 0,1-1,0 1,-1-1,1 0,-1-1,1 1,-1-1,0 0,0 0,-1 0,1 0,0-1,-1 0,0 1,0-1,0-1,1-2,2-81,-6 86,0 0,-1-1,0 1,1 0,-1 0,0 0,0 0,0 0,-1 0,1 0,0 0,-1 0,1 0,-1 1,1-1,-1 0,0 1,0 0,0-1,0 1,0 0,0 0,0 0,0 0,0 1,-1-1,1 0,0 1,0 0,-1-1,1 1,0 0,-1 0,1 0,0 1,-1-1,1 1,-6 1,1 1,-1 0,1 0,0 1,0 0,1 0,-1 1,1 0,0 0,0 0,1 1,-1 0,1 0,0 0,1 1,0 0,0-1,0 2,1-1,0 0,0 1,1 0,7 35,6-29</inkml:trace>
  <inkml:trace contextRef="#ctx0" brushRef="#br0" timeOffset="-6449.992">2218 2770,'-105'48,"85"-41,12-4,0 0,0 0,0 0,-1-1,1-1,-1 1,0-1,1-1,-1 0,1 0,-4-1,4 0,7 0,0 0,0 0,-1 1,1-1,0 1,-1-1,1 1,0-1,-1 1,1 0,-1-1,1 1,-1 0,1 0,-1 0,1 0,-1 0,1 1,-1-1,1 0,0 1,-1-1,1 1,0-1,-1 1,1 0,0 0,-1-1,1 1,0 0,0 0,-1 1,119 164,21 96,-120-229,-7-58,96-369,-76 244,-29 128</inkml:trace>
  <inkml:trace contextRef="#ctx0" brushRef="#br0" timeOffset="-1979.934">2755 3983,'0'255,"1"-243,0-1,1 0,0-1,0 1,1 0,1-1,0 1,0-1,1 0,0 0,1-1,0 1,0-1,1-1,1 1,-1-1,1 0,0-1,1 0,0 0,2 0,-3-6,-1-1,1 0,0-1,0 1,0-1,0-1,-1 0,1 0,0 0,-1-1,0 0,1 0,-1-1,-1 0,1 0,-1-1,1 0,-1 0,0 0,-1-1,0 0,0 0,0 0,0-1,1-3,104-140,-110 151,0 0,0 0,0 0,0 0,0 0,0 0,1 0,-1 0,0 0,1 0,-1 0,1 0,-1-1,1 1,-1 0,1 0,0 0,-1-1,1 1,0 0,0-1,-1 1,1-1,0 1,0-1,0 1,0-1,0 1,0-1,0 0,0 0,0 1,0-1,0 0,0 0,0 0,0 0,0 0,0 0,0 0,0 0,0-1,0 1,-1 0,1-1,0 1,0-1,0 1,0-1,0 1,0-1,-1 1,1-1,0 0,0 1,-1-1,1 0,-1 0,1 0,0 1,-1-1,0 0,1 0,-1 0,1 0,-1 0,0 0,0-1,1 4,49 101,-48-100,0-1,0 1,0-1,1 0,-1 0,1 0,-1 0,1 0,0 0,-1-1,1 1,0-1,0 0,0 0,0 0,0 0,1-1,-1 1,0-1,0 0,0 0,1 0,-1 0,0 0,0-1,0 1,0-1,0 0,0 0,0 0,0-1,0 1,0 0,2-2,8-8,0-1,-1 0,0 0,-1-1,0-1,-1 0,-1 0,0-1,-1 0,0-1,-1 0,-1 0,-1 0,0-1,0-6,-2 14,0 0,0 0,-1 0,-1-1,1 1,-2-1,1 1,-1-1,-1 1,0-6,-5-3</inkml:trace>
  <inkml:trace contextRef="#ctx0" brushRef="#br0" timeOffset="-235.815">3008 4858,'0'-5,"5"4,2 6,-1 2</inkml:trace>
  <inkml:trace contextRef="#ctx0" brushRef="#br0" timeOffset="1702.157">1823 5535,'-18'-52,"-20"-91,35 95,1 1,3-1,2 1,2 0,2 0,2 0,3 1,1 1,4-6,-5 17,63-130,-75 163,0 0,0 0,0 0,1 0,-1 0,0 0,0 0,1 1,-1-1,1 0,-1 0,1 0,-1 0,1 1,0-1,-1 0,1 0,0 1,0-1,-1 1,1-1,0 0,0 1,0 0,0-1,0 1,0-1,0 1,0 0,0 0,0 0,0 0,0-1,0 1,-1 0,1 1,0-1,0 0,0 0,0 0,0 0,0 1,0-1,0 1,0-1,0 0,0 1,0 0,-1-1,1 1,0-1,0 1,-1 0,1 0,0-1,-1 1,1 0,-1 0,1 0,-1 0,1-1,-1 2,-7 121,-1-75,6-44,1-1,0 0,0 1,0-1,0 1,1-1,0 1,-1-1,1 1,0 0,1-1,-1 1,1-1,-1 1,1-1,0 1,0-1,1 0,-1 1,1-1,-1 0,1 0,0 0,0 0,1 0,-1-1,0 1,1-1,0 1,-1-1,1 0,0 0,0 0,1-1,-1 1,3 1,130-23,-134 21,0-1,0 0,0 1,-1-1,1 1,0 0,0 0,-1 0,1 0,-1 0,1 0,0 0,-1 0,0 0,1 1,-1-1,0 1,0-1,0 1,0-1,0 1,0 0,0-1,0 1,-1 0,1 0,-1-1,1 1,-1 0,0 0,0 0,0 0,0 0,0 0,0-1,0 1,-1 0,1 0,-1 0,0 0,-29 72,26-64,-1-2,0 1,-1-1,0 1,-1-2,1 1,-2-1,1 0,-1 0,0-1,0 0,0 0,-1-1,0 0,0-1,-1 0,1 0,-1-1,1 0,-1-1,0 0,0 0,-1-1,1-1,0 0,0 0,0-1,0 0,0-1,0 0,0 0,0-1,0 0,-261-152,247 139,6 1</inkml:trace>
  <inkml:trace contextRef="#ctx0" brushRef="#br0" timeOffset="2267.828">2698 5055,'-24'-4,"-22"-3,-8-3,0-2,4 3,7 1,5 4,9-4,5 1,6 1</inkml:trace>
  <inkml:trace contextRef="#ctx0" brushRef="#br0" timeOffset="4084.832">1683 4802,'-62'-48,"-63"-84,-1-30,117 144,1 0,1 0,0-1,2 0,0 0,1-1,-1-11,2 10,2 21,1 0,-1-1,1 1,-1 0,1-1,-1 1,1 0,-1 0,0 0,1 0,-1 0,1 0,-1 0,1 0,-1 0,0 0,1 0,-1 0,1 0,-1 0,0 0,1 0,-1 1,1-1,-1 0,1 1,-1-1,1 0,-1 1,1-1,0 0,-1 1,1-1,-1 1,1-1,0 1,-1-1,1 1,0-1,0 1,-1-1,1 1,0-1,0 1,0-1,0 1,-1 0,1-1,0 1,0-1,0 1,0-1,1 1,-1 0,0-1,0 1,0-1,0 1,1-1,-1 1,-1 1,-61 164,54-144,7-20,-1 1,0 0,1 0,-1-1,1 1,0 1,0-1,0 0,0 0,1 0,-1 0,1 0,0 1,0-1,0 0,0 0,1 1,-1-1,1 0,0 0,0 0,0 0,0 0,2 2,1-4,0-1,0 0,0 1,0-2,0 1,0 0,1-1,-1 0,0 0,0 0,0 0,-1 0,1-1,0 0,0 0,-1 0,1 0,-1-1,0 1,3-3,-5 4,309-218,-311 219,0 0,1 0,-1 0,1 0,-1 0,1-1,-1 1,1 0,-1 0,0 0,1-1,-1 1,1 0,-1 0,1-1,0 1,-1-1,1 1,-1 0,1-1,0 1,-1-1,1 1,0-1,-1 1,1-1,0 1,0-1,-1 1,1-1,0 1,0-1,0 1,0-1,0 0,0 1,0-1,0 1,0-1,0 0,0 1,0-1,0 1,1-1,-1 1,0-1,0 1,1-1,-1 1,0-1,0 1,1-1,-1 1,1-1,-1 1,0 0,1-1,-1 1,1 0,-1-1,1 1,-1 0,1 0,-1-1,1 1,0 0,-1 0,1 0,-55-1,45 1,-37 3,32-1,0-1,-1 0,1-1,0-1,0 0,0-1,0 0,0-1,-8-3,-3-15,23 11</inkml:trace>
  <inkml:trace contextRef="#ctx0" brushRef="#br0" timeOffset="5901.336">2811 4999,'-37'17,"36"-15,0-1,0 0,0 0,0 0,0 0,0 0,0 0,0 0,-1-1,1 1,0 0,-1-1,1 1,0-1,-1 1,1-1,-1 1,1-1,-1 0,1 0,-1 0,1 0,-1 0,1 0,-1 0,1-1,0 1,-1 0,1-1,-1 1,1-1,0 0,-1 1,1-1,0 0,0 0,0 0,-1 0,1 0,0 0,0-1,-9-12,1-1,0 1,2-2,0 1,0-1,1 0,2-1,-1 1,0-14,4 28,-26-72,17 100,-1 115,-24 122,19-135,16-128,0-1,1 1,-1 0,0 0,1-1,-1 1,1 0,-1 0,1 0,-1 0,0 0,1 0,-1-1,1 1,-1 0,1 0,-1 0,1 0,-1 1,1-1,-1 0,1 0,-1 0,0 0,1 0,-1 0,1 1,-1-1,0 0,1 0,-1 1,1-1,-1 0,0 1,1-1,-1 0,0 1,0-1,1 0,-1 1,0-1,0 1,0-1,1 1,-1-1,0 0,0 1,0-1,0 1,0-1,0 1,0-1,0 1,0-1,0 1,0-1,0 1,0-1,0 0,-1 1,1-1,0 1,0-1,0 1,25-31,-23 28,159-182,-146 165</inkml:trace>
  <inkml:trace contextRef="#ctx0" brushRef="#br0" timeOffset="28976.856">751 4689,'60'-59,"58"-113,-2 17,21-20,-23 7,181-258,-85 154,-81 121,-16 10,85-121,-153 202,-36 56</inkml:trace>
  <inkml:trace contextRef="#ctx0" brushRef="#br0" timeOffset="29693.097">2360 2685,'-34'13,"-118"91,-26-29,166-69,-1 0,0-1,0-1,0 0,0-1,-1 0,1-1,-13 0,12-1,11-1,-1 0,1 1,-1-1,1 0,-1 1,1 0,-1 0,1 0,0 0,-1 0,1 1,0 0,0-1,0 1,0 0,1 1,-1-1,-2 3,19 12,0-11</inkml:trace>
  <inkml:trace contextRef="#ctx0" brushRef="#br0" timeOffset="31074.735">1936 2996,'-1'-5,"-2"1,1-1,0 1,-1 0,0 0,0 0,0 0,-1 1,1-1,-1 1,0 0,0 0,0 0,0 1,0-1,-4 0,15 23,159 209,-35-152,-115-69</inkml:trace>
  <inkml:trace contextRef="#ctx0" brushRef="#br0" timeOffset="36730.448">779 3673,'-129'217,"63"-117,-4-2,-66 69,116-148,26-31,63-61,-44 47</inkml:trace>
  <inkml:trace contextRef="#ctx0" brushRef="#br0" timeOffset="37367.259">723 3757,'17'-13,"-18"42,-27 123,20-105,3-1,1 1,3 0,2 20,-1-35,0-32,5 46,-5-45,0 0,0 0,0 0,0-1,0 1,0 0,0 0,1-1,-1 1,0 0,0 0,1-1,-1 1,0 0,1-1,-1 1,1 0,-1-1,1 1,-1-1,1 1,-1-1,1 1,0-1,-1 1,1-1,0 0,-1 1,1-1,0 0,0 1,-1-1,1 0,0 0,0 0,-1 0,1 0,0 0,0 0,-1 0,1 0,0 0,0 0,0 0,-1-1,1 1,0 0,-1 0,1-1,0 1,-1-1,1 1,0-1,0 1,80-98,-43 43,73-94,94-119,-163 206,-31 48</inkml:trace>
  <inkml:trace contextRef="#ctx0" brushRef="#br0" timeOffset="40265.157">3065 4632,'-5'0,"-1"5,0 6,1 6,2 6,1 2,1 3,0 1,1 1,0-11,5-7,2-7</inkml:trace>
  <inkml:trace contextRef="#ctx0" brushRef="#br0" timeOffset="40800.318">3037 5169,'0'-5,"0"3,0 7,0 8,0 5,0 6,-5 2,-1 3,0 0,6-4,3-7</inkml:trace>
  <inkml:trace contextRef="#ctx0" brushRef="#br0" timeOffset="41246.845">2981 5507,'0'5,"0"11,0 7,0 6,0 1,0 2,0-1,0 0,0-2,0-9,4-9,3-5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1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99,'-6'7,"0"1,0 0,1 0,0 0,1 1,0 0,0 0,1 0,0 0,0 0,1 1,0-1,1 6,0-11,0 0,1 1,-1-1,1 1,0-1,1 0,-1 1,1-1,0 1,0-1,0 0,0 0,1 0,0 1,0-2,0 1,0 0,0 0,1-1,0 1,0-1,0 0,0 0,0 0,1 0,-1 0,1-1,0 1,4 1,-5-3,0 0,0-1,1 1,-1-1,1 1,-1-1,1 0,-1 0,0-1,1 1,-1-1,1 0,-1 0,0 0,0 0,1 0,-1-1,0 1,0-1,0 0,-1 0,1 0,0 0,-1 0,1-1,-1 1,0-1,0 0,0 0,0 1,0-1,0-2,40-106,-41 104,0 0,-1-1,1 1,-2 0,1 0,-1 0,0-1,0 1,-1 0,0 0,0 0,0 1,-1-1,0 0,-1 1,0 0,0 0,0 0,0 0,-1 1,0-1,0 1,0 1,-1-1,0 1,0 0,0 0,0 0,-1 1,1 0,-3 0,4 3,1 0,0 1,0-1,-1 1,1 0,0 1,0-1,0 1,0-1,0 1,0 1,0-1,1 0,-1 1,1 0,0 0,0 0,0 0,0 0,0 1,1-1,-1 2,-11 13</inkml:trace>
  <inkml:trace contextRef="#ctx0" brushRef="#br0" timeOffset="1016.165">433 71,'1'0,"1"0,-1 0,0 0,1 1,-1-1,1 1,-1-1,0 0,0 1,1 0,-1-1,0 1,0 0,0 0,0 0,1-1,-1 1,0 0,-1 1,1-1,0 0,0 0,0 0,-1 0,1 1,-1-1,1 0,-1 1,1-1,-1 0,0 1,1-1,-1 0,0 1,0-1,0 1,0-1,0 0,-1 1,1-1,0 0,-1 1,1-1,2 10,7 22,-9-25,1-1,0 0,0 0,1 0,0 0,0 0,1 0,0 0,0-1,1 1,-1-1,2 0,-1 0,0 0,1-1,0 0,0 0,1 0,0 0,4 3,-6-8,-1 1,0-1,1 1,-1-1,0 0,1 0,-1-1,0 1,1 0,-1-1,0 0,0 0,1 0,-1 0,0-1,0 1,0-1,0 0,-1 0,1 0,0 0,-1 0,1 0,-1-1,0 1,1-2,48-74,-16 23,-33 55,-1 1,1-1,0 1,0 0,0 0,0 0,-1 0,1 0,0 0,-1 0,1 0,0 1,-1-1,0 0,1 1,-1-1,0 1,0 0,0 0,0-1,0 1,0 0,-1 0,1 0,0 0,-1 0,7 10,-3-7,0-1,0 1,0-1,0 1,1-1,0-1,0 1,0-1,0 0,1 0,-1 0,1-1,-1 1,1-1,0-1,0 1,0-1,0 0,0-1,0 1,0-1,1 0,-1-1,0 0,0 0,0 0,0 0,0-1,-1 0,1 0,0-1,-1 0,0 0,1 0,-1 0,0-1,3-3,4-3,1 0,-1-1,-1 0,0-1,-1-1,0 1,-1-2,0 1,-1-1,-1-1,3-6,0-3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296 120,'-30'173,"16"-119,-37 128,-9-2,-32 57,76-196,-16 49,32-90,0 0,1-1,-1 1,0 0,0 0,1 0,-1-1,0 1,1 0,-1 0,0 0,1 0,-1 0,0 0,1 0,-1 0,0 0,1 0,-1 0,0 0,1 0,-1 0,0 0,1 0,-1 0,0 0,1 0,-1 0,0 0,1 1,-1-1,0 0,1 0,-1 0,0 1,0-1,1 0,-1 0,0 1,0-1,0 0,1 1,-1-1,0 0,0 1,0-1,0 0,0 1,0-1,1 0,-1 1,0-1,0 0,0 1,0-1,0 0,0 1,21-27,-7 5</inkml:trace>
  <inkml:trace contextRef="#ctx0" brushRef="#br0" timeOffset="537.656">296 175,'2'2,"1"-1,0 1,0 0,-1-1,1 1,-1 1,1-1,-1 0,0 0,0 1,0-1,0 1,-1 0,1 0,-1-1,1 1,-1 0,0 0,0 0,0 1,1 2,70 202,-57-154,2-2,2 0,2-1,12 15,44 22,-76-87,1 0,-1-1,0 1,0-1,0 1,0-1,1 0,-1 1,0-1,0 0,0 0,1 0,-1 0,0 0,0 0,1 0,-1 0,0 0,0-1,1 1,-1 0,0-1,0 1,0-1,0 0,0 1,1-1,-1 0,0 1,-1-1,1 0,0 0,0 0,0 0,0 0,-1 0,1 0,0 0,-1 0,1-1,-1 1,0 0,1 0,-1 0,0-1,17-62,-17 63,47-327,-37 243,-4 0,-4-78,2 117,2 35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537 116,'0'11,"1"28,-2-1,-1 1,-2-1,-1 0,-3 0,-1 1,-39 117,27-67,20-65,4-22</inkml:trace>
  <inkml:trace contextRef="#ctx0" brushRef="#br0" timeOffset="403.542">113 59,'36'-9,"0"2,0 1,0 2,0 1,37 3,99-11,-129 4,2 1,-1 2,0 3,35 2,-56 4,-6 1</inkml:trace>
  <inkml:trace contextRef="#ctx0" brushRef="#br0" timeOffset="685.02">0 821,'72'-19,"33"-7,14-3,-10 3,-12 6,-19 6,-13 2,-13 1,-10 4,-12 7,-11 4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62,'0'-1,"-1"1,1 0,-1-1,1 1,-1 0,1-1,-1 1,1 0,-1 0,1-1,-1 1,1 0,-1 0,1 0,-1 0,0 0,1 0,-1 0,1 0,-1 0,1 0,-1 0,1 0,-1 0,0 1,1-1,-1 0,1 0,-1 1,1-1,-1 0,1 1,0-1,-1 0,1 1,-1-1,1 1,0-1,-1 0,1 1,0-1,-1 1,1-1,0 1,0-1,0 1,-1-1,1 1,0 0,0-1,0 1,0-1,0 1,0-1,0 1,0 0,0-1,0 1,1 0,-7 39,6-39,-1 12,-2 15,2 0,1 0,1 0,1 0,4 15,-5-40,-1 0,1 0,0 0,0 0,0-1,0 1,0 0,1-1,-1 1,1-1,0 1,0-1,0 0,0 0,0 0,0 0,0 0,1 0,-1 0,1-1,-1 1,1-1,0 0,0 0,-1 0,1 0,0 0,0-1,0 1,0-1,0 0,0 0,0 0,0 0,0-1,0 1,0-1,0 1,-1-1,1 0,0 0,0-1,-1 1,1 0,-1-1,1 0,1-1,7-6,0-1,0 0,-2-1,1 0,-1-1,-1 0,0 0,-1-1,3-5,24-38,16-16,-28 105,-16-15,0-1,1-1,1 1,1-1,0-1,1 0,4 5,-11-16,0-1,-1 0,1 0,0 0,0-1,1 1,-1-1,0 0,1 0,0 0,-1 0,1 0,0-1,0 0,0 1,0-1,0-1,0 1,0-1,0 0,1 0,-1 0,0 0,0-1,0 1,0-1,0 0,0 0,0-1,0 1,-1-1,1 0,0 0,-1 0,2-1,10-9,-1-1,1-1,-2 0,0-1,-1 0,0-1,-1 0,-1-1,-1 0,0-1,-2 0,2-4,16-57,-26 79,1 0,0 1,-1-1,1 1,0-1,-1 0,1 0,0 1,-1-1,1 0,-1 0,1 1,-1-1,1 0,-1 0,1 0,-1 0,1 0,0 1,-1-1,1 0,-1 0,1 0,-1 0,1-1,-1 1,1 0,-1 0,1 0,-1 0,1 0,-1-1,1 1,0 0,-1 0,1-1,-1 1,1 0,0-1,-1 1,1 0,0-1,-1 1,1 0,0-1,0 1,-1-1,1 1,0-1,0 1,0-1,0 1,-1-1,1 1,0 0,0-1,0 1,0-1,0 1,0-1,0 1,0-1,1 1,-1-1,0 1,-26 30,14-10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0,'-17'4,"0"1,1 0,0 2,0-1,0 2,1 0,0 1,0 1,1 0,0 0,1 2,1 0,-1 0,2 1,0 0,-6 10,16-19,-1-1,1 0,0 1,0-1,0 1,0-1,1 1,0-1,-1 1,1-1,1 1,-1 0,0-1,1 1,0-1,0 1,0-1,0 1,0-1,1 0,-1 0,1 0,0 0,0 0,0 0,1 0,-1 0,1-1,-1 1,1-1,0 0,0 0,0 0,0 0,0 0,0-1,1 1,-1-1,0 0,1 0,-1 0,1-1,0 1,-1-1,1 0,-1 0,1 0,-1 0,1-1,0 1,2-2,8-2,0-1,-1 0,0-2,0 1,-1-1,1-1,-2 0,1-1,-1 0,0-1,-1 0,0-1,-1 0,4-6,3-1,-16 17,1 0,-1 0,1 0,-1 0,1 0,-1 0,1 1,0-1,-1 0,1 0,0 0,0 1,0-1,0 0,0 1,-1-1,1 1,0-1,0 1,1-1,-1 1,0 0,0 0,0-1,0 1,0 0,0 0,0 0,0 0,0 0,0 0,1 0,-1 1,0-1,0 0,0 1,0-1,0 1,0-1,0 1,0-1,0 1,-1 0,1-1,0 1,0 0,0 0,-1-1,1 1,0 0,-1 0,1 0,-1 0,1 0,-1 0,1 0,-1 0,0 1,31 41,-14-24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0 306,'208'-223,"-207"222,0 0,-1 0,1 0,0 0,-1 0,1 0,0 1,0-1,0 0,0 0,0 1,0-1,0 0,0 1,0-1,0 1,0-1,0 1,0-1,1 1,-1 0,0 0,0 0,0 0,1 0,-1 0,0 0,0 0,0 0,1 0,-1 0,0 1,0-1,0 1,0-1,0 1,0-1,0 1,0 0,0-1,0 1,0 0,0 0,0 0,0-1,0 1,-1 0,1 0,0 0,-1 0,1 1,-1-1,1 0,-1 0,0 0,1 0,-1 0,0 1,0-1,0 0,0 0,0 1,0 0,2 9,-2-5,0 0,1 0,-1 0,1 0,0 0,1 0,0 0,0 0,0 0,0-1,1 1,0-1,0 1,1-1,-1 0,1-1,0 1,0-1,1 1,-1-1,1-1,0 1,0-1,0 1,1-1,-1-1,1 1,-1-1,1 0,0 0,6-3,0 0,-1 0,1-1,0-1,-1 0,0 0,0-1,0-1,0 0,-1 0,0-1,0 0,0-1,-1 0,0-1,0 0,-1 0,0-1,0 0,-1 0,2-4,-8 12,62-103,-52 81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1,'-10'38,"-2"33,-1 13,4-3,2-10,2-8,3-10,1-4,1-5,0-6,1-5,-1-2,1-3,-1 0,0-1,-4-5,-2-6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1,'57'4,"29"3,5-1,-4-2,-12 0,-14-2,-12-1,-15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0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1 734,'0'0,"1"-1,-1 1,1 0,-1 0,0-1,1 1,-1 0,1 0,-1 0,1 0,-1 0,1 0,-1 0,1 0,-1 0,1 0,-1 0,0 0,1 0,-1 0,1 0,-1 0,1 0,-1 0,1 1,-1-1,1 0,-1 0,0 1,1-1,-1 0,0 1,1-1,-1 0,0 1,1-1,-1 0,0 1,0-1,1 1,-1-1,0 1,0-1,0 0,0 1,1-1,-1 1,0-1,0 1,0-1,0 1,0-1,0 1,0-1,0 1,0-1,-1 1,1-1,0 1,0-1,68 140,-66-137,1 0,-1 0,1 0,0 0,0 0,0 0,0-1,0 1,1-1,-1 0,1 0,0 0,-1-1,1 1,0-1,0 0,0 0,0 0,0 0,0-1,0 0,0 0,1 0,-1 0,0-1,0 1,0-1,0 0,0 0,0-1,-1 1,1-1,0 0,-1 0,1 0,0-1,4-3,1-1,-2 0,1-1,-1 1,0-1,0-1,-1 1,0-1,4-10,26-33,-36 51,0 0,1 1,-1-1,0 0,1 0,-1 1,1-1,-1 0,1 1,-1-1,1 1,-1-1,1 1,0-1,-1 1,1-1,0 1,-1 0,1-1,0 1,-1 0,1-1,0 1,0 0,-1 0,1 0,0 0,0 0,0 0,-1 0,1 0,0 0,0 0,-1 0,1 0,0 1,0-1,-1 0,1 0,0 1,-1-1,1 1,0-1,-1 1,1-1,0 1,-1-1,1 1,-1-1,15 42,-9-22,-4-15,0 0,1 0,-1-1,1 1,0-1,0 0,1 0,-1 0,1 0,0-1,0 1,0-1,0 0,1 0,-1-1,1 1,0-1,0 0,0 0,0-1,0 1,0-1,0 0,0-1,1 1,-1-1,0 0,0 0,1-1,-1 0,0 1,0-2,0 1,0-1,0 1,0-1,0-1,-1 1,2-1,5-4,1 1,-1-2,-1 0,1 0,-1-1,-1 0,1-1,-2 0,1 0,-2-1,1 0,4-9,-2-1</inkml:trace>
  <inkml:trace contextRef="#ctx0" brushRef="#br0" timeOffset="1389.812">1045 0,'-16'54,"3"0,1 1,3 0,3 0,2 1,2 0,3 0,3 0,-4 9,0-53,0 0,0 0,1 0,1-1,0 1,0 0,1-1,1 1,0-1,0 0,1 0,0 0,1-1,7 9,-8-17,-1-1,1 1,-1-1,1 0,0-1,-1 1,1-1,0 0,0 0,-1 0,1-1,0 0,-1 0,1 0,0 0,-1-1,1 1,-1-1,0 0,0-1,0 1,0-1,0 0,0 0,-1 0,1 0,-1-1,0 1,0-1,2-3,7-3,149-148,-161 157,0 1,0-1,1 1,-1-1,1 1,-1 0,0-1,1 1,-1-1,1 1,-1 0,1-1,-1 1,1 0,-1 0,1-1,-1 1,1 0,-1 0,1 0,0 0,-1 0,1-1,-1 1,1 0,-1 0,1 1,0-1,-1 0,1 0,-1 0,1 0,-1 0,1 1,-1-1,1 0,0 0,-1 1,0-1,1 0,-1 1,1-1,-1 1,1-1,-1 0,0 1,1-1,-1 1,0-1,1 1,-1-1,0 1,0-1,0 1,-1 36,-1-22,2-9,-1 0,1-1,0 1,0 0,1 0,0 0,0 0,0-1,1 1,0 0,0-1,0 1,1-1,-1 0,1 0,1 0,-1 0,1 0,-1-1,1 0,1 0,-1 0,1 0,-1 0,1-1,0 0,2 1,3 1,1 0,0 0,0-1,0 0,0-1,1-1,-1 0,1 0,-1-1,1-1,0 1,-1-2,1 0,0 0,-1-1,0-1,1 0,-1 0,0-1,0-1,-1 1,1-2,-1 0,0 0,-1 0,1-2,-1 1,-1-1,2-2,2-4,-1 0,0-1,-1-1,-1 1,0-2,-2 1,0-1,0 0,1-8,-7 21,-1 1,1-1,0 1,-1 0,0-1,0 1,0-1,0 1,-1-1,1 1,-1 0,0-1,0 1,0 0,0-1,-1 1,1 0,-1 0,0 0,0 0,0 1,0-1,0 0,-1 1,1 0,-1-1,1 1,-1 0,0 0,0 0,0 1,0-1,0 1,-1 0,1 0,0 0,-1 0,1 0,0 1,-1-1,1 1,-1 0,1 0,-1 1,1-1,-1 1,1-1,0 1,-1 0,-4 3,0 1,0 0,0 0,1 1,0 0,0 0,0 1,1 0,0 0,0 0,1 1,0 0,0 0,1 0,0 0,1 1,-1 0,2 0,-1 2,1-6,1 0,0 0,0 0,1 0,0 0,0 0,0 0,0 0,1 0,-1-1,1 1,1 0,-1 0,1 0,0-1,0 1,0-1,0 1,1-1,0 0,0 0,0 0,0-1,1 1,-1-1,1 1,0-1,0 0,0-1,0 1,1-1,-1 0,1 0,-1 0,1 0,2 0,18 3,0-1,1-1,0-2,-1 0,1-1,0-2,-1-1,1-1,9-3,-7 2,-1-1,0-2,-1-1,1 0,-2-2,0-1,0-2,-1 0,0-1,20-18,26-59,-68 88,0 1,0-1,-1 0,1 0,-1 1,0-1,0 0,0 0,-1 0,1 0,-1 0,0 0,0 0,0 0,-1 0,1 0,-1 0,0 0,0 0,-1 0,1 0,-1 1,1-1,-1 1,-1-1,1 1,0-1,0 3,-1-1,1 1,0-1,-1 1,1 0,0 0,-1 0,1 0,-1 1,0-1,1 1,-1-1,0 1,1 0,-1 0,1 0,-1 1,0-1,1 0,-1 1,0 0,1 0,-1-1,1 1,0 1,-1-1,1 0,0 1,0-1,0 1,0 0,0-1,0 1,0 0,0 0,1 0,-1 1,1-1,-1 0,1 0,0 1,0-1,0 1,0-1,1 1,-1 0,1-1,-1 1,1-1,0 1,0 1,1 0,0 0,0 0,0 0,0 0,1 0,-1 0,1-1,0 1,0-1,1 1,-1-1,1 0,0 0,-1 0,1 0,0 0,1-1,-1 1,0-1,1 0,0 0,-1 0,1-1,0 1,1-1,101 22,-102-22,0 0,-1 0,1 1,0-1,0 1,-1 0,1 0,-1 0,0 0,1 0,-1 1,0 0,-1-1,1 1,0 0,-1 1,1-1,-1 0,0 1,0-1,0 3,31 36,-23-36,0 0,1 0,-1-1,1 0,1-1,-1 0,0-1,1 0,0-1,0-1,-1 1,1-2,0 0,0 0,0-1,0 0,5-2,1-2,1-1,-2-1,1-1,-1 0,0-1,-1-1,0 0,0-1,-1-1,-1-1,0 0,0 0,-2-1,8-12,43-77,-61 100,-1-1,0 0,0 1,0-1,0 0,-1 0,1 1,-1-1,0 0,0 0,0 0,-1 1,1-1,-1 0,0 0,0 1,0-1,0 1,-1-1,0 1,0-1,0 1,0 0,0 0,0 0,-1 0,1 0,-1 0,-3-1,2 1,0 1,0 0,0 0,0 0,-1 1,1-1,-1 1,1 0,-1 0,1 1,-1-1,0 1,1 0,-1 0,1 1,-1-1,0 1,1 0,-1 1,1-1,0 1,-1-1,1 1,0 0,0 1,0-1,0 1,-2 1,-2 2,0 1,0-1,1 1,0 1,0-1,0 1,1 0,0 1,1 0,0 0,0 0,-1 6,2-6,1 0,0 0,1 0,0 0,1 0,0 0,0 1,1-1,0 0,1 0,0 1,0-1,1 0,0 0,1 0,-1 0,2 0,-1-1,2 0,-1 1,1-1,0-1,0 1,1-1,0 0,1 0,-1-1,1 1,1-2,5 5,15 4,1 0,0-2,0-2,1 0,0-2,1-2,0 0,0-2,1-2,-1 0,0-3,30-3,-32-1,-5-2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0,'0'55,"3"27,-4 1,-4-1,-3 0,-4-1,-15 52,-31 109,54-231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19,'43'5,"34"1,13 0,-4-6,-7-3,-12-1,-12 1,-12 0,-7 0,-6 2,-7-5,-4 0,-4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1,'-10'23,"1"1,1 0,1 0,1 1,1 0,1 0,2 0,0 0,2 14,1-35,0 0,0 1,0-1,1 0,-1 1,1-1,0 0,1 0,-1 0,1-1,-1 1,1-1,0 1,1-1,-1 0,0 0,1 0,0-1,0 1,0-1,0 0,0 0,0 0,0-1,0 0,1 1,-1-1,1-1,-1 1,1-1,-1 1,1-1,-1-1,1 1,-1-1,1 1,-1-1,1-1,-1 1,0-1,0 1,0-1,0 0,0-1,0 1,0-1,0 1,0-2,3-2,0-1,-1 0,1 0,-1 0,-1-1,1 0,-1 0,-1 0,1-1,-2 1,1-1,-1 0,0-1,-1 1,0 0,-1-1,1 1,-2-1,0 1,0-1,0 1,-1-1,-1 0,0 5,1 0,-2 0,1 1,0-1,-1 1,0 0,0 0,0 0,0 0,-1 0,0 0,0 1,0 0,0 0,-1 0,-16-11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347 338,'-60'21,"46"-18,1 1,-1 0,1 1,0 1,1 0,-1 0,1 1,1 1,-1 0,-7 8,18-14,-1 1,1 0,0-1,0 1,0 0,1 0,-1 0,1 0,-1 0,1-1,0 1,0 0,0 0,0 0,1 0,-1 0,1 0,0 0,0 0,0-1,0 1,0 0,1-1,-1 1,1-1,-1 1,1-1,0 0,0 0,0 0,1 0,-1 0,0 0,1 0,-1-1,1 1,2 0,16 20,-13-13,37 56,-44-63,0 0,0 0,0 0,-1 0,1 0,0 0,-1 0,0 0,0 0,1 0,-1 0,0 0,-1 1,1-1,0 0,-1 0,1 0,-1 0,1 0,-1 0,0 0,0 0,0 0,0-1,0 1,-1 0,1-1,0 1,-1-1,1 1,-1-1,0 1,1-1,-1 0,-187 68,166-58,5-2</inkml:trace>
  <inkml:trace contextRef="#ctx0" brushRef="#br0" timeOffset="4619.863">601 0,'4'7,"0"0,0 0,-1 1,0-1,0 1,-1-1,0 1,0 0,-1 0,0 0,0 0,-1 0,0 0,-1 8,1-1,-1 244,-25-93,13-122,10-38,1 1,0-1,0 0,0 1,1-1,0 1,0 0,1-1,0 1,0 0,0-1,1 1,1 4,-2-10,0 0,0 0,0 0,1 0,-1-1,0 1,1 0,-1 0,0 0,1 0,0 0,-1 0,1-1,-1 1,1 0,0-1,0 1,-1 0,1-1,0 1,0-1,0 1,0-1,-1 1,1-1,0 0,0 1,0-1,0 0,0 0,0 0,0 0,0 0,0 0,0 0,0 0,0 0,0 0,0 0,0-1,0 1,0 0,0-1,0 1,0-1,-1 1,1-1,0 1,0-1,-1 0,1 1,0-1,0 0,-1 0,42-47,-35 39,132-187,-138 195,-1-1,1 1,-1 0,0 0,1 0,0 0,-1 0,1 0,0 1,-1-1,1 0,0 0,0 0,0 1,0-1,-1 0,1 1,0-1,0 1,0-1,1 1,-1-1,0 1,0 0,0-1,0 1,0 0,0 0,0 0,1 0,-1 0,0 0,0 0,0 1,0-1,0 0,0 1,0-1,0 0,1 1,-1-1,-1 1,1 0,0-1,0 1,0 0,0-1,0 1,0 0,-1 0,1 0,0 0,-1 0,1 0,24 96,-16-37,-3-45,0-8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86,'-9'10,"1"0,0 0,0 1,1 0,0 0,1 1,0 0,1 0,1 0,0 1,0 0,1-1,1 1,0 0,1 5,1-14,1 1,-1-1,1 0,0 0,1-1,-1 1,0 0,1 0,0 0,0-1,0 1,1-1,-1 0,1 0,0 0,-1 0,1 0,1 0,-1-1,0 1,1-1,-1 0,1 0,0 0,-1-1,1 1,0-1,0 0,0 0,0 0,0-1,0 1,0-1,0 0,1 0,-1-1,0 1,0-1,0 0,0 0,0 0,0 0,-1-1,1 0,0 0,-1 0,1 0,-1 0,0-1,1 1,-1-1,1-1,6-5,0 1,0-2,-1 1,0-1,-1-1,0 0,-1 0,0 0,-1-1,0 0,-1 0,0-1,-1 0,0 1,-1-1,0 0,-1-1,-1-4,-1 14,0 0,-1 1,1 0,-1-1,0 1,0-1,0 1,-1 0,1 0,-1 0,1 0,-1 0,0 0,0 0,-1 0,1 1,-1-1,1 1,-1 0,0-1,0 1,0 1,0-1,0 0,0 1,0-1,-1 1,1 0,0 0,-1 0,1 1,-1-1,1 1,-1 0,1 0,-1 0,1 1,-1-1,1 1,-1-1,1 1,0 0,-1 1,1-1,0 0,0 1,0 0,0 0,0 0,0 0,-1 1,-22 15</inkml:trace>
  <inkml:trace contextRef="#ctx0" brushRef="#br0" timeOffset="953.803">565 1,'-45'109,"43"-99,0 0,1 0,0 1,1-1,0 0,0 0,1 1,1-1,0 0,0 0,0 0,2 0,-1-1,1 1,1 0,-3-5,1-1,-1 1,1-1,0 0,0 0,0-1,1 1,-1 0,1-1,0 0,0 0,0 0,1-1,-1 1,0-1,1 0,0 0,-1-1,1 1,0-1,0 0,0 0,0-1,0 1,0-1,0 0,0-1,0 1,-1-1,1 0,4-1,0-2,1 1,-1-2,0 1,-1-1,1-1,-1 0,0 0,0 0,-1-1,0 0,4-6,22-18,-31 30,1-1,0 1,-1 0,1 0,0 0,0 0,-1 1,1-1,0 1,0 0,0-1,0 1,0 1,0-1,0 0,0 1,0-1,-1 1,1 0,0 0,0 0,-1 0,1 1,0-1,-1 1,0-1,1 1,-1 0,0 0,0 0,0 0,1 1,31 18,-26-18,0-1,1 0,-1 0,1-1,-1 0,1 0,-1-1,1 0,-1 0,1-1,-1 0,1-1,-1 0,0 0,0-1,0 0,0 0,0-1,0 0,-1-1,0 1,0-1,0-1,-1 1,0-1,0 0,0-1,3-3,73-106,-76 78,-13 26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24,'0'-1,"1"1,-1 0,0-1,1 1,-1 0,1-1,-1 1,1 0,-1 0,1-1,-1 1,1 0,-1 0,1 0,0 0,-1 0,1 0,-1 0,1 0,-1 0,1 0,-1 0,1 0,0 0,-1 0,1 0,-1 1,1-1,-1 0,1 0,-1 1,1-1,-1 0,0 1,1-1,-1 0,1 1,-1-1,0 1,1-1,-1 1,0-1,1 1,-1-1,0 1,0-1,0 1,1-1,-1 1,0-1,0 1,0-1,0 1,0 0,0-1,0 1,0-1,0 1,0-1,-1 1,7 39,-6-39,-16 206,-19-43,-37 23,71-183,0 0,1 0,-1 0,1 0,0 0,0 0,0 1,0-1,1 0,0 0,0 0,0 0,0-1,0 1,1 0,0 0,0-1,0 1,0-1,0 1,1-1,-1 0,1 0,0 0,0 0,0-1,1 1,-1-1,0 0,1 0,0 0,-1 0,1-1,0 1,0-1,0 0,0 0,0-1,0 1,0-1,0 0,0 0,1 0,66 0,-59-6</inkml:trace>
  <inkml:trace contextRef="#ctx0" brushRef="#br0" timeOffset="335.375">1 390,'19'0,"16"0,7 0,1 0,-2 0,-3 0,-4 0,-2 0,-2 0,-1 0,-1 0,-1 0,-4 0</inkml:trace>
  <inkml:trace contextRef="#ctx0" brushRef="#br0" timeOffset="919.253">678 24,'2'1,"0"0,0 1,-1-1,1 1,0 0,-1-1,1 1,-1 0,1 0,-1 0,0 0,0 0,0 0,0 0,0 1,-1-1,1 0,-1 0,1 1,-1-1,0 0,0 1,0-1,0 0,0 1,0 0,-21 190,-10 30,2-15,29-207,-1 1,1-1,0 1,0 0,0-1,0 1,0-1,0 1,0 0,1-1,-1 1,1-1,-1 1,1-1,-1 1,1-1,0 1,0-1,0 0,-1 1,1-1,1 0,-1 0,0 0,0 0,0 0,1 0,-1 0,0 0,1 0,-1 0,1-1,-1 1,1-1,-1 1,1-1,-1 0,1 1,-1-1,1 0,0 0,-1 0,1 0,-1 0,1-1,0 1,-1 0,2-1,69-38,118-109,-189 147,1 0,-1 0,0 0,0 1,1-1,-1 0,1 1,-1-1,1 1,-1-1,1 1,-1-1,1 1,-1 0,1 0,-1 0,1 0,-1 0,1 0,-1 1,1-1,-1 0,1 1,-1-1,1 1,-1-1,1 1,-1 0,0 0,1-1,-1 1,0 0,0 0,0 0,0 1,0-1,0 0,0 0,0 1,0-1,0 0,-1 1,1-1,-1 0,1 1,-1-1,1 1,-1-1,0 2,24 88,-23-89,-1 1,0-1,1 0,-1 0,1 1,0-1,0 0,0 0,0 0,0 0,0 0,1 0,-1 0,1-1,-1 1,1 0,0-1,0 1,-1-1,1 0,0 1,0-1,1 0,8 0</inkml:trace>
  <inkml:trace contextRef="#ctx0" brushRef="#br0" timeOffset="1630.015">1496 446,'-34'21,"1"2,1 1,0 1,2 2,2 1,-25 30,20 8,32-65,1 1,0-1,0 1,-1-1,1 1,0-1,0 1,1-1,-1 1,0-1,0 1,1-1,-1 1,1-1,-1 0,1 1,-1-1,1 0,0 1,0-1,0 0,0 0,0 0,0 0,0 1,0-2,0 1,1 0,-1 0,0 0,0 0,1-1,-1 1,1-1,-1 1,1-1,-1 1,0-1,1 0,0 0,-1 0,1 0,-1 0,1 0,0 0,11-2,0 0,-1-1,1-1,-1 0,0-1,0 0,0 0,-1-1,0-1,0 0,0-1,-1 0,0 0,0-2,-3 4,127-112,-134 118,-1 1,1-1,-1 1,1-1,0 1,-1 0,1-1,0 1,0-1,-1 1,1 0,0-1,0 1,0 0,0-1,0 1,0 0,0-1,0 1,0 0,0-1,0 1,0 0,0-1,1 1,-1 0,0-1,0 1,1-1,-1 1,0-1,1 1,-1 0,1-1,-1 1,1-1,-1 0,1 1,-1-1,1 1,-1-1,1 0,0 1,-1-1,1 0,-1 0,1 1,0-1,-1 0,1 0,0 0,-1 0,1 0,0 0,-1 0,1 0,0 0,-1 0,1 0,0-1,-1 1,1 0,0 0,-1-1,-1 10,-1-4,1 1,-1-1,1 1,1-1,-1 1,1-1,0 1,0-1,0 1,1-1,0 1,0-1,0 0,1 1,-1-1,2 0,-1 0,0 0,1 0,0 0,0-1,0 1,1-1,-1 0,1 0,0 0,1 0,-1-1,0 0,1 0,0 0,0 0,0-1,1 1,7-2,0 0,0-1,0-1,-1 0,1-1,0 0,-1-1,1 0,-1-1,0 0,0-1,0-1,-1 0,0 0,0-1,-1 0,1-1,-2 0,1-1,-1 0,4-5,139-156,-132 148,0-1,-1-1,-2 0,0-1,-2-1,-1-1,0 0,-3 0,0-2,-1 1,-2-1,4-29,-11 52,-1 0,0 0,-1 0,1 0,-1 0,0 0,-1 0,0 0,1 1,-2-1,1 1,-1-1,-1-1,3 5,0 0,-1 1,1-1,0 1,-1-1,1 1,-1-1,0 1,1 0,-1 0,0 0,0 0,0 0,0 0,0 1,0-1,0 0,0 1,0 0,0 0,0-1,0 1,0 0,0 0,0 1,0-1,0 0,0 1,0-1,0 1,0 0,0 0,0 0,0 0,0 0,0 0,1 0,-1 0,0 1,-12 11,0 0,1 0,1 2,0 0,1 0,0 1,2 0,-1 1,2 0,0 0,2 1,0 0,0 0,2 0,-1 6,5-23,-6 29,0 0,3 0,0 1,2-1,1 1,3 14,-4 97,1-140,1 0,-1-1,0 1,0-1,0 1,0 0,-1-1,1 1,0-1,-1 1,1-1,-1 1,1 0,-1-1,0 0,0 1,1-1,-1 1,0-1,0 0,0 0,-1 0,1 0,0 1,0-2,-1 1,1 0,0 0,-1 0,1 0,-1-1,1 1,-1-1,1 1,-1-1,0 0,1 0,-1 1,1-1,-1 0,0 0,1-1,-1 1,1 0,-1 0,0-1,1 1,-1-1,1 1,-1-1,1 0,0 0,-2 0,-9-10</inkml:trace>
  <inkml:trace contextRef="#ctx0" brushRef="#br0" timeOffset="1866.988">1750 305,'43'0,"34"0,8 0,0 0,-11 0,-7 0,-11 0,-10 0,-8 0,-5 0,-5 0,-6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1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338 113,'0'0,"0"1,0-1,0 0,0 1,0-1,-1 1,1-1,0 0,0 1,0-1,0 1,1-1,-1 0,0 1,0-1,0 1,0-1,0 0,0 1,0-1,1 0,-1 1,0-1,0 0,1 1,-1-1,0 0,0 1,1-1,-1 0,0 0,1 1,-1-1,1 0,-1 0,0 0,1 1,-1-1,0 0,1 0,-1 0,1 0,-1 0,0 0,1 0,-1 0,1 0,-1 0,0 0,1 0,-1 0,1 0,-1 0,0-1,1 1,-1 0,1 0,-1 0,0-1,1 1,-1 0,0 0,0-1,1 1,-1 0,0-1,-4 42,3-37,-21 191,-32 119,16-187,35-114,7-19,1-6</inkml:trace>
  <inkml:trace contextRef="#ctx0" brushRef="#br0" timeOffset="275.474">0 395,'48'5,"30"1,7 0,-2-1,-10-1,-12-2,-13-1,-8-5,-8-3,-8 1</inkml:trace>
  <inkml:trace contextRef="#ctx0" brushRef="#br0" timeOffset="781.531">734 1,'-17'64,"4"1,2 1,3 0,2 5,33 204,-21-155,-6-118,1-1,0 0,0 0,-1 0,1 0,0 0,0 0,0 0,0 0,0-1,0 1,1 0,-1-1,0 1,0 0,0-1,1 0,-1 1,0-1,1 0,-1 1,0-1,1 0,-1 0,0 0,1 0,-1 0,0-1,1 1,-1 0,0-1,0 1,1 0,-1-1,0 0,0 1,0-1,1 0,50-29,-47 26,118-85,-121 88,-1 0,1 1,-1-1,0 1,1-1,-1 1,1-1,-1 1,1 0,-1 0,1 0,-1 0,1 0,0 0,-1 1,1-1,-1 0,0 1,1-1,-1 1,1-1,-1 1,0 0,1-1,-1 1,0 0,0 0,1 0,-1 0,0 0,0 0,0 1,0-1,-1 0,1 0,0 1,0-1,-1 1,1-1,-1 1,19 65,-17-59,11 66,-7-56</inkml:trace>
  <inkml:trace contextRef="#ctx0" brushRef="#br0" timeOffset="1777.678">1298 649,'9'5,"0"0,0 0,0-2,1 1,-1-1,1 0,0-1,-1 0,1-1,0 0,0 0,0-1,0 0,1-1,-2 0,1-1,0 0,0 0,0-1,-1-1,0 1,1-1,-1-1,-1 0,1 0,-1-1,0 0,0 0,-1-1,5-4,13-58,-25 67,1 0,-1 1,0-1,0 0,0 1,1-1,-1 0,-1 1,1-1,0 0,0 1,-1-1,1 0,-1 1,1-1,-1 1,0-1,0 1,1-1,-1 1,0 0,0-1,-1 1,1 0,0 0,0-1,-1 1,1 0,0 0,-1 1,1-1,-1 0,1 0,-1 1,1-1,-1 1,0-1,1 1,-1 0,-1-1,-5 3,0 1,0-1,0 1,1 1,-1-1,1 2,0-1,0 0,0 1,0 1,1-1,0 1,0 0,1 0,0 1,0-1,0 1,-1 4,0-3,0 1,1 0,0 0,1 1,0 0,0-1,1 1,0 0,1 1,0-1,1 0,0 1,0-1,1 1,0-1,1 1,1-1,-1 1,2 1,-1-8,0 0,0 0,0-1,1 1,-1-1,1 1,0-1,-1 0,2 0,-1 0,0-1,0 1,1-1,0 0,-1 0,1 0,0 0,0-1,0 1,0-1,0 0,0 0,1-1,-1 1,0-1,0 0,1 0,-1 0,0-1,0 0,3 0,130-42,-95 21,-2-1,0-2,-2-2,-1-1,-1-2,-1-2,-2-1,9-13,5-36,-47 81,1-1,0 0,-1 0,0 1,1-1,-1 0,0 0,0 0,0 0,0 1,0-1,0 0,0 0,-1 0,1 0,-1 1,0-1,1 0,-1 0,0 1,0-1,0 1,0-1,0 1,0-1,0 1,-1 0,1-1,0 1,-1 0,1 0,-1 0,0 0,1 0,-1 0,0 1,1-1,-1 0,0 1,0-1,0 1,1 0,-1 0,0 0,0 0,0 0,-1 0,-8 1,0 1,0 0,0 1,0 0,1 1,-1 0,1 0,0 1,0 1,1 0,-1 0,1 1,1 0,-1 0,1 1,-3 4,8-10,0 0,1 0,-1 0,1 0,0 1,0-1,0 1,0 0,0-1,0 1,1 0,-1 0,1 0,0 0,0 0,0 1,0-1,0 0,1 0,-1 1,1-1,0 0,0 1,0-1,1 0,-1 0,1 1,0-1,0 0,0 0,0 0,0 0,1 0,0 0,-1 0,1 0,0-1,0 1,0-1,1 1,-1-1,1 0,-1 0,1 0,0 0,-1 0,1-1,0 1,0-1,1 0,11 3,1-1,0 0,1-1,-1-1,0-1,0 0,1-1,3-2,66 1,-83 3,0-1,0 1,0 0,0 0,0 0,0 0,0 1,0-1,0 1,0 0,-1 0,1 0,-1 0,0 0,1 0,-1 1,0-1,0 1,0 0,-1-1,1 1,-1 0,1 0,-1 0,0 0,0 0,0 1,0 2,0-2,0 1,1-1,-1 0,1 0,0 0,0 0,1 0,-1 0,1-1,0 1,0-1,0 0,0 0,0 0,1 0,-1 0,1-1,1 1,9 0,-1-1,1-1,0-1,0 0,-1 0,1-1,-1-1,1-1,-1 0,1 0,-1-1,-1-1,1 0,0-1,-1 0,0-1,-1 0,6-5,4-2,0 0,-1-1,0-1,-2 0,0-2,0 0,-2-1,0-1,-2-1,8-13,-20 32,0 1,-1-1,1 0,-1 0,0 0,1 0,-1-1,0 1,0 0,-1 0,1-1,0 1,-1-1,1 1,-1 0,0-1,0 1,0-1,0 1,0-1,0 1,-1-1,1 1,-1 0,0-1,1 1,-1 0,0 0,-1-1,1 1,0 0,-1 0,1 0,-1 0,1 1,-1-1,0 0,0 1,0-1,0 1,0-1,0 1,0 0,0 0,-1 0,1 0,0 1,-1-1,1 0,-1 1,1 0,-11 0,0 2,0 0,1 0,-1 1,1 1,0 0,0 1,0 0,1 1,0 0,0 0,0 1,1 1,0 0,0 1,1-1,0 2,0-1,1 1,-1 3,1-5,1-1,0 1,1 0,-1 1,1-1,1 1,0 0,0 1,1 0,0-1,1 1,0 0,0 1,1-1,0 0,1 1,0-1,1 1,0-1,1 1,0-1,1 0,0 1,0-1,1 0,0 0,1 0,0 0,4 5,4-3,1 0,0-2,1 1,0-2,0 0,1-1,0 0,0-1,1-1,0 0,0-1,0-1,1-1,0 0,-1-1,1 0,0-2,6 0,-1 1,0 0,0-2,-1 0,1-1,-1-1,1-1,-1-1,8-4,0-3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1,'0'10,"0"12,5 3,1 2,0 1,-1 0,-2 1,-1 0,-1 0,0-1,-1 1,-5-1,-7-5,0-5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1,'14'14,"10"10,1 1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1,'-9'2,"0"0,1 0,-1 1,1 0,0 1,0 0,0 0,0 0,1 1,-7 6,11-9,1 0,0 0,0 1,0-1,0 1,0-1,1 1,-1-1,1 1,0 0,-1 0,1 0,1 0,-1 0,0 0,1 0,-1 0,1 0,0 0,0 1,0-1,1 0,-1 0,1 0,-1 0,1 0,0 0,0 0,1 0,-1-1,1 1,0 1,26 39,-23-37,0-1,-1 1,0-1,0 1,0 1,0-1,-1 0,0 1,-1 0,1-1,-1 1,-1 0,1 0,-1 1,0-1,-1 0,0 0,0 0,0 0,-1 1,-1 1,-2-4,0 1,0-1,-1-1,1 1,-1 0,-1-1,1 0,0 0,-1-1,0 0,0 1,0-2,0 1,0-1,-1 0,1 0,-1-1,0 0,1 0,-1-1,0 1,-1-2,-46 3,29-2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0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1,'-16'58,"3"1,2 1,2 0,4 0,1 59,6-97,0 0,2 0,0 0,2 0,0-1,7 15,-10-28,0 0,1-1,0 1,0-1,1 0,-1 0,2-1,-1 1,1-1,0-1,0 1,0-1,1 0,0 0,0-1,0 0,1 0,-1 0,4 0,-4-3,0 0,0 0,1-1,-1 0,0 0,0 0,1-1,-1-1,0 1,0-1,0 0,0 0,-1-1,1 0,-1 0,1-1,-1 0,4-3,100-89,-82 64,-2-1,-2-2,0 0,-3-2,-1 0,-1-1,-3-1,11-36,-21 51,0 1,-2-1,-1-1,-1 1,0 0,-3-18,-3 23,-3 24,-7 31,6 209,10-151,15 143,-12-203,25 65,1-86,-18-19</inkml:trace>
  <inkml:trace contextRef="#ctx0" brushRef="#br0" timeOffset="381.219">904 481,'5'14,"2"10,3 6,2 2,-3 0,-2 0,-2 0,-2-2,-2-1,-1 0,0 0,-1-1,6-5,1-11,0-12,-2-7</inkml:trace>
  <inkml:trace contextRef="#ctx0" brushRef="#br0" timeOffset="6149.051">1187 651,'340'0,"-288"-8,-51 8,0-1,0 1,-1-1,1 1,0-1,0 1,0-1,-1 0,1 1,0-1,-1 0,1 0,-1 1,1-1,-1 0,1 0,-1 0,1 0,-1 0,0 0,0 0,1 0,-1 1,0-1,0 0,0 0,0 0,0 0,0 0,0 0,-1 0,1 0,0 0,0 0,-1 0,1 0,0 0,-1 0,1 1,-1-1,0 0,1 0,-1 0,1 1,-1-1,0 0,0 1,1-1,-1 1,0-1,0 1,-47-43,47 42,0 0,-1 0,1 0,0 1,-1-1,1 1,-1-1,1 1,-1-1,1 1,-1 0,1 0,-1 0,1 0,-1 0,1 0,-1 0,1 0,-1 0,1 1,0-1,-1 1,1-1,-1 1,1 0,0-1,-1 1,1 0,0 0,0 0,0 0,-1 0,1 0,0 0,1 0,-1 1,0-1,0 0,0 0,0 2,-15 97,13-41,-11 17,54-119,34-67,-64 96</inkml:trace>
  <inkml:trace contextRef="#ctx0" brushRef="#br0" timeOffset="6748.398">1808 452,'7'-1,"0"0,0 1,0 0,0 0,0 0,0 1,0 0,0 1,0-1,0 1,0 1,-1-1,1 1,-1 0,5 4,-10-6,0 0,0 0,0 1,0-1,0 1,0-1,0 1,-1-1,1 1,0 0,-1-1,1 1,-1 0,0-1,0 1,1 0,-1-1,0 1,0 0,-1 0,1-1,0 1,-1 0,1-1,-1 1,1 0,-1-1,0 1,0-1,1 1,-1-1,0 1,0-1,-1 0,1 1,0-1,-1 1,-48 44,17-24,26-19,0 0,0 1,0 0,0 1,1-1,0 1,0 1,0-1,1 1,0 0,0 0,0 1,1-1,0 1,0 0,0 0,0 4,4-8,0 0,0 0,0 0,0-1,0 1,1 0,0 0,-1 0,1 0,0-1,0 1,1 0,-1-1,1 1,-1-1,1 1,0-1,0 0,-1 0,2 0,-1 0,0 0,0 0,1 0,-1-1,1 0,-1 1,1-1,0 0,-1 0,1 0,2 0,94 17,-11-24,-63-1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59,'-7'-6,"0"0,-1 0,0 1,0 0,0 0,0 1,-1 0,0 1,0 0,0 0,0 0,0 2,0-1,-1 1,1 0,0 1,-1 0,1 0,-1 1,1 1,0-1,0 1,0 1,0 0,0 0,0 1,1 0,-6 3,4 3,0 1,0 0,1 0,0 1,1 0,1 1,0-1,0 1,2 1,-1-1,2 1,-3 9,7-17,0 0,0 0,1 0,0 0,0 0,0 0,1 0,0 0,0-1,0 1,1-1,0 0,0 1,0-1,1-1,0 1,-1 0,2-1,-1 0,0 0,1 0,0 0,0-1,0 0,0 0,1 0,-1-1,1 0,-1 0,1 0,0 0,0-1,0 0,0-1,0 1,0-1,0 0,0 0,0-1,-1 0,1 0,0 0,0-1,3-1,9-5,0-1,0 0,-1-1,-1-1,0-1,0 0,-1-1,3-4,-15 14,51-51,52-37,-104 89,1 1,-1 0,0 0,0 0,1 0,-1 1,0-1,1 0,-1 1,1 0,-1 0,0-1,1 1,-1 1,1-1,-1 0,1 1,-1-1,0 1,1-1,-1 1,0 0,0 0,1 0,-1 1,0-1,0 0,0 1,0 0,-1-1,1 1,0 0,-1 0,1 0,-1 0,1 0,-1 0,0 0,0 0,0 1,0-1,-1 0,27 105,-26-98,0 1,0-1,1 0,0 0,0 0,1-1,1 1,-1-1,1 1,1-1,-1 0,1 0,1-1,-1 0,1 0,1 0,-1-1,1 1,0-2,1 1,-1-1,1 0,0 0,1-1,-1-1,0 1,1-1,0 0,3 0,43 1,-30-3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1 456,'1'214,"-2"-210,1-1,0 1,1-1,-1 1,0-1,1 1,0-1,0 0,0 1,0-1,1 0,-1 0,1 1,0-1,0-1,0 1,0 0,0 0,1-1,-1 1,1-1,0 0,0 0,0 0,0 0,0 0,0-1,0 1,0-1,1 0,-1 0,0 0,1 0,-1-1,1 1,-1-1,1 0,-1 0,1 0,0-1,-1 1,0-1,1 0,-1 0,3-1,9-4,0-2,-1 1,0-2,0 0,-1-1,0 0,-1 0,10-12,-10 11,94-86,-106 98,0 0,0 0,0 0,-1 0,1-1,0 1,0 0,0 0,1 0,-1 0,0 0,0-1,0 1,1 0,-1 0,0 0,1 0,-1-1,0 1,1 0,-1-1,1 1,0 0,-1-1,1 1,-1 0,1-1,0 1,0-1,-1 1,1-1,0 0,0 1,-1-1,1 0,0 1,0-1,0 0,0 0,0 0,-1 0,1 0,0 0,0 0,0 0,0 0,0 0,-1 0,1-1,0 1,0 0,0-1,0 1,-1 0,1-1,0 1,-1-1,1 1,0-1,-1 0,1 1,0-1,-1 0,1 1,-1-1,1 0,-1 1,0-1,1 0,-1 0,1 44,-2-37,0-1,0 0,1 1,0-1,0 1,0-1,1 0,-1 1,1-1,1 0,-1 0,1 0,0 1,0-2,0 1,1 0,0 0,0-1,0 1,0-1,1 0,-1 0,1 0,0-1,0 1,1-1,0 0,3 1,-1-1,1-1,0 1,0-1,0-1,0 0,0 0,1 0,-1-1,0 0,0-1,1 0,-1 0,0-1,0 0,0 0,0-1,-1 0,1 0,-1-1,2-1,5-3,0 0,0-1,-1 0,0-2,-1 1,0-1,-1-1,0 0,-1-1,4-7,-11 16,0-1,0 0,-1 0,0 0,0 0,0-1,-1 1,1-1,-1 1,-1-1,1 1,-1-1,0 1,0-1,-1 1,1-1,-1 0,-1 1,1 0,-2-3,-3-10</inkml:trace>
  <inkml:trace contextRef="#ctx0" brushRef="#br0" timeOffset="6716.496">1016 89,'2'0,"-1"0,0 0,1 0,-1 0,0 1,1-1,-1 1,0-1,1 1,-1-1,0 1,0 0,0-1,1 1,-1 0,0 0,0 0,0 0,-1 0,1 0,0 0,0 0,0 1,-1-1,1 0,-1 0,1 1,-1-1,1 0,-1 1,0-1,1 0,-1 1,0-1,0 0,0 1,0-1,0 1,-1-1,1 0,0 1,-1-1,1 0,-1 1,0 0,2 6,28 193,-29 108,-1-308,1 0,0-1,-1 1,1 0,0-1,0 1,0 0,0-1,0 1,0 0,0 0,0-1,0 1,0 0,0 0,0-1,1 1,-1 0,0-1,0 1,1 0,-1-1,0 1,1-1,-1 1,1 0,-1-1,1 1,-1-1,1 1,-1-1,1 0,0 1,-1-1,1 1,-1-1,1 0,0 0,-1 1,1-1,0 0,0 0,-1 0,1 0,0 0,-1 0,1 0,0 0,0 0,-1 0,1 0,0 0,-1 0,1-1,0 1,0 0,-1 0,1-1,-1 1,1-1,0 1,-1-1,1 1,-1-1,1 1,-1-1,1 1,-1-1,31-41,-9-7,-17 35,1 0,0 0,1 0,1 1,0 0,0 1,2-1,-1 2,1-1,1 1,10-8,-19 18,-1 0,1-1,-1 1,1 0,0 0,-1 0,1 1,0-1,0 0,0 1,0-1,-1 1,1-1,0 1,0 0,0 0,0 0,0 0,0 0,0 1,0-1,0 0,0 1,0-1,-1 1,1 0,0 0,0 0,-1 0,1 0,0 0,-1 0,1 0,-1 1,0-1,1 0,-1 1,0 0,1 0,23 76,-25 69,14-111,-2-29</inkml:trace>
  <inkml:trace contextRef="#ctx0" brushRef="#br0" timeOffset="7731.752">1553 596,'138'-14,"-133"12,0 1,0-1,0-1,-1 1,1 0,0-1,-1 0,0 0,0 0,0-1,0 0,0 1,-1-1,1-1,-1 1,0 0,0-1,-1 1,1-1,-1 0,0 0,-1 0,1 0,0-5,-1 8,0-1,0 0,-1 0,1 0,-1 1,0-1,0 0,0 0,0 0,0 0,-1 1,1-1,-1 0,0 0,0 0,0 1,0-1,0 1,0-1,-1 1,1-1,-1 1,0 0,0-1,0 1,0 0,0 0,0 1,0-1,-1 0,1 1,-1-1,1 1,-1 0,0 0,1 0,-1 0,0 0,0 1,1-1,-1 1,0 0,0 0,0 0,0 0,0 0,1 1,-1-1,-2 2,-4 0,-1 0,1 1,0 0,0 1,1 0,-1 0,1 1,0 0,0 1,0 0,1 0,0 0,0 1,1 0,-1 1,2-1,-1 1,1 0,0 0,1 1,0 0,0-1,1 1,0 1,0-1,1 0,1 1,-1 2,2-8,1 0,-1 0,1 0,0 0,0 0,0 0,1 0,-1 0,1-1,0 1,0 0,0-1,0 0,1 1,0-1,-1 0,1 0,0-1,1 1,-1-1,0 1,1-1,-1 0,4 1,96 33,-92-34,6 3,0-1,1-1,-1-1,1 0,0-1,0-1,-1-1,1 0,0-2,-1 0,1 0,-1-2,0 0,0-1,-1-1,0-1,0 0,-1-1,0 0,0-1,-1-1,12-12,-12 9,-1-1,-1-1,-1 0,0-1,-2 0,1 0,-2-1,0-1,-1 0,-6 17,0 1,0-1,0 0,0 0,-1 1,1-1,0 0,-1 0,1 0,-1 0,0 0,0 0,1 0,-1 0,0 0,-1 1,1-1,0 0,-1 0,1 0,-1 0,1 0,-1 0,0 1,0-1,0 0,0 1,0-1,0 0,0 1,-1 0,1-1,0 1,-1 0,1-1,-1 1,0 0,1 0,-1 0,0 0,0 1,1-1,-1 0,0 1,0-1,0 1,0 0,0 0,0 0,0 0,0 0,0 0,0 0,-9 4,1 0,0 0,0 1,1 1,-1-1,1 1,1 1,-1 0,1 0,0 1,0 0,1 0,0 1,1 0,0 0,0 0,1 1,0 0,0 3,3-9,1-1,0 0,0 0,0 1,0-1,1 1,-1-1,1 1,0-1,0 0,0 1,1-1,-1 1,1-1,0 1,0-1,0 0,0 0,0 1,1-1,-1 0,1 0,0 0,0-1,0 1,1 0,-1-1,1 1,-1-1,1 0,0 0,0 0,0 0,0 0,114 41,-103-41,-1-2,1 1,-1-2,0 0,1-1,-1 0,0-1,0 0,0-1,-1 0,1-1,-1-1,0 0,0 0,-1-2,0 1,0-1,0-1,10-10,0 0,-1-2,-1 0,-1-1,-1-1,-1 0,-1-1,0-3,1-1,0-1,-2 0,-1-1,-2-1,0 0,-3 0,0-1,2-28,-9 56,-1 0,1 0,-1 1,0-1,0 0,-1 0,1 0,-1 1,0-1,0 0,0 0,0 1,-1-1,1 1,-1-1,0 1,0 0,0 0,-1 0,1 0,-1 0,1 0,-1 1,0-1,0 1,0 0,-1 0,1 0,0 0,-1 0,1 1,-1-1,0 1,1 0,-1 0,0 1,0-1,1 1,-1 0,0 0,0 0,0 0,0 1,1-1,-1 1,0 0,1 0,-1 1,-1 0,-3 2,1 1,0 0,-1 0,2 1,-1-1,1 2,0-1,0 1,0 0,1 0,0 0,1 1,0-1,0 1,0 0,1 1,1-1,-1 1,1-1,0 1,1-1,0 1,1 0,0 0,0 0,1-1,0 1,1 6,-2 6,1 0,1 0,0-1,2 1,0 0,2-1,0 0,7 14,140 276,-132-265,-12-27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3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6378 780,'10'-2,"0"0,0 0,0-1,0 0,-1-1,1 0,-1 0,0-1,8-6,16-9,-1-1,0-2,-2-1,0-1,-2-2,-1-1,-1-1,-2-1,-1-1,-1-2,-2 0,5-11,-18 31,1 0,-2 0,0-1,0 0,-1 0,-1 0,0-1,-1 1,-1-1,0 0,-1 0,-1 0,0 0,-1 0,-1 0,0 0,1 13,-1-1,1 1,-1 0,1-1,-1 1,0 0,0 0,0 0,-1 0,1 0,0 1,-1-1,1 1,-1-1,1 1,-1 0,1 0,-1 0,0 0,0 1,0-1,1 1,-1 0,0 0,0 0,0 0,0 0,1 0,-1 1,0-1,0 1,0 0,1 0,-1 0,1 0,-1 0,0 1,1-1,0 1,-1 0,1 0,0 0,0 0,0 0,0 0,1 0,-1 0,0 1,1-1,0 1,-18 19,1 0,2 1,0 1,1 1,2 0,1 0,0 2,2-1,-1 10,7-27,0 0,0 0,2 0,-1 1,1-1,0 1,1-1,0 1,1 0,0 0,0-1,1 1,0 0,1-1,0 1,0-1,1 1,1-1,-1 0,1 0,1-1,0 1,0-1,0 0,4 3,-3-4,0-1,0 0,1 0,0 0,0-1,1 0,-1-1,1 0,0 0,0 0,0-1,1 0,-1-1,1 0,0 0,-1-1,1 0,3 0,2 0,0 0,0-1,0-1,0 0,0-1,-1 0,1-1,0-1,-1 0,0-1,0 0,0-1,-1 0,0-1,0-1,2-2,-3 2,-1 2,0-1,0-1,-1 1,1-1,-2-1,1 0,-1 0,-1-1,0 0,0 0,-1 0,0-1,-1 0,0 0,0-1,0-4,-6 17,1 0,0 0,-1 0,1-1,-1 1,0 0,1 0,-1 0,0-1,1 1,-1 0,0-1,0 1,0-1,1 1,-1-1,0 1,0-1,0 1,0-1,0 0,0 1,0-1,0 0,0 0,0 0,0 0,0 0,0 0,0 0,0 0,0 0,0-1,0 1,0 0,0-1,0 1,0-1,0 1,0-1,1 1,-1-1,0 1,0-1,0 0,1 1,-1-1,1 0,-1 0,0 0,1 0,-1 1,1-1,-1 0,1 0,0 0,0 0,-1 0,1 0,0 0,0 0,0 0,0 0,0 0,0 0,0 0,0 0,0 0,1-1,-9 12,0 0,1 1,0 0,1 0,0 0,1 1,0 0,1 0,0 0,1 1,1-1,0 1,0 0,1 0,1-1,0 1,1 0,0 0,2 3,-1-11,0 0,0 0,0-1,1 1,0 0,0-1,0 0,1 0,-1 0,1 0,0-1,0 1,0-1,1 0,-1 0,1-1,-1 1,1-1,0 0,0 0,0-1,0 1,1-1,-1 0,0 0,0-1,1 0,-1 0,0 0,1-1,-1 1,0-1,0 0,0-1,0 1,0-1,0 0,0-1,0 1,-1-1,1 0,-1 0,3-2,7-4,-2-1,1 0,-1-1,0 0,-1-1,-1-1,0 1,0-1,-2-1,1 0,-2 0,0-1,0 0,-2 0,0 0,0-1,1-13,-5 25,0 0,-1 0,1 0,-1 0,0 0,0 0,0 0,-1 0,1 0,-1 0,0 1,0-1,0 0,-1 0,1 1,-1-1,0 1,0-1,0 1,-1 0,1 0,-1-1,1 2,-1-1,0 0,0 1,-1-1,1 1,0 0,-1 0,1 0,-1 1,0-1,1 1,-1 0,0 0,-2 0,-3-1,0 1,0 1,1-1,-1 1,0 1,0 0,1 0,-1 1,0 0,1 0,0 1,-1 0,1 0,0 1,1 0,-1 1,1-1,-4 4,-7 9</inkml:trace>
  <inkml:trace contextRef="#ctx0" brushRef="#br0" timeOffset="586.611">7789 384,'-1'-2,"-1"0,1 0,-1 0,1 1,-1-1,0 0,0 1,0-1,0 1,0 0,0 0,-1 0,1 0,0 0,-1 0,1 1,0-1,-1 1,1-1,-1 1,1 0,0 0,-1 0,1 0,-2 1,-3-1,-1 0,0 1,0 0,0 0,0 1,1 0,-1 1,1-1,-1 1,1 1,0-1,0 1,1 1,-1-1,1 1,0 0,0 1,1-1,-1 1,1 0,0 1,1-1,-2 4,5-8,1 1,-1-1,1 1,-1-1,1 1,0-1,0 1,0-1,0 1,1-1,-1 1,1-1,-1 1,1-1,0 0,0 1,0-1,0 0,1 0,-1 1,1-1,-1 0,1-1,-1 1,1 0,0 0,0-1,0 1,0-1,0 1,1-1,-1 0,0 0,85 32,-74-29,15 3,-21-6,1 1,-1 0,0 0,1 0,-1 1,0 0,0 0,0 1,-1 0,0 0,7 6,-13-7,1 0,0 0,-1 1,0-1,0 0,0 1,0-1,-1 0,1 0,-1 1,0-1,0 0,0 0,0 0,0 0,-1 0,1 0,-1 0,0 0,0-1,0 1,0-1,0 1,-1-1,1 0,-1 0,1 0,-1 0,0 0,0-1,0 1,0-1,0 0,-3 1,-13 7,1-1,-2 0,1-2,-1 0,0-2,0 0,0-1,-1 0,-8-2,-7-9,30 2</inkml:trace>
  <inkml:trace contextRef="#ctx0" brushRef="#br0" timeOffset="932.194">8269 130,'-49'229,"12"-2,12-89,12-103,6-29</inkml:trace>
  <inkml:trace contextRef="#ctx0" brushRef="#br0" timeOffset="1166.256">7987 440,'24'5,"27"2,14-1,2-6,-7-3,-8-1,-8 0,-7 1,-5 1,-3 1,-2 0,0 1,-6 0</inkml:trace>
  <inkml:trace contextRef="#ctx0" brushRef="#br0" timeOffset="7604.532">13321 300,'37'-17,"-1"-2,0-1,-2-2,0-1,-2-2,0-1,-1-2,-22 17,0-1,-1 0,0 0,-1 0,-1-1,0 0,0-1,1-7,-4 48,-33 297,17 29,9-294,1 2,-1 1,-4-1,-2 0,-2 0,-4-2,-2 1,-2-2,-13 22,24-63,5-7,-1 1,-1 0,1-1,-2 0,1-1,-2 1,1-1,-1-1,0 1,-1-2,0 1,0-1,-8 4,16-10,-1 0,0 0,0 0,0 0,0-1,0 1,0-1,0 0,0 1,-1-1,1 0,0 0,0 0,0-1,0 1,0 0,0-1,0 0,0 1,0-1,0 0,0 0,0 0,1 0,-1 0,0 0,1-1,-1 1,0 0,1-1,0 0,-1 1,1-1,0 0,0 1,0-1,-1-2,-16-78,17 44,1 0,2 0,2 1,1-1,2 1,1 0,2 1,2 0,1 1,2 0,17-29,-22 48,1 0,1 1,1 0,0 1,1 0,0 1,1 1,0 0,1 1,4-2,19 0,-21 13</inkml:trace>
  <inkml:trace contextRef="#ctx0" brushRef="#br0" timeOffset="7888.074">13858 977,'0'-19,"4"-21,3-8,-1-2,3 4,6 5,-1 4,3 4,-2 3,2 6,-3 3,2 0,3 3,-3 0,2 4,-2 8,-5 6</inkml:trace>
  <inkml:trace contextRef="#ctx0" brushRef="#br0" timeOffset="8141.655">14225 780,'0'24,"4"3,3-3</inkml:trace>
  <inkml:trace contextRef="#ctx0" brushRef="#br0" timeOffset="8389.989">14280 384,'0'0</inkml:trace>
  <inkml:trace contextRef="#ctx0" brushRef="#br0" timeOffset="8636.904">14789 610,'-40'10,"2"2,-1 2,2 1,0 2,0 2,-16 12,49-30,0 1,1 0,-1 0,0 0,1 1,-1-1,1 1,0 0,0 0,0 0,0 0,0 1,1-1,0 1,0-1,0 1,0 0,0 0,1 0,-1 0,1 0,0 0,0 0,1 0,-1 1,1-1,0 0,0 0,1 1,-1-1,1 0,0 0,0 0,0 1,0-1,1 0,0-1,0 1,0 0,0 0,0-1,1 0,0 1,2 1,6 3,1 0,1-1,-1-1,1 0,0-1,0 0,1-1,0-1,-1 0,1 0,0-2,0 1,0-2,1 0,-1-1,0 0,0-1,0-1,-1 0,1-1,-1 0,1-1,-1 0,3-3,8-5,-1-1,0-1,-1 0,-1-2,-1-1,0 0,12-16,-15 17,7-7</inkml:trace>
  <inkml:trace contextRef="#ctx0" brushRef="#br0" timeOffset="8807.599">15381 159,'-19'43,"-12"29,1 6,4 1,3-9,4-7,6-10,6-3,3-6,2-6,-2-4,3 2,2-1,2-1,-1-2,0-2,-1 0,0-6</inkml:trace>
  <inkml:trace contextRef="#ctx0" brushRef="#br0" timeOffset="8950.824">15070 554,'44'9,"27"9,8 1,-5-3,-11-4,-10-5,-11-2,-11-3</inkml:trace>
  <inkml:trace contextRef="#ctx0" brushRef="#br0" timeOffset="9119.509">15748 780,'-10'28,"-3"11</inkml:trace>
  <inkml:trace contextRef="#ctx0" brushRef="#br0" timeOffset="10242.445">15635 243,'5'5,"6"6,1 2</inkml:trace>
  <inkml:trace contextRef="#ctx0" brushRef="#br0" timeOffset="9518.266">16058 723,'1'5,"0"-1,0 1,0-1,0 0,1 1,0-1,0 0,0 0,0 0,1 0,-1 0,1-1,0 1,0-1,1 1,-1-1,1 0,-1-1,1 1,0-1,0 1,0-1,0 0,0-1,1 1,-1-1,1 0,-1 0,1 0,-1 0,1-1,-1 0,1 0,0 0,-1 0,1-1,-1 0,1 0,-1 0,1-1,-1 1,0-1,4-2,5-6,-2-1,1-1,-2 1,1-2,-2 1,1-2,-2 1,0-1,-1 0,0-1,4-13,-9 25,-1-1,0 1,0 0,0 0,0-1,-1 1,0-1,1 1,-1-1,0 1,-1 0,1-1,0 1,-1-1,0 1,0 0,0-1,0 1,-1 0,1 0,-1 0,0 0,0 0,0 0,0 1,0-1,0 1,-1-1,1 1,-1 0,0 0,0 0,0 0,0 0,0 1,0-1,0 1,-1 0,1 0,0 0,-1 1,1-1,0 1,-1-1,0 1,-3 0,1 0,0 0,0 0,0 1,-1 0,1 0,0 1,0-1,0 1,0 1,1-1,-1 1,1 0,-1 0,1 1,0-1,0 1,1 0,-1 0,1 1,0 0,-4 4,-9 12</inkml:trace>
  <inkml:trace contextRef="#ctx0" brushRef="#br0" timeOffset="9956.962">16595 751,'148'-163,"-147"162,-1 1,0 0,0-1,1 1,-1-1,0 1,1 0,-1-1,0 1,1 0,-1-1,1 1,-1 0,0 0,1 0,-1-1,1 1,-1 0,1 0,-1 0,1 0,-1 0,1 0,-1 0,1 0,-1 0,1 0,-1 0,1 0,-1 0,0 0,1 0,-1 0,1 1,-1-1,1 0,-1 0,1 0,-1 1,0-1,1 0,-1 1,0-1,1 0,-1 1,0-1,1 1,-1-1,0 0,0 1,0-1,1 1,-1-1,0 1,0-1,0 1,0-1,0 0,0 1,0-1,0 1,0-1,7 45,-5-23,-1-17,1-1,-1 1,1 0,1 0,-1-1,0 0,1 1,0-1,0 0,0 0,1-1,-1 1,1-1,0 1,0-1,0 0,0-1,1 1,-1-1,1 0,0 0,-1 0,1 0,0-1,0 0,0 0,0 0,0-1,0 0,0 0,0 0,0 0,0-1,0 0,0 0,0 0,0-1,3-1,6-1,0-1,-1 0,0-1,0-1,0 0,-1 0,0-1,0-1,3-4,-11 10,-1 1,0-1,0 0,0 0,0 0,0-1,-1 1,0-1,1 1,-1-1,0 0,-1 0,1 0,-1 0,0 0,0 0,0 0,0 0,-1 0,0-1,1 1,-2 0,1 0,0 0,-1-1,0 1,0 0,0 0,0 0,-1 0,0 0,0 0,0 0,-11-15</inkml:trace>
  <inkml:trace contextRef="#ctx0" brushRef="#br0" timeOffset="6271.267">11994 187,'-25'260,"23"20,22-180,-21-89,-2-5</inkml:trace>
  <inkml:trace contextRef="#ctx0" brushRef="#br0" timeOffset="6701.901">11797 526,'623'0,"-582"5,-40-4,0-1,-1 1,1-1,0 1,-1-1,1 1,-1 0,1-1,-1 1,1 0,-1-1,1 1,-1 0,0 0,1 0,-1-1,0 1,0 0,0 0,0 0,0 0,0-1,0 1,0 0,0 0,0 0,0 0,0 0,-1-1,1 1,0 0,0 0,-1-1,1 1,-1 0,1 0,-1-1,1 1,-1 0,1-1,-1 1,0-1,1 1,-1-1,0 1,0-1,-54 57,49-54,-1 1,1 0,0 0,1 1,-1 0,1 0,0 0,0 1,0-1,1 1,0 0,0 1,0-1,1 1,0-1,0 1,1 0,0 0,0 0,1 1,-1-1,2 0,-1 0,1 1,0-1,1 0,-1 1,1-1,1 1,1-3,-1-1,1 0,0 0,1 0,-1 0,1 0,-1-1,1 0,0 0,0 0,1 0,-1 0,1-1,-1 0,1 0,0 0,0-1,0 1,0-1,0 0,0 0,0-1,0 0,0 0,0 0,0 0,0-1,3-1,5 1,-1-2,0 1,0-2,-1 0,1 0,-1-1,0 0,0-1,0 0,-1-1,5-4,-4 1,-1-1,0 0,-1-1,0 0,-1 0,0-1,-1 0,0 0,-1-1,0 1,-2-2,1 1,-2 0,0-1,-1 0,1-4,-3 15,0 0,-1 1,1-1,-1 1,1-1,-1 0,0 1,-1 0,1-1,0 1,-1 0,0-1,0 1,0 0,0 0,0 1,-1-1,1 0,-1 1,1-1,-1 1,0 0,0 0,0 0,-1 0,1 1,0-1,-1 1,1 0,0 0,-1 0,0 0,1 1,-1 0,1-1,-1 1,0 0,1 1,-1-1,1 1,-4 0,-19 5</inkml:trace>
  <inkml:trace contextRef="#ctx0" brushRef="#br0" timeOffset="5300.426">9511 639,'-10'1,"0"1,1 0,-1 1,1 0,-1 1,1-1,0 2,1-1,-1 1,1 1,0 0,0 0,0 0,1 1,0 0,0 0,1 1,0 0,1 0,-1 1,1-1,1 1,0 0,0 0,1 1,0-1,0 1,1-3,0 1,0 0,0 0,1 0,0 0,1 0,0 0,0 0,1 0,0 0,0 0,1 0,0 0,0-1,1 1,0-1,0 1,0-1,1 0,1 0,-1-1,2 2,-1-7,0 0,0-1,1 1,-1-1,0 0,0-1,1 1,-1-1,0 0,0 0,0-1,0 0,0 1,0-2,-1 1,1 0,0-1,-1 0,0 0,0 0,0-1,0 0,0 1,-1-1,0 0,0-1,3-3,1 1,37-40,-2-1,-3-2,-2-1,-2-2,-2-2,17-42,-33 59,-2-2,-2 1,-1-1,-2-1,-2 0,1-27,-20-15,10 81,0 0,0 0,0 1,0-1,0 0,0 1,0 0,-1-1,1 1,-1 0,1-1,-1 1,1 0,-1 0,0 0,1 0,-1 0,0 1,0-1,0 1,1-1,-1 1,0-1,0 1,0 0,0 0,0 0,0 0,0 0,0 1,0-1,0 1,1-1,-1 1,0-1,0 1,0 0,1 0,-1 0,1 0,-2 0,-6 6,0 1,0-1,1 1,0 1,1 0,-1 0,2 0,-1 1,1 0,-2 6,2-6,-4 8,1 1,1 0,1 0,1 1,0 0,2 0,0 0,1 1,1-1,1 1,1 0,1 0,1-1,0 1,2-1,4 17,-3-27,0 0,0 0,1-1,0 1,0-1,1 0,0-1,1 0,0 0,0-1,1 0,0 0,0-1,0 0,1 0,0-1,0 0,0-1,1-1,-1 1,1-2,0 1,0-1,5-1,-3 0,1 0,-1-2,0 1,1-2,-1 0,0 0,1-2,-1 1,-1-2,1 1,-1-2,0 0,0 0,0-1,-1-1,0 1,0-2,-1 0,0 0,-1-1,0 0,-1 0,0-1,0 0,3-8,1 1,-7 33,-2 2,1-9,-1 0,1 0,0 0,1 0,0-1,0 0,1 0,0 0,0-1,0 0,1 0,0-1,0 1,1-1,-1-1,1 0,0 0,0 0,0-1,1 0,-1-1,1 0,0 0,-1-1,1 0,0 0,0-1,0 0,0-1,0 0,-1 0,1-1,0 0,-1 0,1-1,3-2,-6 1,0 1,0-1,0 0,-1-1,1 1,-1-1,0 0,-1 0,1-1,-1 1,0-1,0 0,-1 0,0-1,0 1,0-1,-1 1,0-1,0 0,-1 0,0 0,0 0,0 0,-1 0,0 0,-1-2,17-49,-12 50</inkml:trace>
  <inkml:trace contextRef="#ctx0" brushRef="#br0" timeOffset="5804.196">10866 526,'3'5,"1"0,0 0,1 0,-1 0,1-1,0 0,0 0,0 0,1-1,-1 1,1-1,0 0,0-1,0 0,0 0,0 0,0-1,1 1,-1-2,0 1,1-1,-1 0,1 0,-1 0,1-1,-1 0,0 0,5-3,-7 1,-1-1,0 0,0 1,0-2,-1 1,0 0,1 0,-1-1,-1 1,1-1,-1 0,0 1,0-1,0 0,0 0,-1 0,0 1,0-1,-1 0,1 0,-1 0,0 0,0 1,0-1,-1 0,0 1,0-1,0 1,0 0,-1 0,1 0,-1 0,0 0,0 0,-3-1,4 2,-1 1,0-1,0 1,0-1,0 1,-1 0,1 1,0-1,-1 0,1 1,-1 0,0 0,1 0,-1 0,0 1,0-1,1 1,-1 0,0 0,0 0,1 1,-1-1,0 1,0 0,1 0,-1 1,1-1,-1 0,1 1,-1 0,1 0,0 0,0 0,0 1,0-1,1 1,-1 0,-1 1,-5 6,0 0,0 0,1 1,0 0,1 0,0 1,1 0,0 0,1 1,-2 6,5-13,-1 1,1-1,0 1,0 0,1 0,0 0,0 0,1 0,0 0,0 0,0 0,1 0,0-1,1 1,-1 0,1 0,1-1,-1 1,1-1,0 1,1-1,-1 0,1-1,0 1,1-1,-1 1,1-1,0 0,1-1,-1 0,1 1,0-2,0 1,1 0,16 1,1-1,0-1,0-1,0-1,0-1,0-1,19-4,-22 3,0-1,0-1,0 0,0-2,-1-1,0 0,0-2,-1 0,14-9,-10 2</inkml:trace>
  <inkml:trace contextRef="#ctx0" brushRef="#br0" timeOffset="14676.257">18062 356,'6'2,"-1"0,1 0,-1-1,1 0,0 0,-1 0,1-1,0 0,0 0,-1 0,1-1,0 0,-1 0,1 0,0-1,-1 0,0 0,1 0,-1 0,0-1,0 0,0 0,1-2,12-5,-1 1,0-2,-1 0,-1-2,1 1,-2-2,0 0,-1 0,0-1,-1-1,-1 0,4-8,-50 112,4 2,4 0,3 2,5 1,-1 41,-18 74,30-167,-2-1,-1 0,-2 0,-2-1,-2-1,-1 0,-2-2,-2 0,-1-1,-23 26,-39-5,82-55,0 0,1 0,-1-1,0 1,0-1,0 1,0-1,1 0,-1 0,0 0,0 0,0-1,0 1,0-1,1 0,-1 0,0 0,1 0,-1 0,1 0,-1-1,1 1,-1-1,1 0,0 0,0 0,0 0,0 0,0 0,0 0,1-1,-1 1,1-1,-1 0,-1-10,0-1,0 0,2 0,-1-1,2 1,0 0,1 0,0-1,1 1,0 0,2 0,-1 1,2-1,0 1,0 0,1-1,7-18,2-1,0 2,2 0,2 1,1 1,1 1,1 0,1 2,-5 5,-9 9,1-1,1 1,-1 1,2 0,-1 1,2 0,-1 0,1 1,1 1,0 1,0 0,0 0,9-2,94 23,-95-11</inkml:trace>
  <inkml:trace contextRef="#ctx0" brushRef="#br0" timeOffset="14942.214">18711 667,'-22'20,"2"2,0 1,1 0,1 2,2 0,0 0,2 2,1 0,-2 7,14-32,-1 0,1 0,0 1,0-1,0 1,0-1,0 1,1-1,-1 1,1 0,-1-1,1 1,0-1,0 1,0 0,1-1,-1 1,0 0,1-1,0 1,0-1,0 1,0-1,0 1,0-1,0 0,1 1,0-1,-1 0,1 0,0 0,0 0,0-1,0 1,0 0,0-1,0 0,1 1,-1-1,1 0,8-2,-1 0,1-1,-1-1,0 1,0-2,0 1,0-2,0 1,-1-1,0-1,0 1,0-2,-1 1,0-1,0 0,0-1,-1 0,-1 0,1-1,-1 1,3-8,0 3,-2-1,1 0,-2 0,0-1,-1 1,0-1,-1-1,2-13,-5 27,-1 1,1-1,-1 0,1 1,-1-1,0 0,0 0,0 0,0 1,0-1,0 0,0 0,0 0,-1 1,1-1,-1 0,1 1,-1-1,0 0,0 1,0-1,0 1,0-1,0 1,0-1,0 1,0 0,-1 0,1-1,0 1,-1 0,1 0,-1 0,0 1,1-1,-1 0,0 1,1-1,-1 1,0-1,0 1,1 0,-1 0,0-1,0 1,1 1,-1-1,0 0,0 0,0 1,1-1,-1 1,0-1,1 1,-1 0,-16 8</inkml:trace>
  <inkml:trace contextRef="#ctx0" brushRef="#br0" timeOffset="15241.434">19021 920,'10'-14,"17"-19,9-10,4 4,-6 3,-3 8,-3 3,-5 12,-7 7</inkml:trace>
  <inkml:trace contextRef="#ctx0" brushRef="#br0" timeOffset="-12648.223">536 384,'-91'160,"-31"69,66-116,231-364,-26 2,-144 272,-7 35,0-38,1 1,0 0,2 0,1-1,0 1,2 0,2 6,-5-22,2 0,-1 0,1 0,-1 0,1-1,1 1,-1-1,1 0,-1 1,1-2,0 1,1 0,-1-1,1 0,-1 0,1 0,0-1,0 0,0 1,0-2,1 1,-1-1,0 1,1-2,-1 1,1 0,-1-1,1 0,-1-1,1 1,-1-1,1 0,-1 0,0-1,1 1,-1-1,0 0,0-1,0 1,-1-1,1 0,0 0,-1-1,0 1,1-2,6-9,0-1,-2 0,0 0,0-1,-1 0,-2 0,1-1,-2 0,0 0,2-14,-4 7</inkml:trace>
  <inkml:trace contextRef="#ctx0" brushRef="#br0" timeOffset="-12368.912">1129 440,'-17'41,"2"0,1 1,2 0,3 1,0 4,8-45,0 1,0 0,0-1,0 1,1-1,-1 1,1 0,0 0,0-1,0 1,0 0,0 0,1-1,-1 1,1 0,0-1,-1 1,1-1,1 1,-1-1,0 1,0-1,1 1,0-1,-1 0,1 0,0 0,0 0,0 0,0-1,0 1,0 0,1-1,-1 0,1 1,-1-1,1 0,-1 0,1-1,0 1,-1 0,1-1,0 0,-1 1,1-1,0 0,0 0,-1-1,4 0,7-5,1 0,-1-2,-1 0,1 0,-1-1,-1-1,1 0,-2 0,1-1,-2 0,1-1,-2 0,1-1,5-13,-6 16,-1-1,0-1,0 1,-2-1,1 0,-1-1,-1 1,-1-1,0 0,0 0,-1 0,-1 0,0 0,-1-1,0 1,-1 0,0 0,-1 0,-3-10,1 19,0 0,0 1,0-1,-1 1,1 0,-1 0,0 0,1 1,-1 0,0 0,-1 0,1 0,0 1,-1 0,1 0,0 0,-1 1,1-1,-1 2,1-1,-1 0,1 1,-1 0,1 0,0 1,0 0,0-1,-1 2,2-1,-5 3,-16 8</inkml:trace>
  <inkml:trace contextRef="#ctx0" brushRef="#br0" timeOffset="-5450.304">2173 526,'0'0,"-1"1,1 0,-1 0,1-1,0 1,-1 0,1 0,0-1,-1 1,1 0,0 0,0 0,0 0,0 0,0-1,0 1,0 0,0 0,0 0,0 0,0 0,0-1,1 1,-1 0,0 0,1 0,-1-1,0 1,1 0,-1-1,1 1,0 0,-1-1,1 1,-1 0,1-1,0 1,-1-1,1 1,0-1,0 0,-1 1,1-1,0 0,0 1,0-1,0 0,41 17,-26-13,1 0,-1-2,1 0,0 0,0-2,-1 0,1-1,0-1,0 0,-1-2,1 1,-1-2,0 0,-1-1,13-7,-25 10,0 0,0-1,0 0,0 1,0-1,-1 0,0 0,0-1,0 1,0 0,-1-1,0 1,1-1,-2 1,1-1,0 0,-1 1,0-1,0 0,-1 1,1-1,-1 0,0 1,0-1,0 1,-1-1,0 1,1 0,-2 0,1-1,0 1,-1 1,0-1,0 0,0 1,0-1,0 1,-1 0,0 0,1 0,-1 1,0-1,0 1,-1 0,1 0,0 1,-3-2,-1 1,0-1,-1 1,1 0,-1 1,1 0,-1 0,0 0,1 2,-1-1,1 1,-1 0,1 0,-1 1,1 1,0-1,-1 1,2 1,-1-1,0 1,1 1,-1-1,1 1,1 1,-1-1,1 1,0 0,0 1,0-1,1 1,0 0,0 1,1-1,0 2,-3-1,1-1,0 1,1 0,0 1,0-1,1 1,0 0,1 0,-1 0,2 0,-1 1,2-1,-1 1,1 0,0-1,1 1,0 0,1 0,0-1,1 1,0-1,0 1,1-1,0 1,0-1,5 8,5-7,0 0,1 0,0-1,1-1,0 0,0-1,0-1,1 0,0-1,0-1,1-1,-1 0,1-1,-1 0,1-2,0 0,-1-1,16-2,63-15,-76 13</inkml:trace>
  <inkml:trace contextRef="#ctx0" brushRef="#br0" timeOffset="-4864.707">3020 384,'-270'373,"253"-340,31-40,157-205,-39 32,-132 179,0 1,1-1,-1 1,0-1,1 1,-1-1,1 1,-1-1,0 1,1-1,-1 1,1 0,-1-1,1 1,0 0,-1-1,1 1,-1 0,1 0,-1-1,1 1,0 0,-1 0,1 0,0 0,-1 0,1 0,0 0,-1 0,1 0,-1 0,1 0,0 0,-1 1,1-1,-1 0,1 0,0 1,-1-1,1 0,-1 1,1-1,-1 1,1-1,-1 0,0 1,1-1,-1 1,1-1,-1 1,0 0,1-1,-1 1,0-1,0 1,0 0,1-1,-1 1,0-1,0 1,0 0,0-1,0 1,0 0,0-1,0 1,0 0,1 53,-1-46,-2 32,0-29,1 1,1 0,-1 0,2 0,0 0,0-1,1 1,0 0,1-1,0 1,1-1,5 9,-8-18,0 1,0-2,1 1,-1 0,1 0,-1 0,1-1,0 1,-1-1,1 1,0-1,0 0,0 0,0 1,0-1,0-1,1 1,-1 0,0-1,0 1,1-1,-1 1,0-1,1 0,-1 0,0 0,0 0,1-1,-1 1,0-1,1 1,-1-1,0 0,0 0,0 0,0 0,0 0,0 0,0 0,0-1,0 1,-1-1,2-1,62-83,15-119,-76 192,-2 3</inkml:trace>
  <inkml:trace contextRef="#ctx0" brushRef="#br0" timeOffset="-4086.776">3585 639,'35'-21,"0"-2,-2-1,0-2,-2-1,-1-1,24-30,-47 49,0 0,-1 0,-1 0,1-1,-2 0,1 0,-1 0,-1-1,0 1,2-11,-5 19,-1-1,1 1,-1 0,0-1,1 1,-1 0,0 0,-1 0,1-1,0 1,0 0,-1 0,1 1,-1-1,0 0,0 0,1 1,-1-1,0 1,0 0,0-1,-1 1,1 0,0 0,0 1,-1-1,1 0,0 1,-1-1,1 1,0 0,-1 0,1 0,-1 0,1 0,-1 0,1 1,0-1,-1 1,1-1,0 1,0 0,-1 0,1 0,0 0,-1 2,-15 7,1 0,0 1,1 1,1 1,0 0,0 1,2 1,-1 0,2 1,0 0,1 1,-7 14,13-22,1 0,0 0,1 0,-1 1,2-1,-1 1,2-1,-1 1,1 0,0 7,1-13,0 0,1-1,-1 1,1-1,-1 1,1-1,0 1,0-1,0 0,1 1,-1-1,1 0,0 0,0 0,0 0,0 0,1-1,-1 1,1-1,-1 1,1-1,0 0,0 0,0 0,0 0,0-1,1 1,-1-1,0 0,2 1,16 0,0 0,-1-1,1-2,0 0,-1-1,1-1,-1 0,1-2,-1-1,-1 0,1-1,-1-1,0-1,-1-1,0-1,-1 0,0-1,-1-1,10-9,-6 3,-1 0,-1-1,-1-1,0-1,-2-1,-1 0,0-1,-2 0,0-3,5-25,-30 64,12-7,-1-1,1 0,0 1,0-1,1 1,-1-1,1 1,0-1,0 1,0-1,1 1,0-1,0 0,0 1,0-1,1 0,-1 1,1-1,0 0,1 0,-1-1,1 1,-1 0,1-1,0 0,0 1,1-1,-1 0,1-1,0 1,0 0,-1-1,0 1,1 0,-1 0,0 0,0 0,-1 0,1 1,0-1,-1 1,0-1,0 1,0 0,-1 0,1 0,-1 0,0 0,0 1,0-1,-1 0,1 0,-1 1,0-1,0 0,-1 0,1 1,-1-1,0 0,0 0,-1 0,1 0,-1 0,0 0,0 0,0 0,-15 27,11-23,1 1,0 0,1 0,-1 0,2 0,-1 1,1 0,1-1,0 1,0 0,1 0,0 4,1-11,1-1,-1 0,1 1,-1-1,1 0,0 1,0-1,0 0,0 0,1 0,-1 0,1 0,-1 0,1 0,-1-1,1 1,0-1,0 1,0-1,0 1,0-1,0 0,0 0,1 0,-1 0,0 0,1-1,-1 1,0-1,1 0,-1 1,0-1,1 0,-1 0,1-1,-1 1,1 0,-1-1,0 1,1-1,-1 0,0 0,0 0,0 0,0 0,1 0,-2-1,1 1,0-1,0 1,0-1,-1 0,1 0,14-9</inkml:trace>
  <inkml:trace contextRef="#ctx0" brushRef="#br0" timeOffset="-3332.774">4854 328,'-16'2,"1"0,-1 0,1 2,0 0,0 0,0 2,1 0,0 0,0 1,0 1,1 0,0 1,1 1,0 0,-3 3,4-2,1 1,0 0,0 0,1 1,1 0,0 1,1 0,0 0,1 1,1-1,0 1,0 8,4-22,1 1,-1 0,1 0,0 0,0-1,0 1,0 0,0 0,0 0,0 0,1-1,-1 1,0 0,1 0,0-1,-1 1,1 0,0-1,0 1,0-1,0 1,0-1,0 1,1-1,-1 0,0 1,1-1,-1 0,1 0,-1 0,1 0,0 0,-1-1,1 1,0 0,-1-1,1 1,0-1,0 0,0 1,-1-1,1 0,0 0,1 0,81-17,-60 5,0-1,-1-1,-1-1,0-1,-1-1,-1-1,0 0,-1-2,-1 0,-2-2,10-13,-25 33,30-31,-30 32,-1 1,1-1,0 1,-1-1,1 1,0 0,-1-1,1 1,0 0,-1 0,1 0,0 0,-1-1,1 1,0 0,0 0,-1 0,1 0,0 0,-1 1,1-1,0 0,0 0,-1 0,1 1,0-1,-1 0,1 1,-1-1,1 0,0 1,-1-1,1 1,-1-1,1 1,-1-1,1 1,-1 0,1-1,-1 1,0-1,1 1,-1 0,0-1,0 1,0 0,1 0,-1-1,0 1,0 0,0-1,0 1,0 0,0 0,0-1,0 1,0 0,-1 0,13 228,23-29,-31-176,0 1,-2-1,0 1,-2-1,0 1,-2 0,-1-1,-1 0,-1 0,-1 0,-1 0,-1-1,-1 0,-1 0,-1-1,-1-1,-1 0,-1 0,-7 7,-72 28,90-55,-1 0,1 0,0 0,0 0,-1-1,1 0,-1 1,1-1,0 0,-1-1,1 1,-1 0,1-1,0 0,0 0,-1 0,1 0,0-1,0 1,0-1,0 0,0 1,1-1,-1-1,0 1,1 0,0-1,-1 1,1-1,-1-1,-1-8,0 1,1 0,0-1,1 0,1 0,0 1,0-1,1 0,0 0,1 0,1 0,0 0,0 1,1-1,1 1,0 0,0 0,1 0,1 0,6-9,-6 7,10-22,1 2,2 0,1 1,1 1,2 1,15-14,-21 26</inkml:trace>
  <inkml:trace contextRef="#ctx0" brushRef="#br0" timeOffset="-2716.952">5334 384,'-9'11,"0"1,1 0,0 1,1 0,1 0,0 0,0 1,1 0,1 0,-1 3,1-1,0 1,1 1,1-1,1 0,0 0,1 1,1 0,0-15,0 0,0 0,0 0,1 0,-1-1,1 1,-1 0,1-1,0 1,0-1,0 0,0 1,1-1,-1 0,1-1,-1 1,1 0,0-1,-1 1,1-1,0 0,0 0,0 0,0 0,0 0,0-1,0 1,0-1,0 0,0 0,1 0,-1-1,0 1,0-1,0 1,0-1,0 0,0 0,0 0,-1-1,1 1,0-1,-1 1,1-1,-1 0,1 0,-1 0,0 0,0-1,0 1,0-1,0 0,21-19,-1-1,-2-1,0-1,-2-1,-1 0,3-9,44-61,-61 90,1 0,0 1,0 0,1 0,0 0,0 0,0 1,0 0,0 0,1 0,0 1,0 0,0 0,0 0,6-1,-8 5,-1 1,0 0,0 0,-1 0,1 0,0 0,-1 0,1 1,-1 0,1-1,-1 1,0 0,-1 0,1 0,0 0,-1 0,1 0,-1 1,0-1,0 0,-1 1,1-1,-1 1,1-1,-1 1,0-1,0 1,2 7,6 38,-3 1,-2-1,-1 1,-5 34,1 2,2-42,-1 0,-3 0,-1 0,-2-1,-2 0,-2 0,-2-1,-16 34,27-69,-1 0,0 0,0 0,0-1,-1 1,0-1,-1 0,1 0,-1-1,-1 0,1 1,0-1,-1-1,0 1,0-1,-1 0,1-1,-1 0,0 0,0 0,-2 0,5-4,0-1,1 1,-1-1,1 0,-1 0,1 0,0-1,-1 1,1-1,0 0,1 0,-1 0,1 0,-1 0,1-1,0 1,0-1,0 1,1-1,-1 0,1 0,0 0,0 0,0 0,1 0,-1 0,1 0,0 0,0 0,0 0,1 0,-1 0,1 0,0 0,0 0,1 1,1-5,6-22,2 0,1 1,2 0,0 1,2 1,1 0,5-3,91-103,-93 115</inkml:trace>
  <inkml:trace contextRef="#ctx0" brushRef="#br0" timeOffset="26245.997">395 1118,'39'363,"-3"-42,-29-264,-3 0,-2 0,-6 51,-22-24,16-70</inkml:trace>
  <inkml:trace contextRef="#ctx0" brushRef="#br0" timeOffset="26492.538">1 1824,'38'-15,"27"-9,8 0,0-2,-7 5,-10 0,-9 4,-9 5,-5-1,-4 3,-7-3,-2 2,-5-3,1 2,-4-3,-2-3,-4 2</inkml:trace>
  <inkml:trace contextRef="#ctx0" brushRef="#br0" timeOffset="26874.372">678 1203,'2'173,"8"-1,29 150,-37-310,-1 0,1 0,0 0,0 0,1 0,1-1,0 0,0 0,1 0,1 0,0 0,0-1,3 3,-7-11,1-1,-1 0,0 1,0-1,0 0,1 0,-1 0,1 0,-1-1,1 1,-1-1,1 0,-1 1,1-1,-1 0,1 0,-1-1,1 1,-1 0,1-1,-1 0,1 1,-1-1,0 0,1 0,-1-1,0 1,0 0,2-2,62-50,-60 47,127-115,-131 119,0 0,0 0,0 0,0 1,0-1,1 0,-1 1,1 0,-1-1,1 1,0 0,-1 0,1 1,0-1,0 0,0 1,-1 0,1 0,0 0,0 0,0 0,0 0,-1 1,1-1,0 1,0 0,-1 0,1 0,0 0,-1 0,1 1,-1-1,0 1,1-1,-1 1,0 0,0 0,0 0,0 0,0 1,-1-1,1 0,-1 1,1-1,-1 1,0-1,0 1,0 1,9 38,-10-37,0-1,0 1,0-1,1 1,0-1,0 1,0-1,1 0,-1 0,1 1,0-1,0 0,1-1,-1 1,1 0,0-1,0 1,0-1,0 0,0 0,2 1,10-1</inkml:trace>
  <inkml:trace contextRef="#ctx0" brushRef="#br0" timeOffset="27495.822">1693 1739,'-25'17,"0"2,0 1,2 1,1 1,1 1,0 1,2 0,-16 27,34-50,0 0,0 1,0-1,0 0,0 0,0 1,0-1,0 0,0 1,1-1,-1 1,1-1,-1 1,1 0,-1-1,1 1,0-1,0 1,0 0,0-1,0 1,0-1,0 1,0 0,1-1,-1 1,1-1,-1 1,1-1,0 1,-1-1,1 1,0-1,0 0,0 1,0-1,0 0,0 0,1 0,-1 0,0 0,0 0,1 0,-1 0,1-1,-1 1,1 0,-1-1,1 1,-1-1,1 1,0-1,-1 0,1 0,-1 0,1 0,0 0,-1 0,1 0,-1-1,1 1,18-6,0-1,0-1,-1-1,0-1,0-1,-1 0,-1-1,2-2,132-115,-150 128,-1-1,1 1,0 0,-1 0,1 0,0 0,0 0,0 0,0 0,0 0,0 1,0-1,0 0,0 0,0 1,1-1,-1 1,0-1,0 1,1-1,-1 1,0 0,1 0,-1 0,0 0,1 0,-1 0,0 0,0 0,1 0,-1 0,0 1,1-1,-1 1,0-1,0 1,1-1,-1 1,0 0,0-1,0 1,0 0,0 0,0 0,0 0,0 0,-1 0,1 0,0 0,0 0,-1 0,1 1,-1-1,1 0,-1 0,0 1,1-1,-1 0,0 1,0-1,0 0,0 1,0-1,3 42,-4-40,0 1,1-1,-1 1,1 0,0-1,0 1,0-1,1 1,-1 0,1-1,0 1,0-1,0 1,0-1,1 0,-1 1,1-1,0 0,0 0,0 0,0 0,1 0,-1-1,1 1,-1-1,1 0,0 1,0-1,0-1,0 1,1 0,-1-1,4 2,1-2,0 0,0-1,0 0,0 0,0-1,0 0,0 0,-1-1,1 0,0 0,-1-1,1 0,-1 0,0-1,0 1,0-2,0 1,-1-1,4-3,103-117,-90 94,-1-1,-1-1,-3-1,0-1,-2-1,-2 0,-1-1,-2 0,-2-1,-1 0,1-27,-4-129,-5 193,1 0,-1 0,0 0,1 0,-1-1,0 1,0 0,1 0,-1-1,0 1,0 0,0 0,-1 0,1-1,0 1,0 0,-1 0,1-1,-1 1,1 0,-1 0,1 0,-1 0,0 0,1 0,-1 0,0 0,0 0,0 0,0 0,0 1,0-1,0 0,0 1,0-1,0 0,0 1,0 0,0-1,-1 1,1 0,0-1,0 1,-1 0,1 0,0 0,0 0,0 0,-1 0,1 0,0 1,0-1,-1 0,1 1,0-1,0 1,0-1,0 1,0-1,0 1,0 0,0 0,-1 0,-9 16,1 1,1 0,0 0,2 1,0 0,1 1,0-1,2 1,1 0,0 0,1 0,1 1,1-1,1 0,1 1,1 1,-2 13,0-12,1-1,0 0,2 0,0-1,2 1,0-1,2 0,0 0,1-1,1 0,4 4,77 143,-90-167,0 1,-1 0,1 0,0 0,0-1,-1 1,1 0,0 0,-1 0,1 0,-1 0,1 0,-1 0,0 0,1 0,-1 1,0-1,0 0,0 0,0 0,0 0,0 0,0 0,0 1,0-1,0 0,-1 0,1 0,0 0,-1 0,1 0,-1 0,1 0,-1 0,0 0,1 0,-1 0,0 0,0-1,1 1,-1 0,0-1,0 1,0 0,0-1,0 1,0-1,0 1,0-1,0 0,0 1,-12-4</inkml:trace>
  <inkml:trace contextRef="#ctx0" brushRef="#br0" timeOffset="27747.358">2060 1541,'43'0,"39"0,14-4,-4-3,-8 1,-13 1,-10 2,-10 1,-9 1,-6 0,-11 1</inkml:trace>
  <inkml:trace contextRef="#ctx0" brushRef="#br0" timeOffset="28608.273">3387 1683,'4'38,"1"0,2 0,1-1,3 0,0-1,3 0,16 32,-29-66,0 0,0 1,1-1,-1 0,1 0,-1 0,1 0,0 0,0-1,0 1,0 0,0-1,0 1,0-1,0 0,1 0,-1 0,0 0,1 0,-1 0,1-1,-1 1,1-1,0 0,-1 0,1 0,-1 0,1 0,-1 0,1-1,-1 1,1-1,-1 0,1 1,-1-1,0 0,1-1,-1 1,0 0,0-1,0 1,0-1,0 0,0 1,0-1,-1 0,2-1,182-166,-140 132,-8 4,1 2,2 1,1 2,1 2,7-1,-46 26,-1 0,0 0,1 0,-1 0,1 0,-1 0,1 1,-1-1,1 1,0-1,-1 1,1 0,0 0,-1 1,1-1,-1 0,1 1,-1 0,1-1,-1 1,1 0,-1 0,1 1,-1-1,0 0,0 1,0-1,0 1,0 0,0 0,0 0,0 0,-1 0,1 0,-1 0,1 0,-1 1,0-1,0 1,0-1,0 1,-1-1,1 2,4 9,-1 0,0 1,-1-1,0 1,-1 0,-1-1,0 1,-1 0,0 0,-1 0,-1-1,0 1,-1 0,-1-1,-3 9,5-11,0-1,-1 0,0 0,-1 1,0-2,-1 1,0-1,0 1,-1-1,0-1,-1 1,0-1,0 0,-1-1,0 0,0 0,-1-1,1 0,-2 0,1-1,0 0,-1 0,0-1,-5 1,13-5,0 1,1-1,-1 0,0 1,1-1,-1 0,0 0,1 0,-1-1,0 1,1 0,-1-1,0 1,1-1,-1 1,1-1,-1 0,1 1,-1-1,1 0,-1 0,1 0,0 0,-1-1,1 1,0 0,0 0,0-1,0 1,0-1,0 1,1-1,-1 1,0-1,1 1,-1-1,1 0,-1 1,1-1,0 0,0 1,0-1,0 0,0 0,0-3,1 1,0-1,0 1,0-1,0 1,1 0,0-1,0 1,0 0,0 0,1 0,-1 0,1 1,0-1,0 1,1-1,7-4,1 1,0 0,0 1,1 1,-1-1,1 2,0 0,0 1,1 0,-1 1,1 0,-1 1,1 1,0 0,-1 1,5 0,58-2,-53-3,-5-2</inkml:trace>
  <inkml:trace contextRef="#ctx0" brushRef="#br0" timeOffset="28865.794">3302 1203,'0'34,"5"20,1 1</inkml:trace>
  <inkml:trace contextRef="#ctx0" brushRef="#br0" timeOffset="30980.509">4854 2162,'37'-37,"68"-66,-4-5,62-89,-156 188,0-1,0 0,-1 0,0 0,0-1,-2 0,1 0,-1-1,-1 1,0-1,0 0,-2 0,1 0,-1 0,-1-4,0 14,-1-1,1 1,-1 0,1 0,-1 0,0-1,0 1,0 0,0 0,0 0,-1 0,1 0,-1 1,1-1,-1 0,1 1,-1-1,0 1,0-1,0 1,0 0,0 0,0 0,0 0,0 0,0 0,-1 1,1-1,0 1,0-1,-1 1,1 0,0 0,-1 0,1 0,0 1,-1-1,1 0,-3 1,0 0,0 1,1-1,-1 1,0 0,1 0,0 0,-1 1,1-1,0 1,0 0,0 0,1 1,-1-1,1 1,-1 0,0 2,2-3,-1 1,1-1,0 1,0 0,0 0,1 0,-1 0,1 0,0 0,0 1,1-1,-1 0,1 0,0 1,0-1,0 0,1 1,-1-1,1 0,0 0,1 0,-1 0,1 1,-1-2,1 1,0 0,1 0,-1-1,1 1,-1-1,1 0,0 0,0 0,0 0,1 0,-1-1,1 1,0-1,-1 0,1 0,11 4,1-1,-1-1,1 0,0-1,0 0,0-2,0 0,0 0,0-2,4 0,57 2,-74-1,-1 0,1 0,-1 0,1 1,-1 0,1-1,-1 1,1 0,-1 0,0 0,0 0,1 1,-1-1,0 0,0 1,0 0,0-1,0 1,-1 0,1 0,-1 0,1 0,-1 0,1 1,-1-1,0 0,0 1,0-1,-1 1,1-1,-1 1,1-1,-1 1,0-1,1 1,-2-1,1 1,0-1,0 2,-28 100,3-23,25-79,0 0,0 0,0 0,0 0,0 1,0-1,1 0,-1 0,1 0,0 0,-1 0,1 0,0 0,0 0,0 0,1 0,-1-1,0 1,1 0,-1-1,1 1,-1-1,1 1,0-1,0 0,-1 0,1 0,0 0,0 0,0 0,0 0,0-1,1 1,-1-1,0 0,2 1,13-1,1-1,-1-1,0 0,0-1,0-1,0-1,-1 0,1-1,-2-1,1 0,0-1,-2-1,1-1,-1 0,0 0,-1-2,0 1,-1-2,0 0,-1 0,3-6,75-93,-87 96,-26 32,16-9,0 0,0 0,1 1,1 0,-1 1,1-1,0 1,1 1,0-1,1 1,0-1,0 1,1 0,0 1,1-1,0 0,1 1,0 0,0-1,1 1,1-1,0 1,0-1,1 1,0-1,1 0,1 3,1-8,0-1,0 1,0-1,1-1,-1 1,1-1,0 0,0 0,1-1,-1 0,0 0,1 0,-1-1,1 0,-1 0,1 0,0-1,-1 0,1-1,0 1,-1-1,1-1,-1 1,1-1,-1 0,0 0,1-1,-1 0,3-2,6-2,-1 0,1-2,-1 1,-1-2,0 0,0 0,-1-1,0-1,-1 0,-1 0,0-1,0-1,-1 1,-1-2,0 1,-1-1,-1 0,0 0,-1-1,-1 0,0 0,0-11,-4 21,0 0,-1 0,1 0,-1 0,-1 1,1-1,-1 0,0 1,-1-1,1 1,-1 0,0 0,0 0,-1 0,0 0,1 1,-1-1,-1 1,1 0,-1 1,1-1,-1 1,0 0,-1 0,1 0,0 1,-1-1,1 1,-1 1,0-1,0 1,1 0,-1 0,-6 1,5 0,0 0,0 1,0-1,0 2,0-1,0 1,1 0,-1 0,1 1,-1 0,1 0,0 0,0 1,0 0,0 0,1 1,0-1,0 1,0 0,0 1,1-1,0 1,0 0,1 0,-1 0,1 0,0 1,1-1,0 1,0 0,-1 6,4-9,0-1,0 1,0-1,0 1,0-1,1 0,0 0,0 1,0-1,0 0,0-1,0 1,1 0,-1-1,1 1,0-1,0 0,0 0,0 0,0 0,0-1,0 1,1-1,-1 0,1 0,2 1,96 17,-64-19,0-1,-1-3,0 0,0-3,0-1,-1-2,0-1,7-5,-16 7,0 0,-1-2,0-1,-1-2,0 0,-1-1,0-2,-2 0,0-2,-1 0,-1-1,0-1,-2-1,-1-1,0 0,-2-2,-1 1,-1-2,-1 0,9-27,-13-35,-8 87,0-1,0 0,0 0,0 0,-1 0,1 0,-1 0,1 0,-1 0,0 0,1 0,-1 1,0-1,0 0,-1 0,1 1,0-1,0 1,-1-1,1 1,-1 0,1 0,-1-1,0 1,1 0,-1 0,0 1,0-1,0 0,0 1,1-1,-1 1,0-1,0 1,0 0,0 0,0 0,0 0,0 0,0 0,-1 1,-9 4,0 1,1 0,0 0,0 1,1 1,-1 0,2 0,-1 1,1 1,1-1,0 1,0 1,1-1,0 1,1 1,0-1,-1 5,-6 12,1 0,2 1,1 0,1 0,1 1,2 0,1 0,2 1,0-1,2 0,2 1,2 14,-2-35,-1 0,1-1,1 0,0 1,0-1,1 0,0 0,1-1,-1 1,2-1,-1 0,1-1,0 1,1-1,0 0,0-1,0 1,1-1,0-1,0 0,1 0,-1 0,1-1,0 0,0-1,1 0,-1-1,0 0,1 0,0-1,9 1,0-2,0 0,1-1,-1-1,0-1,0-1,-1 0,1-1,-1-1,0-1,0-1,-1 0,0-1,-1-1,1-1,-2 0,0-1,4-4,23-25,-1-1,-3-3,-1-1,-2-1,26-49,-39 57,-1-1,-2-1,-1-1,1-10,-7-32,-12 82,0 0,0 0,0 1,0-1,-1 0,1 0,0 0,-1 1,1-1,-1 0,0 1,0-1,1 0,-1 1,0-1,0 1,0-1,-1 1,1 0,0-1,-1 1,1 0,0 0,-1 0,1 0,-1 0,0 0,1 1,-1-1,0 0,1 1,-1-1,0 1,0 0,0 0,1-1,-1 1,0 0,0 0,0 1,1-1,-1 0,-1 1,-9 4,-1 0,1 1,-1 0,2 1,-1 1,1 0,0 0,1 1,0 0,0 1,1 0,0 1,1 0,0 0,-5 11,-3 2,1 1,1 1,1 0,1 1,2 0,1 1,1 0,1 0,-1 12,7-27,1 0,0-1,0 1,1 0,1-1,0 1,1-1,0 0,1 0,0 0,1 0,1 0,-1-1,2 0,0 0,0-1,1 0,0 0,0-1,1 0,1 0,-1-1,2-1,-1 1,1-2,0 1,0-1,0-1,4 1,13-9,-20-7</inkml:trace>
  <inkml:trace contextRef="#ctx0" brushRef="#br0" timeOffset="31225.051">7789 1739,'-9'33,"-4"12</inkml:trace>
  <inkml:trace contextRef="#ctx0" brushRef="#br0" timeOffset="31560.541">7902 1287,'0'15,"0"4</inkml:trace>
  <inkml:trace contextRef="#ctx0" brushRef="#br0" timeOffset="34882.736">8213 1627,'-47'284,"36"-182,34-142,0-12,124-244,-147 296,1 1,-1 0,0 0,0 0,0 0,1-1,-1 1,0 0,1 0,-1 0,1-1,-1 1,1 0,-1-1,1 1,-1 0,1-1,-1 1,1-1,0 1,0-1,-1 1,1-1,0 1,0-1,-1 0,1 0,0 1,0-1,0 0,0 0,-1 0,1 0,0 0,0 0,0 0,0 0,0 0,-1 0,1 0,0-1,0 1,0 0,-1-1,1 1,0 0,0-1,-1 1,1-1,0 1,-1-1,1 1,0-1,-1 0,1 1,-1-1,1 0,-1 0,1 1,-1-1,0 0,1 0,-1 0,0 1,0-1,0 0,1 0,-1 0,0 0,0 0,42 155,-42-149,1-1,-1 1,1-1,0 1,1-1,-1 1,1-1,0 0,0 0,0 0,0 0,1 0,0 0,-1-1,1 1,1-1,-1 0,0 0,1 0,0 0,-1-1,1 1,0-1,1 0,-1 0,0-1,0 1,1-1,-1 0,1 0,-1 0,1-1,-1 1,1-1,0 0,-1-1,1 1,-1-1,1 0,3-1,1-4,1 0,-1-1,0 0,0 0,-1-1,0-1,-1 1,0-1,0 0,-1-1,3-4,10-14,7-16,-18 25</inkml:trace>
  <inkml:trace contextRef="#ctx0" brushRef="#br0" timeOffset="35442.851">9144 1654,'-14'-2,"0"1,0 0,0 0,0 1,0 1,1 1,-1 0,0 0,0 2,1 0,0 0,-9 5,16-7,0 1,0 0,0 0,0 1,1 0,-1 0,1 0,0 0,0 1,1 0,-1 0,1 0,0 1,1-1,-1 1,1 0,0 0,0 0,1 1,0-1,0 1,1-1,-1 1,1-1,1 1,-1 6,2-7,0-1,0 0,0 0,1 0,0 0,0 0,0 0,0-1,1 1,0-1,0 1,0-1,0 0,1 0,-1 0,1-1,0 1,0-1,1 0,-1 0,0-1,1 1,0-1,0 0,0 0,0 0,0-1,0 0,0 0,0 0,0-1,1 1,-1-1,0 0,0-1,1 0,-1 1,0-1,0-1,0 1,0-1,4-2,11-5,0-1,-1-1,0 0,-1-2,0 0,-1-1,-1 0,15-17,77-61,-107 90,1 1,-1-1,1 1,0 0,-1 0,1-1,0 1,0 0,0 0,0 1,-1-1,1 0,0 1,0-1,1 1,-1-1,0 1,0 0,0 0,0 0,0 0,0 1,0-1,0 0,0 1,0-1,0 1,0 0,0 0,0 0,0 0,-1 0,1 0,0 0,-1 0,1 1,-1-1,1 1,-1-1,1 1,-1 0,0-1,1 3,2 15,0 1,-2-1,0 1,-1 0,-1 0,-1 0,-3 19,3-23,-27 233,27-213,-1 0,-2 0,-2 0,-1-1,-1 0,-2 0,-2-1,-1-1,-1 0,-2 0,-2-2,0 0,-20 23,32-46,-42 40,47-47,0-1,0 1,-1 0,1 0,0 0,0-1,0 1,0-1,-1 1,1-1,0 1,-1-1,1 0,0 0,-1 0,1 1,0-1,-1 0,1-1,0 1,-1 0,1 0,0-1,-1 1,1 0,0-1,0 1,-1-1,1 0,0 1,0-1,0 0,0 0,0 0,0 0,0 0,0 0,0 0,1 0,-1 0,0 0,0 0,1 0,-1-1,-2-10,1 0,1 0,0 0,0-1,1 1,1 0,0 0,0 0,1 0,1 0,0 0,1 0,0 1,1-1,1-1,27-66,3 1,3 3,4 1,25-32,35-24,-85 113</inkml:trace>
  <inkml:trace contextRef="#ctx0" brushRef="#br0" timeOffset="38794.098">10329 1598,'-6'4,"0"0,0 0,1 1,0-1,0 1,0 1,0-1,1 1,0 0,0 0,0 0,1 0,0 1,0-1,0 1,1 0,0 0,1 0,-1 0,1 0,1 0,-1 0,1 0,1 0,-1 0,1 1,0-1,1 0,0 0,1 3,0 1,0 0,1 0,1-1,-1 0,2 1,-1-2,2 1,-1-1,1 0,0 0,1 0,0-1,3 1,-8-6,1 0,-1 0,1-1,0 1,0-1,0 0,0 0,0 0,1-1,-1 0,1 1,-1-2,1 1,-1 0,1-1,-1 0,1 0,-1 0,1-1,-1 1,1-1,-1 0,1 0,-1-1,0 0,1 1,-1-1,0-1,0 1,0 0,-1-1,1 0,2-3,79-105,-60 70,-23 40,0-1,0 0,1 1,-1 0,1-1,-1 1,1 0,-1 0,1 1,0-1,-1 0,1 1,0 0,0-1,-1 1,1 0,0 1,0-1,-1 0,1 1,0 0,0-1,-1 1,1 0,-1 0,1 1,-1-1,1 0,-1 1,0-1,0 1,0 0,0 0,0 0,0 0,0 0,0 0,-1 1,1-1,-1 0,1 3,31 21,-27-22,0-1,1 0,-1 0,1 0,-1-1,1 1,0-2,0 1,0-1,0 0,0-1,0 1,0-1,0-1,0 1,0-1,0-1,-1 1,1-1,0 0,-1-1,1 1,-1-1,1-1,-1 1,0-1,-1 0,1 0,-1-1,2-2,4-3,-1-1,-1 0,0-1,0 0,-1 0,-1-1,0 0,0-1,-2 1,1-1,-2 0,0 0,-1-1,0 1,-1-1,-1 0,0 1,-1-10,-1 24</inkml:trace>
  <inkml:trace contextRef="#ctx0" brushRef="#br0" timeOffset="39084.382">11402 1739,'-5'28,"-1"20,0 7,1-2,1-15,2-13</inkml:trace>
  <inkml:trace contextRef="#ctx0" brushRef="#br0" timeOffset="39330.914">11402 1344,'0'0</inkml:trace>
  <inkml:trace contextRef="#ctx0" brushRef="#br0" timeOffset="39584.442">11740 1203,'18'217,"-9"-127,-4 1,-6 90,-1-55,2-15,0-111</inkml:trace>
  <inkml:trace contextRef="#ctx0" brushRef="#br0" timeOffset="39812.519">11515 1683,'38'-5,"28"-1,6-1,-3 2,-9 2,-15-4,-10 0,-11-5,-10 1</inkml:trace>
  <inkml:trace contextRef="#ctx0" brushRef="#br0" timeOffset="40231.541">12051 1260,'-17'375,"15"-353,-2 0,1-1,2 1,0 0,1 0,1-1,1 1,1 0,1-1,1 0,6 18,-9-36,0 0,0 1,0-1,0 0,0 0,1 0,-1-1,1 1,0 0,0-1,0 0,0 0,0 0,1 0,-1 0,0 0,1-1,-1 0,1 0,0 0,-1 0,1 0,0-1,0 0,0 0,-1 0,1 0,0 0,0-1,-1 1,1-1,0 0,-1 0,1-1,-1 1,1-1,-1 0,0 0,0 0,0 0,0 0,0-1,1 0,169-160,-172 161,1 0,-1 1,0-1,1 0,0 1,-1-1,1 1,0 0,-1 0,1 0,0-1,0 2,0-1,0 0,0 0,0 1,1-1,-1 1,0-1,0 1,0 0,0 0,1 0,-1 0,0 0,0 1,0-1,0 1,0-1,0 1,0 0,0 0,0 0,0 0,0 0,0 0,0 1,-1-1,1 0,0 1,-1 0,7 83,-9-79,0 0,0 0,1 0,0 0,0 0,1 1,0-1,0 0,0 0,0 0,1-1,0 1,1 0,-1-1,1 1,8 7</inkml:trace>
  <inkml:trace contextRef="#ctx0" brushRef="#br0" timeOffset="40578.895">12728 1683,'-8'20,"0"1,2 0,0 0,1 0,2 1,0 0,1 0,1 0,1-1,1 1,3 12,-4-31,0 0,1-1,-1 1,1 0,0-1,0 1,0-1,0 1,0-1,0 1,1-1,-1 0,1 0,0 0,-1 0,1 0,0 0,0 0,1 0,-1-1,0 1,0-1,1 0,-1 1,1-1,-1 0,1-1,-1 1,1 0,0-1,-1 1,1-1,0 0,0 0,-1 0,1 0,0 0,-1-1,1 1,0-1,-1 0,1 0,-1 0,1 0,-1 0,1 0,-1-1,0 1,0-1,0 0,1 0,5-8,0 0,0 0,-1 0,-1-1,0 0,0 0,-1-1,0 1,-1-1,-1 0,0-1,0 1,-1 0,-1-1,0 1,-1-6,1 12,-1 0,1 0,-1 0,-1 0,1 0,-1 0,0 0,-1 1,1-1,-1 0,0 1,0-1,-1 1,0-1,0 1,0 0,-1 1,1-1,-1 0,0 1,0 0,-1 0,0 0,1 1,-4-3,-11 0</inkml:trace>
  <inkml:trace contextRef="#ctx0" brushRef="#br0" timeOffset="41301.05">13180 1795,'-5'5,"0"0,0 1,0-1,1 1,-1 0,2 0,-1 1,1-1,-1 1,2 0,-1 0,1 0,0 0,1 0,-1 0,1 0,1 1,-1-1,1 0,1 1,-1-1,1 0,1 0,-1 1,2 1,-1-7,0 0,0 0,0-1,1 1,-1-1,1 1,-1-1,1 0,-1 0,1 0,0 0,-1 0,1 0,0-1,0 0,-1 1,1-1,0 0,0 0,0-1,-1 1,1 0,0-1,0 0,-1 0,1 0,0 0,-1 0,1 0,-1-1,77-45,61-79,-139 125,1 1,-1 0,0-1,1 1,-1 0,0 0,1 0,-1 0,1 0,-1 0,0 0,1 0,-1 0,0 1,1-1,-1 1,0-1,1 1,-1-1,0 1,0 0,0 0,0-1,0 1,1 0,-1 0,-1 0,1 0,0 0,0 0,0 1,0-1,-1 0,1 0,-1 1,1-1,-1 0,1 0,-1 1,0-1,0 1,1-1,-1 0,0 1,0-1,-1 0,1 1,0-1,0 1,-1-1,1 0,0 1,-1-1,0 1,4 17,0-13,0 1,0-1,1 0,-1 0,1-1,1 1,-1-1,1 0,0 0,0 0,0 0,1-1,-1 0,1 0,0-1,0 0,1 0,-1 0,1-1,-1 1,1-2,0 1,0-1,0 0,-1 0,1-1,0 0,0 0,0-1,0 0,0 0,0 0,0-1,-1 0,1-1,-1 1,1-1,-1 0,0-1,1 0,11-8,0 0,-1-1,0-1,-1 0,-1-1,0-1,3-5,39-40,-16 20,-2-2,-2-2,-2-1,-3-2,22-41,-45 72,0-1,-1-1,-1 1,0-2,-2 1,0 0,-1-1,-1 0,-1 0,-1 0,-1 0,-1-4,2 21,-1 0,1 1,-1-1,0 0,0 0,-1 1,1-1,0 0,-1 0,0 1,0-1,1 0,-2 1,1-1,0 1,0-1,-1 1,1 0,-1 0,0-1,0 1,0 0,0 0,0 1,0-1,0 0,-1 1,1-1,-1 1,1 0,-1 0,1 0,-1 0,0 0,1 1,-1-1,0 1,0 0,1-1,-1 1,0 1,0-1,1 0,-1 1,0-1,0 1,1 0,-1 0,1 0,-1 0,1 0,-1 1,1-1,-13 12,2 0,-1 2,2-1,0 1,1 1,0 0,2 1,0 0,0 0,2 1,0 0,1 0,1 1,1 0,0 0,1 0,2 0,0 4,-1-1,1 1,1-1,1 1,2-1,0 0,1 1,1-1,1-1,1 1,1-1,1 0,1-1,0 0,10 12,63 71,-86-104,-3-3</inkml:trace>
  <inkml:trace contextRef="#ctx0" brushRef="#br0" timeOffset="41463.85">13716 1598,'57'5,"25"1,7 0,-6-1,-13-1,-9-2,-9-1,-10 0,-11-1</inkml:trace>
  <inkml:trace contextRef="#ctx0" brushRef="#br0" timeOffset="45733.654">15297 1683,'-5'-6,"1"0,-1 1,0-1,0 1,-1 0,0 1,0-1,0 1,0 0,0 1,-1-1,0 1,0 1,1-1,-2 1,1 0,0 1,0 0,0 0,-1 0,1 1,-1 0,1 0,0 1,-1 0,1 1,0-1,-2 2,6-2,1 0,0 1,0-1,0 1,0-1,0 1,0 0,1-1,-1 1,1 0,-1 0,1 0,-1 0,1 1,0-1,0 0,0 0,0 1,1-1,-1 1,1-1,-1 1,1-1,0 1,0-1,0 1,0-1,0 0,1 1,-1-1,1 1,0-1,0 1,-1-1,1 0,1 1,53 81,-44-72,-6-5,-1 0,0 0,0 0,0 1,-1-1,0 1,0 0,-1 0,0 0,0 0,-1 0,1 5,-2-9,0-1,0 1,0-1,0 1,0-1,-1 0,0 1,0-1,0 0,0 1,0-1,0 0,-1 0,0 0,1 0,-1 0,0-1,0 1,-1 0,1-1,-1 0,1 1,-1-1,0 0,0 0,0-1,0 1,0 0,0-1,0 0,-1 0,0 1,-1-1,0-1,0 1,0-1,1 0,-1 0,0 0,0-1,0 1,1-1,-1 0,0-1,1 1,-1-1,-1-1,-14-8</inkml:trace>
  <inkml:trace contextRef="#ctx0" brushRef="#br0" timeOffset="46249.702">15240 2049,'56'-25,"-1"-2,-2-3,-1-2,-1-2,-2-3,-2-1,22-24,-40 25,-2-1,-1-1,-2-2,-2 0,-1-4,-14 32,-3 7,0 0,0 0,-1-1,0 0,0 0,-1 0,0 0,0 0,-1 0,1-1,-2 1,1 0,-1-1,0 1,0-1,-1 1,0 0,-1-1,1 1,-1 0,-3-6,3 11,1 0,-1 1,0-1,0 1,0-1,0 1,0 0,0-1,-1 1,1 0,0 1,0-1,-1 0,1 1,-1-1,1 1,0-1,-1 1,1 0,-1 0,1 1,-1-1,1 0,0 1,-1-1,1 1,0 0,-1 0,1 0,0 0,0 0,0 0,-1 1,-63 52,53-37,1-1,1 2,1-1,0 1,1 1,2 0,-1 0,2 1,1-1,0 1,1 0,2 1,0-1,1 1,1-1,0 1,2-1,2 10,-1-17,0-1,1 1,1-1,0 0,0 0,1-1,0 1,1-2,1 1,0-1,0 0,1 0,6 5,29 4,-30-21</inkml:trace>
  <inkml:trace contextRef="#ctx0" brushRef="#br0" timeOffset="46569.596">16002 1880,'-5'10,"-1"8,4 0,4 3,5-3,7-4,6-5,4-3,-2-8,-10-4,-6 0</inkml:trace>
  <inkml:trace contextRef="#ctx0" brushRef="#br0" timeOffset="46816.638">16087 1485,'5'5,"1"1</inkml:trace>
  <inkml:trace contextRef="#ctx0" brushRef="#br0" timeOffset="47366.116">16312 1683,'17'118,"-6"-55,-3 1,-2 0,-4 0,-4 58,-1-87,3-23,0-1,0 1,-1-1,-1 0,0 0,0 1,-1-1,-1-1,0 1,0 0,-1-1,0 0,-1 0,0 0,0-1,-3 2,9-11,-1 1,1-1,-1 1,1-1,-1 1,0-1,1 1,-1-1,0 0,1 1,-1-1,0 0,1 0,-1 0,0 1,0-1,1 0,-1 0,0 0,0 0,1 0,-1 0,0 0,0-1,1 1,-1 0,0 0,0-1,1 1,-1 0,0-1,1 1,-1 0,1-1,-1 1,0-1,1 1,-1-1,1 1,-1-1,1 0,-1 1,1-1,0 0,-1 1,1-1,0 0,0 1,-1-1,1 0,0 0,0 1,0-1,0 0,0 0,-6-45,9 22,2 0,0-1,2 2,0-1,2 1,0 0,9-13,5-13,2 2,1 0,3 1,2 2,2 1,1 2,3 1,1 2,29-22,-53 49,0 1,1 1,1 0,-1 1,1 1,1 0,9-2,-25 8,1 1,0-1,-1 1,1-1,0 1,0 0,-1-1,1 1,0 0,0 0,-1 1,1-1,0 0,0 0,-1 1,1-1,0 1,-1 0,1-1,0 1,-1 0,1 0,-1 0,1 0,-1 0,0 0,1 1,-1-1,0 0,0 1,0-1,0 1,0-1,0 1,-1-1,1 1,0 0,-1-1,1 1,-1 0,0 0,1-1,-1 1,0 0,0 1,-15 81,-4-50,-1-2,-2 0,-1-1,-2-2,0 0,-10 6,-54 33,85-66,1 1,-1-1,0 0,0-1,0 1,0-1,0 1,0-1,0 0,-1-1,1 1,0-1,-1 0,1 0,0 0,-1-1,1 1,0-1,0 0,0 0,0-1,0 1,0-1,-1-1,-9-7</inkml:trace>
  <inkml:trace contextRef="#ctx0" brushRef="#br0" timeOffset="47881.155">17046 1852,'-23'63,"-3"-1,-3-1,-23 37,28-72,7-46,16 5,1 1,0 0,1 0,1 0,0 0,1 0,0 0,1 0,1 1,0 0,1 0,0 0,5-6,110-152,-120 169,15-19,0 0,1 2,1 0,0 1,2 0,0 2,1 0,0 2,1 0,1 1,23-9,-44 21,0 1,1-1,-1 0,0 0,1 1,-1-1,1 1,-1 0,0 0,1 0,-1 0,1 0,-1 0,1 1,-1-1,0 1,1 0,-1 0,0 0,0 0,1 0,-1 0,0 0,0 1,0-1,0 1,-1-1,1 1,0 0,-1 0,1 0,-1 0,0 0,1 0,-1 0,0 0,0 0,0 1,-1-1,1 0,0 2,0 4,1 1,-1 0,0-1,-1 1,0 0,0-1,-1 1,0 0,-1-1,0 1,-1 2,-3 6,-1-1,0-1,-1 1,-1-1,0-1,-1 0,-1 0,0-1,-1 0,0-1,-1 0,0-1,-1-1,0 0,-1-1,0 0,0-1,-1-1,0 0,0-2,-11 3,-25-9,51 1,0 0,0 0,0-1,0 1,0 0,0-1,0 1,0-1,0 1,0-1,0 1,0-1,0 0,1 1,-1-1,0 0,0 0,1 1,-1-1,0 0,1 0,-1 0,1 0,0 0,-1 0,1 0,0 0,-1 0,1 0,0 0,0 0,0 0,0 0,0 0,0 0,0 0,0 0,0 0,1 0,-1 0,0 0,1 0,-1 0,1 0,-1 0,1-1,8-14</inkml:trace>
  <inkml:trace contextRef="#ctx0" brushRef="#br0" timeOffset="48138.179">17667 1767,'-15'34,"-4"15,-4 1,3-10</inkml:trace>
  <inkml:trace contextRef="#ctx0" brushRef="#br0" timeOffset="48384.219">17582 1428,'0'0</inkml:trace>
  <inkml:trace contextRef="#ctx0" brushRef="#br0" timeOffset="48786.384">17780 1908,'3'1,"0"0,-1 0,1 0,0-1,0 0,1 1,-1-1,0 0,0 0,0-1,0 1,0-1,0 1,0-1,0 0,-1 0,1 0,0-1,0 1,-1-1,1 1,-1-1,1 0,-1 0,0 0,0 0,2-2,52-66,43-59,-99 128,1 0,-1 1,1-1,0 0,-1 1,1-1,0 1,0-1,-1 0,1 1,0 0,0-1,0 1,0 0,0-1,-1 1,1 0,0 0,0 0,0 0,0 0,0 0,0 0,0 0,0 0,0 0,0 0,0 1,0-1,-1 0,1 1,0-1,0 0,0 1,0-1,-1 1,1 0,0-1,-1 1,1-1,0 1,-1 0,1 0,-1-1,1 1,-1 0,1 0,-1 0,1 0,-1 0,0-1,0 2,12 53,-11-46,0-2,0 0,0 0,0-1,1 1,0 0,1-1,-1 1,1-1,0 1,1-1,0 0,0-1,0 1,0-1,1 0,0 0,0 0,1 0,-1-1,1 0,0 0,0-1,0 1,0-1,1-1,-1 1,1-1,0 0,0-1,0 0,-1 0,1 0,0-1,0 0,0 0,0 0,0-1,3-1,-2-1,1 0,-1 0,0 0,0-1,0-1,-1 0,1 0,-1 0,0 0,-1-1,1-1,-1 1,0-1,-1 0,0 0,0 0,0-1,-1 0,0 0,-1 0,0 0,2-6,32-57,-24 54,0 4</inkml:trace>
  <inkml:trace contextRef="#ctx0" brushRef="#br0" timeOffset="49453.138">18740 1683,'-20'5,"0"0,0 2,1 0,0 1,1 1,0 1,0 1,-7 6,17-12,0 1,1 1,0-1,0 1,0 1,1-1,0 1,1 0,0 1,0-1,1 1,-1 2,3-7,1-1,-1 1,1-1,0 1,1 0,-1 0,1-1,-1 1,1 0,0 0,0-1,1 1,-1 0,1 0,0-1,0 1,0 0,0-1,1 1,-1-1,1 1,0-1,0 0,0 0,1 0,-1 0,1 0,0-1,-1 1,1-1,0 1,1-1,1 1,1 0,-1-1,0 0,1 0,-1-1,1 1,-1-1,1 0,0-1,-1 1,1-1,0 0,0-1,-1 0,1 1,0-2,-1 1,1-1,-1 1,1-2,1 0,107-63,-61 27,2 2,1 3,2 3,19-7,-76 37,1-1,0 1,0 0,0 0,1-1,-1 1,0 1,0-1,1 0,-1 0,0 1,1 0,-1-1,0 1,1 0,-1 0,1 0,-1 0,0 1,1-1,-1 1,1-1,-1 1,0 0,0 0,0 0,1 0,-1 0,0 0,0 1,0-1,-1 1,1 0,0-1,-1 1,1 0,0 1,1 12,-1-1,-1 1,0-1,-1 1,-1-1,0 1,-1-1,-1 1,0-1,-1 0,0 0,-1 0,-1 0,-1 7,-92 377,95-378,0-1,-1 0,-1 0,-1 0,-1 0,0-1,-2-1,0 1,0-2,-2 1,-3 3,13-18,-1 1,1-1,0 1,-1-1,1 0,-1 0,0 0,1-1,-1 1,0 0,0-1,0 0,0 0,0 0,-1 0,1 0,0-1,0 1,-1-1,1 0,0 0,-1 0,1 0,0-1,0 0,-1 1,1-1,0 0,0 0,0-1,0 1,0-1,0 1,0-1,1 0,-1 0,1 0,-1 0,1-1,0 1,0-1,0 1,0-1,0 0,0 0,1 0,0 0,-1 0,-2-11,1 1,1-1,0 1,1-1,0 1,1-1,1 0,0 0,0 1,2-1,0 1,0 0,1 0,1 0,0 0,1 0,0 1,1 0,0 1,5-6,-2 2,1 0,1 1,1 0,0 1,0 0,1 1,1 1,0 0,1 1,0 0,0 2,1 0,0 0,0 2,1 0,4 0,-15 6,-1 0,1 0,0 0,0 1,0 0,-1 0,1 1,0 0,-1 0,1 1,-1 0,6 3,30 11,-32-15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0:2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8,'0'5,"4"1,3-4,4-9,-5-1,-3 3,-7 5,-7 5,-7 8,4 1,10-1,10-9,4-4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0,'-27'8,"1"0,1 1,-1 1,2 2,-1 1,2 0,0 2,0 1,1 0,2 2,-7 7,22-21,0 1,0 0,0 0,1 0,0 1,0 0,0-1,1 1,0 1,0-1,1 0,0 1,0-1,0 1,1 0,0-1,0 1,0 0,1 0,0 0,1 0,-1-1,1 1,1 0,-1 0,1-1,0 1,1-1,0 0,0 1,0-1,0 0,1-1,0 1,0-1,1 0,0 0,0 0,0 0,2 0,-2-3,0 0,0 0,0-1,0 1,1-1,-1-1,1 1,-1-1,1 0,-1 0,0 0,1-1,-1 0,1 0,-1 0,0-1,0 1,0-1,0-1,0 1,0-1,3-2,95-76,-75 55,-2-2,-1-1,-1-1,-2 0,10-20,-32 50,0-1,1 1,-1-1,0 1,0 0,1-1,-1 1,0-1,1 1,-1 0,0-1,1 1,-1 0,1 0,-1-1,1 1,-1 0,0 0,1-1,-1 1,1 0,-1 0,1 0,-1 0,1 0,-1 0,1 0,-1 0,1 0,-1 0,1 0,-1 0,1 0,-1 0,1 0,-1 1,1-1,-1 0,0 0,1 1,-1-1,1 0,-1 0,0 1,1-1,-1 0,0 1,1-1,-1 1,0-1,1 1,-1-1,0 0,0 1,0-1,1 1,-1-1,0 1,0-1,0 1,0-1,0 1,0-1,0 1,0-1,16 50,-11-31,-1-8,0 0,0 0,1 0,0-1,1 1,0-1,1-1,0 1,1-1,0 0,0-1,0 0,1 0,1-1,-1 0,1-1,0 0,1 0,-1-1,1 0,0-1,1 0,-1-1,0-1,8 2,69-26,-74 12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260 520,'-7'-1,"0"1,-1 0,1 0,0 0,0 1,0 0,0 1,0 0,0 0,0 0,0 1,1 0,-1 0,1 0,0 1,0 0,0 1,0-1,1 1,-4 4,-4 6,1 0,1 1,0 1,1 0,1 0,0 0,1 1,1 1,1-1,1 1,1 0,0 1,1-1,1 0,1 1,1 10,-1-25,1 0,-1 0,1 0,0 0,0 0,1 0,-1 0,1 0,0 0,1 0,-1 0,1-1,0 1,0 0,1-1,-1 1,1-1,0 0,0 0,0 0,1 0,-1-1,1 0,0 1,0-1,0 0,0-1,1 1,-1-1,1 0,0 0,-1 0,1-1,0 1,0-1,0 0,0-1,0 1,5-1,9-7,1-1,-1-1,-1 0,0-1,0-1,-1-1,-1-1,0 0,0-1,-1 0,8-12,20-22,-2-2,-2-1,-2-2,-3-2,-2-1,9-26,-27 53,-1-1,-1-1,-1 0,-2 0,-1-1,-2 0,-1-1,-1 1,-2-1,-1-5,-2 32,1 0,-1-1,0 1,-1 0,0 0,0 0,0 0,0 0,-1 0,0 0,-1 1,1-1,-1 1,0 0,-1-1,3 4,0 0,0 0,-1 1,1-1,0 1,-1-1,1 1,-1 0,1 0,-1 0,1 0,-1 1,0-1,1 1,-1-1,0 1,1 0,-1 0,0 0,0 0,1 1,-1-1,0 1,1 0,-1-1,0 1,1 1,-1-1,1 0,0 0,-1 1,1-1,0 1,0 0,0 0,0 0,-16 15,0 2,2 0,0 0,1 1,2 1,0 1,1 0,0 0,2 1,1 1,1 0,1 0,2 0,0 1,0 7,3-18,0 0,1 0,1 0,1 1,-1-1,2 0,0 0,1 0,0-1,1 1,1-1,0 1,1-1,0-1,1 1,0-1,1 0,1-1,-1 0,2 0,0-1,0 0,1-1,0 0,0-1,1 0,9 4,-11-7,0 0,0-1,0-1,1 1,-1-2,1 0,-1 0,1-1,0 0,0 0,0-2,0 1,-1-1,1-1,0 0,-1 0,11-4,-13 3,0 0,0-1,0 0,0 0,-1-1,1 1,-1-2,0 1,-1-1,1 0,-1 0,0-1,-1 0,0 0,0 0,0 0,-1-1,0 0,0 0,1-7,-7 3,-8 32,10-15,-1 0,0 0,1 0,0 0,0 0,1 0,-1 0,1 0,0 0,0 0,1 0,-1 0,1-1,0 1,1 0,-1-1,1 0,0 0,0 1,0-2,0 1,1 0,0-1,-1 1,1-1,0 0,1-1,-1 1,3 1,3 1,0 0,0-1,0 0,1-1,0 0,-1 0,1-1,0-1,0 0,0 0,0-1,1-1,3 0,6-4,1-2,-1 0,0-2,-1 0,0-1,0-1,-1 0,-1-2,0 0,-1-2,0 1,-1-2,-1 0,6-9,33-28,-52 51,-1 0,1 0,-1 0,1 0,0 0,0 0,0 1,0-1,0 0,0 1,0 0,0 0,1 0,-1 0,0 0,1 0,-1 0,1 1,-1-1,1 1,-1 0,1 0,0-1,-1 2,1-1,-1 0,1 1,-1-1,1 1,-1 0,1-1,-1 1,0 0,1 1,-1-1,0 0,0 1,0-1,0 1,0 0,0-1,-1 1,1 0,0 0,-1 0,1 1,-1-1,0 0,0 0,0 1,0-1,0 0,-1 1,1 0,2 13,0 0,-1 0,-1 0,-1 0,0 0,-1 0,-1 0,0 0,-1-1,-1 1,0-1,-3 4,5-14,0-1,0 1,-1-1,0 0,0 0,0 0,0 0,-1-1,1 1,-1-1,0 0,0 0,0 0,0-1,-1 0,1 1,-1-1,1-1,-1 1,0-1,1 0,-1 0,0 0,0 0,0-1,0 0,-5 0,10 0,-1 0,0-1,0 1,0 0,1 0,-1 0,0-1,0 1,1 0,-1-1,0 1,1-1,-1 1,0-1,1 1,-1-1,1 1,-1-1,0 0,1 1,0-1,-1 0,1 1,-1-1,1 0,0 1,-1-1,1 0,0 0,0 0,0 1,0-1,0 0,0 0,0 0,0 1,0-1,0 0,0 0,0 0,0 1,1-1,-1 0,0 0,1 1,-1-1,0 0,1 1,-1-1,1 0,-1 1,1-1,0 1,-1-1,1 1,-1-1,1 1,0-1,0 1,-1-1,1 1,0 0,0 0,-1-1,1 1,0 0,12-5,0 1,-1 1,2 0,-1 0,0 2,0-1,1 2,-1 0,0 0,1 1,1 1,44 10,-52-9,1-1,0 0,0 0,0-1,0 0,1 0,-1-1,0 0,0-1,0 0,7-1,8-7,-1-1,0-1,0-1,-1-1,-1 0,0-2,-1 0,-1-1,0-1,-1-1,-1-1,-1 0,13-21,-14 24,3-10,0 1,-1-2,-2 0,-1-1,-1-1,-2 1,0-2,-2 1,3-27,1-145,-26 149,14 51,0 0,-1 0,1 0,0 0,-1 0,1 0,-1 0,1 0,-1 0,0 1,1-1,-1 0,0 0,0 1,0-1,1 1,-1-1,0 0,0 1,0 0,0-1,0 1,0-1,0 1,0 0,0 0,0 0,0 0,0 0,0 0,0 0,0 0,0 0,0 0,0 0,0 0,0 1,0-1,0 0,0 1,0-1,0 1,0-1,0 1,1 0,-1-1,0 1,0 0,-7 9,1 0,0 0,0 1,1 0,0 0,1 1,1 0,0-1,0 1,1 1,1-1,0 0,0 1,1 1,-5 20,0 6,2 1,1-1,2 1,2-1,2 1,1-1,2 1,9 26,-6-30,-2 0,-1 0,-2 1,-2 0,-1 0,-3 19,-16-19,17-37,0-1,1 1,-1-1,1 1,-1-1,0 0,1 1,-1-1,0 0,1 0,-1 1,0-1,0 0,1 0,-1 0,0 0,0 0,1 0,-1 0,0 0,0 0,1 0,-1 0,0-1,1 1,-1 0,0 0,1-1,-1 1,0 0,1-1,-1 1,0-1,1 1,-1-1,1 1,-1-1,1 1,-1-1,1 0,0 1,-1-1,1 0,0 1,-1-1,1 0,0 1,0-1,0 0,-1 0,1 1,0-1,0 0,0 0,-9-46,7 22</inkml:trace>
  <inkml:trace contextRef="#ctx0" brushRef="#br0" timeOffset="329.899">2292 350,'-28'20,"15"-13,0 1,1 0,0 1,0 0,1 1,0 0,0 1,2 1,-1-1,1 1,1 1,0 0,1 0,-2 4,9-10,1 0,-1 0,1 0,0-1,1 1,0 0,0-1,0 1,1-1,-1 0,2 0,-1 0,1 0,0-1,0 1,0-1,1 0,0 0,0-1,0 1,0-1,1 0,0 0,0-1,0 0,0 0,0 0,1-1,-1 0,3 0,34 23,55 39,-70-74,-21-4</inkml:trace>
  <inkml:trace contextRef="#ctx0" brushRef="#br0" timeOffset="685.224">881 68,'5'0,"1"4,0 3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18120 623,'-2'-1,"-1"0,1 0,-1 0,0 1,1-1,-1 1,0-1,0 1,1 0,-1 0,0 1,0-1,1 0,-1 1,0 0,1 0,-1-1,1 2,-1-1,1 0,-1 0,1 1,0-1,0 1,0 0,0 0,0-1,0 1,0 1,-1 0,-44 73,41-60,1 1,1 1,1-1,1 0,0 1,1 0,1-1,0 1,2 6,-1 9,-1-30,-1 1,0 0,1 0,-1-1,1 1,0 0,0 0,1-1,-1 1,1 0,0 0,0-1,0 1,0-1,1 1,0-1,-1 0,1 1,0-1,1 0,-1 0,0 0,1-1,0 1,-1 0,1-1,0 0,0 0,1 0,-1 0,0 0,1 0,-1-1,1 0,-1 0,1 0,0 0,-1 0,1-1,0 0,0 0,0 0,11-6,-1 0,1-2,-1 0,0 0,-1-2,0 1,0-2,-1 0,-1 0,0-1,3-4,-1 2,-1-1,0 0,-1 0,-1-1,0-1,-1 0,-1 0,-1 0,0-1,-1 0,-1-1,0-3,-4 18,-1 0,0 1,1-1,-1 0,-1 0,1 1,0-1,-1 0,0 1,0-1,0 0,0 1,0-1,-1 1,0 0,1-1,-1 1,-1 0,1 0,0 0,-1 0,1 1,-1-1,0 1,0 0,0-1,0 1,0 0,-2 0,-4-2,-1 0,0 1,0 0,0 0,0 1,0 0,-1 1,1 1,-11 0,-45-8,95-16,11 9,2 1,-1-3,-1-1,0-1,-1-3,-2-1,0-2,4-5,-32 18,0 0,-1 0,0-1,-1 0,0-1,-1 1,-1-1,0 0,-1-1,0 1,-1-1,-1 0,0 0,-1 0,-1 0,0 0,-1 0,-1 0,-2-8,-7-11,7 64,46 267,-24-210,-4 1,-3 1,-4 0,-5 0,-3 0,-4 0,-5 7,-65 280,71-356,-1-1,-1 1,0-1,-2 0,0 0,-1-1,-1 0,-1-1,11-16,0-1,-1 1,1 0,0-1,0 1,-1-1,1 1,0 0,-1-1,1 1,-1-1,1 1,-1-1,1 0,-1 1,1-1,-1 1,1-1,-1 0,1 1,-1-1,0 0,1 0,-1 0,1 1,-1-1,0 0,1 0,-1 0,0 0,1 0,-1 0,0 0,1 0,-1 0,0-1,1 1,-1 0,1 0,-1 0,0-1,1 1,-1 0,1-1,-1 1,1-1,-1 1,1 0,-1-1,1 1,-1-1,1 1,0-1,-1 0,1 1,0-1,-1 1,1-1,0 0,0 1,0-1,-1 1,1-1,0 0,0 1,-7-47,6-14,3-1,2 0,3 1,2 0,3 0,3 2,2-1,11-19,27-11,-35 71</inkml:trace>
  <inkml:trace contextRef="#ctx0" brushRef="#br0" timeOffset="-12283.403">11375 227,'-2'1,"0"1,0-1,0 1,0-1,1 1,-1 0,1 0,-1 0,1 0,0 0,0 0,0 0,0 0,0 0,0 1,0-1,1 0,-1 1,1-1,0 0,0 1,0-1,0 0,0 3,0-2,-14 393,-50-56,60-321,8-20,66-194,-66 174</inkml:trace>
  <inkml:trace contextRef="#ctx0" brushRef="#br0" timeOffset="-11988.908">11064 735,'90'-17,"134"-6,-207 19,-2 2,0-1,-1 0,0-2,0 1,0-1,0-1,-1-1,0 0,8-6,-5-1</inkml:trace>
  <inkml:trace contextRef="#ctx0" brushRef="#br0" timeOffset="-11568.531">11685 256,'-21'130,"7"-50,4 1,-1 71,11-139,0 0,1-1,1 1,0 0,0-1,2 1,-1-1,1 0,1 0,0 0,1-1,0 0,1 0,0 0,1-1,3 3,-7-10,0 0,1 0,0-1,-1 1,1-1,0-1,0 1,0-1,0 1,0-1,0-1,1 1,-1-1,0 0,0 0,1-1,-1 1,0-1,0 0,0 0,0-1,0 0,0 0,0 0,-1 0,1-1,-1 0,1 0,-1 0,0 0,0-1,-1 1,4-5,50-25,-56 33,0 1,0-1,1 0,-1 0,0 1,0-1,0 1,0-1,0 1,0-1,0 1,0 0,0 0,0-1,0 1,0 0,-1 0,1 0,0 0,0 0,-1 0,1 0,-1 0,1 0,-1 0,1 0,-1 0,0 0,0 1,1-1,-1 0,0 0,0 0,0 1,0-1,0 0,-1 0,1 0,0 0,0 1,-1-1,1 0,-1 1,1 7,25 81,-24-88,0 1,0-1,0 1,1-1,-1 0,1 0,0 0,-1 0,1 0,0 0,0 0,0 0,0-1,0 1,1-1,-1 0,0 1,1-1,-1 0,1-1,-1 1,1 0,0-1,-1 1,1-1,0 0,-1 0,1 0,0 0,-1 0,1 0,-1-1,1 0,15-6</inkml:trace>
  <inkml:trace contextRef="#ctx0" brushRef="#br0" timeOffset="-11206.096">12249 848,'10'2,"-1"1,1-2,0 1,0-2,0 1,-1-1,1-1,0 1,0-2,0 1,-1-1,1-1,-1 0,0 0,0-1,0 0,0-1,0 0,-1 0,0-1,0 0,-1 0,1-1,-1 1,-1-2,4-3,-9 8,-1 1,1-1,-1 0,1 1,-1-1,0 1,0-1,0 0,0 1,-1-1,1 1,-1-1,1 1,-1-1,0 1,0-1,0 1,0 0,-1-1,1 1,0 0,-1 0,0 0,1 0,-1 0,0 0,0 1,0-1,0 1,-1-1,1 1,0 0,-1-1,1 1,0 1,-1-1,1 0,-1 1,0-1,1 1,-1 0,1-1,-1 1,0 0,1 1,-1-1,1 1,-1-1,1 1,-1 0,1-1,-1 1,1 1,0-1,-2 1,-4 1,0 0,-1 1,1 1,1-1,-1 1,1 0,-1 1,1 0,1 0,-1 1,1 0,1 0,-1 0,1 0,0 1,1 0,0 0,0 0,1 1,0 0,0-1,1 1,0 0,0 0,1 0,1 0,-1 0,1 0,1 0,0 0,0 0,1 0,0 0,0 0,1 0,3 5,3-5,0 0,1-1,0 0,1 0,0-1,0 0,0-1,1 0,0-1,0 0,0-1,1-1,-1 0,1 0,0-1,0-1,0 0,2-1,70 2,-60-2</inkml:trace>
  <inkml:trace contextRef="#ctx0" brushRef="#br0" timeOffset="-9414.452">13350 1102,'-1'-22,"1"0,0 0,2 1,0-1,2 0,0 1,2 0,0 0,1 0,1 1,1 0,1 1,0 0,2 0,0 1,1 1,1 0,10-9,163-100,-185 125,-1 0,0 0,1 0,-1 0,1 0,-1 0,1 0,0 1,-1-1,1 1,0-1,-1 1,1 0,0-1,0 1,-1 0,1 0,0 0,0 1,-1-1,1 0,0 1,-1-1,1 1,0-1,-1 1,1 0,-1 0,1-1,-1 1,1 0,-1 1,0-1,1 0,-1 0,0 1,0-1,0 0,0 1,0-1,0 1,0-1,-1 1,1 0,0-1,-1 1,1 0,-1-1,0 1,0 0,0 0,1-1,-1 1,-1 0,1 256,-1-256,1-1,0 1,0-1,0 0,0 1,1-1,-1 0,0 1,1-1,-1 0,0 0,1 1,0-1,-1 0,1 0,0 0,-1 1,1-1,0 0,0 0,0 0,0 0,0-1,0 1,0 0,0 0,1-1,-1 1,0 0,0-1,1 1,-1-1,0 0,1 1,-1-1,0 0,1 0,-1 0,0 0,1 0,-1 0,0 0,1-1,-1 1,0 0,1-1,-1 1,0-1,0 1,1-1,-1 0,0 1,0-1,0 0,0 0,0 0,0 0,0 0,0 0,227-211,-127 138,-100 74,0-1,0 0,-1 1,1-1,0 1,0-1,0 1,0-1,0 1,0 0,0-1,0 1,0 0,0 0,0 0,0 0,0 0,0 0,0 0,0 0,0 0,0 0,-1 0,1 1,0-1,0 0,0 1,0-1,0 1,0-1,0 1,0-1,-1 1,1 0,0-1,-1 1,1 0,0 0,-1 0,1-1,-1 1,1 0,-1 0,1 0,-1 0,0 0,1 0,-1 0,0 0,0 0,0 0,0 0,0 0,0 0,0 0,0 0,0 0,0 0,-7 62,-1-28,2 0,1 1,2-1,1 1,2 0,2 12,3-29,1-7</inkml:trace>
  <inkml:trace contextRef="#ctx0" brushRef="#br0" timeOffset="-9115.341">14592 678,'-19'25,"-4"3,2 0,0 2,2 0,2 1,1 1,1 0,-3 13,17-42,-1 0,1 0,0 0,0 0,0 0,1 0,-1 0,1 1,-1-1,1 0,0 0,0 0,1 1,-1-1,1 0,-1 0,1 0,0 0,0 0,1 0,-1 0,0 0,1 0,0-1,0 1,0-1,0 1,0-1,0 1,1-1,-1 0,1 0,-1 0,1-1,0 1,0-1,0 1,0-1,0 0,0 0,0 0,0-1,0 1,0-1,0 1,1-1,-1 0,3-1,11-4,1 0,-2-2,1 0,-1-1,0 0,0-2,-1 0,-1 0,1-1,-2-1,0-1,0 0,-1 0,-1-1,0-1,-1 1,0-2,5-12,-11 20,0-1,0 0,-1 0,0 0,0 0,-1-1,-1 1,0-1,0 1,0-1,-1 1,-1-3,1 8,-1 1,1-1,-1 1,0 0,0-1,0 1,0 0,0-1,-1 1,0 0,1 0,-1 0,-1 0,1 1,0-1,0 1,-1-1,0 1,1 0,-1 0,0 0,0 0,0 0,0 1,-1-1,1 1,0 0,-1 0,1 0,0 0,-1 1,1-1,-1 1,0 0,-23 2,2 3</inkml:trace>
  <inkml:trace contextRef="#ctx0" brushRef="#br0" timeOffset="-8699.011">15354 227,'-11'13,"-1"0,2 1,0 1,0-1,1 1,1 1,1 0,0 0,1 0,1 1,0 0,2 0,-1 0,2 1,1-1,0 0,1 1,1-1,0 1,2 4,1-7,0 0,-1 1,-1-1,0 0,-1 1,-1 0,0-1,-1 1,-3 12,-2 0,-1-1,-2 0,-1 0,0-1,-3-1,-4 7,-10 25,23-49</inkml:trace>
  <inkml:trace contextRef="#ctx0" brushRef="#br0" timeOffset="-8452.667">14931 623,'38'4,"37"3,10-1,-4-1,-11-2,-13-1,-11-1,-9 0,-6-1,-3 4,-2 2,0 0,0-1,-4-2</inkml:trace>
  <inkml:trace contextRef="#ctx0" brushRef="#br0" timeOffset="-8251.127">15833 678,'-14'34,"-5"6,1-4</inkml:trace>
  <inkml:trace contextRef="#ctx0" brushRef="#br0" timeOffset="-8099.024">15806 340</inkml:trace>
  <inkml:trace contextRef="#ctx0" brushRef="#br0" timeOffset="-7817.393">16116 594,'-6'22,"-1"3,0 1,1 0,2 0,0 0,2 0,1 1,1-1,3 20,-3-43,1 0,-1 0,1 1,0-1,0 0,0 0,0 0,0 0,1 0,-1-1,1 1,0 0,0-1,0 1,0-1,0 0,1 1,-1-1,1 0,-1 0,1-1,0 1,0 0,0-1,0 0,0 0,0 0,0 0,0 0,0-1,0 1,0-1,1 0,-1 0,0 0,0 0,0 0,1-1,-1 0,0 1,0-1,0 0,0-1,0 1,0 0,1-2,8-7,0 0,0-1,-1 0,-1-1,0 0,0-1,-2 0,1-1,-1 0,-1 0,-1 0,0-1,-1 0,1-3,10-94,-15 109,-1-1,0 1,-1 0,1 0,0 0,-1-1,0 1,0 0,0 0,0 0,0 0,-1 0,1 0,-1 0,0 1,1-1,-1 1,-1-1,1 1,0-1,-1 1,1 0,-1 0,1 1,-1-1,0 0,0 1,0-1,0 1,0 0,0 0,-3 0,1 1,0 0,-1 0,1 1,0 0,0 0,0 0,0 1,0-1,1 1,-1 0,0 1,1-1,-1 1,1 0,-2 2,-19 13</inkml:trace>
  <inkml:trace contextRef="#ctx0" brushRef="#br0" timeOffset="-7366.236">16511 904,'44'-76,"91"-127,-135 202,1 0,-1 0,1 0,-1 0,1 0,-1 0,1 0,0 0,0 0,0 0,-1 1,1-1,0 0,0 0,0 1,0-1,0 1,0-1,0 1,0-1,0 1,1 0,-1 0,0-1,0 1,0 0,0 0,1 0,-1 0,0 0,0 0,0 1,0-1,0 0,0 0,1 1,-1-1,0 1,0-1,0 1,0 0,0-1,-1 1,1 0,0-1,0 1,0 0,0 0,-1 0,1 0,0 0,-1 0,1 0,-1 0,1 0,22 55,-22-50,1 0,-1 0,1-1,0 1,1 0,-1-1,1 1,0-1,0 0,1 0,0 0,0-1,0 1,0-1,0 0,1 0,0 0,0-1,0 0,0 0,1 0,-1 0,4 0,2 0,0-2,0 1,0-2,0 1,1-1,-1-1,0 0,0-1,0 0,-1 0,1-1,0-1,-1 0,0 0,0-1,0 0,-1-1,1 0,-1-1,-1 0,1 0,-1 0,0-1,-1-1,0 1,0-1,-1 0,0-1,-1 1,0-1,0-1,1-5,6-12,-2 2</inkml:trace>
  <inkml:trace contextRef="#ctx0" brushRef="#br0" timeOffset="4383.471">1 2231,'43'-15,"-1"-3,-1-1,-1-2,0-2,-2-2,7-7,-22 17,7-3,-1-2,0-1,-1-1,-2-1,0-2,-2 0,0-2,-2 0,17-29,-33 44,0-1,-1 1,-1-1,0 0,-1 0,0 0,-1 0,0 0,-1-1,-1 1,-1-7,0 17,0-1,0 1,0 0,-1 0,0 0,1 0,-1 0,0 0,-1 1,1-1,0 1,-1-1,1 1,-1 0,0 0,0 0,0 0,0 0,0 1,0-1,0 1,-1 0,1 0,0 0,-1 1,1-1,-1 1,1 0,-1 0,1 0,-1 0,1 0,0 1,-1 0,1-1,0 1,-1 1,1-1,0 0,0 1,0-1,0 1,0 0,0 0,0 0,1 1,-1-1,1 1,0-1,-1 2,-2-2,-1 1,1 0,1 0,-1 0,0 0,1 1,0 0,-1 0,2 0,-1 1,0-1,1 1,0 0,0-1,0 2,1-1,-1 0,1 0,1 1,-1-1,1 1,0 0,0-1,0 1,1 0,0 0,0-1,1 1,-1 0,1-1,1 1,-1 0,1-1,0 1,0-1,0 0,1 0,2 4,4-1,0-1,0 0,1-1,0 0,0-1,1 0,0 0,-1-1,2 0,-1-1,0-1,1 0,-1 0,1-1,-1 0,1-1,0 0,-1-1,1-1,1 0,68 2,-79 0,0 0,0 0,1 0,-1 1,0-1,0 0,0 1,0 0,0-1,0 1,0 0,0 0,0 0,0 0,-1 0,1 1,0-1,-1 1,1-1,-1 1,1-1,-1 1,0 0,1 0,-1-1,0 1,0 0,-1 0,1 0,0 0,-1 0,1 1,-1-1,1 0,-1 0,0 0,0 0,0 0,0 1,-1-1,-23 91,18-78,-9 24,10-28,0-1,1 1,0 0,1 0,0 0,1 1,0-1,1 1,0-1,0 6,2-16,-1 0,0 0,1 0,-1-1,0 1,1 0,-1 0,1 0,-1-1,1 1,0 0,-1-1,1 1,0 0,-1-1,1 1,0-1,0 1,-1-1,1 1,0-1,0 0,0 1,0-1,0 0,0 0,-1 0,1 1,0-1,0 0,0 0,0 0,0-1,0 1,0 0,0 0,0 0,0-1,-1 1,1 0,0-1,0 1,0-1,-1 1,1-1,0 1,0-1,-1 0,1 1,0-1,-1 0,1 1,-1-1,1-1,-1 2,15-9</inkml:trace>
  <inkml:trace contextRef="#ctx0" brushRef="#br0" timeOffset="-27311.148">1130 143,'0'0,"0"0,-1 0,1 0,0 0,-1 0,1 0,-1 0,1 0,0 0,-1 0,1 0,0 0,-1 0,1 0,-1 0,1 0,0 0,-1 0,1 0,0-1,-1 1,1 0,0 0,0-1,-1 1,1 0,0 0,-1-1,1 1,0 0,0 0,0-1,-1 1,1 0,0-1,0 1,0-1,0 1,0 0,0-1,-1 1,-14 39,5 3,1 2,2-1,3 1,1 0,2 1,2-1,2 3,-2-32,0-1,2 1,-1-1,2 1,0-1,1 0,0 0,1-1,3 6,-6-14,-1-1,1 0,0 1,1-1,-1-1,1 1,-1 0,1-1,0 0,0 0,1 0,-1 0,1-1,-1 1,1-1,0 0,0-1,0 1,0-1,0 0,0 0,0-1,0 1,0-1,0 0,1-1,-1 1,2-2,10-3,-1-2,1 0,-1-1,-1-1,1 0,-1-1,-1 0,0-2,-1 1,0-2,0 0,-2 0,1-1,-2 0,0-1,-1-1,2-3,43-54,-13 14,-33 82,-9 27,-1-24,2 1,0-1,2 0,1 1,1-1,1-1,7 22,-9-41,1 1,0-1,0 0,0 0,1-1,0 1,0-1,0 0,1 0,-1-1,1 1,0-1,1-1,-1 1,1-1,-1 0,1-1,0 1,0-1,0-1,0 1,1-1,-1 0,0-1,0 0,1 0,-1-1,0 0,1 0,-1 0,0-1,0 0,0-1,-1 1,1-1,0-1,-1 1,0-1,0 0,2-2,15-15,-1-1,-1-1,-1-1,-1-1,-1-1,-1 0,-1-1,-2-1,2-7,2-2,-1-1,-2-1,-2 0,-1-1,-3 0,0-3,-10 15,-4 29</inkml:trace>
  <inkml:trace contextRef="#ctx0" brushRef="#br0" timeOffset="-26975.969">2259 764,'39'-17,"-1"0,0-3,-2-1,0-2,-2-1,14-14,-42 34,0 0,0-1,-1 1,1-1,-1-1,-1 1,1-1,-1 1,0-1,0-1,-1 1,1 0,-1-1,-1 0,1 0,-1 0,-1 0,1 0,-1 0,0 0,-1 0,0-1,0 1,0 0,-1 0,0 0,-1-2,-2 6,0-1,0 1,0 0,0 0,-1 0,1 1,-1-1,0 1,0 0,0 1,0-1,0 1,0 0,-1 0,1 0,0 1,0 0,-1 0,1 0,0 1,0 0,0 0,-1 0,1 1,0-1,0 1,1 0,-1 1,0-1,1 1,-1 0,1 0,0 0,-3 4,-1 0,0 0,0 0,1 1,0-1,1 2,0-1,0 1,1 0,0 0,0 1,1-1,0 1,1 0,0 0,1 0,0 1,0-1,1 0,1 1,-1-1,2 1,0-1,0 1,0-1,2 0,-1 0,1 0,1 0,0 0,0 0,1-1,0 0,0 0,1 0,0-1,1 0,0 0,0-1,1 1,0-2,0 1,1-1,-1 0,1-1,1 0,-1 0,1-1,-1 0,4 0,131-1,-120-4</inkml:trace>
  <inkml:trace contextRef="#ctx0" brushRef="#br0" timeOffset="-25754.555">3360 566,'-4'26,"1"0,1-1,1 1,1 0,2 0,2 10,-3-26,0-1,0 0,1-1,0 1,0-1,1 1,0-1,0 0,1 0,0 0,1-1,0 0,5 7,-8-11,0-1,1 0,-1 1,1-1,-1 0,1 0,0-1,0 1,0-1,-1 1,2-1,-1 0,0 0,0 0,0 0,0-1,1 1,-1-1,0 0,0 0,1 0,-1 0,0-1,1 1,-1-1,0 0,0 0,0 0,0-1,0 1,0 0,0-1,0 0,-1 0,2-1,8-7,-1 0,0-1,-1 0,0 0,-1-1,0-1,-1 1,2-6,27-37,-36 54,-1 0,0 0,1 0,0 1,-1-1,1 0,-1 0,1 0,0 1,0-1,0 0,-1 1,1-1,0 0,0 1,0-1,0 1,0 0,0-1,0 1,0 0,0-1,0 1,0 0,0 0,0 0,0 0,0 0,0 0,0 0,0 0,0 1,0-1,0 0,0 1,0-1,0 0,0 1,0-1,0 1,0 0,0-1,-1 1,1 0,0-1,0 1,-1 0,1 0,0 0,-1 0,1-1,-1 1,1 0,-1 0,0 0,1 0,-1 0,0 0,0 0,0 1,23 41,-21-35,1 0,0-1,0 1,1-1,0 0,1 0,-1 0,1-1,1 1,-1-1,1 0,0-1,0 0,1 0,0 0,-1 0,2-1,-1 0,0-1,1 0,0 0,5 1,-4-4,0-1,1 0,-1 0,0-1,0 0,-1-1,1 0,0-1,-1 1,0-1,0-1,0 0,0 0,-1-1,0 1,0-1,0-1,-1 0,0 0,0 0,-1 0,0-1,0 0,3-8,-1 7,0 0,0-1,-2 0,1 0,-1-1,-1 1,1-1,-2 0,0 0,0 0,-1-1,0 1,0-11,-7 6</inkml:trace>
  <inkml:trace contextRef="#ctx0" brushRef="#br0" timeOffset="-25508.513">4375 735,'-9'34,"-9"20,0 6,2-7</inkml:trace>
  <inkml:trace contextRef="#ctx0" brushRef="#br0" timeOffset="-25268.449">4375 171</inkml:trace>
  <inkml:trace contextRef="#ctx0" brushRef="#br0" timeOffset="-22353.916">4884 171,'0'407,"-30"-105,31-196,-1-107</inkml:trace>
  <inkml:trace contextRef="#ctx0" brushRef="#br0" timeOffset="-21919.802">5052 199,'-3'6,"0"0,0 0,0 1,0-1,1 1,0-1,0 1,1 0,0 0,0-1,1 1,0 0,0 0,0 0,1 0,0 0,0-1,1 1,0 0,2 5,-3-7,7 47,-2 0,-3 1,-3 0,-3 24,1 21,3 131,22-174,-22-54,0 0,-1 0,1 0,0 0,0 0,0-1,0 1,0 0,0-1,0 1,0-1,0 1,0-1,0 1,0-1,0 0,0 0,0 1,0-1,1 0,-1 0,0 0,0 0,0 0,0 0,0-1,1 1,-1 0,0 0,0-1,0 1,0-1,0 1,0-1,0 0,0 1,0-1,0 0,0 1,-1-1,1 0,0 0,0 0,-1 0,1 0,-1 0,1 0,-1 0,1-1,8-13</inkml:trace>
  <inkml:trace contextRef="#ctx0" brushRef="#br0" timeOffset="-21025.675">6182 623,'-18'0,"0"2,0 0,1 1,-1 0,1 2,0 0,0 1,0 1,1 0,-14 9,22-12,1 1,-1 0,1 0,0 0,0 1,1 0,0 1,0-1,0 1,1 0,0 1,1-1,-1 1,1 0,1 0,-1 0,2 0,-1 1,1-1,0 1,1 0,-1 6,3-9,0-1,1 1,-1-1,1 1,0-1,1 0,-1 1,1-1,0 0,0-1,0 1,1-1,0 1,0-1,0 0,0 0,1-1,-1 1,1-1,0 0,0 0,0-1,1 0,-1 0,0 0,1 0,0-1,-1 0,1 0,0 0,-1-1,1 0,0 0,0 0,-1-1,1 0,0 0,-1 0,1-1,-1 0,0 0,1 0,-1-1,2-1,18-8,-1-1,-1-2,0 0,-1-1,-1-2,0 0,-1-1,-1-1,-1-1,8-12,53-55,-78 87,-1 0,1 0,0 0,-1 0,1 0,0 1,0-1,0 0,0 0,0 1,0-1,0 1,0-1,0 1,0-1,0 1,0 0,0-1,0 1,0 0,0 0,0 0,1 0,-1 0,0 0,0 0,0 0,0 0,0 1,0-1,0 0,0 1,1-1,-1 1,0-1,-1 1,1-1,0 1,0 0,0 0,0-1,0 1,-1 0,1 0,0 0,-1 0,1 0,0 0,-1 0,1 0,-1 0,0 0,1 0,-1 0,0 0,0 0,0 0,1 1,-1-1,0 0,-1 0,1 0,0 0,0 0,0 0,-1 1,1-1,4 62,-5-55,0 0,0-1,1 1,0 0,1-1,0 1,0 0,0-1,1 1,1-1,-1 1,1-1,0 0,0 0,1 0,0-1,0 1,1-1,0 0,0 0,0-1,1 1,0-1,0 0,4 2,2-3,-1 0,1 0,0-1,0-1,0 0,0 0,0-1,0-1,1 0,11-2,1 1</inkml:trace>
  <inkml:trace contextRef="#ctx0" brushRef="#br0" timeOffset="-20590.373">6774 848,'105'-161,"-33"50,-72 111,0 1,1-1,-1 1,0-1,0 1,0-1,0 0,1 1,-1-1,0 1,0-1,1 0,-1 1,0-1,1 0,-1 1,0-1,1 0,-1 0,0 1,1-1,-1 0,1 0,-1 0,0 0,1 1,-1-1,1 0,-1 0,1 0,-1 0,0 0,1 0,-1 0,1 0,-1 0,1 0,-1 0,1-1,-1 1,0 0,1 0,-1 0,1 0,-1-1,0 1,1 0,-1 0,0-1,1 1,-1 0,0-1,1 1,-1 0,0-1,0 1,1-1,-1 1,0 0,0-1,0 1,0-1,0 1,1-1,-1 1,0 0,0-1,0 1,0-1,0 1,2 37,-2-32,-1 37,-1-31,1-1,0 1,1 0,0 0,0-1,1 1,1 0,0-1,0 1,1-1,0 1,1-1,0 0,1-1,0 1,0-1,1 0,3 3,-3-8,0-1,0 0,0 0,0-1,0 0,1 0,-1 0,1-1,-1 0,1 0,0-1,-1 0,1 0,0 0,-1-1,1 0,0 0,-1-1,0 0,1 0,-1 0,0-1,0 0,0 0,0-1,-1 1,1-1,-1 0,0-1,0 1,-1-1,2-2,5-2,-2-1,1 0,-1-1,0 1,-1-2,-1 1,0-1,0 0,-1-1,0 0,9-26,-9 23</inkml:trace>
  <inkml:trace contextRef="#ctx0" brushRef="#br0" timeOffset="-20205.771">7791 678,'-26'1,"1"1,-1 1,1 1,0 2,0 0,1 2,0 0,0 2,1 0,-19 12,38-20,1 0,-1 0,1 0,-1 1,1-1,0 1,0-1,0 1,0 0,0 0,1 1,-1-1,1 0,0 1,0 0,0-1,1 1,-1 0,1 0,0 0,0 0,0 0,1 0,0 0,-1 0,1 0,0 0,1 0,-1 0,1 1,0-1,0 0,0-1,1 1,-1 0,1 0,0-1,0 1,0 0,0-1,1 0,-1 0,1 0,0 0,0 0,0 0,0-1,1 1,8 1,0-1,0 0,1-1,-1 0,1-1,0 0,-1-1,1 0,0-1,-1-1,1 0,-1 0,0-1,1-1,-1 0,9-5,2-2,0-2,-1 0,-1-1,0-1,-1-2,0 1,0-3,44-23,-63 41,0 0,1 1,-1 0,1-1,-1 1,1 0,-1-1,1 1,-1 0,1 0,-1 0,1 1,-1-1,1 0,-1 1,1-1,-1 0,1 1,-1 0,0-1,1 1,-1 0,0 0,1 0,-1-1,0 2,0-1,0 0,0 0,0 0,0 0,0 0,0 1,-1-1,1 0,0 1,-1-1,1 1,-1-1,0 1,1-1,-1 1,0-1,0 1,0-1,0 2,3 17,-3-15,1 1,-1-1,1 1,0-1,1 0,-1 1,1-1,0 0,0 0,1 0,-1-1,1 1,0 0,0-1,1 0,1 2,10 4</inkml:trace>
  <inkml:trace contextRef="#ctx0" brushRef="#br0" timeOffset="-19457.499">8242 1,'-5'38,"-1"37,0 11,1 0,2-5,0-12,2-7,1-10,0-4,0-6,5-4,2-5,-1-3,-1-1,-2-2,-1 1,0-11,-2-7</inkml:trace>
  <inkml:trace contextRef="#ctx0" brushRef="#br0" timeOffset="-18890.664">8552 537,'-12'32,"0"-4,2 0,1 1,1 0,1 0,1 1,0 19,6-47,-1 1,1-1,0 0,0 1,0-1,0 0,1 0,-1 1,1-1,-1 0,1 0,0 1,0-1,-1 0,2 0,-1 0,0 0,0 0,1-1,-1 1,1 0,-1 0,1-1,0 1,0-1,-1 0,1 1,0-1,0 0,1 0,-1 0,0-1,0 1,0 0,0-1,1 1,-1-1,0 0,1 0,-1 0,0 0,1 0,-1 0,2-1,10-5,0 0,0-1,-1 0,0-1,0 0,0-1,-1-1,-1 0,0-1,0 0,-1 0,0-1,-1-1,1-2,34-38,30-29,-74 82,0-1,0 1,0 0,0-1,0 1,0-1,1 1,-1-1,0 1,0-1,1 1,-1 0,0-1,0 1,1-1,-1 1,1 0,-1-1,0 1,1 0,-1 0,1-1,-1 1,0 0,1 0,-1 0,1 0,-1-1,1 1,-1 0,1 0,-1 0,1 0,-1 0,1 0,-1 0,1 0,-1 0,1 1,-1-1,1 0,-1 0,1 0,-1 0,0 1,1-1,-1 0,1 1,-1-1,0 0,1 1,-1-1,0 0,1 1,-1-1,0 0,1 1,-1-1,0 1,0-1,0 1,1-1,-1 1,0-1,2 37,-2-31,26 239,2 32,-28-265,3 14,-2 1,-1-1,0 1,-2-1,-2 1,0-1,-2 0,0 0,-2-1,-1 0,-1 0,-12 20,14-31,0-2,-1 1,-1-1,0 0,-1-1,0-1,-1 1,0-2,0 0,-1 0,-1-1,-4 2,16-9,1-1,-1 1,0 0,0-1,1 1,-1-1,0 1,0-1,1 0,-1 0,0 0,0 0,0 0,0 0,1-1,-1 1,0 0,0-1,1 0,-1 1,0-1,1 0,-1 0,1 0,-1 0,1 0,-1 0,1 0,0 0,-1-1,1 1,0-1,0 1,0-1,0 1,0-1,0 1,1-1,-1 0,0 0,1 1,0-1,-1-1,-9-82,42-88,-17 115,48-141,-49 172</inkml:trace>
  <inkml:trace contextRef="#ctx0" brushRef="#br0" timeOffset="-18424.099">9145 537,'53'-27,"-23"10,2 1,0 1,1 2,0 2,29-7,-61 17,1 0,-1 0,0 0,0 1,0-1,1 0,-1 1,0-1,0 1,1-1,-1 1,1 0,-1-1,0 1,1 0,-1 0,1 0,-1 0,0 0,1 1,-1-1,1 0,-1 0,0 1,1-1,-1 1,0 0,0-1,1 1,-1 0,0 0,0-1,0 1,0 0,0 0,0 0,0 0,0 1,0-1,-1 0,1 0,0 0,-1 1,1-1,-1 0,1 1,-1-1,0 0,0 1,1-1,-1 1,0-1,0 0,0 1,0-1,-1 1,1-1,0 0,-1 1,1 0,-60 82,-103 132,159-211,-49 97,52-99,0 0,0 0,0 0,1 0,-1 0,1 0,0 0,0 0,0 0,0 0,0 0,1 0,-1-1,1 1,0 0,0 0,0 0,0 0,1-1,-1 1,1-1,-1 1,1-1,0 1,0-1,0 0,0 0,1 0,-1 0,0-1,1 1,-1 0,1-1,0 0,-1 1,2-1,14 3,-1 0,2-1,-1 0,0-2,0 0,1-1,-1-1,0-1,12-2,-25 4,0 0,0 0,0-1,-1 1,1-1,0 0,0-1,-1 1,1-1,0 0,-1 0,0 0,1-1,-1 1,0-1,0 0,-1 0,1-1,-1 1,1-1,-1 0,0 1,0-1,1-3,-5-5</inkml:trace>
  <inkml:trace contextRef="#ctx0" brushRef="#br0" timeOffset="-18187.544">9116 678,'39'-4,"22"-7,5-2,-3 2,-8 3,-9 3,-7 1,-5 3,-4 0,-2 2,-1-1,0 1,-1-1,-4 0</inkml:trace>
  <inkml:trace contextRef="#ctx0" brushRef="#br0" timeOffset="-17884.875">9794 678,'15'3,"1"-1,-1-1,1 0,-1-1,1-1,-1-1,1 0,-1 0,0-2,9-3,-18 6,0-1,0-1,0 1,0-1,-1 0,1 0,-1 0,0-1,0 0,0 0,-1 0,1 0,-1-1,0 0,0 0,-1 0,1 0,-1-1,0 1,-1-1,1 0,-1 0,-1 0,1 0,-1 0,0 0,0-2,-1 5,-1 0,1 0,-1 0,0 0,0 0,-1 0,1 0,-1 0,1 0,-1 1,0-1,0 1,0-1,0 1,0 0,-1-1,1 1,-1 0,1 1,-1-1,0 0,0 1,0 0,0-1,0 1,0 0,0 1,0-1,0 0,0 1,-1 0,1 0,0 0,0 0,0 0,-1 1,1-1,0 1,0 0,0 0,0 0,0 0,0 1,0-1,1 1,-1-1,0 2,-9 1,0 2,0-1,1 1,0 1,0 0,1 1,0 0,0 0,1 1,0 1,1-1,0 1,0 1,1 0,0 0,1 0,0 0,1 1,0 0,1 0,1 1,0-1,0 1,1 0,1 0,0-1,1 1,0 0,1 0,0 0,2 1,-1-6,2 0,-1-1,1 0,0 1,1-2,0 1,0 0,0-1,1 0,0 0,0-1,0 0,1 0,0 0,0-1,0 0,0 0,1 0,-1-1,1-1,0 1,3 0,17 3,-1-1,1-1,0-1,1-2,24-1,-28-1</inkml:trace>
  <inkml:trace contextRef="#ctx0" brushRef="#br0" timeOffset="4668.936">1215 1892,'-12'23,"-2"3,0 1,2 0,1 0,1 2,2-1,0 1,1 9,6-36,0-1,1 1,0 0,-1 0,1-1,0 1,0 0,0 0,0 0,0-1,0 1,0 0,1 0,-1-1,1 1,-1 0,1 0,0-1,-1 1,1-1,0 1,0-1,0 1,0-1,1 1,-1-1,0 0,1 0,-1 0,0 1,1-1,0-1,-1 1,1 0,-1 0,1-1,0 1,0 0,-1-1,1 0,0 1,0-1,-1 0,1 0,0 0,0 0,0 0,-1-1,2 1,13-8,-1 0,-1-1,0 0,0-1,-1-1,0 0,-1 0,0-2,-1 1,0-1,1-4,-6 10,2-1,-1 0,0 0,-1-1,1 0,-2 0,1-1,-1 0,-1 0,1 0,-2 0,0-1,0 1,-1-1,0 0,0 0,-2 0,1 0,-1 0,-1 0,-1-7,-1 13,-1 0,0 0,0 0,-1 1,1 0,-1 0,0 0,0 0,0 1,0 0,-1 0,1 0,-1 1,0-1,0 1,0 1,0-1,0 1,0 0,0 1,-1-1,1 1,0 0,0 1,0 0,-1 0,1 0,0 0,0 1,1 0,-1 1,0-1,1 1,-1 0,1 0,-3 3,-11 4</inkml:trace>
  <inkml:trace contextRef="#ctx0" brushRef="#br0" timeOffset="5053.861">1779 1469,'-56'131,"7"3,5 2,1 21,-1-7,42-130,13-27,14-28,-12 12</inkml:trace>
  <inkml:trace contextRef="#ctx0" brushRef="#br0" timeOffset="5339.246">2033 1441,'-135'372,"34"-94,98-269,0-1,0 1,1 0,0 0,1 0,0 1,0-1,1 0,0 0,2 9,3 0</inkml:trace>
  <inkml:trace contextRef="#ctx0" brushRef="#br0" timeOffset="5583.791">2175 1892,'-10'39,"-8"12,0-7,2-12</inkml:trace>
  <inkml:trace contextRef="#ctx0" brushRef="#br0" timeOffset="5818.95">2287 1469,'0'0</inkml:trace>
  <inkml:trace contextRef="#ctx0" brushRef="#br0" timeOffset="6567.089">2400 2089,'26'-41,"-18"26,1 0,1 0,0 1,1 0,0 1,1 1,0-1,1 2,1 0,7-5,-20 15,1 0,0 0,-1 0,1 1,0-1,-1 0,1 1,0-1,0 1,0-1,-1 1,1 0,0 0,0 0,0 0,0 0,0 0,0 0,-1 1,1-1,0 1,0-1,0 1,-1 0,1 0,0-1,-1 1,1 1,-1-1,1 0,-1 0,0 0,1 1,-1-1,0 1,0-1,0 1,0-1,0 1,0 0,0-1,-1 1,1 0,0 0,-1 0,0-1,1 1,-1 0,0 0,0 0,0 0,0 0,0-1,-1 1,1 0,-1 0,1 0,-1 0,1-1,-1 1,0 0,6 79,-5-79,1-1,0 1,0 0,1 0,-1-1,0 1,0 0,1-1,-1 1,1-1,-1 0,1 0,0 1,0-1,-1 0,1 0,0-1,0 1,0 0,0-1,0 1,0-1,0 1,0-1,0 0,0 0,0 0,0 0,0 0,0 0,0-1,0 1,0-1,0 0,0 1,0-1,0 0,1-1,9-5,0 0,-1-1,-1 0,1-1,-1 0,0 0,-1-1,-1-1,1 1,-1-2,-1 1,1-3,16-20,-18 25,-3 4,-1 0,1 1,0-1,0 1,0 0,0 0,1 0,0 0,-1 1,1 0,1-1,-1 1,0 1,1-1,0 1,-1-1,1 1,0 1,0-1,0 1,0 0,1 0,-1 0,0 1,0-1,2 2,65 21,-71-21,1-1,-1 1,1-1,-1 1,1 0,-1 0,1 0,-1 0,0 0,0 0,1 0,-1 0,0 0,0 0,0 1,0-1,0 1,-1-1,1 0,0 1,-1 0,1-1,-1 1,1-1,-1 1,0-1,1 1,-1 0,0-1,0 1,0 0,-1-1,1 1,0 0,-1-1,1 1,-1-1,1 1,-1-1,0 1,1-1,-1 1,0-1,-72 69,63-62,0 0,0 0,1 1,0 0,0 1,1 0,1 0,-6 10,12-19,0 0,0 0,0 0,0 0,1 1,-1-1,1 0,-1 0,0 1,1-1,0 0,-1 1,1-1,0 0,0 1,0-1,0 1,0-1,0 0,0 1,0-1,0 1,1-1,-1 0,1 1,-1-1,1 0,-1 0,1 1,0-1,0 0,-1 0,1 0,0 0,0 0,0 0,0 0,0 0,1 0,-1 0,0-1,0 1,0 0,1-1,-1 1,0-1,1 0,-1 1,69-8,109-88,-175 92,0 0,0 1,0 0,0 0,1 0,-1 0,0 0,1 1,0 0,-1 0,1 0,0 1,0-1,-1 1,1 0,0 1,0-1,-1 1,1 0,0 0,-1 1,1-1,-1 1,1 0,-1 0,0 0,0 1,0-1,0 1,0 0,-1 0,1 1,-1-1,0 1,2 1,-1 9,0-1,-1 1,0 0,-1 0,0 0,-1 1,-1-1,-1 0,-1 9,2 6,-5 89,-4-1,-5 0,-6-1,-15 43,31-139,-1 0,-2 0,1 0,-2-1,-1 0,0 0,-1-1,-1 0,-1-1,0-1,-2 1,0-2,-12 11,24-24,0-1,0 1,1-1,-1 0,0 0,0 0,0 0,-1 0,1 0,0-1,0 1,0-1,-1 1,1-1,0 0,0 0,-1 0,1 0,0 0,0-1,-1 1,1 0,0-1,0 0,0 0,0 0,0 0,0 0,0 0,0 0,0 0,0-1,0 1,1-1,-1 0,1 1,-1-1,1 0,0 0,-1 0,1 0,0 0,0 0,1 0,-1 0,0 0,1 0,-1-1,1 1,0 0,-1 0,1-1,0 1,1 0,-1-1,1-1,-1-37,1 1,3-1,1 1,2 0,2 1,1-1,2 2,7-14,-16 43,13-42,3 0,1 1,3 1,12-16,-13 35,-2 8</inkml:trace>
  <inkml:trace contextRef="#ctx0" brushRef="#br0" timeOffset="7439.766">4319 1864,'-6'8,"-25"31,2 1,2 2,1 0,3 2,-9 22,30-62,0 0,0 0,0 0,1 0,0 0,-1 0,1 0,1 1,-1-1,1 0,-1 1,1-1,1 0,-1 0,0 1,1-1,0 0,0 0,0 1,1-1,0 0,-1 0,1-1,0 1,1 0,-1-1,1 1,-1-1,1 0,0 0,1 0,-1 0,0 0,1-1,-1 1,1-1,0 0,0 0,3 0,7-1,1-1,-1-1,0 0,1-1,-1-1,0 0,0-1,0 0,-1-1,0-1,0 0,0 0,0-2,-1 1,0-2,-1 0,0 0,0-1,-1 0,-1-1,4-4,25-26,-2-1,-2-1,-2-2,-2-2,-1-3,-10 17,-2 0,-1-2,-1 0,-3 0,-1-1,-1-1,-2 0,-2 0,-1-1,-1-18,-3 52,0 0,0 0,0 0,-1 0,1 0,-1 0,0 0,-1 0,1 0,0 1,-1-1,0 0,0 0,0 0,-1 1,1-1,-1 0,0 1,0-1,0 1,0 0,-1 0,1 0,-1 0,0 0,0 0,0 1,0 0,0-1,-1 1,1 0,-1 0,1 1,-1-1,0 1,0 0,1 0,-1 0,0 0,0 1,-3-1,-4 7,1 0,0 0,0 1,1 0,-1 1,2 0,-1 0,1 1,0 0,1 1,0-1,1 1,0 1,0-1,1 1,1 0,0 0,-3 12,-2-4,0 1,2 1,0 0,1 0,1 0,1 0,1 1,1 0,1 0,1-1,1 1,1 0,0 0,2-1,1 0,0 1,2-2,2 5,-4-12,2-1,0 0,1 0,0 0,0-1,1 0,1-1,0 0,0-1,1 0,0 0,1-1,0 0,0-1,8 3,-14-6,0 0,1 0,0-1,0 0,0 0,0 0,0-1,1 0,-1-1,1 0,-1 0,1 0,-1-1,1 0,0 0,-1-1,1 0,-1-1,1 1,-1-1,0-1,0 1,0-1,0-1,0 1,-1-1,6-4,8-12,-4-1</inkml:trace>
  <inkml:trace contextRef="#ctx0" brushRef="#br0" timeOffset="7838.946">5194 1836,'-13'34,"1"1,1 1,2 0,2 1,1-1,2 1,2 3,1-36,1 1,0-1,0 0,0 0,0 0,1 0,0 0,0 0,0 0,0 0,0 0,1 0,0 0,0-1,0 1,0-1,1 1,-1-1,1 0,0 0,0 0,0 0,0 0,0-1,1 0,-1 1,1-1,0 0,-1-1,1 1,0-1,0 0,0 0,0 0,0 0,0-1,0 1,1-1,-1 0,0 0,0-1,0 1,0-1,0 0,0 0,0 0,0-1,1 0,7-4,-1-1,0-1,0 0,-1 0,0-1,-1 0,0-1,0 0,-1 0,0-1,-1 0,0-1,-1 1,0-1,-1-1,0 1,-1-1,0 1,-1-1,0 0,-2 0,1-1,-1 1,-1 0,-1 0,0-8,-12-76,11 94,1 1,0-1,-1 0,1 0,-1 0,0 1,0-1,0 1,0 0,-1-1,1 1,0 0,-1 0,0 0,1 1,-1-1,0 1,0-1,0 1,0 0,0 0,0 1,0-1,0 0,-1 1,1 0,0 0,-3 0,-1 1,0 0,1 0,-1 0,0 1,1 1,0-1,-1 1,1 0,0 0,0 0,1 1,-1 0,1 0,0 1,0-1,0 1,0 1,-14 16</inkml:trace>
  <inkml:trace contextRef="#ctx0" brushRef="#br0" timeOffset="8289.509">5589 1949,'-10'26,"7"-21,0-1,0 1,1 0,-1 0,1 0,0 0,1 0,-1 1,1-1,0 1,0-1,1 0,-1 1,1 0,0-1,1 1,-1-1,1 0,0 1,1-1,-1 0,1 1,0-1,1 0,-1 0,1 0,0-1,0 1,0-1,1 0,-1 1,6-4,-1 1,1-1,0-1,-1 1,1-2,0 1,-1-1,1 0,-1-1,1 0,-1 0,0-1,0 0,0-1,0 1,-1-1,1-1,-1 0,0 0,0 0,-1-1,1 0,-1 0,0-2,-4 7,81-71,-80 70,0 1,0 0,0 0,0-1,0 2,0-1,1 0,-1 1,0 0,0-1,1 1,-1 0,0 1,1-1,-1 1,0-1,0 1,1 0,-1 0,0 1,0-1,0 0,0 1,-1 0,1 0,0 0,-1 0,1 0,-1 0,1 1,-1-1,1 3,48 28,-47-32,1 0,-1 0,0 0,1-1,-1 1,0-1,1 0,-1 0,0-1,1 1,-1-1,0 0,0 0,1-1,-1 1,0-1,0 0,0 0,-1 0,1 0,0-1,-1 0,0 1,1-1,-1-1,0 1,-1 0,1-1,0 1,56-116,-51 94</inkml:trace>
  <inkml:trace contextRef="#ctx0" brushRef="#br0" timeOffset="8721.273">6351 2175,'182'-244,"-142"205,-39 40,0 0,0 0,0 0,0 0,0 0,0 1,0-1,0 0,0 1,0-1,-1 1,1-1,-1 1,1-1,-1 1,1-1,-1 1,0-1,0 1,0 0,0-1,0 1,0-1,0 1,-1 0,1-1,-1 2,1 0,-2 27,6 85,-3-112,0 1,-1-1,1 0,1 0,-1 1,0-1,1 0,-1 0,1 0,0-1,0 1,0 0,0-1,1 1,-1-1,1 0,-1 0,1 0,0 0,0 0,0 0,0-1,0 0,0 1,0-1,1 0,-1-1,0 1,0 0,2-1,0 0,0 0,0 0,0-1,0 0,0 0,0 0,-1 0,1-1,0 0,-1 0,1 0,-1-1,0 1,0-1,0 0,0 0,0 0,0-1,-1 1,0-1,0 0,1-1,56-99,-53 88,6-11,-2 2</inkml:trace>
  <inkml:trace contextRef="#ctx0" brushRef="#br0" timeOffset="13371.011">8016 1892,'-6'-6,"-1"1,1 0,-1 0,0 0,0 1,0 0,0 0,-1 1,0 0,0 0,0 1,0 0,0 0,0 1,0 0,-1 0,1 1,0 0,0 1,-1 0,1 0,0 0,0 1,0 1,0-1,0 1,1 1,-1-1,1 1,0 1,0-1,0 1,1 0,-1 1,1 0,0 0,-3 5,2 1,-1-1,1 1,1 1,0-1,1 1,0 0,1 0,-2 11,5-19,1 0,-1 0,1-1,0 1,0 0,0 0,0-1,1 1,0 0,0-1,0 1,1 0,0-1,-1 0,2 1,-1-1,0 0,1 0,0 0,0 0,0-1,0 1,0-1,1 0,0 0,-1 0,1 0,0-1,4 2,1 0,0 0,1-1,-1 0,1-1,-1 0,1-1,0 0,0 0,-1-1,1 0,0-1,0 0,0 0,-1-1,1-1,-1 0,0 0,1 0,4-4,8-4,0 0,-1-1,-1-1,0-2,-1 1,0-2,6-8,-12 10,0-1,-1 0,-1-1,0-1,-2 0,1 0,-2 0,5-17,-11 32,-1-1,0 1,0 0,0 0,-1-1,1 1,-1-1,1 1,-1 0,0-1,1 1,-1-1,0 1,-1-1,1 1,0-1,-1 1,0 0,1-1,-1 1,0 0,0 0,0-1,0 1,-1 0,1 0,-1 0,0-1,0 4,0-1,0 1,0 0,0 0,1 0,-1 1,0-1,1 0,-1 0,0 1,1-1,0 1,-1 0,1-1,0 1,0 0,0 0,0 0,0-1,1 1,-1 0,0 0,1 0,0 0,-1 1,1-1,0 0,0 0,0 0,0 0,0 1,1 5,-1 1,1-1,0 1,1-1,0 1,0-1,0 0,1 0,1 0,0-1,0 1,0-1,1 1,0-1,0-1,0 1,1-1,0 0,1 0,-1-1,1 0,0 0,0 0,6 1,20 17,-21-12</inkml:trace>
  <inkml:trace contextRef="#ctx0" brushRef="#br0" timeOffset="13921.223">8326 2203,'146'-236,"-66"94,-78 142,0-1,-1 1,1 0,0 0,0 0,-1 0,1 1,0-1,0 0,-1 1,1-1,0 1,-1 0,1-1,-1 1,1 0,-1 0,1 0,-1 0,1 0,-1 1,0-1,0 0,0 1,0-1,0 0,0 1,0-1,0 1,0 0,-1-1,1 1,-1 0,1-1,-1 1,1 0,-1-1,0 1,0 0,0 0,0-1,71 131,-67-127,0 0,0 0,0-1,0 0,1 0,0 0,0 0,0-1,0 1,0-1,1-1,-1 1,1-1,0 0,0 0,0-1,0 1,0-1,0-1,0 1,0-1,0 0,3-1,-2-2,1-1,-1-1,0 1,0-1,0 0,-1-1,1 1,-1-1,-1-1,1 1,-1-1,0 0,-1 0,1-1,-1 1,-1-1,0 0,0 0,0 0,-1 0,0 0,-1-1,0 1,0-7,16-53,-11 50</inkml:trace>
  <inkml:trace contextRef="#ctx0" brushRef="#br0" timeOffset="16369.872">9936 1892,'-5'5,"-6"6,-2 7,2 4,-2-1,1 0,2 2,4 1,-3-3,1 0,1 1,-3-4,6-9,2-11,3-5</inkml:trace>
  <inkml:trace contextRef="#ctx0" brushRef="#br0" timeOffset="16608.708">9992 1356,'0'19,"5"16,1 2</inkml:trace>
  <inkml:trace contextRef="#ctx0" brushRef="#br0" timeOffset="17020.364">10161 2175,'38'-92,"-31"72,0 0,2 0,0 1,1 0,1 1,1 0,6-7,-18 24,1 0,-1 0,0 1,1-1,-1 0,1 0,-1 0,1 0,-1 1,1-1,0 0,-1 1,1-1,0 0,0 1,-1-1,1 1,0-1,0 1,0-1,0 1,0 0,0-1,-1 1,1 0,0 0,0 0,0 0,0-1,0 1,0 1,0-1,0 0,0 0,0 0,0 0,0 1,0-1,0 0,-1 1,1-1,0 1,0-1,0 1,-1-1,1 1,0 0,0-1,-1 1,1 0,-1 0,1-1,-1 1,1 0,-1 0,1 0,-1 0,1-1,-1 1,0 0,0 0,0 0,1 0,-1 0,0 1,7 67,-8-39,0-24,-1 0,1 0,1 0,-1 0,1 0,0 0,1 0,-1 0,1 0,0 0,1 0,-1 0,1 0,0 0,1-1,0 1,0-1,0 0,0 1,1-2,-1 1,1 0,1 0,0-4,0-1,0 1,0-1,0 0,1-1,-1 1,0-1,0 0,0 0,-1 0,1-1,0 0,0 0,-1 0,1 0,-1-1,0 0,0 0,0 0,0 0,0-1,2-2,11-13,-1 0,-2-2,1 1,-2-1,-1-1,-1-1,-1 1,1-6,6-43,-15 49</inkml:trace>
  <inkml:trace contextRef="#ctx0" brushRef="#br0" timeOffset="17356.247">11035 1836,'-19'7,"0"1,1 1,0 1,0 0,1 1,1 1,0 1,0 0,1 1,1 1,0 0,1 1,1 1,-4 7,13-19,0 0,0-1,1 1,0 0,0 0,1 1,-1-1,1 0,0 0,0 1,1-1,0 1,0-1,0 0,0 1,1-1,0 0,0 1,1-1,-1 0,1 0,0 0,1 0,-1 0,1 0,0-1,0 1,0-1,1 0,-1 0,1 0,3 2,4 0,1-1,0 0,0-1,0 0,1-1,-1 0,1-1,-1 0,1-1,0-1,0 0,-1-1,1 0,0-1,-1 0,1-1,-1 0,0-1,0-1,0 0,-1 0,1-1,-1-1,-1 0,1 0,-1-1,0 0,-1-1,0 0,0-1,3-5,22-30,-19 27</inkml:trace>
  <inkml:trace contextRef="#ctx0" brushRef="#br0" timeOffset="17678.281">11431 1441,'-19'55,"4"-14,1 0,3 1,1 0,2 1,-2 36,-17 201,11-156,11-102,2-2</inkml:trace>
  <inkml:trace contextRef="#ctx0" brushRef="#br0" timeOffset="17925.313">11657 2005,'-14'34,"-6"15,7 5,5-2,8-10,5-18,1-11</inkml:trace>
  <inkml:trace contextRef="#ctx0" brushRef="#br0" timeOffset="18179.234">11713 1554,'0'0</inkml:trace>
  <inkml:trace contextRef="#ctx0" brushRef="#br0" timeOffset="18791.126">11882 2259,'237'-361,"-237"361,0 1,0-1,0 1,0-1,1 0,-1 1,0-1,0 0,0 1,1-1,-1 1,0-1,0 0,1 0,-1 1,0-1,0 0,1 1,-1-1,1 0,-1 0,0 0,1 1,-1-1,0 0,1 0,-1 0,1 0,-1 0,0 0,1 0,-1 1,1-1,-1 0,0-1,1 1,-1 0,1 0,-1 0,1 0,-1 0,0 0,1 0,-1-1,0 1,1 0,-1 0,0-1,1 1,-1 0,0 0,1-1,-1 1,0 0,0-1,1 1,-1 0,0-1,0 1,0 0,1-1,-1 1,0-1,0 1,0 0,0-1,0 1,2 38,-3-32,-1 41,0-37,1 1,-1-1,2 0,0 1,0-1,1 1,0-1,0 0,1 0,1 0,0 0,0 0,1 0,0 0,1-1,0 0,1 1,-3-7,0 0,0-1,0 1,1-1,-1 0,1 0,-1-1,1 1,-1-1,1 1,0-1,0 0,0-1,0 1,-1-1,1 1,0-1,0 0,0-1,0 1,0-1,0 1,0-1,-1 0,1-1,0 1,-1-1,1 0,-1 1,1-2,-1 1,1-1,8-5,-1 0,0-1,0 0,-1-1,0 0,-1-1,0 0,4-7,-2 2,-1 0,-1 0,-1-1,0 0,-1 0,-1-1,-1 1,0-1,1-16,-6 16</inkml:trace>
  <inkml:trace contextRef="#ctx0" brushRef="#br0" timeOffset="19223.88">12729 2118,'168'-60,"-162"57,0 0,0-1,0 0,0 0,0 0,-1 0,0-1,0 0,0 0,-1-1,1 1,-1-1,-1 0,1 0,-1 0,0 0,0-1,-1 1,0-1,0 0,-1 0,1 0,-1-6,-1 10,0-1,0 0,0 1,-1-1,1 0,-1 1,0-1,0 1,0-1,-1 1,1-1,-1 1,0 0,0 0,0 0,0 0,0 0,-1 0,0 1,1-1,-1 1,0 0,0-1,0 1,0 1,-1-1,1 0,0 1,-1 0,1 0,-1 0,1 0,-1 0,0 1,1-1,-1 1,0 0,-2 0,-5 0,0 1,1 0,-1 0,0 1,1 0,0 1,-1 0,1 1,0 0,1 0,-1 1,-8 6,9-5,-1-1,2 2,-1-1,1 1,0 1,0 0,1 0,0 0,0 1,1 0,0 0,1 0,0 1,0 0,1 0,1 0,-1 0,2 1,-1-1,2 1,-1 0,1 0,1 0,0 0,0-1,1 1,1 0,1 6,2-6,0 0,1 0,1-1,-1 1,1-2,1 1,0-1,0 0,1 0,0-1,1-1,0 1,0-1,0-1,1 0,0-1,0 0,0 0,9 1,11 4,0-2,1-2,-1-1,1-1,0-2,31-1,17-8,-62 1</inkml:trace>
  <inkml:trace contextRef="#ctx0" brushRef="#br0" timeOffset="22340.058">14310 1751,'90'-40,"-66"32,-11 1,1 1,-1 1,2 0,-1 1,0 1,1 0,-1 1,1 0,0 1,0 1,0 0,0 1,-1 1,1 0,13 4,-25-4,-1 0,1-1,0 1,-1 1,1-1,-1 0,1 1,-1-1,0 1,0-1,0 1,-1 0,1 0,0 0,-1 0,0 0,0 1,0-1,0 0,-1 0,1 1,-1-1,0 0,1 1,-2-1,1 0,0 1,-1-1,0 2,-31 95,-97 92,63-106,-2 2,-47 76,114-162,0 1,-1-1,1 1,0 0,0 0,1-1,-1 1,0 0,1 0,0 0,0 0,0 0,0 0,0 0,0-1,1 1,0 0,-1 0,1 0,0 0,0-1,0 1,1-1,-1 1,1-1,-1 1,1-1,0 0,0 1,0-1,0 0,0-1,1 1,1 1,3 2,1-1,0 0,-1 0,1-1,1 0,-1-1,0 1,1-2,-1 1,1-1,2 0,10-2,0-1,0 0,-1-2,1 0,-1-2,0 0,0-1,-1-1,1-1,-2 0,0-2,14-9,-25 15,-6 4</inkml:trace>
  <inkml:trace contextRef="#ctx0" brushRef="#br0" timeOffset="23189.672">15326 2146,'-2'1,"0"1,0-1,0 1,0-1,1 1,-1 0,1 0,-1 0,1 0,0 0,0 0,-1 0,2 0,-1 1,0-1,0 0,1 0,-1 1,1-1,0 0,-1 1,1-1,1 1,-1 1,0-1,2 108,-1-108,-1 0,1-1,0 1,0 0,0 0,0-1,0 1,1 0,-1-1,1 0,0 1,-1-1,1 0,0 0,1 0,-1 0,0 0,0 0,1-1,-1 1,1-1,-1 1,1-1,0 0,0 0,-1-1,1 1,0 0,0-1,0 0,0 1,0-1,0 0,0-1,2 1,10-4,-1 0,1 0,-1-1,0-1,-1 0,0-1,0-1,0 0,-1 0,0-2,0 1,-1-2,62-42,-70 52,-1 0,0 1,1-1,-1 1,1-1,-1 1,1 0,-1 0,0 0,1 0,-1 0,1 0,-1 1,1-1,-1 1,0 0,1 0,-1 0,0 0,0 0,0 0,0 1,0-1,0 1,0-1,0 1,0 0,-1 0,1 0,-1-1,1 2,-1-1,0 0,0 0,0 0,0 1,0-1,0 0,-1 1,1-1,-1 0,0 1,1-1,-1 1,0-1,-1 1,16 30,-11-28,-1 0,1 0,1-1,-1 1,0-1,1 0,0-1,0 1,0-1,0 0,1 0,-1 0,1-1,0 0,0 0,0 0,0-1,0 0,0 0,0-1,0 1,0-1,0-1,0 1,0-1,0 0,0 0,1-1,9-2,-1 0,1-1,-1 0,0-2,0 1,-1-2,0 0,0-1,-1 0,4-4,-11 8,0 0,-1 0,1-1,-1 1,0-1,-1 0,0 0,0-1,0 0,0 1,-1-1,0 0,-1 0,0-1,0 1,0 0,-1-1,0-3,-4-10</inkml:trace>
  <inkml:trace contextRef="#ctx0" brushRef="#br0" timeOffset="25310.418">16567 2146,'-10'-2,"0"0,0 1,0 0,0 1,0 0,0 1,0 0,0 0,0 1,0 0,0 1,1 0,-1 1,1 0,0 0,0 1,0 0,1 1,0-1,0 2,0-1,1 1,0 0,0 1,1 0,0 0,0 0,1 1,0 0,0 0,1 0,0 0,1 1,-1 5,3-10,1 0,1 1,-1-1,1 0,0 0,0 0,0 0,1 0,0 0,0 0,0 0,1-1,-1 1,1-1,0 0,1 0,-1 0,0 0,1 0,0-1,0 1,0-1,1 0,-1 0,1-1,-1 1,1-1,0 0,0-1,0 1,0-1,0 0,0 0,0 0,1-1,-1 0,0 0,0 0,1-1,-1 1,0-1,0 0,0-1,0 1,0-1,0 0,-1-1,1 1,-1-1,3-1,10-10,0 1,-1-2,-1 0,-1-1,0-1,-1 0,-1-1,0 0,-2-1,2-5,-11 23,-1 2,0-1,1 1,-1-1,0 1,1-1,-1 1,1-1,-1 1,1-1,-1 1,1-1,-1 0,1 1,-1-1,1 0,-1 1,1-1,0 0,-1 0,1 0,-1 1,1-1,0 0,-1 0,1 0,-1 0,1 0,0 0,-1 0,1 0,0-1,-1 1,1 0,-1 0,1 0,0-1,-1 1,1 0,-1-1,1 1,-1 0,1-1,-1 1,1-1,-1 1,0-1,1 1,-1-1,0 1,1-1,-1 1,0-1,1 0,-1 1,0-1,0 1,0-1,0 0,0 1,0-1,1 1,-1-1,-1 0,1 1,0-1,22 70,-23-63,2 0,-1 0,1-1,-1 1,2 0,-1 0,1-1,-1 1,2-1,-1 0,1 1,-1-1,1 0,1-1,-1 1,1 0,0-1,0 0,0 0,0 0,1 0,-1-1,1 0,0 0,0 0,1 0,-1-1,0 0,1 0,-1 0,1-1,1 0,7-3,-1-2,0 0,0 0,0-2,0 1,-1-1,0-1,0-1,-1 1,0-2,0 1,-1-2,0 1,0-1,-1-1,-1 0,0 0,0 0,5-13,7-3,6-5,-32 80,5-45,-1 4,0 0,0 1,1-1,0 0,0 0,0 1,1-1,0 0,1 1,0-1,0 0,0 0,1 0,0 0,0 0,1 0,0 0,0 0,1-1,0 0,0 0,4 5,-4-8,0 0,0 0,1 0,-1 0,1-1,0 0,0 0,0 0,0-1,0 0,0 1,0-2,0 1,0-1,1 1,-1-2,0 1,0 0,1-1,-1 0,0 0,0-1,0 1,0-1,0 0,-1-1,1 1,-1-1,1 0,-1 0,0 0,0 0,3-5,5-5,-1-1,0 0,-1-1,-1 0,-1-1,0 0,-1 0,0 0,-2-1,26-54,-31 70,0 1,1-1,-1 0,0 0,1 1,-1-1,1 0,-1 1,1-1,-1 0,1 1,-1-1,1 1,-1-1,1 1,0-1,-1 1,1 0,0-1,0 1,-1 0,1-1,0 1,0 0,-1 0,1 0,0 0,0 0,0 0,-1 0,1 0,0 0,0 0,0 0,-1 0,1 0,0 1,0-1,-1 0,1 1,0-1,0 0,-1 1,1-1,-1 1,1-1,0 1,-1 0,1-1,-1 1,1-1,-1 1,29 38,-28-36,13 27,-2 2,-1-1,-1 1,-2 1,-1 0,-2 0,-1 0,-2 1,-1-1,-1 1,-2-1,-2 3,2 54,2-69,-1-1,-2 0,0 0,-1 0,-1 0,-1 0,0-1,-5 7,-50 46,60-70,-1-1,0 0,0 1,0-1,0 0,0 0,0 0,0 0,0 0,0 0,0-1,0 1,-1-1,1 0,0 1,-1-1,1 0,0 0,0-1,-1 1,1 0,0-1,0 1,0-1,-1 0,1 0,0 0,0 0,0 0,0 0,0 0,1-1,-1 1,0-1,1 1,-1-1,1 0,-1 1,1-2,-4-9,0 1,1-2,1 1,0 0,1-1,0 1,1-1,0 0,1 1,0-1,1 0,1 1,1-3,1-17,2 0,1 1,2 0,1 0,1 1,1 0,2 1,1 0,6-5,-14 22,1 0,0 1,1 1,0 0,1 0,0 0,0 1,1 1,0 0,1 0,0 1,0 1,11-5,88-18,-104 28,0 1,0-1,0 0,-1 0,1-1,0 0,-1 0,0 0,1-1,-1 0,0 0,0-1,-1 1,1-1,-1-1,0 1,0-1,0 0,3-4,18-25,-13 16,0 2,0-1,2 1,0 1,0 1,2 0,13-8,-29 21,1 0,-1 0,1 0,0 1,-1-1,1 0,0 1,-1 0,1-1,0 1,0 0,-1 0,1 0,0 0,0 0,-1 0,1 0,0 1,-1-1,1 1,0-1,-1 1,1 0,0-1,-1 1,1 0,-1 0,0 0,1 0,-1 0,0 1,1-1,-1 0,0 1,0-1,0 1,0-1,0 1,-1-1,1 1,0-1,-1 1,1 0,-1 0,19 80,-17-73,0 0,-1 0,0 0,-1 0,0 0,0 1,-1-1,0 0,-1 0,0 0,0-1,-1 1,0 0,0-1,-1 1,-1-1,1 0,-1-1,0 1,-1-1,0 0,0 0,0-1,-6 5,-46 28,58-37,-1-1,1 0,0 1,0-1,1 0,-1 0,0 1,0-1,1 0,-1 1,1-1,-1 0,1 0,-1 0,1 1,0-1,-1 0,1 0,0 0,0 0,0 0,0 0,0 0,0-1,0 1,0 0,1-1,-1 1,0 0,0-1,0 1,1-1,-1 0,0 1,1-1,-1 0,0 0,1 0,-1 0,0 0,1 0,-1 0,0-1,1 1,-1 0,12 2,0 0,0 0,1-1,-1-1,1-1,-1 0,0 0,0-1,1-1,-1 0,-1-1,1 0,-1-1,1 0,-1-1,9-7,-11 8,0-1,-1 0,0-1,0 0,0-1,-1 0,0 0,0-1,-1 0,0 0,-1 0,0-1,-1 0,1 0,-2-1,0 0,0 1,-1-1,0 0,-1-1,0 1,-1 0,0-1,-1 0,-6-5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2230 596,'0'3,"0"43,1 0,2 0,3 0,2 4,-6-38,1 0,0 0,1-1,1 1,0-1,0 0,1 0,0 0,1-1,0 0,1-1,0 1,0-1,1-1,0 0,1 0,-1-1,2 0,-5-3,1-2,0 1,0-1,0 0,0 0,0-1,0 0,0 0,0-1,0 0,0 0,1-1,-1 0,0 0,0 0,0-1,0 0,-1-1,1 1,0-1,-1-1,0 1,0-1,0 0,0 0,0-1,-1 0,0 0,0 0,2-3,110-113,-116 120,0-1,0 1,0-1,0 1,0 0,0 0,0-1,1 1,-1 0,0 0,1 0,-1 0,1 0,0 1,-1-1,1 0,-1 1,1-1,0 1,-1 0,1-1,0 1,0 0,-1 0,1 0,0 0,0 0,-1 1,1-1,0 0,-1 1,1-1,0 1,-1 0,1-1,-1 1,1 0,-1 0,1 0,-1 0,0 0,1 1,-1-1,0 0,1 1,16 64,-17-58,0-1,1 1,0 0,0-1,0 1,1-1,1 0,-1 0,1 0,0 0,0-1,1 1,0-1,3 2,-3-3,1 0,0-1,0 0,0 0,1 0,-1-1,1 0,0 0,0-1,0 0,0 0,1 0,-1-1,0 0,1-1,-1 0,0 0,1 0,-1-1,1 0,-1-1,0 1,0-1,0-1,0 1,0-1,0-1,-1 1,0-1,1 0,1-2,157-138,-85 20,-69 105,-1 7</inkml:trace>
  <inkml:trace contextRef="#ctx0" brushRef="#br0" timeOffset="1033.085">3981 652,'-35'9,"1"2,0 1,1 2,1 1,0 1,1 2,1 1,1 1,0 2,2 1,-18 19,42-40,0 1,0 0,0 0,0 0,0 1,0-1,1 1,0-1,-1 1,1 0,1 0,-1 0,1 0,-1 0,1 0,0 1,1-1,-1 0,1 0,0 1,0-1,0 0,0 1,1-1,0 0,0 0,0 1,0-1,1 0,-1 0,1 0,0-1,0 1,1 0,-1-1,1 1,0-1,0 0,0 0,0 0,0 0,1-1,-1 1,1-1,0 0,0 0,-1 0,2 0,12-2,0-1,0 0,-1-1,1 0,0-2,-1 0,0-1,0 0,0-2,-1 0,1 0,-2-1,1-1,-1-1,-1 0,0-1,0 0,-1-1,8-9,103-118,-123 138,0 0,1 1,-1-1,1 0,-1 0,0 0,1 0,-1 1,1-1,0 0,-1 0,1 1,0-1,-1 0,1 1,0-1,0 1,0-1,-1 1,1 0,0-1,0 1,0 0,0-1,0 1,0 0,0 0,0 0,0 0,0 0,0 0,0 0,-1 0,1 0,0 0,0 1,0-1,0 0,0 1,0-1,0 0,-1 1,1-1,0 1,0 0,0-1,-1 1,1-1,0 1,-1 0,1 0,-1-1,1 1,-1 0,1 0,-1 0,0 0,1 0,-1 0,16 152,-15-147,-1-1,2 1,-1 0,0 0,1-1,0 1,1-1,-1 0,1 0,0 0,0 0,1 0,-1-1,1 1,0-1,0 0,1 0,-1 0,1-1,0 1,0-1,0-1,0 1,1-1,-1 1,0-2,1 1,0 0,-1-1,1 0,0-1,0 1,0-1,0 0,-1-1,1 1,0-1,0 0,5-2,5-7,1-2,-1 1,-1-2,0 0,-1-1,0-1,-1 0,-1 0,0-1,-1-1,-1 0,-1-1,6-14,41-71,-58 169,-4 114,6-176,0-1,-1 1,1-1,1 1,-1-1,1 1,-1-1,1 1,0-1,0 1,0-1,1 0,-1 0,1 0,0 0,0 0,0 0,0 0,0 0,1-1,-1 1,1-1,-1 0,1 1,0-1,0-1,0 1,0 0,1-1,-1 1,0-1,1 0,-1 0,1-1,-1 1,1-1,-1 1,1-1,-1 0,1 0,-1-1,3 0,9-10,-1 0,-1-1,1-1,-2 0,0-1,-1 0,0-1,-1 0,0-1,-2 0,0 0,0-1,-2 0,0 0,1-11,24-47,27-53,-58 127,0 1,0-1,0 1,0-1,0 1,0-1,0 1,1-1,-1 1,0-1,0 1,1-1,-1 1,0-1,1 1,-1 0,0-1,1 1,-1-1,1 1,-1 0,0 0,1-1,-1 1,1 0,-1 0,1-1,-1 1,1 0,-1 0,1 0,0 0,-1 0,1 0,-1 0,1 0,-1 0,1 0,-1 0,1 0,-1 0,1 0,-1 1,1-1,-1 0,1 0,-1 1,1-1,-1 0,1 0,-1 1,0-1,1 1,-1-1,1 0,-1 1,0-1,0 1,1-1,-1 1,0-1,0 1,1-1,-1 1,0-1,0 1,0 0,12 38,-11-39,35 189,-16-54,-8-67,-2 1,-4 0,-2 0,-4 1,-4 28,3-93,-36 176,33-171,0 0,0-1,-1 0,0 0,-1 0,0-1,-1 0,1 0,-1 0,-1-1,0 0,0 0,0-1,0 0,-1-1,-8 4,12-6,0 0,1 0,-1 0,-1-1,1 0,0 0,0-1,-1 1,1-1,-1-1,1 1,-1-1,0 1,1-2,-1 1,1 0,-1-1,1 0,-1-1,1 1,-1-1,1 0,0 0,0-1,0 0,0 1,1-2,-1 1,1 0,0-1,0 0,0 0,0 0,0-1,1 1,0-1,0 1,0-1,1 0,0-1,-2-3,2-5,0 0,0-1,1 1,1-1,1 1,0-1,0 1,2 0,0 0,0 0,2 0,-1 0,2 1,0-1,0 2,1-1,6-7,13-19,2 2,2 0,1 2,28-24,-22 26,1 1,2 1,1 3,28-15,-46 28,-5 2</inkml:trace>
  <inkml:trace contextRef="#ctx0" brushRef="#br0" timeOffset="-2183.907">255 229,'22'142,"-20"-74,-2-1,-4 1,-2-1,-14 55,16-95,-45 236,38-204,20-56,1-11</inkml:trace>
  <inkml:trace contextRef="#ctx0" brushRef="#br0" timeOffset="-1664.298">875 145,'-11'1,"0"1,0 1,1 0,-1 1,1 0,-1 0,1 1,0 0,1 1,-1 0,1 1,1 0,-1 0,1 1,0 0,1 0,0 1,0 0,5-7,1 0,0 1,0-1,-1 0,1 1,0-1,1 0,-1 1,0 0,1-1,0 1,-1-1,1 1,0-1,0 1,1 0,-1-1,0 1,1-1,-1 1,1-1,0 1,0-1,0 0,0 1,1-1,-1 0,0 0,1 0,0 0,1 2,67 52,-59-48,12 5,27 24,-49-36,0 0,-1 1,1-1,0 0,-1 1,1-1,-1 1,1-1,-1 1,0-1,0 1,0 0,0-1,0 1,0-1,0 1,0-1,-1 1,1-1,0 1,-1-1,1 1,-1-1,0 1,0-1,1 0,-1 1,0-1,0 0,0 0,0 1,0-1,-1 0,1 0,0 0,0-1,-1 1,-2 3,1-1,-1 1,0-1,0 0,0 0,0-1,0 1,-1-1,1 0,-1 0,1-1,-1 1,0-1,0 0,0 0,-4 0,-8-4</inkml:trace>
  <inkml:trace contextRef="#ctx0" brushRef="#br0" timeOffset="-1418.361">1158 31,'5'15,"1"9,0 5,-1 3,-2 1,0-1,-2-1,-6 0,-1-2,0 0,1-1,-4-4,0-3,2-4</inkml:trace>
  <inkml:trace contextRef="#ctx0" brushRef="#br0" timeOffset="-1183.797">961 59,'43'-5,"38"-6,11-1,-6 1,-9 2,-11 4,-13 1,-11 3,-7 0,-5 1,-8 6,-7 1</inkml:trace>
  <inkml:trace contextRef="#ctx0" brushRef="#br0" timeOffset="-931.768">622 793,'43'-10,"33"-7,10-2,-2 4,-4 3,-12-1,-12 2,-7 3,-6 2,-6 3,-4 2,-3 0,-7 2</inkml:trace>
  <inkml:trace contextRef="#ctx0" brushRef="#br0" timeOffset="5952.392">1 1527,'738'0,"-333"28,-78-16,138 6,-42 10,1227-29,-744 1,-710 27,-151-25,-33-2</inkml:trace>
  <inkml:trace contextRef="#ctx0" brushRef="#br0" timeOffset="6498.373">5646 625,'0'-5,"-5"-2,-2 6,6-3,7 1,8-1,1-3,3-1,4-4,-8 0,-5 7,-10 4,-4 8,-6 2,-2-1</inkml:trace>
  <inkml:trace contextRef="#ctx0" brushRef="#br0" timeOffset="6953.526">5759 991,'-10'0,"-8"0,5 0,8 0,10 0,0 0,-6 0,-3 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162 693,'-5'2,"-4"2,0-1,1 1,-1 0,1 1,0 0,1 0,-1 0,1 1,0 1,0-1,1 1,0 0,0 0,1 1,0 0,0 0,-1 4,-24 127,30-135,0 0,0 0,0 1,1-1,-1 0,1 0,0 1,0-1,1 0,-1 0,1 0,0 0,0-1,0 1,0 0,1-1,-1 1,1-1,0 0,0 0,1 0,-1-1,0 1,1-1,0 1,-1-1,1 0,0-1,0 1,0-1,3 1,1 0,-1-1,1 0,0-1,0 0,0 0,0-1,0 0,0 0,0-1,-1 0,1 0,0-1,-1 0,0 0,0-1,0 1,0-2,0 1,-1-1,0 0,1-1,5-5,-1 0,0 0,0-1,-1-1,-1 0,0 0,-1-1,-1 0,0 0,1-3,-5 9,1 0,-2 0,1-1,-1 1,-1 0,1-1,-1 1,-1-1,0 1,0-1,0 0,-1 1,-1 0,1-1,-1 1,-1 0,1-1,-2 2,1-1,-1 0,0 0,0 1,-1 0,0 0,-1 0,-3-3,-57-41,66 51,-1 0,0 0,1 0,-1 0,1 0,-1 0,0-1,1 1,-1 0,1 0,-1 0,1-1,-1 1,0 0,1-1,-1 1,1 0,0-1,-1 1,1-1,-1 1,1-1,-1 1,1-1,0 1,-1-1,1 1,0-1,0 1,0-1,-1 1,1-1,0 0,0 1,0-1,0 1,0-1,0 0,0 1,0-1,0 1,0-1,0 0,0 1,1-1,-1 1,0-1,0 0,1 1,-1-1,0 1,1-1,-1 1,0-1,1 1,-1 0,1-1,-1 1,1-1,-1 1,1 0,-1-1,1 1,-1 0,47-18,-32 14,15-6,0-1,0-2,-2 0,1-2,-2-1,0-1,24-21,-20 12,-2-2,0 0,-2-2,-2-1,0-1,-2-1,5-13,-25 41,0-1,0 0,0 0,-1 0,0-1,0 1,0 0,-1-1,0 0,0 1,-1-1,0 1,0-1,0 0,-1 1,0-1,-1 1,1-1,-1 1,0 0,-1 0,-2-5,3 10,0 1,0-1,-1 1,1-1,0 1,-1 0,1 0,0 0,0 0,-1 1,1-1,0 0,-1 1,1 0,0-1,0 1,0 0,0 0,0 0,0 1,0-1,0 0,0 1,0-1,1 1,-1 0,1-1,-1 1,1 0,0 0,-1 0,1 0,0 0,0 0,0 0,1 1,-1-1,1 0,-1 0,1 1,0-1,-1 2,-8 28,1 1,2 1,1-1,1 1,2 0,1-1,2 1,2 0,0 0,6 16,-3 9,36 451,-41-469,2-3,-1 0,-2 0,-2 0,-2 0,-1 0,-1 0,-3-1,-1 0,-1-1,-2 0,-12 21,23-52,-1 0,0 0,0-1,0 1,0-1,-1 0,0 1,0-2,0 1,0 0,0-1,-1 0,0 0,1 0,-1 0,0-1,-1 0,1 0,0 0,0-1,-1 0,1 0,-1 0,-4 0,6-4,1 1,0-1,0 1,0-1,0 0,0 0,1 0,0-1,-1 1,1-1,0 1,0-1,1 0,-1 1,1-1,0 0,0 0,0 0,1 0,-1 0,1 0,0 0,0 0,0 0,1-1,-1 1,2-1,-2 1,2-36,3-1,1 1,2 1,1-1,3 1,1 1,1 0,13-20,-20 40,-6 14,0 0,0 0,0 0,1 0,-1 0,1 1,0-1,0 0,1 1,-1-1,1 1,-1 0,1 0,0 0,0 0,0 0,1 1,-1-1,1 1,-1 0,1 0,0 0,0 1,0-1,0 1,0 0,0 0,2 0,11 3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119 396,'20'4,"0"-2,0 0,1-1,-1-1,0-1,1-1,-1-1,0-1,0 0,-1-2,12-4,-20 6,1-1,-1 0,-1-1,1 0,-1-1,0 0,0 0,-1-1,1-2,-7 8,0-1,0 0,-1 0,1-1,-1 1,0-1,0 1,0-1,0 1,0-1,-1 0,0 0,0 0,0 0,0 0,-1 0,1 0,-1 0,0 0,0 0,-1-1,1 1,-1 0,0 0,0 0,0 0,0 1,-1-2,0 1,0 0,-1 1,1 0,-1-1,1 1,-1 0,0 0,0 1,0-1,-1 1,1-1,-1 1,1 0,-1 0,0 1,1-1,-1 1,0 0,0 0,0 0,0 0,0 1,0-1,0 1,-1 0,1 0,0 1,0-1,0 1,-2 1,-7 0,0 2,-1-1,1 2,1 0,-1 0,1 1,0 1,-7 5,-8 5,2 2,0 0,1 2,1 0,1 2,1 0,1 2,1 0,1 1,-1 5,16-27,0 1,0 0,0 0,1 0,0 0,0 0,1 1,-1-1,1 0,0 1,0-1,1 1,0-1,0 1,0-1,0 1,1-1,0 1,0-1,1 1,0-1,0 0,0 0,0 0,1 0,-1 0,1 0,1-1,-1 1,1-1,-1 0,1 0,0 0,1-1,-1 0,1 1,-1-1,1-1,0 1,0-1,4 1,16 2,0-1,0-2,1-1,-1-1,1-1,-1-1,4-1,-5-1,0-2,0 0,-1-2,0 0,0-1,-1-2,0 0,18-13,-18 11</inkml:trace>
  <inkml:trace contextRef="#ctx0" brushRef="#br0" timeOffset="486.289">599 594,'218'-256,"-142"162,-75 127,-3-18,1 1,0-1,1 1,0-1,2 1,-1-1,2 0,0 1,1-1,3 8,-5-18,0 0,0-1,0 1,1 0,-1-1,1 1,0-1,0 0,1 0,-1 0,1 0,0-1,0 1,0-1,1 0,-1-1,1 1,-1-1,1 1,0-1,0-1,0 1,0-1,0 0,0 0,1 0,-1-1,0 0,0 0,1 0,-1 0,3-2,5-2,-1-1,0-1,1 0,-2-1,1 0,-1 0,0-2,-1 1,0-1,0-1,-1 0,0 0,0-1,-2 0,1 0,3-9,1 4,0-1,-3 7,-1 1,-1-1,0 0,0-1,-1 1,0-1,-1-1,0 1,-1-1,0 1,-1-1,0-1,-1 1,0 0,-1 0,-5-7</inkml:trace>
  <inkml:trace contextRef="#ctx0" brushRef="#br0" timeOffset="1223.421">1417 453,'20'3,"0"-1,-1-1,1 0,0-2,0 0,0-1,0-1,-1-1,1-1,2-1,-13 3,-1 0,1-1,-1 0,0 0,0-1,0 0,0 0,-1-1,0 0,0 0,-1-1,0 0,0 0,0-1,-1 1,0-1,-1 0,1 0,-2-1,1 1,-1-1,1-7,-2 12,-1 1,-1-1,1 0,0 0,-1 0,0 1,0-1,0 0,0 0,-1 0,1 1,-1-1,0 0,0 0,0 1,-1-1,1 1,-1-1,0 1,0 0,0 0,-1 0,1 0,-1 0,1 0,-1 0,0 1,0 0,0-1,0 1,-1 0,1 1,0-1,-1 0,0 1,1 0,-1 0,0 0,1 0,-1 1,0-1,0 1,0 0,0 0,1 1,-1-1,0 1,-2 0,-8 4,1 0,-1 1,1 0,1 1,-1 1,1 0,0 0,1 1,0 1,0 0,1 0,1 1,0 1,0-1,1 1,0 1,1-1,1 2,0-1,1 0,0 1,1 0,0 0,2 0,-1 1,2-1,-1 9,3-18,-1 0,1 0,0 0,0-1,1 1,-1 0,1-1,0 1,0-1,0 0,1 0,0 1,0-2,0 1,0 0,0-1,1 1,-1-1,1 0,0 0,0 0,0-1,1 1,-1-1,1 0,-1-1,1 1,-1-1,1 0,3 1,7 1,0-1,0-1,0 0,0 0,0-2,1 0,-1-1,0 0,5-3,26-6,0-3,0-1,-2-3,0-1,-1-2,-1-3,-1-1,-1-1,-1-3,-2-1,11-13,-34 31,-1-1,-1 0,0-1,-1-1,0 1,-2-2,1 1,-2-1,0-1,-1 1,0-1,-2-1,0 1,-1-1,0-6,-3 22,-1 0,0 0,0 0,0 0,-1 0,1 0,0-1,-1 1,1 0,-1 0,0 0,0 0,0 0,0 1,0-1,0 0,0 0,0 1,-1-1,1 1,-1-1,1 1,-1-1,0 1,0 0,1 0,-1 0,0 0,0 0,0 0,0 1,0-1,0 0,0 1,0 0,-1-1,1 1,0 0,0 0,-1 1,-82 23,75-19,1 1,1 1,-1-1,1 2,0-1,1 1,-1 0,2 0,-1 1,1 0,-3 6,7-12,1 0,-1 0,1 0,0 0,-1 0,1 1,1-1,-1 0,0 1,1-1,0 0,0 1,0-1,0 1,0-1,1 1,-1-1,1 0,0 1,0-1,0 0,1 0,-1 0,1 0,0 0,-1 0,1 0,1 0,-1-1,0 1,1-1,-1 1,1-1,0 0,0 0,2 1,84 32,-82-35,-1 0,0 1,1 0,-1 1,0-1,0 1,0 0,0 1,0 0,0-1,-1 2,0-1,1 1,-1 0,0 0,-1 0,1 0,-1 1,0 0,0 0,0 0,-1 1,0-1,0 1,0 0,-1 0,1-1,-1 2,-1-1,1 0,-1 4,-25 98,13-89</inkml:trace>
  <inkml:trace contextRef="#ctx0" brushRef="#br0" timeOffset="2038.11">2913 86,'-21'4,"1"1,1 1,-1 1,1 0,0 2,1 0,0 1,0 1,1 0,1 2,0 0,0 0,2 2,-1 0,2 0,0 2,1-1,-4 9,13-22,1 0,0 1,0-1,0 0,0 1,0-1,1 1,-1 0,1-1,0 1,0 0,0 0,1 0,0 0,-1-1,1 1,0 0,1 0,-1 0,1 0,0 0,0 0,0-1,0 1,1 0,-1-1,1 1,0-1,0 0,0 1,1-1,-1 0,1 0,0-1,0 1,0 0,0-1,0 0,0 0,1 0,-1 0,3 1,7-2,0 0,0-1,1 0,-1-1,0-1,0 0,0-1,0 0,0-1,-1 0,1-1,-1-1,0 0,-1 0,1-1,-1-1,-1 1,1-2,5-6,13-5,13-10,-1-1,-1-3,-2-1,33-38,-35 42,-35 31,-1-1,1 1,0 0,0 0,0 0,0 0,0 0,0 0,0 0,-1 0,1 1,0-1,0 0,0 0,0 1,-1-1,1 1,0-1,0 1,0-1,-1 1,1-1,0 1,-1-1,1 1,-1 0,1-1,-1 1,1 0,-1 0,1 0,-1-1,0 1,1 0,-1 0,0 0,0 0,1-1,-1 1,0 0,0 0,0 0,0 0,0 0,0 0,-1 0,1-1,0 1,0 0,-1 1,-2 286,2 22,0-289,-1 0,-2-1,0 1,-1-1,-1 0,-1-1,0 1,-2-1,0-1,-11 16,15-26,-1 0,0 0,0 0,-1-1,0 0,0-1,-1 1,0-2,0 1,0-1,-1 0,1 0,-1-1,0-1,-1 1,1-1,0-1,-1 0,0 0,1-1,-1 0,0-1,-8 0,15 0,0-1,0 1,0-1,1 0,-1 1,0-1,0-1,1 1,-1 0,1 0,-1-1,1 0,0 1,0-1,-1 0,1 0,0 0,1 0,-1-1,0 1,1 0,-1-1,1 1,0-1,-1 0,1 1,1-1,-1 0,0 0,1 1,-1-1,1 0,0 0,0 0,13-100,-4 75,3 0,0 1,2 1,0 0,2 1,11-14,16-20,-24 35</inkml:trace>
  <inkml:trace contextRef="#ctx0" brushRef="#br0" timeOffset="2607.775">3562 1,'-23'36,"2"2,1 0,2 2,2 0,2 1,-1 6,14-44,-1-1,1 0,0 0,0 1,0-1,0 1,1-1,-1 1,1-1,-1 1,1-1,0 1,0-1,0 1,0-1,1 1,-1-1,1 1,-1-1,1 1,0-1,0 1,0-1,0 0,0 0,1 1,-1-1,1 0,-1 0,1 0,0 0,0-1,0 1,0-1,0 1,0-1,0 1,0-1,1 0,-1 0,0 0,1 0,1 0,9-5,-1 1,1-2,-1 1,0-2,0 0,0 0,-1-1,0-1,0 0,-1 0,0-1,0 0,-1-1,-1 0,1 0,-1-1,3-7,120-150,-130 167,-1 1,1-1,-1 0,1 1,-1-1,1 1,0-1,-1 1,1-1,0 1,-1-1,1 1,0 0,-1 0,1-1,0 1,0 0,0 0,-1 0,1-1,0 1,0 0,0 0,-1 0,1 1,0-1,0 0,-1 0,1 0,0 0,0 1,-1-1,1 0,0 1,0-1,-1 1,1-1,0 1,-1-1,1 1,-1-1,1 1,-1 0,1-1,-1 1,1 0,-1-1,0 1,1 0,-1-1,0 1,0 0,1 0,-1 0,0 0,16 53,-13-43,39 200,-41-177,-1 0,-1 0,-2-1,-2 1,-1-1,-1 0,-2-1,-2 1,0-2,-2 0,-14 24,16-32,0-1,-1-1,-1 0,-2-1,0 0,0-1,-2-1,0-1,-2 0,-18 14,35-30,0 0,0 0,0 0,0 0,0 0,-1 0,1 0,0 0,0-1,-1 0,1 1,0-1,0 0,-1 0,1 0,0 0,-1 0,1-1,0 1,0-1,-1 1,1-1,0 0,0 0,0 0,0 0,0 0,0-1,0 1,0-1,1 1,-1-1,0 1,1-1,-1 0,1 0,0 0,0 0,-1 0,1 0,1 0,-1 0,0 0,0-1,1 1,-1 0,1 0,0-1,0 1,0 0,0-1,0 1,0 0,1-2,0-15,1-1,1 1,0 0,2 1,0-1,1 1,1 0,0 0,1 1,2 0,-1 0,2 1,0 1,11-12,10-15,2 2,1 2,2 1,2 2,1 1,2 2,1 3,10-5,16-3,-41 24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5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86,'29'-10,"14"-3,10 1,0 2,-4 3,-6 3,-4-3,-5 0,-4 1,-1 1,-1 3,-1 0,0 1,0 1,1 0,-5 1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7 373,'-2'92,"-1"-41,1 0,3 1,2-1,3 0,1 0,3-1,2 0,2-1,3 1,-14-42,0-1,1 1,1-1,-1 0,1 0,0 0,1-1,-1 0,1 0,1 0,-1-1,1 0,0 0,0 0,0-1,-2-4,-1-1,1 1,-1-1,0 0,1 0,-1-1,0 1,0-1,0 0,0 0,0 0,0-1,-1 1,1-1,-1 0,1 0,-1 0,0-1,0 1,-1-1,1 1,-1-1,1 0,-1 0,-1 0,2-3,141-226,-143 234,-1-1,0 1,0 0,1 0,-1-1,0 1,1 0,-1-1,1 1,-1 0,1-1,-1 1,1-1,-1 1,1-1,-1 1,1-1,0 1,-1-1,1 0,0 1,0-1,-1 0,1 1,0-1,0 0,-1 0,1 0,0 0,0 0,0 0,-1 0,1 0,0 0,0 0,-1 0,1 0,0-1,0 1,-1 0,1-1,0 1,0 0,-1-1,1 1,-1-1,1 1,0-1,-1 1,1-1,-1 0,1 1,-1-1,1 1,-1-1,0 0,1 0,-1 1,0-1,0 0,1 0,-1 1,0-1,0 0,0 0,12 142,-12-135,1 1,0 0,0-1,0 1,1-1,0 1,0-1,1 0,0 0,0 0,0 0,1-1,0 1,0-1,0 0,1 0,-1 0,1-1,0 1,1-1,-1 0,1-1,0 0,0 1,0-2,0 1,0-1,1 0,-1 0,6 0,-3 0,0-1,-1 0,1-1,0 0,0 0,0-1,0 0,0 0,0-1,-1-1,1 1,-1-1,1-1,-1 1,0-2,0 1,-1-1,1 0,-1 0,0-1,-1 0,1 0,-1-1,-1 0,1 0,-1 0,4-8,18-47,-3 0,-3-2,-2 0,-4-1,-2-1,-3-1,15-223,-27 233,-4 94,6-14</inkml:trace>
  <inkml:trace contextRef="#ctx0" brushRef="#br0" timeOffset="253.791">1418 769,'-14'33,"-5"16,5 0,6-8</inkml:trace>
  <inkml:trace contextRef="#ctx0" brushRef="#br0" timeOffset="485.287">1305 345</inkml:trace>
  <inkml:trace contextRef="#ctx0" brushRef="#br0" timeOffset="683.735">1813 62,'0'566,"30"-225,-31-323,12 54,-6-72,0-6</inkml:trace>
  <inkml:trace contextRef="#ctx0" brushRef="#br0" timeOffset="918.625">1615 627,'43'-5,"29"-6,7-2,-5 2,-11-2,-10 1,-11-2,-11 1</inkml:trace>
  <inkml:trace contextRef="#ctx0" brushRef="#br0" timeOffset="6004.631">2265 62,'4'8,"0"-1,0 0,-1 1,0 0,0 0,-1 0,0 0,-1 0,1 0,-1 0,-1 1,0-1,0 0,-1 4,1 3,-1 123,-1-77,3-1,2 1,7 30,0-14,-4 0,-3 1,-4 20,6-51,-5-48,0 1,1-1,-1 0,0 1,0-1,0 1,1-1,-1 1,0-1,1 1,-1-1,0 1,1-1,-1 1,1 0,-1-1,1 1,-1-1,1 1,-1 0,1 0,-1-1,1 1,-1 0,1 0,0 0,-1 0,1-1,-1 1,1 0,0 0,-1 0,1 0,-1 0,1 0,-1 1,1-1,0 0,-1 0,1 0,-1 1,1-1,-1 0,1 0,-1 1,1-1,-1 0,1 1,-1-1,1 1,-1-1,0 1,1-1,-1 1,0-1,1 1,-1-1,0 1,0-1,1 1,-1-1,0 1,0-1,0 1,0 0,0-1,0 1,88-223,-85 214,0 0,1 0,1 1,-1-1,1 1,1 0,-1 0,1 1,0-1,1 1,-1 1,1-1,0 1,7-4,-12 9,-1 0,0-1,1 1,-1 0,0 0,1 0,-1 0,1 0,-1 0,0 0,1 1,-1-1,1 0,-1 1,0-1,0 1,1-1,-1 1,0 0,0 0,0-1,0 1,1 0,-1 0,0 0,-1 0,1 0,0 0,0 1,0-1,-1 0,1 0,0 1,-1-1,0 0,1 0,-1 1,0-1,1 1,-1-1,0 1,7 62,-7-60,-3 173,3-175,0 0,-1 1,1-1,0 0,0 0,0 1,0-1,1 0,-1 0,1 1,-1-1,1 0,0 0,0 0,0 0,0 0,0 0,0 0,1 0,-1 0,0-1,1 1,0 0,-1-1,1 1,0-1,0 0,0 0,0 1,0-1,0 0,0-1,0 1,0 0,0-1,1 1,-1-1,0 0,0 1,1-1,-1 0,0-1,0 1,11-8</inkml:trace>
  <inkml:trace contextRef="#ctx0" brushRef="#br0" timeOffset="6369.089">2942 683,'-16'26,"1"1,1 0,2 0,0 2,2-1,1 1,0 7,8-33,0 0,1-1,-1 1,1 0,-1 0,1-1,0 1,0 0,0 0,0 0,0-1,1 1,0 0,-1 0,1-1,0 1,0 0,0-1,1 1,-1-1,0 0,1 1,0-1,0 0,-1 0,1 0,0 0,1 0,-1 0,0-1,0 1,1-1,-1 0,1 1,-1-1,1 0,0 0,-1-1,1 1,0-1,0 1,0-1,-1 0,4 0,2-1,1-1,0 0,-1 0,1-1,-1 0,0 0,0-1,0 0,0 0,-1-1,1 0,-1-1,0 1,-1-1,0-1,0 1,0-1,-1 0,1 0,-2-1,1 0,-1 0,0 0,-1 0,0 0,0-1,-1 1,0-1,-1 0,0 0,0 1,0-1,-1 0,-1 0,0 0,0 0,0 1,-1-1,-1 0,1 4,0 0,0 0,-1 1,0-1,0 1,0 0,0 0,-1 0,0 0,0 0,0 1,0 0,0 0,-1 0,1 0,-1 1,0-1,0 1,1 0,-2 1,1-1,0 1,0 0,0 1,-1-1,1 1,0 0,0 0,-1 0,1 1,0 0,0 0,0 0,0 1,0 0,0 0,0 0,0 0,1 1,-4 2,-11 6</inkml:trace>
  <inkml:trace contextRef="#ctx0" brushRef="#br0" timeOffset="7122.751">3337 769,'-5'7,"0"1,1 0,0 0,0 1,1 0,0-1,0 1,1 0,0 0,1 0,0 0,0 1,1-1,0 0,1 0,0 0,0 1,2 0,-2-7,1-1,0 1,0-1,0 0,0 0,0 0,0 0,1 0,-1 0,1 0,-1-1,1 1,0-1,-1 0,1 0,0 0,0 0,0 0,0-1,0 1,0-1,0 0,0 0,0 0,0 0,0-1,0 1,0-1,2 0,82-36,-70 24,1-1,-2-1,0 0,0-2,-2 1,0-2,-1 0,-1 0,0-1,2-7,-4 6,-14 36,-2 6,5-18,0-1,-1 1,1 0,1 0,-1-1,1 1,-1 0,1 0,0 0,1 0,-1-1,1 1,-1 0,1 0,0 0,1-1,-1 1,0-1,1 1,0-1,0 1,0-1,0 0,1 0,-1 0,1 0,0-1,0 1,0-1,0 1,0-1,0 0,1 0,-1-1,1 1,-1-1,1 1,0-1,3 0,7-1,0 0,0-1,-1-1,1 0,0-1,-1-1,1 0,-1 0,0-2,0 0,-1 0,0-1,0 0,0-1,-1-1,0 1,-1-2,0 0,-1 0,1 0,-2-1,2-3,18-17,-1-1,-1-1,-2-1,-2-1,-1-1,-1-1,-3-1,-1-1,-1 0,-3-1,-1 0,-2-1,-1 0,-3-1,-1 1,-2-10,-27-18,25 68,-1-1,0 1,0 0,0 0,0-1,-1 1,1 0,0 0,0 0,-1 0,1 0,-1 0,1 1,-1-1,1 0,-1 1,1-1,-1 1,0-1,1 1,-1 0,0 0,1 0,-1 0,0 0,1 0,-1 0,1 0,-1 1,0-1,1 1,-1-1,1 1,-1 0,1-1,-1 1,1 0,-1 0,1 0,0 0,-1 1,-9 10,1 1,0 1,1-1,1 2,0-1,0 1,2 0,0 1,1-1,0 1,1 0,1 1,0-1,1 16,-1-17,-4 33,2 1,2-1,2 1,2 0,3-1,1 1,3 2,22 91,-29-141,0 1,0 1,-1-1,1 0,0 0,-1 1,1-1,-1 0,1 1,-1-1,0 0,0 1,0-1,-1 1,1-1,-1 0,1 1,-1-1,0 0,1 0,-1 1,0-1,-1 0,1 0,0 0,-1 0,1 0,-1-1,-1 2,-8-2</inkml:trace>
  <inkml:trace contextRef="#ctx0" brushRef="#br0" timeOffset="7322.524">3733 402,'43'4,"38"3,15-1,-4-2,-8 0,-13-7,-15-2,-11 0,-9 0,-6 1,-2-3,-3-1,-4 1</inkml:trace>
  <inkml:trace contextRef="#ctx0" brushRef="#br0" timeOffset="11385.344">5228 542,'-3'56,"7"171,-4-223,0-1,0 1,1 0,-1-1,1 1,0-1,0 1,0-1,0 1,1-1,0 0,-1 0,1 0,0 0,0 0,1 0,-1 0,1 0,-1-1,1 0,0 1,0-1,0 0,0 0,0-1,0 1,1 0,-1-1,0 0,1 0,-1 0,1 0,0-1,-1 0,1 1,-1-1,1 0,0-1,-1 1,1-1,-1 1,1-1,0 0,8-5,-1 0,0 0,0-1,0-1,-1 0,0 0,-1-1,0 0,0-1,-1 0,0 0,5-10,2 1,114-185,-133 218,1 1,0 0,1 0,1 1,1-1,0 0,0 0,2 0,0 1,1-1,0-1,1 1,1 0,0-1,1 0,0 0,1-1,1 0,0 0,1 0,1-1,8 9,-14-16,0 0,0 0,1-1,0 0,0 1,0-1,0-1,1 1,0-1,-1 0,1 0,0-1,0 0,1 0,-1 0,0-1,1 0,-1 0,0 0,1-1,-1 0,1 0,-1-1,1 0,-1 0,1-1,-1 1,0-1,0 0,0-1,0 0,0 0,-1 0,1-1,0 0,19-18,0-1,-1-2,-2 0,0-1,-2-2,-1 0,-1-1,2-7,22-31,15-26,-54 93,0-1,0 1,0 0,0 0,0 0,0 1,0-1,0 1,-1-1,1 1,0 0,0 0,0 0,-1 1,1-1,-1 1,1-1,-1 1,1 0,-1 0,0 0,0 0,0 0,0 1,1 1,2 1,8 5,-1 1,0 1,-1 0,0 0,-1 1,-1 0,0 1,0 0,-2 1,1 0,-2 0,0 0,-1 1,-1 0,0 0,-1 0,0 8,-2-18,0-1,0 1,-1 0,0 0,0-1,0 1,-1 0,0 0,0-1,0 1,-1-1,0 1,0-1,0 1,-1-1,0 0,0 0,0-1,-1 1,1 0,-1-1,0 0,0 0,-1 0,1-1,-1 1,-3 1,4-2,0-1,0 0,-1 0,1 0,-1-1,1 1,-1-1,1 0,-1 0,0 0,1-1,-1 0,0 0,0 0,1-1,-1 1,0-1,1 0,-1 0,1-1,-1 1,1-1,-1 0,0-1,4 2,0 0,1 0,-1 0,0 0,0 0,1 0,-1-1,1 1,-1 0,1 0,-1 0,1-1,0 1,0 0,-1-1,1 1,0 0,0-1,0 1,0 0,1-1,-1 1,0 0,1 0,-1-1,0 1,1 0,0 0,-1 0,1-1,0 1,-1 0,1 0,0 0,0 0,0 0,0 1,0-1,0 0,0 0,47-31,-23 22,1 2,0 0,1 2,0 1,0 1,0 1,0 2,1 1,-1 0,2 3,-5-3,-10-2,-1-1,1 0,0 0,-1-2,0 0,0 0,0-1,-1-1,0 0,0-1,-1 0,0-1,0 0,-1 0,0-1,-1-1,0 0,0 0,-1 0,-1-1,0 0,-1-1,0 0,-1 0,0 0,0-4,-4 13,0 0,0 0,0 0,-1 0,1 0,-1 0,0 0,-1 0,1 0,-1 0,0 0,1 0,-2 0,1 0,0 0,-1 1,0-1,0 0,0 1,0 0,0-1,-1 1,0 0,1 0,-1 0,0 1,0-1,-1 1,1-1,-1 1,1 0,-1 1,1-1,-1 0,0 1,0 0,0 0,0 0,0 1,0-1,0 1,0 0,0 0,0 0,0 1,0-1,0 1,0 0,0 0,0 0,1 1,-3 0,-5 5,0 0,1 1,0 0,1 1,0 0,0 0,0 1,1 0,1 1,0 0,0 0,1 0,1 1,0-1,0 2,1-1,1 0,0 1,1-1,0 1,1 0,0 3,1-6,1 0,1 0,0 0,0 1,1-1,0-1,0 1,1 0,1-1,0 0,0 0,0 0,1-1,1 0,-1 0,1 0,1-1,-1 0,1-1,0 1,1-1,0-1,0 0,0 0,0-1,1 0,-1 0,1-1,4 0,19 8,1-1,1-2,-1-1,1-2,0-1,1-2,16-1,-48-1,0-1,0 1,0 0,0-1,-1 0,1 0,0 0,0-1,0 1,-1-1,1 0,-1 0,0 0,1 0,-1 0,0-1,0 0,0 1,-1-1,1 0,1-2,3-12</inkml:trace>
  <inkml:trace contextRef="#ctx0" brushRef="#br0" timeOffset="31975.246">487 1614,'-2'-2,"1"0,0 1,-1-1,0 0,1 0,-1 1,0-1,0 1,0 0,0-1,0 1,0 0,-1 0,1 0,0 1,0-1,-1 1,1-1,0 1,-1-1,1 1,0 0,-1 0,-1 1,0-2,-8 0,0-1,0 1,-1 1,1 0,-1 1,1 1,0-1,0 2,0 0,0 0,0 1,0 1,1 0,0 0,0 1,0 1,1 0,0 0,0 1,1 0,-1 1,4-2,0 0,0 0,0 0,1 0,0 1,0 0,1 0,0 1,1-1,0 1,0 0,1 0,0 0,0 0,1 0,0 0,1 0,0 0,0 6,1 10,-3-18,1 0,0 0,0 1,0-1,1 0,1 1,-1-1,1 0,0 0,1 1,-1-1,2 0,-1 0,1-1,0 1,0 0,1-1,0 0,0 0,0 0,1 0,0-1,0 1,0-1,1-1,-1 1,1-1,0 0,1 0,0 0,13 1,1-2,-1 0,0-1,1-1,-1-1,20-3,-2 2,-22 0,0-1,0 0,0-1,0-1,-1 0,1-1,12-6,-13 2</inkml:trace>
  <inkml:trace contextRef="#ctx0" brushRef="#br0" timeOffset="32327.148">1023 1727,'-34'33,"2"0,1 2,1 1,2 2,2 0,-10 23,34-59,-1 1,1-1,1 1,-1 0,0 0,1 0,-1 0,1 0,0 0,0 1,1-1,-1 0,0 1,1-1,0 0,0 1,0-1,0 0,1 1,-1-1,1 0,0 0,-1 1,2-1,-1 0,0 0,1 0,-1 0,1 0,0-1,0 1,0 0,0-1,1 1,-1-1,1 0,-1 0,1 0,0 0,0 0,0-1,0 1,0-1,0 0,0 0,1 1,9-1,-1 1,1-2,0 0,0 0,0-1,0-1,0 0,-1-1,1 0,-1-1,1 0,-1-1,-1 0,1-1,-1-1,0 1,0-2,4-4,6-4,-2-1,0-1,-1-1,-1-1,0 0,-2-1,0-1,9-19,-21 37,0-1,-1 0,1 0,-1 0,0 0,-1 0,1 0,-1 0,0-1,0 1,-1-1,1 1,-1 0,0-1,-1 1,1-1,-1 1,0 0,-1-1,1 1,-1 0,0 0,0 0,-1 0,1 0,-1 1,0-1,0 1,-1 0,1 0,-1 0,0 0,0 1,0-1,-5-2,6 5,-1-1,1 0,-1 1,0 0,0 0,0 0,1 0,-1 1,0-1,0 1,0 0,0 0,0 1,0-1,0 1,0 0,1 0,-1 0,0 0,0 1,1-1,-1 1,1 0,0 0,-1 0,1 1,0-1,0 1,0 0,1 0,-1 0,1 0,0 0,-1 2,-1-2,-10 10</inkml:trace>
  <inkml:trace contextRef="#ctx0" brushRef="#br0" timeOffset="32811.723">1390 2038,'36'-78,"-25"50,1 1,1 1,1 0,1 1,2 1,0 0,1 1,5-3,-22 25,-1 0,1 1,0-1,-1 0,1 0,0 1,0-1,-1 1,1-1,0 1,0-1,0 1,0-1,-1 1,1-1,0 1,0 0,0 0,0 0,0-1,0 1,0 0,0 0,0 0,0 0,0 1,0-1,0 0,0 0,0 1,0-1,0 0,0 1,0-1,-1 1,1-1,0 1,0-1,0 1,-1 0,1-1,0 1,-1 0,1 0,-1-1,1 1,-1 0,1 0,-1 0,1 0,-1 0,0 0,1 0,-1 0,0 0,0 0,0 0,0 0,0 0,9 62,18 39,-26-100,0 1,1-1,-1 0,0 0,1 0,0 0,-1 0,1 0,0 0,0 0,0-1,0 1,0-1,0 1,1-1,-1 0,0 0,1 0,-1 0,1 0,-1-1,1 1,-1-1,1 0,0 1,-1-1,1 0,-1-1,1 1,0 0,-1-1,1 1,-1-1,1 0,-1 0,0 0,1 0,-1 0,0-1,11-7,-2 0,1-1,-1-1,0 0,-1-1,-1 1,0-2,0 0,-1 0,-1 0,2-6,12-16,22-50,-35 60</inkml:trace>
  <inkml:trace contextRef="#ctx0" brushRef="#br0" timeOffset="33625.232">2349 1643,'-11'-3,"1"1,-1 0,0 1,-1 0,1 1,0 0,0 1,0 0,0 0,0 1,0 1,1 0,-1 0,1 1,0 1,0-1,0 2,0-1,-1 3,9-8,1 1,0-1,0 1,-1-1,1 1,0 0,0-1,-1 1,1 0,0 0,0 0,0 0,0 0,0 0,1 0,-1 0,0 0,0 1,1-1,-1 0,0 0,1 1,0-1,-1 0,1 1,0-1,-1 1,1-1,0 0,0 1,0-1,1 1,-1-1,0 0,0 1,1-1,-1 0,1 1,-1-1,1 0,-1 1,1-1,0 0,0 0,-1 0,1 0,0 0,0 0,0 0,0 0,1 0,-1 0,1 0,72 35,53 17,-124-51,0 0,0 0,0 0,0 1,0-1,-1 1,1 0,-1 0,0 0,0 0,0 0,0 0,0 0,-1 1,1-1,-1 1,0-1,0 1,0 0,-1-1,1 1,-1 0,0-1,0 1,0 0,0 0,-1-1,0 1,0-1,0 1,0 0,0-1,0 0,-1 1,-1 1,-6 6,0-1,0-1,-1 0,0 0,0-1,-1 0,0-1,-1 0,0-1,0 0,0-1,-1 0,1-1,-1 0,0-1,0-1,0 0,-1-1,-4 0,-44-7,61 0,6 0</inkml:trace>
  <inkml:trace contextRef="#ctx0" brushRef="#br0" timeOffset="34344.92">2603 2010,'22'0,"0"-1,0-1,0-1,-1-1,1-1,-1-1,0-1,0 0,-1-2,0 0,0-2,15-10,-31 19,0-1,-1 1,1-1,0 0,-1 0,0 0,0 0,0-1,0 0,0 1,-1-1,1 0,-1 0,0 0,0 0,-1-1,1 1,-1 0,0-1,0 1,0-1,-1 1,0-1,0 1,0-1,0 1,-1-1,1 1,-1-1,0 1,-1-1,1 1,-1 0,0 0,0-1,0 1,0 1,-1-1,0 0,0 1,0-1,-2-1,-1 1,1 1,-1 0,0 1,0 0,0 0,0 0,0 0,-1 1,1 0,0 0,-1 1,1 0,0 0,-1 0,1 1,-1 0,1 0,0 1,0 0,0 0,0 0,0 1,0 0,1 0,-1 0,1 1,0-1,-5 4,0 1,1-1,1 1,-1 1,1-1,1 2,-1-1,2 1,-1 0,1 0,1 1,0-1,0 1,0 5,4-12,0 1,0 0,0-1,1 1,0-1,0 1,0 0,1-1,-1 1,1-1,0 1,1-1,-1 0,1 1,-1-1,1 0,1 0,-1 0,1 0,-1 0,1-1,0 1,0-1,1 0,-1 0,1 0,-1 0,1 0,0-1,0 0,0 0,4 2,4 2,1-1,0 0,1-1,-1 0,1-1,-1 0,1-1,0-1,0 0,8-1,6-4,-1-2,1-1,-1-1,-1-1,0-1,0-1,-1-2,0 0,10-10,-14 9,-1-1,-1-1,-1-1,0-1,-1-1,-1 0,-1-1,0 0,-2-1,0-1,-2 0,8-21,-5-28,-14 69,0 0,0 1,0-1,0 1,0-1,-1 1,1-1,-1 1,1-1,-1 1,0-1,1 1,-1-1,0 1,0 0,0 0,0-1,0 1,0 0,0 0,-1 0,1 0,0 0,-1 0,1 1,0-1,-1 0,1 1,-1-1,1 1,-1-1,1 1,-1 0,0-1,1 1,-1 0,1 0,-1 0,0 1,1-1,-1 0,1 0,-2 1,-7 3,0 0,0 0,0 1,1 0,-1 1,1 0,1 1,-1-1,1 2,0-1,1 1,0 0,0 1,0 0,1 0,1 0,-5 10,8-15,0-1,0 1,0 0,1-1,-1 1,1 0,0 0,0 0,1 0,-1 0,1 0,0 0,0 1,0-1,0 0,1 0,-1 0,1 0,0 0,1 0,-1 0,1-1,-1 1,1 0,0-1,1 1,-1-1,1 0,-1 0,1 0,0 0,0 0,0 0,0-1,1 0,-1 1,1-1,3 1,97 30,-89-31,0 2,0-1,-1 2,0 0,0 1,0 0,-1 1,11 8,-20-12,-1 0,0 0,0 0,0 0,0 1,-1 0,1-1,-1 1,0 0,0 0,0 0,-1 0,1 1,-1-1,0 0,0 1,-1-1,1 1,-1-1,0 0,0 1,-1-1,1 1,-1-1,0 0,0 1,0-1,-1 0,0 2,-1 2,0-1,-1 0,0 0,0 0,-1 0,1 0,-1-1,-1 0,1 0,-1-1,0 1,0-1,-1 0,0-1,-5 3,-9 2</inkml:trace>
  <inkml:trace contextRef="#ctx0" brushRef="#br0" timeOffset="34749.41">3704 1643,'-6'22,"2"0,0 0,1 0,2 1,0-1,1 1,1-1,2 1,0-1,1 0,1 0,1-1,1 1,1-1,3 5,-3-15,-1 0,2 0,-1-1,2 0,-1 0,1-1,1 0,6 4,-16-12,1 1,-1-1,1 0,0 0,-1 0,1 0,0 0,-1 0,1-1,0 1,0-1,0 1,-1-1,1 1,0-1,0 0,0 0,0 0,0 0,0 0,0-1,-1 1,1 0,0-1,0 1,0-1,0 0,-1 0,1 0,0 0,-1 0,1 0,-1 0,1 0,-1-1,0 1,1 0,-1-1,0 1,0-1,0 0,0 1,0-1,0 0,-1 1,1-1,-1 0,1 0,0-1,72-283,-45 233,-12 35</inkml:trace>
  <inkml:trace contextRef="#ctx0" brushRef="#br0" timeOffset="35531.367">4522 1727,'-35'16,"1"2,1 0,0 3,1 0,2 2,0 2,2 0,-21 24,-9 46,57-92,0-1,1 1,-1-1,0 1,1-1,0 1,-1 0,1-1,0 1,1-1,-1 1,0 0,1-1,-1 1,1-1,0 1,0-1,0 0,0 1,0-1,0 0,1 0,-1 1,1-1,0 0,-1-1,1 1,0 0,0 0,0-1,0 1,1-1,-1 0,0 1,1-1,-1 0,0-1,1 1,-1 0,2 0,8-1,0 0,-1 0,1-1,0 0,-1-1,1 0,-1-1,1-1,-1 0,0 0,-1-1,1 0,-1-1,0 0,0 0,-1-1,0-1,0 0,-1 0,0 0,0-1,2-4,13-9,71-89,-94 111,0-1,1 0,-1 0,0 0,0 0,1 0,-1 0,1 0,-1 0,1 1,-1-1,1 0,-1 0,1 0,0 1,-1-1,1 0,0 1,0-1,0 1,-1-1,1 1,0-1,0 1,0 0,0-1,0 1,0 0,0 0,0 0,0 0,0 0,0 0,0 0,0 0,-1 0,1 0,0 0,0 0,0 1,0-1,0 0,0 1,0-1,0 1,-1-1,1 1,0-1,0 1,0 0,-1-1,1 1,0 0,-1-1,1 1,-1 0,1 0,-1 0,1 1,22 100,-20-95,1-1,-1 0,1 1,1-1,-1-1,1 1,0-1,1 0,-1 0,1 0,0-1,0 0,0 0,1 0,-1-1,1 0,0 0,0-1,0 0,0 0,0-1,0 1,1-2,-1 1,0-1,1 0,-1 0,1-1,-1 0,0-1,0 1,0-2,0 1,0 0,0-1,3-3,12-6,0-1,-1-1,-1-1,0-1,-1-1,-1 0,-1-2,0 0,-2 0,5-8,-9 9,14-14,-1-1,-1-2,-3 0,0-1,-3-1,-1-1,-1-1,-3 0,-1 0,-2-1,2-22,-10 53,0 3,1 0,-1 0,0 0,-1-1,0 1,0 0,0-1,0 1,-1 0,0 0,-1-1,1 1,-1 0,0 0,-1 1,0-1,1 0,-2 1,1-1,-1 1,1 0,-2 0,1 1,-1-1,0 5,0 0,1 0,-1 0,0 1,0 0,1 0,-1 0,1 1,-1-1,1 1,0 0,-1 1,1-1,0 1,0-1,1 1,-1 0,0 1,1-1,0 1,0-1,0 1,0 0,1 0,-1 0,1 1,0-1,-1 4,-7 12,1 1,1 1,1 0,1 0,0 0,2 1,1 0,0 0,2 0,1 0,1 0,0 0,4 14,-1-14,0 0,1 1,2-2,0 1,1-1,2 0,7 12,57 154,-78-157,-2-35</inkml:trace>
  <inkml:trace contextRef="#ctx0" brushRef="#br0" timeOffset="35780.889">4720 1614,'39'5,"26"2,8-6,0-2,-7-2,-5 0,-4 1,-6 0,-7 1,-7 0,1 1,-2 0,-2 0,-2 0,-2 0,-1 0,-5 0</inkml:trace>
  <inkml:trace contextRef="#ctx0" brushRef="#br0" timeOffset="36000.482">5679 1756,'-14'39,"-5"21,1 6,3-3,9-13,6-15</inkml:trace>
  <inkml:trace contextRef="#ctx0" brushRef="#br0" timeOffset="36165.184">5679 1417,'0'0</inkml:trace>
  <inkml:trace contextRef="#ctx0" brushRef="#br0" timeOffset="36443.156">6018 1727,'-3'8,"-15"24,2 1,1 1,2 0,2 1,1 1,0 7,8-40,2-1,-1 1,0 0,0 0,1 0,0 0,-1 0,1-1,0 1,1 0,-1 0,0 0,1 0,0 0,-1-1,1 1,0 0,1 0,-1-1,0 1,1-1,-1 1,1-1,0 0,0 0,0 1,0-1,0-1,0 1,1 0,-1 0,1-1,-1 1,1-1,-1 0,1 0,0 0,0 0,-1 0,1-1,0 1,0-1,0 0,2 0,4-2,0-1,1 1,-1-2,0 1,-1-2,1 1,-1-1,0 0,0-1,0 1,-1-2,0 1,0-1,-1 0,0-1,0 1,0-1,-1 0,0-1,-1 1,0-1,0 0,0-2,0 4,1-1,-1-1,-1 1,0 0,0-1,0 0,-1 0,0 1,-1-1,0 0,-1-1,1 1,-2 0,1 0,-1 0,-1 0,0 0,0 1,0-1,-1 0,-1 1,1 0,-1-1,-1 2,0-1,0 0,0 1,-1 0,-5-5,8 10,-1 0,1 0,-1 0,1 0,-1 1,0-1,0 1,0 0,0 0,0 0,0 1,0 0,0-1,0 1,0 1,0-1,0 0,0 1,0 0,0 0,0 0,1 1,-1-1,0 1,-15 9</inkml:trace>
  <inkml:trace contextRef="#ctx0" brushRef="#br0" timeOffset="39614.899">6526 1643,'1'42,"-2"0,-2 0,-1 0,-3 0,-6 20,-28 81,35-112,6-30,0-1,-1 0,1 0,0 1,0-1,-1 0,1 1,0-1,0 0,0 1,0-1,-1 0,1 1,0-1,0 0,0 1,0-1,0 1,0-1,0 0,0 1,0-1,0 0,0 1,0-1,0 1,1-1,-1 0,0 1,0-1,0 0,0 1,1-1,-1 0,0 0,0 1,1-1,-1 0,0 1,0-1,1 0,-1 0,0 0,1 1,-1-1,0 0,1 0,-1 0,0 0,1 0,-1 1,1-1,-1 0,0 0,1 0,-1 0,0 0,1 0,-1 0,1-1,-1 1,0 0,1 0,-1 0,0 0,1 0,-1 0,0-1,1 1,-1 0,52-97,-45 75</inkml:trace>
  <inkml:trace contextRef="#ctx0" brushRef="#br0" timeOffset="40098.752">6554 1614,'0'1,"0"-1,0 0,0 0,0 1,0-1,0 0,0 0,0 1,-1-1,1 0,0 0,0 1,0-1,0 0,0 0,-1 1,1-1,0 0,0 0,0 0,-1 0,1 1,0-1,0 0,-1 0,1 0,0 0,0 0,-1 0,1 0,0 1,0-1,-1 0,1 0,0 0,0 0,-1 0,1 0,0 0,-1-1,1 1,0 0,0 0,-1 0,1 0,0 0,0 0,-1 0,1 0,0-1,0 1,0 0,-1 0,9 26,120 201,-113-193,-11-22,1 0,0 0,0-1,1 0,1 0,0 0,0-1,1 0,0 0,1-1,0 0,2 1,-8-9,0 1,0-1,0 0,0 0,0 0,0-1,0 1,1-1,-1 1,0-1,0 0,1-1,-1 1,0 0,0-1,0 0,1 1,-1-1,0-1,0 1,0 0,-1-1,1 1,0-1,0 0,-1 0,1 0,-1 0,0-1,0 1,0-1,2-1,59-91,-51 75,-1-1,0 0,-2-1,0 0,-2 0,0-1,-1 0,-2 0,0 0,-2-1,0 1,-1-1,-2 1,0-1,-3-4,-27-33,23 54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51.64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 1535,'68'15,"-2"2,1 4,-2 2,-1 3,33 20,88 32,426 127,-205-43,67 37,-220-86,182 85,-71 3,-175-96,88 30,63 21,32 29,-322-163,-2 3,0 1,-2 2,14 13,-1 5,-39-29,2 0,0-1,1-1,1-1,21 9,-1-5,-82-3,-31-4,0-2,-1-4,0-3,-47-6,-5 3,-132 0,85-27,-1 16,102 3,-1 2,0 3,0 3,-16 4,-34-1,-193-3,144-26,-312 26,85 1,169-28,-509 29,-156-1,879 0</inkml:trace>
  <inkml:trace contextRef="#ctx0" brushRef="#br0" timeOffset="2545.183">850 1959,'-15'4,"-4"7,-4 2,2 2,4 0</inkml:trace>
  <inkml:trace contextRef="#ctx0" brushRef="#br0" timeOffset="3029.281">341 3115,'-14'34,"-5"20,1 6,8-7,6-8,3-6,7-11,3-5,4-6,0-6</inkml:trace>
  <inkml:trace contextRef="#ctx0" brushRef="#br0" timeOffset="20118.696">3304 745,'-3'-6,"-1"1,0-1,-1 1,1 0,-1 0,0 0,0 1,-1 0,1 0,-1 0,0 1,0-1,0 1,0 1,-1-1,1 1,-1 0,1 1,-7-1,-4 3,0 2,0 0,0 0,0 2,1 0,-1 1,1 0,-10 7,-43 16,-181 76,222-91,1 1,0 1,2 2,0 0,0 2,2 0,1 2,0 1,2 0,0 1,2 2,1 0,1 0,1 2,1 0,-92 177,87-156,3 1,2 1,2 1,0 13,10-55,-2 9,1 1,0 0,2 0,0 0,1 0,1 0,1 0,1 0,4 16,13 36,-15-48,1 1,2-2,0 1,2-1,0 0,4 4,86 111,-79-108,1-1,1-1,2-1,0-2,2 0,1-1,1-2,0-1,2-2,9 5,-11-9,-1 0,2-2,0-1,0-1,21 4,135 6,-32 13,37-23,-140-12,-17-2,-1-1,0-1,0-2,0-1,26-11,79-47,14-50,-41 24,-87 74,-1-2,-2 0,0-1,-1-2,-1 0,7-12,-8 13,1-4,0 0,-1 0,-2-2,0 0,-2-1,-2 0,3-10,-7 16,-1-1,-2-1,0 1,-1-1,-2 1,0-2,0-97,-17-53,5 138,-1 0,-2 1,-1 0,-2 1,-2 1,-1 1,-3-2,-76-102,-87-52,85 97,86 82,-1 0,0 1,-1 1,0 0,-1 1,1 1,-1 0,-15-3,-15-7,22 7,0 1,-1 2,0 0,-1 2,1 1,-1 1,0 1,-1 1,13 1,-2-1,-1 1,1 0,0 1,-1 1,1 1,0 0,0 1,0 1,1 1,-14 6,12-2</inkml:trace>
  <inkml:trace contextRef="#ctx0" brushRef="#br1" timeOffset="25936.608">3304 1535,'4'-1,"0"-1,0 0,0 0,0 0,-1-1,1 1,-1-1,1 0,-1 0,0 0,0 0,-1 0,1-1,-1 1,1-1,1-3,1-2,194-259,-98 146,78-70,-103 119,3-50,-18 22,94-152,-119 192,-28 42</inkml:trace>
  <inkml:trace contextRef="#ctx0" brushRef="#br1" timeOffset="28792.207">3304 1507,'1'1,"-1"1,0 0,1 0,0 0,-1-1,1 1,0 0,0 0,0-1,0 1,0-1,0 1,0-1,1 1,-1-1,0 0,1 0,-1 1,1-1,-1 0,1 0,0-1,0 1,-1 0,1-1,0 1,0-1,0 1,-1-1,1 0,0 1,0-1,0 0,0-1,0 1,3 2,9 2,-1 0,0 1,0 1,-1 0,0 1,0 0,0 1,-1 0,3 3,8 6,1-1,1 0,0-2,1-2,1 0,0-1,8 1,104 50,15 61,-66-47,54 35,11-1,62 4,-75-53,-55-30,56 16,37 19,66 57,-103-67,-140-56,-1-1,1 1,-1 0,1 0,-1 0,0 0,1 0,-1 0,1 0,-1 0,1 0,-1 0,1 0,-1 0,0 0,1 0,-1 0,1 0,-1 1,1-1,-1 0,1 0,-1 1,1-1,0 0,-1 1,1-1,-1 1,1-1,0 0,-1 1,1-1,0 1,-1-1,1 1,0-1,0 1,-1-1,1 1,0-1,0 1,0-1,0 1,0 0,0-1,0 1,0-1,0 1,0-1,0 1,0-1,0 1,0-1,1 1,-1-1,0 1,0-1,1 1,-1-1,0 1,-18 0</inkml:trace>
  <inkml:trace contextRef="#ctx0" brushRef="#br1" timeOffset="30220.568">6212 2607,'-282'313,"137"-162,127-136,13-10,0-1,0 1,0-1,0 0,-1 0,0-1,0 0,0 0,0 0,0 0,0-1,-1 0,1-1,-6 1,10-2,1 0,-1-1,1 1,0-1,-1 0,1 1,0-1,0 0,-1 0,1 0,0 0,0 0,0 0,0 0,0 0,0 0,1 0,-1-1,0 1,1 0,-1-1,1 1,-1 0,1-1,-1 1,1-1,0 1,0 0,0-1,0 1,0-1,0 1,0-1,0 1,0-1,1 1,-1 0,1-1,-1 0,19-56,-8 35</inkml:trace>
  <inkml:trace contextRef="#ctx0" brushRef="#br1" timeOffset="30459.603">5760 2692,'2'-1,"0"1,1 1,-1-1,0 0,1 0,-1 1,0 0,0-1,1 1,-1 0,0 0,0 0,0 0,0 0,0 1,0-1,-1 1,1-1,0 1,-1 0,1-1,-1 1,1 0,-1 0,1 2,-2-4,238 274,-185-220,-49-47</inkml:trace>
  <inkml:trace contextRef="#ctx0" brushRef="#br1" timeOffset="31910.27">4688 39,'17'226,"-13"-199,-4-20,1 1,0-1,0 0,1 1,0-1,0 0,1 0,-1 0,2-1,-1 1,1-1,1 2,-3-7,0-1,0 1,0-1,0 0,0 1,0-1,0 0,0-1,0 1,0 0,0-1,0 1,0-1,0 1,0-1,0 0,0 0,0 0,-1 0,1 0,0 0,-1 0,1-1,-1 1,1-1,-1 1,1-1,-1 1,0-1,0 0,0 0,0 1,0-1,-1 0,1 0,0-1,5-5,222-287,-226 292,-1 0,1 0,0 0,0 0,0 1,0-1,1 0,-1 1,0 0,1-1,0 1,0 0,0 0,0 0,0 1,0-1,0 1,0 0,0 0,1 0,-1 0,1 0,-1 1,0 0,1-1,-1 1,1 1,-1-1,1 0,-1 1,1 0,-1-1,0 1,1 1,-1-1,0 0,0 1,0 0,0-1,0 1,2 2,3 16,0 0,-1 0,-1 0,-1 1,-1 0,-1 0,-1 0,0 0,-2 0,0 1,-2-1,-1 4,1 36,2-27,-2 1,-1 0,-2-1,-1 1,-2-2,-1 1,-2-1,-2 2,7-23,0 0,-1-1,-1 0,1 0,-2 0,0-1,0-1,0 1,-1-2,-1 1,1-1,-2-1,1 0,-1-1,-9 5,18-10,0 0,0 0,0 0,0 0,0 0,-1 0,1-1,0 0,0 1,-1-1,1-1,0 1,0 0,-1-1,1 1,0-1,0 0,0 0,0 0,0-1,0 1,0-1,0 0,1 0,-1 1,1-2,-1 1,1 0,0 0,0-1,0 1,0-1,0 0,0 0,0-1,-1-2,-1 0,1-1,0 0,1 0,0 0,0 0,0 0,1 0,0-1,1 1,-1 0,2-1,-1 1,1 0,1-6,6-7,2 0,1 1,0 0,2 1,0 0,0 0,2 2,0 0,1 1,1 0,0 1,1 1,0 1,1 0,17-7,-2-3,143-68,-143 77</inkml:trace>
  <inkml:trace contextRef="#ctx0" brushRef="#br2" timeOffset="40274.507">3277 1592,'-1'0,"1"0,-1 0,1-1,0 1,-1 0,1 0,0 0,-1 0,1-1,0 1,-1 0,1 0,0 0,-1-1,0 2,0 0,-1 0,1 0,0 0,0 0,0 1,0-1,0 0,0 1,0-1,0 0,0 1,1-1,-1 1,1-1,-1 1,1 0,0-1,-1 1,1-1,0 1,0 0,0-1,0 1,0 0,1-1,-1 1,0-1,1 1,-1 0,1-1,0 1,-1-1,1 0,0 1,0-1,0 1,0-1,0 0,0 0,0 0,0 0,1 0,-1 0,0 0,1 0,-1 0,1 0,-1-1,1 1,-1-1,1 1,-1-1,1 1,0-1,-1 0,1 0,0 0,-1 0,1 0,-1 0,1 0,0-1,0 1,3-2,0 0,0-1,-1 1,1-1,-1 0,0 0,1 0,-1-1,-1 0,1 1,0-1,-1 0,0-1,0 1,0-1,0 1,-1-1,0 0,0 0,0 0,0-5,-3 9,0 0,0 0,0-1,0 1,-1 0,1 0,-1 0,1 1,0-1,-1 0,0 0,1 1,-1-1,1 1,-1 0,0-1,1 1,-1 0,0 0,1 0,-1 0,0 0,1 0,-1 0,0 1,1-1,-1 1,1-1,-1 1,1 0,-1-1,1 1,-1 0,1 0,-1 0,1 0,0 0,0 0,0 1,0-1,-1 0,1 0,0 0,0 0,0 0,0 0,0 0,0 0,0 0,0 1,1-1,-1 0,0 0,1 1,-1-1,1 0,-1 1,1-1,-1 1,1-1,0 1,0-1,0 0,0 1,0-1,0 1,0-1,1 1,-1-1,0 1,1-1,-1 0,1 2,6 11</inkml:trace>
  <inkml:trace contextRef="#ctx0" brushRef="#br2" timeOffset="42429.349">3136 1083,'-55'-27,"48"24,-1-1,1 1,-1 0,0 1,1-1,-1 2,0-1,0 1,-1 0,1 1,0 0,0 0,0 1,0 0,0 0,0 1,0 0,0 1,1-1,-1 1,1 1,-1 0,1 0,0 0,1 1,-1 0,1 0,0 0,0 1,1 0,-2 2,-3 1,0 1,1 0,0 1,1 0,0 0,1 1,0 0,1 0,0 1,1 0,1 0,0 0,0 0,1 1,1-1,0 1,5 115,-2-124,1 0,-1 0,1 0,0-1,0 1,0-1,0 1,1-1,0 0,0 0,0 0,0 0,1 0,0-1,0 0,-1 0,2 0,-1 0,0 0,1-1,-1 0,1 0,-1 0,2 0,6 1,0-1,0 0,0-1,0 0,0-1,0 0,0-1,0-1,-1 1,1-2,0 0,-1 0,1-1,-1 0,0-1,0-1,-1 1,0-2,0 1,6-6,-13 10,0-1,0 1,0-1,0 1,-1-1,1 0,-1 0,0 0,0 0,0-1,0 1,0 0,-1-1,0 1,1-1,-1 0,-1 1,1-1,0 0,-1 0,0 1,0-1,0 0,0 0,-1 0,1 1,-1-1,0 0,0 1,0-1,-1 0,1 1,-1 0,0-1,0 1,0 0,0 0,-1 0,1 0,-1 0,0 1,0-1,0 1,0 0,0 0,0 0,-1 0,-2-1,-56-23,63 26,-1-1,0 0,1 1,-1-1,1 0,-1 1,0-1,1 1,-1-1,1 1,0-1,-1 1,1-1,-1 1,1-1,0 1,-1 0,1-1,0 1,-1 0,1 0,0 0,0-1,-1 1,1 0,0 0,-1 0,1 0,0 0,0 0,-1 0,1 1,0-1,0 0,-1 0,1 0,0 1,-1-1,1 0,0 1,-1-1,101 29,-98-28,0 0,1 0,-1-1,0 1,1-1,-1 0,1 0,-1 0,0 0,1-1,-1 1,0-1,1 0,-1 0,0 0,0-1,0 1,0-1,0 1,1-2,10-5</inkml:trace>
  <inkml:trace contextRef="#ctx0" brushRef="#br3" timeOffset="64331.476">2176 942,'-16'0,"1"-1,0 0,0-1,0-1,0 0,0-1,0-1,-5-2,-337-147,312 138,30 11,0-1,0 0,0 0,1-2,0 0,0 0,1-1,0-1,-2-3,4 2,1 1,-2 1,1-1,-1 2,-1 0,0 0,0 1,0 1,-1 0,-1 0,-78-41,76 40</inkml:trace>
  <inkml:trace contextRef="#ctx0" brushRef="#br3" timeOffset="65451.643">1809 604,'-68'122,"61"-105,-118 328,-157 285,132-339,-49 46,186-310,19-39</inkml:trace>
  <inkml:trace contextRef="#ctx0" brushRef="#br3" timeOffset="65866.371">1583 1704,'-2'0,"-1"-1,1 1,0 0,0 1,0-1,0 0,0 1,-1-1,1 1,0-1,0 1,0 0,0 0,0 0,1 0,-1 0,0 1,0-1,1 0,-1 1,1-1,-1 1,1 0,-1 0,-11 9,-32 14,-1-1,-1-3,-47 16,37-16,-300 109,330-113,27-13</inkml:trace>
  <inkml:trace contextRef="#ctx0" brushRef="#br3" timeOffset="66281.745">2035 745,'-109'47,"79"-32,-85 40,-2-4,-21 0,-72 24,177-58</inkml:trace>
  <inkml:trace contextRef="#ctx0" brushRef="#br3" timeOffset="66851.188">652 688,'-10'7,"1"1,1-1,-1 1,1 1,1 0,0 0,0 0,1 1,0 0,0 0,1 1,-1 3,-4 5,-46 100,5 2,-4 29,9-26,28-69,12-31</inkml:trace>
  <inkml:trace contextRef="#ctx0" brushRef="#br3" timeOffset="67397.082">426 575,'29'-15,"1"0,0 2,0 2,1 0,1 2,-1 1,1 2,1 1,-1 2,8 1,-34 1,1 1,-1 0,0 0,0 0,0 1,0 0,0 1,0-1,0 1,0 0,0 0,-1 1,1 0,-1 0,1 0,-1 1,0-1,-1 1,1 1,-1-1,0 0,0 1,0 0,0 0,-1 0,0 1,0-1,0 1,-1-1,0 1,0 0,0 0,-1 0,0 0,0 0,0 0,-1 1,0-1,0 4,-3 2,-1 1,1 0,-2-1,0 0,0 0,-1 0,-1-1,0 0,0 0,-1-1,0 0,-1 0,0-1,-7 5,-153 109,138-103,-150 87,179-106,0-1,0 1,0 0,0 0,1 0,-1 0,0 0,0 0,1 1,-1-1,1 1,-1-1,1 1,-1-1,1 1,0 0,0 0,0-1,0 1,0 0,0 0,1 0,-1 0,0 0,1 0,0 0,-1 1,1-1,0 0,0 0,0 0,1 0,-1 0,0 0,1 0,-1 0,1 0,0 0,0 0,0 0,0 0,0 0,0 0,0-1,0 1,1 0,-1-1,1 1,131 92,-121-85,4 1,-1 0,0 1,-1 0,0 1,-1 1,0 0,-1 1,-1 0,0 1,-1 0,4 8,-7-7,-2 0,1 1,-2 0,-1-1,0 1,-1 0,0 0,-2 15,27 70,-23-93</inkml:trace>
  <inkml:trace contextRef="#ctx0" brushRef="#br0" timeOffset="84686.921">765 3059,'-33'-49,"-97"-167,32 28,-28-48,65 101,53 112,5 18,0 0,1-1,0 1,0-1,0 0,1 0,-1 0,1 0,1 0,-1 0,1 0,0 0,1 0,-1 0,1 1,0-1,1 0,-1 0,1 0,0 1,1-1,0-1,-1 5,0 0,-1 1,1-1,0 1,0-1,0 1,0 0,0-1,0 1,0 0,0 1,0-1,0 0,1 1,-1-1,0 1,1 0,-1-1,0 1,1 0,-1 1,0-1,1 0,-1 1,0-1,0 1,1 0,-1-1,0 1,0 0,0 0,0 1,0-1,0 0,0 1,0 0,63 61,-18 58,-45-117,-1 0,0 0,-1 1,1-1,-1 0,0 0,0 1,0-1,-1 0,1 0,-1 1,0-1,0 0,-1 0,1 0,-1 0,0 1,77-36,24 30,-97 1,0 1,1-1,-1 1,0 0,0 0,1 0,-1 0,0 0,0 0,0 1,0-1,0 1,0 0,-1-1,1 1,-1 0,1 0,-1 0,1 0,-1 0,0 0,0 0,0 1,0-1,-1 0,1 1,0-1,-1 0,0 1,1-1,-1 1,0-1,0 0,-1 1,1-1,0 1,-1-1,0 2,0 4,0 1,0 0,-1-1,0 1,0-1,-1 0,-1 0,1 0,-1 0,0-1,-1 1,0-1,0 0,0 0,-1-1,0 0,-1 0,1 0,-1-1,0 0,0 0,-1 0,0-1,1-1,-1 1,0-1,-2 0,-273-5,257 2,22 2,-1-1,1-1,-1 1,0-1,1 0,-1 0,0 0,1-1,-1 1,1-1,-1 0,1-1,-1 1,1-1,0 0,-1 0,1 0,0 0,0-1,1 1,-1-1,1 0,-1-1,1 1,-1-1,-21-70,20 49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5:32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2952 5196,'0'0</inkml:trace>
  <inkml:trace contextRef="#ctx0" brushRef="#br0" timeOffset="166.689">3008 5338,'-4'10,"-2"3</inkml:trace>
  <inkml:trace contextRef="#ctx0" brushRef="#br0" timeOffset="-13055.605">299 1132,'-2'16,"0"-1,-1 1,-1-1,-1 0,0 0,-1-1,0 1,-1-1,-2 2,-157 294,98-213,68-97,1-1,-1 1,0 0,0-1,0 1,0-1,0 1,0 0,0-1,0 1,0-1,0 1,0 0,0-1,0 1,-1-1,1 1,0 0,0-1,0 1,0 0,-1-1,1 1,0 0,0-1,-1 1,1 0,0-1,-1 1,1 0,0 0,-1 0,1-1,0 1,-1 0,1 0,0 0,-1 0,1-1,-1 1,1 0,0 0,-1 0,1 0,-1 0,1 0,0 0,-1 0,1 0,-1 1,1-1,0 0,-1 0,1 0,0 0,-1 0,1 1,0-1,-1 0,1 0,0 1,-1-1,1 0,0 0,0 1,-1-1,10-31,1 8</inkml:trace>
  <inkml:trace contextRef="#ctx0" brushRef="#br0" timeOffset="-12682.208">356 1077,'-3'6,"0"0,0 1,1 0,0-1,1 1,-1 0,1 0,1 0,-1 0,1 0,0-1,1 1,0 0,0 0,0 0,1 0,0-1,0 1,1-1,-1 1,1-1,1 0,-1 0,1 0,1-1,-1 1,1-1,-1 0,4 2,197 110,-194-95,-18-25</inkml:trace>
  <inkml:trace contextRef="#ctx0" brushRef="#br0" timeOffset="-12370.338">131 1387,'0'19,"4"11,7 1,6 0,6-6,2-7,3-2,1-3,0 1,-4 2,-7 0</inkml:trace>
  <inkml:trace contextRef="#ctx0" brushRef="#br0" timeOffset="-11787.528">271 1838,'-4'5,"-8"6,-5 6,-1 6,-1-2,2 0,0 2,-3 2,-2 1,2 1,0-4,3-2,5-8,9-7,5-9,2-4</inkml:trace>
  <inkml:trace contextRef="#ctx0" brushRef="#br0" timeOffset="-11436.2">271 1838,'5'0,"1"5,5 1,1 5,-3 5,3 0,-1 2,3-2,3-3,4-5,3-3,-2 2,-6 0</inkml:trace>
  <inkml:trace contextRef="#ctx0" brushRef="#br0" timeOffset="-11101.821">131 1979,'14'10,"10"3,5-1,-2 2,-1 0,0 1,-4-1</inkml:trace>
  <inkml:trace contextRef="#ctx0" brushRef="#br1" timeOffset="-43097.443">2727 738,'-23'-8,"-1"2,0 1,0 1,0 1,0 1,0 1,0 1,-1 1,1 2,-21 4,9 2,0 3,0 0,1 2,1 2,0 1,2 2,0 1,1 2,-28 24,38-29,-34 28,2 1,1 3,-22 31,57-60,2 1,0 0,1 1,2 1,0 0,1 1,1 0,2 1,0-1,2 2,0-1,-1 25,-5 28,9-66,0 0,1-1,1 1,-1 0,2 0,0 0,0 0,1 0,1 0,1 6,72 304,-62-283,1 0,2-1,1-1,2-1,2 0,1-2,2 0,6 4,142 104,-138-114,1-1,1-1,2-3,8 4,-18-11,0-1,1-1,0-2,1-1,0-2,21 4,147-1,-55 14,8-42,-4-8,-120 16,-1-1,1-1,-1-1,-1-1,0-2,-1 0,0-2,14-12,92-71,53-57,-150 123,-1-2,-2-1,-1-1,2-7,36-90,-31-51,-33 172,0 1,0-1,-2 0,1 1,-2-1,1 0,-2 0,0 0,0 0,-4-11,-25-163,-24 44,29 82,-37-62,-92-20,109 110,-2 3,-1 2,-1 1,-41-14,64 29,-84-19,-4 4,-105-36,204 61,0 1,0 0,0 1,0 0,0 1,0 1,0 0,-8 4,-49 4,47-8</inkml:trace>
  <inkml:trace contextRef="#ctx0" brushRef="#br2" timeOffset="-35657.518">2895 1725,'1'0,"-1"0,0 0,1 0,-1 0,0-1,1 1,-1 0,0 0,1 0,-1-1,0 1,0 0,1-1,-1 1,0 0,0 0,0-1,1 1,-1 0,0-1,0 1,0 0,0-1,0 1,0 0,0-1,0 1,0-1,0 1,0 0,0-1,0 1,0 0,0-1,0 1,0 0,0-1,0 1,-1 0,1-1,0 1,0 0,0-1,-1 1,1 0,0 0,0-1,-1 1,1 0,0 0,0-1,-1 1,1 0,0 0,-1 0,1 0,0-1,-1 1,1 0,0 0,-1 0,1 0,-1 0,1 0,0 0,-1 0,1 0,0 0,-1 0,1 0,6 0,1 0,0 0,0 0,-1 1,1 0,0 0,-1 0,1 1,-1 0,1 1,-1-1,4 3,3 1,212 90,36 61,-81-78,-33-1,21 34,-13-9,218 133,-213-163,-135-75,-23-7</inkml:trace>
  <inkml:trace contextRef="#ctx0" brushRef="#br2" timeOffset="-34341.699">3065 1641,'-8'2,"11"-19,11-22,10-5,1 1,3 2,2 1,1 1,1 1,20-14,-21 16,-2-1,-2-1,-1-2,6-14,26-41,37-78,-75 128,3 1,2 1,1 2,13-13,120-168,-97 89,-21 86,-27 30</inkml:trace>
  <inkml:trace contextRef="#ctx0" brushRef="#br2" timeOffset="-33656.018">5493 2516,'-18'58,"-3"0,-3-2,-1 0,-3-2,-33 47,54-90,0 0,-1-1,0 0,0-1,-1 0,0 0,-1-1,1 0,-2-1,1 0,-1 0,0-1,-9 3,-1-4</inkml:trace>
  <inkml:trace contextRef="#ctx0" brushRef="#br2" timeOffset="-33357.941">5182 2487,'19'24,"16"18,7 6,1 0,-2-8,-3-7,1-8,-5-4,-4-1,-3-3,0-5,-6 0,-1-2,1 3,-3 3,-5 4,-10-1,-4-4</inkml:trace>
  <inkml:trace contextRef="#ctx0" brushRef="#br2" timeOffset="-32058.436">4476 4,'0'0,"0"1,0-1,-1 1,1-1,0 1,-1-1,1 0,0 1,-1-1,1 1,0-1,-1 0,1 1,-1-1,1 0,-1 1,1-1,-1 0,1 0,-1 0,1 1,-1-1,1 0,-1 0,1 0,-1 0,1 0,-1 0,1 0,-1 0,0 0,1 0,-1 0,1-1,-1 1,1 0,-1 0,1 0,-1-1,1 1,-1 0,1-1,0 1,-1 0,1-1,-1 1,1 0,0-1,-1 1,1-1,0 1,-1-1,1 1,0-1,0 1,-5 51,5-51,-1 17,0 0,1-1,1 1,1 0,1-1,0 1,1-1,0 0,2 0,-1-1,2 1,0-1,1-1,1 1,1 0,-9-13,1 0,-1 0,1-1,0 1,0 0,0-1,0 1,0-1,0 0,0 1,0-1,0 0,1 0,-1 0,0-1,1 1,-1-1,0 1,1-1,-1 0,1 0,-1 0,1 0,-1 0,1 0,-1-1,0 1,1-1,-1 0,0 0,1 0,-1 0,0 0,0 0,0-1,0 1,0 0,0-1,0 0,-1 1,1-1,0 0,-1 0,1-1,54-98,1-75,-58 175,1 0,0 0,0 0,0 0,-1 0,1 0,0 0,0 0,1 0,-1 0,0 0,0 0,0 0,1 0,-1 0,0 0,1 1,-1-1,1 0,-1 0,1 0,-1 0,1 1,0-1,-1 0,1 0,0 1,0-1,0 1,-1-1,1 1,0-1,0 1,0-1,0 1,0 0,0-1,0 1,0 0,0 0,0 0,0 0,0 0,0 0,0 0,0 0,0 0,0 0,0 1,-1-1,1 0,0 1,0-1,0 1,0-1,0 1,0-1,-1 1,1-1,0 2,56 161,62 112,-110-256,-1 0,-1 1,0 0,-2 0,0 0,-1 0,-1 1,-1-1,-1 1,-1 0,-1 0,0-1,-2 1,-4 18,2-30,0 1,-1-1,1 0,-2 0,1-1,-1 0,-1 0,1-1,-1 0,-1 0,1 0,-1-1,0-1,-1 0,1 0,-1 0,0-1,0-1,0 0,-1 0,-6 0,13-2,1 0,-1 0,1-1,-1 1,0-1,1 0,-1 0,0 0,1 0,-1-1,0 1,1-1,-1 0,1 0,-1 0,1-1,0 1,0-1,-1 0,1 0,0 0,0 0,1-1,-1 1,0-1,1 1,0-1,-1 0,1 0,0 0,0 0,1-1,-1 1,1 0,0-1,0 1,0-1,0 1,0-1,1 1,-1-1,1 0,0 0,6-13,0 0,1 0,0 1,1 0,1 1,1 0,0 0,1 1,0 0,1 1,1 0,0 1,3-1,1-4,247-215,-233 205</inkml:trace>
  <inkml:trace contextRef="#ctx0" brushRef="#br0" timeOffset="-25254.192">3008 1838,'2'2,"0"-1,0 0,0 1,0-1,-1 1,1 0,0 0,-1-1,0 1,1 0,-1 0,0 0,0 0,0 1,0-1,-1 0,1 0,-1 1,1-1,-1 0,0 1,1-1,-1 0,-1 1,1 0,0 0,3 338,-3 167,-28-338,27 112,-12-196,9-70,0 1,2-1,0 1,1 0,0 0,2 0,0 0,1-1,0 1,2 1,12 67,-16-85,0 1,0-1,0 1,0-1,0 1,-1-1,1 1,0-1,0 0,0 1,0-1,-1 1,1-1,0 0,-1 1,1-1,0 0,-1 1,1-1,0 0,-1 0,1 1,0-1,-1 0,1 0,-1 0,1 1,0-1,-1 0,1 0,-1 0,1 0,-1 0,1 0,-1 0,1 0,-1 0,1 0,0 0,-1 0,1 0,-1 0,1-1,-1 1,1 0,0 0,-1 0,1-1,-1 1,1 0,0 0,-1-1,1 1,0 0,-1-1,1 1,0 0,0-1,-1 1,1-1,0 1,0 0,0-1,0 1,-1-1,1 1,-25-27,25 27,-27-34,4 5,-1 2,-1 0,-1 1,-24-18,-17-12,67 54,0 1,-1 0,1-1,0 1,0 0,0-1,0 1,0 0,1-1,-1 1,0 0,0 0,1-1,-1 1,1 0,-1 0,1-1,0 1,-1 0,1 0,0 0,0 0,0 0,0 0,0 0,0 0,0 1,0-1,0 0,0 1,0-1,1 0,-1 1,0-1,0 1,1 0,-1 0,0-1,1 1,-1 0,0 0,1 0,-1 0,0 0,1 0,-1 1,0-1,1 1,12-5,196-35,-13 17,-189 20,9-3,0 1,0 1,1 1,-1 0,1 1,0 1,-1 1,1 0,9 3,-26-4,-1 1,1-1,0 0,-1 1,1-1,0 0,-1 1,1-1,0 1,-1-1,1 1,-1-1,1 1,-1-1,1 1,-1-1,0 1,1 0,-1-1,0 1,1 0,-1-1,0 1,0 0,0-1,0 1,1 0,-1 0,0-1,0 1,0 0,0 0,-1-1,1 1,0 0,0-1,0 1,-1 0,1-1,0 1,-1 0,1-1,0 1,-1 0,1-1,-1 1,1-1,-1 1,1-1,-1 1,1-1,-1 1,0-1,1 1,-38 32,34-30,-142 107,23-9,91-73,26-22</inkml:trace>
  <inkml:trace contextRef="#ctx0" brushRef="#br0" timeOffset="-21020.431">2755 1895,'5'0,"1"5,0 1</inkml:trace>
  <inkml:trace contextRef="#ctx0" brushRef="#br0" timeOffset="-20753.929">2642 2065,'0'4,"0"2</inkml:trace>
  <inkml:trace contextRef="#ctx0" brushRef="#br0" timeOffset="-20516.839">2530 2205,'-5'5,"-2"1</inkml:trace>
  <inkml:trace contextRef="#ctx0" brushRef="#br0" timeOffset="-20250.833">2530 2205,'-15'24,"-4"13,0 0</inkml:trace>
  <inkml:trace contextRef="#ctx0" brushRef="#br0" timeOffset="-20249.833">2388 2431,'0'0</inkml:trace>
  <inkml:trace contextRef="#ctx0" brushRef="#br0" timeOffset="-18973.561">2218 2516,'-4'1,"-1"0,1 1,0 0,0 0,0 0,0 0,0 1,0-1,0 1,1 0,-1 0,1 0,0 1,0-1,0 1,1 0,-1 0,1 0,0 0,0 0,0 0,1 0,-1 1,1-1,0 1,0-1,1 1,-1-1,1 1,0 0,1-2,0 1,-1-1,1 0,0 1,1-1,-1 0,1 0,-1 0,1 0,0 0,0 0,0 0,1-1,-1 1,1-1,-1 0,1 1,0-1,0 0,0-1,0 1,0 0,0-1,0 0,1 0,-1 0,0 0,1 0,-1-1,1 1,-1-1,1 0,-1 0,4-1,1 1,0 0,0-1,0 0,0-1,0 1,0-1,0-1,-1 0,1 0,-1 0,0-1,0 0,0-1,6-4,-8 3,0 1,-1-1,1 0,-1-1,-1 1,1-1,-1 0,0 0,-1 0,1 0,-1 0,-1-1,0 1,0 0,0-1,-1 1,0-1,0 1,-1-1,0 1,0-1,-1 1,0 0,0 0,0 0,-1 0,0 0,-1 0,0 1,0-1,0 1,-1 0,1 1,-2-1,1 1,0 0,-2-1,3 5,1-1,-1 1,1 1,-1-1,1 0,-1 1,0 0,1 0,-1 0,0 0,1 0,-1 1,1 0,-1 0,1 0,-1 0,1 0,-1 1,1-1,0 1,0 0,0 0,0 0,0 0,0 1,1-1,-1 1,1 0,-1 0,1 0,0 0,0 0,1 0,-2 3,-1-1,1 1,0 0,1 0,-1 0,1 0,0 1,0-1,1 0,0 1,0-1,1 1,-1 0,2-1,-1 1,1-1,-1 1,2-1,-1 1,1-1,0-1,1-1,-1 1,1-1,0 0,0 0,0 0,0-1,1 1,-1-1,1 0,0 0,0 0,1 0,-1-1,0 0,1 0,-1 0,1 0,0-1,0 1,-1-1,1-1,0 1,0-1,0 1,0-1,0-1,0 1,0-1,0 0,0 0,-1 0,1-1,0 1,-1-1,1 0,-1-1,1 1,-1-1,0 0,0 0,-1 0,1 0,0-1,-1 0,0 1,0-1,0-1,1-2,2-81,-6 86,0 0,-1-1,0 1,1 0,-1 0,0 0,0 0,0 0,-1 0,1 0,0 0,-1 0,1 0,-1 1,1-1,-1 0,0 1,0 0,0-1,0 1,0 0,0 0,0 0,0 0,0 1,-1-1,1 0,0 1,0 0,-1-1,1 1,0 0,-1 0,1 0,0 1,-1-1,1 1,-6 1,1 1,-1 0,1 0,0 1,0 0,1 0,-1 1,1 0,0 0,0 0,1 1,-1 0,1 0,0 0,1 1,0 0,0-1,0 2,1-1,0 0,0 1,1 0,7 35,6-29</inkml:trace>
  <inkml:trace contextRef="#ctx0" brushRef="#br0" timeOffset="-13982.463">2218 2600,'-24'10,"-139"-116,67 33,-126-118,-11 7,10 49,193 118,1-2,1-1,0-2,2 0,-9-10,12 15,22 17,1 0,-1 0,1 0,0 0,-1 0,1 0,-1 0,1 0,0 0,-1 1,1-1,-1 0,1 0,0 0,-1 0,1 0,0 1,-1-1,1 0,0 0,-1 1,1-1,0 0,-1 0,1 1,0-1,0 0,-1 1,1-1,0 0,0 1,0-1,0 1,0-1,-1 0,1 1,0-1,0 1,0-1,0 0,0 1,0-1,0 1,0-1,0 0,0 1,1-1,-1 1,0-1,0 0,0 1,0-1,1 0,-1 1,0-1,0 0,1 1,-1-1,0 0,0 1,1-1,-1 0,0 0,1 0,-1 1,50 131,-9 22,-9 6,14-3,-45-158,1 1,-1-1,0 0,1 0,-1 0,0 1,1-2,-1 1,0 0,0 0,0 0,0 0,0-1,0 1,0-1,0 1,-1 0,1-1,-1 1,1-1,-1 0,1 1,-1-1,0 1,0-1,1 0,-1 1,-1-1,1 0,0 2,35-237,48-20,-52 176,24-41,-55 122,0-1,1 1,-1 0,0-1,1 1,-1-1,0 1,1-1,-1 1,0-1,0 1,0-1,0 1,0-1,1 1,-1-1,0 0,0 1,0-1,0 1,0-1,-1 1,1-1,0 1,0-1,0 1,0-1,-1 1,1-1,0 1,0-1,-1 1,1-1,0 1,-1-1,1 1,-1 0,1-1,0 1,-1 0,1-1,-1 1,1 0,-1 0,1-1,-1 1,1 0,-1 0,1 0,-1 0,1 0,-1 0,1 0,-1 0,0 0,1 0,-1 0,1 0,-1 0,1 0,-1 0,1 0,-1 1,1-1,-1 0,1 0,-1 1,1-1,-1 0,1 1,-49 20,39-16,-17 7,1-2,-1-1,-1-1,0-1,0-1,0-2,-1 0,1-2,-22-2,49-1,11 1</inkml:trace>
  <inkml:trace contextRef="#ctx0" brushRef="#br0" timeOffset="-6449.992">2218 2770,'-105'48,"85"-41,12-4,0 0,0 0,0 0,-1-1,1-1,-1 1,0-1,1-1,-1 0,1 0,-4-1,4 0,7 0,0 0,0 0,-1 1,1-1,0 1,-1-1,1 1,0-1,-1 1,1 0,-1-1,1 1,-1 0,1 0,-1 0,1 0,-1 0,1 1,-1-1,1 0,0 1,-1-1,1 1,0-1,-1 1,1 0,0 0,-1-1,1 1,0 0,0 0,-1 1,119 164,21 96,-120-229,-7-58,96-369,-76 244,-29 128</inkml:trace>
  <inkml:trace contextRef="#ctx0" brushRef="#br0" timeOffset="-1979.934">2755 3983,'0'255,"1"-243,0-1,1 0,0-1,0 1,1 0,1-1,0 1,0-1,1 0,0 0,1-1,0 1,0-1,1-1,1 1,-1-1,1 0,0-1,1 0,0 0,2 0,-3-6,-1-1,1 0,0-1,0 1,0-1,0-1,-1 0,1 0,0 0,-1-1,0 0,1 0,-1-1,-1 0,1 0,-1-1,1 0,-1 0,0 0,-1-1,0 0,0 0,0 0,0-1,1-3,104-140,-110 151,0 0,0 0,0 0,0 0,0 0,0 0,1 0,-1 0,0 0,1 0,-1 0,1 0,-1-1,1 1,-1 0,1 0,0 0,-1-1,1 1,0 0,0-1,-1 1,1-1,0 1,0-1,0 1,0-1,0 1,0-1,0 0,0 0,0 1,0-1,0 0,0 0,0 0,0 0,0 0,0 0,0 0,0 0,0-1,0 1,-1 0,1-1,0 1,0-1,0 1,0-1,0 1,0-1,-1 1,1-1,0 0,0 1,-1-1,1 0,-1 0,1 0,0 1,-1-1,0 0,1 0,-1 0,1 0,-1 0,0 0,0-1,1 4,49 101,-48-100,0-1,0 1,0-1,1 0,-1 0,1 0,-1 0,1 0,0 0,-1-1,1 1,0-1,0 0,0 0,0 0,0 0,1-1,-1 1,0-1,0 0,0 0,1 0,-1 0,0 0,0-1,0 1,0-1,0 0,0 0,0 0,0-1,0 1,0 0,2-2,8-8,0-1,-1 0,0 0,-1-1,0-1,-1 0,-1 0,0-1,-1 0,0-1,-1 0,-1 0,-1 0,0-1,0-6,-2 14,0 0,0 0,-1 0,-1-1,1 1,-2-1,1 1,-1-1,-1 1,0-6,-5-3</inkml:trace>
  <inkml:trace contextRef="#ctx0" brushRef="#br0" timeOffset="-235.815">3008 4858,'0'-5,"5"4,2 6,-1 2</inkml:trace>
  <inkml:trace contextRef="#ctx0" brushRef="#br0" timeOffset="1702.157">1823 5535,'-18'-52,"-20"-91,35 95,1 1,3-1,2 1,2 0,2 0,2 0,3 1,1 1,4-6,-5 17,63-130,-75 163,0 0,0 0,0 0,1 0,-1 0,0 0,0 0,1 1,-1-1,1 0,-1 0,1 0,-1 0,1 1,0-1,-1 0,1 0,0 1,0-1,-1 1,1-1,0 0,0 1,0 0,0-1,0 1,0-1,0 1,0 0,0 0,0 0,0 0,0-1,0 1,-1 0,1 1,0-1,0 0,0 0,0 0,0 0,0 1,0-1,0 1,0-1,0 0,0 1,0 0,-1-1,1 1,0-1,0 1,-1 0,1 0,0-1,-1 1,1 0,-1 0,1 0,-1 0,1-1,-1 2,-7 121,-1-75,6-44,1-1,0 0,0 1,0-1,0 1,1-1,0 1,-1-1,1 1,0 0,1-1,-1 1,1-1,-1 1,1-1,0 1,0-1,1 0,-1 1,1-1,-1 0,1 0,0 0,0 0,1 0,-1-1,0 1,1-1,0 1,-1-1,1 0,0 0,0 0,1-1,-1 1,3 1,130-23,-134 21,0-1,0 0,0 1,-1-1,1 1,0 0,0 0,-1 0,1 0,-1 0,1 0,0 0,-1 0,0 0,1 1,-1-1,0 1,0-1,0 1,0-1,0 1,0 0,0-1,0 1,-1 0,1 0,-1-1,1 1,-1 0,0 0,0 0,0 0,0 0,0 0,0-1,0 1,-1 0,1 0,-1 0,0 0,-29 72,26-64,-1-2,0 1,-1-1,0 1,-1-2,1 1,-2-1,1 0,-1 0,0-1,0 0,0 0,-1-1,0 0,0-1,-1 0,1 0,-1-1,1 0,-1-1,0 0,0 0,-1-1,1-1,0 0,0 0,0-1,0 0,0-1,0 0,0 0,0-1,0 0,-261-152,247 139,6 1</inkml:trace>
  <inkml:trace contextRef="#ctx0" brushRef="#br0" timeOffset="2267.828">2698 5055,'-24'-4,"-22"-3,-8-3,0-2,4 3,7 1,5 4,9-4,5 1,6 1</inkml:trace>
  <inkml:trace contextRef="#ctx0" brushRef="#br0" timeOffset="4084.832">1683 4802,'-62'-48,"-63"-84,-1-30,117 144,1 0,1 0,0-1,2 0,0 0,1-1,-1-11,2 10,2 21,1 0,-1-1,1 1,-1 0,1-1,-1 1,1 0,-1 0,0 0,1 0,-1 0,1 0,-1 0,1 0,-1 0,0 0,1 0,-1 0,1 0,-1 0,0 0,1 0,-1 1,1-1,-1 0,1 1,-1-1,1 0,-1 1,1-1,0 0,-1 1,1-1,-1 1,1-1,0 1,-1-1,1 1,0-1,0 1,-1-1,1 1,0-1,0 1,0-1,0 1,-1 0,1-1,0 1,0-1,0 1,0-1,1 1,-1 0,0-1,0 1,0-1,0 1,1-1,-1 1,-1 1,-61 164,54-144,7-20,-1 1,0 0,1 0,-1-1,1 1,0 1,0-1,0 0,0 0,1 0,-1 0,1 0,0 1,0-1,0 0,0 0,1 1,-1-1,1 0,0 0,0 0,0 0,0 0,2 2,1-4,0-1,0 0,0 1,0-2,0 1,0 0,1-1,-1 0,0 0,0 0,0 0,-1 0,1-1,0 0,0 0,-1 0,1 0,-1-1,0 1,3-3,-5 4,309-218,-311 219,0 0,1 0,-1 0,1 0,-1 0,1-1,-1 1,1 0,-1 0,0 0,1-1,-1 1,1 0,-1 0,1-1,0 1,-1-1,1 1,-1 0,1-1,0 1,-1-1,1 1,0-1,-1 1,1-1,0 1,0-1,-1 1,1-1,0 1,0-1,0 1,0-1,0 0,0 1,0-1,0 1,0-1,0 0,0 1,0-1,0 1,1-1,-1 1,0-1,0 1,1-1,-1 1,0-1,0 1,1-1,-1 1,1-1,-1 1,0 0,1-1,-1 1,1 0,-1-1,1 1,-1 0,1 0,-1-1,1 1,0 0,-1 0,1 0,-55-1,45 1,-37 3,32-1,0-1,-1 0,1-1,0-1,0 0,0-1,0 0,0-1,-8-3,-3-15,23 11</inkml:trace>
  <inkml:trace contextRef="#ctx0" brushRef="#br0" timeOffset="5901.336">2811 4999,'-37'17,"36"-15,0-1,0 0,0 0,0 0,0 0,0 0,0 0,0 0,-1-1,1 1,0 0,-1-1,1 1,0-1,-1 1,1-1,-1 1,1-1,-1 0,1 0,-1 0,1 0,-1 0,1 0,-1 0,1-1,0 1,-1 0,1-1,-1 1,1-1,0 0,-1 1,1-1,0 0,0 0,0 0,-1 0,1 0,0 0,0-1,-9-12,1-1,0 1,2-2,0 1,0-1,1 0,2-1,-1 1,0-14,4 28,-26-72,17 100,-1 115,-24 122,19-135,16-128,0-1,1 1,-1 0,0 0,1-1,-1 1,1 0,-1 0,1 0,-1 0,0 0,1 0,-1-1,1 1,-1 0,1 0,-1 0,1 0,-1 1,1-1,-1 0,1 0,-1 0,0 0,1 0,-1 0,1 1,-1-1,0 0,1 0,-1 1,1-1,-1 0,0 1,1-1,-1 0,0 1,0-1,1 0,-1 1,0-1,0 1,0-1,1 1,-1-1,0 0,0 1,0-1,0 1,0-1,0 1,0-1,0 1,0-1,0 1,0-1,0 1,0-1,0 0,-1 1,1-1,0 1,0-1,0 1,25-31,-23 28,159-182,-146 165</inkml:trace>
  <inkml:trace contextRef="#ctx0" brushRef="#br0" timeOffset="28976.856">751 4689,'60'-59,"58"-113,-2 17,21-20,-23 7,181-258,-85 154,-81 121,-16 10,85-121,-153 202,-36 56</inkml:trace>
  <inkml:trace contextRef="#ctx0" brushRef="#br0" timeOffset="29693.097">2360 2685,'-34'13,"-118"91,-26-29,166-69,-1 0,0-1,0-1,0 0,0-1,-1 0,1-1,-13 0,12-1,11-1,-1 0,1 1,-1-1,1 0,-1 1,1 0,-1 0,1 0,0 0,-1 0,1 1,0 0,0-1,0 1,0 0,1 1,-1-1,-2 3,19 12,0-11</inkml:trace>
  <inkml:trace contextRef="#ctx0" brushRef="#br0" timeOffset="31074.735">1936 2996,'-1'-5,"-2"1,1-1,0 1,-1 0,0 0,0 0,0 0,-1 1,1-1,-1 1,0 0,0 0,0 0,0 1,0-1,-4 0,15 23,159 209,-35-152,-115-69</inkml:trace>
  <inkml:trace contextRef="#ctx0" brushRef="#br0" timeOffset="36730.448">779 3673,'-129'217,"63"-117,-4-2,-66 69,116-148,26-31,63-61,-44 47</inkml:trace>
  <inkml:trace contextRef="#ctx0" brushRef="#br0" timeOffset="37367.259">723 3757,'17'-13,"-18"42,-27 123,20-105,3-1,1 1,3 0,2 20,-1-35,0-32,5 46,-5-45,0 0,0 0,0 0,0-1,0 1,0 0,0 0,1-1,-1 1,0 0,0 0,1-1,-1 1,0 0,1-1,-1 1,1 0,-1-1,1 1,-1-1,1 1,-1-1,1 1,0-1,-1 1,1-1,0 0,-1 1,1-1,0 0,0 1,-1-1,1 0,0 0,0 0,-1 0,1 0,0 0,0 0,-1 0,1 0,0 0,0 0,0 0,-1-1,1 1,0 0,-1 0,1-1,0 1,-1-1,1 1,0-1,0 1,80-98,-43 43,73-94,94-119,-163 206,-31 48</inkml:trace>
  <inkml:trace contextRef="#ctx0" brushRef="#br0" timeOffset="40265.157">3065 4632,'-5'0,"-1"5,0 6,1 6,2 6,1 2,1 3,0 1,1 1,0-11,5-7,2-7</inkml:trace>
  <inkml:trace contextRef="#ctx0" brushRef="#br0" timeOffset="40800.318">3037 5169,'0'-5,"0"3,0 7,0 8,0 5,0 6,-5 2,-1 3,0 0,6-4,3-7</inkml:trace>
  <inkml:trace contextRef="#ctx0" brushRef="#br0" timeOffset="41246.845">2981 5507,'0'5,"0"11,0 7,0 6,0 1,0 2,0-1,0 0,0-2,0-9,4-9,3-5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1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99,'-6'7,"0"1,0 0,1 0,0 0,1 1,0 0,0 0,1 0,0 0,0 0,1 1,0-1,1 6,0-11,0 0,1 1,-1-1,1 1,0-1,1 0,-1 1,1-1,0 1,0-1,0 0,0 0,1 0,0 1,0-2,0 1,0 0,0 0,1-1,0 1,0-1,0 0,0 0,0 0,1 0,-1 0,1-1,0 1,4 1,-5-3,0 0,0-1,1 1,-1-1,1 1,-1-1,1 0,-1 0,0-1,1 1,-1-1,1 0,-1 0,0 0,0 0,1 0,-1-1,0 1,0-1,0 0,-1 0,1 0,0 0,-1 0,1-1,-1 1,0-1,0 0,0 0,0 1,0-1,0-2,40-106,-41 104,0 0,-1-1,1 1,-2 0,1 0,-1 0,0-1,0 1,-1 0,0 0,0 0,0 1,-1-1,0 0,-1 1,0 0,0 0,0 0,0 0,-1 1,0-1,0 1,0 1,-1-1,0 1,0 0,0 0,0 0,-1 1,1 0,-3 0,4 3,1 0,0 1,0-1,-1 1,1 0,0 1,0-1,0 1,0-1,0 1,0 1,0-1,1 0,-1 1,1 0,0 0,0 0,0 0,0 0,0 1,1-1,-1 2,-11 13</inkml:trace>
  <inkml:trace contextRef="#ctx0" brushRef="#br0" timeOffset="1016.165">433 71,'1'0,"1"0,-1 0,0 0,1 1,-1-1,1 1,-1-1,0 0,0 1,1 0,-1-1,0 1,0 0,0 0,0 0,1-1,-1 1,0 0,-1 1,1-1,0 0,0 0,0 0,-1 0,1 1,-1-1,1 0,-1 1,1-1,-1 0,0 1,1-1,-1 0,0 1,0-1,0 1,0-1,0 0,-1 1,1-1,0 0,-1 1,1-1,2 10,7 22,-9-25,1-1,0 0,0 0,1 0,0 0,0 0,1 0,0 0,0-1,1 1,-1-1,2 0,-1 0,0 0,1-1,0 0,0 0,1 0,0 0,4 3,-6-8,-1 1,0-1,1 1,-1-1,0 0,1 0,-1-1,0 1,1 0,-1-1,0 0,0 0,1 0,-1 0,0-1,0 1,0-1,0 0,-1 0,1 0,0 0,-1 0,1 0,-1-1,0 1,1-2,48-74,-16 23,-33 55,-1 1,1-1,0 1,0 0,0 0,0 0,-1 0,1 0,0 0,-1 0,1 0,0 1,-1-1,0 0,1 1,-1-1,0 1,0 0,0 0,0-1,0 1,0 0,-1 0,1 0,0 0,-1 0,7 10,-3-7,0-1,0 1,0-1,0 1,1-1,0-1,0 1,0-1,0 0,1 0,-1 0,1-1,-1 1,1-1,0-1,0 1,0-1,0 0,0-1,0 1,0-1,1 0,-1-1,0 0,0 0,0 0,0 0,0-1,-1 0,1 0,0-1,-1 0,0 0,1 0,-1 0,0-1,3-3,4-3,1 0,-1-1,-1 0,0-1,-1-1,0 1,-1-2,0 1,-1-1,-1-1,3-6,0-3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296 120,'-30'173,"16"-119,-37 128,-9-2,-32 57,76-196,-16 49,32-90,0 0,1-1,-1 1,0 0,0 0,1 0,-1-1,0 1,1 0,-1 0,0 0,1 0,-1 0,0 0,1 0,-1 0,0 0,1 0,-1 0,0 0,1 0,-1 0,0 0,1 0,-1 0,0 0,1 0,-1 0,0 0,1 1,-1-1,0 0,1 0,-1 0,0 1,0-1,1 0,-1 0,0 1,0-1,0 0,1 1,-1-1,0 0,0 1,0-1,0 0,0 1,0-1,1 0,-1 1,0-1,0 0,0 1,0-1,0 0,0 1,21-27,-7 5</inkml:trace>
  <inkml:trace contextRef="#ctx0" brushRef="#br0" timeOffset="537.656">296 175,'2'2,"1"-1,0 1,0 0,-1-1,1 1,-1 1,1-1,-1 0,0 0,0 1,0-1,0 1,-1 0,1 0,-1-1,1 1,-1 0,0 0,0 0,0 1,1 2,70 202,-57-154,2-2,2 0,2-1,12 15,44 22,-76-87,1 0,-1-1,0 1,0-1,0 1,0-1,1 0,-1 1,0-1,0 0,0 0,1 0,-1 0,0 0,0 0,1 0,-1 0,0 0,0-1,1 1,-1 0,0-1,0 1,0-1,0 0,0 1,1-1,-1 0,0 1,-1-1,1 0,0 0,0 0,0 0,0 0,-1 0,1 0,0 0,-1 0,1-1,-1 1,0 0,1 0,-1 0,0-1,17-62,-17 63,47-327,-37 243,-4 0,-4-78,2 117,2 35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537 116,'0'11,"1"28,-2-1,-1 1,-2-1,-1 0,-3 0,-1 1,-39 117,27-67,20-65,4-22</inkml:trace>
  <inkml:trace contextRef="#ctx0" brushRef="#br0" timeOffset="403.542">113 59,'36'-9,"0"2,0 1,0 2,0 1,37 3,99-11,-129 4,2 1,-1 2,0 3,35 2,-56 4,-6 1</inkml:trace>
  <inkml:trace contextRef="#ctx0" brushRef="#br0" timeOffset="685.02">0 821,'72'-19,"33"-7,14-3,-10 3,-12 6,-19 6,-13 2,-13 1,-10 4,-12 7,-11 4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62,'0'-1,"-1"1,1 0,-1-1,1 1,-1 0,1-1,-1 1,1 0,-1 0,1-1,-1 1,1 0,-1 0,1 0,-1 0,0 0,1 0,-1 0,1 0,-1 0,1 0,-1 0,1 0,-1 0,0 1,1-1,-1 0,1 0,-1 1,1-1,-1 0,1 1,0-1,-1 0,1 1,-1-1,1 1,0-1,-1 0,1 1,0-1,-1 1,1-1,0 1,0-1,0 1,-1-1,1 1,0 0,0-1,0 1,0-1,0 1,0-1,0 1,0 0,0-1,0 1,1 0,-7 39,6-39,-1 12,-2 15,2 0,1 0,1 0,1 0,4 15,-5-40,-1 0,1 0,0 0,0 0,0-1,0 1,0 0,1-1,-1 1,1-1,0 1,0-1,0 0,0 0,0 0,0 0,0 0,1 0,-1 0,1-1,-1 1,1-1,0 0,0 0,-1 0,1 0,0 0,0-1,0 1,0-1,0 0,0 0,0 0,0 0,0-1,0 1,0-1,0 1,-1-1,1 0,0 0,0-1,-1 1,1 0,-1-1,1 0,1-1,7-6,0-1,0 0,-2-1,1 0,-1-1,-1 0,0 0,-1-1,3-5,24-38,16-16,-28 105,-16-15,0-1,1-1,1 1,1-1,0-1,1 0,4 5,-11-16,0-1,-1 0,1 0,0 0,0-1,1 1,-1-1,0 0,1 0,0 0,-1 0,1 0,0-1,0 0,0 1,0-1,0-1,0 1,0-1,0 0,1 0,-1 0,0 0,0-1,0 1,0-1,0 0,0 0,0-1,0 1,-1-1,1 0,0 0,-1 0,2-1,10-9,-1-1,1-1,-2 0,0-1,-1 0,0-1,-1 0,-1-1,-1 0,0-1,-2 0,2-4,16-57,-26 79,1 0,0 1,-1-1,1 1,0-1,-1 0,1 0,0 1,-1-1,1 0,-1 0,1 1,-1-1,1 0,-1 0,1 0,-1 0,1 0,0 1,-1-1,1 0,-1 0,1 0,-1 0,1-1,-1 1,1 0,-1 0,1 0,-1 0,1 0,-1-1,1 1,0 0,-1 0,1-1,-1 1,1 0,0-1,-1 1,1 0,0-1,-1 1,1 0,0-1,0 1,-1-1,1 1,0-1,0 1,0-1,0 1,-1-1,1 1,0 0,0-1,0 1,0-1,0 1,0-1,0 1,0-1,1 1,-1-1,0 1,-26 30,14-10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0,'-17'4,"0"1,1 0,0 2,0-1,0 2,1 0,0 1,0 1,1 0,0 0,1 2,1 0,-1 0,2 1,0 0,-6 10,16-19,-1-1,1 0,0 1,0-1,0 1,0-1,1 1,0-1,-1 1,1-1,1 1,-1 0,0-1,1 1,0-1,0 1,0-1,0 1,0-1,1 0,-1 0,1 0,0 0,0 0,0 0,1 0,-1 0,1-1,-1 1,1-1,0 0,0 0,0 0,0 0,0 0,0-1,1 1,-1-1,0 0,1 0,-1 0,1-1,0 1,-1-1,1 0,-1 0,1 0,-1 0,1-1,0 1,2-2,8-2,0-1,-1 0,0-2,0 1,-1-1,1-1,-2 0,1-1,-1 0,0-1,-1 0,0-1,-1 0,4-6,3-1,-16 17,1 0,-1 0,1 0,-1 0,1 0,-1 0,1 1,0-1,-1 0,1 0,0 0,0 1,0-1,0 0,0 1,-1-1,1 1,0-1,0 1,1-1,-1 1,0 0,0 0,0-1,0 1,0 0,0 0,0 0,0 0,0 0,0 0,1 0,-1 1,0-1,0 0,0 1,0-1,0 1,0-1,0 1,0-1,0 1,-1 0,1-1,0 1,0 0,0 0,-1-1,1 1,0 0,-1 0,1 0,-1 0,1 0,-1 0,1 0,-1 0,0 1,31 41,-14-24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0 306,'208'-223,"-207"222,0 0,-1 0,1 0,0 0,-1 0,1 0,0 1,0-1,0 0,0 0,0 1,0-1,0 0,0 1,0-1,0 1,0-1,0 1,0-1,1 1,-1 0,0 0,0 0,0 0,1 0,-1 0,0 0,0 0,0 0,1 0,-1 0,0 1,0-1,0 1,0-1,0 1,0-1,0 1,0 0,0-1,0 1,0 0,0 0,0 0,0-1,0 1,-1 0,1 0,0 0,-1 0,1 1,-1-1,1 0,-1 0,0 0,1 0,-1 0,0 1,0-1,0 0,0 0,0 1,0 0,2 9,-2-5,0 0,1 0,-1 0,1 0,0 0,1 0,0 0,0 0,0 0,0-1,1 1,0-1,0 1,1-1,-1 0,1-1,0 1,0-1,1 1,-1-1,1-1,0 1,0-1,0 1,1-1,-1-1,1 1,-1-1,1 0,0 0,6-3,0 0,-1 0,1-1,0-1,-1 0,0 0,0-1,0-1,0 0,-1 0,0-1,0 0,0-1,-1 0,0-1,0 0,-1 0,0-1,0 0,-1 0,2-4,-8 12,62-103,-52 81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1,'-10'38,"-2"33,-1 13,4-3,2-10,2-8,3-10,1-4,1-5,0-6,1-5,-1-2,1-3,-1 0,0-1,-4-5,-2-6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5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59,'38'-5,"32"-6,9-1,-4 1,-11 2,-10 4,-10 1,-8 3,-10 5,-9 3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1,'57'4,"29"3,5-1,-4-2,-12 0,-14-2,-12-1,-15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0,'0'55,"3"27,-4 1,-4-1,-3 0,-4-1,-15 52,-31 109,54-231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19,'43'5,"34"1,13 0,-4-6,-7-3,-12-1,-12 1,-12 0,-7 0,-6 2,-7-5,-4 0,-4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1,'-10'23,"1"1,1 0,1 0,1 1,1 0,1 0,2 0,0 0,2 14,1-35,0 0,0 1,0-1,1 0,-1 1,1-1,0 0,1 0,-1 0,1-1,-1 1,1-1,0 1,1-1,-1 0,0 0,1 0,0-1,0 1,0-1,0 0,0 0,0 0,0-1,0 0,1 1,-1-1,1-1,-1 1,1-1,-1 1,1-1,-1-1,1 1,-1-1,1 1,-1-1,1-1,-1 1,0-1,0 1,0-1,0 0,0-1,0 1,0-1,0 1,0-2,3-2,0-1,-1 0,1 0,-1 0,-1-1,1 0,-1 0,-1 0,1-1,-2 1,1-1,-1 0,0-1,-1 1,0 0,-1-1,1 1,-2-1,0 1,0-1,0 1,-1-1,-1 0,0 5,1 0,-2 0,1 1,0-1,-1 1,0 0,0 0,0 0,0 0,-1 0,0 0,0 1,0 0,0 0,-1 0,-16-11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347 338,'-60'21,"46"-18,1 1,-1 0,1 1,0 1,1 0,-1 0,1 1,1 1,-1 0,-7 8,18-14,-1 1,1 0,0-1,0 1,0 0,1 0,-1 0,1 0,-1 0,1-1,0 1,0 0,0 0,0 0,1 0,-1 0,1 0,0 0,0 0,0-1,0 1,0 0,1-1,-1 1,1-1,-1 1,1-1,0 0,0 0,0 0,1 0,-1 0,0 0,1 0,-1-1,1 1,2 0,16 20,-13-13,37 56,-44-63,0 0,0 0,0 0,-1 0,1 0,0 0,-1 0,0 0,0 0,1 0,-1 0,0 0,-1 1,1-1,0 0,-1 0,1 0,-1 0,1 0,-1 0,0 0,0 0,0 0,0-1,0 1,-1 0,1-1,0 1,-1-1,1 1,-1-1,0 1,1-1,-1 0,-187 68,166-58,5-2</inkml:trace>
  <inkml:trace contextRef="#ctx0" brushRef="#br0" timeOffset="4619.863">601 0,'4'7,"0"0,0 0,-1 1,0-1,0 1,-1-1,0 1,0 0,-1 0,0 0,0 0,-1 0,0 0,-1 8,1-1,-1 244,-25-93,13-122,10-38,1 1,0-1,0 0,0 1,1-1,0 1,0 0,1-1,0 1,0 0,0-1,1 1,1 4,-2-10,0 0,0 0,0 0,1 0,-1-1,0 1,1 0,-1 0,0 0,1 0,0 0,-1 0,1-1,-1 1,1 0,0-1,0 1,-1 0,1-1,0 1,0-1,0 1,0-1,-1 1,1-1,0 0,0 1,0-1,0 0,0 0,0 0,0 0,0 0,0 0,0 0,0 0,0 0,0 0,0 0,0-1,0 1,0 0,0-1,0 1,0-1,-1 1,1-1,0 1,0-1,-1 0,1 1,0-1,0 0,-1 0,42-47,-35 39,132-187,-138 195,-1-1,1 1,-1 0,0 0,1 0,0 0,-1 0,1 0,0 1,-1-1,1 0,0 0,0 0,0 1,0-1,-1 0,1 1,0-1,0 1,0-1,1 1,-1-1,0 1,0 0,0-1,0 1,0 0,0 0,0 0,1 0,-1 0,0 0,0 0,0 1,0-1,0 0,0 1,0-1,0 0,1 1,-1-1,-1 1,1 0,0-1,0 1,0 0,0-1,0 1,0 0,-1 0,1 0,0 0,-1 0,1 0,24 96,-16-37,-3-45,0-8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86,'-9'10,"1"0,0 0,0 1,1 0,0 0,1 1,0 0,1 0,1 0,0 1,0 0,1-1,1 1,0 0,1 5,1-14,1 1,-1-1,1 0,0 0,1-1,-1 1,0 0,1 0,0 0,0-1,0 1,1-1,-1 0,1 0,0 0,-1 0,1 0,1 0,-1-1,0 1,1-1,-1 0,1 0,0 0,-1-1,1 1,0-1,0 0,0 0,0 0,0-1,0 1,0-1,0 0,1 0,-1-1,0 1,0-1,0 0,0 0,0 0,0 0,-1-1,1 0,0 0,-1 0,1 0,-1 0,0-1,1 1,-1-1,1-1,6-5,0 1,0-2,-1 1,0-1,-1-1,0 0,-1 0,0 0,-1-1,0 0,-1 0,0-1,-1 0,0 1,-1-1,0 0,-1-1,-1-4,-1 14,0 0,-1 1,1 0,-1-1,0 1,0-1,0 1,-1 0,1 0,-1 0,1 0,-1 0,0 0,0 0,-1 0,1 1,-1-1,1 1,-1 0,0-1,0 1,0 1,0-1,0 0,0 1,0-1,-1 1,1 0,0 0,-1 0,1 1,-1-1,1 1,-1 0,1 0,-1 0,1 1,-1-1,1 1,-1-1,1 1,0 0,-1 1,1-1,0 0,0 1,0 0,0 0,0 0,0 0,-1 1,-22 15</inkml:trace>
  <inkml:trace contextRef="#ctx0" brushRef="#br0" timeOffset="953.803">565 1,'-45'109,"43"-99,0 0,1 0,0 1,1-1,0 0,0 0,1 1,1-1,0 0,0 0,0 0,2 0,-1-1,1 1,1 0,-3-5,1-1,-1 1,1-1,0 0,0 0,0-1,1 1,-1 0,1-1,0 0,0 0,0 0,1-1,-1 1,0-1,1 0,0 0,-1-1,1 1,0-1,0 0,0 0,0-1,0 1,0-1,0 0,0-1,0 1,-1-1,1 0,4-1,0-2,1 1,-1-2,0 1,-1-1,1-1,-1 0,0 0,0 0,-1-1,0 0,4-6,22-18,-31 30,1-1,0 1,-1 0,1 0,0 0,0 0,-1 1,1-1,0 1,0 0,0-1,0 1,0 1,0-1,0 0,0 1,0-1,-1 1,1 0,0 0,0 0,-1 0,1 1,0-1,-1 1,0-1,1 1,-1 0,0 0,0 0,0 0,1 1,31 18,-26-18,0-1,1 0,-1 0,1-1,-1 0,1 0,-1-1,1 0,-1 0,1-1,-1 0,1-1,-1 0,0 0,0-1,0 0,0 0,0-1,0 0,-1-1,0 1,0-1,0-1,-1 1,0-1,0 0,0-1,3-3,73-106,-76 78,-13 26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24,'0'-1,"1"1,-1 0,0-1,1 1,-1 0,1-1,-1 1,1 0,-1 0,1-1,-1 1,1 0,-1 0,1 0,0 0,-1 0,1 0,-1 0,1 0,-1 0,1 0,-1 0,1 0,0 0,-1 0,1 0,-1 1,1-1,-1 0,1 0,-1 1,1-1,-1 0,0 1,1-1,-1 0,1 1,-1-1,0 1,1-1,-1 1,0-1,1 1,-1-1,0 1,0-1,0 1,1-1,-1 1,0-1,0 1,0-1,0 1,0 0,0-1,0 1,0-1,0 1,0-1,-1 1,7 39,-6-39,-16 206,-19-43,-37 23,71-183,0 0,1 0,-1 0,1 0,0 0,0 0,0 1,0-1,1 0,0 0,0 0,0 0,0-1,0 1,1 0,0 0,0-1,0 1,0-1,0 1,1-1,-1 0,1 0,0 0,0 0,0-1,1 1,-1-1,0 0,1 0,0 0,-1 0,1-1,0 1,0-1,0 0,0 0,0-1,0 1,0-1,0 0,0 0,1 0,66 0,-59-6</inkml:trace>
  <inkml:trace contextRef="#ctx0" brushRef="#br0" timeOffset="335.375">1 390,'19'0,"16"0,7 0,1 0,-2 0,-3 0,-4 0,-2 0,-2 0,-1 0,-1 0,-1 0,-4 0</inkml:trace>
  <inkml:trace contextRef="#ctx0" brushRef="#br0" timeOffset="919.253">678 24,'2'1,"0"0,0 1,-1-1,1 1,0 0,-1-1,1 1,-1 0,1 0,-1 0,0 0,0 0,0 0,0 0,0 1,-1-1,1 0,-1 0,1 1,-1-1,0 0,0 1,0-1,0 0,0 1,0 0,-21 190,-10 30,2-15,29-207,-1 1,1-1,0 1,0 0,0-1,0 1,0-1,0 1,0 0,1-1,-1 1,1-1,-1 1,1-1,-1 1,1-1,0 1,0-1,0 0,-1 1,1-1,1 0,-1 0,0 0,0 0,0 0,1 0,-1 0,0 0,1 0,-1 0,1-1,-1 1,1-1,-1 1,1-1,-1 0,1 1,-1-1,1 0,0 0,-1 0,1 0,-1 0,1-1,0 1,-1 0,2-1,69-38,118-109,-189 147,1 0,-1 0,0 0,0 1,1-1,-1 0,1 1,-1-1,1 1,-1-1,1 1,-1-1,1 1,-1 0,1 0,-1 0,1 0,-1 0,1 0,-1 1,1-1,-1 0,1 1,-1-1,1 1,-1-1,1 1,-1 0,0 0,1-1,-1 1,0 0,0 0,0 0,0 1,0-1,0 0,0 0,0 1,0-1,0 0,-1 1,1-1,-1 0,1 1,-1-1,1 1,-1-1,0 2,24 88,-23-89,-1 1,0-1,1 0,-1 0,1 1,0-1,0 0,0 0,0 0,0 0,0 0,1 0,-1 0,1-1,-1 1,1 0,0-1,0 1,-1-1,1 0,0 1,0-1,1 0,8 0</inkml:trace>
  <inkml:trace contextRef="#ctx0" brushRef="#br0" timeOffset="1630.015">1496 446,'-34'21,"1"2,1 1,0 1,2 2,2 1,-25 30,20 8,32-65,1 1,0-1,0 1,-1-1,1 1,0-1,0 1,1-1,-1 1,0-1,0 1,1-1,-1 1,1-1,-1 0,1 1,-1-1,1 0,0 1,0-1,0 0,0 0,0 0,0 0,0 1,0-2,0 1,1 0,-1 0,0 0,0 0,1-1,-1 1,1-1,-1 1,1-1,-1 1,0-1,1 0,0 0,-1 0,1 0,-1 0,1 0,0 0,11-2,0 0,-1-1,1-1,-1 0,0-1,0 0,0 0,-1-1,0-1,0 0,0-1,-1 0,0 0,0-2,-3 4,127-112,-134 118,-1 1,1-1,-1 1,1-1,0 1,-1 0,1-1,0 1,0-1,-1 1,1 0,0-1,0 1,0 0,0-1,0 1,0 0,0-1,0 1,0 0,0-1,0 1,0 0,0-1,1 1,-1 0,0-1,0 1,1-1,-1 1,0-1,1 1,-1 0,1-1,-1 1,1-1,-1 0,1 1,-1-1,1 1,-1-1,1 0,0 1,-1-1,1 0,-1 0,1 1,0-1,-1 0,1 0,0 0,-1 0,1 0,0 0,-1 0,1 0,0 0,-1 0,1 0,0-1,-1 1,1 0,0 0,-1-1,-1 10,-1-4,1 1,-1-1,1 1,1-1,-1 1,1-1,0 1,0-1,0 1,1-1,0 1,0-1,0 0,1 1,-1-1,2 0,-1 0,0 0,1 0,0 0,0-1,0 1,1-1,-1 0,1 0,0 0,1 0,-1-1,0 0,1 0,0 0,0 0,0-1,1 1,7-2,0 0,0-1,0-1,-1 0,1-1,0 0,-1-1,1 0,-1-1,0 0,0-1,0-1,-1 0,0 0,0-1,-1 0,1-1,-2 0,1-1,-1 0,4-5,139-156,-132 148,0-1,-1-1,-2 0,0-1,-2-1,-1-1,0 0,-3 0,0-2,-1 1,-2-1,4-29,-11 52,-1 0,0 0,-1 0,1 0,-1 0,0 0,-1 0,0 0,1 1,-2-1,1 1,-1-1,-1-1,3 5,0 0,-1 1,1-1,0 1,-1-1,1 1,-1-1,0 1,1 0,-1 0,0 0,0 0,0 0,0 0,0 1,0-1,0 0,0 1,0 0,0 0,0-1,0 1,0 0,0 0,0 1,0-1,0 0,0 1,0-1,0 1,0 0,0 0,0 0,0 0,0 0,0 0,1 0,-1 0,0 1,-12 11,0 0,1 0,1 2,0 0,1 0,0 1,2 0,-1 1,2 0,0 0,2 1,0 0,0 0,2 0,-1 6,5-23,-6 29,0 0,3 0,0 1,2-1,1 1,3 14,-4 97,1-140,1 0,-1-1,0 1,0-1,0 1,0 0,-1-1,1 1,0-1,-1 1,1-1,-1 1,1 0,-1-1,0 0,0 1,1-1,-1 1,0-1,0 0,0 0,-1 0,1 0,0 1,0-2,-1 1,1 0,0 0,-1 0,1 0,-1-1,1 1,-1-1,1 1,-1-1,0 0,1 0,-1 1,1-1,-1 0,0 0,1-1,-1 1,1 0,-1 0,0-1,1 1,-1-1,1 1,-1-1,1 0,0 0,-2 0,-9-10</inkml:trace>
  <inkml:trace contextRef="#ctx0" brushRef="#br0" timeOffset="1866.988">1750 305,'43'0,"34"0,8 0,0 0,-11 0,-7 0,-11 0,-10 0,-8 0,-5 0,-5 0,-6 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1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338 113,'0'0,"0"1,0-1,0 0,0 1,0-1,-1 1,1-1,0 0,0 1,0-1,0 1,1-1,-1 0,0 1,0-1,0 1,0-1,0 0,0 1,0-1,1 0,-1 1,0-1,0 0,1 1,-1-1,0 0,0 1,1-1,-1 0,0 0,1 1,-1-1,1 0,-1 0,0 0,1 1,-1-1,0 0,1 0,-1 0,1 0,-1 0,0 0,1 0,-1 0,1 0,-1 0,0 0,1 0,-1 0,1 0,-1 0,0-1,1 1,-1 0,1 0,-1 0,0-1,1 1,-1 0,0 0,0-1,1 1,-1 0,0-1,-4 42,3-37,-21 191,-32 119,16-187,35-114,7-19,1-6</inkml:trace>
  <inkml:trace contextRef="#ctx0" brushRef="#br0" timeOffset="275.474">0 395,'48'5,"30"1,7 0,-2-1,-10-1,-12-2,-13-1,-8-5,-8-3,-8 1</inkml:trace>
  <inkml:trace contextRef="#ctx0" brushRef="#br0" timeOffset="781.531">734 1,'-17'64,"4"1,2 1,3 0,2 5,33 204,-21-155,-6-118,1-1,0 0,0 0,-1 0,1 0,0 0,0 0,0 0,0 0,0-1,0 1,1 0,-1-1,0 1,0 0,0-1,1 0,-1 1,0-1,1 0,-1 1,0-1,1 0,-1 0,0 0,1 0,-1 0,0-1,1 1,-1 0,0-1,0 1,1 0,-1-1,0 0,0 1,0-1,1 0,50-29,-47 26,118-85,-121 88,-1 0,1 1,-1-1,0 1,1-1,-1 1,1-1,-1 1,1 0,-1 0,1 0,-1 0,1 0,0 0,-1 1,1-1,-1 0,0 1,1-1,-1 1,1-1,-1 1,0 0,1-1,-1 1,0 0,0 0,1 0,-1 0,0 0,0 0,0 1,0-1,-1 0,1 0,0 1,0-1,-1 1,1-1,-1 1,19 65,-17-59,11 66,-7-56</inkml:trace>
  <inkml:trace contextRef="#ctx0" brushRef="#br0" timeOffset="1777.678">1298 649,'9'5,"0"0,0 0,0-2,1 1,-1-1,1 0,0-1,-1 0,1-1,0 0,0 0,0-1,0 0,1-1,-2 0,1-1,0 0,0 0,0-1,-1-1,0 1,1-1,-1-1,-1 0,1 0,-1-1,0 0,0 0,-1-1,5-4,13-58,-25 67,1 0,-1 1,0-1,0 0,0 1,1-1,-1 0,-1 1,1-1,0 0,0 1,-1-1,1 0,-1 1,1-1,-1 1,0-1,0 1,1-1,-1 1,0 0,0-1,-1 1,1 0,0 0,0-1,-1 1,1 0,0 0,-1 1,1-1,-1 0,1 0,-1 1,1-1,-1 1,0-1,1 1,-1 0,-1-1,-5 3,0 1,0-1,0 1,1 1,-1-1,1 2,0-1,0 0,0 1,0 1,1-1,0 1,0 0,1 0,0 1,0-1,0 1,-1 4,0-3,0 1,1 0,0 0,1 1,0 0,0-1,1 1,0 0,1 1,0-1,1 0,0 1,0-1,1 1,0-1,1 1,1-1,-1 1,2 1,-1-8,0 0,0 0,0-1,1 1,-1-1,1 1,0-1,-1 0,2 0,-1 0,0-1,0 1,1-1,0 0,-1 0,1 0,0 0,0-1,0 1,0-1,0 0,0 0,1-1,-1 1,0-1,0 0,1 0,-1 0,0-1,0 0,3 0,130-42,-95 21,-2-1,0-2,-2-2,-1-1,-1-2,-1-2,-2-1,9-13,5-36,-47 81,1-1,0 0,-1 0,0 1,1-1,-1 0,0 0,0 0,0 0,0 1,0-1,0 0,0 0,-1 0,1 0,-1 1,0-1,1 0,-1 0,0 1,0-1,0 1,0-1,0 1,0-1,0 1,-1 0,1-1,0 1,-1 0,1 0,-1 0,0 0,1 0,-1 0,0 1,1-1,-1 0,0 1,0-1,0 1,1 0,-1 0,0 0,0 0,0 0,-1 0,-8 1,0 1,0 0,0 1,0 0,1 1,-1 0,1 0,0 1,0 1,1 0,-1 0,1 1,1 0,-1 0,1 1,-3 4,8-10,0 0,1 0,-1 0,1 0,0 1,0-1,0 1,0 0,0-1,0 1,1 0,-1 0,1 0,0 0,0 0,0 1,0-1,0 0,1 0,-1 1,1-1,0 0,0 1,0-1,1 0,-1 0,1 1,0-1,0 0,0 0,0 0,0 0,1 0,0 0,-1 0,1 0,0-1,0 1,0-1,1 1,-1-1,1 0,-1 0,1 0,0 0,-1 0,1-1,0 1,0-1,1 0,11 3,1-1,0 0,1-1,-1-1,0-1,0 0,1-1,3-2,66 1,-83 3,0-1,0 1,0 0,0 0,0 0,0 0,0 1,0-1,0 1,0 0,-1 0,1 0,-1 0,0 0,1 0,-1 1,0-1,0 1,0 0,-1-1,1 1,-1 0,1 0,-1 0,0 0,0 0,0 1,0 2,0-2,0 1,1-1,-1 0,1 0,0 0,0 0,1 0,-1 0,1-1,0 1,0-1,0 0,0 0,0 0,1 0,-1 0,1-1,1 1,9 0,-1-1,1-1,0-1,0 0,-1 0,1-1,-1-1,1-1,-1 0,1 0,-1-1,-1-1,1 0,0-1,-1 0,0-1,-1 0,6-5,4-2,0 0,-1-1,0-1,-2 0,0-2,0 0,-2-1,0-1,-2-1,8-13,-20 32,0 1,-1-1,1 0,-1 0,0 0,1 0,-1-1,0 1,0 0,-1 0,1-1,0 1,-1-1,1 1,-1 0,0-1,0 1,0-1,0 1,0-1,0 1,-1-1,1 1,-1 0,0-1,1 1,-1 0,0 0,-1-1,1 1,0 0,-1 0,1 0,-1 0,1 1,-1-1,0 0,0 1,0-1,0 1,0-1,0 1,0 0,0 0,-1 0,1 0,0 1,-1-1,1 0,-1 1,1 0,-11 0,0 2,0 0,1 0,-1 1,1 1,0 0,0 1,0 0,1 1,0 0,0 0,0 1,1 1,0 0,0 1,1-1,0 2,0-1,1 1,-1 3,1-5,1-1,0 1,1 0,-1 1,1-1,1 1,0 0,0 1,1 0,0-1,1 1,0 0,0 1,1-1,0 0,1 1,0-1,1 1,0-1,1 1,0-1,1 0,0 1,0-1,1 0,0 0,1 0,0 0,4 5,4-3,1 0,0-2,1 1,0-2,0 0,1-1,0 0,0-1,1-1,0 0,0-1,0-1,1-1,0 0,-1-1,1 0,0-2,6 0,-1 1,0 0,0-2,-1 0,1-1,-1-1,1-1,-1-1,8-4,0-3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1,'0'10,"0"12,5 3,1 2,0 1,-1 0,-2 1,-1 0,-1 0,0-1,-1 1,-5-1,-7-5,0-5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1,'14'14,"10"10,1 1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26,'15'0,"14"0,6 0,4 0,-2 0,-1 0,-3 0,-1 0,-2 0,-1-5,-1-1,0 0,-1 1,-3 2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6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26,'34'0,"25"0,7 0,-2 0,-8 0,-8-5,-8-1,-5 0,-5 1,-7 2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1,'-9'2,"0"0,1 0,-1 1,1 0,0 1,0 0,0 0,0 0,1 1,-7 6,11-9,1 0,0 0,0 1,0-1,0 1,0-1,1 1,-1-1,1 1,0 0,-1 0,1 0,1 0,-1 0,0 0,1 0,-1 0,1 0,0 0,0 1,0-1,1 0,-1 0,1 0,-1 0,1 0,0 0,0 0,1 0,-1-1,1 1,0 1,26 39,-23-37,0-1,-1 1,0-1,0 1,0 1,0-1,-1 0,0 1,-1 0,1-1,-1 1,-1 0,1 0,-1 1,0-1,-1 0,0 0,0 0,0 0,-1 1,-1 1,-2-4,0 1,0-1,-1-1,1 1,-1 0,-1-1,1 0,0 0,-1-1,0 0,0 1,0-2,0 1,0-1,-1 0,1 0,-1-1,0 0,1 0,-1-1,0 1,-1-2,-46 3,29-2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59,'-7'-6,"0"0,-1 0,0 1,0 0,0 0,0 1,-1 0,0 1,0 0,0 0,0 0,0 2,0-1,-1 1,1 0,0 1,-1 0,1 0,-1 1,1 1,0-1,0 1,0 1,0 0,0 0,0 1,1 0,-6 3,4 3,0 1,0 0,1 0,0 1,1 0,1 1,0-1,0 1,2 1,-1-1,2 1,-3 9,7-17,0 0,0 0,1 0,0 0,0 0,0 0,1 0,0 0,0-1,0 1,1-1,0 0,0 1,0-1,1-1,0 1,-1 0,2-1,-1 0,0 0,1 0,0 0,0-1,0 0,0 0,1 0,-1-1,1 0,-1 0,1 0,0 0,0-1,0 0,0-1,0 1,0-1,0 0,0 0,0-1,-1 0,1 0,0 0,0-1,3-1,9-5,0-1,0 0,-1-1,-1-1,0-1,0 0,-1-1,3-4,-15 14,51-51,52-37,-104 89,1 1,-1 0,0 0,0 0,1 0,-1 1,0-1,1 0,-1 1,1 0,-1 0,0-1,1 1,-1 1,1-1,-1 0,1 1,-1-1,0 1,1-1,-1 1,0 0,0 0,1 0,-1 1,0-1,0 0,0 1,0 0,-1-1,1 1,0 0,-1 0,1 0,-1 0,1 0,-1 0,0 0,0 0,0 1,0-1,-1 0,27 105,-26-98,0 1,0-1,1 0,0 0,0 0,1-1,1 1,-1-1,1 1,1-1,-1 0,1 0,1-1,-1 0,1 0,1 0,-1-1,1 1,0-2,1 1,-1-1,1 0,0 0,1-1,-1-1,0 1,1-1,0 0,3 0,43 1,-30-3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1 456,'1'214,"-2"-210,1-1,0 1,1-1,-1 1,0-1,1 1,0-1,0 0,0 1,0-1,1 0,-1 0,1 1,0-1,0-1,0 1,0 0,0 0,1-1,-1 1,1-1,0 0,0 0,0 0,0 0,0 0,0-1,0 1,0-1,1 0,-1 0,0 0,1 0,-1-1,1 1,-1-1,1 0,-1 0,1 0,0-1,-1 1,0-1,1 0,-1 0,3-1,9-4,0-2,-1 1,0-2,0 0,-1-1,0 0,-1 0,10-12,-10 11,94-86,-106 98,0 0,0 0,0 0,-1 0,1-1,0 1,0 0,0 0,1 0,-1 0,0 0,0-1,0 1,1 0,-1 0,0 0,1 0,-1-1,0 1,1 0,-1-1,1 1,0 0,-1-1,1 1,-1 0,1-1,0 1,0-1,-1 1,1-1,0 0,0 1,-1-1,1 0,0 1,0-1,0 0,0 0,0 0,-1 0,1 0,0 0,0 0,0 0,0 0,0 0,-1 0,1-1,0 1,0 0,0-1,0 1,-1 0,1-1,0 1,-1-1,1 1,0-1,-1 0,1 1,0-1,-1 0,1 1,-1-1,1 0,-1 1,0-1,1 0,-1 0,1 44,-2-37,0-1,0 0,1 1,0-1,0 1,0-1,1 0,-1 1,1-1,1 0,-1 0,1 0,0 1,0-2,0 1,1 0,0 0,0-1,0 1,0-1,1 0,-1 0,1 0,0-1,0 1,1-1,0 0,3 1,-1-1,1-1,0 1,0-1,0-1,0 0,0 0,1 0,-1-1,0 0,0-1,1 0,-1 0,0-1,0 0,0 0,0-1,-1 0,1 0,-1-1,2-1,5-3,0 0,0-1,-1 0,0-2,-1 1,0-1,-1-1,0 0,-1-1,4-7,-11 16,0-1,0 0,-1 0,0 0,0 0,0-1,-1 1,1-1,-1 1,-1-1,1 1,-1-1,0 1,0-1,-1 1,1-1,-1 0,-1 1,1 0,-2-3,-3-10</inkml:trace>
  <inkml:trace contextRef="#ctx0" brushRef="#br0" timeOffset="6716.496">1016 89,'2'0,"-1"0,0 0,1 0,-1 0,0 1,1-1,-1 1,0-1,1 1,-1-1,0 1,0 0,0-1,1 1,-1 0,0 0,0 0,0 0,-1 0,1 0,0 0,0 0,0 1,-1-1,1 0,-1 0,1 1,-1-1,1 0,-1 1,0-1,1 0,-1 1,0-1,0 0,0 1,0-1,0 1,-1-1,1 0,0 1,-1-1,1 0,-1 1,0 0,2 6,28 193,-29 108,-1-308,1 0,0-1,-1 1,1 0,0-1,0 1,0 0,0-1,0 1,0 0,0 0,0-1,0 1,0 0,0 0,0-1,1 1,-1 0,0-1,0 1,1 0,-1-1,0 1,1-1,-1 1,1 0,-1-1,1 1,-1-1,1 1,-1-1,1 0,0 1,-1-1,1 1,-1-1,1 0,0 0,-1 1,1-1,0 0,0 0,-1 0,1 0,0 0,-1 0,1 0,0 0,0 0,-1 0,1 0,0 0,-1 0,1-1,0 1,0 0,-1 0,1-1,-1 1,1-1,0 1,-1-1,1 1,-1-1,1 1,-1-1,1 1,-1-1,31-41,-9-7,-17 35,1 0,0 0,1 0,1 1,0 0,0 1,2-1,-1 2,1-1,1 1,10-8,-19 18,-1 0,1-1,-1 1,1 0,0 0,-1 0,1 1,0-1,0 0,0 1,0-1,-1 1,1-1,0 1,0 0,0 0,0 0,0 0,0 0,0 1,0-1,0 0,0 1,0-1,-1 1,1 0,0 0,0 0,-1 0,1 0,0 0,-1 0,1 0,-1 1,0-1,1 0,-1 1,0 0,1 0,23 76,-25 69,14-111,-2-29</inkml:trace>
  <inkml:trace contextRef="#ctx0" brushRef="#br0" timeOffset="7731.752">1553 596,'138'-14,"-133"12,0 1,0-1,0-1,-1 1,1 0,0-1,-1 0,0 0,0 0,0-1,0 0,0 1,-1-1,1-1,-1 1,0 0,0-1,-1 1,1-1,-1 0,0 0,-1 0,1 0,0-5,-1 8,0-1,0 0,-1 0,1 0,-1 1,0-1,0 0,0 0,0 0,0 0,-1 1,1-1,-1 0,0 0,0 0,0 1,0-1,0 1,0-1,-1 1,1-1,-1 1,0 0,0-1,0 1,0 0,0 0,0 1,0-1,-1 0,1 1,-1-1,1 1,-1 0,0 0,1 0,-1 0,0 0,0 1,1-1,-1 1,0 0,0 0,0 0,0 0,0 0,1 1,-1-1,-2 2,-4 0,-1 0,1 1,0 0,0 1,1 0,-1 0,1 1,0 0,0 1,0 0,1 0,0 0,0 1,1 0,-1 1,2-1,-1 1,1 0,0 0,1 1,0 0,0-1,1 1,0 1,0-1,1 0,1 1,-1 2,2-8,1 0,-1 0,1 0,0 0,0 0,0 0,1 0,-1 0,1-1,0 1,0 0,0-1,0 0,1 1,0-1,-1 0,1 0,0-1,1 1,-1-1,0 1,1-1,-1 0,4 1,96 33,-92-34,6 3,0-1,1-1,-1-1,1 0,0-1,0-1,-1-1,1 0,0-2,-1 0,1 0,-1-2,0 0,0-1,-1-1,0-1,0 0,-1-1,0 0,0-1,-1-1,12-12,-12 9,-1-1,-1-1,-1 0,0-1,-2 0,1 0,-2-1,0-1,-1 0,-6 17,0 1,0-1,0 0,0 0,-1 1,1-1,0 0,-1 0,1 0,-1 0,0 0,0 0,1 0,-1 0,0 0,-1 1,1-1,0 0,-1 0,1 0,-1 0,1 0,-1 0,0 1,0-1,0 0,0 1,0-1,0 0,0 1,-1 0,1-1,0 1,-1 0,1-1,-1 1,0 0,1 0,-1 0,0 0,0 1,1-1,-1 0,0 1,0-1,0 1,0 0,0 0,0 0,0 0,0 0,0 0,0 0,-9 4,1 0,0 0,0 1,1 1,-1-1,1 1,1 1,-1 0,1 0,0 1,0 0,1 0,0 1,1 0,0 0,0 0,1 1,0 0,0 3,3-9,1-1,0 0,0 0,0 1,0-1,1 1,-1-1,1 1,0-1,0 0,0 1,1-1,-1 1,1-1,0 1,0-1,0 0,0 0,0 1,1-1,-1 0,1 0,0 0,0-1,0 1,1 0,-1-1,1 1,-1-1,1 0,0 0,0 0,0 0,0 0,114 41,-103-41,-1-2,1 1,-1-2,0 0,1-1,-1 0,0-1,0 0,0-1,-1 0,1-1,-1-1,0 0,0 0,-1-2,0 1,0-1,0-1,10-10,0 0,-1-2,-1 0,-1-1,-1-1,-1 0,-1-1,0-3,1-1,0-1,-2 0,-1-1,-2-1,0 0,-3 0,0-1,2-28,-9 56,-1 0,1 0,-1 1,0-1,0 0,-1 0,1 0,-1 1,0-1,0 0,0 0,0 1,-1-1,1 1,-1-1,0 1,0 0,0 0,-1 0,1 0,-1 0,1 0,-1 1,0-1,0 1,0 0,-1 0,1 0,0 0,-1 0,1 1,-1-1,0 1,1 0,-1 0,0 1,0-1,1 1,-1 0,0 0,0 0,0 0,0 1,1-1,-1 1,0 0,1 0,-1 1,-1 0,-3 2,1 1,0 0,-1 0,2 1,-1-1,1 2,0-1,0 1,0 0,1 0,0 0,1 1,0-1,0 1,0 0,1 1,1-1,-1 1,1-1,0 1,1-1,0 1,1 0,0 0,0 0,1-1,0 1,1 6,-2 6,1 0,1 0,0-1,2 1,0 0,2-1,0 0,7 14,140 276,-132-265,-12-27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3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6378 780,'10'-2,"0"0,0 0,0-1,0 0,-1-1,1 0,-1 0,0-1,8-6,16-9,-1-1,0-2,-2-1,0-1,-2-2,-1-1,-1-1,-2-1,-1-1,-1-2,-2 0,5-11,-18 31,1 0,-2 0,0-1,0 0,-1 0,-1 0,0-1,-1 1,-1-1,0 0,-1 0,-1 0,0 0,-1 0,-1 0,0 0,1 13,-1-1,1 1,-1 0,1-1,-1 1,0 0,0 0,0 0,-1 0,1 0,0 1,-1-1,1 1,-1-1,1 1,-1 0,1 0,-1 0,0 0,0 1,0-1,1 1,-1 0,0 0,0 0,0 0,0 0,1 0,-1 1,0-1,0 1,0 0,1 0,-1 0,1 0,-1 0,0 1,1-1,0 1,-1 0,1 0,0 0,0 0,0 0,0 0,1 0,-1 0,0 1,1-1,0 1,-18 19,1 0,2 1,0 1,1 1,2 0,1 0,0 2,2-1,-1 10,7-27,0 0,0 0,2 0,-1 1,1-1,0 1,1-1,0 1,1 0,0 0,0-1,1 1,0 0,1-1,0 1,0-1,1 1,1-1,-1 0,1 0,1-1,0 1,0-1,0 0,4 3,-3-4,0-1,0 0,1 0,0 0,0-1,1 0,-1-1,1 0,0 0,0 0,0-1,1 0,-1-1,1 0,0 0,-1-1,1 0,3 0,2 0,0 0,0-1,0-1,0 0,0-1,-1 0,1-1,0-1,-1 0,0-1,0 0,0-1,-1 0,0-1,0-1,2-2,-3 2,-1 2,0-1,0-1,-1 1,1-1,-2-1,1 0,-1 0,-1-1,0 0,0 0,-1 0,0-1,-1 0,0 0,0-1,0-4,-6 17,1 0,0 0,-1 0,1-1,-1 1,0 0,1 0,-1 0,0-1,1 1,-1 0,0-1,0 1,0-1,1 1,-1-1,0 1,0-1,0 1,0-1,0 0,0 1,0-1,0 0,0 0,0 0,0 0,0 0,0 0,0 0,0 0,0 0,0-1,0 1,0 0,0-1,0 1,0-1,0 1,0-1,1 1,-1-1,0 1,0-1,0 0,1 1,-1-1,1 0,-1 0,0 0,1 0,-1 1,1-1,-1 0,1 0,0 0,0 0,-1 0,1 0,0 0,0 0,0 0,0 0,0 0,0 0,0 0,0 0,0 0,1-1,-9 12,0 0,1 1,0 0,1 0,0 0,1 1,0 0,1 0,0 0,1 1,1-1,0 1,0 0,1 0,1-1,0 1,1 0,0 0,2 3,-1-11,0 0,0 0,0-1,1 1,0 0,0-1,0 0,1 0,-1 0,1 0,0-1,0 1,0-1,1 0,-1 0,1-1,-1 1,1-1,0 0,0 0,0-1,0 1,1-1,-1 0,0 0,0-1,1 0,-1 0,0 0,1-1,-1 1,0-1,0 0,0-1,0 1,0-1,0 0,0-1,0 1,-1-1,1 0,-1 0,3-2,7-4,-2-1,1 0,-1-1,0 0,-1-1,-1-1,0 1,0-1,-2-1,1 0,-2 0,0-1,0 0,-2 0,0 0,0-1,1-13,-5 25,0 0,-1 0,1 0,-1 0,0 0,0 0,0 0,-1 0,1 0,-1 0,0 1,0-1,0 0,-1 0,1 1,-1-1,0 1,0-1,0 1,-1 0,1 0,-1-1,1 2,-1-1,0 0,0 1,-1-1,1 1,0 0,-1 0,1 0,-1 1,0-1,1 1,-1 0,0 0,-2 0,-3-1,0 1,0 1,1-1,-1 1,0 1,0 0,1 0,-1 1,0 0,1 0,0 1,-1 0,1 0,0 1,1 0,-1 1,1-1,-4 4,-7 9</inkml:trace>
  <inkml:trace contextRef="#ctx0" brushRef="#br0" timeOffset="586.611">7789 384,'-1'-2,"-1"0,1 0,-1 0,1 1,-1-1,0 0,0 1,0-1,0 1,0 0,0 0,-1 0,1 0,0 0,-1 0,1 1,0-1,-1 1,1-1,-1 1,1 0,0 0,-1 0,1 0,-2 1,-3-1,-1 0,0 1,0 0,0 0,0 1,1 0,-1 1,1-1,-1 1,1 1,0-1,0 1,1 1,-1-1,1 1,0 0,0 1,1-1,-1 1,1 0,0 1,1-1,-2 4,5-8,1 1,-1-1,1 1,-1-1,1 1,0-1,0 1,0-1,0 1,1-1,-1 1,1-1,-1 1,1-1,0 0,0 1,0-1,0 0,1 0,-1 1,1-1,-1 0,1-1,-1 1,1 0,0 0,0-1,0 1,0-1,0 1,1-1,-1 0,0 0,85 32,-74-29,15 3,-21-6,1 1,-1 0,0 0,1 0,-1 1,0 0,0 0,0 1,-1 0,0 0,7 6,-13-7,1 0,0 0,-1 1,0-1,0 0,0 1,0-1,-1 0,1 0,-1 1,0-1,0 0,0 0,0 0,0 0,-1 0,1 0,-1 0,0 0,0-1,0 1,0-1,0 1,-1-1,1 0,-1 0,1 0,-1 0,0 0,0-1,0 1,0-1,0 0,-3 1,-13 7,1-1,-2 0,1-2,-1 0,0-2,0 0,0-1,-1 0,-8-2,-7-9,30 2</inkml:trace>
  <inkml:trace contextRef="#ctx0" brushRef="#br0" timeOffset="932.194">8269 130,'-49'229,"12"-2,12-89,12-103,6-29</inkml:trace>
  <inkml:trace contextRef="#ctx0" brushRef="#br0" timeOffset="1166.256">7987 440,'24'5,"27"2,14-1,2-6,-7-3,-8-1,-8 0,-7 1,-5 1,-3 1,-2 0,0 1,-6 0</inkml:trace>
  <inkml:trace contextRef="#ctx0" brushRef="#br0" timeOffset="7604.532">13321 300,'37'-17,"-1"-2,0-1,-2-2,0-1,-2-2,0-1,-1-2,-22 17,0-1,-1 0,0 0,-1 0,-1-1,0 0,0-1,1-7,-4 48,-33 297,17 29,9-294,1 2,-1 1,-4-1,-2 0,-2 0,-4-2,-2 1,-2-2,-13 22,24-63,5-7,-1 1,-1 0,1-1,-2 0,1-1,-2 1,1-1,-1-1,0 1,-1-2,0 1,0-1,-8 4,16-10,-1 0,0 0,0 0,0 0,0-1,0 1,0-1,0 0,0 1,-1-1,1 0,0 0,0 0,0-1,0 1,0 0,0-1,0 0,0 1,0-1,0 0,0 0,0 0,1 0,-1 0,0 0,1-1,-1 1,0 0,1-1,0 0,-1 1,1-1,0 0,0 1,0-1,-1-2,-16-78,17 44,1 0,2 0,2 1,1-1,2 1,1 0,2 1,2 0,1 1,2 0,17-29,-22 48,1 0,1 1,1 0,0 1,1 0,0 1,1 1,0 0,1 1,4-2,19 0,-21 13</inkml:trace>
  <inkml:trace contextRef="#ctx0" brushRef="#br0" timeOffset="7888.074">13858 977,'0'-19,"4"-21,3-8,-1-2,3 4,6 5,-1 4,3 4,-2 3,2 6,-3 3,2 0,3 3,-3 0,2 4,-2 8,-5 6</inkml:trace>
  <inkml:trace contextRef="#ctx0" brushRef="#br0" timeOffset="8141.655">14225 780,'0'24,"4"3,3-3</inkml:trace>
  <inkml:trace contextRef="#ctx0" brushRef="#br0" timeOffset="8389.989">14280 384,'0'0</inkml:trace>
  <inkml:trace contextRef="#ctx0" brushRef="#br0" timeOffset="8636.904">14789 610,'-40'10,"2"2,-1 2,2 1,0 2,0 2,-16 12,49-30,0 1,1 0,-1 0,0 0,1 1,-1-1,1 1,0 0,0 0,0 0,0 0,0 1,1-1,0 1,0-1,0 1,0 0,0 0,1 0,-1 0,1 0,0 0,0 0,1 0,-1 1,1-1,0 0,0 0,1 1,-1-1,1 0,0 0,0 0,0 1,0-1,1 0,0-1,0 1,0 0,0 0,0-1,1 0,0 1,2 1,6 3,1 0,1-1,-1-1,1 0,0-1,0 0,1-1,0-1,-1 0,1 0,0-2,0 1,0-2,1 0,-1-1,0 0,0-1,0-1,-1 0,1-1,-1 0,1-1,-1 0,3-3,8-5,-1-1,0-1,-1 0,-1-2,-1-1,0 0,12-16,-15 17,7-7</inkml:trace>
  <inkml:trace contextRef="#ctx0" brushRef="#br0" timeOffset="8807.599">15381 159,'-19'43,"-12"29,1 6,4 1,3-9,4-7,6-10,6-3,3-6,2-6,-2-4,3 2,2-1,2-1,-1-2,0-2,-1 0,0-6</inkml:trace>
  <inkml:trace contextRef="#ctx0" brushRef="#br0" timeOffset="8950.824">15070 554,'44'9,"27"9,8 1,-5-3,-11-4,-10-5,-11-2,-11-3</inkml:trace>
  <inkml:trace contextRef="#ctx0" brushRef="#br0" timeOffset="9119.509">15748 780,'-10'28,"-3"11</inkml:trace>
  <inkml:trace contextRef="#ctx0" brushRef="#br0" timeOffset="10242.445">15635 243,'5'5,"6"6,1 2</inkml:trace>
  <inkml:trace contextRef="#ctx0" brushRef="#br0" timeOffset="9518.266">16058 723,'1'5,"0"-1,0 1,0-1,0 0,1 1,0-1,0 0,0 0,0 0,1 0,-1 0,1-1,0 1,0-1,1 1,-1-1,1 0,-1-1,1 1,0-1,0 1,0-1,0 0,0-1,1 1,-1-1,1 0,-1 0,1 0,-1 0,1-1,-1 0,1 0,0 0,-1 0,1-1,-1 0,1 0,-1 0,1-1,-1 1,0-1,4-2,5-6,-2-1,1-1,-2 1,1-2,-2 1,1-2,-2 1,0-1,-1 0,0-1,4-13,-9 25,-1-1,0 1,0 0,0 0,0-1,-1 1,0-1,1 1,-1-1,0 1,-1 0,1-1,0 1,-1-1,0 1,0 0,0-1,0 1,-1 0,1 0,-1 0,0 0,0 0,0 0,0 1,0-1,0 1,-1-1,1 1,-1 0,0 0,0 0,0 0,0 0,0 1,0-1,0 1,-1 0,1 0,0 0,-1 1,1-1,0 1,-1-1,0 1,-3 0,1 0,0 0,0 0,0 1,-1 0,1 0,0 1,0-1,0 1,0 1,1-1,-1 1,1 0,-1 0,1 1,0-1,0 1,1 0,-1 0,1 1,0 0,-4 4,-9 12</inkml:trace>
  <inkml:trace contextRef="#ctx0" brushRef="#br0" timeOffset="9956.962">16595 751,'148'-163,"-147"162,-1 1,0 0,0-1,1 1,-1-1,0 1,1 0,-1-1,0 1,1 0,-1-1,1 1,-1 0,0 0,1 0,-1-1,1 1,-1 0,1 0,-1 0,1 0,-1 0,1 0,-1 0,1 0,-1 0,1 0,-1 0,1 0,-1 0,0 0,1 0,-1 0,1 1,-1-1,1 0,-1 0,1 0,-1 1,0-1,1 0,-1 1,0-1,1 0,-1 1,0-1,1 1,-1-1,0 0,0 1,0-1,1 1,-1-1,0 1,0-1,0 1,0-1,0 0,0 1,0-1,0 1,0-1,7 45,-5-23,-1-17,1-1,-1 1,1 0,1 0,-1-1,0 0,1 1,0-1,0 0,0 0,1-1,-1 1,1-1,0 1,0-1,0 0,0-1,1 1,-1-1,1 0,0 0,-1 0,1 0,0-1,0 0,0 0,0 0,0-1,0 0,0 0,0 0,0 0,0-1,0 0,0 0,0 0,0-1,3-1,6-1,0-1,-1 0,0-1,0-1,0 0,-1 0,0-1,0-1,3-4,-11 10,-1 1,0-1,0 0,0 0,0 0,0-1,-1 1,0-1,1 1,-1-1,0 0,-1 0,1 0,-1 0,0 0,0 0,0 0,0 0,-1 0,0-1,1 1,-2 0,1 0,0 0,-1-1,0 1,0 0,0 0,0 0,-1 0,0 0,0 0,0 0,-11-15</inkml:trace>
  <inkml:trace contextRef="#ctx0" brushRef="#br0" timeOffset="6271.267">11994 187,'-25'260,"23"20,22-180,-21-89,-2-5</inkml:trace>
  <inkml:trace contextRef="#ctx0" brushRef="#br0" timeOffset="6701.901">11797 526,'623'0,"-582"5,-40-4,0-1,-1 1,1-1,0 1,-1-1,1 1,-1 0,1-1,-1 1,1 0,-1-1,1 1,-1 0,0 0,1 0,-1-1,0 1,0 0,0 0,0 0,0 0,0-1,0 1,0 0,0 0,0 0,0 0,0 0,-1-1,1 1,0 0,0 0,-1-1,1 1,-1 0,1 0,-1-1,1 1,-1 0,1-1,-1 1,0-1,1 1,-1-1,0 1,0-1,-54 57,49-54,-1 1,1 0,0 0,1 1,-1 0,1 0,0 0,0 1,0-1,1 1,0 0,0 1,0-1,1 1,0-1,0 1,1 0,0 0,0 0,1 1,-1-1,2 0,-1 0,1 1,0-1,1 0,-1 1,1-1,1 1,1-3,-1-1,1 0,0 0,1 0,-1 0,1 0,-1-1,1 0,0 0,0 0,1 0,-1 0,1-1,-1 0,1 0,0 0,0-1,0 1,0-1,0 0,0 0,0-1,0 0,0 0,0 0,0 0,0-1,3-1,5 1,-1-2,0 1,0-2,-1 0,1 0,-1-1,0 0,0-1,0 0,-1-1,5-4,-4 1,-1-1,0 0,-1-1,0 0,-1 0,0-1,-1 0,0 0,-1-1,0 1,-2-2,1 1,-2 0,0-1,-1 0,1-4,-3 15,0 0,-1 1,1-1,-1 1,1-1,-1 0,0 1,-1 0,1-1,0 1,-1 0,0-1,0 1,0 0,0 0,0 1,-1-1,1 0,-1 1,1-1,-1 1,0 0,0 0,0 0,-1 0,1 1,0-1,-1 1,1 0,0 0,-1 0,0 0,1 1,-1 0,1-1,-1 1,0 0,1 1,-1-1,1 1,-4 0,-19 5</inkml:trace>
  <inkml:trace contextRef="#ctx0" brushRef="#br0" timeOffset="5300.426">9511 639,'-10'1,"0"1,1 0,-1 1,1 0,-1 1,1-1,0 2,1-1,-1 1,1 1,0 0,0 0,0 0,1 1,0 0,0 0,1 1,0 0,1 0,-1 1,1-1,1 1,0 0,0 0,1 1,0-1,0 1,1-3,0 1,0 0,0 0,1 0,0 0,1 0,0 0,0 0,1 0,0 0,0 0,1 0,0 0,0-1,1 1,0-1,0 1,0-1,1 0,1 0,-1-1,2 2,-1-7,0 0,0-1,1 1,-1-1,0 0,0-1,1 1,-1-1,0 0,0 0,0-1,0 0,0 1,0-2,-1 1,1 0,0-1,-1 0,0 0,0 0,0-1,0 0,0 1,-1-1,0 0,0-1,3-3,1 1,37-40,-2-1,-3-2,-2-1,-2-2,-2-2,17-42,-33 59,-2-2,-2 1,-1-1,-2-1,-2 0,1-27,-20-15,10 81,0 0,0 0,0 1,0-1,0 0,0 1,0 0,-1-1,1 1,-1 0,1-1,-1 1,1 0,-1 0,0 0,1 0,-1 0,0 1,0-1,0 1,1-1,-1 1,0-1,0 1,0 0,0 0,0 0,0 0,0 0,0 1,0-1,0 1,1-1,-1 1,0-1,0 1,0 0,1 0,-1 0,1 0,-2 0,-6 6,0 1,0-1,1 1,0 1,1 0,-1 0,2 0,-1 1,1 0,-2 6,2-6,-4 8,1 1,1 0,1 0,1 1,0 0,2 0,0 0,1 1,1-1,1 1,1 0,1 0,1-1,0 1,2-1,4 17,-3-27,0 0,0 0,1-1,0 1,0-1,1 0,0-1,1 0,0 0,0-1,1 0,0 0,0-1,0 0,1 0,0-1,0 0,0-1,1-1,-1 1,1-2,0 1,0-1,5-1,-3 0,1 0,-1-2,0 1,1-2,-1 0,0 0,1-2,-1 1,-1-2,1 1,-1-2,0 0,0 0,0-1,-1-1,0 1,0-2,-1 0,0 0,-1-1,0 0,-1 0,0-1,0 0,3-8,1 1,-7 33,-2 2,1-9,-1 0,1 0,0 0,1 0,0-1,0 0,1 0,0 0,0-1,0 0,1 0,0-1,0 1,1-1,-1-1,1 0,0 0,0 0,0-1,1 0,-1-1,1 0,0 0,-1-1,1 0,0 0,0-1,0 0,0-1,0 0,-1 0,1-1,0 0,-1 0,1-1,3-2,-6 1,0 1,0-1,0 0,-1-1,1 1,-1-1,0 0,-1 0,1-1,-1 1,0-1,0 0,-1 0,0-1,0 1,0-1,-1 1,0-1,0 0,-1 0,0 0,0 0,0 0,-1 0,0 0,-1-2,17-49,-12 50</inkml:trace>
  <inkml:trace contextRef="#ctx0" brushRef="#br0" timeOffset="5804.196">10866 526,'3'5,"1"0,0 0,1 0,-1 0,1-1,0 0,0 0,0 0,1-1,-1 1,1-1,0 0,0-1,0 0,0 0,0 0,0-1,1 1,-1-2,0 1,1-1,-1 0,1 0,-1 0,1-1,-1 0,0 0,5-3,-7 1,-1-1,0 0,0 1,0-2,-1 1,0 0,1 0,-1-1,-1 1,1-1,-1 0,0 1,0-1,0 0,0 0,-1 0,0 1,0-1,-1 0,1 0,-1 0,0 0,0 1,0-1,-1 0,0 1,0-1,0 1,0 0,-1 0,1 0,-1 0,0 0,0 0,-3-1,4 2,-1 1,0-1,0 1,0-1,0 1,-1 0,1 1,0-1,-1 0,1 1,-1 0,0 0,1 0,-1 0,0 1,0-1,1 1,-1 0,0 0,0 0,1 1,-1-1,0 1,0 0,1 0,-1 1,1-1,-1 0,1 1,-1 0,1 0,0 0,0 0,0 1,0-1,1 1,-1 0,-1 1,-5 6,0 0,0 0,1 1,0 0,1 0,0 1,1 0,0 0,1 1,-2 6,5-13,-1 1,1-1,0 1,0 0,1 0,0 0,0 0,1 0,0 0,0 0,0 0,1 0,0-1,1 1,-1 0,1 0,1-1,-1 1,1-1,0 1,1-1,-1 0,1-1,0 1,1-1,-1 1,1-1,0 0,1-1,-1 0,1 1,0-2,0 1,1 0,16 1,1-1,0-1,0-1,0-1,0-1,0-1,19-4,-22 3,0-1,0-1,0 0,0-2,-1-1,0 0,0-2,-1 0,14-9,-10 2</inkml:trace>
  <inkml:trace contextRef="#ctx0" brushRef="#br0" timeOffset="14676.257">18062 356,'6'2,"-1"0,1 0,-1-1,1 0,0 0,-1 0,1-1,0 0,0 0,-1 0,1-1,0 0,-1 0,1 0,0-1,-1 0,0 0,1 0,-1 0,0-1,0 0,0 0,1-2,12-5,-1 1,0-2,-1 0,-1-2,1 1,-2-2,0 0,-1 0,0-1,-1-1,-1 0,4-8,-50 112,4 2,4 0,3 2,5 1,-1 41,-18 74,30-167,-2-1,-1 0,-2 0,-2-1,-2-1,-1 0,-2-2,-2 0,-1-1,-23 26,-39-5,82-55,0 0,1 0,-1-1,0 1,0-1,0 1,0-1,1 0,-1 0,0 0,0 0,0-1,0 1,0-1,1 0,-1 0,0 0,1 0,-1 0,1 0,-1-1,1 1,-1-1,1 0,0 0,0 0,0 0,0 0,0 0,0 0,1-1,-1 1,1-1,-1 0,-1-10,0-1,0 0,2 0,-1-1,2 1,0 0,1 0,0-1,1 1,0 0,2 0,-1 1,2-1,0 1,0 0,1-1,7-18,2-1,0 2,2 0,2 1,1 1,1 1,1 0,1 2,-5 5,-9 9,1-1,1 1,-1 1,2 0,-1 1,2 0,-1 0,1 1,1 1,0 1,0 0,0 0,9-2,94 23,-95-11</inkml:trace>
  <inkml:trace contextRef="#ctx0" brushRef="#br0" timeOffset="14942.214">18711 667,'-22'20,"2"2,0 1,1 0,1 2,2 0,0 0,2 2,1 0,-2 7,14-32,-1 0,1 0,0 1,0-1,0 1,0-1,0 1,1-1,-1 1,1 0,-1-1,1 1,0-1,0 1,0 0,1-1,-1 1,0 0,1-1,0 1,0-1,0 1,0-1,0 1,0-1,0 0,1 1,0-1,-1 0,1 0,0 0,0 0,0-1,0 1,0 0,0-1,0 0,1 1,-1-1,1 0,8-2,-1 0,1-1,-1-1,0 1,0-2,0 1,0-2,0 1,-1-1,0-1,0 1,0-2,-1 1,0-1,0 0,0-1,-1 0,-1 0,1-1,-1 1,3-8,0 3,-2-1,1 0,-2 0,0-1,-1 1,0-1,-1-1,2-13,-5 27,-1 1,1-1,-1 0,1 1,-1-1,0 0,0 0,0 0,0 1,0-1,0 0,0 0,0 0,-1 1,1-1,-1 0,1 1,-1-1,0 0,0 1,0-1,0 1,0-1,0 1,0-1,0 1,0 0,-1 0,1-1,0 1,-1 0,1 0,-1 0,0 1,1-1,-1 0,0 1,1-1,-1 1,0-1,0 1,1 0,-1 0,0-1,0 1,1 1,-1-1,0 0,0 0,0 1,1-1,-1 1,0-1,1 1,-1 0,-16 8</inkml:trace>
  <inkml:trace contextRef="#ctx0" brushRef="#br0" timeOffset="15241.434">19021 920,'10'-14,"17"-19,9-10,4 4,-6 3,-3 8,-3 3,-5 12,-7 7</inkml:trace>
  <inkml:trace contextRef="#ctx0" brushRef="#br0" timeOffset="-12648.223">536 384,'-91'160,"-31"69,66-116,231-364,-26 2,-144 272,-7 35,0-38,1 1,0 0,2 0,1-1,0 1,2 0,2 6,-5-22,2 0,-1 0,1 0,-1 0,1-1,1 1,-1-1,1 0,-1 1,1-2,0 1,1 0,-1-1,1 0,-1 0,1 0,0-1,0 0,0 1,0-2,1 1,-1-1,0 1,1-2,-1 1,1 0,-1-1,1 0,-1-1,1 1,-1-1,1 0,-1 0,0-1,1 1,-1-1,0 0,0-1,0 1,-1-1,1 0,0 0,-1-1,0 1,1-2,6-9,0-1,-2 0,0 0,0-1,-1 0,-2 0,1-1,-2 0,0 0,2-14,-4 7</inkml:trace>
  <inkml:trace contextRef="#ctx0" brushRef="#br0" timeOffset="-12368.912">1129 440,'-17'41,"2"0,1 1,2 0,3 1,0 4,8-45,0 1,0 0,0-1,0 1,1-1,-1 1,1 0,0 0,0-1,0 1,0 0,0 0,1-1,-1 1,1 0,0-1,-1 1,1-1,1 1,-1-1,0 1,0-1,1 1,0-1,-1 0,1 0,0 0,0 0,0 0,0-1,0 1,0 0,1-1,-1 0,1 1,-1-1,1 0,-1 0,1-1,0 1,-1 0,1-1,0 0,-1 1,1-1,0 0,0 0,-1-1,4 0,7-5,1 0,-1-2,-1 0,1 0,-1-1,-1-1,1 0,-2 0,1-1,-2 0,1-1,-2 0,1-1,5-13,-6 16,-1-1,0-1,0 1,-2-1,1 0,-1-1,-1 1,-1-1,0 0,0 0,-1 0,-1 0,0 0,-1-1,0 1,-1 0,0 0,-1 0,-3-10,1 19,0 0,0 1,0-1,-1 1,1 0,-1 0,0 0,1 1,-1 0,0 0,-1 0,1 0,0 1,-1 0,1 0,0 0,-1 1,1-1,-1 2,1-1,-1 0,1 1,-1 0,1 0,0 1,0 0,0-1,-1 2,2-1,-5 3,-16 8</inkml:trace>
  <inkml:trace contextRef="#ctx0" brushRef="#br0" timeOffset="-5450.304">2173 526,'0'0,"-1"1,1 0,-1 0,1-1,0 1,-1 0,1 0,0-1,-1 1,1 0,0 0,0 0,0 0,0 0,0-1,0 1,0 0,0 0,0 0,0 0,0 0,0-1,1 1,-1 0,0 0,1 0,-1-1,0 1,1 0,-1-1,1 1,0 0,-1-1,1 1,-1 0,1-1,0 1,-1-1,1 1,0-1,0 0,-1 1,1-1,0 0,0 1,0-1,0 0,41 17,-26-13,1 0,-1-2,1 0,0 0,0-2,-1 0,1-1,0-1,0 0,-1-2,1 1,-1-2,0 0,-1-1,13-7,-25 10,0 0,0-1,0 0,0 1,0-1,-1 0,0 0,0-1,0 1,0 0,-1-1,0 1,1-1,-2 1,1-1,0 0,-1 1,0-1,0 0,-1 1,1-1,-1 0,0 1,0-1,0 1,-1-1,0 1,1 0,-2 0,1-1,0 1,-1 1,0-1,0 0,0 1,0-1,0 1,-1 0,0 0,1 0,-1 1,0-1,0 1,-1 0,1 0,0 1,-3-2,-1 1,0-1,-1 1,1 0,-1 1,1 0,-1 0,0 0,1 2,-1-1,1 1,-1 0,1 0,-1 1,1 1,0-1,-1 1,2 1,-1-1,0 1,1 1,-1-1,1 1,1 1,-1-1,1 1,0 0,0 1,0-1,1 1,0 0,0 1,1-1,0 2,-3-1,1-1,0 1,1 0,0 1,0-1,1 1,0 0,1 0,-1 0,2 0,-1 1,2-1,-1 1,1 0,0-1,1 1,0 0,1 0,0-1,1 1,0-1,0 1,1-1,0 1,0-1,5 8,5-7,0 0,1 0,0-1,1-1,0 0,0-1,0-1,1 0,0-1,0-1,1-1,-1 0,1-1,-1 0,1-2,0 0,-1-1,16-2,63-15,-76 13</inkml:trace>
  <inkml:trace contextRef="#ctx0" brushRef="#br0" timeOffset="-4864.707">3020 384,'-270'373,"253"-340,31-40,157-205,-39 32,-132 179,0 1,1-1,-1 1,0-1,1 1,-1-1,1 1,-1-1,0 1,1-1,-1 1,1 0,-1-1,1 1,0 0,-1-1,1 1,-1 0,1 0,-1-1,1 1,0 0,-1 0,1 0,0 0,-1 0,1 0,0 0,-1 0,1 0,-1 0,1 0,0 0,-1 1,1-1,-1 0,1 0,0 1,-1-1,1 0,-1 1,1-1,-1 1,1-1,-1 0,0 1,1-1,-1 1,1-1,-1 1,0 0,1-1,-1 1,0-1,0 1,0 0,1-1,-1 1,0-1,0 1,0 0,0-1,0 1,0 0,0-1,0 1,0 0,1 53,-1-46,-2 32,0-29,1 1,1 0,-1 0,2 0,0 0,0-1,1 1,0 0,1-1,0 1,1-1,5 9,-8-18,0 1,0-2,1 1,-1 0,1 0,-1 0,1-1,0 1,-1-1,1 1,0-1,0 0,0 0,0 1,0-1,0-1,1 1,-1 0,0-1,0 1,1-1,-1 1,0-1,1 0,-1 0,0 0,0 0,1-1,-1 1,0-1,1 1,-1-1,0 0,0 0,0 0,0 0,0 0,0 0,0 0,0-1,0 1,-1-1,2-1,62-83,15-119,-76 192,-2 3</inkml:trace>
  <inkml:trace contextRef="#ctx0" brushRef="#br0" timeOffset="-4086.776">3585 639,'35'-21,"0"-2,-2-1,0-2,-2-1,-1-1,24-30,-47 49,0 0,-1 0,-1 0,1-1,-2 0,1 0,-1 0,-1-1,0 1,2-11,-5 19,-1-1,1 1,-1 0,0-1,1 1,-1 0,0 0,-1 0,1-1,0 1,0 0,-1 0,1 1,-1-1,0 0,0 0,1 1,-1-1,0 1,0 0,0-1,-1 1,1 0,0 0,0 1,-1-1,1 0,0 1,-1-1,1 1,0 0,-1 0,1 0,-1 0,1 0,-1 0,1 1,0-1,-1 1,1-1,0 1,0 0,-1 0,1 0,0 0,-1 2,-15 7,1 0,0 1,1 1,1 1,0 0,0 1,2 1,-1 0,2 1,0 0,1 1,-7 14,13-22,1 0,0 0,1 0,-1 1,2-1,-1 1,2-1,-1 1,1 0,0 7,1-13,0 0,1-1,-1 1,1-1,-1 1,1-1,0 1,0-1,0 0,1 1,-1-1,1 0,0 0,0 0,0 0,0 0,1-1,-1 1,1-1,-1 1,1-1,0 0,0 0,0 0,0 0,0-1,1 1,-1-1,0 0,2 1,16 0,0 0,-1-1,1-2,0 0,-1-1,1-1,-1 0,1-2,-1-1,-1 0,1-1,-1-1,0-1,-1-1,0-1,-1 0,0-1,-1-1,10-9,-6 3,-1 0,-1-1,-1-1,0-1,-2-1,-1 0,0-1,-2 0,0-3,5-25,-30 64,12-7,-1-1,1 0,0 1,0-1,1 1,-1-1,1 1,0-1,0 1,0-1,1 1,0-1,0 0,0 1,0-1,1 0,-1 1,1-1,0 0,1 0,-1-1,1 1,-1 0,1-1,0 0,0 1,1-1,-1 0,1-1,0 1,0 0,-1-1,0 1,1 0,-1 0,0 0,0 0,-1 0,1 1,0-1,-1 1,0-1,0 1,0 0,-1 0,1 0,-1 0,0 0,0 1,0-1,-1 0,1 0,-1 1,0-1,0 0,-1 0,1 1,-1-1,0 0,0 0,-1 0,1 0,-1 0,0 0,0 0,0 0,-15 27,11-23,1 1,0 0,1 0,-1 0,2 0,-1 1,1 0,1-1,0 1,0 0,1 0,0 4,1-11,1-1,-1 0,1 1,-1-1,1 0,0 1,0-1,0 0,0 0,1 0,-1 0,1 0,-1 0,1 0,-1-1,1 1,0-1,0 1,0-1,0 1,0-1,0 0,0 0,1 0,-1 0,0 0,1-1,-1 1,0-1,1 0,-1 1,0-1,1 0,-1 0,1-1,-1 1,1 0,-1-1,0 1,1-1,-1 0,0 0,0 0,0 0,0 0,1 0,-2-1,1 1,0-1,0 1,0-1,-1 0,1 0,14-9</inkml:trace>
  <inkml:trace contextRef="#ctx0" brushRef="#br0" timeOffset="-3332.774">4854 328,'-16'2,"1"0,-1 0,1 2,0 0,0 0,0 2,1 0,0 0,0 1,0 1,1 0,0 1,1 1,0 0,-3 3,4-2,1 1,0 0,0 0,1 1,1 0,0 1,1 0,0 0,1 1,1-1,0 1,0 8,4-22,1 1,-1 0,1 0,0 0,0-1,0 1,0 0,0 0,0 0,0 0,1-1,-1 1,0 0,1 0,0-1,-1 1,1 0,0-1,0 1,0-1,0 1,0-1,0 1,1-1,-1 0,0 1,1-1,-1 0,1 0,-1 0,1 0,0 0,-1-1,1 1,0 0,-1-1,1 1,0-1,0 0,0 1,-1-1,1 0,0 0,1 0,81-17,-60 5,0-1,-1-1,-1-1,0-1,-1-1,-1-1,0 0,-1-2,-1 0,-2-2,10-13,-25 33,30-31,-30 32,-1 1,1-1,0 1,-1-1,1 1,0 0,-1-1,1 1,0 0,-1 0,1 0,0 0,-1-1,1 1,0 0,0 0,-1 0,1 0,0 0,-1 1,1-1,0 0,0 0,-1 0,1 1,0-1,-1 0,1 1,-1-1,1 0,0 1,-1-1,1 1,-1-1,1 1,-1-1,1 1,-1 0,1-1,-1 1,0-1,1 1,-1 0,0-1,0 1,0 0,1 0,-1-1,0 1,0 0,0-1,0 1,0 0,0 0,0-1,0 1,0 0,-1 0,13 228,23-29,-31-176,0 1,-2-1,0 1,-2-1,0 1,-2 0,-1-1,-1 0,-1 0,-1 0,-1 0,-1-1,-1 0,-1 0,-1-1,-1-1,-1 0,-1 0,-7 7,-72 28,90-55,-1 0,1 0,0 0,0 0,-1-1,1 0,-1 1,1-1,0 0,-1-1,1 1,-1 0,1-1,0 0,0 0,-1 0,1 0,0-1,0 1,0-1,0 0,0 1,1-1,-1-1,0 1,1 0,0-1,-1 1,1-1,-1-1,-1-8,0 1,1 0,0-1,1 0,1 0,0 1,0-1,1 0,0 0,1 0,1 0,0 0,0 1,1-1,1 1,0 0,0 0,1 0,1 0,6-9,-6 7,10-22,1 2,2 0,1 1,1 1,2 1,15-14,-21 26</inkml:trace>
  <inkml:trace contextRef="#ctx0" brushRef="#br0" timeOffset="-2716.952">5334 384,'-9'11,"0"1,1 0,0 1,1 0,1 0,0 0,0 1,1 0,1 0,-1 3,1-1,0 1,1 1,1-1,1 0,0 0,1 1,1 0,0-15,0 0,0 0,0 0,1 0,-1-1,1 1,-1 0,1-1,0 1,0-1,0 0,0 1,1-1,-1 0,1-1,-1 1,1 0,0-1,-1 1,1-1,0 0,0 0,0 0,0 0,0 0,0-1,0 1,0-1,0 0,0 0,1 0,-1-1,0 1,0-1,0 1,0-1,0 0,0 0,0 0,-1-1,1 1,0-1,-1 1,1-1,-1 0,1 0,-1 0,0 0,0-1,0 1,0-1,0 0,21-19,-1-1,-2-1,0-1,-2-1,-1 0,3-9,44-61,-61 90,1 0,0 1,0 0,1 0,0 0,0 0,0 1,0 0,0 0,1 0,0 1,0 0,0 0,0 0,6-1,-8 5,-1 1,0 0,0 0,-1 0,1 0,0 0,-1 0,1 1,-1 0,1-1,-1 1,0 0,-1 0,1 0,0 0,-1 0,1 0,-1 1,0-1,0 0,-1 1,1-1,-1 1,1-1,-1 1,0-1,0 1,2 7,6 38,-3 1,-2-1,-1 1,-5 34,1 2,2-42,-1 0,-3 0,-1 0,-2-1,-2 0,-2 0,-2-1,-16 34,27-69,-1 0,0 0,0 0,0-1,-1 1,0-1,-1 0,1 0,-1-1,-1 0,1 1,0-1,-1-1,0 1,0-1,-1 0,1-1,-1 0,0 0,0 0,-2 0,5-4,0-1,1 1,-1-1,1 0,-1 0,1 0,0-1,-1 1,1-1,0 0,1 0,-1 0,1 0,-1 0,1-1,0 1,0-1,0 1,1-1,-1 0,1 0,0 0,0 0,0 0,1 0,-1 0,1 0,0 0,0 0,0 0,1 0,-1 0,1 0,0 0,0 0,1 1,1-5,6-22,2 0,1 1,2 0,0 1,2 1,1 0,5-3,91-103,-93 115</inkml:trace>
  <inkml:trace contextRef="#ctx0" brushRef="#br0" timeOffset="26245.997">395 1118,'39'363,"-3"-42,-29-264,-3 0,-2 0,-6 51,-22-24,16-70</inkml:trace>
  <inkml:trace contextRef="#ctx0" brushRef="#br0" timeOffset="26492.538">1 1824,'38'-15,"27"-9,8 0,0-2,-7 5,-10 0,-9 4,-9 5,-5-1,-4 3,-7-3,-2 2,-5-3,1 2,-4-3,-2-3,-4 2</inkml:trace>
  <inkml:trace contextRef="#ctx0" brushRef="#br0" timeOffset="26874.372">678 1203,'2'173,"8"-1,29 150,-37-310,-1 0,1 0,0 0,0 0,1 0,1-1,0 0,0 0,1 0,1 0,0 0,0-1,3 3,-7-11,1-1,-1 0,0 1,0-1,0 0,1 0,-1 0,1 0,-1-1,1 1,-1-1,1 0,-1 1,1-1,-1 0,1 0,-1-1,1 1,-1 0,1-1,-1 0,1 1,-1-1,0 0,1 0,-1-1,0 1,0 0,2-2,62-50,-60 47,127-115,-131 119,0 0,0 0,0 0,0 1,0-1,1 0,-1 1,1 0,-1-1,1 1,0 0,-1 0,1 1,0-1,0 0,0 1,-1 0,1 0,0 0,0 0,0 0,0 0,-1 1,1-1,0 1,0 0,-1 0,1 0,0 0,-1 0,1 1,-1-1,0 1,1-1,-1 1,0 0,0 0,0 0,0 0,0 1,-1-1,1 0,-1 1,1-1,-1 1,0-1,0 1,0 1,9 38,-10-37,0-1,0 1,0-1,1 1,0-1,0 1,0-1,1 0,-1 0,1 1,0-1,0 0,1-1,-1 1,1 0,0-1,0 1,0-1,0 0,0 0,2 1,10-1</inkml:trace>
  <inkml:trace contextRef="#ctx0" brushRef="#br0" timeOffset="27495.822">1693 1739,'-25'17,"0"2,0 1,2 1,1 1,1 1,0 1,2 0,-16 27,34-50,0 0,0 1,0-1,0 0,0 0,0 1,0-1,0 0,0 1,1-1,-1 1,1-1,-1 1,1 0,-1-1,1 1,0-1,0 1,0 0,0-1,0 1,0-1,0 1,0 0,1-1,-1 1,1-1,-1 1,1-1,0 1,-1-1,1 1,0-1,0 0,0 1,0-1,0 0,0 0,1 0,-1 0,0 0,0 0,1 0,-1 0,1-1,-1 1,1 0,-1-1,1 1,-1-1,1 1,0-1,-1 0,1 0,-1 0,1 0,0 0,-1 0,1 0,-1-1,1 1,18-6,0-1,0-1,-1-1,0-1,0-1,-1 0,-1-1,2-2,132-115,-150 128,-1-1,1 1,0 0,-1 0,1 0,0 0,0 0,0 0,0 0,0 0,0 1,0-1,0 0,0 0,0 1,1-1,-1 1,0-1,0 1,1-1,-1 1,0 0,1 0,-1 0,0 0,1 0,-1 0,0 0,0 0,1 0,-1 0,0 1,1-1,-1 1,0-1,0 1,1-1,-1 1,0 0,0-1,0 1,0 0,0 0,0 0,0 0,0 0,-1 0,1 0,0 0,0 0,-1 0,1 1,-1-1,1 0,-1 0,0 1,1-1,-1 0,0 1,0-1,0 0,0 1,0-1,3 42,-4-40,0 1,1-1,-1 1,1 0,0-1,0 1,0-1,1 1,-1 0,1-1,0 1,0-1,0 1,0-1,1 0,-1 1,1-1,0 0,0 0,0 0,0 0,1 0,-1-1,1 1,-1-1,1 0,0 1,0-1,0-1,0 1,1 0,-1-1,4 2,1-2,0 0,0-1,0 0,0 0,0-1,0 0,0 0,-1-1,1 0,0 0,-1-1,1 0,-1 0,0-1,0 1,0-2,0 1,-1-1,4-3,103-117,-90 94,-1-1,-1-1,-3-1,0-1,-2-1,-2 0,-1-1,-2 0,-2-1,-1 0,1-27,-4-129,-5 193,1 0,-1 0,0 0,1 0,-1-1,0 1,0 0,1 0,-1-1,0 1,0 0,0 0,-1 0,1-1,0 1,0 0,-1 0,1-1,-1 1,1 0,-1 0,1 0,-1 0,0 0,1 0,-1 0,0 0,0 0,0 0,0 0,0 1,0-1,0 0,0 1,0-1,0 0,0 1,0 0,0-1,-1 1,1 0,0-1,0 1,-1 0,1 0,0 0,0 0,0 0,-1 0,1 0,0 1,0-1,-1 0,1 1,0-1,0 1,0-1,0 1,0-1,0 1,0 0,0 0,-1 0,-9 16,1 1,1 0,0 0,2 1,0 0,1 1,0-1,2 1,1 0,0 0,1 0,1 1,1-1,1 0,1 1,1 1,-2 13,0-12,1-1,0 0,2 0,0-1,2 1,0-1,2 0,0 0,1-1,1 0,4 4,77 143,-90-167,0 1,-1 0,1 0,0 0,0-1,-1 1,1 0,0 0,-1 0,1 0,-1 0,1 0,-1 0,0 0,1 0,-1 1,0-1,0 0,0 0,0 0,0 0,0 0,0 0,0 1,0-1,0 0,-1 0,1 0,0 0,-1 0,1 0,-1 0,1 0,-1 0,0 0,1 0,-1 0,0 0,0-1,1 1,-1 0,0-1,0 1,0 0,0-1,0 1,0-1,0 1,0-1,0 0,0 1,-12-4</inkml:trace>
  <inkml:trace contextRef="#ctx0" brushRef="#br0" timeOffset="27747.358">2060 1541,'43'0,"39"0,14-4,-4-3,-8 1,-13 1,-10 2,-10 1,-9 1,-6 0,-11 1</inkml:trace>
  <inkml:trace contextRef="#ctx0" brushRef="#br0" timeOffset="28608.273">3387 1683,'4'38,"1"0,2 0,1-1,3 0,0-1,3 0,16 32,-29-66,0 0,0 1,1-1,-1 0,1 0,-1 0,1 0,0 0,0-1,0 1,0 0,0-1,0 1,0-1,0 0,1 0,-1 0,0 0,1 0,-1 0,1-1,-1 1,1-1,0 0,-1 0,1 0,-1 0,1 0,-1 0,1-1,-1 1,1-1,-1 0,1 1,-1-1,0 0,1-1,-1 1,0 0,0-1,0 1,0-1,0 0,0 1,0-1,-1 0,2-1,182-166,-140 132,-8 4,1 2,2 1,1 2,1 2,7-1,-46 26,-1 0,0 0,1 0,-1 0,1 0,-1 0,1 1,-1-1,1 1,0-1,-1 1,1 0,0 0,-1 1,1-1,-1 0,1 1,-1 0,1-1,-1 1,1 0,-1 0,1 1,-1-1,0 0,0 1,0-1,0 1,0 0,0 0,0 0,0 0,-1 0,1 0,-1 0,1 0,-1 1,0-1,0 1,0-1,0 1,-1-1,1 2,4 9,-1 0,0 1,-1-1,0 1,-1 0,-1-1,0 1,-1 0,0 0,-1 0,-1-1,0 1,-1 0,-1-1,-3 9,5-11,0-1,-1 0,0 0,-1 1,0-2,-1 1,0-1,0 1,-1-1,0-1,-1 1,0-1,0 0,-1-1,0 0,0 0,-1-1,1 0,-2 0,1-1,0 0,-1 0,0-1,-5 1,13-5,0 1,1-1,-1 0,0 1,1-1,-1 0,0 0,1 0,-1-1,0 1,1 0,-1-1,0 1,1-1,-1 1,1-1,-1 0,1 1,-1-1,1 0,-1 0,1 0,0 0,-1-1,1 1,0 0,0 0,0-1,0 1,0-1,0 1,1-1,-1 1,0-1,1 1,-1-1,1 0,-1 1,1-1,0 0,0 1,0-1,0 0,0 0,0-3,1 1,0-1,0 1,0-1,0 1,1 0,0-1,0 1,0 0,0 0,1 0,-1 0,1 1,0-1,0 1,1-1,7-4,1 1,0 0,0 1,1 1,-1-1,1 2,0 0,0 1,1 0,-1 1,1 0,-1 1,1 1,0 0,-1 1,5 0,58-2,-53-3,-5-2</inkml:trace>
  <inkml:trace contextRef="#ctx0" brushRef="#br0" timeOffset="28865.794">3302 1203,'0'34,"5"20,1 1</inkml:trace>
  <inkml:trace contextRef="#ctx0" brushRef="#br0" timeOffset="30980.509">4854 2162,'37'-37,"68"-66,-4-5,62-89,-156 188,0-1,0 0,-1 0,0 0,0-1,-2 0,1 0,-1-1,-1 1,0-1,0 0,-2 0,1 0,-1 0,-1-4,0 14,-1-1,1 1,-1 0,1 0,-1 0,0-1,0 1,0 0,0 0,0 0,-1 0,1 0,-1 1,1-1,-1 0,1 1,-1-1,0 1,0-1,0 1,0 0,0 0,0 0,0 0,0 0,0 0,-1 1,1-1,0 1,0-1,-1 1,1 0,0 0,-1 0,1 0,0 1,-1-1,1 0,-3 1,0 0,0 1,1-1,-1 1,0 0,1 0,0 0,-1 1,1-1,0 1,0 0,0 0,1 1,-1-1,1 1,-1 0,0 2,2-3,-1 1,1-1,0 1,0 0,0 0,1 0,-1 0,1 0,0 0,0 1,1-1,-1 0,1 0,0 1,0-1,0 0,1 1,-1-1,1 0,0 0,1 0,-1 0,1 1,-1-2,1 1,0 0,1 0,-1-1,1 1,-1-1,1 0,0 0,0 0,0 0,1 0,-1-1,1 1,0-1,-1 0,1 0,11 4,1-1,-1-1,1 0,0-1,0 0,0-2,0 0,0 0,0-2,4 0,57 2,-74-1,-1 0,1 0,-1 0,1 1,-1 0,1-1,-1 1,1 0,-1 0,0 0,0 0,1 1,-1-1,0 0,0 1,0 0,0-1,0 1,-1 0,1 0,-1 0,1 0,-1 0,1 1,-1-1,0 0,0 1,0-1,-1 1,1-1,-1 1,1-1,-1 1,0-1,1 1,-2-1,1 1,0-1,0 2,-28 100,3-23,25-79,0 0,0 0,0 0,0 0,0 1,0-1,1 0,-1 0,1 0,0 0,-1 0,1 0,0 0,0 0,0 0,1 0,-1-1,0 1,1 0,-1-1,1 1,-1-1,1 1,0-1,0 0,-1 0,1 0,0 0,0 0,0 0,0 0,0-1,1 1,-1-1,0 0,2 1,13-1,1-1,-1-1,0 0,0-1,0-1,0-1,-1 0,1-1,-2-1,1 0,0-1,-2-1,1-1,-1 0,0 0,-1-2,0 1,-1-2,0 0,-1 0,3-6,75-93,-87 96,-26 32,16-9,0 0,0 0,1 1,1 0,-1 1,1-1,0 1,1 1,0-1,1 1,0-1,0 1,1 0,0 1,1-1,0 0,1 1,0 0,0-1,1 1,1-1,0 1,0-1,1 1,0-1,1 0,1 3,1-8,0-1,0 1,0-1,1-1,-1 1,1-1,0 0,0 0,1-1,-1 0,0 0,1 0,-1-1,1 0,-1 0,1 0,0-1,-1 0,1-1,0 1,-1-1,1-1,-1 1,1-1,-1 0,0 0,1-1,-1 0,3-2,6-2,-1 0,1-2,-1 1,-1-2,0 0,0 0,-1-1,0-1,-1 0,-1 0,0-1,0-1,-1 1,-1-2,0 1,-1-1,-1 0,0 0,-1-1,-1 0,0 0,0-11,-4 21,0 0,-1 0,1 0,-1 0,-1 1,1-1,-1 0,0 1,-1-1,1 1,-1 0,0 0,0 0,-1 0,0 0,1 1,-1-1,-1 1,1 0,-1 1,1-1,-1 1,0 0,-1 0,1 0,0 1,-1-1,1 1,-1 1,0-1,0 1,1 0,-1 0,-6 1,5 0,0 0,0 1,0-1,0 2,0-1,0 1,1 0,-1 0,1 1,-1 0,1 0,0 0,0 1,0 0,0 0,1 1,0-1,0 1,0 0,0 1,1-1,0 1,0 0,1 0,-1 0,1 0,0 1,1-1,0 1,0 0,-1 6,4-9,0-1,0 1,0-1,0 1,0-1,1 0,0 0,0 1,0-1,0 0,0-1,0 1,1 0,-1-1,1 1,0-1,0 0,0 0,0 0,0 0,0-1,0 1,1-1,-1 0,1 0,2 1,96 17,-64-19,0-1,-1-3,0 0,0-3,0-1,-1-2,0-1,7-5,-16 7,0 0,-1-2,0-1,-1-2,0 0,-1-1,0-2,-2 0,0-2,-1 0,-1-1,0-1,-2-1,-1-1,0 0,-2-2,-1 1,-1-2,-1 0,9-27,-13-35,-8 87,0-1,0 0,0 0,0 0,-1 0,1 0,-1 0,1 0,-1 0,0 0,1 0,-1 1,0-1,0 0,-1 0,1 1,0-1,0 1,-1-1,1 1,-1 0,1 0,-1-1,0 1,1 0,-1 0,0 1,0-1,0 0,0 1,1-1,-1 1,0-1,0 1,0 0,0 0,0 0,0 0,0 0,0 0,-1 1,-9 4,0 1,1 0,0 0,0 1,1 1,-1 0,2 0,-1 1,1 1,1-1,0 1,0 1,1-1,0 1,1 1,0-1,-1 5,-6 12,1 0,2 1,1 0,1 0,1 1,2 0,1 0,2 1,0-1,2 0,2 1,2 14,-2-35,-1 0,1-1,1 0,0 1,0-1,1 0,0 0,1-1,-1 1,2-1,-1 0,1-1,0 1,1-1,0 0,0-1,0 1,1-1,0-1,0 0,1 0,-1 0,1-1,0 0,0-1,1 0,-1-1,0 0,1 0,0-1,9 1,0-2,0 0,1-1,-1-1,0-1,0-1,-1 0,1-1,-1-1,0-1,0-1,-1 0,0-1,-1-1,1-1,-2 0,0-1,4-4,23-25,-1-1,-3-3,-1-1,-2-1,26-49,-39 57,-1-1,-2-1,-1-1,1-10,-7-32,-12 82,0 0,0 0,0 1,0-1,-1 0,1 0,0 0,-1 1,1-1,-1 0,0 1,0-1,1 0,-1 1,0-1,0 1,0-1,-1 1,1 0,0-1,-1 1,1 0,0 0,-1 0,1 0,-1 0,0 0,1 1,-1-1,0 0,1 1,-1-1,0 1,0 0,0 0,1-1,-1 1,0 0,0 0,0 1,1-1,-1 0,-1 1,-9 4,-1 0,1 1,-1 0,2 1,-1 1,1 0,0 0,1 1,0 0,0 1,1 0,0 1,1 0,0 0,-5 11,-3 2,1 1,1 1,1 0,1 1,2 0,1 1,1 0,1 0,-1 12,7-27,1 0,0-1,0 1,1 0,1-1,0 1,1-1,0 0,1 0,0 0,1 0,1 0,-1-1,2 0,0 0,0-1,1 0,0 0,0-1,1 0,1 0,-1-1,2-1,-1 1,1-2,0 1,0-1,0-1,4 1,13-9,-20-7</inkml:trace>
  <inkml:trace contextRef="#ctx0" brushRef="#br0" timeOffset="31225.051">7789 1739,'-9'33,"-4"12</inkml:trace>
  <inkml:trace contextRef="#ctx0" brushRef="#br0" timeOffset="31560.541">7902 1287,'0'15,"0"4</inkml:trace>
  <inkml:trace contextRef="#ctx0" brushRef="#br0" timeOffset="34882.736">8213 1627,'-47'284,"36"-182,34-142,0-12,124-244,-147 296,1 1,-1 0,0 0,0 0,0 0,1-1,-1 1,0 0,1 0,-1 0,1-1,-1 1,1 0,-1-1,1 1,-1 0,1-1,-1 1,1-1,0 1,0-1,-1 1,1-1,0 1,0-1,-1 0,1 0,0 1,0-1,0 0,0 0,-1 0,1 0,0 0,0 0,0 0,0 0,0 0,-1 0,1 0,0-1,0 1,0 0,-1-1,1 1,0 0,0-1,-1 1,1-1,0 1,-1-1,1 1,0-1,-1 0,1 1,-1-1,1 0,-1 0,1 1,-1-1,0 0,1 0,-1 0,0 1,0-1,0 0,1 0,-1 0,0 0,0 0,42 155,-42-149,1-1,-1 1,1-1,0 1,1-1,-1 1,1-1,0 0,0 0,0 0,0 0,1 0,0 0,-1-1,1 1,1-1,-1 0,0 0,1 0,0 0,-1-1,1 1,0-1,1 0,-1 0,0-1,0 1,1-1,-1 0,1 0,-1 0,1-1,-1 1,1-1,0 0,-1-1,1 1,-1-1,1 0,3-1,1-4,1 0,-1-1,0 0,0 0,-1-1,0-1,-1 1,0-1,0 0,-1-1,3-4,10-14,7-16,-18 25</inkml:trace>
  <inkml:trace contextRef="#ctx0" brushRef="#br0" timeOffset="35442.851">9144 1654,'-14'-2,"0"1,0 0,0 0,0 1,0 1,1 1,-1 0,0 0,0 2,1 0,0 0,-9 5,16-7,0 1,0 0,0 0,0 1,1 0,-1 0,1 0,0 0,0 1,1 0,-1 0,1 0,0 1,1-1,-1 1,1 0,0 0,0 0,1 1,0-1,0 1,1-1,-1 1,1-1,1 1,-1 6,2-7,0-1,0 0,0 0,1 0,0 0,0 0,0 0,0-1,1 1,0-1,0 1,0-1,0 0,1 0,-1 0,1-1,0 1,0-1,1 0,-1 0,0-1,1 1,0-1,0 0,0 0,0 0,0-1,0 0,0 0,0 0,0-1,1 1,-1-1,0 0,0-1,1 0,-1 1,0-1,0-1,0 1,0-1,4-2,11-5,0-1,-1-1,0 0,-1-2,0 0,-1-1,-1 0,15-17,77-61,-107 90,1 1,-1-1,1 1,0 0,-1 0,1-1,0 1,0 0,0 0,0 1,-1-1,1 0,0 1,0-1,1 1,-1-1,0 1,0 0,0 0,0 0,0 0,0 1,0-1,0 0,0 1,0-1,0 1,0 0,0 0,0 0,0 0,-1 0,1 0,0 0,-1 0,1 1,-1-1,1 1,-1-1,1 1,-1 0,0-1,1 3,2 15,0 1,-2-1,0 1,-1 0,-1 0,-1 0,-3 19,3-23,-27 233,27-213,-1 0,-2 0,-2 0,-1-1,-1 0,-2 0,-2-1,-1-1,-1 0,-2 0,-2-2,0 0,-20 23,32-46,-42 40,47-47,0-1,0 1,-1 0,1 0,0 0,0-1,0 1,0-1,-1 1,1-1,0 1,-1-1,1 0,0 0,-1 0,1 1,0-1,-1 0,1-1,0 1,-1 0,1 0,0-1,-1 1,1 0,0-1,0 1,-1-1,1 0,0 1,0-1,0 0,0 0,0 0,0 0,0 0,0 0,0 0,1 0,-1 0,0 0,0 0,1 0,-1-1,-2-10,1 0,1 0,0 0,0-1,1 1,1 0,0 0,0 0,1 0,1 0,0 0,1 0,0 1,1-1,1-1,27-66,3 1,3 3,4 1,25-32,35-24,-85 113</inkml:trace>
  <inkml:trace contextRef="#ctx0" brushRef="#br0" timeOffset="38794.098">10329 1598,'-6'4,"0"0,0 0,1 1,0-1,0 1,0 1,0-1,1 1,0 0,0 0,0 0,1 0,0 1,0-1,0 1,1 0,0 0,1 0,-1 0,1 0,1 0,-1 0,1 0,1 0,-1 0,1 1,0-1,1 0,0 0,1 3,0 1,0 0,1 0,1-1,-1 0,2 1,-1-2,2 1,-1-1,1 0,0 0,1 0,0-1,3 1,-8-6,1 0,-1 0,1-1,0 1,0-1,0 0,0 0,0 0,1-1,-1 0,1 1,-1-2,1 1,-1 0,1-1,-1 0,1 0,-1 0,1-1,-1 1,1-1,-1 0,1 0,-1-1,0 0,1 1,-1-1,0-1,0 1,0 0,-1-1,1 0,2-3,79-105,-60 70,-23 40,0-1,0 0,1 1,-1 0,1-1,-1 1,1 0,-1 0,1 1,0-1,-1 0,1 1,0 0,0-1,-1 1,1 0,0 1,0-1,-1 0,1 1,0 0,0-1,-1 1,1 0,-1 0,1 1,-1-1,1 0,-1 1,0-1,0 1,0 0,0 0,0 0,0 0,0 0,0 0,-1 1,1-1,-1 0,1 3,31 21,-27-22,0-1,1 0,-1 0,1 0,-1-1,1 1,0-2,0 1,0-1,0 0,0-1,0 1,0-1,0-1,0 1,0-1,0-1,-1 1,1-1,0 0,-1-1,1 1,-1-1,1-1,-1 1,0-1,-1 0,1 0,-1-1,2-2,4-3,-1-1,-1 0,0-1,0 0,-1 0,-1-1,0 0,0-1,-2 1,1-1,-2 0,0 0,-1-1,0 1,-1-1,-1 0,0 1,-1-10,-1 24</inkml:trace>
  <inkml:trace contextRef="#ctx0" brushRef="#br0" timeOffset="39084.382">11402 1739,'-5'28,"-1"20,0 7,1-2,1-15,2-13</inkml:trace>
  <inkml:trace contextRef="#ctx0" brushRef="#br0" timeOffset="39330.914">11402 1344,'0'0</inkml:trace>
  <inkml:trace contextRef="#ctx0" brushRef="#br0" timeOffset="39584.442">11740 1203,'18'217,"-9"-127,-4 1,-6 90,-1-55,2-15,0-111</inkml:trace>
  <inkml:trace contextRef="#ctx0" brushRef="#br0" timeOffset="39812.519">11515 1683,'38'-5,"28"-1,6-1,-3 2,-9 2,-15-4,-10 0,-11-5,-10 1</inkml:trace>
  <inkml:trace contextRef="#ctx0" brushRef="#br0" timeOffset="40231.541">12051 1260,'-17'375,"15"-353,-2 0,1-1,2 1,0 0,1 0,1-1,1 1,1 0,1-1,1 0,6 18,-9-36,0 0,0 1,0-1,0 0,0 0,1 0,-1-1,1 1,0 0,0-1,0 0,0 0,0 0,1 0,-1 0,0 0,1-1,-1 0,1 0,0 0,-1 0,1 0,0-1,0 0,0 0,-1 0,1 0,0 0,0-1,-1 1,1-1,0 0,-1 0,1-1,-1 1,1-1,-1 0,0 0,0 0,0 0,0 0,0-1,1 0,169-160,-172 161,1 0,-1 1,0-1,1 0,0 1,-1-1,1 1,0 0,-1 0,1 0,0-1,0 2,0-1,0 0,0 0,0 1,1-1,-1 1,0-1,0 1,0 0,0 0,1 0,-1 0,0 0,0 1,0-1,0 1,0-1,0 1,0 0,0 0,0 0,0 0,0 0,0 0,0 1,-1-1,1 0,0 1,-1 0,7 83,-9-79,0 0,0 0,1 0,0 0,0 0,1 1,0-1,0 0,0 0,0 0,1-1,0 1,1 0,-1-1,1 1,8 7</inkml:trace>
  <inkml:trace contextRef="#ctx0" brushRef="#br0" timeOffset="40578.895">12728 1683,'-8'20,"0"1,2 0,0 0,1 0,2 1,0 0,1 0,1 0,1-1,1 1,3 12,-4-31,0 0,1-1,-1 1,1 0,0-1,0 1,0-1,0 1,0-1,0 1,1-1,-1 0,1 0,0 0,-1 0,1 0,0 0,0 0,1 0,-1-1,0 1,0-1,1 0,-1 1,1-1,-1 0,1-1,-1 1,1 0,0-1,-1 1,1-1,0 0,0 0,-1 0,1 0,0 0,-1-1,1 1,0-1,-1 0,1 0,-1 0,1 0,-1 0,1 0,-1-1,0 1,0-1,0 0,1 0,5-8,0 0,0 0,-1 0,-1-1,0 0,0 0,-1-1,0 1,-1-1,-1 0,0-1,0 1,-1 0,-1-1,0 1,-1-6,1 12,-1 0,1 0,-1 0,-1 0,1 0,-1 0,0 0,-1 1,1-1,-1 0,0 1,0-1,-1 1,0-1,0 1,0 0,-1 1,1-1,-1 0,0 1,0 0,-1 0,0 0,1 1,-4-3,-11 0</inkml:trace>
  <inkml:trace contextRef="#ctx0" brushRef="#br0" timeOffset="41301.05">13180 1795,'-5'5,"0"0,0 1,0-1,1 1,-1 0,2 0,-1 1,1-1,-1 1,2 0,-1 0,1 0,0 0,1 0,-1 0,1 0,1 1,-1-1,1 0,1 1,-1-1,1 0,1 0,-1 1,2 1,-1-7,0 0,0 0,0-1,1 1,-1-1,1 1,-1-1,1 0,-1 0,1 0,0 0,-1 0,1 0,0-1,0 0,-1 1,1-1,0 0,0 0,0-1,-1 1,1 0,0-1,0 0,-1 0,1 0,0 0,-1 0,1 0,-1-1,77-45,61-79,-139 125,1 1,-1 0,0-1,1 1,-1 0,0 0,1 0,-1 0,1 0,-1 0,0 0,1 0,-1 0,0 1,1-1,-1 1,0-1,1 1,-1-1,0 1,0 0,0 0,0-1,0 1,1 0,-1 0,-1 0,1 0,0 0,0 0,0 1,0-1,-1 0,1 0,-1 1,1-1,-1 0,1 0,-1 1,0-1,0 1,1-1,-1 0,0 1,0-1,-1 0,1 1,0-1,0 1,-1-1,1 0,0 1,-1-1,0 1,4 17,0-13,0 1,0-1,1 0,-1 0,1-1,1 1,-1-1,1 0,0 0,0 0,0 0,1-1,-1 0,1 0,0-1,0 0,1 0,-1 0,1-1,-1 1,1-2,0 1,0-1,0 0,-1 0,1-1,0 0,0 0,0-1,0 0,0 0,0 0,0-1,-1 0,1-1,-1 1,1-1,-1 0,0-1,1 0,11-8,0 0,-1-1,0-1,-1 0,-1-1,0-1,3-5,39-40,-16 20,-2-2,-2-2,-2-1,-3-2,22-41,-45 72,0-1,-1-1,-1 1,0-2,-2 1,0 0,-1-1,-1 0,-1 0,-1 0,-1 0,-1-4,2 21,-1 0,1 1,-1-1,0 0,0 0,-1 1,1-1,0 0,-1 0,0 1,0-1,1 0,-2 1,1-1,0 1,0-1,-1 1,1 0,-1 0,0-1,0 1,0 0,0 0,0 1,0-1,0 0,-1 1,1-1,-1 1,1 0,-1 0,1 0,-1 0,0 0,1 1,-1-1,0 1,0 0,1-1,-1 1,0 1,0-1,1 0,-1 1,0-1,0 1,1 0,-1 0,1 0,-1 0,1 0,-1 1,1-1,-13 12,2 0,-1 2,2-1,0 1,1 1,0 0,2 1,0 0,0 0,2 1,0 0,1 0,1 1,1 0,0 0,1 0,2 0,0 4,-1-1,1 1,1-1,1 1,2-1,0 0,1 1,1-1,1-1,1 1,1-1,1 0,1-1,0 0,10 12,63 71,-86-104,-3-3</inkml:trace>
  <inkml:trace contextRef="#ctx0" brushRef="#br0" timeOffset="41463.85">13716 1598,'57'5,"25"1,7 0,-6-1,-13-1,-9-2,-9-1,-10 0,-11-1</inkml:trace>
  <inkml:trace contextRef="#ctx0" brushRef="#br0" timeOffset="45733.654">15297 1683,'-5'-6,"1"0,-1 1,0-1,0 1,-1 0,0 1,0-1,0 1,0 0,0 1,-1-1,0 1,0 1,1-1,-2 1,1 0,0 1,0 0,0 0,-1 0,1 1,-1 0,1 0,0 1,-1 0,1 1,0-1,-2 2,6-2,1 0,0 1,0-1,0 1,0-1,0 1,0 0,1-1,-1 1,1 0,-1 0,1 0,-1 0,1 1,0-1,0 0,0 0,0 1,1-1,-1 1,1-1,-1 1,1-1,0 1,0-1,0 1,0-1,0 0,1 1,-1-1,1 1,0-1,0 1,-1-1,1 0,1 1,53 81,-44-72,-6-5,-1 0,0 0,0 0,0 1,-1-1,0 1,0 0,-1 0,0 0,0 0,-1 0,1 5,-2-9,0-1,0 1,0-1,0 1,0-1,-1 0,0 1,0-1,0 0,0 1,0-1,0 0,-1 0,0 0,1 0,-1 0,0-1,0 1,-1 0,1-1,-1 0,1 1,-1-1,0 0,0 0,0-1,0 1,0 0,0-1,0 0,-1 0,0 1,-1-1,0-1,0 1,0-1,1 0,-1 0,0 0,0-1,0 1,1-1,-1 0,0-1,1 1,-1-1,-1-1,-14-8</inkml:trace>
  <inkml:trace contextRef="#ctx0" brushRef="#br0" timeOffset="46249.702">15240 2049,'56'-25,"-1"-2,-2-3,-1-2,-1-2,-2-3,-2-1,22-24,-40 25,-2-1,-1-1,-2-2,-2 0,-1-4,-14 32,-3 7,0 0,0 0,-1-1,0 0,0 0,-1 0,0 0,0 0,-1 0,1-1,-2 1,1 0,-1-1,0 1,0-1,-1 1,0 0,-1-1,1 1,-1 0,-3-6,3 11,1 0,-1 1,0-1,0 1,0-1,0 1,0 0,0-1,-1 1,1 0,0 1,0-1,-1 0,1 1,-1-1,1 1,0-1,-1 1,1 0,-1 0,1 1,-1-1,1 0,0 1,-1-1,1 1,0 0,-1 0,1 0,0 0,0 0,0 0,-1 1,-63 52,53-37,1-1,1 2,1-1,0 1,1 1,2 0,-1 0,2 1,1-1,0 1,1 0,2 1,0-1,1 1,1-1,0 1,2-1,2 10,-1-17,0-1,1 1,1-1,0 0,0 0,1-1,0 1,1-2,1 1,0-1,0 0,1 0,6 5,29 4,-30-21</inkml:trace>
  <inkml:trace contextRef="#ctx0" brushRef="#br0" timeOffset="46569.596">16002 1880,'-5'10,"-1"8,4 0,4 3,5-3,7-4,6-5,4-3,-2-8,-10-4,-6 0</inkml:trace>
  <inkml:trace contextRef="#ctx0" brushRef="#br0" timeOffset="46816.638">16087 1485,'5'5,"1"1</inkml:trace>
  <inkml:trace contextRef="#ctx0" brushRef="#br0" timeOffset="47366.116">16312 1683,'17'118,"-6"-55,-3 1,-2 0,-4 0,-4 58,-1-87,3-23,0-1,0 1,-1-1,-1 0,0 0,0 1,-1-1,-1-1,0 1,0 0,-1-1,0 0,-1 0,0 0,0-1,-3 2,9-11,-1 1,1-1,-1 1,1-1,-1 1,0-1,1 1,-1-1,0 0,1 1,-1-1,0 0,1 0,-1 0,0 1,0-1,1 0,-1 0,0 0,0 0,1 0,-1 0,0 0,0-1,1 1,-1 0,0 0,0-1,1 1,-1 0,0-1,1 1,-1 0,1-1,-1 1,0-1,1 1,-1-1,1 1,-1-1,1 0,-1 1,1-1,0 0,-1 1,1-1,0 0,0 1,-1-1,1 0,0 0,0 1,0-1,0 0,0 0,-6-45,9 22,2 0,0-1,2 2,0-1,2 1,0 0,9-13,5-13,2 2,1 0,3 1,2 2,2 1,1 2,3 1,1 2,29-22,-53 49,0 1,1 1,1 0,-1 1,1 1,1 0,9-2,-25 8,1 1,0-1,-1 1,1-1,0 1,0 0,-1-1,1 1,0 0,0 0,-1 1,1-1,0 0,0 0,-1 1,1-1,0 1,-1 0,1-1,0 1,-1 0,1 0,-1 0,1 0,-1 0,0 0,1 1,-1-1,0 0,0 1,0-1,0 1,0-1,0 1,-1-1,1 1,0 0,-1-1,1 1,-1 0,0 0,1-1,-1 1,0 0,0 1,-15 81,-4-50,-1-2,-2 0,-1-1,-2-2,0 0,-10 6,-54 33,85-66,1 1,-1-1,0 0,0-1,0 1,0-1,0 1,0-1,0 0,-1-1,1 1,0-1,-1 0,1 0,0 0,-1-1,1 1,0-1,0 0,0 0,0-1,0 1,0-1,-1-1,-9-7</inkml:trace>
  <inkml:trace contextRef="#ctx0" brushRef="#br0" timeOffset="47881.155">17046 1852,'-23'63,"-3"-1,-3-1,-23 37,28-72,7-46,16 5,1 1,0 0,1 0,1 0,0 0,1 0,0 0,1 0,1 1,0 0,1 0,0 0,5-6,110-152,-120 169,15-19,0 0,1 2,1 0,0 1,2 0,0 2,1 0,0 2,1 0,1 1,23-9,-44 21,0 1,1-1,-1 0,0 0,1 1,-1-1,1 1,-1 0,0 0,1 0,-1 0,1 0,-1 0,1 1,-1-1,0 1,1 0,-1 0,0 0,0 0,1 0,-1 0,0 0,0 1,0-1,0 1,-1-1,1 1,0 0,-1 0,1 0,-1 0,0 0,1 0,-1 0,0 0,0 0,0 1,-1-1,1 0,0 2,0 4,1 1,-1 0,0-1,-1 1,0 0,0-1,-1 1,0 0,-1-1,0 1,-1 2,-3 6,-1-1,0-1,-1 1,-1-1,0-1,-1 0,-1 0,0-1,-1 0,0-1,-1 0,0-1,-1-1,0 0,-1-1,0 0,0-1,-1-1,0 0,0-2,-11 3,-25-9,51 1,0 0,0 0,0-1,0 1,0 0,0-1,0 1,0-1,0 1,0-1,0 1,0-1,0 0,1 1,-1-1,0 0,0 0,1 1,-1-1,0 0,1 0,-1 0,1 0,0 0,-1 0,1 0,0 0,-1 0,1 0,0 0,0 0,0 0,0 0,0 0,0 0,0 0,0 0,0 0,1 0,-1 0,0 0,1 0,-1 0,1 0,-1 0,1-1,8-14</inkml:trace>
  <inkml:trace contextRef="#ctx0" brushRef="#br0" timeOffset="48138.179">17667 1767,'-15'34,"-4"15,-4 1,3-10</inkml:trace>
  <inkml:trace contextRef="#ctx0" brushRef="#br0" timeOffset="48384.219">17582 1428,'0'0</inkml:trace>
  <inkml:trace contextRef="#ctx0" brushRef="#br0" timeOffset="48786.384">17780 1908,'3'1,"0"0,-1 0,1 0,0-1,0 0,1 1,-1-1,0 0,0 0,0-1,0 1,0-1,0 1,0-1,0 0,-1 0,1 0,0-1,0 1,-1-1,1 1,-1-1,1 0,-1 0,0 0,0 0,2-2,52-66,43-59,-99 128,1 0,-1 1,1-1,0 0,-1 1,1-1,0 1,0-1,-1 0,1 1,0 0,0-1,0 1,0 0,0-1,-1 1,1 0,0 0,0 0,0 0,0 0,0 0,0 0,0 0,0 0,0 0,0 0,0 1,0-1,-1 0,1 1,0-1,0 0,0 1,0-1,-1 1,1 0,0-1,-1 1,1-1,0 1,-1 0,1 0,-1-1,1 1,-1 0,1 0,-1 0,1 0,-1 0,0-1,0 2,12 53,-11-46,0-2,0 0,0 0,0-1,1 1,0 0,1-1,-1 1,1-1,0 1,1-1,0 0,0-1,0 1,0-1,1 0,0 0,0 0,1 0,-1-1,1 0,0 0,0-1,0 1,0-1,1-1,-1 1,1-1,0 0,0-1,0 0,-1 0,1 0,0-1,0 0,0 0,0 0,0-1,3-1,-2-1,1 0,-1 0,0 0,0-1,0-1,-1 0,1 0,-1 0,0 0,-1-1,1-1,-1 1,0-1,-1 0,0 0,0 0,0-1,-1 0,0 0,-1 0,0 0,2-6,32-57,-24 54,0 4</inkml:trace>
  <inkml:trace contextRef="#ctx0" brushRef="#br0" timeOffset="49453.138">18740 1683,'-20'5,"0"0,0 2,1 0,0 1,1 1,0 1,0 1,-7 6,17-12,0 1,1 1,0-1,0 1,0 1,1-1,0 1,1 0,0 1,0-1,1 1,-1 2,3-7,1-1,-1 1,1-1,0 1,1 0,-1 0,1-1,-1 1,1 0,0 0,0-1,1 1,-1 0,1 0,0-1,0 1,0 0,0-1,1 1,-1-1,1 1,0-1,0 0,0 0,1 0,-1 0,1 0,0-1,-1 1,1-1,0 1,1-1,1 1,1 0,-1-1,0 0,1 0,-1-1,1 1,-1-1,1 0,0-1,-1 1,1-1,0 0,0-1,-1 0,1 1,0-2,-1 1,1-1,-1 1,1-2,1 0,107-63,-61 27,2 2,1 3,2 3,19-7,-76 37,1-1,0 1,0 0,0 0,1-1,-1 1,0 1,0-1,1 0,-1 0,0 1,1 0,-1-1,0 1,1 0,-1 0,1 0,-1 0,0 1,1-1,-1 1,1-1,-1 1,0 0,0 0,0 0,1 0,-1 0,0 0,0 1,0-1,-1 1,1 0,0-1,-1 1,1 0,0 1,1 12,-1-1,-1 1,0-1,-1 1,-1-1,0 1,-1-1,-1 1,0-1,-1 0,0 0,-1 0,-1 0,-1 7,-92 377,95-378,0-1,-1 0,-1 0,-1 0,-1 0,0-1,-2-1,0 1,0-2,-2 1,-3 3,13-18,-1 1,1-1,0 1,-1-1,1 0,-1 0,0 0,1-1,-1 1,0 0,0-1,0 0,0 0,0 0,-1 0,1 0,0-1,0 1,-1-1,1 0,0 0,-1 0,1 0,0-1,0 0,-1 1,1-1,0 0,0 0,0-1,0 1,0-1,0 1,0-1,1 0,-1 0,1 0,-1 0,1-1,0 1,0-1,0 1,0-1,0 0,0 0,1 0,0 0,-1 0,-2-11,1 1,1-1,0 1,1-1,0 1,1-1,1 0,0 0,0 1,2-1,0 1,0 0,1 0,1 0,0 0,1 0,0 1,1 0,0 1,5-6,-2 2,1 0,1 1,1 0,0 1,0 0,1 1,1 1,0 0,1 1,0 0,0 2,1 0,0 0,0 2,1 0,4 0,-15 6,-1 0,1 0,0 0,0 1,0 0,-1 0,1 1,0 0,-1 0,1 1,-1 0,6 3,30 11,-32-15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0:2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8,'0'5,"4"1,3-4,4-9,-5-1,-3 3,-7 5,-7 5,-7 8,4 1,10-1,10-9,4-4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0,'-27'8,"1"0,1 1,-1 1,2 2,-1 1,2 0,0 2,0 1,1 0,2 2,-7 7,22-21,0 1,0 0,0 0,1 0,0 1,0 0,0-1,1 1,0 1,0-1,1 0,0 1,0-1,0 1,1 0,0-1,0 1,0 0,1 0,0 0,1 0,-1-1,1 1,1 0,-1 0,1-1,0 1,1-1,0 0,0 1,0-1,0 0,1-1,0 1,0-1,1 0,0 0,0 0,0 0,2 0,-2-3,0 0,0 0,0-1,0 1,1-1,-1-1,1 1,-1-1,1 0,-1 0,0 0,1-1,-1 0,1 0,-1 0,0-1,0 1,0-1,0-1,0 1,0-1,3-2,95-76,-75 55,-2-2,-1-1,-1-1,-2 0,10-20,-32 50,0-1,1 1,-1-1,0 1,0 0,1-1,-1 1,0-1,1 1,-1 0,0-1,1 1,-1 0,1 0,-1-1,1 1,-1 0,0 0,1-1,-1 1,1 0,-1 0,1 0,-1 0,1 0,-1 0,1 0,-1 0,1 0,-1 0,1 0,-1 0,1 0,-1 0,1 0,-1 1,1-1,-1 0,0 0,1 1,-1-1,1 0,-1 0,0 1,1-1,-1 0,0 1,1-1,-1 1,0-1,1 1,-1-1,0 0,0 1,0-1,1 1,-1-1,0 1,0-1,0 1,0-1,0 1,0-1,0 1,0-1,16 50,-11-31,-1-8,0 0,0 0,1 0,0-1,1 1,0-1,1-1,0 1,1-1,0 0,0-1,0 0,1 0,1-1,-1 0,1-1,0 0,1 0,-1-1,1 0,0-1,1 0,-1-1,0-1,8 2,69-26,-74 12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260 520,'-7'-1,"0"1,-1 0,1 0,0 0,0 1,0 0,0 1,0 0,0 0,0 0,0 1,1 0,-1 0,1 0,0 1,0 0,0 1,0-1,1 1,-4 4,-4 6,1 0,1 1,0 1,1 0,1 0,0 0,1 1,1 1,1-1,1 1,1 0,0 1,1-1,1 0,1 1,1 10,-1-25,1 0,-1 0,1 0,0 0,0 0,1 0,-1 0,1 0,0 0,1 0,-1 0,1-1,0 1,0 0,1-1,-1 1,1-1,0 0,0 0,0 0,1 0,-1-1,1 0,0 1,0-1,0 0,0-1,1 1,-1-1,1 0,0 0,-1 0,1-1,0 1,0-1,0 0,0-1,0 1,5-1,9-7,1-1,-1-1,-1 0,0-1,0-1,-1-1,-1-1,0 0,0-1,-1 0,8-12,20-22,-2-2,-2-1,-2-2,-3-2,-2-1,9-26,-27 53,-1-1,-1-1,-1 0,-2 0,-1-1,-2 0,-1-1,-1 1,-2-1,-1-5,-2 32,1 0,-1-1,0 1,-1 0,0 0,0 0,0 0,0 0,-1 0,0 0,-1 1,1-1,-1 1,0 0,-1-1,3 4,0 0,0 0,-1 1,1-1,0 1,-1-1,1 1,-1 0,1 0,-1 0,1 0,-1 1,0-1,1 1,-1-1,0 1,1 0,-1 0,0 0,0 0,1 1,-1-1,0 1,1 0,-1-1,0 1,1 1,-1-1,1 0,0 0,-1 1,1-1,0 1,0 0,0 0,0 0,-16 15,0 2,2 0,0 0,1 1,2 1,0 1,1 0,0 0,2 1,1 1,1 0,1 0,2 0,0 1,0 7,3-18,0 0,1 0,1 0,1 1,-1-1,2 0,0 0,1 0,0-1,1 1,1-1,0 1,1-1,0-1,1 1,0-1,1 0,1-1,-1 0,2 0,0-1,0 0,1-1,0 0,0-1,1 0,9 4,-11-7,0 0,0-1,0-1,1 1,-1-2,1 0,-1 0,1-1,0 0,0 0,0-2,0 1,-1-1,1-1,0 0,-1 0,11-4,-13 3,0 0,0-1,0 0,0 0,-1-1,1 1,-1-2,0 1,-1-1,1 0,-1 0,0-1,-1 0,0 0,0 0,0 0,-1-1,0 0,0 0,1-7,-7 3,-8 32,10-15,-1 0,0 0,1 0,0 0,0 0,1 0,-1 0,1 0,0 0,0 0,1 0,-1 0,1-1,0 1,1 0,-1-1,1 0,0 0,0 1,0-2,0 1,1 0,0-1,-1 1,1-1,0 0,1-1,-1 1,3 1,3 1,0 0,0-1,0 0,1-1,0 0,-1 0,1-1,0-1,0 0,0 0,0-1,1-1,3 0,6-4,1-2,-1 0,0-2,-1 0,0-1,0-1,-1 0,-1-2,0 0,-1-2,0 1,-1-2,-1 0,6-9,33-28,-52 51,-1 0,1 0,-1 0,1 0,0 0,0 0,0 1,0-1,0 0,0 1,0 0,0 0,1 0,-1 0,0 0,1 0,-1 0,1 1,-1-1,1 1,-1 0,1 0,0-1,-1 2,1-1,-1 0,1 1,-1-1,1 1,-1 0,1-1,-1 1,0 0,1 1,-1-1,0 0,0 1,0-1,0 1,0 0,0-1,-1 1,1 0,0 0,-1 0,1 1,-1-1,0 0,0 0,0 1,0-1,0 0,-1 1,1 0,2 13,0 0,-1 0,-1 0,-1 0,0 0,-1 0,-1 0,0 0,-1-1,-1 1,0-1,-3 4,5-14,0-1,0 1,-1-1,0 0,0 0,0 0,0 0,-1-1,1 1,-1-1,0 0,0 0,0 0,0-1,-1 0,1 1,-1-1,1-1,-1 1,0-1,1 0,-1 0,0 0,0 0,0-1,0 0,-5 0,10 0,-1 0,0-1,0 1,0 0,1 0,-1 0,0-1,0 1,1 0,-1-1,0 1,1-1,-1 1,0-1,1 1,-1-1,1 1,-1-1,0 0,1 1,0-1,-1 0,1 1,-1-1,1 0,0 1,-1-1,1 0,0 0,0 0,0 1,0-1,0 0,0 0,0 0,0 1,0-1,0 0,0 0,0 0,0 1,1-1,-1 0,0 0,1 1,-1-1,0 0,1 1,-1-1,1 0,-1 1,1-1,0 1,-1-1,1 1,-1-1,1 1,0-1,0 1,-1-1,1 1,0 0,0 0,-1-1,1 1,0 0,12-5,0 1,-1 1,2 0,-1 0,0 2,0-1,1 2,-1 0,0 0,1 1,1 1,44 10,-52-9,1-1,0 0,0 0,0-1,0 0,1 0,-1-1,0 0,0-1,0 0,7-1,8-7,-1-1,0-1,0-1,-1-1,-1 0,0-2,-1 0,-1-1,0-1,-1-1,-1-1,-1 0,13-21,-14 24,3-10,0 1,-1-2,-2 0,-1-1,-1-1,-2 1,0-2,-2 1,3-27,1-145,-26 149,14 51,0 0,-1 0,1 0,0 0,-1 0,1 0,-1 0,1 0,-1 0,0 1,1-1,-1 0,0 0,0 1,0-1,1 1,-1-1,0 0,0 1,0 0,0-1,0 1,0-1,0 1,0 0,0 0,0 0,0 0,0 0,0 0,0 0,0 0,0 0,0 0,0 0,0 0,0 1,0-1,0 0,0 1,0-1,0 1,0-1,0 1,1 0,-1-1,0 1,0 0,-7 9,1 0,0 0,0 1,1 0,0 0,1 1,1 0,0-1,0 1,1 1,1-1,0 0,0 1,1 1,-5 20,0 6,2 1,1-1,2 1,2-1,2 1,1-1,2 1,9 26,-6-30,-2 0,-1 0,-2 1,-2 0,-1 0,-3 19,-16-19,17-37,0-1,1 1,-1-1,1 1,-1-1,0 0,1 1,-1-1,0 0,1 0,-1 1,0-1,0 0,1 0,-1 0,0 0,0 0,1 0,-1 0,0 0,0 0,1 0,-1 0,0-1,1 1,-1 0,0 0,1-1,-1 1,0 0,1-1,-1 1,0-1,1 1,-1-1,1 1,-1-1,1 1,-1-1,1 0,0 1,-1-1,1 0,0 1,-1-1,1 0,0 1,0-1,0 0,-1 0,1 1,0-1,0 0,0 0,-9-46,7 22</inkml:trace>
  <inkml:trace contextRef="#ctx0" brushRef="#br0" timeOffset="329.899">2292 350,'-28'20,"15"-13,0 1,1 0,0 1,0 0,1 1,0 0,0 1,2 1,-1-1,1 1,1 1,0 0,1 0,-2 4,9-10,1 0,-1 0,1 0,0-1,1 1,0 0,0-1,0 1,1-1,-1 0,2 0,-1 0,1 0,0-1,0 1,0-1,1 0,0 0,0-1,0 1,0-1,1 0,0 0,0-1,0 0,0 0,0 0,1-1,-1 0,3 0,34 23,55 39,-70-74,-21-4</inkml:trace>
  <inkml:trace contextRef="#ctx0" brushRef="#br0" timeOffset="685.224">881 68,'5'0,"1"4,0 3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18120 623,'-2'-1,"-1"0,1 0,-1 0,0 1,1-1,-1 1,0-1,0 1,1 0,-1 0,0 1,0-1,1 0,-1 1,0 0,1 0,-1-1,1 2,-1-1,1 0,-1 0,1 1,0-1,0 1,0 0,0 0,0-1,0 1,0 1,-1 0,-44 73,41-60,1 1,1 1,1-1,1 0,0 1,1 0,1-1,0 1,2 6,-1 9,-1-30,-1 1,0 0,1 0,-1-1,1 1,0 0,0 0,1-1,-1 1,1 0,0 0,0-1,0 1,0-1,1 1,0-1,-1 0,1 1,0-1,1 0,-1 0,0 0,1-1,0 1,-1 0,1-1,0 0,0 0,1 0,-1 0,0 0,1 0,-1-1,1 0,-1 0,1 0,0 0,-1 0,1-1,0 0,0 0,0 0,11-6,-1 0,1-2,-1 0,0 0,-1-2,0 1,0-2,-1 0,-1 0,0-1,3-4,-1 2,-1-1,0 0,-1 0,-1-1,0-1,-1 0,-1 0,-1 0,0-1,-1 0,-1-1,0-3,-4 18,-1 0,0 1,1-1,-1 0,-1 0,1 1,0-1,-1 0,0 1,0-1,0 0,0 1,0-1,-1 1,0 0,1-1,-1 1,-1 0,1 0,0 0,-1 0,1 1,-1-1,0 1,0 0,0-1,0 1,0 0,-2 0,-4-2,-1 0,0 1,0 0,0 0,0 1,0 0,-1 1,1 1,-11 0,-45-8,95-16,11 9,2 1,-1-3,-1-1,0-1,-1-3,-2-1,0-2,4-5,-32 18,0 0,-1 0,0-1,-1 0,0-1,-1 1,-1-1,0 0,-1-1,0 1,-1-1,-1 0,0 0,-1 0,-1 0,0 0,-1 0,-1 0,-2-8,-7-11,7 64,46 267,-24-210,-4 1,-3 1,-4 0,-5 0,-3 0,-4 0,-5 7,-65 280,71-356,-1-1,-1 1,0-1,-2 0,0 0,-1-1,-1 0,-1-1,11-16,0-1,-1 1,1 0,0-1,0 1,-1-1,1 1,0 0,-1-1,1 1,-1-1,1 1,-1-1,1 0,-1 1,1-1,-1 1,1-1,-1 0,1 1,-1-1,0 0,1 0,-1 0,1 1,-1-1,0 0,1 0,-1 0,0 0,1 0,-1 0,0 0,1 0,-1 0,0-1,1 1,-1 0,1 0,-1 0,0-1,1 1,-1 0,1-1,-1 1,1-1,-1 1,1 0,-1-1,1 1,-1-1,1 1,0-1,-1 0,1 1,0-1,-1 1,1-1,0 0,0 1,0-1,-1 1,1-1,0 0,0 1,-7-47,6-14,3-1,2 0,3 1,2 0,3 0,3 2,2-1,11-19,27-11,-35 71</inkml:trace>
  <inkml:trace contextRef="#ctx0" brushRef="#br0" timeOffset="-12283.403">11375 227,'-2'1,"0"1,0-1,0 1,0-1,1 1,-1 0,1 0,-1 0,1 0,0 0,0 0,0 0,0 0,0 0,0 1,0-1,1 0,-1 1,1-1,0 0,0 1,0-1,0 0,0 3,0-2,-14 393,-50-56,60-321,8-20,66-194,-66 174</inkml:trace>
  <inkml:trace contextRef="#ctx0" brushRef="#br0" timeOffset="-11988.908">11064 735,'90'-17,"134"-6,-207 19,-2 2,0-1,-1 0,0-2,0 1,0-1,0-1,-1-1,0 0,8-6,-5-1</inkml:trace>
  <inkml:trace contextRef="#ctx0" brushRef="#br0" timeOffset="-11568.531">11685 256,'-21'130,"7"-50,4 1,-1 71,11-139,0 0,1-1,1 1,0 0,0-1,2 1,-1-1,1 0,1 0,0 0,1-1,0 0,1 0,0 0,1-1,3 3,-7-10,0 0,1 0,0-1,-1 1,1-1,0-1,0 1,0-1,0 1,0-1,0-1,1 1,-1-1,0 0,0 0,1-1,-1 1,0-1,0 0,0 0,0-1,0 0,0 0,0 0,-1 0,1-1,-1 0,1 0,-1 0,0 0,0-1,-1 1,4-5,50-25,-56 33,0 1,0-1,1 0,-1 0,0 1,0-1,0 1,0-1,0 1,0-1,0 1,0 0,0 0,0-1,0 1,0 0,-1 0,1 0,0 0,0 0,-1 0,1 0,-1 0,1 0,-1 0,1 0,-1 0,0 0,0 1,1-1,-1 0,0 0,0 0,0 1,0-1,0 0,-1 0,1 0,0 0,0 1,-1-1,1 0,-1 1,1 7,25 81,-24-88,0 1,0-1,0 1,1-1,-1 0,1 0,0 0,-1 0,1 0,0 0,0 0,0 0,0-1,0 1,1-1,-1 0,0 1,1-1,-1 0,1-1,-1 1,1 0,0-1,-1 1,1-1,0 0,-1 0,1 0,0 0,-1 0,1 0,-1-1,1 0,15-6</inkml:trace>
  <inkml:trace contextRef="#ctx0" brushRef="#br0" timeOffset="-11206.096">12249 848,'10'2,"-1"1,1-2,0 1,0-2,0 1,-1-1,1-1,0 1,0-2,0 1,-1-1,1-1,-1 0,0 0,0-1,0 0,0-1,0 0,-1 0,0-1,0 0,-1 0,1-1,-1 1,-1-2,4-3,-9 8,-1 1,1-1,-1 0,1 1,-1-1,0 1,0-1,0 0,0 1,-1-1,1 1,-1-1,1 1,-1-1,0 1,0-1,0 1,0 0,-1-1,1 1,0 0,-1 0,0 0,1 0,-1 0,0 0,0 1,0-1,0 1,-1-1,1 1,0 0,-1-1,1 1,0 1,-1-1,1 0,-1 1,0-1,1 1,-1 0,1-1,-1 1,0 0,1 1,-1-1,1 1,-1-1,1 1,-1 0,1-1,-1 1,1 1,0-1,-2 1,-4 1,0 0,-1 1,1 1,1-1,-1 1,1 0,-1 1,1 0,1 0,-1 1,1 0,1 0,-1 0,1 0,0 1,1 0,0 0,0 0,1 1,0 0,0-1,1 1,0 0,0 0,1 0,1 0,-1 0,1 0,1 0,0 0,0 0,1 0,0 0,0 0,1 0,3 5,3-5,0 0,1-1,0 0,1 0,0-1,0 0,0-1,1 0,0-1,0 0,0-1,1-1,-1 0,1 0,0-1,0-1,0 0,2-1,70 2,-60-2</inkml:trace>
  <inkml:trace contextRef="#ctx0" brushRef="#br0" timeOffset="-9414.452">13350 1102,'-1'-22,"1"0,0 0,2 1,0-1,2 0,0 1,2 0,0 0,1 0,1 1,1 0,1 1,0 0,2 0,0 1,1 1,1 0,10-9,163-100,-185 125,-1 0,0 0,1 0,-1 0,1 0,-1 0,1 0,0 1,-1-1,1 1,0-1,-1 1,1 0,0-1,0 1,-1 0,1 0,0 0,0 1,-1-1,1 0,0 1,-1-1,1 1,0-1,-1 1,1 0,-1 0,1-1,-1 1,1 0,-1 1,0-1,1 0,-1 0,0 1,0-1,0 0,0 1,0-1,0 1,0-1,-1 1,1 0,0-1,-1 1,1 0,-1-1,0 1,0 0,0 0,1-1,-1 1,-1 0,1 256,-1-256,1-1,0 1,0-1,0 0,0 1,1-1,-1 0,0 1,1-1,-1 0,0 0,1 1,0-1,-1 0,1 0,0 0,-1 1,1-1,0 0,0 0,0 0,0 0,0-1,0 1,0 0,0 0,1-1,-1 1,0 0,0-1,1 1,-1-1,0 0,1 1,-1-1,0 0,1 0,-1 0,0 0,1 0,-1 0,0 0,1-1,-1 1,0 0,1-1,-1 1,0-1,0 1,1-1,-1 0,0 1,0-1,0 0,0 0,0 0,0 0,0 0,0 0,227-211,-127 138,-100 74,0-1,0 0,-1 1,1-1,0 1,0-1,0 1,0-1,0 1,0 0,0-1,0 1,0 0,0 0,0 0,0 0,0 0,0 0,0 0,0 0,0 0,0 0,-1 0,1 1,0-1,0 0,0 1,0-1,0 1,0-1,0 1,0-1,-1 1,1 0,0-1,-1 1,1 0,0 0,-1 0,1-1,-1 1,1 0,-1 0,1 0,-1 0,0 0,1 0,-1 0,0 0,0 0,0 0,0 0,0 0,0 0,0 0,0 0,0 0,0 0,-7 62,-1-28,2 0,1 1,2-1,1 1,2 0,2 12,3-29,1-7</inkml:trace>
  <inkml:trace contextRef="#ctx0" brushRef="#br0" timeOffset="-9115.341">14592 678,'-19'25,"-4"3,2 0,0 2,2 0,2 1,1 1,1 0,-3 13,17-42,-1 0,1 0,0 0,0 0,0 0,1 0,-1 0,1 1,-1-1,1 0,0 0,0 0,1 1,-1-1,1 0,-1 0,1 0,0 0,0 0,1 0,-1 0,0 0,1 0,0-1,0 1,0-1,0 1,0-1,0 1,1-1,-1 0,1 0,-1 0,1-1,0 1,0-1,0 1,0-1,0 0,0 0,0 0,0-1,0 1,0-1,0 1,1-1,-1 0,3-1,11-4,1 0,-2-2,1 0,-1-1,0 0,0-2,-1 0,-1 0,1-1,-2-1,0-1,0 0,-1 0,-1-1,0-1,-1 1,0-2,5-12,-11 20,0-1,0 0,-1 0,0 0,0 0,-1-1,-1 1,0-1,0 1,0-1,-1 1,-1-3,1 8,-1 1,1-1,-1 1,0 0,0-1,0 1,0 0,0-1,-1 1,0 0,1 0,-1 0,-1 0,1 1,0-1,0 1,-1-1,0 1,1 0,-1 0,0 0,0 0,0 0,0 1,-1-1,1 1,0 0,-1 0,1 0,0 0,-1 1,1-1,-1 1,0 0,-23 2,2 3</inkml:trace>
  <inkml:trace contextRef="#ctx0" brushRef="#br0" timeOffset="-8699.011">15354 227,'-11'13,"-1"0,2 1,0 1,0-1,1 1,1 1,1 0,0 0,1 0,1 1,0 0,2 0,-1 0,2 1,1-1,0 0,1 1,1-1,0 1,2 4,1-7,0 0,-1 1,-1-1,0 0,-1 1,-1 0,0-1,-1 1,-3 12,-2 0,-1-1,-2 0,-1 0,0-1,-3-1,-4 7,-10 25,23-49</inkml:trace>
  <inkml:trace contextRef="#ctx0" brushRef="#br0" timeOffset="-8452.667">14931 623,'38'4,"37"3,10-1,-4-1,-11-2,-13-1,-11-1,-9 0,-6-1,-3 4,-2 2,0 0,0-1,-4-2</inkml:trace>
  <inkml:trace contextRef="#ctx0" brushRef="#br0" timeOffset="-8251.127">15833 678,'-14'34,"-5"6,1-4</inkml:trace>
  <inkml:trace contextRef="#ctx0" brushRef="#br0" timeOffset="-8099.024">15806 340</inkml:trace>
  <inkml:trace contextRef="#ctx0" brushRef="#br0" timeOffset="-7817.393">16116 594,'-6'22,"-1"3,0 1,1 0,2 0,0 0,2 0,1 1,1-1,3 20,-3-43,1 0,-1 0,1 1,0-1,0 0,0 0,0 0,0 0,1 0,-1-1,1 1,0 0,0-1,0 1,0-1,0 0,1 1,-1-1,1 0,-1 0,1-1,0 1,0 0,0-1,0 0,0 0,0 0,0 0,0 0,0-1,0 1,0-1,1 0,-1 0,0 0,0 0,0 0,1-1,-1 0,0 1,0-1,0 0,0-1,0 1,0 0,1-2,8-7,0 0,0-1,-1 0,-1-1,0 0,0-1,-2 0,1-1,-1 0,-1 0,-1 0,0-1,-1 0,1-3,10-94,-15 109,-1-1,0 1,-1 0,1 0,0 0,-1-1,0 1,0 0,0 0,0 0,0 0,-1 0,1 0,-1 0,0 1,1-1,-1 1,-1-1,1 1,0-1,-1 1,1 0,-1 0,1 1,-1-1,0 0,0 1,0-1,0 1,0 0,0 0,-3 0,1 1,0 0,-1 0,1 1,0 0,0 0,0 0,0 1,0-1,1 1,-1 0,0 1,1-1,-1 1,1 0,-2 2,-19 13</inkml:trace>
  <inkml:trace contextRef="#ctx0" brushRef="#br0" timeOffset="-7366.236">16511 904,'44'-76,"91"-127,-135 202,1 0,-1 0,1 0,-1 0,1 0,-1 0,1 0,0 0,0 0,0 0,-1 1,1-1,0 0,0 0,0 1,0-1,0 1,0-1,0 1,0-1,0 1,1 0,-1 0,0-1,0 1,0 0,0 0,1 0,-1 0,0 0,0 0,0 1,0-1,0 0,0 0,1 1,-1-1,0 1,0-1,0 1,0 0,0-1,-1 1,1 0,0-1,0 1,0 0,0 0,-1 0,1 0,0 0,-1 0,1 0,-1 0,1 0,22 55,-22-50,1 0,-1 0,1-1,0 1,1 0,-1-1,1 1,0-1,0 0,1 0,0 0,0-1,0 1,0-1,0 0,1 0,0 0,0-1,0 0,0 0,1 0,-1 0,4 0,2 0,0-2,0 1,0-2,0 1,1-1,-1-1,0 0,0-1,0 0,-1 0,1-1,0-1,-1 0,0 0,0-1,0 0,-1-1,1 0,-1-1,-1 0,1 0,-1 0,0-1,-1-1,0 1,0-1,-1 0,0-1,-1 1,0-1,0-1,1-5,6-12,-2 2</inkml:trace>
  <inkml:trace contextRef="#ctx0" brushRef="#br0" timeOffset="4383.471">1 2231,'43'-15,"-1"-3,-1-1,-1-2,0-2,-2-2,7-7,-22 17,7-3,-1-2,0-1,-1-1,-2-1,0-2,-2 0,0-2,-2 0,17-29,-33 44,0-1,-1 1,-1-1,0 0,-1 0,0 0,-1 0,0 0,-1-1,-1 1,-1-7,0 17,0-1,0 1,0 0,-1 0,0 0,1 0,-1 0,0 0,-1 1,1-1,0 1,-1-1,1 1,-1 0,0 0,0 0,0 0,0 0,0 1,0-1,0 1,-1 0,1 0,0 0,-1 1,1-1,-1 1,1 0,-1 0,1 0,-1 0,1 0,0 1,-1 0,1-1,0 1,-1 1,1-1,0 0,0 1,0-1,0 1,0 0,0 0,0 0,1 1,-1-1,1 1,0-1,-1 2,-2-2,-1 1,1 0,1 0,-1 0,0 0,1 1,0 0,-1 0,2 0,-1 1,0-1,1 1,0 0,0-1,0 2,1-1,-1 0,1 0,1 1,-1-1,1 1,0 0,0-1,0 1,1 0,0 0,0-1,1 1,-1 0,1-1,1 1,-1 0,1-1,0 1,0-1,0 0,1 0,2 4,4-1,0-1,0 0,1-1,0 0,0-1,1 0,0 0,-1-1,2 0,-1-1,0-1,1 0,-1 0,1-1,-1 0,1-1,0 0,-1-1,1-1,1 0,68 2,-79 0,0 0,0 0,1 0,-1 1,0-1,0 0,0 1,0 0,0-1,0 1,0 0,0 0,0 0,0 0,-1 0,1 1,0-1,-1 1,1-1,-1 1,1-1,-1 1,0 0,1 0,-1-1,0 1,0 0,-1 0,1 0,0 0,-1 0,1 1,-1-1,1 0,-1 0,0 0,0 0,0 0,0 1,-1-1,-23 91,18-78,-9 24,10-28,0-1,1 1,0 0,1 0,0 0,1 1,0-1,1 1,0-1,0 6,2-16,-1 0,0 0,1 0,-1-1,0 1,1 0,-1 0,1 0,-1-1,1 1,0 0,-1-1,1 1,0 0,-1-1,1 1,0-1,0 1,-1-1,1 1,0-1,0 0,0 1,0-1,0 0,0 0,-1 0,1 1,0-1,0 0,0 0,0 0,0-1,0 1,0 0,0 0,0 0,0-1,-1 1,1 0,0-1,0 1,0-1,-1 1,1-1,0 1,0-1,-1 0,1 1,0-1,-1 0,1 1,-1-1,1-1,-1 2,15-9</inkml:trace>
  <inkml:trace contextRef="#ctx0" brushRef="#br0" timeOffset="-27311.148">1130 143,'0'0,"0"0,-1 0,1 0,0 0,-1 0,1 0,-1 0,1 0,0 0,-1 0,1 0,0 0,-1 0,1 0,-1 0,1 0,0 0,-1 0,1 0,0-1,-1 1,1 0,0 0,0-1,-1 1,1 0,0 0,-1-1,1 1,0 0,0 0,0-1,-1 1,1 0,0-1,0 1,0-1,0 1,0 0,0-1,-1 1,-14 39,5 3,1 2,2-1,3 1,1 0,2 1,2-1,2 3,-2-32,0-1,2 1,-1-1,2 1,0-1,1 0,0 0,1-1,3 6,-6-14,-1-1,1 0,0 1,1-1,-1-1,1 1,-1 0,1-1,0 0,0 0,1 0,-1 0,1-1,-1 1,1-1,0 0,0-1,0 1,0-1,0 0,0 0,0-1,0 1,0-1,0 0,1-1,-1 1,2-2,10-3,-1-2,1 0,-1-1,-1-1,1 0,-1-1,-1 0,0-2,-1 1,0-2,0 0,-2 0,1-1,-2 0,0-1,-1-1,2-3,43-54,-13 14,-33 82,-9 27,-1-24,2 1,0-1,2 0,1 1,1-1,1-1,7 22,-9-41,1 1,0-1,0 0,0 0,1-1,0 1,0-1,0 0,1 0,-1-1,1 1,0-1,1-1,-1 1,1-1,-1 0,1-1,0 1,0-1,0-1,0 1,1-1,-1 0,0-1,0 0,1 0,-1-1,0 0,1 0,-1 0,0-1,0 0,0-1,-1 1,1-1,0-1,-1 1,0-1,0 0,2-2,15-15,-1-1,-1-1,-1-1,-1-1,-1-1,-1 0,-1-1,-2-1,2-7,2-2,-1-1,-2-1,-2 0,-1-1,-3 0,0-3,-10 15,-4 29</inkml:trace>
  <inkml:trace contextRef="#ctx0" brushRef="#br0" timeOffset="-26975.969">2259 764,'39'-17,"-1"0,0-3,-2-1,0-2,-2-1,14-14,-42 34,0 0,0-1,-1 1,1-1,-1-1,-1 1,1-1,-1 1,0-1,0-1,-1 1,1 0,-1-1,-1 0,1 0,-1 0,-1 0,1 0,-1 0,0 0,-1 0,0-1,0 1,0 0,-1 0,0 0,-1-2,-2 6,0-1,0 1,0 0,0 0,-1 0,1 1,-1-1,0 1,0 0,0 1,0-1,0 1,0 0,-1 0,1 0,0 1,0 0,-1 0,1 0,0 1,0 0,0 0,-1 0,1 1,0-1,0 1,1 0,-1 1,0-1,1 1,-1 0,1 0,0 0,-3 4,-1 0,0 0,0 0,1 1,0-1,1 2,0-1,0 1,1 0,0 0,0 1,1-1,0 1,1 0,0 0,1 0,0 1,0-1,1 0,1 1,-1-1,2 1,0-1,0 1,0-1,2 0,-1 0,1 0,1 0,0 0,0 0,1-1,0 0,0 0,1 0,0-1,1 0,0 0,0-1,1 1,0-2,0 1,1-1,-1 0,1-1,1 0,-1 0,1-1,-1 0,4 0,131-1,-120-4</inkml:trace>
  <inkml:trace contextRef="#ctx0" brushRef="#br0" timeOffset="-25754.555">3360 566,'-4'26,"1"0,1-1,1 1,1 0,2 0,2 10,-3-26,0-1,0 0,1-1,0 1,0-1,1 1,0-1,0 0,1 0,0 0,1-1,0 0,5 7,-8-11,0-1,1 0,-1 1,1-1,-1 0,1 0,0-1,0 1,0-1,-1 1,2-1,-1 0,0 0,0 0,0 0,0-1,1 1,-1-1,0 0,0 0,1 0,-1 0,0-1,1 1,-1-1,0 0,0 0,0 0,0-1,0 1,0 0,0-1,0 0,-1 0,2-1,8-7,-1 0,0-1,-1 0,0 0,-1-1,0-1,-1 1,2-6,27-37,-36 54,-1 0,0 0,1 0,0 1,-1-1,1 0,-1 0,1 0,0 1,0-1,0 0,-1 1,1-1,0 0,0 1,0-1,0 1,0 0,0-1,0 1,0 0,0-1,0 1,0 0,0 0,0 0,0 0,0 0,0 0,0 0,0 0,0 1,0-1,0 0,0 1,0-1,0 0,0 1,0-1,0 1,0 0,0-1,-1 1,1 0,0-1,0 1,-1 0,1 0,0 0,-1 0,1-1,-1 1,1 0,-1 0,0 0,1 0,-1 0,0 0,0 0,0 1,23 41,-21-35,1 0,0-1,0 1,1-1,0 0,1 0,-1 0,1-1,1 1,-1-1,1 0,0-1,0 0,1 0,0 0,-1 0,2-1,-1 0,0-1,1 0,0 0,5 1,-4-4,0-1,1 0,-1 0,0-1,0 0,-1-1,1 0,0-1,-1 1,0-1,0-1,0 0,0 0,-1-1,0 1,0-1,0-1,-1 0,0 0,0 0,-1 0,0-1,0 0,3-8,-1 7,0 0,0-1,-2 0,1 0,-1-1,-1 1,1-1,-2 0,0 0,0 0,-1-1,0 1,0-11,-7 6</inkml:trace>
  <inkml:trace contextRef="#ctx0" brushRef="#br0" timeOffset="-25508.513">4375 735,'-9'34,"-9"20,0 6,2-7</inkml:trace>
  <inkml:trace contextRef="#ctx0" brushRef="#br0" timeOffset="-25268.449">4375 171</inkml:trace>
  <inkml:trace contextRef="#ctx0" brushRef="#br0" timeOffset="-22353.916">4884 171,'0'407,"-30"-105,31-196,-1-107</inkml:trace>
  <inkml:trace contextRef="#ctx0" brushRef="#br0" timeOffset="-21919.802">5052 199,'-3'6,"0"0,0 0,0 1,0-1,1 1,0-1,0 1,1 0,0 0,0-1,1 1,0 0,0 0,0 0,1 0,0 0,0-1,1 1,0 0,2 5,-3-7,7 47,-2 0,-3 1,-3 0,-3 24,1 21,3 131,22-174,-22-54,0 0,-1 0,1 0,0 0,0 0,0-1,0 1,0 0,0-1,0 1,0-1,0 1,0-1,0 1,0-1,0 0,0 0,0 1,0-1,1 0,-1 0,0 0,0 0,0 0,0 0,0-1,1 1,-1 0,0 0,0-1,0 1,0-1,0 1,0-1,0 0,0 1,0-1,0 0,0 1,-1-1,1 0,0 0,0 0,-1 0,1 0,-1 0,1 0,-1 0,1-1,8-13</inkml:trace>
  <inkml:trace contextRef="#ctx0" brushRef="#br0" timeOffset="-21025.675">6182 623,'-18'0,"0"2,0 0,1 1,-1 0,1 2,0 0,0 1,0 1,1 0,-14 9,22-12,1 1,-1 0,1 0,0 0,0 1,1 0,0 1,0-1,0 1,1 0,0 1,1-1,-1 1,1 0,1 0,-1 0,2 0,-1 1,1-1,0 1,1 0,-1 6,3-9,0-1,1 1,-1-1,1 1,0-1,1 0,-1 1,1-1,0 0,0-1,0 1,1-1,0 1,0-1,0 0,0 0,1-1,-1 1,1-1,0 0,0 0,0-1,1 0,-1 0,0 0,1 0,0-1,-1 0,1 0,0 0,-1-1,1 0,0 0,0 0,-1-1,1 0,0 0,-1 0,1-1,-1 0,0 0,1 0,-1-1,2-1,18-8,-1-1,-1-2,0 0,-1-1,-1-2,0 0,-1-1,-1-1,-1-1,8-12,53-55,-78 87,-1 0,1 0,0 0,-1 0,1 0,0 1,0-1,0 0,0 0,0 1,0-1,0 1,0-1,0 1,0-1,0 1,0 0,0-1,0 1,0 0,0 0,0 0,1 0,-1 0,0 0,0 0,0 0,0 0,0 1,0-1,0 0,0 1,1-1,-1 1,0-1,-1 1,1-1,0 1,0 0,0 0,0-1,0 1,-1 0,1 0,0 0,-1 0,1 0,0 0,-1 0,1 0,-1 0,0 0,1 0,-1 0,0 0,0 0,0 0,1 1,-1-1,0 0,-1 0,1 0,0 0,0 0,0 0,-1 1,1-1,4 62,-5-55,0 0,0-1,1 1,0 0,1-1,0 1,0 0,0-1,1 1,1-1,-1 1,1-1,0 0,0 0,1 0,0-1,0 1,1-1,0 0,0 0,0-1,1 1,0-1,0 0,4 2,2-3,-1 0,1 0,0-1,0-1,0 0,0 0,0-1,0-1,1 0,11-2,1 1</inkml:trace>
  <inkml:trace contextRef="#ctx0" brushRef="#br0" timeOffset="-20590.373">6774 848,'105'-161,"-33"50,-72 111,0 1,1-1,-1 1,0-1,0 1,0-1,0 0,1 1,-1-1,0 1,0-1,1 0,-1 1,0-1,1 0,-1 1,0-1,1 0,-1 0,0 1,1-1,-1 0,1 0,-1 0,0 0,1 1,-1-1,1 0,-1 0,1 0,-1 0,0 0,1 0,-1 0,1 0,-1 0,1 0,-1 0,1-1,-1 1,0 0,1 0,-1 0,1 0,-1-1,0 1,1 0,-1 0,0-1,1 1,-1 0,0-1,1 1,-1 0,0-1,0 1,1-1,-1 1,0 0,0-1,0 1,0-1,0 1,1-1,-1 1,0 0,0-1,0 1,0-1,0 1,2 37,-2-32,-1 37,-1-31,1-1,0 1,1 0,0 0,0-1,1 1,1 0,0-1,0 1,1-1,0 1,1-1,0 0,1-1,0 1,0-1,1 0,3 3,-3-8,0-1,0 0,0 0,0-1,0 0,1 0,-1 0,1-1,-1 0,1 0,0-1,-1 0,1 0,0 0,-1-1,1 0,0 0,-1-1,0 0,1 0,-1 0,0-1,0 0,0 0,0-1,-1 1,1-1,-1 0,0-1,0 1,-1-1,2-2,5-2,-2-1,1 0,-1-1,0 1,-1-2,-1 1,0-1,0 0,-1-1,0 0,9-26,-9 23</inkml:trace>
  <inkml:trace contextRef="#ctx0" brushRef="#br0" timeOffset="-20205.771">7791 678,'-26'1,"1"1,-1 1,1 1,0 2,0 0,1 2,0 0,0 2,1 0,-19 12,38-20,1 0,-1 0,1 0,-1 1,1-1,0 1,0-1,0 1,0 0,0 0,1 1,-1-1,1 0,0 1,0 0,0-1,1 1,-1 0,1 0,0 0,0 0,0 0,1 0,0 0,-1 0,1 0,0 0,1 0,-1 0,1 1,0-1,0 0,0-1,1 1,-1 0,1 0,0-1,0 1,0 0,0-1,1 0,-1 0,1 0,0 0,0 0,0 0,0-1,1 1,8 1,0-1,0 0,1-1,-1 0,1-1,0 0,-1-1,1 0,0-1,-1-1,1 0,-1 0,0-1,1-1,-1 0,9-5,2-2,0-2,-1 0,-1-1,0-1,-1-2,0 1,0-3,44-23,-63 41,0 0,1 1,-1 0,1-1,-1 1,1 0,-1-1,1 1,-1 0,1 0,-1 0,1 1,-1-1,1 0,-1 1,1-1,-1 0,1 1,-1 0,0-1,1 1,-1 0,0 0,1 0,-1-1,0 2,0-1,0 0,0 0,0 0,0 0,0 0,0 1,-1-1,1 0,0 1,-1-1,1 1,-1-1,0 1,1-1,-1 1,0-1,0 1,0-1,0 2,3 17,-3-15,1 1,-1-1,1 1,0-1,1 0,-1 1,1-1,0 0,0 0,1 0,-1-1,1 1,0 0,0-1,1 0,1 2,10 4</inkml:trace>
  <inkml:trace contextRef="#ctx0" brushRef="#br0" timeOffset="-19457.499">8242 1,'-5'38,"-1"37,0 11,1 0,2-5,0-12,2-7,1-10,0-4,0-6,5-4,2-5,-1-3,-1-1,-2-2,-1 1,0-11,-2-7</inkml:trace>
  <inkml:trace contextRef="#ctx0" brushRef="#br0" timeOffset="-18890.664">8552 537,'-12'32,"0"-4,2 0,1 1,1 0,1 0,1 1,0 19,6-47,-1 1,1-1,0 0,0 1,0-1,0 0,1 0,-1 1,1-1,-1 0,1 0,0 1,0-1,-1 0,2 0,-1 0,0 0,0 0,1-1,-1 1,1 0,-1 0,1-1,0 1,0-1,-1 0,1 1,0-1,0 0,1 0,-1 0,0-1,0 1,0 0,0-1,1 1,-1-1,0 0,1 0,-1 0,0 0,1 0,-1 0,2-1,10-5,0 0,0-1,-1 0,0-1,0 0,0-1,-1-1,-1 0,0-1,0 0,-1 0,0-1,-1-1,1-2,34-38,30-29,-74 82,0-1,0 1,0 0,0-1,0 1,0-1,1 1,-1-1,0 1,0-1,1 1,-1 0,0-1,0 1,1-1,-1 1,1 0,-1-1,0 1,1 0,-1 0,1-1,-1 1,0 0,1 0,-1 0,1 0,-1-1,1 1,-1 0,1 0,-1 0,1 0,-1 0,1 0,-1 0,1 0,-1 0,1 1,-1-1,1 0,-1 0,1 0,-1 0,0 1,1-1,-1 0,1 1,-1-1,0 0,1 1,-1-1,0 0,1 1,-1-1,0 0,1 1,-1-1,0 1,0-1,0 1,1-1,-1 1,0-1,2 37,-2-31,26 239,2 32,-28-265,3 14,-2 1,-1-1,0 1,-2-1,-2 1,0-1,-2 0,0 0,-2-1,-1 0,-1 0,-12 20,14-31,0-2,-1 1,-1-1,0 0,-1-1,0-1,-1 1,0-2,0 0,-1 0,-1-1,-4 2,16-9,1-1,-1 1,0 0,0-1,1 1,-1-1,0 1,0-1,1 0,-1 0,0 0,0 0,0 0,0 0,1-1,-1 1,0 0,0-1,1 0,-1 1,0-1,1 0,-1 0,1 0,-1 0,1 0,-1 0,1 0,0 0,-1-1,1 1,0-1,0 1,0-1,0 1,0-1,0 1,1-1,-1 0,0 0,1 1,0-1,-1-1,-9-82,42-88,-17 115,48-141,-49 172</inkml:trace>
  <inkml:trace contextRef="#ctx0" brushRef="#br0" timeOffset="-18424.099">9145 537,'53'-27,"-23"10,2 1,0 1,1 2,0 2,29-7,-61 17,1 0,-1 0,0 0,0 1,0-1,1 0,-1 1,0-1,0 1,1-1,-1 1,1 0,-1-1,0 1,1 0,-1 0,1 0,-1 0,0 0,1 1,-1-1,1 0,-1 0,0 1,1-1,-1 1,0 0,0-1,1 1,-1 0,0 0,0-1,0 1,0 0,0 0,0 0,0 0,0 1,0-1,-1 0,1 0,0 0,-1 1,1-1,-1 0,1 1,-1-1,0 0,0 1,1-1,-1 1,0-1,0 0,0 1,0-1,-1 1,1-1,0 0,-1 1,1 0,-60 82,-103 132,159-211,-49 97,52-99,0 0,0 0,0 0,1 0,-1 0,1 0,0 0,0 0,0 0,0 0,0 0,1 0,-1-1,1 1,0 0,0 0,0 0,0 0,1-1,-1 1,1-1,-1 1,1-1,0 1,0-1,0 0,0 0,1 0,-1 0,0-1,1 1,-1 0,1-1,0 0,-1 1,2-1,14 3,-1 0,2-1,-1 0,0-2,0 0,1-1,-1-1,0-1,12-2,-25 4,0 0,0 0,0-1,-1 1,1-1,0 0,0-1,-1 1,1-1,0 0,-1 0,0 0,1-1,-1 1,0-1,0 0,-1 0,1-1,-1 1,1-1,-1 0,0 1,0-1,1-3,-5-5</inkml:trace>
  <inkml:trace contextRef="#ctx0" brushRef="#br0" timeOffset="-18187.544">9116 678,'39'-4,"22"-7,5-2,-3 2,-8 3,-9 3,-7 1,-5 3,-4 0,-2 2,-1-1,0 1,-1-1,-4 0</inkml:trace>
  <inkml:trace contextRef="#ctx0" brushRef="#br0" timeOffset="-17884.875">9794 678,'15'3,"1"-1,-1-1,1 0,-1-1,1-1,-1-1,1 0,-1 0,0-2,9-3,-18 6,0-1,0-1,0 1,0-1,-1 0,1 0,-1 0,0-1,0 0,0 0,-1 0,1 0,-1-1,0 0,0 0,-1 0,1 0,-1-1,0 1,-1-1,1 0,-1 0,-1 0,1 0,-1 0,0 0,0-2,-1 5,-1 0,1 0,-1 0,0 0,0 0,-1 0,1 0,-1 0,1 0,-1 1,0-1,0 1,0-1,0 1,0 0,-1-1,1 1,-1 0,1 1,-1-1,0 0,0 1,0 0,0-1,0 1,0 0,0 1,0-1,0 0,0 1,-1 0,1 0,0 0,0 0,0 0,-1 1,1-1,0 1,0 0,0 0,0 0,0 0,0 1,0-1,1 1,-1-1,0 2,-9 1,0 2,0-1,1 1,0 1,0 0,1 1,0 0,0 0,1 1,0 1,1-1,0 1,0 1,1 0,0 0,1 0,0 0,1 1,0 0,1 0,1 1,0-1,0 1,1 0,1 0,0-1,1 1,0 0,1 0,0 0,2 1,-1-6,2 0,-1-1,1 0,0 1,1-2,0 1,0 0,0-1,1 0,0 0,0-1,0 0,1 0,0 0,0-1,0 0,0 0,1 0,-1-1,1-1,0 1,3 0,17 3,-1-1,1-1,0-1,1-2,24-1,-28-1</inkml:trace>
  <inkml:trace contextRef="#ctx0" brushRef="#br0" timeOffset="4668.936">1215 1892,'-12'23,"-2"3,0 1,2 0,1 0,1 2,2-1,0 1,1 9,6-36,0-1,1 1,0 0,-1 0,1-1,0 1,0 0,0 0,0 0,0-1,0 1,0 0,1 0,-1-1,1 1,-1 0,1 0,0-1,-1 1,1-1,0 1,0-1,0 1,0-1,1 1,-1-1,0 0,1 0,-1 0,0 1,1-1,0-1,-1 1,1 0,-1 0,1-1,0 1,0 0,-1-1,1 0,0 1,0-1,-1 0,1 0,0 0,0 0,0 0,-1-1,2 1,13-8,-1 0,-1-1,0 0,0-1,-1-1,0 0,-1 0,0-2,-1 1,0-1,1-4,-6 10,2-1,-1 0,0 0,-1-1,1 0,-2 0,1-1,-1 0,-1 0,1 0,-2 0,0-1,0 1,-1-1,0 0,0 0,-2 0,1 0,-1 0,-1 0,-1-7,-1 13,-1 0,0 0,0 0,-1 1,1 0,-1 0,0 0,0 0,0 1,0 0,-1 0,1 0,-1 1,0-1,0 1,0 1,0-1,0 1,0 0,0 1,-1-1,1 1,0 0,0 1,0 0,-1 0,1 0,0 0,0 1,1 0,-1 1,0-1,1 1,-1 0,1 0,-3 3,-11 4</inkml:trace>
  <inkml:trace contextRef="#ctx0" brushRef="#br0" timeOffset="5053.861">1779 1469,'-56'131,"7"3,5 2,1 21,-1-7,42-130,13-27,14-28,-12 12</inkml:trace>
  <inkml:trace contextRef="#ctx0" brushRef="#br0" timeOffset="5339.246">2033 1441,'-135'372,"34"-94,98-269,0-1,0 1,1 0,0 0,1 0,0 1,0-1,1 0,0 0,2 9,3 0</inkml:trace>
  <inkml:trace contextRef="#ctx0" brushRef="#br0" timeOffset="5583.791">2175 1892,'-10'39,"-8"12,0-7,2-12</inkml:trace>
  <inkml:trace contextRef="#ctx0" brushRef="#br0" timeOffset="5818.95">2287 1469,'0'0</inkml:trace>
  <inkml:trace contextRef="#ctx0" brushRef="#br0" timeOffset="6567.089">2400 2089,'26'-41,"-18"26,1 0,1 0,0 1,1 0,0 1,1 1,0-1,1 2,1 0,7-5,-20 15,1 0,0 0,-1 0,1 1,0-1,-1 0,1 1,0-1,0 1,0-1,-1 1,1 0,0 0,0 0,0 0,0 0,0 0,0 0,-1 1,1-1,0 1,0-1,0 1,-1 0,1 0,0-1,-1 1,1 1,-1-1,1 0,-1 0,0 0,1 1,-1-1,0 1,0-1,0 1,0-1,0 1,0 0,0-1,-1 1,1 0,0 0,-1 0,0-1,1 1,-1 0,0 0,0 0,0 0,0 0,0-1,-1 1,1 0,-1 0,1 0,-1 0,1-1,-1 1,0 0,6 79,-5-79,1-1,0 1,0 0,1 0,-1-1,0 1,0 0,1-1,-1 1,1-1,-1 0,1 0,0 1,0-1,-1 0,1 0,0-1,0 1,0 0,0-1,0 1,0-1,0 1,0-1,0 0,0 0,0 0,0 0,0 0,0 0,0-1,0 1,0-1,0 0,0 1,0-1,0 0,1-1,9-5,0 0,-1-1,-1 0,1-1,-1 0,0 0,-1-1,-1-1,1 1,-1-2,-1 1,1-3,16-20,-18 25,-3 4,-1 0,1 1,0-1,0 1,0 0,0 0,1 0,0 0,-1 1,1 0,1-1,-1 1,0 1,1-1,0 1,-1-1,1 1,0 1,0-1,0 1,0 0,1 0,-1 0,0 1,0-1,2 2,65 21,-71-21,1-1,-1 1,1-1,-1 1,1 0,-1 0,1 0,-1 0,0 0,0 0,1 0,-1 0,0 0,0 0,0 1,0-1,0 1,-1-1,1 0,0 1,-1 0,1-1,-1 1,1-1,-1 1,0-1,1 1,-1 0,0-1,0 1,0 0,-1-1,1 1,0 0,-1-1,1 1,-1-1,1 1,-1-1,0 1,1-1,-1 1,0-1,-72 69,63-62,0 0,0 0,1 1,0 0,0 1,1 0,1 0,-6 10,12-19,0 0,0 0,0 0,0 0,1 1,-1-1,1 0,-1 0,0 1,1-1,0 0,-1 1,1-1,0 0,0 1,0-1,0 1,0-1,0 0,0 1,0-1,0 1,1-1,-1 0,1 1,-1-1,1 0,-1 0,1 1,0-1,0 0,-1 0,1 0,0 0,0 0,0 0,0 0,0 0,1 0,-1 0,0-1,0 1,0 0,1-1,-1 1,0-1,1 0,-1 1,69-8,109-88,-175 92,0 0,0 1,0 0,0 0,1 0,-1 0,0 0,1 1,0 0,-1 0,1 0,0 1,0-1,-1 1,1 0,0 1,0-1,-1 1,1 0,0 0,-1 1,1-1,-1 1,1 0,-1 0,0 0,0 1,0-1,0 1,0 0,-1 0,1 1,-1-1,0 1,2 1,-1 9,0-1,-1 1,0 0,-1 0,0 0,-1 1,-1-1,-1 0,-1 9,2 6,-5 89,-4-1,-5 0,-6-1,-15 43,31-139,-1 0,-2 0,1 0,-2-1,-1 0,0 0,-1-1,-1 0,-1-1,0-1,-2 1,0-2,-12 11,24-24,0-1,0 1,1-1,-1 0,0 0,0 0,0 0,-1 0,1 0,0-1,0 1,0-1,-1 1,1-1,0 0,0 0,-1 0,1 0,0 0,0-1,-1 1,1 0,0-1,0 0,0 0,0 0,0 0,0 0,0 0,0 0,0 0,0-1,0 1,1-1,-1 0,1 1,-1-1,1 0,0 0,-1 0,1 0,0 0,0 0,1 0,-1 0,0 0,1 0,-1-1,1 1,0 0,-1 0,1-1,0 1,1 0,-1-1,1-1,-1-37,1 1,3-1,1 1,2 0,2 1,1-1,2 2,7-14,-16 43,13-42,3 0,1 1,3 1,12-16,-13 35,-2 8</inkml:trace>
  <inkml:trace contextRef="#ctx0" brushRef="#br0" timeOffset="7439.766">4319 1864,'-6'8,"-25"31,2 1,2 2,1 0,3 2,-9 22,30-62,0 0,0 0,0 0,1 0,0 0,-1 0,1 0,1 1,-1-1,1 0,-1 1,1-1,1 0,-1 0,0 1,1-1,0 0,0 0,0 1,1-1,0 0,-1 0,1-1,0 1,1 0,-1-1,1 1,-1-1,1 0,0 0,1 0,-1 0,0 0,1-1,-1 1,1-1,0 0,0 0,3 0,7-1,1-1,-1-1,0 0,1-1,-1-1,0 0,0-1,0 0,-1-1,0-1,0 0,0 0,0-2,-1 1,0-2,-1 0,0 0,0-1,-1 0,-1-1,4-4,25-26,-2-1,-2-1,-2-2,-2-2,-1-3,-10 17,-2 0,-1-2,-1 0,-3 0,-1-1,-1-1,-2 0,-2 0,-1-1,-1-18,-3 52,0 0,0 0,0 0,-1 0,1 0,-1 0,0 0,-1 0,1 0,0 1,-1-1,0 0,0 0,0 0,-1 1,1-1,-1 0,0 1,0-1,0 1,0 0,-1 0,1 0,-1 0,0 0,0 0,0 1,0 0,0-1,-1 1,1 0,-1 0,1 1,-1-1,0 1,0 0,1 0,-1 0,0 0,0 1,-3-1,-4 7,1 0,0 0,0 1,1 0,-1 1,2 0,-1 0,1 1,0 0,1 1,0-1,1 1,0 1,0-1,1 1,1 0,0 0,-3 12,-2-4,0 1,2 1,0 0,1 0,1 0,1 0,1 1,1 0,1 0,1-1,1 1,1 0,0 0,2-1,1 0,0 1,2-2,2 5,-4-12,2-1,0 0,1 0,0 0,0-1,1 0,1-1,0 0,0-1,1 0,0 0,1-1,0 0,0-1,8 3,-14-6,0 0,1 0,0-1,0 0,0 0,0 0,0-1,1 0,-1-1,1 0,-1 0,1 0,-1-1,1 0,0 0,-1-1,1 0,-1-1,1 1,-1-1,0-1,0 1,0-1,0-1,0 1,-1-1,6-4,8-12,-4-1</inkml:trace>
  <inkml:trace contextRef="#ctx0" brushRef="#br0" timeOffset="7838.946">5194 1836,'-13'34,"1"1,1 1,2 0,2 1,1-1,2 1,2 3,1-36,1 1,0-1,0 0,0 0,0 0,1 0,0 0,0 0,0 0,0 0,0 0,1 0,0 0,0-1,0 1,0-1,1 1,-1-1,1 0,0 0,0 0,0 0,0 0,0-1,1 0,-1 1,1-1,0 0,-1-1,1 1,0-1,0 0,0 0,0 0,0 0,0-1,0 1,1-1,-1 0,0 0,0-1,0 1,0-1,0 0,0 0,0 0,0-1,1 0,7-4,-1-1,0-1,0 0,-1 0,0-1,-1 0,0-1,0 0,-1 0,0-1,-1 0,0-1,-1 1,0-1,-1-1,0 1,-1-1,0 1,-1-1,0 0,-2 0,1-1,-1 1,-1 0,-1 0,0-8,-12-76,11 94,1 1,0-1,-1 0,1 0,-1 0,0 1,0-1,0 1,0 0,-1-1,1 1,0 0,-1 0,0 0,1 1,-1-1,0 1,0-1,0 1,0 0,0 0,0 1,0-1,0 0,-1 1,1 0,0 0,-3 0,-1 1,0 0,1 0,-1 0,0 1,1 1,0-1,-1 1,1 0,0 0,0 0,1 1,-1 0,1 0,0 1,0-1,0 1,0 1,-14 16</inkml:trace>
  <inkml:trace contextRef="#ctx0" brushRef="#br0" timeOffset="8289.509">5589 1949,'-10'26,"7"-21,0-1,0 1,1 0,-1 0,1 0,0 0,1 0,-1 1,1-1,0 1,0-1,1 0,-1 1,1 0,0-1,1 1,-1-1,1 0,0 1,1-1,-1 0,1 1,0-1,1 0,-1 0,1 0,0-1,0 1,0-1,1 0,-1 1,6-4,-1 1,1-1,0-1,-1 1,1-2,0 1,-1-1,1 0,-1-1,1 0,-1 0,0-1,0 0,0-1,0 1,-1-1,1-1,-1 0,0 0,0 0,-1-1,1 0,-1 0,0-2,-4 7,81-71,-80 70,0 1,0 0,0 0,0-1,0 2,0-1,1 0,-1 1,0 0,0-1,1 1,-1 0,0 1,1-1,-1 1,0-1,0 1,1 0,-1 0,0 1,0-1,0 0,0 1,-1 0,1 0,0 0,-1 0,1 0,-1 0,1 1,-1-1,1 3,48 28,-47-32,1 0,-1 0,0 0,1-1,-1 1,0-1,1 0,-1 0,0-1,1 1,-1-1,0 0,0 0,1-1,-1 1,0-1,0 0,0 0,-1 0,1 0,0-1,-1 0,0 1,1-1,-1-1,0 1,-1 0,1-1,0 1,56-116,-51 94</inkml:trace>
  <inkml:trace contextRef="#ctx0" brushRef="#br0" timeOffset="8721.273">6351 2175,'182'-244,"-142"205,-39 40,0 0,0 0,0 0,0 0,0 0,0 1,0-1,0 0,0 1,0-1,-1 1,1-1,-1 1,1-1,-1 1,1-1,-1 1,0-1,0 1,0 0,0-1,0 1,0-1,0 1,-1 0,1-1,-1 2,1 0,-2 27,6 85,-3-112,0 1,-1-1,1 0,1 0,-1 1,0-1,1 0,-1 0,1 0,0-1,0 1,0 0,0-1,1 1,-1-1,1 0,-1 0,1 0,0 0,0 0,0 0,0-1,0 0,0 1,0-1,1 0,-1-1,0 1,0 0,2-1,0 0,0 0,0 0,0-1,0 0,0 0,0 0,-1 0,1-1,0 0,-1 0,1 0,-1-1,0 1,0-1,0 0,0 0,0 0,0-1,-1 1,0-1,0 0,1-1,56-99,-53 88,6-11,-2 2</inkml:trace>
  <inkml:trace contextRef="#ctx0" brushRef="#br0" timeOffset="13371.011">8016 1892,'-6'-6,"-1"1,1 0,-1 0,0 0,0 1,0 0,0 0,-1 1,0 0,0 0,0 1,0 0,0 0,0 1,0 0,-1 0,1 1,0 0,0 1,-1 0,1 0,0 0,0 1,0 1,0-1,0 1,1 1,-1-1,1 1,0 1,0-1,0 1,1 0,-1 1,1 0,0 0,-3 5,2 1,-1-1,1 1,1 1,0-1,1 1,0 0,1 0,-2 11,5-19,1 0,-1 0,1-1,0 1,0 0,0 0,0-1,1 1,0 0,0-1,0 1,1 0,0-1,-1 0,2 1,-1-1,0 0,1 0,0 0,0 0,0-1,0 1,0-1,1 0,0 0,-1 0,1 0,0-1,4 2,1 0,0 0,1-1,-1 0,1-1,-1 0,1-1,0 0,0 0,-1-1,1 0,0-1,0 0,0 0,-1-1,1-1,-1 0,0 0,1 0,4-4,8-4,0 0,-1-1,-1-1,0-2,-1 1,0-2,6-8,-12 10,0-1,-1 0,-1-1,0-1,-2 0,1 0,-2 0,5-17,-11 32,-1-1,0 1,0 0,0 0,-1-1,1 1,-1-1,1 1,-1 0,0-1,1 1,-1-1,0 1,-1-1,1 1,0-1,-1 1,0 0,1-1,-1 1,0 0,0 0,0-1,0 1,-1 0,1 0,-1 0,0-1,0 4,0-1,0 1,0 0,0 0,1 0,-1 1,0-1,1 0,-1 0,0 1,1-1,0 1,-1 0,1-1,0 1,0 0,0 0,0 0,0-1,1 1,-1 0,0 0,1 0,0 0,-1 1,1-1,0 0,0 0,0 0,0 0,0 1,1 5,-1 1,1-1,0 1,1-1,0 1,0-1,0 0,1 0,1 0,0-1,0 1,0-1,1 1,0-1,0-1,0 1,1-1,0 0,1 0,-1-1,1 0,0 0,0 0,6 1,20 17,-21-12</inkml:trace>
  <inkml:trace contextRef="#ctx0" brushRef="#br0" timeOffset="13921.223">8326 2203,'146'-236,"-66"94,-78 142,0-1,-1 1,1 0,0 0,0 0,-1 0,1 1,0-1,0 0,-1 1,1-1,0 1,-1 0,1-1,-1 1,1 0,-1 0,1 0,-1 0,1 0,-1 1,0-1,0 0,0 1,0-1,0 0,0 1,0-1,0 1,0 0,-1-1,1 1,-1 0,1-1,-1 1,1 0,-1-1,0 1,0 0,0 0,0-1,71 131,-67-127,0 0,0 0,0-1,0 0,1 0,0 0,0 0,0-1,0 1,0-1,1-1,-1 1,1-1,0 0,0 0,0-1,0 1,0-1,0-1,0 1,0-1,0 0,3-1,-2-2,1-1,-1-1,0 1,0-1,0 0,-1-1,1 1,-1-1,-1-1,1 1,-1-1,0 0,-1 0,1-1,-1 1,-1-1,0 0,0 0,0 0,-1 0,0 0,-1-1,0 1,0-7,16-53,-11 50</inkml:trace>
  <inkml:trace contextRef="#ctx0" brushRef="#br0" timeOffset="16369.872">9936 1892,'-5'5,"-6"6,-2 7,2 4,-2-1,1 0,2 2,4 1,-3-3,1 0,1 1,-3-4,6-9,2-11,3-5</inkml:trace>
  <inkml:trace contextRef="#ctx0" brushRef="#br0" timeOffset="16608.708">9992 1356,'0'19,"5"16,1 2</inkml:trace>
  <inkml:trace contextRef="#ctx0" brushRef="#br0" timeOffset="17020.364">10161 2175,'38'-92,"-31"72,0 0,2 0,0 1,1 0,1 1,1 0,6-7,-18 24,1 0,-1 0,0 1,1-1,-1 0,1 0,-1 0,1 0,-1 1,1-1,0 0,-1 1,1-1,0 0,0 1,-1-1,1 1,0-1,0 1,0-1,0 1,0 0,0-1,-1 1,1 0,0 0,0 0,0 0,0-1,0 1,0 1,0-1,0 0,0 0,0 0,0 0,0 1,0-1,0 0,-1 1,1-1,0 1,0-1,0 1,-1-1,1 1,0 0,0-1,-1 1,1 0,-1 0,1-1,-1 1,1 0,-1 0,1 0,-1 0,1-1,-1 1,0 0,0 0,0 0,1 0,-1 0,0 1,7 67,-8-39,0-24,-1 0,1 0,1 0,-1 0,1 0,0 0,1 0,-1 0,1 0,0 0,1 0,-1 0,1 0,0 0,1-1,0 1,0-1,0 0,0 1,1-2,-1 1,1 0,1 0,0-4,0-1,0 1,0-1,0 0,1-1,-1 1,0-1,0 0,0 0,-1 0,1-1,0 0,0 0,-1 0,1 0,-1-1,0 0,0 0,0 0,0 0,0-1,2-2,11-13,-1 0,-2-2,1 1,-2-1,-1-1,-1-1,-1 1,1-6,6-43,-15 49</inkml:trace>
  <inkml:trace contextRef="#ctx0" brushRef="#br0" timeOffset="17356.247">11035 1836,'-19'7,"0"1,1 1,0 1,0 0,1 1,1 1,0 1,0 0,1 1,1 1,0 0,1 1,1 1,-4 7,13-19,0 0,0-1,1 1,0 0,0 0,1 1,-1-1,1 0,0 0,0 1,1-1,0 1,0-1,0 0,0 1,1-1,0 0,0 1,1-1,-1 0,1 0,0 0,1 0,-1 0,1 0,0-1,0 1,0-1,1 0,-1 0,1 0,3 2,4 0,1-1,0 0,0-1,0 0,1-1,-1 0,1-1,-1 0,1-1,0-1,0 0,-1-1,1 0,0-1,-1 0,1-1,-1 0,0-1,0-1,0 0,-1 0,1-1,-1-1,-1 0,1 0,-1-1,0 0,-1-1,0 0,0-1,3-5,22-30,-19 27</inkml:trace>
  <inkml:trace contextRef="#ctx0" brushRef="#br0" timeOffset="17678.281">11431 1441,'-19'55,"4"-14,1 0,3 1,1 0,2 1,-2 36,-17 201,11-156,11-102,2-2</inkml:trace>
  <inkml:trace contextRef="#ctx0" brushRef="#br0" timeOffset="17925.313">11657 2005,'-14'34,"-6"15,7 5,5-2,8-10,5-18,1-11</inkml:trace>
  <inkml:trace contextRef="#ctx0" brushRef="#br0" timeOffset="18179.234">11713 1554,'0'0</inkml:trace>
  <inkml:trace contextRef="#ctx0" brushRef="#br0" timeOffset="18791.126">11882 2259,'237'-361,"-237"361,0 1,0-1,0 1,0-1,1 0,-1 1,0-1,0 0,0 1,1-1,-1 1,0-1,0 0,1 0,-1 1,0-1,0 0,1 1,-1-1,1 0,-1 0,0 0,1 1,-1-1,0 0,1 0,-1 0,1 0,-1 0,0 0,1 0,-1 1,1-1,-1 0,0-1,1 1,-1 0,1 0,-1 0,1 0,-1 0,0 0,1 0,-1-1,0 1,1 0,-1 0,0-1,1 1,-1 0,0 0,1-1,-1 1,0 0,0-1,1 1,-1 0,0-1,0 1,0 0,1-1,-1 1,0-1,0 1,0 0,0-1,0 1,2 38,-3-32,-1 41,0-37,1 1,-1-1,2 0,0 1,0-1,1 1,0-1,0 0,1 0,1 0,0 0,0 0,1 0,0 0,1-1,0 0,1 1,-3-7,0 0,0-1,0 1,1-1,-1 0,1 0,-1-1,1 1,-1-1,1 1,0-1,0 0,0-1,0 1,-1-1,1 1,0-1,0 0,0-1,0 1,0-1,0 1,0-1,-1 0,1-1,0 1,-1-1,1 0,-1 1,1-2,-1 1,1-1,8-5,-1 0,0-1,0 0,-1-1,0 0,-1-1,0 0,4-7,-2 2,-1 0,-1 0,-1-1,0 0,-1 0,-1-1,-1 1,0-1,1-16,-6 16</inkml:trace>
  <inkml:trace contextRef="#ctx0" brushRef="#br0" timeOffset="19223.88">12729 2118,'168'-60,"-162"57,0 0,0-1,0 0,0 0,0 0,-1 0,0-1,0 0,0 0,-1-1,1 1,-1-1,-1 0,1 0,-1 0,0 0,0-1,-1 1,0-1,0 0,-1 0,1 0,-1-6,-1 10,0-1,0 0,0 1,-1-1,1 0,-1 1,0-1,0 1,0-1,-1 1,1-1,-1 1,0 0,0 0,0 0,0 0,0 0,-1 0,0 1,1-1,-1 1,0 0,0-1,0 1,0 1,-1-1,1 0,0 1,-1 0,1 0,-1 0,1 0,-1 0,0 1,1-1,-1 1,0 0,-2 0,-5 0,0 1,1 0,-1 0,0 1,1 0,0 1,-1 0,1 1,0 0,1 0,-1 1,-8 6,9-5,-1-1,2 2,-1-1,1 1,0 1,0 0,1 0,0 0,0 1,1 0,0 0,1 0,0 1,0 0,1 0,1 0,-1 0,2 1,-1-1,2 1,-1 0,1 0,1 0,0 0,0-1,1 1,1 0,1 6,2-6,0 0,1 0,1-1,-1 1,1-2,1 1,0-1,0 0,1 0,0-1,1-1,0 1,0-1,0-1,1 0,0-1,0 0,0 0,9 1,11 4,0-2,1-2,-1-1,1-1,0-2,31-1,17-8,-62 1</inkml:trace>
  <inkml:trace contextRef="#ctx0" brushRef="#br0" timeOffset="22340.058">14310 1751,'90'-40,"-66"32,-11 1,1 1,-1 1,2 0,-1 1,0 1,1 0,-1 1,1 0,0 1,0 1,0 0,0 1,-1 1,1 0,13 4,-25-4,-1 0,1-1,0 1,-1 1,1-1,-1 0,1 1,-1-1,0 1,0-1,0 1,-1 0,1 0,0 0,-1 0,0 0,0 1,0-1,0 0,-1 0,1 1,-1-1,0 0,1 1,-2-1,1 0,0 1,-1-1,0 2,-31 95,-97 92,63-106,-2 2,-47 76,114-162,0 1,-1-1,1 1,0 0,0 0,1-1,-1 1,0 0,1 0,0 0,0 0,0 0,0 0,0 0,0-1,1 1,0 0,-1 0,1 0,0 0,0-1,0 1,1-1,-1 1,1-1,-1 1,1-1,0 0,0 1,0-1,0 0,0-1,1 1,1 1,3 2,1-1,0 0,-1 0,1-1,1 0,-1-1,0 1,1-2,-1 1,1-1,2 0,10-2,0-1,0 0,-1-2,1 0,-1-2,0 0,0-1,-1-1,1-1,-2 0,0-2,14-9,-25 15,-6 4</inkml:trace>
  <inkml:trace contextRef="#ctx0" brushRef="#br0" timeOffset="23189.672">15326 2146,'-2'1,"0"1,0-1,0 1,0-1,1 1,-1 0,1 0,-1 0,1 0,0 0,0 0,-1 0,2 0,-1 1,0-1,0 0,1 0,-1 1,1-1,0 0,-1 1,1-1,1 1,-1 1,0-1,2 108,-1-108,-1 0,1-1,0 1,0 0,0 0,0-1,0 1,1 0,-1-1,1 0,0 1,-1-1,1 0,0 0,1 0,-1 0,0 0,0 0,1-1,-1 1,1-1,-1 1,1-1,0 0,0 0,-1-1,1 1,0 0,0-1,0 0,0 1,0-1,0 0,0-1,2 1,10-4,-1 0,1 0,-1-1,0-1,-1 0,0-1,0-1,0 0,-1 0,0-2,0 1,-1-2,62-42,-70 52,-1 0,0 1,1-1,-1 1,1-1,-1 1,1 0,-1 0,0 0,1 0,-1 0,1 0,-1 1,1-1,-1 1,0 0,1 0,-1 0,0 0,0 0,0 0,0 1,0-1,0 1,0-1,0 1,0 0,-1 0,1 0,-1-1,1 2,-1-1,0 0,0 0,0 0,0 1,0-1,0 0,-1 1,1-1,-1 0,0 1,1-1,-1 1,0-1,-1 1,16 30,-11-28,-1 0,1 0,1-1,-1 1,0-1,1 0,0-1,0 1,0-1,0 0,1 0,-1 0,1-1,0 0,0 0,0 0,0-1,0 0,0 0,0-1,0 1,0-1,0-1,0 1,0-1,0 0,0 0,1-1,9-2,-1 0,1-1,-1 0,0-2,0 1,-1-2,0 0,0-1,-1 0,4-4,-11 8,0 0,-1 0,1-1,-1 1,0-1,-1 0,0 0,0-1,0 0,0 1,-1-1,0 0,-1 0,0-1,0 1,0 0,-1-1,0-3,-4-10</inkml:trace>
  <inkml:trace contextRef="#ctx0" brushRef="#br0" timeOffset="25310.418">16567 2146,'-10'-2,"0"0,0 1,0 0,0 1,0 0,0 1,0 0,0 0,0 1,0 0,0 1,1 0,-1 1,1 0,0 0,0 1,0 0,1 1,0-1,0 2,0-1,1 1,0 0,0 1,1 0,0 0,0 0,1 1,0 0,0 0,1 0,0 0,1 1,-1 5,3-10,1 0,1 1,-1-1,1 0,0 0,0 0,0 0,1 0,0 0,0 0,0 0,1-1,-1 1,1-1,0 0,1 0,-1 0,0 0,1 0,0-1,0 1,0-1,1 0,-1 0,1-1,-1 1,1-1,0 0,0-1,0 1,0-1,0 0,0 0,0 0,1-1,-1 0,0 0,0 0,1-1,-1 1,0-1,0 0,0-1,0 1,0-1,0 0,-1-1,1 1,-1-1,3-1,10-10,0 1,-1-2,-1 0,-1-1,0-1,-1 0,-1-1,0 0,-2-1,2-5,-11 23,-1 2,0-1,1 1,-1-1,0 1,1-1,-1 1,1-1,-1 1,1-1,-1 1,1-1,-1 0,1 1,-1-1,1 0,-1 1,1-1,0 0,-1 0,1 0,-1 1,1-1,0 0,-1 0,1 0,-1 0,1 0,0 0,-1 0,1 0,0-1,-1 1,1 0,-1 0,1 0,0-1,-1 1,1 0,-1-1,1 1,-1 0,1-1,-1 1,1-1,-1 1,0-1,1 1,-1-1,0 1,1-1,-1 1,0-1,1 0,-1 1,0-1,0 1,0-1,0 0,0 1,0-1,1 1,-1-1,-1 0,1 1,0-1,22 70,-23-63,2 0,-1 0,1-1,-1 1,2 0,-1 0,1-1,-1 1,2-1,-1 0,1 1,-1-1,1 0,1-1,-1 1,1 0,0-1,0 0,0 0,0 0,1 0,-1-1,1 0,0 0,0 0,1 0,-1-1,0 0,1 0,-1 0,1-1,1 0,7-3,-1-2,0 0,0 0,0-2,0 1,-1-1,0-1,0-1,-1 1,0-2,0 1,-1-2,0 1,0-1,-1-1,-1 0,0 0,0 0,5-13,7-3,6-5,-32 80,5-45,-1 4,0 0,0 1,1-1,0 0,0 0,0 1,1-1,0 0,1 1,0-1,0 0,0 0,1 0,0 0,0 0,1 0,0 0,0 0,1-1,0 0,0 0,4 5,-4-8,0 0,0 0,1 0,-1 0,1-1,0 0,0 0,0 0,0-1,0 0,0 1,0-2,0 1,0-1,1 1,-1-2,0 1,0 0,1-1,-1 0,0 0,0-1,0 1,0-1,0 0,-1-1,1 1,-1-1,1 0,-1 0,0 0,0 0,3-5,5-5,-1-1,0 0,-1-1,-1 0,-1-1,0 0,-1 0,0 0,-2-1,26-54,-31 70,0 1,1-1,-1 0,0 0,1 1,-1-1,1 0,-1 1,1-1,-1 0,1 1,-1-1,1 1,-1-1,1 1,0-1,-1 1,1 0,0-1,0 1,-1 0,1-1,0 1,0 0,-1 0,1 0,0 0,0 0,0 0,-1 0,1 0,0 0,0 0,0 0,-1 0,1 0,0 1,0-1,-1 0,1 1,0-1,0 0,-1 1,1-1,-1 1,1-1,0 1,-1 0,1-1,-1 1,1-1,-1 1,29 38,-28-36,13 27,-2 2,-1-1,-1 1,-2 1,-1 0,-2 0,-1 0,-2 1,-1-1,-1 1,-2-1,-2 3,2 54,2-69,-1-1,-2 0,0 0,-1 0,-1 0,-1 0,0-1,-5 7,-50 46,60-70,-1-1,0 0,0 1,0-1,0 0,0 0,0 0,0 0,0 0,0 0,0-1,0 1,-1-1,1 0,0 1,-1-1,1 0,0 0,0-1,-1 1,1 0,0-1,0 1,0-1,-1 0,1 0,0 0,0 0,0 0,0 0,0 0,1-1,-1 1,0-1,1 1,-1-1,1 0,-1 1,1-2,-4-9,0 1,1-2,1 1,0 0,1-1,0 1,1-1,0 0,1 1,0-1,1 0,1 1,1-3,1-17,2 0,1 1,2 0,1 0,1 1,1 0,2 1,1 0,6-5,-14 22,1 0,0 1,1 1,0 0,1 0,0 0,0 1,1 1,0 0,1 0,0 1,0 1,11-5,88-18,-104 28,0 1,0-1,0 0,-1 0,1-1,0 0,-1 0,0 0,1-1,-1 0,0 0,0-1,-1 1,1-1,-1-1,0 1,0-1,0 0,3-4,18-25,-13 16,0 2,0-1,2 1,0 1,0 1,2 0,13-8,-29 21,1 0,-1 0,1 0,0 1,-1-1,1 0,0 1,-1 0,1-1,0 1,0 0,-1 0,1 0,0 0,0 0,-1 0,1 0,0 1,-1-1,1 1,0-1,-1 1,1 0,0-1,-1 1,1 0,-1 0,0 0,1 0,-1 0,0 1,1-1,-1 0,0 1,0-1,0 1,0-1,0 1,-1-1,1 1,0-1,-1 1,1 0,-1 0,19 80,-17-73,0 0,-1 0,0 0,-1 0,0 0,0 1,-1-1,0 0,-1 0,0 0,0-1,-1 1,0 0,0-1,-1 1,-1-1,1 0,-1-1,0 1,-1-1,0 0,0 0,0-1,-6 5,-46 28,58-37,-1-1,1 0,0 1,0-1,1 0,-1 0,0 1,0-1,1 0,-1 1,1-1,-1 0,1 0,-1 0,1 1,0-1,-1 0,1 0,0 0,0 0,0 0,0 0,0 0,0-1,0 1,0 0,1-1,-1 1,0 0,0-1,0 1,1-1,-1 0,0 1,1-1,-1 0,0 0,1 0,-1 0,0 0,1 0,-1 0,0-1,1 1,-1 0,12 2,0 0,0 0,1-1,-1-1,1-1,-1 0,0 0,0-1,1-1,-1 0,-1-1,1 0,-1-1,1 0,-1-1,9-7,-11 8,0-1,-1 0,0-1,0 0,0-1,-1 0,0 0,0-1,-1 0,0 0,-1 0,0-1,-1 0,1 0,-2-1,0 0,0 1,-1-1,0 0,-1-1,0 1,-1 0,0-1,-1 0,-6-5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2230 596,'0'3,"0"43,1 0,2 0,3 0,2 4,-6-38,1 0,0 0,1-1,1 1,0-1,0 0,1 0,0 0,1-1,0 0,1-1,0 1,0-1,1-1,0 0,1 0,-1-1,2 0,-5-3,1-2,0 1,0-1,0 0,0 0,0-1,0 0,0 0,0-1,0 0,0 0,1-1,-1 0,0 0,0 0,0-1,0 0,-1-1,1 1,0-1,-1-1,0 1,0-1,0 0,0 0,0-1,-1 0,0 0,0 0,2-3,110-113,-116 120,0-1,0 1,0-1,0 1,0 0,0 0,0-1,1 1,-1 0,0 0,1 0,-1 0,1 0,0 1,-1-1,1 0,-1 1,1-1,0 1,-1 0,1-1,0 1,0 0,-1 0,1 0,0 0,0 0,-1 1,1-1,0 0,-1 1,1-1,0 1,-1 0,1-1,-1 1,1 0,-1 0,1 0,-1 0,0 0,1 1,-1-1,0 0,1 1,16 64,-17-58,0-1,1 1,0 0,0-1,0 1,1-1,1 0,-1 0,1 0,0 0,0-1,1 1,0-1,3 2,-3-3,1 0,0-1,0 0,0 0,1 0,-1-1,1 0,0 0,0-1,0 0,0 0,1 0,-1-1,0 0,1-1,-1 0,0 0,1 0,-1-1,1 0,-1-1,0 1,0-1,0-1,0 1,0-1,0-1,-1 1,0-1,1 0,1-2,157-138,-85 20,-69 105,-1 7</inkml:trace>
  <inkml:trace contextRef="#ctx0" brushRef="#br0" timeOffset="1033.085">3981 652,'-35'9,"1"2,0 1,1 2,1 1,0 1,1 2,1 1,1 1,0 2,2 1,-18 19,42-40,0 1,0 0,0 0,0 0,0 1,0-1,1 1,0-1,-1 1,1 0,1 0,-1 0,1 0,-1 0,1 0,0 1,1-1,-1 0,1 0,0 1,0-1,0 0,0 1,1-1,0 0,0 0,0 1,0-1,1 0,-1 0,1 0,0-1,0 1,1 0,-1-1,1 1,0-1,0 0,0 0,0 0,0 0,1-1,-1 1,1-1,0 0,0 0,-1 0,2 0,12-2,0-1,0 0,-1-1,1 0,0-2,-1 0,0-1,0 0,0-2,-1 0,1 0,-2-1,1-1,-1-1,-1 0,0-1,0 0,-1-1,8-9,103-118,-123 138,0 0,1 1,-1-1,1 0,-1 0,0 0,1 0,-1 1,1-1,0 0,-1 0,1 1,0-1,-1 0,1 1,0-1,0 1,0-1,-1 1,1 0,0-1,0 1,0 0,0-1,0 1,0 0,0 0,0 0,0 0,0 0,0 0,0 0,-1 0,1 0,0 0,0 1,0-1,0 0,0 1,0-1,0 0,-1 1,1-1,0 1,0 0,0-1,-1 1,1-1,0 1,-1 0,1 0,-1-1,1 1,-1 0,1 0,-1 0,0 0,1 0,-1 0,16 152,-15-147,-1-1,2 1,-1 0,0 0,1-1,0 1,1-1,-1 0,1 0,0 0,0 0,1 0,-1-1,1 1,0-1,0 0,1 0,-1 0,1-1,0 1,0-1,0-1,0 1,1-1,-1 1,0-2,1 1,0 0,-1-1,1 0,0-1,0 1,0-1,0 0,-1-1,1 1,0-1,0 0,5-2,5-7,1-2,-1 1,-1-2,0 0,-1-1,0-1,-1 0,-1 0,0-1,-1-1,-1 0,-1-1,6-14,41-71,-58 169,-4 114,6-176,0-1,-1 1,1-1,1 1,-1-1,1 1,-1-1,1 1,0-1,0 1,0-1,1 0,-1 0,1 0,0 0,0 0,0 0,0 0,0 0,1-1,-1 1,1-1,-1 0,1 1,0-1,0-1,0 1,0 0,1-1,-1 1,0-1,1 0,-1 0,1-1,-1 1,1-1,-1 1,1-1,-1 0,1 0,-1-1,3 0,9-10,-1 0,-1-1,1-1,-2 0,0-1,-1 0,0-1,-1 0,0-1,-2 0,0 0,0-1,-2 0,0 0,1-11,24-47,27-53,-58 127,0 1,0-1,0 1,0-1,0 1,0-1,0 1,1-1,-1 1,0-1,0 1,1-1,-1 1,0-1,1 1,-1 0,0-1,1 1,-1-1,1 1,-1 0,0 0,1-1,-1 1,1 0,-1 0,1-1,-1 1,1 0,-1 0,1 0,0 0,-1 0,1 0,-1 0,1 0,-1 0,1 0,-1 0,1 0,-1 0,1 0,-1 1,1-1,-1 0,1 0,-1 1,1-1,-1 0,1 0,-1 1,0-1,1 1,-1-1,1 0,-1 1,0-1,0 1,1-1,-1 1,0-1,0 1,1-1,-1 1,0-1,0 1,0 0,12 38,-11-39,35 189,-16-54,-8-67,-2 1,-4 0,-2 0,-4 1,-4 28,3-93,-36 176,33-171,0 0,0-1,-1 0,0 0,-1 0,0-1,-1 0,1 0,-1 0,-1-1,0 0,0 0,0-1,0 0,-1-1,-8 4,12-6,0 0,1 0,-1 0,-1-1,1 0,0 0,0-1,-1 1,1-1,-1-1,1 1,-1-1,0 1,1-2,-1 1,1 0,-1-1,1 0,-1-1,1 1,-1-1,1 0,0 0,0-1,0 0,0 1,1-2,-1 1,1 0,0-1,0 0,0 0,0 0,0-1,1 1,0-1,0 1,0-1,1 0,0-1,-2-3,2-5,0 0,0-1,1 1,1-1,1 1,0-1,0 1,2 0,0 0,0 0,2 0,-1 0,2 1,0-1,0 2,1-1,6-7,13-19,2 2,2 0,1 2,28-24,-22 26,1 1,2 1,1 3,28-15,-46 28,-5 2</inkml:trace>
  <inkml:trace contextRef="#ctx0" brushRef="#br0" timeOffset="-2183.907">255 229,'22'142,"-20"-74,-2-1,-4 1,-2-1,-14 55,16-95,-45 236,38-204,20-56,1-11</inkml:trace>
  <inkml:trace contextRef="#ctx0" brushRef="#br0" timeOffset="-1664.298">875 145,'-11'1,"0"1,0 1,1 0,-1 1,1 0,-1 0,1 1,0 0,1 1,-1 0,1 1,1 0,-1 0,1 1,0 0,1 0,0 1,0 0,5-7,1 0,0 1,0-1,-1 0,1 1,0-1,1 0,-1 1,0 0,1-1,0 1,-1-1,1 1,0-1,0 1,1 0,-1-1,0 1,1-1,-1 1,1-1,0 1,0-1,0 0,0 1,1-1,-1 0,0 0,1 0,0 0,1 2,67 52,-59-48,12 5,27 24,-49-36,0 0,-1 1,1-1,0 0,-1 1,1-1,-1 1,1-1,-1 1,0-1,0 1,0 0,0-1,0 1,0-1,0 1,0-1,-1 1,1-1,0 1,-1-1,1 1,-1-1,0 1,0-1,1 0,-1 1,0-1,0 0,0 0,0 1,0-1,-1 0,1 0,0 0,0-1,-1 1,-2 3,1-1,-1 1,0-1,0 0,0 0,0-1,0 1,-1-1,1 0,-1 0,1-1,-1 1,0-1,0 0,0 0,-4 0,-8-4</inkml:trace>
  <inkml:trace contextRef="#ctx0" brushRef="#br0" timeOffset="-1418.361">1158 31,'5'15,"1"9,0 5,-1 3,-2 1,0-1,-2-1,-6 0,-1-2,0 0,1-1,-4-4,0-3,2-4</inkml:trace>
  <inkml:trace contextRef="#ctx0" brushRef="#br0" timeOffset="-1183.797">961 59,'43'-5,"38"-6,11-1,-6 1,-9 2,-11 4,-13 1,-11 3,-7 0,-5 1,-8 6,-7 1</inkml:trace>
  <inkml:trace contextRef="#ctx0" brushRef="#br0" timeOffset="-931.768">622 793,'43'-10,"33"-7,10-2,-2 4,-4 3,-12-1,-12 2,-7 3,-6 2,-6 3,-4 2,-3 0,-7 2</inkml:trace>
  <inkml:trace contextRef="#ctx0" brushRef="#br0" timeOffset="5952.392">1 1527,'738'0,"-333"28,-78-16,138 6,-42 10,1227-29,-744 1,-710 27,-151-25,-33-2</inkml:trace>
  <inkml:trace contextRef="#ctx0" brushRef="#br0" timeOffset="6498.373">5646 625,'0'-5,"-5"-2,-2 6,6-3,7 1,8-1,1-3,3-1,4-4,-8 0,-5 7,-10 4,-4 8,-6 2,-2-1</inkml:trace>
  <inkml:trace contextRef="#ctx0" brushRef="#br0" timeOffset="6953.526">5759 991,'-10'0,"-8"0,5 0,8 0,10 0,0 0,-6 0,-3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162 693,'-5'2,"-4"2,0-1,1 1,-1 0,1 1,0 0,1 0,-1 0,1 1,0 1,0-1,1 1,0 0,0 0,1 1,0 0,0 0,-1 4,-24 127,30-135,0 0,0 0,0 1,1-1,-1 0,1 0,0 1,0-1,1 0,-1 0,1 0,0 0,0-1,0 1,0 0,1-1,-1 1,1-1,0 0,0 0,1 0,-1-1,0 1,1-1,0 1,-1-1,1 0,0-1,0 1,0-1,3 1,1 0,-1-1,1 0,0-1,0 0,0 0,0-1,0 0,0 0,0-1,-1 0,1 0,0-1,-1 0,0 0,0-1,0 1,0-2,0 1,-1-1,0 0,1-1,5-5,-1 0,0 0,0-1,-1-1,-1 0,0 0,-1-1,-1 0,0 0,1-3,-5 9,1 0,-2 0,1-1,-1 1,-1 0,1-1,-1 1,-1-1,0 1,0-1,0 0,-1 1,-1 0,1-1,-1 1,-1 0,1-1,-2 2,1-1,-1 0,0 0,0 1,-1 0,0 0,-1 0,-3-3,-57-41,66 51,-1 0,0 0,1 0,-1 0,1 0,-1 0,0-1,1 1,-1 0,1 0,-1 0,1-1,-1 1,0 0,1-1,-1 1,1 0,0-1,-1 1,1-1,-1 1,1-1,-1 1,1-1,0 1,-1-1,1 1,0-1,0 1,0-1,-1 1,1-1,0 0,0 1,0-1,0 1,0-1,0 0,0 1,0-1,0 1,0-1,0 0,0 1,1-1,-1 1,0-1,0 0,1 1,-1-1,0 1,1-1,-1 1,0-1,1 1,-1 0,1-1,-1 1,1-1,-1 1,1 0,-1-1,1 1,-1 0,47-18,-32 14,15-6,0-1,0-2,-2 0,1-2,-2-1,0-1,24-21,-20 12,-2-2,0 0,-2-2,-2-1,0-1,-2-1,5-13,-25 41,0-1,0 0,0 0,-1 0,0-1,0 1,0 0,-1-1,0 0,0 1,-1-1,0 1,0-1,0 0,-1 1,0-1,-1 1,1-1,-1 1,0 0,-1 0,-2-5,3 10,0 1,0-1,-1 1,1-1,0 1,-1 0,1 0,0 0,0 0,-1 1,1-1,0 0,-1 1,1 0,0-1,0 1,0 0,0 0,0 0,0 1,0-1,0 0,0 1,0-1,1 1,-1 0,1-1,-1 1,1 0,0 0,-1 0,1 0,0 0,0 0,0 0,1 1,-1-1,1 0,-1 0,1 1,0-1,-1 2,-8 28,1 1,2 1,1-1,1 1,2 0,1-1,2 1,2 0,0 0,6 16,-3 9,36 451,-41-469,2-3,-1 0,-2 0,-2 0,-2 0,-1 0,-1 0,-3-1,-1 0,-1-1,-2 0,-12 21,23-52,-1 0,0 0,0-1,0 1,0-1,-1 0,0 1,0-2,0 1,0 0,0-1,-1 0,0 0,1 0,-1 0,0-1,-1 0,1 0,0 0,0-1,-1 0,1 0,-1 0,-4 0,6-4,1 1,0-1,0 1,0-1,0 0,0 0,1 0,0-1,-1 1,1-1,0 1,0-1,1 0,-1 1,1-1,0 0,0 0,0 0,1 0,-1 0,1 0,0 0,0 0,0 0,1-1,-1 1,2-1,-2 1,2-36,3-1,1 1,2 1,1-1,3 1,1 1,1 0,13-20,-20 40,-6 14,0 0,0 0,0 0,1 0,-1 0,1 1,0-1,0 0,1 1,-1-1,1 1,-1 0,1 0,0 0,0 0,0 0,1 1,-1-1,1 1,-1 0,1 0,0 0,0 1,0-1,0 1,0 0,0 0,2 0,11 3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9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0,'-26'99,"4"0,5 2,-5 98,22-178,1 1,1-1,1 0,1 0,1 0,0 0,7 14,-12-36,1 1,-1-1,0 0,0 1,1-1,-1 0,0 1,1-1,-1 1,1-1,-1 1,1-1,-1 1,1-1,-1 1,1 0,-1-1,1 1,-1 0,1-1,0 1,-1 0,1 0,-1-1,1 1,0 0,-1 0,1 0,0 0,-1 0,1 0,0 0,-1 0,1 0,0 0,-1 1,1-1,0 0,-1 0,1 1,0-1,-1 0,1 1,-1-1,1 0,-1 1,1-1,-1 1,1-1,-1 1,1-1,-1 1,0-1,1 1,-1-1,0 1,0 0,1-1,-1 1,0 0,9-20</inkml:trace>
  <inkml:trace contextRef="#ctx0" brushRef="#br0" timeOffset="299.548">399 225,'-51'25,"3"-3,2 2,1 3,1 1,-8 8,50-35,0 0,0-1,0 1,0 0,0 0,1 0,-1 1,0-1,1 0,-1 1,1-1,-1 1,1-1,0 1,0 0,-1-1,1 1,0 0,1 0,-1 0,0 0,0 0,1 0,-1 0,1 0,0 0,0 0,0 0,0 0,0 0,0 0,0 0,1 0,-1 0,1 0,-1 0,1 0,0 0,0 0,0 0,0 0,0-1,0 1,0 0,0-1,1 1,-1-1,1 1,-1-1,1 0,1 1,85 33,-78-32,0-1,0 2,0-1,0 1,-1 1,1-1,-1 2,0-1,-1 1,1 1,-1-1,0 1,-1 1,0 0,31 60,-25-62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119 396,'20'4,"0"-2,0 0,1-1,-1-1,0-1,1-1,-1-1,0-1,0 0,-1-2,12-4,-20 6,1-1,-1 0,-1-1,1 0,-1-1,0 0,0 0,-1-1,1-2,-7 8,0-1,0 0,-1 0,1-1,-1 1,0-1,0 1,0-1,0 1,0-1,-1 0,0 0,0 0,0 0,0 0,-1 0,1 0,-1 0,0 0,0 0,-1-1,1 1,-1 0,0 0,0 0,0 0,0 1,-1-2,0 1,0 0,-1 1,1 0,-1-1,1 1,-1 0,0 0,0 1,0-1,-1 1,1-1,-1 1,1 0,-1 0,0 1,1-1,-1 1,0 0,0 0,0 0,0 0,0 1,0-1,0 1,-1 0,1 0,0 1,0-1,0 1,-2 1,-7 0,0 2,-1-1,1 2,1 0,-1 0,1 1,0 1,-7 5,-8 5,2 2,0 0,1 2,1 0,1 2,1 0,1 2,1 0,1 1,-1 5,16-27,0 1,0 0,0 0,1 0,0 0,0 0,1 1,-1-1,1 0,0 1,0-1,1 1,0-1,0 1,0-1,0 1,1-1,0 1,0-1,1 1,0-1,0 0,0 0,0 0,1 0,-1 0,1 0,1-1,-1 1,1-1,-1 0,1 0,0 0,1-1,-1 0,1 1,-1-1,1-1,0 1,0-1,4 1,16 2,0-1,0-2,1-1,-1-1,1-1,-1-1,4-1,-5-1,0-2,0 0,-1-2,0 0,0-1,-1-2,0 0,18-13,-18 11</inkml:trace>
  <inkml:trace contextRef="#ctx0" brushRef="#br0" timeOffset="486.289">599 594,'218'-256,"-142"162,-75 127,-3-18,1 1,0-1,1 1,0-1,2 1,-1-1,2 0,0 1,1-1,3 8,-5-18,0 0,0-1,0 1,1 0,-1-1,1 1,0-1,0 0,1 0,-1 0,1 0,0-1,0 1,0-1,1 0,-1-1,1 1,-1-1,1 1,0-1,0-1,0 1,0-1,0 0,0 0,1 0,-1-1,0 0,0 0,1 0,-1 0,3-2,5-2,-1-1,0-1,1 0,-2-1,1 0,-1 0,0-2,-1 1,0-1,0-1,-1 0,0 0,0-1,-2 0,1 0,3-9,1 4,0-1,-3 7,-1 1,-1-1,0 0,0-1,-1 1,0-1,-1-1,0 1,-1-1,0 1,-1-1,0-1,-1 1,0 0,-1 0,-5-7</inkml:trace>
  <inkml:trace contextRef="#ctx0" brushRef="#br0" timeOffset="1223.421">1417 453,'20'3,"0"-1,-1-1,1 0,0-2,0 0,0-1,0-1,-1-1,1-1,2-1,-13 3,-1 0,1-1,-1 0,0 0,0-1,0 0,0 0,-1-1,0 0,0 0,-1-1,0 0,0 0,0-1,-1 1,0-1,-1 0,1 0,-2-1,1 1,-1-1,1-7,-2 12,-1 1,-1-1,1 0,0 0,-1 0,0 1,0-1,0 0,0 0,-1 0,1 1,-1-1,0 0,0 0,0 1,-1-1,1 1,-1-1,0 1,0 0,0 0,-1 0,1 0,-1 0,1 0,-1 0,0 1,0 0,0-1,0 1,-1 0,1 1,0-1,-1 0,0 1,1 0,-1 0,0 0,1 0,-1 1,0-1,0 1,0 0,0 0,1 1,-1-1,0 1,-2 0,-8 4,1 0,-1 1,1 0,1 1,-1 1,1 0,0 0,1 1,0 1,0 0,1 0,1 1,0 1,0-1,1 1,0 1,1-1,1 2,0-1,1 0,0 1,1 0,0 0,2 0,-1 1,2-1,-1 9,3-18,-1 0,1 0,0 0,0-1,1 1,-1 0,1-1,0 1,0-1,0 0,1 0,0 1,0-2,0 1,0 0,0-1,1 1,-1-1,1 0,0 0,0 0,0-1,1 1,-1-1,1 0,-1-1,1 1,-1-1,1 0,3 1,7 1,0-1,0-1,0 0,0 0,0-2,1 0,-1-1,0 0,5-3,26-6,0-3,0-1,-2-3,0-1,-1-2,-1-3,-1-1,-1-1,-1-3,-2-1,11-13,-34 31,-1-1,-1 0,0-1,-1-1,0 1,-2-2,1 1,-2-1,0-1,-1 1,0-1,-2-1,0 1,-1-1,0-6,-3 22,-1 0,0 0,0 0,0 0,-1 0,1 0,0-1,-1 1,1 0,-1 0,0 0,0 0,0 0,0 1,0-1,0 0,0 0,0 1,-1-1,1 1,-1-1,1 1,-1-1,0 1,0 0,1 0,-1 0,0 0,0 0,0 0,0 1,0-1,0 0,0 1,0 0,-1-1,1 1,0 0,0 0,-1 1,-82 23,75-19,1 1,1 1,-1-1,1 2,0-1,1 1,-1 0,2 0,-1 1,1 0,-3 6,7-12,1 0,-1 0,1 0,0 0,-1 0,1 1,1-1,-1 0,0 1,1-1,0 0,0 1,0-1,0 1,0-1,1 1,-1-1,1 0,0 1,0-1,0 0,1 0,-1 0,1 0,0 0,-1 0,1 0,1 0,-1-1,0 1,1-1,-1 1,1-1,0 0,0 0,2 1,84 32,-82-35,-1 0,0 1,1 0,-1 1,0-1,0 1,0 0,0 1,0 0,0-1,-1 2,0-1,1 1,-1 0,0 0,-1 0,1 0,-1 1,0 0,0 0,0 0,-1 1,0-1,0 1,0 0,-1 0,1-1,-1 2,-1-1,1 0,-1 4,-25 98,13-89</inkml:trace>
  <inkml:trace contextRef="#ctx0" brushRef="#br0" timeOffset="2038.11">2913 86,'-21'4,"1"1,1 1,-1 1,1 0,0 2,1 0,0 1,0 1,1 0,1 2,0 0,0 0,2 2,-1 0,2 0,0 2,1-1,-4 9,13-22,1 0,0 1,0-1,0 0,0 1,0-1,1 1,-1 0,1-1,0 1,0 0,0 0,1 0,0 0,-1-1,1 1,0 0,1 0,-1 0,1 0,0 0,0 0,0-1,0 1,1 0,-1-1,1 1,0-1,0 0,0 1,1-1,-1 0,1 0,0-1,0 1,0 0,0-1,0 0,0 0,1 0,-1 0,3 1,7-2,0 0,0-1,1 0,-1-1,0-1,0 0,0-1,0 0,0-1,-1 0,1-1,-1-1,0 0,-1 0,1-1,-1-1,-1 1,1-2,5-6,13-5,13-10,-1-1,-1-3,-2-1,33-38,-35 42,-35 31,-1-1,1 1,0 0,0 0,0 0,0 0,0 0,0 0,0 0,-1 0,1 1,0-1,0 0,0 0,0 1,-1-1,1 1,0-1,0 1,0-1,-1 1,1-1,0 1,-1-1,1 1,-1 0,1-1,-1 1,1 0,-1 0,1 0,-1-1,0 1,1 0,-1 0,0 0,0 0,1-1,-1 1,0 0,0 0,0 0,0 0,0 0,0 0,-1 0,1-1,0 1,0 0,-1 1,-2 286,2 22,0-289,-1 0,-2-1,0 1,-1-1,-1 0,-1-1,0 1,-2-1,0-1,-11 16,15-26,-1 0,0 0,0 0,-1-1,0 0,0-1,-1 1,0-2,0 1,0-1,-1 0,1 0,-1-1,0-1,-1 1,1-1,0-1,-1 0,0 0,1-1,-1 0,0-1,-8 0,15 0,0-1,0 1,0-1,1 0,-1 1,0-1,0-1,1 1,-1 0,1 0,-1-1,1 0,0 1,0-1,-1 0,1 0,0 0,1 0,-1-1,0 1,1 0,-1-1,1 1,0-1,-1 0,1 1,1-1,-1 0,0 0,1 1,-1-1,1 0,0 0,0 0,13-100,-4 75,3 0,0 1,2 1,0 0,2 1,11-14,16-20,-24 35</inkml:trace>
  <inkml:trace contextRef="#ctx0" brushRef="#br0" timeOffset="2607.775">3562 1,'-23'36,"2"2,1 0,2 2,2 0,2 1,-1 6,14-44,-1-1,1 0,0 0,0 1,0-1,0 1,1-1,-1 1,1-1,-1 1,1-1,0 1,0-1,0 1,0-1,1 1,-1-1,1 1,-1-1,1 1,0-1,0 1,0-1,0 0,0 0,1 1,-1-1,1 0,-1 0,1 0,0 0,0-1,0 1,0-1,0 1,0-1,0 1,0-1,1 0,-1 0,0 0,1 0,1 0,9-5,-1 1,1-2,-1 1,0-2,0 0,0 0,-1-1,0-1,0 0,-1 0,0-1,0 0,-1-1,-1 0,1 0,-1-1,3-7,120-150,-130 167,-1 1,1-1,-1 0,1 1,-1-1,1 1,0-1,-1 1,1-1,0 1,-1-1,1 1,0 0,-1 0,1-1,0 1,0 0,0 0,-1 0,1-1,0 1,0 0,0 0,-1 0,1 1,0-1,0 0,-1 0,1 0,0 0,0 1,-1-1,1 0,0 1,0-1,-1 1,1-1,0 1,-1-1,1 1,-1-1,1 1,-1 0,1-1,-1 1,1 0,-1-1,0 1,1 0,-1-1,0 1,0 0,1 0,-1 0,0 0,16 53,-13-43,39 200,-41-177,-1 0,-1 0,-2-1,-2 1,-1-1,-1 0,-2-1,-2 1,0-2,-2 0,-14 24,16-32,0-1,-1-1,-1 0,-2-1,0 0,0-1,-2-1,0-1,-2 0,-18 14,35-30,0 0,0 0,0 0,0 0,0 0,-1 0,1 0,0 0,0-1,-1 0,1 1,0-1,0 0,-1 0,1 0,0 0,-1 0,1-1,0 1,0-1,-1 1,1-1,0 0,0 0,0 0,0 0,0 0,0-1,0 1,0-1,1 1,-1-1,0 1,1-1,-1 0,1 0,0 0,0 0,-1 0,1 0,1 0,-1 0,0 0,0-1,1 1,-1 0,1 0,0-1,0 1,0 0,0-1,0 1,0 0,1-2,0-15,1-1,1 1,0 0,2 1,0-1,1 1,1 0,0 0,1 1,2 0,-1 0,2 1,0 1,11-12,10-15,2 2,1 2,2 1,2 2,1 1,2 2,1 3,10-5,16-3,-41 24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7 373,'-2'92,"-1"-41,1 0,3 1,2-1,3 0,1 0,3-1,2 0,2-1,3 1,-14-42,0-1,1 1,1-1,-1 0,1 0,0 0,1-1,-1 0,1 0,1 0,-1-1,1 0,0 0,0 0,0-1,-2-4,-1-1,1 1,-1-1,0 0,1 0,-1-1,0 1,0-1,0 0,0 0,0 0,0-1,-1 1,1-1,-1 0,1 0,-1 0,0-1,0 1,-1-1,1 1,-1-1,1 0,-1 0,-1 0,2-3,141-226,-143 234,-1-1,0 1,0 0,1 0,-1-1,0 1,1 0,-1-1,1 1,-1 0,1-1,-1 1,1-1,-1 1,1-1,-1 1,1-1,0 1,-1-1,1 0,0 1,0-1,-1 0,1 1,0-1,0 0,-1 0,1 0,0 0,0 0,0 0,-1 0,1 0,0 0,0 0,-1 0,1 0,0-1,0 1,-1 0,1-1,0 1,0 0,-1-1,1 1,-1-1,1 1,0-1,-1 1,1-1,-1 0,1 1,-1-1,1 1,-1-1,0 0,1 0,-1 1,0-1,0 0,1 0,-1 1,0-1,0 0,0 0,12 142,-12-135,1 1,0 0,0-1,0 1,1-1,0 1,0-1,1 0,0 0,0 0,0 0,1-1,0 1,0-1,0 0,1 0,-1 0,1-1,0 1,1-1,-1 0,1-1,0 0,0 1,0-2,0 1,0-1,1 0,-1 0,6 0,-3 0,0-1,-1 0,1-1,0 0,0 0,0-1,0 0,0 0,0-1,-1-1,1 1,-1-1,1-1,-1 1,0-2,0 1,-1-1,1 0,-1 0,0-1,-1 0,1 0,-1-1,-1 0,1 0,-1 0,4-8,18-47,-3 0,-3-2,-2 0,-4-1,-2-1,-3-1,15-223,-27 233,-4 94,6-14</inkml:trace>
  <inkml:trace contextRef="#ctx0" brushRef="#br0" timeOffset="253.791">1418 769,'-14'33,"-5"16,5 0,6-8</inkml:trace>
  <inkml:trace contextRef="#ctx0" brushRef="#br0" timeOffset="485.287">1305 345</inkml:trace>
  <inkml:trace contextRef="#ctx0" brushRef="#br0" timeOffset="683.735">1813 62,'0'566,"30"-225,-31-323,12 54,-6-72,0-6</inkml:trace>
  <inkml:trace contextRef="#ctx0" brushRef="#br0" timeOffset="918.625">1615 627,'43'-5,"29"-6,7-2,-5 2,-11-2,-10 1,-11-2,-11 1</inkml:trace>
  <inkml:trace contextRef="#ctx0" brushRef="#br0" timeOffset="6004.631">2265 62,'4'8,"0"-1,0 0,-1 1,0 0,0 0,-1 0,0 0,-1 0,1 0,-1 0,-1 1,0-1,0 0,-1 4,1 3,-1 123,-1-77,3-1,2 1,7 30,0-14,-4 0,-3 1,-4 20,6-51,-5-48,0 1,1-1,-1 0,0 1,0-1,0 1,1-1,-1 1,0-1,1 1,-1-1,0 1,1-1,-1 1,1 0,-1-1,1 1,-1-1,1 1,-1 0,1 0,-1-1,1 1,-1 0,1 0,0 0,-1 0,1-1,-1 1,1 0,0 0,-1 0,1 0,-1 0,1 0,-1 1,1-1,0 0,-1 0,1 0,-1 1,1-1,-1 0,1 0,-1 1,1-1,-1 0,1 1,-1-1,1 1,-1-1,0 1,1-1,-1 1,0-1,1 1,-1-1,0 1,0-1,1 1,-1-1,0 1,0-1,0 1,0 0,0-1,0 1,88-223,-85 214,0 0,1 0,1 1,-1-1,1 1,1 0,-1 0,1 1,0-1,1 1,-1 1,1-1,0 1,7-4,-12 9,-1 0,0-1,1 1,-1 0,0 0,1 0,-1 0,1 0,-1 0,0 0,1 1,-1-1,1 0,-1 1,0-1,0 1,1-1,-1 1,0 0,0 0,0-1,0 1,1 0,-1 0,0 0,-1 0,1 0,0 0,0 1,0-1,-1 0,1 0,0 1,-1-1,0 0,1 0,-1 1,0-1,1 1,-1-1,0 1,7 62,-7-60,-3 173,3-175,0 0,-1 1,1-1,0 0,0 0,0 1,0-1,1 0,-1 0,1 1,-1-1,1 0,0 0,0 0,0 0,0 0,0 0,0 0,1 0,-1 0,0-1,1 1,0 0,-1-1,1 1,0-1,0 0,0 0,0 1,0-1,0 0,0-1,0 1,0 0,0-1,1 1,-1-1,0 0,0 1,1-1,-1 0,0-1,0 1,11-8</inkml:trace>
  <inkml:trace contextRef="#ctx0" brushRef="#br0" timeOffset="6369.089">2942 683,'-16'26,"1"1,1 0,2 0,0 2,2-1,1 1,0 7,8-33,0 0,1-1,-1 1,1 0,-1 0,1-1,0 1,0 0,0 0,0 0,0-1,1 1,0 0,-1 0,1-1,0 1,0 0,0-1,1 1,-1-1,0 0,1 1,0-1,0 0,-1 0,1 0,0 0,1 0,-1 0,0-1,0 1,1-1,-1 0,1 1,-1-1,1 0,0 0,-1-1,1 1,0-1,0 1,0-1,-1 0,4 0,2-1,1-1,0 0,-1 0,1-1,-1 0,0 0,0-1,0 0,0 0,-1-1,1 0,-1-1,0 1,-1-1,0-1,0 1,0-1,-1 0,1 0,-2-1,1 0,-1 0,0 0,-1 0,0 0,0-1,-1 1,0-1,-1 0,0 0,0 1,0-1,-1 0,-1 0,0 0,0 0,0 1,-1-1,-1 0,1 4,0 0,0 0,-1 1,0-1,0 1,0 0,0 0,-1 0,0 0,0 0,0 1,0 0,0 0,-1 0,1 0,-1 1,0-1,0 1,1 0,-2 1,1-1,0 1,0 0,0 1,-1-1,1 1,0 0,0 0,-1 0,1 1,0 0,0 0,0 0,0 1,0 0,0 0,0 0,0 0,1 1,-4 2,-11 6</inkml:trace>
  <inkml:trace contextRef="#ctx0" brushRef="#br0" timeOffset="7122.751">3337 769,'-5'7,"0"1,1 0,0 0,0 1,1 0,0-1,0 1,1 0,0 0,1 0,0 0,0 1,1-1,0 0,1 0,0 0,0 1,2 0,-2-7,1-1,0 1,0-1,0 0,0 0,0 0,0 0,1 0,-1 0,1 0,-1-1,1 1,0-1,-1 0,1 0,0 0,0 0,0 0,0-1,0 1,0-1,0 0,0 0,0 0,0 0,0-1,0 1,0-1,2 0,82-36,-70 24,1-1,-2-1,0 0,0-2,-2 1,0-2,-1 0,-1 0,0-1,2-7,-4 6,-14 36,-2 6,5-18,0-1,-1 1,1 0,1 0,-1-1,1 1,-1 0,1 0,0 0,1 0,-1-1,1 1,-1 0,1 0,0 0,1-1,-1 1,0-1,1 1,0-1,0 1,0-1,0 0,1 0,-1 0,1 0,0-1,0 1,0-1,0 1,0-1,0 0,1 0,-1-1,1 1,-1-1,1 1,0-1,3 0,7-1,0 0,0-1,-1-1,1 0,0-1,-1-1,1 0,-1 0,0-2,0 0,-1 0,0-1,0 0,0-1,-1-1,0 1,-1-2,0 0,-1 0,1 0,-2-1,2-3,18-17,-1-1,-1-1,-2-1,-2-1,-1-1,-1-1,-3-1,-1-1,-1 0,-3-1,-1 0,-2-1,-1 0,-3-1,-1 1,-2-10,-27-18,25 68,-1-1,0 1,0 0,0 0,0-1,-1 1,1 0,0 0,0 0,-1 0,1 0,-1 0,1 1,-1-1,1 0,-1 1,1-1,-1 1,0-1,1 1,-1 0,0 0,1 0,-1 0,0 0,1 0,-1 0,1 0,-1 1,0-1,1 1,-1-1,1 1,-1 0,1-1,-1 1,1 0,-1 0,1 0,0 0,-1 1,-9 10,1 1,0 1,1-1,1 2,0-1,0 1,2 0,0 1,1-1,0 1,1 0,1 1,0-1,1 16,-1-17,-4 33,2 1,2-1,2 1,2 0,3-1,1 1,3 2,22 91,-29-141,0 1,0 1,-1-1,1 0,0 0,-1 1,1-1,-1 0,1 1,-1-1,0 0,0 1,0-1,-1 1,1-1,-1 0,1 1,-1-1,0 0,1 0,-1 1,0-1,-1 0,1 0,0 0,-1 0,1 0,-1-1,-1 2,-8-2</inkml:trace>
  <inkml:trace contextRef="#ctx0" brushRef="#br0" timeOffset="7322.524">3733 402,'43'4,"38"3,15-1,-4-2,-8 0,-13-7,-15-2,-11 0,-9 0,-6 1,-2-3,-3-1,-4 1</inkml:trace>
  <inkml:trace contextRef="#ctx0" brushRef="#br0" timeOffset="11385.344">5228 542,'-3'56,"7"171,-4-223,0-1,0 1,1 0,-1-1,1 1,0-1,0 1,0-1,0 1,1-1,0 0,-1 0,1 0,0 0,0 0,1 0,-1 0,1 0,-1-1,1 0,0 1,0-1,0 0,0 0,0-1,0 1,1 0,-1-1,0 0,1 0,-1 0,1 0,0-1,-1 0,1 1,-1-1,1 0,0-1,-1 1,1-1,-1 1,1-1,0 0,8-5,-1 0,0 0,0-1,0-1,-1 0,0 0,-1-1,0 0,0-1,-1 0,0 0,5-10,2 1,114-185,-133 218,1 1,0 0,1 0,1 1,1-1,0 0,0 0,2 0,0 1,1-1,0-1,1 1,1 0,0-1,1 0,0 0,1-1,1 0,0 0,1 0,1-1,8 9,-14-16,0 0,0 0,1-1,0 0,0 1,0-1,0-1,1 1,0-1,-1 0,1 0,0-1,0 0,1 0,-1 0,0-1,1 0,-1 0,0 0,1-1,-1 0,1 0,-1-1,1 0,-1 0,1-1,-1 1,0-1,0 0,0-1,0 0,0 0,-1 0,1-1,0 0,19-18,0-1,-1-2,-2 0,0-1,-2-2,-1 0,-1-1,2-7,22-31,15-26,-54 93,0-1,0 1,0 0,0 0,0 0,0 1,0-1,0 1,-1-1,1 1,0 0,0 0,0 0,-1 1,1-1,-1 1,1-1,-1 1,1 0,-1 0,0 0,0 0,0 0,0 1,1 1,2 1,8 5,-1 1,0 1,-1 0,0 0,-1 1,-1 0,0 1,0 0,-2 1,1 0,-2 0,0 0,-1 1,-1 0,0 0,-1 0,0 8,-2-18,0-1,0 1,-1 0,0 0,0-1,0 1,-1 0,0 0,0-1,0 1,-1-1,0 1,0-1,0 1,-1-1,0 0,0 0,0-1,-1 1,1 0,-1-1,0 0,0 0,-1 0,1-1,-1 1,-3 1,4-2,0-1,0 0,-1 0,1 0,-1-1,1 1,-1-1,1 0,-1 0,0 0,1-1,-1 0,0 0,0 0,1-1,-1 1,0-1,1 0,-1 0,1-1,-1 1,1-1,-1 0,0-1,4 2,0 0,1 0,-1 0,0 0,0 0,1 0,-1-1,1 1,-1 0,1 0,-1 0,1-1,0 1,0 0,-1-1,1 1,0 0,0-1,0 1,0 0,1-1,-1 1,0 0,1 0,-1-1,0 1,1 0,0 0,-1 0,1-1,0 1,-1 0,1 0,0 0,0 0,0 0,0 1,0-1,0 0,0 0,47-31,-23 22,1 2,0 0,1 2,0 1,0 1,0 1,0 2,1 1,-1 0,2 3,-5-3,-10-2,-1-1,1 0,0 0,-1-2,0 0,0 0,0-1,-1-1,0 0,0-1,-1 0,0-1,0 0,-1 0,0-1,-1-1,0 0,0 0,-1 0,-1-1,0 0,-1-1,0 0,-1 0,0 0,0-4,-4 13,0 0,0 0,0 0,-1 0,1 0,-1 0,0 0,-1 0,1 0,-1 0,0 0,1 0,-2 0,1 0,0 0,-1 1,0-1,0 0,0 1,0 0,0-1,-1 1,0 0,1 0,-1 0,0 1,0-1,-1 1,1-1,-1 1,1 0,-1 1,1-1,-1 0,0 1,0 0,0 0,0 0,0 1,0-1,0 1,0 0,0 0,0 0,0 1,0-1,0 1,0 0,0 0,0 0,1 1,-3 0,-5 5,0 0,1 1,0 0,1 1,0 0,0 0,0 1,1 0,1 1,0 0,0 0,1 0,1 1,0-1,0 2,1-1,1 0,0 1,1-1,0 1,1 0,0 3,1-6,1 0,1 0,0 0,0 1,1-1,0-1,0 1,1 0,1-1,0 0,0 0,0 0,1-1,1 0,-1 0,1 0,1-1,-1 0,1-1,0 1,1-1,0-1,0 0,0 0,0-1,1 0,-1 0,1-1,4 0,19 8,1-1,1-2,-1-1,1-2,0-1,1-2,16-1,-48-1,0-1,0 1,0 0,0-1,-1 0,1 0,0 0,0-1,0 1,-1-1,1 0,-1 0,0 0,1 0,-1 0,0-1,0 0,0 1,-1-1,1 0,1-2,3-12</inkml:trace>
  <inkml:trace contextRef="#ctx0" brushRef="#br0" timeOffset="31975.246">487 1614,'-2'-2,"1"0,0 1,-1-1,0 0,1 0,-1 1,0-1,0 1,0 0,0-1,0 1,0 0,-1 0,1 0,0 1,0-1,-1 1,1-1,0 1,-1-1,1 1,0 0,-1 0,-1 1,0-2,-8 0,0-1,0 1,-1 1,1 0,-1 1,1 1,0-1,0 2,0 0,0 0,0 1,0 1,1 0,0 0,0 1,0 1,1 0,0 0,0 1,1 0,-1 1,4-2,0 0,0 0,0 0,1 0,0 1,0 0,1 0,0 1,1-1,0 1,0 0,1 0,0 0,0 0,1 0,0 0,1 0,0 0,0 6,1 10,-3-18,1 0,0 0,0 1,0-1,1 0,1 1,-1-1,1 0,0 0,1 1,-1-1,2 0,-1 0,1-1,0 1,0 0,1-1,0 0,0 0,0 0,1 0,0-1,0 1,0-1,1-1,-1 1,1-1,0 0,1 0,0 0,13 1,1-2,-1 0,0-1,1-1,-1-1,20-3,-2 2,-22 0,0-1,0 0,0-1,0-1,-1 0,1-1,12-6,-13 2</inkml:trace>
  <inkml:trace contextRef="#ctx0" brushRef="#br0" timeOffset="32327.148">1023 1727,'-34'33,"2"0,1 2,1 1,2 2,2 0,-10 23,34-59,-1 1,1-1,1 1,-1 0,0 0,1 0,-1 0,1 0,0 0,0 1,1-1,-1 0,0 1,1-1,0 0,0 1,0-1,0 0,1 1,-1-1,1 0,0 0,-1 1,2-1,-1 0,0 0,1 0,-1 0,1 0,0-1,0 1,0 0,0-1,1 1,-1-1,1 0,-1 0,1 0,0 0,0 0,0-1,0 1,0-1,0 0,0 0,1 1,9-1,-1 1,1-2,0 0,0 0,0-1,0-1,0 0,-1-1,1 0,-1-1,1 0,-1-1,-1 0,1-1,-1-1,0 1,0-2,4-4,6-4,-2-1,0-1,-1-1,-1-1,0 0,-2-1,0-1,9-19,-21 37,0-1,-1 0,1 0,-1 0,0 0,-1 0,1 0,-1 0,0-1,0 1,-1-1,1 1,-1 0,0-1,-1 1,1-1,-1 1,0 0,-1-1,1 1,-1 0,0 0,0 0,-1 0,1 0,-1 1,0-1,0 1,-1 0,1 0,-1 0,0 0,0 1,0-1,-5-2,6 5,-1-1,1 0,-1 1,0 0,0 0,0 0,1 0,-1 1,0-1,0 1,0 0,0 0,0 1,0-1,0 1,0 0,1 0,-1 0,0 0,0 1,1-1,-1 1,1 0,0 0,-1 0,1 1,0-1,0 1,0 0,1 0,-1 0,1 0,0 0,-1 2,-1-2,-10 10</inkml:trace>
  <inkml:trace contextRef="#ctx0" brushRef="#br0" timeOffset="32811.723">1390 2038,'36'-78,"-25"50,1 1,1 1,1 0,1 1,2 1,0 0,1 1,5-3,-22 25,-1 0,1 1,0-1,-1 0,1 0,0 1,0-1,-1 1,1-1,0 1,0-1,0 1,0-1,-1 1,1-1,0 1,0 0,0 0,0 0,0-1,0 1,0 0,0 0,0 0,0 0,0 1,0-1,0 0,0 0,0 1,0-1,0 0,0 1,0-1,-1 1,1-1,0 1,0-1,0 1,-1 0,1-1,0 1,-1 0,1 0,-1-1,1 1,-1 0,1 0,-1 0,1 0,-1 0,0 0,1 0,-1 0,0 0,0 0,0 0,0 0,0 0,9 62,18 39,-26-100,0 1,1-1,-1 0,0 0,1 0,0 0,-1 0,1 0,0 0,0 0,0-1,0 1,0-1,0 1,1-1,-1 0,0 0,1 0,-1 0,1 0,-1-1,1 1,-1-1,1 0,0 1,-1-1,1 0,-1-1,1 1,0 0,-1-1,1 1,-1-1,1 0,-1 0,0 0,1 0,-1 0,0-1,11-7,-2 0,1-1,-1-1,0 0,-1-1,-1 1,0-2,0 0,-1 0,-1 0,2-6,12-16,22-50,-35 60</inkml:trace>
  <inkml:trace contextRef="#ctx0" brushRef="#br0" timeOffset="33625.232">2349 1643,'-11'-3,"1"1,-1 0,0 1,-1 0,1 1,0 0,0 1,0 0,0 0,0 1,0 1,1 0,-1 0,1 1,0 1,0-1,0 2,0-1,-1 3,9-8,1 1,0-1,0 1,-1-1,1 1,0 0,0-1,-1 1,1 0,0 0,0 0,0 0,0 0,0 0,1 0,-1 0,0 0,0 1,1-1,-1 0,0 0,1 1,0-1,-1 0,1 1,0-1,-1 1,1-1,0 0,0 1,0-1,1 1,-1-1,0 0,0 1,1-1,-1 0,1 1,-1-1,1 0,-1 1,1-1,0 0,0 0,-1 0,1 0,0 0,0 0,0 0,0 0,1 0,-1 0,1 0,72 35,53 17,-124-51,0 0,0 0,0 0,0 1,0-1,-1 1,1 0,-1 0,0 0,0 0,0 0,0 0,0 0,-1 1,1-1,-1 1,0-1,0 1,0 0,-1-1,1 1,-1 0,0-1,0 1,0 0,0 0,-1-1,0 1,0-1,0 1,0 0,0-1,0 0,-1 1,-1 1,-6 6,0-1,0-1,-1 0,0 0,0-1,-1 0,0-1,-1 0,0-1,0 0,0-1,-1 0,1-1,-1 0,0-1,0-1,0 0,-1-1,-4 0,-44-7,61 0,6 0</inkml:trace>
  <inkml:trace contextRef="#ctx0" brushRef="#br0" timeOffset="34344.92">2603 2010,'22'0,"0"-1,0-1,0-1,-1-1,1-1,-1-1,0-1,0 0,-1-2,0 0,0-2,15-10,-31 19,0-1,-1 1,1-1,0 0,-1 0,0 0,0 0,0-1,0 0,0 1,-1-1,1 0,-1 0,0 0,0 0,-1-1,1 1,-1 0,0-1,0 1,0-1,-1 1,0-1,0 1,0-1,0 1,-1-1,1 1,-1-1,0 1,-1-1,1 1,-1 0,0 0,0-1,0 1,0 1,-1-1,0 0,0 1,0-1,-2-1,-1 1,1 1,-1 0,0 1,0 0,0 0,0 0,0 0,-1 1,1 0,0 0,-1 1,1 0,0 0,-1 0,1 1,-1 0,1 0,0 1,0 0,0 0,0 0,0 1,0 0,1 0,-1 0,1 1,0-1,-5 4,0 1,1-1,1 1,-1 1,1-1,1 2,-1-1,2 1,-1 0,1 0,1 1,0-1,0 1,0 5,4-12,0 1,0 0,0-1,1 1,0-1,0 1,0 0,1-1,-1 1,1-1,0 1,1-1,-1 0,1 1,-1-1,1 0,1 0,-1 0,1 0,-1 0,1-1,0 1,0-1,1 0,-1 0,1 0,-1 0,1 0,0-1,0 0,0 0,4 2,4 2,1-1,0 0,1-1,-1 0,1-1,-1 0,1-1,0-1,0 0,8-1,6-4,-1-2,1-1,-1-1,-1-1,0-1,0-1,-1-2,0 0,10-10,-14 9,-1-1,-1-1,-1-1,0-1,-1-1,-1 0,-1-1,0 0,-2-1,0-1,-2 0,8-21,-5-28,-14 69,0 0,0 1,0-1,0 1,0-1,-1 1,1-1,-1 1,1-1,-1 1,0-1,1 1,-1-1,0 1,0 0,0 0,0-1,0 1,0 0,0 0,-1 0,1 0,0 0,-1 0,1 1,0-1,-1 0,1 1,-1-1,1 1,-1-1,1 1,-1 0,0-1,1 1,-1 0,1 0,-1 0,0 1,1-1,-1 0,1 0,-2 1,-7 3,0 0,0 0,0 1,1 0,-1 1,1 0,1 1,-1-1,1 2,0-1,1 1,0 0,0 1,0 0,1 0,1 0,-5 10,8-15,0-1,0 1,0 0,1-1,-1 1,1 0,0 0,0 0,1 0,-1 0,1 0,0 0,0 1,0-1,0 0,1 0,-1 0,1 0,0 0,1 0,-1 0,1-1,-1 1,1 0,0-1,1 1,-1-1,1 0,-1 0,1 0,0 0,0 0,0 0,0-1,1 0,-1 1,1-1,3 1,97 30,-89-31,0 2,0-1,-1 2,0 0,0 1,0 0,-1 1,11 8,-20-12,-1 0,0 0,0 0,0 0,0 1,-1 0,1-1,-1 1,0 0,0 0,0 0,-1 0,1 1,-1-1,0 0,0 1,-1-1,1 1,-1-1,0 0,0 1,-1-1,1 1,-1-1,0 0,0 1,0-1,-1 0,0 2,-1 2,0-1,-1 0,0 0,0 0,-1 0,1 0,-1-1,-1 0,1 0,-1-1,0 1,0-1,-1 0,0-1,-5 3,-9 2</inkml:trace>
  <inkml:trace contextRef="#ctx0" brushRef="#br0" timeOffset="34749.41">3704 1643,'-6'22,"2"0,0 0,1 0,2 1,0-1,1 1,1-1,2 1,0-1,1 0,1 0,1-1,1 1,1-1,3 5,-3-15,-1 0,2 0,-1-1,2 0,-1 0,1-1,1 0,6 4,-16-12,1 1,-1-1,1 0,0 0,-1 0,1 0,0 0,-1 0,1-1,0 1,0-1,0 1,-1-1,1 1,0-1,0 0,0 0,0 0,0 0,0 0,0-1,-1 1,1 0,0-1,0 1,0-1,0 0,-1 0,1 0,0 0,-1 0,1 0,-1 0,1 0,-1-1,0 1,1 0,-1-1,0 1,0-1,0 0,0 1,0-1,0 0,-1 1,1-1,-1 0,1 0,0-1,72-283,-45 233,-12 35</inkml:trace>
  <inkml:trace contextRef="#ctx0" brushRef="#br0" timeOffset="35531.367">4522 1727,'-35'16,"1"2,1 0,0 3,1 0,2 2,0 2,2 0,-21 24,-9 46,57-92,0-1,1 1,-1-1,0 1,1-1,0 1,-1 0,1-1,0 1,1-1,-1 1,0 0,1-1,-1 1,1-1,0 1,0-1,0 0,0 1,0-1,0 0,1 0,-1 1,1-1,0 0,-1-1,1 1,0 0,0 0,0-1,0 1,1-1,-1 0,0 1,1-1,-1 0,0-1,1 1,-1 0,2 0,8-1,0 0,-1 0,1-1,0 0,-1-1,1 0,-1-1,1-1,-1 0,0 0,-1-1,1 0,-1-1,0 0,0 0,-1-1,0-1,0 0,-1 0,0 0,0-1,2-4,13-9,71-89,-94 111,0-1,1 0,-1 0,0 0,0 0,1 0,-1 0,1 0,-1 0,1 1,-1-1,1 0,-1 0,1 0,0 1,-1-1,1 0,0 1,0-1,0 1,-1-1,1 1,0-1,0 1,0 0,0-1,0 1,0 0,0 0,0 0,0 0,0 0,0 0,0 0,0 0,-1 0,1 0,0 0,0 0,0 1,0-1,0 0,0 1,0-1,0 1,-1-1,1 1,0-1,0 1,0 0,-1-1,1 1,0 0,-1-1,1 1,-1 0,1 0,-1 0,1 1,22 100,-20-95,1-1,-1 0,1 1,1-1,-1-1,1 1,0-1,1 0,-1 0,1 0,0-1,0 0,0 0,1 0,-1-1,1 0,0 0,0-1,0 0,0 0,0-1,0 1,1-2,-1 1,0-1,1 0,-1 0,1-1,-1 0,0-1,0 1,0-2,0 1,0 0,0-1,3-3,12-6,0-1,-1-1,-1-1,0-1,-1-1,-1 0,-1-2,0 0,-2 0,5-8,-9 9,14-14,-1-1,-1-2,-3 0,0-1,-3-1,-1-1,-1-1,-3 0,-1 0,-2-1,2-22,-10 53,0 3,1 0,-1 0,0 0,-1-1,0 1,0 0,0-1,0 1,-1 0,0 0,-1-1,1 1,-1 0,0 0,-1 1,0-1,1 0,-2 1,1-1,-1 1,1 0,-2 0,1 1,-1-1,0 5,0 0,1 0,-1 0,0 1,0 0,1 0,-1 0,1 1,-1-1,1 1,0 0,-1 1,1-1,0 1,0-1,1 1,-1 0,0 1,1-1,0 1,0-1,0 1,0 0,1 0,-1 0,1 1,0-1,-1 4,-7 12,1 1,1 1,1 0,1 0,0 0,2 1,1 0,0 0,2 0,1 0,1 0,0 0,4 14,-1-14,0 0,1 1,2-2,0 1,1-1,2 0,7 12,57 154,-78-157,-2-35</inkml:trace>
  <inkml:trace contextRef="#ctx0" brushRef="#br0" timeOffset="35780.889">4720 1614,'39'5,"26"2,8-6,0-2,-7-2,-5 0,-4 1,-6 0,-7 1,-7 0,1 1,-2 0,-2 0,-2 0,-2 0,-1 0,-5 0</inkml:trace>
  <inkml:trace contextRef="#ctx0" brushRef="#br0" timeOffset="36000.482">5679 1756,'-14'39,"-5"21,1 6,3-3,9-13,6-15</inkml:trace>
  <inkml:trace contextRef="#ctx0" brushRef="#br0" timeOffset="36165.184">5679 1417,'0'0</inkml:trace>
  <inkml:trace contextRef="#ctx0" brushRef="#br0" timeOffset="36443.156">6018 1727,'-3'8,"-15"24,2 1,1 1,2 0,2 1,1 1,0 7,8-40,2-1,-1 1,0 0,0 0,1 0,0 0,-1 0,1-1,0 1,1 0,-1 0,0 0,1 0,0 0,-1-1,1 1,0 0,1 0,-1-1,0 1,1-1,-1 1,1-1,0 0,0 0,0 1,0-1,0-1,0 1,1 0,-1 0,1-1,-1 1,1-1,-1 0,1 0,0 0,0 0,-1 0,1-1,0 1,0-1,0 0,2 0,4-2,0-1,1 1,-1-2,0 1,-1-2,1 1,-1-1,0 0,0-1,0 1,-1-2,0 1,0-1,-1 0,0-1,0 1,0-1,-1 0,0-1,-1 1,0-1,0 0,0-2,0 4,1-1,-1-1,-1 1,0 0,0-1,0 0,-1 0,0 1,-1-1,0 0,-1-1,1 1,-2 0,1 0,-1 0,-1 0,0 0,0 1,0-1,-1 0,-1 1,1 0,-1-1,-1 2,0-1,0 0,0 1,-1 0,-5-5,8 10,-1 0,1 0,-1 0,1 0,-1 1,0-1,0 1,0 0,0 0,0 0,0 1,0 0,0-1,0 1,0 1,0-1,0 0,0 1,0 0,0 0,0 0,1 1,-1-1,0 1,-15 9</inkml:trace>
  <inkml:trace contextRef="#ctx0" brushRef="#br0" timeOffset="39614.899">6526 1643,'1'42,"-2"0,-2 0,-1 0,-3 0,-6 20,-28 81,35-112,6-30,0-1,-1 0,1 0,0 1,0-1,-1 0,1 1,0-1,0 0,0 1,0-1,-1 0,1 1,0-1,0 0,0 1,0-1,0 1,0-1,0 0,0 1,0-1,0 0,0 1,0-1,0 1,1-1,-1 0,0 1,0-1,0 0,0 1,1-1,-1 0,0 0,0 1,1-1,-1 0,0 1,0-1,1 0,-1 0,0 0,1 1,-1-1,0 0,1 0,-1 0,0 0,1 0,-1 1,1-1,-1 0,0 0,1 0,-1 0,0 0,1 0,-1 0,1-1,-1 1,0 0,1 0,-1 0,0 0,1 0,-1 0,0-1,1 1,-1 0,52-97,-45 75</inkml:trace>
  <inkml:trace contextRef="#ctx0" brushRef="#br0" timeOffset="40098.752">6554 1614,'0'1,"0"-1,0 0,0 0,0 1,0-1,0 0,0 0,0 1,-1-1,1 0,0 0,0 1,0-1,0 0,0 0,-1 1,1-1,0 0,0 0,0 0,-1 0,1 1,0-1,0 0,-1 0,1 0,0 0,0 0,-1 0,1 0,0 1,0-1,-1 0,1 0,0 0,0 0,-1 0,1 0,0 0,-1-1,1 1,0 0,0 0,-1 0,1 0,0 0,0 0,-1 0,1 0,0-1,0 1,0 0,-1 0,9 26,120 201,-113-193,-11-22,1 0,0 0,0-1,1 0,1 0,0 0,0-1,1 0,0 0,1-1,0 0,2 1,-8-9,0 1,0-1,0 0,0 0,0 0,0-1,0 1,1-1,-1 1,0-1,0 0,1-1,-1 1,0 0,0-1,0 0,1 1,-1-1,0-1,0 1,0 0,-1-1,1 1,0-1,0 0,-1 0,1 0,-1 0,0-1,0 1,0-1,2-1,59-91,-51 75,-1-1,0 0,-2-1,0 0,-2 0,0-1,-1 0,-2 0,0 0,-2-1,0 1,-1-1,-2 1,0-1,-3-4,-27-33,23 54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51.64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 1535,'68'15,"-2"2,1 4,-2 2,-1 3,33 20,88 32,426 127,-205-43,67 37,-220-86,182 85,-71 3,-175-96,88 30,63 21,32 29,-322-163,-2 3,0 1,-2 2,14 13,-1 5,-39-29,2 0,0-1,1-1,1-1,21 9,-1-5,-82-3,-31-4,0-2,-1-4,0-3,-47-6,-5 3,-132 0,85-27,-1 16,102 3,-1 2,0 3,0 3,-16 4,-34-1,-193-3,144-26,-312 26,85 1,169-28,-509 29,-156-1,879 0</inkml:trace>
  <inkml:trace contextRef="#ctx0" brushRef="#br0" timeOffset="2545.183">850 1959,'-15'4,"-4"7,-4 2,2 2,4 0</inkml:trace>
  <inkml:trace contextRef="#ctx0" brushRef="#br0" timeOffset="3029.281">341 3115,'-14'34,"-5"20,1 6,8-7,6-8,3-6,7-11,3-5,4-6,0-6</inkml:trace>
  <inkml:trace contextRef="#ctx0" brushRef="#br0" timeOffset="20118.696">3304 745,'-3'-6,"-1"1,0-1,-1 1,1 0,-1 0,0 0,0 1,-1 0,1 0,-1 0,0 1,0-1,0 1,0 1,-1-1,1 1,-1 0,1 1,-7-1,-4 3,0 2,0 0,0 0,0 2,1 0,-1 1,1 0,-10 7,-43 16,-181 76,222-91,1 1,0 1,2 2,0 0,0 2,2 0,1 2,0 1,2 0,0 1,2 2,1 0,1 0,1 2,1 0,-92 177,87-156,3 1,2 1,2 1,0 13,10-55,-2 9,1 1,0 0,2 0,0 0,1 0,1 0,1 0,1 0,4 16,13 36,-15-48,1 1,2-2,0 1,2-1,0 0,4 4,86 111,-79-108,1-1,1-1,2-1,0-2,2 0,1-1,1-2,0-1,2-2,9 5,-11-9,-1 0,2-2,0-1,0-1,21 4,135 6,-32 13,37-23,-140-12,-17-2,-1-1,0-1,0-2,0-1,26-11,79-47,14-50,-41 24,-87 74,-1-2,-2 0,0-1,-1-2,-1 0,7-12,-8 13,1-4,0 0,-1 0,-2-2,0 0,-2-1,-2 0,3-10,-7 16,-1-1,-2-1,0 1,-1-1,-2 1,0-2,0-97,-17-53,5 138,-1 0,-2 1,-1 0,-2 1,-2 1,-1 1,-3-2,-76-102,-87-52,85 97,86 82,-1 0,0 1,-1 1,0 0,-1 1,1 1,-1 0,-15-3,-15-7,22 7,0 1,-1 2,0 0,-1 2,1 1,-1 1,0 1,-1 1,13 1,-2-1,-1 1,1 0,0 1,-1 1,1 1,0 0,0 1,0 1,1 1,-14 6,12-2</inkml:trace>
  <inkml:trace contextRef="#ctx0" brushRef="#br1" timeOffset="25936.608">3304 1535,'4'-1,"0"-1,0 0,0 0,0 0,-1-1,1 1,-1-1,1 0,-1 0,0 0,0 0,-1 0,1-1,-1 1,1-1,1-3,1-2,194-259,-98 146,78-70,-103 119,3-50,-18 22,94-152,-119 192,-28 42</inkml:trace>
  <inkml:trace contextRef="#ctx0" brushRef="#br1" timeOffset="28792.207">3304 1507,'1'1,"-1"1,0 0,1 0,0 0,-1-1,1 1,0 0,0 0,0-1,0 1,0-1,0 1,0-1,1 1,-1-1,0 0,1 0,-1 1,1-1,-1 0,1 0,0-1,0 1,-1 0,1-1,0 1,0-1,0 1,-1-1,1 0,0 1,0-1,0 0,0-1,0 1,3 2,9 2,-1 0,0 1,0 1,-1 0,0 1,0 0,0 1,-1 0,3 3,8 6,1-1,1 0,0-2,1-2,1 0,0-1,8 1,104 50,15 61,-66-47,54 35,11-1,62 4,-75-53,-55-30,56 16,37 19,66 57,-103-67,-140-56,-1-1,1 1,-1 0,1 0,-1 0,0 0,1 0,-1 0,1 0,-1 0,1 0,-1 0,1 0,-1 0,0 0,1 0,-1 0,1 0,-1 1,1-1,-1 0,1 0,-1 1,1-1,0 0,-1 1,1-1,-1 1,1-1,0 0,-1 1,1-1,0 1,-1-1,1 1,0-1,0 1,-1-1,1 1,0-1,0 1,0-1,0 1,0 0,0-1,0 1,0-1,0 1,0-1,0 1,0-1,0 1,0-1,1 1,-1-1,0 1,0-1,1 1,-1-1,0 1,-18 0</inkml:trace>
  <inkml:trace contextRef="#ctx0" brushRef="#br1" timeOffset="30220.568">6212 2607,'-282'313,"137"-162,127-136,13-10,0-1,0 1,0-1,0 0,-1 0,0-1,0 0,0 0,0 0,0 0,0-1,-1 0,1-1,-6 1,10-2,1 0,-1-1,1 1,0-1,-1 0,1 1,0-1,0 0,-1 0,1 0,0 0,0 0,0 0,0 0,0 0,0 0,1 0,-1-1,0 1,1 0,-1-1,1 1,-1 0,1-1,-1 1,1-1,0 1,0 0,0-1,0 1,0-1,0 1,0-1,0 1,0-1,1 1,-1 0,1-1,-1 0,19-56,-8 35</inkml:trace>
  <inkml:trace contextRef="#ctx0" brushRef="#br1" timeOffset="30459.603">5760 2692,'2'-1,"0"1,1 1,-1-1,0 0,1 0,-1 1,0 0,0-1,1 1,-1 0,0 0,0 0,0 0,0 0,0 1,0-1,-1 1,1-1,0 1,-1 0,1-1,-1 1,1 0,-1 0,1 2,-2-4,238 274,-185-220,-49-47</inkml:trace>
  <inkml:trace contextRef="#ctx0" brushRef="#br1" timeOffset="31910.27">4688 39,'17'226,"-13"-199,-4-20,1 1,0-1,0 0,1 1,0-1,0 0,1 0,-1 0,2-1,-1 1,1-1,1 2,-3-7,0-1,0 1,0-1,0 0,0 1,0-1,0 0,0-1,0 1,0 0,0-1,0 1,0-1,0 1,0-1,0 0,0 0,0 0,-1 0,1 0,0 0,-1 0,1-1,-1 1,1-1,-1 1,1-1,-1 1,0-1,0 0,0 0,0 1,0-1,-1 0,1 0,0-1,5-5,222-287,-226 292,-1 0,1 0,0 0,0 0,0 1,0-1,1 0,-1 1,0 0,1-1,0 1,0 0,0 0,0 0,0 1,0-1,0 1,0 0,0 0,1 0,-1 0,1 0,-1 1,0 0,1-1,-1 1,1 1,-1-1,1 0,-1 1,1 0,-1-1,0 1,1 1,-1-1,0 0,0 1,0 0,0-1,0 1,2 2,3 16,0 0,-1 0,-1 0,-1 1,-1 0,-1 0,-1 0,0 0,-2 0,0 1,-2-1,-1 4,1 36,2-27,-2 1,-1 0,-2-1,-1 1,-2-2,-1 1,-2-1,-2 2,7-23,0 0,-1-1,-1 0,1 0,-2 0,0-1,0-1,0 1,-1-2,-1 1,1-1,-2-1,1 0,-1-1,-9 5,18-10,0 0,0 0,0 0,0 0,0 0,-1 0,1-1,0 0,0 1,-1-1,1-1,0 1,0 0,-1-1,1 1,0-1,0 0,0 0,0 0,0-1,0 1,0-1,0 0,1 0,-1 1,1-2,-1 1,1 0,0 0,0-1,0 1,0-1,0 0,0 0,0-1,-1-2,-1 0,1-1,0 0,1 0,0 0,0 0,0 0,1 0,0-1,1 1,-1 0,2-1,-1 1,1 0,1-6,6-7,2 0,1 1,0 0,2 1,0 0,0 0,2 2,0 0,1 1,1 0,0 1,1 1,0 1,1 0,17-7,-2-3,143-68,-143 77</inkml:trace>
  <inkml:trace contextRef="#ctx0" brushRef="#br2" timeOffset="40274.507">3277 1592,'-1'0,"1"0,-1 0,1-1,0 1,-1 0,1 0,0 0,-1 0,1-1,0 1,-1 0,1 0,0 0,-1-1,0 2,0 0,-1 0,1 0,0 0,0 0,0 1,0-1,0 0,0 1,0-1,0 0,0 1,1-1,-1 1,1-1,-1 1,1 0,0-1,-1 1,1-1,0 1,0 0,0-1,0 1,0 0,1-1,-1 1,0-1,1 1,-1 0,1-1,0 1,-1-1,1 0,0 1,0-1,0 1,0-1,0 0,0 0,0 0,0 0,1 0,-1 0,0 0,1 0,-1 0,1 0,-1-1,1 1,-1-1,1 1,-1-1,1 1,0-1,-1 0,1 0,0 0,-1 0,1 0,-1 0,1 0,0-1,0 1,3-2,0 0,0-1,-1 1,1-1,-1 0,0 0,1 0,-1-1,-1 0,1 1,0-1,-1 0,0-1,0 1,0-1,0 1,-1-1,0 0,0 0,0 0,0-5,-3 9,0 0,0 0,0-1,0 1,-1 0,1 0,-1 0,1 1,0-1,-1 0,0 0,1 1,-1-1,1 1,-1 0,0-1,1 1,-1 0,0 0,1 0,-1 0,0 0,1 0,-1 0,0 1,1-1,-1 1,1-1,-1 1,1 0,-1-1,1 1,-1 0,1 0,-1 0,1 0,0 0,0 0,0 1,0-1,-1 0,1 0,0 0,0 0,0 0,0 0,0 0,0 0,0 0,0 1,1-1,-1 0,0 0,1 1,-1-1,1 0,-1 1,1-1,-1 1,1-1,0 1,0-1,0 0,0 1,0-1,0 1,0-1,1 1,-1-1,0 1,1-1,-1 0,1 2,6 11</inkml:trace>
  <inkml:trace contextRef="#ctx0" brushRef="#br2" timeOffset="42429.349">3136 1083,'-55'-27,"48"24,-1-1,1 1,-1 0,0 1,1-1,-1 2,0-1,0 1,-1 0,1 1,0 0,0 0,0 1,0 0,0 0,0 1,0 0,0 1,1-1,-1 1,1 1,-1 0,1 0,0 0,1 1,-1 0,1 0,0 0,0 1,1 0,-2 2,-3 1,0 1,1 0,0 1,1 0,0 0,1 1,0 0,1 0,0 1,1 0,1 0,0 0,0 0,1 1,1-1,0 1,5 115,-2-124,1 0,-1 0,1 0,0-1,0 1,0-1,0 1,1-1,0 0,0 0,0 0,0 0,1 0,0-1,0 0,-1 0,2 0,-1 0,0 0,1-1,-1 0,1 0,-1 0,2 0,6 1,0-1,0 0,0-1,0 0,0-1,0 0,0-1,0-1,-1 1,1-2,0 0,-1 0,1-1,-1 0,0-1,0-1,-1 1,0-2,0 1,6-6,-13 10,0-1,0 1,0-1,0 1,-1-1,1 0,-1 0,0 0,0 0,0-1,0 1,0 0,-1-1,0 1,1-1,-1 0,-1 1,1-1,0 0,-1 0,0 1,0-1,0 0,0 0,-1 0,1 1,-1-1,0 0,0 1,0-1,-1 0,1 1,-1 0,0-1,0 1,0 0,0 0,-1 0,1 0,-1 0,0 1,0-1,0 1,0 0,0 0,0 0,-1 0,-2-1,-56-23,63 26,-1-1,0 0,1 1,-1-1,1 0,-1 1,0-1,1 1,-1-1,1 1,0-1,-1 1,1-1,-1 1,1-1,0 1,-1 0,1-1,0 1,-1 0,1 0,0 0,0-1,-1 1,1 0,0 0,-1 0,1 0,0 0,0 0,-1 0,1 1,0-1,0 0,-1 0,1 0,0 1,-1-1,1 0,0 1,-1-1,101 29,-98-28,0 0,1 0,-1-1,0 1,1-1,-1 0,1 0,-1 0,0 0,1-1,-1 1,0-1,1 0,-1 0,0 0,0-1,0 1,0-1,0 1,1-2,10-5</inkml:trace>
  <inkml:trace contextRef="#ctx0" brushRef="#br3" timeOffset="64331.476">2176 942,'-16'0,"1"-1,0 0,0-1,0-1,0 0,0-1,0-1,-5-2,-337-147,312 138,30 11,0-1,0 0,0 0,1-2,0 0,0 0,1-1,0-1,-2-3,4 2,1 1,-2 1,1-1,-1 2,-1 0,0 0,0 1,0 1,-1 0,-1 0,-78-41,76 40</inkml:trace>
  <inkml:trace contextRef="#ctx0" brushRef="#br3" timeOffset="65451.643">1809 604,'-68'122,"61"-105,-118 328,-157 285,132-339,-49 46,186-310,19-39</inkml:trace>
  <inkml:trace contextRef="#ctx0" brushRef="#br3" timeOffset="65866.371">1583 1704,'-2'0,"-1"-1,1 1,0 0,0 1,0-1,0 0,0 1,-1-1,1 1,0-1,0 1,0 0,0 0,0 0,1 0,-1 0,0 1,0-1,1 0,-1 1,1-1,-1 1,1 0,-1 0,-11 9,-32 14,-1-1,-1-3,-47 16,37-16,-300 109,330-113,27-13</inkml:trace>
  <inkml:trace contextRef="#ctx0" brushRef="#br3" timeOffset="66281.745">2035 745,'-109'47,"79"-32,-85 40,-2-4,-21 0,-72 24,177-58</inkml:trace>
  <inkml:trace contextRef="#ctx0" brushRef="#br3" timeOffset="66851.188">652 688,'-10'7,"1"1,1-1,-1 1,1 1,1 0,0 0,0 0,1 1,0 0,0 0,1 1,-1 3,-4 5,-46 100,5 2,-4 29,9-26,28-69,12-31</inkml:trace>
  <inkml:trace contextRef="#ctx0" brushRef="#br3" timeOffset="67397.082">426 575,'29'-15,"1"0,0 2,0 2,1 0,1 2,-1 1,1 2,1 1,-1 2,8 1,-34 1,1 1,-1 0,0 0,0 0,0 1,0 0,0 1,0-1,0 1,0 0,0 0,-1 1,1 0,-1 0,1 0,-1 1,0-1,-1 1,1 1,-1-1,0 0,0 1,0 0,0 0,-1 0,0 1,0-1,0 1,-1-1,0 1,0 0,0 0,-1 0,0 0,0 0,0 0,-1 1,0-1,0 4,-3 2,-1 1,1 0,-2-1,0 0,0 0,-1 0,-1-1,0 0,0 0,-1-1,0 0,-1 0,0-1,-7 5,-153 109,138-103,-150 87,179-106,0-1,0 1,0 0,0 0,1 0,-1 0,0 0,0 0,1 1,-1-1,1 1,-1-1,1 1,-1-1,1 1,0 0,0 0,0-1,0 1,0 0,0 0,1 0,-1 0,0 0,1 0,0 0,-1 1,1-1,0 0,0 0,0 0,1 0,-1 0,0 0,1 0,-1 0,1 0,0 0,0 0,0 0,0 0,0 0,0 0,0-1,0 1,1 0,-1-1,1 1,131 92,-121-85,4 1,-1 0,0 1,-1 0,0 1,-1 1,0 0,-1 1,-1 0,0 1,-1 0,4 8,-7-7,-2 0,1 1,-2 0,-1-1,0 1,-1 0,0 0,-2 15,27 70,-23-93</inkml:trace>
  <inkml:trace contextRef="#ctx0" brushRef="#br0" timeOffset="84686.921">765 3059,'-33'-49,"-97"-167,32 28,-28-48,65 101,53 112,5 18,0 0,1-1,0 1,0-1,0 0,1 0,-1 0,1 0,1 0,-1 0,1 0,0 0,1 0,-1 0,1 1,0-1,1 0,-1 0,1 0,0 1,1-1,0-1,-1 5,0 0,-1 1,1-1,0 1,0-1,0 1,0 0,0-1,0 1,0 0,0 1,0-1,0 0,1 1,-1-1,0 1,1 0,-1-1,0 1,1 0,-1 1,0-1,1 0,-1 1,0-1,0 1,1 0,-1-1,0 1,0 0,0 0,0 1,0-1,0 0,0 1,0 0,63 61,-18 58,-45-117,-1 0,0 0,-1 1,1-1,-1 0,0 0,0 1,0-1,-1 0,1 0,-1 1,0-1,0 0,-1 0,1 0,-1 0,0 1,77-36,24 30,-97 1,0 1,1-1,-1 1,0 0,0 0,1 0,-1 0,0 0,0 0,0 1,0-1,0 1,0 0,-1-1,1 1,-1 0,1 0,-1 0,1 0,-1 0,0 0,0 0,0 1,0-1,-1 0,1 1,0-1,-1 0,0 1,1-1,-1 1,0-1,0 0,-1 1,1-1,0 1,-1-1,0 2,0 4,0 1,0 0,-1-1,0 1,0-1,-1 0,-1 0,1 0,-1 0,0-1,-1 1,0-1,0 0,0 0,-1-1,0 0,-1 0,1 0,-1-1,0 0,0 0,-1 0,0-1,1-1,-1 1,0-1,-2 0,-273-5,257 2,22 2,-1-1,1-1,-1 1,0-1,1 0,-1 0,0 0,1-1,-1 1,1-1,-1 0,1-1,-1 1,1-1,0 0,-1 0,1 0,0 0,0-1,1 1,-1-1,1 0,-1-1,1 1,-1-1,-21-70,20 49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5:32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2952 5196,'0'0</inkml:trace>
  <inkml:trace contextRef="#ctx0" brushRef="#br0" timeOffset="166.689">3008 5338,'-4'10,"-2"3</inkml:trace>
  <inkml:trace contextRef="#ctx0" brushRef="#br0" timeOffset="-13055.605">299 1132,'-2'16,"0"-1,-1 1,-1-1,-1 0,0 0,-1-1,0 1,-1-1,-2 2,-157 294,98-213,68-97,1-1,-1 1,0 0,0-1,0 1,0-1,0 1,0 0,0-1,0 1,0-1,0 1,0 0,0-1,0 1,-1-1,1 1,0 0,0-1,0 1,0 0,-1-1,1 1,0 0,0-1,-1 1,1 0,0-1,-1 1,1 0,0 0,-1 0,1-1,0 1,-1 0,1 0,0 0,-1 0,1-1,-1 1,1 0,0 0,-1 0,1 0,-1 0,1 0,0 0,-1 0,1 0,-1 1,1-1,0 0,-1 0,1 0,0 0,-1 0,1 1,0-1,-1 0,1 0,0 1,-1-1,1 0,0 0,0 1,-1-1,10-31,1 8</inkml:trace>
  <inkml:trace contextRef="#ctx0" brushRef="#br0" timeOffset="-12682.208">356 1077,'-3'6,"0"0,0 1,1 0,0-1,1 1,-1 0,1 0,1 0,-1 0,1 0,0-1,1 1,0 0,0 0,0 0,1 0,0-1,0 1,1-1,-1 1,1-1,1 0,-1 0,1 0,1-1,-1 1,1-1,-1 0,4 2,197 110,-194-95,-18-25</inkml:trace>
  <inkml:trace contextRef="#ctx0" brushRef="#br0" timeOffset="-12370.338">131 1387,'0'19,"4"11,7 1,6 0,6-6,2-7,3-2,1-3,0 1,-4 2,-7 0</inkml:trace>
  <inkml:trace contextRef="#ctx0" brushRef="#br0" timeOffset="-11787.528">271 1838,'-4'5,"-8"6,-5 6,-1 6,-1-2,2 0,0 2,-3 2,-2 1,2 1,0-4,3-2,5-8,9-7,5-9,2-4</inkml:trace>
  <inkml:trace contextRef="#ctx0" brushRef="#br0" timeOffset="-11436.2">271 1838,'5'0,"1"5,5 1,1 5,-3 5,3 0,-1 2,3-2,3-3,4-5,3-3,-2 2,-6 0</inkml:trace>
  <inkml:trace contextRef="#ctx0" brushRef="#br0" timeOffset="-11101.821">131 1979,'14'10,"10"3,5-1,-2 2,-1 0,0 1,-4-1</inkml:trace>
  <inkml:trace contextRef="#ctx0" brushRef="#br1" timeOffset="-43097.443">2727 738,'-23'-8,"-1"2,0 1,0 1,0 1,0 1,0 1,0 1,-1 1,1 2,-21 4,9 2,0 3,0 0,1 2,1 2,0 1,2 2,0 1,1 2,-28 24,38-29,-34 28,2 1,1 3,-22 31,57-60,2 1,0 0,1 1,2 1,0 0,1 1,1 0,2 1,0-1,2 2,0-1,-1 25,-5 28,9-66,0 0,1-1,1 1,-1 0,2 0,0 0,0 0,1 0,1 0,1 6,72 304,-62-283,1 0,2-1,1-1,2-1,2 0,1-2,2 0,6 4,142 104,-138-114,1-1,1-1,2-3,8 4,-18-11,0-1,1-1,0-2,1-1,0-2,21 4,147-1,-55 14,8-42,-4-8,-120 16,-1-1,1-1,-1-1,-1-1,0-2,-1 0,0-2,14-12,92-71,53-57,-150 123,-1-2,-2-1,-1-1,2-7,36-90,-31-51,-33 172,0 1,0-1,-2 0,1 1,-2-1,1 0,-2 0,0 0,0 0,-4-11,-25-163,-24 44,29 82,-37-62,-92-20,109 110,-2 3,-1 2,-1 1,-41-14,64 29,-84-19,-4 4,-105-36,204 61,0 1,0 0,0 1,0 0,0 1,0 1,0 0,-8 4,-49 4,47-8</inkml:trace>
  <inkml:trace contextRef="#ctx0" brushRef="#br2" timeOffset="-35657.518">2895 1725,'1'0,"-1"0,0 0,1 0,-1 0,0-1,1 1,-1 0,0 0,1 0,-1-1,0 1,0 0,1-1,-1 1,0 0,0 0,0-1,1 1,-1 0,0-1,0 1,0 0,0-1,0 1,0 0,0-1,0 1,0-1,0 1,0 0,0-1,0 1,0 0,0-1,0 1,0 0,0-1,0 1,-1 0,1-1,0 1,0 0,0-1,-1 1,1 0,0 0,0-1,-1 1,1 0,0 0,0-1,-1 1,1 0,0 0,-1 0,1 0,0-1,-1 1,1 0,0 0,-1 0,1 0,-1 0,1 0,0 0,-1 0,1 0,0 0,-1 0,1 0,6 0,1 0,0 0,0 0,-1 1,1 0,0 0,-1 0,1 1,-1 0,1 1,-1-1,4 3,3 1,212 90,36 61,-81-78,-33-1,21 34,-13-9,218 133,-213-163,-135-75,-23-7</inkml:trace>
  <inkml:trace contextRef="#ctx0" brushRef="#br2" timeOffset="-34341.699">3065 1641,'-8'2,"11"-19,11-22,10-5,1 1,3 2,2 1,1 1,1 1,20-14,-21 16,-2-1,-2-1,-1-2,6-14,26-41,37-78,-75 128,3 1,2 1,1 2,13-13,120-168,-97 89,-21 86,-27 30</inkml:trace>
  <inkml:trace contextRef="#ctx0" brushRef="#br2" timeOffset="-33656.018">5493 2516,'-18'58,"-3"0,-3-2,-1 0,-3-2,-33 47,54-90,0 0,-1-1,0 0,0-1,-1 0,0 0,-1-1,1 0,-2-1,1 0,-1 0,0-1,-9 3,-1-4</inkml:trace>
  <inkml:trace contextRef="#ctx0" brushRef="#br2" timeOffset="-33357.941">5182 2487,'19'24,"16"18,7 6,1 0,-2-8,-3-7,1-8,-5-4,-4-1,-3-3,0-5,-6 0,-1-2,1 3,-3 3,-5 4,-10-1,-4-4</inkml:trace>
  <inkml:trace contextRef="#ctx0" brushRef="#br2" timeOffset="-32058.436">4476 4,'0'0,"0"1,0-1,-1 1,1-1,0 1,-1-1,1 0,0 1,-1-1,1 1,0-1,-1 0,1 1,-1-1,1 0,-1 1,1-1,-1 0,1 0,-1 0,1 1,-1-1,1 0,-1 0,1 0,-1 0,1 0,-1 0,1 0,-1 0,0 0,1 0,-1 0,1-1,-1 1,1 0,-1 0,1 0,-1-1,1 1,-1 0,1-1,0 1,-1 0,1-1,-1 1,1 0,0-1,-1 1,1-1,0 1,-1-1,1 1,0-1,0 1,-5 51,5-51,-1 17,0 0,1-1,1 1,1 0,1-1,0 1,1-1,0 0,2 0,-1-1,2 1,0-1,1-1,1 1,1 0,-9-13,1 0,-1 0,1-1,0 1,0 0,0-1,0 1,0-1,0 0,0 1,0-1,0 0,1 0,-1 0,0-1,1 1,-1-1,0 1,1-1,-1 0,1 0,-1 0,1 0,-1 0,1 0,-1-1,0 1,1-1,-1 0,0 0,1 0,-1 0,0 0,0 0,0-1,0 1,0 0,0-1,0 0,-1 1,1-1,0 0,-1 0,1-1,54-98,1-75,-58 175,1 0,0 0,0 0,0 0,-1 0,1 0,0 0,0 0,1 0,-1 0,0 0,0 0,0 0,1 0,-1 0,0 0,1 1,-1-1,1 0,-1 0,1 0,-1 0,1 1,0-1,-1 0,1 0,0 1,0-1,0 1,-1-1,1 1,0-1,0 1,0-1,0 1,0 0,0-1,0 1,0 0,0 0,0 0,0 0,0 0,0 0,0 0,0 0,0 0,0 0,0 1,-1-1,1 0,0 1,0-1,0 1,0-1,0 1,0-1,-1 1,1-1,0 2,56 161,62 112,-110-256,-1 0,-1 1,0 0,-2 0,0 0,-1 0,-1 1,-1-1,-1 1,-1 0,-1 0,0-1,-2 1,-4 18,2-30,0 1,-1-1,1 0,-2 0,1-1,-1 0,-1 0,1-1,-1 0,-1 0,1 0,-1-1,0-1,-1 0,1 0,-1 0,0-1,0-1,0 0,-1 0,-6 0,13-2,1 0,-1 0,1-1,-1 1,0-1,1 0,-1 0,0 0,1 0,-1-1,0 1,1-1,-1 0,1 0,-1 0,1-1,0 1,0-1,-1 0,1 0,0 0,0 0,1-1,-1 1,0-1,1 1,0-1,-1 0,1 0,0 0,0 0,1-1,-1 1,1 0,0-1,0 1,0-1,0 1,0-1,1 1,-1-1,1 0,0 0,6-13,0 0,1 0,0 1,1 0,1 1,1 0,0 0,1 1,0 0,1 1,1 0,0 1,3-1,1-4,247-215,-233 205</inkml:trace>
  <inkml:trace contextRef="#ctx0" brushRef="#br0" timeOffset="-25254.192">3008 1838,'2'2,"0"-1,0 0,0 1,0-1,-1 1,1 0,0 0,-1-1,0 1,1 0,-1 0,0 0,0 0,0 1,0-1,-1 0,1 0,-1 1,1-1,-1 0,0 1,1-1,-1 0,-1 1,1 0,0 0,3 338,-3 167,-28-338,27 112,-12-196,9-70,0 1,2-1,0 1,1 0,0 0,2 0,0 0,1-1,0 1,2 1,12 67,-16-85,0 1,0-1,0 1,0-1,0 1,-1-1,1 1,0-1,0 0,0 1,0-1,-1 1,1-1,0 0,-1 1,1-1,0 0,-1 1,1-1,0 0,-1 0,1 1,0-1,-1 0,1 0,-1 0,1 1,0-1,-1 0,1 0,-1 0,1 0,-1 0,1 0,-1 0,1 0,-1 0,1 0,0 0,-1 0,1 0,-1 0,1-1,-1 1,1 0,0 0,-1 0,1-1,-1 1,1 0,0 0,-1-1,1 1,0 0,-1-1,1 1,0 0,0-1,-1 1,1-1,0 1,0 0,0-1,0 1,-1-1,1 1,-25-27,25 27,-27-34,4 5,-1 2,-1 0,-1 1,-24-18,-17-12,67 54,0 1,-1 0,1-1,0 1,0 0,0-1,0 1,0 0,1-1,-1 1,0 0,0 0,1-1,-1 1,1 0,-1 0,1-1,0 1,-1 0,1 0,0 0,0 0,0 0,0 0,0 0,0 0,0 1,0-1,0 0,0 1,0-1,1 0,-1 1,0-1,0 1,1 0,-1 0,0-1,1 1,-1 0,0 0,1 0,-1 0,0 0,1 0,-1 1,0-1,1 1,12-5,196-35,-13 17,-189 20,9-3,0 1,0 1,1 1,-1 0,1 1,0 1,-1 1,1 0,9 3,-26-4,-1 1,1-1,0 0,-1 1,1-1,0 0,-1 1,1-1,0 1,-1-1,1 1,-1-1,1 1,-1-1,1 1,-1-1,0 1,1 0,-1-1,0 1,1 0,-1-1,0 1,0 0,0-1,0 1,1 0,-1 0,0-1,0 1,0 0,0 0,-1-1,1 1,0 0,0-1,0 1,-1 0,1-1,0 1,-1 0,1-1,0 1,-1 0,1-1,-1 1,1-1,-1 1,1-1,-1 1,1-1,-1 1,0-1,1 1,-38 32,34-30,-142 107,23-9,91-73,26-22</inkml:trace>
  <inkml:trace contextRef="#ctx0" brushRef="#br0" timeOffset="-21020.431">2755 1895,'5'0,"1"5,0 1</inkml:trace>
  <inkml:trace contextRef="#ctx0" brushRef="#br0" timeOffset="-20753.929">2642 2065,'0'4,"0"2</inkml:trace>
  <inkml:trace contextRef="#ctx0" brushRef="#br0" timeOffset="-20516.839">2530 2205,'-5'5,"-2"1</inkml:trace>
  <inkml:trace contextRef="#ctx0" brushRef="#br0" timeOffset="-20250.833">2530 2205,'-15'24,"-4"13,0 0</inkml:trace>
  <inkml:trace contextRef="#ctx0" brushRef="#br0" timeOffset="-20249.833">2388 2431,'0'0</inkml:trace>
  <inkml:trace contextRef="#ctx0" brushRef="#br0" timeOffset="-18973.561">2218 2516,'-4'1,"-1"0,1 1,0 0,0 0,0 0,0 0,0 1,0-1,0 1,1 0,-1 0,1 0,0 1,0-1,0 1,1 0,-1 0,1 0,0 0,0 0,0 0,1 0,-1 1,1-1,0 1,0-1,1 1,-1-1,1 1,0 0,1-2,0 1,-1-1,1 0,0 1,1-1,-1 0,1 0,-1 0,1 0,0 0,0 0,0 0,1-1,-1 1,1-1,-1 0,1 1,0-1,0 0,0-1,0 1,0 0,0-1,0 0,1 0,-1 0,0 0,1 0,-1-1,1 1,-1-1,1 0,-1 0,4-1,1 1,0 0,0-1,0 0,0-1,0 1,0-1,0-1,-1 0,1 0,-1 0,0-1,0 0,0-1,6-4,-8 3,0 1,-1-1,1 0,-1-1,-1 1,1-1,-1 0,0 0,-1 0,1 0,-1 0,-1-1,0 1,0 0,0-1,-1 1,0-1,0 1,-1-1,0 1,0-1,-1 1,0 0,0 0,0 0,-1 0,0 0,-1 0,0 1,0-1,0 1,-1 0,1 1,-2-1,1 1,0 0,-2-1,3 5,1-1,-1 1,1 1,-1-1,1 0,-1 1,0 0,1 0,-1 0,0 0,1 0,-1 1,1 0,-1 0,1 0,-1 0,1 0,-1 1,1-1,0 1,0 0,0 0,0 0,0 0,0 1,1-1,-1 1,1 0,-1 0,1 0,0 0,0 0,1 0,-2 3,-1-1,1 1,0 0,1 0,-1 0,1 0,0 1,0-1,1 0,0 1,0-1,1 1,-1 0,2-1,-1 1,1-1,-1 1,2-1,-1 1,1-1,0-1,1-1,-1 1,1-1,0 0,0 0,0 0,0-1,1 1,-1-1,1 0,0 0,0 0,1 0,-1-1,0 0,1 0,-1 0,1 0,0-1,0 1,-1-1,1-1,0 1,0-1,0 1,0-1,0-1,0 1,0-1,0 0,0 0,-1 0,1-1,0 1,-1-1,1 0,-1-1,1 1,-1-1,0 0,0 0,-1 0,1 0,0-1,-1 0,0 1,0-1,0-1,1-2,2-81,-6 86,0 0,-1-1,0 1,1 0,-1 0,0 0,0 0,0 0,-1 0,1 0,0 0,-1 0,1 0,-1 1,1-1,-1 0,0 1,0 0,0-1,0 1,0 0,0 0,0 0,0 0,0 1,-1-1,1 0,0 1,0 0,-1-1,1 1,0 0,-1 0,1 0,0 1,-1-1,1 1,-6 1,1 1,-1 0,1 0,0 1,0 0,1 0,-1 1,1 0,0 0,0 0,1 1,-1 0,1 0,0 0,1 1,0 0,0-1,0 2,1-1,0 0,0 1,1 0,7 35,6-29</inkml:trace>
  <inkml:trace contextRef="#ctx0" brushRef="#br0" timeOffset="-13982.463">2218 2600,'-24'10,"-139"-116,67 33,-126-118,-11 7,10 49,193 118,1-2,1-1,0-2,2 0,-9-10,12 15,22 17,1 0,-1 0,1 0,0 0,-1 0,1 0,-1 0,1 0,0 0,-1 1,1-1,-1 0,1 0,0 0,-1 0,1 0,0 1,-1-1,1 0,0 0,-1 1,1-1,0 0,-1 0,1 1,0-1,0 0,-1 1,1-1,0 0,0 1,0-1,0 1,0-1,-1 0,1 1,0-1,0 1,0-1,0 0,0 1,0-1,0 1,0-1,0 0,0 1,1-1,-1 1,0-1,0 0,0 1,0-1,1 0,-1 1,0-1,0 0,1 1,-1-1,0 0,0 1,1-1,-1 0,0 0,1 0,-1 1,50 131,-9 22,-9 6,14-3,-45-158,1 1,-1-1,0 0,1 0,-1 0,0 1,1-2,-1 1,0 0,0 0,0 0,0 0,0-1,0 1,0-1,0 1,-1 0,1-1,-1 1,1-1,-1 0,1 1,-1-1,0 1,0-1,1 0,-1 1,-1-1,1 0,0 2,35-237,48-20,-52 176,24-41,-55 122,0-1,1 1,-1 0,0-1,1 1,-1-1,0 1,1-1,-1 1,0-1,0 1,0-1,0 1,0-1,1 1,-1-1,0 0,0 1,0-1,0 1,0-1,-1 1,1-1,0 1,0-1,0 1,0-1,-1 1,1-1,0 1,0-1,-1 1,1-1,0 1,-1-1,1 1,-1 0,1-1,0 1,-1 0,1-1,-1 1,1 0,-1 0,1-1,-1 1,1 0,-1 0,1 0,-1 0,1 0,-1 0,1 0,-1 0,0 0,1 0,-1 0,1 0,-1 0,1 0,-1 0,1 0,-1 1,1-1,-1 0,1 0,-1 1,1-1,-1 0,1 1,-49 20,39-16,-17 7,1-2,-1-1,-1-1,0-1,0-1,0-2,-1 0,1-2,-22-2,49-1,11 1</inkml:trace>
  <inkml:trace contextRef="#ctx0" brushRef="#br0" timeOffset="-6449.992">2218 2770,'-105'48,"85"-41,12-4,0 0,0 0,0 0,-1-1,1-1,-1 1,0-1,1-1,-1 0,1 0,-4-1,4 0,7 0,0 0,0 0,-1 1,1-1,0 1,-1-1,1 1,0-1,-1 1,1 0,-1-1,1 1,-1 0,1 0,-1 0,1 0,-1 0,1 1,-1-1,1 0,0 1,-1-1,1 1,0-1,-1 1,1 0,0 0,-1-1,1 1,0 0,0 0,-1 1,119 164,21 96,-120-229,-7-58,96-369,-76 244,-29 128</inkml:trace>
  <inkml:trace contextRef="#ctx0" brushRef="#br0" timeOffset="-1979.934">2755 3983,'0'255,"1"-243,0-1,1 0,0-1,0 1,1 0,1-1,0 1,0-1,1 0,0 0,1-1,0 1,0-1,1-1,1 1,-1-1,1 0,0-1,1 0,0 0,2 0,-3-6,-1-1,1 0,0-1,0 1,0-1,0-1,-1 0,1 0,0 0,-1-1,0 0,1 0,-1-1,-1 0,1 0,-1-1,1 0,-1 0,0 0,-1-1,0 0,0 0,0 0,0-1,1-3,104-140,-110 151,0 0,0 0,0 0,0 0,0 0,0 0,1 0,-1 0,0 0,1 0,-1 0,1 0,-1-1,1 1,-1 0,1 0,0 0,-1-1,1 1,0 0,0-1,-1 1,1-1,0 1,0-1,0 1,0-1,0 1,0-1,0 0,0 0,0 1,0-1,0 0,0 0,0 0,0 0,0 0,0 0,0 0,0 0,0-1,0 1,-1 0,1-1,0 1,0-1,0 1,0-1,0 1,0-1,-1 1,1-1,0 0,0 1,-1-1,1 0,-1 0,1 0,0 1,-1-1,0 0,1 0,-1 0,1 0,-1 0,0 0,0-1,1 4,49 101,-48-100,0-1,0 1,0-1,1 0,-1 0,1 0,-1 0,1 0,0 0,-1-1,1 1,0-1,0 0,0 0,0 0,0 0,1-1,-1 1,0-1,0 0,0 0,1 0,-1 0,0 0,0-1,0 1,0-1,0 0,0 0,0 0,0-1,0 1,0 0,2-2,8-8,0-1,-1 0,0 0,-1-1,0-1,-1 0,-1 0,0-1,-1 0,0-1,-1 0,-1 0,-1 0,0-1,0-6,-2 14,0 0,0 0,-1 0,-1-1,1 1,-2-1,1 1,-1-1,-1 1,0-6,-5-3</inkml:trace>
  <inkml:trace contextRef="#ctx0" brushRef="#br0" timeOffset="-235.815">3008 4858,'0'-5,"5"4,2 6,-1 2</inkml:trace>
  <inkml:trace contextRef="#ctx0" brushRef="#br0" timeOffset="1702.157">1823 5535,'-18'-52,"-20"-91,35 95,1 1,3-1,2 1,2 0,2 0,2 0,3 1,1 1,4-6,-5 17,63-130,-75 163,0 0,0 0,0 0,1 0,-1 0,0 0,0 0,1 1,-1-1,1 0,-1 0,1 0,-1 0,1 1,0-1,-1 0,1 0,0 1,0-1,-1 1,1-1,0 0,0 1,0 0,0-1,0 1,0-1,0 1,0 0,0 0,0 0,0 0,0-1,0 1,-1 0,1 1,0-1,0 0,0 0,0 0,0 0,0 1,0-1,0 1,0-1,0 0,0 1,0 0,-1-1,1 1,0-1,0 1,-1 0,1 0,0-1,-1 1,1 0,-1 0,1 0,-1 0,1-1,-1 2,-7 121,-1-75,6-44,1-1,0 0,0 1,0-1,0 1,1-1,0 1,-1-1,1 1,0 0,1-1,-1 1,1-1,-1 1,1-1,0 1,0-1,1 0,-1 1,1-1,-1 0,1 0,0 0,0 0,1 0,-1-1,0 1,1-1,0 1,-1-1,1 0,0 0,0 0,1-1,-1 1,3 1,130-23,-134 21,0-1,0 0,0 1,-1-1,1 1,0 0,0 0,-1 0,1 0,-1 0,1 0,0 0,-1 0,0 0,1 1,-1-1,0 1,0-1,0 1,0-1,0 1,0 0,0-1,0 1,-1 0,1 0,-1-1,1 1,-1 0,0 0,0 0,0 0,0 0,0 0,0-1,0 1,-1 0,1 0,-1 0,0 0,-29 72,26-64,-1-2,0 1,-1-1,0 1,-1-2,1 1,-2-1,1 0,-1 0,0-1,0 0,0 0,-1-1,0 0,0-1,-1 0,1 0,-1-1,1 0,-1-1,0 0,0 0,-1-1,1-1,0 0,0 0,0-1,0 0,0-1,0 0,0 0,0-1,0 0,-261-152,247 139,6 1</inkml:trace>
  <inkml:trace contextRef="#ctx0" brushRef="#br0" timeOffset="2267.828">2698 5055,'-24'-4,"-22"-3,-8-3,0-2,4 3,7 1,5 4,9-4,5 1,6 1</inkml:trace>
  <inkml:trace contextRef="#ctx0" brushRef="#br0" timeOffset="4084.832">1683 4802,'-62'-48,"-63"-84,-1-30,117 144,1 0,1 0,0-1,2 0,0 0,1-1,-1-11,2 10,2 21,1 0,-1-1,1 1,-1 0,1-1,-1 1,1 0,-1 0,0 0,1 0,-1 0,1 0,-1 0,1 0,-1 0,0 0,1 0,-1 0,1 0,-1 0,0 0,1 0,-1 1,1-1,-1 0,1 1,-1-1,1 0,-1 1,1-1,0 0,-1 1,1-1,-1 1,1-1,0 1,-1-1,1 1,0-1,0 1,-1-1,1 1,0-1,0 1,0-1,0 1,-1 0,1-1,0 1,0-1,0 1,0-1,1 1,-1 0,0-1,0 1,0-1,0 1,1-1,-1 1,-1 1,-61 164,54-144,7-20,-1 1,0 0,1 0,-1-1,1 1,0 1,0-1,0 0,0 0,1 0,-1 0,1 0,0 1,0-1,0 0,0 0,1 1,-1-1,1 0,0 0,0 0,0 0,0 0,2 2,1-4,0-1,0 0,0 1,0-2,0 1,0 0,1-1,-1 0,0 0,0 0,0 0,-1 0,1-1,0 0,0 0,-1 0,1 0,-1-1,0 1,3-3,-5 4,309-218,-311 219,0 0,1 0,-1 0,1 0,-1 0,1-1,-1 1,1 0,-1 0,0 0,1-1,-1 1,1 0,-1 0,1-1,0 1,-1-1,1 1,-1 0,1-1,0 1,-1-1,1 1,0-1,-1 1,1-1,0 1,0-1,-1 1,1-1,0 1,0-1,0 1,0-1,0 0,0 1,0-1,0 1,0-1,0 0,0 1,0-1,0 1,1-1,-1 1,0-1,0 1,1-1,-1 1,0-1,0 1,1-1,-1 1,1-1,-1 1,0 0,1-1,-1 1,1 0,-1-1,1 1,-1 0,1 0,-1-1,1 1,0 0,-1 0,1 0,-55-1,45 1,-37 3,32-1,0-1,-1 0,1-1,0-1,0 0,0-1,0 0,0-1,-8-3,-3-15,23 11</inkml:trace>
  <inkml:trace contextRef="#ctx0" brushRef="#br0" timeOffset="5901.336">2811 4999,'-37'17,"36"-15,0-1,0 0,0 0,0 0,0 0,0 0,0 0,0 0,-1-1,1 1,0 0,-1-1,1 1,0-1,-1 1,1-1,-1 1,1-1,-1 0,1 0,-1 0,1 0,-1 0,1 0,-1 0,1-1,0 1,-1 0,1-1,-1 1,1-1,0 0,-1 1,1-1,0 0,0 0,0 0,-1 0,1 0,0 0,0-1,-9-12,1-1,0 1,2-2,0 1,0-1,1 0,2-1,-1 1,0-14,4 28,-26-72,17 100,-1 115,-24 122,19-135,16-128,0-1,1 1,-1 0,0 0,1-1,-1 1,1 0,-1 0,1 0,-1 0,0 0,1 0,-1-1,1 1,-1 0,1 0,-1 0,1 0,-1 1,1-1,-1 0,1 0,-1 0,0 0,1 0,-1 0,1 1,-1-1,0 0,1 0,-1 1,1-1,-1 0,0 1,1-1,-1 0,0 1,0-1,1 0,-1 1,0-1,0 1,0-1,1 1,-1-1,0 0,0 1,0-1,0 1,0-1,0 1,0-1,0 1,0-1,0 1,0-1,0 1,0-1,0 0,-1 1,1-1,0 1,0-1,0 1,25-31,-23 28,159-182,-146 165</inkml:trace>
  <inkml:trace contextRef="#ctx0" brushRef="#br0" timeOffset="28976.856">751 4689,'60'-59,"58"-113,-2 17,21-20,-23 7,181-258,-85 154,-81 121,-16 10,85-121,-153 202,-36 56</inkml:trace>
  <inkml:trace contextRef="#ctx0" brushRef="#br0" timeOffset="29693.097">2360 2685,'-34'13,"-118"91,-26-29,166-69,-1 0,0-1,0-1,0 0,0-1,-1 0,1-1,-13 0,12-1,11-1,-1 0,1 1,-1-1,1 0,-1 1,1 0,-1 0,1 0,0 0,-1 0,1 1,0 0,0-1,0 1,0 0,1 1,-1-1,-2 3,19 12,0-11</inkml:trace>
  <inkml:trace contextRef="#ctx0" brushRef="#br0" timeOffset="31074.735">1936 2996,'-1'-5,"-2"1,1-1,0 1,-1 0,0 0,0 0,0 0,-1 1,1-1,-1 1,0 0,0 0,0 0,0 1,0-1,-4 0,15 23,159 209,-35-152,-115-69</inkml:trace>
  <inkml:trace contextRef="#ctx0" brushRef="#br0" timeOffset="36730.448">779 3673,'-129'217,"63"-117,-4-2,-66 69,116-148,26-31,63-61,-44 47</inkml:trace>
  <inkml:trace contextRef="#ctx0" brushRef="#br0" timeOffset="37367.259">723 3757,'17'-13,"-18"42,-27 123,20-105,3-1,1 1,3 0,2 20,-1-35,0-32,5 46,-5-45,0 0,0 0,0 0,0-1,0 1,0 0,0 0,1-1,-1 1,0 0,0 0,1-1,-1 1,0 0,1-1,-1 1,1 0,-1-1,1 1,-1-1,1 1,-1-1,1 1,0-1,-1 1,1-1,0 0,-1 1,1-1,0 0,0 1,-1-1,1 0,0 0,0 0,-1 0,1 0,0 0,0 0,-1 0,1 0,0 0,0 0,0 0,-1-1,1 1,0 0,-1 0,1-1,0 1,-1-1,1 1,0-1,0 1,80-98,-43 43,73-94,94-119,-163 206,-31 48</inkml:trace>
  <inkml:trace contextRef="#ctx0" brushRef="#br0" timeOffset="40265.157">3065 4632,'-5'0,"-1"5,0 6,1 6,2 6,1 2,1 3,0 1,1 1,0-11,5-7,2-7</inkml:trace>
  <inkml:trace contextRef="#ctx0" brushRef="#br0" timeOffset="40800.318">3037 5169,'0'-5,"0"3,0 7,0 8,0 5,0 6,-5 2,-1 3,0 0,6-4,3-7</inkml:trace>
  <inkml:trace contextRef="#ctx0" brushRef="#br0" timeOffset="41246.845">2981 5507,'0'5,"0"11,0 7,0 6,0 1,0 2,0-1,0 0,0-2,0-9,4-9,3-5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1,'15'0,"9"0,6 0,2 4,0 2,1 0,-2-1,-1-1,-1-2,0-1,0-1,-1 0,-5-4,-6-3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22,'34'0,"25"0,8 0,-3 0,-8 0,-13-5,-9-1,-6 0,-7 1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3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58,'0'44,"-1"28,3-1,3 1,7 22,-10-82,1 0,0 0,1 0,0-1,0 1,1-1,1 0,0-1,1 1,0-1,0 0,1-1,0 0,6 5,-12-13,1 1,-1-1,1 1,0-1,0 0,0 0,0 0,0-1,0 1,0-1,0 1,0-1,0 0,0 0,0-1,0 1,0-1,0 1,0-1,-1 0,1 0,0 0,0 0,-1-1,1 1,0-1,-1 1,1-1,-1 0,0 0,2-2,64-75,42-85,-110 163,0 1,0-1,0 1,0-1,0 1,0-1,1 1,-1-1,0 1,0-1,1 1,-1-1,0 1,1-1,-1 1,0 0,1-1,-1 1,1 0,-1-1,1 1,-1 0,0 0,1-1,-1 1,1 0,-1 0,1 0,0 0,-1-1,1 1,-1 0,1 0,-1 0,1 0,-1 0,1 0,-1 1,1-1,-1 0,1 0,-1 0,1 0,-1 1,1-1,-1 0,1 0,-1 1,1-1,-1 0,0 1,1-1,-1 1,0-1,1 0,-1 1,10 36,-5-14,-5-18,1-1,0 1,0 0,0 0,1-1,0 1,0-1,0 0,0 1,1-1,-1 0,1 0,0 0,0-1,1 1,-1-1,1 0,0 0,0 0,0 0,0-1,0 1,0-1,1 0,-1-1,1 1,0-1,-1 0,1 0,0 0,0 0,0-1,-1 0,1 0,0 0,0-1,0 0,-1 0,2 0,2-5,0 0,0-1,-1 0,1 0,-2-1,1 1,-1-2,0 1,-1-1,0 0,0 0,-1 0,0 0,0-1,-1-1,10-19,83-226,-69 199,-17 82,-9-5</inkml:trace>
  <inkml:trace contextRef="#ctx0" brushRef="#br0" timeOffset="285.979">1187 340,'-38'38,"-18"23,1 5,10-3,7-13,11-10,9-7,9-14,5-10</inkml:trace>
  <inkml:trace contextRef="#ctx0" brushRef="#br0" timeOffset="538.828">905 255,'20'34,"10"20,5 1,-2-3,-4-7,-5-5,-3-10,0-6,-3-1,-1-5,-2-1,0 2,3-3,-2-4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28 198,'284'-1,"-87"-26,-173 26</inkml:trace>
  <inkml:trace contextRef="#ctx0" brushRef="#br0" timeOffset="319.904">1 424,'38'0,"22"0,7 0,-5 0,-7 0,-8 0,-8 0,-5 0,-4-5,-2-1,-2 0,1-4,0 1,-5 0</inkml:trace>
  <inkml:trace contextRef="#ctx0" brushRef="#br0" timeOffset="867.385">282 1,'43'33,"197"75,-233-106,0 0,1 0,-1 0,0 1,0 0,0 1,-1-1,1 1,-1 1,0-1,0 1,0 0,-1 0,1 1,-1 0,-1-1,1 2,-1-1,0 0,0 1,-1 0,0 0,0 0,-1 0,0 1,0-1,-1 0,1 1,-2 0,1 3,-2-2,0 1,-1-1,0 0,0 0,-1 0,0 0,0 0,-1-1,-1 1,1-1,-1 0,-1-1,1 1,-1-1,-1 0,1 0,-1-1,0 0,-7 5,-163 78,146-77,14-4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1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3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76 808,'17'-303,"-12"266,1 0,2 0,2 1,1 0,2 0,13-25,-13 41,1 0,1 1,1 1,0 0,1 1,1 1,1 1,0 0,1 2,1 0,0 1,10-4,-30 15,0 0,0 0,0 0,0 0,0 0,1 0,-1 1,0-1,1 0,-1 0,1 1,-1-1,1 1,-1 0,1-1,-1 1,1 0,-1 0,1 0,-1 0,1 0,-1 0,1 0,-1 1,1-1,-1 1,1-1,-1 1,1-1,-1 1,1 0,-1-1,0 1,0 0,1 0,-1 0,0 0,0 0,0 1,0-1,0 0,0 0,-1 1,1-1,0 0,-1 1,1-1,0 1,-1-1,0 1,1-1,-1 1,0-1,0 1,0 0,0-1,0 1,0 1,-2 9,0 1,0-1,-1 1,-1-1,0 0,0 0,-2-1,1 1,-1-1,-1 0,0-1,0 1,-26 45,31-54,1 0,0-1,0 1,0 0,0 0,0 1,0-1,0 0,1 0,-1 0,1 0,0 1,-1-1,1 0,0 0,0 1,1-1,-1 0,0 0,1 1,-1-1,1 0,0 0,0 0,-1 0,2 0,-1 0,0 0,0 0,0 0,1-1,-1 1,1 0,0-1,-1 1,1-1,0 0,0 0,0 1,0-1,0 0,0-1,0 1,0 0,0 0,1-1,5 4,-2-4,-1 1,0 0,0 1,0-1,0 1,0 0,-1 0,1 1,-1-1,1 1,-1 0,0 1,0-1,0 0,0 1,-1 0,1 0,-1 0,0 0,0 1,-1-1,1 1,-1 0,0 0,0 0,-1 0,1 0,-1 0,0 0,-1 0,1 0,-1 0,0 4,-2-3,-1 1,1 0,-1-1,0 1,-1-1,1 0,-1 0,0 0,-1-1,0 1,1-1,-2 0,1-1,0 1,-1-1,0 0,0 0,0-1,-1 0,1 0,-1 0,0-1,0 0,1 0,-1-1,0 0,0 0,-1-1,1 1,0-2,0 1,0-1,0 0,0 0,0-1,-6-2,-8-5,1-1,0-1,1-1,0-1,1 0,0-2,1 0,1 0,0-2,1 0,1-1,1 0,0-1,-9-20,-23-43,37 66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50,'-7'-14,"3"18,26 166,-9-24,-13-115,2 0,1 0,1-1,2 1,0-1,3 0,0-1,6 11,-14-37,0 0,0 0,0-1,0 1,0 0,1-1,-1 1,1-1,-1 0,1 1,0-1,0 0,0 0,0 0,0 0,1-1,-1 1,0-1,1 1,-1-1,1 0,0 0,-1 0,1 0,0 0,0 0,0-1,0 0,-1 1,1-1,0 0,0-1,0 1,0 0,0-1,-1 1,1-1,0 0,0 0,-1 0,1-1,-1 1,1 0,-1-1,1 0,-1 1,0-1,0 0,1-1,141-182,-143 184,0 0,-1 1,1-1,0 1,0-1,0 1,0 0,0-1,0 1,0 0,0 0,0-1,0 1,0 0,0 0,0 0,0 0,0 1,0-1,0 0,0 0,0 0,0 1,0-1,0 1,-1-1,1 0,0 1,0 0,0-1,0 1,-1-1,1 1,0 0,-1 0,1-1,0 1,-1 0,1 0,-1 0,1 0,-1 0,0 0,1 0,-1-1,0 1,1 1,13 47,37 92,-49-136,1-1,0 1,0-1,0 0,0 0,0-1,1 1,0-1,0 1,0-1,0 0,0-1,0 1,1-1,0 0,-1 0,1 0,0-1,0 1,0-1,0 0,0-1,0 1,0-1,0 0,0 0,0-1,2 0,6-4,1-1,-1 0,-1-2,0 1,0-1,0-1,-1 0,0-1,-1 0,0 0,0-1,-2-1,1 1,-1-1,-1-1,5-9,24-37,-3-2,-2 0,-3-2,-3-2,-3 0,8-40,-20 2,-23 120,7 1</inkml:trace>
  <inkml:trace contextRef="#ctx0" brushRef="#br0" timeOffset="365.695">1196 333,'-9'25,"1"1,1 0,0 0,3 0,0 1,1 0,2 0,1 0,1 5,-1-29,1 1,-1 0,1-1,0 1,0 0,0-1,0 1,1-1,-1 0,1 1,0-1,0 0,0 0,0 0,1 0,-1-1,1 1,0-1,0 1,0-1,0 0,0 0,0 0,0 0,1-1,-1 0,1 1,-1-1,1 0,0-1,-1 1,1-1,0 1,-1-1,1 0,0 0,-1-1,1 1,0-1,-1 0,1 0,-1 0,1 0,2-2,4 0,0-1,0 1,0-2,-1 1,0-1,0-1,0 0,-1 0,1-1,-2 0,1 0,-1-1,0 1,0-2,-1 1,0-1,-1 0,0 0,0-1,-1 1,0-1,-1 0,0 0,0 0,0-10,-1 14,-1 0,0-1,-1 1,0 0,1 0,-2 0,1 0,-1 0,0 0,0 0,-1 0,0 0,0 0,0 0,0 1,-1-1,0 1,-1-1,1 1,-1 0,0 1,0-1,0 1,-1 0,1 0,-1 0,0 0,0 1,-1 0,1 0,-6-2,3 2,-1 1,0 0,1 1,-1 0,0 0,0 1,0 0,0 0,0 1,0 0,0 1,1 0,-1 0,0 1,1 0,0 0,0 1,0 1,0-1,0 1,-2 3,-9 9</inkml:trace>
  <inkml:trace contextRef="#ctx0" brushRef="#br0" timeOffset="769.483">1733 417,'-8'18,"-2"2,1 1,1 0,0 0,2 1,1 0,0 0,-1 22,6-44,1 0,-1-1,0 1,0 0,1 0,-1-1,0 1,0 0,1 0,-1 0,0 0,1-1,-1 1,0 0,1 0,-1 0,0 0,1 0,-1 0,0 0,1 0,-1 0,0 0,1 0,-1 0,1 0,-1 0,0 0,0 1,1-1,-1 0,0 0,1 0,-1 0,0 1,1-1,-1 0,0 0,0 1,1-1,-1 0,0 0,0 1,0-1,1 0,-1 1,0-1,0 0,0 1,0-1,17-31,95-237,-112 268,1 1,-1 0,0-1,0 1,1 0,-1 0,1-1,-1 1,0-1,1 1,-1 0,1-1,-1 1,1-1,0 1,-1-1,1 0,0 1,-1-1,1 1,0-1,-1 0,1 0,0 1,0-1,-1 0,1 0,0 0,0 0,-1 0,1 0,0 0,0 0,-1 0,1 0,0-1,0 1,-1 0,1 0,0-1,-1 1,1 0,0-1,-1 1,1-1,-1 1,1-1,0 1,-1-1,1 1,-1-1,1 0,-1 1,0-1,1 0,-1 1,0-1,1 0,-1 1,0-1,0 0,0 0,0 1,1-1,1 19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8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4,'-1'1,"0"0,0 0,0 1,0-1,0 0,0 0,0 0,0 1,0-1,1 0,-1 1,0-1,1 1,-1-1,1 1,0-1,0 1,-1-1,1 1,0-1,0 1,0 0,0-1,1 1,-1-1,0 1,1-1,-1 1,1-1,-1 0,1 1,0-1,0 1,1 10,55 291,-57-299,2 13,0 0,0 0,2 0,0 0,1-1,1 1,0-1,6 10,-11-25,0 0,-1 0,1-1,-1 1,1 0,0 0,0 0,-1-1,1 1,0-1,0 1,0 0,0-1,0 0,-1 1,1-1,0 1,0-1,0 0,0 0,0 0,1 1,-1-1,0 0,0 0,0 0,0-1,0 1,0 0,0 0,0 0,0-1,0 1,0-1,0 1,-1-1,1 1,0-1,0 1,0-1,0 0,-1 1,1-1,0-1,32-38,-31 38,95-204,-97 205,0 0,0 0,0 0,0-1,0 1,0 0,0 0,0 0,0 0,1 0,-1 0,0 0,1 0,-1 0,0 0,1 0,-1 0,1 0,0 0,-1 1,1-1,0 0,0 0,-1 0,1 1,0-1,0 1,0-1,0 0,0 1,0 0,0-1,0 1,0-1,0 1,0 0,0 0,0 0,0 0,0 0,0 0,0 0,0 0,0 0,1 0,-1 0,0 1,0-1,0 0,0 1,0-1,0 1,-1-1,1 1,0-1,1 2,21 75,-23-71,0 0,1 1,-1-1,1 0,0 0,1-1,-1 1,1 0,0 0,1-1,-1 1,1-1,0 1,0-1,1 0,0-1,0 1,0-1,0 1,1-1,-1 0,1-1,0 1,0-1,1 0,-1 0,1-1,-1 1,1-1,0-1,0 1,0-1,2 0,-2-1,1-1,-1 0,0-1,1 0,-1 0,0 0,0-1,0 1,0-2,-1 1,1 0,-1-1,0 0,0-1,0 1,0-1,-1 0,0 0,0 0,0 0,-1-1,0 0,1-2,54-143,-14-84,-43 224</inkml:trace>
  <inkml:trace contextRef="#ctx0" brushRef="#br0" timeOffset="3279.359">1256 258,'0'-3,"-1"0,1 0,-1 0,0 0,0 0,0 0,0 0,0 0,-1 0,1 1,-1-1,0 0,0 1,0-1,0 1,0 0,0 0,-1 0,1 0,-1 0,1 0,-1 1,0-1,0 1,1 0,-1-1,0 2,0-1,0 0,-1 0,1 1,-100-1,100 1,0 0,-1 0,1 0,0 1,0-1,0 1,0 0,0 0,0 0,0 0,0 1,1-1,-1 1,0-1,1 1,-1 0,1 0,0 0,-1 0,1 1,0-1,1 1,-1-1,0 1,1 0,-1-1,1 1,0 0,0 0,0 0,0 0,0 0,1 0,-1 0,1 1,0-1,0 0,0 0,1 0,-1 0,1 0,-1 0,1 0,0 0,1 3,85 71,-18-23,-67-52,-1 0,0-1,1 1,-1 0,0 0,0-1,0 1,0 0,0 0,-1 0,1 0,-1 0,1 0,-1 1,0-1,1 0,-1 0,0 0,-1 0,1 0,0 0,0 0,-1 1,0-1,1 0,-1 0,0 0,0-1,0 1,0 0,0 0,0 0,-1-1,1 1,0 0,-1-1,0 0,1 1,-1-1,0 0,-80 39,-86-36,143-4</inkml:trace>
  <inkml:trace contextRef="#ctx0" brushRef="#br0" timeOffset="3530.842">1537 371,'-19'34,"-6"15,0-4,6-11</inkml:trace>
  <inkml:trace contextRef="#ctx0" brushRef="#br0" timeOffset="4198.858">1650 541,'177'-215,"-177"214,0 0,0 0,1 0,-1 0,0 0,1 0,-1 0,1 0,-1 0,1 0,-1 0,1 0,0 0,-1 0,1 1,0-1,0 0,0 0,0 1,0-1,-1 1,1-1,0 1,0-1,1 1,-1-1,0 1,0 0,0 0,0 0,0-1,0 1,0 0,0 0,0 1,0-1,1 0,-1 0,0 0,0 1,0-1,0 0,0 1,0-1,0 1,0-1,0 1,-1 0,1-1,0 1,0 0,0 0,-1 0,1-1,0 1,-1 0,1 1,5 52,-7-50,0 1,1 0,0 0,0 0,0-1,1 1,0 0,0 0,0-1,0 1,1 0,0-1,-1 0,2 1,-1-1,0 0,1 0,0 0,0 0,0-1,0 1,2 0,-1-3,-1-1,1 1,-1-1,1 0,-1-1,1 1,-1 0,0-1,1 0,-1 0,0 0,1 0,-1-1,0 1,0-1,0 0,0 0,0 0,-1 0,1 0,-1-1,1 1,-1-1,0 1,0-1,0 0,0 0,0 0,-1 0,1 0,-1-1,0 0,5-5,30-85,-34 71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1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99,'-6'7,"0"1,0 0,1 0,0 0,1 1,0 0,0 0,1 0,0 0,0 0,1 1,0-1,1 6,0-11,0 0,1 1,-1-1,1 1,0-1,1 0,-1 1,1-1,0 1,0-1,0 0,0 0,1 0,0 1,0-2,0 1,0 0,0 0,1-1,0 1,0-1,0 0,0 0,0 0,1 0,-1 0,1-1,0 1,4 1,-5-3,0 0,0-1,1 1,-1-1,1 1,-1-1,1 0,-1 0,0-1,1 1,-1-1,1 0,-1 0,0 0,0 0,1 0,-1-1,0 1,0-1,0 0,-1 0,1 0,0 0,-1 0,1-1,-1 1,0-1,0 0,0 0,0 1,0-1,0-2,40-106,-41 104,0 0,-1-1,1 1,-2 0,1 0,-1 0,0-1,0 1,-1 0,0 0,0 0,0 1,-1-1,0 0,-1 1,0 0,0 0,0 0,0 0,-1 1,0-1,0 1,0 1,-1-1,0 1,0 0,0 0,0 0,-1 1,1 0,-3 0,4 3,1 0,0 1,0-1,-1 1,1 0,0 1,0-1,0 1,0-1,0 1,0 1,0-1,1 0,-1 1,1 0,0 0,0 0,0 0,0 0,0 1,1-1,-1 2,-11 13</inkml:trace>
  <inkml:trace contextRef="#ctx0" brushRef="#br0" timeOffset="1016.165">433 71,'1'0,"1"0,-1 0,0 0,1 1,-1-1,1 1,-1-1,0 0,0 1,1 0,-1-1,0 1,0 0,0 0,0 0,1-1,-1 1,0 0,-1 1,1-1,0 0,0 0,0 0,-1 0,1 1,-1-1,1 0,-1 1,1-1,-1 0,0 1,1-1,-1 0,0 1,0-1,0 1,0-1,0 0,-1 1,1-1,0 0,-1 1,1-1,2 10,7 22,-9-25,1-1,0 0,0 0,1 0,0 0,0 0,1 0,0 0,0-1,1 1,-1-1,2 0,-1 0,0 0,1-1,0 0,0 0,1 0,0 0,4 3,-6-8,-1 1,0-1,1 1,-1-1,0 0,1 0,-1-1,0 1,1 0,-1-1,0 0,0 0,1 0,-1 0,0-1,0 1,0-1,0 0,-1 0,1 0,0 0,-1 0,1 0,-1-1,0 1,1-2,48-74,-16 23,-33 55,-1 1,1-1,0 1,0 0,0 0,0 0,-1 0,1 0,0 0,-1 0,1 0,0 1,-1-1,0 0,1 1,-1-1,0 1,0 0,0 0,0-1,0 1,0 0,-1 0,1 0,0 0,-1 0,7 10,-3-7,0-1,0 1,0-1,0 1,1-1,0-1,0 1,0-1,0 0,1 0,-1 0,1-1,-1 1,1-1,0-1,0 1,0-1,0 0,0-1,0 1,0-1,1 0,-1-1,0 0,0 0,0 0,0 0,0-1,-1 0,1 0,0-1,-1 0,0 0,1 0,-1 0,0-1,3-3,4-3,1 0,-1-1,-1 0,0-1,-1-1,0 1,-1-2,0 1,-1-1,-1-1,3-6,0-3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296 120,'-30'173,"16"-119,-37 128,-9-2,-32 57,76-196,-16 49,32-90,0 0,1-1,-1 1,0 0,0 0,1 0,-1-1,0 1,1 0,-1 0,0 0,1 0,-1 0,0 0,1 0,-1 0,0 0,1 0,-1 0,0 0,1 0,-1 0,0 0,1 0,-1 0,0 0,1 0,-1 0,0 0,1 1,-1-1,0 0,1 0,-1 0,0 1,0-1,1 0,-1 0,0 1,0-1,0 0,1 1,-1-1,0 0,0 1,0-1,0 0,0 1,0-1,1 0,-1 1,0-1,0 0,0 1,0-1,0 0,0 1,21-27,-7 5</inkml:trace>
  <inkml:trace contextRef="#ctx0" brushRef="#br0" timeOffset="537.656">296 175,'2'2,"1"-1,0 1,0 0,-1-1,1 1,-1 1,1-1,-1 0,0 0,0 1,0-1,0 1,-1 0,1 0,-1-1,1 1,-1 0,0 0,0 0,0 1,1 2,70 202,-57-154,2-2,2 0,2-1,12 15,44 22,-76-87,1 0,-1-1,0 1,0-1,0 1,0-1,1 0,-1 1,0-1,0 0,0 0,1 0,-1 0,0 0,0 0,1 0,-1 0,0 0,0-1,1 1,-1 0,0-1,0 1,0-1,0 0,0 1,1-1,-1 0,0 1,-1-1,1 0,0 0,0 0,0 0,0 0,-1 0,1 0,0 0,-1 0,1-1,-1 1,0 0,1 0,-1 0,0-1,17-62,-17 63,47-327,-37 243,-4 0,-4-78,2 117,2 35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537 116,'0'11,"1"28,-2-1,-1 1,-2-1,-1 0,-3 0,-1 1,-39 117,27-67,20-65,4-22</inkml:trace>
  <inkml:trace contextRef="#ctx0" brushRef="#br0" timeOffset="403.542">113 59,'36'-9,"0"2,0 1,0 2,0 1,37 3,99-11,-129 4,2 1,-1 2,0 3,35 2,-56 4,-6 1</inkml:trace>
  <inkml:trace contextRef="#ctx0" brushRef="#br0" timeOffset="685.02">0 821,'72'-19,"33"-7,14-3,-10 3,-12 6,-19 6,-13 2,-13 1,-10 4,-12 7,-11 4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62,'0'-1,"-1"1,1 0,-1-1,1 1,-1 0,1-1,-1 1,1 0,-1 0,1-1,-1 1,1 0,-1 0,1 0,-1 0,0 0,1 0,-1 0,1 0,-1 0,1 0,-1 0,1 0,-1 0,0 1,1-1,-1 0,1 0,-1 1,1-1,-1 0,1 1,0-1,-1 0,1 1,-1-1,1 1,0-1,-1 0,1 1,0-1,-1 1,1-1,0 1,0-1,0 1,-1-1,1 1,0 0,0-1,0 1,0-1,0 1,0-1,0 1,0 0,0-1,0 1,1 0,-7 39,6-39,-1 12,-2 15,2 0,1 0,1 0,1 0,4 15,-5-40,-1 0,1 0,0 0,0 0,0-1,0 1,0 0,1-1,-1 1,1-1,0 1,0-1,0 0,0 0,0 0,0 0,0 0,1 0,-1 0,1-1,-1 1,1-1,0 0,0 0,-1 0,1 0,0 0,0-1,0 1,0-1,0 0,0 0,0 0,0 0,0-1,0 1,0-1,0 1,-1-1,1 0,0 0,0-1,-1 1,1 0,-1-1,1 0,1-1,7-6,0-1,0 0,-2-1,1 0,-1-1,-1 0,0 0,-1-1,3-5,24-38,16-16,-28 105,-16-15,0-1,1-1,1 1,1-1,0-1,1 0,4 5,-11-16,0-1,-1 0,1 0,0 0,0-1,1 1,-1-1,0 0,1 0,0 0,-1 0,1 0,0-1,0 0,0 1,0-1,0-1,0 1,0-1,0 0,1 0,-1 0,0 0,0-1,0 1,0-1,0 0,0 0,0-1,0 1,-1-1,1 0,0 0,-1 0,2-1,10-9,-1-1,1-1,-2 0,0-1,-1 0,0-1,-1 0,-1-1,-1 0,0-1,-2 0,2-4,16-57,-26 79,1 0,0 1,-1-1,1 1,0-1,-1 0,1 0,0 1,-1-1,1 0,-1 0,1 1,-1-1,1 0,-1 0,1 0,-1 0,1 0,0 1,-1-1,1 0,-1 0,1 0,-1 0,1-1,-1 1,1 0,-1 0,1 0,-1 0,1 0,-1-1,1 1,0 0,-1 0,1-1,-1 1,1 0,0-1,-1 1,1 0,0-1,-1 1,1 0,0-1,0 1,-1-1,1 1,0-1,0 1,0-1,0 1,-1-1,1 1,0 0,0-1,0 1,0-1,0 1,0-1,0 1,0-1,1 1,-1-1,0 1,-26 30,14-10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0,'-17'4,"0"1,1 0,0 2,0-1,0 2,1 0,0 1,0 1,1 0,0 0,1 2,1 0,-1 0,2 1,0 0,-6 10,16-19,-1-1,1 0,0 1,0-1,0 1,0-1,1 1,0-1,-1 1,1-1,1 1,-1 0,0-1,1 1,0-1,0 1,0-1,0 1,0-1,1 0,-1 0,1 0,0 0,0 0,0 0,1 0,-1 0,1-1,-1 1,1-1,0 0,0 0,0 0,0 0,0 0,0-1,1 1,-1-1,0 0,1 0,-1 0,1-1,0 1,-1-1,1 0,-1 0,1 0,-1 0,1-1,0 1,2-2,8-2,0-1,-1 0,0-2,0 1,-1-1,1-1,-2 0,1-1,-1 0,0-1,-1 0,0-1,-1 0,4-6,3-1,-16 17,1 0,-1 0,1 0,-1 0,1 0,-1 0,1 1,0-1,-1 0,1 0,0 0,0 1,0-1,0 0,0 1,-1-1,1 1,0-1,0 1,1-1,-1 1,0 0,0 0,0-1,0 1,0 0,0 0,0 0,0 0,0 0,0 0,1 0,-1 1,0-1,0 0,0 1,0-1,0 1,0-1,0 1,0-1,0 1,-1 0,1-1,0 1,0 0,0 0,-1-1,1 1,0 0,-1 0,1 0,-1 0,1 0,-1 0,1 0,-1 0,0 1,31 41,-14-24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0 306,'208'-223,"-207"222,0 0,-1 0,1 0,0 0,-1 0,1 0,0 1,0-1,0 0,0 0,0 1,0-1,0 0,0 1,0-1,0 1,0-1,0 1,0-1,1 1,-1 0,0 0,0 0,0 0,1 0,-1 0,0 0,0 0,0 0,1 0,-1 0,0 1,0-1,0 1,0-1,0 1,0-1,0 1,0 0,0-1,0 1,0 0,0 0,0 0,0-1,0 1,-1 0,1 0,0 0,-1 0,1 1,-1-1,1 0,-1 0,0 0,1 0,-1 0,0 1,0-1,0 0,0 0,0 1,0 0,2 9,-2-5,0 0,1 0,-1 0,1 0,0 0,1 0,0 0,0 0,0 0,0-1,1 1,0-1,0 1,1-1,-1 0,1-1,0 1,0-1,1 1,-1-1,1-1,0 1,0-1,0 1,1-1,-1-1,1 1,-1-1,1 0,0 0,6-3,0 0,-1 0,1-1,0-1,-1 0,0 0,0-1,0-1,0 0,-1 0,0-1,0 0,0-1,-1 0,0-1,0 0,-1 0,0-1,0 0,-1 0,2-4,-8 12,62-103,-52 81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1,'-10'38,"-2"33,-1 13,4-3,2-10,2-8,3-10,1-4,1-5,0-6,1-5,-1-2,1-3,-1 0,0-1,-4-5,-2-6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1,'57'4,"29"3,5-1,-4-2,-12 0,-14-2,-12-1,-15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0,'0'55,"3"27,-4 1,-4-1,-3 0,-4-1,-15 52,-31 109,54-231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24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113 139,'-3'-2,"0"1,0 0,0 0,0 0,0 0,-1 1,1 0,0-1,-1 1,1 0,0 0,-1 1,1-1,0 1,0 0,-1-1,1 2,0-1,0 0,0 0,0 1,0 0,1 0,-1 0,0 0,1 0,-1 0,1 0,0 1,0-1,0 1,0 0,0 0,0 0,1 0,0 0,-1 0,1 0,0 0,0 0,0 3,0 1,-1 0,1 1,1-1,-1 0,1 0,1 1,-1-1,1 0,0 1,1-1,0 0,0 0,0 0,3 4,-4-8,1-1,-1 1,1 0,-1 0,1-1,0 1,0-1,0 0,0 1,0-1,1 0,-1 0,1-1,-1 1,1 0,0-1,0 0,0 1,-1-1,1 0,0-1,0 1,1 0,-1-1,0 0,0 1,0-1,0-1,0 1,0 0,0-1,0 1,0-1,0 0,1 0,8-5,-1 0,0-1,0-1,0 1,-1-1,0-1,-1 0,0-1,0 1,-1-2,0 1,-1-1,0 0,-1-1,0 1,-1-1,0-1,-1 1,-1 0,2-6,-4 16,0 0,0-1,-1 1,1 0,0 0,-1 0,1-1,-1 1,0 0,0-1,0 1,0 0,0 0,0-1,0 1,-1 0,1-1,-1 1,0 0,0 0,0 0,0 0,0 0,0 0,0 0,-1 0,1 0,-1 0,1 1,-1-1,0 1,0-1,0 1,1 0,-1-1,0 1,-1 0,1 0,0 1,0-1,0 0,-1 1,1-1,0 1,0 0,-3 0,-15 7,2 4</inkml:trace>
  <inkml:trace contextRef="#ctx0" brushRef="#br0" timeOffset="859.438">565 82,'-5'2,"0"0,1 1,-1-1,1 1,0 0,0 0,0 0,0 1,0-1,1 1,-1 0,1 0,0 0,-2 4,0-1,-12 17,1 0,1 2,1-1,1 2,-7 24,16-34,12-18,15-25,129-202,-117 155,-29 111,-5-28,-1-1,1 0,0 1,1-1,0 0,1 0,-1 0,2-1,-1 1,1-1,1 1,0-1,0 0,0-1,1 1,0-1,0-1,1 1,0-1,0 0,1 0,6 3,-12-7,1-1,0 0,0 1,0-1,0 0,0-1,0 1,0-1,0 1,1-1,-1 0,0 0,0 0,0 0,0-1,0 1,0-1,1 0,-1 0,-1 0,1 0,0-1,0 1,0-1,-1 1,1-1,-1 0,1 0,-1-1,0 1,0 0,0-1,1 0,57-92,-39 6,-19 64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19,'43'5,"34"1,13 0,-4-6,-7-3,-12-1,-12 1,-12 0,-7 0,-6 2,-7-5,-4 0,-4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1,'-10'23,"1"1,1 0,1 0,1 1,1 0,1 0,2 0,0 0,2 14,1-35,0 0,0 1,0-1,1 0,-1 1,1-1,0 0,1 0,-1 0,1-1,-1 1,1-1,0 1,1-1,-1 0,0 0,1 0,0-1,0 1,0-1,0 0,0 0,0 0,0-1,0 0,1 1,-1-1,1-1,-1 1,1-1,-1 1,1-1,-1-1,1 1,-1-1,1 1,-1-1,1-1,-1 1,0-1,0 1,0-1,0 0,0-1,0 1,0-1,0 1,0-2,3-2,0-1,-1 0,1 0,-1 0,-1-1,1 0,-1 0,-1 0,1-1,-2 1,1-1,-1 0,0-1,-1 1,0 0,-1-1,1 1,-2-1,0 1,0-1,0 1,-1-1,-1 0,0 5,1 0,-2 0,1 1,0-1,-1 1,0 0,0 0,0 0,0 0,-1 0,0 0,0 1,0 0,0 0,-1 0,-16-11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347 338,'-60'21,"46"-18,1 1,-1 0,1 1,0 1,1 0,-1 0,1 1,1 1,-1 0,-7 8,18-14,-1 1,1 0,0-1,0 1,0 0,1 0,-1 0,1 0,-1 0,1-1,0 1,0 0,0 0,0 0,1 0,-1 0,1 0,0 0,0 0,0-1,0 1,0 0,1-1,-1 1,1-1,-1 1,1-1,0 0,0 0,0 0,1 0,-1 0,0 0,1 0,-1-1,1 1,2 0,16 20,-13-13,37 56,-44-63,0 0,0 0,0 0,-1 0,1 0,0 0,-1 0,0 0,0 0,1 0,-1 0,0 0,-1 1,1-1,0 0,-1 0,1 0,-1 0,1 0,-1 0,0 0,0 0,0 0,0-1,0 1,-1 0,1-1,0 1,-1-1,1 1,-1-1,0 1,1-1,-1 0,-187 68,166-58,5-2</inkml:trace>
  <inkml:trace contextRef="#ctx0" brushRef="#br0" timeOffset="4619.863">601 0,'4'7,"0"0,0 0,-1 1,0-1,0 1,-1-1,0 1,0 0,-1 0,0 0,0 0,-1 0,0 0,-1 8,1-1,-1 244,-25-93,13-122,10-38,1 1,0-1,0 0,0 1,1-1,0 1,0 0,1-1,0 1,0 0,0-1,1 1,1 4,-2-10,0 0,0 0,0 0,1 0,-1-1,0 1,1 0,-1 0,0 0,1 0,0 0,-1 0,1-1,-1 1,1 0,0-1,0 1,-1 0,1-1,0 1,0-1,0 1,0-1,-1 1,1-1,0 0,0 1,0-1,0 0,0 0,0 0,0 0,0 0,0 0,0 0,0 0,0 0,0 0,0 0,0-1,0 1,0 0,0-1,0 1,0-1,-1 1,1-1,0 1,0-1,-1 0,1 1,0-1,0 0,-1 0,42-47,-35 39,132-187,-138 195,-1-1,1 1,-1 0,0 0,1 0,0 0,-1 0,1 0,0 1,-1-1,1 0,0 0,0 0,0 1,0-1,-1 0,1 1,0-1,0 1,0-1,1 1,-1-1,0 1,0 0,0-1,0 1,0 0,0 0,0 0,1 0,-1 0,0 0,0 0,0 1,0-1,0 0,0 1,0-1,0 0,1 1,-1-1,-1 1,1 0,0-1,0 1,0 0,0-1,0 1,0 0,-1 0,1 0,0 0,-1 0,1 0,24 96,-16-37,-3-45,0-8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86,'-9'10,"1"0,0 0,0 1,1 0,0 0,1 1,0 0,1 0,1 0,0 1,0 0,1-1,1 1,0 0,1 5,1-14,1 1,-1-1,1 0,0 0,1-1,-1 1,0 0,1 0,0 0,0-1,0 1,1-1,-1 0,1 0,0 0,-1 0,1 0,1 0,-1-1,0 1,1-1,-1 0,1 0,0 0,-1-1,1 1,0-1,0 0,0 0,0 0,0-1,0 1,0-1,0 0,1 0,-1-1,0 1,0-1,0 0,0 0,0 0,0 0,-1-1,1 0,0 0,-1 0,1 0,-1 0,0-1,1 1,-1-1,1-1,6-5,0 1,0-2,-1 1,0-1,-1-1,0 0,-1 0,0 0,-1-1,0 0,-1 0,0-1,-1 0,0 1,-1-1,0 0,-1-1,-1-4,-1 14,0 0,-1 1,1 0,-1-1,0 1,0-1,0 1,-1 0,1 0,-1 0,1 0,-1 0,0 0,0 0,-1 0,1 1,-1-1,1 1,-1 0,0-1,0 1,0 1,0-1,0 0,0 1,0-1,-1 1,1 0,0 0,-1 0,1 1,-1-1,1 1,-1 0,1 0,-1 0,1 1,-1-1,1 1,-1-1,1 1,0 0,-1 1,1-1,0 0,0 1,0 0,0 0,0 0,0 0,-1 1,-22 15</inkml:trace>
  <inkml:trace contextRef="#ctx0" brushRef="#br0" timeOffset="953.803">565 1,'-45'109,"43"-99,0 0,1 0,0 1,1-1,0 0,0 0,1 1,1-1,0 0,0 0,0 0,2 0,-1-1,1 1,1 0,-3-5,1-1,-1 1,1-1,0 0,0 0,0-1,1 1,-1 0,1-1,0 0,0 0,0 0,1-1,-1 1,0-1,1 0,0 0,-1-1,1 1,0-1,0 0,0 0,0-1,0 1,0-1,0 0,0-1,0 1,-1-1,1 0,4-1,0-2,1 1,-1-2,0 1,-1-1,1-1,-1 0,0 0,0 0,-1-1,0 0,4-6,22-18,-31 30,1-1,0 1,-1 0,1 0,0 0,0 0,-1 1,1-1,0 1,0 0,0-1,0 1,0 1,0-1,0 0,0 1,0-1,-1 1,1 0,0 0,0 0,-1 0,1 1,0-1,-1 1,0-1,1 1,-1 0,0 0,0 0,0 0,1 1,31 18,-26-18,0-1,1 0,-1 0,1-1,-1 0,1 0,-1-1,1 0,-1 0,1-1,-1 0,1-1,-1 0,0 0,0-1,0 0,0 0,0-1,0 0,-1-1,0 1,0-1,0-1,-1 1,0-1,0 0,0-1,3-3,73-106,-76 78,-13 26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24,'0'-1,"1"1,-1 0,0-1,1 1,-1 0,1-1,-1 1,1 0,-1 0,1-1,-1 1,1 0,-1 0,1 0,0 0,-1 0,1 0,-1 0,1 0,-1 0,1 0,-1 0,1 0,0 0,-1 0,1 0,-1 1,1-1,-1 0,1 0,-1 1,1-1,-1 0,0 1,1-1,-1 0,1 1,-1-1,0 1,1-1,-1 1,0-1,1 1,-1-1,0 1,0-1,0 1,1-1,-1 1,0-1,0 1,0-1,0 1,0 0,0-1,0 1,0-1,0 1,0-1,-1 1,7 39,-6-39,-16 206,-19-43,-37 23,71-183,0 0,1 0,-1 0,1 0,0 0,0 0,0 1,0-1,1 0,0 0,0 0,0 0,0-1,0 1,1 0,0 0,0-1,0 1,0-1,0 1,1-1,-1 0,1 0,0 0,0 0,0-1,1 1,-1-1,0 0,1 0,0 0,-1 0,1-1,0 1,0-1,0 0,0 0,0-1,0 1,0-1,0 0,0 0,1 0,66 0,-59-6</inkml:trace>
  <inkml:trace contextRef="#ctx0" brushRef="#br0" timeOffset="335.375">1 390,'19'0,"16"0,7 0,1 0,-2 0,-3 0,-4 0,-2 0,-2 0,-1 0,-1 0,-1 0,-4 0</inkml:trace>
  <inkml:trace contextRef="#ctx0" brushRef="#br0" timeOffset="919.253">678 24,'2'1,"0"0,0 1,-1-1,1 1,0 0,-1-1,1 1,-1 0,1 0,-1 0,0 0,0 0,0 0,0 0,0 1,-1-1,1 0,-1 0,1 1,-1-1,0 0,0 1,0-1,0 0,0 1,0 0,-21 190,-10 30,2-15,29-207,-1 1,1-1,0 1,0 0,0-1,0 1,0-1,0 1,0 0,1-1,-1 1,1-1,-1 1,1-1,-1 1,1-1,0 1,0-1,0 0,-1 1,1-1,1 0,-1 0,0 0,0 0,0 0,1 0,-1 0,0 0,1 0,-1 0,1-1,-1 1,1-1,-1 1,1-1,-1 0,1 1,-1-1,1 0,0 0,-1 0,1 0,-1 0,1-1,0 1,-1 0,2-1,69-38,118-109,-189 147,1 0,-1 0,0 0,0 1,1-1,-1 0,1 1,-1-1,1 1,-1-1,1 1,-1-1,1 1,-1 0,1 0,-1 0,1 0,-1 0,1 0,-1 1,1-1,-1 0,1 1,-1-1,1 1,-1-1,1 1,-1 0,0 0,1-1,-1 1,0 0,0 0,0 0,0 1,0-1,0 0,0 0,0 1,0-1,0 0,-1 1,1-1,-1 0,1 1,-1-1,1 1,-1-1,0 2,24 88,-23-89,-1 1,0-1,1 0,-1 0,1 1,0-1,0 0,0 0,0 0,0 0,0 0,1 0,-1 0,1-1,-1 1,1 0,0-1,0 1,-1-1,1 0,0 1,0-1,1 0,8 0</inkml:trace>
  <inkml:trace contextRef="#ctx0" brushRef="#br0" timeOffset="1630.015">1496 446,'-34'21,"1"2,1 1,0 1,2 2,2 1,-25 30,20 8,32-65,1 1,0-1,0 1,-1-1,1 1,0-1,0 1,1-1,-1 1,0-1,0 1,1-1,-1 1,1-1,-1 0,1 1,-1-1,1 0,0 1,0-1,0 0,0 0,0 0,0 0,0 1,0-2,0 1,1 0,-1 0,0 0,0 0,1-1,-1 1,1-1,-1 1,1-1,-1 1,0-1,1 0,0 0,-1 0,1 0,-1 0,1 0,0 0,11-2,0 0,-1-1,1-1,-1 0,0-1,0 0,0 0,-1-1,0-1,0 0,0-1,-1 0,0 0,0-2,-3 4,127-112,-134 118,-1 1,1-1,-1 1,1-1,0 1,-1 0,1-1,0 1,0-1,-1 1,1 0,0-1,0 1,0 0,0-1,0 1,0 0,0-1,0 1,0 0,0-1,0 1,0 0,0-1,1 1,-1 0,0-1,0 1,1-1,-1 1,0-1,1 1,-1 0,1-1,-1 1,1-1,-1 0,1 1,-1-1,1 1,-1-1,1 0,0 1,-1-1,1 0,-1 0,1 1,0-1,-1 0,1 0,0 0,-1 0,1 0,0 0,-1 0,1 0,0 0,-1 0,1 0,0-1,-1 1,1 0,0 0,-1-1,-1 10,-1-4,1 1,-1-1,1 1,1-1,-1 1,1-1,0 1,0-1,0 1,1-1,0 1,0-1,0 0,1 1,-1-1,2 0,-1 0,0 0,1 0,0 0,0-1,0 1,1-1,-1 0,1 0,0 0,1 0,-1-1,0 0,1 0,0 0,0 0,0-1,1 1,7-2,0 0,0-1,0-1,-1 0,1-1,0 0,-1-1,1 0,-1-1,0 0,0-1,0-1,-1 0,0 0,0-1,-1 0,1-1,-2 0,1-1,-1 0,4-5,139-156,-132 148,0-1,-1-1,-2 0,0-1,-2-1,-1-1,0 0,-3 0,0-2,-1 1,-2-1,4-29,-11 52,-1 0,0 0,-1 0,1 0,-1 0,0 0,-1 0,0 0,1 1,-2-1,1 1,-1-1,-1-1,3 5,0 0,-1 1,1-1,0 1,-1-1,1 1,-1-1,0 1,1 0,-1 0,0 0,0 0,0 0,0 0,0 1,0-1,0 0,0 1,0 0,0 0,0-1,0 1,0 0,0 0,0 1,0-1,0 0,0 1,0-1,0 1,0 0,0 0,0 0,0 0,0 0,0 0,1 0,-1 0,0 1,-12 11,0 0,1 0,1 2,0 0,1 0,0 1,2 0,-1 1,2 0,0 0,2 1,0 0,0 0,2 0,-1 6,5-23,-6 29,0 0,3 0,0 1,2-1,1 1,3 14,-4 97,1-140,1 0,-1-1,0 1,0-1,0 1,0 0,-1-1,1 1,0-1,-1 1,1-1,-1 1,1 0,-1-1,0 0,0 1,1-1,-1 1,0-1,0 0,0 0,-1 0,1 0,0 1,0-2,-1 1,1 0,0 0,-1 0,1 0,-1-1,1 1,-1-1,1 1,-1-1,0 0,1 0,-1 1,1-1,-1 0,0 0,1-1,-1 1,1 0,-1 0,0-1,1 1,-1-1,1 1,-1-1,1 0,0 0,-2 0,-9-10</inkml:trace>
  <inkml:trace contextRef="#ctx0" brushRef="#br0" timeOffset="1866.988">1750 305,'43'0,"34"0,8 0,0 0,-11 0,-7 0,-11 0,-10 0,-8 0,-5 0,-5 0,-6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1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338 113,'0'0,"0"1,0-1,0 0,0 1,0-1,-1 1,1-1,0 0,0 1,0-1,0 1,1-1,-1 0,0 1,0-1,0 1,0-1,0 0,0 1,0-1,1 0,-1 1,0-1,0 0,1 1,-1-1,0 0,0 1,1-1,-1 0,0 0,1 1,-1-1,1 0,-1 0,0 0,1 1,-1-1,0 0,1 0,-1 0,1 0,-1 0,0 0,1 0,-1 0,1 0,-1 0,0 0,1 0,-1 0,1 0,-1 0,0-1,1 1,-1 0,1 0,-1 0,0-1,1 1,-1 0,0 0,0-1,1 1,-1 0,0-1,-4 42,3-37,-21 191,-32 119,16-187,35-114,7-19,1-6</inkml:trace>
  <inkml:trace contextRef="#ctx0" brushRef="#br0" timeOffset="275.474">0 395,'48'5,"30"1,7 0,-2-1,-10-1,-12-2,-13-1,-8-5,-8-3,-8 1</inkml:trace>
  <inkml:trace contextRef="#ctx0" brushRef="#br0" timeOffset="781.531">734 1,'-17'64,"4"1,2 1,3 0,2 5,33 204,-21-155,-6-118,1-1,0 0,0 0,-1 0,1 0,0 0,0 0,0 0,0 0,0-1,0 1,1 0,-1-1,0 1,0 0,0-1,1 0,-1 1,0-1,1 0,-1 1,0-1,1 0,-1 0,0 0,1 0,-1 0,0-1,1 1,-1 0,0-1,0 1,1 0,-1-1,0 0,0 1,0-1,1 0,50-29,-47 26,118-85,-121 88,-1 0,1 1,-1-1,0 1,1-1,-1 1,1-1,-1 1,1 0,-1 0,1 0,-1 0,1 0,0 0,-1 1,1-1,-1 0,0 1,1-1,-1 1,1-1,-1 1,0 0,1-1,-1 1,0 0,0 0,1 0,-1 0,0 0,0 0,0 1,0-1,-1 0,1 0,0 1,0-1,-1 1,1-1,-1 1,19 65,-17-59,11 66,-7-56</inkml:trace>
  <inkml:trace contextRef="#ctx0" brushRef="#br0" timeOffset="1777.678">1298 649,'9'5,"0"0,0 0,0-2,1 1,-1-1,1 0,0-1,-1 0,1-1,0 0,0 0,0-1,0 0,1-1,-2 0,1-1,0 0,0 0,0-1,-1-1,0 1,1-1,-1-1,-1 0,1 0,-1-1,0 0,0 0,-1-1,5-4,13-58,-25 67,1 0,-1 1,0-1,0 0,0 1,1-1,-1 0,-1 1,1-1,0 0,0 1,-1-1,1 0,-1 1,1-1,-1 1,0-1,0 1,1-1,-1 1,0 0,0-1,-1 1,1 0,0 0,0-1,-1 1,1 0,0 0,-1 1,1-1,-1 0,1 0,-1 1,1-1,-1 1,0-1,1 1,-1 0,-1-1,-5 3,0 1,0-1,0 1,1 1,-1-1,1 2,0-1,0 0,0 1,0 1,1-1,0 1,0 0,1 0,0 1,0-1,0 1,-1 4,0-3,0 1,1 0,0 0,1 1,0 0,0-1,1 1,0 0,1 1,0-1,1 0,0 1,0-1,1 1,0-1,1 1,1-1,-1 1,2 1,-1-8,0 0,0 0,0-1,1 1,-1-1,1 1,0-1,-1 0,2 0,-1 0,0-1,0 1,1-1,0 0,-1 0,1 0,0 0,0-1,0 1,0-1,0 0,0 0,1-1,-1 1,0-1,0 0,1 0,-1 0,0-1,0 0,3 0,130-42,-95 21,-2-1,0-2,-2-2,-1-1,-1-2,-1-2,-2-1,9-13,5-36,-47 81,1-1,0 0,-1 0,0 1,1-1,-1 0,0 0,0 0,0 0,0 1,0-1,0 0,0 0,-1 0,1 0,-1 1,0-1,1 0,-1 0,0 1,0-1,0 1,0-1,0 1,0-1,0 1,-1 0,1-1,0 1,-1 0,1 0,-1 0,0 0,1 0,-1 0,0 1,1-1,-1 0,0 1,0-1,0 1,1 0,-1 0,0 0,0 0,0 0,-1 0,-8 1,0 1,0 0,0 1,0 0,1 1,-1 0,1 0,0 1,0 1,1 0,-1 0,1 1,1 0,-1 0,1 1,-3 4,8-10,0 0,1 0,-1 0,1 0,0 1,0-1,0 1,0 0,0-1,0 1,1 0,-1 0,1 0,0 0,0 0,0 1,0-1,0 0,1 0,-1 1,1-1,0 0,0 1,0-1,1 0,-1 0,1 1,0-1,0 0,0 0,0 0,0 0,1 0,0 0,-1 0,1 0,0-1,0 1,0-1,1 1,-1-1,1 0,-1 0,1 0,0 0,-1 0,1-1,0 1,0-1,1 0,11 3,1-1,0 0,1-1,-1-1,0-1,0 0,1-1,3-2,66 1,-83 3,0-1,0 1,0 0,0 0,0 0,0 0,0 1,0-1,0 1,0 0,-1 0,1 0,-1 0,0 0,1 0,-1 1,0-1,0 1,0 0,-1-1,1 1,-1 0,1 0,-1 0,0 0,0 0,0 1,0 2,0-2,0 1,1-1,-1 0,1 0,0 0,0 0,1 0,-1 0,1-1,0 1,0-1,0 0,0 0,0 0,1 0,-1 0,1-1,1 1,9 0,-1-1,1-1,0-1,0 0,-1 0,1-1,-1-1,1-1,-1 0,1 0,-1-1,-1-1,1 0,0-1,-1 0,0-1,-1 0,6-5,4-2,0 0,-1-1,0-1,-2 0,0-2,0 0,-2-1,0-1,-2-1,8-13,-20 32,0 1,-1-1,1 0,-1 0,0 0,1 0,-1-1,0 1,0 0,-1 0,1-1,0 1,-1-1,1 1,-1 0,0-1,0 1,0-1,0 1,0-1,0 1,-1-1,1 1,-1 0,0-1,1 1,-1 0,0 0,-1-1,1 1,0 0,-1 0,1 0,-1 0,1 1,-1-1,0 0,0 1,0-1,0 1,0-1,0 1,0 0,0 0,-1 0,1 0,0 1,-1-1,1 0,-1 1,1 0,-11 0,0 2,0 0,1 0,-1 1,1 1,0 0,0 1,0 0,1 1,0 0,0 0,0 1,1 1,0 0,0 1,1-1,0 2,0-1,1 1,-1 3,1-5,1-1,0 1,1 0,-1 1,1-1,1 1,0 0,0 1,1 0,0-1,1 1,0 0,0 1,1-1,0 0,1 1,0-1,1 1,0-1,1 1,0-1,1 0,0 1,0-1,1 0,0 0,1 0,0 0,4 5,4-3,1 0,0-2,1 1,0-2,0 0,1-1,0 0,0-1,1-1,0 0,0-1,0-1,1-1,0 0,-1-1,1 0,0-2,6 0,-1 1,0 0,0-2,-1 0,1-1,-1-1,1-1,-1-1,8-4,0-3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1,'0'10,"0"12,5 3,1 2,0 1,-1 0,-2 1,-1 0,-1 0,0-1,-1 1,-5-1,-7-5,0-5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1,'14'14,"10"10,1 1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1,'-9'2,"0"0,1 0,-1 1,1 0,0 1,0 0,0 0,0 0,1 1,-7 6,11-9,1 0,0 0,0 1,0-1,0 1,0-1,1 1,-1-1,1 1,0 0,-1 0,1 0,1 0,-1 0,0 0,1 0,-1 0,1 0,0 0,0 1,0-1,1 0,-1 0,1 0,-1 0,1 0,0 0,0 0,1 0,-1-1,1 1,0 1,26 39,-23-37,0-1,-1 1,0-1,0 1,0 1,0-1,-1 0,0 1,-1 0,1-1,-1 1,-1 0,1 0,-1 1,0-1,-1 0,0 0,0 0,0 0,-1 1,-1 1,-2-4,0 1,0-1,-1-1,1 1,-1 0,-1-1,1 0,0 0,-1-1,0 0,0 1,0-2,0 1,0-1,-1 0,1 0,-1-1,0 0,1 0,-1-1,0 1,-1-2,-46 3,29-2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59,'-7'-6,"0"0,-1 0,0 1,0 0,0 0,0 1,-1 0,0 1,0 0,0 0,0 0,0 2,0-1,-1 1,1 0,0 1,-1 0,1 0,-1 1,1 1,0-1,0 1,0 1,0 0,0 0,0 1,1 0,-6 3,4 3,0 1,0 0,1 0,0 1,1 0,1 1,0-1,0 1,2 1,-1-1,2 1,-3 9,7-17,0 0,0 0,1 0,0 0,0 0,0 0,1 0,0 0,0-1,0 1,1-1,0 0,0 1,0-1,1-1,0 1,-1 0,2-1,-1 0,0 0,1 0,0 0,0-1,0 0,0 0,1 0,-1-1,1 0,-1 0,1 0,0 0,0-1,0 0,0-1,0 1,0-1,0 0,0 0,0-1,-1 0,1 0,0 0,0-1,3-1,9-5,0-1,0 0,-1-1,-1-1,0-1,0 0,-1-1,3-4,-15 14,51-51,52-37,-104 89,1 1,-1 0,0 0,0 0,1 0,-1 1,0-1,1 0,-1 1,1 0,-1 0,0-1,1 1,-1 1,1-1,-1 0,1 1,-1-1,0 1,1-1,-1 1,0 0,0 0,1 0,-1 1,0-1,0 0,0 1,0 0,-1-1,1 1,0 0,-1 0,1 0,-1 0,1 0,-1 0,0 0,0 0,0 1,0-1,-1 0,27 105,-26-98,0 1,0-1,1 0,0 0,0 0,1-1,1 1,-1-1,1 1,1-1,-1 0,1 0,1-1,-1 0,1 0,1 0,-1-1,1 1,0-2,1 1,-1-1,1 0,0 0,1-1,-1-1,0 1,1-1,0 0,3 0,43 1,-30-3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3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164 368,'-9'2,"-1"1,1 0,-1 0,1 1,0 1,1-1,-1 1,1 1,0 0,0 0,0 0,1 1,0 0,0 0,1 1,-5 8,8-13,1 1,0-1,-1 1,2-1,-1 1,0 0,1 0,0 0,0 0,0 0,0 0,1 0,-1 0,1 1,0-1,0 0,1 0,-1 0,1 0,0 0,0 0,0 0,1 0,-1 0,1 0,0-1,0 1,1-1,-1 1,1-1,-1 0,1 0,0 0,0 0,0 0,1-1,-1 1,1-1,-1 0,1 0,0-1,0 1,-1-1,1 1,0-1,1 0,-1-1,10 3,-1-1,0-1,1 0,-1-1,1 0,-1-1,0 0,1-1,-1-1,0 0,0-1,0-1,-1 0,1 0,2-3,3-2</inkml:trace>
  <inkml:trace contextRef="#ctx0" brushRef="#br0" timeOffset="384.544">644 1,'-9'19,"-9"16,-1 7,3 1,4-2,5-3,2-3,3-3,1-2,2-2,-5-5,-2-1,1-1,1 2,1 1,6-3,2-10,0-7</inkml:trace>
  <inkml:trace contextRef="#ctx0" brushRef="#br0" timeOffset="633.665">334 171,'38'4,"32"3,9-1,1-2,-9 0,-11-2,-12-1,-8 0,-12-1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1 456,'1'214,"-2"-210,1-1,0 1,1-1,-1 1,0-1,1 1,0-1,0 0,0 1,0-1,1 0,-1 0,1 1,0-1,0-1,0 1,0 0,0 0,1-1,-1 1,1-1,0 0,0 0,0 0,0 0,0 0,0-1,0 1,0-1,1 0,-1 0,0 0,1 0,-1-1,1 1,-1-1,1 0,-1 0,1 0,0-1,-1 1,0-1,1 0,-1 0,3-1,9-4,0-2,-1 1,0-2,0 0,-1-1,0 0,-1 0,10-12,-10 11,94-86,-106 98,0 0,0 0,0 0,-1 0,1-1,0 1,0 0,0 0,1 0,-1 0,0 0,0-1,0 1,1 0,-1 0,0 0,1 0,-1-1,0 1,1 0,-1-1,1 1,0 0,-1-1,1 1,-1 0,1-1,0 1,0-1,-1 1,1-1,0 0,0 1,-1-1,1 0,0 1,0-1,0 0,0 0,0 0,-1 0,1 0,0 0,0 0,0 0,0 0,0 0,-1 0,1-1,0 1,0 0,0-1,0 1,-1 0,1-1,0 1,-1-1,1 1,0-1,-1 0,1 1,0-1,-1 0,1 1,-1-1,1 0,-1 1,0-1,1 0,-1 0,1 44,-2-37,0-1,0 0,1 1,0-1,0 1,0-1,1 0,-1 1,1-1,1 0,-1 0,1 0,0 1,0-2,0 1,1 0,0 0,0-1,0 1,0-1,1 0,-1 0,1 0,0-1,0 1,1-1,0 0,3 1,-1-1,1-1,0 1,0-1,0-1,0 0,0 0,1 0,-1-1,0 0,0-1,1 0,-1 0,0-1,0 0,0 0,0-1,-1 0,1 0,-1-1,2-1,5-3,0 0,0-1,-1 0,0-2,-1 1,0-1,-1-1,0 0,-1-1,4-7,-11 16,0-1,0 0,-1 0,0 0,0 0,0-1,-1 1,1-1,-1 1,-1-1,1 1,-1-1,0 1,0-1,-1 1,1-1,-1 0,-1 1,1 0,-2-3,-3-10</inkml:trace>
  <inkml:trace contextRef="#ctx0" brushRef="#br0" timeOffset="6716.496">1016 89,'2'0,"-1"0,0 0,1 0,-1 0,0 1,1-1,-1 1,0-1,1 1,-1-1,0 1,0 0,0-1,1 1,-1 0,0 0,0 0,0 0,-1 0,1 0,0 0,0 0,0 1,-1-1,1 0,-1 0,1 1,-1-1,1 0,-1 1,0-1,1 0,-1 1,0-1,0 0,0 1,0-1,0 1,-1-1,1 0,0 1,-1-1,1 0,-1 1,0 0,2 6,28 193,-29 108,-1-308,1 0,0-1,-1 1,1 0,0-1,0 1,0 0,0-1,0 1,0 0,0 0,0-1,0 1,0 0,0 0,0-1,1 1,-1 0,0-1,0 1,1 0,-1-1,0 1,1-1,-1 1,1 0,-1-1,1 1,-1-1,1 1,-1-1,1 0,0 1,-1-1,1 1,-1-1,1 0,0 0,-1 1,1-1,0 0,0 0,-1 0,1 0,0 0,-1 0,1 0,0 0,0 0,-1 0,1 0,0 0,-1 0,1-1,0 1,0 0,-1 0,1-1,-1 1,1-1,0 1,-1-1,1 1,-1-1,1 1,-1-1,1 1,-1-1,31-41,-9-7,-17 35,1 0,0 0,1 0,1 1,0 0,0 1,2-1,-1 2,1-1,1 1,10-8,-19 18,-1 0,1-1,-1 1,1 0,0 0,-1 0,1 1,0-1,0 0,0 1,0-1,-1 1,1-1,0 1,0 0,0 0,0 0,0 0,0 0,0 1,0-1,0 0,0 1,0-1,-1 1,1 0,0 0,0 0,-1 0,1 0,0 0,-1 0,1 0,-1 1,0-1,1 0,-1 1,0 0,1 0,23 76,-25 69,14-111,-2-29</inkml:trace>
  <inkml:trace contextRef="#ctx0" brushRef="#br0" timeOffset="7731.752">1553 596,'138'-14,"-133"12,0 1,0-1,0-1,-1 1,1 0,0-1,-1 0,0 0,0 0,0-1,0 0,0 1,-1-1,1-1,-1 1,0 0,0-1,-1 1,1-1,-1 0,0 0,-1 0,1 0,0-5,-1 8,0-1,0 0,-1 0,1 0,-1 1,0-1,0 0,0 0,0 0,0 0,-1 1,1-1,-1 0,0 0,0 0,0 1,0-1,0 1,0-1,-1 1,1-1,-1 1,0 0,0-1,0 1,0 0,0 0,0 1,0-1,-1 0,1 1,-1-1,1 1,-1 0,0 0,1 0,-1 0,0 0,0 1,1-1,-1 1,0 0,0 0,0 0,0 0,0 0,1 1,-1-1,-2 2,-4 0,-1 0,1 1,0 0,0 1,1 0,-1 0,1 1,0 0,0 1,0 0,1 0,0 0,0 1,1 0,-1 1,2-1,-1 1,1 0,0 0,1 1,0 0,0-1,1 1,0 1,0-1,1 0,1 1,-1 2,2-8,1 0,-1 0,1 0,0 0,0 0,0 0,1 0,-1 0,1-1,0 1,0 0,0-1,0 0,1 1,0-1,-1 0,1 0,0-1,1 1,-1-1,0 1,1-1,-1 0,4 1,96 33,-92-34,6 3,0-1,1-1,-1-1,1 0,0-1,0-1,-1-1,1 0,0-2,-1 0,1 0,-1-2,0 0,0-1,-1-1,0-1,0 0,-1-1,0 0,0-1,-1-1,12-12,-12 9,-1-1,-1-1,-1 0,0-1,-2 0,1 0,-2-1,0-1,-1 0,-6 17,0 1,0-1,0 0,0 0,-1 1,1-1,0 0,-1 0,1 0,-1 0,0 0,0 0,1 0,-1 0,0 0,-1 1,1-1,0 0,-1 0,1 0,-1 0,1 0,-1 0,0 1,0-1,0 0,0 1,0-1,0 0,0 1,-1 0,1-1,0 1,-1 0,1-1,-1 1,0 0,1 0,-1 0,0 0,0 1,1-1,-1 0,0 1,0-1,0 1,0 0,0 0,0 0,0 0,0 0,0 0,0 0,-9 4,1 0,0 0,0 1,1 1,-1-1,1 1,1 1,-1 0,1 0,0 1,0 0,1 0,0 1,1 0,0 0,0 0,1 1,0 0,0 3,3-9,1-1,0 0,0 0,0 1,0-1,1 1,-1-1,1 1,0-1,0 0,0 1,1-1,-1 1,1-1,0 1,0-1,0 0,0 0,0 1,1-1,-1 0,1 0,0 0,0-1,0 1,1 0,-1-1,1 1,-1-1,1 0,0 0,0 0,0 0,0 0,114 41,-103-41,-1-2,1 1,-1-2,0 0,1-1,-1 0,0-1,0 0,0-1,-1 0,1-1,-1-1,0 0,0 0,-1-2,0 1,0-1,0-1,10-10,0 0,-1-2,-1 0,-1-1,-1-1,-1 0,-1-1,0-3,1-1,0-1,-2 0,-1-1,-2-1,0 0,-3 0,0-1,2-28,-9 56,-1 0,1 0,-1 1,0-1,0 0,-1 0,1 0,-1 1,0-1,0 0,0 0,0 1,-1-1,1 1,-1-1,0 1,0 0,0 0,-1 0,1 0,-1 0,1 0,-1 1,0-1,0 1,0 0,-1 0,1 0,0 0,-1 0,1 1,-1-1,0 1,1 0,-1 0,0 1,0-1,1 1,-1 0,0 0,0 0,0 0,0 1,1-1,-1 1,0 0,1 0,-1 1,-1 0,-3 2,1 1,0 0,-1 0,2 1,-1-1,1 2,0-1,0 1,0 0,1 0,0 0,1 1,0-1,0 1,0 0,1 1,1-1,-1 1,1-1,0 1,1-1,0 1,1 0,0 0,0 0,1-1,0 1,1 6,-2 6,1 0,1 0,0-1,2 1,0 0,2-1,0 0,7 14,140 276,-132-265,-12-27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3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6378 780,'10'-2,"0"0,0 0,0-1,0 0,-1-1,1 0,-1 0,0-1,8-6,16-9,-1-1,0-2,-2-1,0-1,-2-2,-1-1,-1-1,-2-1,-1-1,-1-2,-2 0,5-11,-18 31,1 0,-2 0,0-1,0 0,-1 0,-1 0,0-1,-1 1,-1-1,0 0,-1 0,-1 0,0 0,-1 0,-1 0,0 0,1 13,-1-1,1 1,-1 0,1-1,-1 1,0 0,0 0,0 0,-1 0,1 0,0 1,-1-1,1 1,-1-1,1 1,-1 0,1 0,-1 0,0 0,0 1,0-1,1 1,-1 0,0 0,0 0,0 0,0 0,1 0,-1 1,0-1,0 1,0 0,1 0,-1 0,1 0,-1 0,0 1,1-1,0 1,-1 0,1 0,0 0,0 0,0 0,0 0,1 0,-1 0,0 1,1-1,0 1,-18 19,1 0,2 1,0 1,1 1,2 0,1 0,0 2,2-1,-1 10,7-27,0 0,0 0,2 0,-1 1,1-1,0 1,1-1,0 1,1 0,0 0,0-1,1 1,0 0,1-1,0 1,0-1,1 1,1-1,-1 0,1 0,1-1,0 1,0-1,0 0,4 3,-3-4,0-1,0 0,1 0,0 0,0-1,1 0,-1-1,1 0,0 0,0 0,0-1,1 0,-1-1,1 0,0 0,-1-1,1 0,3 0,2 0,0 0,0-1,0-1,0 0,0-1,-1 0,1-1,0-1,-1 0,0-1,0 0,0-1,-1 0,0-1,0-1,2-2,-3 2,-1 2,0-1,0-1,-1 1,1-1,-2-1,1 0,-1 0,-1-1,0 0,0 0,-1 0,0-1,-1 0,0 0,0-1,0-4,-6 17,1 0,0 0,-1 0,1-1,-1 1,0 0,1 0,-1 0,0-1,1 1,-1 0,0-1,0 1,0-1,1 1,-1-1,0 1,0-1,0 1,0-1,0 0,0 1,0-1,0 0,0 0,0 0,0 0,0 0,0 0,0 0,0 0,0 0,0-1,0 1,0 0,0-1,0 1,0-1,0 1,0-1,1 1,-1-1,0 1,0-1,0 0,1 1,-1-1,1 0,-1 0,0 0,1 0,-1 1,1-1,-1 0,1 0,0 0,0 0,-1 0,1 0,0 0,0 0,0 0,0 0,0 0,0 0,0 0,0 0,0 0,1-1,-9 12,0 0,1 1,0 0,1 0,0 0,1 1,0 0,1 0,0 0,1 1,1-1,0 1,0 0,1 0,1-1,0 1,1 0,0 0,2 3,-1-11,0 0,0 0,0-1,1 1,0 0,0-1,0 0,1 0,-1 0,1 0,0-1,0 1,0-1,1 0,-1 0,1-1,-1 1,1-1,0 0,0 0,0-1,0 1,1-1,-1 0,0 0,0-1,1 0,-1 0,0 0,1-1,-1 1,0-1,0 0,0-1,0 1,0-1,0 0,0-1,0 1,-1-1,1 0,-1 0,3-2,7-4,-2-1,1 0,-1-1,0 0,-1-1,-1-1,0 1,0-1,-2-1,1 0,-2 0,0-1,0 0,-2 0,0 0,0-1,1-13,-5 25,0 0,-1 0,1 0,-1 0,0 0,0 0,0 0,-1 0,1 0,-1 0,0 1,0-1,0 0,-1 0,1 1,-1-1,0 1,0-1,0 1,-1 0,1 0,-1-1,1 2,-1-1,0 0,0 1,-1-1,1 1,0 0,-1 0,1 0,-1 1,0-1,1 1,-1 0,0 0,-2 0,-3-1,0 1,0 1,1-1,-1 1,0 1,0 0,1 0,-1 1,0 0,1 0,0 1,-1 0,1 0,0 1,1 0,-1 1,1-1,-4 4,-7 9</inkml:trace>
  <inkml:trace contextRef="#ctx0" brushRef="#br0" timeOffset="586.611">7789 384,'-1'-2,"-1"0,1 0,-1 0,1 1,-1-1,0 0,0 1,0-1,0 1,0 0,0 0,-1 0,1 0,0 0,-1 0,1 1,0-1,-1 1,1-1,-1 1,1 0,0 0,-1 0,1 0,-2 1,-3-1,-1 0,0 1,0 0,0 0,0 1,1 0,-1 1,1-1,-1 1,1 1,0-1,0 1,1 1,-1-1,1 1,0 0,0 1,1-1,-1 1,1 0,0 1,1-1,-2 4,5-8,1 1,-1-1,1 1,-1-1,1 1,0-1,0 1,0-1,0 1,1-1,-1 1,1-1,-1 1,1-1,0 0,0 1,0-1,0 0,1 0,-1 1,1-1,-1 0,1-1,-1 1,1 0,0 0,0-1,0 1,0-1,0 1,1-1,-1 0,0 0,85 32,-74-29,15 3,-21-6,1 1,-1 0,0 0,1 0,-1 1,0 0,0 0,0 1,-1 0,0 0,7 6,-13-7,1 0,0 0,-1 1,0-1,0 0,0 1,0-1,-1 0,1 0,-1 1,0-1,0 0,0 0,0 0,0 0,-1 0,1 0,-1 0,0 0,0-1,0 1,0-1,0 1,-1-1,1 0,-1 0,1 0,-1 0,0 0,0-1,0 1,0-1,0 0,-3 1,-13 7,1-1,-2 0,1-2,-1 0,0-2,0 0,0-1,-1 0,-8-2,-7-9,30 2</inkml:trace>
  <inkml:trace contextRef="#ctx0" brushRef="#br0" timeOffset="932.194">8269 130,'-49'229,"12"-2,12-89,12-103,6-29</inkml:trace>
  <inkml:trace contextRef="#ctx0" brushRef="#br0" timeOffset="1166.256">7987 440,'24'5,"27"2,14-1,2-6,-7-3,-8-1,-8 0,-7 1,-5 1,-3 1,-2 0,0 1,-6 0</inkml:trace>
  <inkml:trace contextRef="#ctx0" brushRef="#br0" timeOffset="7604.532">13321 300,'37'-17,"-1"-2,0-1,-2-2,0-1,-2-2,0-1,-1-2,-22 17,0-1,-1 0,0 0,-1 0,-1-1,0 0,0-1,1-7,-4 48,-33 297,17 29,9-294,1 2,-1 1,-4-1,-2 0,-2 0,-4-2,-2 1,-2-2,-13 22,24-63,5-7,-1 1,-1 0,1-1,-2 0,1-1,-2 1,1-1,-1-1,0 1,-1-2,0 1,0-1,-8 4,16-10,-1 0,0 0,0 0,0 0,0-1,0 1,0-1,0 0,0 1,-1-1,1 0,0 0,0 0,0-1,0 1,0 0,0-1,0 0,0 1,0-1,0 0,0 0,0 0,1 0,-1 0,0 0,1-1,-1 1,0 0,1-1,0 0,-1 1,1-1,0 0,0 1,0-1,-1-2,-16-78,17 44,1 0,2 0,2 1,1-1,2 1,1 0,2 1,2 0,1 1,2 0,17-29,-22 48,1 0,1 1,1 0,0 1,1 0,0 1,1 1,0 0,1 1,4-2,19 0,-21 13</inkml:trace>
  <inkml:trace contextRef="#ctx0" brushRef="#br0" timeOffset="7888.074">13858 977,'0'-19,"4"-21,3-8,-1-2,3 4,6 5,-1 4,3 4,-2 3,2 6,-3 3,2 0,3 3,-3 0,2 4,-2 8,-5 6</inkml:trace>
  <inkml:trace contextRef="#ctx0" brushRef="#br0" timeOffset="8141.655">14225 780,'0'24,"4"3,3-3</inkml:trace>
  <inkml:trace contextRef="#ctx0" brushRef="#br0" timeOffset="8389.989">14280 384,'0'0</inkml:trace>
  <inkml:trace contextRef="#ctx0" brushRef="#br0" timeOffset="8636.904">14789 610,'-40'10,"2"2,-1 2,2 1,0 2,0 2,-16 12,49-30,0 1,1 0,-1 0,0 0,1 1,-1-1,1 1,0 0,0 0,0 0,0 0,0 1,1-1,0 1,0-1,0 1,0 0,0 0,1 0,-1 0,1 0,0 0,0 0,1 0,-1 1,1-1,0 0,0 0,1 1,-1-1,1 0,0 0,0 0,0 1,0-1,1 0,0-1,0 1,0 0,0 0,0-1,1 0,0 1,2 1,6 3,1 0,1-1,-1-1,1 0,0-1,0 0,1-1,0-1,-1 0,1 0,0-2,0 1,0-2,1 0,-1-1,0 0,0-1,0-1,-1 0,1-1,-1 0,1-1,-1 0,3-3,8-5,-1-1,0-1,-1 0,-1-2,-1-1,0 0,12-16,-15 17,7-7</inkml:trace>
  <inkml:trace contextRef="#ctx0" brushRef="#br0" timeOffset="8807.599">15381 159,'-19'43,"-12"29,1 6,4 1,3-9,4-7,6-10,6-3,3-6,2-6,-2-4,3 2,2-1,2-1,-1-2,0-2,-1 0,0-6</inkml:trace>
  <inkml:trace contextRef="#ctx0" brushRef="#br0" timeOffset="8950.824">15070 554,'44'9,"27"9,8 1,-5-3,-11-4,-10-5,-11-2,-11-3</inkml:trace>
  <inkml:trace contextRef="#ctx0" brushRef="#br0" timeOffset="9119.509">15748 780,'-10'28,"-3"11</inkml:trace>
  <inkml:trace contextRef="#ctx0" brushRef="#br0" timeOffset="10242.445">15635 243,'5'5,"6"6,1 2</inkml:trace>
  <inkml:trace contextRef="#ctx0" brushRef="#br0" timeOffset="9518.266">16058 723,'1'5,"0"-1,0 1,0-1,0 0,1 1,0-1,0 0,0 0,0 0,1 0,-1 0,1-1,0 1,0-1,1 1,-1-1,1 0,-1-1,1 1,0-1,0 1,0-1,0 0,0-1,1 1,-1-1,1 0,-1 0,1 0,-1 0,1-1,-1 0,1 0,0 0,-1 0,1-1,-1 0,1 0,-1 0,1-1,-1 1,0-1,4-2,5-6,-2-1,1-1,-2 1,1-2,-2 1,1-2,-2 1,0-1,-1 0,0-1,4-13,-9 25,-1-1,0 1,0 0,0 0,0-1,-1 1,0-1,1 1,-1-1,0 1,-1 0,1-1,0 1,-1-1,0 1,0 0,0-1,0 1,-1 0,1 0,-1 0,0 0,0 0,0 0,0 1,0-1,0 1,-1-1,1 1,-1 0,0 0,0 0,0 0,0 0,0 1,0-1,0 1,-1 0,1 0,0 0,-1 1,1-1,0 1,-1-1,0 1,-3 0,1 0,0 0,0 0,0 1,-1 0,1 0,0 1,0-1,0 1,0 1,1-1,-1 1,1 0,-1 0,1 1,0-1,0 1,1 0,-1 0,1 1,0 0,-4 4,-9 12</inkml:trace>
  <inkml:trace contextRef="#ctx0" brushRef="#br0" timeOffset="9956.962">16595 751,'148'-163,"-147"162,-1 1,0 0,0-1,1 1,-1-1,0 1,1 0,-1-1,0 1,1 0,-1-1,1 1,-1 0,0 0,1 0,-1-1,1 1,-1 0,1 0,-1 0,1 0,-1 0,1 0,-1 0,1 0,-1 0,1 0,-1 0,1 0,-1 0,0 0,1 0,-1 0,1 1,-1-1,1 0,-1 0,1 0,-1 1,0-1,1 0,-1 1,0-1,1 0,-1 1,0-1,1 1,-1-1,0 0,0 1,0-1,1 1,-1-1,0 1,0-1,0 1,0-1,0 0,0 1,0-1,0 1,0-1,7 45,-5-23,-1-17,1-1,-1 1,1 0,1 0,-1-1,0 0,1 1,0-1,0 0,0 0,1-1,-1 1,1-1,0 1,0-1,0 0,0-1,1 1,-1-1,1 0,0 0,-1 0,1 0,0-1,0 0,0 0,0 0,0-1,0 0,0 0,0 0,0 0,0-1,0 0,0 0,0 0,0-1,3-1,6-1,0-1,-1 0,0-1,0-1,0 0,-1 0,0-1,0-1,3-4,-11 10,-1 1,0-1,0 0,0 0,0 0,0-1,-1 1,0-1,1 1,-1-1,0 0,-1 0,1 0,-1 0,0 0,0 0,0 0,0 0,-1 0,0-1,1 1,-2 0,1 0,0 0,-1-1,0 1,0 0,0 0,0 0,-1 0,0 0,0 0,0 0,-11-15</inkml:trace>
  <inkml:trace contextRef="#ctx0" brushRef="#br0" timeOffset="6271.267">11994 187,'-25'260,"23"20,22-180,-21-89,-2-5</inkml:trace>
  <inkml:trace contextRef="#ctx0" brushRef="#br0" timeOffset="6701.901">11797 526,'623'0,"-582"5,-40-4,0-1,-1 1,1-1,0 1,-1-1,1 1,-1 0,1-1,-1 1,1 0,-1-1,1 1,-1 0,0 0,1 0,-1-1,0 1,0 0,0 0,0 0,0 0,0-1,0 1,0 0,0 0,0 0,0 0,0 0,-1-1,1 1,0 0,0 0,-1-1,1 1,-1 0,1 0,-1-1,1 1,-1 0,1-1,-1 1,0-1,1 1,-1-1,0 1,0-1,-54 57,49-54,-1 1,1 0,0 0,1 1,-1 0,1 0,0 0,0 1,0-1,1 1,0 0,0 1,0-1,1 1,0-1,0 1,1 0,0 0,0 0,1 1,-1-1,2 0,-1 0,1 1,0-1,1 0,-1 1,1-1,1 1,1-3,-1-1,1 0,0 0,1 0,-1 0,1 0,-1-1,1 0,0 0,0 0,1 0,-1 0,1-1,-1 0,1 0,0 0,0-1,0 1,0-1,0 0,0 0,0-1,0 0,0 0,0 0,0 0,0-1,3-1,5 1,-1-2,0 1,0-2,-1 0,1 0,-1-1,0 0,0-1,0 0,-1-1,5-4,-4 1,-1-1,0 0,-1-1,0 0,-1 0,0-1,-1 0,0 0,-1-1,0 1,-2-2,1 1,-2 0,0-1,-1 0,1-4,-3 15,0 0,-1 1,1-1,-1 1,1-1,-1 0,0 1,-1 0,1-1,0 1,-1 0,0-1,0 1,0 0,0 0,0 1,-1-1,1 0,-1 1,1-1,-1 1,0 0,0 0,0 0,-1 0,1 1,0-1,-1 1,1 0,0 0,-1 0,0 0,1 1,-1 0,1-1,-1 1,0 0,1 1,-1-1,1 1,-4 0,-19 5</inkml:trace>
  <inkml:trace contextRef="#ctx0" brushRef="#br0" timeOffset="5300.426">9511 639,'-10'1,"0"1,1 0,-1 1,1 0,-1 1,1-1,0 2,1-1,-1 1,1 1,0 0,0 0,0 0,1 1,0 0,0 0,1 1,0 0,1 0,-1 1,1-1,1 1,0 0,0 0,1 1,0-1,0 1,1-3,0 1,0 0,0 0,1 0,0 0,1 0,0 0,0 0,1 0,0 0,0 0,1 0,0 0,0-1,1 1,0-1,0 1,0-1,1 0,1 0,-1-1,2 2,-1-7,0 0,0-1,1 1,-1-1,0 0,0-1,1 1,-1-1,0 0,0 0,0-1,0 0,0 1,0-2,-1 1,1 0,0-1,-1 0,0 0,0 0,0-1,0 0,0 1,-1-1,0 0,0-1,3-3,1 1,37-40,-2-1,-3-2,-2-1,-2-2,-2-2,17-42,-33 59,-2-2,-2 1,-1-1,-2-1,-2 0,1-27,-20-15,10 81,0 0,0 0,0 1,0-1,0 0,0 1,0 0,-1-1,1 1,-1 0,1-1,-1 1,1 0,-1 0,0 0,1 0,-1 0,0 1,0-1,0 1,1-1,-1 1,0-1,0 1,0 0,0 0,0 0,0 0,0 0,0 1,0-1,0 1,1-1,-1 1,0-1,0 1,0 0,1 0,-1 0,1 0,-2 0,-6 6,0 1,0-1,1 1,0 1,1 0,-1 0,2 0,-1 1,1 0,-2 6,2-6,-4 8,1 1,1 0,1 0,1 1,0 0,2 0,0 0,1 1,1-1,1 1,1 0,1 0,1-1,0 1,2-1,4 17,-3-27,0 0,0 0,1-1,0 1,0-1,1 0,0-1,1 0,0 0,0-1,1 0,0 0,0-1,0 0,1 0,0-1,0 0,0-1,1-1,-1 1,1-2,0 1,0-1,5-1,-3 0,1 0,-1-2,0 1,1-2,-1 0,0 0,1-2,-1 1,-1-2,1 1,-1-2,0 0,0 0,0-1,-1-1,0 1,0-2,-1 0,0 0,-1-1,0 0,-1 0,0-1,0 0,3-8,1 1,-7 33,-2 2,1-9,-1 0,1 0,0 0,1 0,0-1,0 0,1 0,0 0,0-1,0 0,1 0,0-1,0 1,1-1,-1-1,1 0,0 0,0 0,0-1,1 0,-1-1,1 0,0 0,-1-1,1 0,0 0,0-1,0 0,0-1,0 0,-1 0,1-1,0 0,-1 0,1-1,3-2,-6 1,0 1,0-1,0 0,-1-1,1 1,-1-1,0 0,-1 0,1-1,-1 1,0-1,0 0,-1 0,0-1,0 1,0-1,-1 1,0-1,0 0,-1 0,0 0,0 0,0 0,-1 0,0 0,-1-2,17-49,-12 50</inkml:trace>
  <inkml:trace contextRef="#ctx0" brushRef="#br0" timeOffset="5804.196">10866 526,'3'5,"1"0,0 0,1 0,-1 0,1-1,0 0,0 0,0 0,1-1,-1 1,1-1,0 0,0-1,0 0,0 0,0 0,0-1,1 1,-1-2,0 1,1-1,-1 0,1 0,-1 0,1-1,-1 0,0 0,5-3,-7 1,-1-1,0 0,0 1,0-2,-1 1,0 0,1 0,-1-1,-1 1,1-1,-1 0,0 1,0-1,0 0,0 0,-1 0,0 1,0-1,-1 0,1 0,-1 0,0 0,0 1,0-1,-1 0,0 1,0-1,0 1,0 0,-1 0,1 0,-1 0,0 0,0 0,-3-1,4 2,-1 1,0-1,0 1,0-1,0 1,-1 0,1 1,0-1,-1 0,1 1,-1 0,0 0,1 0,-1 0,0 1,0-1,1 1,-1 0,0 0,0 0,1 1,-1-1,0 1,0 0,1 0,-1 1,1-1,-1 0,1 1,-1 0,1 0,0 0,0 0,0 1,0-1,1 1,-1 0,-1 1,-5 6,0 0,0 0,1 1,0 0,1 0,0 1,1 0,0 0,1 1,-2 6,5-13,-1 1,1-1,0 1,0 0,1 0,0 0,0 0,1 0,0 0,0 0,0 0,1 0,0-1,1 1,-1 0,1 0,1-1,-1 1,1-1,0 1,1-1,-1 0,1-1,0 1,1-1,-1 1,1-1,0 0,1-1,-1 0,1 1,0-2,0 1,1 0,16 1,1-1,0-1,0-1,0-1,0-1,0-1,19-4,-22 3,0-1,0-1,0 0,0-2,-1-1,0 0,0-2,-1 0,14-9,-10 2</inkml:trace>
  <inkml:trace contextRef="#ctx0" brushRef="#br0" timeOffset="14676.257">18062 356,'6'2,"-1"0,1 0,-1-1,1 0,0 0,-1 0,1-1,0 0,0 0,-1 0,1-1,0 0,-1 0,1 0,0-1,-1 0,0 0,1 0,-1 0,0-1,0 0,0 0,1-2,12-5,-1 1,0-2,-1 0,-1-2,1 1,-2-2,0 0,-1 0,0-1,-1-1,-1 0,4-8,-50 112,4 2,4 0,3 2,5 1,-1 41,-18 74,30-167,-2-1,-1 0,-2 0,-2-1,-2-1,-1 0,-2-2,-2 0,-1-1,-23 26,-39-5,82-55,0 0,1 0,-1-1,0 1,0-1,0 1,0-1,1 0,-1 0,0 0,0 0,0-1,0 1,0-1,1 0,-1 0,0 0,1 0,-1 0,1 0,-1-1,1 1,-1-1,1 0,0 0,0 0,0 0,0 0,0 0,0 0,1-1,-1 1,1-1,-1 0,-1-10,0-1,0 0,2 0,-1-1,2 1,0 0,1 0,0-1,1 1,0 0,2 0,-1 1,2-1,0 1,0 0,1-1,7-18,2-1,0 2,2 0,2 1,1 1,1 1,1 0,1 2,-5 5,-9 9,1-1,1 1,-1 1,2 0,-1 1,2 0,-1 0,1 1,1 1,0 1,0 0,0 0,9-2,94 23,-95-11</inkml:trace>
  <inkml:trace contextRef="#ctx0" brushRef="#br0" timeOffset="14942.214">18711 667,'-22'20,"2"2,0 1,1 0,1 2,2 0,0 0,2 2,1 0,-2 7,14-32,-1 0,1 0,0 1,0-1,0 1,0-1,0 1,1-1,-1 1,1 0,-1-1,1 1,0-1,0 1,0 0,1-1,-1 1,0 0,1-1,0 1,0-1,0 1,0-1,0 1,0-1,0 0,1 1,0-1,-1 0,1 0,0 0,0 0,0-1,0 1,0 0,0-1,0 0,1 1,-1-1,1 0,8-2,-1 0,1-1,-1-1,0 1,0-2,0 1,0-2,0 1,-1-1,0-1,0 1,0-2,-1 1,0-1,0 0,0-1,-1 0,-1 0,1-1,-1 1,3-8,0 3,-2-1,1 0,-2 0,0-1,-1 1,0-1,-1-1,2-13,-5 27,-1 1,1-1,-1 0,1 1,-1-1,0 0,0 0,0 0,0 1,0-1,0 0,0 0,0 0,-1 1,1-1,-1 0,1 1,-1-1,0 0,0 1,0-1,0 1,0-1,0 1,0-1,0 1,0 0,-1 0,1-1,0 1,-1 0,1 0,-1 0,0 1,1-1,-1 0,0 1,1-1,-1 1,0-1,0 1,1 0,-1 0,0-1,0 1,1 1,-1-1,0 0,0 0,0 1,1-1,-1 1,0-1,1 1,-1 0,-16 8</inkml:trace>
  <inkml:trace contextRef="#ctx0" brushRef="#br0" timeOffset="15241.434">19021 920,'10'-14,"17"-19,9-10,4 4,-6 3,-3 8,-3 3,-5 12,-7 7</inkml:trace>
  <inkml:trace contextRef="#ctx0" brushRef="#br0" timeOffset="-12648.223">536 384,'-91'160,"-31"69,66-116,231-364,-26 2,-144 272,-7 35,0-38,1 1,0 0,2 0,1-1,0 1,2 0,2 6,-5-22,2 0,-1 0,1 0,-1 0,1-1,1 1,-1-1,1 0,-1 1,1-2,0 1,1 0,-1-1,1 0,-1 0,1 0,0-1,0 0,0 1,0-2,1 1,-1-1,0 1,1-2,-1 1,1 0,-1-1,1 0,-1-1,1 1,-1-1,1 0,-1 0,0-1,1 1,-1-1,0 0,0-1,0 1,-1-1,1 0,0 0,-1-1,0 1,1-2,6-9,0-1,-2 0,0 0,0-1,-1 0,-2 0,1-1,-2 0,0 0,2-14,-4 7</inkml:trace>
  <inkml:trace contextRef="#ctx0" brushRef="#br0" timeOffset="-12368.912">1129 440,'-17'41,"2"0,1 1,2 0,3 1,0 4,8-45,0 1,0 0,0-1,0 1,1-1,-1 1,1 0,0 0,0-1,0 1,0 0,0 0,1-1,-1 1,1 0,0-1,-1 1,1-1,1 1,-1-1,0 1,0-1,1 1,0-1,-1 0,1 0,0 0,0 0,0 0,0-1,0 1,0 0,1-1,-1 0,1 1,-1-1,1 0,-1 0,1-1,0 1,-1 0,1-1,0 0,-1 1,1-1,0 0,0 0,-1-1,4 0,7-5,1 0,-1-2,-1 0,1 0,-1-1,-1-1,1 0,-2 0,1-1,-2 0,1-1,-2 0,1-1,5-13,-6 16,-1-1,0-1,0 1,-2-1,1 0,-1-1,-1 1,-1-1,0 0,0 0,-1 0,-1 0,0 0,-1-1,0 1,-1 0,0 0,-1 0,-3-10,1 19,0 0,0 1,0-1,-1 1,1 0,-1 0,0 0,1 1,-1 0,0 0,-1 0,1 0,0 1,-1 0,1 0,0 0,-1 1,1-1,-1 2,1-1,-1 0,1 1,-1 0,1 0,0 1,0 0,0-1,-1 2,2-1,-5 3,-16 8</inkml:trace>
  <inkml:trace contextRef="#ctx0" brushRef="#br0" timeOffset="-5450.304">2173 526,'0'0,"-1"1,1 0,-1 0,1-1,0 1,-1 0,1 0,0-1,-1 1,1 0,0 0,0 0,0 0,0 0,0-1,0 1,0 0,0 0,0 0,0 0,0 0,0-1,1 1,-1 0,0 0,1 0,-1-1,0 1,1 0,-1-1,1 1,0 0,-1-1,1 1,-1 0,1-1,0 1,-1-1,1 1,0-1,0 0,-1 1,1-1,0 0,0 1,0-1,0 0,41 17,-26-13,1 0,-1-2,1 0,0 0,0-2,-1 0,1-1,0-1,0 0,-1-2,1 1,-1-2,0 0,-1-1,13-7,-25 10,0 0,0-1,0 0,0 1,0-1,-1 0,0 0,0-1,0 1,0 0,-1-1,0 1,1-1,-2 1,1-1,0 0,-1 1,0-1,0 0,-1 1,1-1,-1 0,0 1,0-1,0 1,-1-1,0 1,1 0,-2 0,1-1,0 1,-1 1,0-1,0 0,0 1,0-1,0 1,-1 0,0 0,1 0,-1 1,0-1,0 1,-1 0,1 0,0 1,-3-2,-1 1,0-1,-1 1,1 0,-1 1,1 0,-1 0,0 0,1 2,-1-1,1 1,-1 0,1 0,-1 1,1 1,0-1,-1 1,2 1,-1-1,0 1,1 1,-1-1,1 1,1 1,-1-1,1 1,0 0,0 1,0-1,1 1,0 0,0 1,1-1,0 2,-3-1,1-1,0 1,1 0,0 1,0-1,1 1,0 0,1 0,-1 0,2 0,-1 1,2-1,-1 1,1 0,0-1,1 1,0 0,1 0,0-1,1 1,0-1,0 1,1-1,0 1,0-1,5 8,5-7,0 0,1 0,0-1,1-1,0 0,0-1,0-1,1 0,0-1,0-1,1-1,-1 0,1-1,-1 0,1-2,0 0,-1-1,16-2,63-15,-76 13</inkml:trace>
  <inkml:trace contextRef="#ctx0" brushRef="#br0" timeOffset="-4864.707">3020 384,'-270'373,"253"-340,31-40,157-205,-39 32,-132 179,0 1,1-1,-1 1,0-1,1 1,-1-1,1 1,-1-1,0 1,1-1,-1 1,1 0,-1-1,1 1,0 0,-1-1,1 1,-1 0,1 0,-1-1,1 1,0 0,-1 0,1 0,0 0,-1 0,1 0,0 0,-1 0,1 0,-1 0,1 0,0 0,-1 1,1-1,-1 0,1 0,0 1,-1-1,1 0,-1 1,1-1,-1 1,1-1,-1 0,0 1,1-1,-1 1,1-1,-1 1,0 0,1-1,-1 1,0-1,0 1,0 0,1-1,-1 1,0-1,0 1,0 0,0-1,0 1,0 0,0-1,0 1,0 0,1 53,-1-46,-2 32,0-29,1 1,1 0,-1 0,2 0,0 0,0-1,1 1,0 0,1-1,0 1,1-1,5 9,-8-18,0 1,0-2,1 1,-1 0,1 0,-1 0,1-1,0 1,-1-1,1 1,0-1,0 0,0 0,0 1,0-1,0-1,1 1,-1 0,0-1,0 1,1-1,-1 1,0-1,1 0,-1 0,0 0,0 0,1-1,-1 1,0-1,1 1,-1-1,0 0,0 0,0 0,0 0,0 0,0 0,0 0,0-1,0 1,-1-1,2-1,62-83,15-119,-76 192,-2 3</inkml:trace>
  <inkml:trace contextRef="#ctx0" brushRef="#br0" timeOffset="-4086.776">3585 639,'35'-21,"0"-2,-2-1,0-2,-2-1,-1-1,24-30,-47 49,0 0,-1 0,-1 0,1-1,-2 0,1 0,-1 0,-1-1,0 1,2-11,-5 19,-1-1,1 1,-1 0,0-1,1 1,-1 0,0 0,-1 0,1-1,0 1,0 0,-1 0,1 1,-1-1,0 0,0 0,1 1,-1-1,0 1,0 0,0-1,-1 1,1 0,0 0,0 1,-1-1,1 0,0 1,-1-1,1 1,0 0,-1 0,1 0,-1 0,1 0,-1 0,1 1,0-1,-1 1,1-1,0 1,0 0,-1 0,1 0,0 0,-1 2,-15 7,1 0,0 1,1 1,1 1,0 0,0 1,2 1,-1 0,2 1,0 0,1 1,-7 14,13-22,1 0,0 0,1 0,-1 1,2-1,-1 1,2-1,-1 1,1 0,0 7,1-13,0 0,1-1,-1 1,1-1,-1 1,1-1,0 1,0-1,0 0,1 1,-1-1,1 0,0 0,0 0,0 0,0 0,1-1,-1 1,1-1,-1 1,1-1,0 0,0 0,0 0,0 0,0-1,1 1,-1-1,0 0,2 1,16 0,0 0,-1-1,1-2,0 0,-1-1,1-1,-1 0,1-2,-1-1,-1 0,1-1,-1-1,0-1,-1-1,0-1,-1 0,0-1,-1-1,10-9,-6 3,-1 0,-1-1,-1-1,0-1,-2-1,-1 0,0-1,-2 0,0-3,5-25,-30 64,12-7,-1-1,1 0,0 1,0-1,1 1,-1-1,1 1,0-1,0 1,0-1,1 1,0-1,0 0,0 1,0-1,1 0,-1 1,1-1,0 0,1 0,-1-1,1 1,-1 0,1-1,0 0,0 1,1-1,-1 0,1-1,0 1,0 0,-1-1,0 1,1 0,-1 0,0 0,0 0,-1 0,1 1,0-1,-1 1,0-1,0 1,0 0,-1 0,1 0,-1 0,0 0,0 1,0-1,-1 0,1 0,-1 1,0-1,0 0,-1 0,1 1,-1-1,0 0,0 0,-1 0,1 0,-1 0,0 0,0 0,0 0,-15 27,11-23,1 1,0 0,1 0,-1 0,2 0,-1 1,1 0,1-1,0 1,0 0,1 0,0 4,1-11,1-1,-1 0,1 1,-1-1,1 0,0 1,0-1,0 0,0 0,1 0,-1 0,1 0,-1 0,1 0,-1-1,1 1,0-1,0 1,0-1,0 1,0-1,0 0,0 0,1 0,-1 0,0 0,1-1,-1 1,0-1,1 0,-1 1,0-1,1 0,-1 0,1-1,-1 1,1 0,-1-1,0 1,1-1,-1 0,0 0,0 0,0 0,0 0,1 0,-2-1,1 1,0-1,0 1,0-1,-1 0,1 0,14-9</inkml:trace>
  <inkml:trace contextRef="#ctx0" brushRef="#br0" timeOffset="-3332.774">4854 328,'-16'2,"1"0,-1 0,1 2,0 0,0 0,0 2,1 0,0 0,0 1,0 1,1 0,0 1,1 1,0 0,-3 3,4-2,1 1,0 0,0 0,1 1,1 0,0 1,1 0,0 0,1 1,1-1,0 1,0 8,4-22,1 1,-1 0,1 0,0 0,0-1,0 1,0 0,0 0,0 0,0 0,1-1,-1 1,0 0,1 0,0-1,-1 1,1 0,0-1,0 1,0-1,0 1,0-1,0 1,1-1,-1 0,0 1,1-1,-1 0,1 0,-1 0,1 0,0 0,-1-1,1 1,0 0,-1-1,1 1,0-1,0 0,0 1,-1-1,1 0,0 0,1 0,81-17,-60 5,0-1,-1-1,-1-1,0-1,-1-1,-1-1,0 0,-1-2,-1 0,-2-2,10-13,-25 33,30-31,-30 32,-1 1,1-1,0 1,-1-1,1 1,0 0,-1-1,1 1,0 0,-1 0,1 0,0 0,-1-1,1 1,0 0,0 0,-1 0,1 0,0 0,-1 1,1-1,0 0,0 0,-1 0,1 1,0-1,-1 0,1 1,-1-1,1 0,0 1,-1-1,1 1,-1-1,1 1,-1-1,1 1,-1 0,1-1,-1 1,0-1,1 1,-1 0,0-1,0 1,0 0,1 0,-1-1,0 1,0 0,0-1,0 1,0 0,0 0,0-1,0 1,0 0,-1 0,13 228,23-29,-31-176,0 1,-2-1,0 1,-2-1,0 1,-2 0,-1-1,-1 0,-1 0,-1 0,-1 0,-1-1,-1 0,-1 0,-1-1,-1-1,-1 0,-1 0,-7 7,-72 28,90-55,-1 0,1 0,0 0,0 0,-1-1,1 0,-1 1,1-1,0 0,-1-1,1 1,-1 0,1-1,0 0,0 0,-1 0,1 0,0-1,0 1,0-1,0 0,0 1,1-1,-1-1,0 1,1 0,0-1,-1 1,1-1,-1-1,-1-8,0 1,1 0,0-1,1 0,1 0,0 1,0-1,1 0,0 0,1 0,1 0,0 0,0 1,1-1,1 1,0 0,0 0,1 0,1 0,6-9,-6 7,10-22,1 2,2 0,1 1,1 1,2 1,15-14,-21 26</inkml:trace>
  <inkml:trace contextRef="#ctx0" brushRef="#br0" timeOffset="-2716.952">5334 384,'-9'11,"0"1,1 0,0 1,1 0,1 0,0 0,0 1,1 0,1 0,-1 3,1-1,0 1,1 1,1-1,1 0,0 0,1 1,1 0,0-15,0 0,0 0,0 0,1 0,-1-1,1 1,-1 0,1-1,0 1,0-1,0 0,0 1,1-1,-1 0,1-1,-1 1,1 0,0-1,-1 1,1-1,0 0,0 0,0 0,0 0,0 0,0-1,0 1,0-1,0 0,0 0,1 0,-1-1,0 1,0-1,0 1,0-1,0 0,0 0,0 0,-1-1,1 1,0-1,-1 1,1-1,-1 0,1 0,-1 0,0 0,0-1,0 1,0-1,0 0,21-19,-1-1,-2-1,0-1,-2-1,-1 0,3-9,44-61,-61 90,1 0,0 1,0 0,1 0,0 0,0 0,0 1,0 0,0 0,1 0,0 1,0 0,0 0,0 0,6-1,-8 5,-1 1,0 0,0 0,-1 0,1 0,0 0,-1 0,1 1,-1 0,1-1,-1 1,0 0,-1 0,1 0,0 0,-1 0,1 0,-1 1,0-1,0 0,-1 1,1-1,-1 1,1-1,-1 1,0-1,0 1,2 7,6 38,-3 1,-2-1,-1 1,-5 34,1 2,2-42,-1 0,-3 0,-1 0,-2-1,-2 0,-2 0,-2-1,-16 34,27-69,-1 0,0 0,0 0,0-1,-1 1,0-1,-1 0,1 0,-1-1,-1 0,1 1,0-1,-1-1,0 1,0-1,-1 0,1-1,-1 0,0 0,0 0,-2 0,5-4,0-1,1 1,-1-1,1 0,-1 0,1 0,0-1,-1 1,1-1,0 0,1 0,-1 0,1 0,-1 0,1-1,0 1,0-1,0 1,1-1,-1 0,1 0,0 0,0 0,0 0,1 0,-1 0,1 0,0 0,0 0,0 0,1 0,-1 0,1 0,0 0,0 0,1 1,1-5,6-22,2 0,1 1,2 0,0 1,2 1,1 0,5-3,91-103,-93 115</inkml:trace>
  <inkml:trace contextRef="#ctx0" brushRef="#br0" timeOffset="26245.997">395 1118,'39'363,"-3"-42,-29-264,-3 0,-2 0,-6 51,-22-24,16-70</inkml:trace>
  <inkml:trace contextRef="#ctx0" brushRef="#br0" timeOffset="26492.538">1 1824,'38'-15,"27"-9,8 0,0-2,-7 5,-10 0,-9 4,-9 5,-5-1,-4 3,-7-3,-2 2,-5-3,1 2,-4-3,-2-3,-4 2</inkml:trace>
  <inkml:trace contextRef="#ctx0" brushRef="#br0" timeOffset="26874.372">678 1203,'2'173,"8"-1,29 150,-37-310,-1 0,1 0,0 0,0 0,1 0,1-1,0 0,0 0,1 0,1 0,0 0,0-1,3 3,-7-11,1-1,-1 0,0 1,0-1,0 0,1 0,-1 0,1 0,-1-1,1 1,-1-1,1 0,-1 1,1-1,-1 0,1 0,-1-1,1 1,-1 0,1-1,-1 0,1 1,-1-1,0 0,1 0,-1-1,0 1,0 0,2-2,62-50,-60 47,127-115,-131 119,0 0,0 0,0 0,0 1,0-1,1 0,-1 1,1 0,-1-1,1 1,0 0,-1 0,1 1,0-1,0 0,0 1,-1 0,1 0,0 0,0 0,0 0,0 0,-1 1,1-1,0 1,0 0,-1 0,1 0,0 0,-1 0,1 1,-1-1,0 1,1-1,-1 1,0 0,0 0,0 0,0 0,0 1,-1-1,1 0,-1 1,1-1,-1 1,0-1,0 1,0 1,9 38,-10-37,0-1,0 1,0-1,1 1,0-1,0 1,0-1,1 0,-1 0,1 1,0-1,0 0,1-1,-1 1,1 0,0-1,0 1,0-1,0 0,0 0,2 1,10-1</inkml:trace>
  <inkml:trace contextRef="#ctx0" brushRef="#br0" timeOffset="27495.822">1693 1739,'-25'17,"0"2,0 1,2 1,1 1,1 1,0 1,2 0,-16 27,34-50,0 0,0 1,0-1,0 0,0 0,0 1,0-1,0 0,0 1,1-1,-1 1,1-1,-1 1,1 0,-1-1,1 1,0-1,0 1,0 0,0-1,0 1,0-1,0 1,0 0,1-1,-1 1,1-1,-1 1,1-1,0 1,-1-1,1 1,0-1,0 0,0 1,0-1,0 0,0 0,1 0,-1 0,0 0,0 0,1 0,-1 0,1-1,-1 1,1 0,-1-1,1 1,-1-1,1 1,0-1,-1 0,1 0,-1 0,1 0,0 0,-1 0,1 0,-1-1,1 1,18-6,0-1,0-1,-1-1,0-1,0-1,-1 0,-1-1,2-2,132-115,-150 128,-1-1,1 1,0 0,-1 0,1 0,0 0,0 0,0 0,0 0,0 0,0 1,0-1,0 0,0 0,0 1,1-1,-1 1,0-1,0 1,1-1,-1 1,0 0,1 0,-1 0,0 0,1 0,-1 0,0 0,0 0,1 0,-1 0,0 1,1-1,-1 1,0-1,0 1,1-1,-1 1,0 0,0-1,0 1,0 0,0 0,0 0,0 0,0 0,-1 0,1 0,0 0,0 0,-1 0,1 1,-1-1,1 0,-1 0,0 1,1-1,-1 0,0 1,0-1,0 0,0 1,0-1,3 42,-4-40,0 1,1-1,-1 1,1 0,0-1,0 1,0-1,1 1,-1 0,1-1,0 1,0-1,0 1,0-1,1 0,-1 1,1-1,0 0,0 0,0 0,0 0,1 0,-1-1,1 1,-1-1,1 0,0 1,0-1,0-1,0 1,1 0,-1-1,4 2,1-2,0 0,0-1,0 0,0 0,0-1,0 0,0 0,-1-1,1 0,0 0,-1-1,1 0,-1 0,0-1,0 1,0-2,0 1,-1-1,4-3,103-117,-90 94,-1-1,-1-1,-3-1,0-1,-2-1,-2 0,-1-1,-2 0,-2-1,-1 0,1-27,-4-129,-5 193,1 0,-1 0,0 0,1 0,-1-1,0 1,0 0,1 0,-1-1,0 1,0 0,0 0,-1 0,1-1,0 1,0 0,-1 0,1-1,-1 1,1 0,-1 0,1 0,-1 0,0 0,1 0,-1 0,0 0,0 0,0 0,0 0,0 1,0-1,0 0,0 1,0-1,0 0,0 1,0 0,0-1,-1 1,1 0,0-1,0 1,-1 0,1 0,0 0,0 0,0 0,-1 0,1 0,0 1,0-1,-1 0,1 1,0-1,0 1,0-1,0 1,0-1,0 1,0 0,0 0,-1 0,-9 16,1 1,1 0,0 0,2 1,0 0,1 1,0-1,2 1,1 0,0 0,1 0,1 1,1-1,1 0,1 1,1 1,-2 13,0-12,1-1,0 0,2 0,0-1,2 1,0-1,2 0,0 0,1-1,1 0,4 4,77 143,-90-167,0 1,-1 0,1 0,0 0,0-1,-1 1,1 0,0 0,-1 0,1 0,-1 0,1 0,-1 0,0 0,1 0,-1 1,0-1,0 0,0 0,0 0,0 0,0 0,0 0,0 1,0-1,0 0,-1 0,1 0,0 0,-1 0,1 0,-1 0,1 0,-1 0,0 0,1 0,-1 0,0 0,0-1,1 1,-1 0,0-1,0 1,0 0,0-1,0 1,0-1,0 1,0-1,0 0,0 1,-12-4</inkml:trace>
  <inkml:trace contextRef="#ctx0" brushRef="#br0" timeOffset="27747.358">2060 1541,'43'0,"39"0,14-4,-4-3,-8 1,-13 1,-10 2,-10 1,-9 1,-6 0,-11 1</inkml:trace>
  <inkml:trace contextRef="#ctx0" brushRef="#br0" timeOffset="28608.273">3387 1683,'4'38,"1"0,2 0,1-1,3 0,0-1,3 0,16 32,-29-66,0 0,0 1,1-1,-1 0,1 0,-1 0,1 0,0 0,0-1,0 1,0 0,0-1,0 1,0-1,0 0,1 0,-1 0,0 0,1 0,-1 0,1-1,-1 1,1-1,0 0,-1 0,1 0,-1 0,1 0,-1 0,1-1,-1 1,1-1,-1 0,1 1,-1-1,0 0,1-1,-1 1,0 0,0-1,0 1,0-1,0 0,0 1,0-1,-1 0,2-1,182-166,-140 132,-8 4,1 2,2 1,1 2,1 2,7-1,-46 26,-1 0,0 0,1 0,-1 0,1 0,-1 0,1 1,-1-1,1 1,0-1,-1 1,1 0,0 0,-1 1,1-1,-1 0,1 1,-1 0,1-1,-1 1,1 0,-1 0,1 1,-1-1,0 0,0 1,0-1,0 1,0 0,0 0,0 0,0 0,-1 0,1 0,-1 0,1 0,-1 1,0-1,0 1,0-1,0 1,-1-1,1 2,4 9,-1 0,0 1,-1-1,0 1,-1 0,-1-1,0 1,-1 0,0 0,-1 0,-1-1,0 1,-1 0,-1-1,-3 9,5-11,0-1,-1 0,0 0,-1 1,0-2,-1 1,0-1,0 1,-1-1,0-1,-1 1,0-1,0 0,-1-1,0 0,0 0,-1-1,1 0,-2 0,1-1,0 0,-1 0,0-1,-5 1,13-5,0 1,1-1,-1 0,0 1,1-1,-1 0,0 0,1 0,-1-1,0 1,1 0,-1-1,0 1,1-1,-1 1,1-1,-1 0,1 1,-1-1,1 0,-1 0,1 0,0 0,-1-1,1 1,0 0,0 0,0-1,0 1,0-1,0 1,1-1,-1 1,0-1,1 1,-1-1,1 0,-1 1,1-1,0 0,0 1,0-1,0 0,0 0,0-3,1 1,0-1,0 1,0-1,0 1,1 0,0-1,0 1,0 0,0 0,1 0,-1 0,1 1,0-1,0 1,1-1,7-4,1 1,0 0,0 1,1 1,-1-1,1 2,0 0,0 1,1 0,-1 1,1 0,-1 1,1 1,0 0,-1 1,5 0,58-2,-53-3,-5-2</inkml:trace>
  <inkml:trace contextRef="#ctx0" brushRef="#br0" timeOffset="28865.794">3302 1203,'0'34,"5"20,1 1</inkml:trace>
  <inkml:trace contextRef="#ctx0" brushRef="#br0" timeOffset="30980.509">4854 2162,'37'-37,"68"-66,-4-5,62-89,-156 188,0-1,0 0,-1 0,0 0,0-1,-2 0,1 0,-1-1,-1 1,0-1,0 0,-2 0,1 0,-1 0,-1-4,0 14,-1-1,1 1,-1 0,1 0,-1 0,0-1,0 1,0 0,0 0,0 0,-1 0,1 0,-1 1,1-1,-1 0,1 1,-1-1,0 1,0-1,0 1,0 0,0 0,0 0,0 0,0 0,0 0,-1 1,1-1,0 1,0-1,-1 1,1 0,0 0,-1 0,1 0,0 1,-1-1,1 0,-3 1,0 0,0 1,1-1,-1 1,0 0,1 0,0 0,-1 1,1-1,0 1,0 0,0 0,1 1,-1-1,1 1,-1 0,0 2,2-3,-1 1,1-1,0 1,0 0,0 0,1 0,-1 0,1 0,0 0,0 1,1-1,-1 0,1 0,0 1,0-1,0 0,1 1,-1-1,1 0,0 0,1 0,-1 0,1 1,-1-2,1 1,0 0,1 0,-1-1,1 1,-1-1,1 0,0 0,0 0,0 0,1 0,-1-1,1 1,0-1,-1 0,1 0,11 4,1-1,-1-1,1 0,0-1,0 0,0-2,0 0,0 0,0-2,4 0,57 2,-74-1,-1 0,1 0,-1 0,1 1,-1 0,1-1,-1 1,1 0,-1 0,0 0,0 0,1 1,-1-1,0 0,0 1,0 0,0-1,0 1,-1 0,1 0,-1 0,1 0,-1 0,1 1,-1-1,0 0,0 1,0-1,-1 1,1-1,-1 1,1-1,-1 1,0-1,1 1,-2-1,1 1,0-1,0 2,-28 100,3-23,25-79,0 0,0 0,0 0,0 0,0 1,0-1,1 0,-1 0,1 0,0 0,-1 0,1 0,0 0,0 0,0 0,1 0,-1-1,0 1,1 0,-1-1,1 1,-1-1,1 1,0-1,0 0,-1 0,1 0,0 0,0 0,0 0,0 0,0-1,1 1,-1-1,0 0,2 1,13-1,1-1,-1-1,0 0,0-1,0-1,0-1,-1 0,1-1,-2-1,1 0,0-1,-2-1,1-1,-1 0,0 0,-1-2,0 1,-1-2,0 0,-1 0,3-6,75-93,-87 96,-26 32,16-9,0 0,0 0,1 1,1 0,-1 1,1-1,0 1,1 1,0-1,1 1,0-1,0 1,1 0,0 1,1-1,0 0,1 1,0 0,0-1,1 1,1-1,0 1,0-1,1 1,0-1,1 0,1 3,1-8,0-1,0 1,0-1,1-1,-1 1,1-1,0 0,0 0,1-1,-1 0,0 0,1 0,-1-1,1 0,-1 0,1 0,0-1,-1 0,1-1,0 1,-1-1,1-1,-1 1,1-1,-1 0,0 0,1-1,-1 0,3-2,6-2,-1 0,1-2,-1 1,-1-2,0 0,0 0,-1-1,0-1,-1 0,-1 0,0-1,0-1,-1 1,-1-2,0 1,-1-1,-1 0,0 0,-1-1,-1 0,0 0,0-11,-4 21,0 0,-1 0,1 0,-1 0,-1 1,1-1,-1 0,0 1,-1-1,1 1,-1 0,0 0,0 0,-1 0,0 0,1 1,-1-1,-1 1,1 0,-1 1,1-1,-1 1,0 0,-1 0,1 0,0 1,-1-1,1 1,-1 1,0-1,0 1,1 0,-1 0,-6 1,5 0,0 0,0 1,0-1,0 2,0-1,0 1,1 0,-1 0,1 1,-1 0,1 0,0 0,0 1,0 0,0 0,1 1,0-1,0 1,0 0,0 1,1-1,0 1,0 0,1 0,-1 0,1 0,0 1,1-1,0 1,0 0,-1 6,4-9,0-1,0 1,0-1,0 1,0-1,1 0,0 0,0 1,0-1,0 0,0-1,0 1,1 0,-1-1,1 1,0-1,0 0,0 0,0 0,0 0,0-1,0 1,1-1,-1 0,1 0,2 1,96 17,-64-19,0-1,-1-3,0 0,0-3,0-1,-1-2,0-1,7-5,-16 7,0 0,-1-2,0-1,-1-2,0 0,-1-1,0-2,-2 0,0-2,-1 0,-1-1,0-1,-2-1,-1-1,0 0,-2-2,-1 1,-1-2,-1 0,9-27,-13-35,-8 87,0-1,0 0,0 0,0 0,-1 0,1 0,-1 0,1 0,-1 0,0 0,1 0,-1 1,0-1,0 0,-1 0,1 1,0-1,0 1,-1-1,1 1,-1 0,1 0,-1-1,0 1,1 0,-1 0,0 1,0-1,0 0,0 1,1-1,-1 1,0-1,0 1,0 0,0 0,0 0,0 0,0 0,0 0,-1 1,-9 4,0 1,1 0,0 0,0 1,1 1,-1 0,2 0,-1 1,1 1,1-1,0 1,0 1,1-1,0 1,1 1,0-1,-1 5,-6 12,1 0,2 1,1 0,1 0,1 1,2 0,1 0,2 1,0-1,2 0,2 1,2 14,-2-35,-1 0,1-1,1 0,0 1,0-1,1 0,0 0,1-1,-1 1,2-1,-1 0,1-1,0 1,1-1,0 0,0-1,0 1,1-1,0-1,0 0,1 0,-1 0,1-1,0 0,0-1,1 0,-1-1,0 0,1 0,0-1,9 1,0-2,0 0,1-1,-1-1,0-1,0-1,-1 0,1-1,-1-1,0-1,0-1,-1 0,0-1,-1-1,1-1,-2 0,0-1,4-4,23-25,-1-1,-3-3,-1-1,-2-1,26-49,-39 57,-1-1,-2-1,-1-1,1-10,-7-32,-12 82,0 0,0 0,0 1,0-1,-1 0,1 0,0 0,-1 1,1-1,-1 0,0 1,0-1,1 0,-1 1,0-1,0 1,0-1,-1 1,1 0,0-1,-1 1,1 0,0 0,-1 0,1 0,-1 0,0 0,1 1,-1-1,0 0,1 1,-1-1,0 1,0 0,0 0,1-1,-1 1,0 0,0 0,0 1,1-1,-1 0,-1 1,-9 4,-1 0,1 1,-1 0,2 1,-1 1,1 0,0 0,1 1,0 0,0 1,1 0,0 1,1 0,0 0,-5 11,-3 2,1 1,1 1,1 0,1 1,2 0,1 1,1 0,1 0,-1 12,7-27,1 0,0-1,0 1,1 0,1-1,0 1,1-1,0 0,1 0,0 0,1 0,1 0,-1-1,2 0,0 0,0-1,1 0,0 0,0-1,1 0,1 0,-1-1,2-1,-1 1,1-2,0 1,0-1,0-1,4 1,13-9,-20-7</inkml:trace>
  <inkml:trace contextRef="#ctx0" brushRef="#br0" timeOffset="31225.051">7789 1739,'-9'33,"-4"12</inkml:trace>
  <inkml:trace contextRef="#ctx0" brushRef="#br0" timeOffset="31560.541">7902 1287,'0'15,"0"4</inkml:trace>
  <inkml:trace contextRef="#ctx0" brushRef="#br0" timeOffset="34882.736">8213 1627,'-47'284,"36"-182,34-142,0-12,124-244,-147 296,1 1,-1 0,0 0,0 0,0 0,1-1,-1 1,0 0,1 0,-1 0,1-1,-1 1,1 0,-1-1,1 1,-1 0,1-1,-1 1,1-1,0 1,0-1,-1 1,1-1,0 1,0-1,-1 0,1 0,0 1,0-1,0 0,0 0,-1 0,1 0,0 0,0 0,0 0,0 0,0 0,-1 0,1 0,0-1,0 1,0 0,-1-1,1 1,0 0,0-1,-1 1,1-1,0 1,-1-1,1 1,0-1,-1 0,1 1,-1-1,1 0,-1 0,1 1,-1-1,0 0,1 0,-1 0,0 1,0-1,0 0,1 0,-1 0,0 0,0 0,42 155,-42-149,1-1,-1 1,1-1,0 1,1-1,-1 1,1-1,0 0,0 0,0 0,0 0,1 0,0 0,-1-1,1 1,1-1,-1 0,0 0,1 0,0 0,-1-1,1 1,0-1,1 0,-1 0,0-1,0 1,1-1,-1 0,1 0,-1 0,1-1,-1 1,1-1,0 0,-1-1,1 1,-1-1,1 0,3-1,1-4,1 0,-1-1,0 0,0 0,-1-1,0-1,-1 1,0-1,0 0,-1-1,3-4,10-14,7-16,-18 25</inkml:trace>
  <inkml:trace contextRef="#ctx0" brushRef="#br0" timeOffset="35442.851">9144 1654,'-14'-2,"0"1,0 0,0 0,0 1,0 1,1 1,-1 0,0 0,0 2,1 0,0 0,-9 5,16-7,0 1,0 0,0 0,0 1,1 0,-1 0,1 0,0 0,0 1,1 0,-1 0,1 0,0 1,1-1,-1 1,1 0,0 0,0 0,1 1,0-1,0 1,1-1,-1 1,1-1,1 1,-1 6,2-7,0-1,0 0,0 0,1 0,0 0,0 0,0 0,0-1,1 1,0-1,0 1,0-1,0 0,1 0,-1 0,1-1,0 1,0-1,1 0,-1 0,0-1,1 1,0-1,0 0,0 0,0 0,0-1,0 0,0 0,0 0,0-1,1 1,-1-1,0 0,0-1,1 0,-1 1,0-1,0-1,0 1,0-1,4-2,11-5,0-1,-1-1,0 0,-1-2,0 0,-1-1,-1 0,15-17,77-61,-107 90,1 1,-1-1,1 1,0 0,-1 0,1-1,0 1,0 0,0 0,0 1,-1-1,1 0,0 1,0-1,1 1,-1-1,0 1,0 0,0 0,0 0,0 0,0 1,0-1,0 0,0 1,0-1,0 1,0 0,0 0,0 0,0 0,-1 0,1 0,0 0,-1 0,1 1,-1-1,1 1,-1-1,1 1,-1 0,0-1,1 3,2 15,0 1,-2-1,0 1,-1 0,-1 0,-1 0,-3 19,3-23,-27 233,27-213,-1 0,-2 0,-2 0,-1-1,-1 0,-2 0,-2-1,-1-1,-1 0,-2 0,-2-2,0 0,-20 23,32-46,-42 40,47-47,0-1,0 1,-1 0,1 0,0 0,0-1,0 1,0-1,-1 1,1-1,0 1,-1-1,1 0,0 0,-1 0,1 1,0-1,-1 0,1-1,0 1,-1 0,1 0,0-1,-1 1,1 0,0-1,0 1,-1-1,1 0,0 1,0-1,0 0,0 0,0 0,0 0,0 0,0 0,0 0,1 0,-1 0,0 0,0 0,1 0,-1-1,-2-10,1 0,1 0,0 0,0-1,1 1,1 0,0 0,0 0,1 0,1 0,0 0,1 0,0 1,1-1,1-1,27-66,3 1,3 3,4 1,25-32,35-24,-85 113</inkml:trace>
  <inkml:trace contextRef="#ctx0" brushRef="#br0" timeOffset="38794.098">10329 1598,'-6'4,"0"0,0 0,1 1,0-1,0 1,0 1,0-1,1 1,0 0,0 0,0 0,1 0,0 1,0-1,0 1,1 0,0 0,1 0,-1 0,1 0,1 0,-1 0,1 0,1 0,-1 0,1 1,0-1,1 0,0 0,1 3,0 1,0 0,1 0,1-1,-1 0,2 1,-1-2,2 1,-1-1,1 0,0 0,1 0,0-1,3 1,-8-6,1 0,-1 0,1-1,0 1,0-1,0 0,0 0,0 0,1-1,-1 0,1 1,-1-2,1 1,-1 0,1-1,-1 0,1 0,-1 0,1-1,-1 1,1-1,-1 0,1 0,-1-1,0 0,1 1,-1-1,0-1,0 1,0 0,-1-1,1 0,2-3,79-105,-60 70,-23 40,0-1,0 0,1 1,-1 0,1-1,-1 1,1 0,-1 0,1 1,0-1,-1 0,1 1,0 0,0-1,-1 1,1 0,0 1,0-1,-1 0,1 1,0 0,0-1,-1 1,1 0,-1 0,1 1,-1-1,1 0,-1 1,0-1,0 1,0 0,0 0,0 0,0 0,0 0,0 0,-1 1,1-1,-1 0,1 3,31 21,-27-22,0-1,1 0,-1 0,1 0,-1-1,1 1,0-2,0 1,0-1,0 0,0-1,0 1,0-1,0-1,0 1,0-1,0-1,-1 1,1-1,0 0,-1-1,1 1,-1-1,1-1,-1 1,0-1,-1 0,1 0,-1-1,2-2,4-3,-1-1,-1 0,0-1,0 0,-1 0,-1-1,0 0,0-1,-2 1,1-1,-2 0,0 0,-1-1,0 1,-1-1,-1 0,0 1,-1-10,-1 24</inkml:trace>
  <inkml:trace contextRef="#ctx0" brushRef="#br0" timeOffset="39084.382">11402 1739,'-5'28,"-1"20,0 7,1-2,1-15,2-13</inkml:trace>
  <inkml:trace contextRef="#ctx0" brushRef="#br0" timeOffset="39330.914">11402 1344,'0'0</inkml:trace>
  <inkml:trace contextRef="#ctx0" brushRef="#br0" timeOffset="39584.442">11740 1203,'18'217,"-9"-127,-4 1,-6 90,-1-55,2-15,0-111</inkml:trace>
  <inkml:trace contextRef="#ctx0" brushRef="#br0" timeOffset="39812.519">11515 1683,'38'-5,"28"-1,6-1,-3 2,-9 2,-15-4,-10 0,-11-5,-10 1</inkml:trace>
  <inkml:trace contextRef="#ctx0" brushRef="#br0" timeOffset="40231.541">12051 1260,'-17'375,"15"-353,-2 0,1-1,2 1,0 0,1 0,1-1,1 1,1 0,1-1,1 0,6 18,-9-36,0 0,0 1,0-1,0 0,0 0,1 0,-1-1,1 1,0 0,0-1,0 0,0 0,0 0,1 0,-1 0,0 0,1-1,-1 0,1 0,0 0,-1 0,1 0,0-1,0 0,0 0,-1 0,1 0,0 0,0-1,-1 1,1-1,0 0,-1 0,1-1,-1 1,1-1,-1 0,0 0,0 0,0 0,0 0,0-1,1 0,169-160,-172 161,1 0,-1 1,0-1,1 0,0 1,-1-1,1 1,0 0,-1 0,1 0,0-1,0 2,0-1,0 0,0 0,0 1,1-1,-1 1,0-1,0 1,0 0,0 0,1 0,-1 0,0 0,0 1,0-1,0 1,0-1,0 1,0 0,0 0,0 0,0 0,0 0,0 0,0 1,-1-1,1 0,0 1,-1 0,7 83,-9-79,0 0,0 0,1 0,0 0,0 0,1 1,0-1,0 0,0 0,0 0,1-1,0 1,1 0,-1-1,1 1,8 7</inkml:trace>
  <inkml:trace contextRef="#ctx0" brushRef="#br0" timeOffset="40578.895">12728 1683,'-8'20,"0"1,2 0,0 0,1 0,2 1,0 0,1 0,1 0,1-1,1 1,3 12,-4-31,0 0,1-1,-1 1,1 0,0-1,0 1,0-1,0 1,0-1,0 1,1-1,-1 0,1 0,0 0,-1 0,1 0,0 0,0 0,1 0,-1-1,0 1,0-1,1 0,-1 1,1-1,-1 0,1-1,-1 1,1 0,0-1,-1 1,1-1,0 0,0 0,-1 0,1 0,0 0,-1-1,1 1,0-1,-1 0,1 0,-1 0,1 0,-1 0,1 0,-1-1,0 1,0-1,0 0,1 0,5-8,0 0,0 0,-1 0,-1-1,0 0,0 0,-1-1,0 1,-1-1,-1 0,0-1,0 1,-1 0,-1-1,0 1,-1-6,1 12,-1 0,1 0,-1 0,-1 0,1 0,-1 0,0 0,-1 1,1-1,-1 0,0 1,0-1,-1 1,0-1,0 1,0 0,-1 1,1-1,-1 0,0 1,0 0,-1 0,0 0,1 1,-4-3,-11 0</inkml:trace>
  <inkml:trace contextRef="#ctx0" brushRef="#br0" timeOffset="41301.05">13180 1795,'-5'5,"0"0,0 1,0-1,1 1,-1 0,2 0,-1 1,1-1,-1 1,2 0,-1 0,1 0,0 0,1 0,-1 0,1 0,1 1,-1-1,1 0,1 1,-1-1,1 0,1 0,-1 1,2 1,-1-7,0 0,0 0,0-1,1 1,-1-1,1 1,-1-1,1 0,-1 0,1 0,0 0,-1 0,1 0,0-1,0 0,-1 1,1-1,0 0,0 0,0-1,-1 1,1 0,0-1,0 0,-1 0,1 0,0 0,-1 0,1 0,-1-1,77-45,61-79,-139 125,1 1,-1 0,0-1,1 1,-1 0,0 0,1 0,-1 0,1 0,-1 0,0 0,1 0,-1 0,0 1,1-1,-1 1,0-1,1 1,-1-1,0 1,0 0,0 0,0-1,0 1,1 0,-1 0,-1 0,1 0,0 0,0 0,0 1,0-1,-1 0,1 0,-1 1,1-1,-1 0,1 0,-1 1,0-1,0 1,1-1,-1 0,0 1,0-1,-1 0,1 1,0-1,0 1,-1-1,1 0,0 1,-1-1,0 1,4 17,0-13,0 1,0-1,1 0,-1 0,1-1,1 1,-1-1,1 0,0 0,0 0,0 0,1-1,-1 0,1 0,0-1,0 0,1 0,-1 0,1-1,-1 1,1-2,0 1,0-1,0 0,-1 0,1-1,0 0,0 0,0-1,0 0,0 0,0 0,0-1,-1 0,1-1,-1 1,1-1,-1 0,0-1,1 0,11-8,0 0,-1-1,0-1,-1 0,-1-1,0-1,3-5,39-40,-16 20,-2-2,-2-2,-2-1,-3-2,22-41,-45 72,0-1,-1-1,-1 1,0-2,-2 1,0 0,-1-1,-1 0,-1 0,-1 0,-1 0,-1-4,2 21,-1 0,1 1,-1-1,0 0,0 0,-1 1,1-1,0 0,-1 0,0 1,0-1,1 0,-2 1,1-1,0 1,0-1,-1 1,1 0,-1 0,0-1,0 1,0 0,0 0,0 1,0-1,0 0,-1 1,1-1,-1 1,1 0,-1 0,1 0,-1 0,0 0,1 1,-1-1,0 1,0 0,1-1,-1 1,0 1,0-1,1 0,-1 1,0-1,0 1,1 0,-1 0,1 0,-1 0,1 0,-1 1,1-1,-13 12,2 0,-1 2,2-1,0 1,1 1,0 0,2 1,0 0,0 0,2 1,0 0,1 0,1 1,1 0,0 0,1 0,2 0,0 4,-1-1,1 1,1-1,1 1,2-1,0 0,1 1,1-1,1-1,1 1,1-1,1 0,1-1,0 0,10 12,63 71,-86-104,-3-3</inkml:trace>
  <inkml:trace contextRef="#ctx0" brushRef="#br0" timeOffset="41463.85">13716 1598,'57'5,"25"1,7 0,-6-1,-13-1,-9-2,-9-1,-10 0,-11-1</inkml:trace>
  <inkml:trace contextRef="#ctx0" brushRef="#br0" timeOffset="45733.654">15297 1683,'-5'-6,"1"0,-1 1,0-1,0 1,-1 0,0 1,0-1,0 1,0 0,0 1,-1-1,0 1,0 1,1-1,-2 1,1 0,0 1,0 0,0 0,-1 0,1 1,-1 0,1 0,0 1,-1 0,1 1,0-1,-2 2,6-2,1 0,0 1,0-1,0 1,0-1,0 1,0 0,1-1,-1 1,1 0,-1 0,1 0,-1 0,1 1,0-1,0 0,0 0,0 1,1-1,-1 1,1-1,-1 1,1-1,0 1,0-1,0 1,0-1,0 0,1 1,-1-1,1 1,0-1,0 1,-1-1,1 0,1 1,53 81,-44-72,-6-5,-1 0,0 0,0 0,0 1,-1-1,0 1,0 0,-1 0,0 0,0 0,-1 0,1 5,-2-9,0-1,0 1,0-1,0 1,0-1,-1 0,0 1,0-1,0 0,0 1,0-1,0 0,-1 0,0 0,1 0,-1 0,0-1,0 1,-1 0,1-1,-1 0,1 1,-1-1,0 0,0 0,0-1,0 1,0 0,0-1,0 0,-1 0,0 1,-1-1,0-1,0 1,0-1,1 0,-1 0,0 0,0-1,0 1,1-1,-1 0,0-1,1 1,-1-1,-1-1,-14-8</inkml:trace>
  <inkml:trace contextRef="#ctx0" brushRef="#br0" timeOffset="46249.702">15240 2049,'56'-25,"-1"-2,-2-3,-1-2,-1-2,-2-3,-2-1,22-24,-40 25,-2-1,-1-1,-2-2,-2 0,-1-4,-14 32,-3 7,0 0,0 0,-1-1,0 0,0 0,-1 0,0 0,0 0,-1 0,1-1,-2 1,1 0,-1-1,0 1,0-1,-1 1,0 0,-1-1,1 1,-1 0,-3-6,3 11,1 0,-1 1,0-1,0 1,0-1,0 1,0 0,0-1,-1 1,1 0,0 1,0-1,-1 0,1 1,-1-1,1 1,0-1,-1 1,1 0,-1 0,1 1,-1-1,1 0,0 1,-1-1,1 1,0 0,-1 0,1 0,0 0,0 0,0 0,-1 1,-63 52,53-37,1-1,1 2,1-1,0 1,1 1,2 0,-1 0,2 1,1-1,0 1,1 0,2 1,0-1,1 1,1-1,0 1,2-1,2 10,-1-17,0-1,1 1,1-1,0 0,0 0,1-1,0 1,1-2,1 1,0-1,0 0,1 0,6 5,29 4,-30-21</inkml:trace>
  <inkml:trace contextRef="#ctx0" brushRef="#br0" timeOffset="46569.596">16002 1880,'-5'10,"-1"8,4 0,4 3,5-3,7-4,6-5,4-3,-2-8,-10-4,-6 0</inkml:trace>
  <inkml:trace contextRef="#ctx0" brushRef="#br0" timeOffset="46816.638">16087 1485,'5'5,"1"1</inkml:trace>
  <inkml:trace contextRef="#ctx0" brushRef="#br0" timeOffset="47366.116">16312 1683,'17'118,"-6"-55,-3 1,-2 0,-4 0,-4 58,-1-87,3-23,0-1,0 1,-1-1,-1 0,0 0,0 1,-1-1,-1-1,0 1,0 0,-1-1,0 0,-1 0,0 0,0-1,-3 2,9-11,-1 1,1-1,-1 1,1-1,-1 1,0-1,1 1,-1-1,0 0,1 1,-1-1,0 0,1 0,-1 0,0 1,0-1,1 0,-1 0,0 0,0 0,1 0,-1 0,0 0,0-1,1 1,-1 0,0 0,0-1,1 1,-1 0,0-1,1 1,-1 0,1-1,-1 1,0-1,1 1,-1-1,1 1,-1-1,1 0,-1 1,1-1,0 0,-1 1,1-1,0 0,0 1,-1-1,1 0,0 0,0 1,0-1,0 0,0 0,-6-45,9 22,2 0,0-1,2 2,0-1,2 1,0 0,9-13,5-13,2 2,1 0,3 1,2 2,2 1,1 2,3 1,1 2,29-22,-53 49,0 1,1 1,1 0,-1 1,1 1,1 0,9-2,-25 8,1 1,0-1,-1 1,1-1,0 1,0 0,-1-1,1 1,0 0,0 0,-1 1,1-1,0 0,0 0,-1 1,1-1,0 1,-1 0,1-1,0 1,-1 0,1 0,-1 0,1 0,-1 0,0 0,1 1,-1-1,0 0,0 1,0-1,0 1,0-1,0 1,-1-1,1 1,0 0,-1-1,1 1,-1 0,0 0,1-1,-1 1,0 0,0 1,-15 81,-4-50,-1-2,-2 0,-1-1,-2-2,0 0,-10 6,-54 33,85-66,1 1,-1-1,0 0,0-1,0 1,0-1,0 1,0-1,0 0,-1-1,1 1,0-1,-1 0,1 0,0 0,-1-1,1 1,0-1,0 0,0 0,0-1,0 1,0-1,-1-1,-9-7</inkml:trace>
  <inkml:trace contextRef="#ctx0" brushRef="#br0" timeOffset="47881.155">17046 1852,'-23'63,"-3"-1,-3-1,-23 37,28-72,7-46,16 5,1 1,0 0,1 0,1 0,0 0,1 0,0 0,1 0,1 1,0 0,1 0,0 0,5-6,110-152,-120 169,15-19,0 0,1 2,1 0,0 1,2 0,0 2,1 0,0 2,1 0,1 1,23-9,-44 21,0 1,1-1,-1 0,0 0,1 1,-1-1,1 1,-1 0,0 0,1 0,-1 0,1 0,-1 0,1 1,-1-1,0 1,1 0,-1 0,0 0,0 0,1 0,-1 0,0 0,0 1,0-1,0 1,-1-1,1 1,0 0,-1 0,1 0,-1 0,0 0,1 0,-1 0,0 0,0 0,0 1,-1-1,1 0,0 2,0 4,1 1,-1 0,0-1,-1 1,0 0,0-1,-1 1,0 0,-1-1,0 1,-1 2,-3 6,-1-1,0-1,-1 1,-1-1,0-1,-1 0,-1 0,0-1,-1 0,0-1,-1 0,0-1,-1-1,0 0,-1-1,0 0,0-1,-1-1,0 0,0-2,-11 3,-25-9,51 1,0 0,0 0,0-1,0 1,0 0,0-1,0 1,0-1,0 1,0-1,0 1,0-1,0 0,1 1,-1-1,0 0,0 0,1 1,-1-1,0 0,1 0,-1 0,1 0,0 0,-1 0,1 0,0 0,-1 0,1 0,0 0,0 0,0 0,0 0,0 0,0 0,0 0,0 0,0 0,1 0,-1 0,0 0,1 0,-1 0,1 0,-1 0,1-1,8-14</inkml:trace>
  <inkml:trace contextRef="#ctx0" brushRef="#br0" timeOffset="48138.179">17667 1767,'-15'34,"-4"15,-4 1,3-10</inkml:trace>
  <inkml:trace contextRef="#ctx0" brushRef="#br0" timeOffset="48384.219">17582 1428,'0'0</inkml:trace>
  <inkml:trace contextRef="#ctx0" brushRef="#br0" timeOffset="48786.384">17780 1908,'3'1,"0"0,-1 0,1 0,0-1,0 0,1 1,-1-1,0 0,0 0,0-1,0 1,0-1,0 1,0-1,0 0,-1 0,1 0,0-1,0 1,-1-1,1 1,-1-1,1 0,-1 0,0 0,0 0,2-2,52-66,43-59,-99 128,1 0,-1 1,1-1,0 0,-1 1,1-1,0 1,0-1,-1 0,1 1,0 0,0-1,0 1,0 0,0-1,-1 1,1 0,0 0,0 0,0 0,0 0,0 0,0 0,0 0,0 0,0 0,0 0,0 1,0-1,-1 0,1 1,0-1,0 0,0 1,0-1,-1 1,1 0,0-1,-1 1,1-1,0 1,-1 0,1 0,-1-1,1 1,-1 0,1 0,-1 0,1 0,-1 0,0-1,0 2,12 53,-11-46,0-2,0 0,0 0,0-1,1 1,0 0,1-1,-1 1,1-1,0 1,1-1,0 0,0-1,0 1,0-1,1 0,0 0,0 0,1 0,-1-1,1 0,0 0,0-1,0 1,0-1,1-1,-1 1,1-1,0 0,0-1,0 0,-1 0,1 0,0-1,0 0,0 0,0 0,0-1,3-1,-2-1,1 0,-1 0,0 0,0-1,0-1,-1 0,1 0,-1 0,0 0,-1-1,1-1,-1 1,0-1,-1 0,0 0,0 0,0-1,-1 0,0 0,-1 0,0 0,2-6,32-57,-24 54,0 4</inkml:trace>
  <inkml:trace contextRef="#ctx0" brushRef="#br0" timeOffset="49453.138">18740 1683,'-20'5,"0"0,0 2,1 0,0 1,1 1,0 1,0 1,-7 6,17-12,0 1,1 1,0-1,0 1,0 1,1-1,0 1,1 0,0 1,0-1,1 1,-1 2,3-7,1-1,-1 1,1-1,0 1,1 0,-1 0,1-1,-1 1,1 0,0 0,0-1,1 1,-1 0,1 0,0-1,0 1,0 0,0-1,1 1,-1-1,1 1,0-1,0 0,0 0,1 0,-1 0,1 0,0-1,-1 1,1-1,0 1,1-1,1 1,1 0,-1-1,0 0,1 0,-1-1,1 1,-1-1,1 0,0-1,-1 1,1-1,0 0,0-1,-1 0,1 1,0-2,-1 1,1-1,-1 1,1-2,1 0,107-63,-61 27,2 2,1 3,2 3,19-7,-76 37,1-1,0 1,0 0,0 0,1-1,-1 1,0 1,0-1,1 0,-1 0,0 1,1 0,-1-1,0 1,1 0,-1 0,1 0,-1 0,0 1,1-1,-1 1,1-1,-1 1,0 0,0 0,0 0,1 0,-1 0,0 0,0 1,0-1,-1 1,1 0,0-1,-1 1,1 0,0 1,1 12,-1-1,-1 1,0-1,-1 1,-1-1,0 1,-1-1,-1 1,0-1,-1 0,0 0,-1 0,-1 0,-1 7,-92 377,95-378,0-1,-1 0,-1 0,-1 0,-1 0,0-1,-2-1,0 1,0-2,-2 1,-3 3,13-18,-1 1,1-1,0 1,-1-1,1 0,-1 0,0 0,1-1,-1 1,0 0,0-1,0 0,0 0,0 0,-1 0,1 0,0-1,0 1,-1-1,1 0,0 0,-1 0,1 0,0-1,0 0,-1 1,1-1,0 0,0 0,0-1,0 1,0-1,0 1,0-1,1 0,-1 0,1 0,-1 0,1-1,0 1,0-1,0 1,0-1,0 0,0 0,1 0,0 0,-1 0,-2-11,1 1,1-1,0 1,1-1,0 1,1-1,1 0,0 0,0 1,2-1,0 1,0 0,1 0,1 0,0 0,1 0,0 1,1 0,0 1,5-6,-2 2,1 0,1 1,1 0,0 1,0 0,1 1,1 1,0 0,1 1,0 0,0 2,1 0,0 0,0 2,1 0,4 0,-15 6,-1 0,1 0,0 0,0 1,0 0,-1 0,1 1,0 0,-1 0,1 1,-1 0,6 3,30 11,-32-15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0:2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8,'0'5,"4"1,3-4,4-9,-5-1,-3 3,-7 5,-7 5,-7 8,4 1,10-1,10-9,4-4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0,'-27'8,"1"0,1 1,-1 1,2 2,-1 1,2 0,0 2,0 1,1 0,2 2,-7 7,22-21,0 1,0 0,0 0,1 0,0 1,0 0,0-1,1 1,0 1,0-1,1 0,0 1,0-1,0 1,1 0,0-1,0 1,0 0,1 0,0 0,1 0,-1-1,1 1,1 0,-1 0,1-1,0 1,1-1,0 0,0 1,0-1,0 0,1-1,0 1,0-1,1 0,0 0,0 0,0 0,2 0,-2-3,0 0,0 0,0-1,0 1,1-1,-1-1,1 1,-1-1,1 0,-1 0,0 0,1-1,-1 0,1 0,-1 0,0-1,0 1,0-1,0-1,0 1,0-1,3-2,95-76,-75 55,-2-2,-1-1,-1-1,-2 0,10-20,-32 50,0-1,1 1,-1-1,0 1,0 0,1-1,-1 1,0-1,1 1,-1 0,0-1,1 1,-1 0,1 0,-1-1,1 1,-1 0,0 0,1-1,-1 1,1 0,-1 0,1 0,-1 0,1 0,-1 0,1 0,-1 0,1 0,-1 0,1 0,-1 0,1 0,-1 0,1 0,-1 1,1-1,-1 0,0 0,1 1,-1-1,1 0,-1 0,0 1,1-1,-1 0,0 1,1-1,-1 1,0-1,1 1,-1-1,0 0,0 1,0-1,1 1,-1-1,0 1,0-1,0 1,0-1,0 1,0-1,0 1,0-1,16 50,-11-31,-1-8,0 0,0 0,1 0,0-1,1 1,0-1,1-1,0 1,1-1,0 0,0-1,0 0,1 0,1-1,-1 0,1-1,0 0,1 0,-1-1,1 0,0-1,1 0,-1-1,0-1,8 2,69-26,-74 12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260 520,'-7'-1,"0"1,-1 0,1 0,0 0,0 1,0 0,0 1,0 0,0 0,0 0,0 1,1 0,-1 0,1 0,0 1,0 0,0 1,0-1,1 1,-4 4,-4 6,1 0,1 1,0 1,1 0,1 0,0 0,1 1,1 1,1-1,1 1,1 0,0 1,1-1,1 0,1 1,1 10,-1-25,1 0,-1 0,1 0,0 0,0 0,1 0,-1 0,1 0,0 0,1 0,-1 0,1-1,0 1,0 0,1-1,-1 1,1-1,0 0,0 0,0 0,1 0,-1-1,1 0,0 1,0-1,0 0,0-1,1 1,-1-1,1 0,0 0,-1 0,1-1,0 1,0-1,0 0,0-1,0 1,5-1,9-7,1-1,-1-1,-1 0,0-1,0-1,-1-1,-1-1,0 0,0-1,-1 0,8-12,20-22,-2-2,-2-1,-2-2,-3-2,-2-1,9-26,-27 53,-1-1,-1-1,-1 0,-2 0,-1-1,-2 0,-1-1,-1 1,-2-1,-1-5,-2 32,1 0,-1-1,0 1,-1 0,0 0,0 0,0 0,0 0,-1 0,0 0,-1 1,1-1,-1 1,0 0,-1-1,3 4,0 0,0 0,-1 1,1-1,0 1,-1-1,1 1,-1 0,1 0,-1 0,1 0,-1 1,0-1,1 1,-1-1,0 1,1 0,-1 0,0 0,0 0,1 1,-1-1,0 1,1 0,-1-1,0 1,1 1,-1-1,1 0,0 0,-1 1,1-1,0 1,0 0,0 0,0 0,-16 15,0 2,2 0,0 0,1 1,2 1,0 1,1 0,0 0,2 1,1 1,1 0,1 0,2 0,0 1,0 7,3-18,0 0,1 0,1 0,1 1,-1-1,2 0,0 0,1 0,0-1,1 1,1-1,0 1,1-1,0-1,1 1,0-1,1 0,1-1,-1 0,2 0,0-1,0 0,1-1,0 0,0-1,1 0,9 4,-11-7,0 0,0-1,0-1,1 1,-1-2,1 0,-1 0,1-1,0 0,0 0,0-2,0 1,-1-1,1-1,0 0,-1 0,11-4,-13 3,0 0,0-1,0 0,0 0,-1-1,1 1,-1-2,0 1,-1-1,1 0,-1 0,0-1,-1 0,0 0,0 0,0 0,-1-1,0 0,0 0,1-7,-7 3,-8 32,10-15,-1 0,0 0,1 0,0 0,0 0,1 0,-1 0,1 0,0 0,0 0,1 0,-1 0,1-1,0 1,1 0,-1-1,1 0,0 0,0 1,0-2,0 1,1 0,0-1,-1 1,1-1,0 0,1-1,-1 1,3 1,3 1,0 0,0-1,0 0,1-1,0 0,-1 0,1-1,0-1,0 0,0 0,0-1,1-1,3 0,6-4,1-2,-1 0,0-2,-1 0,0-1,0-1,-1 0,-1-2,0 0,-1-2,0 1,-1-2,-1 0,6-9,33-28,-52 51,-1 0,1 0,-1 0,1 0,0 0,0 0,0 1,0-1,0 0,0 1,0 0,0 0,1 0,-1 0,0 0,1 0,-1 0,1 1,-1-1,1 1,-1 0,1 0,0-1,-1 2,1-1,-1 0,1 1,-1-1,1 1,-1 0,1-1,-1 1,0 0,1 1,-1-1,0 0,0 1,0-1,0 1,0 0,0-1,-1 1,1 0,0 0,-1 0,1 1,-1-1,0 0,0 0,0 1,0-1,0 0,-1 1,1 0,2 13,0 0,-1 0,-1 0,-1 0,0 0,-1 0,-1 0,0 0,-1-1,-1 1,0-1,-3 4,5-14,0-1,0 1,-1-1,0 0,0 0,0 0,0 0,-1-1,1 1,-1-1,0 0,0 0,0 0,0-1,-1 0,1 1,-1-1,1-1,-1 1,0-1,1 0,-1 0,0 0,0 0,0-1,0 0,-5 0,10 0,-1 0,0-1,0 1,0 0,1 0,-1 0,0-1,0 1,1 0,-1-1,0 1,1-1,-1 1,0-1,1 1,-1-1,1 1,-1-1,0 0,1 1,0-1,-1 0,1 1,-1-1,1 0,0 1,-1-1,1 0,0 0,0 0,0 1,0-1,0 0,0 0,0 0,0 1,0-1,0 0,0 0,0 0,0 1,1-1,-1 0,0 0,1 1,-1-1,0 0,1 1,-1-1,1 0,-1 1,1-1,0 1,-1-1,1 1,-1-1,1 1,0-1,0 1,-1-1,1 1,0 0,0 0,-1-1,1 1,0 0,12-5,0 1,-1 1,2 0,-1 0,0 2,0-1,1 2,-1 0,0 0,1 1,1 1,44 10,-52-9,1-1,0 0,0 0,0-1,0 0,1 0,-1-1,0 0,0-1,0 0,7-1,8-7,-1-1,0-1,0-1,-1-1,-1 0,0-2,-1 0,-1-1,0-1,-1-1,-1-1,-1 0,13-21,-14 24,3-10,0 1,-1-2,-2 0,-1-1,-1-1,-2 1,0-2,-2 1,3-27,1-145,-26 149,14 51,0 0,-1 0,1 0,0 0,-1 0,1 0,-1 0,1 0,-1 0,0 1,1-1,-1 0,0 0,0 1,0-1,1 1,-1-1,0 0,0 1,0 0,0-1,0 1,0-1,0 1,0 0,0 0,0 0,0 0,0 0,0 0,0 0,0 0,0 0,0 0,0 0,0 0,0 1,0-1,0 0,0 1,0-1,0 1,0-1,0 1,1 0,-1-1,0 1,0 0,-7 9,1 0,0 0,0 1,1 0,0 0,1 1,1 0,0-1,0 1,1 1,1-1,0 0,0 1,1 1,-5 20,0 6,2 1,1-1,2 1,2-1,2 1,1-1,2 1,9 26,-6-30,-2 0,-1 0,-2 1,-2 0,-1 0,-3 19,-16-19,17-37,0-1,1 1,-1-1,1 1,-1-1,0 0,1 1,-1-1,0 0,1 0,-1 1,0-1,0 0,1 0,-1 0,0 0,0 0,1 0,-1 0,0 0,0 0,1 0,-1 0,0-1,1 1,-1 0,0 0,1-1,-1 1,0 0,1-1,-1 1,0-1,1 1,-1-1,1 1,-1-1,1 1,-1-1,1 0,0 1,-1-1,1 0,0 1,-1-1,1 0,0 1,0-1,0 0,-1 0,1 1,0-1,0 0,0 0,-9-46,7 22</inkml:trace>
  <inkml:trace contextRef="#ctx0" brushRef="#br0" timeOffset="329.899">2292 350,'-28'20,"15"-13,0 1,1 0,0 1,0 0,1 1,0 0,0 1,2 1,-1-1,1 1,1 1,0 0,1 0,-2 4,9-10,1 0,-1 0,1 0,0-1,1 1,0 0,0-1,0 1,1-1,-1 0,2 0,-1 0,1 0,0-1,0 1,0-1,1 0,0 0,0-1,0 1,0-1,1 0,0 0,0-1,0 0,0 0,0 0,1-1,-1 0,3 0,34 23,55 39,-70-74,-21-4</inkml:trace>
  <inkml:trace contextRef="#ctx0" brushRef="#br0" timeOffset="685.224">881 68,'5'0,"1"4,0 3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18120 623,'-2'-1,"-1"0,1 0,-1 0,0 1,1-1,-1 1,0-1,0 1,1 0,-1 0,0 1,0-1,1 0,-1 1,0 0,1 0,-1-1,1 2,-1-1,1 0,-1 0,1 1,0-1,0 1,0 0,0 0,0-1,0 1,0 1,-1 0,-44 73,41-60,1 1,1 1,1-1,1 0,0 1,1 0,1-1,0 1,2 6,-1 9,-1-30,-1 1,0 0,1 0,-1-1,1 1,0 0,0 0,1-1,-1 1,1 0,0 0,0-1,0 1,0-1,1 1,0-1,-1 0,1 1,0-1,1 0,-1 0,0 0,1-1,0 1,-1 0,1-1,0 0,0 0,1 0,-1 0,0 0,1 0,-1-1,1 0,-1 0,1 0,0 0,-1 0,1-1,0 0,0 0,0 0,11-6,-1 0,1-2,-1 0,0 0,-1-2,0 1,0-2,-1 0,-1 0,0-1,3-4,-1 2,-1-1,0 0,-1 0,-1-1,0-1,-1 0,-1 0,-1 0,0-1,-1 0,-1-1,0-3,-4 18,-1 0,0 1,1-1,-1 0,-1 0,1 1,0-1,-1 0,0 1,0-1,0 0,0 1,0-1,-1 1,0 0,1-1,-1 1,-1 0,1 0,0 0,-1 0,1 1,-1-1,0 1,0 0,0-1,0 1,0 0,-2 0,-4-2,-1 0,0 1,0 0,0 0,0 1,0 0,-1 1,1 1,-11 0,-45-8,95-16,11 9,2 1,-1-3,-1-1,0-1,-1-3,-2-1,0-2,4-5,-32 18,0 0,-1 0,0-1,-1 0,0-1,-1 1,-1-1,0 0,-1-1,0 1,-1-1,-1 0,0 0,-1 0,-1 0,0 0,-1 0,-1 0,-2-8,-7-11,7 64,46 267,-24-210,-4 1,-3 1,-4 0,-5 0,-3 0,-4 0,-5 7,-65 280,71-356,-1-1,-1 1,0-1,-2 0,0 0,-1-1,-1 0,-1-1,11-16,0-1,-1 1,1 0,0-1,0 1,-1-1,1 1,0 0,-1-1,1 1,-1-1,1 1,-1-1,1 0,-1 1,1-1,-1 1,1-1,-1 0,1 1,-1-1,0 0,1 0,-1 0,1 1,-1-1,0 0,1 0,-1 0,0 0,1 0,-1 0,0 0,1 0,-1 0,0-1,1 1,-1 0,1 0,-1 0,0-1,1 1,-1 0,1-1,-1 1,1-1,-1 1,1 0,-1-1,1 1,-1-1,1 1,0-1,-1 0,1 1,0-1,-1 1,1-1,0 0,0 1,0-1,-1 1,1-1,0 0,0 1,-7-47,6-14,3-1,2 0,3 1,2 0,3 0,3 2,2-1,11-19,27-11,-35 71</inkml:trace>
  <inkml:trace contextRef="#ctx0" brushRef="#br0" timeOffset="-12283.403">11375 227,'-2'1,"0"1,0-1,0 1,0-1,1 1,-1 0,1 0,-1 0,1 0,0 0,0 0,0 0,0 0,0 0,0 1,0-1,1 0,-1 1,1-1,0 0,0 1,0-1,0 0,0 3,0-2,-14 393,-50-56,60-321,8-20,66-194,-66 174</inkml:trace>
  <inkml:trace contextRef="#ctx0" brushRef="#br0" timeOffset="-11988.908">11064 735,'90'-17,"134"-6,-207 19,-2 2,0-1,-1 0,0-2,0 1,0-1,0-1,-1-1,0 0,8-6,-5-1</inkml:trace>
  <inkml:trace contextRef="#ctx0" brushRef="#br0" timeOffset="-11568.531">11685 256,'-21'130,"7"-50,4 1,-1 71,11-139,0 0,1-1,1 1,0 0,0-1,2 1,-1-1,1 0,1 0,0 0,1-1,0 0,1 0,0 0,1-1,3 3,-7-10,0 0,1 0,0-1,-1 1,1-1,0-1,0 1,0-1,0 1,0-1,0-1,1 1,-1-1,0 0,0 0,1-1,-1 1,0-1,0 0,0 0,0-1,0 0,0 0,0 0,-1 0,1-1,-1 0,1 0,-1 0,0 0,0-1,-1 1,4-5,50-25,-56 33,0 1,0-1,1 0,-1 0,0 1,0-1,0 1,0-1,0 1,0-1,0 1,0 0,0 0,0-1,0 1,0 0,-1 0,1 0,0 0,0 0,-1 0,1 0,-1 0,1 0,-1 0,1 0,-1 0,0 0,0 1,1-1,-1 0,0 0,0 0,0 1,0-1,0 0,-1 0,1 0,0 0,0 1,-1-1,1 0,-1 1,1 7,25 81,-24-88,0 1,0-1,0 1,1-1,-1 0,1 0,0 0,-1 0,1 0,0 0,0 0,0 0,0-1,0 1,1-1,-1 0,0 1,1-1,-1 0,1-1,-1 1,1 0,0-1,-1 1,1-1,0 0,-1 0,1 0,0 0,-1 0,1 0,-1-1,1 0,15-6</inkml:trace>
  <inkml:trace contextRef="#ctx0" brushRef="#br0" timeOffset="-11206.096">12249 848,'10'2,"-1"1,1-2,0 1,0-2,0 1,-1-1,1-1,0 1,0-2,0 1,-1-1,1-1,-1 0,0 0,0-1,0 0,0-1,0 0,-1 0,0-1,0 0,-1 0,1-1,-1 1,-1-2,4-3,-9 8,-1 1,1-1,-1 0,1 1,-1-1,0 1,0-1,0 0,0 1,-1-1,1 1,-1-1,1 1,-1-1,0 1,0-1,0 1,0 0,-1-1,1 1,0 0,-1 0,0 0,1 0,-1 0,0 0,0 1,0-1,0 1,-1-1,1 1,0 0,-1-1,1 1,0 1,-1-1,1 0,-1 1,0-1,1 1,-1 0,1-1,-1 1,0 0,1 1,-1-1,1 1,-1-1,1 1,-1 0,1-1,-1 1,1 1,0-1,-2 1,-4 1,0 0,-1 1,1 1,1-1,-1 1,1 0,-1 1,1 0,1 0,-1 1,1 0,1 0,-1 0,1 0,0 1,1 0,0 0,0 0,1 1,0 0,0-1,1 1,0 0,0 0,1 0,1 0,-1 0,1 0,1 0,0 0,0 0,1 0,0 0,0 0,1 0,3 5,3-5,0 0,1-1,0 0,1 0,0-1,0 0,0-1,1 0,0-1,0 0,0-1,1-1,-1 0,1 0,0-1,0-1,0 0,2-1,70 2,-60-2</inkml:trace>
  <inkml:trace contextRef="#ctx0" brushRef="#br0" timeOffset="-9414.452">13350 1102,'-1'-22,"1"0,0 0,2 1,0-1,2 0,0 1,2 0,0 0,1 0,1 1,1 0,1 1,0 0,2 0,0 1,1 1,1 0,10-9,163-100,-185 125,-1 0,0 0,1 0,-1 0,1 0,-1 0,1 0,0 1,-1-1,1 1,0-1,-1 1,1 0,0-1,0 1,-1 0,1 0,0 0,0 1,-1-1,1 0,0 1,-1-1,1 1,0-1,-1 1,1 0,-1 0,1-1,-1 1,1 0,-1 1,0-1,1 0,-1 0,0 1,0-1,0 0,0 1,0-1,0 1,0-1,-1 1,1 0,0-1,-1 1,1 0,-1-1,0 1,0 0,0 0,1-1,-1 1,-1 0,1 256,-1-256,1-1,0 1,0-1,0 0,0 1,1-1,-1 0,0 1,1-1,-1 0,0 0,1 1,0-1,-1 0,1 0,0 0,-1 1,1-1,0 0,0 0,0 0,0 0,0-1,0 1,0 0,0 0,1-1,-1 1,0 0,0-1,1 1,-1-1,0 0,1 1,-1-1,0 0,1 0,-1 0,0 0,1 0,-1 0,0 0,1-1,-1 1,0 0,1-1,-1 1,0-1,0 1,1-1,-1 0,0 1,0-1,0 0,0 0,0 0,0 0,0 0,0 0,227-211,-127 138,-100 74,0-1,0 0,-1 1,1-1,0 1,0-1,0 1,0-1,0 1,0 0,0-1,0 1,0 0,0 0,0 0,0 0,0 0,0 0,0 0,0 0,0 0,0 0,-1 0,1 1,0-1,0 0,0 1,0-1,0 1,0-1,0 1,0-1,-1 1,1 0,0-1,-1 1,1 0,0 0,-1 0,1-1,-1 1,1 0,-1 0,1 0,-1 0,0 0,1 0,-1 0,0 0,0 0,0 0,0 0,0 0,0 0,0 0,0 0,0 0,0 0,-7 62,-1-28,2 0,1 1,2-1,1 1,2 0,2 12,3-29,1-7</inkml:trace>
  <inkml:trace contextRef="#ctx0" brushRef="#br0" timeOffset="-9115.341">14592 678,'-19'25,"-4"3,2 0,0 2,2 0,2 1,1 1,1 0,-3 13,17-42,-1 0,1 0,0 0,0 0,0 0,1 0,-1 0,1 1,-1-1,1 0,0 0,0 0,1 1,-1-1,1 0,-1 0,1 0,0 0,0 0,1 0,-1 0,0 0,1 0,0-1,0 1,0-1,0 1,0-1,0 1,1-1,-1 0,1 0,-1 0,1-1,0 1,0-1,0 1,0-1,0 0,0 0,0 0,0-1,0 1,0-1,0 1,1-1,-1 0,3-1,11-4,1 0,-2-2,1 0,-1-1,0 0,0-2,-1 0,-1 0,1-1,-2-1,0-1,0 0,-1 0,-1-1,0-1,-1 1,0-2,5-12,-11 20,0-1,0 0,-1 0,0 0,0 0,-1-1,-1 1,0-1,0 1,0-1,-1 1,-1-3,1 8,-1 1,1-1,-1 1,0 0,0-1,0 1,0 0,0-1,-1 1,0 0,1 0,-1 0,-1 0,1 1,0-1,0 1,-1-1,0 1,1 0,-1 0,0 0,0 0,0 0,0 1,-1-1,1 1,0 0,-1 0,1 0,0 0,-1 1,1-1,-1 1,0 0,-23 2,2 3</inkml:trace>
  <inkml:trace contextRef="#ctx0" brushRef="#br0" timeOffset="-8699.011">15354 227,'-11'13,"-1"0,2 1,0 1,0-1,1 1,1 1,1 0,0 0,1 0,1 1,0 0,2 0,-1 0,2 1,1-1,0 0,1 1,1-1,0 1,2 4,1-7,0 0,-1 1,-1-1,0 0,-1 1,-1 0,0-1,-1 1,-3 12,-2 0,-1-1,-2 0,-1 0,0-1,-3-1,-4 7,-10 25,23-49</inkml:trace>
  <inkml:trace contextRef="#ctx0" brushRef="#br0" timeOffset="-8452.667">14931 623,'38'4,"37"3,10-1,-4-1,-11-2,-13-1,-11-1,-9 0,-6-1,-3 4,-2 2,0 0,0-1,-4-2</inkml:trace>
  <inkml:trace contextRef="#ctx0" brushRef="#br0" timeOffset="-8251.127">15833 678,'-14'34,"-5"6,1-4</inkml:trace>
  <inkml:trace contextRef="#ctx0" brushRef="#br0" timeOffset="-8099.024">15806 340</inkml:trace>
  <inkml:trace contextRef="#ctx0" brushRef="#br0" timeOffset="-7817.393">16116 594,'-6'22,"-1"3,0 1,1 0,2 0,0 0,2 0,1 1,1-1,3 20,-3-43,1 0,-1 0,1 1,0-1,0 0,0 0,0 0,0 0,1 0,-1-1,1 1,0 0,0-1,0 1,0-1,0 0,1 1,-1-1,1 0,-1 0,1-1,0 1,0 0,0-1,0 0,0 0,0 0,0 0,0 0,0-1,0 1,0-1,1 0,-1 0,0 0,0 0,0 0,1-1,-1 0,0 1,0-1,0 0,0-1,0 1,0 0,1-2,8-7,0 0,0-1,-1 0,-1-1,0 0,0-1,-2 0,1-1,-1 0,-1 0,-1 0,0-1,-1 0,1-3,10-94,-15 109,-1-1,0 1,-1 0,1 0,0 0,-1-1,0 1,0 0,0 0,0 0,0 0,-1 0,1 0,-1 0,0 1,1-1,-1 1,-1-1,1 1,0-1,-1 1,1 0,-1 0,1 1,-1-1,0 0,0 1,0-1,0 1,0 0,0 0,-3 0,1 1,0 0,-1 0,1 1,0 0,0 0,0 0,0 1,0-1,1 1,-1 0,0 1,1-1,-1 1,1 0,-2 2,-19 13</inkml:trace>
  <inkml:trace contextRef="#ctx0" brushRef="#br0" timeOffset="-7366.236">16511 904,'44'-76,"91"-127,-135 202,1 0,-1 0,1 0,-1 0,1 0,-1 0,1 0,0 0,0 0,0 0,-1 1,1-1,0 0,0 0,0 1,0-1,0 1,0-1,0 1,0-1,0 1,1 0,-1 0,0-1,0 1,0 0,0 0,1 0,-1 0,0 0,0 0,0 1,0-1,0 0,0 0,1 1,-1-1,0 1,0-1,0 1,0 0,0-1,-1 1,1 0,0-1,0 1,0 0,0 0,-1 0,1 0,0 0,-1 0,1 0,-1 0,1 0,22 55,-22-50,1 0,-1 0,1-1,0 1,1 0,-1-1,1 1,0-1,0 0,1 0,0 0,0-1,0 1,0-1,0 0,1 0,0 0,0-1,0 0,0 0,1 0,-1 0,4 0,2 0,0-2,0 1,0-2,0 1,1-1,-1-1,0 0,0-1,0 0,-1 0,1-1,0-1,-1 0,0 0,0-1,0 0,-1-1,1 0,-1-1,-1 0,1 0,-1 0,0-1,-1-1,0 1,0-1,-1 0,0-1,-1 1,0-1,0-1,1-5,6-12,-2 2</inkml:trace>
  <inkml:trace contextRef="#ctx0" brushRef="#br0" timeOffset="4383.471">1 2231,'43'-15,"-1"-3,-1-1,-1-2,0-2,-2-2,7-7,-22 17,7-3,-1-2,0-1,-1-1,-2-1,0-2,-2 0,0-2,-2 0,17-29,-33 44,0-1,-1 1,-1-1,0 0,-1 0,0 0,-1 0,0 0,-1-1,-1 1,-1-7,0 17,0-1,0 1,0 0,-1 0,0 0,1 0,-1 0,0 0,-1 1,1-1,0 1,-1-1,1 1,-1 0,0 0,0 0,0 0,0 0,0 1,0-1,0 1,-1 0,1 0,0 0,-1 1,1-1,-1 1,1 0,-1 0,1 0,-1 0,1 0,0 1,-1 0,1-1,0 1,-1 1,1-1,0 0,0 1,0-1,0 1,0 0,0 0,0 0,1 1,-1-1,1 1,0-1,-1 2,-2-2,-1 1,1 0,1 0,-1 0,0 0,1 1,0 0,-1 0,2 0,-1 1,0-1,1 1,0 0,0-1,0 2,1-1,-1 0,1 0,1 1,-1-1,1 1,0 0,0-1,0 1,1 0,0 0,0-1,1 1,-1 0,1-1,1 1,-1 0,1-1,0 1,0-1,0 0,1 0,2 4,4-1,0-1,0 0,1-1,0 0,0-1,1 0,0 0,-1-1,2 0,-1-1,0-1,1 0,-1 0,1-1,-1 0,1-1,0 0,-1-1,1-1,1 0,68 2,-79 0,0 0,0 0,1 0,-1 1,0-1,0 0,0 1,0 0,0-1,0 1,0 0,0 0,0 0,0 0,-1 0,1 1,0-1,-1 1,1-1,-1 1,1-1,-1 1,0 0,1 0,-1-1,0 1,0 0,-1 0,1 0,0 0,-1 0,1 1,-1-1,1 0,-1 0,0 0,0 0,0 0,0 1,-1-1,-23 91,18-78,-9 24,10-28,0-1,1 1,0 0,1 0,0 0,1 1,0-1,1 1,0-1,0 6,2-16,-1 0,0 0,1 0,-1-1,0 1,1 0,-1 0,1 0,-1-1,1 1,0 0,-1-1,1 1,0 0,-1-1,1 1,0-1,0 1,-1-1,1 1,0-1,0 0,0 1,0-1,0 0,0 0,-1 0,1 1,0-1,0 0,0 0,0 0,0-1,0 1,0 0,0 0,0 0,0-1,-1 1,1 0,0-1,0 1,0-1,-1 1,1-1,0 1,0-1,-1 0,1 1,0-1,-1 0,1 1,-1-1,1-1,-1 2,15-9</inkml:trace>
  <inkml:trace contextRef="#ctx0" brushRef="#br0" timeOffset="-27311.148">1130 143,'0'0,"0"0,-1 0,1 0,0 0,-1 0,1 0,-1 0,1 0,0 0,-1 0,1 0,0 0,-1 0,1 0,-1 0,1 0,0 0,-1 0,1 0,0-1,-1 1,1 0,0 0,0-1,-1 1,1 0,0 0,-1-1,1 1,0 0,0 0,0-1,-1 1,1 0,0-1,0 1,0-1,0 1,0 0,0-1,-1 1,-14 39,5 3,1 2,2-1,3 1,1 0,2 1,2-1,2 3,-2-32,0-1,2 1,-1-1,2 1,0-1,1 0,0 0,1-1,3 6,-6-14,-1-1,1 0,0 1,1-1,-1-1,1 1,-1 0,1-1,0 0,0 0,1 0,-1 0,1-1,-1 1,1-1,0 0,0-1,0 1,0-1,0 0,0 0,0-1,0 1,0-1,0 0,1-1,-1 1,2-2,10-3,-1-2,1 0,-1-1,-1-1,1 0,-1-1,-1 0,0-2,-1 1,0-2,0 0,-2 0,1-1,-2 0,0-1,-1-1,2-3,43-54,-13 14,-33 82,-9 27,-1-24,2 1,0-1,2 0,1 1,1-1,1-1,7 22,-9-41,1 1,0-1,0 0,0 0,1-1,0 1,0-1,0 0,1 0,-1-1,1 1,0-1,1-1,-1 1,1-1,-1 0,1-1,0 1,0-1,0-1,0 1,1-1,-1 0,0-1,0 0,1 0,-1-1,0 0,1 0,-1 0,0-1,0 0,0-1,-1 1,1-1,0-1,-1 1,0-1,0 0,2-2,15-15,-1-1,-1-1,-1-1,-1-1,-1-1,-1 0,-1-1,-2-1,2-7,2-2,-1-1,-2-1,-2 0,-1-1,-3 0,0-3,-10 15,-4 29</inkml:trace>
  <inkml:trace contextRef="#ctx0" brushRef="#br0" timeOffset="-26975.969">2259 764,'39'-17,"-1"0,0-3,-2-1,0-2,-2-1,14-14,-42 34,0 0,0-1,-1 1,1-1,-1-1,-1 1,1-1,-1 1,0-1,0-1,-1 1,1 0,-1-1,-1 0,1 0,-1 0,-1 0,1 0,-1 0,0 0,-1 0,0-1,0 1,0 0,-1 0,0 0,-1-2,-2 6,0-1,0 1,0 0,0 0,-1 0,1 1,-1-1,0 1,0 0,0 1,0-1,0 1,0 0,-1 0,1 0,0 1,0 0,-1 0,1 0,0 1,0 0,0 0,-1 0,1 1,0-1,0 1,1 0,-1 1,0-1,1 1,-1 0,1 0,0 0,-3 4,-1 0,0 0,0 0,1 1,0-1,1 2,0-1,0 1,1 0,0 0,0 1,1-1,0 1,1 0,0 0,1 0,0 1,0-1,1 0,1 1,-1-1,2 1,0-1,0 1,0-1,2 0,-1 0,1 0,1 0,0 0,0 0,1-1,0 0,0 0,1 0,0-1,1 0,0 0,0-1,1 1,0-2,0 1,1-1,-1 0,1-1,1 0,-1 0,1-1,-1 0,4 0,131-1,-120-4</inkml:trace>
  <inkml:trace contextRef="#ctx0" brushRef="#br0" timeOffset="-25754.555">3360 566,'-4'26,"1"0,1-1,1 1,1 0,2 0,2 10,-3-26,0-1,0 0,1-1,0 1,0-1,1 1,0-1,0 0,1 0,0 0,1-1,0 0,5 7,-8-11,0-1,1 0,-1 1,1-1,-1 0,1 0,0-1,0 1,0-1,-1 1,2-1,-1 0,0 0,0 0,0 0,0-1,1 1,-1-1,0 0,0 0,1 0,-1 0,0-1,1 1,-1-1,0 0,0 0,0 0,0-1,0 1,0 0,0-1,0 0,-1 0,2-1,8-7,-1 0,0-1,-1 0,0 0,-1-1,0-1,-1 1,2-6,27-37,-36 54,-1 0,0 0,1 0,0 1,-1-1,1 0,-1 0,1 0,0 1,0-1,0 0,-1 1,1-1,0 0,0 1,0-1,0 1,0 0,0-1,0 1,0 0,0-1,0 1,0 0,0 0,0 0,0 0,0 0,0 0,0 0,0 0,0 1,0-1,0 0,0 1,0-1,0 0,0 1,0-1,0 1,0 0,0-1,-1 1,1 0,0-1,0 1,-1 0,1 0,0 0,-1 0,1-1,-1 1,1 0,-1 0,0 0,1 0,-1 0,0 0,0 0,0 1,23 41,-21-35,1 0,0-1,0 1,1-1,0 0,1 0,-1 0,1-1,1 1,-1-1,1 0,0-1,0 0,1 0,0 0,-1 0,2-1,-1 0,0-1,1 0,0 0,5 1,-4-4,0-1,1 0,-1 0,0-1,0 0,-1-1,1 0,0-1,-1 1,0-1,0-1,0 0,0 0,-1-1,0 1,0-1,0-1,-1 0,0 0,0 0,-1 0,0-1,0 0,3-8,-1 7,0 0,0-1,-2 0,1 0,-1-1,-1 1,1-1,-2 0,0 0,0 0,-1-1,0 1,0-11,-7 6</inkml:trace>
  <inkml:trace contextRef="#ctx0" brushRef="#br0" timeOffset="-25508.513">4375 735,'-9'34,"-9"20,0 6,2-7</inkml:trace>
  <inkml:trace contextRef="#ctx0" brushRef="#br0" timeOffset="-25268.449">4375 171</inkml:trace>
  <inkml:trace contextRef="#ctx0" brushRef="#br0" timeOffset="-22353.916">4884 171,'0'407,"-30"-105,31-196,-1-107</inkml:trace>
  <inkml:trace contextRef="#ctx0" brushRef="#br0" timeOffset="-21919.802">5052 199,'-3'6,"0"0,0 0,0 1,0-1,1 1,0-1,0 1,1 0,0 0,0-1,1 1,0 0,0 0,0 0,1 0,0 0,0-1,1 1,0 0,2 5,-3-7,7 47,-2 0,-3 1,-3 0,-3 24,1 21,3 131,22-174,-22-54,0 0,-1 0,1 0,0 0,0 0,0-1,0 1,0 0,0-1,0 1,0-1,0 1,0-1,0 1,0-1,0 0,0 0,0 1,0-1,1 0,-1 0,0 0,0 0,0 0,0 0,0-1,1 1,-1 0,0 0,0-1,0 1,0-1,0 1,0-1,0 0,0 1,0-1,0 0,0 1,-1-1,1 0,0 0,0 0,-1 0,1 0,-1 0,1 0,-1 0,1-1,8-13</inkml:trace>
  <inkml:trace contextRef="#ctx0" brushRef="#br0" timeOffset="-21025.675">6182 623,'-18'0,"0"2,0 0,1 1,-1 0,1 2,0 0,0 1,0 1,1 0,-14 9,22-12,1 1,-1 0,1 0,0 0,0 1,1 0,0 1,0-1,0 1,1 0,0 1,1-1,-1 1,1 0,1 0,-1 0,2 0,-1 1,1-1,0 1,1 0,-1 6,3-9,0-1,1 1,-1-1,1 1,0-1,1 0,-1 1,1-1,0 0,0-1,0 1,1-1,0 1,0-1,0 0,0 0,1-1,-1 1,1-1,0 0,0 0,0-1,1 0,-1 0,0 0,1 0,0-1,-1 0,1 0,0 0,-1-1,1 0,0 0,0 0,-1-1,1 0,0 0,-1 0,1-1,-1 0,0 0,1 0,-1-1,2-1,18-8,-1-1,-1-2,0 0,-1-1,-1-2,0 0,-1-1,-1-1,-1-1,8-12,53-55,-78 87,-1 0,1 0,0 0,-1 0,1 0,0 1,0-1,0 0,0 0,0 1,0-1,0 1,0-1,0 1,0-1,0 1,0 0,0-1,0 1,0 0,0 0,0 0,1 0,-1 0,0 0,0 0,0 0,0 0,0 1,0-1,0 0,0 1,1-1,-1 1,0-1,-1 1,1-1,0 1,0 0,0 0,0-1,0 1,-1 0,1 0,0 0,-1 0,1 0,0 0,-1 0,1 0,-1 0,0 0,1 0,-1 0,0 0,0 0,0 0,1 1,-1-1,0 0,-1 0,1 0,0 0,0 0,0 0,-1 1,1-1,4 62,-5-55,0 0,0-1,1 1,0 0,1-1,0 1,0 0,0-1,1 1,1-1,-1 1,1-1,0 0,0 0,1 0,0-1,0 1,1-1,0 0,0 0,0-1,1 1,0-1,0 0,4 2,2-3,-1 0,1 0,0-1,0-1,0 0,0 0,0-1,0-1,1 0,11-2,1 1</inkml:trace>
  <inkml:trace contextRef="#ctx0" brushRef="#br0" timeOffset="-20590.373">6774 848,'105'-161,"-33"50,-72 111,0 1,1-1,-1 1,0-1,0 1,0-1,0 0,1 1,-1-1,0 1,0-1,1 0,-1 1,0-1,1 0,-1 1,0-1,1 0,-1 0,0 1,1-1,-1 0,1 0,-1 0,0 0,1 1,-1-1,1 0,-1 0,1 0,-1 0,0 0,1 0,-1 0,1 0,-1 0,1 0,-1 0,1-1,-1 1,0 0,1 0,-1 0,1 0,-1-1,0 1,1 0,-1 0,0-1,1 1,-1 0,0-1,1 1,-1 0,0-1,0 1,1-1,-1 1,0 0,0-1,0 1,0-1,0 1,1-1,-1 1,0 0,0-1,0 1,0-1,0 1,2 37,-2-32,-1 37,-1-31,1-1,0 1,1 0,0 0,0-1,1 1,1 0,0-1,0 1,1-1,0 1,1-1,0 0,1-1,0 1,0-1,1 0,3 3,-3-8,0-1,0 0,0 0,0-1,0 0,1 0,-1 0,1-1,-1 0,1 0,0-1,-1 0,1 0,0 0,-1-1,1 0,0 0,-1-1,0 0,1 0,-1 0,0-1,0 0,0 0,0-1,-1 1,1-1,-1 0,0-1,0 1,-1-1,2-2,5-2,-2-1,1 0,-1-1,0 1,-1-2,-1 1,0-1,0 0,-1-1,0 0,9-26,-9 23</inkml:trace>
  <inkml:trace contextRef="#ctx0" brushRef="#br0" timeOffset="-20205.771">7791 678,'-26'1,"1"1,-1 1,1 1,0 2,0 0,1 2,0 0,0 2,1 0,-19 12,38-20,1 0,-1 0,1 0,-1 1,1-1,0 1,0-1,0 1,0 0,0 0,1 1,-1-1,1 0,0 1,0 0,0-1,1 1,-1 0,1 0,0 0,0 0,0 0,1 0,0 0,-1 0,1 0,0 0,1 0,-1 0,1 1,0-1,0 0,0-1,1 1,-1 0,1 0,0-1,0 1,0 0,0-1,1 0,-1 0,1 0,0 0,0 0,0 0,0-1,1 1,8 1,0-1,0 0,1-1,-1 0,1-1,0 0,-1-1,1 0,0-1,-1-1,1 0,-1 0,0-1,1-1,-1 0,9-5,2-2,0-2,-1 0,-1-1,0-1,-1-2,0 1,0-3,44-23,-63 41,0 0,1 1,-1 0,1-1,-1 1,1 0,-1-1,1 1,-1 0,1 0,-1 0,1 1,-1-1,1 0,-1 1,1-1,-1 0,1 1,-1 0,0-1,1 1,-1 0,0 0,1 0,-1-1,0 2,0-1,0 0,0 0,0 0,0 0,0 0,0 1,-1-1,1 0,0 1,-1-1,1 1,-1-1,0 1,1-1,-1 1,0-1,0 1,0-1,0 2,3 17,-3-15,1 1,-1-1,1 1,0-1,1 0,-1 1,1-1,0 0,0 0,1 0,-1-1,1 1,0 0,0-1,1 0,1 2,10 4</inkml:trace>
  <inkml:trace contextRef="#ctx0" brushRef="#br0" timeOffset="-19457.499">8242 1,'-5'38,"-1"37,0 11,1 0,2-5,0-12,2-7,1-10,0-4,0-6,5-4,2-5,-1-3,-1-1,-2-2,-1 1,0-11,-2-7</inkml:trace>
  <inkml:trace contextRef="#ctx0" brushRef="#br0" timeOffset="-18890.664">8552 537,'-12'32,"0"-4,2 0,1 1,1 0,1 0,1 1,0 19,6-47,-1 1,1-1,0 0,0 1,0-1,0 0,1 0,-1 1,1-1,-1 0,1 0,0 1,0-1,-1 0,2 0,-1 0,0 0,0 0,1-1,-1 1,1 0,-1 0,1-1,0 1,0-1,-1 0,1 1,0-1,0 0,1 0,-1 0,0-1,0 1,0 0,0-1,1 1,-1-1,0 0,1 0,-1 0,0 0,1 0,-1 0,2-1,10-5,0 0,0-1,-1 0,0-1,0 0,0-1,-1-1,-1 0,0-1,0 0,-1 0,0-1,-1-1,1-2,34-38,30-29,-74 82,0-1,0 1,0 0,0-1,0 1,0-1,1 1,-1-1,0 1,0-1,1 1,-1 0,0-1,0 1,1-1,-1 1,1 0,-1-1,0 1,1 0,-1 0,1-1,-1 1,0 0,1 0,-1 0,1 0,-1-1,1 1,-1 0,1 0,-1 0,1 0,-1 0,1 0,-1 0,1 0,-1 0,1 1,-1-1,1 0,-1 0,1 0,-1 0,0 1,1-1,-1 0,1 1,-1-1,0 0,1 1,-1-1,0 0,1 1,-1-1,0 0,1 1,-1-1,0 1,0-1,0 1,1-1,-1 1,0-1,2 37,-2-31,26 239,2 32,-28-265,3 14,-2 1,-1-1,0 1,-2-1,-2 1,0-1,-2 0,0 0,-2-1,-1 0,-1 0,-12 20,14-31,0-2,-1 1,-1-1,0 0,-1-1,0-1,-1 1,0-2,0 0,-1 0,-1-1,-4 2,16-9,1-1,-1 1,0 0,0-1,1 1,-1-1,0 1,0-1,1 0,-1 0,0 0,0 0,0 0,0 0,1-1,-1 1,0 0,0-1,1 0,-1 1,0-1,1 0,-1 0,1 0,-1 0,1 0,-1 0,1 0,0 0,-1-1,1 1,0-1,0 1,0-1,0 1,0-1,0 1,1-1,-1 0,0 0,1 1,0-1,-1-1,-9-82,42-88,-17 115,48-141,-49 172</inkml:trace>
  <inkml:trace contextRef="#ctx0" brushRef="#br0" timeOffset="-18424.099">9145 537,'53'-27,"-23"10,2 1,0 1,1 2,0 2,29-7,-61 17,1 0,-1 0,0 0,0 1,0-1,1 0,-1 1,0-1,0 1,1-1,-1 1,1 0,-1-1,0 1,1 0,-1 0,1 0,-1 0,0 0,1 1,-1-1,1 0,-1 0,0 1,1-1,-1 1,0 0,0-1,1 1,-1 0,0 0,0-1,0 1,0 0,0 0,0 0,0 0,0 1,0-1,-1 0,1 0,0 0,-1 1,1-1,-1 0,1 1,-1-1,0 0,0 1,1-1,-1 1,0-1,0 0,0 1,0-1,-1 1,1-1,0 0,-1 1,1 0,-60 82,-103 132,159-211,-49 97,52-99,0 0,0 0,0 0,1 0,-1 0,1 0,0 0,0 0,0 0,0 0,0 0,1 0,-1-1,1 1,0 0,0 0,0 0,0 0,1-1,-1 1,1-1,-1 1,1-1,0 1,0-1,0 0,0 0,1 0,-1 0,0-1,1 1,-1 0,1-1,0 0,-1 1,2-1,14 3,-1 0,2-1,-1 0,0-2,0 0,1-1,-1-1,0-1,12-2,-25 4,0 0,0 0,0-1,-1 1,1-1,0 0,0-1,-1 1,1-1,0 0,-1 0,0 0,1-1,-1 1,0-1,0 0,-1 0,1-1,-1 1,1-1,-1 0,0 1,0-1,1-3,-5-5</inkml:trace>
  <inkml:trace contextRef="#ctx0" brushRef="#br0" timeOffset="-18187.544">9116 678,'39'-4,"22"-7,5-2,-3 2,-8 3,-9 3,-7 1,-5 3,-4 0,-2 2,-1-1,0 1,-1-1,-4 0</inkml:trace>
  <inkml:trace contextRef="#ctx0" brushRef="#br0" timeOffset="-17884.875">9794 678,'15'3,"1"-1,-1-1,1 0,-1-1,1-1,-1-1,1 0,-1 0,0-2,9-3,-18 6,0-1,0-1,0 1,0-1,-1 0,1 0,-1 0,0-1,0 0,0 0,-1 0,1 0,-1-1,0 0,0 0,-1 0,1 0,-1-1,0 1,-1-1,1 0,-1 0,-1 0,1 0,-1 0,0 0,0-2,-1 5,-1 0,1 0,-1 0,0 0,0 0,-1 0,1 0,-1 0,1 0,-1 1,0-1,0 1,0-1,0 1,0 0,-1-1,1 1,-1 0,1 1,-1-1,0 0,0 1,0 0,0-1,0 1,0 0,0 1,0-1,0 0,0 1,-1 0,1 0,0 0,0 0,0 0,-1 1,1-1,0 1,0 0,0 0,0 0,0 0,0 1,0-1,1 1,-1-1,0 2,-9 1,0 2,0-1,1 1,0 1,0 0,1 1,0 0,0 0,1 1,0 1,1-1,0 1,0 1,1 0,0 0,1 0,0 0,1 1,0 0,1 0,1 1,0-1,0 1,1 0,1 0,0-1,1 1,0 0,1 0,0 0,2 1,-1-6,2 0,-1-1,1 0,0 1,1-2,0 1,0 0,0-1,1 0,0 0,0-1,0 0,1 0,0 0,0-1,0 0,0 0,1 0,-1-1,1-1,0 1,3 0,17 3,-1-1,1-1,0-1,1-2,24-1,-28-1</inkml:trace>
  <inkml:trace contextRef="#ctx0" brushRef="#br0" timeOffset="4668.936">1215 1892,'-12'23,"-2"3,0 1,2 0,1 0,1 2,2-1,0 1,1 9,6-36,0-1,1 1,0 0,-1 0,1-1,0 1,0 0,0 0,0 0,0-1,0 1,0 0,1 0,-1-1,1 1,-1 0,1 0,0-1,-1 1,1-1,0 1,0-1,0 1,0-1,1 1,-1-1,0 0,1 0,-1 0,0 1,1-1,0-1,-1 1,1 0,-1 0,1-1,0 1,0 0,-1-1,1 0,0 1,0-1,-1 0,1 0,0 0,0 0,0 0,-1-1,2 1,13-8,-1 0,-1-1,0 0,0-1,-1-1,0 0,-1 0,0-2,-1 1,0-1,1-4,-6 10,2-1,-1 0,0 0,-1-1,1 0,-2 0,1-1,-1 0,-1 0,1 0,-2 0,0-1,0 1,-1-1,0 0,0 0,-2 0,1 0,-1 0,-1 0,-1-7,-1 13,-1 0,0 0,0 0,-1 1,1 0,-1 0,0 0,0 0,0 1,0 0,-1 0,1 0,-1 1,0-1,0 1,0 1,0-1,0 1,0 0,0 1,-1-1,1 1,0 0,0 1,0 0,-1 0,1 0,0 0,0 1,1 0,-1 1,0-1,1 1,-1 0,1 0,-3 3,-11 4</inkml:trace>
  <inkml:trace contextRef="#ctx0" brushRef="#br0" timeOffset="5053.861">1779 1469,'-56'131,"7"3,5 2,1 21,-1-7,42-130,13-27,14-28,-12 12</inkml:trace>
  <inkml:trace contextRef="#ctx0" brushRef="#br0" timeOffset="5339.246">2033 1441,'-135'372,"34"-94,98-269,0-1,0 1,1 0,0 0,1 0,0 1,0-1,1 0,0 0,2 9,3 0</inkml:trace>
  <inkml:trace contextRef="#ctx0" brushRef="#br0" timeOffset="5583.791">2175 1892,'-10'39,"-8"12,0-7,2-12</inkml:trace>
  <inkml:trace contextRef="#ctx0" brushRef="#br0" timeOffset="5818.95">2287 1469,'0'0</inkml:trace>
  <inkml:trace contextRef="#ctx0" brushRef="#br0" timeOffset="6567.089">2400 2089,'26'-41,"-18"26,1 0,1 0,0 1,1 0,0 1,1 1,0-1,1 2,1 0,7-5,-20 15,1 0,0 0,-1 0,1 1,0-1,-1 0,1 1,0-1,0 1,0-1,-1 1,1 0,0 0,0 0,0 0,0 0,0 0,0 0,-1 1,1-1,0 1,0-1,0 1,-1 0,1 0,0-1,-1 1,1 1,-1-1,1 0,-1 0,0 0,1 1,-1-1,0 1,0-1,0 1,0-1,0 1,0 0,0-1,-1 1,1 0,0 0,-1 0,0-1,1 1,-1 0,0 0,0 0,0 0,0 0,0-1,-1 1,1 0,-1 0,1 0,-1 0,1-1,-1 1,0 0,6 79,-5-79,1-1,0 1,0 0,1 0,-1-1,0 1,0 0,1-1,-1 1,1-1,-1 0,1 0,0 1,0-1,-1 0,1 0,0-1,0 1,0 0,0-1,0 1,0-1,0 1,0-1,0 0,0 0,0 0,0 0,0 0,0 0,0-1,0 1,0-1,0 0,0 1,0-1,0 0,1-1,9-5,0 0,-1-1,-1 0,1-1,-1 0,0 0,-1-1,-1-1,1 1,-1-2,-1 1,1-3,16-20,-18 25,-3 4,-1 0,1 1,0-1,0 1,0 0,0 0,1 0,0 0,-1 1,1 0,1-1,-1 1,0 1,1-1,0 1,-1-1,1 1,0 1,0-1,0 1,0 0,1 0,-1 0,0 1,0-1,2 2,65 21,-71-21,1-1,-1 1,1-1,-1 1,1 0,-1 0,1 0,-1 0,0 0,0 0,1 0,-1 0,0 0,0 0,0 1,0-1,0 1,-1-1,1 0,0 1,-1 0,1-1,-1 1,1-1,-1 1,0-1,1 1,-1 0,0-1,0 1,0 0,-1-1,1 1,0 0,-1-1,1 1,-1-1,1 1,-1-1,0 1,1-1,-1 1,0-1,-72 69,63-62,0 0,0 0,1 1,0 0,0 1,1 0,1 0,-6 10,12-19,0 0,0 0,0 0,0 0,1 1,-1-1,1 0,-1 0,0 1,1-1,0 0,-1 1,1-1,0 0,0 1,0-1,0 1,0-1,0 0,0 1,0-1,0 1,1-1,-1 0,1 1,-1-1,1 0,-1 0,1 1,0-1,0 0,-1 0,1 0,0 0,0 0,0 0,0 0,0 0,1 0,-1 0,0-1,0 1,0 0,1-1,-1 1,0-1,1 0,-1 1,69-8,109-88,-175 92,0 0,0 1,0 0,0 0,1 0,-1 0,0 0,1 1,0 0,-1 0,1 0,0 1,0-1,-1 1,1 0,0 1,0-1,-1 1,1 0,0 0,-1 1,1-1,-1 1,1 0,-1 0,0 0,0 1,0-1,0 1,0 0,-1 0,1 1,-1-1,0 1,2 1,-1 9,0-1,-1 1,0 0,-1 0,0 0,-1 1,-1-1,-1 0,-1 9,2 6,-5 89,-4-1,-5 0,-6-1,-15 43,31-139,-1 0,-2 0,1 0,-2-1,-1 0,0 0,-1-1,-1 0,-1-1,0-1,-2 1,0-2,-12 11,24-24,0-1,0 1,1-1,-1 0,0 0,0 0,0 0,-1 0,1 0,0-1,0 1,0-1,-1 1,1-1,0 0,0 0,-1 0,1 0,0 0,0-1,-1 1,1 0,0-1,0 0,0 0,0 0,0 0,0 0,0 0,0 0,0 0,0-1,0 1,1-1,-1 0,1 1,-1-1,1 0,0 0,-1 0,1 0,0 0,0 0,1 0,-1 0,0 0,1 0,-1-1,1 1,0 0,-1 0,1-1,0 1,1 0,-1-1,1-1,-1-37,1 1,3-1,1 1,2 0,2 1,1-1,2 2,7-14,-16 43,13-42,3 0,1 1,3 1,12-16,-13 35,-2 8</inkml:trace>
  <inkml:trace contextRef="#ctx0" brushRef="#br0" timeOffset="7439.766">4319 1864,'-6'8,"-25"31,2 1,2 2,1 0,3 2,-9 22,30-62,0 0,0 0,0 0,1 0,0 0,-1 0,1 0,1 1,-1-1,1 0,-1 1,1-1,1 0,-1 0,0 1,1-1,0 0,0 0,0 1,1-1,0 0,-1 0,1-1,0 1,1 0,-1-1,1 1,-1-1,1 0,0 0,1 0,-1 0,0 0,1-1,-1 1,1-1,0 0,0 0,3 0,7-1,1-1,-1-1,0 0,1-1,-1-1,0 0,0-1,0 0,-1-1,0-1,0 0,0 0,0-2,-1 1,0-2,-1 0,0 0,0-1,-1 0,-1-1,4-4,25-26,-2-1,-2-1,-2-2,-2-2,-1-3,-10 17,-2 0,-1-2,-1 0,-3 0,-1-1,-1-1,-2 0,-2 0,-1-1,-1-18,-3 52,0 0,0 0,0 0,-1 0,1 0,-1 0,0 0,-1 0,1 0,0 1,-1-1,0 0,0 0,0 0,-1 1,1-1,-1 0,0 1,0-1,0 1,0 0,-1 0,1 0,-1 0,0 0,0 0,0 1,0 0,0-1,-1 1,1 0,-1 0,1 1,-1-1,0 1,0 0,1 0,-1 0,0 0,0 1,-3-1,-4 7,1 0,0 0,0 1,1 0,-1 1,2 0,-1 0,1 1,0 0,1 1,0-1,1 1,0 1,0-1,1 1,1 0,0 0,-3 12,-2-4,0 1,2 1,0 0,1 0,1 0,1 0,1 1,1 0,1 0,1-1,1 1,1 0,0 0,2-1,1 0,0 1,2-2,2 5,-4-12,2-1,0 0,1 0,0 0,0-1,1 0,1-1,0 0,0-1,1 0,0 0,1-1,0 0,0-1,8 3,-14-6,0 0,1 0,0-1,0 0,0 0,0 0,0-1,1 0,-1-1,1 0,-1 0,1 0,-1-1,1 0,0 0,-1-1,1 0,-1-1,1 1,-1-1,0-1,0 1,0-1,0-1,0 1,-1-1,6-4,8-12,-4-1</inkml:trace>
  <inkml:trace contextRef="#ctx0" brushRef="#br0" timeOffset="7838.946">5194 1836,'-13'34,"1"1,1 1,2 0,2 1,1-1,2 1,2 3,1-36,1 1,0-1,0 0,0 0,0 0,1 0,0 0,0 0,0 0,0 0,0 0,1 0,0 0,0-1,0 1,0-1,1 1,-1-1,1 0,0 0,0 0,0 0,0 0,0-1,1 0,-1 1,1-1,0 0,-1-1,1 1,0-1,0 0,0 0,0 0,0 0,0-1,0 1,1-1,-1 0,0 0,0-1,0 1,0-1,0 0,0 0,0 0,0-1,1 0,7-4,-1-1,0-1,0 0,-1 0,0-1,-1 0,0-1,0 0,-1 0,0-1,-1 0,0-1,-1 1,0-1,-1-1,0 1,-1-1,0 1,-1-1,0 0,-2 0,1-1,-1 1,-1 0,-1 0,0-8,-12-76,11 94,1 1,0-1,-1 0,1 0,-1 0,0 1,0-1,0 1,0 0,-1-1,1 1,0 0,-1 0,0 0,1 1,-1-1,0 1,0-1,0 1,0 0,0 0,0 1,0-1,0 0,-1 1,1 0,0 0,-3 0,-1 1,0 0,1 0,-1 0,0 1,1 1,0-1,-1 1,1 0,0 0,0 0,1 1,-1 0,1 0,0 1,0-1,0 1,0 1,-14 16</inkml:trace>
  <inkml:trace contextRef="#ctx0" brushRef="#br0" timeOffset="8289.509">5589 1949,'-10'26,"7"-21,0-1,0 1,1 0,-1 0,1 0,0 0,1 0,-1 1,1-1,0 1,0-1,1 0,-1 1,1 0,0-1,1 1,-1-1,1 0,0 1,1-1,-1 0,1 1,0-1,1 0,-1 0,1 0,0-1,0 1,0-1,1 0,-1 1,6-4,-1 1,1-1,0-1,-1 1,1-2,0 1,-1-1,1 0,-1-1,1 0,-1 0,0-1,0 0,0-1,0 1,-1-1,1-1,-1 0,0 0,0 0,-1-1,1 0,-1 0,0-2,-4 7,81-71,-80 70,0 1,0 0,0 0,0-1,0 2,0-1,1 0,-1 1,0 0,0-1,1 1,-1 0,0 1,1-1,-1 1,0-1,0 1,1 0,-1 0,0 1,0-1,0 0,0 1,-1 0,1 0,0 0,-1 0,1 0,-1 0,1 1,-1-1,1 3,48 28,-47-32,1 0,-1 0,0 0,1-1,-1 1,0-1,1 0,-1 0,0-1,1 1,-1-1,0 0,0 0,1-1,-1 1,0-1,0 0,0 0,-1 0,1 0,0-1,-1 0,0 1,1-1,-1-1,0 1,-1 0,1-1,0 1,56-116,-51 94</inkml:trace>
  <inkml:trace contextRef="#ctx0" brushRef="#br0" timeOffset="8721.273">6351 2175,'182'-244,"-142"205,-39 40,0 0,0 0,0 0,0 0,0 0,0 1,0-1,0 0,0 1,0-1,-1 1,1-1,-1 1,1-1,-1 1,1-1,-1 1,0-1,0 1,0 0,0-1,0 1,0-1,0 1,-1 0,1-1,-1 2,1 0,-2 27,6 85,-3-112,0 1,-1-1,1 0,1 0,-1 1,0-1,1 0,-1 0,1 0,0-1,0 1,0 0,0-1,1 1,-1-1,1 0,-1 0,1 0,0 0,0 0,0 0,0-1,0 0,0 1,0-1,1 0,-1-1,0 1,0 0,2-1,0 0,0 0,0 0,0-1,0 0,0 0,0 0,-1 0,1-1,0 0,-1 0,1 0,-1-1,0 1,0-1,0 0,0 0,0 0,0-1,-1 1,0-1,0 0,1-1,56-99,-53 88,6-11,-2 2</inkml:trace>
  <inkml:trace contextRef="#ctx0" brushRef="#br0" timeOffset="13371.011">8016 1892,'-6'-6,"-1"1,1 0,-1 0,0 0,0 1,0 0,0 0,-1 1,0 0,0 0,0 1,0 0,0 0,0 1,0 0,-1 0,1 1,0 0,0 1,-1 0,1 0,0 0,0 1,0 1,0-1,0 1,1 1,-1-1,1 1,0 1,0-1,0 1,1 0,-1 1,1 0,0 0,-3 5,2 1,-1-1,1 1,1 1,0-1,1 1,0 0,1 0,-2 11,5-19,1 0,-1 0,1-1,0 1,0 0,0 0,0-1,1 1,0 0,0-1,0 1,1 0,0-1,-1 0,2 1,-1-1,0 0,1 0,0 0,0 0,0-1,0 1,0-1,1 0,0 0,-1 0,1 0,0-1,4 2,1 0,0 0,1-1,-1 0,1-1,-1 0,1-1,0 0,0 0,-1-1,1 0,0-1,0 0,0 0,-1-1,1-1,-1 0,0 0,1 0,4-4,8-4,0 0,-1-1,-1-1,0-2,-1 1,0-2,6-8,-12 10,0-1,-1 0,-1-1,0-1,-2 0,1 0,-2 0,5-17,-11 32,-1-1,0 1,0 0,0 0,-1-1,1 1,-1-1,1 1,-1 0,0-1,1 1,-1-1,0 1,-1-1,1 1,0-1,-1 1,0 0,1-1,-1 1,0 0,0 0,0-1,0 1,-1 0,1 0,-1 0,0-1,0 4,0-1,0 1,0 0,0 0,1 0,-1 1,0-1,1 0,-1 0,0 1,1-1,0 1,-1 0,1-1,0 1,0 0,0 0,0 0,0-1,1 1,-1 0,0 0,1 0,0 0,-1 1,1-1,0 0,0 0,0 0,0 0,0 1,1 5,-1 1,1-1,0 1,1-1,0 1,0-1,0 0,1 0,1 0,0-1,0 1,0-1,1 1,0-1,0-1,0 1,1-1,0 0,1 0,-1-1,1 0,0 0,0 0,6 1,20 17,-21-12</inkml:trace>
  <inkml:trace contextRef="#ctx0" brushRef="#br0" timeOffset="13921.223">8326 2203,'146'-236,"-66"94,-78 142,0-1,-1 1,1 0,0 0,0 0,-1 0,1 1,0-1,0 0,-1 1,1-1,0 1,-1 0,1-1,-1 1,1 0,-1 0,1 0,-1 0,1 0,-1 1,0-1,0 0,0 1,0-1,0 0,0 1,0-1,0 1,0 0,-1-1,1 1,-1 0,1-1,-1 1,1 0,-1-1,0 1,0 0,0 0,0-1,71 131,-67-127,0 0,0 0,0-1,0 0,1 0,0 0,0 0,0-1,0 1,0-1,1-1,-1 1,1-1,0 0,0 0,0-1,0 1,0-1,0-1,0 1,0-1,0 0,3-1,-2-2,1-1,-1-1,0 1,0-1,0 0,-1-1,1 1,-1-1,-1-1,1 1,-1-1,0 0,-1 0,1-1,-1 1,-1-1,0 0,0 0,0 0,-1 0,0 0,-1-1,0 1,0-7,16-53,-11 50</inkml:trace>
  <inkml:trace contextRef="#ctx0" brushRef="#br0" timeOffset="16369.872">9936 1892,'-5'5,"-6"6,-2 7,2 4,-2-1,1 0,2 2,4 1,-3-3,1 0,1 1,-3-4,6-9,2-11,3-5</inkml:trace>
  <inkml:trace contextRef="#ctx0" brushRef="#br0" timeOffset="16608.708">9992 1356,'0'19,"5"16,1 2</inkml:trace>
  <inkml:trace contextRef="#ctx0" brushRef="#br0" timeOffset="17020.364">10161 2175,'38'-92,"-31"72,0 0,2 0,0 1,1 0,1 1,1 0,6-7,-18 24,1 0,-1 0,0 1,1-1,-1 0,1 0,-1 0,1 0,-1 1,1-1,0 0,-1 1,1-1,0 0,0 1,-1-1,1 1,0-1,0 1,0-1,0 1,0 0,0-1,-1 1,1 0,0 0,0 0,0 0,0-1,0 1,0 1,0-1,0 0,0 0,0 0,0 0,0 1,0-1,0 0,-1 1,1-1,0 1,0-1,0 1,-1-1,1 1,0 0,0-1,-1 1,1 0,-1 0,1-1,-1 1,1 0,-1 0,1 0,-1 0,1-1,-1 1,0 0,0 0,0 0,1 0,-1 0,0 1,7 67,-8-39,0-24,-1 0,1 0,1 0,-1 0,1 0,0 0,1 0,-1 0,1 0,0 0,1 0,-1 0,1 0,0 0,1-1,0 1,0-1,0 0,0 1,1-2,-1 1,1 0,1 0,0-4,0-1,0 1,0-1,0 0,1-1,-1 1,0-1,0 0,0 0,-1 0,1-1,0 0,0 0,-1 0,1 0,-1-1,0 0,0 0,0 0,0 0,0-1,2-2,11-13,-1 0,-2-2,1 1,-2-1,-1-1,-1-1,-1 1,1-6,6-43,-15 49</inkml:trace>
  <inkml:trace contextRef="#ctx0" brushRef="#br0" timeOffset="17356.247">11035 1836,'-19'7,"0"1,1 1,0 1,0 0,1 1,1 1,0 1,0 0,1 1,1 1,0 0,1 1,1 1,-4 7,13-19,0 0,0-1,1 1,0 0,0 0,1 1,-1-1,1 0,0 0,0 1,1-1,0 1,0-1,0 0,0 1,1-1,0 0,0 1,1-1,-1 0,1 0,0 0,1 0,-1 0,1 0,0-1,0 1,0-1,1 0,-1 0,1 0,3 2,4 0,1-1,0 0,0-1,0 0,1-1,-1 0,1-1,-1 0,1-1,0-1,0 0,-1-1,1 0,0-1,-1 0,1-1,-1 0,0-1,0-1,0 0,-1 0,1-1,-1-1,-1 0,1 0,-1-1,0 0,-1-1,0 0,0-1,3-5,22-30,-19 27</inkml:trace>
  <inkml:trace contextRef="#ctx0" brushRef="#br0" timeOffset="17678.281">11431 1441,'-19'55,"4"-14,1 0,3 1,1 0,2 1,-2 36,-17 201,11-156,11-102,2-2</inkml:trace>
  <inkml:trace contextRef="#ctx0" brushRef="#br0" timeOffset="17925.313">11657 2005,'-14'34,"-6"15,7 5,5-2,8-10,5-18,1-11</inkml:trace>
  <inkml:trace contextRef="#ctx0" brushRef="#br0" timeOffset="18179.234">11713 1554,'0'0</inkml:trace>
  <inkml:trace contextRef="#ctx0" brushRef="#br0" timeOffset="18791.126">11882 2259,'237'-361,"-237"361,0 1,0-1,0 1,0-1,1 0,-1 1,0-1,0 0,0 1,1-1,-1 1,0-1,0 0,1 0,-1 1,0-1,0 0,1 1,-1-1,1 0,-1 0,0 0,1 1,-1-1,0 0,1 0,-1 0,1 0,-1 0,0 0,1 0,-1 1,1-1,-1 0,0-1,1 1,-1 0,1 0,-1 0,1 0,-1 0,0 0,1 0,-1-1,0 1,1 0,-1 0,0-1,1 1,-1 0,0 0,1-1,-1 1,0 0,0-1,1 1,-1 0,0-1,0 1,0 0,1-1,-1 1,0-1,0 1,0 0,0-1,0 1,2 38,-3-32,-1 41,0-37,1 1,-1-1,2 0,0 1,0-1,1 1,0-1,0 0,1 0,1 0,0 0,0 0,1 0,0 0,1-1,0 0,1 1,-3-7,0 0,0-1,0 1,1-1,-1 0,1 0,-1-1,1 1,-1-1,1 1,0-1,0 0,0-1,0 1,-1-1,1 1,0-1,0 0,0-1,0 1,0-1,0 1,0-1,-1 0,1-1,0 1,-1-1,1 0,-1 1,1-2,-1 1,1-1,8-5,-1 0,0-1,0 0,-1-1,0 0,-1-1,0 0,4-7,-2 2,-1 0,-1 0,-1-1,0 0,-1 0,-1-1,-1 1,0-1,1-16,-6 16</inkml:trace>
  <inkml:trace contextRef="#ctx0" brushRef="#br0" timeOffset="19223.88">12729 2118,'168'-60,"-162"57,0 0,0-1,0 0,0 0,0 0,-1 0,0-1,0 0,0 0,-1-1,1 1,-1-1,-1 0,1 0,-1 0,0 0,0-1,-1 1,0-1,0 0,-1 0,1 0,-1-6,-1 10,0-1,0 0,0 1,-1-1,1 0,-1 1,0-1,0 1,0-1,-1 1,1-1,-1 1,0 0,0 0,0 0,0 0,0 0,-1 0,0 1,1-1,-1 1,0 0,0-1,0 1,0 1,-1-1,1 0,0 1,-1 0,1 0,-1 0,1 0,-1 0,0 1,1-1,-1 1,0 0,-2 0,-5 0,0 1,1 0,-1 0,0 1,1 0,0 1,-1 0,1 1,0 0,1 0,-1 1,-8 6,9-5,-1-1,2 2,-1-1,1 1,0 1,0 0,1 0,0 0,0 1,1 0,0 0,1 0,0 1,0 0,1 0,1 0,-1 0,2 1,-1-1,2 1,-1 0,1 0,1 0,0 0,0-1,1 1,1 0,1 6,2-6,0 0,1 0,1-1,-1 1,1-2,1 1,0-1,0 0,1 0,0-1,1-1,0 1,0-1,0-1,1 0,0-1,0 0,0 0,9 1,11 4,0-2,1-2,-1-1,1-1,0-2,31-1,17-8,-62 1</inkml:trace>
  <inkml:trace contextRef="#ctx0" brushRef="#br0" timeOffset="22340.058">14310 1751,'90'-40,"-66"32,-11 1,1 1,-1 1,2 0,-1 1,0 1,1 0,-1 1,1 0,0 1,0 1,0 0,0 1,-1 1,1 0,13 4,-25-4,-1 0,1-1,0 1,-1 1,1-1,-1 0,1 1,-1-1,0 1,0-1,0 1,-1 0,1 0,0 0,-1 0,0 0,0 1,0-1,0 0,-1 0,1 1,-1-1,0 0,1 1,-2-1,1 0,0 1,-1-1,0 2,-31 95,-97 92,63-106,-2 2,-47 76,114-162,0 1,-1-1,1 1,0 0,0 0,1-1,-1 1,0 0,1 0,0 0,0 0,0 0,0 0,0 0,0-1,1 1,0 0,-1 0,1 0,0 0,0-1,0 1,1-1,-1 1,1-1,-1 1,1-1,0 0,0 1,0-1,0 0,0-1,1 1,1 1,3 2,1-1,0 0,-1 0,1-1,1 0,-1-1,0 1,1-2,-1 1,1-1,2 0,10-2,0-1,0 0,-1-2,1 0,-1-2,0 0,0-1,-1-1,1-1,-2 0,0-2,14-9,-25 15,-6 4</inkml:trace>
  <inkml:trace contextRef="#ctx0" brushRef="#br0" timeOffset="23189.672">15326 2146,'-2'1,"0"1,0-1,0 1,0-1,1 1,-1 0,1 0,-1 0,1 0,0 0,0 0,-1 0,2 0,-1 1,0-1,0 0,1 0,-1 1,1-1,0 0,-1 1,1-1,1 1,-1 1,0-1,2 108,-1-108,-1 0,1-1,0 1,0 0,0 0,0-1,0 1,1 0,-1-1,1 0,0 1,-1-1,1 0,0 0,1 0,-1 0,0 0,0 0,1-1,-1 1,1-1,-1 1,1-1,0 0,0 0,-1-1,1 1,0 0,0-1,0 0,0 1,0-1,0 0,0-1,2 1,10-4,-1 0,1 0,-1-1,0-1,-1 0,0-1,0-1,0 0,-1 0,0-2,0 1,-1-2,62-42,-70 52,-1 0,0 1,1-1,-1 1,1-1,-1 1,1 0,-1 0,0 0,1 0,-1 0,1 0,-1 1,1-1,-1 1,0 0,1 0,-1 0,0 0,0 0,0 0,0 1,0-1,0 1,0-1,0 1,0 0,-1 0,1 0,-1-1,1 2,-1-1,0 0,0 0,0 0,0 1,0-1,0 0,-1 1,1-1,-1 0,0 1,1-1,-1 1,0-1,-1 1,16 30,-11-28,-1 0,1 0,1-1,-1 1,0-1,1 0,0-1,0 1,0-1,0 0,1 0,-1 0,1-1,0 0,0 0,0 0,0-1,0 0,0 0,0-1,0 1,0-1,0-1,0 1,0-1,0 0,0 0,1-1,9-2,-1 0,1-1,-1 0,0-2,0 1,-1-2,0 0,0-1,-1 0,4-4,-11 8,0 0,-1 0,1-1,-1 1,0-1,-1 0,0 0,0-1,0 0,0 1,-1-1,0 0,-1 0,0-1,0 1,0 0,-1-1,0-3,-4-10</inkml:trace>
  <inkml:trace contextRef="#ctx0" brushRef="#br0" timeOffset="25310.418">16567 2146,'-10'-2,"0"0,0 1,0 0,0 1,0 0,0 1,0 0,0 0,0 1,0 0,0 1,1 0,-1 1,1 0,0 0,0 1,0 0,1 1,0-1,0 2,0-1,1 1,0 0,0 1,1 0,0 0,0 0,1 1,0 0,0 0,1 0,0 0,1 1,-1 5,3-10,1 0,1 1,-1-1,1 0,0 0,0 0,0 0,1 0,0 0,0 0,0 0,1-1,-1 1,1-1,0 0,1 0,-1 0,0 0,1 0,0-1,0 1,0-1,1 0,-1 0,1-1,-1 1,1-1,0 0,0-1,0 1,0-1,0 0,0 0,0 0,1-1,-1 0,0 0,0 0,1-1,-1 1,0-1,0 0,0-1,0 1,0-1,0 0,-1-1,1 1,-1-1,3-1,10-10,0 1,-1-2,-1 0,-1-1,0-1,-1 0,-1-1,0 0,-2-1,2-5,-11 23,-1 2,0-1,1 1,-1-1,0 1,1-1,-1 1,1-1,-1 1,1-1,-1 1,1-1,-1 0,1 1,-1-1,1 0,-1 1,1-1,0 0,-1 0,1 0,-1 1,1-1,0 0,-1 0,1 0,-1 0,1 0,0 0,-1 0,1 0,0-1,-1 1,1 0,-1 0,1 0,0-1,-1 1,1 0,-1-1,1 1,-1 0,1-1,-1 1,1-1,-1 1,0-1,1 1,-1-1,0 1,1-1,-1 1,0-1,1 0,-1 1,0-1,0 1,0-1,0 0,0 1,0-1,1 1,-1-1,-1 0,1 1,0-1,22 70,-23-63,2 0,-1 0,1-1,-1 1,2 0,-1 0,1-1,-1 1,2-1,-1 0,1 1,-1-1,1 0,1-1,-1 1,1 0,0-1,0 0,0 0,0 0,1 0,-1-1,1 0,0 0,0 0,1 0,-1-1,0 0,1 0,-1 0,1-1,1 0,7-3,-1-2,0 0,0 0,0-2,0 1,-1-1,0-1,0-1,-1 1,0-2,0 1,-1-2,0 1,0-1,-1-1,-1 0,0 0,0 0,5-13,7-3,6-5,-32 80,5-45,-1 4,0 0,0 1,1-1,0 0,0 0,0 1,1-1,0 0,1 1,0-1,0 0,0 0,1 0,0 0,0 0,1 0,0 0,0 0,1-1,0 0,0 0,4 5,-4-8,0 0,0 0,1 0,-1 0,1-1,0 0,0 0,0 0,0-1,0 0,0 1,0-2,0 1,0-1,1 1,-1-2,0 1,0 0,1-1,-1 0,0 0,0-1,0 1,0-1,0 0,-1-1,1 1,-1-1,1 0,-1 0,0 0,0 0,3-5,5-5,-1-1,0 0,-1-1,-1 0,-1-1,0 0,-1 0,0 0,-2-1,26-54,-31 70,0 1,1-1,-1 0,0 0,1 1,-1-1,1 0,-1 1,1-1,-1 0,1 1,-1-1,1 1,-1-1,1 1,0-1,-1 1,1 0,0-1,0 1,-1 0,1-1,0 1,0 0,-1 0,1 0,0 0,0 0,0 0,-1 0,1 0,0 0,0 0,0 0,-1 0,1 0,0 1,0-1,-1 0,1 1,0-1,0 0,-1 1,1-1,-1 1,1-1,0 1,-1 0,1-1,-1 1,1-1,-1 1,29 38,-28-36,13 27,-2 2,-1-1,-1 1,-2 1,-1 0,-2 0,-1 0,-2 1,-1-1,-1 1,-2-1,-2 3,2 54,2-69,-1-1,-2 0,0 0,-1 0,-1 0,-1 0,0-1,-5 7,-50 46,60-70,-1-1,0 0,0 1,0-1,0 0,0 0,0 0,0 0,0 0,0 0,0-1,0 1,-1-1,1 0,0 1,-1-1,1 0,0 0,0-1,-1 1,1 0,0-1,0 1,0-1,-1 0,1 0,0 0,0 0,0 0,0 0,0 0,1-1,-1 1,0-1,1 1,-1-1,1 0,-1 1,1-2,-4-9,0 1,1-2,1 1,0 0,1-1,0 1,1-1,0 0,1 1,0-1,1 0,1 1,1-3,1-17,2 0,1 1,2 0,1 0,1 1,1 0,2 1,1 0,6-5,-14 22,1 0,0 1,1 1,0 0,1 0,0 0,0 1,1 1,0 0,1 0,0 1,0 1,11-5,88-18,-104 28,0 1,0-1,0 0,-1 0,1-1,0 0,-1 0,0 0,1-1,-1 0,0 0,0-1,-1 1,1-1,-1-1,0 1,0-1,0 0,3-4,18-25,-13 16,0 2,0-1,2 1,0 1,0 1,2 0,13-8,-29 21,1 0,-1 0,1 0,0 1,-1-1,1 0,0 1,-1 0,1-1,0 1,0 0,-1 0,1 0,0 0,0 0,-1 0,1 0,0 1,-1-1,1 1,0-1,-1 1,1 0,0-1,-1 1,1 0,-1 0,0 0,1 0,-1 0,0 1,1-1,-1 0,0 1,0-1,0 1,0-1,0 1,-1-1,1 1,0-1,-1 1,1 0,-1 0,19 80,-17-73,0 0,-1 0,0 0,-1 0,0 0,0 1,-1-1,0 0,-1 0,0 0,0-1,-1 1,0 0,0-1,-1 1,-1-1,1 0,-1-1,0 1,-1-1,0 0,0 0,0-1,-6 5,-46 28,58-37,-1-1,1 0,0 1,0-1,1 0,-1 0,0 1,0-1,1 0,-1 1,1-1,-1 0,1 0,-1 0,1 1,0-1,-1 0,1 0,0 0,0 0,0 0,0 0,0 0,0-1,0 1,0 0,1-1,-1 1,0 0,0-1,0 1,1-1,-1 0,0 1,1-1,-1 0,0 0,1 0,-1 0,0 0,1 0,-1 0,0-1,1 1,-1 0,12 2,0 0,0 0,1-1,-1-1,1-1,-1 0,0 0,0-1,1-1,-1 0,-1-1,1 0,-1-1,1 0,-1-1,9-7,-11 8,0-1,-1 0,0-1,0 0,0-1,-1 0,0 0,0-1,-1 0,0 0,-1 0,0-1,-1 0,1 0,-2-1,0 0,0 1,-1-1,0 0,-1-1,0 1,-1 0,0-1,-1 0,-6-5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2230 596,'0'3,"0"43,1 0,2 0,3 0,2 4,-6-38,1 0,0 0,1-1,1 1,0-1,0 0,1 0,0 0,1-1,0 0,1-1,0 1,0-1,1-1,0 0,1 0,-1-1,2 0,-5-3,1-2,0 1,0-1,0 0,0 0,0-1,0 0,0 0,0-1,0 0,0 0,1-1,-1 0,0 0,0 0,0-1,0 0,-1-1,1 1,0-1,-1-1,0 1,0-1,0 0,0 0,0-1,-1 0,0 0,0 0,2-3,110-113,-116 120,0-1,0 1,0-1,0 1,0 0,0 0,0-1,1 1,-1 0,0 0,1 0,-1 0,1 0,0 1,-1-1,1 0,-1 1,1-1,0 1,-1 0,1-1,0 1,0 0,-1 0,1 0,0 0,0 0,-1 1,1-1,0 0,-1 1,1-1,0 1,-1 0,1-1,-1 1,1 0,-1 0,1 0,-1 0,0 0,1 1,-1-1,0 0,1 1,16 64,-17-58,0-1,1 1,0 0,0-1,0 1,1-1,1 0,-1 0,1 0,0 0,0-1,1 1,0-1,3 2,-3-3,1 0,0-1,0 0,0 0,1 0,-1-1,1 0,0 0,0-1,0 0,0 0,1 0,-1-1,0 0,1-1,-1 0,0 0,1 0,-1-1,1 0,-1-1,0 1,0-1,0-1,0 1,0-1,0-1,-1 1,0-1,1 0,1-2,157-138,-85 20,-69 105,-1 7</inkml:trace>
  <inkml:trace contextRef="#ctx0" brushRef="#br0" timeOffset="1033.085">3981 652,'-35'9,"1"2,0 1,1 2,1 1,0 1,1 2,1 1,1 1,0 2,2 1,-18 19,42-40,0 1,0 0,0 0,0 0,0 1,0-1,1 1,0-1,-1 1,1 0,1 0,-1 0,1 0,-1 0,1 0,0 1,1-1,-1 0,1 0,0 1,0-1,0 0,0 1,1-1,0 0,0 0,0 1,0-1,1 0,-1 0,1 0,0-1,0 1,1 0,-1-1,1 1,0-1,0 0,0 0,0 0,0 0,1-1,-1 1,1-1,0 0,0 0,-1 0,2 0,12-2,0-1,0 0,-1-1,1 0,0-2,-1 0,0-1,0 0,0-2,-1 0,1 0,-2-1,1-1,-1-1,-1 0,0-1,0 0,-1-1,8-9,103-118,-123 138,0 0,1 1,-1-1,1 0,-1 0,0 0,1 0,-1 1,1-1,0 0,-1 0,1 1,0-1,-1 0,1 1,0-1,0 1,0-1,-1 1,1 0,0-1,0 1,0 0,0-1,0 1,0 0,0 0,0 0,0 0,0 0,0 0,0 0,-1 0,1 0,0 0,0 1,0-1,0 0,0 1,0-1,0 0,-1 1,1-1,0 1,0 0,0-1,-1 1,1-1,0 1,-1 0,1 0,-1-1,1 1,-1 0,1 0,-1 0,0 0,1 0,-1 0,16 152,-15-147,-1-1,2 1,-1 0,0 0,1-1,0 1,1-1,-1 0,1 0,0 0,0 0,1 0,-1-1,1 1,0-1,0 0,1 0,-1 0,1-1,0 1,0-1,0-1,0 1,1-1,-1 1,0-2,1 1,0 0,-1-1,1 0,0-1,0 1,0-1,0 0,-1-1,1 1,0-1,0 0,5-2,5-7,1-2,-1 1,-1-2,0 0,-1-1,0-1,-1 0,-1 0,0-1,-1-1,-1 0,-1-1,6-14,41-71,-58 169,-4 114,6-176,0-1,-1 1,1-1,1 1,-1-1,1 1,-1-1,1 1,0-1,0 1,0-1,1 0,-1 0,1 0,0 0,0 0,0 0,0 0,0 0,1-1,-1 1,1-1,-1 0,1 1,0-1,0-1,0 1,0 0,1-1,-1 1,0-1,1 0,-1 0,1-1,-1 1,1-1,-1 1,1-1,-1 0,1 0,-1-1,3 0,9-10,-1 0,-1-1,1-1,-2 0,0-1,-1 0,0-1,-1 0,0-1,-2 0,0 0,0-1,-2 0,0 0,1-11,24-47,27-53,-58 127,0 1,0-1,0 1,0-1,0 1,0-1,0 1,1-1,-1 1,0-1,0 1,1-1,-1 1,0-1,1 1,-1 0,0-1,1 1,-1-1,1 1,-1 0,0 0,1-1,-1 1,1 0,-1 0,1-1,-1 1,1 0,-1 0,1 0,0 0,-1 0,1 0,-1 0,1 0,-1 0,1 0,-1 0,1 0,-1 0,1 0,-1 1,1-1,-1 0,1 0,-1 1,1-1,-1 0,1 0,-1 1,0-1,1 1,-1-1,1 0,-1 1,0-1,0 1,1-1,-1 1,0-1,0 1,1-1,-1 1,0-1,0 1,0 0,12 38,-11-39,35 189,-16-54,-8-67,-2 1,-4 0,-2 0,-4 1,-4 28,3-93,-36 176,33-171,0 0,0-1,-1 0,0 0,-1 0,0-1,-1 0,1 0,-1 0,-1-1,0 0,0 0,0-1,0 0,-1-1,-8 4,12-6,0 0,1 0,-1 0,-1-1,1 0,0 0,0-1,-1 1,1-1,-1-1,1 1,-1-1,0 1,1-2,-1 1,1 0,-1-1,1 0,-1-1,1 1,-1-1,1 0,0 0,0-1,0 0,0 1,1-2,-1 1,1 0,0-1,0 0,0 0,0 0,0-1,1 1,0-1,0 1,0-1,1 0,0-1,-2-3,2-5,0 0,0-1,1 1,1-1,1 1,0-1,0 1,2 0,0 0,0 0,2 0,-1 0,2 1,0-1,0 2,1-1,6-7,13-19,2 2,2 0,1 2,28-24,-22 26,1 1,2 1,1 3,28-15,-46 28,-5 2</inkml:trace>
  <inkml:trace contextRef="#ctx0" brushRef="#br0" timeOffset="-2183.907">255 229,'22'142,"-20"-74,-2-1,-4 1,-2-1,-14 55,16-95,-45 236,38-204,20-56,1-11</inkml:trace>
  <inkml:trace contextRef="#ctx0" brushRef="#br0" timeOffset="-1664.298">875 145,'-11'1,"0"1,0 1,1 0,-1 1,1 0,-1 0,1 1,0 0,1 1,-1 0,1 1,1 0,-1 0,1 1,0 0,1 0,0 1,0 0,5-7,1 0,0 1,0-1,-1 0,1 1,0-1,1 0,-1 1,0 0,1-1,0 1,-1-1,1 1,0-1,0 1,1 0,-1-1,0 1,1-1,-1 1,1-1,0 1,0-1,0 0,0 1,1-1,-1 0,0 0,1 0,0 0,1 2,67 52,-59-48,12 5,27 24,-49-36,0 0,-1 1,1-1,0 0,-1 1,1-1,-1 1,1-1,-1 1,0-1,0 1,0 0,0-1,0 1,0-1,0 1,0-1,-1 1,1-1,0 1,-1-1,1 1,-1-1,0 1,0-1,1 0,-1 1,0-1,0 0,0 0,0 1,0-1,-1 0,1 0,0 0,0-1,-1 1,-2 3,1-1,-1 1,0-1,0 0,0 0,0-1,0 1,-1-1,1 0,-1 0,1-1,-1 1,0-1,0 0,0 0,-4 0,-8-4</inkml:trace>
  <inkml:trace contextRef="#ctx0" brushRef="#br0" timeOffset="-1418.361">1158 31,'5'15,"1"9,0 5,-1 3,-2 1,0-1,-2-1,-6 0,-1-2,0 0,1-1,-4-4,0-3,2-4</inkml:trace>
  <inkml:trace contextRef="#ctx0" brushRef="#br0" timeOffset="-1183.797">961 59,'43'-5,"38"-6,11-1,-6 1,-9 2,-11 4,-13 1,-11 3,-7 0,-5 1,-8 6,-7 1</inkml:trace>
  <inkml:trace contextRef="#ctx0" brushRef="#br0" timeOffset="-931.768">622 793,'43'-10,"33"-7,10-2,-2 4,-4 3,-12-1,-12 2,-7 3,-6 2,-6 3,-4 2,-3 0,-7 2</inkml:trace>
  <inkml:trace contextRef="#ctx0" brushRef="#br0" timeOffset="5952.392">1 1527,'738'0,"-333"28,-78-16,138 6,-42 10,1227-29,-744 1,-710 27,-151-25,-33-2</inkml:trace>
  <inkml:trace contextRef="#ctx0" brushRef="#br0" timeOffset="6498.373">5646 625,'0'-5,"-5"-2,-2 6,6-3,7 1,8-1,1-3,3-1,4-4,-8 0,-5 7,-10 4,-4 8,-6 2,-2-1</inkml:trace>
  <inkml:trace contextRef="#ctx0" brushRef="#br0" timeOffset="6953.526">5759 991,'-10'0,"-8"0,5 0,8 0,10 0,0 0,-6 0,-3 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162 693,'-5'2,"-4"2,0-1,1 1,-1 0,1 1,0 0,1 0,-1 0,1 1,0 1,0-1,1 1,0 0,0 0,1 1,0 0,0 0,-1 4,-24 127,30-135,0 0,0 0,0 1,1-1,-1 0,1 0,0 1,0-1,1 0,-1 0,1 0,0 0,0-1,0 1,0 0,1-1,-1 1,1-1,0 0,0 0,1 0,-1-1,0 1,1-1,0 1,-1-1,1 0,0-1,0 1,0-1,3 1,1 0,-1-1,1 0,0-1,0 0,0 0,0-1,0 0,0 0,0-1,-1 0,1 0,0-1,-1 0,0 0,0-1,0 1,0-2,0 1,-1-1,0 0,1-1,5-5,-1 0,0 0,0-1,-1-1,-1 0,0 0,-1-1,-1 0,0 0,1-3,-5 9,1 0,-2 0,1-1,-1 1,-1 0,1-1,-1 1,-1-1,0 1,0-1,0 0,-1 1,-1 0,1-1,-1 1,-1 0,1-1,-2 2,1-1,-1 0,0 0,0 1,-1 0,0 0,-1 0,-3-3,-57-41,66 51,-1 0,0 0,1 0,-1 0,1 0,-1 0,0-1,1 1,-1 0,1 0,-1 0,1-1,-1 1,0 0,1-1,-1 1,1 0,0-1,-1 1,1-1,-1 1,1-1,-1 1,1-1,0 1,-1-1,1 1,0-1,0 1,0-1,-1 1,1-1,0 0,0 1,0-1,0 1,0-1,0 0,0 1,0-1,0 1,0-1,0 0,0 1,1-1,-1 1,0-1,0 0,1 1,-1-1,0 1,1-1,-1 1,0-1,1 1,-1 0,1-1,-1 1,1-1,-1 1,1 0,-1-1,1 1,-1 0,47-18,-32 14,15-6,0-1,0-2,-2 0,1-2,-2-1,0-1,24-21,-20 12,-2-2,0 0,-2-2,-2-1,0-1,-2-1,5-13,-25 41,0-1,0 0,0 0,-1 0,0-1,0 1,0 0,-1-1,0 0,0 1,-1-1,0 1,0-1,0 0,-1 1,0-1,-1 1,1-1,-1 1,0 0,-1 0,-2-5,3 10,0 1,0-1,-1 1,1-1,0 1,-1 0,1 0,0 0,0 0,-1 1,1-1,0 0,-1 1,1 0,0-1,0 1,0 0,0 0,0 0,0 1,0-1,0 0,0 1,0-1,1 1,-1 0,1-1,-1 1,1 0,0 0,-1 0,1 0,0 0,0 0,0 0,1 1,-1-1,1 0,-1 0,1 1,0-1,-1 2,-8 28,1 1,2 1,1-1,1 1,2 0,1-1,2 1,2 0,0 0,6 16,-3 9,36 451,-41-469,2-3,-1 0,-2 0,-2 0,-2 0,-1 0,-1 0,-3-1,-1 0,-1-1,-2 0,-12 21,23-52,-1 0,0 0,0-1,0 1,0-1,-1 0,0 1,0-2,0 1,0 0,0-1,-1 0,0 0,1 0,-1 0,0-1,-1 0,1 0,0 0,0-1,-1 0,1 0,-1 0,-4 0,6-4,1 1,0-1,0 1,0-1,0 0,0 0,1 0,0-1,-1 1,1-1,0 1,0-1,1 0,-1 1,1-1,0 0,0 0,0 0,1 0,-1 0,1 0,0 0,0 0,0 0,1-1,-1 1,2-1,-2 1,2-36,3-1,1 1,2 1,1-1,3 1,1 1,1 0,13-20,-20 40,-6 14,0 0,0 0,0 0,1 0,-1 0,1 1,0-1,0 0,1 1,-1-1,1 1,-1 0,1 0,0 0,0 0,0 0,1 1,-1-1,1 1,-1 0,1 0,0 0,0 1,0-1,0 1,0 0,0 0,2 0,11 3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119 396,'20'4,"0"-2,0 0,1-1,-1-1,0-1,1-1,-1-1,0-1,0 0,-1-2,12-4,-20 6,1-1,-1 0,-1-1,1 0,-1-1,0 0,0 0,-1-1,1-2,-7 8,0-1,0 0,-1 0,1-1,-1 1,0-1,0 1,0-1,0 1,0-1,-1 0,0 0,0 0,0 0,0 0,-1 0,1 0,-1 0,0 0,0 0,-1-1,1 1,-1 0,0 0,0 0,0 0,0 1,-1-2,0 1,0 0,-1 1,1 0,-1-1,1 1,-1 0,0 0,0 1,0-1,-1 1,1-1,-1 1,1 0,-1 0,0 1,1-1,-1 1,0 0,0 0,0 0,0 0,0 1,0-1,0 1,-1 0,1 0,0 1,0-1,0 1,-2 1,-7 0,0 2,-1-1,1 2,1 0,-1 0,1 1,0 1,-7 5,-8 5,2 2,0 0,1 2,1 0,1 2,1 0,1 2,1 0,1 1,-1 5,16-27,0 1,0 0,0 0,1 0,0 0,0 0,1 1,-1-1,1 0,0 1,0-1,1 1,0-1,0 1,0-1,0 1,1-1,0 1,0-1,1 1,0-1,0 0,0 0,0 0,1 0,-1 0,1 0,1-1,-1 1,1-1,-1 0,1 0,0 0,1-1,-1 0,1 1,-1-1,1-1,0 1,0-1,4 1,16 2,0-1,0-2,1-1,-1-1,1-1,-1-1,4-1,-5-1,0-2,0 0,-1-2,0 0,0-1,-1-2,0 0,18-13,-18 11</inkml:trace>
  <inkml:trace contextRef="#ctx0" brushRef="#br0" timeOffset="486.289">599 594,'218'-256,"-142"162,-75 127,-3-18,1 1,0-1,1 1,0-1,2 1,-1-1,2 0,0 1,1-1,3 8,-5-18,0 0,0-1,0 1,1 0,-1-1,1 1,0-1,0 0,1 0,-1 0,1 0,0-1,0 1,0-1,1 0,-1-1,1 1,-1-1,1 1,0-1,0-1,0 1,0-1,0 0,0 0,1 0,-1-1,0 0,0 0,1 0,-1 0,3-2,5-2,-1-1,0-1,1 0,-2-1,1 0,-1 0,0-2,-1 1,0-1,0-1,-1 0,0 0,0-1,-2 0,1 0,3-9,1 4,0-1,-3 7,-1 1,-1-1,0 0,0-1,-1 1,0-1,-1-1,0 1,-1-1,0 1,-1-1,0-1,-1 1,0 0,-1 0,-5-7</inkml:trace>
  <inkml:trace contextRef="#ctx0" brushRef="#br0" timeOffset="1223.421">1417 453,'20'3,"0"-1,-1-1,1 0,0-2,0 0,0-1,0-1,-1-1,1-1,2-1,-13 3,-1 0,1-1,-1 0,0 0,0-1,0 0,0 0,-1-1,0 0,0 0,-1-1,0 0,0 0,0-1,-1 1,0-1,-1 0,1 0,-2-1,1 1,-1-1,1-7,-2 12,-1 1,-1-1,1 0,0 0,-1 0,0 1,0-1,0 0,0 0,-1 0,1 1,-1-1,0 0,0 0,0 1,-1-1,1 1,-1-1,0 1,0 0,0 0,-1 0,1 0,-1 0,1 0,-1 0,0 1,0 0,0-1,0 1,-1 0,1 1,0-1,-1 0,0 1,1 0,-1 0,0 0,1 0,-1 1,0-1,0 1,0 0,0 0,1 1,-1-1,0 1,-2 0,-8 4,1 0,-1 1,1 0,1 1,-1 1,1 0,0 0,1 1,0 1,0 0,1 0,1 1,0 1,0-1,1 1,0 1,1-1,1 2,0-1,1 0,0 1,1 0,0 0,2 0,-1 1,2-1,-1 9,3-18,-1 0,1 0,0 0,0-1,1 1,-1 0,1-1,0 1,0-1,0 0,1 0,0 1,0-2,0 1,0 0,0-1,1 1,-1-1,1 0,0 0,0 0,0-1,1 1,-1-1,1 0,-1-1,1 1,-1-1,1 0,3 1,7 1,0-1,0-1,0 0,0 0,0-2,1 0,-1-1,0 0,5-3,26-6,0-3,0-1,-2-3,0-1,-1-2,-1-3,-1-1,-1-1,-1-3,-2-1,11-13,-34 31,-1-1,-1 0,0-1,-1-1,0 1,-2-2,1 1,-2-1,0-1,-1 1,0-1,-2-1,0 1,-1-1,0-6,-3 22,-1 0,0 0,0 0,0 0,-1 0,1 0,0-1,-1 1,1 0,-1 0,0 0,0 0,0 0,0 1,0-1,0 0,0 0,0 1,-1-1,1 1,-1-1,1 1,-1-1,0 1,0 0,1 0,-1 0,0 0,0 0,0 0,0 1,0-1,0 0,0 1,0 0,-1-1,1 1,0 0,0 0,-1 1,-82 23,75-19,1 1,1 1,-1-1,1 2,0-1,1 1,-1 0,2 0,-1 1,1 0,-3 6,7-12,1 0,-1 0,1 0,0 0,-1 0,1 1,1-1,-1 0,0 1,1-1,0 0,0 1,0-1,0 1,0-1,1 1,-1-1,1 0,0 1,0-1,0 0,1 0,-1 0,1 0,0 0,-1 0,1 0,1 0,-1-1,0 1,1-1,-1 1,1-1,0 0,0 0,2 1,84 32,-82-35,-1 0,0 1,1 0,-1 1,0-1,0 1,0 0,0 1,0 0,0-1,-1 2,0-1,1 1,-1 0,0 0,-1 0,1 0,-1 1,0 0,0 0,0 0,-1 1,0-1,0 1,0 0,-1 0,1-1,-1 2,-1-1,1 0,-1 4,-25 98,13-89</inkml:trace>
  <inkml:trace contextRef="#ctx0" brushRef="#br0" timeOffset="2038.11">2913 86,'-21'4,"1"1,1 1,-1 1,1 0,0 2,1 0,0 1,0 1,1 0,1 2,0 0,0 0,2 2,-1 0,2 0,0 2,1-1,-4 9,13-22,1 0,0 1,0-1,0 0,0 1,0-1,1 1,-1 0,1-1,0 1,0 0,0 0,1 0,0 0,-1-1,1 1,0 0,1 0,-1 0,1 0,0 0,0 0,0-1,0 1,1 0,-1-1,1 1,0-1,0 0,0 1,1-1,-1 0,1 0,0-1,0 1,0 0,0-1,0 0,0 0,1 0,-1 0,3 1,7-2,0 0,0-1,1 0,-1-1,0-1,0 0,0-1,0 0,0-1,-1 0,1-1,-1-1,0 0,-1 0,1-1,-1-1,-1 1,1-2,5-6,13-5,13-10,-1-1,-1-3,-2-1,33-38,-35 42,-35 31,-1-1,1 1,0 0,0 0,0 0,0 0,0 0,0 0,0 0,-1 0,1 1,0-1,0 0,0 0,0 1,-1-1,1 1,0-1,0 1,0-1,-1 1,1-1,0 1,-1-1,1 1,-1 0,1-1,-1 1,1 0,-1 0,1 0,-1-1,0 1,1 0,-1 0,0 0,0 0,1-1,-1 1,0 0,0 0,0 0,0 0,0 0,0 0,-1 0,1-1,0 1,0 0,-1 1,-2 286,2 22,0-289,-1 0,-2-1,0 1,-1-1,-1 0,-1-1,0 1,-2-1,0-1,-11 16,15-26,-1 0,0 0,0 0,-1-1,0 0,0-1,-1 1,0-2,0 1,0-1,-1 0,1 0,-1-1,0-1,-1 1,1-1,0-1,-1 0,0 0,1-1,-1 0,0-1,-8 0,15 0,0-1,0 1,0-1,1 0,-1 1,0-1,0-1,1 1,-1 0,1 0,-1-1,1 0,0 1,0-1,-1 0,1 0,0 0,1 0,-1-1,0 1,1 0,-1-1,1 1,0-1,-1 0,1 1,1-1,-1 0,0 0,1 1,-1-1,1 0,0 0,0 0,13-100,-4 75,3 0,0 1,2 1,0 0,2 1,11-14,16-20,-24 35</inkml:trace>
  <inkml:trace contextRef="#ctx0" brushRef="#br0" timeOffset="2607.775">3562 1,'-23'36,"2"2,1 0,2 2,2 0,2 1,-1 6,14-44,-1-1,1 0,0 0,0 1,0-1,0 1,1-1,-1 1,1-1,-1 1,1-1,0 1,0-1,0 1,0-1,1 1,-1-1,1 1,-1-1,1 1,0-1,0 1,0-1,0 0,0 0,1 1,-1-1,1 0,-1 0,1 0,0 0,0-1,0 1,0-1,0 1,0-1,0 1,0-1,1 0,-1 0,0 0,1 0,1 0,9-5,-1 1,1-2,-1 1,0-2,0 0,0 0,-1-1,0-1,0 0,-1 0,0-1,0 0,-1-1,-1 0,1 0,-1-1,3-7,120-150,-130 167,-1 1,1-1,-1 0,1 1,-1-1,1 1,0-1,-1 1,1-1,0 1,-1-1,1 1,0 0,-1 0,1-1,0 1,0 0,0 0,-1 0,1-1,0 1,0 0,0 0,-1 0,1 1,0-1,0 0,-1 0,1 0,0 0,0 1,-1-1,1 0,0 1,0-1,-1 1,1-1,0 1,-1-1,1 1,-1-1,1 1,-1 0,1-1,-1 1,1 0,-1-1,0 1,1 0,-1-1,0 1,0 0,1 0,-1 0,0 0,16 53,-13-43,39 200,-41-177,-1 0,-1 0,-2-1,-2 1,-1-1,-1 0,-2-1,-2 1,0-2,-2 0,-14 24,16-32,0-1,-1-1,-1 0,-2-1,0 0,0-1,-2-1,0-1,-2 0,-18 14,35-30,0 0,0 0,0 0,0 0,0 0,-1 0,1 0,0 0,0-1,-1 0,1 1,0-1,0 0,-1 0,1 0,0 0,-1 0,1-1,0 1,0-1,-1 1,1-1,0 0,0 0,0 0,0 0,0 0,0-1,0 1,0-1,1 1,-1-1,0 1,1-1,-1 0,1 0,0 0,0 0,-1 0,1 0,1 0,-1 0,0 0,0-1,1 1,-1 0,1 0,0-1,0 1,0 0,0-1,0 1,0 0,1-2,0-15,1-1,1 1,0 0,2 1,0-1,1 1,1 0,0 0,1 1,2 0,-1 0,2 1,0 1,11-12,10-15,2 2,1 2,2 1,2 2,1 1,2 2,1 3,10-5,16-3,-41 24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7 373,'-2'92,"-1"-41,1 0,3 1,2-1,3 0,1 0,3-1,2 0,2-1,3 1,-14-42,0-1,1 1,1-1,-1 0,1 0,0 0,1-1,-1 0,1 0,1 0,-1-1,1 0,0 0,0 0,0-1,-2-4,-1-1,1 1,-1-1,0 0,1 0,-1-1,0 1,0-1,0 0,0 0,0 0,0-1,-1 1,1-1,-1 0,1 0,-1 0,0-1,0 1,-1-1,1 1,-1-1,1 0,-1 0,-1 0,2-3,141-226,-143 234,-1-1,0 1,0 0,1 0,-1-1,0 1,1 0,-1-1,1 1,-1 0,1-1,-1 1,1-1,-1 1,1-1,-1 1,1-1,0 1,-1-1,1 0,0 1,0-1,-1 0,1 1,0-1,0 0,-1 0,1 0,0 0,0 0,0 0,-1 0,1 0,0 0,0 0,-1 0,1 0,0-1,0 1,-1 0,1-1,0 1,0 0,-1-1,1 1,-1-1,1 1,0-1,-1 1,1-1,-1 0,1 1,-1-1,1 1,-1-1,0 0,1 0,-1 1,0-1,0 0,1 0,-1 1,0-1,0 0,0 0,12 142,-12-135,1 1,0 0,0-1,0 1,1-1,0 1,0-1,1 0,0 0,0 0,0 0,1-1,0 1,0-1,0 0,1 0,-1 0,1-1,0 1,1-1,-1 0,1-1,0 0,0 1,0-2,0 1,0-1,1 0,-1 0,6 0,-3 0,0-1,-1 0,1-1,0 0,0 0,0-1,0 0,0 0,0-1,-1-1,1 1,-1-1,1-1,-1 1,0-2,0 1,-1-1,1 0,-1 0,0-1,-1 0,1 0,-1-1,-1 0,1 0,-1 0,4-8,18-47,-3 0,-3-2,-2 0,-4-1,-2-1,-3-1,15-223,-27 233,-4 94,6-14</inkml:trace>
  <inkml:trace contextRef="#ctx0" brushRef="#br0" timeOffset="253.791">1418 769,'-14'33,"-5"16,5 0,6-8</inkml:trace>
  <inkml:trace contextRef="#ctx0" brushRef="#br0" timeOffset="485.287">1305 345</inkml:trace>
  <inkml:trace contextRef="#ctx0" brushRef="#br0" timeOffset="683.735">1813 62,'0'566,"30"-225,-31-323,12 54,-6-72,0-6</inkml:trace>
  <inkml:trace contextRef="#ctx0" brushRef="#br0" timeOffset="918.625">1615 627,'43'-5,"29"-6,7-2,-5 2,-11-2,-10 1,-11-2,-11 1</inkml:trace>
  <inkml:trace contextRef="#ctx0" brushRef="#br0" timeOffset="6004.631">2265 62,'4'8,"0"-1,0 0,-1 1,0 0,0 0,-1 0,0 0,-1 0,1 0,-1 0,-1 1,0-1,0 0,-1 4,1 3,-1 123,-1-77,3-1,2 1,7 30,0-14,-4 0,-3 1,-4 20,6-51,-5-48,0 1,1-1,-1 0,0 1,0-1,0 1,1-1,-1 1,0-1,1 1,-1-1,0 1,1-1,-1 1,1 0,-1-1,1 1,-1-1,1 1,-1 0,1 0,-1-1,1 1,-1 0,1 0,0 0,-1 0,1-1,-1 1,1 0,0 0,-1 0,1 0,-1 0,1 0,-1 1,1-1,0 0,-1 0,1 0,-1 1,1-1,-1 0,1 0,-1 1,1-1,-1 0,1 1,-1-1,1 1,-1-1,0 1,1-1,-1 1,0-1,1 1,-1-1,0 1,0-1,1 1,-1-1,0 1,0-1,0 1,0 0,0-1,0 1,88-223,-85 214,0 0,1 0,1 1,-1-1,1 1,1 0,-1 0,1 1,0-1,1 1,-1 1,1-1,0 1,7-4,-12 9,-1 0,0-1,1 1,-1 0,0 0,1 0,-1 0,1 0,-1 0,0 0,1 1,-1-1,1 0,-1 1,0-1,0 1,1-1,-1 1,0 0,0 0,0-1,0 1,1 0,-1 0,0 0,-1 0,1 0,0 0,0 1,0-1,-1 0,1 0,0 1,-1-1,0 0,1 0,-1 1,0-1,1 1,-1-1,0 1,7 62,-7-60,-3 173,3-175,0 0,-1 1,1-1,0 0,0 0,0 1,0-1,1 0,-1 0,1 1,-1-1,1 0,0 0,0 0,0 0,0 0,0 0,0 0,1 0,-1 0,0-1,1 1,0 0,-1-1,1 1,0-1,0 0,0 0,0 1,0-1,0 0,0-1,0 1,0 0,0-1,1 1,-1-1,0 0,0 1,1-1,-1 0,0-1,0 1,11-8</inkml:trace>
  <inkml:trace contextRef="#ctx0" brushRef="#br0" timeOffset="6369.089">2942 683,'-16'26,"1"1,1 0,2 0,0 2,2-1,1 1,0 7,8-33,0 0,1-1,-1 1,1 0,-1 0,1-1,0 1,0 0,0 0,0 0,0-1,1 1,0 0,-1 0,1-1,0 1,0 0,0-1,1 1,-1-1,0 0,1 1,0-1,0 0,-1 0,1 0,0 0,1 0,-1 0,0-1,0 1,1-1,-1 0,1 1,-1-1,1 0,0 0,-1-1,1 1,0-1,0 1,0-1,-1 0,4 0,2-1,1-1,0 0,-1 0,1-1,-1 0,0 0,0-1,0 0,0 0,-1-1,1 0,-1-1,0 1,-1-1,0-1,0 1,0-1,-1 0,1 0,-2-1,1 0,-1 0,0 0,-1 0,0 0,0-1,-1 1,0-1,-1 0,0 0,0 1,0-1,-1 0,-1 0,0 0,0 0,0 1,-1-1,-1 0,1 4,0 0,0 0,-1 1,0-1,0 1,0 0,0 0,-1 0,0 0,0 0,0 1,0 0,0 0,-1 0,1 0,-1 1,0-1,0 1,1 0,-2 1,1-1,0 1,0 0,0 1,-1-1,1 1,0 0,0 0,-1 0,1 1,0 0,0 0,0 0,0 1,0 0,0 0,0 0,0 0,1 1,-4 2,-11 6</inkml:trace>
  <inkml:trace contextRef="#ctx0" brushRef="#br0" timeOffset="7122.751">3337 769,'-5'7,"0"1,1 0,0 0,0 1,1 0,0-1,0 1,1 0,0 0,1 0,0 0,0 1,1-1,0 0,1 0,0 0,0 1,2 0,-2-7,1-1,0 1,0-1,0 0,0 0,0 0,0 0,1 0,-1 0,1 0,-1-1,1 1,0-1,-1 0,1 0,0 0,0 0,0 0,0-1,0 1,0-1,0 0,0 0,0 0,0 0,0-1,0 1,0-1,2 0,82-36,-70 24,1-1,-2-1,0 0,0-2,-2 1,0-2,-1 0,-1 0,0-1,2-7,-4 6,-14 36,-2 6,5-18,0-1,-1 1,1 0,1 0,-1-1,1 1,-1 0,1 0,0 0,1 0,-1-1,1 1,-1 0,1 0,0 0,1-1,-1 1,0-1,1 1,0-1,0 1,0-1,0 0,1 0,-1 0,1 0,0-1,0 1,0-1,0 1,0-1,0 0,1 0,-1-1,1 1,-1-1,1 1,0-1,3 0,7-1,0 0,0-1,-1-1,1 0,0-1,-1-1,1 0,-1 0,0-2,0 0,-1 0,0-1,0 0,0-1,-1-1,0 1,-1-2,0 0,-1 0,1 0,-2-1,2-3,18-17,-1-1,-1-1,-2-1,-2-1,-1-1,-1-1,-3-1,-1-1,-1 0,-3-1,-1 0,-2-1,-1 0,-3-1,-1 1,-2-10,-27-18,25 68,-1-1,0 1,0 0,0 0,0-1,-1 1,1 0,0 0,0 0,-1 0,1 0,-1 0,1 1,-1-1,1 0,-1 1,1-1,-1 1,0-1,1 1,-1 0,0 0,1 0,-1 0,0 0,1 0,-1 0,1 0,-1 1,0-1,1 1,-1-1,1 1,-1 0,1-1,-1 1,1 0,-1 0,1 0,0 0,-1 1,-9 10,1 1,0 1,1-1,1 2,0-1,0 1,2 0,0 1,1-1,0 1,1 0,1 1,0-1,1 16,-1-17,-4 33,2 1,2-1,2 1,2 0,3-1,1 1,3 2,22 91,-29-141,0 1,0 1,-1-1,1 0,0 0,-1 1,1-1,-1 0,1 1,-1-1,0 0,0 1,0-1,-1 1,1-1,-1 0,1 1,-1-1,0 0,1 0,-1 1,0-1,-1 0,1 0,0 0,-1 0,1 0,-1-1,-1 2,-8-2</inkml:trace>
  <inkml:trace contextRef="#ctx0" brushRef="#br0" timeOffset="7322.524">3733 402,'43'4,"38"3,15-1,-4-2,-8 0,-13-7,-15-2,-11 0,-9 0,-6 1,-2-3,-3-1,-4 1</inkml:trace>
  <inkml:trace contextRef="#ctx0" brushRef="#br0" timeOffset="11385.344">5228 542,'-3'56,"7"171,-4-223,0-1,0 1,1 0,-1-1,1 1,0-1,0 1,0-1,0 1,1-1,0 0,-1 0,1 0,0 0,0 0,1 0,-1 0,1 0,-1-1,1 0,0 1,0-1,0 0,0 0,0-1,0 1,1 0,-1-1,0 0,1 0,-1 0,1 0,0-1,-1 0,1 1,-1-1,1 0,0-1,-1 1,1-1,-1 1,1-1,0 0,8-5,-1 0,0 0,0-1,0-1,-1 0,0 0,-1-1,0 0,0-1,-1 0,0 0,5-10,2 1,114-185,-133 218,1 1,0 0,1 0,1 1,1-1,0 0,0 0,2 0,0 1,1-1,0-1,1 1,1 0,0-1,1 0,0 0,1-1,1 0,0 0,1 0,1-1,8 9,-14-16,0 0,0 0,1-1,0 0,0 1,0-1,0-1,1 1,0-1,-1 0,1 0,0-1,0 0,1 0,-1 0,0-1,1 0,-1 0,0 0,1-1,-1 0,1 0,-1-1,1 0,-1 0,1-1,-1 1,0-1,0 0,0-1,0 0,0 0,-1 0,1-1,0 0,19-18,0-1,-1-2,-2 0,0-1,-2-2,-1 0,-1-1,2-7,22-31,15-26,-54 93,0-1,0 1,0 0,0 0,0 0,0 1,0-1,0 1,-1-1,1 1,0 0,0 0,0 0,-1 1,1-1,-1 1,1-1,-1 1,1 0,-1 0,0 0,0 0,0 0,0 1,1 1,2 1,8 5,-1 1,0 1,-1 0,0 0,-1 1,-1 0,0 1,0 0,-2 1,1 0,-2 0,0 0,-1 1,-1 0,0 0,-1 0,0 8,-2-18,0-1,0 1,-1 0,0 0,0-1,0 1,-1 0,0 0,0-1,0 1,-1-1,0 1,0-1,0 1,-1-1,0 0,0 0,0-1,-1 1,1 0,-1-1,0 0,0 0,-1 0,1-1,-1 1,-3 1,4-2,0-1,0 0,-1 0,1 0,-1-1,1 1,-1-1,1 0,-1 0,0 0,1-1,-1 0,0 0,0 0,1-1,-1 1,0-1,1 0,-1 0,1-1,-1 1,1-1,-1 0,0-1,4 2,0 0,1 0,-1 0,0 0,0 0,1 0,-1-1,1 1,-1 0,1 0,-1 0,1-1,0 1,0 0,-1-1,1 1,0 0,0-1,0 1,0 0,1-1,-1 1,0 0,1 0,-1-1,0 1,1 0,0 0,-1 0,1-1,0 1,-1 0,1 0,0 0,0 0,0 0,0 1,0-1,0 0,0 0,47-31,-23 22,1 2,0 0,1 2,0 1,0 1,0 1,0 2,1 1,-1 0,2 3,-5-3,-10-2,-1-1,1 0,0 0,-1-2,0 0,0 0,0-1,-1-1,0 0,0-1,-1 0,0-1,0 0,-1 0,0-1,-1-1,0 0,0 0,-1 0,-1-1,0 0,-1-1,0 0,-1 0,0 0,0-4,-4 13,0 0,0 0,0 0,-1 0,1 0,-1 0,0 0,-1 0,1 0,-1 0,0 0,1 0,-2 0,1 0,0 0,-1 1,0-1,0 0,0 1,0 0,0-1,-1 1,0 0,1 0,-1 0,0 1,0-1,-1 1,1-1,-1 1,1 0,-1 1,1-1,-1 0,0 1,0 0,0 0,0 0,0 1,0-1,0 1,0 0,0 0,0 0,0 1,0-1,0 1,0 0,0 0,0 0,1 1,-3 0,-5 5,0 0,1 1,0 0,1 1,0 0,0 0,0 1,1 0,1 1,0 0,0 0,1 0,1 1,0-1,0 2,1-1,1 0,0 1,1-1,0 1,1 0,0 3,1-6,1 0,1 0,0 0,0 1,1-1,0-1,0 1,1 0,1-1,0 0,0 0,0 0,1-1,1 0,-1 0,1 0,1-1,-1 0,1-1,0 1,1-1,0-1,0 0,0 0,0-1,1 0,-1 0,1-1,4 0,19 8,1-1,1-2,-1-1,1-2,0-1,1-2,16-1,-48-1,0-1,0 1,0 0,0-1,-1 0,1 0,0 0,0-1,0 1,-1-1,1 0,-1 0,0 0,1 0,-1 0,0-1,0 0,0 1,-1-1,1 0,1-2,3-12</inkml:trace>
  <inkml:trace contextRef="#ctx0" brushRef="#br0" timeOffset="31975.246">487 1614,'-2'-2,"1"0,0 1,-1-1,0 0,1 0,-1 1,0-1,0 1,0 0,0-1,0 1,0 0,-1 0,1 0,0 1,0-1,-1 1,1-1,0 1,-1-1,1 1,0 0,-1 0,-1 1,0-2,-8 0,0-1,0 1,-1 1,1 0,-1 1,1 1,0-1,0 2,0 0,0 0,0 1,0 1,1 0,0 0,0 1,0 1,1 0,0 0,0 1,1 0,-1 1,4-2,0 0,0 0,0 0,1 0,0 1,0 0,1 0,0 1,1-1,0 1,0 0,1 0,0 0,0 0,1 0,0 0,1 0,0 0,0 6,1 10,-3-18,1 0,0 0,0 1,0-1,1 0,1 1,-1-1,1 0,0 0,1 1,-1-1,2 0,-1 0,1-1,0 1,0 0,1-1,0 0,0 0,0 0,1 0,0-1,0 1,0-1,1-1,-1 1,1-1,0 0,1 0,0 0,13 1,1-2,-1 0,0-1,1-1,-1-1,20-3,-2 2,-22 0,0-1,0 0,0-1,0-1,-1 0,1-1,12-6,-13 2</inkml:trace>
  <inkml:trace contextRef="#ctx0" brushRef="#br0" timeOffset="32327.148">1023 1727,'-34'33,"2"0,1 2,1 1,2 2,2 0,-10 23,34-59,-1 1,1-1,1 1,-1 0,0 0,1 0,-1 0,1 0,0 0,0 1,1-1,-1 0,0 1,1-1,0 0,0 1,0-1,0 0,1 1,-1-1,1 0,0 0,-1 1,2-1,-1 0,0 0,1 0,-1 0,1 0,0-1,0 1,0 0,0-1,1 1,-1-1,1 0,-1 0,1 0,0 0,0 0,0-1,0 1,0-1,0 0,0 0,1 1,9-1,-1 1,1-2,0 0,0 0,0-1,0-1,0 0,-1-1,1 0,-1-1,1 0,-1-1,-1 0,1-1,-1-1,0 1,0-2,4-4,6-4,-2-1,0-1,-1-1,-1-1,0 0,-2-1,0-1,9-19,-21 37,0-1,-1 0,1 0,-1 0,0 0,-1 0,1 0,-1 0,0-1,0 1,-1-1,1 1,-1 0,0-1,-1 1,1-1,-1 1,0 0,-1-1,1 1,-1 0,0 0,0 0,-1 0,1 0,-1 1,0-1,0 1,-1 0,1 0,-1 0,0 0,0 1,0-1,-5-2,6 5,-1-1,1 0,-1 1,0 0,0 0,0 0,1 0,-1 1,0-1,0 1,0 0,0 0,0 1,0-1,0 1,0 0,1 0,-1 0,0 0,0 1,1-1,-1 1,1 0,0 0,-1 0,1 1,0-1,0 1,0 0,1 0,-1 0,1 0,0 0,-1 2,-1-2,-10 10</inkml:trace>
  <inkml:trace contextRef="#ctx0" brushRef="#br0" timeOffset="32811.723">1390 2038,'36'-78,"-25"50,1 1,1 1,1 0,1 1,2 1,0 0,1 1,5-3,-22 25,-1 0,1 1,0-1,-1 0,1 0,0 1,0-1,-1 1,1-1,0 1,0-1,0 1,0-1,-1 1,1-1,0 1,0 0,0 0,0 0,0-1,0 1,0 0,0 0,0 0,0 0,0 1,0-1,0 0,0 0,0 1,0-1,0 0,0 1,0-1,-1 1,1-1,0 1,0-1,0 1,-1 0,1-1,0 1,-1 0,1 0,-1-1,1 1,-1 0,1 0,-1 0,1 0,-1 0,0 0,1 0,-1 0,0 0,0 0,0 0,0 0,0 0,9 62,18 39,-26-100,0 1,1-1,-1 0,0 0,1 0,0 0,-1 0,1 0,0 0,0 0,0-1,0 1,0-1,0 1,1-1,-1 0,0 0,1 0,-1 0,1 0,-1-1,1 1,-1-1,1 0,0 1,-1-1,1 0,-1-1,1 1,0 0,-1-1,1 1,-1-1,1 0,-1 0,0 0,1 0,-1 0,0-1,11-7,-2 0,1-1,-1-1,0 0,-1-1,-1 1,0-2,0 0,-1 0,-1 0,2-6,12-16,22-50,-35 60</inkml:trace>
  <inkml:trace contextRef="#ctx0" brushRef="#br0" timeOffset="33625.232">2349 1643,'-11'-3,"1"1,-1 0,0 1,-1 0,1 1,0 0,0 1,0 0,0 0,0 1,0 1,1 0,-1 0,1 1,0 1,0-1,0 2,0-1,-1 3,9-8,1 1,0-1,0 1,-1-1,1 1,0 0,0-1,-1 1,1 0,0 0,0 0,0 0,0 0,0 0,1 0,-1 0,0 0,0 1,1-1,-1 0,0 0,1 1,0-1,-1 0,1 1,0-1,-1 1,1-1,0 0,0 1,0-1,1 1,-1-1,0 0,0 1,1-1,-1 0,1 1,-1-1,1 0,-1 1,1-1,0 0,0 0,-1 0,1 0,0 0,0 0,0 0,0 0,1 0,-1 0,1 0,72 35,53 17,-124-51,0 0,0 0,0 0,0 1,0-1,-1 1,1 0,-1 0,0 0,0 0,0 0,0 0,0 0,-1 1,1-1,-1 1,0-1,0 1,0 0,-1-1,1 1,-1 0,0-1,0 1,0 0,0 0,-1-1,0 1,0-1,0 1,0 0,0-1,0 0,-1 1,-1 1,-6 6,0-1,0-1,-1 0,0 0,0-1,-1 0,0-1,-1 0,0-1,0 0,0-1,-1 0,1-1,-1 0,0-1,0-1,0 0,-1-1,-4 0,-44-7,61 0,6 0</inkml:trace>
  <inkml:trace contextRef="#ctx0" brushRef="#br0" timeOffset="34344.92">2603 2010,'22'0,"0"-1,0-1,0-1,-1-1,1-1,-1-1,0-1,0 0,-1-2,0 0,0-2,15-10,-31 19,0-1,-1 1,1-1,0 0,-1 0,0 0,0 0,0-1,0 0,0 1,-1-1,1 0,-1 0,0 0,0 0,-1-1,1 1,-1 0,0-1,0 1,0-1,-1 1,0-1,0 1,0-1,0 1,-1-1,1 1,-1-1,0 1,-1-1,1 1,-1 0,0 0,0-1,0 1,0 1,-1-1,0 0,0 1,0-1,-2-1,-1 1,1 1,-1 0,0 1,0 0,0 0,0 0,0 0,-1 1,1 0,0 0,-1 1,1 0,0 0,-1 0,1 1,-1 0,1 0,0 1,0 0,0 0,0 0,0 1,0 0,1 0,-1 0,1 1,0-1,-5 4,0 1,1-1,1 1,-1 1,1-1,1 2,-1-1,2 1,-1 0,1 0,1 1,0-1,0 1,0 5,4-12,0 1,0 0,0-1,1 1,0-1,0 1,0 0,1-1,-1 1,1-1,0 1,1-1,-1 0,1 1,-1-1,1 0,1 0,-1 0,1 0,-1 0,1-1,0 1,0-1,1 0,-1 0,1 0,-1 0,1 0,0-1,0 0,0 0,4 2,4 2,1-1,0 0,1-1,-1 0,1-1,-1 0,1-1,0-1,0 0,8-1,6-4,-1-2,1-1,-1-1,-1-1,0-1,0-1,-1-2,0 0,10-10,-14 9,-1-1,-1-1,-1-1,0-1,-1-1,-1 0,-1-1,0 0,-2-1,0-1,-2 0,8-21,-5-28,-14 69,0 0,0 1,0-1,0 1,0-1,-1 1,1-1,-1 1,1-1,-1 1,0-1,1 1,-1-1,0 1,0 0,0 0,0-1,0 1,0 0,0 0,-1 0,1 0,0 0,-1 0,1 1,0-1,-1 0,1 1,-1-1,1 1,-1-1,1 1,-1 0,0-1,1 1,-1 0,1 0,-1 0,0 1,1-1,-1 0,1 0,-2 1,-7 3,0 0,0 0,0 1,1 0,-1 1,1 0,1 1,-1-1,1 2,0-1,1 1,0 0,0 1,0 0,1 0,1 0,-5 10,8-15,0-1,0 1,0 0,1-1,-1 1,1 0,0 0,0 0,1 0,-1 0,1 0,0 0,0 1,0-1,0 0,1 0,-1 0,1 0,0 0,1 0,-1 0,1-1,-1 1,1 0,0-1,1 1,-1-1,1 0,-1 0,1 0,0 0,0 0,0 0,0-1,1 0,-1 1,1-1,3 1,97 30,-89-31,0 2,0-1,-1 2,0 0,0 1,0 0,-1 1,11 8,-20-12,-1 0,0 0,0 0,0 0,0 1,-1 0,1-1,-1 1,0 0,0 0,0 0,-1 0,1 1,-1-1,0 0,0 1,-1-1,1 1,-1-1,0 0,0 1,-1-1,1 1,-1-1,0 0,0 1,0-1,-1 0,0 2,-1 2,0-1,-1 0,0 0,0 0,-1 0,1 0,-1-1,-1 0,1 0,-1-1,0 1,0-1,-1 0,0-1,-5 3,-9 2</inkml:trace>
  <inkml:trace contextRef="#ctx0" brushRef="#br0" timeOffset="34749.41">3704 1643,'-6'22,"2"0,0 0,1 0,2 1,0-1,1 1,1-1,2 1,0-1,1 0,1 0,1-1,1 1,1-1,3 5,-3-15,-1 0,2 0,-1-1,2 0,-1 0,1-1,1 0,6 4,-16-12,1 1,-1-1,1 0,0 0,-1 0,1 0,0 0,-1 0,1-1,0 1,0-1,0 1,-1-1,1 1,0-1,0 0,0 0,0 0,0 0,0 0,0-1,-1 1,1 0,0-1,0 1,0-1,0 0,-1 0,1 0,0 0,-1 0,1 0,-1 0,1 0,-1-1,0 1,1 0,-1-1,0 1,0-1,0 0,0 1,0-1,0 0,-1 1,1-1,-1 0,1 0,0-1,72-283,-45 233,-12 35</inkml:trace>
  <inkml:trace contextRef="#ctx0" brushRef="#br0" timeOffset="35531.367">4522 1727,'-35'16,"1"2,1 0,0 3,1 0,2 2,0 2,2 0,-21 24,-9 46,57-92,0-1,1 1,-1-1,0 1,1-1,0 1,-1 0,1-1,0 1,1-1,-1 1,0 0,1-1,-1 1,1-1,0 1,0-1,0 0,0 1,0-1,0 0,1 0,-1 1,1-1,0 0,-1-1,1 1,0 0,0 0,0-1,0 1,1-1,-1 0,0 1,1-1,-1 0,0-1,1 1,-1 0,2 0,8-1,0 0,-1 0,1-1,0 0,-1-1,1 0,-1-1,1-1,-1 0,0 0,-1-1,1 0,-1-1,0 0,0 0,-1-1,0-1,0 0,-1 0,0 0,0-1,2-4,13-9,71-89,-94 111,0-1,1 0,-1 0,0 0,0 0,1 0,-1 0,1 0,-1 0,1 1,-1-1,1 0,-1 0,1 0,0 1,-1-1,1 0,0 1,0-1,0 1,-1-1,1 1,0-1,0 1,0 0,0-1,0 1,0 0,0 0,0 0,0 0,0 0,0 0,0 0,0 0,-1 0,1 0,0 0,0 0,0 1,0-1,0 0,0 1,0-1,0 1,-1-1,1 1,0-1,0 1,0 0,-1-1,1 1,0 0,-1-1,1 1,-1 0,1 0,-1 0,1 1,22 100,-20-95,1-1,-1 0,1 1,1-1,-1-1,1 1,0-1,1 0,-1 0,1 0,0-1,0 0,0 0,1 0,-1-1,1 0,0 0,0-1,0 0,0 0,0-1,0 1,1-2,-1 1,0-1,1 0,-1 0,1-1,-1 0,0-1,0 1,0-2,0 1,0 0,0-1,3-3,12-6,0-1,-1-1,-1-1,0-1,-1-1,-1 0,-1-2,0 0,-2 0,5-8,-9 9,14-14,-1-1,-1-2,-3 0,0-1,-3-1,-1-1,-1-1,-3 0,-1 0,-2-1,2-22,-10 53,0 3,1 0,-1 0,0 0,-1-1,0 1,0 0,0-1,0 1,-1 0,0 0,-1-1,1 1,-1 0,0 0,-1 1,0-1,1 0,-2 1,1-1,-1 1,1 0,-2 0,1 1,-1-1,0 5,0 0,1 0,-1 0,0 1,0 0,1 0,-1 0,1 1,-1-1,1 1,0 0,-1 1,1-1,0 1,0-1,1 1,-1 0,0 1,1-1,0 1,0-1,0 1,0 0,1 0,-1 0,1 1,0-1,-1 4,-7 12,1 1,1 1,1 0,1 0,0 0,2 1,1 0,0 0,2 0,1 0,1 0,0 0,4 14,-1-14,0 0,1 1,2-2,0 1,1-1,2 0,7 12,57 154,-78-157,-2-35</inkml:trace>
  <inkml:trace contextRef="#ctx0" brushRef="#br0" timeOffset="35780.889">4720 1614,'39'5,"26"2,8-6,0-2,-7-2,-5 0,-4 1,-6 0,-7 1,-7 0,1 1,-2 0,-2 0,-2 0,-2 0,-1 0,-5 0</inkml:trace>
  <inkml:trace contextRef="#ctx0" brushRef="#br0" timeOffset="36000.482">5679 1756,'-14'39,"-5"21,1 6,3-3,9-13,6-15</inkml:trace>
  <inkml:trace contextRef="#ctx0" brushRef="#br0" timeOffset="36165.184">5679 1417,'0'0</inkml:trace>
  <inkml:trace contextRef="#ctx0" brushRef="#br0" timeOffset="36443.156">6018 1727,'-3'8,"-15"24,2 1,1 1,2 0,2 1,1 1,0 7,8-40,2-1,-1 1,0 0,0 0,1 0,0 0,-1 0,1-1,0 1,1 0,-1 0,0 0,1 0,0 0,-1-1,1 1,0 0,1 0,-1-1,0 1,1-1,-1 1,1-1,0 0,0 0,0 1,0-1,0-1,0 1,1 0,-1 0,1-1,-1 1,1-1,-1 0,1 0,0 0,0 0,-1 0,1-1,0 1,0-1,0 0,2 0,4-2,0-1,1 1,-1-2,0 1,-1-2,1 1,-1-1,0 0,0-1,0 1,-1-2,0 1,0-1,-1 0,0-1,0 1,0-1,-1 0,0-1,-1 1,0-1,0 0,0-2,0 4,1-1,-1-1,-1 1,0 0,0-1,0 0,-1 0,0 1,-1-1,0 0,-1-1,1 1,-2 0,1 0,-1 0,-1 0,0 0,0 1,0-1,-1 0,-1 1,1 0,-1-1,-1 2,0-1,0 0,0 1,-1 0,-5-5,8 10,-1 0,1 0,-1 0,1 0,-1 1,0-1,0 1,0 0,0 0,0 0,0 1,0 0,0-1,0 1,0 1,0-1,0 0,0 1,0 0,0 0,0 0,1 1,-1-1,0 1,-15 9</inkml:trace>
  <inkml:trace contextRef="#ctx0" brushRef="#br0" timeOffset="39614.899">6526 1643,'1'42,"-2"0,-2 0,-1 0,-3 0,-6 20,-28 81,35-112,6-30,0-1,-1 0,1 0,0 1,0-1,-1 0,1 1,0-1,0 0,0 1,0-1,-1 0,1 1,0-1,0 0,0 1,0-1,0 1,0-1,0 0,0 1,0-1,0 0,0 1,0-1,0 1,1-1,-1 0,0 1,0-1,0 0,0 1,1-1,-1 0,0 0,0 1,1-1,-1 0,0 1,0-1,1 0,-1 0,0 0,1 1,-1-1,0 0,1 0,-1 0,0 0,1 0,-1 1,1-1,-1 0,0 0,1 0,-1 0,0 0,1 0,-1 0,1-1,-1 1,0 0,1 0,-1 0,0 0,1 0,-1 0,0-1,1 1,-1 0,52-97,-45 75</inkml:trace>
  <inkml:trace contextRef="#ctx0" brushRef="#br0" timeOffset="40098.752">6554 1614,'0'1,"0"-1,0 0,0 0,0 1,0-1,0 0,0 0,0 1,-1-1,1 0,0 0,0 1,0-1,0 0,0 0,-1 1,1-1,0 0,0 0,0 0,-1 0,1 1,0-1,0 0,-1 0,1 0,0 0,0 0,-1 0,1 0,0 1,0-1,-1 0,1 0,0 0,0 0,-1 0,1 0,0 0,-1-1,1 1,0 0,0 0,-1 0,1 0,0 0,0 0,-1 0,1 0,0-1,0 1,0 0,-1 0,9 26,120 201,-113-193,-11-22,1 0,0 0,0-1,1 0,1 0,0 0,0-1,1 0,0 0,1-1,0 0,2 1,-8-9,0 1,0-1,0 0,0 0,0 0,0-1,0 1,1-1,-1 1,0-1,0 0,1-1,-1 1,0 0,0-1,0 0,1 1,-1-1,0-1,0 1,0 0,-1-1,1 1,0-1,0 0,-1 0,1 0,-1 0,0-1,0 1,0-1,2-1,59-91,-51 75,-1-1,0 0,-2-1,0 0,-2 0,0-1,-1 0,-2 0,0 0,-2-1,0 1,-1-1,-2 1,0-1,-3-4,-27-33,23 54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2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58 565,'-8'13,"1"0,0 0,0 1,2 0,0 0,0 1,1-1,1 1,0 0,1 0,1 0,1 0,0 0,0 0,4 14,-4-27,1 0,0 0,-1-1,1 1,0 0,0 0,0-1,1 1,-1-1,0 1,1-1,-1 0,0 1,1-1,0 0,-1 0,1 0,0 0,-1 0,1 0,0-1,0 1,0-1,0 1,0-1,0 0,0 1,0-1,-1 0,1 0,0-1,0 1,0 0,0-1,0 1,0-1,0 1,1-2,65-41,-58 32,-1 0,0 0,-1-1,0-1,-1 1,-1-1,0 0,0-1,-1 1,-1-1,-1 0,1-6,-4 15,-1 1,1 0,-1-1,-1 1,1 0,-1 0,1 0,-1 0,0 0,-1 0,1 0,-1 1,1-1,-1 1,0 0,0 0,-1 0,1 0,-1 0,1 1,-1-1,0 1,0 0,0 0,0 1,0-1,-1 1,1 0,0 0,0 0,-1 1,1-1,-1 1,1 0,-1 1,1-1,0 1,-1-1,-1 2,-20-2</inkml:trace>
  <inkml:trace contextRef="#ctx0" brushRef="#br0" timeOffset="535.887">454 1,'-7'25,"1"0,2 1,0 0,2 0,1 21,-1-6,-1 337,3-377,0 0,-1 0,1-1,0 1,0 0,0 0,-1 0,1 0,0 0,0 0,1 0,-1 0,0 0,0 0,0 0,1-1,-1 1,0 0,1 0,-1 0,1 0,-1-1,1 1,-1 0,1 0,-1-1,1 1,0 0,-1-1,1 1,0-1,0 1,0-1,-1 1,1-1,0 1,0-1,0 0,0 0,0 1,0-1,0 0,-1 0,1 0,0 0,0 0,0 0,0 0,0 0,0-1,0 1,0 0,0 0,-1-1,1 1,0-1,0 1,0-1,-1 1,1-1,0 0,132-47,-122 45,-9 1,1 0,1 0,-1 0,0 0,0 1,1-1,-1 1,1 0,-1 0,1 0,0 1,-1-1,1 1,0 0,-1 0,1 0,0 0,0 1,-1-1,1 1,-1 0,1 0,-1 0,1 1,-1-1,0 1,1 0,-1 0,0 0,0 0,0 1,-1-1,1 1,-1 0,1-1,-1 1,0 0,0 1,0-1,-1 1,-1 0,1 0,-1 0,0-1,0 1,0 0,-1 0,0 0,1 0,-1-1,0 1,-1 0,1-1,-1 1,0-1,1 0,-1 1,-1-1,1 0,0 0,-1 0,0 0,0-1,0 1,0-1,0 0,0 0,0 0,-3 1,-106 38,108-40,-73 4,75-5,0 0,-1 0,1 0,0 0,0-1,0 1,0 0,-1-1,1 0,0 1,0-1,0 0,0 0,0 0,1-1,-1 1,0 0,0-1,1 1,-1-1,1 1,-1-1,1 0,0 1,0-1,-1 0,1 0,1 0,-1 0,-1-2,2-14</inkml:trace>
  <inkml:trace contextRef="#ctx0" brushRef="#br0" timeOffset="1051.559">877 594,'24'-9,"-1"0,0-2,-1-1,-1 0,1-2,-2 0,16-15,-31 25,20-15,-12 37,-16 186,9-156,2-5,-2 0,-2 1,-2-1,-1 1,-3-1,-1 1,-3-1,-1 0,-2 0,-5 10,-37 13,49-65,0 0,1 0,-1 0,1 0,-1 0,0 0,0-1,0 1,1 0,-1-1,0 0,0 1,0-1,0 0,0 0,0 0,0 0,0 0,0-1,0 1,1-1,-1 1,0-1,0 1,0-1,1 0,-1 0,0 0,1 0,-1 0,1 0,-1-1,1 1,-1 0,1-1,0 1,0-1,0 0,0 1,0-1,0 0,-8-15</inkml:trace>
  <inkml:trace contextRef="#ctx0" brushRef="#br0" timeOffset="1301.72">1075 114,'4'5,"3"1</inkml:trace>
  <inkml:trace contextRef="#ctx0" brushRef="#br0" timeOffset="6036.543">1329 565,'22'0,"-11"2,0-1,1 0,-1 0,1-2,-1 1,1-2,-1 1,1-2,-1 1,0-1,0-1,-1 0,1-1,-1 0,0 0,0-1,0-1,-1 0,0 0,2-3,-9 9,-1 0,0 0,0 0,0 0,0-1,0 1,0-1,0 1,-1 0,1-1,0 1,-1-1,1 1,-1-1,0 0,1 1,-1-1,0 0,0 1,0-1,0 1,0-1,-1 0,1 1,0-1,-1 1,1-1,-1 0,1 1,-1 0,0-1,0 1,0-1,0 1,0 0,0-1,0 1,0 0,0 0,0 0,-1 0,1 0,0 0,-1 0,1 1,-1-1,1 0,-1 1,1-1,-2 1,-83-11,81 11,-1 0,0 1,1 0,-1 0,1 0,-1 1,1 0,0 0,0 0,0 1,0 0,0 0,0 0,1 0,-1 1,1-1,0 1,0 0,0 1,1-1,0 1,0-1,0 1,0 0,0 0,1 1,0-1,0 0,1 1,0-1,0 1,0-1,0 1,1-1,0 1,0 0,0-1,1 1,0 0,0-1,0 1,1-1,0 0,0 1,0-1,3 4,-1-3,1-1,0 1,0-1,0 0,0-1,1 1,0-1,0 0,0 0,0-1,1 0,0 0,-1 0,1-1,0 0,0-1,0 1,0-1,0 0,1-1,-1 0,0 0,0-1,4 0,98-8,-90 3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51.64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 1535,'68'15,"-2"2,1 4,-2 2,-1 3,33 20,88 32,426 127,-205-43,67 37,-220-86,182 85,-71 3,-175-96,88 30,63 21,32 29,-322-163,-2 3,0 1,-2 2,14 13,-1 5,-39-29,2 0,0-1,1-1,1-1,21 9,-1-5,-82-3,-31-4,0-2,-1-4,0-3,-47-6,-5 3,-132 0,85-27,-1 16,102 3,-1 2,0 3,0 3,-16 4,-34-1,-193-3,144-26,-312 26,85 1,169-28,-509 29,-156-1,879 0</inkml:trace>
  <inkml:trace contextRef="#ctx0" brushRef="#br0" timeOffset="2545.183">850 1959,'-15'4,"-4"7,-4 2,2 2,4 0</inkml:trace>
  <inkml:trace contextRef="#ctx0" brushRef="#br0" timeOffset="3029.281">341 3115,'-14'34,"-5"20,1 6,8-7,6-8,3-6,7-11,3-5,4-6,0-6</inkml:trace>
  <inkml:trace contextRef="#ctx0" brushRef="#br0" timeOffset="20118.696">3304 745,'-3'-6,"-1"1,0-1,-1 1,1 0,-1 0,0 0,0 1,-1 0,1 0,-1 0,0 1,0-1,0 1,0 1,-1-1,1 1,-1 0,1 1,-7-1,-4 3,0 2,0 0,0 0,0 2,1 0,-1 1,1 0,-10 7,-43 16,-181 76,222-91,1 1,0 1,2 2,0 0,0 2,2 0,1 2,0 1,2 0,0 1,2 2,1 0,1 0,1 2,1 0,-92 177,87-156,3 1,2 1,2 1,0 13,10-55,-2 9,1 1,0 0,2 0,0 0,1 0,1 0,1 0,1 0,4 16,13 36,-15-48,1 1,2-2,0 1,2-1,0 0,4 4,86 111,-79-108,1-1,1-1,2-1,0-2,2 0,1-1,1-2,0-1,2-2,9 5,-11-9,-1 0,2-2,0-1,0-1,21 4,135 6,-32 13,37-23,-140-12,-17-2,-1-1,0-1,0-2,0-1,26-11,79-47,14-50,-41 24,-87 74,-1-2,-2 0,0-1,-1-2,-1 0,7-12,-8 13,1-4,0 0,-1 0,-2-2,0 0,-2-1,-2 0,3-10,-7 16,-1-1,-2-1,0 1,-1-1,-2 1,0-2,0-97,-17-53,5 138,-1 0,-2 1,-1 0,-2 1,-2 1,-1 1,-3-2,-76-102,-87-52,85 97,86 82,-1 0,0 1,-1 1,0 0,-1 1,1 1,-1 0,-15-3,-15-7,22 7,0 1,-1 2,0 0,-1 2,1 1,-1 1,0 1,-1 1,13 1,-2-1,-1 1,1 0,0 1,-1 1,1 1,0 0,0 1,0 1,1 1,-14 6,12-2</inkml:trace>
  <inkml:trace contextRef="#ctx0" brushRef="#br1" timeOffset="25936.608">3304 1535,'4'-1,"0"-1,0 0,0 0,0 0,-1-1,1 1,-1-1,1 0,-1 0,0 0,0 0,-1 0,1-1,-1 1,1-1,1-3,1-2,194-259,-98 146,78-70,-103 119,3-50,-18 22,94-152,-119 192,-28 42</inkml:trace>
  <inkml:trace contextRef="#ctx0" brushRef="#br1" timeOffset="28792.207">3304 1507,'1'1,"-1"1,0 0,1 0,0 0,-1-1,1 1,0 0,0 0,0-1,0 1,0-1,0 1,0-1,1 1,-1-1,0 0,1 0,-1 1,1-1,-1 0,1 0,0-1,0 1,-1 0,1-1,0 1,0-1,0 1,-1-1,1 0,0 1,0-1,0 0,0-1,0 1,3 2,9 2,-1 0,0 1,0 1,-1 0,0 1,0 0,0 1,-1 0,3 3,8 6,1-1,1 0,0-2,1-2,1 0,0-1,8 1,104 50,15 61,-66-47,54 35,11-1,62 4,-75-53,-55-30,56 16,37 19,66 57,-103-67,-140-56,-1-1,1 1,-1 0,1 0,-1 0,0 0,1 0,-1 0,1 0,-1 0,1 0,-1 0,1 0,-1 0,0 0,1 0,-1 0,1 0,-1 1,1-1,-1 0,1 0,-1 1,1-1,0 0,-1 1,1-1,-1 1,1-1,0 0,-1 1,1-1,0 1,-1-1,1 1,0-1,0 1,-1-1,1 1,0-1,0 1,0-1,0 1,0 0,0-1,0 1,0-1,0 1,0-1,0 1,0-1,0 1,0-1,1 1,-1-1,0 1,0-1,1 1,-1-1,0 1,-18 0</inkml:trace>
  <inkml:trace contextRef="#ctx0" brushRef="#br1" timeOffset="30220.568">6212 2607,'-282'313,"137"-162,127-136,13-10,0-1,0 1,0-1,0 0,-1 0,0-1,0 0,0 0,0 0,0 0,0-1,-1 0,1-1,-6 1,10-2,1 0,-1-1,1 1,0-1,-1 0,1 1,0-1,0 0,-1 0,1 0,0 0,0 0,0 0,0 0,0 0,0 0,1 0,-1-1,0 1,1 0,-1-1,1 1,-1 0,1-1,-1 1,1-1,0 1,0 0,0-1,0 1,0-1,0 1,0-1,0 1,0-1,1 1,-1 0,1-1,-1 0,19-56,-8 35</inkml:trace>
  <inkml:trace contextRef="#ctx0" brushRef="#br1" timeOffset="30459.603">5760 2692,'2'-1,"0"1,1 1,-1-1,0 0,1 0,-1 1,0 0,0-1,1 1,-1 0,0 0,0 0,0 0,0 0,0 1,0-1,-1 1,1-1,0 1,-1 0,1-1,-1 1,1 0,-1 0,1 2,-2-4,238 274,-185-220,-49-47</inkml:trace>
  <inkml:trace contextRef="#ctx0" brushRef="#br1" timeOffset="31910.27">4688 39,'17'226,"-13"-199,-4-20,1 1,0-1,0 0,1 1,0-1,0 0,1 0,-1 0,2-1,-1 1,1-1,1 2,-3-7,0-1,0 1,0-1,0 0,0 1,0-1,0 0,0-1,0 1,0 0,0-1,0 1,0-1,0 1,0-1,0 0,0 0,0 0,-1 0,1 0,0 0,-1 0,1-1,-1 1,1-1,-1 1,1-1,-1 1,0-1,0 0,0 0,0 1,0-1,-1 0,1 0,0-1,5-5,222-287,-226 292,-1 0,1 0,0 0,0 0,0 1,0-1,1 0,-1 1,0 0,1-1,0 1,0 0,0 0,0 0,0 1,0-1,0 1,0 0,0 0,1 0,-1 0,1 0,-1 1,0 0,1-1,-1 1,1 1,-1-1,1 0,-1 1,1 0,-1-1,0 1,1 1,-1-1,0 0,0 1,0 0,0-1,0 1,2 2,3 16,0 0,-1 0,-1 0,-1 1,-1 0,-1 0,-1 0,0 0,-2 0,0 1,-2-1,-1 4,1 36,2-27,-2 1,-1 0,-2-1,-1 1,-2-2,-1 1,-2-1,-2 2,7-23,0 0,-1-1,-1 0,1 0,-2 0,0-1,0-1,0 1,-1-2,-1 1,1-1,-2-1,1 0,-1-1,-9 5,18-10,0 0,0 0,0 0,0 0,0 0,-1 0,1-1,0 0,0 1,-1-1,1-1,0 1,0 0,-1-1,1 1,0-1,0 0,0 0,0 0,0-1,0 1,0-1,0 0,1 0,-1 1,1-2,-1 1,1 0,0 0,0-1,0 1,0-1,0 0,0 0,0-1,-1-2,-1 0,1-1,0 0,1 0,0 0,0 0,0 0,1 0,0-1,1 1,-1 0,2-1,-1 1,1 0,1-6,6-7,2 0,1 1,0 0,2 1,0 0,0 0,2 2,0 0,1 1,1 0,0 1,1 1,0 1,1 0,17-7,-2-3,143-68,-143 77</inkml:trace>
  <inkml:trace contextRef="#ctx0" brushRef="#br2" timeOffset="40274.507">3277 1592,'-1'0,"1"0,-1 0,1-1,0 1,-1 0,1 0,0 0,-1 0,1-1,0 1,-1 0,1 0,0 0,-1-1,0 2,0 0,-1 0,1 0,0 0,0 0,0 1,0-1,0 0,0 1,0-1,0 0,0 1,1-1,-1 1,1-1,-1 1,1 0,0-1,-1 1,1-1,0 1,0 0,0-1,0 1,0 0,1-1,-1 1,0-1,1 1,-1 0,1-1,0 1,-1-1,1 0,0 1,0-1,0 1,0-1,0 0,0 0,0 0,0 0,1 0,-1 0,0 0,1 0,-1 0,1 0,-1-1,1 1,-1-1,1 1,-1-1,1 1,0-1,-1 0,1 0,0 0,-1 0,1 0,-1 0,1 0,0-1,0 1,3-2,0 0,0-1,-1 1,1-1,-1 0,0 0,1 0,-1-1,-1 0,1 1,0-1,-1 0,0-1,0 1,0-1,0 1,-1-1,0 0,0 0,0 0,0-5,-3 9,0 0,0 0,0-1,0 1,-1 0,1 0,-1 0,1 1,0-1,-1 0,0 0,1 1,-1-1,1 1,-1 0,0-1,1 1,-1 0,0 0,1 0,-1 0,0 0,1 0,-1 0,0 1,1-1,-1 1,1-1,-1 1,1 0,-1-1,1 1,-1 0,1 0,-1 0,1 0,0 0,0 0,0 1,0-1,-1 0,1 0,0 0,0 0,0 0,0 0,0 0,0 0,0 0,0 1,1-1,-1 0,0 0,1 1,-1-1,1 0,-1 1,1-1,-1 1,1-1,0 1,0-1,0 0,0 1,0-1,0 1,0-1,1 1,-1-1,0 1,1-1,-1 0,1 2,6 11</inkml:trace>
  <inkml:trace contextRef="#ctx0" brushRef="#br2" timeOffset="42429.349">3136 1083,'-55'-27,"48"24,-1-1,1 1,-1 0,0 1,1-1,-1 2,0-1,0 1,-1 0,1 1,0 0,0 0,0 1,0 0,0 0,0 1,0 0,0 1,1-1,-1 1,1 1,-1 0,1 0,0 0,1 1,-1 0,1 0,0 0,0 1,1 0,-2 2,-3 1,0 1,1 0,0 1,1 0,0 0,1 1,0 0,1 0,0 1,1 0,1 0,0 0,0 0,1 1,1-1,0 1,5 115,-2-124,1 0,-1 0,1 0,0-1,0 1,0-1,0 1,1-1,0 0,0 0,0 0,0 0,1 0,0-1,0 0,-1 0,2 0,-1 0,0 0,1-1,-1 0,1 0,-1 0,2 0,6 1,0-1,0 0,0-1,0 0,0-1,0 0,0-1,0-1,-1 1,1-2,0 0,-1 0,1-1,-1 0,0-1,0-1,-1 1,0-2,0 1,6-6,-13 10,0-1,0 1,0-1,0 1,-1-1,1 0,-1 0,0 0,0 0,0-1,0 1,0 0,-1-1,0 1,1-1,-1 0,-1 1,1-1,0 0,-1 0,0 1,0-1,0 0,0 0,-1 0,1 1,-1-1,0 0,0 1,0-1,-1 0,1 1,-1 0,0-1,0 1,0 0,0 0,-1 0,1 0,-1 0,0 1,0-1,0 1,0 0,0 0,0 0,-1 0,-2-1,-56-23,63 26,-1-1,0 0,1 1,-1-1,1 0,-1 1,0-1,1 1,-1-1,1 1,0-1,-1 1,1-1,-1 1,1-1,0 1,-1 0,1-1,0 1,-1 0,1 0,0 0,0-1,-1 1,1 0,0 0,-1 0,1 0,0 0,0 0,-1 0,1 1,0-1,0 0,-1 0,1 0,0 1,-1-1,1 0,0 1,-1-1,101 29,-98-28,0 0,1 0,-1-1,0 1,1-1,-1 0,1 0,-1 0,0 0,1-1,-1 1,0-1,1 0,-1 0,0 0,0-1,0 1,0-1,0 1,1-2,10-5</inkml:trace>
  <inkml:trace contextRef="#ctx0" brushRef="#br3" timeOffset="64331.476">2176 942,'-16'0,"1"-1,0 0,0-1,0-1,0 0,0-1,0-1,-5-2,-337-147,312 138,30 11,0-1,0 0,0 0,1-2,0 0,0 0,1-1,0-1,-2-3,4 2,1 1,-2 1,1-1,-1 2,-1 0,0 0,0 1,0 1,-1 0,-1 0,-78-41,76 40</inkml:trace>
  <inkml:trace contextRef="#ctx0" brushRef="#br3" timeOffset="65451.643">1809 604,'-68'122,"61"-105,-118 328,-157 285,132-339,-49 46,186-310,19-39</inkml:trace>
  <inkml:trace contextRef="#ctx0" brushRef="#br3" timeOffset="65866.371">1583 1704,'-2'0,"-1"-1,1 1,0 0,0 1,0-1,0 0,0 1,-1-1,1 1,0-1,0 1,0 0,0 0,0 0,1 0,-1 0,0 1,0-1,1 0,-1 1,1-1,-1 1,1 0,-1 0,-11 9,-32 14,-1-1,-1-3,-47 16,37-16,-300 109,330-113,27-13</inkml:trace>
  <inkml:trace contextRef="#ctx0" brushRef="#br3" timeOffset="66281.745">2035 745,'-109'47,"79"-32,-85 40,-2-4,-21 0,-72 24,177-58</inkml:trace>
  <inkml:trace contextRef="#ctx0" brushRef="#br3" timeOffset="66851.188">652 688,'-10'7,"1"1,1-1,-1 1,1 1,1 0,0 0,0 0,1 1,0 0,0 0,1 1,-1 3,-4 5,-46 100,5 2,-4 29,9-26,28-69,12-31</inkml:trace>
  <inkml:trace contextRef="#ctx0" brushRef="#br3" timeOffset="67397.082">426 575,'29'-15,"1"0,0 2,0 2,1 0,1 2,-1 1,1 2,1 1,-1 2,8 1,-34 1,1 1,-1 0,0 0,0 0,0 1,0 0,0 1,0-1,0 1,0 0,0 0,-1 1,1 0,-1 0,1 0,-1 1,0-1,-1 1,1 1,-1-1,0 0,0 1,0 0,0 0,-1 0,0 1,0-1,0 1,-1-1,0 1,0 0,0 0,-1 0,0 0,0 0,0 0,-1 1,0-1,0 4,-3 2,-1 1,1 0,-2-1,0 0,0 0,-1 0,-1-1,0 0,0 0,-1-1,0 0,-1 0,0-1,-7 5,-153 109,138-103,-150 87,179-106,0-1,0 1,0 0,0 0,1 0,-1 0,0 0,0 0,1 1,-1-1,1 1,-1-1,1 1,-1-1,1 1,0 0,0 0,0-1,0 1,0 0,0 0,1 0,-1 0,0 0,1 0,0 0,-1 1,1-1,0 0,0 0,0 0,1 0,-1 0,0 0,1 0,-1 0,1 0,0 0,0 0,0 0,0 0,0 0,0 0,0-1,0 1,1 0,-1-1,1 1,131 92,-121-85,4 1,-1 0,0 1,-1 0,0 1,-1 1,0 0,-1 1,-1 0,0 1,-1 0,4 8,-7-7,-2 0,1 1,-2 0,-1-1,0 1,-1 0,0 0,-2 15,27 70,-23-93</inkml:trace>
  <inkml:trace contextRef="#ctx0" brushRef="#br0" timeOffset="84686.921">765 3059,'-33'-49,"-97"-167,32 28,-28-48,65 101,53 112,5 18,0 0,1-1,0 1,0-1,0 0,1 0,-1 0,1 0,1 0,-1 0,1 0,0 0,1 0,-1 0,1 1,0-1,1 0,-1 0,1 0,0 1,1-1,0-1,-1 5,0 0,-1 1,1-1,0 1,0-1,0 1,0 0,0-1,0 1,0 0,0 1,0-1,0 0,1 1,-1-1,0 1,1 0,-1-1,0 1,1 0,-1 1,0-1,1 0,-1 1,0-1,0 1,1 0,-1-1,0 1,0 0,0 0,0 1,0-1,0 0,0 1,0 0,63 61,-18 58,-45-117,-1 0,0 0,-1 1,1-1,-1 0,0 0,0 1,0-1,-1 0,1 0,-1 1,0-1,0 0,-1 0,1 0,-1 0,0 1,77-36,24 30,-97 1,0 1,1-1,-1 1,0 0,0 0,1 0,-1 0,0 0,0 0,0 1,0-1,0 1,0 0,-1-1,1 1,-1 0,1 0,-1 0,1 0,-1 0,0 0,0 0,0 1,0-1,-1 0,1 1,0-1,-1 0,0 1,1-1,-1 1,0-1,0 0,-1 1,1-1,0 1,-1-1,0 2,0 4,0 1,0 0,-1-1,0 1,0-1,-1 0,-1 0,1 0,-1 0,0-1,-1 1,0-1,0 0,0 0,-1-1,0 0,-1 0,1 0,-1-1,0 0,0 0,-1 0,0-1,1-1,-1 1,0-1,-2 0,-273-5,257 2,22 2,-1-1,1-1,-1 1,0-1,1 0,-1 0,0 0,1-1,-1 1,1-1,-1 0,1-1,-1 1,1-1,0 0,-1 0,1 0,0 0,0-1,1 1,-1-1,1 0,-1-1,1 1,-1-1,-21-70,20 49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5:32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2952 5196,'0'0</inkml:trace>
  <inkml:trace contextRef="#ctx0" brushRef="#br0" timeOffset="166.689">3008 5338,'-4'10,"-2"3</inkml:trace>
  <inkml:trace contextRef="#ctx0" brushRef="#br0" timeOffset="-13055.605">299 1132,'-2'16,"0"-1,-1 1,-1-1,-1 0,0 0,-1-1,0 1,-1-1,-2 2,-157 294,98-213,68-97,1-1,-1 1,0 0,0-1,0 1,0-1,0 1,0 0,0-1,0 1,0-1,0 1,0 0,0-1,0 1,-1-1,1 1,0 0,0-1,0 1,0 0,-1-1,1 1,0 0,0-1,-1 1,1 0,0-1,-1 1,1 0,0 0,-1 0,1-1,0 1,-1 0,1 0,0 0,-1 0,1-1,-1 1,1 0,0 0,-1 0,1 0,-1 0,1 0,0 0,-1 0,1 0,-1 1,1-1,0 0,-1 0,1 0,0 0,-1 0,1 1,0-1,-1 0,1 0,0 1,-1-1,1 0,0 0,0 1,-1-1,10-31,1 8</inkml:trace>
  <inkml:trace contextRef="#ctx0" brushRef="#br0" timeOffset="-12682.208">356 1077,'-3'6,"0"0,0 1,1 0,0-1,1 1,-1 0,1 0,1 0,-1 0,1 0,0-1,1 1,0 0,0 0,0 0,1 0,0-1,0 1,1-1,-1 1,1-1,1 0,-1 0,1 0,1-1,-1 1,1-1,-1 0,4 2,197 110,-194-95,-18-25</inkml:trace>
  <inkml:trace contextRef="#ctx0" brushRef="#br0" timeOffset="-12370.338">131 1387,'0'19,"4"11,7 1,6 0,6-6,2-7,3-2,1-3,0 1,-4 2,-7 0</inkml:trace>
  <inkml:trace contextRef="#ctx0" brushRef="#br0" timeOffset="-11787.528">271 1838,'-4'5,"-8"6,-5 6,-1 6,-1-2,2 0,0 2,-3 2,-2 1,2 1,0-4,3-2,5-8,9-7,5-9,2-4</inkml:trace>
  <inkml:trace contextRef="#ctx0" brushRef="#br0" timeOffset="-11436.2">271 1838,'5'0,"1"5,5 1,1 5,-3 5,3 0,-1 2,3-2,3-3,4-5,3-3,-2 2,-6 0</inkml:trace>
  <inkml:trace contextRef="#ctx0" brushRef="#br0" timeOffset="-11101.821">131 1979,'14'10,"10"3,5-1,-2 2,-1 0,0 1,-4-1</inkml:trace>
  <inkml:trace contextRef="#ctx0" brushRef="#br1" timeOffset="-43097.443">2727 738,'-23'-8,"-1"2,0 1,0 1,0 1,0 1,0 1,0 1,-1 1,1 2,-21 4,9 2,0 3,0 0,1 2,1 2,0 1,2 2,0 1,1 2,-28 24,38-29,-34 28,2 1,1 3,-22 31,57-60,2 1,0 0,1 1,2 1,0 0,1 1,1 0,2 1,0-1,2 2,0-1,-1 25,-5 28,9-66,0 0,1-1,1 1,-1 0,2 0,0 0,0 0,1 0,1 0,1 6,72 304,-62-283,1 0,2-1,1-1,2-1,2 0,1-2,2 0,6 4,142 104,-138-114,1-1,1-1,2-3,8 4,-18-11,0-1,1-1,0-2,1-1,0-2,21 4,147-1,-55 14,8-42,-4-8,-120 16,-1-1,1-1,-1-1,-1-1,0-2,-1 0,0-2,14-12,92-71,53-57,-150 123,-1-2,-2-1,-1-1,2-7,36-90,-31-51,-33 172,0 1,0-1,-2 0,1 1,-2-1,1 0,-2 0,0 0,0 0,-4-11,-25-163,-24 44,29 82,-37-62,-92-20,109 110,-2 3,-1 2,-1 1,-41-14,64 29,-84-19,-4 4,-105-36,204 61,0 1,0 0,0 1,0 0,0 1,0 1,0 0,-8 4,-49 4,47-8</inkml:trace>
  <inkml:trace contextRef="#ctx0" brushRef="#br2" timeOffset="-35657.518">2895 1725,'1'0,"-1"0,0 0,1 0,-1 0,0-1,1 1,-1 0,0 0,1 0,-1-1,0 1,0 0,1-1,-1 1,0 0,0 0,0-1,1 1,-1 0,0-1,0 1,0 0,0-1,0 1,0 0,0-1,0 1,0-1,0 1,0 0,0-1,0 1,0 0,0-1,0 1,0 0,0-1,0 1,-1 0,1-1,0 1,0 0,0-1,-1 1,1 0,0 0,0-1,-1 1,1 0,0 0,0-1,-1 1,1 0,0 0,-1 0,1 0,0-1,-1 1,1 0,0 0,-1 0,1 0,-1 0,1 0,0 0,-1 0,1 0,0 0,-1 0,1 0,6 0,1 0,0 0,0 0,-1 1,1 0,0 0,-1 0,1 1,-1 0,1 1,-1-1,4 3,3 1,212 90,36 61,-81-78,-33-1,21 34,-13-9,218 133,-213-163,-135-75,-23-7</inkml:trace>
  <inkml:trace contextRef="#ctx0" brushRef="#br2" timeOffset="-34341.699">3065 1641,'-8'2,"11"-19,11-22,10-5,1 1,3 2,2 1,1 1,1 1,20-14,-21 16,-2-1,-2-1,-1-2,6-14,26-41,37-78,-75 128,3 1,2 1,1 2,13-13,120-168,-97 89,-21 86,-27 30</inkml:trace>
  <inkml:trace contextRef="#ctx0" brushRef="#br2" timeOffset="-33656.018">5493 2516,'-18'58,"-3"0,-3-2,-1 0,-3-2,-33 47,54-90,0 0,-1-1,0 0,0-1,-1 0,0 0,-1-1,1 0,-2-1,1 0,-1 0,0-1,-9 3,-1-4</inkml:trace>
  <inkml:trace contextRef="#ctx0" brushRef="#br2" timeOffset="-33357.941">5182 2487,'19'24,"16"18,7 6,1 0,-2-8,-3-7,1-8,-5-4,-4-1,-3-3,0-5,-6 0,-1-2,1 3,-3 3,-5 4,-10-1,-4-4</inkml:trace>
  <inkml:trace contextRef="#ctx0" brushRef="#br2" timeOffset="-32058.436">4476 4,'0'0,"0"1,0-1,-1 1,1-1,0 1,-1-1,1 0,0 1,-1-1,1 1,0-1,-1 0,1 1,-1-1,1 0,-1 1,1-1,-1 0,1 0,-1 0,1 1,-1-1,1 0,-1 0,1 0,-1 0,1 0,-1 0,1 0,-1 0,0 0,1 0,-1 0,1-1,-1 1,1 0,-1 0,1 0,-1-1,1 1,-1 0,1-1,0 1,-1 0,1-1,-1 1,1 0,0-1,-1 1,1-1,0 1,-1-1,1 1,0-1,0 1,-5 51,5-51,-1 17,0 0,1-1,1 1,1 0,1-1,0 1,1-1,0 0,2 0,-1-1,2 1,0-1,1-1,1 1,1 0,-9-13,1 0,-1 0,1-1,0 1,0 0,0-1,0 1,0-1,0 0,0 1,0-1,0 0,1 0,-1 0,0-1,1 1,-1-1,0 1,1-1,-1 0,1 0,-1 0,1 0,-1 0,1 0,-1-1,0 1,1-1,-1 0,0 0,1 0,-1 0,0 0,0 0,0-1,0 1,0 0,0-1,0 0,-1 1,1-1,0 0,-1 0,1-1,54-98,1-75,-58 175,1 0,0 0,0 0,0 0,-1 0,1 0,0 0,0 0,1 0,-1 0,0 0,0 0,0 0,1 0,-1 0,0 0,1 1,-1-1,1 0,-1 0,1 0,-1 0,1 1,0-1,-1 0,1 0,0 1,0-1,0 1,-1-1,1 1,0-1,0 1,0-1,0 1,0 0,0-1,0 1,0 0,0 0,0 0,0 0,0 0,0 0,0 0,0 0,0 0,0 0,0 1,-1-1,1 0,0 1,0-1,0 1,0-1,0 1,0-1,-1 1,1-1,0 2,56 161,62 112,-110-256,-1 0,-1 1,0 0,-2 0,0 0,-1 0,-1 1,-1-1,-1 1,-1 0,-1 0,0-1,-2 1,-4 18,2-30,0 1,-1-1,1 0,-2 0,1-1,-1 0,-1 0,1-1,-1 0,-1 0,1 0,-1-1,0-1,-1 0,1 0,-1 0,0-1,0-1,0 0,-1 0,-6 0,13-2,1 0,-1 0,1-1,-1 1,0-1,1 0,-1 0,0 0,1 0,-1-1,0 1,1-1,-1 0,1 0,-1 0,1-1,0 1,0-1,-1 0,1 0,0 0,0 0,1-1,-1 1,0-1,1 1,0-1,-1 0,1 0,0 0,0 0,1-1,-1 1,1 0,0-1,0 1,0-1,0 1,0-1,1 1,-1-1,1 0,0 0,6-13,0 0,1 0,0 1,1 0,1 1,1 0,0 0,1 1,0 0,1 1,1 0,0 1,3-1,1-4,247-215,-233 205</inkml:trace>
  <inkml:trace contextRef="#ctx0" brushRef="#br0" timeOffset="-25254.192">3008 1838,'2'2,"0"-1,0 0,0 1,0-1,-1 1,1 0,0 0,-1-1,0 1,1 0,-1 0,0 0,0 0,0 1,0-1,-1 0,1 0,-1 1,1-1,-1 0,0 1,1-1,-1 0,-1 1,1 0,0 0,3 338,-3 167,-28-338,27 112,-12-196,9-70,0 1,2-1,0 1,1 0,0 0,2 0,0 0,1-1,0 1,2 1,12 67,-16-85,0 1,0-1,0 1,0-1,0 1,-1-1,1 1,0-1,0 0,0 1,0-1,-1 1,1-1,0 0,-1 1,1-1,0 0,-1 1,1-1,0 0,-1 0,1 1,0-1,-1 0,1 0,-1 0,1 1,0-1,-1 0,1 0,-1 0,1 0,-1 0,1 0,-1 0,1 0,-1 0,1 0,0 0,-1 0,1 0,-1 0,1-1,-1 1,1 0,0 0,-1 0,1-1,-1 1,1 0,0 0,-1-1,1 1,0 0,-1-1,1 1,0 0,0-1,-1 1,1-1,0 1,0 0,0-1,0 1,-1-1,1 1,-25-27,25 27,-27-34,4 5,-1 2,-1 0,-1 1,-24-18,-17-12,67 54,0 1,-1 0,1-1,0 1,0 0,0-1,0 1,0 0,1-1,-1 1,0 0,0 0,1-1,-1 1,1 0,-1 0,1-1,0 1,-1 0,1 0,0 0,0 0,0 0,0 0,0 0,0 0,0 1,0-1,0 0,0 1,0-1,1 0,-1 1,0-1,0 1,1 0,-1 0,0-1,1 1,-1 0,0 0,1 0,-1 0,0 0,1 0,-1 1,0-1,1 1,12-5,196-35,-13 17,-189 20,9-3,0 1,0 1,1 1,-1 0,1 1,0 1,-1 1,1 0,9 3,-26-4,-1 1,1-1,0 0,-1 1,1-1,0 0,-1 1,1-1,0 1,-1-1,1 1,-1-1,1 1,-1-1,1 1,-1-1,0 1,1 0,-1-1,0 1,1 0,-1-1,0 1,0 0,0-1,0 1,1 0,-1 0,0-1,0 1,0 0,0 0,-1-1,1 1,0 0,0-1,0 1,-1 0,1-1,0 1,-1 0,1-1,0 1,-1 0,1-1,-1 1,1-1,-1 1,1-1,-1 1,1-1,-1 1,0-1,1 1,-38 32,34-30,-142 107,23-9,91-73,26-22</inkml:trace>
  <inkml:trace contextRef="#ctx0" brushRef="#br0" timeOffset="-21020.431">2755 1895,'5'0,"1"5,0 1</inkml:trace>
  <inkml:trace contextRef="#ctx0" brushRef="#br0" timeOffset="-20753.929">2642 2065,'0'4,"0"2</inkml:trace>
  <inkml:trace contextRef="#ctx0" brushRef="#br0" timeOffset="-20516.839">2530 2205,'-5'5,"-2"1</inkml:trace>
  <inkml:trace contextRef="#ctx0" brushRef="#br0" timeOffset="-20250.833">2530 2205,'-15'24,"-4"13,0 0</inkml:trace>
  <inkml:trace contextRef="#ctx0" brushRef="#br0" timeOffset="-20249.833">2388 2431,'0'0</inkml:trace>
  <inkml:trace contextRef="#ctx0" brushRef="#br0" timeOffset="-18973.561">2218 2516,'-4'1,"-1"0,1 1,0 0,0 0,0 0,0 0,0 1,0-1,0 1,1 0,-1 0,1 0,0 1,0-1,0 1,1 0,-1 0,1 0,0 0,0 0,0 0,1 0,-1 1,1-1,0 1,0-1,1 1,-1-1,1 1,0 0,1-2,0 1,-1-1,1 0,0 1,1-1,-1 0,1 0,-1 0,1 0,0 0,0 0,0 0,1-1,-1 1,1-1,-1 0,1 1,0-1,0 0,0-1,0 1,0 0,0-1,0 0,1 0,-1 0,0 0,1 0,-1-1,1 1,-1-1,1 0,-1 0,4-1,1 1,0 0,0-1,0 0,0-1,0 1,0-1,0-1,-1 0,1 0,-1 0,0-1,0 0,0-1,6-4,-8 3,0 1,-1-1,1 0,-1-1,-1 1,1-1,-1 0,0 0,-1 0,1 0,-1 0,-1-1,0 1,0 0,0-1,-1 1,0-1,0 1,-1-1,0 1,0-1,-1 1,0 0,0 0,0 0,-1 0,0 0,-1 0,0 1,0-1,0 1,-1 0,1 1,-2-1,1 1,0 0,-2-1,3 5,1-1,-1 1,1 1,-1-1,1 0,-1 1,0 0,1 0,-1 0,0 0,1 0,-1 1,1 0,-1 0,1 0,-1 0,1 0,-1 1,1-1,0 1,0 0,0 0,0 0,0 0,0 1,1-1,-1 1,1 0,-1 0,1 0,0 0,0 0,1 0,-2 3,-1-1,1 1,0 0,1 0,-1 0,1 0,0 1,0-1,1 0,0 1,0-1,1 1,-1 0,2-1,-1 1,1-1,-1 1,2-1,-1 1,1-1,0-1,1-1,-1 1,1-1,0 0,0 0,0 0,0-1,1 1,-1-1,1 0,0 0,0 0,1 0,-1-1,0 0,1 0,-1 0,1 0,0-1,0 1,-1-1,1-1,0 1,0-1,0 1,0-1,0-1,0 1,0-1,0 0,0 0,-1 0,1-1,0 1,-1-1,1 0,-1-1,1 1,-1-1,0 0,0 0,-1 0,1 0,0-1,-1 0,0 1,0-1,0-1,1-2,2-81,-6 86,0 0,-1-1,0 1,1 0,-1 0,0 0,0 0,0 0,-1 0,1 0,0 0,-1 0,1 0,-1 1,1-1,-1 0,0 1,0 0,0-1,0 1,0 0,0 0,0 0,0 0,0 1,-1-1,1 0,0 1,0 0,-1-1,1 1,0 0,-1 0,1 0,0 1,-1-1,1 1,-6 1,1 1,-1 0,1 0,0 1,0 0,1 0,-1 1,1 0,0 0,0 0,1 1,-1 0,1 0,0 0,1 1,0 0,0-1,0 2,1-1,0 0,0 1,1 0,7 35,6-29</inkml:trace>
  <inkml:trace contextRef="#ctx0" brushRef="#br0" timeOffset="-13982.463">2218 2600,'-24'10,"-139"-116,67 33,-126-118,-11 7,10 49,193 118,1-2,1-1,0-2,2 0,-9-10,12 15,22 17,1 0,-1 0,1 0,0 0,-1 0,1 0,-1 0,1 0,0 0,-1 1,1-1,-1 0,1 0,0 0,-1 0,1 0,0 1,-1-1,1 0,0 0,-1 1,1-1,0 0,-1 0,1 1,0-1,0 0,-1 1,1-1,0 0,0 1,0-1,0 1,0-1,-1 0,1 1,0-1,0 1,0-1,0 0,0 1,0-1,0 1,0-1,0 0,0 1,1-1,-1 1,0-1,0 0,0 1,0-1,1 0,-1 1,0-1,0 0,1 1,-1-1,0 0,0 1,1-1,-1 0,0 0,1 0,-1 1,50 131,-9 22,-9 6,14-3,-45-158,1 1,-1-1,0 0,1 0,-1 0,0 1,1-2,-1 1,0 0,0 0,0 0,0 0,0-1,0 1,0-1,0 1,-1 0,1-1,-1 1,1-1,-1 0,1 1,-1-1,0 1,0-1,1 0,-1 1,-1-1,1 0,0 2,35-237,48-20,-52 176,24-41,-55 122,0-1,1 1,-1 0,0-1,1 1,-1-1,0 1,1-1,-1 1,0-1,0 1,0-1,0 1,0-1,1 1,-1-1,0 0,0 1,0-1,0 1,0-1,-1 1,1-1,0 1,0-1,0 1,0-1,-1 1,1-1,0 1,0-1,-1 1,1-1,0 1,-1-1,1 1,-1 0,1-1,0 1,-1 0,1-1,-1 1,1 0,-1 0,1-1,-1 1,1 0,-1 0,1 0,-1 0,1 0,-1 0,1 0,-1 0,0 0,1 0,-1 0,1 0,-1 0,1 0,-1 0,1 0,-1 1,1-1,-1 0,1 0,-1 1,1-1,-1 0,1 1,-49 20,39-16,-17 7,1-2,-1-1,-1-1,0-1,0-1,0-2,-1 0,1-2,-22-2,49-1,11 1</inkml:trace>
  <inkml:trace contextRef="#ctx0" brushRef="#br0" timeOffset="-6449.992">2218 2770,'-105'48,"85"-41,12-4,0 0,0 0,0 0,-1-1,1-1,-1 1,0-1,1-1,-1 0,1 0,-4-1,4 0,7 0,0 0,0 0,-1 1,1-1,0 1,-1-1,1 1,0-1,-1 1,1 0,-1-1,1 1,-1 0,1 0,-1 0,1 0,-1 0,1 1,-1-1,1 0,0 1,-1-1,1 1,0-1,-1 1,1 0,0 0,-1-1,1 1,0 0,0 0,-1 1,119 164,21 96,-120-229,-7-58,96-369,-76 244,-29 128</inkml:trace>
  <inkml:trace contextRef="#ctx0" brushRef="#br0" timeOffset="-1979.934">2755 3983,'0'255,"1"-243,0-1,1 0,0-1,0 1,1 0,1-1,0 1,0-1,1 0,0 0,1-1,0 1,0-1,1-1,1 1,-1-1,1 0,0-1,1 0,0 0,2 0,-3-6,-1-1,1 0,0-1,0 1,0-1,0-1,-1 0,1 0,0 0,-1-1,0 0,1 0,-1-1,-1 0,1 0,-1-1,1 0,-1 0,0 0,-1-1,0 0,0 0,0 0,0-1,1-3,104-140,-110 151,0 0,0 0,0 0,0 0,0 0,0 0,1 0,-1 0,0 0,1 0,-1 0,1 0,-1-1,1 1,-1 0,1 0,0 0,-1-1,1 1,0 0,0-1,-1 1,1-1,0 1,0-1,0 1,0-1,0 1,0-1,0 0,0 0,0 1,0-1,0 0,0 0,0 0,0 0,0 0,0 0,0 0,0 0,0-1,0 1,-1 0,1-1,0 1,0-1,0 1,0-1,0 1,0-1,-1 1,1-1,0 0,0 1,-1-1,1 0,-1 0,1 0,0 1,-1-1,0 0,1 0,-1 0,1 0,-1 0,0 0,0-1,1 4,49 101,-48-100,0-1,0 1,0-1,1 0,-1 0,1 0,-1 0,1 0,0 0,-1-1,1 1,0-1,0 0,0 0,0 0,0 0,1-1,-1 1,0-1,0 0,0 0,1 0,-1 0,0 0,0-1,0 1,0-1,0 0,0 0,0 0,0-1,0 1,0 0,2-2,8-8,0-1,-1 0,0 0,-1-1,0-1,-1 0,-1 0,0-1,-1 0,0-1,-1 0,-1 0,-1 0,0-1,0-6,-2 14,0 0,0 0,-1 0,-1-1,1 1,-2-1,1 1,-1-1,-1 1,0-6,-5-3</inkml:trace>
  <inkml:trace contextRef="#ctx0" brushRef="#br0" timeOffset="-235.815">3008 4858,'0'-5,"5"4,2 6,-1 2</inkml:trace>
  <inkml:trace contextRef="#ctx0" brushRef="#br0" timeOffset="1702.157">1823 5535,'-18'-52,"-20"-91,35 95,1 1,3-1,2 1,2 0,2 0,2 0,3 1,1 1,4-6,-5 17,63-130,-75 163,0 0,0 0,0 0,1 0,-1 0,0 0,0 0,1 1,-1-1,1 0,-1 0,1 0,-1 0,1 1,0-1,-1 0,1 0,0 1,0-1,-1 1,1-1,0 0,0 1,0 0,0-1,0 1,0-1,0 1,0 0,0 0,0 0,0 0,0-1,0 1,-1 0,1 1,0-1,0 0,0 0,0 0,0 0,0 1,0-1,0 1,0-1,0 0,0 1,0 0,-1-1,1 1,0-1,0 1,-1 0,1 0,0-1,-1 1,1 0,-1 0,1 0,-1 0,1-1,-1 2,-7 121,-1-75,6-44,1-1,0 0,0 1,0-1,0 1,1-1,0 1,-1-1,1 1,0 0,1-1,-1 1,1-1,-1 1,1-1,0 1,0-1,1 0,-1 1,1-1,-1 0,1 0,0 0,0 0,1 0,-1-1,0 1,1-1,0 1,-1-1,1 0,0 0,0 0,1-1,-1 1,3 1,130-23,-134 21,0-1,0 0,0 1,-1-1,1 1,0 0,0 0,-1 0,1 0,-1 0,1 0,0 0,-1 0,0 0,1 1,-1-1,0 1,0-1,0 1,0-1,0 1,0 0,0-1,0 1,-1 0,1 0,-1-1,1 1,-1 0,0 0,0 0,0 0,0 0,0 0,0-1,0 1,-1 0,1 0,-1 0,0 0,-29 72,26-64,-1-2,0 1,-1-1,0 1,-1-2,1 1,-2-1,1 0,-1 0,0-1,0 0,0 0,-1-1,0 0,0-1,-1 0,1 0,-1-1,1 0,-1-1,0 0,0 0,-1-1,1-1,0 0,0 0,0-1,0 0,0-1,0 0,0 0,0-1,0 0,-261-152,247 139,6 1</inkml:trace>
  <inkml:trace contextRef="#ctx0" brushRef="#br0" timeOffset="2267.828">2698 5055,'-24'-4,"-22"-3,-8-3,0-2,4 3,7 1,5 4,9-4,5 1,6 1</inkml:trace>
  <inkml:trace contextRef="#ctx0" brushRef="#br0" timeOffset="4084.832">1683 4802,'-62'-48,"-63"-84,-1-30,117 144,1 0,1 0,0-1,2 0,0 0,1-1,-1-11,2 10,2 21,1 0,-1-1,1 1,-1 0,1-1,-1 1,1 0,-1 0,0 0,1 0,-1 0,1 0,-1 0,1 0,-1 0,0 0,1 0,-1 0,1 0,-1 0,0 0,1 0,-1 1,1-1,-1 0,1 1,-1-1,1 0,-1 1,1-1,0 0,-1 1,1-1,-1 1,1-1,0 1,-1-1,1 1,0-1,0 1,-1-1,1 1,0-1,0 1,0-1,0 1,-1 0,1-1,0 1,0-1,0 1,0-1,1 1,-1 0,0-1,0 1,0-1,0 1,1-1,-1 1,-1 1,-61 164,54-144,7-20,-1 1,0 0,1 0,-1-1,1 1,0 1,0-1,0 0,0 0,1 0,-1 0,1 0,0 1,0-1,0 0,0 0,1 1,-1-1,1 0,0 0,0 0,0 0,0 0,2 2,1-4,0-1,0 0,0 1,0-2,0 1,0 0,1-1,-1 0,0 0,0 0,0 0,-1 0,1-1,0 0,0 0,-1 0,1 0,-1-1,0 1,3-3,-5 4,309-218,-311 219,0 0,1 0,-1 0,1 0,-1 0,1-1,-1 1,1 0,-1 0,0 0,1-1,-1 1,1 0,-1 0,1-1,0 1,-1-1,1 1,-1 0,1-1,0 1,-1-1,1 1,0-1,-1 1,1-1,0 1,0-1,-1 1,1-1,0 1,0-1,0 1,0-1,0 0,0 1,0-1,0 1,0-1,0 0,0 1,0-1,0 1,1-1,-1 1,0-1,0 1,1-1,-1 1,0-1,0 1,1-1,-1 1,1-1,-1 1,0 0,1-1,-1 1,1 0,-1-1,1 1,-1 0,1 0,-1-1,1 1,0 0,-1 0,1 0,-55-1,45 1,-37 3,32-1,0-1,-1 0,1-1,0-1,0 0,0-1,0 0,0-1,-8-3,-3-15,23 11</inkml:trace>
  <inkml:trace contextRef="#ctx0" brushRef="#br0" timeOffset="5901.336">2811 4999,'-37'17,"36"-15,0-1,0 0,0 0,0 0,0 0,0 0,0 0,0 0,-1-1,1 1,0 0,-1-1,1 1,0-1,-1 1,1-1,-1 1,1-1,-1 0,1 0,-1 0,1 0,-1 0,1 0,-1 0,1-1,0 1,-1 0,1-1,-1 1,1-1,0 0,-1 1,1-1,0 0,0 0,0 0,-1 0,1 0,0 0,0-1,-9-12,1-1,0 1,2-2,0 1,0-1,1 0,2-1,-1 1,0-14,4 28,-26-72,17 100,-1 115,-24 122,19-135,16-128,0-1,1 1,-1 0,0 0,1-1,-1 1,1 0,-1 0,1 0,-1 0,0 0,1 0,-1-1,1 1,-1 0,1 0,-1 0,1 0,-1 1,1-1,-1 0,1 0,-1 0,0 0,1 0,-1 0,1 1,-1-1,0 0,1 0,-1 1,1-1,-1 0,0 1,1-1,-1 0,0 1,0-1,1 0,-1 1,0-1,0 1,0-1,1 1,-1-1,0 0,0 1,0-1,0 1,0-1,0 1,0-1,0 1,0-1,0 1,0-1,0 1,0-1,0 0,-1 1,1-1,0 1,0-1,0 1,25-31,-23 28,159-182,-146 165</inkml:trace>
  <inkml:trace contextRef="#ctx0" brushRef="#br0" timeOffset="28976.856">751 4689,'60'-59,"58"-113,-2 17,21-20,-23 7,181-258,-85 154,-81 121,-16 10,85-121,-153 202,-36 56</inkml:trace>
  <inkml:trace contextRef="#ctx0" brushRef="#br0" timeOffset="29693.097">2360 2685,'-34'13,"-118"91,-26-29,166-69,-1 0,0-1,0-1,0 0,0-1,-1 0,1-1,-13 0,12-1,11-1,-1 0,1 1,-1-1,1 0,-1 1,1 0,-1 0,1 0,0 0,-1 0,1 1,0 0,0-1,0 1,0 0,1 1,-1-1,-2 3,19 12,0-11</inkml:trace>
  <inkml:trace contextRef="#ctx0" brushRef="#br0" timeOffset="31074.735">1936 2996,'-1'-5,"-2"1,1-1,0 1,-1 0,0 0,0 0,0 0,-1 1,1-1,-1 1,0 0,0 0,0 0,0 1,0-1,-4 0,15 23,159 209,-35-152,-115-69</inkml:trace>
  <inkml:trace contextRef="#ctx0" brushRef="#br0" timeOffset="36730.448">779 3673,'-129'217,"63"-117,-4-2,-66 69,116-148,26-31,63-61,-44 47</inkml:trace>
  <inkml:trace contextRef="#ctx0" brushRef="#br0" timeOffset="37367.259">723 3757,'17'-13,"-18"42,-27 123,20-105,3-1,1 1,3 0,2 20,-1-35,0-32,5 46,-5-45,0 0,0 0,0 0,0-1,0 1,0 0,0 0,1-1,-1 1,0 0,0 0,1-1,-1 1,0 0,1-1,-1 1,1 0,-1-1,1 1,-1-1,1 1,-1-1,1 1,0-1,-1 1,1-1,0 0,-1 1,1-1,0 0,0 1,-1-1,1 0,0 0,0 0,-1 0,1 0,0 0,0 0,-1 0,1 0,0 0,0 0,0 0,-1-1,1 1,0 0,-1 0,1-1,0 1,-1-1,1 1,0-1,0 1,80-98,-43 43,73-94,94-119,-163 206,-31 48</inkml:trace>
  <inkml:trace contextRef="#ctx0" brushRef="#br0" timeOffset="40265.157">3065 4632,'-5'0,"-1"5,0 6,1 6,2 6,1 2,1 3,0 1,1 1,0-11,5-7,2-7</inkml:trace>
  <inkml:trace contextRef="#ctx0" brushRef="#br0" timeOffset="40800.318">3037 5169,'0'-5,"0"3,0 7,0 8,0 5,0 6,-5 2,-1 3,0 0,6-4,3-7</inkml:trace>
  <inkml:trace contextRef="#ctx0" brushRef="#br0" timeOffset="41246.845">2981 5507,'0'5,"0"11,0 7,0 6,0 1,0 2,0-1,0 0,0-2,0-9,4-9,3-5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1,'15'0,"9"0,6 0,2 4,0 2,1 0,-2-1,-1-1,-1-2,0-1,0-1,-1 0,-5-4,-6-3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22,'34'0,"25"0,8 0,-3 0,-8 0,-13-5,-9-1,-6 0,-7 1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3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58,'0'44,"-1"28,3-1,3 1,7 22,-10-82,1 0,0 0,1 0,0-1,0 1,1-1,1 0,0-1,1 1,0-1,0 0,1-1,0 0,6 5,-12-13,1 1,-1-1,1 1,0-1,0 0,0 0,0 0,0-1,0 1,0-1,0 1,0-1,0 0,0 0,0-1,0 1,0-1,0 1,0-1,-1 0,1 0,0 0,0 0,-1-1,1 1,0-1,-1 1,1-1,-1 0,0 0,2-2,64-75,42-85,-110 163,0 1,0-1,0 1,0-1,0 1,0-1,1 1,-1-1,0 1,0-1,1 1,-1-1,0 1,1-1,-1 1,0 0,1-1,-1 1,1 0,-1-1,1 1,-1 0,0 0,1-1,-1 1,1 0,-1 0,1 0,0 0,-1-1,1 1,-1 0,1 0,-1 0,1 0,-1 0,1 0,-1 1,1-1,-1 0,1 0,-1 0,1 0,-1 1,1-1,-1 0,1 0,-1 1,1-1,-1 0,0 1,1-1,-1 1,0-1,1 0,-1 1,10 36,-5-14,-5-18,1-1,0 1,0 0,0 0,1-1,0 1,0-1,0 0,0 1,1-1,-1 0,1 0,0 0,0-1,1 1,-1-1,1 0,0 0,0 0,0 0,0-1,0 1,0-1,1 0,-1-1,1 1,0-1,-1 0,1 0,0 0,0 0,0-1,-1 0,1 0,0 0,0-1,0 0,-1 0,2 0,2-5,0 0,0-1,-1 0,1 0,-2-1,1 1,-1-2,0 1,-1-1,0 0,0 0,-1 0,0 0,0-1,-1-1,10-19,83-226,-69 199,-17 82,-9-5</inkml:trace>
  <inkml:trace contextRef="#ctx0" brushRef="#br0" timeOffset="285.979">1187 340,'-38'38,"-18"23,1 5,10-3,7-13,11-10,9-7,9-14,5-10</inkml:trace>
  <inkml:trace contextRef="#ctx0" brushRef="#br0" timeOffset="538.828">905 255,'20'34,"10"20,5 1,-2-3,-4-7,-5-5,-3-10,0-6,-3-1,-1-5,-2-1,0 2,3-3,-2-4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28 198,'284'-1,"-87"-26,-173 26</inkml:trace>
  <inkml:trace contextRef="#ctx0" brushRef="#br0" timeOffset="319.904">1 424,'38'0,"22"0,7 0,-5 0,-7 0,-8 0,-8 0,-5 0,-4-5,-2-1,-2 0,1-4,0 1,-5 0</inkml:trace>
  <inkml:trace contextRef="#ctx0" brushRef="#br0" timeOffset="867.385">282 1,'43'33,"197"75,-233-106,0 0,1 0,-1 0,0 1,0 0,0 1,-1-1,1 1,-1 1,0-1,0 1,0 0,-1 0,1 1,-1 0,-1-1,1 2,-1-1,0 0,0 1,-1 0,0 0,0 0,-1 0,0 1,0-1,-1 0,1 1,-2 0,1 3,-2-2,0 1,-1-1,0 0,0 0,-1 0,0 0,0 0,-1-1,-1 1,1-1,-1 0,-1-1,1 1,-1-1,-1 0,1 0,-1-1,0 0,-7 5,-163 78,146-77,14-4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1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3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76 808,'17'-303,"-12"266,1 0,2 0,2 1,1 0,2 0,13-25,-13 41,1 0,1 1,1 1,0 0,1 1,1 1,1 1,0 0,1 2,1 0,0 1,10-4,-30 15,0 0,0 0,0 0,0 0,0 0,1 0,-1 1,0-1,1 0,-1 0,1 1,-1-1,1 1,-1 0,1-1,-1 1,1 0,-1 0,1 0,-1 0,1 0,-1 0,1 0,-1 1,1-1,-1 1,1-1,-1 1,1-1,-1 1,1 0,-1-1,0 1,0 0,1 0,-1 0,0 0,0 0,0 1,0-1,0 0,0 0,-1 1,1-1,0 0,-1 1,1-1,0 1,-1-1,0 1,1-1,-1 1,0-1,0 1,0 0,0-1,0 1,0 1,-2 9,0 1,0-1,-1 1,-1-1,0 0,0 0,-2-1,1 1,-1-1,-1 0,0-1,0 1,-26 45,31-54,1 0,0-1,0 1,0 0,0 0,0 1,0-1,0 0,1 0,-1 0,1 0,0 1,-1-1,1 0,0 0,0 1,1-1,-1 0,0 0,1 1,-1-1,1 0,0 0,0 0,-1 0,2 0,-1 0,0 0,0 0,0 0,1-1,-1 1,1 0,0-1,-1 1,1-1,0 0,0 0,0 1,0-1,0 0,0-1,0 1,0 0,0 0,1-1,5 4,-2-4,-1 1,0 0,0 1,0-1,0 1,0 0,-1 0,1 1,-1-1,1 1,-1 0,0 1,0-1,0 0,0 1,-1 0,1 0,-1 0,0 0,0 1,-1-1,1 1,-1 0,0 0,0 0,-1 0,1 0,-1 0,0 0,-1 0,1 0,-1 0,0 4,-2-3,-1 1,1 0,-1-1,0 1,-1-1,1 0,-1 0,0 0,-1-1,0 1,1-1,-2 0,1-1,0 1,-1-1,0 0,0 0,0-1,-1 0,1 0,-1 0,0-1,0 0,1 0,-1-1,0 0,0 0,-1-1,1 1,0-2,0 1,0-1,0 0,0 0,0-1,-6-2,-8-5,1-1,0-1,1-1,0-1,1 0,0-2,1 0,1 0,0-2,1 0,1-1,1 0,0-1,-9-20,-23-43,37 66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8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4,'-1'1,"0"0,0 0,0 1,0-1,0 0,0 0,0 0,0 1,0-1,1 0,-1 1,0-1,1 1,-1-1,1 1,0-1,0 1,-1-1,1 1,0-1,0 1,0 0,0-1,1 1,-1-1,0 1,1-1,-1 1,1-1,-1 0,1 1,0-1,0 1,1 10,55 291,-57-299,2 13,0 0,0 0,2 0,0 0,1-1,1 1,0-1,6 10,-11-25,0 0,-1 0,1-1,-1 1,1 0,0 0,0 0,-1-1,1 1,0-1,0 1,0 0,0-1,0 0,-1 1,1-1,0 1,0-1,0 0,0 0,0 0,1 1,-1-1,0 0,0 0,0 0,0-1,0 1,0 0,0 0,0 0,0-1,0 1,0-1,0 1,-1-1,1 1,0-1,0 1,0-1,0 0,-1 1,1-1,0-1,32-38,-31 38,95-204,-97 205,0 0,0 0,0 0,0-1,0 1,0 0,0 0,0 0,0 0,1 0,-1 0,0 0,1 0,-1 0,0 0,1 0,-1 0,1 0,0 0,-1 1,1-1,0 0,0 0,-1 0,1 1,0-1,0 1,0-1,0 0,0 1,0 0,0-1,0 1,0-1,0 1,0 0,0 0,0 0,0 0,0 0,0 0,0 0,0 0,0 0,1 0,-1 0,0 1,0-1,0 0,0 1,0-1,0 1,-1-1,1 1,0-1,1 2,21 75,-23-71,0 0,1 1,-1-1,1 0,0 0,1-1,-1 1,1 0,0 0,1-1,-1 1,1-1,0 1,0-1,1 0,0-1,0 1,0-1,0 1,1-1,-1 0,1-1,0 1,0-1,1 0,-1 0,1-1,-1 1,1-1,0-1,0 1,0-1,2 0,-2-1,1-1,-1 0,0-1,1 0,-1 0,0 0,0-1,0 1,0-2,-1 1,1 0,-1-1,0 0,0-1,0 1,0-1,-1 0,0 0,0 0,0 0,-1-1,0 0,1-2,54-143,-14-84,-43 224</inkml:trace>
  <inkml:trace contextRef="#ctx0" brushRef="#br0" timeOffset="3279.359">1256 258,'0'-3,"-1"0,1 0,-1 0,0 0,0 0,0 0,0 0,0 0,-1 0,1 1,-1-1,0 0,0 1,0-1,0 1,0 0,0 0,-1 0,1 0,-1 0,1 0,-1 1,0-1,0 1,1 0,-1-1,0 2,0-1,0 0,-1 0,1 1,-100-1,100 1,0 0,-1 0,1 0,0 1,0-1,0 1,0 0,0 0,0 0,0 0,0 1,1-1,-1 1,0-1,1 1,-1 0,1 0,0 0,-1 0,1 1,0-1,1 1,-1-1,0 1,1 0,-1-1,1 1,0 0,0 0,0 0,0 0,0 0,1 0,-1 0,1 1,0-1,0 0,0 0,1 0,-1 0,1 0,-1 0,1 0,0 0,1 3,85 71,-18-23,-67-52,-1 0,0-1,1 1,-1 0,0 0,0-1,0 1,0 0,0 0,-1 0,1 0,-1 0,1 0,-1 1,0-1,1 0,-1 0,0 0,-1 0,1 0,0 0,0 0,-1 1,0-1,1 0,-1 0,0 0,0-1,0 1,0 0,0 0,0 0,-1-1,1 1,0 0,-1-1,0 0,1 1,-1-1,0 0,-80 39,-86-36,143-4</inkml:trace>
  <inkml:trace contextRef="#ctx0" brushRef="#br0" timeOffset="3530.842">1537 371,'-19'34,"-6"15,0-4,6-11</inkml:trace>
  <inkml:trace contextRef="#ctx0" brushRef="#br0" timeOffset="4198.858">1650 541,'177'-215,"-177"214,0 0,0 0,1 0,-1 0,0 0,1 0,-1 0,1 0,-1 0,1 0,-1 0,1 0,0 0,-1 0,1 1,0-1,0 0,0 0,0 1,0-1,-1 1,1-1,0 1,0-1,1 1,-1-1,0 1,0 0,0 0,0 0,0-1,0 1,0 0,0 0,0 1,0-1,1 0,-1 0,0 0,0 1,0-1,0 0,0 1,0-1,0 1,0-1,0 1,-1 0,1-1,0 1,0 0,0 0,-1 0,1-1,0 1,-1 0,1 1,5 52,-7-50,0 1,1 0,0 0,0 0,0-1,1 1,0 0,0 0,0-1,0 1,1 0,0-1,-1 0,2 1,-1-1,0 0,1 0,0 0,0 0,0-1,0 1,2 0,-1-3,-1-1,1 1,-1-1,1 0,-1-1,1 1,-1 0,0-1,1 0,-1 0,0 0,1 0,-1-1,0 1,0-1,0 0,0 0,0 0,-1 0,1 0,-1-1,1 1,-1-1,0 1,0-1,0 0,0 0,0 0,-1 0,1 0,-1-1,0 0,5-5,30-85,-34 71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3,'1'0,"-1"0,1-1,-1 1,1 0,-1 0,0-1,1 1,-1 0,1 0,-1 0,1 0,-1 0,1 0,-1 0,1 0,-1 0,1 0,-1 0,1 0,-1 0,1 0,-1 0,1 1,-1-1,1 0,-1 0,0 0,1 1,-1-1,1 0,-1 1,0-1,1 0,-1 1,0-1,1 0,-1 1,0-1,0 1,1-1,-1 1,0-1,0 0,0 1,1-1,-1 1,0-1,0 1,0-1,0 1,0-1,0 1,0-1,0 1,0-1,0 1,-1-1,1 1,0-1,34 166,-28 165,13-257,-18-73,0 1,0 0,0-1,0 1,0-1,0 1,0-1,0 1,1-1,-1 0,0 0,1 1,-1-1,1 0,0 0,-1-1,1 1,0 0,-1 0,1-1,0 1,0-1,0 0,-1 1,1-1,0 0,0 0,0 0,0 0,-1-1,1 1,0 0,0-1,0 1,-1-1,1 0,1 0,5-4,0-1,0-1,-1 1,0-1,0 0,0-1,-1 1,0-1,-1-1,1 1,-2-1,1 0,-1 0,-1 0,1-1,-2 1,1-2,11-27,47-110,-61 148,1 1,-1-1,0 1,0-1,1 1,-1-1,0 1,1-1,-1 0,1 1,-1-1,1 1,-1-1,0 0,1 0,-1 1,1-1,0 0,-1 0,1 1,-1-1,1 0,-1 0,1 0,-1 0,1 0,0 0,-1 0,1 0,-1 0,1 0,-1 0,1 0,0 0,-1-1,1 1,-1 0,1 0,-1 0,1-1,-1 1,1 0,-1-1,1 1,-1-1,0 1,1 0,-1-1,0 1,1-1,-1 1,0-1,1 1,-1-1,0 1,0-1,5 55,-5-53,0 20,-2-13,1 0,0 0,0 0,1 0,0 0,0 0,1 0,0 0,1 0,0 0,0 0,0-1,1 1,0-1,1 1,0-1,0 0,0-1,1 1,0-1,0 0,1 0,-1 0,1-1,1 0,-1 0,3 1,-5-5,-1 0,1 0,0 0,0 0,0-1,0 0,0 0,0 0,0 0,-1-1,1 1,0-1,0 0,0 0,-1-1,1 1,0-1,-1 1,1-1,-1 0,0-1,0 1,0-1,0 1,0-1,1-1,62-86,-63 86,94-229,-78 158,-16 63</inkml:trace>
  <inkml:trace contextRef="#ctx0" brushRef="#br0" timeOffset="239.053">875 483,'-1'0,"0"0,-1 0,1 1,0-1,-1 0,1 1,0-1,-1 0,1 1,0 0,0-1,0 1,0 0,0-1,0 1,0 0,0 0,0 0,0 0,0 0,0 0,0 0,1 0,-1 0,0 1,1-1,-1 0,1 0,0 1,-1-1,1 0,0 1,0-1,0 0,0 1,0-1,0 0,0 1,0-1,0 0,1 0,-1 1,0-1,1 0,-1 0,1 1,-2 6,-6 23,5-27,0 0,0 1,1-1,-1 1,1-1,0 1,0 0,1-1,0 1,-1 0,1 0,1-1,-1 1,1 0,0-1,0 1,0 0,1-1,-1 0,1 1,0-1,1 0,-1 0,1 0,0 0,-1 0,2 0,1-3,-1-1,1 0,0 0,-1 0,1 0,0-1,-1 1,1-1,-1-1,1 1,-1-1,1 1,-1-1,0 0,0-1,0 1,0-1,0 0,-1 0,1 0,-1 0,0 0,0-1,0 0,0 1,-1-1,1 0,-1-1,1-1,4-3,81-102,-87 110,0 0,0 1,0-1,0 1,0-1,0 1,0-1,0 1,1 0,-1-1,0 1,0 0,0 0,0 0,0 0,0 0,1 0,-1 0,0 0,0 1,0-1,0 0,0 1,0-1,0 1,0-1,0 1,0-1,0 1,0 0,0-1,0 1,0 0,-1 0,1 0,0 0,0 0,-1 0,1 0,-1 0,1 0,-1 0,1 0,-1 0,0 0,1 0,-1 0,0 0,0 0,0 1,16 59,14 146,-29-196,-2 128,1-134,-1 0,0 0,-1 0,1-1,-1 1,0 0,0 0,0-1,-1 1,0-1,0 0,0 0,0 0,0 0,-1-1,0 1,0-1,0 0,0 0,0 0,-1-1,1 1,-1-1,0 0,-1 0,3 0,0-1,0 1,0-1,0 0,0 0,-1 0,1 0,-1 0,1-1,0 0,-1 0,1 0,-1 0,1 0,0 0,-1-1,1 0,-1 0,1 0,0 0,0 0,0-1,0 1,0-1,0 0,0 0,0 0,1 0,-1-1,1 1,-1-1,1 1,0-1,0 0,0 0,1 0,-1 0,1 0,-1 0,1 0,0 0,0-1,0-7,0 1,1-1,1 1,0-1,0 1,1-1,0 1,0 0,1 0,1 0,0 0,0 0,1 1,0 0,1 0,4-6,4-7</inkml:trace>
  <inkml:trace contextRef="#ctx0" brushRef="#br0" timeOffset="507.057">1412 398,'4'-5,"8"-1,5 0,5 1,4 2,2 0,1-3,0 0,0-1,1 2,-1 2,0 1,-1 1,0 1,1 0,-1-4,0-2,-5 0</inkml:trace>
  <inkml:trace contextRef="#ctx0" brushRef="#br0" timeOffset="902.498">1468 595,'10'0,"7"0,7 0,3 0,2 0,1 0,0-5,0-1,0 0,-1 1,-1 2,1 1,-1 1,0 0,0 1,-5-4,-6-3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0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0 678,'0'447,"5"-473,0 0,2 0,1 0,1 1,1 0,1 0,1 1,1 1,2 0,0 1,1 1,14-14,-19 19,-1 1,1 0,0 0,1 1,1 0,0 1,1 0,0 2,1-1,0 2,1 0,0 0,0 2,1 0,0 1,2 1,-17 5,1 0,-1 0,1 1,-1-1,0 1,1 0,0 0,-1 0,1 0,-1 0,1 1,-1-1,0 1,1-1,-1 1,1 0,-1 0,0 0,0 0,1 1,-1-1,0 1,0-1,0 1,-1 0,1-1,0 1,-1 0,1 0,-1 0,1 0,-1 1,0-1,0 0,0 1,0-1,0 0,-1 1,1-1,-1 1,0-1,1 1,-1-1,0 1,-1-1,1 1,0-1,-1 1,1-1,-1 1,0 0,-2 7,-1 0,0 0,0 0,-1 0,-1-1,1 0,-2 0,1 0,-1-1,0 0,-1 0,0 0,0-1,-1-1,0 0,0 0,0 0,-1-1,1 0,-1-1,-1 0,1-1,-8 2,-8-2</inkml:trace>
  <inkml:trace contextRef="#ctx0" brushRef="#br0" timeOffset="330.729">931 537,'-20'13,"0"2,0 0,1 0,1 2,1 0,0 2,1 0,1 0,1 1,1 1,-6 13,18-32,0-1,0 0,0 1,1-1,-1 1,0-1,1 1,-1 0,1-1,0 1,0-1,-1 1,1 0,0-1,0 1,1 0,-1-1,0 1,0-1,1 1,-1 0,1-1,-1 1,1-1,0 1,0-1,0 0,-1 1,1-1,0 0,1 1,-1-1,0 0,0 0,0 0,1 0,-1 0,1 0,-1-1,1 1,-1 0,1-1,-1 1,1-1,-1 1,1-1,0 0,-1 0,1 0,0 0,81-15,-70 10,0 0,0-1,-1-1,0 0,-1 0,1-1,-1 0,-1-1,0-1,0 1,0-2,-2 1,1-1,-1-1,-1 1,0-1,-1 0,0-1,0 0,-2 0,1-1,-5 11,0 0,0 0,0-1,0 1,0 0,-1 0,1 0,-1-1,0 1,0 0,0 0,0 0,0 0,-1 1,0-1,1 0,-1 1,0-1,0 1,0-1,-1 1,1 0,-1 0,1 0,-1 0,1 0,-1 1,0-1,0 1,0 0,0 0,0 0,0 0,0 0,0 1,-1-1,1 1,0 0,0 0,0 0,-1 1,1-1,0 1,0-1,0 1,0 0,-3 1,-23 8,3 2</inkml:trace>
  <inkml:trace contextRef="#ctx0" brushRef="#br0" timeOffset="700.314">1496 452,'-43'24,"23"-15,1 1,0 1,1 1,0 0,1 2,1 0,0 1,-8 10,22-24,1 1,0 0,-1 0,1-1,0 1,0 0,0 0,1 0,-1 0,0 1,1-1,-1 0,1 0,0 0,0 0,0 1,0-1,0 0,0 0,1 0,-1 0,1 0,-1 1,1-1,0 0,0 0,0 0,0-1,0 1,0 0,0 0,2 1,9 21,-12-21,0 0,0 1,-1-1,0 0,0 0,0 0,0 0,0 0,0 0,-1-1,1 1,-1 0,0-1,0 1,0-1,0 1,-1-1,1 0,0 0,-1 0,1 0,-1-1,0 1,0-1,0 1,0-1,0 0,0 0,0 0,0-1,0 1,0-1,-2 1,-5 2,-42 10,33-13</inkml:trace>
  <inkml:trace contextRef="#ctx0" brushRef="#br0" timeOffset="954.411">1693 565,'-29'33,"-9"17,6-1,9-13,13-14,8-9</inkml:trace>
  <inkml:trace contextRef="#ctx0" brushRef="#br0" timeOffset="1207.911">1750 85,'0'0</inkml:trace>
  <inkml:trace contextRef="#ctx0" brushRef="#br0" timeOffset="1454.552">2173 1,'-76'437,"38"-242,11-65,26-107,1-24</inkml:trace>
  <inkml:trace contextRef="#ctx0" brushRef="#br0" timeOffset="1632.379">1834 424,'34'5,"25"6,7 1,-2-1,-8 3,-8-2,-7-3,-7-3,-3 3,-3 0,-6-3</inkml:trace>
  <inkml:trace contextRef="#ctx0" brushRef="#br0" timeOffset="1783.935">2568 593,'-10'28,"-3"11</inkml:trace>
  <inkml:trace contextRef="#ctx0" brushRef="#br0" timeOffset="1953.938">2624 198,'0'0</inkml:trace>
  <inkml:trace contextRef="#ctx0" brushRef="#br0" timeOffset="2135.397">2878 565,'-2'6,"-2"0,2 0,-1 0,1 0,0 1,0-1,0 1,1-1,0 1,1-1,-1 1,1 0,1-1,-1 3,2-9,-1 1,0 0,1-1,-1 1,1-1,-1 1,1-1,-1 0,1 0,-1 1,1-1,-1 0,1 0,-1 0,1-1,-1 1,1 0,-1-1,0 1,1-1,-1 1,1-1,-1 1,0-1,1 0,-1 0,0 0,0 0,0 0,1-1,1 1,14-10,-1 1,-1-2,0 0,0-1,-1-1,-1 0,-1-1,0 0,0-1,-2 0,6-11,-14 25,0 0,0 0,-1-1,1 1,-1 0,1-1,-1 1,0-1,0 1,0-1,0 1,0-1,-1 0,1 0,-1 1,0-1,0 0,0 0,0 1,0-1,-1 0,1 0,-1 1,1-1,-1 0,0 1,0-1,-1 1,1-1,0 1,-1-1,1 1,-1 0,0 0,0 0,0 0,0 0,0 0,0 1,0-1,-1 1,1-1,-1 1,1 0,-1 0,1 0,-1 0,0 0,1 1,-1-1,0 1,0 0,-1 0,-6 2,0 0,0 1,0 1,0-1,1 2,-1-1,1 1,0 1,1-1,0 2,-1-1,2 1,-1 0,1 1,-4 5,-6 7</inkml:trace>
  <inkml:trace contextRef="#ctx0" brushRef="#br0" timeOffset="2532.463">3245 706,'111'-171,"-110"169,-1 1,1-1,-1 1,1-1,0 1,0-1,-1 1,1 0,0-1,0 1,0 0,0 0,1-1,-1 1,0 0,0 0,1 0,-1 0,1 1,-1-1,1 0,-1 1,1-1,-1 1,1-1,-1 1,1 0,0-1,-1 1,1 0,0 0,-1 0,1 1,-1-1,1 0,0 0,-1 1,1-1,-1 1,1 0,-1-1,1 1,-1 0,1 0,-1 0,0 0,0 0,1 0,-1 0,0 0,1 2,9 17,-9-15,0 0,0 0,0 0,1-1,0 1,0-1,0 0,0 0,1 0,0 0,-1-1,1 1,1-1,-1 0,0 0,1 0,-1-1,1 0,0 0,0 0,0 0,0-1,3 1,5 0,-1-1,1 0,-1-1,1 0,-1-1,0-1,1 0,-1 0,0-1,0-1,0 0,0-1,-1 0,0 0,0-1,0-1,-1 0,0-1,0 1,-1-2,0 1,0-2,-1 1,0-1,-1 0,5-9,-2-5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4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93,'2'2,"0"-1,-1 1,1-1,0 1,0 0,-1-1,1 1,-1 0,0 0,1 0,-1 0,0 1,0-1,0 0,-1 0,1 0,0 1,-1-1,0 1,1-1,-1 0,0 1,0-1,-1 3,2-2,28 184,-26-151,1 0,2-1,1 1,2-1,2 0,7 13,-18-46,0 0,0 0,0-1,0 1,1 0,-1 0,1-1,-1 1,1 0,0-1,-1 1,1-1,0 1,0-1,0 1,0-1,0 1,1-1,-1 0,0 0,1 0,-1 0,1 0,-1 0,1 0,-1 0,1-1,0 1,-1 0,1-1,0 0,0 1,-1-1,1 0,0 0,0 0,-1 0,1 0,0 0,0 0,-1-1,1 1,0-1,-1 1,1-1,0 0,-1 1,1-1,-1 0,1 0,-1 0,1 0,-1-1,0 1,18-24,-1 0,-2-2,0 0,-2 0,8-24,3-3,49-88,-74 141,-1 0,1 0,0 1,0-1,0 0,0 0,0 0,0 1,0-1,1 0,-1 0,0 1,0-1,0 0,1 0,-1 1,1-1,-1 0,0 1,1-1,-1 0,1 1,-1-1,1 1,0-1,-1 1,1-1,-1 1,1-1,0 1,0 0,-1-1,1 1,0 0,-1-1,1 1,0 0,0 0,0 0,-1 0,1 0,0 0,0 0,-1 0,1 0,0 0,0 0,0 1,-1-1,1 0,0 0,-1 1,1-1,0 1,0-1,-1 0,1 1,-1-1,1 1,0 0,-1-1,1 1,-1-1,0 1,1 0,-1-1,1 1,-1 0,9 193,-7-181,0-1,2 1,-1-1,1 0,1 0,0-1,1 1,0-1,1 0,6 8,-1-2,-11-14,1 1,-1-1,1 1,0-1,0 0,0 1,0-1,1 0,-1 0,1-1,0 1,-1 0,1-1,0 0,1 0,-1 0,0 0,1 0,-1-1,1 1,-1-1,1 0,0 0,0 0,-1-1,1 1,0-1,0 0,0 0,0 0,-1-1,1 1,0-1,0 0,1 0,3-7,1 0,-1 0,0-1,-1 0,0 0,0-1,-1 0,0 0,-1-1,0 1,-1-1,0 0,-1 0,1-4,15-35,98-241,-79 159,-40 119,-3 5</inkml:trace>
  <inkml:trace contextRef="#ctx0" brushRef="#br0" timeOffset="577.555">1242 404,'-3'-3,"0"1,0 0,0-1,0 1,-1 0,1 1,-1-1,1 1,-1-1,0 1,1 0,-1 1,0-1,0 0,0 1,0 0,0 0,0 0,1 1,-1-1,0 1,0 0,0 0,1 0,-1 1,1-1,-1 1,1 0,-1 0,-1 1,-5 6,0 0,1 0,-1 1,2 0,-1 1,2 0,-1 0,1 1,1-1,0 2,1-1,-3 10,6-16,1 0,-1 0,1 0,0 0,1 0,-1 0,1 0,1 1,-1-1,1 0,0 0,0 0,1 0,-1 0,1 0,1-1,-1 1,1 0,0-1,0 0,1 0,-1 0,1 0,1 0,-1-1,0 0,1 0,0 0,0 0,0-1,0 0,1 0,-1 0,1-1,0 1,0-1,0 0,0-1,0 1,0-1,0 0,0-1,0 0,0 0,0 0,1 0,-1-1,0 0,0-1,0 1,0-1,-1 0,1 0,0-1,-1 0,0 0,2-1,100-84,-78 58,-16 18</inkml:trace>
  <inkml:trace contextRef="#ctx0" brushRef="#br0" timeOffset="915.413">1609 433,'-4'10,"-1"0,2 0,-1 1,2 0,-1 0,1 0,1 0,0 0,1 0,0 0,0 0,1 0,1 0,0 0,0 0,1-1,1 1,-1-1,2 1,0-1,-3-7,0 0,1 0,0-1,0 1,0 0,0-1,0 0,0 0,0 0,1 0,-1 0,1-1,-1 0,1 0,0 0,0 0,-1 0,1-1,0 1,0-1,0 0,0 0,-1-1,1 1,0-1,0 0,0 0,-1 0,1 0,-1 0,1-1,1-1,100-73,-99 70,0 0,0-1,-1 1,0-1,0 0,0-1,-1 1,0-1,-1 0,0 0,0 0,0 0,-1 0,-1-1,1 1,-1-1,-1 1,1-1,-2 0,1 1,-1-1,0 1,-1-1,0 1,0 0,-3-7,3 12,0 0,0 0,0 0,-1 0,1 0,-1 1,1-1,-1 1,0 0,0-1,0 1,0 1,0-1,-1 0,1 1,0-1,-1 1,1 0,-1 0,0 1,1-1,-1 1,1 0,-1 0,0 0,1 0,-2 1,-95 29,53 1,29-18</inkml:trace>
  <inkml:trace contextRef="#ctx0" brushRef="#br0" timeOffset="1395.02">2343 347,'-184'111,"183"-110,0 0,0 0,-1 1,1-1,0 0,0 1,0-1,0 1,0-1,0 1,1-1,-1 1,0 0,1-1,-1 1,1 0,0-1,0 1,-1 0,1 0,0-1,1 1,-1 0,0 0,0-1,1 1,-1 0,1-1,-1 1,1 0,0-1,0 1,-1-1,1 1,0-1,1 0,-1 1,0-1,0 0,0 0,1 1,-1-1,1 0,-1 0,1-1,-1 1,1 0,-1 0,1-1,0 1,-1-1,1 0,0 1,1-1,8 5,61 34,-71-38,1 0,-1 0,1 0,-1 1,1-1,-1 1,0-1,0 1,0 0,0-1,0 1,0 0,0 0,0-1,-1 1,1 0,-1 0,1 0,-1 0,0 0,0 0,0 0,0 0,0 0,0 0,-1 0,1 0,0-1,-1 1,0 0,1 0,-1 0,0 0,0-1,0 1,0 0,-1 0,-5 6,0-1,-1-1,1 1,-1-1,-1-1,1 1,-1-1,0-1,0 0,0 0,-1 0,1-1,-1-1,0 0,0 0,-4 0,-35 9,3 0,25-8</inkml:trace>
  <inkml:trace contextRef="#ctx0" brushRef="#br0" timeOffset="2249.439">2540 968,'-2'-1,"1"0,-1-1,0 1,0-1,0 0,1 1,-1-1,1 0,0 0,-1 0,1 0,0 0,0 0,0 0,0 0,1-1,-1 1,0 0,1 0,0-1,0 1,-1 0,1-1,0 1,1-2,-2 1,0-31,1 0,1 0,2 0,2 1,1-1,1 1,2 0,1 1,2 0,1 0,1 1,2 1,1 1,1 0,2 1,0 1,2 1,1 1,1 1,8-5,-21 18,1 0,1 1,0 0,1 0,0 2,0 0,0 0,1 2,0-1,1 2,7-2,-22 7,1-1,0 1,0 0,0-1,-1 1,1 0,0 0,0 0,0 1,-1-1,1 0,0 1,0-1,-1 1,1-1,0 1,-1 0,1 0,0 0,-1 0,1 0,-1 0,0 0,1 0,-1 1,0-1,0 0,0 1,0-1,0 1,0 0,0-1,0 1,-1-1,1 1,-1 0,1 0,-1-1,0 1,1 0,-1 0,0 0,0-1,0 1,0 0,-1 0,1 0,-1-1,1 1,-1 0,1 0,-1-1,0 1,0-1,0 1,-6 17,0 0,-2-1,0 0,-1-1,-1 0,-1 0,0-1,-12 11,18-20,-88 117,94-121,1 0,-1 0,0 0,1 0,-1-1,1 1,0 0,0 0,0-1,0 1,1 0,-1-1,1 1,-1-1,1 0,0 0,0 1,0-1,0 0,1-1,-1 1,0 0,1-1,-1 1,1-1,-1 0,1 1,0-1,0-1,-1 1,1 0,0-1,0 1,0-1,0 0,2 0,19 8,39 32,-62-39,0 0,0 1,1-1,-1 1,0-1,0 1,0 0,-1-1,1 1,0 0,-1 0,1 0,-1-1,1 1,-1 0,0 0,0 0,0 0,0 0,0 0,0 0,0-1,-1 1,1 0,-1 0,0 0,1-1,-1 1,0 0,0-1,0 1,0 0,0-1,0 1,0-1,-2 1,-1 4,-1-1,0 0,-1 0,1-1,-1 1,0-1,0 0,0-1,0 1,-1-1,0-1,1 1,-1-1,0 0,0-1,0 0,-1 0,1 0,0-1,0 0,0 0,0-1,-1 0,-1-1,-7-1,1-1,-1-1,1-1,0 0,0-1,1-1,0 0,0 0,1-2,-4-3,4 2,-1 0,2-1,-1 0,2-2,0 1,0-1,1 0,1-1,1-1,0 1,0-1,2 0,0-1,-2-13,3 5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1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99,'-6'7,"0"1,0 0,1 0,0 0,1 1,0 0,0 0,1 0,0 0,0 0,1 1,0-1,1 6,0-11,0 0,1 1,-1-1,1 1,0-1,1 0,-1 1,1-1,0 1,0-1,0 0,0 0,1 0,0 1,0-2,0 1,0 0,0 0,1-1,0 1,0-1,0 0,0 0,0 0,1 0,-1 0,1-1,0 1,4 1,-5-3,0 0,0-1,1 1,-1-1,1 1,-1-1,1 0,-1 0,0-1,1 1,-1-1,1 0,-1 0,0 0,0 0,1 0,-1-1,0 1,0-1,0 0,-1 0,1 0,0 0,-1 0,1-1,-1 1,0-1,0 0,0 0,0 1,0-1,0-2,40-106,-41 104,0 0,-1-1,1 1,-2 0,1 0,-1 0,0-1,0 1,-1 0,0 0,0 0,0 1,-1-1,0 0,-1 1,0 0,0 0,0 0,0 0,-1 1,0-1,0 1,0 1,-1-1,0 1,0 0,0 0,0 0,-1 1,1 0,-3 0,4 3,1 0,0 1,0-1,-1 1,1 0,0 1,0-1,0 1,0-1,0 1,0 1,0-1,1 0,-1 1,1 0,0 0,0 0,0 0,0 0,0 1,1-1,-1 2,-11 13</inkml:trace>
  <inkml:trace contextRef="#ctx0" brushRef="#br0" timeOffset="1016.165">433 71,'1'0,"1"0,-1 0,0 0,1 1,-1-1,1 1,-1-1,0 0,0 1,1 0,-1-1,0 1,0 0,0 0,0 0,1-1,-1 1,0 0,-1 1,1-1,0 0,0 0,0 0,-1 0,1 1,-1-1,1 0,-1 1,1-1,-1 0,0 1,1-1,-1 0,0 1,0-1,0 1,0-1,0 0,-1 1,1-1,0 0,-1 1,1-1,2 10,7 22,-9-25,1-1,0 0,0 0,1 0,0 0,0 0,1 0,0 0,0-1,1 1,-1-1,2 0,-1 0,0 0,1-1,0 0,0 0,1 0,0 0,4 3,-6-8,-1 1,0-1,1 1,-1-1,0 0,1 0,-1-1,0 1,1 0,-1-1,0 0,0 0,1 0,-1 0,0-1,0 1,0-1,0 0,-1 0,1 0,0 0,-1 0,1 0,-1-1,0 1,1-2,48-74,-16 23,-33 55,-1 1,1-1,0 1,0 0,0 0,0 0,-1 0,1 0,0 0,-1 0,1 0,0 1,-1-1,0 0,1 1,-1-1,0 1,0 0,0 0,0-1,0 1,0 0,-1 0,1 0,0 0,-1 0,7 10,-3-7,0-1,0 1,0-1,0 1,1-1,0-1,0 1,0-1,0 0,1 0,-1 0,1-1,-1 1,1-1,0-1,0 1,0-1,0 0,0-1,0 1,0-1,1 0,-1-1,0 0,0 0,0 0,0 0,0-1,-1 0,1 0,0-1,-1 0,0 0,1 0,-1 0,0-1,3-3,4-3,1 0,-1-1,-1 0,0-1,-1-1,0 1,-1-2,0 1,-1-1,-1-1,3-6,0-3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296 120,'-30'173,"16"-119,-37 128,-9-2,-32 57,76-196,-16 49,32-90,0 0,1-1,-1 1,0 0,0 0,1 0,-1-1,0 1,1 0,-1 0,0 0,1 0,-1 0,0 0,1 0,-1 0,0 0,1 0,-1 0,0 0,1 0,-1 0,0 0,1 0,-1 0,0 0,1 0,-1 0,0 0,1 1,-1-1,0 0,1 0,-1 0,0 1,0-1,1 0,-1 0,0 1,0-1,0 0,1 1,-1-1,0 0,0 1,0-1,0 0,0 1,0-1,1 0,-1 1,0-1,0 0,0 1,0-1,0 0,0 1,21-27,-7 5</inkml:trace>
  <inkml:trace contextRef="#ctx0" brushRef="#br0" timeOffset="537.656">296 175,'2'2,"1"-1,0 1,0 0,-1-1,1 1,-1 1,1-1,-1 0,0 0,0 1,0-1,0 1,-1 0,1 0,-1-1,1 1,-1 0,0 0,0 0,0 1,1 2,70 202,-57-154,2-2,2 0,2-1,12 15,44 22,-76-87,1 0,-1-1,0 1,0-1,0 1,0-1,1 0,-1 1,0-1,0 0,0 0,1 0,-1 0,0 0,0 0,1 0,-1 0,0 0,0-1,1 1,-1 0,0-1,0 1,0-1,0 0,0 1,1-1,-1 0,0 1,-1-1,1 0,0 0,0 0,0 0,0 0,-1 0,1 0,0 0,-1 0,1-1,-1 1,0 0,1 0,-1 0,0-1,17-62,-17 63,47-327,-37 243,-4 0,-4-78,2 117,2 35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537 116,'0'11,"1"28,-2-1,-1 1,-2-1,-1 0,-3 0,-1 1,-39 117,27-67,20-65,4-22</inkml:trace>
  <inkml:trace contextRef="#ctx0" brushRef="#br0" timeOffset="403.542">113 59,'36'-9,"0"2,0 1,0 2,0 1,37 3,99-11,-129 4,2 1,-1 2,0 3,35 2,-56 4,-6 1</inkml:trace>
  <inkml:trace contextRef="#ctx0" brushRef="#br0" timeOffset="685.02">0 821,'72'-19,"33"-7,14-3,-10 3,-12 6,-19 6,-13 2,-13 1,-10 4,-12 7,-11 4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62,'0'-1,"-1"1,1 0,-1-1,1 1,-1 0,1-1,-1 1,1 0,-1 0,1-1,-1 1,1 0,-1 0,1 0,-1 0,0 0,1 0,-1 0,1 0,-1 0,1 0,-1 0,1 0,-1 0,0 1,1-1,-1 0,1 0,-1 1,1-1,-1 0,1 1,0-1,-1 0,1 1,-1-1,1 1,0-1,-1 0,1 1,0-1,-1 1,1-1,0 1,0-1,0 1,-1-1,1 1,0 0,0-1,0 1,0-1,0 1,0-1,0 1,0 0,0-1,0 1,1 0,-7 39,6-39,-1 12,-2 15,2 0,1 0,1 0,1 0,4 15,-5-40,-1 0,1 0,0 0,0 0,0-1,0 1,0 0,1-1,-1 1,1-1,0 1,0-1,0 0,0 0,0 0,0 0,0 0,1 0,-1 0,1-1,-1 1,1-1,0 0,0 0,-1 0,1 0,0 0,0-1,0 1,0-1,0 0,0 0,0 0,0 0,0-1,0 1,0-1,0 1,-1-1,1 0,0 0,0-1,-1 1,1 0,-1-1,1 0,1-1,7-6,0-1,0 0,-2-1,1 0,-1-1,-1 0,0 0,-1-1,3-5,24-38,16-16,-28 105,-16-15,0-1,1-1,1 1,1-1,0-1,1 0,4 5,-11-16,0-1,-1 0,1 0,0 0,0-1,1 1,-1-1,0 0,1 0,0 0,-1 0,1 0,0-1,0 0,0 1,0-1,0-1,0 1,0-1,0 0,1 0,-1 0,0 0,0-1,0 1,0-1,0 0,0 0,0-1,0 1,-1-1,1 0,0 0,-1 0,2-1,10-9,-1-1,1-1,-2 0,0-1,-1 0,0-1,-1 0,-1-1,-1 0,0-1,-2 0,2-4,16-57,-26 79,1 0,0 1,-1-1,1 1,0-1,-1 0,1 0,0 1,-1-1,1 0,-1 0,1 1,-1-1,1 0,-1 0,1 0,-1 0,1 0,0 1,-1-1,1 0,-1 0,1 0,-1 0,1-1,-1 1,1 0,-1 0,1 0,-1 0,1 0,-1-1,1 1,0 0,-1 0,1-1,-1 1,1 0,0-1,-1 1,1 0,0-1,-1 1,1 0,0-1,0 1,-1-1,1 1,0-1,0 1,0-1,0 1,-1-1,1 1,0 0,0-1,0 1,0-1,0 1,0-1,0 1,0-1,1 1,-1-1,0 1,-26 30,14-10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0,'-17'4,"0"1,1 0,0 2,0-1,0 2,1 0,0 1,0 1,1 0,0 0,1 2,1 0,-1 0,2 1,0 0,-6 10,16-19,-1-1,1 0,0 1,0-1,0 1,0-1,1 1,0-1,-1 1,1-1,1 1,-1 0,0-1,1 1,0-1,0 1,0-1,0 1,0-1,1 0,-1 0,1 0,0 0,0 0,0 0,1 0,-1 0,1-1,-1 1,1-1,0 0,0 0,0 0,0 0,0 0,0-1,1 1,-1-1,0 0,1 0,-1 0,1-1,0 1,-1-1,1 0,-1 0,1 0,-1 0,1-1,0 1,2-2,8-2,0-1,-1 0,0-2,0 1,-1-1,1-1,-2 0,1-1,-1 0,0-1,-1 0,0-1,-1 0,4-6,3-1,-16 17,1 0,-1 0,1 0,-1 0,1 0,-1 0,1 1,0-1,-1 0,1 0,0 0,0 1,0-1,0 0,0 1,-1-1,1 1,0-1,0 1,1-1,-1 1,0 0,0 0,0-1,0 1,0 0,0 0,0 0,0 0,0 0,0 0,1 0,-1 1,0-1,0 0,0 1,0-1,0 1,0-1,0 1,0-1,0 1,-1 0,1-1,0 1,0 0,0 0,-1-1,1 1,0 0,-1 0,1 0,-1 0,1 0,-1 0,1 0,-1 0,0 1,31 41,-14-24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0 306,'208'-223,"-207"222,0 0,-1 0,1 0,0 0,-1 0,1 0,0 1,0-1,0 0,0 0,0 1,0-1,0 0,0 1,0-1,0 1,0-1,0 1,0-1,1 1,-1 0,0 0,0 0,0 0,1 0,-1 0,0 0,0 0,0 0,1 0,-1 0,0 1,0-1,0 1,0-1,0 1,0-1,0 1,0 0,0-1,0 1,0 0,0 0,0 0,0-1,0 1,-1 0,1 0,0 0,-1 0,1 1,-1-1,1 0,-1 0,0 0,1 0,-1 0,0 1,0-1,0 0,0 0,0 1,0 0,2 9,-2-5,0 0,1 0,-1 0,1 0,0 0,1 0,0 0,0 0,0 0,0-1,1 1,0-1,0 1,1-1,-1 0,1-1,0 1,0-1,1 1,-1-1,1-1,0 1,0-1,0 1,1-1,-1-1,1 1,-1-1,1 0,0 0,6-3,0 0,-1 0,1-1,0-1,-1 0,0 0,0-1,0-1,0 0,-1 0,0-1,0 0,0-1,-1 0,0-1,0 0,-1 0,0-1,0 0,-1 0,2-4,-8 12,62-103,-52 81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1,'-10'38,"-2"33,-1 13,4-3,2-10,2-8,3-10,1-4,1-5,0-6,1-5,-1-2,1-3,-1 0,0-1,-4-5,-2-6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1,'57'4,"29"3,5-1,-4-2,-12 0,-14-2,-12-1,-15 0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0,'0'55,"3"27,-4 1,-4-1,-3 0,-4-1,-15 52,-31 109,54-231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3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0 282,'43'-4,"0"-2,0-2,-1-1,-1-3,0-1,0-2,27-16,-46 23,-1-1,1-2,-2 0,0-1,0-1,-1-1,-1 0,0-2,-1 0,-1-1,0 0,4-8,-68 143,22-24,4 0,4 2,-4 81,14-104,1-20,-36 193,38-231,0 0,-1 0,0 0,-1-1,-1 0,0 0,-1-1,-1 0,0 0,0-1,-1-1,-1 1,0-2,-3 2,10-8,1-1,-1 1,1-1,-1 0,0-1,0 1,0-1,0 0,-1 0,1-1,-1 0,1 0,-1 0,1 0,-1-1,1 0,-1 0,0 0,1-1,-1 0,1 0,-1-1,1 1,0-1,-1 0,1 0,0-1,0 0,1 0,-1 0,1 0,-1-1,1 1,0-1,0 0,1-1,-1 1,-1-4,-1-4,0 0,2 0,0 0,0-1,1 0,0 1,1-1,1 0,0 0,1 0,0 0,1 0,0 0,1 0,1 0,0 0,0 1,2-1,-1 1,2 0,-1 1,2-1,-1 1,2 0,-1 1,6-5,9-16,1 2,2 0,1 2,1 0,1 2,1 2,1 0,-19 16,0 0,0 0,0 1,1 1,0 0,0 0,0 2,0-1,1 1,7 0,-2 4</inkml:trace>
  <inkml:trace contextRef="#ctx0" brushRef="#br0" timeOffset="266.289">649 790,'0'-14,"5"-20,6-8,6-2,1 2,1 7,-2 6,1 2,1 2,4 4,-4 2,1 4,2 4,-4 9,1 4,-3 3</inkml:trace>
  <inkml:trace contextRef="#ctx0" brushRef="#br0" timeOffset="553.809">1157 480,'-15'15,"2"1,0 1,1 0,1 1,1 0,0 1,1 0,1 0,1 1,1 1,4-19,1 0,0 1,0-1,0 0,1 1,-1-1,1 1,-1-1,1 1,0-1,0 1,0-1,0 1,0-1,1 1,-1-1,1 1,0-1,-1 0,1 1,0-1,0 0,1 1,-1-1,0 0,1 0,-1 0,1 0,0-1,0 1,-1 0,1-1,0 1,1-1,-1 1,0-1,0 0,0 0,1 0,-1 0,1-1,-1 1,1-1,-1 1,3-1,4-3,0 0,-1-1,1 0,-1-1,0 0,0 0,0 0,-1-1,1-1,-2 1,1-1,-1 0,0 0,0-1,-1 0,0 0,0 0,-1-1,0 1,-1-1,1-3,7-81,-11 90,0 0,0 0,-1 0,1 0,-1 0,0 1,1-1,-1 0,0 0,-1 1,1-1,0 1,-1-1,0 1,1-1,-1 1,0 0,0 0,0 0,-1 0,1 0,0 1,-1-1,1 1,-1-1,1 1,-1 0,0 0,0 0,0 0,-13 0</inkml:trace>
  <inkml:trace contextRef="#ctx0" brushRef="#br0" timeOffset="980.661">1326 790,'24'-44,"3"1,1 2,1 1,3 1,4-2,-35 40,-1-1,1 1,0-1,0 1,0 0,0 0,0-1,0 1,0 0,0 0,0 0,1 0,-1 1,0-1,1 0,-1 0,1 1,-1-1,1 1,-1-1,1 1,-1 0,1-1,-1 1,1 0,-1 0,1 0,0 0,-1 0,1 1,-1-1,1 0,-1 1,1-1,-1 1,1 0,-1-1,0 1,1 0,-1 0,0 0,0 0,1 0,-1 0,0 0,0 0,0 0,0 1,0-1,-1 0,1 1,0-1,-1 1,1-1,-1 0,1 1,-1-1,1 1,-1 0,0-1,0 1,0-1,0 2,-2 22,3 31,-1-55,0 0,1 0,-1 0,0 0,1 0,-1 0,1 0,0 0,-1 0,1 0,0 0,0 0,-1-1,1 1,0 0,0-1,0 1,0 0,0-1,0 1,0-1,0 0,0 1,0-1,0 0,0 1,0-1,1 0,-1 0,0 0,0 0,0 0,0 0,0-1,0 1,0 0,0 0,1-1,-1 1,0-1,0 1,0-1,0 0,104-67,-41 21,-57 42,1 0,0-1,0 2,0-1,0 1,1 0,0 1,0 0,0 1,0-1,8 0,-14 5,-1-1,1 1,0-1,-1 1,1 0,-1 0,1 0,-1 0,0 0,0 1,0-1,0 1,0-1,-1 1,1 0,-1 0,0 0,0-1,0 1,0 0,0 0,0 1,-1-1,0 0,0 0,1 0,-2 0,1 0,0 2,6 28,-5-30,1 0,-1 0,1 0,0 0,0-1,0 1,0-1,0 1,1-1,-1 0,1 0,-1 0,1 0,0 0,0 0,0-1,0 0,0 1,0-1,0 0,0-1,1 1,-1 0,0-1,1 0,18 3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19,'43'5,"34"1,13 0,-4-6,-7-3,-12-1,-12 1,-12 0,-7 0,-6 2,-7-5,-4 0,-4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1,'-10'23,"1"1,1 0,1 0,1 1,1 0,1 0,2 0,0 0,2 14,1-35,0 0,0 1,0-1,1 0,-1 1,1-1,0 0,1 0,-1 0,1-1,-1 1,1-1,0 1,1-1,-1 0,0 0,1 0,0-1,0 1,0-1,0 0,0 0,0 0,0-1,0 0,1 1,-1-1,1-1,-1 1,1-1,-1 1,1-1,-1-1,1 1,-1-1,1 1,-1-1,1-1,-1 1,0-1,0 1,0-1,0 0,0-1,0 1,0-1,0 1,0-2,3-2,0-1,-1 0,1 0,-1 0,-1-1,1 0,-1 0,-1 0,1-1,-2 1,1-1,-1 0,0-1,-1 1,0 0,-1-1,1 1,-2-1,0 1,0-1,0 1,-1-1,-1 0,0 5,1 0,-2 0,1 1,0-1,-1 1,0 0,0 0,0 0,0 0,-1 0,0 0,0 1,0 0,0 0,-1 0,-16-11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347 338,'-60'21,"46"-18,1 1,-1 0,1 1,0 1,1 0,-1 0,1 1,1 1,-1 0,-7 8,18-14,-1 1,1 0,0-1,0 1,0 0,1 0,-1 0,1 0,-1 0,1-1,0 1,0 0,0 0,0 0,1 0,-1 0,1 0,0 0,0 0,0-1,0 1,0 0,1-1,-1 1,1-1,-1 1,1-1,0 0,0 0,0 0,1 0,-1 0,0 0,1 0,-1-1,1 1,2 0,16 20,-13-13,37 56,-44-63,0 0,0 0,0 0,-1 0,1 0,0 0,-1 0,0 0,0 0,1 0,-1 0,0 0,-1 1,1-1,0 0,-1 0,1 0,-1 0,1 0,-1 0,0 0,0 0,0 0,0-1,0 1,-1 0,1-1,0 1,-1-1,1 1,-1-1,0 1,1-1,-1 0,-187 68,166-58,5-2</inkml:trace>
  <inkml:trace contextRef="#ctx0" brushRef="#br0" timeOffset="4619.863">601 0,'4'7,"0"0,0 0,-1 1,0-1,0 1,-1-1,0 1,0 0,-1 0,0 0,0 0,-1 0,0 0,-1 8,1-1,-1 244,-25-93,13-122,10-38,1 1,0-1,0 0,0 1,1-1,0 1,0 0,1-1,0 1,0 0,0-1,1 1,1 4,-2-10,0 0,0 0,0 0,1 0,-1-1,0 1,1 0,-1 0,0 0,1 0,0 0,-1 0,1-1,-1 1,1 0,0-1,0 1,-1 0,1-1,0 1,0-1,0 1,0-1,-1 1,1-1,0 0,0 1,0-1,0 0,0 0,0 0,0 0,0 0,0 0,0 0,0 0,0 0,0 0,0 0,0-1,0 1,0 0,0-1,0 1,0-1,-1 1,1-1,0 1,0-1,-1 0,1 1,0-1,0 0,-1 0,42-47,-35 39,132-187,-138 195,-1-1,1 1,-1 0,0 0,1 0,0 0,-1 0,1 0,0 1,-1-1,1 0,0 0,0 0,0 1,0-1,-1 0,1 1,0-1,0 1,0-1,1 1,-1-1,0 1,0 0,0-1,0 1,0 0,0 0,0 0,1 0,-1 0,0 0,0 0,0 1,0-1,0 0,0 1,0-1,0 0,1 1,-1-1,-1 1,1 0,0-1,0 1,0 0,0-1,0 1,0 0,-1 0,1 0,0 0,-1 0,1 0,24 96,-16-37,-3-45,0-8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86,'-9'10,"1"0,0 0,0 1,1 0,0 0,1 1,0 0,1 0,1 0,0 1,0 0,1-1,1 1,0 0,1 5,1-14,1 1,-1-1,1 0,0 0,1-1,-1 1,0 0,1 0,0 0,0-1,0 1,1-1,-1 0,1 0,0 0,-1 0,1 0,1 0,-1-1,0 1,1-1,-1 0,1 0,0 0,-1-1,1 1,0-1,0 0,0 0,0 0,0-1,0 1,0-1,0 0,1 0,-1-1,0 1,0-1,0 0,0 0,0 0,0 0,-1-1,1 0,0 0,-1 0,1 0,-1 0,0-1,1 1,-1-1,1-1,6-5,0 1,0-2,-1 1,0-1,-1-1,0 0,-1 0,0 0,-1-1,0 0,-1 0,0-1,-1 0,0 1,-1-1,0 0,-1-1,-1-4,-1 14,0 0,-1 1,1 0,-1-1,0 1,0-1,0 1,-1 0,1 0,-1 0,1 0,-1 0,0 0,0 0,-1 0,1 1,-1-1,1 1,-1 0,0-1,0 1,0 1,0-1,0 0,0 1,0-1,-1 1,1 0,0 0,-1 0,1 1,-1-1,1 1,-1 0,1 0,-1 0,1 1,-1-1,1 1,-1-1,1 1,0 0,-1 1,1-1,0 0,0 1,0 0,0 0,0 0,0 0,-1 1,-22 15</inkml:trace>
  <inkml:trace contextRef="#ctx0" brushRef="#br0" timeOffset="953.803">565 1,'-45'109,"43"-99,0 0,1 0,0 1,1-1,0 0,0 0,1 1,1-1,0 0,0 0,0 0,2 0,-1-1,1 1,1 0,-3-5,1-1,-1 1,1-1,0 0,0 0,0-1,1 1,-1 0,1-1,0 0,0 0,0 0,1-1,-1 1,0-1,1 0,0 0,-1-1,1 1,0-1,0 0,0 0,0-1,0 1,0-1,0 0,0-1,0 1,-1-1,1 0,4-1,0-2,1 1,-1-2,0 1,-1-1,1-1,-1 0,0 0,0 0,-1-1,0 0,4-6,22-18,-31 30,1-1,0 1,-1 0,1 0,0 0,0 0,-1 1,1-1,0 1,0 0,0-1,0 1,0 1,0-1,0 0,0 1,0-1,-1 1,1 0,0 0,0 0,-1 0,1 1,0-1,-1 1,0-1,1 1,-1 0,0 0,0 0,0 0,1 1,31 18,-26-18,0-1,1 0,-1 0,1-1,-1 0,1 0,-1-1,1 0,-1 0,1-1,-1 0,1-1,-1 0,0 0,0-1,0 0,0 0,0-1,0 0,-1-1,0 1,0-1,0-1,-1 1,0-1,0 0,0-1,3-3,73-106,-76 78,-13 26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24,'0'-1,"1"1,-1 0,0-1,1 1,-1 0,1-1,-1 1,1 0,-1 0,1-1,-1 1,1 0,-1 0,1 0,0 0,-1 0,1 0,-1 0,1 0,-1 0,1 0,-1 0,1 0,0 0,-1 0,1 0,-1 1,1-1,-1 0,1 0,-1 1,1-1,-1 0,0 1,1-1,-1 0,1 1,-1-1,0 1,1-1,-1 1,0-1,1 1,-1-1,0 1,0-1,0 1,1-1,-1 1,0-1,0 1,0-1,0 1,0 0,0-1,0 1,0-1,0 1,0-1,-1 1,7 39,-6-39,-16 206,-19-43,-37 23,71-183,0 0,1 0,-1 0,1 0,0 0,0 0,0 1,0-1,1 0,0 0,0 0,0 0,0-1,0 1,1 0,0 0,0-1,0 1,0-1,0 1,1-1,-1 0,1 0,0 0,0 0,0-1,1 1,-1-1,0 0,1 0,0 0,-1 0,1-1,0 1,0-1,0 0,0 0,0-1,0 1,0-1,0 0,0 0,1 0,66 0,-59-6</inkml:trace>
  <inkml:trace contextRef="#ctx0" brushRef="#br0" timeOffset="335.375">1 390,'19'0,"16"0,7 0,1 0,-2 0,-3 0,-4 0,-2 0,-2 0,-1 0,-1 0,-1 0,-4 0</inkml:trace>
  <inkml:trace contextRef="#ctx0" brushRef="#br0" timeOffset="919.253">678 24,'2'1,"0"0,0 1,-1-1,1 1,0 0,-1-1,1 1,-1 0,1 0,-1 0,0 0,0 0,0 0,0 0,0 1,-1-1,1 0,-1 0,1 1,-1-1,0 0,0 1,0-1,0 0,0 1,0 0,-21 190,-10 30,2-15,29-207,-1 1,1-1,0 1,0 0,0-1,0 1,0-1,0 1,0 0,1-1,-1 1,1-1,-1 1,1-1,-1 1,1-1,0 1,0-1,0 0,-1 1,1-1,1 0,-1 0,0 0,0 0,0 0,1 0,-1 0,0 0,1 0,-1 0,1-1,-1 1,1-1,-1 1,1-1,-1 0,1 1,-1-1,1 0,0 0,-1 0,1 0,-1 0,1-1,0 1,-1 0,2-1,69-38,118-109,-189 147,1 0,-1 0,0 0,0 1,1-1,-1 0,1 1,-1-1,1 1,-1-1,1 1,-1-1,1 1,-1 0,1 0,-1 0,1 0,-1 0,1 0,-1 1,1-1,-1 0,1 1,-1-1,1 1,-1-1,1 1,-1 0,0 0,1-1,-1 1,0 0,0 0,0 0,0 1,0-1,0 0,0 0,0 1,0-1,0 0,-1 1,1-1,-1 0,1 1,-1-1,1 1,-1-1,0 2,24 88,-23-89,-1 1,0-1,1 0,-1 0,1 1,0-1,0 0,0 0,0 0,0 0,0 0,1 0,-1 0,1-1,-1 1,1 0,0-1,0 1,-1-1,1 0,0 1,0-1,1 0,8 0</inkml:trace>
  <inkml:trace contextRef="#ctx0" brushRef="#br0" timeOffset="1630.015">1496 446,'-34'21,"1"2,1 1,0 1,2 2,2 1,-25 30,20 8,32-65,1 1,0-1,0 1,-1-1,1 1,0-1,0 1,1-1,-1 1,0-1,0 1,1-1,-1 1,1-1,-1 0,1 1,-1-1,1 0,0 1,0-1,0 0,0 0,0 0,0 0,0 1,0-2,0 1,1 0,-1 0,0 0,0 0,1-1,-1 1,1-1,-1 1,1-1,-1 1,0-1,1 0,0 0,-1 0,1 0,-1 0,1 0,0 0,11-2,0 0,-1-1,1-1,-1 0,0-1,0 0,0 0,-1-1,0-1,0 0,0-1,-1 0,0 0,0-2,-3 4,127-112,-134 118,-1 1,1-1,-1 1,1-1,0 1,-1 0,1-1,0 1,0-1,-1 1,1 0,0-1,0 1,0 0,0-1,0 1,0 0,0-1,0 1,0 0,0-1,0 1,0 0,0-1,1 1,-1 0,0-1,0 1,1-1,-1 1,0-1,1 1,-1 0,1-1,-1 1,1-1,-1 0,1 1,-1-1,1 1,-1-1,1 0,0 1,-1-1,1 0,-1 0,1 1,0-1,-1 0,1 0,0 0,-1 0,1 0,0 0,-1 0,1 0,0 0,-1 0,1 0,0-1,-1 1,1 0,0 0,-1-1,-1 10,-1-4,1 1,-1-1,1 1,1-1,-1 1,1-1,0 1,0-1,0 1,1-1,0 1,0-1,0 0,1 1,-1-1,2 0,-1 0,0 0,1 0,0 0,0-1,0 1,1-1,-1 0,1 0,0 0,1 0,-1-1,0 0,1 0,0 0,0 0,0-1,1 1,7-2,0 0,0-1,0-1,-1 0,1-1,0 0,-1-1,1 0,-1-1,0 0,0-1,0-1,-1 0,0 0,0-1,-1 0,1-1,-2 0,1-1,-1 0,4-5,139-156,-132 148,0-1,-1-1,-2 0,0-1,-2-1,-1-1,0 0,-3 0,0-2,-1 1,-2-1,4-29,-11 52,-1 0,0 0,-1 0,1 0,-1 0,0 0,-1 0,0 0,1 1,-2-1,1 1,-1-1,-1-1,3 5,0 0,-1 1,1-1,0 1,-1-1,1 1,-1-1,0 1,1 0,-1 0,0 0,0 0,0 0,0 0,0 1,0-1,0 0,0 1,0 0,0 0,0-1,0 1,0 0,0 0,0 1,0-1,0 0,0 1,0-1,0 1,0 0,0 0,0 0,0 0,0 0,0 0,1 0,-1 0,0 1,-12 11,0 0,1 0,1 2,0 0,1 0,0 1,2 0,-1 1,2 0,0 0,2 1,0 0,0 0,2 0,-1 6,5-23,-6 29,0 0,3 0,0 1,2-1,1 1,3 14,-4 97,1-140,1 0,-1-1,0 1,0-1,0 1,0 0,-1-1,1 1,0-1,-1 1,1-1,-1 1,1 0,-1-1,0 0,0 1,1-1,-1 1,0-1,0 0,0 0,-1 0,1 0,0 1,0-2,-1 1,1 0,0 0,-1 0,1 0,-1-1,1 1,-1-1,1 1,-1-1,0 0,1 0,-1 1,1-1,-1 0,0 0,1-1,-1 1,1 0,-1 0,0-1,1 1,-1-1,1 1,-1-1,1 0,0 0,-2 0,-9-10</inkml:trace>
  <inkml:trace contextRef="#ctx0" brushRef="#br0" timeOffset="1866.988">1750 305,'43'0,"34"0,8 0,0 0,-11 0,-7 0,-11 0,-10 0,-8 0,-5 0,-5 0,-6 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1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338 113,'0'0,"0"1,0-1,0 0,0 1,0-1,-1 1,1-1,0 0,0 1,0-1,0 1,1-1,-1 0,0 1,0-1,0 1,0-1,0 0,0 1,0-1,1 0,-1 1,0-1,0 0,1 1,-1-1,0 0,0 1,1-1,-1 0,0 0,1 1,-1-1,1 0,-1 0,0 0,1 1,-1-1,0 0,1 0,-1 0,1 0,-1 0,0 0,1 0,-1 0,1 0,-1 0,0 0,1 0,-1 0,1 0,-1 0,0-1,1 1,-1 0,1 0,-1 0,0-1,1 1,-1 0,0 0,0-1,1 1,-1 0,0-1,-4 42,3-37,-21 191,-32 119,16-187,35-114,7-19,1-6</inkml:trace>
  <inkml:trace contextRef="#ctx0" brushRef="#br0" timeOffset="275.474">0 395,'48'5,"30"1,7 0,-2-1,-10-1,-12-2,-13-1,-8-5,-8-3,-8 1</inkml:trace>
  <inkml:trace contextRef="#ctx0" brushRef="#br0" timeOffset="781.531">734 1,'-17'64,"4"1,2 1,3 0,2 5,33 204,-21-155,-6-118,1-1,0 0,0 0,-1 0,1 0,0 0,0 0,0 0,0 0,0-1,0 1,1 0,-1-1,0 1,0 0,0-1,1 0,-1 1,0-1,1 0,-1 1,0-1,1 0,-1 0,0 0,1 0,-1 0,0-1,1 1,-1 0,0-1,0 1,1 0,-1-1,0 0,0 1,0-1,1 0,50-29,-47 26,118-85,-121 88,-1 0,1 1,-1-1,0 1,1-1,-1 1,1-1,-1 1,1 0,-1 0,1 0,-1 0,1 0,0 0,-1 1,1-1,-1 0,0 1,1-1,-1 1,1-1,-1 1,0 0,1-1,-1 1,0 0,0 0,1 0,-1 0,0 0,0 0,0 1,0-1,-1 0,1 0,0 1,0-1,-1 1,1-1,-1 1,19 65,-17-59,11 66,-7-56</inkml:trace>
  <inkml:trace contextRef="#ctx0" brushRef="#br0" timeOffset="1777.678">1298 649,'9'5,"0"0,0 0,0-2,1 1,-1-1,1 0,0-1,-1 0,1-1,0 0,0 0,0-1,0 0,1-1,-2 0,1-1,0 0,0 0,0-1,-1-1,0 1,1-1,-1-1,-1 0,1 0,-1-1,0 0,0 0,-1-1,5-4,13-58,-25 67,1 0,-1 1,0-1,0 0,0 1,1-1,-1 0,-1 1,1-1,0 0,0 1,-1-1,1 0,-1 1,1-1,-1 1,0-1,0 1,1-1,-1 1,0 0,0-1,-1 1,1 0,0 0,0-1,-1 1,1 0,0 0,-1 1,1-1,-1 0,1 0,-1 1,1-1,-1 1,0-1,1 1,-1 0,-1-1,-5 3,0 1,0-1,0 1,1 1,-1-1,1 2,0-1,0 0,0 1,0 1,1-1,0 1,0 0,1 0,0 1,0-1,0 1,-1 4,0-3,0 1,1 0,0 0,1 1,0 0,0-1,1 1,0 0,1 1,0-1,1 0,0 1,0-1,1 1,0-1,1 1,1-1,-1 1,2 1,-1-8,0 0,0 0,0-1,1 1,-1-1,1 1,0-1,-1 0,2 0,-1 0,0-1,0 1,1-1,0 0,-1 0,1 0,0 0,0-1,0 1,0-1,0 0,0 0,1-1,-1 1,0-1,0 0,1 0,-1 0,0-1,0 0,3 0,130-42,-95 21,-2-1,0-2,-2-2,-1-1,-1-2,-1-2,-2-1,9-13,5-36,-47 81,1-1,0 0,-1 0,0 1,1-1,-1 0,0 0,0 0,0 0,0 1,0-1,0 0,0 0,-1 0,1 0,-1 1,0-1,1 0,-1 0,0 1,0-1,0 1,0-1,0 1,0-1,0 1,-1 0,1-1,0 1,-1 0,1 0,-1 0,0 0,1 0,-1 0,0 1,1-1,-1 0,0 1,0-1,0 1,1 0,-1 0,0 0,0 0,0 0,-1 0,-8 1,0 1,0 0,0 1,0 0,1 1,-1 0,1 0,0 1,0 1,1 0,-1 0,1 1,1 0,-1 0,1 1,-3 4,8-10,0 0,1 0,-1 0,1 0,0 1,0-1,0 1,0 0,0-1,0 1,1 0,-1 0,1 0,0 0,0 0,0 1,0-1,0 0,1 0,-1 1,1-1,0 0,0 1,0-1,1 0,-1 0,1 1,0-1,0 0,0 0,0 0,0 0,1 0,0 0,-1 0,1 0,0-1,0 1,0-1,1 1,-1-1,1 0,-1 0,1 0,0 0,-1 0,1-1,0 1,0-1,1 0,11 3,1-1,0 0,1-1,-1-1,0-1,0 0,1-1,3-2,66 1,-83 3,0-1,0 1,0 0,0 0,0 0,0 0,0 1,0-1,0 1,0 0,-1 0,1 0,-1 0,0 0,1 0,-1 1,0-1,0 1,0 0,-1-1,1 1,-1 0,1 0,-1 0,0 0,0 0,0 1,0 2,0-2,0 1,1-1,-1 0,1 0,0 0,0 0,1 0,-1 0,1-1,0 1,0-1,0 0,0 0,0 0,1 0,-1 0,1-1,1 1,9 0,-1-1,1-1,0-1,0 0,-1 0,1-1,-1-1,1-1,-1 0,1 0,-1-1,-1-1,1 0,0-1,-1 0,0-1,-1 0,6-5,4-2,0 0,-1-1,0-1,-2 0,0-2,0 0,-2-1,0-1,-2-1,8-13,-20 32,0 1,-1-1,1 0,-1 0,0 0,1 0,-1-1,0 1,0 0,-1 0,1-1,0 1,-1-1,1 1,-1 0,0-1,0 1,0-1,0 1,0-1,0 1,-1-1,1 1,-1 0,0-1,1 1,-1 0,0 0,-1-1,1 1,0 0,-1 0,1 0,-1 0,1 1,-1-1,0 0,0 1,0-1,0 1,0-1,0 1,0 0,0 0,-1 0,1 0,0 1,-1-1,1 0,-1 1,1 0,-11 0,0 2,0 0,1 0,-1 1,1 1,0 0,0 1,0 0,1 1,0 0,0 0,0 1,1 1,0 0,0 1,1-1,0 2,0-1,1 1,-1 3,1-5,1-1,0 1,1 0,-1 1,1-1,1 1,0 0,0 1,1 0,0-1,1 1,0 0,0 1,1-1,0 0,1 1,0-1,1 1,0-1,1 1,0-1,1 0,0 1,0-1,1 0,0 0,1 0,0 0,4 5,4-3,1 0,0-2,1 1,0-2,0 0,1-1,0 0,0-1,1-1,0 0,0-1,0-1,1-1,0 0,-1-1,1 0,0-2,6 0,-1 1,0 0,0-2,-1 0,1-1,-1-1,1-1,-1-1,8-4,0-3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1,'0'10,"0"12,5 3,1 2,0 1,-1 0,-2 1,-1 0,-1 0,0-1,-1 1,-5-1,-7-5,0-5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1,'14'14,"10"10,1 1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1,'-9'2,"0"0,1 0,-1 1,1 0,0 1,0 0,0 0,0 0,1 1,-7 6,11-9,1 0,0 0,0 1,0-1,0 1,0-1,1 1,-1-1,1 1,0 0,-1 0,1 0,1 0,-1 0,0 0,1 0,-1 0,1 0,0 0,0 1,0-1,1 0,-1 0,1 0,-1 0,1 0,0 0,0 0,1 0,-1-1,1 1,0 1,26 39,-23-37,0-1,-1 1,0-1,0 1,0 1,0-1,-1 0,0 1,-1 0,1-1,-1 1,-1 0,1 0,-1 1,0-1,-1 0,0 0,0 0,0 0,-1 1,-1 1,-2-4,0 1,0-1,-1-1,1 1,-1 0,-1-1,1 0,0 0,-1-1,0 0,0 1,0-2,0 1,0-1,-1 0,1 0,-1-1,0 0,1 0,-1-1,0 1,-1-2,-46 3,29-2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59,'-7'-6,"0"0,-1 0,0 1,0 0,0 0,0 1,-1 0,0 1,0 0,0 0,0 0,0 2,0-1,-1 1,1 0,0 1,-1 0,1 0,-1 1,1 1,0-1,0 1,0 1,0 0,0 0,0 1,1 0,-6 3,4 3,0 1,0 0,1 0,0 1,1 0,1 1,0-1,0 1,2 1,-1-1,2 1,-3 9,7-17,0 0,0 0,1 0,0 0,0 0,0 0,1 0,0 0,0-1,0 1,1-1,0 0,0 1,0-1,1-1,0 1,-1 0,2-1,-1 0,0 0,1 0,0 0,0-1,0 0,0 0,1 0,-1-1,1 0,-1 0,1 0,0 0,0-1,0 0,0-1,0 1,0-1,0 0,0 0,0-1,-1 0,1 0,0 0,0-1,3-1,9-5,0-1,0 0,-1-1,-1-1,0-1,0 0,-1-1,3-4,-15 14,51-51,52-37,-104 89,1 1,-1 0,0 0,0 0,1 0,-1 1,0-1,1 0,-1 1,1 0,-1 0,0-1,1 1,-1 1,1-1,-1 0,1 1,-1-1,0 1,1-1,-1 1,0 0,0 0,1 0,-1 1,0-1,0 0,0 1,0 0,-1-1,1 1,0 0,-1 0,1 0,-1 0,1 0,-1 0,0 0,0 0,0 1,0-1,-1 0,27 105,-26-98,0 1,0-1,1 0,0 0,0 0,1-1,1 1,-1-1,1 1,1-1,-1 0,1 0,1-1,-1 0,1 0,1 0,-1-1,1 1,0-2,1 1,-1-1,1 0,0 0,1-1,-1-1,0 1,1-1,0 0,3 0,43 1,-30-3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85,'0'500,"0"-511</inkml:trace>
  <inkml:trace contextRef="#ctx0" brushRef="#br0" timeOffset="335.647">170 1,'-4'4,"-3"8,-4 0,0 4,-4-2,2 3,2 2,-1-1,1 0,-3 3,2-3</inkml:trace>
  <inkml:trace contextRef="#ctx0" brushRef="#br0" timeOffset="665.586">1 593,'38'-10,"23"-3,5 1,-3 2,-9 3,-12 3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1 456,'1'214,"-2"-210,1-1,0 1,1-1,-1 1,0-1,1 1,0-1,0 0,0 1,0-1,1 0,-1 0,1 1,0-1,0-1,0 1,0 0,0 0,1-1,-1 1,1-1,0 0,0 0,0 0,0 0,0 0,0-1,0 1,0-1,1 0,-1 0,0 0,1 0,-1-1,1 1,-1-1,1 0,-1 0,1 0,0-1,-1 1,0-1,1 0,-1 0,3-1,9-4,0-2,-1 1,0-2,0 0,-1-1,0 0,-1 0,10-12,-10 11,94-86,-106 98,0 0,0 0,0 0,-1 0,1-1,0 1,0 0,0 0,1 0,-1 0,0 0,0-1,0 1,1 0,-1 0,0 0,1 0,-1-1,0 1,1 0,-1-1,1 1,0 0,-1-1,1 1,-1 0,1-1,0 1,0-1,-1 1,1-1,0 0,0 1,-1-1,1 0,0 1,0-1,0 0,0 0,0 0,-1 0,1 0,0 0,0 0,0 0,0 0,0 0,-1 0,1-1,0 1,0 0,0-1,0 1,-1 0,1-1,0 1,-1-1,1 1,0-1,-1 0,1 1,0-1,-1 0,1 1,-1-1,1 0,-1 1,0-1,1 0,-1 0,1 44,-2-37,0-1,0 0,1 1,0-1,0 1,0-1,1 0,-1 1,1-1,1 0,-1 0,1 0,0 1,0-2,0 1,1 0,0 0,0-1,0 1,0-1,1 0,-1 0,1 0,0-1,0 1,1-1,0 0,3 1,-1-1,1-1,0 1,0-1,0-1,0 0,0 0,1 0,-1-1,0 0,0-1,1 0,-1 0,0-1,0 0,0 0,0-1,-1 0,1 0,-1-1,2-1,5-3,0 0,0-1,-1 0,0-2,-1 1,0-1,-1-1,0 0,-1-1,4-7,-11 16,0-1,0 0,-1 0,0 0,0 0,0-1,-1 1,1-1,-1 1,-1-1,1 1,-1-1,0 1,0-1,-1 1,1-1,-1 0,-1 1,1 0,-2-3,-3-10</inkml:trace>
  <inkml:trace contextRef="#ctx0" brushRef="#br0" timeOffset="6716.496">1016 89,'2'0,"-1"0,0 0,1 0,-1 0,0 1,1-1,-1 1,0-1,1 1,-1-1,0 1,0 0,0-1,1 1,-1 0,0 0,0 0,0 0,-1 0,1 0,0 0,0 0,0 1,-1-1,1 0,-1 0,1 1,-1-1,1 0,-1 1,0-1,1 0,-1 1,0-1,0 0,0 1,0-1,0 1,-1-1,1 0,0 1,-1-1,1 0,-1 1,0 0,2 6,28 193,-29 108,-1-308,1 0,0-1,-1 1,1 0,0-1,0 1,0 0,0-1,0 1,0 0,0 0,0-1,0 1,0 0,0 0,0-1,1 1,-1 0,0-1,0 1,1 0,-1-1,0 1,1-1,-1 1,1 0,-1-1,1 1,-1-1,1 1,-1-1,1 0,0 1,-1-1,1 1,-1-1,1 0,0 0,-1 1,1-1,0 0,0 0,-1 0,1 0,0 0,-1 0,1 0,0 0,0 0,-1 0,1 0,0 0,-1 0,1-1,0 1,0 0,-1 0,1-1,-1 1,1-1,0 1,-1-1,1 1,-1-1,1 1,-1-1,1 1,-1-1,31-41,-9-7,-17 35,1 0,0 0,1 0,1 1,0 0,0 1,2-1,-1 2,1-1,1 1,10-8,-19 18,-1 0,1-1,-1 1,1 0,0 0,-1 0,1 1,0-1,0 0,0 1,0-1,-1 1,1-1,0 1,0 0,0 0,0 0,0 0,0 0,0 1,0-1,0 0,0 1,0-1,-1 1,1 0,0 0,0 0,-1 0,1 0,0 0,-1 0,1 0,-1 1,0-1,1 0,-1 1,0 0,1 0,23 76,-25 69,14-111,-2-29</inkml:trace>
  <inkml:trace contextRef="#ctx0" brushRef="#br0" timeOffset="7731.752">1553 596,'138'-14,"-133"12,0 1,0-1,0-1,-1 1,1 0,0-1,-1 0,0 0,0 0,0-1,0 0,0 1,-1-1,1-1,-1 1,0 0,0-1,-1 1,1-1,-1 0,0 0,-1 0,1 0,0-5,-1 8,0-1,0 0,-1 0,1 0,-1 1,0-1,0 0,0 0,0 0,0 0,-1 1,1-1,-1 0,0 0,0 0,0 1,0-1,0 1,0-1,-1 1,1-1,-1 1,0 0,0-1,0 1,0 0,0 0,0 1,0-1,-1 0,1 1,-1-1,1 1,-1 0,0 0,1 0,-1 0,0 0,0 1,1-1,-1 1,0 0,0 0,0 0,0 0,0 0,1 1,-1-1,-2 2,-4 0,-1 0,1 1,0 0,0 1,1 0,-1 0,1 1,0 0,0 1,0 0,1 0,0 0,0 1,1 0,-1 1,2-1,-1 1,1 0,0 0,1 1,0 0,0-1,1 1,0 1,0-1,1 0,1 1,-1 2,2-8,1 0,-1 0,1 0,0 0,0 0,0 0,1 0,-1 0,1-1,0 1,0 0,0-1,0 0,1 1,0-1,-1 0,1 0,0-1,1 1,-1-1,0 1,1-1,-1 0,4 1,96 33,-92-34,6 3,0-1,1-1,-1-1,1 0,0-1,0-1,-1-1,1 0,0-2,-1 0,1 0,-1-2,0 0,0-1,-1-1,0-1,0 0,-1-1,0 0,0-1,-1-1,12-12,-12 9,-1-1,-1-1,-1 0,0-1,-2 0,1 0,-2-1,0-1,-1 0,-6 17,0 1,0-1,0 0,0 0,-1 1,1-1,0 0,-1 0,1 0,-1 0,0 0,0 0,1 0,-1 0,0 0,-1 1,1-1,0 0,-1 0,1 0,-1 0,1 0,-1 0,0 1,0-1,0 0,0 1,0-1,0 0,0 1,-1 0,1-1,0 1,-1 0,1-1,-1 1,0 0,1 0,-1 0,0 0,0 1,1-1,-1 0,0 1,0-1,0 1,0 0,0 0,0 0,0 0,0 0,0 0,0 0,-9 4,1 0,0 0,0 1,1 1,-1-1,1 1,1 1,-1 0,1 0,0 1,0 0,1 0,0 1,1 0,0 0,0 0,1 1,0 0,0 3,3-9,1-1,0 0,0 0,0 1,0-1,1 1,-1-1,1 1,0-1,0 0,0 1,1-1,-1 1,1-1,0 1,0-1,0 0,0 0,0 1,1-1,-1 0,1 0,0 0,0-1,0 1,1 0,-1-1,1 1,-1-1,1 0,0 0,0 0,0 0,0 0,114 41,-103-41,-1-2,1 1,-1-2,0 0,1-1,-1 0,0-1,0 0,0-1,-1 0,1-1,-1-1,0 0,0 0,-1-2,0 1,0-1,0-1,10-10,0 0,-1-2,-1 0,-1-1,-1-1,-1 0,-1-1,0-3,1-1,0-1,-2 0,-1-1,-2-1,0 0,-3 0,0-1,2-28,-9 56,-1 0,1 0,-1 1,0-1,0 0,-1 0,1 0,-1 1,0-1,0 0,0 0,0 1,-1-1,1 1,-1-1,0 1,0 0,0 0,-1 0,1 0,-1 0,1 0,-1 1,0-1,0 1,0 0,-1 0,1 0,0 0,-1 0,1 1,-1-1,0 1,1 0,-1 0,0 1,0-1,1 1,-1 0,0 0,0 0,0 0,0 1,1-1,-1 1,0 0,1 0,-1 1,-1 0,-3 2,1 1,0 0,-1 0,2 1,-1-1,1 2,0-1,0 1,0 0,1 0,0 0,1 1,0-1,0 1,0 0,1 1,1-1,-1 1,1-1,0 1,1-1,0 1,1 0,0 0,0 0,1-1,0 1,1 6,-2 6,1 0,1 0,0-1,2 1,0 0,2-1,0 0,7 14,140 276,-132-265,-12-27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3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6378 780,'10'-2,"0"0,0 0,0-1,0 0,-1-1,1 0,-1 0,0-1,8-6,16-9,-1-1,0-2,-2-1,0-1,-2-2,-1-1,-1-1,-2-1,-1-1,-1-2,-2 0,5-11,-18 31,1 0,-2 0,0-1,0 0,-1 0,-1 0,0-1,-1 1,-1-1,0 0,-1 0,-1 0,0 0,-1 0,-1 0,0 0,1 13,-1-1,1 1,-1 0,1-1,-1 1,0 0,0 0,0 0,-1 0,1 0,0 1,-1-1,1 1,-1-1,1 1,-1 0,1 0,-1 0,0 0,0 1,0-1,1 1,-1 0,0 0,0 0,0 0,0 0,1 0,-1 1,0-1,0 1,0 0,1 0,-1 0,1 0,-1 0,0 1,1-1,0 1,-1 0,1 0,0 0,0 0,0 0,0 0,1 0,-1 0,0 1,1-1,0 1,-18 19,1 0,2 1,0 1,1 1,2 0,1 0,0 2,2-1,-1 10,7-27,0 0,0 0,2 0,-1 1,1-1,0 1,1-1,0 1,1 0,0 0,0-1,1 1,0 0,1-1,0 1,0-1,1 1,1-1,-1 0,1 0,1-1,0 1,0-1,0 0,4 3,-3-4,0-1,0 0,1 0,0 0,0-1,1 0,-1-1,1 0,0 0,0 0,0-1,1 0,-1-1,1 0,0 0,-1-1,1 0,3 0,2 0,0 0,0-1,0-1,0 0,0-1,-1 0,1-1,0-1,-1 0,0-1,0 0,0-1,-1 0,0-1,0-1,2-2,-3 2,-1 2,0-1,0-1,-1 1,1-1,-2-1,1 0,-1 0,-1-1,0 0,0 0,-1 0,0-1,-1 0,0 0,0-1,0-4,-6 17,1 0,0 0,-1 0,1-1,-1 1,0 0,1 0,-1 0,0-1,1 1,-1 0,0-1,0 1,0-1,1 1,-1-1,0 1,0-1,0 1,0-1,0 0,0 1,0-1,0 0,0 0,0 0,0 0,0 0,0 0,0 0,0 0,0 0,0-1,0 1,0 0,0-1,0 1,0-1,0 1,0-1,1 1,-1-1,0 1,0-1,0 0,1 1,-1-1,1 0,-1 0,0 0,1 0,-1 1,1-1,-1 0,1 0,0 0,0 0,-1 0,1 0,0 0,0 0,0 0,0 0,0 0,0 0,0 0,0 0,0 0,1-1,-9 12,0 0,1 1,0 0,1 0,0 0,1 1,0 0,1 0,0 0,1 1,1-1,0 1,0 0,1 0,1-1,0 1,1 0,0 0,2 3,-1-11,0 0,0 0,0-1,1 1,0 0,0-1,0 0,1 0,-1 0,1 0,0-1,0 1,0-1,1 0,-1 0,1-1,-1 1,1-1,0 0,0 0,0-1,0 1,1-1,-1 0,0 0,0-1,1 0,-1 0,0 0,1-1,-1 1,0-1,0 0,0-1,0 1,0-1,0 0,0-1,0 1,-1-1,1 0,-1 0,3-2,7-4,-2-1,1 0,-1-1,0 0,-1-1,-1-1,0 1,0-1,-2-1,1 0,-2 0,0-1,0 0,-2 0,0 0,0-1,1-13,-5 25,0 0,-1 0,1 0,-1 0,0 0,0 0,0 0,-1 0,1 0,-1 0,0 1,0-1,0 0,-1 0,1 1,-1-1,0 1,0-1,0 1,-1 0,1 0,-1-1,1 2,-1-1,0 0,0 1,-1-1,1 1,0 0,-1 0,1 0,-1 1,0-1,1 1,-1 0,0 0,-2 0,-3-1,0 1,0 1,1-1,-1 1,0 1,0 0,1 0,-1 1,0 0,1 0,0 1,-1 0,1 0,0 1,1 0,-1 1,1-1,-4 4,-7 9</inkml:trace>
  <inkml:trace contextRef="#ctx0" brushRef="#br0" timeOffset="586.611">7789 384,'-1'-2,"-1"0,1 0,-1 0,1 1,-1-1,0 0,0 1,0-1,0 1,0 0,0 0,-1 0,1 0,0 0,-1 0,1 1,0-1,-1 1,1-1,-1 1,1 0,0 0,-1 0,1 0,-2 1,-3-1,-1 0,0 1,0 0,0 0,0 1,1 0,-1 1,1-1,-1 1,1 1,0-1,0 1,1 1,-1-1,1 1,0 0,0 1,1-1,-1 1,1 0,0 1,1-1,-2 4,5-8,1 1,-1-1,1 1,-1-1,1 1,0-1,0 1,0-1,0 1,1-1,-1 1,1-1,-1 1,1-1,0 0,0 1,0-1,0 0,1 0,-1 1,1-1,-1 0,1-1,-1 1,1 0,0 0,0-1,0 1,0-1,0 1,1-1,-1 0,0 0,85 32,-74-29,15 3,-21-6,1 1,-1 0,0 0,1 0,-1 1,0 0,0 0,0 1,-1 0,0 0,7 6,-13-7,1 0,0 0,-1 1,0-1,0 0,0 1,0-1,-1 0,1 0,-1 1,0-1,0 0,0 0,0 0,0 0,-1 0,1 0,-1 0,0 0,0-1,0 1,0-1,0 1,-1-1,1 0,-1 0,1 0,-1 0,0 0,0-1,0 1,0-1,0 0,-3 1,-13 7,1-1,-2 0,1-2,-1 0,0-2,0 0,0-1,-1 0,-8-2,-7-9,30 2</inkml:trace>
  <inkml:trace contextRef="#ctx0" brushRef="#br0" timeOffset="932.194">8269 130,'-49'229,"12"-2,12-89,12-103,6-29</inkml:trace>
  <inkml:trace contextRef="#ctx0" brushRef="#br0" timeOffset="1166.256">7987 440,'24'5,"27"2,14-1,2-6,-7-3,-8-1,-8 0,-7 1,-5 1,-3 1,-2 0,0 1,-6 0</inkml:trace>
  <inkml:trace contextRef="#ctx0" brushRef="#br0" timeOffset="7604.532">13321 300,'37'-17,"-1"-2,0-1,-2-2,0-1,-2-2,0-1,-1-2,-22 17,0-1,-1 0,0 0,-1 0,-1-1,0 0,0-1,1-7,-4 48,-33 297,17 29,9-294,1 2,-1 1,-4-1,-2 0,-2 0,-4-2,-2 1,-2-2,-13 22,24-63,5-7,-1 1,-1 0,1-1,-2 0,1-1,-2 1,1-1,-1-1,0 1,-1-2,0 1,0-1,-8 4,16-10,-1 0,0 0,0 0,0 0,0-1,0 1,0-1,0 0,0 1,-1-1,1 0,0 0,0 0,0-1,0 1,0 0,0-1,0 0,0 1,0-1,0 0,0 0,0 0,1 0,-1 0,0 0,1-1,-1 1,0 0,1-1,0 0,-1 1,1-1,0 0,0 1,0-1,-1-2,-16-78,17 44,1 0,2 0,2 1,1-1,2 1,1 0,2 1,2 0,1 1,2 0,17-29,-22 48,1 0,1 1,1 0,0 1,1 0,0 1,1 1,0 0,1 1,4-2,19 0,-21 13</inkml:trace>
  <inkml:trace contextRef="#ctx0" brushRef="#br0" timeOffset="7888.074">13858 977,'0'-19,"4"-21,3-8,-1-2,3 4,6 5,-1 4,3 4,-2 3,2 6,-3 3,2 0,3 3,-3 0,2 4,-2 8,-5 6</inkml:trace>
  <inkml:trace contextRef="#ctx0" brushRef="#br0" timeOffset="8141.655">14225 780,'0'24,"4"3,3-3</inkml:trace>
  <inkml:trace contextRef="#ctx0" brushRef="#br0" timeOffset="8389.989">14280 384,'0'0</inkml:trace>
  <inkml:trace contextRef="#ctx0" brushRef="#br0" timeOffset="8636.904">14789 610,'-40'10,"2"2,-1 2,2 1,0 2,0 2,-16 12,49-30,0 1,1 0,-1 0,0 0,1 1,-1-1,1 1,0 0,0 0,0 0,0 0,0 1,1-1,0 1,0-1,0 1,0 0,0 0,1 0,-1 0,1 0,0 0,0 0,1 0,-1 1,1-1,0 0,0 0,1 1,-1-1,1 0,0 0,0 0,0 1,0-1,1 0,0-1,0 1,0 0,0 0,0-1,1 0,0 1,2 1,6 3,1 0,1-1,-1-1,1 0,0-1,0 0,1-1,0-1,-1 0,1 0,0-2,0 1,0-2,1 0,-1-1,0 0,0-1,0-1,-1 0,1-1,-1 0,1-1,-1 0,3-3,8-5,-1-1,0-1,-1 0,-1-2,-1-1,0 0,12-16,-15 17,7-7</inkml:trace>
  <inkml:trace contextRef="#ctx0" brushRef="#br0" timeOffset="8807.599">15381 159,'-19'43,"-12"29,1 6,4 1,3-9,4-7,6-10,6-3,3-6,2-6,-2-4,3 2,2-1,2-1,-1-2,0-2,-1 0,0-6</inkml:trace>
  <inkml:trace contextRef="#ctx0" brushRef="#br0" timeOffset="8950.824">15070 554,'44'9,"27"9,8 1,-5-3,-11-4,-10-5,-11-2,-11-3</inkml:trace>
  <inkml:trace contextRef="#ctx0" brushRef="#br0" timeOffset="9119.509">15748 780,'-10'28,"-3"11</inkml:trace>
  <inkml:trace contextRef="#ctx0" brushRef="#br0" timeOffset="10242.445">15635 243,'5'5,"6"6,1 2</inkml:trace>
  <inkml:trace contextRef="#ctx0" brushRef="#br0" timeOffset="9518.266">16058 723,'1'5,"0"-1,0 1,0-1,0 0,1 1,0-1,0 0,0 0,0 0,1 0,-1 0,1-1,0 1,0-1,1 1,-1-1,1 0,-1-1,1 1,0-1,0 1,0-1,0 0,0-1,1 1,-1-1,1 0,-1 0,1 0,-1 0,1-1,-1 0,1 0,0 0,-1 0,1-1,-1 0,1 0,-1 0,1-1,-1 1,0-1,4-2,5-6,-2-1,1-1,-2 1,1-2,-2 1,1-2,-2 1,0-1,-1 0,0-1,4-13,-9 25,-1-1,0 1,0 0,0 0,0-1,-1 1,0-1,1 1,-1-1,0 1,-1 0,1-1,0 1,-1-1,0 1,0 0,0-1,0 1,-1 0,1 0,-1 0,0 0,0 0,0 0,0 1,0-1,0 1,-1-1,1 1,-1 0,0 0,0 0,0 0,0 0,0 1,0-1,0 1,-1 0,1 0,0 0,-1 1,1-1,0 1,-1-1,0 1,-3 0,1 0,0 0,0 0,0 1,-1 0,1 0,0 1,0-1,0 1,0 1,1-1,-1 1,1 0,-1 0,1 1,0-1,0 1,1 0,-1 0,1 1,0 0,-4 4,-9 12</inkml:trace>
  <inkml:trace contextRef="#ctx0" brushRef="#br0" timeOffset="9956.962">16595 751,'148'-163,"-147"162,-1 1,0 0,0-1,1 1,-1-1,0 1,1 0,-1-1,0 1,1 0,-1-1,1 1,-1 0,0 0,1 0,-1-1,1 1,-1 0,1 0,-1 0,1 0,-1 0,1 0,-1 0,1 0,-1 0,1 0,-1 0,1 0,-1 0,0 0,1 0,-1 0,1 1,-1-1,1 0,-1 0,1 0,-1 1,0-1,1 0,-1 1,0-1,1 0,-1 1,0-1,1 1,-1-1,0 0,0 1,0-1,1 1,-1-1,0 1,0-1,0 1,0-1,0 0,0 1,0-1,0 1,0-1,7 45,-5-23,-1-17,1-1,-1 1,1 0,1 0,-1-1,0 0,1 1,0-1,0 0,0 0,1-1,-1 1,1-1,0 1,0-1,0 0,0-1,1 1,-1-1,1 0,0 0,-1 0,1 0,0-1,0 0,0 0,0 0,0-1,0 0,0 0,0 0,0 0,0-1,0 0,0 0,0 0,0-1,3-1,6-1,0-1,-1 0,0-1,0-1,0 0,-1 0,0-1,0-1,3-4,-11 10,-1 1,0-1,0 0,0 0,0 0,0-1,-1 1,0-1,1 1,-1-1,0 0,-1 0,1 0,-1 0,0 0,0 0,0 0,0 0,-1 0,0-1,1 1,-2 0,1 0,0 0,-1-1,0 1,0 0,0 0,0 0,-1 0,0 0,0 0,0 0,-11-15</inkml:trace>
  <inkml:trace contextRef="#ctx0" brushRef="#br0" timeOffset="6271.267">11994 187,'-25'260,"23"20,22-180,-21-89,-2-5</inkml:trace>
  <inkml:trace contextRef="#ctx0" brushRef="#br0" timeOffset="6701.901">11797 526,'623'0,"-582"5,-40-4,0-1,-1 1,1-1,0 1,-1-1,1 1,-1 0,1-1,-1 1,1 0,-1-1,1 1,-1 0,0 0,1 0,-1-1,0 1,0 0,0 0,0 0,0 0,0-1,0 1,0 0,0 0,0 0,0 0,0 0,-1-1,1 1,0 0,0 0,-1-1,1 1,-1 0,1 0,-1-1,1 1,-1 0,1-1,-1 1,0-1,1 1,-1-1,0 1,0-1,-54 57,49-54,-1 1,1 0,0 0,1 1,-1 0,1 0,0 0,0 1,0-1,1 1,0 0,0 1,0-1,1 1,0-1,0 1,1 0,0 0,0 0,1 1,-1-1,2 0,-1 0,1 1,0-1,1 0,-1 1,1-1,1 1,1-3,-1-1,1 0,0 0,1 0,-1 0,1 0,-1-1,1 0,0 0,0 0,1 0,-1 0,1-1,-1 0,1 0,0 0,0-1,0 1,0-1,0 0,0 0,0-1,0 0,0 0,0 0,0 0,0-1,3-1,5 1,-1-2,0 1,0-2,-1 0,1 0,-1-1,0 0,0-1,0 0,-1-1,5-4,-4 1,-1-1,0 0,-1-1,0 0,-1 0,0-1,-1 0,0 0,-1-1,0 1,-2-2,1 1,-2 0,0-1,-1 0,1-4,-3 15,0 0,-1 1,1-1,-1 1,1-1,-1 0,0 1,-1 0,1-1,0 1,-1 0,0-1,0 1,0 0,0 0,0 1,-1-1,1 0,-1 1,1-1,-1 1,0 0,0 0,0 0,-1 0,1 1,0-1,-1 1,1 0,0 0,-1 0,0 0,1 1,-1 0,1-1,-1 1,0 0,1 1,-1-1,1 1,-4 0,-19 5</inkml:trace>
  <inkml:trace contextRef="#ctx0" brushRef="#br0" timeOffset="5300.426">9511 639,'-10'1,"0"1,1 0,-1 1,1 0,-1 1,1-1,0 2,1-1,-1 1,1 1,0 0,0 0,0 0,1 1,0 0,0 0,1 1,0 0,1 0,-1 1,1-1,1 1,0 0,0 0,1 1,0-1,0 1,1-3,0 1,0 0,0 0,1 0,0 0,1 0,0 0,0 0,1 0,0 0,0 0,1 0,0 0,0-1,1 1,0-1,0 1,0-1,1 0,1 0,-1-1,2 2,-1-7,0 0,0-1,1 1,-1-1,0 0,0-1,1 1,-1-1,0 0,0 0,0-1,0 0,0 1,0-2,-1 1,1 0,0-1,-1 0,0 0,0 0,0-1,0 0,0 1,-1-1,0 0,0-1,3-3,1 1,37-40,-2-1,-3-2,-2-1,-2-2,-2-2,17-42,-33 59,-2-2,-2 1,-1-1,-2-1,-2 0,1-27,-20-15,10 81,0 0,0 0,0 1,0-1,0 0,0 1,0 0,-1-1,1 1,-1 0,1-1,-1 1,1 0,-1 0,0 0,1 0,-1 0,0 1,0-1,0 1,1-1,-1 1,0-1,0 1,0 0,0 0,0 0,0 0,0 0,0 1,0-1,0 1,1-1,-1 1,0-1,0 1,0 0,1 0,-1 0,1 0,-2 0,-6 6,0 1,0-1,1 1,0 1,1 0,-1 0,2 0,-1 1,1 0,-2 6,2-6,-4 8,1 1,1 0,1 0,1 1,0 0,2 0,0 0,1 1,1-1,1 1,1 0,1 0,1-1,0 1,2-1,4 17,-3-27,0 0,0 0,1-1,0 1,0-1,1 0,0-1,1 0,0 0,0-1,1 0,0 0,0-1,0 0,1 0,0-1,0 0,0-1,1-1,-1 1,1-2,0 1,0-1,5-1,-3 0,1 0,-1-2,0 1,1-2,-1 0,0 0,1-2,-1 1,-1-2,1 1,-1-2,0 0,0 0,0-1,-1-1,0 1,0-2,-1 0,0 0,-1-1,0 0,-1 0,0-1,0 0,3-8,1 1,-7 33,-2 2,1-9,-1 0,1 0,0 0,1 0,0-1,0 0,1 0,0 0,0-1,0 0,1 0,0-1,0 1,1-1,-1-1,1 0,0 0,0 0,0-1,1 0,-1-1,1 0,0 0,-1-1,1 0,0 0,0-1,0 0,0-1,0 0,-1 0,1-1,0 0,-1 0,1-1,3-2,-6 1,0 1,0-1,0 0,-1-1,1 1,-1-1,0 0,-1 0,1-1,-1 1,0-1,0 0,-1 0,0-1,0 1,0-1,-1 1,0-1,0 0,-1 0,0 0,0 0,0 0,-1 0,0 0,-1-2,17-49,-12 50</inkml:trace>
  <inkml:trace contextRef="#ctx0" brushRef="#br0" timeOffset="5804.196">10866 526,'3'5,"1"0,0 0,1 0,-1 0,1-1,0 0,0 0,0 0,1-1,-1 1,1-1,0 0,0-1,0 0,0 0,0 0,0-1,1 1,-1-2,0 1,1-1,-1 0,1 0,-1 0,1-1,-1 0,0 0,5-3,-7 1,-1-1,0 0,0 1,0-2,-1 1,0 0,1 0,-1-1,-1 1,1-1,-1 0,0 1,0-1,0 0,0 0,-1 0,0 1,0-1,-1 0,1 0,-1 0,0 0,0 1,0-1,-1 0,0 1,0-1,0 1,0 0,-1 0,1 0,-1 0,0 0,0 0,-3-1,4 2,-1 1,0-1,0 1,0-1,0 1,-1 0,1 1,0-1,-1 0,1 1,-1 0,0 0,1 0,-1 0,0 1,0-1,1 1,-1 0,0 0,0 0,1 1,-1-1,0 1,0 0,1 0,-1 1,1-1,-1 0,1 1,-1 0,1 0,0 0,0 0,0 1,0-1,1 1,-1 0,-1 1,-5 6,0 0,0 0,1 1,0 0,1 0,0 1,1 0,0 0,1 1,-2 6,5-13,-1 1,1-1,0 1,0 0,1 0,0 0,0 0,1 0,0 0,0 0,0 0,1 0,0-1,1 1,-1 0,1 0,1-1,-1 1,1-1,0 1,1-1,-1 0,1-1,0 1,1-1,-1 1,1-1,0 0,1-1,-1 0,1 1,0-2,0 1,1 0,16 1,1-1,0-1,0-1,0-1,0-1,0-1,19-4,-22 3,0-1,0-1,0 0,0-2,-1-1,0 0,0-2,-1 0,14-9,-10 2</inkml:trace>
  <inkml:trace contextRef="#ctx0" brushRef="#br0" timeOffset="14676.257">18062 356,'6'2,"-1"0,1 0,-1-1,1 0,0 0,-1 0,1-1,0 0,0 0,-1 0,1-1,0 0,-1 0,1 0,0-1,-1 0,0 0,1 0,-1 0,0-1,0 0,0 0,1-2,12-5,-1 1,0-2,-1 0,-1-2,1 1,-2-2,0 0,-1 0,0-1,-1-1,-1 0,4-8,-50 112,4 2,4 0,3 2,5 1,-1 41,-18 74,30-167,-2-1,-1 0,-2 0,-2-1,-2-1,-1 0,-2-2,-2 0,-1-1,-23 26,-39-5,82-55,0 0,1 0,-1-1,0 1,0-1,0 1,0-1,1 0,-1 0,0 0,0 0,0-1,0 1,0-1,1 0,-1 0,0 0,1 0,-1 0,1 0,-1-1,1 1,-1-1,1 0,0 0,0 0,0 0,0 0,0 0,0 0,1-1,-1 1,1-1,-1 0,-1-10,0-1,0 0,2 0,-1-1,2 1,0 0,1 0,0-1,1 1,0 0,2 0,-1 1,2-1,0 1,0 0,1-1,7-18,2-1,0 2,2 0,2 1,1 1,1 1,1 0,1 2,-5 5,-9 9,1-1,1 1,-1 1,2 0,-1 1,2 0,-1 0,1 1,1 1,0 1,0 0,0 0,9-2,94 23,-95-11</inkml:trace>
  <inkml:trace contextRef="#ctx0" brushRef="#br0" timeOffset="14942.214">18711 667,'-22'20,"2"2,0 1,1 0,1 2,2 0,0 0,2 2,1 0,-2 7,14-32,-1 0,1 0,0 1,0-1,0 1,0-1,0 1,1-1,-1 1,1 0,-1-1,1 1,0-1,0 1,0 0,1-1,-1 1,0 0,1-1,0 1,0-1,0 1,0-1,0 1,0-1,0 0,1 1,0-1,-1 0,1 0,0 0,0 0,0-1,0 1,0 0,0-1,0 0,1 1,-1-1,1 0,8-2,-1 0,1-1,-1-1,0 1,0-2,0 1,0-2,0 1,-1-1,0-1,0 1,0-2,-1 1,0-1,0 0,0-1,-1 0,-1 0,1-1,-1 1,3-8,0 3,-2-1,1 0,-2 0,0-1,-1 1,0-1,-1-1,2-13,-5 27,-1 1,1-1,-1 0,1 1,-1-1,0 0,0 0,0 0,0 1,0-1,0 0,0 0,0 0,-1 1,1-1,-1 0,1 1,-1-1,0 0,0 1,0-1,0 1,0-1,0 1,0-1,0 1,0 0,-1 0,1-1,0 1,-1 0,1 0,-1 0,0 1,1-1,-1 0,0 1,1-1,-1 1,0-1,0 1,1 0,-1 0,0-1,0 1,1 1,-1-1,0 0,0 0,0 1,1-1,-1 1,0-1,1 1,-1 0,-16 8</inkml:trace>
  <inkml:trace contextRef="#ctx0" brushRef="#br0" timeOffset="15241.434">19021 920,'10'-14,"17"-19,9-10,4 4,-6 3,-3 8,-3 3,-5 12,-7 7</inkml:trace>
  <inkml:trace contextRef="#ctx0" brushRef="#br0" timeOffset="-12648.223">536 384,'-91'160,"-31"69,66-116,231-364,-26 2,-144 272,-7 35,0-38,1 1,0 0,2 0,1-1,0 1,2 0,2 6,-5-22,2 0,-1 0,1 0,-1 0,1-1,1 1,-1-1,1 0,-1 1,1-2,0 1,1 0,-1-1,1 0,-1 0,1 0,0-1,0 0,0 1,0-2,1 1,-1-1,0 1,1-2,-1 1,1 0,-1-1,1 0,-1-1,1 1,-1-1,1 0,-1 0,0-1,1 1,-1-1,0 0,0-1,0 1,-1-1,1 0,0 0,-1-1,0 1,1-2,6-9,0-1,-2 0,0 0,0-1,-1 0,-2 0,1-1,-2 0,0 0,2-14,-4 7</inkml:trace>
  <inkml:trace contextRef="#ctx0" brushRef="#br0" timeOffset="-12368.912">1129 440,'-17'41,"2"0,1 1,2 0,3 1,0 4,8-45,0 1,0 0,0-1,0 1,1-1,-1 1,1 0,0 0,0-1,0 1,0 0,0 0,1-1,-1 1,1 0,0-1,-1 1,1-1,1 1,-1-1,0 1,0-1,1 1,0-1,-1 0,1 0,0 0,0 0,0 0,0-1,0 1,0 0,1-1,-1 0,1 1,-1-1,1 0,-1 0,1-1,0 1,-1 0,1-1,0 0,-1 1,1-1,0 0,0 0,-1-1,4 0,7-5,1 0,-1-2,-1 0,1 0,-1-1,-1-1,1 0,-2 0,1-1,-2 0,1-1,-2 0,1-1,5-13,-6 16,-1-1,0-1,0 1,-2-1,1 0,-1-1,-1 1,-1-1,0 0,0 0,-1 0,-1 0,0 0,-1-1,0 1,-1 0,0 0,-1 0,-3-10,1 19,0 0,0 1,0-1,-1 1,1 0,-1 0,0 0,1 1,-1 0,0 0,-1 0,1 0,0 1,-1 0,1 0,0 0,-1 1,1-1,-1 2,1-1,-1 0,1 1,-1 0,1 0,0 1,0 0,0-1,-1 2,2-1,-5 3,-16 8</inkml:trace>
  <inkml:trace contextRef="#ctx0" brushRef="#br0" timeOffset="-5450.304">2173 526,'0'0,"-1"1,1 0,-1 0,1-1,0 1,-1 0,1 0,0-1,-1 1,1 0,0 0,0 0,0 0,0 0,0-1,0 1,0 0,0 0,0 0,0 0,0 0,0-1,1 1,-1 0,0 0,1 0,-1-1,0 1,1 0,-1-1,1 1,0 0,-1-1,1 1,-1 0,1-1,0 1,-1-1,1 1,0-1,0 0,-1 1,1-1,0 0,0 1,0-1,0 0,41 17,-26-13,1 0,-1-2,1 0,0 0,0-2,-1 0,1-1,0-1,0 0,-1-2,1 1,-1-2,0 0,-1-1,13-7,-25 10,0 0,0-1,0 0,0 1,0-1,-1 0,0 0,0-1,0 1,0 0,-1-1,0 1,1-1,-2 1,1-1,0 0,-1 1,0-1,0 0,-1 1,1-1,-1 0,0 1,0-1,0 1,-1-1,0 1,1 0,-2 0,1-1,0 1,-1 1,0-1,0 0,0 1,0-1,0 1,-1 0,0 0,1 0,-1 1,0-1,0 1,-1 0,1 0,0 1,-3-2,-1 1,0-1,-1 1,1 0,-1 1,1 0,-1 0,0 0,1 2,-1-1,1 1,-1 0,1 0,-1 1,1 1,0-1,-1 1,2 1,-1-1,0 1,1 1,-1-1,1 1,1 1,-1-1,1 1,0 0,0 1,0-1,1 1,0 0,0 1,1-1,0 2,-3-1,1-1,0 1,1 0,0 1,0-1,1 1,0 0,1 0,-1 0,2 0,-1 1,2-1,-1 1,1 0,0-1,1 1,0 0,1 0,0-1,1 1,0-1,0 1,1-1,0 1,0-1,5 8,5-7,0 0,1 0,0-1,1-1,0 0,0-1,0-1,1 0,0-1,0-1,1-1,-1 0,1-1,-1 0,1-2,0 0,-1-1,16-2,63-15,-76 13</inkml:trace>
  <inkml:trace contextRef="#ctx0" brushRef="#br0" timeOffset="-4864.707">3020 384,'-270'373,"253"-340,31-40,157-205,-39 32,-132 179,0 1,1-1,-1 1,0-1,1 1,-1-1,1 1,-1-1,0 1,1-1,-1 1,1 0,-1-1,1 1,0 0,-1-1,1 1,-1 0,1 0,-1-1,1 1,0 0,-1 0,1 0,0 0,-1 0,1 0,0 0,-1 0,1 0,-1 0,1 0,0 0,-1 1,1-1,-1 0,1 0,0 1,-1-1,1 0,-1 1,1-1,-1 1,1-1,-1 0,0 1,1-1,-1 1,1-1,-1 1,0 0,1-1,-1 1,0-1,0 1,0 0,1-1,-1 1,0-1,0 1,0 0,0-1,0 1,0 0,0-1,0 1,0 0,1 53,-1-46,-2 32,0-29,1 1,1 0,-1 0,2 0,0 0,0-1,1 1,0 0,1-1,0 1,1-1,5 9,-8-18,0 1,0-2,1 1,-1 0,1 0,-1 0,1-1,0 1,-1-1,1 1,0-1,0 0,0 0,0 1,0-1,0-1,1 1,-1 0,0-1,0 1,1-1,-1 1,0-1,1 0,-1 0,0 0,0 0,1-1,-1 1,0-1,1 1,-1-1,0 0,0 0,0 0,0 0,0 0,0 0,0 0,0-1,0 1,-1-1,2-1,62-83,15-119,-76 192,-2 3</inkml:trace>
  <inkml:trace contextRef="#ctx0" brushRef="#br0" timeOffset="-4086.776">3585 639,'35'-21,"0"-2,-2-1,0-2,-2-1,-1-1,24-30,-47 49,0 0,-1 0,-1 0,1-1,-2 0,1 0,-1 0,-1-1,0 1,2-11,-5 19,-1-1,1 1,-1 0,0-1,1 1,-1 0,0 0,-1 0,1-1,0 1,0 0,-1 0,1 1,-1-1,0 0,0 0,1 1,-1-1,0 1,0 0,0-1,-1 1,1 0,0 0,0 1,-1-1,1 0,0 1,-1-1,1 1,0 0,-1 0,1 0,-1 0,1 0,-1 0,1 1,0-1,-1 1,1-1,0 1,0 0,-1 0,1 0,0 0,-1 2,-15 7,1 0,0 1,1 1,1 1,0 0,0 1,2 1,-1 0,2 1,0 0,1 1,-7 14,13-22,1 0,0 0,1 0,-1 1,2-1,-1 1,2-1,-1 1,1 0,0 7,1-13,0 0,1-1,-1 1,1-1,-1 1,1-1,0 1,0-1,0 0,1 1,-1-1,1 0,0 0,0 0,0 0,0 0,1-1,-1 1,1-1,-1 1,1-1,0 0,0 0,0 0,0 0,0-1,1 1,-1-1,0 0,2 1,16 0,0 0,-1-1,1-2,0 0,-1-1,1-1,-1 0,1-2,-1-1,-1 0,1-1,-1-1,0-1,-1-1,0-1,-1 0,0-1,-1-1,10-9,-6 3,-1 0,-1-1,-1-1,0-1,-2-1,-1 0,0-1,-2 0,0-3,5-25,-30 64,12-7,-1-1,1 0,0 1,0-1,1 1,-1-1,1 1,0-1,0 1,0-1,1 1,0-1,0 0,0 1,0-1,1 0,-1 1,1-1,0 0,1 0,-1-1,1 1,-1 0,1-1,0 0,0 1,1-1,-1 0,1-1,0 1,0 0,-1-1,0 1,1 0,-1 0,0 0,0 0,-1 0,1 1,0-1,-1 1,0-1,0 1,0 0,-1 0,1 0,-1 0,0 0,0 1,0-1,-1 0,1 0,-1 1,0-1,0 0,-1 0,1 1,-1-1,0 0,0 0,-1 0,1 0,-1 0,0 0,0 0,0 0,-15 27,11-23,1 1,0 0,1 0,-1 0,2 0,-1 1,1 0,1-1,0 1,0 0,1 0,0 4,1-11,1-1,-1 0,1 1,-1-1,1 0,0 1,0-1,0 0,0 0,1 0,-1 0,1 0,-1 0,1 0,-1-1,1 1,0-1,0 1,0-1,0 1,0-1,0 0,0 0,1 0,-1 0,0 0,1-1,-1 1,0-1,1 0,-1 1,0-1,1 0,-1 0,1-1,-1 1,1 0,-1-1,0 1,1-1,-1 0,0 0,0 0,0 0,0 0,1 0,-2-1,1 1,0-1,0 1,0-1,-1 0,1 0,14-9</inkml:trace>
  <inkml:trace contextRef="#ctx0" brushRef="#br0" timeOffset="-3332.774">4854 328,'-16'2,"1"0,-1 0,1 2,0 0,0 0,0 2,1 0,0 0,0 1,0 1,1 0,0 1,1 1,0 0,-3 3,4-2,1 1,0 0,0 0,1 1,1 0,0 1,1 0,0 0,1 1,1-1,0 1,0 8,4-22,1 1,-1 0,1 0,0 0,0-1,0 1,0 0,0 0,0 0,0 0,1-1,-1 1,0 0,1 0,0-1,-1 1,1 0,0-1,0 1,0-1,0 1,0-1,0 1,1-1,-1 0,0 1,1-1,-1 0,1 0,-1 0,1 0,0 0,-1-1,1 1,0 0,-1-1,1 1,0-1,0 0,0 1,-1-1,1 0,0 0,1 0,81-17,-60 5,0-1,-1-1,-1-1,0-1,-1-1,-1-1,0 0,-1-2,-1 0,-2-2,10-13,-25 33,30-31,-30 32,-1 1,1-1,0 1,-1-1,1 1,0 0,-1-1,1 1,0 0,-1 0,1 0,0 0,-1-1,1 1,0 0,0 0,-1 0,1 0,0 0,-1 1,1-1,0 0,0 0,-1 0,1 1,0-1,-1 0,1 1,-1-1,1 0,0 1,-1-1,1 1,-1-1,1 1,-1-1,1 1,-1 0,1-1,-1 1,0-1,1 1,-1 0,0-1,0 1,0 0,1 0,-1-1,0 1,0 0,0-1,0 1,0 0,0 0,0-1,0 1,0 0,-1 0,13 228,23-29,-31-176,0 1,-2-1,0 1,-2-1,0 1,-2 0,-1-1,-1 0,-1 0,-1 0,-1 0,-1-1,-1 0,-1 0,-1-1,-1-1,-1 0,-1 0,-7 7,-72 28,90-55,-1 0,1 0,0 0,0 0,-1-1,1 0,-1 1,1-1,0 0,-1-1,1 1,-1 0,1-1,0 0,0 0,-1 0,1 0,0-1,0 1,0-1,0 0,0 1,1-1,-1-1,0 1,1 0,0-1,-1 1,1-1,-1-1,-1-8,0 1,1 0,0-1,1 0,1 0,0 1,0-1,1 0,0 0,1 0,1 0,0 0,0 1,1-1,1 1,0 0,0 0,1 0,1 0,6-9,-6 7,10-22,1 2,2 0,1 1,1 1,2 1,15-14,-21 26</inkml:trace>
  <inkml:trace contextRef="#ctx0" brushRef="#br0" timeOffset="-2716.952">5334 384,'-9'11,"0"1,1 0,0 1,1 0,1 0,0 0,0 1,1 0,1 0,-1 3,1-1,0 1,1 1,1-1,1 0,0 0,1 1,1 0,0-15,0 0,0 0,0 0,1 0,-1-1,1 1,-1 0,1-1,0 1,0-1,0 0,0 1,1-1,-1 0,1-1,-1 1,1 0,0-1,-1 1,1-1,0 0,0 0,0 0,0 0,0 0,0-1,0 1,0-1,0 0,0 0,1 0,-1-1,0 1,0-1,0 1,0-1,0 0,0 0,0 0,-1-1,1 1,0-1,-1 1,1-1,-1 0,1 0,-1 0,0 0,0-1,0 1,0-1,0 0,21-19,-1-1,-2-1,0-1,-2-1,-1 0,3-9,44-61,-61 90,1 0,0 1,0 0,1 0,0 0,0 0,0 1,0 0,0 0,1 0,0 1,0 0,0 0,0 0,6-1,-8 5,-1 1,0 0,0 0,-1 0,1 0,0 0,-1 0,1 1,-1 0,1-1,-1 1,0 0,-1 0,1 0,0 0,-1 0,1 0,-1 1,0-1,0 0,-1 1,1-1,-1 1,1-1,-1 1,0-1,0 1,2 7,6 38,-3 1,-2-1,-1 1,-5 34,1 2,2-42,-1 0,-3 0,-1 0,-2-1,-2 0,-2 0,-2-1,-16 34,27-69,-1 0,0 0,0 0,0-1,-1 1,0-1,-1 0,1 0,-1-1,-1 0,1 1,0-1,-1-1,0 1,0-1,-1 0,1-1,-1 0,0 0,0 0,-2 0,5-4,0-1,1 1,-1-1,1 0,-1 0,1 0,0-1,-1 1,1-1,0 0,1 0,-1 0,1 0,-1 0,1-1,0 1,0-1,0 1,1-1,-1 0,1 0,0 0,0 0,0 0,1 0,-1 0,1 0,0 0,0 0,0 0,1 0,-1 0,1 0,0 0,0 0,1 1,1-5,6-22,2 0,1 1,2 0,0 1,2 1,1 0,5-3,91-103,-93 115</inkml:trace>
  <inkml:trace contextRef="#ctx0" brushRef="#br0" timeOffset="26245.997">395 1118,'39'363,"-3"-42,-29-264,-3 0,-2 0,-6 51,-22-24,16-70</inkml:trace>
  <inkml:trace contextRef="#ctx0" brushRef="#br0" timeOffset="26492.538">1 1824,'38'-15,"27"-9,8 0,0-2,-7 5,-10 0,-9 4,-9 5,-5-1,-4 3,-7-3,-2 2,-5-3,1 2,-4-3,-2-3,-4 2</inkml:trace>
  <inkml:trace contextRef="#ctx0" brushRef="#br0" timeOffset="26874.372">678 1203,'2'173,"8"-1,29 150,-37-310,-1 0,1 0,0 0,0 0,1 0,1-1,0 0,0 0,1 0,1 0,0 0,0-1,3 3,-7-11,1-1,-1 0,0 1,0-1,0 0,1 0,-1 0,1 0,-1-1,1 1,-1-1,1 0,-1 1,1-1,-1 0,1 0,-1-1,1 1,-1 0,1-1,-1 0,1 1,-1-1,0 0,1 0,-1-1,0 1,0 0,2-2,62-50,-60 47,127-115,-131 119,0 0,0 0,0 0,0 1,0-1,1 0,-1 1,1 0,-1-1,1 1,0 0,-1 0,1 1,0-1,0 0,0 1,-1 0,1 0,0 0,0 0,0 0,0 0,-1 1,1-1,0 1,0 0,-1 0,1 0,0 0,-1 0,1 1,-1-1,0 1,1-1,-1 1,0 0,0 0,0 0,0 0,0 1,-1-1,1 0,-1 1,1-1,-1 1,0-1,0 1,0 1,9 38,-10-37,0-1,0 1,0-1,1 1,0-1,0 1,0-1,1 0,-1 0,1 1,0-1,0 0,1-1,-1 1,1 0,0-1,0 1,0-1,0 0,0 0,2 1,10-1</inkml:trace>
  <inkml:trace contextRef="#ctx0" brushRef="#br0" timeOffset="27495.822">1693 1739,'-25'17,"0"2,0 1,2 1,1 1,1 1,0 1,2 0,-16 27,34-50,0 0,0 1,0-1,0 0,0 0,0 1,0-1,0 0,0 1,1-1,-1 1,1-1,-1 1,1 0,-1-1,1 1,0-1,0 1,0 0,0-1,0 1,0-1,0 1,0 0,1-1,-1 1,1-1,-1 1,1-1,0 1,-1-1,1 1,0-1,0 0,0 1,0-1,0 0,0 0,1 0,-1 0,0 0,0 0,1 0,-1 0,1-1,-1 1,1 0,-1-1,1 1,-1-1,1 1,0-1,-1 0,1 0,-1 0,1 0,0 0,-1 0,1 0,-1-1,1 1,18-6,0-1,0-1,-1-1,0-1,0-1,-1 0,-1-1,2-2,132-115,-150 128,-1-1,1 1,0 0,-1 0,1 0,0 0,0 0,0 0,0 0,0 0,0 1,0-1,0 0,0 0,0 1,1-1,-1 1,0-1,0 1,1-1,-1 1,0 0,1 0,-1 0,0 0,1 0,-1 0,0 0,0 0,1 0,-1 0,0 1,1-1,-1 1,0-1,0 1,1-1,-1 1,0 0,0-1,0 1,0 0,0 0,0 0,0 0,0 0,-1 0,1 0,0 0,0 0,-1 0,1 1,-1-1,1 0,-1 0,0 1,1-1,-1 0,0 1,0-1,0 0,0 1,0-1,3 42,-4-40,0 1,1-1,-1 1,1 0,0-1,0 1,0-1,1 1,-1 0,1-1,0 1,0-1,0 1,0-1,1 0,-1 1,1-1,0 0,0 0,0 0,0 0,1 0,-1-1,1 1,-1-1,1 0,0 1,0-1,0-1,0 1,1 0,-1-1,4 2,1-2,0 0,0-1,0 0,0 0,0-1,0 0,0 0,-1-1,1 0,0 0,-1-1,1 0,-1 0,0-1,0 1,0-2,0 1,-1-1,4-3,103-117,-90 94,-1-1,-1-1,-3-1,0-1,-2-1,-2 0,-1-1,-2 0,-2-1,-1 0,1-27,-4-129,-5 193,1 0,-1 0,0 0,1 0,-1-1,0 1,0 0,1 0,-1-1,0 1,0 0,0 0,-1 0,1-1,0 1,0 0,-1 0,1-1,-1 1,1 0,-1 0,1 0,-1 0,0 0,1 0,-1 0,0 0,0 0,0 0,0 0,0 1,0-1,0 0,0 1,0-1,0 0,0 1,0 0,0-1,-1 1,1 0,0-1,0 1,-1 0,1 0,0 0,0 0,0 0,-1 0,1 0,0 1,0-1,-1 0,1 1,0-1,0 1,0-1,0 1,0-1,0 1,0 0,0 0,-1 0,-9 16,1 1,1 0,0 0,2 1,0 0,1 1,0-1,2 1,1 0,0 0,1 0,1 1,1-1,1 0,1 1,1 1,-2 13,0-12,1-1,0 0,2 0,0-1,2 1,0-1,2 0,0 0,1-1,1 0,4 4,77 143,-90-167,0 1,-1 0,1 0,0 0,0-1,-1 1,1 0,0 0,-1 0,1 0,-1 0,1 0,-1 0,0 0,1 0,-1 1,0-1,0 0,0 0,0 0,0 0,0 0,0 0,0 1,0-1,0 0,-1 0,1 0,0 0,-1 0,1 0,-1 0,1 0,-1 0,0 0,1 0,-1 0,0 0,0-1,1 1,-1 0,0-1,0 1,0 0,0-1,0 1,0-1,0 1,0-1,0 0,0 1,-12-4</inkml:trace>
  <inkml:trace contextRef="#ctx0" brushRef="#br0" timeOffset="27747.358">2060 1541,'43'0,"39"0,14-4,-4-3,-8 1,-13 1,-10 2,-10 1,-9 1,-6 0,-11 1</inkml:trace>
  <inkml:trace contextRef="#ctx0" brushRef="#br0" timeOffset="28608.273">3387 1683,'4'38,"1"0,2 0,1-1,3 0,0-1,3 0,16 32,-29-66,0 0,0 1,1-1,-1 0,1 0,-1 0,1 0,0 0,0-1,0 1,0 0,0-1,0 1,0-1,0 0,1 0,-1 0,0 0,1 0,-1 0,1-1,-1 1,1-1,0 0,-1 0,1 0,-1 0,1 0,-1 0,1-1,-1 1,1-1,-1 0,1 1,-1-1,0 0,1-1,-1 1,0 0,0-1,0 1,0-1,0 0,0 1,0-1,-1 0,2-1,182-166,-140 132,-8 4,1 2,2 1,1 2,1 2,7-1,-46 26,-1 0,0 0,1 0,-1 0,1 0,-1 0,1 1,-1-1,1 1,0-1,-1 1,1 0,0 0,-1 1,1-1,-1 0,1 1,-1 0,1-1,-1 1,1 0,-1 0,1 1,-1-1,0 0,0 1,0-1,0 1,0 0,0 0,0 0,0 0,-1 0,1 0,-1 0,1 0,-1 1,0-1,0 1,0-1,0 1,-1-1,1 2,4 9,-1 0,0 1,-1-1,0 1,-1 0,-1-1,0 1,-1 0,0 0,-1 0,-1-1,0 1,-1 0,-1-1,-3 9,5-11,0-1,-1 0,0 0,-1 1,0-2,-1 1,0-1,0 1,-1-1,0-1,-1 1,0-1,0 0,-1-1,0 0,0 0,-1-1,1 0,-2 0,1-1,0 0,-1 0,0-1,-5 1,13-5,0 1,1-1,-1 0,0 1,1-1,-1 0,0 0,1 0,-1-1,0 1,1 0,-1-1,0 1,1-1,-1 1,1-1,-1 0,1 1,-1-1,1 0,-1 0,1 0,0 0,-1-1,1 1,0 0,0 0,0-1,0 1,0-1,0 1,1-1,-1 1,0-1,1 1,-1-1,1 0,-1 1,1-1,0 0,0 1,0-1,0 0,0 0,0-3,1 1,0-1,0 1,0-1,0 1,1 0,0-1,0 1,0 0,0 0,1 0,-1 0,1 1,0-1,0 1,1-1,7-4,1 1,0 0,0 1,1 1,-1-1,1 2,0 0,0 1,1 0,-1 1,1 0,-1 1,1 1,0 0,-1 1,5 0,58-2,-53-3,-5-2</inkml:trace>
  <inkml:trace contextRef="#ctx0" brushRef="#br0" timeOffset="28865.794">3302 1203,'0'34,"5"20,1 1</inkml:trace>
  <inkml:trace contextRef="#ctx0" brushRef="#br0" timeOffset="30980.509">4854 2162,'37'-37,"68"-66,-4-5,62-89,-156 188,0-1,0 0,-1 0,0 0,0-1,-2 0,1 0,-1-1,-1 1,0-1,0 0,-2 0,1 0,-1 0,-1-4,0 14,-1-1,1 1,-1 0,1 0,-1 0,0-1,0 1,0 0,0 0,0 0,-1 0,1 0,-1 1,1-1,-1 0,1 1,-1-1,0 1,0-1,0 1,0 0,0 0,0 0,0 0,0 0,0 0,-1 1,1-1,0 1,0-1,-1 1,1 0,0 0,-1 0,1 0,0 1,-1-1,1 0,-3 1,0 0,0 1,1-1,-1 1,0 0,1 0,0 0,-1 1,1-1,0 1,0 0,0 0,1 1,-1-1,1 1,-1 0,0 2,2-3,-1 1,1-1,0 1,0 0,0 0,1 0,-1 0,1 0,0 0,0 1,1-1,-1 0,1 0,0 1,0-1,0 0,1 1,-1-1,1 0,0 0,1 0,-1 0,1 1,-1-2,1 1,0 0,1 0,-1-1,1 1,-1-1,1 0,0 0,0 0,0 0,1 0,-1-1,1 1,0-1,-1 0,1 0,11 4,1-1,-1-1,1 0,0-1,0 0,0-2,0 0,0 0,0-2,4 0,57 2,-74-1,-1 0,1 0,-1 0,1 1,-1 0,1-1,-1 1,1 0,-1 0,0 0,0 0,1 1,-1-1,0 0,0 1,0 0,0-1,0 1,-1 0,1 0,-1 0,1 0,-1 0,1 1,-1-1,0 0,0 1,0-1,-1 1,1-1,-1 1,1-1,-1 1,0-1,1 1,-2-1,1 1,0-1,0 2,-28 100,3-23,25-79,0 0,0 0,0 0,0 0,0 1,0-1,1 0,-1 0,1 0,0 0,-1 0,1 0,0 0,0 0,0 0,1 0,-1-1,0 1,1 0,-1-1,1 1,-1-1,1 1,0-1,0 0,-1 0,1 0,0 0,0 0,0 0,0 0,0-1,1 1,-1-1,0 0,2 1,13-1,1-1,-1-1,0 0,0-1,0-1,0-1,-1 0,1-1,-2-1,1 0,0-1,-2-1,1-1,-1 0,0 0,-1-2,0 1,-1-2,0 0,-1 0,3-6,75-93,-87 96,-26 32,16-9,0 0,0 0,1 1,1 0,-1 1,1-1,0 1,1 1,0-1,1 1,0-1,0 1,1 0,0 1,1-1,0 0,1 1,0 0,0-1,1 1,1-1,0 1,0-1,1 1,0-1,1 0,1 3,1-8,0-1,0 1,0-1,1-1,-1 1,1-1,0 0,0 0,1-1,-1 0,0 0,1 0,-1-1,1 0,-1 0,1 0,0-1,-1 0,1-1,0 1,-1-1,1-1,-1 1,1-1,-1 0,0 0,1-1,-1 0,3-2,6-2,-1 0,1-2,-1 1,-1-2,0 0,0 0,-1-1,0-1,-1 0,-1 0,0-1,0-1,-1 1,-1-2,0 1,-1-1,-1 0,0 0,-1-1,-1 0,0 0,0-11,-4 21,0 0,-1 0,1 0,-1 0,-1 1,1-1,-1 0,0 1,-1-1,1 1,-1 0,0 0,0 0,-1 0,0 0,1 1,-1-1,-1 1,1 0,-1 1,1-1,-1 1,0 0,-1 0,1 0,0 1,-1-1,1 1,-1 1,0-1,0 1,1 0,-1 0,-6 1,5 0,0 0,0 1,0-1,0 2,0-1,0 1,1 0,-1 0,1 1,-1 0,1 0,0 0,0 1,0 0,0 0,1 1,0-1,0 1,0 0,0 1,1-1,0 1,0 0,1 0,-1 0,1 0,0 1,1-1,0 1,0 0,-1 6,4-9,0-1,0 1,0-1,0 1,0-1,1 0,0 0,0 1,0-1,0 0,0-1,0 1,1 0,-1-1,1 1,0-1,0 0,0 0,0 0,0 0,0-1,0 1,1-1,-1 0,1 0,2 1,96 17,-64-19,0-1,-1-3,0 0,0-3,0-1,-1-2,0-1,7-5,-16 7,0 0,-1-2,0-1,-1-2,0 0,-1-1,0-2,-2 0,0-2,-1 0,-1-1,0-1,-2-1,-1-1,0 0,-2-2,-1 1,-1-2,-1 0,9-27,-13-35,-8 87,0-1,0 0,0 0,0 0,-1 0,1 0,-1 0,1 0,-1 0,0 0,1 0,-1 1,0-1,0 0,-1 0,1 1,0-1,0 1,-1-1,1 1,-1 0,1 0,-1-1,0 1,1 0,-1 0,0 1,0-1,0 0,0 1,1-1,-1 1,0-1,0 1,0 0,0 0,0 0,0 0,0 0,0 0,-1 1,-9 4,0 1,1 0,0 0,0 1,1 1,-1 0,2 0,-1 1,1 1,1-1,0 1,0 1,1-1,0 1,1 1,0-1,-1 5,-6 12,1 0,2 1,1 0,1 0,1 1,2 0,1 0,2 1,0-1,2 0,2 1,2 14,-2-35,-1 0,1-1,1 0,0 1,0-1,1 0,0 0,1-1,-1 1,2-1,-1 0,1-1,0 1,1-1,0 0,0-1,0 1,1-1,0-1,0 0,1 0,-1 0,1-1,0 0,0-1,1 0,-1-1,0 0,1 0,0-1,9 1,0-2,0 0,1-1,-1-1,0-1,0-1,-1 0,1-1,-1-1,0-1,0-1,-1 0,0-1,-1-1,1-1,-2 0,0-1,4-4,23-25,-1-1,-3-3,-1-1,-2-1,26-49,-39 57,-1-1,-2-1,-1-1,1-10,-7-32,-12 82,0 0,0 0,0 1,0-1,-1 0,1 0,0 0,-1 1,1-1,-1 0,0 1,0-1,1 0,-1 1,0-1,0 1,0-1,-1 1,1 0,0-1,-1 1,1 0,0 0,-1 0,1 0,-1 0,0 0,1 1,-1-1,0 0,1 1,-1-1,0 1,0 0,0 0,1-1,-1 1,0 0,0 0,0 1,1-1,-1 0,-1 1,-9 4,-1 0,1 1,-1 0,2 1,-1 1,1 0,0 0,1 1,0 0,0 1,1 0,0 1,1 0,0 0,-5 11,-3 2,1 1,1 1,1 0,1 1,2 0,1 1,1 0,1 0,-1 12,7-27,1 0,0-1,0 1,1 0,1-1,0 1,1-1,0 0,1 0,0 0,1 0,1 0,-1-1,2 0,0 0,0-1,1 0,0 0,0-1,1 0,1 0,-1-1,2-1,-1 1,1-2,0 1,0-1,0-1,4 1,13-9,-20-7</inkml:trace>
  <inkml:trace contextRef="#ctx0" brushRef="#br0" timeOffset="31225.051">7789 1739,'-9'33,"-4"12</inkml:trace>
  <inkml:trace contextRef="#ctx0" brushRef="#br0" timeOffset="31560.541">7902 1287,'0'15,"0"4</inkml:trace>
  <inkml:trace contextRef="#ctx0" brushRef="#br0" timeOffset="34882.736">8213 1627,'-47'284,"36"-182,34-142,0-12,124-244,-147 296,1 1,-1 0,0 0,0 0,0 0,1-1,-1 1,0 0,1 0,-1 0,1-1,-1 1,1 0,-1-1,1 1,-1 0,1-1,-1 1,1-1,0 1,0-1,-1 1,1-1,0 1,0-1,-1 0,1 0,0 1,0-1,0 0,0 0,-1 0,1 0,0 0,0 0,0 0,0 0,0 0,-1 0,1 0,0-1,0 1,0 0,-1-1,1 1,0 0,0-1,-1 1,1-1,0 1,-1-1,1 1,0-1,-1 0,1 1,-1-1,1 0,-1 0,1 1,-1-1,0 0,1 0,-1 0,0 1,0-1,0 0,1 0,-1 0,0 0,0 0,42 155,-42-149,1-1,-1 1,1-1,0 1,1-1,-1 1,1-1,0 0,0 0,0 0,0 0,1 0,0 0,-1-1,1 1,1-1,-1 0,0 0,1 0,0 0,-1-1,1 1,0-1,1 0,-1 0,0-1,0 1,1-1,-1 0,1 0,-1 0,1-1,-1 1,1-1,0 0,-1-1,1 1,-1-1,1 0,3-1,1-4,1 0,-1-1,0 0,0 0,-1-1,0-1,-1 1,0-1,0 0,-1-1,3-4,10-14,7-16,-18 25</inkml:trace>
  <inkml:trace contextRef="#ctx0" brushRef="#br0" timeOffset="35442.851">9144 1654,'-14'-2,"0"1,0 0,0 0,0 1,0 1,1 1,-1 0,0 0,0 2,1 0,0 0,-9 5,16-7,0 1,0 0,0 0,0 1,1 0,-1 0,1 0,0 0,0 1,1 0,-1 0,1 0,0 1,1-1,-1 1,1 0,0 0,0 0,1 1,0-1,0 1,1-1,-1 1,1-1,1 1,-1 6,2-7,0-1,0 0,0 0,1 0,0 0,0 0,0 0,0-1,1 1,0-1,0 1,0-1,0 0,1 0,-1 0,1-1,0 1,0-1,1 0,-1 0,0-1,1 1,0-1,0 0,0 0,0 0,0-1,0 0,0 0,0 0,0-1,1 1,-1-1,0 0,0-1,1 0,-1 1,0-1,0-1,0 1,0-1,4-2,11-5,0-1,-1-1,0 0,-1-2,0 0,-1-1,-1 0,15-17,77-61,-107 90,1 1,-1-1,1 1,0 0,-1 0,1-1,0 1,0 0,0 0,0 1,-1-1,1 0,0 1,0-1,1 1,-1-1,0 1,0 0,0 0,0 0,0 0,0 1,0-1,0 0,0 1,0-1,0 1,0 0,0 0,0 0,0 0,-1 0,1 0,0 0,-1 0,1 1,-1-1,1 1,-1-1,1 1,-1 0,0-1,1 3,2 15,0 1,-2-1,0 1,-1 0,-1 0,-1 0,-3 19,3-23,-27 233,27-213,-1 0,-2 0,-2 0,-1-1,-1 0,-2 0,-2-1,-1-1,-1 0,-2 0,-2-2,0 0,-20 23,32-46,-42 40,47-47,0-1,0 1,-1 0,1 0,0 0,0-1,0 1,0-1,-1 1,1-1,0 1,-1-1,1 0,0 0,-1 0,1 1,0-1,-1 0,1-1,0 1,-1 0,1 0,0-1,-1 1,1 0,0-1,0 1,-1-1,1 0,0 1,0-1,0 0,0 0,0 0,0 0,0 0,0 0,0 0,1 0,-1 0,0 0,0 0,1 0,-1-1,-2-10,1 0,1 0,0 0,0-1,1 1,1 0,0 0,0 0,1 0,1 0,0 0,1 0,0 1,1-1,1-1,27-66,3 1,3 3,4 1,25-32,35-24,-85 113</inkml:trace>
  <inkml:trace contextRef="#ctx0" brushRef="#br0" timeOffset="38794.098">10329 1598,'-6'4,"0"0,0 0,1 1,0-1,0 1,0 1,0-1,1 1,0 0,0 0,0 0,1 0,0 1,0-1,0 1,1 0,0 0,1 0,-1 0,1 0,1 0,-1 0,1 0,1 0,-1 0,1 1,0-1,1 0,0 0,1 3,0 1,0 0,1 0,1-1,-1 0,2 1,-1-2,2 1,-1-1,1 0,0 0,1 0,0-1,3 1,-8-6,1 0,-1 0,1-1,0 1,0-1,0 0,0 0,0 0,1-1,-1 0,1 1,-1-2,1 1,-1 0,1-1,-1 0,1 0,-1 0,1-1,-1 1,1-1,-1 0,1 0,-1-1,0 0,1 1,-1-1,0-1,0 1,0 0,-1-1,1 0,2-3,79-105,-60 70,-23 40,0-1,0 0,1 1,-1 0,1-1,-1 1,1 0,-1 0,1 1,0-1,-1 0,1 1,0 0,0-1,-1 1,1 0,0 1,0-1,-1 0,1 1,0 0,0-1,-1 1,1 0,-1 0,1 1,-1-1,1 0,-1 1,0-1,0 1,0 0,0 0,0 0,0 0,0 0,0 0,-1 1,1-1,-1 0,1 3,31 21,-27-22,0-1,1 0,-1 0,1 0,-1-1,1 1,0-2,0 1,0-1,0 0,0-1,0 1,0-1,0-1,0 1,0-1,0-1,-1 1,1-1,0 0,-1-1,1 1,-1-1,1-1,-1 1,0-1,-1 0,1 0,-1-1,2-2,4-3,-1-1,-1 0,0-1,0 0,-1 0,-1-1,0 0,0-1,-2 1,1-1,-2 0,0 0,-1-1,0 1,-1-1,-1 0,0 1,-1-10,-1 24</inkml:trace>
  <inkml:trace contextRef="#ctx0" brushRef="#br0" timeOffset="39084.382">11402 1739,'-5'28,"-1"20,0 7,1-2,1-15,2-13</inkml:trace>
  <inkml:trace contextRef="#ctx0" brushRef="#br0" timeOffset="39330.914">11402 1344,'0'0</inkml:trace>
  <inkml:trace contextRef="#ctx0" brushRef="#br0" timeOffset="39584.442">11740 1203,'18'217,"-9"-127,-4 1,-6 90,-1-55,2-15,0-111</inkml:trace>
  <inkml:trace contextRef="#ctx0" brushRef="#br0" timeOffset="39812.519">11515 1683,'38'-5,"28"-1,6-1,-3 2,-9 2,-15-4,-10 0,-11-5,-10 1</inkml:trace>
  <inkml:trace contextRef="#ctx0" brushRef="#br0" timeOffset="40231.541">12051 1260,'-17'375,"15"-353,-2 0,1-1,2 1,0 0,1 0,1-1,1 1,1 0,1-1,1 0,6 18,-9-36,0 0,0 1,0-1,0 0,0 0,1 0,-1-1,1 1,0 0,0-1,0 0,0 0,0 0,1 0,-1 0,0 0,1-1,-1 0,1 0,0 0,-1 0,1 0,0-1,0 0,0 0,-1 0,1 0,0 0,0-1,-1 1,1-1,0 0,-1 0,1-1,-1 1,1-1,-1 0,0 0,0 0,0 0,0 0,0-1,1 0,169-160,-172 161,1 0,-1 1,0-1,1 0,0 1,-1-1,1 1,0 0,-1 0,1 0,0-1,0 2,0-1,0 0,0 0,0 1,1-1,-1 1,0-1,0 1,0 0,0 0,1 0,-1 0,0 0,0 1,0-1,0 1,0-1,0 1,0 0,0 0,0 0,0 0,0 0,0 0,0 1,-1-1,1 0,0 1,-1 0,7 83,-9-79,0 0,0 0,1 0,0 0,0 0,1 1,0-1,0 0,0 0,0 0,1-1,0 1,1 0,-1-1,1 1,8 7</inkml:trace>
  <inkml:trace contextRef="#ctx0" brushRef="#br0" timeOffset="40578.895">12728 1683,'-8'20,"0"1,2 0,0 0,1 0,2 1,0 0,1 0,1 0,1-1,1 1,3 12,-4-31,0 0,1-1,-1 1,1 0,0-1,0 1,0-1,0 1,0-1,0 1,1-1,-1 0,1 0,0 0,-1 0,1 0,0 0,0 0,1 0,-1-1,0 1,0-1,1 0,-1 1,1-1,-1 0,1-1,-1 1,1 0,0-1,-1 1,1-1,0 0,0 0,-1 0,1 0,0 0,-1-1,1 1,0-1,-1 0,1 0,-1 0,1 0,-1 0,1 0,-1-1,0 1,0-1,0 0,1 0,5-8,0 0,0 0,-1 0,-1-1,0 0,0 0,-1-1,0 1,-1-1,-1 0,0-1,0 1,-1 0,-1-1,0 1,-1-6,1 12,-1 0,1 0,-1 0,-1 0,1 0,-1 0,0 0,-1 1,1-1,-1 0,0 1,0-1,-1 1,0-1,0 1,0 0,-1 1,1-1,-1 0,0 1,0 0,-1 0,0 0,1 1,-4-3,-11 0</inkml:trace>
  <inkml:trace contextRef="#ctx0" brushRef="#br0" timeOffset="41301.05">13180 1795,'-5'5,"0"0,0 1,0-1,1 1,-1 0,2 0,-1 1,1-1,-1 1,2 0,-1 0,1 0,0 0,1 0,-1 0,1 0,1 1,-1-1,1 0,1 1,-1-1,1 0,1 0,-1 1,2 1,-1-7,0 0,0 0,0-1,1 1,-1-1,1 1,-1-1,1 0,-1 0,1 0,0 0,-1 0,1 0,0-1,0 0,-1 1,1-1,0 0,0 0,0-1,-1 1,1 0,0-1,0 0,-1 0,1 0,0 0,-1 0,1 0,-1-1,77-45,61-79,-139 125,1 1,-1 0,0-1,1 1,-1 0,0 0,1 0,-1 0,1 0,-1 0,0 0,1 0,-1 0,0 1,1-1,-1 1,0-1,1 1,-1-1,0 1,0 0,0 0,0-1,0 1,1 0,-1 0,-1 0,1 0,0 0,0 0,0 1,0-1,-1 0,1 0,-1 1,1-1,-1 0,1 0,-1 1,0-1,0 1,1-1,-1 0,0 1,0-1,-1 0,1 1,0-1,0 1,-1-1,1 0,0 1,-1-1,0 1,4 17,0-13,0 1,0-1,1 0,-1 0,1-1,1 1,-1-1,1 0,0 0,0 0,0 0,1-1,-1 0,1 0,0-1,0 0,1 0,-1 0,1-1,-1 1,1-2,0 1,0-1,0 0,-1 0,1-1,0 0,0 0,0-1,0 0,0 0,0 0,0-1,-1 0,1-1,-1 1,1-1,-1 0,0-1,1 0,11-8,0 0,-1-1,0-1,-1 0,-1-1,0-1,3-5,39-40,-16 20,-2-2,-2-2,-2-1,-3-2,22-41,-45 72,0-1,-1-1,-1 1,0-2,-2 1,0 0,-1-1,-1 0,-1 0,-1 0,-1 0,-1-4,2 21,-1 0,1 1,-1-1,0 0,0 0,-1 1,1-1,0 0,-1 0,0 1,0-1,1 0,-2 1,1-1,0 1,0-1,-1 1,1 0,-1 0,0-1,0 1,0 0,0 0,0 1,0-1,0 0,-1 1,1-1,-1 1,1 0,-1 0,1 0,-1 0,0 0,1 1,-1-1,0 1,0 0,1-1,-1 1,0 1,0-1,1 0,-1 1,0-1,0 1,1 0,-1 0,1 0,-1 0,1 0,-1 1,1-1,-13 12,2 0,-1 2,2-1,0 1,1 1,0 0,2 1,0 0,0 0,2 1,0 0,1 0,1 1,1 0,0 0,1 0,2 0,0 4,-1-1,1 1,1-1,1 1,2-1,0 0,1 1,1-1,1-1,1 1,1-1,1 0,1-1,0 0,10 12,63 71,-86-104,-3-3</inkml:trace>
  <inkml:trace contextRef="#ctx0" brushRef="#br0" timeOffset="41463.85">13716 1598,'57'5,"25"1,7 0,-6-1,-13-1,-9-2,-9-1,-10 0,-11-1</inkml:trace>
  <inkml:trace contextRef="#ctx0" brushRef="#br0" timeOffset="45733.654">15297 1683,'-5'-6,"1"0,-1 1,0-1,0 1,-1 0,0 1,0-1,0 1,0 0,0 1,-1-1,0 1,0 1,1-1,-2 1,1 0,0 1,0 0,0 0,-1 0,1 1,-1 0,1 0,0 1,-1 0,1 1,0-1,-2 2,6-2,1 0,0 1,0-1,0 1,0-1,0 1,0 0,1-1,-1 1,1 0,-1 0,1 0,-1 0,1 1,0-1,0 0,0 0,0 1,1-1,-1 1,1-1,-1 1,1-1,0 1,0-1,0 1,0-1,0 0,1 1,-1-1,1 1,0-1,0 1,-1-1,1 0,1 1,53 81,-44-72,-6-5,-1 0,0 0,0 0,0 1,-1-1,0 1,0 0,-1 0,0 0,0 0,-1 0,1 5,-2-9,0-1,0 1,0-1,0 1,0-1,-1 0,0 1,0-1,0 0,0 1,0-1,0 0,-1 0,0 0,1 0,-1 0,0-1,0 1,-1 0,1-1,-1 0,1 1,-1-1,0 0,0 0,0-1,0 1,0 0,0-1,0 0,-1 0,0 1,-1-1,0-1,0 1,0-1,1 0,-1 0,0 0,0-1,0 1,1-1,-1 0,0-1,1 1,-1-1,-1-1,-14-8</inkml:trace>
  <inkml:trace contextRef="#ctx0" brushRef="#br0" timeOffset="46249.702">15240 2049,'56'-25,"-1"-2,-2-3,-1-2,-1-2,-2-3,-2-1,22-24,-40 25,-2-1,-1-1,-2-2,-2 0,-1-4,-14 32,-3 7,0 0,0 0,-1-1,0 0,0 0,-1 0,0 0,0 0,-1 0,1-1,-2 1,1 0,-1-1,0 1,0-1,-1 1,0 0,-1-1,1 1,-1 0,-3-6,3 11,1 0,-1 1,0-1,0 1,0-1,0 1,0 0,0-1,-1 1,1 0,0 1,0-1,-1 0,1 1,-1-1,1 1,0-1,-1 1,1 0,-1 0,1 1,-1-1,1 0,0 1,-1-1,1 1,0 0,-1 0,1 0,0 0,0 0,0 0,-1 1,-63 52,53-37,1-1,1 2,1-1,0 1,1 1,2 0,-1 0,2 1,1-1,0 1,1 0,2 1,0-1,1 1,1-1,0 1,2-1,2 10,-1-17,0-1,1 1,1-1,0 0,0 0,1-1,0 1,1-2,1 1,0-1,0 0,1 0,6 5,29 4,-30-21</inkml:trace>
  <inkml:trace contextRef="#ctx0" brushRef="#br0" timeOffset="46569.596">16002 1880,'-5'10,"-1"8,4 0,4 3,5-3,7-4,6-5,4-3,-2-8,-10-4,-6 0</inkml:trace>
  <inkml:trace contextRef="#ctx0" brushRef="#br0" timeOffset="46816.638">16087 1485,'5'5,"1"1</inkml:trace>
  <inkml:trace contextRef="#ctx0" brushRef="#br0" timeOffset="47366.116">16312 1683,'17'118,"-6"-55,-3 1,-2 0,-4 0,-4 58,-1-87,3-23,0-1,0 1,-1-1,-1 0,0 0,0 1,-1-1,-1-1,0 1,0 0,-1-1,0 0,-1 0,0 0,0-1,-3 2,9-11,-1 1,1-1,-1 1,1-1,-1 1,0-1,1 1,-1-1,0 0,1 1,-1-1,0 0,1 0,-1 0,0 1,0-1,1 0,-1 0,0 0,0 0,1 0,-1 0,0 0,0-1,1 1,-1 0,0 0,0-1,1 1,-1 0,0-1,1 1,-1 0,1-1,-1 1,0-1,1 1,-1-1,1 1,-1-1,1 0,-1 1,1-1,0 0,-1 1,1-1,0 0,0 1,-1-1,1 0,0 0,0 1,0-1,0 0,0 0,-6-45,9 22,2 0,0-1,2 2,0-1,2 1,0 0,9-13,5-13,2 2,1 0,3 1,2 2,2 1,1 2,3 1,1 2,29-22,-53 49,0 1,1 1,1 0,-1 1,1 1,1 0,9-2,-25 8,1 1,0-1,-1 1,1-1,0 1,0 0,-1-1,1 1,0 0,0 0,-1 1,1-1,0 0,0 0,-1 1,1-1,0 1,-1 0,1-1,0 1,-1 0,1 0,-1 0,1 0,-1 0,0 0,1 1,-1-1,0 0,0 1,0-1,0 1,0-1,0 1,-1-1,1 1,0 0,-1-1,1 1,-1 0,0 0,1-1,-1 1,0 0,0 1,-15 81,-4-50,-1-2,-2 0,-1-1,-2-2,0 0,-10 6,-54 33,85-66,1 1,-1-1,0 0,0-1,0 1,0-1,0 1,0-1,0 0,-1-1,1 1,0-1,-1 0,1 0,0 0,-1-1,1 1,0-1,0 0,0 0,0-1,0 1,0-1,-1-1,-9-7</inkml:trace>
  <inkml:trace contextRef="#ctx0" brushRef="#br0" timeOffset="47881.155">17046 1852,'-23'63,"-3"-1,-3-1,-23 37,28-72,7-46,16 5,1 1,0 0,1 0,1 0,0 0,1 0,0 0,1 0,1 1,0 0,1 0,0 0,5-6,110-152,-120 169,15-19,0 0,1 2,1 0,0 1,2 0,0 2,1 0,0 2,1 0,1 1,23-9,-44 21,0 1,1-1,-1 0,0 0,1 1,-1-1,1 1,-1 0,0 0,1 0,-1 0,1 0,-1 0,1 1,-1-1,0 1,1 0,-1 0,0 0,0 0,1 0,-1 0,0 0,0 1,0-1,0 1,-1-1,1 1,0 0,-1 0,1 0,-1 0,0 0,1 0,-1 0,0 0,0 0,0 1,-1-1,1 0,0 2,0 4,1 1,-1 0,0-1,-1 1,0 0,0-1,-1 1,0 0,-1-1,0 1,-1 2,-3 6,-1-1,0-1,-1 1,-1-1,0-1,-1 0,-1 0,0-1,-1 0,0-1,-1 0,0-1,-1-1,0 0,-1-1,0 0,0-1,-1-1,0 0,0-2,-11 3,-25-9,51 1,0 0,0 0,0-1,0 1,0 0,0-1,0 1,0-1,0 1,0-1,0 1,0-1,0 0,1 1,-1-1,0 0,0 0,1 1,-1-1,0 0,1 0,-1 0,1 0,0 0,-1 0,1 0,0 0,-1 0,1 0,0 0,0 0,0 0,0 0,0 0,0 0,0 0,0 0,0 0,1 0,-1 0,0 0,1 0,-1 0,1 0,-1 0,1-1,8-14</inkml:trace>
  <inkml:trace contextRef="#ctx0" brushRef="#br0" timeOffset="48138.179">17667 1767,'-15'34,"-4"15,-4 1,3-10</inkml:trace>
  <inkml:trace contextRef="#ctx0" brushRef="#br0" timeOffset="48384.219">17582 1428,'0'0</inkml:trace>
  <inkml:trace contextRef="#ctx0" brushRef="#br0" timeOffset="48786.384">17780 1908,'3'1,"0"0,-1 0,1 0,0-1,0 0,1 1,-1-1,0 0,0 0,0-1,0 1,0-1,0 1,0-1,0 0,-1 0,1 0,0-1,0 1,-1-1,1 1,-1-1,1 0,-1 0,0 0,0 0,2-2,52-66,43-59,-99 128,1 0,-1 1,1-1,0 0,-1 1,1-1,0 1,0-1,-1 0,1 1,0 0,0-1,0 1,0 0,0-1,-1 1,1 0,0 0,0 0,0 0,0 0,0 0,0 0,0 0,0 0,0 0,0 0,0 1,0-1,-1 0,1 1,0-1,0 0,0 1,0-1,-1 1,1 0,0-1,-1 1,1-1,0 1,-1 0,1 0,-1-1,1 1,-1 0,1 0,-1 0,1 0,-1 0,0-1,0 2,12 53,-11-46,0-2,0 0,0 0,0-1,1 1,0 0,1-1,-1 1,1-1,0 1,1-1,0 0,0-1,0 1,0-1,1 0,0 0,0 0,1 0,-1-1,1 0,0 0,0-1,0 1,0-1,1-1,-1 1,1-1,0 0,0-1,0 0,-1 0,1 0,0-1,0 0,0 0,0 0,0-1,3-1,-2-1,1 0,-1 0,0 0,0-1,0-1,-1 0,1 0,-1 0,0 0,-1-1,1-1,-1 1,0-1,-1 0,0 0,0 0,0-1,-1 0,0 0,-1 0,0 0,2-6,32-57,-24 54,0 4</inkml:trace>
  <inkml:trace contextRef="#ctx0" brushRef="#br0" timeOffset="49453.138">18740 1683,'-20'5,"0"0,0 2,1 0,0 1,1 1,0 1,0 1,-7 6,17-12,0 1,1 1,0-1,0 1,0 1,1-1,0 1,1 0,0 1,0-1,1 1,-1 2,3-7,1-1,-1 1,1-1,0 1,1 0,-1 0,1-1,-1 1,1 0,0 0,0-1,1 1,-1 0,1 0,0-1,0 1,0 0,0-1,1 1,-1-1,1 1,0-1,0 0,0 0,1 0,-1 0,1 0,0-1,-1 1,1-1,0 1,1-1,1 1,1 0,-1-1,0 0,1 0,-1-1,1 1,-1-1,1 0,0-1,-1 1,1-1,0 0,0-1,-1 0,1 1,0-2,-1 1,1-1,-1 1,1-2,1 0,107-63,-61 27,2 2,1 3,2 3,19-7,-76 37,1-1,0 1,0 0,0 0,1-1,-1 1,0 1,0-1,1 0,-1 0,0 1,1 0,-1-1,0 1,1 0,-1 0,1 0,-1 0,0 1,1-1,-1 1,1-1,-1 1,0 0,0 0,0 0,1 0,-1 0,0 0,0 1,0-1,-1 1,1 0,0-1,-1 1,1 0,0 1,1 12,-1-1,-1 1,0-1,-1 1,-1-1,0 1,-1-1,-1 1,0-1,-1 0,0 0,-1 0,-1 0,-1 7,-92 377,95-378,0-1,-1 0,-1 0,-1 0,-1 0,0-1,-2-1,0 1,0-2,-2 1,-3 3,13-18,-1 1,1-1,0 1,-1-1,1 0,-1 0,0 0,1-1,-1 1,0 0,0-1,0 0,0 0,0 0,-1 0,1 0,0-1,0 1,-1-1,1 0,0 0,-1 0,1 0,0-1,0 0,-1 1,1-1,0 0,0 0,0-1,0 1,0-1,0 1,0-1,1 0,-1 0,1 0,-1 0,1-1,0 1,0-1,0 1,0-1,0 0,0 0,1 0,0 0,-1 0,-2-11,1 1,1-1,0 1,1-1,0 1,1-1,1 0,0 0,0 1,2-1,0 1,0 0,1 0,1 0,0 0,1 0,0 1,1 0,0 1,5-6,-2 2,1 0,1 1,1 0,0 1,0 0,1 1,1 1,0 0,1 1,0 0,0 2,1 0,0 0,0 2,1 0,4 0,-15 6,-1 0,1 0,0 0,0 1,0 0,-1 0,1 1,0 0,-1 0,1 1,-1 0,6 3,30 11,-32-15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0:2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8,'0'5,"4"1,3-4,4-9,-5-1,-3 3,-7 5,-7 5,-7 8,4 1,10-1,10-9,4-4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0,'-27'8,"1"0,1 1,-1 1,2 2,-1 1,2 0,0 2,0 1,1 0,2 2,-7 7,22-21,0 1,0 0,0 0,1 0,0 1,0 0,0-1,1 1,0 1,0-1,1 0,0 1,0-1,0 1,1 0,0-1,0 1,0 0,1 0,0 0,1 0,-1-1,1 1,1 0,-1 0,1-1,0 1,1-1,0 0,0 1,0-1,0 0,1-1,0 1,0-1,1 0,0 0,0 0,0 0,2 0,-2-3,0 0,0 0,0-1,0 1,1-1,-1-1,1 1,-1-1,1 0,-1 0,0 0,1-1,-1 0,1 0,-1 0,0-1,0 1,0-1,0-1,0 1,0-1,3-2,95-76,-75 55,-2-2,-1-1,-1-1,-2 0,10-20,-32 50,0-1,1 1,-1-1,0 1,0 0,1-1,-1 1,0-1,1 1,-1 0,0-1,1 1,-1 0,1 0,-1-1,1 1,-1 0,0 0,1-1,-1 1,1 0,-1 0,1 0,-1 0,1 0,-1 0,1 0,-1 0,1 0,-1 0,1 0,-1 0,1 0,-1 0,1 0,-1 1,1-1,-1 0,0 0,1 1,-1-1,1 0,-1 0,0 1,1-1,-1 0,0 1,1-1,-1 1,0-1,1 1,-1-1,0 0,0 1,0-1,1 1,-1-1,0 1,0-1,0 1,0-1,0 1,0-1,0 1,0-1,16 50,-11-31,-1-8,0 0,0 0,1 0,0-1,1 1,0-1,1-1,0 1,1-1,0 0,0-1,0 0,1 0,1-1,-1 0,1-1,0 0,1 0,-1-1,1 0,0-1,1 0,-1-1,0-1,8 2,69-26,-74 12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260 520,'-7'-1,"0"1,-1 0,1 0,0 0,0 1,0 0,0 1,0 0,0 0,0 0,0 1,1 0,-1 0,1 0,0 1,0 0,0 1,0-1,1 1,-4 4,-4 6,1 0,1 1,0 1,1 0,1 0,0 0,1 1,1 1,1-1,1 1,1 0,0 1,1-1,1 0,1 1,1 10,-1-25,1 0,-1 0,1 0,0 0,0 0,1 0,-1 0,1 0,0 0,1 0,-1 0,1-1,0 1,0 0,1-1,-1 1,1-1,0 0,0 0,0 0,1 0,-1-1,1 0,0 1,0-1,0 0,0-1,1 1,-1-1,1 0,0 0,-1 0,1-1,0 1,0-1,0 0,0-1,0 1,5-1,9-7,1-1,-1-1,-1 0,0-1,0-1,-1-1,-1-1,0 0,0-1,-1 0,8-12,20-22,-2-2,-2-1,-2-2,-3-2,-2-1,9-26,-27 53,-1-1,-1-1,-1 0,-2 0,-1-1,-2 0,-1-1,-1 1,-2-1,-1-5,-2 32,1 0,-1-1,0 1,-1 0,0 0,0 0,0 0,0 0,-1 0,0 0,-1 1,1-1,-1 1,0 0,-1-1,3 4,0 0,0 0,-1 1,1-1,0 1,-1-1,1 1,-1 0,1 0,-1 0,1 0,-1 1,0-1,1 1,-1-1,0 1,1 0,-1 0,0 0,0 0,1 1,-1-1,0 1,1 0,-1-1,0 1,1 1,-1-1,1 0,0 0,-1 1,1-1,0 1,0 0,0 0,0 0,-16 15,0 2,2 0,0 0,1 1,2 1,0 1,1 0,0 0,2 1,1 1,1 0,1 0,2 0,0 1,0 7,3-18,0 0,1 0,1 0,1 1,-1-1,2 0,0 0,1 0,0-1,1 1,1-1,0 1,1-1,0-1,1 1,0-1,1 0,1-1,-1 0,2 0,0-1,0 0,1-1,0 0,0-1,1 0,9 4,-11-7,0 0,0-1,0-1,1 1,-1-2,1 0,-1 0,1-1,0 0,0 0,0-2,0 1,-1-1,1-1,0 0,-1 0,11-4,-13 3,0 0,0-1,0 0,0 0,-1-1,1 1,-1-2,0 1,-1-1,1 0,-1 0,0-1,-1 0,0 0,0 0,0 0,-1-1,0 0,0 0,1-7,-7 3,-8 32,10-15,-1 0,0 0,1 0,0 0,0 0,1 0,-1 0,1 0,0 0,0 0,1 0,-1 0,1-1,0 1,1 0,-1-1,1 0,0 0,0 1,0-2,0 1,1 0,0-1,-1 1,1-1,0 0,1-1,-1 1,3 1,3 1,0 0,0-1,0 0,1-1,0 0,-1 0,1-1,0-1,0 0,0 0,0-1,1-1,3 0,6-4,1-2,-1 0,0-2,-1 0,0-1,0-1,-1 0,-1-2,0 0,-1-2,0 1,-1-2,-1 0,6-9,33-28,-52 51,-1 0,1 0,-1 0,1 0,0 0,0 0,0 1,0-1,0 0,0 1,0 0,0 0,1 0,-1 0,0 0,1 0,-1 0,1 1,-1-1,1 1,-1 0,1 0,0-1,-1 2,1-1,-1 0,1 1,-1-1,1 1,-1 0,1-1,-1 1,0 0,1 1,-1-1,0 0,0 1,0-1,0 1,0 0,0-1,-1 1,1 0,0 0,-1 0,1 1,-1-1,0 0,0 0,0 1,0-1,0 0,-1 1,1 0,2 13,0 0,-1 0,-1 0,-1 0,0 0,-1 0,-1 0,0 0,-1-1,-1 1,0-1,-3 4,5-14,0-1,0 1,-1-1,0 0,0 0,0 0,0 0,-1-1,1 1,-1-1,0 0,0 0,0 0,0-1,-1 0,1 1,-1-1,1-1,-1 1,0-1,1 0,-1 0,0 0,0 0,0-1,0 0,-5 0,10 0,-1 0,0-1,0 1,0 0,1 0,-1 0,0-1,0 1,1 0,-1-1,0 1,1-1,-1 1,0-1,1 1,-1-1,1 1,-1-1,0 0,1 1,0-1,-1 0,1 1,-1-1,1 0,0 1,-1-1,1 0,0 0,0 0,0 1,0-1,0 0,0 0,0 0,0 1,0-1,0 0,0 0,0 0,0 1,1-1,-1 0,0 0,1 1,-1-1,0 0,1 1,-1-1,1 0,-1 1,1-1,0 1,-1-1,1 1,-1-1,1 1,0-1,0 1,-1-1,1 1,0 0,0 0,-1-1,1 1,0 0,12-5,0 1,-1 1,2 0,-1 0,0 2,0-1,1 2,-1 0,0 0,1 1,1 1,44 10,-52-9,1-1,0 0,0 0,0-1,0 0,1 0,-1-1,0 0,0-1,0 0,7-1,8-7,-1-1,0-1,0-1,-1-1,-1 0,0-2,-1 0,-1-1,0-1,-1-1,-1-1,-1 0,13-21,-14 24,3-10,0 1,-1-2,-2 0,-1-1,-1-1,-2 1,0-2,-2 1,3-27,1-145,-26 149,14 51,0 0,-1 0,1 0,0 0,-1 0,1 0,-1 0,1 0,-1 0,0 1,1-1,-1 0,0 0,0 1,0-1,1 1,-1-1,0 0,0 1,0 0,0-1,0 1,0-1,0 1,0 0,0 0,0 0,0 0,0 0,0 0,0 0,0 0,0 0,0 0,0 0,0 0,0 1,0-1,0 0,0 1,0-1,0 1,0-1,0 1,1 0,-1-1,0 1,0 0,-7 9,1 0,0 0,0 1,1 0,0 0,1 1,1 0,0-1,0 1,1 1,1-1,0 0,0 1,1 1,-5 20,0 6,2 1,1-1,2 1,2-1,2 1,1-1,2 1,9 26,-6-30,-2 0,-1 0,-2 1,-2 0,-1 0,-3 19,-16-19,17-37,0-1,1 1,-1-1,1 1,-1-1,0 0,1 1,-1-1,0 0,1 0,-1 1,0-1,0 0,1 0,-1 0,0 0,0 0,1 0,-1 0,0 0,0 0,1 0,-1 0,0-1,1 1,-1 0,0 0,1-1,-1 1,0 0,1-1,-1 1,0-1,1 1,-1-1,1 1,-1-1,1 1,-1-1,1 0,0 1,-1-1,1 0,0 1,-1-1,1 0,0 1,0-1,0 0,-1 0,1 1,0-1,0 0,0 0,-9-46,7 22</inkml:trace>
  <inkml:trace contextRef="#ctx0" brushRef="#br0" timeOffset="329.899">2292 350,'-28'20,"15"-13,0 1,1 0,0 1,0 0,1 1,0 0,0 1,2 1,-1-1,1 1,1 1,0 0,1 0,-2 4,9-10,1 0,-1 0,1 0,0-1,1 1,0 0,0-1,0 1,1-1,-1 0,2 0,-1 0,1 0,0-1,0 1,0-1,1 0,0 0,0-1,0 1,0-1,1 0,0 0,0-1,0 0,0 0,0 0,1-1,-1 0,3 0,34 23,55 39,-70-74,-21-4</inkml:trace>
  <inkml:trace contextRef="#ctx0" brushRef="#br0" timeOffset="685.224">881 68,'5'0,"1"4,0 3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18120 623,'-2'-1,"-1"0,1 0,-1 0,0 1,1-1,-1 1,0-1,0 1,1 0,-1 0,0 1,0-1,1 0,-1 1,0 0,1 0,-1-1,1 2,-1-1,1 0,-1 0,1 1,0-1,0 1,0 0,0 0,0-1,0 1,0 1,-1 0,-44 73,41-60,1 1,1 1,1-1,1 0,0 1,1 0,1-1,0 1,2 6,-1 9,-1-30,-1 1,0 0,1 0,-1-1,1 1,0 0,0 0,1-1,-1 1,1 0,0 0,0-1,0 1,0-1,1 1,0-1,-1 0,1 1,0-1,1 0,-1 0,0 0,1-1,0 1,-1 0,1-1,0 0,0 0,1 0,-1 0,0 0,1 0,-1-1,1 0,-1 0,1 0,0 0,-1 0,1-1,0 0,0 0,0 0,11-6,-1 0,1-2,-1 0,0 0,-1-2,0 1,0-2,-1 0,-1 0,0-1,3-4,-1 2,-1-1,0 0,-1 0,-1-1,0-1,-1 0,-1 0,-1 0,0-1,-1 0,-1-1,0-3,-4 18,-1 0,0 1,1-1,-1 0,-1 0,1 1,0-1,-1 0,0 1,0-1,0 0,0 1,0-1,-1 1,0 0,1-1,-1 1,-1 0,1 0,0 0,-1 0,1 1,-1-1,0 1,0 0,0-1,0 1,0 0,-2 0,-4-2,-1 0,0 1,0 0,0 0,0 1,0 0,-1 1,1 1,-11 0,-45-8,95-16,11 9,2 1,-1-3,-1-1,0-1,-1-3,-2-1,0-2,4-5,-32 18,0 0,-1 0,0-1,-1 0,0-1,-1 1,-1-1,0 0,-1-1,0 1,-1-1,-1 0,0 0,-1 0,-1 0,0 0,-1 0,-1 0,-2-8,-7-11,7 64,46 267,-24-210,-4 1,-3 1,-4 0,-5 0,-3 0,-4 0,-5 7,-65 280,71-356,-1-1,-1 1,0-1,-2 0,0 0,-1-1,-1 0,-1-1,11-16,0-1,-1 1,1 0,0-1,0 1,-1-1,1 1,0 0,-1-1,1 1,-1-1,1 1,-1-1,1 0,-1 1,1-1,-1 1,1-1,-1 0,1 1,-1-1,0 0,1 0,-1 0,1 1,-1-1,0 0,1 0,-1 0,0 0,1 0,-1 0,0 0,1 0,-1 0,0-1,1 1,-1 0,1 0,-1 0,0-1,1 1,-1 0,1-1,-1 1,1-1,-1 1,1 0,-1-1,1 1,-1-1,1 1,0-1,-1 0,1 1,0-1,-1 1,1-1,0 0,0 1,0-1,-1 1,1-1,0 0,0 1,-7-47,6-14,3-1,2 0,3 1,2 0,3 0,3 2,2-1,11-19,27-11,-35 71</inkml:trace>
  <inkml:trace contextRef="#ctx0" brushRef="#br0" timeOffset="-12283.403">11375 227,'-2'1,"0"1,0-1,0 1,0-1,1 1,-1 0,1 0,-1 0,1 0,0 0,0 0,0 0,0 0,0 0,0 1,0-1,1 0,-1 1,1-1,0 0,0 1,0-1,0 0,0 3,0-2,-14 393,-50-56,60-321,8-20,66-194,-66 174</inkml:trace>
  <inkml:trace contextRef="#ctx0" brushRef="#br0" timeOffset="-11988.908">11064 735,'90'-17,"134"-6,-207 19,-2 2,0-1,-1 0,0-2,0 1,0-1,0-1,-1-1,0 0,8-6,-5-1</inkml:trace>
  <inkml:trace contextRef="#ctx0" brushRef="#br0" timeOffset="-11568.531">11685 256,'-21'130,"7"-50,4 1,-1 71,11-139,0 0,1-1,1 1,0 0,0-1,2 1,-1-1,1 0,1 0,0 0,1-1,0 0,1 0,0 0,1-1,3 3,-7-10,0 0,1 0,0-1,-1 1,1-1,0-1,0 1,0-1,0 1,0-1,0-1,1 1,-1-1,0 0,0 0,1-1,-1 1,0-1,0 0,0 0,0-1,0 0,0 0,0 0,-1 0,1-1,-1 0,1 0,-1 0,0 0,0-1,-1 1,4-5,50-25,-56 33,0 1,0-1,1 0,-1 0,0 1,0-1,0 1,0-1,0 1,0-1,0 1,0 0,0 0,0-1,0 1,0 0,-1 0,1 0,0 0,0 0,-1 0,1 0,-1 0,1 0,-1 0,1 0,-1 0,0 0,0 1,1-1,-1 0,0 0,0 0,0 1,0-1,0 0,-1 0,1 0,0 0,0 1,-1-1,1 0,-1 1,1 7,25 81,-24-88,0 1,0-1,0 1,1-1,-1 0,1 0,0 0,-1 0,1 0,0 0,0 0,0 0,0-1,0 1,1-1,-1 0,0 1,1-1,-1 0,1-1,-1 1,1 0,0-1,-1 1,1-1,0 0,-1 0,1 0,0 0,-1 0,1 0,-1-1,1 0,15-6</inkml:trace>
  <inkml:trace contextRef="#ctx0" brushRef="#br0" timeOffset="-11206.096">12249 848,'10'2,"-1"1,1-2,0 1,0-2,0 1,-1-1,1-1,0 1,0-2,0 1,-1-1,1-1,-1 0,0 0,0-1,0 0,0-1,0 0,-1 0,0-1,0 0,-1 0,1-1,-1 1,-1-2,4-3,-9 8,-1 1,1-1,-1 0,1 1,-1-1,0 1,0-1,0 0,0 1,-1-1,1 1,-1-1,1 1,-1-1,0 1,0-1,0 1,0 0,-1-1,1 1,0 0,-1 0,0 0,1 0,-1 0,0 0,0 1,0-1,0 1,-1-1,1 1,0 0,-1-1,1 1,0 1,-1-1,1 0,-1 1,0-1,1 1,-1 0,1-1,-1 1,0 0,1 1,-1-1,1 1,-1-1,1 1,-1 0,1-1,-1 1,1 1,0-1,-2 1,-4 1,0 0,-1 1,1 1,1-1,-1 1,1 0,-1 1,1 0,1 0,-1 1,1 0,1 0,-1 0,1 0,0 1,1 0,0 0,0 0,1 1,0 0,0-1,1 1,0 0,0 0,1 0,1 0,-1 0,1 0,1 0,0 0,0 0,1 0,0 0,0 0,1 0,3 5,3-5,0 0,1-1,0 0,1 0,0-1,0 0,0-1,1 0,0-1,0 0,0-1,1-1,-1 0,1 0,0-1,0-1,0 0,2-1,70 2,-60-2</inkml:trace>
  <inkml:trace contextRef="#ctx0" brushRef="#br0" timeOffset="-9414.452">13350 1102,'-1'-22,"1"0,0 0,2 1,0-1,2 0,0 1,2 0,0 0,1 0,1 1,1 0,1 1,0 0,2 0,0 1,1 1,1 0,10-9,163-100,-185 125,-1 0,0 0,1 0,-1 0,1 0,-1 0,1 0,0 1,-1-1,1 1,0-1,-1 1,1 0,0-1,0 1,-1 0,1 0,0 0,0 1,-1-1,1 0,0 1,-1-1,1 1,0-1,-1 1,1 0,-1 0,1-1,-1 1,1 0,-1 1,0-1,1 0,-1 0,0 1,0-1,0 0,0 1,0-1,0 1,0-1,-1 1,1 0,0-1,-1 1,1 0,-1-1,0 1,0 0,0 0,1-1,-1 1,-1 0,1 256,-1-256,1-1,0 1,0-1,0 0,0 1,1-1,-1 0,0 1,1-1,-1 0,0 0,1 1,0-1,-1 0,1 0,0 0,-1 1,1-1,0 0,0 0,0 0,0 0,0-1,0 1,0 0,0 0,1-1,-1 1,0 0,0-1,1 1,-1-1,0 0,1 1,-1-1,0 0,1 0,-1 0,0 0,1 0,-1 0,0 0,1-1,-1 1,0 0,1-1,-1 1,0-1,0 1,1-1,-1 0,0 1,0-1,0 0,0 0,0 0,0 0,0 0,0 0,227-211,-127 138,-100 74,0-1,0 0,-1 1,1-1,0 1,0-1,0 1,0-1,0 1,0 0,0-1,0 1,0 0,0 0,0 0,0 0,0 0,0 0,0 0,0 0,0 0,0 0,-1 0,1 1,0-1,0 0,0 1,0-1,0 1,0-1,0 1,0-1,-1 1,1 0,0-1,-1 1,1 0,0 0,-1 0,1-1,-1 1,1 0,-1 0,1 0,-1 0,0 0,1 0,-1 0,0 0,0 0,0 0,0 0,0 0,0 0,0 0,0 0,0 0,0 0,-7 62,-1-28,2 0,1 1,2-1,1 1,2 0,2 12,3-29,1-7</inkml:trace>
  <inkml:trace contextRef="#ctx0" brushRef="#br0" timeOffset="-9115.341">14592 678,'-19'25,"-4"3,2 0,0 2,2 0,2 1,1 1,1 0,-3 13,17-42,-1 0,1 0,0 0,0 0,0 0,1 0,-1 0,1 1,-1-1,1 0,0 0,0 0,1 1,-1-1,1 0,-1 0,1 0,0 0,0 0,1 0,-1 0,0 0,1 0,0-1,0 1,0-1,0 1,0-1,0 1,1-1,-1 0,1 0,-1 0,1-1,0 1,0-1,0 1,0-1,0 0,0 0,0 0,0-1,0 1,0-1,0 1,1-1,-1 0,3-1,11-4,1 0,-2-2,1 0,-1-1,0 0,0-2,-1 0,-1 0,1-1,-2-1,0-1,0 0,-1 0,-1-1,0-1,-1 1,0-2,5-12,-11 20,0-1,0 0,-1 0,0 0,0 0,-1-1,-1 1,0-1,0 1,0-1,-1 1,-1-3,1 8,-1 1,1-1,-1 1,0 0,0-1,0 1,0 0,0-1,-1 1,0 0,1 0,-1 0,-1 0,1 1,0-1,0 1,-1-1,0 1,1 0,-1 0,0 0,0 0,0 0,0 1,-1-1,1 1,0 0,-1 0,1 0,0 0,-1 1,1-1,-1 1,0 0,-23 2,2 3</inkml:trace>
  <inkml:trace contextRef="#ctx0" brushRef="#br0" timeOffset="-8699.011">15354 227,'-11'13,"-1"0,2 1,0 1,0-1,1 1,1 1,1 0,0 0,1 0,1 1,0 0,2 0,-1 0,2 1,1-1,0 0,1 1,1-1,0 1,2 4,1-7,0 0,-1 1,-1-1,0 0,-1 1,-1 0,0-1,-1 1,-3 12,-2 0,-1-1,-2 0,-1 0,0-1,-3-1,-4 7,-10 25,23-49</inkml:trace>
  <inkml:trace contextRef="#ctx0" brushRef="#br0" timeOffset="-8452.667">14931 623,'38'4,"37"3,10-1,-4-1,-11-2,-13-1,-11-1,-9 0,-6-1,-3 4,-2 2,0 0,0-1,-4-2</inkml:trace>
  <inkml:trace contextRef="#ctx0" brushRef="#br0" timeOffset="-8251.127">15833 678,'-14'34,"-5"6,1-4</inkml:trace>
  <inkml:trace contextRef="#ctx0" brushRef="#br0" timeOffset="-8099.024">15806 340</inkml:trace>
  <inkml:trace contextRef="#ctx0" brushRef="#br0" timeOffset="-7817.393">16116 594,'-6'22,"-1"3,0 1,1 0,2 0,0 0,2 0,1 1,1-1,3 20,-3-43,1 0,-1 0,1 1,0-1,0 0,0 0,0 0,0 0,1 0,-1-1,1 1,0 0,0-1,0 1,0-1,0 0,1 1,-1-1,1 0,-1 0,1-1,0 1,0 0,0-1,0 0,0 0,0 0,0 0,0 0,0-1,0 1,0-1,1 0,-1 0,0 0,0 0,0 0,1-1,-1 0,0 1,0-1,0 0,0-1,0 1,0 0,1-2,8-7,0 0,0-1,-1 0,-1-1,0 0,0-1,-2 0,1-1,-1 0,-1 0,-1 0,0-1,-1 0,1-3,10-94,-15 109,-1-1,0 1,-1 0,1 0,0 0,-1-1,0 1,0 0,0 0,0 0,0 0,-1 0,1 0,-1 0,0 1,1-1,-1 1,-1-1,1 1,0-1,-1 1,1 0,-1 0,1 1,-1-1,0 0,0 1,0-1,0 1,0 0,0 0,-3 0,1 1,0 0,-1 0,1 1,0 0,0 0,0 0,0 1,0-1,1 1,-1 0,0 1,1-1,-1 1,1 0,-2 2,-19 13</inkml:trace>
  <inkml:trace contextRef="#ctx0" brushRef="#br0" timeOffset="-7366.236">16511 904,'44'-76,"91"-127,-135 202,1 0,-1 0,1 0,-1 0,1 0,-1 0,1 0,0 0,0 0,0 0,-1 1,1-1,0 0,0 0,0 1,0-1,0 1,0-1,0 1,0-1,0 1,1 0,-1 0,0-1,0 1,0 0,0 0,1 0,-1 0,0 0,0 0,0 1,0-1,0 0,0 0,1 1,-1-1,0 1,0-1,0 1,0 0,0-1,-1 1,1 0,0-1,0 1,0 0,0 0,-1 0,1 0,0 0,-1 0,1 0,-1 0,1 0,22 55,-22-50,1 0,-1 0,1-1,0 1,1 0,-1-1,1 1,0-1,0 0,1 0,0 0,0-1,0 1,0-1,0 0,1 0,0 0,0-1,0 0,0 0,1 0,-1 0,4 0,2 0,0-2,0 1,0-2,0 1,1-1,-1-1,0 0,0-1,0 0,-1 0,1-1,0-1,-1 0,0 0,0-1,0 0,-1-1,1 0,-1-1,-1 0,1 0,-1 0,0-1,-1-1,0 1,0-1,-1 0,0-1,-1 1,0-1,0-1,1-5,6-12,-2 2</inkml:trace>
  <inkml:trace contextRef="#ctx0" brushRef="#br0" timeOffset="4383.471">1 2231,'43'-15,"-1"-3,-1-1,-1-2,0-2,-2-2,7-7,-22 17,7-3,-1-2,0-1,-1-1,-2-1,0-2,-2 0,0-2,-2 0,17-29,-33 44,0-1,-1 1,-1-1,0 0,-1 0,0 0,-1 0,0 0,-1-1,-1 1,-1-7,0 17,0-1,0 1,0 0,-1 0,0 0,1 0,-1 0,0 0,-1 1,1-1,0 1,-1-1,1 1,-1 0,0 0,0 0,0 0,0 0,0 1,0-1,0 1,-1 0,1 0,0 0,-1 1,1-1,-1 1,1 0,-1 0,1 0,-1 0,1 0,0 1,-1 0,1-1,0 1,-1 1,1-1,0 0,0 1,0-1,0 1,0 0,0 0,0 0,1 1,-1-1,1 1,0-1,-1 2,-2-2,-1 1,1 0,1 0,-1 0,0 0,1 1,0 0,-1 0,2 0,-1 1,0-1,1 1,0 0,0-1,0 2,1-1,-1 0,1 0,1 1,-1-1,1 1,0 0,0-1,0 1,1 0,0 0,0-1,1 1,-1 0,1-1,1 1,-1 0,1-1,0 1,0-1,0 0,1 0,2 4,4-1,0-1,0 0,1-1,0 0,0-1,1 0,0 0,-1-1,2 0,-1-1,0-1,1 0,-1 0,1-1,-1 0,1-1,0 0,-1-1,1-1,1 0,68 2,-79 0,0 0,0 0,1 0,-1 1,0-1,0 0,0 1,0 0,0-1,0 1,0 0,0 0,0 0,0 0,-1 0,1 1,0-1,-1 1,1-1,-1 1,1-1,-1 1,0 0,1 0,-1-1,0 1,0 0,-1 0,1 0,0 0,-1 0,1 1,-1-1,1 0,-1 0,0 0,0 0,0 0,0 1,-1-1,-23 91,18-78,-9 24,10-28,0-1,1 1,0 0,1 0,0 0,1 1,0-1,1 1,0-1,0 6,2-16,-1 0,0 0,1 0,-1-1,0 1,1 0,-1 0,1 0,-1-1,1 1,0 0,-1-1,1 1,0 0,-1-1,1 1,0-1,0 1,-1-1,1 1,0-1,0 0,0 1,0-1,0 0,0 0,-1 0,1 1,0-1,0 0,0 0,0 0,0-1,0 1,0 0,0 0,0 0,0-1,-1 1,1 0,0-1,0 1,0-1,-1 1,1-1,0 1,0-1,-1 0,1 1,0-1,-1 0,1 1,-1-1,1-1,-1 2,15-9</inkml:trace>
  <inkml:trace contextRef="#ctx0" brushRef="#br0" timeOffset="-27311.148">1130 143,'0'0,"0"0,-1 0,1 0,0 0,-1 0,1 0,-1 0,1 0,0 0,-1 0,1 0,0 0,-1 0,1 0,-1 0,1 0,0 0,-1 0,1 0,0-1,-1 1,1 0,0 0,0-1,-1 1,1 0,0 0,-1-1,1 1,0 0,0 0,0-1,-1 1,1 0,0-1,0 1,0-1,0 1,0 0,0-1,-1 1,-14 39,5 3,1 2,2-1,3 1,1 0,2 1,2-1,2 3,-2-32,0-1,2 1,-1-1,2 1,0-1,1 0,0 0,1-1,3 6,-6-14,-1-1,1 0,0 1,1-1,-1-1,1 1,-1 0,1-1,0 0,0 0,1 0,-1 0,1-1,-1 1,1-1,0 0,0-1,0 1,0-1,0 0,0 0,0-1,0 1,0-1,0 0,1-1,-1 1,2-2,10-3,-1-2,1 0,-1-1,-1-1,1 0,-1-1,-1 0,0-2,-1 1,0-2,0 0,-2 0,1-1,-2 0,0-1,-1-1,2-3,43-54,-13 14,-33 82,-9 27,-1-24,2 1,0-1,2 0,1 1,1-1,1-1,7 22,-9-41,1 1,0-1,0 0,0 0,1-1,0 1,0-1,0 0,1 0,-1-1,1 1,0-1,1-1,-1 1,1-1,-1 0,1-1,0 1,0-1,0-1,0 1,1-1,-1 0,0-1,0 0,1 0,-1-1,0 0,1 0,-1 0,0-1,0 0,0-1,-1 1,1-1,0-1,-1 1,0-1,0 0,2-2,15-15,-1-1,-1-1,-1-1,-1-1,-1-1,-1 0,-1-1,-2-1,2-7,2-2,-1-1,-2-1,-2 0,-1-1,-3 0,0-3,-10 15,-4 29</inkml:trace>
  <inkml:trace contextRef="#ctx0" brushRef="#br0" timeOffset="-26975.969">2259 764,'39'-17,"-1"0,0-3,-2-1,0-2,-2-1,14-14,-42 34,0 0,0-1,-1 1,1-1,-1-1,-1 1,1-1,-1 1,0-1,0-1,-1 1,1 0,-1-1,-1 0,1 0,-1 0,-1 0,1 0,-1 0,0 0,-1 0,0-1,0 1,0 0,-1 0,0 0,-1-2,-2 6,0-1,0 1,0 0,0 0,-1 0,1 1,-1-1,0 1,0 0,0 1,0-1,0 1,0 0,-1 0,1 0,0 1,0 0,-1 0,1 0,0 1,0 0,0 0,-1 0,1 1,0-1,0 1,1 0,-1 1,0-1,1 1,-1 0,1 0,0 0,-3 4,-1 0,0 0,0 0,1 1,0-1,1 2,0-1,0 1,1 0,0 0,0 1,1-1,0 1,1 0,0 0,1 0,0 1,0-1,1 0,1 1,-1-1,2 1,0-1,0 1,0-1,2 0,-1 0,1 0,1 0,0 0,0 0,1-1,0 0,0 0,1 0,0-1,1 0,0 0,0-1,1 1,0-2,0 1,1-1,-1 0,1-1,1 0,-1 0,1-1,-1 0,4 0,131-1,-120-4</inkml:trace>
  <inkml:trace contextRef="#ctx0" brushRef="#br0" timeOffset="-25754.555">3360 566,'-4'26,"1"0,1-1,1 1,1 0,2 0,2 10,-3-26,0-1,0 0,1-1,0 1,0-1,1 1,0-1,0 0,1 0,0 0,1-1,0 0,5 7,-8-11,0-1,1 0,-1 1,1-1,-1 0,1 0,0-1,0 1,0-1,-1 1,2-1,-1 0,0 0,0 0,0 0,0-1,1 1,-1-1,0 0,0 0,1 0,-1 0,0-1,1 1,-1-1,0 0,0 0,0 0,0-1,0 1,0 0,0-1,0 0,-1 0,2-1,8-7,-1 0,0-1,-1 0,0 0,-1-1,0-1,-1 1,2-6,27-37,-36 54,-1 0,0 0,1 0,0 1,-1-1,1 0,-1 0,1 0,0 1,0-1,0 0,-1 1,1-1,0 0,0 1,0-1,0 1,0 0,0-1,0 1,0 0,0-1,0 1,0 0,0 0,0 0,0 0,0 0,0 0,0 0,0 0,0 1,0-1,0 0,0 1,0-1,0 0,0 1,0-1,0 1,0 0,0-1,-1 1,1 0,0-1,0 1,-1 0,1 0,0 0,-1 0,1-1,-1 1,1 0,-1 0,0 0,1 0,-1 0,0 0,0 0,0 1,23 41,-21-35,1 0,0-1,0 1,1-1,0 0,1 0,-1 0,1-1,1 1,-1-1,1 0,0-1,0 0,1 0,0 0,-1 0,2-1,-1 0,0-1,1 0,0 0,5 1,-4-4,0-1,1 0,-1 0,0-1,0 0,-1-1,1 0,0-1,-1 1,0-1,0-1,0 0,0 0,-1-1,0 1,0-1,0-1,-1 0,0 0,0 0,-1 0,0-1,0 0,3-8,-1 7,0 0,0-1,-2 0,1 0,-1-1,-1 1,1-1,-2 0,0 0,0 0,-1-1,0 1,0-11,-7 6</inkml:trace>
  <inkml:trace contextRef="#ctx0" brushRef="#br0" timeOffset="-25508.513">4375 735,'-9'34,"-9"20,0 6,2-7</inkml:trace>
  <inkml:trace contextRef="#ctx0" brushRef="#br0" timeOffset="-25268.449">4375 171</inkml:trace>
  <inkml:trace contextRef="#ctx0" brushRef="#br0" timeOffset="-22353.916">4884 171,'0'407,"-30"-105,31-196,-1-107</inkml:trace>
  <inkml:trace contextRef="#ctx0" brushRef="#br0" timeOffset="-21919.802">5052 199,'-3'6,"0"0,0 0,0 1,0-1,1 1,0-1,0 1,1 0,0 0,0-1,1 1,0 0,0 0,0 0,1 0,0 0,0-1,1 1,0 0,2 5,-3-7,7 47,-2 0,-3 1,-3 0,-3 24,1 21,3 131,22-174,-22-54,0 0,-1 0,1 0,0 0,0 0,0-1,0 1,0 0,0-1,0 1,0-1,0 1,0-1,0 1,0-1,0 0,0 0,0 1,0-1,1 0,-1 0,0 0,0 0,0 0,0 0,0-1,1 1,-1 0,0 0,0-1,0 1,0-1,0 1,0-1,0 0,0 1,0-1,0 0,0 1,-1-1,1 0,0 0,0 0,-1 0,1 0,-1 0,1 0,-1 0,1-1,8-13</inkml:trace>
  <inkml:trace contextRef="#ctx0" brushRef="#br0" timeOffset="-21025.675">6182 623,'-18'0,"0"2,0 0,1 1,-1 0,1 2,0 0,0 1,0 1,1 0,-14 9,22-12,1 1,-1 0,1 0,0 0,0 1,1 0,0 1,0-1,0 1,1 0,0 1,1-1,-1 1,1 0,1 0,-1 0,2 0,-1 1,1-1,0 1,1 0,-1 6,3-9,0-1,1 1,-1-1,1 1,0-1,1 0,-1 1,1-1,0 0,0-1,0 1,1-1,0 1,0-1,0 0,0 0,1-1,-1 1,1-1,0 0,0 0,0-1,1 0,-1 0,0 0,1 0,0-1,-1 0,1 0,0 0,-1-1,1 0,0 0,0 0,-1-1,1 0,0 0,-1 0,1-1,-1 0,0 0,1 0,-1-1,2-1,18-8,-1-1,-1-2,0 0,-1-1,-1-2,0 0,-1-1,-1-1,-1-1,8-12,53-55,-78 87,-1 0,1 0,0 0,-1 0,1 0,0 1,0-1,0 0,0 0,0 1,0-1,0 1,0-1,0 1,0-1,0 1,0 0,0-1,0 1,0 0,0 0,0 0,1 0,-1 0,0 0,0 0,0 0,0 0,0 1,0-1,0 0,0 1,1-1,-1 1,0-1,-1 1,1-1,0 1,0 0,0 0,0-1,0 1,-1 0,1 0,0 0,-1 0,1 0,0 0,-1 0,1 0,-1 0,0 0,1 0,-1 0,0 0,0 0,0 0,1 1,-1-1,0 0,-1 0,1 0,0 0,0 0,0 0,-1 1,1-1,4 62,-5-55,0 0,0-1,1 1,0 0,1-1,0 1,0 0,0-1,1 1,1-1,-1 1,1-1,0 0,0 0,1 0,0-1,0 1,1-1,0 0,0 0,0-1,1 1,0-1,0 0,4 2,2-3,-1 0,1 0,0-1,0-1,0 0,0 0,0-1,0-1,1 0,11-2,1 1</inkml:trace>
  <inkml:trace contextRef="#ctx0" brushRef="#br0" timeOffset="-20590.373">6774 848,'105'-161,"-33"50,-72 111,0 1,1-1,-1 1,0-1,0 1,0-1,0 0,1 1,-1-1,0 1,0-1,1 0,-1 1,0-1,1 0,-1 1,0-1,1 0,-1 0,0 1,1-1,-1 0,1 0,-1 0,0 0,1 1,-1-1,1 0,-1 0,1 0,-1 0,0 0,1 0,-1 0,1 0,-1 0,1 0,-1 0,1-1,-1 1,0 0,1 0,-1 0,1 0,-1-1,0 1,1 0,-1 0,0-1,1 1,-1 0,0-1,1 1,-1 0,0-1,0 1,1-1,-1 1,0 0,0-1,0 1,0-1,0 1,1-1,-1 1,0 0,0-1,0 1,0-1,0 1,2 37,-2-32,-1 37,-1-31,1-1,0 1,1 0,0 0,0-1,1 1,1 0,0-1,0 1,1-1,0 1,1-1,0 0,1-1,0 1,0-1,1 0,3 3,-3-8,0-1,0 0,0 0,0-1,0 0,1 0,-1 0,1-1,-1 0,1 0,0-1,-1 0,1 0,0 0,-1-1,1 0,0 0,-1-1,0 0,1 0,-1 0,0-1,0 0,0 0,0-1,-1 1,1-1,-1 0,0-1,0 1,-1-1,2-2,5-2,-2-1,1 0,-1-1,0 1,-1-2,-1 1,0-1,0 0,-1-1,0 0,9-26,-9 23</inkml:trace>
  <inkml:trace contextRef="#ctx0" brushRef="#br0" timeOffset="-20205.771">7791 678,'-26'1,"1"1,-1 1,1 1,0 2,0 0,1 2,0 0,0 2,1 0,-19 12,38-20,1 0,-1 0,1 0,-1 1,1-1,0 1,0-1,0 1,0 0,0 0,1 1,-1-1,1 0,0 1,0 0,0-1,1 1,-1 0,1 0,0 0,0 0,0 0,1 0,0 0,-1 0,1 0,0 0,1 0,-1 0,1 1,0-1,0 0,0-1,1 1,-1 0,1 0,0-1,0 1,0 0,0-1,1 0,-1 0,1 0,0 0,0 0,0 0,0-1,1 1,8 1,0-1,0 0,1-1,-1 0,1-1,0 0,-1-1,1 0,0-1,-1-1,1 0,-1 0,0-1,1-1,-1 0,9-5,2-2,0-2,-1 0,-1-1,0-1,-1-2,0 1,0-3,44-23,-63 41,0 0,1 1,-1 0,1-1,-1 1,1 0,-1-1,1 1,-1 0,1 0,-1 0,1 1,-1-1,1 0,-1 1,1-1,-1 0,1 1,-1 0,0-1,1 1,-1 0,0 0,1 0,-1-1,0 2,0-1,0 0,0 0,0 0,0 0,0 0,0 1,-1-1,1 0,0 1,-1-1,1 1,-1-1,0 1,1-1,-1 1,0-1,0 1,0-1,0 2,3 17,-3-15,1 1,-1-1,1 1,0-1,1 0,-1 1,1-1,0 0,0 0,1 0,-1-1,1 1,0 0,0-1,1 0,1 2,10 4</inkml:trace>
  <inkml:trace contextRef="#ctx0" brushRef="#br0" timeOffset="-19457.499">8242 1,'-5'38,"-1"37,0 11,1 0,2-5,0-12,2-7,1-10,0-4,0-6,5-4,2-5,-1-3,-1-1,-2-2,-1 1,0-11,-2-7</inkml:trace>
  <inkml:trace contextRef="#ctx0" brushRef="#br0" timeOffset="-18890.664">8552 537,'-12'32,"0"-4,2 0,1 1,1 0,1 0,1 1,0 19,6-47,-1 1,1-1,0 0,0 1,0-1,0 0,1 0,-1 1,1-1,-1 0,1 0,0 1,0-1,-1 0,2 0,-1 0,0 0,0 0,1-1,-1 1,1 0,-1 0,1-1,0 1,0-1,-1 0,1 1,0-1,0 0,1 0,-1 0,0-1,0 1,0 0,0-1,1 1,-1-1,0 0,1 0,-1 0,0 0,1 0,-1 0,2-1,10-5,0 0,0-1,-1 0,0-1,0 0,0-1,-1-1,-1 0,0-1,0 0,-1 0,0-1,-1-1,1-2,34-38,30-29,-74 82,0-1,0 1,0 0,0-1,0 1,0-1,1 1,-1-1,0 1,0-1,1 1,-1 0,0-1,0 1,1-1,-1 1,1 0,-1-1,0 1,1 0,-1 0,1-1,-1 1,0 0,1 0,-1 0,1 0,-1-1,1 1,-1 0,1 0,-1 0,1 0,-1 0,1 0,-1 0,1 0,-1 0,1 1,-1-1,1 0,-1 0,1 0,-1 0,0 1,1-1,-1 0,1 1,-1-1,0 0,1 1,-1-1,0 0,1 1,-1-1,0 0,1 1,-1-1,0 1,0-1,0 1,1-1,-1 1,0-1,2 37,-2-31,26 239,2 32,-28-265,3 14,-2 1,-1-1,0 1,-2-1,-2 1,0-1,-2 0,0 0,-2-1,-1 0,-1 0,-12 20,14-31,0-2,-1 1,-1-1,0 0,-1-1,0-1,-1 1,0-2,0 0,-1 0,-1-1,-4 2,16-9,1-1,-1 1,0 0,0-1,1 1,-1-1,0 1,0-1,1 0,-1 0,0 0,0 0,0 0,0 0,1-1,-1 1,0 0,0-1,1 0,-1 1,0-1,1 0,-1 0,1 0,-1 0,1 0,-1 0,1 0,0 0,-1-1,1 1,0-1,0 1,0-1,0 1,0-1,0 1,1-1,-1 0,0 0,1 1,0-1,-1-1,-9-82,42-88,-17 115,48-141,-49 172</inkml:trace>
  <inkml:trace contextRef="#ctx0" brushRef="#br0" timeOffset="-18424.099">9145 537,'53'-27,"-23"10,2 1,0 1,1 2,0 2,29-7,-61 17,1 0,-1 0,0 0,0 1,0-1,1 0,-1 1,0-1,0 1,1-1,-1 1,1 0,-1-1,0 1,1 0,-1 0,1 0,-1 0,0 0,1 1,-1-1,1 0,-1 0,0 1,1-1,-1 1,0 0,0-1,1 1,-1 0,0 0,0-1,0 1,0 0,0 0,0 0,0 0,0 1,0-1,-1 0,1 0,0 0,-1 1,1-1,-1 0,1 1,-1-1,0 0,0 1,1-1,-1 1,0-1,0 0,0 1,0-1,-1 1,1-1,0 0,-1 1,1 0,-60 82,-103 132,159-211,-49 97,52-99,0 0,0 0,0 0,1 0,-1 0,1 0,0 0,0 0,0 0,0 0,0 0,1 0,-1-1,1 1,0 0,0 0,0 0,0 0,1-1,-1 1,1-1,-1 1,1-1,0 1,0-1,0 0,0 0,1 0,-1 0,0-1,1 1,-1 0,1-1,0 0,-1 1,2-1,14 3,-1 0,2-1,-1 0,0-2,0 0,1-1,-1-1,0-1,12-2,-25 4,0 0,0 0,0-1,-1 1,1-1,0 0,0-1,-1 1,1-1,0 0,-1 0,0 0,1-1,-1 1,0-1,0 0,-1 0,1-1,-1 1,1-1,-1 0,0 1,0-1,1-3,-5-5</inkml:trace>
  <inkml:trace contextRef="#ctx0" brushRef="#br0" timeOffset="-18187.544">9116 678,'39'-4,"22"-7,5-2,-3 2,-8 3,-9 3,-7 1,-5 3,-4 0,-2 2,-1-1,0 1,-1-1,-4 0</inkml:trace>
  <inkml:trace contextRef="#ctx0" brushRef="#br0" timeOffset="-17884.875">9794 678,'15'3,"1"-1,-1-1,1 0,-1-1,1-1,-1-1,1 0,-1 0,0-2,9-3,-18 6,0-1,0-1,0 1,0-1,-1 0,1 0,-1 0,0-1,0 0,0 0,-1 0,1 0,-1-1,0 0,0 0,-1 0,1 0,-1-1,0 1,-1-1,1 0,-1 0,-1 0,1 0,-1 0,0 0,0-2,-1 5,-1 0,1 0,-1 0,0 0,0 0,-1 0,1 0,-1 0,1 0,-1 1,0-1,0 1,0-1,0 1,0 0,-1-1,1 1,-1 0,1 1,-1-1,0 0,0 1,0 0,0-1,0 1,0 0,0 1,0-1,0 0,0 1,-1 0,1 0,0 0,0 0,0 0,-1 1,1-1,0 1,0 0,0 0,0 0,0 0,0 1,0-1,1 1,-1-1,0 2,-9 1,0 2,0-1,1 1,0 1,0 0,1 1,0 0,0 0,1 1,0 1,1-1,0 1,0 1,1 0,0 0,1 0,0 0,1 1,0 0,1 0,1 1,0-1,0 1,1 0,1 0,0-1,1 1,0 0,1 0,0 0,2 1,-1-6,2 0,-1-1,1 0,0 1,1-2,0 1,0 0,0-1,1 0,0 0,0-1,0 0,1 0,0 0,0-1,0 0,0 0,1 0,-1-1,1-1,0 1,3 0,17 3,-1-1,1-1,0-1,1-2,24-1,-28-1</inkml:trace>
  <inkml:trace contextRef="#ctx0" brushRef="#br0" timeOffset="4668.936">1215 1892,'-12'23,"-2"3,0 1,2 0,1 0,1 2,2-1,0 1,1 9,6-36,0-1,1 1,0 0,-1 0,1-1,0 1,0 0,0 0,0 0,0-1,0 1,0 0,1 0,-1-1,1 1,-1 0,1 0,0-1,-1 1,1-1,0 1,0-1,0 1,0-1,1 1,-1-1,0 0,1 0,-1 0,0 1,1-1,0-1,-1 1,1 0,-1 0,1-1,0 1,0 0,-1-1,1 0,0 1,0-1,-1 0,1 0,0 0,0 0,0 0,-1-1,2 1,13-8,-1 0,-1-1,0 0,0-1,-1-1,0 0,-1 0,0-2,-1 1,0-1,1-4,-6 10,2-1,-1 0,0 0,-1-1,1 0,-2 0,1-1,-1 0,-1 0,1 0,-2 0,0-1,0 1,-1-1,0 0,0 0,-2 0,1 0,-1 0,-1 0,-1-7,-1 13,-1 0,0 0,0 0,-1 1,1 0,-1 0,0 0,0 0,0 1,0 0,-1 0,1 0,-1 1,0-1,0 1,0 1,0-1,0 1,0 0,0 1,-1-1,1 1,0 0,0 1,0 0,-1 0,1 0,0 0,0 1,1 0,-1 1,0-1,1 1,-1 0,1 0,-3 3,-11 4</inkml:trace>
  <inkml:trace contextRef="#ctx0" brushRef="#br0" timeOffset="5053.861">1779 1469,'-56'131,"7"3,5 2,1 21,-1-7,42-130,13-27,14-28,-12 12</inkml:trace>
  <inkml:trace contextRef="#ctx0" brushRef="#br0" timeOffset="5339.246">2033 1441,'-135'372,"34"-94,98-269,0-1,0 1,1 0,0 0,1 0,0 1,0-1,1 0,0 0,2 9,3 0</inkml:trace>
  <inkml:trace contextRef="#ctx0" brushRef="#br0" timeOffset="5583.791">2175 1892,'-10'39,"-8"12,0-7,2-12</inkml:trace>
  <inkml:trace contextRef="#ctx0" brushRef="#br0" timeOffset="5818.95">2287 1469,'0'0</inkml:trace>
  <inkml:trace contextRef="#ctx0" brushRef="#br0" timeOffset="6567.089">2400 2089,'26'-41,"-18"26,1 0,1 0,0 1,1 0,0 1,1 1,0-1,1 2,1 0,7-5,-20 15,1 0,0 0,-1 0,1 1,0-1,-1 0,1 1,0-1,0 1,0-1,-1 1,1 0,0 0,0 0,0 0,0 0,0 0,0 0,-1 1,1-1,0 1,0-1,0 1,-1 0,1 0,0-1,-1 1,1 1,-1-1,1 0,-1 0,0 0,1 1,-1-1,0 1,0-1,0 1,0-1,0 1,0 0,0-1,-1 1,1 0,0 0,-1 0,0-1,1 1,-1 0,0 0,0 0,0 0,0 0,0-1,-1 1,1 0,-1 0,1 0,-1 0,1-1,-1 1,0 0,6 79,-5-79,1-1,0 1,0 0,1 0,-1-1,0 1,0 0,1-1,-1 1,1-1,-1 0,1 0,0 1,0-1,-1 0,1 0,0-1,0 1,0 0,0-1,0 1,0-1,0 1,0-1,0 0,0 0,0 0,0 0,0 0,0 0,0-1,0 1,0-1,0 0,0 1,0-1,0 0,1-1,9-5,0 0,-1-1,-1 0,1-1,-1 0,0 0,-1-1,-1-1,1 1,-1-2,-1 1,1-3,16-20,-18 25,-3 4,-1 0,1 1,0-1,0 1,0 0,0 0,1 0,0 0,-1 1,1 0,1-1,-1 1,0 1,1-1,0 1,-1-1,1 1,0 1,0-1,0 1,0 0,1 0,-1 0,0 1,0-1,2 2,65 21,-71-21,1-1,-1 1,1-1,-1 1,1 0,-1 0,1 0,-1 0,0 0,0 0,1 0,-1 0,0 0,0 0,0 1,0-1,0 1,-1-1,1 0,0 1,-1 0,1-1,-1 1,1-1,-1 1,0-1,1 1,-1 0,0-1,0 1,0 0,-1-1,1 1,0 0,-1-1,1 1,-1-1,1 1,-1-1,0 1,1-1,-1 1,0-1,-72 69,63-62,0 0,0 0,1 1,0 0,0 1,1 0,1 0,-6 10,12-19,0 0,0 0,0 0,0 0,1 1,-1-1,1 0,-1 0,0 1,1-1,0 0,-1 1,1-1,0 0,0 1,0-1,0 1,0-1,0 0,0 1,0-1,0 1,1-1,-1 0,1 1,-1-1,1 0,-1 0,1 1,0-1,0 0,-1 0,1 0,0 0,0 0,0 0,0 0,0 0,1 0,-1 0,0-1,0 1,0 0,1-1,-1 1,0-1,1 0,-1 1,69-8,109-88,-175 92,0 0,0 1,0 0,0 0,1 0,-1 0,0 0,1 1,0 0,-1 0,1 0,0 1,0-1,-1 1,1 0,0 1,0-1,-1 1,1 0,0 0,-1 1,1-1,-1 1,1 0,-1 0,0 0,0 1,0-1,0 1,0 0,-1 0,1 1,-1-1,0 1,2 1,-1 9,0-1,-1 1,0 0,-1 0,0 0,-1 1,-1-1,-1 0,-1 9,2 6,-5 89,-4-1,-5 0,-6-1,-15 43,31-139,-1 0,-2 0,1 0,-2-1,-1 0,0 0,-1-1,-1 0,-1-1,0-1,-2 1,0-2,-12 11,24-24,0-1,0 1,1-1,-1 0,0 0,0 0,0 0,-1 0,1 0,0-1,0 1,0-1,-1 1,1-1,0 0,0 0,-1 0,1 0,0 0,0-1,-1 1,1 0,0-1,0 0,0 0,0 0,0 0,0 0,0 0,0 0,0 0,0-1,0 1,1-1,-1 0,1 1,-1-1,1 0,0 0,-1 0,1 0,0 0,0 0,1 0,-1 0,0 0,1 0,-1-1,1 1,0 0,-1 0,1-1,0 1,1 0,-1-1,1-1,-1-37,1 1,3-1,1 1,2 0,2 1,1-1,2 2,7-14,-16 43,13-42,3 0,1 1,3 1,12-16,-13 35,-2 8</inkml:trace>
  <inkml:trace contextRef="#ctx0" brushRef="#br0" timeOffset="7439.766">4319 1864,'-6'8,"-25"31,2 1,2 2,1 0,3 2,-9 22,30-62,0 0,0 0,0 0,1 0,0 0,-1 0,1 0,1 1,-1-1,1 0,-1 1,1-1,1 0,-1 0,0 1,1-1,0 0,0 0,0 1,1-1,0 0,-1 0,1-1,0 1,1 0,-1-1,1 1,-1-1,1 0,0 0,1 0,-1 0,0 0,1-1,-1 1,1-1,0 0,0 0,3 0,7-1,1-1,-1-1,0 0,1-1,-1-1,0 0,0-1,0 0,-1-1,0-1,0 0,0 0,0-2,-1 1,0-2,-1 0,0 0,0-1,-1 0,-1-1,4-4,25-26,-2-1,-2-1,-2-2,-2-2,-1-3,-10 17,-2 0,-1-2,-1 0,-3 0,-1-1,-1-1,-2 0,-2 0,-1-1,-1-18,-3 52,0 0,0 0,0 0,-1 0,1 0,-1 0,0 0,-1 0,1 0,0 1,-1-1,0 0,0 0,0 0,-1 1,1-1,-1 0,0 1,0-1,0 1,0 0,-1 0,1 0,-1 0,0 0,0 0,0 1,0 0,0-1,-1 1,1 0,-1 0,1 1,-1-1,0 1,0 0,1 0,-1 0,0 0,0 1,-3-1,-4 7,1 0,0 0,0 1,1 0,-1 1,2 0,-1 0,1 1,0 0,1 1,0-1,1 1,0 1,0-1,1 1,1 0,0 0,-3 12,-2-4,0 1,2 1,0 0,1 0,1 0,1 0,1 1,1 0,1 0,1-1,1 1,1 0,0 0,2-1,1 0,0 1,2-2,2 5,-4-12,2-1,0 0,1 0,0 0,0-1,1 0,1-1,0 0,0-1,1 0,0 0,1-1,0 0,0-1,8 3,-14-6,0 0,1 0,0-1,0 0,0 0,0 0,0-1,1 0,-1-1,1 0,-1 0,1 0,-1-1,1 0,0 0,-1-1,1 0,-1-1,1 1,-1-1,0-1,0 1,0-1,0-1,0 1,-1-1,6-4,8-12,-4-1</inkml:trace>
  <inkml:trace contextRef="#ctx0" brushRef="#br0" timeOffset="7838.946">5194 1836,'-13'34,"1"1,1 1,2 0,2 1,1-1,2 1,2 3,1-36,1 1,0-1,0 0,0 0,0 0,1 0,0 0,0 0,0 0,0 0,0 0,1 0,0 0,0-1,0 1,0-1,1 1,-1-1,1 0,0 0,0 0,0 0,0 0,0-1,1 0,-1 1,1-1,0 0,-1-1,1 1,0-1,0 0,0 0,0 0,0 0,0-1,0 1,1-1,-1 0,0 0,0-1,0 1,0-1,0 0,0 0,0 0,0-1,1 0,7-4,-1-1,0-1,0 0,-1 0,0-1,-1 0,0-1,0 0,-1 0,0-1,-1 0,0-1,-1 1,0-1,-1-1,0 1,-1-1,0 1,-1-1,0 0,-2 0,1-1,-1 1,-1 0,-1 0,0-8,-12-76,11 94,1 1,0-1,-1 0,1 0,-1 0,0 1,0-1,0 1,0 0,-1-1,1 1,0 0,-1 0,0 0,1 1,-1-1,0 1,0-1,0 1,0 0,0 0,0 1,0-1,0 0,-1 1,1 0,0 0,-3 0,-1 1,0 0,1 0,-1 0,0 1,1 1,0-1,-1 1,1 0,0 0,0 0,1 1,-1 0,1 0,0 1,0-1,0 1,0 1,-14 16</inkml:trace>
  <inkml:trace contextRef="#ctx0" brushRef="#br0" timeOffset="8289.509">5589 1949,'-10'26,"7"-21,0-1,0 1,1 0,-1 0,1 0,0 0,1 0,-1 1,1-1,0 1,0-1,1 0,-1 1,1 0,0-1,1 1,-1-1,1 0,0 1,1-1,-1 0,1 1,0-1,1 0,-1 0,1 0,0-1,0 1,0-1,1 0,-1 1,6-4,-1 1,1-1,0-1,-1 1,1-2,0 1,-1-1,1 0,-1-1,1 0,-1 0,0-1,0 0,0-1,0 1,-1-1,1-1,-1 0,0 0,0 0,-1-1,1 0,-1 0,0-2,-4 7,81-71,-80 70,0 1,0 0,0 0,0-1,0 2,0-1,1 0,-1 1,0 0,0-1,1 1,-1 0,0 1,1-1,-1 1,0-1,0 1,1 0,-1 0,0 1,0-1,0 0,0 1,-1 0,1 0,0 0,-1 0,1 0,-1 0,1 1,-1-1,1 3,48 28,-47-32,1 0,-1 0,0 0,1-1,-1 1,0-1,1 0,-1 0,0-1,1 1,-1-1,0 0,0 0,1-1,-1 1,0-1,0 0,0 0,-1 0,1 0,0-1,-1 0,0 1,1-1,-1-1,0 1,-1 0,1-1,0 1,56-116,-51 94</inkml:trace>
  <inkml:trace contextRef="#ctx0" brushRef="#br0" timeOffset="8721.273">6351 2175,'182'-244,"-142"205,-39 40,0 0,0 0,0 0,0 0,0 0,0 1,0-1,0 0,0 1,0-1,-1 1,1-1,-1 1,1-1,-1 1,1-1,-1 1,0-1,0 1,0 0,0-1,0 1,0-1,0 1,-1 0,1-1,-1 2,1 0,-2 27,6 85,-3-112,0 1,-1-1,1 0,1 0,-1 1,0-1,1 0,-1 0,1 0,0-1,0 1,0 0,0-1,1 1,-1-1,1 0,-1 0,1 0,0 0,0 0,0 0,0-1,0 0,0 1,0-1,1 0,-1-1,0 1,0 0,2-1,0 0,0 0,0 0,0-1,0 0,0 0,0 0,-1 0,1-1,0 0,-1 0,1 0,-1-1,0 1,0-1,0 0,0 0,0 0,0-1,-1 1,0-1,0 0,1-1,56-99,-53 88,6-11,-2 2</inkml:trace>
  <inkml:trace contextRef="#ctx0" brushRef="#br0" timeOffset="13371.011">8016 1892,'-6'-6,"-1"1,1 0,-1 0,0 0,0 1,0 0,0 0,-1 1,0 0,0 0,0 1,0 0,0 0,0 1,0 0,-1 0,1 1,0 0,0 1,-1 0,1 0,0 0,0 1,0 1,0-1,0 1,1 1,-1-1,1 1,0 1,0-1,0 1,1 0,-1 1,1 0,0 0,-3 5,2 1,-1-1,1 1,1 1,0-1,1 1,0 0,1 0,-2 11,5-19,1 0,-1 0,1-1,0 1,0 0,0 0,0-1,1 1,0 0,0-1,0 1,1 0,0-1,-1 0,2 1,-1-1,0 0,1 0,0 0,0 0,0-1,0 1,0-1,1 0,0 0,-1 0,1 0,0-1,4 2,1 0,0 0,1-1,-1 0,1-1,-1 0,1-1,0 0,0 0,-1-1,1 0,0-1,0 0,0 0,-1-1,1-1,-1 0,0 0,1 0,4-4,8-4,0 0,-1-1,-1-1,0-2,-1 1,0-2,6-8,-12 10,0-1,-1 0,-1-1,0-1,-2 0,1 0,-2 0,5-17,-11 32,-1-1,0 1,0 0,0 0,-1-1,1 1,-1-1,1 1,-1 0,0-1,1 1,-1-1,0 1,-1-1,1 1,0-1,-1 1,0 0,1-1,-1 1,0 0,0 0,0-1,0 1,-1 0,1 0,-1 0,0-1,0 4,0-1,0 1,0 0,0 0,1 0,-1 1,0-1,1 0,-1 0,0 1,1-1,0 1,-1 0,1-1,0 1,0 0,0 0,0 0,0-1,1 1,-1 0,0 0,1 0,0 0,-1 1,1-1,0 0,0 0,0 0,0 0,0 1,1 5,-1 1,1-1,0 1,1-1,0 1,0-1,0 0,1 0,1 0,0-1,0 1,0-1,1 1,0-1,0-1,0 1,1-1,0 0,1 0,-1-1,1 0,0 0,0 0,6 1,20 17,-21-12</inkml:trace>
  <inkml:trace contextRef="#ctx0" brushRef="#br0" timeOffset="13921.223">8326 2203,'146'-236,"-66"94,-78 142,0-1,-1 1,1 0,0 0,0 0,-1 0,1 1,0-1,0 0,-1 1,1-1,0 1,-1 0,1-1,-1 1,1 0,-1 0,1 0,-1 0,1 0,-1 1,0-1,0 0,0 1,0-1,0 0,0 1,0-1,0 1,0 0,-1-1,1 1,-1 0,1-1,-1 1,1 0,-1-1,0 1,0 0,0 0,0-1,71 131,-67-127,0 0,0 0,0-1,0 0,1 0,0 0,0 0,0-1,0 1,0-1,1-1,-1 1,1-1,0 0,0 0,0-1,0 1,0-1,0-1,0 1,0-1,0 0,3-1,-2-2,1-1,-1-1,0 1,0-1,0 0,-1-1,1 1,-1-1,-1-1,1 1,-1-1,0 0,-1 0,1-1,-1 1,-1-1,0 0,0 0,0 0,-1 0,0 0,-1-1,0 1,0-7,16-53,-11 50</inkml:trace>
  <inkml:trace contextRef="#ctx0" brushRef="#br0" timeOffset="16369.872">9936 1892,'-5'5,"-6"6,-2 7,2 4,-2-1,1 0,2 2,4 1,-3-3,1 0,1 1,-3-4,6-9,2-11,3-5</inkml:trace>
  <inkml:trace contextRef="#ctx0" brushRef="#br0" timeOffset="16608.708">9992 1356,'0'19,"5"16,1 2</inkml:trace>
  <inkml:trace contextRef="#ctx0" brushRef="#br0" timeOffset="17020.364">10161 2175,'38'-92,"-31"72,0 0,2 0,0 1,1 0,1 1,1 0,6-7,-18 24,1 0,-1 0,0 1,1-1,-1 0,1 0,-1 0,1 0,-1 1,1-1,0 0,-1 1,1-1,0 0,0 1,-1-1,1 1,0-1,0 1,0-1,0 1,0 0,0-1,-1 1,1 0,0 0,0 0,0 0,0-1,0 1,0 1,0-1,0 0,0 0,0 0,0 0,0 1,0-1,0 0,-1 1,1-1,0 1,0-1,0 1,-1-1,1 1,0 0,0-1,-1 1,1 0,-1 0,1-1,-1 1,1 0,-1 0,1 0,-1 0,1-1,-1 1,0 0,0 0,0 0,1 0,-1 0,0 1,7 67,-8-39,0-24,-1 0,1 0,1 0,-1 0,1 0,0 0,1 0,-1 0,1 0,0 0,1 0,-1 0,1 0,0 0,1-1,0 1,0-1,0 0,0 1,1-2,-1 1,1 0,1 0,0-4,0-1,0 1,0-1,0 0,1-1,-1 1,0-1,0 0,0 0,-1 0,1-1,0 0,0 0,-1 0,1 0,-1-1,0 0,0 0,0 0,0 0,0-1,2-2,11-13,-1 0,-2-2,1 1,-2-1,-1-1,-1-1,-1 1,1-6,6-43,-15 49</inkml:trace>
  <inkml:trace contextRef="#ctx0" brushRef="#br0" timeOffset="17356.247">11035 1836,'-19'7,"0"1,1 1,0 1,0 0,1 1,1 1,0 1,0 0,1 1,1 1,0 0,1 1,1 1,-4 7,13-19,0 0,0-1,1 1,0 0,0 0,1 1,-1-1,1 0,0 0,0 1,1-1,0 1,0-1,0 0,0 1,1-1,0 0,0 1,1-1,-1 0,1 0,0 0,1 0,-1 0,1 0,0-1,0 1,0-1,1 0,-1 0,1 0,3 2,4 0,1-1,0 0,0-1,0 0,1-1,-1 0,1-1,-1 0,1-1,0-1,0 0,-1-1,1 0,0-1,-1 0,1-1,-1 0,0-1,0-1,0 0,-1 0,1-1,-1-1,-1 0,1 0,-1-1,0 0,-1-1,0 0,0-1,3-5,22-30,-19 27</inkml:trace>
  <inkml:trace contextRef="#ctx0" brushRef="#br0" timeOffset="17678.281">11431 1441,'-19'55,"4"-14,1 0,3 1,1 0,2 1,-2 36,-17 201,11-156,11-102,2-2</inkml:trace>
  <inkml:trace contextRef="#ctx0" brushRef="#br0" timeOffset="17925.313">11657 2005,'-14'34,"-6"15,7 5,5-2,8-10,5-18,1-11</inkml:trace>
  <inkml:trace contextRef="#ctx0" brushRef="#br0" timeOffset="18179.234">11713 1554,'0'0</inkml:trace>
  <inkml:trace contextRef="#ctx0" brushRef="#br0" timeOffset="18791.126">11882 2259,'237'-361,"-237"361,0 1,0-1,0 1,0-1,1 0,-1 1,0-1,0 0,0 1,1-1,-1 1,0-1,0 0,1 0,-1 1,0-1,0 0,1 1,-1-1,1 0,-1 0,0 0,1 1,-1-1,0 0,1 0,-1 0,1 0,-1 0,0 0,1 0,-1 1,1-1,-1 0,0-1,1 1,-1 0,1 0,-1 0,1 0,-1 0,0 0,1 0,-1-1,0 1,1 0,-1 0,0-1,1 1,-1 0,0 0,1-1,-1 1,0 0,0-1,1 1,-1 0,0-1,0 1,0 0,1-1,-1 1,0-1,0 1,0 0,0-1,0 1,2 38,-3-32,-1 41,0-37,1 1,-1-1,2 0,0 1,0-1,1 1,0-1,0 0,1 0,1 0,0 0,0 0,1 0,0 0,1-1,0 0,1 1,-3-7,0 0,0-1,0 1,1-1,-1 0,1 0,-1-1,1 1,-1-1,1 1,0-1,0 0,0-1,0 1,-1-1,1 1,0-1,0 0,0-1,0 1,0-1,0 1,0-1,-1 0,1-1,0 1,-1-1,1 0,-1 1,1-2,-1 1,1-1,8-5,-1 0,0-1,0 0,-1-1,0 0,-1-1,0 0,4-7,-2 2,-1 0,-1 0,-1-1,0 0,-1 0,-1-1,-1 1,0-1,1-16,-6 16</inkml:trace>
  <inkml:trace contextRef="#ctx0" brushRef="#br0" timeOffset="19223.88">12729 2118,'168'-60,"-162"57,0 0,0-1,0 0,0 0,0 0,-1 0,0-1,0 0,0 0,-1-1,1 1,-1-1,-1 0,1 0,-1 0,0 0,0-1,-1 1,0-1,0 0,-1 0,1 0,-1-6,-1 10,0-1,0 0,0 1,-1-1,1 0,-1 1,0-1,0 1,0-1,-1 1,1-1,-1 1,0 0,0 0,0 0,0 0,0 0,-1 0,0 1,1-1,-1 1,0 0,0-1,0 1,0 1,-1-1,1 0,0 1,-1 0,1 0,-1 0,1 0,-1 0,0 1,1-1,-1 1,0 0,-2 0,-5 0,0 1,1 0,-1 0,0 1,1 0,0 1,-1 0,1 1,0 0,1 0,-1 1,-8 6,9-5,-1-1,2 2,-1-1,1 1,0 1,0 0,1 0,0 0,0 1,1 0,0 0,1 0,0 1,0 0,1 0,1 0,-1 0,2 1,-1-1,2 1,-1 0,1 0,1 0,0 0,0-1,1 1,1 0,1 6,2-6,0 0,1 0,1-1,-1 1,1-2,1 1,0-1,0 0,1 0,0-1,1-1,0 1,0-1,0-1,1 0,0-1,0 0,0 0,9 1,11 4,0-2,1-2,-1-1,1-1,0-2,31-1,17-8,-62 1</inkml:trace>
  <inkml:trace contextRef="#ctx0" brushRef="#br0" timeOffset="22340.058">14310 1751,'90'-40,"-66"32,-11 1,1 1,-1 1,2 0,-1 1,0 1,1 0,-1 1,1 0,0 1,0 1,0 0,0 1,-1 1,1 0,13 4,-25-4,-1 0,1-1,0 1,-1 1,1-1,-1 0,1 1,-1-1,0 1,0-1,0 1,-1 0,1 0,0 0,-1 0,0 0,0 1,0-1,0 0,-1 0,1 1,-1-1,0 0,1 1,-2-1,1 0,0 1,-1-1,0 2,-31 95,-97 92,63-106,-2 2,-47 76,114-162,0 1,-1-1,1 1,0 0,0 0,1-1,-1 1,0 0,1 0,0 0,0 0,0 0,0 0,0 0,0-1,1 1,0 0,-1 0,1 0,0 0,0-1,0 1,1-1,-1 1,1-1,-1 1,1-1,0 0,0 1,0-1,0 0,0-1,1 1,1 1,3 2,1-1,0 0,-1 0,1-1,1 0,-1-1,0 1,1-2,-1 1,1-1,2 0,10-2,0-1,0 0,-1-2,1 0,-1-2,0 0,0-1,-1-1,1-1,-2 0,0-2,14-9,-25 15,-6 4</inkml:trace>
  <inkml:trace contextRef="#ctx0" brushRef="#br0" timeOffset="23189.672">15326 2146,'-2'1,"0"1,0-1,0 1,0-1,1 1,-1 0,1 0,-1 0,1 0,0 0,0 0,-1 0,2 0,-1 1,0-1,0 0,1 0,-1 1,1-1,0 0,-1 1,1-1,1 1,-1 1,0-1,2 108,-1-108,-1 0,1-1,0 1,0 0,0 0,0-1,0 1,1 0,-1-1,1 0,0 1,-1-1,1 0,0 0,1 0,-1 0,0 0,0 0,1-1,-1 1,1-1,-1 1,1-1,0 0,0 0,-1-1,1 1,0 0,0-1,0 0,0 1,0-1,0 0,0-1,2 1,10-4,-1 0,1 0,-1-1,0-1,-1 0,0-1,0-1,0 0,-1 0,0-2,0 1,-1-2,62-42,-70 52,-1 0,0 1,1-1,-1 1,1-1,-1 1,1 0,-1 0,0 0,1 0,-1 0,1 0,-1 1,1-1,-1 1,0 0,1 0,-1 0,0 0,0 0,0 0,0 1,0-1,0 1,0-1,0 1,0 0,-1 0,1 0,-1-1,1 2,-1-1,0 0,0 0,0 0,0 1,0-1,0 0,-1 1,1-1,-1 0,0 1,1-1,-1 1,0-1,-1 1,16 30,-11-28,-1 0,1 0,1-1,-1 1,0-1,1 0,0-1,0 1,0-1,0 0,1 0,-1 0,1-1,0 0,0 0,0 0,0-1,0 0,0 0,0-1,0 1,0-1,0-1,0 1,0-1,0 0,0 0,1-1,9-2,-1 0,1-1,-1 0,0-2,0 1,-1-2,0 0,0-1,-1 0,4-4,-11 8,0 0,-1 0,1-1,-1 1,0-1,-1 0,0 0,0-1,0 0,0 1,-1-1,0 0,-1 0,0-1,0 1,0 0,-1-1,0-3,-4-10</inkml:trace>
  <inkml:trace contextRef="#ctx0" brushRef="#br0" timeOffset="25310.418">16567 2146,'-10'-2,"0"0,0 1,0 0,0 1,0 0,0 1,0 0,0 0,0 1,0 0,0 1,1 0,-1 1,1 0,0 0,0 1,0 0,1 1,0-1,0 2,0-1,1 1,0 0,0 1,1 0,0 0,0 0,1 1,0 0,0 0,1 0,0 0,1 1,-1 5,3-10,1 0,1 1,-1-1,1 0,0 0,0 0,0 0,1 0,0 0,0 0,0 0,1-1,-1 1,1-1,0 0,1 0,-1 0,0 0,1 0,0-1,0 1,0-1,1 0,-1 0,1-1,-1 1,1-1,0 0,0-1,0 1,0-1,0 0,0 0,0 0,1-1,-1 0,0 0,0 0,1-1,-1 1,0-1,0 0,0-1,0 1,0-1,0 0,-1-1,1 1,-1-1,3-1,10-10,0 1,-1-2,-1 0,-1-1,0-1,-1 0,-1-1,0 0,-2-1,2-5,-11 23,-1 2,0-1,1 1,-1-1,0 1,1-1,-1 1,1-1,-1 1,1-1,-1 1,1-1,-1 0,1 1,-1-1,1 0,-1 1,1-1,0 0,-1 0,1 0,-1 1,1-1,0 0,-1 0,1 0,-1 0,1 0,0 0,-1 0,1 0,0-1,-1 1,1 0,-1 0,1 0,0-1,-1 1,1 0,-1-1,1 1,-1 0,1-1,-1 1,1-1,-1 1,0-1,1 1,-1-1,0 1,1-1,-1 1,0-1,1 0,-1 1,0-1,0 1,0-1,0 0,0 1,0-1,1 1,-1-1,-1 0,1 1,0-1,22 70,-23-63,2 0,-1 0,1-1,-1 1,2 0,-1 0,1-1,-1 1,2-1,-1 0,1 1,-1-1,1 0,1-1,-1 1,1 0,0-1,0 0,0 0,0 0,1 0,-1-1,1 0,0 0,0 0,1 0,-1-1,0 0,1 0,-1 0,1-1,1 0,7-3,-1-2,0 0,0 0,0-2,0 1,-1-1,0-1,0-1,-1 1,0-2,0 1,-1-2,0 1,0-1,-1-1,-1 0,0 0,0 0,5-13,7-3,6-5,-32 80,5-45,-1 4,0 0,0 1,1-1,0 0,0 0,0 1,1-1,0 0,1 1,0-1,0 0,0 0,1 0,0 0,0 0,1 0,0 0,0 0,1-1,0 0,0 0,4 5,-4-8,0 0,0 0,1 0,-1 0,1-1,0 0,0 0,0 0,0-1,0 0,0 1,0-2,0 1,0-1,1 1,-1-2,0 1,0 0,1-1,-1 0,0 0,0-1,0 1,0-1,0 0,-1-1,1 1,-1-1,1 0,-1 0,0 0,0 0,3-5,5-5,-1-1,0 0,-1-1,-1 0,-1-1,0 0,-1 0,0 0,-2-1,26-54,-31 70,0 1,1-1,-1 0,0 0,1 1,-1-1,1 0,-1 1,1-1,-1 0,1 1,-1-1,1 1,-1-1,1 1,0-1,-1 1,1 0,0-1,0 1,-1 0,1-1,0 1,0 0,-1 0,1 0,0 0,0 0,0 0,-1 0,1 0,0 0,0 0,0 0,-1 0,1 0,0 1,0-1,-1 0,1 1,0-1,0 0,-1 1,1-1,-1 1,1-1,0 1,-1 0,1-1,-1 1,1-1,-1 1,29 38,-28-36,13 27,-2 2,-1-1,-1 1,-2 1,-1 0,-2 0,-1 0,-2 1,-1-1,-1 1,-2-1,-2 3,2 54,2-69,-1-1,-2 0,0 0,-1 0,-1 0,-1 0,0-1,-5 7,-50 46,60-70,-1-1,0 0,0 1,0-1,0 0,0 0,0 0,0 0,0 0,0 0,0-1,0 1,-1-1,1 0,0 1,-1-1,1 0,0 0,0-1,-1 1,1 0,0-1,0 1,0-1,-1 0,1 0,0 0,0 0,0 0,0 0,0 0,1-1,-1 1,0-1,1 1,-1-1,1 0,-1 1,1-2,-4-9,0 1,1-2,1 1,0 0,1-1,0 1,1-1,0 0,1 1,0-1,1 0,1 1,1-3,1-17,2 0,1 1,2 0,1 0,1 1,1 0,2 1,1 0,6-5,-14 22,1 0,0 1,1 1,0 0,1 0,0 0,0 1,1 1,0 0,1 0,0 1,0 1,11-5,88-18,-104 28,0 1,0-1,0 0,-1 0,1-1,0 0,-1 0,0 0,1-1,-1 0,0 0,0-1,-1 1,1-1,-1-1,0 1,0-1,0 0,3-4,18-25,-13 16,0 2,0-1,2 1,0 1,0 1,2 0,13-8,-29 21,1 0,-1 0,1 0,0 1,-1-1,1 0,0 1,-1 0,1-1,0 1,0 0,-1 0,1 0,0 0,0 0,-1 0,1 0,0 1,-1-1,1 1,0-1,-1 1,1 0,0-1,-1 1,1 0,-1 0,0 0,1 0,-1 0,0 1,1-1,-1 0,0 1,0-1,0 1,0-1,0 1,-1-1,1 1,0-1,-1 1,1 0,-1 0,19 80,-17-73,0 0,-1 0,0 0,-1 0,0 0,0 1,-1-1,0 0,-1 0,0 0,0-1,-1 1,0 0,0-1,-1 1,-1-1,1 0,-1-1,0 1,-1-1,0 0,0 0,0-1,-6 5,-46 28,58-37,-1-1,1 0,0 1,0-1,1 0,-1 0,0 1,0-1,1 0,-1 1,1-1,-1 0,1 0,-1 0,1 1,0-1,-1 0,1 0,0 0,0 0,0 0,0 0,0 0,0-1,0 1,0 0,1-1,-1 1,0 0,0-1,0 1,1-1,-1 0,0 1,1-1,-1 0,0 0,1 0,-1 0,0 0,1 0,-1 0,0-1,1 1,-1 0,12 2,0 0,0 0,1-1,-1-1,1-1,-1 0,0 0,0-1,1-1,-1 0,-1-1,1 0,-1-1,1 0,-1-1,9-7,-11 8,0-1,-1 0,0-1,0 0,0-1,-1 0,0 0,0-1,-1 0,0 0,-1 0,0-1,-1 0,1 0,-2-1,0 0,0 1,-1-1,0 0,-1-1,0 1,-1 0,0-1,-1 0,-6-5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2230 596,'0'3,"0"43,1 0,2 0,3 0,2 4,-6-38,1 0,0 0,1-1,1 1,0-1,0 0,1 0,0 0,1-1,0 0,1-1,0 1,0-1,1-1,0 0,1 0,-1-1,2 0,-5-3,1-2,0 1,0-1,0 0,0 0,0-1,0 0,0 0,0-1,0 0,0 0,1-1,-1 0,0 0,0 0,0-1,0 0,-1-1,1 1,0-1,-1-1,0 1,0-1,0 0,0 0,0-1,-1 0,0 0,0 0,2-3,110-113,-116 120,0-1,0 1,0-1,0 1,0 0,0 0,0-1,1 1,-1 0,0 0,1 0,-1 0,1 0,0 1,-1-1,1 0,-1 1,1-1,0 1,-1 0,1-1,0 1,0 0,-1 0,1 0,0 0,0 0,-1 1,1-1,0 0,-1 1,1-1,0 1,-1 0,1-1,-1 1,1 0,-1 0,1 0,-1 0,0 0,1 1,-1-1,0 0,1 1,16 64,-17-58,0-1,1 1,0 0,0-1,0 1,1-1,1 0,-1 0,1 0,0 0,0-1,1 1,0-1,3 2,-3-3,1 0,0-1,0 0,0 0,1 0,-1-1,1 0,0 0,0-1,0 0,0 0,1 0,-1-1,0 0,1-1,-1 0,0 0,1 0,-1-1,1 0,-1-1,0 1,0-1,0-1,0 1,0-1,0-1,-1 1,0-1,1 0,1-2,157-138,-85 20,-69 105,-1 7</inkml:trace>
  <inkml:trace contextRef="#ctx0" brushRef="#br0" timeOffset="1033.085">3981 652,'-35'9,"1"2,0 1,1 2,1 1,0 1,1 2,1 1,1 1,0 2,2 1,-18 19,42-40,0 1,0 0,0 0,0 0,0 1,0-1,1 1,0-1,-1 1,1 0,1 0,-1 0,1 0,-1 0,1 0,0 1,1-1,-1 0,1 0,0 1,0-1,0 0,0 1,1-1,0 0,0 0,0 1,0-1,1 0,-1 0,1 0,0-1,0 1,1 0,-1-1,1 1,0-1,0 0,0 0,0 0,0 0,1-1,-1 1,1-1,0 0,0 0,-1 0,2 0,12-2,0-1,0 0,-1-1,1 0,0-2,-1 0,0-1,0 0,0-2,-1 0,1 0,-2-1,1-1,-1-1,-1 0,0-1,0 0,-1-1,8-9,103-118,-123 138,0 0,1 1,-1-1,1 0,-1 0,0 0,1 0,-1 1,1-1,0 0,-1 0,1 1,0-1,-1 0,1 1,0-1,0 1,0-1,-1 1,1 0,0-1,0 1,0 0,0-1,0 1,0 0,0 0,0 0,0 0,0 0,0 0,0 0,-1 0,1 0,0 0,0 1,0-1,0 0,0 1,0-1,0 0,-1 1,1-1,0 1,0 0,0-1,-1 1,1-1,0 1,-1 0,1 0,-1-1,1 1,-1 0,1 0,-1 0,0 0,1 0,-1 0,16 152,-15-147,-1-1,2 1,-1 0,0 0,1-1,0 1,1-1,-1 0,1 0,0 0,0 0,1 0,-1-1,1 1,0-1,0 0,1 0,-1 0,1-1,0 1,0-1,0-1,0 1,1-1,-1 1,0-2,1 1,0 0,-1-1,1 0,0-1,0 1,0-1,0 0,-1-1,1 1,0-1,0 0,5-2,5-7,1-2,-1 1,-1-2,0 0,-1-1,0-1,-1 0,-1 0,0-1,-1-1,-1 0,-1-1,6-14,41-71,-58 169,-4 114,6-176,0-1,-1 1,1-1,1 1,-1-1,1 1,-1-1,1 1,0-1,0 1,0-1,1 0,-1 0,1 0,0 0,0 0,0 0,0 0,0 0,1-1,-1 1,1-1,-1 0,1 1,0-1,0-1,0 1,0 0,1-1,-1 1,0-1,1 0,-1 0,1-1,-1 1,1-1,-1 1,1-1,-1 0,1 0,-1-1,3 0,9-10,-1 0,-1-1,1-1,-2 0,0-1,-1 0,0-1,-1 0,0-1,-2 0,0 0,0-1,-2 0,0 0,1-11,24-47,27-53,-58 127,0 1,0-1,0 1,0-1,0 1,0-1,0 1,1-1,-1 1,0-1,0 1,1-1,-1 1,0-1,1 1,-1 0,0-1,1 1,-1-1,1 1,-1 0,0 0,1-1,-1 1,1 0,-1 0,1-1,-1 1,1 0,-1 0,1 0,0 0,-1 0,1 0,-1 0,1 0,-1 0,1 0,-1 0,1 0,-1 0,1 0,-1 1,1-1,-1 0,1 0,-1 1,1-1,-1 0,1 0,-1 1,0-1,1 1,-1-1,1 0,-1 1,0-1,0 1,1-1,-1 1,0-1,0 1,1-1,-1 1,0-1,0 1,0 0,12 38,-11-39,35 189,-16-54,-8-67,-2 1,-4 0,-2 0,-4 1,-4 28,3-93,-36 176,33-171,0 0,0-1,-1 0,0 0,-1 0,0-1,-1 0,1 0,-1 0,-1-1,0 0,0 0,0-1,0 0,-1-1,-8 4,12-6,0 0,1 0,-1 0,-1-1,1 0,0 0,0-1,-1 1,1-1,-1-1,1 1,-1-1,0 1,1-2,-1 1,1 0,-1-1,1 0,-1-1,1 1,-1-1,1 0,0 0,0-1,0 0,0 1,1-2,-1 1,1 0,0-1,0 0,0 0,0 0,0-1,1 1,0-1,0 1,0-1,1 0,0-1,-2-3,2-5,0 0,0-1,1 1,1-1,1 1,0-1,0 1,2 0,0 0,0 0,2 0,-1 0,2 1,0-1,0 2,1-1,6-7,13-19,2 2,2 0,1 2,28-24,-22 26,1 1,2 1,1 3,28-15,-46 28,-5 2</inkml:trace>
  <inkml:trace contextRef="#ctx0" brushRef="#br0" timeOffset="-2183.907">255 229,'22'142,"-20"-74,-2-1,-4 1,-2-1,-14 55,16-95,-45 236,38-204,20-56,1-11</inkml:trace>
  <inkml:trace contextRef="#ctx0" brushRef="#br0" timeOffset="-1664.298">875 145,'-11'1,"0"1,0 1,1 0,-1 1,1 0,-1 0,1 1,0 0,1 1,-1 0,1 1,1 0,-1 0,1 1,0 0,1 0,0 1,0 0,5-7,1 0,0 1,0-1,-1 0,1 1,0-1,1 0,-1 1,0 0,1-1,0 1,-1-1,1 1,0-1,0 1,1 0,-1-1,0 1,1-1,-1 1,1-1,0 1,0-1,0 0,0 1,1-1,-1 0,0 0,1 0,0 0,1 2,67 52,-59-48,12 5,27 24,-49-36,0 0,-1 1,1-1,0 0,-1 1,1-1,-1 1,1-1,-1 1,0-1,0 1,0 0,0-1,0 1,0-1,0 1,0-1,-1 1,1-1,0 1,-1-1,1 1,-1-1,0 1,0-1,1 0,-1 1,0-1,0 0,0 0,0 1,0-1,-1 0,1 0,0 0,0-1,-1 1,-2 3,1-1,-1 1,0-1,0 0,0 0,0-1,0 1,-1-1,1 0,-1 0,1-1,-1 1,0-1,0 0,0 0,-4 0,-8-4</inkml:trace>
  <inkml:trace contextRef="#ctx0" brushRef="#br0" timeOffset="-1418.361">1158 31,'5'15,"1"9,0 5,-1 3,-2 1,0-1,-2-1,-6 0,-1-2,0 0,1-1,-4-4,0-3,2-4</inkml:trace>
  <inkml:trace contextRef="#ctx0" brushRef="#br0" timeOffset="-1183.797">961 59,'43'-5,"38"-6,11-1,-6 1,-9 2,-11 4,-13 1,-11 3,-7 0,-5 1,-8 6,-7 1</inkml:trace>
  <inkml:trace contextRef="#ctx0" brushRef="#br0" timeOffset="-931.768">622 793,'43'-10,"33"-7,10-2,-2 4,-4 3,-12-1,-12 2,-7 3,-6 2,-6 3,-4 2,-3 0,-7 2</inkml:trace>
  <inkml:trace contextRef="#ctx0" brushRef="#br0" timeOffset="5952.392">1 1527,'738'0,"-333"28,-78-16,138 6,-42 10,1227-29,-744 1,-710 27,-151-25,-33-2</inkml:trace>
  <inkml:trace contextRef="#ctx0" brushRef="#br0" timeOffset="6498.373">5646 625,'0'-5,"-5"-2,-2 6,6-3,7 1,8-1,1-3,3-1,4-4,-8 0,-5 7,-10 4,-4 8,-6 2,-2-1</inkml:trace>
  <inkml:trace contextRef="#ctx0" brushRef="#br0" timeOffset="6953.526">5759 991,'-10'0,"-8"0,5 0,8 0,10 0,0 0,-6 0,-3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162 693,'-5'2,"-4"2,0-1,1 1,-1 0,1 1,0 0,1 0,-1 0,1 1,0 1,0-1,1 1,0 0,0 0,1 1,0 0,0 0,-1 4,-24 127,30-135,0 0,0 0,0 1,1-1,-1 0,1 0,0 1,0-1,1 0,-1 0,1 0,0 0,0-1,0 1,0 0,1-1,-1 1,1-1,0 0,0 0,1 0,-1-1,0 1,1-1,0 1,-1-1,1 0,0-1,0 1,0-1,3 1,1 0,-1-1,1 0,0-1,0 0,0 0,0-1,0 0,0 0,0-1,-1 0,1 0,0-1,-1 0,0 0,0-1,0 1,0-2,0 1,-1-1,0 0,1-1,5-5,-1 0,0 0,0-1,-1-1,-1 0,0 0,-1-1,-1 0,0 0,1-3,-5 9,1 0,-2 0,1-1,-1 1,-1 0,1-1,-1 1,-1-1,0 1,0-1,0 0,-1 1,-1 0,1-1,-1 1,-1 0,1-1,-2 2,1-1,-1 0,0 0,0 1,-1 0,0 0,-1 0,-3-3,-57-41,66 51,-1 0,0 0,1 0,-1 0,1 0,-1 0,0-1,1 1,-1 0,1 0,-1 0,1-1,-1 1,0 0,1-1,-1 1,1 0,0-1,-1 1,1-1,-1 1,1-1,-1 1,1-1,0 1,-1-1,1 1,0-1,0 1,0-1,-1 1,1-1,0 0,0 1,0-1,0 1,0-1,0 0,0 1,0-1,0 1,0-1,0 0,0 1,1-1,-1 1,0-1,0 0,1 1,-1-1,0 1,1-1,-1 1,0-1,1 1,-1 0,1-1,-1 1,1-1,-1 1,1 0,-1-1,1 1,-1 0,47-18,-32 14,15-6,0-1,0-2,-2 0,1-2,-2-1,0-1,24-21,-20 12,-2-2,0 0,-2-2,-2-1,0-1,-2-1,5-13,-25 41,0-1,0 0,0 0,-1 0,0-1,0 1,0 0,-1-1,0 0,0 1,-1-1,0 1,0-1,0 0,-1 1,0-1,-1 1,1-1,-1 1,0 0,-1 0,-2-5,3 10,0 1,0-1,-1 1,1-1,0 1,-1 0,1 0,0 0,0 0,-1 1,1-1,0 0,-1 1,1 0,0-1,0 1,0 0,0 0,0 0,0 1,0-1,0 0,0 1,0-1,1 1,-1 0,1-1,-1 1,1 0,0 0,-1 0,1 0,0 0,0 0,0 0,1 1,-1-1,1 0,-1 0,1 1,0-1,-1 2,-8 28,1 1,2 1,1-1,1 1,2 0,1-1,2 1,2 0,0 0,6 16,-3 9,36 451,-41-469,2-3,-1 0,-2 0,-2 0,-2 0,-1 0,-1 0,-3-1,-1 0,-1-1,-2 0,-12 21,23-52,-1 0,0 0,0-1,0 1,0-1,-1 0,0 1,0-2,0 1,0 0,0-1,-1 0,0 0,1 0,-1 0,0-1,-1 0,1 0,0 0,0-1,-1 0,1 0,-1 0,-4 0,6-4,1 1,0-1,0 1,0-1,0 0,0 0,1 0,0-1,-1 1,1-1,0 1,0-1,1 0,-1 1,1-1,0 0,0 0,0 0,1 0,-1 0,1 0,0 0,0 0,0 0,1-1,-1 1,2-1,-2 1,2-36,3-1,1 1,2 1,1-1,3 1,1 1,1 0,13-20,-20 40,-6 14,0 0,0 0,0 0,1 0,-1 0,1 1,0-1,0 0,1 1,-1-1,1 1,-1 0,1 0,0 0,0 0,0 0,1 1,-1-1,1 1,-1 0,1 0,0 0,0 1,0-1,0 1,0 0,0 0,2 0,11 3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119 396,'20'4,"0"-2,0 0,1-1,-1-1,0-1,1-1,-1-1,0-1,0 0,-1-2,12-4,-20 6,1-1,-1 0,-1-1,1 0,-1-1,0 0,0 0,-1-1,1-2,-7 8,0-1,0 0,-1 0,1-1,-1 1,0-1,0 1,0-1,0 1,0-1,-1 0,0 0,0 0,0 0,0 0,-1 0,1 0,-1 0,0 0,0 0,-1-1,1 1,-1 0,0 0,0 0,0 0,0 1,-1-2,0 1,0 0,-1 1,1 0,-1-1,1 1,-1 0,0 0,0 1,0-1,-1 1,1-1,-1 1,1 0,-1 0,0 1,1-1,-1 1,0 0,0 0,0 0,0 0,0 1,0-1,0 1,-1 0,1 0,0 1,0-1,0 1,-2 1,-7 0,0 2,-1-1,1 2,1 0,-1 0,1 1,0 1,-7 5,-8 5,2 2,0 0,1 2,1 0,1 2,1 0,1 2,1 0,1 1,-1 5,16-27,0 1,0 0,0 0,1 0,0 0,0 0,1 1,-1-1,1 0,0 1,0-1,1 1,0-1,0 1,0-1,0 1,1-1,0 1,0-1,1 1,0-1,0 0,0 0,0 0,1 0,-1 0,1 0,1-1,-1 1,1-1,-1 0,1 0,0 0,1-1,-1 0,1 1,-1-1,1-1,0 1,0-1,4 1,16 2,0-1,0-2,1-1,-1-1,1-1,-1-1,4-1,-5-1,0-2,0 0,-1-2,0 0,0-1,-1-2,0 0,18-13,-18 11</inkml:trace>
  <inkml:trace contextRef="#ctx0" brushRef="#br0" timeOffset="486.289">599 594,'218'-256,"-142"162,-75 127,-3-18,1 1,0-1,1 1,0-1,2 1,-1-1,2 0,0 1,1-1,3 8,-5-18,0 0,0-1,0 1,1 0,-1-1,1 1,0-1,0 0,1 0,-1 0,1 0,0-1,0 1,0-1,1 0,-1-1,1 1,-1-1,1 1,0-1,0-1,0 1,0-1,0 0,0 0,1 0,-1-1,0 0,0 0,1 0,-1 0,3-2,5-2,-1-1,0-1,1 0,-2-1,1 0,-1 0,0-2,-1 1,0-1,0-1,-1 0,0 0,0-1,-2 0,1 0,3-9,1 4,0-1,-3 7,-1 1,-1-1,0 0,0-1,-1 1,0-1,-1-1,0 1,-1-1,0 1,-1-1,0-1,-1 1,0 0,-1 0,-5-7</inkml:trace>
  <inkml:trace contextRef="#ctx0" brushRef="#br0" timeOffset="1223.421">1417 453,'20'3,"0"-1,-1-1,1 0,0-2,0 0,0-1,0-1,-1-1,1-1,2-1,-13 3,-1 0,1-1,-1 0,0 0,0-1,0 0,0 0,-1-1,0 0,0 0,-1-1,0 0,0 0,0-1,-1 1,0-1,-1 0,1 0,-2-1,1 1,-1-1,1-7,-2 12,-1 1,-1-1,1 0,0 0,-1 0,0 1,0-1,0 0,0 0,-1 0,1 1,-1-1,0 0,0 0,0 1,-1-1,1 1,-1-1,0 1,0 0,0 0,-1 0,1 0,-1 0,1 0,-1 0,0 1,0 0,0-1,0 1,-1 0,1 1,0-1,-1 0,0 1,1 0,-1 0,0 0,1 0,-1 1,0-1,0 1,0 0,0 0,1 1,-1-1,0 1,-2 0,-8 4,1 0,-1 1,1 0,1 1,-1 1,1 0,0 0,1 1,0 1,0 0,1 0,1 1,0 1,0-1,1 1,0 1,1-1,1 2,0-1,1 0,0 1,1 0,0 0,2 0,-1 1,2-1,-1 9,3-18,-1 0,1 0,0 0,0-1,1 1,-1 0,1-1,0 1,0-1,0 0,1 0,0 1,0-2,0 1,0 0,0-1,1 1,-1-1,1 0,0 0,0 0,0-1,1 1,-1-1,1 0,-1-1,1 1,-1-1,1 0,3 1,7 1,0-1,0-1,0 0,0 0,0-2,1 0,-1-1,0 0,5-3,26-6,0-3,0-1,-2-3,0-1,-1-2,-1-3,-1-1,-1-1,-1-3,-2-1,11-13,-34 31,-1-1,-1 0,0-1,-1-1,0 1,-2-2,1 1,-2-1,0-1,-1 1,0-1,-2-1,0 1,-1-1,0-6,-3 22,-1 0,0 0,0 0,0 0,-1 0,1 0,0-1,-1 1,1 0,-1 0,0 0,0 0,0 0,0 1,0-1,0 0,0 0,0 1,-1-1,1 1,-1-1,1 1,-1-1,0 1,0 0,1 0,-1 0,0 0,0 0,0 0,0 1,0-1,0 0,0 1,0 0,-1-1,1 1,0 0,0 0,-1 1,-82 23,75-19,1 1,1 1,-1-1,1 2,0-1,1 1,-1 0,2 0,-1 1,1 0,-3 6,7-12,1 0,-1 0,1 0,0 0,-1 0,1 1,1-1,-1 0,0 1,1-1,0 0,0 1,0-1,0 1,0-1,1 1,-1-1,1 0,0 1,0-1,0 0,1 0,-1 0,1 0,0 0,-1 0,1 0,1 0,-1-1,0 1,1-1,-1 1,1-1,0 0,0 0,2 1,84 32,-82-35,-1 0,0 1,1 0,-1 1,0-1,0 1,0 0,0 1,0 0,0-1,-1 2,0-1,1 1,-1 0,0 0,-1 0,1 0,-1 1,0 0,0 0,0 0,-1 1,0-1,0 1,0 0,-1 0,1-1,-1 2,-1-1,1 0,-1 4,-25 98,13-89</inkml:trace>
  <inkml:trace contextRef="#ctx0" brushRef="#br0" timeOffset="2038.11">2913 86,'-21'4,"1"1,1 1,-1 1,1 0,0 2,1 0,0 1,0 1,1 0,1 2,0 0,0 0,2 2,-1 0,2 0,0 2,1-1,-4 9,13-22,1 0,0 1,0-1,0 0,0 1,0-1,1 1,-1 0,1-1,0 1,0 0,0 0,1 0,0 0,-1-1,1 1,0 0,1 0,-1 0,1 0,0 0,0 0,0-1,0 1,1 0,-1-1,1 1,0-1,0 0,0 1,1-1,-1 0,1 0,0-1,0 1,0 0,0-1,0 0,0 0,1 0,-1 0,3 1,7-2,0 0,0-1,1 0,-1-1,0-1,0 0,0-1,0 0,0-1,-1 0,1-1,-1-1,0 0,-1 0,1-1,-1-1,-1 1,1-2,5-6,13-5,13-10,-1-1,-1-3,-2-1,33-38,-35 42,-35 31,-1-1,1 1,0 0,0 0,0 0,0 0,0 0,0 0,0 0,-1 0,1 1,0-1,0 0,0 0,0 1,-1-1,1 1,0-1,0 1,0-1,-1 1,1-1,0 1,-1-1,1 1,-1 0,1-1,-1 1,1 0,-1 0,1 0,-1-1,0 1,1 0,-1 0,0 0,0 0,1-1,-1 1,0 0,0 0,0 0,0 0,0 0,0 0,-1 0,1-1,0 1,0 0,-1 1,-2 286,2 22,0-289,-1 0,-2-1,0 1,-1-1,-1 0,-1-1,0 1,-2-1,0-1,-11 16,15-26,-1 0,0 0,0 0,-1-1,0 0,0-1,-1 1,0-2,0 1,0-1,-1 0,1 0,-1-1,0-1,-1 1,1-1,0-1,-1 0,0 0,1-1,-1 0,0-1,-8 0,15 0,0-1,0 1,0-1,1 0,-1 1,0-1,0-1,1 1,-1 0,1 0,-1-1,1 0,0 1,0-1,-1 0,1 0,0 0,1 0,-1-1,0 1,1 0,-1-1,1 1,0-1,-1 0,1 1,1-1,-1 0,0 0,1 1,-1-1,1 0,0 0,0 0,13-100,-4 75,3 0,0 1,2 1,0 0,2 1,11-14,16-20,-24 35</inkml:trace>
  <inkml:trace contextRef="#ctx0" brushRef="#br0" timeOffset="2607.775">3562 1,'-23'36,"2"2,1 0,2 2,2 0,2 1,-1 6,14-44,-1-1,1 0,0 0,0 1,0-1,0 1,1-1,-1 1,1-1,-1 1,1-1,0 1,0-1,0 1,0-1,1 1,-1-1,1 1,-1-1,1 1,0-1,0 1,0-1,0 0,0 0,1 1,-1-1,1 0,-1 0,1 0,0 0,0-1,0 1,0-1,0 1,0-1,0 1,0-1,1 0,-1 0,0 0,1 0,1 0,9-5,-1 1,1-2,-1 1,0-2,0 0,0 0,-1-1,0-1,0 0,-1 0,0-1,0 0,-1-1,-1 0,1 0,-1-1,3-7,120-150,-130 167,-1 1,1-1,-1 0,1 1,-1-1,1 1,0-1,-1 1,1-1,0 1,-1-1,1 1,0 0,-1 0,1-1,0 1,0 0,0 0,-1 0,1-1,0 1,0 0,0 0,-1 0,1 1,0-1,0 0,-1 0,1 0,0 0,0 1,-1-1,1 0,0 1,0-1,-1 1,1-1,0 1,-1-1,1 1,-1-1,1 1,-1 0,1-1,-1 1,1 0,-1-1,0 1,1 0,-1-1,0 1,0 0,1 0,-1 0,0 0,16 53,-13-43,39 200,-41-177,-1 0,-1 0,-2-1,-2 1,-1-1,-1 0,-2-1,-2 1,0-2,-2 0,-14 24,16-32,0-1,-1-1,-1 0,-2-1,0 0,0-1,-2-1,0-1,-2 0,-18 14,35-30,0 0,0 0,0 0,0 0,0 0,-1 0,1 0,0 0,0-1,-1 0,1 1,0-1,0 0,-1 0,1 0,0 0,-1 0,1-1,0 1,0-1,-1 1,1-1,0 0,0 0,0 0,0 0,0 0,0-1,0 1,0-1,1 1,-1-1,0 1,1-1,-1 0,1 0,0 0,0 0,-1 0,1 0,1 0,-1 0,0 0,0-1,1 1,-1 0,1 0,0-1,0 1,0 0,0-1,0 1,0 0,1-2,0-15,1-1,1 1,0 0,2 1,0-1,1 1,1 0,0 0,1 1,2 0,-1 0,2 1,0 1,11-12,10-15,2 2,1 2,2 1,2 2,1 1,2 2,1 3,10-5,16-3,-41 24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7 373,'-2'92,"-1"-41,1 0,3 1,2-1,3 0,1 0,3-1,2 0,2-1,3 1,-14-42,0-1,1 1,1-1,-1 0,1 0,0 0,1-1,-1 0,1 0,1 0,-1-1,1 0,0 0,0 0,0-1,-2-4,-1-1,1 1,-1-1,0 0,1 0,-1-1,0 1,0-1,0 0,0 0,0 0,0-1,-1 1,1-1,-1 0,1 0,-1 0,0-1,0 1,-1-1,1 1,-1-1,1 0,-1 0,-1 0,2-3,141-226,-143 234,-1-1,0 1,0 0,1 0,-1-1,0 1,1 0,-1-1,1 1,-1 0,1-1,-1 1,1-1,-1 1,1-1,-1 1,1-1,0 1,-1-1,1 0,0 1,0-1,-1 0,1 1,0-1,0 0,-1 0,1 0,0 0,0 0,0 0,-1 0,1 0,0 0,0 0,-1 0,1 0,0-1,0 1,-1 0,1-1,0 1,0 0,-1-1,1 1,-1-1,1 1,0-1,-1 1,1-1,-1 0,1 1,-1-1,1 1,-1-1,0 0,1 0,-1 1,0-1,0 0,1 0,-1 1,0-1,0 0,0 0,12 142,-12-135,1 1,0 0,0-1,0 1,1-1,0 1,0-1,1 0,0 0,0 0,0 0,1-1,0 1,0-1,0 0,1 0,-1 0,1-1,0 1,1-1,-1 0,1-1,0 0,0 1,0-2,0 1,0-1,1 0,-1 0,6 0,-3 0,0-1,-1 0,1-1,0 0,0 0,0-1,0 0,0 0,0-1,-1-1,1 1,-1-1,1-1,-1 1,0-2,0 1,-1-1,1 0,-1 0,0-1,-1 0,1 0,-1-1,-1 0,1 0,-1 0,4-8,18-47,-3 0,-3-2,-2 0,-4-1,-2-1,-3-1,15-223,-27 233,-4 94,6-14</inkml:trace>
  <inkml:trace contextRef="#ctx0" brushRef="#br0" timeOffset="253.791">1418 769,'-14'33,"-5"16,5 0,6-8</inkml:trace>
  <inkml:trace contextRef="#ctx0" brushRef="#br0" timeOffset="485.287">1305 345</inkml:trace>
  <inkml:trace contextRef="#ctx0" brushRef="#br0" timeOffset="683.735">1813 62,'0'566,"30"-225,-31-323,12 54,-6-72,0-6</inkml:trace>
  <inkml:trace contextRef="#ctx0" brushRef="#br0" timeOffset="918.625">1615 627,'43'-5,"29"-6,7-2,-5 2,-11-2,-10 1,-11-2,-11 1</inkml:trace>
  <inkml:trace contextRef="#ctx0" brushRef="#br0" timeOffset="6004.631">2265 62,'4'8,"0"-1,0 0,-1 1,0 0,0 0,-1 0,0 0,-1 0,1 0,-1 0,-1 1,0-1,0 0,-1 4,1 3,-1 123,-1-77,3-1,2 1,7 30,0-14,-4 0,-3 1,-4 20,6-51,-5-48,0 1,1-1,-1 0,0 1,0-1,0 1,1-1,-1 1,0-1,1 1,-1-1,0 1,1-1,-1 1,1 0,-1-1,1 1,-1-1,1 1,-1 0,1 0,-1-1,1 1,-1 0,1 0,0 0,-1 0,1-1,-1 1,1 0,0 0,-1 0,1 0,-1 0,1 0,-1 1,1-1,0 0,-1 0,1 0,-1 1,1-1,-1 0,1 0,-1 1,1-1,-1 0,1 1,-1-1,1 1,-1-1,0 1,1-1,-1 1,0-1,1 1,-1-1,0 1,0-1,1 1,-1-1,0 1,0-1,0 1,0 0,0-1,0 1,88-223,-85 214,0 0,1 0,1 1,-1-1,1 1,1 0,-1 0,1 1,0-1,1 1,-1 1,1-1,0 1,7-4,-12 9,-1 0,0-1,1 1,-1 0,0 0,1 0,-1 0,1 0,-1 0,0 0,1 1,-1-1,1 0,-1 1,0-1,0 1,1-1,-1 1,0 0,0 0,0-1,0 1,1 0,-1 0,0 0,-1 0,1 0,0 0,0 1,0-1,-1 0,1 0,0 1,-1-1,0 0,1 0,-1 1,0-1,1 1,-1-1,0 1,7 62,-7-60,-3 173,3-175,0 0,-1 1,1-1,0 0,0 0,0 1,0-1,1 0,-1 0,1 1,-1-1,1 0,0 0,0 0,0 0,0 0,0 0,0 0,1 0,-1 0,0-1,1 1,0 0,-1-1,1 1,0-1,0 0,0 0,0 1,0-1,0 0,0-1,0 1,0 0,0-1,1 1,-1-1,0 0,0 1,1-1,-1 0,0-1,0 1,11-8</inkml:trace>
  <inkml:trace contextRef="#ctx0" brushRef="#br0" timeOffset="6369.089">2942 683,'-16'26,"1"1,1 0,2 0,0 2,2-1,1 1,0 7,8-33,0 0,1-1,-1 1,1 0,-1 0,1-1,0 1,0 0,0 0,0 0,0-1,1 1,0 0,-1 0,1-1,0 1,0 0,0-1,1 1,-1-1,0 0,1 1,0-1,0 0,-1 0,1 0,0 0,1 0,-1 0,0-1,0 1,1-1,-1 0,1 1,-1-1,1 0,0 0,-1-1,1 1,0-1,0 1,0-1,-1 0,4 0,2-1,1-1,0 0,-1 0,1-1,-1 0,0 0,0-1,0 0,0 0,-1-1,1 0,-1-1,0 1,-1-1,0-1,0 1,0-1,-1 0,1 0,-2-1,1 0,-1 0,0 0,-1 0,0 0,0-1,-1 1,0-1,-1 0,0 0,0 1,0-1,-1 0,-1 0,0 0,0 0,0 1,-1-1,-1 0,1 4,0 0,0 0,-1 1,0-1,0 1,0 0,0 0,-1 0,0 0,0 0,0 1,0 0,0 0,-1 0,1 0,-1 1,0-1,0 1,1 0,-2 1,1-1,0 1,0 0,0 1,-1-1,1 1,0 0,0 0,-1 0,1 1,0 0,0 0,0 0,0 1,0 0,0 0,0 0,0 0,1 1,-4 2,-11 6</inkml:trace>
  <inkml:trace contextRef="#ctx0" brushRef="#br0" timeOffset="7122.751">3337 769,'-5'7,"0"1,1 0,0 0,0 1,1 0,0-1,0 1,1 0,0 0,1 0,0 0,0 1,1-1,0 0,1 0,0 0,0 1,2 0,-2-7,1-1,0 1,0-1,0 0,0 0,0 0,0 0,1 0,-1 0,1 0,-1-1,1 1,0-1,-1 0,1 0,0 0,0 0,0 0,0-1,0 1,0-1,0 0,0 0,0 0,0 0,0-1,0 1,0-1,2 0,82-36,-70 24,1-1,-2-1,0 0,0-2,-2 1,0-2,-1 0,-1 0,0-1,2-7,-4 6,-14 36,-2 6,5-18,0-1,-1 1,1 0,1 0,-1-1,1 1,-1 0,1 0,0 0,1 0,-1-1,1 1,-1 0,1 0,0 0,1-1,-1 1,0-1,1 1,0-1,0 1,0-1,0 0,1 0,-1 0,1 0,0-1,0 1,0-1,0 1,0-1,0 0,1 0,-1-1,1 1,-1-1,1 1,0-1,3 0,7-1,0 0,0-1,-1-1,1 0,0-1,-1-1,1 0,-1 0,0-2,0 0,-1 0,0-1,0 0,0-1,-1-1,0 1,-1-2,0 0,-1 0,1 0,-2-1,2-3,18-17,-1-1,-1-1,-2-1,-2-1,-1-1,-1-1,-3-1,-1-1,-1 0,-3-1,-1 0,-2-1,-1 0,-3-1,-1 1,-2-10,-27-18,25 68,-1-1,0 1,0 0,0 0,0-1,-1 1,1 0,0 0,0 0,-1 0,1 0,-1 0,1 1,-1-1,1 0,-1 1,1-1,-1 1,0-1,1 1,-1 0,0 0,1 0,-1 0,0 0,1 0,-1 0,1 0,-1 1,0-1,1 1,-1-1,1 1,-1 0,1-1,-1 1,1 0,-1 0,1 0,0 0,-1 1,-9 10,1 1,0 1,1-1,1 2,0-1,0 1,2 0,0 1,1-1,0 1,1 0,1 1,0-1,1 16,-1-17,-4 33,2 1,2-1,2 1,2 0,3-1,1 1,3 2,22 91,-29-141,0 1,0 1,-1-1,1 0,0 0,-1 1,1-1,-1 0,1 1,-1-1,0 0,0 1,0-1,-1 1,1-1,-1 0,1 1,-1-1,0 0,1 0,-1 1,0-1,-1 0,1 0,0 0,-1 0,1 0,-1-1,-1 2,-8-2</inkml:trace>
  <inkml:trace contextRef="#ctx0" brushRef="#br0" timeOffset="7322.524">3733 402,'43'4,"38"3,15-1,-4-2,-8 0,-13-7,-15-2,-11 0,-9 0,-6 1,-2-3,-3-1,-4 1</inkml:trace>
  <inkml:trace contextRef="#ctx0" brushRef="#br0" timeOffset="11385.344">5228 542,'-3'56,"7"171,-4-223,0-1,0 1,1 0,-1-1,1 1,0-1,0 1,0-1,0 1,1-1,0 0,-1 0,1 0,0 0,0 0,1 0,-1 0,1 0,-1-1,1 0,0 1,0-1,0 0,0 0,0-1,0 1,1 0,-1-1,0 0,1 0,-1 0,1 0,0-1,-1 0,1 1,-1-1,1 0,0-1,-1 1,1-1,-1 1,1-1,0 0,8-5,-1 0,0 0,0-1,0-1,-1 0,0 0,-1-1,0 0,0-1,-1 0,0 0,5-10,2 1,114-185,-133 218,1 1,0 0,1 0,1 1,1-1,0 0,0 0,2 0,0 1,1-1,0-1,1 1,1 0,0-1,1 0,0 0,1-1,1 0,0 0,1 0,1-1,8 9,-14-16,0 0,0 0,1-1,0 0,0 1,0-1,0-1,1 1,0-1,-1 0,1 0,0-1,0 0,1 0,-1 0,0-1,1 0,-1 0,0 0,1-1,-1 0,1 0,-1-1,1 0,-1 0,1-1,-1 1,0-1,0 0,0-1,0 0,0 0,-1 0,1-1,0 0,19-18,0-1,-1-2,-2 0,0-1,-2-2,-1 0,-1-1,2-7,22-31,15-26,-54 93,0-1,0 1,0 0,0 0,0 0,0 1,0-1,0 1,-1-1,1 1,0 0,0 0,0 0,-1 1,1-1,-1 1,1-1,-1 1,1 0,-1 0,0 0,0 0,0 0,0 1,1 1,2 1,8 5,-1 1,0 1,-1 0,0 0,-1 1,-1 0,0 1,0 0,-2 1,1 0,-2 0,0 0,-1 1,-1 0,0 0,-1 0,0 8,-2-18,0-1,0 1,-1 0,0 0,0-1,0 1,-1 0,0 0,0-1,0 1,-1-1,0 1,0-1,0 1,-1-1,0 0,0 0,0-1,-1 1,1 0,-1-1,0 0,0 0,-1 0,1-1,-1 1,-3 1,4-2,0-1,0 0,-1 0,1 0,-1-1,1 1,-1-1,1 0,-1 0,0 0,1-1,-1 0,0 0,0 0,1-1,-1 1,0-1,1 0,-1 0,1-1,-1 1,1-1,-1 0,0-1,4 2,0 0,1 0,-1 0,0 0,0 0,1 0,-1-1,1 1,-1 0,1 0,-1 0,1-1,0 1,0 0,-1-1,1 1,0 0,0-1,0 1,0 0,1-1,-1 1,0 0,1 0,-1-1,0 1,1 0,0 0,-1 0,1-1,0 1,-1 0,1 0,0 0,0 0,0 0,0 1,0-1,0 0,0 0,47-31,-23 22,1 2,0 0,1 2,0 1,0 1,0 1,0 2,1 1,-1 0,2 3,-5-3,-10-2,-1-1,1 0,0 0,-1-2,0 0,0 0,0-1,-1-1,0 0,0-1,-1 0,0-1,0 0,-1 0,0-1,-1-1,0 0,0 0,-1 0,-1-1,0 0,-1-1,0 0,-1 0,0 0,0-4,-4 13,0 0,0 0,0 0,-1 0,1 0,-1 0,0 0,-1 0,1 0,-1 0,0 0,1 0,-2 0,1 0,0 0,-1 1,0-1,0 0,0 1,0 0,0-1,-1 1,0 0,1 0,-1 0,0 1,0-1,-1 1,1-1,-1 1,1 0,-1 1,1-1,-1 0,0 1,0 0,0 0,0 0,0 1,0-1,0 1,0 0,0 0,0 0,0 1,0-1,0 1,0 0,0 0,0 0,1 1,-3 0,-5 5,0 0,1 1,0 0,1 1,0 0,0 0,0 1,1 0,1 1,0 0,0 0,1 0,1 1,0-1,0 2,1-1,1 0,0 1,1-1,0 1,1 0,0 3,1-6,1 0,1 0,0 0,0 1,1-1,0-1,0 1,1 0,1-1,0 0,0 0,0 0,1-1,1 0,-1 0,1 0,1-1,-1 0,1-1,0 1,1-1,0-1,0 0,0 0,0-1,1 0,-1 0,1-1,4 0,19 8,1-1,1-2,-1-1,1-2,0-1,1-2,16-1,-48-1,0-1,0 1,0 0,0-1,-1 0,1 0,0 0,0-1,0 1,-1-1,1 0,-1 0,0 0,1 0,-1 0,0-1,0 0,0 1,-1-1,1 0,1-2,3-12</inkml:trace>
  <inkml:trace contextRef="#ctx0" brushRef="#br0" timeOffset="31975.246">487 1614,'-2'-2,"1"0,0 1,-1-1,0 0,1 0,-1 1,0-1,0 1,0 0,0-1,0 1,0 0,-1 0,1 0,0 1,0-1,-1 1,1-1,0 1,-1-1,1 1,0 0,-1 0,-1 1,0-2,-8 0,0-1,0 1,-1 1,1 0,-1 1,1 1,0-1,0 2,0 0,0 0,0 1,0 1,1 0,0 0,0 1,0 1,1 0,0 0,0 1,1 0,-1 1,4-2,0 0,0 0,0 0,1 0,0 1,0 0,1 0,0 1,1-1,0 1,0 0,1 0,0 0,0 0,1 0,0 0,1 0,0 0,0 6,1 10,-3-18,1 0,0 0,0 1,0-1,1 0,1 1,-1-1,1 0,0 0,1 1,-1-1,2 0,-1 0,1-1,0 1,0 0,1-1,0 0,0 0,0 0,1 0,0-1,0 1,0-1,1-1,-1 1,1-1,0 0,1 0,0 0,13 1,1-2,-1 0,0-1,1-1,-1-1,20-3,-2 2,-22 0,0-1,0 0,0-1,0-1,-1 0,1-1,12-6,-13 2</inkml:trace>
  <inkml:trace contextRef="#ctx0" brushRef="#br0" timeOffset="32327.148">1023 1727,'-34'33,"2"0,1 2,1 1,2 2,2 0,-10 23,34-59,-1 1,1-1,1 1,-1 0,0 0,1 0,-1 0,1 0,0 0,0 1,1-1,-1 0,0 1,1-1,0 0,0 1,0-1,0 0,1 1,-1-1,1 0,0 0,-1 1,2-1,-1 0,0 0,1 0,-1 0,1 0,0-1,0 1,0 0,0-1,1 1,-1-1,1 0,-1 0,1 0,0 0,0 0,0-1,0 1,0-1,0 0,0 0,1 1,9-1,-1 1,1-2,0 0,0 0,0-1,0-1,0 0,-1-1,1 0,-1-1,1 0,-1-1,-1 0,1-1,-1-1,0 1,0-2,4-4,6-4,-2-1,0-1,-1-1,-1-1,0 0,-2-1,0-1,9-19,-21 37,0-1,-1 0,1 0,-1 0,0 0,-1 0,1 0,-1 0,0-1,0 1,-1-1,1 1,-1 0,0-1,-1 1,1-1,-1 1,0 0,-1-1,1 1,-1 0,0 0,0 0,-1 0,1 0,-1 1,0-1,0 1,-1 0,1 0,-1 0,0 0,0 1,0-1,-5-2,6 5,-1-1,1 0,-1 1,0 0,0 0,0 0,1 0,-1 1,0-1,0 1,0 0,0 0,0 1,0-1,0 1,0 0,1 0,-1 0,0 0,0 1,1-1,-1 1,1 0,0 0,-1 0,1 1,0-1,0 1,0 0,1 0,-1 0,1 0,0 0,-1 2,-1-2,-10 10</inkml:trace>
  <inkml:trace contextRef="#ctx0" brushRef="#br0" timeOffset="32811.723">1390 2038,'36'-78,"-25"50,1 1,1 1,1 0,1 1,2 1,0 0,1 1,5-3,-22 25,-1 0,1 1,0-1,-1 0,1 0,0 1,0-1,-1 1,1-1,0 1,0-1,0 1,0-1,-1 1,1-1,0 1,0 0,0 0,0 0,0-1,0 1,0 0,0 0,0 0,0 0,0 1,0-1,0 0,0 0,0 1,0-1,0 0,0 1,0-1,-1 1,1-1,0 1,0-1,0 1,-1 0,1-1,0 1,-1 0,1 0,-1-1,1 1,-1 0,1 0,-1 0,1 0,-1 0,0 0,1 0,-1 0,0 0,0 0,0 0,0 0,0 0,9 62,18 39,-26-100,0 1,1-1,-1 0,0 0,1 0,0 0,-1 0,1 0,0 0,0 0,0-1,0 1,0-1,0 1,1-1,-1 0,0 0,1 0,-1 0,1 0,-1-1,1 1,-1-1,1 0,0 1,-1-1,1 0,-1-1,1 1,0 0,-1-1,1 1,-1-1,1 0,-1 0,0 0,1 0,-1 0,0-1,11-7,-2 0,1-1,-1-1,0 0,-1-1,-1 1,0-2,0 0,-1 0,-1 0,2-6,12-16,22-50,-35 60</inkml:trace>
  <inkml:trace contextRef="#ctx0" brushRef="#br0" timeOffset="33625.232">2349 1643,'-11'-3,"1"1,-1 0,0 1,-1 0,1 1,0 0,0 1,0 0,0 0,0 1,0 1,1 0,-1 0,1 1,0 1,0-1,0 2,0-1,-1 3,9-8,1 1,0-1,0 1,-1-1,1 1,0 0,0-1,-1 1,1 0,0 0,0 0,0 0,0 0,0 0,1 0,-1 0,0 0,0 1,1-1,-1 0,0 0,1 1,0-1,-1 0,1 1,0-1,-1 1,1-1,0 0,0 1,0-1,1 1,-1-1,0 0,0 1,1-1,-1 0,1 1,-1-1,1 0,-1 1,1-1,0 0,0 0,-1 0,1 0,0 0,0 0,0 0,0 0,1 0,-1 0,1 0,72 35,53 17,-124-51,0 0,0 0,0 0,0 1,0-1,-1 1,1 0,-1 0,0 0,0 0,0 0,0 0,0 0,-1 1,1-1,-1 1,0-1,0 1,0 0,-1-1,1 1,-1 0,0-1,0 1,0 0,0 0,-1-1,0 1,0-1,0 1,0 0,0-1,0 0,-1 1,-1 1,-6 6,0-1,0-1,-1 0,0 0,0-1,-1 0,0-1,-1 0,0-1,0 0,0-1,-1 0,1-1,-1 0,0-1,0-1,0 0,-1-1,-4 0,-44-7,61 0,6 0</inkml:trace>
  <inkml:trace contextRef="#ctx0" brushRef="#br0" timeOffset="34344.92">2603 2010,'22'0,"0"-1,0-1,0-1,-1-1,1-1,-1-1,0-1,0 0,-1-2,0 0,0-2,15-10,-31 19,0-1,-1 1,1-1,0 0,-1 0,0 0,0 0,0-1,0 0,0 1,-1-1,1 0,-1 0,0 0,0 0,-1-1,1 1,-1 0,0-1,0 1,0-1,-1 1,0-1,0 1,0-1,0 1,-1-1,1 1,-1-1,0 1,-1-1,1 1,-1 0,0 0,0-1,0 1,0 1,-1-1,0 0,0 1,0-1,-2-1,-1 1,1 1,-1 0,0 1,0 0,0 0,0 0,0 0,-1 1,1 0,0 0,-1 1,1 0,0 0,-1 0,1 1,-1 0,1 0,0 1,0 0,0 0,0 0,0 1,0 0,1 0,-1 0,1 1,0-1,-5 4,0 1,1-1,1 1,-1 1,1-1,1 2,-1-1,2 1,-1 0,1 0,1 1,0-1,0 1,0 5,4-12,0 1,0 0,0-1,1 1,0-1,0 1,0 0,1-1,-1 1,1-1,0 1,1-1,-1 0,1 1,-1-1,1 0,1 0,-1 0,1 0,-1 0,1-1,0 1,0-1,1 0,-1 0,1 0,-1 0,1 0,0-1,0 0,0 0,4 2,4 2,1-1,0 0,1-1,-1 0,1-1,-1 0,1-1,0-1,0 0,8-1,6-4,-1-2,1-1,-1-1,-1-1,0-1,0-1,-1-2,0 0,10-10,-14 9,-1-1,-1-1,-1-1,0-1,-1-1,-1 0,-1-1,0 0,-2-1,0-1,-2 0,8-21,-5-28,-14 69,0 0,0 1,0-1,0 1,0-1,-1 1,1-1,-1 1,1-1,-1 1,0-1,1 1,-1-1,0 1,0 0,0 0,0-1,0 1,0 0,0 0,-1 0,1 0,0 0,-1 0,1 1,0-1,-1 0,1 1,-1-1,1 1,-1-1,1 1,-1 0,0-1,1 1,-1 0,1 0,-1 0,0 1,1-1,-1 0,1 0,-2 1,-7 3,0 0,0 0,0 1,1 0,-1 1,1 0,1 1,-1-1,1 2,0-1,1 1,0 0,0 1,0 0,1 0,1 0,-5 10,8-15,0-1,0 1,0 0,1-1,-1 1,1 0,0 0,0 0,1 0,-1 0,1 0,0 0,0 1,0-1,0 0,1 0,-1 0,1 0,0 0,1 0,-1 0,1-1,-1 1,1 0,0-1,1 1,-1-1,1 0,-1 0,1 0,0 0,0 0,0 0,0-1,1 0,-1 1,1-1,3 1,97 30,-89-31,0 2,0-1,-1 2,0 0,0 1,0 0,-1 1,11 8,-20-12,-1 0,0 0,0 0,0 0,0 1,-1 0,1-1,-1 1,0 0,0 0,0 0,-1 0,1 1,-1-1,0 0,0 1,-1-1,1 1,-1-1,0 0,0 1,-1-1,1 1,-1-1,0 0,0 1,0-1,-1 0,0 2,-1 2,0-1,-1 0,0 0,0 0,-1 0,1 0,-1-1,-1 0,1 0,-1-1,0 1,0-1,-1 0,0-1,-5 3,-9 2</inkml:trace>
  <inkml:trace contextRef="#ctx0" brushRef="#br0" timeOffset="34749.41">3704 1643,'-6'22,"2"0,0 0,1 0,2 1,0-1,1 1,1-1,2 1,0-1,1 0,1 0,1-1,1 1,1-1,3 5,-3-15,-1 0,2 0,-1-1,2 0,-1 0,1-1,1 0,6 4,-16-12,1 1,-1-1,1 0,0 0,-1 0,1 0,0 0,-1 0,1-1,0 1,0-1,0 1,-1-1,1 1,0-1,0 0,0 0,0 0,0 0,0 0,0-1,-1 1,1 0,0-1,0 1,0-1,0 0,-1 0,1 0,0 0,-1 0,1 0,-1 0,1 0,-1-1,0 1,1 0,-1-1,0 1,0-1,0 0,0 1,0-1,0 0,-1 1,1-1,-1 0,1 0,0-1,72-283,-45 233,-12 35</inkml:trace>
  <inkml:trace contextRef="#ctx0" brushRef="#br0" timeOffset="35531.367">4522 1727,'-35'16,"1"2,1 0,0 3,1 0,2 2,0 2,2 0,-21 24,-9 46,57-92,0-1,1 1,-1-1,0 1,1-1,0 1,-1 0,1-1,0 1,1-1,-1 1,0 0,1-1,-1 1,1-1,0 1,0-1,0 0,0 1,0-1,0 0,1 0,-1 1,1-1,0 0,-1-1,1 1,0 0,0 0,0-1,0 1,1-1,-1 0,0 1,1-1,-1 0,0-1,1 1,-1 0,2 0,8-1,0 0,-1 0,1-1,0 0,-1-1,1 0,-1-1,1-1,-1 0,0 0,-1-1,1 0,-1-1,0 0,0 0,-1-1,0-1,0 0,-1 0,0 0,0-1,2-4,13-9,71-89,-94 111,0-1,1 0,-1 0,0 0,0 0,1 0,-1 0,1 0,-1 0,1 1,-1-1,1 0,-1 0,1 0,0 1,-1-1,1 0,0 1,0-1,0 1,-1-1,1 1,0-1,0 1,0 0,0-1,0 1,0 0,0 0,0 0,0 0,0 0,0 0,0 0,0 0,-1 0,1 0,0 0,0 0,0 1,0-1,0 0,0 1,0-1,0 1,-1-1,1 1,0-1,0 1,0 0,-1-1,1 1,0 0,-1-1,1 1,-1 0,1 0,-1 0,1 1,22 100,-20-95,1-1,-1 0,1 1,1-1,-1-1,1 1,0-1,1 0,-1 0,1 0,0-1,0 0,0 0,1 0,-1-1,1 0,0 0,0-1,0 0,0 0,0-1,0 1,1-2,-1 1,0-1,1 0,-1 0,1-1,-1 0,0-1,0 1,0-2,0 1,0 0,0-1,3-3,12-6,0-1,-1-1,-1-1,0-1,-1-1,-1 0,-1-2,0 0,-2 0,5-8,-9 9,14-14,-1-1,-1-2,-3 0,0-1,-3-1,-1-1,-1-1,-3 0,-1 0,-2-1,2-22,-10 53,0 3,1 0,-1 0,0 0,-1-1,0 1,0 0,0-1,0 1,-1 0,0 0,-1-1,1 1,-1 0,0 0,-1 1,0-1,1 0,-2 1,1-1,-1 1,1 0,-2 0,1 1,-1-1,0 5,0 0,1 0,-1 0,0 1,0 0,1 0,-1 0,1 1,-1-1,1 1,0 0,-1 1,1-1,0 1,0-1,1 1,-1 0,0 1,1-1,0 1,0-1,0 1,0 0,1 0,-1 0,1 1,0-1,-1 4,-7 12,1 1,1 1,1 0,1 0,0 0,2 1,1 0,0 0,2 0,1 0,1 0,0 0,4 14,-1-14,0 0,1 1,2-2,0 1,1-1,2 0,7 12,57 154,-78-157,-2-35</inkml:trace>
  <inkml:trace contextRef="#ctx0" brushRef="#br0" timeOffset="35780.889">4720 1614,'39'5,"26"2,8-6,0-2,-7-2,-5 0,-4 1,-6 0,-7 1,-7 0,1 1,-2 0,-2 0,-2 0,-2 0,-1 0,-5 0</inkml:trace>
  <inkml:trace contextRef="#ctx0" brushRef="#br0" timeOffset="36000.482">5679 1756,'-14'39,"-5"21,1 6,3-3,9-13,6-15</inkml:trace>
  <inkml:trace contextRef="#ctx0" brushRef="#br0" timeOffset="36165.184">5679 1417,'0'0</inkml:trace>
  <inkml:trace contextRef="#ctx0" brushRef="#br0" timeOffset="36443.156">6018 1727,'-3'8,"-15"24,2 1,1 1,2 0,2 1,1 1,0 7,8-40,2-1,-1 1,0 0,0 0,1 0,0 0,-1 0,1-1,0 1,1 0,-1 0,0 0,1 0,0 0,-1-1,1 1,0 0,1 0,-1-1,0 1,1-1,-1 1,1-1,0 0,0 0,0 1,0-1,0-1,0 1,1 0,-1 0,1-1,-1 1,1-1,-1 0,1 0,0 0,0 0,-1 0,1-1,0 1,0-1,0 0,2 0,4-2,0-1,1 1,-1-2,0 1,-1-2,1 1,-1-1,0 0,0-1,0 1,-1-2,0 1,0-1,-1 0,0-1,0 1,0-1,-1 0,0-1,-1 1,0-1,0 0,0-2,0 4,1-1,-1-1,-1 1,0 0,0-1,0 0,-1 0,0 1,-1-1,0 0,-1-1,1 1,-2 0,1 0,-1 0,-1 0,0 0,0 1,0-1,-1 0,-1 1,1 0,-1-1,-1 2,0-1,0 0,0 1,-1 0,-5-5,8 10,-1 0,1 0,-1 0,1 0,-1 1,0-1,0 1,0 0,0 0,0 0,0 1,0 0,0-1,0 1,0 1,0-1,0 0,0 1,0 0,0 0,0 0,1 1,-1-1,0 1,-15 9</inkml:trace>
  <inkml:trace contextRef="#ctx0" brushRef="#br0" timeOffset="39614.899">6526 1643,'1'42,"-2"0,-2 0,-1 0,-3 0,-6 20,-28 81,35-112,6-30,0-1,-1 0,1 0,0 1,0-1,-1 0,1 1,0-1,0 0,0 1,0-1,-1 0,1 1,0-1,0 0,0 1,0-1,0 1,0-1,0 0,0 1,0-1,0 0,0 1,0-1,0 1,1-1,-1 0,0 1,0-1,0 0,0 1,1-1,-1 0,0 0,0 1,1-1,-1 0,0 1,0-1,1 0,-1 0,0 0,1 1,-1-1,0 0,1 0,-1 0,0 0,1 0,-1 1,1-1,-1 0,0 0,1 0,-1 0,0 0,1 0,-1 0,1-1,-1 1,0 0,1 0,-1 0,0 0,1 0,-1 0,0-1,1 1,-1 0,52-97,-45 75</inkml:trace>
  <inkml:trace contextRef="#ctx0" brushRef="#br0" timeOffset="40098.752">6554 1614,'0'1,"0"-1,0 0,0 0,0 1,0-1,0 0,0 0,0 1,-1-1,1 0,0 0,0 1,0-1,0 0,0 0,-1 1,1-1,0 0,0 0,0 0,-1 0,1 1,0-1,0 0,-1 0,1 0,0 0,0 0,-1 0,1 0,0 1,0-1,-1 0,1 0,0 0,0 0,-1 0,1 0,0 0,-1-1,1 1,0 0,0 0,-1 0,1 0,0 0,0 0,-1 0,1 0,0-1,0 1,0 0,-1 0,9 26,120 201,-113-193,-11-22,1 0,0 0,0-1,1 0,1 0,0 0,0-1,1 0,0 0,1-1,0 0,2 1,-8-9,0 1,0-1,0 0,0 0,0 0,0-1,0 1,1-1,-1 1,0-1,0 0,1-1,-1 1,0 0,0-1,0 0,1 1,-1-1,0-1,0 1,0 0,-1-1,1 1,0-1,0 0,-1 0,1 0,-1 0,0-1,0 1,0-1,2-1,59-91,-51 75,-1-1,0 0,-2-1,0 0,-2 0,0-1,-1 0,-2 0,0 0,-2-1,0 1,-1-1,-2 1,0-1,-3-4,-27-33,23 54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9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1,'11'108,"18"124,-10-64,-12-140,-7-28,0-1,0 1,0 0,0 0,0-1,0 1,0 0,0-1,0 1,0 0,1 0,-1-1,0 1,0 0,0 0,1-1,-1 1,0 0,0 0,0 0,1-1,-1 1,0 0,0 0,1 0,-1 0,0 0,1-1,-1 1,0 0,1 0,-1 0,0 0,0 0,1 0,-1 0,0 0,1 0,-1 0,0 0,1 0,-1 0,0 1,0-1,1 0,-1 0,0 0,1 0,-1 0,0 1,0-1,0 0,1 0,-1 0,0 1,0-1,1 0,2-14</inkml:trace>
  <inkml:trace contextRef="#ctx0" brushRef="#br0" timeOffset="250.422">1 311,'19'-5,"16"-1,7-1,1 2,-2 2,-3 1,-3 0,-3 2,-2 0,-6 0</inkml:trace>
  <inkml:trace contextRef="#ctx0" brushRef="#br0" timeOffset="545.52">510 282,'4'12,"1"0,1 0,0-1,0 1,2-2,-1 1,1-1,0 0,1 0,8 6,-13-13,-1 0,1 0,0 0,0 0,0-1,0 1,0-1,0 0,1 0,-1 0,1-1,-1 0,1 0,0 0,-1 0,1-1,0 0,0 0,-1 0,1 0,0-1,0 0,-1 0,1 0,-1-1,1 1,-1-1,1 0,3-2,-2 0,0-1,0 1,-1-1,1 0,-1 0,0 0,-1-1,1 0,-1 0,0 0,-1 0,1-1,-1 1,0-1,-1 0,0 0,0 0,0 0,-1 0,0 0,0-1,-1 1,0 0,0 0,-1-1,-2 3,-1 1,1 0,-1 0,0 0,1 1,-2-1,1 1,0 0,-1 0,1 0,-1 1,0 0,0 0,0 0,0 0,0 1,-1 0,1 0,0 0,-1 1,1 0,0 0,-1 0,1 0,0 1,-1 0,-5 1,0 1,0 0,0 1,1 0,0 0,0 1,0 0,0 1,1 0,0 1,0 0,1 0,0 1,-6 7,0 2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51.64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 1535,'68'15,"-2"2,1 4,-2 2,-1 3,33 20,88 32,426 127,-205-43,67 37,-220-86,182 85,-71 3,-175-96,88 30,63 21,32 29,-322-163,-2 3,0 1,-2 2,14 13,-1 5,-39-29,2 0,0-1,1-1,1-1,21 9,-1-5,-82-3,-31-4,0-2,-1-4,0-3,-47-6,-5 3,-132 0,85-27,-1 16,102 3,-1 2,0 3,0 3,-16 4,-34-1,-193-3,144-26,-312 26,85 1,169-28,-509 29,-156-1,879 0</inkml:trace>
  <inkml:trace contextRef="#ctx0" brushRef="#br0" timeOffset="2545.183">850 1959,'-15'4,"-4"7,-4 2,2 2,4 0</inkml:trace>
  <inkml:trace contextRef="#ctx0" brushRef="#br0" timeOffset="3029.281">341 3115,'-14'34,"-5"20,1 6,8-7,6-8,3-6,7-11,3-5,4-6,0-6</inkml:trace>
  <inkml:trace contextRef="#ctx0" brushRef="#br0" timeOffset="20118.696">3304 745,'-3'-6,"-1"1,0-1,-1 1,1 0,-1 0,0 0,0 1,-1 0,1 0,-1 0,0 1,0-1,0 1,0 1,-1-1,1 1,-1 0,1 1,-7-1,-4 3,0 2,0 0,0 0,0 2,1 0,-1 1,1 0,-10 7,-43 16,-181 76,222-91,1 1,0 1,2 2,0 0,0 2,2 0,1 2,0 1,2 0,0 1,2 2,1 0,1 0,1 2,1 0,-92 177,87-156,3 1,2 1,2 1,0 13,10-55,-2 9,1 1,0 0,2 0,0 0,1 0,1 0,1 0,1 0,4 16,13 36,-15-48,1 1,2-2,0 1,2-1,0 0,4 4,86 111,-79-108,1-1,1-1,2-1,0-2,2 0,1-1,1-2,0-1,2-2,9 5,-11-9,-1 0,2-2,0-1,0-1,21 4,135 6,-32 13,37-23,-140-12,-17-2,-1-1,0-1,0-2,0-1,26-11,79-47,14-50,-41 24,-87 74,-1-2,-2 0,0-1,-1-2,-1 0,7-12,-8 13,1-4,0 0,-1 0,-2-2,0 0,-2-1,-2 0,3-10,-7 16,-1-1,-2-1,0 1,-1-1,-2 1,0-2,0-97,-17-53,5 138,-1 0,-2 1,-1 0,-2 1,-2 1,-1 1,-3-2,-76-102,-87-52,85 97,86 82,-1 0,0 1,-1 1,0 0,-1 1,1 1,-1 0,-15-3,-15-7,22 7,0 1,-1 2,0 0,-1 2,1 1,-1 1,0 1,-1 1,13 1,-2-1,-1 1,1 0,0 1,-1 1,1 1,0 0,0 1,0 1,1 1,-14 6,12-2</inkml:trace>
  <inkml:trace contextRef="#ctx0" brushRef="#br1" timeOffset="25936.608">3304 1535,'4'-1,"0"-1,0 0,0 0,0 0,-1-1,1 1,-1-1,1 0,-1 0,0 0,0 0,-1 0,1-1,-1 1,1-1,1-3,1-2,194-259,-98 146,78-70,-103 119,3-50,-18 22,94-152,-119 192,-28 42</inkml:trace>
  <inkml:trace contextRef="#ctx0" brushRef="#br1" timeOffset="28792.207">3304 1507,'1'1,"-1"1,0 0,1 0,0 0,-1-1,1 1,0 0,0 0,0-1,0 1,0-1,0 1,0-1,1 1,-1-1,0 0,1 0,-1 1,1-1,-1 0,1 0,0-1,0 1,-1 0,1-1,0 1,0-1,0 1,-1-1,1 0,0 1,0-1,0 0,0-1,0 1,3 2,9 2,-1 0,0 1,0 1,-1 0,0 1,0 0,0 1,-1 0,3 3,8 6,1-1,1 0,0-2,1-2,1 0,0-1,8 1,104 50,15 61,-66-47,54 35,11-1,62 4,-75-53,-55-30,56 16,37 19,66 57,-103-67,-140-56,-1-1,1 1,-1 0,1 0,-1 0,0 0,1 0,-1 0,1 0,-1 0,1 0,-1 0,1 0,-1 0,0 0,1 0,-1 0,1 0,-1 1,1-1,-1 0,1 0,-1 1,1-1,0 0,-1 1,1-1,-1 1,1-1,0 0,-1 1,1-1,0 1,-1-1,1 1,0-1,0 1,-1-1,1 1,0-1,0 1,0-1,0 1,0 0,0-1,0 1,0-1,0 1,0-1,0 1,0-1,0 1,0-1,1 1,-1-1,0 1,0-1,1 1,-1-1,0 1,-18 0</inkml:trace>
  <inkml:trace contextRef="#ctx0" brushRef="#br1" timeOffset="30220.568">6212 2607,'-282'313,"137"-162,127-136,13-10,0-1,0 1,0-1,0 0,-1 0,0-1,0 0,0 0,0 0,0 0,0-1,-1 0,1-1,-6 1,10-2,1 0,-1-1,1 1,0-1,-1 0,1 1,0-1,0 0,-1 0,1 0,0 0,0 0,0 0,0 0,0 0,0 0,1 0,-1-1,0 1,1 0,-1-1,1 1,-1 0,1-1,-1 1,1-1,0 1,0 0,0-1,0 1,0-1,0 1,0-1,0 1,0-1,1 1,-1 0,1-1,-1 0,19-56,-8 35</inkml:trace>
  <inkml:trace contextRef="#ctx0" brushRef="#br1" timeOffset="30459.603">5760 2692,'2'-1,"0"1,1 1,-1-1,0 0,1 0,-1 1,0 0,0-1,1 1,-1 0,0 0,0 0,0 0,0 0,0 1,0-1,-1 1,1-1,0 1,-1 0,1-1,-1 1,1 0,-1 0,1 2,-2-4,238 274,-185-220,-49-47</inkml:trace>
  <inkml:trace contextRef="#ctx0" brushRef="#br1" timeOffset="31910.27">4688 39,'17'226,"-13"-199,-4-20,1 1,0-1,0 0,1 1,0-1,0 0,1 0,-1 0,2-1,-1 1,1-1,1 2,-3-7,0-1,0 1,0-1,0 0,0 1,0-1,0 0,0-1,0 1,0 0,0-1,0 1,0-1,0 1,0-1,0 0,0 0,0 0,-1 0,1 0,0 0,-1 0,1-1,-1 1,1-1,-1 1,1-1,-1 1,0-1,0 0,0 0,0 1,0-1,-1 0,1 0,0-1,5-5,222-287,-226 292,-1 0,1 0,0 0,0 0,0 1,0-1,1 0,-1 1,0 0,1-1,0 1,0 0,0 0,0 0,0 1,0-1,0 1,0 0,0 0,1 0,-1 0,1 0,-1 1,0 0,1-1,-1 1,1 1,-1-1,1 0,-1 1,1 0,-1-1,0 1,1 1,-1-1,0 0,0 1,0 0,0-1,0 1,2 2,3 16,0 0,-1 0,-1 0,-1 1,-1 0,-1 0,-1 0,0 0,-2 0,0 1,-2-1,-1 4,1 36,2-27,-2 1,-1 0,-2-1,-1 1,-2-2,-1 1,-2-1,-2 2,7-23,0 0,-1-1,-1 0,1 0,-2 0,0-1,0-1,0 1,-1-2,-1 1,1-1,-2-1,1 0,-1-1,-9 5,18-10,0 0,0 0,0 0,0 0,0 0,-1 0,1-1,0 0,0 1,-1-1,1-1,0 1,0 0,-1-1,1 1,0-1,0 0,0 0,0 0,0-1,0 1,0-1,0 0,1 0,-1 1,1-2,-1 1,1 0,0 0,0-1,0 1,0-1,0 0,0 0,0-1,-1-2,-1 0,1-1,0 0,1 0,0 0,0 0,0 0,1 0,0-1,1 1,-1 0,2-1,-1 1,1 0,1-6,6-7,2 0,1 1,0 0,2 1,0 0,0 0,2 2,0 0,1 1,1 0,0 1,1 1,0 1,1 0,17-7,-2-3,143-68,-143 77</inkml:trace>
  <inkml:trace contextRef="#ctx0" brushRef="#br2" timeOffset="40274.507">3277 1592,'-1'0,"1"0,-1 0,1-1,0 1,-1 0,1 0,0 0,-1 0,1-1,0 1,-1 0,1 0,0 0,-1-1,0 2,0 0,-1 0,1 0,0 0,0 0,0 1,0-1,0 0,0 1,0-1,0 0,0 1,1-1,-1 1,1-1,-1 1,1 0,0-1,-1 1,1-1,0 1,0 0,0-1,0 1,0 0,1-1,-1 1,0-1,1 1,-1 0,1-1,0 1,-1-1,1 0,0 1,0-1,0 1,0-1,0 0,0 0,0 0,0 0,1 0,-1 0,0 0,1 0,-1 0,1 0,-1-1,1 1,-1-1,1 1,-1-1,1 1,0-1,-1 0,1 0,0 0,-1 0,1 0,-1 0,1 0,0-1,0 1,3-2,0 0,0-1,-1 1,1-1,-1 0,0 0,1 0,-1-1,-1 0,1 1,0-1,-1 0,0-1,0 1,0-1,0 1,-1-1,0 0,0 0,0 0,0-5,-3 9,0 0,0 0,0-1,0 1,-1 0,1 0,-1 0,1 1,0-1,-1 0,0 0,1 1,-1-1,1 1,-1 0,0-1,1 1,-1 0,0 0,1 0,-1 0,0 0,1 0,-1 0,0 1,1-1,-1 1,1-1,-1 1,1 0,-1-1,1 1,-1 0,1 0,-1 0,1 0,0 0,0 0,0 1,0-1,-1 0,1 0,0 0,0 0,0 0,0 0,0 0,0 0,0 0,0 1,1-1,-1 0,0 0,1 1,-1-1,1 0,-1 1,1-1,-1 1,1-1,0 1,0-1,0 0,0 1,0-1,0 1,0-1,1 1,-1-1,0 1,1-1,-1 0,1 2,6 11</inkml:trace>
  <inkml:trace contextRef="#ctx0" brushRef="#br2" timeOffset="42429.349">3136 1083,'-55'-27,"48"24,-1-1,1 1,-1 0,0 1,1-1,-1 2,0-1,0 1,-1 0,1 1,0 0,0 0,0 1,0 0,0 0,0 1,0 0,0 1,1-1,-1 1,1 1,-1 0,1 0,0 0,1 1,-1 0,1 0,0 0,0 1,1 0,-2 2,-3 1,0 1,1 0,0 1,1 0,0 0,1 1,0 0,1 0,0 1,1 0,1 0,0 0,0 0,1 1,1-1,0 1,5 115,-2-124,1 0,-1 0,1 0,0-1,0 1,0-1,0 1,1-1,0 0,0 0,0 0,0 0,1 0,0-1,0 0,-1 0,2 0,-1 0,0 0,1-1,-1 0,1 0,-1 0,2 0,6 1,0-1,0 0,0-1,0 0,0-1,0 0,0-1,0-1,-1 1,1-2,0 0,-1 0,1-1,-1 0,0-1,0-1,-1 1,0-2,0 1,6-6,-13 10,0-1,0 1,0-1,0 1,-1-1,1 0,-1 0,0 0,0 0,0-1,0 1,0 0,-1-1,0 1,1-1,-1 0,-1 1,1-1,0 0,-1 0,0 1,0-1,0 0,0 0,-1 0,1 1,-1-1,0 0,0 1,0-1,-1 0,1 1,-1 0,0-1,0 1,0 0,0 0,-1 0,1 0,-1 0,0 1,0-1,0 1,0 0,0 0,0 0,-1 0,-2-1,-56-23,63 26,-1-1,0 0,1 1,-1-1,1 0,-1 1,0-1,1 1,-1-1,1 1,0-1,-1 1,1-1,-1 1,1-1,0 1,-1 0,1-1,0 1,-1 0,1 0,0 0,0-1,-1 1,1 0,0 0,-1 0,1 0,0 0,0 0,-1 0,1 1,0-1,0 0,-1 0,1 0,0 1,-1-1,1 0,0 1,-1-1,101 29,-98-28,0 0,1 0,-1-1,0 1,1-1,-1 0,1 0,-1 0,0 0,1-1,-1 1,0-1,1 0,-1 0,0 0,0-1,0 1,0-1,0 1,1-2,10-5</inkml:trace>
  <inkml:trace contextRef="#ctx0" brushRef="#br3" timeOffset="64331.476">2176 942,'-16'0,"1"-1,0 0,0-1,0-1,0 0,0-1,0-1,-5-2,-337-147,312 138,30 11,0-1,0 0,0 0,1-2,0 0,0 0,1-1,0-1,-2-3,4 2,1 1,-2 1,1-1,-1 2,-1 0,0 0,0 1,0 1,-1 0,-1 0,-78-41,76 40</inkml:trace>
  <inkml:trace contextRef="#ctx0" brushRef="#br3" timeOffset="65451.643">1809 604,'-68'122,"61"-105,-118 328,-157 285,132-339,-49 46,186-310,19-39</inkml:trace>
  <inkml:trace contextRef="#ctx0" brushRef="#br3" timeOffset="65866.371">1583 1704,'-2'0,"-1"-1,1 1,0 0,0 1,0-1,0 0,0 1,-1-1,1 1,0-1,0 1,0 0,0 0,0 0,1 0,-1 0,0 1,0-1,1 0,-1 1,1-1,-1 1,1 0,-1 0,-11 9,-32 14,-1-1,-1-3,-47 16,37-16,-300 109,330-113,27-13</inkml:trace>
  <inkml:trace contextRef="#ctx0" brushRef="#br3" timeOffset="66281.745">2035 745,'-109'47,"79"-32,-85 40,-2-4,-21 0,-72 24,177-58</inkml:trace>
  <inkml:trace contextRef="#ctx0" brushRef="#br3" timeOffset="66851.188">652 688,'-10'7,"1"1,1-1,-1 1,1 1,1 0,0 0,0 0,1 1,0 0,0 0,1 1,-1 3,-4 5,-46 100,5 2,-4 29,9-26,28-69,12-31</inkml:trace>
  <inkml:trace contextRef="#ctx0" brushRef="#br3" timeOffset="67397.082">426 575,'29'-15,"1"0,0 2,0 2,1 0,1 2,-1 1,1 2,1 1,-1 2,8 1,-34 1,1 1,-1 0,0 0,0 0,0 1,0 0,0 1,0-1,0 1,0 0,0 0,-1 1,1 0,-1 0,1 0,-1 1,0-1,-1 1,1 1,-1-1,0 0,0 1,0 0,0 0,-1 0,0 1,0-1,0 1,-1-1,0 1,0 0,0 0,-1 0,0 0,0 0,0 0,-1 1,0-1,0 4,-3 2,-1 1,1 0,-2-1,0 0,0 0,-1 0,-1-1,0 0,0 0,-1-1,0 0,-1 0,0-1,-7 5,-153 109,138-103,-150 87,179-106,0-1,0 1,0 0,0 0,1 0,-1 0,0 0,0 0,1 1,-1-1,1 1,-1-1,1 1,-1-1,1 1,0 0,0 0,0-1,0 1,0 0,0 0,1 0,-1 0,0 0,1 0,0 0,-1 1,1-1,0 0,0 0,0 0,1 0,-1 0,0 0,1 0,-1 0,1 0,0 0,0 0,0 0,0 0,0 0,0 0,0-1,0 1,1 0,-1-1,1 1,131 92,-121-85,4 1,-1 0,0 1,-1 0,0 1,-1 1,0 0,-1 1,-1 0,0 1,-1 0,4 8,-7-7,-2 0,1 1,-2 0,-1-1,0 1,-1 0,0 0,-2 15,27 70,-23-93</inkml:trace>
  <inkml:trace contextRef="#ctx0" brushRef="#br0" timeOffset="84686.921">765 3059,'-33'-49,"-97"-167,32 28,-28-48,65 101,53 112,5 18,0 0,1-1,0 1,0-1,0 0,1 0,-1 0,1 0,1 0,-1 0,1 0,0 0,1 0,-1 0,1 1,0-1,1 0,-1 0,1 0,0 1,1-1,0-1,-1 5,0 0,-1 1,1-1,0 1,0-1,0 1,0 0,0-1,0 1,0 0,0 1,0-1,0 0,1 1,-1-1,0 1,1 0,-1-1,0 1,1 0,-1 1,0-1,1 0,-1 1,0-1,0 1,1 0,-1-1,0 1,0 0,0 0,0 1,0-1,0 0,0 1,0 0,63 61,-18 58,-45-117,-1 0,0 0,-1 1,1-1,-1 0,0 0,0 1,0-1,-1 0,1 0,-1 1,0-1,0 0,-1 0,1 0,-1 0,0 1,77-36,24 30,-97 1,0 1,1-1,-1 1,0 0,0 0,1 0,-1 0,0 0,0 0,0 1,0-1,0 1,0 0,-1-1,1 1,-1 0,1 0,-1 0,1 0,-1 0,0 0,0 0,0 1,0-1,-1 0,1 1,0-1,-1 0,0 1,1-1,-1 1,0-1,0 0,-1 1,1-1,0 1,-1-1,0 2,0 4,0 1,0 0,-1-1,0 1,0-1,-1 0,-1 0,1 0,-1 0,0-1,-1 1,0-1,0 0,0 0,-1-1,0 0,-1 0,1 0,-1-1,0 0,0 0,-1 0,0-1,1-1,-1 1,0-1,-2 0,-273-5,257 2,22 2,-1-1,1-1,-1 1,0-1,1 0,-1 0,0 0,1-1,-1 1,1-1,-1 0,1-1,-1 1,1-1,0 0,-1 0,1 0,0 0,0-1,1 1,-1-1,1 0,-1-1,1 1,-1-1,-21-70,20 49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5:32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2952 5196,'0'0</inkml:trace>
  <inkml:trace contextRef="#ctx0" brushRef="#br0" timeOffset="166.689">3008 5338,'-4'10,"-2"3</inkml:trace>
  <inkml:trace contextRef="#ctx0" brushRef="#br0" timeOffset="-13055.605">299 1132,'-2'16,"0"-1,-1 1,-1-1,-1 0,0 0,-1-1,0 1,-1-1,-2 2,-157 294,98-213,68-97,1-1,-1 1,0 0,0-1,0 1,0-1,0 1,0 0,0-1,0 1,0-1,0 1,0 0,0-1,0 1,-1-1,1 1,0 0,0-1,0 1,0 0,-1-1,1 1,0 0,0-1,-1 1,1 0,0-1,-1 1,1 0,0 0,-1 0,1-1,0 1,-1 0,1 0,0 0,-1 0,1-1,-1 1,1 0,0 0,-1 0,1 0,-1 0,1 0,0 0,-1 0,1 0,-1 1,1-1,0 0,-1 0,1 0,0 0,-1 0,1 1,0-1,-1 0,1 0,0 1,-1-1,1 0,0 0,0 1,-1-1,10-31,1 8</inkml:trace>
  <inkml:trace contextRef="#ctx0" brushRef="#br0" timeOffset="-12682.208">356 1077,'-3'6,"0"0,0 1,1 0,0-1,1 1,-1 0,1 0,1 0,-1 0,1 0,0-1,1 1,0 0,0 0,0 0,1 0,0-1,0 1,1-1,-1 1,1-1,1 0,-1 0,1 0,1-1,-1 1,1-1,-1 0,4 2,197 110,-194-95,-18-25</inkml:trace>
  <inkml:trace contextRef="#ctx0" brushRef="#br0" timeOffset="-12370.338">131 1387,'0'19,"4"11,7 1,6 0,6-6,2-7,3-2,1-3,0 1,-4 2,-7 0</inkml:trace>
  <inkml:trace contextRef="#ctx0" brushRef="#br0" timeOffset="-11787.528">271 1838,'-4'5,"-8"6,-5 6,-1 6,-1-2,2 0,0 2,-3 2,-2 1,2 1,0-4,3-2,5-8,9-7,5-9,2-4</inkml:trace>
  <inkml:trace contextRef="#ctx0" brushRef="#br0" timeOffset="-11436.2">271 1838,'5'0,"1"5,5 1,1 5,-3 5,3 0,-1 2,3-2,3-3,4-5,3-3,-2 2,-6 0</inkml:trace>
  <inkml:trace contextRef="#ctx0" brushRef="#br0" timeOffset="-11101.821">131 1979,'14'10,"10"3,5-1,-2 2,-1 0,0 1,-4-1</inkml:trace>
  <inkml:trace contextRef="#ctx0" brushRef="#br1" timeOffset="-43097.443">2727 738,'-23'-8,"-1"2,0 1,0 1,0 1,0 1,0 1,0 1,-1 1,1 2,-21 4,9 2,0 3,0 0,1 2,1 2,0 1,2 2,0 1,1 2,-28 24,38-29,-34 28,2 1,1 3,-22 31,57-60,2 1,0 0,1 1,2 1,0 0,1 1,1 0,2 1,0-1,2 2,0-1,-1 25,-5 28,9-66,0 0,1-1,1 1,-1 0,2 0,0 0,0 0,1 0,1 0,1 6,72 304,-62-283,1 0,2-1,1-1,2-1,2 0,1-2,2 0,6 4,142 104,-138-114,1-1,1-1,2-3,8 4,-18-11,0-1,1-1,0-2,1-1,0-2,21 4,147-1,-55 14,8-42,-4-8,-120 16,-1-1,1-1,-1-1,-1-1,0-2,-1 0,0-2,14-12,92-71,53-57,-150 123,-1-2,-2-1,-1-1,2-7,36-90,-31-51,-33 172,0 1,0-1,-2 0,1 1,-2-1,1 0,-2 0,0 0,0 0,-4-11,-25-163,-24 44,29 82,-37-62,-92-20,109 110,-2 3,-1 2,-1 1,-41-14,64 29,-84-19,-4 4,-105-36,204 61,0 1,0 0,0 1,0 0,0 1,0 1,0 0,-8 4,-49 4,47-8</inkml:trace>
  <inkml:trace contextRef="#ctx0" brushRef="#br2" timeOffset="-35657.518">2895 1725,'1'0,"-1"0,0 0,1 0,-1 0,0-1,1 1,-1 0,0 0,1 0,-1-1,0 1,0 0,1-1,-1 1,0 0,0 0,0-1,1 1,-1 0,0-1,0 1,0 0,0-1,0 1,0 0,0-1,0 1,0-1,0 1,0 0,0-1,0 1,0 0,0-1,0 1,0 0,0-1,0 1,-1 0,1-1,0 1,0 0,0-1,-1 1,1 0,0 0,0-1,-1 1,1 0,0 0,0-1,-1 1,1 0,0 0,-1 0,1 0,0-1,-1 1,1 0,0 0,-1 0,1 0,-1 0,1 0,0 0,-1 0,1 0,0 0,-1 0,1 0,6 0,1 0,0 0,0 0,-1 1,1 0,0 0,-1 0,1 1,-1 0,1 1,-1-1,4 3,3 1,212 90,36 61,-81-78,-33-1,21 34,-13-9,218 133,-213-163,-135-75,-23-7</inkml:trace>
  <inkml:trace contextRef="#ctx0" brushRef="#br2" timeOffset="-34341.699">3065 1641,'-8'2,"11"-19,11-22,10-5,1 1,3 2,2 1,1 1,1 1,20-14,-21 16,-2-1,-2-1,-1-2,6-14,26-41,37-78,-75 128,3 1,2 1,1 2,13-13,120-168,-97 89,-21 86,-27 30</inkml:trace>
  <inkml:trace contextRef="#ctx0" brushRef="#br2" timeOffset="-33656.018">5493 2516,'-18'58,"-3"0,-3-2,-1 0,-3-2,-33 47,54-90,0 0,-1-1,0 0,0-1,-1 0,0 0,-1-1,1 0,-2-1,1 0,-1 0,0-1,-9 3,-1-4</inkml:trace>
  <inkml:trace contextRef="#ctx0" brushRef="#br2" timeOffset="-33357.941">5182 2487,'19'24,"16"18,7 6,1 0,-2-8,-3-7,1-8,-5-4,-4-1,-3-3,0-5,-6 0,-1-2,1 3,-3 3,-5 4,-10-1,-4-4</inkml:trace>
  <inkml:trace contextRef="#ctx0" brushRef="#br2" timeOffset="-32058.436">4476 4,'0'0,"0"1,0-1,-1 1,1-1,0 1,-1-1,1 0,0 1,-1-1,1 1,0-1,-1 0,1 1,-1-1,1 0,-1 1,1-1,-1 0,1 0,-1 0,1 1,-1-1,1 0,-1 0,1 0,-1 0,1 0,-1 0,1 0,-1 0,0 0,1 0,-1 0,1-1,-1 1,1 0,-1 0,1 0,-1-1,1 1,-1 0,1-1,0 1,-1 0,1-1,-1 1,1 0,0-1,-1 1,1-1,0 1,-1-1,1 1,0-1,0 1,-5 51,5-51,-1 17,0 0,1-1,1 1,1 0,1-1,0 1,1-1,0 0,2 0,-1-1,2 1,0-1,1-1,1 1,1 0,-9-13,1 0,-1 0,1-1,0 1,0 0,0-1,0 1,0-1,0 0,0 1,0-1,0 0,1 0,-1 0,0-1,1 1,-1-1,0 1,1-1,-1 0,1 0,-1 0,1 0,-1 0,1 0,-1-1,0 1,1-1,-1 0,0 0,1 0,-1 0,0 0,0 0,0-1,0 1,0 0,0-1,0 0,-1 1,1-1,0 0,-1 0,1-1,54-98,1-75,-58 175,1 0,0 0,0 0,0 0,-1 0,1 0,0 0,0 0,1 0,-1 0,0 0,0 0,0 0,1 0,-1 0,0 0,1 1,-1-1,1 0,-1 0,1 0,-1 0,1 1,0-1,-1 0,1 0,0 1,0-1,0 1,-1-1,1 1,0-1,0 1,0-1,0 1,0 0,0-1,0 1,0 0,0 0,0 0,0 0,0 0,0 0,0 0,0 0,0 0,0 0,0 1,-1-1,1 0,0 1,0-1,0 1,0-1,0 1,0-1,-1 1,1-1,0 2,56 161,62 112,-110-256,-1 0,-1 1,0 0,-2 0,0 0,-1 0,-1 1,-1-1,-1 1,-1 0,-1 0,0-1,-2 1,-4 18,2-30,0 1,-1-1,1 0,-2 0,1-1,-1 0,-1 0,1-1,-1 0,-1 0,1 0,-1-1,0-1,-1 0,1 0,-1 0,0-1,0-1,0 0,-1 0,-6 0,13-2,1 0,-1 0,1-1,-1 1,0-1,1 0,-1 0,0 0,1 0,-1-1,0 1,1-1,-1 0,1 0,-1 0,1-1,0 1,0-1,-1 0,1 0,0 0,0 0,1-1,-1 1,0-1,1 1,0-1,-1 0,1 0,0 0,0 0,1-1,-1 1,1 0,0-1,0 1,0-1,0 1,0-1,1 1,-1-1,1 0,0 0,6-13,0 0,1 0,0 1,1 0,1 1,1 0,0 0,1 1,0 0,1 1,1 0,0 1,3-1,1-4,247-215,-233 205</inkml:trace>
  <inkml:trace contextRef="#ctx0" brushRef="#br0" timeOffset="-25254.192">3008 1838,'2'2,"0"-1,0 0,0 1,0-1,-1 1,1 0,0 0,-1-1,0 1,1 0,-1 0,0 0,0 0,0 1,0-1,-1 0,1 0,-1 1,1-1,-1 0,0 1,1-1,-1 0,-1 1,1 0,0 0,3 338,-3 167,-28-338,27 112,-12-196,9-70,0 1,2-1,0 1,1 0,0 0,2 0,0 0,1-1,0 1,2 1,12 67,-16-85,0 1,0-1,0 1,0-1,0 1,-1-1,1 1,0-1,0 0,0 1,0-1,-1 1,1-1,0 0,-1 1,1-1,0 0,-1 1,1-1,0 0,-1 0,1 1,0-1,-1 0,1 0,-1 0,1 1,0-1,-1 0,1 0,-1 0,1 0,-1 0,1 0,-1 0,1 0,-1 0,1 0,0 0,-1 0,1 0,-1 0,1-1,-1 1,1 0,0 0,-1 0,1-1,-1 1,1 0,0 0,-1-1,1 1,0 0,-1-1,1 1,0 0,0-1,-1 1,1-1,0 1,0 0,0-1,0 1,-1-1,1 1,-25-27,25 27,-27-34,4 5,-1 2,-1 0,-1 1,-24-18,-17-12,67 54,0 1,-1 0,1-1,0 1,0 0,0-1,0 1,0 0,1-1,-1 1,0 0,0 0,1-1,-1 1,1 0,-1 0,1-1,0 1,-1 0,1 0,0 0,0 0,0 0,0 0,0 0,0 0,0 1,0-1,0 0,0 1,0-1,1 0,-1 1,0-1,0 1,1 0,-1 0,0-1,1 1,-1 0,0 0,1 0,-1 0,0 0,1 0,-1 1,0-1,1 1,12-5,196-35,-13 17,-189 20,9-3,0 1,0 1,1 1,-1 0,1 1,0 1,-1 1,1 0,9 3,-26-4,-1 1,1-1,0 0,-1 1,1-1,0 0,-1 1,1-1,0 1,-1-1,1 1,-1-1,1 1,-1-1,1 1,-1-1,0 1,1 0,-1-1,0 1,1 0,-1-1,0 1,0 0,0-1,0 1,1 0,-1 0,0-1,0 1,0 0,0 0,-1-1,1 1,0 0,0-1,0 1,-1 0,1-1,0 1,-1 0,1-1,0 1,-1 0,1-1,-1 1,1-1,-1 1,1-1,-1 1,1-1,-1 1,0-1,1 1,-38 32,34-30,-142 107,23-9,91-73,26-22</inkml:trace>
  <inkml:trace contextRef="#ctx0" brushRef="#br0" timeOffset="-21020.431">2755 1895,'5'0,"1"5,0 1</inkml:trace>
  <inkml:trace contextRef="#ctx0" brushRef="#br0" timeOffset="-20753.929">2642 2065,'0'4,"0"2</inkml:trace>
  <inkml:trace contextRef="#ctx0" brushRef="#br0" timeOffset="-20516.839">2530 2205,'-5'5,"-2"1</inkml:trace>
  <inkml:trace contextRef="#ctx0" brushRef="#br0" timeOffset="-20250.833">2530 2205,'-15'24,"-4"13,0 0</inkml:trace>
  <inkml:trace contextRef="#ctx0" brushRef="#br0" timeOffset="-20249.833">2388 2431,'0'0</inkml:trace>
  <inkml:trace contextRef="#ctx0" brushRef="#br0" timeOffset="-18973.561">2218 2516,'-4'1,"-1"0,1 1,0 0,0 0,0 0,0 0,0 1,0-1,0 1,1 0,-1 0,1 0,0 1,0-1,0 1,1 0,-1 0,1 0,0 0,0 0,0 0,1 0,-1 1,1-1,0 1,0-1,1 1,-1-1,1 1,0 0,1-2,0 1,-1-1,1 0,0 1,1-1,-1 0,1 0,-1 0,1 0,0 0,0 0,0 0,1-1,-1 1,1-1,-1 0,1 1,0-1,0 0,0-1,0 1,0 0,0-1,0 0,1 0,-1 0,0 0,1 0,-1-1,1 1,-1-1,1 0,-1 0,4-1,1 1,0 0,0-1,0 0,0-1,0 1,0-1,0-1,-1 0,1 0,-1 0,0-1,0 0,0-1,6-4,-8 3,0 1,-1-1,1 0,-1-1,-1 1,1-1,-1 0,0 0,-1 0,1 0,-1 0,-1-1,0 1,0 0,0-1,-1 1,0-1,0 1,-1-1,0 1,0-1,-1 1,0 0,0 0,0 0,-1 0,0 0,-1 0,0 1,0-1,0 1,-1 0,1 1,-2-1,1 1,0 0,-2-1,3 5,1-1,-1 1,1 1,-1-1,1 0,-1 1,0 0,1 0,-1 0,0 0,1 0,-1 1,1 0,-1 0,1 0,-1 0,1 0,-1 1,1-1,0 1,0 0,0 0,0 0,0 0,0 1,1-1,-1 1,1 0,-1 0,1 0,0 0,0 0,1 0,-2 3,-1-1,1 1,0 0,1 0,-1 0,1 0,0 1,0-1,1 0,0 1,0-1,1 1,-1 0,2-1,-1 1,1-1,-1 1,2-1,-1 1,1-1,0-1,1-1,-1 1,1-1,0 0,0 0,0 0,0-1,1 1,-1-1,1 0,0 0,0 0,1 0,-1-1,0 0,1 0,-1 0,1 0,0-1,0 1,-1-1,1-1,0 1,0-1,0 1,0-1,0-1,0 1,0-1,0 0,0 0,-1 0,1-1,0 1,-1-1,1 0,-1-1,1 1,-1-1,0 0,0 0,-1 0,1 0,0-1,-1 0,0 1,0-1,0-1,1-2,2-81,-6 86,0 0,-1-1,0 1,1 0,-1 0,0 0,0 0,0 0,-1 0,1 0,0 0,-1 0,1 0,-1 1,1-1,-1 0,0 1,0 0,0-1,0 1,0 0,0 0,0 0,0 0,0 1,-1-1,1 0,0 1,0 0,-1-1,1 1,0 0,-1 0,1 0,0 1,-1-1,1 1,-6 1,1 1,-1 0,1 0,0 1,0 0,1 0,-1 1,1 0,0 0,0 0,1 1,-1 0,1 0,0 0,1 1,0 0,0-1,0 2,1-1,0 0,0 1,1 0,7 35,6-29</inkml:trace>
  <inkml:trace contextRef="#ctx0" brushRef="#br0" timeOffset="-13982.463">2218 2600,'-24'10,"-139"-116,67 33,-126-118,-11 7,10 49,193 118,1-2,1-1,0-2,2 0,-9-10,12 15,22 17,1 0,-1 0,1 0,0 0,-1 0,1 0,-1 0,1 0,0 0,-1 1,1-1,-1 0,1 0,0 0,-1 0,1 0,0 1,-1-1,1 0,0 0,-1 1,1-1,0 0,-1 0,1 1,0-1,0 0,-1 1,1-1,0 0,0 1,0-1,0 1,0-1,-1 0,1 1,0-1,0 1,0-1,0 0,0 1,0-1,0 1,0-1,0 0,0 1,1-1,-1 1,0-1,0 0,0 1,0-1,1 0,-1 1,0-1,0 0,1 1,-1-1,0 0,0 1,1-1,-1 0,0 0,1 0,-1 1,50 131,-9 22,-9 6,14-3,-45-158,1 1,-1-1,0 0,1 0,-1 0,0 1,1-2,-1 1,0 0,0 0,0 0,0 0,0-1,0 1,0-1,0 1,-1 0,1-1,-1 1,1-1,-1 0,1 1,-1-1,0 1,0-1,1 0,-1 1,-1-1,1 0,0 2,35-237,48-20,-52 176,24-41,-55 122,0-1,1 1,-1 0,0-1,1 1,-1-1,0 1,1-1,-1 1,0-1,0 1,0-1,0 1,0-1,1 1,-1-1,0 0,0 1,0-1,0 1,0-1,-1 1,1-1,0 1,0-1,0 1,0-1,-1 1,1-1,0 1,0-1,-1 1,1-1,0 1,-1-1,1 1,-1 0,1-1,0 1,-1 0,1-1,-1 1,1 0,-1 0,1-1,-1 1,1 0,-1 0,1 0,-1 0,1 0,-1 0,1 0,-1 0,0 0,1 0,-1 0,1 0,-1 0,1 0,-1 0,1 0,-1 1,1-1,-1 0,1 0,-1 1,1-1,-1 0,1 1,-49 20,39-16,-17 7,1-2,-1-1,-1-1,0-1,0-1,0-2,-1 0,1-2,-22-2,49-1,11 1</inkml:trace>
  <inkml:trace contextRef="#ctx0" brushRef="#br0" timeOffset="-6449.992">2218 2770,'-105'48,"85"-41,12-4,0 0,0 0,0 0,-1-1,1-1,-1 1,0-1,1-1,-1 0,1 0,-4-1,4 0,7 0,0 0,0 0,-1 1,1-1,0 1,-1-1,1 1,0-1,-1 1,1 0,-1-1,1 1,-1 0,1 0,-1 0,1 0,-1 0,1 1,-1-1,1 0,0 1,-1-1,1 1,0-1,-1 1,1 0,0 0,-1-1,1 1,0 0,0 0,-1 1,119 164,21 96,-120-229,-7-58,96-369,-76 244,-29 128</inkml:trace>
  <inkml:trace contextRef="#ctx0" brushRef="#br0" timeOffset="-1979.934">2755 3983,'0'255,"1"-243,0-1,1 0,0-1,0 1,1 0,1-1,0 1,0-1,1 0,0 0,1-1,0 1,0-1,1-1,1 1,-1-1,1 0,0-1,1 0,0 0,2 0,-3-6,-1-1,1 0,0-1,0 1,0-1,0-1,-1 0,1 0,0 0,-1-1,0 0,1 0,-1-1,-1 0,1 0,-1-1,1 0,-1 0,0 0,-1-1,0 0,0 0,0 0,0-1,1-3,104-140,-110 151,0 0,0 0,0 0,0 0,0 0,0 0,1 0,-1 0,0 0,1 0,-1 0,1 0,-1-1,1 1,-1 0,1 0,0 0,-1-1,1 1,0 0,0-1,-1 1,1-1,0 1,0-1,0 1,0-1,0 1,0-1,0 0,0 0,0 1,0-1,0 0,0 0,0 0,0 0,0 0,0 0,0 0,0 0,0-1,0 1,-1 0,1-1,0 1,0-1,0 1,0-1,0 1,0-1,-1 1,1-1,0 0,0 1,-1-1,1 0,-1 0,1 0,0 1,-1-1,0 0,1 0,-1 0,1 0,-1 0,0 0,0-1,1 4,49 101,-48-100,0-1,0 1,0-1,1 0,-1 0,1 0,-1 0,1 0,0 0,-1-1,1 1,0-1,0 0,0 0,0 0,0 0,1-1,-1 1,0-1,0 0,0 0,1 0,-1 0,0 0,0-1,0 1,0-1,0 0,0 0,0 0,0-1,0 1,0 0,2-2,8-8,0-1,-1 0,0 0,-1-1,0-1,-1 0,-1 0,0-1,-1 0,0-1,-1 0,-1 0,-1 0,0-1,0-6,-2 14,0 0,0 0,-1 0,-1-1,1 1,-2-1,1 1,-1-1,-1 1,0-6,-5-3</inkml:trace>
  <inkml:trace contextRef="#ctx0" brushRef="#br0" timeOffset="-235.815">3008 4858,'0'-5,"5"4,2 6,-1 2</inkml:trace>
  <inkml:trace contextRef="#ctx0" brushRef="#br0" timeOffset="1702.157">1823 5535,'-18'-52,"-20"-91,35 95,1 1,3-1,2 1,2 0,2 0,2 0,3 1,1 1,4-6,-5 17,63-130,-75 163,0 0,0 0,0 0,1 0,-1 0,0 0,0 0,1 1,-1-1,1 0,-1 0,1 0,-1 0,1 1,0-1,-1 0,1 0,0 1,0-1,-1 1,1-1,0 0,0 1,0 0,0-1,0 1,0-1,0 1,0 0,0 0,0 0,0 0,0-1,0 1,-1 0,1 1,0-1,0 0,0 0,0 0,0 0,0 1,0-1,0 1,0-1,0 0,0 1,0 0,-1-1,1 1,0-1,0 1,-1 0,1 0,0-1,-1 1,1 0,-1 0,1 0,-1 0,1-1,-1 2,-7 121,-1-75,6-44,1-1,0 0,0 1,0-1,0 1,1-1,0 1,-1-1,1 1,0 0,1-1,-1 1,1-1,-1 1,1-1,0 1,0-1,1 0,-1 1,1-1,-1 0,1 0,0 0,0 0,1 0,-1-1,0 1,1-1,0 1,-1-1,1 0,0 0,0 0,1-1,-1 1,3 1,130-23,-134 21,0-1,0 0,0 1,-1-1,1 1,0 0,0 0,-1 0,1 0,-1 0,1 0,0 0,-1 0,0 0,1 1,-1-1,0 1,0-1,0 1,0-1,0 1,0 0,0-1,0 1,-1 0,1 0,-1-1,1 1,-1 0,0 0,0 0,0 0,0 0,0 0,0-1,0 1,-1 0,1 0,-1 0,0 0,-29 72,26-64,-1-2,0 1,-1-1,0 1,-1-2,1 1,-2-1,1 0,-1 0,0-1,0 0,0 0,-1-1,0 0,0-1,-1 0,1 0,-1-1,1 0,-1-1,0 0,0 0,-1-1,1-1,0 0,0 0,0-1,0 0,0-1,0 0,0 0,0-1,0 0,-261-152,247 139,6 1</inkml:trace>
  <inkml:trace contextRef="#ctx0" brushRef="#br0" timeOffset="2267.828">2698 5055,'-24'-4,"-22"-3,-8-3,0-2,4 3,7 1,5 4,9-4,5 1,6 1</inkml:trace>
  <inkml:trace contextRef="#ctx0" brushRef="#br0" timeOffset="4084.832">1683 4802,'-62'-48,"-63"-84,-1-30,117 144,1 0,1 0,0-1,2 0,0 0,1-1,-1-11,2 10,2 21,1 0,-1-1,1 1,-1 0,1-1,-1 1,1 0,-1 0,0 0,1 0,-1 0,1 0,-1 0,1 0,-1 0,0 0,1 0,-1 0,1 0,-1 0,0 0,1 0,-1 1,1-1,-1 0,1 1,-1-1,1 0,-1 1,1-1,0 0,-1 1,1-1,-1 1,1-1,0 1,-1-1,1 1,0-1,0 1,-1-1,1 1,0-1,0 1,0-1,0 1,-1 0,1-1,0 1,0-1,0 1,0-1,1 1,-1 0,0-1,0 1,0-1,0 1,1-1,-1 1,-1 1,-61 164,54-144,7-20,-1 1,0 0,1 0,-1-1,1 1,0 1,0-1,0 0,0 0,1 0,-1 0,1 0,0 1,0-1,0 0,0 0,1 1,-1-1,1 0,0 0,0 0,0 0,0 0,2 2,1-4,0-1,0 0,0 1,0-2,0 1,0 0,1-1,-1 0,0 0,0 0,0 0,-1 0,1-1,0 0,0 0,-1 0,1 0,-1-1,0 1,3-3,-5 4,309-218,-311 219,0 0,1 0,-1 0,1 0,-1 0,1-1,-1 1,1 0,-1 0,0 0,1-1,-1 1,1 0,-1 0,1-1,0 1,-1-1,1 1,-1 0,1-1,0 1,-1-1,1 1,0-1,-1 1,1-1,0 1,0-1,-1 1,1-1,0 1,0-1,0 1,0-1,0 0,0 1,0-1,0 1,0-1,0 0,0 1,0-1,0 1,1-1,-1 1,0-1,0 1,1-1,-1 1,0-1,0 1,1-1,-1 1,1-1,-1 1,0 0,1-1,-1 1,1 0,-1-1,1 1,-1 0,1 0,-1-1,1 1,0 0,-1 0,1 0,-55-1,45 1,-37 3,32-1,0-1,-1 0,1-1,0-1,0 0,0-1,0 0,0-1,-8-3,-3-15,23 11</inkml:trace>
  <inkml:trace contextRef="#ctx0" brushRef="#br0" timeOffset="5901.336">2811 4999,'-37'17,"36"-15,0-1,0 0,0 0,0 0,0 0,0 0,0 0,0 0,-1-1,1 1,0 0,-1-1,1 1,0-1,-1 1,1-1,-1 1,1-1,-1 0,1 0,-1 0,1 0,-1 0,1 0,-1 0,1-1,0 1,-1 0,1-1,-1 1,1-1,0 0,-1 1,1-1,0 0,0 0,0 0,-1 0,1 0,0 0,0-1,-9-12,1-1,0 1,2-2,0 1,0-1,1 0,2-1,-1 1,0-14,4 28,-26-72,17 100,-1 115,-24 122,19-135,16-128,0-1,1 1,-1 0,0 0,1-1,-1 1,1 0,-1 0,1 0,-1 0,0 0,1 0,-1-1,1 1,-1 0,1 0,-1 0,1 0,-1 1,1-1,-1 0,1 0,-1 0,0 0,1 0,-1 0,1 1,-1-1,0 0,1 0,-1 1,1-1,-1 0,0 1,1-1,-1 0,0 1,0-1,1 0,-1 1,0-1,0 1,0-1,1 1,-1-1,0 0,0 1,0-1,0 1,0-1,0 1,0-1,0 1,0-1,0 1,0-1,0 1,0-1,0 0,-1 1,1-1,0 1,0-1,0 1,25-31,-23 28,159-182,-146 165</inkml:trace>
  <inkml:trace contextRef="#ctx0" brushRef="#br0" timeOffset="28976.856">751 4689,'60'-59,"58"-113,-2 17,21-20,-23 7,181-258,-85 154,-81 121,-16 10,85-121,-153 202,-36 56</inkml:trace>
  <inkml:trace contextRef="#ctx0" brushRef="#br0" timeOffset="29693.097">2360 2685,'-34'13,"-118"91,-26-29,166-69,-1 0,0-1,0-1,0 0,0-1,-1 0,1-1,-13 0,12-1,11-1,-1 0,1 1,-1-1,1 0,-1 1,1 0,-1 0,1 0,0 0,-1 0,1 1,0 0,0-1,0 1,0 0,1 1,-1-1,-2 3,19 12,0-11</inkml:trace>
  <inkml:trace contextRef="#ctx0" brushRef="#br0" timeOffset="31074.735">1936 2996,'-1'-5,"-2"1,1-1,0 1,-1 0,0 0,0 0,0 0,-1 1,1-1,-1 1,0 0,0 0,0 0,0 1,0-1,-4 0,15 23,159 209,-35-152,-115-69</inkml:trace>
  <inkml:trace contextRef="#ctx0" brushRef="#br0" timeOffset="36730.448">779 3673,'-129'217,"63"-117,-4-2,-66 69,116-148,26-31,63-61,-44 47</inkml:trace>
  <inkml:trace contextRef="#ctx0" brushRef="#br0" timeOffset="37367.259">723 3757,'17'-13,"-18"42,-27 123,20-105,3-1,1 1,3 0,2 20,-1-35,0-32,5 46,-5-45,0 0,0 0,0 0,0-1,0 1,0 0,0 0,1-1,-1 1,0 0,0 0,1-1,-1 1,0 0,1-1,-1 1,1 0,-1-1,1 1,-1-1,1 1,-1-1,1 1,0-1,-1 1,1-1,0 0,-1 1,1-1,0 0,0 1,-1-1,1 0,0 0,0 0,-1 0,1 0,0 0,0 0,-1 0,1 0,0 0,0 0,0 0,-1-1,1 1,0 0,-1 0,1-1,0 1,-1-1,1 1,0-1,0 1,80-98,-43 43,73-94,94-119,-163 206,-31 48</inkml:trace>
  <inkml:trace contextRef="#ctx0" brushRef="#br0" timeOffset="40265.157">3065 4632,'-5'0,"-1"5,0 6,1 6,2 6,1 2,1 3,0 1,1 1,0-11,5-7,2-7</inkml:trace>
  <inkml:trace contextRef="#ctx0" brushRef="#br0" timeOffset="40800.318">3037 5169,'0'-5,"0"3,0 7,0 8,0 5,0 6,-5 2,-1 3,0 0,6-4,3-7</inkml:trace>
  <inkml:trace contextRef="#ctx0" brushRef="#br0" timeOffset="41246.845">2981 5507,'0'5,"0"11,0 7,0 6,0 1,0 2,0-1,0 0,0-2,0-9,4-9,3-5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1,'15'0,"9"0,6 0,2 4,0 2,1 0,-2-1,-1-1,-1-2,0-1,0-1,-1 0,-5-4,-6-3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22,'34'0,"25"0,8 0,-3 0,-8 0,-13-5,-9-1,-6 0,-7 1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3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58,'0'44,"-1"28,3-1,3 1,7 22,-10-82,1 0,0 0,1 0,0-1,0 1,1-1,1 0,0-1,1 1,0-1,0 0,1-1,0 0,6 5,-12-13,1 1,-1-1,1 1,0-1,0 0,0 0,0 0,0-1,0 1,0-1,0 1,0-1,0 0,0 0,0-1,0 1,0-1,0 1,0-1,-1 0,1 0,0 0,0 0,-1-1,1 1,0-1,-1 1,1-1,-1 0,0 0,2-2,64-75,42-85,-110 163,0 1,0-1,0 1,0-1,0 1,0-1,1 1,-1-1,0 1,0-1,1 1,-1-1,0 1,1-1,-1 1,0 0,1-1,-1 1,1 0,-1-1,1 1,-1 0,0 0,1-1,-1 1,1 0,-1 0,1 0,0 0,-1-1,1 1,-1 0,1 0,-1 0,1 0,-1 0,1 0,-1 1,1-1,-1 0,1 0,-1 0,1 0,-1 1,1-1,-1 0,1 0,-1 1,1-1,-1 0,0 1,1-1,-1 1,0-1,1 0,-1 1,10 36,-5-14,-5-18,1-1,0 1,0 0,0 0,1-1,0 1,0-1,0 0,0 1,1-1,-1 0,1 0,0 0,0-1,1 1,-1-1,1 0,0 0,0 0,0 0,0-1,0 1,0-1,1 0,-1-1,1 1,0-1,-1 0,1 0,0 0,0 0,0-1,-1 0,1 0,0 0,0-1,0 0,-1 0,2 0,2-5,0 0,0-1,-1 0,1 0,-2-1,1 1,-1-2,0 1,-1-1,0 0,0 0,-1 0,0 0,0-1,-1-1,10-19,83-226,-69 199,-17 82,-9-5</inkml:trace>
  <inkml:trace contextRef="#ctx0" brushRef="#br0" timeOffset="285.979">1187 340,'-38'38,"-18"23,1 5,10-3,7-13,11-10,9-7,9-14,5-10</inkml:trace>
  <inkml:trace contextRef="#ctx0" brushRef="#br0" timeOffset="538.828">905 255,'20'34,"10"20,5 1,-2-3,-4-7,-5-5,-3-10,0-6,-3-1,-1-5,-2-1,0 2,3-3,-2-4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28 198,'284'-1,"-87"-26,-173 26</inkml:trace>
  <inkml:trace contextRef="#ctx0" brushRef="#br0" timeOffset="319.904">1 424,'38'0,"22"0,7 0,-5 0,-7 0,-8 0,-8 0,-5 0,-4-5,-2-1,-2 0,1-4,0 1,-5 0</inkml:trace>
  <inkml:trace contextRef="#ctx0" brushRef="#br0" timeOffset="867.385">282 1,'43'33,"197"75,-233-106,0 0,1 0,-1 0,0 1,0 0,0 1,-1-1,1 1,-1 1,0-1,0 1,0 0,-1 0,1 1,-1 0,-1-1,1 2,-1-1,0 0,0 1,-1 0,0 0,0 0,-1 0,0 1,0-1,-1 0,1 1,-2 0,1 3,-2-2,0 1,-1-1,0 0,0 0,-1 0,0 0,0 0,-1-1,-1 1,1-1,-1 0,-1-1,1 1,-1-1,-1 0,1 0,-1-1,0 0,-7 5,-163 78,146-77,14-4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1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3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76 808,'17'-303,"-12"266,1 0,2 0,2 1,1 0,2 0,13-25,-13 41,1 0,1 1,1 1,0 0,1 1,1 1,1 1,0 0,1 2,1 0,0 1,10-4,-30 15,0 0,0 0,0 0,0 0,0 0,1 0,-1 1,0-1,1 0,-1 0,1 1,-1-1,1 1,-1 0,1-1,-1 1,1 0,-1 0,1 0,-1 0,1 0,-1 0,1 0,-1 1,1-1,-1 1,1-1,-1 1,1-1,-1 1,1 0,-1-1,0 1,0 0,1 0,-1 0,0 0,0 0,0 1,0-1,0 0,0 0,-1 1,1-1,0 0,-1 1,1-1,0 1,-1-1,0 1,1-1,-1 1,0-1,0 1,0 0,0-1,0 1,0 1,-2 9,0 1,0-1,-1 1,-1-1,0 0,0 0,-2-1,1 1,-1-1,-1 0,0-1,0 1,-26 45,31-54,1 0,0-1,0 1,0 0,0 0,0 1,0-1,0 0,1 0,-1 0,1 0,0 1,-1-1,1 0,0 0,0 1,1-1,-1 0,0 0,1 1,-1-1,1 0,0 0,0 0,-1 0,2 0,-1 0,0 0,0 0,0 0,1-1,-1 1,1 0,0-1,-1 1,1-1,0 0,0 0,0 1,0-1,0 0,0-1,0 1,0 0,0 0,1-1,5 4,-2-4,-1 1,0 0,0 1,0-1,0 1,0 0,-1 0,1 1,-1-1,1 1,-1 0,0 1,0-1,0 0,0 1,-1 0,1 0,-1 0,0 0,0 1,-1-1,1 1,-1 0,0 0,0 0,-1 0,1 0,-1 0,0 0,-1 0,1 0,-1 0,0 4,-2-3,-1 1,1 0,-1-1,0 1,-1-1,1 0,-1 0,0 0,-1-1,0 1,1-1,-2 0,1-1,0 1,-1-1,0 0,0 0,0-1,-1 0,1 0,-1 0,0-1,0 0,1 0,-1-1,0 0,0 0,-1-1,1 1,0-2,0 1,0-1,0 0,0 0,0-1,-6-2,-8-5,1-1,0-1,1-1,0-1,1 0,0-2,1 0,1 0,0-2,1 0,1-1,1 0,0-1,-9-20,-23-43,37 66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8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4,'-1'1,"0"0,0 0,0 1,0-1,0 0,0 0,0 0,0 1,0-1,1 0,-1 1,0-1,1 1,-1-1,1 1,0-1,0 1,-1-1,1 1,0-1,0 1,0 0,0-1,1 1,-1-1,0 1,1-1,-1 1,1-1,-1 0,1 1,0-1,0 1,1 10,55 291,-57-299,2 13,0 0,0 0,2 0,0 0,1-1,1 1,0-1,6 10,-11-25,0 0,-1 0,1-1,-1 1,1 0,0 0,0 0,-1-1,1 1,0-1,0 1,0 0,0-1,0 0,-1 1,1-1,0 1,0-1,0 0,0 0,0 0,1 1,-1-1,0 0,0 0,0 0,0-1,0 1,0 0,0 0,0 0,0-1,0 1,0-1,0 1,-1-1,1 1,0-1,0 1,0-1,0 0,-1 1,1-1,0-1,32-38,-31 38,95-204,-97 205,0 0,0 0,0 0,0-1,0 1,0 0,0 0,0 0,0 0,1 0,-1 0,0 0,1 0,-1 0,0 0,1 0,-1 0,1 0,0 0,-1 1,1-1,0 0,0 0,-1 0,1 1,0-1,0 1,0-1,0 0,0 1,0 0,0-1,0 1,0-1,0 1,0 0,0 0,0 0,0 0,0 0,0 0,0 0,0 0,0 0,1 0,-1 0,0 1,0-1,0 0,0 1,0-1,0 1,-1-1,1 1,0-1,1 2,21 75,-23-71,0 0,1 1,-1-1,1 0,0 0,1-1,-1 1,1 0,0 0,1-1,-1 1,1-1,0 1,0-1,1 0,0-1,0 1,0-1,0 1,1-1,-1 0,1-1,0 1,0-1,1 0,-1 0,1-1,-1 1,1-1,0-1,0 1,0-1,2 0,-2-1,1-1,-1 0,0-1,1 0,-1 0,0 0,0-1,0 1,0-2,-1 1,1 0,-1-1,0 0,0-1,0 1,0-1,-1 0,0 0,0 0,0 0,-1-1,0 0,1-2,54-143,-14-84,-43 224</inkml:trace>
  <inkml:trace contextRef="#ctx0" brushRef="#br0" timeOffset="3279.359">1256 258,'0'-3,"-1"0,1 0,-1 0,0 0,0 0,0 0,0 0,0 0,-1 0,1 1,-1-1,0 0,0 1,0-1,0 1,0 0,0 0,-1 0,1 0,-1 0,1 0,-1 1,0-1,0 1,1 0,-1-1,0 2,0-1,0 0,-1 0,1 1,-100-1,100 1,0 0,-1 0,1 0,0 1,0-1,0 1,0 0,0 0,0 0,0 0,0 1,1-1,-1 1,0-1,1 1,-1 0,1 0,0 0,-1 0,1 1,0-1,1 1,-1-1,0 1,1 0,-1-1,1 1,0 0,0 0,0 0,0 0,0 0,1 0,-1 0,1 1,0-1,0 0,0 0,1 0,-1 0,1 0,-1 0,1 0,0 0,1 3,85 71,-18-23,-67-52,-1 0,0-1,1 1,-1 0,0 0,0-1,0 1,0 0,0 0,-1 0,1 0,-1 0,1 0,-1 1,0-1,1 0,-1 0,0 0,-1 0,1 0,0 0,0 0,-1 1,0-1,1 0,-1 0,0 0,0-1,0 1,0 0,0 0,0 0,-1-1,1 1,0 0,-1-1,0 0,1 1,-1-1,0 0,-80 39,-86-36,143-4</inkml:trace>
  <inkml:trace contextRef="#ctx0" brushRef="#br0" timeOffset="3530.842">1537 371,'-19'34,"-6"15,0-4,6-11</inkml:trace>
  <inkml:trace contextRef="#ctx0" brushRef="#br0" timeOffset="4198.858">1650 541,'177'-215,"-177"214,0 0,0 0,1 0,-1 0,0 0,1 0,-1 0,1 0,-1 0,1 0,-1 0,1 0,0 0,-1 0,1 1,0-1,0 0,0 0,0 1,0-1,-1 1,1-1,0 1,0-1,1 1,-1-1,0 1,0 0,0 0,0 0,0-1,0 1,0 0,0 0,0 1,0-1,1 0,-1 0,0 0,0 1,0-1,0 0,0 1,0-1,0 1,0-1,0 1,-1 0,1-1,0 1,0 0,0 0,-1 0,1-1,0 1,-1 0,1 1,5 52,-7-50,0 1,1 0,0 0,0 0,0-1,1 1,0 0,0 0,0-1,0 1,1 0,0-1,-1 0,2 1,-1-1,0 0,1 0,0 0,0 0,0-1,0 1,2 0,-1-3,-1-1,1 1,-1-1,1 0,-1-1,1 1,-1 0,0-1,1 0,-1 0,0 0,1 0,-1-1,0 1,0-1,0 0,0 0,0 0,-1 0,1 0,-1-1,1 1,-1-1,0 1,0-1,0 0,0 0,0 0,-1 0,1 0,-1-1,0 0,5-5,30-85,-34 71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3,'1'0,"-1"0,1-1,-1 1,1 0,-1 0,0-1,1 1,-1 0,1 0,-1 0,1 0,-1 0,1 0,-1 0,1 0,-1 0,1 0,-1 0,1 0,-1 0,1 0,-1 0,1 1,-1-1,1 0,-1 0,0 0,1 1,-1-1,1 0,-1 1,0-1,1 0,-1 1,0-1,1 0,-1 1,0-1,0 1,1-1,-1 1,0-1,0 0,0 1,1-1,-1 1,0-1,0 1,0-1,0 1,0-1,0 1,0-1,0 1,0-1,0 1,-1-1,1 1,0-1,34 166,-28 165,13-257,-18-73,0 1,0 0,0-1,0 1,0-1,0 1,0-1,0 1,1-1,-1 0,0 0,1 1,-1-1,1 0,0 0,-1-1,1 1,0 0,-1 0,1-1,0 1,0-1,0 0,-1 1,1-1,0 0,0 0,0 0,0 0,-1-1,1 1,0 0,0-1,0 1,-1-1,1 0,1 0,5-4,0-1,0-1,-1 1,0-1,0 0,0-1,-1 1,0-1,-1-1,1 1,-2-1,1 0,-1 0,-1 0,1-1,-2 1,1-2,11-27,47-110,-61 148,1 1,-1-1,0 1,0-1,1 1,-1-1,0 1,1-1,-1 0,1 1,-1-1,1 1,-1-1,0 0,1 0,-1 1,1-1,0 0,-1 0,1 1,-1-1,1 0,-1 0,1 0,-1 0,1 0,0 0,-1 0,1 0,-1 0,1 0,-1 0,1 0,0 0,-1-1,1 1,-1 0,1 0,-1 0,1-1,-1 1,1 0,-1-1,1 1,-1-1,0 1,1 0,-1-1,0 1,1-1,-1 1,0-1,1 1,-1-1,0 1,0-1,5 55,-5-53,0 20,-2-13,1 0,0 0,0 0,1 0,0 0,0 0,1 0,0 0,1 0,0 0,0 0,0-1,1 1,0-1,1 1,0-1,0 0,0-1,1 1,0-1,0 0,1 0,-1 0,1-1,1 0,-1 0,3 1,-5-5,-1 0,1 0,0 0,0 0,0-1,0 0,0 0,0 0,0 0,-1-1,1 1,0-1,0 0,0 0,-1-1,1 1,0-1,-1 1,1-1,-1 0,0-1,0 1,0-1,0 1,0-1,1-1,62-86,-63 86,94-229,-78 158,-16 63</inkml:trace>
  <inkml:trace contextRef="#ctx0" brushRef="#br0" timeOffset="239.053">875 483,'-1'0,"0"0,-1 0,1 1,0-1,-1 0,1 1,0-1,-1 0,1 1,0 0,0-1,0 1,0 0,0-1,0 1,0 0,0 0,0 0,0 0,0 0,0 0,0 0,1 0,-1 0,0 1,1-1,-1 0,1 0,0 1,-1-1,1 0,0 1,0-1,0 0,0 1,0-1,0 0,0 1,0-1,0 0,1 0,-1 1,0-1,1 0,-1 0,1 1,-2 6,-6 23,5-27,0 0,0 1,1-1,-1 1,1-1,0 1,0 0,1-1,0 1,-1 0,1 0,1-1,-1 1,1 0,0-1,0 1,0 0,1-1,-1 0,1 1,0-1,1 0,-1 0,1 0,0 0,-1 0,2 0,1-3,-1-1,1 0,0 0,-1 0,1 0,0-1,-1 1,1-1,-1-1,1 1,-1-1,1 1,-1-1,0 0,0-1,0 1,0-1,0 0,-1 0,1 0,-1 0,0 0,0-1,0 0,0 1,-1-1,1 0,-1-1,1-1,4-3,81-102,-87 110,0 0,0 1,0-1,0 1,0-1,0 1,0-1,0 1,1 0,-1-1,0 1,0 0,0 0,0 0,0 0,0 0,1 0,-1 0,0 0,0 1,0-1,0 0,0 1,0-1,0 1,0-1,0 1,0-1,0 1,0 0,0-1,0 1,0 0,-1 0,1 0,0 0,0 0,-1 0,1 0,-1 0,1 0,-1 0,1 0,-1 0,0 0,1 0,-1 0,0 0,0 0,0 1,16 59,14 146,-29-196,-2 128,1-134,-1 0,0 0,-1 0,1-1,-1 1,0 0,0 0,0-1,-1 1,0-1,0 0,0 0,0 0,0 0,-1-1,0 1,0-1,0 0,0 0,0 0,-1-1,1 1,-1-1,0 0,-1 0,3 0,0-1,0 1,0-1,0 0,0 0,-1 0,1 0,-1 0,1-1,0 0,-1 0,1 0,-1 0,1 0,0 0,-1-1,1 0,-1 0,1 0,0 0,0 0,0-1,0 1,0-1,0 0,0 0,0 0,1 0,-1-1,1 1,-1-1,1 1,0-1,0 0,0 0,1 0,-1 0,1 0,-1 0,1 0,0 0,0-1,0-7,0 1,1-1,1 1,0-1,0 1,1-1,0 1,0 0,1 0,1 0,0 0,0 0,1 1,0 0,1 0,4-6,4-7</inkml:trace>
  <inkml:trace contextRef="#ctx0" brushRef="#br0" timeOffset="507.057">1412 398,'4'-5,"8"-1,5 0,5 1,4 2,2 0,1-3,0 0,0-1,1 2,-1 2,0 1,-1 1,0 1,1 0,-1-4,0-2,-5 0</inkml:trace>
  <inkml:trace contextRef="#ctx0" brushRef="#br0" timeOffset="902.498">1468 595,'10'0,"7"0,7 0,3 0,2 0,1 0,0-5,0-1,0 0,-1 1,-1 2,1 1,-1 1,0 0,0 1,-5-4,-6-3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26,'39'0,"36"-5,10-1,-4 0,-11 1,-18 2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5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80,'0'368,"1"-362,-1 0,0 1,-1-1,1 0,-1 0,0 0,-1-1,0 1,1 0,-2 0,1-1,-1 1,0-1,-1 2,3-6,0-1,1 0,-1 1,0-1,0 0,0 1,0-1,0 0,1 0,-1 0,0 0,0 0,0 0,0 0,0 0,0 0,1 0,-1 0,0-1,0 1,0 0,0-1,0 1,1 0,-1-1,0 1,0-1,1 1,-1-1,0 0,1 1,-1-1,1 0,-1 1,1-1,-1 0,1 0,-1 1,1-1,0 0,-1 0,1 0,0 0,0 1,0-1,0 0,0 0,-1 0,2 0,-1 0,0 0,0 0,0 1,0-1,0 0,1 0,-1 0,0 0,1 1,-1-1,1 0,-1 0,1 0,3-23,1 0,2 0,0 0,2 0,0 1,2 1,0 0,2 0,0 1,8-8,-4 5,1 1,2 0,0 1,1 1,1 1,1 2,1 0,1 1,0 1,1 1,13-4,-36 17,0 1,0-1,0 1,0 0,0 0,0 0,0 0,1 1,-1-1,0 1,0 0,0 0,1 0,-1 0,0 1,0-1,0 1,0 0,1 0,-1 0,0 0,-1 0,1 1,0 0,0-1,-1 1,1 0,-1 0,1 0,-1 1,0-1,0 0,0 1,0 0,0-1,0 1,-1 0,0 0,1 0,-1 0,0 0,0 0,-1 0,1 0,-1 1,1-1,-1 0,0 7,-1 0,1 0,-1 0,-1 0,0-1,-1 1,0-1,0 1,-1-1,0 0,0 0,-1-1,0 1,-1-1,0 0,0 0,-1-1,0 0,0 0,0-1,-1 0,0 0,-1 0,1-1,-1-1,0 1,0-2,0 1,-1-1,1 0,-1-1,0 0,-2-1,12-1,-5 1,-1 0,1 0,0-1,-1 1,1-2,-1 1,1 0,0-1,-1 0,1 0,0-1,0 0,0 1,0-2,0 1,-4-3,-4-8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4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93,'2'2,"0"-1,-1 1,1-1,0 1,0 0,-1-1,1 1,-1 0,0 0,1 0,-1 0,0 1,0-1,0 0,-1 0,1 0,0 1,-1-1,0 1,1-1,-1 0,0 1,0-1,-1 3,2-2,28 184,-26-151,1 0,2-1,1 1,2-1,2 0,7 13,-18-46,0 0,0 0,0-1,0 1,1 0,-1 0,1-1,-1 1,1 0,0-1,-1 1,1-1,0 1,0-1,0 1,0-1,0 1,1-1,-1 0,0 0,1 0,-1 0,1 0,-1 0,1 0,-1 0,1-1,0 1,-1 0,1-1,0 0,0 1,-1-1,1 0,0 0,0 0,-1 0,1 0,0 0,0 0,-1-1,1 1,0-1,-1 1,1-1,0 0,-1 1,1-1,-1 0,1 0,-1 0,1 0,-1-1,0 1,18-24,-1 0,-2-2,0 0,-2 0,8-24,3-3,49-88,-74 141,-1 0,1 0,0 1,0-1,0 0,0 0,0 0,0 1,0-1,1 0,-1 0,0 1,0-1,0 0,1 0,-1 1,1-1,-1 0,0 1,1-1,-1 0,1 1,-1-1,1 1,0-1,-1 1,1-1,-1 1,1-1,0 1,0 0,-1-1,1 1,0 0,-1-1,1 1,0 0,0 0,0 0,-1 0,1 0,0 0,0 0,-1 0,1 0,0 0,0 0,0 1,-1-1,1 0,0 0,-1 1,1-1,0 1,0-1,-1 0,1 1,-1-1,1 1,0 0,-1-1,1 1,-1-1,0 1,1 0,-1-1,1 1,-1 0,9 193,-7-181,0-1,2 1,-1-1,1 0,1 0,0-1,1 1,0-1,1 0,6 8,-1-2,-11-14,1 1,-1-1,1 1,0-1,0 0,0 1,0-1,1 0,-1 0,1-1,0 1,-1 0,1-1,0 0,1 0,-1 0,0 0,1 0,-1-1,1 1,-1-1,1 0,0 0,0 0,-1-1,1 1,0-1,0 0,0 0,0 0,-1-1,1 1,0-1,0 0,1 0,3-7,1 0,-1 0,0-1,-1 0,0 0,0-1,-1 0,0 0,-1-1,0 1,-1-1,0 0,-1 0,1-4,15-35,98-241,-79 159,-40 119,-3 5</inkml:trace>
  <inkml:trace contextRef="#ctx0" brushRef="#br0" timeOffset="577.555">1242 404,'-3'-3,"0"1,0 0,0-1,0 1,-1 0,1 1,-1-1,1 1,-1-1,0 1,1 0,-1 1,0-1,0 0,0 1,0 0,0 0,0 0,1 1,-1-1,0 1,0 0,0 0,1 0,-1 1,1-1,-1 1,1 0,-1 0,-1 1,-5 6,0 0,1 0,-1 1,2 0,-1 1,2 0,-1 0,1 1,1-1,0 2,1-1,-3 10,6-16,1 0,-1 0,1 0,0 0,1 0,-1 0,1 0,1 1,-1-1,1 0,0 0,0 0,1 0,-1 0,1 0,1-1,-1 1,1 0,0-1,0 0,1 0,-1 0,1 0,1 0,-1-1,0 0,1 0,0 0,0 0,0-1,0 0,1 0,-1 0,1-1,0 1,0-1,0 0,0-1,0 1,0-1,0 0,0-1,0 0,0 0,0 0,1 0,-1-1,0 0,0-1,0 1,0-1,-1 0,1 0,0-1,-1 0,0 0,2-1,100-84,-78 58,-16 18</inkml:trace>
  <inkml:trace contextRef="#ctx0" brushRef="#br0" timeOffset="915.413">1609 433,'-4'10,"-1"0,2 0,-1 1,2 0,-1 0,1 0,1 0,0 0,1 0,0 0,0 0,1 0,1 0,0 0,0 0,1-1,1 1,-1-1,2 1,0-1,-3-7,0 0,1 0,0-1,0 1,0 0,0-1,0 0,0 0,0 0,1 0,-1 0,1-1,-1 0,1 0,0 0,0 0,-1 0,1-1,0 1,0-1,0 0,0 0,-1-1,1 1,0-1,0 0,0 0,-1 0,1 0,-1 0,1-1,1-1,100-73,-99 70,0 0,0-1,-1 1,0-1,0 0,0-1,-1 1,0-1,-1 0,0 0,0 0,0 0,-1 0,-1-1,1 1,-1-1,-1 1,1-1,-2 0,1 1,-1-1,0 1,-1-1,0 1,0 0,-3-7,3 12,0 0,0 0,0 0,-1 0,1 0,-1 1,1-1,-1 1,0 0,0-1,0 1,0 1,0-1,-1 0,1 1,0-1,-1 1,1 0,-1 0,0 1,1-1,-1 1,1 0,-1 0,0 0,1 0,-2 1,-95 29,53 1,29-18</inkml:trace>
  <inkml:trace contextRef="#ctx0" brushRef="#br0" timeOffset="1395.02">2343 347,'-184'111,"183"-110,0 0,0 0,-1 1,1-1,0 0,0 1,0-1,0 1,0-1,0 1,1-1,-1 1,0 0,1-1,-1 1,1 0,0-1,0 1,-1 0,1 0,0-1,1 1,-1 0,0 0,0-1,1 1,-1 0,1-1,-1 1,1 0,0-1,0 1,-1-1,1 1,0-1,1 0,-1 1,0-1,0 0,0 0,1 1,-1-1,1 0,-1 0,1-1,-1 1,1 0,-1 0,1-1,0 1,-1-1,1 0,0 1,1-1,8 5,61 34,-71-38,1 0,-1 0,1 0,-1 1,1-1,-1 1,0-1,0 1,0 0,0-1,0 1,0 0,0 0,0-1,-1 1,1 0,-1 0,1 0,-1 0,0 0,0 0,0 0,0 0,0 0,0 0,-1 0,1 0,0-1,-1 1,0 0,1 0,-1 0,0 0,0-1,0 1,0 0,-1 0,-5 6,0-1,-1-1,1 1,-1-1,-1-1,1 1,-1-1,0-1,0 0,0 0,-1 0,1-1,-1-1,0 0,0 0,-4 0,-35 9,3 0,25-8</inkml:trace>
  <inkml:trace contextRef="#ctx0" brushRef="#br0" timeOffset="2249.439">2540 968,'-2'-1,"1"0,-1-1,0 1,0-1,0 0,1 1,-1-1,1 0,0 0,-1 0,1 0,0 0,0 0,0 0,0 0,1-1,-1 1,0 0,1 0,0-1,0 1,-1 0,1-1,0 1,1-2,-2 1,0-31,1 0,1 0,2 0,2 1,1-1,1 1,2 0,1 1,2 0,1 0,1 1,2 1,1 1,1 0,2 1,0 1,2 1,1 1,1 1,8-5,-21 18,1 0,1 1,0 0,1 0,0 2,0 0,0 0,1 2,0-1,1 2,7-2,-22 7,1-1,0 1,0 0,0-1,-1 1,1 0,0 0,0 0,0 1,-1-1,1 0,0 1,0-1,-1 1,1-1,0 1,-1 0,1 0,0 0,-1 0,1 0,-1 0,0 0,1 0,-1 1,0-1,0 0,0 1,0-1,0 1,0 0,0-1,0 1,-1-1,1 1,-1 0,1 0,-1-1,0 1,1 0,-1 0,0 0,0-1,0 1,0 0,-1 0,1 0,-1-1,1 1,-1 0,1 0,-1-1,0 1,0-1,0 1,-6 17,0 0,-2-1,0 0,-1-1,-1 0,-1 0,0-1,-12 11,18-20,-88 117,94-121,1 0,-1 0,0 0,1 0,-1-1,1 1,0 0,0 0,0-1,0 1,1 0,-1-1,1 1,-1-1,1 0,0 0,0 1,0-1,0 0,1-1,-1 1,0 0,1-1,-1 1,1-1,-1 0,1 1,0-1,0-1,-1 1,1 0,0-1,0 1,0-1,0 0,2 0,19 8,39 32,-62-39,0 0,0 1,1-1,-1 1,0-1,0 1,0 0,-1-1,1 1,0 0,-1 0,1 0,-1-1,1 1,-1 0,0 0,0 0,0 0,0 0,0 0,0 0,0-1,-1 1,1 0,-1 0,0 0,1-1,-1 1,0 0,0-1,0 1,0 0,0-1,0 1,0-1,-2 1,-1 4,-1-1,0 0,-1 0,1-1,-1 1,0-1,0 0,0-1,0 1,-1-1,0-1,1 1,-1-1,0 0,0-1,0 0,-1 0,1 0,0-1,0 0,0 0,0-1,-1 0,-1-1,-7-1,1-1,-1-1,1-1,0 0,0-1,1-1,0 0,0 0,1-2,-4-3,4 2,-1 0,2-1,-1 0,2-2,0 1,0-1,1 0,1-1,1-1,0 1,0-1,2 0,0-1,-2-13,3 5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31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633 14,'1'-1,"0"0,1 0,-1 0,0 0,0 0,1 0,-1 0,0 0,1 0,-1 1,1-1,-1 0,1 1,-1 0,1-1,-1 1,1 0,-1 0,1 0,0 0,-1 0,1 0,-1 0,1 0,-1 1,1-1,-1 1,1-1,-1 1,1-1,-1 1,2 0,8 1,27 2,-26-4,1 0,-1 1,0 1,0 0,0 1,0 0,0 1,-1 0,5 3,-16-6,0 1,0-1,0 1,0 0,0-1,0 1,0-1,0 1,-1-1,1 1,-1-1,1 1,-1-1,0 1,1-1,-1 1,0-1,0 0,0 0,0 1,0-1,0 0,0 0,-1 0,1 0,0 0,-1 0,1-1,0 1,-1 0,1-1,-1 1,1-1,-1 1,1-1,-1 0,1 0,-1 0,0 1,-184 55,-98 55,284-111,-5 2,0 0,1 0,-1 0,1 0,0 1,-1 0,1 0,0 0,1 1,-1-1,1 1,-1 0,1 0,-2 3,6-6,-1 1,0-1,0 1,1-1,-1 1,1-1,0 1,-1-1,1 1,0-1,0 0,0 1,0-1,0 0,0 0,0 0,0 0,0 0,0 0,1 0,-1 0,0 0,1-1,-1 1,1 0,-1-1,1 1,-1-1,1 0,-1 1,1-1,0 0,-1 0,1 0,0 0,8 3,10 3,1-2,0 0,0 0,1-2,-1-1,19-1,34 2,-73-2,1-1,-1 1,1 0,-1 0,1 0,-1 0,1 0,-1 0,0 0,1 0,-1 1,1-1,-1 1,1-1,-1 1,0-1,1 1,-1 0,0 0,0-1,0 1,1 0,-1 0,0 0,0 0,0 1,0-1,-1 0,1 0,0 0,0 1,-1-1,1 0,-1 1,1-1,-1 1,0-1,1 1,-1-1,0 1,0-1,0 0,0 1,0-1,0 1,-1-1,1 1,-1 0,-10 14,-2 0,0-1,-1-1,0 0,-1-1,0 0,-8 3,-5 6,-316 208,233-146,110-83,0-1,0 1,0 0,0 0,0-1,0 1,0 0,0 0,0 0,1 0,-1 0,0 0,0 0,1 1,-1-1,1 0,-1 0,1 0,0 1,-1-1,1 0,0 0,0 1,0-1,0 0,0 1,0-1,0 0,0 0,1 1,-1-1,0 0,1 0,-1 0,1 1,-1-1,1 0,0 0,-1 0,1 0,0 0,0 0,0 0,0 0,0 0,0-1,0 1,0 0,0-1,0 1,0 0,2-1,67 14,145-43,24 28,-239 1,1 0,-1 0,1 0,-1 1,1-1,-1 0,1 0,-1 0,1 0,-1 0,1 0,-1 0,1 0,0 0,-1-1,1 1,-1 0,1 0,-1 0,1 0,-1-1,1 1,-1 0,0-1,1 1,-1 0,1-1,-1 1,0 0,1-1,-1 1,0-1,1 1,-1-1,0 1,1-1,-1 1,0-1,0 1,0-1,0 1,0-1,0 1,1-1,-1 1,0-1,0 0,-1 1,1-1,0 1,0-1,0 1,0-1,-3-12</inkml:trace>
  <inkml:trace contextRef="#ctx0" brushRef="#br0" timeOffset="5831.819">1225 325,'-148'338,"31"-121,109-184,31-55,167-285,-66 101,-124 205,0-1,0 1,1 0,-1-1,0 1,1 0,-1-1,1 1,-1 0,1 0,0-1,-1 1,1 0,0 0,0 0,0 0,0 0,0 0,0 0,0 1,0-1,0 0,0 0,1 1,-1-1,0 1,0-1,1 1,-1 0,0-1,1 1,-1 0,0 0,1 0,-1 0,0 0,1 0,-1 0,0 0,1 1,-1-1,0 1,1-1,-1 1,0-1,0 1,1-1,-1 1,0 0,0 0,0 0,4 8,-1 1,0 0,-1-1,1 1,-2 1,0-1,0 0,-1 1,0-1,-1 1,0 6,5 49,0-39,-2-14,0 0,-1 0,0 0,-2 0,1 0,-1 0,-1 0,-1 0,0 4,-9 67,12-83,0-1,0 0,0 1,0-1,0 0,0 0,0 0,0 1,0-1,0 0,0 0,0 0,0-1,0 1,0 0,0 0,0-1,0 1,0 0,0-1,0 1,0-1,0 1,0-1,-1 1,1-1,0 0,0 1,-1-1,1 0,0 0,-1 0,1 0,-1 1,1-1,-1 0,1-1,2-1,104-129,99-136,-200 260,42-36,-46 46,-1-1,0 0,1 0,-1 0,0 1,0-1,0 0,0 1,0-1,0 1,0 0,-1-1,1 1,-1-1,1 1,-1 0,1 0,-1-1,0 1,0 0,0 0,0-1,0 1,0 0,-1 1,1 1,0 17,-2 1,0-1,-2 1,0-1,-1 0,-6 12,-19 99,28 88,2-221</inkml:trace>
  <inkml:trace contextRef="#ctx0" brushRef="#br0" timeOffset="10102.7">2242 777,'-1'-2,"0"0,-1 1,1-1,0 1,-1-1,1 1,-1-1,1 1,-1 0,0 0,0 0,1 0,-1 0,0 0,0 0,0 0,0 1,0-1,0 1,0 0,0 0,0-1,0 1,0 0,-1 1,1-1,0 0,0 1,0-1,0 1,-7 0,0 1,1 0,0 0,-1 0,1 1,0 1,1-1,-1 1,0 1,1 0,0-1,0 2,1-1,-1 1,1 0,0 1,1-1,0 1,0 0,0 1,1-1,0 1,0 0,-1 3,5-8,0 0,-1 0,1 0,0 0,0 0,0 0,1 0,-1 0,1 0,0-1,-1 1,1 0,1 0,-1 0,0-1,1 1,-1-1,1 1,0-1,0 0,0 1,0-1,0 0,0 0,0 0,1-1,-1 1,1-1,-1 1,4 0,86 30,-11-28,-63-9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4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33,'121'-17,"-78"10,1 2,0 2,-1 2,33 4,6-1,-58-2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18,'39'5,"31"1,9-4,-4-4,-10-1,-12 1,-9-1,-8-3,-5-2,-8 2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1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28,'0'539,"-26"-408,33-138,-1-5</inkml:trace>
  <inkml:trace contextRef="#ctx0" brushRef="#br0" timeOffset="450.469">57 0,'1'2,"1"0,-1 0,1 0,-1-1,1 1,0 0,-1-1,1 0,0 1,0-1,0 0,0 0,1 0,-1 0,0 0,0-1,1 1,-1-1,0 1,1-1,-1 0,0 0,1 0,-1 0,1 0,0 0,332 14,-278-5,0-3,1-3,47-3,-93 0</inkml:trace>
  <inkml:trace contextRef="#ctx0" brushRef="#br0" timeOffset="845.255">0 734,'71'12,"0"-2,0-4,0-3,59-5,-34 1,16-21,-88 11</inkml:trace>
  <inkml:trace contextRef="#ctx0" brushRef="#br0" timeOffset="1266.552">1158 508,'-24'9,"0"2,1 0,0 2,1 1,1 0,-6 6,21-15,1-1,0 1,0 0,1 1,-1-1,1 1,0 0,0 0,1 0,0 0,0 1,1-1,-1 3,2-7,0 1,1-1,0 1,-1 0,1-1,0 1,0-1,1 1,-1 0,0-1,1 1,-1-1,1 1,0-1,0 0,0 1,0-1,1 0,-1 0,0 1,1-1,0 0,-1 0,1-1,0 1,0 0,0-1,0 1,0-1,1 1,-1-1,0 0,1 0,-1 0,1 0,1 0,8 1,0 1,0-2,0 1,1-2,-1 0,0 0,0-1,0-1,0 0,0 0,0-1,0-1,-1 0,0-1,1 0,1-2,12-3</inkml:trace>
  <inkml:trace contextRef="#ctx0" brushRef="#br0" timeOffset="1993.203">1976 170,'-3'20,"0"0,-1 0,-1-1,-1 1,0-1,-2 0,0-1,-1 0,-1 0,-10 13,10-15,-1 1,0-2,-1 0,-1 0,0-1,-1 0,0-2,-1 1,-1-2,1 0,-2-1,0 0,0-2,-16 6,28-11,0-1,0 0,0 0,-1-1,1 0,0 0,-1 0,1 0,-1-1,1 0,-1 0,1 0,0-1,-1 0,1 0,0 0,-1-1,1 0,0 0,0 0,0 0,0-1,1 0,-1 0,1 0,0-1,-1 1,2-1,-1 0,0 0,1 0,0-1,-3-4,4-2,1-1,0 1,1 0,0-1,1 1,0-1,1 1,0-1,1 1,0 0,1 0,0 1,1-1,0 1,0 0,1 0,1 0,0 1,0 0,0 0,1 1,1 0,4-4,-9 9,1-1,-1 1,1 0,0 0,0 0,0 0,0 1,0 0,1 0,-1 1,1-1,-1 1,1 0,-1 1,1-1,0 1,-1 0,1 0,-1 1,1 0,0 0,-1 0,0 1,1 0,-1 0,0 0,0 0,0 1,0 0,0 0,-1 0,1 1,-1 0,0-1,2 4,49 37,1-1,3-4,52 28,31 0,-119-62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9.0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53,'-38'-16,"35"16,0 0,0 0,0 0,-1 0,1 1,0-1,0 1,0-1,1 1,-1 0,0 1,0-1,0 0,1 1,-1-1,1 1,-1 0,1 0,-1 0,1 0,0 0,0 1,0-1,1 1,-1-1,0 1,1 0,0-1,-1 1,1 0,0 0,1 0,-1 0,0 0,1 0,0 0,0 0,-1 0,2 0,-1 2,-1-1,1 0,0 0,0 0,0 0,0 0,0 0,1 0,0 0,0 0,0 0,0-1,0 1,1 0,0-1,0 1,0-1,0 1,0-1,1 0,-1 0,1 0,0 0,0 0,0-1,0 1,1-1,-1 0,1 0,-1 0,1-1,2 2,1-4,-1 1,1-2,-1 1,1 0,-1-1,0-1,0 1,0-1,0 0,0 0,0 0,-1-1,0 0,1 0,-1 0,-1-1,1 0,-1 0,0 0,0 0,0-1,-1 1,0-1,0 0,0 0,-1 0,1-5,-1 9,0 0,0-1,0 1,-1 0,1-1,-1 1,0-1,0 1,0-1,0 0,0 0,0 1,-1-1,1 0,-1 0,0 0,0 1,0-1,0 0,0 0,-1 0,1 0,-1 1,0-1,0 0,0 1,0-1,0 0,-1 1,1 0,-1-1,1 1,-1 0,0 0,0 0,0 0,0 0,0 0,-1 0,1 1,0-1,-1 1,0 0,1-1,-1 1,-1 0,-3 2,1 0,-1 0,0 0,1 1,-1 0,1 1,0-1,0 1,0 0,0 1,0-1,1 1,-1 1,1-1,0 1,1-1,-1 1,1 1,0-1,0 1,0-1,1 1,0 0,0 0,0 1,1-1,0 1,1-1,-1 1,1-1,0 1,1 0,-1 0,2 3,-1-6,0 1,1-1,-1 0,1 0,0 0,1 0,-1 0,1-1,-1 1,1 0,0-1,1 1,-1-1,1 0,-1 1,1-1,0 0,0-1,0 1,1 0,-1-1,0 0,1 0,0 0,-1 0,1-1,0 1,0-1,0 0,0 0,0 0,0-1,0 1,1-1,-1 0,0-1,0 1,0 0,0-1,0 0,0 0,0 0,0-1,0 1,-1-1,2-1,0 1,1 0,-1-1,0 0,0 0,0 0,-1-1,1 1,-1-1,0 0,0 0,0-1,0 1,-1-1,0 0,0 0,0 0,0 0,-1-1,1-3,-2 6,0 0,0 0,0 0,-1 0,1-1,-1 1,0 0,0 0,0 0,-1-1,1 1,-1 0,1 0,-1 0,0 0,0 0,-1 0,1 0,-1 0,1 1,-1-1,0 0,0 1,0-1,0 1,0 0,-1 0,1 0,-1 0,1 0,-1 0,0 1,0-1,0 1,-1-1,-63-3,66 5,-1 1,1-1,-1 0,1 0,-1 1,1-1,0 0,-1 1,1-1,0 1,-1 0,1 0,0-1,0 1,0 0,0 0,-1 0,1 0,0 0,1 0,-1 0,0 1,0-1,0 0,1 0,-1 1,1-1,-1 0,1 1,-1-1,1 1,0-1,0 1,0-1,0 0,0 1,0-1,0 1,0-1,0 1,1-1,-1 0,1 1,6 13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9.9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231 1,'-127'20,"122"-18,-1 0,0 0,1 1,-1 0,1 0,0 0,0 0,0 1,1-1,-1 1,1 1,0-1,0 1,0-1,1 1,-1 0,1 0,1 1,-1-1,1 1,-1-1,0 6,1-3,0 0,1 1,0-1,0 0,1 1,0-1,0 1,1-1,0 0,1 1,0-1,0 0,1 0,-1 0,2 0,-1-1,1 1,1-1,-1 0,1 0,0 0,1-1,-1 0,1 0,1 0,-1-1,1 0,5 3,-2-3,-1-1,1 0,0-1,0 0,0-1,1 0,-1 0,1-1,-1 0,1-1,-1-1,1 1,-1-2,1 1,-1-1,0-1,0 0,0 0,0-1,0-1,-1 1,0-1,7-6,1-2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9:20.9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312 27,'-39'-17,"28"14,-1 1,0 0,0 1,0 0,0 1,0 0,0 1,0 0,0 1,0 1,0 0,1 0,0 1,-1 0,1 1,-4 3,8-2,1 0,0 0,0 1,1 0,0 0,0 0,1 1,0-1,0 1,0 0,1 0,1 1,-1-1,1 1,1-1,0 1,0-1,0 1,1 0,0 0,1-1,0 1,1 0,-1-1,2 0,-1 1,1-1,0 0,1 0,0 0,0-1,1 1,0-1,0 0,4 4,-1-1,0-2,1 1,0-1,0 0,1-1,0 0,0-1,1 0,-1 0,1-1,1-1,-1 0,0 0,1-1,0 0,0-1,0-1,5 0,50-17,-47 10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1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99,'-6'7,"0"1,0 0,1 0,0 0,1 1,0 0,0 0,1 0,0 0,0 0,1 1,0-1,1 6,0-11,0 0,1 1,-1-1,1 1,0-1,1 0,-1 1,1-1,0 1,0-1,0 0,0 0,1 0,0 1,0-2,0 1,0 0,0 0,1-1,0 1,0-1,0 0,0 0,0 0,1 0,-1 0,1-1,0 1,4 1,-5-3,0 0,0-1,1 1,-1-1,1 1,-1-1,1 0,-1 0,0-1,1 1,-1-1,1 0,-1 0,0 0,0 0,1 0,-1-1,0 1,0-1,0 0,-1 0,1 0,0 0,-1 0,1-1,-1 1,0-1,0 0,0 0,0 1,0-1,0-2,40-106,-41 104,0 0,-1-1,1 1,-2 0,1 0,-1 0,0-1,0 1,-1 0,0 0,0 0,0 1,-1-1,0 0,-1 1,0 0,0 0,0 0,0 0,-1 1,0-1,0 1,0 1,-1-1,0 1,0 0,0 0,0 0,-1 1,1 0,-3 0,4 3,1 0,0 1,0-1,-1 1,1 0,0 1,0-1,0 1,0-1,0 1,0 1,0-1,1 0,-1 1,1 0,0 0,0 0,0 0,0 0,0 1,1-1,-1 2,-11 13</inkml:trace>
  <inkml:trace contextRef="#ctx0" brushRef="#br0" timeOffset="1016.165">433 71,'1'0,"1"0,-1 0,0 0,1 1,-1-1,1 1,-1-1,0 0,0 1,1 0,-1-1,0 1,0 0,0 0,0 0,1-1,-1 1,0 0,-1 1,1-1,0 0,0 0,0 0,-1 0,1 1,-1-1,1 0,-1 1,1-1,-1 0,0 1,1-1,-1 0,0 1,0-1,0 1,0-1,0 0,-1 1,1-1,0 0,-1 1,1-1,2 10,7 22,-9-25,1-1,0 0,0 0,1 0,0 0,0 0,1 0,0 0,0-1,1 1,-1-1,2 0,-1 0,0 0,1-1,0 0,0 0,1 0,0 0,4 3,-6-8,-1 1,0-1,1 1,-1-1,0 0,1 0,-1-1,0 1,1 0,-1-1,0 0,0 0,1 0,-1 0,0-1,0 1,0-1,0 0,-1 0,1 0,0 0,-1 0,1 0,-1-1,0 1,1-2,48-74,-16 23,-33 55,-1 1,1-1,0 1,0 0,0 0,0 0,-1 0,1 0,0 0,-1 0,1 0,0 1,-1-1,0 0,1 1,-1-1,0 1,0 0,0 0,0-1,0 1,0 0,-1 0,1 0,0 0,-1 0,7 10,-3-7,0-1,0 1,0-1,0 1,1-1,0-1,0 1,0-1,0 0,1 0,-1 0,1-1,-1 1,1-1,0-1,0 1,0-1,0 0,0-1,0 1,0-1,1 0,-1-1,0 0,0 0,0 0,0 0,0-1,-1 0,1 0,0-1,-1 0,0 0,1 0,-1 0,0-1,3-3,4-3,1 0,-1-1,-1 0,0-1,-1-1,0 1,-1-2,0 1,-1-1,-1-1,3-6,0-3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296 120,'-30'173,"16"-119,-37 128,-9-2,-32 57,76-196,-16 49,32-90,0 0,1-1,-1 1,0 0,0 0,1 0,-1-1,0 1,1 0,-1 0,0 0,1 0,-1 0,0 0,1 0,-1 0,0 0,1 0,-1 0,0 0,1 0,-1 0,0 0,1 0,-1 0,0 0,1 0,-1 0,0 0,1 1,-1-1,0 0,1 0,-1 0,0 1,0-1,1 0,-1 0,0 1,0-1,0 0,1 1,-1-1,0 0,0 1,0-1,0 0,0 1,0-1,1 0,-1 1,0-1,0 0,0 1,0-1,0 0,0 1,21-27,-7 5</inkml:trace>
  <inkml:trace contextRef="#ctx0" brushRef="#br0" timeOffset="537.656">296 175,'2'2,"1"-1,0 1,0 0,-1-1,1 1,-1 1,1-1,-1 0,0 0,0 1,0-1,0 1,-1 0,1 0,-1-1,1 1,-1 0,0 0,0 0,0 1,1 2,70 202,-57-154,2-2,2 0,2-1,12 15,44 22,-76-87,1 0,-1-1,0 1,0-1,0 1,0-1,1 0,-1 1,0-1,0 0,0 0,1 0,-1 0,0 0,0 0,1 0,-1 0,0 0,0-1,1 1,-1 0,0-1,0 1,0-1,0 0,0 1,1-1,-1 0,0 1,-1-1,1 0,0 0,0 0,0 0,0 0,-1 0,1 0,0 0,-1 0,1-1,-1 1,0 0,1 0,-1 0,0-1,17-62,-17 63,47-327,-37 243,-4 0,-4-78,2 117,2 35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5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135 424,'-15'15,"0"1,0 0,2 1,0 1,1 0,0 0,2 1,0 1,-1 5,10-23,0 0,0-1,0 1,0 0,1-1,-1 1,0 0,1 0,0 0,-1 0,1 0,0-1,0 1,0 0,0 0,0 0,0 0,0 0,1 0,-1 0,1-1,0 1,-1 0,1 0,0-1,0 1,0 0,0-1,0 1,0-1,1 1,-1-1,0 0,1 1,-1-1,1 0,-1 0,1 0,0 0,0-1,-1 1,1 0,0-1,0 1,0-1,-1 1,1-1,0 0,2 0,9-4,0-1,0-1,-1 0,0-1,0 0,0-1,-1 0,0-1,-1 0,1 0,-2-1,0-1,0 0,-1 0,0-1,-1 1,0-2,-1 1,5-14,-9 23,1 0,-1 0,0 0,0-1,0 1,-1-1,1 1,-1-1,0 0,0 0,0 0,0 1,-1-1,1 0,-1 0,0 0,0 0,-1 0,1 0,-1 0,0 1,0-1,0 0,-1 0,1 1,-1-1,0 1,0-1,0 1,0 0,0 0,-1 0,0 0,1 0,-1 1,0-1,0 1,-1-1,1 1,-1 0,-1 1,0 0,0 0,0 0,0 1,0 0,-1 0,1 0,0 1,0-1,0 1,0 0,-1 1,2-1,-1 1,0 0,0 0,0 1,1 0,-17 9</inkml:trace>
  <inkml:trace contextRef="#ctx0" brushRef="#br0" timeOffset="565.781">587 339,'-9'0,"1"0,0 0,0 1,0 0,0 0,0 1,0 0,0 1,1-1,-1 1,1 1,-1 0,1 0,0 0,1 1,-1 0,1 0,0 0,0 1,-3 4,8-6,0-1,1 0,-1 1,1-1,0 0,0 1,1-1,-1 1,1-1,-1 0,1 0,0 1,0-1,0 0,1 0,-1 0,1 0,0 0,0 0,0-1,0 1,0 0,1-1,-1 0,1 1,-1-1,1 0,0 0,0-1,1 1,0 1,-1 0,1-1,-1 1,0 1,1-1,-1 0,-1 1,1 0,0-1,-1 1,0 0,0 0,0 1,0-1,-1 0,0 1,1 0,-3-2,1 0,-1-1,1 1,-1-1,0 1,0-1,0 1,0-1,0 0,-1 1,1-1,-1 0,1 0,-1 0,0 0,0 0,0-1,0 1,0 0,0-1,-1 0,1 1,0-1,-1 0,1 0,-1 0,1-1,-1 1,0-1,-2 1,-80 8,71-9</inkml:trace>
  <inkml:trace contextRef="#ctx0" brushRef="#br0" timeOffset="816.286">813 453,'-19'28,"-7"6,2-4</inkml:trace>
  <inkml:trace contextRef="#ctx0" brushRef="#br0" timeOffset="1063.524">926 113,'0'0</inkml:trace>
  <inkml:trace contextRef="#ctx0" brushRef="#br0" timeOffset="1317.299">1236 0,'-5'24,"-6"18,-1 6,1 0,2-3,-1-5,0-5,3-2,1-3,3-2,-3 0,-1-1,0 1,-2-1,0 1,1 0,2-5</inkml:trace>
  <inkml:trace contextRef="#ctx0" brushRef="#br0" timeOffset="1544.87">1010 311,'39'5,"21"1,7 5,-5 0,-7-1,-13-3</inkml:trace>
  <inkml:trace contextRef="#ctx0" brushRef="#br0" timeOffset="1697.777">1462 453,'0'19,"0"6</inkml:trace>
  <inkml:trace contextRef="#ctx0" brushRef="#br0" timeOffset="1881.675">1574 142,'0'0</inkml:trace>
  <inkml:trace contextRef="#ctx0" brushRef="#br0" timeOffset="2062.36">1773 367,'22'104,"-21"-101,0-1,1 1,0 0,0-1,-1 1,1-1,1 1,-1-1,0 0,0 0,1 0,0 0,-1 0,1-1,0 1,0-1,-1 0,1 1,0-1,0-1,1 1,-1 0,0-1,0 1,0-1,0 0,0 0,1-1,-1 1,0-1,0 1,0-1,3 0,0-1,0 0,0 0,0-1,-1 0,1 0,-1 0,0 0,0-1,0 0,-1 0,1 0,-1-1,0 1,0-1,0 0,-1 0,0 0,0-1,0 1,0-1,-1 0,0 0,0 0,-1 0,0 0,0 0,0 0,-1 0,1 0,-2-1,1 1,-1-2,-1 5,0 0,0 0,0 1,0-1,0 0,-1 1,1 0,-1-1,0 1,1 0,-1 0,0 0,-1 1,1-1,0 1,0 0,-1 0,1 0,0 0,-1 0,1 1,-1-1,1 1,-1 0,1 0,-1 1,1-1,-1 1,1-1,0 1,-1 0,1 1,0-1,0 0,0 1,-2 0,-15 4</inkml:trace>
  <inkml:trace contextRef="#ctx0" brushRef="#br0" timeOffset="2482.741">2111 537,'162'-160,"-161"159,-1 0,1 0,0 0,0 0,0 1,0-1,0 0,0 1,0-1,0 0,0 1,0-1,1 1,-1 0,0-1,0 1,0 0,0 0,1 0,-1 0,0 0,0 0,1 0,-1 0,0 0,0 1,0-1,0 0,1 1,-1-1,0 1,0 0,0-1,0 1,0 0,0-1,0 1,0 0,-1 0,1 0,0 0,0 0,-1 0,1 0,0 0,-1 0,1 0,-1 0,0 0,1 0,-1 1,0-1,0 0,1 0,-1 0,0 1,0 0,3 6,-1-5,0 0,0 1,0-1,0 0,0 0,0 0,1-1,0 1,-1 0,1-1,0 0,0 0,0 0,0 0,1 0,-1 0,1-1,-1 0,1 0,-1 0,1 0,-1 0,1-1,0 1,0-1,-1 0,1 0,0-1,-1 1,1-1,2 0,3-1,0-1,-1 0,1 0,-1 0,1-1,-1-1,0 1,-1-1,1-1,-1 1,0-1,1-2,12-12,-3 3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537 116,'0'11,"1"28,-2-1,-1 1,-2-1,-1 0,-3 0,-1 1,-39 117,27-67,20-65,4-22</inkml:trace>
  <inkml:trace contextRef="#ctx0" brushRef="#br0" timeOffset="403.542">113 59,'36'-9,"0"2,0 1,0 2,0 1,37 3,99-11,-129 4,2 1,-1 2,0 3,35 2,-56 4,-6 1</inkml:trace>
  <inkml:trace contextRef="#ctx0" brushRef="#br0" timeOffset="685.02">0 821,'72'-19,"33"-7,14-3,-10 3,-12 6,-19 6,-13 2,-13 1,-10 4,-12 7,-11 4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62,'0'-1,"-1"1,1 0,-1-1,1 1,-1 0,1-1,-1 1,1 0,-1 0,1-1,-1 1,1 0,-1 0,1 0,-1 0,0 0,1 0,-1 0,1 0,-1 0,1 0,-1 0,1 0,-1 0,0 1,1-1,-1 0,1 0,-1 1,1-1,-1 0,1 1,0-1,-1 0,1 1,-1-1,1 1,0-1,-1 0,1 1,0-1,-1 1,1-1,0 1,0-1,0 1,-1-1,1 1,0 0,0-1,0 1,0-1,0 1,0-1,0 1,0 0,0-1,0 1,1 0,-7 39,6-39,-1 12,-2 15,2 0,1 0,1 0,1 0,4 15,-5-40,-1 0,1 0,0 0,0 0,0-1,0 1,0 0,1-1,-1 1,1-1,0 1,0-1,0 0,0 0,0 0,0 0,0 0,1 0,-1 0,1-1,-1 1,1-1,0 0,0 0,-1 0,1 0,0 0,0-1,0 1,0-1,0 0,0 0,0 0,0 0,0-1,0 1,0-1,0 1,-1-1,1 0,0 0,0-1,-1 1,1 0,-1-1,1 0,1-1,7-6,0-1,0 0,-2-1,1 0,-1-1,-1 0,0 0,-1-1,3-5,24-38,16-16,-28 105,-16-15,0-1,1-1,1 1,1-1,0-1,1 0,4 5,-11-16,0-1,-1 0,1 0,0 0,0-1,1 1,-1-1,0 0,1 0,0 0,-1 0,1 0,0-1,0 0,0 1,0-1,0-1,0 1,0-1,0 0,1 0,-1 0,0 0,0-1,0 1,0-1,0 0,0 0,0-1,0 1,-1-1,1 0,0 0,-1 0,2-1,10-9,-1-1,1-1,-2 0,0-1,-1 0,0-1,-1 0,-1-1,-1 0,0-1,-2 0,2-4,16-57,-26 79,1 0,0 1,-1-1,1 1,0-1,-1 0,1 0,0 1,-1-1,1 0,-1 0,1 1,-1-1,1 0,-1 0,1 0,-1 0,1 0,0 1,-1-1,1 0,-1 0,1 0,-1 0,1-1,-1 1,1 0,-1 0,1 0,-1 0,1 0,-1-1,1 1,0 0,-1 0,1-1,-1 1,1 0,0-1,-1 1,1 0,0-1,-1 1,1 0,0-1,0 1,-1-1,1 1,0-1,0 1,0-1,0 1,-1-1,1 1,0 0,0-1,0 1,0-1,0 1,0-1,0 1,0-1,1 1,-1-1,0 1,-26 30,14-10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0,'-17'4,"0"1,1 0,0 2,0-1,0 2,1 0,0 1,0 1,1 0,0 0,1 2,1 0,-1 0,2 1,0 0,-6 10,16-19,-1-1,1 0,0 1,0-1,0 1,0-1,1 1,0-1,-1 1,1-1,1 1,-1 0,0-1,1 1,0-1,0 1,0-1,0 1,0-1,1 0,-1 0,1 0,0 0,0 0,0 0,1 0,-1 0,1-1,-1 1,1-1,0 0,0 0,0 0,0 0,0 0,0-1,1 1,-1-1,0 0,1 0,-1 0,1-1,0 1,-1-1,1 0,-1 0,1 0,-1 0,1-1,0 1,2-2,8-2,0-1,-1 0,0-2,0 1,-1-1,1-1,-2 0,1-1,-1 0,0-1,-1 0,0-1,-1 0,4-6,3-1,-16 17,1 0,-1 0,1 0,-1 0,1 0,-1 0,1 1,0-1,-1 0,1 0,0 0,0 1,0-1,0 0,0 1,-1-1,1 1,0-1,0 1,1-1,-1 1,0 0,0 0,0-1,0 1,0 0,0 0,0 0,0 0,0 0,0 0,1 0,-1 1,0-1,0 0,0 1,0-1,0 1,0-1,0 1,0-1,0 1,-1 0,1-1,0 1,0 0,0 0,-1-1,1 1,0 0,-1 0,1 0,-1 0,1 0,-1 0,1 0,-1 0,0 1,31 41,-14-24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0 306,'208'-223,"-207"222,0 0,-1 0,1 0,0 0,-1 0,1 0,0 1,0-1,0 0,0 0,0 1,0-1,0 0,0 1,0-1,0 1,0-1,0 1,0-1,1 1,-1 0,0 0,0 0,0 0,1 0,-1 0,0 0,0 0,0 0,1 0,-1 0,0 1,0-1,0 1,0-1,0 1,0-1,0 1,0 0,0-1,0 1,0 0,0 0,0 0,0-1,0 1,-1 0,1 0,0 0,-1 0,1 1,-1-1,1 0,-1 0,0 0,1 0,-1 0,0 1,0-1,0 0,0 0,0 1,0 0,2 9,-2-5,0 0,1 0,-1 0,1 0,0 0,1 0,0 0,0 0,0 0,0-1,1 1,0-1,0 1,1-1,-1 0,1-1,0 1,0-1,1 1,-1-1,1-1,0 1,0-1,0 1,1-1,-1-1,1 1,-1-1,1 0,0 0,6-3,0 0,-1 0,1-1,0-1,-1 0,0 0,0-1,0-1,0 0,-1 0,0-1,0 0,0-1,-1 0,0-1,0 0,-1 0,0-1,0 0,-1 0,2-4,-8 12,62-103,-52 81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1,'-10'38,"-2"33,-1 13,4-3,2-10,2-8,3-10,1-4,1-5,0-6,1-5,-1-2,1-3,-1 0,0-1,-4-5,-2-6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1,'57'4,"29"3,5-1,-4-2,-12 0,-14-2,-12-1,-15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0,'0'55,"3"27,-4 1,-4-1,-3 0,-4-1,-15 52,-31 109,54-231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19,'43'5,"34"1,13 0,-4-6,-7-3,-12-1,-12 1,-12 0,-7 0,-6 2,-7-5,-4 0,-4 0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1,'-10'23,"1"1,1 0,1 0,1 1,1 0,1 0,2 0,0 0,2 14,1-35,0 0,0 1,0-1,1 0,-1 1,1-1,0 0,1 0,-1 0,1-1,-1 1,1-1,0 1,1-1,-1 0,0 0,1 0,0-1,0 1,0-1,0 0,0 0,0 0,0-1,0 0,1 1,-1-1,1-1,-1 1,1-1,-1 1,1-1,-1-1,1 1,-1-1,1 1,-1-1,1-1,-1 1,0-1,0 1,0-1,0 0,0-1,0 1,0-1,0 1,0-2,3-2,0-1,-1 0,1 0,-1 0,-1-1,1 0,-1 0,-1 0,1-1,-2 1,1-1,-1 0,0-1,-1 1,0 0,-1-1,1 1,-2-1,0 1,0-1,0 1,-1-1,-1 0,0 5,1 0,-2 0,1 1,0-1,-1 1,0 0,0 0,0 0,0 0,-1 0,0 0,0 1,0 0,0 0,-1 0,-16-11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347 338,'-60'21,"46"-18,1 1,-1 0,1 1,0 1,1 0,-1 0,1 1,1 1,-1 0,-7 8,18-14,-1 1,1 0,0-1,0 1,0 0,1 0,-1 0,1 0,-1 0,1-1,0 1,0 0,0 0,0 0,1 0,-1 0,1 0,0 0,0 0,0-1,0 1,0 0,1-1,-1 1,1-1,-1 1,1-1,0 0,0 0,0 0,1 0,-1 0,0 0,1 0,-1-1,1 1,2 0,16 20,-13-13,37 56,-44-63,0 0,0 0,0 0,-1 0,1 0,0 0,-1 0,0 0,0 0,1 0,-1 0,0 0,-1 1,1-1,0 0,-1 0,1 0,-1 0,1 0,-1 0,0 0,0 0,0 0,0-1,0 1,-1 0,1-1,0 1,-1-1,1 1,-1-1,0 1,1-1,-1 0,-187 68,166-58,5-2</inkml:trace>
  <inkml:trace contextRef="#ctx0" brushRef="#br0" timeOffset="4619.863">601 0,'4'7,"0"0,0 0,-1 1,0-1,0 1,-1-1,0 1,0 0,-1 0,0 0,0 0,-1 0,0 0,-1 8,1-1,-1 244,-25-93,13-122,10-38,1 1,0-1,0 0,0 1,1-1,0 1,0 0,1-1,0 1,0 0,0-1,1 1,1 4,-2-10,0 0,0 0,0 0,1 0,-1-1,0 1,1 0,-1 0,0 0,1 0,0 0,-1 0,1-1,-1 1,1 0,0-1,0 1,-1 0,1-1,0 1,0-1,0 1,0-1,-1 1,1-1,0 0,0 1,0-1,0 0,0 0,0 0,0 0,0 0,0 0,0 0,0 0,0 0,0 0,0 0,0-1,0 1,0 0,0-1,0 1,0-1,-1 1,1-1,0 1,0-1,-1 0,1 1,0-1,0 0,-1 0,42-47,-35 39,132-187,-138 195,-1-1,1 1,-1 0,0 0,1 0,0 0,-1 0,1 0,0 1,-1-1,1 0,0 0,0 0,0 1,0-1,-1 0,1 1,0-1,0 1,0-1,1 1,-1-1,0 1,0 0,0-1,0 1,0 0,0 0,0 0,1 0,-1 0,0 0,0 0,0 1,0-1,0 0,0 1,0-1,0 0,1 1,-1-1,-1 1,1 0,0-1,0 1,0 0,0-1,0 1,0 0,-1 0,1 0,0 0,-1 0,1 0,24 96,-16-37,-3-45,0-8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2:10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1 339,'31'-2,"0"0,0-2,0-1,0-2,-1-1,0-1,-1-2,0 0,6-6,34-39,-68 54,1 0,-1 1,0-1,0 0,1 0,-2 0,1 0,0 0,0 0,0 0,-1 0,1 0,-1 0,0 0,0 0,0 0,0-1,0 1,0 0,0 0,-1 0,1 0,-1 0,1 0,-1 0,0 0,0 0,0 0,0 0,0 0,0 1,0-1,-1 0,1 1,-1-1,1 1,-1-1,0 1,-1-1,0 0,-2-1,1 1,0 0,0 1,-1-1,1 1,-1 0,1 0,-1 0,1 0,-1 1,0 0,1 0,-1 0,1 1,-1-1,0 1,1 0,-1 1,1-1,0 1,-1 0,1 0,0 0,0 0,0 1,-2 1,-4 3,0 0,0 1,1 0,0 1,1 0,0 0,0 1,1 0,0 0,0 2,3-8,1 0,0 1,0-1,1 1,0-1,-1 1,1 0,1 0,-1 0,1 0,0 0,0 1,0-1,1 0,0 0,0 1,0-1,1 0,0 0,0 0,0 1,0-1,1 0,0 0,0-1,0 1,1 0,-1-1,1 1,0-1,1 0,-1 0,1 0,0 0,2 1,1 0,0 0,0-1,1 0,-1 0,1 0,0-1,0-1,0 1,0-1,1 0,-1-1,0 0,1-1,-1 1,1-2,-1 1,1-1,-1 0,0-1,11-4</inkml:trace>
  <inkml:trace contextRef="#ctx0" brushRef="#br0" timeOffset="437.561">452 508,'71'-64,"-3"-2,-2-4,10-21,-62 73,-8 9,-9 25,0-12,1 1,0-1,0 1,1 0,0 0,-1 0,1 0,1 0,-1 0,1 0,0 0,0 1,1-1,-1 0,1 0,0 0,1 0,-1 0,1-1,0 1,0 0,0-1,1 1,0-1,-1 0,2 0,-1 0,0 0,1 0,0-1,-1 0,2 1,1 0,2-2,0-1,0 0,0-1,0 1,0-2,0 1,0-1,-1 0,1-1,0 0,0 0,-1 0,0-1,1-1,-1 1,0-1,0 0,-1 0,1-1,-1 0,0 0,0-1,-1 0,0 0,0 0,0 0,-1-1,1 0,-2 0,1 0,-1 0,0 0,0-1,0-4,4-10</inkml:trace>
  <inkml:trace contextRef="#ctx0" brushRef="#br0" timeOffset="1165.678">1101 395,'26'0,"-1"-1,0-2,0 0,0-2,-1-1,0 0,0-2,0-1,-1-1,0-1,-1 0,0-2,8-7,-26 18,0 0,-1-1,1 1,-1-1,1 0,-1 1,0-2,0 1,0 0,0 0,-1-1,1 0,-1 1,0-1,0 0,-1 0,1 0,-1 0,1-1,-1 1,-1 0,1-1,-1 1,1 0,-1-1,-1 1,1 0,0-1,-1 1,0 0,0 0,0-1,-1 1,1 0,-1 0,0 0,0 1,-1-1,1 0,-1 1,0-1,-1 0,0 1,-1 1,1 0,-1 1,0-1,0 1,0 0,0 0,1 0,-1 1,-1-1,1 1,0 1,0-1,0 1,1 0,-1 0,0 0,0 0,0 1,1 0,-1 0,1 0,-1 1,1 0,-1 0,-7 5,1 0,-1 1,2 0,-1 0,1 1,1 1,0 0,-4 6,9-13,1 0,0 0,0 0,0 0,1 1,-1-1,1 1,0-1,0 1,1 0,-1 0,1 0,0 0,1 0,-1 0,1 0,0 0,0 0,0 0,1 0,0 0,0 0,0 0,1-1,-1 1,1 0,0 0,1-1,-1 0,1 1,0-1,0 0,0 0,0 0,1-1,0 1,-1-1,1 0,1 0,-1 0,0-1,1 1,-1-1,1 0,0 0,2 0,22 2,0-2,1 0,-1-2,1-1,18-4,-26 1,-1-2,0 0,-1-2,1 0,-1-1,-1-1,0 0,0-2,-1 0,-1-1,0-1,-1-1,0 0,-1-1,-1-1,0 0,-1-1,-2 0,1-1,-2 0,-1-1,2-5,-10 23,1 1,-1-1,0 0,0 1,0-1,0 0,0 0,0 0,0 0,0 1,-1-1,1 0,-1 0,0-1,1 1,-1 0,0 0,0 0,-1 0,1 0,0 0,0 0,-1 0,0 0,1 0,-1 0,0 0,0 0,0 1,0-1,0 0,0 0,0 1,-1-1,1 1,-1-1,1 1,-1 0,0 0,1-1,-1 1,0 0,0 0,0 1,0-1,0 0,0 1,0-1,0 1,0-1,0 1,0 0,-3 1,0 0,1 1,-1-1,1 1,0 0,0 0,-1 1,1-1,1 1,-1 0,0 0,1 0,-1 0,1 1,0-1,0 1,0 0,1 0,0 0,-1 0,1 0,0 1,1-1,-1 1,1-1,0 1,0-1,1 1,-1 0,1-1,0 1,0 0,1 0,-1-1,1 1,0 0,0-1,1 1,-1-1,1 0,0 1,0-1,0 0,1 0,0 0,-1 0,1-1,1 1,-1 0,45 20,-43-22,1 0,-1 0,0 0,0 1,0 0,0 0,0 0,0 0,-1 1,0 0,0 0,0 0,0 0,0 1,1 2,-4-2,-1-1,1 1,-1-1,0 1,0-1,-1 1,1 0,-1-1,0 1,0-1,-1 0,1 1,-1-1,0 0,-2 4,-10 37,13-26</inkml:trace>
  <inkml:trace contextRef="#ctx0" brushRef="#br0" timeOffset="1731.889">2315 141,'-20'9,"0"1,0 1,1 1,0 0,1 2,1 0,0 1,1 0,0 1,2 1,0 1,0 0,-9 19,21-35,1 0,-1 0,1 0,0 1,-1-1,1 0,0 1,1-1,-1 1,0-1,1 1,-1-1,1 1,0-1,0 1,0-1,0 1,0-1,1 1,-1-1,1 1,-1-1,1 1,0-1,0 1,0-1,1 0,-1 0,0 1,1-1,-1 0,1 0,0-1,0 1,0 0,0-1,0 1,0-1,0 1,0-1,1 0,-1 0,0 0,1 0,-1 0,1-1,-1 1,1-1,2 1,10-4,0 0,0-1,0 0,-1-1,1-1,-1 0,0-1,-1-1,1 0,-2-1,1 0,-1-1,-1 0,0-1,0 0,-1-1,8-11,3 1,86-83,-107 105,1-1,-1 1,1-1,-1 1,0 0,1-1,-1 1,1-1,-1 1,1 0,-1 0,1-1,0 1,-1 0,1 0,-1 0,1-1,-1 1,1 0,0 0,-1 0,1 0,-1 0,1 0,0 0,-1 0,1 1,-1-1,1 0,-1 0,1 0,0 1,-1-1,1 0,-1 0,1 1,-1-1,1 1,-1-1,0 0,1 1,-1-1,1 1,-1-1,0 1,0-1,1 1,-1-1,0 1,0-1,1 1,-1 0,0-1,0 1,0-1,0 1,0 0,0-1,0 1,0-1,0 1,0 0,0-1,0 1,-1 0,-7 46,7-42,-63 241,0 83,12-192,51-135,0-1,0 0,0 1,-1-1,1 0,0 1,-1-1,1 0,-1 0,1 0,-1 0,0 0,1-1,-1 1,0 0,1-1,-1 1,0-1,0 0,0 0,0 0,1 1,-1-2,0 1,0 0,0 0,1 0,-1-1,0 1,0-1,1 0,-1 1,0-1,1 0,-1 0,1 0,-1 0,1 0,-1 0,1-1,0 1,-1 0,1-1,0 1,0-1,0 1,0-1,1 0,-1 1,0-1,1 0,-1 1,1-1,-1 0,1-1,-7-19</inkml:trace>
  <inkml:trace contextRef="#ctx0" brushRef="#br0" timeOffset="2320.506">2710 1,'-16'40,"2"2,2 0,1 0,2 1,0 24,8-64,0-1,0 1,0 0,1 0,-1 0,1 0,0 0,0 0,0 0,0 0,0 0,1-1,-1 1,1 0,0 0,-1 0,2 0,-1-1,0 1,0 0,1-1,-1 1,1-1,0 0,0 1,0-1,0 0,0 0,1 0,-1-1,0 1,1 0,0-1,-1 0,1 1,0-1,-1 0,1 0,0-1,0 1,0-1,0 1,0-1,0 0,2 0,9-6,0 0,0-1,0-1,-1 0,0-1,-1 0,0-1,0 0,-1-1,0 0,-1-1,-1 0,0-1,7-12,44-49,-12 23,-46 52,-1-1,0 0,1 0,-1 1,0-1,0 1,1-1,-1 1,0 0,0-1,0 1,0 0,0 0,0 0,0 0,0 0,0 0,0 0,0 0,-1 0,1 0,0 0,-1 1,1-1,-1 0,1 0,-1 1,0-1,0 0,1 1,-1-1,0 0,0 1,0-1,0 0,0 1,-1-1,1 0,0 1,-1-1,1 0,-1 1,1 0,25 215,-13-53,-9-135,-1 1,-2 0,-1 0,-1-1,-1 1,-2 0,-1-1,-2 0,0-1,-3 2,8-20,-1 1,0-1,0 0,-1 0,0-1,-1 0,0 0,-1 0,1 0,-2-1,1 0,-1-1,0 0,-1 0,0-1,0 0,0 0,-1-1,0 0,0-1,0 0,-8 2,15-6,0 0,0 0,0 0,0 0,1-1,-1 1,0-1,0 0,1 0,-1 0,0 0,1 0,-1-1,1 1,-1-1,1 1,0-1,0 0,0 0,0 0,0 0,0-1,0 1,1 0,-1-1,1 1,-1-1,1 1,0-1,0 0,0 0,1 1,-1-1,1 0,-1 0,1 0,11-105,9 68,1 0,2 1,1 2,2 0,25-26,-34 41,26-28,-5 7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86,'-9'10,"1"0,0 0,0 1,1 0,0 0,1 1,0 0,1 0,1 0,0 1,0 0,1-1,1 1,0 0,1 5,1-14,1 1,-1-1,1 0,0 0,1-1,-1 1,0 0,1 0,0 0,0-1,0 1,1-1,-1 0,1 0,0 0,-1 0,1 0,1 0,-1-1,0 1,1-1,-1 0,1 0,0 0,-1-1,1 1,0-1,0 0,0 0,0 0,0-1,0 1,0-1,0 0,1 0,-1-1,0 1,0-1,0 0,0 0,0 0,0 0,-1-1,1 0,0 0,-1 0,1 0,-1 0,0-1,1 1,-1-1,1-1,6-5,0 1,0-2,-1 1,0-1,-1-1,0 0,-1 0,0 0,-1-1,0 0,-1 0,0-1,-1 0,0 1,-1-1,0 0,-1-1,-1-4,-1 14,0 0,-1 1,1 0,-1-1,0 1,0-1,0 1,-1 0,1 0,-1 0,1 0,-1 0,0 0,0 0,-1 0,1 1,-1-1,1 1,-1 0,0-1,0 1,0 1,0-1,0 0,0 1,0-1,-1 1,1 0,0 0,-1 0,1 1,-1-1,1 1,-1 0,1 0,-1 0,1 1,-1-1,1 1,-1-1,1 1,0 0,-1 1,1-1,0 0,0 1,0 0,0 0,0 0,0 0,-1 1,-22 15</inkml:trace>
  <inkml:trace contextRef="#ctx0" brushRef="#br0" timeOffset="953.803">565 1,'-45'109,"43"-99,0 0,1 0,0 1,1-1,0 0,0 0,1 1,1-1,0 0,0 0,0 0,2 0,-1-1,1 1,1 0,-3-5,1-1,-1 1,1-1,0 0,0 0,0-1,1 1,-1 0,1-1,0 0,0 0,0 0,1-1,-1 1,0-1,1 0,0 0,-1-1,1 1,0-1,0 0,0 0,0-1,0 1,0-1,0 0,0-1,0 1,-1-1,1 0,4-1,0-2,1 1,-1-2,0 1,-1-1,1-1,-1 0,0 0,0 0,-1-1,0 0,4-6,22-18,-31 30,1-1,0 1,-1 0,1 0,0 0,0 0,-1 1,1-1,0 1,0 0,0-1,0 1,0 1,0-1,0 0,0 1,0-1,-1 1,1 0,0 0,0 0,-1 0,1 1,0-1,-1 1,0-1,1 1,-1 0,0 0,0 0,0 0,1 1,31 18,-26-18,0-1,1 0,-1 0,1-1,-1 0,1 0,-1-1,1 0,-1 0,1-1,-1 0,1-1,-1 0,0 0,0-1,0 0,0 0,0-1,0 0,-1-1,0 1,0-1,0-1,-1 1,0-1,0 0,0-1,3-3,73-106,-76 78,-13 26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24,'0'-1,"1"1,-1 0,0-1,1 1,-1 0,1-1,-1 1,1 0,-1 0,1-1,-1 1,1 0,-1 0,1 0,0 0,-1 0,1 0,-1 0,1 0,-1 0,1 0,-1 0,1 0,0 0,-1 0,1 0,-1 1,1-1,-1 0,1 0,-1 1,1-1,-1 0,0 1,1-1,-1 0,1 1,-1-1,0 1,1-1,-1 1,0-1,1 1,-1-1,0 1,0-1,0 1,1-1,-1 1,0-1,0 1,0-1,0 1,0 0,0-1,0 1,0-1,0 1,0-1,-1 1,7 39,-6-39,-16 206,-19-43,-37 23,71-183,0 0,1 0,-1 0,1 0,0 0,0 0,0 1,0-1,1 0,0 0,0 0,0 0,0-1,0 1,1 0,0 0,0-1,0 1,0-1,0 1,1-1,-1 0,1 0,0 0,0 0,0-1,1 1,-1-1,0 0,1 0,0 0,-1 0,1-1,0 1,0-1,0 0,0 0,0-1,0 1,0-1,0 0,0 0,1 0,66 0,-59-6</inkml:trace>
  <inkml:trace contextRef="#ctx0" brushRef="#br0" timeOffset="335.375">1 390,'19'0,"16"0,7 0,1 0,-2 0,-3 0,-4 0,-2 0,-2 0,-1 0,-1 0,-1 0,-4 0</inkml:trace>
  <inkml:trace contextRef="#ctx0" brushRef="#br0" timeOffset="919.253">678 24,'2'1,"0"0,0 1,-1-1,1 1,0 0,-1-1,1 1,-1 0,1 0,-1 0,0 0,0 0,0 0,0 0,0 1,-1-1,1 0,-1 0,1 1,-1-1,0 0,0 1,0-1,0 0,0 1,0 0,-21 190,-10 30,2-15,29-207,-1 1,1-1,0 1,0 0,0-1,0 1,0-1,0 1,0 0,1-1,-1 1,1-1,-1 1,1-1,-1 1,1-1,0 1,0-1,0 0,-1 1,1-1,1 0,-1 0,0 0,0 0,0 0,1 0,-1 0,0 0,1 0,-1 0,1-1,-1 1,1-1,-1 1,1-1,-1 0,1 1,-1-1,1 0,0 0,-1 0,1 0,-1 0,1-1,0 1,-1 0,2-1,69-38,118-109,-189 147,1 0,-1 0,0 0,0 1,1-1,-1 0,1 1,-1-1,1 1,-1-1,1 1,-1-1,1 1,-1 0,1 0,-1 0,1 0,-1 0,1 0,-1 1,1-1,-1 0,1 1,-1-1,1 1,-1-1,1 1,-1 0,0 0,1-1,-1 1,0 0,0 0,0 0,0 1,0-1,0 0,0 0,0 1,0-1,0 0,-1 1,1-1,-1 0,1 1,-1-1,1 1,-1-1,0 2,24 88,-23-89,-1 1,0-1,1 0,-1 0,1 1,0-1,0 0,0 0,0 0,0 0,0 0,1 0,-1 0,1-1,-1 1,1 0,0-1,0 1,-1-1,1 0,0 1,0-1,1 0,8 0</inkml:trace>
  <inkml:trace contextRef="#ctx0" brushRef="#br0" timeOffset="1630.015">1496 446,'-34'21,"1"2,1 1,0 1,2 2,2 1,-25 30,20 8,32-65,1 1,0-1,0 1,-1-1,1 1,0-1,0 1,1-1,-1 1,0-1,0 1,1-1,-1 1,1-1,-1 0,1 1,-1-1,1 0,0 1,0-1,0 0,0 0,0 0,0 0,0 1,0-2,0 1,1 0,-1 0,0 0,0 0,1-1,-1 1,1-1,-1 1,1-1,-1 1,0-1,1 0,0 0,-1 0,1 0,-1 0,1 0,0 0,11-2,0 0,-1-1,1-1,-1 0,0-1,0 0,0 0,-1-1,0-1,0 0,0-1,-1 0,0 0,0-2,-3 4,127-112,-134 118,-1 1,1-1,-1 1,1-1,0 1,-1 0,1-1,0 1,0-1,-1 1,1 0,0-1,0 1,0 0,0-1,0 1,0 0,0-1,0 1,0 0,0-1,0 1,0 0,0-1,1 1,-1 0,0-1,0 1,1-1,-1 1,0-1,1 1,-1 0,1-1,-1 1,1-1,-1 0,1 1,-1-1,1 1,-1-1,1 0,0 1,-1-1,1 0,-1 0,1 1,0-1,-1 0,1 0,0 0,-1 0,1 0,0 0,-1 0,1 0,0 0,-1 0,1 0,0-1,-1 1,1 0,0 0,-1-1,-1 10,-1-4,1 1,-1-1,1 1,1-1,-1 1,1-1,0 1,0-1,0 1,1-1,0 1,0-1,0 0,1 1,-1-1,2 0,-1 0,0 0,1 0,0 0,0-1,0 1,1-1,-1 0,1 0,0 0,1 0,-1-1,0 0,1 0,0 0,0 0,0-1,1 1,7-2,0 0,0-1,0-1,-1 0,1-1,0 0,-1-1,1 0,-1-1,0 0,0-1,0-1,-1 0,0 0,0-1,-1 0,1-1,-2 0,1-1,-1 0,4-5,139-156,-132 148,0-1,-1-1,-2 0,0-1,-2-1,-1-1,0 0,-3 0,0-2,-1 1,-2-1,4-29,-11 52,-1 0,0 0,-1 0,1 0,-1 0,0 0,-1 0,0 0,1 1,-2-1,1 1,-1-1,-1-1,3 5,0 0,-1 1,1-1,0 1,-1-1,1 1,-1-1,0 1,1 0,-1 0,0 0,0 0,0 0,0 0,0 1,0-1,0 0,0 1,0 0,0 0,0-1,0 1,0 0,0 0,0 1,0-1,0 0,0 1,0-1,0 1,0 0,0 0,0 0,0 0,0 0,0 0,1 0,-1 0,0 1,-12 11,0 0,1 0,1 2,0 0,1 0,0 1,2 0,-1 1,2 0,0 0,2 1,0 0,0 0,2 0,-1 6,5-23,-6 29,0 0,3 0,0 1,2-1,1 1,3 14,-4 97,1-140,1 0,-1-1,0 1,0-1,0 1,0 0,-1-1,1 1,0-1,-1 1,1-1,-1 1,1 0,-1-1,0 0,0 1,1-1,-1 1,0-1,0 0,0 0,-1 0,1 0,0 1,0-2,-1 1,1 0,0 0,-1 0,1 0,-1-1,1 1,-1-1,1 1,-1-1,0 0,1 0,-1 1,1-1,-1 0,0 0,1-1,-1 1,1 0,-1 0,0-1,1 1,-1-1,1 1,-1-1,1 0,0 0,-2 0,-9-10</inkml:trace>
  <inkml:trace contextRef="#ctx0" brushRef="#br0" timeOffset="1866.988">1750 305,'43'0,"34"0,8 0,0 0,-11 0,-7 0,-11 0,-10 0,-8 0,-5 0,-5 0,-6 0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1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338 113,'0'0,"0"1,0-1,0 0,0 1,0-1,-1 1,1-1,0 0,0 1,0-1,0 1,1-1,-1 0,0 1,0-1,0 1,0-1,0 0,0 1,0-1,1 0,-1 1,0-1,0 0,1 1,-1-1,0 0,0 1,1-1,-1 0,0 0,1 1,-1-1,1 0,-1 0,0 0,1 1,-1-1,0 0,1 0,-1 0,1 0,-1 0,0 0,1 0,-1 0,1 0,-1 0,0 0,1 0,-1 0,1 0,-1 0,0-1,1 1,-1 0,1 0,-1 0,0-1,1 1,-1 0,0 0,0-1,1 1,-1 0,0-1,-4 42,3-37,-21 191,-32 119,16-187,35-114,7-19,1-6</inkml:trace>
  <inkml:trace contextRef="#ctx0" brushRef="#br0" timeOffset="275.474">0 395,'48'5,"30"1,7 0,-2-1,-10-1,-12-2,-13-1,-8-5,-8-3,-8 1</inkml:trace>
  <inkml:trace contextRef="#ctx0" brushRef="#br0" timeOffset="781.531">734 1,'-17'64,"4"1,2 1,3 0,2 5,33 204,-21-155,-6-118,1-1,0 0,0 0,-1 0,1 0,0 0,0 0,0 0,0 0,0-1,0 1,1 0,-1-1,0 1,0 0,0-1,1 0,-1 1,0-1,1 0,-1 1,0-1,1 0,-1 0,0 0,1 0,-1 0,0-1,1 1,-1 0,0-1,0 1,1 0,-1-1,0 0,0 1,0-1,1 0,50-29,-47 26,118-85,-121 88,-1 0,1 1,-1-1,0 1,1-1,-1 1,1-1,-1 1,1 0,-1 0,1 0,-1 0,1 0,0 0,-1 1,1-1,-1 0,0 1,1-1,-1 1,1-1,-1 1,0 0,1-1,-1 1,0 0,0 0,1 0,-1 0,0 0,0 0,0 1,0-1,-1 0,1 0,0 1,0-1,-1 1,1-1,-1 1,19 65,-17-59,11 66,-7-56</inkml:trace>
  <inkml:trace contextRef="#ctx0" brushRef="#br0" timeOffset="1777.678">1298 649,'9'5,"0"0,0 0,0-2,1 1,-1-1,1 0,0-1,-1 0,1-1,0 0,0 0,0-1,0 0,1-1,-2 0,1-1,0 0,0 0,0-1,-1-1,0 1,1-1,-1-1,-1 0,1 0,-1-1,0 0,0 0,-1-1,5-4,13-58,-25 67,1 0,-1 1,0-1,0 0,0 1,1-1,-1 0,-1 1,1-1,0 0,0 1,-1-1,1 0,-1 1,1-1,-1 1,0-1,0 1,1-1,-1 1,0 0,0-1,-1 1,1 0,0 0,0-1,-1 1,1 0,0 0,-1 1,1-1,-1 0,1 0,-1 1,1-1,-1 1,0-1,1 1,-1 0,-1-1,-5 3,0 1,0-1,0 1,1 1,-1-1,1 2,0-1,0 0,0 1,0 1,1-1,0 1,0 0,1 0,0 1,0-1,0 1,-1 4,0-3,0 1,1 0,0 0,1 1,0 0,0-1,1 1,0 0,1 1,0-1,1 0,0 1,0-1,1 1,0-1,1 1,1-1,-1 1,2 1,-1-8,0 0,0 0,0-1,1 1,-1-1,1 1,0-1,-1 0,2 0,-1 0,0-1,0 1,1-1,0 0,-1 0,1 0,0 0,0-1,0 1,0-1,0 0,0 0,1-1,-1 1,0-1,0 0,1 0,-1 0,0-1,0 0,3 0,130-42,-95 21,-2-1,0-2,-2-2,-1-1,-1-2,-1-2,-2-1,9-13,5-36,-47 81,1-1,0 0,-1 0,0 1,1-1,-1 0,0 0,0 0,0 0,0 1,0-1,0 0,0 0,-1 0,1 0,-1 1,0-1,1 0,-1 0,0 1,0-1,0 1,0-1,0 1,0-1,0 1,-1 0,1-1,0 1,-1 0,1 0,-1 0,0 0,1 0,-1 0,0 1,1-1,-1 0,0 1,0-1,0 1,1 0,-1 0,0 0,0 0,0 0,-1 0,-8 1,0 1,0 0,0 1,0 0,1 1,-1 0,1 0,0 1,0 1,1 0,-1 0,1 1,1 0,-1 0,1 1,-3 4,8-10,0 0,1 0,-1 0,1 0,0 1,0-1,0 1,0 0,0-1,0 1,1 0,-1 0,1 0,0 0,0 0,0 1,0-1,0 0,1 0,-1 1,1-1,0 0,0 1,0-1,1 0,-1 0,1 1,0-1,0 0,0 0,0 0,0 0,1 0,0 0,-1 0,1 0,0-1,0 1,0-1,1 1,-1-1,1 0,-1 0,1 0,0 0,-1 0,1-1,0 1,0-1,1 0,11 3,1-1,0 0,1-1,-1-1,0-1,0 0,1-1,3-2,66 1,-83 3,0-1,0 1,0 0,0 0,0 0,0 0,0 1,0-1,0 1,0 0,-1 0,1 0,-1 0,0 0,1 0,-1 1,0-1,0 1,0 0,-1-1,1 1,-1 0,1 0,-1 0,0 0,0 0,0 1,0 2,0-2,0 1,1-1,-1 0,1 0,0 0,0 0,1 0,-1 0,1-1,0 1,0-1,0 0,0 0,0 0,1 0,-1 0,1-1,1 1,9 0,-1-1,1-1,0-1,0 0,-1 0,1-1,-1-1,1-1,-1 0,1 0,-1-1,-1-1,1 0,0-1,-1 0,0-1,-1 0,6-5,4-2,0 0,-1-1,0-1,-2 0,0-2,0 0,-2-1,0-1,-2-1,8-13,-20 32,0 1,-1-1,1 0,-1 0,0 0,1 0,-1-1,0 1,0 0,-1 0,1-1,0 1,-1-1,1 1,-1 0,0-1,0 1,0-1,0 1,0-1,0 1,-1-1,1 1,-1 0,0-1,1 1,-1 0,0 0,-1-1,1 1,0 0,-1 0,1 0,-1 0,1 1,-1-1,0 0,0 1,0-1,0 1,0-1,0 1,0 0,0 0,-1 0,1 0,0 1,-1-1,1 0,-1 1,1 0,-11 0,0 2,0 0,1 0,-1 1,1 1,0 0,0 1,0 0,1 1,0 0,0 0,0 1,1 1,0 0,0 1,1-1,0 2,0-1,1 1,-1 3,1-5,1-1,0 1,1 0,-1 1,1-1,1 1,0 0,0 1,1 0,0-1,1 1,0 0,0 1,1-1,0 0,1 1,0-1,1 1,0-1,1 1,0-1,1 0,0 1,0-1,1 0,0 0,1 0,0 0,4 5,4-3,1 0,0-2,1 1,0-2,0 0,1-1,0 0,0-1,1-1,0 0,0-1,0-1,1-1,0 0,-1-1,1 0,0-2,6 0,-1 1,0 0,0-2,-1 0,1-1,-1-1,1-1,-1-1,8-4,0-3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1,'0'10,"0"12,5 3,1 2,0 1,-1 0,-2 1,-1 0,-1 0,0-1,-1 1,-5-1,-7-5,0-5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1,'14'14,"10"10,1 1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1,'-9'2,"0"0,1 0,-1 1,1 0,0 1,0 0,0 0,0 0,1 1,-7 6,11-9,1 0,0 0,0 1,0-1,0 1,0-1,1 1,-1-1,1 1,0 0,-1 0,1 0,1 0,-1 0,0 0,1 0,-1 0,1 0,0 0,0 1,0-1,1 0,-1 0,1 0,-1 0,1 0,0 0,0 0,1 0,-1-1,1 1,0 1,26 39,-23-37,0-1,-1 1,0-1,0 1,0 1,0-1,-1 0,0 1,-1 0,1-1,-1 1,-1 0,1 0,-1 1,0-1,-1 0,0 0,0 0,0 0,-1 1,-1 1,-2-4,0 1,0-1,-1-1,1 1,-1 0,-1-1,1 0,0 0,-1-1,0 0,0 1,0-2,0 1,0-1,-1 0,1 0,-1-1,0 0,1 0,-1-1,0 1,-1-2,-46 3,29-2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59,'-7'-6,"0"0,-1 0,0 1,0 0,0 0,0 1,-1 0,0 1,0 0,0 0,0 0,0 2,0-1,-1 1,1 0,0 1,-1 0,1 0,-1 1,1 1,0-1,0 1,0 1,0 0,0 0,0 1,1 0,-6 3,4 3,0 1,0 0,1 0,0 1,1 0,1 1,0-1,0 1,2 1,-1-1,2 1,-3 9,7-17,0 0,0 0,1 0,0 0,0 0,0 0,1 0,0 0,0-1,0 1,1-1,0 0,0 1,0-1,1-1,0 1,-1 0,2-1,-1 0,0 0,1 0,0 0,0-1,0 0,0 0,1 0,-1-1,1 0,-1 0,1 0,0 0,0-1,0 0,0-1,0 1,0-1,0 0,0 0,0-1,-1 0,1 0,0 0,0-1,3-1,9-5,0-1,0 0,-1-1,-1-1,0-1,0 0,-1-1,3-4,-15 14,51-51,52-37,-104 89,1 1,-1 0,0 0,0 0,1 0,-1 1,0-1,1 0,-1 1,1 0,-1 0,0-1,1 1,-1 1,1-1,-1 0,1 1,-1-1,0 1,1-1,-1 1,0 0,0 0,1 0,-1 1,0-1,0 0,0 1,0 0,-1-1,1 1,0 0,-1 0,1 0,-1 0,1 0,-1 0,0 0,0 0,0 1,0-1,-1 0,27 105,-26-98,0 1,0-1,1 0,0 0,0 0,1-1,1 1,-1-1,1 1,1-1,-1 0,1 0,1-1,-1 0,1 0,1 0,-1-1,1 1,0-2,1 1,-1-1,1 0,0 0,1-1,-1-1,0 1,1-1,0 0,3 0,43 1,-30-3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1 456,'1'214,"-2"-210,1-1,0 1,1-1,-1 1,0-1,1 1,0-1,0 0,0 1,0-1,1 0,-1 0,1 1,0-1,0-1,0 1,0 0,0 0,1-1,-1 1,1-1,0 0,0 0,0 0,0 0,0 0,0-1,0 1,0-1,1 0,-1 0,0 0,1 0,-1-1,1 1,-1-1,1 0,-1 0,1 0,0-1,-1 1,0-1,1 0,-1 0,3-1,9-4,0-2,-1 1,0-2,0 0,-1-1,0 0,-1 0,10-12,-10 11,94-86,-106 98,0 0,0 0,0 0,-1 0,1-1,0 1,0 0,0 0,1 0,-1 0,0 0,0-1,0 1,1 0,-1 0,0 0,1 0,-1-1,0 1,1 0,-1-1,1 1,0 0,-1-1,1 1,-1 0,1-1,0 1,0-1,-1 1,1-1,0 0,0 1,-1-1,1 0,0 1,0-1,0 0,0 0,0 0,-1 0,1 0,0 0,0 0,0 0,0 0,0 0,-1 0,1-1,0 1,0 0,0-1,0 1,-1 0,1-1,0 1,-1-1,1 1,0-1,-1 0,1 1,0-1,-1 0,1 1,-1-1,1 0,-1 1,0-1,1 0,-1 0,1 44,-2-37,0-1,0 0,1 1,0-1,0 1,0-1,1 0,-1 1,1-1,1 0,-1 0,1 0,0 1,0-2,0 1,1 0,0 0,0-1,0 1,0-1,1 0,-1 0,1 0,0-1,0 1,1-1,0 0,3 1,-1-1,1-1,0 1,0-1,0-1,0 0,0 0,1 0,-1-1,0 0,0-1,1 0,-1 0,0-1,0 0,0 0,0-1,-1 0,1 0,-1-1,2-1,5-3,0 0,0-1,-1 0,0-2,-1 1,0-1,-1-1,0 0,-1-1,4-7,-11 16,0-1,0 0,-1 0,0 0,0 0,0-1,-1 1,1-1,-1 1,-1-1,1 1,-1-1,0 1,0-1,-1 1,1-1,-1 0,-1 1,1 0,-2-3,-3-10</inkml:trace>
  <inkml:trace contextRef="#ctx0" brushRef="#br0" timeOffset="6716.496">1016 89,'2'0,"-1"0,0 0,1 0,-1 0,0 1,1-1,-1 1,0-1,1 1,-1-1,0 1,0 0,0-1,1 1,-1 0,0 0,0 0,0 0,-1 0,1 0,0 0,0 0,0 1,-1-1,1 0,-1 0,1 1,-1-1,1 0,-1 1,0-1,1 0,-1 1,0-1,0 0,0 1,0-1,0 1,-1-1,1 0,0 1,-1-1,1 0,-1 1,0 0,2 6,28 193,-29 108,-1-308,1 0,0-1,-1 1,1 0,0-1,0 1,0 0,0-1,0 1,0 0,0 0,0-1,0 1,0 0,0 0,0-1,1 1,-1 0,0-1,0 1,1 0,-1-1,0 1,1-1,-1 1,1 0,-1-1,1 1,-1-1,1 1,-1-1,1 0,0 1,-1-1,1 1,-1-1,1 0,0 0,-1 1,1-1,0 0,0 0,-1 0,1 0,0 0,-1 0,1 0,0 0,0 0,-1 0,1 0,0 0,-1 0,1-1,0 1,0 0,-1 0,1-1,-1 1,1-1,0 1,-1-1,1 1,-1-1,1 1,-1-1,1 1,-1-1,31-41,-9-7,-17 35,1 0,0 0,1 0,1 1,0 0,0 1,2-1,-1 2,1-1,1 1,10-8,-19 18,-1 0,1-1,-1 1,1 0,0 0,-1 0,1 1,0-1,0 0,0 1,0-1,-1 1,1-1,0 1,0 0,0 0,0 0,0 0,0 0,0 1,0-1,0 0,0 1,0-1,-1 1,1 0,0 0,0 0,-1 0,1 0,0 0,-1 0,1 0,-1 1,0-1,1 0,-1 1,0 0,1 0,23 76,-25 69,14-111,-2-29</inkml:trace>
  <inkml:trace contextRef="#ctx0" brushRef="#br0" timeOffset="7731.752">1553 596,'138'-14,"-133"12,0 1,0-1,0-1,-1 1,1 0,0-1,-1 0,0 0,0 0,0-1,0 0,0 1,-1-1,1-1,-1 1,0 0,0-1,-1 1,1-1,-1 0,0 0,-1 0,1 0,0-5,-1 8,0-1,0 0,-1 0,1 0,-1 1,0-1,0 0,0 0,0 0,0 0,-1 1,1-1,-1 0,0 0,0 0,0 1,0-1,0 1,0-1,-1 1,1-1,-1 1,0 0,0-1,0 1,0 0,0 0,0 1,0-1,-1 0,1 1,-1-1,1 1,-1 0,0 0,1 0,-1 0,0 0,0 1,1-1,-1 1,0 0,0 0,0 0,0 0,0 0,1 1,-1-1,-2 2,-4 0,-1 0,1 1,0 0,0 1,1 0,-1 0,1 1,0 0,0 1,0 0,1 0,0 0,0 1,1 0,-1 1,2-1,-1 1,1 0,0 0,1 1,0 0,0-1,1 1,0 1,0-1,1 0,1 1,-1 2,2-8,1 0,-1 0,1 0,0 0,0 0,0 0,1 0,-1 0,1-1,0 1,0 0,0-1,0 0,1 1,0-1,-1 0,1 0,0-1,1 1,-1-1,0 1,1-1,-1 0,4 1,96 33,-92-34,6 3,0-1,1-1,-1-1,1 0,0-1,0-1,-1-1,1 0,0-2,-1 0,1 0,-1-2,0 0,0-1,-1-1,0-1,0 0,-1-1,0 0,0-1,-1-1,12-12,-12 9,-1-1,-1-1,-1 0,0-1,-2 0,1 0,-2-1,0-1,-1 0,-6 17,0 1,0-1,0 0,0 0,-1 1,1-1,0 0,-1 0,1 0,-1 0,0 0,0 0,1 0,-1 0,0 0,-1 1,1-1,0 0,-1 0,1 0,-1 0,1 0,-1 0,0 1,0-1,0 0,0 1,0-1,0 0,0 1,-1 0,1-1,0 1,-1 0,1-1,-1 1,0 0,1 0,-1 0,0 0,0 1,1-1,-1 0,0 1,0-1,0 1,0 0,0 0,0 0,0 0,0 0,0 0,0 0,-9 4,1 0,0 0,0 1,1 1,-1-1,1 1,1 1,-1 0,1 0,0 1,0 0,1 0,0 1,1 0,0 0,0 0,1 1,0 0,0 3,3-9,1-1,0 0,0 0,0 1,0-1,1 1,-1-1,1 1,0-1,0 0,0 1,1-1,-1 1,1-1,0 1,0-1,0 0,0 0,0 1,1-1,-1 0,1 0,0 0,0-1,0 1,1 0,-1-1,1 1,-1-1,1 0,0 0,0 0,0 0,0 0,114 41,-103-41,-1-2,1 1,-1-2,0 0,1-1,-1 0,0-1,0 0,0-1,-1 0,1-1,-1-1,0 0,0 0,-1-2,0 1,0-1,0-1,10-10,0 0,-1-2,-1 0,-1-1,-1-1,-1 0,-1-1,0-3,1-1,0-1,-2 0,-1-1,-2-1,0 0,-3 0,0-1,2-28,-9 56,-1 0,1 0,-1 1,0-1,0 0,-1 0,1 0,-1 1,0-1,0 0,0 0,0 1,-1-1,1 1,-1-1,0 1,0 0,0 0,-1 0,1 0,-1 0,1 0,-1 1,0-1,0 1,0 0,-1 0,1 0,0 0,-1 0,1 1,-1-1,0 1,1 0,-1 0,0 1,0-1,1 1,-1 0,0 0,0 0,0 0,0 1,1-1,-1 1,0 0,1 0,-1 1,-1 0,-3 2,1 1,0 0,-1 0,2 1,-1-1,1 2,0-1,0 1,0 0,1 0,0 0,1 1,0-1,0 1,0 0,1 1,1-1,-1 1,1-1,0 1,1-1,0 1,1 0,0 0,0 0,1-1,0 1,1 6,-2 6,1 0,1 0,0-1,2 1,0 0,2-1,0 0,7 14,140 276,-132-265,-12-27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3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6378 780,'10'-2,"0"0,0 0,0-1,0 0,-1-1,1 0,-1 0,0-1,8-6,16-9,-1-1,0-2,-2-1,0-1,-2-2,-1-1,-1-1,-2-1,-1-1,-1-2,-2 0,5-11,-18 31,1 0,-2 0,0-1,0 0,-1 0,-1 0,0-1,-1 1,-1-1,0 0,-1 0,-1 0,0 0,-1 0,-1 0,0 0,1 13,-1-1,1 1,-1 0,1-1,-1 1,0 0,0 0,0 0,-1 0,1 0,0 1,-1-1,1 1,-1-1,1 1,-1 0,1 0,-1 0,0 0,0 1,0-1,1 1,-1 0,0 0,0 0,0 0,0 0,1 0,-1 1,0-1,0 1,0 0,1 0,-1 0,1 0,-1 0,0 1,1-1,0 1,-1 0,1 0,0 0,0 0,0 0,0 0,1 0,-1 0,0 1,1-1,0 1,-18 19,1 0,2 1,0 1,1 1,2 0,1 0,0 2,2-1,-1 10,7-27,0 0,0 0,2 0,-1 1,1-1,0 1,1-1,0 1,1 0,0 0,0-1,1 1,0 0,1-1,0 1,0-1,1 1,1-1,-1 0,1 0,1-1,0 1,0-1,0 0,4 3,-3-4,0-1,0 0,1 0,0 0,0-1,1 0,-1-1,1 0,0 0,0 0,0-1,1 0,-1-1,1 0,0 0,-1-1,1 0,3 0,2 0,0 0,0-1,0-1,0 0,0-1,-1 0,1-1,0-1,-1 0,0-1,0 0,0-1,-1 0,0-1,0-1,2-2,-3 2,-1 2,0-1,0-1,-1 1,1-1,-2-1,1 0,-1 0,-1-1,0 0,0 0,-1 0,0-1,-1 0,0 0,0-1,0-4,-6 17,1 0,0 0,-1 0,1-1,-1 1,0 0,1 0,-1 0,0-1,1 1,-1 0,0-1,0 1,0-1,1 1,-1-1,0 1,0-1,0 1,0-1,0 0,0 1,0-1,0 0,0 0,0 0,0 0,0 0,0 0,0 0,0 0,0 0,0-1,0 1,0 0,0-1,0 1,0-1,0 1,0-1,1 1,-1-1,0 1,0-1,0 0,1 1,-1-1,1 0,-1 0,0 0,1 0,-1 1,1-1,-1 0,1 0,0 0,0 0,-1 0,1 0,0 0,0 0,0 0,0 0,0 0,0 0,0 0,0 0,0 0,1-1,-9 12,0 0,1 1,0 0,1 0,0 0,1 1,0 0,1 0,0 0,1 1,1-1,0 1,0 0,1 0,1-1,0 1,1 0,0 0,2 3,-1-11,0 0,0 0,0-1,1 1,0 0,0-1,0 0,1 0,-1 0,1 0,0-1,0 1,0-1,1 0,-1 0,1-1,-1 1,1-1,0 0,0 0,0-1,0 1,1-1,-1 0,0 0,0-1,1 0,-1 0,0 0,1-1,-1 1,0-1,0 0,0-1,0 1,0-1,0 0,0-1,0 1,-1-1,1 0,-1 0,3-2,7-4,-2-1,1 0,-1-1,0 0,-1-1,-1-1,0 1,0-1,-2-1,1 0,-2 0,0-1,0 0,-2 0,0 0,0-1,1-13,-5 25,0 0,-1 0,1 0,-1 0,0 0,0 0,0 0,-1 0,1 0,-1 0,0 1,0-1,0 0,-1 0,1 1,-1-1,0 1,0-1,0 1,-1 0,1 0,-1-1,1 2,-1-1,0 0,0 1,-1-1,1 1,0 0,-1 0,1 0,-1 1,0-1,1 1,-1 0,0 0,-2 0,-3-1,0 1,0 1,1-1,-1 1,0 1,0 0,1 0,-1 1,0 0,1 0,0 1,-1 0,1 0,0 1,1 0,-1 1,1-1,-4 4,-7 9</inkml:trace>
  <inkml:trace contextRef="#ctx0" brushRef="#br0" timeOffset="586.611">7789 384,'-1'-2,"-1"0,1 0,-1 0,1 1,-1-1,0 0,0 1,0-1,0 1,0 0,0 0,-1 0,1 0,0 0,-1 0,1 1,0-1,-1 1,1-1,-1 1,1 0,0 0,-1 0,1 0,-2 1,-3-1,-1 0,0 1,0 0,0 0,0 1,1 0,-1 1,1-1,-1 1,1 1,0-1,0 1,1 1,-1-1,1 1,0 0,0 1,1-1,-1 1,1 0,0 1,1-1,-2 4,5-8,1 1,-1-1,1 1,-1-1,1 1,0-1,0 1,0-1,0 1,1-1,-1 1,1-1,-1 1,1-1,0 0,0 1,0-1,0 0,1 0,-1 1,1-1,-1 0,1-1,-1 1,1 0,0 0,0-1,0 1,0-1,0 1,1-1,-1 0,0 0,85 32,-74-29,15 3,-21-6,1 1,-1 0,0 0,1 0,-1 1,0 0,0 0,0 1,-1 0,0 0,7 6,-13-7,1 0,0 0,-1 1,0-1,0 0,0 1,0-1,-1 0,1 0,-1 1,0-1,0 0,0 0,0 0,0 0,-1 0,1 0,-1 0,0 0,0-1,0 1,0-1,0 1,-1-1,1 0,-1 0,1 0,-1 0,0 0,0-1,0 1,0-1,0 0,-3 1,-13 7,1-1,-2 0,1-2,-1 0,0-2,0 0,0-1,-1 0,-8-2,-7-9,30 2</inkml:trace>
  <inkml:trace contextRef="#ctx0" brushRef="#br0" timeOffset="932.194">8269 130,'-49'229,"12"-2,12-89,12-103,6-29</inkml:trace>
  <inkml:trace contextRef="#ctx0" brushRef="#br0" timeOffset="1166.256">7987 440,'24'5,"27"2,14-1,2-6,-7-3,-8-1,-8 0,-7 1,-5 1,-3 1,-2 0,0 1,-6 0</inkml:trace>
  <inkml:trace contextRef="#ctx0" brushRef="#br0" timeOffset="7604.532">13321 300,'37'-17,"-1"-2,0-1,-2-2,0-1,-2-2,0-1,-1-2,-22 17,0-1,-1 0,0 0,-1 0,-1-1,0 0,0-1,1-7,-4 48,-33 297,17 29,9-294,1 2,-1 1,-4-1,-2 0,-2 0,-4-2,-2 1,-2-2,-13 22,24-63,5-7,-1 1,-1 0,1-1,-2 0,1-1,-2 1,1-1,-1-1,0 1,-1-2,0 1,0-1,-8 4,16-10,-1 0,0 0,0 0,0 0,0-1,0 1,0-1,0 0,0 1,-1-1,1 0,0 0,0 0,0-1,0 1,0 0,0-1,0 0,0 1,0-1,0 0,0 0,0 0,1 0,-1 0,0 0,1-1,-1 1,0 0,1-1,0 0,-1 1,1-1,0 0,0 1,0-1,-1-2,-16-78,17 44,1 0,2 0,2 1,1-1,2 1,1 0,2 1,2 0,1 1,2 0,17-29,-22 48,1 0,1 1,1 0,0 1,1 0,0 1,1 1,0 0,1 1,4-2,19 0,-21 13</inkml:trace>
  <inkml:trace contextRef="#ctx0" brushRef="#br0" timeOffset="7888.074">13858 977,'0'-19,"4"-21,3-8,-1-2,3 4,6 5,-1 4,3 4,-2 3,2 6,-3 3,2 0,3 3,-3 0,2 4,-2 8,-5 6</inkml:trace>
  <inkml:trace contextRef="#ctx0" brushRef="#br0" timeOffset="8141.655">14225 780,'0'24,"4"3,3-3</inkml:trace>
  <inkml:trace contextRef="#ctx0" brushRef="#br0" timeOffset="8389.989">14280 384,'0'0</inkml:trace>
  <inkml:trace contextRef="#ctx0" brushRef="#br0" timeOffset="8636.904">14789 610,'-40'10,"2"2,-1 2,2 1,0 2,0 2,-16 12,49-30,0 1,1 0,-1 0,0 0,1 1,-1-1,1 1,0 0,0 0,0 0,0 0,0 1,1-1,0 1,0-1,0 1,0 0,0 0,1 0,-1 0,1 0,0 0,0 0,1 0,-1 1,1-1,0 0,0 0,1 1,-1-1,1 0,0 0,0 0,0 1,0-1,1 0,0-1,0 1,0 0,0 0,0-1,1 0,0 1,2 1,6 3,1 0,1-1,-1-1,1 0,0-1,0 0,1-1,0-1,-1 0,1 0,0-2,0 1,0-2,1 0,-1-1,0 0,0-1,0-1,-1 0,1-1,-1 0,1-1,-1 0,3-3,8-5,-1-1,0-1,-1 0,-1-2,-1-1,0 0,12-16,-15 17,7-7</inkml:trace>
  <inkml:trace contextRef="#ctx0" brushRef="#br0" timeOffset="8807.599">15381 159,'-19'43,"-12"29,1 6,4 1,3-9,4-7,6-10,6-3,3-6,2-6,-2-4,3 2,2-1,2-1,-1-2,0-2,-1 0,0-6</inkml:trace>
  <inkml:trace contextRef="#ctx0" brushRef="#br0" timeOffset="8950.824">15070 554,'44'9,"27"9,8 1,-5-3,-11-4,-10-5,-11-2,-11-3</inkml:trace>
  <inkml:trace contextRef="#ctx0" brushRef="#br0" timeOffset="9119.509">15748 780,'-10'28,"-3"11</inkml:trace>
  <inkml:trace contextRef="#ctx0" brushRef="#br0" timeOffset="10242.445">15635 243,'5'5,"6"6,1 2</inkml:trace>
  <inkml:trace contextRef="#ctx0" brushRef="#br0" timeOffset="9518.266">16058 723,'1'5,"0"-1,0 1,0-1,0 0,1 1,0-1,0 0,0 0,0 0,1 0,-1 0,1-1,0 1,0-1,1 1,-1-1,1 0,-1-1,1 1,0-1,0 1,0-1,0 0,0-1,1 1,-1-1,1 0,-1 0,1 0,-1 0,1-1,-1 0,1 0,0 0,-1 0,1-1,-1 0,1 0,-1 0,1-1,-1 1,0-1,4-2,5-6,-2-1,1-1,-2 1,1-2,-2 1,1-2,-2 1,0-1,-1 0,0-1,4-13,-9 25,-1-1,0 1,0 0,0 0,0-1,-1 1,0-1,1 1,-1-1,0 1,-1 0,1-1,0 1,-1-1,0 1,0 0,0-1,0 1,-1 0,1 0,-1 0,0 0,0 0,0 0,0 1,0-1,0 1,-1-1,1 1,-1 0,0 0,0 0,0 0,0 0,0 1,0-1,0 1,-1 0,1 0,0 0,-1 1,1-1,0 1,-1-1,0 1,-3 0,1 0,0 0,0 0,0 1,-1 0,1 0,0 1,0-1,0 1,0 1,1-1,-1 1,1 0,-1 0,1 1,0-1,0 1,1 0,-1 0,1 1,0 0,-4 4,-9 12</inkml:trace>
  <inkml:trace contextRef="#ctx0" brushRef="#br0" timeOffset="9956.962">16595 751,'148'-163,"-147"162,-1 1,0 0,0-1,1 1,-1-1,0 1,1 0,-1-1,0 1,1 0,-1-1,1 1,-1 0,0 0,1 0,-1-1,1 1,-1 0,1 0,-1 0,1 0,-1 0,1 0,-1 0,1 0,-1 0,1 0,-1 0,1 0,-1 0,0 0,1 0,-1 0,1 1,-1-1,1 0,-1 0,1 0,-1 1,0-1,1 0,-1 1,0-1,1 0,-1 1,0-1,1 1,-1-1,0 0,0 1,0-1,1 1,-1-1,0 1,0-1,0 1,0-1,0 0,0 1,0-1,0 1,0-1,7 45,-5-23,-1-17,1-1,-1 1,1 0,1 0,-1-1,0 0,1 1,0-1,0 0,0 0,1-1,-1 1,1-1,0 1,0-1,0 0,0-1,1 1,-1-1,1 0,0 0,-1 0,1 0,0-1,0 0,0 0,0 0,0-1,0 0,0 0,0 0,0 0,0-1,0 0,0 0,0 0,0-1,3-1,6-1,0-1,-1 0,0-1,0-1,0 0,-1 0,0-1,0-1,3-4,-11 10,-1 1,0-1,0 0,0 0,0 0,0-1,-1 1,0-1,1 1,-1-1,0 0,-1 0,1 0,-1 0,0 0,0 0,0 0,0 0,-1 0,0-1,1 1,-2 0,1 0,0 0,-1-1,0 1,0 0,0 0,0 0,-1 0,0 0,0 0,0 0,-11-15</inkml:trace>
  <inkml:trace contextRef="#ctx0" brushRef="#br0" timeOffset="6271.267">11994 187,'-25'260,"23"20,22-180,-21-89,-2-5</inkml:trace>
  <inkml:trace contextRef="#ctx0" brushRef="#br0" timeOffset="6701.901">11797 526,'623'0,"-582"5,-40-4,0-1,-1 1,1-1,0 1,-1-1,1 1,-1 0,1-1,-1 1,1 0,-1-1,1 1,-1 0,0 0,1 0,-1-1,0 1,0 0,0 0,0 0,0 0,0-1,0 1,0 0,0 0,0 0,0 0,0 0,-1-1,1 1,0 0,0 0,-1-1,1 1,-1 0,1 0,-1-1,1 1,-1 0,1-1,-1 1,0-1,1 1,-1-1,0 1,0-1,-54 57,49-54,-1 1,1 0,0 0,1 1,-1 0,1 0,0 0,0 1,0-1,1 1,0 0,0 1,0-1,1 1,0-1,0 1,1 0,0 0,0 0,1 1,-1-1,2 0,-1 0,1 1,0-1,1 0,-1 1,1-1,1 1,1-3,-1-1,1 0,0 0,1 0,-1 0,1 0,-1-1,1 0,0 0,0 0,1 0,-1 0,1-1,-1 0,1 0,0 0,0-1,0 1,0-1,0 0,0 0,0-1,0 0,0 0,0 0,0 0,0-1,3-1,5 1,-1-2,0 1,0-2,-1 0,1 0,-1-1,0 0,0-1,0 0,-1-1,5-4,-4 1,-1-1,0 0,-1-1,0 0,-1 0,0-1,-1 0,0 0,-1-1,0 1,-2-2,1 1,-2 0,0-1,-1 0,1-4,-3 15,0 0,-1 1,1-1,-1 1,1-1,-1 0,0 1,-1 0,1-1,0 1,-1 0,0-1,0 1,0 0,0 0,0 1,-1-1,1 0,-1 1,1-1,-1 1,0 0,0 0,0 0,-1 0,1 1,0-1,-1 1,1 0,0 0,-1 0,0 0,1 1,-1 0,1-1,-1 1,0 0,1 1,-1-1,1 1,-4 0,-19 5</inkml:trace>
  <inkml:trace contextRef="#ctx0" brushRef="#br0" timeOffset="5300.426">9511 639,'-10'1,"0"1,1 0,-1 1,1 0,-1 1,1-1,0 2,1-1,-1 1,1 1,0 0,0 0,0 0,1 1,0 0,0 0,1 1,0 0,1 0,-1 1,1-1,1 1,0 0,0 0,1 1,0-1,0 1,1-3,0 1,0 0,0 0,1 0,0 0,1 0,0 0,0 0,1 0,0 0,0 0,1 0,0 0,0-1,1 1,0-1,0 1,0-1,1 0,1 0,-1-1,2 2,-1-7,0 0,0-1,1 1,-1-1,0 0,0-1,1 1,-1-1,0 0,0 0,0-1,0 0,0 1,0-2,-1 1,1 0,0-1,-1 0,0 0,0 0,0-1,0 0,0 1,-1-1,0 0,0-1,3-3,1 1,37-40,-2-1,-3-2,-2-1,-2-2,-2-2,17-42,-33 59,-2-2,-2 1,-1-1,-2-1,-2 0,1-27,-20-15,10 81,0 0,0 0,0 1,0-1,0 0,0 1,0 0,-1-1,1 1,-1 0,1-1,-1 1,1 0,-1 0,0 0,1 0,-1 0,0 1,0-1,0 1,1-1,-1 1,0-1,0 1,0 0,0 0,0 0,0 0,0 0,0 1,0-1,0 1,1-1,-1 1,0-1,0 1,0 0,1 0,-1 0,1 0,-2 0,-6 6,0 1,0-1,1 1,0 1,1 0,-1 0,2 0,-1 1,1 0,-2 6,2-6,-4 8,1 1,1 0,1 0,1 1,0 0,2 0,0 0,1 1,1-1,1 1,1 0,1 0,1-1,0 1,2-1,4 17,-3-27,0 0,0 0,1-1,0 1,0-1,1 0,0-1,1 0,0 0,0-1,1 0,0 0,0-1,0 0,1 0,0-1,0 0,0-1,1-1,-1 1,1-2,0 1,0-1,5-1,-3 0,1 0,-1-2,0 1,1-2,-1 0,0 0,1-2,-1 1,-1-2,1 1,-1-2,0 0,0 0,0-1,-1-1,0 1,0-2,-1 0,0 0,-1-1,0 0,-1 0,0-1,0 0,3-8,1 1,-7 33,-2 2,1-9,-1 0,1 0,0 0,1 0,0-1,0 0,1 0,0 0,0-1,0 0,1 0,0-1,0 1,1-1,-1-1,1 0,0 0,0 0,0-1,1 0,-1-1,1 0,0 0,-1-1,1 0,0 0,0-1,0 0,0-1,0 0,-1 0,1-1,0 0,-1 0,1-1,3-2,-6 1,0 1,0-1,0 0,-1-1,1 1,-1-1,0 0,-1 0,1-1,-1 1,0-1,0 0,-1 0,0-1,0 1,0-1,-1 1,0-1,0 0,-1 0,0 0,0 0,0 0,-1 0,0 0,-1-2,17-49,-12 50</inkml:trace>
  <inkml:trace contextRef="#ctx0" brushRef="#br0" timeOffset="5804.196">10866 526,'3'5,"1"0,0 0,1 0,-1 0,1-1,0 0,0 0,0 0,1-1,-1 1,1-1,0 0,0-1,0 0,0 0,0 0,0-1,1 1,-1-2,0 1,1-1,-1 0,1 0,-1 0,1-1,-1 0,0 0,5-3,-7 1,-1-1,0 0,0 1,0-2,-1 1,0 0,1 0,-1-1,-1 1,1-1,-1 0,0 1,0-1,0 0,0 0,-1 0,0 1,0-1,-1 0,1 0,-1 0,0 0,0 1,0-1,-1 0,0 1,0-1,0 1,0 0,-1 0,1 0,-1 0,0 0,0 0,-3-1,4 2,-1 1,0-1,0 1,0-1,0 1,-1 0,1 1,0-1,-1 0,1 1,-1 0,0 0,1 0,-1 0,0 1,0-1,1 1,-1 0,0 0,0 0,1 1,-1-1,0 1,0 0,1 0,-1 1,1-1,-1 0,1 1,-1 0,1 0,0 0,0 0,0 1,0-1,1 1,-1 0,-1 1,-5 6,0 0,0 0,1 1,0 0,1 0,0 1,1 0,0 0,1 1,-2 6,5-13,-1 1,1-1,0 1,0 0,1 0,0 0,0 0,1 0,0 0,0 0,0 0,1 0,0-1,1 1,-1 0,1 0,1-1,-1 1,1-1,0 1,1-1,-1 0,1-1,0 1,1-1,-1 1,1-1,0 0,1-1,-1 0,1 1,0-2,0 1,1 0,16 1,1-1,0-1,0-1,0-1,0-1,0-1,19-4,-22 3,0-1,0-1,0 0,0-2,-1-1,0 0,0-2,-1 0,14-9,-10 2</inkml:trace>
  <inkml:trace contextRef="#ctx0" brushRef="#br0" timeOffset="14676.257">18062 356,'6'2,"-1"0,1 0,-1-1,1 0,0 0,-1 0,1-1,0 0,0 0,-1 0,1-1,0 0,-1 0,1 0,0-1,-1 0,0 0,1 0,-1 0,0-1,0 0,0 0,1-2,12-5,-1 1,0-2,-1 0,-1-2,1 1,-2-2,0 0,-1 0,0-1,-1-1,-1 0,4-8,-50 112,4 2,4 0,3 2,5 1,-1 41,-18 74,30-167,-2-1,-1 0,-2 0,-2-1,-2-1,-1 0,-2-2,-2 0,-1-1,-23 26,-39-5,82-55,0 0,1 0,-1-1,0 1,0-1,0 1,0-1,1 0,-1 0,0 0,0 0,0-1,0 1,0-1,1 0,-1 0,0 0,1 0,-1 0,1 0,-1-1,1 1,-1-1,1 0,0 0,0 0,0 0,0 0,0 0,0 0,1-1,-1 1,1-1,-1 0,-1-10,0-1,0 0,2 0,-1-1,2 1,0 0,1 0,0-1,1 1,0 0,2 0,-1 1,2-1,0 1,0 0,1-1,7-18,2-1,0 2,2 0,2 1,1 1,1 1,1 0,1 2,-5 5,-9 9,1-1,1 1,-1 1,2 0,-1 1,2 0,-1 0,1 1,1 1,0 1,0 0,0 0,9-2,94 23,-95-11</inkml:trace>
  <inkml:trace contextRef="#ctx0" brushRef="#br0" timeOffset="14942.214">18711 667,'-22'20,"2"2,0 1,1 0,1 2,2 0,0 0,2 2,1 0,-2 7,14-32,-1 0,1 0,0 1,0-1,0 1,0-1,0 1,1-1,-1 1,1 0,-1-1,1 1,0-1,0 1,0 0,1-1,-1 1,0 0,1-1,0 1,0-1,0 1,0-1,0 1,0-1,0 0,1 1,0-1,-1 0,1 0,0 0,0 0,0-1,0 1,0 0,0-1,0 0,1 1,-1-1,1 0,8-2,-1 0,1-1,-1-1,0 1,0-2,0 1,0-2,0 1,-1-1,0-1,0 1,0-2,-1 1,0-1,0 0,0-1,-1 0,-1 0,1-1,-1 1,3-8,0 3,-2-1,1 0,-2 0,0-1,-1 1,0-1,-1-1,2-13,-5 27,-1 1,1-1,-1 0,1 1,-1-1,0 0,0 0,0 0,0 1,0-1,0 0,0 0,0 0,-1 1,1-1,-1 0,1 1,-1-1,0 0,0 1,0-1,0 1,0-1,0 1,0-1,0 1,0 0,-1 0,1-1,0 1,-1 0,1 0,-1 0,0 1,1-1,-1 0,0 1,1-1,-1 1,0-1,0 1,1 0,-1 0,0-1,0 1,1 1,-1-1,0 0,0 0,0 1,1-1,-1 1,0-1,1 1,-1 0,-16 8</inkml:trace>
  <inkml:trace contextRef="#ctx0" brushRef="#br0" timeOffset="15241.434">19021 920,'10'-14,"17"-19,9-10,4 4,-6 3,-3 8,-3 3,-5 12,-7 7</inkml:trace>
  <inkml:trace contextRef="#ctx0" brushRef="#br0" timeOffset="-12648.223">536 384,'-91'160,"-31"69,66-116,231-364,-26 2,-144 272,-7 35,0-38,1 1,0 0,2 0,1-1,0 1,2 0,2 6,-5-22,2 0,-1 0,1 0,-1 0,1-1,1 1,-1-1,1 0,-1 1,1-2,0 1,1 0,-1-1,1 0,-1 0,1 0,0-1,0 0,0 1,0-2,1 1,-1-1,0 1,1-2,-1 1,1 0,-1-1,1 0,-1-1,1 1,-1-1,1 0,-1 0,0-1,1 1,-1-1,0 0,0-1,0 1,-1-1,1 0,0 0,-1-1,0 1,1-2,6-9,0-1,-2 0,0 0,0-1,-1 0,-2 0,1-1,-2 0,0 0,2-14,-4 7</inkml:trace>
  <inkml:trace contextRef="#ctx0" brushRef="#br0" timeOffset="-12368.912">1129 440,'-17'41,"2"0,1 1,2 0,3 1,0 4,8-45,0 1,0 0,0-1,0 1,1-1,-1 1,1 0,0 0,0-1,0 1,0 0,0 0,1-1,-1 1,1 0,0-1,-1 1,1-1,1 1,-1-1,0 1,0-1,1 1,0-1,-1 0,1 0,0 0,0 0,0 0,0-1,0 1,0 0,1-1,-1 0,1 1,-1-1,1 0,-1 0,1-1,0 1,-1 0,1-1,0 0,-1 1,1-1,0 0,0 0,-1-1,4 0,7-5,1 0,-1-2,-1 0,1 0,-1-1,-1-1,1 0,-2 0,1-1,-2 0,1-1,-2 0,1-1,5-13,-6 16,-1-1,0-1,0 1,-2-1,1 0,-1-1,-1 1,-1-1,0 0,0 0,-1 0,-1 0,0 0,-1-1,0 1,-1 0,0 0,-1 0,-3-10,1 19,0 0,0 1,0-1,-1 1,1 0,-1 0,0 0,1 1,-1 0,0 0,-1 0,1 0,0 1,-1 0,1 0,0 0,-1 1,1-1,-1 2,1-1,-1 0,1 1,-1 0,1 0,0 1,0 0,0-1,-1 2,2-1,-5 3,-16 8</inkml:trace>
  <inkml:trace contextRef="#ctx0" brushRef="#br0" timeOffset="-5450.304">2173 526,'0'0,"-1"1,1 0,-1 0,1-1,0 1,-1 0,1 0,0-1,-1 1,1 0,0 0,0 0,0 0,0 0,0-1,0 1,0 0,0 0,0 0,0 0,0 0,0-1,1 1,-1 0,0 0,1 0,-1-1,0 1,1 0,-1-1,1 1,0 0,-1-1,1 1,-1 0,1-1,0 1,-1-1,1 1,0-1,0 0,-1 1,1-1,0 0,0 1,0-1,0 0,41 17,-26-13,1 0,-1-2,1 0,0 0,0-2,-1 0,1-1,0-1,0 0,-1-2,1 1,-1-2,0 0,-1-1,13-7,-25 10,0 0,0-1,0 0,0 1,0-1,-1 0,0 0,0-1,0 1,0 0,-1-1,0 1,1-1,-2 1,1-1,0 0,-1 1,0-1,0 0,-1 1,1-1,-1 0,0 1,0-1,0 1,-1-1,0 1,1 0,-2 0,1-1,0 1,-1 1,0-1,0 0,0 1,0-1,0 1,-1 0,0 0,1 0,-1 1,0-1,0 1,-1 0,1 0,0 1,-3-2,-1 1,0-1,-1 1,1 0,-1 1,1 0,-1 0,0 0,1 2,-1-1,1 1,-1 0,1 0,-1 1,1 1,0-1,-1 1,2 1,-1-1,0 1,1 1,-1-1,1 1,1 1,-1-1,1 1,0 0,0 1,0-1,1 1,0 0,0 1,1-1,0 2,-3-1,1-1,0 1,1 0,0 1,0-1,1 1,0 0,1 0,-1 0,2 0,-1 1,2-1,-1 1,1 0,0-1,1 1,0 0,1 0,0-1,1 1,0-1,0 1,1-1,0 1,0-1,5 8,5-7,0 0,1 0,0-1,1-1,0 0,0-1,0-1,1 0,0-1,0-1,1-1,-1 0,1-1,-1 0,1-2,0 0,-1-1,16-2,63-15,-76 13</inkml:trace>
  <inkml:trace contextRef="#ctx0" brushRef="#br0" timeOffset="-4864.707">3020 384,'-270'373,"253"-340,31-40,157-205,-39 32,-132 179,0 1,1-1,-1 1,0-1,1 1,-1-1,1 1,-1-1,0 1,1-1,-1 1,1 0,-1-1,1 1,0 0,-1-1,1 1,-1 0,1 0,-1-1,1 1,0 0,-1 0,1 0,0 0,-1 0,1 0,0 0,-1 0,1 0,-1 0,1 0,0 0,-1 1,1-1,-1 0,1 0,0 1,-1-1,1 0,-1 1,1-1,-1 1,1-1,-1 0,0 1,1-1,-1 1,1-1,-1 1,0 0,1-1,-1 1,0-1,0 1,0 0,1-1,-1 1,0-1,0 1,0 0,0-1,0 1,0 0,0-1,0 1,0 0,1 53,-1-46,-2 32,0-29,1 1,1 0,-1 0,2 0,0 0,0-1,1 1,0 0,1-1,0 1,1-1,5 9,-8-18,0 1,0-2,1 1,-1 0,1 0,-1 0,1-1,0 1,-1-1,1 1,0-1,0 0,0 0,0 1,0-1,0-1,1 1,-1 0,0-1,0 1,1-1,-1 1,0-1,1 0,-1 0,0 0,0 0,1-1,-1 1,0-1,1 1,-1-1,0 0,0 0,0 0,0 0,0 0,0 0,0 0,0-1,0 1,-1-1,2-1,62-83,15-119,-76 192,-2 3</inkml:trace>
  <inkml:trace contextRef="#ctx0" brushRef="#br0" timeOffset="-4086.776">3585 639,'35'-21,"0"-2,-2-1,0-2,-2-1,-1-1,24-30,-47 49,0 0,-1 0,-1 0,1-1,-2 0,1 0,-1 0,-1-1,0 1,2-11,-5 19,-1-1,1 1,-1 0,0-1,1 1,-1 0,0 0,-1 0,1-1,0 1,0 0,-1 0,1 1,-1-1,0 0,0 0,1 1,-1-1,0 1,0 0,0-1,-1 1,1 0,0 0,0 1,-1-1,1 0,0 1,-1-1,1 1,0 0,-1 0,1 0,-1 0,1 0,-1 0,1 1,0-1,-1 1,1-1,0 1,0 0,-1 0,1 0,0 0,-1 2,-15 7,1 0,0 1,1 1,1 1,0 0,0 1,2 1,-1 0,2 1,0 0,1 1,-7 14,13-22,1 0,0 0,1 0,-1 1,2-1,-1 1,2-1,-1 1,1 0,0 7,1-13,0 0,1-1,-1 1,1-1,-1 1,1-1,0 1,0-1,0 0,1 1,-1-1,1 0,0 0,0 0,0 0,0 0,1-1,-1 1,1-1,-1 1,1-1,0 0,0 0,0 0,0 0,0-1,1 1,-1-1,0 0,2 1,16 0,0 0,-1-1,1-2,0 0,-1-1,1-1,-1 0,1-2,-1-1,-1 0,1-1,-1-1,0-1,-1-1,0-1,-1 0,0-1,-1-1,10-9,-6 3,-1 0,-1-1,-1-1,0-1,-2-1,-1 0,0-1,-2 0,0-3,5-25,-30 64,12-7,-1-1,1 0,0 1,0-1,1 1,-1-1,1 1,0-1,0 1,0-1,1 1,0-1,0 0,0 1,0-1,1 0,-1 1,1-1,0 0,1 0,-1-1,1 1,-1 0,1-1,0 0,0 1,1-1,-1 0,1-1,0 1,0 0,-1-1,0 1,1 0,-1 0,0 0,0 0,-1 0,1 1,0-1,-1 1,0-1,0 1,0 0,-1 0,1 0,-1 0,0 0,0 1,0-1,-1 0,1 0,-1 1,0-1,0 0,-1 0,1 1,-1-1,0 0,0 0,-1 0,1 0,-1 0,0 0,0 0,0 0,-15 27,11-23,1 1,0 0,1 0,-1 0,2 0,-1 1,1 0,1-1,0 1,0 0,1 0,0 4,1-11,1-1,-1 0,1 1,-1-1,1 0,0 1,0-1,0 0,0 0,1 0,-1 0,1 0,-1 0,1 0,-1-1,1 1,0-1,0 1,0-1,0 1,0-1,0 0,0 0,1 0,-1 0,0 0,1-1,-1 1,0-1,1 0,-1 1,0-1,1 0,-1 0,1-1,-1 1,1 0,-1-1,0 1,1-1,-1 0,0 0,0 0,0 0,0 0,1 0,-2-1,1 1,0-1,0 1,0-1,-1 0,1 0,14-9</inkml:trace>
  <inkml:trace contextRef="#ctx0" brushRef="#br0" timeOffset="-3332.774">4854 328,'-16'2,"1"0,-1 0,1 2,0 0,0 0,0 2,1 0,0 0,0 1,0 1,1 0,0 1,1 1,0 0,-3 3,4-2,1 1,0 0,0 0,1 1,1 0,0 1,1 0,0 0,1 1,1-1,0 1,0 8,4-22,1 1,-1 0,1 0,0 0,0-1,0 1,0 0,0 0,0 0,0 0,1-1,-1 1,0 0,1 0,0-1,-1 1,1 0,0-1,0 1,0-1,0 1,0-1,0 1,1-1,-1 0,0 1,1-1,-1 0,1 0,-1 0,1 0,0 0,-1-1,1 1,0 0,-1-1,1 1,0-1,0 0,0 1,-1-1,1 0,0 0,1 0,81-17,-60 5,0-1,-1-1,-1-1,0-1,-1-1,-1-1,0 0,-1-2,-1 0,-2-2,10-13,-25 33,30-31,-30 32,-1 1,1-1,0 1,-1-1,1 1,0 0,-1-1,1 1,0 0,-1 0,1 0,0 0,-1-1,1 1,0 0,0 0,-1 0,1 0,0 0,-1 1,1-1,0 0,0 0,-1 0,1 1,0-1,-1 0,1 1,-1-1,1 0,0 1,-1-1,1 1,-1-1,1 1,-1-1,1 1,-1 0,1-1,-1 1,0-1,1 1,-1 0,0-1,0 1,0 0,1 0,-1-1,0 1,0 0,0-1,0 1,0 0,0 0,0-1,0 1,0 0,-1 0,13 228,23-29,-31-176,0 1,-2-1,0 1,-2-1,0 1,-2 0,-1-1,-1 0,-1 0,-1 0,-1 0,-1-1,-1 0,-1 0,-1-1,-1-1,-1 0,-1 0,-7 7,-72 28,90-55,-1 0,1 0,0 0,0 0,-1-1,1 0,-1 1,1-1,0 0,-1-1,1 1,-1 0,1-1,0 0,0 0,-1 0,1 0,0-1,0 1,0-1,0 0,0 1,1-1,-1-1,0 1,1 0,0-1,-1 1,1-1,-1-1,-1-8,0 1,1 0,0-1,1 0,1 0,0 1,0-1,1 0,0 0,1 0,1 0,0 0,0 1,1-1,1 1,0 0,0 0,1 0,1 0,6-9,-6 7,10-22,1 2,2 0,1 1,1 1,2 1,15-14,-21 26</inkml:trace>
  <inkml:trace contextRef="#ctx0" brushRef="#br0" timeOffset="-2716.952">5334 384,'-9'11,"0"1,1 0,0 1,1 0,1 0,0 0,0 1,1 0,1 0,-1 3,1-1,0 1,1 1,1-1,1 0,0 0,1 1,1 0,0-15,0 0,0 0,0 0,1 0,-1-1,1 1,-1 0,1-1,0 1,0-1,0 0,0 1,1-1,-1 0,1-1,-1 1,1 0,0-1,-1 1,1-1,0 0,0 0,0 0,0 0,0 0,0-1,0 1,0-1,0 0,0 0,1 0,-1-1,0 1,0-1,0 1,0-1,0 0,0 0,0 0,-1-1,1 1,0-1,-1 1,1-1,-1 0,1 0,-1 0,0 0,0-1,0 1,0-1,0 0,21-19,-1-1,-2-1,0-1,-2-1,-1 0,3-9,44-61,-61 90,1 0,0 1,0 0,1 0,0 0,0 0,0 1,0 0,0 0,1 0,0 1,0 0,0 0,0 0,6-1,-8 5,-1 1,0 0,0 0,-1 0,1 0,0 0,-1 0,1 1,-1 0,1-1,-1 1,0 0,-1 0,1 0,0 0,-1 0,1 0,-1 1,0-1,0 0,-1 1,1-1,-1 1,1-1,-1 1,0-1,0 1,2 7,6 38,-3 1,-2-1,-1 1,-5 34,1 2,2-42,-1 0,-3 0,-1 0,-2-1,-2 0,-2 0,-2-1,-16 34,27-69,-1 0,0 0,0 0,0-1,-1 1,0-1,-1 0,1 0,-1-1,-1 0,1 1,0-1,-1-1,0 1,0-1,-1 0,1-1,-1 0,0 0,0 0,-2 0,5-4,0-1,1 1,-1-1,1 0,-1 0,1 0,0-1,-1 1,1-1,0 0,1 0,-1 0,1 0,-1 0,1-1,0 1,0-1,0 1,1-1,-1 0,1 0,0 0,0 0,0 0,1 0,-1 0,1 0,0 0,0 0,0 0,1 0,-1 0,1 0,0 0,0 0,1 1,1-5,6-22,2 0,1 1,2 0,0 1,2 1,1 0,5-3,91-103,-93 115</inkml:trace>
  <inkml:trace contextRef="#ctx0" brushRef="#br0" timeOffset="26245.997">395 1118,'39'363,"-3"-42,-29-264,-3 0,-2 0,-6 51,-22-24,16-70</inkml:trace>
  <inkml:trace contextRef="#ctx0" brushRef="#br0" timeOffset="26492.538">1 1824,'38'-15,"27"-9,8 0,0-2,-7 5,-10 0,-9 4,-9 5,-5-1,-4 3,-7-3,-2 2,-5-3,1 2,-4-3,-2-3,-4 2</inkml:trace>
  <inkml:trace contextRef="#ctx0" brushRef="#br0" timeOffset="26874.372">678 1203,'2'173,"8"-1,29 150,-37-310,-1 0,1 0,0 0,0 0,1 0,1-1,0 0,0 0,1 0,1 0,0 0,0-1,3 3,-7-11,1-1,-1 0,0 1,0-1,0 0,1 0,-1 0,1 0,-1-1,1 1,-1-1,1 0,-1 1,1-1,-1 0,1 0,-1-1,1 1,-1 0,1-1,-1 0,1 1,-1-1,0 0,1 0,-1-1,0 1,0 0,2-2,62-50,-60 47,127-115,-131 119,0 0,0 0,0 0,0 1,0-1,1 0,-1 1,1 0,-1-1,1 1,0 0,-1 0,1 1,0-1,0 0,0 1,-1 0,1 0,0 0,0 0,0 0,0 0,-1 1,1-1,0 1,0 0,-1 0,1 0,0 0,-1 0,1 1,-1-1,0 1,1-1,-1 1,0 0,0 0,0 0,0 0,0 1,-1-1,1 0,-1 1,1-1,-1 1,0-1,0 1,0 1,9 38,-10-37,0-1,0 1,0-1,1 1,0-1,0 1,0-1,1 0,-1 0,1 1,0-1,0 0,1-1,-1 1,1 0,0-1,0 1,0-1,0 0,0 0,2 1,10-1</inkml:trace>
  <inkml:trace contextRef="#ctx0" brushRef="#br0" timeOffset="27495.822">1693 1739,'-25'17,"0"2,0 1,2 1,1 1,1 1,0 1,2 0,-16 27,34-50,0 0,0 1,0-1,0 0,0 0,0 1,0-1,0 0,0 1,1-1,-1 1,1-1,-1 1,1 0,-1-1,1 1,0-1,0 1,0 0,0-1,0 1,0-1,0 1,0 0,1-1,-1 1,1-1,-1 1,1-1,0 1,-1-1,1 1,0-1,0 0,0 1,0-1,0 0,0 0,1 0,-1 0,0 0,0 0,1 0,-1 0,1-1,-1 1,1 0,-1-1,1 1,-1-1,1 1,0-1,-1 0,1 0,-1 0,1 0,0 0,-1 0,1 0,-1-1,1 1,18-6,0-1,0-1,-1-1,0-1,0-1,-1 0,-1-1,2-2,132-115,-150 128,-1-1,1 1,0 0,-1 0,1 0,0 0,0 0,0 0,0 0,0 0,0 1,0-1,0 0,0 0,0 1,1-1,-1 1,0-1,0 1,1-1,-1 1,0 0,1 0,-1 0,0 0,1 0,-1 0,0 0,0 0,1 0,-1 0,0 1,1-1,-1 1,0-1,0 1,1-1,-1 1,0 0,0-1,0 1,0 0,0 0,0 0,0 0,0 0,-1 0,1 0,0 0,0 0,-1 0,1 1,-1-1,1 0,-1 0,0 1,1-1,-1 0,0 1,0-1,0 0,0 1,0-1,3 42,-4-40,0 1,1-1,-1 1,1 0,0-1,0 1,0-1,1 1,-1 0,1-1,0 1,0-1,0 1,0-1,1 0,-1 1,1-1,0 0,0 0,0 0,0 0,1 0,-1-1,1 1,-1-1,1 0,0 1,0-1,0-1,0 1,1 0,-1-1,4 2,1-2,0 0,0-1,0 0,0 0,0-1,0 0,0 0,-1-1,1 0,0 0,-1-1,1 0,-1 0,0-1,0 1,0-2,0 1,-1-1,4-3,103-117,-90 94,-1-1,-1-1,-3-1,0-1,-2-1,-2 0,-1-1,-2 0,-2-1,-1 0,1-27,-4-129,-5 193,1 0,-1 0,0 0,1 0,-1-1,0 1,0 0,1 0,-1-1,0 1,0 0,0 0,-1 0,1-1,0 1,0 0,-1 0,1-1,-1 1,1 0,-1 0,1 0,-1 0,0 0,1 0,-1 0,0 0,0 0,0 0,0 0,0 1,0-1,0 0,0 1,0-1,0 0,0 1,0 0,0-1,-1 1,1 0,0-1,0 1,-1 0,1 0,0 0,0 0,0 0,-1 0,1 0,0 1,0-1,-1 0,1 1,0-1,0 1,0-1,0 1,0-1,0 1,0 0,0 0,-1 0,-9 16,1 1,1 0,0 0,2 1,0 0,1 1,0-1,2 1,1 0,0 0,1 0,1 1,1-1,1 0,1 1,1 1,-2 13,0-12,1-1,0 0,2 0,0-1,2 1,0-1,2 0,0 0,1-1,1 0,4 4,77 143,-90-167,0 1,-1 0,1 0,0 0,0-1,-1 1,1 0,0 0,-1 0,1 0,-1 0,1 0,-1 0,0 0,1 0,-1 1,0-1,0 0,0 0,0 0,0 0,0 0,0 0,0 1,0-1,0 0,-1 0,1 0,0 0,-1 0,1 0,-1 0,1 0,-1 0,0 0,1 0,-1 0,0 0,0-1,1 1,-1 0,0-1,0 1,0 0,0-1,0 1,0-1,0 1,0-1,0 0,0 1,-12-4</inkml:trace>
  <inkml:trace contextRef="#ctx0" brushRef="#br0" timeOffset="27747.358">2060 1541,'43'0,"39"0,14-4,-4-3,-8 1,-13 1,-10 2,-10 1,-9 1,-6 0,-11 1</inkml:trace>
  <inkml:trace contextRef="#ctx0" brushRef="#br0" timeOffset="28608.273">3387 1683,'4'38,"1"0,2 0,1-1,3 0,0-1,3 0,16 32,-29-66,0 0,0 1,1-1,-1 0,1 0,-1 0,1 0,0 0,0-1,0 1,0 0,0-1,0 1,0-1,0 0,1 0,-1 0,0 0,1 0,-1 0,1-1,-1 1,1-1,0 0,-1 0,1 0,-1 0,1 0,-1 0,1-1,-1 1,1-1,-1 0,1 1,-1-1,0 0,1-1,-1 1,0 0,0-1,0 1,0-1,0 0,0 1,0-1,-1 0,2-1,182-166,-140 132,-8 4,1 2,2 1,1 2,1 2,7-1,-46 26,-1 0,0 0,1 0,-1 0,1 0,-1 0,1 1,-1-1,1 1,0-1,-1 1,1 0,0 0,-1 1,1-1,-1 0,1 1,-1 0,1-1,-1 1,1 0,-1 0,1 1,-1-1,0 0,0 1,0-1,0 1,0 0,0 0,0 0,0 0,-1 0,1 0,-1 0,1 0,-1 1,0-1,0 1,0-1,0 1,-1-1,1 2,4 9,-1 0,0 1,-1-1,0 1,-1 0,-1-1,0 1,-1 0,0 0,-1 0,-1-1,0 1,-1 0,-1-1,-3 9,5-11,0-1,-1 0,0 0,-1 1,0-2,-1 1,0-1,0 1,-1-1,0-1,-1 1,0-1,0 0,-1-1,0 0,0 0,-1-1,1 0,-2 0,1-1,0 0,-1 0,0-1,-5 1,13-5,0 1,1-1,-1 0,0 1,1-1,-1 0,0 0,1 0,-1-1,0 1,1 0,-1-1,0 1,1-1,-1 1,1-1,-1 0,1 1,-1-1,1 0,-1 0,1 0,0 0,-1-1,1 1,0 0,0 0,0-1,0 1,0-1,0 1,1-1,-1 1,0-1,1 1,-1-1,1 0,-1 1,1-1,0 0,0 1,0-1,0 0,0 0,0-3,1 1,0-1,0 1,0-1,0 1,1 0,0-1,0 1,0 0,0 0,1 0,-1 0,1 1,0-1,0 1,1-1,7-4,1 1,0 0,0 1,1 1,-1-1,1 2,0 0,0 1,1 0,-1 1,1 0,-1 1,1 1,0 0,-1 1,5 0,58-2,-53-3,-5-2</inkml:trace>
  <inkml:trace contextRef="#ctx0" brushRef="#br0" timeOffset="28865.794">3302 1203,'0'34,"5"20,1 1</inkml:trace>
  <inkml:trace contextRef="#ctx0" brushRef="#br0" timeOffset="30980.509">4854 2162,'37'-37,"68"-66,-4-5,62-89,-156 188,0-1,0 0,-1 0,0 0,0-1,-2 0,1 0,-1-1,-1 1,0-1,0 0,-2 0,1 0,-1 0,-1-4,0 14,-1-1,1 1,-1 0,1 0,-1 0,0-1,0 1,0 0,0 0,0 0,-1 0,1 0,-1 1,1-1,-1 0,1 1,-1-1,0 1,0-1,0 1,0 0,0 0,0 0,0 0,0 0,0 0,-1 1,1-1,0 1,0-1,-1 1,1 0,0 0,-1 0,1 0,0 1,-1-1,1 0,-3 1,0 0,0 1,1-1,-1 1,0 0,1 0,0 0,-1 1,1-1,0 1,0 0,0 0,1 1,-1-1,1 1,-1 0,0 2,2-3,-1 1,1-1,0 1,0 0,0 0,1 0,-1 0,1 0,0 0,0 1,1-1,-1 0,1 0,0 1,0-1,0 0,1 1,-1-1,1 0,0 0,1 0,-1 0,1 1,-1-2,1 1,0 0,1 0,-1-1,1 1,-1-1,1 0,0 0,0 0,0 0,1 0,-1-1,1 1,0-1,-1 0,1 0,11 4,1-1,-1-1,1 0,0-1,0 0,0-2,0 0,0 0,0-2,4 0,57 2,-74-1,-1 0,1 0,-1 0,1 1,-1 0,1-1,-1 1,1 0,-1 0,0 0,0 0,1 1,-1-1,0 0,0 1,0 0,0-1,0 1,-1 0,1 0,-1 0,1 0,-1 0,1 1,-1-1,0 0,0 1,0-1,-1 1,1-1,-1 1,1-1,-1 1,0-1,1 1,-2-1,1 1,0-1,0 2,-28 100,3-23,25-79,0 0,0 0,0 0,0 0,0 1,0-1,1 0,-1 0,1 0,0 0,-1 0,1 0,0 0,0 0,0 0,1 0,-1-1,0 1,1 0,-1-1,1 1,-1-1,1 1,0-1,0 0,-1 0,1 0,0 0,0 0,0 0,0 0,0-1,1 1,-1-1,0 0,2 1,13-1,1-1,-1-1,0 0,0-1,0-1,0-1,-1 0,1-1,-2-1,1 0,0-1,-2-1,1-1,-1 0,0 0,-1-2,0 1,-1-2,0 0,-1 0,3-6,75-93,-87 96,-26 32,16-9,0 0,0 0,1 1,1 0,-1 1,1-1,0 1,1 1,0-1,1 1,0-1,0 1,1 0,0 1,1-1,0 0,1 1,0 0,0-1,1 1,1-1,0 1,0-1,1 1,0-1,1 0,1 3,1-8,0-1,0 1,0-1,1-1,-1 1,1-1,0 0,0 0,1-1,-1 0,0 0,1 0,-1-1,1 0,-1 0,1 0,0-1,-1 0,1-1,0 1,-1-1,1-1,-1 1,1-1,-1 0,0 0,1-1,-1 0,3-2,6-2,-1 0,1-2,-1 1,-1-2,0 0,0 0,-1-1,0-1,-1 0,-1 0,0-1,0-1,-1 1,-1-2,0 1,-1-1,-1 0,0 0,-1-1,-1 0,0 0,0-11,-4 21,0 0,-1 0,1 0,-1 0,-1 1,1-1,-1 0,0 1,-1-1,1 1,-1 0,0 0,0 0,-1 0,0 0,1 1,-1-1,-1 1,1 0,-1 1,1-1,-1 1,0 0,-1 0,1 0,0 1,-1-1,1 1,-1 1,0-1,0 1,1 0,-1 0,-6 1,5 0,0 0,0 1,0-1,0 2,0-1,0 1,1 0,-1 0,1 1,-1 0,1 0,0 0,0 1,0 0,0 0,1 1,0-1,0 1,0 0,0 1,1-1,0 1,0 0,1 0,-1 0,1 0,0 1,1-1,0 1,0 0,-1 6,4-9,0-1,0 1,0-1,0 1,0-1,1 0,0 0,0 1,0-1,0 0,0-1,0 1,1 0,-1-1,1 1,0-1,0 0,0 0,0 0,0 0,0-1,0 1,1-1,-1 0,1 0,2 1,96 17,-64-19,0-1,-1-3,0 0,0-3,0-1,-1-2,0-1,7-5,-16 7,0 0,-1-2,0-1,-1-2,0 0,-1-1,0-2,-2 0,0-2,-1 0,-1-1,0-1,-2-1,-1-1,0 0,-2-2,-1 1,-1-2,-1 0,9-27,-13-35,-8 87,0-1,0 0,0 0,0 0,-1 0,1 0,-1 0,1 0,-1 0,0 0,1 0,-1 1,0-1,0 0,-1 0,1 1,0-1,0 1,-1-1,1 1,-1 0,1 0,-1-1,0 1,1 0,-1 0,0 1,0-1,0 0,0 1,1-1,-1 1,0-1,0 1,0 0,0 0,0 0,0 0,0 0,0 0,-1 1,-9 4,0 1,1 0,0 0,0 1,1 1,-1 0,2 0,-1 1,1 1,1-1,0 1,0 1,1-1,0 1,1 1,0-1,-1 5,-6 12,1 0,2 1,1 0,1 0,1 1,2 0,1 0,2 1,0-1,2 0,2 1,2 14,-2-35,-1 0,1-1,1 0,0 1,0-1,1 0,0 0,1-1,-1 1,2-1,-1 0,1-1,0 1,1-1,0 0,0-1,0 1,1-1,0-1,0 0,1 0,-1 0,1-1,0 0,0-1,1 0,-1-1,0 0,1 0,0-1,9 1,0-2,0 0,1-1,-1-1,0-1,0-1,-1 0,1-1,-1-1,0-1,0-1,-1 0,0-1,-1-1,1-1,-2 0,0-1,4-4,23-25,-1-1,-3-3,-1-1,-2-1,26-49,-39 57,-1-1,-2-1,-1-1,1-10,-7-32,-12 82,0 0,0 0,0 1,0-1,-1 0,1 0,0 0,-1 1,1-1,-1 0,0 1,0-1,1 0,-1 1,0-1,0 1,0-1,-1 1,1 0,0-1,-1 1,1 0,0 0,-1 0,1 0,-1 0,0 0,1 1,-1-1,0 0,1 1,-1-1,0 1,0 0,0 0,1-1,-1 1,0 0,0 0,0 1,1-1,-1 0,-1 1,-9 4,-1 0,1 1,-1 0,2 1,-1 1,1 0,0 0,1 1,0 0,0 1,1 0,0 1,1 0,0 0,-5 11,-3 2,1 1,1 1,1 0,1 1,2 0,1 1,1 0,1 0,-1 12,7-27,1 0,0-1,0 1,1 0,1-1,0 1,1-1,0 0,1 0,0 0,1 0,1 0,-1-1,2 0,0 0,0-1,1 0,0 0,0-1,1 0,1 0,-1-1,2-1,-1 1,1-2,0 1,0-1,0-1,4 1,13-9,-20-7</inkml:trace>
  <inkml:trace contextRef="#ctx0" brushRef="#br0" timeOffset="31225.051">7789 1739,'-9'33,"-4"12</inkml:trace>
  <inkml:trace contextRef="#ctx0" brushRef="#br0" timeOffset="31560.541">7902 1287,'0'15,"0"4</inkml:trace>
  <inkml:trace contextRef="#ctx0" brushRef="#br0" timeOffset="34882.736">8213 1627,'-47'284,"36"-182,34-142,0-12,124-244,-147 296,1 1,-1 0,0 0,0 0,0 0,1-1,-1 1,0 0,1 0,-1 0,1-1,-1 1,1 0,-1-1,1 1,-1 0,1-1,-1 1,1-1,0 1,0-1,-1 1,1-1,0 1,0-1,-1 0,1 0,0 1,0-1,0 0,0 0,-1 0,1 0,0 0,0 0,0 0,0 0,0 0,-1 0,1 0,0-1,0 1,0 0,-1-1,1 1,0 0,0-1,-1 1,1-1,0 1,-1-1,1 1,0-1,-1 0,1 1,-1-1,1 0,-1 0,1 1,-1-1,0 0,1 0,-1 0,0 1,0-1,0 0,1 0,-1 0,0 0,0 0,42 155,-42-149,1-1,-1 1,1-1,0 1,1-1,-1 1,1-1,0 0,0 0,0 0,0 0,1 0,0 0,-1-1,1 1,1-1,-1 0,0 0,1 0,0 0,-1-1,1 1,0-1,1 0,-1 0,0-1,0 1,1-1,-1 0,1 0,-1 0,1-1,-1 1,1-1,0 0,-1-1,1 1,-1-1,1 0,3-1,1-4,1 0,-1-1,0 0,0 0,-1-1,0-1,-1 1,0-1,0 0,-1-1,3-4,10-14,7-16,-18 25</inkml:trace>
  <inkml:trace contextRef="#ctx0" brushRef="#br0" timeOffset="35442.851">9144 1654,'-14'-2,"0"1,0 0,0 0,0 1,0 1,1 1,-1 0,0 0,0 2,1 0,0 0,-9 5,16-7,0 1,0 0,0 0,0 1,1 0,-1 0,1 0,0 0,0 1,1 0,-1 0,1 0,0 1,1-1,-1 1,1 0,0 0,0 0,1 1,0-1,0 1,1-1,-1 1,1-1,1 1,-1 6,2-7,0-1,0 0,0 0,1 0,0 0,0 0,0 0,0-1,1 1,0-1,0 1,0-1,0 0,1 0,-1 0,1-1,0 1,0-1,1 0,-1 0,0-1,1 1,0-1,0 0,0 0,0 0,0-1,0 0,0 0,0 0,0-1,1 1,-1-1,0 0,0-1,1 0,-1 1,0-1,0-1,0 1,0-1,4-2,11-5,0-1,-1-1,0 0,-1-2,0 0,-1-1,-1 0,15-17,77-61,-107 90,1 1,-1-1,1 1,0 0,-1 0,1-1,0 1,0 0,0 0,0 1,-1-1,1 0,0 1,0-1,1 1,-1-1,0 1,0 0,0 0,0 0,0 0,0 1,0-1,0 0,0 1,0-1,0 1,0 0,0 0,0 0,0 0,-1 0,1 0,0 0,-1 0,1 1,-1-1,1 1,-1-1,1 1,-1 0,0-1,1 3,2 15,0 1,-2-1,0 1,-1 0,-1 0,-1 0,-3 19,3-23,-27 233,27-213,-1 0,-2 0,-2 0,-1-1,-1 0,-2 0,-2-1,-1-1,-1 0,-2 0,-2-2,0 0,-20 23,32-46,-42 40,47-47,0-1,0 1,-1 0,1 0,0 0,0-1,0 1,0-1,-1 1,1-1,0 1,-1-1,1 0,0 0,-1 0,1 1,0-1,-1 0,1-1,0 1,-1 0,1 0,0-1,-1 1,1 0,0-1,0 1,-1-1,1 0,0 1,0-1,0 0,0 0,0 0,0 0,0 0,0 0,0 0,1 0,-1 0,0 0,0 0,1 0,-1-1,-2-10,1 0,1 0,0 0,0-1,1 1,1 0,0 0,0 0,1 0,1 0,0 0,1 0,0 1,1-1,1-1,27-66,3 1,3 3,4 1,25-32,35-24,-85 113</inkml:trace>
  <inkml:trace contextRef="#ctx0" brushRef="#br0" timeOffset="38794.098">10329 1598,'-6'4,"0"0,0 0,1 1,0-1,0 1,0 1,0-1,1 1,0 0,0 0,0 0,1 0,0 1,0-1,0 1,1 0,0 0,1 0,-1 0,1 0,1 0,-1 0,1 0,1 0,-1 0,1 1,0-1,1 0,0 0,1 3,0 1,0 0,1 0,1-1,-1 0,2 1,-1-2,2 1,-1-1,1 0,0 0,1 0,0-1,3 1,-8-6,1 0,-1 0,1-1,0 1,0-1,0 0,0 0,0 0,1-1,-1 0,1 1,-1-2,1 1,-1 0,1-1,-1 0,1 0,-1 0,1-1,-1 1,1-1,-1 0,1 0,-1-1,0 0,1 1,-1-1,0-1,0 1,0 0,-1-1,1 0,2-3,79-105,-60 70,-23 40,0-1,0 0,1 1,-1 0,1-1,-1 1,1 0,-1 0,1 1,0-1,-1 0,1 1,0 0,0-1,-1 1,1 0,0 1,0-1,-1 0,1 1,0 0,0-1,-1 1,1 0,-1 0,1 1,-1-1,1 0,-1 1,0-1,0 1,0 0,0 0,0 0,0 0,0 0,0 0,-1 1,1-1,-1 0,1 3,31 21,-27-22,0-1,1 0,-1 0,1 0,-1-1,1 1,0-2,0 1,0-1,0 0,0-1,0 1,0-1,0-1,0 1,0-1,0-1,-1 1,1-1,0 0,-1-1,1 1,-1-1,1-1,-1 1,0-1,-1 0,1 0,-1-1,2-2,4-3,-1-1,-1 0,0-1,0 0,-1 0,-1-1,0 0,0-1,-2 1,1-1,-2 0,0 0,-1-1,0 1,-1-1,-1 0,0 1,-1-10,-1 24</inkml:trace>
  <inkml:trace contextRef="#ctx0" brushRef="#br0" timeOffset="39084.382">11402 1739,'-5'28,"-1"20,0 7,1-2,1-15,2-13</inkml:trace>
  <inkml:trace contextRef="#ctx0" brushRef="#br0" timeOffset="39330.914">11402 1344,'0'0</inkml:trace>
  <inkml:trace contextRef="#ctx0" brushRef="#br0" timeOffset="39584.442">11740 1203,'18'217,"-9"-127,-4 1,-6 90,-1-55,2-15,0-111</inkml:trace>
  <inkml:trace contextRef="#ctx0" brushRef="#br0" timeOffset="39812.519">11515 1683,'38'-5,"28"-1,6-1,-3 2,-9 2,-15-4,-10 0,-11-5,-10 1</inkml:trace>
  <inkml:trace contextRef="#ctx0" brushRef="#br0" timeOffset="40231.541">12051 1260,'-17'375,"15"-353,-2 0,1-1,2 1,0 0,1 0,1-1,1 1,1 0,1-1,1 0,6 18,-9-36,0 0,0 1,0-1,0 0,0 0,1 0,-1-1,1 1,0 0,0-1,0 0,0 0,0 0,1 0,-1 0,0 0,1-1,-1 0,1 0,0 0,-1 0,1 0,0-1,0 0,0 0,-1 0,1 0,0 0,0-1,-1 1,1-1,0 0,-1 0,1-1,-1 1,1-1,-1 0,0 0,0 0,0 0,0 0,0-1,1 0,169-160,-172 161,1 0,-1 1,0-1,1 0,0 1,-1-1,1 1,0 0,-1 0,1 0,0-1,0 2,0-1,0 0,0 0,0 1,1-1,-1 1,0-1,0 1,0 0,0 0,1 0,-1 0,0 0,0 1,0-1,0 1,0-1,0 1,0 0,0 0,0 0,0 0,0 0,0 0,0 1,-1-1,1 0,0 1,-1 0,7 83,-9-79,0 0,0 0,1 0,0 0,0 0,1 1,0-1,0 0,0 0,0 0,1-1,0 1,1 0,-1-1,1 1,8 7</inkml:trace>
  <inkml:trace contextRef="#ctx0" brushRef="#br0" timeOffset="40578.895">12728 1683,'-8'20,"0"1,2 0,0 0,1 0,2 1,0 0,1 0,1 0,1-1,1 1,3 12,-4-31,0 0,1-1,-1 1,1 0,0-1,0 1,0-1,0 1,0-1,0 1,1-1,-1 0,1 0,0 0,-1 0,1 0,0 0,0 0,1 0,-1-1,0 1,0-1,1 0,-1 1,1-1,-1 0,1-1,-1 1,1 0,0-1,-1 1,1-1,0 0,0 0,-1 0,1 0,0 0,-1-1,1 1,0-1,-1 0,1 0,-1 0,1 0,-1 0,1 0,-1-1,0 1,0-1,0 0,1 0,5-8,0 0,0 0,-1 0,-1-1,0 0,0 0,-1-1,0 1,-1-1,-1 0,0-1,0 1,-1 0,-1-1,0 1,-1-6,1 12,-1 0,1 0,-1 0,-1 0,1 0,-1 0,0 0,-1 1,1-1,-1 0,0 1,0-1,-1 1,0-1,0 1,0 0,-1 1,1-1,-1 0,0 1,0 0,-1 0,0 0,1 1,-4-3,-11 0</inkml:trace>
  <inkml:trace contextRef="#ctx0" brushRef="#br0" timeOffset="41301.05">13180 1795,'-5'5,"0"0,0 1,0-1,1 1,-1 0,2 0,-1 1,1-1,-1 1,2 0,-1 0,1 0,0 0,1 0,-1 0,1 0,1 1,-1-1,1 0,1 1,-1-1,1 0,1 0,-1 1,2 1,-1-7,0 0,0 0,0-1,1 1,-1-1,1 1,-1-1,1 0,-1 0,1 0,0 0,-1 0,1 0,0-1,0 0,-1 1,1-1,0 0,0 0,0-1,-1 1,1 0,0-1,0 0,-1 0,1 0,0 0,-1 0,1 0,-1-1,77-45,61-79,-139 125,1 1,-1 0,0-1,1 1,-1 0,0 0,1 0,-1 0,1 0,-1 0,0 0,1 0,-1 0,0 1,1-1,-1 1,0-1,1 1,-1-1,0 1,0 0,0 0,0-1,0 1,1 0,-1 0,-1 0,1 0,0 0,0 0,0 1,0-1,-1 0,1 0,-1 1,1-1,-1 0,1 0,-1 1,0-1,0 1,1-1,-1 0,0 1,0-1,-1 0,1 1,0-1,0 1,-1-1,1 0,0 1,-1-1,0 1,4 17,0-13,0 1,0-1,1 0,-1 0,1-1,1 1,-1-1,1 0,0 0,0 0,0 0,1-1,-1 0,1 0,0-1,0 0,1 0,-1 0,1-1,-1 1,1-2,0 1,0-1,0 0,-1 0,1-1,0 0,0 0,0-1,0 0,0 0,0 0,0-1,-1 0,1-1,-1 1,1-1,-1 0,0-1,1 0,11-8,0 0,-1-1,0-1,-1 0,-1-1,0-1,3-5,39-40,-16 20,-2-2,-2-2,-2-1,-3-2,22-41,-45 72,0-1,-1-1,-1 1,0-2,-2 1,0 0,-1-1,-1 0,-1 0,-1 0,-1 0,-1-4,2 21,-1 0,1 1,-1-1,0 0,0 0,-1 1,1-1,0 0,-1 0,0 1,0-1,1 0,-2 1,1-1,0 1,0-1,-1 1,1 0,-1 0,0-1,0 1,0 0,0 0,0 1,0-1,0 0,-1 1,1-1,-1 1,1 0,-1 0,1 0,-1 0,0 0,1 1,-1-1,0 1,0 0,1-1,-1 1,0 1,0-1,1 0,-1 1,0-1,0 1,1 0,-1 0,1 0,-1 0,1 0,-1 1,1-1,-13 12,2 0,-1 2,2-1,0 1,1 1,0 0,2 1,0 0,0 0,2 1,0 0,1 0,1 1,1 0,0 0,1 0,2 0,0 4,-1-1,1 1,1-1,1 1,2-1,0 0,1 1,1-1,1-1,1 1,1-1,1 0,1-1,0 0,10 12,63 71,-86-104,-3-3</inkml:trace>
  <inkml:trace contextRef="#ctx0" brushRef="#br0" timeOffset="41463.85">13716 1598,'57'5,"25"1,7 0,-6-1,-13-1,-9-2,-9-1,-10 0,-11-1</inkml:trace>
  <inkml:trace contextRef="#ctx0" brushRef="#br0" timeOffset="45733.654">15297 1683,'-5'-6,"1"0,-1 1,0-1,0 1,-1 0,0 1,0-1,0 1,0 0,0 1,-1-1,0 1,0 1,1-1,-2 1,1 0,0 1,0 0,0 0,-1 0,1 1,-1 0,1 0,0 1,-1 0,1 1,0-1,-2 2,6-2,1 0,0 1,0-1,0 1,0-1,0 1,0 0,1-1,-1 1,1 0,-1 0,1 0,-1 0,1 1,0-1,0 0,0 0,0 1,1-1,-1 1,1-1,-1 1,1-1,0 1,0-1,0 1,0-1,0 0,1 1,-1-1,1 1,0-1,0 1,-1-1,1 0,1 1,53 81,-44-72,-6-5,-1 0,0 0,0 0,0 1,-1-1,0 1,0 0,-1 0,0 0,0 0,-1 0,1 5,-2-9,0-1,0 1,0-1,0 1,0-1,-1 0,0 1,0-1,0 0,0 1,0-1,0 0,-1 0,0 0,1 0,-1 0,0-1,0 1,-1 0,1-1,-1 0,1 1,-1-1,0 0,0 0,0-1,0 1,0 0,0-1,0 0,-1 0,0 1,-1-1,0-1,0 1,0-1,1 0,-1 0,0 0,0-1,0 1,1-1,-1 0,0-1,1 1,-1-1,-1-1,-14-8</inkml:trace>
  <inkml:trace contextRef="#ctx0" brushRef="#br0" timeOffset="46249.702">15240 2049,'56'-25,"-1"-2,-2-3,-1-2,-1-2,-2-3,-2-1,22-24,-40 25,-2-1,-1-1,-2-2,-2 0,-1-4,-14 32,-3 7,0 0,0 0,-1-1,0 0,0 0,-1 0,0 0,0 0,-1 0,1-1,-2 1,1 0,-1-1,0 1,0-1,-1 1,0 0,-1-1,1 1,-1 0,-3-6,3 11,1 0,-1 1,0-1,0 1,0-1,0 1,0 0,0-1,-1 1,1 0,0 1,0-1,-1 0,1 1,-1-1,1 1,0-1,-1 1,1 0,-1 0,1 1,-1-1,1 0,0 1,-1-1,1 1,0 0,-1 0,1 0,0 0,0 0,0 0,-1 1,-63 52,53-37,1-1,1 2,1-1,0 1,1 1,2 0,-1 0,2 1,1-1,0 1,1 0,2 1,0-1,1 1,1-1,0 1,2-1,2 10,-1-17,0-1,1 1,1-1,0 0,0 0,1-1,0 1,1-2,1 1,0-1,0 0,1 0,6 5,29 4,-30-21</inkml:trace>
  <inkml:trace contextRef="#ctx0" brushRef="#br0" timeOffset="46569.596">16002 1880,'-5'10,"-1"8,4 0,4 3,5-3,7-4,6-5,4-3,-2-8,-10-4,-6 0</inkml:trace>
  <inkml:trace contextRef="#ctx0" brushRef="#br0" timeOffset="46816.638">16087 1485,'5'5,"1"1</inkml:trace>
  <inkml:trace contextRef="#ctx0" brushRef="#br0" timeOffset="47366.116">16312 1683,'17'118,"-6"-55,-3 1,-2 0,-4 0,-4 58,-1-87,3-23,0-1,0 1,-1-1,-1 0,0 0,0 1,-1-1,-1-1,0 1,0 0,-1-1,0 0,-1 0,0 0,0-1,-3 2,9-11,-1 1,1-1,-1 1,1-1,-1 1,0-1,1 1,-1-1,0 0,1 1,-1-1,0 0,1 0,-1 0,0 1,0-1,1 0,-1 0,0 0,0 0,1 0,-1 0,0 0,0-1,1 1,-1 0,0 0,0-1,1 1,-1 0,0-1,1 1,-1 0,1-1,-1 1,0-1,1 1,-1-1,1 1,-1-1,1 0,-1 1,1-1,0 0,-1 1,1-1,0 0,0 1,-1-1,1 0,0 0,0 1,0-1,0 0,0 0,-6-45,9 22,2 0,0-1,2 2,0-1,2 1,0 0,9-13,5-13,2 2,1 0,3 1,2 2,2 1,1 2,3 1,1 2,29-22,-53 49,0 1,1 1,1 0,-1 1,1 1,1 0,9-2,-25 8,1 1,0-1,-1 1,1-1,0 1,0 0,-1-1,1 1,0 0,0 0,-1 1,1-1,0 0,0 0,-1 1,1-1,0 1,-1 0,1-1,0 1,-1 0,1 0,-1 0,1 0,-1 0,0 0,1 1,-1-1,0 0,0 1,0-1,0 1,0-1,0 1,-1-1,1 1,0 0,-1-1,1 1,-1 0,0 0,1-1,-1 1,0 0,0 1,-15 81,-4-50,-1-2,-2 0,-1-1,-2-2,0 0,-10 6,-54 33,85-66,1 1,-1-1,0 0,0-1,0 1,0-1,0 1,0-1,0 0,-1-1,1 1,0-1,-1 0,1 0,0 0,-1-1,1 1,0-1,0 0,0 0,0-1,0 1,0-1,-1-1,-9-7</inkml:trace>
  <inkml:trace contextRef="#ctx0" brushRef="#br0" timeOffset="47881.155">17046 1852,'-23'63,"-3"-1,-3-1,-23 37,28-72,7-46,16 5,1 1,0 0,1 0,1 0,0 0,1 0,0 0,1 0,1 1,0 0,1 0,0 0,5-6,110-152,-120 169,15-19,0 0,1 2,1 0,0 1,2 0,0 2,1 0,0 2,1 0,1 1,23-9,-44 21,0 1,1-1,-1 0,0 0,1 1,-1-1,1 1,-1 0,0 0,1 0,-1 0,1 0,-1 0,1 1,-1-1,0 1,1 0,-1 0,0 0,0 0,1 0,-1 0,0 0,0 1,0-1,0 1,-1-1,1 1,0 0,-1 0,1 0,-1 0,0 0,1 0,-1 0,0 0,0 0,0 1,-1-1,1 0,0 2,0 4,1 1,-1 0,0-1,-1 1,0 0,0-1,-1 1,0 0,-1-1,0 1,-1 2,-3 6,-1-1,0-1,-1 1,-1-1,0-1,-1 0,-1 0,0-1,-1 0,0-1,-1 0,0-1,-1-1,0 0,-1-1,0 0,0-1,-1-1,0 0,0-2,-11 3,-25-9,51 1,0 0,0 0,0-1,0 1,0 0,0-1,0 1,0-1,0 1,0-1,0 1,0-1,0 0,1 1,-1-1,0 0,0 0,1 1,-1-1,0 0,1 0,-1 0,1 0,0 0,-1 0,1 0,0 0,-1 0,1 0,0 0,0 0,0 0,0 0,0 0,0 0,0 0,0 0,0 0,1 0,-1 0,0 0,1 0,-1 0,1 0,-1 0,1-1,8-14</inkml:trace>
  <inkml:trace contextRef="#ctx0" brushRef="#br0" timeOffset="48138.179">17667 1767,'-15'34,"-4"15,-4 1,3-10</inkml:trace>
  <inkml:trace contextRef="#ctx0" brushRef="#br0" timeOffset="48384.219">17582 1428,'0'0</inkml:trace>
  <inkml:trace contextRef="#ctx0" brushRef="#br0" timeOffset="48786.384">17780 1908,'3'1,"0"0,-1 0,1 0,0-1,0 0,1 1,-1-1,0 0,0 0,0-1,0 1,0-1,0 1,0-1,0 0,-1 0,1 0,0-1,0 1,-1-1,1 1,-1-1,1 0,-1 0,0 0,0 0,2-2,52-66,43-59,-99 128,1 0,-1 1,1-1,0 0,-1 1,1-1,0 1,0-1,-1 0,1 1,0 0,0-1,0 1,0 0,0-1,-1 1,1 0,0 0,0 0,0 0,0 0,0 0,0 0,0 0,0 0,0 0,0 0,0 1,0-1,-1 0,1 1,0-1,0 0,0 1,0-1,-1 1,1 0,0-1,-1 1,1-1,0 1,-1 0,1 0,-1-1,1 1,-1 0,1 0,-1 0,1 0,-1 0,0-1,0 2,12 53,-11-46,0-2,0 0,0 0,0-1,1 1,0 0,1-1,-1 1,1-1,0 1,1-1,0 0,0-1,0 1,0-1,1 0,0 0,0 0,1 0,-1-1,1 0,0 0,0-1,0 1,0-1,1-1,-1 1,1-1,0 0,0-1,0 0,-1 0,1 0,0-1,0 0,0 0,0 0,0-1,3-1,-2-1,1 0,-1 0,0 0,0-1,0-1,-1 0,1 0,-1 0,0 0,-1-1,1-1,-1 1,0-1,-1 0,0 0,0 0,0-1,-1 0,0 0,-1 0,0 0,2-6,32-57,-24 54,0 4</inkml:trace>
  <inkml:trace contextRef="#ctx0" brushRef="#br0" timeOffset="49453.138">18740 1683,'-20'5,"0"0,0 2,1 0,0 1,1 1,0 1,0 1,-7 6,17-12,0 1,1 1,0-1,0 1,0 1,1-1,0 1,1 0,0 1,0-1,1 1,-1 2,3-7,1-1,-1 1,1-1,0 1,1 0,-1 0,1-1,-1 1,1 0,0 0,0-1,1 1,-1 0,1 0,0-1,0 1,0 0,0-1,1 1,-1-1,1 1,0-1,0 0,0 0,1 0,-1 0,1 0,0-1,-1 1,1-1,0 1,1-1,1 1,1 0,-1-1,0 0,1 0,-1-1,1 1,-1-1,1 0,0-1,-1 1,1-1,0 0,0-1,-1 0,1 1,0-2,-1 1,1-1,-1 1,1-2,1 0,107-63,-61 27,2 2,1 3,2 3,19-7,-76 37,1-1,0 1,0 0,0 0,1-1,-1 1,0 1,0-1,1 0,-1 0,0 1,1 0,-1-1,0 1,1 0,-1 0,1 0,-1 0,0 1,1-1,-1 1,1-1,-1 1,0 0,0 0,0 0,1 0,-1 0,0 0,0 1,0-1,-1 1,1 0,0-1,-1 1,1 0,0 1,1 12,-1-1,-1 1,0-1,-1 1,-1-1,0 1,-1-1,-1 1,0-1,-1 0,0 0,-1 0,-1 0,-1 7,-92 377,95-378,0-1,-1 0,-1 0,-1 0,-1 0,0-1,-2-1,0 1,0-2,-2 1,-3 3,13-18,-1 1,1-1,0 1,-1-1,1 0,-1 0,0 0,1-1,-1 1,0 0,0-1,0 0,0 0,0 0,-1 0,1 0,0-1,0 1,-1-1,1 0,0 0,-1 0,1 0,0-1,0 0,-1 1,1-1,0 0,0 0,0-1,0 1,0-1,0 1,0-1,1 0,-1 0,1 0,-1 0,1-1,0 1,0-1,0 1,0-1,0 0,0 0,1 0,0 0,-1 0,-2-11,1 1,1-1,0 1,1-1,0 1,1-1,1 0,0 0,0 1,2-1,0 1,0 0,1 0,1 0,0 0,1 0,0 1,1 0,0 1,5-6,-2 2,1 0,1 1,1 0,0 1,0 0,1 1,1 1,0 0,1 1,0 0,0 2,1 0,0 0,0 2,1 0,4 0,-15 6,-1 0,1 0,0 0,0 1,0 0,-1 0,1 1,0 0,-1 0,1 1,-1 0,6 3,30 11,-32-15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0:2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8,'0'5,"4"1,3-4,4-9,-5-1,-3 3,-7 5,-7 5,-7 8,4 1,10-1,10-9,4-4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2:06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87 146,'0'-1,"-1"1,1 0,0-1,-1 1,1 0,-1-1,1 1,-1 0,1 0,-1-1,1 1,-1 0,0 0,1 0,-1 0,1 0,-1 0,1 0,-1 0,0 0,1 0,-1 0,1 0,-1 0,1 0,-1 0,1 0,-1 1,0-1,1 0,-1 1,1-1,0 0,-1 1,1-1,-1 0,1 1,-1-1,1 1,0-1,-1 1,1-1,0 1,0-1,-1 1,1-1,0 1,0-1,0 1,0-1,0 1,-1-1,1 1,0 0,0-1,0 1,1-1,-1 1,0-1,0 1,-6 39,6-39,-11 349,-25-47,25-144,39-233,7 2,-24 53</inkml:trace>
  <inkml:trace contextRef="#ctx0" brushRef="#br0" timeOffset="597.632">369 258,'-208'252,"128"-171,79-80,1 1,0-1,0 1,0-1,0 1,0-1,1 1,-1-1,0 0,1 1,-1-1,1 1,-1-1,1 0,-1 1,1-1,0 0,0 1,0-1,0 0,0 0,0 0,0 0,0 0,0 0,1 0,-1-1,0 1,0 0,1-1,-1 1,1 0,-1-1,0 0,1 1,-1-1,1 0,-1 0,1 0,-1 0,1 0,-1 0,1 0,-1 0,1-1,0 0,10 4,-4-2,0 1,0 1,0-1,-1 1,1 0,-1 1,1 0,-1 0,-1 0,1 1,0 0,-1 1,0-1,-1 1,1 0,-1 1,0-1,-1 1,1 0,-1 0,0 2,45 148,-32-137,-8-18</inkml:trace>
  <inkml:trace contextRef="#ctx0" brushRef="#br0" timeOffset="801.296">623 681,'-10'34,"2"10,3-6,6-14,3-17,1-9</inkml:trace>
  <inkml:trace contextRef="#ctx0" brushRef="#br0" timeOffset="964.663">679 201,'-4'24,"-3"8</inkml:trace>
  <inkml:trace contextRef="#ctx0" brushRef="#br0" timeOffset="1552.924">820 794,'50'-104,"21"-12,-71 116,0-1,0 1,0-1,0 1,0-1,1 1,-1 0,0-1,0 1,1 0,-1-1,0 1,1 0,-1-1,0 1,1 0,-1-1,0 1,1 0,-1 0,1-1,-1 1,0 0,1 0,-1 0,1 0,-1 0,1 0,-1 0,1 0,-1 0,1 0,-1 0,0 0,1 0,-1 0,1 0,-1 0,1 0,-1 0,0 1,1-1,-1 0,1 0,-1 1,0-1,1 0,-1 0,0 1,1-1,-1 0,0 1,1-1,-1 1,0-1,0 0,0 1,1-1,-1 1,0-1,0 0,0 1,0-1,0 1,0-1,0 1,0-1,0 1,3 37,-3-34,0 19,8 82,-7-103,-1 1,1-1,0 1,0-1,0 0,0 0,0 1,0-1,1 0,-1 0,1 0,-1 0,1-1,0 1,0 0,0-1,0 1,0-1,0 0,0 1,0-1,1 0,-1 0,0-1,1 1,-1 0,1-1,-1 1,0-1,1 0,-1 0,1 0,-1 0,1 0,-1-1,1 1,1-1,7-4,-1 1,0-1,0-1,0 1,-1-2,0 1,0-1,0-1,-1 0,-1 0,1 0,-1-1,3-5,0 2,10-22,-19 22</inkml:trace>
  <inkml:trace contextRef="#ctx0" brushRef="#br0" timeOffset="2203.261">1300 681,'36'-16,"0"-1,-1-2,-1-2,-2-1,0-1,3-5,-33 27,0 0,0 1,0-1,-1 0,1 0,0 0,-1-1,1 1,-1 0,1 0,-1-1,0 1,1-1,-1 1,0-1,0 0,0 1,0-1,0 0,-1 0,1 0,0 0,-1 0,1 1,-1-1,0 0,0 0,0 0,0 0,0 0,0 0,0 0,-1 0,1 0,-1 0,1 0,-1 0,0 0,1 1,-1-1,0 0,-1 1,1-1,0 0,0 1,-1-1,-7 0,1 1,0 0,-1 1,1 0,-1 0,1 1,0 0,-1 0,1 1,0 0,0 0,0 1,0 0,1 1,-1 0,1 0,0 0,0 1,0 0,1 1,-1-1,1 1,1 0,-1 1,1-1,0 1,1 0,-1 0,1 1,1-1,0 1,0 0,-1 2,4-5,-1-1,1 1,0-1,0 0,1 1,-1-1,1 1,0-1,0 1,0-1,1 0,-1 0,1 0,0 0,0 0,1 0,-1 0,1-1,0 1,0-1,0 0,0 0,1 0,-1 0,1 0,0-1,-1 0,1 0,0 0,0 0,3 1,5 2,0-1,0 0,1 0,-1-1,1 0,0-1,0-1,-1 0,1-1,9-1,16-7,0-2,-1-1,-1-2,0-1,0-3,-2 0,7-7,-29 18,15-8,-1-1,0-1,-1-1,-1-1,-1-1,0-2,-2 0,0-1,-2-1,0-1,-2-1,0 0,-2-1,-1-1,-1 0,-1-1,-2-1,2-7,-10 26,-1-1,0 0,0 0,-1 0,-1 0,0 0,0 0,-1 1,0-1,-2-4,3 12,1 0,-1 0,0 0,0 1,0-1,0 0,-1 0,1 1,-1-1,1 1,-1-1,0 1,0 0,0 0,0 0,-1 0,1 0,0 0,-1 1,0-1,1 1,-1 0,0-1,1 1,-1 0,0 1,0-1,0 0,0 1,0 0,0 0,0 0,0 0,0 0,0 0,0 1,0-1,0 1,-1 1,-1 0,-1 0,1 0,0 1,0 0,0 0,0 1,1-1,-1 1,1 0,0 0,0 1,0-1,1 1,0 0,0 0,0 0,0 0,1 0,0 1,0-1,0 1,0-1,1 1,0 2,-6 145,8-132,18 205,26-86,-46-100,-7-39</inkml:trace>
  <inkml:trace contextRef="#ctx0" brushRef="#br0" timeOffset="2454.163">1752 400,'43'9,"39"9,9 0,-5-2,-13 1,-14-3,-12-4,-10-3,-10-3</inkml:trace>
  <inkml:trace contextRef="#ctx0" brushRef="#br0" timeOffset="2701.281">2485 568,'0'15,"5"4,1-6,5-9,1-6</inkml:trace>
  <inkml:trace contextRef="#ctx0" brushRef="#br0" timeOffset="2875.623">2598 314,'0'-9,"0"-4</inkml:trace>
  <inkml:trace contextRef="#ctx0" brushRef="#br0" timeOffset="3030.898">2824 371,'-11'8,"0"0,0 1,1 0,0 1,1 0,0 1,0 0,1 0,0 1,1 0,1 0,0 1,1 0,0 0,-3 12,8-22,0 1,0-1,0 1,0-1,1 1,-1-1,1 0,0 1,0-1,0 0,1 0,-1 1,1-1,-1 0,1-1,0 1,0 0,1 0,-1-1,0 1,1-1,0 0,-1 0,1 0,0 0,0 0,0-1,0 1,0-1,1 0,-1 0,0 0,3 0,117 12,-37-26,-61 6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0,'-27'8,"1"0,1 1,-1 1,2 2,-1 1,2 0,0 2,0 1,1 0,2 2,-7 7,22-21,0 1,0 0,0 0,1 0,0 1,0 0,0-1,1 1,0 1,0-1,1 0,0 1,0-1,0 1,1 0,0-1,0 1,0 0,1 0,0 0,1 0,-1-1,1 1,1 0,-1 0,1-1,0 1,1-1,0 0,0 1,0-1,0 0,1-1,0 1,0-1,1 0,0 0,0 0,0 0,2 0,-2-3,0 0,0 0,0-1,0 1,1-1,-1-1,1 1,-1-1,1 0,-1 0,0 0,1-1,-1 0,1 0,-1 0,0-1,0 1,0-1,0-1,0 1,0-1,3-2,95-76,-75 55,-2-2,-1-1,-1-1,-2 0,10-20,-32 50,0-1,1 1,-1-1,0 1,0 0,1-1,-1 1,0-1,1 1,-1 0,0-1,1 1,-1 0,1 0,-1-1,1 1,-1 0,0 0,1-1,-1 1,1 0,-1 0,1 0,-1 0,1 0,-1 0,1 0,-1 0,1 0,-1 0,1 0,-1 0,1 0,-1 0,1 0,-1 1,1-1,-1 0,0 0,1 1,-1-1,1 0,-1 0,0 1,1-1,-1 0,0 1,1-1,-1 1,0-1,1 1,-1-1,0 0,0 1,0-1,1 1,-1-1,0 1,0-1,0 1,0-1,0 1,0-1,0 1,0-1,16 50,-11-31,-1-8,0 0,0 0,1 0,0-1,1 1,0-1,1-1,0 1,1-1,0 0,0-1,0 0,1 0,1-1,-1 0,1-1,0 0,1 0,-1-1,1 0,0-1,1 0,-1-1,0-1,8 2,69-26,-74 12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260 520,'-7'-1,"0"1,-1 0,1 0,0 0,0 1,0 0,0 1,0 0,0 0,0 0,0 1,1 0,-1 0,1 0,0 1,0 0,0 1,0-1,1 1,-4 4,-4 6,1 0,1 1,0 1,1 0,1 0,0 0,1 1,1 1,1-1,1 1,1 0,0 1,1-1,1 0,1 1,1 10,-1-25,1 0,-1 0,1 0,0 0,0 0,1 0,-1 0,1 0,0 0,1 0,-1 0,1-1,0 1,0 0,1-1,-1 1,1-1,0 0,0 0,0 0,1 0,-1-1,1 0,0 1,0-1,0 0,0-1,1 1,-1-1,1 0,0 0,-1 0,1-1,0 1,0-1,0 0,0-1,0 1,5-1,9-7,1-1,-1-1,-1 0,0-1,0-1,-1-1,-1-1,0 0,0-1,-1 0,8-12,20-22,-2-2,-2-1,-2-2,-3-2,-2-1,9-26,-27 53,-1-1,-1-1,-1 0,-2 0,-1-1,-2 0,-1-1,-1 1,-2-1,-1-5,-2 32,1 0,-1-1,0 1,-1 0,0 0,0 0,0 0,0 0,-1 0,0 0,-1 1,1-1,-1 1,0 0,-1-1,3 4,0 0,0 0,-1 1,1-1,0 1,-1-1,1 1,-1 0,1 0,-1 0,1 0,-1 1,0-1,1 1,-1-1,0 1,1 0,-1 0,0 0,0 0,1 1,-1-1,0 1,1 0,-1-1,0 1,1 1,-1-1,1 0,0 0,-1 1,1-1,0 1,0 0,0 0,0 0,-16 15,0 2,2 0,0 0,1 1,2 1,0 1,1 0,0 0,2 1,1 1,1 0,1 0,2 0,0 1,0 7,3-18,0 0,1 0,1 0,1 1,-1-1,2 0,0 0,1 0,0-1,1 1,1-1,0 1,1-1,0-1,1 1,0-1,1 0,1-1,-1 0,2 0,0-1,0 0,1-1,0 0,0-1,1 0,9 4,-11-7,0 0,0-1,0-1,1 1,-1-2,1 0,-1 0,1-1,0 0,0 0,0-2,0 1,-1-1,1-1,0 0,-1 0,11-4,-13 3,0 0,0-1,0 0,0 0,-1-1,1 1,-1-2,0 1,-1-1,1 0,-1 0,0-1,-1 0,0 0,0 0,0 0,-1-1,0 0,0 0,1-7,-7 3,-8 32,10-15,-1 0,0 0,1 0,0 0,0 0,1 0,-1 0,1 0,0 0,0 0,1 0,-1 0,1-1,0 1,1 0,-1-1,1 0,0 0,0 1,0-2,0 1,1 0,0-1,-1 1,1-1,0 0,1-1,-1 1,3 1,3 1,0 0,0-1,0 0,1-1,0 0,-1 0,1-1,0-1,0 0,0 0,0-1,1-1,3 0,6-4,1-2,-1 0,0-2,-1 0,0-1,0-1,-1 0,-1-2,0 0,-1-2,0 1,-1-2,-1 0,6-9,33-28,-52 51,-1 0,1 0,-1 0,1 0,0 0,0 0,0 1,0-1,0 0,0 1,0 0,0 0,1 0,-1 0,0 0,1 0,-1 0,1 1,-1-1,1 1,-1 0,1 0,0-1,-1 2,1-1,-1 0,1 1,-1-1,1 1,-1 0,1-1,-1 1,0 0,1 1,-1-1,0 0,0 1,0-1,0 1,0 0,0-1,-1 1,1 0,0 0,-1 0,1 1,-1-1,0 0,0 0,0 1,0-1,0 0,-1 1,1 0,2 13,0 0,-1 0,-1 0,-1 0,0 0,-1 0,-1 0,0 0,-1-1,-1 1,0-1,-3 4,5-14,0-1,0 1,-1-1,0 0,0 0,0 0,0 0,-1-1,1 1,-1-1,0 0,0 0,0 0,0-1,-1 0,1 1,-1-1,1-1,-1 1,0-1,1 0,-1 0,0 0,0 0,0-1,0 0,-5 0,10 0,-1 0,0-1,0 1,0 0,1 0,-1 0,0-1,0 1,1 0,-1-1,0 1,1-1,-1 1,0-1,1 1,-1-1,1 1,-1-1,0 0,1 1,0-1,-1 0,1 1,-1-1,1 0,0 1,-1-1,1 0,0 0,0 0,0 1,0-1,0 0,0 0,0 0,0 1,0-1,0 0,0 0,0 0,0 1,1-1,-1 0,0 0,1 1,-1-1,0 0,1 1,-1-1,1 0,-1 1,1-1,0 1,-1-1,1 1,-1-1,1 1,0-1,0 1,-1-1,1 1,0 0,0 0,-1-1,1 1,0 0,12-5,0 1,-1 1,2 0,-1 0,0 2,0-1,1 2,-1 0,0 0,1 1,1 1,44 10,-52-9,1-1,0 0,0 0,0-1,0 0,1 0,-1-1,0 0,0-1,0 0,7-1,8-7,-1-1,0-1,0-1,-1-1,-1 0,0-2,-1 0,-1-1,0-1,-1-1,-1-1,-1 0,13-21,-14 24,3-10,0 1,-1-2,-2 0,-1-1,-1-1,-2 1,0-2,-2 1,3-27,1-145,-26 149,14 51,0 0,-1 0,1 0,0 0,-1 0,1 0,-1 0,1 0,-1 0,0 1,1-1,-1 0,0 0,0 1,0-1,1 1,-1-1,0 0,0 1,0 0,0-1,0 1,0-1,0 1,0 0,0 0,0 0,0 0,0 0,0 0,0 0,0 0,0 0,0 0,0 0,0 0,0 1,0-1,0 0,0 1,0-1,0 1,0-1,0 1,1 0,-1-1,0 1,0 0,-7 9,1 0,0 0,0 1,1 0,0 0,1 1,1 0,0-1,0 1,1 1,1-1,0 0,0 1,1 1,-5 20,0 6,2 1,1-1,2 1,2-1,2 1,1-1,2 1,9 26,-6-30,-2 0,-1 0,-2 1,-2 0,-1 0,-3 19,-16-19,17-37,0-1,1 1,-1-1,1 1,-1-1,0 0,1 1,-1-1,0 0,1 0,-1 1,0-1,0 0,1 0,-1 0,0 0,0 0,1 0,-1 0,0 0,0 0,1 0,-1 0,0-1,1 1,-1 0,0 0,1-1,-1 1,0 0,1-1,-1 1,0-1,1 1,-1-1,1 1,-1-1,1 1,-1-1,1 0,0 1,-1-1,1 0,0 1,-1-1,1 0,0 1,0-1,0 0,-1 0,1 1,0-1,0 0,0 0,-9-46,7 22</inkml:trace>
  <inkml:trace contextRef="#ctx0" brushRef="#br0" timeOffset="329.899">2292 350,'-28'20,"15"-13,0 1,1 0,0 1,0 0,1 1,0 0,0 1,2 1,-1-1,1 1,1 1,0 0,1 0,-2 4,9-10,1 0,-1 0,1 0,0-1,1 1,0 0,0-1,0 1,1-1,-1 0,2 0,-1 0,1 0,0-1,0 1,0-1,1 0,0 0,0-1,0 1,0-1,1 0,0 0,0-1,0 0,0 0,0 0,1-1,-1 0,3 0,34 23,55 39,-70-74,-21-4</inkml:trace>
  <inkml:trace contextRef="#ctx0" brushRef="#br0" timeOffset="685.224">881 68,'5'0,"1"4,0 3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18120 623,'-2'-1,"-1"0,1 0,-1 0,0 1,1-1,-1 1,0-1,0 1,1 0,-1 0,0 1,0-1,1 0,-1 1,0 0,1 0,-1-1,1 2,-1-1,1 0,-1 0,1 1,0-1,0 1,0 0,0 0,0-1,0 1,0 1,-1 0,-44 73,41-60,1 1,1 1,1-1,1 0,0 1,1 0,1-1,0 1,2 6,-1 9,-1-30,-1 1,0 0,1 0,-1-1,1 1,0 0,0 0,1-1,-1 1,1 0,0 0,0-1,0 1,0-1,1 1,0-1,-1 0,1 1,0-1,1 0,-1 0,0 0,1-1,0 1,-1 0,1-1,0 0,0 0,1 0,-1 0,0 0,1 0,-1-1,1 0,-1 0,1 0,0 0,-1 0,1-1,0 0,0 0,0 0,11-6,-1 0,1-2,-1 0,0 0,-1-2,0 1,0-2,-1 0,-1 0,0-1,3-4,-1 2,-1-1,0 0,-1 0,-1-1,0-1,-1 0,-1 0,-1 0,0-1,-1 0,-1-1,0-3,-4 18,-1 0,0 1,1-1,-1 0,-1 0,1 1,0-1,-1 0,0 1,0-1,0 0,0 1,0-1,-1 1,0 0,1-1,-1 1,-1 0,1 0,0 0,-1 0,1 1,-1-1,0 1,0 0,0-1,0 1,0 0,-2 0,-4-2,-1 0,0 1,0 0,0 0,0 1,0 0,-1 1,1 1,-11 0,-45-8,95-16,11 9,2 1,-1-3,-1-1,0-1,-1-3,-2-1,0-2,4-5,-32 18,0 0,-1 0,0-1,-1 0,0-1,-1 1,-1-1,0 0,-1-1,0 1,-1-1,-1 0,0 0,-1 0,-1 0,0 0,-1 0,-1 0,-2-8,-7-11,7 64,46 267,-24-210,-4 1,-3 1,-4 0,-5 0,-3 0,-4 0,-5 7,-65 280,71-356,-1-1,-1 1,0-1,-2 0,0 0,-1-1,-1 0,-1-1,11-16,0-1,-1 1,1 0,0-1,0 1,-1-1,1 1,0 0,-1-1,1 1,-1-1,1 1,-1-1,1 0,-1 1,1-1,-1 1,1-1,-1 0,1 1,-1-1,0 0,1 0,-1 0,1 1,-1-1,0 0,1 0,-1 0,0 0,1 0,-1 0,0 0,1 0,-1 0,0-1,1 1,-1 0,1 0,-1 0,0-1,1 1,-1 0,1-1,-1 1,1-1,-1 1,1 0,-1-1,1 1,-1-1,1 1,0-1,-1 0,1 1,0-1,-1 1,1-1,0 0,0 1,0-1,-1 1,1-1,0 0,0 1,-7-47,6-14,3-1,2 0,3 1,2 0,3 0,3 2,2-1,11-19,27-11,-35 71</inkml:trace>
  <inkml:trace contextRef="#ctx0" brushRef="#br0" timeOffset="-12283.403">11375 227,'-2'1,"0"1,0-1,0 1,0-1,1 1,-1 0,1 0,-1 0,1 0,0 0,0 0,0 0,0 0,0 0,0 1,0-1,1 0,-1 1,1-1,0 0,0 1,0-1,0 0,0 3,0-2,-14 393,-50-56,60-321,8-20,66-194,-66 174</inkml:trace>
  <inkml:trace contextRef="#ctx0" brushRef="#br0" timeOffset="-11988.908">11064 735,'90'-17,"134"-6,-207 19,-2 2,0-1,-1 0,0-2,0 1,0-1,0-1,-1-1,0 0,8-6,-5-1</inkml:trace>
  <inkml:trace contextRef="#ctx0" brushRef="#br0" timeOffset="-11568.531">11685 256,'-21'130,"7"-50,4 1,-1 71,11-139,0 0,1-1,1 1,0 0,0-1,2 1,-1-1,1 0,1 0,0 0,1-1,0 0,1 0,0 0,1-1,3 3,-7-10,0 0,1 0,0-1,-1 1,1-1,0-1,0 1,0-1,0 1,0-1,0-1,1 1,-1-1,0 0,0 0,1-1,-1 1,0-1,0 0,0 0,0-1,0 0,0 0,0 0,-1 0,1-1,-1 0,1 0,-1 0,0 0,0-1,-1 1,4-5,50-25,-56 33,0 1,0-1,1 0,-1 0,0 1,0-1,0 1,0-1,0 1,0-1,0 1,0 0,0 0,0-1,0 1,0 0,-1 0,1 0,0 0,0 0,-1 0,1 0,-1 0,1 0,-1 0,1 0,-1 0,0 0,0 1,1-1,-1 0,0 0,0 0,0 1,0-1,0 0,-1 0,1 0,0 0,0 1,-1-1,1 0,-1 1,1 7,25 81,-24-88,0 1,0-1,0 1,1-1,-1 0,1 0,0 0,-1 0,1 0,0 0,0 0,0 0,0-1,0 1,1-1,-1 0,0 1,1-1,-1 0,1-1,-1 1,1 0,0-1,-1 1,1-1,0 0,-1 0,1 0,0 0,-1 0,1 0,-1-1,1 0,15-6</inkml:trace>
  <inkml:trace contextRef="#ctx0" brushRef="#br0" timeOffset="-11206.096">12249 848,'10'2,"-1"1,1-2,0 1,0-2,0 1,-1-1,1-1,0 1,0-2,0 1,-1-1,1-1,-1 0,0 0,0-1,0 0,0-1,0 0,-1 0,0-1,0 0,-1 0,1-1,-1 1,-1-2,4-3,-9 8,-1 1,1-1,-1 0,1 1,-1-1,0 1,0-1,0 0,0 1,-1-1,1 1,-1-1,1 1,-1-1,0 1,0-1,0 1,0 0,-1-1,1 1,0 0,-1 0,0 0,1 0,-1 0,0 0,0 1,0-1,0 1,-1-1,1 1,0 0,-1-1,1 1,0 1,-1-1,1 0,-1 1,0-1,1 1,-1 0,1-1,-1 1,0 0,1 1,-1-1,1 1,-1-1,1 1,-1 0,1-1,-1 1,1 1,0-1,-2 1,-4 1,0 0,-1 1,1 1,1-1,-1 1,1 0,-1 1,1 0,1 0,-1 1,1 0,1 0,-1 0,1 0,0 1,1 0,0 0,0 0,1 1,0 0,0-1,1 1,0 0,0 0,1 0,1 0,-1 0,1 0,1 0,0 0,0 0,1 0,0 0,0 0,1 0,3 5,3-5,0 0,1-1,0 0,1 0,0-1,0 0,0-1,1 0,0-1,0 0,0-1,1-1,-1 0,1 0,0-1,0-1,0 0,2-1,70 2,-60-2</inkml:trace>
  <inkml:trace contextRef="#ctx0" brushRef="#br0" timeOffset="-9414.452">13350 1102,'-1'-22,"1"0,0 0,2 1,0-1,2 0,0 1,2 0,0 0,1 0,1 1,1 0,1 1,0 0,2 0,0 1,1 1,1 0,10-9,163-100,-185 125,-1 0,0 0,1 0,-1 0,1 0,-1 0,1 0,0 1,-1-1,1 1,0-1,-1 1,1 0,0-1,0 1,-1 0,1 0,0 0,0 1,-1-1,1 0,0 1,-1-1,1 1,0-1,-1 1,1 0,-1 0,1-1,-1 1,1 0,-1 1,0-1,1 0,-1 0,0 1,0-1,0 0,0 1,0-1,0 1,0-1,-1 1,1 0,0-1,-1 1,1 0,-1-1,0 1,0 0,0 0,1-1,-1 1,-1 0,1 256,-1-256,1-1,0 1,0-1,0 0,0 1,1-1,-1 0,0 1,1-1,-1 0,0 0,1 1,0-1,-1 0,1 0,0 0,-1 1,1-1,0 0,0 0,0 0,0 0,0-1,0 1,0 0,0 0,1-1,-1 1,0 0,0-1,1 1,-1-1,0 0,1 1,-1-1,0 0,1 0,-1 0,0 0,1 0,-1 0,0 0,1-1,-1 1,0 0,1-1,-1 1,0-1,0 1,1-1,-1 0,0 1,0-1,0 0,0 0,0 0,0 0,0 0,0 0,227-211,-127 138,-100 74,0-1,0 0,-1 1,1-1,0 1,0-1,0 1,0-1,0 1,0 0,0-1,0 1,0 0,0 0,0 0,0 0,0 0,0 0,0 0,0 0,0 0,0 0,-1 0,1 1,0-1,0 0,0 1,0-1,0 1,0-1,0 1,0-1,-1 1,1 0,0-1,-1 1,1 0,0 0,-1 0,1-1,-1 1,1 0,-1 0,1 0,-1 0,0 0,1 0,-1 0,0 0,0 0,0 0,0 0,0 0,0 0,0 0,0 0,0 0,0 0,-7 62,-1-28,2 0,1 1,2-1,1 1,2 0,2 12,3-29,1-7</inkml:trace>
  <inkml:trace contextRef="#ctx0" brushRef="#br0" timeOffset="-9115.341">14592 678,'-19'25,"-4"3,2 0,0 2,2 0,2 1,1 1,1 0,-3 13,17-42,-1 0,1 0,0 0,0 0,0 0,1 0,-1 0,1 1,-1-1,1 0,0 0,0 0,1 1,-1-1,1 0,-1 0,1 0,0 0,0 0,1 0,-1 0,0 0,1 0,0-1,0 1,0-1,0 1,0-1,0 1,1-1,-1 0,1 0,-1 0,1-1,0 1,0-1,0 1,0-1,0 0,0 0,0 0,0-1,0 1,0-1,0 1,1-1,-1 0,3-1,11-4,1 0,-2-2,1 0,-1-1,0 0,0-2,-1 0,-1 0,1-1,-2-1,0-1,0 0,-1 0,-1-1,0-1,-1 1,0-2,5-12,-11 20,0-1,0 0,-1 0,0 0,0 0,-1-1,-1 1,0-1,0 1,0-1,-1 1,-1-3,1 8,-1 1,1-1,-1 1,0 0,0-1,0 1,0 0,0-1,-1 1,0 0,1 0,-1 0,-1 0,1 1,0-1,0 1,-1-1,0 1,1 0,-1 0,0 0,0 0,0 0,0 1,-1-1,1 1,0 0,-1 0,1 0,0 0,-1 1,1-1,-1 1,0 0,-23 2,2 3</inkml:trace>
  <inkml:trace contextRef="#ctx0" brushRef="#br0" timeOffset="-8699.011">15354 227,'-11'13,"-1"0,2 1,0 1,0-1,1 1,1 1,1 0,0 0,1 0,1 1,0 0,2 0,-1 0,2 1,1-1,0 0,1 1,1-1,0 1,2 4,1-7,0 0,-1 1,-1-1,0 0,-1 1,-1 0,0-1,-1 1,-3 12,-2 0,-1-1,-2 0,-1 0,0-1,-3-1,-4 7,-10 25,23-49</inkml:trace>
  <inkml:trace contextRef="#ctx0" brushRef="#br0" timeOffset="-8452.667">14931 623,'38'4,"37"3,10-1,-4-1,-11-2,-13-1,-11-1,-9 0,-6-1,-3 4,-2 2,0 0,0-1,-4-2</inkml:trace>
  <inkml:trace contextRef="#ctx0" brushRef="#br0" timeOffset="-8251.127">15833 678,'-14'34,"-5"6,1-4</inkml:trace>
  <inkml:trace contextRef="#ctx0" brushRef="#br0" timeOffset="-8099.024">15806 340</inkml:trace>
  <inkml:trace contextRef="#ctx0" brushRef="#br0" timeOffset="-7817.393">16116 594,'-6'22,"-1"3,0 1,1 0,2 0,0 0,2 0,1 1,1-1,3 20,-3-43,1 0,-1 0,1 1,0-1,0 0,0 0,0 0,0 0,1 0,-1-1,1 1,0 0,0-1,0 1,0-1,0 0,1 1,-1-1,1 0,-1 0,1-1,0 1,0 0,0-1,0 0,0 0,0 0,0 0,0 0,0-1,0 1,0-1,1 0,-1 0,0 0,0 0,0 0,1-1,-1 0,0 1,0-1,0 0,0-1,0 1,0 0,1-2,8-7,0 0,0-1,-1 0,-1-1,0 0,0-1,-2 0,1-1,-1 0,-1 0,-1 0,0-1,-1 0,1-3,10-94,-15 109,-1-1,0 1,-1 0,1 0,0 0,-1-1,0 1,0 0,0 0,0 0,0 0,-1 0,1 0,-1 0,0 1,1-1,-1 1,-1-1,1 1,0-1,-1 1,1 0,-1 0,1 1,-1-1,0 0,0 1,0-1,0 1,0 0,0 0,-3 0,1 1,0 0,-1 0,1 1,0 0,0 0,0 0,0 1,0-1,1 1,-1 0,0 1,1-1,-1 1,1 0,-2 2,-19 13</inkml:trace>
  <inkml:trace contextRef="#ctx0" brushRef="#br0" timeOffset="-7366.236">16511 904,'44'-76,"91"-127,-135 202,1 0,-1 0,1 0,-1 0,1 0,-1 0,1 0,0 0,0 0,0 0,-1 1,1-1,0 0,0 0,0 1,0-1,0 1,0-1,0 1,0-1,0 1,1 0,-1 0,0-1,0 1,0 0,0 0,1 0,-1 0,0 0,0 0,0 1,0-1,0 0,0 0,1 1,-1-1,0 1,0-1,0 1,0 0,0-1,-1 1,1 0,0-1,0 1,0 0,0 0,-1 0,1 0,0 0,-1 0,1 0,-1 0,1 0,22 55,-22-50,1 0,-1 0,1-1,0 1,1 0,-1-1,1 1,0-1,0 0,1 0,0 0,0-1,0 1,0-1,0 0,1 0,0 0,0-1,0 0,0 0,1 0,-1 0,4 0,2 0,0-2,0 1,0-2,0 1,1-1,-1-1,0 0,0-1,0 0,-1 0,1-1,0-1,-1 0,0 0,0-1,0 0,-1-1,1 0,-1-1,-1 0,1 0,-1 0,0-1,-1-1,0 1,0-1,-1 0,0-1,-1 1,0-1,0-1,1-5,6-12,-2 2</inkml:trace>
  <inkml:trace contextRef="#ctx0" brushRef="#br0" timeOffset="4383.471">1 2231,'43'-15,"-1"-3,-1-1,-1-2,0-2,-2-2,7-7,-22 17,7-3,-1-2,0-1,-1-1,-2-1,0-2,-2 0,0-2,-2 0,17-29,-33 44,0-1,-1 1,-1-1,0 0,-1 0,0 0,-1 0,0 0,-1-1,-1 1,-1-7,0 17,0-1,0 1,0 0,-1 0,0 0,1 0,-1 0,0 0,-1 1,1-1,0 1,-1-1,1 1,-1 0,0 0,0 0,0 0,0 0,0 1,0-1,0 1,-1 0,1 0,0 0,-1 1,1-1,-1 1,1 0,-1 0,1 0,-1 0,1 0,0 1,-1 0,1-1,0 1,-1 1,1-1,0 0,0 1,0-1,0 1,0 0,0 0,0 0,1 1,-1-1,1 1,0-1,-1 2,-2-2,-1 1,1 0,1 0,-1 0,0 0,1 1,0 0,-1 0,2 0,-1 1,0-1,1 1,0 0,0-1,0 2,1-1,-1 0,1 0,1 1,-1-1,1 1,0 0,0-1,0 1,1 0,0 0,0-1,1 1,-1 0,1-1,1 1,-1 0,1-1,0 1,0-1,0 0,1 0,2 4,4-1,0-1,0 0,1-1,0 0,0-1,1 0,0 0,-1-1,2 0,-1-1,0-1,1 0,-1 0,1-1,-1 0,1-1,0 0,-1-1,1-1,1 0,68 2,-79 0,0 0,0 0,1 0,-1 1,0-1,0 0,0 1,0 0,0-1,0 1,0 0,0 0,0 0,0 0,-1 0,1 1,0-1,-1 1,1-1,-1 1,1-1,-1 1,0 0,1 0,-1-1,0 1,0 0,-1 0,1 0,0 0,-1 0,1 1,-1-1,1 0,-1 0,0 0,0 0,0 0,0 1,-1-1,-23 91,18-78,-9 24,10-28,0-1,1 1,0 0,1 0,0 0,1 1,0-1,1 1,0-1,0 6,2-16,-1 0,0 0,1 0,-1-1,0 1,1 0,-1 0,1 0,-1-1,1 1,0 0,-1-1,1 1,0 0,-1-1,1 1,0-1,0 1,-1-1,1 1,0-1,0 0,0 1,0-1,0 0,0 0,-1 0,1 1,0-1,0 0,0 0,0 0,0-1,0 1,0 0,0 0,0 0,0-1,-1 1,1 0,0-1,0 1,0-1,-1 1,1-1,0 1,0-1,-1 0,1 1,0-1,-1 0,1 1,-1-1,1-1,-1 2,15-9</inkml:trace>
  <inkml:trace contextRef="#ctx0" brushRef="#br0" timeOffset="-27311.148">1130 143,'0'0,"0"0,-1 0,1 0,0 0,-1 0,1 0,-1 0,1 0,0 0,-1 0,1 0,0 0,-1 0,1 0,-1 0,1 0,0 0,-1 0,1 0,0-1,-1 1,1 0,0 0,0-1,-1 1,1 0,0 0,-1-1,1 1,0 0,0 0,0-1,-1 1,1 0,0-1,0 1,0-1,0 1,0 0,0-1,-1 1,-14 39,5 3,1 2,2-1,3 1,1 0,2 1,2-1,2 3,-2-32,0-1,2 1,-1-1,2 1,0-1,1 0,0 0,1-1,3 6,-6-14,-1-1,1 0,0 1,1-1,-1-1,1 1,-1 0,1-1,0 0,0 0,1 0,-1 0,1-1,-1 1,1-1,0 0,0-1,0 1,0-1,0 0,0 0,0-1,0 1,0-1,0 0,1-1,-1 1,2-2,10-3,-1-2,1 0,-1-1,-1-1,1 0,-1-1,-1 0,0-2,-1 1,0-2,0 0,-2 0,1-1,-2 0,0-1,-1-1,2-3,43-54,-13 14,-33 82,-9 27,-1-24,2 1,0-1,2 0,1 1,1-1,1-1,7 22,-9-41,1 1,0-1,0 0,0 0,1-1,0 1,0-1,0 0,1 0,-1-1,1 1,0-1,1-1,-1 1,1-1,-1 0,1-1,0 1,0-1,0-1,0 1,1-1,-1 0,0-1,0 0,1 0,-1-1,0 0,1 0,-1 0,0-1,0 0,0-1,-1 1,1-1,0-1,-1 1,0-1,0 0,2-2,15-15,-1-1,-1-1,-1-1,-1-1,-1-1,-1 0,-1-1,-2-1,2-7,2-2,-1-1,-2-1,-2 0,-1-1,-3 0,0-3,-10 15,-4 29</inkml:trace>
  <inkml:trace contextRef="#ctx0" brushRef="#br0" timeOffset="-26975.969">2259 764,'39'-17,"-1"0,0-3,-2-1,0-2,-2-1,14-14,-42 34,0 0,0-1,-1 1,1-1,-1-1,-1 1,1-1,-1 1,0-1,0-1,-1 1,1 0,-1-1,-1 0,1 0,-1 0,-1 0,1 0,-1 0,0 0,-1 0,0-1,0 1,0 0,-1 0,0 0,-1-2,-2 6,0-1,0 1,0 0,0 0,-1 0,1 1,-1-1,0 1,0 0,0 1,0-1,0 1,0 0,-1 0,1 0,0 1,0 0,-1 0,1 0,0 1,0 0,0 0,-1 0,1 1,0-1,0 1,1 0,-1 1,0-1,1 1,-1 0,1 0,0 0,-3 4,-1 0,0 0,0 0,1 1,0-1,1 2,0-1,0 1,1 0,0 0,0 1,1-1,0 1,1 0,0 0,1 0,0 1,0-1,1 0,1 1,-1-1,2 1,0-1,0 1,0-1,2 0,-1 0,1 0,1 0,0 0,0 0,1-1,0 0,0 0,1 0,0-1,1 0,0 0,0-1,1 1,0-2,0 1,1-1,-1 0,1-1,1 0,-1 0,1-1,-1 0,4 0,131-1,-120-4</inkml:trace>
  <inkml:trace contextRef="#ctx0" brushRef="#br0" timeOffset="-25754.555">3360 566,'-4'26,"1"0,1-1,1 1,1 0,2 0,2 10,-3-26,0-1,0 0,1-1,0 1,0-1,1 1,0-1,0 0,1 0,0 0,1-1,0 0,5 7,-8-11,0-1,1 0,-1 1,1-1,-1 0,1 0,0-1,0 1,0-1,-1 1,2-1,-1 0,0 0,0 0,0 0,0-1,1 1,-1-1,0 0,0 0,1 0,-1 0,0-1,1 1,-1-1,0 0,0 0,0 0,0-1,0 1,0 0,0-1,0 0,-1 0,2-1,8-7,-1 0,0-1,-1 0,0 0,-1-1,0-1,-1 1,2-6,27-37,-36 54,-1 0,0 0,1 0,0 1,-1-1,1 0,-1 0,1 0,0 1,0-1,0 0,-1 1,1-1,0 0,0 1,0-1,0 1,0 0,0-1,0 1,0 0,0-1,0 1,0 0,0 0,0 0,0 0,0 0,0 0,0 0,0 0,0 1,0-1,0 0,0 1,0-1,0 0,0 1,0-1,0 1,0 0,0-1,-1 1,1 0,0-1,0 1,-1 0,1 0,0 0,-1 0,1-1,-1 1,1 0,-1 0,0 0,1 0,-1 0,0 0,0 0,0 1,23 41,-21-35,1 0,0-1,0 1,1-1,0 0,1 0,-1 0,1-1,1 1,-1-1,1 0,0-1,0 0,1 0,0 0,-1 0,2-1,-1 0,0-1,1 0,0 0,5 1,-4-4,0-1,1 0,-1 0,0-1,0 0,-1-1,1 0,0-1,-1 1,0-1,0-1,0 0,0 0,-1-1,0 1,0-1,0-1,-1 0,0 0,0 0,-1 0,0-1,0 0,3-8,-1 7,0 0,0-1,-2 0,1 0,-1-1,-1 1,1-1,-2 0,0 0,0 0,-1-1,0 1,0-11,-7 6</inkml:trace>
  <inkml:trace contextRef="#ctx0" brushRef="#br0" timeOffset="-25508.513">4375 735,'-9'34,"-9"20,0 6,2-7</inkml:trace>
  <inkml:trace contextRef="#ctx0" brushRef="#br0" timeOffset="-25268.449">4375 171</inkml:trace>
  <inkml:trace contextRef="#ctx0" brushRef="#br0" timeOffset="-22353.916">4884 171,'0'407,"-30"-105,31-196,-1-107</inkml:trace>
  <inkml:trace contextRef="#ctx0" brushRef="#br0" timeOffset="-21919.802">5052 199,'-3'6,"0"0,0 0,0 1,0-1,1 1,0-1,0 1,1 0,0 0,0-1,1 1,0 0,0 0,0 0,1 0,0 0,0-1,1 1,0 0,2 5,-3-7,7 47,-2 0,-3 1,-3 0,-3 24,1 21,3 131,22-174,-22-54,0 0,-1 0,1 0,0 0,0 0,0-1,0 1,0 0,0-1,0 1,0-1,0 1,0-1,0 1,0-1,0 0,0 0,0 1,0-1,1 0,-1 0,0 0,0 0,0 0,0 0,0-1,1 1,-1 0,0 0,0-1,0 1,0-1,0 1,0-1,0 0,0 1,0-1,0 0,0 1,-1-1,1 0,0 0,0 0,-1 0,1 0,-1 0,1 0,-1 0,1-1,8-13</inkml:trace>
  <inkml:trace contextRef="#ctx0" brushRef="#br0" timeOffset="-21025.675">6182 623,'-18'0,"0"2,0 0,1 1,-1 0,1 2,0 0,0 1,0 1,1 0,-14 9,22-12,1 1,-1 0,1 0,0 0,0 1,1 0,0 1,0-1,0 1,1 0,0 1,1-1,-1 1,1 0,1 0,-1 0,2 0,-1 1,1-1,0 1,1 0,-1 6,3-9,0-1,1 1,-1-1,1 1,0-1,1 0,-1 1,1-1,0 0,0-1,0 1,1-1,0 1,0-1,0 0,0 0,1-1,-1 1,1-1,0 0,0 0,0-1,1 0,-1 0,0 0,1 0,0-1,-1 0,1 0,0 0,-1-1,1 0,0 0,0 0,-1-1,1 0,0 0,-1 0,1-1,-1 0,0 0,1 0,-1-1,2-1,18-8,-1-1,-1-2,0 0,-1-1,-1-2,0 0,-1-1,-1-1,-1-1,8-12,53-55,-78 87,-1 0,1 0,0 0,-1 0,1 0,0 1,0-1,0 0,0 0,0 1,0-1,0 1,0-1,0 1,0-1,0 1,0 0,0-1,0 1,0 0,0 0,0 0,1 0,-1 0,0 0,0 0,0 0,0 0,0 1,0-1,0 0,0 1,1-1,-1 1,0-1,-1 1,1-1,0 1,0 0,0 0,0-1,0 1,-1 0,1 0,0 0,-1 0,1 0,0 0,-1 0,1 0,-1 0,0 0,1 0,-1 0,0 0,0 0,0 0,1 1,-1-1,0 0,-1 0,1 0,0 0,0 0,0 0,-1 1,1-1,4 62,-5-55,0 0,0-1,1 1,0 0,1-1,0 1,0 0,0-1,1 1,1-1,-1 1,1-1,0 0,0 0,1 0,0-1,0 1,1-1,0 0,0 0,0-1,1 1,0-1,0 0,4 2,2-3,-1 0,1 0,0-1,0-1,0 0,0 0,0-1,0-1,1 0,11-2,1 1</inkml:trace>
  <inkml:trace contextRef="#ctx0" brushRef="#br0" timeOffset="-20590.373">6774 848,'105'-161,"-33"50,-72 111,0 1,1-1,-1 1,0-1,0 1,0-1,0 0,1 1,-1-1,0 1,0-1,1 0,-1 1,0-1,1 0,-1 1,0-1,1 0,-1 0,0 1,1-1,-1 0,1 0,-1 0,0 0,1 1,-1-1,1 0,-1 0,1 0,-1 0,0 0,1 0,-1 0,1 0,-1 0,1 0,-1 0,1-1,-1 1,0 0,1 0,-1 0,1 0,-1-1,0 1,1 0,-1 0,0-1,1 1,-1 0,0-1,1 1,-1 0,0-1,0 1,1-1,-1 1,0 0,0-1,0 1,0-1,0 1,1-1,-1 1,0 0,0-1,0 1,0-1,0 1,2 37,-2-32,-1 37,-1-31,1-1,0 1,1 0,0 0,0-1,1 1,1 0,0-1,0 1,1-1,0 1,1-1,0 0,1-1,0 1,0-1,1 0,3 3,-3-8,0-1,0 0,0 0,0-1,0 0,1 0,-1 0,1-1,-1 0,1 0,0-1,-1 0,1 0,0 0,-1-1,1 0,0 0,-1-1,0 0,1 0,-1 0,0-1,0 0,0 0,0-1,-1 1,1-1,-1 0,0-1,0 1,-1-1,2-2,5-2,-2-1,1 0,-1-1,0 1,-1-2,-1 1,0-1,0 0,-1-1,0 0,9-26,-9 23</inkml:trace>
  <inkml:trace contextRef="#ctx0" brushRef="#br0" timeOffset="-20205.771">7791 678,'-26'1,"1"1,-1 1,1 1,0 2,0 0,1 2,0 0,0 2,1 0,-19 12,38-20,1 0,-1 0,1 0,-1 1,1-1,0 1,0-1,0 1,0 0,0 0,1 1,-1-1,1 0,0 1,0 0,0-1,1 1,-1 0,1 0,0 0,0 0,0 0,1 0,0 0,-1 0,1 0,0 0,1 0,-1 0,1 1,0-1,0 0,0-1,1 1,-1 0,1 0,0-1,0 1,0 0,0-1,1 0,-1 0,1 0,0 0,0 0,0 0,0-1,1 1,8 1,0-1,0 0,1-1,-1 0,1-1,0 0,-1-1,1 0,0-1,-1-1,1 0,-1 0,0-1,1-1,-1 0,9-5,2-2,0-2,-1 0,-1-1,0-1,-1-2,0 1,0-3,44-23,-63 41,0 0,1 1,-1 0,1-1,-1 1,1 0,-1-1,1 1,-1 0,1 0,-1 0,1 1,-1-1,1 0,-1 1,1-1,-1 0,1 1,-1 0,0-1,1 1,-1 0,0 0,1 0,-1-1,0 2,0-1,0 0,0 0,0 0,0 0,0 0,0 1,-1-1,1 0,0 1,-1-1,1 1,-1-1,0 1,1-1,-1 1,0-1,0 1,0-1,0 2,3 17,-3-15,1 1,-1-1,1 1,0-1,1 0,-1 1,1-1,0 0,0 0,1 0,-1-1,1 1,0 0,0-1,1 0,1 2,10 4</inkml:trace>
  <inkml:trace contextRef="#ctx0" brushRef="#br0" timeOffset="-19457.499">8242 1,'-5'38,"-1"37,0 11,1 0,2-5,0-12,2-7,1-10,0-4,0-6,5-4,2-5,-1-3,-1-1,-2-2,-1 1,0-11,-2-7</inkml:trace>
  <inkml:trace contextRef="#ctx0" brushRef="#br0" timeOffset="-18890.664">8552 537,'-12'32,"0"-4,2 0,1 1,1 0,1 0,1 1,0 19,6-47,-1 1,1-1,0 0,0 1,0-1,0 0,1 0,-1 1,1-1,-1 0,1 0,0 1,0-1,-1 0,2 0,-1 0,0 0,0 0,1-1,-1 1,1 0,-1 0,1-1,0 1,0-1,-1 0,1 1,0-1,0 0,1 0,-1 0,0-1,0 1,0 0,0-1,1 1,-1-1,0 0,1 0,-1 0,0 0,1 0,-1 0,2-1,10-5,0 0,0-1,-1 0,0-1,0 0,0-1,-1-1,-1 0,0-1,0 0,-1 0,0-1,-1-1,1-2,34-38,30-29,-74 82,0-1,0 1,0 0,0-1,0 1,0-1,1 1,-1-1,0 1,0-1,1 1,-1 0,0-1,0 1,1-1,-1 1,1 0,-1-1,0 1,1 0,-1 0,1-1,-1 1,0 0,1 0,-1 0,1 0,-1-1,1 1,-1 0,1 0,-1 0,1 0,-1 0,1 0,-1 0,1 0,-1 0,1 1,-1-1,1 0,-1 0,1 0,-1 0,0 1,1-1,-1 0,1 1,-1-1,0 0,1 1,-1-1,0 0,1 1,-1-1,0 0,1 1,-1-1,0 1,0-1,0 1,1-1,-1 1,0-1,2 37,-2-31,26 239,2 32,-28-265,3 14,-2 1,-1-1,0 1,-2-1,-2 1,0-1,-2 0,0 0,-2-1,-1 0,-1 0,-12 20,14-31,0-2,-1 1,-1-1,0 0,-1-1,0-1,-1 1,0-2,0 0,-1 0,-1-1,-4 2,16-9,1-1,-1 1,0 0,0-1,1 1,-1-1,0 1,0-1,1 0,-1 0,0 0,0 0,0 0,0 0,1-1,-1 1,0 0,0-1,1 0,-1 1,0-1,1 0,-1 0,1 0,-1 0,1 0,-1 0,1 0,0 0,-1-1,1 1,0-1,0 1,0-1,0 1,0-1,0 1,1-1,-1 0,0 0,1 1,0-1,-1-1,-9-82,42-88,-17 115,48-141,-49 172</inkml:trace>
  <inkml:trace contextRef="#ctx0" brushRef="#br0" timeOffset="-18424.099">9145 537,'53'-27,"-23"10,2 1,0 1,1 2,0 2,29-7,-61 17,1 0,-1 0,0 0,0 1,0-1,1 0,-1 1,0-1,0 1,1-1,-1 1,1 0,-1-1,0 1,1 0,-1 0,1 0,-1 0,0 0,1 1,-1-1,1 0,-1 0,0 1,1-1,-1 1,0 0,0-1,1 1,-1 0,0 0,0-1,0 1,0 0,0 0,0 0,0 0,0 1,0-1,-1 0,1 0,0 0,-1 1,1-1,-1 0,1 1,-1-1,0 0,0 1,1-1,-1 1,0-1,0 0,0 1,0-1,-1 1,1-1,0 0,-1 1,1 0,-60 82,-103 132,159-211,-49 97,52-99,0 0,0 0,0 0,1 0,-1 0,1 0,0 0,0 0,0 0,0 0,0 0,1 0,-1-1,1 1,0 0,0 0,0 0,0 0,1-1,-1 1,1-1,-1 1,1-1,0 1,0-1,0 0,0 0,1 0,-1 0,0-1,1 1,-1 0,1-1,0 0,-1 1,2-1,14 3,-1 0,2-1,-1 0,0-2,0 0,1-1,-1-1,0-1,12-2,-25 4,0 0,0 0,0-1,-1 1,1-1,0 0,0-1,-1 1,1-1,0 0,-1 0,0 0,1-1,-1 1,0-1,0 0,-1 0,1-1,-1 1,1-1,-1 0,0 1,0-1,1-3,-5-5</inkml:trace>
  <inkml:trace contextRef="#ctx0" brushRef="#br0" timeOffset="-18187.544">9116 678,'39'-4,"22"-7,5-2,-3 2,-8 3,-9 3,-7 1,-5 3,-4 0,-2 2,-1-1,0 1,-1-1,-4 0</inkml:trace>
  <inkml:trace contextRef="#ctx0" brushRef="#br0" timeOffset="-17884.875">9794 678,'15'3,"1"-1,-1-1,1 0,-1-1,1-1,-1-1,1 0,-1 0,0-2,9-3,-18 6,0-1,0-1,0 1,0-1,-1 0,1 0,-1 0,0-1,0 0,0 0,-1 0,1 0,-1-1,0 0,0 0,-1 0,1 0,-1-1,0 1,-1-1,1 0,-1 0,-1 0,1 0,-1 0,0 0,0-2,-1 5,-1 0,1 0,-1 0,0 0,0 0,-1 0,1 0,-1 0,1 0,-1 1,0-1,0 1,0-1,0 1,0 0,-1-1,1 1,-1 0,1 1,-1-1,0 0,0 1,0 0,0-1,0 1,0 0,0 1,0-1,0 0,0 1,-1 0,1 0,0 0,0 0,0 0,-1 1,1-1,0 1,0 0,0 0,0 0,0 0,0 1,0-1,1 1,-1-1,0 2,-9 1,0 2,0-1,1 1,0 1,0 0,1 1,0 0,0 0,1 1,0 1,1-1,0 1,0 1,1 0,0 0,1 0,0 0,1 1,0 0,1 0,1 1,0-1,0 1,1 0,1 0,0-1,1 1,0 0,1 0,0 0,2 1,-1-6,2 0,-1-1,1 0,0 1,1-2,0 1,0 0,0-1,1 0,0 0,0-1,0 0,1 0,0 0,0-1,0 0,0 0,1 0,-1-1,1-1,0 1,3 0,17 3,-1-1,1-1,0-1,1-2,24-1,-28-1</inkml:trace>
  <inkml:trace contextRef="#ctx0" brushRef="#br0" timeOffset="4668.936">1215 1892,'-12'23,"-2"3,0 1,2 0,1 0,1 2,2-1,0 1,1 9,6-36,0-1,1 1,0 0,-1 0,1-1,0 1,0 0,0 0,0 0,0-1,0 1,0 0,1 0,-1-1,1 1,-1 0,1 0,0-1,-1 1,1-1,0 1,0-1,0 1,0-1,1 1,-1-1,0 0,1 0,-1 0,0 1,1-1,0-1,-1 1,1 0,-1 0,1-1,0 1,0 0,-1-1,1 0,0 1,0-1,-1 0,1 0,0 0,0 0,0 0,-1-1,2 1,13-8,-1 0,-1-1,0 0,0-1,-1-1,0 0,-1 0,0-2,-1 1,0-1,1-4,-6 10,2-1,-1 0,0 0,-1-1,1 0,-2 0,1-1,-1 0,-1 0,1 0,-2 0,0-1,0 1,-1-1,0 0,0 0,-2 0,1 0,-1 0,-1 0,-1-7,-1 13,-1 0,0 0,0 0,-1 1,1 0,-1 0,0 0,0 0,0 1,0 0,-1 0,1 0,-1 1,0-1,0 1,0 1,0-1,0 1,0 0,0 1,-1-1,1 1,0 0,0 1,0 0,-1 0,1 0,0 0,0 1,1 0,-1 1,0-1,1 1,-1 0,1 0,-3 3,-11 4</inkml:trace>
  <inkml:trace contextRef="#ctx0" brushRef="#br0" timeOffset="5053.861">1779 1469,'-56'131,"7"3,5 2,1 21,-1-7,42-130,13-27,14-28,-12 12</inkml:trace>
  <inkml:trace contextRef="#ctx0" brushRef="#br0" timeOffset="5339.246">2033 1441,'-135'372,"34"-94,98-269,0-1,0 1,1 0,0 0,1 0,0 1,0-1,1 0,0 0,2 9,3 0</inkml:trace>
  <inkml:trace contextRef="#ctx0" brushRef="#br0" timeOffset="5583.791">2175 1892,'-10'39,"-8"12,0-7,2-12</inkml:trace>
  <inkml:trace contextRef="#ctx0" brushRef="#br0" timeOffset="5818.95">2287 1469,'0'0</inkml:trace>
  <inkml:trace contextRef="#ctx0" brushRef="#br0" timeOffset="6567.089">2400 2089,'26'-41,"-18"26,1 0,1 0,0 1,1 0,0 1,1 1,0-1,1 2,1 0,7-5,-20 15,1 0,0 0,-1 0,1 1,0-1,-1 0,1 1,0-1,0 1,0-1,-1 1,1 0,0 0,0 0,0 0,0 0,0 0,0 0,-1 1,1-1,0 1,0-1,0 1,-1 0,1 0,0-1,-1 1,1 1,-1-1,1 0,-1 0,0 0,1 1,-1-1,0 1,0-1,0 1,0-1,0 1,0 0,0-1,-1 1,1 0,0 0,-1 0,0-1,1 1,-1 0,0 0,0 0,0 0,0 0,0-1,-1 1,1 0,-1 0,1 0,-1 0,1-1,-1 1,0 0,6 79,-5-79,1-1,0 1,0 0,1 0,-1-1,0 1,0 0,1-1,-1 1,1-1,-1 0,1 0,0 1,0-1,-1 0,1 0,0-1,0 1,0 0,0-1,0 1,0-1,0 1,0-1,0 0,0 0,0 0,0 0,0 0,0 0,0-1,0 1,0-1,0 0,0 1,0-1,0 0,1-1,9-5,0 0,-1-1,-1 0,1-1,-1 0,0 0,-1-1,-1-1,1 1,-1-2,-1 1,1-3,16-20,-18 25,-3 4,-1 0,1 1,0-1,0 1,0 0,0 0,1 0,0 0,-1 1,1 0,1-1,-1 1,0 1,1-1,0 1,-1-1,1 1,0 1,0-1,0 1,0 0,1 0,-1 0,0 1,0-1,2 2,65 21,-71-21,1-1,-1 1,1-1,-1 1,1 0,-1 0,1 0,-1 0,0 0,0 0,1 0,-1 0,0 0,0 0,0 1,0-1,0 1,-1-1,1 0,0 1,-1 0,1-1,-1 1,1-1,-1 1,0-1,1 1,-1 0,0-1,0 1,0 0,-1-1,1 1,0 0,-1-1,1 1,-1-1,1 1,-1-1,0 1,1-1,-1 1,0-1,-72 69,63-62,0 0,0 0,1 1,0 0,0 1,1 0,1 0,-6 10,12-19,0 0,0 0,0 0,0 0,1 1,-1-1,1 0,-1 0,0 1,1-1,0 0,-1 1,1-1,0 0,0 1,0-1,0 1,0-1,0 0,0 1,0-1,0 1,1-1,-1 0,1 1,-1-1,1 0,-1 0,1 1,0-1,0 0,-1 0,1 0,0 0,0 0,0 0,0 0,0 0,1 0,-1 0,0-1,0 1,0 0,1-1,-1 1,0-1,1 0,-1 1,69-8,109-88,-175 92,0 0,0 1,0 0,0 0,1 0,-1 0,0 0,1 1,0 0,-1 0,1 0,0 1,0-1,-1 1,1 0,0 1,0-1,-1 1,1 0,0 0,-1 1,1-1,-1 1,1 0,-1 0,0 0,0 1,0-1,0 1,0 0,-1 0,1 1,-1-1,0 1,2 1,-1 9,0-1,-1 1,0 0,-1 0,0 0,-1 1,-1-1,-1 0,-1 9,2 6,-5 89,-4-1,-5 0,-6-1,-15 43,31-139,-1 0,-2 0,1 0,-2-1,-1 0,0 0,-1-1,-1 0,-1-1,0-1,-2 1,0-2,-12 11,24-24,0-1,0 1,1-1,-1 0,0 0,0 0,0 0,-1 0,1 0,0-1,0 1,0-1,-1 1,1-1,0 0,0 0,-1 0,1 0,0 0,0-1,-1 1,1 0,0-1,0 0,0 0,0 0,0 0,0 0,0 0,0 0,0 0,0-1,0 1,1-1,-1 0,1 1,-1-1,1 0,0 0,-1 0,1 0,0 0,0 0,1 0,-1 0,0 0,1 0,-1-1,1 1,0 0,-1 0,1-1,0 1,1 0,-1-1,1-1,-1-37,1 1,3-1,1 1,2 0,2 1,1-1,2 2,7-14,-16 43,13-42,3 0,1 1,3 1,12-16,-13 35,-2 8</inkml:trace>
  <inkml:trace contextRef="#ctx0" brushRef="#br0" timeOffset="7439.766">4319 1864,'-6'8,"-25"31,2 1,2 2,1 0,3 2,-9 22,30-62,0 0,0 0,0 0,1 0,0 0,-1 0,1 0,1 1,-1-1,1 0,-1 1,1-1,1 0,-1 0,0 1,1-1,0 0,0 0,0 1,1-1,0 0,-1 0,1-1,0 1,1 0,-1-1,1 1,-1-1,1 0,0 0,1 0,-1 0,0 0,1-1,-1 1,1-1,0 0,0 0,3 0,7-1,1-1,-1-1,0 0,1-1,-1-1,0 0,0-1,0 0,-1-1,0-1,0 0,0 0,0-2,-1 1,0-2,-1 0,0 0,0-1,-1 0,-1-1,4-4,25-26,-2-1,-2-1,-2-2,-2-2,-1-3,-10 17,-2 0,-1-2,-1 0,-3 0,-1-1,-1-1,-2 0,-2 0,-1-1,-1-18,-3 52,0 0,0 0,0 0,-1 0,1 0,-1 0,0 0,-1 0,1 0,0 1,-1-1,0 0,0 0,0 0,-1 1,1-1,-1 0,0 1,0-1,0 1,0 0,-1 0,1 0,-1 0,0 0,0 0,0 1,0 0,0-1,-1 1,1 0,-1 0,1 1,-1-1,0 1,0 0,1 0,-1 0,0 0,0 1,-3-1,-4 7,1 0,0 0,0 1,1 0,-1 1,2 0,-1 0,1 1,0 0,1 1,0-1,1 1,0 1,0-1,1 1,1 0,0 0,-3 12,-2-4,0 1,2 1,0 0,1 0,1 0,1 0,1 1,1 0,1 0,1-1,1 1,1 0,0 0,2-1,1 0,0 1,2-2,2 5,-4-12,2-1,0 0,1 0,0 0,0-1,1 0,1-1,0 0,0-1,1 0,0 0,1-1,0 0,0-1,8 3,-14-6,0 0,1 0,0-1,0 0,0 0,0 0,0-1,1 0,-1-1,1 0,-1 0,1 0,-1-1,1 0,0 0,-1-1,1 0,-1-1,1 1,-1-1,0-1,0 1,0-1,0-1,0 1,-1-1,6-4,8-12,-4-1</inkml:trace>
  <inkml:trace contextRef="#ctx0" brushRef="#br0" timeOffset="7838.946">5194 1836,'-13'34,"1"1,1 1,2 0,2 1,1-1,2 1,2 3,1-36,1 1,0-1,0 0,0 0,0 0,1 0,0 0,0 0,0 0,0 0,0 0,1 0,0 0,0-1,0 1,0-1,1 1,-1-1,1 0,0 0,0 0,0 0,0 0,0-1,1 0,-1 1,1-1,0 0,-1-1,1 1,0-1,0 0,0 0,0 0,0 0,0-1,0 1,1-1,-1 0,0 0,0-1,0 1,0-1,0 0,0 0,0 0,0-1,1 0,7-4,-1-1,0-1,0 0,-1 0,0-1,-1 0,0-1,0 0,-1 0,0-1,-1 0,0-1,-1 1,0-1,-1-1,0 1,-1-1,0 1,-1-1,0 0,-2 0,1-1,-1 1,-1 0,-1 0,0-8,-12-76,11 94,1 1,0-1,-1 0,1 0,-1 0,0 1,0-1,0 1,0 0,-1-1,1 1,0 0,-1 0,0 0,1 1,-1-1,0 1,0-1,0 1,0 0,0 0,0 1,0-1,0 0,-1 1,1 0,0 0,-3 0,-1 1,0 0,1 0,-1 0,0 1,1 1,0-1,-1 1,1 0,0 0,0 0,1 1,-1 0,1 0,0 1,0-1,0 1,0 1,-14 16</inkml:trace>
  <inkml:trace contextRef="#ctx0" brushRef="#br0" timeOffset="8289.509">5589 1949,'-10'26,"7"-21,0-1,0 1,1 0,-1 0,1 0,0 0,1 0,-1 1,1-1,0 1,0-1,1 0,-1 1,1 0,0-1,1 1,-1-1,1 0,0 1,1-1,-1 0,1 1,0-1,1 0,-1 0,1 0,0-1,0 1,0-1,1 0,-1 1,6-4,-1 1,1-1,0-1,-1 1,1-2,0 1,-1-1,1 0,-1-1,1 0,-1 0,0-1,0 0,0-1,0 1,-1-1,1-1,-1 0,0 0,0 0,-1-1,1 0,-1 0,0-2,-4 7,81-71,-80 70,0 1,0 0,0 0,0-1,0 2,0-1,1 0,-1 1,0 0,0-1,1 1,-1 0,0 1,1-1,-1 1,0-1,0 1,1 0,-1 0,0 1,0-1,0 0,0 1,-1 0,1 0,0 0,-1 0,1 0,-1 0,1 1,-1-1,1 3,48 28,-47-32,1 0,-1 0,0 0,1-1,-1 1,0-1,1 0,-1 0,0-1,1 1,-1-1,0 0,0 0,1-1,-1 1,0-1,0 0,0 0,-1 0,1 0,0-1,-1 0,0 1,1-1,-1-1,0 1,-1 0,1-1,0 1,56-116,-51 94</inkml:trace>
  <inkml:trace contextRef="#ctx0" brushRef="#br0" timeOffset="8721.273">6351 2175,'182'-244,"-142"205,-39 40,0 0,0 0,0 0,0 0,0 0,0 1,0-1,0 0,0 1,0-1,-1 1,1-1,-1 1,1-1,-1 1,1-1,-1 1,0-1,0 1,0 0,0-1,0 1,0-1,0 1,-1 0,1-1,-1 2,1 0,-2 27,6 85,-3-112,0 1,-1-1,1 0,1 0,-1 1,0-1,1 0,-1 0,1 0,0-1,0 1,0 0,0-1,1 1,-1-1,1 0,-1 0,1 0,0 0,0 0,0 0,0-1,0 0,0 1,0-1,1 0,-1-1,0 1,0 0,2-1,0 0,0 0,0 0,0-1,0 0,0 0,0 0,-1 0,1-1,0 0,-1 0,1 0,-1-1,0 1,0-1,0 0,0 0,0 0,0-1,-1 1,0-1,0 0,1-1,56-99,-53 88,6-11,-2 2</inkml:trace>
  <inkml:trace contextRef="#ctx0" brushRef="#br0" timeOffset="13371.011">8016 1892,'-6'-6,"-1"1,1 0,-1 0,0 0,0 1,0 0,0 0,-1 1,0 0,0 0,0 1,0 0,0 0,0 1,0 0,-1 0,1 1,0 0,0 1,-1 0,1 0,0 0,0 1,0 1,0-1,0 1,1 1,-1-1,1 1,0 1,0-1,0 1,1 0,-1 1,1 0,0 0,-3 5,2 1,-1-1,1 1,1 1,0-1,1 1,0 0,1 0,-2 11,5-19,1 0,-1 0,1-1,0 1,0 0,0 0,0-1,1 1,0 0,0-1,0 1,1 0,0-1,-1 0,2 1,-1-1,0 0,1 0,0 0,0 0,0-1,0 1,0-1,1 0,0 0,-1 0,1 0,0-1,4 2,1 0,0 0,1-1,-1 0,1-1,-1 0,1-1,0 0,0 0,-1-1,1 0,0-1,0 0,0 0,-1-1,1-1,-1 0,0 0,1 0,4-4,8-4,0 0,-1-1,-1-1,0-2,-1 1,0-2,6-8,-12 10,0-1,-1 0,-1-1,0-1,-2 0,1 0,-2 0,5-17,-11 32,-1-1,0 1,0 0,0 0,-1-1,1 1,-1-1,1 1,-1 0,0-1,1 1,-1-1,0 1,-1-1,1 1,0-1,-1 1,0 0,1-1,-1 1,0 0,0 0,0-1,0 1,-1 0,1 0,-1 0,0-1,0 4,0-1,0 1,0 0,0 0,1 0,-1 1,0-1,1 0,-1 0,0 1,1-1,0 1,-1 0,1-1,0 1,0 0,0 0,0 0,0-1,1 1,-1 0,0 0,1 0,0 0,-1 1,1-1,0 0,0 0,0 0,0 0,0 1,1 5,-1 1,1-1,0 1,1-1,0 1,0-1,0 0,1 0,1 0,0-1,0 1,0-1,1 1,0-1,0-1,0 1,1-1,0 0,1 0,-1-1,1 0,0 0,0 0,6 1,20 17,-21-12</inkml:trace>
  <inkml:trace contextRef="#ctx0" brushRef="#br0" timeOffset="13921.223">8326 2203,'146'-236,"-66"94,-78 142,0-1,-1 1,1 0,0 0,0 0,-1 0,1 1,0-1,0 0,-1 1,1-1,0 1,-1 0,1-1,-1 1,1 0,-1 0,1 0,-1 0,1 0,-1 1,0-1,0 0,0 1,0-1,0 0,0 1,0-1,0 1,0 0,-1-1,1 1,-1 0,1-1,-1 1,1 0,-1-1,0 1,0 0,0 0,0-1,71 131,-67-127,0 0,0 0,0-1,0 0,1 0,0 0,0 0,0-1,0 1,0-1,1-1,-1 1,1-1,0 0,0 0,0-1,0 1,0-1,0-1,0 1,0-1,0 0,3-1,-2-2,1-1,-1-1,0 1,0-1,0 0,-1-1,1 1,-1-1,-1-1,1 1,-1-1,0 0,-1 0,1-1,-1 1,-1-1,0 0,0 0,0 0,-1 0,0 0,-1-1,0 1,0-7,16-53,-11 50</inkml:trace>
  <inkml:trace contextRef="#ctx0" brushRef="#br0" timeOffset="16369.872">9936 1892,'-5'5,"-6"6,-2 7,2 4,-2-1,1 0,2 2,4 1,-3-3,1 0,1 1,-3-4,6-9,2-11,3-5</inkml:trace>
  <inkml:trace contextRef="#ctx0" brushRef="#br0" timeOffset="16608.708">9992 1356,'0'19,"5"16,1 2</inkml:trace>
  <inkml:trace contextRef="#ctx0" brushRef="#br0" timeOffset="17020.364">10161 2175,'38'-92,"-31"72,0 0,2 0,0 1,1 0,1 1,1 0,6-7,-18 24,1 0,-1 0,0 1,1-1,-1 0,1 0,-1 0,1 0,-1 1,1-1,0 0,-1 1,1-1,0 0,0 1,-1-1,1 1,0-1,0 1,0-1,0 1,0 0,0-1,-1 1,1 0,0 0,0 0,0 0,0-1,0 1,0 1,0-1,0 0,0 0,0 0,0 0,0 1,0-1,0 0,-1 1,1-1,0 1,0-1,0 1,-1-1,1 1,0 0,0-1,-1 1,1 0,-1 0,1-1,-1 1,1 0,-1 0,1 0,-1 0,1-1,-1 1,0 0,0 0,0 0,1 0,-1 0,0 1,7 67,-8-39,0-24,-1 0,1 0,1 0,-1 0,1 0,0 0,1 0,-1 0,1 0,0 0,1 0,-1 0,1 0,0 0,1-1,0 1,0-1,0 0,0 1,1-2,-1 1,1 0,1 0,0-4,0-1,0 1,0-1,0 0,1-1,-1 1,0-1,0 0,0 0,-1 0,1-1,0 0,0 0,-1 0,1 0,-1-1,0 0,0 0,0 0,0 0,0-1,2-2,11-13,-1 0,-2-2,1 1,-2-1,-1-1,-1-1,-1 1,1-6,6-43,-15 49</inkml:trace>
  <inkml:trace contextRef="#ctx0" brushRef="#br0" timeOffset="17356.247">11035 1836,'-19'7,"0"1,1 1,0 1,0 0,1 1,1 1,0 1,0 0,1 1,1 1,0 0,1 1,1 1,-4 7,13-19,0 0,0-1,1 1,0 0,0 0,1 1,-1-1,1 0,0 0,0 1,1-1,0 1,0-1,0 0,0 1,1-1,0 0,0 1,1-1,-1 0,1 0,0 0,1 0,-1 0,1 0,0-1,0 1,0-1,1 0,-1 0,1 0,3 2,4 0,1-1,0 0,0-1,0 0,1-1,-1 0,1-1,-1 0,1-1,0-1,0 0,-1-1,1 0,0-1,-1 0,1-1,-1 0,0-1,0-1,0 0,-1 0,1-1,-1-1,-1 0,1 0,-1-1,0 0,-1-1,0 0,0-1,3-5,22-30,-19 27</inkml:trace>
  <inkml:trace contextRef="#ctx0" brushRef="#br0" timeOffset="17678.281">11431 1441,'-19'55,"4"-14,1 0,3 1,1 0,2 1,-2 36,-17 201,11-156,11-102,2-2</inkml:trace>
  <inkml:trace contextRef="#ctx0" brushRef="#br0" timeOffset="17925.313">11657 2005,'-14'34,"-6"15,7 5,5-2,8-10,5-18,1-11</inkml:trace>
  <inkml:trace contextRef="#ctx0" brushRef="#br0" timeOffset="18179.234">11713 1554,'0'0</inkml:trace>
  <inkml:trace contextRef="#ctx0" brushRef="#br0" timeOffset="18791.126">11882 2259,'237'-361,"-237"361,0 1,0-1,0 1,0-1,1 0,-1 1,0-1,0 0,0 1,1-1,-1 1,0-1,0 0,1 0,-1 1,0-1,0 0,1 1,-1-1,1 0,-1 0,0 0,1 1,-1-1,0 0,1 0,-1 0,1 0,-1 0,0 0,1 0,-1 1,1-1,-1 0,0-1,1 1,-1 0,1 0,-1 0,1 0,-1 0,0 0,1 0,-1-1,0 1,1 0,-1 0,0-1,1 1,-1 0,0 0,1-1,-1 1,0 0,0-1,1 1,-1 0,0-1,0 1,0 0,1-1,-1 1,0-1,0 1,0 0,0-1,0 1,2 38,-3-32,-1 41,0-37,1 1,-1-1,2 0,0 1,0-1,1 1,0-1,0 0,1 0,1 0,0 0,0 0,1 0,0 0,1-1,0 0,1 1,-3-7,0 0,0-1,0 1,1-1,-1 0,1 0,-1-1,1 1,-1-1,1 1,0-1,0 0,0-1,0 1,-1-1,1 1,0-1,0 0,0-1,0 1,0-1,0 1,0-1,-1 0,1-1,0 1,-1-1,1 0,-1 1,1-2,-1 1,1-1,8-5,-1 0,0-1,0 0,-1-1,0 0,-1-1,0 0,4-7,-2 2,-1 0,-1 0,-1-1,0 0,-1 0,-1-1,-1 1,0-1,1-16,-6 16</inkml:trace>
  <inkml:trace contextRef="#ctx0" brushRef="#br0" timeOffset="19223.88">12729 2118,'168'-60,"-162"57,0 0,0-1,0 0,0 0,0 0,-1 0,0-1,0 0,0 0,-1-1,1 1,-1-1,-1 0,1 0,-1 0,0 0,0-1,-1 1,0-1,0 0,-1 0,1 0,-1-6,-1 10,0-1,0 0,0 1,-1-1,1 0,-1 1,0-1,0 1,0-1,-1 1,1-1,-1 1,0 0,0 0,0 0,0 0,0 0,-1 0,0 1,1-1,-1 1,0 0,0-1,0 1,0 1,-1-1,1 0,0 1,-1 0,1 0,-1 0,1 0,-1 0,0 1,1-1,-1 1,0 0,-2 0,-5 0,0 1,1 0,-1 0,0 1,1 0,0 1,-1 0,1 1,0 0,1 0,-1 1,-8 6,9-5,-1-1,2 2,-1-1,1 1,0 1,0 0,1 0,0 0,0 1,1 0,0 0,1 0,0 1,0 0,1 0,1 0,-1 0,2 1,-1-1,2 1,-1 0,1 0,1 0,0 0,0-1,1 1,1 0,1 6,2-6,0 0,1 0,1-1,-1 1,1-2,1 1,0-1,0 0,1 0,0-1,1-1,0 1,0-1,0-1,1 0,0-1,0 0,0 0,9 1,11 4,0-2,1-2,-1-1,1-1,0-2,31-1,17-8,-62 1</inkml:trace>
  <inkml:trace contextRef="#ctx0" brushRef="#br0" timeOffset="22340.058">14310 1751,'90'-40,"-66"32,-11 1,1 1,-1 1,2 0,-1 1,0 1,1 0,-1 1,1 0,0 1,0 1,0 0,0 1,-1 1,1 0,13 4,-25-4,-1 0,1-1,0 1,-1 1,1-1,-1 0,1 1,-1-1,0 1,0-1,0 1,-1 0,1 0,0 0,-1 0,0 0,0 1,0-1,0 0,-1 0,1 1,-1-1,0 0,1 1,-2-1,1 0,0 1,-1-1,0 2,-31 95,-97 92,63-106,-2 2,-47 76,114-162,0 1,-1-1,1 1,0 0,0 0,1-1,-1 1,0 0,1 0,0 0,0 0,0 0,0 0,0 0,0-1,1 1,0 0,-1 0,1 0,0 0,0-1,0 1,1-1,-1 1,1-1,-1 1,1-1,0 0,0 1,0-1,0 0,0-1,1 1,1 1,3 2,1-1,0 0,-1 0,1-1,1 0,-1-1,0 1,1-2,-1 1,1-1,2 0,10-2,0-1,0 0,-1-2,1 0,-1-2,0 0,0-1,-1-1,1-1,-2 0,0-2,14-9,-25 15,-6 4</inkml:trace>
  <inkml:trace contextRef="#ctx0" brushRef="#br0" timeOffset="23189.672">15326 2146,'-2'1,"0"1,0-1,0 1,0-1,1 1,-1 0,1 0,-1 0,1 0,0 0,0 0,-1 0,2 0,-1 1,0-1,0 0,1 0,-1 1,1-1,0 0,-1 1,1-1,1 1,-1 1,0-1,2 108,-1-108,-1 0,1-1,0 1,0 0,0 0,0-1,0 1,1 0,-1-1,1 0,0 1,-1-1,1 0,0 0,1 0,-1 0,0 0,0 0,1-1,-1 1,1-1,-1 1,1-1,0 0,0 0,-1-1,1 1,0 0,0-1,0 0,0 1,0-1,0 0,0-1,2 1,10-4,-1 0,1 0,-1-1,0-1,-1 0,0-1,0-1,0 0,-1 0,0-2,0 1,-1-2,62-42,-70 52,-1 0,0 1,1-1,-1 1,1-1,-1 1,1 0,-1 0,0 0,1 0,-1 0,1 0,-1 1,1-1,-1 1,0 0,1 0,-1 0,0 0,0 0,0 0,0 1,0-1,0 1,0-1,0 1,0 0,-1 0,1 0,-1-1,1 2,-1-1,0 0,0 0,0 0,0 1,0-1,0 0,-1 1,1-1,-1 0,0 1,1-1,-1 1,0-1,-1 1,16 30,-11-28,-1 0,1 0,1-1,-1 1,0-1,1 0,0-1,0 1,0-1,0 0,1 0,-1 0,1-1,0 0,0 0,0 0,0-1,0 0,0 0,0-1,0 1,0-1,0-1,0 1,0-1,0 0,0 0,1-1,9-2,-1 0,1-1,-1 0,0-2,0 1,-1-2,0 0,0-1,-1 0,4-4,-11 8,0 0,-1 0,1-1,-1 1,0-1,-1 0,0 0,0-1,0 0,0 1,-1-1,0 0,-1 0,0-1,0 1,0 0,-1-1,0-3,-4-10</inkml:trace>
  <inkml:trace contextRef="#ctx0" brushRef="#br0" timeOffset="25310.418">16567 2146,'-10'-2,"0"0,0 1,0 0,0 1,0 0,0 1,0 0,0 0,0 1,0 0,0 1,1 0,-1 1,1 0,0 0,0 1,0 0,1 1,0-1,0 2,0-1,1 1,0 0,0 1,1 0,0 0,0 0,1 1,0 0,0 0,1 0,0 0,1 1,-1 5,3-10,1 0,1 1,-1-1,1 0,0 0,0 0,0 0,1 0,0 0,0 0,0 0,1-1,-1 1,1-1,0 0,1 0,-1 0,0 0,1 0,0-1,0 1,0-1,1 0,-1 0,1-1,-1 1,1-1,0 0,0-1,0 1,0-1,0 0,0 0,0 0,1-1,-1 0,0 0,0 0,1-1,-1 1,0-1,0 0,0-1,0 1,0-1,0 0,-1-1,1 1,-1-1,3-1,10-10,0 1,-1-2,-1 0,-1-1,0-1,-1 0,-1-1,0 0,-2-1,2-5,-11 23,-1 2,0-1,1 1,-1-1,0 1,1-1,-1 1,1-1,-1 1,1-1,-1 1,1-1,-1 0,1 1,-1-1,1 0,-1 1,1-1,0 0,-1 0,1 0,-1 1,1-1,0 0,-1 0,1 0,-1 0,1 0,0 0,-1 0,1 0,0-1,-1 1,1 0,-1 0,1 0,0-1,-1 1,1 0,-1-1,1 1,-1 0,1-1,-1 1,1-1,-1 1,0-1,1 1,-1-1,0 1,1-1,-1 1,0-1,1 0,-1 1,0-1,0 1,0-1,0 0,0 1,0-1,1 1,-1-1,-1 0,1 1,0-1,22 70,-23-63,2 0,-1 0,1-1,-1 1,2 0,-1 0,1-1,-1 1,2-1,-1 0,1 1,-1-1,1 0,1-1,-1 1,1 0,0-1,0 0,0 0,0 0,1 0,-1-1,1 0,0 0,0 0,1 0,-1-1,0 0,1 0,-1 0,1-1,1 0,7-3,-1-2,0 0,0 0,0-2,0 1,-1-1,0-1,0-1,-1 1,0-2,0 1,-1-2,0 1,0-1,-1-1,-1 0,0 0,0 0,5-13,7-3,6-5,-32 80,5-45,-1 4,0 0,0 1,1-1,0 0,0 0,0 1,1-1,0 0,1 1,0-1,0 0,0 0,1 0,0 0,0 0,1 0,0 0,0 0,1-1,0 0,0 0,4 5,-4-8,0 0,0 0,1 0,-1 0,1-1,0 0,0 0,0 0,0-1,0 0,0 1,0-2,0 1,0-1,1 1,-1-2,0 1,0 0,1-1,-1 0,0 0,0-1,0 1,0-1,0 0,-1-1,1 1,-1-1,1 0,-1 0,0 0,0 0,3-5,5-5,-1-1,0 0,-1-1,-1 0,-1-1,0 0,-1 0,0 0,-2-1,26-54,-31 70,0 1,1-1,-1 0,0 0,1 1,-1-1,1 0,-1 1,1-1,-1 0,1 1,-1-1,1 1,-1-1,1 1,0-1,-1 1,1 0,0-1,0 1,-1 0,1-1,0 1,0 0,-1 0,1 0,0 0,0 0,0 0,-1 0,1 0,0 0,0 0,0 0,-1 0,1 0,0 1,0-1,-1 0,1 1,0-1,0 0,-1 1,1-1,-1 1,1-1,0 1,-1 0,1-1,-1 1,1-1,-1 1,29 38,-28-36,13 27,-2 2,-1-1,-1 1,-2 1,-1 0,-2 0,-1 0,-2 1,-1-1,-1 1,-2-1,-2 3,2 54,2-69,-1-1,-2 0,0 0,-1 0,-1 0,-1 0,0-1,-5 7,-50 46,60-70,-1-1,0 0,0 1,0-1,0 0,0 0,0 0,0 0,0 0,0 0,0-1,0 1,-1-1,1 0,0 1,-1-1,1 0,0 0,0-1,-1 1,1 0,0-1,0 1,0-1,-1 0,1 0,0 0,0 0,0 0,0 0,0 0,1-1,-1 1,0-1,1 1,-1-1,1 0,-1 1,1-2,-4-9,0 1,1-2,1 1,0 0,1-1,0 1,1-1,0 0,1 1,0-1,1 0,1 1,1-3,1-17,2 0,1 1,2 0,1 0,1 1,1 0,2 1,1 0,6-5,-14 22,1 0,0 1,1 1,0 0,1 0,0 0,0 1,1 1,0 0,1 0,0 1,0 1,11-5,88-18,-104 28,0 1,0-1,0 0,-1 0,1-1,0 0,-1 0,0 0,1-1,-1 0,0 0,0-1,-1 1,1-1,-1-1,0 1,0-1,0 0,3-4,18-25,-13 16,0 2,0-1,2 1,0 1,0 1,2 0,13-8,-29 21,1 0,-1 0,1 0,0 1,-1-1,1 0,0 1,-1 0,1-1,0 1,0 0,-1 0,1 0,0 0,0 0,-1 0,1 0,0 1,-1-1,1 1,0-1,-1 1,1 0,0-1,-1 1,1 0,-1 0,0 0,1 0,-1 0,0 1,1-1,-1 0,0 1,0-1,0 1,0-1,0 1,-1-1,1 1,0-1,-1 1,1 0,-1 0,19 80,-17-73,0 0,-1 0,0 0,-1 0,0 0,0 1,-1-1,0 0,-1 0,0 0,0-1,-1 1,0 0,0-1,-1 1,-1-1,1 0,-1-1,0 1,-1-1,0 0,0 0,0-1,-6 5,-46 28,58-37,-1-1,1 0,0 1,0-1,1 0,-1 0,0 1,0-1,1 0,-1 1,1-1,-1 0,1 0,-1 0,1 1,0-1,-1 0,1 0,0 0,0 0,0 0,0 0,0 0,0-1,0 1,0 0,1-1,-1 1,0 0,0-1,0 1,1-1,-1 0,0 1,1-1,-1 0,0 0,1 0,-1 0,0 0,1 0,-1 0,0-1,1 1,-1 0,12 2,0 0,0 0,1-1,-1-1,1-1,-1 0,0 0,0-1,1-1,-1 0,-1-1,1 0,-1-1,1 0,-1-1,9-7,-11 8,0-1,-1 0,0-1,0 0,0-1,-1 0,0 0,0-1,-1 0,0 0,-1 0,0-1,-1 0,1 0,-2-1,0 0,0 1,-1-1,0 0,-1-1,0 1,-1 0,0-1,-1 0,-6-5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2230 596,'0'3,"0"43,1 0,2 0,3 0,2 4,-6-38,1 0,0 0,1-1,1 1,0-1,0 0,1 0,0 0,1-1,0 0,1-1,0 1,0-1,1-1,0 0,1 0,-1-1,2 0,-5-3,1-2,0 1,0-1,0 0,0 0,0-1,0 0,0 0,0-1,0 0,0 0,1-1,-1 0,0 0,0 0,0-1,0 0,-1-1,1 1,0-1,-1-1,0 1,0-1,0 0,0 0,0-1,-1 0,0 0,0 0,2-3,110-113,-116 120,0-1,0 1,0-1,0 1,0 0,0 0,0-1,1 1,-1 0,0 0,1 0,-1 0,1 0,0 1,-1-1,1 0,-1 1,1-1,0 1,-1 0,1-1,0 1,0 0,-1 0,1 0,0 0,0 0,-1 1,1-1,0 0,-1 1,1-1,0 1,-1 0,1-1,-1 1,1 0,-1 0,1 0,-1 0,0 0,1 1,-1-1,0 0,1 1,16 64,-17-58,0-1,1 1,0 0,0-1,0 1,1-1,1 0,-1 0,1 0,0 0,0-1,1 1,0-1,3 2,-3-3,1 0,0-1,0 0,0 0,1 0,-1-1,1 0,0 0,0-1,0 0,0 0,1 0,-1-1,0 0,1-1,-1 0,0 0,1 0,-1-1,1 0,-1-1,0 1,0-1,0-1,0 1,0-1,0-1,-1 1,0-1,1 0,1-2,157-138,-85 20,-69 105,-1 7</inkml:trace>
  <inkml:trace contextRef="#ctx0" brushRef="#br0" timeOffset="1033.085">3981 652,'-35'9,"1"2,0 1,1 2,1 1,0 1,1 2,1 1,1 1,0 2,2 1,-18 19,42-40,0 1,0 0,0 0,0 0,0 1,0-1,1 1,0-1,-1 1,1 0,1 0,-1 0,1 0,-1 0,1 0,0 1,1-1,-1 0,1 0,0 1,0-1,0 0,0 1,1-1,0 0,0 0,0 1,0-1,1 0,-1 0,1 0,0-1,0 1,1 0,-1-1,1 1,0-1,0 0,0 0,0 0,0 0,1-1,-1 1,1-1,0 0,0 0,-1 0,2 0,12-2,0-1,0 0,-1-1,1 0,0-2,-1 0,0-1,0 0,0-2,-1 0,1 0,-2-1,1-1,-1-1,-1 0,0-1,0 0,-1-1,8-9,103-118,-123 138,0 0,1 1,-1-1,1 0,-1 0,0 0,1 0,-1 1,1-1,0 0,-1 0,1 1,0-1,-1 0,1 1,0-1,0 1,0-1,-1 1,1 0,0-1,0 1,0 0,0-1,0 1,0 0,0 0,0 0,0 0,0 0,0 0,0 0,-1 0,1 0,0 0,0 1,0-1,0 0,0 1,0-1,0 0,-1 1,1-1,0 1,0 0,0-1,-1 1,1-1,0 1,-1 0,1 0,-1-1,1 1,-1 0,1 0,-1 0,0 0,1 0,-1 0,16 152,-15-147,-1-1,2 1,-1 0,0 0,1-1,0 1,1-1,-1 0,1 0,0 0,0 0,1 0,-1-1,1 1,0-1,0 0,1 0,-1 0,1-1,0 1,0-1,0-1,0 1,1-1,-1 1,0-2,1 1,0 0,-1-1,1 0,0-1,0 1,0-1,0 0,-1-1,1 1,0-1,0 0,5-2,5-7,1-2,-1 1,-1-2,0 0,-1-1,0-1,-1 0,-1 0,0-1,-1-1,-1 0,-1-1,6-14,41-71,-58 169,-4 114,6-176,0-1,-1 1,1-1,1 1,-1-1,1 1,-1-1,1 1,0-1,0 1,0-1,1 0,-1 0,1 0,0 0,0 0,0 0,0 0,0 0,1-1,-1 1,1-1,-1 0,1 1,0-1,0-1,0 1,0 0,1-1,-1 1,0-1,1 0,-1 0,1-1,-1 1,1-1,-1 1,1-1,-1 0,1 0,-1-1,3 0,9-10,-1 0,-1-1,1-1,-2 0,0-1,-1 0,0-1,-1 0,0-1,-2 0,0 0,0-1,-2 0,0 0,1-11,24-47,27-53,-58 127,0 1,0-1,0 1,0-1,0 1,0-1,0 1,1-1,-1 1,0-1,0 1,1-1,-1 1,0-1,1 1,-1 0,0-1,1 1,-1-1,1 1,-1 0,0 0,1-1,-1 1,1 0,-1 0,1-1,-1 1,1 0,-1 0,1 0,0 0,-1 0,1 0,-1 0,1 0,-1 0,1 0,-1 0,1 0,-1 0,1 0,-1 1,1-1,-1 0,1 0,-1 1,1-1,-1 0,1 0,-1 1,0-1,1 1,-1-1,1 0,-1 1,0-1,0 1,1-1,-1 1,0-1,0 1,1-1,-1 1,0-1,0 1,0 0,12 38,-11-39,35 189,-16-54,-8-67,-2 1,-4 0,-2 0,-4 1,-4 28,3-93,-36 176,33-171,0 0,0-1,-1 0,0 0,-1 0,0-1,-1 0,1 0,-1 0,-1-1,0 0,0 0,0-1,0 0,-1-1,-8 4,12-6,0 0,1 0,-1 0,-1-1,1 0,0 0,0-1,-1 1,1-1,-1-1,1 1,-1-1,0 1,1-2,-1 1,1 0,-1-1,1 0,-1-1,1 1,-1-1,1 0,0 0,0-1,0 0,0 1,1-2,-1 1,1 0,0-1,0 0,0 0,0 0,0-1,1 1,0-1,0 1,0-1,1 0,0-1,-2-3,2-5,0 0,0-1,1 1,1-1,1 1,0-1,0 1,2 0,0 0,0 0,2 0,-1 0,2 1,0-1,0 2,1-1,6-7,13-19,2 2,2 0,1 2,28-24,-22 26,1 1,2 1,1 3,28-15,-46 28,-5 2</inkml:trace>
  <inkml:trace contextRef="#ctx0" brushRef="#br0" timeOffset="-2183.907">255 229,'22'142,"-20"-74,-2-1,-4 1,-2-1,-14 55,16-95,-45 236,38-204,20-56,1-11</inkml:trace>
  <inkml:trace contextRef="#ctx0" brushRef="#br0" timeOffset="-1664.298">875 145,'-11'1,"0"1,0 1,1 0,-1 1,1 0,-1 0,1 1,0 0,1 1,-1 0,1 1,1 0,-1 0,1 1,0 0,1 0,0 1,0 0,5-7,1 0,0 1,0-1,-1 0,1 1,0-1,1 0,-1 1,0 0,1-1,0 1,-1-1,1 1,0-1,0 1,1 0,-1-1,0 1,1-1,-1 1,1-1,0 1,0-1,0 0,0 1,1-1,-1 0,0 0,1 0,0 0,1 2,67 52,-59-48,12 5,27 24,-49-36,0 0,-1 1,1-1,0 0,-1 1,1-1,-1 1,1-1,-1 1,0-1,0 1,0 0,0-1,0 1,0-1,0 1,0-1,-1 1,1-1,0 1,-1-1,1 1,-1-1,0 1,0-1,1 0,-1 1,0-1,0 0,0 0,0 1,0-1,-1 0,1 0,0 0,0-1,-1 1,-2 3,1-1,-1 1,0-1,0 0,0 0,0-1,0 1,-1-1,1 0,-1 0,1-1,-1 1,0-1,0 0,0 0,-4 0,-8-4</inkml:trace>
  <inkml:trace contextRef="#ctx0" brushRef="#br0" timeOffset="-1418.361">1158 31,'5'15,"1"9,0 5,-1 3,-2 1,0-1,-2-1,-6 0,-1-2,0 0,1-1,-4-4,0-3,2-4</inkml:trace>
  <inkml:trace contextRef="#ctx0" brushRef="#br0" timeOffset="-1183.797">961 59,'43'-5,"38"-6,11-1,-6 1,-9 2,-11 4,-13 1,-11 3,-7 0,-5 1,-8 6,-7 1</inkml:trace>
  <inkml:trace contextRef="#ctx0" brushRef="#br0" timeOffset="-931.768">622 793,'43'-10,"33"-7,10-2,-2 4,-4 3,-12-1,-12 2,-7 3,-6 2,-6 3,-4 2,-3 0,-7 2</inkml:trace>
  <inkml:trace contextRef="#ctx0" brushRef="#br0" timeOffset="5952.392">1 1527,'738'0,"-333"28,-78-16,138 6,-42 10,1227-29,-744 1,-710 27,-151-25,-33-2</inkml:trace>
  <inkml:trace contextRef="#ctx0" brushRef="#br0" timeOffset="6498.373">5646 625,'0'-5,"-5"-2,-2 6,6-3,7 1,8-1,1-3,3-1,4-4,-8 0,-5 7,-10 4,-4 8,-6 2,-2-1</inkml:trace>
  <inkml:trace contextRef="#ctx0" brushRef="#br0" timeOffset="6953.526">5759 991,'-10'0,"-8"0,5 0,8 0,10 0,0 0,-6 0,-3 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162 693,'-5'2,"-4"2,0-1,1 1,-1 0,1 1,0 0,1 0,-1 0,1 1,0 1,0-1,1 1,0 0,0 0,1 1,0 0,0 0,-1 4,-24 127,30-135,0 0,0 0,0 1,1-1,-1 0,1 0,0 1,0-1,1 0,-1 0,1 0,0 0,0-1,0 1,0 0,1-1,-1 1,1-1,0 0,0 0,1 0,-1-1,0 1,1-1,0 1,-1-1,1 0,0-1,0 1,0-1,3 1,1 0,-1-1,1 0,0-1,0 0,0 0,0-1,0 0,0 0,0-1,-1 0,1 0,0-1,-1 0,0 0,0-1,0 1,0-2,0 1,-1-1,0 0,1-1,5-5,-1 0,0 0,0-1,-1-1,-1 0,0 0,-1-1,-1 0,0 0,1-3,-5 9,1 0,-2 0,1-1,-1 1,-1 0,1-1,-1 1,-1-1,0 1,0-1,0 0,-1 1,-1 0,1-1,-1 1,-1 0,1-1,-2 2,1-1,-1 0,0 0,0 1,-1 0,0 0,-1 0,-3-3,-57-41,66 51,-1 0,0 0,1 0,-1 0,1 0,-1 0,0-1,1 1,-1 0,1 0,-1 0,1-1,-1 1,0 0,1-1,-1 1,1 0,0-1,-1 1,1-1,-1 1,1-1,-1 1,1-1,0 1,-1-1,1 1,0-1,0 1,0-1,-1 1,1-1,0 0,0 1,0-1,0 1,0-1,0 0,0 1,0-1,0 1,0-1,0 0,0 1,1-1,-1 1,0-1,0 0,1 1,-1-1,0 1,1-1,-1 1,0-1,1 1,-1 0,1-1,-1 1,1-1,-1 1,1 0,-1-1,1 1,-1 0,47-18,-32 14,15-6,0-1,0-2,-2 0,1-2,-2-1,0-1,24-21,-20 12,-2-2,0 0,-2-2,-2-1,0-1,-2-1,5-13,-25 41,0-1,0 0,0 0,-1 0,0-1,0 1,0 0,-1-1,0 0,0 1,-1-1,0 1,0-1,0 0,-1 1,0-1,-1 1,1-1,-1 1,0 0,-1 0,-2-5,3 10,0 1,0-1,-1 1,1-1,0 1,-1 0,1 0,0 0,0 0,-1 1,1-1,0 0,-1 1,1 0,0-1,0 1,0 0,0 0,0 0,0 1,0-1,0 0,0 1,0-1,1 1,-1 0,1-1,-1 1,1 0,0 0,-1 0,1 0,0 0,0 0,0 0,1 1,-1-1,1 0,-1 0,1 1,0-1,-1 2,-8 28,1 1,2 1,1-1,1 1,2 0,1-1,2 1,2 0,0 0,6 16,-3 9,36 451,-41-469,2-3,-1 0,-2 0,-2 0,-2 0,-1 0,-1 0,-3-1,-1 0,-1-1,-2 0,-12 21,23-52,-1 0,0 0,0-1,0 1,0-1,-1 0,0 1,0-2,0 1,0 0,0-1,-1 0,0 0,1 0,-1 0,0-1,-1 0,1 0,0 0,0-1,-1 0,1 0,-1 0,-4 0,6-4,1 1,0-1,0 1,0-1,0 0,0 0,1 0,0-1,-1 1,1-1,0 1,0-1,1 0,-1 1,1-1,0 0,0 0,0 0,1 0,-1 0,1 0,0 0,0 0,0 0,1-1,-1 1,2-1,-2 1,2-36,3-1,1 1,2 1,1-1,3 1,1 1,1 0,13-20,-20 40,-6 14,0 0,0 0,0 0,1 0,-1 0,1 1,0-1,0 0,1 1,-1-1,1 1,-1 0,1 0,0 0,0 0,0 0,1 1,-1-1,1 1,-1 0,1 0,0 0,0 1,0-1,0 1,0 0,0 0,2 0,11 3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119 396,'20'4,"0"-2,0 0,1-1,-1-1,0-1,1-1,-1-1,0-1,0 0,-1-2,12-4,-20 6,1-1,-1 0,-1-1,1 0,-1-1,0 0,0 0,-1-1,1-2,-7 8,0-1,0 0,-1 0,1-1,-1 1,0-1,0 1,0-1,0 1,0-1,-1 0,0 0,0 0,0 0,0 0,-1 0,1 0,-1 0,0 0,0 0,-1-1,1 1,-1 0,0 0,0 0,0 0,0 1,-1-2,0 1,0 0,-1 1,1 0,-1-1,1 1,-1 0,0 0,0 1,0-1,-1 1,1-1,-1 1,1 0,-1 0,0 1,1-1,-1 1,0 0,0 0,0 0,0 0,0 1,0-1,0 1,-1 0,1 0,0 1,0-1,0 1,-2 1,-7 0,0 2,-1-1,1 2,1 0,-1 0,1 1,0 1,-7 5,-8 5,2 2,0 0,1 2,1 0,1 2,1 0,1 2,1 0,1 1,-1 5,16-27,0 1,0 0,0 0,1 0,0 0,0 0,1 1,-1-1,1 0,0 1,0-1,1 1,0-1,0 1,0-1,0 1,1-1,0 1,0-1,1 1,0-1,0 0,0 0,0 0,1 0,-1 0,1 0,1-1,-1 1,1-1,-1 0,1 0,0 0,1-1,-1 0,1 1,-1-1,1-1,0 1,0-1,4 1,16 2,0-1,0-2,1-1,-1-1,1-1,-1-1,4-1,-5-1,0-2,0 0,-1-2,0 0,0-1,-1-2,0 0,18-13,-18 11</inkml:trace>
  <inkml:trace contextRef="#ctx0" brushRef="#br0" timeOffset="486.289">599 594,'218'-256,"-142"162,-75 127,-3-18,1 1,0-1,1 1,0-1,2 1,-1-1,2 0,0 1,1-1,3 8,-5-18,0 0,0-1,0 1,1 0,-1-1,1 1,0-1,0 0,1 0,-1 0,1 0,0-1,0 1,0-1,1 0,-1-1,1 1,-1-1,1 1,0-1,0-1,0 1,0-1,0 0,0 0,1 0,-1-1,0 0,0 0,1 0,-1 0,3-2,5-2,-1-1,0-1,1 0,-2-1,1 0,-1 0,0-2,-1 1,0-1,0-1,-1 0,0 0,0-1,-2 0,1 0,3-9,1 4,0-1,-3 7,-1 1,-1-1,0 0,0-1,-1 1,0-1,-1-1,0 1,-1-1,0 1,-1-1,0-1,-1 1,0 0,-1 0,-5-7</inkml:trace>
  <inkml:trace contextRef="#ctx0" brushRef="#br0" timeOffset="1223.421">1417 453,'20'3,"0"-1,-1-1,1 0,0-2,0 0,0-1,0-1,-1-1,1-1,2-1,-13 3,-1 0,1-1,-1 0,0 0,0-1,0 0,0 0,-1-1,0 0,0 0,-1-1,0 0,0 0,0-1,-1 1,0-1,-1 0,1 0,-2-1,1 1,-1-1,1-7,-2 12,-1 1,-1-1,1 0,0 0,-1 0,0 1,0-1,0 0,0 0,-1 0,1 1,-1-1,0 0,0 0,0 1,-1-1,1 1,-1-1,0 1,0 0,0 0,-1 0,1 0,-1 0,1 0,-1 0,0 1,0 0,0-1,0 1,-1 0,1 1,0-1,-1 0,0 1,1 0,-1 0,0 0,1 0,-1 1,0-1,0 1,0 0,0 0,1 1,-1-1,0 1,-2 0,-8 4,1 0,-1 1,1 0,1 1,-1 1,1 0,0 0,1 1,0 1,0 0,1 0,1 1,0 1,0-1,1 1,0 1,1-1,1 2,0-1,1 0,0 1,1 0,0 0,2 0,-1 1,2-1,-1 9,3-18,-1 0,1 0,0 0,0-1,1 1,-1 0,1-1,0 1,0-1,0 0,1 0,0 1,0-2,0 1,0 0,0-1,1 1,-1-1,1 0,0 0,0 0,0-1,1 1,-1-1,1 0,-1-1,1 1,-1-1,1 0,3 1,7 1,0-1,0-1,0 0,0 0,0-2,1 0,-1-1,0 0,5-3,26-6,0-3,0-1,-2-3,0-1,-1-2,-1-3,-1-1,-1-1,-1-3,-2-1,11-13,-34 31,-1-1,-1 0,0-1,-1-1,0 1,-2-2,1 1,-2-1,0-1,-1 1,0-1,-2-1,0 1,-1-1,0-6,-3 22,-1 0,0 0,0 0,0 0,-1 0,1 0,0-1,-1 1,1 0,-1 0,0 0,0 0,0 0,0 1,0-1,0 0,0 0,0 1,-1-1,1 1,-1-1,1 1,-1-1,0 1,0 0,1 0,-1 0,0 0,0 0,0 0,0 1,0-1,0 0,0 1,0 0,-1-1,1 1,0 0,0 0,-1 1,-82 23,75-19,1 1,1 1,-1-1,1 2,0-1,1 1,-1 0,2 0,-1 1,1 0,-3 6,7-12,1 0,-1 0,1 0,0 0,-1 0,1 1,1-1,-1 0,0 1,1-1,0 0,0 1,0-1,0 1,0-1,1 1,-1-1,1 0,0 1,0-1,0 0,1 0,-1 0,1 0,0 0,-1 0,1 0,1 0,-1-1,0 1,1-1,-1 1,1-1,0 0,0 0,2 1,84 32,-82-35,-1 0,0 1,1 0,-1 1,0-1,0 1,0 0,0 1,0 0,0-1,-1 2,0-1,1 1,-1 0,0 0,-1 0,1 0,-1 1,0 0,0 0,0 0,-1 1,0-1,0 1,0 0,-1 0,1-1,-1 2,-1-1,1 0,-1 4,-25 98,13-89</inkml:trace>
  <inkml:trace contextRef="#ctx0" brushRef="#br0" timeOffset="2038.11">2913 86,'-21'4,"1"1,1 1,-1 1,1 0,0 2,1 0,0 1,0 1,1 0,1 2,0 0,0 0,2 2,-1 0,2 0,0 2,1-1,-4 9,13-22,1 0,0 1,0-1,0 0,0 1,0-1,1 1,-1 0,1-1,0 1,0 0,0 0,1 0,0 0,-1-1,1 1,0 0,1 0,-1 0,1 0,0 0,0 0,0-1,0 1,1 0,-1-1,1 1,0-1,0 0,0 1,1-1,-1 0,1 0,0-1,0 1,0 0,0-1,0 0,0 0,1 0,-1 0,3 1,7-2,0 0,0-1,1 0,-1-1,0-1,0 0,0-1,0 0,0-1,-1 0,1-1,-1-1,0 0,-1 0,1-1,-1-1,-1 1,1-2,5-6,13-5,13-10,-1-1,-1-3,-2-1,33-38,-35 42,-35 31,-1-1,1 1,0 0,0 0,0 0,0 0,0 0,0 0,0 0,-1 0,1 1,0-1,0 0,0 0,0 1,-1-1,1 1,0-1,0 1,0-1,-1 1,1-1,0 1,-1-1,1 1,-1 0,1-1,-1 1,1 0,-1 0,1 0,-1-1,0 1,1 0,-1 0,0 0,0 0,1-1,-1 1,0 0,0 0,0 0,0 0,0 0,0 0,-1 0,1-1,0 1,0 0,-1 1,-2 286,2 22,0-289,-1 0,-2-1,0 1,-1-1,-1 0,-1-1,0 1,-2-1,0-1,-11 16,15-26,-1 0,0 0,0 0,-1-1,0 0,0-1,-1 1,0-2,0 1,0-1,-1 0,1 0,-1-1,0-1,-1 1,1-1,0-1,-1 0,0 0,1-1,-1 0,0-1,-8 0,15 0,0-1,0 1,0-1,1 0,-1 1,0-1,0-1,1 1,-1 0,1 0,-1-1,1 0,0 1,0-1,-1 0,1 0,0 0,1 0,-1-1,0 1,1 0,-1-1,1 1,0-1,-1 0,1 1,1-1,-1 0,0 0,1 1,-1-1,1 0,0 0,0 0,13-100,-4 75,3 0,0 1,2 1,0 0,2 1,11-14,16-20,-24 35</inkml:trace>
  <inkml:trace contextRef="#ctx0" brushRef="#br0" timeOffset="2607.775">3562 1,'-23'36,"2"2,1 0,2 2,2 0,2 1,-1 6,14-44,-1-1,1 0,0 0,0 1,0-1,0 1,1-1,-1 1,1-1,-1 1,1-1,0 1,0-1,0 1,0-1,1 1,-1-1,1 1,-1-1,1 1,0-1,0 1,0-1,0 0,0 0,1 1,-1-1,1 0,-1 0,1 0,0 0,0-1,0 1,0-1,0 1,0-1,0 1,0-1,1 0,-1 0,0 0,1 0,1 0,9-5,-1 1,1-2,-1 1,0-2,0 0,0 0,-1-1,0-1,0 0,-1 0,0-1,0 0,-1-1,-1 0,1 0,-1-1,3-7,120-150,-130 167,-1 1,1-1,-1 0,1 1,-1-1,1 1,0-1,-1 1,1-1,0 1,-1-1,1 1,0 0,-1 0,1-1,0 1,0 0,0 0,-1 0,1-1,0 1,0 0,0 0,-1 0,1 1,0-1,0 0,-1 0,1 0,0 0,0 1,-1-1,1 0,0 1,0-1,-1 1,1-1,0 1,-1-1,1 1,-1-1,1 1,-1 0,1-1,-1 1,1 0,-1-1,0 1,1 0,-1-1,0 1,0 0,1 0,-1 0,0 0,16 53,-13-43,39 200,-41-177,-1 0,-1 0,-2-1,-2 1,-1-1,-1 0,-2-1,-2 1,0-2,-2 0,-14 24,16-32,0-1,-1-1,-1 0,-2-1,0 0,0-1,-2-1,0-1,-2 0,-18 14,35-30,0 0,0 0,0 0,0 0,0 0,-1 0,1 0,0 0,0-1,-1 0,1 1,0-1,0 0,-1 0,1 0,0 0,-1 0,1-1,0 1,0-1,-1 1,1-1,0 0,0 0,0 0,0 0,0 0,0-1,0 1,0-1,1 1,-1-1,0 1,1-1,-1 0,1 0,0 0,0 0,-1 0,1 0,1 0,-1 0,0 0,0-1,1 1,-1 0,1 0,0-1,0 1,0 0,0-1,0 1,0 0,1-2,0-15,1-1,1 1,0 0,2 1,0-1,1 1,1 0,0 0,1 1,2 0,-1 0,2 1,0 1,11-12,10-15,2 2,1 2,2 1,2 2,1 1,2 2,1 3,10-5,16-3,-41 24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7 373,'-2'92,"-1"-41,1 0,3 1,2-1,3 0,1 0,3-1,2 0,2-1,3 1,-14-42,0-1,1 1,1-1,-1 0,1 0,0 0,1-1,-1 0,1 0,1 0,-1-1,1 0,0 0,0 0,0-1,-2-4,-1-1,1 1,-1-1,0 0,1 0,-1-1,0 1,0-1,0 0,0 0,0 0,0-1,-1 1,1-1,-1 0,1 0,-1 0,0-1,0 1,-1-1,1 1,-1-1,1 0,-1 0,-1 0,2-3,141-226,-143 234,-1-1,0 1,0 0,1 0,-1-1,0 1,1 0,-1-1,1 1,-1 0,1-1,-1 1,1-1,-1 1,1-1,-1 1,1-1,0 1,-1-1,1 0,0 1,0-1,-1 0,1 1,0-1,0 0,-1 0,1 0,0 0,0 0,0 0,-1 0,1 0,0 0,0 0,-1 0,1 0,0-1,0 1,-1 0,1-1,0 1,0 0,-1-1,1 1,-1-1,1 1,0-1,-1 1,1-1,-1 0,1 1,-1-1,1 1,-1-1,0 0,1 0,-1 1,0-1,0 0,1 0,-1 1,0-1,0 0,0 0,12 142,-12-135,1 1,0 0,0-1,0 1,1-1,0 1,0-1,1 0,0 0,0 0,0 0,1-1,0 1,0-1,0 0,1 0,-1 0,1-1,0 1,1-1,-1 0,1-1,0 0,0 1,0-2,0 1,0-1,1 0,-1 0,6 0,-3 0,0-1,-1 0,1-1,0 0,0 0,0-1,0 0,0 0,0-1,-1-1,1 1,-1-1,1-1,-1 1,0-2,0 1,-1-1,1 0,-1 0,0-1,-1 0,1 0,-1-1,-1 0,1 0,-1 0,4-8,18-47,-3 0,-3-2,-2 0,-4-1,-2-1,-3-1,15-223,-27 233,-4 94,6-14</inkml:trace>
  <inkml:trace contextRef="#ctx0" brushRef="#br0" timeOffset="253.791">1418 769,'-14'33,"-5"16,5 0,6-8</inkml:trace>
  <inkml:trace contextRef="#ctx0" brushRef="#br0" timeOffset="485.287">1305 345</inkml:trace>
  <inkml:trace contextRef="#ctx0" brushRef="#br0" timeOffset="683.735">1813 62,'0'566,"30"-225,-31-323,12 54,-6-72,0-6</inkml:trace>
  <inkml:trace contextRef="#ctx0" brushRef="#br0" timeOffset="918.625">1615 627,'43'-5,"29"-6,7-2,-5 2,-11-2,-10 1,-11-2,-11 1</inkml:trace>
  <inkml:trace contextRef="#ctx0" brushRef="#br0" timeOffset="6004.631">2265 62,'4'8,"0"-1,0 0,-1 1,0 0,0 0,-1 0,0 0,-1 0,1 0,-1 0,-1 1,0-1,0 0,-1 4,1 3,-1 123,-1-77,3-1,2 1,7 30,0-14,-4 0,-3 1,-4 20,6-51,-5-48,0 1,1-1,-1 0,0 1,0-1,0 1,1-1,-1 1,0-1,1 1,-1-1,0 1,1-1,-1 1,1 0,-1-1,1 1,-1-1,1 1,-1 0,1 0,-1-1,1 1,-1 0,1 0,0 0,-1 0,1-1,-1 1,1 0,0 0,-1 0,1 0,-1 0,1 0,-1 1,1-1,0 0,-1 0,1 0,-1 1,1-1,-1 0,1 0,-1 1,1-1,-1 0,1 1,-1-1,1 1,-1-1,0 1,1-1,-1 1,0-1,1 1,-1-1,0 1,0-1,1 1,-1-1,0 1,0-1,0 1,0 0,0-1,0 1,88-223,-85 214,0 0,1 0,1 1,-1-1,1 1,1 0,-1 0,1 1,0-1,1 1,-1 1,1-1,0 1,7-4,-12 9,-1 0,0-1,1 1,-1 0,0 0,1 0,-1 0,1 0,-1 0,0 0,1 1,-1-1,1 0,-1 1,0-1,0 1,1-1,-1 1,0 0,0 0,0-1,0 1,1 0,-1 0,0 0,-1 0,1 0,0 0,0 1,0-1,-1 0,1 0,0 1,-1-1,0 0,1 0,-1 1,0-1,1 1,-1-1,0 1,7 62,-7-60,-3 173,3-175,0 0,-1 1,1-1,0 0,0 0,0 1,0-1,1 0,-1 0,1 1,-1-1,1 0,0 0,0 0,0 0,0 0,0 0,0 0,1 0,-1 0,0-1,1 1,0 0,-1-1,1 1,0-1,0 0,0 0,0 1,0-1,0 0,0-1,0 1,0 0,0-1,1 1,-1-1,0 0,0 1,1-1,-1 0,0-1,0 1,11-8</inkml:trace>
  <inkml:trace contextRef="#ctx0" brushRef="#br0" timeOffset="6369.089">2942 683,'-16'26,"1"1,1 0,2 0,0 2,2-1,1 1,0 7,8-33,0 0,1-1,-1 1,1 0,-1 0,1-1,0 1,0 0,0 0,0 0,0-1,1 1,0 0,-1 0,1-1,0 1,0 0,0-1,1 1,-1-1,0 0,1 1,0-1,0 0,-1 0,1 0,0 0,1 0,-1 0,0-1,0 1,1-1,-1 0,1 1,-1-1,1 0,0 0,-1-1,1 1,0-1,0 1,0-1,-1 0,4 0,2-1,1-1,0 0,-1 0,1-1,-1 0,0 0,0-1,0 0,0 0,-1-1,1 0,-1-1,0 1,-1-1,0-1,0 1,0-1,-1 0,1 0,-2-1,1 0,-1 0,0 0,-1 0,0 0,0-1,-1 1,0-1,-1 0,0 0,0 1,0-1,-1 0,-1 0,0 0,0 0,0 1,-1-1,-1 0,1 4,0 0,0 0,-1 1,0-1,0 1,0 0,0 0,-1 0,0 0,0 0,0 1,0 0,0 0,-1 0,1 0,-1 1,0-1,0 1,1 0,-2 1,1-1,0 1,0 0,0 1,-1-1,1 1,0 0,0 0,-1 0,1 1,0 0,0 0,0 0,0 1,0 0,0 0,0 0,0 0,1 1,-4 2,-11 6</inkml:trace>
  <inkml:trace contextRef="#ctx0" brushRef="#br0" timeOffset="7122.751">3337 769,'-5'7,"0"1,1 0,0 0,0 1,1 0,0-1,0 1,1 0,0 0,1 0,0 0,0 1,1-1,0 0,1 0,0 0,0 1,2 0,-2-7,1-1,0 1,0-1,0 0,0 0,0 0,0 0,1 0,-1 0,1 0,-1-1,1 1,0-1,-1 0,1 0,0 0,0 0,0 0,0-1,0 1,0-1,0 0,0 0,0 0,0 0,0-1,0 1,0-1,2 0,82-36,-70 24,1-1,-2-1,0 0,0-2,-2 1,0-2,-1 0,-1 0,0-1,2-7,-4 6,-14 36,-2 6,5-18,0-1,-1 1,1 0,1 0,-1-1,1 1,-1 0,1 0,0 0,1 0,-1-1,1 1,-1 0,1 0,0 0,1-1,-1 1,0-1,1 1,0-1,0 1,0-1,0 0,1 0,-1 0,1 0,0-1,0 1,0-1,0 1,0-1,0 0,1 0,-1-1,1 1,-1-1,1 1,0-1,3 0,7-1,0 0,0-1,-1-1,1 0,0-1,-1-1,1 0,-1 0,0-2,0 0,-1 0,0-1,0 0,0-1,-1-1,0 1,-1-2,0 0,-1 0,1 0,-2-1,2-3,18-17,-1-1,-1-1,-2-1,-2-1,-1-1,-1-1,-3-1,-1-1,-1 0,-3-1,-1 0,-2-1,-1 0,-3-1,-1 1,-2-10,-27-18,25 68,-1-1,0 1,0 0,0 0,0-1,-1 1,1 0,0 0,0 0,-1 0,1 0,-1 0,1 1,-1-1,1 0,-1 1,1-1,-1 1,0-1,1 1,-1 0,0 0,1 0,-1 0,0 0,1 0,-1 0,1 0,-1 1,0-1,1 1,-1-1,1 1,-1 0,1-1,-1 1,1 0,-1 0,1 0,0 0,-1 1,-9 10,1 1,0 1,1-1,1 2,0-1,0 1,2 0,0 1,1-1,0 1,1 0,1 1,0-1,1 16,-1-17,-4 33,2 1,2-1,2 1,2 0,3-1,1 1,3 2,22 91,-29-141,0 1,0 1,-1-1,1 0,0 0,-1 1,1-1,-1 0,1 1,-1-1,0 0,0 1,0-1,-1 1,1-1,-1 0,1 1,-1-1,0 0,1 0,-1 1,0-1,-1 0,1 0,0 0,-1 0,1 0,-1-1,-1 2,-8-2</inkml:trace>
  <inkml:trace contextRef="#ctx0" brushRef="#br0" timeOffset="7322.524">3733 402,'43'4,"38"3,15-1,-4-2,-8 0,-13-7,-15-2,-11 0,-9 0,-6 1,-2-3,-3-1,-4 1</inkml:trace>
  <inkml:trace contextRef="#ctx0" brushRef="#br0" timeOffset="11385.344">5228 542,'-3'56,"7"171,-4-223,0-1,0 1,1 0,-1-1,1 1,0-1,0 1,0-1,0 1,1-1,0 0,-1 0,1 0,0 0,0 0,1 0,-1 0,1 0,-1-1,1 0,0 1,0-1,0 0,0 0,0-1,0 1,1 0,-1-1,0 0,1 0,-1 0,1 0,0-1,-1 0,1 1,-1-1,1 0,0-1,-1 1,1-1,-1 1,1-1,0 0,8-5,-1 0,0 0,0-1,0-1,-1 0,0 0,-1-1,0 0,0-1,-1 0,0 0,5-10,2 1,114-185,-133 218,1 1,0 0,1 0,1 1,1-1,0 0,0 0,2 0,0 1,1-1,0-1,1 1,1 0,0-1,1 0,0 0,1-1,1 0,0 0,1 0,1-1,8 9,-14-16,0 0,0 0,1-1,0 0,0 1,0-1,0-1,1 1,0-1,-1 0,1 0,0-1,0 0,1 0,-1 0,0-1,1 0,-1 0,0 0,1-1,-1 0,1 0,-1-1,1 0,-1 0,1-1,-1 1,0-1,0 0,0-1,0 0,0 0,-1 0,1-1,0 0,19-18,0-1,-1-2,-2 0,0-1,-2-2,-1 0,-1-1,2-7,22-31,15-26,-54 93,0-1,0 1,0 0,0 0,0 0,0 1,0-1,0 1,-1-1,1 1,0 0,0 0,0 0,-1 1,1-1,-1 1,1-1,-1 1,1 0,-1 0,0 0,0 0,0 0,0 1,1 1,2 1,8 5,-1 1,0 1,-1 0,0 0,-1 1,-1 0,0 1,0 0,-2 1,1 0,-2 0,0 0,-1 1,-1 0,0 0,-1 0,0 8,-2-18,0-1,0 1,-1 0,0 0,0-1,0 1,-1 0,0 0,0-1,0 1,-1-1,0 1,0-1,0 1,-1-1,0 0,0 0,0-1,-1 1,1 0,-1-1,0 0,0 0,-1 0,1-1,-1 1,-3 1,4-2,0-1,0 0,-1 0,1 0,-1-1,1 1,-1-1,1 0,-1 0,0 0,1-1,-1 0,0 0,0 0,1-1,-1 1,0-1,1 0,-1 0,1-1,-1 1,1-1,-1 0,0-1,4 2,0 0,1 0,-1 0,0 0,0 0,1 0,-1-1,1 1,-1 0,1 0,-1 0,1-1,0 1,0 0,-1-1,1 1,0 0,0-1,0 1,0 0,1-1,-1 1,0 0,1 0,-1-1,0 1,1 0,0 0,-1 0,1-1,0 1,-1 0,1 0,0 0,0 0,0 0,0 1,0-1,0 0,0 0,47-31,-23 22,1 2,0 0,1 2,0 1,0 1,0 1,0 2,1 1,-1 0,2 3,-5-3,-10-2,-1-1,1 0,0 0,-1-2,0 0,0 0,0-1,-1-1,0 0,0-1,-1 0,0-1,0 0,-1 0,0-1,-1-1,0 0,0 0,-1 0,-1-1,0 0,-1-1,0 0,-1 0,0 0,0-4,-4 13,0 0,0 0,0 0,-1 0,1 0,-1 0,0 0,-1 0,1 0,-1 0,0 0,1 0,-2 0,1 0,0 0,-1 1,0-1,0 0,0 1,0 0,0-1,-1 1,0 0,1 0,-1 0,0 1,0-1,-1 1,1-1,-1 1,1 0,-1 1,1-1,-1 0,0 1,0 0,0 0,0 0,0 1,0-1,0 1,0 0,0 0,0 0,0 1,0-1,0 1,0 0,0 0,0 0,1 1,-3 0,-5 5,0 0,1 1,0 0,1 1,0 0,0 0,0 1,1 0,1 1,0 0,0 0,1 0,1 1,0-1,0 2,1-1,1 0,0 1,1-1,0 1,1 0,0 3,1-6,1 0,1 0,0 0,0 1,1-1,0-1,0 1,1 0,1-1,0 0,0 0,0 0,1-1,1 0,-1 0,1 0,1-1,-1 0,1-1,0 1,1-1,0-1,0 0,0 0,0-1,1 0,-1 0,1-1,4 0,19 8,1-1,1-2,-1-1,1-2,0-1,1-2,16-1,-48-1,0-1,0 1,0 0,0-1,-1 0,1 0,0 0,0-1,0 1,-1-1,1 0,-1 0,0 0,1 0,-1 0,0-1,0 0,0 1,-1-1,1 0,1-2,3-12</inkml:trace>
  <inkml:trace contextRef="#ctx0" brushRef="#br0" timeOffset="31975.246">487 1614,'-2'-2,"1"0,0 1,-1-1,0 0,1 0,-1 1,0-1,0 1,0 0,0-1,0 1,0 0,-1 0,1 0,0 1,0-1,-1 1,1-1,0 1,-1-1,1 1,0 0,-1 0,-1 1,0-2,-8 0,0-1,0 1,-1 1,1 0,-1 1,1 1,0-1,0 2,0 0,0 0,0 1,0 1,1 0,0 0,0 1,0 1,1 0,0 0,0 1,1 0,-1 1,4-2,0 0,0 0,0 0,1 0,0 1,0 0,1 0,0 1,1-1,0 1,0 0,1 0,0 0,0 0,1 0,0 0,1 0,0 0,0 6,1 10,-3-18,1 0,0 0,0 1,0-1,1 0,1 1,-1-1,1 0,0 0,1 1,-1-1,2 0,-1 0,1-1,0 1,0 0,1-1,0 0,0 0,0 0,1 0,0-1,0 1,0-1,1-1,-1 1,1-1,0 0,1 0,0 0,13 1,1-2,-1 0,0-1,1-1,-1-1,20-3,-2 2,-22 0,0-1,0 0,0-1,0-1,-1 0,1-1,12-6,-13 2</inkml:trace>
  <inkml:trace contextRef="#ctx0" brushRef="#br0" timeOffset="32327.148">1023 1727,'-34'33,"2"0,1 2,1 1,2 2,2 0,-10 23,34-59,-1 1,1-1,1 1,-1 0,0 0,1 0,-1 0,1 0,0 0,0 1,1-1,-1 0,0 1,1-1,0 0,0 1,0-1,0 0,1 1,-1-1,1 0,0 0,-1 1,2-1,-1 0,0 0,1 0,-1 0,1 0,0-1,0 1,0 0,0-1,1 1,-1-1,1 0,-1 0,1 0,0 0,0 0,0-1,0 1,0-1,0 0,0 0,1 1,9-1,-1 1,1-2,0 0,0 0,0-1,0-1,0 0,-1-1,1 0,-1-1,1 0,-1-1,-1 0,1-1,-1-1,0 1,0-2,4-4,6-4,-2-1,0-1,-1-1,-1-1,0 0,-2-1,0-1,9-19,-21 37,0-1,-1 0,1 0,-1 0,0 0,-1 0,1 0,-1 0,0-1,0 1,-1-1,1 1,-1 0,0-1,-1 1,1-1,-1 1,0 0,-1-1,1 1,-1 0,0 0,0 0,-1 0,1 0,-1 1,0-1,0 1,-1 0,1 0,-1 0,0 0,0 1,0-1,-5-2,6 5,-1-1,1 0,-1 1,0 0,0 0,0 0,1 0,-1 1,0-1,0 1,0 0,0 0,0 1,0-1,0 1,0 0,1 0,-1 0,0 0,0 1,1-1,-1 1,1 0,0 0,-1 0,1 1,0-1,0 1,0 0,1 0,-1 0,1 0,0 0,-1 2,-1-2,-10 10</inkml:trace>
  <inkml:trace contextRef="#ctx0" brushRef="#br0" timeOffset="32811.723">1390 2038,'36'-78,"-25"50,1 1,1 1,1 0,1 1,2 1,0 0,1 1,5-3,-22 25,-1 0,1 1,0-1,-1 0,1 0,0 1,0-1,-1 1,1-1,0 1,0-1,0 1,0-1,-1 1,1-1,0 1,0 0,0 0,0 0,0-1,0 1,0 0,0 0,0 0,0 0,0 1,0-1,0 0,0 0,0 1,0-1,0 0,0 1,0-1,-1 1,1-1,0 1,0-1,0 1,-1 0,1-1,0 1,-1 0,1 0,-1-1,1 1,-1 0,1 0,-1 0,1 0,-1 0,0 0,1 0,-1 0,0 0,0 0,0 0,0 0,0 0,9 62,18 39,-26-100,0 1,1-1,-1 0,0 0,1 0,0 0,-1 0,1 0,0 0,0 0,0-1,0 1,0-1,0 1,1-1,-1 0,0 0,1 0,-1 0,1 0,-1-1,1 1,-1-1,1 0,0 1,-1-1,1 0,-1-1,1 1,0 0,-1-1,1 1,-1-1,1 0,-1 0,0 0,1 0,-1 0,0-1,11-7,-2 0,1-1,-1-1,0 0,-1-1,-1 1,0-2,0 0,-1 0,-1 0,2-6,12-16,22-50,-35 60</inkml:trace>
  <inkml:trace contextRef="#ctx0" brushRef="#br0" timeOffset="33625.232">2349 1643,'-11'-3,"1"1,-1 0,0 1,-1 0,1 1,0 0,0 1,0 0,0 0,0 1,0 1,1 0,-1 0,1 1,0 1,0-1,0 2,0-1,-1 3,9-8,1 1,0-1,0 1,-1-1,1 1,0 0,0-1,-1 1,1 0,0 0,0 0,0 0,0 0,0 0,1 0,-1 0,0 0,0 1,1-1,-1 0,0 0,1 1,0-1,-1 0,1 1,0-1,-1 1,1-1,0 0,0 1,0-1,1 1,-1-1,0 0,0 1,1-1,-1 0,1 1,-1-1,1 0,-1 1,1-1,0 0,0 0,-1 0,1 0,0 0,0 0,0 0,0 0,1 0,-1 0,1 0,72 35,53 17,-124-51,0 0,0 0,0 0,0 1,0-1,-1 1,1 0,-1 0,0 0,0 0,0 0,0 0,0 0,-1 1,1-1,-1 1,0-1,0 1,0 0,-1-1,1 1,-1 0,0-1,0 1,0 0,0 0,-1-1,0 1,0-1,0 1,0 0,0-1,0 0,-1 1,-1 1,-6 6,0-1,0-1,-1 0,0 0,0-1,-1 0,0-1,-1 0,0-1,0 0,0-1,-1 0,1-1,-1 0,0-1,0-1,0 0,-1-1,-4 0,-44-7,61 0,6 0</inkml:trace>
  <inkml:trace contextRef="#ctx0" brushRef="#br0" timeOffset="34344.92">2603 2010,'22'0,"0"-1,0-1,0-1,-1-1,1-1,-1-1,0-1,0 0,-1-2,0 0,0-2,15-10,-31 19,0-1,-1 1,1-1,0 0,-1 0,0 0,0 0,0-1,0 0,0 1,-1-1,1 0,-1 0,0 0,0 0,-1-1,1 1,-1 0,0-1,0 1,0-1,-1 1,0-1,0 1,0-1,0 1,-1-1,1 1,-1-1,0 1,-1-1,1 1,-1 0,0 0,0-1,0 1,0 1,-1-1,0 0,0 1,0-1,-2-1,-1 1,1 1,-1 0,0 1,0 0,0 0,0 0,0 0,-1 1,1 0,0 0,-1 1,1 0,0 0,-1 0,1 1,-1 0,1 0,0 1,0 0,0 0,0 0,0 1,0 0,1 0,-1 0,1 1,0-1,-5 4,0 1,1-1,1 1,-1 1,1-1,1 2,-1-1,2 1,-1 0,1 0,1 1,0-1,0 1,0 5,4-12,0 1,0 0,0-1,1 1,0-1,0 1,0 0,1-1,-1 1,1-1,0 1,1-1,-1 0,1 1,-1-1,1 0,1 0,-1 0,1 0,-1 0,1-1,0 1,0-1,1 0,-1 0,1 0,-1 0,1 0,0-1,0 0,0 0,4 2,4 2,1-1,0 0,1-1,-1 0,1-1,-1 0,1-1,0-1,0 0,8-1,6-4,-1-2,1-1,-1-1,-1-1,0-1,0-1,-1-2,0 0,10-10,-14 9,-1-1,-1-1,-1-1,0-1,-1-1,-1 0,-1-1,0 0,-2-1,0-1,-2 0,8-21,-5-28,-14 69,0 0,0 1,0-1,0 1,0-1,-1 1,1-1,-1 1,1-1,-1 1,0-1,1 1,-1-1,0 1,0 0,0 0,0-1,0 1,0 0,0 0,-1 0,1 0,0 0,-1 0,1 1,0-1,-1 0,1 1,-1-1,1 1,-1-1,1 1,-1 0,0-1,1 1,-1 0,1 0,-1 0,0 1,1-1,-1 0,1 0,-2 1,-7 3,0 0,0 0,0 1,1 0,-1 1,1 0,1 1,-1-1,1 2,0-1,1 1,0 0,0 1,0 0,1 0,1 0,-5 10,8-15,0-1,0 1,0 0,1-1,-1 1,1 0,0 0,0 0,1 0,-1 0,1 0,0 0,0 1,0-1,0 0,1 0,-1 0,1 0,0 0,1 0,-1 0,1-1,-1 1,1 0,0-1,1 1,-1-1,1 0,-1 0,1 0,0 0,0 0,0 0,0-1,1 0,-1 1,1-1,3 1,97 30,-89-31,0 2,0-1,-1 2,0 0,0 1,0 0,-1 1,11 8,-20-12,-1 0,0 0,0 0,0 0,0 1,-1 0,1-1,-1 1,0 0,0 0,0 0,-1 0,1 1,-1-1,0 0,0 1,-1-1,1 1,-1-1,0 0,0 1,-1-1,1 1,-1-1,0 0,0 1,0-1,-1 0,0 2,-1 2,0-1,-1 0,0 0,0 0,-1 0,1 0,-1-1,-1 0,1 0,-1-1,0 1,0-1,-1 0,0-1,-5 3,-9 2</inkml:trace>
  <inkml:trace contextRef="#ctx0" brushRef="#br0" timeOffset="34749.41">3704 1643,'-6'22,"2"0,0 0,1 0,2 1,0-1,1 1,1-1,2 1,0-1,1 0,1 0,1-1,1 1,1-1,3 5,-3-15,-1 0,2 0,-1-1,2 0,-1 0,1-1,1 0,6 4,-16-12,1 1,-1-1,1 0,0 0,-1 0,1 0,0 0,-1 0,1-1,0 1,0-1,0 1,-1-1,1 1,0-1,0 0,0 0,0 0,0 0,0 0,0-1,-1 1,1 0,0-1,0 1,0-1,0 0,-1 0,1 0,0 0,-1 0,1 0,-1 0,1 0,-1-1,0 1,1 0,-1-1,0 1,0-1,0 0,0 1,0-1,0 0,-1 1,1-1,-1 0,1 0,0-1,72-283,-45 233,-12 35</inkml:trace>
  <inkml:trace contextRef="#ctx0" brushRef="#br0" timeOffset="35531.367">4522 1727,'-35'16,"1"2,1 0,0 3,1 0,2 2,0 2,2 0,-21 24,-9 46,57-92,0-1,1 1,-1-1,0 1,1-1,0 1,-1 0,1-1,0 1,1-1,-1 1,0 0,1-1,-1 1,1-1,0 1,0-1,0 0,0 1,0-1,0 0,1 0,-1 1,1-1,0 0,-1-1,1 1,0 0,0 0,0-1,0 1,1-1,-1 0,0 1,1-1,-1 0,0-1,1 1,-1 0,2 0,8-1,0 0,-1 0,1-1,0 0,-1-1,1 0,-1-1,1-1,-1 0,0 0,-1-1,1 0,-1-1,0 0,0 0,-1-1,0-1,0 0,-1 0,0 0,0-1,2-4,13-9,71-89,-94 111,0-1,1 0,-1 0,0 0,0 0,1 0,-1 0,1 0,-1 0,1 1,-1-1,1 0,-1 0,1 0,0 1,-1-1,1 0,0 1,0-1,0 1,-1-1,1 1,0-1,0 1,0 0,0-1,0 1,0 0,0 0,0 0,0 0,0 0,0 0,0 0,0 0,-1 0,1 0,0 0,0 0,0 1,0-1,0 0,0 1,0-1,0 1,-1-1,1 1,0-1,0 1,0 0,-1-1,1 1,0 0,-1-1,1 1,-1 0,1 0,-1 0,1 1,22 100,-20-95,1-1,-1 0,1 1,1-1,-1-1,1 1,0-1,1 0,-1 0,1 0,0-1,0 0,0 0,1 0,-1-1,1 0,0 0,0-1,0 0,0 0,0-1,0 1,1-2,-1 1,0-1,1 0,-1 0,1-1,-1 0,0-1,0 1,0-2,0 1,0 0,0-1,3-3,12-6,0-1,-1-1,-1-1,0-1,-1-1,-1 0,-1-2,0 0,-2 0,5-8,-9 9,14-14,-1-1,-1-2,-3 0,0-1,-3-1,-1-1,-1-1,-3 0,-1 0,-2-1,2-22,-10 53,0 3,1 0,-1 0,0 0,-1-1,0 1,0 0,0-1,0 1,-1 0,0 0,-1-1,1 1,-1 0,0 0,-1 1,0-1,1 0,-2 1,1-1,-1 1,1 0,-2 0,1 1,-1-1,0 5,0 0,1 0,-1 0,0 1,0 0,1 0,-1 0,1 1,-1-1,1 1,0 0,-1 1,1-1,0 1,0-1,1 1,-1 0,0 1,1-1,0 1,0-1,0 1,0 0,1 0,-1 0,1 1,0-1,-1 4,-7 12,1 1,1 1,1 0,1 0,0 0,2 1,1 0,0 0,2 0,1 0,1 0,0 0,4 14,-1-14,0 0,1 1,2-2,0 1,1-1,2 0,7 12,57 154,-78-157,-2-35</inkml:trace>
  <inkml:trace contextRef="#ctx0" brushRef="#br0" timeOffset="35780.889">4720 1614,'39'5,"26"2,8-6,0-2,-7-2,-5 0,-4 1,-6 0,-7 1,-7 0,1 1,-2 0,-2 0,-2 0,-2 0,-1 0,-5 0</inkml:trace>
  <inkml:trace contextRef="#ctx0" brushRef="#br0" timeOffset="36000.482">5679 1756,'-14'39,"-5"21,1 6,3-3,9-13,6-15</inkml:trace>
  <inkml:trace contextRef="#ctx0" brushRef="#br0" timeOffset="36165.184">5679 1417,'0'0</inkml:trace>
  <inkml:trace contextRef="#ctx0" brushRef="#br0" timeOffset="36443.156">6018 1727,'-3'8,"-15"24,2 1,1 1,2 0,2 1,1 1,0 7,8-40,2-1,-1 1,0 0,0 0,1 0,0 0,-1 0,1-1,0 1,1 0,-1 0,0 0,1 0,0 0,-1-1,1 1,0 0,1 0,-1-1,0 1,1-1,-1 1,1-1,0 0,0 0,0 1,0-1,0-1,0 1,1 0,-1 0,1-1,-1 1,1-1,-1 0,1 0,0 0,0 0,-1 0,1-1,0 1,0-1,0 0,2 0,4-2,0-1,1 1,-1-2,0 1,-1-2,1 1,-1-1,0 0,0-1,0 1,-1-2,0 1,0-1,-1 0,0-1,0 1,0-1,-1 0,0-1,-1 1,0-1,0 0,0-2,0 4,1-1,-1-1,-1 1,0 0,0-1,0 0,-1 0,0 1,-1-1,0 0,-1-1,1 1,-2 0,1 0,-1 0,-1 0,0 0,0 1,0-1,-1 0,-1 1,1 0,-1-1,-1 2,0-1,0 0,0 1,-1 0,-5-5,8 10,-1 0,1 0,-1 0,1 0,-1 1,0-1,0 1,0 0,0 0,0 0,0 1,0 0,0-1,0 1,0 1,0-1,0 0,0 1,0 0,0 0,0 0,1 1,-1-1,0 1,-15 9</inkml:trace>
  <inkml:trace contextRef="#ctx0" brushRef="#br0" timeOffset="39614.899">6526 1643,'1'42,"-2"0,-2 0,-1 0,-3 0,-6 20,-28 81,35-112,6-30,0-1,-1 0,1 0,0 1,0-1,-1 0,1 1,0-1,0 0,0 1,0-1,-1 0,1 1,0-1,0 0,0 1,0-1,0 1,0-1,0 0,0 1,0-1,0 0,0 1,0-1,0 1,1-1,-1 0,0 1,0-1,0 0,0 1,1-1,-1 0,0 0,0 1,1-1,-1 0,0 1,0-1,1 0,-1 0,0 0,1 1,-1-1,0 0,1 0,-1 0,0 0,1 0,-1 1,1-1,-1 0,0 0,1 0,-1 0,0 0,1 0,-1 0,1-1,-1 1,0 0,1 0,-1 0,0 0,1 0,-1 0,0-1,1 1,-1 0,52-97,-45 75</inkml:trace>
  <inkml:trace contextRef="#ctx0" brushRef="#br0" timeOffset="40098.752">6554 1614,'0'1,"0"-1,0 0,0 0,0 1,0-1,0 0,0 0,0 1,-1-1,1 0,0 0,0 1,0-1,0 0,0 0,-1 1,1-1,0 0,0 0,0 0,-1 0,1 1,0-1,0 0,-1 0,1 0,0 0,0 0,-1 0,1 0,0 1,0-1,-1 0,1 0,0 0,0 0,-1 0,1 0,0 0,-1-1,1 1,0 0,0 0,-1 0,1 0,0 0,0 0,-1 0,1 0,0-1,0 1,0 0,-1 0,9 26,120 201,-113-193,-11-22,1 0,0 0,0-1,1 0,1 0,0 0,0-1,1 0,0 0,1-1,0 0,2 1,-8-9,0 1,0-1,0 0,0 0,0 0,0-1,0 1,1-1,-1 1,0-1,0 0,1-1,-1 1,0 0,0-1,0 0,1 1,-1-1,0-1,0 1,0 0,-1-1,1 1,0-1,0 0,-1 0,1 0,-1 0,0-1,0 1,0-1,2-1,59-91,-51 75,-1-1,0 0,-2-1,0 0,-2 0,0-1,-1 0,-2 0,0 0,-2-1,0 1,-1-1,-2 1,0-1,-3-4,-27-33,23 54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51.64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 1535,'68'15,"-2"2,1 4,-2 2,-1 3,33 20,88 32,426 127,-205-43,67 37,-220-86,182 85,-71 3,-175-96,88 30,63 21,32 29,-322-163,-2 3,0 1,-2 2,14 13,-1 5,-39-29,2 0,0-1,1-1,1-1,21 9,-1-5,-82-3,-31-4,0-2,-1-4,0-3,-47-6,-5 3,-132 0,85-27,-1 16,102 3,-1 2,0 3,0 3,-16 4,-34-1,-193-3,144-26,-312 26,85 1,169-28,-509 29,-156-1,879 0</inkml:trace>
  <inkml:trace contextRef="#ctx0" brushRef="#br0" timeOffset="2545.183">850 1959,'-15'4,"-4"7,-4 2,2 2,4 0</inkml:trace>
  <inkml:trace contextRef="#ctx0" brushRef="#br0" timeOffset="3029.281">341 3115,'-14'34,"-5"20,1 6,8-7,6-8,3-6,7-11,3-5,4-6,0-6</inkml:trace>
  <inkml:trace contextRef="#ctx0" brushRef="#br0" timeOffset="20118.696">3304 745,'-3'-6,"-1"1,0-1,-1 1,1 0,-1 0,0 0,0 1,-1 0,1 0,-1 0,0 1,0-1,0 1,0 1,-1-1,1 1,-1 0,1 1,-7-1,-4 3,0 2,0 0,0 0,0 2,1 0,-1 1,1 0,-10 7,-43 16,-181 76,222-91,1 1,0 1,2 2,0 0,0 2,2 0,1 2,0 1,2 0,0 1,2 2,1 0,1 0,1 2,1 0,-92 177,87-156,3 1,2 1,2 1,0 13,10-55,-2 9,1 1,0 0,2 0,0 0,1 0,1 0,1 0,1 0,4 16,13 36,-15-48,1 1,2-2,0 1,2-1,0 0,4 4,86 111,-79-108,1-1,1-1,2-1,0-2,2 0,1-1,1-2,0-1,2-2,9 5,-11-9,-1 0,2-2,0-1,0-1,21 4,135 6,-32 13,37-23,-140-12,-17-2,-1-1,0-1,0-2,0-1,26-11,79-47,14-50,-41 24,-87 74,-1-2,-2 0,0-1,-1-2,-1 0,7-12,-8 13,1-4,0 0,-1 0,-2-2,0 0,-2-1,-2 0,3-10,-7 16,-1-1,-2-1,0 1,-1-1,-2 1,0-2,0-97,-17-53,5 138,-1 0,-2 1,-1 0,-2 1,-2 1,-1 1,-3-2,-76-102,-87-52,85 97,86 82,-1 0,0 1,-1 1,0 0,-1 1,1 1,-1 0,-15-3,-15-7,22 7,0 1,-1 2,0 0,-1 2,1 1,-1 1,0 1,-1 1,13 1,-2-1,-1 1,1 0,0 1,-1 1,1 1,0 0,0 1,0 1,1 1,-14 6,12-2</inkml:trace>
  <inkml:trace contextRef="#ctx0" brushRef="#br1" timeOffset="25936.608">3304 1535,'4'-1,"0"-1,0 0,0 0,0 0,-1-1,1 1,-1-1,1 0,-1 0,0 0,0 0,-1 0,1-1,-1 1,1-1,1-3,1-2,194-259,-98 146,78-70,-103 119,3-50,-18 22,94-152,-119 192,-28 42</inkml:trace>
  <inkml:trace contextRef="#ctx0" brushRef="#br1" timeOffset="28792.207">3304 1507,'1'1,"-1"1,0 0,1 0,0 0,-1-1,1 1,0 0,0 0,0-1,0 1,0-1,0 1,0-1,1 1,-1-1,0 0,1 0,-1 1,1-1,-1 0,1 0,0-1,0 1,-1 0,1-1,0 1,0-1,0 1,-1-1,1 0,0 1,0-1,0 0,0-1,0 1,3 2,9 2,-1 0,0 1,0 1,-1 0,0 1,0 0,0 1,-1 0,3 3,8 6,1-1,1 0,0-2,1-2,1 0,0-1,8 1,104 50,15 61,-66-47,54 35,11-1,62 4,-75-53,-55-30,56 16,37 19,66 57,-103-67,-140-56,-1-1,1 1,-1 0,1 0,-1 0,0 0,1 0,-1 0,1 0,-1 0,1 0,-1 0,1 0,-1 0,0 0,1 0,-1 0,1 0,-1 1,1-1,-1 0,1 0,-1 1,1-1,0 0,-1 1,1-1,-1 1,1-1,0 0,-1 1,1-1,0 1,-1-1,1 1,0-1,0 1,-1-1,1 1,0-1,0 1,0-1,0 1,0 0,0-1,0 1,0-1,0 1,0-1,0 1,0-1,0 1,0-1,1 1,-1-1,0 1,0-1,1 1,-1-1,0 1,-18 0</inkml:trace>
  <inkml:trace contextRef="#ctx0" brushRef="#br1" timeOffset="30220.568">6212 2607,'-282'313,"137"-162,127-136,13-10,0-1,0 1,0-1,0 0,-1 0,0-1,0 0,0 0,0 0,0 0,0-1,-1 0,1-1,-6 1,10-2,1 0,-1-1,1 1,0-1,-1 0,1 1,0-1,0 0,-1 0,1 0,0 0,0 0,0 0,0 0,0 0,0 0,1 0,-1-1,0 1,1 0,-1-1,1 1,-1 0,1-1,-1 1,1-1,0 1,0 0,0-1,0 1,0-1,0 1,0-1,0 1,0-1,1 1,-1 0,1-1,-1 0,19-56,-8 35</inkml:trace>
  <inkml:trace contextRef="#ctx0" brushRef="#br1" timeOffset="30459.603">5760 2692,'2'-1,"0"1,1 1,-1-1,0 0,1 0,-1 1,0 0,0-1,1 1,-1 0,0 0,0 0,0 0,0 0,0 1,0-1,-1 1,1-1,0 1,-1 0,1-1,-1 1,1 0,-1 0,1 2,-2-4,238 274,-185-220,-49-47</inkml:trace>
  <inkml:trace contextRef="#ctx0" brushRef="#br1" timeOffset="31910.27">4688 39,'17'226,"-13"-199,-4-20,1 1,0-1,0 0,1 1,0-1,0 0,1 0,-1 0,2-1,-1 1,1-1,1 2,-3-7,0-1,0 1,0-1,0 0,0 1,0-1,0 0,0-1,0 1,0 0,0-1,0 1,0-1,0 1,0-1,0 0,0 0,0 0,-1 0,1 0,0 0,-1 0,1-1,-1 1,1-1,-1 1,1-1,-1 1,0-1,0 0,0 0,0 1,0-1,-1 0,1 0,0-1,5-5,222-287,-226 292,-1 0,1 0,0 0,0 0,0 1,0-1,1 0,-1 1,0 0,1-1,0 1,0 0,0 0,0 0,0 1,0-1,0 1,0 0,0 0,1 0,-1 0,1 0,-1 1,0 0,1-1,-1 1,1 1,-1-1,1 0,-1 1,1 0,-1-1,0 1,1 1,-1-1,0 0,0 1,0 0,0-1,0 1,2 2,3 16,0 0,-1 0,-1 0,-1 1,-1 0,-1 0,-1 0,0 0,-2 0,0 1,-2-1,-1 4,1 36,2-27,-2 1,-1 0,-2-1,-1 1,-2-2,-1 1,-2-1,-2 2,7-23,0 0,-1-1,-1 0,1 0,-2 0,0-1,0-1,0 1,-1-2,-1 1,1-1,-2-1,1 0,-1-1,-9 5,18-10,0 0,0 0,0 0,0 0,0 0,-1 0,1-1,0 0,0 1,-1-1,1-1,0 1,0 0,-1-1,1 1,0-1,0 0,0 0,0 0,0-1,0 1,0-1,0 0,1 0,-1 1,1-2,-1 1,1 0,0 0,0-1,0 1,0-1,0 0,0 0,0-1,-1-2,-1 0,1-1,0 0,1 0,0 0,0 0,0 0,1 0,0-1,1 1,-1 0,2-1,-1 1,1 0,1-6,6-7,2 0,1 1,0 0,2 1,0 0,0 0,2 2,0 0,1 1,1 0,0 1,1 1,0 1,1 0,17-7,-2-3,143-68,-143 77</inkml:trace>
  <inkml:trace contextRef="#ctx0" brushRef="#br2" timeOffset="40274.507">3277 1592,'-1'0,"1"0,-1 0,1-1,0 1,-1 0,1 0,0 0,-1 0,1-1,0 1,-1 0,1 0,0 0,-1-1,0 2,0 0,-1 0,1 0,0 0,0 0,0 1,0-1,0 0,0 1,0-1,0 0,0 1,1-1,-1 1,1-1,-1 1,1 0,0-1,-1 1,1-1,0 1,0 0,0-1,0 1,0 0,1-1,-1 1,0-1,1 1,-1 0,1-1,0 1,-1-1,1 0,0 1,0-1,0 1,0-1,0 0,0 0,0 0,0 0,1 0,-1 0,0 0,1 0,-1 0,1 0,-1-1,1 1,-1-1,1 1,-1-1,1 1,0-1,-1 0,1 0,0 0,-1 0,1 0,-1 0,1 0,0-1,0 1,3-2,0 0,0-1,-1 1,1-1,-1 0,0 0,1 0,-1-1,-1 0,1 1,0-1,-1 0,0-1,0 1,0-1,0 1,-1-1,0 0,0 0,0 0,0-5,-3 9,0 0,0 0,0-1,0 1,-1 0,1 0,-1 0,1 1,0-1,-1 0,0 0,1 1,-1-1,1 1,-1 0,0-1,1 1,-1 0,0 0,1 0,-1 0,0 0,1 0,-1 0,0 1,1-1,-1 1,1-1,-1 1,1 0,-1-1,1 1,-1 0,1 0,-1 0,1 0,0 0,0 0,0 1,0-1,-1 0,1 0,0 0,0 0,0 0,0 0,0 0,0 0,0 0,0 1,1-1,-1 0,0 0,1 1,-1-1,1 0,-1 1,1-1,-1 1,1-1,0 1,0-1,0 0,0 1,0-1,0 1,0-1,1 1,-1-1,0 1,1-1,-1 0,1 2,6 11</inkml:trace>
  <inkml:trace contextRef="#ctx0" brushRef="#br2" timeOffset="42429.349">3136 1083,'-55'-27,"48"24,-1-1,1 1,-1 0,0 1,1-1,-1 2,0-1,0 1,-1 0,1 1,0 0,0 0,0 1,0 0,0 0,0 1,0 0,0 1,1-1,-1 1,1 1,-1 0,1 0,0 0,1 1,-1 0,1 0,0 0,0 1,1 0,-2 2,-3 1,0 1,1 0,0 1,1 0,0 0,1 1,0 0,1 0,0 1,1 0,1 0,0 0,0 0,1 1,1-1,0 1,5 115,-2-124,1 0,-1 0,1 0,0-1,0 1,0-1,0 1,1-1,0 0,0 0,0 0,0 0,1 0,0-1,0 0,-1 0,2 0,-1 0,0 0,1-1,-1 0,1 0,-1 0,2 0,6 1,0-1,0 0,0-1,0 0,0-1,0 0,0-1,0-1,-1 1,1-2,0 0,-1 0,1-1,-1 0,0-1,0-1,-1 1,0-2,0 1,6-6,-13 10,0-1,0 1,0-1,0 1,-1-1,1 0,-1 0,0 0,0 0,0-1,0 1,0 0,-1-1,0 1,1-1,-1 0,-1 1,1-1,0 0,-1 0,0 1,0-1,0 0,0 0,-1 0,1 1,-1-1,0 0,0 1,0-1,-1 0,1 1,-1 0,0-1,0 1,0 0,0 0,-1 0,1 0,-1 0,0 1,0-1,0 1,0 0,0 0,0 0,-1 0,-2-1,-56-23,63 26,-1-1,0 0,1 1,-1-1,1 0,-1 1,0-1,1 1,-1-1,1 1,0-1,-1 1,1-1,-1 1,1-1,0 1,-1 0,1-1,0 1,-1 0,1 0,0 0,0-1,-1 1,1 0,0 0,-1 0,1 0,0 0,0 0,-1 0,1 1,0-1,0 0,-1 0,1 0,0 1,-1-1,1 0,0 1,-1-1,101 29,-98-28,0 0,1 0,-1-1,0 1,1-1,-1 0,1 0,-1 0,0 0,1-1,-1 1,0-1,1 0,-1 0,0 0,0-1,0 1,0-1,0 1,1-2,10-5</inkml:trace>
  <inkml:trace contextRef="#ctx0" brushRef="#br3" timeOffset="64331.476">2176 942,'-16'0,"1"-1,0 0,0-1,0-1,0 0,0-1,0-1,-5-2,-337-147,312 138,30 11,0-1,0 0,0 0,1-2,0 0,0 0,1-1,0-1,-2-3,4 2,1 1,-2 1,1-1,-1 2,-1 0,0 0,0 1,0 1,-1 0,-1 0,-78-41,76 40</inkml:trace>
  <inkml:trace contextRef="#ctx0" brushRef="#br3" timeOffset="65451.643">1809 604,'-68'122,"61"-105,-118 328,-157 285,132-339,-49 46,186-310,19-39</inkml:trace>
  <inkml:trace contextRef="#ctx0" brushRef="#br3" timeOffset="65866.371">1583 1704,'-2'0,"-1"-1,1 1,0 0,0 1,0-1,0 0,0 1,-1-1,1 1,0-1,0 1,0 0,0 0,0 0,1 0,-1 0,0 1,0-1,1 0,-1 1,1-1,-1 1,1 0,-1 0,-11 9,-32 14,-1-1,-1-3,-47 16,37-16,-300 109,330-113,27-13</inkml:trace>
  <inkml:trace contextRef="#ctx0" brushRef="#br3" timeOffset="66281.745">2035 745,'-109'47,"79"-32,-85 40,-2-4,-21 0,-72 24,177-58</inkml:trace>
  <inkml:trace contextRef="#ctx0" brushRef="#br3" timeOffset="66851.188">652 688,'-10'7,"1"1,1-1,-1 1,1 1,1 0,0 0,0 0,1 1,0 0,0 0,1 1,-1 3,-4 5,-46 100,5 2,-4 29,9-26,28-69,12-31</inkml:trace>
  <inkml:trace contextRef="#ctx0" brushRef="#br3" timeOffset="67397.082">426 575,'29'-15,"1"0,0 2,0 2,1 0,1 2,-1 1,1 2,1 1,-1 2,8 1,-34 1,1 1,-1 0,0 0,0 0,0 1,0 0,0 1,0-1,0 1,0 0,0 0,-1 1,1 0,-1 0,1 0,-1 1,0-1,-1 1,1 1,-1-1,0 0,0 1,0 0,0 0,-1 0,0 1,0-1,0 1,-1-1,0 1,0 0,0 0,-1 0,0 0,0 0,0 0,-1 1,0-1,0 4,-3 2,-1 1,1 0,-2-1,0 0,0 0,-1 0,-1-1,0 0,0 0,-1-1,0 0,-1 0,0-1,-7 5,-153 109,138-103,-150 87,179-106,0-1,0 1,0 0,0 0,1 0,-1 0,0 0,0 0,1 1,-1-1,1 1,-1-1,1 1,-1-1,1 1,0 0,0 0,0-1,0 1,0 0,0 0,1 0,-1 0,0 0,1 0,0 0,-1 1,1-1,0 0,0 0,0 0,1 0,-1 0,0 0,1 0,-1 0,1 0,0 0,0 0,0 0,0 0,0 0,0 0,0-1,0 1,1 0,-1-1,1 1,131 92,-121-85,4 1,-1 0,0 1,-1 0,0 1,-1 1,0 0,-1 1,-1 0,0 1,-1 0,4 8,-7-7,-2 0,1 1,-2 0,-1-1,0 1,-1 0,0 0,-2 15,27 70,-23-93</inkml:trace>
  <inkml:trace contextRef="#ctx0" brushRef="#br0" timeOffset="84686.921">765 3059,'-33'-49,"-97"-167,32 28,-28-48,65 101,53 112,5 18,0 0,1-1,0 1,0-1,0 0,1 0,-1 0,1 0,1 0,-1 0,1 0,0 0,1 0,-1 0,1 1,0-1,1 0,-1 0,1 0,0 1,1-1,0-1,-1 5,0 0,-1 1,1-1,0 1,0-1,0 1,0 0,0-1,0 1,0 0,0 1,0-1,0 0,1 1,-1-1,0 1,1 0,-1-1,0 1,1 0,-1 1,0-1,1 0,-1 1,0-1,0 1,1 0,-1-1,0 1,0 0,0 0,0 1,0-1,0 0,0 1,0 0,63 61,-18 58,-45-117,-1 0,0 0,-1 1,1-1,-1 0,0 0,0 1,0-1,-1 0,1 0,-1 1,0-1,0 0,-1 0,1 0,-1 0,0 1,77-36,24 30,-97 1,0 1,1-1,-1 1,0 0,0 0,1 0,-1 0,0 0,0 0,0 1,0-1,0 1,0 0,-1-1,1 1,-1 0,1 0,-1 0,1 0,-1 0,0 0,0 0,0 1,0-1,-1 0,1 1,0-1,-1 0,0 1,1-1,-1 1,0-1,0 0,-1 1,1-1,0 1,-1-1,0 2,0 4,0 1,0 0,-1-1,0 1,0-1,-1 0,-1 0,1 0,-1 0,0-1,-1 1,0-1,0 0,0 0,-1-1,0 0,-1 0,1 0,-1-1,0 0,0 0,-1 0,0-1,1-1,-1 1,0-1,-2 0,-273-5,257 2,22 2,-1-1,1-1,-1 1,0-1,1 0,-1 0,0 0,1-1,-1 1,1-1,-1 0,1-1,-1 1,1-1,0 0,-1 0,1 0,0 0,0-1,1 1,-1-1,1 0,-1-1,1 1,-1-1,-21-70,20 49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5:32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2952 5196,'0'0</inkml:trace>
  <inkml:trace contextRef="#ctx0" brushRef="#br0" timeOffset="166.689">3008 5338,'-4'10,"-2"3</inkml:trace>
  <inkml:trace contextRef="#ctx0" brushRef="#br0" timeOffset="-13055.605">299 1132,'-2'16,"0"-1,-1 1,-1-1,-1 0,0 0,-1-1,0 1,-1-1,-2 2,-157 294,98-213,68-97,1-1,-1 1,0 0,0-1,0 1,0-1,0 1,0 0,0-1,0 1,0-1,0 1,0 0,0-1,0 1,-1-1,1 1,0 0,0-1,0 1,0 0,-1-1,1 1,0 0,0-1,-1 1,1 0,0-1,-1 1,1 0,0 0,-1 0,1-1,0 1,-1 0,1 0,0 0,-1 0,1-1,-1 1,1 0,0 0,-1 0,1 0,-1 0,1 0,0 0,-1 0,1 0,-1 1,1-1,0 0,-1 0,1 0,0 0,-1 0,1 1,0-1,-1 0,1 0,0 1,-1-1,1 0,0 0,0 1,-1-1,10-31,1 8</inkml:trace>
  <inkml:trace contextRef="#ctx0" brushRef="#br0" timeOffset="-12682.208">356 1077,'-3'6,"0"0,0 1,1 0,0-1,1 1,-1 0,1 0,1 0,-1 0,1 0,0-1,1 1,0 0,0 0,0 0,1 0,0-1,0 1,1-1,-1 1,1-1,1 0,-1 0,1 0,1-1,-1 1,1-1,-1 0,4 2,197 110,-194-95,-18-25</inkml:trace>
  <inkml:trace contextRef="#ctx0" brushRef="#br0" timeOffset="-12370.338">131 1387,'0'19,"4"11,7 1,6 0,6-6,2-7,3-2,1-3,0 1,-4 2,-7 0</inkml:trace>
  <inkml:trace contextRef="#ctx0" brushRef="#br0" timeOffset="-11787.528">271 1838,'-4'5,"-8"6,-5 6,-1 6,-1-2,2 0,0 2,-3 2,-2 1,2 1,0-4,3-2,5-8,9-7,5-9,2-4</inkml:trace>
  <inkml:trace contextRef="#ctx0" brushRef="#br0" timeOffset="-11436.2">271 1838,'5'0,"1"5,5 1,1 5,-3 5,3 0,-1 2,3-2,3-3,4-5,3-3,-2 2,-6 0</inkml:trace>
  <inkml:trace contextRef="#ctx0" brushRef="#br0" timeOffset="-11101.821">131 1979,'14'10,"10"3,5-1,-2 2,-1 0,0 1,-4-1</inkml:trace>
  <inkml:trace contextRef="#ctx0" brushRef="#br1" timeOffset="-43097.443">2727 738,'-23'-8,"-1"2,0 1,0 1,0 1,0 1,0 1,0 1,-1 1,1 2,-21 4,9 2,0 3,0 0,1 2,1 2,0 1,2 2,0 1,1 2,-28 24,38-29,-34 28,2 1,1 3,-22 31,57-60,2 1,0 0,1 1,2 1,0 0,1 1,1 0,2 1,0-1,2 2,0-1,-1 25,-5 28,9-66,0 0,1-1,1 1,-1 0,2 0,0 0,0 0,1 0,1 0,1 6,72 304,-62-283,1 0,2-1,1-1,2-1,2 0,1-2,2 0,6 4,142 104,-138-114,1-1,1-1,2-3,8 4,-18-11,0-1,1-1,0-2,1-1,0-2,21 4,147-1,-55 14,8-42,-4-8,-120 16,-1-1,1-1,-1-1,-1-1,0-2,-1 0,0-2,14-12,92-71,53-57,-150 123,-1-2,-2-1,-1-1,2-7,36-90,-31-51,-33 172,0 1,0-1,-2 0,1 1,-2-1,1 0,-2 0,0 0,0 0,-4-11,-25-163,-24 44,29 82,-37-62,-92-20,109 110,-2 3,-1 2,-1 1,-41-14,64 29,-84-19,-4 4,-105-36,204 61,0 1,0 0,0 1,0 0,0 1,0 1,0 0,-8 4,-49 4,47-8</inkml:trace>
  <inkml:trace contextRef="#ctx0" brushRef="#br2" timeOffset="-35657.518">2895 1725,'1'0,"-1"0,0 0,1 0,-1 0,0-1,1 1,-1 0,0 0,1 0,-1-1,0 1,0 0,1-1,-1 1,0 0,0 0,0-1,1 1,-1 0,0-1,0 1,0 0,0-1,0 1,0 0,0-1,0 1,0-1,0 1,0 0,0-1,0 1,0 0,0-1,0 1,0 0,0-1,0 1,-1 0,1-1,0 1,0 0,0-1,-1 1,1 0,0 0,0-1,-1 1,1 0,0 0,0-1,-1 1,1 0,0 0,-1 0,1 0,0-1,-1 1,1 0,0 0,-1 0,1 0,-1 0,1 0,0 0,-1 0,1 0,0 0,-1 0,1 0,6 0,1 0,0 0,0 0,-1 1,1 0,0 0,-1 0,1 1,-1 0,1 1,-1-1,4 3,3 1,212 90,36 61,-81-78,-33-1,21 34,-13-9,218 133,-213-163,-135-75,-23-7</inkml:trace>
  <inkml:trace contextRef="#ctx0" brushRef="#br2" timeOffset="-34341.699">3065 1641,'-8'2,"11"-19,11-22,10-5,1 1,3 2,2 1,1 1,1 1,20-14,-21 16,-2-1,-2-1,-1-2,6-14,26-41,37-78,-75 128,3 1,2 1,1 2,13-13,120-168,-97 89,-21 86,-27 30</inkml:trace>
  <inkml:trace contextRef="#ctx0" brushRef="#br2" timeOffset="-33656.018">5493 2516,'-18'58,"-3"0,-3-2,-1 0,-3-2,-33 47,54-90,0 0,-1-1,0 0,0-1,-1 0,0 0,-1-1,1 0,-2-1,1 0,-1 0,0-1,-9 3,-1-4</inkml:trace>
  <inkml:trace contextRef="#ctx0" brushRef="#br2" timeOffset="-33357.941">5182 2487,'19'24,"16"18,7 6,1 0,-2-8,-3-7,1-8,-5-4,-4-1,-3-3,0-5,-6 0,-1-2,1 3,-3 3,-5 4,-10-1,-4-4</inkml:trace>
  <inkml:trace contextRef="#ctx0" brushRef="#br2" timeOffset="-32058.436">4476 4,'0'0,"0"1,0-1,-1 1,1-1,0 1,-1-1,1 0,0 1,-1-1,1 1,0-1,-1 0,1 1,-1-1,1 0,-1 1,1-1,-1 0,1 0,-1 0,1 1,-1-1,1 0,-1 0,1 0,-1 0,1 0,-1 0,1 0,-1 0,0 0,1 0,-1 0,1-1,-1 1,1 0,-1 0,1 0,-1-1,1 1,-1 0,1-1,0 1,-1 0,1-1,-1 1,1 0,0-1,-1 1,1-1,0 1,-1-1,1 1,0-1,0 1,-5 51,5-51,-1 17,0 0,1-1,1 1,1 0,1-1,0 1,1-1,0 0,2 0,-1-1,2 1,0-1,1-1,1 1,1 0,-9-13,1 0,-1 0,1-1,0 1,0 0,0-1,0 1,0-1,0 0,0 1,0-1,0 0,1 0,-1 0,0-1,1 1,-1-1,0 1,1-1,-1 0,1 0,-1 0,1 0,-1 0,1 0,-1-1,0 1,1-1,-1 0,0 0,1 0,-1 0,0 0,0 0,0-1,0 1,0 0,0-1,0 0,-1 1,1-1,0 0,-1 0,1-1,54-98,1-75,-58 175,1 0,0 0,0 0,0 0,-1 0,1 0,0 0,0 0,1 0,-1 0,0 0,0 0,0 0,1 0,-1 0,0 0,1 1,-1-1,1 0,-1 0,1 0,-1 0,1 1,0-1,-1 0,1 0,0 1,0-1,0 1,-1-1,1 1,0-1,0 1,0-1,0 1,0 0,0-1,0 1,0 0,0 0,0 0,0 0,0 0,0 0,0 0,0 0,0 0,0 0,0 1,-1-1,1 0,0 1,0-1,0 1,0-1,0 1,0-1,-1 1,1-1,0 2,56 161,62 112,-110-256,-1 0,-1 1,0 0,-2 0,0 0,-1 0,-1 1,-1-1,-1 1,-1 0,-1 0,0-1,-2 1,-4 18,2-30,0 1,-1-1,1 0,-2 0,1-1,-1 0,-1 0,1-1,-1 0,-1 0,1 0,-1-1,0-1,-1 0,1 0,-1 0,0-1,0-1,0 0,-1 0,-6 0,13-2,1 0,-1 0,1-1,-1 1,0-1,1 0,-1 0,0 0,1 0,-1-1,0 1,1-1,-1 0,1 0,-1 0,1-1,0 1,0-1,-1 0,1 0,0 0,0 0,1-1,-1 1,0-1,1 1,0-1,-1 0,1 0,0 0,0 0,1-1,-1 1,1 0,0-1,0 1,0-1,0 1,0-1,1 1,-1-1,1 0,0 0,6-13,0 0,1 0,0 1,1 0,1 1,1 0,0 0,1 1,0 0,1 1,1 0,0 1,3-1,1-4,247-215,-233 205</inkml:trace>
  <inkml:trace contextRef="#ctx0" brushRef="#br0" timeOffset="-25254.192">3008 1838,'2'2,"0"-1,0 0,0 1,0-1,-1 1,1 0,0 0,-1-1,0 1,1 0,-1 0,0 0,0 0,0 1,0-1,-1 0,1 0,-1 1,1-1,-1 0,0 1,1-1,-1 0,-1 1,1 0,0 0,3 338,-3 167,-28-338,27 112,-12-196,9-70,0 1,2-1,0 1,1 0,0 0,2 0,0 0,1-1,0 1,2 1,12 67,-16-85,0 1,0-1,0 1,0-1,0 1,-1-1,1 1,0-1,0 0,0 1,0-1,-1 1,1-1,0 0,-1 1,1-1,0 0,-1 1,1-1,0 0,-1 0,1 1,0-1,-1 0,1 0,-1 0,1 1,0-1,-1 0,1 0,-1 0,1 0,-1 0,1 0,-1 0,1 0,-1 0,1 0,0 0,-1 0,1 0,-1 0,1-1,-1 1,1 0,0 0,-1 0,1-1,-1 1,1 0,0 0,-1-1,1 1,0 0,-1-1,1 1,0 0,0-1,-1 1,1-1,0 1,0 0,0-1,0 1,-1-1,1 1,-25-27,25 27,-27-34,4 5,-1 2,-1 0,-1 1,-24-18,-17-12,67 54,0 1,-1 0,1-1,0 1,0 0,0-1,0 1,0 0,1-1,-1 1,0 0,0 0,1-1,-1 1,1 0,-1 0,1-1,0 1,-1 0,1 0,0 0,0 0,0 0,0 0,0 0,0 0,0 1,0-1,0 0,0 1,0-1,1 0,-1 1,0-1,0 1,1 0,-1 0,0-1,1 1,-1 0,0 0,1 0,-1 0,0 0,1 0,-1 1,0-1,1 1,12-5,196-35,-13 17,-189 20,9-3,0 1,0 1,1 1,-1 0,1 1,0 1,-1 1,1 0,9 3,-26-4,-1 1,1-1,0 0,-1 1,1-1,0 0,-1 1,1-1,0 1,-1-1,1 1,-1-1,1 1,-1-1,1 1,-1-1,0 1,1 0,-1-1,0 1,1 0,-1-1,0 1,0 0,0-1,0 1,1 0,-1 0,0-1,0 1,0 0,0 0,-1-1,1 1,0 0,0-1,0 1,-1 0,1-1,0 1,-1 0,1-1,0 1,-1 0,1-1,-1 1,1-1,-1 1,1-1,-1 1,1-1,-1 1,0-1,1 1,-38 32,34-30,-142 107,23-9,91-73,26-22</inkml:trace>
  <inkml:trace contextRef="#ctx0" brushRef="#br0" timeOffset="-21020.431">2755 1895,'5'0,"1"5,0 1</inkml:trace>
  <inkml:trace contextRef="#ctx0" brushRef="#br0" timeOffset="-20753.929">2642 2065,'0'4,"0"2</inkml:trace>
  <inkml:trace contextRef="#ctx0" brushRef="#br0" timeOffset="-20516.839">2530 2205,'-5'5,"-2"1</inkml:trace>
  <inkml:trace contextRef="#ctx0" brushRef="#br0" timeOffset="-20250.833">2530 2205,'-15'24,"-4"13,0 0</inkml:trace>
  <inkml:trace contextRef="#ctx0" brushRef="#br0" timeOffset="-20249.833">2388 2431,'0'0</inkml:trace>
  <inkml:trace contextRef="#ctx0" brushRef="#br0" timeOffset="-18973.561">2218 2516,'-4'1,"-1"0,1 1,0 0,0 0,0 0,0 0,0 1,0-1,0 1,1 0,-1 0,1 0,0 1,0-1,0 1,1 0,-1 0,1 0,0 0,0 0,0 0,1 0,-1 1,1-1,0 1,0-1,1 1,-1-1,1 1,0 0,1-2,0 1,-1-1,1 0,0 1,1-1,-1 0,1 0,-1 0,1 0,0 0,0 0,0 0,1-1,-1 1,1-1,-1 0,1 1,0-1,0 0,0-1,0 1,0 0,0-1,0 0,1 0,-1 0,0 0,1 0,-1-1,1 1,-1-1,1 0,-1 0,4-1,1 1,0 0,0-1,0 0,0-1,0 1,0-1,0-1,-1 0,1 0,-1 0,0-1,0 0,0-1,6-4,-8 3,0 1,-1-1,1 0,-1-1,-1 1,1-1,-1 0,0 0,-1 0,1 0,-1 0,-1-1,0 1,0 0,0-1,-1 1,0-1,0 1,-1-1,0 1,0-1,-1 1,0 0,0 0,0 0,-1 0,0 0,-1 0,0 1,0-1,0 1,-1 0,1 1,-2-1,1 1,0 0,-2-1,3 5,1-1,-1 1,1 1,-1-1,1 0,-1 1,0 0,1 0,-1 0,0 0,1 0,-1 1,1 0,-1 0,1 0,-1 0,1 0,-1 1,1-1,0 1,0 0,0 0,0 0,0 0,0 1,1-1,-1 1,1 0,-1 0,1 0,0 0,0 0,1 0,-2 3,-1-1,1 1,0 0,1 0,-1 0,1 0,0 1,0-1,1 0,0 1,0-1,1 1,-1 0,2-1,-1 1,1-1,-1 1,2-1,-1 1,1-1,0-1,1-1,-1 1,1-1,0 0,0 0,0 0,0-1,1 1,-1-1,1 0,0 0,0 0,1 0,-1-1,0 0,1 0,-1 0,1 0,0-1,0 1,-1-1,1-1,0 1,0-1,0 1,0-1,0-1,0 1,0-1,0 0,0 0,-1 0,1-1,0 1,-1-1,1 0,-1-1,1 1,-1-1,0 0,0 0,-1 0,1 0,0-1,-1 0,0 1,0-1,0-1,1-2,2-81,-6 86,0 0,-1-1,0 1,1 0,-1 0,0 0,0 0,0 0,-1 0,1 0,0 0,-1 0,1 0,-1 1,1-1,-1 0,0 1,0 0,0-1,0 1,0 0,0 0,0 0,0 0,0 1,-1-1,1 0,0 1,0 0,-1-1,1 1,0 0,-1 0,1 0,0 1,-1-1,1 1,-6 1,1 1,-1 0,1 0,0 1,0 0,1 0,-1 1,1 0,0 0,0 0,1 1,-1 0,1 0,0 0,1 1,0 0,0-1,0 2,1-1,0 0,0 1,1 0,7 35,6-29</inkml:trace>
  <inkml:trace contextRef="#ctx0" brushRef="#br0" timeOffset="-13982.463">2218 2600,'-24'10,"-139"-116,67 33,-126-118,-11 7,10 49,193 118,1-2,1-1,0-2,2 0,-9-10,12 15,22 17,1 0,-1 0,1 0,0 0,-1 0,1 0,-1 0,1 0,0 0,-1 1,1-1,-1 0,1 0,0 0,-1 0,1 0,0 1,-1-1,1 0,0 0,-1 1,1-1,0 0,-1 0,1 1,0-1,0 0,-1 1,1-1,0 0,0 1,0-1,0 1,0-1,-1 0,1 1,0-1,0 1,0-1,0 0,0 1,0-1,0 1,0-1,0 0,0 1,1-1,-1 1,0-1,0 0,0 1,0-1,1 0,-1 1,0-1,0 0,1 1,-1-1,0 0,0 1,1-1,-1 0,0 0,1 0,-1 1,50 131,-9 22,-9 6,14-3,-45-158,1 1,-1-1,0 0,1 0,-1 0,0 1,1-2,-1 1,0 0,0 0,0 0,0 0,0-1,0 1,0-1,0 1,-1 0,1-1,-1 1,1-1,-1 0,1 1,-1-1,0 1,0-1,1 0,-1 1,-1-1,1 0,0 2,35-237,48-20,-52 176,24-41,-55 122,0-1,1 1,-1 0,0-1,1 1,-1-1,0 1,1-1,-1 1,0-1,0 1,0-1,0 1,0-1,1 1,-1-1,0 0,0 1,0-1,0 1,0-1,-1 1,1-1,0 1,0-1,0 1,0-1,-1 1,1-1,0 1,0-1,-1 1,1-1,0 1,-1-1,1 1,-1 0,1-1,0 1,-1 0,1-1,-1 1,1 0,-1 0,1-1,-1 1,1 0,-1 0,1 0,-1 0,1 0,-1 0,1 0,-1 0,0 0,1 0,-1 0,1 0,-1 0,1 0,-1 0,1 0,-1 1,1-1,-1 0,1 0,-1 1,1-1,-1 0,1 1,-49 20,39-16,-17 7,1-2,-1-1,-1-1,0-1,0-1,0-2,-1 0,1-2,-22-2,49-1,11 1</inkml:trace>
  <inkml:trace contextRef="#ctx0" brushRef="#br0" timeOffset="-6449.992">2218 2770,'-105'48,"85"-41,12-4,0 0,0 0,0 0,-1-1,1-1,-1 1,0-1,1-1,-1 0,1 0,-4-1,4 0,7 0,0 0,0 0,-1 1,1-1,0 1,-1-1,1 1,0-1,-1 1,1 0,-1-1,1 1,-1 0,1 0,-1 0,1 0,-1 0,1 1,-1-1,1 0,0 1,-1-1,1 1,0-1,-1 1,1 0,0 0,-1-1,1 1,0 0,0 0,-1 1,119 164,21 96,-120-229,-7-58,96-369,-76 244,-29 128</inkml:trace>
  <inkml:trace contextRef="#ctx0" brushRef="#br0" timeOffset="-1979.934">2755 3983,'0'255,"1"-243,0-1,1 0,0-1,0 1,1 0,1-1,0 1,0-1,1 0,0 0,1-1,0 1,0-1,1-1,1 1,-1-1,1 0,0-1,1 0,0 0,2 0,-3-6,-1-1,1 0,0-1,0 1,0-1,0-1,-1 0,1 0,0 0,-1-1,0 0,1 0,-1-1,-1 0,1 0,-1-1,1 0,-1 0,0 0,-1-1,0 0,0 0,0 0,0-1,1-3,104-140,-110 151,0 0,0 0,0 0,0 0,0 0,0 0,1 0,-1 0,0 0,1 0,-1 0,1 0,-1-1,1 1,-1 0,1 0,0 0,-1-1,1 1,0 0,0-1,-1 1,1-1,0 1,0-1,0 1,0-1,0 1,0-1,0 0,0 0,0 1,0-1,0 0,0 0,0 0,0 0,0 0,0 0,0 0,0 0,0-1,0 1,-1 0,1-1,0 1,0-1,0 1,0-1,0 1,0-1,-1 1,1-1,0 0,0 1,-1-1,1 0,-1 0,1 0,0 1,-1-1,0 0,1 0,-1 0,1 0,-1 0,0 0,0-1,1 4,49 101,-48-100,0-1,0 1,0-1,1 0,-1 0,1 0,-1 0,1 0,0 0,-1-1,1 1,0-1,0 0,0 0,0 0,0 0,1-1,-1 1,0-1,0 0,0 0,1 0,-1 0,0 0,0-1,0 1,0-1,0 0,0 0,0 0,0-1,0 1,0 0,2-2,8-8,0-1,-1 0,0 0,-1-1,0-1,-1 0,-1 0,0-1,-1 0,0-1,-1 0,-1 0,-1 0,0-1,0-6,-2 14,0 0,0 0,-1 0,-1-1,1 1,-2-1,1 1,-1-1,-1 1,0-6,-5-3</inkml:trace>
  <inkml:trace contextRef="#ctx0" brushRef="#br0" timeOffset="-235.815">3008 4858,'0'-5,"5"4,2 6,-1 2</inkml:trace>
  <inkml:trace contextRef="#ctx0" brushRef="#br0" timeOffset="1702.157">1823 5535,'-18'-52,"-20"-91,35 95,1 1,3-1,2 1,2 0,2 0,2 0,3 1,1 1,4-6,-5 17,63-130,-75 163,0 0,0 0,0 0,1 0,-1 0,0 0,0 0,1 1,-1-1,1 0,-1 0,1 0,-1 0,1 1,0-1,-1 0,1 0,0 1,0-1,-1 1,1-1,0 0,0 1,0 0,0-1,0 1,0-1,0 1,0 0,0 0,0 0,0 0,0-1,0 1,-1 0,1 1,0-1,0 0,0 0,0 0,0 0,0 1,0-1,0 1,0-1,0 0,0 1,0 0,-1-1,1 1,0-1,0 1,-1 0,1 0,0-1,-1 1,1 0,-1 0,1 0,-1 0,1-1,-1 2,-7 121,-1-75,6-44,1-1,0 0,0 1,0-1,0 1,1-1,0 1,-1-1,1 1,0 0,1-1,-1 1,1-1,-1 1,1-1,0 1,0-1,1 0,-1 1,1-1,-1 0,1 0,0 0,0 0,1 0,-1-1,0 1,1-1,0 1,-1-1,1 0,0 0,0 0,1-1,-1 1,3 1,130-23,-134 21,0-1,0 0,0 1,-1-1,1 1,0 0,0 0,-1 0,1 0,-1 0,1 0,0 0,-1 0,0 0,1 1,-1-1,0 1,0-1,0 1,0-1,0 1,0 0,0-1,0 1,-1 0,1 0,-1-1,1 1,-1 0,0 0,0 0,0 0,0 0,0 0,0-1,0 1,-1 0,1 0,-1 0,0 0,-29 72,26-64,-1-2,0 1,-1-1,0 1,-1-2,1 1,-2-1,1 0,-1 0,0-1,0 0,0 0,-1-1,0 0,0-1,-1 0,1 0,-1-1,1 0,-1-1,0 0,0 0,-1-1,1-1,0 0,0 0,0-1,0 0,0-1,0 0,0 0,0-1,0 0,-261-152,247 139,6 1</inkml:trace>
  <inkml:trace contextRef="#ctx0" brushRef="#br0" timeOffset="2267.828">2698 5055,'-24'-4,"-22"-3,-8-3,0-2,4 3,7 1,5 4,9-4,5 1,6 1</inkml:trace>
  <inkml:trace contextRef="#ctx0" brushRef="#br0" timeOffset="4084.832">1683 4802,'-62'-48,"-63"-84,-1-30,117 144,1 0,1 0,0-1,2 0,0 0,1-1,-1-11,2 10,2 21,1 0,-1-1,1 1,-1 0,1-1,-1 1,1 0,-1 0,0 0,1 0,-1 0,1 0,-1 0,1 0,-1 0,0 0,1 0,-1 0,1 0,-1 0,0 0,1 0,-1 1,1-1,-1 0,1 1,-1-1,1 0,-1 1,1-1,0 0,-1 1,1-1,-1 1,1-1,0 1,-1-1,1 1,0-1,0 1,-1-1,1 1,0-1,0 1,0-1,0 1,-1 0,1-1,0 1,0-1,0 1,0-1,1 1,-1 0,0-1,0 1,0-1,0 1,1-1,-1 1,-1 1,-61 164,54-144,7-20,-1 1,0 0,1 0,-1-1,1 1,0 1,0-1,0 0,0 0,1 0,-1 0,1 0,0 1,0-1,0 0,0 0,1 1,-1-1,1 0,0 0,0 0,0 0,0 0,2 2,1-4,0-1,0 0,0 1,0-2,0 1,0 0,1-1,-1 0,0 0,0 0,0 0,-1 0,1-1,0 0,0 0,-1 0,1 0,-1-1,0 1,3-3,-5 4,309-218,-311 219,0 0,1 0,-1 0,1 0,-1 0,1-1,-1 1,1 0,-1 0,0 0,1-1,-1 1,1 0,-1 0,1-1,0 1,-1-1,1 1,-1 0,1-1,0 1,-1-1,1 1,0-1,-1 1,1-1,0 1,0-1,-1 1,1-1,0 1,0-1,0 1,0-1,0 0,0 1,0-1,0 1,0-1,0 0,0 1,0-1,0 1,1-1,-1 1,0-1,0 1,1-1,-1 1,0-1,0 1,1-1,-1 1,1-1,-1 1,0 0,1-1,-1 1,1 0,-1-1,1 1,-1 0,1 0,-1-1,1 1,0 0,-1 0,1 0,-55-1,45 1,-37 3,32-1,0-1,-1 0,1-1,0-1,0 0,0-1,0 0,0-1,-8-3,-3-15,23 11</inkml:trace>
  <inkml:trace contextRef="#ctx0" brushRef="#br0" timeOffset="5901.336">2811 4999,'-37'17,"36"-15,0-1,0 0,0 0,0 0,0 0,0 0,0 0,0 0,-1-1,1 1,0 0,-1-1,1 1,0-1,-1 1,1-1,-1 1,1-1,-1 0,1 0,-1 0,1 0,-1 0,1 0,-1 0,1-1,0 1,-1 0,1-1,-1 1,1-1,0 0,-1 1,1-1,0 0,0 0,0 0,-1 0,1 0,0 0,0-1,-9-12,1-1,0 1,2-2,0 1,0-1,1 0,2-1,-1 1,0-14,4 28,-26-72,17 100,-1 115,-24 122,19-135,16-128,0-1,1 1,-1 0,0 0,1-1,-1 1,1 0,-1 0,1 0,-1 0,0 0,1 0,-1-1,1 1,-1 0,1 0,-1 0,1 0,-1 1,1-1,-1 0,1 0,-1 0,0 0,1 0,-1 0,1 1,-1-1,0 0,1 0,-1 1,1-1,-1 0,0 1,1-1,-1 0,0 1,0-1,1 0,-1 1,0-1,0 1,0-1,1 1,-1-1,0 0,0 1,0-1,0 1,0-1,0 1,0-1,0 1,0-1,0 1,0-1,0 1,0-1,0 0,-1 1,1-1,0 1,0-1,0 1,25-31,-23 28,159-182,-146 165</inkml:trace>
  <inkml:trace contextRef="#ctx0" brushRef="#br0" timeOffset="28976.856">751 4689,'60'-59,"58"-113,-2 17,21-20,-23 7,181-258,-85 154,-81 121,-16 10,85-121,-153 202,-36 56</inkml:trace>
  <inkml:trace contextRef="#ctx0" brushRef="#br0" timeOffset="29693.097">2360 2685,'-34'13,"-118"91,-26-29,166-69,-1 0,0-1,0-1,0 0,0-1,-1 0,1-1,-13 0,12-1,11-1,-1 0,1 1,-1-1,1 0,-1 1,1 0,-1 0,1 0,0 0,-1 0,1 1,0 0,0-1,0 1,0 0,1 1,-1-1,-2 3,19 12,0-11</inkml:trace>
  <inkml:trace contextRef="#ctx0" brushRef="#br0" timeOffset="31074.735">1936 2996,'-1'-5,"-2"1,1-1,0 1,-1 0,0 0,0 0,0 0,-1 1,1-1,-1 1,0 0,0 0,0 0,0 1,0-1,-4 0,15 23,159 209,-35-152,-115-69</inkml:trace>
  <inkml:trace contextRef="#ctx0" brushRef="#br0" timeOffset="36730.448">779 3673,'-129'217,"63"-117,-4-2,-66 69,116-148,26-31,63-61,-44 47</inkml:trace>
  <inkml:trace contextRef="#ctx0" brushRef="#br0" timeOffset="37367.259">723 3757,'17'-13,"-18"42,-27 123,20-105,3-1,1 1,3 0,2 20,-1-35,0-32,5 46,-5-45,0 0,0 0,0 0,0-1,0 1,0 0,0 0,1-1,-1 1,0 0,0 0,1-1,-1 1,0 0,1-1,-1 1,1 0,-1-1,1 1,-1-1,1 1,-1-1,1 1,0-1,-1 1,1-1,0 0,-1 1,1-1,0 0,0 1,-1-1,1 0,0 0,0 0,-1 0,1 0,0 0,0 0,-1 0,1 0,0 0,0 0,0 0,-1-1,1 1,0 0,-1 0,1-1,0 1,-1-1,1 1,0-1,0 1,80-98,-43 43,73-94,94-119,-163 206,-31 48</inkml:trace>
  <inkml:trace contextRef="#ctx0" brushRef="#br0" timeOffset="40265.157">3065 4632,'-5'0,"-1"5,0 6,1 6,2 6,1 2,1 3,0 1,1 1,0-11,5-7,2-7</inkml:trace>
  <inkml:trace contextRef="#ctx0" brushRef="#br0" timeOffset="40800.318">3037 5169,'0'-5,"0"3,0 7,0 8,0 5,0 6,-5 2,-1 3,0 0,6-4,3-7</inkml:trace>
  <inkml:trace contextRef="#ctx0" brushRef="#br0" timeOffset="41246.845">2981 5507,'0'5,"0"11,0 7,0 6,0 1,0 2,0-1,0 0,0-2,0-9,4-9,3-5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1,'15'0,"9"0,6 0,2 4,0 2,1 0,-2-1,-1-1,-1-2,0-1,0-1,-1 0,-5-4,-6-3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3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24,'12'-5,"1"1,0 0,0 1,0 0,1 1,-1 0,1 1,-1 1,1 0,-1 1,0 1,13 2,-24-3,0-1,1 1,-1 0,0 0,0 0,0 0,0 0,0 0,0 1,-1-1,1 0,0 1,-1 0,1-1,-1 1,1 0,-1 0,0 0,0 0,0 0,0 0,0 0,0 0,0 0,-1 1,1-1,-1 0,0 0,0 1,0-1,0 0,0 0,0 1,0-1,-1 0,1 0,-1 1,0 0,-47 76,-135 106,180-183,0 1,0 0,0 0,1 0,-1 0,1 0,-1 0,1 1,0-1,1 1,-1 0,1-1,-1 1,1 0,0 0,1 0,-1 0,1 0,-1 0,1 0,0 0,1 0,-1 0,1 0,0 0,0 0,0 0,0 0,1-1,-1 1,1 0,0-1,0 1,0-1,1 1,4 1,0-1,0 1,0-1,1 0,0-1,-1 0,1 0,1 0,-1-1,0-1,0 1,1-1,-1-1,1 0,-1 0,5-1,61 8,-4 5,-48-10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22,'34'0,"25"0,8 0,-3 0,-8 0,-13-5,-9-1,-6 0,-7 1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3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58,'0'44,"-1"28,3-1,3 1,7 22,-10-82,1 0,0 0,1 0,0-1,0 1,1-1,1 0,0-1,1 1,0-1,0 0,1-1,0 0,6 5,-12-13,1 1,-1-1,1 1,0-1,0 0,0 0,0 0,0-1,0 1,0-1,0 1,0-1,0 0,0 0,0-1,0 1,0-1,0 1,0-1,-1 0,1 0,0 0,0 0,-1-1,1 1,0-1,-1 1,1-1,-1 0,0 0,2-2,64-75,42-85,-110 163,0 1,0-1,0 1,0-1,0 1,0-1,1 1,-1-1,0 1,0-1,1 1,-1-1,0 1,1-1,-1 1,0 0,1-1,-1 1,1 0,-1-1,1 1,-1 0,0 0,1-1,-1 1,1 0,-1 0,1 0,0 0,-1-1,1 1,-1 0,1 0,-1 0,1 0,-1 0,1 0,-1 1,1-1,-1 0,1 0,-1 0,1 0,-1 1,1-1,-1 0,1 0,-1 1,1-1,-1 0,0 1,1-1,-1 1,0-1,1 0,-1 1,10 36,-5-14,-5-18,1-1,0 1,0 0,0 0,1-1,0 1,0-1,0 0,0 1,1-1,-1 0,1 0,0 0,0-1,1 1,-1-1,1 0,0 0,0 0,0 0,0-1,0 1,0-1,1 0,-1-1,1 1,0-1,-1 0,1 0,0 0,0 0,0-1,-1 0,1 0,0 0,0-1,0 0,-1 0,2 0,2-5,0 0,0-1,-1 0,1 0,-2-1,1 1,-1-2,0 1,-1-1,0 0,0 0,-1 0,0 0,0-1,-1-1,10-19,83-226,-69 199,-17 82,-9-5</inkml:trace>
  <inkml:trace contextRef="#ctx0" brushRef="#br0" timeOffset="285.979">1187 340,'-38'38,"-18"23,1 5,10-3,7-13,11-10,9-7,9-14,5-10</inkml:trace>
  <inkml:trace contextRef="#ctx0" brushRef="#br0" timeOffset="538.828">905 255,'20'34,"10"20,5 1,-2-3,-4-7,-5-5,-3-10,0-6,-3-1,-1-5,-2-1,0 2,3-3,-2-4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28 198,'284'-1,"-87"-26,-173 26</inkml:trace>
  <inkml:trace contextRef="#ctx0" brushRef="#br0" timeOffset="319.904">1 424,'38'0,"22"0,7 0,-5 0,-7 0,-8 0,-8 0,-5 0,-4-5,-2-1,-2 0,1-4,0 1,-5 0</inkml:trace>
  <inkml:trace contextRef="#ctx0" brushRef="#br0" timeOffset="867.385">282 1,'43'33,"197"75,-233-106,0 0,1 0,-1 0,0 1,0 0,0 1,-1-1,1 1,-1 1,0-1,0 1,0 0,-1 0,1 1,-1 0,-1-1,1 2,-1-1,0 0,0 1,-1 0,0 0,0 0,-1 0,0 1,0-1,-1 0,1 1,-2 0,1 3,-2-2,0 1,-1-1,0 0,0 0,-1 0,0 0,0 0,-1-1,-1 1,1-1,-1 0,-1-1,1 1,-1-1,-1 0,1 0,-1-1,0 0,-7 5,-163 78,146-77,14-4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1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3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76 808,'17'-303,"-12"266,1 0,2 0,2 1,1 0,2 0,13-25,-13 41,1 0,1 1,1 1,0 0,1 1,1 1,1 1,0 0,1 2,1 0,0 1,10-4,-30 15,0 0,0 0,0 0,0 0,0 0,1 0,-1 1,0-1,1 0,-1 0,1 1,-1-1,1 1,-1 0,1-1,-1 1,1 0,-1 0,1 0,-1 0,1 0,-1 0,1 0,-1 1,1-1,-1 1,1-1,-1 1,1-1,-1 1,1 0,-1-1,0 1,0 0,1 0,-1 0,0 0,0 0,0 1,0-1,0 0,0 0,-1 1,1-1,0 0,-1 1,1-1,0 1,-1-1,0 1,1-1,-1 1,0-1,0 1,0 0,0-1,0 1,0 1,-2 9,0 1,0-1,-1 1,-1-1,0 0,0 0,-2-1,1 1,-1-1,-1 0,0-1,0 1,-26 45,31-54,1 0,0-1,0 1,0 0,0 0,0 1,0-1,0 0,1 0,-1 0,1 0,0 1,-1-1,1 0,0 0,0 1,1-1,-1 0,0 0,1 1,-1-1,1 0,0 0,0 0,-1 0,2 0,-1 0,0 0,0 0,0 0,1-1,-1 1,1 0,0-1,-1 1,1-1,0 0,0 0,0 1,0-1,0 0,0-1,0 1,0 0,0 0,1-1,5 4,-2-4,-1 1,0 0,0 1,0-1,0 1,0 0,-1 0,1 1,-1-1,1 1,-1 0,0 1,0-1,0 0,0 1,-1 0,1 0,-1 0,0 0,0 1,-1-1,1 1,-1 0,0 0,0 0,-1 0,1 0,-1 0,0 0,-1 0,1 0,-1 0,0 4,-2-3,-1 1,1 0,-1-1,0 1,-1-1,1 0,-1 0,0 0,-1-1,0 1,1-1,-2 0,1-1,0 1,-1-1,0 0,0 0,0-1,-1 0,1 0,-1 0,0-1,0 0,1 0,-1-1,0 0,0 0,-1-1,1 1,0-2,0 1,0-1,0 0,0 0,0-1,-6-2,-8-5,1-1,0-1,1-1,0-1,1 0,0-2,1 0,1 0,0-2,1 0,1-1,1 0,0-1,-9-20,-23-43,37 66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8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4,'-1'1,"0"0,0 0,0 1,0-1,0 0,0 0,0 0,0 1,0-1,1 0,-1 1,0-1,1 1,-1-1,1 1,0-1,0 1,-1-1,1 1,0-1,0 1,0 0,0-1,1 1,-1-1,0 1,1-1,-1 1,1-1,-1 0,1 1,0-1,0 1,1 10,55 291,-57-299,2 13,0 0,0 0,2 0,0 0,1-1,1 1,0-1,6 10,-11-25,0 0,-1 0,1-1,-1 1,1 0,0 0,0 0,-1-1,1 1,0-1,0 1,0 0,0-1,0 0,-1 1,1-1,0 1,0-1,0 0,0 0,0 0,1 1,-1-1,0 0,0 0,0 0,0-1,0 1,0 0,0 0,0 0,0-1,0 1,0-1,0 1,-1-1,1 1,0-1,0 1,0-1,0 0,-1 1,1-1,0-1,32-38,-31 38,95-204,-97 205,0 0,0 0,0 0,0-1,0 1,0 0,0 0,0 0,0 0,1 0,-1 0,0 0,1 0,-1 0,0 0,1 0,-1 0,1 0,0 0,-1 1,1-1,0 0,0 0,-1 0,1 1,0-1,0 1,0-1,0 0,0 1,0 0,0-1,0 1,0-1,0 1,0 0,0 0,0 0,0 0,0 0,0 0,0 0,0 0,0 0,1 0,-1 0,0 1,0-1,0 0,0 1,0-1,0 1,-1-1,1 1,0-1,1 2,21 75,-23-71,0 0,1 1,-1-1,1 0,0 0,1-1,-1 1,1 0,0 0,1-1,-1 1,1-1,0 1,0-1,1 0,0-1,0 1,0-1,0 1,1-1,-1 0,1-1,0 1,0-1,1 0,-1 0,1-1,-1 1,1-1,0-1,0 1,0-1,2 0,-2-1,1-1,-1 0,0-1,1 0,-1 0,0 0,0-1,0 1,0-2,-1 1,1 0,-1-1,0 0,0-1,0 1,0-1,-1 0,0 0,0 0,0 0,-1-1,0 0,1-2,54-143,-14-84,-43 224</inkml:trace>
  <inkml:trace contextRef="#ctx0" brushRef="#br0" timeOffset="3279.359">1256 258,'0'-3,"-1"0,1 0,-1 0,0 0,0 0,0 0,0 0,0 0,-1 0,1 1,-1-1,0 0,0 1,0-1,0 1,0 0,0 0,-1 0,1 0,-1 0,1 0,-1 1,0-1,0 1,1 0,-1-1,0 2,0-1,0 0,-1 0,1 1,-100-1,100 1,0 0,-1 0,1 0,0 1,0-1,0 1,0 0,0 0,0 0,0 0,0 1,1-1,-1 1,0-1,1 1,-1 0,1 0,0 0,-1 0,1 1,0-1,1 1,-1-1,0 1,1 0,-1-1,1 1,0 0,0 0,0 0,0 0,0 0,1 0,-1 0,1 1,0-1,0 0,0 0,1 0,-1 0,1 0,-1 0,1 0,0 0,1 3,85 71,-18-23,-67-52,-1 0,0-1,1 1,-1 0,0 0,0-1,0 1,0 0,0 0,-1 0,1 0,-1 0,1 0,-1 1,0-1,1 0,-1 0,0 0,-1 0,1 0,0 0,0 0,-1 1,0-1,1 0,-1 0,0 0,0-1,0 1,0 0,0 0,0 0,-1-1,1 1,0 0,-1-1,0 0,1 1,-1-1,0 0,-80 39,-86-36,143-4</inkml:trace>
  <inkml:trace contextRef="#ctx0" brushRef="#br0" timeOffset="3530.842">1537 371,'-19'34,"-6"15,0-4,6-11</inkml:trace>
  <inkml:trace contextRef="#ctx0" brushRef="#br0" timeOffset="4198.858">1650 541,'177'-215,"-177"214,0 0,0 0,1 0,-1 0,0 0,1 0,-1 0,1 0,-1 0,1 0,-1 0,1 0,0 0,-1 0,1 1,0-1,0 0,0 0,0 1,0-1,-1 1,1-1,0 1,0-1,1 1,-1-1,0 1,0 0,0 0,0 0,0-1,0 1,0 0,0 0,0 1,0-1,1 0,-1 0,0 0,0 1,0-1,0 0,0 1,0-1,0 1,0-1,0 1,-1 0,1-1,0 1,0 0,0 0,-1 0,1-1,0 1,-1 0,1 1,5 52,-7-50,0 1,1 0,0 0,0 0,0-1,1 1,0 0,0 0,0-1,0 1,1 0,0-1,-1 0,2 1,-1-1,0 0,1 0,0 0,0 0,0-1,0 1,2 0,-1-3,-1-1,1 1,-1-1,1 0,-1-1,1 1,-1 0,0-1,1 0,-1 0,0 0,1 0,-1-1,0 1,0-1,0 0,0 0,0 0,-1 0,1 0,-1-1,1 1,-1-1,0 1,0-1,0 0,0 0,0 0,-1 0,1 0,-1-1,0 0,5-5,30-85,-34 71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3,'1'0,"-1"0,1-1,-1 1,1 0,-1 0,0-1,1 1,-1 0,1 0,-1 0,1 0,-1 0,1 0,-1 0,1 0,-1 0,1 0,-1 0,1 0,-1 0,1 0,-1 0,1 1,-1-1,1 0,-1 0,0 0,1 1,-1-1,1 0,-1 1,0-1,1 0,-1 1,0-1,1 0,-1 1,0-1,0 1,1-1,-1 1,0-1,0 0,0 1,1-1,-1 1,0-1,0 1,0-1,0 1,0-1,0 1,0-1,0 1,0-1,0 1,-1-1,1 1,0-1,34 166,-28 165,13-257,-18-73,0 1,0 0,0-1,0 1,0-1,0 1,0-1,0 1,1-1,-1 0,0 0,1 1,-1-1,1 0,0 0,-1-1,1 1,0 0,-1 0,1-1,0 1,0-1,0 0,-1 1,1-1,0 0,0 0,0 0,0 0,-1-1,1 1,0 0,0-1,0 1,-1-1,1 0,1 0,5-4,0-1,0-1,-1 1,0-1,0 0,0-1,-1 1,0-1,-1-1,1 1,-2-1,1 0,-1 0,-1 0,1-1,-2 1,1-2,11-27,47-110,-61 148,1 1,-1-1,0 1,0-1,1 1,-1-1,0 1,1-1,-1 0,1 1,-1-1,1 1,-1-1,0 0,1 0,-1 1,1-1,0 0,-1 0,1 1,-1-1,1 0,-1 0,1 0,-1 0,1 0,0 0,-1 0,1 0,-1 0,1 0,-1 0,1 0,0 0,-1-1,1 1,-1 0,1 0,-1 0,1-1,-1 1,1 0,-1-1,1 1,-1-1,0 1,1 0,-1-1,0 1,1-1,-1 1,0-1,1 1,-1-1,0 1,0-1,5 55,-5-53,0 20,-2-13,1 0,0 0,0 0,1 0,0 0,0 0,1 0,0 0,1 0,0 0,0 0,0-1,1 1,0-1,1 1,0-1,0 0,0-1,1 1,0-1,0 0,1 0,-1 0,1-1,1 0,-1 0,3 1,-5-5,-1 0,1 0,0 0,0 0,0-1,0 0,0 0,0 0,0 0,-1-1,1 1,0-1,0 0,0 0,-1-1,1 1,0-1,-1 1,1-1,-1 0,0-1,0 1,0-1,0 1,0-1,1-1,62-86,-63 86,94-229,-78 158,-16 63</inkml:trace>
  <inkml:trace contextRef="#ctx0" brushRef="#br0" timeOffset="239.053">875 483,'-1'0,"0"0,-1 0,1 1,0-1,-1 0,1 1,0-1,-1 0,1 1,0 0,0-1,0 1,0 0,0-1,0 1,0 0,0 0,0 0,0 0,0 0,0 0,0 0,1 0,-1 0,0 1,1-1,-1 0,1 0,0 1,-1-1,1 0,0 1,0-1,0 0,0 1,0-1,0 0,0 1,0-1,0 0,1 0,-1 1,0-1,1 0,-1 0,1 1,-2 6,-6 23,5-27,0 0,0 1,1-1,-1 1,1-1,0 1,0 0,1-1,0 1,-1 0,1 0,1-1,-1 1,1 0,0-1,0 1,0 0,1-1,-1 0,1 1,0-1,1 0,-1 0,1 0,0 0,-1 0,2 0,1-3,-1-1,1 0,0 0,-1 0,1 0,0-1,-1 1,1-1,-1-1,1 1,-1-1,1 1,-1-1,0 0,0-1,0 1,0-1,0 0,-1 0,1 0,-1 0,0 0,0-1,0 0,0 1,-1-1,1 0,-1-1,1-1,4-3,81-102,-87 110,0 0,0 1,0-1,0 1,0-1,0 1,0-1,0 1,1 0,-1-1,0 1,0 0,0 0,0 0,0 0,0 0,1 0,-1 0,0 0,0 1,0-1,0 0,0 1,0-1,0 1,0-1,0 1,0-1,0 1,0 0,0-1,0 1,0 0,-1 0,1 0,0 0,0 0,-1 0,1 0,-1 0,1 0,-1 0,1 0,-1 0,0 0,1 0,-1 0,0 0,0 0,0 1,16 59,14 146,-29-196,-2 128,1-134,-1 0,0 0,-1 0,1-1,-1 1,0 0,0 0,0-1,-1 1,0-1,0 0,0 0,0 0,0 0,-1-1,0 1,0-1,0 0,0 0,0 0,-1-1,1 1,-1-1,0 0,-1 0,3 0,0-1,0 1,0-1,0 0,0 0,-1 0,1 0,-1 0,1-1,0 0,-1 0,1 0,-1 0,1 0,0 0,-1-1,1 0,-1 0,1 0,0 0,0 0,0-1,0 1,0-1,0 0,0 0,0 0,1 0,-1-1,1 1,-1-1,1 1,0-1,0 0,0 0,1 0,-1 0,1 0,-1 0,1 0,0 0,0-1,0-7,0 1,1-1,1 1,0-1,0 1,1-1,0 1,0 0,1 0,1 0,0 0,0 0,1 1,0 0,1 0,4-6,4-7</inkml:trace>
  <inkml:trace contextRef="#ctx0" brushRef="#br0" timeOffset="507.057">1412 398,'4'-5,"8"-1,5 0,5 1,4 2,2 0,1-3,0 0,0-1,1 2,-1 2,0 1,-1 1,0 1,1 0,-1-4,0-2,-5 0</inkml:trace>
  <inkml:trace contextRef="#ctx0" brushRef="#br0" timeOffset="902.498">1468 595,'10'0,"7"0,7 0,3 0,2 0,1 0,0-5,0-1,0 0,-1 1,-1 2,1 1,-1 1,0 0,0 1,-5-4,-6-3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4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93,'2'2,"0"-1,-1 1,1-1,0 1,0 0,-1-1,1 1,-1 0,0 0,1 0,-1 0,0 1,0-1,0 0,-1 0,1 0,0 1,-1-1,0 1,1-1,-1 0,0 1,0-1,-1 3,2-2,28 184,-26-151,1 0,2-1,1 1,2-1,2 0,7 13,-18-46,0 0,0 0,0-1,0 1,1 0,-1 0,1-1,-1 1,1 0,0-1,-1 1,1-1,0 1,0-1,0 1,0-1,0 1,1-1,-1 0,0 0,1 0,-1 0,1 0,-1 0,1 0,-1 0,1-1,0 1,-1 0,1-1,0 0,0 1,-1-1,1 0,0 0,0 0,-1 0,1 0,0 0,0 0,-1-1,1 1,0-1,-1 1,1-1,0 0,-1 1,1-1,-1 0,1 0,-1 0,1 0,-1-1,0 1,18-24,-1 0,-2-2,0 0,-2 0,8-24,3-3,49-88,-74 141,-1 0,1 0,0 1,0-1,0 0,0 0,0 0,0 1,0-1,1 0,-1 0,0 1,0-1,0 0,1 0,-1 1,1-1,-1 0,0 1,1-1,-1 0,1 1,-1-1,1 1,0-1,-1 1,1-1,-1 1,1-1,0 1,0 0,-1-1,1 1,0 0,-1-1,1 1,0 0,0 0,0 0,-1 0,1 0,0 0,0 0,-1 0,1 0,0 0,0 0,0 1,-1-1,1 0,0 0,-1 1,1-1,0 1,0-1,-1 0,1 1,-1-1,1 1,0 0,-1-1,1 1,-1-1,0 1,1 0,-1-1,1 1,-1 0,9 193,-7-181,0-1,2 1,-1-1,1 0,1 0,0-1,1 1,0-1,1 0,6 8,-1-2,-11-14,1 1,-1-1,1 1,0-1,0 0,0 1,0-1,1 0,-1 0,1-1,0 1,-1 0,1-1,0 0,1 0,-1 0,0 0,1 0,-1-1,1 1,-1-1,1 0,0 0,0 0,-1-1,1 1,0-1,0 0,0 0,0 0,-1-1,1 1,0-1,0 0,1 0,3-7,1 0,-1 0,0-1,-1 0,0 0,0-1,-1 0,0 0,-1-1,0 1,-1-1,0 0,-1 0,1-4,15-35,98-241,-79 159,-40 119,-3 5</inkml:trace>
  <inkml:trace contextRef="#ctx0" brushRef="#br0" timeOffset="577.555">1242 404,'-3'-3,"0"1,0 0,0-1,0 1,-1 0,1 1,-1-1,1 1,-1-1,0 1,1 0,-1 1,0-1,0 0,0 1,0 0,0 0,0 0,1 1,-1-1,0 1,0 0,0 0,1 0,-1 1,1-1,-1 1,1 0,-1 0,-1 1,-5 6,0 0,1 0,-1 1,2 0,-1 1,2 0,-1 0,1 1,1-1,0 2,1-1,-3 10,6-16,1 0,-1 0,1 0,0 0,1 0,-1 0,1 0,1 1,-1-1,1 0,0 0,0 0,1 0,-1 0,1 0,1-1,-1 1,1 0,0-1,0 0,1 0,-1 0,1 0,1 0,-1-1,0 0,1 0,0 0,0 0,0-1,0 0,1 0,-1 0,1-1,0 1,0-1,0 0,0-1,0 1,0-1,0 0,0-1,0 0,0 0,0 0,1 0,-1-1,0 0,0-1,0 1,0-1,-1 0,1 0,0-1,-1 0,0 0,2-1,100-84,-78 58,-16 18</inkml:trace>
  <inkml:trace contextRef="#ctx0" brushRef="#br0" timeOffset="915.413">1609 433,'-4'10,"-1"0,2 0,-1 1,2 0,-1 0,1 0,1 0,0 0,1 0,0 0,0 0,1 0,1 0,0 0,0 0,1-1,1 1,-1-1,2 1,0-1,-3-7,0 0,1 0,0-1,0 1,0 0,0-1,0 0,0 0,0 0,1 0,-1 0,1-1,-1 0,1 0,0 0,0 0,-1 0,1-1,0 1,0-1,0 0,0 0,-1-1,1 1,0-1,0 0,0 0,-1 0,1 0,-1 0,1-1,1-1,100-73,-99 70,0 0,0-1,-1 1,0-1,0 0,0-1,-1 1,0-1,-1 0,0 0,0 0,0 0,-1 0,-1-1,1 1,-1-1,-1 1,1-1,-2 0,1 1,-1-1,0 1,-1-1,0 1,0 0,-3-7,3 12,0 0,0 0,0 0,-1 0,1 0,-1 1,1-1,-1 1,0 0,0-1,0 1,0 1,0-1,-1 0,1 1,0-1,-1 1,1 0,-1 0,0 1,1-1,-1 1,1 0,-1 0,0 0,1 0,-2 1,-95 29,53 1,29-18</inkml:trace>
  <inkml:trace contextRef="#ctx0" brushRef="#br0" timeOffset="1395.02">2343 347,'-184'111,"183"-110,0 0,0 0,-1 1,1-1,0 0,0 1,0-1,0 1,0-1,0 1,1-1,-1 1,0 0,1-1,-1 1,1 0,0-1,0 1,-1 0,1 0,0-1,1 1,-1 0,0 0,0-1,1 1,-1 0,1-1,-1 1,1 0,0-1,0 1,-1-1,1 1,0-1,1 0,-1 1,0-1,0 0,0 0,1 1,-1-1,1 0,-1 0,1-1,-1 1,1 0,-1 0,1-1,0 1,-1-1,1 0,0 1,1-1,8 5,61 34,-71-38,1 0,-1 0,1 0,-1 1,1-1,-1 1,0-1,0 1,0 0,0-1,0 1,0 0,0 0,0-1,-1 1,1 0,-1 0,1 0,-1 0,0 0,0 0,0 0,0 0,0 0,0 0,-1 0,1 0,0-1,-1 1,0 0,1 0,-1 0,0 0,0-1,0 1,0 0,-1 0,-5 6,0-1,-1-1,1 1,-1-1,-1-1,1 1,-1-1,0-1,0 0,0 0,-1 0,1-1,-1-1,0 0,0 0,-4 0,-35 9,3 0,25-8</inkml:trace>
  <inkml:trace contextRef="#ctx0" brushRef="#br0" timeOffset="2249.439">2540 968,'-2'-1,"1"0,-1-1,0 1,0-1,0 0,1 1,-1-1,1 0,0 0,-1 0,1 0,0 0,0 0,0 0,0 0,1-1,-1 1,0 0,1 0,0-1,0 1,-1 0,1-1,0 1,1-2,-2 1,0-31,1 0,1 0,2 0,2 1,1-1,1 1,2 0,1 1,2 0,1 0,1 1,2 1,1 1,1 0,2 1,0 1,2 1,1 1,1 1,8-5,-21 18,1 0,1 1,0 0,1 0,0 2,0 0,0 0,1 2,0-1,1 2,7-2,-22 7,1-1,0 1,0 0,0-1,-1 1,1 0,0 0,0 0,0 1,-1-1,1 0,0 1,0-1,-1 1,1-1,0 1,-1 0,1 0,0 0,-1 0,1 0,-1 0,0 0,1 0,-1 1,0-1,0 0,0 1,0-1,0 1,0 0,0-1,0 1,-1-1,1 1,-1 0,1 0,-1-1,0 1,1 0,-1 0,0 0,0-1,0 1,0 0,-1 0,1 0,-1-1,1 1,-1 0,1 0,-1-1,0 1,0-1,0 1,-6 17,0 0,-2-1,0 0,-1-1,-1 0,-1 0,0-1,-12 11,18-20,-88 117,94-121,1 0,-1 0,0 0,1 0,-1-1,1 1,0 0,0 0,0-1,0 1,1 0,-1-1,1 1,-1-1,1 0,0 0,0 1,0-1,0 0,1-1,-1 1,0 0,1-1,-1 1,1-1,-1 0,1 1,0-1,0-1,-1 1,1 0,0-1,0 1,0-1,0 0,2 0,19 8,39 32,-62-39,0 0,0 1,1-1,-1 1,0-1,0 1,0 0,-1-1,1 1,0 0,-1 0,1 0,-1-1,1 1,-1 0,0 0,0 0,0 0,0 0,0 0,0 0,0-1,-1 1,1 0,-1 0,0 0,1-1,-1 1,0 0,0-1,0 1,0 0,0-1,0 1,0-1,-2 1,-1 4,-1-1,0 0,-1 0,1-1,-1 1,0-1,0 0,0-1,0 1,-1-1,0-1,1 1,-1-1,0 0,0-1,0 0,-1 0,1 0,0-1,0 0,0 0,0-1,-1 0,-1-1,-7-1,1-1,-1-1,1-1,0 0,0-1,1-1,0 0,0 0,1-2,-4-3,4 2,-1 0,2-1,-1 0,2-2,0 1,0-1,1 0,1-1,1-1,0 1,0-1,2 0,0-1,-2-13,3 5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31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633 14,'1'-1,"0"0,1 0,-1 0,0 0,0 0,1 0,-1 0,0 0,1 0,-1 1,1-1,-1 0,1 1,-1 0,1-1,-1 1,1 0,-1 0,1 0,0 0,-1 0,1 0,-1 0,1 0,-1 1,1-1,-1 1,1-1,-1 1,1-1,-1 1,2 0,8 1,27 2,-26-4,1 0,-1 1,0 1,0 0,0 1,0 0,0 1,-1 0,5 3,-16-6,0 1,0-1,0 1,0 0,0-1,0 1,0-1,0 1,-1-1,1 1,-1-1,1 1,-1-1,0 1,1-1,-1 1,0-1,0 0,0 0,0 1,0-1,0 0,0 0,-1 0,1 0,0 0,-1 0,1-1,0 1,-1 0,1-1,-1 1,1-1,-1 1,1-1,-1 0,1 0,-1 0,0 1,-184 55,-98 55,284-111,-5 2,0 0,1 0,-1 0,1 0,0 1,-1 0,1 0,0 0,1 1,-1-1,1 1,-1 0,1 0,-2 3,6-6,-1 1,0-1,0 1,1-1,-1 1,1-1,0 1,-1-1,1 1,0-1,0 0,0 1,0-1,0 0,0 0,0 0,0 0,0 0,0 0,1 0,-1 0,0 0,1-1,-1 1,1 0,-1-1,1 1,-1-1,1 0,-1 1,1-1,0 0,-1 0,1 0,0 0,8 3,10 3,1-2,0 0,0 0,1-2,-1-1,19-1,34 2,-73-2,1-1,-1 1,1 0,-1 0,1 0,-1 0,1 0,-1 0,0 0,1 0,-1 1,1-1,-1 1,1-1,-1 1,0-1,1 1,-1 0,0 0,0-1,0 1,1 0,-1 0,0 0,0 0,0 1,0-1,-1 0,1 0,0 0,0 1,-1-1,1 0,-1 1,1-1,-1 1,0-1,1 1,-1-1,0 1,0-1,0 0,0 1,0-1,0 1,-1-1,1 1,-1 0,-10 14,-2 0,0-1,-1-1,0 0,-1-1,0 0,-8 3,-5 6,-316 208,233-146,110-83,0-1,0 1,0 0,0 0,0-1,0 1,0 0,0 0,0 0,1 0,-1 0,0 0,0 0,1 1,-1-1,1 0,-1 0,1 0,0 1,-1-1,1 0,0 0,0 1,0-1,0 0,0 1,0-1,0 0,0 0,1 1,-1-1,0 0,1 0,-1 0,1 1,-1-1,1 0,0 0,-1 0,1 0,0 0,0 0,0 0,0 0,0 0,0-1,0 1,0 0,0-1,0 1,0 0,2-1,67 14,145-43,24 28,-239 1,1 0,-1 0,1 0,-1 1,1-1,-1 0,1 0,-1 0,1 0,-1 0,1 0,-1 0,1 0,0 0,-1-1,1 1,-1 0,1 0,-1 0,1 0,-1-1,1 1,-1 0,0-1,1 1,-1 0,1-1,-1 1,0 0,1-1,-1 1,0-1,1 1,-1-1,0 1,1-1,-1 1,0-1,0 1,0-1,0 1,0-1,0 1,1-1,-1 1,0-1,0 0,-1 1,1-1,0 1,0-1,0 1,0-1,-3-12</inkml:trace>
  <inkml:trace contextRef="#ctx0" brushRef="#br0" timeOffset="5831.819">1225 325,'-148'338,"31"-121,109-184,31-55,167-285,-66 101,-124 205,0-1,0 1,1 0,-1-1,0 1,1 0,-1-1,1 1,-1 0,1 0,0-1,-1 1,1 0,0 0,0 0,0 0,0 0,0 0,0 0,0 1,0-1,0 0,0 0,1 1,-1-1,0 1,0-1,1 1,-1 0,0-1,1 1,-1 0,0 0,1 0,-1 0,0 0,1 0,-1 0,0 0,1 1,-1-1,0 1,1-1,-1 1,0-1,0 1,1-1,-1 1,0 0,0 0,0 0,4 8,-1 1,0 0,-1-1,1 1,-2 1,0-1,0 0,-1 1,0-1,-1 1,0 6,5 49,0-39,-2-14,0 0,-1 0,0 0,-2 0,1 0,-1 0,-1 0,-1 0,0 4,-9 67,12-83,0-1,0 0,0 1,0-1,0 0,0 0,0 0,0 1,0-1,0 0,0 0,0 0,0-1,0 1,0 0,0 0,0-1,0 1,0 0,0-1,0 1,0-1,0 1,0-1,-1 1,1-1,0 0,0 1,-1-1,1 0,0 0,-1 0,1 0,-1 1,1-1,-1 0,1-1,2-1,104-129,99-136,-200 260,42-36,-46 46,-1-1,0 0,1 0,-1 0,0 1,0-1,0 0,0 1,0-1,0 1,0 0,-1-1,1 1,-1-1,1 1,-1 0,1 0,-1-1,0 1,0 0,0 0,0-1,0 1,0 0,-1 1,1 1,0 17,-2 1,0-1,-2 1,0-1,-1 0,-6 12,-19 99,28 88,2-221</inkml:trace>
  <inkml:trace contextRef="#ctx0" brushRef="#br0" timeOffset="10102.7">2242 777,'-1'-2,"0"0,-1 1,1-1,0 1,-1-1,1 1,-1-1,1 1,-1 0,0 0,0 0,1 0,-1 0,0 0,0 0,0 0,0 1,0-1,0 1,0 0,0 0,0-1,0 1,0 0,-1 1,1-1,0 0,0 1,0-1,0 1,-7 0,0 1,1 0,0 0,-1 0,1 1,0 1,1-1,-1 1,0 1,1 0,0-1,0 2,1-1,-1 1,1 0,0 1,1-1,0 1,0 0,0 1,1-1,0 1,0 0,-1 3,5-8,0 0,-1 0,1 0,0 0,0 0,0 0,1 0,-1 0,1 0,0-1,-1 1,1 0,1 0,-1 0,0-1,1 1,-1-1,1 1,0-1,0 0,0 1,0-1,0 0,0 0,0 0,1-1,-1 1,1-1,-1 1,4 0,86 30,-11-28,-63-9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4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33,'121'-17,"-78"10,1 2,0 2,-1 2,33 4,6-1,-58-2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1:5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983 114,'-11'108,"-25"163,3-83,26-167,7-17,-1 1,0-1,-1 1,1-1,-1 0,0 0,0 1,0-1,0 0,-1-1,1 1,-1 0,0-1,0 1,-1-1,1 0,-1 0,1-1,-1 1,0-1,0 1,-9-3</inkml:trace>
  <inkml:trace contextRef="#ctx0" brushRef="#br0" timeOffset="898.675">616 114,'56'-18,"177"-5,61-11,-112 22,-159 12</inkml:trace>
  <inkml:trace contextRef="#ctx0" brushRef="#br0" timeOffset="2013.669">1547 339,'85'21,"85"-41,-29 8,-106 12,-29 2</inkml:trace>
  <inkml:trace contextRef="#ctx0" brushRef="#br0" timeOffset="2553.778">1547 565,'0'0,"-1"1,1-1,0 1,-1-1,1 1,0-1,-1 1,1-1,0 1,0-1,0 1,0-1,-1 1,1-1,0 1,0 0,0-1,0 1,0-1,0 1,0-1,0 1,1 0,-1-1,0 1,0-1,0 1,1-1,-1 1,0-1,1 1,-1-1,0 1,1-1,-1 1,0-1,1 0,-1 1,1-1,-1 0,1 1,-1-1,1 0,-1 1,1-1,-1 0,1 0,-1 0,1 0,0 0,-1 1,1-1,-1 0,1 0,0 0,-1-1,1 1,0 0,39 6,-39-6,173-27,-34 25,-116 2</inkml:trace>
  <inkml:trace contextRef="#ctx0" brushRef="#br0" timeOffset="2998.893">1519 762,'5'0,"6"5,7 2,4-1,3-1,3-2,1 0,0-2,1-1,-1 0,0 0,-5-5,-2-2,0 1,2 0,1 3,1 0,-4 2</inkml:trace>
  <inkml:trace contextRef="#ctx0" brushRef="#br0" timeOffset="63820.259">390 311,'-73'33,"-101"30,173-63,-1 1,0 0,0 0,1 0,-1 0,0 1,1-1,0 0,-1 1,1-1,0 1,-1-1,1 1,0 0,0 0,0-1,1 1,-1 0,0 0,1 0,-1 0,1 0,0 0,-1 0,1 0,0 0,0 0,0 0,1 0,-1 0,0 0,1-1,-1 1,1 0,0 0,-1 0,1 0,0-1,0 1,0 0,1-1,-1 2,73 46,53-32,-125-17,-1 0,0 0,0 1,0-1,0 0,0 0,0 1,0-1,-1 0,1 1,0-1,0 1,0 0,0-1,0 1,-1 0,1-1,0 1,-1 0,1 0,0 0,-1-1,1 1,-1 0,1 0,-1 0,0 0,1 0,-1 0,0 0,0 0,1 0,-1 0,0 0,0 0,0 0,0 0,-1 0,1 0,0 0,0 0,-1 0,1 0,0 0,-1 0,1 0,-1 0,1 0,-1 0,1 0,-1-1,0 1,0 0,1 0,-1-1,0 1,0-1,-53 41,48-38,-242 136,245-136,0-1,1 1,-1 0,1-1,0 1,0 0,0 0,0 1,0-1,1 0,-1 1,1-1,0 1,0-1,0 1,0-1,1 1,0 0,-1-1,1 1,1 0,-1-1,0 1,1 0,0-1,0 1,0-1,0 1,1-1,-1 0,1 1,0-1,0 0,0 0,0 0,0 0,1-1,-1 1,1-1,0 1,0-1,0 0,0 0,0 0,0 0,1-1,-1 1,1-1,-1 0,1 0,-1 0,3 0,9 3,1 0,-1 0,1-2,0 0,0-1,0 0,0-1,0-1,0-1,-1 0,12-3,-22 3,0 0,-1 0,1-1,0 1,-1-1,0 0,1 0,-1-1,0 1,-1-1,1 0,-1 0,1 0,-1 0,0 0,-1-1,1 0,1-3,4-8</inkml:trace>
  <inkml:trace contextRef="#ctx0" brushRef="#br0" timeOffset="64202.982">277 1,'-53'374,"-16"113,57-391,5 1,4 1,5 25,-1-13,-1-87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18,'39'5,"31"1,9-4,-4-4,-10-1,-12 1,-9-1,-8-3,-5-2,-8 2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1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28,'0'539,"-26"-408,33-138,-1-5</inkml:trace>
  <inkml:trace contextRef="#ctx0" brushRef="#br0" timeOffset="450.469">57 0,'1'2,"1"0,-1 0,1 0,-1-1,1 1,0 0,-1-1,1 0,0 1,0-1,0 0,0 0,1 0,-1 0,0 0,0-1,1 1,-1-1,0 1,1-1,-1 0,0 0,1 0,-1 0,1 0,0 0,332 14,-278-5,0-3,1-3,47-3,-93 0</inkml:trace>
  <inkml:trace contextRef="#ctx0" brushRef="#br0" timeOffset="845.255">0 734,'71'12,"0"-2,0-4,0-3,59-5,-34 1,16-21,-88 11</inkml:trace>
  <inkml:trace contextRef="#ctx0" brushRef="#br0" timeOffset="1266.552">1158 508,'-24'9,"0"2,1 0,0 2,1 1,1 0,-6 6,21-15,1-1,0 1,0 0,1 1,-1-1,1 1,0 0,0 0,1 0,0 0,0 1,1-1,-1 3,2-7,0 1,1-1,0 1,-1 0,1-1,0 1,0-1,1 1,-1 0,0-1,1 1,-1-1,1 1,0-1,0 0,0 1,0-1,1 0,-1 0,0 1,1-1,0 0,-1 0,1-1,0 1,0 0,0-1,0 1,0-1,1 1,-1-1,0 0,1 0,-1 0,1 0,1 0,8 1,0 1,0-2,0 1,1-2,-1 0,0 0,0-1,0-1,0 0,0 0,0-1,0-1,-1 0,0-1,1 0,1-2,12-3</inkml:trace>
  <inkml:trace contextRef="#ctx0" brushRef="#br0" timeOffset="1993.203">1976 170,'-3'20,"0"0,-1 0,-1-1,-1 1,0-1,-2 0,0-1,-1 0,-1 0,-10 13,10-15,-1 1,0-2,-1 0,-1 0,0-1,-1 0,0-2,-1 1,-1-2,1 0,-2-1,0 0,0-2,-16 6,28-11,0-1,0 0,0 0,-1-1,1 0,0 0,-1 0,1 0,-1-1,1 0,-1 0,1 0,0-1,-1 0,1 0,0 0,-1-1,1 0,0 0,0 0,0 0,0-1,1 0,-1 0,1 0,0-1,-1 1,2-1,-1 0,0 0,1 0,0-1,-3-4,4-2,1-1,0 1,1 0,0-1,1 1,0-1,1 1,0-1,1 1,0 0,1 0,0 1,1-1,0 1,0 0,1 0,1 0,0 1,0 0,0 0,1 1,1 0,4-4,-9 9,1-1,-1 1,1 0,0 0,0 0,0 0,0 1,0 0,1 0,-1 1,1-1,-1 1,1 0,-1 1,1-1,0 1,-1 0,1 0,-1 1,1 0,0 0,-1 0,0 1,1 0,-1 0,0 0,0 0,0 1,0 0,0 0,-1 0,1 1,-1 0,0-1,2 4,49 37,1-1,3-4,52 28,31 0,-119-62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9.0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53,'-38'-16,"35"16,0 0,0 0,0 0,-1 0,1 1,0-1,0 1,0-1,1 1,-1 0,0 1,0-1,0 0,1 1,-1-1,1 1,-1 0,1 0,-1 0,1 0,0 0,0 1,0-1,1 1,-1-1,0 1,1 0,0-1,-1 1,1 0,0 0,1 0,-1 0,0 0,1 0,0 0,0 0,-1 0,2 0,-1 2,-1-1,1 0,0 0,0 0,0 0,0 0,0 0,1 0,0 0,0 0,0 0,0-1,0 1,1 0,0-1,0 1,0-1,0 1,0-1,1 0,-1 0,1 0,0 0,0 0,0-1,0 1,1-1,-1 0,1 0,-1 0,1-1,2 2,1-4,-1 1,1-2,-1 1,1 0,-1-1,0-1,0 1,0-1,0 0,0 0,0 0,-1-1,0 0,1 0,-1 0,-1-1,1 0,-1 0,0 0,0 0,0-1,-1 1,0-1,0 0,0 0,-1 0,1-5,-1 9,0 0,0-1,0 1,-1 0,1-1,-1 1,0-1,0 1,0-1,0 0,0 0,0 1,-1-1,1 0,-1 0,0 0,0 1,0-1,0 0,0 0,-1 0,1 0,-1 1,0-1,0 0,0 1,0-1,0 0,-1 1,1 0,-1-1,1 1,-1 0,0 0,0 0,0 0,0 0,0 0,-1 0,1 1,0-1,-1 1,0 0,1-1,-1 1,-1 0,-3 2,1 0,-1 0,0 0,1 1,-1 0,1 1,0-1,0 1,0 0,0 1,0-1,1 1,-1 1,1-1,0 1,1-1,-1 1,1 1,0-1,0 1,0-1,1 1,0 0,0 0,0 1,1-1,0 1,1-1,-1 1,1-1,0 1,1 0,-1 0,2 3,-1-6,0 1,1-1,-1 0,1 0,0 0,1 0,-1 0,1-1,-1 1,1 0,0-1,1 1,-1-1,1 0,-1 1,1-1,0 0,0-1,0 1,1 0,-1-1,0 0,1 0,0 0,-1 0,1-1,0 1,0-1,0 0,0 0,0 0,0-1,0 1,1-1,-1 0,0-1,0 1,0 0,0-1,0 0,0 0,0 0,0-1,0 1,-1-1,2-1,0 1,1 0,-1-1,0 0,0 0,0 0,-1-1,1 1,-1-1,0 0,0 0,0-1,0 1,-1-1,0 0,0 0,0 0,0 0,-1-1,1-3,-2 6,0 0,0 0,0 0,-1 0,1-1,-1 1,0 0,0 0,0 0,-1-1,1 1,-1 0,1 0,-1 0,0 0,0 0,-1 0,1 0,-1 0,1 1,-1-1,0 0,0 1,0-1,0 1,0 0,-1 0,1 0,-1 0,1 0,-1 0,0 1,0-1,0 1,-1-1,-63-3,66 5,-1 1,1-1,-1 0,1 0,-1 1,1-1,0 0,-1 1,1-1,0 1,-1 0,1 0,0-1,0 1,0 0,0 0,-1 0,1 0,0 0,1 0,-1 0,0 1,0-1,0 0,1 0,-1 1,1-1,-1 0,1 1,-1-1,1 1,0-1,0 1,0-1,0 0,0 1,0-1,0 1,0-1,0 1,1-1,-1 0,1 1,6 13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9.9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231 1,'-127'20,"122"-18,-1 0,0 0,1 1,-1 0,1 0,0 0,0 0,0 1,1-1,-1 1,1 1,0-1,0 1,0-1,1 1,-1 0,1 0,1 1,-1-1,1 1,-1-1,0 6,1-3,0 0,1 1,0-1,0 0,1 1,0-1,0 1,1-1,0 0,1 1,0-1,0 0,1 0,-1 0,2 0,-1-1,1 1,1-1,-1 0,1 0,0 0,1-1,-1 0,1 0,1 0,-1-1,1 0,5 3,-2-3,-1-1,1 0,0-1,0 0,0-1,1 0,-1 0,1-1,-1 0,1-1,-1-1,1 1,-1-2,1 1,-1-1,0-1,0 0,0 0,0-1,0-1,-1 1,0-1,7-6,1-2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9:20.9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312 27,'-39'-17,"28"14,-1 1,0 0,0 1,0 0,0 1,0 0,0 1,0 0,0 1,0 1,0 0,1 0,0 1,-1 0,1 1,-4 3,8-2,1 0,0 0,0 1,1 0,0 0,0 0,1 1,0-1,0 1,0 0,1 0,1 1,-1-1,1 1,1-1,0 1,0-1,0 1,1 0,0 0,1-1,0 1,1 0,-1-1,2 0,-1 1,1-1,0 0,1 0,0 0,0-1,1 1,0-1,0 0,4 4,-1-1,0-2,1 1,0-1,0 0,1-1,0 0,0-1,1 0,-1 0,1-1,1-1,-1 0,0 0,1-1,0 0,0-1,0-1,5 0,50-17,-47 10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9:58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29 284,'340'0,"-142"27,-147-26,-51-1</inkml:trace>
  <inkml:trace contextRef="#ctx0" brushRef="#br0" timeOffset="650.158">1 481,'453'0,"-364"12,-81-14,-6 0</inkml:trace>
  <inkml:trace contextRef="#ctx0" brushRef="#br0" timeOffset="1566.46">311 1,'91'43,"-58"-24,-1 0,-1 2,0 1,-2 2,-1 1,9 11,51 55,-88-87,1-1,-1 1,0-1,0 1,0-1,-1 1,1-1,-1 1,0-1,0 1,0-1,0 0,-1 1,1-1,-1 0,0 0,0 0,0 0,0 0,-1-1,1 1,-1-1,1 0,-1 1,0-1,0 0,0 0,0-1,0 1,0-1,-1 1,0-1,-10 9,-230 226,169-167,75-69,2-5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0:1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5,'0'0,"0"-1,-1 1,1-1,-1 1,1 0,-1 0,1-1,-1 1,1 0,-1 0,1-1,-1 1,1 0,-1 0,1 0,-1 0,0 0,1 0,-1 0,1 0,-1 0,1 0,-1 0,1 0,-1 1,1-1,-1 0,1 0,-1 0,1 1,-1-1,1 0,-1 1,1-1,-1 0,1 1,0-1,-1 1,1-1,-1 0,1 1,0-1,0 1,-1-1,1 1,0-1,0 1,0 0,0-1,-1 1,1-1,0 1,0-1,0 1,0-1,0 1,0 0,0-1,1 1,-1 0,-6 39,6-39,0 200,39-32,-38-166,-1-1,1 1,0 0,0-1,0 0,0 1,1-1,-1 0,1 1,-1-1,1 0,0 0,0 0,0 0,0-1,0 1,0-1,0 1,1-1,-1 1,1-1,-1 0,1 0,-1-1,1 1,-1 0,1-1,0 1,-1-1,1 0,0 0,-1 0,1 0,0-1,-1 1,1-1,0 1,-1-1,1 0,2-1,7-10,0 0,-1-1,0 0,-1-1,-1 0,0 0,-1-1,0 0,-1-1,-1 1,-1-2,0 1,0-4,14-34,11-59,-28 114,-1-1,0 1,0-1,0 1,0 0,0 0,0-1,0 1,0 0,0 0,-1 0,1 0,0 0,0 0,-1 0,1 0,-1 1,1-1,-1 0,1 0,-1 0,0 1,0-1,1 0,-1 0,0 1,0-1,0 0,0 0,-1 1,1-1,0 0,0 0,-1 0,0 2,3 36,-4-27,1-1,0 1,1-1,0 1,1 0,1-1,-1 1,2-1,0 0,0 0,1 0,0 0,1 0,0-1,1 0,0 0,0 0,1-1,0 0,1 0,0-1,1 0,-1 0,8 4,-11-10,0-1,0 1,0-1,-1 0,1-1,0 1,0-1,0 0,0 0,0-1,0 1,0-1,0 0,0-1,0 1,0-1,-1 0,1 0,-1 0,1-1,-1 1,0-1,0 0,0 0,-1-1,1 1,-1-1,1 0,-1 0,0 0,-1 0,1 0,-1-1,0 1,0-1,0 0,-1 1,1-1,-1 0,0 0,0-2,42-164,-15 12,-29 159,1 0,0 0,0 1,0-1,-1 0,1 0,0 0,0 0,-1 0,1 0,0 0,-1 0,1 0,0 0,0 0,-1 0,1 0,0 0,0 0,-1 0,1 0,0 0,0 0,-1 0,1 0,0 0,0-1,-1 1,1 0,0 0,0 0,-1 0,1-1,0 1,0 0,0 0,0 0,-1-1,1 1,0 0,0 0,0-1,0 1,0 0,0 0,0-1,0 1,0 0,-1 0,1-1,0 1,0 0,1-1,-1 1,0 0,-10 22,6-3</inkml:trace>
  <inkml:trace contextRef="#ctx0" brushRef="#br0" timeOffset="4996.922">620 456,'5'0,"6"0,7 5,4 2,-1 4,0 0,-3 3,0 0,2-3,-3 1,-3-1</inkml:trace>
  <inkml:trace contextRef="#ctx0" brushRef="#br0" timeOffset="5429.114">818 372,'-5'5,"-2"6,-4 1,0 4,-3-1,1 1,-3 4,-2 2,0 3,0-3,2-1,5 1,-2-3,7-4,4-6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0:25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0 126,'0'357,"1"-393,1 0,2 0,1 0,2 1,1-1,2 2,2-1,0 2,3 0,15-28,25-2,-53 62,0 0,0 0,0 0,0 0,0 1,0-1,0 0,0 1,0-1,0 1,0 0,0 0,1 0,-1 0,0 0,0 0,0 1,0-1,0 1,0-1,0 1,0 0,0 0,0 0,0 0,0 0,-1 0,1 0,0 1,-1-1,1 1,-1-1,1 1,-1 0,0-1,0 1,1 0,2 5,0 1,-1-1,0 1,0-1,0 1,-1 0,0 0,-1 0,0 0,0 1,-1-1,0 0,0 5,0 0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0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30 226,'14'0,"10"0,5 0,3 0,1 0,-1 0,-1 0,-1 0,0 0,-1 0,-1 0,-9 0,-9 0</inkml:trace>
  <inkml:trace contextRef="#ctx0" brushRef="#br0" timeOffset="323.397">1 424,'5'5,"6"1,6 0,6-1,2-1,3-2,1-1,0 0,1-1,-1 0,0-1,0 1,-5-5,-7-2</inkml:trace>
  <inkml:trace contextRef="#ctx0" brushRef="#br0" timeOffset="1119.018">819 0,'5'24,"1"18,1 6,-2 0,-2-3,-1-5,0-5,-2-2,0-3,0-2,-5 0,-2-1,1 1,-4-6,0-10,1-8</inkml:trace>
  <inkml:trace contextRef="#ctx0" brushRef="#br0" timeOffset="1555.412">594 86,'1'-2,"1"0,-1 0,1 0,-1 0,1 1,-1-1,1 0,0 1,0 0,0-1,0 1,0 0,0 0,0 0,1 0,-1 1,0-1,0 1,1-1,-1 1,0 0,1-1,-1 1,0 1,2-1,-1 0,338-3,-257 3,-60 0</inkml:trace>
  <inkml:trace contextRef="#ctx0" brushRef="#br0" timeOffset="1954.668">594 593,'14'-4,"10"-3,6 1,2 1,0 2,0 1,0 1,-2 0,-1 1,0 1,0-1,-1 0,0 0,-5 0</inkml:trace>
  <inkml:trace contextRef="#ctx0" brushRef="#br0" timeOffset="5072.059">1356 480,'-4'0,"-1"-1,0 0,0 0,0 1,0-1,0 1,0 0,0 1,0-1,0 1,0 0,0 0,0 1,0-1,0 1,1 0,-1 1,1-1,-1 1,1 0,0 0,0 0,0 0,1 1,-1-1,1 1,0 0,0 0,0 0,0 1,1 0,0-1,1 0,0 0,0 1,0-1,0 0,1 0,0 1,0-1,0 0,0 1,1-1,0 0,0 0,0 1,0-1,1 0,-1 0,1 0,0 0,0-1,1 1,-1 0,1-1,-1 0,1 0,0 1,1-2,-1 1,0 0,1-1,-1 1,1-1,0 0,0 0,0-1,0 1,0-1,0 0,1 0,-1 0,0-1,0 1,1-1,-1 0,4 0,9-5</inkml:trace>
  <inkml:trace contextRef="#ctx0" brushRef="#br0" timeOffset="6159.676">1976 142,'-2'14,"-2"0,0-1,0 1,-2-1,1 0,-2 0,0-1,0 0,-1 0,0-1,-1 0,-1 0,0-1,0 0,-9 6,14-12,-15 18,-1-2,-1 0,-1-2,-1-1,0 0,-2-2,0 0,22-13,0 1,0-1,0 1,0-1,-1-1,1 1,0 0,-1-1,1 0,-1 0,0-1,1 1,-1-1,0 0,0 0,1 0,-1-1,0 0,1 0,-1 0,1 0,-1-1,1 1,0-1,-1 0,1-1,0 1,0-1,1 0,-1 0,1 0,-1 0,1 0,0-1,0 0,0 0,1 1,-1-2,0 0,1 0,0 0,0 0,0 0,0-1,1 1,0 0,0-1,1 1,-1-1,1 1,0-1,1 1,-1-1,1 1,0 0,1-1,-1 1,1 0,0 0,0 0,1 0,-1 0,1 0,0 1,0-1,1 1,-1 0,1 0,0 0,0 0,1 1,-1 0,1 0,-1 0,1 0,0 1,0 0,0 0,1 0,-1 0,0 1,1 0,-1 0,3 0,6 3,0 0,0 0,0 1,0 1,0 0,-1 1,0 0,0 1,0 1,-1 0,0 0,0 2,9 8,46 26,174 112,-203-143,-23-14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26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0 245,'17'0,"318"-1,-93-26,-214 34,-28-7,0 0,-1 0,1 0,0 0,-1 0,1 0,0 0,-1 0,1 0,0 0,-1 0,1 0,0 1,0-1,-1 0,1 0,0 0,0 1,-1-1,1 0,0 0,0 0,-1 1,1-1,0 0,0 1,0-1,0 0,-1 0,1 1,0-1,0 0,0 1,0-1,0 0,0 1,0-1,0 0,0 1,0-1,0 0,0 1,0-1,0 0,0 1,0-1,0 0,1 0,-1 1,0-1,0 0,0 1,0-1,1 0,-1 0,0 1,0-1,1 0,-1 0,0 0,0 1,1-1,-1 0,-14 4</inkml:trace>
  <inkml:trace contextRef="#ctx0" brushRef="#br0" timeOffset="365.319">57 471,'5'3,"1"1,0-1,0-1,0 1,1-1,-1 0,0 0,1-1,-1 0,1 0,0 0,-1-1,3 0,4 1,281-28,-211 27,-59 0</inkml:trace>
  <inkml:trace contextRef="#ctx0" brushRef="#br0" timeOffset="952.225">338 20,'3'-3,"0"1,0 0,0 1,0-1,0 0,0 1,0 0,0 0,1 0,-1 0,1 0,-1 0,0 1,1 0,-1 0,1 0,-1 0,1 0,-1 1,1 0,-1-1,0 1,1 0,-1 1,0-1,0 1,1 0,80 53,-3 11,-60-50,0 0,-1 2,-1 0,-1 1,0 1,-2 1,0 0,7 14,-21-31,1 0,-1-1,-1 1,1 0,0 0,-1 0,0 0,0 0,0 1,0-1,-1 0,0 0,0 1,0-1,0 0,-1 0,1 0,-1 1,0-1,0 0,-1 0,1 0,-1 0,0 0,0-1,0 1,-1-1,1 1,-1-1,0 0,0 0,0 0,0 0,0 0,-1-1,1 1,-1-1,0 0,-1 0,-383 205,364-190,6-1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1 374,'0'-17,"0"-19,9-135,-8 162,1-1,0 1,1 0,0 0,1 0,-1 1,2-1,-1 1,1 0,0 0,1 0,0 1,0 0,1 0,-1 0,5-2,23 0,-22 15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42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57 114,'0'452,"0"-428</inkml:trace>
  <inkml:trace contextRef="#ctx0" brushRef="#br0" timeOffset="557.488">0 114,'33'-17,"-2"0,1 1,1 2,0 1,0 2,1 1,9 0,-39 9,-1 0,1 0,0 0,0 0,1 1,-1-1,0 1,0 0,0 1,0-1,0 1,0-1,0 1,0 0,0 1,0-1,-1 1,1 0,0-1,-1 2,0-1,1 0,-1 1,0-1,0 1,0 0,0 0,-1 0,1 1,-1-1,0 0,0 1,0 0,-1-1,1 1,-1 0,0 0,0 0,0 0,0 4,-1 1,-1 0,-1 1,0-1,0 0,-1 0,0 0,0 0,-1-1,0 1,-1-1,1 0,-2 0,1-1,-1 0,0 0,-1 0,0 0,0-1,-1 0,-153 96,153-98,6-3,0-1,0 0,0 1,0-1,0 1,0-1,0 1,0 0,0 0,0 0,1 0,-1 0,0 1,1-1,-1 0,0 1,1-1,0 1,-1 0,1-1,0 1,0 0,0 0,0 0,0 0,0 0,1 0,-1 0,1 0,-1 0,1 0,0 0,0 0,0 0,0 0,0 0,0 0,1 0,-1 1,1 0,79 54,-51-41,176 125,-185-130,-1-4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3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62 311,'-1'13,"-1"0,1 0,-2 0,0-1,0 1,-2-1,1 0,-1 0,-5 6,5-3,0 0,1 0,1 0,0 0,1 0,0 1,1-1,1 1,1-1,0 1,1-1,1 0,0 0,3 8,-5-20,0-1,0 1,-1-1,2 0,-1 1,0-1,0 0,1 0,-1 0,1 0,-1 0,1 0,0 0,0-1,0 1,0-1,0 1,0-1,1 0,-1 0,0 0,1 0,-1 0,0 0,1-1,-1 1,1-1,-1 0,1 1,0-1,-1-1,1 1,-1 0,1 0,-1-1,1 0,-1 1,0-1,1 0,-1 0,0 0,1 0,-1-1,0 1,0-1,0 1,0-1,0 0,110-118,-68 63,-22 90,-6 21,-14-42,1 0,0 0,1-1,1 1,0-1,0 0,1 0,0-1,1 0,0 0,0 0,1-1,5 4,-11-11,1-1,-1 1,0-1,1 1,0-1,-1 0,1 0,0 0,0 0,0 0,-1-1,1 1,0-1,0 0,0 0,0 0,0 0,0-1,0 1,0-1,0 1,-1-1,1 0,0 0,-1-1,1 1,0 0,-1-1,1 0,-1 1,0-1,0 0,0 0,1-1,67-86,-59 73,-1 0,-1 6,-1-1,0 0,-1 0,-1-1,1 0,-2 0,0 0,0-1,-1 0,-1 0,0 0,0 0,0-14,-7 9</inkml:trace>
  <inkml:trace contextRef="#ctx0" brushRef="#br0" timeOffset="848.415">1389 311,'-98'62,"19"11,77-70,0-1,0 0,1 1,-1-1,0 1,1-1,0 1,-1 0,1 0,0 0,1-1,-1 1,0 0,1 0,0 0,0 0,0 0,0 0,0 0,0 0,1 0,-1 0,1 0,0 0,0 0,0 0,0 0,1-1,-1 1,1-1,0 1,-1-1,3 2,61 24,-61-28,0 0,0 1,0 0,0-1,0 2,0-1,-1 0,1 1,0 0,-1 0,1 0,-1 0,1 0,-1 1,0-1,0 1,0 0,-1 0,2 2,-3-2,-2 1,1-1,0 1,-1-1,1 0,-1 1,0-1,0 0,0 0,0 0,-1 0,0 0,1 0,-1 0,0 0,0 0,0-1,-1 1,1-1,-1 0,1 0,-1 0,0 0,0 0,0 0,0-1,0 1,-1-1,1 1,-70 37,49-32</inkml:trace>
  <inkml:trace contextRef="#ctx0" brushRef="#br0" timeOffset="1100.447">1614 510,'-10'33,"-3"12</inkml:trace>
  <inkml:trace contextRef="#ctx0" brushRef="#br0" timeOffset="1613.993">1840 650,'77'-142,"-77"141,0 0,0 0,1 0,-1 1,1-1,-1 0,0 1,1-1,0 0,-1 1,1-1,-1 1,1-1,0 0,-1 1,1 0,0-1,-1 1,1-1,0 1,0 0,-1 0,1-1,0 1,0 0,0 0,-1 0,1 0,0 0,0 0,0 0,0 0,-1 0,1 0,0 0,0 1,0-1,-1 0,1 1,0-1,0 0,-1 1,1-1,0 1,-1-1,1 1,0 0,15 38,-12-26,-3-9,0 0,0-1,1 1,-1-1,1 1,0-1,0 0,0 0,0 0,1 0,-1 0,1-1,0 1,0-1,0 1,0-1,0 0,0 0,1 0,-1-1,0 1,1-1,0 0,-1 0,1 0,0 0,-1-1,1 0,0 1,0-1,0-1,-1 1,1 0,0-1,-1 0,1 0,0 0,-1 0,1-1,-1 1,1-1,-1 0,0 0,0 0,0 0,0-1,2-2,1-1,0 0,0 0,-1 0,0-1,-1 0,0 0,0 0,0-1,-1 1,0-1,0 0,-1 0,0 0,0 0,-1 0,0-1,0 1,-1 0,0 0,-1-6,-5-3</inkml:trace>
  <inkml:trace contextRef="#ctx0" brushRef="#br0" timeOffset="2279.751">1727 199,'0'0</inkml:trace>
  <inkml:trace contextRef="#ctx0" brushRef="#br0" timeOffset="6021.311">2489 904,'0'0,"0"1,-1-1,1 0,-1 0,1 1,-1-1,1 0,-1 0,1 0,-1 0,1 0,-1 0,1 0,-1 0,1 0,-1 0,1 0,-1 0,1 0,-1 0,1 0,-1 0,1-1,0 1,-1 0,1 0,-1-1,1 1,-1 0,1 0,0-1,-1 1,1-1,0 1,-1 0,1-1,0 1,0-1,-1 1,1-1,0 1,0 0,0-1,-1 1,1-1,0 1,0-1,0 1,0-1,0 1,0-1,0 1,0-1,0 1,0-1,1 1,-1-1,-4-17,0-1,1 1,1 0,1-1,0 1,2-1,0 0,1 1,1 0,0-1,2 1,1-3,3-9,1 1,2 0,1 1,1 0,1 1,1 0,2 2,0 0,2 1,15-14,30-4,-64 42,1-1,-1 1,1-1,-1 1,1 0,-1-1,1 1,-1 0,1 0,-1 0,1 0,-1 0,1 0,-1 1,1-1,-1 0,0 1,1-1,-1 1,1 0,-1-1,0 1,0 0,1 0,-1 0,0 0,0 0,0 0,0 0,0 0,0 0,0 1,0-1,-1 0,1 1,0-1,-1 0,1 1,-1-1,0 1,1-1,-1 1,0-1,0 1,0-1,0 1,0-1,0 2,0 6,-1 1,1 0,-2-1,1 0,-2 1,1-1,-1 0,0 0,-1 0,-3 5,-17 61,24-71,0 0,0 1,0-1,1 1,-1-1,1 0,0 1,1-1,-1 0,1 0,0 0,0 0,0 0,0 0,1-1,-1 1,1-1,0 0,0 1,1-1,-1-1,0 1,1 0,0-1,40 52,-43-53,-1 0,1 1,-1-1,0 0,0 1,0-1,0 0,0 1,0-1,0 0,0 1,0-1,0 0,-1 1,1-1,-1 0,1 0,-1 1,1-1,-1 0,0 0,0 0,1 0,-1 0,0 0,0 0,0 0,0 0,0 0,0-1,0 1,-1 0,1-1,0 1,0 0,-1-1,1 0,0 1,0-1,-1 0,1 0,0 1,-1-1,1 0,-62 4,47-7,0-1,1 0,0-2,0 1,1-2,-1 0,1-1,1 0,-1-1,2-1,-9-7,-43-27,-63-57,111 82</inkml:trace>
  <inkml:trace contextRef="#ctx0" brushRef="#br0" timeOffset="6768.821">2800 57,'16'2,"0"1,0 1,0 0,0 1,0 1,-1 0,0 2,-1-1,1 2,-2-1,1 2,-1 0,0 1,-1 0,-1 1,0 0,0 1,-1 0,-1 0,0 1,-1 0,0 1,-1 0,-1 0,0 1,2 13,-2-4,-1 0,-1 0,-2 1,0-1,-2 1,0 0,-2-1,-1 1,-1-1,-2-4,-2 0,0-1,-1 0,-1 0,0-1,-2-1,0 0,-1 0,-1-1,-1-1,0-1,-1 0,0 0,-2-2,-10 7,-69 23,73-38</inkml:trace>
  <inkml:trace contextRef="#ctx0" brushRef="#br0" timeOffset="15723.445">1191 1,'-48'62,"37"-50,1 1,0 1,1 0,0 0,1 1,1 0,0 1,1-1,1 1,0 0,1 1,1 1,-26 206,28-202,1-1,0 1,2-1,0 0,2 0,0 0,1 0,1 0,1-1,1 0,1-1,0 0,2 0,1 2,70 93,-75-108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4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0,'4'0,"8"0,5 0,5 0,4 0,2 0,1 0,0 0,1 0,-1 0,0 0,-1 0,1 0,-6 0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41,'20'-5,"15"-1,7 0,1 1,-2 2,-3 1,-4-4,-7-1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6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1,'-197'302,"189"-292,0 0,0 0,-1-1,0 0,-1-1,0 0,0-1,-1 1,0-2,0 0,0 0,-1-1,0 0,0-1,0-1,-1 0,1 0,-1-1,1-1,-1 0,0-1,-1 0,11-1,0 1,0-1,0 1,1-1,-1 0,0 0,0 0,1-1,-1 1,1-1,-1 1,1-1,0 0,-1 0,1 0,0 0,0 0,0-1,1 1,-1 0,0-1,1 1,0-1,0 0,0 0,0 1,0-1,0 0,0 0,1 0,0 0,-1 0,1 0,0 0,1 1,-1-1,0 0,1-2,34-110,-28 103,0 0,1 0,0 0,1 1,0 0,0 0,2 1,-1 1,9-6,-14 11,0 1,0-1,0 1,1 1,-1-1,1 1,-1 0,1 0,0 1,0 0,0 0,0 0,0 0,0 1,0 0,0 1,0-1,0 1,-1 0,1 1,0-1,0 1,4 2,-1 2,0 0,0 1,-1-1,0 2,-1-1,1 1,-1 0,-1 1,1 0,-2 0,3 4,28 37,-21-34,0-1,1 0,0-1,1-1,1-1,0 0,0-2,1 0,1-1,0-1,0 0,21 4,51 13,-72-22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5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26,'-14'34,"-10"25,-1 8,4-4,6-6,5-9,4-8,4-6,1-3,2-3,0-1,5-5,1-12,5-11,0-7</inkml:trace>
  <inkml:trace contextRef="#ctx0" brushRef="#br0" timeOffset="321.4">57 55,'241'-11,"24"-33,-215 45,-50-1,1 0,0 0,0 0,-1 0,1 0,0 0,0 0,0 0,-1 0,1 0,0 0,0 1,0-1,-1 0,1 0,0 1,-1-1,1 1,0-1,-1 1,1-1,0 1,-1-1,1 1,-1-1,1 1,-1 0,1-1,-1 1,0 0,1-1,-1 1,0 0,1 0,-1-1,0 1,0 0,0 0,0 0,0-1,0 1,0 0,0 0,0 0,0-1,0 1,0 0,-1 0,1-1,0 1,-1 0,1 0,0-1,-1 1,1 0,-1-1,-7 11</inkml:trace>
  <inkml:trace contextRef="#ctx0" brushRef="#br0" timeOffset="565.988">0 619,'34'0,"30"-5,9-1,-3 0,-9-4,-10 0,-8 2,-7 2,-6 2,-2-3,-1 0,-5 0</inkml:trace>
  <inkml:trace contextRef="#ctx0" brushRef="#br0" timeOffset="901.2">988 393,'-46'26,"17"-11,1 1,1 1,1 1,0 1,-9 11,33-29,0 0,0 1,0-1,0 1,0-1,0 1,1 0,-1 0,1 0,-1 0,1 0,0 0,-1 0,1 0,0 1,1-1,-1 0,0 1,1-1,-1 1,1-1,0 0,-1 1,1-1,0 1,1-1,-1 1,0-1,1 1,0-1,-1 0,1 1,0-1,0 0,0 0,0 1,1-1,-1 0,1 0,-1 0,1-1,-1 1,1 0,0 0,0-1,0 0,2 2,2 1,1 0,-1-1,1 0,0 0,0 0,1-1,-1 0,0 0,1-1,-1 0,1 0,-1-1,1 0,-1 0,1-1,-1 0,1 0,-1-1,0 0,1 0,-1-1,0 0,-1 0,1 0,0-1,3-3,4-7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1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99,'-6'7,"0"1,0 0,1 0,0 0,1 1,0 0,0 0,1 0,0 0,0 0,1 1,0-1,1 6,0-11,0 0,1 1,-1-1,1 1,0-1,1 0,-1 1,1-1,0 1,0-1,0 0,0 0,1 0,0 1,0-2,0 1,0 0,0 0,1-1,0 1,0-1,0 0,0 0,0 0,1 0,-1 0,1-1,0 1,4 1,-5-3,0 0,0-1,1 1,-1-1,1 1,-1-1,1 0,-1 0,0-1,1 1,-1-1,1 0,-1 0,0 0,0 0,1 0,-1-1,0 1,0-1,0 0,-1 0,1 0,0 0,-1 0,1-1,-1 1,0-1,0 0,0 0,0 1,0-1,0-2,40-106,-41 104,0 0,-1-1,1 1,-2 0,1 0,-1 0,0-1,0 1,-1 0,0 0,0 0,0 1,-1-1,0 0,-1 1,0 0,0 0,0 0,0 0,-1 1,0-1,0 1,0 1,-1-1,0 1,0 0,0 0,0 0,-1 1,1 0,-3 0,4 3,1 0,0 1,0-1,-1 1,1 0,0 1,0-1,0 1,0-1,0 1,0 1,0-1,1 0,-1 1,1 0,0 0,0 0,0 0,0 0,0 1,1-1,-1 2,-11 13</inkml:trace>
  <inkml:trace contextRef="#ctx0" brushRef="#br0" timeOffset="1016.165">433 71,'1'0,"1"0,-1 0,0 0,1 1,-1-1,1 1,-1-1,0 0,0 1,1 0,-1-1,0 1,0 0,0 0,0 0,1-1,-1 1,0 0,-1 1,1-1,0 0,0 0,0 0,-1 0,1 1,-1-1,1 0,-1 1,1-1,-1 0,0 1,1-1,-1 0,0 1,0-1,0 1,0-1,0 0,-1 1,1-1,0 0,-1 1,1-1,2 10,7 22,-9-25,1-1,0 0,0 0,1 0,0 0,0 0,1 0,0 0,0-1,1 1,-1-1,2 0,-1 0,0 0,1-1,0 0,0 0,1 0,0 0,4 3,-6-8,-1 1,0-1,1 1,-1-1,0 0,1 0,-1-1,0 1,1 0,-1-1,0 0,0 0,1 0,-1 0,0-1,0 1,0-1,0 0,-1 0,1 0,0 0,-1 0,1 0,-1-1,0 1,1-2,48-74,-16 23,-33 55,-1 1,1-1,0 1,0 0,0 0,0 0,-1 0,1 0,0 0,-1 0,1 0,0 1,-1-1,0 0,1 1,-1-1,0 1,0 0,0 0,0-1,0 1,0 0,-1 0,1 0,0 0,-1 0,7 10,-3-7,0-1,0 1,0-1,0 1,1-1,0-1,0 1,0-1,0 0,1 0,-1 0,1-1,-1 1,1-1,0-1,0 1,0-1,0 0,0-1,0 1,0-1,1 0,-1-1,0 0,0 0,0 0,0 0,0-1,-1 0,1 0,0-1,-1 0,0 0,1 0,-1 0,0-1,3-3,4-3,1 0,-1-1,-1 0,0-1,-1-1,0 1,-1-2,0 1,-1-1,-1-1,3-6,0-3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296 120,'-30'173,"16"-119,-37 128,-9-2,-32 57,76-196,-16 49,32-90,0 0,1-1,-1 1,0 0,0 0,1 0,-1-1,0 1,1 0,-1 0,0 0,1 0,-1 0,0 0,1 0,-1 0,0 0,1 0,-1 0,0 0,1 0,-1 0,0 0,1 0,-1 0,0 0,1 0,-1 0,0 0,1 1,-1-1,0 0,1 0,-1 0,0 1,0-1,1 0,-1 0,0 1,0-1,0 0,1 1,-1-1,0 0,0 1,0-1,0 0,0 1,0-1,1 0,-1 1,0-1,0 0,0 1,0-1,0 0,0 1,21-27,-7 5</inkml:trace>
  <inkml:trace contextRef="#ctx0" brushRef="#br0" timeOffset="537.656">296 175,'2'2,"1"-1,0 1,0 0,-1-1,1 1,-1 1,1-1,-1 0,0 0,0 1,0-1,0 1,-1 0,1 0,-1-1,1 1,-1 0,0 0,0 0,0 1,1 2,70 202,-57-154,2-2,2 0,2-1,12 15,44 22,-76-87,1 0,-1-1,0 1,0-1,0 1,0-1,1 0,-1 1,0-1,0 0,0 0,1 0,-1 0,0 0,0 0,1 0,-1 0,0 0,0-1,1 1,-1 0,0-1,0 1,0-1,0 0,0 1,1-1,-1 0,0 1,-1-1,1 0,0 0,0 0,0 0,0 0,-1 0,1 0,0 0,-1 0,1-1,-1 1,0 0,1 0,-1 0,0-1,17-62,-17 63,47-327,-37 243,-4 0,-4-78,2 117,2 35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537 116,'0'11,"1"28,-2-1,-1 1,-2-1,-1 0,-3 0,-1 1,-39 117,27-67,20-65,4-22</inkml:trace>
  <inkml:trace contextRef="#ctx0" brushRef="#br0" timeOffset="403.542">113 59,'36'-9,"0"2,0 1,0 2,0 1,37 3,99-11,-129 4,2 1,-1 2,0 3,35 2,-56 4,-6 1</inkml:trace>
  <inkml:trace contextRef="#ctx0" brushRef="#br0" timeOffset="685.02">0 821,'72'-19,"33"-7,14-3,-10 3,-12 6,-19 6,-13 2,-13 1,-10 4,-12 7,-11 4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62,'0'-1,"-1"1,1 0,-1-1,1 1,-1 0,1-1,-1 1,1 0,-1 0,1-1,-1 1,1 0,-1 0,1 0,-1 0,0 0,1 0,-1 0,1 0,-1 0,1 0,-1 0,1 0,-1 0,0 1,1-1,-1 0,1 0,-1 1,1-1,-1 0,1 1,0-1,-1 0,1 1,-1-1,1 1,0-1,-1 0,1 1,0-1,-1 1,1-1,0 1,0-1,0 1,-1-1,1 1,0 0,0-1,0 1,0-1,0 1,0-1,0 1,0 0,0-1,0 1,1 0,-7 39,6-39,-1 12,-2 15,2 0,1 0,1 0,1 0,4 15,-5-40,-1 0,1 0,0 0,0 0,0-1,0 1,0 0,1-1,-1 1,1-1,0 1,0-1,0 0,0 0,0 0,0 0,0 0,1 0,-1 0,1-1,-1 1,1-1,0 0,0 0,-1 0,1 0,0 0,0-1,0 1,0-1,0 0,0 0,0 0,0 0,0-1,0 1,0-1,0 1,-1-1,1 0,0 0,0-1,-1 1,1 0,-1-1,1 0,1-1,7-6,0-1,0 0,-2-1,1 0,-1-1,-1 0,0 0,-1-1,3-5,24-38,16-16,-28 105,-16-15,0-1,1-1,1 1,1-1,0-1,1 0,4 5,-11-16,0-1,-1 0,1 0,0 0,0-1,1 1,-1-1,0 0,1 0,0 0,-1 0,1 0,0-1,0 0,0 1,0-1,0-1,0 1,0-1,0 0,1 0,-1 0,0 0,0-1,0 1,0-1,0 0,0 0,0-1,0 1,-1-1,1 0,0 0,-1 0,2-1,10-9,-1-1,1-1,-2 0,0-1,-1 0,0-1,-1 0,-1-1,-1 0,0-1,-2 0,2-4,16-57,-26 79,1 0,0 1,-1-1,1 1,0-1,-1 0,1 0,0 1,-1-1,1 0,-1 0,1 1,-1-1,1 0,-1 0,1 0,-1 0,1 0,0 1,-1-1,1 0,-1 0,1 0,-1 0,1-1,-1 1,1 0,-1 0,1 0,-1 0,1 0,-1-1,1 1,0 0,-1 0,1-1,-1 1,1 0,0-1,-1 1,1 0,0-1,-1 1,1 0,0-1,0 1,-1-1,1 1,0-1,0 1,0-1,0 1,-1-1,1 1,0 0,0-1,0 1,0-1,0 1,0-1,0 1,0-1,1 1,-1-1,0 1,-26 30,14-10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1,'-11'1,"-1"0,1 1,-1 1,1 0,0 0,0 1,1 1,-1 0,1 0,0 1,0 0,0 1,1 0,0 0,-2 4,10-10,0 0,0 1,0-1,0 0,0 0,0 1,1-1,-1 0,0 1,1-1,-1 1,1-1,0 1,-1-1,1 1,0-1,0 1,0-1,0 1,0-1,1 1,-1-1,0 0,1 1,-1-1,1 1,-1-1,1 1,-1-1,1 0,0 0,0 1,0-1,0 0,0 0,0 0,0 0,0 0,0 0,1 0,-1 0,0-1,1 1,-1 0,0-1,75 26,-57-22,53 32,-70-35,-1 1,1-1,-1 0,1 1,-1 0,0-1,0 1,0-1,0 1,0 0,0 0,0 0,0 0,-1 0,1 0,0 0,-1 0,0 0,0 0,0 0,1 0,-2 0,1 0,0 0,0 0,-1 0,1 0,-1 0,1 0,-1 0,0-1,0 1,0 0,0 0,0 0,0-1,-2 2,-6 6,0-1,-1 0,0 0,0-1,-1-1,0 1,0-2,0 1,-1-2,0 0,-3 1,3 0,-31 3,28-11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0,'-17'4,"0"1,1 0,0 2,0-1,0 2,1 0,0 1,0 1,1 0,0 0,1 2,1 0,-1 0,2 1,0 0,-6 10,16-19,-1-1,1 0,0 1,0-1,0 1,0-1,1 1,0-1,-1 1,1-1,1 1,-1 0,0-1,1 1,0-1,0 1,0-1,0 1,0-1,1 0,-1 0,1 0,0 0,0 0,0 0,1 0,-1 0,1-1,-1 1,1-1,0 0,0 0,0 0,0 0,0 0,0-1,1 1,-1-1,0 0,1 0,-1 0,1-1,0 1,-1-1,1 0,-1 0,1 0,-1 0,1-1,0 1,2-2,8-2,0-1,-1 0,0-2,0 1,-1-1,1-1,-2 0,1-1,-1 0,0-1,-1 0,0-1,-1 0,4-6,3-1,-16 17,1 0,-1 0,1 0,-1 0,1 0,-1 0,1 1,0-1,-1 0,1 0,0 0,0 1,0-1,0 0,0 1,-1-1,1 1,0-1,0 1,1-1,-1 1,0 0,0 0,0-1,0 1,0 0,0 0,0 0,0 0,0 0,0 0,1 0,-1 1,0-1,0 0,0 1,0-1,0 1,0-1,0 1,0-1,0 1,-1 0,1-1,0 1,0 0,0 0,-1-1,1 1,0 0,-1 0,1 0,-1 0,1 0,-1 0,1 0,-1 0,0 1,31 41,-14-24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0 306,'208'-223,"-207"222,0 0,-1 0,1 0,0 0,-1 0,1 0,0 1,0-1,0 0,0 0,0 1,0-1,0 0,0 1,0-1,0 1,0-1,0 1,0-1,1 1,-1 0,0 0,0 0,0 0,1 0,-1 0,0 0,0 0,0 0,1 0,-1 0,0 1,0-1,0 1,0-1,0 1,0-1,0 1,0 0,0-1,0 1,0 0,0 0,0 0,0-1,0 1,-1 0,1 0,0 0,-1 0,1 1,-1-1,1 0,-1 0,0 0,1 0,-1 0,0 1,0-1,0 0,0 0,0 1,0 0,2 9,-2-5,0 0,1 0,-1 0,1 0,0 0,1 0,0 0,0 0,0 0,0-1,1 1,0-1,0 1,1-1,-1 0,1-1,0 1,0-1,1 1,-1-1,1-1,0 1,0-1,0 1,1-1,-1-1,1 1,-1-1,1 0,0 0,6-3,0 0,-1 0,1-1,0-1,-1 0,0 0,0-1,0-1,0 0,-1 0,0-1,0 0,0-1,-1 0,0-1,0 0,-1 0,0-1,0 0,-1 0,2-4,-8 12,62-103,-52 81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1,'-10'38,"-2"33,-1 13,4-3,2-10,2-8,3-10,1-4,1-5,0-6,1-5,-1-2,1-3,-1 0,0-1,-4-5,-2-6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1,'57'4,"29"3,5-1,-4-2,-12 0,-14-2,-12-1,-15 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0,'0'55,"3"27,-4 1,-4-1,-3 0,-4-1,-15 52,-31 109,54-231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19,'43'5,"34"1,13 0,-4-6,-7-3,-12-1,-12 1,-12 0,-7 0,-6 2,-7-5,-4 0,-4 0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1,'-10'23,"1"1,1 0,1 0,1 1,1 0,1 0,2 0,0 0,2 14,1-35,0 0,0 1,0-1,1 0,-1 1,1-1,0 0,1 0,-1 0,1-1,-1 1,1-1,0 1,1-1,-1 0,0 0,1 0,0-1,0 1,0-1,0 0,0 0,0 0,0-1,0 0,1 1,-1-1,1-1,-1 1,1-1,-1 1,1-1,-1-1,1 1,-1-1,1 1,-1-1,1-1,-1 1,0-1,0 1,0-1,0 0,0-1,0 1,0-1,0 1,0-2,3-2,0-1,-1 0,1 0,-1 0,-1-1,1 0,-1 0,-1 0,1-1,-2 1,1-1,-1 0,0-1,-1 1,0 0,-1-1,1 1,-2-1,0 1,0-1,0 1,-1-1,-1 0,0 5,1 0,-2 0,1 1,0-1,-1 1,0 0,0 0,0 0,0 0,-1 0,0 0,0 1,0 0,0 0,-1 0,-16-11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347 338,'-60'21,"46"-18,1 1,-1 0,1 1,0 1,1 0,-1 0,1 1,1 1,-1 0,-7 8,18-14,-1 1,1 0,0-1,0 1,0 0,1 0,-1 0,1 0,-1 0,1-1,0 1,0 0,0 0,0 0,1 0,-1 0,1 0,0 0,0 0,0-1,0 1,0 0,1-1,-1 1,1-1,-1 1,1-1,0 0,0 0,0 0,1 0,-1 0,0 0,1 0,-1-1,1 1,2 0,16 20,-13-13,37 56,-44-63,0 0,0 0,0 0,-1 0,1 0,0 0,-1 0,0 0,0 0,1 0,-1 0,0 0,-1 1,1-1,0 0,-1 0,1 0,-1 0,1 0,-1 0,0 0,0 0,0 0,0-1,0 1,-1 0,1-1,0 1,-1-1,1 1,-1-1,0 1,1-1,-1 0,-187 68,166-58,5-2</inkml:trace>
  <inkml:trace contextRef="#ctx0" brushRef="#br0" timeOffset="4619.863">601 0,'4'7,"0"0,0 0,-1 1,0-1,0 1,-1-1,0 1,0 0,-1 0,0 0,0 0,-1 0,0 0,-1 8,1-1,-1 244,-25-93,13-122,10-38,1 1,0-1,0 0,0 1,1-1,0 1,0 0,1-1,0 1,0 0,0-1,1 1,1 4,-2-10,0 0,0 0,0 0,1 0,-1-1,0 1,1 0,-1 0,0 0,1 0,0 0,-1 0,1-1,-1 1,1 0,0-1,0 1,-1 0,1-1,0 1,0-1,0 1,0-1,-1 1,1-1,0 0,0 1,0-1,0 0,0 0,0 0,0 0,0 0,0 0,0 0,0 0,0 0,0 0,0 0,0-1,0 1,0 0,0-1,0 1,0-1,-1 1,1-1,0 1,0-1,-1 0,1 1,0-1,0 0,-1 0,42-47,-35 39,132-187,-138 195,-1-1,1 1,-1 0,0 0,1 0,0 0,-1 0,1 0,0 1,-1-1,1 0,0 0,0 0,0 1,0-1,-1 0,1 1,0-1,0 1,0-1,1 1,-1-1,0 1,0 0,0-1,0 1,0 0,0 0,0 0,1 0,-1 0,0 0,0 0,0 1,0-1,0 0,0 1,0-1,0 0,1 1,-1-1,-1 1,1 0,0-1,0 1,0 0,0-1,0 1,0 0,-1 0,1 0,0 0,-1 0,1 0,24 96,-16-37,-3-45,0-8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86,'-9'10,"1"0,0 0,0 1,1 0,0 0,1 1,0 0,1 0,1 0,0 1,0 0,1-1,1 1,0 0,1 5,1-14,1 1,-1-1,1 0,0 0,1-1,-1 1,0 0,1 0,0 0,0-1,0 1,1-1,-1 0,1 0,0 0,-1 0,1 0,1 0,-1-1,0 1,1-1,-1 0,1 0,0 0,-1-1,1 1,0-1,0 0,0 0,0 0,0-1,0 1,0-1,0 0,1 0,-1-1,0 1,0-1,0 0,0 0,0 0,0 0,-1-1,1 0,0 0,-1 0,1 0,-1 0,0-1,1 1,-1-1,1-1,6-5,0 1,0-2,-1 1,0-1,-1-1,0 0,-1 0,0 0,-1-1,0 0,-1 0,0-1,-1 0,0 1,-1-1,0 0,-1-1,-1-4,-1 14,0 0,-1 1,1 0,-1-1,0 1,0-1,0 1,-1 0,1 0,-1 0,1 0,-1 0,0 0,0 0,-1 0,1 1,-1-1,1 1,-1 0,0-1,0 1,0 1,0-1,0 0,0 1,0-1,-1 1,1 0,0 0,-1 0,1 1,-1-1,1 1,-1 0,1 0,-1 0,1 1,-1-1,1 1,-1-1,1 1,0 0,-1 1,1-1,0 0,0 1,0 0,0 0,0 0,0 0,-1 1,-22 15</inkml:trace>
  <inkml:trace contextRef="#ctx0" brushRef="#br0" timeOffset="953.803">565 1,'-45'109,"43"-99,0 0,1 0,0 1,1-1,0 0,0 0,1 1,1-1,0 0,0 0,0 0,2 0,-1-1,1 1,1 0,-3-5,1-1,-1 1,1-1,0 0,0 0,0-1,1 1,-1 0,1-1,0 0,0 0,0 0,1-1,-1 1,0-1,1 0,0 0,-1-1,1 1,0-1,0 0,0 0,0-1,0 1,0-1,0 0,0-1,0 1,-1-1,1 0,4-1,0-2,1 1,-1-2,0 1,-1-1,1-1,-1 0,0 0,0 0,-1-1,0 0,4-6,22-18,-31 30,1-1,0 1,-1 0,1 0,0 0,0 0,-1 1,1-1,0 1,0 0,0-1,0 1,0 1,0-1,0 0,0 1,0-1,-1 1,1 0,0 0,0 0,-1 0,1 1,0-1,-1 1,0-1,1 1,-1 0,0 0,0 0,0 0,1 1,31 18,-26-18,0-1,1 0,-1 0,1-1,-1 0,1 0,-1-1,1 0,-1 0,1-1,-1 0,1-1,-1 0,0 0,0-1,0 0,0 0,0-1,0 0,-1-1,0 1,0-1,0-1,-1 1,0-1,0 0,0-1,3-3,73-106,-76 78,-13 26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24,'0'-1,"1"1,-1 0,0-1,1 1,-1 0,1-1,-1 1,1 0,-1 0,1-1,-1 1,1 0,-1 0,1 0,0 0,-1 0,1 0,-1 0,1 0,-1 0,1 0,-1 0,1 0,0 0,-1 0,1 0,-1 1,1-1,-1 0,1 0,-1 1,1-1,-1 0,0 1,1-1,-1 0,1 1,-1-1,0 1,1-1,-1 1,0-1,1 1,-1-1,0 1,0-1,0 1,1-1,-1 1,0-1,0 1,0-1,0 1,0 0,0-1,0 1,0-1,0 1,0-1,-1 1,7 39,-6-39,-16 206,-19-43,-37 23,71-183,0 0,1 0,-1 0,1 0,0 0,0 0,0 1,0-1,1 0,0 0,0 0,0 0,0-1,0 1,1 0,0 0,0-1,0 1,0-1,0 1,1-1,-1 0,1 0,0 0,0 0,0-1,1 1,-1-1,0 0,1 0,0 0,-1 0,1-1,0 1,0-1,0 0,0 0,0-1,0 1,0-1,0 0,0 0,1 0,66 0,-59-6</inkml:trace>
  <inkml:trace contextRef="#ctx0" brushRef="#br0" timeOffset="335.375">1 390,'19'0,"16"0,7 0,1 0,-2 0,-3 0,-4 0,-2 0,-2 0,-1 0,-1 0,-1 0,-4 0</inkml:trace>
  <inkml:trace contextRef="#ctx0" brushRef="#br0" timeOffset="919.253">678 24,'2'1,"0"0,0 1,-1-1,1 1,0 0,-1-1,1 1,-1 0,1 0,-1 0,0 0,0 0,0 0,0 0,0 1,-1-1,1 0,-1 0,1 1,-1-1,0 0,0 1,0-1,0 0,0 1,0 0,-21 190,-10 30,2-15,29-207,-1 1,1-1,0 1,0 0,0-1,0 1,0-1,0 1,0 0,1-1,-1 1,1-1,-1 1,1-1,-1 1,1-1,0 1,0-1,0 0,-1 1,1-1,1 0,-1 0,0 0,0 0,0 0,1 0,-1 0,0 0,1 0,-1 0,1-1,-1 1,1-1,-1 1,1-1,-1 0,1 1,-1-1,1 0,0 0,-1 0,1 0,-1 0,1-1,0 1,-1 0,2-1,69-38,118-109,-189 147,1 0,-1 0,0 0,0 1,1-1,-1 0,1 1,-1-1,1 1,-1-1,1 1,-1-1,1 1,-1 0,1 0,-1 0,1 0,-1 0,1 0,-1 1,1-1,-1 0,1 1,-1-1,1 1,-1-1,1 1,-1 0,0 0,1-1,-1 1,0 0,0 0,0 0,0 1,0-1,0 0,0 0,0 1,0-1,0 0,-1 1,1-1,-1 0,1 1,-1-1,1 1,-1-1,0 2,24 88,-23-89,-1 1,0-1,1 0,-1 0,1 1,0-1,0 0,0 0,0 0,0 0,0 0,1 0,-1 0,1-1,-1 1,1 0,0-1,0 1,-1-1,1 0,0 1,0-1,1 0,8 0</inkml:trace>
  <inkml:trace contextRef="#ctx0" brushRef="#br0" timeOffset="1630.015">1496 446,'-34'21,"1"2,1 1,0 1,2 2,2 1,-25 30,20 8,32-65,1 1,0-1,0 1,-1-1,1 1,0-1,0 1,1-1,-1 1,0-1,0 1,1-1,-1 1,1-1,-1 0,1 1,-1-1,1 0,0 1,0-1,0 0,0 0,0 0,0 0,0 1,0-2,0 1,1 0,-1 0,0 0,0 0,1-1,-1 1,1-1,-1 1,1-1,-1 1,0-1,1 0,0 0,-1 0,1 0,-1 0,1 0,0 0,11-2,0 0,-1-1,1-1,-1 0,0-1,0 0,0 0,-1-1,0-1,0 0,0-1,-1 0,0 0,0-2,-3 4,127-112,-134 118,-1 1,1-1,-1 1,1-1,0 1,-1 0,1-1,0 1,0-1,-1 1,1 0,0-1,0 1,0 0,0-1,0 1,0 0,0-1,0 1,0 0,0-1,0 1,0 0,0-1,1 1,-1 0,0-1,0 1,1-1,-1 1,0-1,1 1,-1 0,1-1,-1 1,1-1,-1 0,1 1,-1-1,1 1,-1-1,1 0,0 1,-1-1,1 0,-1 0,1 1,0-1,-1 0,1 0,0 0,-1 0,1 0,0 0,-1 0,1 0,0 0,-1 0,1 0,0-1,-1 1,1 0,0 0,-1-1,-1 10,-1-4,1 1,-1-1,1 1,1-1,-1 1,1-1,0 1,0-1,0 1,1-1,0 1,0-1,0 0,1 1,-1-1,2 0,-1 0,0 0,1 0,0 0,0-1,0 1,1-1,-1 0,1 0,0 0,1 0,-1-1,0 0,1 0,0 0,0 0,0-1,1 1,7-2,0 0,0-1,0-1,-1 0,1-1,0 0,-1-1,1 0,-1-1,0 0,0-1,0-1,-1 0,0 0,0-1,-1 0,1-1,-2 0,1-1,-1 0,4-5,139-156,-132 148,0-1,-1-1,-2 0,0-1,-2-1,-1-1,0 0,-3 0,0-2,-1 1,-2-1,4-29,-11 52,-1 0,0 0,-1 0,1 0,-1 0,0 0,-1 0,0 0,1 1,-2-1,1 1,-1-1,-1-1,3 5,0 0,-1 1,1-1,0 1,-1-1,1 1,-1-1,0 1,1 0,-1 0,0 0,0 0,0 0,0 0,0 1,0-1,0 0,0 1,0 0,0 0,0-1,0 1,0 0,0 0,0 1,0-1,0 0,0 1,0-1,0 1,0 0,0 0,0 0,0 0,0 0,0 0,1 0,-1 0,0 1,-12 11,0 0,1 0,1 2,0 0,1 0,0 1,2 0,-1 1,2 0,0 0,2 1,0 0,0 0,2 0,-1 6,5-23,-6 29,0 0,3 0,0 1,2-1,1 1,3 14,-4 97,1-140,1 0,-1-1,0 1,0-1,0 1,0 0,-1-1,1 1,0-1,-1 1,1-1,-1 1,1 0,-1-1,0 0,0 1,1-1,-1 1,0-1,0 0,0 0,-1 0,1 0,0 1,0-2,-1 1,1 0,0 0,-1 0,1 0,-1-1,1 1,-1-1,1 1,-1-1,0 0,1 0,-1 1,1-1,-1 0,0 0,1-1,-1 1,1 0,-1 0,0-1,1 1,-1-1,1 1,-1-1,1 0,0 0,-2 0,-9-10</inkml:trace>
  <inkml:trace contextRef="#ctx0" brushRef="#br0" timeOffset="1866.988">1750 305,'43'0,"34"0,8 0,0 0,-11 0,-7 0,-11 0,-10 0,-8 0,-5 0,-5 0,-6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0,'-19'39,"-7"26,2 8,4-4,6-10,6-8,3-10,3-6,2-5,1-2,0-1,-5-5,-1-2,-1-4</inkml:trace>
  <inkml:trace contextRef="#ctx0" brushRef="#br0" timeOffset="255.984">1 255,'38'10,"27"2,8 0,-4-2,-10-3,-8-3,-10-2,-11-1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1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338 113,'0'0,"0"1,0-1,0 0,0 1,0-1,-1 1,1-1,0 0,0 1,0-1,0 1,1-1,-1 0,0 1,0-1,0 1,0-1,0 0,0 1,0-1,1 0,-1 1,0-1,0 0,1 1,-1-1,0 0,0 1,1-1,-1 0,0 0,1 1,-1-1,1 0,-1 0,0 0,1 1,-1-1,0 0,1 0,-1 0,1 0,-1 0,0 0,1 0,-1 0,1 0,-1 0,0 0,1 0,-1 0,1 0,-1 0,0-1,1 1,-1 0,1 0,-1 0,0-1,1 1,-1 0,0 0,0-1,1 1,-1 0,0-1,-4 42,3-37,-21 191,-32 119,16-187,35-114,7-19,1-6</inkml:trace>
  <inkml:trace contextRef="#ctx0" brushRef="#br0" timeOffset="275.474">0 395,'48'5,"30"1,7 0,-2-1,-10-1,-12-2,-13-1,-8-5,-8-3,-8 1</inkml:trace>
  <inkml:trace contextRef="#ctx0" brushRef="#br0" timeOffset="781.531">734 1,'-17'64,"4"1,2 1,3 0,2 5,33 204,-21-155,-6-118,1-1,0 0,0 0,-1 0,1 0,0 0,0 0,0 0,0 0,0-1,0 1,1 0,-1-1,0 1,0 0,0-1,1 0,-1 1,0-1,1 0,-1 1,0-1,1 0,-1 0,0 0,1 0,-1 0,0-1,1 1,-1 0,0-1,0 1,1 0,-1-1,0 0,0 1,0-1,1 0,50-29,-47 26,118-85,-121 88,-1 0,1 1,-1-1,0 1,1-1,-1 1,1-1,-1 1,1 0,-1 0,1 0,-1 0,1 0,0 0,-1 1,1-1,-1 0,0 1,1-1,-1 1,1-1,-1 1,0 0,1-1,-1 1,0 0,0 0,1 0,-1 0,0 0,0 0,0 1,0-1,-1 0,1 0,0 1,0-1,-1 1,1-1,-1 1,19 65,-17-59,11 66,-7-56</inkml:trace>
  <inkml:trace contextRef="#ctx0" brushRef="#br0" timeOffset="1777.678">1298 649,'9'5,"0"0,0 0,0-2,1 1,-1-1,1 0,0-1,-1 0,1-1,0 0,0 0,0-1,0 0,1-1,-2 0,1-1,0 0,0 0,0-1,-1-1,0 1,1-1,-1-1,-1 0,1 0,-1-1,0 0,0 0,-1-1,5-4,13-58,-25 67,1 0,-1 1,0-1,0 0,0 1,1-1,-1 0,-1 1,1-1,0 0,0 1,-1-1,1 0,-1 1,1-1,-1 1,0-1,0 1,1-1,-1 1,0 0,0-1,-1 1,1 0,0 0,0-1,-1 1,1 0,0 0,-1 1,1-1,-1 0,1 0,-1 1,1-1,-1 1,0-1,1 1,-1 0,-1-1,-5 3,0 1,0-1,0 1,1 1,-1-1,1 2,0-1,0 0,0 1,0 1,1-1,0 1,0 0,1 0,0 1,0-1,0 1,-1 4,0-3,0 1,1 0,0 0,1 1,0 0,0-1,1 1,0 0,1 1,0-1,1 0,0 1,0-1,1 1,0-1,1 1,1-1,-1 1,2 1,-1-8,0 0,0 0,0-1,1 1,-1-1,1 1,0-1,-1 0,2 0,-1 0,0-1,0 1,1-1,0 0,-1 0,1 0,0 0,0-1,0 1,0-1,0 0,0 0,1-1,-1 1,0-1,0 0,1 0,-1 0,0-1,0 0,3 0,130-42,-95 21,-2-1,0-2,-2-2,-1-1,-1-2,-1-2,-2-1,9-13,5-36,-47 81,1-1,0 0,-1 0,0 1,1-1,-1 0,0 0,0 0,0 0,0 1,0-1,0 0,0 0,-1 0,1 0,-1 1,0-1,1 0,-1 0,0 1,0-1,0 1,0-1,0 1,0-1,0 1,-1 0,1-1,0 1,-1 0,1 0,-1 0,0 0,1 0,-1 0,0 1,1-1,-1 0,0 1,0-1,0 1,1 0,-1 0,0 0,0 0,0 0,-1 0,-8 1,0 1,0 0,0 1,0 0,1 1,-1 0,1 0,0 1,0 1,1 0,-1 0,1 1,1 0,-1 0,1 1,-3 4,8-10,0 0,1 0,-1 0,1 0,0 1,0-1,0 1,0 0,0-1,0 1,1 0,-1 0,1 0,0 0,0 0,0 1,0-1,0 0,1 0,-1 1,1-1,0 0,0 1,0-1,1 0,-1 0,1 1,0-1,0 0,0 0,0 0,0 0,1 0,0 0,-1 0,1 0,0-1,0 1,0-1,1 1,-1-1,1 0,-1 0,1 0,0 0,-1 0,1-1,0 1,0-1,1 0,11 3,1-1,0 0,1-1,-1-1,0-1,0 0,1-1,3-2,66 1,-83 3,0-1,0 1,0 0,0 0,0 0,0 0,0 1,0-1,0 1,0 0,-1 0,1 0,-1 0,0 0,1 0,-1 1,0-1,0 1,0 0,-1-1,1 1,-1 0,1 0,-1 0,0 0,0 0,0 1,0 2,0-2,0 1,1-1,-1 0,1 0,0 0,0 0,1 0,-1 0,1-1,0 1,0-1,0 0,0 0,0 0,1 0,-1 0,1-1,1 1,9 0,-1-1,1-1,0-1,0 0,-1 0,1-1,-1-1,1-1,-1 0,1 0,-1-1,-1-1,1 0,0-1,-1 0,0-1,-1 0,6-5,4-2,0 0,-1-1,0-1,-2 0,0-2,0 0,-2-1,0-1,-2-1,8-13,-20 32,0 1,-1-1,1 0,-1 0,0 0,1 0,-1-1,0 1,0 0,-1 0,1-1,0 1,-1-1,1 1,-1 0,0-1,0 1,0-1,0 1,0-1,0 1,-1-1,1 1,-1 0,0-1,1 1,-1 0,0 0,-1-1,1 1,0 0,-1 0,1 0,-1 0,1 1,-1-1,0 0,0 1,0-1,0 1,0-1,0 1,0 0,0 0,-1 0,1 0,0 1,-1-1,1 0,-1 1,1 0,-11 0,0 2,0 0,1 0,-1 1,1 1,0 0,0 1,0 0,1 1,0 0,0 0,0 1,1 1,0 0,0 1,1-1,0 2,0-1,1 1,-1 3,1-5,1-1,0 1,1 0,-1 1,1-1,1 1,0 0,0 1,1 0,0-1,1 1,0 0,0 1,1-1,0 0,1 1,0-1,1 1,0-1,1 1,0-1,1 0,0 1,0-1,1 0,0 0,1 0,0 0,4 5,4-3,1 0,0-2,1 1,0-2,0 0,1-1,0 0,0-1,1-1,0 0,0-1,0-1,1-1,0 0,-1-1,1 0,0-2,6 0,-1 1,0 0,0-2,-1 0,1-1,-1-1,1-1,-1-1,8-4,0-3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1,'0'10,"0"12,5 3,1 2,0 1,-1 0,-2 1,-1 0,-1 0,0-1,-1 1,-5-1,-7-5,0-5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1,'14'14,"10"10,1 1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1,'-9'2,"0"0,1 0,-1 1,1 0,0 1,0 0,0 0,0 0,1 1,-7 6,11-9,1 0,0 0,0 1,0-1,0 1,0-1,1 1,-1-1,1 1,0 0,-1 0,1 0,1 0,-1 0,0 0,1 0,-1 0,1 0,0 0,0 1,0-1,1 0,-1 0,1 0,-1 0,1 0,0 0,0 0,1 0,-1-1,1 1,0 1,26 39,-23-37,0-1,-1 1,0-1,0 1,0 1,0-1,-1 0,0 1,-1 0,1-1,-1 1,-1 0,1 0,-1 1,0-1,-1 0,0 0,0 0,0 0,-1 1,-1 1,-2-4,0 1,0-1,-1-1,1 1,-1 0,-1-1,1 0,0 0,-1-1,0 0,0 1,0-2,0 1,0-1,-1 0,1 0,-1-1,0 0,1 0,-1-1,0 1,-1-2,-46 3,29-2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59,'-7'-6,"0"0,-1 0,0 1,0 0,0 0,0 1,-1 0,0 1,0 0,0 0,0 0,0 2,0-1,-1 1,1 0,0 1,-1 0,1 0,-1 1,1 1,0-1,0 1,0 1,0 0,0 0,0 1,1 0,-6 3,4 3,0 1,0 0,1 0,0 1,1 0,1 1,0-1,0 1,2 1,-1-1,2 1,-3 9,7-17,0 0,0 0,1 0,0 0,0 0,0 0,1 0,0 0,0-1,0 1,1-1,0 0,0 1,0-1,1-1,0 1,-1 0,2-1,-1 0,0 0,1 0,0 0,0-1,0 0,0 0,1 0,-1-1,1 0,-1 0,1 0,0 0,0-1,0 0,0-1,0 1,0-1,0 0,0 0,0-1,-1 0,1 0,0 0,0-1,3-1,9-5,0-1,0 0,-1-1,-1-1,0-1,0 0,-1-1,3-4,-15 14,51-51,52-37,-104 89,1 1,-1 0,0 0,0 0,1 0,-1 1,0-1,1 0,-1 1,1 0,-1 0,0-1,1 1,-1 1,1-1,-1 0,1 1,-1-1,0 1,1-1,-1 1,0 0,0 0,1 0,-1 1,0-1,0 0,0 1,0 0,-1-1,1 1,0 0,-1 0,1 0,-1 0,1 0,-1 0,0 0,0 0,0 1,0-1,-1 0,27 105,-26-98,0 1,0-1,1 0,0 0,0 0,1-1,1 1,-1-1,1 1,1-1,-1 0,1 0,1-1,-1 0,1 0,1 0,-1-1,1 1,0-2,1 1,-1-1,1 0,0 0,1-1,-1-1,0 1,1-1,0 0,3 0,43 1,-30-3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1 456,'1'214,"-2"-210,1-1,0 1,1-1,-1 1,0-1,1 1,0-1,0 0,0 1,0-1,1 0,-1 0,1 1,0-1,0-1,0 1,0 0,0 0,1-1,-1 1,1-1,0 0,0 0,0 0,0 0,0 0,0-1,0 1,0-1,1 0,-1 0,0 0,1 0,-1-1,1 1,-1-1,1 0,-1 0,1 0,0-1,-1 1,0-1,1 0,-1 0,3-1,9-4,0-2,-1 1,0-2,0 0,-1-1,0 0,-1 0,10-12,-10 11,94-86,-106 98,0 0,0 0,0 0,-1 0,1-1,0 1,0 0,0 0,1 0,-1 0,0 0,0-1,0 1,1 0,-1 0,0 0,1 0,-1-1,0 1,1 0,-1-1,1 1,0 0,-1-1,1 1,-1 0,1-1,0 1,0-1,-1 1,1-1,0 0,0 1,-1-1,1 0,0 1,0-1,0 0,0 0,0 0,-1 0,1 0,0 0,0 0,0 0,0 0,0 0,-1 0,1-1,0 1,0 0,0-1,0 1,-1 0,1-1,0 1,-1-1,1 1,0-1,-1 0,1 1,0-1,-1 0,1 1,-1-1,1 0,-1 1,0-1,1 0,-1 0,1 44,-2-37,0-1,0 0,1 1,0-1,0 1,0-1,1 0,-1 1,1-1,1 0,-1 0,1 0,0 1,0-2,0 1,1 0,0 0,0-1,0 1,0-1,1 0,-1 0,1 0,0-1,0 1,1-1,0 0,3 1,-1-1,1-1,0 1,0-1,0-1,0 0,0 0,1 0,-1-1,0 0,0-1,1 0,-1 0,0-1,0 0,0 0,0-1,-1 0,1 0,-1-1,2-1,5-3,0 0,0-1,-1 0,0-2,-1 1,0-1,-1-1,0 0,-1-1,4-7,-11 16,0-1,0 0,-1 0,0 0,0 0,0-1,-1 1,1-1,-1 1,-1-1,1 1,-1-1,0 1,0-1,-1 1,1-1,-1 0,-1 1,1 0,-2-3,-3-10</inkml:trace>
  <inkml:trace contextRef="#ctx0" brushRef="#br0" timeOffset="6716.496">1016 89,'2'0,"-1"0,0 0,1 0,-1 0,0 1,1-1,-1 1,0-1,1 1,-1-1,0 1,0 0,0-1,1 1,-1 0,0 0,0 0,0 0,-1 0,1 0,0 0,0 0,0 1,-1-1,1 0,-1 0,1 1,-1-1,1 0,-1 1,0-1,1 0,-1 1,0-1,0 0,0 1,0-1,0 1,-1-1,1 0,0 1,-1-1,1 0,-1 1,0 0,2 6,28 193,-29 108,-1-308,1 0,0-1,-1 1,1 0,0-1,0 1,0 0,0-1,0 1,0 0,0 0,0-1,0 1,0 0,0 0,0-1,1 1,-1 0,0-1,0 1,1 0,-1-1,0 1,1-1,-1 1,1 0,-1-1,1 1,-1-1,1 1,-1-1,1 0,0 1,-1-1,1 1,-1-1,1 0,0 0,-1 1,1-1,0 0,0 0,-1 0,1 0,0 0,-1 0,1 0,0 0,0 0,-1 0,1 0,0 0,-1 0,1-1,0 1,0 0,-1 0,1-1,-1 1,1-1,0 1,-1-1,1 1,-1-1,1 1,-1-1,1 1,-1-1,31-41,-9-7,-17 35,1 0,0 0,1 0,1 1,0 0,0 1,2-1,-1 2,1-1,1 1,10-8,-19 18,-1 0,1-1,-1 1,1 0,0 0,-1 0,1 1,0-1,0 0,0 1,0-1,-1 1,1-1,0 1,0 0,0 0,0 0,0 0,0 0,0 1,0-1,0 0,0 1,0-1,-1 1,1 0,0 0,0 0,-1 0,1 0,0 0,-1 0,1 0,-1 1,0-1,1 0,-1 1,0 0,1 0,23 76,-25 69,14-111,-2-29</inkml:trace>
  <inkml:trace contextRef="#ctx0" brushRef="#br0" timeOffset="7731.752">1553 596,'138'-14,"-133"12,0 1,0-1,0-1,-1 1,1 0,0-1,-1 0,0 0,0 0,0-1,0 0,0 1,-1-1,1-1,-1 1,0 0,0-1,-1 1,1-1,-1 0,0 0,-1 0,1 0,0-5,-1 8,0-1,0 0,-1 0,1 0,-1 1,0-1,0 0,0 0,0 0,0 0,-1 1,1-1,-1 0,0 0,0 0,0 1,0-1,0 1,0-1,-1 1,1-1,-1 1,0 0,0-1,0 1,0 0,0 0,0 1,0-1,-1 0,1 1,-1-1,1 1,-1 0,0 0,1 0,-1 0,0 0,0 1,1-1,-1 1,0 0,0 0,0 0,0 0,0 0,1 1,-1-1,-2 2,-4 0,-1 0,1 1,0 0,0 1,1 0,-1 0,1 1,0 0,0 1,0 0,1 0,0 0,0 1,1 0,-1 1,2-1,-1 1,1 0,0 0,1 1,0 0,0-1,1 1,0 1,0-1,1 0,1 1,-1 2,2-8,1 0,-1 0,1 0,0 0,0 0,0 0,1 0,-1 0,1-1,0 1,0 0,0-1,0 0,1 1,0-1,-1 0,1 0,0-1,1 1,-1-1,0 1,1-1,-1 0,4 1,96 33,-92-34,6 3,0-1,1-1,-1-1,1 0,0-1,0-1,-1-1,1 0,0-2,-1 0,1 0,-1-2,0 0,0-1,-1-1,0-1,0 0,-1-1,0 0,0-1,-1-1,12-12,-12 9,-1-1,-1-1,-1 0,0-1,-2 0,1 0,-2-1,0-1,-1 0,-6 17,0 1,0-1,0 0,0 0,-1 1,1-1,0 0,-1 0,1 0,-1 0,0 0,0 0,1 0,-1 0,0 0,-1 1,1-1,0 0,-1 0,1 0,-1 0,1 0,-1 0,0 1,0-1,0 0,0 1,0-1,0 0,0 1,-1 0,1-1,0 1,-1 0,1-1,-1 1,0 0,1 0,-1 0,0 0,0 1,1-1,-1 0,0 1,0-1,0 1,0 0,0 0,0 0,0 0,0 0,0 0,0 0,-9 4,1 0,0 0,0 1,1 1,-1-1,1 1,1 1,-1 0,1 0,0 1,0 0,1 0,0 1,1 0,0 0,0 0,1 1,0 0,0 3,3-9,1-1,0 0,0 0,0 1,0-1,1 1,-1-1,1 1,0-1,0 0,0 1,1-1,-1 1,1-1,0 1,0-1,0 0,0 0,0 1,1-1,-1 0,1 0,0 0,0-1,0 1,1 0,-1-1,1 1,-1-1,1 0,0 0,0 0,0 0,0 0,114 41,-103-41,-1-2,1 1,-1-2,0 0,1-1,-1 0,0-1,0 0,0-1,-1 0,1-1,-1-1,0 0,0 0,-1-2,0 1,0-1,0-1,10-10,0 0,-1-2,-1 0,-1-1,-1-1,-1 0,-1-1,0-3,1-1,0-1,-2 0,-1-1,-2-1,0 0,-3 0,0-1,2-28,-9 56,-1 0,1 0,-1 1,0-1,0 0,-1 0,1 0,-1 1,0-1,0 0,0 0,0 1,-1-1,1 1,-1-1,0 1,0 0,0 0,-1 0,1 0,-1 0,1 0,-1 1,0-1,0 1,0 0,-1 0,1 0,0 0,-1 0,1 1,-1-1,0 1,1 0,-1 0,0 1,0-1,1 1,-1 0,0 0,0 0,0 0,0 1,1-1,-1 1,0 0,1 0,-1 1,-1 0,-3 2,1 1,0 0,-1 0,2 1,-1-1,1 2,0-1,0 1,0 0,1 0,0 0,1 1,0-1,0 1,0 0,1 1,1-1,-1 1,1-1,0 1,1-1,0 1,1 0,0 0,0 0,1-1,0 1,1 6,-2 6,1 0,1 0,0-1,2 1,0 0,2-1,0 0,7 14,140 276,-132-265,-12-27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3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6378 780,'10'-2,"0"0,0 0,0-1,0 0,-1-1,1 0,-1 0,0-1,8-6,16-9,-1-1,0-2,-2-1,0-1,-2-2,-1-1,-1-1,-2-1,-1-1,-1-2,-2 0,5-11,-18 31,1 0,-2 0,0-1,0 0,-1 0,-1 0,0-1,-1 1,-1-1,0 0,-1 0,-1 0,0 0,-1 0,-1 0,0 0,1 13,-1-1,1 1,-1 0,1-1,-1 1,0 0,0 0,0 0,-1 0,1 0,0 1,-1-1,1 1,-1-1,1 1,-1 0,1 0,-1 0,0 0,0 1,0-1,1 1,-1 0,0 0,0 0,0 0,0 0,1 0,-1 1,0-1,0 1,0 0,1 0,-1 0,1 0,-1 0,0 1,1-1,0 1,-1 0,1 0,0 0,0 0,0 0,0 0,1 0,-1 0,0 1,1-1,0 1,-18 19,1 0,2 1,0 1,1 1,2 0,1 0,0 2,2-1,-1 10,7-27,0 0,0 0,2 0,-1 1,1-1,0 1,1-1,0 1,1 0,0 0,0-1,1 1,0 0,1-1,0 1,0-1,1 1,1-1,-1 0,1 0,1-1,0 1,0-1,0 0,4 3,-3-4,0-1,0 0,1 0,0 0,0-1,1 0,-1-1,1 0,0 0,0 0,0-1,1 0,-1-1,1 0,0 0,-1-1,1 0,3 0,2 0,0 0,0-1,0-1,0 0,0-1,-1 0,1-1,0-1,-1 0,0-1,0 0,0-1,-1 0,0-1,0-1,2-2,-3 2,-1 2,0-1,0-1,-1 1,1-1,-2-1,1 0,-1 0,-1-1,0 0,0 0,-1 0,0-1,-1 0,0 0,0-1,0-4,-6 17,1 0,0 0,-1 0,1-1,-1 1,0 0,1 0,-1 0,0-1,1 1,-1 0,0-1,0 1,0-1,1 1,-1-1,0 1,0-1,0 1,0-1,0 0,0 1,0-1,0 0,0 0,0 0,0 0,0 0,0 0,0 0,0 0,0 0,0-1,0 1,0 0,0-1,0 1,0-1,0 1,0-1,1 1,-1-1,0 1,0-1,0 0,1 1,-1-1,1 0,-1 0,0 0,1 0,-1 1,1-1,-1 0,1 0,0 0,0 0,-1 0,1 0,0 0,0 0,0 0,0 0,0 0,0 0,0 0,0 0,0 0,1-1,-9 12,0 0,1 1,0 0,1 0,0 0,1 1,0 0,1 0,0 0,1 1,1-1,0 1,0 0,1 0,1-1,0 1,1 0,0 0,2 3,-1-11,0 0,0 0,0-1,1 1,0 0,0-1,0 0,1 0,-1 0,1 0,0-1,0 1,0-1,1 0,-1 0,1-1,-1 1,1-1,0 0,0 0,0-1,0 1,1-1,-1 0,0 0,0-1,1 0,-1 0,0 0,1-1,-1 1,0-1,0 0,0-1,0 1,0-1,0 0,0-1,0 1,-1-1,1 0,-1 0,3-2,7-4,-2-1,1 0,-1-1,0 0,-1-1,-1-1,0 1,0-1,-2-1,1 0,-2 0,0-1,0 0,-2 0,0 0,0-1,1-13,-5 25,0 0,-1 0,1 0,-1 0,0 0,0 0,0 0,-1 0,1 0,-1 0,0 1,0-1,0 0,-1 0,1 1,-1-1,0 1,0-1,0 1,-1 0,1 0,-1-1,1 2,-1-1,0 0,0 1,-1-1,1 1,0 0,-1 0,1 0,-1 1,0-1,1 1,-1 0,0 0,-2 0,-3-1,0 1,0 1,1-1,-1 1,0 1,0 0,1 0,-1 1,0 0,1 0,0 1,-1 0,1 0,0 1,1 0,-1 1,1-1,-4 4,-7 9</inkml:trace>
  <inkml:trace contextRef="#ctx0" brushRef="#br0" timeOffset="586.611">7789 384,'-1'-2,"-1"0,1 0,-1 0,1 1,-1-1,0 0,0 1,0-1,0 1,0 0,0 0,-1 0,1 0,0 0,-1 0,1 1,0-1,-1 1,1-1,-1 1,1 0,0 0,-1 0,1 0,-2 1,-3-1,-1 0,0 1,0 0,0 0,0 1,1 0,-1 1,1-1,-1 1,1 1,0-1,0 1,1 1,-1-1,1 1,0 0,0 1,1-1,-1 1,1 0,0 1,1-1,-2 4,5-8,1 1,-1-1,1 1,-1-1,1 1,0-1,0 1,0-1,0 1,1-1,-1 1,1-1,-1 1,1-1,0 0,0 1,0-1,0 0,1 0,-1 1,1-1,-1 0,1-1,-1 1,1 0,0 0,0-1,0 1,0-1,0 1,1-1,-1 0,0 0,85 32,-74-29,15 3,-21-6,1 1,-1 0,0 0,1 0,-1 1,0 0,0 0,0 1,-1 0,0 0,7 6,-13-7,1 0,0 0,-1 1,0-1,0 0,0 1,0-1,-1 0,1 0,-1 1,0-1,0 0,0 0,0 0,0 0,-1 0,1 0,-1 0,0 0,0-1,0 1,0-1,0 1,-1-1,1 0,-1 0,1 0,-1 0,0 0,0-1,0 1,0-1,0 0,-3 1,-13 7,1-1,-2 0,1-2,-1 0,0-2,0 0,0-1,-1 0,-8-2,-7-9,30 2</inkml:trace>
  <inkml:trace contextRef="#ctx0" brushRef="#br0" timeOffset="932.194">8269 130,'-49'229,"12"-2,12-89,12-103,6-29</inkml:trace>
  <inkml:trace contextRef="#ctx0" brushRef="#br0" timeOffset="1166.256">7987 440,'24'5,"27"2,14-1,2-6,-7-3,-8-1,-8 0,-7 1,-5 1,-3 1,-2 0,0 1,-6 0</inkml:trace>
  <inkml:trace contextRef="#ctx0" brushRef="#br0" timeOffset="7604.532">13321 300,'37'-17,"-1"-2,0-1,-2-2,0-1,-2-2,0-1,-1-2,-22 17,0-1,-1 0,0 0,-1 0,-1-1,0 0,0-1,1-7,-4 48,-33 297,17 29,9-294,1 2,-1 1,-4-1,-2 0,-2 0,-4-2,-2 1,-2-2,-13 22,24-63,5-7,-1 1,-1 0,1-1,-2 0,1-1,-2 1,1-1,-1-1,0 1,-1-2,0 1,0-1,-8 4,16-10,-1 0,0 0,0 0,0 0,0-1,0 1,0-1,0 0,0 1,-1-1,1 0,0 0,0 0,0-1,0 1,0 0,0-1,0 0,0 1,0-1,0 0,0 0,0 0,1 0,-1 0,0 0,1-1,-1 1,0 0,1-1,0 0,-1 1,1-1,0 0,0 1,0-1,-1-2,-16-78,17 44,1 0,2 0,2 1,1-1,2 1,1 0,2 1,2 0,1 1,2 0,17-29,-22 48,1 0,1 1,1 0,0 1,1 0,0 1,1 1,0 0,1 1,4-2,19 0,-21 13</inkml:trace>
  <inkml:trace contextRef="#ctx0" brushRef="#br0" timeOffset="7888.074">13858 977,'0'-19,"4"-21,3-8,-1-2,3 4,6 5,-1 4,3 4,-2 3,2 6,-3 3,2 0,3 3,-3 0,2 4,-2 8,-5 6</inkml:trace>
  <inkml:trace contextRef="#ctx0" brushRef="#br0" timeOffset="8141.655">14225 780,'0'24,"4"3,3-3</inkml:trace>
  <inkml:trace contextRef="#ctx0" brushRef="#br0" timeOffset="8389.989">14280 384,'0'0</inkml:trace>
  <inkml:trace contextRef="#ctx0" brushRef="#br0" timeOffset="8636.904">14789 610,'-40'10,"2"2,-1 2,2 1,0 2,0 2,-16 12,49-30,0 1,1 0,-1 0,0 0,1 1,-1-1,1 1,0 0,0 0,0 0,0 0,0 1,1-1,0 1,0-1,0 1,0 0,0 0,1 0,-1 0,1 0,0 0,0 0,1 0,-1 1,1-1,0 0,0 0,1 1,-1-1,1 0,0 0,0 0,0 1,0-1,1 0,0-1,0 1,0 0,0 0,0-1,1 0,0 1,2 1,6 3,1 0,1-1,-1-1,1 0,0-1,0 0,1-1,0-1,-1 0,1 0,0-2,0 1,0-2,1 0,-1-1,0 0,0-1,0-1,-1 0,1-1,-1 0,1-1,-1 0,3-3,8-5,-1-1,0-1,-1 0,-1-2,-1-1,0 0,12-16,-15 17,7-7</inkml:trace>
  <inkml:trace contextRef="#ctx0" brushRef="#br0" timeOffset="8807.599">15381 159,'-19'43,"-12"29,1 6,4 1,3-9,4-7,6-10,6-3,3-6,2-6,-2-4,3 2,2-1,2-1,-1-2,0-2,-1 0,0-6</inkml:trace>
  <inkml:trace contextRef="#ctx0" brushRef="#br0" timeOffset="8950.824">15070 554,'44'9,"27"9,8 1,-5-3,-11-4,-10-5,-11-2,-11-3</inkml:trace>
  <inkml:trace contextRef="#ctx0" brushRef="#br0" timeOffset="9119.509">15748 780,'-10'28,"-3"11</inkml:trace>
  <inkml:trace contextRef="#ctx0" brushRef="#br0" timeOffset="10242.445">15635 243,'5'5,"6"6,1 2</inkml:trace>
  <inkml:trace contextRef="#ctx0" brushRef="#br0" timeOffset="9518.266">16058 723,'1'5,"0"-1,0 1,0-1,0 0,1 1,0-1,0 0,0 0,0 0,1 0,-1 0,1-1,0 1,0-1,1 1,-1-1,1 0,-1-1,1 1,0-1,0 1,0-1,0 0,0-1,1 1,-1-1,1 0,-1 0,1 0,-1 0,1-1,-1 0,1 0,0 0,-1 0,1-1,-1 0,1 0,-1 0,1-1,-1 1,0-1,4-2,5-6,-2-1,1-1,-2 1,1-2,-2 1,1-2,-2 1,0-1,-1 0,0-1,4-13,-9 25,-1-1,0 1,0 0,0 0,0-1,-1 1,0-1,1 1,-1-1,0 1,-1 0,1-1,0 1,-1-1,0 1,0 0,0-1,0 1,-1 0,1 0,-1 0,0 0,0 0,0 0,0 1,0-1,0 1,-1-1,1 1,-1 0,0 0,0 0,0 0,0 0,0 1,0-1,0 1,-1 0,1 0,0 0,-1 1,1-1,0 1,-1-1,0 1,-3 0,1 0,0 0,0 0,0 1,-1 0,1 0,0 1,0-1,0 1,0 1,1-1,-1 1,1 0,-1 0,1 1,0-1,0 1,1 0,-1 0,1 1,0 0,-4 4,-9 12</inkml:trace>
  <inkml:trace contextRef="#ctx0" brushRef="#br0" timeOffset="9956.962">16595 751,'148'-163,"-147"162,-1 1,0 0,0-1,1 1,-1-1,0 1,1 0,-1-1,0 1,1 0,-1-1,1 1,-1 0,0 0,1 0,-1-1,1 1,-1 0,1 0,-1 0,1 0,-1 0,1 0,-1 0,1 0,-1 0,1 0,-1 0,1 0,-1 0,0 0,1 0,-1 0,1 1,-1-1,1 0,-1 0,1 0,-1 1,0-1,1 0,-1 1,0-1,1 0,-1 1,0-1,1 1,-1-1,0 0,0 1,0-1,1 1,-1-1,0 1,0-1,0 1,0-1,0 0,0 1,0-1,0 1,0-1,7 45,-5-23,-1-17,1-1,-1 1,1 0,1 0,-1-1,0 0,1 1,0-1,0 0,0 0,1-1,-1 1,1-1,0 1,0-1,0 0,0-1,1 1,-1-1,1 0,0 0,-1 0,1 0,0-1,0 0,0 0,0 0,0-1,0 0,0 0,0 0,0 0,0-1,0 0,0 0,0 0,0-1,3-1,6-1,0-1,-1 0,0-1,0-1,0 0,-1 0,0-1,0-1,3-4,-11 10,-1 1,0-1,0 0,0 0,0 0,0-1,-1 1,0-1,1 1,-1-1,0 0,-1 0,1 0,-1 0,0 0,0 0,0 0,0 0,-1 0,0-1,1 1,-2 0,1 0,0 0,-1-1,0 1,0 0,0 0,0 0,-1 0,0 0,0 0,0 0,-11-15</inkml:trace>
  <inkml:trace contextRef="#ctx0" brushRef="#br0" timeOffset="6271.267">11994 187,'-25'260,"23"20,22-180,-21-89,-2-5</inkml:trace>
  <inkml:trace contextRef="#ctx0" brushRef="#br0" timeOffset="6701.901">11797 526,'623'0,"-582"5,-40-4,0-1,-1 1,1-1,0 1,-1-1,1 1,-1 0,1-1,-1 1,1 0,-1-1,1 1,-1 0,0 0,1 0,-1-1,0 1,0 0,0 0,0 0,0 0,0-1,0 1,0 0,0 0,0 0,0 0,0 0,-1-1,1 1,0 0,0 0,-1-1,1 1,-1 0,1 0,-1-1,1 1,-1 0,1-1,-1 1,0-1,1 1,-1-1,0 1,0-1,-54 57,49-54,-1 1,1 0,0 0,1 1,-1 0,1 0,0 0,0 1,0-1,1 1,0 0,0 1,0-1,1 1,0-1,0 1,1 0,0 0,0 0,1 1,-1-1,2 0,-1 0,1 1,0-1,1 0,-1 1,1-1,1 1,1-3,-1-1,1 0,0 0,1 0,-1 0,1 0,-1-1,1 0,0 0,0 0,1 0,-1 0,1-1,-1 0,1 0,0 0,0-1,0 1,0-1,0 0,0 0,0-1,0 0,0 0,0 0,0 0,0-1,3-1,5 1,-1-2,0 1,0-2,-1 0,1 0,-1-1,0 0,0-1,0 0,-1-1,5-4,-4 1,-1-1,0 0,-1-1,0 0,-1 0,0-1,-1 0,0 0,-1-1,0 1,-2-2,1 1,-2 0,0-1,-1 0,1-4,-3 15,0 0,-1 1,1-1,-1 1,1-1,-1 0,0 1,-1 0,1-1,0 1,-1 0,0-1,0 1,0 0,0 0,0 1,-1-1,1 0,-1 1,1-1,-1 1,0 0,0 0,0 0,-1 0,1 1,0-1,-1 1,1 0,0 0,-1 0,0 0,1 1,-1 0,1-1,-1 1,0 0,1 1,-1-1,1 1,-4 0,-19 5</inkml:trace>
  <inkml:trace contextRef="#ctx0" brushRef="#br0" timeOffset="5300.426">9511 639,'-10'1,"0"1,1 0,-1 1,1 0,-1 1,1-1,0 2,1-1,-1 1,1 1,0 0,0 0,0 0,1 1,0 0,0 0,1 1,0 0,1 0,-1 1,1-1,1 1,0 0,0 0,1 1,0-1,0 1,1-3,0 1,0 0,0 0,1 0,0 0,1 0,0 0,0 0,1 0,0 0,0 0,1 0,0 0,0-1,1 1,0-1,0 1,0-1,1 0,1 0,-1-1,2 2,-1-7,0 0,0-1,1 1,-1-1,0 0,0-1,1 1,-1-1,0 0,0 0,0-1,0 0,0 1,0-2,-1 1,1 0,0-1,-1 0,0 0,0 0,0-1,0 0,0 1,-1-1,0 0,0-1,3-3,1 1,37-40,-2-1,-3-2,-2-1,-2-2,-2-2,17-42,-33 59,-2-2,-2 1,-1-1,-2-1,-2 0,1-27,-20-15,10 81,0 0,0 0,0 1,0-1,0 0,0 1,0 0,-1-1,1 1,-1 0,1-1,-1 1,1 0,-1 0,0 0,1 0,-1 0,0 1,0-1,0 1,1-1,-1 1,0-1,0 1,0 0,0 0,0 0,0 0,0 0,0 1,0-1,0 1,1-1,-1 1,0-1,0 1,0 0,1 0,-1 0,1 0,-2 0,-6 6,0 1,0-1,1 1,0 1,1 0,-1 0,2 0,-1 1,1 0,-2 6,2-6,-4 8,1 1,1 0,1 0,1 1,0 0,2 0,0 0,1 1,1-1,1 1,1 0,1 0,1-1,0 1,2-1,4 17,-3-27,0 0,0 0,1-1,0 1,0-1,1 0,0-1,1 0,0 0,0-1,1 0,0 0,0-1,0 0,1 0,0-1,0 0,0-1,1-1,-1 1,1-2,0 1,0-1,5-1,-3 0,1 0,-1-2,0 1,1-2,-1 0,0 0,1-2,-1 1,-1-2,1 1,-1-2,0 0,0 0,0-1,-1-1,0 1,0-2,-1 0,0 0,-1-1,0 0,-1 0,0-1,0 0,3-8,1 1,-7 33,-2 2,1-9,-1 0,1 0,0 0,1 0,0-1,0 0,1 0,0 0,0-1,0 0,1 0,0-1,0 1,1-1,-1-1,1 0,0 0,0 0,0-1,1 0,-1-1,1 0,0 0,-1-1,1 0,0 0,0-1,0 0,0-1,0 0,-1 0,1-1,0 0,-1 0,1-1,3-2,-6 1,0 1,0-1,0 0,-1-1,1 1,-1-1,0 0,-1 0,1-1,-1 1,0-1,0 0,-1 0,0-1,0 1,0-1,-1 1,0-1,0 0,-1 0,0 0,0 0,0 0,-1 0,0 0,-1-2,17-49,-12 50</inkml:trace>
  <inkml:trace contextRef="#ctx0" brushRef="#br0" timeOffset="5804.196">10866 526,'3'5,"1"0,0 0,1 0,-1 0,1-1,0 0,0 0,0 0,1-1,-1 1,1-1,0 0,0-1,0 0,0 0,0 0,0-1,1 1,-1-2,0 1,1-1,-1 0,1 0,-1 0,1-1,-1 0,0 0,5-3,-7 1,-1-1,0 0,0 1,0-2,-1 1,0 0,1 0,-1-1,-1 1,1-1,-1 0,0 1,0-1,0 0,0 0,-1 0,0 1,0-1,-1 0,1 0,-1 0,0 0,0 1,0-1,-1 0,0 1,0-1,0 1,0 0,-1 0,1 0,-1 0,0 0,0 0,-3-1,4 2,-1 1,0-1,0 1,0-1,0 1,-1 0,1 1,0-1,-1 0,1 1,-1 0,0 0,1 0,-1 0,0 1,0-1,1 1,-1 0,0 0,0 0,1 1,-1-1,0 1,0 0,1 0,-1 1,1-1,-1 0,1 1,-1 0,1 0,0 0,0 0,0 1,0-1,1 1,-1 0,-1 1,-5 6,0 0,0 0,1 1,0 0,1 0,0 1,1 0,0 0,1 1,-2 6,5-13,-1 1,1-1,0 1,0 0,1 0,0 0,0 0,1 0,0 0,0 0,0 0,1 0,0-1,1 1,-1 0,1 0,1-1,-1 1,1-1,0 1,1-1,-1 0,1-1,0 1,1-1,-1 1,1-1,0 0,1-1,-1 0,1 1,0-2,0 1,1 0,16 1,1-1,0-1,0-1,0-1,0-1,0-1,19-4,-22 3,0-1,0-1,0 0,0-2,-1-1,0 0,0-2,-1 0,14-9,-10 2</inkml:trace>
  <inkml:trace contextRef="#ctx0" brushRef="#br0" timeOffset="14676.257">18062 356,'6'2,"-1"0,1 0,-1-1,1 0,0 0,-1 0,1-1,0 0,0 0,-1 0,1-1,0 0,-1 0,1 0,0-1,-1 0,0 0,1 0,-1 0,0-1,0 0,0 0,1-2,12-5,-1 1,0-2,-1 0,-1-2,1 1,-2-2,0 0,-1 0,0-1,-1-1,-1 0,4-8,-50 112,4 2,4 0,3 2,5 1,-1 41,-18 74,30-167,-2-1,-1 0,-2 0,-2-1,-2-1,-1 0,-2-2,-2 0,-1-1,-23 26,-39-5,82-55,0 0,1 0,-1-1,0 1,0-1,0 1,0-1,1 0,-1 0,0 0,0 0,0-1,0 1,0-1,1 0,-1 0,0 0,1 0,-1 0,1 0,-1-1,1 1,-1-1,1 0,0 0,0 0,0 0,0 0,0 0,0 0,1-1,-1 1,1-1,-1 0,-1-10,0-1,0 0,2 0,-1-1,2 1,0 0,1 0,0-1,1 1,0 0,2 0,-1 1,2-1,0 1,0 0,1-1,7-18,2-1,0 2,2 0,2 1,1 1,1 1,1 0,1 2,-5 5,-9 9,1-1,1 1,-1 1,2 0,-1 1,2 0,-1 0,1 1,1 1,0 1,0 0,0 0,9-2,94 23,-95-11</inkml:trace>
  <inkml:trace contextRef="#ctx0" brushRef="#br0" timeOffset="14942.214">18711 667,'-22'20,"2"2,0 1,1 0,1 2,2 0,0 0,2 2,1 0,-2 7,14-32,-1 0,1 0,0 1,0-1,0 1,0-1,0 1,1-1,-1 1,1 0,-1-1,1 1,0-1,0 1,0 0,1-1,-1 1,0 0,1-1,0 1,0-1,0 1,0-1,0 1,0-1,0 0,1 1,0-1,-1 0,1 0,0 0,0 0,0-1,0 1,0 0,0-1,0 0,1 1,-1-1,1 0,8-2,-1 0,1-1,-1-1,0 1,0-2,0 1,0-2,0 1,-1-1,0-1,0 1,0-2,-1 1,0-1,0 0,0-1,-1 0,-1 0,1-1,-1 1,3-8,0 3,-2-1,1 0,-2 0,0-1,-1 1,0-1,-1-1,2-13,-5 27,-1 1,1-1,-1 0,1 1,-1-1,0 0,0 0,0 0,0 1,0-1,0 0,0 0,0 0,-1 1,1-1,-1 0,1 1,-1-1,0 0,0 1,0-1,0 1,0-1,0 1,0-1,0 1,0 0,-1 0,1-1,0 1,-1 0,1 0,-1 0,0 1,1-1,-1 0,0 1,1-1,-1 1,0-1,0 1,1 0,-1 0,0-1,0 1,1 1,-1-1,0 0,0 0,0 1,1-1,-1 1,0-1,1 1,-1 0,-16 8</inkml:trace>
  <inkml:trace contextRef="#ctx0" brushRef="#br0" timeOffset="15241.434">19021 920,'10'-14,"17"-19,9-10,4 4,-6 3,-3 8,-3 3,-5 12,-7 7</inkml:trace>
  <inkml:trace contextRef="#ctx0" brushRef="#br0" timeOffset="-12648.223">536 384,'-91'160,"-31"69,66-116,231-364,-26 2,-144 272,-7 35,0-38,1 1,0 0,2 0,1-1,0 1,2 0,2 6,-5-22,2 0,-1 0,1 0,-1 0,1-1,1 1,-1-1,1 0,-1 1,1-2,0 1,1 0,-1-1,1 0,-1 0,1 0,0-1,0 0,0 1,0-2,1 1,-1-1,0 1,1-2,-1 1,1 0,-1-1,1 0,-1-1,1 1,-1-1,1 0,-1 0,0-1,1 1,-1-1,0 0,0-1,0 1,-1-1,1 0,0 0,-1-1,0 1,1-2,6-9,0-1,-2 0,0 0,0-1,-1 0,-2 0,1-1,-2 0,0 0,2-14,-4 7</inkml:trace>
  <inkml:trace contextRef="#ctx0" brushRef="#br0" timeOffset="-12368.912">1129 440,'-17'41,"2"0,1 1,2 0,3 1,0 4,8-45,0 1,0 0,0-1,0 1,1-1,-1 1,1 0,0 0,0-1,0 1,0 0,0 0,1-1,-1 1,1 0,0-1,-1 1,1-1,1 1,-1-1,0 1,0-1,1 1,0-1,-1 0,1 0,0 0,0 0,0 0,0-1,0 1,0 0,1-1,-1 0,1 1,-1-1,1 0,-1 0,1-1,0 1,-1 0,1-1,0 0,-1 1,1-1,0 0,0 0,-1-1,4 0,7-5,1 0,-1-2,-1 0,1 0,-1-1,-1-1,1 0,-2 0,1-1,-2 0,1-1,-2 0,1-1,5-13,-6 16,-1-1,0-1,0 1,-2-1,1 0,-1-1,-1 1,-1-1,0 0,0 0,-1 0,-1 0,0 0,-1-1,0 1,-1 0,0 0,-1 0,-3-10,1 19,0 0,0 1,0-1,-1 1,1 0,-1 0,0 0,1 1,-1 0,0 0,-1 0,1 0,0 1,-1 0,1 0,0 0,-1 1,1-1,-1 2,1-1,-1 0,1 1,-1 0,1 0,0 1,0 0,0-1,-1 2,2-1,-5 3,-16 8</inkml:trace>
  <inkml:trace contextRef="#ctx0" brushRef="#br0" timeOffset="-5450.304">2173 526,'0'0,"-1"1,1 0,-1 0,1-1,0 1,-1 0,1 0,0-1,-1 1,1 0,0 0,0 0,0 0,0 0,0-1,0 1,0 0,0 0,0 0,0 0,0 0,0-1,1 1,-1 0,0 0,1 0,-1-1,0 1,1 0,-1-1,1 1,0 0,-1-1,1 1,-1 0,1-1,0 1,-1-1,1 1,0-1,0 0,-1 1,1-1,0 0,0 1,0-1,0 0,41 17,-26-13,1 0,-1-2,1 0,0 0,0-2,-1 0,1-1,0-1,0 0,-1-2,1 1,-1-2,0 0,-1-1,13-7,-25 10,0 0,0-1,0 0,0 1,0-1,-1 0,0 0,0-1,0 1,0 0,-1-1,0 1,1-1,-2 1,1-1,0 0,-1 1,0-1,0 0,-1 1,1-1,-1 0,0 1,0-1,0 1,-1-1,0 1,1 0,-2 0,1-1,0 1,-1 1,0-1,0 0,0 1,0-1,0 1,-1 0,0 0,1 0,-1 1,0-1,0 1,-1 0,1 0,0 1,-3-2,-1 1,0-1,-1 1,1 0,-1 1,1 0,-1 0,0 0,1 2,-1-1,1 1,-1 0,1 0,-1 1,1 1,0-1,-1 1,2 1,-1-1,0 1,1 1,-1-1,1 1,1 1,-1-1,1 1,0 0,0 1,0-1,1 1,0 0,0 1,1-1,0 2,-3-1,1-1,0 1,1 0,0 1,0-1,1 1,0 0,1 0,-1 0,2 0,-1 1,2-1,-1 1,1 0,0-1,1 1,0 0,1 0,0-1,1 1,0-1,0 1,1-1,0 1,0-1,5 8,5-7,0 0,1 0,0-1,1-1,0 0,0-1,0-1,1 0,0-1,0-1,1-1,-1 0,1-1,-1 0,1-2,0 0,-1-1,16-2,63-15,-76 13</inkml:trace>
  <inkml:trace contextRef="#ctx0" brushRef="#br0" timeOffset="-4864.707">3020 384,'-270'373,"253"-340,31-40,157-205,-39 32,-132 179,0 1,1-1,-1 1,0-1,1 1,-1-1,1 1,-1-1,0 1,1-1,-1 1,1 0,-1-1,1 1,0 0,-1-1,1 1,-1 0,1 0,-1-1,1 1,0 0,-1 0,1 0,0 0,-1 0,1 0,0 0,-1 0,1 0,-1 0,1 0,0 0,-1 1,1-1,-1 0,1 0,0 1,-1-1,1 0,-1 1,1-1,-1 1,1-1,-1 0,0 1,1-1,-1 1,1-1,-1 1,0 0,1-1,-1 1,0-1,0 1,0 0,1-1,-1 1,0-1,0 1,0 0,0-1,0 1,0 0,0-1,0 1,0 0,1 53,-1-46,-2 32,0-29,1 1,1 0,-1 0,2 0,0 0,0-1,1 1,0 0,1-1,0 1,1-1,5 9,-8-18,0 1,0-2,1 1,-1 0,1 0,-1 0,1-1,0 1,-1-1,1 1,0-1,0 0,0 0,0 1,0-1,0-1,1 1,-1 0,0-1,0 1,1-1,-1 1,0-1,1 0,-1 0,0 0,0 0,1-1,-1 1,0-1,1 1,-1-1,0 0,0 0,0 0,0 0,0 0,0 0,0 0,0-1,0 1,-1-1,2-1,62-83,15-119,-76 192,-2 3</inkml:trace>
  <inkml:trace contextRef="#ctx0" brushRef="#br0" timeOffset="-4086.776">3585 639,'35'-21,"0"-2,-2-1,0-2,-2-1,-1-1,24-30,-47 49,0 0,-1 0,-1 0,1-1,-2 0,1 0,-1 0,-1-1,0 1,2-11,-5 19,-1-1,1 1,-1 0,0-1,1 1,-1 0,0 0,-1 0,1-1,0 1,0 0,-1 0,1 1,-1-1,0 0,0 0,1 1,-1-1,0 1,0 0,0-1,-1 1,1 0,0 0,0 1,-1-1,1 0,0 1,-1-1,1 1,0 0,-1 0,1 0,-1 0,1 0,-1 0,1 1,0-1,-1 1,1-1,0 1,0 0,-1 0,1 0,0 0,-1 2,-15 7,1 0,0 1,1 1,1 1,0 0,0 1,2 1,-1 0,2 1,0 0,1 1,-7 14,13-22,1 0,0 0,1 0,-1 1,2-1,-1 1,2-1,-1 1,1 0,0 7,1-13,0 0,1-1,-1 1,1-1,-1 1,1-1,0 1,0-1,0 0,1 1,-1-1,1 0,0 0,0 0,0 0,0 0,1-1,-1 1,1-1,-1 1,1-1,0 0,0 0,0 0,0 0,0-1,1 1,-1-1,0 0,2 1,16 0,0 0,-1-1,1-2,0 0,-1-1,1-1,-1 0,1-2,-1-1,-1 0,1-1,-1-1,0-1,-1-1,0-1,-1 0,0-1,-1-1,10-9,-6 3,-1 0,-1-1,-1-1,0-1,-2-1,-1 0,0-1,-2 0,0-3,5-25,-30 64,12-7,-1-1,1 0,0 1,0-1,1 1,-1-1,1 1,0-1,0 1,0-1,1 1,0-1,0 0,0 1,0-1,1 0,-1 1,1-1,0 0,1 0,-1-1,1 1,-1 0,1-1,0 0,0 1,1-1,-1 0,1-1,0 1,0 0,-1-1,0 1,1 0,-1 0,0 0,0 0,-1 0,1 1,0-1,-1 1,0-1,0 1,0 0,-1 0,1 0,-1 0,0 0,0 1,0-1,-1 0,1 0,-1 1,0-1,0 0,-1 0,1 1,-1-1,0 0,0 0,-1 0,1 0,-1 0,0 0,0 0,0 0,-15 27,11-23,1 1,0 0,1 0,-1 0,2 0,-1 1,1 0,1-1,0 1,0 0,1 0,0 4,1-11,1-1,-1 0,1 1,-1-1,1 0,0 1,0-1,0 0,0 0,1 0,-1 0,1 0,-1 0,1 0,-1-1,1 1,0-1,0 1,0-1,0 1,0-1,0 0,0 0,1 0,-1 0,0 0,1-1,-1 1,0-1,1 0,-1 1,0-1,1 0,-1 0,1-1,-1 1,1 0,-1-1,0 1,1-1,-1 0,0 0,0 0,0 0,0 0,1 0,-2-1,1 1,0-1,0 1,0-1,-1 0,1 0,14-9</inkml:trace>
  <inkml:trace contextRef="#ctx0" brushRef="#br0" timeOffset="-3332.774">4854 328,'-16'2,"1"0,-1 0,1 2,0 0,0 0,0 2,1 0,0 0,0 1,0 1,1 0,0 1,1 1,0 0,-3 3,4-2,1 1,0 0,0 0,1 1,1 0,0 1,1 0,0 0,1 1,1-1,0 1,0 8,4-22,1 1,-1 0,1 0,0 0,0-1,0 1,0 0,0 0,0 0,0 0,1-1,-1 1,0 0,1 0,0-1,-1 1,1 0,0-1,0 1,0-1,0 1,0-1,0 1,1-1,-1 0,0 1,1-1,-1 0,1 0,-1 0,1 0,0 0,-1-1,1 1,0 0,-1-1,1 1,0-1,0 0,0 1,-1-1,1 0,0 0,1 0,81-17,-60 5,0-1,-1-1,-1-1,0-1,-1-1,-1-1,0 0,-1-2,-1 0,-2-2,10-13,-25 33,30-31,-30 32,-1 1,1-1,0 1,-1-1,1 1,0 0,-1-1,1 1,0 0,-1 0,1 0,0 0,-1-1,1 1,0 0,0 0,-1 0,1 0,0 0,-1 1,1-1,0 0,0 0,-1 0,1 1,0-1,-1 0,1 1,-1-1,1 0,0 1,-1-1,1 1,-1-1,1 1,-1-1,1 1,-1 0,1-1,-1 1,0-1,1 1,-1 0,0-1,0 1,0 0,1 0,-1-1,0 1,0 0,0-1,0 1,0 0,0 0,0-1,0 1,0 0,-1 0,13 228,23-29,-31-176,0 1,-2-1,0 1,-2-1,0 1,-2 0,-1-1,-1 0,-1 0,-1 0,-1 0,-1-1,-1 0,-1 0,-1-1,-1-1,-1 0,-1 0,-7 7,-72 28,90-55,-1 0,1 0,0 0,0 0,-1-1,1 0,-1 1,1-1,0 0,-1-1,1 1,-1 0,1-1,0 0,0 0,-1 0,1 0,0-1,0 1,0-1,0 0,0 1,1-1,-1-1,0 1,1 0,0-1,-1 1,1-1,-1-1,-1-8,0 1,1 0,0-1,1 0,1 0,0 1,0-1,1 0,0 0,1 0,1 0,0 0,0 1,1-1,1 1,0 0,0 0,1 0,1 0,6-9,-6 7,10-22,1 2,2 0,1 1,1 1,2 1,15-14,-21 26</inkml:trace>
  <inkml:trace contextRef="#ctx0" brushRef="#br0" timeOffset="-2716.952">5334 384,'-9'11,"0"1,1 0,0 1,1 0,1 0,0 0,0 1,1 0,1 0,-1 3,1-1,0 1,1 1,1-1,1 0,0 0,1 1,1 0,0-15,0 0,0 0,0 0,1 0,-1-1,1 1,-1 0,1-1,0 1,0-1,0 0,0 1,1-1,-1 0,1-1,-1 1,1 0,0-1,-1 1,1-1,0 0,0 0,0 0,0 0,0 0,0-1,0 1,0-1,0 0,0 0,1 0,-1-1,0 1,0-1,0 1,0-1,0 0,0 0,0 0,-1-1,1 1,0-1,-1 1,1-1,-1 0,1 0,-1 0,0 0,0-1,0 1,0-1,0 0,21-19,-1-1,-2-1,0-1,-2-1,-1 0,3-9,44-61,-61 90,1 0,0 1,0 0,1 0,0 0,0 0,0 1,0 0,0 0,1 0,0 1,0 0,0 0,0 0,6-1,-8 5,-1 1,0 0,0 0,-1 0,1 0,0 0,-1 0,1 1,-1 0,1-1,-1 1,0 0,-1 0,1 0,0 0,-1 0,1 0,-1 1,0-1,0 0,-1 1,1-1,-1 1,1-1,-1 1,0-1,0 1,2 7,6 38,-3 1,-2-1,-1 1,-5 34,1 2,2-42,-1 0,-3 0,-1 0,-2-1,-2 0,-2 0,-2-1,-16 34,27-69,-1 0,0 0,0 0,0-1,-1 1,0-1,-1 0,1 0,-1-1,-1 0,1 1,0-1,-1-1,0 1,0-1,-1 0,1-1,-1 0,0 0,0 0,-2 0,5-4,0-1,1 1,-1-1,1 0,-1 0,1 0,0-1,-1 1,1-1,0 0,1 0,-1 0,1 0,-1 0,1-1,0 1,0-1,0 1,1-1,-1 0,1 0,0 0,0 0,0 0,1 0,-1 0,1 0,0 0,0 0,0 0,1 0,-1 0,1 0,0 0,0 0,1 1,1-5,6-22,2 0,1 1,2 0,0 1,2 1,1 0,5-3,91-103,-93 115</inkml:trace>
  <inkml:trace contextRef="#ctx0" brushRef="#br0" timeOffset="26245.997">395 1118,'39'363,"-3"-42,-29-264,-3 0,-2 0,-6 51,-22-24,16-70</inkml:trace>
  <inkml:trace contextRef="#ctx0" brushRef="#br0" timeOffset="26492.538">1 1824,'38'-15,"27"-9,8 0,0-2,-7 5,-10 0,-9 4,-9 5,-5-1,-4 3,-7-3,-2 2,-5-3,1 2,-4-3,-2-3,-4 2</inkml:trace>
  <inkml:trace contextRef="#ctx0" brushRef="#br0" timeOffset="26874.372">678 1203,'2'173,"8"-1,29 150,-37-310,-1 0,1 0,0 0,0 0,1 0,1-1,0 0,0 0,1 0,1 0,0 0,0-1,3 3,-7-11,1-1,-1 0,0 1,0-1,0 0,1 0,-1 0,1 0,-1-1,1 1,-1-1,1 0,-1 1,1-1,-1 0,1 0,-1-1,1 1,-1 0,1-1,-1 0,1 1,-1-1,0 0,1 0,-1-1,0 1,0 0,2-2,62-50,-60 47,127-115,-131 119,0 0,0 0,0 0,0 1,0-1,1 0,-1 1,1 0,-1-1,1 1,0 0,-1 0,1 1,0-1,0 0,0 1,-1 0,1 0,0 0,0 0,0 0,0 0,-1 1,1-1,0 1,0 0,-1 0,1 0,0 0,-1 0,1 1,-1-1,0 1,1-1,-1 1,0 0,0 0,0 0,0 0,0 1,-1-1,1 0,-1 1,1-1,-1 1,0-1,0 1,0 1,9 38,-10-37,0-1,0 1,0-1,1 1,0-1,0 1,0-1,1 0,-1 0,1 1,0-1,0 0,1-1,-1 1,1 0,0-1,0 1,0-1,0 0,0 0,2 1,10-1</inkml:trace>
  <inkml:trace contextRef="#ctx0" brushRef="#br0" timeOffset="27495.822">1693 1739,'-25'17,"0"2,0 1,2 1,1 1,1 1,0 1,2 0,-16 27,34-50,0 0,0 1,0-1,0 0,0 0,0 1,0-1,0 0,0 1,1-1,-1 1,1-1,-1 1,1 0,-1-1,1 1,0-1,0 1,0 0,0-1,0 1,0-1,0 1,0 0,1-1,-1 1,1-1,-1 1,1-1,0 1,-1-1,1 1,0-1,0 0,0 1,0-1,0 0,0 0,1 0,-1 0,0 0,0 0,1 0,-1 0,1-1,-1 1,1 0,-1-1,1 1,-1-1,1 1,0-1,-1 0,1 0,-1 0,1 0,0 0,-1 0,1 0,-1-1,1 1,18-6,0-1,0-1,-1-1,0-1,0-1,-1 0,-1-1,2-2,132-115,-150 128,-1-1,1 1,0 0,-1 0,1 0,0 0,0 0,0 0,0 0,0 0,0 1,0-1,0 0,0 0,0 1,1-1,-1 1,0-1,0 1,1-1,-1 1,0 0,1 0,-1 0,0 0,1 0,-1 0,0 0,0 0,1 0,-1 0,0 1,1-1,-1 1,0-1,0 1,1-1,-1 1,0 0,0-1,0 1,0 0,0 0,0 0,0 0,0 0,-1 0,1 0,0 0,0 0,-1 0,1 1,-1-1,1 0,-1 0,0 1,1-1,-1 0,0 1,0-1,0 0,0 1,0-1,3 42,-4-40,0 1,1-1,-1 1,1 0,0-1,0 1,0-1,1 1,-1 0,1-1,0 1,0-1,0 1,0-1,1 0,-1 1,1-1,0 0,0 0,0 0,0 0,1 0,-1-1,1 1,-1-1,1 0,0 1,0-1,0-1,0 1,1 0,-1-1,4 2,1-2,0 0,0-1,0 0,0 0,0-1,0 0,0 0,-1-1,1 0,0 0,-1-1,1 0,-1 0,0-1,0 1,0-2,0 1,-1-1,4-3,103-117,-90 94,-1-1,-1-1,-3-1,0-1,-2-1,-2 0,-1-1,-2 0,-2-1,-1 0,1-27,-4-129,-5 193,1 0,-1 0,0 0,1 0,-1-1,0 1,0 0,1 0,-1-1,0 1,0 0,0 0,-1 0,1-1,0 1,0 0,-1 0,1-1,-1 1,1 0,-1 0,1 0,-1 0,0 0,1 0,-1 0,0 0,0 0,0 0,0 0,0 1,0-1,0 0,0 1,0-1,0 0,0 1,0 0,0-1,-1 1,1 0,0-1,0 1,-1 0,1 0,0 0,0 0,0 0,-1 0,1 0,0 1,0-1,-1 0,1 1,0-1,0 1,0-1,0 1,0-1,0 1,0 0,0 0,-1 0,-9 16,1 1,1 0,0 0,2 1,0 0,1 1,0-1,2 1,1 0,0 0,1 0,1 1,1-1,1 0,1 1,1 1,-2 13,0-12,1-1,0 0,2 0,0-1,2 1,0-1,2 0,0 0,1-1,1 0,4 4,77 143,-90-167,0 1,-1 0,1 0,0 0,0-1,-1 1,1 0,0 0,-1 0,1 0,-1 0,1 0,-1 0,0 0,1 0,-1 1,0-1,0 0,0 0,0 0,0 0,0 0,0 0,0 1,0-1,0 0,-1 0,1 0,0 0,-1 0,1 0,-1 0,1 0,-1 0,0 0,1 0,-1 0,0 0,0-1,1 1,-1 0,0-1,0 1,0 0,0-1,0 1,0-1,0 1,0-1,0 0,0 1,-12-4</inkml:trace>
  <inkml:trace contextRef="#ctx0" brushRef="#br0" timeOffset="27747.358">2060 1541,'43'0,"39"0,14-4,-4-3,-8 1,-13 1,-10 2,-10 1,-9 1,-6 0,-11 1</inkml:trace>
  <inkml:trace contextRef="#ctx0" brushRef="#br0" timeOffset="28608.273">3387 1683,'4'38,"1"0,2 0,1-1,3 0,0-1,3 0,16 32,-29-66,0 0,0 1,1-1,-1 0,1 0,-1 0,1 0,0 0,0-1,0 1,0 0,0-1,0 1,0-1,0 0,1 0,-1 0,0 0,1 0,-1 0,1-1,-1 1,1-1,0 0,-1 0,1 0,-1 0,1 0,-1 0,1-1,-1 1,1-1,-1 0,1 1,-1-1,0 0,1-1,-1 1,0 0,0-1,0 1,0-1,0 0,0 1,0-1,-1 0,2-1,182-166,-140 132,-8 4,1 2,2 1,1 2,1 2,7-1,-46 26,-1 0,0 0,1 0,-1 0,1 0,-1 0,1 1,-1-1,1 1,0-1,-1 1,1 0,0 0,-1 1,1-1,-1 0,1 1,-1 0,1-1,-1 1,1 0,-1 0,1 1,-1-1,0 0,0 1,0-1,0 1,0 0,0 0,0 0,0 0,-1 0,1 0,-1 0,1 0,-1 1,0-1,0 1,0-1,0 1,-1-1,1 2,4 9,-1 0,0 1,-1-1,0 1,-1 0,-1-1,0 1,-1 0,0 0,-1 0,-1-1,0 1,-1 0,-1-1,-3 9,5-11,0-1,-1 0,0 0,-1 1,0-2,-1 1,0-1,0 1,-1-1,0-1,-1 1,0-1,0 0,-1-1,0 0,0 0,-1-1,1 0,-2 0,1-1,0 0,-1 0,0-1,-5 1,13-5,0 1,1-1,-1 0,0 1,1-1,-1 0,0 0,1 0,-1-1,0 1,1 0,-1-1,0 1,1-1,-1 1,1-1,-1 0,1 1,-1-1,1 0,-1 0,1 0,0 0,-1-1,1 1,0 0,0 0,0-1,0 1,0-1,0 1,1-1,-1 1,0-1,1 1,-1-1,1 0,-1 1,1-1,0 0,0 1,0-1,0 0,0 0,0-3,1 1,0-1,0 1,0-1,0 1,1 0,0-1,0 1,0 0,0 0,1 0,-1 0,1 1,0-1,0 1,1-1,7-4,1 1,0 0,0 1,1 1,-1-1,1 2,0 0,0 1,1 0,-1 1,1 0,-1 1,1 1,0 0,-1 1,5 0,58-2,-53-3,-5-2</inkml:trace>
  <inkml:trace contextRef="#ctx0" brushRef="#br0" timeOffset="28865.794">3302 1203,'0'34,"5"20,1 1</inkml:trace>
  <inkml:trace contextRef="#ctx0" brushRef="#br0" timeOffset="30980.509">4854 2162,'37'-37,"68"-66,-4-5,62-89,-156 188,0-1,0 0,-1 0,0 0,0-1,-2 0,1 0,-1-1,-1 1,0-1,0 0,-2 0,1 0,-1 0,-1-4,0 14,-1-1,1 1,-1 0,1 0,-1 0,0-1,0 1,0 0,0 0,0 0,-1 0,1 0,-1 1,1-1,-1 0,1 1,-1-1,0 1,0-1,0 1,0 0,0 0,0 0,0 0,0 0,0 0,-1 1,1-1,0 1,0-1,-1 1,1 0,0 0,-1 0,1 0,0 1,-1-1,1 0,-3 1,0 0,0 1,1-1,-1 1,0 0,1 0,0 0,-1 1,1-1,0 1,0 0,0 0,1 1,-1-1,1 1,-1 0,0 2,2-3,-1 1,1-1,0 1,0 0,0 0,1 0,-1 0,1 0,0 0,0 1,1-1,-1 0,1 0,0 1,0-1,0 0,1 1,-1-1,1 0,0 0,1 0,-1 0,1 1,-1-2,1 1,0 0,1 0,-1-1,1 1,-1-1,1 0,0 0,0 0,0 0,1 0,-1-1,1 1,0-1,-1 0,1 0,11 4,1-1,-1-1,1 0,0-1,0 0,0-2,0 0,0 0,0-2,4 0,57 2,-74-1,-1 0,1 0,-1 0,1 1,-1 0,1-1,-1 1,1 0,-1 0,0 0,0 0,1 1,-1-1,0 0,0 1,0 0,0-1,0 1,-1 0,1 0,-1 0,1 0,-1 0,1 1,-1-1,0 0,0 1,0-1,-1 1,1-1,-1 1,1-1,-1 1,0-1,1 1,-2-1,1 1,0-1,0 2,-28 100,3-23,25-79,0 0,0 0,0 0,0 0,0 1,0-1,1 0,-1 0,1 0,0 0,-1 0,1 0,0 0,0 0,0 0,1 0,-1-1,0 1,1 0,-1-1,1 1,-1-1,1 1,0-1,0 0,-1 0,1 0,0 0,0 0,0 0,0 0,0-1,1 1,-1-1,0 0,2 1,13-1,1-1,-1-1,0 0,0-1,0-1,0-1,-1 0,1-1,-2-1,1 0,0-1,-2-1,1-1,-1 0,0 0,-1-2,0 1,-1-2,0 0,-1 0,3-6,75-93,-87 96,-26 32,16-9,0 0,0 0,1 1,1 0,-1 1,1-1,0 1,1 1,0-1,1 1,0-1,0 1,1 0,0 1,1-1,0 0,1 1,0 0,0-1,1 1,1-1,0 1,0-1,1 1,0-1,1 0,1 3,1-8,0-1,0 1,0-1,1-1,-1 1,1-1,0 0,0 0,1-1,-1 0,0 0,1 0,-1-1,1 0,-1 0,1 0,0-1,-1 0,1-1,0 1,-1-1,1-1,-1 1,1-1,-1 0,0 0,1-1,-1 0,3-2,6-2,-1 0,1-2,-1 1,-1-2,0 0,0 0,-1-1,0-1,-1 0,-1 0,0-1,0-1,-1 1,-1-2,0 1,-1-1,-1 0,0 0,-1-1,-1 0,0 0,0-11,-4 21,0 0,-1 0,1 0,-1 0,-1 1,1-1,-1 0,0 1,-1-1,1 1,-1 0,0 0,0 0,-1 0,0 0,1 1,-1-1,-1 1,1 0,-1 1,1-1,-1 1,0 0,-1 0,1 0,0 1,-1-1,1 1,-1 1,0-1,0 1,1 0,-1 0,-6 1,5 0,0 0,0 1,0-1,0 2,0-1,0 1,1 0,-1 0,1 1,-1 0,1 0,0 0,0 1,0 0,0 0,1 1,0-1,0 1,0 0,0 1,1-1,0 1,0 0,1 0,-1 0,1 0,0 1,1-1,0 1,0 0,-1 6,4-9,0-1,0 1,0-1,0 1,0-1,1 0,0 0,0 1,0-1,0 0,0-1,0 1,1 0,-1-1,1 1,0-1,0 0,0 0,0 0,0 0,0-1,0 1,1-1,-1 0,1 0,2 1,96 17,-64-19,0-1,-1-3,0 0,0-3,0-1,-1-2,0-1,7-5,-16 7,0 0,-1-2,0-1,-1-2,0 0,-1-1,0-2,-2 0,0-2,-1 0,-1-1,0-1,-2-1,-1-1,0 0,-2-2,-1 1,-1-2,-1 0,9-27,-13-35,-8 87,0-1,0 0,0 0,0 0,-1 0,1 0,-1 0,1 0,-1 0,0 0,1 0,-1 1,0-1,0 0,-1 0,1 1,0-1,0 1,-1-1,1 1,-1 0,1 0,-1-1,0 1,1 0,-1 0,0 1,0-1,0 0,0 1,1-1,-1 1,0-1,0 1,0 0,0 0,0 0,0 0,0 0,0 0,-1 1,-9 4,0 1,1 0,0 0,0 1,1 1,-1 0,2 0,-1 1,1 1,1-1,0 1,0 1,1-1,0 1,1 1,0-1,-1 5,-6 12,1 0,2 1,1 0,1 0,1 1,2 0,1 0,2 1,0-1,2 0,2 1,2 14,-2-35,-1 0,1-1,1 0,0 1,0-1,1 0,0 0,1-1,-1 1,2-1,-1 0,1-1,0 1,1-1,0 0,0-1,0 1,1-1,0-1,0 0,1 0,-1 0,1-1,0 0,0-1,1 0,-1-1,0 0,1 0,0-1,9 1,0-2,0 0,1-1,-1-1,0-1,0-1,-1 0,1-1,-1-1,0-1,0-1,-1 0,0-1,-1-1,1-1,-2 0,0-1,4-4,23-25,-1-1,-3-3,-1-1,-2-1,26-49,-39 57,-1-1,-2-1,-1-1,1-10,-7-32,-12 82,0 0,0 0,0 1,0-1,-1 0,1 0,0 0,-1 1,1-1,-1 0,0 1,0-1,1 0,-1 1,0-1,0 1,0-1,-1 1,1 0,0-1,-1 1,1 0,0 0,-1 0,1 0,-1 0,0 0,1 1,-1-1,0 0,1 1,-1-1,0 1,0 0,0 0,1-1,-1 1,0 0,0 0,0 1,1-1,-1 0,-1 1,-9 4,-1 0,1 1,-1 0,2 1,-1 1,1 0,0 0,1 1,0 0,0 1,1 0,0 1,1 0,0 0,-5 11,-3 2,1 1,1 1,1 0,1 1,2 0,1 1,1 0,1 0,-1 12,7-27,1 0,0-1,0 1,1 0,1-1,0 1,1-1,0 0,1 0,0 0,1 0,1 0,-1-1,2 0,0 0,0-1,1 0,0 0,0-1,1 0,1 0,-1-1,2-1,-1 1,1-2,0 1,0-1,0-1,4 1,13-9,-20-7</inkml:trace>
  <inkml:trace contextRef="#ctx0" brushRef="#br0" timeOffset="31225.051">7789 1739,'-9'33,"-4"12</inkml:trace>
  <inkml:trace contextRef="#ctx0" brushRef="#br0" timeOffset="31560.541">7902 1287,'0'15,"0"4</inkml:trace>
  <inkml:trace contextRef="#ctx0" brushRef="#br0" timeOffset="34882.736">8213 1627,'-47'284,"36"-182,34-142,0-12,124-244,-147 296,1 1,-1 0,0 0,0 0,0 0,1-1,-1 1,0 0,1 0,-1 0,1-1,-1 1,1 0,-1-1,1 1,-1 0,1-1,-1 1,1-1,0 1,0-1,-1 1,1-1,0 1,0-1,-1 0,1 0,0 1,0-1,0 0,0 0,-1 0,1 0,0 0,0 0,0 0,0 0,0 0,-1 0,1 0,0-1,0 1,0 0,-1-1,1 1,0 0,0-1,-1 1,1-1,0 1,-1-1,1 1,0-1,-1 0,1 1,-1-1,1 0,-1 0,1 1,-1-1,0 0,1 0,-1 0,0 1,0-1,0 0,1 0,-1 0,0 0,0 0,42 155,-42-149,1-1,-1 1,1-1,0 1,1-1,-1 1,1-1,0 0,0 0,0 0,0 0,1 0,0 0,-1-1,1 1,1-1,-1 0,0 0,1 0,0 0,-1-1,1 1,0-1,1 0,-1 0,0-1,0 1,1-1,-1 0,1 0,-1 0,1-1,-1 1,1-1,0 0,-1-1,1 1,-1-1,1 0,3-1,1-4,1 0,-1-1,0 0,0 0,-1-1,0-1,-1 1,0-1,0 0,-1-1,3-4,10-14,7-16,-18 25</inkml:trace>
  <inkml:trace contextRef="#ctx0" brushRef="#br0" timeOffset="35442.851">9144 1654,'-14'-2,"0"1,0 0,0 0,0 1,0 1,1 1,-1 0,0 0,0 2,1 0,0 0,-9 5,16-7,0 1,0 0,0 0,0 1,1 0,-1 0,1 0,0 0,0 1,1 0,-1 0,1 0,0 1,1-1,-1 1,1 0,0 0,0 0,1 1,0-1,0 1,1-1,-1 1,1-1,1 1,-1 6,2-7,0-1,0 0,0 0,1 0,0 0,0 0,0 0,0-1,1 1,0-1,0 1,0-1,0 0,1 0,-1 0,1-1,0 1,0-1,1 0,-1 0,0-1,1 1,0-1,0 0,0 0,0 0,0-1,0 0,0 0,0 0,0-1,1 1,-1-1,0 0,0-1,1 0,-1 1,0-1,0-1,0 1,0-1,4-2,11-5,0-1,-1-1,0 0,-1-2,0 0,-1-1,-1 0,15-17,77-61,-107 90,1 1,-1-1,1 1,0 0,-1 0,1-1,0 1,0 0,0 0,0 1,-1-1,1 0,0 1,0-1,1 1,-1-1,0 1,0 0,0 0,0 0,0 0,0 1,0-1,0 0,0 1,0-1,0 1,0 0,0 0,0 0,0 0,-1 0,1 0,0 0,-1 0,1 1,-1-1,1 1,-1-1,1 1,-1 0,0-1,1 3,2 15,0 1,-2-1,0 1,-1 0,-1 0,-1 0,-3 19,3-23,-27 233,27-213,-1 0,-2 0,-2 0,-1-1,-1 0,-2 0,-2-1,-1-1,-1 0,-2 0,-2-2,0 0,-20 23,32-46,-42 40,47-47,0-1,0 1,-1 0,1 0,0 0,0-1,0 1,0-1,-1 1,1-1,0 1,-1-1,1 0,0 0,-1 0,1 1,0-1,-1 0,1-1,0 1,-1 0,1 0,0-1,-1 1,1 0,0-1,0 1,-1-1,1 0,0 1,0-1,0 0,0 0,0 0,0 0,0 0,0 0,0 0,1 0,-1 0,0 0,0 0,1 0,-1-1,-2-10,1 0,1 0,0 0,0-1,1 1,1 0,0 0,0 0,1 0,1 0,0 0,1 0,0 1,1-1,1-1,27-66,3 1,3 3,4 1,25-32,35-24,-85 113</inkml:trace>
  <inkml:trace contextRef="#ctx0" brushRef="#br0" timeOffset="38794.098">10329 1598,'-6'4,"0"0,0 0,1 1,0-1,0 1,0 1,0-1,1 1,0 0,0 0,0 0,1 0,0 1,0-1,0 1,1 0,0 0,1 0,-1 0,1 0,1 0,-1 0,1 0,1 0,-1 0,1 1,0-1,1 0,0 0,1 3,0 1,0 0,1 0,1-1,-1 0,2 1,-1-2,2 1,-1-1,1 0,0 0,1 0,0-1,3 1,-8-6,1 0,-1 0,1-1,0 1,0-1,0 0,0 0,0 0,1-1,-1 0,1 1,-1-2,1 1,-1 0,1-1,-1 0,1 0,-1 0,1-1,-1 1,1-1,-1 0,1 0,-1-1,0 0,1 1,-1-1,0-1,0 1,0 0,-1-1,1 0,2-3,79-105,-60 70,-23 40,0-1,0 0,1 1,-1 0,1-1,-1 1,1 0,-1 0,1 1,0-1,-1 0,1 1,0 0,0-1,-1 1,1 0,0 1,0-1,-1 0,1 1,0 0,0-1,-1 1,1 0,-1 0,1 1,-1-1,1 0,-1 1,0-1,0 1,0 0,0 0,0 0,0 0,0 0,0 0,-1 1,1-1,-1 0,1 3,31 21,-27-22,0-1,1 0,-1 0,1 0,-1-1,1 1,0-2,0 1,0-1,0 0,0-1,0 1,0-1,0-1,0 1,0-1,0-1,-1 1,1-1,0 0,-1-1,1 1,-1-1,1-1,-1 1,0-1,-1 0,1 0,-1-1,2-2,4-3,-1-1,-1 0,0-1,0 0,-1 0,-1-1,0 0,0-1,-2 1,1-1,-2 0,0 0,-1-1,0 1,-1-1,-1 0,0 1,-1-10,-1 24</inkml:trace>
  <inkml:trace contextRef="#ctx0" brushRef="#br0" timeOffset="39084.382">11402 1739,'-5'28,"-1"20,0 7,1-2,1-15,2-13</inkml:trace>
  <inkml:trace contextRef="#ctx0" brushRef="#br0" timeOffset="39330.914">11402 1344,'0'0</inkml:trace>
  <inkml:trace contextRef="#ctx0" brushRef="#br0" timeOffset="39584.442">11740 1203,'18'217,"-9"-127,-4 1,-6 90,-1-55,2-15,0-111</inkml:trace>
  <inkml:trace contextRef="#ctx0" brushRef="#br0" timeOffset="39812.519">11515 1683,'38'-5,"28"-1,6-1,-3 2,-9 2,-15-4,-10 0,-11-5,-10 1</inkml:trace>
  <inkml:trace contextRef="#ctx0" brushRef="#br0" timeOffset="40231.541">12051 1260,'-17'375,"15"-353,-2 0,1-1,2 1,0 0,1 0,1-1,1 1,1 0,1-1,1 0,6 18,-9-36,0 0,0 1,0-1,0 0,0 0,1 0,-1-1,1 1,0 0,0-1,0 0,0 0,0 0,1 0,-1 0,0 0,1-1,-1 0,1 0,0 0,-1 0,1 0,0-1,0 0,0 0,-1 0,1 0,0 0,0-1,-1 1,1-1,0 0,-1 0,1-1,-1 1,1-1,-1 0,0 0,0 0,0 0,0 0,0-1,1 0,169-160,-172 161,1 0,-1 1,0-1,1 0,0 1,-1-1,1 1,0 0,-1 0,1 0,0-1,0 2,0-1,0 0,0 0,0 1,1-1,-1 1,0-1,0 1,0 0,0 0,1 0,-1 0,0 0,0 1,0-1,0 1,0-1,0 1,0 0,0 0,0 0,0 0,0 0,0 0,0 1,-1-1,1 0,0 1,-1 0,7 83,-9-79,0 0,0 0,1 0,0 0,0 0,1 1,0-1,0 0,0 0,0 0,1-1,0 1,1 0,-1-1,1 1,8 7</inkml:trace>
  <inkml:trace contextRef="#ctx0" brushRef="#br0" timeOffset="40578.895">12728 1683,'-8'20,"0"1,2 0,0 0,1 0,2 1,0 0,1 0,1 0,1-1,1 1,3 12,-4-31,0 0,1-1,-1 1,1 0,0-1,0 1,0-1,0 1,0-1,0 1,1-1,-1 0,1 0,0 0,-1 0,1 0,0 0,0 0,1 0,-1-1,0 1,0-1,1 0,-1 1,1-1,-1 0,1-1,-1 1,1 0,0-1,-1 1,1-1,0 0,0 0,-1 0,1 0,0 0,-1-1,1 1,0-1,-1 0,1 0,-1 0,1 0,-1 0,1 0,-1-1,0 1,0-1,0 0,1 0,5-8,0 0,0 0,-1 0,-1-1,0 0,0 0,-1-1,0 1,-1-1,-1 0,0-1,0 1,-1 0,-1-1,0 1,-1-6,1 12,-1 0,1 0,-1 0,-1 0,1 0,-1 0,0 0,-1 1,1-1,-1 0,0 1,0-1,-1 1,0-1,0 1,0 0,-1 1,1-1,-1 0,0 1,0 0,-1 0,0 0,1 1,-4-3,-11 0</inkml:trace>
  <inkml:trace contextRef="#ctx0" brushRef="#br0" timeOffset="41301.05">13180 1795,'-5'5,"0"0,0 1,0-1,1 1,-1 0,2 0,-1 1,1-1,-1 1,2 0,-1 0,1 0,0 0,1 0,-1 0,1 0,1 1,-1-1,1 0,1 1,-1-1,1 0,1 0,-1 1,2 1,-1-7,0 0,0 0,0-1,1 1,-1-1,1 1,-1-1,1 0,-1 0,1 0,0 0,-1 0,1 0,0-1,0 0,-1 1,1-1,0 0,0 0,0-1,-1 1,1 0,0-1,0 0,-1 0,1 0,0 0,-1 0,1 0,-1-1,77-45,61-79,-139 125,1 1,-1 0,0-1,1 1,-1 0,0 0,1 0,-1 0,1 0,-1 0,0 0,1 0,-1 0,0 1,1-1,-1 1,0-1,1 1,-1-1,0 1,0 0,0 0,0-1,0 1,1 0,-1 0,-1 0,1 0,0 0,0 0,0 1,0-1,-1 0,1 0,-1 1,1-1,-1 0,1 0,-1 1,0-1,0 1,1-1,-1 0,0 1,0-1,-1 0,1 1,0-1,0 1,-1-1,1 0,0 1,-1-1,0 1,4 17,0-13,0 1,0-1,1 0,-1 0,1-1,1 1,-1-1,1 0,0 0,0 0,0 0,1-1,-1 0,1 0,0-1,0 0,1 0,-1 0,1-1,-1 1,1-2,0 1,0-1,0 0,-1 0,1-1,0 0,0 0,0-1,0 0,0 0,0 0,0-1,-1 0,1-1,-1 1,1-1,-1 0,0-1,1 0,11-8,0 0,-1-1,0-1,-1 0,-1-1,0-1,3-5,39-40,-16 20,-2-2,-2-2,-2-1,-3-2,22-41,-45 72,0-1,-1-1,-1 1,0-2,-2 1,0 0,-1-1,-1 0,-1 0,-1 0,-1 0,-1-4,2 21,-1 0,1 1,-1-1,0 0,0 0,-1 1,1-1,0 0,-1 0,0 1,0-1,1 0,-2 1,1-1,0 1,0-1,-1 1,1 0,-1 0,0-1,0 1,0 0,0 0,0 1,0-1,0 0,-1 1,1-1,-1 1,1 0,-1 0,1 0,-1 0,0 0,1 1,-1-1,0 1,0 0,1-1,-1 1,0 1,0-1,1 0,-1 1,0-1,0 1,1 0,-1 0,1 0,-1 0,1 0,-1 1,1-1,-13 12,2 0,-1 2,2-1,0 1,1 1,0 0,2 1,0 0,0 0,2 1,0 0,1 0,1 1,1 0,0 0,1 0,2 0,0 4,-1-1,1 1,1-1,1 1,2-1,0 0,1 1,1-1,1-1,1 1,1-1,1 0,1-1,0 0,10 12,63 71,-86-104,-3-3</inkml:trace>
  <inkml:trace contextRef="#ctx0" brushRef="#br0" timeOffset="41463.85">13716 1598,'57'5,"25"1,7 0,-6-1,-13-1,-9-2,-9-1,-10 0,-11-1</inkml:trace>
  <inkml:trace contextRef="#ctx0" brushRef="#br0" timeOffset="45733.654">15297 1683,'-5'-6,"1"0,-1 1,0-1,0 1,-1 0,0 1,0-1,0 1,0 0,0 1,-1-1,0 1,0 1,1-1,-2 1,1 0,0 1,0 0,0 0,-1 0,1 1,-1 0,1 0,0 1,-1 0,1 1,0-1,-2 2,6-2,1 0,0 1,0-1,0 1,0-1,0 1,0 0,1-1,-1 1,1 0,-1 0,1 0,-1 0,1 1,0-1,0 0,0 0,0 1,1-1,-1 1,1-1,-1 1,1-1,0 1,0-1,0 1,0-1,0 0,1 1,-1-1,1 1,0-1,0 1,-1-1,1 0,1 1,53 81,-44-72,-6-5,-1 0,0 0,0 0,0 1,-1-1,0 1,0 0,-1 0,0 0,0 0,-1 0,1 5,-2-9,0-1,0 1,0-1,0 1,0-1,-1 0,0 1,0-1,0 0,0 1,0-1,0 0,-1 0,0 0,1 0,-1 0,0-1,0 1,-1 0,1-1,-1 0,1 1,-1-1,0 0,0 0,0-1,0 1,0 0,0-1,0 0,-1 0,0 1,-1-1,0-1,0 1,0-1,1 0,-1 0,0 0,0-1,0 1,1-1,-1 0,0-1,1 1,-1-1,-1-1,-14-8</inkml:trace>
  <inkml:trace contextRef="#ctx0" brushRef="#br0" timeOffset="46249.702">15240 2049,'56'-25,"-1"-2,-2-3,-1-2,-1-2,-2-3,-2-1,22-24,-40 25,-2-1,-1-1,-2-2,-2 0,-1-4,-14 32,-3 7,0 0,0 0,-1-1,0 0,0 0,-1 0,0 0,0 0,-1 0,1-1,-2 1,1 0,-1-1,0 1,0-1,-1 1,0 0,-1-1,1 1,-1 0,-3-6,3 11,1 0,-1 1,0-1,0 1,0-1,0 1,0 0,0-1,-1 1,1 0,0 1,0-1,-1 0,1 1,-1-1,1 1,0-1,-1 1,1 0,-1 0,1 1,-1-1,1 0,0 1,-1-1,1 1,0 0,-1 0,1 0,0 0,0 0,0 0,-1 1,-63 52,53-37,1-1,1 2,1-1,0 1,1 1,2 0,-1 0,2 1,1-1,0 1,1 0,2 1,0-1,1 1,1-1,0 1,2-1,2 10,-1-17,0-1,1 1,1-1,0 0,0 0,1-1,0 1,1-2,1 1,0-1,0 0,1 0,6 5,29 4,-30-21</inkml:trace>
  <inkml:trace contextRef="#ctx0" brushRef="#br0" timeOffset="46569.596">16002 1880,'-5'10,"-1"8,4 0,4 3,5-3,7-4,6-5,4-3,-2-8,-10-4,-6 0</inkml:trace>
  <inkml:trace contextRef="#ctx0" brushRef="#br0" timeOffset="46816.638">16087 1485,'5'5,"1"1</inkml:trace>
  <inkml:trace contextRef="#ctx0" brushRef="#br0" timeOffset="47366.116">16312 1683,'17'118,"-6"-55,-3 1,-2 0,-4 0,-4 58,-1-87,3-23,0-1,0 1,-1-1,-1 0,0 0,0 1,-1-1,-1-1,0 1,0 0,-1-1,0 0,-1 0,0 0,0-1,-3 2,9-11,-1 1,1-1,-1 1,1-1,-1 1,0-1,1 1,-1-1,0 0,1 1,-1-1,0 0,1 0,-1 0,0 1,0-1,1 0,-1 0,0 0,0 0,1 0,-1 0,0 0,0-1,1 1,-1 0,0 0,0-1,1 1,-1 0,0-1,1 1,-1 0,1-1,-1 1,0-1,1 1,-1-1,1 1,-1-1,1 0,-1 1,1-1,0 0,-1 1,1-1,0 0,0 1,-1-1,1 0,0 0,0 1,0-1,0 0,0 0,-6-45,9 22,2 0,0-1,2 2,0-1,2 1,0 0,9-13,5-13,2 2,1 0,3 1,2 2,2 1,1 2,3 1,1 2,29-22,-53 49,0 1,1 1,1 0,-1 1,1 1,1 0,9-2,-25 8,1 1,0-1,-1 1,1-1,0 1,0 0,-1-1,1 1,0 0,0 0,-1 1,1-1,0 0,0 0,-1 1,1-1,0 1,-1 0,1-1,0 1,-1 0,1 0,-1 0,1 0,-1 0,0 0,1 1,-1-1,0 0,0 1,0-1,0 1,0-1,0 1,-1-1,1 1,0 0,-1-1,1 1,-1 0,0 0,1-1,-1 1,0 0,0 1,-15 81,-4-50,-1-2,-2 0,-1-1,-2-2,0 0,-10 6,-54 33,85-66,1 1,-1-1,0 0,0-1,0 1,0-1,0 1,0-1,0 0,-1-1,1 1,0-1,-1 0,1 0,0 0,-1-1,1 1,0-1,0 0,0 0,0-1,0 1,0-1,-1-1,-9-7</inkml:trace>
  <inkml:trace contextRef="#ctx0" brushRef="#br0" timeOffset="47881.155">17046 1852,'-23'63,"-3"-1,-3-1,-23 37,28-72,7-46,16 5,1 1,0 0,1 0,1 0,0 0,1 0,0 0,1 0,1 1,0 0,1 0,0 0,5-6,110-152,-120 169,15-19,0 0,1 2,1 0,0 1,2 0,0 2,1 0,0 2,1 0,1 1,23-9,-44 21,0 1,1-1,-1 0,0 0,1 1,-1-1,1 1,-1 0,0 0,1 0,-1 0,1 0,-1 0,1 1,-1-1,0 1,1 0,-1 0,0 0,0 0,1 0,-1 0,0 0,0 1,0-1,0 1,-1-1,1 1,0 0,-1 0,1 0,-1 0,0 0,1 0,-1 0,0 0,0 0,0 1,-1-1,1 0,0 2,0 4,1 1,-1 0,0-1,-1 1,0 0,0-1,-1 1,0 0,-1-1,0 1,-1 2,-3 6,-1-1,0-1,-1 1,-1-1,0-1,-1 0,-1 0,0-1,-1 0,0-1,-1 0,0-1,-1-1,0 0,-1-1,0 0,0-1,-1-1,0 0,0-2,-11 3,-25-9,51 1,0 0,0 0,0-1,0 1,0 0,0-1,0 1,0-1,0 1,0-1,0 1,0-1,0 0,1 1,-1-1,0 0,0 0,1 1,-1-1,0 0,1 0,-1 0,1 0,0 0,-1 0,1 0,0 0,-1 0,1 0,0 0,0 0,0 0,0 0,0 0,0 0,0 0,0 0,0 0,1 0,-1 0,0 0,1 0,-1 0,1 0,-1 0,1-1,8-14</inkml:trace>
  <inkml:trace contextRef="#ctx0" brushRef="#br0" timeOffset="48138.179">17667 1767,'-15'34,"-4"15,-4 1,3-10</inkml:trace>
  <inkml:trace contextRef="#ctx0" brushRef="#br0" timeOffset="48384.219">17582 1428,'0'0</inkml:trace>
  <inkml:trace contextRef="#ctx0" brushRef="#br0" timeOffset="48786.384">17780 1908,'3'1,"0"0,-1 0,1 0,0-1,0 0,1 1,-1-1,0 0,0 0,0-1,0 1,0-1,0 1,0-1,0 0,-1 0,1 0,0-1,0 1,-1-1,1 1,-1-1,1 0,-1 0,0 0,0 0,2-2,52-66,43-59,-99 128,1 0,-1 1,1-1,0 0,-1 1,1-1,0 1,0-1,-1 0,1 1,0 0,0-1,0 1,0 0,0-1,-1 1,1 0,0 0,0 0,0 0,0 0,0 0,0 0,0 0,0 0,0 0,0 0,0 1,0-1,-1 0,1 1,0-1,0 0,0 1,0-1,-1 1,1 0,0-1,-1 1,1-1,0 1,-1 0,1 0,-1-1,1 1,-1 0,1 0,-1 0,1 0,-1 0,0-1,0 2,12 53,-11-46,0-2,0 0,0 0,0-1,1 1,0 0,1-1,-1 1,1-1,0 1,1-1,0 0,0-1,0 1,0-1,1 0,0 0,0 0,1 0,-1-1,1 0,0 0,0-1,0 1,0-1,1-1,-1 1,1-1,0 0,0-1,0 0,-1 0,1 0,0-1,0 0,0 0,0 0,0-1,3-1,-2-1,1 0,-1 0,0 0,0-1,0-1,-1 0,1 0,-1 0,0 0,-1-1,1-1,-1 1,0-1,-1 0,0 0,0 0,0-1,-1 0,0 0,-1 0,0 0,2-6,32-57,-24 54,0 4</inkml:trace>
  <inkml:trace contextRef="#ctx0" brushRef="#br0" timeOffset="49453.138">18740 1683,'-20'5,"0"0,0 2,1 0,0 1,1 1,0 1,0 1,-7 6,17-12,0 1,1 1,0-1,0 1,0 1,1-1,0 1,1 0,0 1,0-1,1 1,-1 2,3-7,1-1,-1 1,1-1,0 1,1 0,-1 0,1-1,-1 1,1 0,0 0,0-1,1 1,-1 0,1 0,0-1,0 1,0 0,0-1,1 1,-1-1,1 1,0-1,0 0,0 0,1 0,-1 0,1 0,0-1,-1 1,1-1,0 1,1-1,1 1,1 0,-1-1,0 0,1 0,-1-1,1 1,-1-1,1 0,0-1,-1 1,1-1,0 0,0-1,-1 0,1 1,0-2,-1 1,1-1,-1 1,1-2,1 0,107-63,-61 27,2 2,1 3,2 3,19-7,-76 37,1-1,0 1,0 0,0 0,1-1,-1 1,0 1,0-1,1 0,-1 0,0 1,1 0,-1-1,0 1,1 0,-1 0,1 0,-1 0,0 1,1-1,-1 1,1-1,-1 1,0 0,0 0,0 0,1 0,-1 0,0 0,0 1,0-1,-1 1,1 0,0-1,-1 1,1 0,0 1,1 12,-1-1,-1 1,0-1,-1 1,-1-1,0 1,-1-1,-1 1,0-1,-1 0,0 0,-1 0,-1 0,-1 7,-92 377,95-378,0-1,-1 0,-1 0,-1 0,-1 0,0-1,-2-1,0 1,0-2,-2 1,-3 3,13-18,-1 1,1-1,0 1,-1-1,1 0,-1 0,0 0,1-1,-1 1,0 0,0-1,0 0,0 0,0 0,-1 0,1 0,0-1,0 1,-1-1,1 0,0 0,-1 0,1 0,0-1,0 0,-1 1,1-1,0 0,0 0,0-1,0 1,0-1,0 1,0-1,1 0,-1 0,1 0,-1 0,1-1,0 1,0-1,0 1,0-1,0 0,0 0,1 0,0 0,-1 0,-2-11,1 1,1-1,0 1,1-1,0 1,1-1,1 0,0 0,0 1,2-1,0 1,0 0,1 0,1 0,0 0,1 0,0 1,1 0,0 1,5-6,-2 2,1 0,1 1,1 0,0 1,0 0,1 1,1 1,0 0,1 1,0 0,0 2,1 0,0 0,0 2,1 0,4 0,-15 6,-1 0,1 0,0 0,0 1,0 0,-1 0,1 1,0 0,-1 0,1 1,-1 0,6 3,30 11,-32-15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0:2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8,'0'5,"4"1,3-4,4-9,-5-1,-3 3,-7 5,-7 5,-7 8,4 1,10-1,10-9,4-4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0,'-27'8,"1"0,1 1,-1 1,2 2,-1 1,2 0,0 2,0 1,1 0,2 2,-7 7,22-21,0 1,0 0,0 0,1 0,0 1,0 0,0-1,1 1,0 1,0-1,1 0,0 1,0-1,0 1,1 0,0-1,0 1,0 0,1 0,0 0,1 0,-1-1,1 1,1 0,-1 0,1-1,0 1,1-1,0 0,0 1,0-1,0 0,1-1,0 1,0-1,1 0,0 0,0 0,0 0,2 0,-2-3,0 0,0 0,0-1,0 1,1-1,-1-1,1 1,-1-1,1 0,-1 0,0 0,1-1,-1 0,1 0,-1 0,0-1,0 1,0-1,0-1,0 1,0-1,3-2,95-76,-75 55,-2-2,-1-1,-1-1,-2 0,10-20,-32 50,0-1,1 1,-1-1,0 1,0 0,1-1,-1 1,0-1,1 1,-1 0,0-1,1 1,-1 0,1 0,-1-1,1 1,-1 0,0 0,1-1,-1 1,1 0,-1 0,1 0,-1 0,1 0,-1 0,1 0,-1 0,1 0,-1 0,1 0,-1 0,1 0,-1 0,1 0,-1 1,1-1,-1 0,0 0,1 1,-1-1,1 0,-1 0,0 1,1-1,-1 0,0 1,1-1,-1 1,0-1,1 1,-1-1,0 0,0 1,0-1,1 1,-1-1,0 1,0-1,0 1,0-1,0 1,0-1,0 1,0-1,16 50,-11-31,-1-8,0 0,0 0,1 0,0-1,1 1,0-1,1-1,0 1,1-1,0 0,0-1,0 0,1 0,1-1,-1 0,1-1,0 0,1 0,-1-1,1 0,0-1,1 0,-1-1,0-1,8 2,69-26,-74 12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260 520,'-7'-1,"0"1,-1 0,1 0,0 0,0 1,0 0,0 1,0 0,0 0,0 0,0 1,1 0,-1 0,1 0,0 1,0 0,0 1,0-1,1 1,-4 4,-4 6,1 0,1 1,0 1,1 0,1 0,0 0,1 1,1 1,1-1,1 1,1 0,0 1,1-1,1 0,1 1,1 10,-1-25,1 0,-1 0,1 0,0 0,0 0,1 0,-1 0,1 0,0 0,1 0,-1 0,1-1,0 1,0 0,1-1,-1 1,1-1,0 0,0 0,0 0,1 0,-1-1,1 0,0 1,0-1,0 0,0-1,1 1,-1-1,1 0,0 0,-1 0,1-1,0 1,0-1,0 0,0-1,0 1,5-1,9-7,1-1,-1-1,-1 0,0-1,0-1,-1-1,-1-1,0 0,0-1,-1 0,8-12,20-22,-2-2,-2-1,-2-2,-3-2,-2-1,9-26,-27 53,-1-1,-1-1,-1 0,-2 0,-1-1,-2 0,-1-1,-1 1,-2-1,-1-5,-2 32,1 0,-1-1,0 1,-1 0,0 0,0 0,0 0,0 0,-1 0,0 0,-1 1,1-1,-1 1,0 0,-1-1,3 4,0 0,0 0,-1 1,1-1,0 1,-1-1,1 1,-1 0,1 0,-1 0,1 0,-1 1,0-1,1 1,-1-1,0 1,1 0,-1 0,0 0,0 0,1 1,-1-1,0 1,1 0,-1-1,0 1,1 1,-1-1,1 0,0 0,-1 1,1-1,0 1,0 0,0 0,0 0,-16 15,0 2,2 0,0 0,1 1,2 1,0 1,1 0,0 0,2 1,1 1,1 0,1 0,2 0,0 1,0 7,3-18,0 0,1 0,1 0,1 1,-1-1,2 0,0 0,1 0,0-1,1 1,1-1,0 1,1-1,0-1,1 1,0-1,1 0,1-1,-1 0,2 0,0-1,0 0,1-1,0 0,0-1,1 0,9 4,-11-7,0 0,0-1,0-1,1 1,-1-2,1 0,-1 0,1-1,0 0,0 0,0-2,0 1,-1-1,1-1,0 0,-1 0,11-4,-13 3,0 0,0-1,0 0,0 0,-1-1,1 1,-1-2,0 1,-1-1,1 0,-1 0,0-1,-1 0,0 0,0 0,0 0,-1-1,0 0,0 0,1-7,-7 3,-8 32,10-15,-1 0,0 0,1 0,0 0,0 0,1 0,-1 0,1 0,0 0,0 0,1 0,-1 0,1-1,0 1,1 0,-1-1,1 0,0 0,0 1,0-2,0 1,1 0,0-1,-1 1,1-1,0 0,1-1,-1 1,3 1,3 1,0 0,0-1,0 0,1-1,0 0,-1 0,1-1,0-1,0 0,0 0,0-1,1-1,3 0,6-4,1-2,-1 0,0-2,-1 0,0-1,0-1,-1 0,-1-2,0 0,-1-2,0 1,-1-2,-1 0,6-9,33-28,-52 51,-1 0,1 0,-1 0,1 0,0 0,0 0,0 1,0-1,0 0,0 1,0 0,0 0,1 0,-1 0,0 0,1 0,-1 0,1 1,-1-1,1 1,-1 0,1 0,0-1,-1 2,1-1,-1 0,1 1,-1-1,1 1,-1 0,1-1,-1 1,0 0,1 1,-1-1,0 0,0 1,0-1,0 1,0 0,0-1,-1 1,1 0,0 0,-1 0,1 1,-1-1,0 0,0 0,0 1,0-1,0 0,-1 1,1 0,2 13,0 0,-1 0,-1 0,-1 0,0 0,-1 0,-1 0,0 0,-1-1,-1 1,0-1,-3 4,5-14,0-1,0 1,-1-1,0 0,0 0,0 0,0 0,-1-1,1 1,-1-1,0 0,0 0,0 0,0-1,-1 0,1 1,-1-1,1-1,-1 1,0-1,1 0,-1 0,0 0,0 0,0-1,0 0,-5 0,10 0,-1 0,0-1,0 1,0 0,1 0,-1 0,0-1,0 1,1 0,-1-1,0 1,1-1,-1 1,0-1,1 1,-1-1,1 1,-1-1,0 0,1 1,0-1,-1 0,1 1,-1-1,1 0,0 1,-1-1,1 0,0 0,0 0,0 1,0-1,0 0,0 0,0 0,0 1,0-1,0 0,0 0,0 0,0 1,1-1,-1 0,0 0,1 1,-1-1,0 0,1 1,-1-1,1 0,-1 1,1-1,0 1,-1-1,1 1,-1-1,1 1,0-1,0 1,-1-1,1 1,0 0,0 0,-1-1,1 1,0 0,12-5,0 1,-1 1,2 0,-1 0,0 2,0-1,1 2,-1 0,0 0,1 1,1 1,44 10,-52-9,1-1,0 0,0 0,0-1,0 0,1 0,-1-1,0 0,0-1,0 0,7-1,8-7,-1-1,0-1,0-1,-1-1,-1 0,0-2,-1 0,-1-1,0-1,-1-1,-1-1,-1 0,13-21,-14 24,3-10,0 1,-1-2,-2 0,-1-1,-1-1,-2 1,0-2,-2 1,3-27,1-145,-26 149,14 51,0 0,-1 0,1 0,0 0,-1 0,1 0,-1 0,1 0,-1 0,0 1,1-1,-1 0,0 0,0 1,0-1,1 1,-1-1,0 0,0 1,0 0,0-1,0 1,0-1,0 1,0 0,0 0,0 0,0 0,0 0,0 0,0 0,0 0,0 0,0 0,0 0,0 0,0 1,0-1,0 0,0 1,0-1,0 1,0-1,0 1,1 0,-1-1,0 1,0 0,-7 9,1 0,0 0,0 1,1 0,0 0,1 1,1 0,0-1,0 1,1 1,1-1,0 0,0 1,1 1,-5 20,0 6,2 1,1-1,2 1,2-1,2 1,1-1,2 1,9 26,-6-30,-2 0,-1 0,-2 1,-2 0,-1 0,-3 19,-16-19,17-37,0-1,1 1,-1-1,1 1,-1-1,0 0,1 1,-1-1,0 0,1 0,-1 1,0-1,0 0,1 0,-1 0,0 0,0 0,1 0,-1 0,0 0,0 0,1 0,-1 0,0-1,1 1,-1 0,0 0,1-1,-1 1,0 0,1-1,-1 1,0-1,1 1,-1-1,1 1,-1-1,1 1,-1-1,1 0,0 1,-1-1,1 0,0 1,-1-1,1 0,0 1,0-1,0 0,-1 0,1 1,0-1,0 0,0 0,-9-46,7 22</inkml:trace>
  <inkml:trace contextRef="#ctx0" brushRef="#br0" timeOffset="329.899">2292 350,'-28'20,"15"-13,0 1,1 0,0 1,0 0,1 1,0 0,0 1,2 1,-1-1,1 1,1 1,0 0,1 0,-2 4,9-10,1 0,-1 0,1 0,0-1,1 1,0 0,0-1,0 1,1-1,-1 0,2 0,-1 0,1 0,0-1,0 1,0-1,1 0,0 0,0-1,0 1,0-1,1 0,0 0,0-1,0 0,0 0,0 0,1-1,-1 0,3 0,34 23,55 39,-70-74,-21-4</inkml:trace>
  <inkml:trace contextRef="#ctx0" brushRef="#br0" timeOffset="685.224">881 68,'5'0,"1"4,0 3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3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75,'1'-2,"0"0,1 0,-1 0,1 0,0 1,-1-1,1 1,0-1,0 1,0 0,0 0,0 0,0 0,1 0,-1 0,0 0,0 1,1-1,-1 1,0 0,1 0,-1 0,0 0,1 0,-1 0,1 0,254-14,-117-20,-138 34,0-1,0 1,0 0,0 0,0 0,1 0,-1 0,0 1,0-1,0 1,0-1,0 1,0 0,0-1,0 1,-1 0,1 0,0 1,0-1,-1 0,1 1,-1-1,1 0,-1 1,0 0,1-1,-1 1,0 0,0 0,0 0,0 0,-1 0,1 0,0 0,-1 0,1 0,-1 0,0 1,1 83,-57 190,23-31,5-41,-7-237,23 22,-1 1,0 0,0 1,-1 1,-1 0,1 1,-1 0,-1 1,1 1,-1 0,0 2,0-1,-9 1,-5 3,1 0,-1 3,0 0,1 2,-1 1,1 1,1 2,0 0,0 2,1 2,0 0,1 2,0 0,2 2,-13 11,32-24,-1-1,1 0,0 0,0 0,1 1,-1 0,1 0,0 0,0 0,0 1,0 0,1 0,0 0,0 0,0 0,0 1,1-1,0 1,0-1,0 4,3-7,-1-1,1 0,0 1,0-1,0 0,0 0,0 0,0 0,1 0,-1 0,0 0,0 0,1 0,-1-1,0 1,1-1,-1 1,1-1,-1 1,1-1,-1 0,1 1,-1-1,1 0,-1 0,1 0,-1 0,1-1,-1 1,1 0,-1-1,1 1,0-1,20-2</inkml:trace>
  <inkml:trace contextRef="#ctx0" brushRef="#br0" timeOffset="361.03">447 498,'127'-23,"-103"21,289-2,-125-33,-188 36,1 1,0-1,-1 1,1-1,-1 1,1-1,0 1,-1-1,1 1,0-1,0 1,0 0,-1-1,1 1,0 0,0 0,0 0,-1 0,1 0,0 0,0 0,0 0,0 0,-1 0,1 0,0 0,0 0,0 1,-1-1,1 0,0 1,0-1,-1 1,1-1,0 1,-1-1,1 1,0-1,-1 1,1-1,-1 1,1 0,-1-1,1 1,-1 0,0 0,1-1,-1 1,0 0,1 0,-1 0,0-1,0 1,0 0,0 0,0 0,0 0,0-1,0 1,-8 8</inkml:trace>
  <inkml:trace contextRef="#ctx0" brushRef="#br0" timeOffset="615.755">1293 470,'-5'39,"-6"26,-1 8,1-5,2-8,4-10,1-13</inkml:trace>
  <inkml:trace contextRef="#ctx0" brushRef="#br0" timeOffset="864.577">1322 188,'0'0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18120 623,'-2'-1,"-1"0,1 0,-1 0,0 1,1-1,-1 1,0-1,0 1,1 0,-1 0,0 1,0-1,1 0,-1 1,0 0,1 0,-1-1,1 2,-1-1,1 0,-1 0,1 1,0-1,0 1,0 0,0 0,0-1,0 1,0 1,-1 0,-44 73,41-60,1 1,1 1,1-1,1 0,0 1,1 0,1-1,0 1,2 6,-1 9,-1-30,-1 1,0 0,1 0,-1-1,1 1,0 0,0 0,1-1,-1 1,1 0,0 0,0-1,0 1,0-1,1 1,0-1,-1 0,1 1,0-1,1 0,-1 0,0 0,1-1,0 1,-1 0,1-1,0 0,0 0,1 0,-1 0,0 0,1 0,-1-1,1 0,-1 0,1 0,0 0,-1 0,1-1,0 0,0 0,0 0,11-6,-1 0,1-2,-1 0,0 0,-1-2,0 1,0-2,-1 0,-1 0,0-1,3-4,-1 2,-1-1,0 0,-1 0,-1-1,0-1,-1 0,-1 0,-1 0,0-1,-1 0,-1-1,0-3,-4 18,-1 0,0 1,1-1,-1 0,-1 0,1 1,0-1,-1 0,0 1,0-1,0 0,0 1,0-1,-1 1,0 0,1-1,-1 1,-1 0,1 0,0 0,-1 0,1 1,-1-1,0 1,0 0,0-1,0 1,0 0,-2 0,-4-2,-1 0,0 1,0 0,0 0,0 1,0 0,-1 1,1 1,-11 0,-45-8,95-16,11 9,2 1,-1-3,-1-1,0-1,-1-3,-2-1,0-2,4-5,-32 18,0 0,-1 0,0-1,-1 0,0-1,-1 1,-1-1,0 0,-1-1,0 1,-1-1,-1 0,0 0,-1 0,-1 0,0 0,-1 0,-1 0,-2-8,-7-11,7 64,46 267,-24-210,-4 1,-3 1,-4 0,-5 0,-3 0,-4 0,-5 7,-65 280,71-356,-1-1,-1 1,0-1,-2 0,0 0,-1-1,-1 0,-1-1,11-16,0-1,-1 1,1 0,0-1,0 1,-1-1,1 1,0 0,-1-1,1 1,-1-1,1 1,-1-1,1 0,-1 1,1-1,-1 1,1-1,-1 0,1 1,-1-1,0 0,1 0,-1 0,1 1,-1-1,0 0,1 0,-1 0,0 0,1 0,-1 0,0 0,1 0,-1 0,0-1,1 1,-1 0,1 0,-1 0,0-1,1 1,-1 0,1-1,-1 1,1-1,-1 1,1 0,-1-1,1 1,-1-1,1 1,0-1,-1 0,1 1,0-1,-1 1,1-1,0 0,0 1,0-1,-1 1,1-1,0 0,0 1,-7-47,6-14,3-1,2 0,3 1,2 0,3 0,3 2,2-1,11-19,27-11,-35 71</inkml:trace>
  <inkml:trace contextRef="#ctx0" brushRef="#br0" timeOffset="-12283.403">11375 227,'-2'1,"0"1,0-1,0 1,0-1,1 1,-1 0,1 0,-1 0,1 0,0 0,0 0,0 0,0 0,0 0,0 1,0-1,1 0,-1 1,1-1,0 0,0 1,0-1,0 0,0 3,0-2,-14 393,-50-56,60-321,8-20,66-194,-66 174</inkml:trace>
  <inkml:trace contextRef="#ctx0" brushRef="#br0" timeOffset="-11988.908">11064 735,'90'-17,"134"-6,-207 19,-2 2,0-1,-1 0,0-2,0 1,0-1,0-1,-1-1,0 0,8-6,-5-1</inkml:trace>
  <inkml:trace contextRef="#ctx0" brushRef="#br0" timeOffset="-11568.531">11685 256,'-21'130,"7"-50,4 1,-1 71,11-139,0 0,1-1,1 1,0 0,0-1,2 1,-1-1,1 0,1 0,0 0,1-1,0 0,1 0,0 0,1-1,3 3,-7-10,0 0,1 0,0-1,-1 1,1-1,0-1,0 1,0-1,0 1,0-1,0-1,1 1,-1-1,0 0,0 0,1-1,-1 1,0-1,0 0,0 0,0-1,0 0,0 0,0 0,-1 0,1-1,-1 0,1 0,-1 0,0 0,0-1,-1 1,4-5,50-25,-56 33,0 1,0-1,1 0,-1 0,0 1,0-1,0 1,0-1,0 1,0-1,0 1,0 0,0 0,0-1,0 1,0 0,-1 0,1 0,0 0,0 0,-1 0,1 0,-1 0,1 0,-1 0,1 0,-1 0,0 0,0 1,1-1,-1 0,0 0,0 0,0 1,0-1,0 0,-1 0,1 0,0 0,0 1,-1-1,1 0,-1 1,1 7,25 81,-24-88,0 1,0-1,0 1,1-1,-1 0,1 0,0 0,-1 0,1 0,0 0,0 0,0 0,0-1,0 1,1-1,-1 0,0 1,1-1,-1 0,1-1,-1 1,1 0,0-1,-1 1,1-1,0 0,-1 0,1 0,0 0,-1 0,1 0,-1-1,1 0,15-6</inkml:trace>
  <inkml:trace contextRef="#ctx0" brushRef="#br0" timeOffset="-11206.096">12249 848,'10'2,"-1"1,1-2,0 1,0-2,0 1,-1-1,1-1,0 1,0-2,0 1,-1-1,1-1,-1 0,0 0,0-1,0 0,0-1,0 0,-1 0,0-1,0 0,-1 0,1-1,-1 1,-1-2,4-3,-9 8,-1 1,1-1,-1 0,1 1,-1-1,0 1,0-1,0 0,0 1,-1-1,1 1,-1-1,1 1,-1-1,0 1,0-1,0 1,0 0,-1-1,1 1,0 0,-1 0,0 0,1 0,-1 0,0 0,0 1,0-1,0 1,-1-1,1 1,0 0,-1-1,1 1,0 1,-1-1,1 0,-1 1,0-1,1 1,-1 0,1-1,-1 1,0 0,1 1,-1-1,1 1,-1-1,1 1,-1 0,1-1,-1 1,1 1,0-1,-2 1,-4 1,0 0,-1 1,1 1,1-1,-1 1,1 0,-1 1,1 0,1 0,-1 1,1 0,1 0,-1 0,1 0,0 1,1 0,0 0,0 0,1 1,0 0,0-1,1 1,0 0,0 0,1 0,1 0,-1 0,1 0,1 0,0 0,0 0,1 0,0 0,0 0,1 0,3 5,3-5,0 0,1-1,0 0,1 0,0-1,0 0,0-1,1 0,0-1,0 0,0-1,1-1,-1 0,1 0,0-1,0-1,0 0,2-1,70 2,-60-2</inkml:trace>
  <inkml:trace contextRef="#ctx0" brushRef="#br0" timeOffset="-9414.452">13350 1102,'-1'-22,"1"0,0 0,2 1,0-1,2 0,0 1,2 0,0 0,1 0,1 1,1 0,1 1,0 0,2 0,0 1,1 1,1 0,10-9,163-100,-185 125,-1 0,0 0,1 0,-1 0,1 0,-1 0,1 0,0 1,-1-1,1 1,0-1,-1 1,1 0,0-1,0 1,-1 0,1 0,0 0,0 1,-1-1,1 0,0 1,-1-1,1 1,0-1,-1 1,1 0,-1 0,1-1,-1 1,1 0,-1 1,0-1,1 0,-1 0,0 1,0-1,0 0,0 1,0-1,0 1,0-1,-1 1,1 0,0-1,-1 1,1 0,-1-1,0 1,0 0,0 0,1-1,-1 1,-1 0,1 256,-1-256,1-1,0 1,0-1,0 0,0 1,1-1,-1 0,0 1,1-1,-1 0,0 0,1 1,0-1,-1 0,1 0,0 0,-1 1,1-1,0 0,0 0,0 0,0 0,0-1,0 1,0 0,0 0,1-1,-1 1,0 0,0-1,1 1,-1-1,0 0,1 1,-1-1,0 0,1 0,-1 0,0 0,1 0,-1 0,0 0,1-1,-1 1,0 0,1-1,-1 1,0-1,0 1,1-1,-1 0,0 1,0-1,0 0,0 0,0 0,0 0,0 0,0 0,227-211,-127 138,-100 74,0-1,0 0,-1 1,1-1,0 1,0-1,0 1,0-1,0 1,0 0,0-1,0 1,0 0,0 0,0 0,0 0,0 0,0 0,0 0,0 0,0 0,0 0,-1 0,1 1,0-1,0 0,0 1,0-1,0 1,0-1,0 1,0-1,-1 1,1 0,0-1,-1 1,1 0,0 0,-1 0,1-1,-1 1,1 0,-1 0,1 0,-1 0,0 0,1 0,-1 0,0 0,0 0,0 0,0 0,0 0,0 0,0 0,0 0,0 0,0 0,-7 62,-1-28,2 0,1 1,2-1,1 1,2 0,2 12,3-29,1-7</inkml:trace>
  <inkml:trace contextRef="#ctx0" brushRef="#br0" timeOffset="-9115.341">14592 678,'-19'25,"-4"3,2 0,0 2,2 0,2 1,1 1,1 0,-3 13,17-42,-1 0,1 0,0 0,0 0,0 0,1 0,-1 0,1 1,-1-1,1 0,0 0,0 0,1 1,-1-1,1 0,-1 0,1 0,0 0,0 0,1 0,-1 0,0 0,1 0,0-1,0 1,0-1,0 1,0-1,0 1,1-1,-1 0,1 0,-1 0,1-1,0 1,0-1,0 1,0-1,0 0,0 0,0 0,0-1,0 1,0-1,0 1,1-1,-1 0,3-1,11-4,1 0,-2-2,1 0,-1-1,0 0,0-2,-1 0,-1 0,1-1,-2-1,0-1,0 0,-1 0,-1-1,0-1,-1 1,0-2,5-12,-11 20,0-1,0 0,-1 0,0 0,0 0,-1-1,-1 1,0-1,0 1,0-1,-1 1,-1-3,1 8,-1 1,1-1,-1 1,0 0,0-1,0 1,0 0,0-1,-1 1,0 0,1 0,-1 0,-1 0,1 1,0-1,0 1,-1-1,0 1,1 0,-1 0,0 0,0 0,0 0,0 1,-1-1,1 1,0 0,-1 0,1 0,0 0,-1 1,1-1,-1 1,0 0,-23 2,2 3</inkml:trace>
  <inkml:trace contextRef="#ctx0" brushRef="#br0" timeOffset="-8699.011">15354 227,'-11'13,"-1"0,2 1,0 1,0-1,1 1,1 1,1 0,0 0,1 0,1 1,0 0,2 0,-1 0,2 1,1-1,0 0,1 1,1-1,0 1,2 4,1-7,0 0,-1 1,-1-1,0 0,-1 1,-1 0,0-1,-1 1,-3 12,-2 0,-1-1,-2 0,-1 0,0-1,-3-1,-4 7,-10 25,23-49</inkml:trace>
  <inkml:trace contextRef="#ctx0" brushRef="#br0" timeOffset="-8452.667">14931 623,'38'4,"37"3,10-1,-4-1,-11-2,-13-1,-11-1,-9 0,-6-1,-3 4,-2 2,0 0,0-1,-4-2</inkml:trace>
  <inkml:trace contextRef="#ctx0" brushRef="#br0" timeOffset="-8251.127">15833 678,'-14'34,"-5"6,1-4</inkml:trace>
  <inkml:trace contextRef="#ctx0" brushRef="#br0" timeOffset="-8099.024">15806 340</inkml:trace>
  <inkml:trace contextRef="#ctx0" brushRef="#br0" timeOffset="-7817.393">16116 594,'-6'22,"-1"3,0 1,1 0,2 0,0 0,2 0,1 1,1-1,3 20,-3-43,1 0,-1 0,1 1,0-1,0 0,0 0,0 0,0 0,1 0,-1-1,1 1,0 0,0-1,0 1,0-1,0 0,1 1,-1-1,1 0,-1 0,1-1,0 1,0 0,0-1,0 0,0 0,0 0,0 0,0 0,0-1,0 1,0-1,1 0,-1 0,0 0,0 0,0 0,1-1,-1 0,0 1,0-1,0 0,0-1,0 1,0 0,1-2,8-7,0 0,0-1,-1 0,-1-1,0 0,0-1,-2 0,1-1,-1 0,-1 0,-1 0,0-1,-1 0,1-3,10-94,-15 109,-1-1,0 1,-1 0,1 0,0 0,-1-1,0 1,0 0,0 0,0 0,0 0,-1 0,1 0,-1 0,0 1,1-1,-1 1,-1-1,1 1,0-1,-1 1,1 0,-1 0,1 1,-1-1,0 0,0 1,0-1,0 1,0 0,0 0,-3 0,1 1,0 0,-1 0,1 1,0 0,0 0,0 0,0 1,0-1,1 1,-1 0,0 1,1-1,-1 1,1 0,-2 2,-19 13</inkml:trace>
  <inkml:trace contextRef="#ctx0" brushRef="#br0" timeOffset="-7366.236">16511 904,'44'-76,"91"-127,-135 202,1 0,-1 0,1 0,-1 0,1 0,-1 0,1 0,0 0,0 0,0 0,-1 1,1-1,0 0,0 0,0 1,0-1,0 1,0-1,0 1,0-1,0 1,1 0,-1 0,0-1,0 1,0 0,0 0,1 0,-1 0,0 0,0 0,0 1,0-1,0 0,0 0,1 1,-1-1,0 1,0-1,0 1,0 0,0-1,-1 1,1 0,0-1,0 1,0 0,0 0,-1 0,1 0,0 0,-1 0,1 0,-1 0,1 0,22 55,-22-50,1 0,-1 0,1-1,0 1,1 0,-1-1,1 1,0-1,0 0,1 0,0 0,0-1,0 1,0-1,0 0,1 0,0 0,0-1,0 0,0 0,1 0,-1 0,4 0,2 0,0-2,0 1,0-2,0 1,1-1,-1-1,0 0,0-1,0 0,-1 0,1-1,0-1,-1 0,0 0,0-1,0 0,-1-1,1 0,-1-1,-1 0,1 0,-1 0,0-1,-1-1,0 1,0-1,-1 0,0-1,-1 1,0-1,0-1,1-5,6-12,-2 2</inkml:trace>
  <inkml:trace contextRef="#ctx0" brushRef="#br0" timeOffset="4383.471">1 2231,'43'-15,"-1"-3,-1-1,-1-2,0-2,-2-2,7-7,-22 17,7-3,-1-2,0-1,-1-1,-2-1,0-2,-2 0,0-2,-2 0,17-29,-33 44,0-1,-1 1,-1-1,0 0,-1 0,0 0,-1 0,0 0,-1-1,-1 1,-1-7,0 17,0-1,0 1,0 0,-1 0,0 0,1 0,-1 0,0 0,-1 1,1-1,0 1,-1-1,1 1,-1 0,0 0,0 0,0 0,0 0,0 1,0-1,0 1,-1 0,1 0,0 0,-1 1,1-1,-1 1,1 0,-1 0,1 0,-1 0,1 0,0 1,-1 0,1-1,0 1,-1 1,1-1,0 0,0 1,0-1,0 1,0 0,0 0,0 0,1 1,-1-1,1 1,0-1,-1 2,-2-2,-1 1,1 0,1 0,-1 0,0 0,1 1,0 0,-1 0,2 0,-1 1,0-1,1 1,0 0,0-1,0 2,1-1,-1 0,1 0,1 1,-1-1,1 1,0 0,0-1,0 1,1 0,0 0,0-1,1 1,-1 0,1-1,1 1,-1 0,1-1,0 1,0-1,0 0,1 0,2 4,4-1,0-1,0 0,1-1,0 0,0-1,1 0,0 0,-1-1,2 0,-1-1,0-1,1 0,-1 0,1-1,-1 0,1-1,0 0,-1-1,1-1,1 0,68 2,-79 0,0 0,0 0,1 0,-1 1,0-1,0 0,0 1,0 0,0-1,0 1,0 0,0 0,0 0,0 0,-1 0,1 1,0-1,-1 1,1-1,-1 1,1-1,-1 1,0 0,1 0,-1-1,0 1,0 0,-1 0,1 0,0 0,-1 0,1 1,-1-1,1 0,-1 0,0 0,0 0,0 0,0 1,-1-1,-23 91,18-78,-9 24,10-28,0-1,1 1,0 0,1 0,0 0,1 1,0-1,1 1,0-1,0 6,2-16,-1 0,0 0,1 0,-1-1,0 1,1 0,-1 0,1 0,-1-1,1 1,0 0,-1-1,1 1,0 0,-1-1,1 1,0-1,0 1,-1-1,1 1,0-1,0 0,0 1,0-1,0 0,0 0,-1 0,1 1,0-1,0 0,0 0,0 0,0-1,0 1,0 0,0 0,0 0,0-1,-1 1,1 0,0-1,0 1,0-1,-1 1,1-1,0 1,0-1,-1 0,1 1,0-1,-1 0,1 1,-1-1,1-1,-1 2,15-9</inkml:trace>
  <inkml:trace contextRef="#ctx0" brushRef="#br0" timeOffset="-27311.148">1130 143,'0'0,"0"0,-1 0,1 0,0 0,-1 0,1 0,-1 0,1 0,0 0,-1 0,1 0,0 0,-1 0,1 0,-1 0,1 0,0 0,-1 0,1 0,0-1,-1 1,1 0,0 0,0-1,-1 1,1 0,0 0,-1-1,1 1,0 0,0 0,0-1,-1 1,1 0,0-1,0 1,0-1,0 1,0 0,0-1,-1 1,-14 39,5 3,1 2,2-1,3 1,1 0,2 1,2-1,2 3,-2-32,0-1,2 1,-1-1,2 1,0-1,1 0,0 0,1-1,3 6,-6-14,-1-1,1 0,0 1,1-1,-1-1,1 1,-1 0,1-1,0 0,0 0,1 0,-1 0,1-1,-1 1,1-1,0 0,0-1,0 1,0-1,0 0,0 0,0-1,0 1,0-1,0 0,1-1,-1 1,2-2,10-3,-1-2,1 0,-1-1,-1-1,1 0,-1-1,-1 0,0-2,-1 1,0-2,0 0,-2 0,1-1,-2 0,0-1,-1-1,2-3,43-54,-13 14,-33 82,-9 27,-1-24,2 1,0-1,2 0,1 1,1-1,1-1,7 22,-9-41,1 1,0-1,0 0,0 0,1-1,0 1,0-1,0 0,1 0,-1-1,1 1,0-1,1-1,-1 1,1-1,-1 0,1-1,0 1,0-1,0-1,0 1,1-1,-1 0,0-1,0 0,1 0,-1-1,0 0,1 0,-1 0,0-1,0 0,0-1,-1 1,1-1,0-1,-1 1,0-1,0 0,2-2,15-15,-1-1,-1-1,-1-1,-1-1,-1-1,-1 0,-1-1,-2-1,2-7,2-2,-1-1,-2-1,-2 0,-1-1,-3 0,0-3,-10 15,-4 29</inkml:trace>
  <inkml:trace contextRef="#ctx0" brushRef="#br0" timeOffset="-26975.969">2259 764,'39'-17,"-1"0,0-3,-2-1,0-2,-2-1,14-14,-42 34,0 0,0-1,-1 1,1-1,-1-1,-1 1,1-1,-1 1,0-1,0-1,-1 1,1 0,-1-1,-1 0,1 0,-1 0,-1 0,1 0,-1 0,0 0,-1 0,0-1,0 1,0 0,-1 0,0 0,-1-2,-2 6,0-1,0 1,0 0,0 0,-1 0,1 1,-1-1,0 1,0 0,0 1,0-1,0 1,0 0,-1 0,1 0,0 1,0 0,-1 0,1 0,0 1,0 0,0 0,-1 0,1 1,0-1,0 1,1 0,-1 1,0-1,1 1,-1 0,1 0,0 0,-3 4,-1 0,0 0,0 0,1 1,0-1,1 2,0-1,0 1,1 0,0 0,0 1,1-1,0 1,1 0,0 0,1 0,0 1,0-1,1 0,1 1,-1-1,2 1,0-1,0 1,0-1,2 0,-1 0,1 0,1 0,0 0,0 0,1-1,0 0,0 0,1 0,0-1,1 0,0 0,0-1,1 1,0-2,0 1,1-1,-1 0,1-1,1 0,-1 0,1-1,-1 0,4 0,131-1,-120-4</inkml:trace>
  <inkml:trace contextRef="#ctx0" brushRef="#br0" timeOffset="-25754.555">3360 566,'-4'26,"1"0,1-1,1 1,1 0,2 0,2 10,-3-26,0-1,0 0,1-1,0 1,0-1,1 1,0-1,0 0,1 0,0 0,1-1,0 0,5 7,-8-11,0-1,1 0,-1 1,1-1,-1 0,1 0,0-1,0 1,0-1,-1 1,2-1,-1 0,0 0,0 0,0 0,0-1,1 1,-1-1,0 0,0 0,1 0,-1 0,0-1,1 1,-1-1,0 0,0 0,0 0,0-1,0 1,0 0,0-1,0 0,-1 0,2-1,8-7,-1 0,0-1,-1 0,0 0,-1-1,0-1,-1 1,2-6,27-37,-36 54,-1 0,0 0,1 0,0 1,-1-1,1 0,-1 0,1 0,0 1,0-1,0 0,-1 1,1-1,0 0,0 1,0-1,0 1,0 0,0-1,0 1,0 0,0-1,0 1,0 0,0 0,0 0,0 0,0 0,0 0,0 0,0 0,0 1,0-1,0 0,0 1,0-1,0 0,0 1,0-1,0 1,0 0,0-1,-1 1,1 0,0-1,0 1,-1 0,1 0,0 0,-1 0,1-1,-1 1,1 0,-1 0,0 0,1 0,-1 0,0 0,0 0,0 1,23 41,-21-35,1 0,0-1,0 1,1-1,0 0,1 0,-1 0,1-1,1 1,-1-1,1 0,0-1,0 0,1 0,0 0,-1 0,2-1,-1 0,0-1,1 0,0 0,5 1,-4-4,0-1,1 0,-1 0,0-1,0 0,-1-1,1 0,0-1,-1 1,0-1,0-1,0 0,0 0,-1-1,0 1,0-1,0-1,-1 0,0 0,0 0,-1 0,0-1,0 0,3-8,-1 7,0 0,0-1,-2 0,1 0,-1-1,-1 1,1-1,-2 0,0 0,0 0,-1-1,0 1,0-11,-7 6</inkml:trace>
  <inkml:trace contextRef="#ctx0" brushRef="#br0" timeOffset="-25508.513">4375 735,'-9'34,"-9"20,0 6,2-7</inkml:trace>
  <inkml:trace contextRef="#ctx0" brushRef="#br0" timeOffset="-25268.449">4375 171</inkml:trace>
  <inkml:trace contextRef="#ctx0" brushRef="#br0" timeOffset="-22353.916">4884 171,'0'407,"-30"-105,31-196,-1-107</inkml:trace>
  <inkml:trace contextRef="#ctx0" brushRef="#br0" timeOffset="-21919.802">5052 199,'-3'6,"0"0,0 0,0 1,0-1,1 1,0-1,0 1,1 0,0 0,0-1,1 1,0 0,0 0,0 0,1 0,0 0,0-1,1 1,0 0,2 5,-3-7,7 47,-2 0,-3 1,-3 0,-3 24,1 21,3 131,22-174,-22-54,0 0,-1 0,1 0,0 0,0 0,0-1,0 1,0 0,0-1,0 1,0-1,0 1,0-1,0 1,0-1,0 0,0 0,0 1,0-1,1 0,-1 0,0 0,0 0,0 0,0 0,0-1,1 1,-1 0,0 0,0-1,0 1,0-1,0 1,0-1,0 0,0 1,0-1,0 0,0 1,-1-1,1 0,0 0,0 0,-1 0,1 0,-1 0,1 0,-1 0,1-1,8-13</inkml:trace>
  <inkml:trace contextRef="#ctx0" brushRef="#br0" timeOffset="-21025.675">6182 623,'-18'0,"0"2,0 0,1 1,-1 0,1 2,0 0,0 1,0 1,1 0,-14 9,22-12,1 1,-1 0,1 0,0 0,0 1,1 0,0 1,0-1,0 1,1 0,0 1,1-1,-1 1,1 0,1 0,-1 0,2 0,-1 1,1-1,0 1,1 0,-1 6,3-9,0-1,1 1,-1-1,1 1,0-1,1 0,-1 1,1-1,0 0,0-1,0 1,1-1,0 1,0-1,0 0,0 0,1-1,-1 1,1-1,0 0,0 0,0-1,1 0,-1 0,0 0,1 0,0-1,-1 0,1 0,0 0,-1-1,1 0,0 0,0 0,-1-1,1 0,0 0,-1 0,1-1,-1 0,0 0,1 0,-1-1,2-1,18-8,-1-1,-1-2,0 0,-1-1,-1-2,0 0,-1-1,-1-1,-1-1,8-12,53-55,-78 87,-1 0,1 0,0 0,-1 0,1 0,0 1,0-1,0 0,0 0,0 1,0-1,0 1,0-1,0 1,0-1,0 1,0 0,0-1,0 1,0 0,0 0,0 0,1 0,-1 0,0 0,0 0,0 0,0 0,0 1,0-1,0 0,0 1,1-1,-1 1,0-1,-1 1,1-1,0 1,0 0,0 0,0-1,0 1,-1 0,1 0,0 0,-1 0,1 0,0 0,-1 0,1 0,-1 0,0 0,1 0,-1 0,0 0,0 0,0 0,1 1,-1-1,0 0,-1 0,1 0,0 0,0 0,0 0,-1 1,1-1,4 62,-5-55,0 0,0-1,1 1,0 0,1-1,0 1,0 0,0-1,1 1,1-1,-1 1,1-1,0 0,0 0,1 0,0-1,0 1,1-1,0 0,0 0,0-1,1 1,0-1,0 0,4 2,2-3,-1 0,1 0,0-1,0-1,0 0,0 0,0-1,0-1,1 0,11-2,1 1</inkml:trace>
  <inkml:trace contextRef="#ctx0" brushRef="#br0" timeOffset="-20590.373">6774 848,'105'-161,"-33"50,-72 111,0 1,1-1,-1 1,0-1,0 1,0-1,0 0,1 1,-1-1,0 1,0-1,1 0,-1 1,0-1,1 0,-1 1,0-1,1 0,-1 0,0 1,1-1,-1 0,1 0,-1 0,0 0,1 1,-1-1,1 0,-1 0,1 0,-1 0,0 0,1 0,-1 0,1 0,-1 0,1 0,-1 0,1-1,-1 1,0 0,1 0,-1 0,1 0,-1-1,0 1,1 0,-1 0,0-1,1 1,-1 0,0-1,1 1,-1 0,0-1,0 1,1-1,-1 1,0 0,0-1,0 1,0-1,0 1,1-1,-1 1,0 0,0-1,0 1,0-1,0 1,2 37,-2-32,-1 37,-1-31,1-1,0 1,1 0,0 0,0-1,1 1,1 0,0-1,0 1,1-1,0 1,1-1,0 0,1-1,0 1,0-1,1 0,3 3,-3-8,0-1,0 0,0 0,0-1,0 0,1 0,-1 0,1-1,-1 0,1 0,0-1,-1 0,1 0,0 0,-1-1,1 0,0 0,-1-1,0 0,1 0,-1 0,0-1,0 0,0 0,0-1,-1 1,1-1,-1 0,0-1,0 1,-1-1,2-2,5-2,-2-1,1 0,-1-1,0 1,-1-2,-1 1,0-1,0 0,-1-1,0 0,9-26,-9 23</inkml:trace>
  <inkml:trace contextRef="#ctx0" brushRef="#br0" timeOffset="-20205.771">7791 678,'-26'1,"1"1,-1 1,1 1,0 2,0 0,1 2,0 0,0 2,1 0,-19 12,38-20,1 0,-1 0,1 0,-1 1,1-1,0 1,0-1,0 1,0 0,0 0,1 1,-1-1,1 0,0 1,0 0,0-1,1 1,-1 0,1 0,0 0,0 0,0 0,1 0,0 0,-1 0,1 0,0 0,1 0,-1 0,1 1,0-1,0 0,0-1,1 1,-1 0,1 0,0-1,0 1,0 0,0-1,1 0,-1 0,1 0,0 0,0 0,0 0,0-1,1 1,8 1,0-1,0 0,1-1,-1 0,1-1,0 0,-1-1,1 0,0-1,-1-1,1 0,-1 0,0-1,1-1,-1 0,9-5,2-2,0-2,-1 0,-1-1,0-1,-1-2,0 1,0-3,44-23,-63 41,0 0,1 1,-1 0,1-1,-1 1,1 0,-1-1,1 1,-1 0,1 0,-1 0,1 1,-1-1,1 0,-1 1,1-1,-1 0,1 1,-1 0,0-1,1 1,-1 0,0 0,1 0,-1-1,0 2,0-1,0 0,0 0,0 0,0 0,0 0,0 1,-1-1,1 0,0 1,-1-1,1 1,-1-1,0 1,1-1,-1 1,0-1,0 1,0-1,0 2,3 17,-3-15,1 1,-1-1,1 1,0-1,1 0,-1 1,1-1,0 0,0 0,1 0,-1-1,1 1,0 0,0-1,1 0,1 2,10 4</inkml:trace>
  <inkml:trace contextRef="#ctx0" brushRef="#br0" timeOffset="-19457.499">8242 1,'-5'38,"-1"37,0 11,1 0,2-5,0-12,2-7,1-10,0-4,0-6,5-4,2-5,-1-3,-1-1,-2-2,-1 1,0-11,-2-7</inkml:trace>
  <inkml:trace contextRef="#ctx0" brushRef="#br0" timeOffset="-18890.664">8552 537,'-12'32,"0"-4,2 0,1 1,1 0,1 0,1 1,0 19,6-47,-1 1,1-1,0 0,0 1,0-1,0 0,1 0,-1 1,1-1,-1 0,1 0,0 1,0-1,-1 0,2 0,-1 0,0 0,0 0,1-1,-1 1,1 0,-1 0,1-1,0 1,0-1,-1 0,1 1,0-1,0 0,1 0,-1 0,0-1,0 1,0 0,0-1,1 1,-1-1,0 0,1 0,-1 0,0 0,1 0,-1 0,2-1,10-5,0 0,0-1,-1 0,0-1,0 0,0-1,-1-1,-1 0,0-1,0 0,-1 0,0-1,-1-1,1-2,34-38,30-29,-74 82,0-1,0 1,0 0,0-1,0 1,0-1,1 1,-1-1,0 1,0-1,1 1,-1 0,0-1,0 1,1-1,-1 1,1 0,-1-1,0 1,1 0,-1 0,1-1,-1 1,0 0,1 0,-1 0,1 0,-1-1,1 1,-1 0,1 0,-1 0,1 0,-1 0,1 0,-1 0,1 0,-1 0,1 1,-1-1,1 0,-1 0,1 0,-1 0,0 1,1-1,-1 0,1 1,-1-1,0 0,1 1,-1-1,0 0,1 1,-1-1,0 0,1 1,-1-1,0 1,0-1,0 1,1-1,-1 1,0-1,2 37,-2-31,26 239,2 32,-28-265,3 14,-2 1,-1-1,0 1,-2-1,-2 1,0-1,-2 0,0 0,-2-1,-1 0,-1 0,-12 20,14-31,0-2,-1 1,-1-1,0 0,-1-1,0-1,-1 1,0-2,0 0,-1 0,-1-1,-4 2,16-9,1-1,-1 1,0 0,0-1,1 1,-1-1,0 1,0-1,1 0,-1 0,0 0,0 0,0 0,0 0,1-1,-1 1,0 0,0-1,1 0,-1 1,0-1,1 0,-1 0,1 0,-1 0,1 0,-1 0,1 0,0 0,-1-1,1 1,0-1,0 1,0-1,0 1,0-1,0 1,1-1,-1 0,0 0,1 1,0-1,-1-1,-9-82,42-88,-17 115,48-141,-49 172</inkml:trace>
  <inkml:trace contextRef="#ctx0" brushRef="#br0" timeOffset="-18424.099">9145 537,'53'-27,"-23"10,2 1,0 1,1 2,0 2,29-7,-61 17,1 0,-1 0,0 0,0 1,0-1,1 0,-1 1,0-1,0 1,1-1,-1 1,1 0,-1-1,0 1,1 0,-1 0,1 0,-1 0,0 0,1 1,-1-1,1 0,-1 0,0 1,1-1,-1 1,0 0,0-1,1 1,-1 0,0 0,0-1,0 1,0 0,0 0,0 0,0 0,0 1,0-1,-1 0,1 0,0 0,-1 1,1-1,-1 0,1 1,-1-1,0 0,0 1,1-1,-1 1,0-1,0 0,0 1,0-1,-1 1,1-1,0 0,-1 1,1 0,-60 82,-103 132,159-211,-49 97,52-99,0 0,0 0,0 0,1 0,-1 0,1 0,0 0,0 0,0 0,0 0,0 0,1 0,-1-1,1 1,0 0,0 0,0 0,0 0,1-1,-1 1,1-1,-1 1,1-1,0 1,0-1,0 0,0 0,1 0,-1 0,0-1,1 1,-1 0,1-1,0 0,-1 1,2-1,14 3,-1 0,2-1,-1 0,0-2,0 0,1-1,-1-1,0-1,12-2,-25 4,0 0,0 0,0-1,-1 1,1-1,0 0,0-1,-1 1,1-1,0 0,-1 0,0 0,1-1,-1 1,0-1,0 0,-1 0,1-1,-1 1,1-1,-1 0,0 1,0-1,1-3,-5-5</inkml:trace>
  <inkml:trace contextRef="#ctx0" brushRef="#br0" timeOffset="-18187.544">9116 678,'39'-4,"22"-7,5-2,-3 2,-8 3,-9 3,-7 1,-5 3,-4 0,-2 2,-1-1,0 1,-1-1,-4 0</inkml:trace>
  <inkml:trace contextRef="#ctx0" brushRef="#br0" timeOffset="-17884.875">9794 678,'15'3,"1"-1,-1-1,1 0,-1-1,1-1,-1-1,1 0,-1 0,0-2,9-3,-18 6,0-1,0-1,0 1,0-1,-1 0,1 0,-1 0,0-1,0 0,0 0,-1 0,1 0,-1-1,0 0,0 0,-1 0,1 0,-1-1,0 1,-1-1,1 0,-1 0,-1 0,1 0,-1 0,0 0,0-2,-1 5,-1 0,1 0,-1 0,0 0,0 0,-1 0,1 0,-1 0,1 0,-1 1,0-1,0 1,0-1,0 1,0 0,-1-1,1 1,-1 0,1 1,-1-1,0 0,0 1,0 0,0-1,0 1,0 0,0 1,0-1,0 0,0 1,-1 0,1 0,0 0,0 0,0 0,-1 1,1-1,0 1,0 0,0 0,0 0,0 0,0 1,0-1,1 1,-1-1,0 2,-9 1,0 2,0-1,1 1,0 1,0 0,1 1,0 0,0 0,1 1,0 1,1-1,0 1,0 1,1 0,0 0,1 0,0 0,1 1,0 0,1 0,1 1,0-1,0 1,1 0,1 0,0-1,1 1,0 0,1 0,0 0,2 1,-1-6,2 0,-1-1,1 0,0 1,1-2,0 1,0 0,0-1,1 0,0 0,0-1,0 0,1 0,0 0,0-1,0 0,0 0,1 0,-1-1,1-1,0 1,3 0,17 3,-1-1,1-1,0-1,1-2,24-1,-28-1</inkml:trace>
  <inkml:trace contextRef="#ctx0" brushRef="#br0" timeOffset="4668.936">1215 1892,'-12'23,"-2"3,0 1,2 0,1 0,1 2,2-1,0 1,1 9,6-36,0-1,1 1,0 0,-1 0,1-1,0 1,0 0,0 0,0 0,0-1,0 1,0 0,1 0,-1-1,1 1,-1 0,1 0,0-1,-1 1,1-1,0 1,0-1,0 1,0-1,1 1,-1-1,0 0,1 0,-1 0,0 1,1-1,0-1,-1 1,1 0,-1 0,1-1,0 1,0 0,-1-1,1 0,0 1,0-1,-1 0,1 0,0 0,0 0,0 0,-1-1,2 1,13-8,-1 0,-1-1,0 0,0-1,-1-1,0 0,-1 0,0-2,-1 1,0-1,1-4,-6 10,2-1,-1 0,0 0,-1-1,1 0,-2 0,1-1,-1 0,-1 0,1 0,-2 0,0-1,0 1,-1-1,0 0,0 0,-2 0,1 0,-1 0,-1 0,-1-7,-1 13,-1 0,0 0,0 0,-1 1,1 0,-1 0,0 0,0 0,0 1,0 0,-1 0,1 0,-1 1,0-1,0 1,0 1,0-1,0 1,0 0,0 1,-1-1,1 1,0 0,0 1,0 0,-1 0,1 0,0 0,0 1,1 0,-1 1,0-1,1 1,-1 0,1 0,-3 3,-11 4</inkml:trace>
  <inkml:trace contextRef="#ctx0" brushRef="#br0" timeOffset="5053.861">1779 1469,'-56'131,"7"3,5 2,1 21,-1-7,42-130,13-27,14-28,-12 12</inkml:trace>
  <inkml:trace contextRef="#ctx0" brushRef="#br0" timeOffset="5339.246">2033 1441,'-135'372,"34"-94,98-269,0-1,0 1,1 0,0 0,1 0,0 1,0-1,1 0,0 0,2 9,3 0</inkml:trace>
  <inkml:trace contextRef="#ctx0" brushRef="#br0" timeOffset="5583.791">2175 1892,'-10'39,"-8"12,0-7,2-12</inkml:trace>
  <inkml:trace contextRef="#ctx0" brushRef="#br0" timeOffset="5818.95">2287 1469,'0'0</inkml:trace>
  <inkml:trace contextRef="#ctx0" brushRef="#br0" timeOffset="6567.089">2400 2089,'26'-41,"-18"26,1 0,1 0,0 1,1 0,0 1,1 1,0-1,1 2,1 0,7-5,-20 15,1 0,0 0,-1 0,1 1,0-1,-1 0,1 1,0-1,0 1,0-1,-1 1,1 0,0 0,0 0,0 0,0 0,0 0,0 0,-1 1,1-1,0 1,0-1,0 1,-1 0,1 0,0-1,-1 1,1 1,-1-1,1 0,-1 0,0 0,1 1,-1-1,0 1,0-1,0 1,0-1,0 1,0 0,0-1,-1 1,1 0,0 0,-1 0,0-1,1 1,-1 0,0 0,0 0,0 0,0 0,0-1,-1 1,1 0,-1 0,1 0,-1 0,1-1,-1 1,0 0,6 79,-5-79,1-1,0 1,0 0,1 0,-1-1,0 1,0 0,1-1,-1 1,1-1,-1 0,1 0,0 1,0-1,-1 0,1 0,0-1,0 1,0 0,0-1,0 1,0-1,0 1,0-1,0 0,0 0,0 0,0 0,0 0,0 0,0-1,0 1,0-1,0 0,0 1,0-1,0 0,1-1,9-5,0 0,-1-1,-1 0,1-1,-1 0,0 0,-1-1,-1-1,1 1,-1-2,-1 1,1-3,16-20,-18 25,-3 4,-1 0,1 1,0-1,0 1,0 0,0 0,1 0,0 0,-1 1,1 0,1-1,-1 1,0 1,1-1,0 1,-1-1,1 1,0 1,0-1,0 1,0 0,1 0,-1 0,0 1,0-1,2 2,65 21,-71-21,1-1,-1 1,1-1,-1 1,1 0,-1 0,1 0,-1 0,0 0,0 0,1 0,-1 0,0 0,0 0,0 1,0-1,0 1,-1-1,1 0,0 1,-1 0,1-1,-1 1,1-1,-1 1,0-1,1 1,-1 0,0-1,0 1,0 0,-1-1,1 1,0 0,-1-1,1 1,-1-1,1 1,-1-1,0 1,1-1,-1 1,0-1,-72 69,63-62,0 0,0 0,1 1,0 0,0 1,1 0,1 0,-6 10,12-19,0 0,0 0,0 0,0 0,1 1,-1-1,1 0,-1 0,0 1,1-1,0 0,-1 1,1-1,0 0,0 1,0-1,0 1,0-1,0 0,0 1,0-1,0 1,1-1,-1 0,1 1,-1-1,1 0,-1 0,1 1,0-1,0 0,-1 0,1 0,0 0,0 0,0 0,0 0,0 0,1 0,-1 0,0-1,0 1,0 0,1-1,-1 1,0-1,1 0,-1 1,69-8,109-88,-175 92,0 0,0 1,0 0,0 0,1 0,-1 0,0 0,1 1,0 0,-1 0,1 0,0 1,0-1,-1 1,1 0,0 1,0-1,-1 1,1 0,0 0,-1 1,1-1,-1 1,1 0,-1 0,0 0,0 1,0-1,0 1,0 0,-1 0,1 1,-1-1,0 1,2 1,-1 9,0-1,-1 1,0 0,-1 0,0 0,-1 1,-1-1,-1 0,-1 9,2 6,-5 89,-4-1,-5 0,-6-1,-15 43,31-139,-1 0,-2 0,1 0,-2-1,-1 0,0 0,-1-1,-1 0,-1-1,0-1,-2 1,0-2,-12 11,24-24,0-1,0 1,1-1,-1 0,0 0,0 0,0 0,-1 0,1 0,0-1,0 1,0-1,-1 1,1-1,0 0,0 0,-1 0,1 0,0 0,0-1,-1 1,1 0,0-1,0 0,0 0,0 0,0 0,0 0,0 0,0 0,0 0,0-1,0 1,1-1,-1 0,1 1,-1-1,1 0,0 0,-1 0,1 0,0 0,0 0,1 0,-1 0,0 0,1 0,-1-1,1 1,0 0,-1 0,1-1,0 1,1 0,-1-1,1-1,-1-37,1 1,3-1,1 1,2 0,2 1,1-1,2 2,7-14,-16 43,13-42,3 0,1 1,3 1,12-16,-13 35,-2 8</inkml:trace>
  <inkml:trace contextRef="#ctx0" brushRef="#br0" timeOffset="7439.766">4319 1864,'-6'8,"-25"31,2 1,2 2,1 0,3 2,-9 22,30-62,0 0,0 0,0 0,1 0,0 0,-1 0,1 0,1 1,-1-1,1 0,-1 1,1-1,1 0,-1 0,0 1,1-1,0 0,0 0,0 1,1-1,0 0,-1 0,1-1,0 1,1 0,-1-1,1 1,-1-1,1 0,0 0,1 0,-1 0,0 0,1-1,-1 1,1-1,0 0,0 0,3 0,7-1,1-1,-1-1,0 0,1-1,-1-1,0 0,0-1,0 0,-1-1,0-1,0 0,0 0,0-2,-1 1,0-2,-1 0,0 0,0-1,-1 0,-1-1,4-4,25-26,-2-1,-2-1,-2-2,-2-2,-1-3,-10 17,-2 0,-1-2,-1 0,-3 0,-1-1,-1-1,-2 0,-2 0,-1-1,-1-18,-3 52,0 0,0 0,0 0,-1 0,1 0,-1 0,0 0,-1 0,1 0,0 1,-1-1,0 0,0 0,0 0,-1 1,1-1,-1 0,0 1,0-1,0 1,0 0,-1 0,1 0,-1 0,0 0,0 0,0 1,0 0,0-1,-1 1,1 0,-1 0,1 1,-1-1,0 1,0 0,1 0,-1 0,0 0,0 1,-3-1,-4 7,1 0,0 0,0 1,1 0,-1 1,2 0,-1 0,1 1,0 0,1 1,0-1,1 1,0 1,0-1,1 1,1 0,0 0,-3 12,-2-4,0 1,2 1,0 0,1 0,1 0,1 0,1 1,1 0,1 0,1-1,1 1,1 0,0 0,2-1,1 0,0 1,2-2,2 5,-4-12,2-1,0 0,1 0,0 0,0-1,1 0,1-1,0 0,0-1,1 0,0 0,1-1,0 0,0-1,8 3,-14-6,0 0,1 0,0-1,0 0,0 0,0 0,0-1,1 0,-1-1,1 0,-1 0,1 0,-1-1,1 0,0 0,-1-1,1 0,-1-1,1 1,-1-1,0-1,0 1,0-1,0-1,0 1,-1-1,6-4,8-12,-4-1</inkml:trace>
  <inkml:trace contextRef="#ctx0" brushRef="#br0" timeOffset="7838.946">5194 1836,'-13'34,"1"1,1 1,2 0,2 1,1-1,2 1,2 3,1-36,1 1,0-1,0 0,0 0,0 0,1 0,0 0,0 0,0 0,0 0,0 0,1 0,0 0,0-1,0 1,0-1,1 1,-1-1,1 0,0 0,0 0,0 0,0 0,0-1,1 0,-1 1,1-1,0 0,-1-1,1 1,0-1,0 0,0 0,0 0,0 0,0-1,0 1,1-1,-1 0,0 0,0-1,0 1,0-1,0 0,0 0,0 0,0-1,1 0,7-4,-1-1,0-1,0 0,-1 0,0-1,-1 0,0-1,0 0,-1 0,0-1,-1 0,0-1,-1 1,0-1,-1-1,0 1,-1-1,0 1,-1-1,0 0,-2 0,1-1,-1 1,-1 0,-1 0,0-8,-12-76,11 94,1 1,0-1,-1 0,1 0,-1 0,0 1,0-1,0 1,0 0,-1-1,1 1,0 0,-1 0,0 0,1 1,-1-1,0 1,0-1,0 1,0 0,0 0,0 1,0-1,0 0,-1 1,1 0,0 0,-3 0,-1 1,0 0,1 0,-1 0,0 1,1 1,0-1,-1 1,1 0,0 0,0 0,1 1,-1 0,1 0,0 1,0-1,0 1,0 1,-14 16</inkml:trace>
  <inkml:trace contextRef="#ctx0" brushRef="#br0" timeOffset="8289.509">5589 1949,'-10'26,"7"-21,0-1,0 1,1 0,-1 0,1 0,0 0,1 0,-1 1,1-1,0 1,0-1,1 0,-1 1,1 0,0-1,1 1,-1-1,1 0,0 1,1-1,-1 0,1 1,0-1,1 0,-1 0,1 0,0-1,0 1,0-1,1 0,-1 1,6-4,-1 1,1-1,0-1,-1 1,1-2,0 1,-1-1,1 0,-1-1,1 0,-1 0,0-1,0 0,0-1,0 1,-1-1,1-1,-1 0,0 0,0 0,-1-1,1 0,-1 0,0-2,-4 7,81-71,-80 70,0 1,0 0,0 0,0-1,0 2,0-1,1 0,-1 1,0 0,0-1,1 1,-1 0,0 1,1-1,-1 1,0-1,0 1,1 0,-1 0,0 1,0-1,0 0,0 1,-1 0,1 0,0 0,-1 0,1 0,-1 0,1 1,-1-1,1 3,48 28,-47-32,1 0,-1 0,0 0,1-1,-1 1,0-1,1 0,-1 0,0-1,1 1,-1-1,0 0,0 0,1-1,-1 1,0-1,0 0,0 0,-1 0,1 0,0-1,-1 0,0 1,1-1,-1-1,0 1,-1 0,1-1,0 1,56-116,-51 94</inkml:trace>
  <inkml:trace contextRef="#ctx0" brushRef="#br0" timeOffset="8721.273">6351 2175,'182'-244,"-142"205,-39 40,0 0,0 0,0 0,0 0,0 0,0 1,0-1,0 0,0 1,0-1,-1 1,1-1,-1 1,1-1,-1 1,1-1,-1 1,0-1,0 1,0 0,0-1,0 1,0-1,0 1,-1 0,1-1,-1 2,1 0,-2 27,6 85,-3-112,0 1,-1-1,1 0,1 0,-1 1,0-1,1 0,-1 0,1 0,0-1,0 1,0 0,0-1,1 1,-1-1,1 0,-1 0,1 0,0 0,0 0,0 0,0-1,0 0,0 1,0-1,1 0,-1-1,0 1,0 0,2-1,0 0,0 0,0 0,0-1,0 0,0 0,0 0,-1 0,1-1,0 0,-1 0,1 0,-1-1,0 1,0-1,0 0,0 0,0 0,0-1,-1 1,0-1,0 0,1-1,56-99,-53 88,6-11,-2 2</inkml:trace>
  <inkml:trace contextRef="#ctx0" brushRef="#br0" timeOffset="13371.011">8016 1892,'-6'-6,"-1"1,1 0,-1 0,0 0,0 1,0 0,0 0,-1 1,0 0,0 0,0 1,0 0,0 0,0 1,0 0,-1 0,1 1,0 0,0 1,-1 0,1 0,0 0,0 1,0 1,0-1,0 1,1 1,-1-1,1 1,0 1,0-1,0 1,1 0,-1 1,1 0,0 0,-3 5,2 1,-1-1,1 1,1 1,0-1,1 1,0 0,1 0,-2 11,5-19,1 0,-1 0,1-1,0 1,0 0,0 0,0-1,1 1,0 0,0-1,0 1,1 0,0-1,-1 0,2 1,-1-1,0 0,1 0,0 0,0 0,0-1,0 1,0-1,1 0,0 0,-1 0,1 0,0-1,4 2,1 0,0 0,1-1,-1 0,1-1,-1 0,1-1,0 0,0 0,-1-1,1 0,0-1,0 0,0 0,-1-1,1-1,-1 0,0 0,1 0,4-4,8-4,0 0,-1-1,-1-1,0-2,-1 1,0-2,6-8,-12 10,0-1,-1 0,-1-1,0-1,-2 0,1 0,-2 0,5-17,-11 32,-1-1,0 1,0 0,0 0,-1-1,1 1,-1-1,1 1,-1 0,0-1,1 1,-1-1,0 1,-1-1,1 1,0-1,-1 1,0 0,1-1,-1 1,0 0,0 0,0-1,0 1,-1 0,1 0,-1 0,0-1,0 4,0-1,0 1,0 0,0 0,1 0,-1 1,0-1,1 0,-1 0,0 1,1-1,0 1,-1 0,1-1,0 1,0 0,0 0,0 0,0-1,1 1,-1 0,0 0,1 0,0 0,-1 1,1-1,0 0,0 0,0 0,0 0,0 1,1 5,-1 1,1-1,0 1,1-1,0 1,0-1,0 0,1 0,1 0,0-1,0 1,0-1,1 1,0-1,0-1,0 1,1-1,0 0,1 0,-1-1,1 0,0 0,0 0,6 1,20 17,-21-12</inkml:trace>
  <inkml:trace contextRef="#ctx0" brushRef="#br0" timeOffset="13921.223">8326 2203,'146'-236,"-66"94,-78 142,0-1,-1 1,1 0,0 0,0 0,-1 0,1 1,0-1,0 0,-1 1,1-1,0 1,-1 0,1-1,-1 1,1 0,-1 0,1 0,-1 0,1 0,-1 1,0-1,0 0,0 1,0-1,0 0,0 1,0-1,0 1,0 0,-1-1,1 1,-1 0,1-1,-1 1,1 0,-1-1,0 1,0 0,0 0,0-1,71 131,-67-127,0 0,0 0,0-1,0 0,1 0,0 0,0 0,0-1,0 1,0-1,1-1,-1 1,1-1,0 0,0 0,0-1,0 1,0-1,0-1,0 1,0-1,0 0,3-1,-2-2,1-1,-1-1,0 1,0-1,0 0,-1-1,1 1,-1-1,-1-1,1 1,-1-1,0 0,-1 0,1-1,-1 1,-1-1,0 0,0 0,0 0,-1 0,0 0,-1-1,0 1,0-7,16-53,-11 50</inkml:trace>
  <inkml:trace contextRef="#ctx0" brushRef="#br0" timeOffset="16369.872">9936 1892,'-5'5,"-6"6,-2 7,2 4,-2-1,1 0,2 2,4 1,-3-3,1 0,1 1,-3-4,6-9,2-11,3-5</inkml:trace>
  <inkml:trace contextRef="#ctx0" brushRef="#br0" timeOffset="16608.708">9992 1356,'0'19,"5"16,1 2</inkml:trace>
  <inkml:trace contextRef="#ctx0" brushRef="#br0" timeOffset="17020.364">10161 2175,'38'-92,"-31"72,0 0,2 0,0 1,1 0,1 1,1 0,6-7,-18 24,1 0,-1 0,0 1,1-1,-1 0,1 0,-1 0,1 0,-1 1,1-1,0 0,-1 1,1-1,0 0,0 1,-1-1,1 1,0-1,0 1,0-1,0 1,0 0,0-1,-1 1,1 0,0 0,0 0,0 0,0-1,0 1,0 1,0-1,0 0,0 0,0 0,0 0,0 1,0-1,0 0,-1 1,1-1,0 1,0-1,0 1,-1-1,1 1,0 0,0-1,-1 1,1 0,-1 0,1-1,-1 1,1 0,-1 0,1 0,-1 0,1-1,-1 1,0 0,0 0,0 0,1 0,-1 0,0 1,7 67,-8-39,0-24,-1 0,1 0,1 0,-1 0,1 0,0 0,1 0,-1 0,1 0,0 0,1 0,-1 0,1 0,0 0,1-1,0 1,0-1,0 0,0 1,1-2,-1 1,1 0,1 0,0-4,0-1,0 1,0-1,0 0,1-1,-1 1,0-1,0 0,0 0,-1 0,1-1,0 0,0 0,-1 0,1 0,-1-1,0 0,0 0,0 0,0 0,0-1,2-2,11-13,-1 0,-2-2,1 1,-2-1,-1-1,-1-1,-1 1,1-6,6-43,-15 49</inkml:trace>
  <inkml:trace contextRef="#ctx0" brushRef="#br0" timeOffset="17356.247">11035 1836,'-19'7,"0"1,1 1,0 1,0 0,1 1,1 1,0 1,0 0,1 1,1 1,0 0,1 1,1 1,-4 7,13-19,0 0,0-1,1 1,0 0,0 0,1 1,-1-1,1 0,0 0,0 1,1-1,0 1,0-1,0 0,0 1,1-1,0 0,0 1,1-1,-1 0,1 0,0 0,1 0,-1 0,1 0,0-1,0 1,0-1,1 0,-1 0,1 0,3 2,4 0,1-1,0 0,0-1,0 0,1-1,-1 0,1-1,-1 0,1-1,0-1,0 0,-1-1,1 0,0-1,-1 0,1-1,-1 0,0-1,0-1,0 0,-1 0,1-1,-1-1,-1 0,1 0,-1-1,0 0,-1-1,0 0,0-1,3-5,22-30,-19 27</inkml:trace>
  <inkml:trace contextRef="#ctx0" brushRef="#br0" timeOffset="17678.281">11431 1441,'-19'55,"4"-14,1 0,3 1,1 0,2 1,-2 36,-17 201,11-156,11-102,2-2</inkml:trace>
  <inkml:trace contextRef="#ctx0" brushRef="#br0" timeOffset="17925.313">11657 2005,'-14'34,"-6"15,7 5,5-2,8-10,5-18,1-11</inkml:trace>
  <inkml:trace contextRef="#ctx0" brushRef="#br0" timeOffset="18179.234">11713 1554,'0'0</inkml:trace>
  <inkml:trace contextRef="#ctx0" brushRef="#br0" timeOffset="18791.126">11882 2259,'237'-361,"-237"361,0 1,0-1,0 1,0-1,1 0,-1 1,0-1,0 0,0 1,1-1,-1 1,0-1,0 0,1 0,-1 1,0-1,0 0,1 1,-1-1,1 0,-1 0,0 0,1 1,-1-1,0 0,1 0,-1 0,1 0,-1 0,0 0,1 0,-1 1,1-1,-1 0,0-1,1 1,-1 0,1 0,-1 0,1 0,-1 0,0 0,1 0,-1-1,0 1,1 0,-1 0,0-1,1 1,-1 0,0 0,1-1,-1 1,0 0,0-1,1 1,-1 0,0-1,0 1,0 0,1-1,-1 1,0-1,0 1,0 0,0-1,0 1,2 38,-3-32,-1 41,0-37,1 1,-1-1,2 0,0 1,0-1,1 1,0-1,0 0,1 0,1 0,0 0,0 0,1 0,0 0,1-1,0 0,1 1,-3-7,0 0,0-1,0 1,1-1,-1 0,1 0,-1-1,1 1,-1-1,1 1,0-1,0 0,0-1,0 1,-1-1,1 1,0-1,0 0,0-1,0 1,0-1,0 1,0-1,-1 0,1-1,0 1,-1-1,1 0,-1 1,1-2,-1 1,1-1,8-5,-1 0,0-1,0 0,-1-1,0 0,-1-1,0 0,4-7,-2 2,-1 0,-1 0,-1-1,0 0,-1 0,-1-1,-1 1,0-1,1-16,-6 16</inkml:trace>
  <inkml:trace contextRef="#ctx0" brushRef="#br0" timeOffset="19223.88">12729 2118,'168'-60,"-162"57,0 0,0-1,0 0,0 0,0 0,-1 0,0-1,0 0,0 0,-1-1,1 1,-1-1,-1 0,1 0,-1 0,0 0,0-1,-1 1,0-1,0 0,-1 0,1 0,-1-6,-1 10,0-1,0 0,0 1,-1-1,1 0,-1 1,0-1,0 1,0-1,-1 1,1-1,-1 1,0 0,0 0,0 0,0 0,0 0,-1 0,0 1,1-1,-1 1,0 0,0-1,0 1,0 1,-1-1,1 0,0 1,-1 0,1 0,-1 0,1 0,-1 0,0 1,1-1,-1 1,0 0,-2 0,-5 0,0 1,1 0,-1 0,0 1,1 0,0 1,-1 0,1 1,0 0,1 0,-1 1,-8 6,9-5,-1-1,2 2,-1-1,1 1,0 1,0 0,1 0,0 0,0 1,1 0,0 0,1 0,0 1,0 0,1 0,1 0,-1 0,2 1,-1-1,2 1,-1 0,1 0,1 0,0 0,0-1,1 1,1 0,1 6,2-6,0 0,1 0,1-1,-1 1,1-2,1 1,0-1,0 0,1 0,0-1,1-1,0 1,0-1,0-1,1 0,0-1,0 0,0 0,9 1,11 4,0-2,1-2,-1-1,1-1,0-2,31-1,17-8,-62 1</inkml:trace>
  <inkml:trace contextRef="#ctx0" brushRef="#br0" timeOffset="22340.058">14310 1751,'90'-40,"-66"32,-11 1,1 1,-1 1,2 0,-1 1,0 1,1 0,-1 1,1 0,0 1,0 1,0 0,0 1,-1 1,1 0,13 4,-25-4,-1 0,1-1,0 1,-1 1,1-1,-1 0,1 1,-1-1,0 1,0-1,0 1,-1 0,1 0,0 0,-1 0,0 0,0 1,0-1,0 0,-1 0,1 1,-1-1,0 0,1 1,-2-1,1 0,0 1,-1-1,0 2,-31 95,-97 92,63-106,-2 2,-47 76,114-162,0 1,-1-1,1 1,0 0,0 0,1-1,-1 1,0 0,1 0,0 0,0 0,0 0,0 0,0 0,0-1,1 1,0 0,-1 0,1 0,0 0,0-1,0 1,1-1,-1 1,1-1,-1 1,1-1,0 0,0 1,0-1,0 0,0-1,1 1,1 1,3 2,1-1,0 0,-1 0,1-1,1 0,-1-1,0 1,1-2,-1 1,1-1,2 0,10-2,0-1,0 0,-1-2,1 0,-1-2,0 0,0-1,-1-1,1-1,-2 0,0-2,14-9,-25 15,-6 4</inkml:trace>
  <inkml:trace contextRef="#ctx0" brushRef="#br0" timeOffset="23189.672">15326 2146,'-2'1,"0"1,0-1,0 1,0-1,1 1,-1 0,1 0,-1 0,1 0,0 0,0 0,-1 0,2 0,-1 1,0-1,0 0,1 0,-1 1,1-1,0 0,-1 1,1-1,1 1,-1 1,0-1,2 108,-1-108,-1 0,1-1,0 1,0 0,0 0,0-1,0 1,1 0,-1-1,1 0,0 1,-1-1,1 0,0 0,1 0,-1 0,0 0,0 0,1-1,-1 1,1-1,-1 1,1-1,0 0,0 0,-1-1,1 1,0 0,0-1,0 0,0 1,0-1,0 0,0-1,2 1,10-4,-1 0,1 0,-1-1,0-1,-1 0,0-1,0-1,0 0,-1 0,0-2,0 1,-1-2,62-42,-70 52,-1 0,0 1,1-1,-1 1,1-1,-1 1,1 0,-1 0,0 0,1 0,-1 0,1 0,-1 1,1-1,-1 1,0 0,1 0,-1 0,0 0,0 0,0 0,0 1,0-1,0 1,0-1,0 1,0 0,-1 0,1 0,-1-1,1 2,-1-1,0 0,0 0,0 0,0 1,0-1,0 0,-1 1,1-1,-1 0,0 1,1-1,-1 1,0-1,-1 1,16 30,-11-28,-1 0,1 0,1-1,-1 1,0-1,1 0,0-1,0 1,0-1,0 0,1 0,-1 0,1-1,0 0,0 0,0 0,0-1,0 0,0 0,0-1,0 1,0-1,0-1,0 1,0-1,0 0,0 0,1-1,9-2,-1 0,1-1,-1 0,0-2,0 1,-1-2,0 0,0-1,-1 0,4-4,-11 8,0 0,-1 0,1-1,-1 1,0-1,-1 0,0 0,0-1,0 0,0 1,-1-1,0 0,-1 0,0-1,0 1,0 0,-1-1,0-3,-4-10</inkml:trace>
  <inkml:trace contextRef="#ctx0" brushRef="#br0" timeOffset="25310.418">16567 2146,'-10'-2,"0"0,0 1,0 0,0 1,0 0,0 1,0 0,0 0,0 1,0 0,0 1,1 0,-1 1,1 0,0 0,0 1,0 0,1 1,0-1,0 2,0-1,1 1,0 0,0 1,1 0,0 0,0 0,1 1,0 0,0 0,1 0,0 0,1 1,-1 5,3-10,1 0,1 1,-1-1,1 0,0 0,0 0,0 0,1 0,0 0,0 0,0 0,1-1,-1 1,1-1,0 0,1 0,-1 0,0 0,1 0,0-1,0 1,0-1,1 0,-1 0,1-1,-1 1,1-1,0 0,0-1,0 1,0-1,0 0,0 0,0 0,1-1,-1 0,0 0,0 0,1-1,-1 1,0-1,0 0,0-1,0 1,0-1,0 0,-1-1,1 1,-1-1,3-1,10-10,0 1,-1-2,-1 0,-1-1,0-1,-1 0,-1-1,0 0,-2-1,2-5,-11 23,-1 2,0-1,1 1,-1-1,0 1,1-1,-1 1,1-1,-1 1,1-1,-1 1,1-1,-1 0,1 1,-1-1,1 0,-1 1,1-1,0 0,-1 0,1 0,-1 1,1-1,0 0,-1 0,1 0,-1 0,1 0,0 0,-1 0,1 0,0-1,-1 1,1 0,-1 0,1 0,0-1,-1 1,1 0,-1-1,1 1,-1 0,1-1,-1 1,1-1,-1 1,0-1,1 1,-1-1,0 1,1-1,-1 1,0-1,1 0,-1 1,0-1,0 1,0-1,0 0,0 1,0-1,1 1,-1-1,-1 0,1 1,0-1,22 70,-23-63,2 0,-1 0,1-1,-1 1,2 0,-1 0,1-1,-1 1,2-1,-1 0,1 1,-1-1,1 0,1-1,-1 1,1 0,0-1,0 0,0 0,0 0,1 0,-1-1,1 0,0 0,0 0,1 0,-1-1,0 0,1 0,-1 0,1-1,1 0,7-3,-1-2,0 0,0 0,0-2,0 1,-1-1,0-1,0-1,-1 1,0-2,0 1,-1-2,0 1,0-1,-1-1,-1 0,0 0,0 0,5-13,7-3,6-5,-32 80,5-45,-1 4,0 0,0 1,1-1,0 0,0 0,0 1,1-1,0 0,1 1,0-1,0 0,0 0,1 0,0 0,0 0,1 0,0 0,0 0,1-1,0 0,0 0,4 5,-4-8,0 0,0 0,1 0,-1 0,1-1,0 0,0 0,0 0,0-1,0 0,0 1,0-2,0 1,0-1,1 1,-1-2,0 1,0 0,1-1,-1 0,0 0,0-1,0 1,0-1,0 0,-1-1,1 1,-1-1,1 0,-1 0,0 0,0 0,3-5,5-5,-1-1,0 0,-1-1,-1 0,-1-1,0 0,-1 0,0 0,-2-1,26-54,-31 70,0 1,1-1,-1 0,0 0,1 1,-1-1,1 0,-1 1,1-1,-1 0,1 1,-1-1,1 1,-1-1,1 1,0-1,-1 1,1 0,0-1,0 1,-1 0,1-1,0 1,0 0,-1 0,1 0,0 0,0 0,0 0,-1 0,1 0,0 0,0 0,0 0,-1 0,1 0,0 1,0-1,-1 0,1 1,0-1,0 0,-1 1,1-1,-1 1,1-1,0 1,-1 0,1-1,-1 1,1-1,-1 1,29 38,-28-36,13 27,-2 2,-1-1,-1 1,-2 1,-1 0,-2 0,-1 0,-2 1,-1-1,-1 1,-2-1,-2 3,2 54,2-69,-1-1,-2 0,0 0,-1 0,-1 0,-1 0,0-1,-5 7,-50 46,60-70,-1-1,0 0,0 1,0-1,0 0,0 0,0 0,0 0,0 0,0 0,0-1,0 1,-1-1,1 0,0 1,-1-1,1 0,0 0,0-1,-1 1,1 0,0-1,0 1,0-1,-1 0,1 0,0 0,0 0,0 0,0 0,0 0,1-1,-1 1,0-1,1 1,-1-1,1 0,-1 1,1-2,-4-9,0 1,1-2,1 1,0 0,1-1,0 1,1-1,0 0,1 1,0-1,1 0,1 1,1-3,1-17,2 0,1 1,2 0,1 0,1 1,1 0,2 1,1 0,6-5,-14 22,1 0,0 1,1 1,0 0,1 0,0 0,0 1,1 1,0 0,1 0,0 1,0 1,11-5,88-18,-104 28,0 1,0-1,0 0,-1 0,1-1,0 0,-1 0,0 0,1-1,-1 0,0 0,0-1,-1 1,1-1,-1-1,0 1,0-1,0 0,3-4,18-25,-13 16,0 2,0-1,2 1,0 1,0 1,2 0,13-8,-29 21,1 0,-1 0,1 0,0 1,-1-1,1 0,0 1,-1 0,1-1,0 1,0 0,-1 0,1 0,0 0,0 0,-1 0,1 0,0 1,-1-1,1 1,0-1,-1 1,1 0,0-1,-1 1,1 0,-1 0,0 0,1 0,-1 0,0 1,1-1,-1 0,0 1,0-1,0 1,0-1,0 1,-1-1,1 1,0-1,-1 1,1 0,-1 0,19 80,-17-73,0 0,-1 0,0 0,-1 0,0 0,0 1,-1-1,0 0,-1 0,0 0,0-1,-1 1,0 0,0-1,-1 1,-1-1,1 0,-1-1,0 1,-1-1,0 0,0 0,0-1,-6 5,-46 28,58-37,-1-1,1 0,0 1,0-1,1 0,-1 0,0 1,0-1,1 0,-1 1,1-1,-1 0,1 0,-1 0,1 1,0-1,-1 0,1 0,0 0,0 0,0 0,0 0,0 0,0-1,0 1,0 0,1-1,-1 1,0 0,0-1,0 1,1-1,-1 0,0 1,1-1,-1 0,0 0,1 0,-1 0,0 0,1 0,-1 0,0-1,1 1,-1 0,12 2,0 0,0 0,1-1,-1-1,1-1,-1 0,0 0,0-1,1-1,-1 0,-1-1,1 0,-1-1,1 0,-1-1,9-7,-11 8,0-1,-1 0,0-1,0 0,0-1,-1 0,0 0,0-1,-1 0,0 0,-1 0,0-1,-1 0,1 0,-2-1,0 0,0 1,-1-1,0 0,-1-1,0 1,-1 0,0-1,-1 0,-6-5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2230 596,'0'3,"0"43,1 0,2 0,3 0,2 4,-6-38,1 0,0 0,1-1,1 1,0-1,0 0,1 0,0 0,1-1,0 0,1-1,0 1,0-1,1-1,0 0,1 0,-1-1,2 0,-5-3,1-2,0 1,0-1,0 0,0 0,0-1,0 0,0 0,0-1,0 0,0 0,1-1,-1 0,0 0,0 0,0-1,0 0,-1-1,1 1,0-1,-1-1,0 1,0-1,0 0,0 0,0-1,-1 0,0 0,0 0,2-3,110-113,-116 120,0-1,0 1,0-1,0 1,0 0,0 0,0-1,1 1,-1 0,0 0,1 0,-1 0,1 0,0 1,-1-1,1 0,-1 1,1-1,0 1,-1 0,1-1,0 1,0 0,-1 0,1 0,0 0,0 0,-1 1,1-1,0 0,-1 1,1-1,0 1,-1 0,1-1,-1 1,1 0,-1 0,1 0,-1 0,0 0,1 1,-1-1,0 0,1 1,16 64,-17-58,0-1,1 1,0 0,0-1,0 1,1-1,1 0,-1 0,1 0,0 0,0-1,1 1,0-1,3 2,-3-3,1 0,0-1,0 0,0 0,1 0,-1-1,1 0,0 0,0-1,0 0,0 0,1 0,-1-1,0 0,1-1,-1 0,0 0,1 0,-1-1,1 0,-1-1,0 1,0-1,0-1,0 1,0-1,0-1,-1 1,0-1,1 0,1-2,157-138,-85 20,-69 105,-1 7</inkml:trace>
  <inkml:trace contextRef="#ctx0" brushRef="#br0" timeOffset="1033.085">3981 652,'-35'9,"1"2,0 1,1 2,1 1,0 1,1 2,1 1,1 1,0 2,2 1,-18 19,42-40,0 1,0 0,0 0,0 0,0 1,0-1,1 1,0-1,-1 1,1 0,1 0,-1 0,1 0,-1 0,1 0,0 1,1-1,-1 0,1 0,0 1,0-1,0 0,0 1,1-1,0 0,0 0,0 1,0-1,1 0,-1 0,1 0,0-1,0 1,1 0,-1-1,1 1,0-1,0 0,0 0,0 0,0 0,1-1,-1 1,1-1,0 0,0 0,-1 0,2 0,12-2,0-1,0 0,-1-1,1 0,0-2,-1 0,0-1,0 0,0-2,-1 0,1 0,-2-1,1-1,-1-1,-1 0,0-1,0 0,-1-1,8-9,103-118,-123 138,0 0,1 1,-1-1,1 0,-1 0,0 0,1 0,-1 1,1-1,0 0,-1 0,1 1,0-1,-1 0,1 1,0-1,0 1,0-1,-1 1,1 0,0-1,0 1,0 0,0-1,0 1,0 0,0 0,0 0,0 0,0 0,0 0,0 0,-1 0,1 0,0 0,0 1,0-1,0 0,0 1,0-1,0 0,-1 1,1-1,0 1,0 0,0-1,-1 1,1-1,0 1,-1 0,1 0,-1-1,1 1,-1 0,1 0,-1 0,0 0,1 0,-1 0,16 152,-15-147,-1-1,2 1,-1 0,0 0,1-1,0 1,1-1,-1 0,1 0,0 0,0 0,1 0,-1-1,1 1,0-1,0 0,1 0,-1 0,1-1,0 1,0-1,0-1,0 1,1-1,-1 1,0-2,1 1,0 0,-1-1,1 0,0-1,0 1,0-1,0 0,-1-1,1 1,0-1,0 0,5-2,5-7,1-2,-1 1,-1-2,0 0,-1-1,0-1,-1 0,-1 0,0-1,-1-1,-1 0,-1-1,6-14,41-71,-58 169,-4 114,6-176,0-1,-1 1,1-1,1 1,-1-1,1 1,-1-1,1 1,0-1,0 1,0-1,1 0,-1 0,1 0,0 0,0 0,0 0,0 0,0 0,1-1,-1 1,1-1,-1 0,1 1,0-1,0-1,0 1,0 0,1-1,-1 1,0-1,1 0,-1 0,1-1,-1 1,1-1,-1 1,1-1,-1 0,1 0,-1-1,3 0,9-10,-1 0,-1-1,1-1,-2 0,0-1,-1 0,0-1,-1 0,0-1,-2 0,0 0,0-1,-2 0,0 0,1-11,24-47,27-53,-58 127,0 1,0-1,0 1,0-1,0 1,0-1,0 1,1-1,-1 1,0-1,0 1,1-1,-1 1,0-1,1 1,-1 0,0-1,1 1,-1-1,1 1,-1 0,0 0,1-1,-1 1,1 0,-1 0,1-1,-1 1,1 0,-1 0,1 0,0 0,-1 0,1 0,-1 0,1 0,-1 0,1 0,-1 0,1 0,-1 0,1 0,-1 1,1-1,-1 0,1 0,-1 1,1-1,-1 0,1 0,-1 1,0-1,1 1,-1-1,1 0,-1 1,0-1,0 1,1-1,-1 1,0-1,0 1,1-1,-1 1,0-1,0 1,0 0,12 38,-11-39,35 189,-16-54,-8-67,-2 1,-4 0,-2 0,-4 1,-4 28,3-93,-36 176,33-171,0 0,0-1,-1 0,0 0,-1 0,0-1,-1 0,1 0,-1 0,-1-1,0 0,0 0,0-1,0 0,-1-1,-8 4,12-6,0 0,1 0,-1 0,-1-1,1 0,0 0,0-1,-1 1,1-1,-1-1,1 1,-1-1,0 1,1-2,-1 1,1 0,-1-1,1 0,-1-1,1 1,-1-1,1 0,0 0,0-1,0 0,0 1,1-2,-1 1,1 0,0-1,0 0,0 0,0 0,0-1,1 1,0-1,0 1,0-1,1 0,0-1,-2-3,2-5,0 0,0-1,1 1,1-1,1 1,0-1,0 1,2 0,0 0,0 0,2 0,-1 0,2 1,0-1,0 2,1-1,6-7,13-19,2 2,2 0,1 2,28-24,-22 26,1 1,2 1,1 3,28-15,-46 28,-5 2</inkml:trace>
  <inkml:trace contextRef="#ctx0" brushRef="#br0" timeOffset="-2183.907">255 229,'22'142,"-20"-74,-2-1,-4 1,-2-1,-14 55,16-95,-45 236,38-204,20-56,1-11</inkml:trace>
  <inkml:trace contextRef="#ctx0" brushRef="#br0" timeOffset="-1664.298">875 145,'-11'1,"0"1,0 1,1 0,-1 1,1 0,-1 0,1 1,0 0,1 1,-1 0,1 1,1 0,-1 0,1 1,0 0,1 0,0 1,0 0,5-7,1 0,0 1,0-1,-1 0,1 1,0-1,1 0,-1 1,0 0,1-1,0 1,-1-1,1 1,0-1,0 1,1 0,-1-1,0 1,1-1,-1 1,1-1,0 1,0-1,0 0,0 1,1-1,-1 0,0 0,1 0,0 0,1 2,67 52,-59-48,12 5,27 24,-49-36,0 0,-1 1,1-1,0 0,-1 1,1-1,-1 1,1-1,-1 1,0-1,0 1,0 0,0-1,0 1,0-1,0 1,0-1,-1 1,1-1,0 1,-1-1,1 1,-1-1,0 1,0-1,1 0,-1 1,0-1,0 0,0 0,0 1,0-1,-1 0,1 0,0 0,0-1,-1 1,-2 3,1-1,-1 1,0-1,0 0,0 0,0-1,0 1,-1-1,1 0,-1 0,1-1,-1 1,0-1,0 0,0 0,-4 0,-8-4</inkml:trace>
  <inkml:trace contextRef="#ctx0" brushRef="#br0" timeOffset="-1418.361">1158 31,'5'15,"1"9,0 5,-1 3,-2 1,0-1,-2-1,-6 0,-1-2,0 0,1-1,-4-4,0-3,2-4</inkml:trace>
  <inkml:trace contextRef="#ctx0" brushRef="#br0" timeOffset="-1183.797">961 59,'43'-5,"38"-6,11-1,-6 1,-9 2,-11 4,-13 1,-11 3,-7 0,-5 1,-8 6,-7 1</inkml:trace>
  <inkml:trace contextRef="#ctx0" brushRef="#br0" timeOffset="-931.768">622 793,'43'-10,"33"-7,10-2,-2 4,-4 3,-12-1,-12 2,-7 3,-6 2,-6 3,-4 2,-3 0,-7 2</inkml:trace>
  <inkml:trace contextRef="#ctx0" brushRef="#br0" timeOffset="5952.392">1 1527,'738'0,"-333"28,-78-16,138 6,-42 10,1227-29,-744 1,-710 27,-151-25,-33-2</inkml:trace>
  <inkml:trace contextRef="#ctx0" brushRef="#br0" timeOffset="6498.373">5646 625,'0'-5,"-5"-2,-2 6,6-3,7 1,8-1,1-3,3-1,4-4,-8 0,-5 7,-10 4,-4 8,-6 2,-2-1</inkml:trace>
  <inkml:trace contextRef="#ctx0" brushRef="#br0" timeOffset="6953.526">5759 991,'-10'0,"-8"0,5 0,8 0,10 0,0 0,-6 0,-3 0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162 693,'-5'2,"-4"2,0-1,1 1,-1 0,1 1,0 0,1 0,-1 0,1 1,0 1,0-1,1 1,0 0,0 0,1 1,0 0,0 0,-1 4,-24 127,30-135,0 0,0 0,0 1,1-1,-1 0,1 0,0 1,0-1,1 0,-1 0,1 0,0 0,0-1,0 1,0 0,1-1,-1 1,1-1,0 0,0 0,1 0,-1-1,0 1,1-1,0 1,-1-1,1 0,0-1,0 1,0-1,3 1,1 0,-1-1,1 0,0-1,0 0,0 0,0-1,0 0,0 0,0-1,-1 0,1 0,0-1,-1 0,0 0,0-1,0 1,0-2,0 1,-1-1,0 0,1-1,5-5,-1 0,0 0,0-1,-1-1,-1 0,0 0,-1-1,-1 0,0 0,1-3,-5 9,1 0,-2 0,1-1,-1 1,-1 0,1-1,-1 1,-1-1,0 1,0-1,0 0,-1 1,-1 0,1-1,-1 1,-1 0,1-1,-2 2,1-1,-1 0,0 0,0 1,-1 0,0 0,-1 0,-3-3,-57-41,66 51,-1 0,0 0,1 0,-1 0,1 0,-1 0,0-1,1 1,-1 0,1 0,-1 0,1-1,-1 1,0 0,1-1,-1 1,1 0,0-1,-1 1,1-1,-1 1,1-1,-1 1,1-1,0 1,-1-1,1 1,0-1,0 1,0-1,-1 1,1-1,0 0,0 1,0-1,0 1,0-1,0 0,0 1,0-1,0 1,0-1,0 0,0 1,1-1,-1 1,0-1,0 0,1 1,-1-1,0 1,1-1,-1 1,0-1,1 1,-1 0,1-1,-1 1,1-1,-1 1,1 0,-1-1,1 1,-1 0,47-18,-32 14,15-6,0-1,0-2,-2 0,1-2,-2-1,0-1,24-21,-20 12,-2-2,0 0,-2-2,-2-1,0-1,-2-1,5-13,-25 41,0-1,0 0,0 0,-1 0,0-1,0 1,0 0,-1-1,0 0,0 1,-1-1,0 1,0-1,0 0,-1 1,0-1,-1 1,1-1,-1 1,0 0,-1 0,-2-5,3 10,0 1,0-1,-1 1,1-1,0 1,-1 0,1 0,0 0,0 0,-1 1,1-1,0 0,-1 1,1 0,0-1,0 1,0 0,0 0,0 0,0 1,0-1,0 0,0 1,0-1,1 1,-1 0,1-1,-1 1,1 0,0 0,-1 0,1 0,0 0,0 0,0 0,1 1,-1-1,1 0,-1 0,1 1,0-1,-1 2,-8 28,1 1,2 1,1-1,1 1,2 0,1-1,2 1,2 0,0 0,6 16,-3 9,36 451,-41-469,2-3,-1 0,-2 0,-2 0,-2 0,-1 0,-1 0,-3-1,-1 0,-1-1,-2 0,-12 21,23-52,-1 0,0 0,0-1,0 1,0-1,-1 0,0 1,0-2,0 1,0 0,0-1,-1 0,0 0,1 0,-1 0,0-1,-1 0,1 0,0 0,0-1,-1 0,1 0,-1 0,-4 0,6-4,1 1,0-1,0 1,0-1,0 0,0 0,1 0,0-1,-1 1,1-1,0 1,0-1,1 0,-1 1,1-1,0 0,0 0,0 0,1 0,-1 0,1 0,0 0,0 0,0 0,1-1,-1 1,2-1,-2 1,2-36,3-1,1 1,2 1,1-1,3 1,1 1,1 0,13-20,-20 40,-6 14,0 0,0 0,0 0,1 0,-1 0,1 1,0-1,0 0,1 1,-1-1,1 1,-1 0,1 0,0 0,0 0,0 0,1 1,-1-1,1 1,-1 0,1 0,0 0,0 1,0-1,0 1,0 0,0 0,2 0,11 3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119 396,'20'4,"0"-2,0 0,1-1,-1-1,0-1,1-1,-1-1,0-1,0 0,-1-2,12-4,-20 6,1-1,-1 0,-1-1,1 0,-1-1,0 0,0 0,-1-1,1-2,-7 8,0-1,0 0,-1 0,1-1,-1 1,0-1,0 1,0-1,0 1,0-1,-1 0,0 0,0 0,0 0,0 0,-1 0,1 0,-1 0,0 0,0 0,-1-1,1 1,-1 0,0 0,0 0,0 0,0 1,-1-2,0 1,0 0,-1 1,1 0,-1-1,1 1,-1 0,0 0,0 1,0-1,-1 1,1-1,-1 1,1 0,-1 0,0 1,1-1,-1 1,0 0,0 0,0 0,0 0,0 1,0-1,0 1,-1 0,1 0,0 1,0-1,0 1,-2 1,-7 0,0 2,-1-1,1 2,1 0,-1 0,1 1,0 1,-7 5,-8 5,2 2,0 0,1 2,1 0,1 2,1 0,1 2,1 0,1 1,-1 5,16-27,0 1,0 0,0 0,1 0,0 0,0 0,1 1,-1-1,1 0,0 1,0-1,1 1,0-1,0 1,0-1,0 1,1-1,0 1,0-1,1 1,0-1,0 0,0 0,0 0,1 0,-1 0,1 0,1-1,-1 1,1-1,-1 0,1 0,0 0,1-1,-1 0,1 1,-1-1,1-1,0 1,0-1,4 1,16 2,0-1,0-2,1-1,-1-1,1-1,-1-1,4-1,-5-1,0-2,0 0,-1-2,0 0,0-1,-1-2,0 0,18-13,-18 11</inkml:trace>
  <inkml:trace contextRef="#ctx0" brushRef="#br0" timeOffset="486.289">599 594,'218'-256,"-142"162,-75 127,-3-18,1 1,0-1,1 1,0-1,2 1,-1-1,2 0,0 1,1-1,3 8,-5-18,0 0,0-1,0 1,1 0,-1-1,1 1,0-1,0 0,1 0,-1 0,1 0,0-1,0 1,0-1,1 0,-1-1,1 1,-1-1,1 1,0-1,0-1,0 1,0-1,0 0,0 0,1 0,-1-1,0 0,0 0,1 0,-1 0,3-2,5-2,-1-1,0-1,1 0,-2-1,1 0,-1 0,0-2,-1 1,0-1,0-1,-1 0,0 0,0-1,-2 0,1 0,3-9,1 4,0-1,-3 7,-1 1,-1-1,0 0,0-1,-1 1,0-1,-1-1,0 1,-1-1,0 1,-1-1,0-1,-1 1,0 0,-1 0,-5-7</inkml:trace>
  <inkml:trace contextRef="#ctx0" brushRef="#br0" timeOffset="1223.421">1417 453,'20'3,"0"-1,-1-1,1 0,0-2,0 0,0-1,0-1,-1-1,1-1,2-1,-13 3,-1 0,1-1,-1 0,0 0,0-1,0 0,0 0,-1-1,0 0,0 0,-1-1,0 0,0 0,0-1,-1 1,0-1,-1 0,1 0,-2-1,1 1,-1-1,1-7,-2 12,-1 1,-1-1,1 0,0 0,-1 0,0 1,0-1,0 0,0 0,-1 0,1 1,-1-1,0 0,0 0,0 1,-1-1,1 1,-1-1,0 1,0 0,0 0,-1 0,1 0,-1 0,1 0,-1 0,0 1,0 0,0-1,0 1,-1 0,1 1,0-1,-1 0,0 1,1 0,-1 0,0 0,1 0,-1 1,0-1,0 1,0 0,0 0,1 1,-1-1,0 1,-2 0,-8 4,1 0,-1 1,1 0,1 1,-1 1,1 0,0 0,1 1,0 1,0 0,1 0,1 1,0 1,0-1,1 1,0 1,1-1,1 2,0-1,1 0,0 1,1 0,0 0,2 0,-1 1,2-1,-1 9,3-18,-1 0,1 0,0 0,0-1,1 1,-1 0,1-1,0 1,0-1,0 0,1 0,0 1,0-2,0 1,0 0,0-1,1 1,-1-1,1 0,0 0,0 0,0-1,1 1,-1-1,1 0,-1-1,1 1,-1-1,1 0,3 1,7 1,0-1,0-1,0 0,0 0,0-2,1 0,-1-1,0 0,5-3,26-6,0-3,0-1,-2-3,0-1,-1-2,-1-3,-1-1,-1-1,-1-3,-2-1,11-13,-34 31,-1-1,-1 0,0-1,-1-1,0 1,-2-2,1 1,-2-1,0-1,-1 1,0-1,-2-1,0 1,-1-1,0-6,-3 22,-1 0,0 0,0 0,0 0,-1 0,1 0,0-1,-1 1,1 0,-1 0,0 0,0 0,0 0,0 1,0-1,0 0,0 0,0 1,-1-1,1 1,-1-1,1 1,-1-1,0 1,0 0,1 0,-1 0,0 0,0 0,0 0,0 1,0-1,0 0,0 1,0 0,-1-1,1 1,0 0,0 0,-1 1,-82 23,75-19,1 1,1 1,-1-1,1 2,0-1,1 1,-1 0,2 0,-1 1,1 0,-3 6,7-12,1 0,-1 0,1 0,0 0,-1 0,1 1,1-1,-1 0,0 1,1-1,0 0,0 1,0-1,0 1,0-1,1 1,-1-1,1 0,0 1,0-1,0 0,1 0,-1 0,1 0,0 0,-1 0,1 0,1 0,-1-1,0 1,1-1,-1 1,1-1,0 0,0 0,2 1,84 32,-82-35,-1 0,0 1,1 0,-1 1,0-1,0 1,0 0,0 1,0 0,0-1,-1 2,0-1,1 1,-1 0,0 0,-1 0,1 0,-1 1,0 0,0 0,0 0,-1 1,0-1,0 1,0 0,-1 0,1-1,-1 2,-1-1,1 0,-1 4,-25 98,13-89</inkml:trace>
  <inkml:trace contextRef="#ctx0" brushRef="#br0" timeOffset="2038.11">2913 86,'-21'4,"1"1,1 1,-1 1,1 0,0 2,1 0,0 1,0 1,1 0,1 2,0 0,0 0,2 2,-1 0,2 0,0 2,1-1,-4 9,13-22,1 0,0 1,0-1,0 0,0 1,0-1,1 1,-1 0,1-1,0 1,0 0,0 0,1 0,0 0,-1-1,1 1,0 0,1 0,-1 0,1 0,0 0,0 0,0-1,0 1,1 0,-1-1,1 1,0-1,0 0,0 1,1-1,-1 0,1 0,0-1,0 1,0 0,0-1,0 0,0 0,1 0,-1 0,3 1,7-2,0 0,0-1,1 0,-1-1,0-1,0 0,0-1,0 0,0-1,-1 0,1-1,-1-1,0 0,-1 0,1-1,-1-1,-1 1,1-2,5-6,13-5,13-10,-1-1,-1-3,-2-1,33-38,-35 42,-35 31,-1-1,1 1,0 0,0 0,0 0,0 0,0 0,0 0,0 0,-1 0,1 1,0-1,0 0,0 0,0 1,-1-1,1 1,0-1,0 1,0-1,-1 1,1-1,0 1,-1-1,1 1,-1 0,1-1,-1 1,1 0,-1 0,1 0,-1-1,0 1,1 0,-1 0,0 0,0 0,1-1,-1 1,0 0,0 0,0 0,0 0,0 0,0 0,-1 0,1-1,0 1,0 0,-1 1,-2 286,2 22,0-289,-1 0,-2-1,0 1,-1-1,-1 0,-1-1,0 1,-2-1,0-1,-11 16,15-26,-1 0,0 0,0 0,-1-1,0 0,0-1,-1 1,0-2,0 1,0-1,-1 0,1 0,-1-1,0-1,-1 1,1-1,0-1,-1 0,0 0,1-1,-1 0,0-1,-8 0,15 0,0-1,0 1,0-1,1 0,-1 1,0-1,0-1,1 1,-1 0,1 0,-1-1,1 0,0 1,0-1,-1 0,1 0,0 0,1 0,-1-1,0 1,1 0,-1-1,1 1,0-1,-1 0,1 1,1-1,-1 0,0 0,1 1,-1-1,1 0,0 0,0 0,13-100,-4 75,3 0,0 1,2 1,0 0,2 1,11-14,16-20,-24 35</inkml:trace>
  <inkml:trace contextRef="#ctx0" brushRef="#br0" timeOffset="2607.775">3562 1,'-23'36,"2"2,1 0,2 2,2 0,2 1,-1 6,14-44,-1-1,1 0,0 0,0 1,0-1,0 1,1-1,-1 1,1-1,-1 1,1-1,0 1,0-1,0 1,0-1,1 1,-1-1,1 1,-1-1,1 1,0-1,0 1,0-1,0 0,0 0,1 1,-1-1,1 0,-1 0,1 0,0 0,0-1,0 1,0-1,0 1,0-1,0 1,0-1,1 0,-1 0,0 0,1 0,1 0,9-5,-1 1,1-2,-1 1,0-2,0 0,0 0,-1-1,0-1,0 0,-1 0,0-1,0 0,-1-1,-1 0,1 0,-1-1,3-7,120-150,-130 167,-1 1,1-1,-1 0,1 1,-1-1,1 1,0-1,-1 1,1-1,0 1,-1-1,1 1,0 0,-1 0,1-1,0 1,0 0,0 0,-1 0,1-1,0 1,0 0,0 0,-1 0,1 1,0-1,0 0,-1 0,1 0,0 0,0 1,-1-1,1 0,0 1,0-1,-1 1,1-1,0 1,-1-1,1 1,-1-1,1 1,-1 0,1-1,-1 1,1 0,-1-1,0 1,1 0,-1-1,0 1,0 0,1 0,-1 0,0 0,16 53,-13-43,39 200,-41-177,-1 0,-1 0,-2-1,-2 1,-1-1,-1 0,-2-1,-2 1,0-2,-2 0,-14 24,16-32,0-1,-1-1,-1 0,-2-1,0 0,0-1,-2-1,0-1,-2 0,-18 14,35-30,0 0,0 0,0 0,0 0,0 0,-1 0,1 0,0 0,0-1,-1 0,1 1,0-1,0 0,-1 0,1 0,0 0,-1 0,1-1,0 1,0-1,-1 1,1-1,0 0,0 0,0 0,0 0,0 0,0-1,0 1,0-1,1 1,-1-1,0 1,1-1,-1 0,1 0,0 0,0 0,-1 0,1 0,1 0,-1 0,0 0,0-1,1 1,-1 0,1 0,0-1,0 1,0 0,0-1,0 1,0 0,1-2,0-15,1-1,1 1,0 0,2 1,0-1,1 1,1 0,0 0,1 1,2 0,-1 0,2 1,0 1,11-12,10-15,2 2,1 2,2 1,2 2,1 1,2 2,1 3,10-5,16-3,-41 24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7 373,'-2'92,"-1"-41,1 0,3 1,2-1,3 0,1 0,3-1,2 0,2-1,3 1,-14-42,0-1,1 1,1-1,-1 0,1 0,0 0,1-1,-1 0,1 0,1 0,-1-1,1 0,0 0,0 0,0-1,-2-4,-1-1,1 1,-1-1,0 0,1 0,-1-1,0 1,0-1,0 0,0 0,0 0,0-1,-1 1,1-1,-1 0,1 0,-1 0,0-1,0 1,-1-1,1 1,-1-1,1 0,-1 0,-1 0,2-3,141-226,-143 234,-1-1,0 1,0 0,1 0,-1-1,0 1,1 0,-1-1,1 1,-1 0,1-1,-1 1,1-1,-1 1,1-1,-1 1,1-1,0 1,-1-1,1 0,0 1,0-1,-1 0,1 1,0-1,0 0,-1 0,1 0,0 0,0 0,0 0,-1 0,1 0,0 0,0 0,-1 0,1 0,0-1,0 1,-1 0,1-1,0 1,0 0,-1-1,1 1,-1-1,1 1,0-1,-1 1,1-1,-1 0,1 1,-1-1,1 1,-1-1,0 0,1 0,-1 1,0-1,0 0,1 0,-1 1,0-1,0 0,0 0,12 142,-12-135,1 1,0 0,0-1,0 1,1-1,0 1,0-1,1 0,0 0,0 0,0 0,1-1,0 1,0-1,0 0,1 0,-1 0,1-1,0 1,1-1,-1 0,1-1,0 0,0 1,0-2,0 1,0-1,1 0,-1 0,6 0,-3 0,0-1,-1 0,1-1,0 0,0 0,0-1,0 0,0 0,0-1,-1-1,1 1,-1-1,1-1,-1 1,0-2,0 1,-1-1,1 0,-1 0,0-1,-1 0,1 0,-1-1,-1 0,1 0,-1 0,4-8,18-47,-3 0,-3-2,-2 0,-4-1,-2-1,-3-1,15-223,-27 233,-4 94,6-14</inkml:trace>
  <inkml:trace contextRef="#ctx0" brushRef="#br0" timeOffset="253.791">1418 769,'-14'33,"-5"16,5 0,6-8</inkml:trace>
  <inkml:trace contextRef="#ctx0" brushRef="#br0" timeOffset="485.287">1305 345</inkml:trace>
  <inkml:trace contextRef="#ctx0" brushRef="#br0" timeOffset="683.735">1813 62,'0'566,"30"-225,-31-323,12 54,-6-72,0-6</inkml:trace>
  <inkml:trace contextRef="#ctx0" brushRef="#br0" timeOffset="918.625">1615 627,'43'-5,"29"-6,7-2,-5 2,-11-2,-10 1,-11-2,-11 1</inkml:trace>
  <inkml:trace contextRef="#ctx0" brushRef="#br0" timeOffset="6004.631">2265 62,'4'8,"0"-1,0 0,-1 1,0 0,0 0,-1 0,0 0,-1 0,1 0,-1 0,-1 1,0-1,0 0,-1 4,1 3,-1 123,-1-77,3-1,2 1,7 30,0-14,-4 0,-3 1,-4 20,6-51,-5-48,0 1,1-1,-1 0,0 1,0-1,0 1,1-1,-1 1,0-1,1 1,-1-1,0 1,1-1,-1 1,1 0,-1-1,1 1,-1-1,1 1,-1 0,1 0,-1-1,1 1,-1 0,1 0,0 0,-1 0,1-1,-1 1,1 0,0 0,-1 0,1 0,-1 0,1 0,-1 1,1-1,0 0,-1 0,1 0,-1 1,1-1,-1 0,1 0,-1 1,1-1,-1 0,1 1,-1-1,1 1,-1-1,0 1,1-1,-1 1,0-1,1 1,-1-1,0 1,0-1,1 1,-1-1,0 1,0-1,0 1,0 0,0-1,0 1,88-223,-85 214,0 0,1 0,1 1,-1-1,1 1,1 0,-1 0,1 1,0-1,1 1,-1 1,1-1,0 1,7-4,-12 9,-1 0,0-1,1 1,-1 0,0 0,1 0,-1 0,1 0,-1 0,0 0,1 1,-1-1,1 0,-1 1,0-1,0 1,1-1,-1 1,0 0,0 0,0-1,0 1,1 0,-1 0,0 0,-1 0,1 0,0 0,0 1,0-1,-1 0,1 0,0 1,-1-1,0 0,1 0,-1 1,0-1,1 1,-1-1,0 1,7 62,-7-60,-3 173,3-175,0 0,-1 1,1-1,0 0,0 0,0 1,0-1,1 0,-1 0,1 1,-1-1,1 0,0 0,0 0,0 0,0 0,0 0,0 0,1 0,-1 0,0-1,1 1,0 0,-1-1,1 1,0-1,0 0,0 0,0 1,0-1,0 0,0-1,0 1,0 0,0-1,1 1,-1-1,0 0,0 1,1-1,-1 0,0-1,0 1,11-8</inkml:trace>
  <inkml:trace contextRef="#ctx0" brushRef="#br0" timeOffset="6369.089">2942 683,'-16'26,"1"1,1 0,2 0,0 2,2-1,1 1,0 7,8-33,0 0,1-1,-1 1,1 0,-1 0,1-1,0 1,0 0,0 0,0 0,0-1,1 1,0 0,-1 0,1-1,0 1,0 0,0-1,1 1,-1-1,0 0,1 1,0-1,0 0,-1 0,1 0,0 0,1 0,-1 0,0-1,0 1,1-1,-1 0,1 1,-1-1,1 0,0 0,-1-1,1 1,0-1,0 1,0-1,-1 0,4 0,2-1,1-1,0 0,-1 0,1-1,-1 0,0 0,0-1,0 0,0 0,-1-1,1 0,-1-1,0 1,-1-1,0-1,0 1,0-1,-1 0,1 0,-2-1,1 0,-1 0,0 0,-1 0,0 0,0-1,-1 1,0-1,-1 0,0 0,0 1,0-1,-1 0,-1 0,0 0,0 0,0 1,-1-1,-1 0,1 4,0 0,0 0,-1 1,0-1,0 1,0 0,0 0,-1 0,0 0,0 0,0 1,0 0,0 0,-1 0,1 0,-1 1,0-1,0 1,1 0,-2 1,1-1,0 1,0 0,0 1,-1-1,1 1,0 0,0 0,-1 0,1 1,0 0,0 0,0 0,0 1,0 0,0 0,0 0,0 0,1 1,-4 2,-11 6</inkml:trace>
  <inkml:trace contextRef="#ctx0" brushRef="#br0" timeOffset="7122.751">3337 769,'-5'7,"0"1,1 0,0 0,0 1,1 0,0-1,0 1,1 0,0 0,1 0,0 0,0 1,1-1,0 0,1 0,0 0,0 1,2 0,-2-7,1-1,0 1,0-1,0 0,0 0,0 0,0 0,1 0,-1 0,1 0,-1-1,1 1,0-1,-1 0,1 0,0 0,0 0,0 0,0-1,0 1,0-1,0 0,0 0,0 0,0 0,0-1,0 1,0-1,2 0,82-36,-70 24,1-1,-2-1,0 0,0-2,-2 1,0-2,-1 0,-1 0,0-1,2-7,-4 6,-14 36,-2 6,5-18,0-1,-1 1,1 0,1 0,-1-1,1 1,-1 0,1 0,0 0,1 0,-1-1,1 1,-1 0,1 0,0 0,1-1,-1 1,0-1,1 1,0-1,0 1,0-1,0 0,1 0,-1 0,1 0,0-1,0 1,0-1,0 1,0-1,0 0,1 0,-1-1,1 1,-1-1,1 1,0-1,3 0,7-1,0 0,0-1,-1-1,1 0,0-1,-1-1,1 0,-1 0,0-2,0 0,-1 0,0-1,0 0,0-1,-1-1,0 1,-1-2,0 0,-1 0,1 0,-2-1,2-3,18-17,-1-1,-1-1,-2-1,-2-1,-1-1,-1-1,-3-1,-1-1,-1 0,-3-1,-1 0,-2-1,-1 0,-3-1,-1 1,-2-10,-27-18,25 68,-1-1,0 1,0 0,0 0,0-1,-1 1,1 0,0 0,0 0,-1 0,1 0,-1 0,1 1,-1-1,1 0,-1 1,1-1,-1 1,0-1,1 1,-1 0,0 0,1 0,-1 0,0 0,1 0,-1 0,1 0,-1 1,0-1,1 1,-1-1,1 1,-1 0,1-1,-1 1,1 0,-1 0,1 0,0 0,-1 1,-9 10,1 1,0 1,1-1,1 2,0-1,0 1,2 0,0 1,1-1,0 1,1 0,1 1,0-1,1 16,-1-17,-4 33,2 1,2-1,2 1,2 0,3-1,1 1,3 2,22 91,-29-141,0 1,0 1,-1-1,1 0,0 0,-1 1,1-1,-1 0,1 1,-1-1,0 0,0 1,0-1,-1 1,1-1,-1 0,1 1,-1-1,0 0,1 0,-1 1,0-1,-1 0,1 0,0 0,-1 0,1 0,-1-1,-1 2,-8-2</inkml:trace>
  <inkml:trace contextRef="#ctx0" brushRef="#br0" timeOffset="7322.524">3733 402,'43'4,"38"3,15-1,-4-2,-8 0,-13-7,-15-2,-11 0,-9 0,-6 1,-2-3,-3-1,-4 1</inkml:trace>
  <inkml:trace contextRef="#ctx0" brushRef="#br0" timeOffset="11385.344">5228 542,'-3'56,"7"171,-4-223,0-1,0 1,1 0,-1-1,1 1,0-1,0 1,0-1,0 1,1-1,0 0,-1 0,1 0,0 0,0 0,1 0,-1 0,1 0,-1-1,1 0,0 1,0-1,0 0,0 0,0-1,0 1,1 0,-1-1,0 0,1 0,-1 0,1 0,0-1,-1 0,1 1,-1-1,1 0,0-1,-1 1,1-1,-1 1,1-1,0 0,8-5,-1 0,0 0,0-1,0-1,-1 0,0 0,-1-1,0 0,0-1,-1 0,0 0,5-10,2 1,114-185,-133 218,1 1,0 0,1 0,1 1,1-1,0 0,0 0,2 0,0 1,1-1,0-1,1 1,1 0,0-1,1 0,0 0,1-1,1 0,0 0,1 0,1-1,8 9,-14-16,0 0,0 0,1-1,0 0,0 1,0-1,0-1,1 1,0-1,-1 0,1 0,0-1,0 0,1 0,-1 0,0-1,1 0,-1 0,0 0,1-1,-1 0,1 0,-1-1,1 0,-1 0,1-1,-1 1,0-1,0 0,0-1,0 0,0 0,-1 0,1-1,0 0,19-18,0-1,-1-2,-2 0,0-1,-2-2,-1 0,-1-1,2-7,22-31,15-26,-54 93,0-1,0 1,0 0,0 0,0 0,0 1,0-1,0 1,-1-1,1 1,0 0,0 0,0 0,-1 1,1-1,-1 1,1-1,-1 1,1 0,-1 0,0 0,0 0,0 0,0 1,1 1,2 1,8 5,-1 1,0 1,-1 0,0 0,-1 1,-1 0,0 1,0 0,-2 1,1 0,-2 0,0 0,-1 1,-1 0,0 0,-1 0,0 8,-2-18,0-1,0 1,-1 0,0 0,0-1,0 1,-1 0,0 0,0-1,0 1,-1-1,0 1,0-1,0 1,-1-1,0 0,0 0,0-1,-1 1,1 0,-1-1,0 0,0 0,-1 0,1-1,-1 1,-3 1,4-2,0-1,0 0,-1 0,1 0,-1-1,1 1,-1-1,1 0,-1 0,0 0,1-1,-1 0,0 0,0 0,1-1,-1 1,0-1,1 0,-1 0,1-1,-1 1,1-1,-1 0,0-1,4 2,0 0,1 0,-1 0,0 0,0 0,1 0,-1-1,1 1,-1 0,1 0,-1 0,1-1,0 1,0 0,-1-1,1 1,0 0,0-1,0 1,0 0,1-1,-1 1,0 0,1 0,-1-1,0 1,1 0,0 0,-1 0,1-1,0 1,-1 0,1 0,0 0,0 0,0 0,0 1,0-1,0 0,0 0,47-31,-23 22,1 2,0 0,1 2,0 1,0 1,0 1,0 2,1 1,-1 0,2 3,-5-3,-10-2,-1-1,1 0,0 0,-1-2,0 0,0 0,0-1,-1-1,0 0,0-1,-1 0,0-1,0 0,-1 0,0-1,-1-1,0 0,0 0,-1 0,-1-1,0 0,-1-1,0 0,-1 0,0 0,0-4,-4 13,0 0,0 0,0 0,-1 0,1 0,-1 0,0 0,-1 0,1 0,-1 0,0 0,1 0,-2 0,1 0,0 0,-1 1,0-1,0 0,0 1,0 0,0-1,-1 1,0 0,1 0,-1 0,0 1,0-1,-1 1,1-1,-1 1,1 0,-1 1,1-1,-1 0,0 1,0 0,0 0,0 0,0 1,0-1,0 1,0 0,0 0,0 0,0 1,0-1,0 1,0 0,0 0,0 0,1 1,-3 0,-5 5,0 0,1 1,0 0,1 1,0 0,0 0,0 1,1 0,1 1,0 0,0 0,1 0,1 1,0-1,0 2,1-1,1 0,0 1,1-1,0 1,1 0,0 3,1-6,1 0,1 0,0 0,0 1,1-1,0-1,0 1,1 0,1-1,0 0,0 0,0 0,1-1,1 0,-1 0,1 0,1-1,-1 0,1-1,0 1,1-1,0-1,0 0,0 0,0-1,1 0,-1 0,1-1,4 0,19 8,1-1,1-2,-1-1,1-2,0-1,1-2,16-1,-48-1,0-1,0 1,0 0,0-1,-1 0,1 0,0 0,0-1,0 1,-1-1,1 0,-1 0,0 0,1 0,-1 0,0-1,0 0,0 1,-1-1,1 0,1-2,3-12</inkml:trace>
  <inkml:trace contextRef="#ctx0" brushRef="#br0" timeOffset="31975.246">487 1614,'-2'-2,"1"0,0 1,-1-1,0 0,1 0,-1 1,0-1,0 1,0 0,0-1,0 1,0 0,-1 0,1 0,0 1,0-1,-1 1,1-1,0 1,-1-1,1 1,0 0,-1 0,-1 1,0-2,-8 0,0-1,0 1,-1 1,1 0,-1 1,1 1,0-1,0 2,0 0,0 0,0 1,0 1,1 0,0 0,0 1,0 1,1 0,0 0,0 1,1 0,-1 1,4-2,0 0,0 0,0 0,1 0,0 1,0 0,1 0,0 1,1-1,0 1,0 0,1 0,0 0,0 0,1 0,0 0,1 0,0 0,0 6,1 10,-3-18,1 0,0 0,0 1,0-1,1 0,1 1,-1-1,1 0,0 0,1 1,-1-1,2 0,-1 0,1-1,0 1,0 0,1-1,0 0,0 0,0 0,1 0,0-1,0 1,0-1,1-1,-1 1,1-1,0 0,1 0,0 0,13 1,1-2,-1 0,0-1,1-1,-1-1,20-3,-2 2,-22 0,0-1,0 0,0-1,0-1,-1 0,1-1,12-6,-13 2</inkml:trace>
  <inkml:trace contextRef="#ctx0" brushRef="#br0" timeOffset="32327.148">1023 1727,'-34'33,"2"0,1 2,1 1,2 2,2 0,-10 23,34-59,-1 1,1-1,1 1,-1 0,0 0,1 0,-1 0,1 0,0 0,0 1,1-1,-1 0,0 1,1-1,0 0,0 1,0-1,0 0,1 1,-1-1,1 0,0 0,-1 1,2-1,-1 0,0 0,1 0,-1 0,1 0,0-1,0 1,0 0,0-1,1 1,-1-1,1 0,-1 0,1 0,0 0,0 0,0-1,0 1,0-1,0 0,0 0,1 1,9-1,-1 1,1-2,0 0,0 0,0-1,0-1,0 0,-1-1,1 0,-1-1,1 0,-1-1,-1 0,1-1,-1-1,0 1,0-2,4-4,6-4,-2-1,0-1,-1-1,-1-1,0 0,-2-1,0-1,9-19,-21 37,0-1,-1 0,1 0,-1 0,0 0,-1 0,1 0,-1 0,0-1,0 1,-1-1,1 1,-1 0,0-1,-1 1,1-1,-1 1,0 0,-1-1,1 1,-1 0,0 0,0 0,-1 0,1 0,-1 1,0-1,0 1,-1 0,1 0,-1 0,0 0,0 1,0-1,-5-2,6 5,-1-1,1 0,-1 1,0 0,0 0,0 0,1 0,-1 1,0-1,0 1,0 0,0 0,0 1,0-1,0 1,0 0,1 0,-1 0,0 0,0 1,1-1,-1 1,1 0,0 0,-1 0,1 1,0-1,0 1,0 0,1 0,-1 0,1 0,0 0,-1 2,-1-2,-10 10</inkml:trace>
  <inkml:trace contextRef="#ctx0" brushRef="#br0" timeOffset="32811.723">1390 2038,'36'-78,"-25"50,1 1,1 1,1 0,1 1,2 1,0 0,1 1,5-3,-22 25,-1 0,1 1,0-1,-1 0,1 0,0 1,0-1,-1 1,1-1,0 1,0-1,0 1,0-1,-1 1,1-1,0 1,0 0,0 0,0 0,0-1,0 1,0 0,0 0,0 0,0 0,0 1,0-1,0 0,0 0,0 1,0-1,0 0,0 1,0-1,-1 1,1-1,0 1,0-1,0 1,-1 0,1-1,0 1,-1 0,1 0,-1-1,1 1,-1 0,1 0,-1 0,1 0,-1 0,0 0,1 0,-1 0,0 0,0 0,0 0,0 0,0 0,9 62,18 39,-26-100,0 1,1-1,-1 0,0 0,1 0,0 0,-1 0,1 0,0 0,0 0,0-1,0 1,0-1,0 1,1-1,-1 0,0 0,1 0,-1 0,1 0,-1-1,1 1,-1-1,1 0,0 1,-1-1,1 0,-1-1,1 1,0 0,-1-1,1 1,-1-1,1 0,-1 0,0 0,1 0,-1 0,0-1,11-7,-2 0,1-1,-1-1,0 0,-1-1,-1 1,0-2,0 0,-1 0,-1 0,2-6,12-16,22-50,-35 60</inkml:trace>
  <inkml:trace contextRef="#ctx0" brushRef="#br0" timeOffset="33625.232">2349 1643,'-11'-3,"1"1,-1 0,0 1,-1 0,1 1,0 0,0 1,0 0,0 0,0 1,0 1,1 0,-1 0,1 1,0 1,0-1,0 2,0-1,-1 3,9-8,1 1,0-1,0 1,-1-1,1 1,0 0,0-1,-1 1,1 0,0 0,0 0,0 0,0 0,0 0,1 0,-1 0,0 0,0 1,1-1,-1 0,0 0,1 1,0-1,-1 0,1 1,0-1,-1 1,1-1,0 0,0 1,0-1,1 1,-1-1,0 0,0 1,1-1,-1 0,1 1,-1-1,1 0,-1 1,1-1,0 0,0 0,-1 0,1 0,0 0,0 0,0 0,0 0,1 0,-1 0,1 0,72 35,53 17,-124-51,0 0,0 0,0 0,0 1,0-1,-1 1,1 0,-1 0,0 0,0 0,0 0,0 0,0 0,-1 1,1-1,-1 1,0-1,0 1,0 0,-1-1,1 1,-1 0,0-1,0 1,0 0,0 0,-1-1,0 1,0-1,0 1,0 0,0-1,0 0,-1 1,-1 1,-6 6,0-1,0-1,-1 0,0 0,0-1,-1 0,0-1,-1 0,0-1,0 0,0-1,-1 0,1-1,-1 0,0-1,0-1,0 0,-1-1,-4 0,-44-7,61 0,6 0</inkml:trace>
  <inkml:trace contextRef="#ctx0" brushRef="#br0" timeOffset="34344.92">2603 2010,'22'0,"0"-1,0-1,0-1,-1-1,1-1,-1-1,0-1,0 0,-1-2,0 0,0-2,15-10,-31 19,0-1,-1 1,1-1,0 0,-1 0,0 0,0 0,0-1,0 0,0 1,-1-1,1 0,-1 0,0 0,0 0,-1-1,1 1,-1 0,0-1,0 1,0-1,-1 1,0-1,0 1,0-1,0 1,-1-1,1 1,-1-1,0 1,-1-1,1 1,-1 0,0 0,0-1,0 1,0 1,-1-1,0 0,0 1,0-1,-2-1,-1 1,1 1,-1 0,0 1,0 0,0 0,0 0,0 0,-1 1,1 0,0 0,-1 1,1 0,0 0,-1 0,1 1,-1 0,1 0,0 1,0 0,0 0,0 0,0 1,0 0,1 0,-1 0,1 1,0-1,-5 4,0 1,1-1,1 1,-1 1,1-1,1 2,-1-1,2 1,-1 0,1 0,1 1,0-1,0 1,0 5,4-12,0 1,0 0,0-1,1 1,0-1,0 1,0 0,1-1,-1 1,1-1,0 1,1-1,-1 0,1 1,-1-1,1 0,1 0,-1 0,1 0,-1 0,1-1,0 1,0-1,1 0,-1 0,1 0,-1 0,1 0,0-1,0 0,0 0,4 2,4 2,1-1,0 0,1-1,-1 0,1-1,-1 0,1-1,0-1,0 0,8-1,6-4,-1-2,1-1,-1-1,-1-1,0-1,0-1,-1-2,0 0,10-10,-14 9,-1-1,-1-1,-1-1,0-1,-1-1,-1 0,-1-1,0 0,-2-1,0-1,-2 0,8-21,-5-28,-14 69,0 0,0 1,0-1,0 1,0-1,-1 1,1-1,-1 1,1-1,-1 1,0-1,1 1,-1-1,0 1,0 0,0 0,0-1,0 1,0 0,0 0,-1 0,1 0,0 0,-1 0,1 1,0-1,-1 0,1 1,-1-1,1 1,-1-1,1 1,-1 0,0-1,1 1,-1 0,1 0,-1 0,0 1,1-1,-1 0,1 0,-2 1,-7 3,0 0,0 0,0 1,1 0,-1 1,1 0,1 1,-1-1,1 2,0-1,1 1,0 0,0 1,0 0,1 0,1 0,-5 10,8-15,0-1,0 1,0 0,1-1,-1 1,1 0,0 0,0 0,1 0,-1 0,1 0,0 0,0 1,0-1,0 0,1 0,-1 0,1 0,0 0,1 0,-1 0,1-1,-1 1,1 0,0-1,1 1,-1-1,1 0,-1 0,1 0,0 0,0 0,0 0,0-1,1 0,-1 1,1-1,3 1,97 30,-89-31,0 2,0-1,-1 2,0 0,0 1,0 0,-1 1,11 8,-20-12,-1 0,0 0,0 0,0 0,0 1,-1 0,1-1,-1 1,0 0,0 0,0 0,-1 0,1 1,-1-1,0 0,0 1,-1-1,1 1,-1-1,0 0,0 1,-1-1,1 1,-1-1,0 0,0 1,0-1,-1 0,0 2,-1 2,0-1,-1 0,0 0,0 0,-1 0,1 0,-1-1,-1 0,1 0,-1-1,0 1,0-1,-1 0,0-1,-5 3,-9 2</inkml:trace>
  <inkml:trace contextRef="#ctx0" brushRef="#br0" timeOffset="34749.41">3704 1643,'-6'22,"2"0,0 0,1 0,2 1,0-1,1 1,1-1,2 1,0-1,1 0,1 0,1-1,1 1,1-1,3 5,-3-15,-1 0,2 0,-1-1,2 0,-1 0,1-1,1 0,6 4,-16-12,1 1,-1-1,1 0,0 0,-1 0,1 0,0 0,-1 0,1-1,0 1,0-1,0 1,-1-1,1 1,0-1,0 0,0 0,0 0,0 0,0 0,0-1,-1 1,1 0,0-1,0 1,0-1,0 0,-1 0,1 0,0 0,-1 0,1 0,-1 0,1 0,-1-1,0 1,1 0,-1-1,0 1,0-1,0 0,0 1,0-1,0 0,-1 1,1-1,-1 0,1 0,0-1,72-283,-45 233,-12 35</inkml:trace>
  <inkml:trace contextRef="#ctx0" brushRef="#br0" timeOffset="35531.367">4522 1727,'-35'16,"1"2,1 0,0 3,1 0,2 2,0 2,2 0,-21 24,-9 46,57-92,0-1,1 1,-1-1,0 1,1-1,0 1,-1 0,1-1,0 1,1-1,-1 1,0 0,1-1,-1 1,1-1,0 1,0-1,0 0,0 1,0-1,0 0,1 0,-1 1,1-1,0 0,-1-1,1 1,0 0,0 0,0-1,0 1,1-1,-1 0,0 1,1-1,-1 0,0-1,1 1,-1 0,2 0,8-1,0 0,-1 0,1-1,0 0,-1-1,1 0,-1-1,1-1,-1 0,0 0,-1-1,1 0,-1-1,0 0,0 0,-1-1,0-1,0 0,-1 0,0 0,0-1,2-4,13-9,71-89,-94 111,0-1,1 0,-1 0,0 0,0 0,1 0,-1 0,1 0,-1 0,1 1,-1-1,1 0,-1 0,1 0,0 1,-1-1,1 0,0 1,0-1,0 1,-1-1,1 1,0-1,0 1,0 0,0-1,0 1,0 0,0 0,0 0,0 0,0 0,0 0,0 0,0 0,-1 0,1 0,0 0,0 0,0 1,0-1,0 0,0 1,0-1,0 1,-1-1,1 1,0-1,0 1,0 0,-1-1,1 1,0 0,-1-1,1 1,-1 0,1 0,-1 0,1 1,22 100,-20-95,1-1,-1 0,1 1,1-1,-1-1,1 1,0-1,1 0,-1 0,1 0,0-1,0 0,0 0,1 0,-1-1,1 0,0 0,0-1,0 0,0 0,0-1,0 1,1-2,-1 1,0-1,1 0,-1 0,1-1,-1 0,0-1,0 1,0-2,0 1,0 0,0-1,3-3,12-6,0-1,-1-1,-1-1,0-1,-1-1,-1 0,-1-2,0 0,-2 0,5-8,-9 9,14-14,-1-1,-1-2,-3 0,0-1,-3-1,-1-1,-1-1,-3 0,-1 0,-2-1,2-22,-10 53,0 3,1 0,-1 0,0 0,-1-1,0 1,0 0,0-1,0 1,-1 0,0 0,-1-1,1 1,-1 0,0 0,-1 1,0-1,1 0,-2 1,1-1,-1 1,1 0,-2 0,1 1,-1-1,0 5,0 0,1 0,-1 0,0 1,0 0,1 0,-1 0,1 1,-1-1,1 1,0 0,-1 1,1-1,0 1,0-1,1 1,-1 0,0 1,1-1,0 1,0-1,0 1,0 0,1 0,-1 0,1 1,0-1,-1 4,-7 12,1 1,1 1,1 0,1 0,0 0,2 1,1 0,0 0,2 0,1 0,1 0,0 0,4 14,-1-14,0 0,1 1,2-2,0 1,1-1,2 0,7 12,57 154,-78-157,-2-35</inkml:trace>
  <inkml:trace contextRef="#ctx0" brushRef="#br0" timeOffset="35780.889">4720 1614,'39'5,"26"2,8-6,0-2,-7-2,-5 0,-4 1,-6 0,-7 1,-7 0,1 1,-2 0,-2 0,-2 0,-2 0,-1 0,-5 0</inkml:trace>
  <inkml:trace contextRef="#ctx0" brushRef="#br0" timeOffset="36000.482">5679 1756,'-14'39,"-5"21,1 6,3-3,9-13,6-15</inkml:trace>
  <inkml:trace contextRef="#ctx0" brushRef="#br0" timeOffset="36165.184">5679 1417,'0'0</inkml:trace>
  <inkml:trace contextRef="#ctx0" brushRef="#br0" timeOffset="36443.156">6018 1727,'-3'8,"-15"24,2 1,1 1,2 0,2 1,1 1,0 7,8-40,2-1,-1 1,0 0,0 0,1 0,0 0,-1 0,1-1,0 1,1 0,-1 0,0 0,1 0,0 0,-1-1,1 1,0 0,1 0,-1-1,0 1,1-1,-1 1,1-1,0 0,0 0,0 1,0-1,0-1,0 1,1 0,-1 0,1-1,-1 1,1-1,-1 0,1 0,0 0,0 0,-1 0,1-1,0 1,0-1,0 0,2 0,4-2,0-1,1 1,-1-2,0 1,-1-2,1 1,-1-1,0 0,0-1,0 1,-1-2,0 1,0-1,-1 0,0-1,0 1,0-1,-1 0,0-1,-1 1,0-1,0 0,0-2,0 4,1-1,-1-1,-1 1,0 0,0-1,0 0,-1 0,0 1,-1-1,0 0,-1-1,1 1,-2 0,1 0,-1 0,-1 0,0 0,0 1,0-1,-1 0,-1 1,1 0,-1-1,-1 2,0-1,0 0,0 1,-1 0,-5-5,8 10,-1 0,1 0,-1 0,1 0,-1 1,0-1,0 1,0 0,0 0,0 0,0 1,0 0,0-1,0 1,0 1,0-1,0 0,0 1,0 0,0 0,0 0,1 1,-1-1,0 1,-15 9</inkml:trace>
  <inkml:trace contextRef="#ctx0" brushRef="#br0" timeOffset="39614.899">6526 1643,'1'42,"-2"0,-2 0,-1 0,-3 0,-6 20,-28 81,35-112,6-30,0-1,-1 0,1 0,0 1,0-1,-1 0,1 1,0-1,0 0,0 1,0-1,-1 0,1 1,0-1,0 0,0 1,0-1,0 1,0-1,0 0,0 1,0-1,0 0,0 1,0-1,0 1,1-1,-1 0,0 1,0-1,0 0,0 1,1-1,-1 0,0 0,0 1,1-1,-1 0,0 1,0-1,1 0,-1 0,0 0,1 1,-1-1,0 0,1 0,-1 0,0 0,1 0,-1 1,1-1,-1 0,0 0,1 0,-1 0,0 0,1 0,-1 0,1-1,-1 1,0 0,1 0,-1 0,0 0,1 0,-1 0,0-1,1 1,-1 0,52-97,-45 75</inkml:trace>
  <inkml:trace contextRef="#ctx0" brushRef="#br0" timeOffset="40098.752">6554 1614,'0'1,"0"-1,0 0,0 0,0 1,0-1,0 0,0 0,0 1,-1-1,1 0,0 0,0 1,0-1,0 0,0 0,-1 1,1-1,0 0,0 0,0 0,-1 0,1 1,0-1,0 0,-1 0,1 0,0 0,0 0,-1 0,1 0,0 1,0-1,-1 0,1 0,0 0,0 0,-1 0,1 0,0 0,-1-1,1 1,0 0,0 0,-1 0,1 0,0 0,0 0,-1 0,1 0,0-1,0 1,0 0,-1 0,9 26,120 201,-113-193,-11-22,1 0,0 0,0-1,1 0,1 0,0 0,0-1,1 0,0 0,1-1,0 0,2 1,-8-9,0 1,0-1,0 0,0 0,0 0,0-1,0 1,1-1,-1 1,0-1,0 0,1-1,-1 1,0 0,0-1,0 0,1 1,-1-1,0-1,0 1,0 0,-1-1,1 1,0-1,0 0,-1 0,1 0,-1 0,0-1,0 1,0-1,2-1,59-91,-51 75,-1-1,0 0,-2-1,0 0,-2 0,0-1,-1 0,-2 0,0 0,-2-1,0 1,-1-1,-2 1,0-1,-3-4,-27-33,23 54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51.64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 1535,'68'15,"-2"2,1 4,-2 2,-1 3,33 20,88 32,426 127,-205-43,67 37,-220-86,182 85,-71 3,-175-96,88 30,63 21,32 29,-322-163,-2 3,0 1,-2 2,14 13,-1 5,-39-29,2 0,0-1,1-1,1-1,21 9,-1-5,-82-3,-31-4,0-2,-1-4,0-3,-47-6,-5 3,-132 0,85-27,-1 16,102 3,-1 2,0 3,0 3,-16 4,-34-1,-193-3,144-26,-312 26,85 1,169-28,-509 29,-156-1,879 0</inkml:trace>
  <inkml:trace contextRef="#ctx0" brushRef="#br0" timeOffset="2545.183">850 1959,'-15'4,"-4"7,-4 2,2 2,4 0</inkml:trace>
  <inkml:trace contextRef="#ctx0" brushRef="#br0" timeOffset="3029.281">341 3115,'-14'34,"-5"20,1 6,8-7,6-8,3-6,7-11,3-5,4-6,0-6</inkml:trace>
  <inkml:trace contextRef="#ctx0" brushRef="#br0" timeOffset="20118.696">3304 745,'-3'-6,"-1"1,0-1,-1 1,1 0,-1 0,0 0,0 1,-1 0,1 0,-1 0,0 1,0-1,0 1,0 1,-1-1,1 1,-1 0,1 1,-7-1,-4 3,0 2,0 0,0 0,0 2,1 0,-1 1,1 0,-10 7,-43 16,-181 76,222-91,1 1,0 1,2 2,0 0,0 2,2 0,1 2,0 1,2 0,0 1,2 2,1 0,1 0,1 2,1 0,-92 177,87-156,3 1,2 1,2 1,0 13,10-55,-2 9,1 1,0 0,2 0,0 0,1 0,1 0,1 0,1 0,4 16,13 36,-15-48,1 1,2-2,0 1,2-1,0 0,4 4,86 111,-79-108,1-1,1-1,2-1,0-2,2 0,1-1,1-2,0-1,2-2,9 5,-11-9,-1 0,2-2,0-1,0-1,21 4,135 6,-32 13,37-23,-140-12,-17-2,-1-1,0-1,0-2,0-1,26-11,79-47,14-50,-41 24,-87 74,-1-2,-2 0,0-1,-1-2,-1 0,7-12,-8 13,1-4,0 0,-1 0,-2-2,0 0,-2-1,-2 0,3-10,-7 16,-1-1,-2-1,0 1,-1-1,-2 1,0-2,0-97,-17-53,5 138,-1 0,-2 1,-1 0,-2 1,-2 1,-1 1,-3-2,-76-102,-87-52,85 97,86 82,-1 0,0 1,-1 1,0 0,-1 1,1 1,-1 0,-15-3,-15-7,22 7,0 1,-1 2,0 0,-1 2,1 1,-1 1,0 1,-1 1,13 1,-2-1,-1 1,1 0,0 1,-1 1,1 1,0 0,0 1,0 1,1 1,-14 6,12-2</inkml:trace>
  <inkml:trace contextRef="#ctx0" brushRef="#br1" timeOffset="25936.608">3304 1535,'4'-1,"0"-1,0 0,0 0,0 0,-1-1,1 1,-1-1,1 0,-1 0,0 0,0 0,-1 0,1-1,-1 1,1-1,1-3,1-2,194-259,-98 146,78-70,-103 119,3-50,-18 22,94-152,-119 192,-28 42</inkml:trace>
  <inkml:trace contextRef="#ctx0" brushRef="#br1" timeOffset="28792.207">3304 1507,'1'1,"-1"1,0 0,1 0,0 0,-1-1,1 1,0 0,0 0,0-1,0 1,0-1,0 1,0-1,1 1,-1-1,0 0,1 0,-1 1,1-1,-1 0,1 0,0-1,0 1,-1 0,1-1,0 1,0-1,0 1,-1-1,1 0,0 1,0-1,0 0,0-1,0 1,3 2,9 2,-1 0,0 1,0 1,-1 0,0 1,0 0,0 1,-1 0,3 3,8 6,1-1,1 0,0-2,1-2,1 0,0-1,8 1,104 50,15 61,-66-47,54 35,11-1,62 4,-75-53,-55-30,56 16,37 19,66 57,-103-67,-140-56,-1-1,1 1,-1 0,1 0,-1 0,0 0,1 0,-1 0,1 0,-1 0,1 0,-1 0,1 0,-1 0,0 0,1 0,-1 0,1 0,-1 1,1-1,-1 0,1 0,-1 1,1-1,0 0,-1 1,1-1,-1 1,1-1,0 0,-1 1,1-1,0 1,-1-1,1 1,0-1,0 1,-1-1,1 1,0-1,0 1,0-1,0 1,0 0,0-1,0 1,0-1,0 1,0-1,0 1,0-1,0 1,0-1,1 1,-1-1,0 1,0-1,1 1,-1-1,0 1,-18 0</inkml:trace>
  <inkml:trace contextRef="#ctx0" brushRef="#br1" timeOffset="30220.568">6212 2607,'-282'313,"137"-162,127-136,13-10,0-1,0 1,0-1,0 0,-1 0,0-1,0 0,0 0,0 0,0 0,0-1,-1 0,1-1,-6 1,10-2,1 0,-1-1,1 1,0-1,-1 0,1 1,0-1,0 0,-1 0,1 0,0 0,0 0,0 0,0 0,0 0,0 0,1 0,-1-1,0 1,1 0,-1-1,1 1,-1 0,1-1,-1 1,1-1,0 1,0 0,0-1,0 1,0-1,0 1,0-1,0 1,0-1,1 1,-1 0,1-1,-1 0,19-56,-8 35</inkml:trace>
  <inkml:trace contextRef="#ctx0" brushRef="#br1" timeOffset="30459.603">5760 2692,'2'-1,"0"1,1 1,-1-1,0 0,1 0,-1 1,0 0,0-1,1 1,-1 0,0 0,0 0,0 0,0 0,0 1,0-1,-1 1,1-1,0 1,-1 0,1-1,-1 1,1 0,-1 0,1 2,-2-4,238 274,-185-220,-49-47</inkml:trace>
  <inkml:trace contextRef="#ctx0" brushRef="#br1" timeOffset="31910.27">4688 39,'17'226,"-13"-199,-4-20,1 1,0-1,0 0,1 1,0-1,0 0,1 0,-1 0,2-1,-1 1,1-1,1 2,-3-7,0-1,0 1,0-1,0 0,0 1,0-1,0 0,0-1,0 1,0 0,0-1,0 1,0-1,0 1,0-1,0 0,0 0,0 0,-1 0,1 0,0 0,-1 0,1-1,-1 1,1-1,-1 1,1-1,-1 1,0-1,0 0,0 0,0 1,0-1,-1 0,1 0,0-1,5-5,222-287,-226 292,-1 0,1 0,0 0,0 0,0 1,0-1,1 0,-1 1,0 0,1-1,0 1,0 0,0 0,0 0,0 1,0-1,0 1,0 0,0 0,1 0,-1 0,1 0,-1 1,0 0,1-1,-1 1,1 1,-1-1,1 0,-1 1,1 0,-1-1,0 1,1 1,-1-1,0 0,0 1,0 0,0-1,0 1,2 2,3 16,0 0,-1 0,-1 0,-1 1,-1 0,-1 0,-1 0,0 0,-2 0,0 1,-2-1,-1 4,1 36,2-27,-2 1,-1 0,-2-1,-1 1,-2-2,-1 1,-2-1,-2 2,7-23,0 0,-1-1,-1 0,1 0,-2 0,0-1,0-1,0 1,-1-2,-1 1,1-1,-2-1,1 0,-1-1,-9 5,18-10,0 0,0 0,0 0,0 0,0 0,-1 0,1-1,0 0,0 1,-1-1,1-1,0 1,0 0,-1-1,1 1,0-1,0 0,0 0,0 0,0-1,0 1,0-1,0 0,1 0,-1 1,1-2,-1 1,1 0,0 0,0-1,0 1,0-1,0 0,0 0,0-1,-1-2,-1 0,1-1,0 0,1 0,0 0,0 0,0 0,1 0,0-1,1 1,-1 0,2-1,-1 1,1 0,1-6,6-7,2 0,1 1,0 0,2 1,0 0,0 0,2 2,0 0,1 1,1 0,0 1,1 1,0 1,1 0,17-7,-2-3,143-68,-143 77</inkml:trace>
  <inkml:trace contextRef="#ctx0" brushRef="#br2" timeOffset="40274.507">3277 1592,'-1'0,"1"0,-1 0,1-1,0 1,-1 0,1 0,0 0,-1 0,1-1,0 1,-1 0,1 0,0 0,-1-1,0 2,0 0,-1 0,1 0,0 0,0 0,0 1,0-1,0 0,0 1,0-1,0 0,0 1,1-1,-1 1,1-1,-1 1,1 0,0-1,-1 1,1-1,0 1,0 0,0-1,0 1,0 0,1-1,-1 1,0-1,1 1,-1 0,1-1,0 1,-1-1,1 0,0 1,0-1,0 1,0-1,0 0,0 0,0 0,0 0,1 0,-1 0,0 0,1 0,-1 0,1 0,-1-1,1 1,-1-1,1 1,-1-1,1 1,0-1,-1 0,1 0,0 0,-1 0,1 0,-1 0,1 0,0-1,0 1,3-2,0 0,0-1,-1 1,1-1,-1 0,0 0,1 0,-1-1,-1 0,1 1,0-1,-1 0,0-1,0 1,0-1,0 1,-1-1,0 0,0 0,0 0,0-5,-3 9,0 0,0 0,0-1,0 1,-1 0,1 0,-1 0,1 1,0-1,-1 0,0 0,1 1,-1-1,1 1,-1 0,0-1,1 1,-1 0,0 0,1 0,-1 0,0 0,1 0,-1 0,0 1,1-1,-1 1,1-1,-1 1,1 0,-1-1,1 1,-1 0,1 0,-1 0,1 0,0 0,0 0,0 1,0-1,-1 0,1 0,0 0,0 0,0 0,0 0,0 0,0 0,0 0,0 1,1-1,-1 0,0 0,1 1,-1-1,1 0,-1 1,1-1,-1 1,1-1,0 1,0-1,0 0,0 1,0-1,0 1,0-1,1 1,-1-1,0 1,1-1,-1 0,1 2,6 11</inkml:trace>
  <inkml:trace contextRef="#ctx0" brushRef="#br2" timeOffset="42429.349">3136 1083,'-55'-27,"48"24,-1-1,1 1,-1 0,0 1,1-1,-1 2,0-1,0 1,-1 0,1 1,0 0,0 0,0 1,0 0,0 0,0 1,0 0,0 1,1-1,-1 1,1 1,-1 0,1 0,0 0,1 1,-1 0,1 0,0 0,0 1,1 0,-2 2,-3 1,0 1,1 0,0 1,1 0,0 0,1 1,0 0,1 0,0 1,1 0,1 0,0 0,0 0,1 1,1-1,0 1,5 115,-2-124,1 0,-1 0,1 0,0-1,0 1,0-1,0 1,1-1,0 0,0 0,0 0,0 0,1 0,0-1,0 0,-1 0,2 0,-1 0,0 0,1-1,-1 0,1 0,-1 0,2 0,6 1,0-1,0 0,0-1,0 0,0-1,0 0,0-1,0-1,-1 1,1-2,0 0,-1 0,1-1,-1 0,0-1,0-1,-1 1,0-2,0 1,6-6,-13 10,0-1,0 1,0-1,0 1,-1-1,1 0,-1 0,0 0,0 0,0-1,0 1,0 0,-1-1,0 1,1-1,-1 0,-1 1,1-1,0 0,-1 0,0 1,0-1,0 0,0 0,-1 0,1 1,-1-1,0 0,0 1,0-1,-1 0,1 1,-1 0,0-1,0 1,0 0,0 0,-1 0,1 0,-1 0,0 1,0-1,0 1,0 0,0 0,0 0,-1 0,-2-1,-56-23,63 26,-1-1,0 0,1 1,-1-1,1 0,-1 1,0-1,1 1,-1-1,1 1,0-1,-1 1,1-1,-1 1,1-1,0 1,-1 0,1-1,0 1,-1 0,1 0,0 0,0-1,-1 1,1 0,0 0,-1 0,1 0,0 0,0 0,-1 0,1 1,0-1,0 0,-1 0,1 0,0 1,-1-1,1 0,0 1,-1-1,101 29,-98-28,0 0,1 0,-1-1,0 1,1-1,-1 0,1 0,-1 0,0 0,1-1,-1 1,0-1,1 0,-1 0,0 0,0-1,0 1,0-1,0 1,1-2,10-5</inkml:trace>
  <inkml:trace contextRef="#ctx0" brushRef="#br3" timeOffset="64331.476">2176 942,'-16'0,"1"-1,0 0,0-1,0-1,0 0,0-1,0-1,-5-2,-337-147,312 138,30 11,0-1,0 0,0 0,1-2,0 0,0 0,1-1,0-1,-2-3,4 2,1 1,-2 1,1-1,-1 2,-1 0,0 0,0 1,0 1,-1 0,-1 0,-78-41,76 40</inkml:trace>
  <inkml:trace contextRef="#ctx0" brushRef="#br3" timeOffset="65451.643">1809 604,'-68'122,"61"-105,-118 328,-157 285,132-339,-49 46,186-310,19-39</inkml:trace>
  <inkml:trace contextRef="#ctx0" brushRef="#br3" timeOffset="65866.371">1583 1704,'-2'0,"-1"-1,1 1,0 0,0 1,0-1,0 0,0 1,-1-1,1 1,0-1,0 1,0 0,0 0,0 0,1 0,-1 0,0 1,0-1,1 0,-1 1,1-1,-1 1,1 0,-1 0,-11 9,-32 14,-1-1,-1-3,-47 16,37-16,-300 109,330-113,27-13</inkml:trace>
  <inkml:trace contextRef="#ctx0" brushRef="#br3" timeOffset="66281.745">2035 745,'-109'47,"79"-32,-85 40,-2-4,-21 0,-72 24,177-58</inkml:trace>
  <inkml:trace contextRef="#ctx0" brushRef="#br3" timeOffset="66851.188">652 688,'-10'7,"1"1,1-1,-1 1,1 1,1 0,0 0,0 0,1 1,0 0,0 0,1 1,-1 3,-4 5,-46 100,5 2,-4 29,9-26,28-69,12-31</inkml:trace>
  <inkml:trace contextRef="#ctx0" brushRef="#br3" timeOffset="67397.082">426 575,'29'-15,"1"0,0 2,0 2,1 0,1 2,-1 1,1 2,1 1,-1 2,8 1,-34 1,1 1,-1 0,0 0,0 0,0 1,0 0,0 1,0-1,0 1,0 0,0 0,-1 1,1 0,-1 0,1 0,-1 1,0-1,-1 1,1 1,-1-1,0 0,0 1,0 0,0 0,-1 0,0 1,0-1,0 1,-1-1,0 1,0 0,0 0,-1 0,0 0,0 0,0 0,-1 1,0-1,0 4,-3 2,-1 1,1 0,-2-1,0 0,0 0,-1 0,-1-1,0 0,0 0,-1-1,0 0,-1 0,0-1,-7 5,-153 109,138-103,-150 87,179-106,0-1,0 1,0 0,0 0,1 0,-1 0,0 0,0 0,1 1,-1-1,1 1,-1-1,1 1,-1-1,1 1,0 0,0 0,0-1,0 1,0 0,0 0,1 0,-1 0,0 0,1 0,0 0,-1 1,1-1,0 0,0 0,0 0,1 0,-1 0,0 0,1 0,-1 0,1 0,0 0,0 0,0 0,0 0,0 0,0 0,0-1,0 1,1 0,-1-1,1 1,131 92,-121-85,4 1,-1 0,0 1,-1 0,0 1,-1 1,0 0,-1 1,-1 0,0 1,-1 0,4 8,-7-7,-2 0,1 1,-2 0,-1-1,0 1,-1 0,0 0,-2 15,27 70,-23-93</inkml:trace>
  <inkml:trace contextRef="#ctx0" brushRef="#br0" timeOffset="84686.921">765 3059,'-33'-49,"-97"-167,32 28,-28-48,65 101,53 112,5 18,0 0,1-1,0 1,0-1,0 0,1 0,-1 0,1 0,1 0,-1 0,1 0,0 0,1 0,-1 0,1 1,0-1,1 0,-1 0,1 0,0 1,1-1,0-1,-1 5,0 0,-1 1,1-1,0 1,0-1,0 1,0 0,0-1,0 1,0 0,0 1,0-1,0 0,1 1,-1-1,0 1,1 0,-1-1,0 1,1 0,-1 1,0-1,1 0,-1 1,0-1,0 1,1 0,-1-1,0 1,0 0,0 0,0 1,0-1,0 0,0 1,0 0,63 61,-18 58,-45-117,-1 0,0 0,-1 1,1-1,-1 0,0 0,0 1,0-1,-1 0,1 0,-1 1,0-1,0 0,-1 0,1 0,-1 0,0 1,77-36,24 30,-97 1,0 1,1-1,-1 1,0 0,0 0,1 0,-1 0,0 0,0 0,0 1,0-1,0 1,0 0,-1-1,1 1,-1 0,1 0,-1 0,1 0,-1 0,0 0,0 0,0 1,0-1,-1 0,1 1,0-1,-1 0,0 1,1-1,-1 1,0-1,0 0,-1 1,1-1,0 1,-1-1,0 2,0 4,0 1,0 0,-1-1,0 1,0-1,-1 0,-1 0,1 0,-1 0,0-1,-1 1,0-1,0 0,0 0,-1-1,0 0,-1 0,1 0,-1-1,0 0,0 0,-1 0,0-1,1-1,-1 1,0-1,-2 0,-273-5,257 2,22 2,-1-1,1-1,-1 1,0-1,1 0,-1 0,0 0,1-1,-1 1,1-1,-1 0,1-1,-1 1,1-1,0 0,-1 0,1 0,0 0,0-1,1 1,-1-1,1 0,-1-1,1 1,-1-1,-21-70,20 49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5:32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2952 5196,'0'0</inkml:trace>
  <inkml:trace contextRef="#ctx0" brushRef="#br0" timeOffset="166.689">3008 5338,'-4'10,"-2"3</inkml:trace>
  <inkml:trace contextRef="#ctx0" brushRef="#br0" timeOffset="-13055.605">299 1132,'-2'16,"0"-1,-1 1,-1-1,-1 0,0 0,-1-1,0 1,-1-1,-2 2,-157 294,98-213,68-97,1-1,-1 1,0 0,0-1,0 1,0-1,0 1,0 0,0-1,0 1,0-1,0 1,0 0,0-1,0 1,-1-1,1 1,0 0,0-1,0 1,0 0,-1-1,1 1,0 0,0-1,-1 1,1 0,0-1,-1 1,1 0,0 0,-1 0,1-1,0 1,-1 0,1 0,0 0,-1 0,1-1,-1 1,1 0,0 0,-1 0,1 0,-1 0,1 0,0 0,-1 0,1 0,-1 1,1-1,0 0,-1 0,1 0,0 0,-1 0,1 1,0-1,-1 0,1 0,0 1,-1-1,1 0,0 0,0 1,-1-1,10-31,1 8</inkml:trace>
  <inkml:trace contextRef="#ctx0" brushRef="#br0" timeOffset="-12682.208">356 1077,'-3'6,"0"0,0 1,1 0,0-1,1 1,-1 0,1 0,1 0,-1 0,1 0,0-1,1 1,0 0,0 0,0 0,1 0,0-1,0 1,1-1,-1 1,1-1,1 0,-1 0,1 0,1-1,-1 1,1-1,-1 0,4 2,197 110,-194-95,-18-25</inkml:trace>
  <inkml:trace contextRef="#ctx0" brushRef="#br0" timeOffset="-12370.338">131 1387,'0'19,"4"11,7 1,6 0,6-6,2-7,3-2,1-3,0 1,-4 2,-7 0</inkml:trace>
  <inkml:trace contextRef="#ctx0" brushRef="#br0" timeOffset="-11787.528">271 1838,'-4'5,"-8"6,-5 6,-1 6,-1-2,2 0,0 2,-3 2,-2 1,2 1,0-4,3-2,5-8,9-7,5-9,2-4</inkml:trace>
  <inkml:trace contextRef="#ctx0" brushRef="#br0" timeOffset="-11436.2">271 1838,'5'0,"1"5,5 1,1 5,-3 5,3 0,-1 2,3-2,3-3,4-5,3-3,-2 2,-6 0</inkml:trace>
  <inkml:trace contextRef="#ctx0" brushRef="#br0" timeOffset="-11101.821">131 1979,'14'10,"10"3,5-1,-2 2,-1 0,0 1,-4-1</inkml:trace>
  <inkml:trace contextRef="#ctx0" brushRef="#br1" timeOffset="-43097.443">2727 738,'-23'-8,"-1"2,0 1,0 1,0 1,0 1,0 1,0 1,-1 1,1 2,-21 4,9 2,0 3,0 0,1 2,1 2,0 1,2 2,0 1,1 2,-28 24,38-29,-34 28,2 1,1 3,-22 31,57-60,2 1,0 0,1 1,2 1,0 0,1 1,1 0,2 1,0-1,2 2,0-1,-1 25,-5 28,9-66,0 0,1-1,1 1,-1 0,2 0,0 0,0 0,1 0,1 0,1 6,72 304,-62-283,1 0,2-1,1-1,2-1,2 0,1-2,2 0,6 4,142 104,-138-114,1-1,1-1,2-3,8 4,-18-11,0-1,1-1,0-2,1-1,0-2,21 4,147-1,-55 14,8-42,-4-8,-120 16,-1-1,1-1,-1-1,-1-1,0-2,-1 0,0-2,14-12,92-71,53-57,-150 123,-1-2,-2-1,-1-1,2-7,36-90,-31-51,-33 172,0 1,0-1,-2 0,1 1,-2-1,1 0,-2 0,0 0,0 0,-4-11,-25-163,-24 44,29 82,-37-62,-92-20,109 110,-2 3,-1 2,-1 1,-41-14,64 29,-84-19,-4 4,-105-36,204 61,0 1,0 0,0 1,0 0,0 1,0 1,0 0,-8 4,-49 4,47-8</inkml:trace>
  <inkml:trace contextRef="#ctx0" brushRef="#br2" timeOffset="-35657.518">2895 1725,'1'0,"-1"0,0 0,1 0,-1 0,0-1,1 1,-1 0,0 0,1 0,-1-1,0 1,0 0,1-1,-1 1,0 0,0 0,0-1,1 1,-1 0,0-1,0 1,0 0,0-1,0 1,0 0,0-1,0 1,0-1,0 1,0 0,0-1,0 1,0 0,0-1,0 1,0 0,0-1,0 1,-1 0,1-1,0 1,0 0,0-1,-1 1,1 0,0 0,0-1,-1 1,1 0,0 0,0-1,-1 1,1 0,0 0,-1 0,1 0,0-1,-1 1,1 0,0 0,-1 0,1 0,-1 0,1 0,0 0,-1 0,1 0,0 0,-1 0,1 0,6 0,1 0,0 0,0 0,-1 1,1 0,0 0,-1 0,1 1,-1 0,1 1,-1-1,4 3,3 1,212 90,36 61,-81-78,-33-1,21 34,-13-9,218 133,-213-163,-135-75,-23-7</inkml:trace>
  <inkml:trace contextRef="#ctx0" brushRef="#br2" timeOffset="-34341.699">3065 1641,'-8'2,"11"-19,11-22,10-5,1 1,3 2,2 1,1 1,1 1,20-14,-21 16,-2-1,-2-1,-1-2,6-14,26-41,37-78,-75 128,3 1,2 1,1 2,13-13,120-168,-97 89,-21 86,-27 30</inkml:trace>
  <inkml:trace contextRef="#ctx0" brushRef="#br2" timeOffset="-33656.018">5493 2516,'-18'58,"-3"0,-3-2,-1 0,-3-2,-33 47,54-90,0 0,-1-1,0 0,0-1,-1 0,0 0,-1-1,1 0,-2-1,1 0,-1 0,0-1,-9 3,-1-4</inkml:trace>
  <inkml:trace contextRef="#ctx0" brushRef="#br2" timeOffset="-33357.941">5182 2487,'19'24,"16"18,7 6,1 0,-2-8,-3-7,1-8,-5-4,-4-1,-3-3,0-5,-6 0,-1-2,1 3,-3 3,-5 4,-10-1,-4-4</inkml:trace>
  <inkml:trace contextRef="#ctx0" brushRef="#br2" timeOffset="-32058.436">4476 4,'0'0,"0"1,0-1,-1 1,1-1,0 1,-1-1,1 0,0 1,-1-1,1 1,0-1,-1 0,1 1,-1-1,1 0,-1 1,1-1,-1 0,1 0,-1 0,1 1,-1-1,1 0,-1 0,1 0,-1 0,1 0,-1 0,1 0,-1 0,0 0,1 0,-1 0,1-1,-1 1,1 0,-1 0,1 0,-1-1,1 1,-1 0,1-1,0 1,-1 0,1-1,-1 1,1 0,0-1,-1 1,1-1,0 1,-1-1,1 1,0-1,0 1,-5 51,5-51,-1 17,0 0,1-1,1 1,1 0,1-1,0 1,1-1,0 0,2 0,-1-1,2 1,0-1,1-1,1 1,1 0,-9-13,1 0,-1 0,1-1,0 1,0 0,0-1,0 1,0-1,0 0,0 1,0-1,0 0,1 0,-1 0,0-1,1 1,-1-1,0 1,1-1,-1 0,1 0,-1 0,1 0,-1 0,1 0,-1-1,0 1,1-1,-1 0,0 0,1 0,-1 0,0 0,0 0,0-1,0 1,0 0,0-1,0 0,-1 1,1-1,0 0,-1 0,1-1,54-98,1-75,-58 175,1 0,0 0,0 0,0 0,-1 0,1 0,0 0,0 0,1 0,-1 0,0 0,0 0,0 0,1 0,-1 0,0 0,1 1,-1-1,1 0,-1 0,1 0,-1 0,1 1,0-1,-1 0,1 0,0 1,0-1,0 1,-1-1,1 1,0-1,0 1,0-1,0 1,0 0,0-1,0 1,0 0,0 0,0 0,0 0,0 0,0 0,0 0,0 0,0 0,0 0,0 1,-1-1,1 0,0 1,0-1,0 1,0-1,0 1,0-1,-1 1,1-1,0 2,56 161,62 112,-110-256,-1 0,-1 1,0 0,-2 0,0 0,-1 0,-1 1,-1-1,-1 1,-1 0,-1 0,0-1,-2 1,-4 18,2-30,0 1,-1-1,1 0,-2 0,1-1,-1 0,-1 0,1-1,-1 0,-1 0,1 0,-1-1,0-1,-1 0,1 0,-1 0,0-1,0-1,0 0,-1 0,-6 0,13-2,1 0,-1 0,1-1,-1 1,0-1,1 0,-1 0,0 0,1 0,-1-1,0 1,1-1,-1 0,1 0,-1 0,1-1,0 1,0-1,-1 0,1 0,0 0,0 0,1-1,-1 1,0-1,1 1,0-1,-1 0,1 0,0 0,0 0,1-1,-1 1,1 0,0-1,0 1,0-1,0 1,0-1,1 1,-1-1,1 0,0 0,6-13,0 0,1 0,0 1,1 0,1 1,1 0,0 0,1 1,0 0,1 1,1 0,0 1,3-1,1-4,247-215,-233 205</inkml:trace>
  <inkml:trace contextRef="#ctx0" brushRef="#br0" timeOffset="-25254.192">3008 1838,'2'2,"0"-1,0 0,0 1,0-1,-1 1,1 0,0 0,-1-1,0 1,1 0,-1 0,0 0,0 0,0 1,0-1,-1 0,1 0,-1 1,1-1,-1 0,0 1,1-1,-1 0,-1 1,1 0,0 0,3 338,-3 167,-28-338,27 112,-12-196,9-70,0 1,2-1,0 1,1 0,0 0,2 0,0 0,1-1,0 1,2 1,12 67,-16-85,0 1,0-1,0 1,0-1,0 1,-1-1,1 1,0-1,0 0,0 1,0-1,-1 1,1-1,0 0,-1 1,1-1,0 0,-1 1,1-1,0 0,-1 0,1 1,0-1,-1 0,1 0,-1 0,1 1,0-1,-1 0,1 0,-1 0,1 0,-1 0,1 0,-1 0,1 0,-1 0,1 0,0 0,-1 0,1 0,-1 0,1-1,-1 1,1 0,0 0,-1 0,1-1,-1 1,1 0,0 0,-1-1,1 1,0 0,-1-1,1 1,0 0,0-1,-1 1,1-1,0 1,0 0,0-1,0 1,-1-1,1 1,-25-27,25 27,-27-34,4 5,-1 2,-1 0,-1 1,-24-18,-17-12,67 54,0 1,-1 0,1-1,0 1,0 0,0-1,0 1,0 0,1-1,-1 1,0 0,0 0,1-1,-1 1,1 0,-1 0,1-1,0 1,-1 0,1 0,0 0,0 0,0 0,0 0,0 0,0 0,0 1,0-1,0 0,0 1,0-1,1 0,-1 1,0-1,0 1,1 0,-1 0,0-1,1 1,-1 0,0 0,1 0,-1 0,0 0,1 0,-1 1,0-1,1 1,12-5,196-35,-13 17,-189 20,9-3,0 1,0 1,1 1,-1 0,1 1,0 1,-1 1,1 0,9 3,-26-4,-1 1,1-1,0 0,-1 1,1-1,0 0,-1 1,1-1,0 1,-1-1,1 1,-1-1,1 1,-1-1,1 1,-1-1,0 1,1 0,-1-1,0 1,1 0,-1-1,0 1,0 0,0-1,0 1,1 0,-1 0,0-1,0 1,0 0,0 0,-1-1,1 1,0 0,0-1,0 1,-1 0,1-1,0 1,-1 0,1-1,0 1,-1 0,1-1,-1 1,1-1,-1 1,1-1,-1 1,1-1,-1 1,0-1,1 1,-38 32,34-30,-142 107,23-9,91-73,26-22</inkml:trace>
  <inkml:trace contextRef="#ctx0" brushRef="#br0" timeOffset="-21020.431">2755 1895,'5'0,"1"5,0 1</inkml:trace>
  <inkml:trace contextRef="#ctx0" brushRef="#br0" timeOffset="-20753.929">2642 2065,'0'4,"0"2</inkml:trace>
  <inkml:trace contextRef="#ctx0" brushRef="#br0" timeOffset="-20516.839">2530 2205,'-5'5,"-2"1</inkml:trace>
  <inkml:trace contextRef="#ctx0" brushRef="#br0" timeOffset="-20250.833">2530 2205,'-15'24,"-4"13,0 0</inkml:trace>
  <inkml:trace contextRef="#ctx0" brushRef="#br0" timeOffset="-20249.833">2388 2431,'0'0</inkml:trace>
  <inkml:trace contextRef="#ctx0" brushRef="#br0" timeOffset="-18973.561">2218 2516,'-4'1,"-1"0,1 1,0 0,0 0,0 0,0 0,0 1,0-1,0 1,1 0,-1 0,1 0,0 1,0-1,0 1,1 0,-1 0,1 0,0 0,0 0,0 0,1 0,-1 1,1-1,0 1,0-1,1 1,-1-1,1 1,0 0,1-2,0 1,-1-1,1 0,0 1,1-1,-1 0,1 0,-1 0,1 0,0 0,0 0,0 0,1-1,-1 1,1-1,-1 0,1 1,0-1,0 0,0-1,0 1,0 0,0-1,0 0,1 0,-1 0,0 0,1 0,-1-1,1 1,-1-1,1 0,-1 0,4-1,1 1,0 0,0-1,0 0,0-1,0 1,0-1,0-1,-1 0,1 0,-1 0,0-1,0 0,0-1,6-4,-8 3,0 1,-1-1,1 0,-1-1,-1 1,1-1,-1 0,0 0,-1 0,1 0,-1 0,-1-1,0 1,0 0,0-1,-1 1,0-1,0 1,-1-1,0 1,0-1,-1 1,0 0,0 0,0 0,-1 0,0 0,-1 0,0 1,0-1,0 1,-1 0,1 1,-2-1,1 1,0 0,-2-1,3 5,1-1,-1 1,1 1,-1-1,1 0,-1 1,0 0,1 0,-1 0,0 0,1 0,-1 1,1 0,-1 0,1 0,-1 0,1 0,-1 1,1-1,0 1,0 0,0 0,0 0,0 0,0 1,1-1,-1 1,1 0,-1 0,1 0,0 0,0 0,1 0,-2 3,-1-1,1 1,0 0,1 0,-1 0,1 0,0 1,0-1,1 0,0 1,0-1,1 1,-1 0,2-1,-1 1,1-1,-1 1,2-1,-1 1,1-1,0-1,1-1,-1 1,1-1,0 0,0 0,0 0,0-1,1 1,-1-1,1 0,0 0,0 0,1 0,-1-1,0 0,1 0,-1 0,1 0,0-1,0 1,-1-1,1-1,0 1,0-1,0 1,0-1,0-1,0 1,0-1,0 0,0 0,-1 0,1-1,0 1,-1-1,1 0,-1-1,1 1,-1-1,0 0,0 0,-1 0,1 0,0-1,-1 0,0 1,0-1,0-1,1-2,2-81,-6 86,0 0,-1-1,0 1,1 0,-1 0,0 0,0 0,0 0,-1 0,1 0,0 0,-1 0,1 0,-1 1,1-1,-1 0,0 1,0 0,0-1,0 1,0 0,0 0,0 0,0 0,0 1,-1-1,1 0,0 1,0 0,-1-1,1 1,0 0,-1 0,1 0,0 1,-1-1,1 1,-6 1,1 1,-1 0,1 0,0 1,0 0,1 0,-1 1,1 0,0 0,0 0,1 1,-1 0,1 0,0 0,1 1,0 0,0-1,0 2,1-1,0 0,0 1,1 0,7 35,6-29</inkml:trace>
  <inkml:trace contextRef="#ctx0" brushRef="#br0" timeOffset="-13982.463">2218 2600,'-24'10,"-139"-116,67 33,-126-118,-11 7,10 49,193 118,1-2,1-1,0-2,2 0,-9-10,12 15,22 17,1 0,-1 0,1 0,0 0,-1 0,1 0,-1 0,1 0,0 0,-1 1,1-1,-1 0,1 0,0 0,-1 0,1 0,0 1,-1-1,1 0,0 0,-1 1,1-1,0 0,-1 0,1 1,0-1,0 0,-1 1,1-1,0 0,0 1,0-1,0 1,0-1,-1 0,1 1,0-1,0 1,0-1,0 0,0 1,0-1,0 1,0-1,0 0,0 1,1-1,-1 1,0-1,0 0,0 1,0-1,1 0,-1 1,0-1,0 0,1 1,-1-1,0 0,0 1,1-1,-1 0,0 0,1 0,-1 1,50 131,-9 22,-9 6,14-3,-45-158,1 1,-1-1,0 0,1 0,-1 0,0 1,1-2,-1 1,0 0,0 0,0 0,0 0,0-1,0 1,0-1,0 1,-1 0,1-1,-1 1,1-1,-1 0,1 1,-1-1,0 1,0-1,1 0,-1 1,-1-1,1 0,0 2,35-237,48-20,-52 176,24-41,-55 122,0-1,1 1,-1 0,0-1,1 1,-1-1,0 1,1-1,-1 1,0-1,0 1,0-1,0 1,0-1,1 1,-1-1,0 0,0 1,0-1,0 1,0-1,-1 1,1-1,0 1,0-1,0 1,0-1,-1 1,1-1,0 1,0-1,-1 1,1-1,0 1,-1-1,1 1,-1 0,1-1,0 1,-1 0,1-1,-1 1,1 0,-1 0,1-1,-1 1,1 0,-1 0,1 0,-1 0,1 0,-1 0,1 0,-1 0,0 0,1 0,-1 0,1 0,-1 0,1 0,-1 0,1 0,-1 1,1-1,-1 0,1 0,-1 1,1-1,-1 0,1 1,-49 20,39-16,-17 7,1-2,-1-1,-1-1,0-1,0-1,0-2,-1 0,1-2,-22-2,49-1,11 1</inkml:trace>
  <inkml:trace contextRef="#ctx0" brushRef="#br0" timeOffset="-6449.992">2218 2770,'-105'48,"85"-41,12-4,0 0,0 0,0 0,-1-1,1-1,-1 1,0-1,1-1,-1 0,1 0,-4-1,4 0,7 0,0 0,0 0,-1 1,1-1,0 1,-1-1,1 1,0-1,-1 1,1 0,-1-1,1 1,-1 0,1 0,-1 0,1 0,-1 0,1 1,-1-1,1 0,0 1,-1-1,1 1,0-1,-1 1,1 0,0 0,-1-1,1 1,0 0,0 0,-1 1,119 164,21 96,-120-229,-7-58,96-369,-76 244,-29 128</inkml:trace>
  <inkml:trace contextRef="#ctx0" brushRef="#br0" timeOffset="-1979.934">2755 3983,'0'255,"1"-243,0-1,1 0,0-1,0 1,1 0,1-1,0 1,0-1,1 0,0 0,1-1,0 1,0-1,1-1,1 1,-1-1,1 0,0-1,1 0,0 0,2 0,-3-6,-1-1,1 0,0-1,0 1,0-1,0-1,-1 0,1 0,0 0,-1-1,0 0,1 0,-1-1,-1 0,1 0,-1-1,1 0,-1 0,0 0,-1-1,0 0,0 0,0 0,0-1,1-3,104-140,-110 151,0 0,0 0,0 0,0 0,0 0,0 0,1 0,-1 0,0 0,1 0,-1 0,1 0,-1-1,1 1,-1 0,1 0,0 0,-1-1,1 1,0 0,0-1,-1 1,1-1,0 1,0-1,0 1,0-1,0 1,0-1,0 0,0 0,0 1,0-1,0 0,0 0,0 0,0 0,0 0,0 0,0 0,0 0,0-1,0 1,-1 0,1-1,0 1,0-1,0 1,0-1,0 1,0-1,-1 1,1-1,0 0,0 1,-1-1,1 0,-1 0,1 0,0 1,-1-1,0 0,1 0,-1 0,1 0,-1 0,0 0,0-1,1 4,49 101,-48-100,0-1,0 1,0-1,1 0,-1 0,1 0,-1 0,1 0,0 0,-1-1,1 1,0-1,0 0,0 0,0 0,0 0,1-1,-1 1,0-1,0 0,0 0,1 0,-1 0,0 0,0-1,0 1,0-1,0 0,0 0,0 0,0-1,0 1,0 0,2-2,8-8,0-1,-1 0,0 0,-1-1,0-1,-1 0,-1 0,0-1,-1 0,0-1,-1 0,-1 0,-1 0,0-1,0-6,-2 14,0 0,0 0,-1 0,-1-1,1 1,-2-1,1 1,-1-1,-1 1,0-6,-5-3</inkml:trace>
  <inkml:trace contextRef="#ctx0" brushRef="#br0" timeOffset="-235.815">3008 4858,'0'-5,"5"4,2 6,-1 2</inkml:trace>
  <inkml:trace contextRef="#ctx0" brushRef="#br0" timeOffset="1702.157">1823 5535,'-18'-52,"-20"-91,35 95,1 1,3-1,2 1,2 0,2 0,2 0,3 1,1 1,4-6,-5 17,63-130,-75 163,0 0,0 0,0 0,1 0,-1 0,0 0,0 0,1 1,-1-1,1 0,-1 0,1 0,-1 0,1 1,0-1,-1 0,1 0,0 1,0-1,-1 1,1-1,0 0,0 1,0 0,0-1,0 1,0-1,0 1,0 0,0 0,0 0,0 0,0-1,0 1,-1 0,1 1,0-1,0 0,0 0,0 0,0 0,0 1,0-1,0 1,0-1,0 0,0 1,0 0,-1-1,1 1,0-1,0 1,-1 0,1 0,0-1,-1 1,1 0,-1 0,1 0,-1 0,1-1,-1 2,-7 121,-1-75,6-44,1-1,0 0,0 1,0-1,0 1,1-1,0 1,-1-1,1 1,0 0,1-1,-1 1,1-1,-1 1,1-1,0 1,0-1,1 0,-1 1,1-1,-1 0,1 0,0 0,0 0,1 0,-1-1,0 1,1-1,0 1,-1-1,1 0,0 0,0 0,1-1,-1 1,3 1,130-23,-134 21,0-1,0 0,0 1,-1-1,1 1,0 0,0 0,-1 0,1 0,-1 0,1 0,0 0,-1 0,0 0,1 1,-1-1,0 1,0-1,0 1,0-1,0 1,0 0,0-1,0 1,-1 0,1 0,-1-1,1 1,-1 0,0 0,0 0,0 0,0 0,0 0,0-1,0 1,-1 0,1 0,-1 0,0 0,-29 72,26-64,-1-2,0 1,-1-1,0 1,-1-2,1 1,-2-1,1 0,-1 0,0-1,0 0,0 0,-1-1,0 0,0-1,-1 0,1 0,-1-1,1 0,-1-1,0 0,0 0,-1-1,1-1,0 0,0 0,0-1,0 0,0-1,0 0,0 0,0-1,0 0,-261-152,247 139,6 1</inkml:trace>
  <inkml:trace contextRef="#ctx0" brushRef="#br0" timeOffset="2267.828">2698 5055,'-24'-4,"-22"-3,-8-3,0-2,4 3,7 1,5 4,9-4,5 1,6 1</inkml:trace>
  <inkml:trace contextRef="#ctx0" brushRef="#br0" timeOffset="4084.832">1683 4802,'-62'-48,"-63"-84,-1-30,117 144,1 0,1 0,0-1,2 0,0 0,1-1,-1-11,2 10,2 21,1 0,-1-1,1 1,-1 0,1-1,-1 1,1 0,-1 0,0 0,1 0,-1 0,1 0,-1 0,1 0,-1 0,0 0,1 0,-1 0,1 0,-1 0,0 0,1 0,-1 1,1-1,-1 0,1 1,-1-1,1 0,-1 1,1-1,0 0,-1 1,1-1,-1 1,1-1,0 1,-1-1,1 1,0-1,0 1,-1-1,1 1,0-1,0 1,0-1,0 1,-1 0,1-1,0 1,0-1,0 1,0-1,1 1,-1 0,0-1,0 1,0-1,0 1,1-1,-1 1,-1 1,-61 164,54-144,7-20,-1 1,0 0,1 0,-1-1,1 1,0 1,0-1,0 0,0 0,1 0,-1 0,1 0,0 1,0-1,0 0,0 0,1 1,-1-1,1 0,0 0,0 0,0 0,0 0,2 2,1-4,0-1,0 0,0 1,0-2,0 1,0 0,1-1,-1 0,0 0,0 0,0 0,-1 0,1-1,0 0,0 0,-1 0,1 0,-1-1,0 1,3-3,-5 4,309-218,-311 219,0 0,1 0,-1 0,1 0,-1 0,1-1,-1 1,1 0,-1 0,0 0,1-1,-1 1,1 0,-1 0,1-1,0 1,-1-1,1 1,-1 0,1-1,0 1,-1-1,1 1,0-1,-1 1,1-1,0 1,0-1,-1 1,1-1,0 1,0-1,0 1,0-1,0 0,0 1,0-1,0 1,0-1,0 0,0 1,0-1,0 1,1-1,-1 1,0-1,0 1,1-1,-1 1,0-1,0 1,1-1,-1 1,1-1,-1 1,0 0,1-1,-1 1,1 0,-1-1,1 1,-1 0,1 0,-1-1,1 1,0 0,-1 0,1 0,-55-1,45 1,-37 3,32-1,0-1,-1 0,1-1,0-1,0 0,0-1,0 0,0-1,-8-3,-3-15,23 11</inkml:trace>
  <inkml:trace contextRef="#ctx0" brushRef="#br0" timeOffset="5901.336">2811 4999,'-37'17,"36"-15,0-1,0 0,0 0,0 0,0 0,0 0,0 0,0 0,-1-1,1 1,0 0,-1-1,1 1,0-1,-1 1,1-1,-1 1,1-1,-1 0,1 0,-1 0,1 0,-1 0,1 0,-1 0,1-1,0 1,-1 0,1-1,-1 1,1-1,0 0,-1 1,1-1,0 0,0 0,0 0,-1 0,1 0,0 0,0-1,-9-12,1-1,0 1,2-2,0 1,0-1,1 0,2-1,-1 1,0-14,4 28,-26-72,17 100,-1 115,-24 122,19-135,16-128,0-1,1 1,-1 0,0 0,1-1,-1 1,1 0,-1 0,1 0,-1 0,0 0,1 0,-1-1,1 1,-1 0,1 0,-1 0,1 0,-1 1,1-1,-1 0,1 0,-1 0,0 0,1 0,-1 0,1 1,-1-1,0 0,1 0,-1 1,1-1,-1 0,0 1,1-1,-1 0,0 1,0-1,1 0,-1 1,0-1,0 1,0-1,1 1,-1-1,0 0,0 1,0-1,0 1,0-1,0 1,0-1,0 1,0-1,0 1,0-1,0 1,0-1,0 0,-1 1,1-1,0 1,0-1,0 1,25-31,-23 28,159-182,-146 165</inkml:trace>
  <inkml:trace contextRef="#ctx0" brushRef="#br0" timeOffset="28976.856">751 4689,'60'-59,"58"-113,-2 17,21-20,-23 7,181-258,-85 154,-81 121,-16 10,85-121,-153 202,-36 56</inkml:trace>
  <inkml:trace contextRef="#ctx0" brushRef="#br0" timeOffset="29693.097">2360 2685,'-34'13,"-118"91,-26-29,166-69,-1 0,0-1,0-1,0 0,0-1,-1 0,1-1,-13 0,12-1,11-1,-1 0,1 1,-1-1,1 0,-1 1,1 0,-1 0,1 0,0 0,-1 0,1 1,0 0,0-1,0 1,0 0,1 1,-1-1,-2 3,19 12,0-11</inkml:trace>
  <inkml:trace contextRef="#ctx0" brushRef="#br0" timeOffset="31074.735">1936 2996,'-1'-5,"-2"1,1-1,0 1,-1 0,0 0,0 0,0 0,-1 1,1-1,-1 1,0 0,0 0,0 0,0 1,0-1,-4 0,15 23,159 209,-35-152,-115-69</inkml:trace>
  <inkml:trace contextRef="#ctx0" brushRef="#br0" timeOffset="36730.448">779 3673,'-129'217,"63"-117,-4-2,-66 69,116-148,26-31,63-61,-44 47</inkml:trace>
  <inkml:trace contextRef="#ctx0" brushRef="#br0" timeOffset="37367.259">723 3757,'17'-13,"-18"42,-27 123,20-105,3-1,1 1,3 0,2 20,-1-35,0-32,5 46,-5-45,0 0,0 0,0 0,0-1,0 1,0 0,0 0,1-1,-1 1,0 0,0 0,1-1,-1 1,0 0,1-1,-1 1,1 0,-1-1,1 1,-1-1,1 1,-1-1,1 1,0-1,-1 1,1-1,0 0,-1 1,1-1,0 0,0 1,-1-1,1 0,0 0,0 0,-1 0,1 0,0 0,0 0,-1 0,1 0,0 0,0 0,0 0,-1-1,1 1,0 0,-1 0,1-1,0 1,-1-1,1 1,0-1,0 1,80-98,-43 43,73-94,94-119,-163 206,-31 48</inkml:trace>
  <inkml:trace contextRef="#ctx0" brushRef="#br0" timeOffset="40265.157">3065 4632,'-5'0,"-1"5,0 6,1 6,2 6,1 2,1 3,0 1,1 1,0-11,5-7,2-7</inkml:trace>
  <inkml:trace contextRef="#ctx0" brushRef="#br0" timeOffset="40800.318">3037 5169,'0'-5,"0"3,0 7,0 8,0 5,0 6,-5 2,-1 3,0 0,6-4,3-7</inkml:trace>
  <inkml:trace contextRef="#ctx0" brushRef="#br0" timeOffset="41246.845">2981 5507,'0'5,"0"11,0 7,0 6,0 1,0 2,0-1,0 0,0-2,0-9,4-9,3-5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1,'15'0,"9"0,6 0,2 4,0 2,1 0,-2-1,-1-1,-1-2,0-1,0-1,-1 0,-5-4,-6-3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22,'34'0,"25"0,8 0,-3 0,-8 0,-13-5,-9-1,-6 0,-7 1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3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58,'0'44,"-1"28,3-1,3 1,7 22,-10-82,1 0,0 0,1 0,0-1,0 1,1-1,1 0,0-1,1 1,0-1,0 0,1-1,0 0,6 5,-12-13,1 1,-1-1,1 1,0-1,0 0,0 0,0 0,0-1,0 1,0-1,0 1,0-1,0 0,0 0,0-1,0 1,0-1,0 1,0-1,-1 0,1 0,0 0,0 0,-1-1,1 1,0-1,-1 1,1-1,-1 0,0 0,2-2,64-75,42-85,-110 163,0 1,0-1,0 1,0-1,0 1,0-1,1 1,-1-1,0 1,0-1,1 1,-1-1,0 1,1-1,-1 1,0 0,1-1,-1 1,1 0,-1-1,1 1,-1 0,0 0,1-1,-1 1,1 0,-1 0,1 0,0 0,-1-1,1 1,-1 0,1 0,-1 0,1 0,-1 0,1 0,-1 1,1-1,-1 0,1 0,-1 0,1 0,-1 1,1-1,-1 0,1 0,-1 1,1-1,-1 0,0 1,1-1,-1 1,0-1,1 0,-1 1,10 36,-5-14,-5-18,1-1,0 1,0 0,0 0,1-1,0 1,0-1,0 0,0 1,1-1,-1 0,1 0,0 0,0-1,1 1,-1-1,1 0,0 0,0 0,0 0,0-1,0 1,0-1,1 0,-1-1,1 1,0-1,-1 0,1 0,0 0,0 0,0-1,-1 0,1 0,0 0,0-1,0 0,-1 0,2 0,2-5,0 0,0-1,-1 0,1 0,-2-1,1 1,-1-2,0 1,-1-1,0 0,0 0,-1 0,0 0,0-1,-1-1,10-19,83-226,-69 199,-17 82,-9-5</inkml:trace>
  <inkml:trace contextRef="#ctx0" brushRef="#br0" timeOffset="285.979">1187 340,'-38'38,"-18"23,1 5,10-3,7-13,11-10,9-7,9-14,5-10</inkml:trace>
  <inkml:trace contextRef="#ctx0" brushRef="#br0" timeOffset="538.828">905 255,'20'34,"10"20,5 1,-2-3,-4-7,-5-5,-3-10,0-6,-3-1,-1-5,-2-1,0 2,3-3,-2-4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2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1,'-28'91,"-28"164,44-176,6-58,2 1,0 0,1 0,1 0,1 0,1 0,1 0,1 0,1 0,1 0,1 0,1-1,1 0,2 3,-7-19,0 1,1-1,-1-1,1 1,0 0,1-1,-1 1,1-1,0 0,0 0,0-1,0 1,1-1,-1 0,1 0,0 0,0-1,0 0,0 0,1 0,-1 0,0-1,1 0,-1 0,1 0,-1-1,1 0,0 0,-1 0,1-1,-1 0,1 0,-1 0,0-1,1 0,0 0,93-106,-89 94,104-177,-67 101,-3-2,-5-3,6-28,-22 15,-47 150,-2 22,3 1,2 1,3 2,4-1,-1 26,12-56,2 1,1 0,2 0,2 0,2 0,1-1,2 0,1 0,2-1,11 23,2-19,-24-40</inkml:trace>
  <inkml:trace contextRef="#ctx0" brushRef="#br0" timeOffset="2450.464">850 763,'5'15,"1"13,1 8,-2 2,3-5,0-4,-5-2,-4 0,-2 0,1-1,-1 1,6-4,2-7</inkml:trace>
  <inkml:trace contextRef="#ctx0" brushRef="#br0" timeOffset="3132.285">1020 875,'270'29,"-207"-34,-62 5,0-1,0 1,0 0,0-1,0 1,0-1,0 1,0-1,-1 0,1 1,0-1,0 0,0 0,-1 1,1-1,0 0,-1 0,1 0,-1 0,1 0,-1 0,1 0,-1 0,0 0,0 0,1 0,-1 0,0 0,0 0,0 0,0 0,0 0,0 0,0 0,0 0,-1 0,1 0,0 0,-1 0,1 0,-1 0,1 0,-1 0,1 0,-1 0,0 0,1 0,-1 1,0-1,0 0,1 0,-1 1,-1-1,-66-62,66 63,1 1,0 0,-1-1,1 1,0 0,-1 0,1 0,0 0,0 0,0 0,0 0,0 0,0 0,0 0,0 1,0-1,0 0,1 1,-1-1,0 0,1 1,-1-1,1 1,0-1,0 1,-1-1,1 1,0-1,0 1,0-1,1 1,-1-1,0 1,0-1,1 1,-1-1,1 1,-1 1,8 137,-8-139,0 0,0 0,0 0,0-1,0 1,1 0,-1 0,0 0,1-1,-1 1,0 0,1-1,-1 1,1 0,-1-1,1 1,-1 0,1-1,-1 1,1-1,0 1,-1-1,1 1,0-1,0 1,-1-1,1 0,0 0,0 1,-1-1,1 0,0 0,0 0,0 0,-1 0,1 0,0 0,0 0,0 0,0 0,-1 0,1 0,0-1,0 1,-1 0,1-1,0 1,0 0,-1-1,1 1,0-1,-1 1,1-1,-1 0,1 1,-1-1,1 0,33-41,-29 36,37-53,-31 43</inkml:trace>
  <inkml:trace contextRef="#ctx0" brushRef="#br0" timeOffset="3514.639">1613 791,'2'0,"15"-4,1 1,-1 0,1 2,-1 0,1 1,-1 1,1 0,-1 1,8 3,-24-5,1 0,-1 1,0-1,0 0,1 1,-1-1,0 1,0 0,0-1,0 1,0 0,0 0,0-1,0 1,0 0,0 0,0 0,0 0,-1 0,1 0,0 1,-1-1,1 0,-1 0,1 0,-1 1,0-1,1 0,-1 0,0 1,0-1,0 0,0 1,0-1,0 0,0 0,-1 1,1-1,0 0,-1 0,1 1,-1-1,1 0,-1 0,0 0,1 0,-1 0,-44 55,35-45,10-11,-35 48,35-47,-1 0,1 0,-1 0,1 0,0 0,-1 0,1 0,0 0,0 0,-1 0,1 1,0-1,0 0,1 0,-1 0,0 0,0 0,0 1,1-1,-1 0,0 0,1 0,-1 0,1 0,0 0,-1 0,1 0,0 0,-1-1,1 1,0 0,0 0,0 0,0-1,0 1,0-1,0 1,0-1,0 1,0-1,0 1,0-1,0 0,0 0,0 1,0-1,1 0,-1 0,79 3,-53-4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24,'-14'117,"10"-101,0 1,2 0,0 0,1 0,0 0,1-1,1 1,1 0,1 0,2 9,-4-23,1 0,0 0,0 0,-1 0,2-1,-1 1,0-1,0 1,1-1,-1 0,1 0,0 0,0 0,-1-1,1 1,0-1,1 0,-1 0,0 0,0 0,0 0,1-1,-1 1,0-1,1 0,-1 0,0 0,0 0,1-1,-1 1,0-1,0 0,1 0,-1 0,0-1,0 1,0-1,0 1,-1-1,1 0,0 0,-1 0,1-1,-1 1,0 0,0-1,0 0,0 1,0-1,-1 0,1-1,116-167,-118 171,20-30,-20 30,1 0,-1-1,0 1,0-1,1 1,-1-1,0 1,0 0,1-1,-1 1,1 0,-1-1,0 1,1 0,-1 0,1-1,-1 1,0 0,1 0,-1 0,1 0,-1-1,1 1,-1 0,1 0,-1 0,1 0,-1 0,1 0,-1 0,1 0,-1 0,1 1,-1-1,0 0,1 0,-1 0,1 0,-1 1,1-1,-1 0,0 1,1-1,-1 0,1 1,-1-1,0 0,0 1,1-1,-1 0,0 1,0-1,1 1,-1-1,0 1,0-1,0 1,0-1,1 0,-1 1,0-1,0 1,0-1,0 1,10 55,-11-51,1 1,0 0,1 0,-1 0,1 0,0 0,0-1,1 1,0 0,0-1,0 1,1-1,0 0,0 0,0 0,0 0,1 0,0-1,0 1,0-1,0 0,1-1,0 1,0-1,0 0,0 0,4 2,-1-3,0-1,0 0,0-1,0 1,0-2,0 1,-1-1,1 0,0-1,0 1,0-2,-1 1,1-1,-1 0,0-1,0 1,0-1,0-1,-1 1,0-1,4-4,1-1,0-1,-1 0,0 0,-1-1,0 0,-1-1,0 0,-1 0,0-1,-1 0,0-2,-5 13,0 0,1 0,-1-1,0 1,0 0,-1-1,1 1,-1-1,0 1,0-1,0 1,0-1,0 1,-1-1,0 1,1 0,-1-1,0 1,-1 0,1-1,-1 1,1 0,-1 0,0 0,-1 0,-8 2,0 5</inkml:trace>
  <inkml:trace contextRef="#ctx0" brushRef="#br0" timeOffset="415.518">875 249,'140'-73,"-133"69,0-1,0 0,0-1,-1 1,0-1,0-1,-1 1,1-1,-2 0,1 0,-1 0,0-1,0 0,-1 0,0 0,0 0,-1-2,-1 9,0-1,-1 1,0-1,1 0,-1 1,0-1,0 0,0 1,0-1,0 0,0 1,0-1,-1 0,1 1,0-1,-1 0,0 1,1-1,-1 1,0-1,0 1,0-1,0 1,0 0,0-1,0 1,0 0,0 0,-1 0,1 0,-1 0,1 0,0 0,-1 0,0 1,1-1,-1 1,1-1,-1 1,0-1,1 1,-1 0,-1 0,-71 17,65-12,1 1,0 0,0 0,0 0,1 1,-1 0,2 1,-1-1,1 1,0 1,1-1,0 1,-1 2,4-6,0-1,0 1,0 0,0 0,1 0,0 0,0 0,0 0,1 0,-1 0,1 0,1 0,-1 0,1 0,-1 0,1 0,1 0,-1 0,1 0,0 0,0-1,0 1,1-1,-1 0,1 1,1 0,8 5,1 0,0-1,0-1,1 0,-1-1,2 0,-1-1,1-1,0 0,0-1,0 0,1-2,-1 1,1-2,0 0,-1-1,1-1,0 0,13-4,-1 0,-4-1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28 198,'284'-1,"-87"-26,-173 26</inkml:trace>
  <inkml:trace contextRef="#ctx0" brushRef="#br0" timeOffset="319.904">1 424,'38'0,"22"0,7 0,-5 0,-7 0,-8 0,-8 0,-5 0,-4-5,-2-1,-2 0,1-4,0 1,-5 0</inkml:trace>
  <inkml:trace contextRef="#ctx0" brushRef="#br0" timeOffset="867.385">282 1,'43'33,"197"75,-233-106,0 0,1 0,-1 0,0 1,0 0,0 1,-1-1,1 1,-1 1,0-1,0 1,0 0,-1 0,1 1,-1 0,-1-1,1 2,-1-1,0 0,0 1,-1 0,0 0,0 0,-1 0,0 1,0-1,-1 0,1 1,-2 0,1 3,-2-2,0 1,-1-1,0 0,0 0,-1 0,0 0,0 0,-1-1,-1 1,1-1,-1 0,-1-1,1 1,-1-1,-1 0,1 0,-1-1,0 0,-7 5,-163 78,146-77,14-4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1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3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76 808,'17'-303,"-12"266,1 0,2 0,2 1,1 0,2 0,13-25,-13 41,1 0,1 1,1 1,0 0,1 1,1 1,1 1,0 0,1 2,1 0,0 1,10-4,-30 15,0 0,0 0,0 0,0 0,0 0,1 0,-1 1,0-1,1 0,-1 0,1 1,-1-1,1 1,-1 0,1-1,-1 1,1 0,-1 0,1 0,-1 0,1 0,-1 0,1 0,-1 1,1-1,-1 1,1-1,-1 1,1-1,-1 1,1 0,-1-1,0 1,0 0,1 0,-1 0,0 0,0 0,0 1,0-1,0 0,0 0,-1 1,1-1,0 0,-1 1,1-1,0 1,-1-1,0 1,1-1,-1 1,0-1,0 1,0 0,0-1,0 1,0 1,-2 9,0 1,0-1,-1 1,-1-1,0 0,0 0,-2-1,1 1,-1-1,-1 0,0-1,0 1,-26 45,31-54,1 0,0-1,0 1,0 0,0 0,0 1,0-1,0 0,1 0,-1 0,1 0,0 1,-1-1,1 0,0 0,0 1,1-1,-1 0,0 0,1 1,-1-1,1 0,0 0,0 0,-1 0,2 0,-1 0,0 0,0 0,0 0,1-1,-1 1,1 0,0-1,-1 1,1-1,0 0,0 0,0 1,0-1,0 0,0-1,0 1,0 0,0 0,1-1,5 4,-2-4,-1 1,0 0,0 1,0-1,0 1,0 0,-1 0,1 1,-1-1,1 1,-1 0,0 1,0-1,0 0,0 1,-1 0,1 0,-1 0,0 0,0 1,-1-1,1 1,-1 0,0 0,0 0,-1 0,1 0,-1 0,0 0,-1 0,1 0,-1 0,0 4,-2-3,-1 1,1 0,-1-1,0 1,-1-1,1 0,-1 0,0 0,-1-1,0 1,1-1,-2 0,1-1,0 1,-1-1,0 0,0 0,0-1,-1 0,1 0,-1 0,0-1,0 0,1 0,-1-1,0 0,0 0,-1-1,1 1,0-2,0 1,0-1,0 0,0 0,0-1,-6-2,-8-5,1-1,0-1,1-1,0-1,1 0,0-2,1 0,1 0,0-2,1 0,1-1,1 0,0-1,-9-20,-23-43,37 66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8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4,'-1'1,"0"0,0 0,0 1,0-1,0 0,0 0,0 0,0 1,0-1,1 0,-1 1,0-1,1 1,-1-1,1 1,0-1,0 1,-1-1,1 1,0-1,0 1,0 0,0-1,1 1,-1-1,0 1,1-1,-1 1,1-1,-1 0,1 1,0-1,0 1,1 10,55 291,-57-299,2 13,0 0,0 0,2 0,0 0,1-1,1 1,0-1,6 10,-11-25,0 0,-1 0,1-1,-1 1,1 0,0 0,0 0,-1-1,1 1,0-1,0 1,0 0,0-1,0 0,-1 1,1-1,0 1,0-1,0 0,0 0,0 0,1 1,-1-1,0 0,0 0,0 0,0-1,0 1,0 0,0 0,0 0,0-1,0 1,0-1,0 1,-1-1,1 1,0-1,0 1,0-1,0 0,-1 1,1-1,0-1,32-38,-31 38,95-204,-97 205,0 0,0 0,0 0,0-1,0 1,0 0,0 0,0 0,0 0,1 0,-1 0,0 0,1 0,-1 0,0 0,1 0,-1 0,1 0,0 0,-1 1,1-1,0 0,0 0,-1 0,1 1,0-1,0 1,0-1,0 0,0 1,0 0,0-1,0 1,0-1,0 1,0 0,0 0,0 0,0 0,0 0,0 0,0 0,0 0,0 0,1 0,-1 0,0 1,0-1,0 0,0 1,0-1,0 1,-1-1,1 1,0-1,1 2,21 75,-23-71,0 0,1 1,-1-1,1 0,0 0,1-1,-1 1,1 0,0 0,1-1,-1 1,1-1,0 1,0-1,1 0,0-1,0 1,0-1,0 1,1-1,-1 0,1-1,0 1,0-1,1 0,-1 0,1-1,-1 1,1-1,0-1,0 1,0-1,2 0,-2-1,1-1,-1 0,0-1,1 0,-1 0,0 0,0-1,0 1,0-2,-1 1,1 0,-1-1,0 0,0-1,0 1,0-1,-1 0,0 0,0 0,0 0,-1-1,0 0,1-2,54-143,-14-84,-43 224</inkml:trace>
  <inkml:trace contextRef="#ctx0" brushRef="#br0" timeOffset="3279.359">1256 258,'0'-3,"-1"0,1 0,-1 0,0 0,0 0,0 0,0 0,0 0,-1 0,1 1,-1-1,0 0,0 1,0-1,0 1,0 0,0 0,-1 0,1 0,-1 0,1 0,-1 1,0-1,0 1,1 0,-1-1,0 2,0-1,0 0,-1 0,1 1,-100-1,100 1,0 0,-1 0,1 0,0 1,0-1,0 1,0 0,0 0,0 0,0 0,0 1,1-1,-1 1,0-1,1 1,-1 0,1 0,0 0,-1 0,1 1,0-1,1 1,-1-1,0 1,1 0,-1-1,1 1,0 0,0 0,0 0,0 0,0 0,1 0,-1 0,1 1,0-1,0 0,0 0,1 0,-1 0,1 0,-1 0,1 0,0 0,1 3,85 71,-18-23,-67-52,-1 0,0-1,1 1,-1 0,0 0,0-1,0 1,0 0,0 0,-1 0,1 0,-1 0,1 0,-1 1,0-1,1 0,-1 0,0 0,-1 0,1 0,0 0,0 0,-1 1,0-1,1 0,-1 0,0 0,0-1,0 1,0 0,0 0,0 0,-1-1,1 1,0 0,-1-1,0 0,1 1,-1-1,0 0,-80 39,-86-36,143-4</inkml:trace>
  <inkml:trace contextRef="#ctx0" brushRef="#br0" timeOffset="3530.842">1537 371,'-19'34,"-6"15,0-4,6-11</inkml:trace>
  <inkml:trace contextRef="#ctx0" brushRef="#br0" timeOffset="4198.858">1650 541,'177'-215,"-177"214,0 0,0 0,1 0,-1 0,0 0,1 0,-1 0,1 0,-1 0,1 0,-1 0,1 0,0 0,-1 0,1 1,0-1,0 0,0 0,0 1,0-1,-1 1,1-1,0 1,0-1,1 1,-1-1,0 1,0 0,0 0,0 0,0-1,0 1,0 0,0 0,0 1,0-1,1 0,-1 0,0 0,0 1,0-1,0 0,0 1,0-1,0 1,0-1,0 1,-1 0,1-1,0 1,0 0,0 0,-1 0,1-1,0 1,-1 0,1 1,5 52,-7-50,0 1,1 0,0 0,0 0,0-1,1 1,0 0,0 0,0-1,0 1,1 0,0-1,-1 0,2 1,-1-1,0 0,1 0,0 0,0 0,0-1,0 1,2 0,-1-3,-1-1,1 1,-1-1,1 0,-1-1,1 1,-1 0,0-1,1 0,-1 0,0 0,1 0,-1-1,0 1,0-1,0 0,0 0,0 0,-1 0,1 0,-1-1,1 1,-1-1,0 1,0-1,0 0,0 0,0 0,-1 0,1 0,-1-1,0 0,5-5,30-85,-34 71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3,'1'0,"-1"0,1-1,-1 1,1 0,-1 0,0-1,1 1,-1 0,1 0,-1 0,1 0,-1 0,1 0,-1 0,1 0,-1 0,1 0,-1 0,1 0,-1 0,1 0,-1 0,1 1,-1-1,1 0,-1 0,0 0,1 1,-1-1,1 0,-1 1,0-1,1 0,-1 1,0-1,1 0,-1 1,0-1,0 1,1-1,-1 1,0-1,0 0,0 1,1-1,-1 1,0-1,0 1,0-1,0 1,0-1,0 1,0-1,0 1,0-1,0 1,-1-1,1 1,0-1,34 166,-28 165,13-257,-18-73,0 1,0 0,0-1,0 1,0-1,0 1,0-1,0 1,1-1,-1 0,0 0,1 1,-1-1,1 0,0 0,-1-1,1 1,0 0,-1 0,1-1,0 1,0-1,0 0,-1 1,1-1,0 0,0 0,0 0,0 0,-1-1,1 1,0 0,0-1,0 1,-1-1,1 0,1 0,5-4,0-1,0-1,-1 1,0-1,0 0,0-1,-1 1,0-1,-1-1,1 1,-2-1,1 0,-1 0,-1 0,1-1,-2 1,1-2,11-27,47-110,-61 148,1 1,-1-1,0 1,0-1,1 1,-1-1,0 1,1-1,-1 0,1 1,-1-1,1 1,-1-1,0 0,1 0,-1 1,1-1,0 0,-1 0,1 1,-1-1,1 0,-1 0,1 0,-1 0,1 0,0 0,-1 0,1 0,-1 0,1 0,-1 0,1 0,0 0,-1-1,1 1,-1 0,1 0,-1 0,1-1,-1 1,1 0,-1-1,1 1,-1-1,0 1,1 0,-1-1,0 1,1-1,-1 1,0-1,1 1,-1-1,0 1,0-1,5 55,-5-53,0 20,-2-13,1 0,0 0,0 0,1 0,0 0,0 0,1 0,0 0,1 0,0 0,0 0,0-1,1 1,0-1,1 1,0-1,0 0,0-1,1 1,0-1,0 0,1 0,-1 0,1-1,1 0,-1 0,3 1,-5-5,-1 0,1 0,0 0,0 0,0-1,0 0,0 0,0 0,0 0,-1-1,1 1,0-1,0 0,0 0,-1-1,1 1,0-1,-1 1,1-1,-1 0,0-1,0 1,0-1,0 1,0-1,1-1,62-86,-63 86,94-229,-78 158,-16 63</inkml:trace>
  <inkml:trace contextRef="#ctx0" brushRef="#br0" timeOffset="239.053">875 483,'-1'0,"0"0,-1 0,1 1,0-1,-1 0,1 1,0-1,-1 0,1 1,0 0,0-1,0 1,0 0,0-1,0 1,0 0,0 0,0 0,0 0,0 0,0 0,0 0,1 0,-1 0,0 1,1-1,-1 0,1 0,0 1,-1-1,1 0,0 1,0-1,0 0,0 1,0-1,0 0,0 1,0-1,0 0,1 0,-1 1,0-1,1 0,-1 0,1 1,-2 6,-6 23,5-27,0 0,0 1,1-1,-1 1,1-1,0 1,0 0,1-1,0 1,-1 0,1 0,1-1,-1 1,1 0,0-1,0 1,0 0,1-1,-1 0,1 1,0-1,1 0,-1 0,1 0,0 0,-1 0,2 0,1-3,-1-1,1 0,0 0,-1 0,1 0,0-1,-1 1,1-1,-1-1,1 1,-1-1,1 1,-1-1,0 0,0-1,0 1,0-1,0 0,-1 0,1 0,-1 0,0 0,0-1,0 0,0 1,-1-1,1 0,-1-1,1-1,4-3,81-102,-87 110,0 0,0 1,0-1,0 1,0-1,0 1,0-1,0 1,1 0,-1-1,0 1,0 0,0 0,0 0,0 0,0 0,1 0,-1 0,0 0,0 1,0-1,0 0,0 1,0-1,0 1,0-1,0 1,0-1,0 1,0 0,0-1,0 1,0 0,-1 0,1 0,0 0,0 0,-1 0,1 0,-1 0,1 0,-1 0,1 0,-1 0,0 0,1 0,-1 0,0 0,0 0,0 1,16 59,14 146,-29-196,-2 128,1-134,-1 0,0 0,-1 0,1-1,-1 1,0 0,0 0,0-1,-1 1,0-1,0 0,0 0,0 0,0 0,-1-1,0 1,0-1,0 0,0 0,0 0,-1-1,1 1,-1-1,0 0,-1 0,3 0,0-1,0 1,0-1,0 0,0 0,-1 0,1 0,-1 0,1-1,0 0,-1 0,1 0,-1 0,1 0,0 0,-1-1,1 0,-1 0,1 0,0 0,0 0,0-1,0 1,0-1,0 0,0 0,0 0,1 0,-1-1,1 1,-1-1,1 1,0-1,0 0,0 0,1 0,-1 0,1 0,-1 0,1 0,0 0,0-1,0-7,0 1,1-1,1 1,0-1,0 1,1-1,0 1,0 0,1 0,1 0,0 0,0 0,1 1,0 0,1 0,4-6,4-7</inkml:trace>
  <inkml:trace contextRef="#ctx0" brushRef="#br0" timeOffset="507.057">1412 398,'4'-5,"8"-1,5 0,5 1,4 2,2 0,1-3,0 0,0-1,1 2,-1 2,0 1,-1 1,0 1,1 0,-1-4,0-2,-5 0</inkml:trace>
  <inkml:trace contextRef="#ctx0" brushRef="#br0" timeOffset="902.498">1468 595,'10'0,"7"0,7 0,3 0,2 0,1 0,0-5,0-1,0 0,-1 1,-1 2,1 1,-1 1,0 0,0 1,-5-4,-6-3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4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93,'2'2,"0"-1,-1 1,1-1,0 1,0 0,-1-1,1 1,-1 0,0 0,1 0,-1 0,0 1,0-1,0 0,-1 0,1 0,0 1,-1-1,0 1,1-1,-1 0,0 1,0-1,-1 3,2-2,28 184,-26-151,1 0,2-1,1 1,2-1,2 0,7 13,-18-46,0 0,0 0,0-1,0 1,1 0,-1 0,1-1,-1 1,1 0,0-1,-1 1,1-1,0 1,0-1,0 1,0-1,0 1,1-1,-1 0,0 0,1 0,-1 0,1 0,-1 0,1 0,-1 0,1-1,0 1,-1 0,1-1,0 0,0 1,-1-1,1 0,0 0,0 0,-1 0,1 0,0 0,0 0,-1-1,1 1,0-1,-1 1,1-1,0 0,-1 1,1-1,-1 0,1 0,-1 0,1 0,-1-1,0 1,18-24,-1 0,-2-2,0 0,-2 0,8-24,3-3,49-88,-74 141,-1 0,1 0,0 1,0-1,0 0,0 0,0 0,0 1,0-1,1 0,-1 0,0 1,0-1,0 0,1 0,-1 1,1-1,-1 0,0 1,1-1,-1 0,1 1,-1-1,1 1,0-1,-1 1,1-1,-1 1,1-1,0 1,0 0,-1-1,1 1,0 0,-1-1,1 1,0 0,0 0,0 0,-1 0,1 0,0 0,0 0,-1 0,1 0,0 0,0 0,0 1,-1-1,1 0,0 0,-1 1,1-1,0 1,0-1,-1 0,1 1,-1-1,1 1,0 0,-1-1,1 1,-1-1,0 1,1 0,-1-1,1 1,-1 0,9 193,-7-181,0-1,2 1,-1-1,1 0,1 0,0-1,1 1,0-1,1 0,6 8,-1-2,-11-14,1 1,-1-1,1 1,0-1,0 0,0 1,0-1,1 0,-1 0,1-1,0 1,-1 0,1-1,0 0,1 0,-1 0,0 0,1 0,-1-1,1 1,-1-1,1 0,0 0,0 0,-1-1,1 1,0-1,0 0,0 0,0 0,-1-1,1 1,0-1,0 0,1 0,3-7,1 0,-1 0,0-1,-1 0,0 0,0-1,-1 0,0 0,-1-1,0 1,-1-1,0 0,-1 0,1-4,15-35,98-241,-79 159,-40 119,-3 5</inkml:trace>
  <inkml:trace contextRef="#ctx0" brushRef="#br0" timeOffset="577.555">1242 404,'-3'-3,"0"1,0 0,0-1,0 1,-1 0,1 1,-1-1,1 1,-1-1,0 1,1 0,-1 1,0-1,0 0,0 1,0 0,0 0,0 0,1 1,-1-1,0 1,0 0,0 0,1 0,-1 1,1-1,-1 1,1 0,-1 0,-1 1,-5 6,0 0,1 0,-1 1,2 0,-1 1,2 0,-1 0,1 1,1-1,0 2,1-1,-3 10,6-16,1 0,-1 0,1 0,0 0,1 0,-1 0,1 0,1 1,-1-1,1 0,0 0,0 0,1 0,-1 0,1 0,1-1,-1 1,1 0,0-1,0 0,1 0,-1 0,1 0,1 0,-1-1,0 0,1 0,0 0,0 0,0-1,0 0,1 0,-1 0,1-1,0 1,0-1,0 0,0-1,0 1,0-1,0 0,0-1,0 0,0 0,0 0,1 0,-1-1,0 0,0-1,0 1,0-1,-1 0,1 0,0-1,-1 0,0 0,2-1,100-84,-78 58,-16 18</inkml:trace>
  <inkml:trace contextRef="#ctx0" brushRef="#br0" timeOffset="915.413">1609 433,'-4'10,"-1"0,2 0,-1 1,2 0,-1 0,1 0,1 0,0 0,1 0,0 0,0 0,1 0,1 0,0 0,0 0,1-1,1 1,-1-1,2 1,0-1,-3-7,0 0,1 0,0-1,0 1,0 0,0-1,0 0,0 0,0 0,1 0,-1 0,1-1,-1 0,1 0,0 0,0 0,-1 0,1-1,0 1,0-1,0 0,0 0,-1-1,1 1,0-1,0 0,0 0,-1 0,1 0,-1 0,1-1,1-1,100-73,-99 70,0 0,0-1,-1 1,0-1,0 0,0-1,-1 1,0-1,-1 0,0 0,0 0,0 0,-1 0,-1-1,1 1,-1-1,-1 1,1-1,-2 0,1 1,-1-1,0 1,-1-1,0 1,0 0,-3-7,3 12,0 0,0 0,0 0,-1 0,1 0,-1 1,1-1,-1 1,0 0,0-1,0 1,0 1,0-1,-1 0,1 1,0-1,-1 1,1 0,-1 0,0 1,1-1,-1 1,1 0,-1 0,0 0,1 0,-2 1,-95 29,53 1,29-18</inkml:trace>
  <inkml:trace contextRef="#ctx0" brushRef="#br0" timeOffset="1395.02">2343 347,'-184'111,"183"-110,0 0,0 0,-1 1,1-1,0 0,0 1,0-1,0 1,0-1,0 1,1-1,-1 1,0 0,1-1,-1 1,1 0,0-1,0 1,-1 0,1 0,0-1,1 1,-1 0,0 0,0-1,1 1,-1 0,1-1,-1 1,1 0,0-1,0 1,-1-1,1 1,0-1,1 0,-1 1,0-1,0 0,0 0,1 1,-1-1,1 0,-1 0,1-1,-1 1,1 0,-1 0,1-1,0 1,-1-1,1 0,0 1,1-1,8 5,61 34,-71-38,1 0,-1 0,1 0,-1 1,1-1,-1 1,0-1,0 1,0 0,0-1,0 1,0 0,0 0,0-1,-1 1,1 0,-1 0,1 0,-1 0,0 0,0 0,0 0,0 0,0 0,0 0,-1 0,1 0,0-1,-1 1,0 0,1 0,-1 0,0 0,0-1,0 1,0 0,-1 0,-5 6,0-1,-1-1,1 1,-1-1,-1-1,1 1,-1-1,0-1,0 0,0 0,-1 0,1-1,-1-1,0 0,0 0,-4 0,-35 9,3 0,25-8</inkml:trace>
  <inkml:trace contextRef="#ctx0" brushRef="#br0" timeOffset="2249.439">2540 968,'-2'-1,"1"0,-1-1,0 1,0-1,0 0,1 1,-1-1,1 0,0 0,-1 0,1 0,0 0,0 0,0 0,0 0,1-1,-1 1,0 0,1 0,0-1,0 1,-1 0,1-1,0 1,1-2,-2 1,0-31,1 0,1 0,2 0,2 1,1-1,1 1,2 0,1 1,2 0,1 0,1 1,2 1,1 1,1 0,2 1,0 1,2 1,1 1,1 1,8-5,-21 18,1 0,1 1,0 0,1 0,0 2,0 0,0 0,1 2,0-1,1 2,7-2,-22 7,1-1,0 1,0 0,0-1,-1 1,1 0,0 0,0 0,0 1,-1-1,1 0,0 1,0-1,-1 1,1-1,0 1,-1 0,1 0,0 0,-1 0,1 0,-1 0,0 0,1 0,-1 1,0-1,0 0,0 1,0-1,0 1,0 0,0-1,0 1,-1-1,1 1,-1 0,1 0,-1-1,0 1,1 0,-1 0,0 0,0-1,0 1,0 0,-1 0,1 0,-1-1,1 1,-1 0,1 0,-1-1,0 1,0-1,0 1,-6 17,0 0,-2-1,0 0,-1-1,-1 0,-1 0,0-1,-12 11,18-20,-88 117,94-121,1 0,-1 0,0 0,1 0,-1-1,1 1,0 0,0 0,0-1,0 1,1 0,-1-1,1 1,-1-1,1 0,0 0,0 1,0-1,0 0,1-1,-1 1,0 0,1-1,-1 1,1-1,-1 0,1 1,0-1,0-1,-1 1,1 0,0-1,0 1,0-1,0 0,2 0,19 8,39 32,-62-39,0 0,0 1,1-1,-1 1,0-1,0 1,0 0,-1-1,1 1,0 0,-1 0,1 0,-1-1,1 1,-1 0,0 0,0 0,0 0,0 0,0 0,0 0,0-1,-1 1,1 0,-1 0,0 0,1-1,-1 1,0 0,0-1,0 1,0 0,0-1,0 1,0-1,-2 1,-1 4,-1-1,0 0,-1 0,1-1,-1 1,0-1,0 0,0-1,0 1,-1-1,0-1,1 1,-1-1,0 0,0-1,0 0,-1 0,1 0,0-1,0 0,0 0,0-1,-1 0,-1-1,-7-1,1-1,-1-1,1-1,0 0,0-1,1-1,0 0,0 0,1-2,-4-3,4 2,-1 0,2-1,-1 0,2-2,0 1,0-1,1 0,1-1,1-1,0 1,0-1,2 0,0-1,-2-13,3 5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31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633 14,'1'-1,"0"0,1 0,-1 0,0 0,0 0,1 0,-1 0,0 0,1 0,-1 1,1-1,-1 0,1 1,-1 0,1-1,-1 1,1 0,-1 0,1 0,0 0,-1 0,1 0,-1 0,1 0,-1 1,1-1,-1 1,1-1,-1 1,1-1,-1 1,2 0,8 1,27 2,-26-4,1 0,-1 1,0 1,0 0,0 1,0 0,0 1,-1 0,5 3,-16-6,0 1,0-1,0 1,0 0,0-1,0 1,0-1,0 1,-1-1,1 1,-1-1,1 1,-1-1,0 1,1-1,-1 1,0-1,0 0,0 0,0 1,0-1,0 0,0 0,-1 0,1 0,0 0,-1 0,1-1,0 1,-1 0,1-1,-1 1,1-1,-1 1,1-1,-1 0,1 0,-1 0,0 1,-184 55,-98 55,284-111,-5 2,0 0,1 0,-1 0,1 0,0 1,-1 0,1 0,0 0,1 1,-1-1,1 1,-1 0,1 0,-2 3,6-6,-1 1,0-1,0 1,1-1,-1 1,1-1,0 1,-1-1,1 1,0-1,0 0,0 1,0-1,0 0,0 0,0 0,0 0,0 0,0 0,1 0,-1 0,0 0,1-1,-1 1,1 0,-1-1,1 1,-1-1,1 0,-1 1,1-1,0 0,-1 0,1 0,0 0,8 3,10 3,1-2,0 0,0 0,1-2,-1-1,19-1,34 2,-73-2,1-1,-1 1,1 0,-1 0,1 0,-1 0,1 0,-1 0,0 0,1 0,-1 1,1-1,-1 1,1-1,-1 1,0-1,1 1,-1 0,0 0,0-1,0 1,1 0,-1 0,0 0,0 0,0 1,0-1,-1 0,1 0,0 0,0 1,-1-1,1 0,-1 1,1-1,-1 1,0-1,1 1,-1-1,0 1,0-1,0 0,0 1,0-1,0 1,-1-1,1 1,-1 0,-10 14,-2 0,0-1,-1-1,0 0,-1-1,0 0,-8 3,-5 6,-316 208,233-146,110-83,0-1,0 1,0 0,0 0,0-1,0 1,0 0,0 0,0 0,1 0,-1 0,0 0,0 0,1 1,-1-1,1 0,-1 0,1 0,0 1,-1-1,1 0,0 0,0 1,0-1,0 0,0 1,0-1,0 0,0 0,1 1,-1-1,0 0,1 0,-1 0,1 1,-1-1,1 0,0 0,-1 0,1 0,0 0,0 0,0 0,0 0,0 0,0-1,0 1,0 0,0-1,0 1,0 0,2-1,67 14,145-43,24 28,-239 1,1 0,-1 0,1 0,-1 1,1-1,-1 0,1 0,-1 0,1 0,-1 0,1 0,-1 0,1 0,0 0,-1-1,1 1,-1 0,1 0,-1 0,1 0,-1-1,1 1,-1 0,0-1,1 1,-1 0,1-1,-1 1,0 0,1-1,-1 1,0-1,1 1,-1-1,0 1,1-1,-1 1,0-1,0 1,0-1,0 1,0-1,0 1,1-1,-1 1,0-1,0 0,-1 1,1-1,0 1,0-1,0 1,0-1,-3-12</inkml:trace>
  <inkml:trace contextRef="#ctx0" brushRef="#br0" timeOffset="5831.819">1225 325,'-148'338,"31"-121,109-184,31-55,167-285,-66 101,-124 205,0-1,0 1,1 0,-1-1,0 1,1 0,-1-1,1 1,-1 0,1 0,0-1,-1 1,1 0,0 0,0 0,0 0,0 0,0 0,0 0,0 1,0-1,0 0,0 0,1 1,-1-1,0 1,0-1,1 1,-1 0,0-1,1 1,-1 0,0 0,1 0,-1 0,0 0,1 0,-1 0,0 0,1 1,-1-1,0 1,1-1,-1 1,0-1,0 1,1-1,-1 1,0 0,0 0,0 0,4 8,-1 1,0 0,-1-1,1 1,-2 1,0-1,0 0,-1 1,0-1,-1 1,0 6,5 49,0-39,-2-14,0 0,-1 0,0 0,-2 0,1 0,-1 0,-1 0,-1 0,0 4,-9 67,12-83,0-1,0 0,0 1,0-1,0 0,0 0,0 0,0 1,0-1,0 0,0 0,0 0,0-1,0 1,0 0,0 0,0-1,0 1,0 0,0-1,0 1,0-1,0 1,0-1,-1 1,1-1,0 0,0 1,-1-1,1 0,0 0,-1 0,1 0,-1 1,1-1,-1 0,1-1,2-1,104-129,99-136,-200 260,42-36,-46 46,-1-1,0 0,1 0,-1 0,0 1,0-1,0 0,0 1,0-1,0 1,0 0,-1-1,1 1,-1-1,1 1,-1 0,1 0,-1-1,0 1,0 0,0 0,0-1,0 1,0 0,-1 1,1 1,0 17,-2 1,0-1,-2 1,0-1,-1 0,-6 12,-19 99,28 88,2-221</inkml:trace>
  <inkml:trace contextRef="#ctx0" brushRef="#br0" timeOffset="10102.7">2242 777,'-1'-2,"0"0,-1 1,1-1,0 1,-1-1,1 1,-1-1,1 1,-1 0,0 0,0 0,1 0,-1 0,0 0,0 0,0 0,0 1,0-1,0 1,0 0,0 0,0-1,0 1,0 0,-1 1,1-1,0 0,0 1,0-1,0 1,-7 0,0 1,1 0,0 0,-1 0,1 1,0 1,1-1,-1 1,0 1,1 0,0-1,0 2,1-1,-1 1,1 0,0 1,1-1,0 1,0 0,0 1,1-1,0 1,0 0,-1 3,5-8,0 0,-1 0,1 0,0 0,0 0,0 0,1 0,-1 0,1 0,0-1,-1 1,1 0,1 0,-1 0,0-1,1 1,-1-1,1 1,0-1,0 0,0 1,0-1,0 0,0 0,0 0,1-1,-1 1,1-1,-1 1,4 0,86 30,-11-28,-63-9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4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33,'121'-17,"-78"10,1 2,0 2,-1 2,33 4,6-1,-58-2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18,'39'5,"31"1,9-4,-4-4,-10-1,-12 1,-9-1,-8-3,-5-2,-8 2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1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28,'0'539,"-26"-408,33-138,-1-5</inkml:trace>
  <inkml:trace contextRef="#ctx0" brushRef="#br0" timeOffset="450.469">57 0,'1'2,"1"0,-1 0,1 0,-1-1,1 1,0 0,-1-1,1 0,0 1,0-1,0 0,0 0,1 0,-1 0,0 0,0-1,1 1,-1-1,0 1,1-1,-1 0,0 0,1 0,-1 0,1 0,0 0,332 14,-278-5,0-3,1-3,47-3,-93 0</inkml:trace>
  <inkml:trace contextRef="#ctx0" brushRef="#br0" timeOffset="845.255">0 734,'71'12,"0"-2,0-4,0-3,59-5,-34 1,16-21,-88 11</inkml:trace>
  <inkml:trace contextRef="#ctx0" brushRef="#br0" timeOffset="1266.552">1158 508,'-24'9,"0"2,1 0,0 2,1 1,1 0,-6 6,21-15,1-1,0 1,0 0,1 1,-1-1,1 1,0 0,0 0,1 0,0 0,0 1,1-1,-1 3,2-7,0 1,1-1,0 1,-1 0,1-1,0 1,0-1,1 1,-1 0,0-1,1 1,-1-1,1 1,0-1,0 0,0 1,0-1,1 0,-1 0,0 1,1-1,0 0,-1 0,1-1,0 1,0 0,0-1,0 1,0-1,1 1,-1-1,0 0,1 0,-1 0,1 0,1 0,8 1,0 1,0-2,0 1,1-2,-1 0,0 0,0-1,0-1,0 0,0 0,0-1,0-1,-1 0,0-1,1 0,1-2,12-3</inkml:trace>
  <inkml:trace contextRef="#ctx0" brushRef="#br0" timeOffset="1993.203">1976 170,'-3'20,"0"0,-1 0,-1-1,-1 1,0-1,-2 0,0-1,-1 0,-1 0,-10 13,10-15,-1 1,0-2,-1 0,-1 0,0-1,-1 0,0-2,-1 1,-1-2,1 0,-2-1,0 0,0-2,-16 6,28-11,0-1,0 0,0 0,-1-1,1 0,0 0,-1 0,1 0,-1-1,1 0,-1 0,1 0,0-1,-1 0,1 0,0 0,-1-1,1 0,0 0,0 0,0 0,0-1,1 0,-1 0,1 0,0-1,-1 1,2-1,-1 0,0 0,1 0,0-1,-3-4,4-2,1-1,0 1,1 0,0-1,1 1,0-1,1 1,0-1,1 1,0 0,1 0,0 1,1-1,0 1,0 0,1 0,1 0,0 1,0 0,0 0,1 1,1 0,4-4,-9 9,1-1,-1 1,1 0,0 0,0 0,0 0,0 1,0 0,1 0,-1 1,1-1,-1 1,1 0,-1 1,1-1,0 1,-1 0,1 0,-1 1,1 0,0 0,-1 0,0 1,1 0,-1 0,0 0,0 0,0 1,0 0,0 0,-1 0,1 1,-1 0,0-1,2 4,49 37,1-1,3-4,52 28,31 0,-119-62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1,'-14'9,"-5"4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9.0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53,'-38'-16,"35"16,0 0,0 0,0 0,-1 0,1 1,0-1,0 1,0-1,1 1,-1 0,0 1,0-1,0 0,1 1,-1-1,1 1,-1 0,1 0,-1 0,1 0,0 0,0 1,0-1,1 1,-1-1,0 1,1 0,0-1,-1 1,1 0,0 0,1 0,-1 0,0 0,1 0,0 0,0 0,-1 0,2 0,-1 2,-1-1,1 0,0 0,0 0,0 0,0 0,0 0,1 0,0 0,0 0,0 0,0-1,0 1,1 0,0-1,0 1,0-1,0 1,0-1,1 0,-1 0,1 0,0 0,0 0,0-1,0 1,1-1,-1 0,1 0,-1 0,1-1,2 2,1-4,-1 1,1-2,-1 1,1 0,-1-1,0-1,0 1,0-1,0 0,0 0,0 0,-1-1,0 0,1 0,-1 0,-1-1,1 0,-1 0,0 0,0 0,0-1,-1 1,0-1,0 0,0 0,-1 0,1-5,-1 9,0 0,0-1,0 1,-1 0,1-1,-1 1,0-1,0 1,0-1,0 0,0 0,0 1,-1-1,1 0,-1 0,0 0,0 1,0-1,0 0,0 0,-1 0,1 0,-1 1,0-1,0 0,0 1,0-1,0 0,-1 1,1 0,-1-1,1 1,-1 0,0 0,0 0,0 0,0 0,0 0,-1 0,1 1,0-1,-1 1,0 0,1-1,-1 1,-1 0,-3 2,1 0,-1 0,0 0,1 1,-1 0,1 1,0-1,0 1,0 0,0 1,0-1,1 1,-1 1,1-1,0 1,1-1,-1 1,1 1,0-1,0 1,0-1,1 1,0 0,0 0,0 1,1-1,0 1,1-1,-1 1,1-1,0 1,1 0,-1 0,2 3,-1-6,0 1,1-1,-1 0,1 0,0 0,1 0,-1 0,1-1,-1 1,1 0,0-1,1 1,-1-1,1 0,-1 1,1-1,0 0,0-1,0 1,1 0,-1-1,0 0,1 0,0 0,-1 0,1-1,0 1,0-1,0 0,0 0,0 0,0-1,0 1,1-1,-1 0,0-1,0 1,0 0,0-1,0 0,0 0,0 0,0-1,0 1,-1-1,2-1,0 1,1 0,-1-1,0 0,0 0,0 0,-1-1,1 1,-1-1,0 0,0 0,0-1,0 1,-1-1,0 0,0 0,0 0,0 0,-1-1,1-3,-2 6,0 0,0 0,0 0,-1 0,1-1,-1 1,0 0,0 0,0 0,-1-1,1 1,-1 0,1 0,-1 0,0 0,0 0,-1 0,1 0,-1 0,1 1,-1-1,0 0,0 1,0-1,0 1,0 0,-1 0,1 0,-1 0,1 0,-1 0,0 1,0-1,0 1,-1-1,-63-3,66 5,-1 1,1-1,-1 0,1 0,-1 1,1-1,0 0,-1 1,1-1,0 1,-1 0,1 0,0-1,0 1,0 0,0 0,-1 0,1 0,0 0,1 0,-1 0,0 1,0-1,0 0,1 0,-1 1,1-1,-1 0,1 1,-1-1,1 1,0-1,0 1,0-1,0 0,0 1,0-1,0 1,0-1,0 1,1-1,-1 0,1 1,6 13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9.9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231 1,'-127'20,"122"-18,-1 0,0 0,1 1,-1 0,1 0,0 0,0 0,0 1,1-1,-1 1,1 1,0-1,0 1,0-1,1 1,-1 0,1 0,1 1,-1-1,1 1,-1-1,0 6,1-3,0 0,1 1,0-1,0 0,1 1,0-1,0 1,1-1,0 0,1 1,0-1,0 0,1 0,-1 0,2 0,-1-1,1 1,1-1,-1 0,1 0,0 0,1-1,-1 0,1 0,1 0,-1-1,1 0,5 3,-2-3,-1-1,1 0,0-1,0 0,0-1,1 0,-1 0,1-1,-1 0,1-1,-1-1,1 1,-1-2,1 1,-1-1,0-1,0 0,0 0,0-1,0-1,-1 1,0-1,7-6,1-2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9:20.9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312 27,'-39'-17,"28"14,-1 1,0 0,0 1,0 0,0 1,0 0,0 1,0 0,0 1,0 1,0 0,1 0,0 1,-1 0,1 1,-4 3,8-2,1 0,0 0,0 1,1 0,0 0,0 0,1 1,0-1,0 1,0 0,1 0,1 1,-1-1,1 1,1-1,0 1,0-1,0 1,1 0,0 0,1-1,0 1,1 0,-1-1,2 0,-1 1,1-1,0 0,1 0,0 0,0-1,1 1,0-1,0 0,4 4,-1-1,0-2,1 1,0-1,0 0,1-1,0 0,0-1,1 0,-1 0,1-1,1-1,-1 0,0 0,1-1,0 0,0-1,0-1,5 0,50-17,-47 10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9:58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29 284,'340'0,"-142"27,-147-26,-51-1</inkml:trace>
  <inkml:trace contextRef="#ctx0" brushRef="#br0" timeOffset="650.158">1 481,'453'0,"-364"12,-81-14,-6 0</inkml:trace>
  <inkml:trace contextRef="#ctx0" brushRef="#br0" timeOffset="1566.46">311 1,'91'43,"-58"-24,-1 0,-1 2,0 1,-2 2,-1 1,9 11,51 55,-88-87,1-1,-1 1,0-1,0 1,0-1,-1 1,1-1,-1 1,0-1,0 1,0-1,0 0,-1 1,1-1,-1 0,0 0,0 0,0 0,0 0,-1-1,1 1,-1-1,1 0,-1 1,0-1,0 0,0 0,0-1,0 1,0-1,-1 1,0-1,-10 9,-230 226,169-167,75-69,2-5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0:1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5,'0'0,"0"-1,-1 1,1-1,-1 1,1 0,-1 0,1-1,-1 1,1 0,-1 0,1-1,-1 1,1 0,-1 0,1 0,-1 0,0 0,1 0,-1 0,1 0,-1 0,1 0,-1 0,1 0,-1 1,1-1,-1 0,1 0,-1 0,1 1,-1-1,1 0,-1 1,1-1,-1 0,1 1,0-1,-1 1,1-1,-1 0,1 1,0-1,0 1,-1-1,1 1,0-1,0 1,0 0,0-1,-1 1,1-1,0 1,0-1,0 1,0-1,0 1,0 0,0-1,1 1,-1 0,-6 39,6-39,0 200,39-32,-38-166,-1-1,1 1,0 0,0-1,0 0,0 1,1-1,-1 0,1 1,-1-1,1 0,0 0,0 0,0 0,0-1,0 1,0-1,0 1,1-1,-1 1,1-1,-1 0,1 0,-1-1,1 1,-1 0,1-1,0 1,-1-1,1 0,0 0,-1 0,1 0,0-1,-1 1,1-1,0 1,-1-1,1 0,2-1,7-10,0 0,-1-1,0 0,-1-1,-1 0,0 0,-1-1,0 0,-1-1,-1 1,-1-2,0 1,0-4,14-34,11-59,-28 114,-1-1,0 1,0-1,0 1,0 0,0 0,0-1,0 1,0 0,0 0,-1 0,1 0,0 0,0 0,-1 0,1 0,-1 1,1-1,-1 0,1 0,-1 0,0 1,0-1,1 0,-1 0,0 1,0-1,0 0,0 0,-1 1,1-1,0 0,0 0,-1 0,0 2,3 36,-4-27,1-1,0 1,1-1,0 1,1 0,1-1,-1 1,2-1,0 0,0 0,1 0,0 0,1 0,0-1,1 0,0 0,0 0,1-1,0 0,1 0,0-1,1 0,-1 0,8 4,-11-10,0-1,0 1,0-1,-1 0,1-1,0 1,0-1,0 0,0 0,0-1,0 1,0-1,0 0,0-1,0 1,0-1,-1 0,1 0,-1 0,1-1,-1 1,0-1,0 0,0 0,-1-1,1 1,-1-1,1 0,-1 0,0 0,-1 0,1 0,-1-1,0 1,0-1,0 0,-1 1,1-1,-1 0,0 0,0-2,42-164,-15 12,-29 159,1 0,0 0,0 1,0-1,-1 0,1 0,0 0,0 0,-1 0,1 0,0 0,-1 0,1 0,0 0,0 0,-1 0,1 0,0 0,0 0,-1 0,1 0,0 0,0 0,-1 0,1 0,0 0,0-1,-1 1,1 0,0 0,0 0,-1 0,1-1,0 1,0 0,0 0,0 0,-1-1,1 1,0 0,0 0,0-1,0 1,0 0,0 0,0-1,0 1,0 0,-1 0,1-1,0 1,0 0,1-1,-1 1,0 0,-10 22,6-3</inkml:trace>
  <inkml:trace contextRef="#ctx0" brushRef="#br0" timeOffset="4996.922">620 456,'5'0,"6"0,7 5,4 2,-1 4,0 0,-3 3,0 0,2-3,-3 1,-3-1</inkml:trace>
  <inkml:trace contextRef="#ctx0" brushRef="#br0" timeOffset="5429.114">818 372,'-5'5,"-2"6,-4 1,0 4,-3-1,1 1,-3 4,-2 2,0 3,0-3,2-1,5 1,-2-3,7-4,4-6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0:25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0 126,'0'357,"1"-393,1 0,2 0,1 0,2 1,1-1,2 2,2-1,0 2,3 0,15-28,25-2,-53 62,0 0,0 0,0 0,0 0,0 1,0-1,0 0,0 1,0-1,0 1,0 0,0 0,1 0,-1 0,0 0,0 0,0 1,0-1,0 1,0-1,0 1,0 0,0 0,0 0,0 0,0 0,-1 0,1 0,0 1,-1-1,1 1,-1-1,1 1,-1 0,0-1,0 1,1 0,2 5,0 1,-1-1,0 1,0-1,0 1,-1 0,0 0,-1 0,0 0,0 1,-1-1,0 0,0 5,0 0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0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30 226,'14'0,"10"0,5 0,3 0,1 0,-1 0,-1 0,-1 0,0 0,-1 0,-1 0,-9 0,-9 0</inkml:trace>
  <inkml:trace contextRef="#ctx0" brushRef="#br0" timeOffset="323.397">1 424,'5'5,"6"1,6 0,6-1,2-1,3-2,1-1,0 0,1-1,-1 0,0-1,0 1,-5-5,-7-2</inkml:trace>
  <inkml:trace contextRef="#ctx0" brushRef="#br0" timeOffset="1119.018">819 0,'5'24,"1"18,1 6,-2 0,-2-3,-1-5,0-5,-2-2,0-3,0-2,-5 0,-2-1,1 1,-4-6,0-10,1-8</inkml:trace>
  <inkml:trace contextRef="#ctx0" brushRef="#br0" timeOffset="1555.412">594 86,'1'-2,"1"0,-1 0,1 0,-1 0,1 1,-1-1,1 0,0 1,0 0,0-1,0 1,0 0,0 0,0 0,1 0,-1 1,0-1,0 1,1-1,-1 1,0 0,1-1,-1 1,0 1,2-1,-1 0,338-3,-257 3,-60 0</inkml:trace>
  <inkml:trace contextRef="#ctx0" brushRef="#br0" timeOffset="1954.668">594 593,'14'-4,"10"-3,6 1,2 1,0 2,0 1,0 1,-2 0,-1 1,0 1,0-1,-1 0,0 0,-5 0</inkml:trace>
  <inkml:trace contextRef="#ctx0" brushRef="#br0" timeOffset="5072.059">1356 480,'-4'0,"-1"-1,0 0,0 0,0 1,0-1,0 1,0 0,0 1,0-1,0 1,0 0,0 0,0 1,0-1,0 1,1 0,-1 1,1-1,-1 1,1 0,0 0,0 0,0 0,1 1,-1-1,1 1,0 0,0 0,0 0,0 1,1 0,0-1,1 0,0 0,0 1,0-1,0 0,1 0,0 1,0-1,0 0,0 1,1-1,0 0,0 0,0 1,0-1,1 0,-1 0,1 0,0 0,0-1,1 1,-1 0,1-1,-1 0,1 0,0 1,1-2,-1 1,0 0,1-1,-1 1,1-1,0 0,0 0,0-1,0 1,0-1,0 0,1 0,-1 0,0-1,0 1,1-1,-1 0,4 0,9-5</inkml:trace>
  <inkml:trace contextRef="#ctx0" brushRef="#br0" timeOffset="6159.676">1976 142,'-2'14,"-2"0,0-1,0 1,-2-1,1 0,-2 0,0-1,0 0,-1 0,0-1,-1 0,-1 0,0-1,0 0,-9 6,14-12,-15 18,-1-2,-1 0,-1-2,-1-1,0 0,-2-2,0 0,22-13,0 1,0-1,0 1,0-1,-1-1,1 1,0 0,-1-1,1 0,-1 0,0-1,1 1,-1-1,0 0,0 0,1 0,-1-1,0 0,1 0,-1 0,1 0,-1-1,1 1,0-1,-1 0,1-1,0 1,0-1,1 0,-1 0,1 0,-1 0,1 0,0-1,0 0,0 0,1 1,-1-2,0 0,1 0,0 0,0 0,0 0,0-1,1 1,0 0,0-1,1 1,-1-1,1 1,0-1,1 1,-1-1,1 1,0 0,1-1,-1 1,1 0,0 0,0 0,1 0,-1 0,1 0,0 1,0-1,1 1,-1 0,1 0,0 0,0 0,1 1,-1 0,1 0,-1 0,1 0,0 1,0 0,0 0,1 0,-1 0,0 1,1 0,-1 0,3 0,6 3,0 0,0 0,0 1,0 1,0 0,-1 1,0 0,0 1,0 1,-1 0,0 0,0 2,9 8,46 26,174 112,-203-143,-23-14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26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0 245,'17'0,"318"-1,-93-26,-214 34,-28-7,0 0,-1 0,1 0,0 0,-1 0,1 0,0 0,-1 0,1 0,0 0,-1 0,1 0,0 1,0-1,-1 0,1 0,0 0,0 1,-1-1,1 0,0 0,0 0,-1 1,1-1,0 0,0 1,0-1,0 0,-1 0,1 1,0-1,0 0,0 1,0-1,0 0,0 1,0-1,0 0,0 1,0-1,0 0,0 1,0-1,0 0,0 1,0-1,0 0,1 0,-1 1,0-1,0 0,0 1,0-1,1 0,-1 0,0 1,0-1,1 0,-1 0,0 0,0 1,1-1,-1 0,-14 4</inkml:trace>
  <inkml:trace contextRef="#ctx0" brushRef="#br0" timeOffset="365.319">57 471,'5'3,"1"1,0-1,0-1,0 1,1-1,-1 0,0 0,1-1,-1 0,1 0,0 0,-1-1,3 0,4 1,281-28,-211 27,-59 0</inkml:trace>
  <inkml:trace contextRef="#ctx0" brushRef="#br0" timeOffset="952.225">338 20,'3'-3,"0"1,0 0,0 1,0-1,0 0,0 1,0 0,0 0,1 0,-1 0,1 0,-1 0,0 1,1 0,-1 0,1 0,-1 0,1 0,-1 1,1 0,-1-1,0 1,1 0,-1 1,0-1,0 1,1 0,80 53,-3 11,-60-50,0 0,-1 2,-1 0,-1 1,0 1,-2 1,0 0,7 14,-21-31,1 0,-1-1,-1 1,1 0,0 0,-1 0,0 0,0 0,0 1,0-1,-1 0,0 0,0 1,0-1,0 0,-1 0,1 0,-1 1,0-1,0 0,-1 0,1 0,-1 0,0 0,0-1,0 1,-1-1,1 1,-1-1,0 0,0 0,0 0,0 0,0 0,-1-1,1 1,-1-1,0 0,-1 0,-383 205,364-190,6-1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42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57 114,'0'452,"0"-428</inkml:trace>
  <inkml:trace contextRef="#ctx0" brushRef="#br0" timeOffset="557.488">0 114,'33'-17,"-2"0,1 1,1 2,0 1,0 2,1 1,9 0,-39 9,-1 0,1 0,0 0,0 0,1 1,-1-1,0 1,0 0,0 1,0-1,0 1,0-1,0 1,0 0,0 1,0-1,-1 1,1 0,0-1,-1 2,0-1,1 0,-1 1,0-1,0 1,0 0,0 0,-1 0,1 1,-1-1,0 0,0 1,0 0,-1-1,1 1,-1 0,0 0,0 0,0 0,0 4,-1 1,-1 0,-1 1,0-1,0 0,-1 0,0 0,0 0,-1-1,0 1,-1-1,1 0,-2 0,1-1,-1 0,0 0,-1 0,0 0,0-1,-1 0,-153 96,153-98,6-3,0-1,0 0,0 1,0-1,0 1,0-1,0 1,0 0,0 0,0 0,1 0,-1 0,0 1,1-1,-1 0,0 1,1-1,0 1,-1 0,1-1,0 1,0 0,0 0,0 0,0 0,0 0,1 0,-1 0,1 0,-1 0,1 0,0 0,0 0,0 0,0 0,0 0,0 0,1 0,-1 1,1 0,79 54,-51-41,176 125,-185-130,-1-4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3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62 311,'-1'13,"-1"0,1 0,-2 0,0-1,0 1,-2-1,1 0,-1 0,-5 6,5-3,0 0,1 0,1 0,0 0,1 0,0 1,1-1,1 1,1-1,0 1,1-1,1 0,0 0,3 8,-5-20,0-1,0 1,-1-1,2 0,-1 1,0-1,0 0,1 0,-1 0,1 0,-1 0,1 0,0 0,0-1,0 1,0-1,0 1,0-1,1 0,-1 0,0 0,1 0,-1 0,0 0,1-1,-1 1,1-1,-1 0,1 1,0-1,-1-1,1 1,-1 0,1 0,-1-1,1 0,-1 1,0-1,1 0,-1 0,0 0,1 0,-1-1,0 1,0-1,0 1,0-1,0 0,110-118,-68 63,-22 90,-6 21,-14-42,1 0,0 0,1-1,1 1,0-1,0 0,1 0,0-1,1 0,0 0,0 0,1-1,5 4,-11-11,1-1,-1 1,0-1,1 1,0-1,-1 0,1 0,0 0,0 0,0 0,-1-1,1 1,0-1,0 0,0 0,0 0,0 0,0-1,0 1,0-1,0 1,-1-1,1 0,0 0,-1-1,1 1,0 0,-1-1,1 0,-1 1,0-1,0 0,0 0,1-1,67-86,-59 73,-1 0,-1 6,-1-1,0 0,-1 0,-1-1,1 0,-2 0,0 0,0-1,-1 0,-1 0,0 0,0 0,0-14,-7 9</inkml:trace>
  <inkml:trace contextRef="#ctx0" brushRef="#br0" timeOffset="848.415">1389 311,'-98'62,"19"11,77-70,0-1,0 0,1 1,-1-1,0 1,1-1,0 1,-1 0,1 0,0 0,1-1,-1 1,0 0,1 0,0 0,0 0,0 0,0 0,0 0,0 0,1 0,-1 0,1 0,0 0,0 0,0 0,0 0,1-1,-1 1,1-1,0 1,-1-1,3 2,61 24,-61-28,0 0,0 1,0 0,0-1,0 2,0-1,-1 0,1 1,0 0,-1 0,1 0,-1 0,1 0,-1 1,0-1,0 1,0 0,-1 0,2 2,-3-2,-2 1,1-1,0 1,-1-1,1 0,-1 1,0-1,0 0,0 0,0 0,-1 0,0 0,1 0,-1 0,0 0,0 0,0-1,-1 1,1-1,-1 0,1 0,-1 0,0 0,0 0,0 0,0-1,0 1,-1-1,1 1,-70 37,49-32</inkml:trace>
  <inkml:trace contextRef="#ctx0" brushRef="#br0" timeOffset="1100.447">1614 510,'-10'33,"-3"12</inkml:trace>
  <inkml:trace contextRef="#ctx0" brushRef="#br0" timeOffset="1613.993">1840 650,'77'-142,"-77"141,0 0,0 0,1 0,-1 1,1-1,-1 0,0 1,1-1,0 0,-1 1,1-1,-1 1,1-1,0 0,-1 1,1 0,0-1,-1 1,1-1,0 1,0 0,-1 0,1-1,0 1,0 0,0 0,-1 0,1 0,0 0,0 0,0 0,0 0,-1 0,1 0,0 0,0 1,0-1,-1 0,1 1,0-1,0 0,-1 1,1-1,0 1,-1-1,1 1,0 0,15 38,-12-26,-3-9,0 0,0-1,1 1,-1-1,1 1,0-1,0 0,0 0,0 0,1 0,-1 0,1-1,0 1,0-1,0 1,0-1,0 0,0 0,1 0,-1-1,0 1,1-1,0 0,-1 0,1 0,0 0,-1-1,1 0,0 1,0-1,0-1,-1 1,1 0,0-1,-1 0,1 0,0 0,-1 0,1-1,-1 1,1-1,-1 0,0 0,0 0,0 0,0-1,2-2,1-1,0 0,0 0,-1 0,0-1,-1 0,0 0,0 0,0-1,-1 1,0-1,0 0,-1 0,0 0,0 0,-1 0,0-1,0 1,-1 0,0 0,-1-6,-5-3</inkml:trace>
  <inkml:trace contextRef="#ctx0" brushRef="#br0" timeOffset="2279.751">1727 199,'0'0</inkml:trace>
  <inkml:trace contextRef="#ctx0" brushRef="#br0" timeOffset="6021.311">2489 904,'0'0,"0"1,-1-1,1 0,-1 0,1 1,-1-1,1 0,-1 0,1 0,-1 0,1 0,-1 0,1 0,-1 0,1 0,-1 0,1 0,-1 0,1 0,-1 0,1 0,-1 0,1-1,0 1,-1 0,1 0,-1-1,1 1,-1 0,1 0,0-1,-1 1,1-1,0 1,-1 0,1-1,0 1,0-1,-1 1,1-1,0 1,0 0,0-1,-1 1,1-1,0 1,0-1,0 1,0-1,0 1,0-1,0 1,0-1,0 1,0-1,1 1,-1-1,-4-17,0-1,1 1,1 0,1-1,0 1,2-1,0 0,1 1,1 0,0-1,2 1,1-3,3-9,1 1,2 0,1 1,1 0,1 1,1 0,2 2,0 0,2 1,15-14,30-4,-64 42,1-1,-1 1,1-1,-1 1,1 0,-1-1,1 1,-1 0,1 0,-1 0,1 0,-1 0,1 0,-1 1,1-1,-1 0,0 1,1-1,-1 1,1 0,-1-1,0 1,0 0,1 0,-1 0,0 0,0 0,0 0,0 0,0 0,0 0,0 1,0-1,-1 0,1 1,0-1,-1 0,1 1,-1-1,0 1,1-1,-1 1,0-1,0 1,0-1,0 1,0-1,0 2,0 6,-1 1,1 0,-2-1,1 0,-2 1,1-1,-1 0,0 0,-1 0,-3 5,-17 61,24-71,0 0,0 1,0-1,1 1,-1-1,1 0,0 1,1-1,-1 0,1 0,0 0,0 0,0 0,0 0,1-1,-1 1,1-1,0 0,0 1,1-1,-1-1,0 1,1 0,0-1,40 52,-43-53,-1 0,1 1,-1-1,0 0,0 1,0-1,0 0,0 1,0-1,0 0,0 1,0-1,0 0,-1 1,1-1,-1 0,1 0,-1 1,1-1,-1 0,0 0,0 0,1 0,-1 0,0 0,0 0,0 0,0 0,0 0,0-1,0 1,-1 0,1-1,0 1,0 0,-1-1,1 0,0 1,0-1,-1 0,1 0,0 1,-1-1,1 0,-62 4,47-7,0-1,1 0,0-2,0 1,1-2,-1 0,1-1,1 0,-1-1,2-1,-9-7,-43-27,-63-57,111 82</inkml:trace>
  <inkml:trace contextRef="#ctx0" brushRef="#br0" timeOffset="6768.821">2800 57,'16'2,"0"1,0 1,0 0,0 1,0 1,-1 0,0 2,-1-1,1 2,-2-1,1 2,-1 0,0 1,-1 0,-1 1,0 0,0 1,-1 0,-1 0,0 1,-1 0,0 1,-1 0,-1 0,0 1,2 13,-2-4,-1 0,-1 0,-2 1,0-1,-2 1,0 0,-2-1,-1 1,-1-1,-2-4,-2 0,0-1,-1 0,-1 0,0-1,-2-1,0 0,-1 0,-1-1,-1-1,0-1,-1 0,0 0,-2-2,-10 7,-69 23,73-38</inkml:trace>
  <inkml:trace contextRef="#ctx0" brushRef="#br0" timeOffset="15723.445">1191 1,'-48'62,"37"-50,1 1,0 1,1 0,0 0,1 1,1 0,0 1,1-1,1 1,0 0,1 1,1 1,-26 206,28-202,1-1,0 1,2-1,0 0,2 0,0 0,1 0,1 0,1-1,1 0,1-1,0 0,2 0,1 2,70 93,-75-108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1,'-9'43,"-4"29,1 7,-3-6,2-9,2-12,4-9,2-8,3-4,1-4,-3 0,-2-1,1 0,0 0,-2-3,-1-2,5-4,4-5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4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0,'4'0,"8"0,5 0,5 0,4 0,2 0,1 0,0 0,1 0,-1 0,0 0,-1 0,1 0,-6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41,'20'-5,"15"-1,7 0,1 1,-2 2,-3 1,-4-4,-7-1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6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1,'-197'302,"189"-292,0 0,0 0,-1-1,0 0,-1-1,0 0,0-1,-1 1,0-2,0 0,0 0,-1-1,0 0,0-1,0-1,-1 0,1 0,-1-1,1-1,-1 0,0-1,-1 0,11-1,0 1,0-1,0 1,1-1,-1 0,0 0,0 0,1-1,-1 1,1-1,-1 1,1-1,0 0,-1 0,1 0,0 0,0 0,0-1,1 1,-1 0,0-1,1 1,0-1,0 0,0 0,0 1,0-1,0 0,0 0,1 0,0 0,-1 0,1 0,0 0,1 1,-1-1,0 0,1-2,34-110,-28 103,0 0,1 0,0 0,1 1,0 0,0 0,2 1,-1 1,9-6,-14 11,0 1,0-1,0 1,1 1,-1-1,1 1,-1 0,1 0,0 1,0 0,0 0,0 0,0 0,0 1,0 0,0 1,0-1,0 1,-1 0,1 1,0-1,0 1,4 2,-1 2,0 0,0 1,-1-1,0 2,-1-1,1 1,-1 0,-1 1,1 0,-2 0,3 4,28 37,-21-34,0-1,1 0,0-1,1-1,1-1,0 0,0-2,1 0,1-1,0-1,0 0,21 4,51 13,-72-22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5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26,'-14'34,"-10"25,-1 8,4-4,6-6,5-9,4-8,4-6,1-3,2-3,0-1,5-5,1-12,5-11,0-7</inkml:trace>
  <inkml:trace contextRef="#ctx0" brushRef="#br0" timeOffset="321.4">57 55,'241'-11,"24"-33,-215 45,-50-1,1 0,0 0,0 0,-1 0,1 0,0 0,0 0,0 0,-1 0,1 0,0 0,0 1,0-1,-1 0,1 0,0 1,-1-1,1 1,0-1,-1 1,1-1,0 1,-1-1,1 1,-1-1,1 1,-1 0,1-1,-1 1,0 0,1-1,-1 1,0 0,1 0,-1-1,0 1,0 0,0 0,0 0,0-1,0 1,0 0,0 0,0 0,0-1,0 1,0 0,-1 0,1-1,0 1,-1 0,1 0,0-1,-1 1,1 0,-1-1,-7 11</inkml:trace>
  <inkml:trace contextRef="#ctx0" brushRef="#br0" timeOffset="565.988">0 619,'34'0,"30"-5,9-1,-3 0,-9-4,-10 0,-8 2,-7 2,-6 2,-2-3,-1 0,-5 0</inkml:trace>
  <inkml:trace contextRef="#ctx0" brushRef="#br0" timeOffset="901.2">988 393,'-46'26,"17"-11,1 1,1 1,1 1,0 1,-9 11,33-29,0 0,0 1,0-1,0 1,0-1,0 1,1 0,-1 0,1 0,-1 0,1 0,0 0,-1 0,1 0,0 1,1-1,-1 0,0 1,1-1,-1 1,1-1,0 0,-1 1,1-1,0 1,1-1,-1 1,0-1,1 1,0-1,-1 0,1 1,0-1,0 0,0 0,0 1,1-1,-1 0,1 0,-1 0,1-1,-1 1,1 0,0 0,0-1,0 0,2 2,2 1,1 0,-1-1,1 0,0 0,0 0,1-1,-1 0,0 0,1-1,-1 0,1 0,-1-1,1 0,-1 0,1-1,-1 0,1 0,-1-1,0 0,1 0,-1-1,0 0,-1 0,1 0,0-1,3-3,4-7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5:38.2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650 153,'-16'31,"1"1,2 0,1 1,1 1,2-1,2 2,0-1,3 1,1-1,1 1,2 0,2 0,1 0,2 0,6 25,-4-22,-2 0,-2 1,-1-1,-2 1,-1-1,-4 8,2-22,2-10,0 0,-1 0,0 0,-1 0,-1 0,-1 0,1-1,-2 1,0-1,-1-1,0 1,-1-1,0 0,-6 0</inkml:trace>
  <inkml:trace contextRef="#ctx0" brushRef="#br0" timeOffset="269.995">0 407,'48'-24,"50"-17,17-7,-1 0,-6 9,-11 5,-17 4,-14 7,-12 8,-11 1,-8 4,-5 2,-2 4,-3 2,-4 1</inkml:trace>
  <inkml:trace contextRef="#ctx0" brushRef="#br0" timeOffset="920.365">1214 493,'-77'52,"2"4,3 4,3 2,2 3,-13 22,39-23,41-62,-1-1,1 1,-1 0,1 0,0-1,0 1,0 0,0 0,0-1,0 1,0 0,0 0,1 0,-1-1,1 1,-1 0,1-1,0 1,0 0,-1-1,1 1,0-1,1 1,-1-1,0 0,0 1,1-1,-1 0,0 0,1 0,-1 0,1 0,-1 0,1 0,0-1,-1 1,1-1,0 1,1 0,7 0,1-1,0 1,0-2,0 1,0-2,0 1,0-2,0 1,-1-1,1-1,-1 0,0 0,0-1,-1-1,1 1,-1-2,2-1,22-17,-1-2,-1-1,-2-1,-1-2,-1-1,-1-1,3-9,33-39,-62 81,0-1,0 1,0-1,0 1,0-1,0 1,0-1,1 1,-1-1,0 1,0-1,0 1,1-1,-1 1,0-1,0 1,1 0,-1-1,0 1,1 0,-1-1,1 1,-1 0,0-1,1 1,-1 0,1 0,-1-1,1 1,-1 0,1 0,-1 0,1 0,-1 0,1 0,-1 0,1 0,-1 0,1 0,-1 0,1 0,-1 0,1 0,-1 0,1 0,-1 0,1 1,-1-1,0 0,1 0,-1 1,1-1,-1 0,0 1,1-1,-1 0,1 1,-1-1,0 0,0 1,1-1,-1 1,0-1,0 1,1-1,-1 1,2 37,-2-33,0 9,-2-6,0 1,1-1,1 1,-1-1,1 1,1-1,0 1,0 0,0-1,1 0,1 1,-1-1,1 0,1 0,-1 0,1-1,1 1,-1-1,1 0,1 0,-1-1,1 0,0 0,0 0,1 0,1-1,-1-1,1-2,0 1,0-1,0 0,0 0,1-1,-1-1,0 1,1-1,-1 0,0-1,1 0,-1 0,0-1,0 0,0-1,0 0,0 0,-1 0,1-1,-1 0,0-1,0 1,-1-1,1-1,-1 1,0-1,0 0,-1-1,0 1,0-1,0 0,-1 0,0-1,-1 1,2-4,33-61,-3-2,-3-2,-3 0,-4-2,-3-1,-4-1,7-67,-25 138,2 4,-2 1,1-1,0 0,-1 1,0-1,0 0,-1 0,1 1,-1-1,0 0,0 1,-1-1,1 0,-3-3,-17 45,11 8,2 1,1 0,3 1,2-1,1 1,6 30,50 309,-57-277,-4-92</inkml:trace>
  <inkml:trace contextRef="#ctx0" brushRef="#br0" timeOffset="1452.815">2116 267,'-80'97,"-72"106,136-150,16-52,0 0,0 1,1-1,-1 0,0 0,1 0,-1 0,1 0,-1 0,1 0,0 0,-1 0,1 0,0 0,0-1,-1 1,1 0,0 0,0-1,0 1,0-1,0 1,0-1,0 1,0-1,1 1,-1-1,0 0,0 0,0 1,0-1,0 0,1 0,-1 0,0 0,0-1,0 1,0 0,0 0,0-1,1 1,-1-1,183-45,-180 46,1 0,-1 0,0 0,1 0,-1 1,0-1,0 1,1 0,-1 1,0-1,0 1,0 0,0 0,-1 0,1 0,0 1,-1-1,0 1,1 0,-1 0,0 0,-1 0,1 1,0-1,-1 1,0 0,0 0,0 0,0 0,-1 0,0 0,1 3,14 21,-14-24,1-1,-1 1,1-1,0 0,0 0,0 0,1 0,-1 0,1-1,-1 0,1 1,0-1,0-1,0 1,0-1,0 1,0-1,1 0,-1-1,0 1,0-1,1 0,-1 0,0 0,1 0,-1-1,0 0,1 0,-1 0,1-1,120-59,-113 53,-1-1,0 0,-1 0,0-1,0 0,-1-1,-1 0,0-1,0 1,-1-1,-1-1,0 0,0 1,-1-2,-1 1,0 0,-1-1,-1 0,1-14,-3 26,0-1,0 1,0 0,0-1,-1 1,1-1,-1 1,0 0,0-1,0 1,0 0,0 0,0 0,-1 0,1 0,-1 0,1 0,-1 0,0 0,0 1,0-1,0 1,0 0,0-1,0 1,0 0,0 0,-1 0,1 0,0 1,-1-1,1 1,-1-1,1 1,-1 0,1 0,0 0,-1 0,1 0,-1 1,-1 0,-4 0,-1 0,1 1,-1 1,1-1,0 1,0 1,0-1,0 1,1 1,0-1,-5 5,-3 4,0 0,0 2,1 0,1 0,1 1,0 1,1 0,1 1,0 0,2 0,0 1,1 0,0 0,2 1,1 0,0 0,1 0,1 0,1 1,2 9,0-21,2 0,-1-1,1 1,1-1,0 0,0 0,0 0,1 0,0-1,1 0,-1 0,2 0,-1 0,1-1,-1 0,2-1,-1 0,1 0,-1 0,1-1,1 0,-1-1,0 0,1 0,0 0,-1-1,1-1,0 0,0 0,1 0,25 3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5:41.7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514 472,'-37'77,"25"-48,-1 0,-1 0,-2-1,-1-1,-1-1,-1 0,-1-1,-1-1,-18 15,6-12,24-18,-1 1,0-2,0 1,0-2,-1 1,-1-1,1-1,-1 0,0-1,0 0,-1-1,1 0,-1-1,0 0,-10 0,20-3,0-1,0 1,1 0,-1-1,0 0,1 0,-1 0,1 0,-1 0,1 0,-1-1,1 1,0-1,0 1,0-1,0 0,0 0,0 0,0 0,1 0,-1-1,1 1,-1 0,1-1,0 1,0-1,0 0,0 1,0-1,1 0,0 1,-1-1,1 0,0 1,0-3,13-98,-5 80,0 1,1 0,2 0,0 1,1 1,1 0,3-2,-14 20,-1 0,1 0,0 0,0 0,1 0,-1 1,0-1,0 1,1 0,-1 0,1-1,-1 2,1-1,0 0,-1 0,1 1,0-1,-1 1,1 0,0 0,0 0,-1 0,1 1,0-1,-1 1,1-1,0 1,-1 0,1 0,-1 0,1 1,1 0,75 61,-55-40,13 6,0 0,1-3,2-1,36 16,-35-19,70 25,-100-47</inkml:trace>
  <inkml:trace contextRef="#ctx0" brushRef="#br0" timeOffset="337.363">937 698,'10'0,"12"0,8 0,3 0,1 0,0 0,-2 0,-1 0,-1 0,-1 0,-1 0,1 0,-6-5,-11-1,-8-1</inkml:trace>
  <inkml:trace contextRef="#ctx0" brushRef="#br0" timeOffset="590.391">937 980,'38'4,"28"-2,7-2,-5-6,-8-2,-10 1,-13 1</inkml:trace>
  <inkml:trace contextRef="#ctx0" brushRef="#br0" timeOffset="5759.185">1558 1036,'30'-13,"-1"-2,0-1,-2-1,1-2,-2 0,-1-2,0-1,-2 0,0-2,-2-1,8-12,-22 26,0 0,-1-1,-1 1,0-1,0-1,-1 1,-1-1,0 1,0-4,-2 15,-1 0,0 0,0 0,1 0,-1 1,0-1,0 0,0 0,0 0,0 0,0 0,0 0,0 1,-1-1,1 0,0 0,-1 0,1 0,0 1,-1-1,1 0,-1 0,1 1,-1-1,1 0,-1 1,1-1,-1 0,0 1,1-1,-1 1,0-1,0 1,0-1,1 1,-1 0,0-1,0 1,0 0,0 0,1 0,-1 0,0-1,0 1,0 0,0 1,0-1,0 0,1 0,-1 0,0 0,0 1,0-1,0 0,0 1,-41 28,34-19,0 0,1 1,1-1,0 2,0-1,1 1,0 0,1 0,1 0,0 0,0 1,1 4,1-12,1 0,-1-1,1 1,0 0,0 0,1 0,-1 0,1 0,0-1,1 1,-1 0,1-1,0 1,0-1,0 0,1 0,-1 1,1-1,0-1,0 1,0 0,1-1,0 0,-1 0,1 0,0 0,0 0,1-1,-1 0,0 0,1 0,4 1,2-1,1-1,0 0,-1-1,1 0,0-1,-1 0,1-1,0 0,-1-1,0 0,0-1,0 0,0-1,-1 0,1-1,-1 0,-1 0,1-1,-1-1,0 1,-1-2,0 1,0-1,-1 0,0 0,0-1,-1-1,69-100,-75 112,0-1,-1 0,1 1,-1-1,1 0,-1 1,1-1,0 0,-1 0,1 1,-1-1,1 0,-1 0,1 0,-1 0,1 0,-1 0,1 1,-1-1,0 0,1-1,-1 1,1 0,-1 0,1 0,-1 0,1 0,-1 0,1-1,-1 1,1 0,0 0,-1-1,1 1,-1 0,1-1,-1 1,1 0,0-1,-1 1,1-1,0 1,0-1,-1 1,1-1,0 1,-2 4,0-1,0 1,0 1,1-1,-1 0,1 0,0 1,0-1,1 0,0 1,-1-1,1 1,1-1,-1 0,1 1,-1-1,1 0,1 1,-1-1,0 0,1 0,0 0,0 0,0 0,1-1,-1 1,1 0,0-1,0 0,0 0,0 0,1 0,-1 0,1-1,0 1,1 0,1 0,-1 0,1 0,0 0,0-1,1 0,-1-1,0 1,0-1,1 0,-1-1,1 1,-1-1,1-1,-1 1,0-1,1 0,-1 0,0-1,1 0,-1 0,0-1,-1 1,3-2,10-10,0-1,-1 0,-1-1,0-1,-1-1,-1 0,-1 0,0-2,-2 1,0-2,-1 1,0-5,6-23,-16 48,1-1,-1 0,0 0,0 0,1 1,-1-1,0 0,0 0,0 0,0 0,0 0,0 1,0-1,0 0,-1 0,1 0,0 1,0-1,-1 0,1 0,0 0,-1 1,1-1,-1 0,1 1,-1-1,1 0,-1 1,1-1,-1 1,0-1,1 1,-1-1,0 1,0-1,1 1,-1 0,0-1,0 1,0 0,1 0,-1-1,0 1,0 0,0 0,0 0,0 0,1 0,-1 0,0 0,0 1,0-1,1 0,-1 0,0 1,0-1,-8 5,1 0,0 1,1-1,-1 1,1 1,0 0,1 0,0 0,0 1,0-1,1 1,0 1,1-1,0 1,0 0,-1 5,1-7,1-1,0 0,0 1,0 0,1 0,0 0,0 0,1 0,0 0,0 0,1 0,0 0,0 0,1 1,0-1,0 0,0 0,1 0,0 0,1-1,-1 1,1 0,1-1,-1 0,1 0,0 0,5 5,1-4,1-2,1 0,-1 0,1-1,0 0,0-1,0 0,0-1,1-1,-1 0,0 0,1-1,-1-1,5-1,-12 2,19 0</inkml:trace>
  <inkml:trace contextRef="#ctx0" brushRef="#br0" timeOffset="6540.424">3111 415,'-9'2,"0"1,1 0,-1 0,1 0,0 1,0 0,0 1,0 0,1 0,0 1,0 0,0 0,1 0,0 1,0 0,0 0,1 1,0 0,0 2,1-6,1 0,0 1,0-1,1 1,-1 0,1 0,0 0,0 1,0-1,1 0,0 1,0-1,0 0,1 1,0-1,0 1,0-1,1 1,0-1,0 1,0-1,0 0,1 1,0-1,0 0,1 0,-1 0,1-1,0 1,0 0,1-1,-1 0,1 0,0 0,0-1,1 1,-1-1,1 0,-1 0,1 0,0-1,0 1,0-1,1 0,0-1,0 0,0 0,0-1,1 1,-1-1,0-1,0 1,0-1,0 0,0-1,0 1,0-1,0 0,-1-1,1 1,-1-1,0 0,1-1,-1 1,-1-1,1 0,0 0,-1 0,1-2,81-129,-63 91,-9 20,-1 0,-2-2,0 1,-2-1,0-1,-2 0,-1 0,-1 0,-2-1,0-9,-21-90,17 122,-1 1,0-1,0 1,0 0,-1 0,1 0,-1 0,0 1,0-1,-1 1,1 0,-1 0,1 0,-1 0,0 0,0 1,0 0,-1 0,1 0,0 0,-1 1,1-1,-1 1,1 0,-6 0,5 1,0 0,0 1,-1-1,1 1,0 0,0 0,0 1,0-1,0 1,1 0,-1 1,1-1,-1 1,1 0,0 0,0 0,0 1,0-1,0 1,1 0,0 0,0 0,0 1,0-1,1 1,-1-1,1 1,0 0,-3 8,-1 1,2 0,0-1,1 2,0-1,1 0,0 0,1 1,1 9,1-10,0-1,1 1,0-1,1 0,0 0,1 0,1 0,0 0,1-1,0 0,1 0,0-1,0 0,2 0,-1 0,1-1,1-1,0 1,0-2,1 1,0-2,0 1,1-1,0-1,0 0,1-1,0 0,-1-1,1-1,11 2,-1-3</inkml:trace>
  <inkml:trace contextRef="#ctx0" brushRef="#br0" timeOffset="7356.415">3619 613,'20'-16,"0"-1,-1-1,0 0,-2-1,0-1,-1-1,-2-1,0 0,-1 0,0-3,-12 24,0-1,1 0,-1 0,0 0,-1 0,1 0,0 0,0-1,-1 1,1 0,-1 0,0 0,0-1,0 1,0 0,0 0,0-1,-1 1,1 0,-1 0,1 0,-1 0,0 0,0 0,0 0,0 0,0 0,0 0,0 0,-1 0,1 1,-1-1,0 0,1 1,-1 0,0-1,0 1,0 0,0 0,0 0,0 0,0 0,0 1,0-1,0 0,0 1,-1 0,1-1,0 1,0 0,0 0,-1 0,1 1,0-1,0 0,0 1,-1 0,1-1,0 1,0 0,0 0,-1 1,-5 4,0 0,0 1,0 0,1 0,0 1,0 0,1 0,0 1,1-1,-1 1,2 1,-1-1,1 1,1-1,0 1,0 0,1 1,0-1,1 0,0 0,1 1,0 5,2-11,0 0,0 0,0 0,0-1,1 1,0-1,0 1,0-1,0 0,1 0,0 0,-1-1,2 1,-1-1,0 0,0 0,1-1,0 1,0-1,-1 0,1 0,0-1,0 1,1-1,4 0,-1 1,0 0,0-1,1 0,-1-1,0 0,0-1,1 0,-1 0,0-1,0 0,0-1,0 1,0-2,3-1,2-6,-2 1,1-1,-2-1,0 0,0-1,-1 0,0-1,-1 0,-1 0,0-1,-1 0,-1 0,0-1,-1 0,-1 0,0 0,-1 0,-1-3,-1 18,0 0,-1 0,1 0,-1-1,1 1,-1 0,0 0,1 0,-1-1,0 1,0 0,0 0,1 0,-2-1,1 1,0 0,0 0,0-1,0 1,-1 0,1 0,-1 0,1-1,-1 1,1 0,-1 0,1 0,-1 0,0 0,0 0,0 0,1 0,-1 1,0-1,0 0,0 0,0 1,-1-1,1 0,0 1,0-1,0 1,0 0,-1-1,1 1,0 0,0 0,0 0,-1 0,1 0,0 0,0 0,-1 0,1 0,0 1,0-1,0 0,-1 1,1-1,0 1,0-1,0 1,0 0,0-1,0 1,-6 8,1 0,0 0,0 0,1 1,0 0,1 0,0 0,0 0,1 1,1-1,0 1,0 0,1 0,0-1,1 1,1 6,-1-13,0 0,1 0,-1 0,1 0,0 0,0 0,1 0,-1 0,1 0,-1-1,1 1,1-1,-1 1,0-1,1 0,-1 0,1 0,0 0,0 0,0-1,1 1,-1-1,1 0,-1 0,1 0,0-1,-1 1,1-1,0 0,0 0,0 0,0 0,0-1,0 0,0 0,0 0,0 0,0 0,2-1,9 0,-1-1,0 0,1-1,-1 0,0-1,-1 0,1-2,-1 1,0-2,0 0,0 0,-1-1,-1-1,1 0,-1 0,-1-1,0-1,0 1,-1-2,0 1,-1-1,0-1,-1 1,4-13,-5 16,0 0,-1-1,1 1,-1-1,-1 0,0 0,0 0,-1 0,0-1,-1 0,0 1,-1-1,0 0,-1 0,0-2,0 12,0 0,-1 0,1 0,0 0,-1 0,1 1,-1-1,1 0,-1 0,1 0,-1 1,1-1,-1 0,0 0,1 1,-1-1,0 1,0-1,1 1,-1-1,0 1,0-1,0 1,0 0,0-1,1 1,-1 0,0 0,0 0,0-1,0 1,0 0,0 0,0 0,0 1,0-1,0 0,0 0,0 1,1-1,-1 0,0 1,0-1,0 1,0-1,1 1,-1-1,0 1,0 0,-36 32,29-23,0 1,0 0,1 1,0 0,1 0,1 0,0 1,1-1,0 1,0 0,2 1,0-1,0 0,1 1,1-1,0 1,1-1,0 1,1 0,0-10,-1-1,0 1,1-1,0 1,0-1,0 0,0 1,1-1,-1 0,1-1,-1 1,1 0,0-1,0 1,1-1,-1 0,0 0,1 0,-1-1,1 1,-1-1,1 0,0 0,0 0,0 0,-1-1,2 1,109-4,-86-2,-3-2</inkml:trace>
  <inkml:trace contextRef="#ctx0" brushRef="#br0" timeOffset="7638.88">2941 924,'811'-108,"-346"101,-274 9,-163-2</inkml:trace>
  <inkml:trace contextRef="#ctx0" brushRef="#br0" timeOffset="8223.239">3421 1262,'-21'4,"-1"0,1 1,1 2,-1 0,1 1,0 1,0 0,1 2,1 0,0 2,0 0,1 0,0 3,14-14,0 1,-1 0,1 0,0 0,1 0,-1 1,1-1,-1 1,1-1,0 1,0 0,1 0,-1 0,1 0,0 0,0 0,0 0,0 0,1 1,0-1,0 0,0 1,0-1,1 0,-1 0,1 0,0 1,0-1,1 0,-1 0,1-1,0 1,0 0,0 0,1-1,-1 1,1-1,0 0,0 0,0 0,0 0,8 4,0 0,0 0,0-2,1 1,0-1,0-1,0 0,0-1,1 0,0-1,-1 0,1-1,0 0,0-1,0-1,-1 0,1-1,0 0,-1-1,1 0,-1-1,0 0,0-1,-1-1,1 0,-1 0,0-1,-1 0,0-1,0 0,0-1,3-5,10-10,-1-1,-1 0,-1-2,-2 0,-1-1,0-1,-3 0,0-2,-2 1,-1-1,-2-1,-1 0,-1 0,-2-1,-1 0,-2 1,-1-1,-3-28,1 52,-1 0,0 0,0 0,-1 0,0 0,-1 0,0 1,0 0,-1-1,-5-5,8 11,0 1,0-1,0 1,-1 0,1 0,-1 0,1 0,-1 0,0 1,0-1,0 1,0 0,0 0,0 0,0 0,0 0,0 1,-1-1,1 1,0 0,0 0,-1 0,1 0,0 1,0-1,0 1,-1 0,1 0,0 0,0 0,0 1,-1 0,-8 7,0 1,1 0,0 1,0 0,1 0,1 1,0 0,0 1,2 0,-1 0,2 1,0 0,0 0,1 1,1-1,1 1,0 0,0 0,2 0,0 1,1 12,-2-4,2 1,0 0,2-1,1 0,1 1,0-1,8 20,-9-35,1 0,-1 0,1-1,1 0,0 1,0-2,0 1,1 0,0-1,1 0,-1-1,1 1,1-1,-1-1,1 1,0-1,0-1,1 1,-1-2,1 1,9 2,-3-2,1-1,0 0,0-1,0 0,0-2,1 0,-1 0,0-2,0 0,0-1,0 0,10-5,19-19,-25 11</inkml:trace>
  <inkml:trace contextRef="#ctx0" brushRef="#br0" timeOffset="8606.474">4183 1036,'-21'18,"0"0,2 2,0 0,1 1,1 1,2 1,0 0,1 1,1 1,-1 4,12-21,0-1,0 1,0-1,1 1,0 0,0-1,1 1,0 0,1-1,-1 1,2 0,-1-1,1 1,0 0,0-1,1 0,0 0,0 0,1 0,0 0,0-1,1 1,0-1,0-1,0 1,1 0,-1-1,1 0,1-1,-1 1,1-1,-1-1,1 1,0-1,1 0,-1 0,0-1,2 0,0-1,1 0,0-1,-1 0,1 0,-1-1,1 0,-1-1,0 0,1 0,-1-1,0 0,0-1,-1 0,1-1,-1 1,0-2,0 1,-1-1,1 0,-1-1,0 1,-1-1,0-1,0 1,-1-1,1 0,-2 0,1-1,-1 0,0-1,5-8,-1 0,-1-1,-1 0,-1 0,0-1,-1 0,-1 1,-1-1,-1 0,-1 0,0-1,-2-2,1 17,0 1,0-1,0 1,-1 0,1-1,-1 1,-1 0,1 0,-1 0,0 0,0 1,0-1,-1 1,1 0,-1 0,0 0,0 0,-1 1,1-1,-1 1,0 0,0 1,0-1,0 1,0 0,0 0,-1 1,1-1,0 1,-1 0,0 1,1-1,-1 1,1 0,-3 1,-17-1</inkml:trace>
  <inkml:trace contextRef="#ctx0" brushRef="#br0" timeOffset="8853.982">3986 1319,'38'-19,"18"-7,3 2,-7 9,-13 12,-9 12,-8 8,-4 2,-1-2,3-5,2-3,2-9,2-4,2-2,0-4,0-1,-4 2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1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99,'-6'7,"0"1,0 0,1 0,0 0,1 1,0 0,0 0,1 0,0 0,0 0,1 1,0-1,1 6,0-11,0 0,1 1,-1-1,1 1,0-1,1 0,-1 1,1-1,0 1,0-1,0 0,0 0,1 0,0 1,0-2,0 1,0 0,0 0,1-1,0 1,0-1,0 0,0 0,0 0,1 0,-1 0,1-1,0 1,4 1,-5-3,0 0,0-1,1 1,-1-1,1 1,-1-1,1 0,-1 0,0-1,1 1,-1-1,1 0,-1 0,0 0,0 0,1 0,-1-1,0 1,0-1,0 0,-1 0,1 0,0 0,-1 0,1-1,-1 1,0-1,0 0,0 0,0 1,0-1,0-2,40-106,-41 104,0 0,-1-1,1 1,-2 0,1 0,-1 0,0-1,0 1,-1 0,0 0,0 0,0 1,-1-1,0 0,-1 1,0 0,0 0,0 0,0 0,-1 1,0-1,0 1,0 1,-1-1,0 1,0 0,0 0,0 0,-1 1,1 0,-3 0,4 3,1 0,0 1,0-1,-1 1,1 0,0 1,0-1,0 1,0-1,0 1,0 1,0-1,1 0,-1 1,1 0,0 0,0 0,0 0,0 0,0 1,1-1,-1 2,-11 13</inkml:trace>
  <inkml:trace contextRef="#ctx0" brushRef="#br0" timeOffset="1016.165">433 71,'1'0,"1"0,-1 0,0 0,1 1,-1-1,1 1,-1-1,0 0,0 1,1 0,-1-1,0 1,0 0,0 0,0 0,1-1,-1 1,0 0,-1 1,1-1,0 0,0 0,0 0,-1 0,1 1,-1-1,1 0,-1 1,1-1,-1 0,0 1,1-1,-1 0,0 1,0-1,0 1,0-1,0 0,-1 1,1-1,0 0,-1 1,1-1,2 10,7 22,-9-25,1-1,0 0,0 0,1 0,0 0,0 0,1 0,0 0,0-1,1 1,-1-1,2 0,-1 0,0 0,1-1,0 0,0 0,1 0,0 0,4 3,-6-8,-1 1,0-1,1 1,-1-1,0 0,1 0,-1-1,0 1,1 0,-1-1,0 0,0 0,1 0,-1 0,0-1,0 1,0-1,0 0,-1 0,1 0,0 0,-1 0,1 0,-1-1,0 1,1-2,48-74,-16 23,-33 55,-1 1,1-1,0 1,0 0,0 0,0 0,-1 0,1 0,0 0,-1 0,1 0,0 1,-1-1,0 0,1 1,-1-1,0 1,0 0,0 0,0-1,0 1,0 0,-1 0,1 0,0 0,-1 0,7 10,-3-7,0-1,0 1,0-1,0 1,1-1,0-1,0 1,0-1,0 0,1 0,-1 0,1-1,-1 1,1-1,0-1,0 1,0-1,0 0,0-1,0 1,0-1,1 0,-1-1,0 0,0 0,0 0,0 0,0-1,-1 0,1 0,0-1,-1 0,0 0,1 0,-1 0,0-1,3-3,4-3,1 0,-1-1,-1 0,0-1,-1-1,0 1,-1-2,0 1,-1-1,-1-1,3-6,0-3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296 120,'-30'173,"16"-119,-37 128,-9-2,-32 57,76-196,-16 49,32-90,0 0,1-1,-1 1,0 0,0 0,1 0,-1-1,0 1,1 0,-1 0,0 0,1 0,-1 0,0 0,1 0,-1 0,0 0,1 0,-1 0,0 0,1 0,-1 0,0 0,1 0,-1 0,0 0,1 0,-1 0,0 0,1 1,-1-1,0 0,1 0,-1 0,0 1,0-1,1 0,-1 0,0 1,0-1,0 0,1 1,-1-1,0 0,0 1,0-1,0 0,0 1,0-1,1 0,-1 1,0-1,0 0,0 1,0-1,0 0,0 1,21-27,-7 5</inkml:trace>
  <inkml:trace contextRef="#ctx0" brushRef="#br0" timeOffset="537.656">296 175,'2'2,"1"-1,0 1,0 0,-1-1,1 1,-1 1,1-1,-1 0,0 0,0 1,0-1,0 1,-1 0,1 0,-1-1,1 1,-1 0,0 0,0 0,0 1,1 2,70 202,-57-154,2-2,2 0,2-1,12 15,44 22,-76-87,1 0,-1-1,0 1,0-1,0 1,0-1,1 0,-1 1,0-1,0 0,0 0,1 0,-1 0,0 0,0 0,1 0,-1 0,0 0,0-1,1 1,-1 0,0-1,0 1,0-1,0 0,0 1,1-1,-1 0,0 1,-1-1,1 0,0 0,0 0,0 0,0 0,-1 0,1 0,0 0,-1 0,1-1,-1 1,0 0,1 0,-1 0,0-1,17-62,-17 63,47-327,-37 243,-4 0,-4-78,2 117,2 35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537 116,'0'11,"1"28,-2-1,-1 1,-2-1,-1 0,-3 0,-1 1,-39 117,27-67,20-65,4-22</inkml:trace>
  <inkml:trace contextRef="#ctx0" brushRef="#br0" timeOffset="403.542">113 59,'36'-9,"0"2,0 1,0 2,0 1,37 3,99-11,-129 4,2 1,-1 2,0 3,35 2,-56 4,-6 1</inkml:trace>
  <inkml:trace contextRef="#ctx0" brushRef="#br0" timeOffset="685.02">0 821,'72'-19,"33"-7,14-3,-10 3,-12 6,-19 6,-13 2,-13 1,-10 4,-12 7,-11 4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62,'0'-1,"-1"1,1 0,-1-1,1 1,-1 0,1-1,-1 1,1 0,-1 0,1-1,-1 1,1 0,-1 0,1 0,-1 0,0 0,1 0,-1 0,1 0,-1 0,1 0,-1 0,1 0,-1 0,0 1,1-1,-1 0,1 0,-1 1,1-1,-1 0,1 1,0-1,-1 0,1 1,-1-1,1 1,0-1,-1 0,1 1,0-1,-1 1,1-1,0 1,0-1,0 1,-1-1,1 1,0 0,0-1,0 1,0-1,0 1,0-1,0 1,0 0,0-1,0 1,1 0,-7 39,6-39,-1 12,-2 15,2 0,1 0,1 0,1 0,4 15,-5-40,-1 0,1 0,0 0,0 0,0-1,0 1,0 0,1-1,-1 1,1-1,0 1,0-1,0 0,0 0,0 0,0 0,0 0,1 0,-1 0,1-1,-1 1,1-1,0 0,0 0,-1 0,1 0,0 0,0-1,0 1,0-1,0 0,0 0,0 0,0 0,0-1,0 1,0-1,0 1,-1-1,1 0,0 0,0-1,-1 1,1 0,-1-1,1 0,1-1,7-6,0-1,0 0,-2-1,1 0,-1-1,-1 0,0 0,-1-1,3-5,24-38,16-16,-28 105,-16-15,0-1,1-1,1 1,1-1,0-1,1 0,4 5,-11-16,0-1,-1 0,1 0,0 0,0-1,1 1,-1-1,0 0,1 0,0 0,-1 0,1 0,0-1,0 0,0 1,0-1,0-1,0 1,0-1,0 0,1 0,-1 0,0 0,0-1,0 1,0-1,0 0,0 0,0-1,0 1,-1-1,1 0,0 0,-1 0,2-1,10-9,-1-1,1-1,-2 0,0-1,-1 0,0-1,-1 0,-1-1,-1 0,0-1,-2 0,2-4,16-57,-26 79,1 0,0 1,-1-1,1 1,0-1,-1 0,1 0,0 1,-1-1,1 0,-1 0,1 1,-1-1,1 0,-1 0,1 0,-1 0,1 0,0 1,-1-1,1 0,-1 0,1 0,-1 0,1-1,-1 1,1 0,-1 0,1 0,-1 0,1 0,-1-1,1 1,0 0,-1 0,1-1,-1 1,1 0,0-1,-1 1,1 0,0-1,-1 1,1 0,0-1,0 1,-1-1,1 1,0-1,0 1,0-1,0 1,-1-1,1 1,0 0,0-1,0 1,0-1,0 1,0-1,0 1,0-1,1 1,-1-1,0 1,-26 30,14-10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2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0,'-35'99,"4"1,-12 76,40-161,-7 30,2 1,2 0,2 1,2 4,3 86,0-112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0,'-17'4,"0"1,1 0,0 2,0-1,0 2,1 0,0 1,0 1,1 0,0 0,1 2,1 0,-1 0,2 1,0 0,-6 10,16-19,-1-1,1 0,0 1,0-1,0 1,0-1,1 1,0-1,-1 1,1-1,1 1,-1 0,0-1,1 1,0-1,0 1,0-1,0 1,0-1,1 0,-1 0,1 0,0 0,0 0,0 0,1 0,-1 0,1-1,-1 1,1-1,0 0,0 0,0 0,0 0,0 0,0-1,1 1,-1-1,0 0,1 0,-1 0,1-1,0 1,-1-1,1 0,-1 0,1 0,-1 0,1-1,0 1,2-2,8-2,0-1,-1 0,0-2,0 1,-1-1,1-1,-2 0,1-1,-1 0,0-1,-1 0,0-1,-1 0,4-6,3-1,-16 17,1 0,-1 0,1 0,-1 0,1 0,-1 0,1 1,0-1,-1 0,1 0,0 0,0 1,0-1,0 0,0 1,-1-1,1 1,0-1,0 1,1-1,-1 1,0 0,0 0,0-1,0 1,0 0,0 0,0 0,0 0,0 0,0 0,1 0,-1 1,0-1,0 0,0 1,0-1,0 1,0-1,0 1,0-1,0 1,-1 0,1-1,0 1,0 0,0 0,-1-1,1 1,0 0,-1 0,1 0,-1 0,1 0,-1 0,1 0,-1 0,0 1,31 41,-14-24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0 306,'208'-223,"-207"222,0 0,-1 0,1 0,0 0,-1 0,1 0,0 1,0-1,0 0,0 0,0 1,0-1,0 0,0 1,0-1,0 1,0-1,0 1,0-1,1 1,-1 0,0 0,0 0,0 0,1 0,-1 0,0 0,0 0,0 0,1 0,-1 0,0 1,0-1,0 1,0-1,0 1,0-1,0 1,0 0,0-1,0 1,0 0,0 0,0 0,0-1,0 1,-1 0,1 0,0 0,-1 0,1 1,-1-1,1 0,-1 0,0 0,1 0,-1 0,0 1,0-1,0 0,0 0,0 1,0 0,2 9,-2-5,0 0,1 0,-1 0,1 0,0 0,1 0,0 0,0 0,0 0,0-1,1 1,0-1,0 1,1-1,-1 0,1-1,0 1,0-1,1 1,-1-1,1-1,0 1,0-1,0 1,1-1,-1-1,1 1,-1-1,1 0,0 0,6-3,0 0,-1 0,1-1,0-1,-1 0,0 0,0-1,0-1,0 0,-1 0,0-1,0 0,0-1,-1 0,0-1,0 0,-1 0,0-1,0 0,-1 0,2-4,-8 12,62-103,-52 81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1,'-10'38,"-2"33,-1 13,4-3,2-10,2-8,3-10,1-4,1-5,0-6,1-5,-1-2,1-3,-1 0,0-1,-4-5,-2-6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1,'57'4,"29"3,5-1,-4-2,-12 0,-14-2,-12-1,-15 0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0,'0'55,"3"27,-4 1,-4-1,-3 0,-4-1,-15 52,-31 109,54-231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19,'43'5,"34"1,13 0,-4-6,-7-3,-12-1,-12 1,-12 0,-7 0,-6 2,-7-5,-4 0,-4 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1,'-10'23,"1"1,1 0,1 0,1 1,1 0,1 0,2 0,0 0,2 14,1-35,0 0,0 1,0-1,1 0,-1 1,1-1,0 0,1 0,-1 0,1-1,-1 1,1-1,0 1,1-1,-1 0,0 0,1 0,0-1,0 1,0-1,0 0,0 0,0 0,0-1,0 0,1 1,-1-1,1-1,-1 1,1-1,-1 1,1-1,-1-1,1 1,-1-1,1 1,-1-1,1-1,-1 1,0-1,0 1,0-1,0 0,0-1,0 1,0-1,0 1,0-2,3-2,0-1,-1 0,1 0,-1 0,-1-1,1 0,-1 0,-1 0,1-1,-2 1,1-1,-1 0,0-1,-1 1,0 0,-1-1,1 1,-2-1,0 1,0-1,0 1,-1-1,-1 0,0 5,1 0,-2 0,1 1,0-1,-1 1,0 0,0 0,0 0,0 0,-1 0,0 0,0 1,0 0,0 0,-1 0,-16-11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347 338,'-60'21,"46"-18,1 1,-1 0,1 1,0 1,1 0,-1 0,1 1,1 1,-1 0,-7 8,18-14,-1 1,1 0,0-1,0 1,0 0,1 0,-1 0,1 0,-1 0,1-1,0 1,0 0,0 0,0 0,1 0,-1 0,1 0,0 0,0 0,0-1,0 1,0 0,1-1,-1 1,1-1,-1 1,1-1,0 0,0 0,0 0,1 0,-1 0,0 0,1 0,-1-1,1 1,2 0,16 20,-13-13,37 56,-44-63,0 0,0 0,0 0,-1 0,1 0,0 0,-1 0,0 0,0 0,1 0,-1 0,0 0,-1 1,1-1,0 0,-1 0,1 0,-1 0,1 0,-1 0,0 0,0 0,0 0,0-1,0 1,-1 0,1-1,0 1,-1-1,1 1,-1-1,0 1,1-1,-1 0,-187 68,166-58,5-2</inkml:trace>
  <inkml:trace contextRef="#ctx0" brushRef="#br0" timeOffset="4619.863">601 0,'4'7,"0"0,0 0,-1 1,0-1,0 1,-1-1,0 1,0 0,-1 0,0 0,0 0,-1 0,0 0,-1 8,1-1,-1 244,-25-93,13-122,10-38,1 1,0-1,0 0,0 1,1-1,0 1,0 0,1-1,0 1,0 0,0-1,1 1,1 4,-2-10,0 0,0 0,0 0,1 0,-1-1,0 1,1 0,-1 0,0 0,1 0,0 0,-1 0,1-1,-1 1,1 0,0-1,0 1,-1 0,1-1,0 1,0-1,0 1,0-1,-1 1,1-1,0 0,0 1,0-1,0 0,0 0,0 0,0 0,0 0,0 0,0 0,0 0,0 0,0 0,0 0,0-1,0 1,0 0,0-1,0 1,0-1,-1 1,1-1,0 1,0-1,-1 0,1 1,0-1,0 0,-1 0,42-47,-35 39,132-187,-138 195,-1-1,1 1,-1 0,0 0,1 0,0 0,-1 0,1 0,0 1,-1-1,1 0,0 0,0 0,0 1,0-1,-1 0,1 1,0-1,0 1,0-1,1 1,-1-1,0 1,0 0,0-1,0 1,0 0,0 0,0 0,1 0,-1 0,0 0,0 0,0 1,0-1,0 0,0 1,0-1,0 0,1 1,-1-1,-1 1,1 0,0-1,0 1,0 0,0-1,0 1,0 0,-1 0,1 0,0 0,-1 0,1 0,24 96,-16-37,-3-45,0-8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86,'-9'10,"1"0,0 0,0 1,1 0,0 0,1 1,0 0,1 0,1 0,0 1,0 0,1-1,1 1,0 0,1 5,1-14,1 1,-1-1,1 0,0 0,1-1,-1 1,0 0,1 0,0 0,0-1,0 1,1-1,-1 0,1 0,0 0,-1 0,1 0,1 0,-1-1,0 1,1-1,-1 0,1 0,0 0,-1-1,1 1,0-1,0 0,0 0,0 0,0-1,0 1,0-1,0 0,1 0,-1-1,0 1,0-1,0 0,0 0,0 0,0 0,-1-1,1 0,0 0,-1 0,1 0,-1 0,0-1,1 1,-1-1,1-1,6-5,0 1,0-2,-1 1,0-1,-1-1,0 0,-1 0,0 0,-1-1,0 0,-1 0,0-1,-1 0,0 1,-1-1,0 0,-1-1,-1-4,-1 14,0 0,-1 1,1 0,-1-1,0 1,0-1,0 1,-1 0,1 0,-1 0,1 0,-1 0,0 0,0 0,-1 0,1 1,-1-1,1 1,-1 0,0-1,0 1,0 1,0-1,0 0,0 1,0-1,-1 1,1 0,0 0,-1 0,1 1,-1-1,1 1,-1 0,1 0,-1 0,1 1,-1-1,1 1,-1-1,1 1,0 0,-1 1,1-1,0 0,0 1,0 0,0 0,0 0,0 0,-1 1,-22 15</inkml:trace>
  <inkml:trace contextRef="#ctx0" brushRef="#br0" timeOffset="953.803">565 1,'-45'109,"43"-99,0 0,1 0,0 1,1-1,0 0,0 0,1 1,1-1,0 0,0 0,0 0,2 0,-1-1,1 1,1 0,-3-5,1-1,-1 1,1-1,0 0,0 0,0-1,1 1,-1 0,1-1,0 0,0 0,0 0,1-1,-1 1,0-1,1 0,0 0,-1-1,1 1,0-1,0 0,0 0,0-1,0 1,0-1,0 0,0-1,0 1,-1-1,1 0,4-1,0-2,1 1,-1-2,0 1,-1-1,1-1,-1 0,0 0,0 0,-1-1,0 0,4-6,22-18,-31 30,1-1,0 1,-1 0,1 0,0 0,0 0,-1 1,1-1,0 1,0 0,0-1,0 1,0 1,0-1,0 0,0 1,0-1,-1 1,1 0,0 0,0 0,-1 0,1 1,0-1,-1 1,0-1,1 1,-1 0,0 0,0 0,0 0,1 1,31 18,-26-18,0-1,1 0,-1 0,1-1,-1 0,1 0,-1-1,1 0,-1 0,1-1,-1 0,1-1,-1 0,0 0,0-1,0 0,0 0,0-1,0 0,-1-1,0 1,0-1,0-1,-1 1,0-1,0 0,0-1,3-3,73-106,-76 78,-13 26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24,'0'-1,"1"1,-1 0,0-1,1 1,-1 0,1-1,-1 1,1 0,-1 0,1-1,-1 1,1 0,-1 0,1 0,0 0,-1 0,1 0,-1 0,1 0,-1 0,1 0,-1 0,1 0,0 0,-1 0,1 0,-1 1,1-1,-1 0,1 0,-1 1,1-1,-1 0,0 1,1-1,-1 0,1 1,-1-1,0 1,1-1,-1 1,0-1,1 1,-1-1,0 1,0-1,0 1,1-1,-1 1,0-1,0 1,0-1,0 1,0 0,0-1,0 1,0-1,0 1,0-1,-1 1,7 39,-6-39,-16 206,-19-43,-37 23,71-183,0 0,1 0,-1 0,1 0,0 0,0 0,0 1,0-1,1 0,0 0,0 0,0 0,0-1,0 1,1 0,0 0,0-1,0 1,0-1,0 1,1-1,-1 0,1 0,0 0,0 0,0-1,1 1,-1-1,0 0,1 0,0 0,-1 0,1-1,0 1,0-1,0 0,0 0,0-1,0 1,0-1,0 0,0 0,1 0,66 0,-59-6</inkml:trace>
  <inkml:trace contextRef="#ctx0" brushRef="#br0" timeOffset="335.375">1 390,'19'0,"16"0,7 0,1 0,-2 0,-3 0,-4 0,-2 0,-2 0,-1 0,-1 0,-1 0,-4 0</inkml:trace>
  <inkml:trace contextRef="#ctx0" brushRef="#br0" timeOffset="919.253">678 24,'2'1,"0"0,0 1,-1-1,1 1,0 0,-1-1,1 1,-1 0,1 0,-1 0,0 0,0 0,0 0,0 0,0 1,-1-1,1 0,-1 0,1 1,-1-1,0 0,0 1,0-1,0 0,0 1,0 0,-21 190,-10 30,2-15,29-207,-1 1,1-1,0 1,0 0,0-1,0 1,0-1,0 1,0 0,1-1,-1 1,1-1,-1 1,1-1,-1 1,1-1,0 1,0-1,0 0,-1 1,1-1,1 0,-1 0,0 0,0 0,0 0,1 0,-1 0,0 0,1 0,-1 0,1-1,-1 1,1-1,-1 1,1-1,-1 0,1 1,-1-1,1 0,0 0,-1 0,1 0,-1 0,1-1,0 1,-1 0,2-1,69-38,118-109,-189 147,1 0,-1 0,0 0,0 1,1-1,-1 0,1 1,-1-1,1 1,-1-1,1 1,-1-1,1 1,-1 0,1 0,-1 0,1 0,-1 0,1 0,-1 1,1-1,-1 0,1 1,-1-1,1 1,-1-1,1 1,-1 0,0 0,1-1,-1 1,0 0,0 0,0 0,0 1,0-1,0 0,0 0,0 1,0-1,0 0,-1 1,1-1,-1 0,1 1,-1-1,1 1,-1-1,0 2,24 88,-23-89,-1 1,0-1,1 0,-1 0,1 1,0-1,0 0,0 0,0 0,0 0,0 0,1 0,-1 0,1-1,-1 1,1 0,0-1,0 1,-1-1,1 0,0 1,0-1,1 0,8 0</inkml:trace>
  <inkml:trace contextRef="#ctx0" brushRef="#br0" timeOffset="1630.015">1496 446,'-34'21,"1"2,1 1,0 1,2 2,2 1,-25 30,20 8,32-65,1 1,0-1,0 1,-1-1,1 1,0-1,0 1,1-1,-1 1,0-1,0 1,1-1,-1 1,1-1,-1 0,1 1,-1-1,1 0,0 1,0-1,0 0,0 0,0 0,0 0,0 1,0-2,0 1,1 0,-1 0,0 0,0 0,1-1,-1 1,1-1,-1 1,1-1,-1 1,0-1,1 0,0 0,-1 0,1 0,-1 0,1 0,0 0,11-2,0 0,-1-1,1-1,-1 0,0-1,0 0,0 0,-1-1,0-1,0 0,0-1,-1 0,0 0,0-2,-3 4,127-112,-134 118,-1 1,1-1,-1 1,1-1,0 1,-1 0,1-1,0 1,0-1,-1 1,1 0,0-1,0 1,0 0,0-1,0 1,0 0,0-1,0 1,0 0,0-1,0 1,0 0,0-1,1 1,-1 0,0-1,0 1,1-1,-1 1,0-1,1 1,-1 0,1-1,-1 1,1-1,-1 0,1 1,-1-1,1 1,-1-1,1 0,0 1,-1-1,1 0,-1 0,1 1,0-1,-1 0,1 0,0 0,-1 0,1 0,0 0,-1 0,1 0,0 0,-1 0,1 0,0-1,-1 1,1 0,0 0,-1-1,-1 10,-1-4,1 1,-1-1,1 1,1-1,-1 1,1-1,0 1,0-1,0 1,1-1,0 1,0-1,0 0,1 1,-1-1,2 0,-1 0,0 0,1 0,0 0,0-1,0 1,1-1,-1 0,1 0,0 0,1 0,-1-1,0 0,1 0,0 0,0 0,0-1,1 1,7-2,0 0,0-1,0-1,-1 0,1-1,0 0,-1-1,1 0,-1-1,0 0,0-1,0-1,-1 0,0 0,0-1,-1 0,1-1,-2 0,1-1,-1 0,4-5,139-156,-132 148,0-1,-1-1,-2 0,0-1,-2-1,-1-1,0 0,-3 0,0-2,-1 1,-2-1,4-29,-11 52,-1 0,0 0,-1 0,1 0,-1 0,0 0,-1 0,0 0,1 1,-2-1,1 1,-1-1,-1-1,3 5,0 0,-1 1,1-1,0 1,-1-1,1 1,-1-1,0 1,1 0,-1 0,0 0,0 0,0 0,0 0,0 1,0-1,0 0,0 1,0 0,0 0,0-1,0 1,0 0,0 0,0 1,0-1,0 0,0 1,0-1,0 1,0 0,0 0,0 0,0 0,0 0,0 0,1 0,-1 0,0 1,-12 11,0 0,1 0,1 2,0 0,1 0,0 1,2 0,-1 1,2 0,0 0,2 1,0 0,0 0,2 0,-1 6,5-23,-6 29,0 0,3 0,0 1,2-1,1 1,3 14,-4 97,1-140,1 0,-1-1,0 1,0-1,0 1,0 0,-1-1,1 1,0-1,-1 1,1-1,-1 1,1 0,-1-1,0 0,0 1,1-1,-1 1,0-1,0 0,0 0,-1 0,1 0,0 1,0-2,-1 1,1 0,0 0,-1 0,1 0,-1-1,1 1,-1-1,1 1,-1-1,0 0,1 0,-1 1,1-1,-1 0,0 0,1-1,-1 1,1 0,-1 0,0-1,1 1,-1-1,1 1,-1-1,1 0,0 0,-2 0,-9-10</inkml:trace>
  <inkml:trace contextRef="#ctx0" brushRef="#br0" timeOffset="1866.988">1750 305,'43'0,"34"0,8 0,0 0,-11 0,-7 0,-11 0,-10 0,-8 0,-5 0,-5 0,-6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0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16,'1'283,"-1"-279,0-1,0 1,0-1,1 0,-1 1,1-1,0 0,0 0,0 1,0-1,1 0,-1 0,1 0,0 0,0-1,0 1,0 0,0-1,1 1,-1-1,1 0,-1 0,1 0,0 0,0 0,0-1,0 1,0-1,0 0,1 0,-1 0,0 0,1-1,-1 1,0-1,1 0,-1 0,0 0,1 0,-1-1,0 1,1-1,-1 0,0 0,0 0,1-1,14-6,-1 0,-1-2,0 0,0-1,-1 0,0-1,-1-1,-1-1,0 0,-1 0,0-1,-1-1,-1 0,0 0,5-14,38-50,-8 3,-79 207,33-125,0 0,1 0,0 1,0-1,1 0,-1 0,1 0,0 0,0 0,1 0,-1 0,1-1,0 1,0-1,1 1,0-1,-1 1,1-1,1 0,-1-1,1 1,-1 0,1-1,0 0,0 0,5 3,-2-3,1 0,-1 0,1 0,0-1,0 0,0-1,0 1,1-2,-1 1,0-1,0 0,0-1,0 0,1 0,-1-1,0 0,-1 0,1-1,0 0,-1-1,1 1,-1-1,0-1,-1 1,1-1,-1 0,1-1,-2 0,1 0,-1 0,0 0,0-1,3-5,1-2,-1-1,0 0,0 0,-2-1,0 0,-1 0,0-1,0-10,-3 14</inkml:trace>
  <inkml:trace contextRef="#ctx0" brushRef="#br0" timeOffset="328.272">988 16,'-5'29,"-6"19,-1 6,1-6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1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338 113,'0'0,"0"1,0-1,0 0,0 1,0-1,-1 1,1-1,0 0,0 1,0-1,0 1,1-1,-1 0,0 1,0-1,0 1,0-1,0 0,0 1,0-1,1 0,-1 1,0-1,0 0,1 1,-1-1,0 0,0 1,1-1,-1 0,0 0,1 1,-1-1,1 0,-1 0,0 0,1 1,-1-1,0 0,1 0,-1 0,1 0,-1 0,0 0,1 0,-1 0,1 0,-1 0,0 0,1 0,-1 0,1 0,-1 0,0-1,1 1,-1 0,1 0,-1 0,0-1,1 1,-1 0,0 0,0-1,1 1,-1 0,0-1,-4 42,3-37,-21 191,-32 119,16-187,35-114,7-19,1-6</inkml:trace>
  <inkml:trace contextRef="#ctx0" brushRef="#br0" timeOffset="275.474">0 395,'48'5,"30"1,7 0,-2-1,-10-1,-12-2,-13-1,-8-5,-8-3,-8 1</inkml:trace>
  <inkml:trace contextRef="#ctx0" brushRef="#br0" timeOffset="781.531">734 1,'-17'64,"4"1,2 1,3 0,2 5,33 204,-21-155,-6-118,1-1,0 0,0 0,-1 0,1 0,0 0,0 0,0 0,0 0,0-1,0 1,1 0,-1-1,0 1,0 0,0-1,1 0,-1 1,0-1,1 0,-1 1,0-1,1 0,-1 0,0 0,1 0,-1 0,0-1,1 1,-1 0,0-1,0 1,1 0,-1-1,0 0,0 1,0-1,1 0,50-29,-47 26,118-85,-121 88,-1 0,1 1,-1-1,0 1,1-1,-1 1,1-1,-1 1,1 0,-1 0,1 0,-1 0,1 0,0 0,-1 1,1-1,-1 0,0 1,1-1,-1 1,1-1,-1 1,0 0,1-1,-1 1,0 0,0 0,1 0,-1 0,0 0,0 0,0 1,0-1,-1 0,1 0,0 1,0-1,-1 1,1-1,-1 1,19 65,-17-59,11 66,-7-56</inkml:trace>
  <inkml:trace contextRef="#ctx0" brushRef="#br0" timeOffset="1777.678">1298 649,'9'5,"0"0,0 0,0-2,1 1,-1-1,1 0,0-1,-1 0,1-1,0 0,0 0,0-1,0 0,1-1,-2 0,1-1,0 0,0 0,0-1,-1-1,0 1,1-1,-1-1,-1 0,1 0,-1-1,0 0,0 0,-1-1,5-4,13-58,-25 67,1 0,-1 1,0-1,0 0,0 1,1-1,-1 0,-1 1,1-1,0 0,0 1,-1-1,1 0,-1 1,1-1,-1 1,0-1,0 1,1-1,-1 1,0 0,0-1,-1 1,1 0,0 0,0-1,-1 1,1 0,0 0,-1 1,1-1,-1 0,1 0,-1 1,1-1,-1 1,0-1,1 1,-1 0,-1-1,-5 3,0 1,0-1,0 1,1 1,-1-1,1 2,0-1,0 0,0 1,0 1,1-1,0 1,0 0,1 0,0 1,0-1,0 1,-1 4,0-3,0 1,1 0,0 0,1 1,0 0,0-1,1 1,0 0,1 1,0-1,1 0,0 1,0-1,1 1,0-1,1 1,1-1,-1 1,2 1,-1-8,0 0,0 0,0-1,1 1,-1-1,1 1,0-1,-1 0,2 0,-1 0,0-1,0 1,1-1,0 0,-1 0,1 0,0 0,0-1,0 1,0-1,0 0,0 0,1-1,-1 1,0-1,0 0,1 0,-1 0,0-1,0 0,3 0,130-42,-95 21,-2-1,0-2,-2-2,-1-1,-1-2,-1-2,-2-1,9-13,5-36,-47 81,1-1,0 0,-1 0,0 1,1-1,-1 0,0 0,0 0,0 0,0 1,0-1,0 0,0 0,-1 0,1 0,-1 1,0-1,1 0,-1 0,0 1,0-1,0 1,0-1,0 1,0-1,0 1,-1 0,1-1,0 1,-1 0,1 0,-1 0,0 0,1 0,-1 0,0 1,1-1,-1 0,0 1,0-1,0 1,1 0,-1 0,0 0,0 0,0 0,-1 0,-8 1,0 1,0 0,0 1,0 0,1 1,-1 0,1 0,0 1,0 1,1 0,-1 0,1 1,1 0,-1 0,1 1,-3 4,8-10,0 0,1 0,-1 0,1 0,0 1,0-1,0 1,0 0,0-1,0 1,1 0,-1 0,1 0,0 0,0 0,0 1,0-1,0 0,1 0,-1 1,1-1,0 0,0 1,0-1,1 0,-1 0,1 1,0-1,0 0,0 0,0 0,0 0,1 0,0 0,-1 0,1 0,0-1,0 1,0-1,1 1,-1-1,1 0,-1 0,1 0,0 0,-1 0,1-1,0 1,0-1,1 0,11 3,1-1,0 0,1-1,-1-1,0-1,0 0,1-1,3-2,66 1,-83 3,0-1,0 1,0 0,0 0,0 0,0 0,0 1,0-1,0 1,0 0,-1 0,1 0,-1 0,0 0,1 0,-1 1,0-1,0 1,0 0,-1-1,1 1,-1 0,1 0,-1 0,0 0,0 0,0 1,0 2,0-2,0 1,1-1,-1 0,1 0,0 0,0 0,1 0,-1 0,1-1,0 1,0-1,0 0,0 0,0 0,1 0,-1 0,1-1,1 1,9 0,-1-1,1-1,0-1,0 0,-1 0,1-1,-1-1,1-1,-1 0,1 0,-1-1,-1-1,1 0,0-1,-1 0,0-1,-1 0,6-5,4-2,0 0,-1-1,0-1,-2 0,0-2,0 0,-2-1,0-1,-2-1,8-13,-20 32,0 1,-1-1,1 0,-1 0,0 0,1 0,-1-1,0 1,0 0,-1 0,1-1,0 1,-1-1,1 1,-1 0,0-1,0 1,0-1,0 1,0-1,0 1,-1-1,1 1,-1 0,0-1,1 1,-1 0,0 0,-1-1,1 1,0 0,-1 0,1 0,-1 0,1 1,-1-1,0 0,0 1,0-1,0 1,0-1,0 1,0 0,0 0,-1 0,1 0,0 1,-1-1,1 0,-1 1,1 0,-11 0,0 2,0 0,1 0,-1 1,1 1,0 0,0 1,0 0,1 1,0 0,0 0,0 1,1 1,0 0,0 1,1-1,0 2,0-1,1 1,-1 3,1-5,1-1,0 1,1 0,-1 1,1-1,1 1,0 0,0 1,1 0,0-1,1 1,0 0,0 1,1-1,0 0,1 1,0-1,1 1,0-1,1 1,0-1,1 0,0 1,0-1,1 0,0 0,1 0,0 0,4 5,4-3,1 0,0-2,1 1,0-2,0 0,1-1,0 0,0-1,1-1,0 0,0-1,0-1,1-1,0 0,-1-1,1 0,0-2,6 0,-1 1,0 0,0-2,-1 0,1-1,-1-1,1-1,-1-1,8-4,0-3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1,'0'10,"0"12,5 3,1 2,0 1,-1 0,-2 1,-1 0,-1 0,0-1,-1 1,-5-1,-7-5,0-5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1,'14'14,"10"10,1 1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1,'-9'2,"0"0,1 0,-1 1,1 0,0 1,0 0,0 0,0 0,1 1,-7 6,11-9,1 0,0 0,0 1,0-1,0 1,0-1,1 1,-1-1,1 1,0 0,-1 0,1 0,1 0,-1 0,0 0,1 0,-1 0,1 0,0 0,0 1,0-1,1 0,-1 0,1 0,-1 0,1 0,0 0,0 0,1 0,-1-1,1 1,0 1,26 39,-23-37,0-1,-1 1,0-1,0 1,0 1,0-1,-1 0,0 1,-1 0,1-1,-1 1,-1 0,1 0,-1 1,0-1,-1 0,0 0,0 0,0 0,-1 1,-1 1,-2-4,0 1,0-1,-1-1,1 1,-1 0,-1-1,1 0,0 0,-1-1,0 0,0 1,0-2,0 1,0-1,-1 0,1 0,-1-1,0 0,1 0,-1-1,0 1,-1-2,-46 3,29-2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59,'-7'-6,"0"0,-1 0,0 1,0 0,0 0,0 1,-1 0,0 1,0 0,0 0,0 0,0 2,0-1,-1 1,1 0,0 1,-1 0,1 0,-1 1,1 1,0-1,0 1,0 1,0 0,0 0,0 1,1 0,-6 3,4 3,0 1,0 0,1 0,0 1,1 0,1 1,0-1,0 1,2 1,-1-1,2 1,-3 9,7-17,0 0,0 0,1 0,0 0,0 0,0 0,1 0,0 0,0-1,0 1,1-1,0 0,0 1,0-1,1-1,0 1,-1 0,2-1,-1 0,0 0,1 0,0 0,0-1,0 0,0 0,1 0,-1-1,1 0,-1 0,1 0,0 0,0-1,0 0,0-1,0 1,0-1,0 0,0 0,0-1,-1 0,1 0,0 0,0-1,3-1,9-5,0-1,0 0,-1-1,-1-1,0-1,0 0,-1-1,3-4,-15 14,51-51,52-37,-104 89,1 1,-1 0,0 0,0 0,1 0,-1 1,0-1,1 0,-1 1,1 0,-1 0,0-1,1 1,-1 1,1-1,-1 0,1 1,-1-1,0 1,1-1,-1 1,0 0,0 0,1 0,-1 1,0-1,0 0,0 1,0 0,-1-1,1 1,0 0,-1 0,1 0,-1 0,1 0,-1 0,0 0,0 0,0 1,0-1,-1 0,27 105,-26-98,0 1,0-1,1 0,0 0,0 0,1-1,1 1,-1-1,1 1,1-1,-1 0,1 0,1-1,-1 0,1 0,1 0,-1-1,1 1,0-2,1 1,-1-1,1 0,0 0,1-1,-1-1,0 1,1-1,0 0,3 0,43 1,-30-3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1 456,'1'214,"-2"-210,1-1,0 1,1-1,-1 1,0-1,1 1,0-1,0 0,0 1,0-1,1 0,-1 0,1 1,0-1,0-1,0 1,0 0,0 0,1-1,-1 1,1-1,0 0,0 0,0 0,0 0,0 0,0-1,0 1,0-1,1 0,-1 0,0 0,1 0,-1-1,1 1,-1-1,1 0,-1 0,1 0,0-1,-1 1,0-1,1 0,-1 0,3-1,9-4,0-2,-1 1,0-2,0 0,-1-1,0 0,-1 0,10-12,-10 11,94-86,-106 98,0 0,0 0,0 0,-1 0,1-1,0 1,0 0,0 0,1 0,-1 0,0 0,0-1,0 1,1 0,-1 0,0 0,1 0,-1-1,0 1,1 0,-1-1,1 1,0 0,-1-1,1 1,-1 0,1-1,0 1,0-1,-1 1,1-1,0 0,0 1,-1-1,1 0,0 1,0-1,0 0,0 0,0 0,-1 0,1 0,0 0,0 0,0 0,0 0,0 0,-1 0,1-1,0 1,0 0,0-1,0 1,-1 0,1-1,0 1,-1-1,1 1,0-1,-1 0,1 1,0-1,-1 0,1 1,-1-1,1 0,-1 1,0-1,1 0,-1 0,1 44,-2-37,0-1,0 0,1 1,0-1,0 1,0-1,1 0,-1 1,1-1,1 0,-1 0,1 0,0 1,0-2,0 1,1 0,0 0,0-1,0 1,0-1,1 0,-1 0,1 0,0-1,0 1,1-1,0 0,3 1,-1-1,1-1,0 1,0-1,0-1,0 0,0 0,1 0,-1-1,0 0,0-1,1 0,-1 0,0-1,0 0,0 0,0-1,-1 0,1 0,-1-1,2-1,5-3,0 0,0-1,-1 0,0-2,-1 1,0-1,-1-1,0 0,-1-1,4-7,-11 16,0-1,0 0,-1 0,0 0,0 0,0-1,-1 1,1-1,-1 1,-1-1,1 1,-1-1,0 1,0-1,-1 1,1-1,-1 0,-1 1,1 0,-2-3,-3-10</inkml:trace>
  <inkml:trace contextRef="#ctx0" brushRef="#br0" timeOffset="6716.496">1016 89,'2'0,"-1"0,0 0,1 0,-1 0,0 1,1-1,-1 1,0-1,1 1,-1-1,0 1,0 0,0-1,1 1,-1 0,0 0,0 0,0 0,-1 0,1 0,0 0,0 0,0 1,-1-1,1 0,-1 0,1 1,-1-1,1 0,-1 1,0-1,1 0,-1 1,0-1,0 0,0 1,0-1,0 1,-1-1,1 0,0 1,-1-1,1 0,-1 1,0 0,2 6,28 193,-29 108,-1-308,1 0,0-1,-1 1,1 0,0-1,0 1,0 0,0-1,0 1,0 0,0 0,0-1,0 1,0 0,0 0,0-1,1 1,-1 0,0-1,0 1,1 0,-1-1,0 1,1-1,-1 1,1 0,-1-1,1 1,-1-1,1 1,-1-1,1 0,0 1,-1-1,1 1,-1-1,1 0,0 0,-1 1,1-1,0 0,0 0,-1 0,1 0,0 0,-1 0,1 0,0 0,0 0,-1 0,1 0,0 0,-1 0,1-1,0 1,0 0,-1 0,1-1,-1 1,1-1,0 1,-1-1,1 1,-1-1,1 1,-1-1,1 1,-1-1,31-41,-9-7,-17 35,1 0,0 0,1 0,1 1,0 0,0 1,2-1,-1 2,1-1,1 1,10-8,-19 18,-1 0,1-1,-1 1,1 0,0 0,-1 0,1 1,0-1,0 0,0 1,0-1,-1 1,1-1,0 1,0 0,0 0,0 0,0 0,0 0,0 1,0-1,0 0,0 1,0-1,-1 1,1 0,0 0,0 0,-1 0,1 0,0 0,-1 0,1 0,-1 1,0-1,1 0,-1 1,0 0,1 0,23 76,-25 69,14-111,-2-29</inkml:trace>
  <inkml:trace contextRef="#ctx0" brushRef="#br0" timeOffset="7731.752">1553 596,'138'-14,"-133"12,0 1,0-1,0-1,-1 1,1 0,0-1,-1 0,0 0,0 0,0-1,0 0,0 1,-1-1,1-1,-1 1,0 0,0-1,-1 1,1-1,-1 0,0 0,-1 0,1 0,0-5,-1 8,0-1,0 0,-1 0,1 0,-1 1,0-1,0 0,0 0,0 0,0 0,-1 1,1-1,-1 0,0 0,0 0,0 1,0-1,0 1,0-1,-1 1,1-1,-1 1,0 0,0-1,0 1,0 0,0 0,0 1,0-1,-1 0,1 1,-1-1,1 1,-1 0,0 0,1 0,-1 0,0 0,0 1,1-1,-1 1,0 0,0 0,0 0,0 0,0 0,1 1,-1-1,-2 2,-4 0,-1 0,1 1,0 0,0 1,1 0,-1 0,1 1,0 0,0 1,0 0,1 0,0 0,0 1,1 0,-1 1,2-1,-1 1,1 0,0 0,1 1,0 0,0-1,1 1,0 1,0-1,1 0,1 1,-1 2,2-8,1 0,-1 0,1 0,0 0,0 0,0 0,1 0,-1 0,1-1,0 1,0 0,0-1,0 0,1 1,0-1,-1 0,1 0,0-1,1 1,-1-1,0 1,1-1,-1 0,4 1,96 33,-92-34,6 3,0-1,1-1,-1-1,1 0,0-1,0-1,-1-1,1 0,0-2,-1 0,1 0,-1-2,0 0,0-1,-1-1,0-1,0 0,-1-1,0 0,0-1,-1-1,12-12,-12 9,-1-1,-1-1,-1 0,0-1,-2 0,1 0,-2-1,0-1,-1 0,-6 17,0 1,0-1,0 0,0 0,-1 1,1-1,0 0,-1 0,1 0,-1 0,0 0,0 0,1 0,-1 0,0 0,-1 1,1-1,0 0,-1 0,1 0,-1 0,1 0,-1 0,0 1,0-1,0 0,0 1,0-1,0 0,0 1,-1 0,1-1,0 1,-1 0,1-1,-1 1,0 0,1 0,-1 0,0 0,0 1,1-1,-1 0,0 1,0-1,0 1,0 0,0 0,0 0,0 0,0 0,0 0,0 0,-9 4,1 0,0 0,0 1,1 1,-1-1,1 1,1 1,-1 0,1 0,0 1,0 0,1 0,0 1,1 0,0 0,0 0,1 1,0 0,0 3,3-9,1-1,0 0,0 0,0 1,0-1,1 1,-1-1,1 1,0-1,0 0,0 1,1-1,-1 1,1-1,0 1,0-1,0 0,0 0,0 1,1-1,-1 0,1 0,0 0,0-1,0 1,1 0,-1-1,1 1,-1-1,1 0,0 0,0 0,0 0,0 0,114 41,-103-41,-1-2,1 1,-1-2,0 0,1-1,-1 0,0-1,0 0,0-1,-1 0,1-1,-1-1,0 0,0 0,-1-2,0 1,0-1,0-1,10-10,0 0,-1-2,-1 0,-1-1,-1-1,-1 0,-1-1,0-3,1-1,0-1,-2 0,-1-1,-2-1,0 0,-3 0,0-1,2-28,-9 56,-1 0,1 0,-1 1,0-1,0 0,-1 0,1 0,-1 1,0-1,0 0,0 0,0 1,-1-1,1 1,-1-1,0 1,0 0,0 0,-1 0,1 0,-1 0,1 0,-1 1,0-1,0 1,0 0,-1 0,1 0,0 0,-1 0,1 1,-1-1,0 1,1 0,-1 0,0 1,0-1,1 1,-1 0,0 0,0 0,0 0,0 1,1-1,-1 1,0 0,1 0,-1 1,-1 0,-3 2,1 1,0 0,-1 0,2 1,-1-1,1 2,0-1,0 1,0 0,1 0,0 0,1 1,0-1,0 1,0 0,1 1,1-1,-1 1,1-1,0 1,1-1,0 1,1 0,0 0,0 0,1-1,0 1,1 6,-2 6,1 0,1 0,0-1,2 1,0 0,2-1,0 0,7 14,140 276,-132-265,-12-27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3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6378 780,'10'-2,"0"0,0 0,0-1,0 0,-1-1,1 0,-1 0,0-1,8-6,16-9,-1-1,0-2,-2-1,0-1,-2-2,-1-1,-1-1,-2-1,-1-1,-1-2,-2 0,5-11,-18 31,1 0,-2 0,0-1,0 0,-1 0,-1 0,0-1,-1 1,-1-1,0 0,-1 0,-1 0,0 0,-1 0,-1 0,0 0,1 13,-1-1,1 1,-1 0,1-1,-1 1,0 0,0 0,0 0,-1 0,1 0,0 1,-1-1,1 1,-1-1,1 1,-1 0,1 0,-1 0,0 0,0 1,0-1,1 1,-1 0,0 0,0 0,0 0,0 0,1 0,-1 1,0-1,0 1,0 0,1 0,-1 0,1 0,-1 0,0 1,1-1,0 1,-1 0,1 0,0 0,0 0,0 0,0 0,1 0,-1 0,0 1,1-1,0 1,-18 19,1 0,2 1,0 1,1 1,2 0,1 0,0 2,2-1,-1 10,7-27,0 0,0 0,2 0,-1 1,1-1,0 1,1-1,0 1,1 0,0 0,0-1,1 1,0 0,1-1,0 1,0-1,1 1,1-1,-1 0,1 0,1-1,0 1,0-1,0 0,4 3,-3-4,0-1,0 0,1 0,0 0,0-1,1 0,-1-1,1 0,0 0,0 0,0-1,1 0,-1-1,1 0,0 0,-1-1,1 0,3 0,2 0,0 0,0-1,0-1,0 0,0-1,-1 0,1-1,0-1,-1 0,0-1,0 0,0-1,-1 0,0-1,0-1,2-2,-3 2,-1 2,0-1,0-1,-1 1,1-1,-2-1,1 0,-1 0,-1-1,0 0,0 0,-1 0,0-1,-1 0,0 0,0-1,0-4,-6 17,1 0,0 0,-1 0,1-1,-1 1,0 0,1 0,-1 0,0-1,1 1,-1 0,0-1,0 1,0-1,1 1,-1-1,0 1,0-1,0 1,0-1,0 0,0 1,0-1,0 0,0 0,0 0,0 0,0 0,0 0,0 0,0 0,0 0,0-1,0 1,0 0,0-1,0 1,0-1,0 1,0-1,1 1,-1-1,0 1,0-1,0 0,1 1,-1-1,1 0,-1 0,0 0,1 0,-1 1,1-1,-1 0,1 0,0 0,0 0,-1 0,1 0,0 0,0 0,0 0,0 0,0 0,0 0,0 0,0 0,0 0,1-1,-9 12,0 0,1 1,0 0,1 0,0 0,1 1,0 0,1 0,0 0,1 1,1-1,0 1,0 0,1 0,1-1,0 1,1 0,0 0,2 3,-1-11,0 0,0 0,0-1,1 1,0 0,0-1,0 0,1 0,-1 0,1 0,0-1,0 1,0-1,1 0,-1 0,1-1,-1 1,1-1,0 0,0 0,0-1,0 1,1-1,-1 0,0 0,0-1,1 0,-1 0,0 0,1-1,-1 1,0-1,0 0,0-1,0 1,0-1,0 0,0-1,0 1,-1-1,1 0,-1 0,3-2,7-4,-2-1,1 0,-1-1,0 0,-1-1,-1-1,0 1,0-1,-2-1,1 0,-2 0,0-1,0 0,-2 0,0 0,0-1,1-13,-5 25,0 0,-1 0,1 0,-1 0,0 0,0 0,0 0,-1 0,1 0,-1 0,0 1,0-1,0 0,-1 0,1 1,-1-1,0 1,0-1,0 1,-1 0,1 0,-1-1,1 2,-1-1,0 0,0 1,-1-1,1 1,0 0,-1 0,1 0,-1 1,0-1,1 1,-1 0,0 0,-2 0,-3-1,0 1,0 1,1-1,-1 1,0 1,0 0,1 0,-1 1,0 0,1 0,0 1,-1 0,1 0,0 1,1 0,-1 1,1-1,-4 4,-7 9</inkml:trace>
  <inkml:trace contextRef="#ctx0" brushRef="#br0" timeOffset="586.611">7789 384,'-1'-2,"-1"0,1 0,-1 0,1 1,-1-1,0 0,0 1,0-1,0 1,0 0,0 0,-1 0,1 0,0 0,-1 0,1 1,0-1,-1 1,1-1,-1 1,1 0,0 0,-1 0,1 0,-2 1,-3-1,-1 0,0 1,0 0,0 0,0 1,1 0,-1 1,1-1,-1 1,1 1,0-1,0 1,1 1,-1-1,1 1,0 0,0 1,1-1,-1 1,1 0,0 1,1-1,-2 4,5-8,1 1,-1-1,1 1,-1-1,1 1,0-1,0 1,0-1,0 1,1-1,-1 1,1-1,-1 1,1-1,0 0,0 1,0-1,0 0,1 0,-1 1,1-1,-1 0,1-1,-1 1,1 0,0 0,0-1,0 1,0-1,0 1,1-1,-1 0,0 0,85 32,-74-29,15 3,-21-6,1 1,-1 0,0 0,1 0,-1 1,0 0,0 0,0 1,-1 0,0 0,7 6,-13-7,1 0,0 0,-1 1,0-1,0 0,0 1,0-1,-1 0,1 0,-1 1,0-1,0 0,0 0,0 0,0 0,-1 0,1 0,-1 0,0 0,0-1,0 1,0-1,0 1,-1-1,1 0,-1 0,1 0,-1 0,0 0,0-1,0 1,0-1,0 0,-3 1,-13 7,1-1,-2 0,1-2,-1 0,0-2,0 0,0-1,-1 0,-8-2,-7-9,30 2</inkml:trace>
  <inkml:trace contextRef="#ctx0" brushRef="#br0" timeOffset="932.194">8269 130,'-49'229,"12"-2,12-89,12-103,6-29</inkml:trace>
  <inkml:trace contextRef="#ctx0" brushRef="#br0" timeOffset="1166.256">7987 440,'24'5,"27"2,14-1,2-6,-7-3,-8-1,-8 0,-7 1,-5 1,-3 1,-2 0,0 1,-6 0</inkml:trace>
  <inkml:trace contextRef="#ctx0" brushRef="#br0" timeOffset="7604.532">13321 300,'37'-17,"-1"-2,0-1,-2-2,0-1,-2-2,0-1,-1-2,-22 17,0-1,-1 0,0 0,-1 0,-1-1,0 0,0-1,1-7,-4 48,-33 297,17 29,9-294,1 2,-1 1,-4-1,-2 0,-2 0,-4-2,-2 1,-2-2,-13 22,24-63,5-7,-1 1,-1 0,1-1,-2 0,1-1,-2 1,1-1,-1-1,0 1,-1-2,0 1,0-1,-8 4,16-10,-1 0,0 0,0 0,0 0,0-1,0 1,0-1,0 0,0 1,-1-1,1 0,0 0,0 0,0-1,0 1,0 0,0-1,0 0,0 1,0-1,0 0,0 0,0 0,1 0,-1 0,0 0,1-1,-1 1,0 0,1-1,0 0,-1 1,1-1,0 0,0 1,0-1,-1-2,-16-78,17 44,1 0,2 0,2 1,1-1,2 1,1 0,2 1,2 0,1 1,2 0,17-29,-22 48,1 0,1 1,1 0,0 1,1 0,0 1,1 1,0 0,1 1,4-2,19 0,-21 13</inkml:trace>
  <inkml:trace contextRef="#ctx0" brushRef="#br0" timeOffset="7888.074">13858 977,'0'-19,"4"-21,3-8,-1-2,3 4,6 5,-1 4,3 4,-2 3,2 6,-3 3,2 0,3 3,-3 0,2 4,-2 8,-5 6</inkml:trace>
  <inkml:trace contextRef="#ctx0" brushRef="#br0" timeOffset="8141.655">14225 780,'0'24,"4"3,3-3</inkml:trace>
  <inkml:trace contextRef="#ctx0" brushRef="#br0" timeOffset="8389.989">14280 384,'0'0</inkml:trace>
  <inkml:trace contextRef="#ctx0" brushRef="#br0" timeOffset="8636.904">14789 610,'-40'10,"2"2,-1 2,2 1,0 2,0 2,-16 12,49-30,0 1,1 0,-1 0,0 0,1 1,-1-1,1 1,0 0,0 0,0 0,0 0,0 1,1-1,0 1,0-1,0 1,0 0,0 0,1 0,-1 0,1 0,0 0,0 0,1 0,-1 1,1-1,0 0,0 0,1 1,-1-1,1 0,0 0,0 0,0 1,0-1,1 0,0-1,0 1,0 0,0 0,0-1,1 0,0 1,2 1,6 3,1 0,1-1,-1-1,1 0,0-1,0 0,1-1,0-1,-1 0,1 0,0-2,0 1,0-2,1 0,-1-1,0 0,0-1,0-1,-1 0,1-1,-1 0,1-1,-1 0,3-3,8-5,-1-1,0-1,-1 0,-1-2,-1-1,0 0,12-16,-15 17,7-7</inkml:trace>
  <inkml:trace contextRef="#ctx0" brushRef="#br0" timeOffset="8807.599">15381 159,'-19'43,"-12"29,1 6,4 1,3-9,4-7,6-10,6-3,3-6,2-6,-2-4,3 2,2-1,2-1,-1-2,0-2,-1 0,0-6</inkml:trace>
  <inkml:trace contextRef="#ctx0" brushRef="#br0" timeOffset="8950.824">15070 554,'44'9,"27"9,8 1,-5-3,-11-4,-10-5,-11-2,-11-3</inkml:trace>
  <inkml:trace contextRef="#ctx0" brushRef="#br0" timeOffset="9119.509">15748 780,'-10'28,"-3"11</inkml:trace>
  <inkml:trace contextRef="#ctx0" brushRef="#br0" timeOffset="10242.445">15635 243,'5'5,"6"6,1 2</inkml:trace>
  <inkml:trace contextRef="#ctx0" brushRef="#br0" timeOffset="9518.266">16058 723,'1'5,"0"-1,0 1,0-1,0 0,1 1,0-1,0 0,0 0,0 0,1 0,-1 0,1-1,0 1,0-1,1 1,-1-1,1 0,-1-1,1 1,0-1,0 1,0-1,0 0,0-1,1 1,-1-1,1 0,-1 0,1 0,-1 0,1-1,-1 0,1 0,0 0,-1 0,1-1,-1 0,1 0,-1 0,1-1,-1 1,0-1,4-2,5-6,-2-1,1-1,-2 1,1-2,-2 1,1-2,-2 1,0-1,-1 0,0-1,4-13,-9 25,-1-1,0 1,0 0,0 0,0-1,-1 1,0-1,1 1,-1-1,0 1,-1 0,1-1,0 1,-1-1,0 1,0 0,0-1,0 1,-1 0,1 0,-1 0,0 0,0 0,0 0,0 1,0-1,0 1,-1-1,1 1,-1 0,0 0,0 0,0 0,0 0,0 1,0-1,0 1,-1 0,1 0,0 0,-1 1,1-1,0 1,-1-1,0 1,-3 0,1 0,0 0,0 0,0 1,-1 0,1 0,0 1,0-1,0 1,0 1,1-1,-1 1,1 0,-1 0,1 1,0-1,0 1,1 0,-1 0,1 1,0 0,-4 4,-9 12</inkml:trace>
  <inkml:trace contextRef="#ctx0" brushRef="#br0" timeOffset="9956.962">16595 751,'148'-163,"-147"162,-1 1,0 0,0-1,1 1,-1-1,0 1,1 0,-1-1,0 1,1 0,-1-1,1 1,-1 0,0 0,1 0,-1-1,1 1,-1 0,1 0,-1 0,1 0,-1 0,1 0,-1 0,1 0,-1 0,1 0,-1 0,1 0,-1 0,0 0,1 0,-1 0,1 1,-1-1,1 0,-1 0,1 0,-1 1,0-1,1 0,-1 1,0-1,1 0,-1 1,0-1,1 1,-1-1,0 0,0 1,0-1,1 1,-1-1,0 1,0-1,0 1,0-1,0 0,0 1,0-1,0 1,0-1,7 45,-5-23,-1-17,1-1,-1 1,1 0,1 0,-1-1,0 0,1 1,0-1,0 0,0 0,1-1,-1 1,1-1,0 1,0-1,0 0,0-1,1 1,-1-1,1 0,0 0,-1 0,1 0,0-1,0 0,0 0,0 0,0-1,0 0,0 0,0 0,0 0,0-1,0 0,0 0,0 0,0-1,3-1,6-1,0-1,-1 0,0-1,0-1,0 0,-1 0,0-1,0-1,3-4,-11 10,-1 1,0-1,0 0,0 0,0 0,0-1,-1 1,0-1,1 1,-1-1,0 0,-1 0,1 0,-1 0,0 0,0 0,0 0,0 0,-1 0,0-1,1 1,-2 0,1 0,0 0,-1-1,0 1,0 0,0 0,0 0,-1 0,0 0,0 0,0 0,-11-15</inkml:trace>
  <inkml:trace contextRef="#ctx0" brushRef="#br0" timeOffset="6271.267">11994 187,'-25'260,"23"20,22-180,-21-89,-2-5</inkml:trace>
  <inkml:trace contextRef="#ctx0" brushRef="#br0" timeOffset="6701.901">11797 526,'623'0,"-582"5,-40-4,0-1,-1 1,1-1,0 1,-1-1,1 1,-1 0,1-1,-1 1,1 0,-1-1,1 1,-1 0,0 0,1 0,-1-1,0 1,0 0,0 0,0 0,0 0,0-1,0 1,0 0,0 0,0 0,0 0,0 0,-1-1,1 1,0 0,0 0,-1-1,1 1,-1 0,1 0,-1-1,1 1,-1 0,1-1,-1 1,0-1,1 1,-1-1,0 1,0-1,-54 57,49-54,-1 1,1 0,0 0,1 1,-1 0,1 0,0 0,0 1,0-1,1 1,0 0,0 1,0-1,1 1,0-1,0 1,1 0,0 0,0 0,1 1,-1-1,2 0,-1 0,1 1,0-1,1 0,-1 1,1-1,1 1,1-3,-1-1,1 0,0 0,1 0,-1 0,1 0,-1-1,1 0,0 0,0 0,1 0,-1 0,1-1,-1 0,1 0,0 0,0-1,0 1,0-1,0 0,0 0,0-1,0 0,0 0,0 0,0 0,0-1,3-1,5 1,-1-2,0 1,0-2,-1 0,1 0,-1-1,0 0,0-1,0 0,-1-1,5-4,-4 1,-1-1,0 0,-1-1,0 0,-1 0,0-1,-1 0,0 0,-1-1,0 1,-2-2,1 1,-2 0,0-1,-1 0,1-4,-3 15,0 0,-1 1,1-1,-1 1,1-1,-1 0,0 1,-1 0,1-1,0 1,-1 0,0-1,0 1,0 0,0 0,0 1,-1-1,1 0,-1 1,1-1,-1 1,0 0,0 0,0 0,-1 0,1 1,0-1,-1 1,1 0,0 0,-1 0,0 0,1 1,-1 0,1-1,-1 1,0 0,1 1,-1-1,1 1,-4 0,-19 5</inkml:trace>
  <inkml:trace contextRef="#ctx0" brushRef="#br0" timeOffset="5300.426">9511 639,'-10'1,"0"1,1 0,-1 1,1 0,-1 1,1-1,0 2,1-1,-1 1,1 1,0 0,0 0,0 0,1 1,0 0,0 0,1 1,0 0,1 0,-1 1,1-1,1 1,0 0,0 0,1 1,0-1,0 1,1-3,0 1,0 0,0 0,1 0,0 0,1 0,0 0,0 0,1 0,0 0,0 0,1 0,0 0,0-1,1 1,0-1,0 1,0-1,1 0,1 0,-1-1,2 2,-1-7,0 0,0-1,1 1,-1-1,0 0,0-1,1 1,-1-1,0 0,0 0,0-1,0 0,0 1,0-2,-1 1,1 0,0-1,-1 0,0 0,0 0,0-1,0 0,0 1,-1-1,0 0,0-1,3-3,1 1,37-40,-2-1,-3-2,-2-1,-2-2,-2-2,17-42,-33 59,-2-2,-2 1,-1-1,-2-1,-2 0,1-27,-20-15,10 81,0 0,0 0,0 1,0-1,0 0,0 1,0 0,-1-1,1 1,-1 0,1-1,-1 1,1 0,-1 0,0 0,1 0,-1 0,0 1,0-1,0 1,1-1,-1 1,0-1,0 1,0 0,0 0,0 0,0 0,0 0,0 1,0-1,0 1,1-1,-1 1,0-1,0 1,0 0,1 0,-1 0,1 0,-2 0,-6 6,0 1,0-1,1 1,0 1,1 0,-1 0,2 0,-1 1,1 0,-2 6,2-6,-4 8,1 1,1 0,1 0,1 1,0 0,2 0,0 0,1 1,1-1,1 1,1 0,1 0,1-1,0 1,2-1,4 17,-3-27,0 0,0 0,1-1,0 1,0-1,1 0,0-1,1 0,0 0,0-1,1 0,0 0,0-1,0 0,1 0,0-1,0 0,0-1,1-1,-1 1,1-2,0 1,0-1,5-1,-3 0,1 0,-1-2,0 1,1-2,-1 0,0 0,1-2,-1 1,-1-2,1 1,-1-2,0 0,0 0,0-1,-1-1,0 1,0-2,-1 0,0 0,-1-1,0 0,-1 0,0-1,0 0,3-8,1 1,-7 33,-2 2,1-9,-1 0,1 0,0 0,1 0,0-1,0 0,1 0,0 0,0-1,0 0,1 0,0-1,0 1,1-1,-1-1,1 0,0 0,0 0,0-1,1 0,-1-1,1 0,0 0,-1-1,1 0,0 0,0-1,0 0,0-1,0 0,-1 0,1-1,0 0,-1 0,1-1,3-2,-6 1,0 1,0-1,0 0,-1-1,1 1,-1-1,0 0,-1 0,1-1,-1 1,0-1,0 0,-1 0,0-1,0 1,0-1,-1 1,0-1,0 0,-1 0,0 0,0 0,0 0,-1 0,0 0,-1-2,17-49,-12 50</inkml:trace>
  <inkml:trace contextRef="#ctx0" brushRef="#br0" timeOffset="5804.196">10866 526,'3'5,"1"0,0 0,1 0,-1 0,1-1,0 0,0 0,0 0,1-1,-1 1,1-1,0 0,0-1,0 0,0 0,0 0,0-1,1 1,-1-2,0 1,1-1,-1 0,1 0,-1 0,1-1,-1 0,0 0,5-3,-7 1,-1-1,0 0,0 1,0-2,-1 1,0 0,1 0,-1-1,-1 1,1-1,-1 0,0 1,0-1,0 0,0 0,-1 0,0 1,0-1,-1 0,1 0,-1 0,0 0,0 1,0-1,-1 0,0 1,0-1,0 1,0 0,-1 0,1 0,-1 0,0 0,0 0,-3-1,4 2,-1 1,0-1,0 1,0-1,0 1,-1 0,1 1,0-1,-1 0,1 1,-1 0,0 0,1 0,-1 0,0 1,0-1,1 1,-1 0,0 0,0 0,1 1,-1-1,0 1,0 0,1 0,-1 1,1-1,-1 0,1 1,-1 0,1 0,0 0,0 0,0 1,0-1,1 1,-1 0,-1 1,-5 6,0 0,0 0,1 1,0 0,1 0,0 1,1 0,0 0,1 1,-2 6,5-13,-1 1,1-1,0 1,0 0,1 0,0 0,0 0,1 0,0 0,0 0,0 0,1 0,0-1,1 1,-1 0,1 0,1-1,-1 1,1-1,0 1,1-1,-1 0,1-1,0 1,1-1,-1 1,1-1,0 0,1-1,-1 0,1 1,0-2,0 1,1 0,16 1,1-1,0-1,0-1,0-1,0-1,0-1,19-4,-22 3,0-1,0-1,0 0,0-2,-1-1,0 0,0-2,-1 0,14-9,-10 2</inkml:trace>
  <inkml:trace contextRef="#ctx0" brushRef="#br0" timeOffset="14676.257">18062 356,'6'2,"-1"0,1 0,-1-1,1 0,0 0,-1 0,1-1,0 0,0 0,-1 0,1-1,0 0,-1 0,1 0,0-1,-1 0,0 0,1 0,-1 0,0-1,0 0,0 0,1-2,12-5,-1 1,0-2,-1 0,-1-2,1 1,-2-2,0 0,-1 0,0-1,-1-1,-1 0,4-8,-50 112,4 2,4 0,3 2,5 1,-1 41,-18 74,30-167,-2-1,-1 0,-2 0,-2-1,-2-1,-1 0,-2-2,-2 0,-1-1,-23 26,-39-5,82-55,0 0,1 0,-1-1,0 1,0-1,0 1,0-1,1 0,-1 0,0 0,0 0,0-1,0 1,0-1,1 0,-1 0,0 0,1 0,-1 0,1 0,-1-1,1 1,-1-1,1 0,0 0,0 0,0 0,0 0,0 0,0 0,1-1,-1 1,1-1,-1 0,-1-10,0-1,0 0,2 0,-1-1,2 1,0 0,1 0,0-1,1 1,0 0,2 0,-1 1,2-1,0 1,0 0,1-1,7-18,2-1,0 2,2 0,2 1,1 1,1 1,1 0,1 2,-5 5,-9 9,1-1,1 1,-1 1,2 0,-1 1,2 0,-1 0,1 1,1 1,0 1,0 0,0 0,9-2,94 23,-95-11</inkml:trace>
  <inkml:trace contextRef="#ctx0" brushRef="#br0" timeOffset="14942.214">18711 667,'-22'20,"2"2,0 1,1 0,1 2,2 0,0 0,2 2,1 0,-2 7,14-32,-1 0,1 0,0 1,0-1,0 1,0-1,0 1,1-1,-1 1,1 0,-1-1,1 1,0-1,0 1,0 0,1-1,-1 1,0 0,1-1,0 1,0-1,0 1,0-1,0 1,0-1,0 0,1 1,0-1,-1 0,1 0,0 0,0 0,0-1,0 1,0 0,0-1,0 0,1 1,-1-1,1 0,8-2,-1 0,1-1,-1-1,0 1,0-2,0 1,0-2,0 1,-1-1,0-1,0 1,0-2,-1 1,0-1,0 0,0-1,-1 0,-1 0,1-1,-1 1,3-8,0 3,-2-1,1 0,-2 0,0-1,-1 1,0-1,-1-1,2-13,-5 27,-1 1,1-1,-1 0,1 1,-1-1,0 0,0 0,0 0,0 1,0-1,0 0,0 0,0 0,-1 1,1-1,-1 0,1 1,-1-1,0 0,0 1,0-1,0 1,0-1,0 1,0-1,0 1,0 0,-1 0,1-1,0 1,-1 0,1 0,-1 0,0 1,1-1,-1 0,0 1,1-1,-1 1,0-1,0 1,1 0,-1 0,0-1,0 1,1 1,-1-1,0 0,0 0,0 1,1-1,-1 1,0-1,1 1,-1 0,-16 8</inkml:trace>
  <inkml:trace contextRef="#ctx0" brushRef="#br0" timeOffset="15241.434">19021 920,'10'-14,"17"-19,9-10,4 4,-6 3,-3 8,-3 3,-5 12,-7 7</inkml:trace>
  <inkml:trace contextRef="#ctx0" brushRef="#br0" timeOffset="-12648.223">536 384,'-91'160,"-31"69,66-116,231-364,-26 2,-144 272,-7 35,0-38,1 1,0 0,2 0,1-1,0 1,2 0,2 6,-5-22,2 0,-1 0,1 0,-1 0,1-1,1 1,-1-1,1 0,-1 1,1-2,0 1,1 0,-1-1,1 0,-1 0,1 0,0-1,0 0,0 1,0-2,1 1,-1-1,0 1,1-2,-1 1,1 0,-1-1,1 0,-1-1,1 1,-1-1,1 0,-1 0,0-1,1 1,-1-1,0 0,0-1,0 1,-1-1,1 0,0 0,-1-1,0 1,1-2,6-9,0-1,-2 0,0 0,0-1,-1 0,-2 0,1-1,-2 0,0 0,2-14,-4 7</inkml:trace>
  <inkml:trace contextRef="#ctx0" brushRef="#br0" timeOffset="-12368.912">1129 440,'-17'41,"2"0,1 1,2 0,3 1,0 4,8-45,0 1,0 0,0-1,0 1,1-1,-1 1,1 0,0 0,0-1,0 1,0 0,0 0,1-1,-1 1,1 0,0-1,-1 1,1-1,1 1,-1-1,0 1,0-1,1 1,0-1,-1 0,1 0,0 0,0 0,0 0,0-1,0 1,0 0,1-1,-1 0,1 1,-1-1,1 0,-1 0,1-1,0 1,-1 0,1-1,0 0,-1 1,1-1,0 0,0 0,-1-1,4 0,7-5,1 0,-1-2,-1 0,1 0,-1-1,-1-1,1 0,-2 0,1-1,-2 0,1-1,-2 0,1-1,5-13,-6 16,-1-1,0-1,0 1,-2-1,1 0,-1-1,-1 1,-1-1,0 0,0 0,-1 0,-1 0,0 0,-1-1,0 1,-1 0,0 0,-1 0,-3-10,1 19,0 0,0 1,0-1,-1 1,1 0,-1 0,0 0,1 1,-1 0,0 0,-1 0,1 0,0 1,-1 0,1 0,0 0,-1 1,1-1,-1 2,1-1,-1 0,1 1,-1 0,1 0,0 1,0 0,0-1,-1 2,2-1,-5 3,-16 8</inkml:trace>
  <inkml:trace contextRef="#ctx0" brushRef="#br0" timeOffset="-5450.304">2173 526,'0'0,"-1"1,1 0,-1 0,1-1,0 1,-1 0,1 0,0-1,-1 1,1 0,0 0,0 0,0 0,0 0,0-1,0 1,0 0,0 0,0 0,0 0,0 0,0-1,1 1,-1 0,0 0,1 0,-1-1,0 1,1 0,-1-1,1 1,0 0,-1-1,1 1,-1 0,1-1,0 1,-1-1,1 1,0-1,0 0,-1 1,1-1,0 0,0 1,0-1,0 0,41 17,-26-13,1 0,-1-2,1 0,0 0,0-2,-1 0,1-1,0-1,0 0,-1-2,1 1,-1-2,0 0,-1-1,13-7,-25 10,0 0,0-1,0 0,0 1,0-1,-1 0,0 0,0-1,0 1,0 0,-1-1,0 1,1-1,-2 1,1-1,0 0,-1 1,0-1,0 0,-1 1,1-1,-1 0,0 1,0-1,0 1,-1-1,0 1,1 0,-2 0,1-1,0 1,-1 1,0-1,0 0,0 1,0-1,0 1,-1 0,0 0,1 0,-1 1,0-1,0 1,-1 0,1 0,0 1,-3-2,-1 1,0-1,-1 1,1 0,-1 1,1 0,-1 0,0 0,1 2,-1-1,1 1,-1 0,1 0,-1 1,1 1,0-1,-1 1,2 1,-1-1,0 1,1 1,-1-1,1 1,1 1,-1-1,1 1,0 0,0 1,0-1,1 1,0 0,0 1,1-1,0 2,-3-1,1-1,0 1,1 0,0 1,0-1,1 1,0 0,1 0,-1 0,2 0,-1 1,2-1,-1 1,1 0,0-1,1 1,0 0,1 0,0-1,1 1,0-1,0 1,1-1,0 1,0-1,5 8,5-7,0 0,1 0,0-1,1-1,0 0,0-1,0-1,1 0,0-1,0-1,1-1,-1 0,1-1,-1 0,1-2,0 0,-1-1,16-2,63-15,-76 13</inkml:trace>
  <inkml:trace contextRef="#ctx0" brushRef="#br0" timeOffset="-4864.707">3020 384,'-270'373,"253"-340,31-40,157-205,-39 32,-132 179,0 1,1-1,-1 1,0-1,1 1,-1-1,1 1,-1-1,0 1,1-1,-1 1,1 0,-1-1,1 1,0 0,-1-1,1 1,-1 0,1 0,-1-1,1 1,0 0,-1 0,1 0,0 0,-1 0,1 0,0 0,-1 0,1 0,-1 0,1 0,0 0,-1 1,1-1,-1 0,1 0,0 1,-1-1,1 0,-1 1,1-1,-1 1,1-1,-1 0,0 1,1-1,-1 1,1-1,-1 1,0 0,1-1,-1 1,0-1,0 1,0 0,1-1,-1 1,0-1,0 1,0 0,0-1,0 1,0 0,0-1,0 1,0 0,1 53,-1-46,-2 32,0-29,1 1,1 0,-1 0,2 0,0 0,0-1,1 1,0 0,1-1,0 1,1-1,5 9,-8-18,0 1,0-2,1 1,-1 0,1 0,-1 0,1-1,0 1,-1-1,1 1,0-1,0 0,0 0,0 1,0-1,0-1,1 1,-1 0,0-1,0 1,1-1,-1 1,0-1,1 0,-1 0,0 0,0 0,1-1,-1 1,0-1,1 1,-1-1,0 0,0 0,0 0,0 0,0 0,0 0,0 0,0-1,0 1,-1-1,2-1,62-83,15-119,-76 192,-2 3</inkml:trace>
  <inkml:trace contextRef="#ctx0" brushRef="#br0" timeOffset="-4086.776">3585 639,'35'-21,"0"-2,-2-1,0-2,-2-1,-1-1,24-30,-47 49,0 0,-1 0,-1 0,1-1,-2 0,1 0,-1 0,-1-1,0 1,2-11,-5 19,-1-1,1 1,-1 0,0-1,1 1,-1 0,0 0,-1 0,1-1,0 1,0 0,-1 0,1 1,-1-1,0 0,0 0,1 1,-1-1,0 1,0 0,0-1,-1 1,1 0,0 0,0 1,-1-1,1 0,0 1,-1-1,1 1,0 0,-1 0,1 0,-1 0,1 0,-1 0,1 1,0-1,-1 1,1-1,0 1,0 0,-1 0,1 0,0 0,-1 2,-15 7,1 0,0 1,1 1,1 1,0 0,0 1,2 1,-1 0,2 1,0 0,1 1,-7 14,13-22,1 0,0 0,1 0,-1 1,2-1,-1 1,2-1,-1 1,1 0,0 7,1-13,0 0,1-1,-1 1,1-1,-1 1,1-1,0 1,0-1,0 0,1 1,-1-1,1 0,0 0,0 0,0 0,0 0,1-1,-1 1,1-1,-1 1,1-1,0 0,0 0,0 0,0 0,0-1,1 1,-1-1,0 0,2 1,16 0,0 0,-1-1,1-2,0 0,-1-1,1-1,-1 0,1-2,-1-1,-1 0,1-1,-1-1,0-1,-1-1,0-1,-1 0,0-1,-1-1,10-9,-6 3,-1 0,-1-1,-1-1,0-1,-2-1,-1 0,0-1,-2 0,0-3,5-25,-30 64,12-7,-1-1,1 0,0 1,0-1,1 1,-1-1,1 1,0-1,0 1,0-1,1 1,0-1,0 0,0 1,0-1,1 0,-1 1,1-1,0 0,1 0,-1-1,1 1,-1 0,1-1,0 0,0 1,1-1,-1 0,1-1,0 1,0 0,-1-1,0 1,1 0,-1 0,0 0,0 0,-1 0,1 1,0-1,-1 1,0-1,0 1,0 0,-1 0,1 0,-1 0,0 0,0 1,0-1,-1 0,1 0,-1 1,0-1,0 0,-1 0,1 1,-1-1,0 0,0 0,-1 0,1 0,-1 0,0 0,0 0,0 0,-15 27,11-23,1 1,0 0,1 0,-1 0,2 0,-1 1,1 0,1-1,0 1,0 0,1 0,0 4,1-11,1-1,-1 0,1 1,-1-1,1 0,0 1,0-1,0 0,0 0,1 0,-1 0,1 0,-1 0,1 0,-1-1,1 1,0-1,0 1,0-1,0 1,0-1,0 0,0 0,1 0,-1 0,0 0,1-1,-1 1,0-1,1 0,-1 1,0-1,1 0,-1 0,1-1,-1 1,1 0,-1-1,0 1,1-1,-1 0,0 0,0 0,0 0,0 0,1 0,-2-1,1 1,0-1,0 1,0-1,-1 0,1 0,14-9</inkml:trace>
  <inkml:trace contextRef="#ctx0" brushRef="#br0" timeOffset="-3332.774">4854 328,'-16'2,"1"0,-1 0,1 2,0 0,0 0,0 2,1 0,0 0,0 1,0 1,1 0,0 1,1 1,0 0,-3 3,4-2,1 1,0 0,0 0,1 1,1 0,0 1,1 0,0 0,1 1,1-1,0 1,0 8,4-22,1 1,-1 0,1 0,0 0,0-1,0 1,0 0,0 0,0 0,0 0,1-1,-1 1,0 0,1 0,0-1,-1 1,1 0,0-1,0 1,0-1,0 1,0-1,0 1,1-1,-1 0,0 1,1-1,-1 0,1 0,-1 0,1 0,0 0,-1-1,1 1,0 0,-1-1,1 1,0-1,0 0,0 1,-1-1,1 0,0 0,1 0,81-17,-60 5,0-1,-1-1,-1-1,0-1,-1-1,-1-1,0 0,-1-2,-1 0,-2-2,10-13,-25 33,30-31,-30 32,-1 1,1-1,0 1,-1-1,1 1,0 0,-1-1,1 1,0 0,-1 0,1 0,0 0,-1-1,1 1,0 0,0 0,-1 0,1 0,0 0,-1 1,1-1,0 0,0 0,-1 0,1 1,0-1,-1 0,1 1,-1-1,1 0,0 1,-1-1,1 1,-1-1,1 1,-1-1,1 1,-1 0,1-1,-1 1,0-1,1 1,-1 0,0-1,0 1,0 0,1 0,-1-1,0 1,0 0,0-1,0 1,0 0,0 0,0-1,0 1,0 0,-1 0,13 228,23-29,-31-176,0 1,-2-1,0 1,-2-1,0 1,-2 0,-1-1,-1 0,-1 0,-1 0,-1 0,-1-1,-1 0,-1 0,-1-1,-1-1,-1 0,-1 0,-7 7,-72 28,90-55,-1 0,1 0,0 0,0 0,-1-1,1 0,-1 1,1-1,0 0,-1-1,1 1,-1 0,1-1,0 0,0 0,-1 0,1 0,0-1,0 1,0-1,0 0,0 1,1-1,-1-1,0 1,1 0,0-1,-1 1,1-1,-1-1,-1-8,0 1,1 0,0-1,1 0,1 0,0 1,0-1,1 0,0 0,1 0,1 0,0 0,0 1,1-1,1 1,0 0,0 0,1 0,1 0,6-9,-6 7,10-22,1 2,2 0,1 1,1 1,2 1,15-14,-21 26</inkml:trace>
  <inkml:trace contextRef="#ctx0" brushRef="#br0" timeOffset="-2716.952">5334 384,'-9'11,"0"1,1 0,0 1,1 0,1 0,0 0,0 1,1 0,1 0,-1 3,1-1,0 1,1 1,1-1,1 0,0 0,1 1,1 0,0-15,0 0,0 0,0 0,1 0,-1-1,1 1,-1 0,1-1,0 1,0-1,0 0,0 1,1-1,-1 0,1-1,-1 1,1 0,0-1,-1 1,1-1,0 0,0 0,0 0,0 0,0 0,0-1,0 1,0-1,0 0,0 0,1 0,-1-1,0 1,0-1,0 1,0-1,0 0,0 0,0 0,-1-1,1 1,0-1,-1 1,1-1,-1 0,1 0,-1 0,0 0,0-1,0 1,0-1,0 0,21-19,-1-1,-2-1,0-1,-2-1,-1 0,3-9,44-61,-61 90,1 0,0 1,0 0,1 0,0 0,0 0,0 1,0 0,0 0,1 0,0 1,0 0,0 0,0 0,6-1,-8 5,-1 1,0 0,0 0,-1 0,1 0,0 0,-1 0,1 1,-1 0,1-1,-1 1,0 0,-1 0,1 0,0 0,-1 0,1 0,-1 1,0-1,0 0,-1 1,1-1,-1 1,1-1,-1 1,0-1,0 1,2 7,6 38,-3 1,-2-1,-1 1,-5 34,1 2,2-42,-1 0,-3 0,-1 0,-2-1,-2 0,-2 0,-2-1,-16 34,27-69,-1 0,0 0,0 0,0-1,-1 1,0-1,-1 0,1 0,-1-1,-1 0,1 1,0-1,-1-1,0 1,0-1,-1 0,1-1,-1 0,0 0,0 0,-2 0,5-4,0-1,1 1,-1-1,1 0,-1 0,1 0,0-1,-1 1,1-1,0 0,1 0,-1 0,1 0,-1 0,1-1,0 1,0-1,0 1,1-1,-1 0,1 0,0 0,0 0,0 0,1 0,-1 0,1 0,0 0,0 0,0 0,1 0,-1 0,1 0,0 0,0 0,1 1,1-5,6-22,2 0,1 1,2 0,0 1,2 1,1 0,5-3,91-103,-93 115</inkml:trace>
  <inkml:trace contextRef="#ctx0" brushRef="#br0" timeOffset="26245.997">395 1118,'39'363,"-3"-42,-29-264,-3 0,-2 0,-6 51,-22-24,16-70</inkml:trace>
  <inkml:trace contextRef="#ctx0" brushRef="#br0" timeOffset="26492.538">1 1824,'38'-15,"27"-9,8 0,0-2,-7 5,-10 0,-9 4,-9 5,-5-1,-4 3,-7-3,-2 2,-5-3,1 2,-4-3,-2-3,-4 2</inkml:trace>
  <inkml:trace contextRef="#ctx0" brushRef="#br0" timeOffset="26874.372">678 1203,'2'173,"8"-1,29 150,-37-310,-1 0,1 0,0 0,0 0,1 0,1-1,0 0,0 0,1 0,1 0,0 0,0-1,3 3,-7-11,1-1,-1 0,0 1,0-1,0 0,1 0,-1 0,1 0,-1-1,1 1,-1-1,1 0,-1 1,1-1,-1 0,1 0,-1-1,1 1,-1 0,1-1,-1 0,1 1,-1-1,0 0,1 0,-1-1,0 1,0 0,2-2,62-50,-60 47,127-115,-131 119,0 0,0 0,0 0,0 1,0-1,1 0,-1 1,1 0,-1-1,1 1,0 0,-1 0,1 1,0-1,0 0,0 1,-1 0,1 0,0 0,0 0,0 0,0 0,-1 1,1-1,0 1,0 0,-1 0,1 0,0 0,-1 0,1 1,-1-1,0 1,1-1,-1 1,0 0,0 0,0 0,0 0,0 1,-1-1,1 0,-1 1,1-1,-1 1,0-1,0 1,0 1,9 38,-10-37,0-1,0 1,0-1,1 1,0-1,0 1,0-1,1 0,-1 0,1 1,0-1,0 0,1-1,-1 1,1 0,0-1,0 1,0-1,0 0,0 0,2 1,10-1</inkml:trace>
  <inkml:trace contextRef="#ctx0" brushRef="#br0" timeOffset="27495.822">1693 1739,'-25'17,"0"2,0 1,2 1,1 1,1 1,0 1,2 0,-16 27,34-50,0 0,0 1,0-1,0 0,0 0,0 1,0-1,0 0,0 1,1-1,-1 1,1-1,-1 1,1 0,-1-1,1 1,0-1,0 1,0 0,0-1,0 1,0-1,0 1,0 0,1-1,-1 1,1-1,-1 1,1-1,0 1,-1-1,1 1,0-1,0 0,0 1,0-1,0 0,0 0,1 0,-1 0,0 0,0 0,1 0,-1 0,1-1,-1 1,1 0,-1-1,1 1,-1-1,1 1,0-1,-1 0,1 0,-1 0,1 0,0 0,-1 0,1 0,-1-1,1 1,18-6,0-1,0-1,-1-1,0-1,0-1,-1 0,-1-1,2-2,132-115,-150 128,-1-1,1 1,0 0,-1 0,1 0,0 0,0 0,0 0,0 0,0 0,0 1,0-1,0 0,0 0,0 1,1-1,-1 1,0-1,0 1,1-1,-1 1,0 0,1 0,-1 0,0 0,1 0,-1 0,0 0,0 0,1 0,-1 0,0 1,1-1,-1 1,0-1,0 1,1-1,-1 1,0 0,0-1,0 1,0 0,0 0,0 0,0 0,0 0,-1 0,1 0,0 0,0 0,-1 0,1 1,-1-1,1 0,-1 0,0 1,1-1,-1 0,0 1,0-1,0 0,0 1,0-1,3 42,-4-40,0 1,1-1,-1 1,1 0,0-1,0 1,0-1,1 1,-1 0,1-1,0 1,0-1,0 1,0-1,1 0,-1 1,1-1,0 0,0 0,0 0,0 0,1 0,-1-1,1 1,-1-1,1 0,0 1,0-1,0-1,0 1,1 0,-1-1,4 2,1-2,0 0,0-1,0 0,0 0,0-1,0 0,0 0,-1-1,1 0,0 0,-1-1,1 0,-1 0,0-1,0 1,0-2,0 1,-1-1,4-3,103-117,-90 94,-1-1,-1-1,-3-1,0-1,-2-1,-2 0,-1-1,-2 0,-2-1,-1 0,1-27,-4-129,-5 193,1 0,-1 0,0 0,1 0,-1-1,0 1,0 0,1 0,-1-1,0 1,0 0,0 0,-1 0,1-1,0 1,0 0,-1 0,1-1,-1 1,1 0,-1 0,1 0,-1 0,0 0,1 0,-1 0,0 0,0 0,0 0,0 0,0 1,0-1,0 0,0 1,0-1,0 0,0 1,0 0,0-1,-1 1,1 0,0-1,0 1,-1 0,1 0,0 0,0 0,0 0,-1 0,1 0,0 1,0-1,-1 0,1 1,0-1,0 1,0-1,0 1,0-1,0 1,0 0,0 0,-1 0,-9 16,1 1,1 0,0 0,2 1,0 0,1 1,0-1,2 1,1 0,0 0,1 0,1 1,1-1,1 0,1 1,1 1,-2 13,0-12,1-1,0 0,2 0,0-1,2 1,0-1,2 0,0 0,1-1,1 0,4 4,77 143,-90-167,0 1,-1 0,1 0,0 0,0-1,-1 1,1 0,0 0,-1 0,1 0,-1 0,1 0,-1 0,0 0,1 0,-1 1,0-1,0 0,0 0,0 0,0 0,0 0,0 0,0 1,0-1,0 0,-1 0,1 0,0 0,-1 0,1 0,-1 0,1 0,-1 0,0 0,1 0,-1 0,0 0,0-1,1 1,-1 0,0-1,0 1,0 0,0-1,0 1,0-1,0 1,0-1,0 0,0 1,-12-4</inkml:trace>
  <inkml:trace contextRef="#ctx0" brushRef="#br0" timeOffset="27747.358">2060 1541,'43'0,"39"0,14-4,-4-3,-8 1,-13 1,-10 2,-10 1,-9 1,-6 0,-11 1</inkml:trace>
  <inkml:trace contextRef="#ctx0" brushRef="#br0" timeOffset="28608.273">3387 1683,'4'38,"1"0,2 0,1-1,3 0,0-1,3 0,16 32,-29-66,0 0,0 1,1-1,-1 0,1 0,-1 0,1 0,0 0,0-1,0 1,0 0,0-1,0 1,0-1,0 0,1 0,-1 0,0 0,1 0,-1 0,1-1,-1 1,1-1,0 0,-1 0,1 0,-1 0,1 0,-1 0,1-1,-1 1,1-1,-1 0,1 1,-1-1,0 0,1-1,-1 1,0 0,0-1,0 1,0-1,0 0,0 1,0-1,-1 0,2-1,182-166,-140 132,-8 4,1 2,2 1,1 2,1 2,7-1,-46 26,-1 0,0 0,1 0,-1 0,1 0,-1 0,1 1,-1-1,1 1,0-1,-1 1,1 0,0 0,-1 1,1-1,-1 0,1 1,-1 0,1-1,-1 1,1 0,-1 0,1 1,-1-1,0 0,0 1,0-1,0 1,0 0,0 0,0 0,0 0,-1 0,1 0,-1 0,1 0,-1 1,0-1,0 1,0-1,0 1,-1-1,1 2,4 9,-1 0,0 1,-1-1,0 1,-1 0,-1-1,0 1,-1 0,0 0,-1 0,-1-1,0 1,-1 0,-1-1,-3 9,5-11,0-1,-1 0,0 0,-1 1,0-2,-1 1,0-1,0 1,-1-1,0-1,-1 1,0-1,0 0,-1-1,0 0,0 0,-1-1,1 0,-2 0,1-1,0 0,-1 0,0-1,-5 1,13-5,0 1,1-1,-1 0,0 1,1-1,-1 0,0 0,1 0,-1-1,0 1,1 0,-1-1,0 1,1-1,-1 1,1-1,-1 0,1 1,-1-1,1 0,-1 0,1 0,0 0,-1-1,1 1,0 0,0 0,0-1,0 1,0-1,0 1,1-1,-1 1,0-1,1 1,-1-1,1 0,-1 1,1-1,0 0,0 1,0-1,0 0,0 0,0-3,1 1,0-1,0 1,0-1,0 1,1 0,0-1,0 1,0 0,0 0,1 0,-1 0,1 1,0-1,0 1,1-1,7-4,1 1,0 0,0 1,1 1,-1-1,1 2,0 0,0 1,1 0,-1 1,1 0,-1 1,1 1,0 0,-1 1,5 0,58-2,-53-3,-5-2</inkml:trace>
  <inkml:trace contextRef="#ctx0" brushRef="#br0" timeOffset="28865.794">3302 1203,'0'34,"5"20,1 1</inkml:trace>
  <inkml:trace contextRef="#ctx0" brushRef="#br0" timeOffset="30980.509">4854 2162,'37'-37,"68"-66,-4-5,62-89,-156 188,0-1,0 0,-1 0,0 0,0-1,-2 0,1 0,-1-1,-1 1,0-1,0 0,-2 0,1 0,-1 0,-1-4,0 14,-1-1,1 1,-1 0,1 0,-1 0,0-1,0 1,0 0,0 0,0 0,-1 0,1 0,-1 1,1-1,-1 0,1 1,-1-1,0 1,0-1,0 1,0 0,0 0,0 0,0 0,0 0,0 0,-1 1,1-1,0 1,0-1,-1 1,1 0,0 0,-1 0,1 0,0 1,-1-1,1 0,-3 1,0 0,0 1,1-1,-1 1,0 0,1 0,0 0,-1 1,1-1,0 1,0 0,0 0,1 1,-1-1,1 1,-1 0,0 2,2-3,-1 1,1-1,0 1,0 0,0 0,1 0,-1 0,1 0,0 0,0 1,1-1,-1 0,1 0,0 1,0-1,0 0,1 1,-1-1,1 0,0 0,1 0,-1 0,1 1,-1-2,1 1,0 0,1 0,-1-1,1 1,-1-1,1 0,0 0,0 0,0 0,1 0,-1-1,1 1,0-1,-1 0,1 0,11 4,1-1,-1-1,1 0,0-1,0 0,0-2,0 0,0 0,0-2,4 0,57 2,-74-1,-1 0,1 0,-1 0,1 1,-1 0,1-1,-1 1,1 0,-1 0,0 0,0 0,1 1,-1-1,0 0,0 1,0 0,0-1,0 1,-1 0,1 0,-1 0,1 0,-1 0,1 1,-1-1,0 0,0 1,0-1,-1 1,1-1,-1 1,1-1,-1 1,0-1,1 1,-2-1,1 1,0-1,0 2,-28 100,3-23,25-79,0 0,0 0,0 0,0 0,0 1,0-1,1 0,-1 0,1 0,0 0,-1 0,1 0,0 0,0 0,0 0,1 0,-1-1,0 1,1 0,-1-1,1 1,-1-1,1 1,0-1,0 0,-1 0,1 0,0 0,0 0,0 0,0 0,0-1,1 1,-1-1,0 0,2 1,13-1,1-1,-1-1,0 0,0-1,0-1,0-1,-1 0,1-1,-2-1,1 0,0-1,-2-1,1-1,-1 0,0 0,-1-2,0 1,-1-2,0 0,-1 0,3-6,75-93,-87 96,-26 32,16-9,0 0,0 0,1 1,1 0,-1 1,1-1,0 1,1 1,0-1,1 1,0-1,0 1,1 0,0 1,1-1,0 0,1 1,0 0,0-1,1 1,1-1,0 1,0-1,1 1,0-1,1 0,1 3,1-8,0-1,0 1,0-1,1-1,-1 1,1-1,0 0,0 0,1-1,-1 0,0 0,1 0,-1-1,1 0,-1 0,1 0,0-1,-1 0,1-1,0 1,-1-1,1-1,-1 1,1-1,-1 0,0 0,1-1,-1 0,3-2,6-2,-1 0,1-2,-1 1,-1-2,0 0,0 0,-1-1,0-1,-1 0,-1 0,0-1,0-1,-1 1,-1-2,0 1,-1-1,-1 0,0 0,-1-1,-1 0,0 0,0-11,-4 21,0 0,-1 0,1 0,-1 0,-1 1,1-1,-1 0,0 1,-1-1,1 1,-1 0,0 0,0 0,-1 0,0 0,1 1,-1-1,-1 1,1 0,-1 1,1-1,-1 1,0 0,-1 0,1 0,0 1,-1-1,1 1,-1 1,0-1,0 1,1 0,-1 0,-6 1,5 0,0 0,0 1,0-1,0 2,0-1,0 1,1 0,-1 0,1 1,-1 0,1 0,0 0,0 1,0 0,0 0,1 1,0-1,0 1,0 0,0 1,1-1,0 1,0 0,1 0,-1 0,1 0,0 1,1-1,0 1,0 0,-1 6,4-9,0-1,0 1,0-1,0 1,0-1,1 0,0 0,0 1,0-1,0 0,0-1,0 1,1 0,-1-1,1 1,0-1,0 0,0 0,0 0,0 0,0-1,0 1,1-1,-1 0,1 0,2 1,96 17,-64-19,0-1,-1-3,0 0,0-3,0-1,-1-2,0-1,7-5,-16 7,0 0,-1-2,0-1,-1-2,0 0,-1-1,0-2,-2 0,0-2,-1 0,-1-1,0-1,-2-1,-1-1,0 0,-2-2,-1 1,-1-2,-1 0,9-27,-13-35,-8 87,0-1,0 0,0 0,0 0,-1 0,1 0,-1 0,1 0,-1 0,0 0,1 0,-1 1,0-1,0 0,-1 0,1 1,0-1,0 1,-1-1,1 1,-1 0,1 0,-1-1,0 1,1 0,-1 0,0 1,0-1,0 0,0 1,1-1,-1 1,0-1,0 1,0 0,0 0,0 0,0 0,0 0,0 0,-1 1,-9 4,0 1,1 0,0 0,0 1,1 1,-1 0,2 0,-1 1,1 1,1-1,0 1,0 1,1-1,0 1,1 1,0-1,-1 5,-6 12,1 0,2 1,1 0,1 0,1 1,2 0,1 0,2 1,0-1,2 0,2 1,2 14,-2-35,-1 0,1-1,1 0,0 1,0-1,1 0,0 0,1-1,-1 1,2-1,-1 0,1-1,0 1,1-1,0 0,0-1,0 1,1-1,0-1,0 0,1 0,-1 0,1-1,0 0,0-1,1 0,-1-1,0 0,1 0,0-1,9 1,0-2,0 0,1-1,-1-1,0-1,0-1,-1 0,1-1,-1-1,0-1,0-1,-1 0,0-1,-1-1,1-1,-2 0,0-1,4-4,23-25,-1-1,-3-3,-1-1,-2-1,26-49,-39 57,-1-1,-2-1,-1-1,1-10,-7-32,-12 82,0 0,0 0,0 1,0-1,-1 0,1 0,0 0,-1 1,1-1,-1 0,0 1,0-1,1 0,-1 1,0-1,0 1,0-1,-1 1,1 0,0-1,-1 1,1 0,0 0,-1 0,1 0,-1 0,0 0,1 1,-1-1,0 0,1 1,-1-1,0 1,0 0,0 0,1-1,-1 1,0 0,0 0,0 1,1-1,-1 0,-1 1,-9 4,-1 0,1 1,-1 0,2 1,-1 1,1 0,0 0,1 1,0 0,0 1,1 0,0 1,1 0,0 0,-5 11,-3 2,1 1,1 1,1 0,1 1,2 0,1 1,1 0,1 0,-1 12,7-27,1 0,0-1,0 1,1 0,1-1,0 1,1-1,0 0,1 0,0 0,1 0,1 0,-1-1,2 0,0 0,0-1,1 0,0 0,0-1,1 0,1 0,-1-1,2-1,-1 1,1-2,0 1,0-1,0-1,4 1,13-9,-20-7</inkml:trace>
  <inkml:trace contextRef="#ctx0" brushRef="#br0" timeOffset="31225.051">7789 1739,'-9'33,"-4"12</inkml:trace>
  <inkml:trace contextRef="#ctx0" brushRef="#br0" timeOffset="31560.541">7902 1287,'0'15,"0"4</inkml:trace>
  <inkml:trace contextRef="#ctx0" brushRef="#br0" timeOffset="34882.736">8213 1627,'-47'284,"36"-182,34-142,0-12,124-244,-147 296,1 1,-1 0,0 0,0 0,0 0,1-1,-1 1,0 0,1 0,-1 0,1-1,-1 1,1 0,-1-1,1 1,-1 0,1-1,-1 1,1-1,0 1,0-1,-1 1,1-1,0 1,0-1,-1 0,1 0,0 1,0-1,0 0,0 0,-1 0,1 0,0 0,0 0,0 0,0 0,0 0,-1 0,1 0,0-1,0 1,0 0,-1-1,1 1,0 0,0-1,-1 1,1-1,0 1,-1-1,1 1,0-1,-1 0,1 1,-1-1,1 0,-1 0,1 1,-1-1,0 0,1 0,-1 0,0 1,0-1,0 0,1 0,-1 0,0 0,0 0,42 155,-42-149,1-1,-1 1,1-1,0 1,1-1,-1 1,1-1,0 0,0 0,0 0,0 0,1 0,0 0,-1-1,1 1,1-1,-1 0,0 0,1 0,0 0,-1-1,1 1,0-1,1 0,-1 0,0-1,0 1,1-1,-1 0,1 0,-1 0,1-1,-1 1,1-1,0 0,-1-1,1 1,-1-1,1 0,3-1,1-4,1 0,-1-1,0 0,0 0,-1-1,0-1,-1 1,0-1,0 0,-1-1,3-4,10-14,7-16,-18 25</inkml:trace>
  <inkml:trace contextRef="#ctx0" brushRef="#br0" timeOffset="35442.851">9144 1654,'-14'-2,"0"1,0 0,0 0,0 1,0 1,1 1,-1 0,0 0,0 2,1 0,0 0,-9 5,16-7,0 1,0 0,0 0,0 1,1 0,-1 0,1 0,0 0,0 1,1 0,-1 0,1 0,0 1,1-1,-1 1,1 0,0 0,0 0,1 1,0-1,0 1,1-1,-1 1,1-1,1 1,-1 6,2-7,0-1,0 0,0 0,1 0,0 0,0 0,0 0,0-1,1 1,0-1,0 1,0-1,0 0,1 0,-1 0,1-1,0 1,0-1,1 0,-1 0,0-1,1 1,0-1,0 0,0 0,0 0,0-1,0 0,0 0,0 0,0-1,1 1,-1-1,0 0,0-1,1 0,-1 1,0-1,0-1,0 1,0-1,4-2,11-5,0-1,-1-1,0 0,-1-2,0 0,-1-1,-1 0,15-17,77-61,-107 90,1 1,-1-1,1 1,0 0,-1 0,1-1,0 1,0 0,0 0,0 1,-1-1,1 0,0 1,0-1,1 1,-1-1,0 1,0 0,0 0,0 0,0 0,0 1,0-1,0 0,0 1,0-1,0 1,0 0,0 0,0 0,0 0,-1 0,1 0,0 0,-1 0,1 1,-1-1,1 1,-1-1,1 1,-1 0,0-1,1 3,2 15,0 1,-2-1,0 1,-1 0,-1 0,-1 0,-3 19,3-23,-27 233,27-213,-1 0,-2 0,-2 0,-1-1,-1 0,-2 0,-2-1,-1-1,-1 0,-2 0,-2-2,0 0,-20 23,32-46,-42 40,47-47,0-1,0 1,-1 0,1 0,0 0,0-1,0 1,0-1,-1 1,1-1,0 1,-1-1,1 0,0 0,-1 0,1 1,0-1,-1 0,1-1,0 1,-1 0,1 0,0-1,-1 1,1 0,0-1,0 1,-1-1,1 0,0 1,0-1,0 0,0 0,0 0,0 0,0 0,0 0,0 0,1 0,-1 0,0 0,0 0,1 0,-1-1,-2-10,1 0,1 0,0 0,0-1,1 1,1 0,0 0,0 0,1 0,1 0,0 0,1 0,0 1,1-1,1-1,27-66,3 1,3 3,4 1,25-32,35-24,-85 113</inkml:trace>
  <inkml:trace contextRef="#ctx0" brushRef="#br0" timeOffset="38794.098">10329 1598,'-6'4,"0"0,0 0,1 1,0-1,0 1,0 1,0-1,1 1,0 0,0 0,0 0,1 0,0 1,0-1,0 1,1 0,0 0,1 0,-1 0,1 0,1 0,-1 0,1 0,1 0,-1 0,1 1,0-1,1 0,0 0,1 3,0 1,0 0,1 0,1-1,-1 0,2 1,-1-2,2 1,-1-1,1 0,0 0,1 0,0-1,3 1,-8-6,1 0,-1 0,1-1,0 1,0-1,0 0,0 0,0 0,1-1,-1 0,1 1,-1-2,1 1,-1 0,1-1,-1 0,1 0,-1 0,1-1,-1 1,1-1,-1 0,1 0,-1-1,0 0,1 1,-1-1,0-1,0 1,0 0,-1-1,1 0,2-3,79-105,-60 70,-23 40,0-1,0 0,1 1,-1 0,1-1,-1 1,1 0,-1 0,1 1,0-1,-1 0,1 1,0 0,0-1,-1 1,1 0,0 1,0-1,-1 0,1 1,0 0,0-1,-1 1,1 0,-1 0,1 1,-1-1,1 0,-1 1,0-1,0 1,0 0,0 0,0 0,0 0,0 0,0 0,-1 1,1-1,-1 0,1 3,31 21,-27-22,0-1,1 0,-1 0,1 0,-1-1,1 1,0-2,0 1,0-1,0 0,0-1,0 1,0-1,0-1,0 1,0-1,0-1,-1 1,1-1,0 0,-1-1,1 1,-1-1,1-1,-1 1,0-1,-1 0,1 0,-1-1,2-2,4-3,-1-1,-1 0,0-1,0 0,-1 0,-1-1,0 0,0-1,-2 1,1-1,-2 0,0 0,-1-1,0 1,-1-1,-1 0,0 1,-1-10,-1 24</inkml:trace>
  <inkml:trace contextRef="#ctx0" brushRef="#br0" timeOffset="39084.382">11402 1739,'-5'28,"-1"20,0 7,1-2,1-15,2-13</inkml:trace>
  <inkml:trace contextRef="#ctx0" brushRef="#br0" timeOffset="39330.914">11402 1344,'0'0</inkml:trace>
  <inkml:trace contextRef="#ctx0" brushRef="#br0" timeOffset="39584.442">11740 1203,'18'217,"-9"-127,-4 1,-6 90,-1-55,2-15,0-111</inkml:trace>
  <inkml:trace contextRef="#ctx0" brushRef="#br0" timeOffset="39812.519">11515 1683,'38'-5,"28"-1,6-1,-3 2,-9 2,-15-4,-10 0,-11-5,-10 1</inkml:trace>
  <inkml:trace contextRef="#ctx0" brushRef="#br0" timeOffset="40231.541">12051 1260,'-17'375,"15"-353,-2 0,1-1,2 1,0 0,1 0,1-1,1 1,1 0,1-1,1 0,6 18,-9-36,0 0,0 1,0-1,0 0,0 0,1 0,-1-1,1 1,0 0,0-1,0 0,0 0,0 0,1 0,-1 0,0 0,1-1,-1 0,1 0,0 0,-1 0,1 0,0-1,0 0,0 0,-1 0,1 0,0 0,0-1,-1 1,1-1,0 0,-1 0,1-1,-1 1,1-1,-1 0,0 0,0 0,0 0,0 0,0-1,1 0,169-160,-172 161,1 0,-1 1,0-1,1 0,0 1,-1-1,1 1,0 0,-1 0,1 0,0-1,0 2,0-1,0 0,0 0,0 1,1-1,-1 1,0-1,0 1,0 0,0 0,1 0,-1 0,0 0,0 1,0-1,0 1,0-1,0 1,0 0,0 0,0 0,0 0,0 0,0 0,0 1,-1-1,1 0,0 1,-1 0,7 83,-9-79,0 0,0 0,1 0,0 0,0 0,1 1,0-1,0 0,0 0,0 0,1-1,0 1,1 0,-1-1,1 1,8 7</inkml:trace>
  <inkml:trace contextRef="#ctx0" brushRef="#br0" timeOffset="40578.895">12728 1683,'-8'20,"0"1,2 0,0 0,1 0,2 1,0 0,1 0,1 0,1-1,1 1,3 12,-4-31,0 0,1-1,-1 1,1 0,0-1,0 1,0-1,0 1,0-1,0 1,1-1,-1 0,1 0,0 0,-1 0,1 0,0 0,0 0,1 0,-1-1,0 1,0-1,1 0,-1 1,1-1,-1 0,1-1,-1 1,1 0,0-1,-1 1,1-1,0 0,0 0,-1 0,1 0,0 0,-1-1,1 1,0-1,-1 0,1 0,-1 0,1 0,-1 0,1 0,-1-1,0 1,0-1,0 0,1 0,5-8,0 0,0 0,-1 0,-1-1,0 0,0 0,-1-1,0 1,-1-1,-1 0,0-1,0 1,-1 0,-1-1,0 1,-1-6,1 12,-1 0,1 0,-1 0,-1 0,1 0,-1 0,0 0,-1 1,1-1,-1 0,0 1,0-1,-1 1,0-1,0 1,0 0,-1 1,1-1,-1 0,0 1,0 0,-1 0,0 0,1 1,-4-3,-11 0</inkml:trace>
  <inkml:trace contextRef="#ctx0" brushRef="#br0" timeOffset="41301.05">13180 1795,'-5'5,"0"0,0 1,0-1,1 1,-1 0,2 0,-1 1,1-1,-1 1,2 0,-1 0,1 0,0 0,1 0,-1 0,1 0,1 1,-1-1,1 0,1 1,-1-1,1 0,1 0,-1 1,2 1,-1-7,0 0,0 0,0-1,1 1,-1-1,1 1,-1-1,1 0,-1 0,1 0,0 0,-1 0,1 0,0-1,0 0,-1 1,1-1,0 0,0 0,0-1,-1 1,1 0,0-1,0 0,-1 0,1 0,0 0,-1 0,1 0,-1-1,77-45,61-79,-139 125,1 1,-1 0,0-1,1 1,-1 0,0 0,1 0,-1 0,1 0,-1 0,0 0,1 0,-1 0,0 1,1-1,-1 1,0-1,1 1,-1-1,0 1,0 0,0 0,0-1,0 1,1 0,-1 0,-1 0,1 0,0 0,0 0,0 1,0-1,-1 0,1 0,-1 1,1-1,-1 0,1 0,-1 1,0-1,0 1,1-1,-1 0,0 1,0-1,-1 0,1 1,0-1,0 1,-1-1,1 0,0 1,-1-1,0 1,4 17,0-13,0 1,0-1,1 0,-1 0,1-1,1 1,-1-1,1 0,0 0,0 0,0 0,1-1,-1 0,1 0,0-1,0 0,1 0,-1 0,1-1,-1 1,1-2,0 1,0-1,0 0,-1 0,1-1,0 0,0 0,0-1,0 0,0 0,0 0,0-1,-1 0,1-1,-1 1,1-1,-1 0,0-1,1 0,11-8,0 0,-1-1,0-1,-1 0,-1-1,0-1,3-5,39-40,-16 20,-2-2,-2-2,-2-1,-3-2,22-41,-45 72,0-1,-1-1,-1 1,0-2,-2 1,0 0,-1-1,-1 0,-1 0,-1 0,-1 0,-1-4,2 21,-1 0,1 1,-1-1,0 0,0 0,-1 1,1-1,0 0,-1 0,0 1,0-1,1 0,-2 1,1-1,0 1,0-1,-1 1,1 0,-1 0,0-1,0 1,0 0,0 0,0 1,0-1,0 0,-1 1,1-1,-1 1,1 0,-1 0,1 0,-1 0,0 0,1 1,-1-1,0 1,0 0,1-1,-1 1,0 1,0-1,1 0,-1 1,0-1,0 1,1 0,-1 0,1 0,-1 0,1 0,-1 1,1-1,-13 12,2 0,-1 2,2-1,0 1,1 1,0 0,2 1,0 0,0 0,2 1,0 0,1 0,1 1,1 0,0 0,1 0,2 0,0 4,-1-1,1 1,1-1,1 1,2-1,0 0,1 1,1-1,1-1,1 1,1-1,1 0,1-1,0 0,10 12,63 71,-86-104,-3-3</inkml:trace>
  <inkml:trace contextRef="#ctx0" brushRef="#br0" timeOffset="41463.85">13716 1598,'57'5,"25"1,7 0,-6-1,-13-1,-9-2,-9-1,-10 0,-11-1</inkml:trace>
  <inkml:trace contextRef="#ctx0" brushRef="#br0" timeOffset="45733.654">15297 1683,'-5'-6,"1"0,-1 1,0-1,0 1,-1 0,0 1,0-1,0 1,0 0,0 1,-1-1,0 1,0 1,1-1,-2 1,1 0,0 1,0 0,0 0,-1 0,1 1,-1 0,1 0,0 1,-1 0,1 1,0-1,-2 2,6-2,1 0,0 1,0-1,0 1,0-1,0 1,0 0,1-1,-1 1,1 0,-1 0,1 0,-1 0,1 1,0-1,0 0,0 0,0 1,1-1,-1 1,1-1,-1 1,1-1,0 1,0-1,0 1,0-1,0 0,1 1,-1-1,1 1,0-1,0 1,-1-1,1 0,1 1,53 81,-44-72,-6-5,-1 0,0 0,0 0,0 1,-1-1,0 1,0 0,-1 0,0 0,0 0,-1 0,1 5,-2-9,0-1,0 1,0-1,0 1,0-1,-1 0,0 1,0-1,0 0,0 1,0-1,0 0,-1 0,0 0,1 0,-1 0,0-1,0 1,-1 0,1-1,-1 0,1 1,-1-1,0 0,0 0,0-1,0 1,0 0,0-1,0 0,-1 0,0 1,-1-1,0-1,0 1,0-1,1 0,-1 0,0 0,0-1,0 1,1-1,-1 0,0-1,1 1,-1-1,-1-1,-14-8</inkml:trace>
  <inkml:trace contextRef="#ctx0" brushRef="#br0" timeOffset="46249.702">15240 2049,'56'-25,"-1"-2,-2-3,-1-2,-1-2,-2-3,-2-1,22-24,-40 25,-2-1,-1-1,-2-2,-2 0,-1-4,-14 32,-3 7,0 0,0 0,-1-1,0 0,0 0,-1 0,0 0,0 0,-1 0,1-1,-2 1,1 0,-1-1,0 1,0-1,-1 1,0 0,-1-1,1 1,-1 0,-3-6,3 11,1 0,-1 1,0-1,0 1,0-1,0 1,0 0,0-1,-1 1,1 0,0 1,0-1,-1 0,1 1,-1-1,1 1,0-1,-1 1,1 0,-1 0,1 1,-1-1,1 0,0 1,-1-1,1 1,0 0,-1 0,1 0,0 0,0 0,0 0,-1 1,-63 52,53-37,1-1,1 2,1-1,0 1,1 1,2 0,-1 0,2 1,1-1,0 1,1 0,2 1,0-1,1 1,1-1,0 1,2-1,2 10,-1-17,0-1,1 1,1-1,0 0,0 0,1-1,0 1,1-2,1 1,0-1,0 0,1 0,6 5,29 4,-30-21</inkml:trace>
  <inkml:trace contextRef="#ctx0" brushRef="#br0" timeOffset="46569.596">16002 1880,'-5'10,"-1"8,4 0,4 3,5-3,7-4,6-5,4-3,-2-8,-10-4,-6 0</inkml:trace>
  <inkml:trace contextRef="#ctx0" brushRef="#br0" timeOffset="46816.638">16087 1485,'5'5,"1"1</inkml:trace>
  <inkml:trace contextRef="#ctx0" brushRef="#br0" timeOffset="47366.116">16312 1683,'17'118,"-6"-55,-3 1,-2 0,-4 0,-4 58,-1-87,3-23,0-1,0 1,-1-1,-1 0,0 0,0 1,-1-1,-1-1,0 1,0 0,-1-1,0 0,-1 0,0 0,0-1,-3 2,9-11,-1 1,1-1,-1 1,1-1,-1 1,0-1,1 1,-1-1,0 0,1 1,-1-1,0 0,1 0,-1 0,0 1,0-1,1 0,-1 0,0 0,0 0,1 0,-1 0,0 0,0-1,1 1,-1 0,0 0,0-1,1 1,-1 0,0-1,1 1,-1 0,1-1,-1 1,0-1,1 1,-1-1,1 1,-1-1,1 0,-1 1,1-1,0 0,-1 1,1-1,0 0,0 1,-1-1,1 0,0 0,0 1,0-1,0 0,0 0,-6-45,9 22,2 0,0-1,2 2,0-1,2 1,0 0,9-13,5-13,2 2,1 0,3 1,2 2,2 1,1 2,3 1,1 2,29-22,-53 49,0 1,1 1,1 0,-1 1,1 1,1 0,9-2,-25 8,1 1,0-1,-1 1,1-1,0 1,0 0,-1-1,1 1,0 0,0 0,-1 1,1-1,0 0,0 0,-1 1,1-1,0 1,-1 0,1-1,0 1,-1 0,1 0,-1 0,1 0,-1 0,0 0,1 1,-1-1,0 0,0 1,0-1,0 1,0-1,0 1,-1-1,1 1,0 0,-1-1,1 1,-1 0,0 0,1-1,-1 1,0 0,0 1,-15 81,-4-50,-1-2,-2 0,-1-1,-2-2,0 0,-10 6,-54 33,85-66,1 1,-1-1,0 0,0-1,0 1,0-1,0 1,0-1,0 0,-1-1,1 1,0-1,-1 0,1 0,0 0,-1-1,1 1,0-1,0 0,0 0,0-1,0 1,0-1,-1-1,-9-7</inkml:trace>
  <inkml:trace contextRef="#ctx0" brushRef="#br0" timeOffset="47881.155">17046 1852,'-23'63,"-3"-1,-3-1,-23 37,28-72,7-46,16 5,1 1,0 0,1 0,1 0,0 0,1 0,0 0,1 0,1 1,0 0,1 0,0 0,5-6,110-152,-120 169,15-19,0 0,1 2,1 0,0 1,2 0,0 2,1 0,0 2,1 0,1 1,23-9,-44 21,0 1,1-1,-1 0,0 0,1 1,-1-1,1 1,-1 0,0 0,1 0,-1 0,1 0,-1 0,1 1,-1-1,0 1,1 0,-1 0,0 0,0 0,1 0,-1 0,0 0,0 1,0-1,0 1,-1-1,1 1,0 0,-1 0,1 0,-1 0,0 0,1 0,-1 0,0 0,0 0,0 1,-1-1,1 0,0 2,0 4,1 1,-1 0,0-1,-1 1,0 0,0-1,-1 1,0 0,-1-1,0 1,-1 2,-3 6,-1-1,0-1,-1 1,-1-1,0-1,-1 0,-1 0,0-1,-1 0,0-1,-1 0,0-1,-1-1,0 0,-1-1,0 0,0-1,-1-1,0 0,0-2,-11 3,-25-9,51 1,0 0,0 0,0-1,0 1,0 0,0-1,0 1,0-1,0 1,0-1,0 1,0-1,0 0,1 1,-1-1,0 0,0 0,1 1,-1-1,0 0,1 0,-1 0,1 0,0 0,-1 0,1 0,0 0,-1 0,1 0,0 0,0 0,0 0,0 0,0 0,0 0,0 0,0 0,0 0,1 0,-1 0,0 0,1 0,-1 0,1 0,-1 0,1-1,8-14</inkml:trace>
  <inkml:trace contextRef="#ctx0" brushRef="#br0" timeOffset="48138.179">17667 1767,'-15'34,"-4"15,-4 1,3-10</inkml:trace>
  <inkml:trace contextRef="#ctx0" brushRef="#br0" timeOffset="48384.219">17582 1428,'0'0</inkml:trace>
  <inkml:trace contextRef="#ctx0" brushRef="#br0" timeOffset="48786.384">17780 1908,'3'1,"0"0,-1 0,1 0,0-1,0 0,1 1,-1-1,0 0,0 0,0-1,0 1,0-1,0 1,0-1,0 0,-1 0,1 0,0-1,0 1,-1-1,1 1,-1-1,1 0,-1 0,0 0,0 0,2-2,52-66,43-59,-99 128,1 0,-1 1,1-1,0 0,-1 1,1-1,0 1,0-1,-1 0,1 1,0 0,0-1,0 1,0 0,0-1,-1 1,1 0,0 0,0 0,0 0,0 0,0 0,0 0,0 0,0 0,0 0,0 0,0 1,0-1,-1 0,1 1,0-1,0 0,0 1,0-1,-1 1,1 0,0-1,-1 1,1-1,0 1,-1 0,1 0,-1-1,1 1,-1 0,1 0,-1 0,1 0,-1 0,0-1,0 2,12 53,-11-46,0-2,0 0,0 0,0-1,1 1,0 0,1-1,-1 1,1-1,0 1,1-1,0 0,0-1,0 1,0-1,1 0,0 0,0 0,1 0,-1-1,1 0,0 0,0-1,0 1,0-1,1-1,-1 1,1-1,0 0,0-1,0 0,-1 0,1 0,0-1,0 0,0 0,0 0,0-1,3-1,-2-1,1 0,-1 0,0 0,0-1,0-1,-1 0,1 0,-1 0,0 0,-1-1,1-1,-1 1,0-1,-1 0,0 0,0 0,0-1,-1 0,0 0,-1 0,0 0,2-6,32-57,-24 54,0 4</inkml:trace>
  <inkml:trace contextRef="#ctx0" brushRef="#br0" timeOffset="49453.138">18740 1683,'-20'5,"0"0,0 2,1 0,0 1,1 1,0 1,0 1,-7 6,17-12,0 1,1 1,0-1,0 1,0 1,1-1,0 1,1 0,0 1,0-1,1 1,-1 2,3-7,1-1,-1 1,1-1,0 1,1 0,-1 0,1-1,-1 1,1 0,0 0,0-1,1 1,-1 0,1 0,0-1,0 1,0 0,0-1,1 1,-1-1,1 1,0-1,0 0,0 0,1 0,-1 0,1 0,0-1,-1 1,1-1,0 1,1-1,1 1,1 0,-1-1,0 0,1 0,-1-1,1 1,-1-1,1 0,0-1,-1 1,1-1,0 0,0-1,-1 0,1 1,0-2,-1 1,1-1,-1 1,1-2,1 0,107-63,-61 27,2 2,1 3,2 3,19-7,-76 37,1-1,0 1,0 0,0 0,1-1,-1 1,0 1,0-1,1 0,-1 0,0 1,1 0,-1-1,0 1,1 0,-1 0,1 0,-1 0,0 1,1-1,-1 1,1-1,-1 1,0 0,0 0,0 0,1 0,-1 0,0 0,0 1,0-1,-1 1,1 0,0-1,-1 1,1 0,0 1,1 12,-1-1,-1 1,0-1,-1 1,-1-1,0 1,-1-1,-1 1,0-1,-1 0,0 0,-1 0,-1 0,-1 7,-92 377,95-378,0-1,-1 0,-1 0,-1 0,-1 0,0-1,-2-1,0 1,0-2,-2 1,-3 3,13-18,-1 1,1-1,0 1,-1-1,1 0,-1 0,0 0,1-1,-1 1,0 0,0-1,0 0,0 0,0 0,-1 0,1 0,0-1,0 1,-1-1,1 0,0 0,-1 0,1 0,0-1,0 0,-1 1,1-1,0 0,0 0,0-1,0 1,0-1,0 1,0-1,1 0,-1 0,1 0,-1 0,1-1,0 1,0-1,0 1,0-1,0 0,0 0,1 0,0 0,-1 0,-2-11,1 1,1-1,0 1,1-1,0 1,1-1,1 0,0 0,0 1,2-1,0 1,0 0,1 0,1 0,0 0,1 0,0 1,1 0,0 1,5-6,-2 2,1 0,1 1,1 0,0 1,0 0,1 1,1 1,0 0,1 1,0 0,0 2,1 0,0 0,0 2,1 0,4 0,-15 6,-1 0,1 0,0 0,0 1,0 0,-1 0,1 1,0 0,-1 0,1 1,-1 0,6 3,30 11,-32-15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0:2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8,'0'5,"4"1,3-4,4-9,-5-1,-3 3,-7 5,-7 5,-7 8,4 1,10-1,10-9,4-4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0,'-27'8,"1"0,1 1,-1 1,2 2,-1 1,2 0,0 2,0 1,1 0,2 2,-7 7,22-21,0 1,0 0,0 0,1 0,0 1,0 0,0-1,1 1,0 1,0-1,1 0,0 1,0-1,0 1,1 0,0-1,0 1,0 0,1 0,0 0,1 0,-1-1,1 1,1 0,-1 0,1-1,0 1,1-1,0 0,0 1,0-1,0 0,1-1,0 1,0-1,1 0,0 0,0 0,0 0,2 0,-2-3,0 0,0 0,0-1,0 1,1-1,-1-1,1 1,-1-1,1 0,-1 0,0 0,1-1,-1 0,1 0,-1 0,0-1,0 1,0-1,0-1,0 1,0-1,3-2,95-76,-75 55,-2-2,-1-1,-1-1,-2 0,10-20,-32 50,0-1,1 1,-1-1,0 1,0 0,1-1,-1 1,0-1,1 1,-1 0,0-1,1 1,-1 0,1 0,-1-1,1 1,-1 0,0 0,1-1,-1 1,1 0,-1 0,1 0,-1 0,1 0,-1 0,1 0,-1 0,1 0,-1 0,1 0,-1 0,1 0,-1 0,1 0,-1 1,1-1,-1 0,0 0,1 1,-1-1,1 0,-1 0,0 1,1-1,-1 0,0 1,1-1,-1 1,0-1,1 1,-1-1,0 0,0 1,0-1,1 1,-1-1,0 1,0-1,0 1,0-1,0 1,0-1,0 1,0-1,16 50,-11-31,-1-8,0 0,0 0,1 0,0-1,1 1,0-1,1-1,0 1,1-1,0 0,0-1,0 0,1 0,1-1,-1 0,1-1,0 0,1 0,-1-1,1 0,0-1,1 0,-1-1,0-1,8 2,69-26,-74 12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260 520,'-7'-1,"0"1,-1 0,1 0,0 0,0 1,0 0,0 1,0 0,0 0,0 0,0 1,1 0,-1 0,1 0,0 1,0 0,0 1,0-1,1 1,-4 4,-4 6,1 0,1 1,0 1,1 0,1 0,0 0,1 1,1 1,1-1,1 1,1 0,0 1,1-1,1 0,1 1,1 10,-1-25,1 0,-1 0,1 0,0 0,0 0,1 0,-1 0,1 0,0 0,1 0,-1 0,1-1,0 1,0 0,1-1,-1 1,1-1,0 0,0 0,0 0,1 0,-1-1,1 0,0 1,0-1,0 0,0-1,1 1,-1-1,1 0,0 0,-1 0,1-1,0 1,0-1,0 0,0-1,0 1,5-1,9-7,1-1,-1-1,-1 0,0-1,0-1,-1-1,-1-1,0 0,0-1,-1 0,8-12,20-22,-2-2,-2-1,-2-2,-3-2,-2-1,9-26,-27 53,-1-1,-1-1,-1 0,-2 0,-1-1,-2 0,-1-1,-1 1,-2-1,-1-5,-2 32,1 0,-1-1,0 1,-1 0,0 0,0 0,0 0,0 0,-1 0,0 0,-1 1,1-1,-1 1,0 0,-1-1,3 4,0 0,0 0,-1 1,1-1,0 1,-1-1,1 1,-1 0,1 0,-1 0,1 0,-1 1,0-1,1 1,-1-1,0 1,1 0,-1 0,0 0,0 0,1 1,-1-1,0 1,1 0,-1-1,0 1,1 1,-1-1,1 0,0 0,-1 1,1-1,0 1,0 0,0 0,0 0,-16 15,0 2,2 0,0 0,1 1,2 1,0 1,1 0,0 0,2 1,1 1,1 0,1 0,2 0,0 1,0 7,3-18,0 0,1 0,1 0,1 1,-1-1,2 0,0 0,1 0,0-1,1 1,1-1,0 1,1-1,0-1,1 1,0-1,1 0,1-1,-1 0,2 0,0-1,0 0,1-1,0 0,0-1,1 0,9 4,-11-7,0 0,0-1,0-1,1 1,-1-2,1 0,-1 0,1-1,0 0,0 0,0-2,0 1,-1-1,1-1,0 0,-1 0,11-4,-13 3,0 0,0-1,0 0,0 0,-1-1,1 1,-1-2,0 1,-1-1,1 0,-1 0,0-1,-1 0,0 0,0 0,0 0,-1-1,0 0,0 0,1-7,-7 3,-8 32,10-15,-1 0,0 0,1 0,0 0,0 0,1 0,-1 0,1 0,0 0,0 0,1 0,-1 0,1-1,0 1,1 0,-1-1,1 0,0 0,0 1,0-2,0 1,1 0,0-1,-1 1,1-1,0 0,1-1,-1 1,3 1,3 1,0 0,0-1,0 0,1-1,0 0,-1 0,1-1,0-1,0 0,0 0,0-1,1-1,3 0,6-4,1-2,-1 0,0-2,-1 0,0-1,0-1,-1 0,-1-2,0 0,-1-2,0 1,-1-2,-1 0,6-9,33-28,-52 51,-1 0,1 0,-1 0,1 0,0 0,0 0,0 1,0-1,0 0,0 1,0 0,0 0,1 0,-1 0,0 0,1 0,-1 0,1 1,-1-1,1 1,-1 0,1 0,0-1,-1 2,1-1,-1 0,1 1,-1-1,1 1,-1 0,1-1,-1 1,0 0,1 1,-1-1,0 0,0 1,0-1,0 1,0 0,0-1,-1 1,1 0,0 0,-1 0,1 1,-1-1,0 0,0 0,0 1,0-1,0 0,-1 1,1 0,2 13,0 0,-1 0,-1 0,-1 0,0 0,-1 0,-1 0,0 0,-1-1,-1 1,0-1,-3 4,5-14,0-1,0 1,-1-1,0 0,0 0,0 0,0 0,-1-1,1 1,-1-1,0 0,0 0,0 0,0-1,-1 0,1 1,-1-1,1-1,-1 1,0-1,1 0,-1 0,0 0,0 0,0-1,0 0,-5 0,10 0,-1 0,0-1,0 1,0 0,1 0,-1 0,0-1,0 1,1 0,-1-1,0 1,1-1,-1 1,0-1,1 1,-1-1,1 1,-1-1,0 0,1 1,0-1,-1 0,1 1,-1-1,1 0,0 1,-1-1,1 0,0 0,0 0,0 1,0-1,0 0,0 0,0 0,0 1,0-1,0 0,0 0,0 0,0 1,1-1,-1 0,0 0,1 1,-1-1,0 0,1 1,-1-1,1 0,-1 1,1-1,0 1,-1-1,1 1,-1-1,1 1,0-1,0 1,-1-1,1 1,0 0,0 0,-1-1,1 1,0 0,12-5,0 1,-1 1,2 0,-1 0,0 2,0-1,1 2,-1 0,0 0,1 1,1 1,44 10,-52-9,1-1,0 0,0 0,0-1,0 0,1 0,-1-1,0 0,0-1,0 0,7-1,8-7,-1-1,0-1,0-1,-1-1,-1 0,0-2,-1 0,-1-1,0-1,-1-1,-1-1,-1 0,13-21,-14 24,3-10,0 1,-1-2,-2 0,-1-1,-1-1,-2 1,0-2,-2 1,3-27,1-145,-26 149,14 51,0 0,-1 0,1 0,0 0,-1 0,1 0,-1 0,1 0,-1 0,0 1,1-1,-1 0,0 0,0 1,0-1,1 1,-1-1,0 0,0 1,0 0,0-1,0 1,0-1,0 1,0 0,0 0,0 0,0 0,0 0,0 0,0 0,0 0,0 0,0 0,0 0,0 0,0 1,0-1,0 0,0 1,0-1,0 1,0-1,0 1,1 0,-1-1,0 1,0 0,-7 9,1 0,0 0,0 1,1 0,0 0,1 1,1 0,0-1,0 1,1 1,1-1,0 0,0 1,1 1,-5 20,0 6,2 1,1-1,2 1,2-1,2 1,1-1,2 1,9 26,-6-30,-2 0,-1 0,-2 1,-2 0,-1 0,-3 19,-16-19,17-37,0-1,1 1,-1-1,1 1,-1-1,0 0,1 1,-1-1,0 0,1 0,-1 1,0-1,0 0,1 0,-1 0,0 0,0 0,1 0,-1 0,0 0,0 0,1 0,-1 0,0-1,1 1,-1 0,0 0,1-1,-1 1,0 0,1-1,-1 1,0-1,1 1,-1-1,1 1,-1-1,1 1,-1-1,1 0,0 1,-1-1,1 0,0 1,-1-1,1 0,0 1,0-1,0 0,-1 0,1 1,0-1,0 0,0 0,-9-46,7 22</inkml:trace>
  <inkml:trace contextRef="#ctx0" brushRef="#br0" timeOffset="329.899">2292 350,'-28'20,"15"-13,0 1,1 0,0 1,0 0,1 1,0 0,0 1,2 1,-1-1,1 1,1 1,0 0,1 0,-2 4,9-10,1 0,-1 0,1 0,0-1,1 1,0 0,0-1,0 1,1-1,-1 0,2 0,-1 0,1 0,0-1,0 1,0-1,1 0,0 0,0-1,0 1,0-1,1 0,0 0,0-1,0 0,0 0,0 0,1-1,-1 0,3 0,34 23,55 39,-70-74,-21-4</inkml:trace>
  <inkml:trace contextRef="#ctx0" brushRef="#br0" timeOffset="685.224">881 68,'5'0,"1"4,0 3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1,'2'1,"0"0,0 1,0-1,-1 1,1 0,0-1,-1 1,0 0,1 0,-1 0,0 0,0 0,0 0,0 0,0 1,-1-1,1 0,-1 0,1 1,-1-1,0 0,0 1,0-1,0 1,0-1,0 1,4 195,-4-195,0-1,1 1,-1-1,0 1,1-1,-1 1,1-1,0 0,0 0,0 1,0-1,0 0,1 0,-1 0,1 0,-1 0,1 0,0 0,-1-1,1 1,0-1,0 1,0-1,1 0,-1 1,0-1,0 0,1 0,-1-1,0 1,1-1,-1 1,1-1,-1 0,1 1,-1-1,1-1,-1 1,0 0,1 0,95-37,-60 6,-32 26,-1-1,1 1,0 0,0 1,0 0,0-1,1 2,0-1,0 1,0 0,0 1,0-1,5 0,-8 5,0-1,0 0,-1 1,1 0,-1 0,1 0,-1 0,0 0,1 1,-1 0,-1-1,1 1,0 0,-1 0,1 1,-1-1,0 0,0 1,0 0,-1-1,1 3,12 16,-12-19,0-1,0 1,1-1,-1 0,0 0,1 0,-1 0,1 0,0 0,0-1,0 1,-1-1,1 0,1 0,-1 0,0 0,0-1,0 1,0-1,0 0,1 0,-1 0,0 0,0 0,0-1,1 1,-1-1,0 0,0 0,0 0,0-1,0 1,-1-1,1 1,1-2,89-73,-81 64,-1-1,0 0,-1 0,-1-1,0-1,-1 0,0 0,-2 0,1-1,3-16,-7 20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18120 623,'-2'-1,"-1"0,1 0,-1 0,0 1,1-1,-1 1,0-1,0 1,1 0,-1 0,0 1,0-1,1 0,-1 1,0 0,1 0,-1-1,1 2,-1-1,1 0,-1 0,1 1,0-1,0 1,0 0,0 0,0-1,0 1,0 1,-1 0,-44 73,41-60,1 1,1 1,1-1,1 0,0 1,1 0,1-1,0 1,2 6,-1 9,-1-30,-1 1,0 0,1 0,-1-1,1 1,0 0,0 0,1-1,-1 1,1 0,0 0,0-1,0 1,0-1,1 1,0-1,-1 0,1 1,0-1,1 0,-1 0,0 0,1-1,0 1,-1 0,1-1,0 0,0 0,1 0,-1 0,0 0,1 0,-1-1,1 0,-1 0,1 0,0 0,-1 0,1-1,0 0,0 0,0 0,11-6,-1 0,1-2,-1 0,0 0,-1-2,0 1,0-2,-1 0,-1 0,0-1,3-4,-1 2,-1-1,0 0,-1 0,-1-1,0-1,-1 0,-1 0,-1 0,0-1,-1 0,-1-1,0-3,-4 18,-1 0,0 1,1-1,-1 0,-1 0,1 1,0-1,-1 0,0 1,0-1,0 0,0 1,0-1,-1 1,0 0,1-1,-1 1,-1 0,1 0,0 0,-1 0,1 1,-1-1,0 1,0 0,0-1,0 1,0 0,-2 0,-4-2,-1 0,0 1,0 0,0 0,0 1,0 0,-1 1,1 1,-11 0,-45-8,95-16,11 9,2 1,-1-3,-1-1,0-1,-1-3,-2-1,0-2,4-5,-32 18,0 0,-1 0,0-1,-1 0,0-1,-1 1,-1-1,0 0,-1-1,0 1,-1-1,-1 0,0 0,-1 0,-1 0,0 0,-1 0,-1 0,-2-8,-7-11,7 64,46 267,-24-210,-4 1,-3 1,-4 0,-5 0,-3 0,-4 0,-5 7,-65 280,71-356,-1-1,-1 1,0-1,-2 0,0 0,-1-1,-1 0,-1-1,11-16,0-1,-1 1,1 0,0-1,0 1,-1-1,1 1,0 0,-1-1,1 1,-1-1,1 1,-1-1,1 0,-1 1,1-1,-1 1,1-1,-1 0,1 1,-1-1,0 0,1 0,-1 0,1 1,-1-1,0 0,1 0,-1 0,0 0,1 0,-1 0,0 0,1 0,-1 0,0-1,1 1,-1 0,1 0,-1 0,0-1,1 1,-1 0,1-1,-1 1,1-1,-1 1,1 0,-1-1,1 1,-1-1,1 1,0-1,-1 0,1 1,0-1,-1 1,1-1,0 0,0 1,0-1,-1 1,1-1,0 0,0 1,-7-47,6-14,3-1,2 0,3 1,2 0,3 0,3 2,2-1,11-19,27-11,-35 71</inkml:trace>
  <inkml:trace contextRef="#ctx0" brushRef="#br0" timeOffset="-12283.403">11375 227,'-2'1,"0"1,0-1,0 1,0-1,1 1,-1 0,1 0,-1 0,1 0,0 0,0 0,0 0,0 0,0 0,0 1,0-1,1 0,-1 1,1-1,0 0,0 1,0-1,0 0,0 3,0-2,-14 393,-50-56,60-321,8-20,66-194,-66 174</inkml:trace>
  <inkml:trace contextRef="#ctx0" brushRef="#br0" timeOffset="-11988.908">11064 735,'90'-17,"134"-6,-207 19,-2 2,0-1,-1 0,0-2,0 1,0-1,0-1,-1-1,0 0,8-6,-5-1</inkml:trace>
  <inkml:trace contextRef="#ctx0" brushRef="#br0" timeOffset="-11568.531">11685 256,'-21'130,"7"-50,4 1,-1 71,11-139,0 0,1-1,1 1,0 0,0-1,2 1,-1-1,1 0,1 0,0 0,1-1,0 0,1 0,0 0,1-1,3 3,-7-10,0 0,1 0,0-1,-1 1,1-1,0-1,0 1,0-1,0 1,0-1,0-1,1 1,-1-1,0 0,0 0,1-1,-1 1,0-1,0 0,0 0,0-1,0 0,0 0,0 0,-1 0,1-1,-1 0,1 0,-1 0,0 0,0-1,-1 1,4-5,50-25,-56 33,0 1,0-1,1 0,-1 0,0 1,0-1,0 1,0-1,0 1,0-1,0 1,0 0,0 0,0-1,0 1,0 0,-1 0,1 0,0 0,0 0,-1 0,1 0,-1 0,1 0,-1 0,1 0,-1 0,0 0,0 1,1-1,-1 0,0 0,0 0,0 1,0-1,0 0,-1 0,1 0,0 0,0 1,-1-1,1 0,-1 1,1 7,25 81,-24-88,0 1,0-1,0 1,1-1,-1 0,1 0,0 0,-1 0,1 0,0 0,0 0,0 0,0-1,0 1,1-1,-1 0,0 1,1-1,-1 0,1-1,-1 1,1 0,0-1,-1 1,1-1,0 0,-1 0,1 0,0 0,-1 0,1 0,-1-1,1 0,15-6</inkml:trace>
  <inkml:trace contextRef="#ctx0" brushRef="#br0" timeOffset="-11206.096">12249 848,'10'2,"-1"1,1-2,0 1,0-2,0 1,-1-1,1-1,0 1,0-2,0 1,-1-1,1-1,-1 0,0 0,0-1,0 0,0-1,0 0,-1 0,0-1,0 0,-1 0,1-1,-1 1,-1-2,4-3,-9 8,-1 1,1-1,-1 0,1 1,-1-1,0 1,0-1,0 0,0 1,-1-1,1 1,-1-1,1 1,-1-1,0 1,0-1,0 1,0 0,-1-1,1 1,0 0,-1 0,0 0,1 0,-1 0,0 0,0 1,0-1,0 1,-1-1,1 1,0 0,-1-1,1 1,0 1,-1-1,1 0,-1 1,0-1,1 1,-1 0,1-1,-1 1,0 0,1 1,-1-1,1 1,-1-1,1 1,-1 0,1-1,-1 1,1 1,0-1,-2 1,-4 1,0 0,-1 1,1 1,1-1,-1 1,1 0,-1 1,1 0,1 0,-1 1,1 0,1 0,-1 0,1 0,0 1,1 0,0 0,0 0,1 1,0 0,0-1,1 1,0 0,0 0,1 0,1 0,-1 0,1 0,1 0,0 0,0 0,1 0,0 0,0 0,1 0,3 5,3-5,0 0,1-1,0 0,1 0,0-1,0 0,0-1,1 0,0-1,0 0,0-1,1-1,-1 0,1 0,0-1,0-1,0 0,2-1,70 2,-60-2</inkml:trace>
  <inkml:trace contextRef="#ctx0" brushRef="#br0" timeOffset="-9414.452">13350 1102,'-1'-22,"1"0,0 0,2 1,0-1,2 0,0 1,2 0,0 0,1 0,1 1,1 0,1 1,0 0,2 0,0 1,1 1,1 0,10-9,163-100,-185 125,-1 0,0 0,1 0,-1 0,1 0,-1 0,1 0,0 1,-1-1,1 1,0-1,-1 1,1 0,0-1,0 1,-1 0,1 0,0 0,0 1,-1-1,1 0,0 1,-1-1,1 1,0-1,-1 1,1 0,-1 0,1-1,-1 1,1 0,-1 1,0-1,1 0,-1 0,0 1,0-1,0 0,0 1,0-1,0 1,0-1,-1 1,1 0,0-1,-1 1,1 0,-1-1,0 1,0 0,0 0,1-1,-1 1,-1 0,1 256,-1-256,1-1,0 1,0-1,0 0,0 1,1-1,-1 0,0 1,1-1,-1 0,0 0,1 1,0-1,-1 0,1 0,0 0,-1 1,1-1,0 0,0 0,0 0,0 0,0-1,0 1,0 0,0 0,1-1,-1 1,0 0,0-1,1 1,-1-1,0 0,1 1,-1-1,0 0,1 0,-1 0,0 0,1 0,-1 0,0 0,1-1,-1 1,0 0,1-1,-1 1,0-1,0 1,1-1,-1 0,0 1,0-1,0 0,0 0,0 0,0 0,0 0,0 0,227-211,-127 138,-100 74,0-1,0 0,-1 1,1-1,0 1,0-1,0 1,0-1,0 1,0 0,0-1,0 1,0 0,0 0,0 0,0 0,0 0,0 0,0 0,0 0,0 0,0 0,-1 0,1 1,0-1,0 0,0 1,0-1,0 1,0-1,0 1,0-1,-1 1,1 0,0-1,-1 1,1 0,0 0,-1 0,1-1,-1 1,1 0,-1 0,1 0,-1 0,0 0,1 0,-1 0,0 0,0 0,0 0,0 0,0 0,0 0,0 0,0 0,0 0,0 0,-7 62,-1-28,2 0,1 1,2-1,1 1,2 0,2 12,3-29,1-7</inkml:trace>
  <inkml:trace contextRef="#ctx0" brushRef="#br0" timeOffset="-9115.341">14592 678,'-19'25,"-4"3,2 0,0 2,2 0,2 1,1 1,1 0,-3 13,17-42,-1 0,1 0,0 0,0 0,0 0,1 0,-1 0,1 1,-1-1,1 0,0 0,0 0,1 1,-1-1,1 0,-1 0,1 0,0 0,0 0,1 0,-1 0,0 0,1 0,0-1,0 1,0-1,0 1,0-1,0 1,1-1,-1 0,1 0,-1 0,1-1,0 1,0-1,0 1,0-1,0 0,0 0,0 0,0-1,0 1,0-1,0 1,1-1,-1 0,3-1,11-4,1 0,-2-2,1 0,-1-1,0 0,0-2,-1 0,-1 0,1-1,-2-1,0-1,0 0,-1 0,-1-1,0-1,-1 1,0-2,5-12,-11 20,0-1,0 0,-1 0,0 0,0 0,-1-1,-1 1,0-1,0 1,0-1,-1 1,-1-3,1 8,-1 1,1-1,-1 1,0 0,0-1,0 1,0 0,0-1,-1 1,0 0,1 0,-1 0,-1 0,1 1,0-1,0 1,-1-1,0 1,1 0,-1 0,0 0,0 0,0 0,0 1,-1-1,1 1,0 0,-1 0,1 0,0 0,-1 1,1-1,-1 1,0 0,-23 2,2 3</inkml:trace>
  <inkml:trace contextRef="#ctx0" brushRef="#br0" timeOffset="-8699.011">15354 227,'-11'13,"-1"0,2 1,0 1,0-1,1 1,1 1,1 0,0 0,1 0,1 1,0 0,2 0,-1 0,2 1,1-1,0 0,1 1,1-1,0 1,2 4,1-7,0 0,-1 1,-1-1,0 0,-1 1,-1 0,0-1,-1 1,-3 12,-2 0,-1-1,-2 0,-1 0,0-1,-3-1,-4 7,-10 25,23-49</inkml:trace>
  <inkml:trace contextRef="#ctx0" brushRef="#br0" timeOffset="-8452.667">14931 623,'38'4,"37"3,10-1,-4-1,-11-2,-13-1,-11-1,-9 0,-6-1,-3 4,-2 2,0 0,0-1,-4-2</inkml:trace>
  <inkml:trace contextRef="#ctx0" brushRef="#br0" timeOffset="-8251.127">15833 678,'-14'34,"-5"6,1-4</inkml:trace>
  <inkml:trace contextRef="#ctx0" brushRef="#br0" timeOffset="-8099.024">15806 340</inkml:trace>
  <inkml:trace contextRef="#ctx0" brushRef="#br0" timeOffset="-7817.393">16116 594,'-6'22,"-1"3,0 1,1 0,2 0,0 0,2 0,1 1,1-1,3 20,-3-43,1 0,-1 0,1 1,0-1,0 0,0 0,0 0,0 0,1 0,-1-1,1 1,0 0,0-1,0 1,0-1,0 0,1 1,-1-1,1 0,-1 0,1-1,0 1,0 0,0-1,0 0,0 0,0 0,0 0,0 0,0-1,0 1,0-1,1 0,-1 0,0 0,0 0,0 0,1-1,-1 0,0 1,0-1,0 0,0-1,0 1,0 0,1-2,8-7,0 0,0-1,-1 0,-1-1,0 0,0-1,-2 0,1-1,-1 0,-1 0,-1 0,0-1,-1 0,1-3,10-94,-15 109,-1-1,0 1,-1 0,1 0,0 0,-1-1,0 1,0 0,0 0,0 0,0 0,-1 0,1 0,-1 0,0 1,1-1,-1 1,-1-1,1 1,0-1,-1 1,1 0,-1 0,1 1,-1-1,0 0,0 1,0-1,0 1,0 0,0 0,-3 0,1 1,0 0,-1 0,1 1,0 0,0 0,0 0,0 1,0-1,1 1,-1 0,0 1,1-1,-1 1,1 0,-2 2,-19 13</inkml:trace>
  <inkml:trace contextRef="#ctx0" brushRef="#br0" timeOffset="-7366.236">16511 904,'44'-76,"91"-127,-135 202,1 0,-1 0,1 0,-1 0,1 0,-1 0,1 0,0 0,0 0,0 0,-1 1,1-1,0 0,0 0,0 1,0-1,0 1,0-1,0 1,0-1,0 1,1 0,-1 0,0-1,0 1,0 0,0 0,1 0,-1 0,0 0,0 0,0 1,0-1,0 0,0 0,1 1,-1-1,0 1,0-1,0 1,0 0,0-1,-1 1,1 0,0-1,0 1,0 0,0 0,-1 0,1 0,0 0,-1 0,1 0,-1 0,1 0,22 55,-22-50,1 0,-1 0,1-1,0 1,1 0,-1-1,1 1,0-1,0 0,1 0,0 0,0-1,0 1,0-1,0 0,1 0,0 0,0-1,0 0,0 0,1 0,-1 0,4 0,2 0,0-2,0 1,0-2,0 1,1-1,-1-1,0 0,0-1,0 0,-1 0,1-1,0-1,-1 0,0 0,0-1,0 0,-1-1,1 0,-1-1,-1 0,1 0,-1 0,0-1,-1-1,0 1,0-1,-1 0,0-1,-1 1,0-1,0-1,1-5,6-12,-2 2</inkml:trace>
  <inkml:trace contextRef="#ctx0" brushRef="#br0" timeOffset="4383.471">1 2231,'43'-15,"-1"-3,-1-1,-1-2,0-2,-2-2,7-7,-22 17,7-3,-1-2,0-1,-1-1,-2-1,0-2,-2 0,0-2,-2 0,17-29,-33 44,0-1,-1 1,-1-1,0 0,-1 0,0 0,-1 0,0 0,-1-1,-1 1,-1-7,0 17,0-1,0 1,0 0,-1 0,0 0,1 0,-1 0,0 0,-1 1,1-1,0 1,-1-1,1 1,-1 0,0 0,0 0,0 0,0 0,0 1,0-1,0 1,-1 0,1 0,0 0,-1 1,1-1,-1 1,1 0,-1 0,1 0,-1 0,1 0,0 1,-1 0,1-1,0 1,-1 1,1-1,0 0,0 1,0-1,0 1,0 0,0 0,0 0,1 1,-1-1,1 1,0-1,-1 2,-2-2,-1 1,1 0,1 0,-1 0,0 0,1 1,0 0,-1 0,2 0,-1 1,0-1,1 1,0 0,0-1,0 2,1-1,-1 0,1 0,1 1,-1-1,1 1,0 0,0-1,0 1,1 0,0 0,0-1,1 1,-1 0,1-1,1 1,-1 0,1-1,0 1,0-1,0 0,1 0,2 4,4-1,0-1,0 0,1-1,0 0,0-1,1 0,0 0,-1-1,2 0,-1-1,0-1,1 0,-1 0,1-1,-1 0,1-1,0 0,-1-1,1-1,1 0,68 2,-79 0,0 0,0 0,1 0,-1 1,0-1,0 0,0 1,0 0,0-1,0 1,0 0,0 0,0 0,0 0,-1 0,1 1,0-1,-1 1,1-1,-1 1,1-1,-1 1,0 0,1 0,-1-1,0 1,0 0,-1 0,1 0,0 0,-1 0,1 1,-1-1,1 0,-1 0,0 0,0 0,0 0,0 1,-1-1,-23 91,18-78,-9 24,10-28,0-1,1 1,0 0,1 0,0 0,1 1,0-1,1 1,0-1,0 6,2-16,-1 0,0 0,1 0,-1-1,0 1,1 0,-1 0,1 0,-1-1,1 1,0 0,-1-1,1 1,0 0,-1-1,1 1,0-1,0 1,-1-1,1 1,0-1,0 0,0 1,0-1,0 0,0 0,-1 0,1 1,0-1,0 0,0 0,0 0,0-1,0 1,0 0,0 0,0 0,0-1,-1 1,1 0,0-1,0 1,0-1,-1 1,1-1,0 1,0-1,-1 0,1 1,0-1,-1 0,1 1,-1-1,1-1,-1 2,15-9</inkml:trace>
  <inkml:trace contextRef="#ctx0" brushRef="#br0" timeOffset="-27311.148">1130 143,'0'0,"0"0,-1 0,1 0,0 0,-1 0,1 0,-1 0,1 0,0 0,-1 0,1 0,0 0,-1 0,1 0,-1 0,1 0,0 0,-1 0,1 0,0-1,-1 1,1 0,0 0,0-1,-1 1,1 0,0 0,-1-1,1 1,0 0,0 0,0-1,-1 1,1 0,0-1,0 1,0-1,0 1,0 0,0-1,-1 1,-14 39,5 3,1 2,2-1,3 1,1 0,2 1,2-1,2 3,-2-32,0-1,2 1,-1-1,2 1,0-1,1 0,0 0,1-1,3 6,-6-14,-1-1,1 0,0 1,1-1,-1-1,1 1,-1 0,1-1,0 0,0 0,1 0,-1 0,1-1,-1 1,1-1,0 0,0-1,0 1,0-1,0 0,0 0,0-1,0 1,0-1,0 0,1-1,-1 1,2-2,10-3,-1-2,1 0,-1-1,-1-1,1 0,-1-1,-1 0,0-2,-1 1,0-2,0 0,-2 0,1-1,-2 0,0-1,-1-1,2-3,43-54,-13 14,-33 82,-9 27,-1-24,2 1,0-1,2 0,1 1,1-1,1-1,7 22,-9-41,1 1,0-1,0 0,0 0,1-1,0 1,0-1,0 0,1 0,-1-1,1 1,0-1,1-1,-1 1,1-1,-1 0,1-1,0 1,0-1,0-1,0 1,1-1,-1 0,0-1,0 0,1 0,-1-1,0 0,1 0,-1 0,0-1,0 0,0-1,-1 1,1-1,0-1,-1 1,0-1,0 0,2-2,15-15,-1-1,-1-1,-1-1,-1-1,-1-1,-1 0,-1-1,-2-1,2-7,2-2,-1-1,-2-1,-2 0,-1-1,-3 0,0-3,-10 15,-4 29</inkml:trace>
  <inkml:trace contextRef="#ctx0" brushRef="#br0" timeOffset="-26975.969">2259 764,'39'-17,"-1"0,0-3,-2-1,0-2,-2-1,14-14,-42 34,0 0,0-1,-1 1,1-1,-1-1,-1 1,1-1,-1 1,0-1,0-1,-1 1,1 0,-1-1,-1 0,1 0,-1 0,-1 0,1 0,-1 0,0 0,-1 0,0-1,0 1,0 0,-1 0,0 0,-1-2,-2 6,0-1,0 1,0 0,0 0,-1 0,1 1,-1-1,0 1,0 0,0 1,0-1,0 1,0 0,-1 0,1 0,0 1,0 0,-1 0,1 0,0 1,0 0,0 0,-1 0,1 1,0-1,0 1,1 0,-1 1,0-1,1 1,-1 0,1 0,0 0,-3 4,-1 0,0 0,0 0,1 1,0-1,1 2,0-1,0 1,1 0,0 0,0 1,1-1,0 1,1 0,0 0,1 0,0 1,0-1,1 0,1 1,-1-1,2 1,0-1,0 1,0-1,2 0,-1 0,1 0,1 0,0 0,0 0,1-1,0 0,0 0,1 0,0-1,1 0,0 0,0-1,1 1,0-2,0 1,1-1,-1 0,1-1,1 0,-1 0,1-1,-1 0,4 0,131-1,-120-4</inkml:trace>
  <inkml:trace contextRef="#ctx0" brushRef="#br0" timeOffset="-25754.555">3360 566,'-4'26,"1"0,1-1,1 1,1 0,2 0,2 10,-3-26,0-1,0 0,1-1,0 1,0-1,1 1,0-1,0 0,1 0,0 0,1-1,0 0,5 7,-8-11,0-1,1 0,-1 1,1-1,-1 0,1 0,0-1,0 1,0-1,-1 1,2-1,-1 0,0 0,0 0,0 0,0-1,1 1,-1-1,0 0,0 0,1 0,-1 0,0-1,1 1,-1-1,0 0,0 0,0 0,0-1,0 1,0 0,0-1,0 0,-1 0,2-1,8-7,-1 0,0-1,-1 0,0 0,-1-1,0-1,-1 1,2-6,27-37,-36 54,-1 0,0 0,1 0,0 1,-1-1,1 0,-1 0,1 0,0 1,0-1,0 0,-1 1,1-1,0 0,0 1,0-1,0 1,0 0,0-1,0 1,0 0,0-1,0 1,0 0,0 0,0 0,0 0,0 0,0 0,0 0,0 0,0 1,0-1,0 0,0 1,0-1,0 0,0 1,0-1,0 1,0 0,0-1,-1 1,1 0,0-1,0 1,-1 0,1 0,0 0,-1 0,1-1,-1 1,1 0,-1 0,0 0,1 0,-1 0,0 0,0 0,0 1,23 41,-21-35,1 0,0-1,0 1,1-1,0 0,1 0,-1 0,1-1,1 1,-1-1,1 0,0-1,0 0,1 0,0 0,-1 0,2-1,-1 0,0-1,1 0,0 0,5 1,-4-4,0-1,1 0,-1 0,0-1,0 0,-1-1,1 0,0-1,-1 1,0-1,0-1,0 0,0 0,-1-1,0 1,0-1,0-1,-1 0,0 0,0 0,-1 0,0-1,0 0,3-8,-1 7,0 0,0-1,-2 0,1 0,-1-1,-1 1,1-1,-2 0,0 0,0 0,-1-1,0 1,0-11,-7 6</inkml:trace>
  <inkml:trace contextRef="#ctx0" brushRef="#br0" timeOffset="-25508.513">4375 735,'-9'34,"-9"20,0 6,2-7</inkml:trace>
  <inkml:trace contextRef="#ctx0" brushRef="#br0" timeOffset="-25268.449">4375 171</inkml:trace>
  <inkml:trace contextRef="#ctx0" brushRef="#br0" timeOffset="-22353.916">4884 171,'0'407,"-30"-105,31-196,-1-107</inkml:trace>
  <inkml:trace contextRef="#ctx0" brushRef="#br0" timeOffset="-21919.802">5052 199,'-3'6,"0"0,0 0,0 1,0-1,1 1,0-1,0 1,1 0,0 0,0-1,1 1,0 0,0 0,0 0,1 0,0 0,0-1,1 1,0 0,2 5,-3-7,7 47,-2 0,-3 1,-3 0,-3 24,1 21,3 131,22-174,-22-54,0 0,-1 0,1 0,0 0,0 0,0-1,0 1,0 0,0-1,0 1,0-1,0 1,0-1,0 1,0-1,0 0,0 0,0 1,0-1,1 0,-1 0,0 0,0 0,0 0,0 0,0-1,1 1,-1 0,0 0,0-1,0 1,0-1,0 1,0-1,0 0,0 1,0-1,0 0,0 1,-1-1,1 0,0 0,0 0,-1 0,1 0,-1 0,1 0,-1 0,1-1,8-13</inkml:trace>
  <inkml:trace contextRef="#ctx0" brushRef="#br0" timeOffset="-21025.675">6182 623,'-18'0,"0"2,0 0,1 1,-1 0,1 2,0 0,0 1,0 1,1 0,-14 9,22-12,1 1,-1 0,1 0,0 0,0 1,1 0,0 1,0-1,0 1,1 0,0 1,1-1,-1 1,1 0,1 0,-1 0,2 0,-1 1,1-1,0 1,1 0,-1 6,3-9,0-1,1 1,-1-1,1 1,0-1,1 0,-1 1,1-1,0 0,0-1,0 1,1-1,0 1,0-1,0 0,0 0,1-1,-1 1,1-1,0 0,0 0,0-1,1 0,-1 0,0 0,1 0,0-1,-1 0,1 0,0 0,-1-1,1 0,0 0,0 0,-1-1,1 0,0 0,-1 0,1-1,-1 0,0 0,1 0,-1-1,2-1,18-8,-1-1,-1-2,0 0,-1-1,-1-2,0 0,-1-1,-1-1,-1-1,8-12,53-55,-78 87,-1 0,1 0,0 0,-1 0,1 0,0 1,0-1,0 0,0 0,0 1,0-1,0 1,0-1,0 1,0-1,0 1,0 0,0-1,0 1,0 0,0 0,0 0,1 0,-1 0,0 0,0 0,0 0,0 0,0 1,0-1,0 0,0 1,1-1,-1 1,0-1,-1 1,1-1,0 1,0 0,0 0,0-1,0 1,-1 0,1 0,0 0,-1 0,1 0,0 0,-1 0,1 0,-1 0,0 0,1 0,-1 0,0 0,0 0,0 0,1 1,-1-1,0 0,-1 0,1 0,0 0,0 0,0 0,-1 1,1-1,4 62,-5-55,0 0,0-1,1 1,0 0,1-1,0 1,0 0,0-1,1 1,1-1,-1 1,1-1,0 0,0 0,1 0,0-1,0 1,1-1,0 0,0 0,0-1,1 1,0-1,0 0,4 2,2-3,-1 0,1 0,0-1,0-1,0 0,0 0,0-1,0-1,1 0,11-2,1 1</inkml:trace>
  <inkml:trace contextRef="#ctx0" brushRef="#br0" timeOffset="-20590.373">6774 848,'105'-161,"-33"50,-72 111,0 1,1-1,-1 1,0-1,0 1,0-1,0 0,1 1,-1-1,0 1,0-1,1 0,-1 1,0-1,1 0,-1 1,0-1,1 0,-1 0,0 1,1-1,-1 0,1 0,-1 0,0 0,1 1,-1-1,1 0,-1 0,1 0,-1 0,0 0,1 0,-1 0,1 0,-1 0,1 0,-1 0,1-1,-1 1,0 0,1 0,-1 0,1 0,-1-1,0 1,1 0,-1 0,0-1,1 1,-1 0,0-1,1 1,-1 0,0-1,0 1,1-1,-1 1,0 0,0-1,0 1,0-1,0 1,1-1,-1 1,0 0,0-1,0 1,0-1,0 1,2 37,-2-32,-1 37,-1-31,1-1,0 1,1 0,0 0,0-1,1 1,1 0,0-1,0 1,1-1,0 1,1-1,0 0,1-1,0 1,0-1,1 0,3 3,-3-8,0-1,0 0,0 0,0-1,0 0,1 0,-1 0,1-1,-1 0,1 0,0-1,-1 0,1 0,0 0,-1-1,1 0,0 0,-1-1,0 0,1 0,-1 0,0-1,0 0,0 0,0-1,-1 1,1-1,-1 0,0-1,0 1,-1-1,2-2,5-2,-2-1,1 0,-1-1,0 1,-1-2,-1 1,0-1,0 0,-1-1,0 0,9-26,-9 23</inkml:trace>
  <inkml:trace contextRef="#ctx0" brushRef="#br0" timeOffset="-20205.771">7791 678,'-26'1,"1"1,-1 1,1 1,0 2,0 0,1 2,0 0,0 2,1 0,-19 12,38-20,1 0,-1 0,1 0,-1 1,1-1,0 1,0-1,0 1,0 0,0 0,1 1,-1-1,1 0,0 1,0 0,0-1,1 1,-1 0,1 0,0 0,0 0,0 0,1 0,0 0,-1 0,1 0,0 0,1 0,-1 0,1 1,0-1,0 0,0-1,1 1,-1 0,1 0,0-1,0 1,0 0,0-1,1 0,-1 0,1 0,0 0,0 0,0 0,0-1,1 1,8 1,0-1,0 0,1-1,-1 0,1-1,0 0,-1-1,1 0,0-1,-1-1,1 0,-1 0,0-1,1-1,-1 0,9-5,2-2,0-2,-1 0,-1-1,0-1,-1-2,0 1,0-3,44-23,-63 41,0 0,1 1,-1 0,1-1,-1 1,1 0,-1-1,1 1,-1 0,1 0,-1 0,1 1,-1-1,1 0,-1 1,1-1,-1 0,1 1,-1 0,0-1,1 1,-1 0,0 0,1 0,-1-1,0 2,0-1,0 0,0 0,0 0,0 0,0 0,0 1,-1-1,1 0,0 1,-1-1,1 1,-1-1,0 1,1-1,-1 1,0-1,0 1,0-1,0 2,3 17,-3-15,1 1,-1-1,1 1,0-1,1 0,-1 1,1-1,0 0,0 0,1 0,-1-1,1 1,0 0,0-1,1 0,1 2,10 4</inkml:trace>
  <inkml:trace contextRef="#ctx0" brushRef="#br0" timeOffset="-19457.499">8242 1,'-5'38,"-1"37,0 11,1 0,2-5,0-12,2-7,1-10,0-4,0-6,5-4,2-5,-1-3,-1-1,-2-2,-1 1,0-11,-2-7</inkml:trace>
  <inkml:trace contextRef="#ctx0" brushRef="#br0" timeOffset="-18890.664">8552 537,'-12'32,"0"-4,2 0,1 1,1 0,1 0,1 1,0 19,6-47,-1 1,1-1,0 0,0 1,0-1,0 0,1 0,-1 1,1-1,-1 0,1 0,0 1,0-1,-1 0,2 0,-1 0,0 0,0 0,1-1,-1 1,1 0,-1 0,1-1,0 1,0-1,-1 0,1 1,0-1,0 0,1 0,-1 0,0-1,0 1,0 0,0-1,1 1,-1-1,0 0,1 0,-1 0,0 0,1 0,-1 0,2-1,10-5,0 0,0-1,-1 0,0-1,0 0,0-1,-1-1,-1 0,0-1,0 0,-1 0,0-1,-1-1,1-2,34-38,30-29,-74 82,0-1,0 1,0 0,0-1,0 1,0-1,1 1,-1-1,0 1,0-1,1 1,-1 0,0-1,0 1,1-1,-1 1,1 0,-1-1,0 1,1 0,-1 0,1-1,-1 1,0 0,1 0,-1 0,1 0,-1-1,1 1,-1 0,1 0,-1 0,1 0,-1 0,1 0,-1 0,1 0,-1 0,1 1,-1-1,1 0,-1 0,1 0,-1 0,0 1,1-1,-1 0,1 1,-1-1,0 0,1 1,-1-1,0 0,1 1,-1-1,0 0,1 1,-1-1,0 1,0-1,0 1,1-1,-1 1,0-1,2 37,-2-31,26 239,2 32,-28-265,3 14,-2 1,-1-1,0 1,-2-1,-2 1,0-1,-2 0,0 0,-2-1,-1 0,-1 0,-12 20,14-31,0-2,-1 1,-1-1,0 0,-1-1,0-1,-1 1,0-2,0 0,-1 0,-1-1,-4 2,16-9,1-1,-1 1,0 0,0-1,1 1,-1-1,0 1,0-1,1 0,-1 0,0 0,0 0,0 0,0 0,1-1,-1 1,0 0,0-1,1 0,-1 1,0-1,1 0,-1 0,1 0,-1 0,1 0,-1 0,1 0,0 0,-1-1,1 1,0-1,0 1,0-1,0 1,0-1,0 1,1-1,-1 0,0 0,1 1,0-1,-1-1,-9-82,42-88,-17 115,48-141,-49 172</inkml:trace>
  <inkml:trace contextRef="#ctx0" brushRef="#br0" timeOffset="-18424.099">9145 537,'53'-27,"-23"10,2 1,0 1,1 2,0 2,29-7,-61 17,1 0,-1 0,0 0,0 1,0-1,1 0,-1 1,0-1,0 1,1-1,-1 1,1 0,-1-1,0 1,1 0,-1 0,1 0,-1 0,0 0,1 1,-1-1,1 0,-1 0,0 1,1-1,-1 1,0 0,0-1,1 1,-1 0,0 0,0-1,0 1,0 0,0 0,0 0,0 0,0 1,0-1,-1 0,1 0,0 0,-1 1,1-1,-1 0,1 1,-1-1,0 0,0 1,1-1,-1 1,0-1,0 0,0 1,0-1,-1 1,1-1,0 0,-1 1,1 0,-60 82,-103 132,159-211,-49 97,52-99,0 0,0 0,0 0,1 0,-1 0,1 0,0 0,0 0,0 0,0 0,0 0,1 0,-1-1,1 1,0 0,0 0,0 0,0 0,1-1,-1 1,1-1,-1 1,1-1,0 1,0-1,0 0,0 0,1 0,-1 0,0-1,1 1,-1 0,1-1,0 0,-1 1,2-1,14 3,-1 0,2-1,-1 0,0-2,0 0,1-1,-1-1,0-1,12-2,-25 4,0 0,0 0,0-1,-1 1,1-1,0 0,0-1,-1 1,1-1,0 0,-1 0,0 0,1-1,-1 1,0-1,0 0,-1 0,1-1,-1 1,1-1,-1 0,0 1,0-1,1-3,-5-5</inkml:trace>
  <inkml:trace contextRef="#ctx0" brushRef="#br0" timeOffset="-18187.544">9116 678,'39'-4,"22"-7,5-2,-3 2,-8 3,-9 3,-7 1,-5 3,-4 0,-2 2,-1-1,0 1,-1-1,-4 0</inkml:trace>
  <inkml:trace contextRef="#ctx0" brushRef="#br0" timeOffset="-17884.875">9794 678,'15'3,"1"-1,-1-1,1 0,-1-1,1-1,-1-1,1 0,-1 0,0-2,9-3,-18 6,0-1,0-1,0 1,0-1,-1 0,1 0,-1 0,0-1,0 0,0 0,-1 0,1 0,-1-1,0 0,0 0,-1 0,1 0,-1-1,0 1,-1-1,1 0,-1 0,-1 0,1 0,-1 0,0 0,0-2,-1 5,-1 0,1 0,-1 0,0 0,0 0,-1 0,1 0,-1 0,1 0,-1 1,0-1,0 1,0-1,0 1,0 0,-1-1,1 1,-1 0,1 1,-1-1,0 0,0 1,0 0,0-1,0 1,0 0,0 1,0-1,0 0,0 1,-1 0,1 0,0 0,0 0,0 0,-1 1,1-1,0 1,0 0,0 0,0 0,0 0,0 1,0-1,1 1,-1-1,0 2,-9 1,0 2,0-1,1 1,0 1,0 0,1 1,0 0,0 0,1 1,0 1,1-1,0 1,0 1,1 0,0 0,1 0,0 0,1 1,0 0,1 0,1 1,0-1,0 1,1 0,1 0,0-1,1 1,0 0,1 0,0 0,2 1,-1-6,2 0,-1-1,1 0,0 1,1-2,0 1,0 0,0-1,1 0,0 0,0-1,0 0,1 0,0 0,0-1,0 0,0 0,1 0,-1-1,1-1,0 1,3 0,17 3,-1-1,1-1,0-1,1-2,24-1,-28-1</inkml:trace>
  <inkml:trace contextRef="#ctx0" brushRef="#br0" timeOffset="4668.936">1215 1892,'-12'23,"-2"3,0 1,2 0,1 0,1 2,2-1,0 1,1 9,6-36,0-1,1 1,0 0,-1 0,1-1,0 1,0 0,0 0,0 0,0-1,0 1,0 0,1 0,-1-1,1 1,-1 0,1 0,0-1,-1 1,1-1,0 1,0-1,0 1,0-1,1 1,-1-1,0 0,1 0,-1 0,0 1,1-1,0-1,-1 1,1 0,-1 0,1-1,0 1,0 0,-1-1,1 0,0 1,0-1,-1 0,1 0,0 0,0 0,0 0,-1-1,2 1,13-8,-1 0,-1-1,0 0,0-1,-1-1,0 0,-1 0,0-2,-1 1,0-1,1-4,-6 10,2-1,-1 0,0 0,-1-1,1 0,-2 0,1-1,-1 0,-1 0,1 0,-2 0,0-1,0 1,-1-1,0 0,0 0,-2 0,1 0,-1 0,-1 0,-1-7,-1 13,-1 0,0 0,0 0,-1 1,1 0,-1 0,0 0,0 0,0 1,0 0,-1 0,1 0,-1 1,0-1,0 1,0 1,0-1,0 1,0 0,0 1,-1-1,1 1,0 0,0 1,0 0,-1 0,1 0,0 0,0 1,1 0,-1 1,0-1,1 1,-1 0,1 0,-3 3,-11 4</inkml:trace>
  <inkml:trace contextRef="#ctx0" brushRef="#br0" timeOffset="5053.861">1779 1469,'-56'131,"7"3,5 2,1 21,-1-7,42-130,13-27,14-28,-12 12</inkml:trace>
  <inkml:trace contextRef="#ctx0" brushRef="#br0" timeOffset="5339.246">2033 1441,'-135'372,"34"-94,98-269,0-1,0 1,1 0,0 0,1 0,0 1,0-1,1 0,0 0,2 9,3 0</inkml:trace>
  <inkml:trace contextRef="#ctx0" brushRef="#br0" timeOffset="5583.791">2175 1892,'-10'39,"-8"12,0-7,2-12</inkml:trace>
  <inkml:trace contextRef="#ctx0" brushRef="#br0" timeOffset="5818.95">2287 1469,'0'0</inkml:trace>
  <inkml:trace contextRef="#ctx0" brushRef="#br0" timeOffset="6567.089">2400 2089,'26'-41,"-18"26,1 0,1 0,0 1,1 0,0 1,1 1,0-1,1 2,1 0,7-5,-20 15,1 0,0 0,-1 0,1 1,0-1,-1 0,1 1,0-1,0 1,0-1,-1 1,1 0,0 0,0 0,0 0,0 0,0 0,0 0,-1 1,1-1,0 1,0-1,0 1,-1 0,1 0,0-1,-1 1,1 1,-1-1,1 0,-1 0,0 0,1 1,-1-1,0 1,0-1,0 1,0-1,0 1,0 0,0-1,-1 1,1 0,0 0,-1 0,0-1,1 1,-1 0,0 0,0 0,0 0,0 0,0-1,-1 1,1 0,-1 0,1 0,-1 0,1-1,-1 1,0 0,6 79,-5-79,1-1,0 1,0 0,1 0,-1-1,0 1,0 0,1-1,-1 1,1-1,-1 0,1 0,0 1,0-1,-1 0,1 0,0-1,0 1,0 0,0-1,0 1,0-1,0 1,0-1,0 0,0 0,0 0,0 0,0 0,0 0,0-1,0 1,0-1,0 0,0 1,0-1,0 0,1-1,9-5,0 0,-1-1,-1 0,1-1,-1 0,0 0,-1-1,-1-1,1 1,-1-2,-1 1,1-3,16-20,-18 25,-3 4,-1 0,1 1,0-1,0 1,0 0,0 0,1 0,0 0,-1 1,1 0,1-1,-1 1,0 1,1-1,0 1,-1-1,1 1,0 1,0-1,0 1,0 0,1 0,-1 0,0 1,0-1,2 2,65 21,-71-21,1-1,-1 1,1-1,-1 1,1 0,-1 0,1 0,-1 0,0 0,0 0,1 0,-1 0,0 0,0 0,0 1,0-1,0 1,-1-1,1 0,0 1,-1 0,1-1,-1 1,1-1,-1 1,0-1,1 1,-1 0,0-1,0 1,0 0,-1-1,1 1,0 0,-1-1,1 1,-1-1,1 1,-1-1,0 1,1-1,-1 1,0-1,-72 69,63-62,0 0,0 0,1 1,0 0,0 1,1 0,1 0,-6 10,12-19,0 0,0 0,0 0,0 0,1 1,-1-1,1 0,-1 0,0 1,1-1,0 0,-1 1,1-1,0 0,0 1,0-1,0 1,0-1,0 0,0 1,0-1,0 1,1-1,-1 0,1 1,-1-1,1 0,-1 0,1 1,0-1,0 0,-1 0,1 0,0 0,0 0,0 0,0 0,0 0,1 0,-1 0,0-1,0 1,0 0,1-1,-1 1,0-1,1 0,-1 1,69-8,109-88,-175 92,0 0,0 1,0 0,0 0,1 0,-1 0,0 0,1 1,0 0,-1 0,1 0,0 1,0-1,-1 1,1 0,0 1,0-1,-1 1,1 0,0 0,-1 1,1-1,-1 1,1 0,-1 0,0 0,0 1,0-1,0 1,0 0,-1 0,1 1,-1-1,0 1,2 1,-1 9,0-1,-1 1,0 0,-1 0,0 0,-1 1,-1-1,-1 0,-1 9,2 6,-5 89,-4-1,-5 0,-6-1,-15 43,31-139,-1 0,-2 0,1 0,-2-1,-1 0,0 0,-1-1,-1 0,-1-1,0-1,-2 1,0-2,-12 11,24-24,0-1,0 1,1-1,-1 0,0 0,0 0,0 0,-1 0,1 0,0-1,0 1,0-1,-1 1,1-1,0 0,0 0,-1 0,1 0,0 0,0-1,-1 1,1 0,0-1,0 0,0 0,0 0,0 0,0 0,0 0,0 0,0 0,0-1,0 1,1-1,-1 0,1 1,-1-1,1 0,0 0,-1 0,1 0,0 0,0 0,1 0,-1 0,0 0,1 0,-1-1,1 1,0 0,-1 0,1-1,0 1,1 0,-1-1,1-1,-1-37,1 1,3-1,1 1,2 0,2 1,1-1,2 2,7-14,-16 43,13-42,3 0,1 1,3 1,12-16,-13 35,-2 8</inkml:trace>
  <inkml:trace contextRef="#ctx0" brushRef="#br0" timeOffset="7439.766">4319 1864,'-6'8,"-25"31,2 1,2 2,1 0,3 2,-9 22,30-62,0 0,0 0,0 0,1 0,0 0,-1 0,1 0,1 1,-1-1,1 0,-1 1,1-1,1 0,-1 0,0 1,1-1,0 0,0 0,0 1,1-1,0 0,-1 0,1-1,0 1,1 0,-1-1,1 1,-1-1,1 0,0 0,1 0,-1 0,0 0,1-1,-1 1,1-1,0 0,0 0,3 0,7-1,1-1,-1-1,0 0,1-1,-1-1,0 0,0-1,0 0,-1-1,0-1,0 0,0 0,0-2,-1 1,0-2,-1 0,0 0,0-1,-1 0,-1-1,4-4,25-26,-2-1,-2-1,-2-2,-2-2,-1-3,-10 17,-2 0,-1-2,-1 0,-3 0,-1-1,-1-1,-2 0,-2 0,-1-1,-1-18,-3 52,0 0,0 0,0 0,-1 0,1 0,-1 0,0 0,-1 0,1 0,0 1,-1-1,0 0,0 0,0 0,-1 1,1-1,-1 0,0 1,0-1,0 1,0 0,-1 0,1 0,-1 0,0 0,0 0,0 1,0 0,0-1,-1 1,1 0,-1 0,1 1,-1-1,0 1,0 0,1 0,-1 0,0 0,0 1,-3-1,-4 7,1 0,0 0,0 1,1 0,-1 1,2 0,-1 0,1 1,0 0,1 1,0-1,1 1,0 1,0-1,1 1,1 0,0 0,-3 12,-2-4,0 1,2 1,0 0,1 0,1 0,1 0,1 1,1 0,1 0,1-1,1 1,1 0,0 0,2-1,1 0,0 1,2-2,2 5,-4-12,2-1,0 0,1 0,0 0,0-1,1 0,1-1,0 0,0-1,1 0,0 0,1-1,0 0,0-1,8 3,-14-6,0 0,1 0,0-1,0 0,0 0,0 0,0-1,1 0,-1-1,1 0,-1 0,1 0,-1-1,1 0,0 0,-1-1,1 0,-1-1,1 1,-1-1,0-1,0 1,0-1,0-1,0 1,-1-1,6-4,8-12,-4-1</inkml:trace>
  <inkml:trace contextRef="#ctx0" brushRef="#br0" timeOffset="7838.946">5194 1836,'-13'34,"1"1,1 1,2 0,2 1,1-1,2 1,2 3,1-36,1 1,0-1,0 0,0 0,0 0,1 0,0 0,0 0,0 0,0 0,0 0,1 0,0 0,0-1,0 1,0-1,1 1,-1-1,1 0,0 0,0 0,0 0,0 0,0-1,1 0,-1 1,1-1,0 0,-1-1,1 1,0-1,0 0,0 0,0 0,0 0,0-1,0 1,1-1,-1 0,0 0,0-1,0 1,0-1,0 0,0 0,0 0,0-1,1 0,7-4,-1-1,0-1,0 0,-1 0,0-1,-1 0,0-1,0 0,-1 0,0-1,-1 0,0-1,-1 1,0-1,-1-1,0 1,-1-1,0 1,-1-1,0 0,-2 0,1-1,-1 1,-1 0,-1 0,0-8,-12-76,11 94,1 1,0-1,-1 0,1 0,-1 0,0 1,0-1,0 1,0 0,-1-1,1 1,0 0,-1 0,0 0,1 1,-1-1,0 1,0-1,0 1,0 0,0 0,0 1,0-1,0 0,-1 1,1 0,0 0,-3 0,-1 1,0 0,1 0,-1 0,0 1,1 1,0-1,-1 1,1 0,0 0,0 0,1 1,-1 0,1 0,0 1,0-1,0 1,0 1,-14 16</inkml:trace>
  <inkml:trace contextRef="#ctx0" brushRef="#br0" timeOffset="8289.509">5589 1949,'-10'26,"7"-21,0-1,0 1,1 0,-1 0,1 0,0 0,1 0,-1 1,1-1,0 1,0-1,1 0,-1 1,1 0,0-1,1 1,-1-1,1 0,0 1,1-1,-1 0,1 1,0-1,1 0,-1 0,1 0,0-1,0 1,0-1,1 0,-1 1,6-4,-1 1,1-1,0-1,-1 1,1-2,0 1,-1-1,1 0,-1-1,1 0,-1 0,0-1,0 0,0-1,0 1,-1-1,1-1,-1 0,0 0,0 0,-1-1,1 0,-1 0,0-2,-4 7,81-71,-80 70,0 1,0 0,0 0,0-1,0 2,0-1,1 0,-1 1,0 0,0-1,1 1,-1 0,0 1,1-1,-1 1,0-1,0 1,1 0,-1 0,0 1,0-1,0 0,0 1,-1 0,1 0,0 0,-1 0,1 0,-1 0,1 1,-1-1,1 3,48 28,-47-32,1 0,-1 0,0 0,1-1,-1 1,0-1,1 0,-1 0,0-1,1 1,-1-1,0 0,0 0,1-1,-1 1,0-1,0 0,0 0,-1 0,1 0,0-1,-1 0,0 1,1-1,-1-1,0 1,-1 0,1-1,0 1,56-116,-51 94</inkml:trace>
  <inkml:trace contextRef="#ctx0" brushRef="#br0" timeOffset="8721.273">6351 2175,'182'-244,"-142"205,-39 40,0 0,0 0,0 0,0 0,0 0,0 1,0-1,0 0,0 1,0-1,-1 1,1-1,-1 1,1-1,-1 1,1-1,-1 1,0-1,0 1,0 0,0-1,0 1,0-1,0 1,-1 0,1-1,-1 2,1 0,-2 27,6 85,-3-112,0 1,-1-1,1 0,1 0,-1 1,0-1,1 0,-1 0,1 0,0-1,0 1,0 0,0-1,1 1,-1-1,1 0,-1 0,1 0,0 0,0 0,0 0,0-1,0 0,0 1,0-1,1 0,-1-1,0 1,0 0,2-1,0 0,0 0,0 0,0-1,0 0,0 0,0 0,-1 0,1-1,0 0,-1 0,1 0,-1-1,0 1,0-1,0 0,0 0,0 0,0-1,-1 1,0-1,0 0,1-1,56-99,-53 88,6-11,-2 2</inkml:trace>
  <inkml:trace contextRef="#ctx0" brushRef="#br0" timeOffset="13371.011">8016 1892,'-6'-6,"-1"1,1 0,-1 0,0 0,0 1,0 0,0 0,-1 1,0 0,0 0,0 1,0 0,0 0,0 1,0 0,-1 0,1 1,0 0,0 1,-1 0,1 0,0 0,0 1,0 1,0-1,0 1,1 1,-1-1,1 1,0 1,0-1,0 1,1 0,-1 1,1 0,0 0,-3 5,2 1,-1-1,1 1,1 1,0-1,1 1,0 0,1 0,-2 11,5-19,1 0,-1 0,1-1,0 1,0 0,0 0,0-1,1 1,0 0,0-1,0 1,1 0,0-1,-1 0,2 1,-1-1,0 0,1 0,0 0,0 0,0-1,0 1,0-1,1 0,0 0,-1 0,1 0,0-1,4 2,1 0,0 0,1-1,-1 0,1-1,-1 0,1-1,0 0,0 0,-1-1,1 0,0-1,0 0,0 0,-1-1,1-1,-1 0,0 0,1 0,4-4,8-4,0 0,-1-1,-1-1,0-2,-1 1,0-2,6-8,-12 10,0-1,-1 0,-1-1,0-1,-2 0,1 0,-2 0,5-17,-11 32,-1-1,0 1,0 0,0 0,-1-1,1 1,-1-1,1 1,-1 0,0-1,1 1,-1-1,0 1,-1-1,1 1,0-1,-1 1,0 0,1-1,-1 1,0 0,0 0,0-1,0 1,-1 0,1 0,-1 0,0-1,0 4,0-1,0 1,0 0,0 0,1 0,-1 1,0-1,1 0,-1 0,0 1,1-1,0 1,-1 0,1-1,0 1,0 0,0 0,0 0,0-1,1 1,-1 0,0 0,1 0,0 0,-1 1,1-1,0 0,0 0,0 0,0 0,0 1,1 5,-1 1,1-1,0 1,1-1,0 1,0-1,0 0,1 0,1 0,0-1,0 1,0-1,1 1,0-1,0-1,0 1,1-1,0 0,1 0,-1-1,1 0,0 0,0 0,6 1,20 17,-21-12</inkml:trace>
  <inkml:trace contextRef="#ctx0" brushRef="#br0" timeOffset="13921.223">8326 2203,'146'-236,"-66"94,-78 142,0-1,-1 1,1 0,0 0,0 0,-1 0,1 1,0-1,0 0,-1 1,1-1,0 1,-1 0,1-1,-1 1,1 0,-1 0,1 0,-1 0,1 0,-1 1,0-1,0 0,0 1,0-1,0 0,0 1,0-1,0 1,0 0,-1-1,1 1,-1 0,1-1,-1 1,1 0,-1-1,0 1,0 0,0 0,0-1,71 131,-67-127,0 0,0 0,0-1,0 0,1 0,0 0,0 0,0-1,0 1,0-1,1-1,-1 1,1-1,0 0,0 0,0-1,0 1,0-1,0-1,0 1,0-1,0 0,3-1,-2-2,1-1,-1-1,0 1,0-1,0 0,-1-1,1 1,-1-1,-1-1,1 1,-1-1,0 0,-1 0,1-1,-1 1,-1-1,0 0,0 0,0 0,-1 0,0 0,-1-1,0 1,0-7,16-53,-11 50</inkml:trace>
  <inkml:trace contextRef="#ctx0" brushRef="#br0" timeOffset="16369.872">9936 1892,'-5'5,"-6"6,-2 7,2 4,-2-1,1 0,2 2,4 1,-3-3,1 0,1 1,-3-4,6-9,2-11,3-5</inkml:trace>
  <inkml:trace contextRef="#ctx0" brushRef="#br0" timeOffset="16608.708">9992 1356,'0'19,"5"16,1 2</inkml:trace>
  <inkml:trace contextRef="#ctx0" brushRef="#br0" timeOffset="17020.364">10161 2175,'38'-92,"-31"72,0 0,2 0,0 1,1 0,1 1,1 0,6-7,-18 24,1 0,-1 0,0 1,1-1,-1 0,1 0,-1 0,1 0,-1 1,1-1,0 0,-1 1,1-1,0 0,0 1,-1-1,1 1,0-1,0 1,0-1,0 1,0 0,0-1,-1 1,1 0,0 0,0 0,0 0,0-1,0 1,0 1,0-1,0 0,0 0,0 0,0 0,0 1,0-1,0 0,-1 1,1-1,0 1,0-1,0 1,-1-1,1 1,0 0,0-1,-1 1,1 0,-1 0,1-1,-1 1,1 0,-1 0,1 0,-1 0,1-1,-1 1,0 0,0 0,0 0,1 0,-1 0,0 1,7 67,-8-39,0-24,-1 0,1 0,1 0,-1 0,1 0,0 0,1 0,-1 0,1 0,0 0,1 0,-1 0,1 0,0 0,1-1,0 1,0-1,0 0,0 1,1-2,-1 1,1 0,1 0,0-4,0-1,0 1,0-1,0 0,1-1,-1 1,0-1,0 0,0 0,-1 0,1-1,0 0,0 0,-1 0,1 0,-1-1,0 0,0 0,0 0,0 0,0-1,2-2,11-13,-1 0,-2-2,1 1,-2-1,-1-1,-1-1,-1 1,1-6,6-43,-15 49</inkml:trace>
  <inkml:trace contextRef="#ctx0" brushRef="#br0" timeOffset="17356.247">11035 1836,'-19'7,"0"1,1 1,0 1,0 0,1 1,1 1,0 1,0 0,1 1,1 1,0 0,1 1,1 1,-4 7,13-19,0 0,0-1,1 1,0 0,0 0,1 1,-1-1,1 0,0 0,0 1,1-1,0 1,0-1,0 0,0 1,1-1,0 0,0 1,1-1,-1 0,1 0,0 0,1 0,-1 0,1 0,0-1,0 1,0-1,1 0,-1 0,1 0,3 2,4 0,1-1,0 0,0-1,0 0,1-1,-1 0,1-1,-1 0,1-1,0-1,0 0,-1-1,1 0,0-1,-1 0,1-1,-1 0,0-1,0-1,0 0,-1 0,1-1,-1-1,-1 0,1 0,-1-1,0 0,-1-1,0 0,0-1,3-5,22-30,-19 27</inkml:trace>
  <inkml:trace contextRef="#ctx0" brushRef="#br0" timeOffset="17678.281">11431 1441,'-19'55,"4"-14,1 0,3 1,1 0,2 1,-2 36,-17 201,11-156,11-102,2-2</inkml:trace>
  <inkml:trace contextRef="#ctx0" brushRef="#br0" timeOffset="17925.313">11657 2005,'-14'34,"-6"15,7 5,5-2,8-10,5-18,1-11</inkml:trace>
  <inkml:trace contextRef="#ctx0" brushRef="#br0" timeOffset="18179.234">11713 1554,'0'0</inkml:trace>
  <inkml:trace contextRef="#ctx0" brushRef="#br0" timeOffset="18791.126">11882 2259,'237'-361,"-237"361,0 1,0-1,0 1,0-1,1 0,-1 1,0-1,0 0,0 1,1-1,-1 1,0-1,0 0,1 0,-1 1,0-1,0 0,1 1,-1-1,1 0,-1 0,0 0,1 1,-1-1,0 0,1 0,-1 0,1 0,-1 0,0 0,1 0,-1 1,1-1,-1 0,0-1,1 1,-1 0,1 0,-1 0,1 0,-1 0,0 0,1 0,-1-1,0 1,1 0,-1 0,0-1,1 1,-1 0,0 0,1-1,-1 1,0 0,0-1,1 1,-1 0,0-1,0 1,0 0,1-1,-1 1,0-1,0 1,0 0,0-1,0 1,2 38,-3-32,-1 41,0-37,1 1,-1-1,2 0,0 1,0-1,1 1,0-1,0 0,1 0,1 0,0 0,0 0,1 0,0 0,1-1,0 0,1 1,-3-7,0 0,0-1,0 1,1-1,-1 0,1 0,-1-1,1 1,-1-1,1 1,0-1,0 0,0-1,0 1,-1-1,1 1,0-1,0 0,0-1,0 1,0-1,0 1,0-1,-1 0,1-1,0 1,-1-1,1 0,-1 1,1-2,-1 1,1-1,8-5,-1 0,0-1,0 0,-1-1,0 0,-1-1,0 0,4-7,-2 2,-1 0,-1 0,-1-1,0 0,-1 0,-1-1,-1 1,0-1,1-16,-6 16</inkml:trace>
  <inkml:trace contextRef="#ctx0" brushRef="#br0" timeOffset="19223.88">12729 2118,'168'-60,"-162"57,0 0,0-1,0 0,0 0,0 0,-1 0,0-1,0 0,0 0,-1-1,1 1,-1-1,-1 0,1 0,-1 0,0 0,0-1,-1 1,0-1,0 0,-1 0,1 0,-1-6,-1 10,0-1,0 0,0 1,-1-1,1 0,-1 1,0-1,0 1,0-1,-1 1,1-1,-1 1,0 0,0 0,0 0,0 0,0 0,-1 0,0 1,1-1,-1 1,0 0,0-1,0 1,0 1,-1-1,1 0,0 1,-1 0,1 0,-1 0,1 0,-1 0,0 1,1-1,-1 1,0 0,-2 0,-5 0,0 1,1 0,-1 0,0 1,1 0,0 1,-1 0,1 1,0 0,1 0,-1 1,-8 6,9-5,-1-1,2 2,-1-1,1 1,0 1,0 0,1 0,0 0,0 1,1 0,0 0,1 0,0 1,0 0,1 0,1 0,-1 0,2 1,-1-1,2 1,-1 0,1 0,1 0,0 0,0-1,1 1,1 0,1 6,2-6,0 0,1 0,1-1,-1 1,1-2,1 1,0-1,0 0,1 0,0-1,1-1,0 1,0-1,0-1,1 0,0-1,0 0,0 0,9 1,11 4,0-2,1-2,-1-1,1-1,0-2,31-1,17-8,-62 1</inkml:trace>
  <inkml:trace contextRef="#ctx0" brushRef="#br0" timeOffset="22340.058">14310 1751,'90'-40,"-66"32,-11 1,1 1,-1 1,2 0,-1 1,0 1,1 0,-1 1,1 0,0 1,0 1,0 0,0 1,-1 1,1 0,13 4,-25-4,-1 0,1-1,0 1,-1 1,1-1,-1 0,1 1,-1-1,0 1,0-1,0 1,-1 0,1 0,0 0,-1 0,0 0,0 1,0-1,0 0,-1 0,1 1,-1-1,0 0,1 1,-2-1,1 0,0 1,-1-1,0 2,-31 95,-97 92,63-106,-2 2,-47 76,114-162,0 1,-1-1,1 1,0 0,0 0,1-1,-1 1,0 0,1 0,0 0,0 0,0 0,0 0,0 0,0-1,1 1,0 0,-1 0,1 0,0 0,0-1,0 1,1-1,-1 1,1-1,-1 1,1-1,0 0,0 1,0-1,0 0,0-1,1 1,1 1,3 2,1-1,0 0,-1 0,1-1,1 0,-1-1,0 1,1-2,-1 1,1-1,2 0,10-2,0-1,0 0,-1-2,1 0,-1-2,0 0,0-1,-1-1,1-1,-2 0,0-2,14-9,-25 15,-6 4</inkml:trace>
  <inkml:trace contextRef="#ctx0" brushRef="#br0" timeOffset="23189.672">15326 2146,'-2'1,"0"1,0-1,0 1,0-1,1 1,-1 0,1 0,-1 0,1 0,0 0,0 0,-1 0,2 0,-1 1,0-1,0 0,1 0,-1 1,1-1,0 0,-1 1,1-1,1 1,-1 1,0-1,2 108,-1-108,-1 0,1-1,0 1,0 0,0 0,0-1,0 1,1 0,-1-1,1 0,0 1,-1-1,1 0,0 0,1 0,-1 0,0 0,0 0,1-1,-1 1,1-1,-1 1,1-1,0 0,0 0,-1-1,1 1,0 0,0-1,0 0,0 1,0-1,0 0,0-1,2 1,10-4,-1 0,1 0,-1-1,0-1,-1 0,0-1,0-1,0 0,-1 0,0-2,0 1,-1-2,62-42,-70 52,-1 0,0 1,1-1,-1 1,1-1,-1 1,1 0,-1 0,0 0,1 0,-1 0,1 0,-1 1,1-1,-1 1,0 0,1 0,-1 0,0 0,0 0,0 0,0 1,0-1,0 1,0-1,0 1,0 0,-1 0,1 0,-1-1,1 2,-1-1,0 0,0 0,0 0,0 1,0-1,0 0,-1 1,1-1,-1 0,0 1,1-1,-1 1,0-1,-1 1,16 30,-11-28,-1 0,1 0,1-1,-1 1,0-1,1 0,0-1,0 1,0-1,0 0,1 0,-1 0,1-1,0 0,0 0,0 0,0-1,0 0,0 0,0-1,0 1,0-1,0-1,0 1,0-1,0 0,0 0,1-1,9-2,-1 0,1-1,-1 0,0-2,0 1,-1-2,0 0,0-1,-1 0,4-4,-11 8,0 0,-1 0,1-1,-1 1,0-1,-1 0,0 0,0-1,0 0,0 1,-1-1,0 0,-1 0,0-1,0 1,0 0,-1-1,0-3,-4-10</inkml:trace>
  <inkml:trace contextRef="#ctx0" brushRef="#br0" timeOffset="25310.418">16567 2146,'-10'-2,"0"0,0 1,0 0,0 1,0 0,0 1,0 0,0 0,0 1,0 0,0 1,1 0,-1 1,1 0,0 0,0 1,0 0,1 1,0-1,0 2,0-1,1 1,0 0,0 1,1 0,0 0,0 0,1 1,0 0,0 0,1 0,0 0,1 1,-1 5,3-10,1 0,1 1,-1-1,1 0,0 0,0 0,0 0,1 0,0 0,0 0,0 0,1-1,-1 1,1-1,0 0,1 0,-1 0,0 0,1 0,0-1,0 1,0-1,1 0,-1 0,1-1,-1 1,1-1,0 0,0-1,0 1,0-1,0 0,0 0,0 0,1-1,-1 0,0 0,0 0,1-1,-1 1,0-1,0 0,0-1,0 1,0-1,0 0,-1-1,1 1,-1-1,3-1,10-10,0 1,-1-2,-1 0,-1-1,0-1,-1 0,-1-1,0 0,-2-1,2-5,-11 23,-1 2,0-1,1 1,-1-1,0 1,1-1,-1 1,1-1,-1 1,1-1,-1 1,1-1,-1 0,1 1,-1-1,1 0,-1 1,1-1,0 0,-1 0,1 0,-1 1,1-1,0 0,-1 0,1 0,-1 0,1 0,0 0,-1 0,1 0,0-1,-1 1,1 0,-1 0,1 0,0-1,-1 1,1 0,-1-1,1 1,-1 0,1-1,-1 1,1-1,-1 1,0-1,1 1,-1-1,0 1,1-1,-1 1,0-1,1 0,-1 1,0-1,0 1,0-1,0 0,0 1,0-1,1 1,-1-1,-1 0,1 1,0-1,22 70,-23-63,2 0,-1 0,1-1,-1 1,2 0,-1 0,1-1,-1 1,2-1,-1 0,1 1,-1-1,1 0,1-1,-1 1,1 0,0-1,0 0,0 0,0 0,1 0,-1-1,1 0,0 0,0 0,1 0,-1-1,0 0,1 0,-1 0,1-1,1 0,7-3,-1-2,0 0,0 0,0-2,0 1,-1-1,0-1,0-1,-1 1,0-2,0 1,-1-2,0 1,0-1,-1-1,-1 0,0 0,0 0,5-13,7-3,6-5,-32 80,5-45,-1 4,0 0,0 1,1-1,0 0,0 0,0 1,1-1,0 0,1 1,0-1,0 0,0 0,1 0,0 0,0 0,1 0,0 0,0 0,1-1,0 0,0 0,4 5,-4-8,0 0,0 0,1 0,-1 0,1-1,0 0,0 0,0 0,0-1,0 0,0 1,0-2,0 1,0-1,1 1,-1-2,0 1,0 0,1-1,-1 0,0 0,0-1,0 1,0-1,0 0,-1-1,1 1,-1-1,1 0,-1 0,0 0,0 0,3-5,5-5,-1-1,0 0,-1-1,-1 0,-1-1,0 0,-1 0,0 0,-2-1,26-54,-31 70,0 1,1-1,-1 0,0 0,1 1,-1-1,1 0,-1 1,1-1,-1 0,1 1,-1-1,1 1,-1-1,1 1,0-1,-1 1,1 0,0-1,0 1,-1 0,1-1,0 1,0 0,-1 0,1 0,0 0,0 0,0 0,-1 0,1 0,0 0,0 0,0 0,-1 0,1 0,0 1,0-1,-1 0,1 1,0-1,0 0,-1 1,1-1,-1 1,1-1,0 1,-1 0,1-1,-1 1,1-1,-1 1,29 38,-28-36,13 27,-2 2,-1-1,-1 1,-2 1,-1 0,-2 0,-1 0,-2 1,-1-1,-1 1,-2-1,-2 3,2 54,2-69,-1-1,-2 0,0 0,-1 0,-1 0,-1 0,0-1,-5 7,-50 46,60-70,-1-1,0 0,0 1,0-1,0 0,0 0,0 0,0 0,0 0,0 0,0-1,0 1,-1-1,1 0,0 1,-1-1,1 0,0 0,0-1,-1 1,1 0,0-1,0 1,0-1,-1 0,1 0,0 0,0 0,0 0,0 0,0 0,1-1,-1 1,0-1,1 1,-1-1,1 0,-1 1,1-2,-4-9,0 1,1-2,1 1,0 0,1-1,0 1,1-1,0 0,1 1,0-1,1 0,1 1,1-3,1-17,2 0,1 1,2 0,1 0,1 1,1 0,2 1,1 0,6-5,-14 22,1 0,0 1,1 1,0 0,1 0,0 0,0 1,1 1,0 0,1 0,0 1,0 1,11-5,88-18,-104 28,0 1,0-1,0 0,-1 0,1-1,0 0,-1 0,0 0,1-1,-1 0,0 0,0-1,-1 1,1-1,-1-1,0 1,0-1,0 0,3-4,18-25,-13 16,0 2,0-1,2 1,0 1,0 1,2 0,13-8,-29 21,1 0,-1 0,1 0,0 1,-1-1,1 0,0 1,-1 0,1-1,0 1,0 0,-1 0,1 0,0 0,0 0,-1 0,1 0,0 1,-1-1,1 1,0-1,-1 1,1 0,0-1,-1 1,1 0,-1 0,0 0,1 0,-1 0,0 1,1-1,-1 0,0 1,0-1,0 1,0-1,0 1,-1-1,1 1,0-1,-1 1,1 0,-1 0,19 80,-17-73,0 0,-1 0,0 0,-1 0,0 0,0 1,-1-1,0 0,-1 0,0 0,0-1,-1 1,0 0,0-1,-1 1,-1-1,1 0,-1-1,0 1,-1-1,0 0,0 0,0-1,-6 5,-46 28,58-37,-1-1,1 0,0 1,0-1,1 0,-1 0,0 1,0-1,1 0,-1 1,1-1,-1 0,1 0,-1 0,1 1,0-1,-1 0,1 0,0 0,0 0,0 0,0 0,0 0,0-1,0 1,0 0,1-1,-1 1,0 0,0-1,0 1,1-1,-1 0,0 1,1-1,-1 0,0 0,1 0,-1 0,0 0,1 0,-1 0,0-1,1 1,-1 0,12 2,0 0,0 0,1-1,-1-1,1-1,-1 0,0 0,0-1,1-1,-1 0,-1-1,1 0,-1-1,1 0,-1-1,9-7,-11 8,0-1,-1 0,0-1,0 0,0-1,-1 0,0 0,0-1,-1 0,0 0,-1 0,0-1,-1 0,1 0,-2-1,0 0,0 1,-1-1,0 0,-1-1,0 1,-1 0,0-1,-1 0,-6-5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2230 596,'0'3,"0"43,1 0,2 0,3 0,2 4,-6-38,1 0,0 0,1-1,1 1,0-1,0 0,1 0,0 0,1-1,0 0,1-1,0 1,0-1,1-1,0 0,1 0,-1-1,2 0,-5-3,1-2,0 1,0-1,0 0,0 0,0-1,0 0,0 0,0-1,0 0,0 0,1-1,-1 0,0 0,0 0,0-1,0 0,-1-1,1 1,0-1,-1-1,0 1,0-1,0 0,0 0,0-1,-1 0,0 0,0 0,2-3,110-113,-116 120,0-1,0 1,0-1,0 1,0 0,0 0,0-1,1 1,-1 0,0 0,1 0,-1 0,1 0,0 1,-1-1,1 0,-1 1,1-1,0 1,-1 0,1-1,0 1,0 0,-1 0,1 0,0 0,0 0,-1 1,1-1,0 0,-1 1,1-1,0 1,-1 0,1-1,-1 1,1 0,-1 0,1 0,-1 0,0 0,1 1,-1-1,0 0,1 1,16 64,-17-58,0-1,1 1,0 0,0-1,0 1,1-1,1 0,-1 0,1 0,0 0,0-1,1 1,0-1,3 2,-3-3,1 0,0-1,0 0,0 0,1 0,-1-1,1 0,0 0,0-1,0 0,0 0,1 0,-1-1,0 0,1-1,-1 0,0 0,1 0,-1-1,1 0,-1-1,0 1,0-1,0-1,0 1,0-1,0-1,-1 1,0-1,1 0,1-2,157-138,-85 20,-69 105,-1 7</inkml:trace>
  <inkml:trace contextRef="#ctx0" brushRef="#br0" timeOffset="1033.085">3981 652,'-35'9,"1"2,0 1,1 2,1 1,0 1,1 2,1 1,1 1,0 2,2 1,-18 19,42-40,0 1,0 0,0 0,0 0,0 1,0-1,1 1,0-1,-1 1,1 0,1 0,-1 0,1 0,-1 0,1 0,0 1,1-1,-1 0,1 0,0 1,0-1,0 0,0 1,1-1,0 0,0 0,0 1,0-1,1 0,-1 0,1 0,0-1,0 1,1 0,-1-1,1 1,0-1,0 0,0 0,0 0,0 0,1-1,-1 1,1-1,0 0,0 0,-1 0,2 0,12-2,0-1,0 0,-1-1,1 0,0-2,-1 0,0-1,0 0,0-2,-1 0,1 0,-2-1,1-1,-1-1,-1 0,0-1,0 0,-1-1,8-9,103-118,-123 138,0 0,1 1,-1-1,1 0,-1 0,0 0,1 0,-1 1,1-1,0 0,-1 0,1 1,0-1,-1 0,1 1,0-1,0 1,0-1,-1 1,1 0,0-1,0 1,0 0,0-1,0 1,0 0,0 0,0 0,0 0,0 0,0 0,0 0,-1 0,1 0,0 0,0 1,0-1,0 0,0 1,0-1,0 0,-1 1,1-1,0 1,0 0,0-1,-1 1,1-1,0 1,-1 0,1 0,-1-1,1 1,-1 0,1 0,-1 0,0 0,1 0,-1 0,16 152,-15-147,-1-1,2 1,-1 0,0 0,1-1,0 1,1-1,-1 0,1 0,0 0,0 0,1 0,-1-1,1 1,0-1,0 0,1 0,-1 0,1-1,0 1,0-1,0-1,0 1,1-1,-1 1,0-2,1 1,0 0,-1-1,1 0,0-1,0 1,0-1,0 0,-1-1,1 1,0-1,0 0,5-2,5-7,1-2,-1 1,-1-2,0 0,-1-1,0-1,-1 0,-1 0,0-1,-1-1,-1 0,-1-1,6-14,41-71,-58 169,-4 114,6-176,0-1,-1 1,1-1,1 1,-1-1,1 1,-1-1,1 1,0-1,0 1,0-1,1 0,-1 0,1 0,0 0,0 0,0 0,0 0,0 0,1-1,-1 1,1-1,-1 0,1 1,0-1,0-1,0 1,0 0,1-1,-1 1,0-1,1 0,-1 0,1-1,-1 1,1-1,-1 1,1-1,-1 0,1 0,-1-1,3 0,9-10,-1 0,-1-1,1-1,-2 0,0-1,-1 0,0-1,-1 0,0-1,-2 0,0 0,0-1,-2 0,0 0,1-11,24-47,27-53,-58 127,0 1,0-1,0 1,0-1,0 1,0-1,0 1,1-1,-1 1,0-1,0 1,1-1,-1 1,0-1,1 1,-1 0,0-1,1 1,-1-1,1 1,-1 0,0 0,1-1,-1 1,1 0,-1 0,1-1,-1 1,1 0,-1 0,1 0,0 0,-1 0,1 0,-1 0,1 0,-1 0,1 0,-1 0,1 0,-1 0,1 0,-1 1,1-1,-1 0,1 0,-1 1,1-1,-1 0,1 0,-1 1,0-1,1 1,-1-1,1 0,-1 1,0-1,0 1,1-1,-1 1,0-1,0 1,1-1,-1 1,0-1,0 1,0 0,12 38,-11-39,35 189,-16-54,-8-67,-2 1,-4 0,-2 0,-4 1,-4 28,3-93,-36 176,33-171,0 0,0-1,-1 0,0 0,-1 0,0-1,-1 0,1 0,-1 0,-1-1,0 0,0 0,0-1,0 0,-1-1,-8 4,12-6,0 0,1 0,-1 0,-1-1,1 0,0 0,0-1,-1 1,1-1,-1-1,1 1,-1-1,0 1,1-2,-1 1,1 0,-1-1,1 0,-1-1,1 1,-1-1,1 0,0 0,0-1,0 0,0 1,1-2,-1 1,1 0,0-1,0 0,0 0,0 0,0-1,1 1,0-1,0 1,0-1,1 0,0-1,-2-3,2-5,0 0,0-1,1 1,1-1,1 1,0-1,0 1,2 0,0 0,0 0,2 0,-1 0,2 1,0-1,0 2,1-1,6-7,13-19,2 2,2 0,1 2,28-24,-22 26,1 1,2 1,1 3,28-15,-46 28,-5 2</inkml:trace>
  <inkml:trace contextRef="#ctx0" brushRef="#br0" timeOffset="-2183.907">255 229,'22'142,"-20"-74,-2-1,-4 1,-2-1,-14 55,16-95,-45 236,38-204,20-56,1-11</inkml:trace>
  <inkml:trace contextRef="#ctx0" brushRef="#br0" timeOffset="-1664.298">875 145,'-11'1,"0"1,0 1,1 0,-1 1,1 0,-1 0,1 1,0 0,1 1,-1 0,1 1,1 0,-1 0,1 1,0 0,1 0,0 1,0 0,5-7,1 0,0 1,0-1,-1 0,1 1,0-1,1 0,-1 1,0 0,1-1,0 1,-1-1,1 1,0-1,0 1,1 0,-1-1,0 1,1-1,-1 1,1-1,0 1,0-1,0 0,0 1,1-1,-1 0,0 0,1 0,0 0,1 2,67 52,-59-48,12 5,27 24,-49-36,0 0,-1 1,1-1,0 0,-1 1,1-1,-1 1,1-1,-1 1,0-1,0 1,0 0,0-1,0 1,0-1,0 1,0-1,-1 1,1-1,0 1,-1-1,1 1,-1-1,0 1,0-1,1 0,-1 1,0-1,0 0,0 0,0 1,0-1,-1 0,1 0,0 0,0-1,-1 1,-2 3,1-1,-1 1,0-1,0 0,0 0,0-1,0 1,-1-1,1 0,-1 0,1-1,-1 1,0-1,0 0,0 0,-4 0,-8-4</inkml:trace>
  <inkml:trace contextRef="#ctx0" brushRef="#br0" timeOffset="-1418.361">1158 31,'5'15,"1"9,0 5,-1 3,-2 1,0-1,-2-1,-6 0,-1-2,0 0,1-1,-4-4,0-3,2-4</inkml:trace>
  <inkml:trace contextRef="#ctx0" brushRef="#br0" timeOffset="-1183.797">961 59,'43'-5,"38"-6,11-1,-6 1,-9 2,-11 4,-13 1,-11 3,-7 0,-5 1,-8 6,-7 1</inkml:trace>
  <inkml:trace contextRef="#ctx0" brushRef="#br0" timeOffset="-931.768">622 793,'43'-10,"33"-7,10-2,-2 4,-4 3,-12-1,-12 2,-7 3,-6 2,-6 3,-4 2,-3 0,-7 2</inkml:trace>
  <inkml:trace contextRef="#ctx0" brushRef="#br0" timeOffset="5952.392">1 1527,'738'0,"-333"28,-78-16,138 6,-42 10,1227-29,-744 1,-710 27,-151-25,-33-2</inkml:trace>
  <inkml:trace contextRef="#ctx0" brushRef="#br0" timeOffset="6498.373">5646 625,'0'-5,"-5"-2,-2 6,6-3,7 1,8-1,1-3,3-1,4-4,-8 0,-5 7,-10 4,-4 8,-6 2,-2-1</inkml:trace>
  <inkml:trace contextRef="#ctx0" brushRef="#br0" timeOffset="6953.526">5759 991,'-10'0,"-8"0,5 0,8 0,10 0,0 0,-6 0,-3 0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162 693,'-5'2,"-4"2,0-1,1 1,-1 0,1 1,0 0,1 0,-1 0,1 1,0 1,0-1,1 1,0 0,0 0,1 1,0 0,0 0,-1 4,-24 127,30-135,0 0,0 0,0 1,1-1,-1 0,1 0,0 1,0-1,1 0,-1 0,1 0,0 0,0-1,0 1,0 0,1-1,-1 1,1-1,0 0,0 0,1 0,-1-1,0 1,1-1,0 1,-1-1,1 0,0-1,0 1,0-1,3 1,1 0,-1-1,1 0,0-1,0 0,0 0,0-1,0 0,0 0,0-1,-1 0,1 0,0-1,-1 0,0 0,0-1,0 1,0-2,0 1,-1-1,0 0,1-1,5-5,-1 0,0 0,0-1,-1-1,-1 0,0 0,-1-1,-1 0,0 0,1-3,-5 9,1 0,-2 0,1-1,-1 1,-1 0,1-1,-1 1,-1-1,0 1,0-1,0 0,-1 1,-1 0,1-1,-1 1,-1 0,1-1,-2 2,1-1,-1 0,0 0,0 1,-1 0,0 0,-1 0,-3-3,-57-41,66 51,-1 0,0 0,1 0,-1 0,1 0,-1 0,0-1,1 1,-1 0,1 0,-1 0,1-1,-1 1,0 0,1-1,-1 1,1 0,0-1,-1 1,1-1,-1 1,1-1,-1 1,1-1,0 1,-1-1,1 1,0-1,0 1,0-1,-1 1,1-1,0 0,0 1,0-1,0 1,0-1,0 0,0 1,0-1,0 1,0-1,0 0,0 1,1-1,-1 1,0-1,0 0,1 1,-1-1,0 1,1-1,-1 1,0-1,1 1,-1 0,1-1,-1 1,1-1,-1 1,1 0,-1-1,1 1,-1 0,47-18,-32 14,15-6,0-1,0-2,-2 0,1-2,-2-1,0-1,24-21,-20 12,-2-2,0 0,-2-2,-2-1,0-1,-2-1,5-13,-25 41,0-1,0 0,0 0,-1 0,0-1,0 1,0 0,-1-1,0 0,0 1,-1-1,0 1,0-1,0 0,-1 1,0-1,-1 1,1-1,-1 1,0 0,-1 0,-2-5,3 10,0 1,0-1,-1 1,1-1,0 1,-1 0,1 0,0 0,0 0,-1 1,1-1,0 0,-1 1,1 0,0-1,0 1,0 0,0 0,0 0,0 1,0-1,0 0,0 1,0-1,1 1,-1 0,1-1,-1 1,1 0,0 0,-1 0,1 0,0 0,0 0,0 0,1 1,-1-1,1 0,-1 0,1 1,0-1,-1 2,-8 28,1 1,2 1,1-1,1 1,2 0,1-1,2 1,2 0,0 0,6 16,-3 9,36 451,-41-469,2-3,-1 0,-2 0,-2 0,-2 0,-1 0,-1 0,-3-1,-1 0,-1-1,-2 0,-12 21,23-52,-1 0,0 0,0-1,0 1,0-1,-1 0,0 1,0-2,0 1,0 0,0-1,-1 0,0 0,1 0,-1 0,0-1,-1 0,1 0,0 0,0-1,-1 0,1 0,-1 0,-4 0,6-4,1 1,0-1,0 1,0-1,0 0,0 0,1 0,0-1,-1 1,1-1,0 1,0-1,1 0,-1 1,1-1,0 0,0 0,0 0,1 0,-1 0,1 0,0 0,0 0,0 0,1-1,-1 1,2-1,-2 1,2-36,3-1,1 1,2 1,1-1,3 1,1 1,1 0,13-20,-20 40,-6 14,0 0,0 0,0 0,1 0,-1 0,1 1,0-1,0 0,1 1,-1-1,1 1,-1 0,1 0,0 0,0 0,0 0,1 1,-1-1,1 1,-1 0,1 0,0 0,0 1,0-1,0 1,0 0,0 0,2 0,11 3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119 396,'20'4,"0"-2,0 0,1-1,-1-1,0-1,1-1,-1-1,0-1,0 0,-1-2,12-4,-20 6,1-1,-1 0,-1-1,1 0,-1-1,0 0,0 0,-1-1,1-2,-7 8,0-1,0 0,-1 0,1-1,-1 1,0-1,0 1,0-1,0 1,0-1,-1 0,0 0,0 0,0 0,0 0,-1 0,1 0,-1 0,0 0,0 0,-1-1,1 1,-1 0,0 0,0 0,0 0,0 1,-1-2,0 1,0 0,-1 1,1 0,-1-1,1 1,-1 0,0 0,0 1,0-1,-1 1,1-1,-1 1,1 0,-1 0,0 1,1-1,-1 1,0 0,0 0,0 0,0 0,0 1,0-1,0 1,-1 0,1 0,0 1,0-1,0 1,-2 1,-7 0,0 2,-1-1,1 2,1 0,-1 0,1 1,0 1,-7 5,-8 5,2 2,0 0,1 2,1 0,1 2,1 0,1 2,1 0,1 1,-1 5,16-27,0 1,0 0,0 0,1 0,0 0,0 0,1 1,-1-1,1 0,0 1,0-1,1 1,0-1,0 1,0-1,0 1,1-1,0 1,0-1,1 1,0-1,0 0,0 0,0 0,1 0,-1 0,1 0,1-1,-1 1,1-1,-1 0,1 0,0 0,1-1,-1 0,1 1,-1-1,1-1,0 1,0-1,4 1,16 2,0-1,0-2,1-1,-1-1,1-1,-1-1,4-1,-5-1,0-2,0 0,-1-2,0 0,0-1,-1-2,0 0,18-13,-18 11</inkml:trace>
  <inkml:trace contextRef="#ctx0" brushRef="#br0" timeOffset="486.289">599 594,'218'-256,"-142"162,-75 127,-3-18,1 1,0-1,1 1,0-1,2 1,-1-1,2 0,0 1,1-1,3 8,-5-18,0 0,0-1,0 1,1 0,-1-1,1 1,0-1,0 0,1 0,-1 0,1 0,0-1,0 1,0-1,1 0,-1-1,1 1,-1-1,1 1,0-1,0-1,0 1,0-1,0 0,0 0,1 0,-1-1,0 0,0 0,1 0,-1 0,3-2,5-2,-1-1,0-1,1 0,-2-1,1 0,-1 0,0-2,-1 1,0-1,0-1,-1 0,0 0,0-1,-2 0,1 0,3-9,1 4,0-1,-3 7,-1 1,-1-1,0 0,0-1,-1 1,0-1,-1-1,0 1,-1-1,0 1,-1-1,0-1,-1 1,0 0,-1 0,-5-7</inkml:trace>
  <inkml:trace contextRef="#ctx0" brushRef="#br0" timeOffset="1223.421">1417 453,'20'3,"0"-1,-1-1,1 0,0-2,0 0,0-1,0-1,-1-1,1-1,2-1,-13 3,-1 0,1-1,-1 0,0 0,0-1,0 0,0 0,-1-1,0 0,0 0,-1-1,0 0,0 0,0-1,-1 1,0-1,-1 0,1 0,-2-1,1 1,-1-1,1-7,-2 12,-1 1,-1-1,1 0,0 0,-1 0,0 1,0-1,0 0,0 0,-1 0,1 1,-1-1,0 0,0 0,0 1,-1-1,1 1,-1-1,0 1,0 0,0 0,-1 0,1 0,-1 0,1 0,-1 0,0 1,0 0,0-1,0 1,-1 0,1 1,0-1,-1 0,0 1,1 0,-1 0,0 0,1 0,-1 1,0-1,0 1,0 0,0 0,1 1,-1-1,0 1,-2 0,-8 4,1 0,-1 1,1 0,1 1,-1 1,1 0,0 0,1 1,0 1,0 0,1 0,1 1,0 1,0-1,1 1,0 1,1-1,1 2,0-1,1 0,0 1,1 0,0 0,2 0,-1 1,2-1,-1 9,3-18,-1 0,1 0,0 0,0-1,1 1,-1 0,1-1,0 1,0-1,0 0,1 0,0 1,0-2,0 1,0 0,0-1,1 1,-1-1,1 0,0 0,0 0,0-1,1 1,-1-1,1 0,-1-1,1 1,-1-1,1 0,3 1,7 1,0-1,0-1,0 0,0 0,0-2,1 0,-1-1,0 0,5-3,26-6,0-3,0-1,-2-3,0-1,-1-2,-1-3,-1-1,-1-1,-1-3,-2-1,11-13,-34 31,-1-1,-1 0,0-1,-1-1,0 1,-2-2,1 1,-2-1,0-1,-1 1,0-1,-2-1,0 1,-1-1,0-6,-3 22,-1 0,0 0,0 0,0 0,-1 0,1 0,0-1,-1 1,1 0,-1 0,0 0,0 0,0 0,0 1,0-1,0 0,0 0,0 1,-1-1,1 1,-1-1,1 1,-1-1,0 1,0 0,1 0,-1 0,0 0,0 0,0 0,0 1,0-1,0 0,0 1,0 0,-1-1,1 1,0 0,0 0,-1 1,-82 23,75-19,1 1,1 1,-1-1,1 2,0-1,1 1,-1 0,2 0,-1 1,1 0,-3 6,7-12,1 0,-1 0,1 0,0 0,-1 0,1 1,1-1,-1 0,0 1,1-1,0 0,0 1,0-1,0 1,0-1,1 1,-1-1,1 0,0 1,0-1,0 0,1 0,-1 0,1 0,0 0,-1 0,1 0,1 0,-1-1,0 1,1-1,-1 1,1-1,0 0,0 0,2 1,84 32,-82-35,-1 0,0 1,1 0,-1 1,0-1,0 1,0 0,0 1,0 0,0-1,-1 2,0-1,1 1,-1 0,0 0,-1 0,1 0,-1 1,0 0,0 0,0 0,-1 1,0-1,0 1,0 0,-1 0,1-1,-1 2,-1-1,1 0,-1 4,-25 98,13-89</inkml:trace>
  <inkml:trace contextRef="#ctx0" brushRef="#br0" timeOffset="2038.11">2913 86,'-21'4,"1"1,1 1,-1 1,1 0,0 2,1 0,0 1,0 1,1 0,1 2,0 0,0 0,2 2,-1 0,2 0,0 2,1-1,-4 9,13-22,1 0,0 1,0-1,0 0,0 1,0-1,1 1,-1 0,1-1,0 1,0 0,0 0,1 0,0 0,-1-1,1 1,0 0,1 0,-1 0,1 0,0 0,0 0,0-1,0 1,1 0,-1-1,1 1,0-1,0 0,0 1,1-1,-1 0,1 0,0-1,0 1,0 0,0-1,0 0,0 0,1 0,-1 0,3 1,7-2,0 0,0-1,1 0,-1-1,0-1,0 0,0-1,0 0,0-1,-1 0,1-1,-1-1,0 0,-1 0,1-1,-1-1,-1 1,1-2,5-6,13-5,13-10,-1-1,-1-3,-2-1,33-38,-35 42,-35 31,-1-1,1 1,0 0,0 0,0 0,0 0,0 0,0 0,0 0,-1 0,1 1,0-1,0 0,0 0,0 1,-1-1,1 1,0-1,0 1,0-1,-1 1,1-1,0 1,-1-1,1 1,-1 0,1-1,-1 1,1 0,-1 0,1 0,-1-1,0 1,1 0,-1 0,0 0,0 0,1-1,-1 1,0 0,0 0,0 0,0 0,0 0,0 0,-1 0,1-1,0 1,0 0,-1 1,-2 286,2 22,0-289,-1 0,-2-1,0 1,-1-1,-1 0,-1-1,0 1,-2-1,0-1,-11 16,15-26,-1 0,0 0,0 0,-1-1,0 0,0-1,-1 1,0-2,0 1,0-1,-1 0,1 0,-1-1,0-1,-1 1,1-1,0-1,-1 0,0 0,1-1,-1 0,0-1,-8 0,15 0,0-1,0 1,0-1,1 0,-1 1,0-1,0-1,1 1,-1 0,1 0,-1-1,1 0,0 1,0-1,-1 0,1 0,0 0,1 0,-1-1,0 1,1 0,-1-1,1 1,0-1,-1 0,1 1,1-1,-1 0,0 0,1 1,-1-1,1 0,0 0,0 0,13-100,-4 75,3 0,0 1,2 1,0 0,2 1,11-14,16-20,-24 35</inkml:trace>
  <inkml:trace contextRef="#ctx0" brushRef="#br0" timeOffset="2607.775">3562 1,'-23'36,"2"2,1 0,2 2,2 0,2 1,-1 6,14-44,-1-1,1 0,0 0,0 1,0-1,0 1,1-1,-1 1,1-1,-1 1,1-1,0 1,0-1,0 1,0-1,1 1,-1-1,1 1,-1-1,1 1,0-1,0 1,0-1,0 0,0 0,1 1,-1-1,1 0,-1 0,1 0,0 0,0-1,0 1,0-1,0 1,0-1,0 1,0-1,1 0,-1 0,0 0,1 0,1 0,9-5,-1 1,1-2,-1 1,0-2,0 0,0 0,-1-1,0-1,0 0,-1 0,0-1,0 0,-1-1,-1 0,1 0,-1-1,3-7,120-150,-130 167,-1 1,1-1,-1 0,1 1,-1-1,1 1,0-1,-1 1,1-1,0 1,-1-1,1 1,0 0,-1 0,1-1,0 1,0 0,0 0,-1 0,1-1,0 1,0 0,0 0,-1 0,1 1,0-1,0 0,-1 0,1 0,0 0,0 1,-1-1,1 0,0 1,0-1,-1 1,1-1,0 1,-1-1,1 1,-1-1,1 1,-1 0,1-1,-1 1,1 0,-1-1,0 1,1 0,-1-1,0 1,0 0,1 0,-1 0,0 0,16 53,-13-43,39 200,-41-177,-1 0,-1 0,-2-1,-2 1,-1-1,-1 0,-2-1,-2 1,0-2,-2 0,-14 24,16-32,0-1,-1-1,-1 0,-2-1,0 0,0-1,-2-1,0-1,-2 0,-18 14,35-30,0 0,0 0,0 0,0 0,0 0,-1 0,1 0,0 0,0-1,-1 0,1 1,0-1,0 0,-1 0,1 0,0 0,-1 0,1-1,0 1,0-1,-1 1,1-1,0 0,0 0,0 0,0 0,0 0,0-1,0 1,0-1,1 1,-1-1,0 1,1-1,-1 0,1 0,0 0,0 0,-1 0,1 0,1 0,-1 0,0 0,0-1,1 1,-1 0,1 0,0-1,0 1,0 0,0-1,0 1,0 0,1-2,0-15,1-1,1 1,0 0,2 1,0-1,1 1,1 0,0 0,1 1,2 0,-1 0,2 1,0 1,11-12,10-15,2 2,1 2,2 1,2 2,1 1,2 2,1 3,10-5,16-3,-41 24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7 373,'-2'92,"-1"-41,1 0,3 1,2-1,3 0,1 0,3-1,2 0,2-1,3 1,-14-42,0-1,1 1,1-1,-1 0,1 0,0 0,1-1,-1 0,1 0,1 0,-1-1,1 0,0 0,0 0,0-1,-2-4,-1-1,1 1,-1-1,0 0,1 0,-1-1,0 1,0-1,0 0,0 0,0 0,0-1,-1 1,1-1,-1 0,1 0,-1 0,0-1,0 1,-1-1,1 1,-1-1,1 0,-1 0,-1 0,2-3,141-226,-143 234,-1-1,0 1,0 0,1 0,-1-1,0 1,1 0,-1-1,1 1,-1 0,1-1,-1 1,1-1,-1 1,1-1,-1 1,1-1,0 1,-1-1,1 0,0 1,0-1,-1 0,1 1,0-1,0 0,-1 0,1 0,0 0,0 0,0 0,-1 0,1 0,0 0,0 0,-1 0,1 0,0-1,0 1,-1 0,1-1,0 1,0 0,-1-1,1 1,-1-1,1 1,0-1,-1 1,1-1,-1 0,1 1,-1-1,1 1,-1-1,0 0,1 0,-1 1,0-1,0 0,1 0,-1 1,0-1,0 0,0 0,12 142,-12-135,1 1,0 0,0-1,0 1,1-1,0 1,0-1,1 0,0 0,0 0,0 0,1-1,0 1,0-1,0 0,1 0,-1 0,1-1,0 1,1-1,-1 0,1-1,0 0,0 1,0-2,0 1,0-1,1 0,-1 0,6 0,-3 0,0-1,-1 0,1-1,0 0,0 0,0-1,0 0,0 0,0-1,-1-1,1 1,-1-1,1-1,-1 1,0-2,0 1,-1-1,1 0,-1 0,0-1,-1 0,1 0,-1-1,-1 0,1 0,-1 0,4-8,18-47,-3 0,-3-2,-2 0,-4-1,-2-1,-3-1,15-223,-27 233,-4 94,6-14</inkml:trace>
  <inkml:trace contextRef="#ctx0" brushRef="#br0" timeOffset="253.791">1418 769,'-14'33,"-5"16,5 0,6-8</inkml:trace>
  <inkml:trace contextRef="#ctx0" brushRef="#br0" timeOffset="485.287">1305 345</inkml:trace>
  <inkml:trace contextRef="#ctx0" brushRef="#br0" timeOffset="683.735">1813 62,'0'566,"30"-225,-31-323,12 54,-6-72,0-6</inkml:trace>
  <inkml:trace contextRef="#ctx0" brushRef="#br0" timeOffset="918.625">1615 627,'43'-5,"29"-6,7-2,-5 2,-11-2,-10 1,-11-2,-11 1</inkml:trace>
  <inkml:trace contextRef="#ctx0" brushRef="#br0" timeOffset="6004.631">2265 62,'4'8,"0"-1,0 0,-1 1,0 0,0 0,-1 0,0 0,-1 0,1 0,-1 0,-1 1,0-1,0 0,-1 4,1 3,-1 123,-1-77,3-1,2 1,7 30,0-14,-4 0,-3 1,-4 20,6-51,-5-48,0 1,1-1,-1 0,0 1,0-1,0 1,1-1,-1 1,0-1,1 1,-1-1,0 1,1-1,-1 1,1 0,-1-1,1 1,-1-1,1 1,-1 0,1 0,-1-1,1 1,-1 0,1 0,0 0,-1 0,1-1,-1 1,1 0,0 0,-1 0,1 0,-1 0,1 0,-1 1,1-1,0 0,-1 0,1 0,-1 1,1-1,-1 0,1 0,-1 1,1-1,-1 0,1 1,-1-1,1 1,-1-1,0 1,1-1,-1 1,0-1,1 1,-1-1,0 1,0-1,1 1,-1-1,0 1,0-1,0 1,0 0,0-1,0 1,88-223,-85 214,0 0,1 0,1 1,-1-1,1 1,1 0,-1 0,1 1,0-1,1 1,-1 1,1-1,0 1,7-4,-12 9,-1 0,0-1,1 1,-1 0,0 0,1 0,-1 0,1 0,-1 0,0 0,1 1,-1-1,1 0,-1 1,0-1,0 1,1-1,-1 1,0 0,0 0,0-1,0 1,1 0,-1 0,0 0,-1 0,1 0,0 0,0 1,0-1,-1 0,1 0,0 1,-1-1,0 0,1 0,-1 1,0-1,1 1,-1-1,0 1,7 62,-7-60,-3 173,3-175,0 0,-1 1,1-1,0 0,0 0,0 1,0-1,1 0,-1 0,1 1,-1-1,1 0,0 0,0 0,0 0,0 0,0 0,0 0,1 0,-1 0,0-1,1 1,0 0,-1-1,1 1,0-1,0 0,0 0,0 1,0-1,0 0,0-1,0 1,0 0,0-1,1 1,-1-1,0 0,0 1,1-1,-1 0,0-1,0 1,11-8</inkml:trace>
  <inkml:trace contextRef="#ctx0" brushRef="#br0" timeOffset="6369.089">2942 683,'-16'26,"1"1,1 0,2 0,0 2,2-1,1 1,0 7,8-33,0 0,1-1,-1 1,1 0,-1 0,1-1,0 1,0 0,0 0,0 0,0-1,1 1,0 0,-1 0,1-1,0 1,0 0,0-1,1 1,-1-1,0 0,1 1,0-1,0 0,-1 0,1 0,0 0,1 0,-1 0,0-1,0 1,1-1,-1 0,1 1,-1-1,1 0,0 0,-1-1,1 1,0-1,0 1,0-1,-1 0,4 0,2-1,1-1,0 0,-1 0,1-1,-1 0,0 0,0-1,0 0,0 0,-1-1,1 0,-1-1,0 1,-1-1,0-1,0 1,0-1,-1 0,1 0,-2-1,1 0,-1 0,0 0,-1 0,0 0,0-1,-1 1,0-1,-1 0,0 0,0 1,0-1,-1 0,-1 0,0 0,0 0,0 1,-1-1,-1 0,1 4,0 0,0 0,-1 1,0-1,0 1,0 0,0 0,-1 0,0 0,0 0,0 1,0 0,0 0,-1 0,1 0,-1 1,0-1,0 1,1 0,-2 1,1-1,0 1,0 0,0 1,-1-1,1 1,0 0,0 0,-1 0,1 1,0 0,0 0,0 0,0 1,0 0,0 0,0 0,0 0,1 1,-4 2,-11 6</inkml:trace>
  <inkml:trace contextRef="#ctx0" brushRef="#br0" timeOffset="7122.751">3337 769,'-5'7,"0"1,1 0,0 0,0 1,1 0,0-1,0 1,1 0,0 0,1 0,0 0,0 1,1-1,0 0,1 0,0 0,0 1,2 0,-2-7,1-1,0 1,0-1,0 0,0 0,0 0,0 0,1 0,-1 0,1 0,-1-1,1 1,0-1,-1 0,1 0,0 0,0 0,0 0,0-1,0 1,0-1,0 0,0 0,0 0,0 0,0-1,0 1,0-1,2 0,82-36,-70 24,1-1,-2-1,0 0,0-2,-2 1,0-2,-1 0,-1 0,0-1,2-7,-4 6,-14 36,-2 6,5-18,0-1,-1 1,1 0,1 0,-1-1,1 1,-1 0,1 0,0 0,1 0,-1-1,1 1,-1 0,1 0,0 0,1-1,-1 1,0-1,1 1,0-1,0 1,0-1,0 0,1 0,-1 0,1 0,0-1,0 1,0-1,0 1,0-1,0 0,1 0,-1-1,1 1,-1-1,1 1,0-1,3 0,7-1,0 0,0-1,-1-1,1 0,0-1,-1-1,1 0,-1 0,0-2,0 0,-1 0,0-1,0 0,0-1,-1-1,0 1,-1-2,0 0,-1 0,1 0,-2-1,2-3,18-17,-1-1,-1-1,-2-1,-2-1,-1-1,-1-1,-3-1,-1-1,-1 0,-3-1,-1 0,-2-1,-1 0,-3-1,-1 1,-2-10,-27-18,25 68,-1-1,0 1,0 0,0 0,0-1,-1 1,1 0,0 0,0 0,-1 0,1 0,-1 0,1 1,-1-1,1 0,-1 1,1-1,-1 1,0-1,1 1,-1 0,0 0,1 0,-1 0,0 0,1 0,-1 0,1 0,-1 1,0-1,1 1,-1-1,1 1,-1 0,1-1,-1 1,1 0,-1 0,1 0,0 0,-1 1,-9 10,1 1,0 1,1-1,1 2,0-1,0 1,2 0,0 1,1-1,0 1,1 0,1 1,0-1,1 16,-1-17,-4 33,2 1,2-1,2 1,2 0,3-1,1 1,3 2,22 91,-29-141,0 1,0 1,-1-1,1 0,0 0,-1 1,1-1,-1 0,1 1,-1-1,0 0,0 1,0-1,-1 1,1-1,-1 0,1 1,-1-1,0 0,1 0,-1 1,0-1,-1 0,1 0,0 0,-1 0,1 0,-1-1,-1 2,-8-2</inkml:trace>
  <inkml:trace contextRef="#ctx0" brushRef="#br0" timeOffset="7322.524">3733 402,'43'4,"38"3,15-1,-4-2,-8 0,-13-7,-15-2,-11 0,-9 0,-6 1,-2-3,-3-1,-4 1</inkml:trace>
  <inkml:trace contextRef="#ctx0" brushRef="#br0" timeOffset="11385.344">5228 542,'-3'56,"7"171,-4-223,0-1,0 1,1 0,-1-1,1 1,0-1,0 1,0-1,0 1,1-1,0 0,-1 0,1 0,0 0,0 0,1 0,-1 0,1 0,-1-1,1 0,0 1,0-1,0 0,0 0,0-1,0 1,1 0,-1-1,0 0,1 0,-1 0,1 0,0-1,-1 0,1 1,-1-1,1 0,0-1,-1 1,1-1,-1 1,1-1,0 0,8-5,-1 0,0 0,0-1,0-1,-1 0,0 0,-1-1,0 0,0-1,-1 0,0 0,5-10,2 1,114-185,-133 218,1 1,0 0,1 0,1 1,1-1,0 0,0 0,2 0,0 1,1-1,0-1,1 1,1 0,0-1,1 0,0 0,1-1,1 0,0 0,1 0,1-1,8 9,-14-16,0 0,0 0,1-1,0 0,0 1,0-1,0-1,1 1,0-1,-1 0,1 0,0-1,0 0,1 0,-1 0,0-1,1 0,-1 0,0 0,1-1,-1 0,1 0,-1-1,1 0,-1 0,1-1,-1 1,0-1,0 0,0-1,0 0,0 0,-1 0,1-1,0 0,19-18,0-1,-1-2,-2 0,0-1,-2-2,-1 0,-1-1,2-7,22-31,15-26,-54 93,0-1,0 1,0 0,0 0,0 0,0 1,0-1,0 1,-1-1,1 1,0 0,0 0,0 0,-1 1,1-1,-1 1,1-1,-1 1,1 0,-1 0,0 0,0 0,0 0,0 1,1 1,2 1,8 5,-1 1,0 1,-1 0,0 0,-1 1,-1 0,0 1,0 0,-2 1,1 0,-2 0,0 0,-1 1,-1 0,0 0,-1 0,0 8,-2-18,0-1,0 1,-1 0,0 0,0-1,0 1,-1 0,0 0,0-1,0 1,-1-1,0 1,0-1,0 1,-1-1,0 0,0 0,0-1,-1 1,1 0,-1-1,0 0,0 0,-1 0,1-1,-1 1,-3 1,4-2,0-1,0 0,-1 0,1 0,-1-1,1 1,-1-1,1 0,-1 0,0 0,1-1,-1 0,0 0,0 0,1-1,-1 1,0-1,1 0,-1 0,1-1,-1 1,1-1,-1 0,0-1,4 2,0 0,1 0,-1 0,0 0,0 0,1 0,-1-1,1 1,-1 0,1 0,-1 0,1-1,0 1,0 0,-1-1,1 1,0 0,0-1,0 1,0 0,1-1,-1 1,0 0,1 0,-1-1,0 1,1 0,0 0,-1 0,1-1,0 1,-1 0,1 0,0 0,0 0,0 0,0 1,0-1,0 0,0 0,47-31,-23 22,1 2,0 0,1 2,0 1,0 1,0 1,0 2,1 1,-1 0,2 3,-5-3,-10-2,-1-1,1 0,0 0,-1-2,0 0,0 0,0-1,-1-1,0 0,0-1,-1 0,0-1,0 0,-1 0,0-1,-1-1,0 0,0 0,-1 0,-1-1,0 0,-1-1,0 0,-1 0,0 0,0-4,-4 13,0 0,0 0,0 0,-1 0,1 0,-1 0,0 0,-1 0,1 0,-1 0,0 0,1 0,-2 0,1 0,0 0,-1 1,0-1,0 0,0 1,0 0,0-1,-1 1,0 0,1 0,-1 0,0 1,0-1,-1 1,1-1,-1 1,1 0,-1 1,1-1,-1 0,0 1,0 0,0 0,0 0,0 1,0-1,0 1,0 0,0 0,0 0,0 1,0-1,0 1,0 0,0 0,0 0,1 1,-3 0,-5 5,0 0,1 1,0 0,1 1,0 0,0 0,0 1,1 0,1 1,0 0,0 0,1 0,1 1,0-1,0 2,1-1,1 0,0 1,1-1,0 1,1 0,0 3,1-6,1 0,1 0,0 0,0 1,1-1,0-1,0 1,1 0,1-1,0 0,0 0,0 0,1-1,1 0,-1 0,1 0,1-1,-1 0,1-1,0 1,1-1,0-1,0 0,0 0,0-1,1 0,-1 0,1-1,4 0,19 8,1-1,1-2,-1-1,1-2,0-1,1-2,16-1,-48-1,0-1,0 1,0 0,0-1,-1 0,1 0,0 0,0-1,0 1,-1-1,1 0,-1 0,0 0,1 0,-1 0,0-1,0 0,0 1,-1-1,1 0,1-2,3-12</inkml:trace>
  <inkml:trace contextRef="#ctx0" brushRef="#br0" timeOffset="31975.246">487 1614,'-2'-2,"1"0,0 1,-1-1,0 0,1 0,-1 1,0-1,0 1,0 0,0-1,0 1,0 0,-1 0,1 0,0 1,0-1,-1 1,1-1,0 1,-1-1,1 1,0 0,-1 0,-1 1,0-2,-8 0,0-1,0 1,-1 1,1 0,-1 1,1 1,0-1,0 2,0 0,0 0,0 1,0 1,1 0,0 0,0 1,0 1,1 0,0 0,0 1,1 0,-1 1,4-2,0 0,0 0,0 0,1 0,0 1,0 0,1 0,0 1,1-1,0 1,0 0,1 0,0 0,0 0,1 0,0 0,1 0,0 0,0 6,1 10,-3-18,1 0,0 0,0 1,0-1,1 0,1 1,-1-1,1 0,0 0,1 1,-1-1,2 0,-1 0,1-1,0 1,0 0,1-1,0 0,0 0,0 0,1 0,0-1,0 1,0-1,1-1,-1 1,1-1,0 0,1 0,0 0,13 1,1-2,-1 0,0-1,1-1,-1-1,20-3,-2 2,-22 0,0-1,0 0,0-1,0-1,-1 0,1-1,12-6,-13 2</inkml:trace>
  <inkml:trace contextRef="#ctx0" brushRef="#br0" timeOffset="32327.148">1023 1727,'-34'33,"2"0,1 2,1 1,2 2,2 0,-10 23,34-59,-1 1,1-1,1 1,-1 0,0 0,1 0,-1 0,1 0,0 0,0 1,1-1,-1 0,0 1,1-1,0 0,0 1,0-1,0 0,1 1,-1-1,1 0,0 0,-1 1,2-1,-1 0,0 0,1 0,-1 0,1 0,0-1,0 1,0 0,0-1,1 1,-1-1,1 0,-1 0,1 0,0 0,0 0,0-1,0 1,0-1,0 0,0 0,1 1,9-1,-1 1,1-2,0 0,0 0,0-1,0-1,0 0,-1-1,1 0,-1-1,1 0,-1-1,-1 0,1-1,-1-1,0 1,0-2,4-4,6-4,-2-1,0-1,-1-1,-1-1,0 0,-2-1,0-1,9-19,-21 37,0-1,-1 0,1 0,-1 0,0 0,-1 0,1 0,-1 0,0-1,0 1,-1-1,1 1,-1 0,0-1,-1 1,1-1,-1 1,0 0,-1-1,1 1,-1 0,0 0,0 0,-1 0,1 0,-1 1,0-1,0 1,-1 0,1 0,-1 0,0 0,0 1,0-1,-5-2,6 5,-1-1,1 0,-1 1,0 0,0 0,0 0,1 0,-1 1,0-1,0 1,0 0,0 0,0 1,0-1,0 1,0 0,1 0,-1 0,0 0,0 1,1-1,-1 1,1 0,0 0,-1 0,1 1,0-1,0 1,0 0,1 0,-1 0,1 0,0 0,-1 2,-1-2,-10 10</inkml:trace>
  <inkml:trace contextRef="#ctx0" brushRef="#br0" timeOffset="32811.723">1390 2038,'36'-78,"-25"50,1 1,1 1,1 0,1 1,2 1,0 0,1 1,5-3,-22 25,-1 0,1 1,0-1,-1 0,1 0,0 1,0-1,-1 1,1-1,0 1,0-1,0 1,0-1,-1 1,1-1,0 1,0 0,0 0,0 0,0-1,0 1,0 0,0 0,0 0,0 0,0 1,0-1,0 0,0 0,0 1,0-1,0 0,0 1,0-1,-1 1,1-1,0 1,0-1,0 1,-1 0,1-1,0 1,-1 0,1 0,-1-1,1 1,-1 0,1 0,-1 0,1 0,-1 0,0 0,1 0,-1 0,0 0,0 0,0 0,0 0,0 0,9 62,18 39,-26-100,0 1,1-1,-1 0,0 0,1 0,0 0,-1 0,1 0,0 0,0 0,0-1,0 1,0-1,0 1,1-1,-1 0,0 0,1 0,-1 0,1 0,-1-1,1 1,-1-1,1 0,0 1,-1-1,1 0,-1-1,1 1,0 0,-1-1,1 1,-1-1,1 0,-1 0,0 0,1 0,-1 0,0-1,11-7,-2 0,1-1,-1-1,0 0,-1-1,-1 1,0-2,0 0,-1 0,-1 0,2-6,12-16,22-50,-35 60</inkml:trace>
  <inkml:trace contextRef="#ctx0" brushRef="#br0" timeOffset="33625.232">2349 1643,'-11'-3,"1"1,-1 0,0 1,-1 0,1 1,0 0,0 1,0 0,0 0,0 1,0 1,1 0,-1 0,1 1,0 1,0-1,0 2,0-1,-1 3,9-8,1 1,0-1,0 1,-1-1,1 1,0 0,0-1,-1 1,1 0,0 0,0 0,0 0,0 0,0 0,1 0,-1 0,0 0,0 1,1-1,-1 0,0 0,1 1,0-1,-1 0,1 1,0-1,-1 1,1-1,0 0,0 1,0-1,1 1,-1-1,0 0,0 1,1-1,-1 0,1 1,-1-1,1 0,-1 1,1-1,0 0,0 0,-1 0,1 0,0 0,0 0,0 0,0 0,1 0,-1 0,1 0,72 35,53 17,-124-51,0 0,0 0,0 0,0 1,0-1,-1 1,1 0,-1 0,0 0,0 0,0 0,0 0,0 0,-1 1,1-1,-1 1,0-1,0 1,0 0,-1-1,1 1,-1 0,0-1,0 1,0 0,0 0,-1-1,0 1,0-1,0 1,0 0,0-1,0 0,-1 1,-1 1,-6 6,0-1,0-1,-1 0,0 0,0-1,-1 0,0-1,-1 0,0-1,0 0,0-1,-1 0,1-1,-1 0,0-1,0-1,0 0,-1-1,-4 0,-44-7,61 0,6 0</inkml:trace>
  <inkml:trace contextRef="#ctx0" brushRef="#br0" timeOffset="34344.92">2603 2010,'22'0,"0"-1,0-1,0-1,-1-1,1-1,-1-1,0-1,0 0,-1-2,0 0,0-2,15-10,-31 19,0-1,-1 1,1-1,0 0,-1 0,0 0,0 0,0-1,0 0,0 1,-1-1,1 0,-1 0,0 0,0 0,-1-1,1 1,-1 0,0-1,0 1,0-1,-1 1,0-1,0 1,0-1,0 1,-1-1,1 1,-1-1,0 1,-1-1,1 1,-1 0,0 0,0-1,0 1,0 1,-1-1,0 0,0 1,0-1,-2-1,-1 1,1 1,-1 0,0 1,0 0,0 0,0 0,0 0,-1 1,1 0,0 0,-1 1,1 0,0 0,-1 0,1 1,-1 0,1 0,0 1,0 0,0 0,0 0,0 1,0 0,1 0,-1 0,1 1,0-1,-5 4,0 1,1-1,1 1,-1 1,1-1,1 2,-1-1,2 1,-1 0,1 0,1 1,0-1,0 1,0 5,4-12,0 1,0 0,0-1,1 1,0-1,0 1,0 0,1-1,-1 1,1-1,0 1,1-1,-1 0,1 1,-1-1,1 0,1 0,-1 0,1 0,-1 0,1-1,0 1,0-1,1 0,-1 0,1 0,-1 0,1 0,0-1,0 0,0 0,4 2,4 2,1-1,0 0,1-1,-1 0,1-1,-1 0,1-1,0-1,0 0,8-1,6-4,-1-2,1-1,-1-1,-1-1,0-1,0-1,-1-2,0 0,10-10,-14 9,-1-1,-1-1,-1-1,0-1,-1-1,-1 0,-1-1,0 0,-2-1,0-1,-2 0,8-21,-5-28,-14 69,0 0,0 1,0-1,0 1,0-1,-1 1,1-1,-1 1,1-1,-1 1,0-1,1 1,-1-1,0 1,0 0,0 0,0-1,0 1,0 0,0 0,-1 0,1 0,0 0,-1 0,1 1,0-1,-1 0,1 1,-1-1,1 1,-1-1,1 1,-1 0,0-1,1 1,-1 0,1 0,-1 0,0 1,1-1,-1 0,1 0,-2 1,-7 3,0 0,0 0,0 1,1 0,-1 1,1 0,1 1,-1-1,1 2,0-1,1 1,0 0,0 1,0 0,1 0,1 0,-5 10,8-15,0-1,0 1,0 0,1-1,-1 1,1 0,0 0,0 0,1 0,-1 0,1 0,0 0,0 1,0-1,0 0,1 0,-1 0,1 0,0 0,1 0,-1 0,1-1,-1 1,1 0,0-1,1 1,-1-1,1 0,-1 0,1 0,0 0,0 0,0 0,0-1,1 0,-1 1,1-1,3 1,97 30,-89-31,0 2,0-1,-1 2,0 0,0 1,0 0,-1 1,11 8,-20-12,-1 0,0 0,0 0,0 0,0 1,-1 0,1-1,-1 1,0 0,0 0,0 0,-1 0,1 1,-1-1,0 0,0 1,-1-1,1 1,-1-1,0 0,0 1,-1-1,1 1,-1-1,0 0,0 1,0-1,-1 0,0 2,-1 2,0-1,-1 0,0 0,0 0,-1 0,1 0,-1-1,-1 0,1 0,-1-1,0 1,0-1,-1 0,0-1,-5 3,-9 2</inkml:trace>
  <inkml:trace contextRef="#ctx0" brushRef="#br0" timeOffset="34749.41">3704 1643,'-6'22,"2"0,0 0,1 0,2 1,0-1,1 1,1-1,2 1,0-1,1 0,1 0,1-1,1 1,1-1,3 5,-3-15,-1 0,2 0,-1-1,2 0,-1 0,1-1,1 0,6 4,-16-12,1 1,-1-1,1 0,0 0,-1 0,1 0,0 0,-1 0,1-1,0 1,0-1,0 1,-1-1,1 1,0-1,0 0,0 0,0 0,0 0,0 0,0-1,-1 1,1 0,0-1,0 1,0-1,0 0,-1 0,1 0,0 0,-1 0,1 0,-1 0,1 0,-1-1,0 1,1 0,-1-1,0 1,0-1,0 0,0 1,0-1,0 0,-1 1,1-1,-1 0,1 0,0-1,72-283,-45 233,-12 35</inkml:trace>
  <inkml:trace contextRef="#ctx0" brushRef="#br0" timeOffset="35531.367">4522 1727,'-35'16,"1"2,1 0,0 3,1 0,2 2,0 2,2 0,-21 24,-9 46,57-92,0-1,1 1,-1-1,0 1,1-1,0 1,-1 0,1-1,0 1,1-1,-1 1,0 0,1-1,-1 1,1-1,0 1,0-1,0 0,0 1,0-1,0 0,1 0,-1 1,1-1,0 0,-1-1,1 1,0 0,0 0,0-1,0 1,1-1,-1 0,0 1,1-1,-1 0,0-1,1 1,-1 0,2 0,8-1,0 0,-1 0,1-1,0 0,-1-1,1 0,-1-1,1-1,-1 0,0 0,-1-1,1 0,-1-1,0 0,0 0,-1-1,0-1,0 0,-1 0,0 0,0-1,2-4,13-9,71-89,-94 111,0-1,1 0,-1 0,0 0,0 0,1 0,-1 0,1 0,-1 0,1 1,-1-1,1 0,-1 0,1 0,0 1,-1-1,1 0,0 1,0-1,0 1,-1-1,1 1,0-1,0 1,0 0,0-1,0 1,0 0,0 0,0 0,0 0,0 0,0 0,0 0,0 0,-1 0,1 0,0 0,0 0,0 1,0-1,0 0,0 1,0-1,0 1,-1-1,1 1,0-1,0 1,0 0,-1-1,1 1,0 0,-1-1,1 1,-1 0,1 0,-1 0,1 1,22 100,-20-95,1-1,-1 0,1 1,1-1,-1-1,1 1,0-1,1 0,-1 0,1 0,0-1,0 0,0 0,1 0,-1-1,1 0,0 0,0-1,0 0,0 0,0-1,0 1,1-2,-1 1,0-1,1 0,-1 0,1-1,-1 0,0-1,0 1,0-2,0 1,0 0,0-1,3-3,12-6,0-1,-1-1,-1-1,0-1,-1-1,-1 0,-1-2,0 0,-2 0,5-8,-9 9,14-14,-1-1,-1-2,-3 0,0-1,-3-1,-1-1,-1-1,-3 0,-1 0,-2-1,2-22,-10 53,0 3,1 0,-1 0,0 0,-1-1,0 1,0 0,0-1,0 1,-1 0,0 0,-1-1,1 1,-1 0,0 0,-1 1,0-1,1 0,-2 1,1-1,-1 1,1 0,-2 0,1 1,-1-1,0 5,0 0,1 0,-1 0,0 1,0 0,1 0,-1 0,1 1,-1-1,1 1,0 0,-1 1,1-1,0 1,0-1,1 1,-1 0,0 1,1-1,0 1,0-1,0 1,0 0,1 0,-1 0,1 1,0-1,-1 4,-7 12,1 1,1 1,1 0,1 0,0 0,2 1,1 0,0 0,2 0,1 0,1 0,0 0,4 14,-1-14,0 0,1 1,2-2,0 1,1-1,2 0,7 12,57 154,-78-157,-2-35</inkml:trace>
  <inkml:trace contextRef="#ctx0" brushRef="#br0" timeOffset="35780.889">4720 1614,'39'5,"26"2,8-6,0-2,-7-2,-5 0,-4 1,-6 0,-7 1,-7 0,1 1,-2 0,-2 0,-2 0,-2 0,-1 0,-5 0</inkml:trace>
  <inkml:trace contextRef="#ctx0" brushRef="#br0" timeOffset="36000.482">5679 1756,'-14'39,"-5"21,1 6,3-3,9-13,6-15</inkml:trace>
  <inkml:trace contextRef="#ctx0" brushRef="#br0" timeOffset="36165.184">5679 1417,'0'0</inkml:trace>
  <inkml:trace contextRef="#ctx0" brushRef="#br0" timeOffset="36443.156">6018 1727,'-3'8,"-15"24,2 1,1 1,2 0,2 1,1 1,0 7,8-40,2-1,-1 1,0 0,0 0,1 0,0 0,-1 0,1-1,0 1,1 0,-1 0,0 0,1 0,0 0,-1-1,1 1,0 0,1 0,-1-1,0 1,1-1,-1 1,1-1,0 0,0 0,0 1,0-1,0-1,0 1,1 0,-1 0,1-1,-1 1,1-1,-1 0,1 0,0 0,0 0,-1 0,1-1,0 1,0-1,0 0,2 0,4-2,0-1,1 1,-1-2,0 1,-1-2,1 1,-1-1,0 0,0-1,0 1,-1-2,0 1,0-1,-1 0,0-1,0 1,0-1,-1 0,0-1,-1 1,0-1,0 0,0-2,0 4,1-1,-1-1,-1 1,0 0,0-1,0 0,-1 0,0 1,-1-1,0 0,-1-1,1 1,-2 0,1 0,-1 0,-1 0,0 0,0 1,0-1,-1 0,-1 1,1 0,-1-1,-1 2,0-1,0 0,0 1,-1 0,-5-5,8 10,-1 0,1 0,-1 0,1 0,-1 1,0-1,0 1,0 0,0 0,0 0,0 1,0 0,0-1,0 1,0 1,0-1,0 0,0 1,0 0,0 0,0 0,1 1,-1-1,0 1,-15 9</inkml:trace>
  <inkml:trace contextRef="#ctx0" brushRef="#br0" timeOffset="39614.899">6526 1643,'1'42,"-2"0,-2 0,-1 0,-3 0,-6 20,-28 81,35-112,6-30,0-1,-1 0,1 0,0 1,0-1,-1 0,1 1,0-1,0 0,0 1,0-1,-1 0,1 1,0-1,0 0,0 1,0-1,0 1,0-1,0 0,0 1,0-1,0 0,0 1,0-1,0 1,1-1,-1 0,0 1,0-1,0 0,0 1,1-1,-1 0,0 0,0 1,1-1,-1 0,0 1,0-1,1 0,-1 0,0 0,1 1,-1-1,0 0,1 0,-1 0,0 0,1 0,-1 1,1-1,-1 0,0 0,1 0,-1 0,0 0,1 0,-1 0,1-1,-1 1,0 0,1 0,-1 0,0 0,1 0,-1 0,0-1,1 1,-1 0,52-97,-45 75</inkml:trace>
  <inkml:trace contextRef="#ctx0" brushRef="#br0" timeOffset="40098.752">6554 1614,'0'1,"0"-1,0 0,0 0,0 1,0-1,0 0,0 0,0 1,-1-1,1 0,0 0,0 1,0-1,0 0,0 0,-1 1,1-1,0 0,0 0,0 0,-1 0,1 1,0-1,0 0,-1 0,1 0,0 0,0 0,-1 0,1 0,0 1,0-1,-1 0,1 0,0 0,0 0,-1 0,1 0,0 0,-1-1,1 1,0 0,0 0,-1 0,1 0,0 0,0 0,-1 0,1 0,0-1,0 1,0 0,-1 0,9 26,120 201,-113-193,-11-22,1 0,0 0,0-1,1 0,1 0,0 0,0-1,1 0,0 0,1-1,0 0,2 1,-8-9,0 1,0-1,0 0,0 0,0 0,0-1,0 1,1-1,-1 1,0-1,0 0,1-1,-1 1,0 0,0-1,0 0,1 1,-1-1,0-1,0 1,0 0,-1-1,1 1,0-1,0 0,-1 0,1 0,-1 0,0-1,0 1,0-1,2-1,59-91,-51 75,-1-1,0 0,-2-1,0 0,-2 0,0-1,-1 0,-2 0,0 0,-2-1,0 1,-1-1,-2 1,0-1,-3-4,-27-33,23 54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51.64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 1535,'68'15,"-2"2,1 4,-2 2,-1 3,33 20,88 32,426 127,-205-43,67 37,-220-86,182 85,-71 3,-175-96,88 30,63 21,32 29,-322-163,-2 3,0 1,-2 2,14 13,-1 5,-39-29,2 0,0-1,1-1,1-1,21 9,-1-5,-82-3,-31-4,0-2,-1-4,0-3,-47-6,-5 3,-132 0,85-27,-1 16,102 3,-1 2,0 3,0 3,-16 4,-34-1,-193-3,144-26,-312 26,85 1,169-28,-509 29,-156-1,879 0</inkml:trace>
  <inkml:trace contextRef="#ctx0" brushRef="#br0" timeOffset="2545.183">850 1959,'-15'4,"-4"7,-4 2,2 2,4 0</inkml:trace>
  <inkml:trace contextRef="#ctx0" brushRef="#br0" timeOffset="3029.281">341 3115,'-14'34,"-5"20,1 6,8-7,6-8,3-6,7-11,3-5,4-6,0-6</inkml:trace>
  <inkml:trace contextRef="#ctx0" brushRef="#br0" timeOffset="20118.696">3304 745,'-3'-6,"-1"1,0-1,-1 1,1 0,-1 0,0 0,0 1,-1 0,1 0,-1 0,0 1,0-1,0 1,0 1,-1-1,1 1,-1 0,1 1,-7-1,-4 3,0 2,0 0,0 0,0 2,1 0,-1 1,1 0,-10 7,-43 16,-181 76,222-91,1 1,0 1,2 2,0 0,0 2,2 0,1 2,0 1,2 0,0 1,2 2,1 0,1 0,1 2,1 0,-92 177,87-156,3 1,2 1,2 1,0 13,10-55,-2 9,1 1,0 0,2 0,0 0,1 0,1 0,1 0,1 0,4 16,13 36,-15-48,1 1,2-2,0 1,2-1,0 0,4 4,86 111,-79-108,1-1,1-1,2-1,0-2,2 0,1-1,1-2,0-1,2-2,9 5,-11-9,-1 0,2-2,0-1,0-1,21 4,135 6,-32 13,37-23,-140-12,-17-2,-1-1,0-1,0-2,0-1,26-11,79-47,14-50,-41 24,-87 74,-1-2,-2 0,0-1,-1-2,-1 0,7-12,-8 13,1-4,0 0,-1 0,-2-2,0 0,-2-1,-2 0,3-10,-7 16,-1-1,-2-1,0 1,-1-1,-2 1,0-2,0-97,-17-53,5 138,-1 0,-2 1,-1 0,-2 1,-2 1,-1 1,-3-2,-76-102,-87-52,85 97,86 82,-1 0,0 1,-1 1,0 0,-1 1,1 1,-1 0,-15-3,-15-7,22 7,0 1,-1 2,0 0,-1 2,1 1,-1 1,0 1,-1 1,13 1,-2-1,-1 1,1 0,0 1,-1 1,1 1,0 0,0 1,0 1,1 1,-14 6,12-2</inkml:trace>
  <inkml:trace contextRef="#ctx0" brushRef="#br1" timeOffset="25936.608">3304 1535,'4'-1,"0"-1,0 0,0 0,0 0,-1-1,1 1,-1-1,1 0,-1 0,0 0,0 0,-1 0,1-1,-1 1,1-1,1-3,1-2,194-259,-98 146,78-70,-103 119,3-50,-18 22,94-152,-119 192,-28 42</inkml:trace>
  <inkml:trace contextRef="#ctx0" brushRef="#br1" timeOffset="28792.207">3304 1507,'1'1,"-1"1,0 0,1 0,0 0,-1-1,1 1,0 0,0 0,0-1,0 1,0-1,0 1,0-1,1 1,-1-1,0 0,1 0,-1 1,1-1,-1 0,1 0,0-1,0 1,-1 0,1-1,0 1,0-1,0 1,-1-1,1 0,0 1,0-1,0 0,0-1,0 1,3 2,9 2,-1 0,0 1,0 1,-1 0,0 1,0 0,0 1,-1 0,3 3,8 6,1-1,1 0,0-2,1-2,1 0,0-1,8 1,104 50,15 61,-66-47,54 35,11-1,62 4,-75-53,-55-30,56 16,37 19,66 57,-103-67,-140-56,-1-1,1 1,-1 0,1 0,-1 0,0 0,1 0,-1 0,1 0,-1 0,1 0,-1 0,1 0,-1 0,0 0,1 0,-1 0,1 0,-1 1,1-1,-1 0,1 0,-1 1,1-1,0 0,-1 1,1-1,-1 1,1-1,0 0,-1 1,1-1,0 1,-1-1,1 1,0-1,0 1,-1-1,1 1,0-1,0 1,0-1,0 1,0 0,0-1,0 1,0-1,0 1,0-1,0 1,0-1,0 1,0-1,1 1,-1-1,0 1,0-1,1 1,-1-1,0 1,-18 0</inkml:trace>
  <inkml:trace contextRef="#ctx0" brushRef="#br1" timeOffset="30220.568">6212 2607,'-282'313,"137"-162,127-136,13-10,0-1,0 1,0-1,0 0,-1 0,0-1,0 0,0 0,0 0,0 0,0-1,-1 0,1-1,-6 1,10-2,1 0,-1-1,1 1,0-1,-1 0,1 1,0-1,0 0,-1 0,1 0,0 0,0 0,0 0,0 0,0 0,0 0,1 0,-1-1,0 1,1 0,-1-1,1 1,-1 0,1-1,-1 1,1-1,0 1,0 0,0-1,0 1,0-1,0 1,0-1,0 1,0-1,1 1,-1 0,1-1,-1 0,19-56,-8 35</inkml:trace>
  <inkml:trace contextRef="#ctx0" brushRef="#br1" timeOffset="30459.603">5760 2692,'2'-1,"0"1,1 1,-1-1,0 0,1 0,-1 1,0 0,0-1,1 1,-1 0,0 0,0 0,0 0,0 0,0 1,0-1,-1 1,1-1,0 1,-1 0,1-1,-1 1,1 0,-1 0,1 2,-2-4,238 274,-185-220,-49-47</inkml:trace>
  <inkml:trace contextRef="#ctx0" brushRef="#br1" timeOffset="31910.27">4688 39,'17'226,"-13"-199,-4-20,1 1,0-1,0 0,1 1,0-1,0 0,1 0,-1 0,2-1,-1 1,1-1,1 2,-3-7,0-1,0 1,0-1,0 0,0 1,0-1,0 0,0-1,0 1,0 0,0-1,0 1,0-1,0 1,0-1,0 0,0 0,0 0,-1 0,1 0,0 0,-1 0,1-1,-1 1,1-1,-1 1,1-1,-1 1,0-1,0 0,0 0,0 1,0-1,-1 0,1 0,0-1,5-5,222-287,-226 292,-1 0,1 0,0 0,0 0,0 1,0-1,1 0,-1 1,0 0,1-1,0 1,0 0,0 0,0 0,0 1,0-1,0 1,0 0,0 0,1 0,-1 0,1 0,-1 1,0 0,1-1,-1 1,1 1,-1-1,1 0,-1 1,1 0,-1-1,0 1,1 1,-1-1,0 0,0 1,0 0,0-1,0 1,2 2,3 16,0 0,-1 0,-1 0,-1 1,-1 0,-1 0,-1 0,0 0,-2 0,0 1,-2-1,-1 4,1 36,2-27,-2 1,-1 0,-2-1,-1 1,-2-2,-1 1,-2-1,-2 2,7-23,0 0,-1-1,-1 0,1 0,-2 0,0-1,0-1,0 1,-1-2,-1 1,1-1,-2-1,1 0,-1-1,-9 5,18-10,0 0,0 0,0 0,0 0,0 0,-1 0,1-1,0 0,0 1,-1-1,1-1,0 1,0 0,-1-1,1 1,0-1,0 0,0 0,0 0,0-1,0 1,0-1,0 0,1 0,-1 1,1-2,-1 1,1 0,0 0,0-1,0 1,0-1,0 0,0 0,0-1,-1-2,-1 0,1-1,0 0,1 0,0 0,0 0,0 0,1 0,0-1,1 1,-1 0,2-1,-1 1,1 0,1-6,6-7,2 0,1 1,0 0,2 1,0 0,0 0,2 2,0 0,1 1,1 0,0 1,1 1,0 1,1 0,17-7,-2-3,143-68,-143 77</inkml:trace>
  <inkml:trace contextRef="#ctx0" brushRef="#br2" timeOffset="40274.507">3277 1592,'-1'0,"1"0,-1 0,1-1,0 1,-1 0,1 0,0 0,-1 0,1-1,0 1,-1 0,1 0,0 0,-1-1,0 2,0 0,-1 0,1 0,0 0,0 0,0 1,0-1,0 0,0 1,0-1,0 0,0 1,1-1,-1 1,1-1,-1 1,1 0,0-1,-1 1,1-1,0 1,0 0,0-1,0 1,0 0,1-1,-1 1,0-1,1 1,-1 0,1-1,0 1,-1-1,1 0,0 1,0-1,0 1,0-1,0 0,0 0,0 0,0 0,1 0,-1 0,0 0,1 0,-1 0,1 0,-1-1,1 1,-1-1,1 1,-1-1,1 1,0-1,-1 0,1 0,0 0,-1 0,1 0,-1 0,1 0,0-1,0 1,3-2,0 0,0-1,-1 1,1-1,-1 0,0 0,1 0,-1-1,-1 0,1 1,0-1,-1 0,0-1,0 1,0-1,0 1,-1-1,0 0,0 0,0 0,0-5,-3 9,0 0,0 0,0-1,0 1,-1 0,1 0,-1 0,1 1,0-1,-1 0,0 0,1 1,-1-1,1 1,-1 0,0-1,1 1,-1 0,0 0,1 0,-1 0,0 0,1 0,-1 0,0 1,1-1,-1 1,1-1,-1 1,1 0,-1-1,1 1,-1 0,1 0,-1 0,1 0,0 0,0 0,0 1,0-1,-1 0,1 0,0 0,0 0,0 0,0 0,0 0,0 0,0 0,0 1,1-1,-1 0,0 0,1 1,-1-1,1 0,-1 1,1-1,-1 1,1-1,0 1,0-1,0 0,0 1,0-1,0 1,0-1,1 1,-1-1,0 1,1-1,-1 0,1 2,6 11</inkml:trace>
  <inkml:trace contextRef="#ctx0" brushRef="#br2" timeOffset="42429.349">3136 1083,'-55'-27,"48"24,-1-1,1 1,-1 0,0 1,1-1,-1 2,0-1,0 1,-1 0,1 1,0 0,0 0,0 1,0 0,0 0,0 1,0 0,0 1,1-1,-1 1,1 1,-1 0,1 0,0 0,1 1,-1 0,1 0,0 0,0 1,1 0,-2 2,-3 1,0 1,1 0,0 1,1 0,0 0,1 1,0 0,1 0,0 1,1 0,1 0,0 0,0 0,1 1,1-1,0 1,5 115,-2-124,1 0,-1 0,1 0,0-1,0 1,0-1,0 1,1-1,0 0,0 0,0 0,0 0,1 0,0-1,0 0,-1 0,2 0,-1 0,0 0,1-1,-1 0,1 0,-1 0,2 0,6 1,0-1,0 0,0-1,0 0,0-1,0 0,0-1,0-1,-1 1,1-2,0 0,-1 0,1-1,-1 0,0-1,0-1,-1 1,0-2,0 1,6-6,-13 10,0-1,0 1,0-1,0 1,-1-1,1 0,-1 0,0 0,0 0,0-1,0 1,0 0,-1-1,0 1,1-1,-1 0,-1 1,1-1,0 0,-1 0,0 1,0-1,0 0,0 0,-1 0,1 1,-1-1,0 0,0 1,0-1,-1 0,1 1,-1 0,0-1,0 1,0 0,0 0,-1 0,1 0,-1 0,0 1,0-1,0 1,0 0,0 0,0 0,-1 0,-2-1,-56-23,63 26,-1-1,0 0,1 1,-1-1,1 0,-1 1,0-1,1 1,-1-1,1 1,0-1,-1 1,1-1,-1 1,1-1,0 1,-1 0,1-1,0 1,-1 0,1 0,0 0,0-1,-1 1,1 0,0 0,-1 0,1 0,0 0,0 0,-1 0,1 1,0-1,0 0,-1 0,1 0,0 1,-1-1,1 0,0 1,-1-1,101 29,-98-28,0 0,1 0,-1-1,0 1,1-1,-1 0,1 0,-1 0,0 0,1-1,-1 1,0-1,1 0,-1 0,0 0,0-1,0 1,0-1,0 1,1-2,10-5</inkml:trace>
  <inkml:trace contextRef="#ctx0" brushRef="#br3" timeOffset="64331.476">2176 942,'-16'0,"1"-1,0 0,0-1,0-1,0 0,0-1,0-1,-5-2,-337-147,312 138,30 11,0-1,0 0,0 0,1-2,0 0,0 0,1-1,0-1,-2-3,4 2,1 1,-2 1,1-1,-1 2,-1 0,0 0,0 1,0 1,-1 0,-1 0,-78-41,76 40</inkml:trace>
  <inkml:trace contextRef="#ctx0" brushRef="#br3" timeOffset="65451.643">1809 604,'-68'122,"61"-105,-118 328,-157 285,132-339,-49 46,186-310,19-39</inkml:trace>
  <inkml:trace contextRef="#ctx0" brushRef="#br3" timeOffset="65866.371">1583 1704,'-2'0,"-1"-1,1 1,0 0,0 1,0-1,0 0,0 1,-1-1,1 1,0-1,0 1,0 0,0 0,0 0,1 0,-1 0,0 1,0-1,1 0,-1 1,1-1,-1 1,1 0,-1 0,-11 9,-32 14,-1-1,-1-3,-47 16,37-16,-300 109,330-113,27-13</inkml:trace>
  <inkml:trace contextRef="#ctx0" brushRef="#br3" timeOffset="66281.745">2035 745,'-109'47,"79"-32,-85 40,-2-4,-21 0,-72 24,177-58</inkml:trace>
  <inkml:trace contextRef="#ctx0" brushRef="#br3" timeOffset="66851.188">652 688,'-10'7,"1"1,1-1,-1 1,1 1,1 0,0 0,0 0,1 1,0 0,0 0,1 1,-1 3,-4 5,-46 100,5 2,-4 29,9-26,28-69,12-31</inkml:trace>
  <inkml:trace contextRef="#ctx0" brushRef="#br3" timeOffset="67397.082">426 575,'29'-15,"1"0,0 2,0 2,1 0,1 2,-1 1,1 2,1 1,-1 2,8 1,-34 1,1 1,-1 0,0 0,0 0,0 1,0 0,0 1,0-1,0 1,0 0,0 0,-1 1,1 0,-1 0,1 0,-1 1,0-1,-1 1,1 1,-1-1,0 0,0 1,0 0,0 0,-1 0,0 1,0-1,0 1,-1-1,0 1,0 0,0 0,-1 0,0 0,0 0,0 0,-1 1,0-1,0 4,-3 2,-1 1,1 0,-2-1,0 0,0 0,-1 0,-1-1,0 0,0 0,-1-1,0 0,-1 0,0-1,-7 5,-153 109,138-103,-150 87,179-106,0-1,0 1,0 0,0 0,1 0,-1 0,0 0,0 0,1 1,-1-1,1 1,-1-1,1 1,-1-1,1 1,0 0,0 0,0-1,0 1,0 0,0 0,1 0,-1 0,0 0,1 0,0 0,-1 1,1-1,0 0,0 0,0 0,1 0,-1 0,0 0,1 0,-1 0,1 0,0 0,0 0,0 0,0 0,0 0,0 0,0-1,0 1,1 0,-1-1,1 1,131 92,-121-85,4 1,-1 0,0 1,-1 0,0 1,-1 1,0 0,-1 1,-1 0,0 1,-1 0,4 8,-7-7,-2 0,1 1,-2 0,-1-1,0 1,-1 0,0 0,-2 15,27 70,-23-93</inkml:trace>
  <inkml:trace contextRef="#ctx0" brushRef="#br0" timeOffset="84686.921">765 3059,'-33'-49,"-97"-167,32 28,-28-48,65 101,53 112,5 18,0 0,1-1,0 1,0-1,0 0,1 0,-1 0,1 0,1 0,-1 0,1 0,0 0,1 0,-1 0,1 1,0-1,1 0,-1 0,1 0,0 1,1-1,0-1,-1 5,0 0,-1 1,1-1,0 1,0-1,0 1,0 0,0-1,0 1,0 0,0 1,0-1,0 0,1 1,-1-1,0 1,1 0,-1-1,0 1,1 0,-1 1,0-1,1 0,-1 1,0-1,0 1,1 0,-1-1,0 1,0 0,0 0,0 1,0-1,0 0,0 1,0 0,63 61,-18 58,-45-117,-1 0,0 0,-1 1,1-1,-1 0,0 0,0 1,0-1,-1 0,1 0,-1 1,0-1,0 0,-1 0,1 0,-1 0,0 1,77-36,24 30,-97 1,0 1,1-1,-1 1,0 0,0 0,1 0,-1 0,0 0,0 0,0 1,0-1,0 1,0 0,-1-1,1 1,-1 0,1 0,-1 0,1 0,-1 0,0 0,0 0,0 1,0-1,-1 0,1 1,0-1,-1 0,0 1,1-1,-1 1,0-1,0 0,-1 1,1-1,0 1,-1-1,0 2,0 4,0 1,0 0,-1-1,0 1,0-1,-1 0,-1 0,1 0,-1 0,0-1,-1 1,0-1,0 0,0 0,-1-1,0 0,-1 0,1 0,-1-1,0 0,0 0,-1 0,0-1,1-1,-1 1,0-1,-2 0,-273-5,257 2,22 2,-1-1,1-1,-1 1,0-1,1 0,-1 0,0 0,1-1,-1 1,1-1,-1 0,1-1,-1 1,1-1,0 0,-1 0,1 0,0 0,0-1,1 1,-1-1,1 0,-1-1,1 1,-1-1,-21-70,20 49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5:32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2952 5196,'0'0</inkml:trace>
  <inkml:trace contextRef="#ctx0" brushRef="#br0" timeOffset="166.689">3008 5338,'-4'10,"-2"3</inkml:trace>
  <inkml:trace contextRef="#ctx0" brushRef="#br0" timeOffset="-13055.605">299 1132,'-2'16,"0"-1,-1 1,-1-1,-1 0,0 0,-1-1,0 1,-1-1,-2 2,-157 294,98-213,68-97,1-1,-1 1,0 0,0-1,0 1,0-1,0 1,0 0,0-1,0 1,0-1,0 1,0 0,0-1,0 1,-1-1,1 1,0 0,0-1,0 1,0 0,-1-1,1 1,0 0,0-1,-1 1,1 0,0-1,-1 1,1 0,0 0,-1 0,1-1,0 1,-1 0,1 0,0 0,-1 0,1-1,-1 1,1 0,0 0,-1 0,1 0,-1 0,1 0,0 0,-1 0,1 0,-1 1,1-1,0 0,-1 0,1 0,0 0,-1 0,1 1,0-1,-1 0,1 0,0 1,-1-1,1 0,0 0,0 1,-1-1,10-31,1 8</inkml:trace>
  <inkml:trace contextRef="#ctx0" brushRef="#br0" timeOffset="-12682.208">356 1077,'-3'6,"0"0,0 1,1 0,0-1,1 1,-1 0,1 0,1 0,-1 0,1 0,0-1,1 1,0 0,0 0,0 0,1 0,0-1,0 1,1-1,-1 1,1-1,1 0,-1 0,1 0,1-1,-1 1,1-1,-1 0,4 2,197 110,-194-95,-18-25</inkml:trace>
  <inkml:trace contextRef="#ctx0" brushRef="#br0" timeOffset="-12370.338">131 1387,'0'19,"4"11,7 1,6 0,6-6,2-7,3-2,1-3,0 1,-4 2,-7 0</inkml:trace>
  <inkml:trace contextRef="#ctx0" brushRef="#br0" timeOffset="-11787.528">271 1838,'-4'5,"-8"6,-5 6,-1 6,-1-2,2 0,0 2,-3 2,-2 1,2 1,0-4,3-2,5-8,9-7,5-9,2-4</inkml:trace>
  <inkml:trace contextRef="#ctx0" brushRef="#br0" timeOffset="-11436.2">271 1838,'5'0,"1"5,5 1,1 5,-3 5,3 0,-1 2,3-2,3-3,4-5,3-3,-2 2,-6 0</inkml:trace>
  <inkml:trace contextRef="#ctx0" brushRef="#br0" timeOffset="-11101.821">131 1979,'14'10,"10"3,5-1,-2 2,-1 0,0 1,-4-1</inkml:trace>
  <inkml:trace contextRef="#ctx0" brushRef="#br1" timeOffset="-43097.443">2727 738,'-23'-8,"-1"2,0 1,0 1,0 1,0 1,0 1,0 1,-1 1,1 2,-21 4,9 2,0 3,0 0,1 2,1 2,0 1,2 2,0 1,1 2,-28 24,38-29,-34 28,2 1,1 3,-22 31,57-60,2 1,0 0,1 1,2 1,0 0,1 1,1 0,2 1,0-1,2 2,0-1,-1 25,-5 28,9-66,0 0,1-1,1 1,-1 0,2 0,0 0,0 0,1 0,1 0,1 6,72 304,-62-283,1 0,2-1,1-1,2-1,2 0,1-2,2 0,6 4,142 104,-138-114,1-1,1-1,2-3,8 4,-18-11,0-1,1-1,0-2,1-1,0-2,21 4,147-1,-55 14,8-42,-4-8,-120 16,-1-1,1-1,-1-1,-1-1,0-2,-1 0,0-2,14-12,92-71,53-57,-150 123,-1-2,-2-1,-1-1,2-7,36-90,-31-51,-33 172,0 1,0-1,-2 0,1 1,-2-1,1 0,-2 0,0 0,0 0,-4-11,-25-163,-24 44,29 82,-37-62,-92-20,109 110,-2 3,-1 2,-1 1,-41-14,64 29,-84-19,-4 4,-105-36,204 61,0 1,0 0,0 1,0 0,0 1,0 1,0 0,-8 4,-49 4,47-8</inkml:trace>
  <inkml:trace contextRef="#ctx0" brushRef="#br2" timeOffset="-35657.518">2895 1725,'1'0,"-1"0,0 0,1 0,-1 0,0-1,1 1,-1 0,0 0,1 0,-1-1,0 1,0 0,1-1,-1 1,0 0,0 0,0-1,1 1,-1 0,0-1,0 1,0 0,0-1,0 1,0 0,0-1,0 1,0-1,0 1,0 0,0-1,0 1,0 0,0-1,0 1,0 0,0-1,0 1,-1 0,1-1,0 1,0 0,0-1,-1 1,1 0,0 0,0-1,-1 1,1 0,0 0,0-1,-1 1,1 0,0 0,-1 0,1 0,0-1,-1 1,1 0,0 0,-1 0,1 0,-1 0,1 0,0 0,-1 0,1 0,0 0,-1 0,1 0,6 0,1 0,0 0,0 0,-1 1,1 0,0 0,-1 0,1 1,-1 0,1 1,-1-1,4 3,3 1,212 90,36 61,-81-78,-33-1,21 34,-13-9,218 133,-213-163,-135-75,-23-7</inkml:trace>
  <inkml:trace contextRef="#ctx0" brushRef="#br2" timeOffset="-34341.699">3065 1641,'-8'2,"11"-19,11-22,10-5,1 1,3 2,2 1,1 1,1 1,20-14,-21 16,-2-1,-2-1,-1-2,6-14,26-41,37-78,-75 128,3 1,2 1,1 2,13-13,120-168,-97 89,-21 86,-27 30</inkml:trace>
  <inkml:trace contextRef="#ctx0" brushRef="#br2" timeOffset="-33656.018">5493 2516,'-18'58,"-3"0,-3-2,-1 0,-3-2,-33 47,54-90,0 0,-1-1,0 0,0-1,-1 0,0 0,-1-1,1 0,-2-1,1 0,-1 0,0-1,-9 3,-1-4</inkml:trace>
  <inkml:trace contextRef="#ctx0" brushRef="#br2" timeOffset="-33357.941">5182 2487,'19'24,"16"18,7 6,1 0,-2-8,-3-7,1-8,-5-4,-4-1,-3-3,0-5,-6 0,-1-2,1 3,-3 3,-5 4,-10-1,-4-4</inkml:trace>
  <inkml:trace contextRef="#ctx0" brushRef="#br2" timeOffset="-32058.436">4476 4,'0'0,"0"1,0-1,-1 1,1-1,0 1,-1-1,1 0,0 1,-1-1,1 1,0-1,-1 0,1 1,-1-1,1 0,-1 1,1-1,-1 0,1 0,-1 0,1 1,-1-1,1 0,-1 0,1 0,-1 0,1 0,-1 0,1 0,-1 0,0 0,1 0,-1 0,1-1,-1 1,1 0,-1 0,1 0,-1-1,1 1,-1 0,1-1,0 1,-1 0,1-1,-1 1,1 0,0-1,-1 1,1-1,0 1,-1-1,1 1,0-1,0 1,-5 51,5-51,-1 17,0 0,1-1,1 1,1 0,1-1,0 1,1-1,0 0,2 0,-1-1,2 1,0-1,1-1,1 1,1 0,-9-13,1 0,-1 0,1-1,0 1,0 0,0-1,0 1,0-1,0 0,0 1,0-1,0 0,1 0,-1 0,0-1,1 1,-1-1,0 1,1-1,-1 0,1 0,-1 0,1 0,-1 0,1 0,-1-1,0 1,1-1,-1 0,0 0,1 0,-1 0,0 0,0 0,0-1,0 1,0 0,0-1,0 0,-1 1,1-1,0 0,-1 0,1-1,54-98,1-75,-58 175,1 0,0 0,0 0,0 0,-1 0,1 0,0 0,0 0,1 0,-1 0,0 0,0 0,0 0,1 0,-1 0,0 0,1 1,-1-1,1 0,-1 0,1 0,-1 0,1 1,0-1,-1 0,1 0,0 1,0-1,0 1,-1-1,1 1,0-1,0 1,0-1,0 1,0 0,0-1,0 1,0 0,0 0,0 0,0 0,0 0,0 0,0 0,0 0,0 0,0 0,0 1,-1-1,1 0,0 1,0-1,0 1,0-1,0 1,0-1,-1 1,1-1,0 2,56 161,62 112,-110-256,-1 0,-1 1,0 0,-2 0,0 0,-1 0,-1 1,-1-1,-1 1,-1 0,-1 0,0-1,-2 1,-4 18,2-30,0 1,-1-1,1 0,-2 0,1-1,-1 0,-1 0,1-1,-1 0,-1 0,1 0,-1-1,0-1,-1 0,1 0,-1 0,0-1,0-1,0 0,-1 0,-6 0,13-2,1 0,-1 0,1-1,-1 1,0-1,1 0,-1 0,0 0,1 0,-1-1,0 1,1-1,-1 0,1 0,-1 0,1-1,0 1,0-1,-1 0,1 0,0 0,0 0,1-1,-1 1,0-1,1 1,0-1,-1 0,1 0,0 0,0 0,1-1,-1 1,1 0,0-1,0 1,0-1,0 1,0-1,1 1,-1-1,1 0,0 0,6-13,0 0,1 0,0 1,1 0,1 1,1 0,0 0,1 1,0 0,1 1,1 0,0 1,3-1,1-4,247-215,-233 205</inkml:trace>
  <inkml:trace contextRef="#ctx0" brushRef="#br0" timeOffset="-25254.192">3008 1838,'2'2,"0"-1,0 0,0 1,0-1,-1 1,1 0,0 0,-1-1,0 1,1 0,-1 0,0 0,0 0,0 1,0-1,-1 0,1 0,-1 1,1-1,-1 0,0 1,1-1,-1 0,-1 1,1 0,0 0,3 338,-3 167,-28-338,27 112,-12-196,9-70,0 1,2-1,0 1,1 0,0 0,2 0,0 0,1-1,0 1,2 1,12 67,-16-85,0 1,0-1,0 1,0-1,0 1,-1-1,1 1,0-1,0 0,0 1,0-1,-1 1,1-1,0 0,-1 1,1-1,0 0,-1 1,1-1,0 0,-1 0,1 1,0-1,-1 0,1 0,-1 0,1 1,0-1,-1 0,1 0,-1 0,1 0,-1 0,1 0,-1 0,1 0,-1 0,1 0,0 0,-1 0,1 0,-1 0,1-1,-1 1,1 0,0 0,-1 0,1-1,-1 1,1 0,0 0,-1-1,1 1,0 0,-1-1,1 1,0 0,0-1,-1 1,1-1,0 1,0 0,0-1,0 1,-1-1,1 1,-25-27,25 27,-27-34,4 5,-1 2,-1 0,-1 1,-24-18,-17-12,67 54,0 1,-1 0,1-1,0 1,0 0,0-1,0 1,0 0,1-1,-1 1,0 0,0 0,1-1,-1 1,1 0,-1 0,1-1,0 1,-1 0,1 0,0 0,0 0,0 0,0 0,0 0,0 0,0 1,0-1,0 0,0 1,0-1,1 0,-1 1,0-1,0 1,1 0,-1 0,0-1,1 1,-1 0,0 0,1 0,-1 0,0 0,1 0,-1 1,0-1,1 1,12-5,196-35,-13 17,-189 20,9-3,0 1,0 1,1 1,-1 0,1 1,0 1,-1 1,1 0,9 3,-26-4,-1 1,1-1,0 0,-1 1,1-1,0 0,-1 1,1-1,0 1,-1-1,1 1,-1-1,1 1,-1-1,1 1,-1-1,0 1,1 0,-1-1,0 1,1 0,-1-1,0 1,0 0,0-1,0 1,1 0,-1 0,0-1,0 1,0 0,0 0,-1-1,1 1,0 0,0-1,0 1,-1 0,1-1,0 1,-1 0,1-1,0 1,-1 0,1-1,-1 1,1-1,-1 1,1-1,-1 1,1-1,-1 1,0-1,1 1,-38 32,34-30,-142 107,23-9,91-73,26-22</inkml:trace>
  <inkml:trace contextRef="#ctx0" brushRef="#br0" timeOffset="-21020.431">2755 1895,'5'0,"1"5,0 1</inkml:trace>
  <inkml:trace contextRef="#ctx0" brushRef="#br0" timeOffset="-20753.929">2642 2065,'0'4,"0"2</inkml:trace>
  <inkml:trace contextRef="#ctx0" brushRef="#br0" timeOffset="-20516.839">2530 2205,'-5'5,"-2"1</inkml:trace>
  <inkml:trace contextRef="#ctx0" brushRef="#br0" timeOffset="-20250.833">2530 2205,'-15'24,"-4"13,0 0</inkml:trace>
  <inkml:trace contextRef="#ctx0" brushRef="#br0" timeOffset="-20249.833">2388 2431,'0'0</inkml:trace>
  <inkml:trace contextRef="#ctx0" brushRef="#br0" timeOffset="-18973.561">2218 2516,'-4'1,"-1"0,1 1,0 0,0 0,0 0,0 0,0 1,0-1,0 1,1 0,-1 0,1 0,0 1,0-1,0 1,1 0,-1 0,1 0,0 0,0 0,0 0,1 0,-1 1,1-1,0 1,0-1,1 1,-1-1,1 1,0 0,1-2,0 1,-1-1,1 0,0 1,1-1,-1 0,1 0,-1 0,1 0,0 0,0 0,0 0,1-1,-1 1,1-1,-1 0,1 1,0-1,0 0,0-1,0 1,0 0,0-1,0 0,1 0,-1 0,0 0,1 0,-1-1,1 1,-1-1,1 0,-1 0,4-1,1 1,0 0,0-1,0 0,0-1,0 1,0-1,0-1,-1 0,1 0,-1 0,0-1,0 0,0-1,6-4,-8 3,0 1,-1-1,1 0,-1-1,-1 1,1-1,-1 0,0 0,-1 0,1 0,-1 0,-1-1,0 1,0 0,0-1,-1 1,0-1,0 1,-1-1,0 1,0-1,-1 1,0 0,0 0,0 0,-1 0,0 0,-1 0,0 1,0-1,0 1,-1 0,1 1,-2-1,1 1,0 0,-2-1,3 5,1-1,-1 1,1 1,-1-1,1 0,-1 1,0 0,1 0,-1 0,0 0,1 0,-1 1,1 0,-1 0,1 0,-1 0,1 0,-1 1,1-1,0 1,0 0,0 0,0 0,0 0,0 1,1-1,-1 1,1 0,-1 0,1 0,0 0,0 0,1 0,-2 3,-1-1,1 1,0 0,1 0,-1 0,1 0,0 1,0-1,1 0,0 1,0-1,1 1,-1 0,2-1,-1 1,1-1,-1 1,2-1,-1 1,1-1,0-1,1-1,-1 1,1-1,0 0,0 0,0 0,0-1,1 1,-1-1,1 0,0 0,0 0,1 0,-1-1,0 0,1 0,-1 0,1 0,0-1,0 1,-1-1,1-1,0 1,0-1,0 1,0-1,0-1,0 1,0-1,0 0,0 0,-1 0,1-1,0 1,-1-1,1 0,-1-1,1 1,-1-1,0 0,0 0,-1 0,1 0,0-1,-1 0,0 1,0-1,0-1,1-2,2-81,-6 86,0 0,-1-1,0 1,1 0,-1 0,0 0,0 0,0 0,-1 0,1 0,0 0,-1 0,1 0,-1 1,1-1,-1 0,0 1,0 0,0-1,0 1,0 0,0 0,0 0,0 0,0 1,-1-1,1 0,0 1,0 0,-1-1,1 1,0 0,-1 0,1 0,0 1,-1-1,1 1,-6 1,1 1,-1 0,1 0,0 1,0 0,1 0,-1 1,1 0,0 0,0 0,1 1,-1 0,1 0,0 0,1 1,0 0,0-1,0 2,1-1,0 0,0 1,1 0,7 35,6-29</inkml:trace>
  <inkml:trace contextRef="#ctx0" brushRef="#br0" timeOffset="-13982.463">2218 2600,'-24'10,"-139"-116,67 33,-126-118,-11 7,10 49,193 118,1-2,1-1,0-2,2 0,-9-10,12 15,22 17,1 0,-1 0,1 0,0 0,-1 0,1 0,-1 0,1 0,0 0,-1 1,1-1,-1 0,1 0,0 0,-1 0,1 0,0 1,-1-1,1 0,0 0,-1 1,1-1,0 0,-1 0,1 1,0-1,0 0,-1 1,1-1,0 0,0 1,0-1,0 1,0-1,-1 0,1 1,0-1,0 1,0-1,0 0,0 1,0-1,0 1,0-1,0 0,0 1,1-1,-1 1,0-1,0 0,0 1,0-1,1 0,-1 1,0-1,0 0,1 1,-1-1,0 0,0 1,1-1,-1 0,0 0,1 0,-1 1,50 131,-9 22,-9 6,14-3,-45-158,1 1,-1-1,0 0,1 0,-1 0,0 1,1-2,-1 1,0 0,0 0,0 0,0 0,0-1,0 1,0-1,0 1,-1 0,1-1,-1 1,1-1,-1 0,1 1,-1-1,0 1,0-1,1 0,-1 1,-1-1,1 0,0 2,35-237,48-20,-52 176,24-41,-55 122,0-1,1 1,-1 0,0-1,1 1,-1-1,0 1,1-1,-1 1,0-1,0 1,0-1,0 1,0-1,1 1,-1-1,0 0,0 1,0-1,0 1,0-1,-1 1,1-1,0 1,0-1,0 1,0-1,-1 1,1-1,0 1,0-1,-1 1,1-1,0 1,-1-1,1 1,-1 0,1-1,0 1,-1 0,1-1,-1 1,1 0,-1 0,1-1,-1 1,1 0,-1 0,1 0,-1 0,1 0,-1 0,1 0,-1 0,0 0,1 0,-1 0,1 0,-1 0,1 0,-1 0,1 0,-1 1,1-1,-1 0,1 0,-1 1,1-1,-1 0,1 1,-49 20,39-16,-17 7,1-2,-1-1,-1-1,0-1,0-1,0-2,-1 0,1-2,-22-2,49-1,11 1</inkml:trace>
  <inkml:trace contextRef="#ctx0" brushRef="#br0" timeOffset="-6449.992">2218 2770,'-105'48,"85"-41,12-4,0 0,0 0,0 0,-1-1,1-1,-1 1,0-1,1-1,-1 0,1 0,-4-1,4 0,7 0,0 0,0 0,-1 1,1-1,0 1,-1-1,1 1,0-1,-1 1,1 0,-1-1,1 1,-1 0,1 0,-1 0,1 0,-1 0,1 1,-1-1,1 0,0 1,-1-1,1 1,0-1,-1 1,1 0,0 0,-1-1,1 1,0 0,0 0,-1 1,119 164,21 96,-120-229,-7-58,96-369,-76 244,-29 128</inkml:trace>
  <inkml:trace contextRef="#ctx0" brushRef="#br0" timeOffset="-1979.934">2755 3983,'0'255,"1"-243,0-1,1 0,0-1,0 1,1 0,1-1,0 1,0-1,1 0,0 0,1-1,0 1,0-1,1-1,1 1,-1-1,1 0,0-1,1 0,0 0,2 0,-3-6,-1-1,1 0,0-1,0 1,0-1,0-1,-1 0,1 0,0 0,-1-1,0 0,1 0,-1-1,-1 0,1 0,-1-1,1 0,-1 0,0 0,-1-1,0 0,0 0,0 0,0-1,1-3,104-140,-110 151,0 0,0 0,0 0,0 0,0 0,0 0,1 0,-1 0,0 0,1 0,-1 0,1 0,-1-1,1 1,-1 0,1 0,0 0,-1-1,1 1,0 0,0-1,-1 1,1-1,0 1,0-1,0 1,0-1,0 1,0-1,0 0,0 0,0 1,0-1,0 0,0 0,0 0,0 0,0 0,0 0,0 0,0 0,0-1,0 1,-1 0,1-1,0 1,0-1,0 1,0-1,0 1,0-1,-1 1,1-1,0 0,0 1,-1-1,1 0,-1 0,1 0,0 1,-1-1,0 0,1 0,-1 0,1 0,-1 0,0 0,0-1,1 4,49 101,-48-100,0-1,0 1,0-1,1 0,-1 0,1 0,-1 0,1 0,0 0,-1-1,1 1,0-1,0 0,0 0,0 0,0 0,1-1,-1 1,0-1,0 0,0 0,1 0,-1 0,0 0,0-1,0 1,0-1,0 0,0 0,0 0,0-1,0 1,0 0,2-2,8-8,0-1,-1 0,0 0,-1-1,0-1,-1 0,-1 0,0-1,-1 0,0-1,-1 0,-1 0,-1 0,0-1,0-6,-2 14,0 0,0 0,-1 0,-1-1,1 1,-2-1,1 1,-1-1,-1 1,0-6,-5-3</inkml:trace>
  <inkml:trace contextRef="#ctx0" brushRef="#br0" timeOffset="-235.815">3008 4858,'0'-5,"5"4,2 6,-1 2</inkml:trace>
  <inkml:trace contextRef="#ctx0" brushRef="#br0" timeOffset="1702.157">1823 5535,'-18'-52,"-20"-91,35 95,1 1,3-1,2 1,2 0,2 0,2 0,3 1,1 1,4-6,-5 17,63-130,-75 163,0 0,0 0,0 0,1 0,-1 0,0 0,0 0,1 1,-1-1,1 0,-1 0,1 0,-1 0,1 1,0-1,-1 0,1 0,0 1,0-1,-1 1,1-1,0 0,0 1,0 0,0-1,0 1,0-1,0 1,0 0,0 0,0 0,0 0,0-1,0 1,-1 0,1 1,0-1,0 0,0 0,0 0,0 0,0 1,0-1,0 1,0-1,0 0,0 1,0 0,-1-1,1 1,0-1,0 1,-1 0,1 0,0-1,-1 1,1 0,-1 0,1 0,-1 0,1-1,-1 2,-7 121,-1-75,6-44,1-1,0 0,0 1,0-1,0 1,1-1,0 1,-1-1,1 1,0 0,1-1,-1 1,1-1,-1 1,1-1,0 1,0-1,1 0,-1 1,1-1,-1 0,1 0,0 0,0 0,1 0,-1-1,0 1,1-1,0 1,-1-1,1 0,0 0,0 0,1-1,-1 1,3 1,130-23,-134 21,0-1,0 0,0 1,-1-1,1 1,0 0,0 0,-1 0,1 0,-1 0,1 0,0 0,-1 0,0 0,1 1,-1-1,0 1,0-1,0 1,0-1,0 1,0 0,0-1,0 1,-1 0,1 0,-1-1,1 1,-1 0,0 0,0 0,0 0,0 0,0 0,0-1,0 1,-1 0,1 0,-1 0,0 0,-29 72,26-64,-1-2,0 1,-1-1,0 1,-1-2,1 1,-2-1,1 0,-1 0,0-1,0 0,0 0,-1-1,0 0,0-1,-1 0,1 0,-1-1,1 0,-1-1,0 0,0 0,-1-1,1-1,0 0,0 0,0-1,0 0,0-1,0 0,0 0,0-1,0 0,-261-152,247 139,6 1</inkml:trace>
  <inkml:trace contextRef="#ctx0" brushRef="#br0" timeOffset="2267.828">2698 5055,'-24'-4,"-22"-3,-8-3,0-2,4 3,7 1,5 4,9-4,5 1,6 1</inkml:trace>
  <inkml:trace contextRef="#ctx0" brushRef="#br0" timeOffset="4084.832">1683 4802,'-62'-48,"-63"-84,-1-30,117 144,1 0,1 0,0-1,2 0,0 0,1-1,-1-11,2 10,2 21,1 0,-1-1,1 1,-1 0,1-1,-1 1,1 0,-1 0,0 0,1 0,-1 0,1 0,-1 0,1 0,-1 0,0 0,1 0,-1 0,1 0,-1 0,0 0,1 0,-1 1,1-1,-1 0,1 1,-1-1,1 0,-1 1,1-1,0 0,-1 1,1-1,-1 1,1-1,0 1,-1-1,1 1,0-1,0 1,-1-1,1 1,0-1,0 1,0-1,0 1,-1 0,1-1,0 1,0-1,0 1,0-1,1 1,-1 0,0-1,0 1,0-1,0 1,1-1,-1 1,-1 1,-61 164,54-144,7-20,-1 1,0 0,1 0,-1-1,1 1,0 1,0-1,0 0,0 0,1 0,-1 0,1 0,0 1,0-1,0 0,0 0,1 1,-1-1,1 0,0 0,0 0,0 0,0 0,2 2,1-4,0-1,0 0,0 1,0-2,0 1,0 0,1-1,-1 0,0 0,0 0,0 0,-1 0,1-1,0 0,0 0,-1 0,1 0,-1-1,0 1,3-3,-5 4,309-218,-311 219,0 0,1 0,-1 0,1 0,-1 0,1-1,-1 1,1 0,-1 0,0 0,1-1,-1 1,1 0,-1 0,1-1,0 1,-1-1,1 1,-1 0,1-1,0 1,-1-1,1 1,0-1,-1 1,1-1,0 1,0-1,-1 1,1-1,0 1,0-1,0 1,0-1,0 0,0 1,0-1,0 1,0-1,0 0,0 1,0-1,0 1,1-1,-1 1,0-1,0 1,1-1,-1 1,0-1,0 1,1-1,-1 1,1-1,-1 1,0 0,1-1,-1 1,1 0,-1-1,1 1,-1 0,1 0,-1-1,1 1,0 0,-1 0,1 0,-55-1,45 1,-37 3,32-1,0-1,-1 0,1-1,0-1,0 0,0-1,0 0,0-1,-8-3,-3-15,23 11</inkml:trace>
  <inkml:trace contextRef="#ctx0" brushRef="#br0" timeOffset="5901.336">2811 4999,'-37'17,"36"-15,0-1,0 0,0 0,0 0,0 0,0 0,0 0,0 0,-1-1,1 1,0 0,-1-1,1 1,0-1,-1 1,1-1,-1 1,1-1,-1 0,1 0,-1 0,1 0,-1 0,1 0,-1 0,1-1,0 1,-1 0,1-1,-1 1,1-1,0 0,-1 1,1-1,0 0,0 0,0 0,-1 0,1 0,0 0,0-1,-9-12,1-1,0 1,2-2,0 1,0-1,1 0,2-1,-1 1,0-14,4 28,-26-72,17 100,-1 115,-24 122,19-135,16-128,0-1,1 1,-1 0,0 0,1-1,-1 1,1 0,-1 0,1 0,-1 0,0 0,1 0,-1-1,1 1,-1 0,1 0,-1 0,1 0,-1 1,1-1,-1 0,1 0,-1 0,0 0,1 0,-1 0,1 1,-1-1,0 0,1 0,-1 1,1-1,-1 0,0 1,1-1,-1 0,0 1,0-1,1 0,-1 1,0-1,0 1,0-1,1 1,-1-1,0 0,0 1,0-1,0 1,0-1,0 1,0-1,0 1,0-1,0 1,0-1,0 1,0-1,0 0,-1 1,1-1,0 1,0-1,0 1,25-31,-23 28,159-182,-146 165</inkml:trace>
  <inkml:trace contextRef="#ctx0" brushRef="#br0" timeOffset="28976.856">751 4689,'60'-59,"58"-113,-2 17,21-20,-23 7,181-258,-85 154,-81 121,-16 10,85-121,-153 202,-36 56</inkml:trace>
  <inkml:trace contextRef="#ctx0" brushRef="#br0" timeOffset="29693.097">2360 2685,'-34'13,"-118"91,-26-29,166-69,-1 0,0-1,0-1,0 0,0-1,-1 0,1-1,-13 0,12-1,11-1,-1 0,1 1,-1-1,1 0,-1 1,1 0,-1 0,1 0,0 0,-1 0,1 1,0 0,0-1,0 1,0 0,1 1,-1-1,-2 3,19 12,0-11</inkml:trace>
  <inkml:trace contextRef="#ctx0" brushRef="#br0" timeOffset="31074.735">1936 2996,'-1'-5,"-2"1,1-1,0 1,-1 0,0 0,0 0,0 0,-1 1,1-1,-1 1,0 0,0 0,0 0,0 1,0-1,-4 0,15 23,159 209,-35-152,-115-69</inkml:trace>
  <inkml:trace contextRef="#ctx0" brushRef="#br0" timeOffset="36730.448">779 3673,'-129'217,"63"-117,-4-2,-66 69,116-148,26-31,63-61,-44 47</inkml:trace>
  <inkml:trace contextRef="#ctx0" brushRef="#br0" timeOffset="37367.259">723 3757,'17'-13,"-18"42,-27 123,20-105,3-1,1 1,3 0,2 20,-1-35,0-32,5 46,-5-45,0 0,0 0,0 0,0-1,0 1,0 0,0 0,1-1,-1 1,0 0,0 0,1-1,-1 1,0 0,1-1,-1 1,1 0,-1-1,1 1,-1-1,1 1,-1-1,1 1,0-1,-1 1,1-1,0 0,-1 1,1-1,0 0,0 1,-1-1,1 0,0 0,0 0,-1 0,1 0,0 0,0 0,-1 0,1 0,0 0,0 0,0 0,-1-1,1 1,0 0,-1 0,1-1,0 1,-1-1,1 1,0-1,0 1,80-98,-43 43,73-94,94-119,-163 206,-31 48</inkml:trace>
  <inkml:trace contextRef="#ctx0" brushRef="#br0" timeOffset="40265.157">3065 4632,'-5'0,"-1"5,0 6,1 6,2 6,1 2,1 3,0 1,1 1,0-11,5-7,2-7</inkml:trace>
  <inkml:trace contextRef="#ctx0" brushRef="#br0" timeOffset="40800.318">3037 5169,'0'-5,"0"3,0 7,0 8,0 5,0 6,-5 2,-1 3,0 0,6-4,3-7</inkml:trace>
  <inkml:trace contextRef="#ctx0" brushRef="#br0" timeOffset="41246.845">2981 5507,'0'5,"0"11,0 7,0 6,0 1,0 2,0-1,0 0,0-2,0-9,4-9,3-5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1,'15'0,"9"0,6 0,2 4,0 2,1 0,-2-1,-1-1,-1-2,0-1,0-1,-1 0,-5-4,-6-3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22,'34'0,"25"0,8 0,-3 0,-8 0,-13-5,-9-1,-6 0,-7 1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3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58,'0'44,"-1"28,3-1,3 1,7 22,-10-82,1 0,0 0,1 0,0-1,0 1,1-1,1 0,0-1,1 1,0-1,0 0,1-1,0 0,6 5,-12-13,1 1,-1-1,1 1,0-1,0 0,0 0,0 0,0-1,0 1,0-1,0 1,0-1,0 0,0 0,0-1,0 1,0-1,0 1,0-1,-1 0,1 0,0 0,0 0,-1-1,1 1,0-1,-1 1,1-1,-1 0,0 0,2-2,64-75,42-85,-110 163,0 1,0-1,0 1,0-1,0 1,0-1,1 1,-1-1,0 1,0-1,1 1,-1-1,0 1,1-1,-1 1,0 0,1-1,-1 1,1 0,-1-1,1 1,-1 0,0 0,1-1,-1 1,1 0,-1 0,1 0,0 0,-1-1,1 1,-1 0,1 0,-1 0,1 0,-1 0,1 0,-1 1,1-1,-1 0,1 0,-1 0,1 0,-1 1,1-1,-1 0,1 0,-1 1,1-1,-1 0,0 1,1-1,-1 1,0-1,1 0,-1 1,10 36,-5-14,-5-18,1-1,0 1,0 0,0 0,1-1,0 1,0-1,0 0,0 1,1-1,-1 0,1 0,0 0,0-1,1 1,-1-1,1 0,0 0,0 0,0 0,0-1,0 1,0-1,1 0,-1-1,1 1,0-1,-1 0,1 0,0 0,0 0,0-1,-1 0,1 0,0 0,0-1,0 0,-1 0,2 0,2-5,0 0,0-1,-1 0,1 0,-2-1,1 1,-1-2,0 1,-1-1,0 0,0 0,-1 0,0 0,0-1,-1-1,10-19,83-226,-69 199,-17 82,-9-5</inkml:trace>
  <inkml:trace contextRef="#ctx0" brushRef="#br0" timeOffset="285.979">1187 340,'-38'38,"-18"23,1 5,10-3,7-13,11-10,9-7,9-14,5-10</inkml:trace>
  <inkml:trace contextRef="#ctx0" brushRef="#br0" timeOffset="538.828">905 255,'20'34,"10"20,5 1,-2-3,-4-7,-5-5,-3-10,0-6,-3-1,-1-5,-2-1,0 2,3-3,-2-4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1,'-9'43,"-4"33,1 9,2-5,-2-12,1-12,3-11,2-9,2-5,2-3,2-2,0 0,0-10,1-12,-1-12,0-4</inkml:trace>
  <inkml:trace contextRef="#ctx0" brushRef="#br0" timeOffset="345.287">342 226,'-42'23,"25"-15,0 0,1 1,0 0,1 2,0 0,1 0,0 2,1-1,0 2,1 0,0 1,10-10,1 0,0 0,0 1,0-1,0 0,1 1,0-1,0 0,1 1,-1-1,1 0,0 0,0 1,1-1,0 0,0 0,0 0,0-1,1 1,0 0,0-1,0 0,0 1,1-1,0-1,-1 1,1 0,1-1,-1 0,0 0,1 0,0-1,0 1,1-1,40 40,21 60,-55-90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28 198,'284'-1,"-87"-26,-173 26</inkml:trace>
  <inkml:trace contextRef="#ctx0" brushRef="#br0" timeOffset="319.904">1 424,'38'0,"22"0,7 0,-5 0,-7 0,-8 0,-8 0,-5 0,-4-5,-2-1,-2 0,1-4,0 1,-5 0</inkml:trace>
  <inkml:trace contextRef="#ctx0" brushRef="#br0" timeOffset="867.385">282 1,'43'33,"197"75,-233-106,0 0,1 0,-1 0,0 1,0 0,0 1,-1-1,1 1,-1 1,0-1,0 1,0 0,-1 0,1 1,-1 0,-1-1,1 2,-1-1,0 0,0 1,-1 0,0 0,0 0,-1 0,0 1,0-1,-1 0,1 1,-2 0,1 3,-2-2,0 1,-1-1,0 0,0 0,-1 0,0 0,0 0,-1-1,-1 1,1-1,-1 0,-1-1,1 1,-1-1,-1 0,1 0,-1-1,0 0,-7 5,-163 78,146-77,14-4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1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3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76 808,'17'-303,"-12"266,1 0,2 0,2 1,1 0,2 0,13-25,-13 41,1 0,1 1,1 1,0 0,1 1,1 1,1 1,0 0,1 2,1 0,0 1,10-4,-30 15,0 0,0 0,0 0,0 0,0 0,1 0,-1 1,0-1,1 0,-1 0,1 1,-1-1,1 1,-1 0,1-1,-1 1,1 0,-1 0,1 0,-1 0,1 0,-1 0,1 0,-1 1,1-1,-1 1,1-1,-1 1,1-1,-1 1,1 0,-1-1,0 1,0 0,1 0,-1 0,0 0,0 0,0 1,0-1,0 0,0 0,-1 1,1-1,0 0,-1 1,1-1,0 1,-1-1,0 1,1-1,-1 1,0-1,0 1,0 0,0-1,0 1,0 1,-2 9,0 1,0-1,-1 1,-1-1,0 0,0 0,-2-1,1 1,-1-1,-1 0,0-1,0 1,-26 45,31-54,1 0,0-1,0 1,0 0,0 0,0 1,0-1,0 0,1 0,-1 0,1 0,0 1,-1-1,1 0,0 0,0 1,1-1,-1 0,0 0,1 1,-1-1,1 0,0 0,0 0,-1 0,2 0,-1 0,0 0,0 0,0 0,1-1,-1 1,1 0,0-1,-1 1,1-1,0 0,0 0,0 1,0-1,0 0,0-1,0 1,0 0,0 0,1-1,5 4,-2-4,-1 1,0 0,0 1,0-1,0 1,0 0,-1 0,1 1,-1-1,1 1,-1 0,0 1,0-1,0 0,0 1,-1 0,1 0,-1 0,0 0,0 1,-1-1,1 1,-1 0,0 0,0 0,-1 0,1 0,-1 0,0 0,-1 0,1 0,-1 0,0 4,-2-3,-1 1,1 0,-1-1,0 1,-1-1,1 0,-1 0,0 0,-1-1,0 1,1-1,-2 0,1-1,0 1,-1-1,0 0,0 0,0-1,-1 0,1 0,-1 0,0-1,0 0,1 0,-1-1,0 0,0 0,-1-1,1 1,0-2,0 1,0-1,0 0,0 0,0-1,-6-2,-8-5,1-1,0-1,1-1,0-1,1 0,0-2,1 0,1 0,0-2,1 0,1-1,1 0,0-1,-9-20,-23-43,37 66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8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4,'-1'1,"0"0,0 0,0 1,0-1,0 0,0 0,0 0,0 1,0-1,1 0,-1 1,0-1,1 1,-1-1,1 1,0-1,0 1,-1-1,1 1,0-1,0 1,0 0,0-1,1 1,-1-1,0 1,1-1,-1 1,1-1,-1 0,1 1,0-1,0 1,1 10,55 291,-57-299,2 13,0 0,0 0,2 0,0 0,1-1,1 1,0-1,6 10,-11-25,0 0,-1 0,1-1,-1 1,1 0,0 0,0 0,-1-1,1 1,0-1,0 1,0 0,0-1,0 0,-1 1,1-1,0 1,0-1,0 0,0 0,0 0,1 1,-1-1,0 0,0 0,0 0,0-1,0 1,0 0,0 0,0 0,0-1,0 1,0-1,0 1,-1-1,1 1,0-1,0 1,0-1,0 0,-1 1,1-1,0-1,32-38,-31 38,95-204,-97 205,0 0,0 0,0 0,0-1,0 1,0 0,0 0,0 0,0 0,1 0,-1 0,0 0,1 0,-1 0,0 0,1 0,-1 0,1 0,0 0,-1 1,1-1,0 0,0 0,-1 0,1 1,0-1,0 1,0-1,0 0,0 1,0 0,0-1,0 1,0-1,0 1,0 0,0 0,0 0,0 0,0 0,0 0,0 0,0 0,0 0,1 0,-1 0,0 1,0-1,0 0,0 1,0-1,0 1,-1-1,1 1,0-1,1 2,21 75,-23-71,0 0,1 1,-1-1,1 0,0 0,1-1,-1 1,1 0,0 0,1-1,-1 1,1-1,0 1,0-1,1 0,0-1,0 1,0-1,0 1,1-1,-1 0,1-1,0 1,0-1,1 0,-1 0,1-1,-1 1,1-1,0-1,0 1,0-1,2 0,-2-1,1-1,-1 0,0-1,1 0,-1 0,0 0,0-1,0 1,0-2,-1 1,1 0,-1-1,0 0,0-1,0 1,0-1,-1 0,0 0,0 0,0 0,-1-1,0 0,1-2,54-143,-14-84,-43 224</inkml:trace>
  <inkml:trace contextRef="#ctx0" brushRef="#br0" timeOffset="3279.359">1256 258,'0'-3,"-1"0,1 0,-1 0,0 0,0 0,0 0,0 0,0 0,-1 0,1 1,-1-1,0 0,0 1,0-1,0 1,0 0,0 0,-1 0,1 0,-1 0,1 0,-1 1,0-1,0 1,1 0,-1-1,0 2,0-1,0 0,-1 0,1 1,-100-1,100 1,0 0,-1 0,1 0,0 1,0-1,0 1,0 0,0 0,0 0,0 0,0 1,1-1,-1 1,0-1,1 1,-1 0,1 0,0 0,-1 0,1 1,0-1,1 1,-1-1,0 1,1 0,-1-1,1 1,0 0,0 0,0 0,0 0,0 0,1 0,-1 0,1 1,0-1,0 0,0 0,1 0,-1 0,1 0,-1 0,1 0,0 0,1 3,85 71,-18-23,-67-52,-1 0,0-1,1 1,-1 0,0 0,0-1,0 1,0 0,0 0,-1 0,1 0,-1 0,1 0,-1 1,0-1,1 0,-1 0,0 0,-1 0,1 0,0 0,0 0,-1 1,0-1,1 0,-1 0,0 0,0-1,0 1,0 0,0 0,0 0,-1-1,1 1,0 0,-1-1,0 0,1 1,-1-1,0 0,-80 39,-86-36,143-4</inkml:trace>
  <inkml:trace contextRef="#ctx0" brushRef="#br0" timeOffset="3530.842">1537 371,'-19'34,"-6"15,0-4,6-11</inkml:trace>
  <inkml:trace contextRef="#ctx0" brushRef="#br0" timeOffset="4198.858">1650 541,'177'-215,"-177"214,0 0,0 0,1 0,-1 0,0 0,1 0,-1 0,1 0,-1 0,1 0,-1 0,1 0,0 0,-1 0,1 1,0-1,0 0,0 0,0 1,0-1,-1 1,1-1,0 1,0-1,1 1,-1-1,0 1,0 0,0 0,0 0,0-1,0 1,0 0,0 0,0 1,0-1,1 0,-1 0,0 0,0 1,0-1,0 0,0 1,0-1,0 1,0-1,0 1,-1 0,1-1,0 1,0 0,0 0,-1 0,1-1,0 1,-1 0,1 1,5 52,-7-50,0 1,1 0,0 0,0 0,0-1,1 1,0 0,0 0,0-1,0 1,1 0,0-1,-1 0,2 1,-1-1,0 0,1 0,0 0,0 0,0-1,0 1,2 0,-1-3,-1-1,1 1,-1-1,1 0,-1-1,1 1,-1 0,0-1,1 0,-1 0,0 0,1 0,-1-1,0 1,0-1,0 0,0 0,0 0,-1 0,1 0,-1-1,1 1,-1-1,0 1,0-1,0 0,0 0,0 0,-1 0,1 0,-1-1,0 0,5-5,30-85,-34 71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3,'1'0,"-1"0,1-1,-1 1,1 0,-1 0,0-1,1 1,-1 0,1 0,-1 0,1 0,-1 0,1 0,-1 0,1 0,-1 0,1 0,-1 0,1 0,-1 0,1 0,-1 0,1 1,-1-1,1 0,-1 0,0 0,1 1,-1-1,1 0,-1 1,0-1,1 0,-1 1,0-1,1 0,-1 1,0-1,0 1,1-1,-1 1,0-1,0 0,0 1,1-1,-1 1,0-1,0 1,0-1,0 1,0-1,0 1,0-1,0 1,0-1,0 1,-1-1,1 1,0-1,34 166,-28 165,13-257,-18-73,0 1,0 0,0-1,0 1,0-1,0 1,0-1,0 1,1-1,-1 0,0 0,1 1,-1-1,1 0,0 0,-1-1,1 1,0 0,-1 0,1-1,0 1,0-1,0 0,-1 1,1-1,0 0,0 0,0 0,0 0,-1-1,1 1,0 0,0-1,0 1,-1-1,1 0,1 0,5-4,0-1,0-1,-1 1,0-1,0 0,0-1,-1 1,0-1,-1-1,1 1,-2-1,1 0,-1 0,-1 0,1-1,-2 1,1-2,11-27,47-110,-61 148,1 1,-1-1,0 1,0-1,1 1,-1-1,0 1,1-1,-1 0,1 1,-1-1,1 1,-1-1,0 0,1 0,-1 1,1-1,0 0,-1 0,1 1,-1-1,1 0,-1 0,1 0,-1 0,1 0,0 0,-1 0,1 0,-1 0,1 0,-1 0,1 0,0 0,-1-1,1 1,-1 0,1 0,-1 0,1-1,-1 1,1 0,-1-1,1 1,-1-1,0 1,1 0,-1-1,0 1,1-1,-1 1,0-1,1 1,-1-1,0 1,0-1,5 55,-5-53,0 20,-2-13,1 0,0 0,0 0,1 0,0 0,0 0,1 0,0 0,1 0,0 0,0 0,0-1,1 1,0-1,1 1,0-1,0 0,0-1,1 1,0-1,0 0,1 0,-1 0,1-1,1 0,-1 0,3 1,-5-5,-1 0,1 0,0 0,0 0,0-1,0 0,0 0,0 0,0 0,-1-1,1 1,0-1,0 0,0 0,-1-1,1 1,0-1,-1 1,1-1,-1 0,0-1,0 1,0-1,0 1,0-1,1-1,62-86,-63 86,94-229,-78 158,-16 63</inkml:trace>
  <inkml:trace contextRef="#ctx0" brushRef="#br0" timeOffset="239.053">875 483,'-1'0,"0"0,-1 0,1 1,0-1,-1 0,1 1,0-1,-1 0,1 1,0 0,0-1,0 1,0 0,0-1,0 1,0 0,0 0,0 0,0 0,0 0,0 0,0 0,1 0,-1 0,0 1,1-1,-1 0,1 0,0 1,-1-1,1 0,0 1,0-1,0 0,0 1,0-1,0 0,0 1,0-1,0 0,1 0,-1 1,0-1,1 0,-1 0,1 1,-2 6,-6 23,5-27,0 0,0 1,1-1,-1 1,1-1,0 1,0 0,1-1,0 1,-1 0,1 0,1-1,-1 1,1 0,0-1,0 1,0 0,1-1,-1 0,1 1,0-1,1 0,-1 0,1 0,0 0,-1 0,2 0,1-3,-1-1,1 0,0 0,-1 0,1 0,0-1,-1 1,1-1,-1-1,1 1,-1-1,1 1,-1-1,0 0,0-1,0 1,0-1,0 0,-1 0,1 0,-1 0,0 0,0-1,0 0,0 1,-1-1,1 0,-1-1,1-1,4-3,81-102,-87 110,0 0,0 1,0-1,0 1,0-1,0 1,0-1,0 1,1 0,-1-1,0 1,0 0,0 0,0 0,0 0,0 0,1 0,-1 0,0 0,0 1,0-1,0 0,0 1,0-1,0 1,0-1,0 1,0-1,0 1,0 0,0-1,0 1,0 0,-1 0,1 0,0 0,0 0,-1 0,1 0,-1 0,1 0,-1 0,1 0,-1 0,0 0,1 0,-1 0,0 0,0 0,0 1,16 59,14 146,-29-196,-2 128,1-134,-1 0,0 0,-1 0,1-1,-1 1,0 0,0 0,0-1,-1 1,0-1,0 0,0 0,0 0,0 0,-1-1,0 1,0-1,0 0,0 0,0 0,-1-1,1 1,-1-1,0 0,-1 0,3 0,0-1,0 1,0-1,0 0,0 0,-1 0,1 0,-1 0,1-1,0 0,-1 0,1 0,-1 0,1 0,0 0,-1-1,1 0,-1 0,1 0,0 0,0 0,0-1,0 1,0-1,0 0,0 0,0 0,1 0,-1-1,1 1,-1-1,1 1,0-1,0 0,0 0,1 0,-1 0,1 0,-1 0,1 0,0 0,0-1,0-7,0 1,1-1,1 1,0-1,0 1,1-1,0 1,0 0,1 0,1 0,0 0,0 0,1 1,0 0,1 0,4-6,4-7</inkml:trace>
  <inkml:trace contextRef="#ctx0" brushRef="#br0" timeOffset="507.057">1412 398,'4'-5,"8"-1,5 0,5 1,4 2,2 0,1-3,0 0,0-1,1 2,-1 2,0 1,-1 1,0 1,1 0,-1-4,0-2,-5 0</inkml:trace>
  <inkml:trace contextRef="#ctx0" brushRef="#br0" timeOffset="902.498">1468 595,'10'0,"7"0,7 0,3 0,2 0,1 0,0-5,0-1,0 0,-1 1,-1 2,1 1,-1 1,0 0,0 1,-5-4,-6-3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4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93,'2'2,"0"-1,-1 1,1-1,0 1,0 0,-1-1,1 1,-1 0,0 0,1 0,-1 0,0 1,0-1,0 0,-1 0,1 0,0 1,-1-1,0 1,1-1,-1 0,0 1,0-1,-1 3,2-2,28 184,-26-151,1 0,2-1,1 1,2-1,2 0,7 13,-18-46,0 0,0 0,0-1,0 1,1 0,-1 0,1-1,-1 1,1 0,0-1,-1 1,1-1,0 1,0-1,0 1,0-1,0 1,1-1,-1 0,0 0,1 0,-1 0,1 0,-1 0,1 0,-1 0,1-1,0 1,-1 0,1-1,0 0,0 1,-1-1,1 0,0 0,0 0,-1 0,1 0,0 0,0 0,-1-1,1 1,0-1,-1 1,1-1,0 0,-1 1,1-1,-1 0,1 0,-1 0,1 0,-1-1,0 1,18-24,-1 0,-2-2,0 0,-2 0,8-24,3-3,49-88,-74 141,-1 0,1 0,0 1,0-1,0 0,0 0,0 0,0 1,0-1,1 0,-1 0,0 1,0-1,0 0,1 0,-1 1,1-1,-1 0,0 1,1-1,-1 0,1 1,-1-1,1 1,0-1,-1 1,1-1,-1 1,1-1,0 1,0 0,-1-1,1 1,0 0,-1-1,1 1,0 0,0 0,0 0,-1 0,1 0,0 0,0 0,-1 0,1 0,0 0,0 0,0 1,-1-1,1 0,0 0,-1 1,1-1,0 1,0-1,-1 0,1 1,-1-1,1 1,0 0,-1-1,1 1,-1-1,0 1,1 0,-1-1,1 1,-1 0,9 193,-7-181,0-1,2 1,-1-1,1 0,1 0,0-1,1 1,0-1,1 0,6 8,-1-2,-11-14,1 1,-1-1,1 1,0-1,0 0,0 1,0-1,1 0,-1 0,1-1,0 1,-1 0,1-1,0 0,1 0,-1 0,0 0,1 0,-1-1,1 1,-1-1,1 0,0 0,0 0,-1-1,1 1,0-1,0 0,0 0,0 0,-1-1,1 1,0-1,0 0,1 0,3-7,1 0,-1 0,0-1,-1 0,0 0,0-1,-1 0,0 0,-1-1,0 1,-1-1,0 0,-1 0,1-4,15-35,98-241,-79 159,-40 119,-3 5</inkml:trace>
  <inkml:trace contextRef="#ctx0" brushRef="#br0" timeOffset="577.555">1242 404,'-3'-3,"0"1,0 0,0-1,0 1,-1 0,1 1,-1-1,1 1,-1-1,0 1,1 0,-1 1,0-1,0 0,0 1,0 0,0 0,0 0,1 1,-1-1,0 1,0 0,0 0,1 0,-1 1,1-1,-1 1,1 0,-1 0,-1 1,-5 6,0 0,1 0,-1 1,2 0,-1 1,2 0,-1 0,1 1,1-1,0 2,1-1,-3 10,6-16,1 0,-1 0,1 0,0 0,1 0,-1 0,1 0,1 1,-1-1,1 0,0 0,0 0,1 0,-1 0,1 0,1-1,-1 1,1 0,0-1,0 0,1 0,-1 0,1 0,1 0,-1-1,0 0,1 0,0 0,0 0,0-1,0 0,1 0,-1 0,1-1,0 1,0-1,0 0,0-1,0 1,0-1,0 0,0-1,0 0,0 0,0 0,1 0,-1-1,0 0,0-1,0 1,0-1,-1 0,1 0,0-1,-1 0,0 0,2-1,100-84,-78 58,-16 18</inkml:trace>
  <inkml:trace contextRef="#ctx0" brushRef="#br0" timeOffset="915.413">1609 433,'-4'10,"-1"0,2 0,-1 1,2 0,-1 0,1 0,1 0,0 0,1 0,0 0,0 0,1 0,1 0,0 0,0 0,1-1,1 1,-1-1,2 1,0-1,-3-7,0 0,1 0,0-1,0 1,0 0,0-1,0 0,0 0,0 0,1 0,-1 0,1-1,-1 0,1 0,0 0,0 0,-1 0,1-1,0 1,0-1,0 0,0 0,-1-1,1 1,0-1,0 0,0 0,-1 0,1 0,-1 0,1-1,1-1,100-73,-99 70,0 0,0-1,-1 1,0-1,0 0,0-1,-1 1,0-1,-1 0,0 0,0 0,0 0,-1 0,-1-1,1 1,-1-1,-1 1,1-1,-2 0,1 1,-1-1,0 1,-1-1,0 1,0 0,-3-7,3 12,0 0,0 0,0 0,-1 0,1 0,-1 1,1-1,-1 1,0 0,0-1,0 1,0 1,0-1,-1 0,1 1,0-1,-1 1,1 0,-1 0,0 1,1-1,-1 1,1 0,-1 0,0 0,1 0,-2 1,-95 29,53 1,29-18</inkml:trace>
  <inkml:trace contextRef="#ctx0" brushRef="#br0" timeOffset="1395.02">2343 347,'-184'111,"183"-110,0 0,0 0,-1 1,1-1,0 0,0 1,0-1,0 1,0-1,0 1,1-1,-1 1,0 0,1-1,-1 1,1 0,0-1,0 1,-1 0,1 0,0-1,1 1,-1 0,0 0,0-1,1 1,-1 0,1-1,-1 1,1 0,0-1,0 1,-1-1,1 1,0-1,1 0,-1 1,0-1,0 0,0 0,1 1,-1-1,1 0,-1 0,1-1,-1 1,1 0,-1 0,1-1,0 1,-1-1,1 0,0 1,1-1,8 5,61 34,-71-38,1 0,-1 0,1 0,-1 1,1-1,-1 1,0-1,0 1,0 0,0-1,0 1,0 0,0 0,0-1,-1 1,1 0,-1 0,1 0,-1 0,0 0,0 0,0 0,0 0,0 0,0 0,-1 0,1 0,0-1,-1 1,0 0,1 0,-1 0,0 0,0-1,0 1,0 0,-1 0,-5 6,0-1,-1-1,1 1,-1-1,-1-1,1 1,-1-1,0-1,0 0,0 0,-1 0,1-1,-1-1,0 0,0 0,-4 0,-35 9,3 0,25-8</inkml:trace>
  <inkml:trace contextRef="#ctx0" brushRef="#br0" timeOffset="2249.439">2540 968,'-2'-1,"1"0,-1-1,0 1,0-1,0 0,1 1,-1-1,1 0,0 0,-1 0,1 0,0 0,0 0,0 0,0 0,1-1,-1 1,0 0,1 0,0-1,0 1,-1 0,1-1,0 1,1-2,-2 1,0-31,1 0,1 0,2 0,2 1,1-1,1 1,2 0,1 1,2 0,1 0,1 1,2 1,1 1,1 0,2 1,0 1,2 1,1 1,1 1,8-5,-21 18,1 0,1 1,0 0,1 0,0 2,0 0,0 0,1 2,0-1,1 2,7-2,-22 7,1-1,0 1,0 0,0-1,-1 1,1 0,0 0,0 0,0 1,-1-1,1 0,0 1,0-1,-1 1,1-1,0 1,-1 0,1 0,0 0,-1 0,1 0,-1 0,0 0,1 0,-1 1,0-1,0 0,0 1,0-1,0 1,0 0,0-1,0 1,-1-1,1 1,-1 0,1 0,-1-1,0 1,1 0,-1 0,0 0,0-1,0 1,0 0,-1 0,1 0,-1-1,1 1,-1 0,1 0,-1-1,0 1,0-1,0 1,-6 17,0 0,-2-1,0 0,-1-1,-1 0,-1 0,0-1,-12 11,18-20,-88 117,94-121,1 0,-1 0,0 0,1 0,-1-1,1 1,0 0,0 0,0-1,0 1,1 0,-1-1,1 1,-1-1,1 0,0 0,0 1,0-1,0 0,1-1,-1 1,0 0,1-1,-1 1,1-1,-1 0,1 1,0-1,0-1,-1 1,1 0,0-1,0 1,0-1,0 0,2 0,19 8,39 32,-62-39,0 0,0 1,1-1,-1 1,0-1,0 1,0 0,-1-1,1 1,0 0,-1 0,1 0,-1-1,1 1,-1 0,0 0,0 0,0 0,0 0,0 0,0 0,0-1,-1 1,1 0,-1 0,0 0,1-1,-1 1,0 0,0-1,0 1,0 0,0-1,0 1,0-1,-2 1,-1 4,-1-1,0 0,-1 0,1-1,-1 1,0-1,0 0,0-1,0 1,-1-1,0-1,1 1,-1-1,0 0,0-1,0 0,-1 0,1 0,0-1,0 0,0 0,0-1,-1 0,-1-1,-7-1,1-1,-1-1,1-1,0 0,0-1,1-1,0 0,0 0,1-2,-4-3,4 2,-1 0,2-1,-1 0,2-2,0 1,0-1,1 0,1-1,1-1,0 1,0-1,2 0,0-1,-2-13,3 5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31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633 14,'1'-1,"0"0,1 0,-1 0,0 0,0 0,1 0,-1 0,0 0,1 0,-1 1,1-1,-1 0,1 1,-1 0,1-1,-1 1,1 0,-1 0,1 0,0 0,-1 0,1 0,-1 0,1 0,-1 1,1-1,-1 1,1-1,-1 1,1-1,-1 1,2 0,8 1,27 2,-26-4,1 0,-1 1,0 1,0 0,0 1,0 0,0 1,-1 0,5 3,-16-6,0 1,0-1,0 1,0 0,0-1,0 1,0-1,0 1,-1-1,1 1,-1-1,1 1,-1-1,0 1,1-1,-1 1,0-1,0 0,0 0,0 1,0-1,0 0,0 0,-1 0,1 0,0 0,-1 0,1-1,0 1,-1 0,1-1,-1 1,1-1,-1 1,1-1,-1 0,1 0,-1 0,0 1,-184 55,-98 55,284-111,-5 2,0 0,1 0,-1 0,1 0,0 1,-1 0,1 0,0 0,1 1,-1-1,1 1,-1 0,1 0,-2 3,6-6,-1 1,0-1,0 1,1-1,-1 1,1-1,0 1,-1-1,1 1,0-1,0 0,0 1,0-1,0 0,0 0,0 0,0 0,0 0,0 0,1 0,-1 0,0 0,1-1,-1 1,1 0,-1-1,1 1,-1-1,1 0,-1 1,1-1,0 0,-1 0,1 0,0 0,8 3,10 3,1-2,0 0,0 0,1-2,-1-1,19-1,34 2,-73-2,1-1,-1 1,1 0,-1 0,1 0,-1 0,1 0,-1 0,0 0,1 0,-1 1,1-1,-1 1,1-1,-1 1,0-1,1 1,-1 0,0 0,0-1,0 1,1 0,-1 0,0 0,0 0,0 1,0-1,-1 0,1 0,0 0,0 1,-1-1,1 0,-1 1,1-1,-1 1,0-1,1 1,-1-1,0 1,0-1,0 0,0 1,0-1,0 1,-1-1,1 1,-1 0,-10 14,-2 0,0-1,-1-1,0 0,-1-1,0 0,-8 3,-5 6,-316 208,233-146,110-83,0-1,0 1,0 0,0 0,0-1,0 1,0 0,0 0,0 0,1 0,-1 0,0 0,0 0,1 1,-1-1,1 0,-1 0,1 0,0 1,-1-1,1 0,0 0,0 1,0-1,0 0,0 1,0-1,0 0,0 0,1 1,-1-1,0 0,1 0,-1 0,1 1,-1-1,1 0,0 0,-1 0,1 0,0 0,0 0,0 0,0 0,0 0,0-1,0 1,0 0,0-1,0 1,0 0,2-1,67 14,145-43,24 28,-239 1,1 0,-1 0,1 0,-1 1,1-1,-1 0,1 0,-1 0,1 0,-1 0,1 0,-1 0,1 0,0 0,-1-1,1 1,-1 0,1 0,-1 0,1 0,-1-1,1 1,-1 0,0-1,1 1,-1 0,1-1,-1 1,0 0,1-1,-1 1,0-1,1 1,-1-1,0 1,1-1,-1 1,0-1,0 1,0-1,0 1,0-1,0 1,1-1,-1 1,0-1,0 0,-1 1,1-1,0 1,0-1,0 1,0-1,-3-12</inkml:trace>
  <inkml:trace contextRef="#ctx0" brushRef="#br0" timeOffset="5831.819">1225 325,'-148'338,"31"-121,109-184,31-55,167-285,-66 101,-124 205,0-1,0 1,1 0,-1-1,0 1,1 0,-1-1,1 1,-1 0,1 0,0-1,-1 1,1 0,0 0,0 0,0 0,0 0,0 0,0 0,0 1,0-1,0 0,0 0,1 1,-1-1,0 1,0-1,1 1,-1 0,0-1,1 1,-1 0,0 0,1 0,-1 0,0 0,1 0,-1 0,0 0,1 1,-1-1,0 1,1-1,-1 1,0-1,0 1,1-1,-1 1,0 0,0 0,0 0,4 8,-1 1,0 0,-1-1,1 1,-2 1,0-1,0 0,-1 1,0-1,-1 1,0 6,5 49,0-39,-2-14,0 0,-1 0,0 0,-2 0,1 0,-1 0,-1 0,-1 0,0 4,-9 67,12-83,0-1,0 0,0 1,0-1,0 0,0 0,0 0,0 1,0-1,0 0,0 0,0 0,0-1,0 1,0 0,0 0,0-1,0 1,0 0,0-1,0 1,0-1,0 1,0-1,-1 1,1-1,0 0,0 1,-1-1,1 0,0 0,-1 0,1 0,-1 1,1-1,-1 0,1-1,2-1,104-129,99-136,-200 260,42-36,-46 46,-1-1,0 0,1 0,-1 0,0 1,0-1,0 0,0 1,0-1,0 1,0 0,-1-1,1 1,-1-1,1 1,-1 0,1 0,-1-1,0 1,0 0,0 0,0-1,0 1,0 0,-1 1,1 1,0 17,-2 1,0-1,-2 1,0-1,-1 0,-6 12,-19 99,28 88,2-221</inkml:trace>
  <inkml:trace contextRef="#ctx0" brushRef="#br0" timeOffset="10102.7">2242 777,'-1'-2,"0"0,-1 1,1-1,0 1,-1-1,1 1,-1-1,1 1,-1 0,0 0,0 0,1 0,-1 0,0 0,0 0,0 0,0 1,0-1,0 1,0 0,0 0,0-1,0 1,0 0,-1 1,1-1,0 0,0 1,0-1,0 1,-7 0,0 1,1 0,0 0,-1 0,1 1,0 1,1-1,-1 1,0 1,1 0,0-1,0 2,1-1,-1 1,1 0,0 1,1-1,0 1,0 0,0 1,1-1,0 1,0 0,-1 3,5-8,0 0,-1 0,1 0,0 0,0 0,0 0,1 0,-1 0,1 0,0-1,-1 1,1 0,1 0,-1 0,0-1,1 1,-1-1,1 1,0-1,0 0,0 1,0-1,0 0,0 0,0 0,1-1,-1 1,1-1,-1 1,4 0,86 30,-11-28,-63-9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4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33,'121'-17,"-78"10,1 2,0 2,-1 2,33 4,6-1,-58-2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18,'39'5,"31"1,9-4,-4-4,-10-1,-12 1,-9-1,-8-3,-5-2,-8 2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1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28,'0'539,"-26"-408,33-138,-1-5</inkml:trace>
  <inkml:trace contextRef="#ctx0" brushRef="#br0" timeOffset="450.469">57 0,'1'2,"1"0,-1 0,1 0,-1-1,1 1,0 0,-1-1,1 0,0 1,0-1,0 0,0 0,1 0,-1 0,0 0,0-1,1 1,-1-1,0 1,1-1,-1 0,0 0,1 0,-1 0,1 0,0 0,332 14,-278-5,0-3,1-3,47-3,-93 0</inkml:trace>
  <inkml:trace contextRef="#ctx0" brushRef="#br0" timeOffset="845.255">0 734,'71'12,"0"-2,0-4,0-3,59-5,-34 1,16-21,-88 11</inkml:trace>
  <inkml:trace contextRef="#ctx0" brushRef="#br0" timeOffset="1266.552">1158 508,'-24'9,"0"2,1 0,0 2,1 1,1 0,-6 6,21-15,1-1,0 1,0 0,1 1,-1-1,1 1,0 0,0 0,1 0,0 0,0 1,1-1,-1 3,2-7,0 1,1-1,0 1,-1 0,1-1,0 1,0-1,1 1,-1 0,0-1,1 1,-1-1,1 1,0-1,0 0,0 1,0-1,1 0,-1 0,0 1,1-1,0 0,-1 0,1-1,0 1,0 0,0-1,0 1,0-1,1 1,-1-1,0 0,1 0,-1 0,1 0,1 0,8 1,0 1,0-2,0 1,1-2,-1 0,0 0,0-1,0-1,0 0,0 0,0-1,0-1,-1 0,0-1,1 0,1-2,12-3</inkml:trace>
  <inkml:trace contextRef="#ctx0" brushRef="#br0" timeOffset="1993.203">1976 170,'-3'20,"0"0,-1 0,-1-1,-1 1,0-1,-2 0,0-1,-1 0,-1 0,-10 13,10-15,-1 1,0-2,-1 0,-1 0,0-1,-1 0,0-2,-1 1,-1-2,1 0,-2-1,0 0,0-2,-16 6,28-11,0-1,0 0,0 0,-1-1,1 0,0 0,-1 0,1 0,-1-1,1 0,-1 0,1 0,0-1,-1 0,1 0,0 0,-1-1,1 0,0 0,0 0,0 0,0-1,1 0,-1 0,1 0,0-1,-1 1,2-1,-1 0,0 0,1 0,0-1,-3-4,4-2,1-1,0 1,1 0,0-1,1 1,0-1,1 1,0-1,1 1,0 0,1 0,0 1,1-1,0 1,0 0,1 0,1 0,0 1,0 0,0 0,1 1,1 0,4-4,-9 9,1-1,-1 1,1 0,0 0,0 0,0 0,0 1,0 0,1 0,-1 1,1-1,-1 1,1 0,-1 1,1-1,0 1,-1 0,1 0,-1 1,1 0,0 0,-1 0,0 1,1 0,-1 0,0 0,0 0,0 1,0 0,0 0,-1 0,1 1,-1 0,0-1,2 4,49 37,1-1,3-4,52 28,31 0,-119-62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43,'-6'12,"1"1,0-1,0 1,1 1,1-1,1 1,0-1,0 1,1 0,1 0,0-1,1 1,1 0,0-1,1 1,3 10,-4-21,0 0,0 0,0 0,0 0,0-1,0 1,1-1,-1 1,1-1,-1 0,1 0,0 0,0-1,0 1,0-1,1 1,-1-1,0 0,0 0,1 0,-1-1,1 1,-1-1,0 0,1 0,-1 0,1 0,-1-1,1 1,-1-1,0 0,0 0,1 0,-1-1,0 1,0-1,0 1,0-1,0 0,-1 0,1 0,0-1,-1 1,0-1,1 1,-1-1,0 0,0 0,-1 0,1 0,-1 0,3-1,0 1,0-1,-1 0,1 0,-1 0,0-1,-1 1,1-1,-1 0,0 1,0-1,0 0,0 0,-1 0,0-1,0 1,-1 0,1 0,-1-1,0 1,-1 0,1 0,-1 0,0-1,0 1,-1 0,1 0,-1 0,0 1,-1-1,1 0,-1 1,0-1,0 1,0 0,-1 0,1 0,-1 1,0-1,-3-2,-47 4,29 11</inkml:trace>
  <inkml:trace contextRef="#ctx0" brushRef="#br0" timeOffset="331.303">345 353,'0'-10,"5"-12,6-8,2-3,-2-1,2 0,4 2,-2 1,3 6,-3 2,1 1,-2-2,2 5,-3 9,2 7,-2 3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9.0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53,'-38'-16,"35"16,0 0,0 0,0 0,-1 0,1 1,0-1,0 1,0-1,1 1,-1 0,0 1,0-1,0 0,1 1,-1-1,1 1,-1 0,1 0,-1 0,1 0,0 0,0 1,0-1,1 1,-1-1,0 1,1 0,0-1,-1 1,1 0,0 0,1 0,-1 0,0 0,1 0,0 0,0 0,-1 0,2 0,-1 2,-1-1,1 0,0 0,0 0,0 0,0 0,0 0,1 0,0 0,0 0,0 0,0-1,0 1,1 0,0-1,0 1,0-1,0 1,0-1,1 0,-1 0,1 0,0 0,0 0,0-1,0 1,1-1,-1 0,1 0,-1 0,1-1,2 2,1-4,-1 1,1-2,-1 1,1 0,-1-1,0-1,0 1,0-1,0 0,0 0,0 0,-1-1,0 0,1 0,-1 0,-1-1,1 0,-1 0,0 0,0 0,0-1,-1 1,0-1,0 0,0 0,-1 0,1-5,-1 9,0 0,0-1,0 1,-1 0,1-1,-1 1,0-1,0 1,0-1,0 0,0 0,0 1,-1-1,1 0,-1 0,0 0,0 1,0-1,0 0,0 0,-1 0,1 0,-1 1,0-1,0 0,0 1,0-1,0 0,-1 1,1 0,-1-1,1 1,-1 0,0 0,0 0,0 0,0 0,0 0,-1 0,1 1,0-1,-1 1,0 0,1-1,-1 1,-1 0,-3 2,1 0,-1 0,0 0,1 1,-1 0,1 1,0-1,0 1,0 0,0 1,0-1,1 1,-1 1,1-1,0 1,1-1,-1 1,1 1,0-1,0 1,0-1,1 1,0 0,0 0,0 1,1-1,0 1,1-1,-1 1,1-1,0 1,1 0,-1 0,2 3,-1-6,0 1,1-1,-1 0,1 0,0 0,1 0,-1 0,1-1,-1 1,1 0,0-1,1 1,-1-1,1 0,-1 1,1-1,0 0,0-1,0 1,1 0,-1-1,0 0,1 0,0 0,-1 0,1-1,0 1,0-1,0 0,0 0,0 0,0-1,0 1,1-1,-1 0,0-1,0 1,0 0,0-1,0 0,0 0,0 0,0-1,0 1,-1-1,2-1,0 1,1 0,-1-1,0 0,0 0,0 0,-1-1,1 1,-1-1,0 0,0 0,0-1,0 1,-1-1,0 0,0 0,0 0,0 0,-1-1,1-3,-2 6,0 0,0 0,0 0,-1 0,1-1,-1 1,0 0,0 0,0 0,-1-1,1 1,-1 0,1 0,-1 0,0 0,0 0,-1 0,1 0,-1 0,1 1,-1-1,0 0,0 1,0-1,0 1,0 0,-1 0,1 0,-1 0,1 0,-1 0,0 1,0-1,0 1,-1-1,-63-3,66 5,-1 1,1-1,-1 0,1 0,-1 1,1-1,0 0,-1 1,1-1,0 1,-1 0,1 0,0-1,0 1,0 0,0 0,-1 0,1 0,0 0,1 0,-1 0,0 1,0-1,0 0,1 0,-1 1,1-1,-1 0,1 1,-1-1,1 1,0-1,0 1,0-1,0 0,0 1,0-1,0 1,0-1,0 1,1-1,-1 0,1 1,6 13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9.9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231 1,'-127'20,"122"-18,-1 0,0 0,1 1,-1 0,1 0,0 0,0 0,0 1,1-1,-1 1,1 1,0-1,0 1,0-1,1 1,-1 0,1 0,1 1,-1-1,1 1,-1-1,0 6,1-3,0 0,1 1,0-1,0 0,1 1,0-1,0 1,1-1,0 0,1 1,0-1,0 0,1 0,-1 0,2 0,-1-1,1 1,1-1,-1 0,1 0,0 0,1-1,-1 0,1 0,1 0,-1-1,1 0,5 3,-2-3,-1-1,1 0,0-1,0 0,0-1,1 0,-1 0,1-1,-1 0,1-1,-1-1,1 1,-1-2,1 1,-1-1,0-1,0 0,0 0,0-1,0-1,-1 1,0-1,7-6,1-2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9:20.9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312 27,'-39'-17,"28"14,-1 1,0 0,0 1,0 0,0 1,0 0,0 1,0 0,0 1,0 1,0 0,1 0,0 1,-1 0,1 1,-4 3,8-2,1 0,0 0,0 1,1 0,0 0,0 0,1 1,0-1,0 1,0 0,1 0,1 1,-1-1,1 1,1-1,0 1,0-1,0 1,1 0,0 0,1-1,0 1,1 0,-1-1,2 0,-1 1,1-1,0 0,1 0,0 0,0-1,1 1,0-1,0 0,4 4,-1-1,0-2,1 1,0-1,0 0,1-1,0 0,0-1,1 0,-1 0,1-1,1-1,-1 0,0 0,1-1,0 0,0-1,0-1,5 0,50-17,-47 10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9:58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29 284,'340'0,"-142"27,-147-26,-51-1</inkml:trace>
  <inkml:trace contextRef="#ctx0" brushRef="#br0" timeOffset="650.158">1 481,'453'0,"-364"12,-81-14,-6 0</inkml:trace>
  <inkml:trace contextRef="#ctx0" brushRef="#br0" timeOffset="1566.46">311 1,'91'43,"-58"-24,-1 0,-1 2,0 1,-2 2,-1 1,9 11,51 55,-88-87,1-1,-1 1,0-1,0 1,0-1,-1 1,1-1,-1 1,0-1,0 1,0-1,0 0,-1 1,1-1,-1 0,0 0,0 0,0 0,0 0,-1-1,1 1,-1-1,1 0,-1 1,0-1,0 0,0 0,0-1,0 1,0-1,-1 1,0-1,-10 9,-230 226,169-167,75-69,2-5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0:1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5,'0'0,"0"-1,-1 1,1-1,-1 1,1 0,-1 0,1-1,-1 1,1 0,-1 0,1-1,-1 1,1 0,-1 0,1 0,-1 0,0 0,1 0,-1 0,1 0,-1 0,1 0,-1 0,1 0,-1 1,1-1,-1 0,1 0,-1 0,1 1,-1-1,1 0,-1 1,1-1,-1 0,1 1,0-1,-1 1,1-1,-1 0,1 1,0-1,0 1,-1-1,1 1,0-1,0 1,0 0,0-1,-1 1,1-1,0 1,0-1,0 1,0-1,0 1,0 0,0-1,1 1,-1 0,-6 39,6-39,0 200,39-32,-38-166,-1-1,1 1,0 0,0-1,0 0,0 1,1-1,-1 0,1 1,-1-1,1 0,0 0,0 0,0 0,0-1,0 1,0-1,0 1,1-1,-1 1,1-1,-1 0,1 0,-1-1,1 1,-1 0,1-1,0 1,-1-1,1 0,0 0,-1 0,1 0,0-1,-1 1,1-1,0 1,-1-1,1 0,2-1,7-10,0 0,-1-1,0 0,-1-1,-1 0,0 0,-1-1,0 0,-1-1,-1 1,-1-2,0 1,0-4,14-34,11-59,-28 114,-1-1,0 1,0-1,0 1,0 0,0 0,0-1,0 1,0 0,0 0,-1 0,1 0,0 0,0 0,-1 0,1 0,-1 1,1-1,-1 0,1 0,-1 0,0 1,0-1,1 0,-1 0,0 1,0-1,0 0,0 0,-1 1,1-1,0 0,0 0,-1 0,0 2,3 36,-4-27,1-1,0 1,1-1,0 1,1 0,1-1,-1 1,2-1,0 0,0 0,1 0,0 0,1 0,0-1,1 0,0 0,0 0,1-1,0 0,1 0,0-1,1 0,-1 0,8 4,-11-10,0-1,0 1,0-1,-1 0,1-1,0 1,0-1,0 0,0 0,0-1,0 1,0-1,0 0,0-1,0 1,0-1,-1 0,1 0,-1 0,1-1,-1 1,0-1,0 0,0 0,-1-1,1 1,-1-1,1 0,-1 0,0 0,-1 0,1 0,-1-1,0 1,0-1,0 0,-1 1,1-1,-1 0,0 0,0-2,42-164,-15 12,-29 159,1 0,0 0,0 1,0-1,-1 0,1 0,0 0,0 0,-1 0,1 0,0 0,-1 0,1 0,0 0,0 0,-1 0,1 0,0 0,0 0,-1 0,1 0,0 0,0 0,-1 0,1 0,0 0,0-1,-1 1,1 0,0 0,0 0,-1 0,1-1,0 1,0 0,0 0,0 0,-1-1,1 1,0 0,0 0,0-1,0 1,0 0,0 0,0-1,0 1,0 0,-1 0,1-1,0 1,0 0,1-1,-1 1,0 0,-10 22,6-3</inkml:trace>
  <inkml:trace contextRef="#ctx0" brushRef="#br0" timeOffset="4996.922">620 456,'5'0,"6"0,7 5,4 2,-1 4,0 0,-3 3,0 0,2-3,-3 1,-3-1</inkml:trace>
  <inkml:trace contextRef="#ctx0" brushRef="#br0" timeOffset="5429.114">818 372,'-5'5,"-2"6,-4 1,0 4,-3-1,1 1,-3 4,-2 2,0 3,0-3,2-1,5 1,-2-3,7-4,4-6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0:25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0 126,'0'357,"1"-393,1 0,2 0,1 0,2 1,1-1,2 2,2-1,0 2,3 0,15-28,25-2,-53 62,0 0,0 0,0 0,0 0,0 1,0-1,0 0,0 1,0-1,0 1,0 0,0 0,1 0,-1 0,0 0,0 0,0 1,0-1,0 1,0-1,0 1,0 0,0 0,0 0,0 0,0 0,-1 0,1 0,0 1,-1-1,1 1,-1-1,1 1,-1 0,0-1,0 1,1 0,2 5,0 1,-1-1,0 1,0-1,0 1,-1 0,0 0,-1 0,0 0,0 1,-1-1,0 0,0 5,0 0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0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30 226,'14'0,"10"0,5 0,3 0,1 0,-1 0,-1 0,-1 0,0 0,-1 0,-1 0,-9 0,-9 0</inkml:trace>
  <inkml:trace contextRef="#ctx0" brushRef="#br0" timeOffset="323.397">1 424,'5'5,"6"1,6 0,6-1,2-1,3-2,1-1,0 0,1-1,-1 0,0-1,0 1,-5-5,-7-2</inkml:trace>
  <inkml:trace contextRef="#ctx0" brushRef="#br0" timeOffset="1119.018">819 0,'5'24,"1"18,1 6,-2 0,-2-3,-1-5,0-5,-2-2,0-3,0-2,-5 0,-2-1,1 1,-4-6,0-10,1-8</inkml:trace>
  <inkml:trace contextRef="#ctx0" brushRef="#br0" timeOffset="1555.412">594 86,'1'-2,"1"0,-1 0,1 0,-1 0,1 1,-1-1,1 0,0 1,0 0,0-1,0 1,0 0,0 0,0 0,1 0,-1 1,0-1,0 1,1-1,-1 1,0 0,1-1,-1 1,0 1,2-1,-1 0,338-3,-257 3,-60 0</inkml:trace>
  <inkml:trace contextRef="#ctx0" brushRef="#br0" timeOffset="1954.668">594 593,'14'-4,"10"-3,6 1,2 1,0 2,0 1,0 1,-2 0,-1 1,0 1,0-1,-1 0,0 0,-5 0</inkml:trace>
  <inkml:trace contextRef="#ctx0" brushRef="#br0" timeOffset="5072.059">1356 480,'-4'0,"-1"-1,0 0,0 0,0 1,0-1,0 1,0 0,0 1,0-1,0 1,0 0,0 0,0 1,0-1,0 1,1 0,-1 1,1-1,-1 1,1 0,0 0,0 0,0 0,1 1,-1-1,1 1,0 0,0 0,0 0,0 1,1 0,0-1,1 0,0 0,0 1,0-1,0 0,1 0,0 1,0-1,0 0,0 1,1-1,0 0,0 0,0 1,0-1,1 0,-1 0,1 0,0 0,0-1,1 1,-1 0,1-1,-1 0,1 0,0 1,1-2,-1 1,0 0,1-1,-1 1,1-1,0 0,0 0,0-1,0 1,0-1,0 0,1 0,-1 0,0-1,0 1,1-1,-1 0,4 0,9-5</inkml:trace>
  <inkml:trace contextRef="#ctx0" brushRef="#br0" timeOffset="6159.676">1976 142,'-2'14,"-2"0,0-1,0 1,-2-1,1 0,-2 0,0-1,0 0,-1 0,0-1,-1 0,-1 0,0-1,0 0,-9 6,14-12,-15 18,-1-2,-1 0,-1-2,-1-1,0 0,-2-2,0 0,22-13,0 1,0-1,0 1,0-1,-1-1,1 1,0 0,-1-1,1 0,-1 0,0-1,1 1,-1-1,0 0,0 0,1 0,-1-1,0 0,1 0,-1 0,1 0,-1-1,1 1,0-1,-1 0,1-1,0 1,0-1,1 0,-1 0,1 0,-1 0,1 0,0-1,0 0,0 0,1 1,-1-2,0 0,1 0,0 0,0 0,0 0,0-1,1 1,0 0,0-1,1 1,-1-1,1 1,0-1,1 1,-1-1,1 1,0 0,1-1,-1 1,1 0,0 0,0 0,1 0,-1 0,1 0,0 1,0-1,1 1,-1 0,1 0,0 0,0 0,1 1,-1 0,1 0,-1 0,1 0,0 1,0 0,0 0,1 0,-1 0,0 1,1 0,-1 0,3 0,6 3,0 0,0 0,0 1,0 1,0 0,-1 1,0 0,0 1,0 1,-1 0,0 0,0 2,9 8,46 26,174 112,-203-143,-23-14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26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0 245,'17'0,"318"-1,-93-26,-214 34,-28-7,0 0,-1 0,1 0,0 0,-1 0,1 0,0 0,-1 0,1 0,0 0,-1 0,1 0,0 1,0-1,-1 0,1 0,0 0,0 1,-1-1,1 0,0 0,0 0,-1 1,1-1,0 0,0 1,0-1,0 0,-1 0,1 1,0-1,0 0,0 1,0-1,0 0,0 1,0-1,0 0,0 1,0-1,0 0,0 1,0-1,0 0,0 1,0-1,0 0,1 0,-1 1,0-1,0 0,0 1,0-1,1 0,-1 0,0 1,0-1,1 0,-1 0,0 0,0 1,1-1,-1 0,-14 4</inkml:trace>
  <inkml:trace contextRef="#ctx0" brushRef="#br0" timeOffset="365.319">57 471,'5'3,"1"1,0-1,0-1,0 1,1-1,-1 0,0 0,1-1,-1 0,1 0,0 0,-1-1,3 0,4 1,281-28,-211 27,-59 0</inkml:trace>
  <inkml:trace contextRef="#ctx0" brushRef="#br0" timeOffset="952.225">338 20,'3'-3,"0"1,0 0,0 1,0-1,0 0,0 1,0 0,0 0,1 0,-1 0,1 0,-1 0,0 1,1 0,-1 0,1 0,-1 0,1 0,-1 1,1 0,-1-1,0 1,1 0,-1 1,0-1,0 1,1 0,80 53,-3 11,-60-50,0 0,-1 2,-1 0,-1 1,0 1,-2 1,0 0,7 14,-21-31,1 0,-1-1,-1 1,1 0,0 0,-1 0,0 0,0 0,0 1,0-1,-1 0,0 0,0 1,0-1,0 0,-1 0,1 0,-1 1,0-1,0 0,-1 0,1 0,-1 0,0 0,0-1,0 1,-1-1,1 1,-1-1,0 0,0 0,0 0,0 0,0 0,-1-1,1 1,-1-1,0 0,-1 0,-383 205,364-190,6-1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42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57 114,'0'452,"0"-428</inkml:trace>
  <inkml:trace contextRef="#ctx0" brushRef="#br0" timeOffset="557.488">0 114,'33'-17,"-2"0,1 1,1 2,0 1,0 2,1 1,9 0,-39 9,-1 0,1 0,0 0,0 0,1 1,-1-1,0 1,0 0,0 1,0-1,0 1,0-1,0 1,0 0,0 1,0-1,-1 1,1 0,0-1,-1 2,0-1,1 0,-1 1,0-1,0 1,0 0,0 0,-1 0,1 1,-1-1,0 0,0 1,0 0,-1-1,1 1,-1 0,0 0,0 0,0 0,0 4,-1 1,-1 0,-1 1,0-1,0 0,-1 0,0 0,0 0,-1-1,0 1,-1-1,1 0,-2 0,1-1,-1 0,0 0,-1 0,0 0,0-1,-1 0,-153 96,153-98,6-3,0-1,0 0,0 1,0-1,0 1,0-1,0 1,0 0,0 0,0 0,1 0,-1 0,0 1,1-1,-1 0,0 1,1-1,0 1,-1 0,1-1,0 1,0 0,0 0,0 0,0 0,0 0,1 0,-1 0,1 0,-1 0,1 0,0 0,0 0,0 0,0 0,0 0,0 0,1 0,-1 1,1 0,79 54,-51-41,176 125,-185-130,-1-4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3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62 311,'-1'13,"-1"0,1 0,-2 0,0-1,0 1,-2-1,1 0,-1 0,-5 6,5-3,0 0,1 0,1 0,0 0,1 0,0 1,1-1,1 1,1-1,0 1,1-1,1 0,0 0,3 8,-5-20,0-1,0 1,-1-1,2 0,-1 1,0-1,0 0,1 0,-1 0,1 0,-1 0,1 0,0 0,0-1,0 1,0-1,0 1,0-1,1 0,-1 0,0 0,1 0,-1 0,0 0,1-1,-1 1,1-1,-1 0,1 1,0-1,-1-1,1 1,-1 0,1 0,-1-1,1 0,-1 1,0-1,1 0,-1 0,0 0,1 0,-1-1,0 1,0-1,0 1,0-1,0 0,110-118,-68 63,-22 90,-6 21,-14-42,1 0,0 0,1-1,1 1,0-1,0 0,1 0,0-1,1 0,0 0,0 0,1-1,5 4,-11-11,1-1,-1 1,0-1,1 1,0-1,-1 0,1 0,0 0,0 0,0 0,-1-1,1 1,0-1,0 0,0 0,0 0,0 0,0-1,0 1,0-1,0 1,-1-1,1 0,0 0,-1-1,1 1,0 0,-1-1,1 0,-1 1,0-1,0 0,0 0,1-1,67-86,-59 73,-1 0,-1 6,-1-1,0 0,-1 0,-1-1,1 0,-2 0,0 0,0-1,-1 0,-1 0,0 0,0 0,0-14,-7 9</inkml:trace>
  <inkml:trace contextRef="#ctx0" brushRef="#br0" timeOffset="848.415">1389 311,'-98'62,"19"11,77-70,0-1,0 0,1 1,-1-1,0 1,1-1,0 1,-1 0,1 0,0 0,1-1,-1 1,0 0,1 0,0 0,0 0,0 0,0 0,0 0,0 0,1 0,-1 0,1 0,0 0,0 0,0 0,0 0,1-1,-1 1,1-1,0 1,-1-1,3 2,61 24,-61-28,0 0,0 1,0 0,0-1,0 2,0-1,-1 0,1 1,0 0,-1 0,1 0,-1 0,1 0,-1 1,0-1,0 1,0 0,-1 0,2 2,-3-2,-2 1,1-1,0 1,-1-1,1 0,-1 1,0-1,0 0,0 0,0 0,-1 0,0 0,1 0,-1 0,0 0,0 0,0-1,-1 1,1-1,-1 0,1 0,-1 0,0 0,0 0,0 0,0-1,0 1,-1-1,1 1,-70 37,49-32</inkml:trace>
  <inkml:trace contextRef="#ctx0" brushRef="#br0" timeOffset="1100.447">1614 510,'-10'33,"-3"12</inkml:trace>
  <inkml:trace contextRef="#ctx0" brushRef="#br0" timeOffset="1613.993">1840 650,'77'-142,"-77"141,0 0,0 0,1 0,-1 1,1-1,-1 0,0 1,1-1,0 0,-1 1,1-1,-1 1,1-1,0 0,-1 1,1 0,0-1,-1 1,1-1,0 1,0 0,-1 0,1-1,0 1,0 0,0 0,-1 0,1 0,0 0,0 0,0 0,0 0,-1 0,1 0,0 0,0 1,0-1,-1 0,1 1,0-1,0 0,-1 1,1-1,0 1,-1-1,1 1,0 0,15 38,-12-26,-3-9,0 0,0-1,1 1,-1-1,1 1,0-1,0 0,0 0,0 0,1 0,-1 0,1-1,0 1,0-1,0 1,0-1,0 0,0 0,1 0,-1-1,0 1,1-1,0 0,-1 0,1 0,0 0,-1-1,1 0,0 1,0-1,0-1,-1 1,1 0,0-1,-1 0,1 0,0 0,-1 0,1-1,-1 1,1-1,-1 0,0 0,0 0,0 0,0-1,2-2,1-1,0 0,0 0,-1 0,0-1,-1 0,0 0,0 0,0-1,-1 1,0-1,0 0,-1 0,0 0,0 0,-1 0,0-1,0 1,-1 0,0 0,-1-6,-5-3</inkml:trace>
  <inkml:trace contextRef="#ctx0" brushRef="#br0" timeOffset="2279.751">1727 199,'0'0</inkml:trace>
  <inkml:trace contextRef="#ctx0" brushRef="#br0" timeOffset="6021.311">2489 904,'0'0,"0"1,-1-1,1 0,-1 0,1 1,-1-1,1 0,-1 0,1 0,-1 0,1 0,-1 0,1 0,-1 0,1 0,-1 0,1 0,-1 0,1 0,-1 0,1 0,-1 0,1-1,0 1,-1 0,1 0,-1-1,1 1,-1 0,1 0,0-1,-1 1,1-1,0 1,-1 0,1-1,0 1,0-1,-1 1,1-1,0 1,0 0,0-1,-1 1,1-1,0 1,0-1,0 1,0-1,0 1,0-1,0 1,0-1,0 1,0-1,1 1,-1-1,-4-17,0-1,1 1,1 0,1-1,0 1,2-1,0 0,1 1,1 0,0-1,2 1,1-3,3-9,1 1,2 0,1 1,1 0,1 1,1 0,2 2,0 0,2 1,15-14,30-4,-64 42,1-1,-1 1,1-1,-1 1,1 0,-1-1,1 1,-1 0,1 0,-1 0,1 0,-1 0,1 0,-1 1,1-1,-1 0,0 1,1-1,-1 1,1 0,-1-1,0 1,0 0,1 0,-1 0,0 0,0 0,0 0,0 0,0 0,0 0,0 1,0-1,-1 0,1 1,0-1,-1 0,1 1,-1-1,0 1,1-1,-1 1,0-1,0 1,0-1,0 1,0-1,0 2,0 6,-1 1,1 0,-2-1,1 0,-2 1,1-1,-1 0,0 0,-1 0,-3 5,-17 61,24-71,0 0,0 1,0-1,1 1,-1-1,1 0,0 1,1-1,-1 0,1 0,0 0,0 0,0 0,0 0,1-1,-1 1,1-1,0 0,0 1,1-1,-1-1,0 1,1 0,0-1,40 52,-43-53,-1 0,1 1,-1-1,0 0,0 1,0-1,0 0,0 1,0-1,0 0,0 1,0-1,0 0,-1 1,1-1,-1 0,1 0,-1 1,1-1,-1 0,0 0,0 0,1 0,-1 0,0 0,0 0,0 0,0 0,0 0,0-1,0 1,-1 0,1-1,0 1,0 0,-1-1,1 0,0 1,0-1,-1 0,1 0,0 1,-1-1,1 0,-62 4,47-7,0-1,1 0,0-2,0 1,1-2,-1 0,1-1,1 0,-1-1,2-1,-9-7,-43-27,-63-57,111 82</inkml:trace>
  <inkml:trace contextRef="#ctx0" brushRef="#br0" timeOffset="6768.821">2800 57,'16'2,"0"1,0 1,0 0,0 1,0 1,-1 0,0 2,-1-1,1 2,-2-1,1 2,-1 0,0 1,-1 0,-1 1,0 0,0 1,-1 0,-1 0,0 1,-1 0,0 1,-1 0,-1 0,0 1,2 13,-2-4,-1 0,-1 0,-2 1,0-1,-2 1,0 0,-2-1,-1 1,-1-1,-2-4,-2 0,0-1,-1 0,-1 0,0-1,-2-1,0 0,-1 0,-1-1,-1-1,0-1,-1 0,0 0,-2-2,-10 7,-69 23,73-38</inkml:trace>
  <inkml:trace contextRef="#ctx0" brushRef="#br0" timeOffset="15723.445">1191 1,'-48'62,"37"-50,1 1,0 1,1 0,0 0,1 1,1 0,0 1,1-1,1 1,0 0,1 1,1 1,-26 206,28-202,1-1,0 1,2-1,0 0,2 0,0 0,1 0,1 0,1-1,1 0,1-1,0 0,2 0,1 2,70 93,-75-108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170 431,'-1'-1,"0"-1,0 1,0 0,0 0,0-1,0 1,0 0,-1 0,1 0,-1 1,1-1,0 0,-1 0,0 1,1-1,-1 1,1-1,-1 1,0 0,1-1,-1 1,1 0,-1 0,0 0,1 1,-1-1,0 0,1 1,-1-1,1 0,-1 1,1 0,-1-1,1 1,-1 0,1 0,-1 0,1 0,0 0,-1 1,-7 4,0 1,1-1,0 1,1 1,-1-1,1 1,1 1,-1-1,2 1,-1 0,1 1,0-1,1 1,0 0,-1 7,3-12,1 1,-1-1,1 1,1 0,-1-1,1 1,0 0,0 0,0-1,1 1,0 0,0 0,0-1,1 1,0-1,0 0,0 1,1-1,0 0,0 0,0 0,1-1,-1 1,1-1,0 0,0 0,1 0,-1-1,2 2,3-2,-1-1,1 1,-1-1,1-1,0 0,0 0,0-1,0 0,0 0,0-1,-1 0,1-1,0 0,-1 0,1-1,-1 0,1 0,-1-1,-1 0,1-1,0 0,-1 0,0 0,5-6,0 3,-1 0,0-1,0 0,-1 0,0-1,-1-1,0 0,-1 0,0 0,-1-1,0 0,-1-1,0 0,-1 0,0 0,-1 0,-1-1,0 1,-1-1,0 0,-1 0,-1 0,0 0,-1-1,0 11,0 0,0 0,-1-1,0 2,0-1,0 0,0 0,0 1,-1-1,1 1,-1-1,0 1,0 0,-1 0,1 1,0-1,-1 1,0 0,0-1,1 2,-1-1,0 0,0 1,-1 0,1 0,0 0,0 0,-1 1,1-1,0 1,-1 0,1 0,0 1,0 0,-1-1,1 1,0 1,0-1,0 1,0-1,0 1,0 0,1 1,-1-1,0 0,1 1,0 0,0 0,0 0,0 0,0 1,1-1,-1 1,1-1,0 2,1-3,0 1,1 0,-1-1,1 1,0 0,0 0,0 0,0-1,0 1,1 0,-1-1,1 1,0 0,0-1,0 1,0 0,0-1,1 0,-1 1,1-1,-1 0,1 0,0 0,0 0,0 0,0 0,0 0,0-1,1 1,-1-1,1 1,-1-1,1 0,90 27,-71-27,0-2,1 0,-1-2,0 0,-1-2,1 0,-1-2,20-8,-40 14,1 0,-1 0,0 1,1-1,-1 0,1 0,-1 1,1-1,0 1,-1-1,1 1,-1 0,1-1,0 1,-1 0,1 0,0 0,-1 0,1 1,0-1,-1 0,1 1,-1-1,1 1,-1 0,1-1,-1 1,1 0,-1 0,1 0,-1 0,0 0,0 0,1 0,-1 0,0 1,0-1,0 0,-1 1,1-1,0 1,0-1,-1 1,1-1,-1 1,1 0,-1-1,0 1,1-1,-1 1,0 0,0-1,0 1,-6 31,5-29,-1 1,1-1,-1 1,1-1,1 1,-1 0,1 0,0-1,0 1,0 0,1 0,-1-1,1 1,0 0,1-1,-1 1,1-1,0 0,0 1,0-1,0 0,1 0,0 0,0-1,0 1,0 0,2 0,0-1,-1 0,1 0,0-1,0 0,0 0,0 0,0 0,1-1,-1 0,0 0,1 0,-1-1,1 0,-1 0,1 0,-1-1,0 0,1 0,-1 0,0 0,0-1,0 0,0 0,0-1,4-2,7-3,-1-2,-1 0,0 0,0-1,-1-1,0-1,3-4,43-73,-70 145,10-50,0 0,1 0,-1 0,1 0,0 0,0-1,1 1,0 0,0 0,0 0,0 0,1-1,0 1,-1 0,2-1,-1 0,1 1,-1-1,1 0,0 0,1-1,-1 1,0-1,1 1,0-1,0 0,0-1,0 1,1-1,-1 1,1-1,-1-1,1 1,0-1,-1 1,1-1,5 0,5-6,1-1,-1-1,-1 0,1-1,-1-1,0 0,-1 0,0-2,-1 0,0 0,-1-1,0 0,-1-1,0 0,8-15,1 3,-2-1,0 0,-1-2,-2 0,-1-1,-1 0,-1-1,13-112,-23 139,0-1,0 0,0 0,0 0,-1 0,1 0,-1 0,0 0,0 1,-1-1,1 0,-1 0,0 0,0 0,0 0,0 0,-1 1,1-1,-1 1,0-1,0 1,0 0,-1-1,1 4,1 1,-1-1,0 0,1 1,-1-1,1 1,-1-1,1 1,-1 0,1-1,-1 1,1 0,0 0,0 0,-1 0,1 0,0 1,0-1,0 0,0 1,0-1,0 0,1 1,-1-1,0 1,1-1,-1 1,1-1,-1 1,-40 125,38-109,1 1,0-1,2 0,0 0,1 0,0 1,2-1,0 0,3 8,19 144,-8-41,-17-128,0-11</inkml:trace>
  <inkml:trace contextRef="#ctx0" brushRef="#br0" timeOffset="247.178">1102 148,'43'10,"28"3,8-1,0-2,-10-3,-10-8,-12-3,-8-1,-6 1,-4 0,-7 1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4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0,'4'0,"8"0,5 0,5 0,4 0,2 0,1 0,0 0,1 0,-1 0,0 0,-1 0,1 0,-6 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41,'20'-5,"15"-1,7 0,1 1,-2 2,-3 1,-4-4,-7-1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6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1,'-197'302,"189"-292,0 0,0 0,-1-1,0 0,-1-1,0 0,0-1,-1 1,0-2,0 0,0 0,-1-1,0 0,0-1,0-1,-1 0,1 0,-1-1,1-1,-1 0,0-1,-1 0,11-1,0 1,0-1,0 1,1-1,-1 0,0 0,0 0,1-1,-1 1,1-1,-1 1,1-1,0 0,-1 0,1 0,0 0,0 0,0-1,1 1,-1 0,0-1,1 1,0-1,0 0,0 0,0 1,0-1,0 0,0 0,1 0,0 0,-1 0,1 0,0 0,1 1,-1-1,0 0,1-2,34-110,-28 103,0 0,1 0,0 0,1 1,0 0,0 0,2 1,-1 1,9-6,-14 11,0 1,0-1,0 1,1 1,-1-1,1 1,-1 0,1 0,0 1,0 0,0 0,0 0,0 0,0 1,0 0,0 1,0-1,0 1,-1 0,1 1,0-1,0 1,4 2,-1 2,0 0,0 1,-1-1,0 2,-1-1,1 1,-1 0,-1 1,1 0,-2 0,3 4,28 37,-21-34,0-1,1 0,0-1,1-1,1-1,0 0,0-2,1 0,1-1,0-1,0 0,21 4,51 13,-72-22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5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26,'-14'34,"-10"25,-1 8,4-4,6-6,5-9,4-8,4-6,1-3,2-3,0-1,5-5,1-12,5-11,0-7</inkml:trace>
  <inkml:trace contextRef="#ctx0" brushRef="#br0" timeOffset="321.4">57 55,'241'-11,"24"-33,-215 45,-50-1,1 0,0 0,0 0,-1 0,1 0,0 0,0 0,0 0,-1 0,1 0,0 0,0 1,0-1,-1 0,1 0,0 1,-1-1,1 1,0-1,-1 1,1-1,0 1,-1-1,1 1,-1-1,1 1,-1 0,1-1,-1 1,0 0,1-1,-1 1,0 0,1 0,-1-1,0 1,0 0,0 0,0 0,0-1,0 1,0 0,0 0,0 0,0-1,0 1,0 0,-1 0,1-1,0 1,-1 0,1 0,0-1,-1 1,1 0,-1-1,-7 11</inkml:trace>
  <inkml:trace contextRef="#ctx0" brushRef="#br0" timeOffset="565.988">0 619,'34'0,"30"-5,9-1,-3 0,-9-4,-10 0,-8 2,-7 2,-6 2,-2-3,-1 0,-5 0</inkml:trace>
  <inkml:trace contextRef="#ctx0" brushRef="#br0" timeOffset="901.2">988 393,'-46'26,"17"-11,1 1,1 1,1 1,0 1,-9 11,33-29,0 0,0 1,0-1,0 1,0-1,0 1,1 0,-1 0,1 0,-1 0,1 0,0 0,-1 0,1 0,0 1,1-1,-1 0,0 1,1-1,-1 1,1-1,0 0,-1 1,1-1,0 1,1-1,-1 1,0-1,1 1,0-1,-1 0,1 1,0-1,0 0,0 0,0 1,1-1,-1 0,1 0,-1 0,1-1,-1 1,1 0,0 0,0-1,0 0,2 2,2 1,1 0,-1-1,1 0,0 0,0 0,1-1,-1 0,0 0,1-1,-1 0,1 0,-1-1,1 0,-1 0,1-1,-1 0,1 0,-1-1,0 0,1 0,-1-1,0 0,-1 0,1 0,0-1,3-3,4-7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5:38.21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650 153,'-16'31,"1"1,2 0,1 1,1 1,2-1,2 2,0-1,3 1,1-1,1 1,2 0,2 0,1 0,2 0,6 25,-4-22,-2 0,-2 1,-1-1,-2 1,-1-1,-4 8,2-22,2-10,0 0,-1 0,0 0,-1 0,-1 0,-1 0,1-1,-2 1,0-1,-1-1,0 1,-1-1,0 0,-6 0</inkml:trace>
  <inkml:trace contextRef="#ctx0" brushRef="#br0" timeOffset="269.995">0 407,'48'-24,"50"-17,17-7,-1 0,-6 9,-11 5,-17 4,-14 7,-12 8,-11 1,-8 4,-5 2,-2 4,-3 2,-4 1</inkml:trace>
  <inkml:trace contextRef="#ctx0" brushRef="#br0" timeOffset="920.365">1214 493,'-77'52,"2"4,3 4,3 2,2 3,-13 22,39-23,41-62,-1-1,1 1,-1 0,1 0,0-1,0 1,0 0,0 0,0-1,0 1,0 0,0 0,1 0,-1-1,1 1,-1 0,1-1,0 1,0 0,-1-1,1 1,0-1,1 1,-1-1,0 0,0 1,1-1,-1 0,0 0,1 0,-1 0,1 0,-1 0,1 0,0-1,-1 1,1-1,0 1,1 0,7 0,1-1,0 1,0-2,0 1,0-2,0 1,0-2,0 1,-1-1,1-1,-1 0,0 0,0-1,-1-1,1 1,-1-2,2-1,22-17,-1-2,-1-1,-2-1,-1-2,-1-1,-1-1,3-9,33-39,-62 81,0-1,0 1,0-1,0 1,0-1,0 1,0-1,1 1,-1-1,0 1,0-1,0 1,1-1,-1 1,0-1,0 1,1 0,-1-1,0 1,1 0,-1-1,1 1,-1 0,0-1,1 1,-1 0,1 0,-1-1,1 1,-1 0,1 0,-1 0,1 0,-1 0,1 0,-1 0,1 0,-1 0,1 0,-1 0,1 0,-1 0,1 0,-1 0,1 0,-1 0,1 1,-1-1,0 0,1 0,-1 1,1-1,-1 0,0 1,1-1,-1 0,1 1,-1-1,0 0,0 1,1-1,-1 1,0-1,0 1,1-1,-1 1,2 37,-2-33,0 9,-2-6,0 1,1-1,1 1,-1-1,1 1,1-1,0 1,0 0,0-1,1 0,1 1,-1-1,1 0,1 0,-1 0,1-1,1 1,-1-1,1 0,1 0,-1-1,1 0,0 0,0 0,1 0,1-1,-1-1,1-2,0 1,0-1,0 0,0 0,1-1,-1-1,0 1,1-1,-1 0,0-1,1 0,-1 0,0-1,0 0,0-1,0 0,0 0,-1 0,1-1,-1 0,0-1,0 1,-1-1,1-1,-1 1,0-1,0 0,-1-1,0 1,0-1,0 0,-1 0,0-1,-1 1,2-4,33-61,-3-2,-3-2,-3 0,-4-2,-3-1,-4-1,7-67,-25 138,2 4,-2 1,1-1,0 0,-1 1,0-1,0 0,-1 0,1 1,-1-1,0 0,0 1,-1-1,1 0,-3-3,-17 45,11 8,2 1,1 0,3 1,2-1,1 1,6 30,50 309,-57-277,-4-92</inkml:trace>
  <inkml:trace contextRef="#ctx0" brushRef="#br0" timeOffset="1452.815">2116 267,'-80'97,"-72"106,136-150,16-52,0 0,0 1,1-1,-1 0,0 0,1 0,-1 0,1 0,-1 0,1 0,0 0,-1 0,1 0,0 0,0-1,-1 1,1 0,0 0,0-1,0 1,0-1,0 1,0-1,0 1,0-1,1 1,-1-1,0 0,0 0,0 1,0-1,0 0,1 0,-1 0,0 0,0-1,0 1,0 0,0 0,0-1,1 1,-1-1,183-45,-180 46,1 0,-1 0,0 0,1 0,-1 1,0-1,0 1,1 0,-1 1,0-1,0 1,0 0,0 0,-1 0,1 0,0 1,-1-1,0 1,1 0,-1 0,0 0,-1 0,1 1,0-1,-1 1,0 0,0 0,0 0,0 0,-1 0,0 0,1 3,14 21,-14-24,1-1,-1 1,1-1,0 0,0 0,0 0,1 0,-1 0,1-1,-1 0,1 1,0-1,0-1,0 1,0-1,0 1,0-1,1 0,-1-1,0 1,0-1,1 0,-1 0,0 0,1 0,-1-1,0 0,1 0,-1 0,1-1,120-59,-113 53,-1-1,0 0,-1 0,0-1,0 0,-1-1,-1 0,0-1,0 1,-1-1,-1-1,0 0,0 1,-1-2,-1 1,0 0,-1-1,-1 0,1-14,-3 26,0-1,0 1,0 0,0-1,-1 1,1-1,-1 1,0 0,0-1,0 1,0 0,0 0,0 0,-1 0,1 0,-1 0,1 0,-1 0,0 0,0 1,0-1,0 1,0 0,0-1,0 1,0 0,0 0,-1 0,1 0,0 1,-1-1,1 1,-1-1,1 1,-1 0,1 0,0 0,-1 0,1 0,-1 1,-1 0,-4 0,-1 0,1 1,-1 1,1-1,0 1,0 1,0-1,0 1,1 1,0-1,-5 5,-3 4,0 0,0 2,1 0,1 0,1 1,0 1,1 0,1 1,0 0,2 0,0 1,1 0,0 0,2 1,1 0,0 0,1 0,1 0,1 1,2 9,0-21,2 0,-1-1,1 1,1-1,0 0,0 0,0 0,1 0,0-1,1 0,-1 0,2 0,-1 0,1-1,-1 0,2-1,-1 0,1 0,-1 0,1-1,1 0,-1-1,0 0,1 0,0 0,-1-1,1-1,0 0,0 0,1 0,25 3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5:41.7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514 472,'-37'77,"25"-48,-1 0,-1 0,-2-1,-1-1,-1-1,-1 0,-1-1,-1-1,-18 15,6-12,24-18,-1 1,0-2,0 1,0-2,-1 1,-1-1,1-1,-1 0,0-1,0 0,-1-1,1 0,-1-1,0 0,-10 0,20-3,0-1,0 1,1 0,-1-1,0 0,1 0,-1 0,1 0,-1 0,1 0,-1-1,1 1,0-1,0 1,0-1,0 0,0 0,0 0,0 0,1 0,-1-1,1 1,-1 0,1-1,0 1,0-1,0 0,0 1,0-1,1 0,0 1,-1-1,1 0,0 1,0-3,13-98,-5 80,0 1,1 0,2 0,0 1,1 1,1 0,3-2,-14 20,-1 0,1 0,0 0,0 0,1 0,-1 1,0-1,0 1,1 0,-1 0,1-1,-1 2,1-1,0 0,-1 0,1 1,0-1,-1 1,1 0,0 0,0 0,-1 0,1 1,0-1,-1 1,1-1,0 1,-1 0,1 0,-1 0,1 1,1 0,75 61,-55-40,13 6,0 0,1-3,2-1,36 16,-35-19,70 25,-100-47</inkml:trace>
  <inkml:trace contextRef="#ctx0" brushRef="#br0" timeOffset="337.363">937 698,'10'0,"12"0,8 0,3 0,1 0,0 0,-2 0,-1 0,-1 0,-1 0,-1 0,1 0,-6-5,-11-1,-8-1</inkml:trace>
  <inkml:trace contextRef="#ctx0" brushRef="#br0" timeOffset="590.391">937 980,'38'4,"28"-2,7-2,-5-6,-8-2,-10 1,-13 1</inkml:trace>
  <inkml:trace contextRef="#ctx0" brushRef="#br0" timeOffset="5759.185">1558 1036,'30'-13,"-1"-2,0-1,-2-1,1-2,-2 0,-1-2,0-1,-2 0,0-2,-2-1,8-12,-22 26,0 0,-1-1,-1 1,0-1,0-1,-1 1,-1-1,0 1,0-4,-2 15,-1 0,0 0,0 0,1 0,-1 1,0-1,0 0,0 0,0 0,0 0,0 0,0 0,0 1,-1-1,1 0,0 0,-1 0,1 0,0 1,-1-1,1 0,-1 0,1 1,-1-1,1 0,-1 1,1-1,-1 0,0 1,1-1,-1 1,0-1,0 1,0-1,1 1,-1 0,0-1,0 1,0 0,0 0,1 0,-1 0,0-1,0 1,0 0,0 1,0-1,0 0,1 0,-1 0,0 0,0 1,0-1,0 0,0 1,-41 28,34-19,0 0,1 1,1-1,0 2,0-1,1 1,0 0,1 0,1 0,0 0,0 1,1 4,1-12,1 0,-1-1,1 1,0 0,0 0,1 0,-1 0,1 0,0-1,1 1,-1 0,1-1,0 1,0-1,0 0,1 0,-1 1,1-1,0-1,0 1,0 0,1-1,0 0,-1 0,1 0,0 0,0 0,1-1,-1 0,0 0,1 0,4 1,2-1,1-1,0 0,-1-1,1 0,0-1,-1 0,1-1,0 0,-1-1,0 0,0-1,0 0,0-1,-1 0,1-1,-1 0,-1 0,1-1,-1-1,0 1,-1-2,0 1,0-1,-1 0,0 0,0-1,-1-1,69-100,-75 112,0-1,-1 0,1 1,-1-1,1 0,-1 1,1-1,0 0,-1 0,1 1,-1-1,1 0,-1 0,1 0,-1 0,1 0,-1 0,1 1,-1-1,0 0,1-1,-1 1,1 0,-1 0,1 0,-1 0,1 0,-1 0,1-1,-1 1,1 0,0 0,-1-1,1 1,-1 0,1-1,-1 1,1 0,0-1,-1 1,1-1,0 1,0-1,-1 1,1-1,0 1,-2 4,0-1,0 1,0 1,1-1,-1 0,1 0,0 1,0-1,1 0,0 1,-1-1,1 1,1-1,-1 0,1 1,-1-1,1 0,1 1,-1-1,0 0,1 0,0 0,0 0,0 0,1-1,-1 1,1 0,0-1,0 0,0 0,0 0,1 0,-1 0,1-1,0 1,1 0,1 0,-1 0,1 0,0 0,0-1,1 0,-1-1,0 1,0-1,1 0,-1-1,1 1,-1-1,1-1,-1 1,0-1,1 0,-1 0,0-1,1 0,-1 0,0-1,-1 1,3-2,10-10,0-1,-1 0,-1-1,0-1,-1-1,-1 0,-1 0,0-2,-2 1,0-2,-1 1,0-5,6-23,-16 48,1-1,-1 0,0 0,0 0,1 1,-1-1,0 0,0 0,0 0,0 0,0 0,0 1,0-1,0 0,-1 0,1 0,0 1,0-1,-1 0,1 0,0 0,-1 1,1-1,-1 0,1 1,-1-1,1 0,-1 1,1-1,-1 1,0-1,1 1,-1-1,0 1,0-1,1 1,-1 0,0-1,0 1,0 0,1 0,-1-1,0 1,0 0,0 0,0 0,0 0,1 0,-1 0,0 0,0 1,0-1,1 0,-1 0,0 1,0-1,-8 5,1 0,0 1,1-1,-1 1,1 1,0 0,1 0,0 0,0 1,0-1,1 1,0 1,1-1,0 1,0 0,-1 5,1-7,1-1,0 0,0 1,0 0,1 0,0 0,0 0,1 0,0 0,0 0,1 0,0 0,0 0,1 1,0-1,0 0,0 0,1 0,0 0,1-1,-1 1,1 0,1-1,-1 0,1 0,0 0,5 5,1-4,1-2,1 0,-1 0,1-1,0 0,0-1,0 0,0-1,1-1,-1 0,0 0,1-1,-1-1,5-1,-12 2,19 0</inkml:trace>
  <inkml:trace contextRef="#ctx0" brushRef="#br0" timeOffset="6540.424">3111 415,'-9'2,"0"1,1 0,-1 0,1 0,0 1,0 0,0 1,0 0,1 0,0 1,0 0,0 0,1 0,0 1,0 0,0 0,1 1,0 0,0 2,1-6,1 0,0 1,0-1,1 1,-1 0,1 0,0 0,0 1,0-1,1 0,0 1,0-1,0 0,1 1,0-1,0 1,0-1,1 1,0-1,0 1,0-1,0 0,1 1,0-1,0 0,1 0,-1 0,1-1,0 1,0 0,1-1,-1 0,1 0,0 0,0-1,1 1,-1-1,1 0,-1 0,1 0,0-1,0 1,0-1,1 0,0-1,0 0,0 0,0-1,1 1,-1-1,0-1,0 1,0-1,0 0,0-1,0 1,0-1,0 0,-1-1,1 1,-1-1,0 0,1-1,-1 1,-1-1,1 0,0 0,-1 0,1-2,81-129,-63 91,-9 20,-1 0,-2-2,0 1,-2-1,0-1,-2 0,-1 0,-1 0,-2-1,0-9,-21-90,17 122,-1 1,0-1,0 1,0 0,-1 0,1 0,-1 0,0 1,0-1,-1 1,1 0,-1 0,1 0,-1 0,0 0,0 1,0 0,-1 0,1 0,0 0,-1 1,1-1,-1 1,1 0,-6 0,5 1,0 0,0 1,-1-1,1 1,0 0,0 0,0 1,0-1,0 1,1 0,-1 1,1-1,-1 1,1 0,0 0,0 0,0 1,0-1,0 1,1 0,0 0,0 0,0 1,0-1,1 1,-1-1,1 1,0 0,-3 8,-1 1,2 0,0-1,1 2,0-1,1 0,0 0,1 1,1 9,1-10,0-1,1 1,0-1,1 0,0 0,1 0,1 0,0 0,1-1,0 0,1 0,0-1,0 0,2 0,-1 0,1-1,1-1,0 1,0-2,1 1,0-2,0 1,1-1,0-1,0 0,1-1,0 0,-1-1,1-1,11 2,-1-3</inkml:trace>
  <inkml:trace contextRef="#ctx0" brushRef="#br0" timeOffset="7356.415">3619 613,'20'-16,"0"-1,-1-1,0 0,-2-1,0-1,-1-1,-2-1,0 0,-1 0,0-3,-12 24,0-1,1 0,-1 0,0 0,-1 0,1 0,0 0,0-1,-1 1,1 0,-1 0,0 0,0-1,0 1,0 0,0 0,0-1,-1 1,1 0,-1 0,1 0,-1 0,0 0,0 0,0 0,0 0,0 0,0 0,0 0,-1 0,1 1,-1-1,0 0,1 1,-1 0,0-1,0 1,0 0,0 0,0 0,0 0,0 0,0 1,0-1,0 0,0 1,-1 0,1-1,0 1,0 0,0 0,-1 0,1 1,0-1,0 0,0 1,-1 0,1-1,0 1,0 0,0 0,-1 1,-5 4,0 0,0 1,0 0,1 0,0 1,0 0,1 0,0 1,1-1,-1 1,2 1,-1-1,1 1,1-1,0 1,0 0,1 1,0-1,1 0,0 0,1 1,0 5,2-11,0 0,0 0,0 0,0-1,1 1,0-1,0 1,0-1,0 0,1 0,0 0,-1-1,2 1,-1-1,0 0,0 0,1-1,0 1,0-1,-1 0,1 0,0-1,0 1,1-1,4 0,-1 1,0 0,0-1,1 0,-1-1,0 0,0-1,1 0,-1 0,0-1,0 0,0-1,0 1,0-2,3-1,2-6,-2 1,1-1,-2-1,0 0,0-1,-1 0,0-1,-1 0,-1 0,0-1,-1 0,-1 0,0-1,-1 0,-1 0,0 0,-1 0,-1-3,-1 18,0 0,-1 0,1 0,-1-1,1 1,-1 0,0 0,1 0,-1-1,0 1,0 0,0 0,1 0,-2-1,1 1,0 0,0 0,0-1,0 1,-1 0,1 0,-1 0,1-1,-1 1,1 0,-1 0,1 0,-1 0,0 0,0 0,0 0,1 0,-1 1,0-1,0 0,0 0,0 1,-1-1,1 0,0 1,0-1,0 1,0 0,-1-1,1 1,0 0,0 0,0 0,-1 0,1 0,0 0,0 0,-1 0,1 0,0 1,0-1,0 0,-1 1,1-1,0 1,0-1,0 1,0 0,0-1,0 1,-6 8,1 0,0 0,0 0,1 1,0 0,1 0,0 0,0 0,1 1,1-1,0 1,0 0,1 0,0-1,1 1,1 6,-1-13,0 0,1 0,-1 0,1 0,0 0,0 0,1 0,-1 0,1 0,-1-1,1 1,1-1,-1 1,0-1,1 0,-1 0,1 0,0 0,0 0,0-1,1 1,-1-1,1 0,-1 0,1 0,0-1,-1 1,1-1,0 0,0 0,0 0,0 0,0-1,0 0,0 0,0 0,0 0,0 0,2-1,9 0,-1-1,0 0,1-1,-1 0,0-1,-1 0,1-2,-1 1,0-2,0 0,0 0,-1-1,-1-1,1 0,-1 0,-1-1,0-1,0 1,-1-2,0 1,-1-1,0-1,-1 1,4-13,-5 16,0 0,-1-1,1 1,-1-1,-1 0,0 0,0 0,-1 0,0-1,-1 0,0 1,-1-1,0 0,-1 0,0-2,0 12,0 0,-1 0,1 0,0 0,-1 0,1 1,-1-1,1 0,-1 0,1 0,-1 1,1-1,-1 0,0 0,1 1,-1-1,0 1,0-1,1 1,-1-1,0 1,0-1,0 1,0 0,0-1,1 1,-1 0,0 0,0 0,0-1,0 1,0 0,0 0,0 0,0 1,0-1,0 0,0 0,0 1,1-1,-1 0,0 1,0-1,0 1,0-1,1 1,-1-1,0 1,0 0,-36 32,29-23,0 1,0 0,1 1,0 0,1 0,1 0,0 1,1-1,0 1,0 0,2 1,0-1,0 0,1 1,1-1,0 1,1-1,0 1,1 0,0-10,-1-1,0 1,1-1,0 1,0-1,0 0,0 1,1-1,-1 0,1-1,-1 1,1 0,0-1,0 1,1-1,-1 0,0 0,1 0,-1-1,1 1,-1-1,1 0,0 0,0 0,0 0,-1-1,2 1,109-4,-86-2,-3-2</inkml:trace>
  <inkml:trace contextRef="#ctx0" brushRef="#br0" timeOffset="7638.88">2941 924,'811'-108,"-346"101,-274 9,-163-2</inkml:trace>
  <inkml:trace contextRef="#ctx0" brushRef="#br0" timeOffset="8223.239">3421 1262,'-21'4,"-1"0,1 1,1 2,-1 0,1 1,0 1,0 0,1 2,1 0,0 2,0 0,1 0,0 3,14-14,0 1,-1 0,1 0,0 0,1 0,-1 1,1-1,-1 1,1-1,0 1,0 0,1 0,-1 0,1 0,0 0,0 0,0 0,0 0,1 1,0-1,0 0,0 1,0-1,1 0,-1 0,1 0,0 1,0-1,1 0,-1 0,1-1,0 1,0 0,0 0,1-1,-1 1,1-1,0 0,0 0,0 0,0 0,8 4,0 0,0 0,0-2,1 1,0-1,0-1,0 0,0-1,1 0,0-1,-1 0,1-1,0 0,0-1,0-1,-1 0,1-1,0 0,-1-1,1 0,-1-1,0 0,0-1,-1-1,1 0,-1 0,0-1,-1 0,0-1,0 0,0-1,3-5,10-10,-1-1,-1 0,-1-2,-2 0,-1-1,0-1,-3 0,0-2,-2 1,-1-1,-2-1,-1 0,-1 0,-2-1,-1 0,-2 1,-1-1,-3-28,1 52,-1 0,0 0,0 0,-1 0,0 0,-1 0,0 1,0 0,-1-1,-5-5,8 11,0 1,0-1,0 1,-1 0,1 0,-1 0,1 0,-1 0,0 1,0-1,0 1,0 0,0 0,0 0,0 0,0 0,0 1,-1-1,1 1,0 0,0 0,-1 0,1 0,0 1,0-1,0 1,-1 0,1 0,0 0,0 0,0 1,-1 0,-8 7,0 1,1 0,0 1,0 0,1 0,1 1,0 0,0 1,2 0,-1 0,2 1,0 0,0 0,1 1,1-1,1 1,0 0,0 0,2 0,0 1,1 12,-2-4,2 1,0 0,2-1,1 0,1 1,0-1,8 20,-9-35,1 0,-1 0,1-1,1 0,0 1,0-2,0 1,1 0,0-1,1 0,-1-1,1 1,1-1,-1-1,1 1,0-1,0-1,1 1,-1-2,1 1,9 2,-3-2,1-1,0 0,0-1,0 0,0-2,1 0,-1 0,0-2,0 0,0-1,0 0,10-5,19-19,-25 11</inkml:trace>
  <inkml:trace contextRef="#ctx0" brushRef="#br0" timeOffset="8606.474">4183 1036,'-21'18,"0"0,2 2,0 0,1 1,1 1,2 1,0 0,1 1,1 1,-1 4,12-21,0-1,0 1,0-1,1 1,0 0,0-1,1 1,0 0,1-1,-1 1,2 0,-1-1,1 1,0 0,0-1,1 0,0 0,0 0,1 0,0 0,0-1,1 1,0-1,0-1,0 1,1 0,-1-1,1 0,1-1,-1 1,1-1,-1-1,1 1,0-1,1 0,-1 0,0-1,2 0,0-1,1 0,0-1,-1 0,1 0,-1-1,1 0,-1-1,0 0,1 0,-1-1,0 0,0-1,-1 0,1-1,-1 1,0-2,0 1,-1-1,1 0,-1-1,0 1,-1-1,0-1,0 1,-1-1,1 0,-2 0,1-1,-1 0,0-1,5-8,-1 0,-1-1,-1 0,-1 0,0-1,-1 0,-1 1,-1-1,-1 0,-1 0,0-1,-2-2,1 17,0 1,0-1,0 1,-1 0,1-1,-1 1,-1 0,1 0,-1 0,0 0,0 1,0-1,-1 1,1 0,-1 0,0 0,0 0,-1 1,1-1,-1 1,0 0,0 1,0-1,0 1,0 0,0 0,-1 1,1-1,0 1,-1 0,0 1,1-1,-1 1,1 0,-3 1,-17-1</inkml:trace>
  <inkml:trace contextRef="#ctx0" brushRef="#br0" timeOffset="8853.982">3986 1319,'38'-19,"18"-7,3 2,-7 9,-13 12,-9 12,-8 8,-4 2,-1-2,3-5,2-3,2-9,2-4,2-2,0-4,0-1,-4 2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6:27.1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386 114,'42'-7,"52"-23,-93 30,0-1,0 0,-1 1,1-1,0 0,-1 0,1 0,0 1,-1-1,1 0,-1 0,1 0,-1 0,0 0,1 0,-1 0,0 0,0 0,0 0,1 0,-1 0,0 0,0 0,-1 0,1 0,0 0,0 0,0 0,-1 0,1 0,0 0,-1 0,1 0,-1 0,1 0,-1 1,0-1,1 0,-1 0,0 1,1-1,-1 0,0 1,0-1,0 0,0 1,0-1,0 1,1 0,-1-1,0 1,0 0,0-1,0 1,-1 0,-58-23,35 19,-1 1,1 1,-1 1,1 1,-1 1,1 2,0 0,0 2,0 0,0 2,1 1,0 1,0 1,-2 2,-37 37,61-48,1 1,0 0,0-1,0 1,0 0,0 0,0 0,1 0,-1 0,0 0,1 0,0 0,-1 0,1 0,0 0,0 0,0 0,0 0,1 0,-1 0,1 0,-1 0,1 0,0 0,-1 0,1 0,0-1,0 1,0 0,1 0,-1-1,0 1,1-1,-1 1,1-1,-1 0,1 1,10 5,0 0,1 0,0-1,0-1,0 0,0-1,1-1,0 0,0 0,0-1,0-1,0-1,0 0,0-1,0 0,10-3,77 3,-100 1,-1 0,1-1,0 1,0 0,0-1,0 1,0 0,0 0,0 0,0 0,0 0,0 0,0 0,0 0,0 0,0 1,0-1,0 0,-1 1,1-1,0 0,0 1,0-1,0 1,-1 0,1-1,0 1,0-1,-1 1,1 0,0 0,-1-1,1 1,-1 0,1 0,-1 0,0 0,1 0,-1-1,0 1,1 0,-1 0,0 0,0 0,0 0,0 0,0 0,0 0,0 0,0 0,0 0,-1 0,1 0,0 0,-1 0,1 0,0-1,-1 1,1 0,-1 0,1 0,-1-1,0 1,1 0,-1 0,0-1,0 1,-122 117,96-96,2 0,0 2,2 0,0 2,2 1,1 0,18-23,-1-1,1 1,0 0,0 0,0 0,0 0,1 0,-1 0,1 1,0-1,1 0,-1 1,1-1,0 0,0 1,0-1,0 1,1-1,0 0,0 0,0 1,0-1,1 0,-1 0,1 0,0 0,1 0,-1-1,1 1,-1-1,1 1,0-1,0 0,4 3,6 1,1-1,0 0,1-1,0 0,-1-1,1-1,1 0,-1-1,0-1,1 0,-1-1,0-1,1-1,-1 0,0 0,0-2,6-2,-18 6,-1-1,0 1,0-1,0 0,0 0,0 0,0 0,0 0,-1 0,1-1,0 1,0-1,-1 1,1-1,-1 1,0-1,1 0,-1 0,0 0,0 0,0 0,0 0,0 0,-1 0,1 0,-1 0,1 0,-1-1,0 1,0 0,0 0,0-3,-2-12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6:27.41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71 1,'-20'74,"3"2,4 0,3 0,3 1,3 1,4-1,5 16,5 346,6-315,-11-100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6:27.947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0,'4'29,"3"19,-1 6,-2-1,5-5,-1-11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6:28.1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0,'10'24,"2"8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22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254 113,'-57'476,"29"-217,6-155,23-104,-1 0,0 0,0 0,1 0,-1 0,0 0,0 0,0 1,1-1,-1 0,0 0,0 0,0 0,1 0,-1 0,0 0,0 0,0 1,1-1,-1 0,0 0,0 0,0 0,0 0,0 1,0-1,1 0,-1 0,0 0,0 1,0-1,0 0,0 0,0 1,9-23,-5 2</inkml:trace>
  <inkml:trace contextRef="#ctx0" brushRef="#br0" timeOffset="268.608">0 565,'39'-10,"26"-7,8-2,-5 3,-8-1,-10 3,-8-1,-7 1,-10-1,-3-2,-6-5,-1 3,-3 4</inkml:trace>
  <inkml:trace contextRef="#ctx0" brushRef="#br0" timeOffset="668.439">649 1,'-34'158,"8"2,3 32,21-171,-1-10,1 1,0 0,1 0,0 0,1 0,0-1,1 1,0 0,1 0,0 0,1-1,1 1,0-1,0 0,1 0,0 0,1-1,0 0,1 0,1 1,-5-8,1-1,-1 0,1 0,0 0,0 0,-1-1,1 0,0 0,1 0,-1 0,0 0,0-1,0 0,0 0,0 0,1 0,-1 0,0-1,0 0,0 0,0 0,0-1,0 1,0-1,1-1,91-59,-87 55,1-2,-10 8,1-1,0 0,0 1,0-1,0 1,0-1,0 1,0-1,0 1,1 0,-1-1,1 1,-1 0,1 0,-1 0,1 0,-1 0,1 1,0-1,0 0,-1 1,1-1,0 1,0 0,0-1,-1 1,1 0,0 0,0 0,0 1,0-1,-1 0,1 1,0-1,0 1,-1-1,1 1,0 0,-1 0,1 0,0 0,-1 0,0 0,2 1,2 42,-6-41,1 0,-1 0,1 0,-1 0,1 0,0 0,0 0,0 0,0-1,1 1,-1 0,1 0,0 0,0 0,0 0,0-1,1 1,-1 0,0-1,1 1,0-1,0 0,0 1,0-1,0 0,0 0,0 0,1-1,-1 1,1 0,-1-1,1 0,0 1,0-1,-1 0,2 0,11-3</inkml:trace>
  <inkml:trace contextRef="#ctx0" brushRef="#br0" timeOffset="1004.925">1158 706,'20'-6,"0"0,0-1,0-1,-1-1,0 0,-1-2,0 0,0-1,-1-1,-1 0,0-2,-1 0,9-12,-23 26,0 0,1 0,-1 0,0-1,0 1,0 0,-1-1,1 1,0-1,0 1,-1-1,1 1,-1-1,1 1,-1-1,0 0,0 1,0-1,0 0,0 1,0-1,0 0,0 1,0-1,-1 1,1-1,-1 0,1 1,-1-1,0 1,0 0,1-1,-1 1,0-1,0 1,-1 0,1 0,0 0,0-1,0 1,-1 0,1 1,0-1,-1 0,1 0,-1 1,1-1,-1 0,0 1,1 0,-1-1,1 1,-1 0,0 0,1 0,-8 1,0 1,0 0,1 0,-1 1,1 0,0 0,-1 1,2 0,-1 1,0 0,1 0,0 0,0 1,1 0,-1 0,1 1,1 0,-1 0,1 0,0 1,1 0,0 0,0 0,1 0,0 0,0 1,1 0,-1 4,1-5,1 0,0 0,0 0,0 0,1-1,0 1,1 0,-1 0,2 0,-1 0,1 0,0-1,1 1,0-1,0 0,0 1,1-1,0-1,0 1,1-1,0 1,0-1,1-1,-1 1,1-1,1 0,-1 0,1-1,-1 1,1-2,0 1,1-1,-1 0,1 0,-1-1,4 0,102 3,-88-5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6:28.5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1 949,'27'-204,"-28"203,0 0,1 0,0 0,-1-1,1 1,0 0,0 0,-1-1,1 1,0 0,0 0,0-1,1 1,-1 0,0 0,0-1,1 1,-1 0,1 0,-1 0,1 0,-1 0,1 0,0-1,-1 1,1 0,0 1,0-1,0 0,0 0,0 0,0 0,0 1,0-1,0 1,0-1,0 1,0-1,1 1,-1-1,0 1,0 0,1 0,-1 0,0-1,0 1,1 0,-1 1,0-1,0 0,0 0,1 0,-1 1,0-1,0 1,100 135,-98-134,-1 0,1 0,0-1,-1 1,1-1,0 0,0 0,0 0,0 0,0 0,0-1,0 1,1-1,-1 0,0 0,0 0,0-1,0 1,0-1,0 1,0-1,0 0,0 0,0 0,0-1,0 1,-1-1,1 0,0 1,-1-1,0 0,1-1,64-78,-28-14,-36 73</inkml:trace>
  <inkml:trace contextRef="#ctx0" brushRef="#br0" timeOffset="331.881">904 102,'-24'157,"13"-103,2 1,3-1,2 1,2 1,3-1,8 52,22 122,-30-167,-19-63,9-7</inkml:trace>
  <inkml:trace contextRef="#ctx0" brushRef="#br0" timeOffset="569.939">566 638,'43'5,"29"1,7 0,-1-5,-8-4,-12-1,-6 0,-7 1,-6 1,-5 1,-4 0,-7 5,-7 3</inkml:trace>
  <inkml:trace contextRef="#ctx0" brushRef="#br0" timeOffset="904.977">1412 779,'24'-17,"-6"6,-1 0,0-1,-1-1,0 0,-1-2,-1 1,0-2,-1 0,-1 0,7-12,-18 27,0-1,0 1,0-1,-1 1,1-1,0 1,0-1,-1 0,1 1,-1-1,0 0,1 1,-1-1,0 0,0 0,0 1,0-1,0 0,0 1,-1-1,1 0,-1 1,1-1,-1 0,1 1,-1-1,0 1,0-1,0 1,0-1,0 1,0 0,0-1,0 1,-1 0,1 0,-1 0,1 0,0 0,-1 0,1 0,-1 1,0-1,1 0,-1 1,0-1,1 1,-1 0,0 0,1-1,-1 1,0 0,0 1,1-1,-1 0,0 0,0 1,-12 3,-1 0,1 1,0 1,1 1,0 0,0 0,0 1,1 1,0 0,-8 8,4-4,1 0,0 2,1 0,1 0,0 1,1 1,1 0,0 0,1 1,1 1,1-1,1 2,1-1,0 1,0 7,6-20,0 0,0 0,1 0,0 0,1 0,0-1,0 1,0 0,1-1,0 1,0-1,1 0,-1 0,1 0,1-1,-1 1,1-1,0 0,0 0,0-1,1 1,0-1,-1 0,2-1,-1 0,0 0,1 0,-1 0,1-1,0 0,0-1,-1 0,1 0,0 0,6-1,11 2,1-2,-1-1,1-1,-1 0,0-2,0-1,-1-1,1-1,-1-2,0 0,-1-1,0-1,-1-1,0 0,9-9,-5 5</inkml:trace>
  <inkml:trace contextRef="#ctx0" brushRef="#br0" timeOffset="4608.125">2089 695,'94'-61,"-95"60,1 1,0 0,0 0,0 0,-1-1,1 1,0 0,0 0,0-1,0 1,-1 0,1-1,0 1,0 0,0 0,0-1,0 1,0 0,0-1,0 1,0 0,0-1,0 1,0 0,0 0,0-1,0 1,0 0,1-1,-1 1,0 0,0 0,0-1,0 1,1 0,-1 0,0-1,0 1,-28 13,15-6,1 1,-1 0,2 1,-1 0,1 1,0 0,1 1,1 0,0 1,0 0,1 0,0 1,1 0,1 0,0 1,1 0,0 0,1 0,1 0,-2 14,4-24,1 0,0 0,0 0,1 0,-1 0,1 0,0 0,0 0,0 0,0-1,0 1,1 0,0-1,0 1,0-1,0 0,1 0,-1 1,1-1,0-1,-1 1,1 0,1-1,-1 0,0 1,1-1,-1-1,1 1,-1 0,1-1,0 0,0 0,0 0,-1 0,1 0,0-1,0 0,0 0,0 0,0 0,0-1,0 1,1-1,12-8,-1-1,0 0,0-1,-1-1,0-1,-1 0,-1 0,0-1,0-1,-2 0,0-1,-1 0,5-11,-10 20,143-250,-148 257,0-1,0 0,0 0,1 1,-1-1,0 1,1-1,-1 0,0 1,1-1,-1 1,1-1,-1 1,1-1,-1 1,1-1,-1 1,1-1,0 1,-1 0,1-1,0 1,-1 0,1 0,0 0,-1-1,1 1,0 0,-1 0,1 0,0 0,0 0,-1 0,1 0,0 0,-1 0,1 1,0-1,-1 0,1 0,0 1,-1-1,1 0,0 1,-1-1,1 1,-1-1,1 0,-1 1,1-1,-1 1,1 0,-1-1,0 1,1-1,-1 1,0 0,1 0,13 41,2 106,-4-87,21 180,-33-211,-2 0,-1-1,-1 1,-2-1,0 0,-2-1,-2 1,0-1,-2-1,-1 0,-6 8,15-27,-1 0,-1 0,1-1,-1 0,-1 0,1 0,-1-1,0 0,-1 0,1-1,-1 1,0-2,0 1,-1-1,1-1,-1 1,0-2,-3 2,10-4,0 0,0 0,-1 0,1-1,0 1,0 0,0-1,0 0,0 1,0-1,0 0,0 0,0 0,0 0,0 0,1-1,-1 1,0 0,1-1,-1 1,1-1,0 0,-1 1,1-1,0 0,0 0,0 0,0 0,1 0,-1 0,0 0,1 0,-1 0,1 0,0 0,0-2,2-81,4 66,1 1,0 0,1 0,1 1,1 0,1 0,0 1,1 1,0 0,2 0,5-4,-10 9,8-9</inkml:trace>
  <inkml:trace contextRef="#ctx0" brushRef="#br0" timeOffset="4971.074">2767 610,'-29'448,"30"-473,0 0,2 1,1-1,1 1,2-1,0 1,1 1,1 0,1 0,2 0,0 2,3-4,-9 18,6-11,1 0,1 2,0-1,1 2,1 0,0 1,16-10,-31 23,0 0,0 0,0 0,1 1,-1-1,0 1,0-1,0 1,1-1,-1 1,0 0,1 0,-1 0,0-1,1 1,-1 0,0 1,0-1,1 0,-1 0,0 0,1 1,-1-1,0 1,0-1,1 1,-1-1,0 1,0 0,0 0,0-1,0 1,0 0,0 0,0 0,0 0,-1 0,1 0,0 1,6 14</inkml:trace>
  <inkml:trace contextRef="#ctx0" brushRef="#br0" timeOffset="5589.946">3387 666,'-6'4,"-55"33,1 2,3 3,1 2,-28 30,45-21,39-52,-1 0,0 0,1 0,-1 1,1-1,0 0,-1 0,1 1,0-1,0 0,-1 0,1 1,0-1,0 0,0 1,1-1,-1 0,0 0,0 1,1-1,-1 0,1 0,-1 1,1-1,0 0,-1 0,1 0,0 0,0 0,-1 0,1 0,0 0,0 0,0-1,0 1,1 0,-1 0,0-1,0 1,0-1,0 1,1-1,-1 0,0 1,1-1,11 1,0-1,0 0,-1-1,1-1,0 0,-1 0,0-1,1-1,-1 0,-1-1,1 0,-1-1,0 0,0-1,0 0,-1-1,0 0,-1 0,6-7,1 3,102-100,-117 112,1-1,-1 1,0 0,1 0,-1-1,0 1,1 0,-1 0,0 0,1 0,-1 1,0-1,1 0,-1 0,0 1,0-1,1 1,-1-1,0 1,0 0,0-1,0 1,1 0,-1 0,0 0,0 0,-1 0,1 0,0 0,0 0,0 0,-1 0,1 1,-1-1,1 0,-1 0,1 1,-1-1,0 0,1 1,-1-1,7 11,-2-4,1-1,-1 0,1 0,1-1,-1 0,1 0,0 0,1-1,-1 0,1 0,0-1,0 0,0-1,1 1,-1-1,1-1,0 0,0 0,0-1,0 0,0-1,0 0,0 0,0-1,0 0,0 0,-1-1,1 0,0-1,-1 0,1 0,-1-1,22-13,-1-1,0-2,-2-1,0-1,-2-1,0-2,-2 0,0-2,-2 0,-1-1,-2-1,0-1,6-17,-1 5,-2-2,-2 0,-2-1,-2 0,-2-2,-2 0,-2 0,-2 0,-1-10,-8 3,2 54,0-1,0 0,0 0,0 0,0 1,0-1,0 0,0 0,0 0,0 1,0-1,-1 0,1 0,0 0,-1 1,1-1,0 0,-1 1,1-1,-1 0,1 1,-1-1,1 0,-1 1,0-1,1 1,-1-1,0 1,1 0,-1-1,0 1,0 0,1-1,-1 1,0 0,0 0,0-1,1 1,-1 0,0 0,0 0,0 0,1 0,-1 1,0-1,0 0,0 0,1 0,-1 1,0-1,0 0,1 1,-1-1,0 0,0 1,1-1,-1 1,1 0,-1-1,-11 14,0 0,1 0,0 1,1 0,1 1,1 0,0 1,1-1,1 2,0-1,1 1,1 1,-4 5,-22 76,4 1,4 1,-1 42,22-125,0 0,1 0,1 0,1 0,0-1,2 1,1 3,0 1</inkml:trace>
  <inkml:trace contextRef="#ctx0" brushRef="#br0" timeOffset="5990.202">3783 525,'119'39,"0"-6,3-5,87 7,-188-31,0-1,0 0,1-2,-1 0,1-2,-1 0,1-1,-1-2,0 0,0-1,0-1,-1-1,0-1,0 0,-1-2,1-1,-16 9,-1-1,0 1,-1-1,1 0,0 0,-1 0,1 0,-1-1,0 1,0 0,-1-1,1 0,-1 1,1-1,-1 0,0 0,0 0,-1 0,1 1,-1-1,0 0,0 0,0 0,-1 0,1 0,-1 0,0 0,0 0,-1 1,1-1,-1 0,1 1,-1-1,0 1,-1 0,1 0,0-1,-1 1,0 1,0-1,0 0,0 1,0-1,0 1,-1 0,1 0,-4-1,-3 0,0 1,0 0,-1 0,1 1,-1 1,1 0,-1 0,1 1,-1 0,1 1,0 0,0 0,0 1,0 1,0 0,0 0,1 1,0 0,0 0,0 1,-5 5,1-1,0 1,1 0,1 0,-1 1,2 1,0 0,0 0,2 1,-1 0,2 0,0 1,1 0,-4 11,8-20,0 0,1 1,-1-1,1 0,0 1,1-1,-1 1,1-1,1 1,-1-1,1 1,0-1,0 0,1 1,0-1,0 0,1 0,0 0,0 0,0-1,0 1,1-1,0 0,0 0,0 0,1-1,0 1,0-1,0 0,0 0,1-1,-1 0,1 1,0-2,20 5,-1-1,0-2,1 0,0-2,0-1,0-1,0-1,0-1,0-1,12-5,-28 7,87-16,-59 6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6:35.40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165 274,'-22'26,"1"1,0 1,3 0,0 2,2 0,1 1,-1 7,14-36,0 1,0-1,0 1,1 0,-1 0,1-1,0 1,0 0,0 0,0 0,1 0,-1 0,1 0,0 0,0 0,0 0,0 1,0-1,0 0,1 0,0 0,0 0,0 0,0 0,0-1,0 1,1 0,-1 0,1-1,0 1,0-1,0 0,0 1,0-1,0 0,1 0,-1 0,1-1,-1 1,1 0,0-1,7-1,1-1,-1-1,0 0,0 0,0-1,0 0,-1 0,1-1,-1-1,0 0,8-5,-5 3,7-2,-1-1,-1-1,0-1,0 0,-1-1,-1-1,0 0,-1-1,12-16,-18 22,-1 0,0-1,-1 1,0-1,0 0,-1-1,-1 1,0-1,0 0,-1 0,0-1,-1 1,0-1,-1 1,0-1,-1 1,0-1,-1 1,-1-4,1 11,-1 1,1-1,-1 1,0 0,0 0,0 0,-1 0,1 0,0 0,-1 1,0-1,0 1,0 0,0-1,0 1,0 1,-1-1,1 0,0 1,-1 0,0 0,1 0,-1 0,1 0,-1 1,0 0,0 0,1 0,-1 0,0 0,-1 1,-7 0,1 1,-1 0,0 1,1 0,-1 1,1 0,0 1,1 0,-4 3,-62 65,62-48</inkml:trace>
  <inkml:trace contextRef="#ctx0" brushRef="#br0" timeOffset="351.28">673 302,'85'343,"-85"-341,0 1,-1-1,1 1,0 0,0-1,1 1,-1-1,0 1,1-1,0 1,0-1,-1 1,1-1,1 0,-1 1,0-1,0 0,1 0,-1 0,1 0,0 0,0 0,0 0,0-1,0 1,0-1,0 1,0-1,1 0,-1 0,0 0,1 0,-1 0,1-1,-1 1,1-1,-1 1,1-1,-1 0,1 0,0 0,-1 0,1-1,-1 1,1-1,-1 1,1-1,-1 0,1 0,-1 0,1-1,19-20,0 0,-2-2,-1-1,-1 0,-1-1,-1-1,1-4,3-4,94-178,-102 193</inkml:trace>
  <inkml:trace contextRef="#ctx0" brushRef="#br0" timeOffset="963.745">1181 472,'25'-13,"0"0,-1-2,0-1,-2-1,1 0,-2-2,-1-1,0 0,-1-1,5-10,-4-42,-21 71,1 0,0 0,-1 1,1-1,-1 0,1 0,-1 1,0-1,0 1,0-1,0 0,0 1,0 0,0-1,-1 1,1 0,0-1,-1 1,1 0,-1 0,1 0,-1 1,0-1,1 0,-1 0,0 1,1-1,-1 1,0 0,0-1,0 1,1 0,-1 0,0 0,0 0,0 0,1 1,-1-1,0 0,0 1,-11 4,0 0,1 1,0 0,0 1,0 1,1 0,1 0,-1 1,1 0,1 1,-1 0,2 1,-1-1,2 2,-1-1,2 1,-1 0,2 1,-5 12,2-9,1 1,0 0,2 0,0 1,0 0,2 0,0 0,2 0,0-13,1 0,-1 0,1 0,1-1,-1 1,1 0,0 0,0 0,0-1,1 1,-1 0,1-1,0 0,1 1,-1-1,1 0,0 0,0 0,0-1,0 1,0-1,1 1,0-1,0 0,0-1,0 1,0-1,0 1,1-1,-1-1,5 2,11 0,0-1,0-1,0-1,0-1,0-1,0-1,0 0,0-2,0 0,-1-1,0-1,-1-1,1 0,-2-1,1-2,-1 1,-1-2,14-11,7-5,-1-1,-1-2,-2-2,-1 0,-1-2,21-33,-31 39,-10 17,-1-1,0 0,-1 0,0-1,-1 0,-1-1,0 1,-1-1,-1-1,0 1,-1-1,0-7,-3 22,-1-1,0 0,1 0,-1 0,0 1,0-1,0 0,-1 0,1 0,0 1,-1-1,1 0,-1 0,0 1,1-1,-1 0,0 1,0-1,0 1,0-1,0 1,0 0,-1-1,1 1,0 0,-1 0,1 0,-1 0,1 0,-1 0,1 0,-1 0,0 1,0-1,1 1,-1-1,0 1,0 0,1-1,-1 1,0 0,-1 0,-73 24,64-18,1 0,0 0,0 1,1 0,-1 1,2 0,-1 1,1 0,1 1,0-1,0 2,1-1,0 1,0 0,2 0,-1 1,1 0,1 0,0 0,1 0,0 1,1-1,0 9,3-13,1 0,0 0,0 0,1 0,0 0,1-1,-1 0,1 1,1-1,-1-1,1 1,0-1,1 1,0-1,0-1,0 1,0-1,1 0,0-1,0 0,0 0,1 0,-1-1,1 0,5 1,67 44,-75-44,0-1,0 0,-1 1,1 0,-1 0,0 1,0-1,0 1,-1 0,0 0,0 0,0 0,0 0,-1 1,0-1,0 1,0 0,-1 0,0-1,0 1,0 0,-1 0,0 0,0 0,-1 4,-6 28,7-25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6:42.26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229 89,'-2'-1,"0"0,0-1,1 1,-1 0,0 0,0 0,0 0,0 1,-1-1,1 0,0 1,0-1,0 1,0 0,-1 0,1 0,0 0,0 0,0 1,0-1,-1 0,1 1,0 0,0-1,0 1,0 0,0 0,0 0,0 1,1-1,-1 0,0 1,1-1,-1 1,-52 58,39-36,1 1,1 1,1 0,2 1,1 0,1 1,1 0,1 0,1 0,2 1,1 0,2-1,0 4,0-26,0 0,1-1,-1 1,1 0,1 0,-1-1,1 1,-1 0,2-1,-1 0,1 1,-1-1,1 0,1-1,-1 1,1 0,0-1,0 0,0 0,0 0,1 0,0-1,0 1,0-1,0-1,0 1,0-1,1 0,-1 0,1 0,0-1,-1 0,1 0,0 0,0-1,0 0,5 0,16-5,0 0,0-2,0-1,-1-1,0-1,0-1,-1-1,-1-2,14-10,3-2,-2-2,-2-2,0-1,-2-2,-2-2,-1-1,-1-1,5-12,-29 39,-1-1,0 1,0-1,-1-1,0 1,-1-1,0 1,-1-1,-1 0,0-1,1-7,-3 16,0-1,0 1,-1-1,1 1,-1-1,0 1,0 0,0-1,0 1,-1 0,0 0,0 0,0 0,-1 0,1 0,-1 1,0-1,0 1,0 0,0-1,0 1,-1 1,0-1,1 1,-1-1,0 1,0 0,0 0,0 1,-1-1,1 1,-5-1,-14-2,-1 1,-1 0,1 2,0 1,0 1,0 1,-1 1,2 1,-1 1,0 1,1 1,0 1,1 2,0 0,0 1,-7 6,-9 7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6:42.5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0 156,'27'-23,"118"-82,-136 101,0-1,0 2,0-1,0 1,1 1,-1 0,1 0,0 1,-1 0,1 0,0 1,0 1,0-1,-1 2,1-1,0 2,0-1,87 38,-79-31,1-1,1 0,-1-1,1-1,0-1,18 2,91 6,-111-8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1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99,'-6'7,"0"1,0 0,1 0,0 0,1 1,0 0,0 0,1 0,0 0,0 0,1 1,0-1,1 6,0-11,0 0,1 1,-1-1,1 1,0-1,1 0,-1 1,1-1,0 1,0-1,0 0,0 0,1 0,0 1,0-2,0 1,0 0,0 0,1-1,0 1,0-1,0 0,0 0,0 0,1 0,-1 0,1-1,0 1,4 1,-5-3,0 0,0-1,1 1,-1-1,1 1,-1-1,1 0,-1 0,0-1,1 1,-1-1,1 0,-1 0,0 0,0 0,1 0,-1-1,0 1,0-1,0 0,-1 0,1 0,0 0,-1 0,1-1,-1 1,0-1,0 0,0 0,0 1,0-1,0-2,40-106,-41 104,0 0,-1-1,1 1,-2 0,1 0,-1 0,0-1,0 1,-1 0,0 0,0 0,0 1,-1-1,0 0,-1 1,0 0,0 0,0 0,0 0,-1 1,0-1,0 1,0 1,-1-1,0 1,0 0,0 0,0 0,-1 1,1 0,-3 0,4 3,1 0,0 1,0-1,-1 1,1 0,0 1,0-1,0 1,0-1,0 1,0 1,0-1,1 0,-1 1,1 0,0 0,0 0,0 0,0 0,0 1,1-1,-1 2,-11 13</inkml:trace>
  <inkml:trace contextRef="#ctx0" brushRef="#br0" timeOffset="1016.165">433 71,'1'0,"1"0,-1 0,0 0,1 1,-1-1,1 1,-1-1,0 0,0 1,1 0,-1-1,0 1,0 0,0 0,0 0,1-1,-1 1,0 0,-1 1,1-1,0 0,0 0,0 0,-1 0,1 1,-1-1,1 0,-1 1,1-1,-1 0,0 1,1-1,-1 0,0 1,0-1,0 1,0-1,0 0,-1 1,1-1,0 0,-1 1,1-1,2 10,7 22,-9-25,1-1,0 0,0 0,1 0,0 0,0 0,1 0,0 0,0-1,1 1,-1-1,2 0,-1 0,0 0,1-1,0 0,0 0,1 0,0 0,4 3,-6-8,-1 1,0-1,1 1,-1-1,0 0,1 0,-1-1,0 1,1 0,-1-1,0 0,0 0,1 0,-1 0,0-1,0 1,0-1,0 0,-1 0,1 0,0 0,-1 0,1 0,-1-1,0 1,1-2,48-74,-16 23,-33 55,-1 1,1-1,0 1,0 0,0 0,0 0,-1 0,1 0,0 0,-1 0,1 0,0 1,-1-1,0 0,1 1,-1-1,0 1,0 0,0 0,0-1,0 1,0 0,-1 0,1 0,0 0,-1 0,7 10,-3-7,0-1,0 1,0-1,0 1,1-1,0-1,0 1,0-1,0 0,1 0,-1 0,1-1,-1 1,1-1,0-1,0 1,0-1,0 0,0-1,0 1,0-1,1 0,-1-1,0 0,0 0,0 0,0 0,0-1,-1 0,1 0,0-1,-1 0,0 0,1 0,-1 0,0-1,3-3,4-3,1 0,-1-1,-1 0,0-1,-1-1,0 1,-1-2,0 1,-1-1,-1-1,3-6,0-3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296 120,'-30'173,"16"-119,-37 128,-9-2,-32 57,76-196,-16 49,32-90,0 0,1-1,-1 1,0 0,0 0,1 0,-1-1,0 1,1 0,-1 0,0 0,1 0,-1 0,0 0,1 0,-1 0,0 0,1 0,-1 0,0 0,1 0,-1 0,0 0,1 0,-1 0,0 0,1 0,-1 0,0 0,1 1,-1-1,0 0,1 0,-1 0,0 1,0-1,1 0,-1 0,0 1,0-1,0 0,1 1,-1-1,0 0,0 1,0-1,0 0,0 1,0-1,1 0,-1 1,0-1,0 0,0 1,0-1,0 0,0 1,21-27,-7 5</inkml:trace>
  <inkml:trace contextRef="#ctx0" brushRef="#br0" timeOffset="537.656">296 175,'2'2,"1"-1,0 1,0 0,-1-1,1 1,-1 1,1-1,-1 0,0 0,0 1,0-1,0 1,-1 0,1 0,-1-1,1 1,-1 0,0 0,0 0,0 1,1 2,70 202,-57-154,2-2,2 0,2-1,12 15,44 22,-76-87,1 0,-1-1,0 1,0-1,0 1,0-1,1 0,-1 1,0-1,0 0,0 0,1 0,-1 0,0 0,0 0,1 0,-1 0,0 0,0-1,1 1,-1 0,0-1,0 1,0-1,0 0,0 1,1-1,-1 0,0 1,-1-1,1 0,0 0,0 0,0 0,0 0,-1 0,1 0,0 0,-1 0,1-1,-1 1,0 0,1 0,-1 0,0-1,17-62,-17 63,47-327,-37 243,-4 0,-4-78,2 117,2 35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537 116,'0'11,"1"28,-2-1,-1 1,-2-1,-1 0,-3 0,-1 1,-39 117,27-67,20-65,4-22</inkml:trace>
  <inkml:trace contextRef="#ctx0" brushRef="#br0" timeOffset="403.542">113 59,'36'-9,"0"2,0 1,0 2,0 1,37 3,99-11,-129 4,2 1,-1 2,0 3,35 2,-56 4,-6 1</inkml:trace>
  <inkml:trace contextRef="#ctx0" brushRef="#br0" timeOffset="685.02">0 821,'72'-19,"33"-7,14-3,-10 3,-12 6,-19 6,-13 2,-13 1,-10 4,-12 7,-11 4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62,'0'-1,"-1"1,1 0,-1-1,1 1,-1 0,1-1,-1 1,1 0,-1 0,1-1,-1 1,1 0,-1 0,1 0,-1 0,0 0,1 0,-1 0,1 0,-1 0,1 0,-1 0,1 0,-1 0,0 1,1-1,-1 0,1 0,-1 1,1-1,-1 0,1 1,0-1,-1 0,1 1,-1-1,1 1,0-1,-1 0,1 1,0-1,-1 1,1-1,0 1,0-1,0 1,-1-1,1 1,0 0,0-1,0 1,0-1,0 1,0-1,0 1,0 0,0-1,0 1,1 0,-7 39,6-39,-1 12,-2 15,2 0,1 0,1 0,1 0,4 15,-5-40,-1 0,1 0,0 0,0 0,0-1,0 1,0 0,1-1,-1 1,1-1,0 1,0-1,0 0,0 0,0 0,0 0,0 0,1 0,-1 0,1-1,-1 1,1-1,0 0,0 0,-1 0,1 0,0 0,0-1,0 1,0-1,0 0,0 0,0 0,0 0,0-1,0 1,0-1,0 1,-1-1,1 0,0 0,0-1,-1 1,1 0,-1-1,1 0,1-1,7-6,0-1,0 0,-2-1,1 0,-1-1,-1 0,0 0,-1-1,3-5,24-38,16-16,-28 105,-16-15,0-1,1-1,1 1,1-1,0-1,1 0,4 5,-11-16,0-1,-1 0,1 0,0 0,0-1,1 1,-1-1,0 0,1 0,0 0,-1 0,1 0,0-1,0 0,0 1,0-1,0-1,0 1,0-1,0 0,1 0,-1 0,0 0,0-1,0 1,0-1,0 0,0 0,0-1,0 1,-1-1,1 0,0 0,-1 0,2-1,10-9,-1-1,1-1,-2 0,0-1,-1 0,0-1,-1 0,-1-1,-1 0,0-1,-2 0,2-4,16-57,-26 79,1 0,0 1,-1-1,1 1,0-1,-1 0,1 0,0 1,-1-1,1 0,-1 0,1 1,-1-1,1 0,-1 0,1 0,-1 0,1 0,0 1,-1-1,1 0,-1 0,1 0,-1 0,1-1,-1 1,1 0,-1 0,1 0,-1 0,1 0,-1-1,1 1,0 0,-1 0,1-1,-1 1,1 0,0-1,-1 1,1 0,0-1,-1 1,1 0,0-1,0 1,-1-1,1 1,0-1,0 1,0-1,0 1,-1-1,1 1,0 0,0-1,0 1,0-1,0 1,0-1,0 1,0-1,1 1,-1-1,0 1,-26 30,14-10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0,'-17'4,"0"1,1 0,0 2,0-1,0 2,1 0,0 1,0 1,1 0,0 0,1 2,1 0,-1 0,2 1,0 0,-6 10,16-19,-1-1,1 0,0 1,0-1,0 1,0-1,1 1,0-1,-1 1,1-1,1 1,-1 0,0-1,1 1,0-1,0 1,0-1,0 1,0-1,1 0,-1 0,1 0,0 0,0 0,0 0,1 0,-1 0,1-1,-1 1,1-1,0 0,0 0,0 0,0 0,0 0,0-1,1 1,-1-1,0 0,1 0,-1 0,1-1,0 1,-1-1,1 0,-1 0,1 0,-1 0,1-1,0 1,2-2,8-2,0-1,-1 0,0-2,0 1,-1-1,1-1,-2 0,1-1,-1 0,0-1,-1 0,0-1,-1 0,4-6,3-1,-16 17,1 0,-1 0,1 0,-1 0,1 0,-1 0,1 1,0-1,-1 0,1 0,0 0,0 1,0-1,0 0,0 1,-1-1,1 1,0-1,0 1,1-1,-1 1,0 0,0 0,0-1,0 1,0 0,0 0,0 0,0 0,0 0,0 0,1 0,-1 1,0-1,0 0,0 1,0-1,0 1,0-1,0 1,0-1,0 1,-1 0,1-1,0 1,0 0,0 0,-1-1,1 1,0 0,-1 0,1 0,-1 0,1 0,-1 0,1 0,-1 0,0 1,31 41,-14-24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0 306,'208'-223,"-207"222,0 0,-1 0,1 0,0 0,-1 0,1 0,0 1,0-1,0 0,0 0,0 1,0-1,0 0,0 1,0-1,0 1,0-1,0 1,0-1,1 1,-1 0,0 0,0 0,0 0,1 0,-1 0,0 0,0 0,0 0,1 0,-1 0,0 1,0-1,0 1,0-1,0 1,0-1,0 1,0 0,0-1,0 1,0 0,0 0,0 0,0-1,0 1,-1 0,1 0,0 0,-1 0,1 1,-1-1,1 0,-1 0,0 0,1 0,-1 0,0 1,0-1,0 0,0 0,0 1,0 0,2 9,-2-5,0 0,1 0,-1 0,1 0,0 0,1 0,0 0,0 0,0 0,0-1,1 1,0-1,0 1,1-1,-1 0,1-1,0 1,0-1,1 1,-1-1,1-1,0 1,0-1,0 1,1-1,-1-1,1 1,-1-1,1 0,0 0,6-3,0 0,-1 0,1-1,0-1,-1 0,0 0,0-1,0-1,0 0,-1 0,0-1,0 0,0-1,-1 0,0-1,0 0,-1 0,0-1,0 0,-1 0,2-4,-8 12,62-103,-52 81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17.9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138 1,'-5'98,"-5"0,-4 0,-11 33,-14 97,-5 67,53-205,-10-84,-2-4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0,'11'166,"-3"-117,-2 0,-2 1,-2-1,-2 1,-4 19,-12 5,11-68,1-6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31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44 391,'22'-3,"1"-1,-1 0,0-2,0 0,-1-2,0 0,0-1,-1-2,0 0,8-6,-25 15,-1 1,1 0,-1-1,1 0,-1 0,1 0,-1 0,0 0,0 0,0-1,0 1,-1 0,1-1,-1 0,1 1,-1-1,0 0,0 0,0 0,0 0,0 0,-1 0,0 0,1 0,-1 0,0 0,0 0,-1 0,1 0,-1 0,1 0,-1 1,0-1,0 0,0 0,-1 0,1 1,-1-1,1 1,-1-1,0 1,0-1,0 1,0 0,-2-1,-4 0,0 0,0 1,0 0,-1 0,1 1,-1 0,1 1,-1 0,1 0,-1 0,1 1,-1 1,1 0,0 0,0 0,0 1,0 0,0 1,0-1,1 2,-1-1,1 1,1 0,-1 0,1 1,-1 0,2 0,-2 2,1-3,-1 0,2 0,-1 0,1 1,0 0,0 0,0 0,1 1,0-1,0 1,1 0,0 0,0 1,0-1,1 1,0-1,1 1,0 0,0-1,0 1,1 0,1 0,-1 0,1-1,0 1,1 0,0-1,0 1,0-1,1 0,0 0,2 2,0-2,1 0,1 0,-1-1,1 0,0 0,0-1,1 0,0 0,0 0,0-1,0 0,1-1,0 0,-1 0,1-1,0 0,0-1,6 1,9-1,0 0,0-2,1 0,-1-2,-1-1,11-3,-7 1</inkml:trace>
  <inkml:trace contextRef="#ctx0" brushRef="#br0" timeOffset="400.405">467 531,'66'-50,"-2"-3,-3-3,-2-3,14-22,-73 81,0 1,0-1,1 1,-1-1,0 1,1-1,-1 1,0-1,1 0,-1 1,0-1,1 0,-1 1,0-1,1 0,-1 1,1-1,-1 0,1 0,-1 1,1-1,-1 0,1 0,-1 0,1 0,-1 0,1 0,-1 0,1 0,-1 0,1 0,0 0,-1 0,1 0,-1 0,1 0,-1-1,1 1,-1 0,0 0,1-1,-1 1,1 0,-1-1,1 1,-1 0,0-1,1 1,-1 0,0-1,1 1,-1-1,0 1,0-1,1 1,-1-1,0 1,0-1,0 1,0-1,0 1,0-1,1 1,-1-1,0 1,-1-1,1 1,0-1,-5 42,2-31,1 0,0 0,1 0,0 0,0 0,1 0,1 1,0-1,0 0,2 6,-2-13,0 1,0-1,0 1,1-1,-1 0,1 0,0 0,0 0,0 0,0 0,0 0,1 0,-1-1,1 0,0 1,0-1,0 0,0 0,0 0,0-1,0 1,1-1,-1 0,1 0,-1 0,1 0,-1 0,1-1,-1 0,1 1,1-2,8-1,0-2,0 0,0 0,0-1,-1-1,0 0,0 0,0-1,-1-1,0 0,0-1,-1 0,-1 0,1-1,-1 0,3-6,10-17,-16 16</inkml:trace>
  <inkml:trace contextRef="#ctx0" brushRef="#br0" timeOffset="1098.048">1313 475,'21'-6,"-1"0,-1-1,1-1,-1-1,0 0,-1-2,0 0,-1-1,0-1,-1 0,4-5,-14 12,0-1,-1 1,1-1,-1 0,0-1,-1 1,0-1,0 1,0-1,-1-1,0 1,-1-1,-1 6,0 0,-1 0,0 0,1 0,-1 0,0 0,0 0,-1 0,1 0,-1 0,1 0,-1 0,0 0,0 1,0-1,0 0,-1 0,1 1,-1-1,0 1,0 0,1-1,-2 1,1 0,0 0,0 0,-1 0,1 1,-1-1,1 1,-1-1,0 1,1 0,-1 0,0 0,0 0,-6 1,0-1,0 2,1-1,-1 1,0 1,1-1,-1 1,1 1,-1 0,1 0,0 1,0 0,1 0,-1 0,1 1,0 1,0-1,0 1,1 0,0 0,0 1,1 0,0 0,0 0,0 2,1-6,0 1,1 0,0-1,0 1,0 1,0-1,1 0,0 1,0-1,0 1,0-1,1 1,-1 0,1 0,0 0,1 0,-1 0,1 0,0-1,1 1,-1 0,1 0,0 0,0 0,0 0,1 0,-1-1,1 1,0-1,1 1,-1-1,1 0,0 0,0 0,0 0,0 0,1-1,0 0,-1 1,1-1,0-1,3 3,7-1,0-1,0-1,0 1,0-2,1 0,-1-1,0 0,0-2,0 1,1-1,-1-1,-1-1,1 0,-1-1,1 0,-1-1,-1 0,1-1,-1-1,0 0,9-8,10-2,11-7,-2-3,-1-1,-2-2,-1-2,-1-1,20-26,12-41,-67 100,1 0,-1 0,1 0,-1 0,0 0,0 0,1 0,-1 0,0 0,0 1,0-1,0 0,0 0,0 0,0 0,0 0,-1 0,1 0,0 0,-1 0,1 0,0 0,-1 0,1 1,-1-1,1 0,-1 0,0 0,1 1,-1-1,0 0,0 1,1-1,-1 1,0-1,0 1,0-1,0 1,1-1,-1 1,0 0,0 0,0-1,0 1,0 0,0 0,0 0,0 0,0 0,0 0,0 0,0 0,0 1,0-1,0 0,0 1,1-1,-1 0,0 1,0-1,0 1,0-1,1 1,-1 0,0-1,1 1,-1 0,0-1,1 1,-15 9,1-1,0 2,1 0,0 0,0 2,2-1,-1 1,2 1,0 0,0 1,-3 7,12-19,-1-1,1 1,-1 0,1-1,0 1,0 0,0 0,0 0,1 0,-1 0,1 0,0 0,0 0,0 0,0 0,0 0,1 0,-1 0,1 0,0 0,0-1,0 1,0 0,0 0,1-1,-1 1,1-1,0 1,0-1,0 1,0-1,0 0,2 1,92 56,-68-45,-25-13,1 0,-1 1,0-1,0 1,0-1,0 1,0 0,0 0,-1 0,1 1,-1-1,1 1,-1-1,0 1,0 0,0 0,0 0,-1 0,1 0,-1 0,0 0,1 0,-2 1,1-1,0 0,-1 1,1-1,-1 1,0-1,0 1,0-1,-1 1,1-1,-1 0,0 1,0-1,0 0,-1 3,-10 14,0-1</inkml:trace>
  <inkml:trace contextRef="#ctx0" brushRef="#br0" timeOffset="1637.855">2527 164,'0'1,"-27"13,1 1,1 1,1 1,0 2,1 0,1 1,1 2,1 0,1 1,1 0,-5 11,22-33,0 0,0 1,0-1,0 1,0-1,0 1,1-1,-1 1,1 0,-1-1,1 1,-1 0,1-1,0 1,0 0,0-1,0 1,0 0,0 0,0-1,0 1,1 0,-1-1,1 1,-1 0,1-1,0 1,-1-1,1 1,0-1,0 1,0-1,0 0,1 0,-1 1,0-1,0 0,1 0,-1 0,1 0,-1 0,1 0,-1-1,1 1,0-1,-1 1,1-1,0 1,-1-1,1 0,0 0,-1 0,1 0,0 0,1 0,10-4,-1 0,0-1,0-1,-1 0,0-1,0 0,0 0,-1-1,0 0,4-5,10-7,223-148,-246 166,0 1,0 0,1 0,-1 0,0 0,0 1,1-1,-1 0,1 0,-1 1,1-1,-1 1,1 0,-1-1,1 1,-1 0,1 0,0 0,-1 0,1 0,-1 0,1 0,0 1,-1-1,1 0,-1 1,1-1,-1 1,0 0,1-1,-1 1,1 0,-1 0,0 0,0 0,0 0,1 0,-1 1,0-1,-1 0,1 0,0 1,0-1,0 1,-1-1,1 1,-1-1,1 1,-1-1,1 1,-1-1,0 1,0-1,0 1,0 0,0-1,0 1,0-1,-1 2,-4 23,0-1,-2 0,-1 0,0-1,-11 19,-27 86,25-27,-54 184,65-256,8-22,0 0,0-1,0 1,-1 0,-1-1,1 0,-1 1,0-1,-1-1,1 1,-1-1,-1 0,1 0,-1 0,0-1,-1 0,-3 3,9-8,-1 1,0 0,0-1,0 1,0-1,0 0,0 0,0 0,0 0,0 0,0 0,0 0,1 0,-1-1,0 1,0-1,0 0,0 1,0-1,1 0,-1 0,0 0,1 0,-1-1,1 1,-1 0,1-1,-1 1,1-1,0 1,0-1,0 1,0-1,0 0,0 0,0 0,-20-70,20-13,1 60</inkml:trace>
  <inkml:trace contextRef="#ctx0" brushRef="#br0" timeOffset="2166.504">2978 164,'-6'21,"1"-7,1-1,0 1,1 0,1 0,0 1,1-1,0 0,1 1,1 7,-1-20,0-1,1 0,-1 1,0-1,0 0,0 0,1 1,-1-1,0 0,1 0,0 0,-1 1,1-1,0 0,-1 0,1 0,0 0,0 0,0 0,0 0,0-1,0 1,0 0,0 0,0-1,0 1,0-1,0 1,1-1,-1 1,0-1,0 0,1 1,-1-1,0 0,1 0,-1 0,0 0,0 0,1 0,-1-1,0 1,1 0,-1-1,0 1,1-1,54-33,-48 28,65-56,-58 48,1 0,0 0,0 2,1 0,1 1,0 0,0 2,7-3,-23 12,1-1,-1 0,0 1,1-1,-1 1,0 0,1-1,-1 1,0 0,1 0,-1 1,0-1,1 1,-1-1,0 1,1-1,-1 1,0 0,0 0,0 0,0 1,0-1,0 0,0 1,0-1,-1 1,1 0,0-1,-1 1,0 0,1 0,-1 0,0 0,0 0,0 1,0-1,0 0,0 2,11 92,-40 111,-2 27,25-187,-3-1,-1 0,-3-1,-1 0,-3 0,-14 27,-20-11,48-60,0 0,1 0,-1 0,0-1,0 1,1 0,-1-1,0 0,0 1,0-1,0 0,0 0,0 0,0 0,1 0,-1 0,0-1,0 1,0 0,0-1,0 0,1 1,-1-1,0 0,1 0,-1 0,0 0,1 0,0-1,-1 1,1 0,-1-1,1 1,0-1,0 1,0-1,0 1,0-1,0 0,0 0,-4-12,1 1,0-1,0 0,2 0,-1 0,2 0,0-1,1 1,0 0,1 0,1-1,0 1,2-7,2 0,-1 0,2 1,1 0,1 0,0 1,1 0,1 0,1 2,1-1,0 1,1 1,1 1,6-6,-2 3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1,'-10'38,"-2"33,-1 13,4-3,2-10,2-8,3-10,1-4,1-5,0-6,1-5,-1-2,1-3,-1 0,0-1,-4-5,-2-6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1,'57'4,"29"3,5-1,-4-2,-12 0,-14-2,-12-1,-15 0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0,'0'55,"3"27,-4 1,-4-1,-3 0,-4-1,-15 52,-31 109,54-231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19,'43'5,"34"1,13 0,-4-6,-7-3,-12-1,-12 1,-12 0,-7 0,-6 2,-7-5,-4 0,-4 0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1,'-10'23,"1"1,1 0,1 0,1 1,1 0,1 0,2 0,0 0,2 14,1-35,0 0,0 1,0-1,1 0,-1 1,1-1,0 0,1 0,-1 0,1-1,-1 1,1-1,0 1,1-1,-1 0,0 0,1 0,0-1,0 1,0-1,0 0,0 0,0 0,0-1,0 0,1 1,-1-1,1-1,-1 1,1-1,-1 1,1-1,-1-1,1 1,-1-1,1 1,-1-1,1-1,-1 1,0-1,0 1,0-1,0 0,0-1,0 1,0-1,0 1,0-2,3-2,0-1,-1 0,1 0,-1 0,-1-1,1 0,-1 0,-1 0,1-1,-2 1,1-1,-1 0,0-1,-1 1,0 0,-1-1,1 1,-2-1,0 1,0-1,0 1,-1-1,-1 0,0 5,1 0,-2 0,1 1,0-1,-1 1,0 0,0 0,0 0,0 0,-1 0,0 0,0 1,0 0,0 0,-1 0,-16-11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347 338,'-60'21,"46"-18,1 1,-1 0,1 1,0 1,1 0,-1 0,1 1,1 1,-1 0,-7 8,18-14,-1 1,1 0,0-1,0 1,0 0,1 0,-1 0,1 0,-1 0,1-1,0 1,0 0,0 0,0 0,1 0,-1 0,1 0,0 0,0 0,0-1,0 1,0 0,1-1,-1 1,1-1,-1 1,1-1,0 0,0 0,0 0,1 0,-1 0,0 0,1 0,-1-1,1 1,2 0,16 20,-13-13,37 56,-44-63,0 0,0 0,0 0,-1 0,1 0,0 0,-1 0,0 0,0 0,1 0,-1 0,0 0,-1 1,1-1,0 0,-1 0,1 0,-1 0,1 0,-1 0,0 0,0 0,0 0,0-1,0 1,-1 0,1-1,0 1,-1-1,1 1,-1-1,0 1,1-1,-1 0,-187 68,166-58,5-2</inkml:trace>
  <inkml:trace contextRef="#ctx0" brushRef="#br0" timeOffset="4619.863">601 0,'4'7,"0"0,0 0,-1 1,0-1,0 1,-1-1,0 1,0 0,-1 0,0 0,0 0,-1 0,0 0,-1 8,1-1,-1 244,-25-93,13-122,10-38,1 1,0-1,0 0,0 1,1-1,0 1,0 0,1-1,0 1,0 0,0-1,1 1,1 4,-2-10,0 0,0 0,0 0,1 0,-1-1,0 1,1 0,-1 0,0 0,1 0,0 0,-1 0,1-1,-1 1,1 0,0-1,0 1,-1 0,1-1,0 1,0-1,0 1,0-1,-1 1,1-1,0 0,0 1,0-1,0 0,0 0,0 0,0 0,0 0,0 0,0 0,0 0,0 0,0 0,0 0,0-1,0 1,0 0,0-1,0 1,0-1,-1 1,1-1,0 1,0-1,-1 0,1 1,0-1,0 0,-1 0,42-47,-35 39,132-187,-138 195,-1-1,1 1,-1 0,0 0,1 0,0 0,-1 0,1 0,0 1,-1-1,1 0,0 0,0 0,0 1,0-1,-1 0,1 1,0-1,0 1,0-1,1 1,-1-1,0 1,0 0,0-1,0 1,0 0,0 0,0 0,1 0,-1 0,0 0,0 0,0 1,0-1,0 0,0 1,0-1,0 0,1 1,-1-1,-1 1,1 0,0-1,0 1,0 0,0-1,0 1,0 0,-1 0,1 0,0 0,-1 0,1 0,24 96,-16-37,-3-45,0-8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86,'-9'10,"1"0,0 0,0 1,1 0,0 0,1 1,0 0,1 0,1 0,0 1,0 0,1-1,1 1,0 0,1 5,1-14,1 1,-1-1,1 0,0 0,1-1,-1 1,0 0,1 0,0 0,0-1,0 1,1-1,-1 0,1 0,0 0,-1 0,1 0,1 0,-1-1,0 1,1-1,-1 0,1 0,0 0,-1-1,1 1,0-1,0 0,0 0,0 0,0-1,0 1,0-1,0 0,1 0,-1-1,0 1,0-1,0 0,0 0,0 0,0 0,-1-1,1 0,0 0,-1 0,1 0,-1 0,0-1,1 1,-1-1,1-1,6-5,0 1,0-2,-1 1,0-1,-1-1,0 0,-1 0,0 0,-1-1,0 0,-1 0,0-1,-1 0,0 1,-1-1,0 0,-1-1,-1-4,-1 14,0 0,-1 1,1 0,-1-1,0 1,0-1,0 1,-1 0,1 0,-1 0,1 0,-1 0,0 0,0 0,-1 0,1 1,-1-1,1 1,-1 0,0-1,0 1,0 1,0-1,0 0,0 1,0-1,-1 1,1 0,0 0,-1 0,1 1,-1-1,1 1,-1 0,1 0,-1 0,1 1,-1-1,1 1,-1-1,1 1,0 0,-1 1,1-1,0 0,0 1,0 0,0 0,0 0,0 0,-1 1,-22 15</inkml:trace>
  <inkml:trace contextRef="#ctx0" brushRef="#br0" timeOffset="953.803">565 1,'-45'109,"43"-99,0 0,1 0,0 1,1-1,0 0,0 0,1 1,1-1,0 0,0 0,0 0,2 0,-1-1,1 1,1 0,-3-5,1-1,-1 1,1-1,0 0,0 0,0-1,1 1,-1 0,1-1,0 0,0 0,0 0,1-1,-1 1,0-1,1 0,0 0,-1-1,1 1,0-1,0 0,0 0,0-1,0 1,0-1,0 0,0-1,0 1,-1-1,1 0,4-1,0-2,1 1,-1-2,0 1,-1-1,1-1,-1 0,0 0,0 0,-1-1,0 0,4-6,22-18,-31 30,1-1,0 1,-1 0,1 0,0 0,0 0,-1 1,1-1,0 1,0 0,0-1,0 1,0 1,0-1,0 0,0 1,0-1,-1 1,1 0,0 0,0 0,-1 0,1 1,0-1,-1 1,0-1,1 1,-1 0,0 0,0 0,0 0,1 1,31 18,-26-18,0-1,1 0,-1 0,1-1,-1 0,1 0,-1-1,1 0,-1 0,1-1,-1 0,1-1,-1 0,0 0,0-1,0 0,0 0,0-1,0 0,-1-1,0 1,0-1,0-1,-1 1,0-1,0 0,0-1,3-3,73-106,-76 78,-13 26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24,'0'-1,"1"1,-1 0,0-1,1 1,-1 0,1-1,-1 1,1 0,-1 0,1-1,-1 1,1 0,-1 0,1 0,0 0,-1 0,1 0,-1 0,1 0,-1 0,1 0,-1 0,1 0,0 0,-1 0,1 0,-1 1,1-1,-1 0,1 0,-1 1,1-1,-1 0,0 1,1-1,-1 0,1 1,-1-1,0 1,1-1,-1 1,0-1,1 1,-1-1,0 1,0-1,0 1,1-1,-1 1,0-1,0 1,0-1,0 1,0 0,0-1,0 1,0-1,0 1,0-1,-1 1,7 39,-6-39,-16 206,-19-43,-37 23,71-183,0 0,1 0,-1 0,1 0,0 0,0 0,0 1,0-1,1 0,0 0,0 0,0 0,0-1,0 1,1 0,0 0,0-1,0 1,0-1,0 1,1-1,-1 0,1 0,0 0,0 0,0-1,1 1,-1-1,0 0,1 0,0 0,-1 0,1-1,0 1,0-1,0 0,0 0,0-1,0 1,0-1,0 0,0 0,1 0,66 0,-59-6</inkml:trace>
  <inkml:trace contextRef="#ctx0" brushRef="#br0" timeOffset="335.375">1 390,'19'0,"16"0,7 0,1 0,-2 0,-3 0,-4 0,-2 0,-2 0,-1 0,-1 0,-1 0,-4 0</inkml:trace>
  <inkml:trace contextRef="#ctx0" brushRef="#br0" timeOffset="919.253">678 24,'2'1,"0"0,0 1,-1-1,1 1,0 0,-1-1,1 1,-1 0,1 0,-1 0,0 0,0 0,0 0,0 0,0 1,-1-1,1 0,-1 0,1 1,-1-1,0 0,0 1,0-1,0 0,0 1,0 0,-21 190,-10 30,2-15,29-207,-1 1,1-1,0 1,0 0,0-1,0 1,0-1,0 1,0 0,1-1,-1 1,1-1,-1 1,1-1,-1 1,1-1,0 1,0-1,0 0,-1 1,1-1,1 0,-1 0,0 0,0 0,0 0,1 0,-1 0,0 0,1 0,-1 0,1-1,-1 1,1-1,-1 1,1-1,-1 0,1 1,-1-1,1 0,0 0,-1 0,1 0,-1 0,1-1,0 1,-1 0,2-1,69-38,118-109,-189 147,1 0,-1 0,0 0,0 1,1-1,-1 0,1 1,-1-1,1 1,-1-1,1 1,-1-1,1 1,-1 0,1 0,-1 0,1 0,-1 0,1 0,-1 1,1-1,-1 0,1 1,-1-1,1 1,-1-1,1 1,-1 0,0 0,1-1,-1 1,0 0,0 0,0 0,0 1,0-1,0 0,0 0,0 1,0-1,0 0,-1 1,1-1,-1 0,1 1,-1-1,1 1,-1-1,0 2,24 88,-23-89,-1 1,0-1,1 0,-1 0,1 1,0-1,0 0,0 0,0 0,0 0,0 0,1 0,-1 0,1-1,-1 1,1 0,0-1,0 1,-1-1,1 0,0 1,0-1,1 0,8 0</inkml:trace>
  <inkml:trace contextRef="#ctx0" brushRef="#br0" timeOffset="1630.015">1496 446,'-34'21,"1"2,1 1,0 1,2 2,2 1,-25 30,20 8,32-65,1 1,0-1,0 1,-1-1,1 1,0-1,0 1,1-1,-1 1,0-1,0 1,1-1,-1 1,1-1,-1 0,1 1,-1-1,1 0,0 1,0-1,0 0,0 0,0 0,0 0,0 1,0-2,0 1,1 0,-1 0,0 0,0 0,1-1,-1 1,1-1,-1 1,1-1,-1 1,0-1,1 0,0 0,-1 0,1 0,-1 0,1 0,0 0,11-2,0 0,-1-1,1-1,-1 0,0-1,0 0,0 0,-1-1,0-1,0 0,0-1,-1 0,0 0,0-2,-3 4,127-112,-134 118,-1 1,1-1,-1 1,1-1,0 1,-1 0,1-1,0 1,0-1,-1 1,1 0,0-1,0 1,0 0,0-1,0 1,0 0,0-1,0 1,0 0,0-1,0 1,0 0,0-1,1 1,-1 0,0-1,0 1,1-1,-1 1,0-1,1 1,-1 0,1-1,-1 1,1-1,-1 0,1 1,-1-1,1 1,-1-1,1 0,0 1,-1-1,1 0,-1 0,1 1,0-1,-1 0,1 0,0 0,-1 0,1 0,0 0,-1 0,1 0,0 0,-1 0,1 0,0-1,-1 1,1 0,0 0,-1-1,-1 10,-1-4,1 1,-1-1,1 1,1-1,-1 1,1-1,0 1,0-1,0 1,1-1,0 1,0-1,0 0,1 1,-1-1,2 0,-1 0,0 0,1 0,0 0,0-1,0 1,1-1,-1 0,1 0,0 0,1 0,-1-1,0 0,1 0,0 0,0 0,0-1,1 1,7-2,0 0,0-1,0-1,-1 0,1-1,0 0,-1-1,1 0,-1-1,0 0,0-1,0-1,-1 0,0 0,0-1,-1 0,1-1,-2 0,1-1,-1 0,4-5,139-156,-132 148,0-1,-1-1,-2 0,0-1,-2-1,-1-1,0 0,-3 0,0-2,-1 1,-2-1,4-29,-11 52,-1 0,0 0,-1 0,1 0,-1 0,0 0,-1 0,0 0,1 1,-2-1,1 1,-1-1,-1-1,3 5,0 0,-1 1,1-1,0 1,-1-1,1 1,-1-1,0 1,1 0,-1 0,0 0,0 0,0 0,0 0,0 1,0-1,0 0,0 1,0 0,0 0,0-1,0 1,0 0,0 0,0 1,0-1,0 0,0 1,0-1,0 1,0 0,0 0,0 0,0 0,0 0,0 0,1 0,-1 0,0 1,-12 11,0 0,1 0,1 2,0 0,1 0,0 1,2 0,-1 1,2 0,0 0,2 1,0 0,0 0,2 0,-1 6,5-23,-6 29,0 0,3 0,0 1,2-1,1 1,3 14,-4 97,1-140,1 0,-1-1,0 1,0-1,0 1,0 0,-1-1,1 1,0-1,-1 1,1-1,-1 1,1 0,-1-1,0 0,0 1,1-1,-1 1,0-1,0 0,0 0,-1 0,1 0,0 1,0-2,-1 1,1 0,0 0,-1 0,1 0,-1-1,1 1,-1-1,1 1,-1-1,0 0,1 0,-1 1,1-1,-1 0,0 0,1-1,-1 1,1 0,-1 0,0-1,1 1,-1-1,1 1,-1-1,1 0,0 0,-2 0,-9-10</inkml:trace>
  <inkml:trace contextRef="#ctx0" brushRef="#br0" timeOffset="1866.988">1750 305,'43'0,"34"0,8 0,0 0,-11 0,-7 0,-11 0,-10 0,-8 0,-5 0,-5 0,-6 0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1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338 113,'0'0,"0"1,0-1,0 0,0 1,0-1,-1 1,1-1,0 0,0 1,0-1,0 1,1-1,-1 0,0 1,0-1,0 1,0-1,0 0,0 1,0-1,1 0,-1 1,0-1,0 0,1 1,-1-1,0 0,0 1,1-1,-1 0,0 0,1 1,-1-1,1 0,-1 0,0 0,1 1,-1-1,0 0,1 0,-1 0,1 0,-1 0,0 0,1 0,-1 0,1 0,-1 0,0 0,1 0,-1 0,1 0,-1 0,0-1,1 1,-1 0,1 0,-1 0,0-1,1 1,-1 0,0 0,0-1,1 1,-1 0,0-1,-4 42,3-37,-21 191,-32 119,16-187,35-114,7-19,1-6</inkml:trace>
  <inkml:trace contextRef="#ctx0" brushRef="#br0" timeOffset="275.474">0 395,'48'5,"30"1,7 0,-2-1,-10-1,-12-2,-13-1,-8-5,-8-3,-8 1</inkml:trace>
  <inkml:trace contextRef="#ctx0" brushRef="#br0" timeOffset="781.531">734 1,'-17'64,"4"1,2 1,3 0,2 5,33 204,-21-155,-6-118,1-1,0 0,0 0,-1 0,1 0,0 0,0 0,0 0,0 0,0-1,0 1,1 0,-1-1,0 1,0 0,0-1,1 0,-1 1,0-1,1 0,-1 1,0-1,1 0,-1 0,0 0,1 0,-1 0,0-1,1 1,-1 0,0-1,0 1,1 0,-1-1,0 0,0 1,0-1,1 0,50-29,-47 26,118-85,-121 88,-1 0,1 1,-1-1,0 1,1-1,-1 1,1-1,-1 1,1 0,-1 0,1 0,-1 0,1 0,0 0,-1 1,1-1,-1 0,0 1,1-1,-1 1,1-1,-1 1,0 0,1-1,-1 1,0 0,0 0,1 0,-1 0,0 0,0 0,0 1,0-1,-1 0,1 0,0 1,0-1,-1 1,1-1,-1 1,19 65,-17-59,11 66,-7-56</inkml:trace>
  <inkml:trace contextRef="#ctx0" brushRef="#br0" timeOffset="1777.678">1298 649,'9'5,"0"0,0 0,0-2,1 1,-1-1,1 0,0-1,-1 0,1-1,0 0,0 0,0-1,0 0,1-1,-2 0,1-1,0 0,0 0,0-1,-1-1,0 1,1-1,-1-1,-1 0,1 0,-1-1,0 0,0 0,-1-1,5-4,13-58,-25 67,1 0,-1 1,0-1,0 0,0 1,1-1,-1 0,-1 1,1-1,0 0,0 1,-1-1,1 0,-1 1,1-1,-1 1,0-1,0 1,1-1,-1 1,0 0,0-1,-1 1,1 0,0 0,0-1,-1 1,1 0,0 0,-1 1,1-1,-1 0,1 0,-1 1,1-1,-1 1,0-1,1 1,-1 0,-1-1,-5 3,0 1,0-1,0 1,1 1,-1-1,1 2,0-1,0 0,0 1,0 1,1-1,0 1,0 0,1 0,0 1,0-1,0 1,-1 4,0-3,0 1,1 0,0 0,1 1,0 0,0-1,1 1,0 0,1 1,0-1,1 0,0 1,0-1,1 1,0-1,1 1,1-1,-1 1,2 1,-1-8,0 0,0 0,0-1,1 1,-1-1,1 1,0-1,-1 0,2 0,-1 0,0-1,0 1,1-1,0 0,-1 0,1 0,0 0,0-1,0 1,0-1,0 0,0 0,1-1,-1 1,0-1,0 0,1 0,-1 0,0-1,0 0,3 0,130-42,-95 21,-2-1,0-2,-2-2,-1-1,-1-2,-1-2,-2-1,9-13,5-36,-47 81,1-1,0 0,-1 0,0 1,1-1,-1 0,0 0,0 0,0 0,0 1,0-1,0 0,0 0,-1 0,1 0,-1 1,0-1,1 0,-1 0,0 1,0-1,0 1,0-1,0 1,0-1,0 1,-1 0,1-1,0 1,-1 0,1 0,-1 0,0 0,1 0,-1 0,0 1,1-1,-1 0,0 1,0-1,0 1,1 0,-1 0,0 0,0 0,0 0,-1 0,-8 1,0 1,0 0,0 1,0 0,1 1,-1 0,1 0,0 1,0 1,1 0,-1 0,1 1,1 0,-1 0,1 1,-3 4,8-10,0 0,1 0,-1 0,1 0,0 1,0-1,0 1,0 0,0-1,0 1,1 0,-1 0,1 0,0 0,0 0,0 1,0-1,0 0,1 0,-1 1,1-1,0 0,0 1,0-1,1 0,-1 0,1 1,0-1,0 0,0 0,0 0,0 0,1 0,0 0,-1 0,1 0,0-1,0 1,0-1,1 1,-1-1,1 0,-1 0,1 0,0 0,-1 0,1-1,0 1,0-1,1 0,11 3,1-1,0 0,1-1,-1-1,0-1,0 0,1-1,3-2,66 1,-83 3,0-1,0 1,0 0,0 0,0 0,0 0,0 1,0-1,0 1,0 0,-1 0,1 0,-1 0,0 0,1 0,-1 1,0-1,0 1,0 0,-1-1,1 1,-1 0,1 0,-1 0,0 0,0 0,0 1,0 2,0-2,0 1,1-1,-1 0,1 0,0 0,0 0,1 0,-1 0,1-1,0 1,0-1,0 0,0 0,0 0,1 0,-1 0,1-1,1 1,9 0,-1-1,1-1,0-1,0 0,-1 0,1-1,-1-1,1-1,-1 0,1 0,-1-1,-1-1,1 0,0-1,-1 0,0-1,-1 0,6-5,4-2,0 0,-1-1,0-1,-2 0,0-2,0 0,-2-1,0-1,-2-1,8-13,-20 32,0 1,-1-1,1 0,-1 0,0 0,1 0,-1-1,0 1,0 0,-1 0,1-1,0 1,-1-1,1 1,-1 0,0-1,0 1,0-1,0 1,0-1,0 1,-1-1,1 1,-1 0,0-1,1 1,-1 0,0 0,-1-1,1 1,0 0,-1 0,1 0,-1 0,1 1,-1-1,0 0,0 1,0-1,0 1,0-1,0 1,0 0,0 0,-1 0,1 0,0 1,-1-1,1 0,-1 1,1 0,-11 0,0 2,0 0,1 0,-1 1,1 1,0 0,0 1,0 0,1 1,0 0,0 0,0 1,1 1,0 0,0 1,1-1,0 2,0-1,1 1,-1 3,1-5,1-1,0 1,1 0,-1 1,1-1,1 1,0 0,0 1,1 0,0-1,1 1,0 0,0 1,1-1,0 0,1 1,0-1,1 1,0-1,1 1,0-1,1 0,0 1,0-1,1 0,0 0,1 0,0 0,4 5,4-3,1 0,0-2,1 1,0-2,0 0,1-1,0 0,0-1,1-1,0 0,0-1,0-1,1-1,0 0,-1-1,1 0,0-2,6 0,-1 1,0 0,0-2,-1 0,1-1,-1-1,1-1,-1-1,8-4,0-3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1,'0'10,"0"12,5 3,1 2,0 1,-1 0,-2 1,-1 0,-1 0,0-1,-1 1,-5-1,-7-5,0-5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2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1 233,'16'2,"0"-1,0-1,0 0,0-1,0-1,0 0,0-1,0-1,13-5,-12 5,0 0,0-1,-1-1,0-1,0 0,0-1,-1-1,0 0,-1-1,0-1,-1 0,0-1,0 0,9-13,-20 22,-1 1,1-1,0 1,-1-1,1 0,-1 1,0-1,0 0,0 0,0 0,-1 0,1 0,-1 0,0 0,0 0,0 0,0 0,0 0,-1 0,1 0,-1 0,0 0,0 0,-1-2,-20 35,15-9,1-1,1 1,1 0,1 0,0 1,2 20,-5 28,-53 387,16-188,32-158,3-105,8-32,4 5</inkml:trace>
  <inkml:trace contextRef="#ctx0" brushRef="#br0" timeOffset="402.59">707 176,'-56'58,"2"1,3 3,3 2,-8 19,14 10,41-91,1 0,-1 0,1 0,-1 0,1 0,0 1,0-1,0 0,0 0,0 0,0 1,1-1,-1 0,1 0,0 0,-1 0,1 0,0 0,0 0,0 0,0 0,1-1,-1 1,0 0,1-1,-1 1,1-1,0 1,-1-1,1 0,0 1,0-1,0 0,0 0,0-1,0 1,0 0,0-1,0 1,0-1,0 0,1 1,-1-1,48 1,-45-2,-1 0,0 1,1-1,0 1,-1 0,1 0,-1 0,1 1,-1 0,0 0,1 0,-1 0,0 0,1 1,-1 0,0 0,0 0,0 1,-1-1,1 1,0 0,-1 0,0 0,0 0,0 1,0-1,0 1,1 3,9 89,-9-29,2-48</inkml:trace>
  <inkml:trace contextRef="#ctx0" brushRef="#br0" timeOffset="719.272">932 656,'-5'34,"-1"15,0 5,1-7</inkml:trace>
  <inkml:trace contextRef="#ctx0" brushRef="#br0" timeOffset="966.11">1017 233,'0'0</inkml:trace>
  <inkml:trace contextRef="#ctx0" brushRef="#br0" timeOffset="1271.973">1130 910,'23'-47,"2"1,2 2,2 0,7-5,-36 48,0 0,1 1,-1-1,0 0,0 1,0-1,0 0,1 1,-1-1,0 0,1 1,-1-1,0 1,1-1,-1 1,1-1,-1 1,1-1,-1 1,1-1,0 1,-1-1,1 1,-1 0,1-1,0 1,-1 0,1 0,0 0,-1-1,1 1,0 0,-1 0,1 0,0 0,0 0,-1 0,1 0,0 0,-1 1,1-1,0 0,-1 0,1 0,0 1,-1-1,1 0,-1 1,1-1,0 1,-1-1,1 1,-1-1,1 1,-1-1,0 1,1-1,-1 1,6 43,-6-34,-1-6,1 0,0 0,0-1,0 1,0 0,1 0,-1-1,1 1,0 0,0-1,0 1,0-1,1 1,0-1,-1 0,1 0,1 0,-1 0,0 0,1 0,-1 0,1-1,0 1,0-1,0 0,0 0,0 0,0 0,1 0,-1-1,1 1,-1-1,1 0,-1 0,1-1,0 1,0-1,-1 1,1-1,0 0,-1-1,1 1,3-1,2-2,0 0,0 0,-1-1,1 0,-1 0,0-1,0 0,-1-1,1 0,-1 0,0 0,-1-1,0 0,0 0,1-1,6-14</inkml:trace>
  <inkml:trace contextRef="#ctx0" brushRef="#br0" timeOffset="1884.484">1694 797,'6'-6,"7"-4,-1-1,0 0,-1-1,-1-1,0 0,0 0,-1-1,-1 0,0 0,-1-1,-1 0,0-1,2-9,-8 23,0-1,-1 1,1 0,0 0,-1 0,1 0,-1 0,0 0,0 0,0 0,0 0,0 0,0 0,0 0,0 0,-1 1,1-1,-1 1,1-1,-1 1,0-1,0 1,1 0,-1 0,0 0,0 0,0 0,0 1,0-1,0 0,-1 1,1-1,0 1,0 0,0 0,0 0,-1 0,1 0,0 1,0-1,0 0,0 1,0 0,0-1,0 1,0 0,0 0,0 0,0 0,0 1,1-1,-1 0,0 1,1-1,-1 1,1 0,0-1,-1 1,1 0,-4 2,0-1,0 1,1-1,-1 1,1 1,0-1,1 0,-1 1,1 0,-1 0,1 0,1 0,-1 0,1 1,0-1,0 1,1 0,-1 0,1-1,0 1,1 0,0 0,0 0,0 0,0 0,1-1,0 1,0 0,1 0,0-1,0 1,0-1,0 1,1-1,0 0,0 0,1 0,-1 0,1-1,2 3,7 1,0-1,0-1,1 0,-1 0,2-1,-1-1,0-1,1 0,-1-1,1 0,0-1,0 0,-1-2,1 0,0 0,0-2,-1 1,1-2,9-3,-4-3,-1-1,-1-1,0 0,0-2,-1 0,-1 0,-1-2,0 0,-1 0,0-2,-1 0,4-10,-6 14,14-20,0-2,-3-1,-1 0,-2-2,-1 0,-2-1,-2 0,-2-2,-1 1,1-23,-14-6,2 69,-1-1,1 1,0-1,-1 1,1-1,-1 1,0-1,1 1,-1 0,0-1,0 1,0 0,0-1,0 1,0 0,0 0,0 0,0 0,-1 0,1 0,0 1,-1-1,1 0,0 0,-1 1,1-1,-1 1,1 0,-1-1,1 1,-1 0,0 0,1 0,-1 0,1 0,-1 0,1 0,-1 1,1-1,-1 0,0 1,-6 4,1 0,0 1,0-1,0 1,1 1,0-1,0 1,0 0,1 1,0-1,1 1,0 0,0 0,0 0,1 1,0-1,-1 8,-8 24,1 1,2 0,2 1,2 0,0 15,6-28,1 0,1 0,1 0,2 0,1-1,1 0,1 0,8 14,22 19,-38-61</inkml:trace>
  <inkml:trace contextRef="#ctx0" brushRef="#br0" timeOffset="2139.227">2089 430,'39'10,"21"3,7-1,-5 2,-7 0,-8-3,-13-4</inkml:trace>
  <inkml:trace contextRef="#ctx0" brushRef="#br0" timeOffset="2385.898">2682 656,'10'20,"3"0,-1-7,2-5,0-10,-4-9,-3-7,-3-1</inkml:trace>
  <inkml:trace contextRef="#ctx0" brushRef="#br0" timeOffset="2633.978">3133 402,'-33'29,"-12"19,3 6,7-1,16-10,10-7,12-10,10-9,2-3,5-4,2-4,4-2,1-2,1-2,1-1,0 1,-6-1</inkml:trace>
  <inkml:trace contextRef="#ctx0" brushRef="#br0" timeOffset="3485.985">2823 262,'0'0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1,'14'14,"10"10,1 1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1,'-9'2,"0"0,1 0,-1 1,1 0,0 1,0 0,0 0,0 0,1 1,-7 6,11-9,1 0,0 0,0 1,0-1,0 1,0-1,1 1,-1-1,1 1,0 0,-1 0,1 0,1 0,-1 0,0 0,1 0,-1 0,1 0,0 0,0 1,0-1,1 0,-1 0,1 0,-1 0,1 0,0 0,0 0,1 0,-1-1,1 1,0 1,26 39,-23-37,0-1,-1 1,0-1,0 1,0 1,0-1,-1 0,0 1,-1 0,1-1,-1 1,-1 0,1 0,-1 1,0-1,-1 0,0 0,0 0,0 0,-1 1,-1 1,-2-4,0 1,0-1,-1-1,1 1,-1 0,-1-1,1 0,0 0,-1-1,0 0,0 1,0-2,0 1,0-1,-1 0,1 0,-1-1,0 0,1 0,-1-1,0 1,-1-2,-46 3,29-2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59,'-7'-6,"0"0,-1 0,0 1,0 0,0 0,0 1,-1 0,0 1,0 0,0 0,0 0,0 2,0-1,-1 1,1 0,0 1,-1 0,1 0,-1 1,1 1,0-1,0 1,0 1,0 0,0 0,0 1,1 0,-6 3,4 3,0 1,0 0,1 0,0 1,1 0,1 1,0-1,0 1,2 1,-1-1,2 1,-3 9,7-17,0 0,0 0,1 0,0 0,0 0,0 0,1 0,0 0,0-1,0 1,1-1,0 0,0 1,0-1,1-1,0 1,-1 0,2-1,-1 0,0 0,1 0,0 0,0-1,0 0,0 0,1 0,-1-1,1 0,-1 0,1 0,0 0,0-1,0 0,0-1,0 1,0-1,0 0,0 0,0-1,-1 0,1 0,0 0,0-1,3-1,9-5,0-1,0 0,-1-1,-1-1,0-1,0 0,-1-1,3-4,-15 14,51-51,52-37,-104 89,1 1,-1 0,0 0,0 0,1 0,-1 1,0-1,1 0,-1 1,1 0,-1 0,0-1,1 1,-1 1,1-1,-1 0,1 1,-1-1,0 1,1-1,-1 1,0 0,0 0,1 0,-1 1,0-1,0 0,0 1,0 0,-1-1,1 1,0 0,-1 0,1 0,-1 0,1 0,-1 0,0 0,0 0,0 1,0-1,-1 0,27 105,-26-98,0 1,0-1,1 0,0 0,0 0,1-1,1 1,-1-1,1 1,1-1,-1 0,1 0,1-1,-1 0,1 0,1 0,-1-1,1 1,0-2,1 1,-1-1,1 0,0 0,1-1,-1-1,0 1,1-1,0 0,3 0,43 1,-30-3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1 456,'1'214,"-2"-210,1-1,0 1,1-1,-1 1,0-1,1 1,0-1,0 0,0 1,0-1,1 0,-1 0,1 1,0-1,0-1,0 1,0 0,0 0,1-1,-1 1,1-1,0 0,0 0,0 0,0 0,0 0,0-1,0 1,0-1,1 0,-1 0,0 0,1 0,-1-1,1 1,-1-1,1 0,-1 0,1 0,0-1,-1 1,0-1,1 0,-1 0,3-1,9-4,0-2,-1 1,0-2,0 0,-1-1,0 0,-1 0,10-12,-10 11,94-86,-106 98,0 0,0 0,0 0,-1 0,1-1,0 1,0 0,0 0,1 0,-1 0,0 0,0-1,0 1,1 0,-1 0,0 0,1 0,-1-1,0 1,1 0,-1-1,1 1,0 0,-1-1,1 1,-1 0,1-1,0 1,0-1,-1 1,1-1,0 0,0 1,-1-1,1 0,0 1,0-1,0 0,0 0,0 0,-1 0,1 0,0 0,0 0,0 0,0 0,0 0,-1 0,1-1,0 1,0 0,0-1,0 1,-1 0,1-1,0 1,-1-1,1 1,0-1,-1 0,1 1,0-1,-1 0,1 1,-1-1,1 0,-1 1,0-1,1 0,-1 0,1 44,-2-37,0-1,0 0,1 1,0-1,0 1,0-1,1 0,-1 1,1-1,1 0,-1 0,1 0,0 1,0-2,0 1,1 0,0 0,0-1,0 1,0-1,1 0,-1 0,1 0,0-1,0 1,1-1,0 0,3 1,-1-1,1-1,0 1,0-1,0-1,0 0,0 0,1 0,-1-1,0 0,0-1,1 0,-1 0,0-1,0 0,0 0,0-1,-1 0,1 0,-1-1,2-1,5-3,0 0,0-1,-1 0,0-2,-1 1,0-1,-1-1,0 0,-1-1,4-7,-11 16,0-1,0 0,-1 0,0 0,0 0,0-1,-1 1,1-1,-1 1,-1-1,1 1,-1-1,0 1,0-1,-1 1,1-1,-1 0,-1 1,1 0,-2-3,-3-10</inkml:trace>
  <inkml:trace contextRef="#ctx0" brushRef="#br0" timeOffset="6716.496">1016 89,'2'0,"-1"0,0 0,1 0,-1 0,0 1,1-1,-1 1,0-1,1 1,-1-1,0 1,0 0,0-1,1 1,-1 0,0 0,0 0,0 0,-1 0,1 0,0 0,0 0,0 1,-1-1,1 0,-1 0,1 1,-1-1,1 0,-1 1,0-1,1 0,-1 1,0-1,0 0,0 1,0-1,0 1,-1-1,1 0,0 1,-1-1,1 0,-1 1,0 0,2 6,28 193,-29 108,-1-308,1 0,0-1,-1 1,1 0,0-1,0 1,0 0,0-1,0 1,0 0,0 0,0-1,0 1,0 0,0 0,0-1,1 1,-1 0,0-1,0 1,1 0,-1-1,0 1,1-1,-1 1,1 0,-1-1,1 1,-1-1,1 1,-1-1,1 0,0 1,-1-1,1 1,-1-1,1 0,0 0,-1 1,1-1,0 0,0 0,-1 0,1 0,0 0,-1 0,1 0,0 0,0 0,-1 0,1 0,0 0,-1 0,1-1,0 1,0 0,-1 0,1-1,-1 1,1-1,0 1,-1-1,1 1,-1-1,1 1,-1-1,1 1,-1-1,31-41,-9-7,-17 35,1 0,0 0,1 0,1 1,0 0,0 1,2-1,-1 2,1-1,1 1,10-8,-19 18,-1 0,1-1,-1 1,1 0,0 0,-1 0,1 1,0-1,0 0,0 1,0-1,-1 1,1-1,0 1,0 0,0 0,0 0,0 0,0 0,0 1,0-1,0 0,0 1,0-1,-1 1,1 0,0 0,0 0,-1 0,1 0,0 0,-1 0,1 0,-1 1,0-1,1 0,-1 1,0 0,1 0,23 76,-25 69,14-111,-2-29</inkml:trace>
  <inkml:trace contextRef="#ctx0" brushRef="#br0" timeOffset="7731.752">1553 596,'138'-14,"-133"12,0 1,0-1,0-1,-1 1,1 0,0-1,-1 0,0 0,0 0,0-1,0 0,0 1,-1-1,1-1,-1 1,0 0,0-1,-1 1,1-1,-1 0,0 0,-1 0,1 0,0-5,-1 8,0-1,0 0,-1 0,1 0,-1 1,0-1,0 0,0 0,0 0,0 0,-1 1,1-1,-1 0,0 0,0 0,0 1,0-1,0 1,0-1,-1 1,1-1,-1 1,0 0,0-1,0 1,0 0,0 0,0 1,0-1,-1 0,1 1,-1-1,1 1,-1 0,0 0,1 0,-1 0,0 0,0 1,1-1,-1 1,0 0,0 0,0 0,0 0,0 0,1 1,-1-1,-2 2,-4 0,-1 0,1 1,0 0,0 1,1 0,-1 0,1 1,0 0,0 1,0 0,1 0,0 0,0 1,1 0,-1 1,2-1,-1 1,1 0,0 0,1 1,0 0,0-1,1 1,0 1,0-1,1 0,1 1,-1 2,2-8,1 0,-1 0,1 0,0 0,0 0,0 0,1 0,-1 0,1-1,0 1,0 0,0-1,0 0,1 1,0-1,-1 0,1 0,0-1,1 1,-1-1,0 1,1-1,-1 0,4 1,96 33,-92-34,6 3,0-1,1-1,-1-1,1 0,0-1,0-1,-1-1,1 0,0-2,-1 0,1 0,-1-2,0 0,0-1,-1-1,0-1,0 0,-1-1,0 0,0-1,-1-1,12-12,-12 9,-1-1,-1-1,-1 0,0-1,-2 0,1 0,-2-1,0-1,-1 0,-6 17,0 1,0-1,0 0,0 0,-1 1,1-1,0 0,-1 0,1 0,-1 0,0 0,0 0,1 0,-1 0,0 0,-1 1,1-1,0 0,-1 0,1 0,-1 0,1 0,-1 0,0 1,0-1,0 0,0 1,0-1,0 0,0 1,-1 0,1-1,0 1,-1 0,1-1,-1 1,0 0,1 0,-1 0,0 0,0 1,1-1,-1 0,0 1,0-1,0 1,0 0,0 0,0 0,0 0,0 0,0 0,0 0,-9 4,1 0,0 0,0 1,1 1,-1-1,1 1,1 1,-1 0,1 0,0 1,0 0,1 0,0 1,1 0,0 0,0 0,1 1,0 0,0 3,3-9,1-1,0 0,0 0,0 1,0-1,1 1,-1-1,1 1,0-1,0 0,0 1,1-1,-1 1,1-1,0 1,0-1,0 0,0 0,0 1,1-1,-1 0,1 0,0 0,0-1,0 1,1 0,-1-1,1 1,-1-1,1 0,0 0,0 0,0 0,0 0,114 41,-103-41,-1-2,1 1,-1-2,0 0,1-1,-1 0,0-1,0 0,0-1,-1 0,1-1,-1-1,0 0,0 0,-1-2,0 1,0-1,0-1,10-10,0 0,-1-2,-1 0,-1-1,-1-1,-1 0,-1-1,0-3,1-1,0-1,-2 0,-1-1,-2-1,0 0,-3 0,0-1,2-28,-9 56,-1 0,1 0,-1 1,0-1,0 0,-1 0,1 0,-1 1,0-1,0 0,0 0,0 1,-1-1,1 1,-1-1,0 1,0 0,0 0,-1 0,1 0,-1 0,1 0,-1 1,0-1,0 1,0 0,-1 0,1 0,0 0,-1 0,1 1,-1-1,0 1,1 0,-1 0,0 1,0-1,1 1,-1 0,0 0,0 0,0 0,0 1,1-1,-1 1,0 0,1 0,-1 1,-1 0,-3 2,1 1,0 0,-1 0,2 1,-1-1,1 2,0-1,0 1,0 0,1 0,0 0,1 1,0-1,0 1,0 0,1 1,1-1,-1 1,1-1,0 1,1-1,0 1,1 0,0 0,0 0,1-1,0 1,1 6,-2 6,1 0,1 0,0-1,2 1,0 0,2-1,0 0,7 14,140 276,-132-265,-12-27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3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6378 780,'10'-2,"0"0,0 0,0-1,0 0,-1-1,1 0,-1 0,0-1,8-6,16-9,-1-1,0-2,-2-1,0-1,-2-2,-1-1,-1-1,-2-1,-1-1,-1-2,-2 0,5-11,-18 31,1 0,-2 0,0-1,0 0,-1 0,-1 0,0-1,-1 1,-1-1,0 0,-1 0,-1 0,0 0,-1 0,-1 0,0 0,1 13,-1-1,1 1,-1 0,1-1,-1 1,0 0,0 0,0 0,-1 0,1 0,0 1,-1-1,1 1,-1-1,1 1,-1 0,1 0,-1 0,0 0,0 1,0-1,1 1,-1 0,0 0,0 0,0 0,0 0,1 0,-1 1,0-1,0 1,0 0,1 0,-1 0,1 0,-1 0,0 1,1-1,0 1,-1 0,1 0,0 0,0 0,0 0,0 0,1 0,-1 0,0 1,1-1,0 1,-18 19,1 0,2 1,0 1,1 1,2 0,1 0,0 2,2-1,-1 10,7-27,0 0,0 0,2 0,-1 1,1-1,0 1,1-1,0 1,1 0,0 0,0-1,1 1,0 0,1-1,0 1,0-1,1 1,1-1,-1 0,1 0,1-1,0 1,0-1,0 0,4 3,-3-4,0-1,0 0,1 0,0 0,0-1,1 0,-1-1,1 0,0 0,0 0,0-1,1 0,-1-1,1 0,0 0,-1-1,1 0,3 0,2 0,0 0,0-1,0-1,0 0,0-1,-1 0,1-1,0-1,-1 0,0-1,0 0,0-1,-1 0,0-1,0-1,2-2,-3 2,-1 2,0-1,0-1,-1 1,1-1,-2-1,1 0,-1 0,-1-1,0 0,0 0,-1 0,0-1,-1 0,0 0,0-1,0-4,-6 17,1 0,0 0,-1 0,1-1,-1 1,0 0,1 0,-1 0,0-1,1 1,-1 0,0-1,0 1,0-1,1 1,-1-1,0 1,0-1,0 1,0-1,0 0,0 1,0-1,0 0,0 0,0 0,0 0,0 0,0 0,0 0,0 0,0 0,0-1,0 1,0 0,0-1,0 1,0-1,0 1,0-1,1 1,-1-1,0 1,0-1,0 0,1 1,-1-1,1 0,-1 0,0 0,1 0,-1 1,1-1,-1 0,1 0,0 0,0 0,-1 0,1 0,0 0,0 0,0 0,0 0,0 0,0 0,0 0,0 0,0 0,1-1,-9 12,0 0,1 1,0 0,1 0,0 0,1 1,0 0,1 0,0 0,1 1,1-1,0 1,0 0,1 0,1-1,0 1,1 0,0 0,2 3,-1-11,0 0,0 0,0-1,1 1,0 0,0-1,0 0,1 0,-1 0,1 0,0-1,0 1,0-1,1 0,-1 0,1-1,-1 1,1-1,0 0,0 0,0-1,0 1,1-1,-1 0,0 0,0-1,1 0,-1 0,0 0,1-1,-1 1,0-1,0 0,0-1,0 1,0-1,0 0,0-1,0 1,-1-1,1 0,-1 0,3-2,7-4,-2-1,1 0,-1-1,0 0,-1-1,-1-1,0 1,0-1,-2-1,1 0,-2 0,0-1,0 0,-2 0,0 0,0-1,1-13,-5 25,0 0,-1 0,1 0,-1 0,0 0,0 0,0 0,-1 0,1 0,-1 0,0 1,0-1,0 0,-1 0,1 1,-1-1,0 1,0-1,0 1,-1 0,1 0,-1-1,1 2,-1-1,0 0,0 1,-1-1,1 1,0 0,-1 0,1 0,-1 1,0-1,1 1,-1 0,0 0,-2 0,-3-1,0 1,0 1,1-1,-1 1,0 1,0 0,1 0,-1 1,0 0,1 0,0 1,-1 0,1 0,0 1,1 0,-1 1,1-1,-4 4,-7 9</inkml:trace>
  <inkml:trace contextRef="#ctx0" brushRef="#br0" timeOffset="586.611">7789 384,'-1'-2,"-1"0,1 0,-1 0,1 1,-1-1,0 0,0 1,0-1,0 1,0 0,0 0,-1 0,1 0,0 0,-1 0,1 1,0-1,-1 1,1-1,-1 1,1 0,0 0,-1 0,1 0,-2 1,-3-1,-1 0,0 1,0 0,0 0,0 1,1 0,-1 1,1-1,-1 1,1 1,0-1,0 1,1 1,-1-1,1 1,0 0,0 1,1-1,-1 1,1 0,0 1,1-1,-2 4,5-8,1 1,-1-1,1 1,-1-1,1 1,0-1,0 1,0-1,0 1,1-1,-1 1,1-1,-1 1,1-1,0 0,0 1,0-1,0 0,1 0,-1 1,1-1,-1 0,1-1,-1 1,1 0,0 0,0-1,0 1,0-1,0 1,1-1,-1 0,0 0,85 32,-74-29,15 3,-21-6,1 1,-1 0,0 0,1 0,-1 1,0 0,0 0,0 1,-1 0,0 0,7 6,-13-7,1 0,0 0,-1 1,0-1,0 0,0 1,0-1,-1 0,1 0,-1 1,0-1,0 0,0 0,0 0,0 0,-1 0,1 0,-1 0,0 0,0-1,0 1,0-1,0 1,-1-1,1 0,-1 0,1 0,-1 0,0 0,0-1,0 1,0-1,0 0,-3 1,-13 7,1-1,-2 0,1-2,-1 0,0-2,0 0,0-1,-1 0,-8-2,-7-9,30 2</inkml:trace>
  <inkml:trace contextRef="#ctx0" brushRef="#br0" timeOffset="932.194">8269 130,'-49'229,"12"-2,12-89,12-103,6-29</inkml:trace>
  <inkml:trace contextRef="#ctx0" brushRef="#br0" timeOffset="1166.256">7987 440,'24'5,"27"2,14-1,2-6,-7-3,-8-1,-8 0,-7 1,-5 1,-3 1,-2 0,0 1,-6 0</inkml:trace>
  <inkml:trace contextRef="#ctx0" brushRef="#br0" timeOffset="7604.532">13321 300,'37'-17,"-1"-2,0-1,-2-2,0-1,-2-2,0-1,-1-2,-22 17,0-1,-1 0,0 0,-1 0,-1-1,0 0,0-1,1-7,-4 48,-33 297,17 29,9-294,1 2,-1 1,-4-1,-2 0,-2 0,-4-2,-2 1,-2-2,-13 22,24-63,5-7,-1 1,-1 0,1-1,-2 0,1-1,-2 1,1-1,-1-1,0 1,-1-2,0 1,0-1,-8 4,16-10,-1 0,0 0,0 0,0 0,0-1,0 1,0-1,0 0,0 1,-1-1,1 0,0 0,0 0,0-1,0 1,0 0,0-1,0 0,0 1,0-1,0 0,0 0,0 0,1 0,-1 0,0 0,1-1,-1 1,0 0,1-1,0 0,-1 1,1-1,0 0,0 1,0-1,-1-2,-16-78,17 44,1 0,2 0,2 1,1-1,2 1,1 0,2 1,2 0,1 1,2 0,17-29,-22 48,1 0,1 1,1 0,0 1,1 0,0 1,1 1,0 0,1 1,4-2,19 0,-21 13</inkml:trace>
  <inkml:trace contextRef="#ctx0" brushRef="#br0" timeOffset="7888.074">13858 977,'0'-19,"4"-21,3-8,-1-2,3 4,6 5,-1 4,3 4,-2 3,2 6,-3 3,2 0,3 3,-3 0,2 4,-2 8,-5 6</inkml:trace>
  <inkml:trace contextRef="#ctx0" brushRef="#br0" timeOffset="8141.655">14225 780,'0'24,"4"3,3-3</inkml:trace>
  <inkml:trace contextRef="#ctx0" brushRef="#br0" timeOffset="8389.989">14280 384,'0'0</inkml:trace>
  <inkml:trace contextRef="#ctx0" brushRef="#br0" timeOffset="8636.904">14789 610,'-40'10,"2"2,-1 2,2 1,0 2,0 2,-16 12,49-30,0 1,1 0,-1 0,0 0,1 1,-1-1,1 1,0 0,0 0,0 0,0 0,0 1,1-1,0 1,0-1,0 1,0 0,0 0,1 0,-1 0,1 0,0 0,0 0,1 0,-1 1,1-1,0 0,0 0,1 1,-1-1,1 0,0 0,0 0,0 1,0-1,1 0,0-1,0 1,0 0,0 0,0-1,1 0,0 1,2 1,6 3,1 0,1-1,-1-1,1 0,0-1,0 0,1-1,0-1,-1 0,1 0,0-2,0 1,0-2,1 0,-1-1,0 0,0-1,0-1,-1 0,1-1,-1 0,1-1,-1 0,3-3,8-5,-1-1,0-1,-1 0,-1-2,-1-1,0 0,12-16,-15 17,7-7</inkml:trace>
  <inkml:trace contextRef="#ctx0" brushRef="#br0" timeOffset="8807.599">15381 159,'-19'43,"-12"29,1 6,4 1,3-9,4-7,6-10,6-3,3-6,2-6,-2-4,3 2,2-1,2-1,-1-2,0-2,-1 0,0-6</inkml:trace>
  <inkml:trace contextRef="#ctx0" brushRef="#br0" timeOffset="8950.824">15070 554,'44'9,"27"9,8 1,-5-3,-11-4,-10-5,-11-2,-11-3</inkml:trace>
  <inkml:trace contextRef="#ctx0" brushRef="#br0" timeOffset="9119.509">15748 780,'-10'28,"-3"11</inkml:trace>
  <inkml:trace contextRef="#ctx0" brushRef="#br0" timeOffset="10242.445">15635 243,'5'5,"6"6,1 2</inkml:trace>
  <inkml:trace contextRef="#ctx0" brushRef="#br0" timeOffset="9518.266">16058 723,'1'5,"0"-1,0 1,0-1,0 0,1 1,0-1,0 0,0 0,0 0,1 0,-1 0,1-1,0 1,0-1,1 1,-1-1,1 0,-1-1,1 1,0-1,0 1,0-1,0 0,0-1,1 1,-1-1,1 0,-1 0,1 0,-1 0,1-1,-1 0,1 0,0 0,-1 0,1-1,-1 0,1 0,-1 0,1-1,-1 1,0-1,4-2,5-6,-2-1,1-1,-2 1,1-2,-2 1,1-2,-2 1,0-1,-1 0,0-1,4-13,-9 25,-1-1,0 1,0 0,0 0,0-1,-1 1,0-1,1 1,-1-1,0 1,-1 0,1-1,0 1,-1-1,0 1,0 0,0-1,0 1,-1 0,1 0,-1 0,0 0,0 0,0 0,0 1,0-1,0 1,-1-1,1 1,-1 0,0 0,0 0,0 0,0 0,0 1,0-1,0 1,-1 0,1 0,0 0,-1 1,1-1,0 1,-1-1,0 1,-3 0,1 0,0 0,0 0,0 1,-1 0,1 0,0 1,0-1,0 1,0 1,1-1,-1 1,1 0,-1 0,1 1,0-1,0 1,1 0,-1 0,1 1,0 0,-4 4,-9 12</inkml:trace>
  <inkml:trace contextRef="#ctx0" brushRef="#br0" timeOffset="9956.962">16595 751,'148'-163,"-147"162,-1 1,0 0,0-1,1 1,-1-1,0 1,1 0,-1-1,0 1,1 0,-1-1,1 1,-1 0,0 0,1 0,-1-1,1 1,-1 0,1 0,-1 0,1 0,-1 0,1 0,-1 0,1 0,-1 0,1 0,-1 0,1 0,-1 0,0 0,1 0,-1 0,1 1,-1-1,1 0,-1 0,1 0,-1 1,0-1,1 0,-1 1,0-1,1 0,-1 1,0-1,1 1,-1-1,0 0,0 1,0-1,1 1,-1-1,0 1,0-1,0 1,0-1,0 0,0 1,0-1,0 1,0-1,7 45,-5-23,-1-17,1-1,-1 1,1 0,1 0,-1-1,0 0,1 1,0-1,0 0,0 0,1-1,-1 1,1-1,0 1,0-1,0 0,0-1,1 1,-1-1,1 0,0 0,-1 0,1 0,0-1,0 0,0 0,0 0,0-1,0 0,0 0,0 0,0 0,0-1,0 0,0 0,0 0,0-1,3-1,6-1,0-1,-1 0,0-1,0-1,0 0,-1 0,0-1,0-1,3-4,-11 10,-1 1,0-1,0 0,0 0,0 0,0-1,-1 1,0-1,1 1,-1-1,0 0,-1 0,1 0,-1 0,0 0,0 0,0 0,0 0,-1 0,0-1,1 1,-2 0,1 0,0 0,-1-1,0 1,0 0,0 0,0 0,-1 0,0 0,0 0,0 0,-11-15</inkml:trace>
  <inkml:trace contextRef="#ctx0" brushRef="#br0" timeOffset="6271.267">11994 187,'-25'260,"23"20,22-180,-21-89,-2-5</inkml:trace>
  <inkml:trace contextRef="#ctx0" brushRef="#br0" timeOffset="6701.901">11797 526,'623'0,"-582"5,-40-4,0-1,-1 1,1-1,0 1,-1-1,1 1,-1 0,1-1,-1 1,1 0,-1-1,1 1,-1 0,0 0,1 0,-1-1,0 1,0 0,0 0,0 0,0 0,0-1,0 1,0 0,0 0,0 0,0 0,0 0,-1-1,1 1,0 0,0 0,-1-1,1 1,-1 0,1 0,-1-1,1 1,-1 0,1-1,-1 1,0-1,1 1,-1-1,0 1,0-1,-54 57,49-54,-1 1,1 0,0 0,1 1,-1 0,1 0,0 0,0 1,0-1,1 1,0 0,0 1,0-1,1 1,0-1,0 1,1 0,0 0,0 0,1 1,-1-1,2 0,-1 0,1 1,0-1,1 0,-1 1,1-1,1 1,1-3,-1-1,1 0,0 0,1 0,-1 0,1 0,-1-1,1 0,0 0,0 0,1 0,-1 0,1-1,-1 0,1 0,0 0,0-1,0 1,0-1,0 0,0 0,0-1,0 0,0 0,0 0,0 0,0-1,3-1,5 1,-1-2,0 1,0-2,-1 0,1 0,-1-1,0 0,0-1,0 0,-1-1,5-4,-4 1,-1-1,0 0,-1-1,0 0,-1 0,0-1,-1 0,0 0,-1-1,0 1,-2-2,1 1,-2 0,0-1,-1 0,1-4,-3 15,0 0,-1 1,1-1,-1 1,1-1,-1 0,0 1,-1 0,1-1,0 1,-1 0,0-1,0 1,0 0,0 0,0 1,-1-1,1 0,-1 1,1-1,-1 1,0 0,0 0,0 0,-1 0,1 1,0-1,-1 1,1 0,0 0,-1 0,0 0,1 1,-1 0,1-1,-1 1,0 0,1 1,-1-1,1 1,-4 0,-19 5</inkml:trace>
  <inkml:trace contextRef="#ctx0" brushRef="#br0" timeOffset="5300.426">9511 639,'-10'1,"0"1,1 0,-1 1,1 0,-1 1,1-1,0 2,1-1,-1 1,1 1,0 0,0 0,0 0,1 1,0 0,0 0,1 1,0 0,1 0,-1 1,1-1,1 1,0 0,0 0,1 1,0-1,0 1,1-3,0 1,0 0,0 0,1 0,0 0,1 0,0 0,0 0,1 0,0 0,0 0,1 0,0 0,0-1,1 1,0-1,0 1,0-1,1 0,1 0,-1-1,2 2,-1-7,0 0,0-1,1 1,-1-1,0 0,0-1,1 1,-1-1,0 0,0 0,0-1,0 0,0 1,0-2,-1 1,1 0,0-1,-1 0,0 0,0 0,0-1,0 0,0 1,-1-1,0 0,0-1,3-3,1 1,37-40,-2-1,-3-2,-2-1,-2-2,-2-2,17-42,-33 59,-2-2,-2 1,-1-1,-2-1,-2 0,1-27,-20-15,10 81,0 0,0 0,0 1,0-1,0 0,0 1,0 0,-1-1,1 1,-1 0,1-1,-1 1,1 0,-1 0,0 0,1 0,-1 0,0 1,0-1,0 1,1-1,-1 1,0-1,0 1,0 0,0 0,0 0,0 0,0 0,0 1,0-1,0 1,1-1,-1 1,0-1,0 1,0 0,1 0,-1 0,1 0,-2 0,-6 6,0 1,0-1,1 1,0 1,1 0,-1 0,2 0,-1 1,1 0,-2 6,2-6,-4 8,1 1,1 0,1 0,1 1,0 0,2 0,0 0,1 1,1-1,1 1,1 0,1 0,1-1,0 1,2-1,4 17,-3-27,0 0,0 0,1-1,0 1,0-1,1 0,0-1,1 0,0 0,0-1,1 0,0 0,0-1,0 0,1 0,0-1,0 0,0-1,1-1,-1 1,1-2,0 1,0-1,5-1,-3 0,1 0,-1-2,0 1,1-2,-1 0,0 0,1-2,-1 1,-1-2,1 1,-1-2,0 0,0 0,0-1,-1-1,0 1,0-2,-1 0,0 0,-1-1,0 0,-1 0,0-1,0 0,3-8,1 1,-7 33,-2 2,1-9,-1 0,1 0,0 0,1 0,0-1,0 0,1 0,0 0,0-1,0 0,1 0,0-1,0 1,1-1,-1-1,1 0,0 0,0 0,0-1,1 0,-1-1,1 0,0 0,-1-1,1 0,0 0,0-1,0 0,0-1,0 0,-1 0,1-1,0 0,-1 0,1-1,3-2,-6 1,0 1,0-1,0 0,-1-1,1 1,-1-1,0 0,-1 0,1-1,-1 1,0-1,0 0,-1 0,0-1,0 1,0-1,-1 1,0-1,0 0,-1 0,0 0,0 0,0 0,-1 0,0 0,-1-2,17-49,-12 50</inkml:trace>
  <inkml:trace contextRef="#ctx0" brushRef="#br0" timeOffset="5804.196">10866 526,'3'5,"1"0,0 0,1 0,-1 0,1-1,0 0,0 0,0 0,1-1,-1 1,1-1,0 0,0-1,0 0,0 0,0 0,0-1,1 1,-1-2,0 1,1-1,-1 0,1 0,-1 0,1-1,-1 0,0 0,5-3,-7 1,-1-1,0 0,0 1,0-2,-1 1,0 0,1 0,-1-1,-1 1,1-1,-1 0,0 1,0-1,0 0,0 0,-1 0,0 1,0-1,-1 0,1 0,-1 0,0 0,0 1,0-1,-1 0,0 1,0-1,0 1,0 0,-1 0,1 0,-1 0,0 0,0 0,-3-1,4 2,-1 1,0-1,0 1,0-1,0 1,-1 0,1 1,0-1,-1 0,1 1,-1 0,0 0,1 0,-1 0,0 1,0-1,1 1,-1 0,0 0,0 0,1 1,-1-1,0 1,0 0,1 0,-1 1,1-1,-1 0,1 1,-1 0,1 0,0 0,0 0,0 1,0-1,1 1,-1 0,-1 1,-5 6,0 0,0 0,1 1,0 0,1 0,0 1,1 0,0 0,1 1,-2 6,5-13,-1 1,1-1,0 1,0 0,1 0,0 0,0 0,1 0,0 0,0 0,0 0,1 0,0-1,1 1,-1 0,1 0,1-1,-1 1,1-1,0 1,1-1,-1 0,1-1,0 1,1-1,-1 1,1-1,0 0,1-1,-1 0,1 1,0-2,0 1,1 0,16 1,1-1,0-1,0-1,0-1,0-1,0-1,19-4,-22 3,0-1,0-1,0 0,0-2,-1-1,0 0,0-2,-1 0,14-9,-10 2</inkml:trace>
  <inkml:trace contextRef="#ctx0" brushRef="#br0" timeOffset="14676.257">18062 356,'6'2,"-1"0,1 0,-1-1,1 0,0 0,-1 0,1-1,0 0,0 0,-1 0,1-1,0 0,-1 0,1 0,0-1,-1 0,0 0,1 0,-1 0,0-1,0 0,0 0,1-2,12-5,-1 1,0-2,-1 0,-1-2,1 1,-2-2,0 0,-1 0,0-1,-1-1,-1 0,4-8,-50 112,4 2,4 0,3 2,5 1,-1 41,-18 74,30-167,-2-1,-1 0,-2 0,-2-1,-2-1,-1 0,-2-2,-2 0,-1-1,-23 26,-39-5,82-55,0 0,1 0,-1-1,0 1,0-1,0 1,0-1,1 0,-1 0,0 0,0 0,0-1,0 1,0-1,1 0,-1 0,0 0,1 0,-1 0,1 0,-1-1,1 1,-1-1,1 0,0 0,0 0,0 0,0 0,0 0,0 0,1-1,-1 1,1-1,-1 0,-1-10,0-1,0 0,2 0,-1-1,2 1,0 0,1 0,0-1,1 1,0 0,2 0,-1 1,2-1,0 1,0 0,1-1,7-18,2-1,0 2,2 0,2 1,1 1,1 1,1 0,1 2,-5 5,-9 9,1-1,1 1,-1 1,2 0,-1 1,2 0,-1 0,1 1,1 1,0 1,0 0,0 0,9-2,94 23,-95-11</inkml:trace>
  <inkml:trace contextRef="#ctx0" brushRef="#br0" timeOffset="14942.214">18711 667,'-22'20,"2"2,0 1,1 0,1 2,2 0,0 0,2 2,1 0,-2 7,14-32,-1 0,1 0,0 1,0-1,0 1,0-1,0 1,1-1,-1 1,1 0,-1-1,1 1,0-1,0 1,0 0,1-1,-1 1,0 0,1-1,0 1,0-1,0 1,0-1,0 1,0-1,0 0,1 1,0-1,-1 0,1 0,0 0,0 0,0-1,0 1,0 0,0-1,0 0,1 1,-1-1,1 0,8-2,-1 0,1-1,-1-1,0 1,0-2,0 1,0-2,0 1,-1-1,0-1,0 1,0-2,-1 1,0-1,0 0,0-1,-1 0,-1 0,1-1,-1 1,3-8,0 3,-2-1,1 0,-2 0,0-1,-1 1,0-1,-1-1,2-13,-5 27,-1 1,1-1,-1 0,1 1,-1-1,0 0,0 0,0 0,0 1,0-1,0 0,0 0,0 0,-1 1,1-1,-1 0,1 1,-1-1,0 0,0 1,0-1,0 1,0-1,0 1,0-1,0 1,0 0,-1 0,1-1,0 1,-1 0,1 0,-1 0,0 1,1-1,-1 0,0 1,1-1,-1 1,0-1,0 1,1 0,-1 0,0-1,0 1,1 1,-1-1,0 0,0 0,0 1,1-1,-1 1,0-1,1 1,-1 0,-16 8</inkml:trace>
  <inkml:trace contextRef="#ctx0" brushRef="#br0" timeOffset="15241.434">19021 920,'10'-14,"17"-19,9-10,4 4,-6 3,-3 8,-3 3,-5 12,-7 7</inkml:trace>
  <inkml:trace contextRef="#ctx0" brushRef="#br0" timeOffset="-12648.223">536 384,'-91'160,"-31"69,66-116,231-364,-26 2,-144 272,-7 35,0-38,1 1,0 0,2 0,1-1,0 1,2 0,2 6,-5-22,2 0,-1 0,1 0,-1 0,1-1,1 1,-1-1,1 0,-1 1,1-2,0 1,1 0,-1-1,1 0,-1 0,1 0,0-1,0 0,0 1,0-2,1 1,-1-1,0 1,1-2,-1 1,1 0,-1-1,1 0,-1-1,1 1,-1-1,1 0,-1 0,0-1,1 1,-1-1,0 0,0-1,0 1,-1-1,1 0,0 0,-1-1,0 1,1-2,6-9,0-1,-2 0,0 0,0-1,-1 0,-2 0,1-1,-2 0,0 0,2-14,-4 7</inkml:trace>
  <inkml:trace contextRef="#ctx0" brushRef="#br0" timeOffset="-12368.912">1129 440,'-17'41,"2"0,1 1,2 0,3 1,0 4,8-45,0 1,0 0,0-1,0 1,1-1,-1 1,1 0,0 0,0-1,0 1,0 0,0 0,1-1,-1 1,1 0,0-1,-1 1,1-1,1 1,-1-1,0 1,0-1,1 1,0-1,-1 0,1 0,0 0,0 0,0 0,0-1,0 1,0 0,1-1,-1 0,1 1,-1-1,1 0,-1 0,1-1,0 1,-1 0,1-1,0 0,-1 1,1-1,0 0,0 0,-1-1,4 0,7-5,1 0,-1-2,-1 0,1 0,-1-1,-1-1,1 0,-2 0,1-1,-2 0,1-1,-2 0,1-1,5-13,-6 16,-1-1,0-1,0 1,-2-1,1 0,-1-1,-1 1,-1-1,0 0,0 0,-1 0,-1 0,0 0,-1-1,0 1,-1 0,0 0,-1 0,-3-10,1 19,0 0,0 1,0-1,-1 1,1 0,-1 0,0 0,1 1,-1 0,0 0,-1 0,1 0,0 1,-1 0,1 0,0 0,-1 1,1-1,-1 2,1-1,-1 0,1 1,-1 0,1 0,0 1,0 0,0-1,-1 2,2-1,-5 3,-16 8</inkml:trace>
  <inkml:trace contextRef="#ctx0" brushRef="#br0" timeOffset="-5450.304">2173 526,'0'0,"-1"1,1 0,-1 0,1-1,0 1,-1 0,1 0,0-1,-1 1,1 0,0 0,0 0,0 0,0 0,0-1,0 1,0 0,0 0,0 0,0 0,0 0,0-1,1 1,-1 0,0 0,1 0,-1-1,0 1,1 0,-1-1,1 1,0 0,-1-1,1 1,-1 0,1-1,0 1,-1-1,1 1,0-1,0 0,-1 1,1-1,0 0,0 1,0-1,0 0,41 17,-26-13,1 0,-1-2,1 0,0 0,0-2,-1 0,1-1,0-1,0 0,-1-2,1 1,-1-2,0 0,-1-1,13-7,-25 10,0 0,0-1,0 0,0 1,0-1,-1 0,0 0,0-1,0 1,0 0,-1-1,0 1,1-1,-2 1,1-1,0 0,-1 1,0-1,0 0,-1 1,1-1,-1 0,0 1,0-1,0 1,-1-1,0 1,1 0,-2 0,1-1,0 1,-1 1,0-1,0 0,0 1,0-1,0 1,-1 0,0 0,1 0,-1 1,0-1,0 1,-1 0,1 0,0 1,-3-2,-1 1,0-1,-1 1,1 0,-1 1,1 0,-1 0,0 0,1 2,-1-1,1 1,-1 0,1 0,-1 1,1 1,0-1,-1 1,2 1,-1-1,0 1,1 1,-1-1,1 1,1 1,-1-1,1 1,0 0,0 1,0-1,1 1,0 0,0 1,1-1,0 2,-3-1,1-1,0 1,1 0,0 1,0-1,1 1,0 0,1 0,-1 0,2 0,-1 1,2-1,-1 1,1 0,0-1,1 1,0 0,1 0,0-1,1 1,0-1,0 1,1-1,0 1,0-1,5 8,5-7,0 0,1 0,0-1,1-1,0 0,0-1,0-1,1 0,0-1,0-1,1-1,-1 0,1-1,-1 0,1-2,0 0,-1-1,16-2,63-15,-76 13</inkml:trace>
  <inkml:trace contextRef="#ctx0" brushRef="#br0" timeOffset="-4864.707">3020 384,'-270'373,"253"-340,31-40,157-205,-39 32,-132 179,0 1,1-1,-1 1,0-1,1 1,-1-1,1 1,-1-1,0 1,1-1,-1 1,1 0,-1-1,1 1,0 0,-1-1,1 1,-1 0,1 0,-1-1,1 1,0 0,-1 0,1 0,0 0,-1 0,1 0,0 0,-1 0,1 0,-1 0,1 0,0 0,-1 1,1-1,-1 0,1 0,0 1,-1-1,1 0,-1 1,1-1,-1 1,1-1,-1 0,0 1,1-1,-1 1,1-1,-1 1,0 0,1-1,-1 1,0-1,0 1,0 0,1-1,-1 1,0-1,0 1,0 0,0-1,0 1,0 0,0-1,0 1,0 0,1 53,-1-46,-2 32,0-29,1 1,1 0,-1 0,2 0,0 0,0-1,1 1,0 0,1-1,0 1,1-1,5 9,-8-18,0 1,0-2,1 1,-1 0,1 0,-1 0,1-1,0 1,-1-1,1 1,0-1,0 0,0 0,0 1,0-1,0-1,1 1,-1 0,0-1,0 1,1-1,-1 1,0-1,1 0,-1 0,0 0,0 0,1-1,-1 1,0-1,1 1,-1-1,0 0,0 0,0 0,0 0,0 0,0 0,0 0,0-1,0 1,-1-1,2-1,62-83,15-119,-76 192,-2 3</inkml:trace>
  <inkml:trace contextRef="#ctx0" brushRef="#br0" timeOffset="-4086.776">3585 639,'35'-21,"0"-2,-2-1,0-2,-2-1,-1-1,24-30,-47 49,0 0,-1 0,-1 0,1-1,-2 0,1 0,-1 0,-1-1,0 1,2-11,-5 19,-1-1,1 1,-1 0,0-1,1 1,-1 0,0 0,-1 0,1-1,0 1,0 0,-1 0,1 1,-1-1,0 0,0 0,1 1,-1-1,0 1,0 0,0-1,-1 1,1 0,0 0,0 1,-1-1,1 0,0 1,-1-1,1 1,0 0,-1 0,1 0,-1 0,1 0,-1 0,1 1,0-1,-1 1,1-1,0 1,0 0,-1 0,1 0,0 0,-1 2,-15 7,1 0,0 1,1 1,1 1,0 0,0 1,2 1,-1 0,2 1,0 0,1 1,-7 14,13-22,1 0,0 0,1 0,-1 1,2-1,-1 1,2-1,-1 1,1 0,0 7,1-13,0 0,1-1,-1 1,1-1,-1 1,1-1,0 1,0-1,0 0,1 1,-1-1,1 0,0 0,0 0,0 0,0 0,1-1,-1 1,1-1,-1 1,1-1,0 0,0 0,0 0,0 0,0-1,1 1,-1-1,0 0,2 1,16 0,0 0,-1-1,1-2,0 0,-1-1,1-1,-1 0,1-2,-1-1,-1 0,1-1,-1-1,0-1,-1-1,0-1,-1 0,0-1,-1-1,10-9,-6 3,-1 0,-1-1,-1-1,0-1,-2-1,-1 0,0-1,-2 0,0-3,5-25,-30 64,12-7,-1-1,1 0,0 1,0-1,1 1,-1-1,1 1,0-1,0 1,0-1,1 1,0-1,0 0,0 1,0-1,1 0,-1 1,1-1,0 0,1 0,-1-1,1 1,-1 0,1-1,0 0,0 1,1-1,-1 0,1-1,0 1,0 0,-1-1,0 1,1 0,-1 0,0 0,0 0,-1 0,1 1,0-1,-1 1,0-1,0 1,0 0,-1 0,1 0,-1 0,0 0,0 1,0-1,-1 0,1 0,-1 1,0-1,0 0,-1 0,1 1,-1-1,0 0,0 0,-1 0,1 0,-1 0,0 0,0 0,0 0,-15 27,11-23,1 1,0 0,1 0,-1 0,2 0,-1 1,1 0,1-1,0 1,0 0,1 0,0 4,1-11,1-1,-1 0,1 1,-1-1,1 0,0 1,0-1,0 0,0 0,1 0,-1 0,1 0,-1 0,1 0,-1-1,1 1,0-1,0 1,0-1,0 1,0-1,0 0,0 0,1 0,-1 0,0 0,1-1,-1 1,0-1,1 0,-1 1,0-1,1 0,-1 0,1-1,-1 1,1 0,-1-1,0 1,1-1,-1 0,0 0,0 0,0 0,0 0,1 0,-2-1,1 1,0-1,0 1,0-1,-1 0,1 0,14-9</inkml:trace>
  <inkml:trace contextRef="#ctx0" brushRef="#br0" timeOffset="-3332.774">4854 328,'-16'2,"1"0,-1 0,1 2,0 0,0 0,0 2,1 0,0 0,0 1,0 1,1 0,0 1,1 1,0 0,-3 3,4-2,1 1,0 0,0 0,1 1,1 0,0 1,1 0,0 0,1 1,1-1,0 1,0 8,4-22,1 1,-1 0,1 0,0 0,0-1,0 1,0 0,0 0,0 0,0 0,1-1,-1 1,0 0,1 0,0-1,-1 1,1 0,0-1,0 1,0-1,0 1,0-1,0 1,1-1,-1 0,0 1,1-1,-1 0,1 0,-1 0,1 0,0 0,-1-1,1 1,0 0,-1-1,1 1,0-1,0 0,0 1,-1-1,1 0,0 0,1 0,81-17,-60 5,0-1,-1-1,-1-1,0-1,-1-1,-1-1,0 0,-1-2,-1 0,-2-2,10-13,-25 33,30-31,-30 32,-1 1,1-1,0 1,-1-1,1 1,0 0,-1-1,1 1,0 0,-1 0,1 0,0 0,-1-1,1 1,0 0,0 0,-1 0,1 0,0 0,-1 1,1-1,0 0,0 0,-1 0,1 1,0-1,-1 0,1 1,-1-1,1 0,0 1,-1-1,1 1,-1-1,1 1,-1-1,1 1,-1 0,1-1,-1 1,0-1,1 1,-1 0,0-1,0 1,0 0,1 0,-1-1,0 1,0 0,0-1,0 1,0 0,0 0,0-1,0 1,0 0,-1 0,13 228,23-29,-31-176,0 1,-2-1,0 1,-2-1,0 1,-2 0,-1-1,-1 0,-1 0,-1 0,-1 0,-1-1,-1 0,-1 0,-1-1,-1-1,-1 0,-1 0,-7 7,-72 28,90-55,-1 0,1 0,0 0,0 0,-1-1,1 0,-1 1,1-1,0 0,-1-1,1 1,-1 0,1-1,0 0,0 0,-1 0,1 0,0-1,0 1,0-1,0 0,0 1,1-1,-1-1,0 1,1 0,0-1,-1 1,1-1,-1-1,-1-8,0 1,1 0,0-1,1 0,1 0,0 1,0-1,1 0,0 0,1 0,1 0,0 0,0 1,1-1,1 1,0 0,0 0,1 0,1 0,6-9,-6 7,10-22,1 2,2 0,1 1,1 1,2 1,15-14,-21 26</inkml:trace>
  <inkml:trace contextRef="#ctx0" brushRef="#br0" timeOffset="-2716.952">5334 384,'-9'11,"0"1,1 0,0 1,1 0,1 0,0 0,0 1,1 0,1 0,-1 3,1-1,0 1,1 1,1-1,1 0,0 0,1 1,1 0,0-15,0 0,0 0,0 0,1 0,-1-1,1 1,-1 0,1-1,0 1,0-1,0 0,0 1,1-1,-1 0,1-1,-1 1,1 0,0-1,-1 1,1-1,0 0,0 0,0 0,0 0,0 0,0-1,0 1,0-1,0 0,0 0,1 0,-1-1,0 1,0-1,0 1,0-1,0 0,0 0,0 0,-1-1,1 1,0-1,-1 1,1-1,-1 0,1 0,-1 0,0 0,0-1,0 1,0-1,0 0,21-19,-1-1,-2-1,0-1,-2-1,-1 0,3-9,44-61,-61 90,1 0,0 1,0 0,1 0,0 0,0 0,0 1,0 0,0 0,1 0,0 1,0 0,0 0,0 0,6-1,-8 5,-1 1,0 0,0 0,-1 0,1 0,0 0,-1 0,1 1,-1 0,1-1,-1 1,0 0,-1 0,1 0,0 0,-1 0,1 0,-1 1,0-1,0 0,-1 1,1-1,-1 1,1-1,-1 1,0-1,0 1,2 7,6 38,-3 1,-2-1,-1 1,-5 34,1 2,2-42,-1 0,-3 0,-1 0,-2-1,-2 0,-2 0,-2-1,-16 34,27-69,-1 0,0 0,0 0,0-1,-1 1,0-1,-1 0,1 0,-1-1,-1 0,1 1,0-1,-1-1,0 1,0-1,-1 0,1-1,-1 0,0 0,0 0,-2 0,5-4,0-1,1 1,-1-1,1 0,-1 0,1 0,0-1,-1 1,1-1,0 0,1 0,-1 0,1 0,-1 0,1-1,0 1,0-1,0 1,1-1,-1 0,1 0,0 0,0 0,0 0,1 0,-1 0,1 0,0 0,0 0,0 0,1 0,-1 0,1 0,0 0,0 0,1 1,1-5,6-22,2 0,1 1,2 0,0 1,2 1,1 0,5-3,91-103,-93 115</inkml:trace>
  <inkml:trace contextRef="#ctx0" brushRef="#br0" timeOffset="26245.997">395 1118,'39'363,"-3"-42,-29-264,-3 0,-2 0,-6 51,-22-24,16-70</inkml:trace>
  <inkml:trace contextRef="#ctx0" brushRef="#br0" timeOffset="26492.538">1 1824,'38'-15,"27"-9,8 0,0-2,-7 5,-10 0,-9 4,-9 5,-5-1,-4 3,-7-3,-2 2,-5-3,1 2,-4-3,-2-3,-4 2</inkml:trace>
  <inkml:trace contextRef="#ctx0" brushRef="#br0" timeOffset="26874.372">678 1203,'2'173,"8"-1,29 150,-37-310,-1 0,1 0,0 0,0 0,1 0,1-1,0 0,0 0,1 0,1 0,0 0,0-1,3 3,-7-11,1-1,-1 0,0 1,0-1,0 0,1 0,-1 0,1 0,-1-1,1 1,-1-1,1 0,-1 1,1-1,-1 0,1 0,-1-1,1 1,-1 0,1-1,-1 0,1 1,-1-1,0 0,1 0,-1-1,0 1,0 0,2-2,62-50,-60 47,127-115,-131 119,0 0,0 0,0 0,0 1,0-1,1 0,-1 1,1 0,-1-1,1 1,0 0,-1 0,1 1,0-1,0 0,0 1,-1 0,1 0,0 0,0 0,0 0,0 0,-1 1,1-1,0 1,0 0,-1 0,1 0,0 0,-1 0,1 1,-1-1,0 1,1-1,-1 1,0 0,0 0,0 0,0 0,0 1,-1-1,1 0,-1 1,1-1,-1 1,0-1,0 1,0 1,9 38,-10-37,0-1,0 1,0-1,1 1,0-1,0 1,0-1,1 0,-1 0,1 1,0-1,0 0,1-1,-1 1,1 0,0-1,0 1,0-1,0 0,0 0,2 1,10-1</inkml:trace>
  <inkml:trace contextRef="#ctx0" brushRef="#br0" timeOffset="27495.822">1693 1739,'-25'17,"0"2,0 1,2 1,1 1,1 1,0 1,2 0,-16 27,34-50,0 0,0 1,0-1,0 0,0 0,0 1,0-1,0 0,0 1,1-1,-1 1,1-1,-1 1,1 0,-1-1,1 1,0-1,0 1,0 0,0-1,0 1,0-1,0 1,0 0,1-1,-1 1,1-1,-1 1,1-1,0 1,-1-1,1 1,0-1,0 0,0 1,0-1,0 0,0 0,1 0,-1 0,0 0,0 0,1 0,-1 0,1-1,-1 1,1 0,-1-1,1 1,-1-1,1 1,0-1,-1 0,1 0,-1 0,1 0,0 0,-1 0,1 0,-1-1,1 1,18-6,0-1,0-1,-1-1,0-1,0-1,-1 0,-1-1,2-2,132-115,-150 128,-1-1,1 1,0 0,-1 0,1 0,0 0,0 0,0 0,0 0,0 0,0 1,0-1,0 0,0 0,0 1,1-1,-1 1,0-1,0 1,1-1,-1 1,0 0,1 0,-1 0,0 0,1 0,-1 0,0 0,0 0,1 0,-1 0,0 1,1-1,-1 1,0-1,0 1,1-1,-1 1,0 0,0-1,0 1,0 0,0 0,0 0,0 0,0 0,-1 0,1 0,0 0,0 0,-1 0,1 1,-1-1,1 0,-1 0,0 1,1-1,-1 0,0 1,0-1,0 0,0 1,0-1,3 42,-4-40,0 1,1-1,-1 1,1 0,0-1,0 1,0-1,1 1,-1 0,1-1,0 1,0-1,0 1,0-1,1 0,-1 1,1-1,0 0,0 0,0 0,0 0,1 0,-1-1,1 1,-1-1,1 0,0 1,0-1,0-1,0 1,1 0,-1-1,4 2,1-2,0 0,0-1,0 0,0 0,0-1,0 0,0 0,-1-1,1 0,0 0,-1-1,1 0,-1 0,0-1,0 1,0-2,0 1,-1-1,4-3,103-117,-90 94,-1-1,-1-1,-3-1,0-1,-2-1,-2 0,-1-1,-2 0,-2-1,-1 0,1-27,-4-129,-5 193,1 0,-1 0,0 0,1 0,-1-1,0 1,0 0,1 0,-1-1,0 1,0 0,0 0,-1 0,1-1,0 1,0 0,-1 0,1-1,-1 1,1 0,-1 0,1 0,-1 0,0 0,1 0,-1 0,0 0,0 0,0 0,0 0,0 1,0-1,0 0,0 1,0-1,0 0,0 1,0 0,0-1,-1 1,1 0,0-1,0 1,-1 0,1 0,0 0,0 0,0 0,-1 0,1 0,0 1,0-1,-1 0,1 1,0-1,0 1,0-1,0 1,0-1,0 1,0 0,0 0,-1 0,-9 16,1 1,1 0,0 0,2 1,0 0,1 1,0-1,2 1,1 0,0 0,1 0,1 1,1-1,1 0,1 1,1 1,-2 13,0-12,1-1,0 0,2 0,0-1,2 1,0-1,2 0,0 0,1-1,1 0,4 4,77 143,-90-167,0 1,-1 0,1 0,0 0,0-1,-1 1,1 0,0 0,-1 0,1 0,-1 0,1 0,-1 0,0 0,1 0,-1 1,0-1,0 0,0 0,0 0,0 0,0 0,0 0,0 1,0-1,0 0,-1 0,1 0,0 0,-1 0,1 0,-1 0,1 0,-1 0,0 0,1 0,-1 0,0 0,0-1,1 1,-1 0,0-1,0 1,0 0,0-1,0 1,0-1,0 1,0-1,0 0,0 1,-12-4</inkml:trace>
  <inkml:trace contextRef="#ctx0" brushRef="#br0" timeOffset="27747.358">2060 1541,'43'0,"39"0,14-4,-4-3,-8 1,-13 1,-10 2,-10 1,-9 1,-6 0,-11 1</inkml:trace>
  <inkml:trace contextRef="#ctx0" brushRef="#br0" timeOffset="28608.273">3387 1683,'4'38,"1"0,2 0,1-1,3 0,0-1,3 0,16 32,-29-66,0 0,0 1,1-1,-1 0,1 0,-1 0,1 0,0 0,0-1,0 1,0 0,0-1,0 1,0-1,0 0,1 0,-1 0,0 0,1 0,-1 0,1-1,-1 1,1-1,0 0,-1 0,1 0,-1 0,1 0,-1 0,1-1,-1 1,1-1,-1 0,1 1,-1-1,0 0,1-1,-1 1,0 0,0-1,0 1,0-1,0 0,0 1,0-1,-1 0,2-1,182-166,-140 132,-8 4,1 2,2 1,1 2,1 2,7-1,-46 26,-1 0,0 0,1 0,-1 0,1 0,-1 0,1 1,-1-1,1 1,0-1,-1 1,1 0,0 0,-1 1,1-1,-1 0,1 1,-1 0,1-1,-1 1,1 0,-1 0,1 1,-1-1,0 0,0 1,0-1,0 1,0 0,0 0,0 0,0 0,-1 0,1 0,-1 0,1 0,-1 1,0-1,0 1,0-1,0 1,-1-1,1 2,4 9,-1 0,0 1,-1-1,0 1,-1 0,-1-1,0 1,-1 0,0 0,-1 0,-1-1,0 1,-1 0,-1-1,-3 9,5-11,0-1,-1 0,0 0,-1 1,0-2,-1 1,0-1,0 1,-1-1,0-1,-1 1,0-1,0 0,-1-1,0 0,0 0,-1-1,1 0,-2 0,1-1,0 0,-1 0,0-1,-5 1,13-5,0 1,1-1,-1 0,0 1,1-1,-1 0,0 0,1 0,-1-1,0 1,1 0,-1-1,0 1,1-1,-1 1,1-1,-1 0,1 1,-1-1,1 0,-1 0,1 0,0 0,-1-1,1 1,0 0,0 0,0-1,0 1,0-1,0 1,1-1,-1 1,0-1,1 1,-1-1,1 0,-1 1,1-1,0 0,0 1,0-1,0 0,0 0,0-3,1 1,0-1,0 1,0-1,0 1,1 0,0-1,0 1,0 0,0 0,1 0,-1 0,1 1,0-1,0 1,1-1,7-4,1 1,0 0,0 1,1 1,-1-1,1 2,0 0,0 1,1 0,-1 1,1 0,-1 1,1 1,0 0,-1 1,5 0,58-2,-53-3,-5-2</inkml:trace>
  <inkml:trace contextRef="#ctx0" brushRef="#br0" timeOffset="28865.794">3302 1203,'0'34,"5"20,1 1</inkml:trace>
  <inkml:trace contextRef="#ctx0" brushRef="#br0" timeOffset="30980.509">4854 2162,'37'-37,"68"-66,-4-5,62-89,-156 188,0-1,0 0,-1 0,0 0,0-1,-2 0,1 0,-1-1,-1 1,0-1,0 0,-2 0,1 0,-1 0,-1-4,0 14,-1-1,1 1,-1 0,1 0,-1 0,0-1,0 1,0 0,0 0,0 0,-1 0,1 0,-1 1,1-1,-1 0,1 1,-1-1,0 1,0-1,0 1,0 0,0 0,0 0,0 0,0 0,0 0,-1 1,1-1,0 1,0-1,-1 1,1 0,0 0,-1 0,1 0,0 1,-1-1,1 0,-3 1,0 0,0 1,1-1,-1 1,0 0,1 0,0 0,-1 1,1-1,0 1,0 0,0 0,1 1,-1-1,1 1,-1 0,0 2,2-3,-1 1,1-1,0 1,0 0,0 0,1 0,-1 0,1 0,0 0,0 1,1-1,-1 0,1 0,0 1,0-1,0 0,1 1,-1-1,1 0,0 0,1 0,-1 0,1 1,-1-2,1 1,0 0,1 0,-1-1,1 1,-1-1,1 0,0 0,0 0,0 0,1 0,-1-1,1 1,0-1,-1 0,1 0,11 4,1-1,-1-1,1 0,0-1,0 0,0-2,0 0,0 0,0-2,4 0,57 2,-74-1,-1 0,1 0,-1 0,1 1,-1 0,1-1,-1 1,1 0,-1 0,0 0,0 0,1 1,-1-1,0 0,0 1,0 0,0-1,0 1,-1 0,1 0,-1 0,1 0,-1 0,1 1,-1-1,0 0,0 1,0-1,-1 1,1-1,-1 1,1-1,-1 1,0-1,1 1,-2-1,1 1,0-1,0 2,-28 100,3-23,25-79,0 0,0 0,0 0,0 0,0 1,0-1,1 0,-1 0,1 0,0 0,-1 0,1 0,0 0,0 0,0 0,1 0,-1-1,0 1,1 0,-1-1,1 1,-1-1,1 1,0-1,0 0,-1 0,1 0,0 0,0 0,0 0,0 0,0-1,1 1,-1-1,0 0,2 1,13-1,1-1,-1-1,0 0,0-1,0-1,0-1,-1 0,1-1,-2-1,1 0,0-1,-2-1,1-1,-1 0,0 0,-1-2,0 1,-1-2,0 0,-1 0,3-6,75-93,-87 96,-26 32,16-9,0 0,0 0,1 1,1 0,-1 1,1-1,0 1,1 1,0-1,1 1,0-1,0 1,1 0,0 1,1-1,0 0,1 1,0 0,0-1,1 1,1-1,0 1,0-1,1 1,0-1,1 0,1 3,1-8,0-1,0 1,0-1,1-1,-1 1,1-1,0 0,0 0,1-1,-1 0,0 0,1 0,-1-1,1 0,-1 0,1 0,0-1,-1 0,1-1,0 1,-1-1,1-1,-1 1,1-1,-1 0,0 0,1-1,-1 0,3-2,6-2,-1 0,1-2,-1 1,-1-2,0 0,0 0,-1-1,0-1,-1 0,-1 0,0-1,0-1,-1 1,-1-2,0 1,-1-1,-1 0,0 0,-1-1,-1 0,0 0,0-11,-4 21,0 0,-1 0,1 0,-1 0,-1 1,1-1,-1 0,0 1,-1-1,1 1,-1 0,0 0,0 0,-1 0,0 0,1 1,-1-1,-1 1,1 0,-1 1,1-1,-1 1,0 0,-1 0,1 0,0 1,-1-1,1 1,-1 1,0-1,0 1,1 0,-1 0,-6 1,5 0,0 0,0 1,0-1,0 2,0-1,0 1,1 0,-1 0,1 1,-1 0,1 0,0 0,0 1,0 0,0 0,1 1,0-1,0 1,0 0,0 1,1-1,0 1,0 0,1 0,-1 0,1 0,0 1,1-1,0 1,0 0,-1 6,4-9,0-1,0 1,0-1,0 1,0-1,1 0,0 0,0 1,0-1,0 0,0-1,0 1,1 0,-1-1,1 1,0-1,0 0,0 0,0 0,0 0,0-1,0 1,1-1,-1 0,1 0,2 1,96 17,-64-19,0-1,-1-3,0 0,0-3,0-1,-1-2,0-1,7-5,-16 7,0 0,-1-2,0-1,-1-2,0 0,-1-1,0-2,-2 0,0-2,-1 0,-1-1,0-1,-2-1,-1-1,0 0,-2-2,-1 1,-1-2,-1 0,9-27,-13-35,-8 87,0-1,0 0,0 0,0 0,-1 0,1 0,-1 0,1 0,-1 0,0 0,1 0,-1 1,0-1,0 0,-1 0,1 1,0-1,0 1,-1-1,1 1,-1 0,1 0,-1-1,0 1,1 0,-1 0,0 1,0-1,0 0,0 1,1-1,-1 1,0-1,0 1,0 0,0 0,0 0,0 0,0 0,0 0,-1 1,-9 4,0 1,1 0,0 0,0 1,1 1,-1 0,2 0,-1 1,1 1,1-1,0 1,0 1,1-1,0 1,1 1,0-1,-1 5,-6 12,1 0,2 1,1 0,1 0,1 1,2 0,1 0,2 1,0-1,2 0,2 1,2 14,-2-35,-1 0,1-1,1 0,0 1,0-1,1 0,0 0,1-1,-1 1,2-1,-1 0,1-1,0 1,1-1,0 0,0-1,0 1,1-1,0-1,0 0,1 0,-1 0,1-1,0 0,0-1,1 0,-1-1,0 0,1 0,0-1,9 1,0-2,0 0,1-1,-1-1,0-1,0-1,-1 0,1-1,-1-1,0-1,0-1,-1 0,0-1,-1-1,1-1,-2 0,0-1,4-4,23-25,-1-1,-3-3,-1-1,-2-1,26-49,-39 57,-1-1,-2-1,-1-1,1-10,-7-32,-12 82,0 0,0 0,0 1,0-1,-1 0,1 0,0 0,-1 1,1-1,-1 0,0 1,0-1,1 0,-1 1,0-1,0 1,0-1,-1 1,1 0,0-1,-1 1,1 0,0 0,-1 0,1 0,-1 0,0 0,1 1,-1-1,0 0,1 1,-1-1,0 1,0 0,0 0,1-1,-1 1,0 0,0 0,0 1,1-1,-1 0,-1 1,-9 4,-1 0,1 1,-1 0,2 1,-1 1,1 0,0 0,1 1,0 0,0 1,1 0,0 1,1 0,0 0,-5 11,-3 2,1 1,1 1,1 0,1 1,2 0,1 1,1 0,1 0,-1 12,7-27,1 0,0-1,0 1,1 0,1-1,0 1,1-1,0 0,1 0,0 0,1 0,1 0,-1-1,2 0,0 0,0-1,1 0,0 0,0-1,1 0,1 0,-1-1,2-1,-1 1,1-2,0 1,0-1,0-1,4 1,13-9,-20-7</inkml:trace>
  <inkml:trace contextRef="#ctx0" brushRef="#br0" timeOffset="31225.051">7789 1739,'-9'33,"-4"12</inkml:trace>
  <inkml:trace contextRef="#ctx0" brushRef="#br0" timeOffset="31560.541">7902 1287,'0'15,"0"4</inkml:trace>
  <inkml:trace contextRef="#ctx0" brushRef="#br0" timeOffset="34882.736">8213 1627,'-47'284,"36"-182,34-142,0-12,124-244,-147 296,1 1,-1 0,0 0,0 0,0 0,1-1,-1 1,0 0,1 0,-1 0,1-1,-1 1,1 0,-1-1,1 1,-1 0,1-1,-1 1,1-1,0 1,0-1,-1 1,1-1,0 1,0-1,-1 0,1 0,0 1,0-1,0 0,0 0,-1 0,1 0,0 0,0 0,0 0,0 0,0 0,-1 0,1 0,0-1,0 1,0 0,-1-1,1 1,0 0,0-1,-1 1,1-1,0 1,-1-1,1 1,0-1,-1 0,1 1,-1-1,1 0,-1 0,1 1,-1-1,0 0,1 0,-1 0,0 1,0-1,0 0,1 0,-1 0,0 0,0 0,42 155,-42-149,1-1,-1 1,1-1,0 1,1-1,-1 1,1-1,0 0,0 0,0 0,0 0,1 0,0 0,-1-1,1 1,1-1,-1 0,0 0,1 0,0 0,-1-1,1 1,0-1,1 0,-1 0,0-1,0 1,1-1,-1 0,1 0,-1 0,1-1,-1 1,1-1,0 0,-1-1,1 1,-1-1,1 0,3-1,1-4,1 0,-1-1,0 0,0 0,-1-1,0-1,-1 1,0-1,0 0,-1-1,3-4,10-14,7-16,-18 25</inkml:trace>
  <inkml:trace contextRef="#ctx0" brushRef="#br0" timeOffset="35442.851">9144 1654,'-14'-2,"0"1,0 0,0 0,0 1,0 1,1 1,-1 0,0 0,0 2,1 0,0 0,-9 5,16-7,0 1,0 0,0 0,0 1,1 0,-1 0,1 0,0 0,0 1,1 0,-1 0,1 0,0 1,1-1,-1 1,1 0,0 0,0 0,1 1,0-1,0 1,1-1,-1 1,1-1,1 1,-1 6,2-7,0-1,0 0,0 0,1 0,0 0,0 0,0 0,0-1,1 1,0-1,0 1,0-1,0 0,1 0,-1 0,1-1,0 1,0-1,1 0,-1 0,0-1,1 1,0-1,0 0,0 0,0 0,0-1,0 0,0 0,0 0,0-1,1 1,-1-1,0 0,0-1,1 0,-1 1,0-1,0-1,0 1,0-1,4-2,11-5,0-1,-1-1,0 0,-1-2,0 0,-1-1,-1 0,15-17,77-61,-107 90,1 1,-1-1,1 1,0 0,-1 0,1-1,0 1,0 0,0 0,0 1,-1-1,1 0,0 1,0-1,1 1,-1-1,0 1,0 0,0 0,0 0,0 0,0 1,0-1,0 0,0 1,0-1,0 1,0 0,0 0,0 0,0 0,-1 0,1 0,0 0,-1 0,1 1,-1-1,1 1,-1-1,1 1,-1 0,0-1,1 3,2 15,0 1,-2-1,0 1,-1 0,-1 0,-1 0,-3 19,3-23,-27 233,27-213,-1 0,-2 0,-2 0,-1-1,-1 0,-2 0,-2-1,-1-1,-1 0,-2 0,-2-2,0 0,-20 23,32-46,-42 40,47-47,0-1,0 1,-1 0,1 0,0 0,0-1,0 1,0-1,-1 1,1-1,0 1,-1-1,1 0,0 0,-1 0,1 1,0-1,-1 0,1-1,0 1,-1 0,1 0,0-1,-1 1,1 0,0-1,0 1,-1-1,1 0,0 1,0-1,0 0,0 0,0 0,0 0,0 0,0 0,0 0,1 0,-1 0,0 0,0 0,1 0,-1-1,-2-10,1 0,1 0,0 0,0-1,1 1,1 0,0 0,0 0,1 0,1 0,0 0,1 0,0 1,1-1,1-1,27-66,3 1,3 3,4 1,25-32,35-24,-85 113</inkml:trace>
  <inkml:trace contextRef="#ctx0" brushRef="#br0" timeOffset="38794.098">10329 1598,'-6'4,"0"0,0 0,1 1,0-1,0 1,0 1,0-1,1 1,0 0,0 0,0 0,1 0,0 1,0-1,0 1,1 0,0 0,1 0,-1 0,1 0,1 0,-1 0,1 0,1 0,-1 0,1 1,0-1,1 0,0 0,1 3,0 1,0 0,1 0,1-1,-1 0,2 1,-1-2,2 1,-1-1,1 0,0 0,1 0,0-1,3 1,-8-6,1 0,-1 0,1-1,0 1,0-1,0 0,0 0,0 0,1-1,-1 0,1 1,-1-2,1 1,-1 0,1-1,-1 0,1 0,-1 0,1-1,-1 1,1-1,-1 0,1 0,-1-1,0 0,1 1,-1-1,0-1,0 1,0 0,-1-1,1 0,2-3,79-105,-60 70,-23 40,0-1,0 0,1 1,-1 0,1-1,-1 1,1 0,-1 0,1 1,0-1,-1 0,1 1,0 0,0-1,-1 1,1 0,0 1,0-1,-1 0,1 1,0 0,0-1,-1 1,1 0,-1 0,1 1,-1-1,1 0,-1 1,0-1,0 1,0 0,0 0,0 0,0 0,0 0,0 0,-1 1,1-1,-1 0,1 3,31 21,-27-22,0-1,1 0,-1 0,1 0,-1-1,1 1,0-2,0 1,0-1,0 0,0-1,0 1,0-1,0-1,0 1,0-1,0-1,-1 1,1-1,0 0,-1-1,1 1,-1-1,1-1,-1 1,0-1,-1 0,1 0,-1-1,2-2,4-3,-1-1,-1 0,0-1,0 0,-1 0,-1-1,0 0,0-1,-2 1,1-1,-2 0,0 0,-1-1,0 1,-1-1,-1 0,0 1,-1-10,-1 24</inkml:trace>
  <inkml:trace contextRef="#ctx0" brushRef="#br0" timeOffset="39084.382">11402 1739,'-5'28,"-1"20,0 7,1-2,1-15,2-13</inkml:trace>
  <inkml:trace contextRef="#ctx0" brushRef="#br0" timeOffset="39330.914">11402 1344,'0'0</inkml:trace>
  <inkml:trace contextRef="#ctx0" brushRef="#br0" timeOffset="39584.442">11740 1203,'18'217,"-9"-127,-4 1,-6 90,-1-55,2-15,0-111</inkml:trace>
  <inkml:trace contextRef="#ctx0" brushRef="#br0" timeOffset="39812.519">11515 1683,'38'-5,"28"-1,6-1,-3 2,-9 2,-15-4,-10 0,-11-5,-10 1</inkml:trace>
  <inkml:trace contextRef="#ctx0" brushRef="#br0" timeOffset="40231.541">12051 1260,'-17'375,"15"-353,-2 0,1-1,2 1,0 0,1 0,1-1,1 1,1 0,1-1,1 0,6 18,-9-36,0 0,0 1,0-1,0 0,0 0,1 0,-1-1,1 1,0 0,0-1,0 0,0 0,0 0,1 0,-1 0,0 0,1-1,-1 0,1 0,0 0,-1 0,1 0,0-1,0 0,0 0,-1 0,1 0,0 0,0-1,-1 1,1-1,0 0,-1 0,1-1,-1 1,1-1,-1 0,0 0,0 0,0 0,0 0,0-1,1 0,169-160,-172 161,1 0,-1 1,0-1,1 0,0 1,-1-1,1 1,0 0,-1 0,1 0,0-1,0 2,0-1,0 0,0 0,0 1,1-1,-1 1,0-1,0 1,0 0,0 0,1 0,-1 0,0 0,0 1,0-1,0 1,0-1,0 1,0 0,0 0,0 0,0 0,0 0,0 0,0 1,-1-1,1 0,0 1,-1 0,7 83,-9-79,0 0,0 0,1 0,0 0,0 0,1 1,0-1,0 0,0 0,0 0,1-1,0 1,1 0,-1-1,1 1,8 7</inkml:trace>
  <inkml:trace contextRef="#ctx0" brushRef="#br0" timeOffset="40578.895">12728 1683,'-8'20,"0"1,2 0,0 0,1 0,2 1,0 0,1 0,1 0,1-1,1 1,3 12,-4-31,0 0,1-1,-1 1,1 0,0-1,0 1,0-1,0 1,0-1,0 1,1-1,-1 0,1 0,0 0,-1 0,1 0,0 0,0 0,1 0,-1-1,0 1,0-1,1 0,-1 1,1-1,-1 0,1-1,-1 1,1 0,0-1,-1 1,1-1,0 0,0 0,-1 0,1 0,0 0,-1-1,1 1,0-1,-1 0,1 0,-1 0,1 0,-1 0,1 0,-1-1,0 1,0-1,0 0,1 0,5-8,0 0,0 0,-1 0,-1-1,0 0,0 0,-1-1,0 1,-1-1,-1 0,0-1,0 1,-1 0,-1-1,0 1,-1-6,1 12,-1 0,1 0,-1 0,-1 0,1 0,-1 0,0 0,-1 1,1-1,-1 0,0 1,0-1,-1 1,0-1,0 1,0 0,-1 1,1-1,-1 0,0 1,0 0,-1 0,0 0,1 1,-4-3,-11 0</inkml:trace>
  <inkml:trace contextRef="#ctx0" brushRef="#br0" timeOffset="41301.05">13180 1795,'-5'5,"0"0,0 1,0-1,1 1,-1 0,2 0,-1 1,1-1,-1 1,2 0,-1 0,1 0,0 0,1 0,-1 0,1 0,1 1,-1-1,1 0,1 1,-1-1,1 0,1 0,-1 1,2 1,-1-7,0 0,0 0,0-1,1 1,-1-1,1 1,-1-1,1 0,-1 0,1 0,0 0,-1 0,1 0,0-1,0 0,-1 1,1-1,0 0,0 0,0-1,-1 1,1 0,0-1,0 0,-1 0,1 0,0 0,-1 0,1 0,-1-1,77-45,61-79,-139 125,1 1,-1 0,0-1,1 1,-1 0,0 0,1 0,-1 0,1 0,-1 0,0 0,1 0,-1 0,0 1,1-1,-1 1,0-1,1 1,-1-1,0 1,0 0,0 0,0-1,0 1,1 0,-1 0,-1 0,1 0,0 0,0 0,0 1,0-1,-1 0,1 0,-1 1,1-1,-1 0,1 0,-1 1,0-1,0 1,1-1,-1 0,0 1,0-1,-1 0,1 1,0-1,0 1,-1-1,1 0,0 1,-1-1,0 1,4 17,0-13,0 1,0-1,1 0,-1 0,1-1,1 1,-1-1,1 0,0 0,0 0,0 0,1-1,-1 0,1 0,0-1,0 0,1 0,-1 0,1-1,-1 1,1-2,0 1,0-1,0 0,-1 0,1-1,0 0,0 0,0-1,0 0,0 0,0 0,0-1,-1 0,1-1,-1 1,1-1,-1 0,0-1,1 0,11-8,0 0,-1-1,0-1,-1 0,-1-1,0-1,3-5,39-40,-16 20,-2-2,-2-2,-2-1,-3-2,22-41,-45 72,0-1,-1-1,-1 1,0-2,-2 1,0 0,-1-1,-1 0,-1 0,-1 0,-1 0,-1-4,2 21,-1 0,1 1,-1-1,0 0,0 0,-1 1,1-1,0 0,-1 0,0 1,0-1,1 0,-2 1,1-1,0 1,0-1,-1 1,1 0,-1 0,0-1,0 1,0 0,0 0,0 1,0-1,0 0,-1 1,1-1,-1 1,1 0,-1 0,1 0,-1 0,0 0,1 1,-1-1,0 1,0 0,1-1,-1 1,0 1,0-1,1 0,-1 1,0-1,0 1,1 0,-1 0,1 0,-1 0,1 0,-1 1,1-1,-13 12,2 0,-1 2,2-1,0 1,1 1,0 0,2 1,0 0,0 0,2 1,0 0,1 0,1 1,1 0,0 0,1 0,2 0,0 4,-1-1,1 1,1-1,1 1,2-1,0 0,1 1,1-1,1-1,1 1,1-1,1 0,1-1,0 0,10 12,63 71,-86-104,-3-3</inkml:trace>
  <inkml:trace contextRef="#ctx0" brushRef="#br0" timeOffset="41463.85">13716 1598,'57'5,"25"1,7 0,-6-1,-13-1,-9-2,-9-1,-10 0,-11-1</inkml:trace>
  <inkml:trace contextRef="#ctx0" brushRef="#br0" timeOffset="45733.654">15297 1683,'-5'-6,"1"0,-1 1,0-1,0 1,-1 0,0 1,0-1,0 1,0 0,0 1,-1-1,0 1,0 1,1-1,-2 1,1 0,0 1,0 0,0 0,-1 0,1 1,-1 0,1 0,0 1,-1 0,1 1,0-1,-2 2,6-2,1 0,0 1,0-1,0 1,0-1,0 1,0 0,1-1,-1 1,1 0,-1 0,1 0,-1 0,1 1,0-1,0 0,0 0,0 1,1-1,-1 1,1-1,-1 1,1-1,0 1,0-1,0 1,0-1,0 0,1 1,-1-1,1 1,0-1,0 1,-1-1,1 0,1 1,53 81,-44-72,-6-5,-1 0,0 0,0 0,0 1,-1-1,0 1,0 0,-1 0,0 0,0 0,-1 0,1 5,-2-9,0-1,0 1,0-1,0 1,0-1,-1 0,0 1,0-1,0 0,0 1,0-1,0 0,-1 0,0 0,1 0,-1 0,0-1,0 1,-1 0,1-1,-1 0,1 1,-1-1,0 0,0 0,0-1,0 1,0 0,0-1,0 0,-1 0,0 1,-1-1,0-1,0 1,0-1,1 0,-1 0,0 0,0-1,0 1,1-1,-1 0,0-1,1 1,-1-1,-1-1,-14-8</inkml:trace>
  <inkml:trace contextRef="#ctx0" brushRef="#br0" timeOffset="46249.702">15240 2049,'56'-25,"-1"-2,-2-3,-1-2,-1-2,-2-3,-2-1,22-24,-40 25,-2-1,-1-1,-2-2,-2 0,-1-4,-14 32,-3 7,0 0,0 0,-1-1,0 0,0 0,-1 0,0 0,0 0,-1 0,1-1,-2 1,1 0,-1-1,0 1,0-1,-1 1,0 0,-1-1,1 1,-1 0,-3-6,3 11,1 0,-1 1,0-1,0 1,0-1,0 1,0 0,0-1,-1 1,1 0,0 1,0-1,-1 0,1 1,-1-1,1 1,0-1,-1 1,1 0,-1 0,1 1,-1-1,1 0,0 1,-1-1,1 1,0 0,-1 0,1 0,0 0,0 0,0 0,-1 1,-63 52,53-37,1-1,1 2,1-1,0 1,1 1,2 0,-1 0,2 1,1-1,0 1,1 0,2 1,0-1,1 1,1-1,0 1,2-1,2 10,-1-17,0-1,1 1,1-1,0 0,0 0,1-1,0 1,1-2,1 1,0-1,0 0,1 0,6 5,29 4,-30-21</inkml:trace>
  <inkml:trace contextRef="#ctx0" brushRef="#br0" timeOffset="46569.596">16002 1880,'-5'10,"-1"8,4 0,4 3,5-3,7-4,6-5,4-3,-2-8,-10-4,-6 0</inkml:trace>
  <inkml:trace contextRef="#ctx0" brushRef="#br0" timeOffset="46816.638">16087 1485,'5'5,"1"1</inkml:trace>
  <inkml:trace contextRef="#ctx0" brushRef="#br0" timeOffset="47366.116">16312 1683,'17'118,"-6"-55,-3 1,-2 0,-4 0,-4 58,-1-87,3-23,0-1,0 1,-1-1,-1 0,0 0,0 1,-1-1,-1-1,0 1,0 0,-1-1,0 0,-1 0,0 0,0-1,-3 2,9-11,-1 1,1-1,-1 1,1-1,-1 1,0-1,1 1,-1-1,0 0,1 1,-1-1,0 0,1 0,-1 0,0 1,0-1,1 0,-1 0,0 0,0 0,1 0,-1 0,0 0,0-1,1 1,-1 0,0 0,0-1,1 1,-1 0,0-1,1 1,-1 0,1-1,-1 1,0-1,1 1,-1-1,1 1,-1-1,1 0,-1 1,1-1,0 0,-1 1,1-1,0 0,0 1,-1-1,1 0,0 0,0 1,0-1,0 0,0 0,-6-45,9 22,2 0,0-1,2 2,0-1,2 1,0 0,9-13,5-13,2 2,1 0,3 1,2 2,2 1,1 2,3 1,1 2,29-22,-53 49,0 1,1 1,1 0,-1 1,1 1,1 0,9-2,-25 8,1 1,0-1,-1 1,1-1,0 1,0 0,-1-1,1 1,0 0,0 0,-1 1,1-1,0 0,0 0,-1 1,1-1,0 1,-1 0,1-1,0 1,-1 0,1 0,-1 0,1 0,-1 0,0 0,1 1,-1-1,0 0,0 1,0-1,0 1,0-1,0 1,-1-1,1 1,0 0,-1-1,1 1,-1 0,0 0,1-1,-1 1,0 0,0 1,-15 81,-4-50,-1-2,-2 0,-1-1,-2-2,0 0,-10 6,-54 33,85-66,1 1,-1-1,0 0,0-1,0 1,0-1,0 1,0-1,0 0,-1-1,1 1,0-1,-1 0,1 0,0 0,-1-1,1 1,0-1,0 0,0 0,0-1,0 1,0-1,-1-1,-9-7</inkml:trace>
  <inkml:trace contextRef="#ctx0" brushRef="#br0" timeOffset="47881.155">17046 1852,'-23'63,"-3"-1,-3-1,-23 37,28-72,7-46,16 5,1 1,0 0,1 0,1 0,0 0,1 0,0 0,1 0,1 1,0 0,1 0,0 0,5-6,110-152,-120 169,15-19,0 0,1 2,1 0,0 1,2 0,0 2,1 0,0 2,1 0,1 1,23-9,-44 21,0 1,1-1,-1 0,0 0,1 1,-1-1,1 1,-1 0,0 0,1 0,-1 0,1 0,-1 0,1 1,-1-1,0 1,1 0,-1 0,0 0,0 0,1 0,-1 0,0 0,0 1,0-1,0 1,-1-1,1 1,0 0,-1 0,1 0,-1 0,0 0,1 0,-1 0,0 0,0 0,0 1,-1-1,1 0,0 2,0 4,1 1,-1 0,0-1,-1 1,0 0,0-1,-1 1,0 0,-1-1,0 1,-1 2,-3 6,-1-1,0-1,-1 1,-1-1,0-1,-1 0,-1 0,0-1,-1 0,0-1,-1 0,0-1,-1-1,0 0,-1-1,0 0,0-1,-1-1,0 0,0-2,-11 3,-25-9,51 1,0 0,0 0,0-1,0 1,0 0,0-1,0 1,0-1,0 1,0-1,0 1,0-1,0 0,1 1,-1-1,0 0,0 0,1 1,-1-1,0 0,1 0,-1 0,1 0,0 0,-1 0,1 0,0 0,-1 0,1 0,0 0,0 0,0 0,0 0,0 0,0 0,0 0,0 0,0 0,1 0,-1 0,0 0,1 0,-1 0,1 0,-1 0,1-1,8-14</inkml:trace>
  <inkml:trace contextRef="#ctx0" brushRef="#br0" timeOffset="48138.179">17667 1767,'-15'34,"-4"15,-4 1,3-10</inkml:trace>
  <inkml:trace contextRef="#ctx0" brushRef="#br0" timeOffset="48384.219">17582 1428,'0'0</inkml:trace>
  <inkml:trace contextRef="#ctx0" brushRef="#br0" timeOffset="48786.384">17780 1908,'3'1,"0"0,-1 0,1 0,0-1,0 0,1 1,-1-1,0 0,0 0,0-1,0 1,0-1,0 1,0-1,0 0,-1 0,1 0,0-1,0 1,-1-1,1 1,-1-1,1 0,-1 0,0 0,0 0,2-2,52-66,43-59,-99 128,1 0,-1 1,1-1,0 0,-1 1,1-1,0 1,0-1,-1 0,1 1,0 0,0-1,0 1,0 0,0-1,-1 1,1 0,0 0,0 0,0 0,0 0,0 0,0 0,0 0,0 0,0 0,0 0,0 1,0-1,-1 0,1 1,0-1,0 0,0 1,0-1,-1 1,1 0,0-1,-1 1,1-1,0 1,-1 0,1 0,-1-1,1 1,-1 0,1 0,-1 0,1 0,-1 0,0-1,0 2,12 53,-11-46,0-2,0 0,0 0,0-1,1 1,0 0,1-1,-1 1,1-1,0 1,1-1,0 0,0-1,0 1,0-1,1 0,0 0,0 0,1 0,-1-1,1 0,0 0,0-1,0 1,0-1,1-1,-1 1,1-1,0 0,0-1,0 0,-1 0,1 0,0-1,0 0,0 0,0 0,0-1,3-1,-2-1,1 0,-1 0,0 0,0-1,0-1,-1 0,1 0,-1 0,0 0,-1-1,1-1,-1 1,0-1,-1 0,0 0,0 0,0-1,-1 0,0 0,-1 0,0 0,2-6,32-57,-24 54,0 4</inkml:trace>
  <inkml:trace contextRef="#ctx0" brushRef="#br0" timeOffset="49453.138">18740 1683,'-20'5,"0"0,0 2,1 0,0 1,1 1,0 1,0 1,-7 6,17-12,0 1,1 1,0-1,0 1,0 1,1-1,0 1,1 0,0 1,0-1,1 1,-1 2,3-7,1-1,-1 1,1-1,0 1,1 0,-1 0,1-1,-1 1,1 0,0 0,0-1,1 1,-1 0,1 0,0-1,0 1,0 0,0-1,1 1,-1-1,1 1,0-1,0 0,0 0,1 0,-1 0,1 0,0-1,-1 1,1-1,0 1,1-1,1 1,1 0,-1-1,0 0,1 0,-1-1,1 1,-1-1,1 0,0-1,-1 1,1-1,0 0,0-1,-1 0,1 1,0-2,-1 1,1-1,-1 1,1-2,1 0,107-63,-61 27,2 2,1 3,2 3,19-7,-76 37,1-1,0 1,0 0,0 0,1-1,-1 1,0 1,0-1,1 0,-1 0,0 1,1 0,-1-1,0 1,1 0,-1 0,1 0,-1 0,0 1,1-1,-1 1,1-1,-1 1,0 0,0 0,0 0,1 0,-1 0,0 0,0 1,0-1,-1 1,1 0,0-1,-1 1,1 0,0 1,1 12,-1-1,-1 1,0-1,-1 1,-1-1,0 1,-1-1,-1 1,0-1,-1 0,0 0,-1 0,-1 0,-1 7,-92 377,95-378,0-1,-1 0,-1 0,-1 0,-1 0,0-1,-2-1,0 1,0-2,-2 1,-3 3,13-18,-1 1,1-1,0 1,-1-1,1 0,-1 0,0 0,1-1,-1 1,0 0,0-1,0 0,0 0,0 0,-1 0,1 0,0-1,0 1,-1-1,1 0,0 0,-1 0,1 0,0-1,0 0,-1 1,1-1,0 0,0 0,0-1,0 1,0-1,0 1,0-1,1 0,-1 0,1 0,-1 0,1-1,0 1,0-1,0 1,0-1,0 0,0 0,1 0,0 0,-1 0,-2-11,1 1,1-1,0 1,1-1,0 1,1-1,1 0,0 0,0 1,2-1,0 1,0 0,1 0,1 0,0 0,1 0,0 1,1 0,0 1,5-6,-2 2,1 0,1 1,1 0,0 1,0 0,1 1,1 1,0 0,1 1,0 0,0 2,1 0,0 0,0 2,1 0,4 0,-15 6,-1 0,1 0,0 0,0 1,0 0,-1 0,1 1,0 0,-1 0,1 1,-1 0,6 3,30 11,-32-15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0:2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8,'0'5,"4"1,3-4,4-9,-5-1,-3 3,-7 5,-7 5,-7 8,4 1,10-1,10-9,4-4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0,'-27'8,"1"0,1 1,-1 1,2 2,-1 1,2 0,0 2,0 1,1 0,2 2,-7 7,22-21,0 1,0 0,0 0,1 0,0 1,0 0,0-1,1 1,0 1,0-1,1 0,0 1,0-1,0 1,1 0,0-1,0 1,0 0,1 0,0 0,1 0,-1-1,1 1,1 0,-1 0,1-1,0 1,1-1,0 0,0 1,0-1,0 0,1-1,0 1,0-1,1 0,0 0,0 0,0 0,2 0,-2-3,0 0,0 0,0-1,0 1,1-1,-1-1,1 1,-1-1,1 0,-1 0,0 0,1-1,-1 0,1 0,-1 0,0-1,0 1,0-1,0-1,0 1,0-1,3-2,95-76,-75 55,-2-2,-1-1,-1-1,-2 0,10-20,-32 50,0-1,1 1,-1-1,0 1,0 0,1-1,-1 1,0-1,1 1,-1 0,0-1,1 1,-1 0,1 0,-1-1,1 1,-1 0,0 0,1-1,-1 1,1 0,-1 0,1 0,-1 0,1 0,-1 0,1 0,-1 0,1 0,-1 0,1 0,-1 0,1 0,-1 0,1 0,-1 1,1-1,-1 0,0 0,1 1,-1-1,1 0,-1 0,0 1,1-1,-1 0,0 1,1-1,-1 1,0-1,1 1,-1-1,0 0,0 1,0-1,1 1,-1-1,0 1,0-1,0 1,0-1,0 1,0-1,0 1,0-1,16 50,-11-31,-1-8,0 0,0 0,1 0,0-1,1 1,0-1,1-1,0 1,1-1,0 0,0-1,0 0,1 0,1-1,-1 0,1-1,0 0,1 0,-1-1,1 0,0-1,1 0,-1-1,0-1,8 2,69-26,-74 12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260 520,'-7'-1,"0"1,-1 0,1 0,0 0,0 1,0 0,0 1,0 0,0 0,0 0,0 1,1 0,-1 0,1 0,0 1,0 0,0 1,0-1,1 1,-4 4,-4 6,1 0,1 1,0 1,1 0,1 0,0 0,1 1,1 1,1-1,1 1,1 0,0 1,1-1,1 0,1 1,1 10,-1-25,1 0,-1 0,1 0,0 0,0 0,1 0,-1 0,1 0,0 0,1 0,-1 0,1-1,0 1,0 0,1-1,-1 1,1-1,0 0,0 0,0 0,1 0,-1-1,1 0,0 1,0-1,0 0,0-1,1 1,-1-1,1 0,0 0,-1 0,1-1,0 1,0-1,0 0,0-1,0 1,5-1,9-7,1-1,-1-1,-1 0,0-1,0-1,-1-1,-1-1,0 0,0-1,-1 0,8-12,20-22,-2-2,-2-1,-2-2,-3-2,-2-1,9-26,-27 53,-1-1,-1-1,-1 0,-2 0,-1-1,-2 0,-1-1,-1 1,-2-1,-1-5,-2 32,1 0,-1-1,0 1,-1 0,0 0,0 0,0 0,0 0,-1 0,0 0,-1 1,1-1,-1 1,0 0,-1-1,3 4,0 0,0 0,-1 1,1-1,0 1,-1-1,1 1,-1 0,1 0,-1 0,1 0,-1 1,0-1,1 1,-1-1,0 1,1 0,-1 0,0 0,0 0,1 1,-1-1,0 1,1 0,-1-1,0 1,1 1,-1-1,1 0,0 0,-1 1,1-1,0 1,0 0,0 0,0 0,-16 15,0 2,2 0,0 0,1 1,2 1,0 1,1 0,0 0,2 1,1 1,1 0,1 0,2 0,0 1,0 7,3-18,0 0,1 0,1 0,1 1,-1-1,2 0,0 0,1 0,0-1,1 1,1-1,0 1,1-1,0-1,1 1,0-1,1 0,1-1,-1 0,2 0,0-1,0 0,1-1,0 0,0-1,1 0,9 4,-11-7,0 0,0-1,0-1,1 1,-1-2,1 0,-1 0,1-1,0 0,0 0,0-2,0 1,-1-1,1-1,0 0,-1 0,11-4,-13 3,0 0,0-1,0 0,0 0,-1-1,1 1,-1-2,0 1,-1-1,1 0,-1 0,0-1,-1 0,0 0,0 0,0 0,-1-1,0 0,0 0,1-7,-7 3,-8 32,10-15,-1 0,0 0,1 0,0 0,0 0,1 0,-1 0,1 0,0 0,0 0,1 0,-1 0,1-1,0 1,1 0,-1-1,1 0,0 0,0 1,0-2,0 1,1 0,0-1,-1 1,1-1,0 0,1-1,-1 1,3 1,3 1,0 0,0-1,0 0,1-1,0 0,-1 0,1-1,0-1,0 0,0 0,0-1,1-1,3 0,6-4,1-2,-1 0,0-2,-1 0,0-1,0-1,-1 0,-1-2,0 0,-1-2,0 1,-1-2,-1 0,6-9,33-28,-52 51,-1 0,1 0,-1 0,1 0,0 0,0 0,0 1,0-1,0 0,0 1,0 0,0 0,1 0,-1 0,0 0,1 0,-1 0,1 1,-1-1,1 1,-1 0,1 0,0-1,-1 2,1-1,-1 0,1 1,-1-1,1 1,-1 0,1-1,-1 1,0 0,1 1,-1-1,0 0,0 1,0-1,0 1,0 0,0-1,-1 1,1 0,0 0,-1 0,1 1,-1-1,0 0,0 0,0 1,0-1,0 0,-1 1,1 0,2 13,0 0,-1 0,-1 0,-1 0,0 0,-1 0,-1 0,0 0,-1-1,-1 1,0-1,-3 4,5-14,0-1,0 1,-1-1,0 0,0 0,0 0,0 0,-1-1,1 1,-1-1,0 0,0 0,0 0,0-1,-1 0,1 1,-1-1,1-1,-1 1,0-1,1 0,-1 0,0 0,0 0,0-1,0 0,-5 0,10 0,-1 0,0-1,0 1,0 0,1 0,-1 0,0-1,0 1,1 0,-1-1,0 1,1-1,-1 1,0-1,1 1,-1-1,1 1,-1-1,0 0,1 1,0-1,-1 0,1 1,-1-1,1 0,0 1,-1-1,1 0,0 0,0 0,0 1,0-1,0 0,0 0,0 0,0 1,0-1,0 0,0 0,0 0,0 1,1-1,-1 0,0 0,1 1,-1-1,0 0,1 1,-1-1,1 0,-1 1,1-1,0 1,-1-1,1 1,-1-1,1 1,0-1,0 1,-1-1,1 1,0 0,0 0,-1-1,1 1,0 0,12-5,0 1,-1 1,2 0,-1 0,0 2,0-1,1 2,-1 0,0 0,1 1,1 1,44 10,-52-9,1-1,0 0,0 0,0-1,0 0,1 0,-1-1,0 0,0-1,0 0,7-1,8-7,-1-1,0-1,0-1,-1-1,-1 0,0-2,-1 0,-1-1,0-1,-1-1,-1-1,-1 0,13-21,-14 24,3-10,0 1,-1-2,-2 0,-1-1,-1-1,-2 1,0-2,-2 1,3-27,1-145,-26 149,14 51,0 0,-1 0,1 0,0 0,-1 0,1 0,-1 0,1 0,-1 0,0 1,1-1,-1 0,0 0,0 1,0-1,1 1,-1-1,0 0,0 1,0 0,0-1,0 1,0-1,0 1,0 0,0 0,0 0,0 0,0 0,0 0,0 0,0 0,0 0,0 0,0 0,0 0,0 1,0-1,0 0,0 1,0-1,0 1,0-1,0 1,1 0,-1-1,0 1,0 0,-7 9,1 0,0 0,0 1,1 0,0 0,1 1,1 0,0-1,0 1,1 1,1-1,0 0,0 1,1 1,-5 20,0 6,2 1,1-1,2 1,2-1,2 1,1-1,2 1,9 26,-6-30,-2 0,-1 0,-2 1,-2 0,-1 0,-3 19,-16-19,17-37,0-1,1 1,-1-1,1 1,-1-1,0 0,1 1,-1-1,0 0,1 0,-1 1,0-1,0 0,1 0,-1 0,0 0,0 0,1 0,-1 0,0 0,0 0,1 0,-1 0,0-1,1 1,-1 0,0 0,1-1,-1 1,0 0,1-1,-1 1,0-1,1 1,-1-1,1 1,-1-1,1 1,-1-1,1 0,0 1,-1-1,1 0,0 1,-1-1,1 0,0 1,0-1,0 0,-1 0,1 1,0-1,0 0,0 0,-9-46,7 22</inkml:trace>
  <inkml:trace contextRef="#ctx0" brushRef="#br0" timeOffset="329.899">2292 350,'-28'20,"15"-13,0 1,1 0,0 1,0 0,1 1,0 0,0 1,2 1,-1-1,1 1,1 1,0 0,1 0,-2 4,9-10,1 0,-1 0,1 0,0-1,1 1,0 0,0-1,0 1,1-1,-1 0,2 0,-1 0,1 0,0-1,0 1,0-1,1 0,0 0,0-1,0 1,0-1,1 0,0 0,0-1,0 0,0 0,0 0,1-1,-1 0,3 0,34 23,55 39,-70-74,-21-4</inkml:trace>
  <inkml:trace contextRef="#ctx0" brushRef="#br0" timeOffset="685.224">881 68,'5'0,"1"4,0 3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18120 623,'-2'-1,"-1"0,1 0,-1 0,0 1,1-1,-1 1,0-1,0 1,1 0,-1 0,0 1,0-1,1 0,-1 1,0 0,1 0,-1-1,1 2,-1-1,1 0,-1 0,1 1,0-1,0 1,0 0,0 0,0-1,0 1,0 1,-1 0,-44 73,41-60,1 1,1 1,1-1,1 0,0 1,1 0,1-1,0 1,2 6,-1 9,-1-30,-1 1,0 0,1 0,-1-1,1 1,0 0,0 0,1-1,-1 1,1 0,0 0,0-1,0 1,0-1,1 1,0-1,-1 0,1 1,0-1,1 0,-1 0,0 0,1-1,0 1,-1 0,1-1,0 0,0 0,1 0,-1 0,0 0,1 0,-1-1,1 0,-1 0,1 0,0 0,-1 0,1-1,0 0,0 0,0 0,11-6,-1 0,1-2,-1 0,0 0,-1-2,0 1,0-2,-1 0,-1 0,0-1,3-4,-1 2,-1-1,0 0,-1 0,-1-1,0-1,-1 0,-1 0,-1 0,0-1,-1 0,-1-1,0-3,-4 18,-1 0,0 1,1-1,-1 0,-1 0,1 1,0-1,-1 0,0 1,0-1,0 0,0 1,0-1,-1 1,0 0,1-1,-1 1,-1 0,1 0,0 0,-1 0,1 1,-1-1,0 1,0 0,0-1,0 1,0 0,-2 0,-4-2,-1 0,0 1,0 0,0 0,0 1,0 0,-1 1,1 1,-11 0,-45-8,95-16,11 9,2 1,-1-3,-1-1,0-1,-1-3,-2-1,0-2,4-5,-32 18,0 0,-1 0,0-1,-1 0,0-1,-1 1,-1-1,0 0,-1-1,0 1,-1-1,-1 0,0 0,-1 0,-1 0,0 0,-1 0,-1 0,-2-8,-7-11,7 64,46 267,-24-210,-4 1,-3 1,-4 0,-5 0,-3 0,-4 0,-5 7,-65 280,71-356,-1-1,-1 1,0-1,-2 0,0 0,-1-1,-1 0,-1-1,11-16,0-1,-1 1,1 0,0-1,0 1,-1-1,1 1,0 0,-1-1,1 1,-1-1,1 1,-1-1,1 0,-1 1,1-1,-1 1,1-1,-1 0,1 1,-1-1,0 0,1 0,-1 0,1 1,-1-1,0 0,1 0,-1 0,0 0,1 0,-1 0,0 0,1 0,-1 0,0-1,1 1,-1 0,1 0,-1 0,0-1,1 1,-1 0,1-1,-1 1,1-1,-1 1,1 0,-1-1,1 1,-1-1,1 1,0-1,-1 0,1 1,0-1,-1 1,1-1,0 0,0 1,0-1,-1 1,1-1,0 0,0 1,-7-47,6-14,3-1,2 0,3 1,2 0,3 0,3 2,2-1,11-19,27-11,-35 71</inkml:trace>
  <inkml:trace contextRef="#ctx0" brushRef="#br0" timeOffset="-12283.403">11375 227,'-2'1,"0"1,0-1,0 1,0-1,1 1,-1 0,1 0,-1 0,1 0,0 0,0 0,0 0,0 0,0 0,0 1,0-1,1 0,-1 1,1-1,0 0,0 1,0-1,0 0,0 3,0-2,-14 393,-50-56,60-321,8-20,66-194,-66 174</inkml:trace>
  <inkml:trace contextRef="#ctx0" brushRef="#br0" timeOffset="-11988.908">11064 735,'90'-17,"134"-6,-207 19,-2 2,0-1,-1 0,0-2,0 1,0-1,0-1,-1-1,0 0,8-6,-5-1</inkml:trace>
  <inkml:trace contextRef="#ctx0" brushRef="#br0" timeOffset="-11568.531">11685 256,'-21'130,"7"-50,4 1,-1 71,11-139,0 0,1-1,1 1,0 0,0-1,2 1,-1-1,1 0,1 0,0 0,1-1,0 0,1 0,0 0,1-1,3 3,-7-10,0 0,1 0,0-1,-1 1,1-1,0-1,0 1,0-1,0 1,0-1,0-1,1 1,-1-1,0 0,0 0,1-1,-1 1,0-1,0 0,0 0,0-1,0 0,0 0,0 0,-1 0,1-1,-1 0,1 0,-1 0,0 0,0-1,-1 1,4-5,50-25,-56 33,0 1,0-1,1 0,-1 0,0 1,0-1,0 1,0-1,0 1,0-1,0 1,0 0,0 0,0-1,0 1,0 0,-1 0,1 0,0 0,0 0,-1 0,1 0,-1 0,1 0,-1 0,1 0,-1 0,0 0,0 1,1-1,-1 0,0 0,0 0,0 1,0-1,0 0,-1 0,1 0,0 0,0 1,-1-1,1 0,-1 1,1 7,25 81,-24-88,0 1,0-1,0 1,1-1,-1 0,1 0,0 0,-1 0,1 0,0 0,0 0,0 0,0-1,0 1,1-1,-1 0,0 1,1-1,-1 0,1-1,-1 1,1 0,0-1,-1 1,1-1,0 0,-1 0,1 0,0 0,-1 0,1 0,-1-1,1 0,15-6</inkml:trace>
  <inkml:trace contextRef="#ctx0" brushRef="#br0" timeOffset="-11206.096">12249 848,'10'2,"-1"1,1-2,0 1,0-2,0 1,-1-1,1-1,0 1,0-2,0 1,-1-1,1-1,-1 0,0 0,0-1,0 0,0-1,0 0,-1 0,0-1,0 0,-1 0,1-1,-1 1,-1-2,4-3,-9 8,-1 1,1-1,-1 0,1 1,-1-1,0 1,0-1,0 0,0 1,-1-1,1 1,-1-1,1 1,-1-1,0 1,0-1,0 1,0 0,-1-1,1 1,0 0,-1 0,0 0,1 0,-1 0,0 0,0 1,0-1,0 1,-1-1,1 1,0 0,-1-1,1 1,0 1,-1-1,1 0,-1 1,0-1,1 1,-1 0,1-1,-1 1,0 0,1 1,-1-1,1 1,-1-1,1 1,-1 0,1-1,-1 1,1 1,0-1,-2 1,-4 1,0 0,-1 1,1 1,1-1,-1 1,1 0,-1 1,1 0,1 0,-1 1,1 0,1 0,-1 0,1 0,0 1,1 0,0 0,0 0,1 1,0 0,0-1,1 1,0 0,0 0,1 0,1 0,-1 0,1 0,1 0,0 0,0 0,1 0,0 0,0 0,1 0,3 5,3-5,0 0,1-1,0 0,1 0,0-1,0 0,0-1,1 0,0-1,0 0,0-1,1-1,-1 0,1 0,0-1,0-1,0 0,2-1,70 2,-60-2</inkml:trace>
  <inkml:trace contextRef="#ctx0" brushRef="#br0" timeOffset="-9414.452">13350 1102,'-1'-22,"1"0,0 0,2 1,0-1,2 0,0 1,2 0,0 0,1 0,1 1,1 0,1 1,0 0,2 0,0 1,1 1,1 0,10-9,163-100,-185 125,-1 0,0 0,1 0,-1 0,1 0,-1 0,1 0,0 1,-1-1,1 1,0-1,-1 1,1 0,0-1,0 1,-1 0,1 0,0 0,0 1,-1-1,1 0,0 1,-1-1,1 1,0-1,-1 1,1 0,-1 0,1-1,-1 1,1 0,-1 1,0-1,1 0,-1 0,0 1,0-1,0 0,0 1,0-1,0 1,0-1,-1 1,1 0,0-1,-1 1,1 0,-1-1,0 1,0 0,0 0,1-1,-1 1,-1 0,1 256,-1-256,1-1,0 1,0-1,0 0,0 1,1-1,-1 0,0 1,1-1,-1 0,0 0,1 1,0-1,-1 0,1 0,0 0,-1 1,1-1,0 0,0 0,0 0,0 0,0-1,0 1,0 0,0 0,1-1,-1 1,0 0,0-1,1 1,-1-1,0 0,1 1,-1-1,0 0,1 0,-1 0,0 0,1 0,-1 0,0 0,1-1,-1 1,0 0,1-1,-1 1,0-1,0 1,1-1,-1 0,0 1,0-1,0 0,0 0,0 0,0 0,0 0,0 0,227-211,-127 138,-100 74,0-1,0 0,-1 1,1-1,0 1,0-1,0 1,0-1,0 1,0 0,0-1,0 1,0 0,0 0,0 0,0 0,0 0,0 0,0 0,0 0,0 0,0 0,-1 0,1 1,0-1,0 0,0 1,0-1,0 1,0-1,0 1,0-1,-1 1,1 0,0-1,-1 1,1 0,0 0,-1 0,1-1,-1 1,1 0,-1 0,1 0,-1 0,0 0,1 0,-1 0,0 0,0 0,0 0,0 0,0 0,0 0,0 0,0 0,0 0,0 0,-7 62,-1-28,2 0,1 1,2-1,1 1,2 0,2 12,3-29,1-7</inkml:trace>
  <inkml:trace contextRef="#ctx0" brushRef="#br0" timeOffset="-9115.341">14592 678,'-19'25,"-4"3,2 0,0 2,2 0,2 1,1 1,1 0,-3 13,17-42,-1 0,1 0,0 0,0 0,0 0,1 0,-1 0,1 1,-1-1,1 0,0 0,0 0,1 1,-1-1,1 0,-1 0,1 0,0 0,0 0,1 0,-1 0,0 0,1 0,0-1,0 1,0-1,0 1,0-1,0 1,1-1,-1 0,1 0,-1 0,1-1,0 1,0-1,0 1,0-1,0 0,0 0,0 0,0-1,0 1,0-1,0 1,1-1,-1 0,3-1,11-4,1 0,-2-2,1 0,-1-1,0 0,0-2,-1 0,-1 0,1-1,-2-1,0-1,0 0,-1 0,-1-1,0-1,-1 1,0-2,5-12,-11 20,0-1,0 0,-1 0,0 0,0 0,-1-1,-1 1,0-1,0 1,0-1,-1 1,-1-3,1 8,-1 1,1-1,-1 1,0 0,0-1,0 1,0 0,0-1,-1 1,0 0,1 0,-1 0,-1 0,1 1,0-1,0 1,-1-1,0 1,1 0,-1 0,0 0,0 0,0 0,0 1,-1-1,1 1,0 0,-1 0,1 0,0 0,-1 1,1-1,-1 1,0 0,-23 2,2 3</inkml:trace>
  <inkml:trace contextRef="#ctx0" brushRef="#br0" timeOffset="-8699.011">15354 227,'-11'13,"-1"0,2 1,0 1,0-1,1 1,1 1,1 0,0 0,1 0,1 1,0 0,2 0,-1 0,2 1,1-1,0 0,1 1,1-1,0 1,2 4,1-7,0 0,-1 1,-1-1,0 0,-1 1,-1 0,0-1,-1 1,-3 12,-2 0,-1-1,-2 0,-1 0,0-1,-3-1,-4 7,-10 25,23-49</inkml:trace>
  <inkml:trace contextRef="#ctx0" brushRef="#br0" timeOffset="-8452.667">14931 623,'38'4,"37"3,10-1,-4-1,-11-2,-13-1,-11-1,-9 0,-6-1,-3 4,-2 2,0 0,0-1,-4-2</inkml:trace>
  <inkml:trace contextRef="#ctx0" brushRef="#br0" timeOffset="-8251.127">15833 678,'-14'34,"-5"6,1-4</inkml:trace>
  <inkml:trace contextRef="#ctx0" brushRef="#br0" timeOffset="-8099.024">15806 340</inkml:trace>
  <inkml:trace contextRef="#ctx0" brushRef="#br0" timeOffset="-7817.393">16116 594,'-6'22,"-1"3,0 1,1 0,2 0,0 0,2 0,1 1,1-1,3 20,-3-43,1 0,-1 0,1 1,0-1,0 0,0 0,0 0,0 0,1 0,-1-1,1 1,0 0,0-1,0 1,0-1,0 0,1 1,-1-1,1 0,-1 0,1-1,0 1,0 0,0-1,0 0,0 0,0 0,0 0,0 0,0-1,0 1,0-1,1 0,-1 0,0 0,0 0,0 0,1-1,-1 0,0 1,0-1,0 0,0-1,0 1,0 0,1-2,8-7,0 0,0-1,-1 0,-1-1,0 0,0-1,-2 0,1-1,-1 0,-1 0,-1 0,0-1,-1 0,1-3,10-94,-15 109,-1-1,0 1,-1 0,1 0,0 0,-1-1,0 1,0 0,0 0,0 0,0 0,-1 0,1 0,-1 0,0 1,1-1,-1 1,-1-1,1 1,0-1,-1 1,1 0,-1 0,1 1,-1-1,0 0,0 1,0-1,0 1,0 0,0 0,-3 0,1 1,0 0,-1 0,1 1,0 0,0 0,0 0,0 1,0-1,1 1,-1 0,0 1,1-1,-1 1,1 0,-2 2,-19 13</inkml:trace>
  <inkml:trace contextRef="#ctx0" brushRef="#br0" timeOffset="-7366.236">16511 904,'44'-76,"91"-127,-135 202,1 0,-1 0,1 0,-1 0,1 0,-1 0,1 0,0 0,0 0,0 0,-1 1,1-1,0 0,0 0,0 1,0-1,0 1,0-1,0 1,0-1,0 1,1 0,-1 0,0-1,0 1,0 0,0 0,1 0,-1 0,0 0,0 0,0 1,0-1,0 0,0 0,1 1,-1-1,0 1,0-1,0 1,0 0,0-1,-1 1,1 0,0-1,0 1,0 0,0 0,-1 0,1 0,0 0,-1 0,1 0,-1 0,1 0,22 55,-22-50,1 0,-1 0,1-1,0 1,1 0,-1-1,1 1,0-1,0 0,1 0,0 0,0-1,0 1,0-1,0 0,1 0,0 0,0-1,0 0,0 0,1 0,-1 0,4 0,2 0,0-2,0 1,0-2,0 1,1-1,-1-1,0 0,0-1,0 0,-1 0,1-1,0-1,-1 0,0 0,0-1,0 0,-1-1,1 0,-1-1,-1 0,1 0,-1 0,0-1,-1-1,0 1,0-1,-1 0,0-1,-1 1,0-1,0-1,1-5,6-12,-2 2</inkml:trace>
  <inkml:trace contextRef="#ctx0" brushRef="#br0" timeOffset="4383.471">1 2231,'43'-15,"-1"-3,-1-1,-1-2,0-2,-2-2,7-7,-22 17,7-3,-1-2,0-1,-1-1,-2-1,0-2,-2 0,0-2,-2 0,17-29,-33 44,0-1,-1 1,-1-1,0 0,-1 0,0 0,-1 0,0 0,-1-1,-1 1,-1-7,0 17,0-1,0 1,0 0,-1 0,0 0,1 0,-1 0,0 0,-1 1,1-1,0 1,-1-1,1 1,-1 0,0 0,0 0,0 0,0 0,0 1,0-1,0 1,-1 0,1 0,0 0,-1 1,1-1,-1 1,1 0,-1 0,1 0,-1 0,1 0,0 1,-1 0,1-1,0 1,-1 1,1-1,0 0,0 1,0-1,0 1,0 0,0 0,0 0,1 1,-1-1,1 1,0-1,-1 2,-2-2,-1 1,1 0,1 0,-1 0,0 0,1 1,0 0,-1 0,2 0,-1 1,0-1,1 1,0 0,0-1,0 2,1-1,-1 0,1 0,1 1,-1-1,1 1,0 0,0-1,0 1,1 0,0 0,0-1,1 1,-1 0,1-1,1 1,-1 0,1-1,0 1,0-1,0 0,1 0,2 4,4-1,0-1,0 0,1-1,0 0,0-1,1 0,0 0,-1-1,2 0,-1-1,0-1,1 0,-1 0,1-1,-1 0,1-1,0 0,-1-1,1-1,1 0,68 2,-79 0,0 0,0 0,1 0,-1 1,0-1,0 0,0 1,0 0,0-1,0 1,0 0,0 0,0 0,0 0,-1 0,1 1,0-1,-1 1,1-1,-1 1,1-1,-1 1,0 0,1 0,-1-1,0 1,0 0,-1 0,1 0,0 0,-1 0,1 1,-1-1,1 0,-1 0,0 0,0 0,0 0,0 1,-1-1,-23 91,18-78,-9 24,10-28,0-1,1 1,0 0,1 0,0 0,1 1,0-1,1 1,0-1,0 6,2-16,-1 0,0 0,1 0,-1-1,0 1,1 0,-1 0,1 0,-1-1,1 1,0 0,-1-1,1 1,0 0,-1-1,1 1,0-1,0 1,-1-1,1 1,0-1,0 0,0 1,0-1,0 0,0 0,-1 0,1 1,0-1,0 0,0 0,0 0,0-1,0 1,0 0,0 0,0 0,0-1,-1 1,1 0,0-1,0 1,0-1,-1 1,1-1,0 1,0-1,-1 0,1 1,0-1,-1 0,1 1,-1-1,1-1,-1 2,15-9</inkml:trace>
  <inkml:trace contextRef="#ctx0" brushRef="#br0" timeOffset="-27311.148">1130 143,'0'0,"0"0,-1 0,1 0,0 0,-1 0,1 0,-1 0,1 0,0 0,-1 0,1 0,0 0,-1 0,1 0,-1 0,1 0,0 0,-1 0,1 0,0-1,-1 1,1 0,0 0,0-1,-1 1,1 0,0 0,-1-1,1 1,0 0,0 0,0-1,-1 1,1 0,0-1,0 1,0-1,0 1,0 0,0-1,-1 1,-14 39,5 3,1 2,2-1,3 1,1 0,2 1,2-1,2 3,-2-32,0-1,2 1,-1-1,2 1,0-1,1 0,0 0,1-1,3 6,-6-14,-1-1,1 0,0 1,1-1,-1-1,1 1,-1 0,1-1,0 0,0 0,1 0,-1 0,1-1,-1 1,1-1,0 0,0-1,0 1,0-1,0 0,0 0,0-1,0 1,0-1,0 0,1-1,-1 1,2-2,10-3,-1-2,1 0,-1-1,-1-1,1 0,-1-1,-1 0,0-2,-1 1,0-2,0 0,-2 0,1-1,-2 0,0-1,-1-1,2-3,43-54,-13 14,-33 82,-9 27,-1-24,2 1,0-1,2 0,1 1,1-1,1-1,7 22,-9-41,1 1,0-1,0 0,0 0,1-1,0 1,0-1,0 0,1 0,-1-1,1 1,0-1,1-1,-1 1,1-1,-1 0,1-1,0 1,0-1,0-1,0 1,1-1,-1 0,0-1,0 0,1 0,-1-1,0 0,1 0,-1 0,0-1,0 0,0-1,-1 1,1-1,0-1,-1 1,0-1,0 0,2-2,15-15,-1-1,-1-1,-1-1,-1-1,-1-1,-1 0,-1-1,-2-1,2-7,2-2,-1-1,-2-1,-2 0,-1-1,-3 0,0-3,-10 15,-4 29</inkml:trace>
  <inkml:trace contextRef="#ctx0" brushRef="#br0" timeOffset="-26975.969">2259 764,'39'-17,"-1"0,0-3,-2-1,0-2,-2-1,14-14,-42 34,0 0,0-1,-1 1,1-1,-1-1,-1 1,1-1,-1 1,0-1,0-1,-1 1,1 0,-1-1,-1 0,1 0,-1 0,-1 0,1 0,-1 0,0 0,-1 0,0-1,0 1,0 0,-1 0,0 0,-1-2,-2 6,0-1,0 1,0 0,0 0,-1 0,1 1,-1-1,0 1,0 0,0 1,0-1,0 1,0 0,-1 0,1 0,0 1,0 0,-1 0,1 0,0 1,0 0,0 0,-1 0,1 1,0-1,0 1,1 0,-1 1,0-1,1 1,-1 0,1 0,0 0,-3 4,-1 0,0 0,0 0,1 1,0-1,1 2,0-1,0 1,1 0,0 0,0 1,1-1,0 1,1 0,0 0,1 0,0 1,0-1,1 0,1 1,-1-1,2 1,0-1,0 1,0-1,2 0,-1 0,1 0,1 0,0 0,0 0,1-1,0 0,0 0,1 0,0-1,1 0,0 0,0-1,1 1,0-2,0 1,1-1,-1 0,1-1,1 0,-1 0,1-1,-1 0,4 0,131-1,-120-4</inkml:trace>
  <inkml:trace contextRef="#ctx0" brushRef="#br0" timeOffset="-25754.555">3360 566,'-4'26,"1"0,1-1,1 1,1 0,2 0,2 10,-3-26,0-1,0 0,1-1,0 1,0-1,1 1,0-1,0 0,1 0,0 0,1-1,0 0,5 7,-8-11,0-1,1 0,-1 1,1-1,-1 0,1 0,0-1,0 1,0-1,-1 1,2-1,-1 0,0 0,0 0,0 0,0-1,1 1,-1-1,0 0,0 0,1 0,-1 0,0-1,1 1,-1-1,0 0,0 0,0 0,0-1,0 1,0 0,0-1,0 0,-1 0,2-1,8-7,-1 0,0-1,-1 0,0 0,-1-1,0-1,-1 1,2-6,27-37,-36 54,-1 0,0 0,1 0,0 1,-1-1,1 0,-1 0,1 0,0 1,0-1,0 0,-1 1,1-1,0 0,0 1,0-1,0 1,0 0,0-1,0 1,0 0,0-1,0 1,0 0,0 0,0 0,0 0,0 0,0 0,0 0,0 0,0 1,0-1,0 0,0 1,0-1,0 0,0 1,0-1,0 1,0 0,0-1,-1 1,1 0,0-1,0 1,-1 0,1 0,0 0,-1 0,1-1,-1 1,1 0,-1 0,0 0,1 0,-1 0,0 0,0 0,0 1,23 41,-21-35,1 0,0-1,0 1,1-1,0 0,1 0,-1 0,1-1,1 1,-1-1,1 0,0-1,0 0,1 0,0 0,-1 0,2-1,-1 0,0-1,1 0,0 0,5 1,-4-4,0-1,1 0,-1 0,0-1,0 0,-1-1,1 0,0-1,-1 1,0-1,0-1,0 0,0 0,-1-1,0 1,0-1,0-1,-1 0,0 0,0 0,-1 0,0-1,0 0,3-8,-1 7,0 0,0-1,-2 0,1 0,-1-1,-1 1,1-1,-2 0,0 0,0 0,-1-1,0 1,0-11,-7 6</inkml:trace>
  <inkml:trace contextRef="#ctx0" brushRef="#br0" timeOffset="-25508.513">4375 735,'-9'34,"-9"20,0 6,2-7</inkml:trace>
  <inkml:trace contextRef="#ctx0" brushRef="#br0" timeOffset="-25268.449">4375 171</inkml:trace>
  <inkml:trace contextRef="#ctx0" brushRef="#br0" timeOffset="-22353.916">4884 171,'0'407,"-30"-105,31-196,-1-107</inkml:trace>
  <inkml:trace contextRef="#ctx0" brushRef="#br0" timeOffset="-21919.802">5052 199,'-3'6,"0"0,0 0,0 1,0-1,1 1,0-1,0 1,1 0,0 0,0-1,1 1,0 0,0 0,0 0,1 0,0 0,0-1,1 1,0 0,2 5,-3-7,7 47,-2 0,-3 1,-3 0,-3 24,1 21,3 131,22-174,-22-54,0 0,-1 0,1 0,0 0,0 0,0-1,0 1,0 0,0-1,0 1,0-1,0 1,0-1,0 1,0-1,0 0,0 0,0 1,0-1,1 0,-1 0,0 0,0 0,0 0,0 0,0-1,1 1,-1 0,0 0,0-1,0 1,0-1,0 1,0-1,0 0,0 1,0-1,0 0,0 1,-1-1,1 0,0 0,0 0,-1 0,1 0,-1 0,1 0,-1 0,1-1,8-13</inkml:trace>
  <inkml:trace contextRef="#ctx0" brushRef="#br0" timeOffset="-21025.675">6182 623,'-18'0,"0"2,0 0,1 1,-1 0,1 2,0 0,0 1,0 1,1 0,-14 9,22-12,1 1,-1 0,1 0,0 0,0 1,1 0,0 1,0-1,0 1,1 0,0 1,1-1,-1 1,1 0,1 0,-1 0,2 0,-1 1,1-1,0 1,1 0,-1 6,3-9,0-1,1 1,-1-1,1 1,0-1,1 0,-1 1,1-1,0 0,0-1,0 1,1-1,0 1,0-1,0 0,0 0,1-1,-1 1,1-1,0 0,0 0,0-1,1 0,-1 0,0 0,1 0,0-1,-1 0,1 0,0 0,-1-1,1 0,0 0,0 0,-1-1,1 0,0 0,-1 0,1-1,-1 0,0 0,1 0,-1-1,2-1,18-8,-1-1,-1-2,0 0,-1-1,-1-2,0 0,-1-1,-1-1,-1-1,8-12,53-55,-78 87,-1 0,1 0,0 0,-1 0,1 0,0 1,0-1,0 0,0 0,0 1,0-1,0 1,0-1,0 1,0-1,0 1,0 0,0-1,0 1,0 0,0 0,0 0,1 0,-1 0,0 0,0 0,0 0,0 0,0 1,0-1,0 0,0 1,1-1,-1 1,0-1,-1 1,1-1,0 1,0 0,0 0,0-1,0 1,-1 0,1 0,0 0,-1 0,1 0,0 0,-1 0,1 0,-1 0,0 0,1 0,-1 0,0 0,0 0,0 0,1 1,-1-1,0 0,-1 0,1 0,0 0,0 0,0 0,-1 1,1-1,4 62,-5-55,0 0,0-1,1 1,0 0,1-1,0 1,0 0,0-1,1 1,1-1,-1 1,1-1,0 0,0 0,1 0,0-1,0 1,1-1,0 0,0 0,0-1,1 1,0-1,0 0,4 2,2-3,-1 0,1 0,0-1,0-1,0 0,0 0,0-1,0-1,1 0,11-2,1 1</inkml:trace>
  <inkml:trace contextRef="#ctx0" brushRef="#br0" timeOffset="-20590.373">6774 848,'105'-161,"-33"50,-72 111,0 1,1-1,-1 1,0-1,0 1,0-1,0 0,1 1,-1-1,0 1,0-1,1 0,-1 1,0-1,1 0,-1 1,0-1,1 0,-1 0,0 1,1-1,-1 0,1 0,-1 0,0 0,1 1,-1-1,1 0,-1 0,1 0,-1 0,0 0,1 0,-1 0,1 0,-1 0,1 0,-1 0,1-1,-1 1,0 0,1 0,-1 0,1 0,-1-1,0 1,1 0,-1 0,0-1,1 1,-1 0,0-1,1 1,-1 0,0-1,0 1,1-1,-1 1,0 0,0-1,0 1,0-1,0 1,1-1,-1 1,0 0,0-1,0 1,0-1,0 1,2 37,-2-32,-1 37,-1-31,1-1,0 1,1 0,0 0,0-1,1 1,1 0,0-1,0 1,1-1,0 1,1-1,0 0,1-1,0 1,0-1,1 0,3 3,-3-8,0-1,0 0,0 0,0-1,0 0,1 0,-1 0,1-1,-1 0,1 0,0-1,-1 0,1 0,0 0,-1-1,1 0,0 0,-1-1,0 0,1 0,-1 0,0-1,0 0,0 0,0-1,-1 1,1-1,-1 0,0-1,0 1,-1-1,2-2,5-2,-2-1,1 0,-1-1,0 1,-1-2,-1 1,0-1,0 0,-1-1,0 0,9-26,-9 23</inkml:trace>
  <inkml:trace contextRef="#ctx0" brushRef="#br0" timeOffset="-20205.771">7791 678,'-26'1,"1"1,-1 1,1 1,0 2,0 0,1 2,0 0,0 2,1 0,-19 12,38-20,1 0,-1 0,1 0,-1 1,1-1,0 1,0-1,0 1,0 0,0 0,1 1,-1-1,1 0,0 1,0 0,0-1,1 1,-1 0,1 0,0 0,0 0,0 0,1 0,0 0,-1 0,1 0,0 0,1 0,-1 0,1 1,0-1,0 0,0-1,1 1,-1 0,1 0,0-1,0 1,0 0,0-1,1 0,-1 0,1 0,0 0,0 0,0 0,0-1,1 1,8 1,0-1,0 0,1-1,-1 0,1-1,0 0,-1-1,1 0,0-1,-1-1,1 0,-1 0,0-1,1-1,-1 0,9-5,2-2,0-2,-1 0,-1-1,0-1,-1-2,0 1,0-3,44-23,-63 41,0 0,1 1,-1 0,1-1,-1 1,1 0,-1-1,1 1,-1 0,1 0,-1 0,1 1,-1-1,1 0,-1 1,1-1,-1 0,1 1,-1 0,0-1,1 1,-1 0,0 0,1 0,-1-1,0 2,0-1,0 0,0 0,0 0,0 0,0 0,0 1,-1-1,1 0,0 1,-1-1,1 1,-1-1,0 1,1-1,-1 1,0-1,0 1,0-1,0 2,3 17,-3-15,1 1,-1-1,1 1,0-1,1 0,-1 1,1-1,0 0,0 0,1 0,-1-1,1 1,0 0,0-1,1 0,1 2,10 4</inkml:trace>
  <inkml:trace contextRef="#ctx0" brushRef="#br0" timeOffset="-19457.499">8242 1,'-5'38,"-1"37,0 11,1 0,2-5,0-12,2-7,1-10,0-4,0-6,5-4,2-5,-1-3,-1-1,-2-2,-1 1,0-11,-2-7</inkml:trace>
  <inkml:trace contextRef="#ctx0" brushRef="#br0" timeOffset="-18890.664">8552 537,'-12'32,"0"-4,2 0,1 1,1 0,1 0,1 1,0 19,6-47,-1 1,1-1,0 0,0 1,0-1,0 0,1 0,-1 1,1-1,-1 0,1 0,0 1,0-1,-1 0,2 0,-1 0,0 0,0 0,1-1,-1 1,1 0,-1 0,1-1,0 1,0-1,-1 0,1 1,0-1,0 0,1 0,-1 0,0-1,0 1,0 0,0-1,1 1,-1-1,0 0,1 0,-1 0,0 0,1 0,-1 0,2-1,10-5,0 0,0-1,-1 0,0-1,0 0,0-1,-1-1,-1 0,0-1,0 0,-1 0,0-1,-1-1,1-2,34-38,30-29,-74 82,0-1,0 1,0 0,0-1,0 1,0-1,1 1,-1-1,0 1,0-1,1 1,-1 0,0-1,0 1,1-1,-1 1,1 0,-1-1,0 1,1 0,-1 0,1-1,-1 1,0 0,1 0,-1 0,1 0,-1-1,1 1,-1 0,1 0,-1 0,1 0,-1 0,1 0,-1 0,1 0,-1 0,1 1,-1-1,1 0,-1 0,1 0,-1 0,0 1,1-1,-1 0,1 1,-1-1,0 0,1 1,-1-1,0 0,1 1,-1-1,0 0,1 1,-1-1,0 1,0-1,0 1,1-1,-1 1,0-1,2 37,-2-31,26 239,2 32,-28-265,3 14,-2 1,-1-1,0 1,-2-1,-2 1,0-1,-2 0,0 0,-2-1,-1 0,-1 0,-12 20,14-31,0-2,-1 1,-1-1,0 0,-1-1,0-1,-1 1,0-2,0 0,-1 0,-1-1,-4 2,16-9,1-1,-1 1,0 0,0-1,1 1,-1-1,0 1,0-1,1 0,-1 0,0 0,0 0,0 0,0 0,1-1,-1 1,0 0,0-1,1 0,-1 1,0-1,1 0,-1 0,1 0,-1 0,1 0,-1 0,1 0,0 0,-1-1,1 1,0-1,0 1,0-1,0 1,0-1,0 1,1-1,-1 0,0 0,1 1,0-1,-1-1,-9-82,42-88,-17 115,48-141,-49 172</inkml:trace>
  <inkml:trace contextRef="#ctx0" brushRef="#br0" timeOffset="-18424.099">9145 537,'53'-27,"-23"10,2 1,0 1,1 2,0 2,29-7,-61 17,1 0,-1 0,0 0,0 1,0-1,1 0,-1 1,0-1,0 1,1-1,-1 1,1 0,-1-1,0 1,1 0,-1 0,1 0,-1 0,0 0,1 1,-1-1,1 0,-1 0,0 1,1-1,-1 1,0 0,0-1,1 1,-1 0,0 0,0-1,0 1,0 0,0 0,0 0,0 0,0 1,0-1,-1 0,1 0,0 0,-1 1,1-1,-1 0,1 1,-1-1,0 0,0 1,1-1,-1 1,0-1,0 0,0 1,0-1,-1 1,1-1,0 0,-1 1,1 0,-60 82,-103 132,159-211,-49 97,52-99,0 0,0 0,0 0,1 0,-1 0,1 0,0 0,0 0,0 0,0 0,0 0,1 0,-1-1,1 1,0 0,0 0,0 0,0 0,1-1,-1 1,1-1,-1 1,1-1,0 1,0-1,0 0,0 0,1 0,-1 0,0-1,1 1,-1 0,1-1,0 0,-1 1,2-1,14 3,-1 0,2-1,-1 0,0-2,0 0,1-1,-1-1,0-1,12-2,-25 4,0 0,0 0,0-1,-1 1,1-1,0 0,0-1,-1 1,1-1,0 0,-1 0,0 0,1-1,-1 1,0-1,0 0,-1 0,1-1,-1 1,1-1,-1 0,0 1,0-1,1-3,-5-5</inkml:trace>
  <inkml:trace contextRef="#ctx0" brushRef="#br0" timeOffset="-18187.544">9116 678,'39'-4,"22"-7,5-2,-3 2,-8 3,-9 3,-7 1,-5 3,-4 0,-2 2,-1-1,0 1,-1-1,-4 0</inkml:trace>
  <inkml:trace contextRef="#ctx0" brushRef="#br0" timeOffset="-17884.875">9794 678,'15'3,"1"-1,-1-1,1 0,-1-1,1-1,-1-1,1 0,-1 0,0-2,9-3,-18 6,0-1,0-1,0 1,0-1,-1 0,1 0,-1 0,0-1,0 0,0 0,-1 0,1 0,-1-1,0 0,0 0,-1 0,1 0,-1-1,0 1,-1-1,1 0,-1 0,-1 0,1 0,-1 0,0 0,0-2,-1 5,-1 0,1 0,-1 0,0 0,0 0,-1 0,1 0,-1 0,1 0,-1 1,0-1,0 1,0-1,0 1,0 0,-1-1,1 1,-1 0,1 1,-1-1,0 0,0 1,0 0,0-1,0 1,0 0,0 1,0-1,0 0,0 1,-1 0,1 0,0 0,0 0,0 0,-1 1,1-1,0 1,0 0,0 0,0 0,0 0,0 1,0-1,1 1,-1-1,0 2,-9 1,0 2,0-1,1 1,0 1,0 0,1 1,0 0,0 0,1 1,0 1,1-1,0 1,0 1,1 0,0 0,1 0,0 0,1 1,0 0,1 0,1 1,0-1,0 1,1 0,1 0,0-1,1 1,0 0,1 0,0 0,2 1,-1-6,2 0,-1-1,1 0,0 1,1-2,0 1,0 0,0-1,1 0,0 0,0-1,0 0,1 0,0 0,0-1,0 0,0 0,1 0,-1-1,1-1,0 1,3 0,17 3,-1-1,1-1,0-1,1-2,24-1,-28-1</inkml:trace>
  <inkml:trace contextRef="#ctx0" brushRef="#br0" timeOffset="4668.936">1215 1892,'-12'23,"-2"3,0 1,2 0,1 0,1 2,2-1,0 1,1 9,6-36,0-1,1 1,0 0,-1 0,1-1,0 1,0 0,0 0,0 0,0-1,0 1,0 0,1 0,-1-1,1 1,-1 0,1 0,0-1,-1 1,1-1,0 1,0-1,0 1,0-1,1 1,-1-1,0 0,1 0,-1 0,0 1,1-1,0-1,-1 1,1 0,-1 0,1-1,0 1,0 0,-1-1,1 0,0 1,0-1,-1 0,1 0,0 0,0 0,0 0,-1-1,2 1,13-8,-1 0,-1-1,0 0,0-1,-1-1,0 0,-1 0,0-2,-1 1,0-1,1-4,-6 10,2-1,-1 0,0 0,-1-1,1 0,-2 0,1-1,-1 0,-1 0,1 0,-2 0,0-1,0 1,-1-1,0 0,0 0,-2 0,1 0,-1 0,-1 0,-1-7,-1 13,-1 0,0 0,0 0,-1 1,1 0,-1 0,0 0,0 0,0 1,0 0,-1 0,1 0,-1 1,0-1,0 1,0 1,0-1,0 1,0 0,0 1,-1-1,1 1,0 0,0 1,0 0,-1 0,1 0,0 0,0 1,1 0,-1 1,0-1,1 1,-1 0,1 0,-3 3,-11 4</inkml:trace>
  <inkml:trace contextRef="#ctx0" brushRef="#br0" timeOffset="5053.861">1779 1469,'-56'131,"7"3,5 2,1 21,-1-7,42-130,13-27,14-28,-12 12</inkml:trace>
  <inkml:trace contextRef="#ctx0" brushRef="#br0" timeOffset="5339.246">2033 1441,'-135'372,"34"-94,98-269,0-1,0 1,1 0,0 0,1 0,0 1,0-1,1 0,0 0,2 9,3 0</inkml:trace>
  <inkml:trace contextRef="#ctx0" brushRef="#br0" timeOffset="5583.791">2175 1892,'-10'39,"-8"12,0-7,2-12</inkml:trace>
  <inkml:trace contextRef="#ctx0" brushRef="#br0" timeOffset="5818.95">2287 1469,'0'0</inkml:trace>
  <inkml:trace contextRef="#ctx0" brushRef="#br0" timeOffset="6567.089">2400 2089,'26'-41,"-18"26,1 0,1 0,0 1,1 0,0 1,1 1,0-1,1 2,1 0,7-5,-20 15,1 0,0 0,-1 0,1 1,0-1,-1 0,1 1,0-1,0 1,0-1,-1 1,1 0,0 0,0 0,0 0,0 0,0 0,0 0,-1 1,1-1,0 1,0-1,0 1,-1 0,1 0,0-1,-1 1,1 1,-1-1,1 0,-1 0,0 0,1 1,-1-1,0 1,0-1,0 1,0-1,0 1,0 0,0-1,-1 1,1 0,0 0,-1 0,0-1,1 1,-1 0,0 0,0 0,0 0,0 0,0-1,-1 1,1 0,-1 0,1 0,-1 0,1-1,-1 1,0 0,6 79,-5-79,1-1,0 1,0 0,1 0,-1-1,0 1,0 0,1-1,-1 1,1-1,-1 0,1 0,0 1,0-1,-1 0,1 0,0-1,0 1,0 0,0-1,0 1,0-1,0 1,0-1,0 0,0 0,0 0,0 0,0 0,0 0,0-1,0 1,0-1,0 0,0 1,0-1,0 0,1-1,9-5,0 0,-1-1,-1 0,1-1,-1 0,0 0,-1-1,-1-1,1 1,-1-2,-1 1,1-3,16-20,-18 25,-3 4,-1 0,1 1,0-1,0 1,0 0,0 0,1 0,0 0,-1 1,1 0,1-1,-1 1,0 1,1-1,0 1,-1-1,1 1,0 1,0-1,0 1,0 0,1 0,-1 0,0 1,0-1,2 2,65 21,-71-21,1-1,-1 1,1-1,-1 1,1 0,-1 0,1 0,-1 0,0 0,0 0,1 0,-1 0,0 0,0 0,0 1,0-1,0 1,-1-1,1 0,0 1,-1 0,1-1,-1 1,1-1,-1 1,0-1,1 1,-1 0,0-1,0 1,0 0,-1-1,1 1,0 0,-1-1,1 1,-1-1,1 1,-1-1,0 1,1-1,-1 1,0-1,-72 69,63-62,0 0,0 0,1 1,0 0,0 1,1 0,1 0,-6 10,12-19,0 0,0 0,0 0,0 0,1 1,-1-1,1 0,-1 0,0 1,1-1,0 0,-1 1,1-1,0 0,0 1,0-1,0 1,0-1,0 0,0 1,0-1,0 1,1-1,-1 0,1 1,-1-1,1 0,-1 0,1 1,0-1,0 0,-1 0,1 0,0 0,0 0,0 0,0 0,0 0,1 0,-1 0,0-1,0 1,0 0,1-1,-1 1,0-1,1 0,-1 1,69-8,109-88,-175 92,0 0,0 1,0 0,0 0,1 0,-1 0,0 0,1 1,0 0,-1 0,1 0,0 1,0-1,-1 1,1 0,0 1,0-1,-1 1,1 0,0 0,-1 1,1-1,-1 1,1 0,-1 0,0 0,0 1,0-1,0 1,0 0,-1 0,1 1,-1-1,0 1,2 1,-1 9,0-1,-1 1,0 0,-1 0,0 0,-1 1,-1-1,-1 0,-1 9,2 6,-5 89,-4-1,-5 0,-6-1,-15 43,31-139,-1 0,-2 0,1 0,-2-1,-1 0,0 0,-1-1,-1 0,-1-1,0-1,-2 1,0-2,-12 11,24-24,0-1,0 1,1-1,-1 0,0 0,0 0,0 0,-1 0,1 0,0-1,0 1,0-1,-1 1,1-1,0 0,0 0,-1 0,1 0,0 0,0-1,-1 1,1 0,0-1,0 0,0 0,0 0,0 0,0 0,0 0,0 0,0 0,0-1,0 1,1-1,-1 0,1 1,-1-1,1 0,0 0,-1 0,1 0,0 0,0 0,1 0,-1 0,0 0,1 0,-1-1,1 1,0 0,-1 0,1-1,0 1,1 0,-1-1,1-1,-1-37,1 1,3-1,1 1,2 0,2 1,1-1,2 2,7-14,-16 43,13-42,3 0,1 1,3 1,12-16,-13 35,-2 8</inkml:trace>
  <inkml:trace contextRef="#ctx0" brushRef="#br0" timeOffset="7439.766">4319 1864,'-6'8,"-25"31,2 1,2 2,1 0,3 2,-9 22,30-62,0 0,0 0,0 0,1 0,0 0,-1 0,1 0,1 1,-1-1,1 0,-1 1,1-1,1 0,-1 0,0 1,1-1,0 0,0 0,0 1,1-1,0 0,-1 0,1-1,0 1,1 0,-1-1,1 1,-1-1,1 0,0 0,1 0,-1 0,0 0,1-1,-1 1,1-1,0 0,0 0,3 0,7-1,1-1,-1-1,0 0,1-1,-1-1,0 0,0-1,0 0,-1-1,0-1,0 0,0 0,0-2,-1 1,0-2,-1 0,0 0,0-1,-1 0,-1-1,4-4,25-26,-2-1,-2-1,-2-2,-2-2,-1-3,-10 17,-2 0,-1-2,-1 0,-3 0,-1-1,-1-1,-2 0,-2 0,-1-1,-1-18,-3 52,0 0,0 0,0 0,-1 0,1 0,-1 0,0 0,-1 0,1 0,0 1,-1-1,0 0,0 0,0 0,-1 1,1-1,-1 0,0 1,0-1,0 1,0 0,-1 0,1 0,-1 0,0 0,0 0,0 1,0 0,0-1,-1 1,1 0,-1 0,1 1,-1-1,0 1,0 0,1 0,-1 0,0 0,0 1,-3-1,-4 7,1 0,0 0,0 1,1 0,-1 1,2 0,-1 0,1 1,0 0,1 1,0-1,1 1,0 1,0-1,1 1,1 0,0 0,-3 12,-2-4,0 1,2 1,0 0,1 0,1 0,1 0,1 1,1 0,1 0,1-1,1 1,1 0,0 0,2-1,1 0,0 1,2-2,2 5,-4-12,2-1,0 0,1 0,0 0,0-1,1 0,1-1,0 0,0-1,1 0,0 0,1-1,0 0,0-1,8 3,-14-6,0 0,1 0,0-1,0 0,0 0,0 0,0-1,1 0,-1-1,1 0,-1 0,1 0,-1-1,1 0,0 0,-1-1,1 0,-1-1,1 1,-1-1,0-1,0 1,0-1,0-1,0 1,-1-1,6-4,8-12,-4-1</inkml:trace>
  <inkml:trace contextRef="#ctx0" brushRef="#br0" timeOffset="7838.946">5194 1836,'-13'34,"1"1,1 1,2 0,2 1,1-1,2 1,2 3,1-36,1 1,0-1,0 0,0 0,0 0,1 0,0 0,0 0,0 0,0 0,0 0,1 0,0 0,0-1,0 1,0-1,1 1,-1-1,1 0,0 0,0 0,0 0,0 0,0-1,1 0,-1 1,1-1,0 0,-1-1,1 1,0-1,0 0,0 0,0 0,0 0,0-1,0 1,1-1,-1 0,0 0,0-1,0 1,0-1,0 0,0 0,0 0,0-1,1 0,7-4,-1-1,0-1,0 0,-1 0,0-1,-1 0,0-1,0 0,-1 0,0-1,-1 0,0-1,-1 1,0-1,-1-1,0 1,-1-1,0 1,-1-1,0 0,-2 0,1-1,-1 1,-1 0,-1 0,0-8,-12-76,11 94,1 1,0-1,-1 0,1 0,-1 0,0 1,0-1,0 1,0 0,-1-1,1 1,0 0,-1 0,0 0,1 1,-1-1,0 1,0-1,0 1,0 0,0 0,0 1,0-1,0 0,-1 1,1 0,0 0,-3 0,-1 1,0 0,1 0,-1 0,0 1,1 1,0-1,-1 1,1 0,0 0,0 0,1 1,-1 0,1 0,0 1,0-1,0 1,0 1,-14 16</inkml:trace>
  <inkml:trace contextRef="#ctx0" brushRef="#br0" timeOffset="8289.509">5589 1949,'-10'26,"7"-21,0-1,0 1,1 0,-1 0,1 0,0 0,1 0,-1 1,1-1,0 1,0-1,1 0,-1 1,1 0,0-1,1 1,-1-1,1 0,0 1,1-1,-1 0,1 1,0-1,1 0,-1 0,1 0,0-1,0 1,0-1,1 0,-1 1,6-4,-1 1,1-1,0-1,-1 1,1-2,0 1,-1-1,1 0,-1-1,1 0,-1 0,0-1,0 0,0-1,0 1,-1-1,1-1,-1 0,0 0,0 0,-1-1,1 0,-1 0,0-2,-4 7,81-71,-80 70,0 1,0 0,0 0,0-1,0 2,0-1,1 0,-1 1,0 0,0-1,1 1,-1 0,0 1,1-1,-1 1,0-1,0 1,1 0,-1 0,0 1,0-1,0 0,0 1,-1 0,1 0,0 0,-1 0,1 0,-1 0,1 1,-1-1,1 3,48 28,-47-32,1 0,-1 0,0 0,1-1,-1 1,0-1,1 0,-1 0,0-1,1 1,-1-1,0 0,0 0,1-1,-1 1,0-1,0 0,0 0,-1 0,1 0,0-1,-1 0,0 1,1-1,-1-1,0 1,-1 0,1-1,0 1,56-116,-51 94</inkml:trace>
  <inkml:trace contextRef="#ctx0" brushRef="#br0" timeOffset="8721.273">6351 2175,'182'-244,"-142"205,-39 40,0 0,0 0,0 0,0 0,0 0,0 1,0-1,0 0,0 1,0-1,-1 1,1-1,-1 1,1-1,-1 1,1-1,-1 1,0-1,0 1,0 0,0-1,0 1,0-1,0 1,-1 0,1-1,-1 2,1 0,-2 27,6 85,-3-112,0 1,-1-1,1 0,1 0,-1 1,0-1,1 0,-1 0,1 0,0-1,0 1,0 0,0-1,1 1,-1-1,1 0,-1 0,1 0,0 0,0 0,0 0,0-1,0 0,0 1,0-1,1 0,-1-1,0 1,0 0,2-1,0 0,0 0,0 0,0-1,0 0,0 0,0 0,-1 0,1-1,0 0,-1 0,1 0,-1-1,0 1,0-1,0 0,0 0,0 0,0-1,-1 1,0-1,0 0,1-1,56-99,-53 88,6-11,-2 2</inkml:trace>
  <inkml:trace contextRef="#ctx0" brushRef="#br0" timeOffset="13371.011">8016 1892,'-6'-6,"-1"1,1 0,-1 0,0 0,0 1,0 0,0 0,-1 1,0 0,0 0,0 1,0 0,0 0,0 1,0 0,-1 0,1 1,0 0,0 1,-1 0,1 0,0 0,0 1,0 1,0-1,0 1,1 1,-1-1,1 1,0 1,0-1,0 1,1 0,-1 1,1 0,0 0,-3 5,2 1,-1-1,1 1,1 1,0-1,1 1,0 0,1 0,-2 11,5-19,1 0,-1 0,1-1,0 1,0 0,0 0,0-1,1 1,0 0,0-1,0 1,1 0,0-1,-1 0,2 1,-1-1,0 0,1 0,0 0,0 0,0-1,0 1,0-1,1 0,0 0,-1 0,1 0,0-1,4 2,1 0,0 0,1-1,-1 0,1-1,-1 0,1-1,0 0,0 0,-1-1,1 0,0-1,0 0,0 0,-1-1,1-1,-1 0,0 0,1 0,4-4,8-4,0 0,-1-1,-1-1,0-2,-1 1,0-2,6-8,-12 10,0-1,-1 0,-1-1,0-1,-2 0,1 0,-2 0,5-17,-11 32,-1-1,0 1,0 0,0 0,-1-1,1 1,-1-1,1 1,-1 0,0-1,1 1,-1-1,0 1,-1-1,1 1,0-1,-1 1,0 0,1-1,-1 1,0 0,0 0,0-1,0 1,-1 0,1 0,-1 0,0-1,0 4,0-1,0 1,0 0,0 0,1 0,-1 1,0-1,1 0,-1 0,0 1,1-1,0 1,-1 0,1-1,0 1,0 0,0 0,0 0,0-1,1 1,-1 0,0 0,1 0,0 0,-1 1,1-1,0 0,0 0,0 0,0 0,0 1,1 5,-1 1,1-1,0 1,1-1,0 1,0-1,0 0,1 0,1 0,0-1,0 1,0-1,1 1,0-1,0-1,0 1,1-1,0 0,1 0,-1-1,1 0,0 0,0 0,6 1,20 17,-21-12</inkml:trace>
  <inkml:trace contextRef="#ctx0" brushRef="#br0" timeOffset="13921.223">8326 2203,'146'-236,"-66"94,-78 142,0-1,-1 1,1 0,0 0,0 0,-1 0,1 1,0-1,0 0,-1 1,1-1,0 1,-1 0,1-1,-1 1,1 0,-1 0,1 0,-1 0,1 0,-1 1,0-1,0 0,0 1,0-1,0 0,0 1,0-1,0 1,0 0,-1-1,1 1,-1 0,1-1,-1 1,1 0,-1-1,0 1,0 0,0 0,0-1,71 131,-67-127,0 0,0 0,0-1,0 0,1 0,0 0,0 0,0-1,0 1,0-1,1-1,-1 1,1-1,0 0,0 0,0-1,0 1,0-1,0-1,0 1,0-1,0 0,3-1,-2-2,1-1,-1-1,0 1,0-1,0 0,-1-1,1 1,-1-1,-1-1,1 1,-1-1,0 0,-1 0,1-1,-1 1,-1-1,0 0,0 0,0 0,-1 0,0 0,-1-1,0 1,0-7,16-53,-11 50</inkml:trace>
  <inkml:trace contextRef="#ctx0" brushRef="#br0" timeOffset="16369.872">9936 1892,'-5'5,"-6"6,-2 7,2 4,-2-1,1 0,2 2,4 1,-3-3,1 0,1 1,-3-4,6-9,2-11,3-5</inkml:trace>
  <inkml:trace contextRef="#ctx0" brushRef="#br0" timeOffset="16608.708">9992 1356,'0'19,"5"16,1 2</inkml:trace>
  <inkml:trace contextRef="#ctx0" brushRef="#br0" timeOffset="17020.364">10161 2175,'38'-92,"-31"72,0 0,2 0,0 1,1 0,1 1,1 0,6-7,-18 24,1 0,-1 0,0 1,1-1,-1 0,1 0,-1 0,1 0,-1 1,1-1,0 0,-1 1,1-1,0 0,0 1,-1-1,1 1,0-1,0 1,0-1,0 1,0 0,0-1,-1 1,1 0,0 0,0 0,0 0,0-1,0 1,0 1,0-1,0 0,0 0,0 0,0 0,0 1,0-1,0 0,-1 1,1-1,0 1,0-1,0 1,-1-1,1 1,0 0,0-1,-1 1,1 0,-1 0,1-1,-1 1,1 0,-1 0,1 0,-1 0,1-1,-1 1,0 0,0 0,0 0,1 0,-1 0,0 1,7 67,-8-39,0-24,-1 0,1 0,1 0,-1 0,1 0,0 0,1 0,-1 0,1 0,0 0,1 0,-1 0,1 0,0 0,1-1,0 1,0-1,0 0,0 1,1-2,-1 1,1 0,1 0,0-4,0-1,0 1,0-1,0 0,1-1,-1 1,0-1,0 0,0 0,-1 0,1-1,0 0,0 0,-1 0,1 0,-1-1,0 0,0 0,0 0,0 0,0-1,2-2,11-13,-1 0,-2-2,1 1,-2-1,-1-1,-1-1,-1 1,1-6,6-43,-15 49</inkml:trace>
  <inkml:trace contextRef="#ctx0" brushRef="#br0" timeOffset="17356.247">11035 1836,'-19'7,"0"1,1 1,0 1,0 0,1 1,1 1,0 1,0 0,1 1,1 1,0 0,1 1,1 1,-4 7,13-19,0 0,0-1,1 1,0 0,0 0,1 1,-1-1,1 0,0 0,0 1,1-1,0 1,0-1,0 0,0 1,1-1,0 0,0 1,1-1,-1 0,1 0,0 0,1 0,-1 0,1 0,0-1,0 1,0-1,1 0,-1 0,1 0,3 2,4 0,1-1,0 0,0-1,0 0,1-1,-1 0,1-1,-1 0,1-1,0-1,0 0,-1-1,1 0,0-1,-1 0,1-1,-1 0,0-1,0-1,0 0,-1 0,1-1,-1-1,-1 0,1 0,-1-1,0 0,-1-1,0 0,0-1,3-5,22-30,-19 27</inkml:trace>
  <inkml:trace contextRef="#ctx0" brushRef="#br0" timeOffset="17678.281">11431 1441,'-19'55,"4"-14,1 0,3 1,1 0,2 1,-2 36,-17 201,11-156,11-102,2-2</inkml:trace>
  <inkml:trace contextRef="#ctx0" brushRef="#br0" timeOffset="17925.313">11657 2005,'-14'34,"-6"15,7 5,5-2,8-10,5-18,1-11</inkml:trace>
  <inkml:trace contextRef="#ctx0" brushRef="#br0" timeOffset="18179.234">11713 1554,'0'0</inkml:trace>
  <inkml:trace contextRef="#ctx0" brushRef="#br0" timeOffset="18791.126">11882 2259,'237'-361,"-237"361,0 1,0-1,0 1,0-1,1 0,-1 1,0-1,0 0,0 1,1-1,-1 1,0-1,0 0,1 0,-1 1,0-1,0 0,1 1,-1-1,1 0,-1 0,0 0,1 1,-1-1,0 0,1 0,-1 0,1 0,-1 0,0 0,1 0,-1 1,1-1,-1 0,0-1,1 1,-1 0,1 0,-1 0,1 0,-1 0,0 0,1 0,-1-1,0 1,1 0,-1 0,0-1,1 1,-1 0,0 0,1-1,-1 1,0 0,0-1,1 1,-1 0,0-1,0 1,0 0,1-1,-1 1,0-1,0 1,0 0,0-1,0 1,2 38,-3-32,-1 41,0-37,1 1,-1-1,2 0,0 1,0-1,1 1,0-1,0 0,1 0,1 0,0 0,0 0,1 0,0 0,1-1,0 0,1 1,-3-7,0 0,0-1,0 1,1-1,-1 0,1 0,-1-1,1 1,-1-1,1 1,0-1,0 0,0-1,0 1,-1-1,1 1,0-1,0 0,0-1,0 1,0-1,0 1,0-1,-1 0,1-1,0 1,-1-1,1 0,-1 1,1-2,-1 1,1-1,8-5,-1 0,0-1,0 0,-1-1,0 0,-1-1,0 0,4-7,-2 2,-1 0,-1 0,-1-1,0 0,-1 0,-1-1,-1 1,0-1,1-16,-6 16</inkml:trace>
  <inkml:trace contextRef="#ctx0" brushRef="#br0" timeOffset="19223.88">12729 2118,'168'-60,"-162"57,0 0,0-1,0 0,0 0,0 0,-1 0,0-1,0 0,0 0,-1-1,1 1,-1-1,-1 0,1 0,-1 0,0 0,0-1,-1 1,0-1,0 0,-1 0,1 0,-1-6,-1 10,0-1,0 0,0 1,-1-1,1 0,-1 1,0-1,0 1,0-1,-1 1,1-1,-1 1,0 0,0 0,0 0,0 0,0 0,-1 0,0 1,1-1,-1 1,0 0,0-1,0 1,0 1,-1-1,1 0,0 1,-1 0,1 0,-1 0,1 0,-1 0,0 1,1-1,-1 1,0 0,-2 0,-5 0,0 1,1 0,-1 0,0 1,1 0,0 1,-1 0,1 1,0 0,1 0,-1 1,-8 6,9-5,-1-1,2 2,-1-1,1 1,0 1,0 0,1 0,0 0,0 1,1 0,0 0,1 0,0 1,0 0,1 0,1 0,-1 0,2 1,-1-1,2 1,-1 0,1 0,1 0,0 0,0-1,1 1,1 0,1 6,2-6,0 0,1 0,1-1,-1 1,1-2,1 1,0-1,0 0,1 0,0-1,1-1,0 1,0-1,0-1,1 0,0-1,0 0,0 0,9 1,11 4,0-2,1-2,-1-1,1-1,0-2,31-1,17-8,-62 1</inkml:trace>
  <inkml:trace contextRef="#ctx0" brushRef="#br0" timeOffset="22340.058">14310 1751,'90'-40,"-66"32,-11 1,1 1,-1 1,2 0,-1 1,0 1,1 0,-1 1,1 0,0 1,0 1,0 0,0 1,-1 1,1 0,13 4,-25-4,-1 0,1-1,0 1,-1 1,1-1,-1 0,1 1,-1-1,0 1,0-1,0 1,-1 0,1 0,0 0,-1 0,0 0,0 1,0-1,0 0,-1 0,1 1,-1-1,0 0,1 1,-2-1,1 0,0 1,-1-1,0 2,-31 95,-97 92,63-106,-2 2,-47 76,114-162,0 1,-1-1,1 1,0 0,0 0,1-1,-1 1,0 0,1 0,0 0,0 0,0 0,0 0,0 0,0-1,1 1,0 0,-1 0,1 0,0 0,0-1,0 1,1-1,-1 1,1-1,-1 1,1-1,0 0,0 1,0-1,0 0,0-1,1 1,1 1,3 2,1-1,0 0,-1 0,1-1,1 0,-1-1,0 1,1-2,-1 1,1-1,2 0,10-2,0-1,0 0,-1-2,1 0,-1-2,0 0,0-1,-1-1,1-1,-2 0,0-2,14-9,-25 15,-6 4</inkml:trace>
  <inkml:trace contextRef="#ctx0" brushRef="#br0" timeOffset="23189.672">15326 2146,'-2'1,"0"1,0-1,0 1,0-1,1 1,-1 0,1 0,-1 0,1 0,0 0,0 0,-1 0,2 0,-1 1,0-1,0 0,1 0,-1 1,1-1,0 0,-1 1,1-1,1 1,-1 1,0-1,2 108,-1-108,-1 0,1-1,0 1,0 0,0 0,0-1,0 1,1 0,-1-1,1 0,0 1,-1-1,1 0,0 0,1 0,-1 0,0 0,0 0,1-1,-1 1,1-1,-1 1,1-1,0 0,0 0,-1-1,1 1,0 0,0-1,0 0,0 1,0-1,0 0,0-1,2 1,10-4,-1 0,1 0,-1-1,0-1,-1 0,0-1,0-1,0 0,-1 0,0-2,0 1,-1-2,62-42,-70 52,-1 0,0 1,1-1,-1 1,1-1,-1 1,1 0,-1 0,0 0,1 0,-1 0,1 0,-1 1,1-1,-1 1,0 0,1 0,-1 0,0 0,0 0,0 0,0 1,0-1,0 1,0-1,0 1,0 0,-1 0,1 0,-1-1,1 2,-1-1,0 0,0 0,0 0,0 1,0-1,0 0,-1 1,1-1,-1 0,0 1,1-1,-1 1,0-1,-1 1,16 30,-11-28,-1 0,1 0,1-1,-1 1,0-1,1 0,0-1,0 1,0-1,0 0,1 0,-1 0,1-1,0 0,0 0,0 0,0-1,0 0,0 0,0-1,0 1,0-1,0-1,0 1,0-1,0 0,0 0,1-1,9-2,-1 0,1-1,-1 0,0-2,0 1,-1-2,0 0,0-1,-1 0,4-4,-11 8,0 0,-1 0,1-1,-1 1,0-1,-1 0,0 0,0-1,0 0,0 1,-1-1,0 0,-1 0,0-1,0 1,0 0,-1-1,0-3,-4-10</inkml:trace>
  <inkml:trace contextRef="#ctx0" brushRef="#br0" timeOffset="25310.418">16567 2146,'-10'-2,"0"0,0 1,0 0,0 1,0 0,0 1,0 0,0 0,0 1,0 0,0 1,1 0,-1 1,1 0,0 0,0 1,0 0,1 1,0-1,0 2,0-1,1 1,0 0,0 1,1 0,0 0,0 0,1 1,0 0,0 0,1 0,0 0,1 1,-1 5,3-10,1 0,1 1,-1-1,1 0,0 0,0 0,0 0,1 0,0 0,0 0,0 0,1-1,-1 1,1-1,0 0,1 0,-1 0,0 0,1 0,0-1,0 1,0-1,1 0,-1 0,1-1,-1 1,1-1,0 0,0-1,0 1,0-1,0 0,0 0,0 0,1-1,-1 0,0 0,0 0,1-1,-1 1,0-1,0 0,0-1,0 1,0-1,0 0,-1-1,1 1,-1-1,3-1,10-10,0 1,-1-2,-1 0,-1-1,0-1,-1 0,-1-1,0 0,-2-1,2-5,-11 23,-1 2,0-1,1 1,-1-1,0 1,1-1,-1 1,1-1,-1 1,1-1,-1 1,1-1,-1 0,1 1,-1-1,1 0,-1 1,1-1,0 0,-1 0,1 0,-1 1,1-1,0 0,-1 0,1 0,-1 0,1 0,0 0,-1 0,1 0,0-1,-1 1,1 0,-1 0,1 0,0-1,-1 1,1 0,-1-1,1 1,-1 0,1-1,-1 1,1-1,-1 1,0-1,1 1,-1-1,0 1,1-1,-1 1,0-1,1 0,-1 1,0-1,0 1,0-1,0 0,0 1,0-1,1 1,-1-1,-1 0,1 1,0-1,22 70,-23-63,2 0,-1 0,1-1,-1 1,2 0,-1 0,1-1,-1 1,2-1,-1 0,1 1,-1-1,1 0,1-1,-1 1,1 0,0-1,0 0,0 0,0 0,1 0,-1-1,1 0,0 0,0 0,1 0,-1-1,0 0,1 0,-1 0,1-1,1 0,7-3,-1-2,0 0,0 0,0-2,0 1,-1-1,0-1,0-1,-1 1,0-2,0 1,-1-2,0 1,0-1,-1-1,-1 0,0 0,0 0,5-13,7-3,6-5,-32 80,5-45,-1 4,0 0,0 1,1-1,0 0,0 0,0 1,1-1,0 0,1 1,0-1,0 0,0 0,1 0,0 0,0 0,1 0,0 0,0 0,1-1,0 0,0 0,4 5,-4-8,0 0,0 0,1 0,-1 0,1-1,0 0,0 0,0 0,0-1,0 0,0 1,0-2,0 1,0-1,1 1,-1-2,0 1,0 0,1-1,-1 0,0 0,0-1,0 1,0-1,0 0,-1-1,1 1,-1-1,1 0,-1 0,0 0,0 0,3-5,5-5,-1-1,0 0,-1-1,-1 0,-1-1,0 0,-1 0,0 0,-2-1,26-54,-31 70,0 1,1-1,-1 0,0 0,1 1,-1-1,1 0,-1 1,1-1,-1 0,1 1,-1-1,1 1,-1-1,1 1,0-1,-1 1,1 0,0-1,0 1,-1 0,1-1,0 1,0 0,-1 0,1 0,0 0,0 0,0 0,-1 0,1 0,0 0,0 0,0 0,-1 0,1 0,0 1,0-1,-1 0,1 1,0-1,0 0,-1 1,1-1,-1 1,1-1,0 1,-1 0,1-1,-1 1,1-1,-1 1,29 38,-28-36,13 27,-2 2,-1-1,-1 1,-2 1,-1 0,-2 0,-1 0,-2 1,-1-1,-1 1,-2-1,-2 3,2 54,2-69,-1-1,-2 0,0 0,-1 0,-1 0,-1 0,0-1,-5 7,-50 46,60-70,-1-1,0 0,0 1,0-1,0 0,0 0,0 0,0 0,0 0,0 0,0-1,0 1,-1-1,1 0,0 1,-1-1,1 0,0 0,0-1,-1 1,1 0,0-1,0 1,0-1,-1 0,1 0,0 0,0 0,0 0,0 0,0 0,1-1,-1 1,0-1,1 1,-1-1,1 0,-1 1,1-2,-4-9,0 1,1-2,1 1,0 0,1-1,0 1,1-1,0 0,1 1,0-1,1 0,1 1,1-3,1-17,2 0,1 1,2 0,1 0,1 1,1 0,2 1,1 0,6-5,-14 22,1 0,0 1,1 1,0 0,1 0,0 0,0 1,1 1,0 0,1 0,0 1,0 1,11-5,88-18,-104 28,0 1,0-1,0 0,-1 0,1-1,0 0,-1 0,0 0,1-1,-1 0,0 0,0-1,-1 1,1-1,-1-1,0 1,0-1,0 0,3-4,18-25,-13 16,0 2,0-1,2 1,0 1,0 1,2 0,13-8,-29 21,1 0,-1 0,1 0,0 1,-1-1,1 0,0 1,-1 0,1-1,0 1,0 0,-1 0,1 0,0 0,0 0,-1 0,1 0,0 1,-1-1,1 1,0-1,-1 1,1 0,0-1,-1 1,1 0,-1 0,0 0,1 0,-1 0,0 1,1-1,-1 0,0 1,0-1,0 1,0-1,0 1,-1-1,1 1,0-1,-1 1,1 0,-1 0,19 80,-17-73,0 0,-1 0,0 0,-1 0,0 0,0 1,-1-1,0 0,-1 0,0 0,0-1,-1 1,0 0,0-1,-1 1,-1-1,1 0,-1-1,0 1,-1-1,0 0,0 0,0-1,-6 5,-46 28,58-37,-1-1,1 0,0 1,0-1,1 0,-1 0,0 1,0-1,1 0,-1 1,1-1,-1 0,1 0,-1 0,1 1,0-1,-1 0,1 0,0 0,0 0,0 0,0 0,0 0,0-1,0 1,0 0,1-1,-1 1,0 0,0-1,0 1,1-1,-1 0,0 1,1-1,-1 0,0 0,1 0,-1 0,0 0,1 0,-1 0,0-1,1 1,-1 0,12 2,0 0,0 0,1-1,-1-1,1-1,-1 0,0 0,0-1,1-1,-1 0,-1-1,1 0,-1-1,1 0,-1-1,9-7,-11 8,0-1,-1 0,0-1,0 0,0-1,-1 0,0 0,0-1,-1 0,0 0,-1 0,0-1,-1 0,1 0,-2-1,0 0,0 1,-1-1,0 0,-1-1,0 1,-1 0,0-1,-1 0,-6-5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2230 596,'0'3,"0"43,1 0,2 0,3 0,2 4,-6-38,1 0,0 0,1-1,1 1,0-1,0 0,1 0,0 0,1-1,0 0,1-1,0 1,0-1,1-1,0 0,1 0,-1-1,2 0,-5-3,1-2,0 1,0-1,0 0,0 0,0-1,0 0,0 0,0-1,0 0,0 0,1-1,-1 0,0 0,0 0,0-1,0 0,-1-1,1 1,0-1,-1-1,0 1,0-1,0 0,0 0,0-1,-1 0,0 0,0 0,2-3,110-113,-116 120,0-1,0 1,0-1,0 1,0 0,0 0,0-1,1 1,-1 0,0 0,1 0,-1 0,1 0,0 1,-1-1,1 0,-1 1,1-1,0 1,-1 0,1-1,0 1,0 0,-1 0,1 0,0 0,0 0,-1 1,1-1,0 0,-1 1,1-1,0 1,-1 0,1-1,-1 1,1 0,-1 0,1 0,-1 0,0 0,1 1,-1-1,0 0,1 1,16 64,-17-58,0-1,1 1,0 0,0-1,0 1,1-1,1 0,-1 0,1 0,0 0,0-1,1 1,0-1,3 2,-3-3,1 0,0-1,0 0,0 0,1 0,-1-1,1 0,0 0,0-1,0 0,0 0,1 0,-1-1,0 0,1-1,-1 0,0 0,1 0,-1-1,1 0,-1-1,0 1,0-1,0-1,0 1,0-1,0-1,-1 1,0-1,1 0,1-2,157-138,-85 20,-69 105,-1 7</inkml:trace>
  <inkml:trace contextRef="#ctx0" brushRef="#br0" timeOffset="1033.085">3981 652,'-35'9,"1"2,0 1,1 2,1 1,0 1,1 2,1 1,1 1,0 2,2 1,-18 19,42-40,0 1,0 0,0 0,0 0,0 1,0-1,1 1,0-1,-1 1,1 0,1 0,-1 0,1 0,-1 0,1 0,0 1,1-1,-1 0,1 0,0 1,0-1,0 0,0 1,1-1,0 0,0 0,0 1,0-1,1 0,-1 0,1 0,0-1,0 1,1 0,-1-1,1 1,0-1,0 0,0 0,0 0,0 0,1-1,-1 1,1-1,0 0,0 0,-1 0,2 0,12-2,0-1,0 0,-1-1,1 0,0-2,-1 0,0-1,0 0,0-2,-1 0,1 0,-2-1,1-1,-1-1,-1 0,0-1,0 0,-1-1,8-9,103-118,-123 138,0 0,1 1,-1-1,1 0,-1 0,0 0,1 0,-1 1,1-1,0 0,-1 0,1 1,0-1,-1 0,1 1,0-1,0 1,0-1,-1 1,1 0,0-1,0 1,0 0,0-1,0 1,0 0,0 0,0 0,0 0,0 0,0 0,0 0,-1 0,1 0,0 0,0 1,0-1,0 0,0 1,0-1,0 0,-1 1,1-1,0 1,0 0,0-1,-1 1,1-1,0 1,-1 0,1 0,-1-1,1 1,-1 0,1 0,-1 0,0 0,1 0,-1 0,16 152,-15-147,-1-1,2 1,-1 0,0 0,1-1,0 1,1-1,-1 0,1 0,0 0,0 0,1 0,-1-1,1 1,0-1,0 0,1 0,-1 0,1-1,0 1,0-1,0-1,0 1,1-1,-1 1,0-2,1 1,0 0,-1-1,1 0,0-1,0 1,0-1,0 0,-1-1,1 1,0-1,0 0,5-2,5-7,1-2,-1 1,-1-2,0 0,-1-1,0-1,-1 0,-1 0,0-1,-1-1,-1 0,-1-1,6-14,41-71,-58 169,-4 114,6-176,0-1,-1 1,1-1,1 1,-1-1,1 1,-1-1,1 1,0-1,0 1,0-1,1 0,-1 0,1 0,0 0,0 0,0 0,0 0,0 0,1-1,-1 1,1-1,-1 0,1 1,0-1,0-1,0 1,0 0,1-1,-1 1,0-1,1 0,-1 0,1-1,-1 1,1-1,-1 1,1-1,-1 0,1 0,-1-1,3 0,9-10,-1 0,-1-1,1-1,-2 0,0-1,-1 0,0-1,-1 0,0-1,-2 0,0 0,0-1,-2 0,0 0,1-11,24-47,27-53,-58 127,0 1,0-1,0 1,0-1,0 1,0-1,0 1,1-1,-1 1,0-1,0 1,1-1,-1 1,0-1,1 1,-1 0,0-1,1 1,-1-1,1 1,-1 0,0 0,1-1,-1 1,1 0,-1 0,1-1,-1 1,1 0,-1 0,1 0,0 0,-1 0,1 0,-1 0,1 0,-1 0,1 0,-1 0,1 0,-1 0,1 0,-1 1,1-1,-1 0,1 0,-1 1,1-1,-1 0,1 0,-1 1,0-1,1 1,-1-1,1 0,-1 1,0-1,0 1,1-1,-1 1,0-1,0 1,1-1,-1 1,0-1,0 1,0 0,12 38,-11-39,35 189,-16-54,-8-67,-2 1,-4 0,-2 0,-4 1,-4 28,3-93,-36 176,33-171,0 0,0-1,-1 0,0 0,-1 0,0-1,-1 0,1 0,-1 0,-1-1,0 0,0 0,0-1,0 0,-1-1,-8 4,12-6,0 0,1 0,-1 0,-1-1,1 0,0 0,0-1,-1 1,1-1,-1-1,1 1,-1-1,0 1,1-2,-1 1,1 0,-1-1,1 0,-1-1,1 1,-1-1,1 0,0 0,0-1,0 0,0 1,1-2,-1 1,1 0,0-1,0 0,0 0,0 0,0-1,1 1,0-1,0 1,0-1,1 0,0-1,-2-3,2-5,0 0,0-1,1 1,1-1,1 1,0-1,0 1,2 0,0 0,0 0,2 0,-1 0,2 1,0-1,0 2,1-1,6-7,13-19,2 2,2 0,1 2,28-24,-22 26,1 1,2 1,1 3,28-15,-46 28,-5 2</inkml:trace>
  <inkml:trace contextRef="#ctx0" brushRef="#br0" timeOffset="-2183.907">255 229,'22'142,"-20"-74,-2-1,-4 1,-2-1,-14 55,16-95,-45 236,38-204,20-56,1-11</inkml:trace>
  <inkml:trace contextRef="#ctx0" brushRef="#br0" timeOffset="-1664.298">875 145,'-11'1,"0"1,0 1,1 0,-1 1,1 0,-1 0,1 1,0 0,1 1,-1 0,1 1,1 0,-1 0,1 1,0 0,1 0,0 1,0 0,5-7,1 0,0 1,0-1,-1 0,1 1,0-1,1 0,-1 1,0 0,1-1,0 1,-1-1,1 1,0-1,0 1,1 0,-1-1,0 1,1-1,-1 1,1-1,0 1,0-1,0 0,0 1,1-1,-1 0,0 0,1 0,0 0,1 2,67 52,-59-48,12 5,27 24,-49-36,0 0,-1 1,1-1,0 0,-1 1,1-1,-1 1,1-1,-1 1,0-1,0 1,0 0,0-1,0 1,0-1,0 1,0-1,-1 1,1-1,0 1,-1-1,1 1,-1-1,0 1,0-1,1 0,-1 1,0-1,0 0,0 0,0 1,0-1,-1 0,1 0,0 0,0-1,-1 1,-2 3,1-1,-1 1,0-1,0 0,0 0,0-1,0 1,-1-1,1 0,-1 0,1-1,-1 1,0-1,0 0,0 0,-4 0,-8-4</inkml:trace>
  <inkml:trace contextRef="#ctx0" brushRef="#br0" timeOffset="-1418.361">1158 31,'5'15,"1"9,0 5,-1 3,-2 1,0-1,-2-1,-6 0,-1-2,0 0,1-1,-4-4,0-3,2-4</inkml:trace>
  <inkml:trace contextRef="#ctx0" brushRef="#br0" timeOffset="-1183.797">961 59,'43'-5,"38"-6,11-1,-6 1,-9 2,-11 4,-13 1,-11 3,-7 0,-5 1,-8 6,-7 1</inkml:trace>
  <inkml:trace contextRef="#ctx0" brushRef="#br0" timeOffset="-931.768">622 793,'43'-10,"33"-7,10-2,-2 4,-4 3,-12-1,-12 2,-7 3,-6 2,-6 3,-4 2,-3 0,-7 2</inkml:trace>
  <inkml:trace contextRef="#ctx0" brushRef="#br0" timeOffset="5952.392">1 1527,'738'0,"-333"28,-78-16,138 6,-42 10,1227-29,-744 1,-710 27,-151-25,-33-2</inkml:trace>
  <inkml:trace contextRef="#ctx0" brushRef="#br0" timeOffset="6498.373">5646 625,'0'-5,"-5"-2,-2 6,6-3,7 1,8-1,1-3,3-1,4-4,-8 0,-5 7,-10 4,-4 8,-6 2,-2-1</inkml:trace>
  <inkml:trace contextRef="#ctx0" brushRef="#br0" timeOffset="6953.526">5759 991,'-10'0,"-8"0,5 0,8 0,10 0,0 0,-6 0,-3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6:00.25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875 1105,'0'543,"-25"-262,-4 5,-2 92,33 9,26-125,-28-239,-12 191,-23-18,12-55,15-96,2 0,2 1,2 0,2 0,5 37,23 114,-29 170,30-170,-28 198,25-253,-13-13,-9-117,-1 1,-1 0,0 0,-1 0,0 0,-1 0,0 1,-1-1,-1 0,-1 9,-6 33,2 0,4 0,1 0,3 11,0-41,27 145,-16 16,-5-151,-2 1,-1 0,-2 1,-1-1,-4 29,4 96,4-138,1-5</inkml:trace>
  <inkml:trace contextRef="#ctx0" brushRef="#br0" timeOffset="2954.163">848 6834,'67'1,"150"-13,-151 2,1 3,1 3,-1 3,25 4,27-1,163-3,-140-26,55 15,0-6,1-10,169 28,-169-27,-2 26,-53-26,308 26,1214 1,-1495 29,196-29,-352 0,1-1,-1 0,0-1,0-1,0 0,0-1,0 0,8-5,-4-1</inkml:trace>
  <inkml:trace contextRef="#ctx0" brushRef="#br0" timeOffset="8154.969">142 6326,'-11'-62,"11"62,-1 0,1 0,0 0,0 0,0 1,-1-1,1 0,0 0,0 0,0 0,-1 0,1 0,0 0,0 0,-1 1,1-1,0 0,0 0,-1 0,1 0,0 0,0 0,0-1,-1 1,1 0,0 0,0 0,-1 0,1 0,0 0,0 0,0 0,-1 0,1-1,0 1,2 29,33 275,-24-37,-11-242</inkml:trace>
  <inkml:trace contextRef="#ctx0" brushRef="#br0" timeOffset="8571.286">1 6241,'27'-14,"0"2,1 1,1 1,0 2,0 1,1 1,-1 1,1 2,0 0,0 3,1 0,13 3,-38-1,0-1,0 1,1 0,-1 1,-1-1,1 1,0 0,-1 1,1 0,-1-1,0 1,0 1,-1-1,1 1,-1 0,0 0,-1 0,1 1,-1-1,0 1,0 0,0 0,-1 0,0 0,0 0,-1 0,0 1,0-1,0 0,-1 1,0-1,0 1,0 0,1 3,-1 1,1 0,-2-1,1 1,-2 0,1-1,-1 1,-1-1,0 0,0 0,-1 0,0 0,-1 0,0-1,-1 0,0 0,0 0,-1-1,0 0,0 0,-1-1,0 0,0 0,-1-1,-3 2,-1-1,0-1,-1 0,1 0,-1-1,-1-1,1-1,-1 0,1 0,-1-2,0 0,0 0,1-2,-4 0,-22-15,28 3</inkml:trace>
  <inkml:trace contextRef="#ctx0" brushRef="#br1" timeOffset="15289.628">4826 1641,'-195'-81,"75"49,17 9,-102-11,-20 36,203 0,0 2,1 1,-1 0,1 2,1 0,-1 2,1 0,1 1,-1 1,2 1,0 0,0 2,1 0,-4 5,-16 20,1 1,2 2,2 1,2 1,2 2,1 1,3 1,-8 27,23-54,2 0,1 1,0 0,2 0,0 0,1 0,2 1,0-1,2 1,0-1,1 0,1 1,2 1,0-2,0 0,2-1,0 0,1 0,2-1,0 0,1 0,0-1,2-1,3 3,20 16,1-1,2-2,1-2,8 2,19 10,2-3,2-2,13 1,-45-21,32 15,-32-18,-1 3,0 1,-2 2,0 1,24 23,-40-32,-1 2,-1 0,-1 1,0 1,-1 0,-1 1,-1 1,-1 0,0 1,-2 1,0 0,-2 0,0 1,-2 0,1 3,-9-2,-2 0,0 0,-1-1,-1 0,-2 1,0-2,-1 1,-2-1,0 0,-1-1,-1 0,-1-1,-14 16,-55 74,64-90,1 0,1 1,1 1,1 0,1 1,0 1,2 0,1 1,1-1,1 2,-2 13,8-6,1 0,1 0,2 0,1 0,2 0,1-1,2 0,1 0,1 0,2-1,1-1,4 6,-6-17,1 0,1-1,0 0,1-1,1 0,1-1,0-1,1 0,0-2,19 12,-16-15,1 0,-1-2,1 0,1-2,-1 0,1-1,0-2,6 1,42 9,-19-5,1-2,0-3,0-1,19-4,-13 1,177-25,-159 19,0-3,0-4,-1-3,-1-3,53-22,20-21,-136 54,1 1,-1-2,-1 0,0 0,-1 0,0-2,0 1,-1-1,0 0,-1-1,-1 1,0-1,-1-1,0 1,-1-1,0 0,-2 0,1 0,-2 0,0 0,0-1,-1 1,-1 0,-1-1,28-183,-23 165,1 1,1 0,2 0,1 0,2 1,1 0,1 1,1 0,17-24,-25 45,22-43,3 2,2 1,3 1,1 2,2 1,29-24,190-157,-164 166,2 4,99-41,-182 91,44-16,-45 18,1 0,-1 0,0-1,0-1,0 0,-1 0,0-1,0 0,7-7,-11 4,0-1,0 0,-1 0,0-1,-1 0,-1 1,0-1,0-1,-1 1,0 0,-1-6,14-131,-10 122,-2 0,0 0,-2-1,-1 1,-1-1,-2 1,0 0,-3-4,-9-29,-2 0,-3 1,-18-33,12 43,-2 0,-3 2,-2 1,-1 2,-3 1,-1 2,-2 1,-2 2,-41-28,31 21,30 25,0 1,-2 0,0 2,-1 1,-15-7,34 19,0 0,-1 0,0 0,0 1,0 0,0 1,0 0,-1 0,1 0,-1 1,0 0,1 0,-1 1,1 0,-1 0,0 1,1 0,-1 1,1-1,-1 1,1 1,0-1,-5 4,-238 154,203-126,21-17,1 1,0 2,1 0,1 2,2 0,-9 12,12-10,10-9,-1 0,-1-1,0 0,-1 0,-1-1,0-1,0 0,-2 0,1-1,-1-1,-1-1,0 0,0 0,0-2,-1 0,0-1,-1 0,-11 1,8-6,1-2,0 0,-1-1,1-1,0-1,0-1,0 0,1-1,0-1,0-1,0-1,1 0,1-2,-8-5,-87-37,93 47,-10-2,0-1,1-1,0-2,1-1,-16-10,17 7,-1 2,0 1,-1 1,0 1,-24-6,-57-16,95 22</inkml:trace>
  <inkml:trace contextRef="#ctx0" brushRef="#br2" timeOffset="22228.504">904 6806,'47'-63,"125"-239,-63 135,26-52,39-13,-59 57,47-69,71-73,-93 116,159-224,-267 384,134-198,5-3,-42 70,85-121,-65 95,168-197,-168 226,62-81,-173 202,-7 10,-1-2,-3-1,-1-1,1-7,-26 49,-1 0,0-1,1 1,-1-1,0 1,1-1,-1 0,0 1,0-1,0 1,1-1,-1 1,0-1,0 0,0 1,0-1,0 1,0-1,0 0,0 1,0-1,0 1,-1-1,1 1,0-1,0 0,0 1,-1-1,1 1,0-1,-1 1,1-1,0 1,-1-1,1 1,-1 0,1-1,-1 1,1-1,-1 1,1 0,-1 0,1-1,-1 1,1 0,-1 0,1 0,-1-1,0 1,1 0,-1 0,1 0,-1 0,0 0,1 0,-1 0,1 0,-1 1,0-1,0 0,-48 10,33-6,-131 7,145-10,0-1,0 0,-1 1,1-1,0 1,0 0,-1-1,1 1,0 0,0 1,0-1,0 0,0 0,1 1,-1-1,0 1,1 0,-1-1,1 1,-1 0,1 0,0 0,0 0,0 0,0 0,0 0,0 1,0-1,1 0,-1 0,1 1,0-1,0 0,0 1,0-1,0 0,0 0,1 1,-1-1,1 0,-1 0,1 1,0-1,0 0,0 0,0 0,0 0,0 0,1 0,53 147,38 152,-81-272,-12-30,0 1,0-1,0 1,0 0,0-1,0 1,0 0,0-1,0 1,0 0,0-1,0 1,0 0,1-1,-1 1,0 0,0-1,0 1,1 0,-1-1,0 1,0 0,1 0,-1-1,0 1,0 0,1 0,-1 0,0-1,1 1,-1 0,0 0,1 0,-1 0,0 0,1 0,-1 0,1 0,-1 0,0 0,1 0,-1 0,0 0,1 0,-1 0,0 0,1 0,-1 0,1 0,-1 0,0 1,1-1,-1 0,0 0,0 0,1 1,-1-1,0 0,0 0,1 1,-1-1,0 0,0 1,1-1,-1 0,0 1,11-135,40-155,-29 177,-19 88</inkml:trace>
  <inkml:trace contextRef="#ctx0" brushRef="#br2" timeOffset="28882.95">875 6834,'13'-2,"-1"-1,1 0,-1 0,0-2,-1 1,1-1,-1-1,0 0,0-1,7-6,-8 7,212-148,-6-5,121-120,-179 137,33-10,-47 37,63-57,-32 46,-60 41,-3-4,22-30,64-33,-35 31,114-114,-50 54,16 4,-103 65,208-157,-93 78,153-126,-131 64,-201 200,-102 43,-231 11,255-2,0 1,-1-1,1 1,0-1,-1 1,1 0,-1 0,1 0,0 0,-1 0,1 1,-1-1,1 1,0-1,0 1,-1 0,1 0,0 0,0 0,0 0,0 1,0-1,0 1,0-1,0 1,1 0,-1-1,1 1,-1 0,1 0,0 0,-1 0,1 1,0-1,1 0,-1 0,0 1,1-1,-1 0,1 1,-1-1,1 0,0 1,0 1,75 279,-43-119,-32-164,0 1,0-1,0 1,0-1,0 1,0-1,1 1,-1-1,0 1,0-1,0 1,1-1,-1 1,0-1,1 1,-1-1,0 0,1 1,-1-1,1 0,-1 1,0-1,1 0,-1 1,1-1,-1 0,1 0,-1 0,1 1,-1-1,1 0,-1 0,1 0,0 0,-1 0,1 0,-1 0,1 0,-1 0,1 0,-1 0,1 0,-1-1,1 1,-1 0,1 0,-1-1,1 1,-1 0,1 0,-1-1,0 1,1 0,-1-1,1 1,-1-1,0 1,1-1,-1 1,0 0,0-1,1 1,-1-1,0 1,0-1,17-39,-15 35,61-180,16 10,-69 158,0 2</inkml:trace>
  <inkml:trace contextRef="#ctx0" brushRef="#br2" timeOffset="32581.835">3811 5592,'-2'2,"-1"-1,1 1,0-1,0 1,0 0,0 0,0 0,1 0,-1 0,0 0,1 0,0 1,-1-1,1 1,0-1,0 1,1-1,-1 1,0-1,1 1,0 0,-1-1,1 1,0 0,0-1,1 1,-1 0,0-1,1 1,0 0,0-1,-1 1,2-1,-1 1,24 170,3 42,-25-262,1 0,3 0,1 1,3 0,1 0,3 1,4-7,66-103,-84 153,0 0,1 0,-1 0,1 0,0 0,-1 0,1 0,0 1,0-1,0 1,0-1,1 1,-1 0,0 0,0 0,1 0,-1 0,1 1,-1-1,1 1,-1-1,1 1,-1 0,1 0,-1 0,1 0,-1 1,1-1,-1 1,1-1,-1 1,0 0,1 0,-1 0,0 0,0 0,1 1,0 1,66 73,-52-52,-12-24</inkml:trace>
  <inkml:trace contextRef="#ctx0" brushRef="#br2" timeOffset="33143.822">3698 5395,'76'-31,"102"-14,19 35,-171 6,-32-8,-203-66,193 70</inkml:trace>
  <inkml:trace contextRef="#ctx0" brushRef="#br2" timeOffset="33529.336">3557 5112,'14'-9,"20"-4,8-4,2 1,3 3,-1 4,-5 3,-3-2,-4 0,-3 2,-2 2,-1 1,0 1,-1 2,1-5,-6-1</inkml:trace>
  <inkml:trace contextRef="#ctx0" brushRef="#br2" timeOffset="34895.859">2089 3476,'27'73,"37"131,-3-12,-52-179,-8-21,-8-30,6 32,-30-171,28 153,0-1,1 1,2-1,0 0,2 1,0-1,2 1,1 0,1 0,1 0,1 1,0 0,2 0,1 1,1 1,1 0,15-19,-28 39,0-1,1 1,-1 0,1 0,0 0,-1 0,1 0,0 0,0 0,0 0,-1 0,1 0,0 0,0 1,0-1,0 0,1 1,-1-1,0 0,0 1,0 0,0-1,1 1,-1 0,0-1,0 1,1 0,-1 0,0 0,0 0,1 0,-1 0,0 1,0-1,1 0,-1 1,0-1,0 1,0-1,0 1,1-1,-1 1,0 0,0 0,0-1,-1 1,1 0,0 0,0 0,0 0,0 0,-1 0,26 64,-25-60,1 1,-1 0,1 0,0-1,0 1,0-1,1 0,0 1,0-1,0 0,1-1,0 1,0-1,0 1,0-1,1-1,-1 1,5 2,11 2</inkml:trace>
  <inkml:trace contextRef="#ctx0" brushRef="#br2" timeOffset="35545.112">1892 3109,'43'-24,"24"-13,5 0,-4 2,-10 6,-9 8,-18 4,-20 4,-10-1,-11 2,-9-1,-6-3,2-5,0-2,3-3,6 3</inkml:trace>
  <inkml:trace contextRef="#ctx0" brushRef="#br1" timeOffset="40581.732">4121 1952,'-3'83,"-20"33,15-88,6-27,1 1,0-1,0 1,0 0,0 0,0-1,0 1,1 0,-1 0,1 0,-1 0,1 0,0 0,0 0,0 0,0 0,0 0,0 0,0 0,1 0,-1 0,1 0,-1 0,1 0,0-1,0 1,-1 0,2 0,-1-1,0 1,0-1,0 1,1-1,-1 1,1-1,-1 0,1 1,-1-1,1 0,0 0,0 0,-1 0,1-1,1 1,186 61,-187-61,1-1,-1 1,1-1,0 1,-1-1,1 0,0 0,-1 0,1 0,0-1,-1 1,1-1,0 1,-1-1,1 0,-1 0,1 0,-1-1,0 1,0 0,1-1,-1 0,0 1,0-1,0 0,-1 0,1 0,0 0,-1-1,1 1,-1 0,0 0,0-1,0 1,0-1,0 1,0-1,0-2,54-174,-53 177,0 0,-1 0,1 0,0-1,-1 1,0-1,1 1,-1-1,0 1,0-1,-1 0,1 0,0 1,-1-1,0 0,1 0,-1 0,0 1,-1-1,1 0,0 0,-1 0,0 1,1-1,-1 0,0 1,0-1,-1 0,1 1,0 0,-1-1,0 1,1 0,-1 0,0 0,0 0,0 0,-1 0,1 0,0 1,-1-1,1 1,-1 0,1-1,-1 1,0 1,-248-4,232-2</inkml:trace>
  <inkml:trace contextRef="#ctx0" brushRef="#br2" timeOffset="54899.255">4346 2290,'-23'-35,"23"35,0-1,-1 1,1-1,0 1,0-1,0 1,0-1,-1 1,1-1,0 0,0 1,0-1,0 1,0-1,0 1,0-1,0 0,1 1,-1-1,0 1,0-1,0 1,1-1,-1 1,0-1,1 1,-1-1,0 1,1-1,-1 1,0-1,1 1,-1 0,1-1,-1 1,1 0,-1-1,1 1,-1 0,1 0,-1 0,1-1,-1 1,1 0,0 0,-1 0,1 0,-1 0,1 0,-1 0,1 0,0 0,-1 0,1 0,-1 0,1 1,-1-1,1 0,-1 0,1 1,-1-1,1 0,-1 1,1-1,0 1,161 72,-150-66,112 122,23-21,-28-13,55 14,-141-95,-1 2,0 1,-1 2,-1 1,-1 1,17 16,76 34,-26-21,-37 16,-54-55</inkml:trace>
  <inkml:trace contextRef="#ctx0" brushRef="#br2" timeOffset="56705.248">4403 2262,'0'-1,"1"0,-1 0,0 0,0 0,0 1,0-1,1 0,-1 0,0 0,-1 0,1 0,0 0,0 0,0 0,-1 0,1 0,0 0,-1 0,1 0,-1 0,1 0,-1 1,1-1,-1 0,0 0,1 1,-1-1,0 0,0 1,1-1,-1 1,0-1,0 1,0-1,0 1,0-1,0 1,0 0,0 0,6 80,7 209,-8-264,10-30,103-196,32 29,-93 113,-57 57,0 1,0 0,0 0,0 0,0 0,0 0,0 0,-1 0,1 0,0 1,-1-1,1 0,-1 1,1-1,-1 1,1 0,0-1,-1 1,0 0,1 0,-1 0,1 0,-1 0,1 0,-1 0,1 1,-1-1,1 0,-1 1,1 0,0-1,-1 1,1 0,-26 7,0-2,-1 0,1-2,-1-1,0-1,1-2,-1 0,0-2,0-1,-19-5,23 1</inkml:trace>
  <inkml:trace contextRef="#ctx0" brushRef="#br2" timeOffset="60155.179">5701 2487,'41'186,"-13"-15,-14-112,-11-127,-3 64,-2-14,1-1,1 0,1 1,0-1,1 1,1 0,1-1,0 1,2 0,0 1,0 0,2 0,0 0,7-8,-13 22,1 1,0-1,0 1,-1-1,2 1,-1 0,0 1,0-1,1 0,-1 1,1 0,-1-1,1 2,-1-1,1 0,0 1,-1-1,1 1,0 0,0 0,-1 1,1-1,0 1,-1 0,1 0,-1 0,1 0,-1 1,1-1,-1 1,0 0,0 0,0 0,0 0,0 1,0-1,0 1,0 1,15 11</inkml:trace>
  <inkml:trace contextRef="#ctx0" brushRef="#br2" timeOffset="60819.208">5533 2432,'21'-15,"0"1,1 1,1 1,0 1,1 0,0 2,0 1,1 2,0 0,1 1,-1 1,1 2,-1 1,13 1,22-9,-87-9,-72-52,85 53</inkml:trace>
  <inkml:trace contextRef="#ctx0" brushRef="#br2" timeOffset="61438.487">6294 2093,'-9'9,"-9"14,-5 6,0 5,1-5,3-2,5-6</inkml:trace>
  <inkml:trace contextRef="#ctx0" brushRef="#br3" timeOffset="66871.708">4516 1839,'45'-65,"249"-318,-94 140,-200 241,1 1,-1 0,1 0,-1 0,1 0,-1-1,1 1,0 0,-1 0,1 0,0 0,0 0,0 1,0-1,-1 0,1 0,0 0,1 1,-1-1,0 1,0-1,0 1,0-1,0 1,1 0,-1-1,0 1,0 0,1 0,-1 0,0 0,0 0,0 0,1 0,-1 0,0 1,0-1,1 0,-1 1,0-1,0 1,0-1,0 1,0 0,0-1,0 1,0 0,0 0,0 0,0 0,0 0,-1 0,7 123,-9-84,1-29,0-7,0-1,0 0,1 1,-1-1,1 1,0-1,-1 1,2-1,-1 1,0-1,1 1,-1-1,1 1,0-1,0 1,1-1,-1 0,1 0,-1 0,1 0,0 0,0 0,0 0,1-1,-1 1,1-1,-1 1,1-1,0 0,0 0,0 0,0 0,0-1,0 1,1-1,2 1,5-1,0 0,0-1,0 0,0-1,-1 0,1-1,0 0,0-1,-1 0,1-1,-1 0,0 0,0-1,-1-1,1 1,-1-1,4-4,138-132,-145 135,135-155,-140 161,0-1,0 1,0 0,0 0,0 0,0 0,0 0,1 0,-1 0,0 0,1 0,-1 1,1-1,-1 0,1 1,-1-1,1 1,-1 0,1 0,-1-1,1 1,0 0,-1 0,1 0,-1 1,1-1,-1 0,1 0,-1 1,2 0,10 7</inkml:trace>
  <inkml:trace contextRef="#ctx0" brushRef="#br3" timeOffset="69606.073">6181 767,'-7'1,"0"1,0 0,0 1,0 0,0 0,0 0,1 1,-1 0,1 0,0 0,1 1,-1 0,1 0,0 1,0-1,0 1,1 0,0 0,0 1,1-1,0 1,0 0,0 0,0 4,-3 5,-15 80,20-93,1 0,0-1,0 1,0 0,1 0,-1-1,1 1,-1 0,1-1,0 1,0 0,0-1,0 1,1-1,-1 0,1 1,-1-1,1 0,0 0,0 0,0 0,0 0,0-1,0 1,1-1,-1 1,0-1,1 0,-1 1,1-1,0-1,1 2,1-1,0-1,1 1,-1-1,0 0,0 0,1 0,-1-1,0 1,0-1,0-1,0 1,0-1,0 0,0 0,0 0,-1-1,1 1,-1-1,0 0,0-1,0 1,3-4,72-94,-60 74,-1-1,-1-1,-2-1,0 0,-2-1,-2-1,-1 0,-1 0,-2-1,-1 0,1-26,-6 49,0 0,-1 0,0 0,0 0,-1 0,-1 0,0 0,0 0,-1 1,0-1,0 1,-1 0,-1 0,1 0,-1 0,-1 1,-3-4,7 8,-1 0,0 1,0 0,0 0,-1 0,1 0,-1 0,1 1,-1-1,0 1,0 0,0 0,0 1,0-1,0 1,-1 0,1 0,0 0,-1 1,1-1,-1 1,1 0,-1 1,1-1,0 1,-1-1,1 1,0 1,-1-1,-2 2,0 1,-1 0,1 1,-1 0,2 0,-1 1,0 0,1 0,0 1,1-1,-1 1,1 0,1 1,-1-1,1 1,1 0,-1 0,1 0,1 1,0-1,0 1,0-1,1 1,0-1,1 9,1-1,1 0,1 0,0 0,1 0,1-1,0 0,1 0,1 0,0-1,1 0,0 0,2-1,-1 0,1 0,1-1,0-1,1 0,0 0,1-1,0-1,1 0,9 4,116 45,-115-50,-6 0</inkml:trace>
  <inkml:trace contextRef="#ctx0" brushRef="#br3" timeOffset="70390.524">6774 625,'-7'3,"0"1,0-1,0 1,1 1,0-1,-1 1,2 0,-1 1,0 0,1-1,0 2,1-1,-1 0,1 1,1 0,-1 0,1 0,0 1,1-1,-1 0,1 1,1 0,-1 3,-81 206,79-209</inkml:trace>
  <inkml:trace contextRef="#ctx0" brushRef="#br3" timeOffset="70738.83">6577 625,'9'10,"4"7,4 2,-1 2,2-3,-2 1,0-3,-1 0,0-2,-1 1,0-2,0 2,0-2,4-3,4-4,-3-2</inkml:trace>
  <inkml:trace contextRef="#ctx0" brushRef="#br3" timeOffset="71492.557">7056 681,'-9'9,"2"1,-1-1,1 1,0 1,1-1,1 1,-1 0,2 1,0-1,0 1,1-1,0 1,1 0,0 1,1-1,0 4,1-14,0 1,1-1,-1 0,0 1,1-1,-1 0,1 1,0-1,0 0,0 0,0 0,0 0,0 0,0 0,1 0,-1 0,1-1,0 1,-1 0,1-1,0 1,0-1,0 0,0 0,0 1,0-1,0-1,0 1,1 0,-1 0,0-1,0 1,1-1,-1 0,0 0,1 0,-1 0,0 0,1 0,-1-1,0 1,1-1,-1 0,0 1,0-1,0 0,0 0,0 0,0-1,2 0,13-11,0-1,-1-1,0 0,-1-1,-1-1,-1 0,0-1,-1-1,-1 0,-1 0,-1-1,2-6,-1 1,-2 0,0 0,-2-1,0 0,-2 0,-1 0,-2 0,0 0,-1-1,-3-6,4 28,-1 0,-1 0,1 0,-1 0,0 1,0-1,0 0,-1 0,0 1,0-1,0 1,0-1,-1 1,1 0,-1 0,0 0,-1 0,1 1,-1-1,1 1,-1 0,0 0,0 0,0 0,-1 1,1 0,-1 0,1 0,-1 0,0 1,1 0,-1 0,0 0,0 0,0 1,0 0,0 0,0 0,0 1,0-1,1 1,-1 0,0 1,0-1,0 1,1 1,0 1,0-1,0 1,0-1,0 1,1 0,-1 1,1-1,0 1,1-1,-1 1,1 0,0 0,0 0,0 0,1 0,0 0,0 1,0-1,1 0,-1 1,1-1,1 1,-1 0,1 7,0 1,1-1,0 0,1 0,0 0,1 0,1-1,0 1,2 2,8 9,1-2,1 0,0-1,2 0,1-2,0 0,14 8,-9-5,-17-15,1 0,0 0,0-1,1-1,0 1,0-1,0-1,0 0,1-1,5 2,5-2</inkml:trace>
  <inkml:trace contextRef="#ctx0" brushRef="#br3" timeOffset="72295.518">7508 568,'-4'10,"0"-1,0 0,1 1,1 0,-1 0,1 0,1 0,0 0,1 0,0 0,0 0,1 0,0 0,1 0,0 0,1 0,0 2,-3-11,0 0,1 1,-1-1,0 0,1 0,-1 1,0-1,1 0,-1 0,1 0,0 0,-1 0,1 1,0-1,0 0,0-1,0 1,0 0,0 0,0 0,0 0,0-1,0 1,0-1,0 1,1-1,-1 1,0-1,0 1,1-1,-1 0,0 0,0 0,1 0,-1 0,0 0,1 0,-1 0,0 0,0-1,1 1,-1 0,0-1,0 1,0-1,1 0,-1 1,0-1,1 0,42-51,7-78,-51 129,0 1,0-1,-1 1,1-1,0 0,0 1,0-1,0 1,0-1,0 0,0 1,0-1,0 1,0-1,0 0,0 1,0-1,0 1,0-1,1 1,-1-1,0 0,0 1,1-1,-1 1,1-1,-1 1,0 0,1-1,-1 1,1-1,-1 1,1 0,-1-1,1 1,-1 0,1-1,-1 1,1 0,-1 0,1 0,0-1,-1 1,1 0,-1 0,1 0,0 0,-1 0,1 0,-1 0,1 0,-1 0,1 1,0-1,-1 0,1 0,-1 0,1 1,-1-1,1 0,-1 1,1-1,-1 0,1 1,-1-1,1 1,-1-1,1 1,15 40,-15-35,42 198,-41-189,1 0,-2 0,0 1,-1-1,0 0,-1 0,-1 1,-1-1,0 0,-1 0,0-1,-1 1,-1-1,0 0,-1-1,-1 1,0-1,0-1,-1 1,-5 3,13-15,0 0,1 1,-1-1,0 0,0 0,0 0,0 0,0 0,0 0,0 0,-1-1,1 1,0 0,0-1,-1 1,1-1,0 1,-1-1,1 1,-1-1,1 0,0 0,-1 0,1 0,-1 0,1 0,-1 0,1 0,0 0,-1-1,1 1,0-1,-1 1,1-1,0 1,-1-1,1 0,0 0,0 0,0 1,0-1,0 0,0 0,0-1,0 1,0 0,0 0,1 0,-1 0,0-1,1 1,-1 0,1-1,-1 1,1 0,0-1,0 1,-1-1,1 1,0-1,0 1,0 0,1-2,1-16,1 0,1 0,1 0,0 1,2 0,0 0,1 0,0 1,2 0,0 0,8-9,25-31,-32 43</inkml:trace>
  <inkml:trace contextRef="#ctx0" brushRef="#br3" timeOffset="74810.807">7959 541,'5'0,"6"0,7 0,4-5,4-2,1 1,2 1,1 1,-6-2,-1-2,0 2,-4 6,-5 3</inkml:trace>
  <inkml:trace contextRef="#ctx0" brushRef="#br3" timeOffset="75092.252">7959 738,'34'-14,"15"-5,5 0,-7 9,-12 6</inkml:trace>
  <inkml:trace contextRef="#ctx0" brushRef="#br3" timeOffset="77427.524">8722 541,'-12'5,"0"1,0 0,1 1,0 0,0 0,1 2,0-1,0 1,1 1,0 0,0 0,1 0,1 1,0 1,-5 9,0 63,12-82,0 0,0 0,0 0,1 0,-1 0,1 0,-1 0,1 0,0 0,0 0,0-1,0 1,0 0,0-1,0 1,1-1,-1 1,1-1,-1 1,1-1,-1 0,1 0,0 0,-1 0,1 0,0 0,0 0,0-1,0 1,0-1,0 1,-1-1,1 0,0 0,0 0,0 0,0 0,0 0,0 0,1-1,13-4,-1-1,0-1,0 0,-1-1,0-1,0 0,-1-1,-1 0,1-1,-1-1,-1 0,0 0,-1-1,-1 0,0-1,0 0,-1 0,-1-1,2-6,75-177,-78 182,-1 0,-1 0,0-1,-1 0,-1 0,-1 0,0 0,-1 0,-1 0,0 0,-2 0,-1-3,4 17,0 1,-1-1,1 1,-1 0,0-1,0 1,0 0,0-1,0 1,0 0,-1 0,1 0,-1 0,1 0,-1 1,0-1,0 0,0 1,0-1,0 1,0 0,0-1,0 1,0 0,-1 0,1 1,0-1,-1 0,1 1,-1-1,1 1,-1 0,1 0,-1 0,1 0,-1 0,1 1,0-1,-1 1,1 0,-1-1,1 1,0 0,0 0,-1 1,1-1,0 0,0 1,0-1,1 1,-1 0,0-1,-1 3,-4 4,0 1,1 0,0 0,0 0,1 1,0 0,1 0,0 1,0-1,1 1,1 0,0-1,0 1,1 0,0 7,3-1,0 0,1 0,0-1,2 1,0-1,0 1,2-2,0 1,1-1,0 0,2 0,-1-1,2-1,0 1,0-2,1 0,1 0,0-1,0 0,3 0,2 6,-4-3,-3 0</inkml:trace>
  <inkml:trace contextRef="#ctx0" brushRef="#br3" timeOffset="77712.137">9314 371,'-10'38,"-3"23,1 6,-2-10,1-8,-3-9,3-5,2-5,-1-7,2-7</inkml:trace>
  <inkml:trace contextRef="#ctx0" brushRef="#br3" timeOffset="86962.545">9088 541,'1'-3,"0"1,0 0,1-1,-1 1,1 0,-1 0,1 0,0 0,0 1,0-1,0 0,0 1,0-1,0 1,0 0,1 0,-1 0,1 0,-1 0,0 0,1 0,0 1,-1 0,1-1,-1 1,1 0,-1 0,1 0,0 1,-1-1,1 1,-1-1,1 1,-1 0,1 0,-1 0,0 0,1 0,-1 1,0-1,0 1,85 70,-27-18,10 7,-64-56</inkml:trace>
  <inkml:trace contextRef="#ctx0" brushRef="#br3" timeOffset="87582.356">9540 33,'0'-5,"0"3,-5 3,-1 5,-5 1,-1 6,3 4,2 4,-3-1,1 0,7-2,3-5</inkml:trace>
  <inkml:trace contextRef="#ctx0" brushRef="#br3" timeOffset="88408.656">9737 428,'-1'1,"-12"9,1 1,0 1,1 0,0 0,0 1,2 1,-1 0,2 0,0 0,1 1,0 1,1-1,1 1,0 0,0 8,5-22,0 0,0 1,0-1,1 0,-1 1,1-1,-1 0,1 0,0 0,0 1,0-1,0 0,1 0,-1 0,0-1,1 1,-1 0,1 0,0-1,-1 1,1-1,0 0,0 1,0-1,0 0,0 0,1 0,-1 0,0-1,0 1,0 0,1-1,-1 0,0 1,2-1,81-14,-65 0,-1 0,0-1,-1-1,0-1,-1 0,-2-1,1-1,-2 0,-1-1,5-11,4-1,-10 13,-1-1,-1 0,-1 0,0-1,-2 0,-1 0,0 0,-2-1,0 0,-1 0,-2-1,0 1,-1 0,-2 0,-1-11,3 28,0 0,0 1,-1-1,1 0,-1 1,0-1,0 1,-1-1,1 1,-1-1,0 1,0 0,-1 0,1 0,-1 0,0 0,0 1,0-1,0 1,0 0,-1 0,0 0,0 0,0 1,0-1,0 1,0 0,0 0,-1 1,1-1,-1 1,1 0,-1 0,0 1,1-1,-1 1,-1 0,0 1,0-1,-1 1,1 1,0-1,0 1,0 0,1 0,-1 1,0 0,1 0,0 0,-1 1,1-1,1 1,-1 1,1-1,-1 1,1-1,0 1,1 0,-1 0,1 1,0-1,0 1,-1 4,0 0,1 0,0 0,0 1,1-1,0 1,1-1,0 1,1-1,0 1,1 0,0-1,0 1,1-1,3 9,12 23,2-1,2 0,1-2,2-1,19 21,5 7,-36-48</inkml:trace>
  <inkml:trace contextRef="#ctx0" brushRef="#br3" timeOffset="89277.344">10161 287,'-23'106,"17"42,6-146,0 1,0-1,1 0,-1 1,1-1,-1 0,1 0,0 1,0-1,0 0,0 0,0 0,1 0,-1 0,1 0,-1-1,1 1,0 0,-1-1,1 1,0-1,0 0,0 1,0-1,0 0,1 0,-1 0,0-1,0 1,1 0,-1-1,0 0,1 1,-1-1,1 0,-1 0,0-1,1 1,-1 0,0-1,1 1,-1-1,0 0,0 0,0 0,1 0,-1 0,0 0,0 0,0-1,-1 1,2-1,16-15,0-1,-1-1,-1 0,-1-1,-1-1,-1 0,0-1,-2-1,0 0,-2 0,-1-1,0-3,-6 22,3 42,19 170,4-37,-29-162,3 31,-1-1,-3 0,-1 0,-5 26,5-53,0 0,-1-1,-1 1,0-1,0 0,-1 0,0 0,-1-1,0 0,0 0,-1 0,0-1,-1 0,0 0,0-1,0 0,-1 0,0-1,-3 2,9-7,1 0,-1 1,1-1,-1 0,0 0,1-1,-1 1,0 0,0-1,1 0,-1 1,0-1,0 0,0-1,0 1,1 0,-1-1,0 0,0 1,1-1,-1 0,1 0,-1-1,1 1,-1 0,1-1,0 0,-1 1,1-1,0 0,0 0,0 0,1-1,-1 1,0 0,1-1,0 1,-1-1,1 1,0-1,0 0,0 1,1-1,-1 0,1 0,-1 1,1-1,0 0,0 0,1-2,-1-16,1 0,1 0,0 1,2-1,0 1,2 0,0 0,1 1,1 0,1 0,0 0,2 1,0 1,2-2,1-5,0-2,-3 4</inkml:trace>
  <inkml:trace contextRef="#ctx0" brushRef="#br3" timeOffset="92646.683">10669 89,'4'-4,"3"-8,-6 5,-7 7,-3 9,-5 2,1 5,-3 4,1 4,-1-3,2 0,8-8,5-6</inkml:trace>
  <inkml:trace contextRef="#ctx0" brushRef="#br1" timeOffset="100937.78">6407 2854,'1'-3,"-1"0,0 0,0 0,0 0,0 0,-1 0,1 0,-1 0,0 0,1 0,-1 0,-1 0,1 1,0-1,-1 0,1 1,-1-1,0 1,0-1,0 1,0 0,0 0,-1 0,1 0,0 0,-1 1,0-1,1 1,-1-1,0 1,0 0,0 0,0 0,0 1,0-1,0 1,0-1,0 1,0 0,0 0,0 1,-2-1,-15 5,1 1,0 0,0 1,1 1,0 1,0 0,1 2,0 0,1 0,0 2,-7 7,11-9,1 0,1 0,0 1,0 0,1 1,0 0,2 1,-1 0,2 0,-1 1,2-1,0 1,1 0,1 1,0-1,1 1,0-1,2 14,1-18,0 0,1 0,1 0,0-1,1 1,0-1,0 0,1 0,0 0,1-1,0 0,0 0,1 0,0-1,1 0,0 0,0-1,1 0,0-1,0 1,0-2,1 1,0-2,0 1,0-1,0-1,1 1,0-2,-1 0,10 1,-4-2,0 0,0-2,0 0,0 0,-1-2,1 0,-1 0,1-2,-1 0,0-1,-1 0,0-1,0-1,0 0,2-3,-11 8,0-1,0 0,-1 0,1 0,-1-1,0 0,-1 1,1-1,-1-1,0 1,0 0,-1-1,1 1,-1-1,0 0,-1 0,0 0,1 0,-2 0,1 0,-1 0,0 0,0 0,-1 0,0 0,0 0,0 0,-1 0,1 0,-2 0,1 1,0-1,-1 1,0 0,-1-1,1 2,-1-2,-1 1,-1 1,1-1,-1 1,0 0,0 0,-1 1,1 0,-1 0,0 0,1 1,-1 0,0 0,0 1,0 0,-1 0,1 1,0 0,0 0,0 0,-1 1,1 0,0 1,0-1,0 1,-3 2,11-4,-1 1,0-1,1 0,-1 0,0 1,0-1,1 0,-1 1,0-1,0 0,1 1,-1-1,0 0,0 1,0-1,0 1,0-1,0 0,0 1,0-1,0 0,0 1,0-1,0 1,0-1,0 0,0 1,0-1,0 1,0-1,0 0,0 1,-1-1,1 0,0 1,0-1,-1 0,1 1,0-1,0 0,-1 1,1-1,0 0,-1 0,1 1,0-1,-1 0,1 0,0 0,-1 0,1 1,38 3,197-33,-211 28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162 693,'-5'2,"-4"2,0-1,1 1,-1 0,1 1,0 0,1 0,-1 0,1 1,0 1,0-1,1 1,0 0,0 0,1 1,0 0,0 0,-1 4,-24 127,30-135,0 0,0 0,0 1,1-1,-1 0,1 0,0 1,0-1,1 0,-1 0,1 0,0 0,0-1,0 1,0 0,1-1,-1 1,1-1,0 0,0 0,1 0,-1-1,0 1,1-1,0 1,-1-1,1 0,0-1,0 1,0-1,3 1,1 0,-1-1,1 0,0-1,0 0,0 0,0-1,0 0,0 0,0-1,-1 0,1 0,0-1,-1 0,0 0,0-1,0 1,0-2,0 1,-1-1,0 0,1-1,5-5,-1 0,0 0,0-1,-1-1,-1 0,0 0,-1-1,-1 0,0 0,1-3,-5 9,1 0,-2 0,1-1,-1 1,-1 0,1-1,-1 1,-1-1,0 1,0-1,0 0,-1 1,-1 0,1-1,-1 1,-1 0,1-1,-2 2,1-1,-1 0,0 0,0 1,-1 0,0 0,-1 0,-3-3,-57-41,66 51,-1 0,0 0,1 0,-1 0,1 0,-1 0,0-1,1 1,-1 0,1 0,-1 0,1-1,-1 1,0 0,1-1,-1 1,1 0,0-1,-1 1,1-1,-1 1,1-1,-1 1,1-1,0 1,-1-1,1 1,0-1,0 1,0-1,-1 1,1-1,0 0,0 1,0-1,0 1,0-1,0 0,0 1,0-1,0 1,0-1,0 0,0 1,1-1,-1 1,0-1,0 0,1 1,-1-1,0 1,1-1,-1 1,0-1,1 1,-1 0,1-1,-1 1,1-1,-1 1,1 0,-1-1,1 1,-1 0,47-18,-32 14,15-6,0-1,0-2,-2 0,1-2,-2-1,0-1,24-21,-20 12,-2-2,0 0,-2-2,-2-1,0-1,-2-1,5-13,-25 41,0-1,0 0,0 0,-1 0,0-1,0 1,0 0,-1-1,0 0,0 1,-1-1,0 1,0-1,0 0,-1 1,0-1,-1 1,1-1,-1 1,0 0,-1 0,-2-5,3 10,0 1,0-1,-1 1,1-1,0 1,-1 0,1 0,0 0,0 0,-1 1,1-1,0 0,-1 1,1 0,0-1,0 1,0 0,0 0,0 0,0 1,0-1,0 0,0 1,0-1,1 1,-1 0,1-1,-1 1,1 0,0 0,-1 0,1 0,0 0,0 0,0 0,1 1,-1-1,1 0,-1 0,1 1,0-1,-1 2,-8 28,1 1,2 1,1-1,1 1,2 0,1-1,2 1,2 0,0 0,6 16,-3 9,36 451,-41-469,2-3,-1 0,-2 0,-2 0,-2 0,-1 0,-1 0,-3-1,-1 0,-1-1,-2 0,-12 21,23-52,-1 0,0 0,0-1,0 1,0-1,-1 0,0 1,0-2,0 1,0 0,0-1,-1 0,0 0,1 0,-1 0,0-1,-1 0,1 0,0 0,0-1,-1 0,1 0,-1 0,-4 0,6-4,1 1,0-1,0 1,0-1,0 0,0 0,1 0,0-1,-1 1,1-1,0 1,0-1,1 0,-1 1,1-1,0 0,0 0,0 0,1 0,-1 0,1 0,0 0,0 0,0 0,1-1,-1 1,2-1,-2 1,2-36,3-1,1 1,2 1,1-1,3 1,1 1,1 0,13-20,-20 40,-6 14,0 0,0 0,0 0,1 0,-1 0,1 1,0-1,0 0,1 1,-1-1,1 1,-1 0,1 0,0 0,0 0,0 0,1 1,-1-1,1 1,-1 0,1 0,0 0,0 1,0-1,0 1,0 0,0 0,2 0,11 3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119 396,'20'4,"0"-2,0 0,1-1,-1-1,0-1,1-1,-1-1,0-1,0 0,-1-2,12-4,-20 6,1-1,-1 0,-1-1,1 0,-1-1,0 0,0 0,-1-1,1-2,-7 8,0-1,0 0,-1 0,1-1,-1 1,0-1,0 1,0-1,0 1,0-1,-1 0,0 0,0 0,0 0,0 0,-1 0,1 0,-1 0,0 0,0 0,-1-1,1 1,-1 0,0 0,0 0,0 0,0 1,-1-2,0 1,0 0,-1 1,1 0,-1-1,1 1,-1 0,0 0,0 1,0-1,-1 1,1-1,-1 1,1 0,-1 0,0 1,1-1,-1 1,0 0,0 0,0 0,0 0,0 1,0-1,0 1,-1 0,1 0,0 1,0-1,0 1,-2 1,-7 0,0 2,-1-1,1 2,1 0,-1 0,1 1,0 1,-7 5,-8 5,2 2,0 0,1 2,1 0,1 2,1 0,1 2,1 0,1 1,-1 5,16-27,0 1,0 0,0 0,1 0,0 0,0 0,1 1,-1-1,1 0,0 1,0-1,1 1,0-1,0 1,0-1,0 1,1-1,0 1,0-1,1 1,0-1,0 0,0 0,0 0,1 0,-1 0,1 0,1-1,-1 1,1-1,-1 0,1 0,0 0,1-1,-1 0,1 1,-1-1,1-1,0 1,0-1,4 1,16 2,0-1,0-2,1-1,-1-1,1-1,-1-1,4-1,-5-1,0-2,0 0,-1-2,0 0,0-1,-1-2,0 0,18-13,-18 11</inkml:trace>
  <inkml:trace contextRef="#ctx0" brushRef="#br0" timeOffset="486.289">599 594,'218'-256,"-142"162,-75 127,-3-18,1 1,0-1,1 1,0-1,2 1,-1-1,2 0,0 1,1-1,3 8,-5-18,0 0,0-1,0 1,1 0,-1-1,1 1,0-1,0 0,1 0,-1 0,1 0,0-1,0 1,0-1,1 0,-1-1,1 1,-1-1,1 1,0-1,0-1,0 1,0-1,0 0,0 0,1 0,-1-1,0 0,0 0,1 0,-1 0,3-2,5-2,-1-1,0-1,1 0,-2-1,1 0,-1 0,0-2,-1 1,0-1,0-1,-1 0,0 0,0-1,-2 0,1 0,3-9,1 4,0-1,-3 7,-1 1,-1-1,0 0,0-1,-1 1,0-1,-1-1,0 1,-1-1,0 1,-1-1,0-1,-1 1,0 0,-1 0,-5-7</inkml:trace>
  <inkml:trace contextRef="#ctx0" brushRef="#br0" timeOffset="1223.421">1417 453,'20'3,"0"-1,-1-1,1 0,0-2,0 0,0-1,0-1,-1-1,1-1,2-1,-13 3,-1 0,1-1,-1 0,0 0,0-1,0 0,0 0,-1-1,0 0,0 0,-1-1,0 0,0 0,0-1,-1 1,0-1,-1 0,1 0,-2-1,1 1,-1-1,1-7,-2 12,-1 1,-1-1,1 0,0 0,-1 0,0 1,0-1,0 0,0 0,-1 0,1 1,-1-1,0 0,0 0,0 1,-1-1,1 1,-1-1,0 1,0 0,0 0,-1 0,1 0,-1 0,1 0,-1 0,0 1,0 0,0-1,0 1,-1 0,1 1,0-1,-1 0,0 1,1 0,-1 0,0 0,1 0,-1 1,0-1,0 1,0 0,0 0,1 1,-1-1,0 1,-2 0,-8 4,1 0,-1 1,1 0,1 1,-1 1,1 0,0 0,1 1,0 1,0 0,1 0,1 1,0 1,0-1,1 1,0 1,1-1,1 2,0-1,1 0,0 1,1 0,0 0,2 0,-1 1,2-1,-1 9,3-18,-1 0,1 0,0 0,0-1,1 1,-1 0,1-1,0 1,0-1,0 0,1 0,0 1,0-2,0 1,0 0,0-1,1 1,-1-1,1 0,0 0,0 0,0-1,1 1,-1-1,1 0,-1-1,1 1,-1-1,1 0,3 1,7 1,0-1,0-1,0 0,0 0,0-2,1 0,-1-1,0 0,5-3,26-6,0-3,0-1,-2-3,0-1,-1-2,-1-3,-1-1,-1-1,-1-3,-2-1,11-13,-34 31,-1-1,-1 0,0-1,-1-1,0 1,-2-2,1 1,-2-1,0-1,-1 1,0-1,-2-1,0 1,-1-1,0-6,-3 22,-1 0,0 0,0 0,0 0,-1 0,1 0,0-1,-1 1,1 0,-1 0,0 0,0 0,0 0,0 1,0-1,0 0,0 0,0 1,-1-1,1 1,-1-1,1 1,-1-1,0 1,0 0,1 0,-1 0,0 0,0 0,0 0,0 1,0-1,0 0,0 1,0 0,-1-1,1 1,0 0,0 0,-1 1,-82 23,75-19,1 1,1 1,-1-1,1 2,0-1,1 1,-1 0,2 0,-1 1,1 0,-3 6,7-12,1 0,-1 0,1 0,0 0,-1 0,1 1,1-1,-1 0,0 1,1-1,0 0,0 1,0-1,0 1,0-1,1 1,-1-1,1 0,0 1,0-1,0 0,1 0,-1 0,1 0,0 0,-1 0,1 0,1 0,-1-1,0 1,1-1,-1 1,1-1,0 0,0 0,2 1,84 32,-82-35,-1 0,0 1,1 0,-1 1,0-1,0 1,0 0,0 1,0 0,0-1,-1 2,0-1,1 1,-1 0,0 0,-1 0,1 0,-1 1,0 0,0 0,0 0,-1 1,0-1,0 1,0 0,-1 0,1-1,-1 2,-1-1,1 0,-1 4,-25 98,13-89</inkml:trace>
  <inkml:trace contextRef="#ctx0" brushRef="#br0" timeOffset="2038.11">2913 86,'-21'4,"1"1,1 1,-1 1,1 0,0 2,1 0,0 1,0 1,1 0,1 2,0 0,0 0,2 2,-1 0,2 0,0 2,1-1,-4 9,13-22,1 0,0 1,0-1,0 0,0 1,0-1,1 1,-1 0,1-1,0 1,0 0,0 0,1 0,0 0,-1-1,1 1,0 0,1 0,-1 0,1 0,0 0,0 0,0-1,0 1,1 0,-1-1,1 1,0-1,0 0,0 1,1-1,-1 0,1 0,0-1,0 1,0 0,0-1,0 0,0 0,1 0,-1 0,3 1,7-2,0 0,0-1,1 0,-1-1,0-1,0 0,0-1,0 0,0-1,-1 0,1-1,-1-1,0 0,-1 0,1-1,-1-1,-1 1,1-2,5-6,13-5,13-10,-1-1,-1-3,-2-1,33-38,-35 42,-35 31,-1-1,1 1,0 0,0 0,0 0,0 0,0 0,0 0,0 0,-1 0,1 1,0-1,0 0,0 0,0 1,-1-1,1 1,0-1,0 1,0-1,-1 1,1-1,0 1,-1-1,1 1,-1 0,1-1,-1 1,1 0,-1 0,1 0,-1-1,0 1,1 0,-1 0,0 0,0 0,1-1,-1 1,0 0,0 0,0 0,0 0,0 0,0 0,-1 0,1-1,0 1,0 0,-1 1,-2 286,2 22,0-289,-1 0,-2-1,0 1,-1-1,-1 0,-1-1,0 1,-2-1,0-1,-11 16,15-26,-1 0,0 0,0 0,-1-1,0 0,0-1,-1 1,0-2,0 1,0-1,-1 0,1 0,-1-1,0-1,-1 1,1-1,0-1,-1 0,0 0,1-1,-1 0,0-1,-8 0,15 0,0-1,0 1,0-1,1 0,-1 1,0-1,0-1,1 1,-1 0,1 0,-1-1,1 0,0 1,0-1,-1 0,1 0,0 0,1 0,-1-1,0 1,1 0,-1-1,1 1,0-1,-1 0,1 1,1-1,-1 0,0 0,1 1,-1-1,1 0,0 0,0 0,13-100,-4 75,3 0,0 1,2 1,0 0,2 1,11-14,16-20,-24 35</inkml:trace>
  <inkml:trace contextRef="#ctx0" brushRef="#br0" timeOffset="2607.775">3562 1,'-23'36,"2"2,1 0,2 2,2 0,2 1,-1 6,14-44,-1-1,1 0,0 0,0 1,0-1,0 1,1-1,-1 1,1-1,-1 1,1-1,0 1,0-1,0 1,0-1,1 1,-1-1,1 1,-1-1,1 1,0-1,0 1,0-1,0 0,0 0,1 1,-1-1,1 0,-1 0,1 0,0 0,0-1,0 1,0-1,0 1,0-1,0 1,0-1,1 0,-1 0,0 0,1 0,1 0,9-5,-1 1,1-2,-1 1,0-2,0 0,0 0,-1-1,0-1,0 0,-1 0,0-1,0 0,-1-1,-1 0,1 0,-1-1,3-7,120-150,-130 167,-1 1,1-1,-1 0,1 1,-1-1,1 1,0-1,-1 1,1-1,0 1,-1-1,1 1,0 0,-1 0,1-1,0 1,0 0,0 0,-1 0,1-1,0 1,0 0,0 0,-1 0,1 1,0-1,0 0,-1 0,1 0,0 0,0 1,-1-1,1 0,0 1,0-1,-1 1,1-1,0 1,-1-1,1 1,-1-1,1 1,-1 0,1-1,-1 1,1 0,-1-1,0 1,1 0,-1-1,0 1,0 0,1 0,-1 0,0 0,16 53,-13-43,39 200,-41-177,-1 0,-1 0,-2-1,-2 1,-1-1,-1 0,-2-1,-2 1,0-2,-2 0,-14 24,16-32,0-1,-1-1,-1 0,-2-1,0 0,0-1,-2-1,0-1,-2 0,-18 14,35-30,0 0,0 0,0 0,0 0,0 0,-1 0,1 0,0 0,0-1,-1 0,1 1,0-1,0 0,-1 0,1 0,0 0,-1 0,1-1,0 1,0-1,-1 1,1-1,0 0,0 0,0 0,0 0,0 0,0-1,0 1,0-1,1 1,-1-1,0 1,1-1,-1 0,1 0,0 0,0 0,-1 0,1 0,1 0,-1 0,0 0,0-1,1 1,-1 0,1 0,0-1,0 1,0 0,0-1,0 1,0 0,1-2,0-15,1-1,1 1,0 0,2 1,0-1,1 1,1 0,0 0,1 1,2 0,-1 0,2 1,0 1,11-12,10-15,2 2,1 2,2 1,2 2,1 1,2 2,1 3,10-5,16-3,-41 24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7 373,'-2'92,"-1"-41,1 0,3 1,2-1,3 0,1 0,3-1,2 0,2-1,3 1,-14-42,0-1,1 1,1-1,-1 0,1 0,0 0,1-1,-1 0,1 0,1 0,-1-1,1 0,0 0,0 0,0-1,-2-4,-1-1,1 1,-1-1,0 0,1 0,-1-1,0 1,0-1,0 0,0 0,0 0,0-1,-1 1,1-1,-1 0,1 0,-1 0,0-1,0 1,-1-1,1 1,-1-1,1 0,-1 0,-1 0,2-3,141-226,-143 234,-1-1,0 1,0 0,1 0,-1-1,0 1,1 0,-1-1,1 1,-1 0,1-1,-1 1,1-1,-1 1,1-1,-1 1,1-1,0 1,-1-1,1 0,0 1,0-1,-1 0,1 1,0-1,0 0,-1 0,1 0,0 0,0 0,0 0,-1 0,1 0,0 0,0 0,-1 0,1 0,0-1,0 1,-1 0,1-1,0 1,0 0,-1-1,1 1,-1-1,1 1,0-1,-1 1,1-1,-1 0,1 1,-1-1,1 1,-1-1,0 0,1 0,-1 1,0-1,0 0,1 0,-1 1,0-1,0 0,0 0,12 142,-12-135,1 1,0 0,0-1,0 1,1-1,0 1,0-1,1 0,0 0,0 0,0 0,1-1,0 1,0-1,0 0,1 0,-1 0,1-1,0 1,1-1,-1 0,1-1,0 0,0 1,0-2,0 1,0-1,1 0,-1 0,6 0,-3 0,0-1,-1 0,1-1,0 0,0 0,0-1,0 0,0 0,0-1,-1-1,1 1,-1-1,1-1,-1 1,0-2,0 1,-1-1,1 0,-1 0,0-1,-1 0,1 0,-1-1,-1 0,1 0,-1 0,4-8,18-47,-3 0,-3-2,-2 0,-4-1,-2-1,-3-1,15-223,-27 233,-4 94,6-14</inkml:trace>
  <inkml:trace contextRef="#ctx0" brushRef="#br0" timeOffset="253.791">1418 769,'-14'33,"-5"16,5 0,6-8</inkml:trace>
  <inkml:trace contextRef="#ctx0" brushRef="#br0" timeOffset="485.287">1305 345</inkml:trace>
  <inkml:trace contextRef="#ctx0" brushRef="#br0" timeOffset="683.735">1813 62,'0'566,"30"-225,-31-323,12 54,-6-72,0-6</inkml:trace>
  <inkml:trace contextRef="#ctx0" brushRef="#br0" timeOffset="918.625">1615 627,'43'-5,"29"-6,7-2,-5 2,-11-2,-10 1,-11-2,-11 1</inkml:trace>
  <inkml:trace contextRef="#ctx0" brushRef="#br0" timeOffset="6004.631">2265 62,'4'8,"0"-1,0 0,-1 1,0 0,0 0,-1 0,0 0,-1 0,1 0,-1 0,-1 1,0-1,0 0,-1 4,1 3,-1 123,-1-77,3-1,2 1,7 30,0-14,-4 0,-3 1,-4 20,6-51,-5-48,0 1,1-1,-1 0,0 1,0-1,0 1,1-1,-1 1,0-1,1 1,-1-1,0 1,1-1,-1 1,1 0,-1-1,1 1,-1-1,1 1,-1 0,1 0,-1-1,1 1,-1 0,1 0,0 0,-1 0,1-1,-1 1,1 0,0 0,-1 0,1 0,-1 0,1 0,-1 1,1-1,0 0,-1 0,1 0,-1 1,1-1,-1 0,1 0,-1 1,1-1,-1 0,1 1,-1-1,1 1,-1-1,0 1,1-1,-1 1,0-1,1 1,-1-1,0 1,0-1,1 1,-1-1,0 1,0-1,0 1,0 0,0-1,0 1,88-223,-85 214,0 0,1 0,1 1,-1-1,1 1,1 0,-1 0,1 1,0-1,1 1,-1 1,1-1,0 1,7-4,-12 9,-1 0,0-1,1 1,-1 0,0 0,1 0,-1 0,1 0,-1 0,0 0,1 1,-1-1,1 0,-1 1,0-1,0 1,1-1,-1 1,0 0,0 0,0-1,0 1,1 0,-1 0,0 0,-1 0,1 0,0 0,0 1,0-1,-1 0,1 0,0 1,-1-1,0 0,1 0,-1 1,0-1,1 1,-1-1,0 1,7 62,-7-60,-3 173,3-175,0 0,-1 1,1-1,0 0,0 0,0 1,0-1,1 0,-1 0,1 1,-1-1,1 0,0 0,0 0,0 0,0 0,0 0,0 0,1 0,-1 0,0-1,1 1,0 0,-1-1,1 1,0-1,0 0,0 0,0 1,0-1,0 0,0-1,0 1,0 0,0-1,1 1,-1-1,0 0,0 1,1-1,-1 0,0-1,0 1,11-8</inkml:trace>
  <inkml:trace contextRef="#ctx0" brushRef="#br0" timeOffset="6369.089">2942 683,'-16'26,"1"1,1 0,2 0,0 2,2-1,1 1,0 7,8-33,0 0,1-1,-1 1,1 0,-1 0,1-1,0 1,0 0,0 0,0 0,0-1,1 1,0 0,-1 0,1-1,0 1,0 0,0-1,1 1,-1-1,0 0,1 1,0-1,0 0,-1 0,1 0,0 0,1 0,-1 0,0-1,0 1,1-1,-1 0,1 1,-1-1,1 0,0 0,-1-1,1 1,0-1,0 1,0-1,-1 0,4 0,2-1,1-1,0 0,-1 0,1-1,-1 0,0 0,0-1,0 0,0 0,-1-1,1 0,-1-1,0 1,-1-1,0-1,0 1,0-1,-1 0,1 0,-2-1,1 0,-1 0,0 0,-1 0,0 0,0-1,-1 1,0-1,-1 0,0 0,0 1,0-1,-1 0,-1 0,0 0,0 0,0 1,-1-1,-1 0,1 4,0 0,0 0,-1 1,0-1,0 1,0 0,0 0,-1 0,0 0,0 0,0 1,0 0,0 0,-1 0,1 0,-1 1,0-1,0 1,1 0,-2 1,1-1,0 1,0 0,0 1,-1-1,1 1,0 0,0 0,-1 0,1 1,0 0,0 0,0 0,0 1,0 0,0 0,0 0,0 0,1 1,-4 2,-11 6</inkml:trace>
  <inkml:trace contextRef="#ctx0" brushRef="#br0" timeOffset="7122.751">3337 769,'-5'7,"0"1,1 0,0 0,0 1,1 0,0-1,0 1,1 0,0 0,1 0,0 0,0 1,1-1,0 0,1 0,0 0,0 1,2 0,-2-7,1-1,0 1,0-1,0 0,0 0,0 0,0 0,1 0,-1 0,1 0,-1-1,1 1,0-1,-1 0,1 0,0 0,0 0,0 0,0-1,0 1,0-1,0 0,0 0,0 0,0 0,0-1,0 1,0-1,2 0,82-36,-70 24,1-1,-2-1,0 0,0-2,-2 1,0-2,-1 0,-1 0,0-1,2-7,-4 6,-14 36,-2 6,5-18,0-1,-1 1,1 0,1 0,-1-1,1 1,-1 0,1 0,0 0,1 0,-1-1,1 1,-1 0,1 0,0 0,1-1,-1 1,0-1,1 1,0-1,0 1,0-1,0 0,1 0,-1 0,1 0,0-1,0 1,0-1,0 1,0-1,0 0,1 0,-1-1,1 1,-1-1,1 1,0-1,3 0,7-1,0 0,0-1,-1-1,1 0,0-1,-1-1,1 0,-1 0,0-2,0 0,-1 0,0-1,0 0,0-1,-1-1,0 1,-1-2,0 0,-1 0,1 0,-2-1,2-3,18-17,-1-1,-1-1,-2-1,-2-1,-1-1,-1-1,-3-1,-1-1,-1 0,-3-1,-1 0,-2-1,-1 0,-3-1,-1 1,-2-10,-27-18,25 68,-1-1,0 1,0 0,0 0,0-1,-1 1,1 0,0 0,0 0,-1 0,1 0,-1 0,1 1,-1-1,1 0,-1 1,1-1,-1 1,0-1,1 1,-1 0,0 0,1 0,-1 0,0 0,1 0,-1 0,1 0,-1 1,0-1,1 1,-1-1,1 1,-1 0,1-1,-1 1,1 0,-1 0,1 0,0 0,-1 1,-9 10,1 1,0 1,1-1,1 2,0-1,0 1,2 0,0 1,1-1,0 1,1 0,1 1,0-1,1 16,-1-17,-4 33,2 1,2-1,2 1,2 0,3-1,1 1,3 2,22 91,-29-141,0 1,0 1,-1-1,1 0,0 0,-1 1,1-1,-1 0,1 1,-1-1,0 0,0 1,0-1,-1 1,1-1,-1 0,1 1,-1-1,0 0,1 0,-1 1,0-1,-1 0,1 0,0 0,-1 0,1 0,-1-1,-1 2,-8-2</inkml:trace>
  <inkml:trace contextRef="#ctx0" brushRef="#br0" timeOffset="7322.524">3733 402,'43'4,"38"3,15-1,-4-2,-8 0,-13-7,-15-2,-11 0,-9 0,-6 1,-2-3,-3-1,-4 1</inkml:trace>
  <inkml:trace contextRef="#ctx0" brushRef="#br0" timeOffset="11385.344">5228 542,'-3'56,"7"171,-4-223,0-1,0 1,1 0,-1-1,1 1,0-1,0 1,0-1,0 1,1-1,0 0,-1 0,1 0,0 0,0 0,1 0,-1 0,1 0,-1-1,1 0,0 1,0-1,0 0,0 0,0-1,0 1,1 0,-1-1,0 0,1 0,-1 0,1 0,0-1,-1 0,1 1,-1-1,1 0,0-1,-1 1,1-1,-1 1,1-1,0 0,8-5,-1 0,0 0,0-1,0-1,-1 0,0 0,-1-1,0 0,0-1,-1 0,0 0,5-10,2 1,114-185,-133 218,1 1,0 0,1 0,1 1,1-1,0 0,0 0,2 0,0 1,1-1,0-1,1 1,1 0,0-1,1 0,0 0,1-1,1 0,0 0,1 0,1-1,8 9,-14-16,0 0,0 0,1-1,0 0,0 1,0-1,0-1,1 1,0-1,-1 0,1 0,0-1,0 0,1 0,-1 0,0-1,1 0,-1 0,0 0,1-1,-1 0,1 0,-1-1,1 0,-1 0,1-1,-1 1,0-1,0 0,0-1,0 0,0 0,-1 0,1-1,0 0,19-18,0-1,-1-2,-2 0,0-1,-2-2,-1 0,-1-1,2-7,22-31,15-26,-54 93,0-1,0 1,0 0,0 0,0 0,0 1,0-1,0 1,-1-1,1 1,0 0,0 0,0 0,-1 1,1-1,-1 1,1-1,-1 1,1 0,-1 0,0 0,0 0,0 0,0 1,1 1,2 1,8 5,-1 1,0 1,-1 0,0 0,-1 1,-1 0,0 1,0 0,-2 1,1 0,-2 0,0 0,-1 1,-1 0,0 0,-1 0,0 8,-2-18,0-1,0 1,-1 0,0 0,0-1,0 1,-1 0,0 0,0-1,0 1,-1-1,0 1,0-1,0 1,-1-1,0 0,0 0,0-1,-1 1,1 0,-1-1,0 0,0 0,-1 0,1-1,-1 1,-3 1,4-2,0-1,0 0,-1 0,1 0,-1-1,1 1,-1-1,1 0,-1 0,0 0,1-1,-1 0,0 0,0 0,1-1,-1 1,0-1,1 0,-1 0,1-1,-1 1,1-1,-1 0,0-1,4 2,0 0,1 0,-1 0,0 0,0 0,1 0,-1-1,1 1,-1 0,1 0,-1 0,1-1,0 1,0 0,-1-1,1 1,0 0,0-1,0 1,0 0,1-1,-1 1,0 0,1 0,-1-1,0 1,1 0,0 0,-1 0,1-1,0 1,-1 0,1 0,0 0,0 0,0 0,0 1,0-1,0 0,0 0,47-31,-23 22,1 2,0 0,1 2,0 1,0 1,0 1,0 2,1 1,-1 0,2 3,-5-3,-10-2,-1-1,1 0,0 0,-1-2,0 0,0 0,0-1,-1-1,0 0,0-1,-1 0,0-1,0 0,-1 0,0-1,-1-1,0 0,0 0,-1 0,-1-1,0 0,-1-1,0 0,-1 0,0 0,0-4,-4 13,0 0,0 0,0 0,-1 0,1 0,-1 0,0 0,-1 0,1 0,-1 0,0 0,1 0,-2 0,1 0,0 0,-1 1,0-1,0 0,0 1,0 0,0-1,-1 1,0 0,1 0,-1 0,0 1,0-1,-1 1,1-1,-1 1,1 0,-1 1,1-1,-1 0,0 1,0 0,0 0,0 0,0 1,0-1,0 1,0 0,0 0,0 0,0 1,0-1,0 1,0 0,0 0,0 0,1 1,-3 0,-5 5,0 0,1 1,0 0,1 1,0 0,0 0,0 1,1 0,1 1,0 0,0 0,1 0,1 1,0-1,0 2,1-1,1 0,0 1,1-1,0 1,1 0,0 3,1-6,1 0,1 0,0 0,0 1,1-1,0-1,0 1,1 0,1-1,0 0,0 0,0 0,1-1,1 0,-1 0,1 0,1-1,-1 0,1-1,0 1,1-1,0-1,0 0,0 0,0-1,1 0,-1 0,1-1,4 0,19 8,1-1,1-2,-1-1,1-2,0-1,1-2,16-1,-48-1,0-1,0 1,0 0,0-1,-1 0,1 0,0 0,0-1,0 1,-1-1,1 0,-1 0,0 0,1 0,-1 0,0-1,0 0,0 1,-1-1,1 0,1-2,3-12</inkml:trace>
  <inkml:trace contextRef="#ctx0" brushRef="#br0" timeOffset="31975.246">487 1614,'-2'-2,"1"0,0 1,-1-1,0 0,1 0,-1 1,0-1,0 1,0 0,0-1,0 1,0 0,-1 0,1 0,0 1,0-1,-1 1,1-1,0 1,-1-1,1 1,0 0,-1 0,-1 1,0-2,-8 0,0-1,0 1,-1 1,1 0,-1 1,1 1,0-1,0 2,0 0,0 0,0 1,0 1,1 0,0 0,0 1,0 1,1 0,0 0,0 1,1 0,-1 1,4-2,0 0,0 0,0 0,1 0,0 1,0 0,1 0,0 1,1-1,0 1,0 0,1 0,0 0,0 0,1 0,0 0,1 0,0 0,0 6,1 10,-3-18,1 0,0 0,0 1,0-1,1 0,1 1,-1-1,1 0,0 0,1 1,-1-1,2 0,-1 0,1-1,0 1,0 0,1-1,0 0,0 0,0 0,1 0,0-1,0 1,0-1,1-1,-1 1,1-1,0 0,1 0,0 0,13 1,1-2,-1 0,0-1,1-1,-1-1,20-3,-2 2,-22 0,0-1,0 0,0-1,0-1,-1 0,1-1,12-6,-13 2</inkml:trace>
  <inkml:trace contextRef="#ctx0" brushRef="#br0" timeOffset="32327.148">1023 1727,'-34'33,"2"0,1 2,1 1,2 2,2 0,-10 23,34-59,-1 1,1-1,1 1,-1 0,0 0,1 0,-1 0,1 0,0 0,0 1,1-1,-1 0,0 1,1-1,0 0,0 1,0-1,0 0,1 1,-1-1,1 0,0 0,-1 1,2-1,-1 0,0 0,1 0,-1 0,1 0,0-1,0 1,0 0,0-1,1 1,-1-1,1 0,-1 0,1 0,0 0,0 0,0-1,0 1,0-1,0 0,0 0,1 1,9-1,-1 1,1-2,0 0,0 0,0-1,0-1,0 0,-1-1,1 0,-1-1,1 0,-1-1,-1 0,1-1,-1-1,0 1,0-2,4-4,6-4,-2-1,0-1,-1-1,-1-1,0 0,-2-1,0-1,9-19,-21 37,0-1,-1 0,1 0,-1 0,0 0,-1 0,1 0,-1 0,0-1,0 1,-1-1,1 1,-1 0,0-1,-1 1,1-1,-1 1,0 0,-1-1,1 1,-1 0,0 0,0 0,-1 0,1 0,-1 1,0-1,0 1,-1 0,1 0,-1 0,0 0,0 1,0-1,-5-2,6 5,-1-1,1 0,-1 1,0 0,0 0,0 0,1 0,-1 1,0-1,0 1,0 0,0 0,0 1,0-1,0 1,0 0,1 0,-1 0,0 0,0 1,1-1,-1 1,1 0,0 0,-1 0,1 1,0-1,0 1,0 0,1 0,-1 0,1 0,0 0,-1 2,-1-2,-10 10</inkml:trace>
  <inkml:trace contextRef="#ctx0" brushRef="#br0" timeOffset="32811.723">1390 2038,'36'-78,"-25"50,1 1,1 1,1 0,1 1,2 1,0 0,1 1,5-3,-22 25,-1 0,1 1,0-1,-1 0,1 0,0 1,0-1,-1 1,1-1,0 1,0-1,0 1,0-1,-1 1,1-1,0 1,0 0,0 0,0 0,0-1,0 1,0 0,0 0,0 0,0 0,0 1,0-1,0 0,0 0,0 1,0-1,0 0,0 1,0-1,-1 1,1-1,0 1,0-1,0 1,-1 0,1-1,0 1,-1 0,1 0,-1-1,1 1,-1 0,1 0,-1 0,1 0,-1 0,0 0,1 0,-1 0,0 0,0 0,0 0,0 0,0 0,9 62,18 39,-26-100,0 1,1-1,-1 0,0 0,1 0,0 0,-1 0,1 0,0 0,0 0,0-1,0 1,0-1,0 1,1-1,-1 0,0 0,1 0,-1 0,1 0,-1-1,1 1,-1-1,1 0,0 1,-1-1,1 0,-1-1,1 1,0 0,-1-1,1 1,-1-1,1 0,-1 0,0 0,1 0,-1 0,0-1,11-7,-2 0,1-1,-1-1,0 0,-1-1,-1 1,0-2,0 0,-1 0,-1 0,2-6,12-16,22-50,-35 60</inkml:trace>
  <inkml:trace contextRef="#ctx0" brushRef="#br0" timeOffset="33625.232">2349 1643,'-11'-3,"1"1,-1 0,0 1,-1 0,1 1,0 0,0 1,0 0,0 0,0 1,0 1,1 0,-1 0,1 1,0 1,0-1,0 2,0-1,-1 3,9-8,1 1,0-1,0 1,-1-1,1 1,0 0,0-1,-1 1,1 0,0 0,0 0,0 0,0 0,0 0,1 0,-1 0,0 0,0 1,1-1,-1 0,0 0,1 1,0-1,-1 0,1 1,0-1,-1 1,1-1,0 0,0 1,0-1,1 1,-1-1,0 0,0 1,1-1,-1 0,1 1,-1-1,1 0,-1 1,1-1,0 0,0 0,-1 0,1 0,0 0,0 0,0 0,0 0,1 0,-1 0,1 0,72 35,53 17,-124-51,0 0,0 0,0 0,0 1,0-1,-1 1,1 0,-1 0,0 0,0 0,0 0,0 0,0 0,-1 1,1-1,-1 1,0-1,0 1,0 0,-1-1,1 1,-1 0,0-1,0 1,0 0,0 0,-1-1,0 1,0-1,0 1,0 0,0-1,0 0,-1 1,-1 1,-6 6,0-1,0-1,-1 0,0 0,0-1,-1 0,0-1,-1 0,0-1,0 0,0-1,-1 0,1-1,-1 0,0-1,0-1,0 0,-1-1,-4 0,-44-7,61 0,6 0</inkml:trace>
  <inkml:trace contextRef="#ctx0" brushRef="#br0" timeOffset="34344.92">2603 2010,'22'0,"0"-1,0-1,0-1,-1-1,1-1,-1-1,0-1,0 0,-1-2,0 0,0-2,15-10,-31 19,0-1,-1 1,1-1,0 0,-1 0,0 0,0 0,0-1,0 0,0 1,-1-1,1 0,-1 0,0 0,0 0,-1-1,1 1,-1 0,0-1,0 1,0-1,-1 1,0-1,0 1,0-1,0 1,-1-1,1 1,-1-1,0 1,-1-1,1 1,-1 0,0 0,0-1,0 1,0 1,-1-1,0 0,0 1,0-1,-2-1,-1 1,1 1,-1 0,0 1,0 0,0 0,0 0,0 0,-1 1,1 0,0 0,-1 1,1 0,0 0,-1 0,1 1,-1 0,1 0,0 1,0 0,0 0,0 0,0 1,0 0,1 0,-1 0,1 1,0-1,-5 4,0 1,1-1,1 1,-1 1,1-1,1 2,-1-1,2 1,-1 0,1 0,1 1,0-1,0 1,0 5,4-12,0 1,0 0,0-1,1 1,0-1,0 1,0 0,1-1,-1 1,1-1,0 1,1-1,-1 0,1 1,-1-1,1 0,1 0,-1 0,1 0,-1 0,1-1,0 1,0-1,1 0,-1 0,1 0,-1 0,1 0,0-1,0 0,0 0,4 2,4 2,1-1,0 0,1-1,-1 0,1-1,-1 0,1-1,0-1,0 0,8-1,6-4,-1-2,1-1,-1-1,-1-1,0-1,0-1,-1-2,0 0,10-10,-14 9,-1-1,-1-1,-1-1,0-1,-1-1,-1 0,-1-1,0 0,-2-1,0-1,-2 0,8-21,-5-28,-14 69,0 0,0 1,0-1,0 1,0-1,-1 1,1-1,-1 1,1-1,-1 1,0-1,1 1,-1-1,0 1,0 0,0 0,0-1,0 1,0 0,0 0,-1 0,1 0,0 0,-1 0,1 1,0-1,-1 0,1 1,-1-1,1 1,-1-1,1 1,-1 0,0-1,1 1,-1 0,1 0,-1 0,0 1,1-1,-1 0,1 0,-2 1,-7 3,0 0,0 0,0 1,1 0,-1 1,1 0,1 1,-1-1,1 2,0-1,1 1,0 0,0 1,0 0,1 0,1 0,-5 10,8-15,0-1,0 1,0 0,1-1,-1 1,1 0,0 0,0 0,1 0,-1 0,1 0,0 0,0 1,0-1,0 0,1 0,-1 0,1 0,0 0,1 0,-1 0,1-1,-1 1,1 0,0-1,1 1,-1-1,1 0,-1 0,1 0,0 0,0 0,0 0,0-1,1 0,-1 1,1-1,3 1,97 30,-89-31,0 2,0-1,-1 2,0 0,0 1,0 0,-1 1,11 8,-20-12,-1 0,0 0,0 0,0 0,0 1,-1 0,1-1,-1 1,0 0,0 0,0 0,-1 0,1 1,-1-1,0 0,0 1,-1-1,1 1,-1-1,0 0,0 1,-1-1,1 1,-1-1,0 0,0 1,0-1,-1 0,0 2,-1 2,0-1,-1 0,0 0,0 0,-1 0,1 0,-1-1,-1 0,1 0,-1-1,0 1,0-1,-1 0,0-1,-5 3,-9 2</inkml:trace>
  <inkml:trace contextRef="#ctx0" brushRef="#br0" timeOffset="34749.41">3704 1643,'-6'22,"2"0,0 0,1 0,2 1,0-1,1 1,1-1,2 1,0-1,1 0,1 0,1-1,1 1,1-1,3 5,-3-15,-1 0,2 0,-1-1,2 0,-1 0,1-1,1 0,6 4,-16-12,1 1,-1-1,1 0,0 0,-1 0,1 0,0 0,-1 0,1-1,0 1,0-1,0 1,-1-1,1 1,0-1,0 0,0 0,0 0,0 0,0 0,0-1,-1 1,1 0,0-1,0 1,0-1,0 0,-1 0,1 0,0 0,-1 0,1 0,-1 0,1 0,-1-1,0 1,1 0,-1-1,0 1,0-1,0 0,0 1,0-1,0 0,-1 1,1-1,-1 0,1 0,0-1,72-283,-45 233,-12 35</inkml:trace>
  <inkml:trace contextRef="#ctx0" brushRef="#br0" timeOffset="35531.367">4522 1727,'-35'16,"1"2,1 0,0 3,1 0,2 2,0 2,2 0,-21 24,-9 46,57-92,0-1,1 1,-1-1,0 1,1-1,0 1,-1 0,1-1,0 1,1-1,-1 1,0 0,1-1,-1 1,1-1,0 1,0-1,0 0,0 1,0-1,0 0,1 0,-1 1,1-1,0 0,-1-1,1 1,0 0,0 0,0-1,0 1,1-1,-1 0,0 1,1-1,-1 0,0-1,1 1,-1 0,2 0,8-1,0 0,-1 0,1-1,0 0,-1-1,1 0,-1-1,1-1,-1 0,0 0,-1-1,1 0,-1-1,0 0,0 0,-1-1,0-1,0 0,-1 0,0 0,0-1,2-4,13-9,71-89,-94 111,0-1,1 0,-1 0,0 0,0 0,1 0,-1 0,1 0,-1 0,1 1,-1-1,1 0,-1 0,1 0,0 1,-1-1,1 0,0 1,0-1,0 1,-1-1,1 1,0-1,0 1,0 0,0-1,0 1,0 0,0 0,0 0,0 0,0 0,0 0,0 0,0 0,-1 0,1 0,0 0,0 0,0 1,0-1,0 0,0 1,0-1,0 1,-1-1,1 1,0-1,0 1,0 0,-1-1,1 1,0 0,-1-1,1 1,-1 0,1 0,-1 0,1 1,22 100,-20-95,1-1,-1 0,1 1,1-1,-1-1,1 1,0-1,1 0,-1 0,1 0,0-1,0 0,0 0,1 0,-1-1,1 0,0 0,0-1,0 0,0 0,0-1,0 1,1-2,-1 1,0-1,1 0,-1 0,1-1,-1 0,0-1,0 1,0-2,0 1,0 0,0-1,3-3,12-6,0-1,-1-1,-1-1,0-1,-1-1,-1 0,-1-2,0 0,-2 0,5-8,-9 9,14-14,-1-1,-1-2,-3 0,0-1,-3-1,-1-1,-1-1,-3 0,-1 0,-2-1,2-22,-10 53,0 3,1 0,-1 0,0 0,-1-1,0 1,0 0,0-1,0 1,-1 0,0 0,-1-1,1 1,-1 0,0 0,-1 1,0-1,1 0,-2 1,1-1,-1 1,1 0,-2 0,1 1,-1-1,0 5,0 0,1 0,-1 0,0 1,0 0,1 0,-1 0,1 1,-1-1,1 1,0 0,-1 1,1-1,0 1,0-1,1 1,-1 0,0 1,1-1,0 1,0-1,0 1,0 0,1 0,-1 0,1 1,0-1,-1 4,-7 12,1 1,1 1,1 0,1 0,0 0,2 1,1 0,0 0,2 0,1 0,1 0,0 0,4 14,-1-14,0 0,1 1,2-2,0 1,1-1,2 0,7 12,57 154,-78-157,-2-35</inkml:trace>
  <inkml:trace contextRef="#ctx0" brushRef="#br0" timeOffset="35780.889">4720 1614,'39'5,"26"2,8-6,0-2,-7-2,-5 0,-4 1,-6 0,-7 1,-7 0,1 1,-2 0,-2 0,-2 0,-2 0,-1 0,-5 0</inkml:trace>
  <inkml:trace contextRef="#ctx0" brushRef="#br0" timeOffset="36000.482">5679 1756,'-14'39,"-5"21,1 6,3-3,9-13,6-15</inkml:trace>
  <inkml:trace contextRef="#ctx0" brushRef="#br0" timeOffset="36165.184">5679 1417,'0'0</inkml:trace>
  <inkml:trace contextRef="#ctx0" brushRef="#br0" timeOffset="36443.156">6018 1727,'-3'8,"-15"24,2 1,1 1,2 0,2 1,1 1,0 7,8-40,2-1,-1 1,0 0,0 0,1 0,0 0,-1 0,1-1,0 1,1 0,-1 0,0 0,1 0,0 0,-1-1,1 1,0 0,1 0,-1-1,0 1,1-1,-1 1,1-1,0 0,0 0,0 1,0-1,0-1,0 1,1 0,-1 0,1-1,-1 1,1-1,-1 0,1 0,0 0,0 0,-1 0,1-1,0 1,0-1,0 0,2 0,4-2,0-1,1 1,-1-2,0 1,-1-2,1 1,-1-1,0 0,0-1,0 1,-1-2,0 1,0-1,-1 0,0-1,0 1,0-1,-1 0,0-1,-1 1,0-1,0 0,0-2,0 4,1-1,-1-1,-1 1,0 0,0-1,0 0,-1 0,0 1,-1-1,0 0,-1-1,1 1,-2 0,1 0,-1 0,-1 0,0 0,0 1,0-1,-1 0,-1 1,1 0,-1-1,-1 2,0-1,0 0,0 1,-1 0,-5-5,8 10,-1 0,1 0,-1 0,1 0,-1 1,0-1,0 1,0 0,0 0,0 0,0 1,0 0,0-1,0 1,0 1,0-1,0 0,0 1,0 0,0 0,0 0,1 1,-1-1,0 1,-15 9</inkml:trace>
  <inkml:trace contextRef="#ctx0" brushRef="#br0" timeOffset="39614.899">6526 1643,'1'42,"-2"0,-2 0,-1 0,-3 0,-6 20,-28 81,35-112,6-30,0-1,-1 0,1 0,0 1,0-1,-1 0,1 1,0-1,0 0,0 1,0-1,-1 0,1 1,0-1,0 0,0 1,0-1,0 1,0-1,0 0,0 1,0-1,0 0,0 1,0-1,0 1,1-1,-1 0,0 1,0-1,0 0,0 1,1-1,-1 0,0 0,0 1,1-1,-1 0,0 1,0-1,1 0,-1 0,0 0,1 1,-1-1,0 0,1 0,-1 0,0 0,1 0,-1 1,1-1,-1 0,0 0,1 0,-1 0,0 0,1 0,-1 0,1-1,-1 1,0 0,1 0,-1 0,0 0,1 0,-1 0,0-1,1 1,-1 0,52-97,-45 75</inkml:trace>
  <inkml:trace contextRef="#ctx0" brushRef="#br0" timeOffset="40098.752">6554 1614,'0'1,"0"-1,0 0,0 0,0 1,0-1,0 0,0 0,0 1,-1-1,1 0,0 0,0 1,0-1,0 0,0 0,-1 1,1-1,0 0,0 0,0 0,-1 0,1 1,0-1,0 0,-1 0,1 0,0 0,0 0,-1 0,1 0,0 1,0-1,-1 0,1 0,0 0,0 0,-1 0,1 0,0 0,-1-1,1 1,0 0,0 0,-1 0,1 0,0 0,0 0,-1 0,1 0,0-1,0 1,0 0,-1 0,9 26,120 201,-113-193,-11-22,1 0,0 0,0-1,1 0,1 0,0 0,0-1,1 0,0 0,1-1,0 0,2 1,-8-9,0 1,0-1,0 0,0 0,0 0,0-1,0 1,1-1,-1 1,0-1,0 0,1-1,-1 1,0 0,0-1,0 0,1 1,-1-1,0-1,0 1,0 0,-1-1,1 1,0-1,0 0,-1 0,1 0,-1 0,0-1,0 1,0-1,2-1,59-91,-51 75,-1-1,0 0,-2-1,0 0,-2 0,0-1,-1 0,-2 0,0 0,-2-1,0 1,-1-1,-2 1,0-1,-3-4,-27-33,23 54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51.64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 1535,'68'15,"-2"2,1 4,-2 2,-1 3,33 20,88 32,426 127,-205-43,67 37,-220-86,182 85,-71 3,-175-96,88 30,63 21,32 29,-322-163,-2 3,0 1,-2 2,14 13,-1 5,-39-29,2 0,0-1,1-1,1-1,21 9,-1-5,-82-3,-31-4,0-2,-1-4,0-3,-47-6,-5 3,-132 0,85-27,-1 16,102 3,-1 2,0 3,0 3,-16 4,-34-1,-193-3,144-26,-312 26,85 1,169-28,-509 29,-156-1,879 0</inkml:trace>
  <inkml:trace contextRef="#ctx0" brushRef="#br0" timeOffset="2545.183">850 1959,'-15'4,"-4"7,-4 2,2 2,4 0</inkml:trace>
  <inkml:trace contextRef="#ctx0" brushRef="#br0" timeOffset="3029.281">341 3115,'-14'34,"-5"20,1 6,8-7,6-8,3-6,7-11,3-5,4-6,0-6</inkml:trace>
  <inkml:trace contextRef="#ctx0" brushRef="#br0" timeOffset="20118.696">3304 745,'-3'-6,"-1"1,0-1,-1 1,1 0,-1 0,0 0,0 1,-1 0,1 0,-1 0,0 1,0-1,0 1,0 1,-1-1,1 1,-1 0,1 1,-7-1,-4 3,0 2,0 0,0 0,0 2,1 0,-1 1,1 0,-10 7,-43 16,-181 76,222-91,1 1,0 1,2 2,0 0,0 2,2 0,1 2,0 1,2 0,0 1,2 2,1 0,1 0,1 2,1 0,-92 177,87-156,3 1,2 1,2 1,0 13,10-55,-2 9,1 1,0 0,2 0,0 0,1 0,1 0,1 0,1 0,4 16,13 36,-15-48,1 1,2-2,0 1,2-1,0 0,4 4,86 111,-79-108,1-1,1-1,2-1,0-2,2 0,1-1,1-2,0-1,2-2,9 5,-11-9,-1 0,2-2,0-1,0-1,21 4,135 6,-32 13,37-23,-140-12,-17-2,-1-1,0-1,0-2,0-1,26-11,79-47,14-50,-41 24,-87 74,-1-2,-2 0,0-1,-1-2,-1 0,7-12,-8 13,1-4,0 0,-1 0,-2-2,0 0,-2-1,-2 0,3-10,-7 16,-1-1,-2-1,0 1,-1-1,-2 1,0-2,0-97,-17-53,5 138,-1 0,-2 1,-1 0,-2 1,-2 1,-1 1,-3-2,-76-102,-87-52,85 97,86 82,-1 0,0 1,-1 1,0 0,-1 1,1 1,-1 0,-15-3,-15-7,22 7,0 1,-1 2,0 0,-1 2,1 1,-1 1,0 1,-1 1,13 1,-2-1,-1 1,1 0,0 1,-1 1,1 1,0 0,0 1,0 1,1 1,-14 6,12-2</inkml:trace>
  <inkml:trace contextRef="#ctx0" brushRef="#br1" timeOffset="25936.608">3304 1535,'4'-1,"0"-1,0 0,0 0,0 0,-1-1,1 1,-1-1,1 0,-1 0,0 0,0 0,-1 0,1-1,-1 1,1-1,1-3,1-2,194-259,-98 146,78-70,-103 119,3-50,-18 22,94-152,-119 192,-28 42</inkml:trace>
  <inkml:trace contextRef="#ctx0" brushRef="#br1" timeOffset="28792.207">3304 1507,'1'1,"-1"1,0 0,1 0,0 0,-1-1,1 1,0 0,0 0,0-1,0 1,0-1,0 1,0-1,1 1,-1-1,0 0,1 0,-1 1,1-1,-1 0,1 0,0-1,0 1,-1 0,1-1,0 1,0-1,0 1,-1-1,1 0,0 1,0-1,0 0,0-1,0 1,3 2,9 2,-1 0,0 1,0 1,-1 0,0 1,0 0,0 1,-1 0,3 3,8 6,1-1,1 0,0-2,1-2,1 0,0-1,8 1,104 50,15 61,-66-47,54 35,11-1,62 4,-75-53,-55-30,56 16,37 19,66 57,-103-67,-140-56,-1-1,1 1,-1 0,1 0,-1 0,0 0,1 0,-1 0,1 0,-1 0,1 0,-1 0,1 0,-1 0,0 0,1 0,-1 0,1 0,-1 1,1-1,-1 0,1 0,-1 1,1-1,0 0,-1 1,1-1,-1 1,1-1,0 0,-1 1,1-1,0 1,-1-1,1 1,0-1,0 1,-1-1,1 1,0-1,0 1,0-1,0 1,0 0,0-1,0 1,0-1,0 1,0-1,0 1,0-1,0 1,0-1,1 1,-1-1,0 1,0-1,1 1,-1-1,0 1,-18 0</inkml:trace>
  <inkml:trace contextRef="#ctx0" brushRef="#br1" timeOffset="30220.568">6212 2607,'-282'313,"137"-162,127-136,13-10,0-1,0 1,0-1,0 0,-1 0,0-1,0 0,0 0,0 0,0 0,0-1,-1 0,1-1,-6 1,10-2,1 0,-1-1,1 1,0-1,-1 0,1 1,0-1,0 0,-1 0,1 0,0 0,0 0,0 0,0 0,0 0,0 0,1 0,-1-1,0 1,1 0,-1-1,1 1,-1 0,1-1,-1 1,1-1,0 1,0 0,0-1,0 1,0-1,0 1,0-1,0 1,0-1,1 1,-1 0,1-1,-1 0,19-56,-8 35</inkml:trace>
  <inkml:trace contextRef="#ctx0" brushRef="#br1" timeOffset="30459.603">5760 2692,'2'-1,"0"1,1 1,-1-1,0 0,1 0,-1 1,0 0,0-1,1 1,-1 0,0 0,0 0,0 0,0 0,0 1,0-1,-1 1,1-1,0 1,-1 0,1-1,-1 1,1 0,-1 0,1 2,-2-4,238 274,-185-220,-49-47</inkml:trace>
  <inkml:trace contextRef="#ctx0" brushRef="#br1" timeOffset="31910.27">4688 39,'17'226,"-13"-199,-4-20,1 1,0-1,0 0,1 1,0-1,0 0,1 0,-1 0,2-1,-1 1,1-1,1 2,-3-7,0-1,0 1,0-1,0 0,0 1,0-1,0 0,0-1,0 1,0 0,0-1,0 1,0-1,0 1,0-1,0 0,0 0,0 0,-1 0,1 0,0 0,-1 0,1-1,-1 1,1-1,-1 1,1-1,-1 1,0-1,0 0,0 0,0 1,0-1,-1 0,1 0,0-1,5-5,222-287,-226 292,-1 0,1 0,0 0,0 0,0 1,0-1,1 0,-1 1,0 0,1-1,0 1,0 0,0 0,0 0,0 1,0-1,0 1,0 0,0 0,1 0,-1 0,1 0,-1 1,0 0,1-1,-1 1,1 1,-1-1,1 0,-1 1,1 0,-1-1,0 1,1 1,-1-1,0 0,0 1,0 0,0-1,0 1,2 2,3 16,0 0,-1 0,-1 0,-1 1,-1 0,-1 0,-1 0,0 0,-2 0,0 1,-2-1,-1 4,1 36,2-27,-2 1,-1 0,-2-1,-1 1,-2-2,-1 1,-2-1,-2 2,7-23,0 0,-1-1,-1 0,1 0,-2 0,0-1,0-1,0 1,-1-2,-1 1,1-1,-2-1,1 0,-1-1,-9 5,18-10,0 0,0 0,0 0,0 0,0 0,-1 0,1-1,0 0,0 1,-1-1,1-1,0 1,0 0,-1-1,1 1,0-1,0 0,0 0,0 0,0-1,0 1,0-1,0 0,1 0,-1 1,1-2,-1 1,1 0,0 0,0-1,0 1,0-1,0 0,0 0,0-1,-1-2,-1 0,1-1,0 0,1 0,0 0,0 0,0 0,1 0,0-1,1 1,-1 0,2-1,-1 1,1 0,1-6,6-7,2 0,1 1,0 0,2 1,0 0,0 0,2 2,0 0,1 1,1 0,0 1,1 1,0 1,1 0,17-7,-2-3,143-68,-143 77</inkml:trace>
  <inkml:trace contextRef="#ctx0" brushRef="#br2" timeOffset="40274.507">3277 1592,'-1'0,"1"0,-1 0,1-1,0 1,-1 0,1 0,0 0,-1 0,1-1,0 1,-1 0,1 0,0 0,-1-1,0 2,0 0,-1 0,1 0,0 0,0 0,0 1,0-1,0 0,0 1,0-1,0 0,0 1,1-1,-1 1,1-1,-1 1,1 0,0-1,-1 1,1-1,0 1,0 0,0-1,0 1,0 0,1-1,-1 1,0-1,1 1,-1 0,1-1,0 1,-1-1,1 0,0 1,0-1,0 1,0-1,0 0,0 0,0 0,0 0,1 0,-1 0,0 0,1 0,-1 0,1 0,-1-1,1 1,-1-1,1 1,-1-1,1 1,0-1,-1 0,1 0,0 0,-1 0,1 0,-1 0,1 0,0-1,0 1,3-2,0 0,0-1,-1 1,1-1,-1 0,0 0,1 0,-1-1,-1 0,1 1,0-1,-1 0,0-1,0 1,0-1,0 1,-1-1,0 0,0 0,0 0,0-5,-3 9,0 0,0 0,0-1,0 1,-1 0,1 0,-1 0,1 1,0-1,-1 0,0 0,1 1,-1-1,1 1,-1 0,0-1,1 1,-1 0,0 0,1 0,-1 0,0 0,1 0,-1 0,0 1,1-1,-1 1,1-1,-1 1,1 0,-1-1,1 1,-1 0,1 0,-1 0,1 0,0 0,0 0,0 1,0-1,-1 0,1 0,0 0,0 0,0 0,0 0,0 0,0 0,0 0,0 1,1-1,-1 0,0 0,1 1,-1-1,1 0,-1 1,1-1,-1 1,1-1,0 1,0-1,0 0,0 1,0-1,0 1,0-1,1 1,-1-1,0 1,1-1,-1 0,1 2,6 11</inkml:trace>
  <inkml:trace contextRef="#ctx0" brushRef="#br2" timeOffset="42429.349">3136 1083,'-55'-27,"48"24,-1-1,1 1,-1 0,0 1,1-1,-1 2,0-1,0 1,-1 0,1 1,0 0,0 0,0 1,0 0,0 0,0 1,0 0,0 1,1-1,-1 1,1 1,-1 0,1 0,0 0,1 1,-1 0,1 0,0 0,0 1,1 0,-2 2,-3 1,0 1,1 0,0 1,1 0,0 0,1 1,0 0,1 0,0 1,1 0,1 0,0 0,0 0,1 1,1-1,0 1,5 115,-2-124,1 0,-1 0,1 0,0-1,0 1,0-1,0 1,1-1,0 0,0 0,0 0,0 0,1 0,0-1,0 0,-1 0,2 0,-1 0,0 0,1-1,-1 0,1 0,-1 0,2 0,6 1,0-1,0 0,0-1,0 0,0-1,0 0,0-1,0-1,-1 1,1-2,0 0,-1 0,1-1,-1 0,0-1,0-1,-1 1,0-2,0 1,6-6,-13 10,0-1,0 1,0-1,0 1,-1-1,1 0,-1 0,0 0,0 0,0-1,0 1,0 0,-1-1,0 1,1-1,-1 0,-1 1,1-1,0 0,-1 0,0 1,0-1,0 0,0 0,-1 0,1 1,-1-1,0 0,0 1,0-1,-1 0,1 1,-1 0,0-1,0 1,0 0,0 0,-1 0,1 0,-1 0,0 1,0-1,0 1,0 0,0 0,0 0,-1 0,-2-1,-56-23,63 26,-1-1,0 0,1 1,-1-1,1 0,-1 1,0-1,1 1,-1-1,1 1,0-1,-1 1,1-1,-1 1,1-1,0 1,-1 0,1-1,0 1,-1 0,1 0,0 0,0-1,-1 1,1 0,0 0,-1 0,1 0,0 0,0 0,-1 0,1 1,0-1,0 0,-1 0,1 0,0 1,-1-1,1 0,0 1,-1-1,101 29,-98-28,0 0,1 0,-1-1,0 1,1-1,-1 0,1 0,-1 0,0 0,1-1,-1 1,0-1,1 0,-1 0,0 0,0-1,0 1,0-1,0 1,1-2,10-5</inkml:trace>
  <inkml:trace contextRef="#ctx0" brushRef="#br3" timeOffset="64331.476">2176 942,'-16'0,"1"-1,0 0,0-1,0-1,0 0,0-1,0-1,-5-2,-337-147,312 138,30 11,0-1,0 0,0 0,1-2,0 0,0 0,1-1,0-1,-2-3,4 2,1 1,-2 1,1-1,-1 2,-1 0,0 0,0 1,0 1,-1 0,-1 0,-78-41,76 40</inkml:trace>
  <inkml:trace contextRef="#ctx0" brushRef="#br3" timeOffset="65451.643">1809 604,'-68'122,"61"-105,-118 328,-157 285,132-339,-49 46,186-310,19-39</inkml:trace>
  <inkml:trace contextRef="#ctx0" brushRef="#br3" timeOffset="65866.371">1583 1704,'-2'0,"-1"-1,1 1,0 0,0 1,0-1,0 0,0 1,-1-1,1 1,0-1,0 1,0 0,0 0,0 0,1 0,-1 0,0 1,0-1,1 0,-1 1,1-1,-1 1,1 0,-1 0,-11 9,-32 14,-1-1,-1-3,-47 16,37-16,-300 109,330-113,27-13</inkml:trace>
  <inkml:trace contextRef="#ctx0" brushRef="#br3" timeOffset="66281.745">2035 745,'-109'47,"79"-32,-85 40,-2-4,-21 0,-72 24,177-58</inkml:trace>
  <inkml:trace contextRef="#ctx0" brushRef="#br3" timeOffset="66851.188">652 688,'-10'7,"1"1,1-1,-1 1,1 1,1 0,0 0,0 0,1 1,0 0,0 0,1 1,-1 3,-4 5,-46 100,5 2,-4 29,9-26,28-69,12-31</inkml:trace>
  <inkml:trace contextRef="#ctx0" brushRef="#br3" timeOffset="67397.082">426 575,'29'-15,"1"0,0 2,0 2,1 0,1 2,-1 1,1 2,1 1,-1 2,8 1,-34 1,1 1,-1 0,0 0,0 0,0 1,0 0,0 1,0-1,0 1,0 0,0 0,-1 1,1 0,-1 0,1 0,-1 1,0-1,-1 1,1 1,-1-1,0 0,0 1,0 0,0 0,-1 0,0 1,0-1,0 1,-1-1,0 1,0 0,0 0,-1 0,0 0,0 0,0 0,-1 1,0-1,0 4,-3 2,-1 1,1 0,-2-1,0 0,0 0,-1 0,-1-1,0 0,0 0,-1-1,0 0,-1 0,0-1,-7 5,-153 109,138-103,-150 87,179-106,0-1,0 1,0 0,0 0,1 0,-1 0,0 0,0 0,1 1,-1-1,1 1,-1-1,1 1,-1-1,1 1,0 0,0 0,0-1,0 1,0 0,0 0,1 0,-1 0,0 0,1 0,0 0,-1 1,1-1,0 0,0 0,0 0,1 0,-1 0,0 0,1 0,-1 0,1 0,0 0,0 0,0 0,0 0,0 0,0 0,0-1,0 1,1 0,-1-1,1 1,131 92,-121-85,4 1,-1 0,0 1,-1 0,0 1,-1 1,0 0,-1 1,-1 0,0 1,-1 0,4 8,-7-7,-2 0,1 1,-2 0,-1-1,0 1,-1 0,0 0,-2 15,27 70,-23-93</inkml:trace>
  <inkml:trace contextRef="#ctx0" brushRef="#br0" timeOffset="84686.921">765 3059,'-33'-49,"-97"-167,32 28,-28-48,65 101,53 112,5 18,0 0,1-1,0 1,0-1,0 0,1 0,-1 0,1 0,1 0,-1 0,1 0,0 0,1 0,-1 0,1 1,0-1,1 0,-1 0,1 0,0 1,1-1,0-1,-1 5,0 0,-1 1,1-1,0 1,0-1,0 1,0 0,0-1,0 1,0 0,0 1,0-1,0 0,1 1,-1-1,0 1,1 0,-1-1,0 1,1 0,-1 1,0-1,1 0,-1 1,0-1,0 1,1 0,-1-1,0 1,0 0,0 0,0 1,0-1,0 0,0 1,0 0,63 61,-18 58,-45-117,-1 0,0 0,-1 1,1-1,-1 0,0 0,0 1,0-1,-1 0,1 0,-1 1,0-1,0 0,-1 0,1 0,-1 0,0 1,77-36,24 30,-97 1,0 1,1-1,-1 1,0 0,0 0,1 0,-1 0,0 0,0 0,0 1,0-1,0 1,0 0,-1-1,1 1,-1 0,1 0,-1 0,1 0,-1 0,0 0,0 0,0 1,0-1,-1 0,1 1,0-1,-1 0,0 1,1-1,-1 1,0-1,0 0,-1 1,1-1,0 1,-1-1,0 2,0 4,0 1,0 0,-1-1,0 1,0-1,-1 0,-1 0,1 0,-1 0,0-1,-1 1,0-1,0 0,0 0,-1-1,0 0,-1 0,1 0,-1-1,0 0,0 0,-1 0,0-1,1-1,-1 1,0-1,-2 0,-273-5,257 2,22 2,-1-1,1-1,-1 1,0-1,1 0,-1 0,0 0,1-1,-1 1,1-1,-1 0,1-1,-1 1,1-1,0 0,-1 0,1 0,0 0,0-1,1 1,-1-1,1 0,-1-1,1 1,-1-1,-21-70,20 49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5:32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2952 5196,'0'0</inkml:trace>
  <inkml:trace contextRef="#ctx0" brushRef="#br0" timeOffset="166.689">3008 5338,'-4'10,"-2"3</inkml:trace>
  <inkml:trace contextRef="#ctx0" brushRef="#br0" timeOffset="-13055.605">299 1132,'-2'16,"0"-1,-1 1,-1-1,-1 0,0 0,-1-1,0 1,-1-1,-2 2,-157 294,98-213,68-97,1-1,-1 1,0 0,0-1,0 1,0-1,0 1,0 0,0-1,0 1,0-1,0 1,0 0,0-1,0 1,-1-1,1 1,0 0,0-1,0 1,0 0,-1-1,1 1,0 0,0-1,-1 1,1 0,0-1,-1 1,1 0,0 0,-1 0,1-1,0 1,-1 0,1 0,0 0,-1 0,1-1,-1 1,1 0,0 0,-1 0,1 0,-1 0,1 0,0 0,-1 0,1 0,-1 1,1-1,0 0,-1 0,1 0,0 0,-1 0,1 1,0-1,-1 0,1 0,0 1,-1-1,1 0,0 0,0 1,-1-1,10-31,1 8</inkml:trace>
  <inkml:trace contextRef="#ctx0" brushRef="#br0" timeOffset="-12682.208">356 1077,'-3'6,"0"0,0 1,1 0,0-1,1 1,-1 0,1 0,1 0,-1 0,1 0,0-1,1 1,0 0,0 0,0 0,1 0,0-1,0 1,1-1,-1 1,1-1,1 0,-1 0,1 0,1-1,-1 1,1-1,-1 0,4 2,197 110,-194-95,-18-25</inkml:trace>
  <inkml:trace contextRef="#ctx0" brushRef="#br0" timeOffset="-12370.338">131 1387,'0'19,"4"11,7 1,6 0,6-6,2-7,3-2,1-3,0 1,-4 2,-7 0</inkml:trace>
  <inkml:trace contextRef="#ctx0" brushRef="#br0" timeOffset="-11787.528">271 1838,'-4'5,"-8"6,-5 6,-1 6,-1-2,2 0,0 2,-3 2,-2 1,2 1,0-4,3-2,5-8,9-7,5-9,2-4</inkml:trace>
  <inkml:trace contextRef="#ctx0" brushRef="#br0" timeOffset="-11436.2">271 1838,'5'0,"1"5,5 1,1 5,-3 5,3 0,-1 2,3-2,3-3,4-5,3-3,-2 2,-6 0</inkml:trace>
  <inkml:trace contextRef="#ctx0" brushRef="#br0" timeOffset="-11101.821">131 1979,'14'10,"10"3,5-1,-2 2,-1 0,0 1,-4-1</inkml:trace>
  <inkml:trace contextRef="#ctx0" brushRef="#br1" timeOffset="-43097.443">2727 738,'-23'-8,"-1"2,0 1,0 1,0 1,0 1,0 1,0 1,-1 1,1 2,-21 4,9 2,0 3,0 0,1 2,1 2,0 1,2 2,0 1,1 2,-28 24,38-29,-34 28,2 1,1 3,-22 31,57-60,2 1,0 0,1 1,2 1,0 0,1 1,1 0,2 1,0-1,2 2,0-1,-1 25,-5 28,9-66,0 0,1-1,1 1,-1 0,2 0,0 0,0 0,1 0,1 0,1 6,72 304,-62-283,1 0,2-1,1-1,2-1,2 0,1-2,2 0,6 4,142 104,-138-114,1-1,1-1,2-3,8 4,-18-11,0-1,1-1,0-2,1-1,0-2,21 4,147-1,-55 14,8-42,-4-8,-120 16,-1-1,1-1,-1-1,-1-1,0-2,-1 0,0-2,14-12,92-71,53-57,-150 123,-1-2,-2-1,-1-1,2-7,36-90,-31-51,-33 172,0 1,0-1,-2 0,1 1,-2-1,1 0,-2 0,0 0,0 0,-4-11,-25-163,-24 44,29 82,-37-62,-92-20,109 110,-2 3,-1 2,-1 1,-41-14,64 29,-84-19,-4 4,-105-36,204 61,0 1,0 0,0 1,0 0,0 1,0 1,0 0,-8 4,-49 4,47-8</inkml:trace>
  <inkml:trace contextRef="#ctx0" brushRef="#br2" timeOffset="-35657.518">2895 1725,'1'0,"-1"0,0 0,1 0,-1 0,0-1,1 1,-1 0,0 0,1 0,-1-1,0 1,0 0,1-1,-1 1,0 0,0 0,0-1,1 1,-1 0,0-1,0 1,0 0,0-1,0 1,0 0,0-1,0 1,0-1,0 1,0 0,0-1,0 1,0 0,0-1,0 1,0 0,0-1,0 1,-1 0,1-1,0 1,0 0,0-1,-1 1,1 0,0 0,0-1,-1 1,1 0,0 0,0-1,-1 1,1 0,0 0,-1 0,1 0,0-1,-1 1,1 0,0 0,-1 0,1 0,-1 0,1 0,0 0,-1 0,1 0,0 0,-1 0,1 0,6 0,1 0,0 0,0 0,-1 1,1 0,0 0,-1 0,1 1,-1 0,1 1,-1-1,4 3,3 1,212 90,36 61,-81-78,-33-1,21 34,-13-9,218 133,-213-163,-135-75,-23-7</inkml:trace>
  <inkml:trace contextRef="#ctx0" brushRef="#br2" timeOffset="-34341.699">3065 1641,'-8'2,"11"-19,11-22,10-5,1 1,3 2,2 1,1 1,1 1,20-14,-21 16,-2-1,-2-1,-1-2,6-14,26-41,37-78,-75 128,3 1,2 1,1 2,13-13,120-168,-97 89,-21 86,-27 30</inkml:trace>
  <inkml:trace contextRef="#ctx0" brushRef="#br2" timeOffset="-33656.018">5493 2516,'-18'58,"-3"0,-3-2,-1 0,-3-2,-33 47,54-90,0 0,-1-1,0 0,0-1,-1 0,0 0,-1-1,1 0,-2-1,1 0,-1 0,0-1,-9 3,-1-4</inkml:trace>
  <inkml:trace contextRef="#ctx0" brushRef="#br2" timeOffset="-33357.941">5182 2487,'19'24,"16"18,7 6,1 0,-2-8,-3-7,1-8,-5-4,-4-1,-3-3,0-5,-6 0,-1-2,1 3,-3 3,-5 4,-10-1,-4-4</inkml:trace>
  <inkml:trace contextRef="#ctx0" brushRef="#br2" timeOffset="-32058.436">4476 4,'0'0,"0"1,0-1,-1 1,1-1,0 1,-1-1,1 0,0 1,-1-1,1 1,0-1,-1 0,1 1,-1-1,1 0,-1 1,1-1,-1 0,1 0,-1 0,1 1,-1-1,1 0,-1 0,1 0,-1 0,1 0,-1 0,1 0,-1 0,0 0,1 0,-1 0,1-1,-1 1,1 0,-1 0,1 0,-1-1,1 1,-1 0,1-1,0 1,-1 0,1-1,-1 1,1 0,0-1,-1 1,1-1,0 1,-1-1,1 1,0-1,0 1,-5 51,5-51,-1 17,0 0,1-1,1 1,1 0,1-1,0 1,1-1,0 0,2 0,-1-1,2 1,0-1,1-1,1 1,1 0,-9-13,1 0,-1 0,1-1,0 1,0 0,0-1,0 1,0-1,0 0,0 1,0-1,0 0,1 0,-1 0,0-1,1 1,-1-1,0 1,1-1,-1 0,1 0,-1 0,1 0,-1 0,1 0,-1-1,0 1,1-1,-1 0,0 0,1 0,-1 0,0 0,0 0,0-1,0 1,0 0,0-1,0 0,-1 1,1-1,0 0,-1 0,1-1,54-98,1-75,-58 175,1 0,0 0,0 0,0 0,-1 0,1 0,0 0,0 0,1 0,-1 0,0 0,0 0,0 0,1 0,-1 0,0 0,1 1,-1-1,1 0,-1 0,1 0,-1 0,1 1,0-1,-1 0,1 0,0 1,0-1,0 1,-1-1,1 1,0-1,0 1,0-1,0 1,0 0,0-1,0 1,0 0,0 0,0 0,0 0,0 0,0 0,0 0,0 0,0 0,0 0,0 1,-1-1,1 0,0 1,0-1,0 1,0-1,0 1,0-1,-1 1,1-1,0 2,56 161,62 112,-110-256,-1 0,-1 1,0 0,-2 0,0 0,-1 0,-1 1,-1-1,-1 1,-1 0,-1 0,0-1,-2 1,-4 18,2-30,0 1,-1-1,1 0,-2 0,1-1,-1 0,-1 0,1-1,-1 0,-1 0,1 0,-1-1,0-1,-1 0,1 0,-1 0,0-1,0-1,0 0,-1 0,-6 0,13-2,1 0,-1 0,1-1,-1 1,0-1,1 0,-1 0,0 0,1 0,-1-1,0 1,1-1,-1 0,1 0,-1 0,1-1,0 1,0-1,-1 0,1 0,0 0,0 0,1-1,-1 1,0-1,1 1,0-1,-1 0,1 0,0 0,0 0,1-1,-1 1,1 0,0-1,0 1,0-1,0 1,0-1,1 1,-1-1,1 0,0 0,6-13,0 0,1 0,0 1,1 0,1 1,1 0,0 0,1 1,0 0,1 1,1 0,0 1,3-1,1-4,247-215,-233 205</inkml:trace>
  <inkml:trace contextRef="#ctx0" brushRef="#br0" timeOffset="-25254.192">3008 1838,'2'2,"0"-1,0 0,0 1,0-1,-1 1,1 0,0 0,-1-1,0 1,1 0,-1 0,0 0,0 0,0 1,0-1,-1 0,1 0,-1 1,1-1,-1 0,0 1,1-1,-1 0,-1 1,1 0,0 0,3 338,-3 167,-28-338,27 112,-12-196,9-70,0 1,2-1,0 1,1 0,0 0,2 0,0 0,1-1,0 1,2 1,12 67,-16-85,0 1,0-1,0 1,0-1,0 1,-1-1,1 1,0-1,0 0,0 1,0-1,-1 1,1-1,0 0,-1 1,1-1,0 0,-1 1,1-1,0 0,-1 0,1 1,0-1,-1 0,1 0,-1 0,1 1,0-1,-1 0,1 0,-1 0,1 0,-1 0,1 0,-1 0,1 0,-1 0,1 0,0 0,-1 0,1 0,-1 0,1-1,-1 1,1 0,0 0,-1 0,1-1,-1 1,1 0,0 0,-1-1,1 1,0 0,-1-1,1 1,0 0,0-1,-1 1,1-1,0 1,0 0,0-1,0 1,-1-1,1 1,-25-27,25 27,-27-34,4 5,-1 2,-1 0,-1 1,-24-18,-17-12,67 54,0 1,-1 0,1-1,0 1,0 0,0-1,0 1,0 0,1-1,-1 1,0 0,0 0,1-1,-1 1,1 0,-1 0,1-1,0 1,-1 0,1 0,0 0,0 0,0 0,0 0,0 0,0 0,0 1,0-1,0 0,0 1,0-1,1 0,-1 1,0-1,0 1,1 0,-1 0,0-1,1 1,-1 0,0 0,1 0,-1 0,0 0,1 0,-1 1,0-1,1 1,12-5,196-35,-13 17,-189 20,9-3,0 1,0 1,1 1,-1 0,1 1,0 1,-1 1,1 0,9 3,-26-4,-1 1,1-1,0 0,-1 1,1-1,0 0,-1 1,1-1,0 1,-1-1,1 1,-1-1,1 1,-1-1,1 1,-1-1,0 1,1 0,-1-1,0 1,1 0,-1-1,0 1,0 0,0-1,0 1,1 0,-1 0,0-1,0 1,0 0,0 0,-1-1,1 1,0 0,0-1,0 1,-1 0,1-1,0 1,-1 0,1-1,0 1,-1 0,1-1,-1 1,1-1,-1 1,1-1,-1 1,1-1,-1 1,0-1,1 1,-38 32,34-30,-142 107,23-9,91-73,26-22</inkml:trace>
  <inkml:trace contextRef="#ctx0" brushRef="#br0" timeOffset="-21020.431">2755 1895,'5'0,"1"5,0 1</inkml:trace>
  <inkml:trace contextRef="#ctx0" brushRef="#br0" timeOffset="-20753.929">2642 2065,'0'4,"0"2</inkml:trace>
  <inkml:trace contextRef="#ctx0" brushRef="#br0" timeOffset="-20516.839">2530 2205,'-5'5,"-2"1</inkml:trace>
  <inkml:trace contextRef="#ctx0" brushRef="#br0" timeOffset="-20250.833">2530 2205,'-15'24,"-4"13,0 0</inkml:trace>
  <inkml:trace contextRef="#ctx0" brushRef="#br0" timeOffset="-20249.833">2388 2431,'0'0</inkml:trace>
  <inkml:trace contextRef="#ctx0" brushRef="#br0" timeOffset="-18973.561">2218 2516,'-4'1,"-1"0,1 1,0 0,0 0,0 0,0 0,0 1,0-1,0 1,1 0,-1 0,1 0,0 1,0-1,0 1,1 0,-1 0,1 0,0 0,0 0,0 0,1 0,-1 1,1-1,0 1,0-1,1 1,-1-1,1 1,0 0,1-2,0 1,-1-1,1 0,0 1,1-1,-1 0,1 0,-1 0,1 0,0 0,0 0,0 0,1-1,-1 1,1-1,-1 0,1 1,0-1,0 0,0-1,0 1,0 0,0-1,0 0,1 0,-1 0,0 0,1 0,-1-1,1 1,-1-1,1 0,-1 0,4-1,1 1,0 0,0-1,0 0,0-1,0 1,0-1,0-1,-1 0,1 0,-1 0,0-1,0 0,0-1,6-4,-8 3,0 1,-1-1,1 0,-1-1,-1 1,1-1,-1 0,0 0,-1 0,1 0,-1 0,-1-1,0 1,0 0,0-1,-1 1,0-1,0 1,-1-1,0 1,0-1,-1 1,0 0,0 0,0 0,-1 0,0 0,-1 0,0 1,0-1,0 1,-1 0,1 1,-2-1,1 1,0 0,-2-1,3 5,1-1,-1 1,1 1,-1-1,1 0,-1 1,0 0,1 0,-1 0,0 0,1 0,-1 1,1 0,-1 0,1 0,-1 0,1 0,-1 1,1-1,0 1,0 0,0 0,0 0,0 0,0 1,1-1,-1 1,1 0,-1 0,1 0,0 0,0 0,1 0,-2 3,-1-1,1 1,0 0,1 0,-1 0,1 0,0 1,0-1,1 0,0 1,0-1,1 1,-1 0,2-1,-1 1,1-1,-1 1,2-1,-1 1,1-1,0-1,1-1,-1 1,1-1,0 0,0 0,0 0,0-1,1 1,-1-1,1 0,0 0,0 0,1 0,-1-1,0 0,1 0,-1 0,1 0,0-1,0 1,-1-1,1-1,0 1,0-1,0 1,0-1,0-1,0 1,0-1,0 0,0 0,-1 0,1-1,0 1,-1-1,1 0,-1-1,1 1,-1-1,0 0,0 0,-1 0,1 0,0-1,-1 0,0 1,0-1,0-1,1-2,2-81,-6 86,0 0,-1-1,0 1,1 0,-1 0,0 0,0 0,0 0,-1 0,1 0,0 0,-1 0,1 0,-1 1,1-1,-1 0,0 1,0 0,0-1,0 1,0 0,0 0,0 0,0 0,0 1,-1-1,1 0,0 1,0 0,-1-1,1 1,0 0,-1 0,1 0,0 1,-1-1,1 1,-6 1,1 1,-1 0,1 0,0 1,0 0,1 0,-1 1,1 0,0 0,0 0,1 1,-1 0,1 0,0 0,1 1,0 0,0-1,0 2,1-1,0 0,0 1,1 0,7 35,6-29</inkml:trace>
  <inkml:trace contextRef="#ctx0" brushRef="#br0" timeOffset="-13982.463">2218 2600,'-24'10,"-139"-116,67 33,-126-118,-11 7,10 49,193 118,1-2,1-1,0-2,2 0,-9-10,12 15,22 17,1 0,-1 0,1 0,0 0,-1 0,1 0,-1 0,1 0,0 0,-1 1,1-1,-1 0,1 0,0 0,-1 0,1 0,0 1,-1-1,1 0,0 0,-1 1,1-1,0 0,-1 0,1 1,0-1,0 0,-1 1,1-1,0 0,0 1,0-1,0 1,0-1,-1 0,1 1,0-1,0 1,0-1,0 0,0 1,0-1,0 1,0-1,0 0,0 1,1-1,-1 1,0-1,0 0,0 1,0-1,1 0,-1 1,0-1,0 0,1 1,-1-1,0 0,0 1,1-1,-1 0,0 0,1 0,-1 1,50 131,-9 22,-9 6,14-3,-45-158,1 1,-1-1,0 0,1 0,-1 0,0 1,1-2,-1 1,0 0,0 0,0 0,0 0,0-1,0 1,0-1,0 1,-1 0,1-1,-1 1,1-1,-1 0,1 1,-1-1,0 1,0-1,1 0,-1 1,-1-1,1 0,0 2,35-237,48-20,-52 176,24-41,-55 122,0-1,1 1,-1 0,0-1,1 1,-1-1,0 1,1-1,-1 1,0-1,0 1,0-1,0 1,0-1,1 1,-1-1,0 0,0 1,0-1,0 1,0-1,-1 1,1-1,0 1,0-1,0 1,0-1,-1 1,1-1,0 1,0-1,-1 1,1-1,0 1,-1-1,1 1,-1 0,1-1,0 1,-1 0,1-1,-1 1,1 0,-1 0,1-1,-1 1,1 0,-1 0,1 0,-1 0,1 0,-1 0,1 0,-1 0,0 0,1 0,-1 0,1 0,-1 0,1 0,-1 0,1 0,-1 1,1-1,-1 0,1 0,-1 1,1-1,-1 0,1 1,-49 20,39-16,-17 7,1-2,-1-1,-1-1,0-1,0-1,0-2,-1 0,1-2,-22-2,49-1,11 1</inkml:trace>
  <inkml:trace contextRef="#ctx0" brushRef="#br0" timeOffset="-6449.992">2218 2770,'-105'48,"85"-41,12-4,0 0,0 0,0 0,-1-1,1-1,-1 1,0-1,1-1,-1 0,1 0,-4-1,4 0,7 0,0 0,0 0,-1 1,1-1,0 1,-1-1,1 1,0-1,-1 1,1 0,-1-1,1 1,-1 0,1 0,-1 0,1 0,-1 0,1 1,-1-1,1 0,0 1,-1-1,1 1,0-1,-1 1,1 0,0 0,-1-1,1 1,0 0,0 0,-1 1,119 164,21 96,-120-229,-7-58,96-369,-76 244,-29 128</inkml:trace>
  <inkml:trace contextRef="#ctx0" brushRef="#br0" timeOffset="-1979.934">2755 3983,'0'255,"1"-243,0-1,1 0,0-1,0 1,1 0,1-1,0 1,0-1,1 0,0 0,1-1,0 1,0-1,1-1,1 1,-1-1,1 0,0-1,1 0,0 0,2 0,-3-6,-1-1,1 0,0-1,0 1,0-1,0-1,-1 0,1 0,0 0,-1-1,0 0,1 0,-1-1,-1 0,1 0,-1-1,1 0,-1 0,0 0,-1-1,0 0,0 0,0 0,0-1,1-3,104-140,-110 151,0 0,0 0,0 0,0 0,0 0,0 0,1 0,-1 0,0 0,1 0,-1 0,1 0,-1-1,1 1,-1 0,1 0,0 0,-1-1,1 1,0 0,0-1,-1 1,1-1,0 1,0-1,0 1,0-1,0 1,0-1,0 0,0 0,0 1,0-1,0 0,0 0,0 0,0 0,0 0,0 0,0 0,0 0,0-1,0 1,-1 0,1-1,0 1,0-1,0 1,0-1,0 1,0-1,-1 1,1-1,0 0,0 1,-1-1,1 0,-1 0,1 0,0 1,-1-1,0 0,1 0,-1 0,1 0,-1 0,0 0,0-1,1 4,49 101,-48-100,0-1,0 1,0-1,1 0,-1 0,1 0,-1 0,1 0,0 0,-1-1,1 1,0-1,0 0,0 0,0 0,0 0,1-1,-1 1,0-1,0 0,0 0,1 0,-1 0,0 0,0-1,0 1,0-1,0 0,0 0,0 0,0-1,0 1,0 0,2-2,8-8,0-1,-1 0,0 0,-1-1,0-1,-1 0,-1 0,0-1,-1 0,0-1,-1 0,-1 0,-1 0,0-1,0-6,-2 14,0 0,0 0,-1 0,-1-1,1 1,-2-1,1 1,-1-1,-1 1,0-6,-5-3</inkml:trace>
  <inkml:trace contextRef="#ctx0" brushRef="#br0" timeOffset="-235.815">3008 4858,'0'-5,"5"4,2 6,-1 2</inkml:trace>
  <inkml:trace contextRef="#ctx0" brushRef="#br0" timeOffset="1702.157">1823 5535,'-18'-52,"-20"-91,35 95,1 1,3-1,2 1,2 0,2 0,2 0,3 1,1 1,4-6,-5 17,63-130,-75 163,0 0,0 0,0 0,1 0,-1 0,0 0,0 0,1 1,-1-1,1 0,-1 0,1 0,-1 0,1 1,0-1,-1 0,1 0,0 1,0-1,-1 1,1-1,0 0,0 1,0 0,0-1,0 1,0-1,0 1,0 0,0 0,0 0,0 0,0-1,0 1,-1 0,1 1,0-1,0 0,0 0,0 0,0 0,0 1,0-1,0 1,0-1,0 0,0 1,0 0,-1-1,1 1,0-1,0 1,-1 0,1 0,0-1,-1 1,1 0,-1 0,1 0,-1 0,1-1,-1 2,-7 121,-1-75,6-44,1-1,0 0,0 1,0-1,0 1,1-1,0 1,-1-1,1 1,0 0,1-1,-1 1,1-1,-1 1,1-1,0 1,0-1,1 0,-1 1,1-1,-1 0,1 0,0 0,0 0,1 0,-1-1,0 1,1-1,0 1,-1-1,1 0,0 0,0 0,1-1,-1 1,3 1,130-23,-134 21,0-1,0 0,0 1,-1-1,1 1,0 0,0 0,-1 0,1 0,-1 0,1 0,0 0,-1 0,0 0,1 1,-1-1,0 1,0-1,0 1,0-1,0 1,0 0,0-1,0 1,-1 0,1 0,-1-1,1 1,-1 0,0 0,0 0,0 0,0 0,0 0,0-1,0 1,-1 0,1 0,-1 0,0 0,-29 72,26-64,-1-2,0 1,-1-1,0 1,-1-2,1 1,-2-1,1 0,-1 0,0-1,0 0,0 0,-1-1,0 0,0-1,-1 0,1 0,-1-1,1 0,-1-1,0 0,0 0,-1-1,1-1,0 0,0 0,0-1,0 0,0-1,0 0,0 0,0-1,0 0,-261-152,247 139,6 1</inkml:trace>
  <inkml:trace contextRef="#ctx0" brushRef="#br0" timeOffset="2267.828">2698 5055,'-24'-4,"-22"-3,-8-3,0-2,4 3,7 1,5 4,9-4,5 1,6 1</inkml:trace>
  <inkml:trace contextRef="#ctx0" brushRef="#br0" timeOffset="4084.832">1683 4802,'-62'-48,"-63"-84,-1-30,117 144,1 0,1 0,0-1,2 0,0 0,1-1,-1-11,2 10,2 21,1 0,-1-1,1 1,-1 0,1-1,-1 1,1 0,-1 0,0 0,1 0,-1 0,1 0,-1 0,1 0,-1 0,0 0,1 0,-1 0,1 0,-1 0,0 0,1 0,-1 1,1-1,-1 0,1 1,-1-1,1 0,-1 1,1-1,0 0,-1 1,1-1,-1 1,1-1,0 1,-1-1,1 1,0-1,0 1,-1-1,1 1,0-1,0 1,0-1,0 1,-1 0,1-1,0 1,0-1,0 1,0-1,1 1,-1 0,0-1,0 1,0-1,0 1,1-1,-1 1,-1 1,-61 164,54-144,7-20,-1 1,0 0,1 0,-1-1,1 1,0 1,0-1,0 0,0 0,1 0,-1 0,1 0,0 1,0-1,0 0,0 0,1 1,-1-1,1 0,0 0,0 0,0 0,0 0,2 2,1-4,0-1,0 0,0 1,0-2,0 1,0 0,1-1,-1 0,0 0,0 0,0 0,-1 0,1-1,0 0,0 0,-1 0,1 0,-1-1,0 1,3-3,-5 4,309-218,-311 219,0 0,1 0,-1 0,1 0,-1 0,1-1,-1 1,1 0,-1 0,0 0,1-1,-1 1,1 0,-1 0,1-1,0 1,-1-1,1 1,-1 0,1-1,0 1,-1-1,1 1,0-1,-1 1,1-1,0 1,0-1,-1 1,1-1,0 1,0-1,0 1,0-1,0 0,0 1,0-1,0 1,0-1,0 0,0 1,0-1,0 1,1-1,-1 1,0-1,0 1,1-1,-1 1,0-1,0 1,1-1,-1 1,1-1,-1 1,0 0,1-1,-1 1,1 0,-1-1,1 1,-1 0,1 0,-1-1,1 1,0 0,-1 0,1 0,-55-1,45 1,-37 3,32-1,0-1,-1 0,1-1,0-1,0 0,0-1,0 0,0-1,-8-3,-3-15,23 11</inkml:trace>
  <inkml:trace contextRef="#ctx0" brushRef="#br0" timeOffset="5901.336">2811 4999,'-37'17,"36"-15,0-1,0 0,0 0,0 0,0 0,0 0,0 0,0 0,-1-1,1 1,0 0,-1-1,1 1,0-1,-1 1,1-1,-1 1,1-1,-1 0,1 0,-1 0,1 0,-1 0,1 0,-1 0,1-1,0 1,-1 0,1-1,-1 1,1-1,0 0,-1 1,1-1,0 0,0 0,0 0,-1 0,1 0,0 0,0-1,-9-12,1-1,0 1,2-2,0 1,0-1,1 0,2-1,-1 1,0-14,4 28,-26-72,17 100,-1 115,-24 122,19-135,16-128,0-1,1 1,-1 0,0 0,1-1,-1 1,1 0,-1 0,1 0,-1 0,0 0,1 0,-1-1,1 1,-1 0,1 0,-1 0,1 0,-1 1,1-1,-1 0,1 0,-1 0,0 0,1 0,-1 0,1 1,-1-1,0 0,1 0,-1 1,1-1,-1 0,0 1,1-1,-1 0,0 1,0-1,1 0,-1 1,0-1,0 1,0-1,1 1,-1-1,0 0,0 1,0-1,0 1,0-1,0 1,0-1,0 1,0-1,0 1,0-1,0 1,0-1,0 0,-1 1,1-1,0 1,0-1,0 1,25-31,-23 28,159-182,-146 165</inkml:trace>
  <inkml:trace contextRef="#ctx0" brushRef="#br0" timeOffset="28976.856">751 4689,'60'-59,"58"-113,-2 17,21-20,-23 7,181-258,-85 154,-81 121,-16 10,85-121,-153 202,-36 56</inkml:trace>
  <inkml:trace contextRef="#ctx0" brushRef="#br0" timeOffset="29693.097">2360 2685,'-34'13,"-118"91,-26-29,166-69,-1 0,0-1,0-1,0 0,0-1,-1 0,1-1,-13 0,12-1,11-1,-1 0,1 1,-1-1,1 0,-1 1,1 0,-1 0,1 0,0 0,-1 0,1 1,0 0,0-1,0 1,0 0,1 1,-1-1,-2 3,19 12,0-11</inkml:trace>
  <inkml:trace contextRef="#ctx0" brushRef="#br0" timeOffset="31074.735">1936 2996,'-1'-5,"-2"1,1-1,0 1,-1 0,0 0,0 0,0 0,-1 1,1-1,-1 1,0 0,0 0,0 0,0 1,0-1,-4 0,15 23,159 209,-35-152,-115-69</inkml:trace>
  <inkml:trace contextRef="#ctx0" brushRef="#br0" timeOffset="36730.448">779 3673,'-129'217,"63"-117,-4-2,-66 69,116-148,26-31,63-61,-44 47</inkml:trace>
  <inkml:trace contextRef="#ctx0" brushRef="#br0" timeOffset="37367.259">723 3757,'17'-13,"-18"42,-27 123,20-105,3-1,1 1,3 0,2 20,-1-35,0-32,5 46,-5-45,0 0,0 0,0 0,0-1,0 1,0 0,0 0,1-1,-1 1,0 0,0 0,1-1,-1 1,0 0,1-1,-1 1,1 0,-1-1,1 1,-1-1,1 1,-1-1,1 1,0-1,-1 1,1-1,0 0,-1 1,1-1,0 0,0 1,-1-1,1 0,0 0,0 0,-1 0,1 0,0 0,0 0,-1 0,1 0,0 0,0 0,0 0,-1-1,1 1,0 0,-1 0,1-1,0 1,-1-1,1 1,0-1,0 1,80-98,-43 43,73-94,94-119,-163 206,-31 48</inkml:trace>
  <inkml:trace contextRef="#ctx0" brushRef="#br0" timeOffset="40265.157">3065 4632,'-5'0,"-1"5,0 6,1 6,2 6,1 2,1 3,0 1,1 1,0-11,5-7,2-7</inkml:trace>
  <inkml:trace contextRef="#ctx0" brushRef="#br0" timeOffset="40800.318">3037 5169,'0'-5,"0"3,0 7,0 8,0 5,0 6,-5 2,-1 3,0 0,6-4,3-7</inkml:trace>
  <inkml:trace contextRef="#ctx0" brushRef="#br0" timeOffset="41246.845">2981 5507,'0'5,"0"11,0 7,0 6,0 1,0 2,0-1,0 0,0-2,0-9,4-9,3-5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1,'15'0,"9"0,6 0,2 4,0 2,1 0,-2-1,-1-1,-1-2,0-1,0-1,-1 0,-5-4,-6-3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22,'34'0,"25"0,8 0,-3 0,-8 0,-13-5,-9-1,-6 0,-7 1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3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58,'0'44,"-1"28,3-1,3 1,7 22,-10-82,1 0,0 0,1 0,0-1,0 1,1-1,1 0,0-1,1 1,0-1,0 0,1-1,0 0,6 5,-12-13,1 1,-1-1,1 1,0-1,0 0,0 0,0 0,0-1,0 1,0-1,0 1,0-1,0 0,0 0,0-1,0 1,0-1,0 1,0-1,-1 0,1 0,0 0,0 0,-1-1,1 1,0-1,-1 1,1-1,-1 0,0 0,2-2,64-75,42-85,-110 163,0 1,0-1,0 1,0-1,0 1,0-1,1 1,-1-1,0 1,0-1,1 1,-1-1,0 1,1-1,-1 1,0 0,1-1,-1 1,1 0,-1-1,1 1,-1 0,0 0,1-1,-1 1,1 0,-1 0,1 0,0 0,-1-1,1 1,-1 0,1 0,-1 0,1 0,-1 0,1 0,-1 1,1-1,-1 0,1 0,-1 0,1 0,-1 1,1-1,-1 0,1 0,-1 1,1-1,-1 0,0 1,1-1,-1 1,0-1,1 0,-1 1,10 36,-5-14,-5-18,1-1,0 1,0 0,0 0,1-1,0 1,0-1,0 0,0 1,1-1,-1 0,1 0,0 0,0-1,1 1,-1-1,1 0,0 0,0 0,0 0,0-1,0 1,0-1,1 0,-1-1,1 1,0-1,-1 0,1 0,0 0,0 0,0-1,-1 0,1 0,0 0,0-1,0 0,-1 0,2 0,2-5,0 0,0-1,-1 0,1 0,-2-1,1 1,-1-2,0 1,-1-1,0 0,0 0,-1 0,0 0,0-1,-1-1,10-19,83-226,-69 199,-17 82,-9-5</inkml:trace>
  <inkml:trace contextRef="#ctx0" brushRef="#br0" timeOffset="285.979">1187 340,'-38'38,"-18"23,1 5,10-3,7-13,11-10,9-7,9-14,5-10</inkml:trace>
  <inkml:trace contextRef="#ctx0" brushRef="#br0" timeOffset="538.828">905 255,'20'34,"10"20,5 1,-2-3,-4-7,-5-5,-3-10,0-6,-3-1,-1-5,-2-1,0 2,3-3,-2-4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28 198,'284'-1,"-87"-26,-173 26</inkml:trace>
  <inkml:trace contextRef="#ctx0" brushRef="#br0" timeOffset="319.904">1 424,'38'0,"22"0,7 0,-5 0,-7 0,-8 0,-8 0,-5 0,-4-5,-2-1,-2 0,1-4,0 1,-5 0</inkml:trace>
  <inkml:trace contextRef="#ctx0" brushRef="#br0" timeOffset="867.385">282 1,'43'33,"197"75,-233-106,0 0,1 0,-1 0,0 1,0 0,0 1,-1-1,1 1,-1 1,0-1,0 1,0 0,-1 0,1 1,-1 0,-1-1,1 2,-1-1,0 0,0 1,-1 0,0 0,0 0,-1 0,0 1,0-1,-1 0,1 1,-2 0,1 3,-2-2,0 1,-1-1,0 0,0 0,-1 0,0 0,0 0,-1-1,-1 1,1-1,-1 0,-1-1,1 1,-1-1,-1 0,1 0,-1-1,0 0,-7 5,-163 78,146-77,14-4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1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1:13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317 142,'1'285,"25"-70,-25 121,-1-351,0-3</inkml:trace>
  <inkml:trace contextRef="#ctx0" brushRef="#br0" timeOffset="838.703">6 226,'0'0,"0"0,1-1,-1 1,0 0,1 0,-1 0,0-1,1 1,-1 0,0 0,0-1,1 1,-1 0,0-1,0 1,1 0,-1-1,0 1,0 0,0-1,0 1,0 0,0-1,0 1,0 0,1-1,-1 1,0-1,0 1,-1 0,1-1,0 1,0 0,0-1,0 1,0-1,0 1,0 0,-1-1,1 1,0 0,0 0,0-1,-1 1,1 0,0-1,0 1,-1 0,1 0,0-1,-1 1,1 0,0 0,-1 0,1 0,0-1,-1 1,1 0,-1 0,1 0,0 0,-1 0,1 0,0 0,-1 0,1 0,-1 0,1 0,0 0,-1 0,24-20,17 2,0 1,0 1,2 3,13-2,-33 8,231-49,-53 19,-144 29,-32 6</inkml:trace>
  <inkml:trace contextRef="#ctx0" brushRef="#br0" timeOffset="1500.095">938 536,'-5'0,"4"0,6 0,7 0,7 0,4 0,4 0,1 0,1-4,1-3,0 1,-1 1,0 2,0 1,-1 1,-4-4,-12-2,-8 2</inkml:trace>
  <inkml:trace contextRef="#ctx0" brushRef="#br0" timeOffset="1769.101">966 706,'9'9,"14"4,6-1,5-6,0-6,-1-1,0-2,-2 1,-6-5,-2-1,-6 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3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76 808,'17'-303,"-12"266,1 0,2 0,2 1,1 0,2 0,13-25,-13 41,1 0,1 1,1 1,0 0,1 1,1 1,1 1,0 0,1 2,1 0,0 1,10-4,-30 15,0 0,0 0,0 0,0 0,0 0,1 0,-1 1,0-1,1 0,-1 0,1 1,-1-1,1 1,-1 0,1-1,-1 1,1 0,-1 0,1 0,-1 0,1 0,-1 0,1 0,-1 1,1-1,-1 1,1-1,-1 1,1-1,-1 1,1 0,-1-1,0 1,0 0,1 0,-1 0,0 0,0 0,0 1,0-1,0 0,0 0,-1 1,1-1,0 0,-1 1,1-1,0 1,-1-1,0 1,1-1,-1 1,0-1,0 1,0 0,0-1,0 1,0 1,-2 9,0 1,0-1,-1 1,-1-1,0 0,0 0,-2-1,1 1,-1-1,-1 0,0-1,0 1,-26 45,31-54,1 0,0-1,0 1,0 0,0 0,0 1,0-1,0 0,1 0,-1 0,1 0,0 1,-1-1,1 0,0 0,0 1,1-1,-1 0,0 0,1 1,-1-1,1 0,0 0,0 0,-1 0,2 0,-1 0,0 0,0 0,0 0,1-1,-1 1,1 0,0-1,-1 1,1-1,0 0,0 0,0 1,0-1,0 0,0-1,0 1,0 0,0 0,1-1,5 4,-2-4,-1 1,0 0,0 1,0-1,0 1,0 0,-1 0,1 1,-1-1,1 1,-1 0,0 1,0-1,0 0,0 1,-1 0,1 0,-1 0,0 0,0 1,-1-1,1 1,-1 0,0 0,0 0,-1 0,1 0,-1 0,0 0,-1 0,1 0,-1 0,0 4,-2-3,-1 1,1 0,-1-1,0 1,-1-1,1 0,-1 0,0 0,-1-1,0 1,1-1,-2 0,1-1,0 1,-1-1,0 0,0 0,0-1,-1 0,1 0,-1 0,0-1,0 0,1 0,-1-1,0 0,0 0,-1-1,1 1,0-2,0 1,0-1,0 0,0 0,0-1,-6-2,-8-5,1-1,0-1,1-1,0-1,1 0,0-2,1 0,1 0,0-2,1 0,1-1,1 0,0-1,-9-20,-23-43,37 66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8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4,'-1'1,"0"0,0 0,0 1,0-1,0 0,0 0,0 0,0 1,0-1,1 0,-1 1,0-1,1 1,-1-1,1 1,0-1,0 1,-1-1,1 1,0-1,0 1,0 0,0-1,1 1,-1-1,0 1,1-1,-1 1,1-1,-1 0,1 1,0-1,0 1,1 10,55 291,-57-299,2 13,0 0,0 0,2 0,0 0,1-1,1 1,0-1,6 10,-11-25,0 0,-1 0,1-1,-1 1,1 0,0 0,0 0,-1-1,1 1,0-1,0 1,0 0,0-1,0 0,-1 1,1-1,0 1,0-1,0 0,0 0,0 0,1 1,-1-1,0 0,0 0,0 0,0-1,0 1,0 0,0 0,0 0,0-1,0 1,0-1,0 1,-1-1,1 1,0-1,0 1,0-1,0 0,-1 1,1-1,0-1,32-38,-31 38,95-204,-97 205,0 0,0 0,0 0,0-1,0 1,0 0,0 0,0 0,0 0,1 0,-1 0,0 0,1 0,-1 0,0 0,1 0,-1 0,1 0,0 0,-1 1,1-1,0 0,0 0,-1 0,1 1,0-1,0 1,0-1,0 0,0 1,0 0,0-1,0 1,0-1,0 1,0 0,0 0,0 0,0 0,0 0,0 0,0 0,0 0,0 0,1 0,-1 0,0 1,0-1,0 0,0 1,0-1,0 1,-1-1,1 1,0-1,1 2,21 75,-23-71,0 0,1 1,-1-1,1 0,0 0,1-1,-1 1,1 0,0 0,1-1,-1 1,1-1,0 1,0-1,1 0,0-1,0 1,0-1,0 1,1-1,-1 0,1-1,0 1,0-1,1 0,-1 0,1-1,-1 1,1-1,0-1,0 1,0-1,2 0,-2-1,1-1,-1 0,0-1,1 0,-1 0,0 0,0-1,0 1,0-2,-1 1,1 0,-1-1,0 0,0-1,0 1,0-1,-1 0,0 0,0 0,0 0,-1-1,0 0,1-2,54-143,-14-84,-43 224</inkml:trace>
  <inkml:trace contextRef="#ctx0" brushRef="#br0" timeOffset="3279.359">1256 258,'0'-3,"-1"0,1 0,-1 0,0 0,0 0,0 0,0 0,0 0,-1 0,1 1,-1-1,0 0,0 1,0-1,0 1,0 0,0 0,-1 0,1 0,-1 0,1 0,-1 1,0-1,0 1,1 0,-1-1,0 2,0-1,0 0,-1 0,1 1,-100-1,100 1,0 0,-1 0,1 0,0 1,0-1,0 1,0 0,0 0,0 0,0 0,0 1,1-1,-1 1,0-1,1 1,-1 0,1 0,0 0,-1 0,1 1,0-1,1 1,-1-1,0 1,1 0,-1-1,1 1,0 0,0 0,0 0,0 0,0 0,1 0,-1 0,1 1,0-1,0 0,0 0,1 0,-1 0,1 0,-1 0,1 0,0 0,1 3,85 71,-18-23,-67-52,-1 0,0-1,1 1,-1 0,0 0,0-1,0 1,0 0,0 0,-1 0,1 0,-1 0,1 0,-1 1,0-1,1 0,-1 0,0 0,-1 0,1 0,0 0,0 0,-1 1,0-1,1 0,-1 0,0 0,0-1,0 1,0 0,0 0,0 0,-1-1,1 1,0 0,-1-1,0 0,1 1,-1-1,0 0,-80 39,-86-36,143-4</inkml:trace>
  <inkml:trace contextRef="#ctx0" brushRef="#br0" timeOffset="3530.842">1537 371,'-19'34,"-6"15,0-4,6-11</inkml:trace>
  <inkml:trace contextRef="#ctx0" brushRef="#br0" timeOffset="4198.858">1650 541,'177'-215,"-177"214,0 0,0 0,1 0,-1 0,0 0,1 0,-1 0,1 0,-1 0,1 0,-1 0,1 0,0 0,-1 0,1 1,0-1,0 0,0 0,0 1,0-1,-1 1,1-1,0 1,0-1,1 1,-1-1,0 1,0 0,0 0,0 0,0-1,0 1,0 0,0 0,0 1,0-1,1 0,-1 0,0 0,0 1,0-1,0 0,0 1,0-1,0 1,0-1,0 1,-1 0,1-1,0 1,0 0,0 0,-1 0,1-1,0 1,-1 0,1 1,5 52,-7-50,0 1,1 0,0 0,0 0,0-1,1 1,0 0,0 0,0-1,0 1,1 0,0-1,-1 0,2 1,-1-1,0 0,1 0,0 0,0 0,0-1,0 1,2 0,-1-3,-1-1,1 1,-1-1,1 0,-1-1,1 1,-1 0,0-1,1 0,-1 0,0 0,1 0,-1-1,0 1,0-1,0 0,0 0,0 0,-1 0,1 0,-1-1,1 1,-1-1,0 1,0-1,0 0,0 0,0 0,-1 0,1 0,-1-1,0 0,5-5,30-85,-34 71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3,'1'0,"-1"0,1-1,-1 1,1 0,-1 0,0-1,1 1,-1 0,1 0,-1 0,1 0,-1 0,1 0,-1 0,1 0,-1 0,1 0,-1 0,1 0,-1 0,1 0,-1 0,1 1,-1-1,1 0,-1 0,0 0,1 1,-1-1,1 0,-1 1,0-1,1 0,-1 1,0-1,1 0,-1 1,0-1,0 1,1-1,-1 1,0-1,0 0,0 1,1-1,-1 1,0-1,0 1,0-1,0 1,0-1,0 1,0-1,0 1,0-1,0 1,-1-1,1 1,0-1,34 166,-28 165,13-257,-18-73,0 1,0 0,0-1,0 1,0-1,0 1,0-1,0 1,1-1,-1 0,0 0,1 1,-1-1,1 0,0 0,-1-1,1 1,0 0,-1 0,1-1,0 1,0-1,0 0,-1 1,1-1,0 0,0 0,0 0,0 0,-1-1,1 1,0 0,0-1,0 1,-1-1,1 0,1 0,5-4,0-1,0-1,-1 1,0-1,0 0,0-1,-1 1,0-1,-1-1,1 1,-2-1,1 0,-1 0,-1 0,1-1,-2 1,1-2,11-27,47-110,-61 148,1 1,-1-1,0 1,0-1,1 1,-1-1,0 1,1-1,-1 0,1 1,-1-1,1 1,-1-1,0 0,1 0,-1 1,1-1,0 0,-1 0,1 1,-1-1,1 0,-1 0,1 0,-1 0,1 0,0 0,-1 0,1 0,-1 0,1 0,-1 0,1 0,0 0,-1-1,1 1,-1 0,1 0,-1 0,1-1,-1 1,1 0,-1-1,1 1,-1-1,0 1,1 0,-1-1,0 1,1-1,-1 1,0-1,1 1,-1-1,0 1,0-1,5 55,-5-53,0 20,-2-13,1 0,0 0,0 0,1 0,0 0,0 0,1 0,0 0,1 0,0 0,0 0,0-1,1 1,0-1,1 1,0-1,0 0,0-1,1 1,0-1,0 0,1 0,-1 0,1-1,1 0,-1 0,3 1,-5-5,-1 0,1 0,0 0,0 0,0-1,0 0,0 0,0 0,0 0,-1-1,1 1,0-1,0 0,0 0,-1-1,1 1,0-1,-1 1,1-1,-1 0,0-1,0 1,0-1,0 1,0-1,1-1,62-86,-63 86,94-229,-78 158,-16 63</inkml:trace>
  <inkml:trace contextRef="#ctx0" brushRef="#br0" timeOffset="239.053">875 483,'-1'0,"0"0,-1 0,1 1,0-1,-1 0,1 1,0-1,-1 0,1 1,0 0,0-1,0 1,0 0,0-1,0 1,0 0,0 0,0 0,0 0,0 0,0 0,0 0,1 0,-1 0,0 1,1-1,-1 0,1 0,0 1,-1-1,1 0,0 1,0-1,0 0,0 1,0-1,0 0,0 1,0-1,0 0,1 0,-1 1,0-1,1 0,-1 0,1 1,-2 6,-6 23,5-27,0 0,0 1,1-1,-1 1,1-1,0 1,0 0,1-1,0 1,-1 0,1 0,1-1,-1 1,1 0,0-1,0 1,0 0,1-1,-1 0,1 1,0-1,1 0,-1 0,1 0,0 0,-1 0,2 0,1-3,-1-1,1 0,0 0,-1 0,1 0,0-1,-1 1,1-1,-1-1,1 1,-1-1,1 1,-1-1,0 0,0-1,0 1,0-1,0 0,-1 0,1 0,-1 0,0 0,0-1,0 0,0 1,-1-1,1 0,-1-1,1-1,4-3,81-102,-87 110,0 0,0 1,0-1,0 1,0-1,0 1,0-1,0 1,1 0,-1-1,0 1,0 0,0 0,0 0,0 0,0 0,1 0,-1 0,0 0,0 1,0-1,0 0,0 1,0-1,0 1,0-1,0 1,0-1,0 1,0 0,0-1,0 1,0 0,-1 0,1 0,0 0,0 0,-1 0,1 0,-1 0,1 0,-1 0,1 0,-1 0,0 0,1 0,-1 0,0 0,0 0,0 1,16 59,14 146,-29-196,-2 128,1-134,-1 0,0 0,-1 0,1-1,-1 1,0 0,0 0,0-1,-1 1,0-1,0 0,0 0,0 0,0 0,-1-1,0 1,0-1,0 0,0 0,0 0,-1-1,1 1,-1-1,0 0,-1 0,3 0,0-1,0 1,0-1,0 0,0 0,-1 0,1 0,-1 0,1-1,0 0,-1 0,1 0,-1 0,1 0,0 0,-1-1,1 0,-1 0,1 0,0 0,0 0,0-1,0 1,0-1,0 0,0 0,0 0,1 0,-1-1,1 1,-1-1,1 1,0-1,0 0,0 0,1 0,-1 0,1 0,-1 0,1 0,0 0,0-1,0-7,0 1,1-1,1 1,0-1,0 1,1-1,0 1,0 0,1 0,1 0,0 0,0 0,1 1,0 0,1 0,4-6,4-7</inkml:trace>
  <inkml:trace contextRef="#ctx0" brushRef="#br0" timeOffset="507.057">1412 398,'4'-5,"8"-1,5 0,5 1,4 2,2 0,1-3,0 0,0-1,1 2,-1 2,0 1,-1 1,0 1,1 0,-1-4,0-2,-5 0</inkml:trace>
  <inkml:trace contextRef="#ctx0" brushRef="#br0" timeOffset="902.498">1468 595,'10'0,"7"0,7 0,3 0,2 0,1 0,0-5,0-1,0 0,-1 1,-1 2,1 1,-1 1,0 0,0 1,-5-4,-6-3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4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93,'2'2,"0"-1,-1 1,1-1,0 1,0 0,-1-1,1 1,-1 0,0 0,1 0,-1 0,0 1,0-1,0 0,-1 0,1 0,0 1,-1-1,0 1,1-1,-1 0,0 1,0-1,-1 3,2-2,28 184,-26-151,1 0,2-1,1 1,2-1,2 0,7 13,-18-46,0 0,0 0,0-1,0 1,1 0,-1 0,1-1,-1 1,1 0,0-1,-1 1,1-1,0 1,0-1,0 1,0-1,0 1,1-1,-1 0,0 0,1 0,-1 0,1 0,-1 0,1 0,-1 0,1-1,0 1,-1 0,1-1,0 0,0 1,-1-1,1 0,0 0,0 0,-1 0,1 0,0 0,0 0,-1-1,1 1,0-1,-1 1,1-1,0 0,-1 1,1-1,-1 0,1 0,-1 0,1 0,-1-1,0 1,18-24,-1 0,-2-2,0 0,-2 0,8-24,3-3,49-88,-74 141,-1 0,1 0,0 1,0-1,0 0,0 0,0 0,0 1,0-1,1 0,-1 0,0 1,0-1,0 0,1 0,-1 1,1-1,-1 0,0 1,1-1,-1 0,1 1,-1-1,1 1,0-1,-1 1,1-1,-1 1,1-1,0 1,0 0,-1-1,1 1,0 0,-1-1,1 1,0 0,0 0,0 0,-1 0,1 0,0 0,0 0,-1 0,1 0,0 0,0 0,0 1,-1-1,1 0,0 0,-1 1,1-1,0 1,0-1,-1 0,1 1,-1-1,1 1,0 0,-1-1,1 1,-1-1,0 1,1 0,-1-1,1 1,-1 0,9 193,-7-181,0-1,2 1,-1-1,1 0,1 0,0-1,1 1,0-1,1 0,6 8,-1-2,-11-14,1 1,-1-1,1 1,0-1,0 0,0 1,0-1,1 0,-1 0,1-1,0 1,-1 0,1-1,0 0,1 0,-1 0,0 0,1 0,-1-1,1 1,-1-1,1 0,0 0,0 0,-1-1,1 1,0-1,0 0,0 0,0 0,-1-1,1 1,0-1,0 0,1 0,3-7,1 0,-1 0,0-1,-1 0,0 0,0-1,-1 0,0 0,-1-1,0 1,-1-1,0 0,-1 0,1-4,15-35,98-241,-79 159,-40 119,-3 5</inkml:trace>
  <inkml:trace contextRef="#ctx0" brushRef="#br0" timeOffset="577.555">1242 404,'-3'-3,"0"1,0 0,0-1,0 1,-1 0,1 1,-1-1,1 1,-1-1,0 1,1 0,-1 1,0-1,0 0,0 1,0 0,0 0,0 0,1 1,-1-1,0 1,0 0,0 0,1 0,-1 1,1-1,-1 1,1 0,-1 0,-1 1,-5 6,0 0,1 0,-1 1,2 0,-1 1,2 0,-1 0,1 1,1-1,0 2,1-1,-3 10,6-16,1 0,-1 0,1 0,0 0,1 0,-1 0,1 0,1 1,-1-1,1 0,0 0,0 0,1 0,-1 0,1 0,1-1,-1 1,1 0,0-1,0 0,1 0,-1 0,1 0,1 0,-1-1,0 0,1 0,0 0,0 0,0-1,0 0,1 0,-1 0,1-1,0 1,0-1,0 0,0-1,0 1,0-1,0 0,0-1,0 0,0 0,0 0,1 0,-1-1,0 0,0-1,0 1,0-1,-1 0,1 0,0-1,-1 0,0 0,2-1,100-84,-78 58,-16 18</inkml:trace>
  <inkml:trace contextRef="#ctx0" brushRef="#br0" timeOffset="915.413">1609 433,'-4'10,"-1"0,2 0,-1 1,2 0,-1 0,1 0,1 0,0 0,1 0,0 0,0 0,1 0,1 0,0 0,0 0,1-1,1 1,-1-1,2 1,0-1,-3-7,0 0,1 0,0-1,0 1,0 0,0-1,0 0,0 0,0 0,1 0,-1 0,1-1,-1 0,1 0,0 0,0 0,-1 0,1-1,0 1,0-1,0 0,0 0,-1-1,1 1,0-1,0 0,0 0,-1 0,1 0,-1 0,1-1,1-1,100-73,-99 70,0 0,0-1,-1 1,0-1,0 0,0-1,-1 1,0-1,-1 0,0 0,0 0,0 0,-1 0,-1-1,1 1,-1-1,-1 1,1-1,-2 0,1 1,-1-1,0 1,-1-1,0 1,0 0,-3-7,3 12,0 0,0 0,0 0,-1 0,1 0,-1 1,1-1,-1 1,0 0,0-1,0 1,0 1,0-1,-1 0,1 1,0-1,-1 1,1 0,-1 0,0 1,1-1,-1 1,1 0,-1 0,0 0,1 0,-2 1,-95 29,53 1,29-18</inkml:trace>
  <inkml:trace contextRef="#ctx0" brushRef="#br0" timeOffset="1395.02">2343 347,'-184'111,"183"-110,0 0,0 0,-1 1,1-1,0 0,0 1,0-1,0 1,0-1,0 1,1-1,-1 1,0 0,1-1,-1 1,1 0,0-1,0 1,-1 0,1 0,0-1,1 1,-1 0,0 0,0-1,1 1,-1 0,1-1,-1 1,1 0,0-1,0 1,-1-1,1 1,0-1,1 0,-1 1,0-1,0 0,0 0,1 1,-1-1,1 0,-1 0,1-1,-1 1,1 0,-1 0,1-1,0 1,-1-1,1 0,0 1,1-1,8 5,61 34,-71-38,1 0,-1 0,1 0,-1 1,1-1,-1 1,0-1,0 1,0 0,0-1,0 1,0 0,0 0,0-1,-1 1,1 0,-1 0,1 0,-1 0,0 0,0 0,0 0,0 0,0 0,0 0,-1 0,1 0,0-1,-1 1,0 0,1 0,-1 0,0 0,0-1,0 1,0 0,-1 0,-5 6,0-1,-1-1,1 1,-1-1,-1-1,1 1,-1-1,0-1,0 0,0 0,-1 0,1-1,-1-1,0 0,0 0,-4 0,-35 9,3 0,25-8</inkml:trace>
  <inkml:trace contextRef="#ctx0" brushRef="#br0" timeOffset="2249.439">2540 968,'-2'-1,"1"0,-1-1,0 1,0-1,0 0,1 1,-1-1,1 0,0 0,-1 0,1 0,0 0,0 0,0 0,0 0,1-1,-1 1,0 0,1 0,0-1,0 1,-1 0,1-1,0 1,1-2,-2 1,0-31,1 0,1 0,2 0,2 1,1-1,1 1,2 0,1 1,2 0,1 0,1 1,2 1,1 1,1 0,2 1,0 1,2 1,1 1,1 1,8-5,-21 18,1 0,1 1,0 0,1 0,0 2,0 0,0 0,1 2,0-1,1 2,7-2,-22 7,1-1,0 1,0 0,0-1,-1 1,1 0,0 0,0 0,0 1,-1-1,1 0,0 1,0-1,-1 1,1-1,0 1,-1 0,1 0,0 0,-1 0,1 0,-1 0,0 0,1 0,-1 1,0-1,0 0,0 1,0-1,0 1,0 0,0-1,0 1,-1-1,1 1,-1 0,1 0,-1-1,0 1,1 0,-1 0,0 0,0-1,0 1,0 0,-1 0,1 0,-1-1,1 1,-1 0,1 0,-1-1,0 1,0-1,0 1,-6 17,0 0,-2-1,0 0,-1-1,-1 0,-1 0,0-1,-12 11,18-20,-88 117,94-121,1 0,-1 0,0 0,1 0,-1-1,1 1,0 0,0 0,0-1,0 1,1 0,-1-1,1 1,-1-1,1 0,0 0,0 1,0-1,0 0,1-1,-1 1,0 0,1-1,-1 1,1-1,-1 0,1 1,0-1,0-1,-1 1,1 0,0-1,0 1,0-1,0 0,2 0,19 8,39 32,-62-39,0 0,0 1,1-1,-1 1,0-1,0 1,0 0,-1-1,1 1,0 0,-1 0,1 0,-1-1,1 1,-1 0,0 0,0 0,0 0,0 0,0 0,0 0,0-1,-1 1,1 0,-1 0,0 0,1-1,-1 1,0 0,0-1,0 1,0 0,0-1,0 1,0-1,-2 1,-1 4,-1-1,0 0,-1 0,1-1,-1 1,0-1,0 0,0-1,0 1,-1-1,0-1,1 1,-1-1,0 0,0-1,0 0,-1 0,1 0,0-1,0 0,0 0,0-1,-1 0,-1-1,-7-1,1-1,-1-1,1-1,0 0,0-1,1-1,0 0,0 0,1-2,-4-3,4 2,-1 0,2-1,-1 0,2-2,0 1,0-1,1 0,1-1,1-1,0 1,0-1,2 0,0-1,-2-13,3 5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31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633 14,'1'-1,"0"0,1 0,-1 0,0 0,0 0,1 0,-1 0,0 0,1 0,-1 1,1-1,-1 0,1 1,-1 0,1-1,-1 1,1 0,-1 0,1 0,0 0,-1 0,1 0,-1 0,1 0,-1 1,1-1,-1 1,1-1,-1 1,1-1,-1 1,2 0,8 1,27 2,-26-4,1 0,-1 1,0 1,0 0,0 1,0 0,0 1,-1 0,5 3,-16-6,0 1,0-1,0 1,0 0,0-1,0 1,0-1,0 1,-1-1,1 1,-1-1,1 1,-1-1,0 1,1-1,-1 1,0-1,0 0,0 0,0 1,0-1,0 0,0 0,-1 0,1 0,0 0,-1 0,1-1,0 1,-1 0,1-1,-1 1,1-1,-1 1,1-1,-1 0,1 0,-1 0,0 1,-184 55,-98 55,284-111,-5 2,0 0,1 0,-1 0,1 0,0 1,-1 0,1 0,0 0,1 1,-1-1,1 1,-1 0,1 0,-2 3,6-6,-1 1,0-1,0 1,1-1,-1 1,1-1,0 1,-1-1,1 1,0-1,0 0,0 1,0-1,0 0,0 0,0 0,0 0,0 0,0 0,1 0,-1 0,0 0,1-1,-1 1,1 0,-1-1,1 1,-1-1,1 0,-1 1,1-1,0 0,-1 0,1 0,0 0,8 3,10 3,1-2,0 0,0 0,1-2,-1-1,19-1,34 2,-73-2,1-1,-1 1,1 0,-1 0,1 0,-1 0,1 0,-1 0,0 0,1 0,-1 1,1-1,-1 1,1-1,-1 1,0-1,1 1,-1 0,0 0,0-1,0 1,1 0,-1 0,0 0,0 0,0 1,0-1,-1 0,1 0,0 0,0 1,-1-1,1 0,-1 1,1-1,-1 1,0-1,1 1,-1-1,0 1,0-1,0 0,0 1,0-1,0 1,-1-1,1 1,-1 0,-10 14,-2 0,0-1,-1-1,0 0,-1-1,0 0,-8 3,-5 6,-316 208,233-146,110-83,0-1,0 1,0 0,0 0,0-1,0 1,0 0,0 0,0 0,1 0,-1 0,0 0,0 0,1 1,-1-1,1 0,-1 0,1 0,0 1,-1-1,1 0,0 0,0 1,0-1,0 0,0 1,0-1,0 0,0 0,1 1,-1-1,0 0,1 0,-1 0,1 1,-1-1,1 0,0 0,-1 0,1 0,0 0,0 0,0 0,0 0,0 0,0-1,0 1,0 0,0-1,0 1,0 0,2-1,67 14,145-43,24 28,-239 1,1 0,-1 0,1 0,-1 1,1-1,-1 0,1 0,-1 0,1 0,-1 0,1 0,-1 0,1 0,0 0,-1-1,1 1,-1 0,1 0,-1 0,1 0,-1-1,1 1,-1 0,0-1,1 1,-1 0,1-1,-1 1,0 0,1-1,-1 1,0-1,1 1,-1-1,0 1,1-1,-1 1,0-1,0 1,0-1,0 1,0-1,0 1,1-1,-1 1,0-1,0 0,-1 1,1-1,0 1,0-1,0 1,0-1,-3-12</inkml:trace>
  <inkml:trace contextRef="#ctx0" brushRef="#br0" timeOffset="5831.819">1225 325,'-148'338,"31"-121,109-184,31-55,167-285,-66 101,-124 205,0-1,0 1,1 0,-1-1,0 1,1 0,-1-1,1 1,-1 0,1 0,0-1,-1 1,1 0,0 0,0 0,0 0,0 0,0 0,0 0,0 1,0-1,0 0,0 0,1 1,-1-1,0 1,0-1,1 1,-1 0,0-1,1 1,-1 0,0 0,1 0,-1 0,0 0,1 0,-1 0,0 0,1 1,-1-1,0 1,1-1,-1 1,0-1,0 1,1-1,-1 1,0 0,0 0,0 0,4 8,-1 1,0 0,-1-1,1 1,-2 1,0-1,0 0,-1 1,0-1,-1 1,0 6,5 49,0-39,-2-14,0 0,-1 0,0 0,-2 0,1 0,-1 0,-1 0,-1 0,0 4,-9 67,12-83,0-1,0 0,0 1,0-1,0 0,0 0,0 0,0 1,0-1,0 0,0 0,0 0,0-1,0 1,0 0,0 0,0-1,0 1,0 0,0-1,0 1,0-1,0 1,0-1,-1 1,1-1,0 0,0 1,-1-1,1 0,0 0,-1 0,1 0,-1 1,1-1,-1 0,1-1,2-1,104-129,99-136,-200 260,42-36,-46 46,-1-1,0 0,1 0,-1 0,0 1,0-1,0 0,0 1,0-1,0 1,0 0,-1-1,1 1,-1-1,1 1,-1 0,1 0,-1-1,0 1,0 0,0 0,0-1,0 1,0 0,-1 1,1 1,0 17,-2 1,0-1,-2 1,0-1,-1 0,-6 12,-19 99,28 88,2-221</inkml:trace>
  <inkml:trace contextRef="#ctx0" brushRef="#br0" timeOffset="10102.7">2242 777,'-1'-2,"0"0,-1 1,1-1,0 1,-1-1,1 1,-1-1,1 1,-1 0,0 0,0 0,1 0,-1 0,0 0,0 0,0 0,0 1,0-1,0 1,0 0,0 0,0-1,0 1,0 0,-1 1,1-1,0 0,0 1,0-1,0 1,-7 0,0 1,1 0,0 0,-1 0,1 1,0 1,1-1,-1 1,0 1,1 0,0-1,0 2,1-1,-1 1,1 0,0 1,1-1,0 1,0 0,0 1,1-1,0 1,0 0,-1 3,5-8,0 0,-1 0,1 0,0 0,0 0,0 0,1 0,-1 0,1 0,0-1,-1 1,1 0,1 0,-1 0,0-1,1 1,-1-1,1 1,0-1,0 0,0 1,0-1,0 0,0 0,0 0,1-1,-1 1,1-1,-1 1,4 0,86 30,-11-28,-63-9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4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33,'121'-17,"-78"10,1 2,0 2,-1 2,33 4,6-1,-58-2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18,'39'5,"31"1,9-4,-4-4,-10-1,-12 1,-9-1,-8-3,-5-2,-8 2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1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28,'0'539,"-26"-408,33-138,-1-5</inkml:trace>
  <inkml:trace contextRef="#ctx0" brushRef="#br0" timeOffset="450.469">57 0,'1'2,"1"0,-1 0,1 0,-1-1,1 1,0 0,-1-1,1 0,0 1,0-1,0 0,0 0,1 0,-1 0,0 0,0-1,1 1,-1-1,0 1,1-1,-1 0,0 0,1 0,-1 0,1 0,0 0,332 14,-278-5,0-3,1-3,47-3,-93 0</inkml:trace>
  <inkml:trace contextRef="#ctx0" brushRef="#br0" timeOffset="845.255">0 734,'71'12,"0"-2,0-4,0-3,59-5,-34 1,16-21,-88 11</inkml:trace>
  <inkml:trace contextRef="#ctx0" brushRef="#br0" timeOffset="1266.552">1158 508,'-24'9,"0"2,1 0,0 2,1 1,1 0,-6 6,21-15,1-1,0 1,0 0,1 1,-1-1,1 1,0 0,0 0,1 0,0 0,0 1,1-1,-1 3,2-7,0 1,1-1,0 1,-1 0,1-1,0 1,0-1,1 1,-1 0,0-1,1 1,-1-1,1 1,0-1,0 0,0 1,0-1,1 0,-1 0,0 1,1-1,0 0,-1 0,1-1,0 1,0 0,0-1,0 1,0-1,1 1,-1-1,0 0,1 0,-1 0,1 0,1 0,8 1,0 1,0-2,0 1,1-2,-1 0,0 0,0-1,0-1,0 0,0 0,0-1,0-1,-1 0,0-1,1 0,1-2,12-3</inkml:trace>
  <inkml:trace contextRef="#ctx0" brushRef="#br0" timeOffset="1993.203">1976 170,'-3'20,"0"0,-1 0,-1-1,-1 1,0-1,-2 0,0-1,-1 0,-1 0,-10 13,10-15,-1 1,0-2,-1 0,-1 0,0-1,-1 0,0-2,-1 1,-1-2,1 0,-2-1,0 0,0-2,-16 6,28-11,0-1,0 0,0 0,-1-1,1 0,0 0,-1 0,1 0,-1-1,1 0,-1 0,1 0,0-1,-1 0,1 0,0 0,-1-1,1 0,0 0,0 0,0 0,0-1,1 0,-1 0,1 0,0-1,-1 1,2-1,-1 0,0 0,1 0,0-1,-3-4,4-2,1-1,0 1,1 0,0-1,1 1,0-1,1 1,0-1,1 1,0 0,1 0,0 1,1-1,0 1,0 0,1 0,1 0,0 1,0 0,0 0,1 1,1 0,4-4,-9 9,1-1,-1 1,1 0,0 0,0 0,0 0,0 1,0 0,1 0,-1 1,1-1,-1 1,1 0,-1 1,1-1,0 1,-1 0,1 0,-1 1,1 0,0 0,-1 0,0 1,1 0,-1 0,0 0,0 0,0 1,0 0,0 0,-1 0,1 1,-1 0,0-1,2 4,49 37,1-1,3-4,52 28,31 0,-119-62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9.0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53,'-38'-16,"35"16,0 0,0 0,0 0,-1 0,1 1,0-1,0 1,0-1,1 1,-1 0,0 1,0-1,0 0,1 1,-1-1,1 1,-1 0,1 0,-1 0,1 0,0 0,0 1,0-1,1 1,-1-1,0 1,1 0,0-1,-1 1,1 0,0 0,1 0,-1 0,0 0,1 0,0 0,0 0,-1 0,2 0,-1 2,-1-1,1 0,0 0,0 0,0 0,0 0,0 0,1 0,0 0,0 0,0 0,0-1,0 1,1 0,0-1,0 1,0-1,0 1,0-1,1 0,-1 0,1 0,0 0,0 0,0-1,0 1,1-1,-1 0,1 0,-1 0,1-1,2 2,1-4,-1 1,1-2,-1 1,1 0,-1-1,0-1,0 1,0-1,0 0,0 0,0 0,-1-1,0 0,1 0,-1 0,-1-1,1 0,-1 0,0 0,0 0,0-1,-1 1,0-1,0 0,0 0,-1 0,1-5,-1 9,0 0,0-1,0 1,-1 0,1-1,-1 1,0-1,0 1,0-1,0 0,0 0,0 1,-1-1,1 0,-1 0,0 0,0 1,0-1,0 0,0 0,-1 0,1 0,-1 1,0-1,0 0,0 1,0-1,0 0,-1 1,1 0,-1-1,1 1,-1 0,0 0,0 0,0 0,0 0,0 0,-1 0,1 1,0-1,-1 1,0 0,1-1,-1 1,-1 0,-3 2,1 0,-1 0,0 0,1 1,-1 0,1 1,0-1,0 1,0 0,0 1,0-1,1 1,-1 1,1-1,0 1,1-1,-1 1,1 1,0-1,0 1,0-1,1 1,0 0,0 0,0 1,1-1,0 1,1-1,-1 1,1-1,0 1,1 0,-1 0,2 3,-1-6,0 1,1-1,-1 0,1 0,0 0,1 0,-1 0,1-1,-1 1,1 0,0-1,1 1,-1-1,1 0,-1 1,1-1,0 0,0-1,0 1,1 0,-1-1,0 0,1 0,0 0,-1 0,1-1,0 1,0-1,0 0,0 0,0 0,0-1,0 1,1-1,-1 0,0-1,0 1,0 0,0-1,0 0,0 0,0 0,0-1,0 1,-1-1,2-1,0 1,1 0,-1-1,0 0,0 0,0 0,-1-1,1 1,-1-1,0 0,0 0,0-1,0 1,-1-1,0 0,0 0,0 0,0 0,-1-1,1-3,-2 6,0 0,0 0,0 0,-1 0,1-1,-1 1,0 0,0 0,0 0,-1-1,1 1,-1 0,1 0,-1 0,0 0,0 0,-1 0,1 0,-1 0,1 1,-1-1,0 0,0 1,0-1,0 1,0 0,-1 0,1 0,-1 0,1 0,-1 0,0 1,0-1,0 1,-1-1,-63-3,66 5,-1 1,1-1,-1 0,1 0,-1 1,1-1,0 0,-1 1,1-1,0 1,-1 0,1 0,0-1,0 1,0 0,0 0,-1 0,1 0,0 0,1 0,-1 0,0 1,0-1,0 0,1 0,-1 1,1-1,-1 0,1 1,-1-1,1 1,0-1,0 1,0-1,0 0,0 1,0-1,0 1,0-1,0 1,1-1,-1 0,1 1,6 13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9.9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231 1,'-127'20,"122"-18,-1 0,0 0,1 1,-1 0,1 0,0 0,0 0,0 1,1-1,-1 1,1 1,0-1,0 1,0-1,1 1,-1 0,1 0,1 1,-1-1,1 1,-1-1,0 6,1-3,0 0,1 1,0-1,0 0,1 1,0-1,0 1,1-1,0 0,1 1,0-1,0 0,1 0,-1 0,2 0,-1-1,1 1,1-1,-1 0,1 0,0 0,1-1,-1 0,1 0,1 0,-1-1,1 0,5 3,-2-3,-1-1,1 0,0-1,0 0,0-1,1 0,-1 0,1-1,-1 0,1-1,-1-1,1 1,-1-2,1 1,-1-1,0-1,0 0,0 0,0-1,0-1,-1 1,0-1,7-6,1-2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1:4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0,'-14'24,"-5"13,0 0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9:20.9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312 27,'-39'-17,"28"14,-1 1,0 0,0 1,0 0,0 1,0 0,0 1,0 0,0 1,0 1,0 0,1 0,0 1,-1 0,1 1,-4 3,8-2,1 0,0 0,0 1,1 0,0 0,0 0,1 1,0-1,0 1,0 0,1 0,1 1,-1-1,1 1,1-1,0 1,0-1,0 1,1 0,0 0,1-1,0 1,1 0,-1-1,2 0,-1 1,1-1,0 0,1 0,0 0,0-1,1 1,0-1,0 0,4 4,-1-1,0-2,1 1,0-1,0 0,1-1,0 0,0-1,1 0,-1 0,1-1,1-1,-1 0,0 0,1-1,0 0,0-1,0-1,5 0,50-17,-47 10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9:58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29 284,'340'0,"-142"27,-147-26,-51-1</inkml:trace>
  <inkml:trace contextRef="#ctx0" brushRef="#br0" timeOffset="650.158">1 481,'453'0,"-364"12,-81-14,-6 0</inkml:trace>
  <inkml:trace contextRef="#ctx0" brushRef="#br0" timeOffset="1566.46">311 1,'91'43,"-58"-24,-1 0,-1 2,0 1,-2 2,-1 1,9 11,51 55,-88-87,1-1,-1 1,0-1,0 1,0-1,-1 1,1-1,-1 1,0-1,0 1,0-1,0 0,-1 1,1-1,-1 0,0 0,0 0,0 0,0 0,-1-1,1 1,-1-1,1 0,-1 1,0-1,0 0,0 0,0-1,0 1,0-1,-1 1,0-1,-10 9,-230 226,169-167,75-69,2-5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0:1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5,'0'0,"0"-1,-1 1,1-1,-1 1,1 0,-1 0,1-1,-1 1,1 0,-1 0,1-1,-1 1,1 0,-1 0,1 0,-1 0,0 0,1 0,-1 0,1 0,-1 0,1 0,-1 0,1 0,-1 1,1-1,-1 0,1 0,-1 0,1 1,-1-1,1 0,-1 1,1-1,-1 0,1 1,0-1,-1 1,1-1,-1 0,1 1,0-1,0 1,-1-1,1 1,0-1,0 1,0 0,0-1,-1 1,1-1,0 1,0-1,0 1,0-1,0 1,0 0,0-1,1 1,-1 0,-6 39,6-39,0 200,39-32,-38-166,-1-1,1 1,0 0,0-1,0 0,0 1,1-1,-1 0,1 1,-1-1,1 0,0 0,0 0,0 0,0-1,0 1,0-1,0 1,1-1,-1 1,1-1,-1 0,1 0,-1-1,1 1,-1 0,1-1,0 1,-1-1,1 0,0 0,-1 0,1 0,0-1,-1 1,1-1,0 1,-1-1,1 0,2-1,7-10,0 0,-1-1,0 0,-1-1,-1 0,0 0,-1-1,0 0,-1-1,-1 1,-1-2,0 1,0-4,14-34,11-59,-28 114,-1-1,0 1,0-1,0 1,0 0,0 0,0-1,0 1,0 0,0 0,-1 0,1 0,0 0,0 0,-1 0,1 0,-1 1,1-1,-1 0,1 0,-1 0,0 1,0-1,1 0,-1 0,0 1,0-1,0 0,0 0,-1 1,1-1,0 0,0 0,-1 0,0 2,3 36,-4-27,1-1,0 1,1-1,0 1,1 0,1-1,-1 1,2-1,0 0,0 0,1 0,0 0,1 0,0-1,1 0,0 0,0 0,1-1,0 0,1 0,0-1,1 0,-1 0,8 4,-11-10,0-1,0 1,0-1,-1 0,1-1,0 1,0-1,0 0,0 0,0-1,0 1,0-1,0 0,0-1,0 1,0-1,-1 0,1 0,-1 0,1-1,-1 1,0-1,0 0,0 0,-1-1,1 1,-1-1,1 0,-1 0,0 0,-1 0,1 0,-1-1,0 1,0-1,0 0,-1 1,1-1,-1 0,0 0,0-2,42-164,-15 12,-29 159,1 0,0 0,0 1,0-1,-1 0,1 0,0 0,0 0,-1 0,1 0,0 0,-1 0,1 0,0 0,0 0,-1 0,1 0,0 0,0 0,-1 0,1 0,0 0,0 0,-1 0,1 0,0 0,0-1,-1 1,1 0,0 0,0 0,-1 0,1-1,0 1,0 0,0 0,0 0,-1-1,1 1,0 0,0 0,0-1,0 1,0 0,0 0,0-1,0 1,0 0,-1 0,1-1,0 1,0 0,1-1,-1 1,0 0,-10 22,6-3</inkml:trace>
  <inkml:trace contextRef="#ctx0" brushRef="#br0" timeOffset="4996.922">620 456,'5'0,"6"0,7 5,4 2,-1 4,0 0,-3 3,0 0,2-3,-3 1,-3-1</inkml:trace>
  <inkml:trace contextRef="#ctx0" brushRef="#br0" timeOffset="5429.114">818 372,'-5'5,"-2"6,-4 1,0 4,-3-1,1 1,-3 4,-2 2,0 3,0-3,2-1,5 1,-2-3,7-4,4-6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0:25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0 126,'0'357,"1"-393,1 0,2 0,1 0,2 1,1-1,2 2,2-1,0 2,3 0,15-28,25-2,-53 62,0 0,0 0,0 0,0 0,0 1,0-1,0 0,0 1,0-1,0 1,0 0,0 0,1 0,-1 0,0 0,0 0,0 1,0-1,0 1,0-1,0 1,0 0,0 0,0 0,0 0,0 0,-1 0,1 0,0 1,-1-1,1 1,-1-1,1 1,-1 0,0-1,0 1,1 0,2 5,0 1,-1-1,0 1,0-1,0 1,-1 0,0 0,-1 0,0 0,0 1,-1-1,0 0,0 5,0 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0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30 226,'14'0,"10"0,5 0,3 0,1 0,-1 0,-1 0,-1 0,0 0,-1 0,-1 0,-9 0,-9 0</inkml:trace>
  <inkml:trace contextRef="#ctx0" brushRef="#br0" timeOffset="323.397">1 424,'5'5,"6"1,6 0,6-1,2-1,3-2,1-1,0 0,1-1,-1 0,0-1,0 1,-5-5,-7-2</inkml:trace>
  <inkml:trace contextRef="#ctx0" brushRef="#br0" timeOffset="1119.018">819 0,'5'24,"1"18,1 6,-2 0,-2-3,-1-5,0-5,-2-2,0-3,0-2,-5 0,-2-1,1 1,-4-6,0-10,1-8</inkml:trace>
  <inkml:trace contextRef="#ctx0" brushRef="#br0" timeOffset="1555.412">594 86,'1'-2,"1"0,-1 0,1 0,-1 0,1 1,-1-1,1 0,0 1,0 0,0-1,0 1,0 0,0 0,0 0,1 0,-1 1,0-1,0 1,1-1,-1 1,0 0,1-1,-1 1,0 1,2-1,-1 0,338-3,-257 3,-60 0</inkml:trace>
  <inkml:trace contextRef="#ctx0" brushRef="#br0" timeOffset="1954.668">594 593,'14'-4,"10"-3,6 1,2 1,0 2,0 1,0 1,-2 0,-1 1,0 1,0-1,-1 0,0 0,-5 0</inkml:trace>
  <inkml:trace contextRef="#ctx0" brushRef="#br0" timeOffset="5072.059">1356 480,'-4'0,"-1"-1,0 0,0 0,0 1,0-1,0 1,0 0,0 1,0-1,0 1,0 0,0 0,0 1,0-1,0 1,1 0,-1 1,1-1,-1 1,1 0,0 0,0 0,0 0,1 1,-1-1,1 1,0 0,0 0,0 0,0 1,1 0,0-1,1 0,0 0,0 1,0-1,0 0,1 0,0 1,0-1,0 0,0 1,1-1,0 0,0 0,0 1,0-1,1 0,-1 0,1 0,0 0,0-1,1 1,-1 0,1-1,-1 0,1 0,0 1,1-2,-1 1,0 0,1-1,-1 1,1-1,0 0,0 0,0-1,0 1,0-1,0 0,1 0,-1 0,0-1,0 1,1-1,-1 0,4 0,9-5</inkml:trace>
  <inkml:trace contextRef="#ctx0" brushRef="#br0" timeOffset="6159.676">1976 142,'-2'14,"-2"0,0-1,0 1,-2-1,1 0,-2 0,0-1,0 0,-1 0,0-1,-1 0,-1 0,0-1,0 0,-9 6,14-12,-15 18,-1-2,-1 0,-1-2,-1-1,0 0,-2-2,0 0,22-13,0 1,0-1,0 1,0-1,-1-1,1 1,0 0,-1-1,1 0,-1 0,0-1,1 1,-1-1,0 0,0 0,1 0,-1-1,0 0,1 0,-1 0,1 0,-1-1,1 1,0-1,-1 0,1-1,0 1,0-1,1 0,-1 0,1 0,-1 0,1 0,0-1,0 0,0 0,1 1,-1-2,0 0,1 0,0 0,0 0,0 0,0-1,1 1,0 0,0-1,1 1,-1-1,1 1,0-1,1 1,-1-1,1 1,0 0,1-1,-1 1,1 0,0 0,0 0,1 0,-1 0,1 0,0 1,0-1,1 1,-1 0,1 0,0 0,0 0,1 1,-1 0,1 0,-1 0,1 0,0 1,0 0,0 0,1 0,-1 0,0 1,1 0,-1 0,3 0,6 3,0 0,0 0,0 1,0 1,0 0,-1 1,0 0,0 1,0 1,-1 0,0 0,0 2,9 8,46 26,174 112,-203-143,-23-14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26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0 245,'17'0,"318"-1,-93-26,-214 34,-28-7,0 0,-1 0,1 0,0 0,-1 0,1 0,0 0,-1 0,1 0,0 0,-1 0,1 0,0 1,0-1,-1 0,1 0,0 0,0 1,-1-1,1 0,0 0,0 0,-1 1,1-1,0 0,0 1,0-1,0 0,-1 0,1 1,0-1,0 0,0 1,0-1,0 0,0 1,0-1,0 0,0 1,0-1,0 0,0 1,0-1,0 0,0 1,0-1,0 0,1 0,-1 1,0-1,0 0,0 1,0-1,1 0,-1 0,0 1,0-1,1 0,-1 0,0 0,0 1,1-1,-1 0,-14 4</inkml:trace>
  <inkml:trace contextRef="#ctx0" brushRef="#br0" timeOffset="365.319">57 471,'5'3,"1"1,0-1,0-1,0 1,1-1,-1 0,0 0,1-1,-1 0,1 0,0 0,-1-1,3 0,4 1,281-28,-211 27,-59 0</inkml:trace>
  <inkml:trace contextRef="#ctx0" brushRef="#br0" timeOffset="952.225">338 20,'3'-3,"0"1,0 0,0 1,0-1,0 0,0 1,0 0,0 0,1 0,-1 0,1 0,-1 0,0 1,1 0,-1 0,1 0,-1 0,1 0,-1 1,1 0,-1-1,0 1,1 0,-1 1,0-1,0 1,1 0,80 53,-3 11,-60-50,0 0,-1 2,-1 0,-1 1,0 1,-2 1,0 0,7 14,-21-31,1 0,-1-1,-1 1,1 0,0 0,-1 0,0 0,0 0,0 1,0-1,-1 0,0 0,0 1,0-1,0 0,-1 0,1 0,-1 1,0-1,0 0,-1 0,1 0,-1 0,0 0,0-1,0 1,-1-1,1 1,-1-1,0 0,0 0,0 0,0 0,0 0,-1-1,1 1,-1-1,0 0,-1 0,-383 205,364-190,6-1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42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57 114,'0'452,"0"-428</inkml:trace>
  <inkml:trace contextRef="#ctx0" brushRef="#br0" timeOffset="557.488">0 114,'33'-17,"-2"0,1 1,1 2,0 1,0 2,1 1,9 0,-39 9,-1 0,1 0,0 0,0 0,1 1,-1-1,0 1,0 0,0 1,0-1,0 1,0-1,0 1,0 0,0 1,0-1,-1 1,1 0,0-1,-1 2,0-1,1 0,-1 1,0-1,0 1,0 0,0 0,-1 0,1 1,-1-1,0 0,0 1,0 0,-1-1,1 1,-1 0,0 0,0 0,0 0,0 4,-1 1,-1 0,-1 1,0-1,0 0,-1 0,0 0,0 0,-1-1,0 1,-1-1,1 0,-2 0,1-1,-1 0,0 0,-1 0,0 0,0-1,-1 0,-153 96,153-98,6-3,0-1,0 0,0 1,0-1,0 1,0-1,0 1,0 0,0 0,0 0,1 0,-1 0,0 1,1-1,-1 0,0 1,1-1,0 1,-1 0,1-1,0 1,0 0,0 0,0 0,0 0,0 0,1 0,-1 0,1 0,-1 0,1 0,0 0,0 0,0 0,0 0,0 0,0 0,1 0,-1 1,1 0,79 54,-51-41,176 125,-185-130,-1-4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3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62 311,'-1'13,"-1"0,1 0,-2 0,0-1,0 1,-2-1,1 0,-1 0,-5 6,5-3,0 0,1 0,1 0,0 0,1 0,0 1,1-1,1 1,1-1,0 1,1-1,1 0,0 0,3 8,-5-20,0-1,0 1,-1-1,2 0,-1 1,0-1,0 0,1 0,-1 0,1 0,-1 0,1 0,0 0,0-1,0 1,0-1,0 1,0-1,1 0,-1 0,0 0,1 0,-1 0,0 0,1-1,-1 1,1-1,-1 0,1 1,0-1,-1-1,1 1,-1 0,1 0,-1-1,1 0,-1 1,0-1,1 0,-1 0,0 0,1 0,-1-1,0 1,0-1,0 1,0-1,0 0,110-118,-68 63,-22 90,-6 21,-14-42,1 0,0 0,1-1,1 1,0-1,0 0,1 0,0-1,1 0,0 0,0 0,1-1,5 4,-11-11,1-1,-1 1,0-1,1 1,0-1,-1 0,1 0,0 0,0 0,0 0,-1-1,1 1,0-1,0 0,0 0,0 0,0 0,0-1,0 1,0-1,0 1,-1-1,1 0,0 0,-1-1,1 1,0 0,-1-1,1 0,-1 1,0-1,0 0,0 0,1-1,67-86,-59 73,-1 0,-1 6,-1-1,0 0,-1 0,-1-1,1 0,-2 0,0 0,0-1,-1 0,-1 0,0 0,0 0,0-14,-7 9</inkml:trace>
  <inkml:trace contextRef="#ctx0" brushRef="#br0" timeOffset="848.415">1389 311,'-98'62,"19"11,77-70,0-1,0 0,1 1,-1-1,0 1,1-1,0 1,-1 0,1 0,0 0,1-1,-1 1,0 0,1 0,0 0,0 0,0 0,0 0,0 0,0 0,1 0,-1 0,1 0,0 0,0 0,0 0,0 0,1-1,-1 1,1-1,0 1,-1-1,3 2,61 24,-61-28,0 0,0 1,0 0,0-1,0 2,0-1,-1 0,1 1,0 0,-1 0,1 0,-1 0,1 0,-1 1,0-1,0 1,0 0,-1 0,2 2,-3-2,-2 1,1-1,0 1,-1-1,1 0,-1 1,0-1,0 0,0 0,0 0,-1 0,0 0,1 0,-1 0,0 0,0 0,0-1,-1 1,1-1,-1 0,1 0,-1 0,0 0,0 0,0 0,0-1,0 1,-1-1,1 1,-70 37,49-32</inkml:trace>
  <inkml:trace contextRef="#ctx0" brushRef="#br0" timeOffset="1100.447">1614 510,'-10'33,"-3"12</inkml:trace>
  <inkml:trace contextRef="#ctx0" brushRef="#br0" timeOffset="1613.993">1840 650,'77'-142,"-77"141,0 0,0 0,1 0,-1 1,1-1,-1 0,0 1,1-1,0 0,-1 1,1-1,-1 1,1-1,0 0,-1 1,1 0,0-1,-1 1,1-1,0 1,0 0,-1 0,1-1,0 1,0 0,0 0,-1 0,1 0,0 0,0 0,0 0,0 0,-1 0,1 0,0 0,0 1,0-1,-1 0,1 1,0-1,0 0,-1 1,1-1,0 1,-1-1,1 1,0 0,15 38,-12-26,-3-9,0 0,0-1,1 1,-1-1,1 1,0-1,0 0,0 0,0 0,1 0,-1 0,1-1,0 1,0-1,0 1,0-1,0 0,0 0,1 0,-1-1,0 1,1-1,0 0,-1 0,1 0,0 0,-1-1,1 0,0 1,0-1,0-1,-1 1,1 0,0-1,-1 0,1 0,0 0,-1 0,1-1,-1 1,1-1,-1 0,0 0,0 0,0 0,0-1,2-2,1-1,0 0,0 0,-1 0,0-1,-1 0,0 0,0 0,0-1,-1 1,0-1,0 0,-1 0,0 0,0 0,-1 0,0-1,0 1,-1 0,0 0,-1-6,-5-3</inkml:trace>
  <inkml:trace contextRef="#ctx0" brushRef="#br0" timeOffset="2279.751">1727 199,'0'0</inkml:trace>
  <inkml:trace contextRef="#ctx0" brushRef="#br0" timeOffset="6021.311">2489 904,'0'0,"0"1,-1-1,1 0,-1 0,1 1,-1-1,1 0,-1 0,1 0,-1 0,1 0,-1 0,1 0,-1 0,1 0,-1 0,1 0,-1 0,1 0,-1 0,1 0,-1 0,1-1,0 1,-1 0,1 0,-1-1,1 1,-1 0,1 0,0-1,-1 1,1-1,0 1,-1 0,1-1,0 1,0-1,-1 1,1-1,0 1,0 0,0-1,-1 1,1-1,0 1,0-1,0 1,0-1,0 1,0-1,0 1,0-1,0 1,0-1,1 1,-1-1,-4-17,0-1,1 1,1 0,1-1,0 1,2-1,0 0,1 1,1 0,0-1,2 1,1-3,3-9,1 1,2 0,1 1,1 0,1 1,1 0,2 2,0 0,2 1,15-14,30-4,-64 42,1-1,-1 1,1-1,-1 1,1 0,-1-1,1 1,-1 0,1 0,-1 0,1 0,-1 0,1 0,-1 1,1-1,-1 0,0 1,1-1,-1 1,1 0,-1-1,0 1,0 0,1 0,-1 0,0 0,0 0,0 0,0 0,0 0,0 0,0 1,0-1,-1 0,1 1,0-1,-1 0,1 1,-1-1,0 1,1-1,-1 1,0-1,0 1,0-1,0 1,0-1,0 2,0 6,-1 1,1 0,-2-1,1 0,-2 1,1-1,-1 0,0 0,-1 0,-3 5,-17 61,24-71,0 0,0 1,0-1,1 1,-1-1,1 0,0 1,1-1,-1 0,1 0,0 0,0 0,0 0,0 0,1-1,-1 1,1-1,0 0,0 1,1-1,-1-1,0 1,1 0,0-1,40 52,-43-53,-1 0,1 1,-1-1,0 0,0 1,0-1,0 0,0 1,0-1,0 0,0 1,0-1,0 0,-1 1,1-1,-1 0,1 0,-1 1,1-1,-1 0,0 0,0 0,1 0,-1 0,0 0,0 0,0 0,0 0,0 0,0-1,0 1,-1 0,1-1,0 1,0 0,-1-1,1 0,0 1,0-1,-1 0,1 0,0 1,-1-1,1 0,-62 4,47-7,0-1,1 0,0-2,0 1,1-2,-1 0,1-1,1 0,-1-1,2-1,-9-7,-43-27,-63-57,111 82</inkml:trace>
  <inkml:trace contextRef="#ctx0" brushRef="#br0" timeOffset="6768.821">2800 57,'16'2,"0"1,0 1,0 0,0 1,0 1,-1 0,0 2,-1-1,1 2,-2-1,1 2,-1 0,0 1,-1 0,-1 1,0 0,0 1,-1 0,-1 0,0 1,-1 0,0 1,-1 0,-1 0,0 1,2 13,-2-4,-1 0,-1 0,-2 1,0-1,-2 1,0 0,-2-1,-1 1,-1-1,-2-4,-2 0,0-1,-1 0,-1 0,0-1,-2-1,0 0,-1 0,-1-1,-1-1,0-1,-1 0,0 0,-2-2,-10 7,-69 23,73-38</inkml:trace>
  <inkml:trace contextRef="#ctx0" brushRef="#br0" timeOffset="15723.445">1191 1,'-48'62,"37"-50,1 1,0 1,1 0,0 0,1 1,1 0,0 1,1-1,1 1,0 0,1 1,1 1,-26 206,28-202,1-1,0 1,2-1,0 0,2 0,0 0,1 0,1 0,1-1,1 0,1-1,0 0,2 0,1 2,70 93,-75-108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4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0,'4'0,"8"0,5 0,5 0,4 0,2 0,1 0,0 0,1 0,-1 0,0 0,-1 0,1 0,-6 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41,'20'-5,"15"-1,7 0,1 1,-2 2,-3 1,-4-4,-7-1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1:48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6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1,'-197'302,"189"-292,0 0,0 0,-1-1,0 0,-1-1,0 0,0-1,-1 1,0-2,0 0,0 0,-1-1,0 0,0-1,0-1,-1 0,1 0,-1-1,1-1,-1 0,0-1,-1 0,11-1,0 1,0-1,0 1,1-1,-1 0,0 0,0 0,1-1,-1 1,1-1,-1 1,1-1,0 0,-1 0,1 0,0 0,0 0,0-1,1 1,-1 0,0-1,1 1,0-1,0 0,0 0,0 1,0-1,0 0,0 0,1 0,0 0,-1 0,1 0,0 0,1 1,-1-1,0 0,1-2,34-110,-28 103,0 0,1 0,0 0,1 1,0 0,0 0,2 1,-1 1,9-6,-14 11,0 1,0-1,0 1,1 1,-1-1,1 1,-1 0,1 0,0 1,0 0,0 0,0 0,0 0,0 1,0 0,0 1,0-1,0 1,-1 0,1 1,0-1,0 1,4 2,-1 2,0 0,0 1,-1-1,0 2,-1-1,1 1,-1 0,-1 1,1 0,-2 0,3 4,28 37,-21-34,0-1,1 0,0-1,1-1,1-1,0 0,0-2,1 0,1-1,0-1,0 0,21 4,51 13,-72-22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5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26,'-14'34,"-10"25,-1 8,4-4,6-6,5-9,4-8,4-6,1-3,2-3,0-1,5-5,1-12,5-11,0-7</inkml:trace>
  <inkml:trace contextRef="#ctx0" brushRef="#br0" timeOffset="321.4">57 55,'241'-11,"24"-33,-215 45,-50-1,1 0,0 0,0 0,-1 0,1 0,0 0,0 0,0 0,-1 0,1 0,0 0,0 1,0-1,-1 0,1 0,0 1,-1-1,1 1,0-1,-1 1,1-1,0 1,-1-1,1 1,-1-1,1 1,-1 0,1-1,-1 1,0 0,1-1,-1 1,0 0,1 0,-1-1,0 1,0 0,0 0,0 0,0-1,0 1,0 0,0 0,0 0,0-1,0 1,0 0,-1 0,1-1,0 1,-1 0,1 0,0-1,-1 1,1 0,-1-1,-7 11</inkml:trace>
  <inkml:trace contextRef="#ctx0" brushRef="#br0" timeOffset="565.988">0 619,'34'0,"30"-5,9-1,-3 0,-9-4,-10 0,-8 2,-7 2,-6 2,-2-3,-1 0,-5 0</inkml:trace>
  <inkml:trace contextRef="#ctx0" brushRef="#br0" timeOffset="901.2">988 393,'-46'26,"17"-11,1 1,1 1,1 1,0 1,-9 11,33-29,0 0,0 1,0-1,0 1,0-1,0 1,1 0,-1 0,1 0,-1 0,1 0,0 0,-1 0,1 0,0 1,1-1,-1 0,0 1,1-1,-1 1,1-1,0 0,-1 1,1-1,0 1,1-1,-1 1,0-1,1 1,0-1,-1 0,1 1,0-1,0 0,0 0,0 1,1-1,-1 0,1 0,-1 0,1-1,-1 1,1 0,0 0,0-1,0 0,2 2,2 1,1 0,-1-1,1 0,0 0,0 0,1-1,-1 0,0 0,1-1,-1 0,1 0,-1-1,1 0,-1 0,1-1,-1 0,1 0,-1-1,0 0,1 0,-1-1,0 0,-1 0,1 0,0-1,3-3,4-7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7:5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35 481,'-1'-1,"1"1,-1 0,1-1,0 1,-1 0,1-1,-1 1,1 0,-1 0,1-1,-1 1,0 0,1 0,-1 0,1 0,-1 0,1 0,-1 0,1 0,-1 0,0 0,1 0,-1 0,1 0,-1 0,1 0,-1 1,1-1,-1 0,1 0,-1 1,1-1,-1 0,1 1,-1-1,1 0,0 1,-1-1,1 1,0-1,-1 1,1-1,0 1,0-1,-1 1,1-1,0 1,0-1,0 1,0-1,0 1,-1-1,1 1,0 0,0-1,0 1,1-1,-1 1,0-1,0 1,-6 40,6-41,-2 13,0-1,1 1,0-1,1 1,0 0,1-1,0 1,1-1,1 1,0-1,0 0,2 0,-1 0,1 0,1-1,0 0,1 0,0-1,0 0,1 0,7 7,-13-16,0 1,1-1,-1 0,0 0,1 0,-1 0,1 0,-1 0,1-1,-1 1,1-1,-1 0,1 1,0-1,-1 0,1-1,-1 1,1 0,0-1,-1 0,1 1,-1-1,1 0,-1 0,0 0,1-1,-1 1,0-1,0 1,0-1,0 0,2-1,53-72,-51 65,65-119,-71 128,0 1,0-1,0 1,0-1,0 1,0-1,0 1,1-1,-1 1,0-1,0 1,0 0,0-1,1 1,-1-1,0 1,0 0,1-1,-1 1,0 0,1-1,-1 1,0 0,1-1,-1 1,0 0,1 0,-1-1,1 1,-1 0,1 0,-1 0,1 0,-1 0,0 0,1 0,-1 0,1-1,-1 2,1-1,-1 0,1 0,-1 0,1 0,-1 0,0 0,1 0,-1 1,1-1,-1 0,1 0,-1 0,0 1,1-1,-1 0,0 1,1-1,-1 0,0 1,1-1,-1 0,0 1,10 33,-8-25,-2-3,1 1,0-1,0 1,0-1,1 0,0 0,0 0,1 0,-1 0,1 0,1 0,-1-1,1 0,0 1,0-2,1 1,-1 0,1-1,0 0,0 0,0 0,1-1,0 1,-1-1,1-1,0 1,0-1,0 0,1-1,-1 1,0-1,1 0,-1-1,1 1,0-2,9-4,-1-2,0 0,-1-1,0-1,0 0,0-1,-1 0,-1-1,0 0,0-1,-1-1,-1 0,0 0,-1-1,0 0,-1 0,-1-1,0 0,-1-1,2-7,7-56,-15 78,0 0,0 1,0-1,0 1,0-1,0 1,-1-1,1 1,0-1,0 1,0-1,-1 1,1-1,0 1,0-1,-1 1,1-1,-1 1,1 0,0-1,-1 1,1-1,-1 1,1 0,-1 0,1-1,-1 1,1 0,-1 0,1 0,-1-1,1 1,-1 0,1 0,-1 0,1 0,-1 0,0 0,1 0,-1 0,1 0,-1 0,1 1,-1-1,1 0,-1 0,1 0,-1 1,1-1,-1 0,1 1,-1-1,1 0,-1 1,1-1,0 0,-1 1,1-1,0 1,-1-1,1 1,0-1,0 1,-1-1,1 1,0-1,0 1,0 0,-10 13</inkml:trace>
  <inkml:trace contextRef="#ctx0" brushRef="#br0" timeOffset="1785.292">1163 395,'-12'1,"-1"-1,1 2,-1-1,1 2,0 0,0 0,0 1,0 1,1 0,-1 0,1 1,-5 4,15-9,-1 0,1-1,0 1,-1 0,1 0,0 0,0 0,0 0,0 0,0 0,0 0,0 1,1-1,-1 0,0 0,1 1,-1-1,1 1,-1-1,1 0,0 1,-1-1,1 1,0-1,0 1,0-1,0 1,0-1,0 1,1-1,-1 0,0 1,1-1,-1 1,1-1,0 0,-1 1,1-1,0 0,0 0,0 0,0 1,0-1,57 42,-45-35,-10-7,-1 0,0 1,1-1,-1 1,0 0,0-1,0 1,0 0,0 0,-1 0,1 0,-1 0,1 1,-1-1,0 1,0-1,0 0,0 1,0 0,0-1,-1 1,1-1,-1 1,0 0,0-1,0 1,0 0,0 0,0-1,-1 1,1-1,-1 1,0 0,0-1,0 1,0-1,0 0,-1 1,1-1,-1 0,0 0,1 0,-1 0,0 0,0 0,-1 0,-4 4,-1 0,1-1,-1 0,-1 0,1-1,-1 0,0 0,0-1,0 0,0-1,0 0,-1-1,-4 1,0-10,18 2</inkml:trace>
  <inkml:trace contextRef="#ctx0" brushRef="#br0" timeOffset="2040.62">1305 537,'-5'29,"-1"4,4-3,4-11,0-10</inkml:trace>
  <inkml:trace contextRef="#ctx0" brushRef="#br0" timeOffset="2290.157">1333 57,'0'0</inkml:trace>
  <inkml:trace contextRef="#ctx0" brushRef="#br0" timeOffset="2652.481">1474 735,'24'-34,"-1"-1,-2 0,-1-2,-2 0,10-29,-29 65,1-1,0 1,0 0,0 0,0 0,0-1,1 1,-1 0,0 0,1 0,-1-1,0 1,1 0,-1 0,1 0,0 0,-1 0,1 0,0 0,0 0,0 0,-1 0,1 0,0 1,0-1,0 0,0 1,1-1,-1 1,0-1,0 1,0-1,0 1,0 0,1-1,-1 1,0 0,0 0,1 0,-1 0,0 0,0 0,0 0,1 1,-1-1,0 0,0 1,0-1,0 1,1-1,-1 1,0 0,0-1,0 1,0 0,0 0,-1-1,1 1,0 0,0 0,0 0,-1 0,1 1,29 59,-28-52,2-1,-1 1,1-1,0 0,1 0,0 0,0-1,1 0,0 0,0 0,3 2,-8-9,0 1,0-1,0 1,0-1,0 0,0 1,0-1,1 0,-1 0,0 0,0 0,0 0,0 0,0 0,0-1,0 1,0 0,0 0,0-1,0 1,0-1,0 1,0-1,0 1,0-1,0 0,0 1,0-1,-1 0,1 0,0 0,-1 1,1-1,0 0,-1 0,1 0,-1 0,1 0,-1 0,0 0,0 0,1-1,17-48,30-172,-41 197</inkml:trace>
  <inkml:trace contextRef="#ctx0" brushRef="#br0" timeOffset="3336.707">2180 678,'-13'-113,"10"98,0 0,0 0,2-1,0 1,0-1,2 0,0 1,0-1,2 1,0 0,1 0,0-1,2 1,1 0,0 1,1 0,1 0,0 1,1 0,0 0,1 1,0 1,1 0,0 0,12-7,-22 17,0-1,0 1,0 0,0-1,0 1,1 0,-1 0,0 1,1-1,-1 0,1 1,-1 0,0-1,1 1,-1 0,1 0,-1 0,1 0,-1 1,1-1,-1 1,1 0,-1-1,0 1,0 0,1 0,-1 1,0-1,0 0,0 1,0-1,0 1,0 0,-1-1,1 1,0 0,-1 0,0 0,1 0,-1 1,0-1,0 0,0 0,0 1,-1-1,1 0,-1 1,1-1,-1 1,0-1,0 1,0-1,0 1,0 0,-39 144,99-74,-59-70,0-1,0 1,0-1,0 1,-1-1,1 1,-1 0,1-1,-1 1,0 0,0-1,0 1,-1 0,1-1,-1 1,1-1,-1 1,0 0,0-1,0 0,0 1,-1-1,1 0,0 1,-1-1,0 0,0 0,1 0,-1 0,0-1,0 1,-1 0,1-1,0 0,0 1,-1-1,1 0,-1 0,1 0,-1 0,-5 2,0 0,0-1,0 0,0 0,-1-1,1 0,-1 0,1-1,-1 0,1 0,0-1,-5-1,-15-3,1-1,0-2,1 0,-1-2,2-1,-1-1,2-1,-1-1,2-1,0-1,-8-9,13 5</inkml:trace>
  <inkml:trace contextRef="#ctx0" brushRef="#br0" timeOffset="4023.526">2547 114,'146'242,"-138"-230,-1 1,-1-1,0 1,0 0,-1 1,-1-1,0 1,-1 0,-1 0,0 0,-1 0,0 0,-1 0,-1 0,0 1,-1-1,-1 0,0 0,0-1,-2 1,-2 7,-4-1,0-1,0 1,-2-2,0 0,-2 0,0-2,0 1,-2-2,0 0,0-1,-2-1,1-1,-2 0,0-2,-3 2,-6 0</inkml:trace>
  <inkml:trace contextRef="#ctx0" brushRef="#br0" timeOffset="4803.994">995 1,'-12'6,"0"0,0 1,1 1,0-1,1 2,-1 0,2 0,-1 1,1 0,1 0,0 1,0 0,-4 11,-4 11,2 1,1 1,2 0,1 1,2 0,1 0,2 0,2 1,1 0,2 0,4 31,-4-46,2 1,0-1,1 0,1 0,1-1,1 1,1-1,1 0,1-1,1 0,0 0,1-1,2-1,0 1,0-2,2 0,0-1,1 0,10 6,-14-15,-1 0,1-1,1-1,-1 0,1 0,0-1,0-1,11 2,0-2</inkml:trace>
  <inkml:trace contextRef="#ctx0" brushRef="#br0" timeOffset="5702.532">2941 452,'19'80,"-4"1,-3 0,-4 1,-4 0,-3 2,-7-41,6-42,0 0,0-1,0 1,0 0,0 0,0-1,-1 1,1 0,0-1,0 1,-1 0,1-1,0 1,0-1,-1 1,1 0,-1-1,1 1,-1-1,1 1,-1-1,1 1,-1-1,1 0,-1 1,0-1,1 0,-1 1,1-1,-1 0,0 0,1 1,-1-1,0 0,1 0,-1 0,0 0,0 0,1 0,-1 0,0 0,1 0,-1-1,0 1,1 0,-1 0,0 0,1-1,-1 1,1 0,-1-1,0 1,1-1,-1 1,1-1,-1 1,1-1,-1 1,1-1,-3-4,0-1,1 0,-1 0,1 0,0-1,1 1,0 0,0-1,0 1,1 0,0-1,0 1,0-1,1 1,0-1,0 1,1 0,0 0,0-1,1-6,6-29,1-1,3 2,1-1,3 2,1 0,1 1,3 1,1 1,12-14,-23 34,1 1,0 0,1 1,1 1,0 0,1 1,0 1,1 0,0 2,1-1,0 2,1 1,7-2,-23 9,-1 0,1 1,0-1,0 1,0 0,0 0,0 0,0 0,0 1,0-1,0 1,0-1,0 1,0 0,0 1,-1-1,1 0,0 1,-1-1,1 1,-1 0,0 0,1 0,-1 0,0 0,0 0,0 1,-1-1,1 1,-1-1,1 1,-1 0,0-1,0 1,0 0,0 0,0 0,-1 0,1 0,-1 0,0 0,0 0,0 0,0 0,-1 0,1 0,-1 0,0 0,0 0,0-1,-1 3,-4 12,-1 1,-1-2,-1 1,0-1,-1-1,-1 1,0-2,-1 0,-1 0,0-1,-1 0,0-2,-1 1,0-2,-1 0,0-1,-1 0,-1-1,-7 8,22-15,0 1,1 0,-1 0,1 0,0 0,0 0,0 0,0 1,0-1,0 1,0-1,1 1,-1 0,1-1,0 1,0 0,0 0,0 0,0 0,1 0,-1 0,1 0,0 0,0 0,0 0,0 0,1 0,-1 0,1 0,0 0,0 0,0 0,0 0,0 0,1 0,-1-1,2 3,76 89,-66-82,0-1,0 0,1-1,0-1,1 0,0-2,1 1,-1-2,1 0,1 0,4-1,1-1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8:0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362 107,'-18'-14,"0"0,-2 2,1 1,-2 0,1 1,-1 2,-1 0,0 1,-1 0,20 6,0 0,-1 1,1-1,-1 1,0-1,1 1,-1 0,1 0,-1 0,1 1,-1-1,1 1,-1 0,1 0,-1 0,1 1,0-1,-1 1,1 0,0 0,0 0,1 0,-1 0,0 0,1 1,-1 0,1-1,0 1,0 0,0 0,0 0,0 0,1 1,-1-1,1 0,0 1,0-1,0 1,0-1,1 1,0 0,-1 16,1 0,1 0,1 1,1-1,1-1,1 1,0 0,6 11,0 6,65 179,-51-156,-3 1,-3 1,-2 1,7 57,-23-107,0 1,-2-1,1 1,-2-1,0 0,0 1,-1-1,-1 0,0-1,-1 1,-3 6,6-14,0-1,0 1,-1-1,1 0,-1 0,0 0,-1 0,1 0,-1-1,1 1,-1-1,0 0,0 0,0 0,-1-1,1 1,-1-1,1 0,-1-1,0 1,0-1,0 0,0 0,0 0,0-1,0 0,0 0,0 0,0 0,0-1,-4-1,3 1,0-1,1 1,-1-1,0-1,1 1,0-1,0 0,0 0,0-1,0 1,0-1,1 0,0 0,0-1,0 1,0-1,1 0,0 0,0 0,0 0,0-1,1 1,0-1,0 0,1 1,-1-1,1 0,1 0,-1 0,1 0,0 0,0 0,1 0,-1 0,1 1,1-1,-1 0,1 0,0 1,1-3,9-10</inkml:trace>
  <inkml:trace contextRef="#ctx0" brushRef="#br0" timeOffset="569.581">673 417,'-11'6,"-9"1,1 2,0 0,0 2,1 0,1 0,0 2,1 0,0 1,1 1,0 0,1 1,1 1,-5 8,16-21,1-1,0 1,-1 0,1 0,0-1,1 1,-1 0,1 0,-1 0,1 0,0 0,1 0,-1 0,1 0,0 0,0 0,0-1,0 1,1 0,-1-1,1 1,0-1,0 1,0-1,1 0,-1 0,1 0,0 0,-1 0,1-1,1 1,-1-1,0 0,0 0,3 1,1 2,0 0,1 0,0-1,-1 0,1-1,0 1,1-2,-1 1,1-1,-1 0,1-1,-1 0,1 0,0-1,0 0,-1-1,1 0,0 0,-1-1,1 0,-1 0,0-1,1 0,-1-1,-1 0,1 0,5-4,6-9,0 0,-1-1,-1-1,-1-1,-1 0,-1-1,0 0,-2-1,0-1,-2 0,0 0,-2-1,-1 0,0-1,-2 0,0-6,-2 18,0 0,-1-1,-1 1,0-1,0 1,-2-1,0 1,-1-8,1 16,1 0,-1 1,-1-1,1 0,-1 1,1-1,-1 1,0 0,-1 0,1 0,-1 0,0 0,0 0,0 1,0-1,-1 1,1 0,-1 0,0 0,0 0,0 1,0 0,0 0,-1 0,-2-1,0 3,0 1,0-1,0 1,0 1,0-1,0 1,0 1,1-1,-1 1,1 0,0 0,0 1,0 0,0 0,0 0,1 1,0 0,0 0,0 0,1 1,0 0,0-1,0 1,0 1,1-1,0 0,1 1,-1 0,1 0,-1 5,-2 11,1 0,0 0,2 0,1 0,0 0,2 0,1 1,0-1,2 0,1-1,0 1,2-1,8 20,-9-31,-1 0,1 0,1-1,0 1,0-1,1-1,1 0,-1 0,1 0,1-1,0-1,0 0,0 0,1-1,0 0,0 0,1-2,-1 1,1-1,0-1,0 0,5 0,28-17,-26 2</inkml:trace>
  <inkml:trace contextRef="#ctx0" brushRef="#br0" timeOffset="968.904">1209 304,'-15'33,"1"0,1 1,2 1,2 0,1 0,1 1,-1 34,8-63,0 0,0 0,0 0,1 0,0 0,1-1,0 1,0 0,0-1,1 1,0-1,0 0,0 0,1 0,0-1,0 1,1-1,-1 0,1 0,0 0,0-1,1 1,0-1,-1-1,1 1,1-1,-1 0,0 0,1-1,-1 0,1 0,0-1,-1 1,1-2,0 1,0-1,0 0,0 0,0 0,0-1,-1 0,1-1,0 0,-1 0,1 0,-1-1,1 0,2-2,1-4,0-1,0 1,-1-2,-1 0,0 0,-1 0,0-1,0 0,-1 0,-1-1,0 0,-1 0,0 0,-1 0,0-1,-1 1,-1-1,0 0,-1 1,-1-1,0 0,0 1,-2-1,-2-9,4 17,1 1,-1 0,-1-1,1 1,-1 0,0 0,0 0,0 1,-1-1,1 0,-1 1,-1-1,1 1,0 0,-1 0,0 1,0-1,0 1,0-1,-1 1,1 1,-1-1,0 1,0-1,0 1,0 1,0-1,0 1,0 0,-1 0,0 0,-27 3,2 3</inkml:trace>
  <inkml:trace contextRef="#ctx0" brushRef="#br0" timeOffset="1222.931">1096 614,'39'-14,"17"-5,3 1,-2 8,-7 11,-12 9,-7 4,-4-1,-3-2,1-4,0-2,0-3,2-6,-5-2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8:06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1 403,'4'0,"8"0,5 0,5 0,4 0,2 0,1-5,0-1,0-1,1 2,-1 2,0 6,-1 2,0 1,-9-1,-8-2</inkml:trace>
  <inkml:trace contextRef="#ctx0" brushRef="#br0" timeOffset="236.654">57 600,'34'10,"30"-2,8-2,-2-2,-8-2,-16-1</inkml:trace>
  <inkml:trace contextRef="#ctx0" brushRef="#br0" timeOffset="6489.845">706 64,'-9'-19,"-4"42,5 184,10-129,-1 200,8-188,-24-90,6-8</inkml:trace>
  <inkml:trace contextRef="#ctx0" brushRef="#br0" timeOffset="6903.946">424 7,'-7'-6,"7"6,16 3,430 0,-442-3,1-1,0 1,0 0,0 0,0 1,0 0,-1 0,1 0,0 0,-1 0,1 1,-1 0,1 0,-1 0,0 1,0 0,0-1,0 1,0 1,-1-1,1 0,0 2,4 11</inkml:trace>
  <inkml:trace contextRef="#ctx0" brushRef="#br0" timeOffset="7223.853">508 798,'2'1,"-1"1,0 0,0-1,1 1,-1-1,1 1,-1-1,1 1,-1-1,1 0,0 0,0 0,0 0,0 0,-1-1,1 1,0 0,0-1,0 0,1 1,-1-1,0 0,0 0,0 0,0 0,0 0,0-1,0 1,0-1,1 1,311-68,-203 57,-87 10</inkml:trace>
  <inkml:trace contextRef="#ctx0" brushRef="#br0" timeOffset="7659.045">1299 629,'-34'39,"28"-34,-71 83,75-86,1 1,-1 0,1-1,-1 1,1 0,0 0,0 0,0 0,1 0,-1 0,1 0,0 0,0 1,0-1,0 0,0 0,1 0,-1 0,1 0,0 0,0 0,0 0,0 0,0 0,1-1,-1 1,1 0,0-1,0 1,0-1,0 0,0 0,1 0,-1 0,1 0,3 2,1-1,0-1,0 0,0 0,0 0,0 0,0-1,1-1,-1 1,0-1,1 0,-1-1,0 0,0 0,1 0,-1-1,0 0,0-1,-1 1,1-1,0 0,-1-1,5-3,8-3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8:15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83,'-14'-7,"-9"-6,0 2,-1 0,0 1,0 2,-1 0,0 2,-17-2,38 8,1 0,0 0,0 0,0 0,-1 0,1 1,0 0,0-1,0 1,0 0,0 1,0-1,0 0,0 1,1 0,-1 0,0 0,1 0,0 0,-1 0,1 0,0 1,0-1,0 1,0 0,1 0,-1-1,1 1,0 0,0 0,0 0,0 0,0 1,0-1,-6 116,7-106,20 188,71 60,9 35,-88-241,-1-13,-2 1,-3 0,-1 0,-1 21,-4-49,-10 86,9-98,0 0,-1 0,1 0,0 0,-1 0,0-1,0 1,0 0,0-1,0 0,0 1,0-1,-1 0,1 0,-1 0,0-1,0 1,1-1,-1 1,0-1,0 0,0 0,0 0,-1 0,1-1,0 0,0 1,0-1,-4 0,-1-2,-1 1,1-1,-1-1,1 0,0 0,0 0,0-1,0 0,1-1,-1 0,1 0,1 0,-1-1,1 0,0-1,0 1,0-1,1 0,0 0,1-1,0 1,0-1,0 0,1 0,0-1,-4-17</inkml:trace>
  <inkml:trace contextRef="#ctx0" brushRef="#br0" timeOffset="3487.591">426 479,'-6'12,"1"-1,0 2,1-1,1 1,-1-1,2 1,0 0,1 0,0 0,1 0,0 0,1 0,0 0,1 0,1 0,3 9,-6-20,0 0,1 0,-1-1,1 1,0 0,-1 0,1-1,0 1,0-1,0 1,0-1,0 1,0-1,1 1,-1-1,0 0,1 0,-1 0,1 0,-1 0,1 0,0 0,-1 0,1 0,0-1,-1 1,1-1,0 1,0-1,0 0,0 0,-1 0,1 0,0 0,0 0,0 0,0-1,-1 1,1-1,0 1,0-1,-1 0,1 1,0-1,-1 0,1 0,-1 0,1 0,-1-1,70-90,-71 92,0-1,0 1,0-1,1 1,-1 0,0-1,0 1,1-1,-1 1,0 0,1-1,-1 1,0 0,1 0,-1-1,0 1,1 0,-1 0,1 0,-1-1,1 1,-1 0,0 0,1 0,-1 0,1 0,-1 0,1 0,-1 0,1 0,-1 0,1 0,-1 0,0 0,1 0,-1 0,1 1,-1-1,1 0,-1 0,0 0,1 1,-1-1,0 0,1 1,-1-1,0 0,1 1,-1-1,0 0,1 1,-1-1,0 0,0 1,0-1,1 1,-1-1,0 1,0-1,0 1,7 35,-5-22,-1-9,0-1,0 1,0 0,1-1,-1 1,1-1,0 1,0-1,1 0,-1 0,1 0,0 0,0 0,1-1,-1 1,1-1,-1 0,1 0,0 0,0-1,0 1,1-1,-1 0,1 0,-1-1,1 1,-1-1,1 0,0 0,0-1,0 1,-1-1,1 0,0 0,0-1,0 1,-1-1,1 0,0-1,-1 1,1-1,3-1,2-4,1 1,-1-2,-1 1,1-1,-1-1,-1 0,1 0,-2-1,1 1,-1-2,-1 1,0-1,0 0,-1 0,-1-1,1 0,-2 1,0-1,0 0,-1-1,-1 1,0-10,-4-1,-3 5</inkml:trace>
  <inkml:trace contextRef="#ctx0" brushRef="#br0" timeOffset="4071.272">1103 676,'-16'10,"0"1,0 1,1 1,1 0,0 0,1 2,0-1,1 2,-2 3,13-17,-1 0,1 0,0 0,-1 0,1 0,0 0,0 1,0-1,1 0,-1 0,0 1,1-1,0 1,-1-1,1 1,0-1,0 0,1 1,-1-1,0 1,1-1,-1 0,1 1,0-1,0 0,0 0,0 1,0-1,0 0,1 0,-1 0,1 0,-1-1,1 1,0 0,0-1,0 1,0-1,0 1,0-1,0 0,0 0,0 0,1 0,-1-1,0 1,1 0,-1-1,0 0,1 1,-1-1,1 0,-1 0,1 0,-1-1,1 1,6-1,-1 1,1-1,-1-1,1 0,-1 0,0 0,0-1,0 0,0-1,0 0,-1 0,0-1,1 0,-2 0,1 0,-1-1,0 0,0 0,0-1,-1 0,4-6,79-166,-85 172,10-25,-2 1,-1-2,-2 1,-1-1,-2 0,-1-1,0-31,-4 56,-1 1,-1 0,1 0,-2 0,1 0,-1 1,0-1,0 1,-1-1,0 1,0 0,-3-3,5 8,0-1,0 1,0-1,0 1,0 0,-1 0,1 0,-1 0,1 0,-1 1,0-1,1 1,-1 0,0 0,0 0,0 0,0 0,0 1,0-1,0 1,0 0,-1 0,1 0,0 0,0 0,0 1,0-1,0 1,0 0,0 0,0 0,0 0,1 1,-1-1,-5 4,1 0,0 1,0 0,0 0,1 0,0 1,1 0,-1 0,1 0,0 1,1-1,0 1,0 0,1 1,0-1,0 0,1 1,0 0,0 0,1-1,0 2,0 8,0 0,1 0,0-1,2 1,0 0,1-1,0 1,2-1,0 0,2 4,2-4,0 0,1-1,1 0,0-1,1 0,1 0,0-2,1 1,0-2,1 0,0 0,1-2,17 9,11-2,-23-13</inkml:trace>
  <inkml:trace contextRef="#ctx0" brushRef="#br0" timeOffset="4488.209">1640 563,'-8'11,"0"0,1 0,0 1,1-1,0 2,1-1,0 1,1-1,1 1,0 1,0-1,1 0,1 0,1 1,0-1,0 1,1-1,2 9,-1-18,0 1,0-1,0 0,1-1,0 1,-1 0,1-1,0 1,1-1,-1 0,0 0,1-1,0 1,0 0,0-1,0 0,0 0,0 0,0-1,1 0,-1 1,0-1,1-1,-1 1,1-1,0 1,-1-1,1-1,-1 1,1-1,0 0,6-1,-1 0,1 0,-1-2,0 1,0-1,-1-1,1 0,-1 0,0-1,0 0,-1 0,0-1,1 0,3-6,0 0,-1 0,0-1,-1 0,0-1,-2-1,1 1,-2-1,0 0,-1-1,-1 0,0 0,-2 0,1 0,-2-1,-1 1,0-1,-1 1,-1-1,0 1,-1-1,-1 1,-2-4,3 16,-1-1,1 1,-1 0,0 0,-1 0,1 0,-1 0,0 1,0 0,-1-1,1 2,-1-1,0 0,0 1,0 0,0 0,0 1,-1-1,1 1,-1 0,0 1,1-1,-1 1,0 0,0 1,0-1,0 1,0 0,0 1,0-1,0 1,0 1,1-1,-1 1,0 0,-4 2,-19 8,4 0</inkml:trace>
  <inkml:trace contextRef="#ctx0" brushRef="#br0" timeOffset="4822.085">1640 733,'18'-20,"-14"14,0-1,1 1,-1 0,1 0,0 1,1-1,0 1,-1 1,1-1,1 1,-1 0,1 0,-1 0,1 1,0 0,1 1,-1-1,0 1,1 1,-1 0,1 0,-1 0,1 1,0 0,-1 0,1 1,-1 0,1 0,-1 1,1 0,55 47,-59-43,1-1,0 1,0-2,1 1,-1 0,1-1,0 0,0 0,0-1,1 0,-1 0,1 0,0-1,0 0,-1 0,1-1,1 1,-1-2,4 1,6-7,-4-3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1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99,'-6'7,"0"1,0 0,1 0,0 0,1 1,0 0,0 0,1 0,0 0,0 0,1 1,0-1,1 6,0-11,0 0,1 1,-1-1,1 1,0-1,1 0,-1 1,1-1,0 1,0-1,0 0,0 0,1 0,0 1,0-2,0 1,0 0,0 0,1-1,0 1,0-1,0 0,0 0,0 0,1 0,-1 0,1-1,0 1,4 1,-5-3,0 0,0-1,1 1,-1-1,1 1,-1-1,1 0,-1 0,0-1,1 1,-1-1,1 0,-1 0,0 0,0 0,1 0,-1-1,0 1,0-1,0 0,-1 0,1 0,0 0,-1 0,1-1,-1 1,0-1,0 0,0 0,0 1,0-1,0-2,40-106,-41 104,0 0,-1-1,1 1,-2 0,1 0,-1 0,0-1,0 1,-1 0,0 0,0 0,0 1,-1-1,0 0,-1 1,0 0,0 0,0 0,0 0,-1 1,0-1,0 1,0 1,-1-1,0 1,0 0,0 0,0 0,-1 1,1 0,-3 0,4 3,1 0,0 1,0-1,-1 1,1 0,0 1,0-1,0 1,0-1,0 1,0 1,0-1,1 0,-1 1,1 0,0 0,0 0,0 0,0 0,0 1,1-1,-1 2,-11 13</inkml:trace>
  <inkml:trace contextRef="#ctx0" brushRef="#br0" timeOffset="1016.165">433 71,'1'0,"1"0,-1 0,0 0,1 1,-1-1,1 1,-1-1,0 0,0 1,1 0,-1-1,0 1,0 0,0 0,0 0,1-1,-1 1,0 0,-1 1,1-1,0 0,0 0,0 0,-1 0,1 1,-1-1,1 0,-1 1,1-1,-1 0,0 1,1-1,-1 0,0 1,0-1,0 1,0-1,0 0,-1 1,1-1,0 0,-1 1,1-1,2 10,7 22,-9-25,1-1,0 0,0 0,1 0,0 0,0 0,1 0,0 0,0-1,1 1,-1-1,2 0,-1 0,0 0,1-1,0 0,0 0,1 0,0 0,4 3,-6-8,-1 1,0-1,1 1,-1-1,0 0,1 0,-1-1,0 1,1 0,-1-1,0 0,0 0,1 0,-1 0,0-1,0 1,0-1,0 0,-1 0,1 0,0 0,-1 0,1 0,-1-1,0 1,1-2,48-74,-16 23,-33 55,-1 1,1-1,0 1,0 0,0 0,0 0,-1 0,1 0,0 0,-1 0,1 0,0 1,-1-1,0 0,1 1,-1-1,0 1,0 0,0 0,0-1,0 1,0 0,-1 0,1 0,0 0,-1 0,7 10,-3-7,0-1,0 1,0-1,0 1,1-1,0-1,0 1,0-1,0 0,1 0,-1 0,1-1,-1 1,1-1,0-1,0 1,0-1,0 0,0-1,0 1,0-1,1 0,-1-1,0 0,0 0,0 0,0 0,0-1,-1 0,1 0,0-1,-1 0,0 0,1 0,-1 0,0-1,3-3,4-3,1 0,-1-1,-1 0,0-1,-1-1,0 1,-1-2,0 1,-1-1,-1-1,3-6,0-3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296 120,'-30'173,"16"-119,-37 128,-9-2,-32 57,76-196,-16 49,32-90,0 0,1-1,-1 1,0 0,0 0,1 0,-1-1,0 1,1 0,-1 0,0 0,1 0,-1 0,0 0,1 0,-1 0,0 0,1 0,-1 0,0 0,1 0,-1 0,0 0,1 0,-1 0,0 0,1 0,-1 0,0 0,1 1,-1-1,0 0,1 0,-1 0,0 1,0-1,1 0,-1 0,0 1,0-1,0 0,1 1,-1-1,0 0,0 1,0-1,0 0,0 1,0-1,1 0,-1 1,0-1,0 0,0 1,0-1,0 0,0 1,21-27,-7 5</inkml:trace>
  <inkml:trace contextRef="#ctx0" brushRef="#br0" timeOffset="537.656">296 175,'2'2,"1"-1,0 1,0 0,-1-1,1 1,-1 1,1-1,-1 0,0 0,0 1,0-1,0 1,-1 0,1 0,-1-1,1 1,-1 0,0 0,0 0,0 1,1 2,70 202,-57-154,2-2,2 0,2-1,12 15,44 22,-76-87,1 0,-1-1,0 1,0-1,0 1,0-1,1 0,-1 1,0-1,0 0,0 0,1 0,-1 0,0 0,0 0,1 0,-1 0,0 0,0-1,1 1,-1 0,0-1,0 1,0-1,0 0,0 1,1-1,-1 0,0 1,-1-1,1 0,0 0,0 0,0 0,0 0,-1 0,1 0,0 0,-1 0,1-1,-1 1,0 0,1 0,-1 0,0-1,17-62,-17 63,47-327,-37 243,-4 0,-4-78,2 117,2 35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537 116,'0'11,"1"28,-2-1,-1 1,-2-1,-1 0,-3 0,-1 1,-39 117,27-67,20-65,4-22</inkml:trace>
  <inkml:trace contextRef="#ctx0" brushRef="#br0" timeOffset="403.542">113 59,'36'-9,"0"2,0 1,0 2,0 1,37 3,99-11,-129 4,2 1,-1 2,0 3,35 2,-56 4,-6 1</inkml:trace>
  <inkml:trace contextRef="#ctx0" brushRef="#br0" timeOffset="685.02">0 821,'72'-19,"33"-7,14-3,-10 3,-12 6,-19 6,-13 2,-13 1,-10 4,-12 7,-11 4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62,'0'-1,"-1"1,1 0,-1-1,1 1,-1 0,1-1,-1 1,1 0,-1 0,1-1,-1 1,1 0,-1 0,1 0,-1 0,0 0,1 0,-1 0,1 0,-1 0,1 0,-1 0,1 0,-1 0,0 1,1-1,-1 0,1 0,-1 1,1-1,-1 0,1 1,0-1,-1 0,1 1,-1-1,1 1,0-1,-1 0,1 1,0-1,-1 1,1-1,0 1,0-1,0 1,-1-1,1 1,0 0,0-1,0 1,0-1,0 1,0-1,0 1,0 0,0-1,0 1,1 0,-7 39,6-39,-1 12,-2 15,2 0,1 0,1 0,1 0,4 15,-5-40,-1 0,1 0,0 0,0 0,0-1,0 1,0 0,1-1,-1 1,1-1,0 1,0-1,0 0,0 0,0 0,0 0,0 0,1 0,-1 0,1-1,-1 1,1-1,0 0,0 0,-1 0,1 0,0 0,0-1,0 1,0-1,0 0,0 0,0 0,0 0,0-1,0 1,0-1,0 1,-1-1,1 0,0 0,0-1,-1 1,1 0,-1-1,1 0,1-1,7-6,0-1,0 0,-2-1,1 0,-1-1,-1 0,0 0,-1-1,3-5,24-38,16-16,-28 105,-16-15,0-1,1-1,1 1,1-1,0-1,1 0,4 5,-11-16,0-1,-1 0,1 0,0 0,0-1,1 1,-1-1,0 0,1 0,0 0,-1 0,1 0,0-1,0 0,0 1,0-1,0-1,0 1,0-1,0 0,1 0,-1 0,0 0,0-1,0 1,0-1,0 0,0 0,0-1,0 1,-1-1,1 0,0 0,-1 0,2-1,10-9,-1-1,1-1,-2 0,0-1,-1 0,0-1,-1 0,-1-1,-1 0,0-1,-2 0,2-4,16-57,-26 79,1 0,0 1,-1-1,1 1,0-1,-1 0,1 0,0 1,-1-1,1 0,-1 0,1 1,-1-1,1 0,-1 0,1 0,-1 0,1 0,0 1,-1-1,1 0,-1 0,1 0,-1 0,1-1,-1 1,1 0,-1 0,1 0,-1 0,1 0,-1-1,1 1,0 0,-1 0,1-1,-1 1,1 0,0-1,-1 1,1 0,0-1,-1 1,1 0,0-1,0 1,-1-1,1 1,0-1,0 1,0-1,0 1,-1-1,1 1,0 0,0-1,0 1,0-1,0 1,0-1,0 1,0-1,1 1,-1-1,0 1,-26 30,14-10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1:16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0 424,'36'1,"0"-1,0-2,0-2,-1-1,1-2,-1-1,-1-2,0-1,0-2,-1-1,-1-1,11-9,-30 15,-1 0,0-1,-1-1,0 0,-1-1,0 0,0 0,-2-1,1 0,2-8,-9 19,-1 0,0 0,0 0,0 0,0-1,-1 1,1 0,-1 0,1 0,-1-1,0 1,1 0,-1 0,-1-1,1 1,0 0,0 0,-1 0,1-1,-1 1,0 0,0 0,0 0,0 0,0 0,0 0,0 0,0 0,-1 1,1-1,-1 0,0 1,1-1,-1 1,0-1,0 1,0 0,0 0,0 0,0 0,0 0,0 1,0-1,-1 0,1 1,0 0,0 0,-1-1,1 1,0 0,0 1,-1-1,1 0,0 1,0-1,0 1,0 0,-1 0,1-1,0 1,-1 1,-5 6,0 1,1 0,0 0,0 0,1 1,0 0,1 0,0 1,1-1,0 1,0 0,1 0,1 0,-1 7,-4 7,-29 115,-50 149,73-252,-2 0,-2-1,-1 0,-2-2,-2 0,0-2,-3 0,-16 16,42-49,-1 0,0 0,1 0,-1 0,0 0,0 0,0-1,0 1,0 0,0 0,-1 0,1 0,0 0,0 0,-1 0,1 0,-1 0,1 0,0 0,-1 0,0 1,1-1,-1 0,0 0,1 0,-1 1,0-1,0 0,0 1,0-1,1 1,-1-1,0 1,0-1,0 1,0-1,0 1,0 0,0 0,0 0,0 0,-1-1,1 1,0 0,0 1,0-1,0 0,0 0,0 0,0 1,0-1,0 0,0 1,0-1,0 1,0-1,1 1,-1 0,0-1,0 1,0 0,1-1,-1 1,0 0,1 0,-1 0,1 0,-1 0,1 0,-1 0,5-12,1 0,1 0,0 1,0 0,1 0,0 0,0 1,1 0,1 1,-1-1,1 2,1-1,0 1,0 1,0 0,0 0,11-4,66-23,-81 32,0-1,0 2,0-1,0 1,0-1,0 2,0-1,0 1,0 0,0 0,0 0,0 1,0 0,-1 0,1 1,0 0,-1 0,0 0,0 0,0 1,0 0,-1 0,1 0,-1 0,3 5,22 15,-19-19,-1-1,0 0,1 0,0-1,0-1,0 1,0-2,0 1,1-1,-1-1,0 0,0-1,1 0,-1 0,0-1,0 0,0-1,0 0,-1 0,5-3,-4 0,0 0,0-1,-1 0,0 0,0-1,0 0,-1-1,0 0,-1 0,0-1,1-3,34-39,-49 100,6 33,2-79,-1 0,0-1,1 1,-1 0,1 0,0-1,-1 1,1-1,0 1,0-1,0 1,0-1,1 1,-1-1,0 0,0 1,1-1,-1 0,1 0,-1 0,1 0,-1-1,1 1,0 0,-1-1,1 1,0-1,0 1,-1-1,1 0,0 0,0 1,0-2,-1 1,1 0,0 0,0 0,0-1,-1 1,1-1,0 1,-1-1,2-1,7-2,-1 0,1-1,-1 0,0-1,0 0,-1 0,0-1,0 0,-1-1,1 0,-2 0,1 0,1-4,29-32,56-30,-92 73,0 0,-1 0,1 1,0-1,0 0,0 1,0-1,0 1,0-1,0 1,0-1,0 1,0 0,0 0,0-1,0 1,0 0,0 0,0 0,0 0,0 0,1 0,-1 0,0 1,0-1,0 0,0 1,0-1,0 0,0 1,0-1,0 1,0 0,-1-1,1 1,0 0,0-1,0 1,-1 0,1 0,0 0,-1 0,1 0,-1 0,1 0,-1 0,1 0,12 59,-9-33,-3-26,-1 1,2-1,-1 0,0 0,0 0,0 1,1-1,-1 0,0 0,1-1,-1 1,1 0,-1 0,1-1,-1 1,1-1,-1 1,1-1,0 0,-1 0,1 0,0 0,-1 0,1 0,0 0,-1 0,1-1,0 1,-1 0,1-1,-1 0,1 1,-1-1,1 0,-1 0,1 0,-1 0,0 0,0 0,1 0,-1 0,0 0,0-1,0 1,0 0,0-1,-1 1,1-1,0 0,12-7,-4 3,-3 1,0 1,0 0,0 0,0 0,1 1,0 0,0 1,0-1,0 1,0 0,0 1,6-1,-11 3,-1-1,1 1,-1-1,1 1,-1 0,1 0,-1 0,0 0,0 0,1 0,-1 0,0 1,0-1,0 0,0 0,0 1,0-1,-1 1,1-1,0 1,-1-1,1 1,-1 0,0-1,1 1,-1-1,0 1,0 1,0-1,0 0,0 0,1 0,-1 0,0-1,1 1,-1 0,1 0,0-1,0 1,0 0,-1-1,2 1,-1-1,0 1,0-1,0 1,1-1,-1 0,0 0,1 0,-1 0,1 0,0 0,-1 0,1 0,0 0,-1-1,1 1,6-2,0 0,0-1,0 0,0 0,-1-1,1 0,-1 0,0-1,0 0,0 0,5-4,10-6,122-60,-143 73,0 1,0-1,0 0,0 1,0-1,1 1,-1-1,0 1,0-1,0 1,1 0,-1 0,0-1,1 1,-1 0,0 0,0 0,1 0,-1 1,0-1,0 0,1 1,-1-1,0 0,0 1,0 0,1-1,-1 1,0 0,0-1,0 1,0 0,0 0,0 0,-1 0,1 0,0 0,0 0,-1 0,1 0,0 0,-1 0,1 1,-1-1,0 0,1 0,-1 1,0-1,0 0,0 0,0 1,0-1,0 0,0 0,0 1,0-1,-1 0,1 0,0 1,-1-1,1 0,-1 0,1 0,-1 1,-4 16</inkml:trace>
  <inkml:trace contextRef="#ctx0" brushRef="#br0" timeOffset="251.45">1101 255,'-5'4,"-2"3</inkml:trace>
  <inkml:trace contextRef="#ctx0" brushRef="#br0" timeOffset="3235.157">508 1327,'-272'191,"224"-148,48-42,1 1,-1-1,1 1,-1-1,1 0,0 1,-1-1,1 1,0-1,0 0,0 0,0 0,0 1,0-1,0 0,1 0,-1 0,0-1,1 1,-1 0,0 0,1-1,-1 1,1-1,-1 1,1-1,-1 0,1 1,-1-1,1 0,-1 0,1 0,0 0,-1-1,1 1,-1 0,1 0,-1-1,1 1,-1-1,2 0,0 1,180 23,-122-11,-53-9,-1 0,1-1,0 0,0-1,0 0,0 0,0-1,0 0,0 0,1-1,5-1,-13 1,1 1,-1-1,1 0,-1 1,0-1,1 0,-1 0,0 0,0 0,0 0,1-1,-1 1,0 0,-1 0,1-1,0 1,0-1,-1 1,1-1,0 1,-1-1,0 1,1-1,-1 1,0-1,0 1,0-1,0 0,0 1,0-1,0 1,0-1,-1 0,1 1,-1-1,1 1,-1-1,0 1,-30-57,-79-43,107 101,1-1,0-1,0 1,0 0,0 0,0-1,0 1,0-1,0 0,1 1,-1-1,1 0,-1 0,1 0,0 0,0 0,-1-1,2 1,-1 0,0 0,0-1,1 1,-1 0,1-1,0 1,-1-1,1 1,1-1,-1 1,0 0,0-1,1 1,-1-1,1 1,0 0,0 0,0-1,10-8</inkml:trace>
  <inkml:trace contextRef="#ctx0" brushRef="#br0" timeOffset="3516.769">988 1270,'-24'39,"-13"21,0 7,7-5,2-11,8-16</inkml:trace>
  <inkml:trace contextRef="#ctx0" brushRef="#br0" timeOffset="3820.679">734 1242,'14'29,"15"14,2 5,1-6,-6-5,-1-5,-6-2,-1-6,1-8,-2-2,0-3,-2-3</inkml:trace>
  <inkml:trace contextRef="#ctx0" brushRef="#br0" timeOffset="4500.376">1214 1412,'219'-29,"-219"30,1-1,0 1,0-1,0 1,0-1,0 0,0 1,1-1,-1 0,0 0,0 0,0 0,0 0,0 0,0 0,0 0,0 0,0 0,0-1,0 1,0 0,0-1,0 1,0-1,0 1,0-1,0 1,0-1,0 0,0 1,-1-1,1 0,0 0,0 0,-1 0,1 1,-1-1,1 0,-1 0,1 0,-1 0,0 0,1 0,-1-1,0 1,0 0,0 0,0 0,0 0,0 0,0 0,0 0,0 0,0 0,0 0,-1 0,1 0,-1 0,1 0,-1 0,1 0,-1 0,-103-70,104 71,-1-1,1 0,0 1,-1-1,1 0,-1 1,1-1,-1 1,1-1,-1 1,1-1,-1 1,0-1,1 1,-1-1,0 1,1 0,-1-1,0 1,0 0,1 0,-1 0,0 0,1-1,-1 1,0 0,0 0,0 0,1 0,-1 1,0-1,0 0,1 0,-1 0,0 1,1-1,-1 0,0 1,1-1,-1 0,0 1,1-1,-1 1,1-1,-1 1,1-1,-1 1,1 0,-1-1,1 1,-1 0,1-1,0 1,0 0,-1-1,1 1,0 0,0 0,0-1,0 1,-1 0,12 53,-6-36,-1 1,-2 1,0 0,0 0,-2 0,-1 0,0 0,-2 0,-1 7,4-27,0-1,1 0,-1 1,1-1,-1 1,1-1,-1 1,1-1,0 1,-1 0,1-1,0 1,-1 0,1-1,0 1,-1 0,1 0,0 0,0-1,-1 1,1 0,0 0,-1 0,1 0,0 0,0 1,-1-1,1 0,0 0,-1 0,1 1,0-1,-1 0,1 1,0-1,-1 0,1 1,0-1,-1 1,1-1,-1 1,1-1,-1 1,1-1,-1 1,0 0,1-1,-1 1,0 0,1-1,-1 1,0 0,0-1,0 1,0 0,1 0,-1-1,0 1,0 0,0 0,-1-1,1 1,0 0,0-1,0 1,0 0,-1-1,1 2,48-39,105-114,-140 134</inkml:trace>
  <inkml:trace contextRef="#ctx0" brushRef="#br0" timeOffset="4831.828">1806 1214,'-2'17,"1"1,1-1,0 1,1-1,1 1,1-1,0 0,1 0,1 0,1 0,0-1,9 15,-13-28,1 1,0-1,0 1,0-1,0 0,1 0,-1-1,1 1,0-1,-1 1,1-1,0 0,0-1,1 1,-1-1,0 0,1 0,-1 0,0 0,1-1,-1 0,1 0,-1 0,1 0,-1-1,0 0,1 0,-1 0,0 0,0-1,1 1,-1-1,0 0,-1 0,1-1,0 1,-1-1,1 0,-1 0,0 0,0 0,0-1,0 0,7-2,-1 0,0 0,0-1,-1 0,0-1,0 0,0 0,-1 0,-1-1,1 0,-2-1,1 1,-1-1,-1 0,1-1,-2 1,0-1,0 1,0-1,-2 0,1 0,-1 0,-1 0,-1-11,-28-19,11 29</inkml:trace>
  <inkml:trace contextRef="#ctx0" brushRef="#br0" timeOffset="5087.354">1694 1327,'43'0,"38"0,11 0,-7 0,-12-5,-13-1,-9 0,-7 1,-6 2,-10 0</inkml:trace>
  <inkml:trace contextRef="#ctx0" brushRef="#br0" timeOffset="6270.896">537 1976,'-233'248,"206"-206,26-41,1 0,0 0,0 0,0 0,-1 0,1 0,0-1,0 1,0 0,0 0,0 0,1 0,-1 0,0 0,0 0,1 0,-1 0,0-1,1 1,-1 0,1 0,-1 0,1-1,-1 1,1 0,0-1,-1 1,1 0,0-1,0 1,-1-1,1 1,0-1,0 1,0-1,0 0,0 1,-1-1,1 0,0 0,0 0,0 0,0 0,0 0,0 0,0 0,0 0,178-7,-177 7,0 1,0-1,1 1,-1-1,1 1,-1-1,1 0,-1 0,0 0,1 0,-1 0,1-1,-1 1,1-1,-1 0,0 1,0-1,1 0,-1 0,0-1,0 1,0 0,0-1,0 1,0-1,0 0,-1 1,1-1,-1 0,1 0,-1 0,0 0,1-1,-1 1,0 0,0 0,-1-1,1 1,0 0,-1-1,0 0,-86-169,58 116,20 40</inkml:trace>
  <inkml:trace contextRef="#ctx0" brushRef="#br0" timeOffset="6933.006">790 1948,'2'17,"0"0,1 0,0 0,1-1,1 1,1-1,0 0,1 0,1-1,2 3,-8-16,-1 0,1 0,-1 0,1-1,-1 1,1 0,0-1,0 1,0-1,0 0,0 1,0-1,0 0,1 0,-1 0,0-1,0 1,1-1,-1 1,1-1,-1 0,0 0,1 0,-1 0,1 0,-1 0,0-1,1 1,-1-1,0 0,1 1,-1-1,0 0,0 0,0-1,0 1,0 0,0-1,0 1,0-1,-1 0,1 1,0-1,-1 0,2-2,135-175,-137 178,0 0,0 0,0 0,0 0,0 1,0-1,0 0,1 1,-1-1,0 1,0-1,0 1,1-1,-1 1,0 0,0 0,1 0,-1 0,0 0,1 0,-1 0,0 0,1 0,-1 1,0-1,0 0,0 1,1-1,-1 1,0-1,0 1,0 0,0-1,0 1,0 0,0 0,0 0,0 0,0 0,0 0,-1 0,1 0,0 0,-1 0,1 0,-1 1,1-1,19 62,-17-36,-1 0,-1 0,-1 1,-2-1,-1 0,-1-1,-1 1,-1-1,-1 0,-2 0,-1 0,7-12,-1-1,-1 0,-1 0,1 0,-2-1,0 0,0 0,-1-1,-1 1,0-2,0 1,-1-2,-11 10,20-18,0-1,-1 1,1 0,-1 0,1 0,-1-1,0 1,1-1,-1 1,1-1,-1 0,0 0,1 0,-1 0,0 0,0 0,1 0,-1 0,0 0,1-1,-1 1,1-1,-1 1,1-1,-1 0,1 0,-1 0,1 0,-1 0,1 0,0 0,0 0,-1 0,1 0,0-1,0 1,0 0,0-1,1 1,-1-1,0 1,1-1,-1 0,1 1,-1-1,1 0,0 0,-11-84,46-33,-24 94</inkml:trace>
  <inkml:trace contextRef="#ctx0" brushRef="#br0" timeOffset="7588.708">1327 2004,'302'-48,"-249"31,-52 16,0 0,0 1,-1-1,1 0,0 0,-1 0,1 1,-1-1,1 0,-1 0,1 0,-1 0,1 0,-1 0,0 0,0 0,0 0,1 0,-1 0,0 0,0 0,0 0,-1 0,1 0,0 0,0 0,0 0,-1 0,1 0,0 0,-1 0,1 1,-1-1,1 0,-1 0,0 0,1 0,-1 1,0-1,1 0,-1 1,0-1,0 1,0-1,0 1,0-1,1 1,-1-1,0 1,-6-6,0 1,1 0,-1 0,-1 1,1 0,-1 0,0 1,0 0,0 0,0 1,-8-2,13 6,1 0,-1 1,1-1,-1 0,1 1,0-1,0 1,0-1,0 1,1 0,-1 0,1 0,0 0,0 0,0 0,0 1,0-1,1 0,-1 0,1 1,0-1,0 0,0 1,0-1,1 0,-1 0,2 3,-2 2,-7 167,5-168,3-7,-1 0,0 0,1 0,-1 0,1 0,-1 0,1 0,-1 0,1 0,-1 0,1 0,-1 1,0-1,1 0,-1 0,1 0,-1 1,0-1,1 0,-1 0,0 1,1-1,-1 0,0 1,1-1,-1 0,0 1,0-1,1 1,-1-1,0 1,0-1,0 0,0 1,0-1,0 1,1-1,-1 1,0-1,0 1,0-1,0 0,-1 1,1-1,0 1,0-1,0 1,0-1,0 1,-1-1,1 0,0 1,0-1,0 1,-1-1,1 0,0 1,-1-1,1 0,18-16,0 0,-2-2,1 0,-2-1,-1 0,1-3,40-50,-42 55,-2 2</inkml:trace>
  <inkml:trace contextRef="#ctx0" brushRef="#br0" timeOffset="7939.655">2032 1807,'-6'14,"1"1,0 0,1 0,1 1,0-1,2 1,-1 0,2-1,0 1,1 0,0-1,1 1,1-1,4 13,-6-25,1 0,0 1,0-1,0 0,0 0,0 0,1 0,-1-1,1 1,0-1,-1 1,1-1,1 0,-1 0,0 0,0-1,1 1,-1-1,1 0,-1 1,1-2,-1 1,1 0,0-1,-1 0,1 1,0-1,0-1,-1 1,1-1,0 1,-1-1,3-1,113-53,-111 51,-1-1,0 0,0 0,0-1,-1 0,0 0,0-1,0 1,-1-1,0 0,0-1,-1 0,0 1,0-1,0 0,-1-1,-1 1,0-1,0 1,0-1,-1 1,0-1,-1-7,1 12,-1-1,0 1,0-1,0 1,0-1,-1 1,1-1,-1 1,0 0,-1-1,1 1,-1 0,0 0,0 0,0 0,0 0,-1 1,1-1,-1 0,0 1,0 0,0 0,-1 0,1 0,-1 1,0-1,0 1,-3-2,-19-7,3 2</inkml:trace>
  <inkml:trace contextRef="#ctx0" brushRef="#br0" timeOffset="8185.236">1948 1948,'38'-5,"37"-6,10-2,1 2,-10 3,-13-3,-12 2,-11 1,-6 3,-10 1</inkml:trace>
  <inkml:trace contextRef="#ctx0" brushRef="#br0" timeOffset="11203.401">2794 85,'11'138,"-2"-79,-2 0,-3 0,-3 0,-3 21,1-6,0-62</inkml:trace>
  <inkml:trace contextRef="#ctx0" brushRef="#br0" timeOffset="11503.224">2512 649,'39'0,"26"0,12 0,-2 0,-9-4,-11-3,-10 1,-8 2,-5 0,-4 2,-1 1,-11 5,-7 2</inkml:trace>
  <inkml:trace contextRef="#ctx0" brushRef="#br0" timeOffset="11974.411">2625 932,'31'-10,"164"-40,-131 59,-63-9,0 1,1-1,-1 1,0 0,0-1,0 1,0 0,0 0,0 0,0 0,0 0,0 0,-1 0,1 0,0 0,-1 0,1 0,-1 1,1-1,-1 0,1 0,-1 1,0-1,0 0,1 1,-1-1,0 0,0 0,0 1,-1-1,1 0,0 1,0-1,-1 0,1 0,-1 1,1-1,-1 0,1 0,-1 0,0 0,0 1,1-1,-1 0,0 0,-121 171,116-160,4-10,0 1,-1-1,1 1,0 0,0 0,1 0,-1 0,1 0,-1 0,1 0,0 0,0 1,1-1,-1 1,0-1,1 0,0 1,0-1,0 1,0-1,1 0,-1 1,1-1,0 1,0-1,0 0,1 0,-1 0,1 0,-1 0,1 0,0 0,0 0,0-1,1 1,-1-1,2 2,7 0,-1-1,0 0,1-1,-1 0,1-1,0 0,0 0,0-2,-1 1,1-1,0 0,-1-1,7-2,2-3</inkml:trace>
  <inkml:trace contextRef="#ctx0" brushRef="#br0" timeOffset="12785.449">3387 791,'306'-367,"-267"309,-37 59,0 0,-1 0,1 0,-1 0,0 0,1 0,-1 0,0 1,1-1,-1 0,0 1,0-1,0 1,0-1,-1 1,1-1,0 1,-1 0,1 0,-1-1,1 1,-1 0,0-1,0 1,0 0,0 0,0 0,0-1,0 1,0 0,-1 0,1 0,0-1,1 40,-2-32,0 1,1 0,0-1,0 1,1 0,1-1,0 1,0-1,1 1,0-1,0 0,1 0,0 0,1-1,0 1,0-1,6 6,-9-12,0-1,0 1,0-1,1 0,-1 0,0 0,1 0,-1 0,1-1,-1 1,0-1,1 1,-1-1,1 0,0 0,-1 0,1 0,-1-1,1 1,-1 0,1-1,-1 0,0 0,1 0,-1 0,0 0,0 0,1-1,-1 1,0-1,0 1,0-1,59-61,84-133,-145 195,0 0,0 1,0-1,0 0,1 0,-1 0,0 0,1 0,-1 1,0-1,1 0,-1 0,1 1,-1-1,1 0,-1 1,1-1,0 0,-1 1,1-1,0 1,0-1,-1 1,1-1,0 1,0 0,0-1,0 1,-1 0,1 0,0-1,0 1,0 0,0 0,0 0,0 0,-1 0,1 1,0-1,0 0,0 0,0 0,0 1,-1-1,1 0,0 1,0-1,0 1,-1-1,1 1,0-1,-1 1,1 0,0-1,-1 1,1 0,-1-1,1 1,-1 0,1 0,-1 0,0 0,8 11,-4-2,1 0,1 0,-1-1,2 0,-1 0,1-1,1 1,-1-2,1 1,1-1,-1 0,1-1,0 0,1 0,0-1,3 2,9-2</inkml:trace>
  <inkml:trace contextRef="#ctx0" brushRef="#br0" timeOffset="13089.311">3359 932,'43'-5,"48"-11,23-3,1-2,-4 1,-11 0,-14 3,-11 5,-9 4,-11-1,-5 0,-6 3,-7 1,-8 2</inkml:trace>
  <inkml:trace contextRef="#ctx0" brushRef="#br0" timeOffset="13757.162">4008 960,'-327'363,"296"-318,32-44,0-1,0 1,0-1,0 0,0 1,0-1,0 0,0 0,1 0,-1 0,0 0,0 0,0 0,0 0,0-1,0 1,0 0,0-1,0 1,0 0,0-1,0 0,0 1,0-1,0 1,0-1,-1 0,1 0,0 1,0-1,-1 0,1 0,0 0,-1 0,1 0,-1 0,215-255,-54 126,-159 128,-1 0,0 1,0-1,1 0,-1 1,1 0,0-1,-1 1,1 0,0 0,0 0,0 0,0 0,0 0,0 1,0-1,0 0,0 1,0 0,0-1,0 1,0 0,0 0,0 0,0 1,0-1,0 0,1 1,-1 0,0-1,0 1,-1 0,1 0,0 0,0 0,0 0,-1 0,1 1,0-1,-1 0,1 1,-1 0,1 0,56 159,-56-158,25 81,-27-82,0 0,1 0,-1 0,0 1,-1-1,1 0,0 0,-1 0,1 0,-1 0,1 0,-1 0,0 0,0 0,0 0,0 0,-1 0,1-1,0 1,-1 0,1-1,-1 1,1-1,-1 1,0-1,1 0,-1 0,0 0,0 0,0 0,0 0,0-1,0 1,0-1,-1 1,1-1,0 0,0 1,-15-2,-1 1,1-2,0 0,0-2,0 1,0-2,0 0,1-1,0-1,0-1,1 0,0 0,-2-4,8 8,-43-32,40 24</inkml:trace>
  <inkml:trace contextRef="#ctx0" brushRef="#br0" timeOffset="14138.209">4347 142,'23'10,"0"2,0 1,-2 0,1 2,-2 0,0 2,-1 0,-1 1,0 1,-1 1,-1 0,-2 1,0 0,0 2,-2-1,-1 2,-1-1,-1 1,2 13,-6 1,-2-1,-2 0,-1 1,-2-1,-2 0,-1 1,-2-2,-1 1,-2-1,-1 0,-3-1,-8 17,9-27,-1 0,-1-1,-2 0,0-2,-1 0,-1 0,-1-2,-1-1,0 0,-2-2,0 0,-18 8,17-11</inkml:trace>
  <inkml:trace contextRef="#ctx0" brushRef="#br0" timeOffset="14622.257">3697 1,'-48'57,"1"1,4 3,2 2,3 1,3 2,2 1,2 7,17-32,1 0,2 1,2 1,2-1,2 1,2 1,2-1,1 0,3 1,7 40,-7-67,0-1,2 1,0-1,0 1,2-1,0-1,1 1,0-1,2-1,0 0,0 0,1-1,1 0,1-1,0 0,0-1,1-1,1 0,0-1,0 0,1-1,0-1,1-1,13 5,-5-5</inkml:trace>
  <inkml:trace contextRef="#ctx0" brushRef="#br0" timeOffset="18803.144">5475 29,'-53'34,"-88"27,-62 36,201-96,1-1,-1 1,0-1,1 1,-1 0,0 0,1 0,-1 0,1 0,0 0,-1 0,1 0,0 1,0-1,-1 0,1 1,0-1,0 1,1-1,-1 1,0 0,0-1,1 1,-1 0,1 0,0-1,-1 1,1 0,0 0,0 0,0-1,0 1,1 0,-1 0,0-1,1 1,-1 0,1 0,-1-1,1 1,0-1,0 1,0 0,0-1,1 2,11 5,0-1,0 0,1 0,0-1,0-1,1-1,0 0,-1 0,1-2,0 0,1 0,-1-2,0 0,0 0,0-2,11-1,82 2,-107 0,1 1,-1 0,1 0,0-1,-1 1,1 0,0 0,-1 1,1-1,0 0,-1 0,1 1,-1-1,1 1,-1-1,1 1,-1 0,1 0,-1-1,1 1,-1 0,0 0,0 1,1-1,-1 0,0 0,0 0,0 1,0-1,-1 1,1-1,0 0,0 1,-1 0,1-1,-1 1,0-1,1 1,-1 0,0-1,0 1,0-1,0 1,0 0,0-1,0 1,-1 0,1-1,-1 1,1-1,-1 1,1-1,-1 1,0-1,0 1,0 0,-13 13,0 0,0 0,-1-2,-1 0,-1 0,1-2,-4 2,-37 27,-144 131,177-152,0 2,2 1,0 0,1 2,1 0,2 2,0 0,2 0,-2 7,17-31,-1 0,1 0,0-1,-1 1,1 0,0 0,0 1,1-1,-1 0,0 0,1 0,-1 0,1 1,0-1,0 0,0 0,0 1,0-1,0 0,1 0,-1 1,1-1,-1 0,1 0,0 0,0 0,0 0,0 0,0 0,0 0,1 0,-1 0,1-1,-1 1,1-1,0 1,-1-1,1 1,0-1,0 0,0 0,0 0,0 0,0 0,0-1,1 1,-1 0,2-1,169-1,-30-27,-52 3,-85 22</inkml:trace>
  <inkml:trace contextRef="#ctx0" brushRef="#br0" timeOffset="22153.864">5729 481,'13'-1,"-1"-1,0 0,1 0,-1-1,0-1,0 0,-1-1,1 0,-1-1,0 0,-1 0,1-1,-1-1,-8 6,0 1,0-1,0 1,0-1,0 1,0 0,0 0,0-1,1 2,-1-1,0 0,1 0,-1 1,1-1,-1 1,0 0,1 0,-1 0,1 0,-1 0,1 0,-1 1,1-1,-1 1,0-1,1 1,-1 0,0 0,0 0,0 0,1 1,-1-1,-1 1,1-1,0 1,0 0,0-1,-1 1,1 0,-1 0,1 0,-1 0,0 1,0-1,0 0,0 0,0 1,-1-1,1 2,61 226,-53-208,0 0,2-1,0 0,1-1,1 0,1-1,3 2,-16-20,0 0,0-1,0 1,0-1,0 1,1-1,-1 0,0 0,0 1,0-1,0 0,1 0,-1 0,0 0,0 0,0 0,0 0,1-1,-1 1,0 0,0-1,0 1,0-1,0 1,0-1,0 1,0-1,0 0,0 0,0 1,0-1,0 0,-1 0,1 0,0 0,0 0,-1 0,1 0,-1 0,1 0,-1 0,0 0,1-1,-1 1,0 0,0 0,1 0,-1 0,0-1,0 1,-1 0,1 0,0 0,0-1,0 1,-1 0,1 0,-1 0,1 0,-1 0,4-10,25-115,-19 77,2 1,2 1,2 0,7-11,48-74,-65 111,-18 24,4 6</inkml:trace>
  <inkml:trace contextRef="#ctx0" brushRef="#br0" timeOffset="22556.153">6406 819,'0'29,"0"14,0 5,0-11,0-12</inkml:trace>
  <inkml:trace contextRef="#ctx0" brushRef="#br0" timeOffset="22809.057">6520 565,'-5'5,"-2"1</inkml:trace>
  <inkml:trace contextRef="#ctx0" brushRef="#br0" timeOffset="23409.245">6547 85,'7'-4,"-1"1,1-1,-1 1,1 1,0-1,0 1,1 0,-1 1,0 0,1 0,-1 0,0 1,1 0,2 1,-7-1,-1 0,1 0,-1 1,1-1,-1 1,1 0,-1-1,0 1,1 0,-1 1,0-1,1 0,-1 1,0-1,0 1,0-1,-1 1,1 0,0 0,-1 0,1 0,-1 0,1 0,-1 1,0-1,0 0,0 1,0-1,-1 1,1-1,0 1,-1-1,0 1,0-1,0 1,0-1,0 1,0 0,-1-1,1 1,-1-1,0 1,1-1,-1 0,0 1,-1-1,0 2,1-2,0 0,1 0,-1 0,0 1,1-1,-1 0,1 0,-1 1,1-1,0 0,0 1,0-1,1 0,-1 1,0-1,1 0,0 0,-1 1,1-1,0 0,0 0,0 0,1 0,-1 0,0 0,1 0,-1-1,1 1,-1 0,1-1,0 1,0-1,0 0,0 1,0-1,0 0,0 0,0 0,0-1,1 1,-1 0,2-1,76 4,-54-5</inkml:trace>
  <inkml:trace contextRef="#ctx0" brushRef="#br0" timeOffset="26338.838">7113 481,'-76'134,"60"-102,-1 0,-1-1,-2-1,-1 0,-3-1,22-28,0 1,0-1,1 0,-1 1,0-1,1 1,-1 0,1-1,0 1,-1 0,1 0,0 0,0 0,0 0,0 0,0 0,1 0,-1 0,1 0,-1 1,1-1,0 0,0 0,0 0,0 1,0-1,1 0,-1 0,1 0,-1 1,1-1,0 0,-1 0,1 0,0 0,1 0,-1 0,0-1,1 1,-1 0,0 0,1-1,0 1,-1-1,1 0,0 1,0-1,0 0,0 0,0 0,0 0,0-1,0 1,0 0,1-1,-1 0,2 1,194-21,-177 20,-1-2,0 0,0-1,0-1,0-1,0-1,3-2,-22 8,0-1,0 0,-1 1,1-1,0 1,0-1,0 0,-1 0,1 0,0 1,-1-1,1 0,-1 0,1 0,-1 0,1 0,-1 0,0 0,1 0,-1 0,0 0,0 0,0 0,0 0,0 0,0 0,0 0,0-1,0 1,-1 0,1 0,0 0,-1 0,1 0,0 0,-1 1,1-1,-1 0,0 0,1 0,-1 0,0 0,1 1,-1-1,-37-41,33 37,-3-5,-1-1,1 0,1-1,0 0,0 0,1 0,1-1,0 0,1 0,1 0,-1-1,-7-22,-27-66,27 90</inkml:trace>
  <inkml:trace contextRef="#ctx0" brushRef="#br0" timeOffset="26988.855">7845 424,'-9'19,"-8"16,-2 7,-1 1,1-2,1-8,2-5,-1-2,-1-1,1 1,-1-5,3-1,-1 1,2 2,-1-4,2 1,-2-4,2-4</inkml:trace>
  <inkml:trace contextRef="#ctx0" brushRef="#br0" timeOffset="27291.929">7592 424,'14'29,"10"14,6 5,2-7,-4-4,-3-4,1-3,-1-2,-4-1,-1-4,-3-3,-6 2,-3 0,-4-2</inkml:trace>
  <inkml:trace contextRef="#ctx0" brushRef="#br0" timeOffset="29641.025">8044 903,'-10'24,"2"13,2 5,2-10,2-10</inkml:trace>
  <inkml:trace contextRef="#ctx0" brushRef="#br0" timeOffset="29895.152">8128 565,'0'0</inkml:trace>
  <inkml:trace contextRef="#ctx0" brushRef="#br0" timeOffset="30443.858">8636 424,'-118'205,"-42"1,158-205,1 0,-1 1,1-1,0 1,-1 0,1 0,0-1,0 1,0 0,0 0,0 0,0 0,1 0,-1 0,1 0,-1 1,1-1,0 0,0 0,0 0,0 0,0 0,0 1,1-1,-1 0,1 0,-1 0,1 0,0 0,0 0,0 0,0 0,0 0,0-1,1 1,-1 0,0-1,1 1,0-1,-1 1,1-1,0 0,-1 0,1 0,0 0,0 0,0 0,0 0,0 0,2-1,168-16,-29 13,-141 3,0 0,0 0,1-1,-1 1,0 0,0-1,0 0,0 1,0-1,0 0,0 0,0 0,0 0,0 0,0-1,-1 1,1-1,0 1,-1-1,0 1,1-1,-1 0,0 0,0 0,1 0,-2 0,1 0,0 0,0 0,-1 0,1 0,-1 0,1 0,-1-1,0 1,0 0,0 0,0 0,0-1,-1 1,1 0,-1 0,1 0,-1 0,0 0,0 0,0 0,0 0,0 0,0 0,-1 0,1 1,-1-1,-11-18,-66-127,46 5,32 118</inkml:trace>
  <inkml:trace contextRef="#ctx0" brushRef="#br0" timeOffset="31359.948">8918 396,'-3'26,"1"1,1 0,1 0,1 0,1 0,2 0,0 0,2-1,3 5,-9-28,0 0,1 0,-1-1,1 1,0 0,-1 0,2 0,-1-1,0 1,0-1,1 1,-1-1,1 1,0-1,0 0,0 0,0 0,0 0,0 0,1 0,-1-1,1 1,-1-1,1 1,-1-1,1 0,0 0,0 0,0-1,-1 1,1 0,0-1,0 0,0 0,0 0,0 0,0 0,0-1,-1 1,1-1,0 0,0 0,0 0,2-1,8-9,0-1,-1-1,0 1,-1-2,-1 0,0 0,3-6,0 0,104-170,-119 225,-5-15,1 0,1 0,1 0,1 0,0 1,2 0,0-1,2 1,0 0,1-1,1 1,2 1,2 15,-1 1,-2-1,-1 1,-2-1,-2 1,-2-1,-1 1,-1-1,-2 0,-7 14,13-43,-1 0,0-1,-1 1,0-1,0 0,0 0,-1 0,0 0,-1-1,1 0,-1 1,0-2,-1 1,0 0,1-1,-2 0,1-1,-1 1,5-5,0 1,0-1,1 0,-1 1,0-1,0 0,0 0,1-1,-1 1,0 0,0-1,0 1,1-1,-1 1,0-1,1 0,-1 1,1-1,-1 0,1 0,-1 0,1-1,-1 1,1 0,0 0,0-1,0 1,0-1,0 1,0-1,0 1,0-1,0 0,1 0,-1 1,1-1,-1 0,1 0,0 1,0-3,-7-76,46-66,-30 121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0,'-17'4,"0"1,1 0,0 2,0-1,0 2,1 0,0 1,0 1,1 0,0 0,1 2,1 0,-1 0,2 1,0 0,-6 10,16-19,-1-1,1 0,0 1,0-1,0 1,0-1,1 1,0-1,-1 1,1-1,1 1,-1 0,0-1,1 1,0-1,0 1,0-1,0 1,0-1,1 0,-1 0,1 0,0 0,0 0,0 0,1 0,-1 0,1-1,-1 1,1-1,0 0,0 0,0 0,0 0,0 0,0-1,1 1,-1-1,0 0,1 0,-1 0,1-1,0 1,-1-1,1 0,-1 0,1 0,-1 0,1-1,0 1,2-2,8-2,0-1,-1 0,0-2,0 1,-1-1,1-1,-2 0,1-1,-1 0,0-1,-1 0,0-1,-1 0,4-6,3-1,-16 17,1 0,-1 0,1 0,-1 0,1 0,-1 0,1 1,0-1,-1 0,1 0,0 0,0 1,0-1,0 0,0 1,-1-1,1 1,0-1,0 1,1-1,-1 1,0 0,0 0,0-1,0 1,0 0,0 0,0 0,0 0,0 0,0 0,1 0,-1 1,0-1,0 0,0 1,0-1,0 1,0-1,0 1,0-1,0 1,-1 0,1-1,0 1,0 0,0 0,-1-1,1 1,0 0,-1 0,1 0,-1 0,1 0,-1 0,1 0,-1 0,0 1,31 41,-14-24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0 306,'208'-223,"-207"222,0 0,-1 0,1 0,0 0,-1 0,1 0,0 1,0-1,0 0,0 0,0 1,0-1,0 0,0 1,0-1,0 1,0-1,0 1,0-1,1 1,-1 0,0 0,0 0,0 0,1 0,-1 0,0 0,0 0,0 0,1 0,-1 0,0 1,0-1,0 1,0-1,0 1,0-1,0 1,0 0,0-1,0 1,0 0,0 0,0 0,0-1,0 1,-1 0,1 0,0 0,-1 0,1 1,-1-1,1 0,-1 0,0 0,1 0,-1 0,0 1,0-1,0 0,0 0,0 1,0 0,2 9,-2-5,0 0,1 0,-1 0,1 0,0 0,1 0,0 0,0 0,0 0,0-1,1 1,0-1,0 1,1-1,-1 0,1-1,0 1,0-1,1 1,-1-1,1-1,0 1,0-1,0 1,1-1,-1-1,1 1,-1-1,1 0,0 0,6-3,0 0,-1 0,1-1,0-1,-1 0,0 0,0-1,0-1,0 0,-1 0,0-1,0 0,0-1,-1 0,0-1,0 0,-1 0,0-1,0 0,-1 0,2-4,-8 12,62-103,-52 81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1,'-10'38,"-2"33,-1 13,4-3,2-10,2-8,3-10,1-4,1-5,0-6,1-5,-1-2,1-3,-1 0,0-1,-4-5,-2-6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1,'57'4,"29"3,5-1,-4-2,-12 0,-14-2,-12-1,-15 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0,'0'55,"3"27,-4 1,-4-1,-3 0,-4-1,-15 52,-31 109,54-231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19,'43'5,"34"1,13 0,-4-6,-7-3,-12-1,-12 1,-12 0,-7 0,-6 2,-7-5,-4 0,-4 0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1,'-10'23,"1"1,1 0,1 0,1 1,1 0,1 0,2 0,0 0,2 14,1-35,0 0,0 1,0-1,1 0,-1 1,1-1,0 0,1 0,-1 0,1-1,-1 1,1-1,0 1,1-1,-1 0,0 0,1 0,0-1,0 1,0-1,0 0,0 0,0 0,0-1,0 0,1 1,-1-1,1-1,-1 1,1-1,-1 1,1-1,-1-1,1 1,-1-1,1 1,-1-1,1-1,-1 1,0-1,0 1,0-1,0 0,0-1,0 1,0-1,0 1,0-2,3-2,0-1,-1 0,1 0,-1 0,-1-1,1 0,-1 0,-1 0,1-1,-2 1,1-1,-1 0,0-1,-1 1,0 0,-1-1,1 1,-2-1,0 1,0-1,0 1,-1-1,-1 0,0 5,1 0,-2 0,1 1,0-1,-1 1,0 0,0 0,0 0,0 0,-1 0,0 0,0 1,0 0,0 0,-1 0,-16-11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347 338,'-60'21,"46"-18,1 1,-1 0,1 1,0 1,1 0,-1 0,1 1,1 1,-1 0,-7 8,18-14,-1 1,1 0,0-1,0 1,0 0,1 0,-1 0,1 0,-1 0,1-1,0 1,0 0,0 0,0 0,1 0,-1 0,1 0,0 0,0 0,0-1,0 1,0 0,1-1,-1 1,1-1,-1 1,1-1,0 0,0 0,0 0,1 0,-1 0,0 0,1 0,-1-1,1 1,2 0,16 20,-13-13,37 56,-44-63,0 0,0 0,0 0,-1 0,1 0,0 0,-1 0,0 0,0 0,1 0,-1 0,0 0,-1 1,1-1,0 0,-1 0,1 0,-1 0,1 0,-1 0,0 0,0 0,0 0,0-1,0 1,-1 0,1-1,0 1,-1-1,1 1,-1-1,0 1,1-1,-1 0,-187 68,166-58,5-2</inkml:trace>
  <inkml:trace contextRef="#ctx0" brushRef="#br0" timeOffset="4619.863">601 0,'4'7,"0"0,0 0,-1 1,0-1,0 1,-1-1,0 1,0 0,-1 0,0 0,0 0,-1 0,0 0,-1 8,1-1,-1 244,-25-93,13-122,10-38,1 1,0-1,0 0,0 1,1-1,0 1,0 0,1-1,0 1,0 0,0-1,1 1,1 4,-2-10,0 0,0 0,0 0,1 0,-1-1,0 1,1 0,-1 0,0 0,1 0,0 0,-1 0,1-1,-1 1,1 0,0-1,0 1,-1 0,1-1,0 1,0-1,0 1,0-1,-1 1,1-1,0 0,0 1,0-1,0 0,0 0,0 0,0 0,0 0,0 0,0 0,0 0,0 0,0 0,0 0,0-1,0 1,0 0,0-1,0 1,0-1,-1 1,1-1,0 1,0-1,-1 0,1 1,0-1,0 0,-1 0,42-47,-35 39,132-187,-138 195,-1-1,1 1,-1 0,0 0,1 0,0 0,-1 0,1 0,0 1,-1-1,1 0,0 0,0 0,0 1,0-1,-1 0,1 1,0-1,0 1,0-1,1 1,-1-1,0 1,0 0,0-1,0 1,0 0,0 0,0 0,1 0,-1 0,0 0,0 0,0 1,0-1,0 0,0 1,0-1,0 0,1 1,-1-1,-1 1,1 0,0-1,0 1,0 0,0-1,0 1,0 0,-1 0,1 0,0 0,-1 0,1 0,24 96,-16-37,-3-45,0-8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86,'-9'10,"1"0,0 0,0 1,1 0,0 0,1 1,0 0,1 0,1 0,0 1,0 0,1-1,1 1,0 0,1 5,1-14,1 1,-1-1,1 0,0 0,1-1,-1 1,0 0,1 0,0 0,0-1,0 1,1-1,-1 0,1 0,0 0,-1 0,1 0,1 0,-1-1,0 1,1-1,-1 0,1 0,0 0,-1-1,1 1,0-1,0 0,0 0,0 0,0-1,0 1,0-1,0 0,1 0,-1-1,0 1,0-1,0 0,0 0,0 0,0 0,-1-1,1 0,0 0,-1 0,1 0,-1 0,0-1,1 1,-1-1,1-1,6-5,0 1,0-2,-1 1,0-1,-1-1,0 0,-1 0,0 0,-1-1,0 0,-1 0,0-1,-1 0,0 1,-1-1,0 0,-1-1,-1-4,-1 14,0 0,-1 1,1 0,-1-1,0 1,0-1,0 1,-1 0,1 0,-1 0,1 0,-1 0,0 0,0 0,-1 0,1 1,-1-1,1 1,-1 0,0-1,0 1,0 1,0-1,0 0,0 1,0-1,-1 1,1 0,0 0,-1 0,1 1,-1-1,1 1,-1 0,1 0,-1 0,1 1,-1-1,1 1,-1-1,1 1,0 0,-1 1,1-1,0 0,0 1,0 0,0 0,0 0,0 0,-1 1,-22 15</inkml:trace>
  <inkml:trace contextRef="#ctx0" brushRef="#br0" timeOffset="953.803">565 1,'-45'109,"43"-99,0 0,1 0,0 1,1-1,0 0,0 0,1 1,1-1,0 0,0 0,0 0,2 0,-1-1,1 1,1 0,-3-5,1-1,-1 1,1-1,0 0,0 0,0-1,1 1,-1 0,1-1,0 0,0 0,0 0,1-1,-1 1,0-1,1 0,0 0,-1-1,1 1,0-1,0 0,0 0,0-1,0 1,0-1,0 0,0-1,0 1,-1-1,1 0,4-1,0-2,1 1,-1-2,0 1,-1-1,1-1,-1 0,0 0,0 0,-1-1,0 0,4-6,22-18,-31 30,1-1,0 1,-1 0,1 0,0 0,0 0,-1 1,1-1,0 1,0 0,0-1,0 1,0 1,0-1,0 0,0 1,0-1,-1 1,1 0,0 0,0 0,-1 0,1 1,0-1,-1 1,0-1,1 1,-1 0,0 0,0 0,0 0,1 1,31 18,-26-18,0-1,1 0,-1 0,1-1,-1 0,1 0,-1-1,1 0,-1 0,1-1,-1 0,1-1,-1 0,0 0,0-1,0 0,0 0,0-1,0 0,-1-1,0 1,0-1,0-1,-1 1,0-1,0 0,0-1,3-3,73-106,-76 78,-13 26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24,'0'-1,"1"1,-1 0,0-1,1 1,-1 0,1-1,-1 1,1 0,-1 0,1-1,-1 1,1 0,-1 0,1 0,0 0,-1 0,1 0,-1 0,1 0,-1 0,1 0,-1 0,1 0,0 0,-1 0,1 0,-1 1,1-1,-1 0,1 0,-1 1,1-1,-1 0,0 1,1-1,-1 0,1 1,-1-1,0 1,1-1,-1 1,0-1,1 1,-1-1,0 1,0-1,0 1,1-1,-1 1,0-1,0 1,0-1,0 1,0 0,0-1,0 1,0-1,0 1,0-1,-1 1,7 39,-6-39,-16 206,-19-43,-37 23,71-183,0 0,1 0,-1 0,1 0,0 0,0 0,0 1,0-1,1 0,0 0,0 0,0 0,0-1,0 1,1 0,0 0,0-1,0 1,0-1,0 1,1-1,-1 0,1 0,0 0,0 0,0-1,1 1,-1-1,0 0,1 0,0 0,-1 0,1-1,0 1,0-1,0 0,0 0,0-1,0 1,0-1,0 0,0 0,1 0,66 0,-59-6</inkml:trace>
  <inkml:trace contextRef="#ctx0" brushRef="#br0" timeOffset="335.375">1 390,'19'0,"16"0,7 0,1 0,-2 0,-3 0,-4 0,-2 0,-2 0,-1 0,-1 0,-1 0,-4 0</inkml:trace>
  <inkml:trace contextRef="#ctx0" brushRef="#br0" timeOffset="919.253">678 24,'2'1,"0"0,0 1,-1-1,1 1,0 0,-1-1,1 1,-1 0,1 0,-1 0,0 0,0 0,0 0,0 0,0 1,-1-1,1 0,-1 0,1 1,-1-1,0 0,0 1,0-1,0 0,0 1,0 0,-21 190,-10 30,2-15,29-207,-1 1,1-1,0 1,0 0,0-1,0 1,0-1,0 1,0 0,1-1,-1 1,1-1,-1 1,1-1,-1 1,1-1,0 1,0-1,0 0,-1 1,1-1,1 0,-1 0,0 0,0 0,0 0,1 0,-1 0,0 0,1 0,-1 0,1-1,-1 1,1-1,-1 1,1-1,-1 0,1 1,-1-1,1 0,0 0,-1 0,1 0,-1 0,1-1,0 1,-1 0,2-1,69-38,118-109,-189 147,1 0,-1 0,0 0,0 1,1-1,-1 0,1 1,-1-1,1 1,-1-1,1 1,-1-1,1 1,-1 0,1 0,-1 0,1 0,-1 0,1 0,-1 1,1-1,-1 0,1 1,-1-1,1 1,-1-1,1 1,-1 0,0 0,1-1,-1 1,0 0,0 0,0 0,0 1,0-1,0 0,0 0,0 1,0-1,0 0,-1 1,1-1,-1 0,1 1,-1-1,1 1,-1-1,0 2,24 88,-23-89,-1 1,0-1,1 0,-1 0,1 1,0-1,0 0,0 0,0 0,0 0,0 0,1 0,-1 0,1-1,-1 1,1 0,0-1,0 1,-1-1,1 0,0 1,0-1,1 0,8 0</inkml:trace>
  <inkml:trace contextRef="#ctx0" brushRef="#br0" timeOffset="1630.015">1496 446,'-34'21,"1"2,1 1,0 1,2 2,2 1,-25 30,20 8,32-65,1 1,0-1,0 1,-1-1,1 1,0-1,0 1,1-1,-1 1,0-1,0 1,1-1,-1 1,1-1,-1 0,1 1,-1-1,1 0,0 1,0-1,0 0,0 0,0 0,0 0,0 1,0-2,0 1,1 0,-1 0,0 0,0 0,1-1,-1 1,1-1,-1 1,1-1,-1 1,0-1,1 0,0 0,-1 0,1 0,-1 0,1 0,0 0,11-2,0 0,-1-1,1-1,-1 0,0-1,0 0,0 0,-1-1,0-1,0 0,0-1,-1 0,0 0,0-2,-3 4,127-112,-134 118,-1 1,1-1,-1 1,1-1,0 1,-1 0,1-1,0 1,0-1,-1 1,1 0,0-1,0 1,0 0,0-1,0 1,0 0,0-1,0 1,0 0,0-1,0 1,0 0,0-1,1 1,-1 0,0-1,0 1,1-1,-1 1,0-1,1 1,-1 0,1-1,-1 1,1-1,-1 0,1 1,-1-1,1 1,-1-1,1 0,0 1,-1-1,1 0,-1 0,1 1,0-1,-1 0,1 0,0 0,-1 0,1 0,0 0,-1 0,1 0,0 0,-1 0,1 0,0-1,-1 1,1 0,0 0,-1-1,-1 10,-1-4,1 1,-1-1,1 1,1-1,-1 1,1-1,0 1,0-1,0 1,1-1,0 1,0-1,0 0,1 1,-1-1,2 0,-1 0,0 0,1 0,0 0,0-1,0 1,1-1,-1 0,1 0,0 0,1 0,-1-1,0 0,1 0,0 0,0 0,0-1,1 1,7-2,0 0,0-1,0-1,-1 0,1-1,0 0,-1-1,1 0,-1-1,0 0,0-1,0-1,-1 0,0 0,0-1,-1 0,1-1,-2 0,1-1,-1 0,4-5,139-156,-132 148,0-1,-1-1,-2 0,0-1,-2-1,-1-1,0 0,-3 0,0-2,-1 1,-2-1,4-29,-11 52,-1 0,0 0,-1 0,1 0,-1 0,0 0,-1 0,0 0,1 1,-2-1,1 1,-1-1,-1-1,3 5,0 0,-1 1,1-1,0 1,-1-1,1 1,-1-1,0 1,1 0,-1 0,0 0,0 0,0 0,0 0,0 1,0-1,0 0,0 1,0 0,0 0,0-1,0 1,0 0,0 0,0 1,0-1,0 0,0 1,0-1,0 1,0 0,0 0,0 0,0 0,0 0,0 0,1 0,-1 0,0 1,-12 11,0 0,1 0,1 2,0 0,1 0,0 1,2 0,-1 1,2 0,0 0,2 1,0 0,0 0,2 0,-1 6,5-23,-6 29,0 0,3 0,0 1,2-1,1 1,3 14,-4 97,1-140,1 0,-1-1,0 1,0-1,0 1,0 0,-1-1,1 1,0-1,-1 1,1-1,-1 1,1 0,-1-1,0 0,0 1,1-1,-1 1,0-1,0 0,0 0,-1 0,1 0,0 1,0-2,-1 1,1 0,0 0,-1 0,1 0,-1-1,1 1,-1-1,1 1,-1-1,0 0,1 0,-1 1,1-1,-1 0,0 0,1-1,-1 1,1 0,-1 0,0-1,1 1,-1-1,1 1,-1-1,1 0,0 0,-2 0,-9-10</inkml:trace>
  <inkml:trace contextRef="#ctx0" brushRef="#br0" timeOffset="1866.988">1750 305,'43'0,"34"0,8 0,0 0,-11 0,-7 0,-11 0,-10 0,-8 0,-5 0,-5 0,-6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2:0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1,'2'3,"0"-1,0 1,0 0,1-1,-1 0,1 1,-1-1,1 0,0 0,0 0,0-1,0 1,0-1,0 0,0 1,0-1,1-1,0 1,-1 1,9 1,1-1,-1 0,1-1,-1 0,1-1,-1 0,1-1,-1 0,0-1,6-2,39-3,87-22,-122 27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1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338 113,'0'0,"0"1,0-1,0 0,0 1,0-1,-1 1,1-1,0 0,0 1,0-1,0 1,1-1,-1 0,0 1,0-1,0 1,0-1,0 0,0 1,0-1,1 0,-1 1,0-1,0 0,1 1,-1-1,0 0,0 1,1-1,-1 0,0 0,1 1,-1-1,1 0,-1 0,0 0,1 1,-1-1,0 0,1 0,-1 0,1 0,-1 0,0 0,1 0,-1 0,1 0,-1 0,0 0,1 0,-1 0,1 0,-1 0,0-1,1 1,-1 0,1 0,-1 0,0-1,1 1,-1 0,0 0,0-1,1 1,-1 0,0-1,-4 42,3-37,-21 191,-32 119,16-187,35-114,7-19,1-6</inkml:trace>
  <inkml:trace contextRef="#ctx0" brushRef="#br0" timeOffset="275.474">0 395,'48'5,"30"1,7 0,-2-1,-10-1,-12-2,-13-1,-8-5,-8-3,-8 1</inkml:trace>
  <inkml:trace contextRef="#ctx0" brushRef="#br0" timeOffset="781.531">734 1,'-17'64,"4"1,2 1,3 0,2 5,33 204,-21-155,-6-118,1-1,0 0,0 0,-1 0,1 0,0 0,0 0,0 0,0 0,0-1,0 1,1 0,-1-1,0 1,0 0,0-1,1 0,-1 1,0-1,1 0,-1 1,0-1,1 0,-1 0,0 0,1 0,-1 0,0-1,1 1,-1 0,0-1,0 1,1 0,-1-1,0 0,0 1,0-1,1 0,50-29,-47 26,118-85,-121 88,-1 0,1 1,-1-1,0 1,1-1,-1 1,1-1,-1 1,1 0,-1 0,1 0,-1 0,1 0,0 0,-1 1,1-1,-1 0,0 1,1-1,-1 1,1-1,-1 1,0 0,1-1,-1 1,0 0,0 0,1 0,-1 0,0 0,0 0,0 1,0-1,-1 0,1 0,0 1,0-1,-1 1,1-1,-1 1,19 65,-17-59,11 66,-7-56</inkml:trace>
  <inkml:trace contextRef="#ctx0" brushRef="#br0" timeOffset="1777.678">1298 649,'9'5,"0"0,0 0,0-2,1 1,-1-1,1 0,0-1,-1 0,1-1,0 0,0 0,0-1,0 0,1-1,-2 0,1-1,0 0,0 0,0-1,-1-1,0 1,1-1,-1-1,-1 0,1 0,-1-1,0 0,0 0,-1-1,5-4,13-58,-25 67,1 0,-1 1,0-1,0 0,0 1,1-1,-1 0,-1 1,1-1,0 0,0 1,-1-1,1 0,-1 1,1-1,-1 1,0-1,0 1,1-1,-1 1,0 0,0-1,-1 1,1 0,0 0,0-1,-1 1,1 0,0 0,-1 1,1-1,-1 0,1 0,-1 1,1-1,-1 1,0-1,1 1,-1 0,-1-1,-5 3,0 1,0-1,0 1,1 1,-1-1,1 2,0-1,0 0,0 1,0 1,1-1,0 1,0 0,1 0,0 1,0-1,0 1,-1 4,0-3,0 1,1 0,0 0,1 1,0 0,0-1,1 1,0 0,1 1,0-1,1 0,0 1,0-1,1 1,0-1,1 1,1-1,-1 1,2 1,-1-8,0 0,0 0,0-1,1 1,-1-1,1 1,0-1,-1 0,2 0,-1 0,0-1,0 1,1-1,0 0,-1 0,1 0,0 0,0-1,0 1,0-1,0 0,0 0,1-1,-1 1,0-1,0 0,1 0,-1 0,0-1,0 0,3 0,130-42,-95 21,-2-1,0-2,-2-2,-1-1,-1-2,-1-2,-2-1,9-13,5-36,-47 81,1-1,0 0,-1 0,0 1,1-1,-1 0,0 0,0 0,0 0,0 1,0-1,0 0,0 0,-1 0,1 0,-1 1,0-1,1 0,-1 0,0 1,0-1,0 1,0-1,0 1,0-1,0 1,-1 0,1-1,0 1,-1 0,1 0,-1 0,0 0,1 0,-1 0,0 1,1-1,-1 0,0 1,0-1,0 1,1 0,-1 0,0 0,0 0,0 0,-1 0,-8 1,0 1,0 0,0 1,0 0,1 1,-1 0,1 0,0 1,0 1,1 0,-1 0,1 1,1 0,-1 0,1 1,-3 4,8-10,0 0,1 0,-1 0,1 0,0 1,0-1,0 1,0 0,0-1,0 1,1 0,-1 0,1 0,0 0,0 0,0 1,0-1,0 0,1 0,-1 1,1-1,0 0,0 1,0-1,1 0,-1 0,1 1,0-1,0 0,0 0,0 0,0 0,1 0,0 0,-1 0,1 0,0-1,0 1,0-1,1 1,-1-1,1 0,-1 0,1 0,0 0,-1 0,1-1,0 1,0-1,1 0,11 3,1-1,0 0,1-1,-1-1,0-1,0 0,1-1,3-2,66 1,-83 3,0-1,0 1,0 0,0 0,0 0,0 0,0 1,0-1,0 1,0 0,-1 0,1 0,-1 0,0 0,1 0,-1 1,0-1,0 1,0 0,-1-1,1 1,-1 0,1 0,-1 0,0 0,0 0,0 1,0 2,0-2,0 1,1-1,-1 0,1 0,0 0,0 0,1 0,-1 0,1-1,0 1,0-1,0 0,0 0,0 0,1 0,-1 0,1-1,1 1,9 0,-1-1,1-1,0-1,0 0,-1 0,1-1,-1-1,1-1,-1 0,1 0,-1-1,-1-1,1 0,0-1,-1 0,0-1,-1 0,6-5,4-2,0 0,-1-1,0-1,-2 0,0-2,0 0,-2-1,0-1,-2-1,8-13,-20 32,0 1,-1-1,1 0,-1 0,0 0,1 0,-1-1,0 1,0 0,-1 0,1-1,0 1,-1-1,1 1,-1 0,0-1,0 1,0-1,0 1,0-1,0 1,-1-1,1 1,-1 0,0-1,1 1,-1 0,0 0,-1-1,1 1,0 0,-1 0,1 0,-1 0,1 1,-1-1,0 0,0 1,0-1,0 1,0-1,0 1,0 0,0 0,-1 0,1 0,0 1,-1-1,1 0,-1 1,1 0,-11 0,0 2,0 0,1 0,-1 1,1 1,0 0,0 1,0 0,1 1,0 0,0 0,0 1,1 1,0 0,0 1,1-1,0 2,0-1,1 1,-1 3,1-5,1-1,0 1,1 0,-1 1,1-1,1 1,0 0,0 1,1 0,0-1,1 1,0 0,0 1,1-1,0 0,1 1,0-1,1 1,0-1,1 1,0-1,1 0,0 1,0-1,1 0,0 0,1 0,0 0,4 5,4-3,1 0,0-2,1 1,0-2,0 0,1-1,0 0,0-1,1-1,0 0,0-1,0-1,1-1,0 0,-1-1,1 0,0-2,6 0,-1 1,0 0,0-2,-1 0,1-1,-1-1,1-1,-1-1,8-4,0-3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1,'0'10,"0"12,5 3,1 2,0 1,-1 0,-2 1,-1 0,-1 0,0-1,-1 1,-5-1,-7-5,0-5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1,'14'14,"10"10,1 1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1,'-9'2,"0"0,1 0,-1 1,1 0,0 1,0 0,0 0,0 0,1 1,-7 6,11-9,1 0,0 0,0 1,0-1,0 1,0-1,1 1,-1-1,1 1,0 0,-1 0,1 0,1 0,-1 0,0 0,1 0,-1 0,1 0,0 0,0 1,0-1,1 0,-1 0,1 0,-1 0,1 0,0 0,0 0,1 0,-1-1,1 1,0 1,26 39,-23-37,0-1,-1 1,0-1,0 1,0 1,0-1,-1 0,0 1,-1 0,1-1,-1 1,-1 0,1 0,-1 1,0-1,-1 0,0 0,0 0,0 0,-1 1,-1 1,-2-4,0 1,0-1,-1-1,1 1,-1 0,-1-1,1 0,0 0,-1-1,0 0,0 1,0-2,0 1,0-1,-1 0,1 0,-1-1,0 0,1 0,-1-1,0 1,-1-2,-46 3,29-2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59,'-7'-6,"0"0,-1 0,0 1,0 0,0 0,0 1,-1 0,0 1,0 0,0 0,0 0,0 2,0-1,-1 1,1 0,0 1,-1 0,1 0,-1 1,1 1,0-1,0 1,0 1,0 0,0 0,0 1,1 0,-6 3,4 3,0 1,0 0,1 0,0 1,1 0,1 1,0-1,0 1,2 1,-1-1,2 1,-3 9,7-17,0 0,0 0,1 0,0 0,0 0,0 0,1 0,0 0,0-1,0 1,1-1,0 0,0 1,0-1,1-1,0 1,-1 0,2-1,-1 0,0 0,1 0,0 0,0-1,0 0,0 0,1 0,-1-1,1 0,-1 0,1 0,0 0,0-1,0 0,0-1,0 1,0-1,0 0,0 0,0-1,-1 0,1 0,0 0,0-1,3-1,9-5,0-1,0 0,-1-1,-1-1,0-1,0 0,-1-1,3-4,-15 14,51-51,52-37,-104 89,1 1,-1 0,0 0,0 0,1 0,-1 1,0-1,1 0,-1 1,1 0,-1 0,0-1,1 1,-1 1,1-1,-1 0,1 1,-1-1,0 1,1-1,-1 1,0 0,0 0,1 0,-1 1,0-1,0 0,0 1,0 0,-1-1,1 1,0 0,-1 0,1 0,-1 0,1 0,-1 0,0 0,0 0,0 1,0-1,-1 0,27 105,-26-98,0 1,0-1,1 0,0 0,0 0,1-1,1 1,-1-1,1 1,1-1,-1 0,1 0,1-1,-1 0,1 0,1 0,-1-1,1 1,0-2,1 1,-1-1,1 0,0 0,1-1,-1-1,0 1,1-1,0 0,3 0,43 1,-30-3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1 456,'1'214,"-2"-210,1-1,0 1,1-1,-1 1,0-1,1 1,0-1,0 0,0 1,0-1,1 0,-1 0,1 1,0-1,0-1,0 1,0 0,0 0,1-1,-1 1,1-1,0 0,0 0,0 0,0 0,0 0,0-1,0 1,0-1,1 0,-1 0,0 0,1 0,-1-1,1 1,-1-1,1 0,-1 0,1 0,0-1,-1 1,0-1,1 0,-1 0,3-1,9-4,0-2,-1 1,0-2,0 0,-1-1,0 0,-1 0,10-12,-10 11,94-86,-106 98,0 0,0 0,0 0,-1 0,1-1,0 1,0 0,0 0,1 0,-1 0,0 0,0-1,0 1,1 0,-1 0,0 0,1 0,-1-1,0 1,1 0,-1-1,1 1,0 0,-1-1,1 1,-1 0,1-1,0 1,0-1,-1 1,1-1,0 0,0 1,-1-1,1 0,0 1,0-1,0 0,0 0,0 0,-1 0,1 0,0 0,0 0,0 0,0 0,0 0,-1 0,1-1,0 1,0 0,0-1,0 1,-1 0,1-1,0 1,-1-1,1 1,0-1,-1 0,1 1,0-1,-1 0,1 1,-1-1,1 0,-1 1,0-1,1 0,-1 0,1 44,-2-37,0-1,0 0,1 1,0-1,0 1,0-1,1 0,-1 1,1-1,1 0,-1 0,1 0,0 1,0-2,0 1,1 0,0 0,0-1,0 1,0-1,1 0,-1 0,1 0,0-1,0 1,1-1,0 0,3 1,-1-1,1-1,0 1,0-1,0-1,0 0,0 0,1 0,-1-1,0 0,0-1,1 0,-1 0,0-1,0 0,0 0,0-1,-1 0,1 0,-1-1,2-1,5-3,0 0,0-1,-1 0,0-2,-1 1,0-1,-1-1,0 0,-1-1,4-7,-11 16,0-1,0 0,-1 0,0 0,0 0,0-1,-1 1,1-1,-1 1,-1-1,1 1,-1-1,0 1,0-1,-1 1,1-1,-1 0,-1 1,1 0,-2-3,-3-10</inkml:trace>
  <inkml:trace contextRef="#ctx0" brushRef="#br0" timeOffset="6716.496">1016 89,'2'0,"-1"0,0 0,1 0,-1 0,0 1,1-1,-1 1,0-1,1 1,-1-1,0 1,0 0,0-1,1 1,-1 0,0 0,0 0,0 0,-1 0,1 0,0 0,0 0,0 1,-1-1,1 0,-1 0,1 1,-1-1,1 0,-1 1,0-1,1 0,-1 1,0-1,0 0,0 1,0-1,0 1,-1-1,1 0,0 1,-1-1,1 0,-1 1,0 0,2 6,28 193,-29 108,-1-308,1 0,0-1,-1 1,1 0,0-1,0 1,0 0,0-1,0 1,0 0,0 0,0-1,0 1,0 0,0 0,0-1,1 1,-1 0,0-1,0 1,1 0,-1-1,0 1,1-1,-1 1,1 0,-1-1,1 1,-1-1,1 1,-1-1,1 0,0 1,-1-1,1 1,-1-1,1 0,0 0,-1 1,1-1,0 0,0 0,-1 0,1 0,0 0,-1 0,1 0,0 0,0 0,-1 0,1 0,0 0,-1 0,1-1,0 1,0 0,-1 0,1-1,-1 1,1-1,0 1,-1-1,1 1,-1-1,1 1,-1-1,1 1,-1-1,31-41,-9-7,-17 35,1 0,0 0,1 0,1 1,0 0,0 1,2-1,-1 2,1-1,1 1,10-8,-19 18,-1 0,1-1,-1 1,1 0,0 0,-1 0,1 1,0-1,0 0,0 1,0-1,-1 1,1-1,0 1,0 0,0 0,0 0,0 0,0 0,0 1,0-1,0 0,0 1,0-1,-1 1,1 0,0 0,0 0,-1 0,1 0,0 0,-1 0,1 0,-1 1,0-1,1 0,-1 1,0 0,1 0,23 76,-25 69,14-111,-2-29</inkml:trace>
  <inkml:trace contextRef="#ctx0" brushRef="#br0" timeOffset="7731.752">1553 596,'138'-14,"-133"12,0 1,0-1,0-1,-1 1,1 0,0-1,-1 0,0 0,0 0,0-1,0 0,0 1,-1-1,1-1,-1 1,0 0,0-1,-1 1,1-1,-1 0,0 0,-1 0,1 0,0-5,-1 8,0-1,0 0,-1 0,1 0,-1 1,0-1,0 0,0 0,0 0,0 0,-1 1,1-1,-1 0,0 0,0 0,0 1,0-1,0 1,0-1,-1 1,1-1,-1 1,0 0,0-1,0 1,0 0,0 0,0 1,0-1,-1 0,1 1,-1-1,1 1,-1 0,0 0,1 0,-1 0,0 0,0 1,1-1,-1 1,0 0,0 0,0 0,0 0,0 0,1 1,-1-1,-2 2,-4 0,-1 0,1 1,0 0,0 1,1 0,-1 0,1 1,0 0,0 1,0 0,1 0,0 0,0 1,1 0,-1 1,2-1,-1 1,1 0,0 0,1 1,0 0,0-1,1 1,0 1,0-1,1 0,1 1,-1 2,2-8,1 0,-1 0,1 0,0 0,0 0,0 0,1 0,-1 0,1-1,0 1,0 0,0-1,0 0,1 1,0-1,-1 0,1 0,0-1,1 1,-1-1,0 1,1-1,-1 0,4 1,96 33,-92-34,6 3,0-1,1-1,-1-1,1 0,0-1,0-1,-1-1,1 0,0-2,-1 0,1 0,-1-2,0 0,0-1,-1-1,0-1,0 0,-1-1,0 0,0-1,-1-1,12-12,-12 9,-1-1,-1-1,-1 0,0-1,-2 0,1 0,-2-1,0-1,-1 0,-6 17,0 1,0-1,0 0,0 0,-1 1,1-1,0 0,-1 0,1 0,-1 0,0 0,0 0,1 0,-1 0,0 0,-1 1,1-1,0 0,-1 0,1 0,-1 0,1 0,-1 0,0 1,0-1,0 0,0 1,0-1,0 0,0 1,-1 0,1-1,0 1,-1 0,1-1,-1 1,0 0,1 0,-1 0,0 0,0 1,1-1,-1 0,0 1,0-1,0 1,0 0,0 0,0 0,0 0,0 0,0 0,0 0,-9 4,1 0,0 0,0 1,1 1,-1-1,1 1,1 1,-1 0,1 0,0 1,0 0,1 0,0 1,1 0,0 0,0 0,1 1,0 0,0 3,3-9,1-1,0 0,0 0,0 1,0-1,1 1,-1-1,1 1,0-1,0 0,0 1,1-1,-1 1,1-1,0 1,0-1,0 0,0 0,0 1,1-1,-1 0,1 0,0 0,0-1,0 1,1 0,-1-1,1 1,-1-1,1 0,0 0,0 0,0 0,0 0,114 41,-103-41,-1-2,1 1,-1-2,0 0,1-1,-1 0,0-1,0 0,0-1,-1 0,1-1,-1-1,0 0,0 0,-1-2,0 1,0-1,0-1,10-10,0 0,-1-2,-1 0,-1-1,-1-1,-1 0,-1-1,0-3,1-1,0-1,-2 0,-1-1,-2-1,0 0,-3 0,0-1,2-28,-9 56,-1 0,1 0,-1 1,0-1,0 0,-1 0,1 0,-1 1,0-1,0 0,0 0,0 1,-1-1,1 1,-1-1,0 1,0 0,0 0,-1 0,1 0,-1 0,1 0,-1 1,0-1,0 1,0 0,-1 0,1 0,0 0,-1 0,1 1,-1-1,0 1,1 0,-1 0,0 1,0-1,1 1,-1 0,0 0,0 0,0 0,0 1,1-1,-1 1,0 0,1 0,-1 1,-1 0,-3 2,1 1,0 0,-1 0,2 1,-1-1,1 2,0-1,0 1,0 0,1 0,0 0,1 1,0-1,0 1,0 0,1 1,1-1,-1 1,1-1,0 1,1-1,0 1,1 0,0 0,0 0,1-1,0 1,1 6,-2 6,1 0,1 0,0-1,2 1,0 0,2-1,0 0,7 14,140 276,-132-265,-12-27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3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6378 780,'10'-2,"0"0,0 0,0-1,0 0,-1-1,1 0,-1 0,0-1,8-6,16-9,-1-1,0-2,-2-1,0-1,-2-2,-1-1,-1-1,-2-1,-1-1,-1-2,-2 0,5-11,-18 31,1 0,-2 0,0-1,0 0,-1 0,-1 0,0-1,-1 1,-1-1,0 0,-1 0,-1 0,0 0,-1 0,-1 0,0 0,1 13,-1-1,1 1,-1 0,1-1,-1 1,0 0,0 0,0 0,-1 0,1 0,0 1,-1-1,1 1,-1-1,1 1,-1 0,1 0,-1 0,0 0,0 1,0-1,1 1,-1 0,0 0,0 0,0 0,0 0,1 0,-1 1,0-1,0 1,0 0,1 0,-1 0,1 0,-1 0,0 1,1-1,0 1,-1 0,1 0,0 0,0 0,0 0,0 0,1 0,-1 0,0 1,1-1,0 1,-18 19,1 0,2 1,0 1,1 1,2 0,1 0,0 2,2-1,-1 10,7-27,0 0,0 0,2 0,-1 1,1-1,0 1,1-1,0 1,1 0,0 0,0-1,1 1,0 0,1-1,0 1,0-1,1 1,1-1,-1 0,1 0,1-1,0 1,0-1,0 0,4 3,-3-4,0-1,0 0,1 0,0 0,0-1,1 0,-1-1,1 0,0 0,0 0,0-1,1 0,-1-1,1 0,0 0,-1-1,1 0,3 0,2 0,0 0,0-1,0-1,0 0,0-1,-1 0,1-1,0-1,-1 0,0-1,0 0,0-1,-1 0,0-1,0-1,2-2,-3 2,-1 2,0-1,0-1,-1 1,1-1,-2-1,1 0,-1 0,-1-1,0 0,0 0,-1 0,0-1,-1 0,0 0,0-1,0-4,-6 17,1 0,0 0,-1 0,1-1,-1 1,0 0,1 0,-1 0,0-1,1 1,-1 0,0-1,0 1,0-1,1 1,-1-1,0 1,0-1,0 1,0-1,0 0,0 1,0-1,0 0,0 0,0 0,0 0,0 0,0 0,0 0,0 0,0 0,0-1,0 1,0 0,0-1,0 1,0-1,0 1,0-1,1 1,-1-1,0 1,0-1,0 0,1 1,-1-1,1 0,-1 0,0 0,1 0,-1 1,1-1,-1 0,1 0,0 0,0 0,-1 0,1 0,0 0,0 0,0 0,0 0,0 0,0 0,0 0,0 0,0 0,1-1,-9 12,0 0,1 1,0 0,1 0,0 0,1 1,0 0,1 0,0 0,1 1,1-1,0 1,0 0,1 0,1-1,0 1,1 0,0 0,2 3,-1-11,0 0,0 0,0-1,1 1,0 0,0-1,0 0,1 0,-1 0,1 0,0-1,0 1,0-1,1 0,-1 0,1-1,-1 1,1-1,0 0,0 0,0-1,0 1,1-1,-1 0,0 0,0-1,1 0,-1 0,0 0,1-1,-1 1,0-1,0 0,0-1,0 1,0-1,0 0,0-1,0 1,-1-1,1 0,-1 0,3-2,7-4,-2-1,1 0,-1-1,0 0,-1-1,-1-1,0 1,0-1,-2-1,1 0,-2 0,0-1,0 0,-2 0,0 0,0-1,1-13,-5 25,0 0,-1 0,1 0,-1 0,0 0,0 0,0 0,-1 0,1 0,-1 0,0 1,0-1,0 0,-1 0,1 1,-1-1,0 1,0-1,0 1,-1 0,1 0,-1-1,1 2,-1-1,0 0,0 1,-1-1,1 1,0 0,-1 0,1 0,-1 1,0-1,1 1,-1 0,0 0,-2 0,-3-1,0 1,0 1,1-1,-1 1,0 1,0 0,1 0,-1 1,0 0,1 0,0 1,-1 0,1 0,0 1,1 0,-1 1,1-1,-4 4,-7 9</inkml:trace>
  <inkml:trace contextRef="#ctx0" brushRef="#br0" timeOffset="586.611">7789 384,'-1'-2,"-1"0,1 0,-1 0,1 1,-1-1,0 0,0 1,0-1,0 1,0 0,0 0,-1 0,1 0,0 0,-1 0,1 1,0-1,-1 1,1-1,-1 1,1 0,0 0,-1 0,1 0,-2 1,-3-1,-1 0,0 1,0 0,0 0,0 1,1 0,-1 1,1-1,-1 1,1 1,0-1,0 1,1 1,-1-1,1 1,0 0,0 1,1-1,-1 1,1 0,0 1,1-1,-2 4,5-8,1 1,-1-1,1 1,-1-1,1 1,0-1,0 1,0-1,0 1,1-1,-1 1,1-1,-1 1,1-1,0 0,0 1,0-1,0 0,1 0,-1 1,1-1,-1 0,1-1,-1 1,1 0,0 0,0-1,0 1,0-1,0 1,1-1,-1 0,0 0,85 32,-74-29,15 3,-21-6,1 1,-1 0,0 0,1 0,-1 1,0 0,0 0,0 1,-1 0,0 0,7 6,-13-7,1 0,0 0,-1 1,0-1,0 0,0 1,0-1,-1 0,1 0,-1 1,0-1,0 0,0 0,0 0,0 0,-1 0,1 0,-1 0,0 0,0-1,0 1,0-1,0 1,-1-1,1 0,-1 0,1 0,-1 0,0 0,0-1,0 1,0-1,0 0,-3 1,-13 7,1-1,-2 0,1-2,-1 0,0-2,0 0,0-1,-1 0,-8-2,-7-9,30 2</inkml:trace>
  <inkml:trace contextRef="#ctx0" brushRef="#br0" timeOffset="932.194">8269 130,'-49'229,"12"-2,12-89,12-103,6-29</inkml:trace>
  <inkml:trace contextRef="#ctx0" brushRef="#br0" timeOffset="1166.256">7987 440,'24'5,"27"2,14-1,2-6,-7-3,-8-1,-8 0,-7 1,-5 1,-3 1,-2 0,0 1,-6 0</inkml:trace>
  <inkml:trace contextRef="#ctx0" brushRef="#br0" timeOffset="7604.532">13321 300,'37'-17,"-1"-2,0-1,-2-2,0-1,-2-2,0-1,-1-2,-22 17,0-1,-1 0,0 0,-1 0,-1-1,0 0,0-1,1-7,-4 48,-33 297,17 29,9-294,1 2,-1 1,-4-1,-2 0,-2 0,-4-2,-2 1,-2-2,-13 22,24-63,5-7,-1 1,-1 0,1-1,-2 0,1-1,-2 1,1-1,-1-1,0 1,-1-2,0 1,0-1,-8 4,16-10,-1 0,0 0,0 0,0 0,0-1,0 1,0-1,0 0,0 1,-1-1,1 0,0 0,0 0,0-1,0 1,0 0,0-1,0 0,0 1,0-1,0 0,0 0,0 0,1 0,-1 0,0 0,1-1,-1 1,0 0,1-1,0 0,-1 1,1-1,0 0,0 1,0-1,-1-2,-16-78,17 44,1 0,2 0,2 1,1-1,2 1,1 0,2 1,2 0,1 1,2 0,17-29,-22 48,1 0,1 1,1 0,0 1,1 0,0 1,1 1,0 0,1 1,4-2,19 0,-21 13</inkml:trace>
  <inkml:trace contextRef="#ctx0" brushRef="#br0" timeOffset="7888.074">13858 977,'0'-19,"4"-21,3-8,-1-2,3 4,6 5,-1 4,3 4,-2 3,2 6,-3 3,2 0,3 3,-3 0,2 4,-2 8,-5 6</inkml:trace>
  <inkml:trace contextRef="#ctx0" brushRef="#br0" timeOffset="8141.655">14225 780,'0'24,"4"3,3-3</inkml:trace>
  <inkml:trace contextRef="#ctx0" brushRef="#br0" timeOffset="8389.989">14280 384,'0'0</inkml:trace>
  <inkml:trace contextRef="#ctx0" brushRef="#br0" timeOffset="8636.904">14789 610,'-40'10,"2"2,-1 2,2 1,0 2,0 2,-16 12,49-30,0 1,1 0,-1 0,0 0,1 1,-1-1,1 1,0 0,0 0,0 0,0 0,0 1,1-1,0 1,0-1,0 1,0 0,0 0,1 0,-1 0,1 0,0 0,0 0,1 0,-1 1,1-1,0 0,0 0,1 1,-1-1,1 0,0 0,0 0,0 1,0-1,1 0,0-1,0 1,0 0,0 0,0-1,1 0,0 1,2 1,6 3,1 0,1-1,-1-1,1 0,0-1,0 0,1-1,0-1,-1 0,1 0,0-2,0 1,0-2,1 0,-1-1,0 0,0-1,0-1,-1 0,1-1,-1 0,1-1,-1 0,3-3,8-5,-1-1,0-1,-1 0,-1-2,-1-1,0 0,12-16,-15 17,7-7</inkml:trace>
  <inkml:trace contextRef="#ctx0" brushRef="#br0" timeOffset="8807.599">15381 159,'-19'43,"-12"29,1 6,4 1,3-9,4-7,6-10,6-3,3-6,2-6,-2-4,3 2,2-1,2-1,-1-2,0-2,-1 0,0-6</inkml:trace>
  <inkml:trace contextRef="#ctx0" brushRef="#br0" timeOffset="8950.824">15070 554,'44'9,"27"9,8 1,-5-3,-11-4,-10-5,-11-2,-11-3</inkml:trace>
  <inkml:trace contextRef="#ctx0" brushRef="#br0" timeOffset="9119.509">15748 780,'-10'28,"-3"11</inkml:trace>
  <inkml:trace contextRef="#ctx0" brushRef="#br0" timeOffset="10242.445">15635 243,'5'5,"6"6,1 2</inkml:trace>
  <inkml:trace contextRef="#ctx0" brushRef="#br0" timeOffset="9518.266">16058 723,'1'5,"0"-1,0 1,0-1,0 0,1 1,0-1,0 0,0 0,0 0,1 0,-1 0,1-1,0 1,0-1,1 1,-1-1,1 0,-1-1,1 1,0-1,0 1,0-1,0 0,0-1,1 1,-1-1,1 0,-1 0,1 0,-1 0,1-1,-1 0,1 0,0 0,-1 0,1-1,-1 0,1 0,-1 0,1-1,-1 1,0-1,4-2,5-6,-2-1,1-1,-2 1,1-2,-2 1,1-2,-2 1,0-1,-1 0,0-1,4-13,-9 25,-1-1,0 1,0 0,0 0,0-1,-1 1,0-1,1 1,-1-1,0 1,-1 0,1-1,0 1,-1-1,0 1,0 0,0-1,0 1,-1 0,1 0,-1 0,0 0,0 0,0 0,0 1,0-1,0 1,-1-1,1 1,-1 0,0 0,0 0,0 0,0 0,0 1,0-1,0 1,-1 0,1 0,0 0,-1 1,1-1,0 1,-1-1,0 1,-3 0,1 0,0 0,0 0,0 1,-1 0,1 0,0 1,0-1,0 1,0 1,1-1,-1 1,1 0,-1 0,1 1,0-1,0 1,1 0,-1 0,1 1,0 0,-4 4,-9 12</inkml:trace>
  <inkml:trace contextRef="#ctx0" brushRef="#br0" timeOffset="9956.962">16595 751,'148'-163,"-147"162,-1 1,0 0,0-1,1 1,-1-1,0 1,1 0,-1-1,0 1,1 0,-1-1,1 1,-1 0,0 0,1 0,-1-1,1 1,-1 0,1 0,-1 0,1 0,-1 0,1 0,-1 0,1 0,-1 0,1 0,-1 0,1 0,-1 0,0 0,1 0,-1 0,1 1,-1-1,1 0,-1 0,1 0,-1 1,0-1,1 0,-1 1,0-1,1 0,-1 1,0-1,1 1,-1-1,0 0,0 1,0-1,1 1,-1-1,0 1,0-1,0 1,0-1,0 0,0 1,0-1,0 1,0-1,7 45,-5-23,-1-17,1-1,-1 1,1 0,1 0,-1-1,0 0,1 1,0-1,0 0,0 0,1-1,-1 1,1-1,0 1,0-1,0 0,0-1,1 1,-1-1,1 0,0 0,-1 0,1 0,0-1,0 0,0 0,0 0,0-1,0 0,0 0,0 0,0 0,0-1,0 0,0 0,0 0,0-1,3-1,6-1,0-1,-1 0,0-1,0-1,0 0,-1 0,0-1,0-1,3-4,-11 10,-1 1,0-1,0 0,0 0,0 0,0-1,-1 1,0-1,1 1,-1-1,0 0,-1 0,1 0,-1 0,0 0,0 0,0 0,0 0,-1 0,0-1,1 1,-2 0,1 0,0 0,-1-1,0 1,0 0,0 0,0 0,-1 0,0 0,0 0,0 0,-11-15</inkml:trace>
  <inkml:trace contextRef="#ctx0" brushRef="#br0" timeOffset="6271.267">11994 187,'-25'260,"23"20,22-180,-21-89,-2-5</inkml:trace>
  <inkml:trace contextRef="#ctx0" brushRef="#br0" timeOffset="6701.901">11797 526,'623'0,"-582"5,-40-4,0-1,-1 1,1-1,0 1,-1-1,1 1,-1 0,1-1,-1 1,1 0,-1-1,1 1,-1 0,0 0,1 0,-1-1,0 1,0 0,0 0,0 0,0 0,0-1,0 1,0 0,0 0,0 0,0 0,0 0,-1-1,1 1,0 0,0 0,-1-1,1 1,-1 0,1 0,-1-1,1 1,-1 0,1-1,-1 1,0-1,1 1,-1-1,0 1,0-1,-54 57,49-54,-1 1,1 0,0 0,1 1,-1 0,1 0,0 0,0 1,0-1,1 1,0 0,0 1,0-1,1 1,0-1,0 1,1 0,0 0,0 0,1 1,-1-1,2 0,-1 0,1 1,0-1,1 0,-1 1,1-1,1 1,1-3,-1-1,1 0,0 0,1 0,-1 0,1 0,-1-1,1 0,0 0,0 0,1 0,-1 0,1-1,-1 0,1 0,0 0,0-1,0 1,0-1,0 0,0 0,0-1,0 0,0 0,0 0,0 0,0-1,3-1,5 1,-1-2,0 1,0-2,-1 0,1 0,-1-1,0 0,0-1,0 0,-1-1,5-4,-4 1,-1-1,0 0,-1-1,0 0,-1 0,0-1,-1 0,0 0,-1-1,0 1,-2-2,1 1,-2 0,0-1,-1 0,1-4,-3 15,0 0,-1 1,1-1,-1 1,1-1,-1 0,0 1,-1 0,1-1,0 1,-1 0,0-1,0 1,0 0,0 0,0 1,-1-1,1 0,-1 1,1-1,-1 1,0 0,0 0,0 0,-1 0,1 1,0-1,-1 1,1 0,0 0,-1 0,0 0,1 1,-1 0,1-1,-1 1,0 0,1 1,-1-1,1 1,-4 0,-19 5</inkml:trace>
  <inkml:trace contextRef="#ctx0" brushRef="#br0" timeOffset="5300.426">9511 639,'-10'1,"0"1,1 0,-1 1,1 0,-1 1,1-1,0 2,1-1,-1 1,1 1,0 0,0 0,0 0,1 1,0 0,0 0,1 1,0 0,1 0,-1 1,1-1,1 1,0 0,0 0,1 1,0-1,0 1,1-3,0 1,0 0,0 0,1 0,0 0,1 0,0 0,0 0,1 0,0 0,0 0,1 0,0 0,0-1,1 1,0-1,0 1,0-1,1 0,1 0,-1-1,2 2,-1-7,0 0,0-1,1 1,-1-1,0 0,0-1,1 1,-1-1,0 0,0 0,0-1,0 0,0 1,0-2,-1 1,1 0,0-1,-1 0,0 0,0 0,0-1,0 0,0 1,-1-1,0 0,0-1,3-3,1 1,37-40,-2-1,-3-2,-2-1,-2-2,-2-2,17-42,-33 59,-2-2,-2 1,-1-1,-2-1,-2 0,1-27,-20-15,10 81,0 0,0 0,0 1,0-1,0 0,0 1,0 0,-1-1,1 1,-1 0,1-1,-1 1,1 0,-1 0,0 0,1 0,-1 0,0 1,0-1,0 1,1-1,-1 1,0-1,0 1,0 0,0 0,0 0,0 0,0 0,0 1,0-1,0 1,1-1,-1 1,0-1,0 1,0 0,1 0,-1 0,1 0,-2 0,-6 6,0 1,0-1,1 1,0 1,1 0,-1 0,2 0,-1 1,1 0,-2 6,2-6,-4 8,1 1,1 0,1 0,1 1,0 0,2 0,0 0,1 1,1-1,1 1,1 0,1 0,1-1,0 1,2-1,4 17,-3-27,0 0,0 0,1-1,0 1,0-1,1 0,0-1,1 0,0 0,0-1,1 0,0 0,0-1,0 0,1 0,0-1,0 0,0-1,1-1,-1 1,1-2,0 1,0-1,5-1,-3 0,1 0,-1-2,0 1,1-2,-1 0,0 0,1-2,-1 1,-1-2,1 1,-1-2,0 0,0 0,0-1,-1-1,0 1,0-2,-1 0,0 0,-1-1,0 0,-1 0,0-1,0 0,3-8,1 1,-7 33,-2 2,1-9,-1 0,1 0,0 0,1 0,0-1,0 0,1 0,0 0,0-1,0 0,1 0,0-1,0 1,1-1,-1-1,1 0,0 0,0 0,0-1,1 0,-1-1,1 0,0 0,-1-1,1 0,0 0,0-1,0 0,0-1,0 0,-1 0,1-1,0 0,-1 0,1-1,3-2,-6 1,0 1,0-1,0 0,-1-1,1 1,-1-1,0 0,-1 0,1-1,-1 1,0-1,0 0,-1 0,0-1,0 1,0-1,-1 1,0-1,0 0,-1 0,0 0,0 0,0 0,-1 0,0 0,-1-2,17-49,-12 50</inkml:trace>
  <inkml:trace contextRef="#ctx0" brushRef="#br0" timeOffset="5804.196">10866 526,'3'5,"1"0,0 0,1 0,-1 0,1-1,0 0,0 0,0 0,1-1,-1 1,1-1,0 0,0-1,0 0,0 0,0 0,0-1,1 1,-1-2,0 1,1-1,-1 0,1 0,-1 0,1-1,-1 0,0 0,5-3,-7 1,-1-1,0 0,0 1,0-2,-1 1,0 0,1 0,-1-1,-1 1,1-1,-1 0,0 1,0-1,0 0,0 0,-1 0,0 1,0-1,-1 0,1 0,-1 0,0 0,0 1,0-1,-1 0,0 1,0-1,0 1,0 0,-1 0,1 0,-1 0,0 0,0 0,-3-1,4 2,-1 1,0-1,0 1,0-1,0 1,-1 0,1 1,0-1,-1 0,1 1,-1 0,0 0,1 0,-1 0,0 1,0-1,1 1,-1 0,0 0,0 0,1 1,-1-1,0 1,0 0,1 0,-1 1,1-1,-1 0,1 1,-1 0,1 0,0 0,0 0,0 1,0-1,1 1,-1 0,-1 1,-5 6,0 0,0 0,1 1,0 0,1 0,0 1,1 0,0 0,1 1,-2 6,5-13,-1 1,1-1,0 1,0 0,1 0,0 0,0 0,1 0,0 0,0 0,0 0,1 0,0-1,1 1,-1 0,1 0,1-1,-1 1,1-1,0 1,1-1,-1 0,1-1,0 1,1-1,-1 1,1-1,0 0,1-1,-1 0,1 1,0-2,0 1,1 0,16 1,1-1,0-1,0-1,0-1,0-1,0-1,19-4,-22 3,0-1,0-1,0 0,0-2,-1-1,0 0,0-2,-1 0,14-9,-10 2</inkml:trace>
  <inkml:trace contextRef="#ctx0" brushRef="#br0" timeOffset="14676.257">18062 356,'6'2,"-1"0,1 0,-1-1,1 0,0 0,-1 0,1-1,0 0,0 0,-1 0,1-1,0 0,-1 0,1 0,0-1,-1 0,0 0,1 0,-1 0,0-1,0 0,0 0,1-2,12-5,-1 1,0-2,-1 0,-1-2,1 1,-2-2,0 0,-1 0,0-1,-1-1,-1 0,4-8,-50 112,4 2,4 0,3 2,5 1,-1 41,-18 74,30-167,-2-1,-1 0,-2 0,-2-1,-2-1,-1 0,-2-2,-2 0,-1-1,-23 26,-39-5,82-55,0 0,1 0,-1-1,0 1,0-1,0 1,0-1,1 0,-1 0,0 0,0 0,0-1,0 1,0-1,1 0,-1 0,0 0,1 0,-1 0,1 0,-1-1,1 1,-1-1,1 0,0 0,0 0,0 0,0 0,0 0,0 0,1-1,-1 1,1-1,-1 0,-1-10,0-1,0 0,2 0,-1-1,2 1,0 0,1 0,0-1,1 1,0 0,2 0,-1 1,2-1,0 1,0 0,1-1,7-18,2-1,0 2,2 0,2 1,1 1,1 1,1 0,1 2,-5 5,-9 9,1-1,1 1,-1 1,2 0,-1 1,2 0,-1 0,1 1,1 1,0 1,0 0,0 0,9-2,94 23,-95-11</inkml:trace>
  <inkml:trace contextRef="#ctx0" brushRef="#br0" timeOffset="14942.214">18711 667,'-22'20,"2"2,0 1,1 0,1 2,2 0,0 0,2 2,1 0,-2 7,14-32,-1 0,1 0,0 1,0-1,0 1,0-1,0 1,1-1,-1 1,1 0,-1-1,1 1,0-1,0 1,0 0,1-1,-1 1,0 0,1-1,0 1,0-1,0 1,0-1,0 1,0-1,0 0,1 1,0-1,-1 0,1 0,0 0,0 0,0-1,0 1,0 0,0-1,0 0,1 1,-1-1,1 0,8-2,-1 0,1-1,-1-1,0 1,0-2,0 1,0-2,0 1,-1-1,0-1,0 1,0-2,-1 1,0-1,0 0,0-1,-1 0,-1 0,1-1,-1 1,3-8,0 3,-2-1,1 0,-2 0,0-1,-1 1,0-1,-1-1,2-13,-5 27,-1 1,1-1,-1 0,1 1,-1-1,0 0,0 0,0 0,0 1,0-1,0 0,0 0,0 0,-1 1,1-1,-1 0,1 1,-1-1,0 0,0 1,0-1,0 1,0-1,0 1,0-1,0 1,0 0,-1 0,1-1,0 1,-1 0,1 0,-1 0,0 1,1-1,-1 0,0 1,1-1,-1 1,0-1,0 1,1 0,-1 0,0-1,0 1,1 1,-1-1,0 0,0 0,0 1,1-1,-1 1,0-1,1 1,-1 0,-16 8</inkml:trace>
  <inkml:trace contextRef="#ctx0" brushRef="#br0" timeOffset="15241.434">19021 920,'10'-14,"17"-19,9-10,4 4,-6 3,-3 8,-3 3,-5 12,-7 7</inkml:trace>
  <inkml:trace contextRef="#ctx0" brushRef="#br0" timeOffset="-12648.223">536 384,'-91'160,"-31"69,66-116,231-364,-26 2,-144 272,-7 35,0-38,1 1,0 0,2 0,1-1,0 1,2 0,2 6,-5-22,2 0,-1 0,1 0,-1 0,1-1,1 1,-1-1,1 0,-1 1,1-2,0 1,1 0,-1-1,1 0,-1 0,1 0,0-1,0 0,0 1,0-2,1 1,-1-1,0 1,1-2,-1 1,1 0,-1-1,1 0,-1-1,1 1,-1-1,1 0,-1 0,0-1,1 1,-1-1,0 0,0-1,0 1,-1-1,1 0,0 0,-1-1,0 1,1-2,6-9,0-1,-2 0,0 0,0-1,-1 0,-2 0,1-1,-2 0,0 0,2-14,-4 7</inkml:trace>
  <inkml:trace contextRef="#ctx0" brushRef="#br0" timeOffset="-12368.912">1129 440,'-17'41,"2"0,1 1,2 0,3 1,0 4,8-45,0 1,0 0,0-1,0 1,1-1,-1 1,1 0,0 0,0-1,0 1,0 0,0 0,1-1,-1 1,1 0,0-1,-1 1,1-1,1 1,-1-1,0 1,0-1,1 1,0-1,-1 0,1 0,0 0,0 0,0 0,0-1,0 1,0 0,1-1,-1 0,1 1,-1-1,1 0,-1 0,1-1,0 1,-1 0,1-1,0 0,-1 1,1-1,0 0,0 0,-1-1,4 0,7-5,1 0,-1-2,-1 0,1 0,-1-1,-1-1,1 0,-2 0,1-1,-2 0,1-1,-2 0,1-1,5-13,-6 16,-1-1,0-1,0 1,-2-1,1 0,-1-1,-1 1,-1-1,0 0,0 0,-1 0,-1 0,0 0,-1-1,0 1,-1 0,0 0,-1 0,-3-10,1 19,0 0,0 1,0-1,-1 1,1 0,-1 0,0 0,1 1,-1 0,0 0,-1 0,1 0,0 1,-1 0,1 0,0 0,-1 1,1-1,-1 2,1-1,-1 0,1 1,-1 0,1 0,0 1,0 0,0-1,-1 2,2-1,-5 3,-16 8</inkml:trace>
  <inkml:trace contextRef="#ctx0" brushRef="#br0" timeOffset="-5450.304">2173 526,'0'0,"-1"1,1 0,-1 0,1-1,0 1,-1 0,1 0,0-1,-1 1,1 0,0 0,0 0,0 0,0 0,0-1,0 1,0 0,0 0,0 0,0 0,0 0,0-1,1 1,-1 0,0 0,1 0,-1-1,0 1,1 0,-1-1,1 1,0 0,-1-1,1 1,-1 0,1-1,0 1,-1-1,1 1,0-1,0 0,-1 1,1-1,0 0,0 1,0-1,0 0,41 17,-26-13,1 0,-1-2,1 0,0 0,0-2,-1 0,1-1,0-1,0 0,-1-2,1 1,-1-2,0 0,-1-1,13-7,-25 10,0 0,0-1,0 0,0 1,0-1,-1 0,0 0,0-1,0 1,0 0,-1-1,0 1,1-1,-2 1,1-1,0 0,-1 1,0-1,0 0,-1 1,1-1,-1 0,0 1,0-1,0 1,-1-1,0 1,1 0,-2 0,1-1,0 1,-1 1,0-1,0 0,0 1,0-1,0 1,-1 0,0 0,1 0,-1 1,0-1,0 1,-1 0,1 0,0 1,-3-2,-1 1,0-1,-1 1,1 0,-1 1,1 0,-1 0,0 0,1 2,-1-1,1 1,-1 0,1 0,-1 1,1 1,0-1,-1 1,2 1,-1-1,0 1,1 1,-1-1,1 1,1 1,-1-1,1 1,0 0,0 1,0-1,1 1,0 0,0 1,1-1,0 2,-3-1,1-1,0 1,1 0,0 1,0-1,1 1,0 0,1 0,-1 0,2 0,-1 1,2-1,-1 1,1 0,0-1,1 1,0 0,1 0,0-1,1 1,0-1,0 1,1-1,0 1,0-1,5 8,5-7,0 0,1 0,0-1,1-1,0 0,0-1,0-1,1 0,0-1,0-1,1-1,-1 0,1-1,-1 0,1-2,0 0,-1-1,16-2,63-15,-76 13</inkml:trace>
  <inkml:trace contextRef="#ctx0" brushRef="#br0" timeOffset="-4864.707">3020 384,'-270'373,"253"-340,31-40,157-205,-39 32,-132 179,0 1,1-1,-1 1,0-1,1 1,-1-1,1 1,-1-1,0 1,1-1,-1 1,1 0,-1-1,1 1,0 0,-1-1,1 1,-1 0,1 0,-1-1,1 1,0 0,-1 0,1 0,0 0,-1 0,1 0,0 0,-1 0,1 0,-1 0,1 0,0 0,-1 1,1-1,-1 0,1 0,0 1,-1-1,1 0,-1 1,1-1,-1 1,1-1,-1 0,0 1,1-1,-1 1,1-1,-1 1,0 0,1-1,-1 1,0-1,0 1,0 0,1-1,-1 1,0-1,0 1,0 0,0-1,0 1,0 0,0-1,0 1,0 0,1 53,-1-46,-2 32,0-29,1 1,1 0,-1 0,2 0,0 0,0-1,1 1,0 0,1-1,0 1,1-1,5 9,-8-18,0 1,0-2,1 1,-1 0,1 0,-1 0,1-1,0 1,-1-1,1 1,0-1,0 0,0 0,0 1,0-1,0-1,1 1,-1 0,0-1,0 1,1-1,-1 1,0-1,1 0,-1 0,0 0,0 0,1-1,-1 1,0-1,1 1,-1-1,0 0,0 0,0 0,0 0,0 0,0 0,0 0,0-1,0 1,-1-1,2-1,62-83,15-119,-76 192,-2 3</inkml:trace>
  <inkml:trace contextRef="#ctx0" brushRef="#br0" timeOffset="-4086.776">3585 639,'35'-21,"0"-2,-2-1,0-2,-2-1,-1-1,24-30,-47 49,0 0,-1 0,-1 0,1-1,-2 0,1 0,-1 0,-1-1,0 1,2-11,-5 19,-1-1,1 1,-1 0,0-1,1 1,-1 0,0 0,-1 0,1-1,0 1,0 0,-1 0,1 1,-1-1,0 0,0 0,1 1,-1-1,0 1,0 0,0-1,-1 1,1 0,0 0,0 1,-1-1,1 0,0 1,-1-1,1 1,0 0,-1 0,1 0,-1 0,1 0,-1 0,1 1,0-1,-1 1,1-1,0 1,0 0,-1 0,1 0,0 0,-1 2,-15 7,1 0,0 1,1 1,1 1,0 0,0 1,2 1,-1 0,2 1,0 0,1 1,-7 14,13-22,1 0,0 0,1 0,-1 1,2-1,-1 1,2-1,-1 1,1 0,0 7,1-13,0 0,1-1,-1 1,1-1,-1 1,1-1,0 1,0-1,0 0,1 1,-1-1,1 0,0 0,0 0,0 0,0 0,1-1,-1 1,1-1,-1 1,1-1,0 0,0 0,0 0,0 0,0-1,1 1,-1-1,0 0,2 1,16 0,0 0,-1-1,1-2,0 0,-1-1,1-1,-1 0,1-2,-1-1,-1 0,1-1,-1-1,0-1,-1-1,0-1,-1 0,0-1,-1-1,10-9,-6 3,-1 0,-1-1,-1-1,0-1,-2-1,-1 0,0-1,-2 0,0-3,5-25,-30 64,12-7,-1-1,1 0,0 1,0-1,1 1,-1-1,1 1,0-1,0 1,0-1,1 1,0-1,0 0,0 1,0-1,1 0,-1 1,1-1,0 0,1 0,-1-1,1 1,-1 0,1-1,0 0,0 1,1-1,-1 0,1-1,0 1,0 0,-1-1,0 1,1 0,-1 0,0 0,0 0,-1 0,1 1,0-1,-1 1,0-1,0 1,0 0,-1 0,1 0,-1 0,0 0,0 1,0-1,-1 0,1 0,-1 1,0-1,0 0,-1 0,1 1,-1-1,0 0,0 0,-1 0,1 0,-1 0,0 0,0 0,0 0,-15 27,11-23,1 1,0 0,1 0,-1 0,2 0,-1 1,1 0,1-1,0 1,0 0,1 0,0 4,1-11,1-1,-1 0,1 1,-1-1,1 0,0 1,0-1,0 0,0 0,1 0,-1 0,1 0,-1 0,1 0,-1-1,1 1,0-1,0 1,0-1,0 1,0-1,0 0,0 0,1 0,-1 0,0 0,1-1,-1 1,0-1,1 0,-1 1,0-1,1 0,-1 0,1-1,-1 1,1 0,-1-1,0 1,1-1,-1 0,0 0,0 0,0 0,0 0,1 0,-2-1,1 1,0-1,0 1,0-1,-1 0,1 0,14-9</inkml:trace>
  <inkml:trace contextRef="#ctx0" brushRef="#br0" timeOffset="-3332.774">4854 328,'-16'2,"1"0,-1 0,1 2,0 0,0 0,0 2,1 0,0 0,0 1,0 1,1 0,0 1,1 1,0 0,-3 3,4-2,1 1,0 0,0 0,1 1,1 0,0 1,1 0,0 0,1 1,1-1,0 1,0 8,4-22,1 1,-1 0,1 0,0 0,0-1,0 1,0 0,0 0,0 0,0 0,1-1,-1 1,0 0,1 0,0-1,-1 1,1 0,0-1,0 1,0-1,0 1,0-1,0 1,1-1,-1 0,0 1,1-1,-1 0,1 0,-1 0,1 0,0 0,-1-1,1 1,0 0,-1-1,1 1,0-1,0 0,0 1,-1-1,1 0,0 0,1 0,81-17,-60 5,0-1,-1-1,-1-1,0-1,-1-1,-1-1,0 0,-1-2,-1 0,-2-2,10-13,-25 33,30-31,-30 32,-1 1,1-1,0 1,-1-1,1 1,0 0,-1-1,1 1,0 0,-1 0,1 0,0 0,-1-1,1 1,0 0,0 0,-1 0,1 0,0 0,-1 1,1-1,0 0,0 0,-1 0,1 1,0-1,-1 0,1 1,-1-1,1 0,0 1,-1-1,1 1,-1-1,1 1,-1-1,1 1,-1 0,1-1,-1 1,0-1,1 1,-1 0,0-1,0 1,0 0,1 0,-1-1,0 1,0 0,0-1,0 1,0 0,0 0,0-1,0 1,0 0,-1 0,13 228,23-29,-31-176,0 1,-2-1,0 1,-2-1,0 1,-2 0,-1-1,-1 0,-1 0,-1 0,-1 0,-1-1,-1 0,-1 0,-1-1,-1-1,-1 0,-1 0,-7 7,-72 28,90-55,-1 0,1 0,0 0,0 0,-1-1,1 0,-1 1,1-1,0 0,-1-1,1 1,-1 0,1-1,0 0,0 0,-1 0,1 0,0-1,0 1,0-1,0 0,0 1,1-1,-1-1,0 1,1 0,0-1,-1 1,1-1,-1-1,-1-8,0 1,1 0,0-1,1 0,1 0,0 1,0-1,1 0,0 0,1 0,1 0,0 0,0 1,1-1,1 1,0 0,0 0,1 0,1 0,6-9,-6 7,10-22,1 2,2 0,1 1,1 1,2 1,15-14,-21 26</inkml:trace>
  <inkml:trace contextRef="#ctx0" brushRef="#br0" timeOffset="-2716.952">5334 384,'-9'11,"0"1,1 0,0 1,1 0,1 0,0 0,0 1,1 0,1 0,-1 3,1-1,0 1,1 1,1-1,1 0,0 0,1 1,1 0,0-15,0 0,0 0,0 0,1 0,-1-1,1 1,-1 0,1-1,0 1,0-1,0 0,0 1,1-1,-1 0,1-1,-1 1,1 0,0-1,-1 1,1-1,0 0,0 0,0 0,0 0,0 0,0-1,0 1,0-1,0 0,0 0,1 0,-1-1,0 1,0-1,0 1,0-1,0 0,0 0,0 0,-1-1,1 1,0-1,-1 1,1-1,-1 0,1 0,-1 0,0 0,0-1,0 1,0-1,0 0,21-19,-1-1,-2-1,0-1,-2-1,-1 0,3-9,44-61,-61 90,1 0,0 1,0 0,1 0,0 0,0 0,0 1,0 0,0 0,1 0,0 1,0 0,0 0,0 0,6-1,-8 5,-1 1,0 0,0 0,-1 0,1 0,0 0,-1 0,1 1,-1 0,1-1,-1 1,0 0,-1 0,1 0,0 0,-1 0,1 0,-1 1,0-1,0 0,-1 1,1-1,-1 1,1-1,-1 1,0-1,0 1,2 7,6 38,-3 1,-2-1,-1 1,-5 34,1 2,2-42,-1 0,-3 0,-1 0,-2-1,-2 0,-2 0,-2-1,-16 34,27-69,-1 0,0 0,0 0,0-1,-1 1,0-1,-1 0,1 0,-1-1,-1 0,1 1,0-1,-1-1,0 1,0-1,-1 0,1-1,-1 0,0 0,0 0,-2 0,5-4,0-1,1 1,-1-1,1 0,-1 0,1 0,0-1,-1 1,1-1,0 0,1 0,-1 0,1 0,-1 0,1-1,0 1,0-1,0 1,1-1,-1 0,1 0,0 0,0 0,0 0,1 0,-1 0,1 0,0 0,0 0,0 0,1 0,-1 0,1 0,0 0,0 0,1 1,1-5,6-22,2 0,1 1,2 0,0 1,2 1,1 0,5-3,91-103,-93 115</inkml:trace>
  <inkml:trace contextRef="#ctx0" brushRef="#br0" timeOffset="26245.997">395 1118,'39'363,"-3"-42,-29-264,-3 0,-2 0,-6 51,-22-24,16-70</inkml:trace>
  <inkml:trace contextRef="#ctx0" brushRef="#br0" timeOffset="26492.538">1 1824,'38'-15,"27"-9,8 0,0-2,-7 5,-10 0,-9 4,-9 5,-5-1,-4 3,-7-3,-2 2,-5-3,1 2,-4-3,-2-3,-4 2</inkml:trace>
  <inkml:trace contextRef="#ctx0" brushRef="#br0" timeOffset="26874.372">678 1203,'2'173,"8"-1,29 150,-37-310,-1 0,1 0,0 0,0 0,1 0,1-1,0 0,0 0,1 0,1 0,0 0,0-1,3 3,-7-11,1-1,-1 0,0 1,0-1,0 0,1 0,-1 0,1 0,-1-1,1 1,-1-1,1 0,-1 1,1-1,-1 0,1 0,-1-1,1 1,-1 0,1-1,-1 0,1 1,-1-1,0 0,1 0,-1-1,0 1,0 0,2-2,62-50,-60 47,127-115,-131 119,0 0,0 0,0 0,0 1,0-1,1 0,-1 1,1 0,-1-1,1 1,0 0,-1 0,1 1,0-1,0 0,0 1,-1 0,1 0,0 0,0 0,0 0,0 0,-1 1,1-1,0 1,0 0,-1 0,1 0,0 0,-1 0,1 1,-1-1,0 1,1-1,-1 1,0 0,0 0,0 0,0 0,0 1,-1-1,1 0,-1 1,1-1,-1 1,0-1,0 1,0 1,9 38,-10-37,0-1,0 1,0-1,1 1,0-1,0 1,0-1,1 0,-1 0,1 1,0-1,0 0,1-1,-1 1,1 0,0-1,0 1,0-1,0 0,0 0,2 1,10-1</inkml:trace>
  <inkml:trace contextRef="#ctx0" brushRef="#br0" timeOffset="27495.822">1693 1739,'-25'17,"0"2,0 1,2 1,1 1,1 1,0 1,2 0,-16 27,34-50,0 0,0 1,0-1,0 0,0 0,0 1,0-1,0 0,0 1,1-1,-1 1,1-1,-1 1,1 0,-1-1,1 1,0-1,0 1,0 0,0-1,0 1,0-1,0 1,0 0,1-1,-1 1,1-1,-1 1,1-1,0 1,-1-1,1 1,0-1,0 0,0 1,0-1,0 0,0 0,1 0,-1 0,0 0,0 0,1 0,-1 0,1-1,-1 1,1 0,-1-1,1 1,-1-1,1 1,0-1,-1 0,1 0,-1 0,1 0,0 0,-1 0,1 0,-1-1,1 1,18-6,0-1,0-1,-1-1,0-1,0-1,-1 0,-1-1,2-2,132-115,-150 128,-1-1,1 1,0 0,-1 0,1 0,0 0,0 0,0 0,0 0,0 0,0 1,0-1,0 0,0 0,0 1,1-1,-1 1,0-1,0 1,1-1,-1 1,0 0,1 0,-1 0,0 0,1 0,-1 0,0 0,0 0,1 0,-1 0,0 1,1-1,-1 1,0-1,0 1,1-1,-1 1,0 0,0-1,0 1,0 0,0 0,0 0,0 0,0 0,-1 0,1 0,0 0,0 0,-1 0,1 1,-1-1,1 0,-1 0,0 1,1-1,-1 0,0 1,0-1,0 0,0 1,0-1,3 42,-4-40,0 1,1-1,-1 1,1 0,0-1,0 1,0-1,1 1,-1 0,1-1,0 1,0-1,0 1,0-1,1 0,-1 1,1-1,0 0,0 0,0 0,0 0,1 0,-1-1,1 1,-1-1,1 0,0 1,0-1,0-1,0 1,1 0,-1-1,4 2,1-2,0 0,0-1,0 0,0 0,0-1,0 0,0 0,-1-1,1 0,0 0,-1-1,1 0,-1 0,0-1,0 1,0-2,0 1,-1-1,4-3,103-117,-90 94,-1-1,-1-1,-3-1,0-1,-2-1,-2 0,-1-1,-2 0,-2-1,-1 0,1-27,-4-129,-5 193,1 0,-1 0,0 0,1 0,-1-1,0 1,0 0,1 0,-1-1,0 1,0 0,0 0,-1 0,1-1,0 1,0 0,-1 0,1-1,-1 1,1 0,-1 0,1 0,-1 0,0 0,1 0,-1 0,0 0,0 0,0 0,0 0,0 1,0-1,0 0,0 1,0-1,0 0,0 1,0 0,0-1,-1 1,1 0,0-1,0 1,-1 0,1 0,0 0,0 0,0 0,-1 0,1 0,0 1,0-1,-1 0,1 1,0-1,0 1,0-1,0 1,0-1,0 1,0 0,0 0,-1 0,-9 16,1 1,1 0,0 0,2 1,0 0,1 1,0-1,2 1,1 0,0 0,1 0,1 1,1-1,1 0,1 1,1 1,-2 13,0-12,1-1,0 0,2 0,0-1,2 1,0-1,2 0,0 0,1-1,1 0,4 4,77 143,-90-167,0 1,-1 0,1 0,0 0,0-1,-1 1,1 0,0 0,-1 0,1 0,-1 0,1 0,-1 0,0 0,1 0,-1 1,0-1,0 0,0 0,0 0,0 0,0 0,0 0,0 1,0-1,0 0,-1 0,1 0,0 0,-1 0,1 0,-1 0,1 0,-1 0,0 0,1 0,-1 0,0 0,0-1,1 1,-1 0,0-1,0 1,0 0,0-1,0 1,0-1,0 1,0-1,0 0,0 1,-12-4</inkml:trace>
  <inkml:trace contextRef="#ctx0" brushRef="#br0" timeOffset="27747.358">2060 1541,'43'0,"39"0,14-4,-4-3,-8 1,-13 1,-10 2,-10 1,-9 1,-6 0,-11 1</inkml:trace>
  <inkml:trace contextRef="#ctx0" brushRef="#br0" timeOffset="28608.273">3387 1683,'4'38,"1"0,2 0,1-1,3 0,0-1,3 0,16 32,-29-66,0 0,0 1,1-1,-1 0,1 0,-1 0,1 0,0 0,0-1,0 1,0 0,0-1,0 1,0-1,0 0,1 0,-1 0,0 0,1 0,-1 0,1-1,-1 1,1-1,0 0,-1 0,1 0,-1 0,1 0,-1 0,1-1,-1 1,1-1,-1 0,1 1,-1-1,0 0,1-1,-1 1,0 0,0-1,0 1,0-1,0 0,0 1,0-1,-1 0,2-1,182-166,-140 132,-8 4,1 2,2 1,1 2,1 2,7-1,-46 26,-1 0,0 0,1 0,-1 0,1 0,-1 0,1 1,-1-1,1 1,0-1,-1 1,1 0,0 0,-1 1,1-1,-1 0,1 1,-1 0,1-1,-1 1,1 0,-1 0,1 1,-1-1,0 0,0 1,0-1,0 1,0 0,0 0,0 0,0 0,-1 0,1 0,-1 0,1 0,-1 1,0-1,0 1,0-1,0 1,-1-1,1 2,4 9,-1 0,0 1,-1-1,0 1,-1 0,-1-1,0 1,-1 0,0 0,-1 0,-1-1,0 1,-1 0,-1-1,-3 9,5-11,0-1,-1 0,0 0,-1 1,0-2,-1 1,0-1,0 1,-1-1,0-1,-1 1,0-1,0 0,-1-1,0 0,0 0,-1-1,1 0,-2 0,1-1,0 0,-1 0,0-1,-5 1,13-5,0 1,1-1,-1 0,0 1,1-1,-1 0,0 0,1 0,-1-1,0 1,1 0,-1-1,0 1,1-1,-1 1,1-1,-1 0,1 1,-1-1,1 0,-1 0,1 0,0 0,-1-1,1 1,0 0,0 0,0-1,0 1,0-1,0 1,1-1,-1 1,0-1,1 1,-1-1,1 0,-1 1,1-1,0 0,0 1,0-1,0 0,0 0,0-3,1 1,0-1,0 1,0-1,0 1,1 0,0-1,0 1,0 0,0 0,1 0,-1 0,1 1,0-1,0 1,1-1,7-4,1 1,0 0,0 1,1 1,-1-1,1 2,0 0,0 1,1 0,-1 1,1 0,-1 1,1 1,0 0,-1 1,5 0,58-2,-53-3,-5-2</inkml:trace>
  <inkml:trace contextRef="#ctx0" brushRef="#br0" timeOffset="28865.794">3302 1203,'0'34,"5"20,1 1</inkml:trace>
  <inkml:trace contextRef="#ctx0" brushRef="#br0" timeOffset="30980.509">4854 2162,'37'-37,"68"-66,-4-5,62-89,-156 188,0-1,0 0,-1 0,0 0,0-1,-2 0,1 0,-1-1,-1 1,0-1,0 0,-2 0,1 0,-1 0,-1-4,0 14,-1-1,1 1,-1 0,1 0,-1 0,0-1,0 1,0 0,0 0,0 0,-1 0,1 0,-1 1,1-1,-1 0,1 1,-1-1,0 1,0-1,0 1,0 0,0 0,0 0,0 0,0 0,0 0,-1 1,1-1,0 1,0-1,-1 1,1 0,0 0,-1 0,1 0,0 1,-1-1,1 0,-3 1,0 0,0 1,1-1,-1 1,0 0,1 0,0 0,-1 1,1-1,0 1,0 0,0 0,1 1,-1-1,1 1,-1 0,0 2,2-3,-1 1,1-1,0 1,0 0,0 0,1 0,-1 0,1 0,0 0,0 1,1-1,-1 0,1 0,0 1,0-1,0 0,1 1,-1-1,1 0,0 0,1 0,-1 0,1 1,-1-2,1 1,0 0,1 0,-1-1,1 1,-1-1,1 0,0 0,0 0,0 0,1 0,-1-1,1 1,0-1,-1 0,1 0,11 4,1-1,-1-1,1 0,0-1,0 0,0-2,0 0,0 0,0-2,4 0,57 2,-74-1,-1 0,1 0,-1 0,1 1,-1 0,1-1,-1 1,1 0,-1 0,0 0,0 0,1 1,-1-1,0 0,0 1,0 0,0-1,0 1,-1 0,1 0,-1 0,1 0,-1 0,1 1,-1-1,0 0,0 1,0-1,-1 1,1-1,-1 1,1-1,-1 1,0-1,1 1,-2-1,1 1,0-1,0 2,-28 100,3-23,25-79,0 0,0 0,0 0,0 0,0 1,0-1,1 0,-1 0,1 0,0 0,-1 0,1 0,0 0,0 0,0 0,1 0,-1-1,0 1,1 0,-1-1,1 1,-1-1,1 1,0-1,0 0,-1 0,1 0,0 0,0 0,0 0,0 0,0-1,1 1,-1-1,0 0,2 1,13-1,1-1,-1-1,0 0,0-1,0-1,0-1,-1 0,1-1,-2-1,1 0,0-1,-2-1,1-1,-1 0,0 0,-1-2,0 1,-1-2,0 0,-1 0,3-6,75-93,-87 96,-26 32,16-9,0 0,0 0,1 1,1 0,-1 1,1-1,0 1,1 1,0-1,1 1,0-1,0 1,1 0,0 1,1-1,0 0,1 1,0 0,0-1,1 1,1-1,0 1,0-1,1 1,0-1,1 0,1 3,1-8,0-1,0 1,0-1,1-1,-1 1,1-1,0 0,0 0,1-1,-1 0,0 0,1 0,-1-1,1 0,-1 0,1 0,0-1,-1 0,1-1,0 1,-1-1,1-1,-1 1,1-1,-1 0,0 0,1-1,-1 0,3-2,6-2,-1 0,1-2,-1 1,-1-2,0 0,0 0,-1-1,0-1,-1 0,-1 0,0-1,0-1,-1 1,-1-2,0 1,-1-1,-1 0,0 0,-1-1,-1 0,0 0,0-11,-4 21,0 0,-1 0,1 0,-1 0,-1 1,1-1,-1 0,0 1,-1-1,1 1,-1 0,0 0,0 0,-1 0,0 0,1 1,-1-1,-1 1,1 0,-1 1,1-1,-1 1,0 0,-1 0,1 0,0 1,-1-1,1 1,-1 1,0-1,0 1,1 0,-1 0,-6 1,5 0,0 0,0 1,0-1,0 2,0-1,0 1,1 0,-1 0,1 1,-1 0,1 0,0 0,0 1,0 0,0 0,1 1,0-1,0 1,0 0,0 1,1-1,0 1,0 0,1 0,-1 0,1 0,0 1,1-1,0 1,0 0,-1 6,4-9,0-1,0 1,0-1,0 1,0-1,1 0,0 0,0 1,0-1,0 0,0-1,0 1,1 0,-1-1,1 1,0-1,0 0,0 0,0 0,0 0,0-1,0 1,1-1,-1 0,1 0,2 1,96 17,-64-19,0-1,-1-3,0 0,0-3,0-1,-1-2,0-1,7-5,-16 7,0 0,-1-2,0-1,-1-2,0 0,-1-1,0-2,-2 0,0-2,-1 0,-1-1,0-1,-2-1,-1-1,0 0,-2-2,-1 1,-1-2,-1 0,9-27,-13-35,-8 87,0-1,0 0,0 0,0 0,-1 0,1 0,-1 0,1 0,-1 0,0 0,1 0,-1 1,0-1,0 0,-1 0,1 1,0-1,0 1,-1-1,1 1,-1 0,1 0,-1-1,0 1,1 0,-1 0,0 1,0-1,0 0,0 1,1-1,-1 1,0-1,0 1,0 0,0 0,0 0,0 0,0 0,0 0,-1 1,-9 4,0 1,1 0,0 0,0 1,1 1,-1 0,2 0,-1 1,1 1,1-1,0 1,0 1,1-1,0 1,1 1,0-1,-1 5,-6 12,1 0,2 1,1 0,1 0,1 1,2 0,1 0,2 1,0-1,2 0,2 1,2 14,-2-35,-1 0,1-1,1 0,0 1,0-1,1 0,0 0,1-1,-1 1,2-1,-1 0,1-1,0 1,1-1,0 0,0-1,0 1,1-1,0-1,0 0,1 0,-1 0,1-1,0 0,0-1,1 0,-1-1,0 0,1 0,0-1,9 1,0-2,0 0,1-1,-1-1,0-1,0-1,-1 0,1-1,-1-1,0-1,0-1,-1 0,0-1,-1-1,1-1,-2 0,0-1,4-4,23-25,-1-1,-3-3,-1-1,-2-1,26-49,-39 57,-1-1,-2-1,-1-1,1-10,-7-32,-12 82,0 0,0 0,0 1,0-1,-1 0,1 0,0 0,-1 1,1-1,-1 0,0 1,0-1,1 0,-1 1,0-1,0 1,0-1,-1 1,1 0,0-1,-1 1,1 0,0 0,-1 0,1 0,-1 0,0 0,1 1,-1-1,0 0,1 1,-1-1,0 1,0 0,0 0,1-1,-1 1,0 0,0 0,0 1,1-1,-1 0,-1 1,-9 4,-1 0,1 1,-1 0,2 1,-1 1,1 0,0 0,1 1,0 0,0 1,1 0,0 1,1 0,0 0,-5 11,-3 2,1 1,1 1,1 0,1 1,2 0,1 1,1 0,1 0,-1 12,7-27,1 0,0-1,0 1,1 0,1-1,0 1,1-1,0 0,1 0,0 0,1 0,1 0,-1-1,2 0,0 0,0-1,1 0,0 0,0-1,1 0,1 0,-1-1,2-1,-1 1,1-2,0 1,0-1,0-1,4 1,13-9,-20-7</inkml:trace>
  <inkml:trace contextRef="#ctx0" brushRef="#br0" timeOffset="31225.051">7789 1739,'-9'33,"-4"12</inkml:trace>
  <inkml:trace contextRef="#ctx0" brushRef="#br0" timeOffset="31560.541">7902 1287,'0'15,"0"4</inkml:trace>
  <inkml:trace contextRef="#ctx0" brushRef="#br0" timeOffset="34882.736">8213 1627,'-47'284,"36"-182,34-142,0-12,124-244,-147 296,1 1,-1 0,0 0,0 0,0 0,1-1,-1 1,0 0,1 0,-1 0,1-1,-1 1,1 0,-1-1,1 1,-1 0,1-1,-1 1,1-1,0 1,0-1,-1 1,1-1,0 1,0-1,-1 0,1 0,0 1,0-1,0 0,0 0,-1 0,1 0,0 0,0 0,0 0,0 0,0 0,-1 0,1 0,0-1,0 1,0 0,-1-1,1 1,0 0,0-1,-1 1,1-1,0 1,-1-1,1 1,0-1,-1 0,1 1,-1-1,1 0,-1 0,1 1,-1-1,0 0,1 0,-1 0,0 1,0-1,0 0,1 0,-1 0,0 0,0 0,42 155,-42-149,1-1,-1 1,1-1,0 1,1-1,-1 1,1-1,0 0,0 0,0 0,0 0,1 0,0 0,-1-1,1 1,1-1,-1 0,0 0,1 0,0 0,-1-1,1 1,0-1,1 0,-1 0,0-1,0 1,1-1,-1 0,1 0,-1 0,1-1,-1 1,1-1,0 0,-1-1,1 1,-1-1,1 0,3-1,1-4,1 0,-1-1,0 0,0 0,-1-1,0-1,-1 1,0-1,0 0,-1-1,3-4,10-14,7-16,-18 25</inkml:trace>
  <inkml:trace contextRef="#ctx0" brushRef="#br0" timeOffset="35442.851">9144 1654,'-14'-2,"0"1,0 0,0 0,0 1,0 1,1 1,-1 0,0 0,0 2,1 0,0 0,-9 5,16-7,0 1,0 0,0 0,0 1,1 0,-1 0,1 0,0 0,0 1,1 0,-1 0,1 0,0 1,1-1,-1 1,1 0,0 0,0 0,1 1,0-1,0 1,1-1,-1 1,1-1,1 1,-1 6,2-7,0-1,0 0,0 0,1 0,0 0,0 0,0 0,0-1,1 1,0-1,0 1,0-1,0 0,1 0,-1 0,1-1,0 1,0-1,1 0,-1 0,0-1,1 1,0-1,0 0,0 0,0 0,0-1,0 0,0 0,0 0,0-1,1 1,-1-1,0 0,0-1,1 0,-1 1,0-1,0-1,0 1,0-1,4-2,11-5,0-1,-1-1,0 0,-1-2,0 0,-1-1,-1 0,15-17,77-61,-107 90,1 1,-1-1,1 1,0 0,-1 0,1-1,0 1,0 0,0 0,0 1,-1-1,1 0,0 1,0-1,1 1,-1-1,0 1,0 0,0 0,0 0,0 0,0 1,0-1,0 0,0 1,0-1,0 1,0 0,0 0,0 0,0 0,-1 0,1 0,0 0,-1 0,1 1,-1-1,1 1,-1-1,1 1,-1 0,0-1,1 3,2 15,0 1,-2-1,0 1,-1 0,-1 0,-1 0,-3 19,3-23,-27 233,27-213,-1 0,-2 0,-2 0,-1-1,-1 0,-2 0,-2-1,-1-1,-1 0,-2 0,-2-2,0 0,-20 23,32-46,-42 40,47-47,0-1,0 1,-1 0,1 0,0 0,0-1,0 1,0-1,-1 1,1-1,0 1,-1-1,1 0,0 0,-1 0,1 1,0-1,-1 0,1-1,0 1,-1 0,1 0,0-1,-1 1,1 0,0-1,0 1,-1-1,1 0,0 1,0-1,0 0,0 0,0 0,0 0,0 0,0 0,0 0,1 0,-1 0,0 0,0 0,1 0,-1-1,-2-10,1 0,1 0,0 0,0-1,1 1,1 0,0 0,0 0,1 0,1 0,0 0,1 0,0 1,1-1,1-1,27-66,3 1,3 3,4 1,25-32,35-24,-85 113</inkml:trace>
  <inkml:trace contextRef="#ctx0" brushRef="#br0" timeOffset="38794.098">10329 1598,'-6'4,"0"0,0 0,1 1,0-1,0 1,0 1,0-1,1 1,0 0,0 0,0 0,1 0,0 1,0-1,0 1,1 0,0 0,1 0,-1 0,1 0,1 0,-1 0,1 0,1 0,-1 0,1 1,0-1,1 0,0 0,1 3,0 1,0 0,1 0,1-1,-1 0,2 1,-1-2,2 1,-1-1,1 0,0 0,1 0,0-1,3 1,-8-6,1 0,-1 0,1-1,0 1,0-1,0 0,0 0,0 0,1-1,-1 0,1 1,-1-2,1 1,-1 0,1-1,-1 0,1 0,-1 0,1-1,-1 1,1-1,-1 0,1 0,-1-1,0 0,1 1,-1-1,0-1,0 1,0 0,-1-1,1 0,2-3,79-105,-60 70,-23 40,0-1,0 0,1 1,-1 0,1-1,-1 1,1 0,-1 0,1 1,0-1,-1 0,1 1,0 0,0-1,-1 1,1 0,0 1,0-1,-1 0,1 1,0 0,0-1,-1 1,1 0,-1 0,1 1,-1-1,1 0,-1 1,0-1,0 1,0 0,0 0,0 0,0 0,0 0,0 0,-1 1,1-1,-1 0,1 3,31 21,-27-22,0-1,1 0,-1 0,1 0,-1-1,1 1,0-2,0 1,0-1,0 0,0-1,0 1,0-1,0-1,0 1,0-1,0-1,-1 1,1-1,0 0,-1-1,1 1,-1-1,1-1,-1 1,0-1,-1 0,1 0,-1-1,2-2,4-3,-1-1,-1 0,0-1,0 0,-1 0,-1-1,0 0,0-1,-2 1,1-1,-2 0,0 0,-1-1,0 1,-1-1,-1 0,0 1,-1-10,-1 24</inkml:trace>
  <inkml:trace contextRef="#ctx0" brushRef="#br0" timeOffset="39084.382">11402 1739,'-5'28,"-1"20,0 7,1-2,1-15,2-13</inkml:trace>
  <inkml:trace contextRef="#ctx0" brushRef="#br0" timeOffset="39330.914">11402 1344,'0'0</inkml:trace>
  <inkml:trace contextRef="#ctx0" brushRef="#br0" timeOffset="39584.442">11740 1203,'18'217,"-9"-127,-4 1,-6 90,-1-55,2-15,0-111</inkml:trace>
  <inkml:trace contextRef="#ctx0" brushRef="#br0" timeOffset="39812.519">11515 1683,'38'-5,"28"-1,6-1,-3 2,-9 2,-15-4,-10 0,-11-5,-10 1</inkml:trace>
  <inkml:trace contextRef="#ctx0" brushRef="#br0" timeOffset="40231.541">12051 1260,'-17'375,"15"-353,-2 0,1-1,2 1,0 0,1 0,1-1,1 1,1 0,1-1,1 0,6 18,-9-36,0 0,0 1,0-1,0 0,0 0,1 0,-1-1,1 1,0 0,0-1,0 0,0 0,0 0,1 0,-1 0,0 0,1-1,-1 0,1 0,0 0,-1 0,1 0,0-1,0 0,0 0,-1 0,1 0,0 0,0-1,-1 1,1-1,0 0,-1 0,1-1,-1 1,1-1,-1 0,0 0,0 0,0 0,0 0,0-1,1 0,169-160,-172 161,1 0,-1 1,0-1,1 0,0 1,-1-1,1 1,0 0,-1 0,1 0,0-1,0 2,0-1,0 0,0 0,0 1,1-1,-1 1,0-1,0 1,0 0,0 0,1 0,-1 0,0 0,0 1,0-1,0 1,0-1,0 1,0 0,0 0,0 0,0 0,0 0,0 0,0 1,-1-1,1 0,0 1,-1 0,7 83,-9-79,0 0,0 0,1 0,0 0,0 0,1 1,0-1,0 0,0 0,0 0,1-1,0 1,1 0,-1-1,1 1,8 7</inkml:trace>
  <inkml:trace contextRef="#ctx0" brushRef="#br0" timeOffset="40578.895">12728 1683,'-8'20,"0"1,2 0,0 0,1 0,2 1,0 0,1 0,1 0,1-1,1 1,3 12,-4-31,0 0,1-1,-1 1,1 0,0-1,0 1,0-1,0 1,0-1,0 1,1-1,-1 0,1 0,0 0,-1 0,1 0,0 0,0 0,1 0,-1-1,0 1,0-1,1 0,-1 1,1-1,-1 0,1-1,-1 1,1 0,0-1,-1 1,1-1,0 0,0 0,-1 0,1 0,0 0,-1-1,1 1,0-1,-1 0,1 0,-1 0,1 0,-1 0,1 0,-1-1,0 1,0-1,0 0,1 0,5-8,0 0,0 0,-1 0,-1-1,0 0,0 0,-1-1,0 1,-1-1,-1 0,0-1,0 1,-1 0,-1-1,0 1,-1-6,1 12,-1 0,1 0,-1 0,-1 0,1 0,-1 0,0 0,-1 1,1-1,-1 0,0 1,0-1,-1 1,0-1,0 1,0 0,-1 1,1-1,-1 0,0 1,0 0,-1 0,0 0,1 1,-4-3,-11 0</inkml:trace>
  <inkml:trace contextRef="#ctx0" brushRef="#br0" timeOffset="41301.05">13180 1795,'-5'5,"0"0,0 1,0-1,1 1,-1 0,2 0,-1 1,1-1,-1 1,2 0,-1 0,1 0,0 0,1 0,-1 0,1 0,1 1,-1-1,1 0,1 1,-1-1,1 0,1 0,-1 1,2 1,-1-7,0 0,0 0,0-1,1 1,-1-1,1 1,-1-1,1 0,-1 0,1 0,0 0,-1 0,1 0,0-1,0 0,-1 1,1-1,0 0,0 0,0-1,-1 1,1 0,0-1,0 0,-1 0,1 0,0 0,-1 0,1 0,-1-1,77-45,61-79,-139 125,1 1,-1 0,0-1,1 1,-1 0,0 0,1 0,-1 0,1 0,-1 0,0 0,1 0,-1 0,0 1,1-1,-1 1,0-1,1 1,-1-1,0 1,0 0,0 0,0-1,0 1,1 0,-1 0,-1 0,1 0,0 0,0 0,0 1,0-1,-1 0,1 0,-1 1,1-1,-1 0,1 0,-1 1,0-1,0 1,1-1,-1 0,0 1,0-1,-1 0,1 1,0-1,0 1,-1-1,1 0,0 1,-1-1,0 1,4 17,0-13,0 1,0-1,1 0,-1 0,1-1,1 1,-1-1,1 0,0 0,0 0,0 0,1-1,-1 0,1 0,0-1,0 0,1 0,-1 0,1-1,-1 1,1-2,0 1,0-1,0 0,-1 0,1-1,0 0,0 0,0-1,0 0,0 0,0 0,0-1,-1 0,1-1,-1 1,1-1,-1 0,0-1,1 0,11-8,0 0,-1-1,0-1,-1 0,-1-1,0-1,3-5,39-40,-16 20,-2-2,-2-2,-2-1,-3-2,22-41,-45 72,0-1,-1-1,-1 1,0-2,-2 1,0 0,-1-1,-1 0,-1 0,-1 0,-1 0,-1-4,2 21,-1 0,1 1,-1-1,0 0,0 0,-1 1,1-1,0 0,-1 0,0 1,0-1,1 0,-2 1,1-1,0 1,0-1,-1 1,1 0,-1 0,0-1,0 1,0 0,0 0,0 1,0-1,0 0,-1 1,1-1,-1 1,1 0,-1 0,1 0,-1 0,0 0,1 1,-1-1,0 1,0 0,1-1,-1 1,0 1,0-1,1 0,-1 1,0-1,0 1,1 0,-1 0,1 0,-1 0,1 0,-1 1,1-1,-13 12,2 0,-1 2,2-1,0 1,1 1,0 0,2 1,0 0,0 0,2 1,0 0,1 0,1 1,1 0,0 0,1 0,2 0,0 4,-1-1,1 1,1-1,1 1,2-1,0 0,1 1,1-1,1-1,1 1,1-1,1 0,1-1,0 0,10 12,63 71,-86-104,-3-3</inkml:trace>
  <inkml:trace contextRef="#ctx0" brushRef="#br0" timeOffset="41463.85">13716 1598,'57'5,"25"1,7 0,-6-1,-13-1,-9-2,-9-1,-10 0,-11-1</inkml:trace>
  <inkml:trace contextRef="#ctx0" brushRef="#br0" timeOffset="45733.654">15297 1683,'-5'-6,"1"0,-1 1,0-1,0 1,-1 0,0 1,0-1,0 1,0 0,0 1,-1-1,0 1,0 1,1-1,-2 1,1 0,0 1,0 0,0 0,-1 0,1 1,-1 0,1 0,0 1,-1 0,1 1,0-1,-2 2,6-2,1 0,0 1,0-1,0 1,0-1,0 1,0 0,1-1,-1 1,1 0,-1 0,1 0,-1 0,1 1,0-1,0 0,0 0,0 1,1-1,-1 1,1-1,-1 1,1-1,0 1,0-1,0 1,0-1,0 0,1 1,-1-1,1 1,0-1,0 1,-1-1,1 0,1 1,53 81,-44-72,-6-5,-1 0,0 0,0 0,0 1,-1-1,0 1,0 0,-1 0,0 0,0 0,-1 0,1 5,-2-9,0-1,0 1,0-1,0 1,0-1,-1 0,0 1,0-1,0 0,0 1,0-1,0 0,-1 0,0 0,1 0,-1 0,0-1,0 1,-1 0,1-1,-1 0,1 1,-1-1,0 0,0 0,0-1,0 1,0 0,0-1,0 0,-1 0,0 1,-1-1,0-1,0 1,0-1,1 0,-1 0,0 0,0-1,0 1,1-1,-1 0,0-1,1 1,-1-1,-1-1,-14-8</inkml:trace>
  <inkml:trace contextRef="#ctx0" brushRef="#br0" timeOffset="46249.702">15240 2049,'56'-25,"-1"-2,-2-3,-1-2,-1-2,-2-3,-2-1,22-24,-40 25,-2-1,-1-1,-2-2,-2 0,-1-4,-14 32,-3 7,0 0,0 0,-1-1,0 0,0 0,-1 0,0 0,0 0,-1 0,1-1,-2 1,1 0,-1-1,0 1,0-1,-1 1,0 0,-1-1,1 1,-1 0,-3-6,3 11,1 0,-1 1,0-1,0 1,0-1,0 1,0 0,0-1,-1 1,1 0,0 1,0-1,-1 0,1 1,-1-1,1 1,0-1,-1 1,1 0,-1 0,1 1,-1-1,1 0,0 1,-1-1,1 1,0 0,-1 0,1 0,0 0,0 0,0 0,-1 1,-63 52,53-37,1-1,1 2,1-1,0 1,1 1,2 0,-1 0,2 1,1-1,0 1,1 0,2 1,0-1,1 1,1-1,0 1,2-1,2 10,-1-17,0-1,1 1,1-1,0 0,0 0,1-1,0 1,1-2,1 1,0-1,0 0,1 0,6 5,29 4,-30-21</inkml:trace>
  <inkml:trace contextRef="#ctx0" brushRef="#br0" timeOffset="46569.596">16002 1880,'-5'10,"-1"8,4 0,4 3,5-3,7-4,6-5,4-3,-2-8,-10-4,-6 0</inkml:trace>
  <inkml:trace contextRef="#ctx0" brushRef="#br0" timeOffset="46816.638">16087 1485,'5'5,"1"1</inkml:trace>
  <inkml:trace contextRef="#ctx0" brushRef="#br0" timeOffset="47366.116">16312 1683,'17'118,"-6"-55,-3 1,-2 0,-4 0,-4 58,-1-87,3-23,0-1,0 1,-1-1,-1 0,0 0,0 1,-1-1,-1-1,0 1,0 0,-1-1,0 0,-1 0,0 0,0-1,-3 2,9-11,-1 1,1-1,-1 1,1-1,-1 1,0-1,1 1,-1-1,0 0,1 1,-1-1,0 0,1 0,-1 0,0 1,0-1,1 0,-1 0,0 0,0 0,1 0,-1 0,0 0,0-1,1 1,-1 0,0 0,0-1,1 1,-1 0,0-1,1 1,-1 0,1-1,-1 1,0-1,1 1,-1-1,1 1,-1-1,1 0,-1 1,1-1,0 0,-1 1,1-1,0 0,0 1,-1-1,1 0,0 0,0 1,0-1,0 0,0 0,-6-45,9 22,2 0,0-1,2 2,0-1,2 1,0 0,9-13,5-13,2 2,1 0,3 1,2 2,2 1,1 2,3 1,1 2,29-22,-53 49,0 1,1 1,1 0,-1 1,1 1,1 0,9-2,-25 8,1 1,0-1,-1 1,1-1,0 1,0 0,-1-1,1 1,0 0,0 0,-1 1,1-1,0 0,0 0,-1 1,1-1,0 1,-1 0,1-1,0 1,-1 0,1 0,-1 0,1 0,-1 0,0 0,1 1,-1-1,0 0,0 1,0-1,0 1,0-1,0 1,-1-1,1 1,0 0,-1-1,1 1,-1 0,0 0,1-1,-1 1,0 0,0 1,-15 81,-4-50,-1-2,-2 0,-1-1,-2-2,0 0,-10 6,-54 33,85-66,1 1,-1-1,0 0,0-1,0 1,0-1,0 1,0-1,0 0,-1-1,1 1,0-1,-1 0,1 0,0 0,-1-1,1 1,0-1,0 0,0 0,0-1,0 1,0-1,-1-1,-9-7</inkml:trace>
  <inkml:trace contextRef="#ctx0" brushRef="#br0" timeOffset="47881.155">17046 1852,'-23'63,"-3"-1,-3-1,-23 37,28-72,7-46,16 5,1 1,0 0,1 0,1 0,0 0,1 0,0 0,1 0,1 1,0 0,1 0,0 0,5-6,110-152,-120 169,15-19,0 0,1 2,1 0,0 1,2 0,0 2,1 0,0 2,1 0,1 1,23-9,-44 21,0 1,1-1,-1 0,0 0,1 1,-1-1,1 1,-1 0,0 0,1 0,-1 0,1 0,-1 0,1 1,-1-1,0 1,1 0,-1 0,0 0,0 0,1 0,-1 0,0 0,0 1,0-1,0 1,-1-1,1 1,0 0,-1 0,1 0,-1 0,0 0,1 0,-1 0,0 0,0 0,0 1,-1-1,1 0,0 2,0 4,1 1,-1 0,0-1,-1 1,0 0,0-1,-1 1,0 0,-1-1,0 1,-1 2,-3 6,-1-1,0-1,-1 1,-1-1,0-1,-1 0,-1 0,0-1,-1 0,0-1,-1 0,0-1,-1-1,0 0,-1-1,0 0,0-1,-1-1,0 0,0-2,-11 3,-25-9,51 1,0 0,0 0,0-1,0 1,0 0,0-1,0 1,0-1,0 1,0-1,0 1,0-1,0 0,1 1,-1-1,0 0,0 0,1 1,-1-1,0 0,1 0,-1 0,1 0,0 0,-1 0,1 0,0 0,-1 0,1 0,0 0,0 0,0 0,0 0,0 0,0 0,0 0,0 0,0 0,1 0,-1 0,0 0,1 0,-1 0,1 0,-1 0,1-1,8-14</inkml:trace>
  <inkml:trace contextRef="#ctx0" brushRef="#br0" timeOffset="48138.179">17667 1767,'-15'34,"-4"15,-4 1,3-10</inkml:trace>
  <inkml:trace contextRef="#ctx0" brushRef="#br0" timeOffset="48384.219">17582 1428,'0'0</inkml:trace>
  <inkml:trace contextRef="#ctx0" brushRef="#br0" timeOffset="48786.384">17780 1908,'3'1,"0"0,-1 0,1 0,0-1,0 0,1 1,-1-1,0 0,0 0,0-1,0 1,0-1,0 1,0-1,0 0,-1 0,1 0,0-1,0 1,-1-1,1 1,-1-1,1 0,-1 0,0 0,0 0,2-2,52-66,43-59,-99 128,1 0,-1 1,1-1,0 0,-1 1,1-1,0 1,0-1,-1 0,1 1,0 0,0-1,0 1,0 0,0-1,-1 1,1 0,0 0,0 0,0 0,0 0,0 0,0 0,0 0,0 0,0 0,0 0,0 1,0-1,-1 0,1 1,0-1,0 0,0 1,0-1,-1 1,1 0,0-1,-1 1,1-1,0 1,-1 0,1 0,-1-1,1 1,-1 0,1 0,-1 0,1 0,-1 0,0-1,0 2,12 53,-11-46,0-2,0 0,0 0,0-1,1 1,0 0,1-1,-1 1,1-1,0 1,1-1,0 0,0-1,0 1,0-1,1 0,0 0,0 0,1 0,-1-1,1 0,0 0,0-1,0 1,0-1,1-1,-1 1,1-1,0 0,0-1,0 0,-1 0,1 0,0-1,0 0,0 0,0 0,0-1,3-1,-2-1,1 0,-1 0,0 0,0-1,0-1,-1 0,1 0,-1 0,0 0,-1-1,1-1,-1 1,0-1,-1 0,0 0,0 0,0-1,-1 0,0 0,-1 0,0 0,2-6,32-57,-24 54,0 4</inkml:trace>
  <inkml:trace contextRef="#ctx0" brushRef="#br0" timeOffset="49453.138">18740 1683,'-20'5,"0"0,0 2,1 0,0 1,1 1,0 1,0 1,-7 6,17-12,0 1,1 1,0-1,0 1,0 1,1-1,0 1,1 0,0 1,0-1,1 1,-1 2,3-7,1-1,-1 1,1-1,0 1,1 0,-1 0,1-1,-1 1,1 0,0 0,0-1,1 1,-1 0,1 0,0-1,0 1,0 0,0-1,1 1,-1-1,1 1,0-1,0 0,0 0,1 0,-1 0,1 0,0-1,-1 1,1-1,0 1,1-1,1 1,1 0,-1-1,0 0,1 0,-1-1,1 1,-1-1,1 0,0-1,-1 1,1-1,0 0,0-1,-1 0,1 1,0-2,-1 1,1-1,-1 1,1-2,1 0,107-63,-61 27,2 2,1 3,2 3,19-7,-76 37,1-1,0 1,0 0,0 0,1-1,-1 1,0 1,0-1,1 0,-1 0,0 1,1 0,-1-1,0 1,1 0,-1 0,1 0,-1 0,0 1,1-1,-1 1,1-1,-1 1,0 0,0 0,0 0,1 0,-1 0,0 0,0 1,0-1,-1 1,1 0,0-1,-1 1,1 0,0 1,1 12,-1-1,-1 1,0-1,-1 1,-1-1,0 1,-1-1,-1 1,0-1,-1 0,0 0,-1 0,-1 0,-1 7,-92 377,95-378,0-1,-1 0,-1 0,-1 0,-1 0,0-1,-2-1,0 1,0-2,-2 1,-3 3,13-18,-1 1,1-1,0 1,-1-1,1 0,-1 0,0 0,1-1,-1 1,0 0,0-1,0 0,0 0,0 0,-1 0,1 0,0-1,0 1,-1-1,1 0,0 0,-1 0,1 0,0-1,0 0,-1 1,1-1,0 0,0 0,0-1,0 1,0-1,0 1,0-1,1 0,-1 0,1 0,-1 0,1-1,0 1,0-1,0 1,0-1,0 0,0 0,1 0,0 0,-1 0,-2-11,1 1,1-1,0 1,1-1,0 1,1-1,1 0,0 0,0 1,2-1,0 1,0 0,1 0,1 0,0 0,1 0,0 1,1 0,0 1,5-6,-2 2,1 0,1 1,1 0,0 1,0 0,1 1,1 1,0 0,1 1,0 0,0 2,1 0,0 0,0 2,1 0,4 0,-15 6,-1 0,1 0,0 0,0 1,0 0,-1 0,1 1,0 0,-1 0,1 1,-1 0,6 3,30 11,-32-15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0:2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8,'0'5,"4"1,3-4,4-9,-5-1,-3 3,-7 5,-7 5,-7 8,4 1,10-1,10-9,4-4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0,'-27'8,"1"0,1 1,-1 1,2 2,-1 1,2 0,0 2,0 1,1 0,2 2,-7 7,22-21,0 1,0 0,0 0,1 0,0 1,0 0,0-1,1 1,0 1,0-1,1 0,0 1,0-1,0 1,1 0,0-1,0 1,0 0,1 0,0 0,1 0,-1-1,1 1,1 0,-1 0,1-1,0 1,1-1,0 0,0 1,0-1,0 0,1-1,0 1,0-1,1 0,0 0,0 0,0 0,2 0,-2-3,0 0,0 0,0-1,0 1,1-1,-1-1,1 1,-1-1,1 0,-1 0,0 0,1-1,-1 0,1 0,-1 0,0-1,0 1,0-1,0-1,0 1,0-1,3-2,95-76,-75 55,-2-2,-1-1,-1-1,-2 0,10-20,-32 50,0-1,1 1,-1-1,0 1,0 0,1-1,-1 1,0-1,1 1,-1 0,0-1,1 1,-1 0,1 0,-1-1,1 1,-1 0,0 0,1-1,-1 1,1 0,-1 0,1 0,-1 0,1 0,-1 0,1 0,-1 0,1 0,-1 0,1 0,-1 0,1 0,-1 0,1 0,-1 1,1-1,-1 0,0 0,1 1,-1-1,1 0,-1 0,0 1,1-1,-1 0,0 1,1-1,-1 1,0-1,1 1,-1-1,0 0,0 1,0-1,1 1,-1-1,0 1,0-1,0 1,0-1,0 1,0-1,0 1,0-1,16 50,-11-31,-1-8,0 0,0 0,1 0,0-1,1 1,0-1,1-1,0 1,1-1,0 0,0-1,0 0,1 0,1-1,-1 0,1-1,0 0,1 0,-1-1,1 0,0-1,1 0,-1-1,0-1,8 2,69-26,-74 12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260 520,'-7'-1,"0"1,-1 0,1 0,0 0,0 1,0 0,0 1,0 0,0 0,0 0,0 1,1 0,-1 0,1 0,0 1,0 0,0 1,0-1,1 1,-4 4,-4 6,1 0,1 1,0 1,1 0,1 0,0 0,1 1,1 1,1-1,1 1,1 0,0 1,1-1,1 0,1 1,1 10,-1-25,1 0,-1 0,1 0,0 0,0 0,1 0,-1 0,1 0,0 0,1 0,-1 0,1-1,0 1,0 0,1-1,-1 1,1-1,0 0,0 0,0 0,1 0,-1-1,1 0,0 1,0-1,0 0,0-1,1 1,-1-1,1 0,0 0,-1 0,1-1,0 1,0-1,0 0,0-1,0 1,5-1,9-7,1-1,-1-1,-1 0,0-1,0-1,-1-1,-1-1,0 0,0-1,-1 0,8-12,20-22,-2-2,-2-1,-2-2,-3-2,-2-1,9-26,-27 53,-1-1,-1-1,-1 0,-2 0,-1-1,-2 0,-1-1,-1 1,-2-1,-1-5,-2 32,1 0,-1-1,0 1,-1 0,0 0,0 0,0 0,0 0,-1 0,0 0,-1 1,1-1,-1 1,0 0,-1-1,3 4,0 0,0 0,-1 1,1-1,0 1,-1-1,1 1,-1 0,1 0,-1 0,1 0,-1 1,0-1,1 1,-1-1,0 1,1 0,-1 0,0 0,0 0,1 1,-1-1,0 1,1 0,-1-1,0 1,1 1,-1-1,1 0,0 0,-1 1,1-1,0 1,0 0,0 0,0 0,-16 15,0 2,2 0,0 0,1 1,2 1,0 1,1 0,0 0,2 1,1 1,1 0,1 0,2 0,0 1,0 7,3-18,0 0,1 0,1 0,1 1,-1-1,2 0,0 0,1 0,0-1,1 1,1-1,0 1,1-1,0-1,1 1,0-1,1 0,1-1,-1 0,2 0,0-1,0 0,1-1,0 0,0-1,1 0,9 4,-11-7,0 0,0-1,0-1,1 1,-1-2,1 0,-1 0,1-1,0 0,0 0,0-2,0 1,-1-1,1-1,0 0,-1 0,11-4,-13 3,0 0,0-1,0 0,0 0,-1-1,1 1,-1-2,0 1,-1-1,1 0,-1 0,0-1,-1 0,0 0,0 0,0 0,-1-1,0 0,0 0,1-7,-7 3,-8 32,10-15,-1 0,0 0,1 0,0 0,0 0,1 0,-1 0,1 0,0 0,0 0,1 0,-1 0,1-1,0 1,1 0,-1-1,1 0,0 0,0 1,0-2,0 1,1 0,0-1,-1 1,1-1,0 0,1-1,-1 1,3 1,3 1,0 0,0-1,0 0,1-1,0 0,-1 0,1-1,0-1,0 0,0 0,0-1,1-1,3 0,6-4,1-2,-1 0,0-2,-1 0,0-1,0-1,-1 0,-1-2,0 0,-1-2,0 1,-1-2,-1 0,6-9,33-28,-52 51,-1 0,1 0,-1 0,1 0,0 0,0 0,0 1,0-1,0 0,0 1,0 0,0 0,1 0,-1 0,0 0,1 0,-1 0,1 1,-1-1,1 1,-1 0,1 0,0-1,-1 2,1-1,-1 0,1 1,-1-1,1 1,-1 0,1-1,-1 1,0 0,1 1,-1-1,0 0,0 1,0-1,0 1,0 0,0-1,-1 1,1 0,0 0,-1 0,1 1,-1-1,0 0,0 0,0 1,0-1,0 0,-1 1,1 0,2 13,0 0,-1 0,-1 0,-1 0,0 0,-1 0,-1 0,0 0,-1-1,-1 1,0-1,-3 4,5-14,0-1,0 1,-1-1,0 0,0 0,0 0,0 0,-1-1,1 1,-1-1,0 0,0 0,0 0,0-1,-1 0,1 1,-1-1,1-1,-1 1,0-1,1 0,-1 0,0 0,0 0,0-1,0 0,-5 0,10 0,-1 0,0-1,0 1,0 0,1 0,-1 0,0-1,0 1,1 0,-1-1,0 1,1-1,-1 1,0-1,1 1,-1-1,1 1,-1-1,0 0,1 1,0-1,-1 0,1 1,-1-1,1 0,0 1,-1-1,1 0,0 0,0 0,0 1,0-1,0 0,0 0,0 0,0 1,0-1,0 0,0 0,0 0,0 1,1-1,-1 0,0 0,1 1,-1-1,0 0,1 1,-1-1,1 0,-1 1,1-1,0 1,-1-1,1 1,-1-1,1 1,0-1,0 1,-1-1,1 1,0 0,0 0,-1-1,1 1,0 0,12-5,0 1,-1 1,2 0,-1 0,0 2,0-1,1 2,-1 0,0 0,1 1,1 1,44 10,-52-9,1-1,0 0,0 0,0-1,0 0,1 0,-1-1,0 0,0-1,0 0,7-1,8-7,-1-1,0-1,0-1,-1-1,-1 0,0-2,-1 0,-1-1,0-1,-1-1,-1-1,-1 0,13-21,-14 24,3-10,0 1,-1-2,-2 0,-1-1,-1-1,-2 1,0-2,-2 1,3-27,1-145,-26 149,14 51,0 0,-1 0,1 0,0 0,-1 0,1 0,-1 0,1 0,-1 0,0 1,1-1,-1 0,0 0,0 1,0-1,1 1,-1-1,0 0,0 1,0 0,0-1,0 1,0-1,0 1,0 0,0 0,0 0,0 0,0 0,0 0,0 0,0 0,0 0,0 0,0 0,0 0,0 1,0-1,0 0,0 1,0-1,0 1,0-1,0 1,1 0,-1-1,0 1,0 0,-7 9,1 0,0 0,0 1,1 0,0 0,1 1,1 0,0-1,0 1,1 1,1-1,0 0,0 1,1 1,-5 20,0 6,2 1,1-1,2 1,2-1,2 1,1-1,2 1,9 26,-6-30,-2 0,-1 0,-2 1,-2 0,-1 0,-3 19,-16-19,17-37,0-1,1 1,-1-1,1 1,-1-1,0 0,1 1,-1-1,0 0,1 0,-1 1,0-1,0 0,1 0,-1 0,0 0,0 0,1 0,-1 0,0 0,0 0,1 0,-1 0,0-1,1 1,-1 0,0 0,1-1,-1 1,0 0,1-1,-1 1,0-1,1 1,-1-1,1 1,-1-1,1 1,-1-1,1 0,0 1,-1-1,1 0,0 1,-1-1,1 0,0 1,0-1,0 0,-1 0,1 1,0-1,0 0,0 0,-9-46,7 22</inkml:trace>
  <inkml:trace contextRef="#ctx0" brushRef="#br0" timeOffset="329.899">2292 350,'-28'20,"15"-13,0 1,1 0,0 1,0 0,1 1,0 0,0 1,2 1,-1-1,1 1,1 1,0 0,1 0,-2 4,9-10,1 0,-1 0,1 0,0-1,1 1,0 0,0-1,0 1,1-1,-1 0,2 0,-1 0,1 0,0-1,0 1,0-1,1 0,0 0,0-1,0 1,0-1,1 0,0 0,0-1,0 0,0 0,0 0,1-1,-1 0,3 0,34 23,55 39,-70-74,-21-4</inkml:trace>
  <inkml:trace contextRef="#ctx0" brushRef="#br0" timeOffset="685.224">881 68,'5'0,"1"4,0 3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2:04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29,'9'0,"9"0,5 0,4 0,3 0,0 0,0-5,0-1,-1 0,0 1,0 2,-1 1,1 1,-6 0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18120 623,'-2'-1,"-1"0,1 0,-1 0,0 1,1-1,-1 1,0-1,0 1,1 0,-1 0,0 1,0-1,1 0,-1 1,0 0,1 0,-1-1,1 2,-1-1,1 0,-1 0,1 1,0-1,0 1,0 0,0 0,0-1,0 1,0 1,-1 0,-44 73,41-60,1 1,1 1,1-1,1 0,0 1,1 0,1-1,0 1,2 6,-1 9,-1-30,-1 1,0 0,1 0,-1-1,1 1,0 0,0 0,1-1,-1 1,1 0,0 0,0-1,0 1,0-1,1 1,0-1,-1 0,1 1,0-1,1 0,-1 0,0 0,1-1,0 1,-1 0,1-1,0 0,0 0,1 0,-1 0,0 0,1 0,-1-1,1 0,-1 0,1 0,0 0,-1 0,1-1,0 0,0 0,0 0,11-6,-1 0,1-2,-1 0,0 0,-1-2,0 1,0-2,-1 0,-1 0,0-1,3-4,-1 2,-1-1,0 0,-1 0,-1-1,0-1,-1 0,-1 0,-1 0,0-1,-1 0,-1-1,0-3,-4 18,-1 0,0 1,1-1,-1 0,-1 0,1 1,0-1,-1 0,0 1,0-1,0 0,0 1,0-1,-1 1,0 0,1-1,-1 1,-1 0,1 0,0 0,-1 0,1 1,-1-1,0 1,0 0,0-1,0 1,0 0,-2 0,-4-2,-1 0,0 1,0 0,0 0,0 1,0 0,-1 1,1 1,-11 0,-45-8,95-16,11 9,2 1,-1-3,-1-1,0-1,-1-3,-2-1,0-2,4-5,-32 18,0 0,-1 0,0-1,-1 0,0-1,-1 1,-1-1,0 0,-1-1,0 1,-1-1,-1 0,0 0,-1 0,-1 0,0 0,-1 0,-1 0,-2-8,-7-11,7 64,46 267,-24-210,-4 1,-3 1,-4 0,-5 0,-3 0,-4 0,-5 7,-65 280,71-356,-1-1,-1 1,0-1,-2 0,0 0,-1-1,-1 0,-1-1,11-16,0-1,-1 1,1 0,0-1,0 1,-1-1,1 1,0 0,-1-1,1 1,-1-1,1 1,-1-1,1 0,-1 1,1-1,-1 1,1-1,-1 0,1 1,-1-1,0 0,1 0,-1 0,1 1,-1-1,0 0,1 0,-1 0,0 0,1 0,-1 0,0 0,1 0,-1 0,0-1,1 1,-1 0,1 0,-1 0,0-1,1 1,-1 0,1-1,-1 1,1-1,-1 1,1 0,-1-1,1 1,-1-1,1 1,0-1,-1 0,1 1,0-1,-1 1,1-1,0 0,0 1,0-1,-1 1,1-1,0 0,0 1,-7-47,6-14,3-1,2 0,3 1,2 0,3 0,3 2,2-1,11-19,27-11,-35 71</inkml:trace>
  <inkml:trace contextRef="#ctx0" brushRef="#br0" timeOffset="-12283.403">11375 227,'-2'1,"0"1,0-1,0 1,0-1,1 1,-1 0,1 0,-1 0,1 0,0 0,0 0,0 0,0 0,0 0,0 1,0-1,1 0,-1 1,1-1,0 0,0 1,0-1,0 0,0 3,0-2,-14 393,-50-56,60-321,8-20,66-194,-66 174</inkml:trace>
  <inkml:trace contextRef="#ctx0" brushRef="#br0" timeOffset="-11988.908">11064 735,'90'-17,"134"-6,-207 19,-2 2,0-1,-1 0,0-2,0 1,0-1,0-1,-1-1,0 0,8-6,-5-1</inkml:trace>
  <inkml:trace contextRef="#ctx0" brushRef="#br0" timeOffset="-11568.531">11685 256,'-21'130,"7"-50,4 1,-1 71,11-139,0 0,1-1,1 1,0 0,0-1,2 1,-1-1,1 0,1 0,0 0,1-1,0 0,1 0,0 0,1-1,3 3,-7-10,0 0,1 0,0-1,-1 1,1-1,0-1,0 1,0-1,0 1,0-1,0-1,1 1,-1-1,0 0,0 0,1-1,-1 1,0-1,0 0,0 0,0-1,0 0,0 0,0 0,-1 0,1-1,-1 0,1 0,-1 0,0 0,0-1,-1 1,4-5,50-25,-56 33,0 1,0-1,1 0,-1 0,0 1,0-1,0 1,0-1,0 1,0-1,0 1,0 0,0 0,0-1,0 1,0 0,-1 0,1 0,0 0,0 0,-1 0,1 0,-1 0,1 0,-1 0,1 0,-1 0,0 0,0 1,1-1,-1 0,0 0,0 0,0 1,0-1,0 0,-1 0,1 0,0 0,0 1,-1-1,1 0,-1 1,1 7,25 81,-24-88,0 1,0-1,0 1,1-1,-1 0,1 0,0 0,-1 0,1 0,0 0,0 0,0 0,0-1,0 1,1-1,-1 0,0 1,1-1,-1 0,1-1,-1 1,1 0,0-1,-1 1,1-1,0 0,-1 0,1 0,0 0,-1 0,1 0,-1-1,1 0,15-6</inkml:trace>
  <inkml:trace contextRef="#ctx0" brushRef="#br0" timeOffset="-11206.096">12249 848,'10'2,"-1"1,1-2,0 1,0-2,0 1,-1-1,1-1,0 1,0-2,0 1,-1-1,1-1,-1 0,0 0,0-1,0 0,0-1,0 0,-1 0,0-1,0 0,-1 0,1-1,-1 1,-1-2,4-3,-9 8,-1 1,1-1,-1 0,1 1,-1-1,0 1,0-1,0 0,0 1,-1-1,1 1,-1-1,1 1,-1-1,0 1,0-1,0 1,0 0,-1-1,1 1,0 0,-1 0,0 0,1 0,-1 0,0 0,0 1,0-1,0 1,-1-1,1 1,0 0,-1-1,1 1,0 1,-1-1,1 0,-1 1,0-1,1 1,-1 0,1-1,-1 1,0 0,1 1,-1-1,1 1,-1-1,1 1,-1 0,1-1,-1 1,1 1,0-1,-2 1,-4 1,0 0,-1 1,1 1,1-1,-1 1,1 0,-1 1,1 0,1 0,-1 1,1 0,1 0,-1 0,1 0,0 1,1 0,0 0,0 0,1 1,0 0,0-1,1 1,0 0,0 0,1 0,1 0,-1 0,1 0,1 0,0 0,0 0,1 0,0 0,0 0,1 0,3 5,3-5,0 0,1-1,0 0,1 0,0-1,0 0,0-1,1 0,0-1,0 0,0-1,1-1,-1 0,1 0,0-1,0-1,0 0,2-1,70 2,-60-2</inkml:trace>
  <inkml:trace contextRef="#ctx0" brushRef="#br0" timeOffset="-9414.452">13350 1102,'-1'-22,"1"0,0 0,2 1,0-1,2 0,0 1,2 0,0 0,1 0,1 1,1 0,1 1,0 0,2 0,0 1,1 1,1 0,10-9,163-100,-185 125,-1 0,0 0,1 0,-1 0,1 0,-1 0,1 0,0 1,-1-1,1 1,0-1,-1 1,1 0,0-1,0 1,-1 0,1 0,0 0,0 1,-1-1,1 0,0 1,-1-1,1 1,0-1,-1 1,1 0,-1 0,1-1,-1 1,1 0,-1 1,0-1,1 0,-1 0,0 1,0-1,0 0,0 1,0-1,0 1,0-1,-1 1,1 0,0-1,-1 1,1 0,-1-1,0 1,0 0,0 0,1-1,-1 1,-1 0,1 256,-1-256,1-1,0 1,0-1,0 0,0 1,1-1,-1 0,0 1,1-1,-1 0,0 0,1 1,0-1,-1 0,1 0,0 0,-1 1,1-1,0 0,0 0,0 0,0 0,0-1,0 1,0 0,0 0,1-1,-1 1,0 0,0-1,1 1,-1-1,0 0,1 1,-1-1,0 0,1 0,-1 0,0 0,1 0,-1 0,0 0,1-1,-1 1,0 0,1-1,-1 1,0-1,0 1,1-1,-1 0,0 1,0-1,0 0,0 0,0 0,0 0,0 0,0 0,227-211,-127 138,-100 74,0-1,0 0,-1 1,1-1,0 1,0-1,0 1,0-1,0 1,0 0,0-1,0 1,0 0,0 0,0 0,0 0,0 0,0 0,0 0,0 0,0 0,0 0,-1 0,1 1,0-1,0 0,0 1,0-1,0 1,0-1,0 1,0-1,-1 1,1 0,0-1,-1 1,1 0,0 0,-1 0,1-1,-1 1,1 0,-1 0,1 0,-1 0,0 0,1 0,-1 0,0 0,0 0,0 0,0 0,0 0,0 0,0 0,0 0,0 0,0 0,-7 62,-1-28,2 0,1 1,2-1,1 1,2 0,2 12,3-29,1-7</inkml:trace>
  <inkml:trace contextRef="#ctx0" brushRef="#br0" timeOffset="-9115.341">14592 678,'-19'25,"-4"3,2 0,0 2,2 0,2 1,1 1,1 0,-3 13,17-42,-1 0,1 0,0 0,0 0,0 0,1 0,-1 0,1 1,-1-1,1 0,0 0,0 0,1 1,-1-1,1 0,-1 0,1 0,0 0,0 0,1 0,-1 0,0 0,1 0,0-1,0 1,0-1,0 1,0-1,0 1,1-1,-1 0,1 0,-1 0,1-1,0 1,0-1,0 1,0-1,0 0,0 0,0 0,0-1,0 1,0-1,0 1,1-1,-1 0,3-1,11-4,1 0,-2-2,1 0,-1-1,0 0,0-2,-1 0,-1 0,1-1,-2-1,0-1,0 0,-1 0,-1-1,0-1,-1 1,0-2,5-12,-11 20,0-1,0 0,-1 0,0 0,0 0,-1-1,-1 1,0-1,0 1,0-1,-1 1,-1-3,1 8,-1 1,1-1,-1 1,0 0,0-1,0 1,0 0,0-1,-1 1,0 0,1 0,-1 0,-1 0,1 1,0-1,0 1,-1-1,0 1,1 0,-1 0,0 0,0 0,0 0,0 1,-1-1,1 1,0 0,-1 0,1 0,0 0,-1 1,1-1,-1 1,0 0,-23 2,2 3</inkml:trace>
  <inkml:trace contextRef="#ctx0" brushRef="#br0" timeOffset="-8699.011">15354 227,'-11'13,"-1"0,2 1,0 1,0-1,1 1,1 1,1 0,0 0,1 0,1 1,0 0,2 0,-1 0,2 1,1-1,0 0,1 1,1-1,0 1,2 4,1-7,0 0,-1 1,-1-1,0 0,-1 1,-1 0,0-1,-1 1,-3 12,-2 0,-1-1,-2 0,-1 0,0-1,-3-1,-4 7,-10 25,23-49</inkml:trace>
  <inkml:trace contextRef="#ctx0" brushRef="#br0" timeOffset="-8452.667">14931 623,'38'4,"37"3,10-1,-4-1,-11-2,-13-1,-11-1,-9 0,-6-1,-3 4,-2 2,0 0,0-1,-4-2</inkml:trace>
  <inkml:trace contextRef="#ctx0" brushRef="#br0" timeOffset="-8251.127">15833 678,'-14'34,"-5"6,1-4</inkml:trace>
  <inkml:trace contextRef="#ctx0" brushRef="#br0" timeOffset="-8099.024">15806 340</inkml:trace>
  <inkml:trace contextRef="#ctx0" brushRef="#br0" timeOffset="-7817.393">16116 594,'-6'22,"-1"3,0 1,1 0,2 0,0 0,2 0,1 1,1-1,3 20,-3-43,1 0,-1 0,1 1,0-1,0 0,0 0,0 0,0 0,1 0,-1-1,1 1,0 0,0-1,0 1,0-1,0 0,1 1,-1-1,1 0,-1 0,1-1,0 1,0 0,0-1,0 0,0 0,0 0,0 0,0 0,0-1,0 1,0-1,1 0,-1 0,0 0,0 0,0 0,1-1,-1 0,0 1,0-1,0 0,0-1,0 1,0 0,1-2,8-7,0 0,0-1,-1 0,-1-1,0 0,0-1,-2 0,1-1,-1 0,-1 0,-1 0,0-1,-1 0,1-3,10-94,-15 109,-1-1,0 1,-1 0,1 0,0 0,-1-1,0 1,0 0,0 0,0 0,0 0,-1 0,1 0,-1 0,0 1,1-1,-1 1,-1-1,1 1,0-1,-1 1,1 0,-1 0,1 1,-1-1,0 0,0 1,0-1,0 1,0 0,0 0,-3 0,1 1,0 0,-1 0,1 1,0 0,0 0,0 0,0 1,0-1,1 1,-1 0,0 1,1-1,-1 1,1 0,-2 2,-19 13</inkml:trace>
  <inkml:trace contextRef="#ctx0" brushRef="#br0" timeOffset="-7366.236">16511 904,'44'-76,"91"-127,-135 202,1 0,-1 0,1 0,-1 0,1 0,-1 0,1 0,0 0,0 0,0 0,-1 1,1-1,0 0,0 0,0 1,0-1,0 1,0-1,0 1,0-1,0 1,1 0,-1 0,0-1,0 1,0 0,0 0,1 0,-1 0,0 0,0 0,0 1,0-1,0 0,0 0,1 1,-1-1,0 1,0-1,0 1,0 0,0-1,-1 1,1 0,0-1,0 1,0 0,0 0,-1 0,1 0,0 0,-1 0,1 0,-1 0,1 0,22 55,-22-50,1 0,-1 0,1-1,0 1,1 0,-1-1,1 1,0-1,0 0,1 0,0 0,0-1,0 1,0-1,0 0,1 0,0 0,0-1,0 0,0 0,1 0,-1 0,4 0,2 0,0-2,0 1,0-2,0 1,1-1,-1-1,0 0,0-1,0 0,-1 0,1-1,0-1,-1 0,0 0,0-1,0 0,-1-1,1 0,-1-1,-1 0,1 0,-1 0,0-1,-1-1,0 1,0-1,-1 0,0-1,-1 1,0-1,0-1,1-5,6-12,-2 2</inkml:trace>
  <inkml:trace contextRef="#ctx0" brushRef="#br0" timeOffset="4383.471">1 2231,'43'-15,"-1"-3,-1-1,-1-2,0-2,-2-2,7-7,-22 17,7-3,-1-2,0-1,-1-1,-2-1,0-2,-2 0,0-2,-2 0,17-29,-33 44,0-1,-1 1,-1-1,0 0,-1 0,0 0,-1 0,0 0,-1-1,-1 1,-1-7,0 17,0-1,0 1,0 0,-1 0,0 0,1 0,-1 0,0 0,-1 1,1-1,0 1,-1-1,1 1,-1 0,0 0,0 0,0 0,0 0,0 1,0-1,0 1,-1 0,1 0,0 0,-1 1,1-1,-1 1,1 0,-1 0,1 0,-1 0,1 0,0 1,-1 0,1-1,0 1,-1 1,1-1,0 0,0 1,0-1,0 1,0 0,0 0,0 0,1 1,-1-1,1 1,0-1,-1 2,-2-2,-1 1,1 0,1 0,-1 0,0 0,1 1,0 0,-1 0,2 0,-1 1,0-1,1 1,0 0,0-1,0 2,1-1,-1 0,1 0,1 1,-1-1,1 1,0 0,0-1,0 1,1 0,0 0,0-1,1 1,-1 0,1-1,1 1,-1 0,1-1,0 1,0-1,0 0,1 0,2 4,4-1,0-1,0 0,1-1,0 0,0-1,1 0,0 0,-1-1,2 0,-1-1,0-1,1 0,-1 0,1-1,-1 0,1-1,0 0,-1-1,1-1,1 0,68 2,-79 0,0 0,0 0,1 0,-1 1,0-1,0 0,0 1,0 0,0-1,0 1,0 0,0 0,0 0,0 0,-1 0,1 1,0-1,-1 1,1-1,-1 1,1-1,-1 1,0 0,1 0,-1-1,0 1,0 0,-1 0,1 0,0 0,-1 0,1 1,-1-1,1 0,-1 0,0 0,0 0,0 0,0 1,-1-1,-23 91,18-78,-9 24,10-28,0-1,1 1,0 0,1 0,0 0,1 1,0-1,1 1,0-1,0 6,2-16,-1 0,0 0,1 0,-1-1,0 1,1 0,-1 0,1 0,-1-1,1 1,0 0,-1-1,1 1,0 0,-1-1,1 1,0-1,0 1,-1-1,1 1,0-1,0 0,0 1,0-1,0 0,0 0,-1 0,1 1,0-1,0 0,0 0,0 0,0-1,0 1,0 0,0 0,0 0,0-1,-1 1,1 0,0-1,0 1,0-1,-1 1,1-1,0 1,0-1,-1 0,1 1,0-1,-1 0,1 1,-1-1,1-1,-1 2,15-9</inkml:trace>
  <inkml:trace contextRef="#ctx0" brushRef="#br0" timeOffset="-27311.148">1130 143,'0'0,"0"0,-1 0,1 0,0 0,-1 0,1 0,-1 0,1 0,0 0,-1 0,1 0,0 0,-1 0,1 0,-1 0,1 0,0 0,-1 0,1 0,0-1,-1 1,1 0,0 0,0-1,-1 1,1 0,0 0,-1-1,1 1,0 0,0 0,0-1,-1 1,1 0,0-1,0 1,0-1,0 1,0 0,0-1,-1 1,-14 39,5 3,1 2,2-1,3 1,1 0,2 1,2-1,2 3,-2-32,0-1,2 1,-1-1,2 1,0-1,1 0,0 0,1-1,3 6,-6-14,-1-1,1 0,0 1,1-1,-1-1,1 1,-1 0,1-1,0 0,0 0,1 0,-1 0,1-1,-1 1,1-1,0 0,0-1,0 1,0-1,0 0,0 0,0-1,0 1,0-1,0 0,1-1,-1 1,2-2,10-3,-1-2,1 0,-1-1,-1-1,1 0,-1-1,-1 0,0-2,-1 1,0-2,0 0,-2 0,1-1,-2 0,0-1,-1-1,2-3,43-54,-13 14,-33 82,-9 27,-1-24,2 1,0-1,2 0,1 1,1-1,1-1,7 22,-9-41,1 1,0-1,0 0,0 0,1-1,0 1,0-1,0 0,1 0,-1-1,1 1,0-1,1-1,-1 1,1-1,-1 0,1-1,0 1,0-1,0-1,0 1,1-1,-1 0,0-1,0 0,1 0,-1-1,0 0,1 0,-1 0,0-1,0 0,0-1,-1 1,1-1,0-1,-1 1,0-1,0 0,2-2,15-15,-1-1,-1-1,-1-1,-1-1,-1-1,-1 0,-1-1,-2-1,2-7,2-2,-1-1,-2-1,-2 0,-1-1,-3 0,0-3,-10 15,-4 29</inkml:trace>
  <inkml:trace contextRef="#ctx0" brushRef="#br0" timeOffset="-26975.969">2259 764,'39'-17,"-1"0,0-3,-2-1,0-2,-2-1,14-14,-42 34,0 0,0-1,-1 1,1-1,-1-1,-1 1,1-1,-1 1,0-1,0-1,-1 1,1 0,-1-1,-1 0,1 0,-1 0,-1 0,1 0,-1 0,0 0,-1 0,0-1,0 1,0 0,-1 0,0 0,-1-2,-2 6,0-1,0 1,0 0,0 0,-1 0,1 1,-1-1,0 1,0 0,0 1,0-1,0 1,0 0,-1 0,1 0,0 1,0 0,-1 0,1 0,0 1,0 0,0 0,-1 0,1 1,0-1,0 1,1 0,-1 1,0-1,1 1,-1 0,1 0,0 0,-3 4,-1 0,0 0,0 0,1 1,0-1,1 2,0-1,0 1,1 0,0 0,0 1,1-1,0 1,1 0,0 0,1 0,0 1,0-1,1 0,1 1,-1-1,2 1,0-1,0 1,0-1,2 0,-1 0,1 0,1 0,0 0,0 0,1-1,0 0,0 0,1 0,0-1,1 0,0 0,0-1,1 1,0-2,0 1,1-1,-1 0,1-1,1 0,-1 0,1-1,-1 0,4 0,131-1,-120-4</inkml:trace>
  <inkml:trace contextRef="#ctx0" brushRef="#br0" timeOffset="-25754.555">3360 566,'-4'26,"1"0,1-1,1 1,1 0,2 0,2 10,-3-26,0-1,0 0,1-1,0 1,0-1,1 1,0-1,0 0,1 0,0 0,1-1,0 0,5 7,-8-11,0-1,1 0,-1 1,1-1,-1 0,1 0,0-1,0 1,0-1,-1 1,2-1,-1 0,0 0,0 0,0 0,0-1,1 1,-1-1,0 0,0 0,1 0,-1 0,0-1,1 1,-1-1,0 0,0 0,0 0,0-1,0 1,0 0,0-1,0 0,-1 0,2-1,8-7,-1 0,0-1,-1 0,0 0,-1-1,0-1,-1 1,2-6,27-37,-36 54,-1 0,0 0,1 0,0 1,-1-1,1 0,-1 0,1 0,0 1,0-1,0 0,-1 1,1-1,0 0,0 1,0-1,0 1,0 0,0-1,0 1,0 0,0-1,0 1,0 0,0 0,0 0,0 0,0 0,0 0,0 0,0 0,0 1,0-1,0 0,0 1,0-1,0 0,0 1,0-1,0 1,0 0,0-1,-1 1,1 0,0-1,0 1,-1 0,1 0,0 0,-1 0,1-1,-1 1,1 0,-1 0,0 0,1 0,-1 0,0 0,0 0,0 1,23 41,-21-35,1 0,0-1,0 1,1-1,0 0,1 0,-1 0,1-1,1 1,-1-1,1 0,0-1,0 0,1 0,0 0,-1 0,2-1,-1 0,0-1,1 0,0 0,5 1,-4-4,0-1,1 0,-1 0,0-1,0 0,-1-1,1 0,0-1,-1 1,0-1,0-1,0 0,0 0,-1-1,0 1,0-1,0-1,-1 0,0 0,0 0,-1 0,0-1,0 0,3-8,-1 7,0 0,0-1,-2 0,1 0,-1-1,-1 1,1-1,-2 0,0 0,0 0,-1-1,0 1,0-11,-7 6</inkml:trace>
  <inkml:trace contextRef="#ctx0" brushRef="#br0" timeOffset="-25508.513">4375 735,'-9'34,"-9"20,0 6,2-7</inkml:trace>
  <inkml:trace contextRef="#ctx0" brushRef="#br0" timeOffset="-25268.449">4375 171</inkml:trace>
  <inkml:trace contextRef="#ctx0" brushRef="#br0" timeOffset="-22353.916">4884 171,'0'407,"-30"-105,31-196,-1-107</inkml:trace>
  <inkml:trace contextRef="#ctx0" brushRef="#br0" timeOffset="-21919.802">5052 199,'-3'6,"0"0,0 0,0 1,0-1,1 1,0-1,0 1,1 0,0 0,0-1,1 1,0 0,0 0,0 0,1 0,0 0,0-1,1 1,0 0,2 5,-3-7,7 47,-2 0,-3 1,-3 0,-3 24,1 21,3 131,22-174,-22-54,0 0,-1 0,1 0,0 0,0 0,0-1,0 1,0 0,0-1,0 1,0-1,0 1,0-1,0 1,0-1,0 0,0 0,0 1,0-1,1 0,-1 0,0 0,0 0,0 0,0 0,0-1,1 1,-1 0,0 0,0-1,0 1,0-1,0 1,0-1,0 0,0 1,0-1,0 0,0 1,-1-1,1 0,0 0,0 0,-1 0,1 0,-1 0,1 0,-1 0,1-1,8-13</inkml:trace>
  <inkml:trace contextRef="#ctx0" brushRef="#br0" timeOffset="-21025.675">6182 623,'-18'0,"0"2,0 0,1 1,-1 0,1 2,0 0,0 1,0 1,1 0,-14 9,22-12,1 1,-1 0,1 0,0 0,0 1,1 0,0 1,0-1,0 1,1 0,0 1,1-1,-1 1,1 0,1 0,-1 0,2 0,-1 1,1-1,0 1,1 0,-1 6,3-9,0-1,1 1,-1-1,1 1,0-1,1 0,-1 1,1-1,0 0,0-1,0 1,1-1,0 1,0-1,0 0,0 0,1-1,-1 1,1-1,0 0,0 0,0-1,1 0,-1 0,0 0,1 0,0-1,-1 0,1 0,0 0,-1-1,1 0,0 0,0 0,-1-1,1 0,0 0,-1 0,1-1,-1 0,0 0,1 0,-1-1,2-1,18-8,-1-1,-1-2,0 0,-1-1,-1-2,0 0,-1-1,-1-1,-1-1,8-12,53-55,-78 87,-1 0,1 0,0 0,-1 0,1 0,0 1,0-1,0 0,0 0,0 1,0-1,0 1,0-1,0 1,0-1,0 1,0 0,0-1,0 1,0 0,0 0,0 0,1 0,-1 0,0 0,0 0,0 0,0 0,0 1,0-1,0 0,0 1,1-1,-1 1,0-1,-1 1,1-1,0 1,0 0,0 0,0-1,0 1,-1 0,1 0,0 0,-1 0,1 0,0 0,-1 0,1 0,-1 0,0 0,1 0,-1 0,0 0,0 0,0 0,1 1,-1-1,0 0,-1 0,1 0,0 0,0 0,0 0,-1 1,1-1,4 62,-5-55,0 0,0-1,1 1,0 0,1-1,0 1,0 0,0-1,1 1,1-1,-1 1,1-1,0 0,0 0,1 0,0-1,0 1,1-1,0 0,0 0,0-1,1 1,0-1,0 0,4 2,2-3,-1 0,1 0,0-1,0-1,0 0,0 0,0-1,0-1,1 0,11-2,1 1</inkml:trace>
  <inkml:trace contextRef="#ctx0" brushRef="#br0" timeOffset="-20590.373">6774 848,'105'-161,"-33"50,-72 111,0 1,1-1,-1 1,0-1,0 1,0-1,0 0,1 1,-1-1,0 1,0-1,1 0,-1 1,0-1,1 0,-1 1,0-1,1 0,-1 0,0 1,1-1,-1 0,1 0,-1 0,0 0,1 1,-1-1,1 0,-1 0,1 0,-1 0,0 0,1 0,-1 0,1 0,-1 0,1 0,-1 0,1-1,-1 1,0 0,1 0,-1 0,1 0,-1-1,0 1,1 0,-1 0,0-1,1 1,-1 0,0-1,1 1,-1 0,0-1,0 1,1-1,-1 1,0 0,0-1,0 1,0-1,0 1,1-1,-1 1,0 0,0-1,0 1,0-1,0 1,2 37,-2-32,-1 37,-1-31,1-1,0 1,1 0,0 0,0-1,1 1,1 0,0-1,0 1,1-1,0 1,1-1,0 0,1-1,0 1,0-1,1 0,3 3,-3-8,0-1,0 0,0 0,0-1,0 0,1 0,-1 0,1-1,-1 0,1 0,0-1,-1 0,1 0,0 0,-1-1,1 0,0 0,-1-1,0 0,1 0,-1 0,0-1,0 0,0 0,0-1,-1 1,1-1,-1 0,0-1,0 1,-1-1,2-2,5-2,-2-1,1 0,-1-1,0 1,-1-2,-1 1,0-1,0 0,-1-1,0 0,9-26,-9 23</inkml:trace>
  <inkml:trace contextRef="#ctx0" brushRef="#br0" timeOffset="-20205.771">7791 678,'-26'1,"1"1,-1 1,1 1,0 2,0 0,1 2,0 0,0 2,1 0,-19 12,38-20,1 0,-1 0,1 0,-1 1,1-1,0 1,0-1,0 1,0 0,0 0,1 1,-1-1,1 0,0 1,0 0,0-1,1 1,-1 0,1 0,0 0,0 0,0 0,1 0,0 0,-1 0,1 0,0 0,1 0,-1 0,1 1,0-1,0 0,0-1,1 1,-1 0,1 0,0-1,0 1,0 0,0-1,1 0,-1 0,1 0,0 0,0 0,0 0,0-1,1 1,8 1,0-1,0 0,1-1,-1 0,1-1,0 0,-1-1,1 0,0-1,-1-1,1 0,-1 0,0-1,1-1,-1 0,9-5,2-2,0-2,-1 0,-1-1,0-1,-1-2,0 1,0-3,44-23,-63 41,0 0,1 1,-1 0,1-1,-1 1,1 0,-1-1,1 1,-1 0,1 0,-1 0,1 1,-1-1,1 0,-1 1,1-1,-1 0,1 1,-1 0,0-1,1 1,-1 0,0 0,1 0,-1-1,0 2,0-1,0 0,0 0,0 0,0 0,0 0,0 1,-1-1,1 0,0 1,-1-1,1 1,-1-1,0 1,1-1,-1 1,0-1,0 1,0-1,0 2,3 17,-3-15,1 1,-1-1,1 1,0-1,1 0,-1 1,1-1,0 0,0 0,1 0,-1-1,1 1,0 0,0-1,1 0,1 2,10 4</inkml:trace>
  <inkml:trace contextRef="#ctx0" brushRef="#br0" timeOffset="-19457.499">8242 1,'-5'38,"-1"37,0 11,1 0,2-5,0-12,2-7,1-10,0-4,0-6,5-4,2-5,-1-3,-1-1,-2-2,-1 1,0-11,-2-7</inkml:trace>
  <inkml:trace contextRef="#ctx0" brushRef="#br0" timeOffset="-18890.664">8552 537,'-12'32,"0"-4,2 0,1 1,1 0,1 0,1 1,0 19,6-47,-1 1,1-1,0 0,0 1,0-1,0 0,1 0,-1 1,1-1,-1 0,1 0,0 1,0-1,-1 0,2 0,-1 0,0 0,0 0,1-1,-1 1,1 0,-1 0,1-1,0 1,0-1,-1 0,1 1,0-1,0 0,1 0,-1 0,0-1,0 1,0 0,0-1,1 1,-1-1,0 0,1 0,-1 0,0 0,1 0,-1 0,2-1,10-5,0 0,0-1,-1 0,0-1,0 0,0-1,-1-1,-1 0,0-1,0 0,-1 0,0-1,-1-1,1-2,34-38,30-29,-74 82,0-1,0 1,0 0,0-1,0 1,0-1,1 1,-1-1,0 1,0-1,1 1,-1 0,0-1,0 1,1-1,-1 1,1 0,-1-1,0 1,1 0,-1 0,1-1,-1 1,0 0,1 0,-1 0,1 0,-1-1,1 1,-1 0,1 0,-1 0,1 0,-1 0,1 0,-1 0,1 0,-1 0,1 1,-1-1,1 0,-1 0,1 0,-1 0,0 1,1-1,-1 0,1 1,-1-1,0 0,1 1,-1-1,0 0,1 1,-1-1,0 0,1 1,-1-1,0 1,0-1,0 1,1-1,-1 1,0-1,2 37,-2-31,26 239,2 32,-28-265,3 14,-2 1,-1-1,0 1,-2-1,-2 1,0-1,-2 0,0 0,-2-1,-1 0,-1 0,-12 20,14-31,0-2,-1 1,-1-1,0 0,-1-1,0-1,-1 1,0-2,0 0,-1 0,-1-1,-4 2,16-9,1-1,-1 1,0 0,0-1,1 1,-1-1,0 1,0-1,1 0,-1 0,0 0,0 0,0 0,0 0,1-1,-1 1,0 0,0-1,1 0,-1 1,0-1,1 0,-1 0,1 0,-1 0,1 0,-1 0,1 0,0 0,-1-1,1 1,0-1,0 1,0-1,0 1,0-1,0 1,1-1,-1 0,0 0,1 1,0-1,-1-1,-9-82,42-88,-17 115,48-141,-49 172</inkml:trace>
  <inkml:trace contextRef="#ctx0" brushRef="#br0" timeOffset="-18424.099">9145 537,'53'-27,"-23"10,2 1,0 1,1 2,0 2,29-7,-61 17,1 0,-1 0,0 0,0 1,0-1,1 0,-1 1,0-1,0 1,1-1,-1 1,1 0,-1-1,0 1,1 0,-1 0,1 0,-1 0,0 0,1 1,-1-1,1 0,-1 0,0 1,1-1,-1 1,0 0,0-1,1 1,-1 0,0 0,0-1,0 1,0 0,0 0,0 0,0 0,0 1,0-1,-1 0,1 0,0 0,-1 1,1-1,-1 0,1 1,-1-1,0 0,0 1,1-1,-1 1,0-1,0 0,0 1,0-1,-1 1,1-1,0 0,-1 1,1 0,-60 82,-103 132,159-211,-49 97,52-99,0 0,0 0,0 0,1 0,-1 0,1 0,0 0,0 0,0 0,0 0,0 0,1 0,-1-1,1 1,0 0,0 0,0 0,0 0,1-1,-1 1,1-1,-1 1,1-1,0 1,0-1,0 0,0 0,1 0,-1 0,0-1,1 1,-1 0,1-1,0 0,-1 1,2-1,14 3,-1 0,2-1,-1 0,0-2,0 0,1-1,-1-1,0-1,12-2,-25 4,0 0,0 0,0-1,-1 1,1-1,0 0,0-1,-1 1,1-1,0 0,-1 0,0 0,1-1,-1 1,0-1,0 0,-1 0,1-1,-1 1,1-1,-1 0,0 1,0-1,1-3,-5-5</inkml:trace>
  <inkml:trace contextRef="#ctx0" brushRef="#br0" timeOffset="-18187.544">9116 678,'39'-4,"22"-7,5-2,-3 2,-8 3,-9 3,-7 1,-5 3,-4 0,-2 2,-1-1,0 1,-1-1,-4 0</inkml:trace>
  <inkml:trace contextRef="#ctx0" brushRef="#br0" timeOffset="-17884.875">9794 678,'15'3,"1"-1,-1-1,1 0,-1-1,1-1,-1-1,1 0,-1 0,0-2,9-3,-18 6,0-1,0-1,0 1,0-1,-1 0,1 0,-1 0,0-1,0 0,0 0,-1 0,1 0,-1-1,0 0,0 0,-1 0,1 0,-1-1,0 1,-1-1,1 0,-1 0,-1 0,1 0,-1 0,0 0,0-2,-1 5,-1 0,1 0,-1 0,0 0,0 0,-1 0,1 0,-1 0,1 0,-1 1,0-1,0 1,0-1,0 1,0 0,-1-1,1 1,-1 0,1 1,-1-1,0 0,0 1,0 0,0-1,0 1,0 0,0 1,0-1,0 0,0 1,-1 0,1 0,0 0,0 0,0 0,-1 1,1-1,0 1,0 0,0 0,0 0,0 0,0 1,0-1,1 1,-1-1,0 2,-9 1,0 2,0-1,1 1,0 1,0 0,1 1,0 0,0 0,1 1,0 1,1-1,0 1,0 1,1 0,0 0,1 0,0 0,1 1,0 0,1 0,1 1,0-1,0 1,1 0,1 0,0-1,1 1,0 0,1 0,0 0,2 1,-1-6,2 0,-1-1,1 0,0 1,1-2,0 1,0 0,0-1,1 0,0 0,0-1,0 0,1 0,0 0,0-1,0 0,0 0,1 0,-1-1,1-1,0 1,3 0,17 3,-1-1,1-1,0-1,1-2,24-1,-28-1</inkml:trace>
  <inkml:trace contextRef="#ctx0" brushRef="#br0" timeOffset="4668.936">1215 1892,'-12'23,"-2"3,0 1,2 0,1 0,1 2,2-1,0 1,1 9,6-36,0-1,1 1,0 0,-1 0,1-1,0 1,0 0,0 0,0 0,0-1,0 1,0 0,1 0,-1-1,1 1,-1 0,1 0,0-1,-1 1,1-1,0 1,0-1,0 1,0-1,1 1,-1-1,0 0,1 0,-1 0,0 1,1-1,0-1,-1 1,1 0,-1 0,1-1,0 1,0 0,-1-1,1 0,0 1,0-1,-1 0,1 0,0 0,0 0,0 0,-1-1,2 1,13-8,-1 0,-1-1,0 0,0-1,-1-1,0 0,-1 0,0-2,-1 1,0-1,1-4,-6 10,2-1,-1 0,0 0,-1-1,1 0,-2 0,1-1,-1 0,-1 0,1 0,-2 0,0-1,0 1,-1-1,0 0,0 0,-2 0,1 0,-1 0,-1 0,-1-7,-1 13,-1 0,0 0,0 0,-1 1,1 0,-1 0,0 0,0 0,0 1,0 0,-1 0,1 0,-1 1,0-1,0 1,0 1,0-1,0 1,0 0,0 1,-1-1,1 1,0 0,0 1,0 0,-1 0,1 0,0 0,0 1,1 0,-1 1,0-1,1 1,-1 0,1 0,-3 3,-11 4</inkml:trace>
  <inkml:trace contextRef="#ctx0" brushRef="#br0" timeOffset="5053.861">1779 1469,'-56'131,"7"3,5 2,1 21,-1-7,42-130,13-27,14-28,-12 12</inkml:trace>
  <inkml:trace contextRef="#ctx0" brushRef="#br0" timeOffset="5339.246">2033 1441,'-135'372,"34"-94,98-269,0-1,0 1,1 0,0 0,1 0,0 1,0-1,1 0,0 0,2 9,3 0</inkml:trace>
  <inkml:trace contextRef="#ctx0" brushRef="#br0" timeOffset="5583.791">2175 1892,'-10'39,"-8"12,0-7,2-12</inkml:trace>
  <inkml:trace contextRef="#ctx0" brushRef="#br0" timeOffset="5818.95">2287 1469,'0'0</inkml:trace>
  <inkml:trace contextRef="#ctx0" brushRef="#br0" timeOffset="6567.089">2400 2089,'26'-41,"-18"26,1 0,1 0,0 1,1 0,0 1,1 1,0-1,1 2,1 0,7-5,-20 15,1 0,0 0,-1 0,1 1,0-1,-1 0,1 1,0-1,0 1,0-1,-1 1,1 0,0 0,0 0,0 0,0 0,0 0,0 0,-1 1,1-1,0 1,0-1,0 1,-1 0,1 0,0-1,-1 1,1 1,-1-1,1 0,-1 0,0 0,1 1,-1-1,0 1,0-1,0 1,0-1,0 1,0 0,0-1,-1 1,1 0,0 0,-1 0,0-1,1 1,-1 0,0 0,0 0,0 0,0 0,0-1,-1 1,1 0,-1 0,1 0,-1 0,1-1,-1 1,0 0,6 79,-5-79,1-1,0 1,0 0,1 0,-1-1,0 1,0 0,1-1,-1 1,1-1,-1 0,1 0,0 1,0-1,-1 0,1 0,0-1,0 1,0 0,0-1,0 1,0-1,0 1,0-1,0 0,0 0,0 0,0 0,0 0,0 0,0-1,0 1,0-1,0 0,0 1,0-1,0 0,1-1,9-5,0 0,-1-1,-1 0,1-1,-1 0,0 0,-1-1,-1-1,1 1,-1-2,-1 1,1-3,16-20,-18 25,-3 4,-1 0,1 1,0-1,0 1,0 0,0 0,1 0,0 0,-1 1,1 0,1-1,-1 1,0 1,1-1,0 1,-1-1,1 1,0 1,0-1,0 1,0 0,1 0,-1 0,0 1,0-1,2 2,65 21,-71-21,1-1,-1 1,1-1,-1 1,1 0,-1 0,1 0,-1 0,0 0,0 0,1 0,-1 0,0 0,0 0,0 1,0-1,0 1,-1-1,1 0,0 1,-1 0,1-1,-1 1,1-1,-1 1,0-1,1 1,-1 0,0-1,0 1,0 0,-1-1,1 1,0 0,-1-1,1 1,-1-1,1 1,-1-1,0 1,1-1,-1 1,0-1,-72 69,63-62,0 0,0 0,1 1,0 0,0 1,1 0,1 0,-6 10,12-19,0 0,0 0,0 0,0 0,1 1,-1-1,1 0,-1 0,0 1,1-1,0 0,-1 1,1-1,0 0,0 1,0-1,0 1,0-1,0 0,0 1,0-1,0 1,1-1,-1 0,1 1,-1-1,1 0,-1 0,1 1,0-1,0 0,-1 0,1 0,0 0,0 0,0 0,0 0,0 0,1 0,-1 0,0-1,0 1,0 0,1-1,-1 1,0-1,1 0,-1 1,69-8,109-88,-175 92,0 0,0 1,0 0,0 0,1 0,-1 0,0 0,1 1,0 0,-1 0,1 0,0 1,0-1,-1 1,1 0,0 1,0-1,-1 1,1 0,0 0,-1 1,1-1,-1 1,1 0,-1 0,0 0,0 1,0-1,0 1,0 0,-1 0,1 1,-1-1,0 1,2 1,-1 9,0-1,-1 1,0 0,-1 0,0 0,-1 1,-1-1,-1 0,-1 9,2 6,-5 89,-4-1,-5 0,-6-1,-15 43,31-139,-1 0,-2 0,1 0,-2-1,-1 0,0 0,-1-1,-1 0,-1-1,0-1,-2 1,0-2,-12 11,24-24,0-1,0 1,1-1,-1 0,0 0,0 0,0 0,-1 0,1 0,0-1,0 1,0-1,-1 1,1-1,0 0,0 0,-1 0,1 0,0 0,0-1,-1 1,1 0,0-1,0 0,0 0,0 0,0 0,0 0,0 0,0 0,0 0,0-1,0 1,1-1,-1 0,1 1,-1-1,1 0,0 0,-1 0,1 0,0 0,0 0,1 0,-1 0,0 0,1 0,-1-1,1 1,0 0,-1 0,1-1,0 1,1 0,-1-1,1-1,-1-37,1 1,3-1,1 1,2 0,2 1,1-1,2 2,7-14,-16 43,13-42,3 0,1 1,3 1,12-16,-13 35,-2 8</inkml:trace>
  <inkml:trace contextRef="#ctx0" brushRef="#br0" timeOffset="7439.766">4319 1864,'-6'8,"-25"31,2 1,2 2,1 0,3 2,-9 22,30-62,0 0,0 0,0 0,1 0,0 0,-1 0,1 0,1 1,-1-1,1 0,-1 1,1-1,1 0,-1 0,0 1,1-1,0 0,0 0,0 1,1-1,0 0,-1 0,1-1,0 1,1 0,-1-1,1 1,-1-1,1 0,0 0,1 0,-1 0,0 0,1-1,-1 1,1-1,0 0,0 0,3 0,7-1,1-1,-1-1,0 0,1-1,-1-1,0 0,0-1,0 0,-1-1,0-1,0 0,0 0,0-2,-1 1,0-2,-1 0,0 0,0-1,-1 0,-1-1,4-4,25-26,-2-1,-2-1,-2-2,-2-2,-1-3,-10 17,-2 0,-1-2,-1 0,-3 0,-1-1,-1-1,-2 0,-2 0,-1-1,-1-18,-3 52,0 0,0 0,0 0,-1 0,1 0,-1 0,0 0,-1 0,1 0,0 1,-1-1,0 0,0 0,0 0,-1 1,1-1,-1 0,0 1,0-1,0 1,0 0,-1 0,1 0,-1 0,0 0,0 0,0 1,0 0,0-1,-1 1,1 0,-1 0,1 1,-1-1,0 1,0 0,1 0,-1 0,0 0,0 1,-3-1,-4 7,1 0,0 0,0 1,1 0,-1 1,2 0,-1 0,1 1,0 0,1 1,0-1,1 1,0 1,0-1,1 1,1 0,0 0,-3 12,-2-4,0 1,2 1,0 0,1 0,1 0,1 0,1 1,1 0,1 0,1-1,1 1,1 0,0 0,2-1,1 0,0 1,2-2,2 5,-4-12,2-1,0 0,1 0,0 0,0-1,1 0,1-1,0 0,0-1,1 0,0 0,1-1,0 0,0-1,8 3,-14-6,0 0,1 0,0-1,0 0,0 0,0 0,0-1,1 0,-1-1,1 0,-1 0,1 0,-1-1,1 0,0 0,-1-1,1 0,-1-1,1 1,-1-1,0-1,0 1,0-1,0-1,0 1,-1-1,6-4,8-12,-4-1</inkml:trace>
  <inkml:trace contextRef="#ctx0" brushRef="#br0" timeOffset="7838.946">5194 1836,'-13'34,"1"1,1 1,2 0,2 1,1-1,2 1,2 3,1-36,1 1,0-1,0 0,0 0,0 0,1 0,0 0,0 0,0 0,0 0,0 0,1 0,0 0,0-1,0 1,0-1,1 1,-1-1,1 0,0 0,0 0,0 0,0 0,0-1,1 0,-1 1,1-1,0 0,-1-1,1 1,0-1,0 0,0 0,0 0,0 0,0-1,0 1,1-1,-1 0,0 0,0-1,0 1,0-1,0 0,0 0,0 0,0-1,1 0,7-4,-1-1,0-1,0 0,-1 0,0-1,-1 0,0-1,0 0,-1 0,0-1,-1 0,0-1,-1 1,0-1,-1-1,0 1,-1-1,0 1,-1-1,0 0,-2 0,1-1,-1 1,-1 0,-1 0,0-8,-12-76,11 94,1 1,0-1,-1 0,1 0,-1 0,0 1,0-1,0 1,0 0,-1-1,1 1,0 0,-1 0,0 0,1 1,-1-1,0 1,0-1,0 1,0 0,0 0,0 1,0-1,0 0,-1 1,1 0,0 0,-3 0,-1 1,0 0,1 0,-1 0,0 1,1 1,0-1,-1 1,1 0,0 0,0 0,1 1,-1 0,1 0,0 1,0-1,0 1,0 1,-14 16</inkml:trace>
  <inkml:trace contextRef="#ctx0" brushRef="#br0" timeOffset="8289.509">5589 1949,'-10'26,"7"-21,0-1,0 1,1 0,-1 0,1 0,0 0,1 0,-1 1,1-1,0 1,0-1,1 0,-1 1,1 0,0-1,1 1,-1-1,1 0,0 1,1-1,-1 0,1 1,0-1,1 0,-1 0,1 0,0-1,0 1,0-1,1 0,-1 1,6-4,-1 1,1-1,0-1,-1 1,1-2,0 1,-1-1,1 0,-1-1,1 0,-1 0,0-1,0 0,0-1,0 1,-1-1,1-1,-1 0,0 0,0 0,-1-1,1 0,-1 0,0-2,-4 7,81-71,-80 70,0 1,0 0,0 0,0-1,0 2,0-1,1 0,-1 1,0 0,0-1,1 1,-1 0,0 1,1-1,-1 1,0-1,0 1,1 0,-1 0,0 1,0-1,0 0,0 1,-1 0,1 0,0 0,-1 0,1 0,-1 0,1 1,-1-1,1 3,48 28,-47-32,1 0,-1 0,0 0,1-1,-1 1,0-1,1 0,-1 0,0-1,1 1,-1-1,0 0,0 0,1-1,-1 1,0-1,0 0,0 0,-1 0,1 0,0-1,-1 0,0 1,1-1,-1-1,0 1,-1 0,1-1,0 1,56-116,-51 94</inkml:trace>
  <inkml:trace contextRef="#ctx0" brushRef="#br0" timeOffset="8721.273">6351 2175,'182'-244,"-142"205,-39 40,0 0,0 0,0 0,0 0,0 0,0 1,0-1,0 0,0 1,0-1,-1 1,1-1,-1 1,1-1,-1 1,1-1,-1 1,0-1,0 1,0 0,0-1,0 1,0-1,0 1,-1 0,1-1,-1 2,1 0,-2 27,6 85,-3-112,0 1,-1-1,1 0,1 0,-1 1,0-1,1 0,-1 0,1 0,0-1,0 1,0 0,0-1,1 1,-1-1,1 0,-1 0,1 0,0 0,0 0,0 0,0-1,0 0,0 1,0-1,1 0,-1-1,0 1,0 0,2-1,0 0,0 0,0 0,0-1,0 0,0 0,0 0,-1 0,1-1,0 0,-1 0,1 0,-1-1,0 1,0-1,0 0,0 0,0 0,0-1,-1 1,0-1,0 0,1-1,56-99,-53 88,6-11,-2 2</inkml:trace>
  <inkml:trace contextRef="#ctx0" brushRef="#br0" timeOffset="13371.011">8016 1892,'-6'-6,"-1"1,1 0,-1 0,0 0,0 1,0 0,0 0,-1 1,0 0,0 0,0 1,0 0,0 0,0 1,0 0,-1 0,1 1,0 0,0 1,-1 0,1 0,0 0,0 1,0 1,0-1,0 1,1 1,-1-1,1 1,0 1,0-1,0 1,1 0,-1 1,1 0,0 0,-3 5,2 1,-1-1,1 1,1 1,0-1,1 1,0 0,1 0,-2 11,5-19,1 0,-1 0,1-1,0 1,0 0,0 0,0-1,1 1,0 0,0-1,0 1,1 0,0-1,-1 0,2 1,-1-1,0 0,1 0,0 0,0 0,0-1,0 1,0-1,1 0,0 0,-1 0,1 0,0-1,4 2,1 0,0 0,1-1,-1 0,1-1,-1 0,1-1,0 0,0 0,-1-1,1 0,0-1,0 0,0 0,-1-1,1-1,-1 0,0 0,1 0,4-4,8-4,0 0,-1-1,-1-1,0-2,-1 1,0-2,6-8,-12 10,0-1,-1 0,-1-1,0-1,-2 0,1 0,-2 0,5-17,-11 32,-1-1,0 1,0 0,0 0,-1-1,1 1,-1-1,1 1,-1 0,0-1,1 1,-1-1,0 1,-1-1,1 1,0-1,-1 1,0 0,1-1,-1 1,0 0,0 0,0-1,0 1,-1 0,1 0,-1 0,0-1,0 4,0-1,0 1,0 0,0 0,1 0,-1 1,0-1,1 0,-1 0,0 1,1-1,0 1,-1 0,1-1,0 1,0 0,0 0,0 0,0-1,1 1,-1 0,0 0,1 0,0 0,-1 1,1-1,0 0,0 0,0 0,0 0,0 1,1 5,-1 1,1-1,0 1,1-1,0 1,0-1,0 0,1 0,1 0,0-1,0 1,0-1,1 1,0-1,0-1,0 1,1-1,0 0,1 0,-1-1,1 0,0 0,0 0,6 1,20 17,-21-12</inkml:trace>
  <inkml:trace contextRef="#ctx0" brushRef="#br0" timeOffset="13921.223">8326 2203,'146'-236,"-66"94,-78 142,0-1,-1 1,1 0,0 0,0 0,-1 0,1 1,0-1,0 0,-1 1,1-1,0 1,-1 0,1-1,-1 1,1 0,-1 0,1 0,-1 0,1 0,-1 1,0-1,0 0,0 1,0-1,0 0,0 1,0-1,0 1,0 0,-1-1,1 1,-1 0,1-1,-1 1,1 0,-1-1,0 1,0 0,0 0,0-1,71 131,-67-127,0 0,0 0,0-1,0 0,1 0,0 0,0 0,0-1,0 1,0-1,1-1,-1 1,1-1,0 0,0 0,0-1,0 1,0-1,0-1,0 1,0-1,0 0,3-1,-2-2,1-1,-1-1,0 1,0-1,0 0,-1-1,1 1,-1-1,-1-1,1 1,-1-1,0 0,-1 0,1-1,-1 1,-1-1,0 0,0 0,0 0,-1 0,0 0,-1-1,0 1,0-7,16-53,-11 50</inkml:trace>
  <inkml:trace contextRef="#ctx0" brushRef="#br0" timeOffset="16369.872">9936 1892,'-5'5,"-6"6,-2 7,2 4,-2-1,1 0,2 2,4 1,-3-3,1 0,1 1,-3-4,6-9,2-11,3-5</inkml:trace>
  <inkml:trace contextRef="#ctx0" brushRef="#br0" timeOffset="16608.708">9992 1356,'0'19,"5"16,1 2</inkml:trace>
  <inkml:trace contextRef="#ctx0" brushRef="#br0" timeOffset="17020.364">10161 2175,'38'-92,"-31"72,0 0,2 0,0 1,1 0,1 1,1 0,6-7,-18 24,1 0,-1 0,0 1,1-1,-1 0,1 0,-1 0,1 0,-1 1,1-1,0 0,-1 1,1-1,0 0,0 1,-1-1,1 1,0-1,0 1,0-1,0 1,0 0,0-1,-1 1,1 0,0 0,0 0,0 0,0-1,0 1,0 1,0-1,0 0,0 0,0 0,0 0,0 1,0-1,0 0,-1 1,1-1,0 1,0-1,0 1,-1-1,1 1,0 0,0-1,-1 1,1 0,-1 0,1-1,-1 1,1 0,-1 0,1 0,-1 0,1-1,-1 1,0 0,0 0,0 0,1 0,-1 0,0 1,7 67,-8-39,0-24,-1 0,1 0,1 0,-1 0,1 0,0 0,1 0,-1 0,1 0,0 0,1 0,-1 0,1 0,0 0,1-1,0 1,0-1,0 0,0 1,1-2,-1 1,1 0,1 0,0-4,0-1,0 1,0-1,0 0,1-1,-1 1,0-1,0 0,0 0,-1 0,1-1,0 0,0 0,-1 0,1 0,-1-1,0 0,0 0,0 0,0 0,0-1,2-2,11-13,-1 0,-2-2,1 1,-2-1,-1-1,-1-1,-1 1,1-6,6-43,-15 49</inkml:trace>
  <inkml:trace contextRef="#ctx0" brushRef="#br0" timeOffset="17356.247">11035 1836,'-19'7,"0"1,1 1,0 1,0 0,1 1,1 1,0 1,0 0,1 1,1 1,0 0,1 1,1 1,-4 7,13-19,0 0,0-1,1 1,0 0,0 0,1 1,-1-1,1 0,0 0,0 1,1-1,0 1,0-1,0 0,0 1,1-1,0 0,0 1,1-1,-1 0,1 0,0 0,1 0,-1 0,1 0,0-1,0 1,0-1,1 0,-1 0,1 0,3 2,4 0,1-1,0 0,0-1,0 0,1-1,-1 0,1-1,-1 0,1-1,0-1,0 0,-1-1,1 0,0-1,-1 0,1-1,-1 0,0-1,0-1,0 0,-1 0,1-1,-1-1,-1 0,1 0,-1-1,0 0,-1-1,0 0,0-1,3-5,22-30,-19 27</inkml:trace>
  <inkml:trace contextRef="#ctx0" brushRef="#br0" timeOffset="17678.281">11431 1441,'-19'55,"4"-14,1 0,3 1,1 0,2 1,-2 36,-17 201,11-156,11-102,2-2</inkml:trace>
  <inkml:trace contextRef="#ctx0" brushRef="#br0" timeOffset="17925.313">11657 2005,'-14'34,"-6"15,7 5,5-2,8-10,5-18,1-11</inkml:trace>
  <inkml:trace contextRef="#ctx0" brushRef="#br0" timeOffset="18179.234">11713 1554,'0'0</inkml:trace>
  <inkml:trace contextRef="#ctx0" brushRef="#br0" timeOffset="18791.126">11882 2259,'237'-361,"-237"361,0 1,0-1,0 1,0-1,1 0,-1 1,0-1,0 0,0 1,1-1,-1 1,0-1,0 0,1 0,-1 1,0-1,0 0,1 1,-1-1,1 0,-1 0,0 0,1 1,-1-1,0 0,1 0,-1 0,1 0,-1 0,0 0,1 0,-1 1,1-1,-1 0,0-1,1 1,-1 0,1 0,-1 0,1 0,-1 0,0 0,1 0,-1-1,0 1,1 0,-1 0,0-1,1 1,-1 0,0 0,1-1,-1 1,0 0,0-1,1 1,-1 0,0-1,0 1,0 0,1-1,-1 1,0-1,0 1,0 0,0-1,0 1,2 38,-3-32,-1 41,0-37,1 1,-1-1,2 0,0 1,0-1,1 1,0-1,0 0,1 0,1 0,0 0,0 0,1 0,0 0,1-1,0 0,1 1,-3-7,0 0,0-1,0 1,1-1,-1 0,1 0,-1-1,1 1,-1-1,1 1,0-1,0 0,0-1,0 1,-1-1,1 1,0-1,0 0,0-1,0 1,0-1,0 1,0-1,-1 0,1-1,0 1,-1-1,1 0,-1 1,1-2,-1 1,1-1,8-5,-1 0,0-1,0 0,-1-1,0 0,-1-1,0 0,4-7,-2 2,-1 0,-1 0,-1-1,0 0,-1 0,-1-1,-1 1,0-1,1-16,-6 16</inkml:trace>
  <inkml:trace contextRef="#ctx0" brushRef="#br0" timeOffset="19223.88">12729 2118,'168'-60,"-162"57,0 0,0-1,0 0,0 0,0 0,-1 0,0-1,0 0,0 0,-1-1,1 1,-1-1,-1 0,1 0,-1 0,0 0,0-1,-1 1,0-1,0 0,-1 0,1 0,-1-6,-1 10,0-1,0 0,0 1,-1-1,1 0,-1 1,0-1,0 1,0-1,-1 1,1-1,-1 1,0 0,0 0,0 0,0 0,0 0,-1 0,0 1,1-1,-1 1,0 0,0-1,0 1,0 1,-1-1,1 0,0 1,-1 0,1 0,-1 0,1 0,-1 0,0 1,1-1,-1 1,0 0,-2 0,-5 0,0 1,1 0,-1 0,0 1,1 0,0 1,-1 0,1 1,0 0,1 0,-1 1,-8 6,9-5,-1-1,2 2,-1-1,1 1,0 1,0 0,1 0,0 0,0 1,1 0,0 0,1 0,0 1,0 0,1 0,1 0,-1 0,2 1,-1-1,2 1,-1 0,1 0,1 0,0 0,0-1,1 1,1 0,1 6,2-6,0 0,1 0,1-1,-1 1,1-2,1 1,0-1,0 0,1 0,0-1,1-1,0 1,0-1,0-1,1 0,0-1,0 0,0 0,9 1,11 4,0-2,1-2,-1-1,1-1,0-2,31-1,17-8,-62 1</inkml:trace>
  <inkml:trace contextRef="#ctx0" brushRef="#br0" timeOffset="22340.058">14310 1751,'90'-40,"-66"32,-11 1,1 1,-1 1,2 0,-1 1,0 1,1 0,-1 1,1 0,0 1,0 1,0 0,0 1,-1 1,1 0,13 4,-25-4,-1 0,1-1,0 1,-1 1,1-1,-1 0,1 1,-1-1,0 1,0-1,0 1,-1 0,1 0,0 0,-1 0,0 0,0 1,0-1,0 0,-1 0,1 1,-1-1,0 0,1 1,-2-1,1 0,0 1,-1-1,0 2,-31 95,-97 92,63-106,-2 2,-47 76,114-162,0 1,-1-1,1 1,0 0,0 0,1-1,-1 1,0 0,1 0,0 0,0 0,0 0,0 0,0 0,0-1,1 1,0 0,-1 0,1 0,0 0,0-1,0 1,1-1,-1 1,1-1,-1 1,1-1,0 0,0 1,0-1,0 0,0-1,1 1,1 1,3 2,1-1,0 0,-1 0,1-1,1 0,-1-1,0 1,1-2,-1 1,1-1,2 0,10-2,0-1,0 0,-1-2,1 0,-1-2,0 0,0-1,-1-1,1-1,-2 0,0-2,14-9,-25 15,-6 4</inkml:trace>
  <inkml:trace contextRef="#ctx0" brushRef="#br0" timeOffset="23189.672">15326 2146,'-2'1,"0"1,0-1,0 1,0-1,1 1,-1 0,1 0,-1 0,1 0,0 0,0 0,-1 0,2 0,-1 1,0-1,0 0,1 0,-1 1,1-1,0 0,-1 1,1-1,1 1,-1 1,0-1,2 108,-1-108,-1 0,1-1,0 1,0 0,0 0,0-1,0 1,1 0,-1-1,1 0,0 1,-1-1,1 0,0 0,1 0,-1 0,0 0,0 0,1-1,-1 1,1-1,-1 1,1-1,0 0,0 0,-1-1,1 1,0 0,0-1,0 0,0 1,0-1,0 0,0-1,2 1,10-4,-1 0,1 0,-1-1,0-1,-1 0,0-1,0-1,0 0,-1 0,0-2,0 1,-1-2,62-42,-70 52,-1 0,0 1,1-1,-1 1,1-1,-1 1,1 0,-1 0,0 0,1 0,-1 0,1 0,-1 1,1-1,-1 1,0 0,1 0,-1 0,0 0,0 0,0 0,0 1,0-1,0 1,0-1,0 1,0 0,-1 0,1 0,-1-1,1 2,-1-1,0 0,0 0,0 0,0 1,0-1,0 0,-1 1,1-1,-1 0,0 1,1-1,-1 1,0-1,-1 1,16 30,-11-28,-1 0,1 0,1-1,-1 1,0-1,1 0,0-1,0 1,0-1,0 0,1 0,-1 0,1-1,0 0,0 0,0 0,0-1,0 0,0 0,0-1,0 1,0-1,0-1,0 1,0-1,0 0,0 0,1-1,9-2,-1 0,1-1,-1 0,0-2,0 1,-1-2,0 0,0-1,-1 0,4-4,-11 8,0 0,-1 0,1-1,-1 1,0-1,-1 0,0 0,0-1,0 0,0 1,-1-1,0 0,-1 0,0-1,0 1,0 0,-1-1,0-3,-4-10</inkml:trace>
  <inkml:trace contextRef="#ctx0" brushRef="#br0" timeOffset="25310.418">16567 2146,'-10'-2,"0"0,0 1,0 0,0 1,0 0,0 1,0 0,0 0,0 1,0 0,0 1,1 0,-1 1,1 0,0 0,0 1,0 0,1 1,0-1,0 2,0-1,1 1,0 0,0 1,1 0,0 0,0 0,1 1,0 0,0 0,1 0,0 0,1 1,-1 5,3-10,1 0,1 1,-1-1,1 0,0 0,0 0,0 0,1 0,0 0,0 0,0 0,1-1,-1 1,1-1,0 0,1 0,-1 0,0 0,1 0,0-1,0 1,0-1,1 0,-1 0,1-1,-1 1,1-1,0 0,0-1,0 1,0-1,0 0,0 0,0 0,1-1,-1 0,0 0,0 0,1-1,-1 1,0-1,0 0,0-1,0 1,0-1,0 0,-1-1,1 1,-1-1,3-1,10-10,0 1,-1-2,-1 0,-1-1,0-1,-1 0,-1-1,0 0,-2-1,2-5,-11 23,-1 2,0-1,1 1,-1-1,0 1,1-1,-1 1,1-1,-1 1,1-1,-1 1,1-1,-1 0,1 1,-1-1,1 0,-1 1,1-1,0 0,-1 0,1 0,-1 1,1-1,0 0,-1 0,1 0,-1 0,1 0,0 0,-1 0,1 0,0-1,-1 1,1 0,-1 0,1 0,0-1,-1 1,1 0,-1-1,1 1,-1 0,1-1,-1 1,1-1,-1 1,0-1,1 1,-1-1,0 1,1-1,-1 1,0-1,1 0,-1 1,0-1,0 1,0-1,0 0,0 1,0-1,1 1,-1-1,-1 0,1 1,0-1,22 70,-23-63,2 0,-1 0,1-1,-1 1,2 0,-1 0,1-1,-1 1,2-1,-1 0,1 1,-1-1,1 0,1-1,-1 1,1 0,0-1,0 0,0 0,0 0,1 0,-1-1,1 0,0 0,0 0,1 0,-1-1,0 0,1 0,-1 0,1-1,1 0,7-3,-1-2,0 0,0 0,0-2,0 1,-1-1,0-1,0-1,-1 1,0-2,0 1,-1-2,0 1,0-1,-1-1,-1 0,0 0,0 0,5-13,7-3,6-5,-32 80,5-45,-1 4,0 0,0 1,1-1,0 0,0 0,0 1,1-1,0 0,1 1,0-1,0 0,0 0,1 0,0 0,0 0,1 0,0 0,0 0,1-1,0 0,0 0,4 5,-4-8,0 0,0 0,1 0,-1 0,1-1,0 0,0 0,0 0,0-1,0 0,0 1,0-2,0 1,0-1,1 1,-1-2,0 1,0 0,1-1,-1 0,0 0,0-1,0 1,0-1,0 0,-1-1,1 1,-1-1,1 0,-1 0,0 0,0 0,3-5,5-5,-1-1,0 0,-1-1,-1 0,-1-1,0 0,-1 0,0 0,-2-1,26-54,-31 70,0 1,1-1,-1 0,0 0,1 1,-1-1,1 0,-1 1,1-1,-1 0,1 1,-1-1,1 1,-1-1,1 1,0-1,-1 1,1 0,0-1,0 1,-1 0,1-1,0 1,0 0,-1 0,1 0,0 0,0 0,0 0,-1 0,1 0,0 0,0 0,0 0,-1 0,1 0,0 1,0-1,-1 0,1 1,0-1,0 0,-1 1,1-1,-1 1,1-1,0 1,-1 0,1-1,-1 1,1-1,-1 1,29 38,-28-36,13 27,-2 2,-1-1,-1 1,-2 1,-1 0,-2 0,-1 0,-2 1,-1-1,-1 1,-2-1,-2 3,2 54,2-69,-1-1,-2 0,0 0,-1 0,-1 0,-1 0,0-1,-5 7,-50 46,60-70,-1-1,0 0,0 1,0-1,0 0,0 0,0 0,0 0,0 0,0 0,0-1,0 1,-1-1,1 0,0 1,-1-1,1 0,0 0,0-1,-1 1,1 0,0-1,0 1,0-1,-1 0,1 0,0 0,0 0,0 0,0 0,0 0,1-1,-1 1,0-1,1 1,-1-1,1 0,-1 1,1-2,-4-9,0 1,1-2,1 1,0 0,1-1,0 1,1-1,0 0,1 1,0-1,1 0,1 1,1-3,1-17,2 0,1 1,2 0,1 0,1 1,1 0,2 1,1 0,6-5,-14 22,1 0,0 1,1 1,0 0,1 0,0 0,0 1,1 1,0 0,1 0,0 1,0 1,11-5,88-18,-104 28,0 1,0-1,0 0,-1 0,1-1,0 0,-1 0,0 0,1-1,-1 0,0 0,0-1,-1 1,1-1,-1-1,0 1,0-1,0 0,3-4,18-25,-13 16,0 2,0-1,2 1,0 1,0 1,2 0,13-8,-29 21,1 0,-1 0,1 0,0 1,-1-1,1 0,0 1,-1 0,1-1,0 1,0 0,-1 0,1 0,0 0,0 0,-1 0,1 0,0 1,-1-1,1 1,0-1,-1 1,1 0,0-1,-1 1,1 0,-1 0,0 0,1 0,-1 0,0 1,1-1,-1 0,0 1,0-1,0 1,0-1,0 1,-1-1,1 1,0-1,-1 1,1 0,-1 0,19 80,-17-73,0 0,-1 0,0 0,-1 0,0 0,0 1,-1-1,0 0,-1 0,0 0,0-1,-1 1,0 0,0-1,-1 1,-1-1,1 0,-1-1,0 1,-1-1,0 0,0 0,0-1,-6 5,-46 28,58-37,-1-1,1 0,0 1,0-1,1 0,-1 0,0 1,0-1,1 0,-1 1,1-1,-1 0,1 0,-1 0,1 1,0-1,-1 0,1 0,0 0,0 0,0 0,0 0,0 0,0-1,0 1,0 0,1-1,-1 1,0 0,0-1,0 1,1-1,-1 0,0 1,1-1,-1 0,0 0,1 0,-1 0,0 0,1 0,-1 0,0-1,1 1,-1 0,12 2,0 0,0 0,1-1,-1-1,1-1,-1 0,0 0,0-1,1-1,-1 0,-1-1,1 0,-1-1,1 0,-1-1,9-7,-11 8,0-1,-1 0,0-1,0 0,0-1,-1 0,0 0,0-1,-1 0,0 0,-1 0,0-1,-1 0,1 0,-2-1,0 0,0 1,-1-1,0 0,-1-1,0 1,-1 0,0-1,-1 0,-6-5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2230 596,'0'3,"0"43,1 0,2 0,3 0,2 4,-6-38,1 0,0 0,1-1,1 1,0-1,0 0,1 0,0 0,1-1,0 0,1-1,0 1,0-1,1-1,0 0,1 0,-1-1,2 0,-5-3,1-2,0 1,0-1,0 0,0 0,0-1,0 0,0 0,0-1,0 0,0 0,1-1,-1 0,0 0,0 0,0-1,0 0,-1-1,1 1,0-1,-1-1,0 1,0-1,0 0,0 0,0-1,-1 0,0 0,0 0,2-3,110-113,-116 120,0-1,0 1,0-1,0 1,0 0,0 0,0-1,1 1,-1 0,0 0,1 0,-1 0,1 0,0 1,-1-1,1 0,-1 1,1-1,0 1,-1 0,1-1,0 1,0 0,-1 0,1 0,0 0,0 0,-1 1,1-1,0 0,-1 1,1-1,0 1,-1 0,1-1,-1 1,1 0,-1 0,1 0,-1 0,0 0,1 1,-1-1,0 0,1 1,16 64,-17-58,0-1,1 1,0 0,0-1,0 1,1-1,1 0,-1 0,1 0,0 0,0-1,1 1,0-1,3 2,-3-3,1 0,0-1,0 0,0 0,1 0,-1-1,1 0,0 0,0-1,0 0,0 0,1 0,-1-1,0 0,1-1,-1 0,0 0,1 0,-1-1,1 0,-1-1,0 1,0-1,0-1,0 1,0-1,0-1,-1 1,0-1,1 0,1-2,157-138,-85 20,-69 105,-1 7</inkml:trace>
  <inkml:trace contextRef="#ctx0" brushRef="#br0" timeOffset="1033.085">3981 652,'-35'9,"1"2,0 1,1 2,1 1,0 1,1 2,1 1,1 1,0 2,2 1,-18 19,42-40,0 1,0 0,0 0,0 0,0 1,0-1,1 1,0-1,-1 1,1 0,1 0,-1 0,1 0,-1 0,1 0,0 1,1-1,-1 0,1 0,0 1,0-1,0 0,0 1,1-1,0 0,0 0,0 1,0-1,1 0,-1 0,1 0,0-1,0 1,1 0,-1-1,1 1,0-1,0 0,0 0,0 0,0 0,1-1,-1 1,1-1,0 0,0 0,-1 0,2 0,12-2,0-1,0 0,-1-1,1 0,0-2,-1 0,0-1,0 0,0-2,-1 0,1 0,-2-1,1-1,-1-1,-1 0,0-1,0 0,-1-1,8-9,103-118,-123 138,0 0,1 1,-1-1,1 0,-1 0,0 0,1 0,-1 1,1-1,0 0,-1 0,1 1,0-1,-1 0,1 1,0-1,0 1,0-1,-1 1,1 0,0-1,0 1,0 0,0-1,0 1,0 0,0 0,0 0,0 0,0 0,0 0,0 0,-1 0,1 0,0 0,0 1,0-1,0 0,0 1,0-1,0 0,-1 1,1-1,0 1,0 0,0-1,-1 1,1-1,0 1,-1 0,1 0,-1-1,1 1,-1 0,1 0,-1 0,0 0,1 0,-1 0,16 152,-15-147,-1-1,2 1,-1 0,0 0,1-1,0 1,1-1,-1 0,1 0,0 0,0 0,1 0,-1-1,1 1,0-1,0 0,1 0,-1 0,1-1,0 1,0-1,0-1,0 1,1-1,-1 1,0-2,1 1,0 0,-1-1,1 0,0-1,0 1,0-1,0 0,-1-1,1 1,0-1,0 0,5-2,5-7,1-2,-1 1,-1-2,0 0,-1-1,0-1,-1 0,-1 0,0-1,-1-1,-1 0,-1-1,6-14,41-71,-58 169,-4 114,6-176,0-1,-1 1,1-1,1 1,-1-1,1 1,-1-1,1 1,0-1,0 1,0-1,1 0,-1 0,1 0,0 0,0 0,0 0,0 0,0 0,1-1,-1 1,1-1,-1 0,1 1,0-1,0-1,0 1,0 0,1-1,-1 1,0-1,1 0,-1 0,1-1,-1 1,1-1,-1 1,1-1,-1 0,1 0,-1-1,3 0,9-10,-1 0,-1-1,1-1,-2 0,0-1,-1 0,0-1,-1 0,0-1,-2 0,0 0,0-1,-2 0,0 0,1-11,24-47,27-53,-58 127,0 1,0-1,0 1,0-1,0 1,0-1,0 1,1-1,-1 1,0-1,0 1,1-1,-1 1,0-1,1 1,-1 0,0-1,1 1,-1-1,1 1,-1 0,0 0,1-1,-1 1,1 0,-1 0,1-1,-1 1,1 0,-1 0,1 0,0 0,-1 0,1 0,-1 0,1 0,-1 0,1 0,-1 0,1 0,-1 0,1 0,-1 1,1-1,-1 0,1 0,-1 1,1-1,-1 0,1 0,-1 1,0-1,1 1,-1-1,1 0,-1 1,0-1,0 1,1-1,-1 1,0-1,0 1,1-1,-1 1,0-1,0 1,0 0,12 38,-11-39,35 189,-16-54,-8-67,-2 1,-4 0,-2 0,-4 1,-4 28,3-93,-36 176,33-171,0 0,0-1,-1 0,0 0,-1 0,0-1,-1 0,1 0,-1 0,-1-1,0 0,0 0,0-1,0 0,-1-1,-8 4,12-6,0 0,1 0,-1 0,-1-1,1 0,0 0,0-1,-1 1,1-1,-1-1,1 1,-1-1,0 1,1-2,-1 1,1 0,-1-1,1 0,-1-1,1 1,-1-1,1 0,0 0,0-1,0 0,0 1,1-2,-1 1,1 0,0-1,0 0,0 0,0 0,0-1,1 1,0-1,0 1,0-1,1 0,0-1,-2-3,2-5,0 0,0-1,1 1,1-1,1 1,0-1,0 1,2 0,0 0,0 0,2 0,-1 0,2 1,0-1,0 2,1-1,6-7,13-19,2 2,2 0,1 2,28-24,-22 26,1 1,2 1,1 3,28-15,-46 28,-5 2</inkml:trace>
  <inkml:trace contextRef="#ctx0" brushRef="#br0" timeOffset="-2183.907">255 229,'22'142,"-20"-74,-2-1,-4 1,-2-1,-14 55,16-95,-45 236,38-204,20-56,1-11</inkml:trace>
  <inkml:trace contextRef="#ctx0" brushRef="#br0" timeOffset="-1664.298">875 145,'-11'1,"0"1,0 1,1 0,-1 1,1 0,-1 0,1 1,0 0,1 1,-1 0,1 1,1 0,-1 0,1 1,0 0,1 0,0 1,0 0,5-7,1 0,0 1,0-1,-1 0,1 1,0-1,1 0,-1 1,0 0,1-1,0 1,-1-1,1 1,0-1,0 1,1 0,-1-1,0 1,1-1,-1 1,1-1,0 1,0-1,0 0,0 1,1-1,-1 0,0 0,1 0,0 0,1 2,67 52,-59-48,12 5,27 24,-49-36,0 0,-1 1,1-1,0 0,-1 1,1-1,-1 1,1-1,-1 1,0-1,0 1,0 0,0-1,0 1,0-1,0 1,0-1,-1 1,1-1,0 1,-1-1,1 1,-1-1,0 1,0-1,1 0,-1 1,0-1,0 0,0 0,0 1,0-1,-1 0,1 0,0 0,0-1,-1 1,-2 3,1-1,-1 1,0-1,0 0,0 0,0-1,0 1,-1-1,1 0,-1 0,1-1,-1 1,0-1,0 0,0 0,-4 0,-8-4</inkml:trace>
  <inkml:trace contextRef="#ctx0" brushRef="#br0" timeOffset="-1418.361">1158 31,'5'15,"1"9,0 5,-1 3,-2 1,0-1,-2-1,-6 0,-1-2,0 0,1-1,-4-4,0-3,2-4</inkml:trace>
  <inkml:trace contextRef="#ctx0" brushRef="#br0" timeOffset="-1183.797">961 59,'43'-5,"38"-6,11-1,-6 1,-9 2,-11 4,-13 1,-11 3,-7 0,-5 1,-8 6,-7 1</inkml:trace>
  <inkml:trace contextRef="#ctx0" brushRef="#br0" timeOffset="-931.768">622 793,'43'-10,"33"-7,10-2,-2 4,-4 3,-12-1,-12 2,-7 3,-6 2,-6 3,-4 2,-3 0,-7 2</inkml:trace>
  <inkml:trace contextRef="#ctx0" brushRef="#br0" timeOffset="5952.392">1 1527,'738'0,"-333"28,-78-16,138 6,-42 10,1227-29,-744 1,-710 27,-151-25,-33-2</inkml:trace>
  <inkml:trace contextRef="#ctx0" brushRef="#br0" timeOffset="6498.373">5646 625,'0'-5,"-5"-2,-2 6,6-3,7 1,8-1,1-3,3-1,4-4,-8 0,-5 7,-10 4,-4 8,-6 2,-2-1</inkml:trace>
  <inkml:trace contextRef="#ctx0" brushRef="#br0" timeOffset="6953.526">5759 991,'-10'0,"-8"0,5 0,8 0,10 0,0 0,-6 0,-3 0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162 693,'-5'2,"-4"2,0-1,1 1,-1 0,1 1,0 0,1 0,-1 0,1 1,0 1,0-1,1 1,0 0,0 0,1 1,0 0,0 0,-1 4,-24 127,30-135,0 0,0 0,0 1,1-1,-1 0,1 0,0 1,0-1,1 0,-1 0,1 0,0 0,0-1,0 1,0 0,1-1,-1 1,1-1,0 0,0 0,1 0,-1-1,0 1,1-1,0 1,-1-1,1 0,0-1,0 1,0-1,3 1,1 0,-1-1,1 0,0-1,0 0,0 0,0-1,0 0,0 0,0-1,-1 0,1 0,0-1,-1 0,0 0,0-1,0 1,0-2,0 1,-1-1,0 0,1-1,5-5,-1 0,0 0,0-1,-1-1,-1 0,0 0,-1-1,-1 0,0 0,1-3,-5 9,1 0,-2 0,1-1,-1 1,-1 0,1-1,-1 1,-1-1,0 1,0-1,0 0,-1 1,-1 0,1-1,-1 1,-1 0,1-1,-2 2,1-1,-1 0,0 0,0 1,-1 0,0 0,-1 0,-3-3,-57-41,66 51,-1 0,0 0,1 0,-1 0,1 0,-1 0,0-1,1 1,-1 0,1 0,-1 0,1-1,-1 1,0 0,1-1,-1 1,1 0,0-1,-1 1,1-1,-1 1,1-1,-1 1,1-1,0 1,-1-1,1 1,0-1,0 1,0-1,-1 1,1-1,0 0,0 1,0-1,0 1,0-1,0 0,0 1,0-1,0 1,0-1,0 0,0 1,1-1,-1 1,0-1,0 0,1 1,-1-1,0 1,1-1,-1 1,0-1,1 1,-1 0,1-1,-1 1,1-1,-1 1,1 0,-1-1,1 1,-1 0,47-18,-32 14,15-6,0-1,0-2,-2 0,1-2,-2-1,0-1,24-21,-20 12,-2-2,0 0,-2-2,-2-1,0-1,-2-1,5-13,-25 41,0-1,0 0,0 0,-1 0,0-1,0 1,0 0,-1-1,0 0,0 1,-1-1,0 1,0-1,0 0,-1 1,0-1,-1 1,1-1,-1 1,0 0,-1 0,-2-5,3 10,0 1,0-1,-1 1,1-1,0 1,-1 0,1 0,0 0,0 0,-1 1,1-1,0 0,-1 1,1 0,0-1,0 1,0 0,0 0,0 0,0 1,0-1,0 0,0 1,0-1,1 1,-1 0,1-1,-1 1,1 0,0 0,-1 0,1 0,0 0,0 0,0 0,1 1,-1-1,1 0,-1 0,1 1,0-1,-1 2,-8 28,1 1,2 1,1-1,1 1,2 0,1-1,2 1,2 0,0 0,6 16,-3 9,36 451,-41-469,2-3,-1 0,-2 0,-2 0,-2 0,-1 0,-1 0,-3-1,-1 0,-1-1,-2 0,-12 21,23-52,-1 0,0 0,0-1,0 1,0-1,-1 0,0 1,0-2,0 1,0 0,0-1,-1 0,0 0,1 0,-1 0,0-1,-1 0,1 0,0 0,0-1,-1 0,1 0,-1 0,-4 0,6-4,1 1,0-1,0 1,0-1,0 0,0 0,1 0,0-1,-1 1,1-1,0 1,0-1,1 0,-1 1,1-1,0 0,0 0,0 0,1 0,-1 0,1 0,0 0,0 0,0 0,1-1,-1 1,2-1,-2 1,2-36,3-1,1 1,2 1,1-1,3 1,1 1,1 0,13-20,-20 40,-6 14,0 0,0 0,0 0,1 0,-1 0,1 1,0-1,0 0,1 1,-1-1,1 1,-1 0,1 0,0 0,0 0,0 0,1 1,-1-1,1 1,-1 0,1 0,0 0,0 1,0-1,0 1,0 0,0 0,2 0,11 3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119 396,'20'4,"0"-2,0 0,1-1,-1-1,0-1,1-1,-1-1,0-1,0 0,-1-2,12-4,-20 6,1-1,-1 0,-1-1,1 0,-1-1,0 0,0 0,-1-1,1-2,-7 8,0-1,0 0,-1 0,1-1,-1 1,0-1,0 1,0-1,0 1,0-1,-1 0,0 0,0 0,0 0,0 0,-1 0,1 0,-1 0,0 0,0 0,-1-1,1 1,-1 0,0 0,0 0,0 0,0 1,-1-2,0 1,0 0,-1 1,1 0,-1-1,1 1,-1 0,0 0,0 1,0-1,-1 1,1-1,-1 1,1 0,-1 0,0 1,1-1,-1 1,0 0,0 0,0 0,0 0,0 1,0-1,0 1,-1 0,1 0,0 1,0-1,0 1,-2 1,-7 0,0 2,-1-1,1 2,1 0,-1 0,1 1,0 1,-7 5,-8 5,2 2,0 0,1 2,1 0,1 2,1 0,1 2,1 0,1 1,-1 5,16-27,0 1,0 0,0 0,1 0,0 0,0 0,1 1,-1-1,1 0,0 1,0-1,1 1,0-1,0 1,0-1,0 1,1-1,0 1,0-1,1 1,0-1,0 0,0 0,0 0,1 0,-1 0,1 0,1-1,-1 1,1-1,-1 0,1 0,0 0,1-1,-1 0,1 1,-1-1,1-1,0 1,0-1,4 1,16 2,0-1,0-2,1-1,-1-1,1-1,-1-1,4-1,-5-1,0-2,0 0,-1-2,0 0,0-1,-1-2,0 0,18-13,-18 11</inkml:trace>
  <inkml:trace contextRef="#ctx0" brushRef="#br0" timeOffset="486.289">599 594,'218'-256,"-142"162,-75 127,-3-18,1 1,0-1,1 1,0-1,2 1,-1-1,2 0,0 1,1-1,3 8,-5-18,0 0,0-1,0 1,1 0,-1-1,1 1,0-1,0 0,1 0,-1 0,1 0,0-1,0 1,0-1,1 0,-1-1,1 1,-1-1,1 1,0-1,0-1,0 1,0-1,0 0,0 0,1 0,-1-1,0 0,0 0,1 0,-1 0,3-2,5-2,-1-1,0-1,1 0,-2-1,1 0,-1 0,0-2,-1 1,0-1,0-1,-1 0,0 0,0-1,-2 0,1 0,3-9,1 4,0-1,-3 7,-1 1,-1-1,0 0,0-1,-1 1,0-1,-1-1,0 1,-1-1,0 1,-1-1,0-1,-1 1,0 0,-1 0,-5-7</inkml:trace>
  <inkml:trace contextRef="#ctx0" brushRef="#br0" timeOffset="1223.421">1417 453,'20'3,"0"-1,-1-1,1 0,0-2,0 0,0-1,0-1,-1-1,1-1,2-1,-13 3,-1 0,1-1,-1 0,0 0,0-1,0 0,0 0,-1-1,0 0,0 0,-1-1,0 0,0 0,0-1,-1 1,0-1,-1 0,1 0,-2-1,1 1,-1-1,1-7,-2 12,-1 1,-1-1,1 0,0 0,-1 0,0 1,0-1,0 0,0 0,-1 0,1 1,-1-1,0 0,0 0,0 1,-1-1,1 1,-1-1,0 1,0 0,0 0,-1 0,1 0,-1 0,1 0,-1 0,0 1,0 0,0-1,0 1,-1 0,1 1,0-1,-1 0,0 1,1 0,-1 0,0 0,1 0,-1 1,0-1,0 1,0 0,0 0,1 1,-1-1,0 1,-2 0,-8 4,1 0,-1 1,1 0,1 1,-1 1,1 0,0 0,1 1,0 1,0 0,1 0,1 1,0 1,0-1,1 1,0 1,1-1,1 2,0-1,1 0,0 1,1 0,0 0,2 0,-1 1,2-1,-1 9,3-18,-1 0,1 0,0 0,0-1,1 1,-1 0,1-1,0 1,0-1,0 0,1 0,0 1,0-2,0 1,0 0,0-1,1 1,-1-1,1 0,0 0,0 0,0-1,1 1,-1-1,1 0,-1-1,1 1,-1-1,1 0,3 1,7 1,0-1,0-1,0 0,0 0,0-2,1 0,-1-1,0 0,5-3,26-6,0-3,0-1,-2-3,0-1,-1-2,-1-3,-1-1,-1-1,-1-3,-2-1,11-13,-34 31,-1-1,-1 0,0-1,-1-1,0 1,-2-2,1 1,-2-1,0-1,-1 1,0-1,-2-1,0 1,-1-1,0-6,-3 22,-1 0,0 0,0 0,0 0,-1 0,1 0,0-1,-1 1,1 0,-1 0,0 0,0 0,0 0,0 1,0-1,0 0,0 0,0 1,-1-1,1 1,-1-1,1 1,-1-1,0 1,0 0,1 0,-1 0,0 0,0 0,0 0,0 1,0-1,0 0,0 1,0 0,-1-1,1 1,0 0,0 0,-1 1,-82 23,75-19,1 1,1 1,-1-1,1 2,0-1,1 1,-1 0,2 0,-1 1,1 0,-3 6,7-12,1 0,-1 0,1 0,0 0,-1 0,1 1,1-1,-1 0,0 1,1-1,0 0,0 1,0-1,0 1,0-1,1 1,-1-1,1 0,0 1,0-1,0 0,1 0,-1 0,1 0,0 0,-1 0,1 0,1 0,-1-1,0 1,1-1,-1 1,1-1,0 0,0 0,2 1,84 32,-82-35,-1 0,0 1,1 0,-1 1,0-1,0 1,0 0,0 1,0 0,0-1,-1 2,0-1,1 1,-1 0,0 0,-1 0,1 0,-1 1,0 0,0 0,0 0,-1 1,0-1,0 1,0 0,-1 0,1-1,-1 2,-1-1,1 0,-1 4,-25 98,13-89</inkml:trace>
  <inkml:trace contextRef="#ctx0" brushRef="#br0" timeOffset="2038.11">2913 86,'-21'4,"1"1,1 1,-1 1,1 0,0 2,1 0,0 1,0 1,1 0,1 2,0 0,0 0,2 2,-1 0,2 0,0 2,1-1,-4 9,13-22,1 0,0 1,0-1,0 0,0 1,0-1,1 1,-1 0,1-1,0 1,0 0,0 0,1 0,0 0,-1-1,1 1,0 0,1 0,-1 0,1 0,0 0,0 0,0-1,0 1,1 0,-1-1,1 1,0-1,0 0,0 1,1-1,-1 0,1 0,0-1,0 1,0 0,0-1,0 0,0 0,1 0,-1 0,3 1,7-2,0 0,0-1,1 0,-1-1,0-1,0 0,0-1,0 0,0-1,-1 0,1-1,-1-1,0 0,-1 0,1-1,-1-1,-1 1,1-2,5-6,13-5,13-10,-1-1,-1-3,-2-1,33-38,-35 42,-35 31,-1-1,1 1,0 0,0 0,0 0,0 0,0 0,0 0,0 0,-1 0,1 1,0-1,0 0,0 0,0 1,-1-1,1 1,0-1,0 1,0-1,-1 1,1-1,0 1,-1-1,1 1,-1 0,1-1,-1 1,1 0,-1 0,1 0,-1-1,0 1,1 0,-1 0,0 0,0 0,1-1,-1 1,0 0,0 0,0 0,0 0,0 0,0 0,-1 0,1-1,0 1,0 0,-1 1,-2 286,2 22,0-289,-1 0,-2-1,0 1,-1-1,-1 0,-1-1,0 1,-2-1,0-1,-11 16,15-26,-1 0,0 0,0 0,-1-1,0 0,0-1,-1 1,0-2,0 1,0-1,-1 0,1 0,-1-1,0-1,-1 1,1-1,0-1,-1 0,0 0,1-1,-1 0,0-1,-8 0,15 0,0-1,0 1,0-1,1 0,-1 1,0-1,0-1,1 1,-1 0,1 0,-1-1,1 0,0 1,0-1,-1 0,1 0,0 0,1 0,-1-1,0 1,1 0,-1-1,1 1,0-1,-1 0,1 1,1-1,-1 0,0 0,1 1,-1-1,1 0,0 0,0 0,13-100,-4 75,3 0,0 1,2 1,0 0,2 1,11-14,16-20,-24 35</inkml:trace>
  <inkml:trace contextRef="#ctx0" brushRef="#br0" timeOffset="2607.775">3562 1,'-23'36,"2"2,1 0,2 2,2 0,2 1,-1 6,14-44,-1-1,1 0,0 0,0 1,0-1,0 1,1-1,-1 1,1-1,-1 1,1-1,0 1,0-1,0 1,0-1,1 1,-1-1,1 1,-1-1,1 1,0-1,0 1,0-1,0 0,0 0,1 1,-1-1,1 0,-1 0,1 0,0 0,0-1,0 1,0-1,0 1,0-1,0 1,0-1,1 0,-1 0,0 0,1 0,1 0,9-5,-1 1,1-2,-1 1,0-2,0 0,0 0,-1-1,0-1,0 0,-1 0,0-1,0 0,-1-1,-1 0,1 0,-1-1,3-7,120-150,-130 167,-1 1,1-1,-1 0,1 1,-1-1,1 1,0-1,-1 1,1-1,0 1,-1-1,1 1,0 0,-1 0,1-1,0 1,0 0,0 0,-1 0,1-1,0 1,0 0,0 0,-1 0,1 1,0-1,0 0,-1 0,1 0,0 0,0 1,-1-1,1 0,0 1,0-1,-1 1,1-1,0 1,-1-1,1 1,-1-1,1 1,-1 0,1-1,-1 1,1 0,-1-1,0 1,1 0,-1-1,0 1,0 0,1 0,-1 0,0 0,16 53,-13-43,39 200,-41-177,-1 0,-1 0,-2-1,-2 1,-1-1,-1 0,-2-1,-2 1,0-2,-2 0,-14 24,16-32,0-1,-1-1,-1 0,-2-1,0 0,0-1,-2-1,0-1,-2 0,-18 14,35-30,0 0,0 0,0 0,0 0,0 0,-1 0,1 0,0 0,0-1,-1 0,1 1,0-1,0 0,-1 0,1 0,0 0,-1 0,1-1,0 1,0-1,-1 1,1-1,0 0,0 0,0 0,0 0,0 0,0-1,0 1,0-1,1 1,-1-1,0 1,1-1,-1 0,1 0,0 0,0 0,-1 0,1 0,1 0,-1 0,0 0,0-1,1 1,-1 0,1 0,0-1,0 1,0 0,0-1,0 1,0 0,1-2,0-15,1-1,1 1,0 0,2 1,0-1,1 1,1 0,0 0,1 1,2 0,-1 0,2 1,0 1,11-12,10-15,2 2,1 2,2 1,2 2,1 1,2 2,1 3,10-5,16-3,-41 24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7 373,'-2'92,"-1"-41,1 0,3 1,2-1,3 0,1 0,3-1,2 0,2-1,3 1,-14-42,0-1,1 1,1-1,-1 0,1 0,0 0,1-1,-1 0,1 0,1 0,-1-1,1 0,0 0,0 0,0-1,-2-4,-1-1,1 1,-1-1,0 0,1 0,-1-1,0 1,0-1,0 0,0 0,0 0,0-1,-1 1,1-1,-1 0,1 0,-1 0,0-1,0 1,-1-1,1 1,-1-1,1 0,-1 0,-1 0,2-3,141-226,-143 234,-1-1,0 1,0 0,1 0,-1-1,0 1,1 0,-1-1,1 1,-1 0,1-1,-1 1,1-1,-1 1,1-1,-1 1,1-1,0 1,-1-1,1 0,0 1,0-1,-1 0,1 1,0-1,0 0,-1 0,1 0,0 0,0 0,0 0,-1 0,1 0,0 0,0 0,-1 0,1 0,0-1,0 1,-1 0,1-1,0 1,0 0,-1-1,1 1,-1-1,1 1,0-1,-1 1,1-1,-1 0,1 1,-1-1,1 1,-1-1,0 0,1 0,-1 1,0-1,0 0,1 0,-1 1,0-1,0 0,0 0,12 142,-12-135,1 1,0 0,0-1,0 1,1-1,0 1,0-1,1 0,0 0,0 0,0 0,1-1,0 1,0-1,0 0,1 0,-1 0,1-1,0 1,1-1,-1 0,1-1,0 0,0 1,0-2,0 1,0-1,1 0,-1 0,6 0,-3 0,0-1,-1 0,1-1,0 0,0 0,0-1,0 0,0 0,0-1,-1-1,1 1,-1-1,1-1,-1 1,0-2,0 1,-1-1,1 0,-1 0,0-1,-1 0,1 0,-1-1,-1 0,1 0,-1 0,4-8,18-47,-3 0,-3-2,-2 0,-4-1,-2-1,-3-1,15-223,-27 233,-4 94,6-14</inkml:trace>
  <inkml:trace contextRef="#ctx0" brushRef="#br0" timeOffset="253.791">1418 769,'-14'33,"-5"16,5 0,6-8</inkml:trace>
  <inkml:trace contextRef="#ctx0" brushRef="#br0" timeOffset="485.287">1305 345</inkml:trace>
  <inkml:trace contextRef="#ctx0" brushRef="#br0" timeOffset="683.735">1813 62,'0'566,"30"-225,-31-323,12 54,-6-72,0-6</inkml:trace>
  <inkml:trace contextRef="#ctx0" brushRef="#br0" timeOffset="918.625">1615 627,'43'-5,"29"-6,7-2,-5 2,-11-2,-10 1,-11-2,-11 1</inkml:trace>
  <inkml:trace contextRef="#ctx0" brushRef="#br0" timeOffset="6004.631">2265 62,'4'8,"0"-1,0 0,-1 1,0 0,0 0,-1 0,0 0,-1 0,1 0,-1 0,-1 1,0-1,0 0,-1 4,1 3,-1 123,-1-77,3-1,2 1,7 30,0-14,-4 0,-3 1,-4 20,6-51,-5-48,0 1,1-1,-1 0,0 1,0-1,0 1,1-1,-1 1,0-1,1 1,-1-1,0 1,1-1,-1 1,1 0,-1-1,1 1,-1-1,1 1,-1 0,1 0,-1-1,1 1,-1 0,1 0,0 0,-1 0,1-1,-1 1,1 0,0 0,-1 0,1 0,-1 0,1 0,-1 1,1-1,0 0,-1 0,1 0,-1 1,1-1,-1 0,1 0,-1 1,1-1,-1 0,1 1,-1-1,1 1,-1-1,0 1,1-1,-1 1,0-1,1 1,-1-1,0 1,0-1,1 1,-1-1,0 1,0-1,0 1,0 0,0-1,0 1,88-223,-85 214,0 0,1 0,1 1,-1-1,1 1,1 0,-1 0,1 1,0-1,1 1,-1 1,1-1,0 1,7-4,-12 9,-1 0,0-1,1 1,-1 0,0 0,1 0,-1 0,1 0,-1 0,0 0,1 1,-1-1,1 0,-1 1,0-1,0 1,1-1,-1 1,0 0,0 0,0-1,0 1,1 0,-1 0,0 0,-1 0,1 0,0 0,0 1,0-1,-1 0,1 0,0 1,-1-1,0 0,1 0,-1 1,0-1,1 1,-1-1,0 1,7 62,-7-60,-3 173,3-175,0 0,-1 1,1-1,0 0,0 0,0 1,0-1,1 0,-1 0,1 1,-1-1,1 0,0 0,0 0,0 0,0 0,0 0,0 0,1 0,-1 0,0-1,1 1,0 0,-1-1,1 1,0-1,0 0,0 0,0 1,0-1,0 0,0-1,0 1,0 0,0-1,1 1,-1-1,0 0,0 1,1-1,-1 0,0-1,0 1,11-8</inkml:trace>
  <inkml:trace contextRef="#ctx0" brushRef="#br0" timeOffset="6369.089">2942 683,'-16'26,"1"1,1 0,2 0,0 2,2-1,1 1,0 7,8-33,0 0,1-1,-1 1,1 0,-1 0,1-1,0 1,0 0,0 0,0 0,0-1,1 1,0 0,-1 0,1-1,0 1,0 0,0-1,1 1,-1-1,0 0,1 1,0-1,0 0,-1 0,1 0,0 0,1 0,-1 0,0-1,0 1,1-1,-1 0,1 1,-1-1,1 0,0 0,-1-1,1 1,0-1,0 1,0-1,-1 0,4 0,2-1,1-1,0 0,-1 0,1-1,-1 0,0 0,0-1,0 0,0 0,-1-1,1 0,-1-1,0 1,-1-1,0-1,0 1,0-1,-1 0,1 0,-2-1,1 0,-1 0,0 0,-1 0,0 0,0-1,-1 1,0-1,-1 0,0 0,0 1,0-1,-1 0,-1 0,0 0,0 0,0 1,-1-1,-1 0,1 4,0 0,0 0,-1 1,0-1,0 1,0 0,0 0,-1 0,0 0,0 0,0 1,0 0,0 0,-1 0,1 0,-1 1,0-1,0 1,1 0,-2 1,1-1,0 1,0 0,0 1,-1-1,1 1,0 0,0 0,-1 0,1 1,0 0,0 0,0 0,0 1,0 0,0 0,0 0,0 0,1 1,-4 2,-11 6</inkml:trace>
  <inkml:trace contextRef="#ctx0" brushRef="#br0" timeOffset="7122.751">3337 769,'-5'7,"0"1,1 0,0 0,0 1,1 0,0-1,0 1,1 0,0 0,1 0,0 0,0 1,1-1,0 0,1 0,0 0,0 1,2 0,-2-7,1-1,0 1,0-1,0 0,0 0,0 0,0 0,1 0,-1 0,1 0,-1-1,1 1,0-1,-1 0,1 0,0 0,0 0,0 0,0-1,0 1,0-1,0 0,0 0,0 0,0 0,0-1,0 1,0-1,2 0,82-36,-70 24,1-1,-2-1,0 0,0-2,-2 1,0-2,-1 0,-1 0,0-1,2-7,-4 6,-14 36,-2 6,5-18,0-1,-1 1,1 0,1 0,-1-1,1 1,-1 0,1 0,0 0,1 0,-1-1,1 1,-1 0,1 0,0 0,1-1,-1 1,0-1,1 1,0-1,0 1,0-1,0 0,1 0,-1 0,1 0,0-1,0 1,0-1,0 1,0-1,0 0,1 0,-1-1,1 1,-1-1,1 1,0-1,3 0,7-1,0 0,0-1,-1-1,1 0,0-1,-1-1,1 0,-1 0,0-2,0 0,-1 0,0-1,0 0,0-1,-1-1,0 1,-1-2,0 0,-1 0,1 0,-2-1,2-3,18-17,-1-1,-1-1,-2-1,-2-1,-1-1,-1-1,-3-1,-1-1,-1 0,-3-1,-1 0,-2-1,-1 0,-3-1,-1 1,-2-10,-27-18,25 68,-1-1,0 1,0 0,0 0,0-1,-1 1,1 0,0 0,0 0,-1 0,1 0,-1 0,1 1,-1-1,1 0,-1 1,1-1,-1 1,0-1,1 1,-1 0,0 0,1 0,-1 0,0 0,1 0,-1 0,1 0,-1 1,0-1,1 1,-1-1,1 1,-1 0,1-1,-1 1,1 0,-1 0,1 0,0 0,-1 1,-9 10,1 1,0 1,1-1,1 2,0-1,0 1,2 0,0 1,1-1,0 1,1 0,1 1,0-1,1 16,-1-17,-4 33,2 1,2-1,2 1,2 0,3-1,1 1,3 2,22 91,-29-141,0 1,0 1,-1-1,1 0,0 0,-1 1,1-1,-1 0,1 1,-1-1,0 0,0 1,0-1,-1 1,1-1,-1 0,1 1,-1-1,0 0,1 0,-1 1,0-1,-1 0,1 0,0 0,-1 0,1 0,-1-1,-1 2,-8-2</inkml:trace>
  <inkml:trace contextRef="#ctx0" brushRef="#br0" timeOffset="7322.524">3733 402,'43'4,"38"3,15-1,-4-2,-8 0,-13-7,-15-2,-11 0,-9 0,-6 1,-2-3,-3-1,-4 1</inkml:trace>
  <inkml:trace contextRef="#ctx0" brushRef="#br0" timeOffset="11385.344">5228 542,'-3'56,"7"171,-4-223,0-1,0 1,1 0,-1-1,1 1,0-1,0 1,0-1,0 1,1-1,0 0,-1 0,1 0,0 0,0 0,1 0,-1 0,1 0,-1-1,1 0,0 1,0-1,0 0,0 0,0-1,0 1,1 0,-1-1,0 0,1 0,-1 0,1 0,0-1,-1 0,1 1,-1-1,1 0,0-1,-1 1,1-1,-1 1,1-1,0 0,8-5,-1 0,0 0,0-1,0-1,-1 0,0 0,-1-1,0 0,0-1,-1 0,0 0,5-10,2 1,114-185,-133 218,1 1,0 0,1 0,1 1,1-1,0 0,0 0,2 0,0 1,1-1,0-1,1 1,1 0,0-1,1 0,0 0,1-1,1 0,0 0,1 0,1-1,8 9,-14-16,0 0,0 0,1-1,0 0,0 1,0-1,0-1,1 1,0-1,-1 0,1 0,0-1,0 0,1 0,-1 0,0-1,1 0,-1 0,0 0,1-1,-1 0,1 0,-1-1,1 0,-1 0,1-1,-1 1,0-1,0 0,0-1,0 0,0 0,-1 0,1-1,0 0,19-18,0-1,-1-2,-2 0,0-1,-2-2,-1 0,-1-1,2-7,22-31,15-26,-54 93,0-1,0 1,0 0,0 0,0 0,0 1,0-1,0 1,-1-1,1 1,0 0,0 0,0 0,-1 1,1-1,-1 1,1-1,-1 1,1 0,-1 0,0 0,0 0,0 0,0 1,1 1,2 1,8 5,-1 1,0 1,-1 0,0 0,-1 1,-1 0,0 1,0 0,-2 1,1 0,-2 0,0 0,-1 1,-1 0,0 0,-1 0,0 8,-2-18,0-1,0 1,-1 0,0 0,0-1,0 1,-1 0,0 0,0-1,0 1,-1-1,0 1,0-1,0 1,-1-1,0 0,0 0,0-1,-1 1,1 0,-1-1,0 0,0 0,-1 0,1-1,-1 1,-3 1,4-2,0-1,0 0,-1 0,1 0,-1-1,1 1,-1-1,1 0,-1 0,0 0,1-1,-1 0,0 0,0 0,1-1,-1 1,0-1,1 0,-1 0,1-1,-1 1,1-1,-1 0,0-1,4 2,0 0,1 0,-1 0,0 0,0 0,1 0,-1-1,1 1,-1 0,1 0,-1 0,1-1,0 1,0 0,-1-1,1 1,0 0,0-1,0 1,0 0,1-1,-1 1,0 0,1 0,-1-1,0 1,1 0,0 0,-1 0,1-1,0 1,-1 0,1 0,0 0,0 0,0 0,0 1,0-1,0 0,0 0,47-31,-23 22,1 2,0 0,1 2,0 1,0 1,0 1,0 2,1 1,-1 0,2 3,-5-3,-10-2,-1-1,1 0,0 0,-1-2,0 0,0 0,0-1,-1-1,0 0,0-1,-1 0,0-1,0 0,-1 0,0-1,-1-1,0 0,0 0,-1 0,-1-1,0 0,-1-1,0 0,-1 0,0 0,0-4,-4 13,0 0,0 0,0 0,-1 0,1 0,-1 0,0 0,-1 0,1 0,-1 0,0 0,1 0,-2 0,1 0,0 0,-1 1,0-1,0 0,0 1,0 0,0-1,-1 1,0 0,1 0,-1 0,0 1,0-1,-1 1,1-1,-1 1,1 0,-1 1,1-1,-1 0,0 1,0 0,0 0,0 0,0 1,0-1,0 1,0 0,0 0,0 0,0 1,0-1,0 1,0 0,0 0,0 0,1 1,-3 0,-5 5,0 0,1 1,0 0,1 1,0 0,0 0,0 1,1 0,1 1,0 0,0 0,1 0,1 1,0-1,0 2,1-1,1 0,0 1,1-1,0 1,1 0,0 3,1-6,1 0,1 0,0 0,0 1,1-1,0-1,0 1,1 0,1-1,0 0,0 0,0 0,1-1,1 0,-1 0,1 0,1-1,-1 0,1-1,0 1,1-1,0-1,0 0,0 0,0-1,1 0,-1 0,1-1,4 0,19 8,1-1,1-2,-1-1,1-2,0-1,1-2,16-1,-48-1,0-1,0 1,0 0,0-1,-1 0,1 0,0 0,0-1,0 1,-1-1,1 0,-1 0,0 0,1 0,-1 0,0-1,0 0,0 1,-1-1,1 0,1-2,3-12</inkml:trace>
  <inkml:trace contextRef="#ctx0" brushRef="#br0" timeOffset="31975.246">487 1614,'-2'-2,"1"0,0 1,-1-1,0 0,1 0,-1 1,0-1,0 1,0 0,0-1,0 1,0 0,-1 0,1 0,0 1,0-1,-1 1,1-1,0 1,-1-1,1 1,0 0,-1 0,-1 1,0-2,-8 0,0-1,0 1,-1 1,1 0,-1 1,1 1,0-1,0 2,0 0,0 0,0 1,0 1,1 0,0 0,0 1,0 1,1 0,0 0,0 1,1 0,-1 1,4-2,0 0,0 0,0 0,1 0,0 1,0 0,1 0,0 1,1-1,0 1,0 0,1 0,0 0,0 0,1 0,0 0,1 0,0 0,0 6,1 10,-3-18,1 0,0 0,0 1,0-1,1 0,1 1,-1-1,1 0,0 0,1 1,-1-1,2 0,-1 0,1-1,0 1,0 0,1-1,0 0,0 0,0 0,1 0,0-1,0 1,0-1,1-1,-1 1,1-1,0 0,1 0,0 0,13 1,1-2,-1 0,0-1,1-1,-1-1,20-3,-2 2,-22 0,0-1,0 0,0-1,0-1,-1 0,1-1,12-6,-13 2</inkml:trace>
  <inkml:trace contextRef="#ctx0" brushRef="#br0" timeOffset="32327.148">1023 1727,'-34'33,"2"0,1 2,1 1,2 2,2 0,-10 23,34-59,-1 1,1-1,1 1,-1 0,0 0,1 0,-1 0,1 0,0 0,0 1,1-1,-1 0,0 1,1-1,0 0,0 1,0-1,0 0,1 1,-1-1,1 0,0 0,-1 1,2-1,-1 0,0 0,1 0,-1 0,1 0,0-1,0 1,0 0,0-1,1 1,-1-1,1 0,-1 0,1 0,0 0,0 0,0-1,0 1,0-1,0 0,0 0,1 1,9-1,-1 1,1-2,0 0,0 0,0-1,0-1,0 0,-1-1,1 0,-1-1,1 0,-1-1,-1 0,1-1,-1-1,0 1,0-2,4-4,6-4,-2-1,0-1,-1-1,-1-1,0 0,-2-1,0-1,9-19,-21 37,0-1,-1 0,1 0,-1 0,0 0,-1 0,1 0,-1 0,0-1,0 1,-1-1,1 1,-1 0,0-1,-1 1,1-1,-1 1,0 0,-1-1,1 1,-1 0,0 0,0 0,-1 0,1 0,-1 1,0-1,0 1,-1 0,1 0,-1 0,0 0,0 1,0-1,-5-2,6 5,-1-1,1 0,-1 1,0 0,0 0,0 0,1 0,-1 1,0-1,0 1,0 0,0 0,0 1,0-1,0 1,0 0,1 0,-1 0,0 0,0 1,1-1,-1 1,1 0,0 0,-1 0,1 1,0-1,0 1,0 0,1 0,-1 0,1 0,0 0,-1 2,-1-2,-10 10</inkml:trace>
  <inkml:trace contextRef="#ctx0" brushRef="#br0" timeOffset="32811.723">1390 2038,'36'-78,"-25"50,1 1,1 1,1 0,1 1,2 1,0 0,1 1,5-3,-22 25,-1 0,1 1,0-1,-1 0,1 0,0 1,0-1,-1 1,1-1,0 1,0-1,0 1,0-1,-1 1,1-1,0 1,0 0,0 0,0 0,0-1,0 1,0 0,0 0,0 0,0 0,0 1,0-1,0 0,0 0,0 1,0-1,0 0,0 1,0-1,-1 1,1-1,0 1,0-1,0 1,-1 0,1-1,0 1,-1 0,1 0,-1-1,1 1,-1 0,1 0,-1 0,1 0,-1 0,0 0,1 0,-1 0,0 0,0 0,0 0,0 0,0 0,9 62,18 39,-26-100,0 1,1-1,-1 0,0 0,1 0,0 0,-1 0,1 0,0 0,0 0,0-1,0 1,0-1,0 1,1-1,-1 0,0 0,1 0,-1 0,1 0,-1-1,1 1,-1-1,1 0,0 1,-1-1,1 0,-1-1,1 1,0 0,-1-1,1 1,-1-1,1 0,-1 0,0 0,1 0,-1 0,0-1,11-7,-2 0,1-1,-1-1,0 0,-1-1,-1 1,0-2,0 0,-1 0,-1 0,2-6,12-16,22-50,-35 60</inkml:trace>
  <inkml:trace contextRef="#ctx0" brushRef="#br0" timeOffset="33625.232">2349 1643,'-11'-3,"1"1,-1 0,0 1,-1 0,1 1,0 0,0 1,0 0,0 0,0 1,0 1,1 0,-1 0,1 1,0 1,0-1,0 2,0-1,-1 3,9-8,1 1,0-1,0 1,-1-1,1 1,0 0,0-1,-1 1,1 0,0 0,0 0,0 0,0 0,0 0,1 0,-1 0,0 0,0 1,1-1,-1 0,0 0,1 1,0-1,-1 0,1 1,0-1,-1 1,1-1,0 0,0 1,0-1,1 1,-1-1,0 0,0 1,1-1,-1 0,1 1,-1-1,1 0,-1 1,1-1,0 0,0 0,-1 0,1 0,0 0,0 0,0 0,0 0,1 0,-1 0,1 0,72 35,53 17,-124-51,0 0,0 0,0 0,0 1,0-1,-1 1,1 0,-1 0,0 0,0 0,0 0,0 0,0 0,-1 1,1-1,-1 1,0-1,0 1,0 0,-1-1,1 1,-1 0,0-1,0 1,0 0,0 0,-1-1,0 1,0-1,0 1,0 0,0-1,0 0,-1 1,-1 1,-6 6,0-1,0-1,-1 0,0 0,0-1,-1 0,0-1,-1 0,0-1,0 0,0-1,-1 0,1-1,-1 0,0-1,0-1,0 0,-1-1,-4 0,-44-7,61 0,6 0</inkml:trace>
  <inkml:trace contextRef="#ctx0" brushRef="#br0" timeOffset="34344.92">2603 2010,'22'0,"0"-1,0-1,0-1,-1-1,1-1,-1-1,0-1,0 0,-1-2,0 0,0-2,15-10,-31 19,0-1,-1 1,1-1,0 0,-1 0,0 0,0 0,0-1,0 0,0 1,-1-1,1 0,-1 0,0 0,0 0,-1-1,1 1,-1 0,0-1,0 1,0-1,-1 1,0-1,0 1,0-1,0 1,-1-1,1 1,-1-1,0 1,-1-1,1 1,-1 0,0 0,0-1,0 1,0 1,-1-1,0 0,0 1,0-1,-2-1,-1 1,1 1,-1 0,0 1,0 0,0 0,0 0,0 0,-1 1,1 0,0 0,-1 1,1 0,0 0,-1 0,1 1,-1 0,1 0,0 1,0 0,0 0,0 0,0 1,0 0,1 0,-1 0,1 1,0-1,-5 4,0 1,1-1,1 1,-1 1,1-1,1 2,-1-1,2 1,-1 0,1 0,1 1,0-1,0 1,0 5,4-12,0 1,0 0,0-1,1 1,0-1,0 1,0 0,1-1,-1 1,1-1,0 1,1-1,-1 0,1 1,-1-1,1 0,1 0,-1 0,1 0,-1 0,1-1,0 1,0-1,1 0,-1 0,1 0,-1 0,1 0,0-1,0 0,0 0,4 2,4 2,1-1,0 0,1-1,-1 0,1-1,-1 0,1-1,0-1,0 0,8-1,6-4,-1-2,1-1,-1-1,-1-1,0-1,0-1,-1-2,0 0,10-10,-14 9,-1-1,-1-1,-1-1,0-1,-1-1,-1 0,-1-1,0 0,-2-1,0-1,-2 0,8-21,-5-28,-14 69,0 0,0 1,0-1,0 1,0-1,-1 1,1-1,-1 1,1-1,-1 1,0-1,1 1,-1-1,0 1,0 0,0 0,0-1,0 1,0 0,0 0,-1 0,1 0,0 0,-1 0,1 1,0-1,-1 0,1 1,-1-1,1 1,-1-1,1 1,-1 0,0-1,1 1,-1 0,1 0,-1 0,0 1,1-1,-1 0,1 0,-2 1,-7 3,0 0,0 0,0 1,1 0,-1 1,1 0,1 1,-1-1,1 2,0-1,1 1,0 0,0 1,0 0,1 0,1 0,-5 10,8-15,0-1,0 1,0 0,1-1,-1 1,1 0,0 0,0 0,1 0,-1 0,1 0,0 0,0 1,0-1,0 0,1 0,-1 0,1 0,0 0,1 0,-1 0,1-1,-1 1,1 0,0-1,1 1,-1-1,1 0,-1 0,1 0,0 0,0 0,0 0,0-1,1 0,-1 1,1-1,3 1,97 30,-89-31,0 2,0-1,-1 2,0 0,0 1,0 0,-1 1,11 8,-20-12,-1 0,0 0,0 0,0 0,0 1,-1 0,1-1,-1 1,0 0,0 0,0 0,-1 0,1 1,-1-1,0 0,0 1,-1-1,1 1,-1-1,0 0,0 1,-1-1,1 1,-1-1,0 0,0 1,0-1,-1 0,0 2,-1 2,0-1,-1 0,0 0,0 0,-1 0,1 0,-1-1,-1 0,1 0,-1-1,0 1,0-1,-1 0,0-1,-5 3,-9 2</inkml:trace>
  <inkml:trace contextRef="#ctx0" brushRef="#br0" timeOffset="34749.41">3704 1643,'-6'22,"2"0,0 0,1 0,2 1,0-1,1 1,1-1,2 1,0-1,1 0,1 0,1-1,1 1,1-1,3 5,-3-15,-1 0,2 0,-1-1,2 0,-1 0,1-1,1 0,6 4,-16-12,1 1,-1-1,1 0,0 0,-1 0,1 0,0 0,-1 0,1-1,0 1,0-1,0 1,-1-1,1 1,0-1,0 0,0 0,0 0,0 0,0 0,0-1,-1 1,1 0,0-1,0 1,0-1,0 0,-1 0,1 0,0 0,-1 0,1 0,-1 0,1 0,-1-1,0 1,1 0,-1-1,0 1,0-1,0 0,0 1,0-1,0 0,-1 1,1-1,-1 0,1 0,0-1,72-283,-45 233,-12 35</inkml:trace>
  <inkml:trace contextRef="#ctx0" brushRef="#br0" timeOffset="35531.367">4522 1727,'-35'16,"1"2,1 0,0 3,1 0,2 2,0 2,2 0,-21 24,-9 46,57-92,0-1,1 1,-1-1,0 1,1-1,0 1,-1 0,1-1,0 1,1-1,-1 1,0 0,1-1,-1 1,1-1,0 1,0-1,0 0,0 1,0-1,0 0,1 0,-1 1,1-1,0 0,-1-1,1 1,0 0,0 0,0-1,0 1,1-1,-1 0,0 1,1-1,-1 0,0-1,1 1,-1 0,2 0,8-1,0 0,-1 0,1-1,0 0,-1-1,1 0,-1-1,1-1,-1 0,0 0,-1-1,1 0,-1-1,0 0,0 0,-1-1,0-1,0 0,-1 0,0 0,0-1,2-4,13-9,71-89,-94 111,0-1,1 0,-1 0,0 0,0 0,1 0,-1 0,1 0,-1 0,1 1,-1-1,1 0,-1 0,1 0,0 1,-1-1,1 0,0 1,0-1,0 1,-1-1,1 1,0-1,0 1,0 0,0-1,0 1,0 0,0 0,0 0,0 0,0 0,0 0,0 0,0 0,-1 0,1 0,0 0,0 0,0 1,0-1,0 0,0 1,0-1,0 1,-1-1,1 1,0-1,0 1,0 0,-1-1,1 1,0 0,-1-1,1 1,-1 0,1 0,-1 0,1 1,22 100,-20-95,1-1,-1 0,1 1,1-1,-1-1,1 1,0-1,1 0,-1 0,1 0,0-1,0 0,0 0,1 0,-1-1,1 0,0 0,0-1,0 0,0 0,0-1,0 1,1-2,-1 1,0-1,1 0,-1 0,1-1,-1 0,0-1,0 1,0-2,0 1,0 0,0-1,3-3,12-6,0-1,-1-1,-1-1,0-1,-1-1,-1 0,-1-2,0 0,-2 0,5-8,-9 9,14-14,-1-1,-1-2,-3 0,0-1,-3-1,-1-1,-1-1,-3 0,-1 0,-2-1,2-22,-10 53,0 3,1 0,-1 0,0 0,-1-1,0 1,0 0,0-1,0 1,-1 0,0 0,-1-1,1 1,-1 0,0 0,-1 1,0-1,1 0,-2 1,1-1,-1 1,1 0,-2 0,1 1,-1-1,0 5,0 0,1 0,-1 0,0 1,0 0,1 0,-1 0,1 1,-1-1,1 1,0 0,-1 1,1-1,0 1,0-1,1 1,-1 0,0 1,1-1,0 1,0-1,0 1,0 0,1 0,-1 0,1 1,0-1,-1 4,-7 12,1 1,1 1,1 0,1 0,0 0,2 1,1 0,0 0,2 0,1 0,1 0,0 0,4 14,-1-14,0 0,1 1,2-2,0 1,1-1,2 0,7 12,57 154,-78-157,-2-35</inkml:trace>
  <inkml:trace contextRef="#ctx0" brushRef="#br0" timeOffset="35780.889">4720 1614,'39'5,"26"2,8-6,0-2,-7-2,-5 0,-4 1,-6 0,-7 1,-7 0,1 1,-2 0,-2 0,-2 0,-2 0,-1 0,-5 0</inkml:trace>
  <inkml:trace contextRef="#ctx0" brushRef="#br0" timeOffset="36000.482">5679 1756,'-14'39,"-5"21,1 6,3-3,9-13,6-15</inkml:trace>
  <inkml:trace contextRef="#ctx0" brushRef="#br0" timeOffset="36165.184">5679 1417,'0'0</inkml:trace>
  <inkml:trace contextRef="#ctx0" brushRef="#br0" timeOffset="36443.156">6018 1727,'-3'8,"-15"24,2 1,1 1,2 0,2 1,1 1,0 7,8-40,2-1,-1 1,0 0,0 0,1 0,0 0,-1 0,1-1,0 1,1 0,-1 0,0 0,1 0,0 0,-1-1,1 1,0 0,1 0,-1-1,0 1,1-1,-1 1,1-1,0 0,0 0,0 1,0-1,0-1,0 1,1 0,-1 0,1-1,-1 1,1-1,-1 0,1 0,0 0,0 0,-1 0,1-1,0 1,0-1,0 0,2 0,4-2,0-1,1 1,-1-2,0 1,-1-2,1 1,-1-1,0 0,0-1,0 1,-1-2,0 1,0-1,-1 0,0-1,0 1,0-1,-1 0,0-1,-1 1,0-1,0 0,0-2,0 4,1-1,-1-1,-1 1,0 0,0-1,0 0,-1 0,0 1,-1-1,0 0,-1-1,1 1,-2 0,1 0,-1 0,-1 0,0 0,0 1,0-1,-1 0,-1 1,1 0,-1-1,-1 2,0-1,0 0,0 1,-1 0,-5-5,8 10,-1 0,1 0,-1 0,1 0,-1 1,0-1,0 1,0 0,0 0,0 0,0 1,0 0,0-1,0 1,0 1,0-1,0 0,0 1,0 0,0 0,0 0,1 1,-1-1,0 1,-15 9</inkml:trace>
  <inkml:trace contextRef="#ctx0" brushRef="#br0" timeOffset="39614.899">6526 1643,'1'42,"-2"0,-2 0,-1 0,-3 0,-6 20,-28 81,35-112,6-30,0-1,-1 0,1 0,0 1,0-1,-1 0,1 1,0-1,0 0,0 1,0-1,-1 0,1 1,0-1,0 0,0 1,0-1,0 1,0-1,0 0,0 1,0-1,0 0,0 1,0-1,0 1,1-1,-1 0,0 1,0-1,0 0,0 1,1-1,-1 0,0 0,0 1,1-1,-1 0,0 1,0-1,1 0,-1 0,0 0,1 1,-1-1,0 0,1 0,-1 0,0 0,1 0,-1 1,1-1,-1 0,0 0,1 0,-1 0,0 0,1 0,-1 0,1-1,-1 1,0 0,1 0,-1 0,0 0,1 0,-1 0,0-1,1 1,-1 0,52-97,-45 75</inkml:trace>
  <inkml:trace contextRef="#ctx0" brushRef="#br0" timeOffset="40098.752">6554 1614,'0'1,"0"-1,0 0,0 0,0 1,0-1,0 0,0 0,0 1,-1-1,1 0,0 0,0 1,0-1,0 0,0 0,-1 1,1-1,0 0,0 0,0 0,-1 0,1 1,0-1,0 0,-1 0,1 0,0 0,0 0,-1 0,1 0,0 1,0-1,-1 0,1 0,0 0,0 0,-1 0,1 0,0 0,-1-1,1 1,0 0,0 0,-1 0,1 0,0 0,0 0,-1 0,1 0,0-1,0 1,0 0,-1 0,9 26,120 201,-113-193,-11-22,1 0,0 0,0-1,1 0,1 0,0 0,0-1,1 0,0 0,1-1,0 0,2 1,-8-9,0 1,0-1,0 0,0 0,0 0,0-1,0 1,1-1,-1 1,0-1,0 0,1-1,-1 1,0 0,0-1,0 0,1 1,-1-1,0-1,0 1,0 0,-1-1,1 1,0-1,0 0,-1 0,1 0,-1 0,0-1,0 1,0-1,2-1,59-91,-51 75,-1-1,0 0,-2-1,0 0,-2 0,0-1,-1 0,-2 0,0 0,-2-1,0 1,-1-1,-2 1,0-1,-3-4,-27-33,23 54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51.64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 1535,'68'15,"-2"2,1 4,-2 2,-1 3,33 20,88 32,426 127,-205-43,67 37,-220-86,182 85,-71 3,-175-96,88 30,63 21,32 29,-322-163,-2 3,0 1,-2 2,14 13,-1 5,-39-29,2 0,0-1,1-1,1-1,21 9,-1-5,-82-3,-31-4,0-2,-1-4,0-3,-47-6,-5 3,-132 0,85-27,-1 16,102 3,-1 2,0 3,0 3,-16 4,-34-1,-193-3,144-26,-312 26,85 1,169-28,-509 29,-156-1,879 0</inkml:trace>
  <inkml:trace contextRef="#ctx0" brushRef="#br0" timeOffset="2545.183">850 1959,'-15'4,"-4"7,-4 2,2 2,4 0</inkml:trace>
  <inkml:trace contextRef="#ctx0" brushRef="#br0" timeOffset="3029.281">341 3115,'-14'34,"-5"20,1 6,8-7,6-8,3-6,7-11,3-5,4-6,0-6</inkml:trace>
  <inkml:trace contextRef="#ctx0" brushRef="#br0" timeOffset="20118.696">3304 745,'-3'-6,"-1"1,0-1,-1 1,1 0,-1 0,0 0,0 1,-1 0,1 0,-1 0,0 1,0-1,0 1,0 1,-1-1,1 1,-1 0,1 1,-7-1,-4 3,0 2,0 0,0 0,0 2,1 0,-1 1,1 0,-10 7,-43 16,-181 76,222-91,1 1,0 1,2 2,0 0,0 2,2 0,1 2,0 1,2 0,0 1,2 2,1 0,1 0,1 2,1 0,-92 177,87-156,3 1,2 1,2 1,0 13,10-55,-2 9,1 1,0 0,2 0,0 0,1 0,1 0,1 0,1 0,4 16,13 36,-15-48,1 1,2-2,0 1,2-1,0 0,4 4,86 111,-79-108,1-1,1-1,2-1,0-2,2 0,1-1,1-2,0-1,2-2,9 5,-11-9,-1 0,2-2,0-1,0-1,21 4,135 6,-32 13,37-23,-140-12,-17-2,-1-1,0-1,0-2,0-1,26-11,79-47,14-50,-41 24,-87 74,-1-2,-2 0,0-1,-1-2,-1 0,7-12,-8 13,1-4,0 0,-1 0,-2-2,0 0,-2-1,-2 0,3-10,-7 16,-1-1,-2-1,0 1,-1-1,-2 1,0-2,0-97,-17-53,5 138,-1 0,-2 1,-1 0,-2 1,-2 1,-1 1,-3-2,-76-102,-87-52,85 97,86 82,-1 0,0 1,-1 1,0 0,-1 1,1 1,-1 0,-15-3,-15-7,22 7,0 1,-1 2,0 0,-1 2,1 1,-1 1,0 1,-1 1,13 1,-2-1,-1 1,1 0,0 1,-1 1,1 1,0 0,0 1,0 1,1 1,-14 6,12-2</inkml:trace>
  <inkml:trace contextRef="#ctx0" brushRef="#br1" timeOffset="25936.608">3304 1535,'4'-1,"0"-1,0 0,0 0,0 0,-1-1,1 1,-1-1,1 0,-1 0,0 0,0 0,-1 0,1-1,-1 1,1-1,1-3,1-2,194-259,-98 146,78-70,-103 119,3-50,-18 22,94-152,-119 192,-28 42</inkml:trace>
  <inkml:trace contextRef="#ctx0" brushRef="#br1" timeOffset="28792.207">3304 1507,'1'1,"-1"1,0 0,1 0,0 0,-1-1,1 1,0 0,0 0,0-1,0 1,0-1,0 1,0-1,1 1,-1-1,0 0,1 0,-1 1,1-1,-1 0,1 0,0-1,0 1,-1 0,1-1,0 1,0-1,0 1,-1-1,1 0,0 1,0-1,0 0,0-1,0 1,3 2,9 2,-1 0,0 1,0 1,-1 0,0 1,0 0,0 1,-1 0,3 3,8 6,1-1,1 0,0-2,1-2,1 0,0-1,8 1,104 50,15 61,-66-47,54 35,11-1,62 4,-75-53,-55-30,56 16,37 19,66 57,-103-67,-140-56,-1-1,1 1,-1 0,1 0,-1 0,0 0,1 0,-1 0,1 0,-1 0,1 0,-1 0,1 0,-1 0,0 0,1 0,-1 0,1 0,-1 1,1-1,-1 0,1 0,-1 1,1-1,0 0,-1 1,1-1,-1 1,1-1,0 0,-1 1,1-1,0 1,-1-1,1 1,0-1,0 1,-1-1,1 1,0-1,0 1,0-1,0 1,0 0,0-1,0 1,0-1,0 1,0-1,0 1,0-1,0 1,0-1,1 1,-1-1,0 1,0-1,1 1,-1-1,0 1,-18 0</inkml:trace>
  <inkml:trace contextRef="#ctx0" brushRef="#br1" timeOffset="30220.568">6212 2607,'-282'313,"137"-162,127-136,13-10,0-1,0 1,0-1,0 0,-1 0,0-1,0 0,0 0,0 0,0 0,0-1,-1 0,1-1,-6 1,10-2,1 0,-1-1,1 1,0-1,-1 0,1 1,0-1,0 0,-1 0,1 0,0 0,0 0,0 0,0 0,0 0,0 0,1 0,-1-1,0 1,1 0,-1-1,1 1,-1 0,1-1,-1 1,1-1,0 1,0 0,0-1,0 1,0-1,0 1,0-1,0 1,0-1,1 1,-1 0,1-1,-1 0,19-56,-8 35</inkml:trace>
  <inkml:trace contextRef="#ctx0" brushRef="#br1" timeOffset="30459.603">5760 2692,'2'-1,"0"1,1 1,-1-1,0 0,1 0,-1 1,0 0,0-1,1 1,-1 0,0 0,0 0,0 0,0 0,0 1,0-1,-1 1,1-1,0 1,-1 0,1-1,-1 1,1 0,-1 0,1 2,-2-4,238 274,-185-220,-49-47</inkml:trace>
  <inkml:trace contextRef="#ctx0" brushRef="#br1" timeOffset="31910.27">4688 39,'17'226,"-13"-199,-4-20,1 1,0-1,0 0,1 1,0-1,0 0,1 0,-1 0,2-1,-1 1,1-1,1 2,-3-7,0-1,0 1,0-1,0 0,0 1,0-1,0 0,0-1,0 1,0 0,0-1,0 1,0-1,0 1,0-1,0 0,0 0,0 0,-1 0,1 0,0 0,-1 0,1-1,-1 1,1-1,-1 1,1-1,-1 1,0-1,0 0,0 0,0 1,0-1,-1 0,1 0,0-1,5-5,222-287,-226 292,-1 0,1 0,0 0,0 0,0 1,0-1,1 0,-1 1,0 0,1-1,0 1,0 0,0 0,0 0,0 1,0-1,0 1,0 0,0 0,1 0,-1 0,1 0,-1 1,0 0,1-1,-1 1,1 1,-1-1,1 0,-1 1,1 0,-1-1,0 1,1 1,-1-1,0 0,0 1,0 0,0-1,0 1,2 2,3 16,0 0,-1 0,-1 0,-1 1,-1 0,-1 0,-1 0,0 0,-2 0,0 1,-2-1,-1 4,1 36,2-27,-2 1,-1 0,-2-1,-1 1,-2-2,-1 1,-2-1,-2 2,7-23,0 0,-1-1,-1 0,1 0,-2 0,0-1,0-1,0 1,-1-2,-1 1,1-1,-2-1,1 0,-1-1,-9 5,18-10,0 0,0 0,0 0,0 0,0 0,-1 0,1-1,0 0,0 1,-1-1,1-1,0 1,0 0,-1-1,1 1,0-1,0 0,0 0,0 0,0-1,0 1,0-1,0 0,1 0,-1 1,1-2,-1 1,1 0,0 0,0-1,0 1,0-1,0 0,0 0,0-1,-1-2,-1 0,1-1,0 0,1 0,0 0,0 0,0 0,1 0,0-1,1 1,-1 0,2-1,-1 1,1 0,1-6,6-7,2 0,1 1,0 0,2 1,0 0,0 0,2 2,0 0,1 1,1 0,0 1,1 1,0 1,1 0,17-7,-2-3,143-68,-143 77</inkml:trace>
  <inkml:trace contextRef="#ctx0" brushRef="#br2" timeOffset="40274.507">3277 1592,'-1'0,"1"0,-1 0,1-1,0 1,-1 0,1 0,0 0,-1 0,1-1,0 1,-1 0,1 0,0 0,-1-1,0 2,0 0,-1 0,1 0,0 0,0 0,0 1,0-1,0 0,0 1,0-1,0 0,0 1,1-1,-1 1,1-1,-1 1,1 0,0-1,-1 1,1-1,0 1,0 0,0-1,0 1,0 0,1-1,-1 1,0-1,1 1,-1 0,1-1,0 1,-1-1,1 0,0 1,0-1,0 1,0-1,0 0,0 0,0 0,0 0,1 0,-1 0,0 0,1 0,-1 0,1 0,-1-1,1 1,-1-1,1 1,-1-1,1 1,0-1,-1 0,1 0,0 0,-1 0,1 0,-1 0,1 0,0-1,0 1,3-2,0 0,0-1,-1 1,1-1,-1 0,0 0,1 0,-1-1,-1 0,1 1,0-1,-1 0,0-1,0 1,0-1,0 1,-1-1,0 0,0 0,0 0,0-5,-3 9,0 0,0 0,0-1,0 1,-1 0,1 0,-1 0,1 1,0-1,-1 0,0 0,1 1,-1-1,1 1,-1 0,0-1,1 1,-1 0,0 0,1 0,-1 0,0 0,1 0,-1 0,0 1,1-1,-1 1,1-1,-1 1,1 0,-1-1,1 1,-1 0,1 0,-1 0,1 0,0 0,0 0,0 1,0-1,-1 0,1 0,0 0,0 0,0 0,0 0,0 0,0 0,0 0,0 1,1-1,-1 0,0 0,1 1,-1-1,1 0,-1 1,1-1,-1 1,1-1,0 1,0-1,0 0,0 1,0-1,0 1,0-1,1 1,-1-1,0 1,1-1,-1 0,1 2,6 11</inkml:trace>
  <inkml:trace contextRef="#ctx0" brushRef="#br2" timeOffset="42429.349">3136 1083,'-55'-27,"48"24,-1-1,1 1,-1 0,0 1,1-1,-1 2,0-1,0 1,-1 0,1 1,0 0,0 0,0 1,0 0,0 0,0 1,0 0,0 1,1-1,-1 1,1 1,-1 0,1 0,0 0,1 1,-1 0,1 0,0 0,0 1,1 0,-2 2,-3 1,0 1,1 0,0 1,1 0,0 0,1 1,0 0,1 0,0 1,1 0,1 0,0 0,0 0,1 1,1-1,0 1,5 115,-2-124,1 0,-1 0,1 0,0-1,0 1,0-1,0 1,1-1,0 0,0 0,0 0,0 0,1 0,0-1,0 0,-1 0,2 0,-1 0,0 0,1-1,-1 0,1 0,-1 0,2 0,6 1,0-1,0 0,0-1,0 0,0-1,0 0,0-1,0-1,-1 1,1-2,0 0,-1 0,1-1,-1 0,0-1,0-1,-1 1,0-2,0 1,6-6,-13 10,0-1,0 1,0-1,0 1,-1-1,1 0,-1 0,0 0,0 0,0-1,0 1,0 0,-1-1,0 1,1-1,-1 0,-1 1,1-1,0 0,-1 0,0 1,0-1,0 0,0 0,-1 0,1 1,-1-1,0 0,0 1,0-1,-1 0,1 1,-1 0,0-1,0 1,0 0,0 0,-1 0,1 0,-1 0,0 1,0-1,0 1,0 0,0 0,0 0,-1 0,-2-1,-56-23,63 26,-1-1,0 0,1 1,-1-1,1 0,-1 1,0-1,1 1,-1-1,1 1,0-1,-1 1,1-1,-1 1,1-1,0 1,-1 0,1-1,0 1,-1 0,1 0,0 0,0-1,-1 1,1 0,0 0,-1 0,1 0,0 0,0 0,-1 0,1 1,0-1,0 0,-1 0,1 0,0 1,-1-1,1 0,0 1,-1-1,101 29,-98-28,0 0,1 0,-1-1,0 1,1-1,-1 0,1 0,-1 0,0 0,1-1,-1 1,0-1,1 0,-1 0,0 0,0-1,0 1,0-1,0 1,1-2,10-5</inkml:trace>
  <inkml:trace contextRef="#ctx0" brushRef="#br3" timeOffset="64331.476">2176 942,'-16'0,"1"-1,0 0,0-1,0-1,0 0,0-1,0-1,-5-2,-337-147,312 138,30 11,0-1,0 0,0 0,1-2,0 0,0 0,1-1,0-1,-2-3,4 2,1 1,-2 1,1-1,-1 2,-1 0,0 0,0 1,0 1,-1 0,-1 0,-78-41,76 40</inkml:trace>
  <inkml:trace contextRef="#ctx0" brushRef="#br3" timeOffset="65451.643">1809 604,'-68'122,"61"-105,-118 328,-157 285,132-339,-49 46,186-310,19-39</inkml:trace>
  <inkml:trace contextRef="#ctx0" brushRef="#br3" timeOffset="65866.371">1583 1704,'-2'0,"-1"-1,1 1,0 0,0 1,0-1,0 0,0 1,-1-1,1 1,0-1,0 1,0 0,0 0,0 0,1 0,-1 0,0 1,0-1,1 0,-1 1,1-1,-1 1,1 0,-1 0,-11 9,-32 14,-1-1,-1-3,-47 16,37-16,-300 109,330-113,27-13</inkml:trace>
  <inkml:trace contextRef="#ctx0" brushRef="#br3" timeOffset="66281.745">2035 745,'-109'47,"79"-32,-85 40,-2-4,-21 0,-72 24,177-58</inkml:trace>
  <inkml:trace contextRef="#ctx0" brushRef="#br3" timeOffset="66851.188">652 688,'-10'7,"1"1,1-1,-1 1,1 1,1 0,0 0,0 0,1 1,0 0,0 0,1 1,-1 3,-4 5,-46 100,5 2,-4 29,9-26,28-69,12-31</inkml:trace>
  <inkml:trace contextRef="#ctx0" brushRef="#br3" timeOffset="67397.082">426 575,'29'-15,"1"0,0 2,0 2,1 0,1 2,-1 1,1 2,1 1,-1 2,8 1,-34 1,1 1,-1 0,0 0,0 0,0 1,0 0,0 1,0-1,0 1,0 0,0 0,-1 1,1 0,-1 0,1 0,-1 1,0-1,-1 1,1 1,-1-1,0 0,0 1,0 0,0 0,-1 0,0 1,0-1,0 1,-1-1,0 1,0 0,0 0,-1 0,0 0,0 0,0 0,-1 1,0-1,0 4,-3 2,-1 1,1 0,-2-1,0 0,0 0,-1 0,-1-1,0 0,0 0,-1-1,0 0,-1 0,0-1,-7 5,-153 109,138-103,-150 87,179-106,0-1,0 1,0 0,0 0,1 0,-1 0,0 0,0 0,1 1,-1-1,1 1,-1-1,1 1,-1-1,1 1,0 0,0 0,0-1,0 1,0 0,0 0,1 0,-1 0,0 0,1 0,0 0,-1 1,1-1,0 0,0 0,0 0,1 0,-1 0,0 0,1 0,-1 0,1 0,0 0,0 0,0 0,0 0,0 0,0 0,0-1,0 1,1 0,-1-1,1 1,131 92,-121-85,4 1,-1 0,0 1,-1 0,0 1,-1 1,0 0,-1 1,-1 0,0 1,-1 0,4 8,-7-7,-2 0,1 1,-2 0,-1-1,0 1,-1 0,0 0,-2 15,27 70,-23-93</inkml:trace>
  <inkml:trace contextRef="#ctx0" brushRef="#br0" timeOffset="84686.921">765 3059,'-33'-49,"-97"-167,32 28,-28-48,65 101,53 112,5 18,0 0,1-1,0 1,0-1,0 0,1 0,-1 0,1 0,1 0,-1 0,1 0,0 0,1 0,-1 0,1 1,0-1,1 0,-1 0,1 0,0 1,1-1,0-1,-1 5,0 0,-1 1,1-1,0 1,0-1,0 1,0 0,0-1,0 1,0 0,0 1,0-1,0 0,1 1,-1-1,0 1,1 0,-1-1,0 1,1 0,-1 1,0-1,1 0,-1 1,0-1,0 1,1 0,-1-1,0 1,0 0,0 0,0 1,0-1,0 0,0 1,0 0,63 61,-18 58,-45-117,-1 0,0 0,-1 1,1-1,-1 0,0 0,0 1,0-1,-1 0,1 0,-1 1,0-1,0 0,-1 0,1 0,-1 0,0 1,77-36,24 30,-97 1,0 1,1-1,-1 1,0 0,0 0,1 0,-1 0,0 0,0 0,0 1,0-1,0 1,0 0,-1-1,1 1,-1 0,1 0,-1 0,1 0,-1 0,0 0,0 0,0 1,0-1,-1 0,1 1,0-1,-1 0,0 1,1-1,-1 1,0-1,0 0,-1 1,1-1,0 1,-1-1,0 2,0 4,0 1,0 0,-1-1,0 1,0-1,-1 0,-1 0,1 0,-1 0,0-1,-1 1,0-1,0 0,0 0,-1-1,0 0,-1 0,1 0,-1-1,0 0,0 0,-1 0,0-1,1-1,-1 1,0-1,-2 0,-273-5,257 2,22 2,-1-1,1-1,-1 1,0-1,1 0,-1 0,0 0,1-1,-1 1,1-1,-1 0,1-1,-1 1,1-1,0 0,-1 0,1 0,0 0,0-1,1 1,-1-1,1 0,-1-1,1 1,-1-1,-21-70,20 49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5:32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2952 5196,'0'0</inkml:trace>
  <inkml:trace contextRef="#ctx0" brushRef="#br0" timeOffset="166.689">3008 5338,'-4'10,"-2"3</inkml:trace>
  <inkml:trace contextRef="#ctx0" brushRef="#br0" timeOffset="-13055.605">299 1132,'-2'16,"0"-1,-1 1,-1-1,-1 0,0 0,-1-1,0 1,-1-1,-2 2,-157 294,98-213,68-97,1-1,-1 1,0 0,0-1,0 1,0-1,0 1,0 0,0-1,0 1,0-1,0 1,0 0,0-1,0 1,-1-1,1 1,0 0,0-1,0 1,0 0,-1-1,1 1,0 0,0-1,-1 1,1 0,0-1,-1 1,1 0,0 0,-1 0,1-1,0 1,-1 0,1 0,0 0,-1 0,1-1,-1 1,1 0,0 0,-1 0,1 0,-1 0,1 0,0 0,-1 0,1 0,-1 1,1-1,0 0,-1 0,1 0,0 0,-1 0,1 1,0-1,-1 0,1 0,0 1,-1-1,1 0,0 0,0 1,-1-1,10-31,1 8</inkml:trace>
  <inkml:trace contextRef="#ctx0" brushRef="#br0" timeOffset="-12682.208">356 1077,'-3'6,"0"0,0 1,1 0,0-1,1 1,-1 0,1 0,1 0,-1 0,1 0,0-1,1 1,0 0,0 0,0 0,1 0,0-1,0 1,1-1,-1 1,1-1,1 0,-1 0,1 0,1-1,-1 1,1-1,-1 0,4 2,197 110,-194-95,-18-25</inkml:trace>
  <inkml:trace contextRef="#ctx0" brushRef="#br0" timeOffset="-12370.338">131 1387,'0'19,"4"11,7 1,6 0,6-6,2-7,3-2,1-3,0 1,-4 2,-7 0</inkml:trace>
  <inkml:trace contextRef="#ctx0" brushRef="#br0" timeOffset="-11787.528">271 1838,'-4'5,"-8"6,-5 6,-1 6,-1-2,2 0,0 2,-3 2,-2 1,2 1,0-4,3-2,5-8,9-7,5-9,2-4</inkml:trace>
  <inkml:trace contextRef="#ctx0" brushRef="#br0" timeOffset="-11436.2">271 1838,'5'0,"1"5,5 1,1 5,-3 5,3 0,-1 2,3-2,3-3,4-5,3-3,-2 2,-6 0</inkml:trace>
  <inkml:trace contextRef="#ctx0" brushRef="#br0" timeOffset="-11101.821">131 1979,'14'10,"10"3,5-1,-2 2,-1 0,0 1,-4-1</inkml:trace>
  <inkml:trace contextRef="#ctx0" brushRef="#br1" timeOffset="-43097.443">2727 738,'-23'-8,"-1"2,0 1,0 1,0 1,0 1,0 1,0 1,-1 1,1 2,-21 4,9 2,0 3,0 0,1 2,1 2,0 1,2 2,0 1,1 2,-28 24,38-29,-34 28,2 1,1 3,-22 31,57-60,2 1,0 0,1 1,2 1,0 0,1 1,1 0,2 1,0-1,2 2,0-1,-1 25,-5 28,9-66,0 0,1-1,1 1,-1 0,2 0,0 0,0 0,1 0,1 0,1 6,72 304,-62-283,1 0,2-1,1-1,2-1,2 0,1-2,2 0,6 4,142 104,-138-114,1-1,1-1,2-3,8 4,-18-11,0-1,1-1,0-2,1-1,0-2,21 4,147-1,-55 14,8-42,-4-8,-120 16,-1-1,1-1,-1-1,-1-1,0-2,-1 0,0-2,14-12,92-71,53-57,-150 123,-1-2,-2-1,-1-1,2-7,36-90,-31-51,-33 172,0 1,0-1,-2 0,1 1,-2-1,1 0,-2 0,0 0,0 0,-4-11,-25-163,-24 44,29 82,-37-62,-92-20,109 110,-2 3,-1 2,-1 1,-41-14,64 29,-84-19,-4 4,-105-36,204 61,0 1,0 0,0 1,0 0,0 1,0 1,0 0,-8 4,-49 4,47-8</inkml:trace>
  <inkml:trace contextRef="#ctx0" brushRef="#br2" timeOffset="-35657.518">2895 1725,'1'0,"-1"0,0 0,1 0,-1 0,0-1,1 1,-1 0,0 0,1 0,-1-1,0 1,0 0,1-1,-1 1,0 0,0 0,0-1,1 1,-1 0,0-1,0 1,0 0,0-1,0 1,0 0,0-1,0 1,0-1,0 1,0 0,0-1,0 1,0 0,0-1,0 1,0 0,0-1,0 1,-1 0,1-1,0 1,0 0,0-1,-1 1,1 0,0 0,0-1,-1 1,1 0,0 0,0-1,-1 1,1 0,0 0,-1 0,1 0,0-1,-1 1,1 0,0 0,-1 0,1 0,-1 0,1 0,0 0,-1 0,1 0,0 0,-1 0,1 0,6 0,1 0,0 0,0 0,-1 1,1 0,0 0,-1 0,1 1,-1 0,1 1,-1-1,4 3,3 1,212 90,36 61,-81-78,-33-1,21 34,-13-9,218 133,-213-163,-135-75,-23-7</inkml:trace>
  <inkml:trace contextRef="#ctx0" brushRef="#br2" timeOffset="-34341.699">3065 1641,'-8'2,"11"-19,11-22,10-5,1 1,3 2,2 1,1 1,1 1,20-14,-21 16,-2-1,-2-1,-1-2,6-14,26-41,37-78,-75 128,3 1,2 1,1 2,13-13,120-168,-97 89,-21 86,-27 30</inkml:trace>
  <inkml:trace contextRef="#ctx0" brushRef="#br2" timeOffset="-33656.018">5493 2516,'-18'58,"-3"0,-3-2,-1 0,-3-2,-33 47,54-90,0 0,-1-1,0 0,0-1,-1 0,0 0,-1-1,1 0,-2-1,1 0,-1 0,0-1,-9 3,-1-4</inkml:trace>
  <inkml:trace contextRef="#ctx0" brushRef="#br2" timeOffset="-33357.941">5182 2487,'19'24,"16"18,7 6,1 0,-2-8,-3-7,1-8,-5-4,-4-1,-3-3,0-5,-6 0,-1-2,1 3,-3 3,-5 4,-10-1,-4-4</inkml:trace>
  <inkml:trace contextRef="#ctx0" brushRef="#br2" timeOffset="-32058.436">4476 4,'0'0,"0"1,0-1,-1 1,1-1,0 1,-1-1,1 0,0 1,-1-1,1 1,0-1,-1 0,1 1,-1-1,1 0,-1 1,1-1,-1 0,1 0,-1 0,1 1,-1-1,1 0,-1 0,1 0,-1 0,1 0,-1 0,1 0,-1 0,0 0,1 0,-1 0,1-1,-1 1,1 0,-1 0,1 0,-1-1,1 1,-1 0,1-1,0 1,-1 0,1-1,-1 1,1 0,0-1,-1 1,1-1,0 1,-1-1,1 1,0-1,0 1,-5 51,5-51,-1 17,0 0,1-1,1 1,1 0,1-1,0 1,1-1,0 0,2 0,-1-1,2 1,0-1,1-1,1 1,1 0,-9-13,1 0,-1 0,1-1,0 1,0 0,0-1,0 1,0-1,0 0,0 1,0-1,0 0,1 0,-1 0,0-1,1 1,-1-1,0 1,1-1,-1 0,1 0,-1 0,1 0,-1 0,1 0,-1-1,0 1,1-1,-1 0,0 0,1 0,-1 0,0 0,0 0,0-1,0 1,0 0,0-1,0 0,-1 1,1-1,0 0,-1 0,1-1,54-98,1-75,-58 175,1 0,0 0,0 0,0 0,-1 0,1 0,0 0,0 0,1 0,-1 0,0 0,0 0,0 0,1 0,-1 0,0 0,1 1,-1-1,1 0,-1 0,1 0,-1 0,1 1,0-1,-1 0,1 0,0 1,0-1,0 1,-1-1,1 1,0-1,0 1,0-1,0 1,0 0,0-1,0 1,0 0,0 0,0 0,0 0,0 0,0 0,0 0,0 0,0 0,0 0,0 1,-1-1,1 0,0 1,0-1,0 1,0-1,0 1,0-1,-1 1,1-1,0 2,56 161,62 112,-110-256,-1 0,-1 1,0 0,-2 0,0 0,-1 0,-1 1,-1-1,-1 1,-1 0,-1 0,0-1,-2 1,-4 18,2-30,0 1,-1-1,1 0,-2 0,1-1,-1 0,-1 0,1-1,-1 0,-1 0,1 0,-1-1,0-1,-1 0,1 0,-1 0,0-1,0-1,0 0,-1 0,-6 0,13-2,1 0,-1 0,1-1,-1 1,0-1,1 0,-1 0,0 0,1 0,-1-1,0 1,1-1,-1 0,1 0,-1 0,1-1,0 1,0-1,-1 0,1 0,0 0,0 0,1-1,-1 1,0-1,1 1,0-1,-1 0,1 0,0 0,0 0,1-1,-1 1,1 0,0-1,0 1,0-1,0 1,0-1,1 1,-1-1,1 0,0 0,6-13,0 0,1 0,0 1,1 0,1 1,1 0,0 0,1 1,0 0,1 1,1 0,0 1,3-1,1-4,247-215,-233 205</inkml:trace>
  <inkml:trace contextRef="#ctx0" brushRef="#br0" timeOffset="-25254.192">3008 1838,'2'2,"0"-1,0 0,0 1,0-1,-1 1,1 0,0 0,-1-1,0 1,1 0,-1 0,0 0,0 0,0 1,0-1,-1 0,1 0,-1 1,1-1,-1 0,0 1,1-1,-1 0,-1 1,1 0,0 0,3 338,-3 167,-28-338,27 112,-12-196,9-70,0 1,2-1,0 1,1 0,0 0,2 0,0 0,1-1,0 1,2 1,12 67,-16-85,0 1,0-1,0 1,0-1,0 1,-1-1,1 1,0-1,0 0,0 1,0-1,-1 1,1-1,0 0,-1 1,1-1,0 0,-1 1,1-1,0 0,-1 0,1 1,0-1,-1 0,1 0,-1 0,1 1,0-1,-1 0,1 0,-1 0,1 0,-1 0,1 0,-1 0,1 0,-1 0,1 0,0 0,-1 0,1 0,-1 0,1-1,-1 1,1 0,0 0,-1 0,1-1,-1 1,1 0,0 0,-1-1,1 1,0 0,-1-1,1 1,0 0,0-1,-1 1,1-1,0 1,0 0,0-1,0 1,-1-1,1 1,-25-27,25 27,-27-34,4 5,-1 2,-1 0,-1 1,-24-18,-17-12,67 54,0 1,-1 0,1-1,0 1,0 0,0-1,0 1,0 0,1-1,-1 1,0 0,0 0,1-1,-1 1,1 0,-1 0,1-1,0 1,-1 0,1 0,0 0,0 0,0 0,0 0,0 0,0 0,0 1,0-1,0 0,0 1,0-1,1 0,-1 1,0-1,0 1,1 0,-1 0,0-1,1 1,-1 0,0 0,1 0,-1 0,0 0,1 0,-1 1,0-1,1 1,12-5,196-35,-13 17,-189 20,9-3,0 1,0 1,1 1,-1 0,1 1,0 1,-1 1,1 0,9 3,-26-4,-1 1,1-1,0 0,-1 1,1-1,0 0,-1 1,1-1,0 1,-1-1,1 1,-1-1,1 1,-1-1,1 1,-1-1,0 1,1 0,-1-1,0 1,1 0,-1-1,0 1,0 0,0-1,0 1,1 0,-1 0,0-1,0 1,0 0,0 0,-1-1,1 1,0 0,0-1,0 1,-1 0,1-1,0 1,-1 0,1-1,0 1,-1 0,1-1,-1 1,1-1,-1 1,1-1,-1 1,1-1,-1 1,0-1,1 1,-38 32,34-30,-142 107,23-9,91-73,26-22</inkml:trace>
  <inkml:trace contextRef="#ctx0" brushRef="#br0" timeOffset="-21020.431">2755 1895,'5'0,"1"5,0 1</inkml:trace>
  <inkml:trace contextRef="#ctx0" brushRef="#br0" timeOffset="-20753.929">2642 2065,'0'4,"0"2</inkml:trace>
  <inkml:trace contextRef="#ctx0" brushRef="#br0" timeOffset="-20516.839">2530 2205,'-5'5,"-2"1</inkml:trace>
  <inkml:trace contextRef="#ctx0" brushRef="#br0" timeOffset="-20250.833">2530 2205,'-15'24,"-4"13,0 0</inkml:trace>
  <inkml:trace contextRef="#ctx0" brushRef="#br0" timeOffset="-20249.833">2388 2431,'0'0</inkml:trace>
  <inkml:trace contextRef="#ctx0" brushRef="#br0" timeOffset="-18973.561">2218 2516,'-4'1,"-1"0,1 1,0 0,0 0,0 0,0 0,0 1,0-1,0 1,1 0,-1 0,1 0,0 1,0-1,0 1,1 0,-1 0,1 0,0 0,0 0,0 0,1 0,-1 1,1-1,0 1,0-1,1 1,-1-1,1 1,0 0,1-2,0 1,-1-1,1 0,0 1,1-1,-1 0,1 0,-1 0,1 0,0 0,0 0,0 0,1-1,-1 1,1-1,-1 0,1 1,0-1,0 0,0-1,0 1,0 0,0-1,0 0,1 0,-1 0,0 0,1 0,-1-1,1 1,-1-1,1 0,-1 0,4-1,1 1,0 0,0-1,0 0,0-1,0 1,0-1,0-1,-1 0,1 0,-1 0,0-1,0 0,0-1,6-4,-8 3,0 1,-1-1,1 0,-1-1,-1 1,1-1,-1 0,0 0,-1 0,1 0,-1 0,-1-1,0 1,0 0,0-1,-1 1,0-1,0 1,-1-1,0 1,0-1,-1 1,0 0,0 0,0 0,-1 0,0 0,-1 0,0 1,0-1,0 1,-1 0,1 1,-2-1,1 1,0 0,-2-1,3 5,1-1,-1 1,1 1,-1-1,1 0,-1 1,0 0,1 0,-1 0,0 0,1 0,-1 1,1 0,-1 0,1 0,-1 0,1 0,-1 1,1-1,0 1,0 0,0 0,0 0,0 0,0 1,1-1,-1 1,1 0,-1 0,1 0,0 0,0 0,1 0,-2 3,-1-1,1 1,0 0,1 0,-1 0,1 0,0 1,0-1,1 0,0 1,0-1,1 1,-1 0,2-1,-1 1,1-1,-1 1,2-1,-1 1,1-1,0-1,1-1,-1 1,1-1,0 0,0 0,0 0,0-1,1 1,-1-1,1 0,0 0,0 0,1 0,-1-1,0 0,1 0,-1 0,1 0,0-1,0 1,-1-1,1-1,0 1,0-1,0 1,0-1,0-1,0 1,0-1,0 0,0 0,-1 0,1-1,0 1,-1-1,1 0,-1-1,1 1,-1-1,0 0,0 0,-1 0,1 0,0-1,-1 0,0 1,0-1,0-1,1-2,2-81,-6 86,0 0,-1-1,0 1,1 0,-1 0,0 0,0 0,0 0,-1 0,1 0,0 0,-1 0,1 0,-1 1,1-1,-1 0,0 1,0 0,0-1,0 1,0 0,0 0,0 0,0 0,0 1,-1-1,1 0,0 1,0 0,-1-1,1 1,0 0,-1 0,1 0,0 1,-1-1,1 1,-6 1,1 1,-1 0,1 0,0 1,0 0,1 0,-1 1,1 0,0 0,0 0,1 1,-1 0,1 0,0 0,1 1,0 0,0-1,0 2,1-1,0 0,0 1,1 0,7 35,6-29</inkml:trace>
  <inkml:trace contextRef="#ctx0" brushRef="#br0" timeOffset="-13982.463">2218 2600,'-24'10,"-139"-116,67 33,-126-118,-11 7,10 49,193 118,1-2,1-1,0-2,2 0,-9-10,12 15,22 17,1 0,-1 0,1 0,0 0,-1 0,1 0,-1 0,1 0,0 0,-1 1,1-1,-1 0,1 0,0 0,-1 0,1 0,0 1,-1-1,1 0,0 0,-1 1,1-1,0 0,-1 0,1 1,0-1,0 0,-1 1,1-1,0 0,0 1,0-1,0 1,0-1,-1 0,1 1,0-1,0 1,0-1,0 0,0 1,0-1,0 1,0-1,0 0,0 1,1-1,-1 1,0-1,0 0,0 1,0-1,1 0,-1 1,0-1,0 0,1 1,-1-1,0 0,0 1,1-1,-1 0,0 0,1 0,-1 1,50 131,-9 22,-9 6,14-3,-45-158,1 1,-1-1,0 0,1 0,-1 0,0 1,1-2,-1 1,0 0,0 0,0 0,0 0,0-1,0 1,0-1,0 1,-1 0,1-1,-1 1,1-1,-1 0,1 1,-1-1,0 1,0-1,1 0,-1 1,-1-1,1 0,0 2,35-237,48-20,-52 176,24-41,-55 122,0-1,1 1,-1 0,0-1,1 1,-1-1,0 1,1-1,-1 1,0-1,0 1,0-1,0 1,0-1,1 1,-1-1,0 0,0 1,0-1,0 1,0-1,-1 1,1-1,0 1,0-1,0 1,0-1,-1 1,1-1,0 1,0-1,-1 1,1-1,0 1,-1-1,1 1,-1 0,1-1,0 1,-1 0,1-1,-1 1,1 0,-1 0,1-1,-1 1,1 0,-1 0,1 0,-1 0,1 0,-1 0,1 0,-1 0,0 0,1 0,-1 0,1 0,-1 0,1 0,-1 0,1 0,-1 1,1-1,-1 0,1 0,-1 1,1-1,-1 0,1 1,-49 20,39-16,-17 7,1-2,-1-1,-1-1,0-1,0-1,0-2,-1 0,1-2,-22-2,49-1,11 1</inkml:trace>
  <inkml:trace contextRef="#ctx0" brushRef="#br0" timeOffset="-6449.992">2218 2770,'-105'48,"85"-41,12-4,0 0,0 0,0 0,-1-1,1-1,-1 1,0-1,1-1,-1 0,1 0,-4-1,4 0,7 0,0 0,0 0,-1 1,1-1,0 1,-1-1,1 1,0-1,-1 1,1 0,-1-1,1 1,-1 0,1 0,-1 0,1 0,-1 0,1 1,-1-1,1 0,0 1,-1-1,1 1,0-1,-1 1,1 0,0 0,-1-1,1 1,0 0,0 0,-1 1,119 164,21 96,-120-229,-7-58,96-369,-76 244,-29 128</inkml:trace>
  <inkml:trace contextRef="#ctx0" brushRef="#br0" timeOffset="-1979.934">2755 3983,'0'255,"1"-243,0-1,1 0,0-1,0 1,1 0,1-1,0 1,0-1,1 0,0 0,1-1,0 1,0-1,1-1,1 1,-1-1,1 0,0-1,1 0,0 0,2 0,-3-6,-1-1,1 0,0-1,0 1,0-1,0-1,-1 0,1 0,0 0,-1-1,0 0,1 0,-1-1,-1 0,1 0,-1-1,1 0,-1 0,0 0,-1-1,0 0,0 0,0 0,0-1,1-3,104-140,-110 151,0 0,0 0,0 0,0 0,0 0,0 0,1 0,-1 0,0 0,1 0,-1 0,1 0,-1-1,1 1,-1 0,1 0,0 0,-1-1,1 1,0 0,0-1,-1 1,1-1,0 1,0-1,0 1,0-1,0 1,0-1,0 0,0 0,0 1,0-1,0 0,0 0,0 0,0 0,0 0,0 0,0 0,0 0,0-1,0 1,-1 0,1-1,0 1,0-1,0 1,0-1,0 1,0-1,-1 1,1-1,0 0,0 1,-1-1,1 0,-1 0,1 0,0 1,-1-1,0 0,1 0,-1 0,1 0,-1 0,0 0,0-1,1 4,49 101,-48-100,0-1,0 1,0-1,1 0,-1 0,1 0,-1 0,1 0,0 0,-1-1,1 1,0-1,0 0,0 0,0 0,0 0,1-1,-1 1,0-1,0 0,0 0,1 0,-1 0,0 0,0-1,0 1,0-1,0 0,0 0,0 0,0-1,0 1,0 0,2-2,8-8,0-1,-1 0,0 0,-1-1,0-1,-1 0,-1 0,0-1,-1 0,0-1,-1 0,-1 0,-1 0,0-1,0-6,-2 14,0 0,0 0,-1 0,-1-1,1 1,-2-1,1 1,-1-1,-1 1,0-6,-5-3</inkml:trace>
  <inkml:trace contextRef="#ctx0" brushRef="#br0" timeOffset="-235.815">3008 4858,'0'-5,"5"4,2 6,-1 2</inkml:trace>
  <inkml:trace contextRef="#ctx0" brushRef="#br0" timeOffset="1702.157">1823 5535,'-18'-52,"-20"-91,35 95,1 1,3-1,2 1,2 0,2 0,2 0,3 1,1 1,4-6,-5 17,63-130,-75 163,0 0,0 0,0 0,1 0,-1 0,0 0,0 0,1 1,-1-1,1 0,-1 0,1 0,-1 0,1 1,0-1,-1 0,1 0,0 1,0-1,-1 1,1-1,0 0,0 1,0 0,0-1,0 1,0-1,0 1,0 0,0 0,0 0,0 0,0-1,0 1,-1 0,1 1,0-1,0 0,0 0,0 0,0 0,0 1,0-1,0 1,0-1,0 0,0 1,0 0,-1-1,1 1,0-1,0 1,-1 0,1 0,0-1,-1 1,1 0,-1 0,1 0,-1 0,1-1,-1 2,-7 121,-1-75,6-44,1-1,0 0,0 1,0-1,0 1,1-1,0 1,-1-1,1 1,0 0,1-1,-1 1,1-1,-1 1,1-1,0 1,0-1,1 0,-1 1,1-1,-1 0,1 0,0 0,0 0,1 0,-1-1,0 1,1-1,0 1,-1-1,1 0,0 0,0 0,1-1,-1 1,3 1,130-23,-134 21,0-1,0 0,0 1,-1-1,1 1,0 0,0 0,-1 0,1 0,-1 0,1 0,0 0,-1 0,0 0,1 1,-1-1,0 1,0-1,0 1,0-1,0 1,0 0,0-1,0 1,-1 0,1 0,-1-1,1 1,-1 0,0 0,0 0,0 0,0 0,0 0,0-1,0 1,-1 0,1 0,-1 0,0 0,-29 72,26-64,-1-2,0 1,-1-1,0 1,-1-2,1 1,-2-1,1 0,-1 0,0-1,0 0,0 0,-1-1,0 0,0-1,-1 0,1 0,-1-1,1 0,-1-1,0 0,0 0,-1-1,1-1,0 0,0 0,0-1,0 0,0-1,0 0,0 0,0-1,0 0,-261-152,247 139,6 1</inkml:trace>
  <inkml:trace contextRef="#ctx0" brushRef="#br0" timeOffset="2267.828">2698 5055,'-24'-4,"-22"-3,-8-3,0-2,4 3,7 1,5 4,9-4,5 1,6 1</inkml:trace>
  <inkml:trace contextRef="#ctx0" brushRef="#br0" timeOffset="4084.832">1683 4802,'-62'-48,"-63"-84,-1-30,117 144,1 0,1 0,0-1,2 0,0 0,1-1,-1-11,2 10,2 21,1 0,-1-1,1 1,-1 0,1-1,-1 1,1 0,-1 0,0 0,1 0,-1 0,1 0,-1 0,1 0,-1 0,0 0,1 0,-1 0,1 0,-1 0,0 0,1 0,-1 1,1-1,-1 0,1 1,-1-1,1 0,-1 1,1-1,0 0,-1 1,1-1,-1 1,1-1,0 1,-1-1,1 1,0-1,0 1,-1-1,1 1,0-1,0 1,0-1,0 1,-1 0,1-1,0 1,0-1,0 1,0-1,1 1,-1 0,0-1,0 1,0-1,0 1,1-1,-1 1,-1 1,-61 164,54-144,7-20,-1 1,0 0,1 0,-1-1,1 1,0 1,0-1,0 0,0 0,1 0,-1 0,1 0,0 1,0-1,0 0,0 0,1 1,-1-1,1 0,0 0,0 0,0 0,0 0,2 2,1-4,0-1,0 0,0 1,0-2,0 1,0 0,1-1,-1 0,0 0,0 0,0 0,-1 0,1-1,0 0,0 0,-1 0,1 0,-1-1,0 1,3-3,-5 4,309-218,-311 219,0 0,1 0,-1 0,1 0,-1 0,1-1,-1 1,1 0,-1 0,0 0,1-1,-1 1,1 0,-1 0,1-1,0 1,-1-1,1 1,-1 0,1-1,0 1,-1-1,1 1,0-1,-1 1,1-1,0 1,0-1,-1 1,1-1,0 1,0-1,0 1,0-1,0 0,0 1,0-1,0 1,0-1,0 0,0 1,0-1,0 1,1-1,-1 1,0-1,0 1,1-1,-1 1,0-1,0 1,1-1,-1 1,1-1,-1 1,0 0,1-1,-1 1,1 0,-1-1,1 1,-1 0,1 0,-1-1,1 1,0 0,-1 0,1 0,-55-1,45 1,-37 3,32-1,0-1,-1 0,1-1,0-1,0 0,0-1,0 0,0-1,-8-3,-3-15,23 11</inkml:trace>
  <inkml:trace contextRef="#ctx0" brushRef="#br0" timeOffset="5901.336">2811 4999,'-37'17,"36"-15,0-1,0 0,0 0,0 0,0 0,0 0,0 0,0 0,-1-1,1 1,0 0,-1-1,1 1,0-1,-1 1,1-1,-1 1,1-1,-1 0,1 0,-1 0,1 0,-1 0,1 0,-1 0,1-1,0 1,-1 0,1-1,-1 1,1-1,0 0,-1 1,1-1,0 0,0 0,0 0,-1 0,1 0,0 0,0-1,-9-12,1-1,0 1,2-2,0 1,0-1,1 0,2-1,-1 1,0-14,4 28,-26-72,17 100,-1 115,-24 122,19-135,16-128,0-1,1 1,-1 0,0 0,1-1,-1 1,1 0,-1 0,1 0,-1 0,0 0,1 0,-1-1,1 1,-1 0,1 0,-1 0,1 0,-1 1,1-1,-1 0,1 0,-1 0,0 0,1 0,-1 0,1 1,-1-1,0 0,1 0,-1 1,1-1,-1 0,0 1,1-1,-1 0,0 1,0-1,1 0,-1 1,0-1,0 1,0-1,1 1,-1-1,0 0,0 1,0-1,0 1,0-1,0 1,0-1,0 1,0-1,0 1,0-1,0 1,0-1,0 0,-1 1,1-1,0 1,0-1,0 1,25-31,-23 28,159-182,-146 165</inkml:trace>
  <inkml:trace contextRef="#ctx0" brushRef="#br0" timeOffset="28976.856">751 4689,'60'-59,"58"-113,-2 17,21-20,-23 7,181-258,-85 154,-81 121,-16 10,85-121,-153 202,-36 56</inkml:trace>
  <inkml:trace contextRef="#ctx0" brushRef="#br0" timeOffset="29693.097">2360 2685,'-34'13,"-118"91,-26-29,166-69,-1 0,0-1,0-1,0 0,0-1,-1 0,1-1,-13 0,12-1,11-1,-1 0,1 1,-1-1,1 0,-1 1,1 0,-1 0,1 0,0 0,-1 0,1 1,0 0,0-1,0 1,0 0,1 1,-1-1,-2 3,19 12,0-11</inkml:trace>
  <inkml:trace contextRef="#ctx0" brushRef="#br0" timeOffset="31074.735">1936 2996,'-1'-5,"-2"1,1-1,0 1,-1 0,0 0,0 0,0 0,-1 1,1-1,-1 1,0 0,0 0,0 0,0 1,0-1,-4 0,15 23,159 209,-35-152,-115-69</inkml:trace>
  <inkml:trace contextRef="#ctx0" brushRef="#br0" timeOffset="36730.448">779 3673,'-129'217,"63"-117,-4-2,-66 69,116-148,26-31,63-61,-44 47</inkml:trace>
  <inkml:trace contextRef="#ctx0" brushRef="#br0" timeOffset="37367.259">723 3757,'17'-13,"-18"42,-27 123,20-105,3-1,1 1,3 0,2 20,-1-35,0-32,5 46,-5-45,0 0,0 0,0 0,0-1,0 1,0 0,0 0,1-1,-1 1,0 0,0 0,1-1,-1 1,0 0,1-1,-1 1,1 0,-1-1,1 1,-1-1,1 1,-1-1,1 1,0-1,-1 1,1-1,0 0,-1 1,1-1,0 0,0 1,-1-1,1 0,0 0,0 0,-1 0,1 0,0 0,0 0,-1 0,1 0,0 0,0 0,0 0,-1-1,1 1,0 0,-1 0,1-1,0 1,-1-1,1 1,0-1,0 1,80-98,-43 43,73-94,94-119,-163 206,-31 48</inkml:trace>
  <inkml:trace contextRef="#ctx0" brushRef="#br0" timeOffset="40265.157">3065 4632,'-5'0,"-1"5,0 6,1 6,2 6,1 2,1 3,0 1,1 1,0-11,5-7,2-7</inkml:trace>
  <inkml:trace contextRef="#ctx0" brushRef="#br0" timeOffset="40800.318">3037 5169,'0'-5,"0"3,0 7,0 8,0 5,0 6,-5 2,-1 3,0 0,6-4,3-7</inkml:trace>
  <inkml:trace contextRef="#ctx0" brushRef="#br0" timeOffset="41246.845">2981 5507,'0'5,"0"11,0 7,0 6,0 1,0 2,0-1,0 0,0-2,0-9,4-9,3-5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1,'15'0,"9"0,6 0,2 4,0 2,1 0,-2-1,-1-1,-1-2,0-1,0-1,-1 0,-5-4,-6-3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22,'34'0,"25"0,8 0,-3 0,-8 0,-13-5,-9-1,-6 0,-7 1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3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58,'0'44,"-1"28,3-1,3 1,7 22,-10-82,1 0,0 0,1 0,0-1,0 1,1-1,1 0,0-1,1 1,0-1,0 0,1-1,0 0,6 5,-12-13,1 1,-1-1,1 1,0-1,0 0,0 0,0 0,0-1,0 1,0-1,0 1,0-1,0 0,0 0,0-1,0 1,0-1,0 1,0-1,-1 0,1 0,0 0,0 0,-1-1,1 1,0-1,-1 1,1-1,-1 0,0 0,2-2,64-75,42-85,-110 163,0 1,0-1,0 1,0-1,0 1,0-1,1 1,-1-1,0 1,0-1,1 1,-1-1,0 1,1-1,-1 1,0 0,1-1,-1 1,1 0,-1-1,1 1,-1 0,0 0,1-1,-1 1,1 0,-1 0,1 0,0 0,-1-1,1 1,-1 0,1 0,-1 0,1 0,-1 0,1 0,-1 1,1-1,-1 0,1 0,-1 0,1 0,-1 1,1-1,-1 0,1 0,-1 1,1-1,-1 0,0 1,1-1,-1 1,0-1,1 0,-1 1,10 36,-5-14,-5-18,1-1,0 1,0 0,0 0,1-1,0 1,0-1,0 0,0 1,1-1,-1 0,1 0,0 0,0-1,1 1,-1-1,1 0,0 0,0 0,0 0,0-1,0 1,0-1,1 0,-1-1,1 1,0-1,-1 0,1 0,0 0,0 0,0-1,-1 0,1 0,0 0,0-1,0 0,-1 0,2 0,2-5,0 0,0-1,-1 0,1 0,-2-1,1 1,-1-2,0 1,-1-1,0 0,0 0,-1 0,0 0,0-1,-1-1,10-19,83-226,-69 199,-17 82,-9-5</inkml:trace>
  <inkml:trace contextRef="#ctx0" brushRef="#br0" timeOffset="285.979">1187 340,'-38'38,"-18"23,1 5,10-3,7-13,11-10,9-7,9-14,5-10</inkml:trace>
  <inkml:trace contextRef="#ctx0" brushRef="#br0" timeOffset="538.828">905 255,'20'34,"10"20,5 1,-2-3,-4-7,-5-5,-3-10,0-6,-3-1,-1-5,-2-1,0 2,3-3,-2-4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2:06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16,'0'-1,"-1"-1,0 1,0 0,0 0,0 0,0 0,0 1,0-1,0 0,0 0,0 1,0-1,-1 0,1 1,0-1,0 1,-1 0,1-1,0 1,-1 0,1 0,0 0,-1 0,1 0,0 0,-1 0,1 0,0 1,-1-1,1 1,0-1,0 0,-1 1,1 0,0-1,0 1,0 0,0 0,0 0,0-1,0 1,0 0,0 0,0 0,0 1,1-1,-1 0,0 0,1 0,-1 1,1-1,0 0,-1 0,1 1,0-1,-1 0,1 1,0-1,0 0,0 1,1-1,-1 0,0 1,0-1,1 2,-2 283,1-202,0-60</inkml:trace>
  <inkml:trace contextRef="#ctx0" brushRef="#br0" timeOffset="282.274">0 580,'44'-5,"32"-6,9-2,-5 2,-12 3,-12 2,-11 3,-9 1,-5 2,-8 5,-8 2</inkml:trace>
  <inkml:trace contextRef="#ctx0" brushRef="#br0" timeOffset="747.679">198 750,'13'-4,"3"-1,0 0,1 2,0 0,0 0,0 2,0 0,0 1,1 0,3 2,-19-1,0-1,0 1,0-1,0 1,0 0,0-1,-1 1,1 0,0 0,-1 1,1-1,-1 0,1 0,-1 1,1-1,-1 1,0-1,0 1,0 0,0-1,0 1,0 0,0 0,0 0,-1 0,1 0,-1-1,0 1,1 0,-1 0,0 0,0 0,0 0,0 0,-1 0,1 0,0 0,-1 0,0 0,1 0,-1 0,0 0,-1 1,-45 78,-98 104,144-183,0-1,0 1,-1-1,1 1,0-1,0 1,1-1,-1 1,0 0,0 0,1-1,-1 1,1 0,0 0,-1 0,1 0,0-1,0 1,0 0,0 0,1 0,-1 0,0 0,1-1,-1 1,1 0,0 0,-1-1,1 1,0 0,0-1,0 1,0-1,1 1,-1-1,0 0,1 1,-1-1,0 0,1 0,0 0,-1 0,1 0,0 0,-1-1,1 1,0 0,0-1,-1 1,1-1,0 0,0 0,0 0,0 0,0 0,-1 0,1 0,0 0,0-1,0 1,1-1,95-43,-83 33</inkml:trace>
  <inkml:trace contextRef="#ctx0" brushRef="#br0" timeOffset="5131.527">1412 156,'-16'19,"1"1,0 0,2 0,1 1,0 1,2 1,-17 28,-30 57,76-149,1 0,2 1,2 2,1 0,3 1,5-4,-22 27,-8 9,0 1,0-1,0 1,0 0,0 0,1 0,0 0,0 1,0-1,0 1,0 0,1 1,-1-1,1 1,0-1,0 1,0 1,0-1,0 1,-2 2,-1 1,0-1,0 1,0-1,0 1,-1 0,1 0,0 0,-1 0,1 0,-1 0,0 1,0-1,0 0,0 1,0-1,0 0,-1 1,1-1,-1 1,0 0,1-1,-1 1,0-1,-1 1,1 0,1 9,1 5,-1-9,-1 0,1 0,0 0,0 0,1 0,0-1,1 1,0 0,0-1,0 0,1 0,0 0,1 0,0 0,-1-6,0 0,0-1,0 1,0-1,0 0,0 0,0 0,0-1,0 1,0-1,0 0,-1 0,1-1,0 1,0-1,-1 1,1-1,-1-1,0 1,1 0,-1-1,0 1,0-1,-1 0,1 0,-1 0,1 0,-1-1,1-1,6-3,125-142,-133 149,-1 1,0 0,1-1,-1 1,1 0,-1-1,1 1,-1 0,1-1,-1 1,1 0,-1 0,1 0,-1-1,1 1,-1 0,1 0,-1 0,1 0,0 0,-1 0,1 0,-1 0,1 0,-1 0,1 1,-1-1,1 0,-1 0,1 0,-1 1,1-1,-1 0,1 0,-1 1,1-1,-1 1,1-1,-1 0,0 1,1-1,-1 1,0-1,1 1,-1-1,0 1,0-1,1 1,-1-1,0 1,0-1,0 1,0-1,0 1,0 0,0-1,0 1,0-1,0 1,0-1,0 1,0-1,0 1,-1 0,1-1,0 1,0-1,1 53,-1-47,-1 16,0-14,0 1,0-1,1 0,0 1,0-1,1 0,0 1,0-1,1 0,1 0,-1 0,1 0,0 0,1-1,0 1,0-1,0 0,1 0,0-1,1 1,8 4</inkml:trace>
  <inkml:trace contextRef="#ctx0" brushRef="#br0" timeOffset="5454.594">1017 580,'67'-5,"32"-1,8-1,-3 2,-11-3,-12 0,-13 0,-11 3,-8 2,-9 1,-7 1,-3 1,-2 0,-2-5,1-1,-6 0</inkml:trace>
  <inkml:trace contextRef="#ctx0" brushRef="#br0" timeOffset="6250.145">1581 693,'-301'422,"382"-549,-5 24,5 3,46-41,-126 139,0 1,-1-1,1 1,0-1,0 1,0-1,0 1,0 0,0-1,1 1,-1 0,0 0,1 0,-1 0,1 0,-1 0,1 1,-1-1,1 0,-1 1,1-1,0 1,-1 0,1-1,0 1,-1 0,1 0,0 0,-1 0,1 0,0 1,0-1,-1 0,1 1,-1-1,1 1,0 0,-1-1,1 1,-1 0,0 0,1 0,-1 0,0 0,1 0,-1 1,0-1,0 0,0 1,0-1,1 2,16 181,43-49,-61-133,1 0,0 0,-1 1,0-1,1 0,-1 0,0 0,0 0,0 0,0 0,-1 1,1-1,0 0,-1 0,0 0,1 0,-1 0,0 0,0 0,0 0,0 0,-1-1,1 1,0 0,-1-1,1 1,-1-1,0 1,1-1,-1 0,0 0,0 0,0 0,0 0,0 0,0 0,0-1,0 1,-2 0,-84-8,-11-50,-32-10,107 62</inkml:trace>
  <inkml:trace contextRef="#ctx0" brushRef="#br0" timeOffset="6782.55">2089 16,'-1'2,"0"0,0 0,0 0,1 0,-1 1,1-1,0 0,-1 0,1 1,0-1,0 0,0 0,1 1,-1-1,1 0,-1 0,1 1,-1-1,1 0,0 0,0 0,1 0,69 119,-62-96,0 0,-2 1,-1 1,-1-1,-1 1,-2-1,0 1,-2 0,-2 16,1-11,-2 0,0 0,-3 0,0-1,-2 0,-1 0,-2-1,-10 20,-17 30,-3-1,-42 57,24-69,38-49</inkml:trace>
  <inkml:trace contextRef="#ctx0" brushRef="#br0" timeOffset="7420.619">932 100,'-15'16,"2"0,0 1,1 1,0 0,2 1,0 0,1 0,1 1,1 0,1 1,0-1,2 1,-1 8,-3 45,2 0,4 0,4 14,-1-54,-2 5,2-1,2 1,2-1,1 0,2 0,1-1,2 0,2-1,1 0,2-1,7 9,-17-35,0 0,1 0,0 0,1-1,0 0,0-1,1 0,0 0,0-1,0 0,1 0,3 1,3 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28 198,'284'-1,"-87"-26,-173 26</inkml:trace>
  <inkml:trace contextRef="#ctx0" brushRef="#br0" timeOffset="319.904">1 424,'38'0,"22"0,7 0,-5 0,-7 0,-8 0,-8 0,-5 0,-4-5,-2-1,-2 0,1-4,0 1,-5 0</inkml:trace>
  <inkml:trace contextRef="#ctx0" brushRef="#br0" timeOffset="867.385">282 1,'43'33,"197"75,-233-106,0 0,1 0,-1 0,0 1,0 0,0 1,-1-1,1 1,-1 1,0-1,0 1,0 0,-1 0,1 1,-1 0,-1-1,1 2,-1-1,0 0,0 1,-1 0,0 0,0 0,-1 0,0 1,0-1,-1 0,1 1,-2 0,1 3,-2-2,0 1,-1-1,0 0,0 0,-1 0,0 0,0 0,-1-1,-1 1,1-1,-1 0,-1-1,1 1,-1-1,-1 0,1 0,-1-1,0 0,-7 5,-163 78,146-77,14-4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1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3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76 808,'17'-303,"-12"266,1 0,2 0,2 1,1 0,2 0,13-25,-13 41,1 0,1 1,1 1,0 0,1 1,1 1,1 1,0 0,1 2,1 0,0 1,10-4,-30 15,0 0,0 0,0 0,0 0,0 0,1 0,-1 1,0-1,1 0,-1 0,1 1,-1-1,1 1,-1 0,1-1,-1 1,1 0,-1 0,1 0,-1 0,1 0,-1 0,1 0,-1 1,1-1,-1 1,1-1,-1 1,1-1,-1 1,1 0,-1-1,0 1,0 0,1 0,-1 0,0 0,0 0,0 1,0-1,0 0,0 0,-1 1,1-1,0 0,-1 1,1-1,0 1,-1-1,0 1,1-1,-1 1,0-1,0 1,0 0,0-1,0 1,0 1,-2 9,0 1,0-1,-1 1,-1-1,0 0,0 0,-2-1,1 1,-1-1,-1 0,0-1,0 1,-26 45,31-54,1 0,0-1,0 1,0 0,0 0,0 1,0-1,0 0,1 0,-1 0,1 0,0 1,-1-1,1 0,0 0,0 1,1-1,-1 0,0 0,1 1,-1-1,1 0,0 0,0 0,-1 0,2 0,-1 0,0 0,0 0,0 0,1-1,-1 1,1 0,0-1,-1 1,1-1,0 0,0 0,0 1,0-1,0 0,0-1,0 1,0 0,0 0,1-1,5 4,-2-4,-1 1,0 0,0 1,0-1,0 1,0 0,-1 0,1 1,-1-1,1 1,-1 0,0 1,0-1,0 0,0 1,-1 0,1 0,-1 0,0 0,0 1,-1-1,1 1,-1 0,0 0,0 0,-1 0,1 0,-1 0,0 0,-1 0,1 0,-1 0,0 4,-2-3,-1 1,1 0,-1-1,0 1,-1-1,1 0,-1 0,0 0,-1-1,0 1,1-1,-2 0,1-1,0 1,-1-1,0 0,0 0,0-1,-1 0,1 0,-1 0,0-1,0 0,1 0,-1-1,0 0,0 0,-1-1,1 1,0-2,0 1,0-1,0 0,0 0,0-1,-6-2,-8-5,1-1,0-1,1-1,0-1,1 0,0-2,1 0,1 0,0-2,1 0,1-1,1 0,0-1,-9-20,-23-43,37 66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8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4,'-1'1,"0"0,0 0,0 1,0-1,0 0,0 0,0 0,0 1,0-1,1 0,-1 1,0-1,1 1,-1-1,1 1,0-1,0 1,-1-1,1 1,0-1,0 1,0 0,0-1,1 1,-1-1,0 1,1-1,-1 1,1-1,-1 0,1 1,0-1,0 1,1 10,55 291,-57-299,2 13,0 0,0 0,2 0,0 0,1-1,1 1,0-1,6 10,-11-25,0 0,-1 0,1-1,-1 1,1 0,0 0,0 0,-1-1,1 1,0-1,0 1,0 0,0-1,0 0,-1 1,1-1,0 1,0-1,0 0,0 0,0 0,1 1,-1-1,0 0,0 0,0 0,0-1,0 1,0 0,0 0,0 0,0-1,0 1,0-1,0 1,-1-1,1 1,0-1,0 1,0-1,0 0,-1 1,1-1,0-1,32-38,-31 38,95-204,-97 205,0 0,0 0,0 0,0-1,0 1,0 0,0 0,0 0,0 0,1 0,-1 0,0 0,1 0,-1 0,0 0,1 0,-1 0,1 0,0 0,-1 1,1-1,0 0,0 0,-1 0,1 1,0-1,0 1,0-1,0 0,0 1,0 0,0-1,0 1,0-1,0 1,0 0,0 0,0 0,0 0,0 0,0 0,0 0,0 0,0 0,1 0,-1 0,0 1,0-1,0 0,0 1,0-1,0 1,-1-1,1 1,0-1,1 2,21 75,-23-71,0 0,1 1,-1-1,1 0,0 0,1-1,-1 1,1 0,0 0,1-1,-1 1,1-1,0 1,0-1,1 0,0-1,0 1,0-1,0 1,1-1,-1 0,1-1,0 1,0-1,1 0,-1 0,1-1,-1 1,1-1,0-1,0 1,0-1,2 0,-2-1,1-1,-1 0,0-1,1 0,-1 0,0 0,0-1,0 1,0-2,-1 1,1 0,-1-1,0 0,0-1,0 1,0-1,-1 0,0 0,0 0,0 0,-1-1,0 0,1-2,54-143,-14-84,-43 224</inkml:trace>
  <inkml:trace contextRef="#ctx0" brushRef="#br0" timeOffset="3279.359">1256 258,'0'-3,"-1"0,1 0,-1 0,0 0,0 0,0 0,0 0,0 0,-1 0,1 1,-1-1,0 0,0 1,0-1,0 1,0 0,0 0,-1 0,1 0,-1 0,1 0,-1 1,0-1,0 1,1 0,-1-1,0 2,0-1,0 0,-1 0,1 1,-100-1,100 1,0 0,-1 0,1 0,0 1,0-1,0 1,0 0,0 0,0 0,0 0,0 1,1-1,-1 1,0-1,1 1,-1 0,1 0,0 0,-1 0,1 1,0-1,1 1,-1-1,0 1,1 0,-1-1,1 1,0 0,0 0,0 0,0 0,0 0,1 0,-1 0,1 1,0-1,0 0,0 0,1 0,-1 0,1 0,-1 0,1 0,0 0,1 3,85 71,-18-23,-67-52,-1 0,0-1,1 1,-1 0,0 0,0-1,0 1,0 0,0 0,-1 0,1 0,-1 0,1 0,-1 1,0-1,1 0,-1 0,0 0,-1 0,1 0,0 0,0 0,-1 1,0-1,1 0,-1 0,0 0,0-1,0 1,0 0,0 0,0 0,-1-1,1 1,0 0,-1-1,0 0,1 1,-1-1,0 0,-80 39,-86-36,143-4</inkml:trace>
  <inkml:trace contextRef="#ctx0" brushRef="#br0" timeOffset="3530.842">1537 371,'-19'34,"-6"15,0-4,6-11</inkml:trace>
  <inkml:trace contextRef="#ctx0" brushRef="#br0" timeOffset="4198.858">1650 541,'177'-215,"-177"214,0 0,0 0,1 0,-1 0,0 0,1 0,-1 0,1 0,-1 0,1 0,-1 0,1 0,0 0,-1 0,1 1,0-1,0 0,0 0,0 1,0-1,-1 1,1-1,0 1,0-1,1 1,-1-1,0 1,0 0,0 0,0 0,0-1,0 1,0 0,0 0,0 1,0-1,1 0,-1 0,0 0,0 1,0-1,0 0,0 1,0-1,0 1,0-1,0 1,-1 0,1-1,0 1,0 0,0 0,-1 0,1-1,0 1,-1 0,1 1,5 52,-7-50,0 1,1 0,0 0,0 0,0-1,1 1,0 0,0 0,0-1,0 1,1 0,0-1,-1 0,2 1,-1-1,0 0,1 0,0 0,0 0,0-1,0 1,2 0,-1-3,-1-1,1 1,-1-1,1 0,-1-1,1 1,-1 0,0-1,1 0,-1 0,0 0,1 0,-1-1,0 1,0-1,0 0,0 0,0 0,-1 0,1 0,-1-1,1 1,-1-1,0 1,0-1,0 0,0 0,0 0,-1 0,1 0,-1-1,0 0,5-5,30-85,-34 71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3,'1'0,"-1"0,1-1,-1 1,1 0,-1 0,0-1,1 1,-1 0,1 0,-1 0,1 0,-1 0,1 0,-1 0,1 0,-1 0,1 0,-1 0,1 0,-1 0,1 0,-1 0,1 1,-1-1,1 0,-1 0,0 0,1 1,-1-1,1 0,-1 1,0-1,1 0,-1 1,0-1,1 0,-1 1,0-1,0 1,1-1,-1 1,0-1,0 0,0 1,1-1,-1 1,0-1,0 1,0-1,0 1,0-1,0 1,0-1,0 1,0-1,0 1,-1-1,1 1,0-1,34 166,-28 165,13-257,-18-73,0 1,0 0,0-1,0 1,0-1,0 1,0-1,0 1,1-1,-1 0,0 0,1 1,-1-1,1 0,0 0,-1-1,1 1,0 0,-1 0,1-1,0 1,0-1,0 0,-1 1,1-1,0 0,0 0,0 0,0 0,-1-1,1 1,0 0,0-1,0 1,-1-1,1 0,1 0,5-4,0-1,0-1,-1 1,0-1,0 0,0-1,-1 1,0-1,-1-1,1 1,-2-1,1 0,-1 0,-1 0,1-1,-2 1,1-2,11-27,47-110,-61 148,1 1,-1-1,0 1,0-1,1 1,-1-1,0 1,1-1,-1 0,1 1,-1-1,1 1,-1-1,0 0,1 0,-1 1,1-1,0 0,-1 0,1 1,-1-1,1 0,-1 0,1 0,-1 0,1 0,0 0,-1 0,1 0,-1 0,1 0,-1 0,1 0,0 0,-1-1,1 1,-1 0,1 0,-1 0,1-1,-1 1,1 0,-1-1,1 1,-1-1,0 1,1 0,-1-1,0 1,1-1,-1 1,0-1,1 1,-1-1,0 1,0-1,5 55,-5-53,0 20,-2-13,1 0,0 0,0 0,1 0,0 0,0 0,1 0,0 0,1 0,0 0,0 0,0-1,1 1,0-1,1 1,0-1,0 0,0-1,1 1,0-1,0 0,1 0,-1 0,1-1,1 0,-1 0,3 1,-5-5,-1 0,1 0,0 0,0 0,0-1,0 0,0 0,0 0,0 0,-1-1,1 1,0-1,0 0,0 0,-1-1,1 1,0-1,-1 1,1-1,-1 0,0-1,0 1,0-1,0 1,0-1,1-1,62-86,-63 86,94-229,-78 158,-16 63</inkml:trace>
  <inkml:trace contextRef="#ctx0" brushRef="#br0" timeOffset="239.053">875 483,'-1'0,"0"0,-1 0,1 1,0-1,-1 0,1 1,0-1,-1 0,1 1,0 0,0-1,0 1,0 0,0-1,0 1,0 0,0 0,0 0,0 0,0 0,0 0,0 0,1 0,-1 0,0 1,1-1,-1 0,1 0,0 1,-1-1,1 0,0 1,0-1,0 0,0 1,0-1,0 0,0 1,0-1,0 0,1 0,-1 1,0-1,1 0,-1 0,1 1,-2 6,-6 23,5-27,0 0,0 1,1-1,-1 1,1-1,0 1,0 0,1-1,0 1,-1 0,1 0,1-1,-1 1,1 0,0-1,0 1,0 0,1-1,-1 0,1 1,0-1,1 0,-1 0,1 0,0 0,-1 0,2 0,1-3,-1-1,1 0,0 0,-1 0,1 0,0-1,-1 1,1-1,-1-1,1 1,-1-1,1 1,-1-1,0 0,0-1,0 1,0-1,0 0,-1 0,1 0,-1 0,0 0,0-1,0 0,0 1,-1-1,1 0,-1-1,1-1,4-3,81-102,-87 110,0 0,0 1,0-1,0 1,0-1,0 1,0-1,0 1,1 0,-1-1,0 1,0 0,0 0,0 0,0 0,0 0,1 0,-1 0,0 0,0 1,0-1,0 0,0 1,0-1,0 1,0-1,0 1,0-1,0 1,0 0,0-1,0 1,0 0,-1 0,1 0,0 0,0 0,-1 0,1 0,-1 0,1 0,-1 0,1 0,-1 0,0 0,1 0,-1 0,0 0,0 0,0 1,16 59,14 146,-29-196,-2 128,1-134,-1 0,0 0,-1 0,1-1,-1 1,0 0,0 0,0-1,-1 1,0-1,0 0,0 0,0 0,0 0,-1-1,0 1,0-1,0 0,0 0,0 0,-1-1,1 1,-1-1,0 0,-1 0,3 0,0-1,0 1,0-1,0 0,0 0,-1 0,1 0,-1 0,1-1,0 0,-1 0,1 0,-1 0,1 0,0 0,-1-1,1 0,-1 0,1 0,0 0,0 0,0-1,0 1,0-1,0 0,0 0,0 0,1 0,-1-1,1 1,-1-1,1 1,0-1,0 0,0 0,1 0,-1 0,1 0,-1 0,1 0,0 0,0-1,0-7,0 1,1-1,1 1,0-1,0 1,1-1,0 1,0 0,1 0,1 0,0 0,0 0,1 1,0 0,1 0,4-6,4-7</inkml:trace>
  <inkml:trace contextRef="#ctx0" brushRef="#br0" timeOffset="507.057">1412 398,'4'-5,"8"-1,5 0,5 1,4 2,2 0,1-3,0 0,0-1,1 2,-1 2,0 1,-1 1,0 1,1 0,-1-4,0-2,-5 0</inkml:trace>
  <inkml:trace contextRef="#ctx0" brushRef="#br0" timeOffset="902.498">1468 595,'10'0,"7"0,7 0,3 0,2 0,1 0,0-5,0-1,0 0,-1 1,-1 2,1 1,-1 1,0 0,0 1,-5-4,-6-3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4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93,'2'2,"0"-1,-1 1,1-1,0 1,0 0,-1-1,1 1,-1 0,0 0,1 0,-1 0,0 1,0-1,0 0,-1 0,1 0,0 1,-1-1,0 1,1-1,-1 0,0 1,0-1,-1 3,2-2,28 184,-26-151,1 0,2-1,1 1,2-1,2 0,7 13,-18-46,0 0,0 0,0-1,0 1,1 0,-1 0,1-1,-1 1,1 0,0-1,-1 1,1-1,0 1,0-1,0 1,0-1,0 1,1-1,-1 0,0 0,1 0,-1 0,1 0,-1 0,1 0,-1 0,1-1,0 1,-1 0,1-1,0 0,0 1,-1-1,1 0,0 0,0 0,-1 0,1 0,0 0,0 0,-1-1,1 1,0-1,-1 1,1-1,0 0,-1 1,1-1,-1 0,1 0,-1 0,1 0,-1-1,0 1,18-24,-1 0,-2-2,0 0,-2 0,8-24,3-3,49-88,-74 141,-1 0,1 0,0 1,0-1,0 0,0 0,0 0,0 1,0-1,1 0,-1 0,0 1,0-1,0 0,1 0,-1 1,1-1,-1 0,0 1,1-1,-1 0,1 1,-1-1,1 1,0-1,-1 1,1-1,-1 1,1-1,0 1,0 0,-1-1,1 1,0 0,-1-1,1 1,0 0,0 0,0 0,-1 0,1 0,0 0,0 0,-1 0,1 0,0 0,0 0,0 1,-1-1,1 0,0 0,-1 1,1-1,0 1,0-1,-1 0,1 1,-1-1,1 1,0 0,-1-1,1 1,-1-1,0 1,1 0,-1-1,1 1,-1 0,9 193,-7-181,0-1,2 1,-1-1,1 0,1 0,0-1,1 1,0-1,1 0,6 8,-1-2,-11-14,1 1,-1-1,1 1,0-1,0 0,0 1,0-1,1 0,-1 0,1-1,0 1,-1 0,1-1,0 0,1 0,-1 0,0 0,1 0,-1-1,1 1,-1-1,1 0,0 0,0 0,-1-1,1 1,0-1,0 0,0 0,0 0,-1-1,1 1,0-1,0 0,1 0,3-7,1 0,-1 0,0-1,-1 0,0 0,0-1,-1 0,0 0,-1-1,0 1,-1-1,0 0,-1 0,1-4,15-35,98-241,-79 159,-40 119,-3 5</inkml:trace>
  <inkml:trace contextRef="#ctx0" brushRef="#br0" timeOffset="577.555">1242 404,'-3'-3,"0"1,0 0,0-1,0 1,-1 0,1 1,-1-1,1 1,-1-1,0 1,1 0,-1 1,0-1,0 0,0 1,0 0,0 0,0 0,1 1,-1-1,0 1,0 0,0 0,1 0,-1 1,1-1,-1 1,1 0,-1 0,-1 1,-5 6,0 0,1 0,-1 1,2 0,-1 1,2 0,-1 0,1 1,1-1,0 2,1-1,-3 10,6-16,1 0,-1 0,1 0,0 0,1 0,-1 0,1 0,1 1,-1-1,1 0,0 0,0 0,1 0,-1 0,1 0,1-1,-1 1,1 0,0-1,0 0,1 0,-1 0,1 0,1 0,-1-1,0 0,1 0,0 0,0 0,0-1,0 0,1 0,-1 0,1-1,0 1,0-1,0 0,0-1,0 1,0-1,0 0,0-1,0 0,0 0,0 0,1 0,-1-1,0 0,0-1,0 1,0-1,-1 0,1 0,0-1,-1 0,0 0,2-1,100-84,-78 58,-16 18</inkml:trace>
  <inkml:trace contextRef="#ctx0" brushRef="#br0" timeOffset="915.413">1609 433,'-4'10,"-1"0,2 0,-1 1,2 0,-1 0,1 0,1 0,0 0,1 0,0 0,0 0,1 0,1 0,0 0,0 0,1-1,1 1,-1-1,2 1,0-1,-3-7,0 0,1 0,0-1,0 1,0 0,0-1,0 0,0 0,0 0,1 0,-1 0,1-1,-1 0,1 0,0 0,0 0,-1 0,1-1,0 1,0-1,0 0,0 0,-1-1,1 1,0-1,0 0,0 0,-1 0,1 0,-1 0,1-1,1-1,100-73,-99 70,0 0,0-1,-1 1,0-1,0 0,0-1,-1 1,0-1,-1 0,0 0,0 0,0 0,-1 0,-1-1,1 1,-1-1,-1 1,1-1,-2 0,1 1,-1-1,0 1,-1-1,0 1,0 0,-3-7,3 12,0 0,0 0,0 0,-1 0,1 0,-1 1,1-1,-1 1,0 0,0-1,0 1,0 1,0-1,-1 0,1 1,0-1,-1 1,1 0,-1 0,0 1,1-1,-1 1,1 0,-1 0,0 0,1 0,-2 1,-95 29,53 1,29-18</inkml:trace>
  <inkml:trace contextRef="#ctx0" brushRef="#br0" timeOffset="1395.02">2343 347,'-184'111,"183"-110,0 0,0 0,-1 1,1-1,0 0,0 1,0-1,0 1,0-1,0 1,1-1,-1 1,0 0,1-1,-1 1,1 0,0-1,0 1,-1 0,1 0,0-1,1 1,-1 0,0 0,0-1,1 1,-1 0,1-1,-1 1,1 0,0-1,0 1,-1-1,1 1,0-1,1 0,-1 1,0-1,0 0,0 0,1 1,-1-1,1 0,-1 0,1-1,-1 1,1 0,-1 0,1-1,0 1,-1-1,1 0,0 1,1-1,8 5,61 34,-71-38,1 0,-1 0,1 0,-1 1,1-1,-1 1,0-1,0 1,0 0,0-1,0 1,0 0,0 0,0-1,-1 1,1 0,-1 0,1 0,-1 0,0 0,0 0,0 0,0 0,0 0,0 0,-1 0,1 0,0-1,-1 1,0 0,1 0,-1 0,0 0,0-1,0 1,0 0,-1 0,-5 6,0-1,-1-1,1 1,-1-1,-1-1,1 1,-1-1,0-1,0 0,0 0,-1 0,1-1,-1-1,0 0,0 0,-4 0,-35 9,3 0,25-8</inkml:trace>
  <inkml:trace contextRef="#ctx0" brushRef="#br0" timeOffset="2249.439">2540 968,'-2'-1,"1"0,-1-1,0 1,0-1,0 0,1 1,-1-1,1 0,0 0,-1 0,1 0,0 0,0 0,0 0,0 0,1-1,-1 1,0 0,1 0,0-1,0 1,-1 0,1-1,0 1,1-2,-2 1,0-31,1 0,1 0,2 0,2 1,1-1,1 1,2 0,1 1,2 0,1 0,1 1,2 1,1 1,1 0,2 1,0 1,2 1,1 1,1 1,8-5,-21 18,1 0,1 1,0 0,1 0,0 2,0 0,0 0,1 2,0-1,1 2,7-2,-22 7,1-1,0 1,0 0,0-1,-1 1,1 0,0 0,0 0,0 1,-1-1,1 0,0 1,0-1,-1 1,1-1,0 1,-1 0,1 0,0 0,-1 0,1 0,-1 0,0 0,1 0,-1 1,0-1,0 0,0 1,0-1,0 1,0 0,0-1,0 1,-1-1,1 1,-1 0,1 0,-1-1,0 1,1 0,-1 0,0 0,0-1,0 1,0 0,-1 0,1 0,-1-1,1 1,-1 0,1 0,-1-1,0 1,0-1,0 1,-6 17,0 0,-2-1,0 0,-1-1,-1 0,-1 0,0-1,-12 11,18-20,-88 117,94-121,1 0,-1 0,0 0,1 0,-1-1,1 1,0 0,0 0,0-1,0 1,1 0,-1-1,1 1,-1-1,1 0,0 0,0 1,0-1,0 0,1-1,-1 1,0 0,1-1,-1 1,1-1,-1 0,1 1,0-1,0-1,-1 1,1 0,0-1,0 1,0-1,0 0,2 0,19 8,39 32,-62-39,0 0,0 1,1-1,-1 1,0-1,0 1,0 0,-1-1,1 1,0 0,-1 0,1 0,-1-1,1 1,-1 0,0 0,0 0,0 0,0 0,0 0,0 0,0-1,-1 1,1 0,-1 0,0 0,1-1,-1 1,0 0,0-1,0 1,0 0,0-1,0 1,0-1,-2 1,-1 4,-1-1,0 0,-1 0,1-1,-1 1,0-1,0 0,0-1,0 1,-1-1,0-1,1 1,-1-1,0 0,0-1,0 0,-1 0,1 0,0-1,0 0,0 0,0-1,-1 0,-1-1,-7-1,1-1,-1-1,1-1,0 0,0-1,1-1,0 0,0 0,1-2,-4-3,4 2,-1 0,2-1,-1 0,2-2,0 1,0-1,1 0,1-1,1-1,0 1,0-1,2 0,0-1,-2-13,3 5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31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633 14,'1'-1,"0"0,1 0,-1 0,0 0,0 0,1 0,-1 0,0 0,1 0,-1 1,1-1,-1 0,1 1,-1 0,1-1,-1 1,1 0,-1 0,1 0,0 0,-1 0,1 0,-1 0,1 0,-1 1,1-1,-1 1,1-1,-1 1,1-1,-1 1,2 0,8 1,27 2,-26-4,1 0,-1 1,0 1,0 0,0 1,0 0,0 1,-1 0,5 3,-16-6,0 1,0-1,0 1,0 0,0-1,0 1,0-1,0 1,-1-1,1 1,-1-1,1 1,-1-1,0 1,1-1,-1 1,0-1,0 0,0 0,0 1,0-1,0 0,0 0,-1 0,1 0,0 0,-1 0,1-1,0 1,-1 0,1-1,-1 1,1-1,-1 1,1-1,-1 0,1 0,-1 0,0 1,-184 55,-98 55,284-111,-5 2,0 0,1 0,-1 0,1 0,0 1,-1 0,1 0,0 0,1 1,-1-1,1 1,-1 0,1 0,-2 3,6-6,-1 1,0-1,0 1,1-1,-1 1,1-1,0 1,-1-1,1 1,0-1,0 0,0 1,0-1,0 0,0 0,0 0,0 0,0 0,0 0,1 0,-1 0,0 0,1-1,-1 1,1 0,-1-1,1 1,-1-1,1 0,-1 1,1-1,0 0,-1 0,1 0,0 0,8 3,10 3,1-2,0 0,0 0,1-2,-1-1,19-1,34 2,-73-2,1-1,-1 1,1 0,-1 0,1 0,-1 0,1 0,-1 0,0 0,1 0,-1 1,1-1,-1 1,1-1,-1 1,0-1,1 1,-1 0,0 0,0-1,0 1,1 0,-1 0,0 0,0 0,0 1,0-1,-1 0,1 0,0 0,0 1,-1-1,1 0,-1 1,1-1,-1 1,0-1,1 1,-1-1,0 1,0-1,0 0,0 1,0-1,0 1,-1-1,1 1,-1 0,-10 14,-2 0,0-1,-1-1,0 0,-1-1,0 0,-8 3,-5 6,-316 208,233-146,110-83,0-1,0 1,0 0,0 0,0-1,0 1,0 0,0 0,0 0,1 0,-1 0,0 0,0 0,1 1,-1-1,1 0,-1 0,1 0,0 1,-1-1,1 0,0 0,0 1,0-1,0 0,0 1,0-1,0 0,0 0,1 1,-1-1,0 0,1 0,-1 0,1 1,-1-1,1 0,0 0,-1 0,1 0,0 0,0 0,0 0,0 0,0 0,0-1,0 1,0 0,0-1,0 1,0 0,2-1,67 14,145-43,24 28,-239 1,1 0,-1 0,1 0,-1 1,1-1,-1 0,1 0,-1 0,1 0,-1 0,1 0,-1 0,1 0,0 0,-1-1,1 1,-1 0,1 0,-1 0,1 0,-1-1,1 1,-1 0,0-1,1 1,-1 0,1-1,-1 1,0 0,1-1,-1 1,0-1,1 1,-1-1,0 1,1-1,-1 1,0-1,0 1,0-1,0 1,0-1,0 1,1-1,-1 1,0-1,0 0,-1 1,1-1,0 1,0-1,0 1,0-1,-3-12</inkml:trace>
  <inkml:trace contextRef="#ctx0" brushRef="#br0" timeOffset="5831.819">1225 325,'-148'338,"31"-121,109-184,31-55,167-285,-66 101,-124 205,0-1,0 1,1 0,-1-1,0 1,1 0,-1-1,1 1,-1 0,1 0,0-1,-1 1,1 0,0 0,0 0,0 0,0 0,0 0,0 0,0 1,0-1,0 0,0 0,1 1,-1-1,0 1,0-1,1 1,-1 0,0-1,1 1,-1 0,0 0,1 0,-1 0,0 0,1 0,-1 0,0 0,1 1,-1-1,0 1,1-1,-1 1,0-1,0 1,1-1,-1 1,0 0,0 0,0 0,4 8,-1 1,0 0,-1-1,1 1,-2 1,0-1,0 0,-1 1,0-1,-1 1,0 6,5 49,0-39,-2-14,0 0,-1 0,0 0,-2 0,1 0,-1 0,-1 0,-1 0,0 4,-9 67,12-83,0-1,0 0,0 1,0-1,0 0,0 0,0 0,0 1,0-1,0 0,0 0,0 0,0-1,0 1,0 0,0 0,0-1,0 1,0 0,0-1,0 1,0-1,0 1,0-1,-1 1,1-1,0 0,0 1,-1-1,1 0,0 0,-1 0,1 0,-1 1,1-1,-1 0,1-1,2-1,104-129,99-136,-200 260,42-36,-46 46,-1-1,0 0,1 0,-1 0,0 1,0-1,0 0,0 1,0-1,0 1,0 0,-1-1,1 1,-1-1,1 1,-1 0,1 0,-1-1,0 1,0 0,0 0,0-1,0 1,0 0,-1 1,1 1,0 17,-2 1,0-1,-2 1,0-1,-1 0,-6 12,-19 99,28 88,2-221</inkml:trace>
  <inkml:trace contextRef="#ctx0" brushRef="#br0" timeOffset="10102.7">2242 777,'-1'-2,"0"0,-1 1,1-1,0 1,-1-1,1 1,-1-1,1 1,-1 0,0 0,0 0,1 0,-1 0,0 0,0 0,0 0,0 1,0-1,0 1,0 0,0 0,0-1,0 1,0 0,-1 1,1-1,0 0,0 1,0-1,0 1,-7 0,0 1,1 0,0 0,-1 0,1 1,0 1,1-1,-1 1,0 1,1 0,0-1,0 2,1-1,-1 1,1 0,0 1,1-1,0 1,0 0,0 1,1-1,0 1,0 0,-1 3,5-8,0 0,-1 0,1 0,0 0,0 0,0 0,1 0,-1 0,1 0,0-1,-1 1,1 0,1 0,-1 0,0-1,1 1,-1-1,1 1,0-1,0 0,0 1,0-1,0 0,0 0,0 0,1-1,-1 1,1-1,-1 1,4 0,86 30,-11-28,-63-9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4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33,'121'-17,"-78"10,1 2,0 2,-1 2,33 4,6-1,-58-2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18,'39'5,"31"1,9-4,-4-4,-10-1,-12 1,-9-1,-8-3,-5-2,-8 2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1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28,'0'539,"-26"-408,33-138,-1-5</inkml:trace>
  <inkml:trace contextRef="#ctx0" brushRef="#br0" timeOffset="450.469">57 0,'1'2,"1"0,-1 0,1 0,-1-1,1 1,0 0,-1-1,1 0,0 1,0-1,0 0,0 0,1 0,-1 0,0 0,0-1,1 1,-1-1,0 1,1-1,-1 0,0 0,1 0,-1 0,1 0,0 0,332 14,-278-5,0-3,1-3,47-3,-93 0</inkml:trace>
  <inkml:trace contextRef="#ctx0" brushRef="#br0" timeOffset="845.255">0 734,'71'12,"0"-2,0-4,0-3,59-5,-34 1,16-21,-88 11</inkml:trace>
  <inkml:trace contextRef="#ctx0" brushRef="#br0" timeOffset="1266.552">1158 508,'-24'9,"0"2,1 0,0 2,1 1,1 0,-6 6,21-15,1-1,0 1,0 0,1 1,-1-1,1 1,0 0,0 0,1 0,0 0,0 1,1-1,-1 3,2-7,0 1,1-1,0 1,-1 0,1-1,0 1,0-1,1 1,-1 0,0-1,1 1,-1-1,1 1,0-1,0 0,0 1,0-1,1 0,-1 0,0 1,1-1,0 0,-1 0,1-1,0 1,0 0,0-1,0 1,0-1,1 1,-1-1,0 0,1 0,-1 0,1 0,1 0,8 1,0 1,0-2,0 1,1-2,-1 0,0 0,0-1,0-1,0 0,0 0,0-1,0-1,-1 0,0-1,1 0,1-2,12-3</inkml:trace>
  <inkml:trace contextRef="#ctx0" brushRef="#br0" timeOffset="1993.203">1976 170,'-3'20,"0"0,-1 0,-1-1,-1 1,0-1,-2 0,0-1,-1 0,-1 0,-10 13,10-15,-1 1,0-2,-1 0,-1 0,0-1,-1 0,0-2,-1 1,-1-2,1 0,-2-1,0 0,0-2,-16 6,28-11,0-1,0 0,0 0,-1-1,1 0,0 0,-1 0,1 0,-1-1,1 0,-1 0,1 0,0-1,-1 0,1 0,0 0,-1-1,1 0,0 0,0 0,0 0,0-1,1 0,-1 0,1 0,0-1,-1 1,2-1,-1 0,0 0,1 0,0-1,-3-4,4-2,1-1,0 1,1 0,0-1,1 1,0-1,1 1,0-1,1 1,0 0,1 0,0 1,1-1,0 1,0 0,1 0,1 0,0 1,0 0,0 0,1 1,1 0,4-4,-9 9,1-1,-1 1,1 0,0 0,0 0,0 0,0 1,0 0,1 0,-1 1,1-1,-1 1,1 0,-1 1,1-1,0 1,-1 0,1 0,-1 1,1 0,0 0,-1 0,0 1,1 0,-1 0,0 0,0 0,0 1,0 0,0 0,-1 0,1 1,-1 0,0-1,2 4,49 37,1-1,3-4,52 28,31 0,-119-62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87,'28'-9,"15"-4,10 1,0-3,1 2,-4 3,-1 2,-4 4,-4 2,-6 1,-2 1,-4 1,0-1,-2 1,-4 4,-2 2,-5-1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2:17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55,'1'0,"0"-1,0 1,0 0,-1-1,1 1,0-1,0 1,0-1,0 1,-1-1,1 0,0 1,-1-1,1 0,-1 0,1 1,0-1,-1 0,0 0,1 0,-1 0,1 0,-1 0,0 0,0 1,0-1,1 0,-1 0,0 0,0 0,0 0,0 0,-1 0,1 0,0 0,0 0,-1 0,1 0,0 0,-1 0,1 1,-1-1,1 0,-1 0,1 0,-1 1,0-1,1 0,-1 1,0-1,-1-1,0 1,0-1,0 1,0-1,0 1,0 0,0 0,0 0,-1 0,1 0,0 1,-1-1,1 1,0-1,-1 1,1 0,-1 0,1 0,-1 0,1 1,-1-1,1 1,0-1,-1 1,1 0,0 0,0 0,-1 0,1 0,0 0,0 1,0-1,0 1,1-1,-1 1,0 0,1 0,-2 1,-46 83,44-62,0-1,1 1,2-1,0 1,2 0,0 0,2 0,1-1,0 1,2-1,1 3,43 160,8-7,-20-54,-32-101,-1 0,-1 0,-2 1,0-1,-2 0,-2 16,1-34,1 1,-1-1,-1 0,1 0,-1 0,0 0,0-1,-1 1,0-1,0 0,0 0,-1 0,1 0,-1-1,0 0,0 0,-1 0,1 0,-1-1,0 0,0-1,0 1,0-1,-1 0,1 0,0-1,-1 0,1 0,-1-1,1 1,-1-1,0-1,1 1,-1-1,1-1,0 1,-1-1,1 0,0 0,-5-3,9 4,0 0,0 0,0 0,0 0,1 0,-1 0,0-1,0 1,1-1,-1 1,1-1,-1 0,1 1,0-1,0 0,0 0,0 0,0 0,0 0,0 0,1 0,-1 0,1-1,0 1,-1 0,1 0,0 0,0-1,0 1,1 0,-1 0,0 0,1 0,-1 0,1-1,0 1,0 0,0 0,0 0,0 1,0-1,1 0,9-11</inkml:trace>
  <inkml:trace contextRef="#ctx0" brushRef="#br0" timeOffset="1451.649">754 84,'-14'-17,"12"14,1 0,-1 1,1-1,-1 0,0 1,0-1,0 1,0-1,0 1,-1 0,1 0,-1 0,1 0,-1 1,0-1,1 1,-1-1,0 1,0 0,0 0,0 0,-1 1,1-1,0 1,0-1,0 1,0 0,-1 1,1-1,0 0,0 1,0 0,0-1,0 1,0 1,0-1,0 0,0 1,0 0,-4 5,2 1,-1 0,1 0,0 1,1-1,-1 1,2 0,-1 0,2 1,-1-1,1 0,0 1,1 0,0-1,1 1,0 0,0 0,1-1,1 1,0 2,-1 15,26 118,33 134,-49-148,-6-117,-1 0,0 0,-1 1,-1-1,0 1,-1 0,-1-1,0 1,-1 0,-1 0,0-1,-1 1,0-1,-2 0,1 0,-2 0,0-1,0 1,-1-1,-2 2,-68 49,75-63,0 0,-1 0,1 0,0 0,-1 0,1-1,-1 1,1-1,-1 0,1 0,-1 0,1 0,-1 0,1 0,0 0,-1-1,1 0,-1 1,1-1,0 0,-1 0,1 0,0 0,0-1,0 1,0-1,0 1,0-1,0 0,0 1,1-1,-1 0,1 0,-1 0,1 0,0-1,0 1,-1-1,-3-29,8 16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9.0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53,'-38'-16,"35"16,0 0,0 0,0 0,-1 0,1 1,0-1,0 1,0-1,1 1,-1 0,0 1,0-1,0 0,1 1,-1-1,1 1,-1 0,1 0,-1 0,1 0,0 0,0 1,0-1,1 1,-1-1,0 1,1 0,0-1,-1 1,1 0,0 0,1 0,-1 0,0 0,1 0,0 0,0 0,-1 0,2 0,-1 2,-1-1,1 0,0 0,0 0,0 0,0 0,0 0,1 0,0 0,0 0,0 0,0-1,0 1,1 0,0-1,0 1,0-1,0 1,0-1,1 0,-1 0,1 0,0 0,0 0,0-1,0 1,1-1,-1 0,1 0,-1 0,1-1,2 2,1-4,-1 1,1-2,-1 1,1 0,-1-1,0-1,0 1,0-1,0 0,0 0,0 0,-1-1,0 0,1 0,-1 0,-1-1,1 0,-1 0,0 0,0 0,0-1,-1 1,0-1,0 0,0 0,-1 0,1-5,-1 9,0 0,0-1,0 1,-1 0,1-1,-1 1,0-1,0 1,0-1,0 0,0 0,0 1,-1-1,1 0,-1 0,0 0,0 1,0-1,0 0,0 0,-1 0,1 0,-1 1,0-1,0 0,0 1,0-1,0 0,-1 1,1 0,-1-1,1 1,-1 0,0 0,0 0,0 0,0 0,0 0,-1 0,1 1,0-1,-1 1,0 0,1-1,-1 1,-1 0,-3 2,1 0,-1 0,0 0,1 1,-1 0,1 1,0-1,0 1,0 0,0 1,0-1,1 1,-1 1,1-1,0 1,1-1,-1 1,1 1,0-1,0 1,0-1,1 1,0 0,0 0,0 1,1-1,0 1,1-1,-1 1,1-1,0 1,1 0,-1 0,2 3,-1-6,0 1,1-1,-1 0,1 0,0 0,1 0,-1 0,1-1,-1 1,1 0,0-1,1 1,-1-1,1 0,-1 1,1-1,0 0,0-1,0 1,1 0,-1-1,0 0,1 0,0 0,-1 0,1-1,0 1,0-1,0 0,0 0,0 0,0-1,0 1,1-1,-1 0,0-1,0 1,0 0,0-1,0 0,0 0,0 0,0-1,0 1,-1-1,2-1,0 1,1 0,-1-1,0 0,0 0,0 0,-1-1,1 1,-1-1,0 0,0 0,0-1,0 1,-1-1,0 0,0 0,0 0,0 0,-1-1,1-3,-2 6,0 0,0 0,0 0,-1 0,1-1,-1 1,0 0,0 0,0 0,-1-1,1 1,-1 0,1 0,-1 0,0 0,0 0,-1 0,1 0,-1 0,1 1,-1-1,0 0,0 1,0-1,0 1,0 0,-1 0,1 0,-1 0,1 0,-1 0,0 1,0-1,0 1,-1-1,-63-3,66 5,-1 1,1-1,-1 0,1 0,-1 1,1-1,0 0,-1 1,1-1,0 1,-1 0,1 0,0-1,0 1,0 0,0 0,-1 0,1 0,0 0,1 0,-1 0,0 1,0-1,0 0,1 0,-1 1,1-1,-1 0,1 1,-1-1,1 1,0-1,0 1,0-1,0 0,0 1,0-1,0 1,0-1,0 1,1-1,-1 0,1 1,6 13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9.9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231 1,'-127'20,"122"-18,-1 0,0 0,1 1,-1 0,1 0,0 0,0 0,0 1,1-1,-1 1,1 1,0-1,0 1,0-1,1 1,-1 0,1 0,1 1,-1-1,1 1,-1-1,0 6,1-3,0 0,1 1,0-1,0 0,1 1,0-1,0 1,1-1,0 0,1 1,0-1,0 0,1 0,-1 0,2 0,-1-1,1 1,1-1,-1 0,1 0,0 0,1-1,-1 0,1 0,1 0,-1-1,1 0,5 3,-2-3,-1-1,1 0,0-1,0 0,0-1,1 0,-1 0,1-1,-1 0,1-1,-1-1,1 1,-1-2,1 1,-1-1,0-1,0 0,0 0,0-1,0-1,-1 1,0-1,7-6,1-2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9:20.9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312 27,'-39'-17,"28"14,-1 1,0 0,0 1,0 0,0 1,0 0,0 1,0 0,0 1,0 1,0 0,1 0,0 1,-1 0,1 1,-4 3,8-2,1 0,0 0,0 1,1 0,0 0,0 0,1 1,0-1,0 1,0 0,1 0,1 1,-1-1,1 1,1-1,0 1,0-1,0 1,1 0,0 0,1-1,0 1,1 0,-1-1,2 0,-1 1,1-1,0 0,1 0,0 0,0-1,1 1,0-1,0 0,4 4,-1-1,0-2,1 1,0-1,0 0,1-1,0 0,0-1,1 0,-1 0,1-1,1-1,-1 0,0 0,1-1,0 0,0-1,0-1,5 0,50-17,-47 10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9:58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29 284,'340'0,"-142"27,-147-26,-51-1</inkml:trace>
  <inkml:trace contextRef="#ctx0" brushRef="#br0" timeOffset="650.158">1 481,'453'0,"-364"12,-81-14,-6 0</inkml:trace>
  <inkml:trace contextRef="#ctx0" brushRef="#br0" timeOffset="1566.46">311 1,'91'43,"-58"-24,-1 0,-1 2,0 1,-2 2,-1 1,9 11,51 55,-88-87,1-1,-1 1,0-1,0 1,0-1,-1 1,1-1,-1 1,0-1,0 1,0-1,0 0,-1 1,1-1,-1 0,0 0,0 0,0 0,0 0,-1-1,1 1,-1-1,1 0,-1 1,0-1,0 0,0 0,0-1,0 1,0-1,-1 1,0-1,-10 9,-230 226,169-167,75-69,2-5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0:1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5,'0'0,"0"-1,-1 1,1-1,-1 1,1 0,-1 0,1-1,-1 1,1 0,-1 0,1-1,-1 1,1 0,-1 0,1 0,-1 0,0 0,1 0,-1 0,1 0,-1 0,1 0,-1 0,1 0,-1 1,1-1,-1 0,1 0,-1 0,1 1,-1-1,1 0,-1 1,1-1,-1 0,1 1,0-1,-1 1,1-1,-1 0,1 1,0-1,0 1,-1-1,1 1,0-1,0 1,0 0,0-1,-1 1,1-1,0 1,0-1,0 1,0-1,0 1,0 0,0-1,1 1,-1 0,-6 39,6-39,0 200,39-32,-38-166,-1-1,1 1,0 0,0-1,0 0,0 1,1-1,-1 0,1 1,-1-1,1 0,0 0,0 0,0 0,0-1,0 1,0-1,0 1,1-1,-1 1,1-1,-1 0,1 0,-1-1,1 1,-1 0,1-1,0 1,-1-1,1 0,0 0,-1 0,1 0,0-1,-1 1,1-1,0 1,-1-1,1 0,2-1,7-10,0 0,-1-1,0 0,-1-1,-1 0,0 0,-1-1,0 0,-1-1,-1 1,-1-2,0 1,0-4,14-34,11-59,-28 114,-1-1,0 1,0-1,0 1,0 0,0 0,0-1,0 1,0 0,0 0,-1 0,1 0,0 0,0 0,-1 0,1 0,-1 1,1-1,-1 0,1 0,-1 0,0 1,0-1,1 0,-1 0,0 1,0-1,0 0,0 0,-1 1,1-1,0 0,0 0,-1 0,0 2,3 36,-4-27,1-1,0 1,1-1,0 1,1 0,1-1,-1 1,2-1,0 0,0 0,1 0,0 0,1 0,0-1,1 0,0 0,0 0,1-1,0 0,1 0,0-1,1 0,-1 0,8 4,-11-10,0-1,0 1,0-1,-1 0,1-1,0 1,0-1,0 0,0 0,0-1,0 1,0-1,0 0,0-1,0 1,0-1,-1 0,1 0,-1 0,1-1,-1 1,0-1,0 0,0 0,-1-1,1 1,-1-1,1 0,-1 0,0 0,-1 0,1 0,-1-1,0 1,0-1,0 0,-1 1,1-1,-1 0,0 0,0-2,42-164,-15 12,-29 159,1 0,0 0,0 1,0-1,-1 0,1 0,0 0,0 0,-1 0,1 0,0 0,-1 0,1 0,0 0,0 0,-1 0,1 0,0 0,0 0,-1 0,1 0,0 0,0 0,-1 0,1 0,0 0,0-1,-1 1,1 0,0 0,0 0,-1 0,1-1,0 1,0 0,0 0,0 0,-1-1,1 1,0 0,0 0,0-1,0 1,0 0,0 0,0-1,0 1,0 0,-1 0,1-1,0 1,0 0,1-1,-1 1,0 0,-10 22,6-3</inkml:trace>
  <inkml:trace contextRef="#ctx0" brushRef="#br0" timeOffset="4996.922">620 456,'5'0,"6"0,7 5,4 2,-1 4,0 0,-3 3,0 0,2-3,-3 1,-3-1</inkml:trace>
  <inkml:trace contextRef="#ctx0" brushRef="#br0" timeOffset="5429.114">818 372,'-5'5,"-2"6,-4 1,0 4,-3-1,1 1,-3 4,-2 2,0 3,0-3,2-1,5 1,-2-3,7-4,4-6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0:25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0 126,'0'357,"1"-393,1 0,2 0,1 0,2 1,1-1,2 2,2-1,0 2,3 0,15-28,25-2,-53 62,0 0,0 0,0 0,0 0,0 1,0-1,0 0,0 1,0-1,0 1,0 0,0 0,1 0,-1 0,0 0,0 0,0 1,0-1,0 1,0-1,0 1,0 0,0 0,0 0,0 0,0 0,-1 0,1 0,0 1,-1-1,1 1,-1-1,1 1,-1 0,0-1,0 1,1 0,2 5,0 1,-1-1,0 1,0-1,0 1,-1 0,0 0,-1 0,0 0,0 1,-1-1,0 0,0 5,0 0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0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30 226,'14'0,"10"0,5 0,3 0,1 0,-1 0,-1 0,-1 0,0 0,-1 0,-1 0,-9 0,-9 0</inkml:trace>
  <inkml:trace contextRef="#ctx0" brushRef="#br0" timeOffset="323.397">1 424,'5'5,"6"1,6 0,6-1,2-1,3-2,1-1,0 0,1-1,-1 0,0-1,0 1,-5-5,-7-2</inkml:trace>
  <inkml:trace contextRef="#ctx0" brushRef="#br0" timeOffset="1119.018">819 0,'5'24,"1"18,1 6,-2 0,-2-3,-1-5,0-5,-2-2,0-3,0-2,-5 0,-2-1,1 1,-4-6,0-10,1-8</inkml:trace>
  <inkml:trace contextRef="#ctx0" brushRef="#br0" timeOffset="1555.412">594 86,'1'-2,"1"0,-1 0,1 0,-1 0,1 1,-1-1,1 0,0 1,0 0,0-1,0 1,0 0,0 0,0 0,1 0,-1 1,0-1,0 1,1-1,-1 1,0 0,1-1,-1 1,0 1,2-1,-1 0,338-3,-257 3,-60 0</inkml:trace>
  <inkml:trace contextRef="#ctx0" brushRef="#br0" timeOffset="1954.668">594 593,'14'-4,"10"-3,6 1,2 1,0 2,0 1,0 1,-2 0,-1 1,0 1,0-1,-1 0,0 0,-5 0</inkml:trace>
  <inkml:trace contextRef="#ctx0" brushRef="#br0" timeOffset="5072.059">1356 480,'-4'0,"-1"-1,0 0,0 0,0 1,0-1,0 1,0 0,0 1,0-1,0 1,0 0,0 0,0 1,0-1,0 1,1 0,-1 1,1-1,-1 1,1 0,0 0,0 0,0 0,1 1,-1-1,1 1,0 0,0 0,0 0,0 1,1 0,0-1,1 0,0 0,0 1,0-1,0 0,1 0,0 1,0-1,0 0,0 1,1-1,0 0,0 0,0 1,0-1,1 0,-1 0,1 0,0 0,0-1,1 1,-1 0,1-1,-1 0,1 0,0 1,1-2,-1 1,0 0,1-1,-1 1,1-1,0 0,0 0,0-1,0 1,0-1,0 0,1 0,-1 0,0-1,0 1,1-1,-1 0,4 0,9-5</inkml:trace>
  <inkml:trace contextRef="#ctx0" brushRef="#br0" timeOffset="6159.676">1976 142,'-2'14,"-2"0,0-1,0 1,-2-1,1 0,-2 0,0-1,0 0,-1 0,0-1,-1 0,-1 0,0-1,0 0,-9 6,14-12,-15 18,-1-2,-1 0,-1-2,-1-1,0 0,-2-2,0 0,22-13,0 1,0-1,0 1,0-1,-1-1,1 1,0 0,-1-1,1 0,-1 0,0-1,1 1,-1-1,0 0,0 0,1 0,-1-1,0 0,1 0,-1 0,1 0,-1-1,1 1,0-1,-1 0,1-1,0 1,0-1,1 0,-1 0,1 0,-1 0,1 0,0-1,0 0,0 0,1 1,-1-2,0 0,1 0,0 0,0 0,0 0,0-1,1 1,0 0,0-1,1 1,-1-1,1 1,0-1,1 1,-1-1,1 1,0 0,1-1,-1 1,1 0,0 0,0 0,1 0,-1 0,1 0,0 1,0-1,1 1,-1 0,1 0,0 0,0 0,1 1,-1 0,1 0,-1 0,1 0,0 1,0 0,0 0,1 0,-1 0,0 1,1 0,-1 0,3 0,6 3,0 0,0 0,0 1,0 1,0 0,-1 1,0 0,0 1,0 1,-1 0,0 0,0 2,9 8,46 26,174 112,-203-143,-23-14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26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0 245,'17'0,"318"-1,-93-26,-214 34,-28-7,0 0,-1 0,1 0,0 0,-1 0,1 0,0 0,-1 0,1 0,0 0,-1 0,1 0,0 1,0-1,-1 0,1 0,0 0,0 1,-1-1,1 0,0 0,0 0,-1 1,1-1,0 0,0 1,0-1,0 0,-1 0,1 1,0-1,0 0,0 1,0-1,0 0,0 1,0-1,0 0,0 1,0-1,0 0,0 1,0-1,0 0,0 1,0-1,0 0,1 0,-1 1,0-1,0 0,0 1,0-1,1 0,-1 0,0 1,0-1,1 0,-1 0,0 0,0 1,1-1,-1 0,-14 4</inkml:trace>
  <inkml:trace contextRef="#ctx0" brushRef="#br0" timeOffset="365.319">57 471,'5'3,"1"1,0-1,0-1,0 1,1-1,-1 0,0 0,1-1,-1 0,1 0,0 0,-1-1,3 0,4 1,281-28,-211 27,-59 0</inkml:trace>
  <inkml:trace contextRef="#ctx0" brushRef="#br0" timeOffset="952.225">338 20,'3'-3,"0"1,0 0,0 1,0-1,0 0,0 1,0 0,0 0,1 0,-1 0,1 0,-1 0,0 1,1 0,-1 0,1 0,-1 0,1 0,-1 1,1 0,-1-1,0 1,1 0,-1 1,0-1,0 1,1 0,80 53,-3 11,-60-50,0 0,-1 2,-1 0,-1 1,0 1,-2 1,0 0,7 14,-21-31,1 0,-1-1,-1 1,1 0,0 0,-1 0,0 0,0 0,0 1,0-1,-1 0,0 0,0 1,0-1,0 0,-1 0,1 0,-1 1,0-1,0 0,-1 0,1 0,-1 0,0 0,0-1,0 1,-1-1,1 1,-1-1,0 0,0 0,0 0,0 0,0 0,-1-1,1 1,-1-1,0 0,-1 0,-383 205,364-190,6-1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42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57 114,'0'452,"0"-428</inkml:trace>
  <inkml:trace contextRef="#ctx0" brushRef="#br0" timeOffset="557.488">0 114,'33'-17,"-2"0,1 1,1 2,0 1,0 2,1 1,9 0,-39 9,-1 0,1 0,0 0,0 0,1 1,-1-1,0 1,0 0,0 1,0-1,0 1,0-1,0 1,0 0,0 1,0-1,-1 1,1 0,0-1,-1 2,0-1,1 0,-1 1,0-1,0 1,0 0,0 0,-1 0,1 1,-1-1,0 0,0 1,0 0,-1-1,1 1,-1 0,0 0,0 0,0 0,0 4,-1 1,-1 0,-1 1,0-1,0 0,-1 0,0 0,0 0,-1-1,0 1,-1-1,1 0,-2 0,1-1,-1 0,0 0,-1 0,0 0,0-1,-1 0,-153 96,153-98,6-3,0-1,0 0,0 1,0-1,0 1,0-1,0 1,0 0,0 0,0 0,1 0,-1 0,0 1,1-1,-1 0,0 1,1-1,0 1,-1 0,1-1,0 1,0 0,0 0,0 0,0 0,0 0,1 0,-1 0,1 0,-1 0,1 0,0 0,0 0,0 0,0 0,0 0,0 0,1 0,-1 1,1 0,79 54,-51-41,176 125,-185-130,-1-4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3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62 311,'-1'13,"-1"0,1 0,-2 0,0-1,0 1,-2-1,1 0,-1 0,-5 6,5-3,0 0,1 0,1 0,0 0,1 0,0 1,1-1,1 1,1-1,0 1,1-1,1 0,0 0,3 8,-5-20,0-1,0 1,-1-1,2 0,-1 1,0-1,0 0,1 0,-1 0,1 0,-1 0,1 0,0 0,0-1,0 1,0-1,0 1,0-1,1 0,-1 0,0 0,1 0,-1 0,0 0,1-1,-1 1,1-1,-1 0,1 1,0-1,-1-1,1 1,-1 0,1 0,-1-1,1 0,-1 1,0-1,1 0,-1 0,0 0,1 0,-1-1,0 1,0-1,0 1,0-1,0 0,110-118,-68 63,-22 90,-6 21,-14-42,1 0,0 0,1-1,1 1,0-1,0 0,1 0,0-1,1 0,0 0,0 0,1-1,5 4,-11-11,1-1,-1 1,0-1,1 1,0-1,-1 0,1 0,0 0,0 0,0 0,-1-1,1 1,0-1,0 0,0 0,0 0,0 0,0-1,0 1,0-1,0 1,-1-1,1 0,0 0,-1-1,1 1,0 0,-1-1,1 0,-1 1,0-1,0 0,0 0,1-1,67-86,-59 73,-1 0,-1 6,-1-1,0 0,-1 0,-1-1,1 0,-2 0,0 0,0-1,-1 0,-1 0,0 0,0 0,0-14,-7 9</inkml:trace>
  <inkml:trace contextRef="#ctx0" brushRef="#br0" timeOffset="848.415">1389 311,'-98'62,"19"11,77-70,0-1,0 0,1 1,-1-1,0 1,1-1,0 1,-1 0,1 0,0 0,1-1,-1 1,0 0,1 0,0 0,0 0,0 0,0 0,0 0,0 0,1 0,-1 0,1 0,0 0,0 0,0 0,0 0,1-1,-1 1,1-1,0 1,-1-1,3 2,61 24,-61-28,0 0,0 1,0 0,0-1,0 2,0-1,-1 0,1 1,0 0,-1 0,1 0,-1 0,1 0,-1 1,0-1,0 1,0 0,-1 0,2 2,-3-2,-2 1,1-1,0 1,-1-1,1 0,-1 1,0-1,0 0,0 0,0 0,-1 0,0 0,1 0,-1 0,0 0,0 0,0-1,-1 1,1-1,-1 0,1 0,-1 0,0 0,0 0,0 0,0-1,0 1,-1-1,1 1,-70 37,49-32</inkml:trace>
  <inkml:trace contextRef="#ctx0" brushRef="#br0" timeOffset="1100.447">1614 510,'-10'33,"-3"12</inkml:trace>
  <inkml:trace contextRef="#ctx0" brushRef="#br0" timeOffset="1613.993">1840 650,'77'-142,"-77"141,0 0,0 0,1 0,-1 1,1-1,-1 0,0 1,1-1,0 0,-1 1,1-1,-1 1,1-1,0 0,-1 1,1 0,0-1,-1 1,1-1,0 1,0 0,-1 0,1-1,0 1,0 0,0 0,-1 0,1 0,0 0,0 0,0 0,0 0,-1 0,1 0,0 0,0 1,0-1,-1 0,1 1,0-1,0 0,-1 1,1-1,0 1,-1-1,1 1,0 0,15 38,-12-26,-3-9,0 0,0-1,1 1,-1-1,1 1,0-1,0 0,0 0,0 0,1 0,-1 0,1-1,0 1,0-1,0 1,0-1,0 0,0 0,1 0,-1-1,0 1,1-1,0 0,-1 0,1 0,0 0,-1-1,1 0,0 1,0-1,0-1,-1 1,1 0,0-1,-1 0,1 0,0 0,-1 0,1-1,-1 1,1-1,-1 0,0 0,0 0,0 0,0-1,2-2,1-1,0 0,0 0,-1 0,0-1,-1 0,0 0,0 0,0-1,-1 1,0-1,0 0,-1 0,0 0,0 0,-1 0,0-1,0 1,-1 0,0 0,-1-6,-5-3</inkml:trace>
  <inkml:trace contextRef="#ctx0" brushRef="#br0" timeOffset="2279.751">1727 199,'0'0</inkml:trace>
  <inkml:trace contextRef="#ctx0" brushRef="#br0" timeOffset="6021.311">2489 904,'0'0,"0"1,-1-1,1 0,-1 0,1 1,-1-1,1 0,-1 0,1 0,-1 0,1 0,-1 0,1 0,-1 0,1 0,-1 0,1 0,-1 0,1 0,-1 0,1 0,-1 0,1-1,0 1,-1 0,1 0,-1-1,1 1,-1 0,1 0,0-1,-1 1,1-1,0 1,-1 0,1-1,0 1,0-1,-1 1,1-1,0 1,0 0,0-1,-1 1,1-1,0 1,0-1,0 1,0-1,0 1,0-1,0 1,0-1,0 1,0-1,1 1,-1-1,-4-17,0-1,1 1,1 0,1-1,0 1,2-1,0 0,1 1,1 0,0-1,2 1,1-3,3-9,1 1,2 0,1 1,1 0,1 1,1 0,2 2,0 0,2 1,15-14,30-4,-64 42,1-1,-1 1,1-1,-1 1,1 0,-1-1,1 1,-1 0,1 0,-1 0,1 0,-1 0,1 0,-1 1,1-1,-1 0,0 1,1-1,-1 1,1 0,-1-1,0 1,0 0,1 0,-1 0,0 0,0 0,0 0,0 0,0 0,0 0,0 1,0-1,-1 0,1 1,0-1,-1 0,1 1,-1-1,0 1,1-1,-1 1,0-1,0 1,0-1,0 1,0-1,0 2,0 6,-1 1,1 0,-2-1,1 0,-2 1,1-1,-1 0,0 0,-1 0,-3 5,-17 61,24-71,0 0,0 1,0-1,1 1,-1-1,1 0,0 1,1-1,-1 0,1 0,0 0,0 0,0 0,0 0,1-1,-1 1,1-1,0 0,0 1,1-1,-1-1,0 1,1 0,0-1,40 52,-43-53,-1 0,1 1,-1-1,0 0,0 1,0-1,0 0,0 1,0-1,0 0,0 1,0-1,0 0,-1 1,1-1,-1 0,1 0,-1 1,1-1,-1 0,0 0,0 0,1 0,-1 0,0 0,0 0,0 0,0 0,0 0,0-1,0 1,-1 0,1-1,0 1,0 0,-1-1,1 0,0 1,0-1,-1 0,1 0,0 1,-1-1,1 0,-62 4,47-7,0-1,1 0,0-2,0 1,1-2,-1 0,1-1,1 0,-1-1,2-1,-9-7,-43-27,-63-57,111 82</inkml:trace>
  <inkml:trace contextRef="#ctx0" brushRef="#br0" timeOffset="6768.821">2800 57,'16'2,"0"1,0 1,0 0,0 1,0 1,-1 0,0 2,-1-1,1 2,-2-1,1 2,-1 0,0 1,-1 0,-1 1,0 0,0 1,-1 0,-1 0,0 1,-1 0,0 1,-1 0,-1 0,0 1,2 13,-2-4,-1 0,-1 0,-2 1,0-1,-2 1,0 0,-2-1,-1 1,-1-1,-2-4,-2 0,0-1,-1 0,-1 0,0-1,-2-1,0 0,-1 0,-1-1,-1-1,0-1,-1 0,0 0,-2-2,-10 7,-69 23,73-38</inkml:trace>
  <inkml:trace contextRef="#ctx0" brushRef="#br0" timeOffset="15723.445">1191 1,'-48'62,"37"-50,1 1,0 1,1 0,0 0,1 1,1 0,0 1,1-1,1 1,0 0,1 1,1 1,-26 206,28-202,1-1,0 1,2-1,0 0,2 0,0 0,1 0,1 0,1-1,1 0,1-1,0 0,2 0,1 2,70 93,-75-108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2:32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1,'-19'33,"-7"17,2-1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4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0,'4'0,"8"0,5 0,5 0,4 0,2 0,1 0,0 0,1 0,-1 0,0 0,-1 0,1 0,-6 0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41,'20'-5,"15"-1,7 0,1 1,-2 2,-3 1,-4-4,-7-1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6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1,'-197'302,"189"-292,0 0,0 0,-1-1,0 0,-1-1,0 0,0-1,-1 1,0-2,0 0,0 0,-1-1,0 0,0-1,0-1,-1 0,1 0,-1-1,1-1,-1 0,0-1,-1 0,11-1,0 1,0-1,0 1,1-1,-1 0,0 0,0 0,1-1,-1 1,1-1,-1 1,1-1,0 0,-1 0,1 0,0 0,0 0,0-1,1 1,-1 0,0-1,1 1,0-1,0 0,0 0,0 1,0-1,0 0,0 0,1 0,0 0,-1 0,1 0,0 0,1 1,-1-1,0 0,1-2,34-110,-28 103,0 0,1 0,0 0,1 1,0 0,0 0,2 1,-1 1,9-6,-14 11,0 1,0-1,0 1,1 1,-1-1,1 1,-1 0,1 0,0 1,0 0,0 0,0 0,0 0,0 1,0 0,0 1,0-1,0 1,-1 0,1 1,0-1,0 1,4 2,-1 2,0 0,0 1,-1-1,0 2,-1-1,1 1,-1 0,-1 1,1 0,-2 0,3 4,28 37,-21-34,0-1,1 0,0-1,1-1,1-1,0 0,0-2,1 0,1-1,0-1,0 0,21 4,51 13,-72-22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5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26,'-14'34,"-10"25,-1 8,4-4,6-6,5-9,4-8,4-6,1-3,2-3,0-1,5-5,1-12,5-11,0-7</inkml:trace>
  <inkml:trace contextRef="#ctx0" brushRef="#br0" timeOffset="321.4">57 55,'241'-11,"24"-33,-215 45,-50-1,1 0,0 0,0 0,-1 0,1 0,0 0,0 0,0 0,-1 0,1 0,0 0,0 1,0-1,-1 0,1 0,0 1,-1-1,1 1,0-1,-1 1,1-1,0 1,-1-1,1 1,-1-1,1 1,-1 0,1-1,-1 1,0 0,1-1,-1 1,0 0,1 0,-1-1,0 1,0 0,0 0,0 0,0-1,0 1,0 0,0 0,0 0,0-1,0 1,0 0,-1 0,1-1,0 1,-1 0,1 0,0-1,-1 1,1 0,-1-1,-7 11</inkml:trace>
  <inkml:trace contextRef="#ctx0" brushRef="#br0" timeOffset="565.988">0 619,'34'0,"30"-5,9-1,-3 0,-9-4,-10 0,-8 2,-7 2,-6 2,-2-3,-1 0,-5 0</inkml:trace>
  <inkml:trace contextRef="#ctx0" brushRef="#br0" timeOffset="901.2">988 393,'-46'26,"17"-11,1 1,1 1,1 1,0 1,-9 11,33-29,0 0,0 1,0-1,0 1,0-1,0 1,1 0,-1 0,1 0,-1 0,1 0,0 0,-1 0,1 0,0 1,1-1,-1 0,0 1,1-1,-1 1,1-1,0 0,-1 1,1-1,0 1,1-1,-1 1,0-1,1 1,0-1,-1 0,1 1,0-1,0 0,0 0,0 1,1-1,-1 0,1 0,-1 0,1-1,-1 1,1 0,0 0,0-1,0 0,2 2,2 1,1 0,-1-1,1 0,0 0,0 0,1-1,-1 0,0 0,1-1,-1 0,1 0,-1-1,1 0,-1 0,1-1,-1 0,1 0,-1-1,0 0,1 0,-1-1,0 0,-1 0,1 0,0-1,3-3,4-7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7:5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35 481,'-1'-1,"1"1,-1 0,1-1,0 1,-1 0,1-1,-1 1,1 0,-1 0,1-1,-1 1,0 0,1 0,-1 0,1 0,-1 0,1 0,-1 0,1 0,-1 0,0 0,1 0,-1 0,1 0,-1 0,1 0,-1 1,1-1,-1 0,1 0,-1 1,1-1,-1 0,1 1,-1-1,1 0,0 1,-1-1,1 1,0-1,-1 1,1-1,0 1,0-1,-1 1,1-1,0 1,0-1,0 1,0-1,0 1,-1-1,1 1,0 0,0-1,0 1,1-1,-1 1,0-1,0 1,-6 40,6-41,-2 13,0-1,1 1,0-1,1 1,0 0,1-1,0 1,1-1,1 1,0-1,0 0,2 0,-1 0,1 0,1-1,0 0,1 0,0-1,0 0,1 0,7 7,-13-16,0 1,1-1,-1 0,0 0,1 0,-1 0,1 0,-1 0,1-1,-1 1,1-1,-1 0,1 1,0-1,-1 0,1-1,-1 1,1 0,0-1,-1 0,1 1,-1-1,1 0,-1 0,0 0,1-1,-1 1,0-1,0 1,0-1,0 0,2-1,53-72,-51 65,65-119,-71 128,0 1,0-1,0 1,0-1,0 1,0-1,0 1,1-1,-1 1,0-1,0 1,0 0,0-1,1 1,-1-1,0 1,0 0,1-1,-1 1,0 0,1-1,-1 1,0 0,1-1,-1 1,0 0,1 0,-1-1,1 1,-1 0,1 0,-1 0,1 0,-1 0,0 0,1 0,-1 0,1-1,-1 2,1-1,-1 0,1 0,-1 0,1 0,-1 0,0 0,1 0,-1 1,1-1,-1 0,1 0,-1 0,0 1,1-1,-1 0,0 1,1-1,-1 0,0 1,1-1,-1 0,0 1,10 33,-8-25,-2-3,1 1,0-1,0 1,0-1,1 0,0 0,0 0,1 0,-1 0,1 0,1 0,-1-1,1 0,0 1,0-2,1 1,-1 0,1-1,0 0,0 0,0 0,1-1,0 1,-1-1,1-1,0 1,0-1,0 0,1-1,-1 1,0-1,1 0,-1-1,1 1,0-2,9-4,-1-2,0 0,-1-1,0-1,0 0,0-1,-1 0,-1-1,0 0,0-1,-1-1,-1 0,0 0,-1-1,0 0,-1 0,-1-1,0 0,-1-1,2-7,7-56,-15 78,0 0,0 1,0-1,0 1,0-1,0 1,-1-1,1 1,0-1,0 1,0-1,-1 1,1-1,0 1,0-1,-1 1,1-1,-1 1,1 0,0-1,-1 1,1-1,-1 1,1 0,-1 0,1-1,-1 1,1 0,-1 0,1 0,-1-1,1 1,-1 0,1 0,-1 0,1 0,-1 0,0 0,1 0,-1 0,1 0,-1 0,1 1,-1-1,1 0,-1 0,1 0,-1 1,1-1,-1 0,1 1,-1-1,1 0,-1 1,1-1,0 0,-1 1,1-1,0 1,-1-1,1 1,0-1,0 1,-1-1,1 1,0-1,0 1,0 0,-10 13</inkml:trace>
  <inkml:trace contextRef="#ctx0" brushRef="#br0" timeOffset="1785.292">1163 395,'-12'1,"-1"-1,1 2,-1-1,1 2,0 0,0 0,0 1,0 1,1 0,-1 0,1 1,-5 4,15-9,-1 0,1-1,0 1,-1 0,1 0,0 0,0 0,0 0,0 0,0 0,0 0,0 1,1-1,-1 0,0 0,1 1,-1-1,1 1,-1-1,1 0,0 1,-1-1,1 1,0-1,0 1,0-1,0 1,0-1,0 1,1-1,-1 0,0 1,1-1,-1 1,1-1,0 0,-1 1,1-1,0 0,0 0,0 0,0 1,0-1,57 42,-45-35,-10-7,-1 0,0 1,1-1,-1 1,0 0,0-1,0 1,0 0,0 0,-1 0,1 0,-1 0,1 1,-1-1,0 1,0-1,0 0,0 1,0 0,0-1,-1 1,1-1,-1 1,0 0,0-1,0 1,0 0,0 0,0-1,-1 1,1-1,-1 1,0 0,0-1,0 1,0-1,0 0,-1 1,1-1,-1 0,0 0,1 0,-1 0,0 0,0 0,-1 0,-4 4,-1 0,1-1,-1 0,-1 0,1-1,-1 0,0 0,0-1,0 0,0-1,0 0,-1-1,-4 1,0-10,18 2</inkml:trace>
  <inkml:trace contextRef="#ctx0" brushRef="#br0" timeOffset="2040.62">1305 537,'-5'29,"-1"4,4-3,4-11,0-10</inkml:trace>
  <inkml:trace contextRef="#ctx0" brushRef="#br0" timeOffset="2290.157">1333 57,'0'0</inkml:trace>
  <inkml:trace contextRef="#ctx0" brushRef="#br0" timeOffset="2652.481">1474 735,'24'-34,"-1"-1,-2 0,-1-2,-2 0,10-29,-29 65,1-1,0 1,0 0,0 0,0 0,0-1,1 1,-1 0,0 0,1 0,-1-1,0 1,1 0,-1 0,1 0,0 0,-1 0,1 0,0 0,0 0,0 0,-1 0,1 0,0 1,0-1,0 0,0 1,1-1,-1 1,0-1,0 1,0-1,0 1,0 0,1-1,-1 1,0 0,0 0,1 0,-1 0,0 0,0 0,0 0,1 1,-1-1,0 0,0 1,0-1,0 1,1-1,-1 1,0 0,0-1,0 1,0 0,0 0,-1-1,1 1,0 0,0 0,0 0,-1 0,1 1,29 59,-28-52,2-1,-1 1,1-1,0 0,1 0,0 0,0-1,1 0,0 0,0 0,3 2,-8-9,0 1,0-1,0 1,0-1,0 0,0 1,0-1,1 0,-1 0,0 0,0 0,0 0,0 0,0 0,0-1,0 1,0 0,0 0,0-1,0 1,0-1,0 1,0-1,0 1,0-1,0 0,0 1,0-1,-1 0,1 0,0 0,-1 1,1-1,0 0,-1 0,1 0,-1 0,1 0,-1 0,0 0,0 0,1-1,17-48,30-172,-41 197</inkml:trace>
  <inkml:trace contextRef="#ctx0" brushRef="#br0" timeOffset="3336.707">2180 678,'-13'-113,"10"98,0 0,0 0,2-1,0 1,0-1,2 0,0 1,0-1,2 1,0 0,1 0,0-1,2 1,1 0,0 1,1 0,1 0,0 1,1 0,0 0,1 1,0 1,1 0,0 0,12-7,-22 17,0-1,0 1,0 0,0-1,0 1,1 0,-1 0,0 1,1-1,-1 0,1 1,-1 0,0-1,1 1,-1 0,1 0,-1 0,1 0,-1 1,1-1,-1 1,1 0,-1-1,0 1,0 0,1 0,-1 1,0-1,0 0,0 1,0-1,0 1,0 0,-1-1,1 1,0 0,-1 0,0 0,1 0,-1 1,0-1,0 0,0 0,0 1,-1-1,1 0,-1 1,1-1,-1 1,0-1,0 1,0-1,0 1,0 0,-39 144,99-74,-59-70,0-1,0 1,0-1,0 1,-1-1,1 1,-1 0,1-1,-1 1,0 0,0-1,0 1,-1 0,1-1,-1 1,1-1,-1 1,0 0,0-1,0 0,0 1,-1-1,1 0,0 1,-1-1,0 0,0 0,1 0,-1 0,0-1,0 1,-1 0,1-1,0 0,0 1,-1-1,1 0,-1 0,1 0,-1 0,-5 2,0 0,0-1,0 0,0 0,-1-1,1 0,-1 0,1-1,-1 0,1 0,0-1,-5-1,-15-3,1-1,0-2,1 0,-1-2,2-1,-1-1,2-1,-1-1,2-1,0-1,-8-9,13 5</inkml:trace>
  <inkml:trace contextRef="#ctx0" brushRef="#br0" timeOffset="4023.526">2547 114,'146'242,"-138"-230,-1 1,-1-1,0 1,0 0,-1 1,-1-1,0 1,-1 0,-1 0,0 0,-1 0,0 0,-1 0,-1 0,0 1,-1-1,-1 0,0 0,0-1,-2 1,-2 7,-4-1,0-1,0 1,-2-2,0 0,-2 0,0-2,0 1,-2-2,0 0,0-1,-2-1,1-1,-2 0,0-2,-3 2,-6 0</inkml:trace>
  <inkml:trace contextRef="#ctx0" brushRef="#br0" timeOffset="4803.994">995 1,'-12'6,"0"0,0 1,1 1,0-1,1 2,-1 0,2 0,-1 1,1 0,1 0,0 1,0 0,-4 11,-4 11,2 1,1 1,2 0,1 1,2 0,1 0,2 0,2 1,1 0,2 0,4 31,-4-46,2 1,0-1,1 0,1 0,1-1,1 1,1-1,1 0,1-1,1 0,0 0,1-1,2-1,0 1,0-2,2 0,0-1,1 0,10 6,-14-15,-1 0,1-1,1-1,-1 0,1 0,0-1,0-1,11 2,0-2</inkml:trace>
  <inkml:trace contextRef="#ctx0" brushRef="#br0" timeOffset="5702.532">2941 452,'19'80,"-4"1,-3 0,-4 1,-4 0,-3 2,-7-41,6-42,0 0,0-1,0 1,0 0,0 0,0-1,-1 1,1 0,0-1,0 1,-1 0,1-1,0 1,0-1,-1 1,1 0,-1-1,1 1,-1-1,1 1,-1-1,1 1,-1-1,1 0,-1 1,0-1,1 0,-1 1,1-1,-1 0,0 0,1 1,-1-1,0 0,1 0,-1 0,0 0,0 0,1 0,-1 0,0 0,1 0,-1-1,0 1,1 0,-1 0,0 0,1-1,-1 1,1 0,-1-1,0 1,1-1,-1 1,1-1,-1 1,1-1,-1 1,1-1,-3-4,0-1,1 0,-1 0,1 0,0-1,1 1,0 0,0-1,0 1,1 0,0-1,0 1,0-1,1 1,0-1,0 1,1 0,0 0,0-1,1-6,6-29,1-1,3 2,1-1,3 2,1 0,1 1,3 1,1 1,12-14,-23 34,1 1,0 0,1 1,1 1,0 0,1 1,0 1,1 0,0 2,1-1,0 2,1 1,7-2,-23 9,-1 0,1 1,0-1,0 1,0 0,0 0,0 0,0 0,0 1,0-1,0 1,0-1,0 1,0 0,0 1,-1-1,1 0,0 1,-1-1,1 1,-1 0,0 0,1 0,-1 0,0 0,0 0,0 1,-1-1,1 1,-1-1,1 1,-1 0,0-1,0 1,0 0,0 0,0 0,-1 0,1 0,-1 0,0 0,0 0,0 0,0 0,-1 0,1 0,-1 0,0 0,0 0,0-1,-1 3,-4 12,-1 1,-1-2,-1 1,0-1,-1-1,-1 1,0-2,-1 0,-1 0,0-1,-1 0,0-2,-1 1,0-2,-1 0,0-1,-1 0,-1-1,-7 8,22-15,0 1,1 0,-1 0,1 0,0 0,0 0,0 0,0 1,0-1,0 1,0-1,1 1,-1 0,1-1,0 1,0 0,0 0,0 0,0 0,1 0,-1 0,1 0,0 0,0 0,0 0,0 0,1 0,-1 0,1 0,0 0,0 0,0 0,0 0,0 0,1 0,-1-1,2 3,76 89,-66-82,0-1,0 0,1-1,0-1,1 0,0-2,1 1,-1-2,1 0,1 0,4-1,1-1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8:0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362 107,'-18'-14,"0"0,-2 2,1 1,-2 0,1 1,-1 2,-1 0,0 1,-1 0,20 6,0 0,-1 1,1-1,-1 1,0-1,1 1,-1 0,1 0,-1 0,1 1,-1-1,1 1,-1 0,1 0,-1 0,1 1,0-1,-1 1,1 0,0 0,0 0,1 0,-1 0,0 0,1 1,-1 0,1-1,0 1,0 0,0 0,0 0,0 0,1 1,-1-1,1 0,0 1,0-1,0 1,0-1,1 1,0 0,-1 16,1 0,1 0,1 1,1-1,1-1,1 1,0 0,6 11,0 6,65 179,-51-156,-3 1,-3 1,-2 1,7 57,-23-107,0 1,-2-1,1 1,-2-1,0 0,0 1,-1-1,-1 0,0-1,-1 1,-3 6,6-14,0-1,0 1,-1-1,1 0,-1 0,0 0,-1 0,1 0,-1-1,1 1,-1-1,0 0,0 0,0 0,-1-1,1 1,-1-1,1 0,-1-1,0 1,0-1,0 0,0 0,0 0,0-1,0 0,0 0,0 0,0 0,0-1,-4-1,3 1,0-1,1 1,-1-1,0-1,1 1,0-1,0 0,0 0,0-1,0 1,0-1,1 0,0 0,0-1,0 1,0-1,1 0,0 0,0 0,0 0,0-1,1 1,0-1,0 0,1 1,-1-1,1 0,1 0,-1 0,1 0,0 0,0 0,1 0,-1 0,1 1,1-1,-1 0,1 0,0 1,1-3,9-10</inkml:trace>
  <inkml:trace contextRef="#ctx0" brushRef="#br0" timeOffset="569.581">673 417,'-11'6,"-9"1,1 2,0 0,0 2,1 0,1 0,0 2,1 0,0 1,1 1,0 0,1 1,1 1,-5 8,16-21,1-1,0 1,-1 0,1 0,0-1,1 1,-1 0,1 0,-1 0,1 0,0 0,1 0,-1 0,1 0,0 0,0 0,0-1,0 1,1 0,-1-1,1 1,0-1,0 1,0-1,1 0,-1 0,1 0,0 0,-1 0,1-1,1 1,-1-1,0 0,0 0,3 1,1 2,0 0,1 0,0-1,-1 0,1-1,0 1,1-2,-1 1,1-1,-1 0,1-1,-1 0,1 0,0-1,0 0,-1-1,1 0,0 0,-1-1,1 0,-1 0,0-1,1 0,-1-1,-1 0,1 0,5-4,6-9,0 0,-1-1,-1-1,-1-1,-1 0,-1-1,0 0,-2-1,0-1,-2 0,0 0,-2-1,-1 0,0-1,-2 0,0-6,-2 18,0 0,-1-1,-1 1,0-1,0 1,-2-1,0 1,-1-8,1 16,1 0,-1 1,-1-1,1 0,-1 1,1-1,-1 1,0 0,-1 0,1 0,-1 0,0 0,0 0,0 1,0-1,-1 1,1 0,-1 0,0 0,0 0,0 1,0 0,0 0,-1 0,-2-1,0 3,0 1,0-1,0 1,0 1,0-1,0 1,0 1,1-1,-1 1,1 0,0 0,0 1,0 0,0 0,0 0,1 1,0 0,0 0,0 0,1 1,0 0,0-1,0 1,0 1,1-1,0 0,1 1,-1 0,1 0,-1 5,-2 11,1 0,0 0,2 0,1 0,0 0,2 0,1 1,0-1,2 0,1-1,0 1,2-1,8 20,-9-31,-1 0,1 0,1-1,0 1,0-1,1-1,1 0,-1 0,1 0,1-1,0-1,0 0,0 0,1-1,0 0,0 0,1-2,-1 1,1-1,0-1,0 0,5 0,28-17,-26 2</inkml:trace>
  <inkml:trace contextRef="#ctx0" brushRef="#br0" timeOffset="968.904">1209 304,'-15'33,"1"0,1 1,2 1,2 0,1 0,1 1,-1 34,8-63,0 0,0 0,0 0,1 0,0 0,1-1,0 1,0 0,0-1,1 1,0-1,0 0,0 0,1 0,0-1,0 1,1-1,-1 0,1 0,0 0,0-1,1 1,0-1,-1-1,1 1,1-1,-1 0,0 0,1-1,-1 0,1 0,0-1,-1 1,1-2,0 1,0-1,0 0,0 0,0 0,0-1,-1 0,1-1,0 0,-1 0,1 0,-1-1,1 0,2-2,1-4,0-1,0 1,-1-2,-1 0,0 0,-1 0,0-1,0 0,-1 0,-1-1,0 0,-1 0,0 0,-1 0,0-1,-1 1,-1-1,0 0,-1 1,-1-1,0 0,0 1,-2-1,-2-9,4 17,1 1,-1 0,-1-1,1 1,-1 0,0 0,0 0,0 1,-1-1,1 0,-1 1,-1-1,1 1,0 0,-1 0,0 1,0-1,0 1,0-1,-1 1,1 1,-1-1,0 1,0-1,0 1,0 1,0-1,0 1,0 0,-1 0,0 0,-27 3,2 3</inkml:trace>
  <inkml:trace contextRef="#ctx0" brushRef="#br0" timeOffset="1222.931">1096 614,'39'-14,"17"-5,3 1,-2 8,-7 11,-12 9,-7 4,-4-1,-3-2,1-4,0-2,0-3,2-6,-5-2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8:06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1 403,'4'0,"8"0,5 0,5 0,4 0,2 0,1-5,0-1,0-1,1 2,-1 2,0 6,-1 2,0 1,-9-1,-8-2</inkml:trace>
  <inkml:trace contextRef="#ctx0" brushRef="#br0" timeOffset="236.654">57 600,'34'10,"30"-2,8-2,-2-2,-8-2,-16-1</inkml:trace>
  <inkml:trace contextRef="#ctx0" brushRef="#br0" timeOffset="6489.845">706 64,'-9'-19,"-4"42,5 184,10-129,-1 200,8-188,-24-90,6-8</inkml:trace>
  <inkml:trace contextRef="#ctx0" brushRef="#br0" timeOffset="6903.946">424 7,'-7'-6,"7"6,16 3,430 0,-442-3,1-1,0 1,0 0,0 0,0 1,0 0,-1 0,1 0,0 0,-1 0,1 1,-1 0,1 0,-1 0,0 1,0 0,0-1,0 1,0 1,-1-1,1 0,0 2,4 11</inkml:trace>
  <inkml:trace contextRef="#ctx0" brushRef="#br0" timeOffset="7223.853">508 798,'2'1,"-1"1,0 0,0-1,1 1,-1-1,1 1,-1-1,1 1,-1-1,1 0,0 0,0 0,0 0,0 0,-1-1,1 1,0 0,0-1,0 0,1 1,-1-1,0 0,0 0,0 0,0 0,0 0,0-1,0 1,0-1,1 1,311-68,-203 57,-87 10</inkml:trace>
  <inkml:trace contextRef="#ctx0" brushRef="#br0" timeOffset="7659.045">1299 629,'-34'39,"28"-34,-71 83,75-86,1 1,-1 0,1-1,-1 1,1 0,0 0,0 0,0 0,1 0,-1 0,1 0,0 0,0 1,0-1,0 0,0 0,1 0,-1 0,1 0,0 0,0 0,0 0,0 0,0 0,1-1,-1 1,1 0,0-1,0 1,0-1,0 0,0 0,1 0,-1 0,1 0,3 2,1-1,0-1,0 0,0 0,0 0,0 0,0-1,1-1,-1 1,0-1,1 0,-1-1,0 0,0 0,1 0,-1-1,0 0,0-1,-1 1,1-1,0 0,-1-1,5-3,8-3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8:15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83,'-14'-7,"-9"-6,0 2,-1 0,0 1,0 2,-1 0,0 2,-17-2,38 8,1 0,0 0,0 0,0 0,-1 0,1 1,0 0,0-1,0 1,0 0,0 1,0-1,0 0,0 1,1 0,-1 0,0 0,1 0,0 0,-1 0,1 0,0 1,0-1,0 1,0 0,1 0,-1-1,1 1,0 0,0 0,0 0,0 0,0 1,0-1,-6 116,7-106,20 188,71 60,9 35,-88-241,-1-13,-2 1,-3 0,-1 0,-1 21,-4-49,-10 86,9-98,0 0,-1 0,1 0,0 0,-1 0,0-1,0 1,0 0,0-1,0 0,0 1,0-1,-1 0,1 0,-1 0,0-1,0 1,1-1,-1 1,0-1,0 0,0 0,0 0,-1 0,1-1,0 0,0 1,0-1,-4 0,-1-2,-1 1,1-1,-1-1,1 0,0 0,0 0,0-1,0 0,1-1,-1 0,1 0,1 0,-1-1,1 0,0-1,0 1,0-1,1 0,0 0,1-1,0 1,0-1,0 0,1 0,0-1,-4-17</inkml:trace>
  <inkml:trace contextRef="#ctx0" brushRef="#br0" timeOffset="3487.591">426 479,'-6'12,"1"-1,0 2,1-1,1 1,-1-1,2 1,0 0,1 0,0 0,1 0,0 0,1 0,0 0,1 0,1 0,3 9,-6-20,0 0,1 0,-1-1,1 1,0 0,-1 0,1-1,0 1,0-1,0 1,0-1,0 1,0-1,1 1,-1-1,0 0,1 0,-1 0,1 0,-1 0,1 0,0 0,-1 0,1 0,0-1,-1 1,1-1,0 1,0-1,0 0,0 0,-1 0,1 0,0 0,0 0,0 0,0-1,-1 1,1-1,0 1,0-1,-1 0,1 1,0-1,-1 0,1 0,-1 0,1 0,-1-1,70-90,-71 92,0-1,0 1,0-1,1 1,-1 0,0-1,0 1,1-1,-1 1,0 0,1-1,-1 1,0 0,1 0,-1-1,0 1,1 0,-1 0,1 0,-1-1,1 1,-1 0,0 0,1 0,-1 0,1 0,-1 0,1 0,-1 0,1 0,-1 0,1 0,-1 0,0 0,1 0,-1 0,1 1,-1-1,1 0,-1 0,0 0,1 1,-1-1,0 0,1 1,-1-1,0 0,1 1,-1-1,0 0,1 1,-1-1,0 0,0 1,0-1,1 1,-1-1,0 1,0-1,0 1,7 35,-5-22,-1-9,0-1,0 1,0 0,1-1,-1 1,1-1,0 1,0-1,1 0,-1 0,1 0,0 0,0 0,1-1,-1 1,1-1,-1 0,1 0,0 0,0-1,0 1,1-1,-1 0,1 0,-1-1,1 1,-1-1,1 0,0 0,0-1,0 1,-1-1,1 0,0 0,0-1,0 1,-1-1,1 0,0-1,-1 1,1-1,3-1,2-4,1 1,-1-2,-1 1,1-1,-1-1,-1 0,1 0,-2-1,1 1,-1-2,-1 1,0-1,0 0,-1 0,-1-1,1 0,-2 1,0-1,0 0,-1-1,-1 1,0-10,-4-1,-3 5</inkml:trace>
  <inkml:trace contextRef="#ctx0" brushRef="#br0" timeOffset="4071.272">1103 676,'-16'10,"0"1,0 1,1 1,1 0,0 0,1 2,0-1,1 2,-2 3,13-17,-1 0,1 0,0 0,-1 0,1 0,0 0,0 1,0-1,1 0,-1 0,0 1,1-1,0 1,-1-1,1 1,0-1,0 0,1 1,-1-1,0 1,1-1,-1 0,1 1,0-1,0 0,0 0,0 1,0-1,0 0,1 0,-1 0,1 0,-1-1,1 1,0 0,0-1,0 1,0-1,0 1,0-1,0 0,0 0,0 0,1 0,-1-1,0 1,1 0,-1-1,0 0,1 1,-1-1,1 0,-1 0,1 0,-1-1,1 1,6-1,-1 1,1-1,-1-1,1 0,-1 0,0 0,0-1,0 0,0-1,0 0,-1 0,0-1,1 0,-2 0,1 0,-1-1,0 0,0 0,0-1,-1 0,4-6,79-166,-85 172,10-25,-2 1,-1-2,-2 1,-1-1,-2 0,-1-1,0-31,-4 56,-1 1,-1 0,1 0,-2 0,1 0,-1 1,0-1,0 1,-1-1,0 1,0 0,-3-3,5 8,0-1,0 1,0-1,0 1,0 0,-1 0,1 0,-1 0,1 0,-1 1,0-1,1 1,-1 0,0 0,0 0,0 0,0 0,0 1,0-1,0 1,0 0,-1 0,1 0,0 0,0 0,0 1,0-1,0 1,0 0,0 0,0 0,0 0,1 1,-1-1,-5 4,1 0,0 1,0 0,0 0,1 0,0 1,1 0,-1 0,1 0,0 1,1-1,0 1,0 0,1 1,0-1,0 0,1 1,0 0,0 0,1-1,0 2,0 8,0 0,1 0,0-1,2 1,0 0,1-1,0 1,2-1,0 0,2 4,2-4,0 0,1-1,1 0,0-1,1 0,1 0,0-2,1 1,0-2,1 0,0 0,1-2,17 9,11-2,-23-13</inkml:trace>
  <inkml:trace contextRef="#ctx0" brushRef="#br0" timeOffset="4488.209">1640 563,'-8'11,"0"0,1 0,0 1,1-1,0 2,1-1,0 1,1-1,1 1,0 1,0-1,1 0,1 0,1 1,0-1,0 1,1-1,2 9,-1-18,0 1,0-1,0 0,1-1,0 1,-1 0,1-1,0 1,1-1,-1 0,0 0,1-1,0 1,0 0,0-1,0 0,0 0,0 0,0-1,1 0,-1 1,0-1,1-1,-1 1,1-1,0 1,-1-1,1-1,-1 1,1-1,0 0,6-1,-1 0,1 0,-1-2,0 1,0-1,-1-1,1 0,-1 0,0-1,0 0,-1 0,0-1,1 0,3-6,0 0,-1 0,0-1,-1 0,0-1,-2-1,1 1,-2-1,0 0,-1-1,-1 0,0 0,-2 0,1 0,-2-1,-1 1,0-1,-1 1,-1-1,0 1,-1-1,-1 1,-2-4,3 16,-1-1,1 1,-1 0,0 0,-1 0,1 0,-1 0,0 1,0 0,-1-1,1 2,-1-1,0 0,0 1,0 0,0 0,0 1,-1-1,1 1,-1 0,0 1,1-1,-1 1,0 0,0 1,0-1,0 1,0 0,0 1,0-1,0 1,0 1,1-1,-1 1,0 0,-4 2,-19 8,4 0</inkml:trace>
  <inkml:trace contextRef="#ctx0" brushRef="#br0" timeOffset="4822.085">1640 733,'18'-20,"-14"14,0-1,1 1,-1 0,1 0,0 1,1-1,0 1,-1 1,1-1,1 1,-1 0,1 0,-1 0,1 1,0 0,1 1,-1-1,0 1,1 1,-1 0,1 0,-1 0,1 1,0 0,-1 0,1 1,-1 0,1 0,-1 1,1 0,55 47,-59-43,1-1,0 1,0-2,1 1,-1 0,1-1,0 0,0 0,0-1,1 0,-1 0,1 0,0-1,0 0,-1 0,1-1,1 1,-1-2,4 1,6-7,-4-3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8:46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0 255,'452'0,"-224"28,-95-33,-125-8,-33 6,6 9,1 3</inkml:trace>
  <inkml:trace contextRef="#ctx0" brushRef="#br0" timeOffset="286.465">85 508,'519'-30,"-331"4,-133 25,-31 1</inkml:trace>
  <inkml:trace contextRef="#ctx0" brushRef="#br0" timeOffset="884.876">536 1,'0'0,"1"0,-1 1,1-1,-1 0,0 0,1 1,-1-1,0 1,1-1,-1 0,0 1,1-1,-1 1,0-1,0 1,1-1,-1 1,0-1,0 1,0-1,0 1,0-1,0 1,0-1,0 1,0-1,0 1,0-1,0 1,0-1,0 1,0-1,-1 1,1-1,0 1,0-1,0 1,-1-1,1 1,0-1,-1 0,1 1,0-1,-1 0,1 1,-1-1,1 0,-1 1,1-1,0 0,-1 0,1 1,-1-1,1 0,-1 0,1 0,-1 0,1 0,-1 0,0 0,1 0,-1 0,1 0,-1 0,1 0,-1 0,1 0,-1 0,1-1,33 32,-31-29,212 138,-195-127,-1 1,1 0,-2 2,0 0,-1 1,2 4,-14-17,-1 1,0-1,0 0,0 1,0-1,-1 1,0 0,0 0,0 0,0 0,-1 0,0 1,0-1,0 0,-1 1,0-1,0 0,0 1,-1-1,1 0,-1 0,-1 1,1-1,-1 0,0 0,0 0,0 0,-1-1,-1 4,-7 7,-76 85,68-85,-1-2,0 0,-1-1,0-1,-1 0,0-2,-1-1,-8 1,10-5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8:50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0 424,'1'255,"-1"-244,1 0,1 0,-1 0,2-1,-1 1,2-1,-1 1,1-1,1 0,0-1,0 1,1-1,3 4,-7-11,-1-1,0 0,1 0,0 1,-1-1,1 0,0 0,-1 0,1 0,0-1,0 1,0 0,0-1,0 0,0 1,0-1,0 0,0 0,0 0,0 0,0 0,0 0,0-1,0 1,-1-1,1 1,0-1,0 0,0 0,0 0,-1 0,1 0,0 0,-1 0,1 0,-1-1,1 1,-1-1,0 1,1-2,45-69,-46 69,93-199,-77 147,2 151,-15-82,-1 0,2-1,0 0,1 0,0 0,1-1,0 0,1 0,0-1,1 0,0 0,1-1,0 0,10 7,-16-14,1 0,0-1,0 1,0-1,1 0,-1 0,0-1,1 1,-1-1,1 0,-1-1,1 0,-1 1,1-2,0 1,-1-1,1 0,-1 0,1 0,-1-1,0 0,0 0,0 0,0 0,0-1,0 0,0 0,-1-1,1 1,-1-1,2-2,3-12,0 0,-2-1,0 0,-1 0,-1-1,0 1,0-18,-1 18,6-206,-11 178,-17 85,13-11,2-2</inkml:trace>
  <inkml:trace contextRef="#ctx0" brushRef="#br0" timeOffset="1148.365">1243 424,'0'-2,"0"-1,-1 1,1-1,-1 1,0 0,1-1,-1 1,0-1,0 1,-1 0,1 0,0 0,-1 0,1 0,-1 0,0 0,1 0,-1 0,0 1,0-1,0 1,0 0,-1-1,1 1,0 0,0 0,-1 0,1 1,-1-1,1 1,-1-1,1 1,-1 0,1 0,-1 0,1 0,-2 0,-97 14,95-12,-1 1,1-1,1 1,-1 0,0 0,1 1,-1-1,1 1,0 1,0-1,1 1,-1 0,0 1,4-4,-1 0,1 0,0-1,0 1,0 1,1-1,-1 0,0 0,1 0,-1 0,1 0,0 1,-1-1,1 0,0 0,1 1,-1-1,0 0,1 0,-1 0,1 0,-1 1,1-1,0 0,0 0,0 0,0 0,1-1,-1 1,0 0,1 0,-1-1,1 1,0-1,-1 1,1-1,0 0,0 0,1 1,138 64,-138-65,0 0,0 1,0-1,-1 1,1 0,0 0,-1 0,1 0,-1 0,0 0,1 1,-1-1,0 1,-1 0,1 0,0-1,-1 1,0 0,1 0,-1 1,0-1,-1 0,1 0,-1 0,1 0,-1 1,0-1,0 0,0 1,-1-1,1 0,-1 0,1 0,-1 1,0-1,-1 0,1 0,0 0,-1-1,0 1,1 0,-1 0,0-1,-1 1,1-1,0 0,-1 0,1 0,-3 2,-5 4,-1 1,0-2,0 1,0-1,-1-1,0 0,-1-1,1-1,-1 1,-11 1,22-6,-1 0,1 1,-1-1,0 0,1 0,-1-1,1 1,-1 0,1-1,-1 0,1 1,-1-1,1 0,-1 0,1-1,0 1,0 0,-1-1,1 1,0-1,0 0,1 0,-1 0,-1-1,-8-14</inkml:trace>
  <inkml:trace contextRef="#ctx0" brushRef="#br0" timeOffset="1418.36">1497 565,'-10'34,"-3"10</inkml:trace>
  <inkml:trace contextRef="#ctx0" brushRef="#br0" timeOffset="1666.4">1355 1,'0'0</inkml:trace>
  <inkml:trace contextRef="#ctx0" brushRef="#br0" timeOffset="2081.334">1638 847,'169'-260,"-169"259,0 0,0 0,0 0,0 0,0 0,1 0,-1 0,0 0,1 0,-1 0,1 0,-1 0,1 0,0 0,-1 0,1 1,0-1,0 0,-1 0,1 1,0-1,0 0,0 1,0-1,0 1,0-1,0 1,0 0,0-1,0 1,0 0,0 0,0 0,0-1,0 1,0 0,0 1,0-1,0 0,0 0,0 0,0 1,0-1,0 0,0 1,0-1,0 1,0-1,0 1,0-1,0 1,0 0,-1-1,1 1,0 0,0 0,-1 0,1 0,16 40,-15-33,-1 0,2-1,-1 1,1-1,0 1,0-1,1 0,0 0,0 0,1-1,0 0,0 1,0-2,1 1,0-1,0 0,0 0,1 0,-1-1,1 0,0 0,0-1,1 0,-1 0,7 1,-9-5,1-1,-1 1,0-1,0 0,0-1,0 1,0-1,0 0,0 0,-1 0,0-1,0 0,0 0,0 0,0 0,-1 0,1-1,-1 1,-1-1,1 0,-1 0,1 0,0-3,7-10,4-9,-2 0,-1-1,0 0,-3 0,6-27,-10 39,2-34,-9 31</inkml:trace>
  <inkml:trace contextRef="#ctx0" brushRef="#br0" timeOffset="2781.021">2569 706,'0'3,"-1"-1,1 0,0 1,-1-1,1 1,-1-1,0 0,0 1,0-1,0 0,0 0,0 0,-1 0,1 0,-1 0,0 0,1 0,-1-1,0 1,0-1,0 1,0-1,0 0,0 1,0-1,-1 0,1-1,0 1,-1 0,1-1,-1 1,1-1,0 0,-1 1,1-1,-1-1,1 1,-1 0,1 0,0-1,-1 0,1 1,-1-1,1 0,0 0,0 0,0 0,0-1,0 1,-2-2,-1-7,1-1,0 0,1 0,0 0,1 0,0 0,1 0,0-1,1 1,0 0,0-1,2 1,-1 0,1 0,1 0,0 0,1-1,6-20,1 0,1 0,2 1,2 0,0 1,2 1,2 1,0 1,2 0,0 2,2 1,1 0,16-10,89-37,-128 70,-1 1,0-1,0 1,1 0,-1-1,0 1,1 0,-1 0,0 0,1 0,-1 0,0 0,1 0,-1 1,0-1,1 0,-1 1,0-1,0 1,1-1,-1 1,0-1,0 1,0 0,0 0,0 0,0 0,0 0,0 0,0 0,0 0,0 0,-1 0,1 0,0 0,-1 1,1-1,-1 0,0 0,1 1,-1-1,0 0,0 1,1-1,-1 1,-5 62,-2-46,-1 0,0-1,-2-1,0 1,-1-2,0 1,-3 0,-52 85,65-99,0-1,0 1,0 0,1 0,-1-1,1 1,-1 0,1 0,0 0,-1 0,1 0,0 0,0-1,0 1,1 0,-1 0,0 0,1 0,-1 0,1-1,0 1,-1 0,1 0,0-1,0 1,0-1,0 1,1-1,-1 1,0-1,1 0,-1 1,0-1,1 0,0 0,0 1,75 24,-39-16,-35-9,0 0,0 0,0 0,0 0,0 0,0 1,0-1,0 1,-1 0,1 0,-1 0,1 0,-1 0,0 1,0-1,0 1,0-1,0 1,0 0,-1 0,0 0,1 0,-1 0,0 0,0 0,-1 0,1 0,-1 1,1-1,-1 0,0 0,0 0,-1 1,1-1,-1 0,1 0,-1 0,0 0,0 1,0-1,-1 0,-3 4,-1 0,0 0,-1-1,1 1,-1-2,-1 1,1-1,-1 0,1-1,-1 1,-1-2,1 1,0-1,-1 0,0-1,0 0,1 0,-1-1,0 0,0-1,-1 0,1 0,0-1,0 0,1-1,-1 0,0 0,0-1,1 0,-1 0,1-1,0 0,0-1,-9-9,1-1,0-1,1 0,1-1,1-1,-9-15,-105-156,91 132,23 33</inkml:trace>
  <inkml:trace contextRef="#ctx0" brushRef="#br0" timeOffset="4314.588">3190 1,'7'6,"0"0,0 1,-1 0,1 0,-2 0,1 1,-1 0,0 0,0 0,-1 1,-1 0,1-1,-1 1,0 4,4 4,2 12,-2 0,-1 0,-1 1,-1 0,-2 0,-1 0,-1 0,-2-1,-1 1,-1 0,-2-1,-1 1,-3 4,5-14,-1-1,-1 0,-1-1,0 1,-1-1,-1-1,-1 0,-1 0,0-1,-1-1,-1 0,0-1,-1 0,0-1,-13 8,10-11</inkml:trace>
  <inkml:trace contextRef="#ctx0" brushRef="#br0" timeOffset="5380.661">1044 1,'-103'194,"66"-56,10 62,14-113,-4 115,20-190,0 0,2 0,-1 0,2-1,-1 0,1 0,1 0,0-1,1 0,0 0,0-1,1 0,0 0,1-1,0-1,0 1,0-1,1-1,0 0,167 65,-160-63</inkml:trace>
  <inkml:trace contextRef="#ctx0" brushRef="#br0" timeOffset="5936.916">3500 311,'5'29,"1"28,1 10,-2-2,-2-7,-1-9,-5-8,-3-5,-1-6,2-1,1-2,2-1,0 1,2-10,0-7</inkml:trace>
  <inkml:trace contextRef="#ctx0" brushRef="#br0" timeOffset="6582.921">3387 226,'21'-7,"0"1,1 1,0 0,0 2,0 1,0 0,0 2,0 0,0 2,0 0,0 2,0 0,0 1,20 9,-37-11,-1-1,0 1,1 0,-1 1,-1-1,1 1,0 0,-1 0,0 0,0 0,0 1,0-1,-1 1,1 0,-1 0,0-1,-1 1,1 1,-1-1,0 0,-1 0,1 0,-1 1,0-1,0 0,0 0,-1 1,0-1,-1 3,-1 7,-1-1,-1-1,0 1,0-1,-2 1,1-2,-2 1,0-1,0 0,-3 2,-144 133,154-147,0 1,0-1,0 0,0 1,1-1,-1 1,0 0,0-1,0 1,1 0,-1 0,0-1,1 1,-1 0,0 0,1 0,-1 0,1 0,0 0,-1 0,1 0,0-1,-1 2,1-1,0 0,0 0,0 0,0 0,0 0,0 0,0 0,0 0,0 0,1 0,-1 0,0 0,1 0,-1 0,1 0,-1-1,1 1,-1 0,1 0,0 0,-1 0,2 0,45 20,-29-15,-2-3,-1 0,0 1,0 1,0 0,0 1,-1 1,0 0,-1 1,1 1,-1 0,-1 0,0 1,0 1,-1 0,-1 1,0 0,0 0,-1 1,0 1,4 18,-10-23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2:26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2541 734,'-14'0,"0"-1,1 2,-1 0,0 1,1 0,0 1,-1 0,1 2,0-1,1 1,-1 1,1 0,0 1,1 0,-1 1,1 0,1 1,-4 4,3 0,1 1,0 0,0 0,2 1,0 0,1 0,-5 16,10-28,1 1,0-1,0 1,0-1,1 1,-1-1,1 1,0 0,0-1,0 1,0 0,1-1,-1 1,1-1,0 1,0-1,1 1,-1-1,1 0,-1 0,1 1,0-1,0 0,0-1,1 1,-1 0,1-1,-1 1,1-1,0 0,0 0,0 0,0 0,1 0,-1-1,0 1,1-1,-1 0,2 0,4 2,0-1,0 0,0-1,1 0,-1-1,0 0,1 0,-1-1,0 0,0 0,0-1,0-1,0 1,0-1,0-1,-1 0,0 0,1-1,-2 1,1-2,-1 1,1-1,-1 0,5-7,6-6,-2 0,0 0,-1-2,-1 0,-1-1,-1 0,-1 0,6-19,-10 15,-1-1,-1 0,-1 0,-1 0,-1 0,-2 0,-3-27,2 14,2 32,0-1,-1 1,0 0,0-1,0 1,-2 0,1 0,-1-1,0 1,0 0,-1 0,0 1,-1-1,1 1,-1 0,-1-1,0 2,0-1,0 1,-1-1,1 1,-1 1,-1-1,1 1,-1 0,0 1,0 0,-1 0,-4-2,5 4,0 1,0 0,-1 1,1-1,0 1,0 0,0 1,0 0,0 0,0 1,0 0,0 0,1 0,-1 1,0 0,1 0,0 1,0-1,0 2,0-1,1 0,0 1,0 0,0 0,0 1,1 0,0-1,-2 5,-1 1,2-1,-1 1,1 0,1 0,0 1,1-1,0 1,1 0,0 0,1 0,0 0,1 0,0 0,1 0,0 0,3 9,2 3,1 1,1-2,1 1,1-1,1 0,1-1,1-1,1 0,1 0,1-2,0 0,1 0,2-2,0 0,0-1,1-2,1 0,1 0,0-2,16 6,31-13,-51-10</inkml:trace>
  <inkml:trace contextRef="#ctx0" brushRef="#br0" timeOffset="582.211">2964 621,'-9'19,"1"1,0 0,2 0,0 0,1 1,1 0,1 0,1 0,1 0,1 0,1 0,0 0,4 14,-4-32,0 1,0 0,0-1,1 1,0-1,-1 0,1 0,0 1,0-1,1 0,-1-1,1 1,0 0,-1-1,1 1,0-1,0 0,1 0,-1 0,0 0,1-1,-1 0,1 1,-1-1,1 0,0-1,-1 1,1-1,0 1,0-1,-1 0,1 0,0-1,0 1,-1-1,1 0,0 0,-1 0,1 0,-1-1,1 0,-1 0,14-7,0-2,-2 0,1 0,-1-2,-1 0,0 0,-1-2,-1 1,0-2,-1 1,4-10,71-81,-19 48,-66 58,1 1,-1-1,0 0,1 1,-1-1,0 1,0 0,1-1,-1 1,0 0,0 0,0 0,0 0,0 0,0 0,0 0,0 0,-1 0,1 0,0 0,-1 1,1-1,-1 0,1 0,-1 1,1-1,-1 0,0 1,0-1,0 1,0-1,0 0,0 1,0-1,0 0,0 1,-1-1,1 0,0 1,-1-1,1 0,-1 1,1 2,-3 88,1-58,1 0,2 0,1 0,1 0,2 0,6 20,5-5,-2 1,-2 0,-3 1,-2 0,0 30,-7-58,-8 96,7-115,0 1,-1-1,1 0,-1 0,0 0,0-1,0 1,0 0,-1-1,1 1,-1-1,0 0,0 0,-1 0,1 0,0-1,-1 1,0-1,1 0,-1 0,0 0,0-1,0 1,0-1,-4 1,2-2,0 1,0-2,0 1,0-1,0 1,0-2,1 1,-1-1,0 1,1-2,-1 1,1-1,-1 1,1-2,0 1,0 0,1-1,-1 0,1 0,0 0,0-1,0 0,0 1,1-1,0 0,0-1,0 1,1 0,0-1,0 0,0 1,1-1,-1 0,1 0,1 0,-1 0,1 0,0 0,1 0,-1 0,1 0,1-3,2-14,0 1,1 0,2 0,0 1,1-1,1 2,1-1,1 1,0 1,2 0,0 1,2 0,-1 1,2 0,0 2,1 0,1 0,0 2,1 0,0 1,1 1,1 1,-1 1,10-2,-6 1</inkml:trace>
  <inkml:trace contextRef="#ctx0" brushRef="#br0" timeOffset="-4903.454">1 650,'38'32,"-12"8,-1 1,-2 1,-1 1,13 41,15 31,6-26,-55-89,-1 1,1 0,-1-1,1 1,-1-1,1 1,-1-1,1 0,0 1,-1-1,1 0,0 1,-1-1,1 0,0 0,-1 1,1-1,0 0,0 0,-1 0,1 0,0 0,-1 0,1 0,0 0,0 0,-1-1,1 1,0 0,-1 0,1-1,0 1,-1 0,1-1,0 1,-1 0,1-1,-1 1,1-1,-1 1,1-1,-1 0,1 1,-1-1,1 1,-1-1,0 0,1 1,-1-1,0 0,0 0,0 1,1-1,-1 0,0 1,0-2,6-43,-6 45,16-207,-2 160,2 0,2 0,2 2,2 1,17-25,-28 51</inkml:trace>
  <inkml:trace contextRef="#ctx0" brushRef="#br0" timeOffset="-2302.752">678 367,'0'0,"-1"0,1-1,0 1,-1-1,1 1,0-1,0 1,-1-1,1 1,0-1,0 1,0-1,-1 1,1-1,0 1,0-1,0 0,0 1,0-1,0 1,0-1,0 1,0-1,1 1,-1-1,0 0,0 1,0-1,1 1,-1-1,0 1,0 0,1-1,-1 1,1-1,-1 1,0-1,1 1,-1 0,1-1,-1 1,1 0,-1 0,1-1,-1 1,1 0,-1 0,1 0,-1-1,1 1,-1 0,1 0,-1 0,1 0,0 0,-1 0,1 0,-1 0,1 0,0 1,39-7,-40 6,11-1,-6 0,0 1,1-1,-1 1,0 0,0 0,0 0,0 1,0-1,0 1,0 1,0-1,0 1,0 0,0 0,0 0,-4 1,-1-1,0 0,0 1,0-1,0 1,0-1,0 1,-1-1,1 0,-1 1,1-1,-1 0,0 0,0 1,0-1,0 0,0 0,-1 0,1 0,-1 0,1 0,-1-1,0 1,1 0,-1-1,0 1,0-1,0 0,0 0,-1 0,-1 1,1 1,-10 7,6-6,1 1,0 0,-1 0,2 0,-1 0,0 1,1 0,0 0,1 1,0-1,-1 1,2 0,-1 0,1 1,-2 6,7-11,-1 0,1-1,-1 1,1 0,0-1,0 1,1-1,-1 0,0 0,1 0,-1 0,1 0,0 0,0-1,0 1,-1-1,1 0,0 0,1 0,-1 0,0 0,0-1,0 1,0-1,1 0,-1 0,0 0,0 0,0-1,1 1,-1-1,0 0,0 0,26-4,-2-2</inkml:trace>
  <inkml:trace contextRef="#ctx0" brushRef="#br0" timeOffset="-1286.387">1129 791,'-10'3,"0"1,1 0,-1 0,1 1,0 0,0 1,0 0,1 1,0-1,0 2,1-1,-1 1,2 0,-1 0,1 1,1 0,-1 0,1 1,1-1,0 1,0 0,1 0,1 0,-1 0,1 1,1-1,0 1,1-1,0 1,0-1,1 1,1-1,0 5,0-11,-1 0,1 0,0 0,0 0,0 0,0 0,1 0,0-1,0 1,0-1,0 0,0 0,1 0,-1 0,1 0,0-1,-1 0,1 0,0 0,1 0,-1 0,0-1,0 0,1 0,-1 0,1 0,-1-1,1 0,-1 0,1 0,-1 0,1-1,-1 0,0 0,1 0,-1 0,0-1,0 1,1-1,-1 0,-1 0,1-1,0 1,2-3,14-12,-1-1,0-1,-2-1,0 0,-1-1,-1 0,-2-1,0-1,-1-1,-1 1,3-12,-4 16,-1 0,0 0,-1-1,-1-1,-2 1,1-1,-2 0,-1 0,-1-1,0 1,-2-1,-1 1,0 0,-1-1,-2 1,0 0,-1 0,-1 1,-1-1,-4-6,9 23,-1 0,0 0,1 1,-1-1,0 1,-1-1,1 1,-1 0,1 0,-1 1,0-1,0 1,0 0,0 0,0 0,-1 1,1-1,-1 1,1 0,-1 0,1 0,-1 1,1 0,-1 0,0 0,1 0,-1 1,1 0,-1 0,1 0,-1 0,1 1,0 0,0 0,-1 0,1 0,1 1,-1-1,0 1,1 0,-1 0,1 0,0 1,0-1,0 1,0 0,-1 3,-4 8,0 0,2 1,0 0,0 0,2 0,0 1,1 0,0-1,1 1,2 0,-1 0,2 0,0 0,1 0,1 0,3 11,1 0,2-1,0 1,2-2,1 1,1-2,2 0,0 0,1-2,11 12,-22-28,1 0,1 0,-1 0,1-1,0 0,0 0,1-1,0 0,0 0,0-1,0 0,1 0,0-1,0 0,8 1,1-4</inkml:trace>
  <inkml:trace contextRef="#ctx0" brushRef="#br0" timeOffset="-1002.439">1863 678,'-14'29,"-15"23,-2 9,-1-7,5-8,8-6,1-6,5-3,4-3,4-1,2 0,-3-5,0-6</inkml:trace>
  <inkml:trace contextRef="#ctx0" brushRef="#br0" timeOffset="-686.051">1524 650,'19'29,"16"19,3 6,-2-1,-1-6,-2-9,-2-8,-1-8,-6-3,-2-1,0-2,-4 0,0-2,2-4,-3 1,-4 0</inkml:trace>
  <inkml:trace contextRef="#ctx0" brushRef="#br0" timeOffset="4477.454">2117 0,'-9'34,"-4"16,1 3,-3-6,2-12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01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0,'24'10,"17"3,7-1,0-2,-9 1,-5 0,-4-3,-3-2,0-7,-1-4,0 0,-4 0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02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0,'19'5,"11"6,6 2,1-2,-1-3,-2-2,-6-8,-4-2,0-2,-5 1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0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302 110,'0'0,"0"1,0-1,0 1,0-1,0 0,0 1,0-1,0 0,0 1,0-1,0 0,1 1,-1-1,0 0,0 1,0-1,0 0,1 1,-1-1,0 0,0 1,1-1,-1 0,0 0,0 0,1 1,-1-1,0 0,1 0,-1 0,0 1,1-1,-1 0,0 0,1 0,-1 0,0 0,1 0,-1 0,0 0,1 0,-1 0,1 0,-1 0,0 0,1 0,-1 0,0 0,1-1,-1 1,0 0,1 0,-1 0,0 0,0-1,1 1,-1 0,0 0,1-1,-1 1,0 0,0 0,1-1,-7 32,-9 3,-1-2,-2 0,-1-1,-1 0,-2-2,-1-1,-1 0,-2-2,-22 18,32-28,1-2,11-12,0 1,0-1,1 1,0 0,-1 1,1-1,0 0,0 1,1 0,-1 0,1-1,0 1,0 1,0-1,1 0,-1 0,1 1,-1 3,5-5,-1 1,1-1,0 0,0 0,0 0,0 0,0-1,1 1,-1-1,1 0,0 0,0 0,0 0,0-1,0 1,0-1,0 0,2 0,7 3,125 32,115-36,-252 0,-1 0,1 1,0-1,0 0,0 0,0 1,0-1,0 0,0 0,0 0,0 0,0 0,-1 0,1-1,0 1,0 0,0 0,0-1,0 1,0 0,-1-1,1 1,0-1,0 1,0-1,-1 0,1 1,0-1,-1 0,1 1,-1-1,1 0,-1 0,1 1,-1-1,1 0,-1 0,0 0,1 0,-1 0,0 1,0-1,0 0,1 0,-1 0,0 0,0 0,-1 0,1 0,0 0,0 0,0 0,-1 0,1 1,0-1,-1 0,1 0,-1 0,1 0,-1 1,1-1,-1 0,0 0,-91-165,63 101,-79-139,42 133,64 68,3 2</inkml:trace>
  <inkml:trace contextRef="#ctx0" brushRef="#br0" timeOffset="401.255">866 110,'-31'48,"2"1,1 1,4 1,1 1,-14 51,35-98,0 0,1 0,-1 1,1-1,0 0,1 1,-1-1,1 1,0-1,1 1,-1-1,1 0,0 1,0-1,1 0,0 0,0 0,0 0,0 0,1 0,0 0,0-1,0 1,0-1,1 0,0 0,0 0,0-1,0 1,0-1,5 2,0 0,0 0,0-1,1 0,-1-1,1 0,0 0,0-1,0 0,0-1,0 0,0-1,1 0,-1-1,0 0,0 0,0-1,0 0,0-1,0 0,-1-1,1 0,-1 0,0-1,2-1,11-8,0-1,-1-1,0-1,-2-1,0 0,-1-2,-1 0,12-18,-21 28,0 1,-1-1,0-1,0 1,-1-1,-1 0,0-1,0 1,-1-1,-1 0,0 0,0 0,-2 0,1-1,-1 1,-1 0,0-1,-1 1,-1-1,1 1,-2 0,0 0,0 0,-1 0,-1 1,0-1,0 1,-1 0,-1 1,0-1,0 1,-8-8,9 13,0-1,0 1,0 1,-1-1,1 1,-1 0,-1 0,1 1,0 0,-1 0,1 1,-1 0,0 0,0 1,0 0,0 0,0 1,0 0,0 1,0-1,1 1,-1 1,0 0,-6 2,-51 30,38-18</inkml:trace>
  <inkml:trace contextRef="#ctx0" brushRef="#br0" timeOffset="697.189">669 449,'5'-2,"15"-12,1 2,1 1,0 0,0 2,1 1,0 0,1 2,16-3,-31 9,-1 1,0 0,0 0,0 1,0 0,0 0,0 1,0 0,-1 0,1 1,-1 0,2 2,37 16,-40-20,5 3,-1 0,1-1,0 0,0-1,1 0,-1-1,1 0,-1-1,1 0,-1-1,1 0,-1-1,1 0,6-2,0-3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03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1,'-5'0,"-1"4,0 8,1 5,-3 5,-1 4,2 2,1 1,3 0,1-9,6-8,2-11,-4-6,-3-2</inkml:trace>
  <inkml:trace contextRef="#ctx0" brushRef="#br0" timeOffset="700.26">0 367,'19'0,"16"0,7 0,1-4,-2-3,-3 1,-3 2,-3 0,-2 2,-2 1,0 1,-5 4,-6 3</inkml:trace>
  <inkml:trace contextRef="#ctx0" brushRef="#br0" timeOffset="1146.43">57 566,'7'-3,"0"1,1 0,-1 0,1 0,-1 1,1 0,0 1,-1 0,1 0,-1 1,1-1,0 2,-1-1,1 1,-1 0,0 1,6 2,-12-2,0-1,0 1,-1-1,1 1,0 0,-1-1,0 1,0 0,0-1,0 1,0 0,0-1,-1 1,1 0,-1-1,0 1,0 0,0-1,0 1,0-1,0 0,-1 1,1-1,-1 0,1 0,-1 0,0 0,0 0,0 0,-2 1,-1 4,-4 4,7-9,-1-1,0 1,1 0,-1 0,1 0,0 1,0-1,0 1,0-1,0 1,0-1,1 1,-1 0,1 0,0 0,0 0,0 0,0 0,1 0,-1 0,1 0,0 1,-1-1,1 0,1 0,-1 0,0 1,1-1,0 0,0 0,0 0,0 0,0 0,0 0,1-1,0 1,-1 0,1-1,0 1,0-1,3 3,2-3,0 0,0-1,0 0,1 0,-1 0,0-1,1 0,-1 0,0-1,1 0,-1-1,0 1,0-1,0-1,0 1,0-1,-1 0,1-1,-1 1,0-1,0-1,0 1,0-1,-1 0,0 0,5-6,4-6</inkml:trace>
  <inkml:trace contextRef="#ctx0" brushRef="#br0" timeOffset="1415.101">932 86,'-24'38,"-9"23,3 5,5-4,13-7,7-8,10-13,4-6,1-9</inkml:trace>
  <inkml:trace contextRef="#ctx0" brushRef="#br0" timeOffset="1715.139">592 86,'34'0,"25"0,8 0,-3 0,-8 0,-3 0,-7 0,-5 0,-6 0,-3 0,-3 0,-6 5,-3 1,-3 5,-6 5,-5 0</inkml:trace>
  <inkml:trace contextRef="#ctx0" brushRef="#br0" timeOffset="1961.389">565 650,'38'5,"32"-4,9-6,-4-2,-10-1,-12 2,-9-4,-8 1,-5 2,-8 1</inkml:trace>
  <inkml:trace contextRef="#ctx0" brushRef="#br0" timeOffset="2312.74">1496 509,'-28'4,"0"1,0 0,1 3,0 0,0 1,1 2,-16 9,39-19,0 1,-1-1,2 0,-1 1,0 0,0 0,0 0,1 0,-1 0,1 0,0 1,0-1,-1 1,2 0,-1-1,0 1,0 0,1 0,0 0,0 0,-1 1,2-1,-1 0,0 0,1 1,-1-1,1 0,0 1,0-1,1 0,-1 1,1-1,-1 0,1 0,0 0,0 1,0-1,1 0,-1 0,1 0,0-1,-1 1,1 0,1-1,-1 1,0-1,1 1,0-1,7 3,0 0,1-1,0-1,-1 0,1 0,0-1,1 0,-1-1,0 0,0-1,0-1,1 1,-1-2,0 1,0-2,0 1,3-3,11-2</inkml:trace>
  <inkml:trace contextRef="#ctx0" brushRef="#br0" timeOffset="3233.307">819 481,'4'4,"3"8,-1 5,-6 1,-3 1,-1 2,0 3,1 2,1 2,1-5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09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0 903,'27'-18,"0"-1,-1-1,-1-1,-1-2,-1 0,-1-2,-2 0,18-28,2 2,34-56,-73 107,-1-1,1 1,0-1,-1 0,1 1,-1-1,1 0,-1 1,0-1,1 0,-1 0,0 0,0 1,1-1,-1 0,0 0,0 0,0 1,0-1,0 0,0 0,0 0,0 1,0-1,0 0,-1 0,1 0,0 1,0-1,-1 0,1 0,-1 1,1-1,-1 0,1 1,-1-1,1 0,-1 1,1-1,-1 1,0-1,1 1,-1-1,0 1,1 0,-1-1,0 1,0 0,1-1,-1 1,0 0,0 0,0 0,0 0,1 0,-1 0,0 0,0 0,-48 13,43-9,1 0,-1 0,1 0,0 1,0-1,0 1,1 0,-1 1,1-1,0 1,1 0,0 0,0 0,0 0,1 1,-1-1,1 1,1 0,0-1,0 1,0 0,0 0,1 0,1-1,-1 1,1 0,0 0,0 0,1-1,0 1,0-1,1 1,-1-1,1 0,1 0,-1 0,1 0,0-1,1 0,0 1,5 3,1-1,1 0,0 0,0-1,0-1,1 0,0-1,0 0,1-1,-1 0,1-1,0-1,-1 0,1-1,0-1,0 0,0 0,0-2,0 0,0 0,-1-1,1-1,-1 0,0-1,0 0,0-1,-1-1,0 0,0-1,-1 0,0 0,10-10,0 2,-1-1,0-1,-1 0,-1-2,-1 0,-1-1,0 0,-2-2,-1 0,1-2,-8 12,-4 10,0 1,0-1,0 0,0 0,0 0,0 0,-1 0,1 0,-1 0,0 0,0-1,0 1,-1 0,1-1,-1 1,0-1,1 1,-2-1,1 1,0-1,-1 1,1 0,-1-1,0 1,0 0,-1 0,1-1,-1 1,1 0,-1 0,0 0,0 1,0-1,-1 0,1 1,0 0,-2-2,-2 4,-1 0,1 0,0 1,0 0,0 0,0 0,0 0,0 1,0 0,0 1,1-1,-1 1,1 0,0 0,-1 1,2 0,-1 0,0 0,1 0,-3 4,-1 0,0 0,1 1,0 0,1 0,0 0,1 1,-1 0,2 0,0 0,0 1,-1 6,3-13,1 1,0 0,0 0,1 1,-1-1,1 0,0 0,1 0,-1 0,1 0,0 0,0 0,1 0,-1 0,1 0,0-1,0 1,1-1,-1 1,1-1,0 0,1 0,-1 0,0 0,1-1,1 1,10 6,1 0,0-1,1-1,0-1,0 0,1-1,0-1,17 2,-15-2,-9-3,0 0,1-1,-1-1,1 0,-1 0,0-1,1-1,-1 0,0 0,0-1,0 0,0-1,-1-1,1 1,-1-2,0 1,0-1,-1-1,0 0,0 0,-1-1,0 0,0 0,-1-1,1-1,2-5,-1 0,0-1,-1 0,-1-1,0 1,-2-1,0 0,0-1,-2 1,0-1,-1 0,-1-3,-1 19,1 1,-1-1,0 0,0 0,0 1,0-1,0 0,-1 1,1-1,0 0,-1 1,0-1,1 1,-1-1,0 1,1-1,-1 1,0-1,0 1,0 0,0-1,-1 1,1 0,0 0,0 0,-1 0,1 0,-1 0,1 0,-1 1,1-1,-1 0,1 1,-1-1,0 1,1 0,-1-1,0 1,1 0,-1 0,0 0,0 0,1 1,-1-1,1 0,-1 1,0-1,1 1,-1-1,1 1,-1 0,1-1,-1 1,1 0,-1 0,1 0,0 1,0-1,-1 0,1 0,0 1,0-1,0 0,1 1,-1-1,0 1,-8 11,1 0,0 0,2 1,-1-1,1 2,1-1,1 1,0-1,1 1,-1 9,4-14,1 0,-1-1,2 1,-1 0,2-1,-1 0,1 1,0-1,1 0,0 0,1-1,0 1,0-1,0 0,1 0,1-1,-1 0,1 0,0 0,1-1,0 0,0 0,0-1,9 4,-13-6,0 0,0-1,1 0,-1 1,1-1,0-1,0 1,-1-1,1 0,0 0,0 0,0-1,0 1,0-1,0-1,0 1,0-1,0 0,0 0,0 0,0 0,0-1,-1 0,1 0,0 0,3-3,5-8</inkml:trace>
  <inkml:trace contextRef="#ctx0" brushRef="#br0" timeOffset="3590.899">1411 142,'1'-5,"-1"0,1 0,0 1,1-1,-1 1,1-1,0 1,0-1,0 1,0 0,1 0,0 0,-1 1,2-1,-1 0,0 1,1 0,-1 0,1 0,0 0,0 1,4-3,101-37,-108 41,1 0,0 0,0 0,0 0,0 0,0 1,0-1,0 1,0-1,0 1,0 0,0 0,0 0,0 0,0 0,0 0,0 0,0 1,0-1,0 1,0-1,0 1,0 0,0 0,0 0,-1 0,1 0,0 0,-1 1,1-1,-1 1,1-1,-1 1,0-1,1 1,-1 0,0-1,0 1,0 0,0 0,-1 0,1 0,0 0,-1 0,0 0,1 1,-5 7,-1 0,0 0,-1 0,0-1,0 1,-1-2,0 1,-1-1,0 0,0 0,-2 0,-7 9,-77 86,93-102,0 0,0 0,0 0,0 0,1 0,-1 0,0 0,1 1,-1-1,1 0,-1 0,1 0,-1 1,1-1,0 0,0 1,0-1,0 0,0 1,0-1,0 0,0 0,0 1,1-1,-1 0,0 0,1 1,-1-1,1 0,0 0,-1 0,1 0,0 0,0 1,-1-1,1-1,0 1,0 0,0 0,0 0,0 0,1-1,-1 1,0-1,0 1,0-1,1 1,-1-1,1 1,65 5,-38-10,-2-1</inkml:trace>
  <inkml:trace contextRef="#ctx0" brushRef="#br0" timeOffset="3938.556">1665 564,'-5'34,"-1"20,0 6,1-2,2-6,1-18,1-13</inkml:trace>
  <inkml:trace contextRef="#ctx0" brushRef="#br0" timeOffset="4202.067">1610 593,'24'0,"22"0,8 0,0 0,-5 0,-10 0</inkml:trace>
  <inkml:trace contextRef="#ctx0" brushRef="#br0" timeOffset="4440.124">1610 790,'33'0,"21"0,6 0,-7-5,-13-1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1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1,'-20'28,"1"2,2 0,2 1,0 0,2 1,1 1,2 0,1 0,2 1,1 1,2-1,1 1,2-1,1 1,2-1,3 13,-4-21,1 1,1-1,2 0,0 0,2-1,1 1,1-1,1-1,1 0,1 0,1-1,1-1,1 0,1-1,1-1,1 0,0-2,15 12,-26-26,0-1,0 0,1 0,-1 0,1-1,-1 0,1 0,0-1,0 0,0-1,6 0,9 0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15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1 649,'33'0,"21"0,7 0,-4 0,-5 0,-8 0,-10 0</inkml:trace>
  <inkml:trace contextRef="#ctx0" brushRef="#br0" timeOffset="1057.032">452 819,'36'-16,"0"-2,-2-1,0-2,-1-1,-1-2,-1-1,-1-1,-2-2,-1-1,0-1,-3-1,0-1,-3-1,5-11,-1-16,-27 60,0-1,1 1,-1 0,1 0,-1 0,1 0,-1 1,1-1,-1 0,1 0,-1 1,1-1,-1 1,1 0,-1-1,1 1,0 0,-1 0,1 0,0 0,0 0,0 0,0 0,-1 0,2 0,-1 1,0-1,0 0,0 1,-12 13,0 0,1 1,1 0,0 0,1 2,1-1,1 1,0 0,2 1,0 0,-1 8,7-20,0 0,0 0,1 0,0 0,0 0,1-1,0 1,0 0,0-1,1 1,0-1,0 0,1 0,0 0,0 0,0-1,0 0,1 1,0-2,0 1,1 0,-1-1,1 0,0-1,0 1,0-1,1 0,-1 0,1-1,-1 0,1 0,0-1,0 0,0 0,0 0,6-1,5-1,0 0,0-1,0 0,0-2,0 0,-1-1,0-1,0-1,0 0,-1-1,0-1,0 0,-1-1,3-4,-2 3,0 0,-1-1,0-1,-1-1,0 0,-1 0,-1-1,0-1,-1 0,0-2,4-39,-15 56,0 0,0 0,0 0,0 0,0-1,0 1,0 0,-1 0,1 0,0 0,-1 0,1 0,-1 0,1 0,-1 0,1 0,-1 0,0 0,1 0,-1 0,0 0,0 0,0 1,0-1,0 0,0 1,0-1,0 1,0-1,0 1,0-1,0 1,0 0,0-1,0 1,0 0,-1 0,1 0,0 0,0 0,0 0,0 0,0 0,-1 1,1-1,0 0,0 1,-1 0,-6 3,0 0,0 1,0 0,1 1,0-1,0 1,0 1,1 0,0 0,0 0,0 0,1 1,0 0,1 0,0 0,0 1,1-1,0 1,0 0,1 0,0 2,0-6,1 1,0 0,0 0,1-1,0 1,0 0,0 0,0 0,1 0,0-1,0 1,1 0,-1-1,1 1,1-1,-1 0,1 1,0-1,0 0,0 0,1-1,0 1,-1-1,2 0,-1 0,0 0,1-1,0 1,0-1,0 0,0 0,0-1,1 0,-1 0,1 0,-1 0,1-1,0 0,0 0,-1-1,1 1,0-1,0-1,0 1,0-1,4-1,4-2,-1-1,0 0,0-1,0 0,-1-1,0-1,0 0,-1-1,0 0,-1 0,0-1,0 0,-1-1,0-1,105-171,-104 165,18-60,-29 77,1 1,-1-1,0 1,1 0,-1-1,0 1,1 0,-1 0,0-1,1 1,-1 0,0 0,1 0,-1 0,0 0,1 0,-1 0,0 0,0 0,1 0,-1 0,0 1,1-1,-1 0,0 0,1 1,-1-1,1 0,-1 1,0-1,1 1,-1-1,1 1,-1-1,1 1,-1-1,1 1,0-1,-1 1,1-1,0 1,-1 0,1-1,0 1,0 0,0-1,-1 1,-12 17,0 1,1 0,1 1,1 0,1 0,0 1,0 5,8-18,-1 0,1-1,1 1,-1 0,1 0,0 0,1 0,0-1,0 1,1 0,0 0,0-1,1 0,0 1,0-1,1 0,0 0,0-1,0 1,1-1,0 0,0 0,1 0,0-1,0 0,0 0,0-1,1 1,0-1,3 1,14 8</inkml:trace>
  <inkml:trace contextRef="#ctx0" brushRef="#br0" timeOffset="1336.021">2060 565,'-24'43,"-7"20,0 3,2-10,5-18,8-16</inkml:trace>
  <inkml:trace contextRef="#ctx0" brushRef="#br0" timeOffset="6184.446">1920 622,'19'-5,"11"-2,6 1,1 1,-1 2,-2 0,-1 2,-3 1,-5 5,-8 1</inkml:trace>
  <inkml:trace contextRef="#ctx0" brushRef="#br0" timeOffset="6574.221">1722 876,'24'0,"13"0,5 0,-1 0,-1 0,-3 0,-4 0,-2 0,-6 0</inkml:trace>
  <inkml:trace contextRef="#ctx0" brushRef="#br0" timeOffset="7301.867">1892 57,'12'-7,"0"0,1 1,-1 0,1 1,1 1,-1 0,1 0,0 1,-1 1,1 1,0 0,0 0,2 2,-14-1,-1 0,1 0,-1 1,1-1,-1 0,1 1,0 0,-1-1,0 1,1 0,-1 0,0 0,1-1,-1 2,0-1,0 0,0 0,0 0,0 0,0 1,0-1,0 0,0 1,0-1,-1 1,1-1,-1 1,1-1,-1 1,0 0,1-1,-1 1,0-1,0 1,0 0,0-1,-1 1,1-1,0 1,-1-1,1 1,-1 0,1-1,-1 0,0 1,1-1,-1 1,0-1,-50 65,32-49,13-13,-1 0,1 1,0 0,1 0,-1 0,1 1,0-1,0 1,1 1,0-1,0 1,0-1,1 1,0 0,0 0,1 1,0-1,0 0,0 8,4-12,0 0,0 0,0 0,1 0,-1 0,1-1,0 1,0-1,0 0,0 0,0 0,1 0,-1 0,0-1,1 1,-1-1,1 0,0 0,-1-1,1 1,0-1,-1 0,1 1,0-2,0 1,-1 0,1-1,3 0,-3 1,86-15,-65 8</inkml:trace>
  <inkml:trace contextRef="#ctx0" brushRef="#br0" timeOffset="7722.083">2513 1,'102'140,"-86"-114,-2 0,0 2,-1-1,-2 1,-1 1,-1 0,-1 0,-2 1,-1 0,-2 0,0 0,-2 0,-1 1,-2-1,-1 0,-6 28,6-32,-1 1,-1-1,-2-1,0 1,-2-1,0 0,-2-1,0 0,-2-1,-1 0,-1-1,0-1,-2 0,-9 8,12-16,-2-1,1 0,-1-1,-1-1,0 0,-1-1,-17 5,10-6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1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99,'-6'7,"0"1,0 0,1 0,0 0,1 1,0 0,0 0,1 0,0 0,0 0,1 1,0-1,1 6,0-11,0 0,1 1,-1-1,1 1,0-1,1 0,-1 1,1-1,0 1,0-1,0 0,0 0,1 0,0 1,0-2,0 1,0 0,0 0,1-1,0 1,0-1,0 0,0 0,0 0,1 0,-1 0,1-1,0 1,4 1,-5-3,0 0,0-1,1 1,-1-1,1 1,-1-1,1 0,-1 0,0-1,1 1,-1-1,1 0,-1 0,0 0,0 0,1 0,-1-1,0 1,0-1,0 0,-1 0,1 0,0 0,-1 0,1-1,-1 1,0-1,0 0,0 0,0 1,0-1,0-2,40-106,-41 104,0 0,-1-1,1 1,-2 0,1 0,-1 0,0-1,0 1,-1 0,0 0,0 0,0 1,-1-1,0 0,-1 1,0 0,0 0,0 0,0 0,-1 1,0-1,0 1,0 1,-1-1,0 1,0 0,0 0,0 0,-1 1,1 0,-3 0,4 3,1 0,0 1,0-1,-1 1,1 0,0 1,0-1,0 1,0-1,0 1,0 1,0-1,1 0,-1 1,1 0,0 0,0 0,0 0,0 0,0 1,1-1,-1 2,-11 13</inkml:trace>
  <inkml:trace contextRef="#ctx0" brushRef="#br0" timeOffset="1016.165">433 71,'1'0,"1"0,-1 0,0 0,1 1,-1-1,1 1,-1-1,0 0,0 1,1 0,-1-1,0 1,0 0,0 0,0 0,1-1,-1 1,0 0,-1 1,1-1,0 0,0 0,0 0,-1 0,1 1,-1-1,1 0,-1 1,1-1,-1 0,0 1,1-1,-1 0,0 1,0-1,0 1,0-1,0 0,-1 1,1-1,0 0,-1 1,1-1,2 10,7 22,-9-25,1-1,0 0,0 0,1 0,0 0,0 0,1 0,0 0,0-1,1 1,-1-1,2 0,-1 0,0 0,1-1,0 0,0 0,1 0,0 0,4 3,-6-8,-1 1,0-1,1 1,-1-1,0 0,1 0,-1-1,0 1,1 0,-1-1,0 0,0 0,1 0,-1 0,0-1,0 1,0-1,0 0,-1 0,1 0,0 0,-1 0,1 0,-1-1,0 1,1-2,48-74,-16 23,-33 55,-1 1,1-1,0 1,0 0,0 0,0 0,-1 0,1 0,0 0,-1 0,1 0,0 1,-1-1,0 0,1 1,-1-1,0 1,0 0,0 0,0-1,0 1,0 0,-1 0,1 0,0 0,-1 0,7 10,-3-7,0-1,0 1,0-1,0 1,1-1,0-1,0 1,0-1,0 0,1 0,-1 0,1-1,-1 1,1-1,0-1,0 1,0-1,0 0,0-1,0 1,0-1,1 0,-1-1,0 0,0 0,0 0,0 0,0-1,-1 0,1 0,0-1,-1 0,0 0,1 0,-1 0,0-1,3-3,4-3,1 0,-1-1,-1 0,0-1,-1-1,0 1,-1-2,0 1,-1-1,-1-1,3-6,0-3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296 120,'-30'173,"16"-119,-37 128,-9-2,-32 57,76-196,-16 49,32-90,0 0,1-1,-1 1,0 0,0 0,1 0,-1-1,0 1,1 0,-1 0,0 0,1 0,-1 0,0 0,1 0,-1 0,0 0,1 0,-1 0,0 0,1 0,-1 0,0 0,1 0,-1 0,0 0,1 0,-1 0,0 0,1 1,-1-1,0 0,1 0,-1 0,0 1,0-1,1 0,-1 0,0 1,0-1,0 0,1 1,-1-1,0 0,0 1,0-1,0 0,0 1,0-1,1 0,-1 1,0-1,0 0,0 1,0-1,0 0,0 1,21-27,-7 5</inkml:trace>
  <inkml:trace contextRef="#ctx0" brushRef="#br0" timeOffset="537.656">296 175,'2'2,"1"-1,0 1,0 0,-1-1,1 1,-1 1,1-1,-1 0,0 0,0 1,0-1,0 1,-1 0,1 0,-1-1,1 1,-1 0,0 0,0 0,0 1,1 2,70 202,-57-154,2-2,2 0,2-1,12 15,44 22,-76-87,1 0,-1-1,0 1,0-1,0 1,0-1,1 0,-1 1,0-1,0 0,0 0,1 0,-1 0,0 0,0 0,1 0,-1 0,0 0,0-1,1 1,-1 0,0-1,0 1,0-1,0 0,0 1,1-1,-1 0,0 1,-1-1,1 0,0 0,0 0,0 0,0 0,-1 0,1 0,0 0,-1 0,1-1,-1 1,0 0,1 0,-1 0,0-1,17-62,-17 63,47-327,-37 243,-4 0,-4-78,2 117,2 35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537 116,'0'11,"1"28,-2-1,-1 1,-2-1,-1 0,-3 0,-1 1,-39 117,27-67,20-65,4-22</inkml:trace>
  <inkml:trace contextRef="#ctx0" brushRef="#br0" timeOffset="403.542">113 59,'36'-9,"0"2,0 1,0 2,0 1,37 3,99-11,-129 4,2 1,-1 2,0 3,35 2,-56 4,-6 1</inkml:trace>
  <inkml:trace contextRef="#ctx0" brushRef="#br0" timeOffset="685.02">0 821,'72'-19,"33"-7,14-3,-10 3,-12 6,-19 6,-13 2,-13 1,-10 4,-12 7,-11 4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1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1,'-10'4,"3"3,6-1,3-6,2-3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62,'0'-1,"-1"1,1 0,-1-1,1 1,-1 0,1-1,-1 1,1 0,-1 0,1-1,-1 1,1 0,-1 0,1 0,-1 0,0 0,1 0,-1 0,1 0,-1 0,1 0,-1 0,1 0,-1 0,0 1,1-1,-1 0,1 0,-1 1,1-1,-1 0,1 1,0-1,-1 0,1 1,-1-1,1 1,0-1,-1 0,1 1,0-1,-1 1,1-1,0 1,0-1,0 1,-1-1,1 1,0 0,0-1,0 1,0-1,0 1,0-1,0 1,0 0,0-1,0 1,1 0,-7 39,6-39,-1 12,-2 15,2 0,1 0,1 0,1 0,4 15,-5-40,-1 0,1 0,0 0,0 0,0-1,0 1,0 0,1-1,-1 1,1-1,0 1,0-1,0 0,0 0,0 0,0 0,0 0,1 0,-1 0,1-1,-1 1,1-1,0 0,0 0,-1 0,1 0,0 0,0-1,0 1,0-1,0 0,0 0,0 0,0 0,0-1,0 1,0-1,0 1,-1-1,1 0,0 0,0-1,-1 1,1 0,-1-1,1 0,1-1,7-6,0-1,0 0,-2-1,1 0,-1-1,-1 0,0 0,-1-1,3-5,24-38,16-16,-28 105,-16-15,0-1,1-1,1 1,1-1,0-1,1 0,4 5,-11-16,0-1,-1 0,1 0,0 0,0-1,1 1,-1-1,0 0,1 0,0 0,-1 0,1 0,0-1,0 0,0 1,0-1,0-1,0 1,0-1,0 0,1 0,-1 0,0 0,0-1,0 1,0-1,0 0,0 0,0-1,0 1,-1-1,1 0,0 0,-1 0,2-1,10-9,-1-1,1-1,-2 0,0-1,-1 0,0-1,-1 0,-1-1,-1 0,0-1,-2 0,2-4,16-57,-26 79,1 0,0 1,-1-1,1 1,0-1,-1 0,1 0,0 1,-1-1,1 0,-1 0,1 1,-1-1,1 0,-1 0,1 0,-1 0,1 0,0 1,-1-1,1 0,-1 0,1 0,-1 0,1-1,-1 1,1 0,-1 0,1 0,-1 0,1 0,-1-1,1 1,0 0,-1 0,1-1,-1 1,1 0,0-1,-1 1,1 0,0-1,-1 1,1 0,0-1,0 1,-1-1,1 1,0-1,0 1,0-1,0 1,-1-1,1 1,0 0,0-1,0 1,0-1,0 1,0-1,0 1,0-1,1 1,-1-1,0 1,-26 30,14-10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0,'-17'4,"0"1,1 0,0 2,0-1,0 2,1 0,0 1,0 1,1 0,0 0,1 2,1 0,-1 0,2 1,0 0,-6 10,16-19,-1-1,1 0,0 1,0-1,0 1,0-1,1 1,0-1,-1 1,1-1,1 1,-1 0,0-1,1 1,0-1,0 1,0-1,0 1,0-1,1 0,-1 0,1 0,0 0,0 0,0 0,1 0,-1 0,1-1,-1 1,1-1,0 0,0 0,0 0,0 0,0 0,0-1,1 1,-1-1,0 0,1 0,-1 0,1-1,0 1,-1-1,1 0,-1 0,1 0,-1 0,1-1,0 1,2-2,8-2,0-1,-1 0,0-2,0 1,-1-1,1-1,-2 0,1-1,-1 0,0-1,-1 0,0-1,-1 0,4-6,3-1,-16 17,1 0,-1 0,1 0,-1 0,1 0,-1 0,1 1,0-1,-1 0,1 0,0 0,0 1,0-1,0 0,0 1,-1-1,1 1,0-1,0 1,1-1,-1 1,0 0,0 0,0-1,0 1,0 0,0 0,0 0,0 0,0 0,0 0,1 0,-1 1,0-1,0 0,0 1,0-1,0 1,0-1,0 1,0-1,0 1,-1 0,1-1,0 1,0 0,0 0,-1-1,1 1,0 0,-1 0,1 0,-1 0,1 0,-1 0,1 0,-1 0,0 1,31 41,-14-24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0 306,'208'-223,"-207"222,0 0,-1 0,1 0,0 0,-1 0,1 0,0 1,0-1,0 0,0 0,0 1,0-1,0 0,0 1,0-1,0 1,0-1,0 1,0-1,1 1,-1 0,0 0,0 0,0 0,1 0,-1 0,0 0,0 0,0 0,1 0,-1 0,0 1,0-1,0 1,0-1,0 1,0-1,0 1,0 0,0-1,0 1,0 0,0 0,0 0,0-1,0 1,-1 0,1 0,0 0,-1 0,1 1,-1-1,1 0,-1 0,0 0,1 0,-1 0,0 1,0-1,0 0,0 0,0 1,0 0,2 9,-2-5,0 0,1 0,-1 0,1 0,0 0,1 0,0 0,0 0,0 0,0-1,1 1,0-1,0 1,1-1,-1 0,1-1,0 1,0-1,1 1,-1-1,1-1,0 1,0-1,0 1,1-1,-1-1,1 1,-1-1,1 0,0 0,6-3,0 0,-1 0,1-1,0-1,-1 0,0 0,0-1,0-1,0 0,-1 0,0-1,0 0,0-1,-1 0,0-1,0 0,-1 0,0-1,0 0,-1 0,2-4,-8 12,62-103,-52 81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1,'-10'38,"-2"33,-1 13,4-3,2-10,2-8,3-10,1-4,1-5,0-6,1-5,-1-2,1-3,-1 0,0-1,-4-5,-2-6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1,'57'4,"29"3,5-1,-4-2,-12 0,-14-2,-12-1,-15 0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0,'0'55,"3"27,-4 1,-4-1,-3 0,-4-1,-15 52,-31 109,54-231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19,'43'5,"34"1,13 0,-4-6,-7-3,-12-1,-12 1,-12 0,-7 0,-6 2,-7-5,-4 0,-4 0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1,'-10'23,"1"1,1 0,1 0,1 1,1 0,1 0,2 0,0 0,2 14,1-35,0 0,0 1,0-1,1 0,-1 1,1-1,0 0,1 0,-1 0,1-1,-1 1,1-1,0 1,1-1,-1 0,0 0,1 0,0-1,0 1,0-1,0 0,0 0,0 0,0-1,0 0,1 1,-1-1,1-1,-1 1,1-1,-1 1,1-1,-1-1,1 1,-1-1,1 1,-1-1,1-1,-1 1,0-1,0 1,0-1,0 0,0-1,0 1,0-1,0 1,0-2,3-2,0-1,-1 0,1 0,-1 0,-1-1,1 0,-1 0,-1 0,1-1,-2 1,1-1,-1 0,0-1,-1 1,0 0,-1-1,1 1,-2-1,0 1,0-1,0 1,-1-1,-1 0,0 5,1 0,-2 0,1 1,0-1,-1 1,0 0,0 0,0 0,0 0,-1 0,0 0,0 1,0 0,0 0,-1 0,-16-11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347 338,'-60'21,"46"-18,1 1,-1 0,1 1,0 1,1 0,-1 0,1 1,1 1,-1 0,-7 8,18-14,-1 1,1 0,0-1,0 1,0 0,1 0,-1 0,1 0,-1 0,1-1,0 1,0 0,0 0,0 0,1 0,-1 0,1 0,0 0,0 0,0-1,0 1,0 0,1-1,-1 1,1-1,-1 1,1-1,0 0,0 0,0 0,1 0,-1 0,0 0,1 0,-1-1,1 1,2 0,16 20,-13-13,37 56,-44-63,0 0,0 0,0 0,-1 0,1 0,0 0,-1 0,0 0,0 0,1 0,-1 0,0 0,-1 1,1-1,0 0,-1 0,1 0,-1 0,1 0,-1 0,0 0,0 0,0 0,0-1,0 1,-1 0,1-1,0 1,-1-1,1 1,-1-1,0 1,1-1,-1 0,-187 68,166-58,5-2</inkml:trace>
  <inkml:trace contextRef="#ctx0" brushRef="#br0" timeOffset="4619.863">601 0,'4'7,"0"0,0 0,-1 1,0-1,0 1,-1-1,0 1,0 0,-1 0,0 0,0 0,-1 0,0 0,-1 8,1-1,-1 244,-25-93,13-122,10-38,1 1,0-1,0 0,0 1,1-1,0 1,0 0,1-1,0 1,0 0,0-1,1 1,1 4,-2-10,0 0,0 0,0 0,1 0,-1-1,0 1,1 0,-1 0,0 0,1 0,0 0,-1 0,1-1,-1 1,1 0,0-1,0 1,-1 0,1-1,0 1,0-1,0 1,0-1,-1 1,1-1,0 0,0 1,0-1,0 0,0 0,0 0,0 0,0 0,0 0,0 0,0 0,0 0,0 0,0 0,0-1,0 1,0 0,0-1,0 1,0-1,-1 1,1-1,0 1,0-1,-1 0,1 1,0-1,0 0,-1 0,42-47,-35 39,132-187,-138 195,-1-1,1 1,-1 0,0 0,1 0,0 0,-1 0,1 0,0 1,-1-1,1 0,0 0,0 0,0 1,0-1,-1 0,1 1,0-1,0 1,0-1,1 1,-1-1,0 1,0 0,0-1,0 1,0 0,0 0,0 0,1 0,-1 0,0 0,0 0,0 1,0-1,0 0,0 1,0-1,0 0,1 1,-1-1,-1 1,1 0,0-1,0 1,0 0,0-1,0 1,0 0,-1 0,1 0,0 0,-1 0,1 0,24 96,-16-37,-3-45,0-8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86,'-9'10,"1"0,0 0,0 1,1 0,0 0,1 1,0 0,1 0,1 0,0 1,0 0,1-1,1 1,0 0,1 5,1-14,1 1,-1-1,1 0,0 0,1-1,-1 1,0 0,1 0,0 0,0-1,0 1,1-1,-1 0,1 0,0 0,-1 0,1 0,1 0,-1-1,0 1,1-1,-1 0,1 0,0 0,-1-1,1 1,0-1,0 0,0 0,0 0,0-1,0 1,0-1,0 0,1 0,-1-1,0 1,0-1,0 0,0 0,0 0,0 0,-1-1,1 0,0 0,-1 0,1 0,-1 0,0-1,1 1,-1-1,1-1,6-5,0 1,0-2,-1 1,0-1,-1-1,0 0,-1 0,0 0,-1-1,0 0,-1 0,0-1,-1 0,0 1,-1-1,0 0,-1-1,-1-4,-1 14,0 0,-1 1,1 0,-1-1,0 1,0-1,0 1,-1 0,1 0,-1 0,1 0,-1 0,0 0,0 0,-1 0,1 1,-1-1,1 1,-1 0,0-1,0 1,0 1,0-1,0 0,0 1,0-1,-1 1,1 0,0 0,-1 0,1 1,-1-1,1 1,-1 0,1 0,-1 0,1 1,-1-1,1 1,-1-1,1 1,0 0,-1 1,1-1,0 0,0 1,0 0,0 0,0 0,0 0,-1 1,-22 15</inkml:trace>
  <inkml:trace contextRef="#ctx0" brushRef="#br0" timeOffset="953.803">565 1,'-45'109,"43"-99,0 0,1 0,0 1,1-1,0 0,0 0,1 1,1-1,0 0,0 0,0 0,2 0,-1-1,1 1,1 0,-3-5,1-1,-1 1,1-1,0 0,0 0,0-1,1 1,-1 0,1-1,0 0,0 0,0 0,1-1,-1 1,0-1,1 0,0 0,-1-1,1 1,0-1,0 0,0 0,0-1,0 1,0-1,0 0,0-1,0 1,-1-1,1 0,4-1,0-2,1 1,-1-2,0 1,-1-1,1-1,-1 0,0 0,0 0,-1-1,0 0,4-6,22-18,-31 30,1-1,0 1,-1 0,1 0,0 0,0 0,-1 1,1-1,0 1,0 0,0-1,0 1,0 1,0-1,0 0,0 1,0-1,-1 1,1 0,0 0,0 0,-1 0,1 1,0-1,-1 1,0-1,1 1,-1 0,0 0,0 0,0 0,1 1,31 18,-26-18,0-1,1 0,-1 0,1-1,-1 0,1 0,-1-1,1 0,-1 0,1-1,-1 0,1-1,-1 0,0 0,0-1,0 0,0 0,0-1,0 0,-1-1,0 1,0-1,0-1,-1 1,0-1,0 0,0-1,3-3,73-106,-76 78,-13 26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1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0,'-15'19,"-4"12,6 0,5-6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24,'0'-1,"1"1,-1 0,0-1,1 1,-1 0,1-1,-1 1,1 0,-1 0,1-1,-1 1,1 0,-1 0,1 0,0 0,-1 0,1 0,-1 0,1 0,-1 0,1 0,-1 0,1 0,0 0,-1 0,1 0,-1 1,1-1,-1 0,1 0,-1 1,1-1,-1 0,0 1,1-1,-1 0,1 1,-1-1,0 1,1-1,-1 1,0-1,1 1,-1-1,0 1,0-1,0 1,1-1,-1 1,0-1,0 1,0-1,0 1,0 0,0-1,0 1,0-1,0 1,0-1,-1 1,7 39,-6-39,-16 206,-19-43,-37 23,71-183,0 0,1 0,-1 0,1 0,0 0,0 0,0 1,0-1,1 0,0 0,0 0,0 0,0-1,0 1,1 0,0 0,0-1,0 1,0-1,0 1,1-1,-1 0,1 0,0 0,0 0,0-1,1 1,-1-1,0 0,1 0,0 0,-1 0,1-1,0 1,0-1,0 0,0 0,0-1,0 1,0-1,0 0,0 0,1 0,66 0,-59-6</inkml:trace>
  <inkml:trace contextRef="#ctx0" brushRef="#br0" timeOffset="335.375">1 390,'19'0,"16"0,7 0,1 0,-2 0,-3 0,-4 0,-2 0,-2 0,-1 0,-1 0,-1 0,-4 0</inkml:trace>
  <inkml:trace contextRef="#ctx0" brushRef="#br0" timeOffset="919.253">678 24,'2'1,"0"0,0 1,-1-1,1 1,0 0,-1-1,1 1,-1 0,1 0,-1 0,0 0,0 0,0 0,0 0,0 1,-1-1,1 0,-1 0,1 1,-1-1,0 0,0 1,0-1,0 0,0 1,0 0,-21 190,-10 30,2-15,29-207,-1 1,1-1,0 1,0 0,0-1,0 1,0-1,0 1,0 0,1-1,-1 1,1-1,-1 1,1-1,-1 1,1-1,0 1,0-1,0 0,-1 1,1-1,1 0,-1 0,0 0,0 0,0 0,1 0,-1 0,0 0,1 0,-1 0,1-1,-1 1,1-1,-1 1,1-1,-1 0,1 1,-1-1,1 0,0 0,-1 0,1 0,-1 0,1-1,0 1,-1 0,2-1,69-38,118-109,-189 147,1 0,-1 0,0 0,0 1,1-1,-1 0,1 1,-1-1,1 1,-1-1,1 1,-1-1,1 1,-1 0,1 0,-1 0,1 0,-1 0,1 0,-1 1,1-1,-1 0,1 1,-1-1,1 1,-1-1,1 1,-1 0,0 0,1-1,-1 1,0 0,0 0,0 0,0 1,0-1,0 0,0 0,0 1,0-1,0 0,-1 1,1-1,-1 0,1 1,-1-1,1 1,-1-1,0 2,24 88,-23-89,-1 1,0-1,1 0,-1 0,1 1,0-1,0 0,0 0,0 0,0 0,0 0,1 0,-1 0,1-1,-1 1,1 0,0-1,0 1,-1-1,1 0,0 1,0-1,1 0,8 0</inkml:trace>
  <inkml:trace contextRef="#ctx0" brushRef="#br0" timeOffset="1630.015">1496 446,'-34'21,"1"2,1 1,0 1,2 2,2 1,-25 30,20 8,32-65,1 1,0-1,0 1,-1-1,1 1,0-1,0 1,1-1,-1 1,0-1,0 1,1-1,-1 1,1-1,-1 0,1 1,-1-1,1 0,0 1,0-1,0 0,0 0,0 0,0 0,0 1,0-2,0 1,1 0,-1 0,0 0,0 0,1-1,-1 1,1-1,-1 1,1-1,-1 1,0-1,1 0,0 0,-1 0,1 0,-1 0,1 0,0 0,11-2,0 0,-1-1,1-1,-1 0,0-1,0 0,0 0,-1-1,0-1,0 0,0-1,-1 0,0 0,0-2,-3 4,127-112,-134 118,-1 1,1-1,-1 1,1-1,0 1,-1 0,1-1,0 1,0-1,-1 1,1 0,0-1,0 1,0 0,0-1,0 1,0 0,0-1,0 1,0 0,0-1,0 1,0 0,0-1,1 1,-1 0,0-1,0 1,1-1,-1 1,0-1,1 1,-1 0,1-1,-1 1,1-1,-1 0,1 1,-1-1,1 1,-1-1,1 0,0 1,-1-1,1 0,-1 0,1 1,0-1,-1 0,1 0,0 0,-1 0,1 0,0 0,-1 0,1 0,0 0,-1 0,1 0,0-1,-1 1,1 0,0 0,-1-1,-1 10,-1-4,1 1,-1-1,1 1,1-1,-1 1,1-1,0 1,0-1,0 1,1-1,0 1,0-1,0 0,1 1,-1-1,2 0,-1 0,0 0,1 0,0 0,0-1,0 1,1-1,-1 0,1 0,0 0,1 0,-1-1,0 0,1 0,0 0,0 0,0-1,1 1,7-2,0 0,0-1,0-1,-1 0,1-1,0 0,-1-1,1 0,-1-1,0 0,0-1,0-1,-1 0,0 0,0-1,-1 0,1-1,-2 0,1-1,-1 0,4-5,139-156,-132 148,0-1,-1-1,-2 0,0-1,-2-1,-1-1,0 0,-3 0,0-2,-1 1,-2-1,4-29,-11 52,-1 0,0 0,-1 0,1 0,-1 0,0 0,-1 0,0 0,1 1,-2-1,1 1,-1-1,-1-1,3 5,0 0,-1 1,1-1,0 1,-1-1,1 1,-1-1,0 1,1 0,-1 0,0 0,0 0,0 0,0 0,0 1,0-1,0 0,0 1,0 0,0 0,0-1,0 1,0 0,0 0,0 1,0-1,0 0,0 1,0-1,0 1,0 0,0 0,0 0,0 0,0 0,0 0,1 0,-1 0,0 1,-12 11,0 0,1 0,1 2,0 0,1 0,0 1,2 0,-1 1,2 0,0 0,2 1,0 0,0 0,2 0,-1 6,5-23,-6 29,0 0,3 0,0 1,2-1,1 1,3 14,-4 97,1-140,1 0,-1-1,0 1,0-1,0 1,0 0,-1-1,1 1,0-1,-1 1,1-1,-1 1,1 0,-1-1,0 0,0 1,1-1,-1 1,0-1,0 0,0 0,-1 0,1 0,0 1,0-2,-1 1,1 0,0 0,-1 0,1 0,-1-1,1 1,-1-1,1 1,-1-1,0 0,1 0,-1 1,1-1,-1 0,0 0,1-1,-1 1,1 0,-1 0,0-1,1 1,-1-1,1 1,-1-1,1 0,0 0,-2 0,-9-10</inkml:trace>
  <inkml:trace contextRef="#ctx0" brushRef="#br0" timeOffset="1866.988">1750 305,'43'0,"34"0,8 0,0 0,-11 0,-7 0,-11 0,-10 0,-8 0,-5 0,-5 0,-6 0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1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338 113,'0'0,"0"1,0-1,0 0,0 1,0-1,-1 1,1-1,0 0,0 1,0-1,0 1,1-1,-1 0,0 1,0-1,0 1,0-1,0 0,0 1,0-1,1 0,-1 1,0-1,0 0,1 1,-1-1,0 0,0 1,1-1,-1 0,0 0,1 1,-1-1,1 0,-1 0,0 0,1 1,-1-1,0 0,1 0,-1 0,1 0,-1 0,0 0,1 0,-1 0,1 0,-1 0,0 0,1 0,-1 0,1 0,-1 0,0-1,1 1,-1 0,1 0,-1 0,0-1,1 1,-1 0,0 0,0-1,1 1,-1 0,0-1,-4 42,3-37,-21 191,-32 119,16-187,35-114,7-19,1-6</inkml:trace>
  <inkml:trace contextRef="#ctx0" brushRef="#br0" timeOffset="275.474">0 395,'48'5,"30"1,7 0,-2-1,-10-1,-12-2,-13-1,-8-5,-8-3,-8 1</inkml:trace>
  <inkml:trace contextRef="#ctx0" brushRef="#br0" timeOffset="781.531">734 1,'-17'64,"4"1,2 1,3 0,2 5,33 204,-21-155,-6-118,1-1,0 0,0 0,-1 0,1 0,0 0,0 0,0 0,0 0,0-1,0 1,1 0,-1-1,0 1,0 0,0-1,1 0,-1 1,0-1,1 0,-1 1,0-1,1 0,-1 0,0 0,1 0,-1 0,0-1,1 1,-1 0,0-1,0 1,1 0,-1-1,0 0,0 1,0-1,1 0,50-29,-47 26,118-85,-121 88,-1 0,1 1,-1-1,0 1,1-1,-1 1,1-1,-1 1,1 0,-1 0,1 0,-1 0,1 0,0 0,-1 1,1-1,-1 0,0 1,1-1,-1 1,1-1,-1 1,0 0,1-1,-1 1,0 0,0 0,1 0,-1 0,0 0,0 0,0 1,0-1,-1 0,1 0,0 1,0-1,-1 1,1-1,-1 1,19 65,-17-59,11 66,-7-56</inkml:trace>
  <inkml:trace contextRef="#ctx0" brushRef="#br0" timeOffset="1777.678">1298 649,'9'5,"0"0,0 0,0-2,1 1,-1-1,1 0,0-1,-1 0,1-1,0 0,0 0,0-1,0 0,1-1,-2 0,1-1,0 0,0 0,0-1,-1-1,0 1,1-1,-1-1,-1 0,1 0,-1-1,0 0,0 0,-1-1,5-4,13-58,-25 67,1 0,-1 1,0-1,0 0,0 1,1-1,-1 0,-1 1,1-1,0 0,0 1,-1-1,1 0,-1 1,1-1,-1 1,0-1,0 1,1-1,-1 1,0 0,0-1,-1 1,1 0,0 0,0-1,-1 1,1 0,0 0,-1 1,1-1,-1 0,1 0,-1 1,1-1,-1 1,0-1,1 1,-1 0,-1-1,-5 3,0 1,0-1,0 1,1 1,-1-1,1 2,0-1,0 0,0 1,0 1,1-1,0 1,0 0,1 0,0 1,0-1,0 1,-1 4,0-3,0 1,1 0,0 0,1 1,0 0,0-1,1 1,0 0,1 1,0-1,1 0,0 1,0-1,1 1,0-1,1 1,1-1,-1 1,2 1,-1-8,0 0,0 0,0-1,1 1,-1-1,1 1,0-1,-1 0,2 0,-1 0,0-1,0 1,1-1,0 0,-1 0,1 0,0 0,0-1,0 1,0-1,0 0,0 0,1-1,-1 1,0-1,0 0,1 0,-1 0,0-1,0 0,3 0,130-42,-95 21,-2-1,0-2,-2-2,-1-1,-1-2,-1-2,-2-1,9-13,5-36,-47 81,1-1,0 0,-1 0,0 1,1-1,-1 0,0 0,0 0,0 0,0 1,0-1,0 0,0 0,-1 0,1 0,-1 1,0-1,1 0,-1 0,0 1,0-1,0 1,0-1,0 1,0-1,0 1,-1 0,1-1,0 1,-1 0,1 0,-1 0,0 0,1 0,-1 0,0 1,1-1,-1 0,0 1,0-1,0 1,1 0,-1 0,0 0,0 0,0 0,-1 0,-8 1,0 1,0 0,0 1,0 0,1 1,-1 0,1 0,0 1,0 1,1 0,-1 0,1 1,1 0,-1 0,1 1,-3 4,8-10,0 0,1 0,-1 0,1 0,0 1,0-1,0 1,0 0,0-1,0 1,1 0,-1 0,1 0,0 0,0 0,0 1,0-1,0 0,1 0,-1 1,1-1,0 0,0 1,0-1,1 0,-1 0,1 1,0-1,0 0,0 0,0 0,0 0,1 0,0 0,-1 0,1 0,0-1,0 1,0-1,1 1,-1-1,1 0,-1 0,1 0,0 0,-1 0,1-1,0 1,0-1,1 0,11 3,1-1,0 0,1-1,-1-1,0-1,0 0,1-1,3-2,66 1,-83 3,0-1,0 1,0 0,0 0,0 0,0 0,0 1,0-1,0 1,0 0,-1 0,1 0,-1 0,0 0,1 0,-1 1,0-1,0 1,0 0,-1-1,1 1,-1 0,1 0,-1 0,0 0,0 0,0 1,0 2,0-2,0 1,1-1,-1 0,1 0,0 0,0 0,1 0,-1 0,1-1,0 1,0-1,0 0,0 0,0 0,1 0,-1 0,1-1,1 1,9 0,-1-1,1-1,0-1,0 0,-1 0,1-1,-1-1,1-1,-1 0,1 0,-1-1,-1-1,1 0,0-1,-1 0,0-1,-1 0,6-5,4-2,0 0,-1-1,0-1,-2 0,0-2,0 0,-2-1,0-1,-2-1,8-13,-20 32,0 1,-1-1,1 0,-1 0,0 0,1 0,-1-1,0 1,0 0,-1 0,1-1,0 1,-1-1,1 1,-1 0,0-1,0 1,0-1,0 1,0-1,0 1,-1-1,1 1,-1 0,0-1,1 1,-1 0,0 0,-1-1,1 1,0 0,-1 0,1 0,-1 0,1 1,-1-1,0 0,0 1,0-1,0 1,0-1,0 1,0 0,0 0,-1 0,1 0,0 1,-1-1,1 0,-1 1,1 0,-11 0,0 2,0 0,1 0,-1 1,1 1,0 0,0 1,0 0,1 1,0 0,0 0,0 1,1 1,0 0,0 1,1-1,0 2,0-1,1 1,-1 3,1-5,1-1,0 1,1 0,-1 1,1-1,1 1,0 0,0 1,1 0,0-1,1 1,0 0,0 1,1-1,0 0,1 1,0-1,1 1,0-1,1 1,0-1,1 0,0 1,0-1,1 0,0 0,1 0,0 0,4 5,4-3,1 0,0-2,1 1,0-2,0 0,1-1,0 0,0-1,1-1,0 0,0-1,0-1,1-1,0 0,-1-1,1 0,0-2,6 0,-1 1,0 0,0-2,-1 0,1-1,-1-1,1-1,-1-1,8-4,0-3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1,'0'10,"0"12,5 3,1 2,0 1,-1 0,-2 1,-1 0,-1 0,0-1,-1 1,-5-1,-7-5,0-5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1,'14'14,"10"10,1 1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1,'-9'2,"0"0,1 0,-1 1,1 0,0 1,0 0,0 0,0 0,1 1,-7 6,11-9,1 0,0 0,0 1,0-1,0 1,0-1,1 1,-1-1,1 1,0 0,-1 0,1 0,1 0,-1 0,0 0,1 0,-1 0,1 0,0 0,0 1,0-1,1 0,-1 0,1 0,-1 0,1 0,0 0,0 0,1 0,-1-1,1 1,0 1,26 39,-23-37,0-1,-1 1,0-1,0 1,0 1,0-1,-1 0,0 1,-1 0,1-1,-1 1,-1 0,1 0,-1 1,0-1,-1 0,0 0,0 0,0 0,-1 1,-1 1,-2-4,0 1,0-1,-1-1,1 1,-1 0,-1-1,1 0,0 0,-1-1,0 0,0 1,0-2,0 1,0-1,-1 0,1 0,-1-1,0 0,1 0,-1-1,0 1,-1-2,-46 3,29-2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59,'-7'-6,"0"0,-1 0,0 1,0 0,0 0,0 1,-1 0,0 1,0 0,0 0,0 0,0 2,0-1,-1 1,1 0,0 1,-1 0,1 0,-1 1,1 1,0-1,0 1,0 1,0 0,0 0,0 1,1 0,-6 3,4 3,0 1,0 0,1 0,0 1,1 0,1 1,0-1,0 1,2 1,-1-1,2 1,-3 9,7-17,0 0,0 0,1 0,0 0,0 0,0 0,1 0,0 0,0-1,0 1,1-1,0 0,0 1,0-1,1-1,0 1,-1 0,2-1,-1 0,0 0,1 0,0 0,0-1,0 0,0 0,1 0,-1-1,1 0,-1 0,1 0,0 0,0-1,0 0,0-1,0 1,0-1,0 0,0 0,0-1,-1 0,1 0,0 0,0-1,3-1,9-5,0-1,0 0,-1-1,-1-1,0-1,0 0,-1-1,3-4,-15 14,51-51,52-37,-104 89,1 1,-1 0,0 0,0 0,1 0,-1 1,0-1,1 0,-1 1,1 0,-1 0,0-1,1 1,-1 1,1-1,-1 0,1 1,-1-1,0 1,1-1,-1 1,0 0,0 0,1 0,-1 1,0-1,0 0,0 1,0 0,-1-1,1 1,0 0,-1 0,1 0,-1 0,1 0,-1 0,0 0,0 0,0 1,0-1,-1 0,27 105,-26-98,0 1,0-1,1 0,0 0,0 0,1-1,1 1,-1-1,1 1,1-1,-1 0,1 0,1-1,-1 0,1 0,1 0,-1-1,1 1,0-2,1 1,-1-1,1 0,0 0,1-1,-1-1,0 1,1-1,0 0,3 0,43 1,-30-3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1 456,'1'214,"-2"-210,1-1,0 1,1-1,-1 1,0-1,1 1,0-1,0 0,0 1,0-1,1 0,-1 0,1 1,0-1,0-1,0 1,0 0,0 0,1-1,-1 1,1-1,0 0,0 0,0 0,0 0,0 0,0-1,0 1,0-1,1 0,-1 0,0 0,1 0,-1-1,1 1,-1-1,1 0,-1 0,1 0,0-1,-1 1,0-1,1 0,-1 0,3-1,9-4,0-2,-1 1,0-2,0 0,-1-1,0 0,-1 0,10-12,-10 11,94-86,-106 98,0 0,0 0,0 0,-1 0,1-1,0 1,0 0,0 0,1 0,-1 0,0 0,0-1,0 1,1 0,-1 0,0 0,1 0,-1-1,0 1,1 0,-1-1,1 1,0 0,-1-1,1 1,-1 0,1-1,0 1,0-1,-1 1,1-1,0 0,0 1,-1-1,1 0,0 1,0-1,0 0,0 0,0 0,-1 0,1 0,0 0,0 0,0 0,0 0,0 0,-1 0,1-1,0 1,0 0,0-1,0 1,-1 0,1-1,0 1,-1-1,1 1,0-1,-1 0,1 1,0-1,-1 0,1 1,-1-1,1 0,-1 1,0-1,1 0,-1 0,1 44,-2-37,0-1,0 0,1 1,0-1,0 1,0-1,1 0,-1 1,1-1,1 0,-1 0,1 0,0 1,0-2,0 1,1 0,0 0,0-1,0 1,0-1,1 0,-1 0,1 0,0-1,0 1,1-1,0 0,3 1,-1-1,1-1,0 1,0-1,0-1,0 0,0 0,1 0,-1-1,0 0,0-1,1 0,-1 0,0-1,0 0,0 0,0-1,-1 0,1 0,-1-1,2-1,5-3,0 0,0-1,-1 0,0-2,-1 1,0-1,-1-1,0 0,-1-1,4-7,-11 16,0-1,0 0,-1 0,0 0,0 0,0-1,-1 1,1-1,-1 1,-1-1,1 1,-1-1,0 1,0-1,-1 1,1-1,-1 0,-1 1,1 0,-2-3,-3-10</inkml:trace>
  <inkml:trace contextRef="#ctx0" brushRef="#br0" timeOffset="6716.496">1016 89,'2'0,"-1"0,0 0,1 0,-1 0,0 1,1-1,-1 1,0-1,1 1,-1-1,0 1,0 0,0-1,1 1,-1 0,0 0,0 0,0 0,-1 0,1 0,0 0,0 0,0 1,-1-1,1 0,-1 0,1 1,-1-1,1 0,-1 1,0-1,1 0,-1 1,0-1,0 0,0 1,0-1,0 1,-1-1,1 0,0 1,-1-1,1 0,-1 1,0 0,2 6,28 193,-29 108,-1-308,1 0,0-1,-1 1,1 0,0-1,0 1,0 0,0-1,0 1,0 0,0 0,0-1,0 1,0 0,0 0,0-1,1 1,-1 0,0-1,0 1,1 0,-1-1,0 1,1-1,-1 1,1 0,-1-1,1 1,-1-1,1 1,-1-1,1 0,0 1,-1-1,1 1,-1-1,1 0,0 0,-1 1,1-1,0 0,0 0,-1 0,1 0,0 0,-1 0,1 0,0 0,0 0,-1 0,1 0,0 0,-1 0,1-1,0 1,0 0,-1 0,1-1,-1 1,1-1,0 1,-1-1,1 1,-1-1,1 1,-1-1,1 1,-1-1,31-41,-9-7,-17 35,1 0,0 0,1 0,1 1,0 0,0 1,2-1,-1 2,1-1,1 1,10-8,-19 18,-1 0,1-1,-1 1,1 0,0 0,-1 0,1 1,0-1,0 0,0 1,0-1,-1 1,1-1,0 1,0 0,0 0,0 0,0 0,0 0,0 1,0-1,0 0,0 1,0-1,-1 1,1 0,0 0,0 0,-1 0,1 0,0 0,-1 0,1 0,-1 1,0-1,1 0,-1 1,0 0,1 0,23 76,-25 69,14-111,-2-29</inkml:trace>
  <inkml:trace contextRef="#ctx0" brushRef="#br0" timeOffset="7731.752">1553 596,'138'-14,"-133"12,0 1,0-1,0-1,-1 1,1 0,0-1,-1 0,0 0,0 0,0-1,0 0,0 1,-1-1,1-1,-1 1,0 0,0-1,-1 1,1-1,-1 0,0 0,-1 0,1 0,0-5,-1 8,0-1,0 0,-1 0,1 0,-1 1,0-1,0 0,0 0,0 0,0 0,-1 1,1-1,-1 0,0 0,0 0,0 1,0-1,0 1,0-1,-1 1,1-1,-1 1,0 0,0-1,0 1,0 0,0 0,0 1,0-1,-1 0,1 1,-1-1,1 1,-1 0,0 0,1 0,-1 0,0 0,0 1,1-1,-1 1,0 0,0 0,0 0,0 0,0 0,1 1,-1-1,-2 2,-4 0,-1 0,1 1,0 0,0 1,1 0,-1 0,1 1,0 0,0 1,0 0,1 0,0 0,0 1,1 0,-1 1,2-1,-1 1,1 0,0 0,1 1,0 0,0-1,1 1,0 1,0-1,1 0,1 1,-1 2,2-8,1 0,-1 0,1 0,0 0,0 0,0 0,1 0,-1 0,1-1,0 1,0 0,0-1,0 0,1 1,0-1,-1 0,1 0,0-1,1 1,-1-1,0 1,1-1,-1 0,4 1,96 33,-92-34,6 3,0-1,1-1,-1-1,1 0,0-1,0-1,-1-1,1 0,0-2,-1 0,1 0,-1-2,0 0,0-1,-1-1,0-1,0 0,-1-1,0 0,0-1,-1-1,12-12,-12 9,-1-1,-1-1,-1 0,0-1,-2 0,1 0,-2-1,0-1,-1 0,-6 17,0 1,0-1,0 0,0 0,-1 1,1-1,0 0,-1 0,1 0,-1 0,0 0,0 0,1 0,-1 0,0 0,-1 1,1-1,0 0,-1 0,1 0,-1 0,1 0,-1 0,0 1,0-1,0 0,0 1,0-1,0 0,0 1,-1 0,1-1,0 1,-1 0,1-1,-1 1,0 0,1 0,-1 0,0 0,0 1,1-1,-1 0,0 1,0-1,0 1,0 0,0 0,0 0,0 0,0 0,0 0,0 0,-9 4,1 0,0 0,0 1,1 1,-1-1,1 1,1 1,-1 0,1 0,0 1,0 0,1 0,0 1,1 0,0 0,0 0,1 1,0 0,0 3,3-9,1-1,0 0,0 0,0 1,0-1,1 1,-1-1,1 1,0-1,0 0,0 1,1-1,-1 1,1-1,0 1,0-1,0 0,0 0,0 1,1-1,-1 0,1 0,0 0,0-1,0 1,1 0,-1-1,1 1,-1-1,1 0,0 0,0 0,0 0,0 0,114 41,-103-41,-1-2,1 1,-1-2,0 0,1-1,-1 0,0-1,0 0,0-1,-1 0,1-1,-1-1,0 0,0 0,-1-2,0 1,0-1,0-1,10-10,0 0,-1-2,-1 0,-1-1,-1-1,-1 0,-1-1,0-3,1-1,0-1,-2 0,-1-1,-2-1,0 0,-3 0,0-1,2-28,-9 56,-1 0,1 0,-1 1,0-1,0 0,-1 0,1 0,-1 1,0-1,0 0,0 0,0 1,-1-1,1 1,-1-1,0 1,0 0,0 0,-1 0,1 0,-1 0,1 0,-1 1,0-1,0 1,0 0,-1 0,1 0,0 0,-1 0,1 1,-1-1,0 1,1 0,-1 0,0 1,0-1,1 1,-1 0,0 0,0 0,0 0,0 1,1-1,-1 1,0 0,1 0,-1 1,-1 0,-3 2,1 1,0 0,-1 0,2 1,-1-1,1 2,0-1,0 1,0 0,1 0,0 0,1 1,0-1,0 1,0 0,1 1,1-1,-1 1,1-1,0 1,1-1,0 1,1 0,0 0,0 0,1-1,0 1,1 6,-2 6,1 0,1 0,0-1,2 1,0 0,2-1,0 0,7 14,140 276,-132-265,-12-27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3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6378 780,'10'-2,"0"0,0 0,0-1,0 0,-1-1,1 0,-1 0,0-1,8-6,16-9,-1-1,0-2,-2-1,0-1,-2-2,-1-1,-1-1,-2-1,-1-1,-1-2,-2 0,5-11,-18 31,1 0,-2 0,0-1,0 0,-1 0,-1 0,0-1,-1 1,-1-1,0 0,-1 0,-1 0,0 0,-1 0,-1 0,0 0,1 13,-1-1,1 1,-1 0,1-1,-1 1,0 0,0 0,0 0,-1 0,1 0,0 1,-1-1,1 1,-1-1,1 1,-1 0,1 0,-1 0,0 0,0 1,0-1,1 1,-1 0,0 0,0 0,0 0,0 0,1 0,-1 1,0-1,0 1,0 0,1 0,-1 0,1 0,-1 0,0 1,1-1,0 1,-1 0,1 0,0 0,0 0,0 0,0 0,1 0,-1 0,0 1,1-1,0 1,-18 19,1 0,2 1,0 1,1 1,2 0,1 0,0 2,2-1,-1 10,7-27,0 0,0 0,2 0,-1 1,1-1,0 1,1-1,0 1,1 0,0 0,0-1,1 1,0 0,1-1,0 1,0-1,1 1,1-1,-1 0,1 0,1-1,0 1,0-1,0 0,4 3,-3-4,0-1,0 0,1 0,0 0,0-1,1 0,-1-1,1 0,0 0,0 0,0-1,1 0,-1-1,1 0,0 0,-1-1,1 0,3 0,2 0,0 0,0-1,0-1,0 0,0-1,-1 0,1-1,0-1,-1 0,0-1,0 0,0-1,-1 0,0-1,0-1,2-2,-3 2,-1 2,0-1,0-1,-1 1,1-1,-2-1,1 0,-1 0,-1-1,0 0,0 0,-1 0,0-1,-1 0,0 0,0-1,0-4,-6 17,1 0,0 0,-1 0,1-1,-1 1,0 0,1 0,-1 0,0-1,1 1,-1 0,0-1,0 1,0-1,1 1,-1-1,0 1,0-1,0 1,0-1,0 0,0 1,0-1,0 0,0 0,0 0,0 0,0 0,0 0,0 0,0 0,0 0,0-1,0 1,0 0,0-1,0 1,0-1,0 1,0-1,1 1,-1-1,0 1,0-1,0 0,1 1,-1-1,1 0,-1 0,0 0,1 0,-1 1,1-1,-1 0,1 0,0 0,0 0,-1 0,1 0,0 0,0 0,0 0,0 0,0 0,0 0,0 0,0 0,0 0,1-1,-9 12,0 0,1 1,0 0,1 0,0 0,1 1,0 0,1 0,0 0,1 1,1-1,0 1,0 0,1 0,1-1,0 1,1 0,0 0,2 3,-1-11,0 0,0 0,0-1,1 1,0 0,0-1,0 0,1 0,-1 0,1 0,0-1,0 1,0-1,1 0,-1 0,1-1,-1 1,1-1,0 0,0 0,0-1,0 1,1-1,-1 0,0 0,0-1,1 0,-1 0,0 0,1-1,-1 1,0-1,0 0,0-1,0 1,0-1,0 0,0-1,0 1,-1-1,1 0,-1 0,3-2,7-4,-2-1,1 0,-1-1,0 0,-1-1,-1-1,0 1,0-1,-2-1,1 0,-2 0,0-1,0 0,-2 0,0 0,0-1,1-13,-5 25,0 0,-1 0,1 0,-1 0,0 0,0 0,0 0,-1 0,1 0,-1 0,0 1,0-1,0 0,-1 0,1 1,-1-1,0 1,0-1,0 1,-1 0,1 0,-1-1,1 2,-1-1,0 0,0 1,-1-1,1 1,0 0,-1 0,1 0,-1 1,0-1,1 1,-1 0,0 0,-2 0,-3-1,0 1,0 1,1-1,-1 1,0 1,0 0,1 0,-1 1,0 0,1 0,0 1,-1 0,1 0,0 1,1 0,-1 1,1-1,-4 4,-7 9</inkml:trace>
  <inkml:trace contextRef="#ctx0" brushRef="#br0" timeOffset="586.611">7789 384,'-1'-2,"-1"0,1 0,-1 0,1 1,-1-1,0 0,0 1,0-1,0 1,0 0,0 0,-1 0,1 0,0 0,-1 0,1 1,0-1,-1 1,1-1,-1 1,1 0,0 0,-1 0,1 0,-2 1,-3-1,-1 0,0 1,0 0,0 0,0 1,1 0,-1 1,1-1,-1 1,1 1,0-1,0 1,1 1,-1-1,1 1,0 0,0 1,1-1,-1 1,1 0,0 1,1-1,-2 4,5-8,1 1,-1-1,1 1,-1-1,1 1,0-1,0 1,0-1,0 1,1-1,-1 1,1-1,-1 1,1-1,0 0,0 1,0-1,0 0,1 0,-1 1,1-1,-1 0,1-1,-1 1,1 0,0 0,0-1,0 1,0-1,0 1,1-1,-1 0,0 0,85 32,-74-29,15 3,-21-6,1 1,-1 0,0 0,1 0,-1 1,0 0,0 0,0 1,-1 0,0 0,7 6,-13-7,1 0,0 0,-1 1,0-1,0 0,0 1,0-1,-1 0,1 0,-1 1,0-1,0 0,0 0,0 0,0 0,-1 0,1 0,-1 0,0 0,0-1,0 1,0-1,0 1,-1-1,1 0,-1 0,1 0,-1 0,0 0,0-1,0 1,0-1,0 0,-3 1,-13 7,1-1,-2 0,1-2,-1 0,0-2,0 0,0-1,-1 0,-8-2,-7-9,30 2</inkml:trace>
  <inkml:trace contextRef="#ctx0" brushRef="#br0" timeOffset="932.194">8269 130,'-49'229,"12"-2,12-89,12-103,6-29</inkml:trace>
  <inkml:trace contextRef="#ctx0" brushRef="#br0" timeOffset="1166.256">7987 440,'24'5,"27"2,14-1,2-6,-7-3,-8-1,-8 0,-7 1,-5 1,-3 1,-2 0,0 1,-6 0</inkml:trace>
  <inkml:trace contextRef="#ctx0" brushRef="#br0" timeOffset="7604.532">13321 300,'37'-17,"-1"-2,0-1,-2-2,0-1,-2-2,0-1,-1-2,-22 17,0-1,-1 0,0 0,-1 0,-1-1,0 0,0-1,1-7,-4 48,-33 297,17 29,9-294,1 2,-1 1,-4-1,-2 0,-2 0,-4-2,-2 1,-2-2,-13 22,24-63,5-7,-1 1,-1 0,1-1,-2 0,1-1,-2 1,1-1,-1-1,0 1,-1-2,0 1,0-1,-8 4,16-10,-1 0,0 0,0 0,0 0,0-1,0 1,0-1,0 0,0 1,-1-1,1 0,0 0,0 0,0-1,0 1,0 0,0-1,0 0,0 1,0-1,0 0,0 0,0 0,1 0,-1 0,0 0,1-1,-1 1,0 0,1-1,0 0,-1 1,1-1,0 0,0 1,0-1,-1-2,-16-78,17 44,1 0,2 0,2 1,1-1,2 1,1 0,2 1,2 0,1 1,2 0,17-29,-22 48,1 0,1 1,1 0,0 1,1 0,0 1,1 1,0 0,1 1,4-2,19 0,-21 13</inkml:trace>
  <inkml:trace contextRef="#ctx0" brushRef="#br0" timeOffset="7888.074">13858 977,'0'-19,"4"-21,3-8,-1-2,3 4,6 5,-1 4,3 4,-2 3,2 6,-3 3,2 0,3 3,-3 0,2 4,-2 8,-5 6</inkml:trace>
  <inkml:trace contextRef="#ctx0" brushRef="#br0" timeOffset="8141.655">14225 780,'0'24,"4"3,3-3</inkml:trace>
  <inkml:trace contextRef="#ctx0" brushRef="#br0" timeOffset="8389.989">14280 384,'0'0</inkml:trace>
  <inkml:trace contextRef="#ctx0" brushRef="#br0" timeOffset="8636.904">14789 610,'-40'10,"2"2,-1 2,2 1,0 2,0 2,-16 12,49-30,0 1,1 0,-1 0,0 0,1 1,-1-1,1 1,0 0,0 0,0 0,0 0,0 1,1-1,0 1,0-1,0 1,0 0,0 0,1 0,-1 0,1 0,0 0,0 0,1 0,-1 1,1-1,0 0,0 0,1 1,-1-1,1 0,0 0,0 0,0 1,0-1,1 0,0-1,0 1,0 0,0 0,0-1,1 0,0 1,2 1,6 3,1 0,1-1,-1-1,1 0,0-1,0 0,1-1,0-1,-1 0,1 0,0-2,0 1,0-2,1 0,-1-1,0 0,0-1,0-1,-1 0,1-1,-1 0,1-1,-1 0,3-3,8-5,-1-1,0-1,-1 0,-1-2,-1-1,0 0,12-16,-15 17,7-7</inkml:trace>
  <inkml:trace contextRef="#ctx0" brushRef="#br0" timeOffset="8807.599">15381 159,'-19'43,"-12"29,1 6,4 1,3-9,4-7,6-10,6-3,3-6,2-6,-2-4,3 2,2-1,2-1,-1-2,0-2,-1 0,0-6</inkml:trace>
  <inkml:trace contextRef="#ctx0" brushRef="#br0" timeOffset="8950.824">15070 554,'44'9,"27"9,8 1,-5-3,-11-4,-10-5,-11-2,-11-3</inkml:trace>
  <inkml:trace contextRef="#ctx0" brushRef="#br0" timeOffset="9119.509">15748 780,'-10'28,"-3"11</inkml:trace>
  <inkml:trace contextRef="#ctx0" brushRef="#br0" timeOffset="10242.445">15635 243,'5'5,"6"6,1 2</inkml:trace>
  <inkml:trace contextRef="#ctx0" brushRef="#br0" timeOffset="9518.266">16058 723,'1'5,"0"-1,0 1,0-1,0 0,1 1,0-1,0 0,0 0,0 0,1 0,-1 0,1-1,0 1,0-1,1 1,-1-1,1 0,-1-1,1 1,0-1,0 1,0-1,0 0,0-1,1 1,-1-1,1 0,-1 0,1 0,-1 0,1-1,-1 0,1 0,0 0,-1 0,1-1,-1 0,1 0,-1 0,1-1,-1 1,0-1,4-2,5-6,-2-1,1-1,-2 1,1-2,-2 1,1-2,-2 1,0-1,-1 0,0-1,4-13,-9 25,-1-1,0 1,0 0,0 0,0-1,-1 1,0-1,1 1,-1-1,0 1,-1 0,1-1,0 1,-1-1,0 1,0 0,0-1,0 1,-1 0,1 0,-1 0,0 0,0 0,0 0,0 1,0-1,0 1,-1-1,1 1,-1 0,0 0,0 0,0 0,0 0,0 1,0-1,0 1,-1 0,1 0,0 0,-1 1,1-1,0 1,-1-1,0 1,-3 0,1 0,0 0,0 0,0 1,-1 0,1 0,0 1,0-1,0 1,0 1,1-1,-1 1,1 0,-1 0,1 1,0-1,0 1,1 0,-1 0,1 1,0 0,-4 4,-9 12</inkml:trace>
  <inkml:trace contextRef="#ctx0" brushRef="#br0" timeOffset="9956.962">16595 751,'148'-163,"-147"162,-1 1,0 0,0-1,1 1,-1-1,0 1,1 0,-1-1,0 1,1 0,-1-1,1 1,-1 0,0 0,1 0,-1-1,1 1,-1 0,1 0,-1 0,1 0,-1 0,1 0,-1 0,1 0,-1 0,1 0,-1 0,1 0,-1 0,0 0,1 0,-1 0,1 1,-1-1,1 0,-1 0,1 0,-1 1,0-1,1 0,-1 1,0-1,1 0,-1 1,0-1,1 1,-1-1,0 0,0 1,0-1,1 1,-1-1,0 1,0-1,0 1,0-1,0 0,0 1,0-1,0 1,0-1,7 45,-5-23,-1-17,1-1,-1 1,1 0,1 0,-1-1,0 0,1 1,0-1,0 0,0 0,1-1,-1 1,1-1,0 1,0-1,0 0,0-1,1 1,-1-1,1 0,0 0,-1 0,1 0,0-1,0 0,0 0,0 0,0-1,0 0,0 0,0 0,0 0,0-1,0 0,0 0,0 0,0-1,3-1,6-1,0-1,-1 0,0-1,0-1,0 0,-1 0,0-1,0-1,3-4,-11 10,-1 1,0-1,0 0,0 0,0 0,0-1,-1 1,0-1,1 1,-1-1,0 0,-1 0,1 0,-1 0,0 0,0 0,0 0,0 0,-1 0,0-1,1 1,-2 0,1 0,0 0,-1-1,0 1,0 0,0 0,0 0,-1 0,0 0,0 0,0 0,-11-15</inkml:trace>
  <inkml:trace contextRef="#ctx0" brushRef="#br0" timeOffset="6271.267">11994 187,'-25'260,"23"20,22-180,-21-89,-2-5</inkml:trace>
  <inkml:trace contextRef="#ctx0" brushRef="#br0" timeOffset="6701.901">11797 526,'623'0,"-582"5,-40-4,0-1,-1 1,1-1,0 1,-1-1,1 1,-1 0,1-1,-1 1,1 0,-1-1,1 1,-1 0,0 0,1 0,-1-1,0 1,0 0,0 0,0 0,0 0,0-1,0 1,0 0,0 0,0 0,0 0,0 0,-1-1,1 1,0 0,0 0,-1-1,1 1,-1 0,1 0,-1-1,1 1,-1 0,1-1,-1 1,0-1,1 1,-1-1,0 1,0-1,-54 57,49-54,-1 1,1 0,0 0,1 1,-1 0,1 0,0 0,0 1,0-1,1 1,0 0,0 1,0-1,1 1,0-1,0 1,1 0,0 0,0 0,1 1,-1-1,2 0,-1 0,1 1,0-1,1 0,-1 1,1-1,1 1,1-3,-1-1,1 0,0 0,1 0,-1 0,1 0,-1-1,1 0,0 0,0 0,1 0,-1 0,1-1,-1 0,1 0,0 0,0-1,0 1,0-1,0 0,0 0,0-1,0 0,0 0,0 0,0 0,0-1,3-1,5 1,-1-2,0 1,0-2,-1 0,1 0,-1-1,0 0,0-1,0 0,-1-1,5-4,-4 1,-1-1,0 0,-1-1,0 0,-1 0,0-1,-1 0,0 0,-1-1,0 1,-2-2,1 1,-2 0,0-1,-1 0,1-4,-3 15,0 0,-1 1,1-1,-1 1,1-1,-1 0,0 1,-1 0,1-1,0 1,-1 0,0-1,0 1,0 0,0 0,0 1,-1-1,1 0,-1 1,1-1,-1 1,0 0,0 0,0 0,-1 0,1 1,0-1,-1 1,1 0,0 0,-1 0,0 0,1 1,-1 0,1-1,-1 1,0 0,1 1,-1-1,1 1,-4 0,-19 5</inkml:trace>
  <inkml:trace contextRef="#ctx0" brushRef="#br0" timeOffset="5300.426">9511 639,'-10'1,"0"1,1 0,-1 1,1 0,-1 1,1-1,0 2,1-1,-1 1,1 1,0 0,0 0,0 0,1 1,0 0,0 0,1 1,0 0,1 0,-1 1,1-1,1 1,0 0,0 0,1 1,0-1,0 1,1-3,0 1,0 0,0 0,1 0,0 0,1 0,0 0,0 0,1 0,0 0,0 0,1 0,0 0,0-1,1 1,0-1,0 1,0-1,1 0,1 0,-1-1,2 2,-1-7,0 0,0-1,1 1,-1-1,0 0,0-1,1 1,-1-1,0 0,0 0,0-1,0 0,0 1,0-2,-1 1,1 0,0-1,-1 0,0 0,0 0,0-1,0 0,0 1,-1-1,0 0,0-1,3-3,1 1,37-40,-2-1,-3-2,-2-1,-2-2,-2-2,17-42,-33 59,-2-2,-2 1,-1-1,-2-1,-2 0,1-27,-20-15,10 81,0 0,0 0,0 1,0-1,0 0,0 1,0 0,-1-1,1 1,-1 0,1-1,-1 1,1 0,-1 0,0 0,1 0,-1 0,0 1,0-1,0 1,1-1,-1 1,0-1,0 1,0 0,0 0,0 0,0 0,0 0,0 1,0-1,0 1,1-1,-1 1,0-1,0 1,0 0,1 0,-1 0,1 0,-2 0,-6 6,0 1,0-1,1 1,0 1,1 0,-1 0,2 0,-1 1,1 0,-2 6,2-6,-4 8,1 1,1 0,1 0,1 1,0 0,2 0,0 0,1 1,1-1,1 1,1 0,1 0,1-1,0 1,2-1,4 17,-3-27,0 0,0 0,1-1,0 1,0-1,1 0,0-1,1 0,0 0,0-1,1 0,0 0,0-1,0 0,1 0,0-1,0 0,0-1,1-1,-1 1,1-2,0 1,0-1,5-1,-3 0,1 0,-1-2,0 1,1-2,-1 0,0 0,1-2,-1 1,-1-2,1 1,-1-2,0 0,0 0,0-1,-1-1,0 1,0-2,-1 0,0 0,-1-1,0 0,-1 0,0-1,0 0,3-8,1 1,-7 33,-2 2,1-9,-1 0,1 0,0 0,1 0,0-1,0 0,1 0,0 0,0-1,0 0,1 0,0-1,0 1,1-1,-1-1,1 0,0 0,0 0,0-1,1 0,-1-1,1 0,0 0,-1-1,1 0,0 0,0-1,0 0,0-1,0 0,-1 0,1-1,0 0,-1 0,1-1,3-2,-6 1,0 1,0-1,0 0,-1-1,1 1,-1-1,0 0,-1 0,1-1,-1 1,0-1,0 0,-1 0,0-1,0 1,0-1,-1 1,0-1,0 0,-1 0,0 0,0 0,0 0,-1 0,0 0,-1-2,17-49,-12 50</inkml:trace>
  <inkml:trace contextRef="#ctx0" brushRef="#br0" timeOffset="5804.196">10866 526,'3'5,"1"0,0 0,1 0,-1 0,1-1,0 0,0 0,0 0,1-1,-1 1,1-1,0 0,0-1,0 0,0 0,0 0,0-1,1 1,-1-2,0 1,1-1,-1 0,1 0,-1 0,1-1,-1 0,0 0,5-3,-7 1,-1-1,0 0,0 1,0-2,-1 1,0 0,1 0,-1-1,-1 1,1-1,-1 0,0 1,0-1,0 0,0 0,-1 0,0 1,0-1,-1 0,1 0,-1 0,0 0,0 1,0-1,-1 0,0 1,0-1,0 1,0 0,-1 0,1 0,-1 0,0 0,0 0,-3-1,4 2,-1 1,0-1,0 1,0-1,0 1,-1 0,1 1,0-1,-1 0,1 1,-1 0,0 0,1 0,-1 0,0 1,0-1,1 1,-1 0,0 0,0 0,1 1,-1-1,0 1,0 0,1 0,-1 1,1-1,-1 0,1 1,-1 0,1 0,0 0,0 0,0 1,0-1,1 1,-1 0,-1 1,-5 6,0 0,0 0,1 1,0 0,1 0,0 1,1 0,0 0,1 1,-2 6,5-13,-1 1,1-1,0 1,0 0,1 0,0 0,0 0,1 0,0 0,0 0,0 0,1 0,0-1,1 1,-1 0,1 0,1-1,-1 1,1-1,0 1,1-1,-1 0,1-1,0 1,1-1,-1 1,1-1,0 0,1-1,-1 0,1 1,0-2,0 1,1 0,16 1,1-1,0-1,0-1,0-1,0-1,0-1,19-4,-22 3,0-1,0-1,0 0,0-2,-1-1,0 0,0-2,-1 0,14-9,-10 2</inkml:trace>
  <inkml:trace contextRef="#ctx0" brushRef="#br0" timeOffset="14676.257">18062 356,'6'2,"-1"0,1 0,-1-1,1 0,0 0,-1 0,1-1,0 0,0 0,-1 0,1-1,0 0,-1 0,1 0,0-1,-1 0,0 0,1 0,-1 0,0-1,0 0,0 0,1-2,12-5,-1 1,0-2,-1 0,-1-2,1 1,-2-2,0 0,-1 0,0-1,-1-1,-1 0,4-8,-50 112,4 2,4 0,3 2,5 1,-1 41,-18 74,30-167,-2-1,-1 0,-2 0,-2-1,-2-1,-1 0,-2-2,-2 0,-1-1,-23 26,-39-5,82-55,0 0,1 0,-1-1,0 1,0-1,0 1,0-1,1 0,-1 0,0 0,0 0,0-1,0 1,0-1,1 0,-1 0,0 0,1 0,-1 0,1 0,-1-1,1 1,-1-1,1 0,0 0,0 0,0 0,0 0,0 0,0 0,1-1,-1 1,1-1,-1 0,-1-10,0-1,0 0,2 0,-1-1,2 1,0 0,1 0,0-1,1 1,0 0,2 0,-1 1,2-1,0 1,0 0,1-1,7-18,2-1,0 2,2 0,2 1,1 1,1 1,1 0,1 2,-5 5,-9 9,1-1,1 1,-1 1,2 0,-1 1,2 0,-1 0,1 1,1 1,0 1,0 0,0 0,9-2,94 23,-95-11</inkml:trace>
  <inkml:trace contextRef="#ctx0" brushRef="#br0" timeOffset="14942.214">18711 667,'-22'20,"2"2,0 1,1 0,1 2,2 0,0 0,2 2,1 0,-2 7,14-32,-1 0,1 0,0 1,0-1,0 1,0-1,0 1,1-1,-1 1,1 0,-1-1,1 1,0-1,0 1,0 0,1-1,-1 1,0 0,1-1,0 1,0-1,0 1,0-1,0 1,0-1,0 0,1 1,0-1,-1 0,1 0,0 0,0 0,0-1,0 1,0 0,0-1,0 0,1 1,-1-1,1 0,8-2,-1 0,1-1,-1-1,0 1,0-2,0 1,0-2,0 1,-1-1,0-1,0 1,0-2,-1 1,0-1,0 0,0-1,-1 0,-1 0,1-1,-1 1,3-8,0 3,-2-1,1 0,-2 0,0-1,-1 1,0-1,-1-1,2-13,-5 27,-1 1,1-1,-1 0,1 1,-1-1,0 0,0 0,0 0,0 1,0-1,0 0,0 0,0 0,-1 1,1-1,-1 0,1 1,-1-1,0 0,0 1,0-1,0 1,0-1,0 1,0-1,0 1,0 0,-1 0,1-1,0 1,-1 0,1 0,-1 0,0 1,1-1,-1 0,0 1,1-1,-1 1,0-1,0 1,1 0,-1 0,0-1,0 1,1 1,-1-1,0 0,0 0,0 1,1-1,-1 1,0-1,1 1,-1 0,-16 8</inkml:trace>
  <inkml:trace contextRef="#ctx0" brushRef="#br0" timeOffset="15241.434">19021 920,'10'-14,"17"-19,9-10,4 4,-6 3,-3 8,-3 3,-5 12,-7 7</inkml:trace>
  <inkml:trace contextRef="#ctx0" brushRef="#br0" timeOffset="-12648.223">536 384,'-91'160,"-31"69,66-116,231-364,-26 2,-144 272,-7 35,0-38,1 1,0 0,2 0,1-1,0 1,2 0,2 6,-5-22,2 0,-1 0,1 0,-1 0,1-1,1 1,-1-1,1 0,-1 1,1-2,0 1,1 0,-1-1,1 0,-1 0,1 0,0-1,0 0,0 1,0-2,1 1,-1-1,0 1,1-2,-1 1,1 0,-1-1,1 0,-1-1,1 1,-1-1,1 0,-1 0,0-1,1 1,-1-1,0 0,0-1,0 1,-1-1,1 0,0 0,-1-1,0 1,1-2,6-9,0-1,-2 0,0 0,0-1,-1 0,-2 0,1-1,-2 0,0 0,2-14,-4 7</inkml:trace>
  <inkml:trace contextRef="#ctx0" brushRef="#br0" timeOffset="-12368.912">1129 440,'-17'41,"2"0,1 1,2 0,3 1,0 4,8-45,0 1,0 0,0-1,0 1,1-1,-1 1,1 0,0 0,0-1,0 1,0 0,0 0,1-1,-1 1,1 0,0-1,-1 1,1-1,1 1,-1-1,0 1,0-1,1 1,0-1,-1 0,1 0,0 0,0 0,0 0,0-1,0 1,0 0,1-1,-1 0,1 1,-1-1,1 0,-1 0,1-1,0 1,-1 0,1-1,0 0,-1 1,1-1,0 0,0 0,-1-1,4 0,7-5,1 0,-1-2,-1 0,1 0,-1-1,-1-1,1 0,-2 0,1-1,-2 0,1-1,-2 0,1-1,5-13,-6 16,-1-1,0-1,0 1,-2-1,1 0,-1-1,-1 1,-1-1,0 0,0 0,-1 0,-1 0,0 0,-1-1,0 1,-1 0,0 0,-1 0,-3-10,1 19,0 0,0 1,0-1,-1 1,1 0,-1 0,0 0,1 1,-1 0,0 0,-1 0,1 0,0 1,-1 0,1 0,0 0,-1 1,1-1,-1 2,1-1,-1 0,1 1,-1 0,1 0,0 1,0 0,0-1,-1 2,2-1,-5 3,-16 8</inkml:trace>
  <inkml:trace contextRef="#ctx0" brushRef="#br0" timeOffset="-5450.304">2173 526,'0'0,"-1"1,1 0,-1 0,1-1,0 1,-1 0,1 0,0-1,-1 1,1 0,0 0,0 0,0 0,0 0,0-1,0 1,0 0,0 0,0 0,0 0,0 0,0-1,1 1,-1 0,0 0,1 0,-1-1,0 1,1 0,-1-1,1 1,0 0,-1-1,1 1,-1 0,1-1,0 1,-1-1,1 1,0-1,0 0,-1 1,1-1,0 0,0 1,0-1,0 0,41 17,-26-13,1 0,-1-2,1 0,0 0,0-2,-1 0,1-1,0-1,0 0,-1-2,1 1,-1-2,0 0,-1-1,13-7,-25 10,0 0,0-1,0 0,0 1,0-1,-1 0,0 0,0-1,0 1,0 0,-1-1,0 1,1-1,-2 1,1-1,0 0,-1 1,0-1,0 0,-1 1,1-1,-1 0,0 1,0-1,0 1,-1-1,0 1,1 0,-2 0,1-1,0 1,-1 1,0-1,0 0,0 1,0-1,0 1,-1 0,0 0,1 0,-1 1,0-1,0 1,-1 0,1 0,0 1,-3-2,-1 1,0-1,-1 1,1 0,-1 1,1 0,-1 0,0 0,1 2,-1-1,1 1,-1 0,1 0,-1 1,1 1,0-1,-1 1,2 1,-1-1,0 1,1 1,-1-1,1 1,1 1,-1-1,1 1,0 0,0 1,0-1,1 1,0 0,0 1,1-1,0 2,-3-1,1-1,0 1,1 0,0 1,0-1,1 1,0 0,1 0,-1 0,2 0,-1 1,2-1,-1 1,1 0,0-1,1 1,0 0,1 0,0-1,1 1,0-1,0 1,1-1,0 1,0-1,5 8,5-7,0 0,1 0,0-1,1-1,0 0,0-1,0-1,1 0,0-1,0-1,1-1,-1 0,1-1,-1 0,1-2,0 0,-1-1,16-2,63-15,-76 13</inkml:trace>
  <inkml:trace contextRef="#ctx0" brushRef="#br0" timeOffset="-4864.707">3020 384,'-270'373,"253"-340,31-40,157-205,-39 32,-132 179,0 1,1-1,-1 1,0-1,1 1,-1-1,1 1,-1-1,0 1,1-1,-1 1,1 0,-1-1,1 1,0 0,-1-1,1 1,-1 0,1 0,-1-1,1 1,0 0,-1 0,1 0,0 0,-1 0,1 0,0 0,-1 0,1 0,-1 0,1 0,0 0,-1 1,1-1,-1 0,1 0,0 1,-1-1,1 0,-1 1,1-1,-1 1,1-1,-1 0,0 1,1-1,-1 1,1-1,-1 1,0 0,1-1,-1 1,0-1,0 1,0 0,1-1,-1 1,0-1,0 1,0 0,0-1,0 1,0 0,0-1,0 1,0 0,1 53,-1-46,-2 32,0-29,1 1,1 0,-1 0,2 0,0 0,0-1,1 1,0 0,1-1,0 1,1-1,5 9,-8-18,0 1,0-2,1 1,-1 0,1 0,-1 0,1-1,0 1,-1-1,1 1,0-1,0 0,0 0,0 1,0-1,0-1,1 1,-1 0,0-1,0 1,1-1,-1 1,0-1,1 0,-1 0,0 0,0 0,1-1,-1 1,0-1,1 1,-1-1,0 0,0 0,0 0,0 0,0 0,0 0,0 0,0-1,0 1,-1-1,2-1,62-83,15-119,-76 192,-2 3</inkml:trace>
  <inkml:trace contextRef="#ctx0" brushRef="#br0" timeOffset="-4086.776">3585 639,'35'-21,"0"-2,-2-1,0-2,-2-1,-1-1,24-30,-47 49,0 0,-1 0,-1 0,1-1,-2 0,1 0,-1 0,-1-1,0 1,2-11,-5 19,-1-1,1 1,-1 0,0-1,1 1,-1 0,0 0,-1 0,1-1,0 1,0 0,-1 0,1 1,-1-1,0 0,0 0,1 1,-1-1,0 1,0 0,0-1,-1 1,1 0,0 0,0 1,-1-1,1 0,0 1,-1-1,1 1,0 0,-1 0,1 0,-1 0,1 0,-1 0,1 1,0-1,-1 1,1-1,0 1,0 0,-1 0,1 0,0 0,-1 2,-15 7,1 0,0 1,1 1,1 1,0 0,0 1,2 1,-1 0,2 1,0 0,1 1,-7 14,13-22,1 0,0 0,1 0,-1 1,2-1,-1 1,2-1,-1 1,1 0,0 7,1-13,0 0,1-1,-1 1,1-1,-1 1,1-1,0 1,0-1,0 0,1 1,-1-1,1 0,0 0,0 0,0 0,0 0,1-1,-1 1,1-1,-1 1,1-1,0 0,0 0,0 0,0 0,0-1,1 1,-1-1,0 0,2 1,16 0,0 0,-1-1,1-2,0 0,-1-1,1-1,-1 0,1-2,-1-1,-1 0,1-1,-1-1,0-1,-1-1,0-1,-1 0,0-1,-1-1,10-9,-6 3,-1 0,-1-1,-1-1,0-1,-2-1,-1 0,0-1,-2 0,0-3,5-25,-30 64,12-7,-1-1,1 0,0 1,0-1,1 1,-1-1,1 1,0-1,0 1,0-1,1 1,0-1,0 0,0 1,0-1,1 0,-1 1,1-1,0 0,1 0,-1-1,1 1,-1 0,1-1,0 0,0 1,1-1,-1 0,1-1,0 1,0 0,-1-1,0 1,1 0,-1 0,0 0,0 0,-1 0,1 1,0-1,-1 1,0-1,0 1,0 0,-1 0,1 0,-1 0,0 0,0 1,0-1,-1 0,1 0,-1 1,0-1,0 0,-1 0,1 1,-1-1,0 0,0 0,-1 0,1 0,-1 0,0 0,0 0,0 0,-15 27,11-23,1 1,0 0,1 0,-1 0,2 0,-1 1,1 0,1-1,0 1,0 0,1 0,0 4,1-11,1-1,-1 0,1 1,-1-1,1 0,0 1,0-1,0 0,0 0,1 0,-1 0,1 0,-1 0,1 0,-1-1,1 1,0-1,0 1,0-1,0 1,0-1,0 0,0 0,1 0,-1 0,0 0,1-1,-1 1,0-1,1 0,-1 1,0-1,1 0,-1 0,1-1,-1 1,1 0,-1-1,0 1,1-1,-1 0,0 0,0 0,0 0,0 0,1 0,-2-1,1 1,0-1,0 1,0-1,-1 0,1 0,14-9</inkml:trace>
  <inkml:trace contextRef="#ctx0" brushRef="#br0" timeOffset="-3332.774">4854 328,'-16'2,"1"0,-1 0,1 2,0 0,0 0,0 2,1 0,0 0,0 1,0 1,1 0,0 1,1 1,0 0,-3 3,4-2,1 1,0 0,0 0,1 1,1 0,0 1,1 0,0 0,1 1,1-1,0 1,0 8,4-22,1 1,-1 0,1 0,0 0,0-1,0 1,0 0,0 0,0 0,0 0,1-1,-1 1,0 0,1 0,0-1,-1 1,1 0,0-1,0 1,0-1,0 1,0-1,0 1,1-1,-1 0,0 1,1-1,-1 0,1 0,-1 0,1 0,0 0,-1-1,1 1,0 0,-1-1,1 1,0-1,0 0,0 1,-1-1,1 0,0 0,1 0,81-17,-60 5,0-1,-1-1,-1-1,0-1,-1-1,-1-1,0 0,-1-2,-1 0,-2-2,10-13,-25 33,30-31,-30 32,-1 1,1-1,0 1,-1-1,1 1,0 0,-1-1,1 1,0 0,-1 0,1 0,0 0,-1-1,1 1,0 0,0 0,-1 0,1 0,0 0,-1 1,1-1,0 0,0 0,-1 0,1 1,0-1,-1 0,1 1,-1-1,1 0,0 1,-1-1,1 1,-1-1,1 1,-1-1,1 1,-1 0,1-1,-1 1,0-1,1 1,-1 0,0-1,0 1,0 0,1 0,-1-1,0 1,0 0,0-1,0 1,0 0,0 0,0-1,0 1,0 0,-1 0,13 228,23-29,-31-176,0 1,-2-1,0 1,-2-1,0 1,-2 0,-1-1,-1 0,-1 0,-1 0,-1 0,-1-1,-1 0,-1 0,-1-1,-1-1,-1 0,-1 0,-7 7,-72 28,90-55,-1 0,1 0,0 0,0 0,-1-1,1 0,-1 1,1-1,0 0,-1-1,1 1,-1 0,1-1,0 0,0 0,-1 0,1 0,0-1,0 1,0-1,0 0,0 1,1-1,-1-1,0 1,1 0,0-1,-1 1,1-1,-1-1,-1-8,0 1,1 0,0-1,1 0,1 0,0 1,0-1,1 0,0 0,1 0,1 0,0 0,0 1,1-1,1 1,0 0,0 0,1 0,1 0,6-9,-6 7,10-22,1 2,2 0,1 1,1 1,2 1,15-14,-21 26</inkml:trace>
  <inkml:trace contextRef="#ctx0" brushRef="#br0" timeOffset="-2716.952">5334 384,'-9'11,"0"1,1 0,0 1,1 0,1 0,0 0,0 1,1 0,1 0,-1 3,1-1,0 1,1 1,1-1,1 0,0 0,1 1,1 0,0-15,0 0,0 0,0 0,1 0,-1-1,1 1,-1 0,1-1,0 1,0-1,0 0,0 1,1-1,-1 0,1-1,-1 1,1 0,0-1,-1 1,1-1,0 0,0 0,0 0,0 0,0 0,0-1,0 1,0-1,0 0,0 0,1 0,-1-1,0 1,0-1,0 1,0-1,0 0,0 0,0 0,-1-1,1 1,0-1,-1 1,1-1,-1 0,1 0,-1 0,0 0,0-1,0 1,0-1,0 0,21-19,-1-1,-2-1,0-1,-2-1,-1 0,3-9,44-61,-61 90,1 0,0 1,0 0,1 0,0 0,0 0,0 1,0 0,0 0,1 0,0 1,0 0,0 0,0 0,6-1,-8 5,-1 1,0 0,0 0,-1 0,1 0,0 0,-1 0,1 1,-1 0,1-1,-1 1,0 0,-1 0,1 0,0 0,-1 0,1 0,-1 1,0-1,0 0,-1 1,1-1,-1 1,1-1,-1 1,0-1,0 1,2 7,6 38,-3 1,-2-1,-1 1,-5 34,1 2,2-42,-1 0,-3 0,-1 0,-2-1,-2 0,-2 0,-2-1,-16 34,27-69,-1 0,0 0,0 0,0-1,-1 1,0-1,-1 0,1 0,-1-1,-1 0,1 1,0-1,-1-1,0 1,0-1,-1 0,1-1,-1 0,0 0,0 0,-2 0,5-4,0-1,1 1,-1-1,1 0,-1 0,1 0,0-1,-1 1,1-1,0 0,1 0,-1 0,1 0,-1 0,1-1,0 1,0-1,0 1,1-1,-1 0,1 0,0 0,0 0,0 0,1 0,-1 0,1 0,0 0,0 0,0 0,1 0,-1 0,1 0,0 0,0 0,1 1,1-5,6-22,2 0,1 1,2 0,0 1,2 1,1 0,5-3,91-103,-93 115</inkml:trace>
  <inkml:trace contextRef="#ctx0" brushRef="#br0" timeOffset="26245.997">395 1118,'39'363,"-3"-42,-29-264,-3 0,-2 0,-6 51,-22-24,16-70</inkml:trace>
  <inkml:trace contextRef="#ctx0" brushRef="#br0" timeOffset="26492.538">1 1824,'38'-15,"27"-9,8 0,0-2,-7 5,-10 0,-9 4,-9 5,-5-1,-4 3,-7-3,-2 2,-5-3,1 2,-4-3,-2-3,-4 2</inkml:trace>
  <inkml:trace contextRef="#ctx0" brushRef="#br0" timeOffset="26874.372">678 1203,'2'173,"8"-1,29 150,-37-310,-1 0,1 0,0 0,0 0,1 0,1-1,0 0,0 0,1 0,1 0,0 0,0-1,3 3,-7-11,1-1,-1 0,0 1,0-1,0 0,1 0,-1 0,1 0,-1-1,1 1,-1-1,1 0,-1 1,1-1,-1 0,1 0,-1-1,1 1,-1 0,1-1,-1 0,1 1,-1-1,0 0,1 0,-1-1,0 1,0 0,2-2,62-50,-60 47,127-115,-131 119,0 0,0 0,0 0,0 1,0-1,1 0,-1 1,1 0,-1-1,1 1,0 0,-1 0,1 1,0-1,0 0,0 1,-1 0,1 0,0 0,0 0,0 0,0 0,-1 1,1-1,0 1,0 0,-1 0,1 0,0 0,-1 0,1 1,-1-1,0 1,1-1,-1 1,0 0,0 0,0 0,0 0,0 1,-1-1,1 0,-1 1,1-1,-1 1,0-1,0 1,0 1,9 38,-10-37,0-1,0 1,0-1,1 1,0-1,0 1,0-1,1 0,-1 0,1 1,0-1,0 0,1-1,-1 1,1 0,0-1,0 1,0-1,0 0,0 0,2 1,10-1</inkml:trace>
  <inkml:trace contextRef="#ctx0" brushRef="#br0" timeOffset="27495.822">1693 1739,'-25'17,"0"2,0 1,2 1,1 1,1 1,0 1,2 0,-16 27,34-50,0 0,0 1,0-1,0 0,0 0,0 1,0-1,0 0,0 1,1-1,-1 1,1-1,-1 1,1 0,-1-1,1 1,0-1,0 1,0 0,0-1,0 1,0-1,0 1,0 0,1-1,-1 1,1-1,-1 1,1-1,0 1,-1-1,1 1,0-1,0 0,0 1,0-1,0 0,0 0,1 0,-1 0,0 0,0 0,1 0,-1 0,1-1,-1 1,1 0,-1-1,1 1,-1-1,1 1,0-1,-1 0,1 0,-1 0,1 0,0 0,-1 0,1 0,-1-1,1 1,18-6,0-1,0-1,-1-1,0-1,0-1,-1 0,-1-1,2-2,132-115,-150 128,-1-1,1 1,0 0,-1 0,1 0,0 0,0 0,0 0,0 0,0 0,0 1,0-1,0 0,0 0,0 1,1-1,-1 1,0-1,0 1,1-1,-1 1,0 0,1 0,-1 0,0 0,1 0,-1 0,0 0,0 0,1 0,-1 0,0 1,1-1,-1 1,0-1,0 1,1-1,-1 1,0 0,0-1,0 1,0 0,0 0,0 0,0 0,0 0,-1 0,1 0,0 0,0 0,-1 0,1 1,-1-1,1 0,-1 0,0 1,1-1,-1 0,0 1,0-1,0 0,0 1,0-1,3 42,-4-40,0 1,1-1,-1 1,1 0,0-1,0 1,0-1,1 1,-1 0,1-1,0 1,0-1,0 1,0-1,1 0,-1 1,1-1,0 0,0 0,0 0,0 0,1 0,-1-1,1 1,-1-1,1 0,0 1,0-1,0-1,0 1,1 0,-1-1,4 2,1-2,0 0,0-1,0 0,0 0,0-1,0 0,0 0,-1-1,1 0,0 0,-1-1,1 0,-1 0,0-1,0 1,0-2,0 1,-1-1,4-3,103-117,-90 94,-1-1,-1-1,-3-1,0-1,-2-1,-2 0,-1-1,-2 0,-2-1,-1 0,1-27,-4-129,-5 193,1 0,-1 0,0 0,1 0,-1-1,0 1,0 0,1 0,-1-1,0 1,0 0,0 0,-1 0,1-1,0 1,0 0,-1 0,1-1,-1 1,1 0,-1 0,1 0,-1 0,0 0,1 0,-1 0,0 0,0 0,0 0,0 0,0 1,0-1,0 0,0 1,0-1,0 0,0 1,0 0,0-1,-1 1,1 0,0-1,0 1,-1 0,1 0,0 0,0 0,0 0,-1 0,1 0,0 1,0-1,-1 0,1 1,0-1,0 1,0-1,0 1,0-1,0 1,0 0,0 0,-1 0,-9 16,1 1,1 0,0 0,2 1,0 0,1 1,0-1,2 1,1 0,0 0,1 0,1 1,1-1,1 0,1 1,1 1,-2 13,0-12,1-1,0 0,2 0,0-1,2 1,0-1,2 0,0 0,1-1,1 0,4 4,77 143,-90-167,0 1,-1 0,1 0,0 0,0-1,-1 1,1 0,0 0,-1 0,1 0,-1 0,1 0,-1 0,0 0,1 0,-1 1,0-1,0 0,0 0,0 0,0 0,0 0,0 0,0 1,0-1,0 0,-1 0,1 0,0 0,-1 0,1 0,-1 0,1 0,-1 0,0 0,1 0,-1 0,0 0,0-1,1 1,-1 0,0-1,0 1,0 0,0-1,0 1,0-1,0 1,0-1,0 0,0 1,-12-4</inkml:trace>
  <inkml:trace contextRef="#ctx0" brushRef="#br0" timeOffset="27747.358">2060 1541,'43'0,"39"0,14-4,-4-3,-8 1,-13 1,-10 2,-10 1,-9 1,-6 0,-11 1</inkml:trace>
  <inkml:trace contextRef="#ctx0" brushRef="#br0" timeOffset="28608.273">3387 1683,'4'38,"1"0,2 0,1-1,3 0,0-1,3 0,16 32,-29-66,0 0,0 1,1-1,-1 0,1 0,-1 0,1 0,0 0,0-1,0 1,0 0,0-1,0 1,0-1,0 0,1 0,-1 0,0 0,1 0,-1 0,1-1,-1 1,1-1,0 0,-1 0,1 0,-1 0,1 0,-1 0,1-1,-1 1,1-1,-1 0,1 1,-1-1,0 0,1-1,-1 1,0 0,0-1,0 1,0-1,0 0,0 1,0-1,-1 0,2-1,182-166,-140 132,-8 4,1 2,2 1,1 2,1 2,7-1,-46 26,-1 0,0 0,1 0,-1 0,1 0,-1 0,1 1,-1-1,1 1,0-1,-1 1,1 0,0 0,-1 1,1-1,-1 0,1 1,-1 0,1-1,-1 1,1 0,-1 0,1 1,-1-1,0 0,0 1,0-1,0 1,0 0,0 0,0 0,0 0,-1 0,1 0,-1 0,1 0,-1 1,0-1,0 1,0-1,0 1,-1-1,1 2,4 9,-1 0,0 1,-1-1,0 1,-1 0,-1-1,0 1,-1 0,0 0,-1 0,-1-1,0 1,-1 0,-1-1,-3 9,5-11,0-1,-1 0,0 0,-1 1,0-2,-1 1,0-1,0 1,-1-1,0-1,-1 1,0-1,0 0,-1-1,0 0,0 0,-1-1,1 0,-2 0,1-1,0 0,-1 0,0-1,-5 1,13-5,0 1,1-1,-1 0,0 1,1-1,-1 0,0 0,1 0,-1-1,0 1,1 0,-1-1,0 1,1-1,-1 1,1-1,-1 0,1 1,-1-1,1 0,-1 0,1 0,0 0,-1-1,1 1,0 0,0 0,0-1,0 1,0-1,0 1,1-1,-1 1,0-1,1 1,-1-1,1 0,-1 1,1-1,0 0,0 1,0-1,0 0,0 0,0-3,1 1,0-1,0 1,0-1,0 1,1 0,0-1,0 1,0 0,0 0,1 0,-1 0,1 1,0-1,0 1,1-1,7-4,1 1,0 0,0 1,1 1,-1-1,1 2,0 0,0 1,1 0,-1 1,1 0,-1 1,1 1,0 0,-1 1,5 0,58-2,-53-3,-5-2</inkml:trace>
  <inkml:trace contextRef="#ctx0" brushRef="#br0" timeOffset="28865.794">3302 1203,'0'34,"5"20,1 1</inkml:trace>
  <inkml:trace contextRef="#ctx0" brushRef="#br0" timeOffset="30980.509">4854 2162,'37'-37,"68"-66,-4-5,62-89,-156 188,0-1,0 0,-1 0,0 0,0-1,-2 0,1 0,-1-1,-1 1,0-1,0 0,-2 0,1 0,-1 0,-1-4,0 14,-1-1,1 1,-1 0,1 0,-1 0,0-1,0 1,0 0,0 0,0 0,-1 0,1 0,-1 1,1-1,-1 0,1 1,-1-1,0 1,0-1,0 1,0 0,0 0,0 0,0 0,0 0,0 0,-1 1,1-1,0 1,0-1,-1 1,1 0,0 0,-1 0,1 0,0 1,-1-1,1 0,-3 1,0 0,0 1,1-1,-1 1,0 0,1 0,0 0,-1 1,1-1,0 1,0 0,0 0,1 1,-1-1,1 1,-1 0,0 2,2-3,-1 1,1-1,0 1,0 0,0 0,1 0,-1 0,1 0,0 0,0 1,1-1,-1 0,1 0,0 1,0-1,0 0,1 1,-1-1,1 0,0 0,1 0,-1 0,1 1,-1-2,1 1,0 0,1 0,-1-1,1 1,-1-1,1 0,0 0,0 0,0 0,1 0,-1-1,1 1,0-1,-1 0,1 0,11 4,1-1,-1-1,1 0,0-1,0 0,0-2,0 0,0 0,0-2,4 0,57 2,-74-1,-1 0,1 0,-1 0,1 1,-1 0,1-1,-1 1,1 0,-1 0,0 0,0 0,1 1,-1-1,0 0,0 1,0 0,0-1,0 1,-1 0,1 0,-1 0,1 0,-1 0,1 1,-1-1,0 0,0 1,0-1,-1 1,1-1,-1 1,1-1,-1 1,0-1,1 1,-2-1,1 1,0-1,0 2,-28 100,3-23,25-79,0 0,0 0,0 0,0 0,0 1,0-1,1 0,-1 0,1 0,0 0,-1 0,1 0,0 0,0 0,0 0,1 0,-1-1,0 1,1 0,-1-1,1 1,-1-1,1 1,0-1,0 0,-1 0,1 0,0 0,0 0,0 0,0 0,0-1,1 1,-1-1,0 0,2 1,13-1,1-1,-1-1,0 0,0-1,0-1,0-1,-1 0,1-1,-2-1,1 0,0-1,-2-1,1-1,-1 0,0 0,-1-2,0 1,-1-2,0 0,-1 0,3-6,75-93,-87 96,-26 32,16-9,0 0,0 0,1 1,1 0,-1 1,1-1,0 1,1 1,0-1,1 1,0-1,0 1,1 0,0 1,1-1,0 0,1 1,0 0,0-1,1 1,1-1,0 1,0-1,1 1,0-1,1 0,1 3,1-8,0-1,0 1,0-1,1-1,-1 1,1-1,0 0,0 0,1-1,-1 0,0 0,1 0,-1-1,1 0,-1 0,1 0,0-1,-1 0,1-1,0 1,-1-1,1-1,-1 1,1-1,-1 0,0 0,1-1,-1 0,3-2,6-2,-1 0,1-2,-1 1,-1-2,0 0,0 0,-1-1,0-1,-1 0,-1 0,0-1,0-1,-1 1,-1-2,0 1,-1-1,-1 0,0 0,-1-1,-1 0,0 0,0-11,-4 21,0 0,-1 0,1 0,-1 0,-1 1,1-1,-1 0,0 1,-1-1,1 1,-1 0,0 0,0 0,-1 0,0 0,1 1,-1-1,-1 1,1 0,-1 1,1-1,-1 1,0 0,-1 0,1 0,0 1,-1-1,1 1,-1 1,0-1,0 1,1 0,-1 0,-6 1,5 0,0 0,0 1,0-1,0 2,0-1,0 1,1 0,-1 0,1 1,-1 0,1 0,0 0,0 1,0 0,0 0,1 1,0-1,0 1,0 0,0 1,1-1,0 1,0 0,1 0,-1 0,1 0,0 1,1-1,0 1,0 0,-1 6,4-9,0-1,0 1,0-1,0 1,0-1,1 0,0 0,0 1,0-1,0 0,0-1,0 1,1 0,-1-1,1 1,0-1,0 0,0 0,0 0,0 0,0-1,0 1,1-1,-1 0,1 0,2 1,96 17,-64-19,0-1,-1-3,0 0,0-3,0-1,-1-2,0-1,7-5,-16 7,0 0,-1-2,0-1,-1-2,0 0,-1-1,0-2,-2 0,0-2,-1 0,-1-1,0-1,-2-1,-1-1,0 0,-2-2,-1 1,-1-2,-1 0,9-27,-13-35,-8 87,0-1,0 0,0 0,0 0,-1 0,1 0,-1 0,1 0,-1 0,0 0,1 0,-1 1,0-1,0 0,-1 0,1 1,0-1,0 1,-1-1,1 1,-1 0,1 0,-1-1,0 1,1 0,-1 0,0 1,0-1,0 0,0 1,1-1,-1 1,0-1,0 1,0 0,0 0,0 0,0 0,0 0,0 0,-1 1,-9 4,0 1,1 0,0 0,0 1,1 1,-1 0,2 0,-1 1,1 1,1-1,0 1,0 1,1-1,0 1,1 1,0-1,-1 5,-6 12,1 0,2 1,1 0,1 0,1 1,2 0,1 0,2 1,0-1,2 0,2 1,2 14,-2-35,-1 0,1-1,1 0,0 1,0-1,1 0,0 0,1-1,-1 1,2-1,-1 0,1-1,0 1,1-1,0 0,0-1,0 1,1-1,0-1,0 0,1 0,-1 0,1-1,0 0,0-1,1 0,-1-1,0 0,1 0,0-1,9 1,0-2,0 0,1-1,-1-1,0-1,0-1,-1 0,1-1,-1-1,0-1,0-1,-1 0,0-1,-1-1,1-1,-2 0,0-1,4-4,23-25,-1-1,-3-3,-1-1,-2-1,26-49,-39 57,-1-1,-2-1,-1-1,1-10,-7-32,-12 82,0 0,0 0,0 1,0-1,-1 0,1 0,0 0,-1 1,1-1,-1 0,0 1,0-1,1 0,-1 1,0-1,0 1,0-1,-1 1,1 0,0-1,-1 1,1 0,0 0,-1 0,1 0,-1 0,0 0,1 1,-1-1,0 0,1 1,-1-1,0 1,0 0,0 0,1-1,-1 1,0 0,0 0,0 1,1-1,-1 0,-1 1,-9 4,-1 0,1 1,-1 0,2 1,-1 1,1 0,0 0,1 1,0 0,0 1,1 0,0 1,1 0,0 0,-5 11,-3 2,1 1,1 1,1 0,1 1,2 0,1 1,1 0,1 0,-1 12,7-27,1 0,0-1,0 1,1 0,1-1,0 1,1-1,0 0,1 0,0 0,1 0,1 0,-1-1,2 0,0 0,0-1,1 0,0 0,0-1,1 0,1 0,-1-1,2-1,-1 1,1-2,0 1,0-1,0-1,4 1,13-9,-20-7</inkml:trace>
  <inkml:trace contextRef="#ctx0" brushRef="#br0" timeOffset="31225.051">7789 1739,'-9'33,"-4"12</inkml:trace>
  <inkml:trace contextRef="#ctx0" brushRef="#br0" timeOffset="31560.541">7902 1287,'0'15,"0"4</inkml:trace>
  <inkml:trace contextRef="#ctx0" brushRef="#br0" timeOffset="34882.736">8213 1627,'-47'284,"36"-182,34-142,0-12,124-244,-147 296,1 1,-1 0,0 0,0 0,0 0,1-1,-1 1,0 0,1 0,-1 0,1-1,-1 1,1 0,-1-1,1 1,-1 0,1-1,-1 1,1-1,0 1,0-1,-1 1,1-1,0 1,0-1,-1 0,1 0,0 1,0-1,0 0,0 0,-1 0,1 0,0 0,0 0,0 0,0 0,0 0,-1 0,1 0,0-1,0 1,0 0,-1-1,1 1,0 0,0-1,-1 1,1-1,0 1,-1-1,1 1,0-1,-1 0,1 1,-1-1,1 0,-1 0,1 1,-1-1,0 0,1 0,-1 0,0 1,0-1,0 0,1 0,-1 0,0 0,0 0,42 155,-42-149,1-1,-1 1,1-1,0 1,1-1,-1 1,1-1,0 0,0 0,0 0,0 0,1 0,0 0,-1-1,1 1,1-1,-1 0,0 0,1 0,0 0,-1-1,1 1,0-1,1 0,-1 0,0-1,0 1,1-1,-1 0,1 0,-1 0,1-1,-1 1,1-1,0 0,-1-1,1 1,-1-1,1 0,3-1,1-4,1 0,-1-1,0 0,0 0,-1-1,0-1,-1 1,0-1,0 0,-1-1,3-4,10-14,7-16,-18 25</inkml:trace>
  <inkml:trace contextRef="#ctx0" brushRef="#br0" timeOffset="35442.851">9144 1654,'-14'-2,"0"1,0 0,0 0,0 1,0 1,1 1,-1 0,0 0,0 2,1 0,0 0,-9 5,16-7,0 1,0 0,0 0,0 1,1 0,-1 0,1 0,0 0,0 1,1 0,-1 0,1 0,0 1,1-1,-1 1,1 0,0 0,0 0,1 1,0-1,0 1,1-1,-1 1,1-1,1 1,-1 6,2-7,0-1,0 0,0 0,1 0,0 0,0 0,0 0,0-1,1 1,0-1,0 1,0-1,0 0,1 0,-1 0,1-1,0 1,0-1,1 0,-1 0,0-1,1 1,0-1,0 0,0 0,0 0,0-1,0 0,0 0,0 0,0-1,1 1,-1-1,0 0,0-1,1 0,-1 1,0-1,0-1,0 1,0-1,4-2,11-5,0-1,-1-1,0 0,-1-2,0 0,-1-1,-1 0,15-17,77-61,-107 90,1 1,-1-1,1 1,0 0,-1 0,1-1,0 1,0 0,0 0,0 1,-1-1,1 0,0 1,0-1,1 1,-1-1,0 1,0 0,0 0,0 0,0 0,0 1,0-1,0 0,0 1,0-1,0 1,0 0,0 0,0 0,0 0,-1 0,1 0,0 0,-1 0,1 1,-1-1,1 1,-1-1,1 1,-1 0,0-1,1 3,2 15,0 1,-2-1,0 1,-1 0,-1 0,-1 0,-3 19,3-23,-27 233,27-213,-1 0,-2 0,-2 0,-1-1,-1 0,-2 0,-2-1,-1-1,-1 0,-2 0,-2-2,0 0,-20 23,32-46,-42 40,47-47,0-1,0 1,-1 0,1 0,0 0,0-1,0 1,0-1,-1 1,1-1,0 1,-1-1,1 0,0 0,-1 0,1 1,0-1,-1 0,1-1,0 1,-1 0,1 0,0-1,-1 1,1 0,0-1,0 1,-1-1,1 0,0 1,0-1,0 0,0 0,0 0,0 0,0 0,0 0,0 0,1 0,-1 0,0 0,0 0,1 0,-1-1,-2-10,1 0,1 0,0 0,0-1,1 1,1 0,0 0,0 0,1 0,1 0,0 0,1 0,0 1,1-1,1-1,27-66,3 1,3 3,4 1,25-32,35-24,-85 113</inkml:trace>
  <inkml:trace contextRef="#ctx0" brushRef="#br0" timeOffset="38794.098">10329 1598,'-6'4,"0"0,0 0,1 1,0-1,0 1,0 1,0-1,1 1,0 0,0 0,0 0,1 0,0 1,0-1,0 1,1 0,0 0,1 0,-1 0,1 0,1 0,-1 0,1 0,1 0,-1 0,1 1,0-1,1 0,0 0,1 3,0 1,0 0,1 0,1-1,-1 0,2 1,-1-2,2 1,-1-1,1 0,0 0,1 0,0-1,3 1,-8-6,1 0,-1 0,1-1,0 1,0-1,0 0,0 0,0 0,1-1,-1 0,1 1,-1-2,1 1,-1 0,1-1,-1 0,1 0,-1 0,1-1,-1 1,1-1,-1 0,1 0,-1-1,0 0,1 1,-1-1,0-1,0 1,0 0,-1-1,1 0,2-3,79-105,-60 70,-23 40,0-1,0 0,1 1,-1 0,1-1,-1 1,1 0,-1 0,1 1,0-1,-1 0,1 1,0 0,0-1,-1 1,1 0,0 1,0-1,-1 0,1 1,0 0,0-1,-1 1,1 0,-1 0,1 1,-1-1,1 0,-1 1,0-1,0 1,0 0,0 0,0 0,0 0,0 0,0 0,-1 1,1-1,-1 0,1 3,31 21,-27-22,0-1,1 0,-1 0,1 0,-1-1,1 1,0-2,0 1,0-1,0 0,0-1,0 1,0-1,0-1,0 1,0-1,0-1,-1 1,1-1,0 0,-1-1,1 1,-1-1,1-1,-1 1,0-1,-1 0,1 0,-1-1,2-2,4-3,-1-1,-1 0,0-1,0 0,-1 0,-1-1,0 0,0-1,-2 1,1-1,-2 0,0 0,-1-1,0 1,-1-1,-1 0,0 1,-1-10,-1 24</inkml:trace>
  <inkml:trace contextRef="#ctx0" brushRef="#br0" timeOffset="39084.382">11402 1739,'-5'28,"-1"20,0 7,1-2,1-15,2-13</inkml:trace>
  <inkml:trace contextRef="#ctx0" brushRef="#br0" timeOffset="39330.914">11402 1344,'0'0</inkml:trace>
  <inkml:trace contextRef="#ctx0" brushRef="#br0" timeOffset="39584.442">11740 1203,'18'217,"-9"-127,-4 1,-6 90,-1-55,2-15,0-111</inkml:trace>
  <inkml:trace contextRef="#ctx0" brushRef="#br0" timeOffset="39812.519">11515 1683,'38'-5,"28"-1,6-1,-3 2,-9 2,-15-4,-10 0,-11-5,-10 1</inkml:trace>
  <inkml:trace contextRef="#ctx0" brushRef="#br0" timeOffset="40231.541">12051 1260,'-17'375,"15"-353,-2 0,1-1,2 1,0 0,1 0,1-1,1 1,1 0,1-1,1 0,6 18,-9-36,0 0,0 1,0-1,0 0,0 0,1 0,-1-1,1 1,0 0,0-1,0 0,0 0,0 0,1 0,-1 0,0 0,1-1,-1 0,1 0,0 0,-1 0,1 0,0-1,0 0,0 0,-1 0,1 0,0 0,0-1,-1 1,1-1,0 0,-1 0,1-1,-1 1,1-1,-1 0,0 0,0 0,0 0,0 0,0-1,1 0,169-160,-172 161,1 0,-1 1,0-1,1 0,0 1,-1-1,1 1,0 0,-1 0,1 0,0-1,0 2,0-1,0 0,0 0,0 1,1-1,-1 1,0-1,0 1,0 0,0 0,1 0,-1 0,0 0,0 1,0-1,0 1,0-1,0 1,0 0,0 0,0 0,0 0,0 0,0 0,0 1,-1-1,1 0,0 1,-1 0,7 83,-9-79,0 0,0 0,1 0,0 0,0 0,1 1,0-1,0 0,0 0,0 0,1-1,0 1,1 0,-1-1,1 1,8 7</inkml:trace>
  <inkml:trace contextRef="#ctx0" brushRef="#br0" timeOffset="40578.895">12728 1683,'-8'20,"0"1,2 0,0 0,1 0,2 1,0 0,1 0,1 0,1-1,1 1,3 12,-4-31,0 0,1-1,-1 1,1 0,0-1,0 1,0-1,0 1,0-1,0 1,1-1,-1 0,1 0,0 0,-1 0,1 0,0 0,0 0,1 0,-1-1,0 1,0-1,1 0,-1 1,1-1,-1 0,1-1,-1 1,1 0,0-1,-1 1,1-1,0 0,0 0,-1 0,1 0,0 0,-1-1,1 1,0-1,-1 0,1 0,-1 0,1 0,-1 0,1 0,-1-1,0 1,0-1,0 0,1 0,5-8,0 0,0 0,-1 0,-1-1,0 0,0 0,-1-1,0 1,-1-1,-1 0,0-1,0 1,-1 0,-1-1,0 1,-1-6,1 12,-1 0,1 0,-1 0,-1 0,1 0,-1 0,0 0,-1 1,1-1,-1 0,0 1,0-1,-1 1,0-1,0 1,0 0,-1 1,1-1,-1 0,0 1,0 0,-1 0,0 0,1 1,-4-3,-11 0</inkml:trace>
  <inkml:trace contextRef="#ctx0" brushRef="#br0" timeOffset="41301.05">13180 1795,'-5'5,"0"0,0 1,0-1,1 1,-1 0,2 0,-1 1,1-1,-1 1,2 0,-1 0,1 0,0 0,1 0,-1 0,1 0,1 1,-1-1,1 0,1 1,-1-1,1 0,1 0,-1 1,2 1,-1-7,0 0,0 0,0-1,1 1,-1-1,1 1,-1-1,1 0,-1 0,1 0,0 0,-1 0,1 0,0-1,0 0,-1 1,1-1,0 0,0 0,0-1,-1 1,1 0,0-1,0 0,-1 0,1 0,0 0,-1 0,1 0,-1-1,77-45,61-79,-139 125,1 1,-1 0,0-1,1 1,-1 0,0 0,1 0,-1 0,1 0,-1 0,0 0,1 0,-1 0,0 1,1-1,-1 1,0-1,1 1,-1-1,0 1,0 0,0 0,0-1,0 1,1 0,-1 0,-1 0,1 0,0 0,0 0,0 1,0-1,-1 0,1 0,-1 1,1-1,-1 0,1 0,-1 1,0-1,0 1,1-1,-1 0,0 1,0-1,-1 0,1 1,0-1,0 1,-1-1,1 0,0 1,-1-1,0 1,4 17,0-13,0 1,0-1,1 0,-1 0,1-1,1 1,-1-1,1 0,0 0,0 0,0 0,1-1,-1 0,1 0,0-1,0 0,1 0,-1 0,1-1,-1 1,1-2,0 1,0-1,0 0,-1 0,1-1,0 0,0 0,0-1,0 0,0 0,0 0,0-1,-1 0,1-1,-1 1,1-1,-1 0,0-1,1 0,11-8,0 0,-1-1,0-1,-1 0,-1-1,0-1,3-5,39-40,-16 20,-2-2,-2-2,-2-1,-3-2,22-41,-45 72,0-1,-1-1,-1 1,0-2,-2 1,0 0,-1-1,-1 0,-1 0,-1 0,-1 0,-1-4,2 21,-1 0,1 1,-1-1,0 0,0 0,-1 1,1-1,0 0,-1 0,0 1,0-1,1 0,-2 1,1-1,0 1,0-1,-1 1,1 0,-1 0,0-1,0 1,0 0,0 0,0 1,0-1,0 0,-1 1,1-1,-1 1,1 0,-1 0,1 0,-1 0,0 0,1 1,-1-1,0 1,0 0,1-1,-1 1,0 1,0-1,1 0,-1 1,0-1,0 1,1 0,-1 0,1 0,-1 0,1 0,-1 1,1-1,-13 12,2 0,-1 2,2-1,0 1,1 1,0 0,2 1,0 0,0 0,2 1,0 0,1 0,1 1,1 0,0 0,1 0,2 0,0 4,-1-1,1 1,1-1,1 1,2-1,0 0,1 1,1-1,1-1,1 1,1-1,1 0,1-1,0 0,10 12,63 71,-86-104,-3-3</inkml:trace>
  <inkml:trace contextRef="#ctx0" brushRef="#br0" timeOffset="41463.85">13716 1598,'57'5,"25"1,7 0,-6-1,-13-1,-9-2,-9-1,-10 0,-11-1</inkml:trace>
  <inkml:trace contextRef="#ctx0" brushRef="#br0" timeOffset="45733.654">15297 1683,'-5'-6,"1"0,-1 1,0-1,0 1,-1 0,0 1,0-1,0 1,0 0,0 1,-1-1,0 1,0 1,1-1,-2 1,1 0,0 1,0 0,0 0,-1 0,1 1,-1 0,1 0,0 1,-1 0,1 1,0-1,-2 2,6-2,1 0,0 1,0-1,0 1,0-1,0 1,0 0,1-1,-1 1,1 0,-1 0,1 0,-1 0,1 1,0-1,0 0,0 0,0 1,1-1,-1 1,1-1,-1 1,1-1,0 1,0-1,0 1,0-1,0 0,1 1,-1-1,1 1,0-1,0 1,-1-1,1 0,1 1,53 81,-44-72,-6-5,-1 0,0 0,0 0,0 1,-1-1,0 1,0 0,-1 0,0 0,0 0,-1 0,1 5,-2-9,0-1,0 1,0-1,0 1,0-1,-1 0,0 1,0-1,0 0,0 1,0-1,0 0,-1 0,0 0,1 0,-1 0,0-1,0 1,-1 0,1-1,-1 0,1 1,-1-1,0 0,0 0,0-1,0 1,0 0,0-1,0 0,-1 0,0 1,-1-1,0-1,0 1,0-1,1 0,-1 0,0 0,0-1,0 1,1-1,-1 0,0-1,1 1,-1-1,-1-1,-14-8</inkml:trace>
  <inkml:trace contextRef="#ctx0" brushRef="#br0" timeOffset="46249.702">15240 2049,'56'-25,"-1"-2,-2-3,-1-2,-1-2,-2-3,-2-1,22-24,-40 25,-2-1,-1-1,-2-2,-2 0,-1-4,-14 32,-3 7,0 0,0 0,-1-1,0 0,0 0,-1 0,0 0,0 0,-1 0,1-1,-2 1,1 0,-1-1,0 1,0-1,-1 1,0 0,-1-1,1 1,-1 0,-3-6,3 11,1 0,-1 1,0-1,0 1,0-1,0 1,0 0,0-1,-1 1,1 0,0 1,0-1,-1 0,1 1,-1-1,1 1,0-1,-1 1,1 0,-1 0,1 1,-1-1,1 0,0 1,-1-1,1 1,0 0,-1 0,1 0,0 0,0 0,0 0,-1 1,-63 52,53-37,1-1,1 2,1-1,0 1,1 1,2 0,-1 0,2 1,1-1,0 1,1 0,2 1,0-1,1 1,1-1,0 1,2-1,2 10,-1-17,0-1,1 1,1-1,0 0,0 0,1-1,0 1,1-2,1 1,0-1,0 0,1 0,6 5,29 4,-30-21</inkml:trace>
  <inkml:trace contextRef="#ctx0" brushRef="#br0" timeOffset="46569.596">16002 1880,'-5'10,"-1"8,4 0,4 3,5-3,7-4,6-5,4-3,-2-8,-10-4,-6 0</inkml:trace>
  <inkml:trace contextRef="#ctx0" brushRef="#br0" timeOffset="46816.638">16087 1485,'5'5,"1"1</inkml:trace>
  <inkml:trace contextRef="#ctx0" brushRef="#br0" timeOffset="47366.116">16312 1683,'17'118,"-6"-55,-3 1,-2 0,-4 0,-4 58,-1-87,3-23,0-1,0 1,-1-1,-1 0,0 0,0 1,-1-1,-1-1,0 1,0 0,-1-1,0 0,-1 0,0 0,0-1,-3 2,9-11,-1 1,1-1,-1 1,1-1,-1 1,0-1,1 1,-1-1,0 0,1 1,-1-1,0 0,1 0,-1 0,0 1,0-1,1 0,-1 0,0 0,0 0,1 0,-1 0,0 0,0-1,1 1,-1 0,0 0,0-1,1 1,-1 0,0-1,1 1,-1 0,1-1,-1 1,0-1,1 1,-1-1,1 1,-1-1,1 0,-1 1,1-1,0 0,-1 1,1-1,0 0,0 1,-1-1,1 0,0 0,0 1,0-1,0 0,0 0,-6-45,9 22,2 0,0-1,2 2,0-1,2 1,0 0,9-13,5-13,2 2,1 0,3 1,2 2,2 1,1 2,3 1,1 2,29-22,-53 49,0 1,1 1,1 0,-1 1,1 1,1 0,9-2,-25 8,1 1,0-1,-1 1,1-1,0 1,0 0,-1-1,1 1,0 0,0 0,-1 1,1-1,0 0,0 0,-1 1,1-1,0 1,-1 0,1-1,0 1,-1 0,1 0,-1 0,1 0,-1 0,0 0,1 1,-1-1,0 0,0 1,0-1,0 1,0-1,0 1,-1-1,1 1,0 0,-1-1,1 1,-1 0,0 0,1-1,-1 1,0 0,0 1,-15 81,-4-50,-1-2,-2 0,-1-1,-2-2,0 0,-10 6,-54 33,85-66,1 1,-1-1,0 0,0-1,0 1,0-1,0 1,0-1,0 0,-1-1,1 1,0-1,-1 0,1 0,0 0,-1-1,1 1,0-1,0 0,0 0,0-1,0 1,0-1,-1-1,-9-7</inkml:trace>
  <inkml:trace contextRef="#ctx0" brushRef="#br0" timeOffset="47881.155">17046 1852,'-23'63,"-3"-1,-3-1,-23 37,28-72,7-46,16 5,1 1,0 0,1 0,1 0,0 0,1 0,0 0,1 0,1 1,0 0,1 0,0 0,5-6,110-152,-120 169,15-19,0 0,1 2,1 0,0 1,2 0,0 2,1 0,0 2,1 0,1 1,23-9,-44 21,0 1,1-1,-1 0,0 0,1 1,-1-1,1 1,-1 0,0 0,1 0,-1 0,1 0,-1 0,1 1,-1-1,0 1,1 0,-1 0,0 0,0 0,1 0,-1 0,0 0,0 1,0-1,0 1,-1-1,1 1,0 0,-1 0,1 0,-1 0,0 0,1 0,-1 0,0 0,0 0,0 1,-1-1,1 0,0 2,0 4,1 1,-1 0,0-1,-1 1,0 0,0-1,-1 1,0 0,-1-1,0 1,-1 2,-3 6,-1-1,0-1,-1 1,-1-1,0-1,-1 0,-1 0,0-1,-1 0,0-1,-1 0,0-1,-1-1,0 0,-1-1,0 0,0-1,-1-1,0 0,0-2,-11 3,-25-9,51 1,0 0,0 0,0-1,0 1,0 0,0-1,0 1,0-1,0 1,0-1,0 1,0-1,0 0,1 1,-1-1,0 0,0 0,1 1,-1-1,0 0,1 0,-1 0,1 0,0 0,-1 0,1 0,0 0,-1 0,1 0,0 0,0 0,0 0,0 0,0 0,0 0,0 0,0 0,0 0,1 0,-1 0,0 0,1 0,-1 0,1 0,-1 0,1-1,8-14</inkml:trace>
  <inkml:trace contextRef="#ctx0" brushRef="#br0" timeOffset="48138.179">17667 1767,'-15'34,"-4"15,-4 1,3-10</inkml:trace>
  <inkml:trace contextRef="#ctx0" brushRef="#br0" timeOffset="48384.219">17582 1428,'0'0</inkml:trace>
  <inkml:trace contextRef="#ctx0" brushRef="#br0" timeOffset="48786.384">17780 1908,'3'1,"0"0,-1 0,1 0,0-1,0 0,1 1,-1-1,0 0,0 0,0-1,0 1,0-1,0 1,0-1,0 0,-1 0,1 0,0-1,0 1,-1-1,1 1,-1-1,1 0,-1 0,0 0,0 0,2-2,52-66,43-59,-99 128,1 0,-1 1,1-1,0 0,-1 1,1-1,0 1,0-1,-1 0,1 1,0 0,0-1,0 1,0 0,0-1,-1 1,1 0,0 0,0 0,0 0,0 0,0 0,0 0,0 0,0 0,0 0,0 0,0 1,0-1,-1 0,1 1,0-1,0 0,0 1,0-1,-1 1,1 0,0-1,-1 1,1-1,0 1,-1 0,1 0,-1-1,1 1,-1 0,1 0,-1 0,1 0,-1 0,0-1,0 2,12 53,-11-46,0-2,0 0,0 0,0-1,1 1,0 0,1-1,-1 1,1-1,0 1,1-1,0 0,0-1,0 1,0-1,1 0,0 0,0 0,1 0,-1-1,1 0,0 0,0-1,0 1,0-1,1-1,-1 1,1-1,0 0,0-1,0 0,-1 0,1 0,0-1,0 0,0 0,0 0,0-1,3-1,-2-1,1 0,-1 0,0 0,0-1,0-1,-1 0,1 0,-1 0,0 0,-1-1,1-1,-1 1,0-1,-1 0,0 0,0 0,0-1,-1 0,0 0,-1 0,0 0,2-6,32-57,-24 54,0 4</inkml:trace>
  <inkml:trace contextRef="#ctx0" brushRef="#br0" timeOffset="49453.138">18740 1683,'-20'5,"0"0,0 2,1 0,0 1,1 1,0 1,0 1,-7 6,17-12,0 1,1 1,0-1,0 1,0 1,1-1,0 1,1 0,0 1,0-1,1 1,-1 2,3-7,1-1,-1 1,1-1,0 1,1 0,-1 0,1-1,-1 1,1 0,0 0,0-1,1 1,-1 0,1 0,0-1,0 1,0 0,0-1,1 1,-1-1,1 1,0-1,0 0,0 0,1 0,-1 0,1 0,0-1,-1 1,1-1,0 1,1-1,1 1,1 0,-1-1,0 0,1 0,-1-1,1 1,-1-1,1 0,0-1,-1 1,1-1,0 0,0-1,-1 0,1 1,0-2,-1 1,1-1,-1 1,1-2,1 0,107-63,-61 27,2 2,1 3,2 3,19-7,-76 37,1-1,0 1,0 0,0 0,1-1,-1 1,0 1,0-1,1 0,-1 0,0 1,1 0,-1-1,0 1,1 0,-1 0,1 0,-1 0,0 1,1-1,-1 1,1-1,-1 1,0 0,0 0,0 0,1 0,-1 0,0 0,0 1,0-1,-1 1,1 0,0-1,-1 1,1 0,0 1,1 12,-1-1,-1 1,0-1,-1 1,-1-1,0 1,-1-1,-1 1,0-1,-1 0,0 0,-1 0,-1 0,-1 7,-92 377,95-378,0-1,-1 0,-1 0,-1 0,-1 0,0-1,-2-1,0 1,0-2,-2 1,-3 3,13-18,-1 1,1-1,0 1,-1-1,1 0,-1 0,0 0,1-1,-1 1,0 0,0-1,0 0,0 0,0 0,-1 0,1 0,0-1,0 1,-1-1,1 0,0 0,-1 0,1 0,0-1,0 0,-1 1,1-1,0 0,0 0,0-1,0 1,0-1,0 1,0-1,1 0,-1 0,1 0,-1 0,1-1,0 1,0-1,0 1,0-1,0 0,0 0,1 0,0 0,-1 0,-2-11,1 1,1-1,0 1,1-1,0 1,1-1,1 0,0 0,0 1,2-1,0 1,0 0,1 0,1 0,0 0,1 0,0 1,1 0,0 1,5-6,-2 2,1 0,1 1,1 0,0 1,0 0,1 1,1 1,0 0,1 1,0 0,0 2,1 0,0 0,0 2,1 0,4 0,-15 6,-1 0,1 0,0 0,0 1,0 0,-1 0,1 1,0 0,-1 0,1 1,-1 0,6 3,30 11,-32-15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0:2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8,'0'5,"4"1,3-4,4-9,-5-1,-3 3,-7 5,-7 5,-7 8,4 1,10-1,10-9,4-4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0,'-27'8,"1"0,1 1,-1 1,2 2,-1 1,2 0,0 2,0 1,1 0,2 2,-7 7,22-21,0 1,0 0,0 0,1 0,0 1,0 0,0-1,1 1,0 1,0-1,1 0,0 1,0-1,0 1,1 0,0-1,0 1,0 0,1 0,0 0,1 0,-1-1,1 1,1 0,-1 0,1-1,0 1,1-1,0 0,0 1,0-1,0 0,1-1,0 1,0-1,1 0,0 0,0 0,0 0,2 0,-2-3,0 0,0 0,0-1,0 1,1-1,-1-1,1 1,-1-1,1 0,-1 0,0 0,1-1,-1 0,1 0,-1 0,0-1,0 1,0-1,0-1,0 1,0-1,3-2,95-76,-75 55,-2-2,-1-1,-1-1,-2 0,10-20,-32 50,0-1,1 1,-1-1,0 1,0 0,1-1,-1 1,0-1,1 1,-1 0,0-1,1 1,-1 0,1 0,-1-1,1 1,-1 0,0 0,1-1,-1 1,1 0,-1 0,1 0,-1 0,1 0,-1 0,1 0,-1 0,1 0,-1 0,1 0,-1 0,1 0,-1 0,1 0,-1 1,1-1,-1 0,0 0,1 1,-1-1,1 0,-1 0,0 1,1-1,-1 0,0 1,1-1,-1 1,0-1,1 1,-1-1,0 0,0 1,0-1,1 1,-1-1,0 1,0-1,0 1,0-1,0 1,0-1,0 1,0-1,16 50,-11-31,-1-8,0 0,0 0,1 0,0-1,1 1,0-1,1-1,0 1,1-1,0 0,0-1,0 0,1 0,1-1,-1 0,1-1,0 0,1 0,-1-1,1 0,0-1,1 0,-1-1,0-1,8 2,69-26,-74 12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16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1 241,'0'392,"2"-424,1-1,1 1,2 0,2 0,1 0,1 1,1 1,2 0,1 0,1 1,2 1,10-12,3-7,-22 31,1 0,1 1,0 0,1 1,0 0,2 1,-1 0,2 1,-1 0,2 1,-1 1,7-3,-19 13,0 0,1 0,-1 0,0 0,0 1,1-1,-1 1,0-1,0 1,0 0,0 0,1 0,-1 0,-1 1,1-1,0 0,0 1,0-1,-1 1,1 0,-1-1,1 1,-1 0,0 0,0 0,0 0,0 0,0 0,0 1,0-1,-1 0,1 0,-1 0,1 2,6 12,29 35,-17-31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260 520,'-7'-1,"0"1,-1 0,1 0,0 0,0 1,0 0,0 1,0 0,0 0,0 0,0 1,1 0,-1 0,1 0,0 1,0 0,0 1,0-1,1 1,-4 4,-4 6,1 0,1 1,0 1,1 0,1 0,0 0,1 1,1 1,1-1,1 1,1 0,0 1,1-1,1 0,1 1,1 10,-1-25,1 0,-1 0,1 0,0 0,0 0,1 0,-1 0,1 0,0 0,1 0,-1 0,1-1,0 1,0 0,1-1,-1 1,1-1,0 0,0 0,0 0,1 0,-1-1,1 0,0 1,0-1,0 0,0-1,1 1,-1-1,1 0,0 0,-1 0,1-1,0 1,0-1,0 0,0-1,0 1,5-1,9-7,1-1,-1-1,-1 0,0-1,0-1,-1-1,-1-1,0 0,0-1,-1 0,8-12,20-22,-2-2,-2-1,-2-2,-3-2,-2-1,9-26,-27 53,-1-1,-1-1,-1 0,-2 0,-1-1,-2 0,-1-1,-1 1,-2-1,-1-5,-2 32,1 0,-1-1,0 1,-1 0,0 0,0 0,0 0,0 0,-1 0,0 0,-1 1,1-1,-1 1,0 0,-1-1,3 4,0 0,0 0,-1 1,1-1,0 1,-1-1,1 1,-1 0,1 0,-1 0,1 0,-1 1,0-1,1 1,-1-1,0 1,1 0,-1 0,0 0,0 0,1 1,-1-1,0 1,1 0,-1-1,0 1,1 1,-1-1,1 0,0 0,-1 1,1-1,0 1,0 0,0 0,0 0,-16 15,0 2,2 0,0 0,1 1,2 1,0 1,1 0,0 0,2 1,1 1,1 0,1 0,2 0,0 1,0 7,3-18,0 0,1 0,1 0,1 1,-1-1,2 0,0 0,1 0,0-1,1 1,1-1,0 1,1-1,0-1,1 1,0-1,1 0,1-1,-1 0,2 0,0-1,0 0,1-1,0 0,0-1,1 0,9 4,-11-7,0 0,0-1,0-1,1 1,-1-2,1 0,-1 0,1-1,0 0,0 0,0-2,0 1,-1-1,1-1,0 0,-1 0,11-4,-13 3,0 0,0-1,0 0,0 0,-1-1,1 1,-1-2,0 1,-1-1,1 0,-1 0,0-1,-1 0,0 0,0 0,0 0,-1-1,0 0,0 0,1-7,-7 3,-8 32,10-15,-1 0,0 0,1 0,0 0,0 0,1 0,-1 0,1 0,0 0,0 0,1 0,-1 0,1-1,0 1,1 0,-1-1,1 0,0 0,0 1,0-2,0 1,1 0,0-1,-1 1,1-1,0 0,1-1,-1 1,3 1,3 1,0 0,0-1,0 0,1-1,0 0,-1 0,1-1,0-1,0 0,0 0,0-1,1-1,3 0,6-4,1-2,-1 0,0-2,-1 0,0-1,0-1,-1 0,-1-2,0 0,-1-2,0 1,-1-2,-1 0,6-9,33-28,-52 51,-1 0,1 0,-1 0,1 0,0 0,0 0,0 1,0-1,0 0,0 1,0 0,0 0,1 0,-1 0,0 0,1 0,-1 0,1 1,-1-1,1 1,-1 0,1 0,0-1,-1 2,1-1,-1 0,1 1,-1-1,1 1,-1 0,1-1,-1 1,0 0,1 1,-1-1,0 0,0 1,0-1,0 1,0 0,0-1,-1 1,1 0,0 0,-1 0,1 1,-1-1,0 0,0 0,0 1,0-1,0 0,-1 1,1 0,2 13,0 0,-1 0,-1 0,-1 0,0 0,-1 0,-1 0,0 0,-1-1,-1 1,0-1,-3 4,5-14,0-1,0 1,-1-1,0 0,0 0,0 0,0 0,-1-1,1 1,-1-1,0 0,0 0,0 0,0-1,-1 0,1 1,-1-1,1-1,-1 1,0-1,1 0,-1 0,0 0,0 0,0-1,0 0,-5 0,10 0,-1 0,0-1,0 1,0 0,1 0,-1 0,0-1,0 1,1 0,-1-1,0 1,1-1,-1 1,0-1,1 1,-1-1,1 1,-1-1,0 0,1 1,0-1,-1 0,1 1,-1-1,1 0,0 1,-1-1,1 0,0 0,0 0,0 1,0-1,0 0,0 0,0 0,0 1,0-1,0 0,0 0,0 0,0 1,1-1,-1 0,0 0,1 1,-1-1,0 0,1 1,-1-1,1 0,-1 1,1-1,0 1,-1-1,1 1,-1-1,1 1,0-1,0 1,-1-1,1 1,0 0,0 0,-1-1,1 1,0 0,12-5,0 1,-1 1,2 0,-1 0,0 2,0-1,1 2,-1 0,0 0,1 1,1 1,44 10,-52-9,1-1,0 0,0 0,0-1,0 0,1 0,-1-1,0 0,0-1,0 0,7-1,8-7,-1-1,0-1,0-1,-1-1,-1 0,0-2,-1 0,-1-1,0-1,-1-1,-1-1,-1 0,13-21,-14 24,3-10,0 1,-1-2,-2 0,-1-1,-1-1,-2 1,0-2,-2 1,3-27,1-145,-26 149,14 51,0 0,-1 0,1 0,0 0,-1 0,1 0,-1 0,1 0,-1 0,0 1,1-1,-1 0,0 0,0 1,0-1,1 1,-1-1,0 0,0 1,0 0,0-1,0 1,0-1,0 1,0 0,0 0,0 0,0 0,0 0,0 0,0 0,0 0,0 0,0 0,0 0,0 0,0 1,0-1,0 0,0 1,0-1,0 1,0-1,0 1,1 0,-1-1,0 1,0 0,-7 9,1 0,0 0,0 1,1 0,0 0,1 1,1 0,0-1,0 1,1 1,1-1,0 0,0 1,1 1,-5 20,0 6,2 1,1-1,2 1,2-1,2 1,1-1,2 1,9 26,-6-30,-2 0,-1 0,-2 1,-2 0,-1 0,-3 19,-16-19,17-37,0-1,1 1,-1-1,1 1,-1-1,0 0,1 1,-1-1,0 0,1 0,-1 1,0-1,0 0,1 0,-1 0,0 0,0 0,1 0,-1 0,0 0,0 0,1 0,-1 0,0-1,1 1,-1 0,0 0,1-1,-1 1,0 0,1-1,-1 1,0-1,1 1,-1-1,1 1,-1-1,1 1,-1-1,1 0,0 1,-1-1,1 0,0 1,-1-1,1 0,0 1,0-1,0 0,-1 0,1 1,0-1,0 0,0 0,-9-46,7 22</inkml:trace>
  <inkml:trace contextRef="#ctx0" brushRef="#br0" timeOffset="329.899">2292 350,'-28'20,"15"-13,0 1,1 0,0 1,0 0,1 1,0 0,0 1,2 1,-1-1,1 1,1 1,0 0,1 0,-2 4,9-10,1 0,-1 0,1 0,0-1,1 1,0 0,0-1,0 1,1-1,-1 0,2 0,-1 0,1 0,0-1,0 1,0-1,1 0,0 0,0-1,0 1,0-1,1 0,0 0,0-1,0 0,0 0,0 0,1-1,-1 0,3 0,34 23,55 39,-70-74,-21-4</inkml:trace>
  <inkml:trace contextRef="#ctx0" brushRef="#br0" timeOffset="685.224">881 68,'5'0,"1"4,0 3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18120 623,'-2'-1,"-1"0,1 0,-1 0,0 1,1-1,-1 1,0-1,0 1,1 0,-1 0,0 1,0-1,1 0,-1 1,0 0,1 0,-1-1,1 2,-1-1,1 0,-1 0,1 1,0-1,0 1,0 0,0 0,0-1,0 1,0 1,-1 0,-44 73,41-60,1 1,1 1,1-1,1 0,0 1,1 0,1-1,0 1,2 6,-1 9,-1-30,-1 1,0 0,1 0,-1-1,1 1,0 0,0 0,1-1,-1 1,1 0,0 0,0-1,0 1,0-1,1 1,0-1,-1 0,1 1,0-1,1 0,-1 0,0 0,1-1,0 1,-1 0,1-1,0 0,0 0,1 0,-1 0,0 0,1 0,-1-1,1 0,-1 0,1 0,0 0,-1 0,1-1,0 0,0 0,0 0,11-6,-1 0,1-2,-1 0,0 0,-1-2,0 1,0-2,-1 0,-1 0,0-1,3-4,-1 2,-1-1,0 0,-1 0,-1-1,0-1,-1 0,-1 0,-1 0,0-1,-1 0,-1-1,0-3,-4 18,-1 0,0 1,1-1,-1 0,-1 0,1 1,0-1,-1 0,0 1,0-1,0 0,0 1,0-1,-1 1,0 0,1-1,-1 1,-1 0,1 0,0 0,-1 0,1 1,-1-1,0 1,0 0,0-1,0 1,0 0,-2 0,-4-2,-1 0,0 1,0 0,0 0,0 1,0 0,-1 1,1 1,-11 0,-45-8,95-16,11 9,2 1,-1-3,-1-1,0-1,-1-3,-2-1,0-2,4-5,-32 18,0 0,-1 0,0-1,-1 0,0-1,-1 1,-1-1,0 0,-1-1,0 1,-1-1,-1 0,0 0,-1 0,-1 0,0 0,-1 0,-1 0,-2-8,-7-11,7 64,46 267,-24-210,-4 1,-3 1,-4 0,-5 0,-3 0,-4 0,-5 7,-65 280,71-356,-1-1,-1 1,0-1,-2 0,0 0,-1-1,-1 0,-1-1,11-16,0-1,-1 1,1 0,0-1,0 1,-1-1,1 1,0 0,-1-1,1 1,-1-1,1 1,-1-1,1 0,-1 1,1-1,-1 1,1-1,-1 0,1 1,-1-1,0 0,1 0,-1 0,1 1,-1-1,0 0,1 0,-1 0,0 0,1 0,-1 0,0 0,1 0,-1 0,0-1,1 1,-1 0,1 0,-1 0,0-1,1 1,-1 0,1-1,-1 1,1-1,-1 1,1 0,-1-1,1 1,-1-1,1 1,0-1,-1 0,1 1,0-1,-1 1,1-1,0 0,0 1,0-1,-1 1,1-1,0 0,0 1,-7-47,6-14,3-1,2 0,3 1,2 0,3 0,3 2,2-1,11-19,27-11,-35 71</inkml:trace>
  <inkml:trace contextRef="#ctx0" brushRef="#br0" timeOffset="-12283.403">11375 227,'-2'1,"0"1,0-1,0 1,0-1,1 1,-1 0,1 0,-1 0,1 0,0 0,0 0,0 0,0 0,0 0,0 1,0-1,1 0,-1 1,1-1,0 0,0 1,0-1,0 0,0 3,0-2,-14 393,-50-56,60-321,8-20,66-194,-66 174</inkml:trace>
  <inkml:trace contextRef="#ctx0" brushRef="#br0" timeOffset="-11988.908">11064 735,'90'-17,"134"-6,-207 19,-2 2,0-1,-1 0,0-2,0 1,0-1,0-1,-1-1,0 0,8-6,-5-1</inkml:trace>
  <inkml:trace contextRef="#ctx0" brushRef="#br0" timeOffset="-11568.531">11685 256,'-21'130,"7"-50,4 1,-1 71,11-139,0 0,1-1,1 1,0 0,0-1,2 1,-1-1,1 0,1 0,0 0,1-1,0 0,1 0,0 0,1-1,3 3,-7-10,0 0,1 0,0-1,-1 1,1-1,0-1,0 1,0-1,0 1,0-1,0-1,1 1,-1-1,0 0,0 0,1-1,-1 1,0-1,0 0,0 0,0-1,0 0,0 0,0 0,-1 0,1-1,-1 0,1 0,-1 0,0 0,0-1,-1 1,4-5,50-25,-56 33,0 1,0-1,1 0,-1 0,0 1,0-1,0 1,0-1,0 1,0-1,0 1,0 0,0 0,0-1,0 1,0 0,-1 0,1 0,0 0,0 0,-1 0,1 0,-1 0,1 0,-1 0,1 0,-1 0,0 0,0 1,1-1,-1 0,0 0,0 0,0 1,0-1,0 0,-1 0,1 0,0 0,0 1,-1-1,1 0,-1 1,1 7,25 81,-24-88,0 1,0-1,0 1,1-1,-1 0,1 0,0 0,-1 0,1 0,0 0,0 0,0 0,0-1,0 1,1-1,-1 0,0 1,1-1,-1 0,1-1,-1 1,1 0,0-1,-1 1,1-1,0 0,-1 0,1 0,0 0,-1 0,1 0,-1-1,1 0,15-6</inkml:trace>
  <inkml:trace contextRef="#ctx0" brushRef="#br0" timeOffset="-11206.096">12249 848,'10'2,"-1"1,1-2,0 1,0-2,0 1,-1-1,1-1,0 1,0-2,0 1,-1-1,1-1,-1 0,0 0,0-1,0 0,0-1,0 0,-1 0,0-1,0 0,-1 0,1-1,-1 1,-1-2,4-3,-9 8,-1 1,1-1,-1 0,1 1,-1-1,0 1,0-1,0 0,0 1,-1-1,1 1,-1-1,1 1,-1-1,0 1,0-1,0 1,0 0,-1-1,1 1,0 0,-1 0,0 0,1 0,-1 0,0 0,0 1,0-1,0 1,-1-1,1 1,0 0,-1-1,1 1,0 1,-1-1,1 0,-1 1,0-1,1 1,-1 0,1-1,-1 1,0 0,1 1,-1-1,1 1,-1-1,1 1,-1 0,1-1,-1 1,1 1,0-1,-2 1,-4 1,0 0,-1 1,1 1,1-1,-1 1,1 0,-1 1,1 0,1 0,-1 1,1 0,1 0,-1 0,1 0,0 1,1 0,0 0,0 0,1 1,0 0,0-1,1 1,0 0,0 0,1 0,1 0,-1 0,1 0,1 0,0 0,0 0,1 0,0 0,0 0,1 0,3 5,3-5,0 0,1-1,0 0,1 0,0-1,0 0,0-1,1 0,0-1,0 0,0-1,1-1,-1 0,1 0,0-1,0-1,0 0,2-1,70 2,-60-2</inkml:trace>
  <inkml:trace contextRef="#ctx0" brushRef="#br0" timeOffset="-9414.452">13350 1102,'-1'-22,"1"0,0 0,2 1,0-1,2 0,0 1,2 0,0 0,1 0,1 1,1 0,1 1,0 0,2 0,0 1,1 1,1 0,10-9,163-100,-185 125,-1 0,0 0,1 0,-1 0,1 0,-1 0,1 0,0 1,-1-1,1 1,0-1,-1 1,1 0,0-1,0 1,-1 0,1 0,0 0,0 1,-1-1,1 0,0 1,-1-1,1 1,0-1,-1 1,1 0,-1 0,1-1,-1 1,1 0,-1 1,0-1,1 0,-1 0,0 1,0-1,0 0,0 1,0-1,0 1,0-1,-1 1,1 0,0-1,-1 1,1 0,-1-1,0 1,0 0,0 0,1-1,-1 1,-1 0,1 256,-1-256,1-1,0 1,0-1,0 0,0 1,1-1,-1 0,0 1,1-1,-1 0,0 0,1 1,0-1,-1 0,1 0,0 0,-1 1,1-1,0 0,0 0,0 0,0 0,0-1,0 1,0 0,0 0,1-1,-1 1,0 0,0-1,1 1,-1-1,0 0,1 1,-1-1,0 0,1 0,-1 0,0 0,1 0,-1 0,0 0,1-1,-1 1,0 0,1-1,-1 1,0-1,0 1,1-1,-1 0,0 1,0-1,0 0,0 0,0 0,0 0,0 0,0 0,227-211,-127 138,-100 74,0-1,0 0,-1 1,1-1,0 1,0-1,0 1,0-1,0 1,0 0,0-1,0 1,0 0,0 0,0 0,0 0,0 0,0 0,0 0,0 0,0 0,0 0,-1 0,1 1,0-1,0 0,0 1,0-1,0 1,0-1,0 1,0-1,-1 1,1 0,0-1,-1 1,1 0,0 0,-1 0,1-1,-1 1,1 0,-1 0,1 0,-1 0,0 0,1 0,-1 0,0 0,0 0,0 0,0 0,0 0,0 0,0 0,0 0,0 0,0 0,-7 62,-1-28,2 0,1 1,2-1,1 1,2 0,2 12,3-29,1-7</inkml:trace>
  <inkml:trace contextRef="#ctx0" brushRef="#br0" timeOffset="-9115.341">14592 678,'-19'25,"-4"3,2 0,0 2,2 0,2 1,1 1,1 0,-3 13,17-42,-1 0,1 0,0 0,0 0,0 0,1 0,-1 0,1 1,-1-1,1 0,0 0,0 0,1 1,-1-1,1 0,-1 0,1 0,0 0,0 0,1 0,-1 0,0 0,1 0,0-1,0 1,0-1,0 1,0-1,0 1,1-1,-1 0,1 0,-1 0,1-1,0 1,0-1,0 1,0-1,0 0,0 0,0 0,0-1,0 1,0-1,0 1,1-1,-1 0,3-1,11-4,1 0,-2-2,1 0,-1-1,0 0,0-2,-1 0,-1 0,1-1,-2-1,0-1,0 0,-1 0,-1-1,0-1,-1 1,0-2,5-12,-11 20,0-1,0 0,-1 0,0 0,0 0,-1-1,-1 1,0-1,0 1,0-1,-1 1,-1-3,1 8,-1 1,1-1,-1 1,0 0,0-1,0 1,0 0,0-1,-1 1,0 0,1 0,-1 0,-1 0,1 1,0-1,0 1,-1-1,0 1,1 0,-1 0,0 0,0 0,0 0,0 1,-1-1,1 1,0 0,-1 0,1 0,0 0,-1 1,1-1,-1 1,0 0,-23 2,2 3</inkml:trace>
  <inkml:trace contextRef="#ctx0" brushRef="#br0" timeOffset="-8699.011">15354 227,'-11'13,"-1"0,2 1,0 1,0-1,1 1,1 1,1 0,0 0,1 0,1 1,0 0,2 0,-1 0,2 1,1-1,0 0,1 1,1-1,0 1,2 4,1-7,0 0,-1 1,-1-1,0 0,-1 1,-1 0,0-1,-1 1,-3 12,-2 0,-1-1,-2 0,-1 0,0-1,-3-1,-4 7,-10 25,23-49</inkml:trace>
  <inkml:trace contextRef="#ctx0" brushRef="#br0" timeOffset="-8452.667">14931 623,'38'4,"37"3,10-1,-4-1,-11-2,-13-1,-11-1,-9 0,-6-1,-3 4,-2 2,0 0,0-1,-4-2</inkml:trace>
  <inkml:trace contextRef="#ctx0" brushRef="#br0" timeOffset="-8251.127">15833 678,'-14'34,"-5"6,1-4</inkml:trace>
  <inkml:trace contextRef="#ctx0" brushRef="#br0" timeOffset="-8099.024">15806 340</inkml:trace>
  <inkml:trace contextRef="#ctx0" brushRef="#br0" timeOffset="-7817.393">16116 594,'-6'22,"-1"3,0 1,1 0,2 0,0 0,2 0,1 1,1-1,3 20,-3-43,1 0,-1 0,1 1,0-1,0 0,0 0,0 0,0 0,1 0,-1-1,1 1,0 0,0-1,0 1,0-1,0 0,1 1,-1-1,1 0,-1 0,1-1,0 1,0 0,0-1,0 0,0 0,0 0,0 0,0 0,0-1,0 1,0-1,1 0,-1 0,0 0,0 0,0 0,1-1,-1 0,0 1,0-1,0 0,0-1,0 1,0 0,1-2,8-7,0 0,0-1,-1 0,-1-1,0 0,0-1,-2 0,1-1,-1 0,-1 0,-1 0,0-1,-1 0,1-3,10-94,-15 109,-1-1,0 1,-1 0,1 0,0 0,-1-1,0 1,0 0,0 0,0 0,0 0,-1 0,1 0,-1 0,0 1,1-1,-1 1,-1-1,1 1,0-1,-1 1,1 0,-1 0,1 1,-1-1,0 0,0 1,0-1,0 1,0 0,0 0,-3 0,1 1,0 0,-1 0,1 1,0 0,0 0,0 0,0 1,0-1,1 1,-1 0,0 1,1-1,-1 1,1 0,-2 2,-19 13</inkml:trace>
  <inkml:trace contextRef="#ctx0" brushRef="#br0" timeOffset="-7366.236">16511 904,'44'-76,"91"-127,-135 202,1 0,-1 0,1 0,-1 0,1 0,-1 0,1 0,0 0,0 0,0 0,-1 1,1-1,0 0,0 0,0 1,0-1,0 1,0-1,0 1,0-1,0 1,1 0,-1 0,0-1,0 1,0 0,0 0,1 0,-1 0,0 0,0 0,0 1,0-1,0 0,0 0,1 1,-1-1,0 1,0-1,0 1,0 0,0-1,-1 1,1 0,0-1,0 1,0 0,0 0,-1 0,1 0,0 0,-1 0,1 0,-1 0,1 0,22 55,-22-50,1 0,-1 0,1-1,0 1,1 0,-1-1,1 1,0-1,0 0,1 0,0 0,0-1,0 1,0-1,0 0,1 0,0 0,0-1,0 0,0 0,1 0,-1 0,4 0,2 0,0-2,0 1,0-2,0 1,1-1,-1-1,0 0,0-1,0 0,-1 0,1-1,0-1,-1 0,0 0,0-1,0 0,-1-1,1 0,-1-1,-1 0,1 0,-1 0,0-1,-1-1,0 1,0-1,-1 0,0-1,-1 1,0-1,0-1,1-5,6-12,-2 2</inkml:trace>
  <inkml:trace contextRef="#ctx0" brushRef="#br0" timeOffset="4383.471">1 2231,'43'-15,"-1"-3,-1-1,-1-2,0-2,-2-2,7-7,-22 17,7-3,-1-2,0-1,-1-1,-2-1,0-2,-2 0,0-2,-2 0,17-29,-33 44,0-1,-1 1,-1-1,0 0,-1 0,0 0,-1 0,0 0,-1-1,-1 1,-1-7,0 17,0-1,0 1,0 0,-1 0,0 0,1 0,-1 0,0 0,-1 1,1-1,0 1,-1-1,1 1,-1 0,0 0,0 0,0 0,0 0,0 1,0-1,0 1,-1 0,1 0,0 0,-1 1,1-1,-1 1,1 0,-1 0,1 0,-1 0,1 0,0 1,-1 0,1-1,0 1,-1 1,1-1,0 0,0 1,0-1,0 1,0 0,0 0,0 0,1 1,-1-1,1 1,0-1,-1 2,-2-2,-1 1,1 0,1 0,-1 0,0 0,1 1,0 0,-1 0,2 0,-1 1,0-1,1 1,0 0,0-1,0 2,1-1,-1 0,1 0,1 1,-1-1,1 1,0 0,0-1,0 1,1 0,0 0,0-1,1 1,-1 0,1-1,1 1,-1 0,1-1,0 1,0-1,0 0,1 0,2 4,4-1,0-1,0 0,1-1,0 0,0-1,1 0,0 0,-1-1,2 0,-1-1,0-1,1 0,-1 0,1-1,-1 0,1-1,0 0,-1-1,1-1,1 0,68 2,-79 0,0 0,0 0,1 0,-1 1,0-1,0 0,0 1,0 0,0-1,0 1,0 0,0 0,0 0,0 0,-1 0,1 1,0-1,-1 1,1-1,-1 1,1-1,-1 1,0 0,1 0,-1-1,0 1,0 0,-1 0,1 0,0 0,-1 0,1 1,-1-1,1 0,-1 0,0 0,0 0,0 0,0 1,-1-1,-23 91,18-78,-9 24,10-28,0-1,1 1,0 0,1 0,0 0,1 1,0-1,1 1,0-1,0 6,2-16,-1 0,0 0,1 0,-1-1,0 1,1 0,-1 0,1 0,-1-1,1 1,0 0,-1-1,1 1,0 0,-1-1,1 1,0-1,0 1,-1-1,1 1,0-1,0 0,0 1,0-1,0 0,0 0,-1 0,1 1,0-1,0 0,0 0,0 0,0-1,0 1,0 0,0 0,0 0,0-1,-1 1,1 0,0-1,0 1,0-1,-1 1,1-1,0 1,0-1,-1 0,1 1,0-1,-1 0,1 1,-1-1,1-1,-1 2,15-9</inkml:trace>
  <inkml:trace contextRef="#ctx0" brushRef="#br0" timeOffset="-27311.148">1130 143,'0'0,"0"0,-1 0,1 0,0 0,-1 0,1 0,-1 0,1 0,0 0,-1 0,1 0,0 0,-1 0,1 0,-1 0,1 0,0 0,-1 0,1 0,0-1,-1 1,1 0,0 0,0-1,-1 1,1 0,0 0,-1-1,1 1,0 0,0 0,0-1,-1 1,1 0,0-1,0 1,0-1,0 1,0 0,0-1,-1 1,-14 39,5 3,1 2,2-1,3 1,1 0,2 1,2-1,2 3,-2-32,0-1,2 1,-1-1,2 1,0-1,1 0,0 0,1-1,3 6,-6-14,-1-1,1 0,0 1,1-1,-1-1,1 1,-1 0,1-1,0 0,0 0,1 0,-1 0,1-1,-1 1,1-1,0 0,0-1,0 1,0-1,0 0,0 0,0-1,0 1,0-1,0 0,1-1,-1 1,2-2,10-3,-1-2,1 0,-1-1,-1-1,1 0,-1-1,-1 0,0-2,-1 1,0-2,0 0,-2 0,1-1,-2 0,0-1,-1-1,2-3,43-54,-13 14,-33 82,-9 27,-1-24,2 1,0-1,2 0,1 1,1-1,1-1,7 22,-9-41,1 1,0-1,0 0,0 0,1-1,0 1,0-1,0 0,1 0,-1-1,1 1,0-1,1-1,-1 1,1-1,-1 0,1-1,0 1,0-1,0-1,0 1,1-1,-1 0,0-1,0 0,1 0,-1-1,0 0,1 0,-1 0,0-1,0 0,0-1,-1 1,1-1,0-1,-1 1,0-1,0 0,2-2,15-15,-1-1,-1-1,-1-1,-1-1,-1-1,-1 0,-1-1,-2-1,2-7,2-2,-1-1,-2-1,-2 0,-1-1,-3 0,0-3,-10 15,-4 29</inkml:trace>
  <inkml:trace contextRef="#ctx0" brushRef="#br0" timeOffset="-26975.969">2259 764,'39'-17,"-1"0,0-3,-2-1,0-2,-2-1,14-14,-42 34,0 0,0-1,-1 1,1-1,-1-1,-1 1,1-1,-1 1,0-1,0-1,-1 1,1 0,-1-1,-1 0,1 0,-1 0,-1 0,1 0,-1 0,0 0,-1 0,0-1,0 1,0 0,-1 0,0 0,-1-2,-2 6,0-1,0 1,0 0,0 0,-1 0,1 1,-1-1,0 1,0 0,0 1,0-1,0 1,0 0,-1 0,1 0,0 1,0 0,-1 0,1 0,0 1,0 0,0 0,-1 0,1 1,0-1,0 1,1 0,-1 1,0-1,1 1,-1 0,1 0,0 0,-3 4,-1 0,0 0,0 0,1 1,0-1,1 2,0-1,0 1,1 0,0 0,0 1,1-1,0 1,1 0,0 0,1 0,0 1,0-1,1 0,1 1,-1-1,2 1,0-1,0 1,0-1,2 0,-1 0,1 0,1 0,0 0,0 0,1-1,0 0,0 0,1 0,0-1,1 0,0 0,0-1,1 1,0-2,0 1,1-1,-1 0,1-1,1 0,-1 0,1-1,-1 0,4 0,131-1,-120-4</inkml:trace>
  <inkml:trace contextRef="#ctx0" brushRef="#br0" timeOffset="-25754.555">3360 566,'-4'26,"1"0,1-1,1 1,1 0,2 0,2 10,-3-26,0-1,0 0,1-1,0 1,0-1,1 1,0-1,0 0,1 0,0 0,1-1,0 0,5 7,-8-11,0-1,1 0,-1 1,1-1,-1 0,1 0,0-1,0 1,0-1,-1 1,2-1,-1 0,0 0,0 0,0 0,0-1,1 1,-1-1,0 0,0 0,1 0,-1 0,0-1,1 1,-1-1,0 0,0 0,0 0,0-1,0 1,0 0,0-1,0 0,-1 0,2-1,8-7,-1 0,0-1,-1 0,0 0,-1-1,0-1,-1 1,2-6,27-37,-36 54,-1 0,0 0,1 0,0 1,-1-1,1 0,-1 0,1 0,0 1,0-1,0 0,-1 1,1-1,0 0,0 1,0-1,0 1,0 0,0-1,0 1,0 0,0-1,0 1,0 0,0 0,0 0,0 0,0 0,0 0,0 0,0 0,0 1,0-1,0 0,0 1,0-1,0 0,0 1,0-1,0 1,0 0,0-1,-1 1,1 0,0-1,0 1,-1 0,1 0,0 0,-1 0,1-1,-1 1,1 0,-1 0,0 0,1 0,-1 0,0 0,0 0,0 1,23 41,-21-35,1 0,0-1,0 1,1-1,0 0,1 0,-1 0,1-1,1 1,-1-1,1 0,0-1,0 0,1 0,0 0,-1 0,2-1,-1 0,0-1,1 0,0 0,5 1,-4-4,0-1,1 0,-1 0,0-1,0 0,-1-1,1 0,0-1,-1 1,0-1,0-1,0 0,0 0,-1-1,0 1,0-1,0-1,-1 0,0 0,0 0,-1 0,0-1,0 0,3-8,-1 7,0 0,0-1,-2 0,1 0,-1-1,-1 1,1-1,-2 0,0 0,0 0,-1-1,0 1,0-11,-7 6</inkml:trace>
  <inkml:trace contextRef="#ctx0" brushRef="#br0" timeOffset="-25508.513">4375 735,'-9'34,"-9"20,0 6,2-7</inkml:trace>
  <inkml:trace contextRef="#ctx0" brushRef="#br0" timeOffset="-25268.449">4375 171</inkml:trace>
  <inkml:trace contextRef="#ctx0" brushRef="#br0" timeOffset="-22353.916">4884 171,'0'407,"-30"-105,31-196,-1-107</inkml:trace>
  <inkml:trace contextRef="#ctx0" brushRef="#br0" timeOffset="-21919.802">5052 199,'-3'6,"0"0,0 0,0 1,0-1,1 1,0-1,0 1,1 0,0 0,0-1,1 1,0 0,0 0,0 0,1 0,0 0,0-1,1 1,0 0,2 5,-3-7,7 47,-2 0,-3 1,-3 0,-3 24,1 21,3 131,22-174,-22-54,0 0,-1 0,1 0,0 0,0 0,0-1,0 1,0 0,0-1,0 1,0-1,0 1,0-1,0 1,0-1,0 0,0 0,0 1,0-1,1 0,-1 0,0 0,0 0,0 0,0 0,0-1,1 1,-1 0,0 0,0-1,0 1,0-1,0 1,0-1,0 0,0 1,0-1,0 0,0 1,-1-1,1 0,0 0,0 0,-1 0,1 0,-1 0,1 0,-1 0,1-1,8-13</inkml:trace>
  <inkml:trace contextRef="#ctx0" brushRef="#br0" timeOffset="-21025.675">6182 623,'-18'0,"0"2,0 0,1 1,-1 0,1 2,0 0,0 1,0 1,1 0,-14 9,22-12,1 1,-1 0,1 0,0 0,0 1,1 0,0 1,0-1,0 1,1 0,0 1,1-1,-1 1,1 0,1 0,-1 0,2 0,-1 1,1-1,0 1,1 0,-1 6,3-9,0-1,1 1,-1-1,1 1,0-1,1 0,-1 1,1-1,0 0,0-1,0 1,1-1,0 1,0-1,0 0,0 0,1-1,-1 1,1-1,0 0,0 0,0-1,1 0,-1 0,0 0,1 0,0-1,-1 0,1 0,0 0,-1-1,1 0,0 0,0 0,-1-1,1 0,0 0,-1 0,1-1,-1 0,0 0,1 0,-1-1,2-1,18-8,-1-1,-1-2,0 0,-1-1,-1-2,0 0,-1-1,-1-1,-1-1,8-12,53-55,-78 87,-1 0,1 0,0 0,-1 0,1 0,0 1,0-1,0 0,0 0,0 1,0-1,0 1,0-1,0 1,0-1,0 1,0 0,0-1,0 1,0 0,0 0,0 0,1 0,-1 0,0 0,0 0,0 0,0 0,0 1,0-1,0 0,0 1,1-1,-1 1,0-1,-1 1,1-1,0 1,0 0,0 0,0-1,0 1,-1 0,1 0,0 0,-1 0,1 0,0 0,-1 0,1 0,-1 0,0 0,1 0,-1 0,0 0,0 0,0 0,1 1,-1-1,0 0,-1 0,1 0,0 0,0 0,0 0,-1 1,1-1,4 62,-5-55,0 0,0-1,1 1,0 0,1-1,0 1,0 0,0-1,1 1,1-1,-1 1,1-1,0 0,0 0,1 0,0-1,0 1,1-1,0 0,0 0,0-1,1 1,0-1,0 0,4 2,2-3,-1 0,1 0,0-1,0-1,0 0,0 0,0-1,0-1,1 0,11-2,1 1</inkml:trace>
  <inkml:trace contextRef="#ctx0" brushRef="#br0" timeOffset="-20590.373">6774 848,'105'-161,"-33"50,-72 111,0 1,1-1,-1 1,0-1,0 1,0-1,0 0,1 1,-1-1,0 1,0-1,1 0,-1 1,0-1,1 0,-1 1,0-1,1 0,-1 0,0 1,1-1,-1 0,1 0,-1 0,0 0,1 1,-1-1,1 0,-1 0,1 0,-1 0,0 0,1 0,-1 0,1 0,-1 0,1 0,-1 0,1-1,-1 1,0 0,1 0,-1 0,1 0,-1-1,0 1,1 0,-1 0,0-1,1 1,-1 0,0-1,1 1,-1 0,0-1,0 1,1-1,-1 1,0 0,0-1,0 1,0-1,0 1,1-1,-1 1,0 0,0-1,0 1,0-1,0 1,2 37,-2-32,-1 37,-1-31,1-1,0 1,1 0,0 0,0-1,1 1,1 0,0-1,0 1,1-1,0 1,1-1,0 0,1-1,0 1,0-1,1 0,3 3,-3-8,0-1,0 0,0 0,0-1,0 0,1 0,-1 0,1-1,-1 0,1 0,0-1,-1 0,1 0,0 0,-1-1,1 0,0 0,-1-1,0 0,1 0,-1 0,0-1,0 0,0 0,0-1,-1 1,1-1,-1 0,0-1,0 1,-1-1,2-2,5-2,-2-1,1 0,-1-1,0 1,-1-2,-1 1,0-1,0 0,-1-1,0 0,9-26,-9 23</inkml:trace>
  <inkml:trace contextRef="#ctx0" brushRef="#br0" timeOffset="-20205.771">7791 678,'-26'1,"1"1,-1 1,1 1,0 2,0 0,1 2,0 0,0 2,1 0,-19 12,38-20,1 0,-1 0,1 0,-1 1,1-1,0 1,0-1,0 1,0 0,0 0,1 1,-1-1,1 0,0 1,0 0,0-1,1 1,-1 0,1 0,0 0,0 0,0 0,1 0,0 0,-1 0,1 0,0 0,1 0,-1 0,1 1,0-1,0 0,0-1,1 1,-1 0,1 0,0-1,0 1,0 0,0-1,1 0,-1 0,1 0,0 0,0 0,0 0,0-1,1 1,8 1,0-1,0 0,1-1,-1 0,1-1,0 0,-1-1,1 0,0-1,-1-1,1 0,-1 0,0-1,1-1,-1 0,9-5,2-2,0-2,-1 0,-1-1,0-1,-1-2,0 1,0-3,44-23,-63 41,0 0,1 1,-1 0,1-1,-1 1,1 0,-1-1,1 1,-1 0,1 0,-1 0,1 1,-1-1,1 0,-1 1,1-1,-1 0,1 1,-1 0,0-1,1 1,-1 0,0 0,1 0,-1-1,0 2,0-1,0 0,0 0,0 0,0 0,0 0,0 1,-1-1,1 0,0 1,-1-1,1 1,-1-1,0 1,1-1,-1 1,0-1,0 1,0-1,0 2,3 17,-3-15,1 1,-1-1,1 1,0-1,1 0,-1 1,1-1,0 0,0 0,1 0,-1-1,1 1,0 0,0-1,1 0,1 2,10 4</inkml:trace>
  <inkml:trace contextRef="#ctx0" brushRef="#br0" timeOffset="-19457.499">8242 1,'-5'38,"-1"37,0 11,1 0,2-5,0-12,2-7,1-10,0-4,0-6,5-4,2-5,-1-3,-1-1,-2-2,-1 1,0-11,-2-7</inkml:trace>
  <inkml:trace contextRef="#ctx0" brushRef="#br0" timeOffset="-18890.664">8552 537,'-12'32,"0"-4,2 0,1 1,1 0,1 0,1 1,0 19,6-47,-1 1,1-1,0 0,0 1,0-1,0 0,1 0,-1 1,1-1,-1 0,1 0,0 1,0-1,-1 0,2 0,-1 0,0 0,0 0,1-1,-1 1,1 0,-1 0,1-1,0 1,0-1,-1 0,1 1,0-1,0 0,1 0,-1 0,0-1,0 1,0 0,0-1,1 1,-1-1,0 0,1 0,-1 0,0 0,1 0,-1 0,2-1,10-5,0 0,0-1,-1 0,0-1,0 0,0-1,-1-1,-1 0,0-1,0 0,-1 0,0-1,-1-1,1-2,34-38,30-29,-74 82,0-1,0 1,0 0,0-1,0 1,0-1,1 1,-1-1,0 1,0-1,1 1,-1 0,0-1,0 1,1-1,-1 1,1 0,-1-1,0 1,1 0,-1 0,1-1,-1 1,0 0,1 0,-1 0,1 0,-1-1,1 1,-1 0,1 0,-1 0,1 0,-1 0,1 0,-1 0,1 0,-1 0,1 1,-1-1,1 0,-1 0,1 0,-1 0,0 1,1-1,-1 0,1 1,-1-1,0 0,1 1,-1-1,0 0,1 1,-1-1,0 0,1 1,-1-1,0 1,0-1,0 1,1-1,-1 1,0-1,2 37,-2-31,26 239,2 32,-28-265,3 14,-2 1,-1-1,0 1,-2-1,-2 1,0-1,-2 0,0 0,-2-1,-1 0,-1 0,-12 20,14-31,0-2,-1 1,-1-1,0 0,-1-1,0-1,-1 1,0-2,0 0,-1 0,-1-1,-4 2,16-9,1-1,-1 1,0 0,0-1,1 1,-1-1,0 1,0-1,1 0,-1 0,0 0,0 0,0 0,0 0,1-1,-1 1,0 0,0-1,1 0,-1 1,0-1,1 0,-1 0,1 0,-1 0,1 0,-1 0,1 0,0 0,-1-1,1 1,0-1,0 1,0-1,0 1,0-1,0 1,1-1,-1 0,0 0,1 1,0-1,-1-1,-9-82,42-88,-17 115,48-141,-49 172</inkml:trace>
  <inkml:trace contextRef="#ctx0" brushRef="#br0" timeOffset="-18424.099">9145 537,'53'-27,"-23"10,2 1,0 1,1 2,0 2,29-7,-61 17,1 0,-1 0,0 0,0 1,0-1,1 0,-1 1,0-1,0 1,1-1,-1 1,1 0,-1-1,0 1,1 0,-1 0,1 0,-1 0,0 0,1 1,-1-1,1 0,-1 0,0 1,1-1,-1 1,0 0,0-1,1 1,-1 0,0 0,0-1,0 1,0 0,0 0,0 0,0 0,0 1,0-1,-1 0,1 0,0 0,-1 1,1-1,-1 0,1 1,-1-1,0 0,0 1,1-1,-1 1,0-1,0 0,0 1,0-1,-1 1,1-1,0 0,-1 1,1 0,-60 82,-103 132,159-211,-49 97,52-99,0 0,0 0,0 0,1 0,-1 0,1 0,0 0,0 0,0 0,0 0,0 0,1 0,-1-1,1 1,0 0,0 0,0 0,0 0,1-1,-1 1,1-1,-1 1,1-1,0 1,0-1,0 0,0 0,1 0,-1 0,0-1,1 1,-1 0,1-1,0 0,-1 1,2-1,14 3,-1 0,2-1,-1 0,0-2,0 0,1-1,-1-1,0-1,12-2,-25 4,0 0,0 0,0-1,-1 1,1-1,0 0,0-1,-1 1,1-1,0 0,-1 0,0 0,1-1,-1 1,0-1,0 0,-1 0,1-1,-1 1,1-1,-1 0,0 1,0-1,1-3,-5-5</inkml:trace>
  <inkml:trace contextRef="#ctx0" brushRef="#br0" timeOffset="-18187.544">9116 678,'39'-4,"22"-7,5-2,-3 2,-8 3,-9 3,-7 1,-5 3,-4 0,-2 2,-1-1,0 1,-1-1,-4 0</inkml:trace>
  <inkml:trace contextRef="#ctx0" brushRef="#br0" timeOffset="-17884.875">9794 678,'15'3,"1"-1,-1-1,1 0,-1-1,1-1,-1-1,1 0,-1 0,0-2,9-3,-18 6,0-1,0-1,0 1,0-1,-1 0,1 0,-1 0,0-1,0 0,0 0,-1 0,1 0,-1-1,0 0,0 0,-1 0,1 0,-1-1,0 1,-1-1,1 0,-1 0,-1 0,1 0,-1 0,0 0,0-2,-1 5,-1 0,1 0,-1 0,0 0,0 0,-1 0,1 0,-1 0,1 0,-1 1,0-1,0 1,0-1,0 1,0 0,-1-1,1 1,-1 0,1 1,-1-1,0 0,0 1,0 0,0-1,0 1,0 0,0 1,0-1,0 0,0 1,-1 0,1 0,0 0,0 0,0 0,-1 1,1-1,0 1,0 0,0 0,0 0,0 0,0 1,0-1,1 1,-1-1,0 2,-9 1,0 2,0-1,1 1,0 1,0 0,1 1,0 0,0 0,1 1,0 1,1-1,0 1,0 1,1 0,0 0,1 0,0 0,1 1,0 0,1 0,1 1,0-1,0 1,1 0,1 0,0-1,1 1,0 0,1 0,0 0,2 1,-1-6,2 0,-1-1,1 0,0 1,1-2,0 1,0 0,0-1,1 0,0 0,0-1,0 0,1 0,0 0,0-1,0 0,0 0,1 0,-1-1,1-1,0 1,3 0,17 3,-1-1,1-1,0-1,1-2,24-1,-28-1</inkml:trace>
  <inkml:trace contextRef="#ctx0" brushRef="#br0" timeOffset="4668.936">1215 1892,'-12'23,"-2"3,0 1,2 0,1 0,1 2,2-1,0 1,1 9,6-36,0-1,1 1,0 0,-1 0,1-1,0 1,0 0,0 0,0 0,0-1,0 1,0 0,1 0,-1-1,1 1,-1 0,1 0,0-1,-1 1,1-1,0 1,0-1,0 1,0-1,1 1,-1-1,0 0,1 0,-1 0,0 1,1-1,0-1,-1 1,1 0,-1 0,1-1,0 1,0 0,-1-1,1 0,0 1,0-1,-1 0,1 0,0 0,0 0,0 0,-1-1,2 1,13-8,-1 0,-1-1,0 0,0-1,-1-1,0 0,-1 0,0-2,-1 1,0-1,1-4,-6 10,2-1,-1 0,0 0,-1-1,1 0,-2 0,1-1,-1 0,-1 0,1 0,-2 0,0-1,0 1,-1-1,0 0,0 0,-2 0,1 0,-1 0,-1 0,-1-7,-1 13,-1 0,0 0,0 0,-1 1,1 0,-1 0,0 0,0 0,0 1,0 0,-1 0,1 0,-1 1,0-1,0 1,0 1,0-1,0 1,0 0,0 1,-1-1,1 1,0 0,0 1,0 0,-1 0,1 0,0 0,0 1,1 0,-1 1,0-1,1 1,-1 0,1 0,-3 3,-11 4</inkml:trace>
  <inkml:trace contextRef="#ctx0" brushRef="#br0" timeOffset="5053.861">1779 1469,'-56'131,"7"3,5 2,1 21,-1-7,42-130,13-27,14-28,-12 12</inkml:trace>
  <inkml:trace contextRef="#ctx0" brushRef="#br0" timeOffset="5339.246">2033 1441,'-135'372,"34"-94,98-269,0-1,0 1,1 0,0 0,1 0,0 1,0-1,1 0,0 0,2 9,3 0</inkml:trace>
  <inkml:trace contextRef="#ctx0" brushRef="#br0" timeOffset="5583.791">2175 1892,'-10'39,"-8"12,0-7,2-12</inkml:trace>
  <inkml:trace contextRef="#ctx0" brushRef="#br0" timeOffset="5818.95">2287 1469,'0'0</inkml:trace>
  <inkml:trace contextRef="#ctx0" brushRef="#br0" timeOffset="6567.089">2400 2089,'26'-41,"-18"26,1 0,1 0,0 1,1 0,0 1,1 1,0-1,1 2,1 0,7-5,-20 15,1 0,0 0,-1 0,1 1,0-1,-1 0,1 1,0-1,0 1,0-1,-1 1,1 0,0 0,0 0,0 0,0 0,0 0,0 0,-1 1,1-1,0 1,0-1,0 1,-1 0,1 0,0-1,-1 1,1 1,-1-1,1 0,-1 0,0 0,1 1,-1-1,0 1,0-1,0 1,0-1,0 1,0 0,0-1,-1 1,1 0,0 0,-1 0,0-1,1 1,-1 0,0 0,0 0,0 0,0 0,0-1,-1 1,1 0,-1 0,1 0,-1 0,1-1,-1 1,0 0,6 79,-5-79,1-1,0 1,0 0,1 0,-1-1,0 1,0 0,1-1,-1 1,1-1,-1 0,1 0,0 1,0-1,-1 0,1 0,0-1,0 1,0 0,0-1,0 1,0-1,0 1,0-1,0 0,0 0,0 0,0 0,0 0,0 0,0-1,0 1,0-1,0 0,0 1,0-1,0 0,1-1,9-5,0 0,-1-1,-1 0,1-1,-1 0,0 0,-1-1,-1-1,1 1,-1-2,-1 1,1-3,16-20,-18 25,-3 4,-1 0,1 1,0-1,0 1,0 0,0 0,1 0,0 0,-1 1,1 0,1-1,-1 1,0 1,1-1,0 1,-1-1,1 1,0 1,0-1,0 1,0 0,1 0,-1 0,0 1,0-1,2 2,65 21,-71-21,1-1,-1 1,1-1,-1 1,1 0,-1 0,1 0,-1 0,0 0,0 0,1 0,-1 0,0 0,0 0,0 1,0-1,0 1,-1-1,1 0,0 1,-1 0,1-1,-1 1,1-1,-1 1,0-1,1 1,-1 0,0-1,0 1,0 0,-1-1,1 1,0 0,-1-1,1 1,-1-1,1 1,-1-1,0 1,1-1,-1 1,0-1,-72 69,63-62,0 0,0 0,1 1,0 0,0 1,1 0,1 0,-6 10,12-19,0 0,0 0,0 0,0 0,1 1,-1-1,1 0,-1 0,0 1,1-1,0 0,-1 1,1-1,0 0,0 1,0-1,0 1,0-1,0 0,0 1,0-1,0 1,1-1,-1 0,1 1,-1-1,1 0,-1 0,1 1,0-1,0 0,-1 0,1 0,0 0,0 0,0 0,0 0,0 0,1 0,-1 0,0-1,0 1,0 0,1-1,-1 1,0-1,1 0,-1 1,69-8,109-88,-175 92,0 0,0 1,0 0,0 0,1 0,-1 0,0 0,1 1,0 0,-1 0,1 0,0 1,0-1,-1 1,1 0,0 1,0-1,-1 1,1 0,0 0,-1 1,1-1,-1 1,1 0,-1 0,0 0,0 1,0-1,0 1,0 0,-1 0,1 1,-1-1,0 1,2 1,-1 9,0-1,-1 1,0 0,-1 0,0 0,-1 1,-1-1,-1 0,-1 9,2 6,-5 89,-4-1,-5 0,-6-1,-15 43,31-139,-1 0,-2 0,1 0,-2-1,-1 0,0 0,-1-1,-1 0,-1-1,0-1,-2 1,0-2,-12 11,24-24,0-1,0 1,1-1,-1 0,0 0,0 0,0 0,-1 0,1 0,0-1,0 1,0-1,-1 1,1-1,0 0,0 0,-1 0,1 0,0 0,0-1,-1 1,1 0,0-1,0 0,0 0,0 0,0 0,0 0,0 0,0 0,0 0,0-1,0 1,1-1,-1 0,1 1,-1-1,1 0,0 0,-1 0,1 0,0 0,0 0,1 0,-1 0,0 0,1 0,-1-1,1 1,0 0,-1 0,1-1,0 1,1 0,-1-1,1-1,-1-37,1 1,3-1,1 1,2 0,2 1,1-1,2 2,7-14,-16 43,13-42,3 0,1 1,3 1,12-16,-13 35,-2 8</inkml:trace>
  <inkml:trace contextRef="#ctx0" brushRef="#br0" timeOffset="7439.766">4319 1864,'-6'8,"-25"31,2 1,2 2,1 0,3 2,-9 22,30-62,0 0,0 0,0 0,1 0,0 0,-1 0,1 0,1 1,-1-1,1 0,-1 1,1-1,1 0,-1 0,0 1,1-1,0 0,0 0,0 1,1-1,0 0,-1 0,1-1,0 1,1 0,-1-1,1 1,-1-1,1 0,0 0,1 0,-1 0,0 0,1-1,-1 1,1-1,0 0,0 0,3 0,7-1,1-1,-1-1,0 0,1-1,-1-1,0 0,0-1,0 0,-1-1,0-1,0 0,0 0,0-2,-1 1,0-2,-1 0,0 0,0-1,-1 0,-1-1,4-4,25-26,-2-1,-2-1,-2-2,-2-2,-1-3,-10 17,-2 0,-1-2,-1 0,-3 0,-1-1,-1-1,-2 0,-2 0,-1-1,-1-18,-3 52,0 0,0 0,0 0,-1 0,1 0,-1 0,0 0,-1 0,1 0,0 1,-1-1,0 0,0 0,0 0,-1 1,1-1,-1 0,0 1,0-1,0 1,0 0,-1 0,1 0,-1 0,0 0,0 0,0 1,0 0,0-1,-1 1,1 0,-1 0,1 1,-1-1,0 1,0 0,1 0,-1 0,0 0,0 1,-3-1,-4 7,1 0,0 0,0 1,1 0,-1 1,2 0,-1 0,1 1,0 0,1 1,0-1,1 1,0 1,0-1,1 1,1 0,0 0,-3 12,-2-4,0 1,2 1,0 0,1 0,1 0,1 0,1 1,1 0,1 0,1-1,1 1,1 0,0 0,2-1,1 0,0 1,2-2,2 5,-4-12,2-1,0 0,1 0,0 0,0-1,1 0,1-1,0 0,0-1,1 0,0 0,1-1,0 0,0-1,8 3,-14-6,0 0,1 0,0-1,0 0,0 0,0 0,0-1,1 0,-1-1,1 0,-1 0,1 0,-1-1,1 0,0 0,-1-1,1 0,-1-1,1 1,-1-1,0-1,0 1,0-1,0-1,0 1,-1-1,6-4,8-12,-4-1</inkml:trace>
  <inkml:trace contextRef="#ctx0" brushRef="#br0" timeOffset="7838.946">5194 1836,'-13'34,"1"1,1 1,2 0,2 1,1-1,2 1,2 3,1-36,1 1,0-1,0 0,0 0,0 0,1 0,0 0,0 0,0 0,0 0,0 0,1 0,0 0,0-1,0 1,0-1,1 1,-1-1,1 0,0 0,0 0,0 0,0 0,0-1,1 0,-1 1,1-1,0 0,-1-1,1 1,0-1,0 0,0 0,0 0,0 0,0-1,0 1,1-1,-1 0,0 0,0-1,0 1,0-1,0 0,0 0,0 0,0-1,1 0,7-4,-1-1,0-1,0 0,-1 0,0-1,-1 0,0-1,0 0,-1 0,0-1,-1 0,0-1,-1 1,0-1,-1-1,0 1,-1-1,0 1,-1-1,0 0,-2 0,1-1,-1 1,-1 0,-1 0,0-8,-12-76,11 94,1 1,0-1,-1 0,1 0,-1 0,0 1,0-1,0 1,0 0,-1-1,1 1,0 0,-1 0,0 0,1 1,-1-1,0 1,0-1,0 1,0 0,0 0,0 1,0-1,0 0,-1 1,1 0,0 0,-3 0,-1 1,0 0,1 0,-1 0,0 1,1 1,0-1,-1 1,1 0,0 0,0 0,1 1,-1 0,1 0,0 1,0-1,0 1,0 1,-14 16</inkml:trace>
  <inkml:trace contextRef="#ctx0" brushRef="#br0" timeOffset="8289.509">5589 1949,'-10'26,"7"-21,0-1,0 1,1 0,-1 0,1 0,0 0,1 0,-1 1,1-1,0 1,0-1,1 0,-1 1,1 0,0-1,1 1,-1-1,1 0,0 1,1-1,-1 0,1 1,0-1,1 0,-1 0,1 0,0-1,0 1,0-1,1 0,-1 1,6-4,-1 1,1-1,0-1,-1 1,1-2,0 1,-1-1,1 0,-1-1,1 0,-1 0,0-1,0 0,0-1,0 1,-1-1,1-1,-1 0,0 0,0 0,-1-1,1 0,-1 0,0-2,-4 7,81-71,-80 70,0 1,0 0,0 0,0-1,0 2,0-1,1 0,-1 1,0 0,0-1,1 1,-1 0,0 1,1-1,-1 1,0-1,0 1,1 0,-1 0,0 1,0-1,0 0,0 1,-1 0,1 0,0 0,-1 0,1 0,-1 0,1 1,-1-1,1 3,48 28,-47-32,1 0,-1 0,0 0,1-1,-1 1,0-1,1 0,-1 0,0-1,1 1,-1-1,0 0,0 0,1-1,-1 1,0-1,0 0,0 0,-1 0,1 0,0-1,-1 0,0 1,1-1,-1-1,0 1,-1 0,1-1,0 1,56-116,-51 94</inkml:trace>
  <inkml:trace contextRef="#ctx0" brushRef="#br0" timeOffset="8721.273">6351 2175,'182'-244,"-142"205,-39 40,0 0,0 0,0 0,0 0,0 0,0 1,0-1,0 0,0 1,0-1,-1 1,1-1,-1 1,1-1,-1 1,1-1,-1 1,0-1,0 1,0 0,0-1,0 1,0-1,0 1,-1 0,1-1,-1 2,1 0,-2 27,6 85,-3-112,0 1,-1-1,1 0,1 0,-1 1,0-1,1 0,-1 0,1 0,0-1,0 1,0 0,0-1,1 1,-1-1,1 0,-1 0,1 0,0 0,0 0,0 0,0-1,0 0,0 1,0-1,1 0,-1-1,0 1,0 0,2-1,0 0,0 0,0 0,0-1,0 0,0 0,0 0,-1 0,1-1,0 0,-1 0,1 0,-1-1,0 1,0-1,0 0,0 0,0 0,0-1,-1 1,0-1,0 0,1-1,56-99,-53 88,6-11,-2 2</inkml:trace>
  <inkml:trace contextRef="#ctx0" brushRef="#br0" timeOffset="13371.011">8016 1892,'-6'-6,"-1"1,1 0,-1 0,0 0,0 1,0 0,0 0,-1 1,0 0,0 0,0 1,0 0,0 0,0 1,0 0,-1 0,1 1,0 0,0 1,-1 0,1 0,0 0,0 1,0 1,0-1,0 1,1 1,-1-1,1 1,0 1,0-1,0 1,1 0,-1 1,1 0,0 0,-3 5,2 1,-1-1,1 1,1 1,0-1,1 1,0 0,1 0,-2 11,5-19,1 0,-1 0,1-1,0 1,0 0,0 0,0-1,1 1,0 0,0-1,0 1,1 0,0-1,-1 0,2 1,-1-1,0 0,1 0,0 0,0 0,0-1,0 1,0-1,1 0,0 0,-1 0,1 0,0-1,4 2,1 0,0 0,1-1,-1 0,1-1,-1 0,1-1,0 0,0 0,-1-1,1 0,0-1,0 0,0 0,-1-1,1-1,-1 0,0 0,1 0,4-4,8-4,0 0,-1-1,-1-1,0-2,-1 1,0-2,6-8,-12 10,0-1,-1 0,-1-1,0-1,-2 0,1 0,-2 0,5-17,-11 32,-1-1,0 1,0 0,0 0,-1-1,1 1,-1-1,1 1,-1 0,0-1,1 1,-1-1,0 1,-1-1,1 1,0-1,-1 1,0 0,1-1,-1 1,0 0,0 0,0-1,0 1,-1 0,1 0,-1 0,0-1,0 4,0-1,0 1,0 0,0 0,1 0,-1 1,0-1,1 0,-1 0,0 1,1-1,0 1,-1 0,1-1,0 1,0 0,0 0,0 0,0-1,1 1,-1 0,0 0,1 0,0 0,-1 1,1-1,0 0,0 0,0 0,0 0,0 1,1 5,-1 1,1-1,0 1,1-1,0 1,0-1,0 0,1 0,1 0,0-1,0 1,0-1,1 1,0-1,0-1,0 1,1-1,0 0,1 0,-1-1,1 0,0 0,0 0,6 1,20 17,-21-12</inkml:trace>
  <inkml:trace contextRef="#ctx0" brushRef="#br0" timeOffset="13921.223">8326 2203,'146'-236,"-66"94,-78 142,0-1,-1 1,1 0,0 0,0 0,-1 0,1 1,0-1,0 0,-1 1,1-1,0 1,-1 0,1-1,-1 1,1 0,-1 0,1 0,-1 0,1 0,-1 1,0-1,0 0,0 1,0-1,0 0,0 1,0-1,0 1,0 0,-1-1,1 1,-1 0,1-1,-1 1,1 0,-1-1,0 1,0 0,0 0,0-1,71 131,-67-127,0 0,0 0,0-1,0 0,1 0,0 0,0 0,0-1,0 1,0-1,1-1,-1 1,1-1,0 0,0 0,0-1,0 1,0-1,0-1,0 1,0-1,0 0,3-1,-2-2,1-1,-1-1,0 1,0-1,0 0,-1-1,1 1,-1-1,-1-1,1 1,-1-1,0 0,-1 0,1-1,-1 1,-1-1,0 0,0 0,0 0,-1 0,0 0,-1-1,0 1,0-7,16-53,-11 50</inkml:trace>
  <inkml:trace contextRef="#ctx0" brushRef="#br0" timeOffset="16369.872">9936 1892,'-5'5,"-6"6,-2 7,2 4,-2-1,1 0,2 2,4 1,-3-3,1 0,1 1,-3-4,6-9,2-11,3-5</inkml:trace>
  <inkml:trace contextRef="#ctx0" brushRef="#br0" timeOffset="16608.708">9992 1356,'0'19,"5"16,1 2</inkml:trace>
  <inkml:trace contextRef="#ctx0" brushRef="#br0" timeOffset="17020.364">10161 2175,'38'-92,"-31"72,0 0,2 0,0 1,1 0,1 1,1 0,6-7,-18 24,1 0,-1 0,0 1,1-1,-1 0,1 0,-1 0,1 0,-1 1,1-1,0 0,-1 1,1-1,0 0,0 1,-1-1,1 1,0-1,0 1,0-1,0 1,0 0,0-1,-1 1,1 0,0 0,0 0,0 0,0-1,0 1,0 1,0-1,0 0,0 0,0 0,0 0,0 1,0-1,0 0,-1 1,1-1,0 1,0-1,0 1,-1-1,1 1,0 0,0-1,-1 1,1 0,-1 0,1-1,-1 1,1 0,-1 0,1 0,-1 0,1-1,-1 1,0 0,0 0,0 0,1 0,-1 0,0 1,7 67,-8-39,0-24,-1 0,1 0,1 0,-1 0,1 0,0 0,1 0,-1 0,1 0,0 0,1 0,-1 0,1 0,0 0,1-1,0 1,0-1,0 0,0 1,1-2,-1 1,1 0,1 0,0-4,0-1,0 1,0-1,0 0,1-1,-1 1,0-1,0 0,0 0,-1 0,1-1,0 0,0 0,-1 0,1 0,-1-1,0 0,0 0,0 0,0 0,0-1,2-2,11-13,-1 0,-2-2,1 1,-2-1,-1-1,-1-1,-1 1,1-6,6-43,-15 49</inkml:trace>
  <inkml:trace contextRef="#ctx0" brushRef="#br0" timeOffset="17356.247">11035 1836,'-19'7,"0"1,1 1,0 1,0 0,1 1,1 1,0 1,0 0,1 1,1 1,0 0,1 1,1 1,-4 7,13-19,0 0,0-1,1 1,0 0,0 0,1 1,-1-1,1 0,0 0,0 1,1-1,0 1,0-1,0 0,0 1,1-1,0 0,0 1,1-1,-1 0,1 0,0 0,1 0,-1 0,1 0,0-1,0 1,0-1,1 0,-1 0,1 0,3 2,4 0,1-1,0 0,0-1,0 0,1-1,-1 0,1-1,-1 0,1-1,0-1,0 0,-1-1,1 0,0-1,-1 0,1-1,-1 0,0-1,0-1,0 0,-1 0,1-1,-1-1,-1 0,1 0,-1-1,0 0,-1-1,0 0,0-1,3-5,22-30,-19 27</inkml:trace>
  <inkml:trace contextRef="#ctx0" brushRef="#br0" timeOffset="17678.281">11431 1441,'-19'55,"4"-14,1 0,3 1,1 0,2 1,-2 36,-17 201,11-156,11-102,2-2</inkml:trace>
  <inkml:trace contextRef="#ctx0" brushRef="#br0" timeOffset="17925.313">11657 2005,'-14'34,"-6"15,7 5,5-2,8-10,5-18,1-11</inkml:trace>
  <inkml:trace contextRef="#ctx0" brushRef="#br0" timeOffset="18179.234">11713 1554,'0'0</inkml:trace>
  <inkml:trace contextRef="#ctx0" brushRef="#br0" timeOffset="18791.126">11882 2259,'237'-361,"-237"361,0 1,0-1,0 1,0-1,1 0,-1 1,0-1,0 0,0 1,1-1,-1 1,0-1,0 0,1 0,-1 1,0-1,0 0,1 1,-1-1,1 0,-1 0,0 0,1 1,-1-1,0 0,1 0,-1 0,1 0,-1 0,0 0,1 0,-1 1,1-1,-1 0,0-1,1 1,-1 0,1 0,-1 0,1 0,-1 0,0 0,1 0,-1-1,0 1,1 0,-1 0,0-1,1 1,-1 0,0 0,1-1,-1 1,0 0,0-1,1 1,-1 0,0-1,0 1,0 0,1-1,-1 1,0-1,0 1,0 0,0-1,0 1,2 38,-3-32,-1 41,0-37,1 1,-1-1,2 0,0 1,0-1,1 1,0-1,0 0,1 0,1 0,0 0,0 0,1 0,0 0,1-1,0 0,1 1,-3-7,0 0,0-1,0 1,1-1,-1 0,1 0,-1-1,1 1,-1-1,1 1,0-1,0 0,0-1,0 1,-1-1,1 1,0-1,0 0,0-1,0 1,0-1,0 1,0-1,-1 0,1-1,0 1,-1-1,1 0,-1 1,1-2,-1 1,1-1,8-5,-1 0,0-1,0 0,-1-1,0 0,-1-1,0 0,4-7,-2 2,-1 0,-1 0,-1-1,0 0,-1 0,-1-1,-1 1,0-1,1-16,-6 16</inkml:trace>
  <inkml:trace contextRef="#ctx0" brushRef="#br0" timeOffset="19223.88">12729 2118,'168'-60,"-162"57,0 0,0-1,0 0,0 0,0 0,-1 0,0-1,0 0,0 0,-1-1,1 1,-1-1,-1 0,1 0,-1 0,0 0,0-1,-1 1,0-1,0 0,-1 0,1 0,-1-6,-1 10,0-1,0 0,0 1,-1-1,1 0,-1 1,0-1,0 1,0-1,-1 1,1-1,-1 1,0 0,0 0,0 0,0 0,0 0,-1 0,0 1,1-1,-1 1,0 0,0-1,0 1,0 1,-1-1,1 0,0 1,-1 0,1 0,-1 0,1 0,-1 0,0 1,1-1,-1 1,0 0,-2 0,-5 0,0 1,1 0,-1 0,0 1,1 0,0 1,-1 0,1 1,0 0,1 0,-1 1,-8 6,9-5,-1-1,2 2,-1-1,1 1,0 1,0 0,1 0,0 0,0 1,1 0,0 0,1 0,0 1,0 0,1 0,1 0,-1 0,2 1,-1-1,2 1,-1 0,1 0,1 0,0 0,0-1,1 1,1 0,1 6,2-6,0 0,1 0,1-1,-1 1,1-2,1 1,0-1,0 0,1 0,0-1,1-1,0 1,0-1,0-1,1 0,0-1,0 0,0 0,9 1,11 4,0-2,1-2,-1-1,1-1,0-2,31-1,17-8,-62 1</inkml:trace>
  <inkml:trace contextRef="#ctx0" brushRef="#br0" timeOffset="22340.058">14310 1751,'90'-40,"-66"32,-11 1,1 1,-1 1,2 0,-1 1,0 1,1 0,-1 1,1 0,0 1,0 1,0 0,0 1,-1 1,1 0,13 4,-25-4,-1 0,1-1,0 1,-1 1,1-1,-1 0,1 1,-1-1,0 1,0-1,0 1,-1 0,1 0,0 0,-1 0,0 0,0 1,0-1,0 0,-1 0,1 1,-1-1,0 0,1 1,-2-1,1 0,0 1,-1-1,0 2,-31 95,-97 92,63-106,-2 2,-47 76,114-162,0 1,-1-1,1 1,0 0,0 0,1-1,-1 1,0 0,1 0,0 0,0 0,0 0,0 0,0 0,0-1,1 1,0 0,-1 0,1 0,0 0,0-1,0 1,1-1,-1 1,1-1,-1 1,1-1,0 0,0 1,0-1,0 0,0-1,1 1,1 1,3 2,1-1,0 0,-1 0,1-1,1 0,-1-1,0 1,1-2,-1 1,1-1,2 0,10-2,0-1,0 0,-1-2,1 0,-1-2,0 0,0-1,-1-1,1-1,-2 0,0-2,14-9,-25 15,-6 4</inkml:trace>
  <inkml:trace contextRef="#ctx0" brushRef="#br0" timeOffset="23189.672">15326 2146,'-2'1,"0"1,0-1,0 1,0-1,1 1,-1 0,1 0,-1 0,1 0,0 0,0 0,-1 0,2 0,-1 1,0-1,0 0,1 0,-1 1,1-1,0 0,-1 1,1-1,1 1,-1 1,0-1,2 108,-1-108,-1 0,1-1,0 1,0 0,0 0,0-1,0 1,1 0,-1-1,1 0,0 1,-1-1,1 0,0 0,1 0,-1 0,0 0,0 0,1-1,-1 1,1-1,-1 1,1-1,0 0,0 0,-1-1,1 1,0 0,0-1,0 0,0 1,0-1,0 0,0-1,2 1,10-4,-1 0,1 0,-1-1,0-1,-1 0,0-1,0-1,0 0,-1 0,0-2,0 1,-1-2,62-42,-70 52,-1 0,0 1,1-1,-1 1,1-1,-1 1,1 0,-1 0,0 0,1 0,-1 0,1 0,-1 1,1-1,-1 1,0 0,1 0,-1 0,0 0,0 0,0 0,0 1,0-1,0 1,0-1,0 1,0 0,-1 0,1 0,-1-1,1 2,-1-1,0 0,0 0,0 0,0 1,0-1,0 0,-1 1,1-1,-1 0,0 1,1-1,-1 1,0-1,-1 1,16 30,-11-28,-1 0,1 0,1-1,-1 1,0-1,1 0,0-1,0 1,0-1,0 0,1 0,-1 0,1-1,0 0,0 0,0 0,0-1,0 0,0 0,0-1,0 1,0-1,0-1,0 1,0-1,0 0,0 0,1-1,9-2,-1 0,1-1,-1 0,0-2,0 1,-1-2,0 0,0-1,-1 0,4-4,-11 8,0 0,-1 0,1-1,-1 1,0-1,-1 0,0 0,0-1,0 0,0 1,-1-1,0 0,-1 0,0-1,0 1,0 0,-1-1,0-3,-4-10</inkml:trace>
  <inkml:trace contextRef="#ctx0" brushRef="#br0" timeOffset="25310.418">16567 2146,'-10'-2,"0"0,0 1,0 0,0 1,0 0,0 1,0 0,0 0,0 1,0 0,0 1,1 0,-1 1,1 0,0 0,0 1,0 0,1 1,0-1,0 2,0-1,1 1,0 0,0 1,1 0,0 0,0 0,1 1,0 0,0 0,1 0,0 0,1 1,-1 5,3-10,1 0,1 1,-1-1,1 0,0 0,0 0,0 0,1 0,0 0,0 0,0 0,1-1,-1 1,1-1,0 0,1 0,-1 0,0 0,1 0,0-1,0 1,0-1,1 0,-1 0,1-1,-1 1,1-1,0 0,0-1,0 1,0-1,0 0,0 0,0 0,1-1,-1 0,0 0,0 0,1-1,-1 1,0-1,0 0,0-1,0 1,0-1,0 0,-1-1,1 1,-1-1,3-1,10-10,0 1,-1-2,-1 0,-1-1,0-1,-1 0,-1-1,0 0,-2-1,2-5,-11 23,-1 2,0-1,1 1,-1-1,0 1,1-1,-1 1,1-1,-1 1,1-1,-1 1,1-1,-1 0,1 1,-1-1,1 0,-1 1,1-1,0 0,-1 0,1 0,-1 1,1-1,0 0,-1 0,1 0,-1 0,1 0,0 0,-1 0,1 0,0-1,-1 1,1 0,-1 0,1 0,0-1,-1 1,1 0,-1-1,1 1,-1 0,1-1,-1 1,1-1,-1 1,0-1,1 1,-1-1,0 1,1-1,-1 1,0-1,1 0,-1 1,0-1,0 1,0-1,0 0,0 1,0-1,1 1,-1-1,-1 0,1 1,0-1,22 70,-23-63,2 0,-1 0,1-1,-1 1,2 0,-1 0,1-1,-1 1,2-1,-1 0,1 1,-1-1,1 0,1-1,-1 1,1 0,0-1,0 0,0 0,0 0,1 0,-1-1,1 0,0 0,0 0,1 0,-1-1,0 0,1 0,-1 0,1-1,1 0,7-3,-1-2,0 0,0 0,0-2,0 1,-1-1,0-1,0-1,-1 1,0-2,0 1,-1-2,0 1,0-1,-1-1,-1 0,0 0,0 0,5-13,7-3,6-5,-32 80,5-45,-1 4,0 0,0 1,1-1,0 0,0 0,0 1,1-1,0 0,1 1,0-1,0 0,0 0,1 0,0 0,0 0,1 0,0 0,0 0,1-1,0 0,0 0,4 5,-4-8,0 0,0 0,1 0,-1 0,1-1,0 0,0 0,0 0,0-1,0 0,0 1,0-2,0 1,0-1,1 1,-1-2,0 1,0 0,1-1,-1 0,0 0,0-1,0 1,0-1,0 0,-1-1,1 1,-1-1,1 0,-1 0,0 0,0 0,3-5,5-5,-1-1,0 0,-1-1,-1 0,-1-1,0 0,-1 0,0 0,-2-1,26-54,-31 70,0 1,1-1,-1 0,0 0,1 1,-1-1,1 0,-1 1,1-1,-1 0,1 1,-1-1,1 1,-1-1,1 1,0-1,-1 1,1 0,0-1,0 1,-1 0,1-1,0 1,0 0,-1 0,1 0,0 0,0 0,0 0,-1 0,1 0,0 0,0 0,0 0,-1 0,1 0,0 1,0-1,-1 0,1 1,0-1,0 0,-1 1,1-1,-1 1,1-1,0 1,-1 0,1-1,-1 1,1-1,-1 1,29 38,-28-36,13 27,-2 2,-1-1,-1 1,-2 1,-1 0,-2 0,-1 0,-2 1,-1-1,-1 1,-2-1,-2 3,2 54,2-69,-1-1,-2 0,0 0,-1 0,-1 0,-1 0,0-1,-5 7,-50 46,60-70,-1-1,0 0,0 1,0-1,0 0,0 0,0 0,0 0,0 0,0 0,0-1,0 1,-1-1,1 0,0 1,-1-1,1 0,0 0,0-1,-1 1,1 0,0-1,0 1,0-1,-1 0,1 0,0 0,0 0,0 0,0 0,0 0,1-1,-1 1,0-1,1 1,-1-1,1 0,-1 1,1-2,-4-9,0 1,1-2,1 1,0 0,1-1,0 1,1-1,0 0,1 1,0-1,1 0,1 1,1-3,1-17,2 0,1 1,2 0,1 0,1 1,1 0,2 1,1 0,6-5,-14 22,1 0,0 1,1 1,0 0,1 0,0 0,0 1,1 1,0 0,1 0,0 1,0 1,11-5,88-18,-104 28,0 1,0-1,0 0,-1 0,1-1,0 0,-1 0,0 0,1-1,-1 0,0 0,0-1,-1 1,1-1,-1-1,0 1,0-1,0 0,3-4,18-25,-13 16,0 2,0-1,2 1,0 1,0 1,2 0,13-8,-29 21,1 0,-1 0,1 0,0 1,-1-1,1 0,0 1,-1 0,1-1,0 1,0 0,-1 0,1 0,0 0,0 0,-1 0,1 0,0 1,-1-1,1 1,0-1,-1 1,1 0,0-1,-1 1,1 0,-1 0,0 0,1 0,-1 0,0 1,1-1,-1 0,0 1,0-1,0 1,0-1,0 1,-1-1,1 1,0-1,-1 1,1 0,-1 0,19 80,-17-73,0 0,-1 0,0 0,-1 0,0 0,0 1,-1-1,0 0,-1 0,0 0,0-1,-1 1,0 0,0-1,-1 1,-1-1,1 0,-1-1,0 1,-1-1,0 0,0 0,0-1,-6 5,-46 28,58-37,-1-1,1 0,0 1,0-1,1 0,-1 0,0 1,0-1,1 0,-1 1,1-1,-1 0,1 0,-1 0,1 1,0-1,-1 0,1 0,0 0,0 0,0 0,0 0,0 0,0-1,0 1,0 0,1-1,-1 1,0 0,0-1,0 1,1-1,-1 0,0 1,1-1,-1 0,0 0,1 0,-1 0,0 0,1 0,-1 0,0-1,1 1,-1 0,12 2,0 0,0 0,1-1,-1-1,1-1,-1 0,0 0,0-1,1-1,-1 0,-1-1,1 0,-1-1,1 0,-1-1,9-7,-11 8,0-1,-1 0,0-1,0 0,0-1,-1 0,0 0,0-1,-1 0,0 0,-1 0,0-1,-1 0,1 0,-2-1,0 0,0 1,-1-1,0 0,-1-1,0 1,-1 0,0-1,-1 0,-6-5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2230 596,'0'3,"0"43,1 0,2 0,3 0,2 4,-6-38,1 0,0 0,1-1,1 1,0-1,0 0,1 0,0 0,1-1,0 0,1-1,0 1,0-1,1-1,0 0,1 0,-1-1,2 0,-5-3,1-2,0 1,0-1,0 0,0 0,0-1,0 0,0 0,0-1,0 0,0 0,1-1,-1 0,0 0,0 0,0-1,0 0,-1-1,1 1,0-1,-1-1,0 1,0-1,0 0,0 0,0-1,-1 0,0 0,0 0,2-3,110-113,-116 120,0-1,0 1,0-1,0 1,0 0,0 0,0-1,1 1,-1 0,0 0,1 0,-1 0,1 0,0 1,-1-1,1 0,-1 1,1-1,0 1,-1 0,1-1,0 1,0 0,-1 0,1 0,0 0,0 0,-1 1,1-1,0 0,-1 1,1-1,0 1,-1 0,1-1,-1 1,1 0,-1 0,1 0,-1 0,0 0,1 1,-1-1,0 0,1 1,16 64,-17-58,0-1,1 1,0 0,0-1,0 1,1-1,1 0,-1 0,1 0,0 0,0-1,1 1,0-1,3 2,-3-3,1 0,0-1,0 0,0 0,1 0,-1-1,1 0,0 0,0-1,0 0,0 0,1 0,-1-1,0 0,1-1,-1 0,0 0,1 0,-1-1,1 0,-1-1,0 1,0-1,0-1,0 1,0-1,0-1,-1 1,0-1,1 0,1-2,157-138,-85 20,-69 105,-1 7</inkml:trace>
  <inkml:trace contextRef="#ctx0" brushRef="#br0" timeOffset="1033.085">3981 652,'-35'9,"1"2,0 1,1 2,1 1,0 1,1 2,1 1,1 1,0 2,2 1,-18 19,42-40,0 1,0 0,0 0,0 0,0 1,0-1,1 1,0-1,-1 1,1 0,1 0,-1 0,1 0,-1 0,1 0,0 1,1-1,-1 0,1 0,0 1,0-1,0 0,0 1,1-1,0 0,0 0,0 1,0-1,1 0,-1 0,1 0,0-1,0 1,1 0,-1-1,1 1,0-1,0 0,0 0,0 0,0 0,1-1,-1 1,1-1,0 0,0 0,-1 0,2 0,12-2,0-1,0 0,-1-1,1 0,0-2,-1 0,0-1,0 0,0-2,-1 0,1 0,-2-1,1-1,-1-1,-1 0,0-1,0 0,-1-1,8-9,103-118,-123 138,0 0,1 1,-1-1,1 0,-1 0,0 0,1 0,-1 1,1-1,0 0,-1 0,1 1,0-1,-1 0,1 1,0-1,0 1,0-1,-1 1,1 0,0-1,0 1,0 0,0-1,0 1,0 0,0 0,0 0,0 0,0 0,0 0,0 0,-1 0,1 0,0 0,0 1,0-1,0 0,0 1,0-1,0 0,-1 1,1-1,0 1,0 0,0-1,-1 1,1-1,0 1,-1 0,1 0,-1-1,1 1,-1 0,1 0,-1 0,0 0,1 0,-1 0,16 152,-15-147,-1-1,2 1,-1 0,0 0,1-1,0 1,1-1,-1 0,1 0,0 0,0 0,1 0,-1-1,1 1,0-1,0 0,1 0,-1 0,1-1,0 1,0-1,0-1,0 1,1-1,-1 1,0-2,1 1,0 0,-1-1,1 0,0-1,0 1,0-1,0 0,-1-1,1 1,0-1,0 0,5-2,5-7,1-2,-1 1,-1-2,0 0,-1-1,0-1,-1 0,-1 0,0-1,-1-1,-1 0,-1-1,6-14,41-71,-58 169,-4 114,6-176,0-1,-1 1,1-1,1 1,-1-1,1 1,-1-1,1 1,0-1,0 1,0-1,1 0,-1 0,1 0,0 0,0 0,0 0,0 0,0 0,1-1,-1 1,1-1,-1 0,1 1,0-1,0-1,0 1,0 0,1-1,-1 1,0-1,1 0,-1 0,1-1,-1 1,1-1,-1 1,1-1,-1 0,1 0,-1-1,3 0,9-10,-1 0,-1-1,1-1,-2 0,0-1,-1 0,0-1,-1 0,0-1,-2 0,0 0,0-1,-2 0,0 0,1-11,24-47,27-53,-58 127,0 1,0-1,0 1,0-1,0 1,0-1,0 1,1-1,-1 1,0-1,0 1,1-1,-1 1,0-1,1 1,-1 0,0-1,1 1,-1-1,1 1,-1 0,0 0,1-1,-1 1,1 0,-1 0,1-1,-1 1,1 0,-1 0,1 0,0 0,-1 0,1 0,-1 0,1 0,-1 0,1 0,-1 0,1 0,-1 0,1 0,-1 1,1-1,-1 0,1 0,-1 1,1-1,-1 0,1 0,-1 1,0-1,1 1,-1-1,1 0,-1 1,0-1,0 1,1-1,-1 1,0-1,0 1,1-1,-1 1,0-1,0 1,0 0,12 38,-11-39,35 189,-16-54,-8-67,-2 1,-4 0,-2 0,-4 1,-4 28,3-93,-36 176,33-171,0 0,0-1,-1 0,0 0,-1 0,0-1,-1 0,1 0,-1 0,-1-1,0 0,0 0,0-1,0 0,-1-1,-8 4,12-6,0 0,1 0,-1 0,-1-1,1 0,0 0,0-1,-1 1,1-1,-1-1,1 1,-1-1,0 1,1-2,-1 1,1 0,-1-1,1 0,-1-1,1 1,-1-1,1 0,0 0,0-1,0 0,0 1,1-2,-1 1,1 0,0-1,0 0,0 0,0 0,0-1,1 1,0-1,0 1,0-1,1 0,0-1,-2-3,2-5,0 0,0-1,1 1,1-1,1 1,0-1,0 1,2 0,0 0,0 0,2 0,-1 0,2 1,0-1,0 2,1-1,6-7,13-19,2 2,2 0,1 2,28-24,-22 26,1 1,2 1,1 3,28-15,-46 28,-5 2</inkml:trace>
  <inkml:trace contextRef="#ctx0" brushRef="#br0" timeOffset="-2183.907">255 229,'22'142,"-20"-74,-2-1,-4 1,-2-1,-14 55,16-95,-45 236,38-204,20-56,1-11</inkml:trace>
  <inkml:trace contextRef="#ctx0" brushRef="#br0" timeOffset="-1664.298">875 145,'-11'1,"0"1,0 1,1 0,-1 1,1 0,-1 0,1 1,0 0,1 1,-1 0,1 1,1 0,-1 0,1 1,0 0,1 0,0 1,0 0,5-7,1 0,0 1,0-1,-1 0,1 1,0-1,1 0,-1 1,0 0,1-1,0 1,-1-1,1 1,0-1,0 1,1 0,-1-1,0 1,1-1,-1 1,1-1,0 1,0-1,0 0,0 1,1-1,-1 0,0 0,1 0,0 0,1 2,67 52,-59-48,12 5,27 24,-49-36,0 0,-1 1,1-1,0 0,-1 1,1-1,-1 1,1-1,-1 1,0-1,0 1,0 0,0-1,0 1,0-1,0 1,0-1,-1 1,1-1,0 1,-1-1,1 1,-1-1,0 1,0-1,1 0,-1 1,0-1,0 0,0 0,0 1,0-1,-1 0,1 0,0 0,0-1,-1 1,-2 3,1-1,-1 1,0-1,0 0,0 0,0-1,0 1,-1-1,1 0,-1 0,1-1,-1 1,0-1,0 0,0 0,-4 0,-8-4</inkml:trace>
  <inkml:trace contextRef="#ctx0" brushRef="#br0" timeOffset="-1418.361">1158 31,'5'15,"1"9,0 5,-1 3,-2 1,0-1,-2-1,-6 0,-1-2,0 0,1-1,-4-4,0-3,2-4</inkml:trace>
  <inkml:trace contextRef="#ctx0" brushRef="#br0" timeOffset="-1183.797">961 59,'43'-5,"38"-6,11-1,-6 1,-9 2,-11 4,-13 1,-11 3,-7 0,-5 1,-8 6,-7 1</inkml:trace>
  <inkml:trace contextRef="#ctx0" brushRef="#br0" timeOffset="-931.768">622 793,'43'-10,"33"-7,10-2,-2 4,-4 3,-12-1,-12 2,-7 3,-6 2,-6 3,-4 2,-3 0,-7 2</inkml:trace>
  <inkml:trace contextRef="#ctx0" brushRef="#br0" timeOffset="5952.392">1 1527,'738'0,"-333"28,-78-16,138 6,-42 10,1227-29,-744 1,-710 27,-151-25,-33-2</inkml:trace>
  <inkml:trace contextRef="#ctx0" brushRef="#br0" timeOffset="6498.373">5646 625,'0'-5,"-5"-2,-2 6,6-3,7 1,8-1,1-3,3-1,4-4,-8 0,-5 7,-10 4,-4 8,-6 2,-2-1</inkml:trace>
  <inkml:trace contextRef="#ctx0" brushRef="#br0" timeOffset="6953.526">5759 991,'-10'0,"-8"0,5 0,8 0,10 0,0 0,-6 0,-3 0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162 693,'-5'2,"-4"2,0-1,1 1,-1 0,1 1,0 0,1 0,-1 0,1 1,0 1,0-1,1 1,0 0,0 0,1 1,0 0,0 0,-1 4,-24 127,30-135,0 0,0 0,0 1,1-1,-1 0,1 0,0 1,0-1,1 0,-1 0,1 0,0 0,0-1,0 1,0 0,1-1,-1 1,1-1,0 0,0 0,1 0,-1-1,0 1,1-1,0 1,-1-1,1 0,0-1,0 1,0-1,3 1,1 0,-1-1,1 0,0-1,0 0,0 0,0-1,0 0,0 0,0-1,-1 0,1 0,0-1,-1 0,0 0,0-1,0 1,0-2,0 1,-1-1,0 0,1-1,5-5,-1 0,0 0,0-1,-1-1,-1 0,0 0,-1-1,-1 0,0 0,1-3,-5 9,1 0,-2 0,1-1,-1 1,-1 0,1-1,-1 1,-1-1,0 1,0-1,0 0,-1 1,-1 0,1-1,-1 1,-1 0,1-1,-2 2,1-1,-1 0,0 0,0 1,-1 0,0 0,-1 0,-3-3,-57-41,66 51,-1 0,0 0,1 0,-1 0,1 0,-1 0,0-1,1 1,-1 0,1 0,-1 0,1-1,-1 1,0 0,1-1,-1 1,1 0,0-1,-1 1,1-1,-1 1,1-1,-1 1,1-1,0 1,-1-1,1 1,0-1,0 1,0-1,-1 1,1-1,0 0,0 1,0-1,0 1,0-1,0 0,0 1,0-1,0 1,0-1,0 0,0 1,1-1,-1 1,0-1,0 0,1 1,-1-1,0 1,1-1,-1 1,0-1,1 1,-1 0,1-1,-1 1,1-1,-1 1,1 0,-1-1,1 1,-1 0,47-18,-32 14,15-6,0-1,0-2,-2 0,1-2,-2-1,0-1,24-21,-20 12,-2-2,0 0,-2-2,-2-1,0-1,-2-1,5-13,-25 41,0-1,0 0,0 0,-1 0,0-1,0 1,0 0,-1-1,0 0,0 1,-1-1,0 1,0-1,0 0,-1 1,0-1,-1 1,1-1,-1 1,0 0,-1 0,-2-5,3 10,0 1,0-1,-1 1,1-1,0 1,-1 0,1 0,0 0,0 0,-1 1,1-1,0 0,-1 1,1 0,0-1,0 1,0 0,0 0,0 0,0 1,0-1,0 0,0 1,0-1,1 1,-1 0,1-1,-1 1,1 0,0 0,-1 0,1 0,0 0,0 0,0 0,1 1,-1-1,1 0,-1 0,1 1,0-1,-1 2,-8 28,1 1,2 1,1-1,1 1,2 0,1-1,2 1,2 0,0 0,6 16,-3 9,36 451,-41-469,2-3,-1 0,-2 0,-2 0,-2 0,-1 0,-1 0,-3-1,-1 0,-1-1,-2 0,-12 21,23-52,-1 0,0 0,0-1,0 1,0-1,-1 0,0 1,0-2,0 1,0 0,0-1,-1 0,0 0,1 0,-1 0,0-1,-1 0,1 0,0 0,0-1,-1 0,1 0,-1 0,-4 0,6-4,1 1,0-1,0 1,0-1,0 0,0 0,1 0,0-1,-1 1,1-1,0 1,0-1,1 0,-1 1,1-1,0 0,0 0,0 0,1 0,-1 0,1 0,0 0,0 0,0 0,1-1,-1 1,2-1,-2 1,2-36,3-1,1 1,2 1,1-1,3 1,1 1,1 0,13-20,-20 40,-6 14,0 0,0 0,0 0,1 0,-1 0,1 1,0-1,0 0,1 1,-1-1,1 1,-1 0,1 0,0 0,0 0,0 0,1 1,-1-1,1 1,-1 0,1 0,0 0,0 1,0-1,0 1,0 0,0 0,2 0,11 3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119 396,'20'4,"0"-2,0 0,1-1,-1-1,0-1,1-1,-1-1,0-1,0 0,-1-2,12-4,-20 6,1-1,-1 0,-1-1,1 0,-1-1,0 0,0 0,-1-1,1-2,-7 8,0-1,0 0,-1 0,1-1,-1 1,0-1,0 1,0-1,0 1,0-1,-1 0,0 0,0 0,0 0,0 0,-1 0,1 0,-1 0,0 0,0 0,-1-1,1 1,-1 0,0 0,0 0,0 0,0 1,-1-2,0 1,0 0,-1 1,1 0,-1-1,1 1,-1 0,0 0,0 1,0-1,-1 1,1-1,-1 1,1 0,-1 0,0 1,1-1,-1 1,0 0,0 0,0 0,0 0,0 1,0-1,0 1,-1 0,1 0,0 1,0-1,0 1,-2 1,-7 0,0 2,-1-1,1 2,1 0,-1 0,1 1,0 1,-7 5,-8 5,2 2,0 0,1 2,1 0,1 2,1 0,1 2,1 0,1 1,-1 5,16-27,0 1,0 0,0 0,1 0,0 0,0 0,1 1,-1-1,1 0,0 1,0-1,1 1,0-1,0 1,0-1,0 1,1-1,0 1,0-1,1 1,0-1,0 0,0 0,0 0,1 0,-1 0,1 0,1-1,-1 1,1-1,-1 0,1 0,0 0,1-1,-1 0,1 1,-1-1,1-1,0 1,0-1,4 1,16 2,0-1,0-2,1-1,-1-1,1-1,-1-1,4-1,-5-1,0-2,0 0,-1-2,0 0,0-1,-1-2,0 0,18-13,-18 11</inkml:trace>
  <inkml:trace contextRef="#ctx0" brushRef="#br0" timeOffset="486.289">599 594,'218'-256,"-142"162,-75 127,-3-18,1 1,0-1,1 1,0-1,2 1,-1-1,2 0,0 1,1-1,3 8,-5-18,0 0,0-1,0 1,1 0,-1-1,1 1,0-1,0 0,1 0,-1 0,1 0,0-1,0 1,0-1,1 0,-1-1,1 1,-1-1,1 1,0-1,0-1,0 1,0-1,0 0,0 0,1 0,-1-1,0 0,0 0,1 0,-1 0,3-2,5-2,-1-1,0-1,1 0,-2-1,1 0,-1 0,0-2,-1 1,0-1,0-1,-1 0,0 0,0-1,-2 0,1 0,3-9,1 4,0-1,-3 7,-1 1,-1-1,0 0,0-1,-1 1,0-1,-1-1,0 1,-1-1,0 1,-1-1,0-1,-1 1,0 0,-1 0,-5-7</inkml:trace>
  <inkml:trace contextRef="#ctx0" brushRef="#br0" timeOffset="1223.421">1417 453,'20'3,"0"-1,-1-1,1 0,0-2,0 0,0-1,0-1,-1-1,1-1,2-1,-13 3,-1 0,1-1,-1 0,0 0,0-1,0 0,0 0,-1-1,0 0,0 0,-1-1,0 0,0 0,0-1,-1 1,0-1,-1 0,1 0,-2-1,1 1,-1-1,1-7,-2 12,-1 1,-1-1,1 0,0 0,-1 0,0 1,0-1,0 0,0 0,-1 0,1 1,-1-1,0 0,0 0,0 1,-1-1,1 1,-1-1,0 1,0 0,0 0,-1 0,1 0,-1 0,1 0,-1 0,0 1,0 0,0-1,0 1,-1 0,1 1,0-1,-1 0,0 1,1 0,-1 0,0 0,1 0,-1 1,0-1,0 1,0 0,0 0,1 1,-1-1,0 1,-2 0,-8 4,1 0,-1 1,1 0,1 1,-1 1,1 0,0 0,1 1,0 1,0 0,1 0,1 1,0 1,0-1,1 1,0 1,1-1,1 2,0-1,1 0,0 1,1 0,0 0,2 0,-1 1,2-1,-1 9,3-18,-1 0,1 0,0 0,0-1,1 1,-1 0,1-1,0 1,0-1,0 0,1 0,0 1,0-2,0 1,0 0,0-1,1 1,-1-1,1 0,0 0,0 0,0-1,1 1,-1-1,1 0,-1-1,1 1,-1-1,1 0,3 1,7 1,0-1,0-1,0 0,0 0,0-2,1 0,-1-1,0 0,5-3,26-6,0-3,0-1,-2-3,0-1,-1-2,-1-3,-1-1,-1-1,-1-3,-2-1,11-13,-34 31,-1-1,-1 0,0-1,-1-1,0 1,-2-2,1 1,-2-1,0-1,-1 1,0-1,-2-1,0 1,-1-1,0-6,-3 22,-1 0,0 0,0 0,0 0,-1 0,1 0,0-1,-1 1,1 0,-1 0,0 0,0 0,0 0,0 1,0-1,0 0,0 0,0 1,-1-1,1 1,-1-1,1 1,-1-1,0 1,0 0,1 0,-1 0,0 0,0 0,0 0,0 1,0-1,0 0,0 1,0 0,-1-1,1 1,0 0,0 0,-1 1,-82 23,75-19,1 1,1 1,-1-1,1 2,0-1,1 1,-1 0,2 0,-1 1,1 0,-3 6,7-12,1 0,-1 0,1 0,0 0,-1 0,1 1,1-1,-1 0,0 1,1-1,0 0,0 1,0-1,0 1,0-1,1 1,-1-1,1 0,0 1,0-1,0 0,1 0,-1 0,1 0,0 0,-1 0,1 0,1 0,-1-1,0 1,1-1,-1 1,1-1,0 0,0 0,2 1,84 32,-82-35,-1 0,0 1,1 0,-1 1,0-1,0 1,0 0,0 1,0 0,0-1,-1 2,0-1,1 1,-1 0,0 0,-1 0,1 0,-1 1,0 0,0 0,0 0,-1 1,0-1,0 1,0 0,-1 0,1-1,-1 2,-1-1,1 0,-1 4,-25 98,13-89</inkml:trace>
  <inkml:trace contextRef="#ctx0" brushRef="#br0" timeOffset="2038.11">2913 86,'-21'4,"1"1,1 1,-1 1,1 0,0 2,1 0,0 1,0 1,1 0,1 2,0 0,0 0,2 2,-1 0,2 0,0 2,1-1,-4 9,13-22,1 0,0 1,0-1,0 0,0 1,0-1,1 1,-1 0,1-1,0 1,0 0,0 0,1 0,0 0,-1-1,1 1,0 0,1 0,-1 0,1 0,0 0,0 0,0-1,0 1,1 0,-1-1,1 1,0-1,0 0,0 1,1-1,-1 0,1 0,0-1,0 1,0 0,0-1,0 0,0 0,1 0,-1 0,3 1,7-2,0 0,0-1,1 0,-1-1,0-1,0 0,0-1,0 0,0-1,-1 0,1-1,-1-1,0 0,-1 0,1-1,-1-1,-1 1,1-2,5-6,13-5,13-10,-1-1,-1-3,-2-1,33-38,-35 42,-35 31,-1-1,1 1,0 0,0 0,0 0,0 0,0 0,0 0,0 0,-1 0,1 1,0-1,0 0,0 0,0 1,-1-1,1 1,0-1,0 1,0-1,-1 1,1-1,0 1,-1-1,1 1,-1 0,1-1,-1 1,1 0,-1 0,1 0,-1-1,0 1,1 0,-1 0,0 0,0 0,1-1,-1 1,0 0,0 0,0 0,0 0,0 0,0 0,-1 0,1-1,0 1,0 0,-1 1,-2 286,2 22,0-289,-1 0,-2-1,0 1,-1-1,-1 0,-1-1,0 1,-2-1,0-1,-11 16,15-26,-1 0,0 0,0 0,-1-1,0 0,0-1,-1 1,0-2,0 1,0-1,-1 0,1 0,-1-1,0-1,-1 1,1-1,0-1,-1 0,0 0,1-1,-1 0,0-1,-8 0,15 0,0-1,0 1,0-1,1 0,-1 1,0-1,0-1,1 1,-1 0,1 0,-1-1,1 0,0 1,0-1,-1 0,1 0,0 0,1 0,-1-1,0 1,1 0,-1-1,1 1,0-1,-1 0,1 1,1-1,-1 0,0 0,1 1,-1-1,1 0,0 0,0 0,13-100,-4 75,3 0,0 1,2 1,0 0,2 1,11-14,16-20,-24 35</inkml:trace>
  <inkml:trace contextRef="#ctx0" brushRef="#br0" timeOffset="2607.775">3562 1,'-23'36,"2"2,1 0,2 2,2 0,2 1,-1 6,14-44,-1-1,1 0,0 0,0 1,0-1,0 1,1-1,-1 1,1-1,-1 1,1-1,0 1,0-1,0 1,0-1,1 1,-1-1,1 1,-1-1,1 1,0-1,0 1,0-1,0 0,0 0,1 1,-1-1,1 0,-1 0,1 0,0 0,0-1,0 1,0-1,0 1,0-1,0 1,0-1,1 0,-1 0,0 0,1 0,1 0,9-5,-1 1,1-2,-1 1,0-2,0 0,0 0,-1-1,0-1,0 0,-1 0,0-1,0 0,-1-1,-1 0,1 0,-1-1,3-7,120-150,-130 167,-1 1,1-1,-1 0,1 1,-1-1,1 1,0-1,-1 1,1-1,0 1,-1-1,1 1,0 0,-1 0,1-1,0 1,0 0,0 0,-1 0,1-1,0 1,0 0,0 0,-1 0,1 1,0-1,0 0,-1 0,1 0,0 0,0 1,-1-1,1 0,0 1,0-1,-1 1,1-1,0 1,-1-1,1 1,-1-1,1 1,-1 0,1-1,-1 1,1 0,-1-1,0 1,1 0,-1-1,0 1,0 0,1 0,-1 0,0 0,16 53,-13-43,39 200,-41-177,-1 0,-1 0,-2-1,-2 1,-1-1,-1 0,-2-1,-2 1,0-2,-2 0,-14 24,16-32,0-1,-1-1,-1 0,-2-1,0 0,0-1,-2-1,0-1,-2 0,-18 14,35-30,0 0,0 0,0 0,0 0,0 0,-1 0,1 0,0 0,0-1,-1 0,1 1,0-1,0 0,-1 0,1 0,0 0,-1 0,1-1,0 1,0-1,-1 1,1-1,0 0,0 0,0 0,0 0,0 0,0-1,0 1,0-1,1 1,-1-1,0 1,1-1,-1 0,1 0,0 0,0 0,-1 0,1 0,1 0,-1 0,0 0,0-1,1 1,-1 0,1 0,0-1,0 1,0 0,0-1,0 1,0 0,1-2,0-15,1-1,1 1,0 0,2 1,0-1,1 1,1 0,0 0,1 1,2 0,-1 0,2 1,0 1,11-12,10-15,2 2,1 2,2 1,2 2,1 1,2 2,1 3,10-5,16-3,-41 24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7 373,'-2'92,"-1"-41,1 0,3 1,2-1,3 0,1 0,3-1,2 0,2-1,3 1,-14-42,0-1,1 1,1-1,-1 0,1 0,0 0,1-1,-1 0,1 0,1 0,-1-1,1 0,0 0,0 0,0-1,-2-4,-1-1,1 1,-1-1,0 0,1 0,-1-1,0 1,0-1,0 0,0 0,0 0,0-1,-1 1,1-1,-1 0,1 0,-1 0,0-1,0 1,-1-1,1 1,-1-1,1 0,-1 0,-1 0,2-3,141-226,-143 234,-1-1,0 1,0 0,1 0,-1-1,0 1,1 0,-1-1,1 1,-1 0,1-1,-1 1,1-1,-1 1,1-1,-1 1,1-1,0 1,-1-1,1 0,0 1,0-1,-1 0,1 1,0-1,0 0,-1 0,1 0,0 0,0 0,0 0,-1 0,1 0,0 0,0 0,-1 0,1 0,0-1,0 1,-1 0,1-1,0 1,0 0,-1-1,1 1,-1-1,1 1,0-1,-1 1,1-1,-1 0,1 1,-1-1,1 1,-1-1,0 0,1 0,-1 1,0-1,0 0,1 0,-1 1,0-1,0 0,0 0,12 142,-12-135,1 1,0 0,0-1,0 1,1-1,0 1,0-1,1 0,0 0,0 0,0 0,1-1,0 1,0-1,0 0,1 0,-1 0,1-1,0 1,1-1,-1 0,1-1,0 0,0 1,0-2,0 1,0-1,1 0,-1 0,6 0,-3 0,0-1,-1 0,1-1,0 0,0 0,0-1,0 0,0 0,0-1,-1-1,1 1,-1-1,1-1,-1 1,0-2,0 1,-1-1,1 0,-1 0,0-1,-1 0,1 0,-1-1,-1 0,1 0,-1 0,4-8,18-47,-3 0,-3-2,-2 0,-4-1,-2-1,-3-1,15-223,-27 233,-4 94,6-14</inkml:trace>
  <inkml:trace contextRef="#ctx0" brushRef="#br0" timeOffset="253.791">1418 769,'-14'33,"-5"16,5 0,6-8</inkml:trace>
  <inkml:trace contextRef="#ctx0" brushRef="#br0" timeOffset="485.287">1305 345</inkml:trace>
  <inkml:trace contextRef="#ctx0" brushRef="#br0" timeOffset="683.735">1813 62,'0'566,"30"-225,-31-323,12 54,-6-72,0-6</inkml:trace>
  <inkml:trace contextRef="#ctx0" brushRef="#br0" timeOffset="918.625">1615 627,'43'-5,"29"-6,7-2,-5 2,-11-2,-10 1,-11-2,-11 1</inkml:trace>
  <inkml:trace contextRef="#ctx0" brushRef="#br0" timeOffset="6004.631">2265 62,'4'8,"0"-1,0 0,-1 1,0 0,0 0,-1 0,0 0,-1 0,1 0,-1 0,-1 1,0-1,0 0,-1 4,1 3,-1 123,-1-77,3-1,2 1,7 30,0-14,-4 0,-3 1,-4 20,6-51,-5-48,0 1,1-1,-1 0,0 1,0-1,0 1,1-1,-1 1,0-1,1 1,-1-1,0 1,1-1,-1 1,1 0,-1-1,1 1,-1-1,1 1,-1 0,1 0,-1-1,1 1,-1 0,1 0,0 0,-1 0,1-1,-1 1,1 0,0 0,-1 0,1 0,-1 0,1 0,-1 1,1-1,0 0,-1 0,1 0,-1 1,1-1,-1 0,1 0,-1 1,1-1,-1 0,1 1,-1-1,1 1,-1-1,0 1,1-1,-1 1,0-1,1 1,-1-1,0 1,0-1,1 1,-1-1,0 1,0-1,0 1,0 0,0-1,0 1,88-223,-85 214,0 0,1 0,1 1,-1-1,1 1,1 0,-1 0,1 1,0-1,1 1,-1 1,1-1,0 1,7-4,-12 9,-1 0,0-1,1 1,-1 0,0 0,1 0,-1 0,1 0,-1 0,0 0,1 1,-1-1,1 0,-1 1,0-1,0 1,1-1,-1 1,0 0,0 0,0-1,0 1,1 0,-1 0,0 0,-1 0,1 0,0 0,0 1,0-1,-1 0,1 0,0 1,-1-1,0 0,1 0,-1 1,0-1,1 1,-1-1,0 1,7 62,-7-60,-3 173,3-175,0 0,-1 1,1-1,0 0,0 0,0 1,0-1,1 0,-1 0,1 1,-1-1,1 0,0 0,0 0,0 0,0 0,0 0,0 0,1 0,-1 0,0-1,1 1,0 0,-1-1,1 1,0-1,0 0,0 0,0 1,0-1,0 0,0-1,0 1,0 0,0-1,1 1,-1-1,0 0,0 1,1-1,-1 0,0-1,0 1,11-8</inkml:trace>
  <inkml:trace contextRef="#ctx0" brushRef="#br0" timeOffset="6369.089">2942 683,'-16'26,"1"1,1 0,2 0,0 2,2-1,1 1,0 7,8-33,0 0,1-1,-1 1,1 0,-1 0,1-1,0 1,0 0,0 0,0 0,0-1,1 1,0 0,-1 0,1-1,0 1,0 0,0-1,1 1,-1-1,0 0,1 1,0-1,0 0,-1 0,1 0,0 0,1 0,-1 0,0-1,0 1,1-1,-1 0,1 1,-1-1,1 0,0 0,-1-1,1 1,0-1,0 1,0-1,-1 0,4 0,2-1,1-1,0 0,-1 0,1-1,-1 0,0 0,0-1,0 0,0 0,-1-1,1 0,-1-1,0 1,-1-1,0-1,0 1,0-1,-1 0,1 0,-2-1,1 0,-1 0,0 0,-1 0,0 0,0-1,-1 1,0-1,-1 0,0 0,0 1,0-1,-1 0,-1 0,0 0,0 0,0 1,-1-1,-1 0,1 4,0 0,0 0,-1 1,0-1,0 1,0 0,0 0,-1 0,0 0,0 0,0 1,0 0,0 0,-1 0,1 0,-1 1,0-1,0 1,1 0,-2 1,1-1,0 1,0 0,0 1,-1-1,1 1,0 0,0 0,-1 0,1 1,0 0,0 0,0 0,0 1,0 0,0 0,0 0,0 0,1 1,-4 2,-11 6</inkml:trace>
  <inkml:trace contextRef="#ctx0" brushRef="#br0" timeOffset="7122.751">3337 769,'-5'7,"0"1,1 0,0 0,0 1,1 0,0-1,0 1,1 0,0 0,1 0,0 0,0 1,1-1,0 0,1 0,0 0,0 1,2 0,-2-7,1-1,0 1,0-1,0 0,0 0,0 0,0 0,1 0,-1 0,1 0,-1-1,1 1,0-1,-1 0,1 0,0 0,0 0,0 0,0-1,0 1,0-1,0 0,0 0,0 0,0 0,0-1,0 1,0-1,2 0,82-36,-70 24,1-1,-2-1,0 0,0-2,-2 1,0-2,-1 0,-1 0,0-1,2-7,-4 6,-14 36,-2 6,5-18,0-1,-1 1,1 0,1 0,-1-1,1 1,-1 0,1 0,0 0,1 0,-1-1,1 1,-1 0,1 0,0 0,1-1,-1 1,0-1,1 1,0-1,0 1,0-1,0 0,1 0,-1 0,1 0,0-1,0 1,0-1,0 1,0-1,0 0,1 0,-1-1,1 1,-1-1,1 1,0-1,3 0,7-1,0 0,0-1,-1-1,1 0,0-1,-1-1,1 0,-1 0,0-2,0 0,-1 0,0-1,0 0,0-1,-1-1,0 1,-1-2,0 0,-1 0,1 0,-2-1,2-3,18-17,-1-1,-1-1,-2-1,-2-1,-1-1,-1-1,-3-1,-1-1,-1 0,-3-1,-1 0,-2-1,-1 0,-3-1,-1 1,-2-10,-27-18,25 68,-1-1,0 1,0 0,0 0,0-1,-1 1,1 0,0 0,0 0,-1 0,1 0,-1 0,1 1,-1-1,1 0,-1 1,1-1,-1 1,0-1,1 1,-1 0,0 0,1 0,-1 0,0 0,1 0,-1 0,1 0,-1 1,0-1,1 1,-1-1,1 1,-1 0,1-1,-1 1,1 0,-1 0,1 0,0 0,-1 1,-9 10,1 1,0 1,1-1,1 2,0-1,0 1,2 0,0 1,1-1,0 1,1 0,1 1,0-1,1 16,-1-17,-4 33,2 1,2-1,2 1,2 0,3-1,1 1,3 2,22 91,-29-141,0 1,0 1,-1-1,1 0,0 0,-1 1,1-1,-1 0,1 1,-1-1,0 0,0 1,0-1,-1 1,1-1,-1 0,1 1,-1-1,0 0,1 0,-1 1,0-1,-1 0,1 0,0 0,-1 0,1 0,-1-1,-1 2,-8-2</inkml:trace>
  <inkml:trace contextRef="#ctx0" brushRef="#br0" timeOffset="7322.524">3733 402,'43'4,"38"3,15-1,-4-2,-8 0,-13-7,-15-2,-11 0,-9 0,-6 1,-2-3,-3-1,-4 1</inkml:trace>
  <inkml:trace contextRef="#ctx0" brushRef="#br0" timeOffset="11385.344">5228 542,'-3'56,"7"171,-4-223,0-1,0 1,1 0,-1-1,1 1,0-1,0 1,0-1,0 1,1-1,0 0,-1 0,1 0,0 0,0 0,1 0,-1 0,1 0,-1-1,1 0,0 1,0-1,0 0,0 0,0-1,0 1,1 0,-1-1,0 0,1 0,-1 0,1 0,0-1,-1 0,1 1,-1-1,1 0,0-1,-1 1,1-1,-1 1,1-1,0 0,8-5,-1 0,0 0,0-1,0-1,-1 0,0 0,-1-1,0 0,0-1,-1 0,0 0,5-10,2 1,114-185,-133 218,1 1,0 0,1 0,1 1,1-1,0 0,0 0,2 0,0 1,1-1,0-1,1 1,1 0,0-1,1 0,0 0,1-1,1 0,0 0,1 0,1-1,8 9,-14-16,0 0,0 0,1-1,0 0,0 1,0-1,0-1,1 1,0-1,-1 0,1 0,0-1,0 0,1 0,-1 0,0-1,1 0,-1 0,0 0,1-1,-1 0,1 0,-1-1,1 0,-1 0,1-1,-1 1,0-1,0 0,0-1,0 0,0 0,-1 0,1-1,0 0,19-18,0-1,-1-2,-2 0,0-1,-2-2,-1 0,-1-1,2-7,22-31,15-26,-54 93,0-1,0 1,0 0,0 0,0 0,0 1,0-1,0 1,-1-1,1 1,0 0,0 0,0 0,-1 1,1-1,-1 1,1-1,-1 1,1 0,-1 0,0 0,0 0,0 0,0 1,1 1,2 1,8 5,-1 1,0 1,-1 0,0 0,-1 1,-1 0,0 1,0 0,-2 1,1 0,-2 0,0 0,-1 1,-1 0,0 0,-1 0,0 8,-2-18,0-1,0 1,-1 0,0 0,0-1,0 1,-1 0,0 0,0-1,0 1,-1-1,0 1,0-1,0 1,-1-1,0 0,0 0,0-1,-1 1,1 0,-1-1,0 0,0 0,-1 0,1-1,-1 1,-3 1,4-2,0-1,0 0,-1 0,1 0,-1-1,1 1,-1-1,1 0,-1 0,0 0,1-1,-1 0,0 0,0 0,1-1,-1 1,0-1,1 0,-1 0,1-1,-1 1,1-1,-1 0,0-1,4 2,0 0,1 0,-1 0,0 0,0 0,1 0,-1-1,1 1,-1 0,1 0,-1 0,1-1,0 1,0 0,-1-1,1 1,0 0,0-1,0 1,0 0,1-1,-1 1,0 0,1 0,-1-1,0 1,1 0,0 0,-1 0,1-1,0 1,-1 0,1 0,0 0,0 0,0 0,0 1,0-1,0 0,0 0,47-31,-23 22,1 2,0 0,1 2,0 1,0 1,0 1,0 2,1 1,-1 0,2 3,-5-3,-10-2,-1-1,1 0,0 0,-1-2,0 0,0 0,0-1,-1-1,0 0,0-1,-1 0,0-1,0 0,-1 0,0-1,-1-1,0 0,0 0,-1 0,-1-1,0 0,-1-1,0 0,-1 0,0 0,0-4,-4 13,0 0,0 0,0 0,-1 0,1 0,-1 0,0 0,-1 0,1 0,-1 0,0 0,1 0,-2 0,1 0,0 0,-1 1,0-1,0 0,0 1,0 0,0-1,-1 1,0 0,1 0,-1 0,0 1,0-1,-1 1,1-1,-1 1,1 0,-1 1,1-1,-1 0,0 1,0 0,0 0,0 0,0 1,0-1,0 1,0 0,0 0,0 0,0 1,0-1,0 1,0 0,0 0,0 0,1 1,-3 0,-5 5,0 0,1 1,0 0,1 1,0 0,0 0,0 1,1 0,1 1,0 0,0 0,1 0,1 1,0-1,0 2,1-1,1 0,0 1,1-1,0 1,1 0,0 3,1-6,1 0,1 0,0 0,0 1,1-1,0-1,0 1,1 0,1-1,0 0,0 0,0 0,1-1,1 0,-1 0,1 0,1-1,-1 0,1-1,0 1,1-1,0-1,0 0,0 0,0-1,1 0,-1 0,1-1,4 0,19 8,1-1,1-2,-1-1,1-2,0-1,1-2,16-1,-48-1,0-1,0 1,0 0,0-1,-1 0,1 0,0 0,0-1,0 1,-1-1,1 0,-1 0,0 0,1 0,-1 0,0-1,0 0,0 1,-1-1,1 0,1-2,3-12</inkml:trace>
  <inkml:trace contextRef="#ctx0" brushRef="#br0" timeOffset="31975.246">487 1614,'-2'-2,"1"0,0 1,-1-1,0 0,1 0,-1 1,0-1,0 1,0 0,0-1,0 1,0 0,-1 0,1 0,0 1,0-1,-1 1,1-1,0 1,-1-1,1 1,0 0,-1 0,-1 1,0-2,-8 0,0-1,0 1,-1 1,1 0,-1 1,1 1,0-1,0 2,0 0,0 0,0 1,0 1,1 0,0 0,0 1,0 1,1 0,0 0,0 1,1 0,-1 1,4-2,0 0,0 0,0 0,1 0,0 1,0 0,1 0,0 1,1-1,0 1,0 0,1 0,0 0,0 0,1 0,0 0,1 0,0 0,0 6,1 10,-3-18,1 0,0 0,0 1,0-1,1 0,1 1,-1-1,1 0,0 0,1 1,-1-1,2 0,-1 0,1-1,0 1,0 0,1-1,0 0,0 0,0 0,1 0,0-1,0 1,0-1,1-1,-1 1,1-1,0 0,1 0,0 0,13 1,1-2,-1 0,0-1,1-1,-1-1,20-3,-2 2,-22 0,0-1,0 0,0-1,0-1,-1 0,1-1,12-6,-13 2</inkml:trace>
  <inkml:trace contextRef="#ctx0" brushRef="#br0" timeOffset="32327.148">1023 1727,'-34'33,"2"0,1 2,1 1,2 2,2 0,-10 23,34-59,-1 1,1-1,1 1,-1 0,0 0,1 0,-1 0,1 0,0 0,0 1,1-1,-1 0,0 1,1-1,0 0,0 1,0-1,0 0,1 1,-1-1,1 0,0 0,-1 1,2-1,-1 0,0 0,1 0,-1 0,1 0,0-1,0 1,0 0,0-1,1 1,-1-1,1 0,-1 0,1 0,0 0,0 0,0-1,0 1,0-1,0 0,0 0,1 1,9-1,-1 1,1-2,0 0,0 0,0-1,0-1,0 0,-1-1,1 0,-1-1,1 0,-1-1,-1 0,1-1,-1-1,0 1,0-2,4-4,6-4,-2-1,0-1,-1-1,-1-1,0 0,-2-1,0-1,9-19,-21 37,0-1,-1 0,1 0,-1 0,0 0,-1 0,1 0,-1 0,0-1,0 1,-1-1,1 1,-1 0,0-1,-1 1,1-1,-1 1,0 0,-1-1,1 1,-1 0,0 0,0 0,-1 0,1 0,-1 1,0-1,0 1,-1 0,1 0,-1 0,0 0,0 1,0-1,-5-2,6 5,-1-1,1 0,-1 1,0 0,0 0,0 0,1 0,-1 1,0-1,0 1,0 0,0 0,0 1,0-1,0 1,0 0,1 0,-1 0,0 0,0 1,1-1,-1 1,1 0,0 0,-1 0,1 1,0-1,0 1,0 0,1 0,-1 0,1 0,0 0,-1 2,-1-2,-10 10</inkml:trace>
  <inkml:trace contextRef="#ctx0" brushRef="#br0" timeOffset="32811.723">1390 2038,'36'-78,"-25"50,1 1,1 1,1 0,1 1,2 1,0 0,1 1,5-3,-22 25,-1 0,1 1,0-1,-1 0,1 0,0 1,0-1,-1 1,1-1,0 1,0-1,0 1,0-1,-1 1,1-1,0 1,0 0,0 0,0 0,0-1,0 1,0 0,0 0,0 0,0 0,0 1,0-1,0 0,0 0,0 1,0-1,0 0,0 1,0-1,-1 1,1-1,0 1,0-1,0 1,-1 0,1-1,0 1,-1 0,1 0,-1-1,1 1,-1 0,1 0,-1 0,1 0,-1 0,0 0,1 0,-1 0,0 0,0 0,0 0,0 0,0 0,9 62,18 39,-26-100,0 1,1-1,-1 0,0 0,1 0,0 0,-1 0,1 0,0 0,0 0,0-1,0 1,0-1,0 1,1-1,-1 0,0 0,1 0,-1 0,1 0,-1-1,1 1,-1-1,1 0,0 1,-1-1,1 0,-1-1,1 1,0 0,-1-1,1 1,-1-1,1 0,-1 0,0 0,1 0,-1 0,0-1,11-7,-2 0,1-1,-1-1,0 0,-1-1,-1 1,0-2,0 0,-1 0,-1 0,2-6,12-16,22-50,-35 60</inkml:trace>
  <inkml:trace contextRef="#ctx0" brushRef="#br0" timeOffset="33625.232">2349 1643,'-11'-3,"1"1,-1 0,0 1,-1 0,1 1,0 0,0 1,0 0,0 0,0 1,0 1,1 0,-1 0,1 1,0 1,0-1,0 2,0-1,-1 3,9-8,1 1,0-1,0 1,-1-1,1 1,0 0,0-1,-1 1,1 0,0 0,0 0,0 0,0 0,0 0,1 0,-1 0,0 0,0 1,1-1,-1 0,0 0,1 1,0-1,-1 0,1 1,0-1,-1 1,1-1,0 0,0 1,0-1,1 1,-1-1,0 0,0 1,1-1,-1 0,1 1,-1-1,1 0,-1 1,1-1,0 0,0 0,-1 0,1 0,0 0,0 0,0 0,0 0,1 0,-1 0,1 0,72 35,53 17,-124-51,0 0,0 0,0 0,0 1,0-1,-1 1,1 0,-1 0,0 0,0 0,0 0,0 0,0 0,-1 1,1-1,-1 1,0-1,0 1,0 0,-1-1,1 1,-1 0,0-1,0 1,0 0,0 0,-1-1,0 1,0-1,0 1,0 0,0-1,0 0,-1 1,-1 1,-6 6,0-1,0-1,-1 0,0 0,0-1,-1 0,0-1,-1 0,0-1,0 0,0-1,-1 0,1-1,-1 0,0-1,0-1,0 0,-1-1,-4 0,-44-7,61 0,6 0</inkml:trace>
  <inkml:trace contextRef="#ctx0" brushRef="#br0" timeOffset="34344.92">2603 2010,'22'0,"0"-1,0-1,0-1,-1-1,1-1,-1-1,0-1,0 0,-1-2,0 0,0-2,15-10,-31 19,0-1,-1 1,1-1,0 0,-1 0,0 0,0 0,0-1,0 0,0 1,-1-1,1 0,-1 0,0 0,0 0,-1-1,1 1,-1 0,0-1,0 1,0-1,-1 1,0-1,0 1,0-1,0 1,-1-1,1 1,-1-1,0 1,-1-1,1 1,-1 0,0 0,0-1,0 1,0 1,-1-1,0 0,0 1,0-1,-2-1,-1 1,1 1,-1 0,0 1,0 0,0 0,0 0,0 0,-1 1,1 0,0 0,-1 1,1 0,0 0,-1 0,1 1,-1 0,1 0,0 1,0 0,0 0,0 0,0 1,0 0,1 0,-1 0,1 1,0-1,-5 4,0 1,1-1,1 1,-1 1,1-1,1 2,-1-1,2 1,-1 0,1 0,1 1,0-1,0 1,0 5,4-12,0 1,0 0,0-1,1 1,0-1,0 1,0 0,1-1,-1 1,1-1,0 1,1-1,-1 0,1 1,-1-1,1 0,1 0,-1 0,1 0,-1 0,1-1,0 1,0-1,1 0,-1 0,1 0,-1 0,1 0,0-1,0 0,0 0,4 2,4 2,1-1,0 0,1-1,-1 0,1-1,-1 0,1-1,0-1,0 0,8-1,6-4,-1-2,1-1,-1-1,-1-1,0-1,0-1,-1-2,0 0,10-10,-14 9,-1-1,-1-1,-1-1,0-1,-1-1,-1 0,-1-1,0 0,-2-1,0-1,-2 0,8-21,-5-28,-14 69,0 0,0 1,0-1,0 1,0-1,-1 1,1-1,-1 1,1-1,-1 1,0-1,1 1,-1-1,0 1,0 0,0 0,0-1,0 1,0 0,0 0,-1 0,1 0,0 0,-1 0,1 1,0-1,-1 0,1 1,-1-1,1 1,-1-1,1 1,-1 0,0-1,1 1,-1 0,1 0,-1 0,0 1,1-1,-1 0,1 0,-2 1,-7 3,0 0,0 0,0 1,1 0,-1 1,1 0,1 1,-1-1,1 2,0-1,1 1,0 0,0 1,0 0,1 0,1 0,-5 10,8-15,0-1,0 1,0 0,1-1,-1 1,1 0,0 0,0 0,1 0,-1 0,1 0,0 0,0 1,0-1,0 0,1 0,-1 0,1 0,0 0,1 0,-1 0,1-1,-1 1,1 0,0-1,1 1,-1-1,1 0,-1 0,1 0,0 0,0 0,0 0,0-1,1 0,-1 1,1-1,3 1,97 30,-89-31,0 2,0-1,-1 2,0 0,0 1,0 0,-1 1,11 8,-20-12,-1 0,0 0,0 0,0 0,0 1,-1 0,1-1,-1 1,0 0,0 0,0 0,-1 0,1 1,-1-1,0 0,0 1,-1-1,1 1,-1-1,0 0,0 1,-1-1,1 1,-1-1,0 0,0 1,0-1,-1 0,0 2,-1 2,0-1,-1 0,0 0,0 0,-1 0,1 0,-1-1,-1 0,1 0,-1-1,0 1,0-1,-1 0,0-1,-5 3,-9 2</inkml:trace>
  <inkml:trace contextRef="#ctx0" brushRef="#br0" timeOffset="34749.41">3704 1643,'-6'22,"2"0,0 0,1 0,2 1,0-1,1 1,1-1,2 1,0-1,1 0,1 0,1-1,1 1,1-1,3 5,-3-15,-1 0,2 0,-1-1,2 0,-1 0,1-1,1 0,6 4,-16-12,1 1,-1-1,1 0,0 0,-1 0,1 0,0 0,-1 0,1-1,0 1,0-1,0 1,-1-1,1 1,0-1,0 0,0 0,0 0,0 0,0 0,0-1,-1 1,1 0,0-1,0 1,0-1,0 0,-1 0,1 0,0 0,-1 0,1 0,-1 0,1 0,-1-1,0 1,1 0,-1-1,0 1,0-1,0 0,0 1,0-1,0 0,-1 1,1-1,-1 0,1 0,0-1,72-283,-45 233,-12 35</inkml:trace>
  <inkml:trace contextRef="#ctx0" brushRef="#br0" timeOffset="35531.367">4522 1727,'-35'16,"1"2,1 0,0 3,1 0,2 2,0 2,2 0,-21 24,-9 46,57-92,0-1,1 1,-1-1,0 1,1-1,0 1,-1 0,1-1,0 1,1-1,-1 1,0 0,1-1,-1 1,1-1,0 1,0-1,0 0,0 1,0-1,0 0,1 0,-1 1,1-1,0 0,-1-1,1 1,0 0,0 0,0-1,0 1,1-1,-1 0,0 1,1-1,-1 0,0-1,1 1,-1 0,2 0,8-1,0 0,-1 0,1-1,0 0,-1-1,1 0,-1-1,1-1,-1 0,0 0,-1-1,1 0,-1-1,0 0,0 0,-1-1,0-1,0 0,-1 0,0 0,0-1,2-4,13-9,71-89,-94 111,0-1,1 0,-1 0,0 0,0 0,1 0,-1 0,1 0,-1 0,1 1,-1-1,1 0,-1 0,1 0,0 1,-1-1,1 0,0 1,0-1,0 1,-1-1,1 1,0-1,0 1,0 0,0-1,0 1,0 0,0 0,0 0,0 0,0 0,0 0,0 0,0 0,-1 0,1 0,0 0,0 0,0 1,0-1,0 0,0 1,0-1,0 1,-1-1,1 1,0-1,0 1,0 0,-1-1,1 1,0 0,-1-1,1 1,-1 0,1 0,-1 0,1 1,22 100,-20-95,1-1,-1 0,1 1,1-1,-1-1,1 1,0-1,1 0,-1 0,1 0,0-1,0 0,0 0,1 0,-1-1,1 0,0 0,0-1,0 0,0 0,0-1,0 1,1-2,-1 1,0-1,1 0,-1 0,1-1,-1 0,0-1,0 1,0-2,0 1,0 0,0-1,3-3,12-6,0-1,-1-1,-1-1,0-1,-1-1,-1 0,-1-2,0 0,-2 0,5-8,-9 9,14-14,-1-1,-1-2,-3 0,0-1,-3-1,-1-1,-1-1,-3 0,-1 0,-2-1,2-22,-10 53,0 3,1 0,-1 0,0 0,-1-1,0 1,0 0,0-1,0 1,-1 0,0 0,-1-1,1 1,-1 0,0 0,-1 1,0-1,1 0,-2 1,1-1,-1 1,1 0,-2 0,1 1,-1-1,0 5,0 0,1 0,-1 0,0 1,0 0,1 0,-1 0,1 1,-1-1,1 1,0 0,-1 1,1-1,0 1,0-1,1 1,-1 0,0 1,1-1,0 1,0-1,0 1,0 0,1 0,-1 0,1 1,0-1,-1 4,-7 12,1 1,1 1,1 0,1 0,0 0,2 1,1 0,0 0,2 0,1 0,1 0,0 0,4 14,-1-14,0 0,1 1,2-2,0 1,1-1,2 0,7 12,57 154,-78-157,-2-35</inkml:trace>
  <inkml:trace contextRef="#ctx0" brushRef="#br0" timeOffset="35780.889">4720 1614,'39'5,"26"2,8-6,0-2,-7-2,-5 0,-4 1,-6 0,-7 1,-7 0,1 1,-2 0,-2 0,-2 0,-2 0,-1 0,-5 0</inkml:trace>
  <inkml:trace contextRef="#ctx0" brushRef="#br0" timeOffset="36000.482">5679 1756,'-14'39,"-5"21,1 6,3-3,9-13,6-15</inkml:trace>
  <inkml:trace contextRef="#ctx0" brushRef="#br0" timeOffset="36165.184">5679 1417,'0'0</inkml:trace>
  <inkml:trace contextRef="#ctx0" brushRef="#br0" timeOffset="36443.156">6018 1727,'-3'8,"-15"24,2 1,1 1,2 0,2 1,1 1,0 7,8-40,2-1,-1 1,0 0,0 0,1 0,0 0,-1 0,1-1,0 1,1 0,-1 0,0 0,1 0,0 0,-1-1,1 1,0 0,1 0,-1-1,0 1,1-1,-1 1,1-1,0 0,0 0,0 1,0-1,0-1,0 1,1 0,-1 0,1-1,-1 1,1-1,-1 0,1 0,0 0,0 0,-1 0,1-1,0 1,0-1,0 0,2 0,4-2,0-1,1 1,-1-2,0 1,-1-2,1 1,-1-1,0 0,0-1,0 1,-1-2,0 1,0-1,-1 0,0-1,0 1,0-1,-1 0,0-1,-1 1,0-1,0 0,0-2,0 4,1-1,-1-1,-1 1,0 0,0-1,0 0,-1 0,0 1,-1-1,0 0,-1-1,1 1,-2 0,1 0,-1 0,-1 0,0 0,0 1,0-1,-1 0,-1 1,1 0,-1-1,-1 2,0-1,0 0,0 1,-1 0,-5-5,8 10,-1 0,1 0,-1 0,1 0,-1 1,0-1,0 1,0 0,0 0,0 0,0 1,0 0,0-1,0 1,0 1,0-1,0 0,0 1,0 0,0 0,0 0,1 1,-1-1,0 1,-15 9</inkml:trace>
  <inkml:trace contextRef="#ctx0" brushRef="#br0" timeOffset="39614.899">6526 1643,'1'42,"-2"0,-2 0,-1 0,-3 0,-6 20,-28 81,35-112,6-30,0-1,-1 0,1 0,0 1,0-1,-1 0,1 1,0-1,0 0,0 1,0-1,-1 0,1 1,0-1,0 0,0 1,0-1,0 1,0-1,0 0,0 1,0-1,0 0,0 1,0-1,0 1,1-1,-1 0,0 1,0-1,0 0,0 1,1-1,-1 0,0 0,0 1,1-1,-1 0,0 1,0-1,1 0,-1 0,0 0,1 1,-1-1,0 0,1 0,-1 0,0 0,1 0,-1 1,1-1,-1 0,0 0,1 0,-1 0,0 0,1 0,-1 0,1-1,-1 1,0 0,1 0,-1 0,0 0,1 0,-1 0,0-1,1 1,-1 0,52-97,-45 75</inkml:trace>
  <inkml:trace contextRef="#ctx0" brushRef="#br0" timeOffset="40098.752">6554 1614,'0'1,"0"-1,0 0,0 0,0 1,0-1,0 0,0 0,0 1,-1-1,1 0,0 0,0 1,0-1,0 0,0 0,-1 1,1-1,0 0,0 0,0 0,-1 0,1 1,0-1,0 0,-1 0,1 0,0 0,0 0,-1 0,1 0,0 1,0-1,-1 0,1 0,0 0,0 0,-1 0,1 0,0 0,-1-1,1 1,0 0,0 0,-1 0,1 0,0 0,0 0,-1 0,1 0,0-1,0 1,0 0,-1 0,9 26,120 201,-113-193,-11-22,1 0,0 0,0-1,1 0,1 0,0 0,0-1,1 0,0 0,1-1,0 0,2 1,-8-9,0 1,0-1,0 0,0 0,0 0,0-1,0 1,1-1,-1 1,0-1,0 0,1-1,-1 1,0 0,0-1,0 0,1 1,-1-1,0-1,0 1,0 0,-1-1,1 1,0-1,0 0,-1 0,1 0,-1 0,0-1,0 1,0-1,2-1,59-91,-51 75,-1-1,0 0,-2-1,0 0,-2 0,0-1,-1 0,-2 0,0 0,-2-1,0 1,-1-1,-2 1,0-1,-3-4,-27-33,23 54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51.64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 1535,'68'15,"-2"2,1 4,-2 2,-1 3,33 20,88 32,426 127,-205-43,67 37,-220-86,182 85,-71 3,-175-96,88 30,63 21,32 29,-322-163,-2 3,0 1,-2 2,14 13,-1 5,-39-29,2 0,0-1,1-1,1-1,21 9,-1-5,-82-3,-31-4,0-2,-1-4,0-3,-47-6,-5 3,-132 0,85-27,-1 16,102 3,-1 2,0 3,0 3,-16 4,-34-1,-193-3,144-26,-312 26,85 1,169-28,-509 29,-156-1,879 0</inkml:trace>
  <inkml:trace contextRef="#ctx0" brushRef="#br0" timeOffset="2545.183">850 1959,'-15'4,"-4"7,-4 2,2 2,4 0</inkml:trace>
  <inkml:trace contextRef="#ctx0" brushRef="#br0" timeOffset="3029.281">341 3115,'-14'34,"-5"20,1 6,8-7,6-8,3-6,7-11,3-5,4-6,0-6</inkml:trace>
  <inkml:trace contextRef="#ctx0" brushRef="#br0" timeOffset="20118.696">3304 745,'-3'-6,"-1"1,0-1,-1 1,1 0,-1 0,0 0,0 1,-1 0,1 0,-1 0,0 1,0-1,0 1,0 1,-1-1,1 1,-1 0,1 1,-7-1,-4 3,0 2,0 0,0 0,0 2,1 0,-1 1,1 0,-10 7,-43 16,-181 76,222-91,1 1,0 1,2 2,0 0,0 2,2 0,1 2,0 1,2 0,0 1,2 2,1 0,1 0,1 2,1 0,-92 177,87-156,3 1,2 1,2 1,0 13,10-55,-2 9,1 1,0 0,2 0,0 0,1 0,1 0,1 0,1 0,4 16,13 36,-15-48,1 1,2-2,0 1,2-1,0 0,4 4,86 111,-79-108,1-1,1-1,2-1,0-2,2 0,1-1,1-2,0-1,2-2,9 5,-11-9,-1 0,2-2,0-1,0-1,21 4,135 6,-32 13,37-23,-140-12,-17-2,-1-1,0-1,0-2,0-1,26-11,79-47,14-50,-41 24,-87 74,-1-2,-2 0,0-1,-1-2,-1 0,7-12,-8 13,1-4,0 0,-1 0,-2-2,0 0,-2-1,-2 0,3-10,-7 16,-1-1,-2-1,0 1,-1-1,-2 1,0-2,0-97,-17-53,5 138,-1 0,-2 1,-1 0,-2 1,-2 1,-1 1,-3-2,-76-102,-87-52,85 97,86 82,-1 0,0 1,-1 1,0 0,-1 1,1 1,-1 0,-15-3,-15-7,22 7,0 1,-1 2,0 0,-1 2,1 1,-1 1,0 1,-1 1,13 1,-2-1,-1 1,1 0,0 1,-1 1,1 1,0 0,0 1,0 1,1 1,-14 6,12-2</inkml:trace>
  <inkml:trace contextRef="#ctx0" brushRef="#br1" timeOffset="25936.608">3304 1535,'4'-1,"0"-1,0 0,0 0,0 0,-1-1,1 1,-1-1,1 0,-1 0,0 0,0 0,-1 0,1-1,-1 1,1-1,1-3,1-2,194-259,-98 146,78-70,-103 119,3-50,-18 22,94-152,-119 192,-28 42</inkml:trace>
  <inkml:trace contextRef="#ctx0" brushRef="#br1" timeOffset="28792.207">3304 1507,'1'1,"-1"1,0 0,1 0,0 0,-1-1,1 1,0 0,0 0,0-1,0 1,0-1,0 1,0-1,1 1,-1-1,0 0,1 0,-1 1,1-1,-1 0,1 0,0-1,0 1,-1 0,1-1,0 1,0-1,0 1,-1-1,1 0,0 1,0-1,0 0,0-1,0 1,3 2,9 2,-1 0,0 1,0 1,-1 0,0 1,0 0,0 1,-1 0,3 3,8 6,1-1,1 0,0-2,1-2,1 0,0-1,8 1,104 50,15 61,-66-47,54 35,11-1,62 4,-75-53,-55-30,56 16,37 19,66 57,-103-67,-140-56,-1-1,1 1,-1 0,1 0,-1 0,0 0,1 0,-1 0,1 0,-1 0,1 0,-1 0,1 0,-1 0,0 0,1 0,-1 0,1 0,-1 1,1-1,-1 0,1 0,-1 1,1-1,0 0,-1 1,1-1,-1 1,1-1,0 0,-1 1,1-1,0 1,-1-1,1 1,0-1,0 1,-1-1,1 1,0-1,0 1,0-1,0 1,0 0,0-1,0 1,0-1,0 1,0-1,0 1,0-1,0 1,0-1,1 1,-1-1,0 1,0-1,1 1,-1-1,0 1,-18 0</inkml:trace>
  <inkml:trace contextRef="#ctx0" brushRef="#br1" timeOffset="30220.568">6212 2607,'-282'313,"137"-162,127-136,13-10,0-1,0 1,0-1,0 0,-1 0,0-1,0 0,0 0,0 0,0 0,0-1,-1 0,1-1,-6 1,10-2,1 0,-1-1,1 1,0-1,-1 0,1 1,0-1,0 0,-1 0,1 0,0 0,0 0,0 0,0 0,0 0,0 0,1 0,-1-1,0 1,1 0,-1-1,1 1,-1 0,1-1,-1 1,1-1,0 1,0 0,0-1,0 1,0-1,0 1,0-1,0 1,0-1,1 1,-1 0,1-1,-1 0,19-56,-8 35</inkml:trace>
  <inkml:trace contextRef="#ctx0" brushRef="#br1" timeOffset="30459.603">5760 2692,'2'-1,"0"1,1 1,-1-1,0 0,1 0,-1 1,0 0,0-1,1 1,-1 0,0 0,0 0,0 0,0 0,0 1,0-1,-1 1,1-1,0 1,-1 0,1-1,-1 1,1 0,-1 0,1 2,-2-4,238 274,-185-220,-49-47</inkml:trace>
  <inkml:trace contextRef="#ctx0" brushRef="#br1" timeOffset="31910.27">4688 39,'17'226,"-13"-199,-4-20,1 1,0-1,0 0,1 1,0-1,0 0,1 0,-1 0,2-1,-1 1,1-1,1 2,-3-7,0-1,0 1,0-1,0 0,0 1,0-1,0 0,0-1,0 1,0 0,0-1,0 1,0-1,0 1,0-1,0 0,0 0,0 0,-1 0,1 0,0 0,-1 0,1-1,-1 1,1-1,-1 1,1-1,-1 1,0-1,0 0,0 0,0 1,0-1,-1 0,1 0,0-1,5-5,222-287,-226 292,-1 0,1 0,0 0,0 0,0 1,0-1,1 0,-1 1,0 0,1-1,0 1,0 0,0 0,0 0,0 1,0-1,0 1,0 0,0 0,1 0,-1 0,1 0,-1 1,0 0,1-1,-1 1,1 1,-1-1,1 0,-1 1,1 0,-1-1,0 1,1 1,-1-1,0 0,0 1,0 0,0-1,0 1,2 2,3 16,0 0,-1 0,-1 0,-1 1,-1 0,-1 0,-1 0,0 0,-2 0,0 1,-2-1,-1 4,1 36,2-27,-2 1,-1 0,-2-1,-1 1,-2-2,-1 1,-2-1,-2 2,7-23,0 0,-1-1,-1 0,1 0,-2 0,0-1,0-1,0 1,-1-2,-1 1,1-1,-2-1,1 0,-1-1,-9 5,18-10,0 0,0 0,0 0,0 0,0 0,-1 0,1-1,0 0,0 1,-1-1,1-1,0 1,0 0,-1-1,1 1,0-1,0 0,0 0,0 0,0-1,0 1,0-1,0 0,1 0,-1 1,1-2,-1 1,1 0,0 0,0-1,0 1,0-1,0 0,0 0,0-1,-1-2,-1 0,1-1,0 0,1 0,0 0,0 0,0 0,1 0,0-1,1 1,-1 0,2-1,-1 1,1 0,1-6,6-7,2 0,1 1,0 0,2 1,0 0,0 0,2 2,0 0,1 1,1 0,0 1,1 1,0 1,1 0,17-7,-2-3,143-68,-143 77</inkml:trace>
  <inkml:trace contextRef="#ctx0" brushRef="#br2" timeOffset="40274.507">3277 1592,'-1'0,"1"0,-1 0,1-1,0 1,-1 0,1 0,0 0,-1 0,1-1,0 1,-1 0,1 0,0 0,-1-1,0 2,0 0,-1 0,1 0,0 0,0 0,0 1,0-1,0 0,0 1,0-1,0 0,0 1,1-1,-1 1,1-1,-1 1,1 0,0-1,-1 1,1-1,0 1,0 0,0-1,0 1,0 0,1-1,-1 1,0-1,1 1,-1 0,1-1,0 1,-1-1,1 0,0 1,0-1,0 1,0-1,0 0,0 0,0 0,0 0,1 0,-1 0,0 0,1 0,-1 0,1 0,-1-1,1 1,-1-1,1 1,-1-1,1 1,0-1,-1 0,1 0,0 0,-1 0,1 0,-1 0,1 0,0-1,0 1,3-2,0 0,0-1,-1 1,1-1,-1 0,0 0,1 0,-1-1,-1 0,1 1,0-1,-1 0,0-1,0 1,0-1,0 1,-1-1,0 0,0 0,0 0,0-5,-3 9,0 0,0 0,0-1,0 1,-1 0,1 0,-1 0,1 1,0-1,-1 0,0 0,1 1,-1-1,1 1,-1 0,0-1,1 1,-1 0,0 0,1 0,-1 0,0 0,1 0,-1 0,0 1,1-1,-1 1,1-1,-1 1,1 0,-1-1,1 1,-1 0,1 0,-1 0,1 0,0 0,0 0,0 1,0-1,-1 0,1 0,0 0,0 0,0 0,0 0,0 0,0 0,0 0,0 1,1-1,-1 0,0 0,1 1,-1-1,1 0,-1 1,1-1,-1 1,1-1,0 1,0-1,0 0,0 1,0-1,0 1,0-1,1 1,-1-1,0 1,1-1,-1 0,1 2,6 11</inkml:trace>
  <inkml:trace contextRef="#ctx0" brushRef="#br2" timeOffset="42429.349">3136 1083,'-55'-27,"48"24,-1-1,1 1,-1 0,0 1,1-1,-1 2,0-1,0 1,-1 0,1 1,0 0,0 0,0 1,0 0,0 0,0 1,0 0,0 1,1-1,-1 1,1 1,-1 0,1 0,0 0,1 1,-1 0,1 0,0 0,0 1,1 0,-2 2,-3 1,0 1,1 0,0 1,1 0,0 0,1 1,0 0,1 0,0 1,1 0,1 0,0 0,0 0,1 1,1-1,0 1,5 115,-2-124,1 0,-1 0,1 0,0-1,0 1,0-1,0 1,1-1,0 0,0 0,0 0,0 0,1 0,0-1,0 0,-1 0,2 0,-1 0,0 0,1-1,-1 0,1 0,-1 0,2 0,6 1,0-1,0 0,0-1,0 0,0-1,0 0,0-1,0-1,-1 1,1-2,0 0,-1 0,1-1,-1 0,0-1,0-1,-1 1,0-2,0 1,6-6,-13 10,0-1,0 1,0-1,0 1,-1-1,1 0,-1 0,0 0,0 0,0-1,0 1,0 0,-1-1,0 1,1-1,-1 0,-1 1,1-1,0 0,-1 0,0 1,0-1,0 0,0 0,-1 0,1 1,-1-1,0 0,0 1,0-1,-1 0,1 1,-1 0,0-1,0 1,0 0,0 0,-1 0,1 0,-1 0,0 1,0-1,0 1,0 0,0 0,0 0,-1 0,-2-1,-56-23,63 26,-1-1,0 0,1 1,-1-1,1 0,-1 1,0-1,1 1,-1-1,1 1,0-1,-1 1,1-1,-1 1,1-1,0 1,-1 0,1-1,0 1,-1 0,1 0,0 0,0-1,-1 1,1 0,0 0,-1 0,1 0,0 0,0 0,-1 0,1 1,0-1,0 0,-1 0,1 0,0 1,-1-1,1 0,0 1,-1-1,101 29,-98-28,0 0,1 0,-1-1,0 1,1-1,-1 0,1 0,-1 0,0 0,1-1,-1 1,0-1,1 0,-1 0,0 0,0-1,0 1,0-1,0 1,1-2,10-5</inkml:trace>
  <inkml:trace contextRef="#ctx0" brushRef="#br3" timeOffset="64331.476">2176 942,'-16'0,"1"-1,0 0,0-1,0-1,0 0,0-1,0-1,-5-2,-337-147,312 138,30 11,0-1,0 0,0 0,1-2,0 0,0 0,1-1,0-1,-2-3,4 2,1 1,-2 1,1-1,-1 2,-1 0,0 0,0 1,0 1,-1 0,-1 0,-78-41,76 40</inkml:trace>
  <inkml:trace contextRef="#ctx0" brushRef="#br3" timeOffset="65451.643">1809 604,'-68'122,"61"-105,-118 328,-157 285,132-339,-49 46,186-310,19-39</inkml:trace>
  <inkml:trace contextRef="#ctx0" brushRef="#br3" timeOffset="65866.371">1583 1704,'-2'0,"-1"-1,1 1,0 0,0 1,0-1,0 0,0 1,-1-1,1 1,0-1,0 1,0 0,0 0,0 0,1 0,-1 0,0 1,0-1,1 0,-1 1,1-1,-1 1,1 0,-1 0,-11 9,-32 14,-1-1,-1-3,-47 16,37-16,-300 109,330-113,27-13</inkml:trace>
  <inkml:trace contextRef="#ctx0" brushRef="#br3" timeOffset="66281.745">2035 745,'-109'47,"79"-32,-85 40,-2-4,-21 0,-72 24,177-58</inkml:trace>
  <inkml:trace contextRef="#ctx0" brushRef="#br3" timeOffset="66851.188">652 688,'-10'7,"1"1,1-1,-1 1,1 1,1 0,0 0,0 0,1 1,0 0,0 0,1 1,-1 3,-4 5,-46 100,5 2,-4 29,9-26,28-69,12-31</inkml:trace>
  <inkml:trace contextRef="#ctx0" brushRef="#br3" timeOffset="67397.082">426 575,'29'-15,"1"0,0 2,0 2,1 0,1 2,-1 1,1 2,1 1,-1 2,8 1,-34 1,1 1,-1 0,0 0,0 0,0 1,0 0,0 1,0-1,0 1,0 0,0 0,-1 1,1 0,-1 0,1 0,-1 1,0-1,-1 1,1 1,-1-1,0 0,0 1,0 0,0 0,-1 0,0 1,0-1,0 1,-1-1,0 1,0 0,0 0,-1 0,0 0,0 0,0 0,-1 1,0-1,0 4,-3 2,-1 1,1 0,-2-1,0 0,0 0,-1 0,-1-1,0 0,0 0,-1-1,0 0,-1 0,0-1,-7 5,-153 109,138-103,-150 87,179-106,0-1,0 1,0 0,0 0,1 0,-1 0,0 0,0 0,1 1,-1-1,1 1,-1-1,1 1,-1-1,1 1,0 0,0 0,0-1,0 1,0 0,0 0,1 0,-1 0,0 0,1 0,0 0,-1 1,1-1,0 0,0 0,0 0,1 0,-1 0,0 0,1 0,-1 0,1 0,0 0,0 0,0 0,0 0,0 0,0 0,0-1,0 1,1 0,-1-1,1 1,131 92,-121-85,4 1,-1 0,0 1,-1 0,0 1,-1 1,0 0,-1 1,-1 0,0 1,-1 0,4 8,-7-7,-2 0,1 1,-2 0,-1-1,0 1,-1 0,0 0,-2 15,27 70,-23-93</inkml:trace>
  <inkml:trace contextRef="#ctx0" brushRef="#br0" timeOffset="84686.921">765 3059,'-33'-49,"-97"-167,32 28,-28-48,65 101,53 112,5 18,0 0,1-1,0 1,0-1,0 0,1 0,-1 0,1 0,1 0,-1 0,1 0,0 0,1 0,-1 0,1 1,0-1,1 0,-1 0,1 0,0 1,1-1,0-1,-1 5,0 0,-1 1,1-1,0 1,0-1,0 1,0 0,0-1,0 1,0 0,0 1,0-1,0 0,1 1,-1-1,0 1,1 0,-1-1,0 1,1 0,-1 1,0-1,1 0,-1 1,0-1,0 1,1 0,-1-1,0 1,0 0,0 0,0 1,0-1,0 0,0 1,0 0,63 61,-18 58,-45-117,-1 0,0 0,-1 1,1-1,-1 0,0 0,0 1,0-1,-1 0,1 0,-1 1,0-1,0 0,-1 0,1 0,-1 0,0 1,77-36,24 30,-97 1,0 1,1-1,-1 1,0 0,0 0,1 0,-1 0,0 0,0 0,0 1,0-1,0 1,0 0,-1-1,1 1,-1 0,1 0,-1 0,1 0,-1 0,0 0,0 0,0 1,0-1,-1 0,1 1,0-1,-1 0,0 1,1-1,-1 1,0-1,0 0,-1 1,1-1,0 1,-1-1,0 2,0 4,0 1,0 0,-1-1,0 1,0-1,-1 0,-1 0,1 0,-1 0,0-1,-1 1,0-1,0 0,0 0,-1-1,0 0,-1 0,1 0,-1-1,0 0,0 0,-1 0,0-1,1-1,-1 1,0-1,-2 0,-273-5,257 2,22 2,-1-1,1-1,-1 1,0-1,1 0,-1 0,0 0,1-1,-1 1,1-1,-1 0,1-1,-1 1,1-1,0 0,-1 0,1 0,0 0,0-1,1 1,-1-1,1 0,-1-1,1 1,-1-1,-21-70,20 49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5:32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2952 5196,'0'0</inkml:trace>
  <inkml:trace contextRef="#ctx0" brushRef="#br0" timeOffset="166.689">3008 5338,'-4'10,"-2"3</inkml:trace>
  <inkml:trace contextRef="#ctx0" brushRef="#br0" timeOffset="-13055.605">299 1132,'-2'16,"0"-1,-1 1,-1-1,-1 0,0 0,-1-1,0 1,-1-1,-2 2,-157 294,98-213,68-97,1-1,-1 1,0 0,0-1,0 1,0-1,0 1,0 0,0-1,0 1,0-1,0 1,0 0,0-1,0 1,-1-1,1 1,0 0,0-1,0 1,0 0,-1-1,1 1,0 0,0-1,-1 1,1 0,0-1,-1 1,1 0,0 0,-1 0,1-1,0 1,-1 0,1 0,0 0,-1 0,1-1,-1 1,1 0,0 0,-1 0,1 0,-1 0,1 0,0 0,-1 0,1 0,-1 1,1-1,0 0,-1 0,1 0,0 0,-1 0,1 1,0-1,-1 0,1 0,0 1,-1-1,1 0,0 0,0 1,-1-1,10-31,1 8</inkml:trace>
  <inkml:trace contextRef="#ctx0" brushRef="#br0" timeOffset="-12682.208">356 1077,'-3'6,"0"0,0 1,1 0,0-1,1 1,-1 0,1 0,1 0,-1 0,1 0,0-1,1 1,0 0,0 0,0 0,1 0,0-1,0 1,1-1,-1 1,1-1,1 0,-1 0,1 0,1-1,-1 1,1-1,-1 0,4 2,197 110,-194-95,-18-25</inkml:trace>
  <inkml:trace contextRef="#ctx0" brushRef="#br0" timeOffset="-12370.338">131 1387,'0'19,"4"11,7 1,6 0,6-6,2-7,3-2,1-3,0 1,-4 2,-7 0</inkml:trace>
  <inkml:trace contextRef="#ctx0" brushRef="#br0" timeOffset="-11787.528">271 1838,'-4'5,"-8"6,-5 6,-1 6,-1-2,2 0,0 2,-3 2,-2 1,2 1,0-4,3-2,5-8,9-7,5-9,2-4</inkml:trace>
  <inkml:trace contextRef="#ctx0" brushRef="#br0" timeOffset="-11436.2">271 1838,'5'0,"1"5,5 1,1 5,-3 5,3 0,-1 2,3-2,3-3,4-5,3-3,-2 2,-6 0</inkml:trace>
  <inkml:trace contextRef="#ctx0" brushRef="#br0" timeOffset="-11101.821">131 1979,'14'10,"10"3,5-1,-2 2,-1 0,0 1,-4-1</inkml:trace>
  <inkml:trace contextRef="#ctx0" brushRef="#br1" timeOffset="-43097.443">2727 738,'-23'-8,"-1"2,0 1,0 1,0 1,0 1,0 1,0 1,-1 1,1 2,-21 4,9 2,0 3,0 0,1 2,1 2,0 1,2 2,0 1,1 2,-28 24,38-29,-34 28,2 1,1 3,-22 31,57-60,2 1,0 0,1 1,2 1,0 0,1 1,1 0,2 1,0-1,2 2,0-1,-1 25,-5 28,9-66,0 0,1-1,1 1,-1 0,2 0,0 0,0 0,1 0,1 0,1 6,72 304,-62-283,1 0,2-1,1-1,2-1,2 0,1-2,2 0,6 4,142 104,-138-114,1-1,1-1,2-3,8 4,-18-11,0-1,1-1,0-2,1-1,0-2,21 4,147-1,-55 14,8-42,-4-8,-120 16,-1-1,1-1,-1-1,-1-1,0-2,-1 0,0-2,14-12,92-71,53-57,-150 123,-1-2,-2-1,-1-1,2-7,36-90,-31-51,-33 172,0 1,0-1,-2 0,1 1,-2-1,1 0,-2 0,0 0,0 0,-4-11,-25-163,-24 44,29 82,-37-62,-92-20,109 110,-2 3,-1 2,-1 1,-41-14,64 29,-84-19,-4 4,-105-36,204 61,0 1,0 0,0 1,0 0,0 1,0 1,0 0,-8 4,-49 4,47-8</inkml:trace>
  <inkml:trace contextRef="#ctx0" brushRef="#br2" timeOffset="-35657.518">2895 1725,'1'0,"-1"0,0 0,1 0,-1 0,0-1,1 1,-1 0,0 0,1 0,-1-1,0 1,0 0,1-1,-1 1,0 0,0 0,0-1,1 1,-1 0,0-1,0 1,0 0,0-1,0 1,0 0,0-1,0 1,0-1,0 1,0 0,0-1,0 1,0 0,0-1,0 1,0 0,0-1,0 1,-1 0,1-1,0 1,0 0,0-1,-1 1,1 0,0 0,0-1,-1 1,1 0,0 0,0-1,-1 1,1 0,0 0,-1 0,1 0,0-1,-1 1,1 0,0 0,-1 0,1 0,-1 0,1 0,0 0,-1 0,1 0,0 0,-1 0,1 0,6 0,1 0,0 0,0 0,-1 1,1 0,0 0,-1 0,1 1,-1 0,1 1,-1-1,4 3,3 1,212 90,36 61,-81-78,-33-1,21 34,-13-9,218 133,-213-163,-135-75,-23-7</inkml:trace>
  <inkml:trace contextRef="#ctx0" brushRef="#br2" timeOffset="-34341.699">3065 1641,'-8'2,"11"-19,11-22,10-5,1 1,3 2,2 1,1 1,1 1,20-14,-21 16,-2-1,-2-1,-1-2,6-14,26-41,37-78,-75 128,3 1,2 1,1 2,13-13,120-168,-97 89,-21 86,-27 30</inkml:trace>
  <inkml:trace contextRef="#ctx0" brushRef="#br2" timeOffset="-33656.018">5493 2516,'-18'58,"-3"0,-3-2,-1 0,-3-2,-33 47,54-90,0 0,-1-1,0 0,0-1,-1 0,0 0,-1-1,1 0,-2-1,1 0,-1 0,0-1,-9 3,-1-4</inkml:trace>
  <inkml:trace contextRef="#ctx0" brushRef="#br2" timeOffset="-33357.941">5182 2487,'19'24,"16"18,7 6,1 0,-2-8,-3-7,1-8,-5-4,-4-1,-3-3,0-5,-6 0,-1-2,1 3,-3 3,-5 4,-10-1,-4-4</inkml:trace>
  <inkml:trace contextRef="#ctx0" brushRef="#br2" timeOffset="-32058.436">4476 4,'0'0,"0"1,0-1,-1 1,1-1,0 1,-1-1,1 0,0 1,-1-1,1 1,0-1,-1 0,1 1,-1-1,1 0,-1 1,1-1,-1 0,1 0,-1 0,1 1,-1-1,1 0,-1 0,1 0,-1 0,1 0,-1 0,1 0,-1 0,0 0,1 0,-1 0,1-1,-1 1,1 0,-1 0,1 0,-1-1,1 1,-1 0,1-1,0 1,-1 0,1-1,-1 1,1 0,0-1,-1 1,1-1,0 1,-1-1,1 1,0-1,0 1,-5 51,5-51,-1 17,0 0,1-1,1 1,1 0,1-1,0 1,1-1,0 0,2 0,-1-1,2 1,0-1,1-1,1 1,1 0,-9-13,1 0,-1 0,1-1,0 1,0 0,0-1,0 1,0-1,0 0,0 1,0-1,0 0,1 0,-1 0,0-1,1 1,-1-1,0 1,1-1,-1 0,1 0,-1 0,1 0,-1 0,1 0,-1-1,0 1,1-1,-1 0,0 0,1 0,-1 0,0 0,0 0,0-1,0 1,0 0,0-1,0 0,-1 1,1-1,0 0,-1 0,1-1,54-98,1-75,-58 175,1 0,0 0,0 0,0 0,-1 0,1 0,0 0,0 0,1 0,-1 0,0 0,0 0,0 0,1 0,-1 0,0 0,1 1,-1-1,1 0,-1 0,1 0,-1 0,1 1,0-1,-1 0,1 0,0 1,0-1,0 1,-1-1,1 1,0-1,0 1,0-1,0 1,0 0,0-1,0 1,0 0,0 0,0 0,0 0,0 0,0 0,0 0,0 0,0 0,0 0,0 1,-1-1,1 0,0 1,0-1,0 1,0-1,0 1,0-1,-1 1,1-1,0 2,56 161,62 112,-110-256,-1 0,-1 1,0 0,-2 0,0 0,-1 0,-1 1,-1-1,-1 1,-1 0,-1 0,0-1,-2 1,-4 18,2-30,0 1,-1-1,1 0,-2 0,1-1,-1 0,-1 0,1-1,-1 0,-1 0,1 0,-1-1,0-1,-1 0,1 0,-1 0,0-1,0-1,0 0,-1 0,-6 0,13-2,1 0,-1 0,1-1,-1 1,0-1,1 0,-1 0,0 0,1 0,-1-1,0 1,1-1,-1 0,1 0,-1 0,1-1,0 1,0-1,-1 0,1 0,0 0,0 0,1-1,-1 1,0-1,1 1,0-1,-1 0,1 0,0 0,0 0,1-1,-1 1,1 0,0-1,0 1,0-1,0 1,0-1,1 1,-1-1,1 0,0 0,6-13,0 0,1 0,0 1,1 0,1 1,1 0,0 0,1 1,0 0,1 1,1 0,0 1,3-1,1-4,247-215,-233 205</inkml:trace>
  <inkml:trace contextRef="#ctx0" brushRef="#br0" timeOffset="-25254.192">3008 1838,'2'2,"0"-1,0 0,0 1,0-1,-1 1,1 0,0 0,-1-1,0 1,1 0,-1 0,0 0,0 0,0 1,0-1,-1 0,1 0,-1 1,1-1,-1 0,0 1,1-1,-1 0,-1 1,1 0,0 0,3 338,-3 167,-28-338,27 112,-12-196,9-70,0 1,2-1,0 1,1 0,0 0,2 0,0 0,1-1,0 1,2 1,12 67,-16-85,0 1,0-1,0 1,0-1,0 1,-1-1,1 1,0-1,0 0,0 1,0-1,-1 1,1-1,0 0,-1 1,1-1,0 0,-1 1,1-1,0 0,-1 0,1 1,0-1,-1 0,1 0,-1 0,1 1,0-1,-1 0,1 0,-1 0,1 0,-1 0,1 0,-1 0,1 0,-1 0,1 0,0 0,-1 0,1 0,-1 0,1-1,-1 1,1 0,0 0,-1 0,1-1,-1 1,1 0,0 0,-1-1,1 1,0 0,-1-1,1 1,0 0,0-1,-1 1,1-1,0 1,0 0,0-1,0 1,-1-1,1 1,-25-27,25 27,-27-34,4 5,-1 2,-1 0,-1 1,-24-18,-17-12,67 54,0 1,-1 0,1-1,0 1,0 0,0-1,0 1,0 0,1-1,-1 1,0 0,0 0,1-1,-1 1,1 0,-1 0,1-1,0 1,-1 0,1 0,0 0,0 0,0 0,0 0,0 0,0 0,0 1,0-1,0 0,0 1,0-1,1 0,-1 1,0-1,0 1,1 0,-1 0,0-1,1 1,-1 0,0 0,1 0,-1 0,0 0,1 0,-1 1,0-1,1 1,12-5,196-35,-13 17,-189 20,9-3,0 1,0 1,1 1,-1 0,1 1,0 1,-1 1,1 0,9 3,-26-4,-1 1,1-1,0 0,-1 1,1-1,0 0,-1 1,1-1,0 1,-1-1,1 1,-1-1,1 1,-1-1,1 1,-1-1,0 1,1 0,-1-1,0 1,1 0,-1-1,0 1,0 0,0-1,0 1,1 0,-1 0,0-1,0 1,0 0,0 0,-1-1,1 1,0 0,0-1,0 1,-1 0,1-1,0 1,-1 0,1-1,0 1,-1 0,1-1,-1 1,1-1,-1 1,1-1,-1 1,1-1,-1 1,0-1,1 1,-38 32,34-30,-142 107,23-9,91-73,26-22</inkml:trace>
  <inkml:trace contextRef="#ctx0" brushRef="#br0" timeOffset="-21020.431">2755 1895,'5'0,"1"5,0 1</inkml:trace>
  <inkml:trace contextRef="#ctx0" brushRef="#br0" timeOffset="-20753.929">2642 2065,'0'4,"0"2</inkml:trace>
  <inkml:trace contextRef="#ctx0" brushRef="#br0" timeOffset="-20516.839">2530 2205,'-5'5,"-2"1</inkml:trace>
  <inkml:trace contextRef="#ctx0" brushRef="#br0" timeOffset="-20250.833">2530 2205,'-15'24,"-4"13,0 0</inkml:trace>
  <inkml:trace contextRef="#ctx0" brushRef="#br0" timeOffset="-20249.833">2388 2431,'0'0</inkml:trace>
  <inkml:trace contextRef="#ctx0" brushRef="#br0" timeOffset="-18973.561">2218 2516,'-4'1,"-1"0,1 1,0 0,0 0,0 0,0 0,0 1,0-1,0 1,1 0,-1 0,1 0,0 1,0-1,0 1,1 0,-1 0,1 0,0 0,0 0,0 0,1 0,-1 1,1-1,0 1,0-1,1 1,-1-1,1 1,0 0,1-2,0 1,-1-1,1 0,0 1,1-1,-1 0,1 0,-1 0,1 0,0 0,0 0,0 0,1-1,-1 1,1-1,-1 0,1 1,0-1,0 0,0-1,0 1,0 0,0-1,0 0,1 0,-1 0,0 0,1 0,-1-1,1 1,-1-1,1 0,-1 0,4-1,1 1,0 0,0-1,0 0,0-1,0 1,0-1,0-1,-1 0,1 0,-1 0,0-1,0 0,0-1,6-4,-8 3,0 1,-1-1,1 0,-1-1,-1 1,1-1,-1 0,0 0,-1 0,1 0,-1 0,-1-1,0 1,0 0,0-1,-1 1,0-1,0 1,-1-1,0 1,0-1,-1 1,0 0,0 0,0 0,-1 0,0 0,-1 0,0 1,0-1,0 1,-1 0,1 1,-2-1,1 1,0 0,-2-1,3 5,1-1,-1 1,1 1,-1-1,1 0,-1 1,0 0,1 0,-1 0,0 0,1 0,-1 1,1 0,-1 0,1 0,-1 0,1 0,-1 1,1-1,0 1,0 0,0 0,0 0,0 0,0 1,1-1,-1 1,1 0,-1 0,1 0,0 0,0 0,1 0,-2 3,-1-1,1 1,0 0,1 0,-1 0,1 0,0 1,0-1,1 0,0 1,0-1,1 1,-1 0,2-1,-1 1,1-1,-1 1,2-1,-1 1,1-1,0-1,1-1,-1 1,1-1,0 0,0 0,0 0,0-1,1 1,-1-1,1 0,0 0,0 0,1 0,-1-1,0 0,1 0,-1 0,1 0,0-1,0 1,-1-1,1-1,0 1,0-1,0 1,0-1,0-1,0 1,0-1,0 0,0 0,-1 0,1-1,0 1,-1-1,1 0,-1-1,1 1,-1-1,0 0,0 0,-1 0,1 0,0-1,-1 0,0 1,0-1,0-1,1-2,2-81,-6 86,0 0,-1-1,0 1,1 0,-1 0,0 0,0 0,0 0,-1 0,1 0,0 0,-1 0,1 0,-1 1,1-1,-1 0,0 1,0 0,0-1,0 1,0 0,0 0,0 0,0 0,0 1,-1-1,1 0,0 1,0 0,-1-1,1 1,0 0,-1 0,1 0,0 1,-1-1,1 1,-6 1,1 1,-1 0,1 0,0 1,0 0,1 0,-1 1,1 0,0 0,0 0,1 1,-1 0,1 0,0 0,1 1,0 0,0-1,0 2,1-1,0 0,0 1,1 0,7 35,6-29</inkml:trace>
  <inkml:trace contextRef="#ctx0" brushRef="#br0" timeOffset="-13982.463">2218 2600,'-24'10,"-139"-116,67 33,-126-118,-11 7,10 49,193 118,1-2,1-1,0-2,2 0,-9-10,12 15,22 17,1 0,-1 0,1 0,0 0,-1 0,1 0,-1 0,1 0,0 0,-1 1,1-1,-1 0,1 0,0 0,-1 0,1 0,0 1,-1-1,1 0,0 0,-1 1,1-1,0 0,-1 0,1 1,0-1,0 0,-1 1,1-1,0 0,0 1,0-1,0 1,0-1,-1 0,1 1,0-1,0 1,0-1,0 0,0 1,0-1,0 1,0-1,0 0,0 1,1-1,-1 1,0-1,0 0,0 1,0-1,1 0,-1 1,0-1,0 0,1 1,-1-1,0 0,0 1,1-1,-1 0,0 0,1 0,-1 1,50 131,-9 22,-9 6,14-3,-45-158,1 1,-1-1,0 0,1 0,-1 0,0 1,1-2,-1 1,0 0,0 0,0 0,0 0,0-1,0 1,0-1,0 1,-1 0,1-1,-1 1,1-1,-1 0,1 1,-1-1,0 1,0-1,1 0,-1 1,-1-1,1 0,0 2,35-237,48-20,-52 176,24-41,-55 122,0-1,1 1,-1 0,0-1,1 1,-1-1,0 1,1-1,-1 1,0-1,0 1,0-1,0 1,0-1,1 1,-1-1,0 0,0 1,0-1,0 1,0-1,-1 1,1-1,0 1,0-1,0 1,0-1,-1 1,1-1,0 1,0-1,-1 1,1-1,0 1,-1-1,1 1,-1 0,1-1,0 1,-1 0,1-1,-1 1,1 0,-1 0,1-1,-1 1,1 0,-1 0,1 0,-1 0,1 0,-1 0,1 0,-1 0,0 0,1 0,-1 0,1 0,-1 0,1 0,-1 0,1 0,-1 1,1-1,-1 0,1 0,-1 1,1-1,-1 0,1 1,-49 20,39-16,-17 7,1-2,-1-1,-1-1,0-1,0-1,0-2,-1 0,1-2,-22-2,49-1,11 1</inkml:trace>
  <inkml:trace contextRef="#ctx0" brushRef="#br0" timeOffset="-6449.992">2218 2770,'-105'48,"85"-41,12-4,0 0,0 0,0 0,-1-1,1-1,-1 1,0-1,1-1,-1 0,1 0,-4-1,4 0,7 0,0 0,0 0,-1 1,1-1,0 1,-1-1,1 1,0-1,-1 1,1 0,-1-1,1 1,-1 0,1 0,-1 0,1 0,-1 0,1 1,-1-1,1 0,0 1,-1-1,1 1,0-1,-1 1,1 0,0 0,-1-1,1 1,0 0,0 0,-1 1,119 164,21 96,-120-229,-7-58,96-369,-76 244,-29 128</inkml:trace>
  <inkml:trace contextRef="#ctx0" brushRef="#br0" timeOffset="-1979.934">2755 3983,'0'255,"1"-243,0-1,1 0,0-1,0 1,1 0,1-1,0 1,0-1,1 0,0 0,1-1,0 1,0-1,1-1,1 1,-1-1,1 0,0-1,1 0,0 0,2 0,-3-6,-1-1,1 0,0-1,0 1,0-1,0-1,-1 0,1 0,0 0,-1-1,0 0,1 0,-1-1,-1 0,1 0,-1-1,1 0,-1 0,0 0,-1-1,0 0,0 0,0 0,0-1,1-3,104-140,-110 151,0 0,0 0,0 0,0 0,0 0,0 0,1 0,-1 0,0 0,1 0,-1 0,1 0,-1-1,1 1,-1 0,1 0,0 0,-1-1,1 1,0 0,0-1,-1 1,1-1,0 1,0-1,0 1,0-1,0 1,0-1,0 0,0 0,0 1,0-1,0 0,0 0,0 0,0 0,0 0,0 0,0 0,0 0,0-1,0 1,-1 0,1-1,0 1,0-1,0 1,0-1,0 1,0-1,-1 1,1-1,0 0,0 1,-1-1,1 0,-1 0,1 0,0 1,-1-1,0 0,1 0,-1 0,1 0,-1 0,0 0,0-1,1 4,49 101,-48-100,0-1,0 1,0-1,1 0,-1 0,1 0,-1 0,1 0,0 0,-1-1,1 1,0-1,0 0,0 0,0 0,0 0,1-1,-1 1,0-1,0 0,0 0,1 0,-1 0,0 0,0-1,0 1,0-1,0 0,0 0,0 0,0-1,0 1,0 0,2-2,8-8,0-1,-1 0,0 0,-1-1,0-1,-1 0,-1 0,0-1,-1 0,0-1,-1 0,-1 0,-1 0,0-1,0-6,-2 14,0 0,0 0,-1 0,-1-1,1 1,-2-1,1 1,-1-1,-1 1,0-6,-5-3</inkml:trace>
  <inkml:trace contextRef="#ctx0" brushRef="#br0" timeOffset="-235.815">3008 4858,'0'-5,"5"4,2 6,-1 2</inkml:trace>
  <inkml:trace contextRef="#ctx0" brushRef="#br0" timeOffset="1702.157">1823 5535,'-18'-52,"-20"-91,35 95,1 1,3-1,2 1,2 0,2 0,2 0,3 1,1 1,4-6,-5 17,63-130,-75 163,0 0,0 0,0 0,1 0,-1 0,0 0,0 0,1 1,-1-1,1 0,-1 0,1 0,-1 0,1 1,0-1,-1 0,1 0,0 1,0-1,-1 1,1-1,0 0,0 1,0 0,0-1,0 1,0-1,0 1,0 0,0 0,0 0,0 0,0-1,0 1,-1 0,1 1,0-1,0 0,0 0,0 0,0 0,0 1,0-1,0 1,0-1,0 0,0 1,0 0,-1-1,1 1,0-1,0 1,-1 0,1 0,0-1,-1 1,1 0,-1 0,1 0,-1 0,1-1,-1 2,-7 121,-1-75,6-44,1-1,0 0,0 1,0-1,0 1,1-1,0 1,-1-1,1 1,0 0,1-1,-1 1,1-1,-1 1,1-1,0 1,0-1,1 0,-1 1,1-1,-1 0,1 0,0 0,0 0,1 0,-1-1,0 1,1-1,0 1,-1-1,1 0,0 0,0 0,1-1,-1 1,3 1,130-23,-134 21,0-1,0 0,0 1,-1-1,1 1,0 0,0 0,-1 0,1 0,-1 0,1 0,0 0,-1 0,0 0,1 1,-1-1,0 1,0-1,0 1,0-1,0 1,0 0,0-1,0 1,-1 0,1 0,-1-1,1 1,-1 0,0 0,0 0,0 0,0 0,0 0,0-1,0 1,-1 0,1 0,-1 0,0 0,-29 72,26-64,-1-2,0 1,-1-1,0 1,-1-2,1 1,-2-1,1 0,-1 0,0-1,0 0,0 0,-1-1,0 0,0-1,-1 0,1 0,-1-1,1 0,-1-1,0 0,0 0,-1-1,1-1,0 0,0 0,0-1,0 0,0-1,0 0,0 0,0-1,0 0,-261-152,247 139,6 1</inkml:trace>
  <inkml:trace contextRef="#ctx0" brushRef="#br0" timeOffset="2267.828">2698 5055,'-24'-4,"-22"-3,-8-3,0-2,4 3,7 1,5 4,9-4,5 1,6 1</inkml:trace>
  <inkml:trace contextRef="#ctx0" brushRef="#br0" timeOffset="4084.832">1683 4802,'-62'-48,"-63"-84,-1-30,117 144,1 0,1 0,0-1,2 0,0 0,1-1,-1-11,2 10,2 21,1 0,-1-1,1 1,-1 0,1-1,-1 1,1 0,-1 0,0 0,1 0,-1 0,1 0,-1 0,1 0,-1 0,0 0,1 0,-1 0,1 0,-1 0,0 0,1 0,-1 1,1-1,-1 0,1 1,-1-1,1 0,-1 1,1-1,0 0,-1 1,1-1,-1 1,1-1,0 1,-1-1,1 1,0-1,0 1,-1-1,1 1,0-1,0 1,0-1,0 1,-1 0,1-1,0 1,0-1,0 1,0-1,1 1,-1 0,0-1,0 1,0-1,0 1,1-1,-1 1,-1 1,-61 164,54-144,7-20,-1 1,0 0,1 0,-1-1,1 1,0 1,0-1,0 0,0 0,1 0,-1 0,1 0,0 1,0-1,0 0,0 0,1 1,-1-1,1 0,0 0,0 0,0 0,0 0,2 2,1-4,0-1,0 0,0 1,0-2,0 1,0 0,1-1,-1 0,0 0,0 0,0 0,-1 0,1-1,0 0,0 0,-1 0,1 0,-1-1,0 1,3-3,-5 4,309-218,-311 219,0 0,1 0,-1 0,1 0,-1 0,1-1,-1 1,1 0,-1 0,0 0,1-1,-1 1,1 0,-1 0,1-1,0 1,-1-1,1 1,-1 0,1-1,0 1,-1-1,1 1,0-1,-1 1,1-1,0 1,0-1,-1 1,1-1,0 1,0-1,0 1,0-1,0 0,0 1,0-1,0 1,0-1,0 0,0 1,0-1,0 1,1-1,-1 1,0-1,0 1,1-1,-1 1,0-1,0 1,1-1,-1 1,1-1,-1 1,0 0,1-1,-1 1,1 0,-1-1,1 1,-1 0,1 0,-1-1,1 1,0 0,-1 0,1 0,-55-1,45 1,-37 3,32-1,0-1,-1 0,1-1,0-1,0 0,0-1,0 0,0-1,-8-3,-3-15,23 11</inkml:trace>
  <inkml:trace contextRef="#ctx0" brushRef="#br0" timeOffset="5901.336">2811 4999,'-37'17,"36"-15,0-1,0 0,0 0,0 0,0 0,0 0,0 0,0 0,-1-1,1 1,0 0,-1-1,1 1,0-1,-1 1,1-1,-1 1,1-1,-1 0,1 0,-1 0,1 0,-1 0,1 0,-1 0,1-1,0 1,-1 0,1-1,-1 1,1-1,0 0,-1 1,1-1,0 0,0 0,0 0,-1 0,1 0,0 0,0-1,-9-12,1-1,0 1,2-2,0 1,0-1,1 0,2-1,-1 1,0-14,4 28,-26-72,17 100,-1 115,-24 122,19-135,16-128,0-1,1 1,-1 0,0 0,1-1,-1 1,1 0,-1 0,1 0,-1 0,0 0,1 0,-1-1,1 1,-1 0,1 0,-1 0,1 0,-1 1,1-1,-1 0,1 0,-1 0,0 0,1 0,-1 0,1 1,-1-1,0 0,1 0,-1 1,1-1,-1 0,0 1,1-1,-1 0,0 1,0-1,1 0,-1 1,0-1,0 1,0-1,1 1,-1-1,0 0,0 1,0-1,0 1,0-1,0 1,0-1,0 1,0-1,0 1,0-1,0 1,0-1,0 0,-1 1,1-1,0 1,0-1,0 1,25-31,-23 28,159-182,-146 165</inkml:trace>
  <inkml:trace contextRef="#ctx0" brushRef="#br0" timeOffset="28976.856">751 4689,'60'-59,"58"-113,-2 17,21-20,-23 7,181-258,-85 154,-81 121,-16 10,85-121,-153 202,-36 56</inkml:trace>
  <inkml:trace contextRef="#ctx0" brushRef="#br0" timeOffset="29693.097">2360 2685,'-34'13,"-118"91,-26-29,166-69,-1 0,0-1,0-1,0 0,0-1,-1 0,1-1,-13 0,12-1,11-1,-1 0,1 1,-1-1,1 0,-1 1,1 0,-1 0,1 0,0 0,-1 0,1 1,0 0,0-1,0 1,0 0,1 1,-1-1,-2 3,19 12,0-11</inkml:trace>
  <inkml:trace contextRef="#ctx0" brushRef="#br0" timeOffset="31074.735">1936 2996,'-1'-5,"-2"1,1-1,0 1,-1 0,0 0,0 0,0 0,-1 1,1-1,-1 1,0 0,0 0,0 0,0 1,0-1,-4 0,15 23,159 209,-35-152,-115-69</inkml:trace>
  <inkml:trace contextRef="#ctx0" brushRef="#br0" timeOffset="36730.448">779 3673,'-129'217,"63"-117,-4-2,-66 69,116-148,26-31,63-61,-44 47</inkml:trace>
  <inkml:trace contextRef="#ctx0" brushRef="#br0" timeOffset="37367.259">723 3757,'17'-13,"-18"42,-27 123,20-105,3-1,1 1,3 0,2 20,-1-35,0-32,5 46,-5-45,0 0,0 0,0 0,0-1,0 1,0 0,0 0,1-1,-1 1,0 0,0 0,1-1,-1 1,0 0,1-1,-1 1,1 0,-1-1,1 1,-1-1,1 1,-1-1,1 1,0-1,-1 1,1-1,0 0,-1 1,1-1,0 0,0 1,-1-1,1 0,0 0,0 0,-1 0,1 0,0 0,0 0,-1 0,1 0,0 0,0 0,0 0,-1-1,1 1,0 0,-1 0,1-1,0 1,-1-1,1 1,0-1,0 1,80-98,-43 43,73-94,94-119,-163 206,-31 48</inkml:trace>
  <inkml:trace contextRef="#ctx0" brushRef="#br0" timeOffset="40265.157">3065 4632,'-5'0,"-1"5,0 6,1 6,2 6,1 2,1 3,0 1,1 1,0-11,5-7,2-7</inkml:trace>
  <inkml:trace contextRef="#ctx0" brushRef="#br0" timeOffset="40800.318">3037 5169,'0'-5,"0"3,0 7,0 8,0 5,0 6,-5 2,-1 3,0 0,6-4,3-7</inkml:trace>
  <inkml:trace contextRef="#ctx0" brushRef="#br0" timeOffset="41246.845">2981 5507,'0'5,"0"11,0 7,0 6,0 1,0 2,0-1,0 0,0-2,0-9,4-9,3-5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1,'15'0,"9"0,6 0,2 4,0 2,1 0,-2-1,-1-1,-1-2,0-1,0-1,-1 0,-5-4,-6-3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22,'34'0,"25"0,8 0,-3 0,-8 0,-13-5,-9-1,-6 0,-7 1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17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0 273,'110'-15,"0"5,1 5,15 5,-107-2,-24-5,-30-8,31 14,-6-3,-4 0,0 0,0-1,0-1,0 0,1-1,0 0,1-1,-1 0,1-1,1-1,0 0,0 0,1-1,0 0,1-1,-2-3,10 13,0-1,0 1,1-1,-1 1,0-1,1 0,-1 1,1-1,0 1,0-1,0 0,0 1,1-1,-1 0,1 1,-1-1,1 1,0-1,0 1,0-1,1 0,8-10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3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58,'0'44,"-1"28,3-1,3 1,7 22,-10-82,1 0,0 0,1 0,0-1,0 1,1-1,1 0,0-1,1 1,0-1,0 0,1-1,0 0,6 5,-12-13,1 1,-1-1,1 1,0-1,0 0,0 0,0 0,0-1,0 1,0-1,0 1,0-1,0 0,0 0,0-1,0 1,0-1,0 1,0-1,-1 0,1 0,0 0,0 0,-1-1,1 1,0-1,-1 1,1-1,-1 0,0 0,2-2,64-75,42-85,-110 163,0 1,0-1,0 1,0-1,0 1,0-1,1 1,-1-1,0 1,0-1,1 1,-1-1,0 1,1-1,-1 1,0 0,1-1,-1 1,1 0,-1-1,1 1,-1 0,0 0,1-1,-1 1,1 0,-1 0,1 0,0 0,-1-1,1 1,-1 0,1 0,-1 0,1 0,-1 0,1 0,-1 1,1-1,-1 0,1 0,-1 0,1 0,-1 1,1-1,-1 0,1 0,-1 1,1-1,-1 0,0 1,1-1,-1 1,0-1,1 0,-1 1,10 36,-5-14,-5-18,1-1,0 1,0 0,0 0,1-1,0 1,0-1,0 0,0 1,1-1,-1 0,1 0,0 0,0-1,1 1,-1-1,1 0,0 0,0 0,0 0,0-1,0 1,0-1,1 0,-1-1,1 1,0-1,-1 0,1 0,0 0,0 0,0-1,-1 0,1 0,0 0,0-1,0 0,-1 0,2 0,2-5,0 0,0-1,-1 0,1 0,-2-1,1 1,-1-2,0 1,-1-1,0 0,0 0,-1 0,0 0,0-1,-1-1,10-19,83-226,-69 199,-17 82,-9-5</inkml:trace>
  <inkml:trace contextRef="#ctx0" brushRef="#br0" timeOffset="285.979">1187 340,'-38'38,"-18"23,1 5,10-3,7-13,11-10,9-7,9-14,5-10</inkml:trace>
  <inkml:trace contextRef="#ctx0" brushRef="#br0" timeOffset="538.828">905 255,'20'34,"10"20,5 1,-2-3,-4-7,-5-5,-3-10,0-6,-3-1,-1-5,-2-1,0 2,3-3,-2-4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28 198,'284'-1,"-87"-26,-173 26</inkml:trace>
  <inkml:trace contextRef="#ctx0" brushRef="#br0" timeOffset="319.904">1 424,'38'0,"22"0,7 0,-5 0,-7 0,-8 0,-8 0,-5 0,-4-5,-2-1,-2 0,1-4,0 1,-5 0</inkml:trace>
  <inkml:trace contextRef="#ctx0" brushRef="#br0" timeOffset="867.385">282 1,'43'33,"197"75,-233-106,0 0,1 0,-1 0,0 1,0 0,0 1,-1-1,1 1,-1 1,0-1,0 1,0 0,-1 0,1 1,-1 0,-1-1,1 2,-1-1,0 0,0 1,-1 0,0 0,0 0,-1 0,0 1,0-1,-1 0,1 1,-2 0,1 3,-2-2,0 1,-1-1,0 0,0 0,-1 0,0 0,0 0,-1-1,-1 1,1-1,-1 0,-1-1,1 1,-1-1,-1 0,1 0,-1-1,0 0,-7 5,-163 78,146-77,14-4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1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3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76 808,'17'-303,"-12"266,1 0,2 0,2 1,1 0,2 0,13-25,-13 41,1 0,1 1,1 1,0 0,1 1,1 1,1 1,0 0,1 2,1 0,0 1,10-4,-30 15,0 0,0 0,0 0,0 0,0 0,1 0,-1 1,0-1,1 0,-1 0,1 1,-1-1,1 1,-1 0,1-1,-1 1,1 0,-1 0,1 0,-1 0,1 0,-1 0,1 0,-1 1,1-1,-1 1,1-1,-1 1,1-1,-1 1,1 0,-1-1,0 1,0 0,1 0,-1 0,0 0,0 0,0 1,0-1,0 0,0 0,-1 1,1-1,0 0,-1 1,1-1,0 1,-1-1,0 1,1-1,-1 1,0-1,0 1,0 0,0-1,0 1,0 1,-2 9,0 1,0-1,-1 1,-1-1,0 0,0 0,-2-1,1 1,-1-1,-1 0,0-1,0 1,-26 45,31-54,1 0,0-1,0 1,0 0,0 0,0 1,0-1,0 0,1 0,-1 0,1 0,0 1,-1-1,1 0,0 0,0 1,1-1,-1 0,0 0,1 1,-1-1,1 0,0 0,0 0,-1 0,2 0,-1 0,0 0,0 0,0 0,1-1,-1 1,1 0,0-1,-1 1,1-1,0 0,0 0,0 1,0-1,0 0,0-1,0 1,0 0,0 0,1-1,5 4,-2-4,-1 1,0 0,0 1,0-1,0 1,0 0,-1 0,1 1,-1-1,1 1,-1 0,0 1,0-1,0 0,0 1,-1 0,1 0,-1 0,0 0,0 1,-1-1,1 1,-1 0,0 0,0 0,-1 0,1 0,-1 0,0 0,-1 0,1 0,-1 0,0 4,-2-3,-1 1,1 0,-1-1,0 1,-1-1,1 0,-1 0,0 0,-1-1,0 1,1-1,-2 0,1-1,0 1,-1-1,0 0,0 0,0-1,-1 0,1 0,-1 0,0-1,0 0,1 0,-1-1,0 0,0 0,-1-1,1 1,0-2,0 1,0-1,0 0,0 0,0-1,-6-2,-8-5,1-1,0-1,1-1,0-1,1 0,0-2,1 0,1 0,0-2,1 0,1-1,1 0,0-1,-9-20,-23-43,37 66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8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4,'-1'1,"0"0,0 0,0 1,0-1,0 0,0 0,0 0,0 1,0-1,1 0,-1 1,0-1,1 1,-1-1,1 1,0-1,0 1,-1-1,1 1,0-1,0 1,0 0,0-1,1 1,-1-1,0 1,1-1,-1 1,1-1,-1 0,1 1,0-1,0 1,1 10,55 291,-57-299,2 13,0 0,0 0,2 0,0 0,1-1,1 1,0-1,6 10,-11-25,0 0,-1 0,1-1,-1 1,1 0,0 0,0 0,-1-1,1 1,0-1,0 1,0 0,0-1,0 0,-1 1,1-1,0 1,0-1,0 0,0 0,0 0,1 1,-1-1,0 0,0 0,0 0,0-1,0 1,0 0,0 0,0 0,0-1,0 1,0-1,0 1,-1-1,1 1,0-1,0 1,0-1,0 0,-1 1,1-1,0-1,32-38,-31 38,95-204,-97 205,0 0,0 0,0 0,0-1,0 1,0 0,0 0,0 0,0 0,1 0,-1 0,0 0,1 0,-1 0,0 0,1 0,-1 0,1 0,0 0,-1 1,1-1,0 0,0 0,-1 0,1 1,0-1,0 1,0-1,0 0,0 1,0 0,0-1,0 1,0-1,0 1,0 0,0 0,0 0,0 0,0 0,0 0,0 0,0 0,0 0,1 0,-1 0,0 1,0-1,0 0,0 1,0-1,0 1,-1-1,1 1,0-1,1 2,21 75,-23-71,0 0,1 1,-1-1,1 0,0 0,1-1,-1 1,1 0,0 0,1-1,-1 1,1-1,0 1,0-1,1 0,0-1,0 1,0-1,0 1,1-1,-1 0,1-1,0 1,0-1,1 0,-1 0,1-1,-1 1,1-1,0-1,0 1,0-1,2 0,-2-1,1-1,-1 0,0-1,1 0,-1 0,0 0,0-1,0 1,0-2,-1 1,1 0,-1-1,0 0,0-1,0 1,0-1,-1 0,0 0,0 0,0 0,-1-1,0 0,1-2,54-143,-14-84,-43 224</inkml:trace>
  <inkml:trace contextRef="#ctx0" brushRef="#br0" timeOffset="3279.359">1256 258,'0'-3,"-1"0,1 0,-1 0,0 0,0 0,0 0,0 0,0 0,-1 0,1 1,-1-1,0 0,0 1,0-1,0 1,0 0,0 0,-1 0,1 0,-1 0,1 0,-1 1,0-1,0 1,1 0,-1-1,0 2,0-1,0 0,-1 0,1 1,-100-1,100 1,0 0,-1 0,1 0,0 1,0-1,0 1,0 0,0 0,0 0,0 0,0 1,1-1,-1 1,0-1,1 1,-1 0,1 0,0 0,-1 0,1 1,0-1,1 1,-1-1,0 1,1 0,-1-1,1 1,0 0,0 0,0 0,0 0,0 0,1 0,-1 0,1 1,0-1,0 0,0 0,1 0,-1 0,1 0,-1 0,1 0,0 0,1 3,85 71,-18-23,-67-52,-1 0,0-1,1 1,-1 0,0 0,0-1,0 1,0 0,0 0,-1 0,1 0,-1 0,1 0,-1 1,0-1,1 0,-1 0,0 0,-1 0,1 0,0 0,0 0,-1 1,0-1,1 0,-1 0,0 0,0-1,0 1,0 0,0 0,0 0,-1-1,1 1,0 0,-1-1,0 0,1 1,-1-1,0 0,-80 39,-86-36,143-4</inkml:trace>
  <inkml:trace contextRef="#ctx0" brushRef="#br0" timeOffset="3530.842">1537 371,'-19'34,"-6"15,0-4,6-11</inkml:trace>
  <inkml:trace contextRef="#ctx0" brushRef="#br0" timeOffset="4198.858">1650 541,'177'-215,"-177"214,0 0,0 0,1 0,-1 0,0 0,1 0,-1 0,1 0,-1 0,1 0,-1 0,1 0,0 0,-1 0,1 1,0-1,0 0,0 0,0 1,0-1,-1 1,1-1,0 1,0-1,1 1,-1-1,0 1,0 0,0 0,0 0,0-1,0 1,0 0,0 0,0 1,0-1,1 0,-1 0,0 0,0 1,0-1,0 0,0 1,0-1,0 1,0-1,0 1,-1 0,1-1,0 1,0 0,0 0,-1 0,1-1,0 1,-1 0,1 1,5 52,-7-50,0 1,1 0,0 0,0 0,0-1,1 1,0 0,0 0,0-1,0 1,1 0,0-1,-1 0,2 1,-1-1,0 0,1 0,0 0,0 0,0-1,0 1,2 0,-1-3,-1-1,1 1,-1-1,1 0,-1-1,1 1,-1 0,0-1,1 0,-1 0,0 0,1 0,-1-1,0 1,0-1,0 0,0 0,0 0,-1 0,1 0,-1-1,1 1,-1-1,0 1,0-1,0 0,0 0,0 0,-1 0,1 0,-1-1,0 0,5-5,30-85,-34 71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3,'1'0,"-1"0,1-1,-1 1,1 0,-1 0,0-1,1 1,-1 0,1 0,-1 0,1 0,-1 0,1 0,-1 0,1 0,-1 0,1 0,-1 0,1 0,-1 0,1 0,-1 0,1 1,-1-1,1 0,-1 0,0 0,1 1,-1-1,1 0,-1 1,0-1,1 0,-1 1,0-1,1 0,-1 1,0-1,0 1,1-1,-1 1,0-1,0 0,0 1,1-1,-1 1,0-1,0 1,0-1,0 1,0-1,0 1,0-1,0 1,0-1,0 1,-1-1,1 1,0-1,34 166,-28 165,13-257,-18-73,0 1,0 0,0-1,0 1,0-1,0 1,0-1,0 1,1-1,-1 0,0 0,1 1,-1-1,1 0,0 0,-1-1,1 1,0 0,-1 0,1-1,0 1,0-1,0 0,-1 1,1-1,0 0,0 0,0 0,0 0,-1-1,1 1,0 0,0-1,0 1,-1-1,1 0,1 0,5-4,0-1,0-1,-1 1,0-1,0 0,0-1,-1 1,0-1,-1-1,1 1,-2-1,1 0,-1 0,-1 0,1-1,-2 1,1-2,11-27,47-110,-61 148,1 1,-1-1,0 1,0-1,1 1,-1-1,0 1,1-1,-1 0,1 1,-1-1,1 1,-1-1,0 0,1 0,-1 1,1-1,0 0,-1 0,1 1,-1-1,1 0,-1 0,1 0,-1 0,1 0,0 0,-1 0,1 0,-1 0,1 0,-1 0,1 0,0 0,-1-1,1 1,-1 0,1 0,-1 0,1-1,-1 1,1 0,-1-1,1 1,-1-1,0 1,1 0,-1-1,0 1,1-1,-1 1,0-1,1 1,-1-1,0 1,0-1,5 55,-5-53,0 20,-2-13,1 0,0 0,0 0,1 0,0 0,0 0,1 0,0 0,1 0,0 0,0 0,0-1,1 1,0-1,1 1,0-1,0 0,0-1,1 1,0-1,0 0,1 0,-1 0,1-1,1 0,-1 0,3 1,-5-5,-1 0,1 0,0 0,0 0,0-1,0 0,0 0,0 0,0 0,-1-1,1 1,0-1,0 0,0 0,-1-1,1 1,0-1,-1 1,1-1,-1 0,0-1,0 1,0-1,0 1,0-1,1-1,62-86,-63 86,94-229,-78 158,-16 63</inkml:trace>
  <inkml:trace contextRef="#ctx0" brushRef="#br0" timeOffset="239.053">875 483,'-1'0,"0"0,-1 0,1 1,0-1,-1 0,1 1,0-1,-1 0,1 1,0 0,0-1,0 1,0 0,0-1,0 1,0 0,0 0,0 0,0 0,0 0,0 0,0 0,1 0,-1 0,0 1,1-1,-1 0,1 0,0 1,-1-1,1 0,0 1,0-1,0 0,0 1,0-1,0 0,0 1,0-1,0 0,1 0,-1 1,0-1,1 0,-1 0,1 1,-2 6,-6 23,5-27,0 0,0 1,1-1,-1 1,1-1,0 1,0 0,1-1,0 1,-1 0,1 0,1-1,-1 1,1 0,0-1,0 1,0 0,1-1,-1 0,1 1,0-1,1 0,-1 0,1 0,0 0,-1 0,2 0,1-3,-1-1,1 0,0 0,-1 0,1 0,0-1,-1 1,1-1,-1-1,1 1,-1-1,1 1,-1-1,0 0,0-1,0 1,0-1,0 0,-1 0,1 0,-1 0,0 0,0-1,0 0,0 1,-1-1,1 0,-1-1,1-1,4-3,81-102,-87 110,0 0,0 1,0-1,0 1,0-1,0 1,0-1,0 1,1 0,-1-1,0 1,0 0,0 0,0 0,0 0,0 0,1 0,-1 0,0 0,0 1,0-1,0 0,0 1,0-1,0 1,0-1,0 1,0-1,0 1,0 0,0-1,0 1,0 0,-1 0,1 0,0 0,0 0,-1 0,1 0,-1 0,1 0,-1 0,1 0,-1 0,0 0,1 0,-1 0,0 0,0 0,0 1,16 59,14 146,-29-196,-2 128,1-134,-1 0,0 0,-1 0,1-1,-1 1,0 0,0 0,0-1,-1 1,0-1,0 0,0 0,0 0,0 0,-1-1,0 1,0-1,0 0,0 0,0 0,-1-1,1 1,-1-1,0 0,-1 0,3 0,0-1,0 1,0-1,0 0,0 0,-1 0,1 0,-1 0,1-1,0 0,-1 0,1 0,-1 0,1 0,0 0,-1-1,1 0,-1 0,1 0,0 0,0 0,0-1,0 1,0-1,0 0,0 0,0 0,1 0,-1-1,1 1,-1-1,1 1,0-1,0 0,0 0,1 0,-1 0,1 0,-1 0,1 0,0 0,0-1,0-7,0 1,1-1,1 1,0-1,0 1,1-1,0 1,0 0,1 0,1 0,0 0,0 0,1 1,0 0,1 0,4-6,4-7</inkml:trace>
  <inkml:trace contextRef="#ctx0" brushRef="#br0" timeOffset="507.057">1412 398,'4'-5,"8"-1,5 0,5 1,4 2,2 0,1-3,0 0,0-1,1 2,-1 2,0 1,-1 1,0 1,1 0,-1-4,0-2,-5 0</inkml:trace>
  <inkml:trace contextRef="#ctx0" brushRef="#br0" timeOffset="902.498">1468 595,'10'0,"7"0,7 0,3 0,2 0,1 0,0-5,0-1,0 0,-1 1,-1 2,1 1,-1 1,0 0,0 1,-5-4,-6-3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4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93,'2'2,"0"-1,-1 1,1-1,0 1,0 0,-1-1,1 1,-1 0,0 0,1 0,-1 0,0 1,0-1,0 0,-1 0,1 0,0 1,-1-1,0 1,1-1,-1 0,0 1,0-1,-1 3,2-2,28 184,-26-151,1 0,2-1,1 1,2-1,2 0,7 13,-18-46,0 0,0 0,0-1,0 1,1 0,-1 0,1-1,-1 1,1 0,0-1,-1 1,1-1,0 1,0-1,0 1,0-1,0 1,1-1,-1 0,0 0,1 0,-1 0,1 0,-1 0,1 0,-1 0,1-1,0 1,-1 0,1-1,0 0,0 1,-1-1,1 0,0 0,0 0,-1 0,1 0,0 0,0 0,-1-1,1 1,0-1,-1 1,1-1,0 0,-1 1,1-1,-1 0,1 0,-1 0,1 0,-1-1,0 1,18-24,-1 0,-2-2,0 0,-2 0,8-24,3-3,49-88,-74 141,-1 0,1 0,0 1,0-1,0 0,0 0,0 0,0 1,0-1,1 0,-1 0,0 1,0-1,0 0,1 0,-1 1,1-1,-1 0,0 1,1-1,-1 0,1 1,-1-1,1 1,0-1,-1 1,1-1,-1 1,1-1,0 1,0 0,-1-1,1 1,0 0,-1-1,1 1,0 0,0 0,0 0,-1 0,1 0,0 0,0 0,-1 0,1 0,0 0,0 0,0 1,-1-1,1 0,0 0,-1 1,1-1,0 1,0-1,-1 0,1 1,-1-1,1 1,0 0,-1-1,1 1,-1-1,0 1,1 0,-1-1,1 1,-1 0,9 193,-7-181,0-1,2 1,-1-1,1 0,1 0,0-1,1 1,0-1,1 0,6 8,-1-2,-11-14,1 1,-1-1,1 1,0-1,0 0,0 1,0-1,1 0,-1 0,1-1,0 1,-1 0,1-1,0 0,1 0,-1 0,0 0,1 0,-1-1,1 1,-1-1,1 0,0 0,0 0,-1-1,1 1,0-1,0 0,0 0,0 0,-1-1,1 1,0-1,0 0,1 0,3-7,1 0,-1 0,0-1,-1 0,0 0,0-1,-1 0,0 0,-1-1,0 1,-1-1,0 0,-1 0,1-4,15-35,98-241,-79 159,-40 119,-3 5</inkml:trace>
  <inkml:trace contextRef="#ctx0" brushRef="#br0" timeOffset="577.555">1242 404,'-3'-3,"0"1,0 0,0-1,0 1,-1 0,1 1,-1-1,1 1,-1-1,0 1,1 0,-1 1,0-1,0 0,0 1,0 0,0 0,0 0,1 1,-1-1,0 1,0 0,0 0,1 0,-1 1,1-1,-1 1,1 0,-1 0,-1 1,-5 6,0 0,1 0,-1 1,2 0,-1 1,2 0,-1 0,1 1,1-1,0 2,1-1,-3 10,6-16,1 0,-1 0,1 0,0 0,1 0,-1 0,1 0,1 1,-1-1,1 0,0 0,0 0,1 0,-1 0,1 0,1-1,-1 1,1 0,0-1,0 0,1 0,-1 0,1 0,1 0,-1-1,0 0,1 0,0 0,0 0,0-1,0 0,1 0,-1 0,1-1,0 1,0-1,0 0,0-1,0 1,0-1,0 0,0-1,0 0,0 0,0 0,1 0,-1-1,0 0,0-1,0 1,0-1,-1 0,1 0,0-1,-1 0,0 0,2-1,100-84,-78 58,-16 18</inkml:trace>
  <inkml:trace contextRef="#ctx0" brushRef="#br0" timeOffset="915.413">1609 433,'-4'10,"-1"0,2 0,-1 1,2 0,-1 0,1 0,1 0,0 0,1 0,0 0,0 0,1 0,1 0,0 0,0 0,1-1,1 1,-1-1,2 1,0-1,-3-7,0 0,1 0,0-1,0 1,0 0,0-1,0 0,0 0,0 0,1 0,-1 0,1-1,-1 0,1 0,0 0,0 0,-1 0,1-1,0 1,0-1,0 0,0 0,-1-1,1 1,0-1,0 0,0 0,-1 0,1 0,-1 0,1-1,1-1,100-73,-99 70,0 0,0-1,-1 1,0-1,0 0,0-1,-1 1,0-1,-1 0,0 0,0 0,0 0,-1 0,-1-1,1 1,-1-1,-1 1,1-1,-2 0,1 1,-1-1,0 1,-1-1,0 1,0 0,-3-7,3 12,0 0,0 0,0 0,-1 0,1 0,-1 1,1-1,-1 1,0 0,0-1,0 1,0 1,0-1,-1 0,1 1,0-1,-1 1,1 0,-1 0,0 1,1-1,-1 1,1 0,-1 0,0 0,1 0,-2 1,-95 29,53 1,29-18</inkml:trace>
  <inkml:trace contextRef="#ctx0" brushRef="#br0" timeOffset="1395.02">2343 347,'-184'111,"183"-110,0 0,0 0,-1 1,1-1,0 0,0 1,0-1,0 1,0-1,0 1,1-1,-1 1,0 0,1-1,-1 1,1 0,0-1,0 1,-1 0,1 0,0-1,1 1,-1 0,0 0,0-1,1 1,-1 0,1-1,-1 1,1 0,0-1,0 1,-1-1,1 1,0-1,1 0,-1 1,0-1,0 0,0 0,1 1,-1-1,1 0,-1 0,1-1,-1 1,1 0,-1 0,1-1,0 1,-1-1,1 0,0 1,1-1,8 5,61 34,-71-38,1 0,-1 0,1 0,-1 1,1-1,-1 1,0-1,0 1,0 0,0-1,0 1,0 0,0 0,0-1,-1 1,1 0,-1 0,1 0,-1 0,0 0,0 0,0 0,0 0,0 0,0 0,-1 0,1 0,0-1,-1 1,0 0,1 0,-1 0,0 0,0-1,0 1,0 0,-1 0,-5 6,0-1,-1-1,1 1,-1-1,-1-1,1 1,-1-1,0-1,0 0,0 0,-1 0,1-1,-1-1,0 0,0 0,-4 0,-35 9,3 0,25-8</inkml:trace>
  <inkml:trace contextRef="#ctx0" brushRef="#br0" timeOffset="2249.439">2540 968,'-2'-1,"1"0,-1-1,0 1,0-1,0 0,1 1,-1-1,1 0,0 0,-1 0,1 0,0 0,0 0,0 0,0 0,1-1,-1 1,0 0,1 0,0-1,0 1,-1 0,1-1,0 1,1-2,-2 1,0-31,1 0,1 0,2 0,2 1,1-1,1 1,2 0,1 1,2 0,1 0,1 1,2 1,1 1,1 0,2 1,0 1,2 1,1 1,1 1,8-5,-21 18,1 0,1 1,0 0,1 0,0 2,0 0,0 0,1 2,0-1,1 2,7-2,-22 7,1-1,0 1,0 0,0-1,-1 1,1 0,0 0,0 0,0 1,-1-1,1 0,0 1,0-1,-1 1,1-1,0 1,-1 0,1 0,0 0,-1 0,1 0,-1 0,0 0,1 0,-1 1,0-1,0 0,0 1,0-1,0 1,0 0,0-1,0 1,-1-1,1 1,-1 0,1 0,-1-1,0 1,1 0,-1 0,0 0,0-1,0 1,0 0,-1 0,1 0,-1-1,1 1,-1 0,1 0,-1-1,0 1,0-1,0 1,-6 17,0 0,-2-1,0 0,-1-1,-1 0,-1 0,0-1,-12 11,18-20,-88 117,94-121,1 0,-1 0,0 0,1 0,-1-1,1 1,0 0,0 0,0-1,0 1,1 0,-1-1,1 1,-1-1,1 0,0 0,0 1,0-1,0 0,1-1,-1 1,0 0,1-1,-1 1,1-1,-1 0,1 1,0-1,0-1,-1 1,1 0,0-1,0 1,0-1,0 0,2 0,19 8,39 32,-62-39,0 0,0 1,1-1,-1 1,0-1,0 1,0 0,-1-1,1 1,0 0,-1 0,1 0,-1-1,1 1,-1 0,0 0,0 0,0 0,0 0,0 0,0 0,0-1,-1 1,1 0,-1 0,0 0,1-1,-1 1,0 0,0-1,0 1,0 0,0-1,0 1,0-1,-2 1,-1 4,-1-1,0 0,-1 0,1-1,-1 1,0-1,0 0,0-1,0 1,-1-1,0-1,1 1,-1-1,0 0,0-1,0 0,-1 0,1 0,0-1,0 0,0 0,0-1,-1 0,-1-1,-7-1,1-1,-1-1,1-1,0 0,0-1,1-1,0 0,0 0,1-2,-4-3,4 2,-1 0,2-1,-1 0,2-2,0 1,0-1,1 0,1-1,1-1,0 1,0-1,2 0,0-1,-2-13,3 5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31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633 14,'1'-1,"0"0,1 0,-1 0,0 0,0 0,1 0,-1 0,0 0,1 0,-1 1,1-1,-1 0,1 1,-1 0,1-1,-1 1,1 0,-1 0,1 0,0 0,-1 0,1 0,-1 0,1 0,-1 1,1-1,-1 1,1-1,-1 1,1-1,-1 1,2 0,8 1,27 2,-26-4,1 0,-1 1,0 1,0 0,0 1,0 0,0 1,-1 0,5 3,-16-6,0 1,0-1,0 1,0 0,0-1,0 1,0-1,0 1,-1-1,1 1,-1-1,1 1,-1-1,0 1,1-1,-1 1,0-1,0 0,0 0,0 1,0-1,0 0,0 0,-1 0,1 0,0 0,-1 0,1-1,0 1,-1 0,1-1,-1 1,1-1,-1 1,1-1,-1 0,1 0,-1 0,0 1,-184 55,-98 55,284-111,-5 2,0 0,1 0,-1 0,1 0,0 1,-1 0,1 0,0 0,1 1,-1-1,1 1,-1 0,1 0,-2 3,6-6,-1 1,0-1,0 1,1-1,-1 1,1-1,0 1,-1-1,1 1,0-1,0 0,0 1,0-1,0 0,0 0,0 0,0 0,0 0,0 0,1 0,-1 0,0 0,1-1,-1 1,1 0,-1-1,1 1,-1-1,1 0,-1 1,1-1,0 0,-1 0,1 0,0 0,8 3,10 3,1-2,0 0,0 0,1-2,-1-1,19-1,34 2,-73-2,1-1,-1 1,1 0,-1 0,1 0,-1 0,1 0,-1 0,0 0,1 0,-1 1,1-1,-1 1,1-1,-1 1,0-1,1 1,-1 0,0 0,0-1,0 1,1 0,-1 0,0 0,0 0,0 1,0-1,-1 0,1 0,0 0,0 1,-1-1,1 0,-1 1,1-1,-1 1,0-1,1 1,-1-1,0 1,0-1,0 0,0 1,0-1,0 1,-1-1,1 1,-1 0,-10 14,-2 0,0-1,-1-1,0 0,-1-1,0 0,-8 3,-5 6,-316 208,233-146,110-83,0-1,0 1,0 0,0 0,0-1,0 1,0 0,0 0,0 0,1 0,-1 0,0 0,0 0,1 1,-1-1,1 0,-1 0,1 0,0 1,-1-1,1 0,0 0,0 1,0-1,0 0,0 1,0-1,0 0,0 0,1 1,-1-1,0 0,1 0,-1 0,1 1,-1-1,1 0,0 0,-1 0,1 0,0 0,0 0,0 0,0 0,0 0,0-1,0 1,0 0,0-1,0 1,0 0,2-1,67 14,145-43,24 28,-239 1,1 0,-1 0,1 0,-1 1,1-1,-1 0,1 0,-1 0,1 0,-1 0,1 0,-1 0,1 0,0 0,-1-1,1 1,-1 0,1 0,-1 0,1 0,-1-1,1 1,-1 0,0-1,1 1,-1 0,1-1,-1 1,0 0,1-1,-1 1,0-1,1 1,-1-1,0 1,1-1,-1 1,0-1,0 1,0-1,0 1,0-1,0 1,1-1,-1 1,0-1,0 0,-1 1,1-1,0 1,0-1,0 1,0-1,-3-12</inkml:trace>
  <inkml:trace contextRef="#ctx0" brushRef="#br0" timeOffset="5831.819">1225 325,'-148'338,"31"-121,109-184,31-55,167-285,-66 101,-124 205,0-1,0 1,1 0,-1-1,0 1,1 0,-1-1,1 1,-1 0,1 0,0-1,-1 1,1 0,0 0,0 0,0 0,0 0,0 0,0 0,0 1,0-1,0 0,0 0,1 1,-1-1,0 1,0-1,1 1,-1 0,0-1,1 1,-1 0,0 0,1 0,-1 0,0 0,1 0,-1 0,0 0,1 1,-1-1,0 1,1-1,-1 1,0-1,0 1,1-1,-1 1,0 0,0 0,0 0,4 8,-1 1,0 0,-1-1,1 1,-2 1,0-1,0 0,-1 1,0-1,-1 1,0 6,5 49,0-39,-2-14,0 0,-1 0,0 0,-2 0,1 0,-1 0,-1 0,-1 0,0 4,-9 67,12-83,0-1,0 0,0 1,0-1,0 0,0 0,0 0,0 1,0-1,0 0,0 0,0 0,0-1,0 1,0 0,0 0,0-1,0 1,0 0,0-1,0 1,0-1,0 1,0-1,-1 1,1-1,0 0,0 1,-1-1,1 0,0 0,-1 0,1 0,-1 1,1-1,-1 0,1-1,2-1,104-129,99-136,-200 260,42-36,-46 46,-1-1,0 0,1 0,-1 0,0 1,0-1,0 0,0 1,0-1,0 1,0 0,-1-1,1 1,-1-1,1 1,-1 0,1 0,-1-1,0 1,0 0,0 0,0-1,0 1,0 0,-1 1,1 1,0 17,-2 1,0-1,-2 1,0-1,-1 0,-6 12,-19 99,28 88,2-221</inkml:trace>
  <inkml:trace contextRef="#ctx0" brushRef="#br0" timeOffset="10102.7">2242 777,'-1'-2,"0"0,-1 1,1-1,0 1,-1-1,1 1,-1-1,1 1,-1 0,0 0,0 0,1 0,-1 0,0 0,0 0,0 0,0 1,0-1,0 1,0 0,0 0,0-1,0 1,0 0,-1 1,1-1,0 0,0 1,0-1,0 1,-7 0,0 1,1 0,0 0,-1 0,1 1,0 1,1-1,-1 1,0 1,1 0,0-1,0 2,1-1,-1 1,1 0,0 1,1-1,0 1,0 0,0 1,1-1,0 1,0 0,-1 3,5-8,0 0,-1 0,1 0,0 0,0 0,0 0,1 0,-1 0,1 0,0-1,-1 1,1 0,1 0,-1 0,0-1,1 1,-1-1,1 1,0-1,0 0,0 1,0-1,0 0,0 0,0 0,1-1,-1 1,1-1,-1 1,4 0,86 30,-11-28,-63-9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4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33,'121'-17,"-78"10,1 2,0 2,-1 2,33 4,6-1,-58-2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18,'39'5,"31"1,9-4,-4-4,-10-1,-12 1,-9-1,-8-3,-5-2,-8 2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29,'-43'77,"3"1,3 3,5 0,2 2,-12 68,29-97,-3 0,-1-1,-3-1,-2 0,-3-2,-1-1,-14 17,40-66,0-1,0 1,-1-1,1 1,0-1,0 1,0 0,-1-1,1 1,0-1,0 1,-1 0,1-1,0 1,-1 0,1-1,-1 1,1 0,0-1,-1 1,1 0,-1 0,1 0,0-1,-1 1,1 0,-1 0,1 0,-1 0,1 0,-1 0,1 0,-1 0,1 0,-1 0,1 0,-1 0,1 0,-1 1,1-1,0 0,-1 0,1 0,-1 1,1-1,0 0,-1 0,1 1,-1-1,1 0,0 1,0-1,-1 0,1 1,0-1,-1 1,1-1,0 1,0-1,0 0,0 1,3-42,65-111,191-333,-201 375,-58 110,1 1,0-1,-1 1,1-1,0 1,-1-1,1 1,-1 0,1-1,-1 1,1 0,-1-1,1 1,-1 0,0 0,1-1,-1 1,0 0,0 0,1 0,-1-1,0 1,0 0,0 0,0 0,0 0,0-1,0 1,-1 0,1 0,0 0,0-1,-1 1,1 0,0 0,-1-1,1 1,-1 0,1 0,-9 36,1 1,2 0,2 1,1-1,3 1,0 0,3-1,1 1,2-1,2 0,8 24,-14-55,-1-1,2 0,-1 0,1 0,0 0,0-1,0 1,1-1,0 0,0 0,0 0,1 0,0-1,0 1,0-1,0-1,0 1,1-1,0 0,0 0,0 0,0-1,0 0,0 0,0-1,1 0,-1 0,1 0,-1-1,1 0,-1 0,1-1,-1 1,1-1,-1-1,0 1,0-1,0 0,6-3,5-10,0 0,-1-2,-1 1,-1-2,0 0,-1-1,-1 0,9-20,-7 16,9-14,-3-1,0-1,-3 0,-1-1,-2-1,-2-1,5-28,-16 68,0-1,0 1,0-1,-1 1,1-1,-1 0,1 1,-1-1,0 0,0 1,0-1,0 0,0 0,-1 1,1-1,-1 1,0-1,0 0,0 1,0-1,0 1,0 0,-1-1,1 1,-1 0,0 0,0 0,1 0,-1 0,0 0,-1 1,1-1,0 1,0-1,-1 1,1 0,-1 0,1 0,-1 0,1 0,-1 1,-1-1,-27 21,17-8</inkml:trace>
  <inkml:trace contextRef="#ctx0" brushRef="#br0" timeOffset="303.135">1468 396,'-31'64,"2"1,4 2,-17 69,39-132,1 1,0-1,0 0,1 1,-1 0,1-1,0 1,0 0,1 0,-1 0,1 0,0-1,0 1,1 0,-1 0,1 0,0 0,1-1,-1 1,1-1,0 1,0-1,0 1,0-1,1 0,0 0,0 0,0 0,0-1,1 1,-1-1,1 0,0 0,3 2,1-4,0 0,1 0,-1-1,0 0,1 0,-1-1,0 0,1 0,-1-1,0 0,0-1,0 0,0 0,-1 0,1-1,-1 0,0-1,0 0,-1 0,1 0,-1-1,0 0,0 0,-1 0,0-1,0 0,-1 0,1 0,-2 0,1-1,-1 0,0 0,0 0,-1-1,3 0,-1-1,0 1,-1-1,0 1,0-1,-1 0,-1 0,1 0,-2 0,1 0,-1-1,-1 1,0 0,0 0,-1 0,0 0,-1 1,0-1,-1 0,0 1,0 0,-1 0,0 0,-1 1,-3-5,1 4,-1 0,0 0,0 1,-1 0,0 0,0 1,0 1,-1 0,0 0,-8-2,-3 3</inkml:trace>
  <inkml:trace contextRef="#ctx0" brushRef="#br0" timeOffset="588.164">2004 0,'-4'44,"-8"37,0 11,1-2,3-10,2-10,7-12,4-11,1-4,-1-4,-1-4,-1-4,-1-1,3-7,2-2,-1 1,-2 0,-1-2</inkml:trace>
  <inkml:trace contextRef="#ctx0" brushRef="#br0" timeOffset="1085.287">1694 424,'377'49,"-209"-39,-73 26,-52-13,-39-22,0 0,0 0,1 0,-1-1,0 1,0-1,0 0,0 0,0-1,1 1,-1-1,0 0,0 0,0 0,0 0,-1-1,1 0,0 1,0-1,-1-1,1 1,-1-1,0 1,0-1,2-1,62-85,-44 0,-23 87,0 0,0-1,0 1,0 0,0 0,-1-1,1 1,-1 0,0 0,0-1,0 1,0 0,0 0,0 0,0 0,-1 0,1 0,-1 1,1-1,-1 0,0 1,1-1,-1 1,0 0,0-1,0 1,0 0,-1 0,1 1,0-1,0 0,0 1,-1-1,1 1,0-1,-1 1,0 0,-8 2,0-1,0 2,0-1,0 2,0-1,1 1,0 1,-1 0,2 1,-1 0,1 0,0 1,0 0,0 0,-4 6,-3 3,0 0,1 1,0 1,2 0,0 1,1 0,1 1,-1 3,8-14,0 0,0 0,1 0,0 1,1-1,0 1,0-1,1 1,0 0,1 0,0 0,0 0,1-1,1 1,0 0,0 0,0-1,2 0,2 9,4-7,1-1,-1 1,2-2,-1 0,1 0,1-1,0 0,0-1,0-1,1 0,-1-1,2 0,-1-1,0 0,1-2,0 0,-1 0,1-1,13-1,-1 1,1-1,0-1,-1-1,0-1,0-2,0-1,0-1,17-7,-24 6</inkml:trace>
  <inkml:trace contextRef="#ctx0" brushRef="#br0" timeOffset="1447.745">0 1130,'298'32,"-94"-8,1-8,39-9,352-43,145-45,-414 43,-273 32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1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28,'0'539,"-26"-408,33-138,-1-5</inkml:trace>
  <inkml:trace contextRef="#ctx0" brushRef="#br0" timeOffset="450.469">57 0,'1'2,"1"0,-1 0,1 0,-1-1,1 1,0 0,-1-1,1 0,0 1,0-1,0 0,0 0,1 0,-1 0,0 0,0-1,1 1,-1-1,0 1,1-1,-1 0,0 0,1 0,-1 0,1 0,0 0,332 14,-278-5,0-3,1-3,47-3,-93 0</inkml:trace>
  <inkml:trace contextRef="#ctx0" brushRef="#br0" timeOffset="845.255">0 734,'71'12,"0"-2,0-4,0-3,59-5,-34 1,16-21,-88 11</inkml:trace>
  <inkml:trace contextRef="#ctx0" brushRef="#br0" timeOffset="1266.552">1158 508,'-24'9,"0"2,1 0,0 2,1 1,1 0,-6 6,21-15,1-1,0 1,0 0,1 1,-1-1,1 1,0 0,0 0,1 0,0 0,0 1,1-1,-1 3,2-7,0 1,1-1,0 1,-1 0,1-1,0 1,0-1,1 1,-1 0,0-1,1 1,-1-1,1 1,0-1,0 0,0 1,0-1,1 0,-1 0,0 1,1-1,0 0,-1 0,1-1,0 1,0 0,0-1,0 1,0-1,1 1,-1-1,0 0,1 0,-1 0,1 0,1 0,8 1,0 1,0-2,0 1,1-2,-1 0,0 0,0-1,0-1,0 0,0 0,0-1,0-1,-1 0,0-1,1 0,1-2,12-3</inkml:trace>
  <inkml:trace contextRef="#ctx0" brushRef="#br0" timeOffset="1993.203">1976 170,'-3'20,"0"0,-1 0,-1-1,-1 1,0-1,-2 0,0-1,-1 0,-1 0,-10 13,10-15,-1 1,0-2,-1 0,-1 0,0-1,-1 0,0-2,-1 1,-1-2,1 0,-2-1,0 0,0-2,-16 6,28-11,0-1,0 0,0 0,-1-1,1 0,0 0,-1 0,1 0,-1-1,1 0,-1 0,1 0,0-1,-1 0,1 0,0 0,-1-1,1 0,0 0,0 0,0 0,0-1,1 0,-1 0,1 0,0-1,-1 1,2-1,-1 0,0 0,1 0,0-1,-3-4,4-2,1-1,0 1,1 0,0-1,1 1,0-1,1 1,0-1,1 1,0 0,1 0,0 1,1-1,0 1,0 0,1 0,1 0,0 1,0 0,0 0,1 1,1 0,4-4,-9 9,1-1,-1 1,1 0,0 0,0 0,0 0,0 1,0 0,1 0,-1 1,1-1,-1 1,1 0,-1 1,1-1,0 1,-1 0,1 0,-1 1,1 0,0 0,-1 0,0 1,1 0,-1 0,0 0,0 0,0 1,0 0,0 0,-1 0,1 1,-1 0,0-1,2 4,49 37,1-1,3-4,52 28,31 0,-119-62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9.0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53,'-38'-16,"35"16,0 0,0 0,0 0,-1 0,1 1,0-1,0 1,0-1,1 1,-1 0,0 1,0-1,0 0,1 1,-1-1,1 1,-1 0,1 0,-1 0,1 0,0 0,0 1,0-1,1 1,-1-1,0 1,1 0,0-1,-1 1,1 0,0 0,1 0,-1 0,0 0,1 0,0 0,0 0,-1 0,2 0,-1 2,-1-1,1 0,0 0,0 0,0 0,0 0,0 0,1 0,0 0,0 0,0 0,0-1,0 1,1 0,0-1,0 1,0-1,0 1,0-1,1 0,-1 0,1 0,0 0,0 0,0-1,0 1,1-1,-1 0,1 0,-1 0,1-1,2 2,1-4,-1 1,1-2,-1 1,1 0,-1-1,0-1,0 1,0-1,0 0,0 0,0 0,-1-1,0 0,1 0,-1 0,-1-1,1 0,-1 0,0 0,0 0,0-1,-1 1,0-1,0 0,0 0,-1 0,1-5,-1 9,0 0,0-1,0 1,-1 0,1-1,-1 1,0-1,0 1,0-1,0 0,0 0,0 1,-1-1,1 0,-1 0,0 0,0 1,0-1,0 0,0 0,-1 0,1 0,-1 1,0-1,0 0,0 1,0-1,0 0,-1 1,1 0,-1-1,1 1,-1 0,0 0,0 0,0 0,0 0,0 0,-1 0,1 1,0-1,-1 1,0 0,1-1,-1 1,-1 0,-3 2,1 0,-1 0,0 0,1 1,-1 0,1 1,0-1,0 1,0 0,0 1,0-1,1 1,-1 1,1-1,0 1,1-1,-1 1,1 1,0-1,0 1,0-1,1 1,0 0,0 0,0 1,1-1,0 1,1-1,-1 1,1-1,0 1,1 0,-1 0,2 3,-1-6,0 1,1-1,-1 0,1 0,0 0,1 0,-1 0,1-1,-1 1,1 0,0-1,1 1,-1-1,1 0,-1 1,1-1,0 0,0-1,0 1,1 0,-1-1,0 0,1 0,0 0,-1 0,1-1,0 1,0-1,0 0,0 0,0 0,0-1,0 1,1-1,-1 0,0-1,0 1,0 0,0-1,0 0,0 0,0 0,0-1,0 1,-1-1,2-1,0 1,1 0,-1-1,0 0,0 0,0 0,-1-1,1 1,-1-1,0 0,0 0,0-1,0 1,-1-1,0 0,0 0,0 0,0 0,-1-1,1-3,-2 6,0 0,0 0,0 0,-1 0,1-1,-1 1,0 0,0 0,0 0,-1-1,1 1,-1 0,1 0,-1 0,0 0,0 0,-1 0,1 0,-1 0,1 1,-1-1,0 0,0 1,0-1,0 1,0 0,-1 0,1 0,-1 0,1 0,-1 0,0 1,0-1,0 1,-1-1,-63-3,66 5,-1 1,1-1,-1 0,1 0,-1 1,1-1,0 0,-1 1,1-1,0 1,-1 0,1 0,0-1,0 1,0 0,0 0,-1 0,1 0,0 0,1 0,-1 0,0 1,0-1,0 0,1 0,-1 1,1-1,-1 0,1 1,-1-1,1 1,0-1,0 1,0-1,0 0,0 1,0-1,0 1,0-1,0 1,1-1,-1 0,1 1,6 13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9.9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231 1,'-127'20,"122"-18,-1 0,0 0,1 1,-1 0,1 0,0 0,0 0,0 1,1-1,-1 1,1 1,0-1,0 1,0-1,1 1,-1 0,1 0,1 1,-1-1,1 1,-1-1,0 6,1-3,0 0,1 1,0-1,0 0,1 1,0-1,0 1,1-1,0 0,1 1,0-1,0 0,1 0,-1 0,2 0,-1-1,1 1,1-1,-1 0,1 0,0 0,1-1,-1 0,1 0,1 0,-1-1,1 0,5 3,-2-3,-1-1,1 0,0-1,0 0,0-1,1 0,-1 0,1-1,-1 0,1-1,-1-1,1 1,-1-2,1 1,-1-1,0-1,0 0,0 0,0-1,0-1,-1 1,0-1,7-6,1-2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9:20.9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312 27,'-39'-17,"28"14,-1 1,0 0,0 1,0 0,0 1,0 0,0 1,0 0,0 1,0 1,0 0,1 0,0 1,-1 0,1 1,-4 3,8-2,1 0,0 0,0 1,1 0,0 0,0 0,1 1,0-1,0 1,0 0,1 0,1 1,-1-1,1 1,1-1,0 1,0-1,0 1,1 0,0 0,1-1,0 1,1 0,-1-1,2 0,-1 1,1-1,0 0,1 0,0 0,0-1,1 1,0-1,0 0,4 4,-1-1,0-2,1 1,0-1,0 0,1-1,0 0,0-1,1 0,-1 0,1-1,1-1,-1 0,0 0,1-1,0 0,0-1,0-1,5 0,50-17,-47 10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9:58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29 284,'340'0,"-142"27,-147-26,-51-1</inkml:trace>
  <inkml:trace contextRef="#ctx0" brushRef="#br0" timeOffset="650.158">1 481,'453'0,"-364"12,-81-14,-6 0</inkml:trace>
  <inkml:trace contextRef="#ctx0" brushRef="#br0" timeOffset="1566.46">311 1,'91'43,"-58"-24,-1 0,-1 2,0 1,-2 2,-1 1,9 11,51 55,-88-87,1-1,-1 1,0-1,0 1,0-1,-1 1,1-1,-1 1,0-1,0 1,0-1,0 0,-1 1,1-1,-1 0,0 0,0 0,0 0,0 0,-1-1,1 1,-1-1,1 0,-1 1,0-1,0 0,0 0,0-1,0 1,0-1,-1 1,0-1,-10 9,-230 226,169-167,75-69,2-5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0:1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5,'0'0,"0"-1,-1 1,1-1,-1 1,1 0,-1 0,1-1,-1 1,1 0,-1 0,1-1,-1 1,1 0,-1 0,1 0,-1 0,0 0,1 0,-1 0,1 0,-1 0,1 0,-1 0,1 0,-1 1,1-1,-1 0,1 0,-1 0,1 1,-1-1,1 0,-1 1,1-1,-1 0,1 1,0-1,-1 1,1-1,-1 0,1 1,0-1,0 1,-1-1,1 1,0-1,0 1,0 0,0-1,-1 1,1-1,0 1,0-1,0 1,0-1,0 1,0 0,0-1,1 1,-1 0,-6 39,6-39,0 200,39-32,-38-166,-1-1,1 1,0 0,0-1,0 0,0 1,1-1,-1 0,1 1,-1-1,1 0,0 0,0 0,0 0,0-1,0 1,0-1,0 1,1-1,-1 1,1-1,-1 0,1 0,-1-1,1 1,-1 0,1-1,0 1,-1-1,1 0,0 0,-1 0,1 0,0-1,-1 1,1-1,0 1,-1-1,1 0,2-1,7-10,0 0,-1-1,0 0,-1-1,-1 0,0 0,-1-1,0 0,-1-1,-1 1,-1-2,0 1,0-4,14-34,11-59,-28 114,-1-1,0 1,0-1,0 1,0 0,0 0,0-1,0 1,0 0,0 0,-1 0,1 0,0 0,0 0,-1 0,1 0,-1 1,1-1,-1 0,1 0,-1 0,0 1,0-1,1 0,-1 0,0 1,0-1,0 0,0 0,-1 1,1-1,0 0,0 0,-1 0,0 2,3 36,-4-27,1-1,0 1,1-1,0 1,1 0,1-1,-1 1,2-1,0 0,0 0,1 0,0 0,1 0,0-1,1 0,0 0,0 0,1-1,0 0,1 0,0-1,1 0,-1 0,8 4,-11-10,0-1,0 1,0-1,-1 0,1-1,0 1,0-1,0 0,0 0,0-1,0 1,0-1,0 0,0-1,0 1,0-1,-1 0,1 0,-1 0,1-1,-1 1,0-1,0 0,0 0,-1-1,1 1,-1-1,1 0,-1 0,0 0,-1 0,1 0,-1-1,0 1,0-1,0 0,-1 1,1-1,-1 0,0 0,0-2,42-164,-15 12,-29 159,1 0,0 0,0 1,0-1,-1 0,1 0,0 0,0 0,-1 0,1 0,0 0,-1 0,1 0,0 0,0 0,-1 0,1 0,0 0,0 0,-1 0,1 0,0 0,0 0,-1 0,1 0,0 0,0-1,-1 1,1 0,0 0,0 0,-1 0,1-1,0 1,0 0,0 0,0 0,-1-1,1 1,0 0,0 0,0-1,0 1,0 0,0 0,0-1,0 1,0 0,-1 0,1-1,0 1,0 0,1-1,-1 1,0 0,-10 22,6-3</inkml:trace>
  <inkml:trace contextRef="#ctx0" brushRef="#br0" timeOffset="4996.922">620 456,'5'0,"6"0,7 5,4 2,-1 4,0 0,-3 3,0 0,2-3,-3 1,-3-1</inkml:trace>
  <inkml:trace contextRef="#ctx0" brushRef="#br0" timeOffset="5429.114">818 372,'-5'5,"-2"6,-4 1,0 4,-3-1,1 1,-3 4,-2 2,0 3,0-3,2-1,5 1,-2-3,7-4,4-6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0:25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0 126,'0'357,"1"-393,1 0,2 0,1 0,2 1,1-1,2 2,2-1,0 2,3 0,15-28,25-2,-53 62,0 0,0 0,0 0,0 0,0 1,0-1,0 0,0 1,0-1,0 1,0 0,0 0,1 0,-1 0,0 0,0 0,0 1,0-1,0 1,0-1,0 1,0 0,0 0,0 0,0 0,0 0,-1 0,1 0,0 1,-1-1,1 1,-1-1,1 1,-1 0,0-1,0 1,1 0,2 5,0 1,-1-1,0 1,0-1,0 1,-1 0,0 0,-1 0,0 0,0 1,-1-1,0 0,0 5,0 0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0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30 226,'14'0,"10"0,5 0,3 0,1 0,-1 0,-1 0,-1 0,0 0,-1 0,-1 0,-9 0,-9 0</inkml:trace>
  <inkml:trace contextRef="#ctx0" brushRef="#br0" timeOffset="323.397">1 424,'5'5,"6"1,6 0,6-1,2-1,3-2,1-1,0 0,1-1,-1 0,0-1,0 1,-5-5,-7-2</inkml:trace>
  <inkml:trace contextRef="#ctx0" brushRef="#br0" timeOffset="1119.018">819 0,'5'24,"1"18,1 6,-2 0,-2-3,-1-5,0-5,-2-2,0-3,0-2,-5 0,-2-1,1 1,-4-6,0-10,1-8</inkml:trace>
  <inkml:trace contextRef="#ctx0" brushRef="#br0" timeOffset="1555.412">594 86,'1'-2,"1"0,-1 0,1 0,-1 0,1 1,-1-1,1 0,0 1,0 0,0-1,0 1,0 0,0 0,0 0,1 0,-1 1,0-1,0 1,1-1,-1 1,0 0,1-1,-1 1,0 1,2-1,-1 0,338-3,-257 3,-60 0</inkml:trace>
  <inkml:trace contextRef="#ctx0" brushRef="#br0" timeOffset="1954.668">594 593,'14'-4,"10"-3,6 1,2 1,0 2,0 1,0 1,-2 0,-1 1,0 1,0-1,-1 0,0 0,-5 0</inkml:trace>
  <inkml:trace contextRef="#ctx0" brushRef="#br0" timeOffset="5072.059">1356 480,'-4'0,"-1"-1,0 0,0 0,0 1,0-1,0 1,0 0,0 1,0-1,0 1,0 0,0 0,0 1,0-1,0 1,1 0,-1 1,1-1,-1 1,1 0,0 0,0 0,0 0,1 1,-1-1,1 1,0 0,0 0,0 0,0 1,1 0,0-1,1 0,0 0,0 1,0-1,0 0,1 0,0 1,0-1,0 0,0 1,1-1,0 0,0 0,0 1,0-1,1 0,-1 0,1 0,0 0,0-1,1 1,-1 0,1-1,-1 0,1 0,0 1,1-2,-1 1,0 0,1-1,-1 1,1-1,0 0,0 0,0-1,0 1,0-1,0 0,1 0,-1 0,0-1,0 1,1-1,-1 0,4 0,9-5</inkml:trace>
  <inkml:trace contextRef="#ctx0" brushRef="#br0" timeOffset="6159.676">1976 142,'-2'14,"-2"0,0-1,0 1,-2-1,1 0,-2 0,0-1,0 0,-1 0,0-1,-1 0,-1 0,0-1,0 0,-9 6,14-12,-15 18,-1-2,-1 0,-1-2,-1-1,0 0,-2-2,0 0,22-13,0 1,0-1,0 1,0-1,-1-1,1 1,0 0,-1-1,1 0,-1 0,0-1,1 1,-1-1,0 0,0 0,1 0,-1-1,0 0,1 0,-1 0,1 0,-1-1,1 1,0-1,-1 0,1-1,0 1,0-1,1 0,-1 0,1 0,-1 0,1 0,0-1,0 0,0 0,1 1,-1-2,0 0,1 0,0 0,0 0,0 0,0-1,1 1,0 0,0-1,1 1,-1-1,1 1,0-1,1 1,-1-1,1 1,0 0,1-1,-1 1,1 0,0 0,0 0,1 0,-1 0,1 0,0 1,0-1,1 1,-1 0,1 0,0 0,0 0,1 1,-1 0,1 0,-1 0,1 0,0 1,0 0,0 0,1 0,-1 0,0 1,1 0,-1 0,3 0,6 3,0 0,0 0,0 1,0 1,0 0,-1 1,0 0,0 1,0 1,-1 0,0 0,0 2,9 8,46 26,174 112,-203-143,-23-14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26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0 245,'17'0,"318"-1,-93-26,-214 34,-28-7,0 0,-1 0,1 0,0 0,-1 0,1 0,0 0,-1 0,1 0,0 0,-1 0,1 0,0 1,0-1,-1 0,1 0,0 0,0 1,-1-1,1 0,0 0,0 0,-1 1,1-1,0 0,0 1,0-1,0 0,-1 0,1 1,0-1,0 0,0 1,0-1,0 0,0 1,0-1,0 0,0 1,0-1,0 0,0 1,0-1,0 0,0 1,0-1,0 0,1 0,-1 1,0-1,0 0,0 1,0-1,1 0,-1 0,0 1,0-1,1 0,-1 0,0 0,0 1,1-1,-1 0,-14 4</inkml:trace>
  <inkml:trace contextRef="#ctx0" brushRef="#br0" timeOffset="365.319">57 471,'5'3,"1"1,0-1,0-1,0 1,1-1,-1 0,0 0,1-1,-1 0,1 0,0 0,-1-1,3 0,4 1,281-28,-211 27,-59 0</inkml:trace>
  <inkml:trace contextRef="#ctx0" brushRef="#br0" timeOffset="952.225">338 20,'3'-3,"0"1,0 0,0 1,0-1,0 0,0 1,0 0,0 0,1 0,-1 0,1 0,-1 0,0 1,1 0,-1 0,1 0,-1 0,1 0,-1 1,1 0,-1-1,0 1,1 0,-1 1,0-1,0 1,1 0,80 53,-3 11,-60-50,0 0,-1 2,-1 0,-1 1,0 1,-2 1,0 0,7 14,-21-31,1 0,-1-1,-1 1,1 0,0 0,-1 0,0 0,0 0,0 1,0-1,-1 0,0 0,0 1,0-1,0 0,-1 0,1 0,-1 1,0-1,0 0,-1 0,1 0,-1 0,0 0,0-1,0 1,-1-1,1 1,-1-1,0 0,0 0,0 0,0 0,0 0,-1-1,1 1,-1-1,0 0,-1 0,-383 205,364-190,6-1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42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57 114,'0'452,"0"-428</inkml:trace>
  <inkml:trace contextRef="#ctx0" brushRef="#br0" timeOffset="557.488">0 114,'33'-17,"-2"0,1 1,1 2,0 1,0 2,1 1,9 0,-39 9,-1 0,1 0,0 0,0 0,1 1,-1-1,0 1,0 0,0 1,0-1,0 1,0-1,0 1,0 0,0 1,0-1,-1 1,1 0,0-1,-1 2,0-1,1 0,-1 1,0-1,0 1,0 0,0 0,-1 0,1 1,-1-1,0 0,0 1,0 0,-1-1,1 1,-1 0,0 0,0 0,0 0,0 4,-1 1,-1 0,-1 1,0-1,0 0,-1 0,0 0,0 0,-1-1,0 1,-1-1,1 0,-2 0,1-1,-1 0,0 0,-1 0,0 0,0-1,-1 0,-153 96,153-98,6-3,0-1,0 0,0 1,0-1,0 1,0-1,0 1,0 0,0 0,0 0,1 0,-1 0,0 1,1-1,-1 0,0 1,1-1,0 1,-1 0,1-1,0 1,0 0,0 0,0 0,0 0,0 0,1 0,-1 0,1 0,-1 0,1 0,0 0,0 0,0 0,0 0,0 0,0 0,1 0,-1 1,1 0,79 54,-51-41,176 125,-185-130,-1-4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19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12,'39'0,"31"0,9 0,-4 0,-10 0,-11 0,-11 0,-7 0,-5 0,-3 0,-7-5,-6-1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3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62 311,'-1'13,"-1"0,1 0,-2 0,0-1,0 1,-2-1,1 0,-1 0,-5 6,5-3,0 0,1 0,1 0,0 0,1 0,0 1,1-1,1 1,1-1,0 1,1-1,1 0,0 0,3 8,-5-20,0-1,0 1,-1-1,2 0,-1 1,0-1,0 0,1 0,-1 0,1 0,-1 0,1 0,0 0,0-1,0 1,0-1,0 1,0-1,1 0,-1 0,0 0,1 0,-1 0,0 0,1-1,-1 1,1-1,-1 0,1 1,0-1,-1-1,1 1,-1 0,1 0,-1-1,1 0,-1 1,0-1,1 0,-1 0,0 0,1 0,-1-1,0 1,0-1,0 1,0-1,0 0,110-118,-68 63,-22 90,-6 21,-14-42,1 0,0 0,1-1,1 1,0-1,0 0,1 0,0-1,1 0,0 0,0 0,1-1,5 4,-11-11,1-1,-1 1,0-1,1 1,0-1,-1 0,1 0,0 0,0 0,0 0,-1-1,1 1,0-1,0 0,0 0,0 0,0 0,0-1,0 1,0-1,0 1,-1-1,1 0,0 0,-1-1,1 1,0 0,-1-1,1 0,-1 1,0-1,0 0,0 0,1-1,67-86,-59 73,-1 0,-1 6,-1-1,0 0,-1 0,-1-1,1 0,-2 0,0 0,0-1,-1 0,-1 0,0 0,0 0,0-14,-7 9</inkml:trace>
  <inkml:trace contextRef="#ctx0" brushRef="#br0" timeOffset="848.415">1389 311,'-98'62,"19"11,77-70,0-1,0 0,1 1,-1-1,0 1,1-1,0 1,-1 0,1 0,0 0,1-1,-1 1,0 0,1 0,0 0,0 0,0 0,0 0,0 0,0 0,1 0,-1 0,1 0,0 0,0 0,0 0,0 0,1-1,-1 1,1-1,0 1,-1-1,3 2,61 24,-61-28,0 0,0 1,0 0,0-1,0 2,0-1,-1 0,1 1,0 0,-1 0,1 0,-1 0,1 0,-1 1,0-1,0 1,0 0,-1 0,2 2,-3-2,-2 1,1-1,0 1,-1-1,1 0,-1 1,0-1,0 0,0 0,0 0,-1 0,0 0,1 0,-1 0,0 0,0 0,0-1,-1 1,1-1,-1 0,1 0,-1 0,0 0,0 0,0 0,0-1,0 1,-1-1,1 1,-70 37,49-32</inkml:trace>
  <inkml:trace contextRef="#ctx0" brushRef="#br0" timeOffset="1100.447">1614 510,'-10'33,"-3"12</inkml:trace>
  <inkml:trace contextRef="#ctx0" brushRef="#br0" timeOffset="1613.993">1840 650,'77'-142,"-77"141,0 0,0 0,1 0,-1 1,1-1,-1 0,0 1,1-1,0 0,-1 1,1-1,-1 1,1-1,0 0,-1 1,1 0,0-1,-1 1,1-1,0 1,0 0,-1 0,1-1,0 1,0 0,0 0,-1 0,1 0,0 0,0 0,0 0,0 0,-1 0,1 0,0 0,0 1,0-1,-1 0,1 1,0-1,0 0,-1 1,1-1,0 1,-1-1,1 1,0 0,15 38,-12-26,-3-9,0 0,0-1,1 1,-1-1,1 1,0-1,0 0,0 0,0 0,1 0,-1 0,1-1,0 1,0-1,0 1,0-1,0 0,0 0,1 0,-1-1,0 1,1-1,0 0,-1 0,1 0,0 0,-1-1,1 0,0 1,0-1,0-1,-1 1,1 0,0-1,-1 0,1 0,0 0,-1 0,1-1,-1 1,1-1,-1 0,0 0,0 0,0 0,0-1,2-2,1-1,0 0,0 0,-1 0,0-1,-1 0,0 0,0 0,0-1,-1 1,0-1,0 0,-1 0,0 0,0 0,-1 0,0-1,0 1,-1 0,0 0,-1-6,-5-3</inkml:trace>
  <inkml:trace contextRef="#ctx0" brushRef="#br0" timeOffset="2279.751">1727 199,'0'0</inkml:trace>
  <inkml:trace contextRef="#ctx0" brushRef="#br0" timeOffset="6021.311">2489 904,'0'0,"0"1,-1-1,1 0,-1 0,1 1,-1-1,1 0,-1 0,1 0,-1 0,1 0,-1 0,1 0,-1 0,1 0,-1 0,1 0,-1 0,1 0,-1 0,1 0,-1 0,1-1,0 1,-1 0,1 0,-1-1,1 1,-1 0,1 0,0-1,-1 1,1-1,0 1,-1 0,1-1,0 1,0-1,-1 1,1-1,0 1,0 0,0-1,-1 1,1-1,0 1,0-1,0 1,0-1,0 1,0-1,0 1,0-1,0 1,0-1,1 1,-1-1,-4-17,0-1,1 1,1 0,1-1,0 1,2-1,0 0,1 1,1 0,0-1,2 1,1-3,3-9,1 1,2 0,1 1,1 0,1 1,1 0,2 2,0 0,2 1,15-14,30-4,-64 42,1-1,-1 1,1-1,-1 1,1 0,-1-1,1 1,-1 0,1 0,-1 0,1 0,-1 0,1 0,-1 1,1-1,-1 0,0 1,1-1,-1 1,1 0,-1-1,0 1,0 0,1 0,-1 0,0 0,0 0,0 0,0 0,0 0,0 0,0 1,0-1,-1 0,1 1,0-1,-1 0,1 1,-1-1,0 1,1-1,-1 1,0-1,0 1,0-1,0 1,0-1,0 2,0 6,-1 1,1 0,-2-1,1 0,-2 1,1-1,-1 0,0 0,-1 0,-3 5,-17 61,24-71,0 0,0 1,0-1,1 1,-1-1,1 0,0 1,1-1,-1 0,1 0,0 0,0 0,0 0,0 0,1-1,-1 1,1-1,0 0,0 1,1-1,-1-1,0 1,1 0,0-1,40 52,-43-53,-1 0,1 1,-1-1,0 0,0 1,0-1,0 0,0 1,0-1,0 0,0 1,0-1,0 0,-1 1,1-1,-1 0,1 0,-1 1,1-1,-1 0,0 0,0 0,1 0,-1 0,0 0,0 0,0 0,0 0,0 0,0-1,0 1,-1 0,1-1,0 1,0 0,-1-1,1 0,0 1,0-1,-1 0,1 0,0 1,-1-1,1 0,-62 4,47-7,0-1,1 0,0-2,0 1,1-2,-1 0,1-1,1 0,-1-1,2-1,-9-7,-43-27,-63-57,111 82</inkml:trace>
  <inkml:trace contextRef="#ctx0" brushRef="#br0" timeOffset="6768.821">2800 57,'16'2,"0"1,0 1,0 0,0 1,0 1,-1 0,0 2,-1-1,1 2,-2-1,1 2,-1 0,0 1,-1 0,-1 1,0 0,0 1,-1 0,-1 0,0 1,-1 0,0 1,-1 0,-1 0,0 1,2 13,-2-4,-1 0,-1 0,-2 1,0-1,-2 1,0 0,-2-1,-1 1,-1-1,-2-4,-2 0,0-1,-1 0,-1 0,0-1,-2-1,0 0,-1 0,-1-1,-1-1,0-1,-1 0,0 0,-2-2,-10 7,-69 23,73-38</inkml:trace>
  <inkml:trace contextRef="#ctx0" brushRef="#br0" timeOffset="15723.445">1191 1,'-48'62,"37"-50,1 1,0 1,1 0,0 0,1 1,1 0,0 1,1-1,1 1,0 0,1 1,1 1,-26 206,28-202,1-1,0 1,2-1,0 0,2 0,0 0,1 0,1 0,1-1,1 0,1-1,0 0,2 0,1 2,70 93,-75-108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4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0,'4'0,"8"0,5 0,5 0,4 0,2 0,1 0,0 0,1 0,-1 0,0 0,-1 0,1 0,-6 0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41,'20'-5,"15"-1,7 0,1 1,-2 2,-3 1,-4-4,-7-1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6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1,'-197'302,"189"-292,0 0,0 0,-1-1,0 0,-1-1,0 0,0-1,-1 1,0-2,0 0,0 0,-1-1,0 0,0-1,0-1,-1 0,1 0,-1-1,1-1,-1 0,0-1,-1 0,11-1,0 1,0-1,0 1,1-1,-1 0,0 0,0 0,1-1,-1 1,1-1,-1 1,1-1,0 0,-1 0,1 0,0 0,0 0,0-1,1 1,-1 0,0-1,1 1,0-1,0 0,0 0,0 1,0-1,0 0,0 0,1 0,0 0,-1 0,1 0,0 0,1 1,-1-1,0 0,1-2,34-110,-28 103,0 0,1 0,0 0,1 1,0 0,0 0,2 1,-1 1,9-6,-14 11,0 1,0-1,0 1,1 1,-1-1,1 1,-1 0,1 0,0 1,0 0,0 0,0 0,0 0,0 1,0 0,0 1,0-1,0 1,-1 0,1 1,0-1,0 1,4 2,-1 2,0 0,0 1,-1-1,0 2,-1-1,1 1,-1 0,-1 1,1 0,-2 0,3 4,28 37,-21-34,0-1,1 0,0-1,1-1,1-1,0 0,0-2,1 0,1-1,0-1,0 0,21 4,51 13,-72-22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5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26,'-14'34,"-10"25,-1 8,4-4,6-6,5-9,4-8,4-6,1-3,2-3,0-1,5-5,1-12,5-11,0-7</inkml:trace>
  <inkml:trace contextRef="#ctx0" brushRef="#br0" timeOffset="321.4">57 55,'241'-11,"24"-33,-215 45,-50-1,1 0,0 0,0 0,-1 0,1 0,0 0,0 0,0 0,-1 0,1 0,0 0,0 1,0-1,-1 0,1 0,0 1,-1-1,1 1,0-1,-1 1,1-1,0 1,-1-1,1 1,-1-1,1 1,-1 0,1-1,-1 1,0 0,1-1,-1 1,0 0,1 0,-1-1,0 1,0 0,0 0,0 0,0-1,0 1,0 0,0 0,0 0,0-1,0 1,0 0,-1 0,1-1,0 1,-1 0,1 0,0-1,-1 1,1 0,-1-1,-7 11</inkml:trace>
  <inkml:trace contextRef="#ctx0" brushRef="#br0" timeOffset="565.988">0 619,'34'0,"30"-5,9-1,-3 0,-9-4,-10 0,-8 2,-7 2,-6 2,-2-3,-1 0,-5 0</inkml:trace>
  <inkml:trace contextRef="#ctx0" brushRef="#br0" timeOffset="901.2">988 393,'-46'26,"17"-11,1 1,1 1,1 1,0 1,-9 11,33-29,0 0,0 1,0-1,0 1,0-1,0 1,1 0,-1 0,1 0,-1 0,1 0,0 0,-1 0,1 0,0 1,1-1,-1 0,0 1,1-1,-1 1,1-1,0 0,-1 1,1-1,0 1,1-1,-1 1,0-1,1 1,0-1,-1 0,1 1,0-1,0 0,0 0,0 1,1-1,-1 0,1 0,-1 0,1-1,-1 1,1 0,0 0,0-1,0 0,2 2,2 1,1 0,-1-1,1 0,0 0,0 0,1-1,-1 0,0 0,1-1,-1 0,1 0,-1-1,1 0,-1 0,1-1,-1 0,1 0,-1-1,0 0,1 0,-1-1,0 0,-1 0,1 0,0-1,3-3,4-7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7:5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35 481,'-1'-1,"1"1,-1 0,1-1,0 1,-1 0,1-1,-1 1,1 0,-1 0,1-1,-1 1,0 0,1 0,-1 0,1 0,-1 0,1 0,-1 0,1 0,-1 0,0 0,1 0,-1 0,1 0,-1 0,1 0,-1 1,1-1,-1 0,1 0,-1 1,1-1,-1 0,1 1,-1-1,1 0,0 1,-1-1,1 1,0-1,-1 1,1-1,0 1,0-1,-1 1,1-1,0 1,0-1,0 1,0-1,0 1,-1-1,1 1,0 0,0-1,0 1,1-1,-1 1,0-1,0 1,-6 40,6-41,-2 13,0-1,1 1,0-1,1 1,0 0,1-1,0 1,1-1,1 1,0-1,0 0,2 0,-1 0,1 0,1-1,0 0,1 0,0-1,0 0,1 0,7 7,-13-16,0 1,1-1,-1 0,0 0,1 0,-1 0,1 0,-1 0,1-1,-1 1,1-1,-1 0,1 1,0-1,-1 0,1-1,-1 1,1 0,0-1,-1 0,1 1,-1-1,1 0,-1 0,0 0,1-1,-1 1,0-1,0 1,0-1,0 0,2-1,53-72,-51 65,65-119,-71 128,0 1,0-1,0 1,0-1,0 1,0-1,0 1,1-1,-1 1,0-1,0 1,0 0,0-1,1 1,-1-1,0 1,0 0,1-1,-1 1,0 0,1-1,-1 1,0 0,1-1,-1 1,0 0,1 0,-1-1,1 1,-1 0,1 0,-1 0,1 0,-1 0,0 0,1 0,-1 0,1-1,-1 2,1-1,-1 0,1 0,-1 0,1 0,-1 0,0 0,1 0,-1 1,1-1,-1 0,1 0,-1 0,0 1,1-1,-1 0,0 1,1-1,-1 0,0 1,1-1,-1 0,0 1,10 33,-8-25,-2-3,1 1,0-1,0 1,0-1,1 0,0 0,0 0,1 0,-1 0,1 0,1 0,-1-1,1 0,0 1,0-2,1 1,-1 0,1-1,0 0,0 0,0 0,1-1,0 1,-1-1,1-1,0 1,0-1,0 0,1-1,-1 1,0-1,1 0,-1-1,1 1,0-2,9-4,-1-2,0 0,-1-1,0-1,0 0,0-1,-1 0,-1-1,0 0,0-1,-1-1,-1 0,0 0,-1-1,0 0,-1 0,-1-1,0 0,-1-1,2-7,7-56,-15 78,0 0,0 1,0-1,0 1,0-1,0 1,-1-1,1 1,0-1,0 1,0-1,-1 1,1-1,0 1,0-1,-1 1,1-1,-1 1,1 0,0-1,-1 1,1-1,-1 1,1 0,-1 0,1-1,-1 1,1 0,-1 0,1 0,-1-1,1 1,-1 0,1 0,-1 0,1 0,-1 0,0 0,1 0,-1 0,1 0,-1 0,1 1,-1-1,1 0,-1 0,1 0,-1 1,1-1,-1 0,1 1,-1-1,1 0,-1 1,1-1,0 0,-1 1,1-1,0 1,-1-1,1 1,0-1,0 1,-1-1,1 1,0-1,0 1,0 0,-10 13</inkml:trace>
  <inkml:trace contextRef="#ctx0" brushRef="#br0" timeOffset="1785.292">1163 395,'-12'1,"-1"-1,1 2,-1-1,1 2,0 0,0 0,0 1,0 1,1 0,-1 0,1 1,-5 4,15-9,-1 0,1-1,0 1,-1 0,1 0,0 0,0 0,0 0,0 0,0 0,0 0,0 1,1-1,-1 0,0 0,1 1,-1-1,1 1,-1-1,1 0,0 1,-1-1,1 1,0-1,0 1,0-1,0 1,0-1,0 1,1-1,-1 0,0 1,1-1,-1 1,1-1,0 0,-1 1,1-1,0 0,0 0,0 0,0 1,0-1,57 42,-45-35,-10-7,-1 0,0 1,1-1,-1 1,0 0,0-1,0 1,0 0,0 0,-1 0,1 0,-1 0,1 1,-1-1,0 1,0-1,0 0,0 1,0 0,0-1,-1 1,1-1,-1 1,0 0,0-1,0 1,0 0,0 0,0-1,-1 1,1-1,-1 1,0 0,0-1,0 1,0-1,0 0,-1 1,1-1,-1 0,0 0,1 0,-1 0,0 0,0 0,-1 0,-4 4,-1 0,1-1,-1 0,-1 0,1-1,-1 0,0 0,0-1,0 0,0-1,0 0,-1-1,-4 1,0-10,18 2</inkml:trace>
  <inkml:trace contextRef="#ctx0" brushRef="#br0" timeOffset="2040.62">1305 537,'-5'29,"-1"4,4-3,4-11,0-10</inkml:trace>
  <inkml:trace contextRef="#ctx0" brushRef="#br0" timeOffset="2290.157">1333 57,'0'0</inkml:trace>
  <inkml:trace contextRef="#ctx0" brushRef="#br0" timeOffset="2652.481">1474 735,'24'-34,"-1"-1,-2 0,-1-2,-2 0,10-29,-29 65,1-1,0 1,0 0,0 0,0 0,0-1,1 1,-1 0,0 0,1 0,-1-1,0 1,1 0,-1 0,1 0,0 0,-1 0,1 0,0 0,0 0,0 0,-1 0,1 0,0 1,0-1,0 0,0 1,1-1,-1 1,0-1,0 1,0-1,0 1,0 0,1-1,-1 1,0 0,0 0,1 0,-1 0,0 0,0 0,0 0,1 1,-1-1,0 0,0 1,0-1,0 1,1-1,-1 1,0 0,0-1,0 1,0 0,0 0,-1-1,1 1,0 0,0 0,0 0,-1 0,1 1,29 59,-28-52,2-1,-1 1,1-1,0 0,1 0,0 0,0-1,1 0,0 0,0 0,3 2,-8-9,0 1,0-1,0 1,0-1,0 0,0 1,0-1,1 0,-1 0,0 0,0 0,0 0,0 0,0 0,0-1,0 1,0 0,0 0,0-1,0 1,0-1,0 1,0-1,0 1,0-1,0 0,0 1,0-1,-1 0,1 0,0 0,-1 1,1-1,0 0,-1 0,1 0,-1 0,1 0,-1 0,0 0,0 0,1-1,17-48,30-172,-41 197</inkml:trace>
  <inkml:trace contextRef="#ctx0" brushRef="#br0" timeOffset="3336.707">2180 678,'-13'-113,"10"98,0 0,0 0,2-1,0 1,0-1,2 0,0 1,0-1,2 1,0 0,1 0,0-1,2 1,1 0,0 1,1 0,1 0,0 1,1 0,0 0,1 1,0 1,1 0,0 0,12-7,-22 17,0-1,0 1,0 0,0-1,0 1,1 0,-1 0,0 1,1-1,-1 0,1 1,-1 0,0-1,1 1,-1 0,1 0,-1 0,1 0,-1 1,1-1,-1 1,1 0,-1-1,0 1,0 0,1 0,-1 1,0-1,0 0,0 1,0-1,0 1,0 0,-1-1,1 1,0 0,-1 0,0 0,1 0,-1 1,0-1,0 0,0 0,0 1,-1-1,1 0,-1 1,1-1,-1 1,0-1,0 1,0-1,0 1,0 0,-39 144,99-74,-59-70,0-1,0 1,0-1,0 1,-1-1,1 1,-1 0,1-1,-1 1,0 0,0-1,0 1,-1 0,1-1,-1 1,1-1,-1 1,0 0,0-1,0 0,0 1,-1-1,1 0,0 1,-1-1,0 0,0 0,1 0,-1 0,0-1,0 1,-1 0,1-1,0 0,0 1,-1-1,1 0,-1 0,1 0,-1 0,-5 2,0 0,0-1,0 0,0 0,-1-1,1 0,-1 0,1-1,-1 0,1 0,0-1,-5-1,-15-3,1-1,0-2,1 0,-1-2,2-1,-1-1,2-1,-1-1,2-1,0-1,-8-9,13 5</inkml:trace>
  <inkml:trace contextRef="#ctx0" brushRef="#br0" timeOffset="4023.526">2547 114,'146'242,"-138"-230,-1 1,-1-1,0 1,0 0,-1 1,-1-1,0 1,-1 0,-1 0,0 0,-1 0,0 0,-1 0,-1 0,0 1,-1-1,-1 0,0 0,0-1,-2 1,-2 7,-4-1,0-1,0 1,-2-2,0 0,-2 0,0-2,0 1,-2-2,0 0,0-1,-2-1,1-1,-2 0,0-2,-3 2,-6 0</inkml:trace>
  <inkml:trace contextRef="#ctx0" brushRef="#br0" timeOffset="4803.994">995 1,'-12'6,"0"0,0 1,1 1,0-1,1 2,-1 0,2 0,-1 1,1 0,1 0,0 1,0 0,-4 11,-4 11,2 1,1 1,2 0,1 1,2 0,1 0,2 0,2 1,1 0,2 0,4 31,-4-46,2 1,0-1,1 0,1 0,1-1,1 1,1-1,1 0,1-1,1 0,0 0,1-1,2-1,0 1,0-2,2 0,0-1,1 0,10 6,-14-15,-1 0,1-1,1-1,-1 0,1 0,0-1,0-1,11 2,0-2</inkml:trace>
  <inkml:trace contextRef="#ctx0" brushRef="#br0" timeOffset="5702.532">2941 452,'19'80,"-4"1,-3 0,-4 1,-4 0,-3 2,-7-41,6-42,0 0,0-1,0 1,0 0,0 0,0-1,-1 1,1 0,0-1,0 1,-1 0,1-1,0 1,0-1,-1 1,1 0,-1-1,1 1,-1-1,1 1,-1-1,1 1,-1-1,1 0,-1 1,0-1,1 0,-1 1,1-1,-1 0,0 0,1 1,-1-1,0 0,1 0,-1 0,0 0,0 0,1 0,-1 0,0 0,1 0,-1-1,0 1,1 0,-1 0,0 0,1-1,-1 1,1 0,-1-1,0 1,1-1,-1 1,1-1,-1 1,1-1,-1 1,1-1,-3-4,0-1,1 0,-1 0,1 0,0-1,1 1,0 0,0-1,0 1,1 0,0-1,0 1,0-1,1 1,0-1,0 1,1 0,0 0,0-1,1-6,6-29,1-1,3 2,1-1,3 2,1 0,1 1,3 1,1 1,12-14,-23 34,1 1,0 0,1 1,1 1,0 0,1 1,0 1,1 0,0 2,1-1,0 2,1 1,7-2,-23 9,-1 0,1 1,0-1,0 1,0 0,0 0,0 0,0 0,0 1,0-1,0 1,0-1,0 1,0 0,0 1,-1-1,1 0,0 1,-1-1,1 1,-1 0,0 0,1 0,-1 0,0 0,0 0,0 1,-1-1,1 1,-1-1,1 1,-1 0,0-1,0 1,0 0,0 0,0 0,-1 0,1 0,-1 0,0 0,0 0,0 0,0 0,-1 0,1 0,-1 0,0 0,0 0,0-1,-1 3,-4 12,-1 1,-1-2,-1 1,0-1,-1-1,-1 1,0-2,-1 0,-1 0,0-1,-1 0,0-2,-1 1,0-2,-1 0,0-1,-1 0,-1-1,-7 8,22-15,0 1,1 0,-1 0,1 0,0 0,0 0,0 0,0 1,0-1,0 1,0-1,1 1,-1 0,1-1,0 1,0 0,0 0,0 0,0 0,1 0,-1 0,1 0,0 0,0 0,0 0,0 0,1 0,-1 0,1 0,0 0,0 0,0 0,0 0,0 0,1 0,-1-1,2 3,76 89,-66-82,0-1,0 0,1-1,0-1,1 0,0-2,1 1,-1-2,1 0,1 0,4-1,1-1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8:0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362 107,'-18'-14,"0"0,-2 2,1 1,-2 0,1 1,-1 2,-1 0,0 1,-1 0,20 6,0 0,-1 1,1-1,-1 1,0-1,1 1,-1 0,1 0,-1 0,1 1,-1-1,1 1,-1 0,1 0,-1 0,1 1,0-1,-1 1,1 0,0 0,0 0,1 0,-1 0,0 0,1 1,-1 0,1-1,0 1,0 0,0 0,0 0,0 0,1 1,-1-1,1 0,0 1,0-1,0 1,0-1,1 1,0 0,-1 16,1 0,1 0,1 1,1-1,1-1,1 1,0 0,6 11,0 6,65 179,-51-156,-3 1,-3 1,-2 1,7 57,-23-107,0 1,-2-1,1 1,-2-1,0 0,0 1,-1-1,-1 0,0-1,-1 1,-3 6,6-14,0-1,0 1,-1-1,1 0,-1 0,0 0,-1 0,1 0,-1-1,1 1,-1-1,0 0,0 0,0 0,-1-1,1 1,-1-1,1 0,-1-1,0 1,0-1,0 0,0 0,0 0,0-1,0 0,0 0,0 0,0 0,0-1,-4-1,3 1,0-1,1 1,-1-1,0-1,1 1,0-1,0 0,0 0,0-1,0 1,0-1,1 0,0 0,0-1,0 1,0-1,1 0,0 0,0 0,0 0,0-1,1 1,0-1,0 0,1 1,-1-1,1 0,1 0,-1 0,1 0,0 0,0 0,1 0,-1 0,1 1,1-1,-1 0,1 0,0 1,1-3,9-10</inkml:trace>
  <inkml:trace contextRef="#ctx0" brushRef="#br0" timeOffset="569.581">673 417,'-11'6,"-9"1,1 2,0 0,0 2,1 0,1 0,0 2,1 0,0 1,1 1,0 0,1 1,1 1,-5 8,16-21,1-1,0 1,-1 0,1 0,0-1,1 1,-1 0,1 0,-1 0,1 0,0 0,1 0,-1 0,1 0,0 0,0 0,0-1,0 1,1 0,-1-1,1 1,0-1,0 1,0-1,1 0,-1 0,1 0,0 0,-1 0,1-1,1 1,-1-1,0 0,0 0,3 1,1 2,0 0,1 0,0-1,-1 0,1-1,0 1,1-2,-1 1,1-1,-1 0,1-1,-1 0,1 0,0-1,0 0,-1-1,1 0,0 0,-1-1,1 0,-1 0,0-1,1 0,-1-1,-1 0,1 0,5-4,6-9,0 0,-1-1,-1-1,-1-1,-1 0,-1-1,0 0,-2-1,0-1,-2 0,0 0,-2-1,-1 0,0-1,-2 0,0-6,-2 18,0 0,-1-1,-1 1,0-1,0 1,-2-1,0 1,-1-8,1 16,1 0,-1 1,-1-1,1 0,-1 1,1-1,-1 1,0 0,-1 0,1 0,-1 0,0 0,0 0,0 1,0-1,-1 1,1 0,-1 0,0 0,0 0,0 1,0 0,0 0,-1 0,-2-1,0 3,0 1,0-1,0 1,0 1,0-1,0 1,0 1,1-1,-1 1,1 0,0 0,0 1,0 0,0 0,0 0,1 1,0 0,0 0,0 0,1 1,0 0,0-1,0 1,0 1,1-1,0 0,1 1,-1 0,1 0,-1 5,-2 11,1 0,0 0,2 0,1 0,0 0,2 0,1 1,0-1,2 0,1-1,0 1,2-1,8 20,-9-31,-1 0,1 0,1-1,0 1,0-1,1-1,1 0,-1 0,1 0,1-1,0-1,0 0,0 0,1-1,0 0,0 0,1-2,-1 1,1-1,0-1,0 0,5 0,28-17,-26 2</inkml:trace>
  <inkml:trace contextRef="#ctx0" brushRef="#br0" timeOffset="968.904">1209 304,'-15'33,"1"0,1 1,2 1,2 0,1 0,1 1,-1 34,8-63,0 0,0 0,0 0,1 0,0 0,1-1,0 1,0 0,0-1,1 1,0-1,0 0,0 0,1 0,0-1,0 1,1-1,-1 0,1 0,0 0,0-1,1 1,0-1,-1-1,1 1,1-1,-1 0,0 0,1-1,-1 0,1 0,0-1,-1 1,1-2,0 1,0-1,0 0,0 0,0 0,0-1,-1 0,1-1,0 0,-1 0,1 0,-1-1,1 0,2-2,1-4,0-1,0 1,-1-2,-1 0,0 0,-1 0,0-1,0 0,-1 0,-1-1,0 0,-1 0,0 0,-1 0,0-1,-1 1,-1-1,0 0,-1 1,-1-1,0 0,0 1,-2-1,-2-9,4 17,1 1,-1 0,-1-1,1 1,-1 0,0 0,0 0,0 1,-1-1,1 0,-1 1,-1-1,1 1,0 0,-1 0,0 1,0-1,0 1,0-1,-1 1,1 1,-1-1,0 1,0-1,0 1,0 1,0-1,0 1,0 0,-1 0,0 0,-27 3,2 3</inkml:trace>
  <inkml:trace contextRef="#ctx0" brushRef="#br0" timeOffset="1222.931">1096 614,'39'-14,"17"-5,3 1,-2 8,-7 11,-12 9,-7 4,-4-1,-3-2,1-4,0-2,0-3,2-6,-5-2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8:06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1 403,'4'0,"8"0,5 0,5 0,4 0,2 0,1-5,0-1,0-1,1 2,-1 2,0 6,-1 2,0 1,-9-1,-8-2</inkml:trace>
  <inkml:trace contextRef="#ctx0" brushRef="#br0" timeOffset="236.654">57 600,'34'10,"30"-2,8-2,-2-2,-8-2,-16-1</inkml:trace>
  <inkml:trace contextRef="#ctx0" brushRef="#br0" timeOffset="6489.845">706 64,'-9'-19,"-4"42,5 184,10-129,-1 200,8-188,-24-90,6-8</inkml:trace>
  <inkml:trace contextRef="#ctx0" brushRef="#br0" timeOffset="6903.946">424 7,'-7'-6,"7"6,16 3,430 0,-442-3,1-1,0 1,0 0,0 0,0 1,0 0,-1 0,1 0,0 0,-1 0,1 1,-1 0,1 0,-1 0,0 1,0 0,0-1,0 1,0 1,-1-1,1 0,0 2,4 11</inkml:trace>
  <inkml:trace contextRef="#ctx0" brushRef="#br0" timeOffset="7223.853">508 798,'2'1,"-1"1,0 0,0-1,1 1,-1-1,1 1,-1-1,1 1,-1-1,1 0,0 0,0 0,0 0,0 0,-1-1,1 1,0 0,0-1,0 0,1 1,-1-1,0 0,0 0,0 0,0 0,0 0,0-1,0 1,0-1,1 1,311-68,-203 57,-87 10</inkml:trace>
  <inkml:trace contextRef="#ctx0" brushRef="#br0" timeOffset="7659.045">1299 629,'-34'39,"28"-34,-71 83,75-86,1 1,-1 0,1-1,-1 1,1 0,0 0,0 0,0 0,1 0,-1 0,1 0,0 0,0 1,0-1,0 0,0 0,1 0,-1 0,1 0,0 0,0 0,0 0,0 0,0 0,1-1,-1 1,1 0,0-1,0 1,0-1,0 0,0 0,1 0,-1 0,1 0,3 2,1-1,0-1,0 0,0 0,0 0,0 0,0-1,1-1,-1 1,0-1,1 0,-1-1,0 0,0 0,1 0,-1-1,0 0,0-1,-1 1,1-1,0 0,-1-1,5-3,8-3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8:15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83,'-14'-7,"-9"-6,0 2,-1 0,0 1,0 2,-1 0,0 2,-17-2,38 8,1 0,0 0,0 0,0 0,-1 0,1 1,0 0,0-1,0 1,0 0,0 1,0-1,0 0,0 1,1 0,-1 0,0 0,1 0,0 0,-1 0,1 0,0 1,0-1,0 1,0 0,1 0,-1-1,1 1,0 0,0 0,0 0,0 0,0 1,0-1,-6 116,7-106,20 188,71 60,9 35,-88-241,-1-13,-2 1,-3 0,-1 0,-1 21,-4-49,-10 86,9-98,0 0,-1 0,1 0,0 0,-1 0,0-1,0 1,0 0,0-1,0 0,0 1,0-1,-1 0,1 0,-1 0,0-1,0 1,1-1,-1 1,0-1,0 0,0 0,0 0,-1 0,1-1,0 0,0 1,0-1,-4 0,-1-2,-1 1,1-1,-1-1,1 0,0 0,0 0,0-1,0 0,1-1,-1 0,1 0,1 0,-1-1,1 0,0-1,0 1,0-1,1 0,0 0,1-1,0 1,0-1,0 0,1 0,0-1,-4-17</inkml:trace>
  <inkml:trace contextRef="#ctx0" brushRef="#br0" timeOffset="3487.591">426 479,'-6'12,"1"-1,0 2,1-1,1 1,-1-1,2 1,0 0,1 0,0 0,1 0,0 0,1 0,0 0,1 0,1 0,3 9,-6-20,0 0,1 0,-1-1,1 1,0 0,-1 0,1-1,0 1,0-1,0 1,0-1,0 1,0-1,1 1,-1-1,0 0,1 0,-1 0,1 0,-1 0,1 0,0 0,-1 0,1 0,0-1,-1 1,1-1,0 1,0-1,0 0,0 0,-1 0,1 0,0 0,0 0,0 0,0-1,-1 1,1-1,0 1,0-1,-1 0,1 1,0-1,-1 0,1 0,-1 0,1 0,-1-1,70-90,-71 92,0-1,0 1,0-1,1 1,-1 0,0-1,0 1,1-1,-1 1,0 0,1-1,-1 1,0 0,1 0,-1-1,0 1,1 0,-1 0,1 0,-1-1,1 1,-1 0,0 0,1 0,-1 0,1 0,-1 0,1 0,-1 0,1 0,-1 0,1 0,-1 0,0 0,1 0,-1 0,1 1,-1-1,1 0,-1 0,0 0,1 1,-1-1,0 0,1 1,-1-1,0 0,1 1,-1-1,0 0,1 1,-1-1,0 0,0 1,0-1,1 1,-1-1,0 1,0-1,0 1,7 35,-5-22,-1-9,0-1,0 1,0 0,1-1,-1 1,1-1,0 1,0-1,1 0,-1 0,1 0,0 0,0 0,1-1,-1 1,1-1,-1 0,1 0,0 0,0-1,0 1,1-1,-1 0,1 0,-1-1,1 1,-1-1,1 0,0 0,0-1,0 1,-1-1,1 0,0 0,0-1,0 1,-1-1,1 0,0-1,-1 1,1-1,3-1,2-4,1 1,-1-2,-1 1,1-1,-1-1,-1 0,1 0,-2-1,1 1,-1-2,-1 1,0-1,0 0,-1 0,-1-1,1 0,-2 1,0-1,0 0,-1-1,-1 1,0-10,-4-1,-3 5</inkml:trace>
  <inkml:trace contextRef="#ctx0" brushRef="#br0" timeOffset="4071.272">1103 676,'-16'10,"0"1,0 1,1 1,1 0,0 0,1 2,0-1,1 2,-2 3,13-17,-1 0,1 0,0 0,-1 0,1 0,0 0,0 1,0-1,1 0,-1 0,0 1,1-1,0 1,-1-1,1 1,0-1,0 0,1 1,-1-1,0 1,1-1,-1 0,1 1,0-1,0 0,0 0,0 1,0-1,0 0,1 0,-1 0,1 0,-1-1,1 1,0 0,0-1,0 1,0-1,0 1,0-1,0 0,0 0,0 0,1 0,-1-1,0 1,1 0,-1-1,0 0,1 1,-1-1,1 0,-1 0,1 0,-1-1,1 1,6-1,-1 1,1-1,-1-1,1 0,-1 0,0 0,0-1,0 0,0-1,0 0,-1 0,0-1,1 0,-2 0,1 0,-1-1,0 0,0 0,0-1,-1 0,4-6,79-166,-85 172,10-25,-2 1,-1-2,-2 1,-1-1,-2 0,-1-1,0-31,-4 56,-1 1,-1 0,1 0,-2 0,1 0,-1 1,0-1,0 1,-1-1,0 1,0 0,-3-3,5 8,0-1,0 1,0-1,0 1,0 0,-1 0,1 0,-1 0,1 0,-1 1,0-1,1 1,-1 0,0 0,0 0,0 0,0 0,0 1,0-1,0 1,0 0,-1 0,1 0,0 0,0 0,0 1,0-1,0 1,0 0,0 0,0 0,0 0,1 1,-1-1,-5 4,1 0,0 1,0 0,0 0,1 0,0 1,1 0,-1 0,1 0,0 1,1-1,0 1,0 0,1 1,0-1,0 0,1 1,0 0,0 0,1-1,0 2,0 8,0 0,1 0,0-1,2 1,0 0,1-1,0 1,2-1,0 0,2 4,2-4,0 0,1-1,1 0,0-1,1 0,1 0,0-2,1 1,0-2,1 0,0 0,1-2,17 9,11-2,-23-13</inkml:trace>
  <inkml:trace contextRef="#ctx0" brushRef="#br0" timeOffset="4488.209">1640 563,'-8'11,"0"0,1 0,0 1,1-1,0 2,1-1,0 1,1-1,1 1,0 1,0-1,1 0,1 0,1 1,0-1,0 1,1-1,2 9,-1-18,0 1,0-1,0 0,1-1,0 1,-1 0,1-1,0 1,1-1,-1 0,0 0,1-1,0 1,0 0,0-1,0 0,0 0,0 0,0-1,1 0,-1 1,0-1,1-1,-1 1,1-1,0 1,-1-1,1-1,-1 1,1-1,0 0,6-1,-1 0,1 0,-1-2,0 1,0-1,-1-1,1 0,-1 0,0-1,0 0,-1 0,0-1,1 0,3-6,0 0,-1 0,0-1,-1 0,0-1,-2-1,1 1,-2-1,0 0,-1-1,-1 0,0 0,-2 0,1 0,-2-1,-1 1,0-1,-1 1,-1-1,0 1,-1-1,-1 1,-2-4,3 16,-1-1,1 1,-1 0,0 0,-1 0,1 0,-1 0,0 1,0 0,-1-1,1 2,-1-1,0 0,0 1,0 0,0 0,0 1,-1-1,1 1,-1 0,0 1,1-1,-1 1,0 0,0 1,0-1,0 1,0 0,0 1,0-1,0 1,0 1,1-1,-1 1,0 0,-4 2,-19 8,4 0</inkml:trace>
  <inkml:trace contextRef="#ctx0" brushRef="#br0" timeOffset="4822.085">1640 733,'18'-20,"-14"14,0-1,1 1,-1 0,1 0,0 1,1-1,0 1,-1 1,1-1,1 1,-1 0,1 0,-1 0,1 1,0 0,1 1,-1-1,0 1,1 1,-1 0,1 0,-1 0,1 1,0 0,-1 0,1 1,-1 0,1 0,-1 1,1 0,55 47,-59-43,1-1,0 1,0-2,1 1,-1 0,1-1,0 0,0 0,0-1,1 0,-1 0,1 0,0-1,0 0,-1 0,1-1,1 1,-1-2,4 1,6-7,-4-3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8:46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0 255,'452'0,"-224"28,-95-33,-125-8,-33 6,6 9,1 3</inkml:trace>
  <inkml:trace contextRef="#ctx0" brushRef="#br0" timeOffset="286.465">85 508,'519'-30,"-331"4,-133 25,-31 1</inkml:trace>
  <inkml:trace contextRef="#ctx0" brushRef="#br0" timeOffset="884.876">536 1,'0'0,"1"0,-1 1,1-1,-1 0,0 0,1 1,-1-1,0 1,1-1,-1 0,0 1,1-1,-1 1,0-1,0 1,1-1,-1 1,0-1,0 1,0-1,0 1,0-1,0 1,0-1,0 1,0-1,0 1,0-1,0 1,0-1,0 1,0-1,-1 1,1-1,0 1,0-1,0 1,-1-1,1 1,0-1,-1 0,1 1,0-1,-1 0,1 1,-1-1,1 0,-1 1,1-1,0 0,-1 0,1 1,-1-1,1 0,-1 0,1 0,-1 0,1 0,-1 0,0 0,1 0,-1 0,1 0,-1 0,1 0,-1 0,1 0,-1 0,1-1,33 32,-31-29,212 138,-195-127,-1 1,1 0,-2 2,0 0,-1 1,2 4,-14-17,-1 1,0-1,0 0,0 1,0-1,-1 1,0 0,0 0,0 0,0 0,-1 0,0 1,0-1,0 0,-1 1,0-1,0 0,0 1,-1-1,1 0,-1 0,-1 1,1-1,-1 0,0 0,0 0,0 0,-1-1,-1 4,-7 7,-76 85,68-85,-1-2,0 0,-1-1,0-1,-1 0,0-2,-1-1,-8 1,10-5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19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1,'43'4,"39"-2,14-2,-4-1,-8-1,-13 1,-19 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8:50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0 424,'1'255,"-1"-244,1 0,1 0,-1 0,2-1,-1 1,2-1,-1 1,1-1,1 0,0-1,0 1,1-1,3 4,-7-11,-1-1,0 0,1 0,0 1,-1-1,1 0,0 0,-1 0,1 0,0-1,0 1,0 0,0-1,0 0,0 1,0-1,0 0,0 0,0 0,0 0,0 0,0 0,0-1,0 1,-1-1,1 1,0-1,0 0,0 0,0 0,-1 0,1 0,0 0,-1 0,1 0,-1-1,1 1,-1-1,0 1,1-2,45-69,-46 69,93-199,-77 147,2 151,-15-82,-1 0,2-1,0 0,1 0,0 0,1-1,0 0,1 0,0-1,1 0,0 0,1-1,0 0,10 7,-16-14,1 0,0-1,0 1,0-1,1 0,-1 0,0-1,1 1,-1-1,1 0,-1-1,1 0,-1 1,1-2,0 1,-1-1,1 0,-1 0,1 0,-1-1,0 0,0 0,0 0,0 0,0-1,0 0,0 0,-1-1,1 1,-1-1,2-2,3-12,0 0,-2-1,0 0,-1 0,-1-1,0 1,0-18,-1 18,6-206,-11 178,-17 85,13-11,2-2</inkml:trace>
  <inkml:trace contextRef="#ctx0" brushRef="#br0" timeOffset="1148.365">1243 424,'0'-2,"0"-1,-1 1,1-1,-1 1,0 0,1-1,-1 1,0-1,0 1,-1 0,1 0,0 0,-1 0,1 0,-1 0,0 0,1 0,-1 0,0 1,0-1,0 1,0 0,-1-1,1 1,0 0,0 0,-1 0,1 1,-1-1,1 1,-1-1,1 1,-1 0,1 0,-1 0,1 0,-2 0,-97 14,95-12,-1 1,1-1,1 1,-1 0,0 0,1 1,-1-1,1 1,0 1,0-1,1 1,-1 0,0 1,4-4,-1 0,1 0,0-1,0 1,0 1,1-1,-1 0,0 0,1 0,-1 0,1 0,0 1,-1-1,1 0,0 0,1 1,-1-1,0 0,1 0,-1 0,1 0,-1 1,1-1,0 0,0 0,0 0,0 0,1-1,-1 1,0 0,1 0,-1-1,1 1,0-1,-1 1,1-1,0 0,0 0,1 1,138 64,-138-65,0 0,0 1,0-1,-1 1,1 0,0 0,-1 0,1 0,-1 0,0 0,1 1,-1-1,0 1,-1 0,1 0,0-1,-1 1,0 0,1 0,-1 1,0-1,-1 0,1 0,-1 0,1 0,-1 1,0-1,0 0,0 1,-1-1,1 0,-1 0,1 0,-1 1,0-1,-1 0,1 0,0 0,-1-1,0 1,1 0,-1 0,0-1,-1 1,1-1,0 0,-1 0,1 0,-3 2,-5 4,-1 1,0-2,0 1,0-1,-1-1,0 0,-1-1,1-1,-1 1,-11 1,22-6,-1 0,1 1,-1-1,0 0,1 0,-1-1,1 1,-1 0,1-1,-1 0,1 1,-1-1,1 0,-1 0,1-1,0 1,0 0,-1-1,1 1,0-1,0 0,1 0,-1 0,-1-1,-8-14</inkml:trace>
  <inkml:trace contextRef="#ctx0" brushRef="#br0" timeOffset="1418.36">1497 565,'-10'34,"-3"10</inkml:trace>
  <inkml:trace contextRef="#ctx0" brushRef="#br0" timeOffset="1666.4">1355 1,'0'0</inkml:trace>
  <inkml:trace contextRef="#ctx0" brushRef="#br0" timeOffset="2081.334">1638 847,'169'-260,"-169"259,0 0,0 0,0 0,0 0,0 0,1 0,-1 0,0 0,1 0,-1 0,1 0,-1 0,1 0,0 0,-1 0,1 1,0-1,0 0,-1 0,1 1,0-1,0 0,0 1,0-1,0 1,0-1,0 1,0 0,0-1,0 1,0 0,0 0,0 0,0-1,0 1,0 0,0 1,0-1,0 0,0 0,0 0,0 1,0-1,0 0,0 1,0-1,0 1,0-1,0 1,0-1,0 1,0 0,-1-1,1 1,0 0,0 0,-1 0,1 0,16 40,-15-33,-1 0,2-1,-1 1,1-1,0 1,0-1,1 0,0 0,0 0,1-1,0 0,0 1,0-2,1 1,0-1,0 0,0 0,1 0,-1-1,1 0,0 0,0-1,1 0,-1 0,7 1,-9-5,1-1,-1 1,0-1,0 0,0-1,0 1,0-1,0 0,0 0,-1 0,0-1,0 0,0 0,0 0,0 0,-1 0,1-1,-1 1,-1-1,1 0,-1 0,1 0,0-3,7-10,4-9,-2 0,-1-1,0 0,-3 0,6-27,-10 39,2-34,-9 31</inkml:trace>
  <inkml:trace contextRef="#ctx0" brushRef="#br0" timeOffset="2781.021">2569 706,'0'3,"-1"-1,1 0,0 1,-1-1,1 1,-1-1,0 0,0 1,0-1,0 0,0 0,0 0,-1 0,1 0,-1 0,0 0,1 0,-1-1,0 1,0-1,0 1,0-1,0 0,0 1,0-1,-1 0,1-1,0 1,-1 0,1-1,-1 1,1-1,0 0,-1 1,1-1,-1-1,1 1,-1 0,1 0,0-1,-1 0,1 1,-1-1,1 0,0 0,0 0,0 0,0-1,0 1,-2-2,-1-7,1-1,0 0,1 0,0 0,1 0,0 0,1 0,0-1,1 1,0 0,0-1,2 1,-1 0,1 0,1 0,0 0,1-1,6-20,1 0,1 0,2 1,2 0,0 1,2 1,2 1,0 1,2 0,0 2,2 1,1 0,16-10,89-37,-128 70,-1 1,0-1,0 1,1 0,-1-1,0 1,1 0,-1 0,0 0,1 0,-1 0,0 0,1 0,-1 1,0-1,1 0,-1 1,0-1,0 1,1-1,-1 1,0-1,0 1,0 0,0 0,0 0,0 0,0 0,0 0,0 0,0 0,0 0,-1 0,1 0,0 0,-1 1,1-1,-1 0,0 0,1 1,-1-1,0 0,0 1,1-1,-1 1,-5 62,-2-46,-1 0,0-1,-2-1,0 1,-1-2,0 1,-3 0,-52 85,65-99,0-1,0 1,0 0,1 0,-1-1,1 1,-1 0,1 0,0 0,-1 0,1 0,0 0,0-1,0 1,1 0,-1 0,0 0,1 0,-1 0,1-1,0 1,-1 0,1 0,0-1,0 1,0-1,0 1,1-1,-1 1,0-1,1 0,-1 1,0-1,1 0,0 0,0 1,75 24,-39-16,-35-9,0 0,0 0,0 0,0 0,0 0,0 1,0-1,0 1,-1 0,1 0,-1 0,1 0,-1 0,0 1,0-1,0 1,0-1,0 1,0 0,-1 0,0 0,1 0,-1 0,0 0,0 0,-1 0,1 0,-1 1,1-1,-1 0,0 0,0 0,-1 1,1-1,-1 0,1 0,-1 0,0 0,0 1,0-1,-1 0,-3 4,-1 0,0 0,-1-1,1 1,-1-2,-1 1,1-1,-1 0,1-1,-1 1,-1-2,1 1,0-1,-1 0,0-1,0 0,1 0,-1-1,0 0,0-1,-1 0,1 0,0-1,0 0,1-1,-1 0,0 0,0-1,1 0,-1 0,1-1,0 0,0-1,-9-9,1-1,0-1,1 0,1-1,1-1,-9-15,-105-156,91 132,23 33</inkml:trace>
  <inkml:trace contextRef="#ctx0" brushRef="#br0" timeOffset="4314.588">3190 1,'7'6,"0"0,0 1,-1 0,1 0,-2 0,1 1,-1 0,0 0,0 0,-1 1,-1 0,1-1,-1 1,0 4,4 4,2 12,-2 0,-1 0,-1 1,-1 0,-2 0,-1 0,-1 0,-2-1,-1 1,-1 0,-2-1,-1 1,-3 4,5-14,-1-1,-1 0,-1-1,0 1,-1-1,-1-1,-1 0,-1 0,0-1,-1-1,-1 0,0-1,-1 0,0-1,-13 8,10-11</inkml:trace>
  <inkml:trace contextRef="#ctx0" brushRef="#br0" timeOffset="5380.661">1044 1,'-103'194,"66"-56,10 62,14-113,-4 115,20-190,0 0,2 0,-1 0,2-1,-1 0,1 0,1 0,0-1,1 0,0 0,0-1,1 0,0 0,1-1,0-1,0 1,0-1,1-1,0 0,167 65,-160-63</inkml:trace>
  <inkml:trace contextRef="#ctx0" brushRef="#br0" timeOffset="5936.916">3500 311,'5'29,"1"28,1 10,-2-2,-2-7,-1-9,-5-8,-3-5,-1-6,2-1,1-2,2-1,0 1,2-10,0-7</inkml:trace>
  <inkml:trace contextRef="#ctx0" brushRef="#br0" timeOffset="6582.921">3387 226,'21'-7,"0"1,1 1,0 0,0 2,0 1,0 0,0 2,0 0,0 2,0 0,0 2,0 0,0 1,20 9,-37-11,-1-1,0 1,1 0,-1 1,-1-1,1 1,0 0,-1 0,0 0,0 0,0 1,0-1,-1 1,1 0,-1 0,0-1,-1 1,1 1,-1-1,0 0,-1 0,1 0,-1 1,0-1,0 0,0 0,-1 1,0-1,-1 3,-1 7,-1-1,-1-1,0 1,0-1,-2 1,1-2,-2 1,0-1,0 0,-3 2,-144 133,154-147,0 1,0-1,0 0,0 1,1-1,-1 1,0 0,0-1,0 1,1 0,-1 0,0-1,1 1,-1 0,0 0,1 0,-1 0,1 0,0 0,-1 0,1 0,0-1,-1 2,1-1,0 0,0 0,0 0,0 0,0 0,0 0,0 0,0 0,0 0,1 0,-1 0,0 0,1 0,-1 0,1 0,-1-1,1 1,-1 0,1 0,0 0,-1 0,2 0,45 20,-29-15,-2-3,-1 0,0 1,0 1,0 0,0 1,-1 1,0 0,-1 1,1 1,-1 0,-1 0,0 1,0 1,-1 0,-1 1,0 0,0 0,-1 1,0 1,4 18,-10-23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01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0,'24'10,"17"3,7-1,0-2,-9 1,-5 0,-4-3,-3-2,0-7,-1-4,0 0,-4 0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02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0,'19'5,"11"6,6 2,1-2,-1-3,-2-2,-6-8,-4-2,0-2,-5 1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0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302 110,'0'0,"0"1,0-1,0 1,0-1,0 0,0 1,0-1,0 0,0 1,0-1,0 0,1 1,-1-1,0 0,0 1,0-1,0 0,1 1,-1-1,0 0,0 1,1-1,-1 0,0 0,0 0,1 1,-1-1,0 0,1 0,-1 0,0 1,1-1,-1 0,0 0,1 0,-1 0,0 0,1 0,-1 0,0 0,1 0,-1 0,1 0,-1 0,0 0,1 0,-1 0,0 0,1-1,-1 1,0 0,1 0,-1 0,0 0,0-1,1 1,-1 0,0 0,1-1,-1 1,0 0,0 0,1-1,-7 32,-9 3,-1-2,-2 0,-1-1,-1 0,-2-2,-1-1,-1 0,-2-2,-22 18,32-28,1-2,11-12,0 1,0-1,1 1,0 0,-1 1,1-1,0 0,0 1,1 0,-1 0,1-1,0 1,0 1,0-1,1 0,-1 0,1 1,-1 3,5-5,-1 1,1-1,0 0,0 0,0 0,0 0,0-1,1 1,-1-1,1 0,0 0,0 0,0 0,0-1,0 1,0-1,0 0,2 0,7 3,125 32,115-36,-252 0,-1 0,1 1,0-1,0 0,0 0,0 1,0-1,0 0,0 0,0 0,0 0,0 0,-1 0,1-1,0 1,0 0,0 0,0-1,0 1,0 0,-1-1,1 1,0-1,0 1,0-1,-1 0,1 1,0-1,-1 0,1 1,-1-1,1 0,-1 0,1 1,-1-1,1 0,-1 0,0 0,1 0,-1 0,0 1,0-1,0 0,1 0,-1 0,0 0,0 0,-1 0,1 0,0 0,0 0,0 0,-1 0,1 1,0-1,-1 0,1 0,-1 0,1 0,-1 1,1-1,-1 0,0 0,-91-165,63 101,-79-139,42 133,64 68,3 2</inkml:trace>
  <inkml:trace contextRef="#ctx0" brushRef="#br0" timeOffset="401.255">866 110,'-31'48,"2"1,1 1,4 1,1 1,-14 51,35-98,0 0,1 0,-1 1,1-1,0 0,1 1,-1-1,1 1,0-1,1 1,-1-1,1 0,0 1,0-1,1 0,0 0,0 0,0 0,0 0,1 0,0 0,0-1,0 1,0-1,1 0,0 0,0 0,0-1,0 1,0-1,5 2,0 0,0 0,0-1,1 0,-1-1,1 0,0 0,0-1,0 0,0-1,0 0,0-1,1 0,-1-1,0 0,0 0,0-1,0 0,0-1,0 0,-1-1,1 0,-1 0,0-1,2-1,11-8,0-1,-1-1,0-1,-2-1,0 0,-1-2,-1 0,12-18,-21 28,0 1,-1-1,0-1,0 1,-1-1,-1 0,0-1,0 1,-1-1,-1 0,0 0,0 0,-2 0,1-1,-1 1,-1 0,0-1,-1 1,-1-1,1 1,-2 0,0 0,0 0,-1 0,-1 1,0-1,0 1,-1 0,-1 1,0-1,0 1,-8-8,9 13,0-1,0 1,0 1,-1-1,1 1,-1 0,-1 0,1 1,0 0,-1 0,1 1,-1 0,0 0,0 1,0 0,0 0,0 1,0 0,0 1,0-1,1 1,-1 1,0 0,-6 2,-51 30,38-18</inkml:trace>
  <inkml:trace contextRef="#ctx0" brushRef="#br0" timeOffset="697.189">669 449,'5'-2,"15"-12,1 2,1 1,0 0,0 2,1 1,0 0,1 2,16-3,-31 9,-1 1,0 0,0 0,0 1,0 0,0 0,0 1,0 0,-1 0,1 1,-1 0,2 2,37 16,-40-20,5 3,-1 0,1-1,0 0,0-1,1 0,-1-1,1 0,-1-1,1 0,-1-1,1 0,-1-1,1 0,6-2,0-3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03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1,'-5'0,"-1"4,0 8,1 5,-3 5,-1 4,2 2,1 1,3 0,1-9,6-8,2-11,-4-6,-3-2</inkml:trace>
  <inkml:trace contextRef="#ctx0" brushRef="#br0" timeOffset="700.26">0 367,'19'0,"16"0,7 0,1-4,-2-3,-3 1,-3 2,-3 0,-2 2,-2 1,0 1,-5 4,-6 3</inkml:trace>
  <inkml:trace contextRef="#ctx0" brushRef="#br0" timeOffset="1146.43">57 566,'7'-3,"0"1,1 0,-1 0,1 0,-1 1,1 0,0 1,-1 0,1 0,-1 1,1-1,0 2,-1-1,1 1,-1 0,0 1,6 2,-12-2,0-1,0 1,-1-1,1 1,0 0,-1-1,0 1,0 0,0-1,0 1,0 0,0-1,-1 1,1 0,-1-1,0 1,0 0,0-1,0 1,0-1,0 0,-1 1,1-1,-1 0,1 0,-1 0,0 0,0 0,0 0,-2 1,-1 4,-4 4,7-9,-1-1,0 1,1 0,-1 0,1 0,0 1,0-1,0 1,0-1,0 1,0-1,1 1,-1 0,1 0,0 0,0 0,0 0,0 0,1 0,-1 0,1 0,0 1,-1-1,1 0,1 0,-1 0,0 1,1-1,0 0,0 0,0 0,0 0,0 0,0 0,1-1,0 1,-1 0,1-1,0 1,0-1,3 3,2-3,0 0,0-1,0 0,1 0,-1 0,0-1,1 0,-1 0,0-1,1 0,-1-1,0 1,0-1,0-1,0 1,0-1,-1 0,1-1,-1 1,0-1,0-1,0 1,0-1,-1 0,0 0,5-6,4-6</inkml:trace>
  <inkml:trace contextRef="#ctx0" brushRef="#br0" timeOffset="1415.101">932 86,'-24'38,"-9"23,3 5,5-4,13-7,7-8,10-13,4-6,1-9</inkml:trace>
  <inkml:trace contextRef="#ctx0" brushRef="#br0" timeOffset="1715.139">592 86,'34'0,"25"0,8 0,-3 0,-8 0,-3 0,-7 0,-5 0,-6 0,-3 0,-3 0,-6 5,-3 1,-3 5,-6 5,-5 0</inkml:trace>
  <inkml:trace contextRef="#ctx0" brushRef="#br0" timeOffset="1961.389">565 650,'38'5,"32"-4,9-6,-4-2,-10-1,-12 2,-9-4,-8 1,-5 2,-8 1</inkml:trace>
  <inkml:trace contextRef="#ctx0" brushRef="#br0" timeOffset="2312.74">1496 509,'-28'4,"0"1,0 0,1 3,0 0,0 1,1 2,-16 9,39-19,0 1,-1-1,2 0,-1 1,0 0,0 0,0 0,1 0,-1 0,1 0,0 1,0-1,-1 1,2 0,-1-1,0 1,0 0,1 0,0 0,0 0,-1 1,2-1,-1 0,0 0,1 1,-1-1,1 0,0 1,0-1,1 0,-1 1,1-1,-1 0,1 0,0 0,0 1,0-1,1 0,-1 0,1 0,0-1,-1 1,1 0,1-1,-1 1,0-1,1 1,0-1,7 3,0 0,1-1,0-1,-1 0,1 0,0-1,1 0,-1-1,0 0,0-1,0-1,1 1,-1-2,0 1,0-2,0 1,3-3,11-2</inkml:trace>
  <inkml:trace contextRef="#ctx0" brushRef="#br0" timeOffset="3233.307">819 481,'4'4,"3"8,-1 5,-6 1,-3 1,-1 2,0 3,1 2,1 2,1-5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09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0 903,'27'-18,"0"-1,-1-1,-1-1,-1-2,-1 0,-1-2,-2 0,18-28,2 2,34-56,-73 107,-1-1,1 1,0-1,-1 0,1 1,-1-1,1 0,-1 1,0-1,1 0,-1 0,0 0,0 1,1-1,-1 0,0 0,0 0,0 1,0-1,0 0,0 0,0 0,0 1,0-1,0 0,-1 0,1 0,0 1,0-1,-1 0,1 0,-1 1,1-1,-1 0,1 1,-1-1,1 0,-1 1,1-1,-1 1,0-1,1 1,-1-1,0 1,1 0,-1-1,0 1,0 0,1-1,-1 1,0 0,0 0,0 0,0 0,1 0,-1 0,0 0,0 0,-48 13,43-9,1 0,-1 0,1 0,0 1,0-1,0 1,1 0,-1 1,1-1,0 1,1 0,0 0,0 0,0 0,1 1,-1-1,1 1,1 0,0-1,0 1,0 0,0 0,1 0,1-1,-1 1,1 0,0 0,0 0,1-1,0 1,0-1,1 1,-1-1,1 0,1 0,-1 0,1 0,0-1,1 0,0 1,5 3,1-1,1 0,0 0,0-1,0-1,1 0,0-1,0 0,1-1,-1 0,1-1,0-1,-1 0,1-1,0-1,0 0,0 0,0-2,0 0,0 0,-1-1,1-1,-1 0,0-1,0 0,0-1,-1-1,0 0,0-1,-1 0,0 0,10-10,0 2,-1-1,0-1,-1 0,-1-2,-1 0,-1-1,0 0,-2-2,-1 0,1-2,-8 12,-4 10,0 1,0-1,0 0,0 0,0 0,0 0,-1 0,1 0,-1 0,0 0,0-1,0 1,-1 0,1-1,-1 1,0-1,1 1,-2-1,1 1,0-1,-1 1,1 0,-1-1,0 1,0 0,-1 0,1-1,-1 1,1 0,-1 0,0 0,0 1,0-1,-1 0,1 1,0 0,-2-2,-2 4,-1 0,1 0,0 1,0 0,0 0,0 0,0 0,0 1,0 0,0 1,1-1,-1 1,1 0,0 0,-1 1,2 0,-1 0,0 0,1 0,-3 4,-1 0,0 0,1 1,0 0,1 0,0 0,1 1,-1 0,2 0,0 0,0 1,-1 6,3-13,1 1,0 0,0 0,1 1,-1-1,1 0,0 0,1 0,-1 0,1 0,0 0,0 0,1 0,-1 0,1 0,0-1,0 1,1-1,-1 1,1-1,0 0,1 0,-1 0,0 0,1-1,1 1,10 6,1 0,0-1,1-1,0-1,0 0,1-1,0-1,17 2,-15-2,-9-3,0 0,1-1,-1-1,1 0,-1 0,0-1,1-1,-1 0,0 0,0-1,0 0,0-1,-1-1,1 1,-1-2,0 1,0-1,-1-1,0 0,0 0,-1-1,0 0,0 0,-1-1,1-1,2-5,-1 0,0-1,-1 0,-1-1,0 1,-2-1,0 0,0-1,-2 1,0-1,-1 0,-1-3,-1 19,1 1,-1-1,0 0,0 0,0 1,0-1,0 0,-1 1,1-1,0 0,-1 1,0-1,1 1,-1-1,0 1,1-1,-1 1,0-1,0 1,0 0,0-1,-1 1,1 0,0 0,0 0,-1 0,1 0,-1 0,1 0,-1 1,1-1,-1 0,1 1,-1-1,0 1,1 0,-1-1,0 1,1 0,-1 0,0 0,0 0,1 1,-1-1,1 0,-1 1,0-1,1 1,-1-1,1 1,-1 0,1-1,-1 1,1 0,-1 0,1 0,0 1,0-1,-1 0,1 0,0 1,0-1,0 0,1 1,-1-1,0 1,-8 11,1 0,0 0,2 1,-1-1,1 2,1-1,1 1,0-1,1 1,-1 9,4-14,1 0,-1-1,2 1,-1 0,2-1,-1 0,1 1,0-1,1 0,0 0,1-1,0 1,0-1,0 0,1 0,1-1,-1 0,1 0,0 0,1-1,0 0,0 0,0-1,9 4,-13-6,0 0,0-1,1 0,-1 1,1-1,0-1,0 1,-1-1,1 0,0 0,0 0,0-1,0 1,0-1,0-1,0 1,0-1,0 0,0 0,0 0,0 0,0-1,-1 0,1 0,0 0,3-3,5-8</inkml:trace>
  <inkml:trace contextRef="#ctx0" brushRef="#br0" timeOffset="3590.899">1411 142,'1'-5,"-1"0,1 0,0 1,1-1,-1 1,1-1,0 1,0-1,0 1,0 0,1 0,0 0,-1 1,2-1,-1 0,0 1,1 0,-1 0,1 0,0 0,0 1,4-3,101-37,-108 41,1 0,0 0,0 0,0 0,0 0,0 1,0-1,0 1,0-1,0 1,0 0,0 0,0 0,0 0,0 0,0 0,0 0,0 1,0-1,0 1,0-1,0 1,0 0,0 0,0 0,-1 0,1 0,0 0,-1 1,1-1,-1 1,1-1,-1 1,0-1,1 1,-1 0,0-1,0 1,0 0,0 0,-1 0,1 0,0 0,-1 0,0 0,1 1,-5 7,-1 0,0 0,-1 0,0-1,0 1,-1-2,0 1,-1-1,0 0,0 0,-2 0,-7 9,-77 86,93-102,0 0,0 0,0 0,0 0,1 0,-1 0,0 0,1 1,-1-1,1 0,-1 0,1 0,-1 1,1-1,0 0,0 1,0-1,0 0,0 1,0-1,0 0,0 0,0 1,1-1,-1 0,0 0,1 1,-1-1,1 0,0 0,-1 0,1 0,0 0,0 1,-1-1,1-1,0 1,0 0,0 0,0 0,0 0,1-1,-1 1,0-1,0 1,0-1,1 1,-1-1,1 1,65 5,-38-10,-2-1</inkml:trace>
  <inkml:trace contextRef="#ctx0" brushRef="#br0" timeOffset="3938.556">1665 564,'-5'34,"-1"20,0 6,1-2,2-6,1-18,1-13</inkml:trace>
  <inkml:trace contextRef="#ctx0" brushRef="#br0" timeOffset="4202.067">1610 593,'24'0,"22"0,8 0,0 0,-5 0,-10 0</inkml:trace>
  <inkml:trace contextRef="#ctx0" brushRef="#br0" timeOffset="4440.124">1610 790,'33'0,"21"0,6 0,-7-5,-13-1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1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1,'-20'28,"1"2,2 0,2 1,0 0,2 1,1 1,2 0,1 0,2 1,1 1,2-1,1 1,2-1,1 1,2-1,3 13,-4-21,1 1,1-1,2 0,0 0,2-1,1 1,1-1,1-1,1 0,1 0,1-1,1-1,1 0,1-1,1-1,1 0,0-2,15 12,-26-26,0-1,0 0,1 0,-1 0,1-1,-1 0,1 0,0-1,0 0,0-1,6 0,9 0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15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1 649,'33'0,"21"0,7 0,-4 0,-5 0,-8 0,-10 0</inkml:trace>
  <inkml:trace contextRef="#ctx0" brushRef="#br0" timeOffset="1057.032">452 819,'36'-16,"0"-2,-2-1,0-2,-1-1,-1-2,-1-1,-1-1,-2-2,-1-1,0-1,-3-1,0-1,-3-1,5-11,-1-16,-27 60,0-1,1 1,-1 0,1 0,-1 0,1 0,-1 1,1-1,-1 0,1 0,-1 1,1-1,-1 1,1 0,-1-1,1 1,0 0,-1 0,1 0,0 0,0 0,0 0,0 0,-1 0,2 0,-1 1,0-1,0 0,0 1,-12 13,0 0,1 1,1 0,0 0,1 2,1-1,1 1,0 0,2 1,0 0,-1 8,7-20,0 0,0 0,1 0,0 0,0 0,1-1,0 1,0 0,0-1,1 1,0-1,0 0,1 0,0 0,0 0,0-1,0 0,1 1,0-2,0 1,1 0,-1-1,1 0,0-1,0 1,0-1,1 0,-1 0,1-1,-1 0,1 0,0-1,0 0,0 0,0 0,6-1,5-1,0 0,0-1,0 0,0-2,0 0,-1-1,0-1,0-1,0 0,-1-1,0-1,0 0,-1-1,3-4,-2 3,0 0,-1-1,0-1,-1-1,0 0,-1 0,-1-1,0-1,-1 0,0-2,4-39,-15 56,0 0,0 0,0 0,0 0,0-1,0 1,0 0,-1 0,1 0,0 0,-1 0,1 0,-1 0,1 0,-1 0,1 0,-1 0,0 0,1 0,-1 0,0 0,0 0,0 1,0-1,0 0,0 1,0-1,0 1,0-1,0 1,0-1,0 1,0 0,0-1,0 1,0 0,-1 0,1 0,0 0,0 0,0 0,0 0,0 0,-1 1,1-1,0 0,0 1,-1 0,-6 3,0 0,0 1,0 0,1 1,0-1,0 1,0 1,1 0,0 0,0 0,0 0,1 1,0 0,1 0,0 0,0 1,1-1,0 1,0 0,1 0,0 2,0-6,1 1,0 0,0 0,1-1,0 1,0 0,0 0,0 0,1 0,0-1,0 1,1 0,-1-1,1 1,1-1,-1 0,1 1,0-1,0 0,0 0,1-1,0 1,-1-1,2 0,-1 0,0 0,1-1,0 1,0-1,0 0,0 0,0-1,1 0,-1 0,1 0,-1 0,1-1,0 0,0 0,-1-1,1 1,0-1,0-1,0 1,0-1,4-1,4-2,-1-1,0 0,0-1,0 0,-1-1,0-1,0 0,-1-1,0 0,-1 0,0-1,0 0,-1-1,0-1,105-171,-104 165,18-60,-29 77,1 1,-1-1,0 1,1 0,-1-1,0 1,1 0,-1 0,0-1,1 1,-1 0,0 0,1 0,-1 0,0 0,1 0,-1 0,0 0,0 0,1 0,-1 0,0 1,1-1,-1 0,0 0,1 1,-1-1,1 0,-1 1,0-1,1 1,-1-1,1 1,-1-1,1 1,-1-1,1 1,0-1,-1 1,1-1,0 1,-1 0,1-1,0 1,0 0,0-1,-1 1,-12 17,0 1,1 0,1 1,1 0,1 0,0 1,0 5,8-18,-1 0,1-1,1 1,-1 0,1 0,0 0,1 0,0-1,0 1,1 0,0 0,0-1,1 0,0 1,0-1,1 0,0 0,0-1,0 1,1-1,0 0,0 0,1 0,0-1,0 0,0 0,0-1,1 1,0-1,3 1,14 8</inkml:trace>
  <inkml:trace contextRef="#ctx0" brushRef="#br0" timeOffset="1336.021">2060 565,'-24'43,"-7"20,0 3,2-10,5-18,8-16</inkml:trace>
  <inkml:trace contextRef="#ctx0" brushRef="#br0" timeOffset="6184.446">1920 622,'19'-5,"11"-2,6 1,1 1,-1 2,-2 0,-1 2,-3 1,-5 5,-8 1</inkml:trace>
  <inkml:trace contextRef="#ctx0" brushRef="#br0" timeOffset="6574.221">1722 876,'24'0,"13"0,5 0,-1 0,-1 0,-3 0,-4 0,-2 0,-6 0</inkml:trace>
  <inkml:trace contextRef="#ctx0" brushRef="#br0" timeOffset="7301.867">1892 57,'12'-7,"0"0,1 1,-1 0,1 1,1 1,-1 0,1 0,0 1,-1 1,1 1,0 0,0 0,2 2,-14-1,-1 0,1 0,-1 1,1-1,-1 0,1 1,0 0,-1-1,0 1,1 0,-1 0,0 0,1-1,-1 2,0-1,0 0,0 0,0 0,0 0,0 1,0-1,0 0,0 1,0-1,-1 1,1-1,-1 1,1-1,-1 1,0 0,1-1,-1 1,0-1,0 1,0 0,0-1,-1 1,1-1,0 1,-1-1,1 1,-1 0,1-1,-1 0,0 1,1-1,-1 1,0-1,-50 65,32-49,13-13,-1 0,1 1,0 0,1 0,-1 0,1 1,0-1,0 1,1 1,0-1,0 1,0-1,1 1,0 0,0 0,1 1,0-1,0 0,0 8,4-12,0 0,0 0,0 0,1 0,-1 0,1-1,0 1,0-1,0 0,0 0,0 0,1 0,-1 0,0-1,1 1,-1-1,1 0,0 0,-1-1,1 1,0-1,-1 0,1 1,0-2,0 1,-1 0,1-1,3 0,-3 1,86-15,-65 8</inkml:trace>
  <inkml:trace contextRef="#ctx0" brushRef="#br0" timeOffset="7722.083">2513 1,'102'140,"-86"-114,-2 0,0 2,-1-1,-2 1,-1 1,-1 0,-1 0,-2 1,-1 0,-2 0,0 0,-2 0,-1 1,-2-1,-1 0,-6 28,6-32,-1 1,-1-1,-2-1,0 1,-2-1,0 0,-2-1,0 0,-2-1,-1 0,-1-1,0-1,-2 0,-9 8,12-16,-2-1,1 0,-1-1,-1-1,0 0,-1-1,-17 5,10-6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57.6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6914 82,'0'0,"0"1,0-1,0 1,0-1,0 1,0 0,0-1,0 1,0-1,0 1,1-1,-1 1,0-1,0 0,0 1,1-1,-1 1,0-1,0 1,1-1,-1 0,0 1,1-1,-1 1,1-1,-1 0,0 0,1 1,-1-1,1 0,-1 0,1 1,-1-1,1 0,-1 0,1 0,-1 0,1 0,-1 0,1 0,-1 0,1 0,-1 0,1 0,-1 0,1 0,-1 0,1 0,-1 0,1-1,-1 1,1 0,-1 0,1-1,-1 1,0 0,1-1,-1 1,0 0,1-1,-1 1,0-1,1 1,-15 129,-2-48,-4 68,21-146,0 1,0-1,0 0,0 0,0 0,1 0,-1 0,1 0,0 0,0 0,0-1,0 1,1-1,-1 1,1-1,-1 0,1 0,0 0,0-1,0 1,0 0,0-1,0 0,0 0,1 0,-1 0,0 0,0-1,1 0,-1 1,1-1,-1 0,0-1,1 1,-1-1,2 0,33 5,45 8,0-5,1-2,80-8,-32 1,1290 2,-1189-28,332 27,-390-10,-102 2,0 3,1 3,11 4,191-30,-101 18,111-7,-30-9,59 27,-118-28,-108 28,104-11,-143 3,1 2,0 2,0 3,18 2,-30-1,141 27,312-24,388-3,-877 0,0 1,0-1,0 0,0 0,0 0,0 0,1 0,-1-1,0 1,0-1,-1 0,1 0,0 0,0 0,0 0,0-1,-1 1,1-1,-1 0,1 0,-1 0,0 0,0 0,0 0,0-1,0 1,0-1,0 1,-1-1,0 0,1 1,-1-1,0 0,0 0,-1 0,1-1,8-252,-3 229,-1 2</inkml:trace>
  <inkml:trace contextRef="#ctx0" brushRef="#br0" timeOffset="42543.185">6153 985,'108'37,"-76"-27,-22-5,0-1,0 0,1-1,-1 0,1-1,0 0,0-1,0 0,0-1,0 0,0-1,-1 0,1 0,0-1,1-1,-4 0,0 0,-1-1,1 0,-1 0,1-1,-1 0,-1 0,1 0,-1-1,0 0,0-1,0 1,-1-1,0 0,-1 0,1-1,-1 1,-1-1,1 0,-1 0,-1 0,0 0,0-1,0 1,-1-1,0 1,-1-1,0 1,0-1,-1 0,-1-4,1 11,1 0,-1 0,0 0,0 0,0 1,0-1,0 0,0 1,0-1,0 1,-1-1,1 1,0 0,-1-1,0 1,1 0,-1 0,0 0,1 0,-1 0,0 1,0-1,0 0,0 1,1-1,-1 1,0 0,0 0,0 0,0 0,0 0,0 0,0 0,0 1,0-1,0 1,0-1,0 1,1 0,-1-1,0 1,0 0,1 0,-1 1,0 0,-64 65,54-39,2 0,1 0,1 1,1 0,2 0,-1 12,0-3,-17 139,16-109,-2 1,-3-2,-3 0,-3 0,-21 48,-14-27,51-85,1-1,-1 1,0-1,-1 0,1 0,0 0,0 0,-1 0,1 0,-1 0,0-1,0 1,1-1,-1 0,0 0,0 0,0 0,0 0,0-1,0 1,-1-1,1 0,0 0,0 0,0 0,0-1,0 1,0-1,0 0,-2-1,3 1,0 0,0 0,0 0,0 0,0-1,0 1,0-1,1 1,-1-1,1 0,-1 0,1 0,0 0,0 0,-1 0,2 0,-1 0,0 0,0 0,1-1,-1 1,1 0,-1 0,1-1,0 1,0 0,0-1,0 1,1 0,-1 0,1-1,-1 1,1 0,0 0,0-1,0 1,53-66,-41 61,-1 1,1 0,0 1,0 1,1 0,-1 1,1 0,0 1,0 1,0 0,0 1,0 0,2 1,188 13,17 4,-196-18</inkml:trace>
  <inkml:trace contextRef="#ctx0" brushRef="#br0" timeOffset="42925.109">6999 1578,'-8'6,"1"0,0 1,0-1,1 1,0 0,0 1,1 0,0-1,0 2,1-1,0 0,1 1,0 0,0 0,0 0,1 0,1 0,0 1,0-1,0 5,3-10,0-1,0 1,1-1,-1 1,1-1,-1 0,1 0,0 0,0 0,1-1,-1 1,1-1,-1 0,1 0,-1 0,1-1,0 1,0-1,0 0,0 0,0 0,0 0,0-1,0 0,1 0,-1 0,0 0,0 0,0-1,0 0,0 0,0 0,0 0,0-1,0 0,-1 1,1-1,-1-1,1 1,-1 0,0-1,1 0,-2 0,1 0,0 0,0-1,1 1,-1-1,0 0,0 0,-1 0,1 0,-1-1,0 1,0-1,0 1,-1-1,0 0,0 1,0-1,0 0,-1 0,1 0,-1 0,-1 0,1 0,-1 1,1-1,-1 0,-1 0,1 1,-1-1,0 0,0 1,0 0,0-1,-1 1,0 0,0 0,-1 0,-75-32,57 33</inkml:trace>
  <inkml:trace contextRef="#ctx0" brushRef="#br0" timeOffset="43294.42">7338 1606,'-6'5,"-16"11,1 2,0 0,2 1,0 1,1 1,0 2,17-22,0 1,-1 0,1-1,0 1,0 0,0-1,1 1,-1 0,0 0,1 0,-1 0,1 0,-1-1,1 1,0 0,0 0,0 0,0 0,0 0,1 0,-1 0,0 0,1 0,-1 0,1 0,0 0,0-1,0 1,0 0,0-1,0 1,0 0,0-1,1 1,-1-1,1 0,-1 1,1-1,-1 0,1 0,0 0,0 0,-1 0,2 0,88 11,-85-13,1 1,-1-1,0 0,1-1,-1 0,0 0,0 0,0 0,0-1,0 0,-1-1,1 1,-1-1,0 0,0 0,0-1,-1 1,1-1,-1 0,0 0,-1-1,1 1,-1-1,0 1,0-1,-1 0,0-1,0 1,0 0,-1 0,0-1,0 1,-1-1,1 1,-2-1,1 1,0-1,-1 1,-2-6,2 9,-1 0,0 1,0-1,0 1,0-1,0 1,0 0,-1 0,1 0,-1 0,1 0,-1 0,0 1,0-1,0 1,0 0,0 0,0 0,0 0,-17-4</inkml:trace>
  <inkml:trace contextRef="#ctx0" brushRef="#br0" timeOffset="43679.526">7732 1155,'-29'272,"2"-89,26-160,-2 1,0-1,-1 0,-2 0,0 0,-10 21,6-35,13-32,3 4</inkml:trace>
  <inkml:trace contextRef="#ctx0" brushRef="#br0" timeOffset="44013.445">7902 1380,'-24'34,"-13"15,-4 5,9-7,14-12,12-6,10-9,10-8,7-5,5 0,-2 5,-5 4,-5 4,-6 4,-4-6,-3-8</inkml:trace>
  <inkml:trace contextRef="#ctx0" brushRef="#br0" timeOffset="44357.304">8241 1550,'-22'18,"-93"95,114-112,-1 1,1-1,0 0,0 0,0 0,0 1,0-1,0 0,0 1,0-1,0 1,0-1,1 1,-1-1,1 1,-1 0,1-1,0 1,0 0,-1-1,1 1,0 0,1-1,-1 1,0 0,0-1,1 1,-1 0,1-1,-1 1,1-1,0 1,-1-1,1 1,0-1,0 1,0-1,0 0,1 0,-1 1,0-1,0 0,1 0,-1 0,0 0,1-1,-1 1,1 0,0 0,-1-1,1 1,-1-1,1 0,3 1,0 0,0 1,-1-1,1 1,-1 0,1 0,-1 0,0 0,0 1,0 0,0 0,0 0,0 0,-1 1,0-1,0 1,0 0,0 0,0 0,-1 0,0 0,0 1,0-1,0 1,-1 0,1-1,-1 1,0 0,-1 0,1 0,-1-1,0 1,0 0,-1 0,0 2,0-2,0 0,-1 0,1-1,-1 1,0-1,-1 1,1-1,-1 0,0 0,0 0,0 0,0 0,-1-1,0 1,1-1,-1 0,0 0,-1 0,1-1,0 0,-1 0,0 0,1 0,-1 0,0-1,0 0,0 0,0-1,0 1,0-1,0 0,0 0,0-1,-4 0,-9-5</inkml:trace>
  <inkml:trace contextRef="#ctx0" brushRef="#br0" timeOffset="45779.445">8692 1973,'39'-30,"-2"-2,-2-2,-1-1,-1-1,20-32,-6 7,-15 20,-1-1,-2-1,-2-1,2-10,-12 18,-3-1,-1 0,-2-1,-1-1,-2 0,-1-3,-6 37,-1 0,1-1,-1 1,1-1,-2 1,1 0,0-1,-1 1,0 0,0-1,-1 1,0 0,0 0,0 0,0 0,-1 0,-1-1,2 5,0 1,0-1,0 1,0 0,-1-1,1 1,0 0,0 1,0-1,0 0,-1 0,1 1,0 0,0-1,0 1,0 0,0 0,0 0,0 0,0 0,1 0,-1 1,0-1,1 1,-1-1,1 1,-1-1,1 1,0 0,0 0,0 0,0 0,0 0,-1 1,-19 26,1 1,1 1,1 1,2 0,1 1,2 1,1 0,2 1,1 0,2 0,1 1,2 0,2 0,1 0,2 9,0-27,1-1,1 1,1 0,1-1,0 0,1 0,1-1,0 0,2 1,-7-12,1 0,0 0,0 0,0-1,1 1,-1-1,1 0,0 0,1 0,-1 0,1-1,-1 0,1 0,0 0,0 0,0-1,1 0,-1 0,0 0,1-1,0 0,-1 0,1 0,-1-1,1 0,0 0,0 0,-1 0,6-2,1-4,1 0,-1-1,-1 0,1-1,-1-1,-1 1,0-2,0 1,0-2,-1 1,-1-1,0 0,-1-1,0 0,0 0,-1-1,-1 1,0-1,-1 0,1-8,4 1,-25 174,16-152,0 1,0 0,0-1,0 1,1-1,-1 1,1-1,0 1,0-1,0 0,0 1,0-1,0 0,1 0,-1 0,1 0,0 0,-1 0,1 0,0 0,0-1,0 1,0-1,0 1,1-1,-1 0,0 0,1 0,-1 0,1 0,-1-1,1 1,-1-1,1 1,-1-1,1 0,-1 0,1 0,0-1,6 1,-1-2,1 1,-1-1,0 0,0-1,0 0,0 0,0-1,-1 0,0 0,5-3,9-12,0 0,-2-2,0 0,-1-1,9-15,-6 8,15-15,-3-2,-2-1,-1-2,-3-1,19-48,-39 78,30-102,-36 117,0 0,0-1,0 1,-1-1,0 1,0-1,-1 1,1 0,-1-1,0 1,-1 0,1-1,-1 1,0 0,-1 0,1 0,-1 1,0-1,0 1,-2-3,1 5,1 1,-1 0,1 0,-1 0,0 0,0 1,1-1,-1 1,0 0,0 0,1 1,-1-1,0 1,1 0,-1 0,0 0,1 0,-1 0,1 1,0 0,-1 0,1 0,0 0,0 0,0 1,0-1,1 1,-1-1,1 1,0 0,-1 0,1 1,1-1,-1 0,0 1,1-1,-1 3,-13 24,2 1,1 1,2-1,1 2,1-1,2 1,2 1,0-1,2 1,3 30,1 25,0-44,-2 0,-2 0,-2 0,-2 7,-12 79,17-131,2-11</inkml:trace>
  <inkml:trace contextRef="#ctx0" brushRef="#br0" timeOffset="46261.049">10047 1550,'-264'190,"262"-188,-1 0,1-1,-1 1,1 0,0 0,-1 0,1 1,0-1,0 0,1 1,-1-1,0 1,1 0,0-1,-1 1,1 0,0 0,1 0,-1 0,0 0,1 0,0 0,0 0,0 0,0 0,0 0,0 0,1 0,-1 0,1 0,0 0,0 0,0 0,1 0,-1-1,0 1,1 0,0-1,0 1,0-1,0 1,62 31,17 17,-56-21,-14-22</inkml:trace>
  <inkml:trace contextRef="#ctx0" brushRef="#br0" timeOffset="46680.768">10217 1776,'3'7,"1"0,0-1,0 1,1-1,0 0,0 0,0-1,1 1,0-1,0 0,0-1,1 1,0-1,-1-1,1 1,0-1,1 0,-1-1,1 0,-1 0,1 0,0-1,-1 0,1-1,0 0,0 0,-1 0,1-1,0-1,-1 1,1-1,0 0,-1-1,0 0,0 0,0 0,0-1,0 0,1-2,1-1,0-1,-1 0,0 0,0-1,-1 0,0-1,0 1,-1-1,-1-1,1 1,-2-1,2-5,-5 15,-1-1,1 1,-1-1,1 1,-1 0,0-1,0 1,0-1,0 1,0-1,0 1,0-1,0 1,0-1,-1 1,1-1,-1 1,1-1,-1 1,1 0,-1-1,0 1,0 0,0 0,0-1,1 1,-2 0,1 0,0 0,0 0,0 0,0 0,-1 1,1-1,0 0,-1 1,1-1,0 1,-1-1,1 1,-1 0,1-1,-2 1,-65 12,51-3,-1 2,2 0,-1 1,2 1,0 0,0 1,1 1,1 0,1 1,0 1,1-1,0 2,2-1,0 2,0 1,7-17,1 0,-1 0,1-1,0 1,0 0,0 0,1 0,-1 0,1 0,-1 0,1 0,0 1,0-1,0 0,1 0,-1 0,1 0,0 0,0 0,0 0,0-1,0 1,0 0,1 0,0-1,-1 1,1-1,0 1,0-1,0 0,1 0,-1 0,0 0,1 0,-1 0,1-1,0 1,0-1,0 1,7 0,1 0,-1 0,0 0,1-2,-1 1,1-1,-1-1,1 0,-1 0,1-1,-1-1,0 1,0-2,0 1,8-5,7-3</inkml:trace>
  <inkml:trace contextRef="#ctx0" brushRef="#br0" timeOffset="47462.811">9426 1324,'0'4,"5"3,1-6,5-2,0 3,-1-3,-3-2</inkml:trace>
  <inkml:trace contextRef="#ctx0" brushRef="#br0" timeOffset="61581.166">14195 1832,'4'4,"0"0,0 0,1-1,-1 0,1 0,-1 0,1 0,0-1,0 0,0 0,1 0,-1 0,0-1,1 0,-1 0,1-1,-1 1,1-1,-1 0,1-1,-1 1,1-1,-1 0,0-1,1 1,-1-1,0 0,0 0,0-1,0 1,-1-1,1 0,-1-1,3-1,0 2,-1-1,1 0,-1-1,0 0,0 1,-1-2,0 1,1-1,-2 0,1 0,-1 0,0 0,0-1,0 0,-1 0,0 0,-1 0,1 0,-2 0,1-1,-1 1,0-1,0 1,-1-1,0-5,-1 10,-1 0,1 1,-1-1,0 1,0 0,0-1,0 1,0 0,0 0,-1 0,1 0,-1 1,1-1,-1 1,1-1,-1 1,0 0,0 0,0 0,0 0,0 1,0-1,0 1,0 0,0 0,0 0,0 0,0 0,0 1,0-1,0 1,1 0,-2 0,-96 40,84-29,0 0,1 1,0 1,1 0,0 1,1 1,1 0,1 1,0 0,-2 6,11-18,-1 0,1 1,0-1,0 1,0 0,1-1,0 1,0 0,0 0,1 0,0 0,0 0,0-1,1 1,0 0,0 0,1 0,-1-1,1 1,0-1,1 1,-1-1,1 0,0 0,1 0,-1 0,1-1,0 1,0-1,0 0,1 0,-1 0,1-1,0 0,0 0,0 0,1 0,-1-1,1 0,-1 0,5 1,11 2,0-1,0-1,1 0,-1-2,0-1,1 0,-1-1,13-4,-6 0,-4-1</inkml:trace>
  <inkml:trace contextRef="#ctx0" brushRef="#br0" timeOffset="62033.289">14591 2143,'41'-57,"-3"-1,-3-2,25-58,-49 80,-24 48,7 4,0 1,1 0,1 0,0 0,1 1,1-1,0 1,1 0,1-1,1 10,0-20,0-1,0 1,1-1,0 0,0 1,0-1,0 0,0 0,1 0,0 0,0 0,0-1,0 0,1 1,-1-1,1 0,0 0,0-1,0 1,0-1,0 0,1 0,-1-1,1 1,-1-1,1 0,-1 0,1 0,0-1,-1 1,1-1,0 0,0-1,-1 1,1-1,0 0,-1 0,1-1,-1 1,1-1,-1 0,0 0,0 0,3-3,11-1,-1-1,0-1,-1-1,0 0,0-1,-1-1,0 0,-1-1,0-1,-1 0,0-1,-1 0,2-5,-12 16,6-7,-1 0,0-1,-1 0,0 0,-1 0,0-1,-1 1,0-1,-1 0,0-6,-3 1</inkml:trace>
  <inkml:trace contextRef="#ctx0" brushRef="#br0" timeOffset="62753.919">15212 2057,'25'-7,"1"-2,-1-1,-1-1,0-1,-1-1,0-1,-1-1,-1-1,0-1,-1-1,-1-1,3-4,-21 21,1 0,-1-1,0 1,0-1,0 1,0-1,0 0,0 1,-1-1,1 0,-1 1,0-1,1 0,-1 0,-1 1,1-1,0 0,-1 1,1-1,-1 0,0 1,0-1,0 0,0 1,0 0,-1-1,1 1,-1 0,0-1,1 1,-1 0,0 0,0 1,0-1,-1 0,1 1,0-1,-1 1,1 0,-1-1,1 1,-1 0,1 1,-1-1,0 0,1 1,-1 0,0-1,0 1,1 0,-1 0,0 1,0-1,-10 1,1-1,-1 2,0 0,1 1,-1 0,1 0,0 2,0-1,0 2,1 0,0 0,0 1,0 0,1 0,0 2,0-1,1 1,0 0,1 1,0 0,0 1,1-1,1 1,0 1,0-1,1 1,0 2,3-9,0 0,1 0,-1 0,1 0,1 0,-1 0,1 1,0-1,0 0,0 0,1 0,-1 0,1 1,0-1,1 0,0 0,-1-1,2 1,-1 0,0-1,1 1,0-1,0 0,0 0,1 0,-1 0,1 0,0-1,0 0,0 1,0-2,1 1,-1 0,1-1,0 0,-1 0,1 0,0-1,0 0,1 0,-1 0,21 4,0-1,0-2,0 0,1-2,-1-1,0-1,0-1,0-1,7-4,-14 4,0 0,0-2,-1 0,0-1,-1-1,1-1,-1 0,-1-2,0 1,-1-2,0 0,0-1,-1-1,-1 0,0 0,-1-1,-1-1,0 0,-2-1,1 0,-2 0,0-1,-1 0,-1 0,-1-1,-1 0,0 0,-1-4,-2 9,-5-67,3 79,1 0,0 0,-1 1,0-1,1 0,-1 0,0 1,0-1,0 1,0-1,0 0,0 1,0 0,-1-1,1 1,0 0,-1 0,1-1,-1 1,1 1,-1-1,0 0,1 0,-1 0,0 1,0-1,0 1,1-1,-1 1,0 0,0 0,0 0,0 0,1 0,-1 0,0 1,0-1,-1 1,-6 2,0 1,0 0,1 1,0 0,0 0,0 1,0 0,1 0,0 1,1 0,-1 0,1 1,0 0,1 0,-4 8,6-13,1 0,0 0,0 0,1 0,-1 1,1-1,-1 0,1 1,0-1,0 1,1-1,-1 1,1 0,0-1,0 1,0-1,0 1,0 0,1-1,0 1,0-1,0 1,0-1,0 1,1-1,-1 0,1 0,0 1,0-1,0-1,1 1,-1 0,1 0,-1-1,1 0,0 1,0-1,0 0,0 0,0-1,1 1,8 2,-1-1,1-1,0 0,0 0,1-1,-1-1,0 0,0-1,5 0,-5-1,0 1,0 1,0 0,0 1,-1 0,1 1,0 0,-1 1,6 2,-15-4,1 0,-1 0,0 1,0-1,0 1,0 0,0 0,0-1,-1 1,1 0,-1 0,1 1,-1-1,0 0,1 0,-1 1,0-1,-1 1,1-1,0 1,-1-1,1 1,-1-1,0 1,0 0,0-1,0 1,0-1,-1 1,1-1,-1 2,-26 80,27-84,-32 81,35-67,4-8</inkml:trace>
  <inkml:trace contextRef="#ctx0" brushRef="#br0" timeOffset="63319.05">16340 1747,'-16'2,"-1"1,1 1,0 0,0 1,0 1,0 0,1 2,0-1,0 2,1 0,1 0,-1 2,1 0,1 0,0 1,1 0,0 1,1 0,0 1,-6 13,15-26,0 1,0-1,1 0,-1 1,0-1,1 1,-1-1,1 1,0-1,0 1,-1-1,1 1,0-1,0 1,0-1,1 1,-1-1,0 1,0-1,1 1,-1-1,1 1,0-1,-1 1,1-1,0 0,0 0,0 1,-1-1,1 0,1 0,-1 0,0 0,0 0,0 0,1 0,-1 0,0 0,1-1,-1 1,0-1,1 1,0 0,68-4,-51-5,-1-1,1-1,-1-1,-1 0,0-1,-1-1,0-1,-1 0,0-1,-1-1,-8 11,35-24,-40 29,0 0,0-1,0 1,0 0,1 0,-1 0,0 0,0 1,0-1,0 0,0 0,0 1,0-1,0 0,0 1,0-1,0 1,0-1,0 1,0 0,0-1,-1 1,1 0,0 0,0-1,-1 1,1 0,0 0,-1 0,1 0,-1 0,1 0,-1 0,0 0,1 0,-1 0,0 0,0 0,0 1,0-1,0 0,0 0,0 0,0 0,2 18,-1 0,-1 0,-1 0,-1 0,0 0,-2 0,-3 10,-8 69,14-23,-10 65,9-133,1 0,0 0,0 0,0-1,-1 1,0 0,-1-1,1 1,-1-1,0 0,-1 0,1 0,-1 0,-1-1,1 1,-1-1,1 0,-2-1,1 1,0-1,-1 0,0 0,0-1,0 0,0 0,-4 1,8-3,0-1,0 0,0 0,0 0,0 0,0-1,0 1,1-1,-1 1,0-1,0 1,0-1,0 0,0 0,1 0,-1 0,1 0,-1 0,0-1,1 1,0 0,-1-1,1 1,0-1,0 0,0 1,0-1,0 0,0 0,0 1,0-1,1 0,-1 0,1 0,0 0,-1 0,1 0,0 0,0 0,0-1,7-81,-1 55,0 3</inkml:trace>
  <inkml:trace contextRef="#ctx0" brushRef="#br0" timeOffset="63920.451">16680 1690,'-114'246,"111"-239,1-4,0 0,0 1,1 0,-1-1,1 1,0 0,0 0,0 0,0-1,1 1,-1 0,1 0,0 0,0 0,1 0,-1 0,1 0,0 0,0 1,2-4,-1 0,0 0,1 0,-1-1,0 1,1-1,-1 0,1 1,-1-1,1 0,-1-1,1 1,-1 0,1-1,-1 1,0-1,1 0,-1 1,0-1,1 0,-1-1,0 1,0 0,0-1,0 1,0-1,0 0,20-16,0-2,-2-1,0 0,-1-2,-2 0,10-15,-14 19,2-5,42-37,-57 61,1 0,-1-1,1 1,0 0,-1 0,1 0,0-1,-1 1,1 0,0 0,-1 0,1 0,0 0,-1 0,1 0,0 0,-1 1,1-1,0 0,-1 0,1 0,-1 1,1-1,0 0,-1 1,1-1,-1 1,1-1,-1 0,1 1,-1-1,1 1,-1-1,0 1,1 0,-1-1,0 1,1-1,-1 1,0 0,0-1,0 1,1 0,-1-1,0 1,0 0,0-1,0 1,0 0,0-1,0 1,-1-1,1 1,0 0,-7 42,6-39,-32 192,11 30,18-204,-29 93,32-112,-1 1,1-1,-1 0,0 0,0-1,0 1,0 0,0-1,-1 1,1-1,-1 0,0 1,0-1,0-1,0 1,0 0,0-1,0 1,0-1,-1 0,1 0,0 0,-1-1,1 1,0-1,-1 0,1 0,-1 0,1 0,-4-1,2-1,0 0,0 0,0-1,0 0,1 0,-1 0,1 0,0 0,0-1,0 0,0 0,1 0,-1 0,1-1,0 1,0-1,1 0,0 0,-1 0,2 0,-1 0,1-1,-1 1,1 0,1-1,-1 1,1 0,0-1,0 1,1-1,-1 1,1-1,0 1,1 0,-1 0,1 0,0 0,1 0,1-4,10-7,0 0,0 1,2 0,0 1,0 1,1 1,1 0,0 2,1 0,0 0,6 0,23-15,69-39,-87 44</inkml:trace>
  <inkml:trace contextRef="#ctx0" brushRef="#br0" timeOffset="50758.179">11316 1070,'0'-1,"0"1,-1 0,1-1,-1 1,1 0,-1-1,1 1,-1 0,1 0,-1-1,0 1,1 0,-1 0,1 0,-1 0,1 0,-1 0,0 0,1 0,-1 0,1 0,-1 0,1 0,-1 1,0-1,1 0,-1 0,1 1,-1-1,1 0,-1 0,1 1,0-1,-1 1,1-1,-1 0,1 1,0-1,-1 1,1-1,0 1,-1-1,1 1,0-1,0 1,0-1,-1 1,1 0,0-1,0 1,0-1,0 1,0-1,0 1,0 0,0-1,0 1,0-1,1 1,-7 41,6-42,-1 76,3 0,3 0,5 13,-5-53,-3 0,-1-1,-1 1,-2 0,-2 2,-2 11,-3 0,-1-1,-3 0,-8 19,10-45,0-4</inkml:trace>
  <inkml:trace contextRef="#ctx0" brushRef="#br0" timeOffset="56328.024">11515 1267,'-4'21,"0"0,-1-1,-1 0,-1 0,-1 0,-1-1,0 0,-1 0,-2-1,0-1,0 0,-2-1,0 0,0-1,-2 0,0-1,-12 7,-20 26,47-47,0 1,0 0,0-1,0 1,0 0,0-1,0 1,1 0,-1 0,0 0,0 0,1-1,-1 1,1 0,-1 0,1 0,-1 0,1 1,0-1,-1 0,1 0,0 0,0 0,0 0,0 0,0 0,0 1,0-1,0 0,1 0,-1 0,0 0,0 0,1 0,-1 0,1 0,-1 0,1 0,0 0,-1 0,1 0,0 0,-1-1,1 1,0 0,0 0,0-1,0 1,0-1,0 1,0 0,0-1,0 0,0 1,0-1,0 0,0 1,0-1,0 0,1 0,-1 0,0 0,0 0,0 0,0-1,0 1,1 0,21 0,-21-1,1 1,0-1,0 1,0 0,0 0,-1 1,1-1,0 0,0 1,0 0,-1 0,1 0,0 0,-1 0,1 0,-1 1,1-1,-1 1,0 0,0-1,0 1,0 0,0 0,0 1,0-1,0 1,25 86,-20-42,-8 122,11-156,-5-18</inkml:trace>
  <inkml:trace contextRef="#ctx0" brushRef="#br0" timeOffset="56966.942">11628 1804,'-5'9,"-2"14,1 6,1 4,2 1,0-5</inkml:trace>
  <inkml:trace contextRef="#ctx0" brushRef="#br0" timeOffset="57218.474">11628 1493,'5'10,"6"7,1 2</inkml:trace>
  <inkml:trace contextRef="#ctx0" brushRef="#br0" timeOffset="57729.522">11796 2057,'30'-29,"54"-106,-65 107,-8 49,9 92,-19-109,1 0,0-1,-1 1,2-1,-1 0,0 1,1-1,-1 0,1-1,0 1,0 0,0-1,0 1,1-1,-1 0,1 0,-1-1,1 1,0-1,-1 1,1-1,0 0,0-1,0 1,0-1,0 1,0-1,0 0,6-3,0-1,-1 1,1-2,-1 1,0-1,0 0,0-1,0 0,-1-1,0 0,-1 0,0 0,0-1,0 0,-1-1,0 1,-1-1,0 0,0 0,-1-1,0 0,-1 0,2-7,-1 10,-1-1,1 0,-2 0,1 0,-1 0,-1 0,1 0,-1 0,-1-1,1 1,-2-6,-3-4</inkml:trace>
  <inkml:trace contextRef="#ctx0" brushRef="#br0" timeOffset="58499.965">12361 2001,'18'-8,"0"0,0-2,0 0,-1-1,-1 0,0-1,-1-1,14-15,-28 28,0-1,1 1,-1-1,0 0,0 0,0 1,0-1,0 0,0 0,0 0,0 0,0 0,0 0,0-1,-1 1,1 0,0 0,-1-1,1 1,-1 0,0 0,1-1,-1 1,0-1,0 1,0 0,0-1,0 1,0 0,0-1,0 1,0-1,-1 1,1 0,-1 0,1-1,-1 1,1 0,-1 0,0-1,1 1,-1 0,0 0,0 0,0 0,0 0,0 0,0 0,0 1,0-1,-1 0,1 0,0 1,0-1,-1 1,1-1,0 1,-1 0,1-1,0 1,-1 0,0 0,-5 1,-1 0,1 0,0 1,0 0,-1 1,2-1,-1 1,0 1,1-1,-1 1,1 0,0 1,0 0,1-1,-1 2,1-1,0 1,1-1,-1 1,1 1,0-1,1 1,-1-1,1 1,1 0,-1 0,1 0,0 1,1-1,0 0,0 1,0 6,2-11,-1 1,0 0,1-1,-1 1,1-1,0 1,0 0,1-1,-1 0,1 1,0-1,0 0,0 0,0 0,0 0,0 0,1 0,0-1,-1 1,1-1,0 0,0 0,0 0,1 0,-1 0,0-1,1 1,-1-1,1 0,-1 0,1-1,0 1,121 5,-114-8,1 0,-1-1,0 0,-1-1,1 0,0-1,-1 0,0-1,-1 0,1 0,-1-1,0 0,0-1,-1 0,0 0,-1-1,0 0,0 0,-1-1,0 1,4-11,20-32,-2-2,-2-1,-3 0,-3-2,-2 0,-2-2,-3 0,-2 0,-2-17,-9 75,-1-51,1 51,0 0,0 1,0-1,0 0,0 0,0 0,0 0,-1 0,1 1,0-1,0 0,-1 0,1 0,0 1,-1-1,1 0,-1 0,1 1,-1-1,0 0,1 1,-1-1,1 1,-1-1,0 1,0-1,1 1,-1-1,0 1,0 0,0-1,1 1,-1 0,0 0,0 0,0-1,0 1,1 0,-1 0,0 0,0 0,0 1,0-1,0 0,1 0,-1 0,0 1,0-1,0 0,1 1,-1-1,0 1,0-1,-5 7,0 1,0-1,0 1,1 0,0 0,1 0,0 1,0 0,1 0,0 0,0 0,1 0,1 0,-1 1,1-1,1 1,0-1,0 1,1-1,0 1,1-1,1 4,-2 19,26 139,4-2,-4 17,-25-174</inkml:trace>
  <inkml:trace contextRef="#ctx0" brushRef="#br0" timeOffset="58752.994">12616 1747,'43'-5,"33"-6,9-1,-5 1,-12 2,-12 3,-12 3,-7 1,-11 2</inkml:trace>
  <inkml:trace contextRef="#ctx0" brushRef="#br0" timeOffset="58932.358">13208 1973,'5'19,"1"2,5-3,0-9,-1-12,-3-9,-3-3</inkml:trace>
  <inkml:trace contextRef="#ctx0" brushRef="#br0" timeOffset="59083.144">13151 1663,'0'0</inkml:trace>
  <inkml:trace contextRef="#ctx0" brushRef="#br0" timeOffset="59352.944">13660 1606,'-10'15,"-7"13,-2 8,3 2,-1-5,3-4,3-1,5-2,-3-4,0-2,3 1,1 2,7-4,3 1,6-4,5-5,5-8,-1-5</inkml:trace>
  <inkml:trace contextRef="#ctx0" brushRef="#br0" timeOffset="60448.759">13264 1493,'5'0,"2"5,-1-3,-6-3,-8 0,3 0,1-5,2-2</inkml:trace>
  <inkml:trace contextRef="#ctx0" brushRef="#br0" timeOffset="74650.858">10527 478,'2'1,"0"0,0 1,0-1,-1 1,1 0,-1-1,1 1,-1 0,1 0,-1 0,0 0,0 0,0 0,0 1,0-1,-1 0,1 0,-1 1,1-1,-1 0,0 1,0-1,0 0,0 1,0-1,0 1,3 225,-3-224,1-2,0 0,-1 0,1 0,-1 0,0-1,1 1,-1 0,0 0,0 0,0 0,0 0,-1 0,1 0,0 0,-1 0,1 0,-1 0,0 0,0-1,0 1,0 0,0 0,0-1,0 1,0-1,-1 1,1-1,0 0,-1 1,0-1,1 0,-1 0,0 0,1 0,-1 0,0 0,0-1,0 1,0-1,1 1,-1-1,-2 1,-74-34,74 32,0 0,0 0,0-1,0 1,0-1,0 0,0 0,1 0,-1 0,1-1,-1 0,1 1,0-1,0 0,0-1,1 1,-3-3,7 4,-1 0,1 0,-1 1,1-1,0 0,0 1,-1-1,1 1,0 0,1 0,-1-1,0 1,0 1,0-1,1 0,-1 0,0 1,1 0,-1-1,0 1,1 0,-1 0,0 0,1 0,-1 1,2-1,-1 0,232-28,-94 17,-35 1,-106 10,-1 0,1 0,-1 0,1 0,-1 0,1 0,-1 0,1 1,-1-1,1 0,-1 0,1 1,0-1,-1 0,1 1,0-1,-1 0,1 1,0-1,-1 1,1-1,0 0,0 1,-1-1,1 1,0-1,0 1,0-1,0 1,-1-1,1 1,0-1,0 1,0-1,0 1,0-1,0 1,1-1,-1 1,0-1,0 1,0-1,0 1,0-1,1 0,-1 1,0-1,1 1,-1-1,0 0,0 1,1-1,-1 1,1-1,-1 0,0 0,1 1,-1-1,1 0,-1 0,1 1,-1-1,1 0,-1 0,1 0,-1 0,0 0,1 0,-1 0,1 0,-41 25,35-23,-192 94,143-81,65-21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1.9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99,'-6'7,"0"1,0 0,1 0,0 0,1 1,0 0,0 0,1 0,0 0,0 0,1 1,0-1,1 6,0-11,0 0,1 1,-1-1,1 1,0-1,1 0,-1 1,1-1,0 1,0-1,0 0,0 0,1 0,0 1,0-2,0 1,0 0,0 0,1-1,0 1,0-1,0 0,0 0,0 0,1 0,-1 0,1-1,0 1,4 1,-5-3,0 0,0-1,1 1,-1-1,1 1,-1-1,1 0,-1 0,0-1,1 1,-1-1,1 0,-1 0,0 0,0 0,1 0,-1-1,0 1,0-1,0 0,-1 0,1 0,0 0,-1 0,1-1,-1 1,0-1,0 0,0 0,0 1,0-1,0-2,40-106,-41 104,0 0,-1-1,1 1,-2 0,1 0,-1 0,0-1,0 1,-1 0,0 0,0 0,0 1,-1-1,0 0,-1 1,0 0,0 0,0 0,0 0,-1 1,0-1,0 1,0 1,-1-1,0 1,0 0,0 0,0 0,-1 1,1 0,-3 0,4 3,1 0,0 1,0-1,-1 1,1 0,0 1,0-1,0 1,0-1,0 1,0 1,0-1,1 0,-1 1,1 0,0 0,0 0,0 0,0 0,0 1,1-1,-1 2,-11 13</inkml:trace>
  <inkml:trace contextRef="#ctx0" brushRef="#br0" timeOffset="1016.165">433 71,'1'0,"1"0,-1 0,0 0,1 1,-1-1,1 1,-1-1,0 0,0 1,1 0,-1-1,0 1,0 0,0 0,0 0,1-1,-1 1,0 0,-1 1,1-1,0 0,0 0,0 0,-1 0,1 1,-1-1,1 0,-1 1,1-1,-1 0,0 1,1-1,-1 0,0 1,0-1,0 1,0-1,0 0,-1 1,1-1,0 0,-1 1,1-1,2 10,7 22,-9-25,1-1,0 0,0 0,1 0,0 0,0 0,1 0,0 0,0-1,1 1,-1-1,2 0,-1 0,0 0,1-1,0 0,0 0,1 0,0 0,4 3,-6-8,-1 1,0-1,1 1,-1-1,0 0,1 0,-1-1,0 1,1 0,-1-1,0 0,0 0,1 0,-1 0,0-1,0 1,0-1,0 0,-1 0,1 0,0 0,-1 0,1 0,-1-1,0 1,1-2,48-74,-16 23,-33 55,-1 1,1-1,0 1,0 0,0 0,0 0,-1 0,1 0,0 0,-1 0,1 0,0 1,-1-1,0 0,1 1,-1-1,0 1,0 0,0 0,0-1,0 1,0 0,-1 0,1 0,0 0,-1 0,7 10,-3-7,0-1,0 1,0-1,0 1,1-1,0-1,0 1,0-1,0 0,1 0,-1 0,1-1,-1 1,1-1,0-1,0 1,0-1,0 0,0-1,0 1,0-1,1 0,-1-1,0 0,0 0,0 0,0 0,0-1,-1 0,1 0,0-1,-1 0,0 0,1 0,-1 0,0-1,3-3,4-3,1 0,-1-1,-1 0,0-1,-1-1,0 1,-1-2,0 1,-1-1,-1-1,3-6,0-3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31,'28'-8,"1"1,0 1,1 2,-1 1,1 1,0 1,23 3,-52-2,0 0,1 0,-1 0,1 0,-1 0,0 0,1 0,-1 0,0 1,1-1,-1 0,0 1,1-1,-1 1,0 0,0-1,0 1,1 0,-1 0,0 0,0-1,0 1,0 0,0 1,-1-1,1 0,0 0,0 0,-1 0,1 1,-1-1,1 0,-1 0,1 1,-1-1,0 1,0-1,0 0,1 1,-1-1,-1 0,1 1,0-1,0 0,0 1,-1-1,1 0,-1 1,1-1,-1 0,1 1,-1-1,0 0,0 0,1 0,-1 0,0 0,0 0,0 0,0 0,0 0,-1 0,1-1,0 1,0 0,0-1,-1 1,0 0,-18 15,-45 54,65-69,-1 1,1 0,0-1,0 1,-1-1,1 1,1 0,-1-1,0 1,0 0,0-1,1 1,-1-1,1 1,0-1,-1 1,1-1,0 1,0-1,0 1,0-1,0 0,0 0,0 1,0-1,0 0,1 0,-1 0,0 0,1-1,-1 1,1 0,-1 0,1-1,-1 1,1-1,-1 0,1 1,0-1,-1 0,1 0,1 0,72 1,-52-8,-4 1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19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49,'-18'200,"6"136,-7-202,38-176,13-56,-3 8,4 1,3 1,7-2,-31 67,1 1,1 1,1 1,0-1,2 2,0 1,2 0,-1 1,11-6,-27 21,0 0,0 0,0 1,0-1,1 1,-1-1,1 1,-1 0,1 0,0 0,-1 0,1 0,0 0,0 1,-1-1,1 1,0 0,0 0,0 0,0 0,-1 1,1-1,0 1,0 0,-1-1,1 1,0 0,-1 1,1-1,-1 0,1 1,-1 0,0-1,1 1,-1 0,0 0,0 0,-1 0,1 0,0 1,-1-1,1 1,-1-1,0 1,1 1,5 29,12 31,-18-62,0-1,0 0,0 1,0-1,0 0,0 0,0 0,1 0,-1 0,0 0,0-1,1 1,-1 0,1-1,-1 1,1 0,-1-1,1 0,-1 1,1-1,-1 0,1 0,0 0,-1 0,1 0,-1 0,1-1,-1 1,1 0,-1-1,1 1,-1-1,1 0,-1 1,0-1,1 0,-1 0,1-1,15-8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9T04:18:00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296 120,'-30'173,"16"-119,-37 128,-9-2,-32 57,76-196,-16 49,32-90,0 0,1-1,-1 1,0 0,0 0,1 0,-1-1,0 1,1 0,-1 0,0 0,1 0,-1 0,0 0,1 0,-1 0,0 0,1 0,-1 0,0 0,1 0,-1 0,0 0,1 0,-1 0,0 0,1 0,-1 0,0 0,1 1,-1-1,0 0,1 0,-1 0,0 1,0-1,1 0,-1 0,0 1,0-1,0 0,1 1,-1-1,0 0,0 1,0-1,0 0,0 1,0-1,1 0,-1 1,0-1,0 0,0 1,0-1,0 0,0 1,21-27,-7 5</inkml:trace>
  <inkml:trace contextRef="#ctx0" brushRef="#br0" timeOffset="537.656">296 175,'2'2,"1"-1,0 1,0 0,-1-1,1 1,-1 1,1-1,-1 0,0 0,0 1,0-1,0 1,-1 0,1 0,-1-1,1 1,-1 0,0 0,0 0,0 1,1 2,70 202,-57-154,2-2,2 0,2-1,12 15,44 22,-76-87,1 0,-1-1,0 1,0-1,0 1,0-1,1 0,-1 1,0-1,0 0,0 0,1 0,-1 0,0 0,0 0,1 0,-1 0,0 0,0-1,1 1,-1 0,0-1,0 1,0-1,0 0,0 1,1-1,-1 0,0 1,-1-1,1 0,0 0,0 0,0 0,0 0,-1 0,1 0,0 0,-1 0,1-1,-1 1,0 0,1 0,-1 0,0-1,17-62,-17 63,47-327,-37 243,-4 0,-4-78,2 117,2 35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0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537 116,'0'11,"1"28,-2-1,-1 1,-2-1,-1 0,-3 0,-1 1,-39 117,27-67,20-65,4-22</inkml:trace>
  <inkml:trace contextRef="#ctx0" brushRef="#br0" timeOffset="403.542">113 59,'36'-9,"0"2,0 1,0 2,0 1,37 3,99-11,-129 4,2 1,-1 2,0 3,35 2,-56 4,-6 1</inkml:trace>
  <inkml:trace contextRef="#ctx0" brushRef="#br0" timeOffset="685.02">0 821,'72'-19,"33"-7,14-3,-10 3,-12 6,-19 6,-13 2,-13 1,-10 4,-12 7,-11 4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2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62,'0'-1,"-1"1,1 0,-1-1,1 1,-1 0,1-1,-1 1,1 0,-1 0,1-1,-1 1,1 0,-1 0,1 0,-1 0,0 0,1 0,-1 0,1 0,-1 0,1 0,-1 0,1 0,-1 0,0 1,1-1,-1 0,1 0,-1 1,1-1,-1 0,1 1,0-1,-1 0,1 1,-1-1,1 1,0-1,-1 0,1 1,0-1,-1 1,1-1,0 1,0-1,0 1,-1-1,1 1,0 0,0-1,0 1,0-1,0 1,0-1,0 1,0 0,0-1,0 1,1 0,-7 39,6-39,-1 12,-2 15,2 0,1 0,1 0,1 0,4 15,-5-40,-1 0,1 0,0 0,0 0,0-1,0 1,0 0,1-1,-1 1,1-1,0 1,0-1,0 0,0 0,0 0,0 0,0 0,1 0,-1 0,1-1,-1 1,1-1,0 0,0 0,-1 0,1 0,0 0,0-1,0 1,0-1,0 0,0 0,0 0,0 0,0-1,0 1,0-1,0 1,-1-1,1 0,0 0,0-1,-1 1,1 0,-1-1,1 0,1-1,7-6,0-1,0 0,-2-1,1 0,-1-1,-1 0,0 0,-1-1,3-5,24-38,16-16,-28 105,-16-15,0-1,1-1,1 1,1-1,0-1,1 0,4 5,-11-16,0-1,-1 0,1 0,0 0,0-1,1 1,-1-1,0 0,1 0,0 0,-1 0,1 0,0-1,0 0,0 1,0-1,0-1,0 1,0-1,0 0,1 0,-1 0,0 0,0-1,0 1,0-1,0 0,0 0,0-1,0 1,-1-1,1 0,0 0,-1 0,2-1,10-9,-1-1,1-1,-2 0,0-1,-1 0,0-1,-1 0,-1-1,-1 0,0-1,-2 0,2-4,16-57,-26 79,1 0,0 1,-1-1,1 1,0-1,-1 0,1 0,0 1,-1-1,1 0,-1 0,1 1,-1-1,1 0,-1 0,1 0,-1 0,1 0,0 1,-1-1,1 0,-1 0,1 0,-1 0,1-1,-1 1,1 0,-1 0,1 0,-1 0,1 0,-1-1,1 1,0 0,-1 0,1-1,-1 1,1 0,0-1,-1 1,1 0,0-1,-1 1,1 0,0-1,0 1,-1-1,1 1,0-1,0 1,0-1,0 1,-1-1,1 1,0 0,0-1,0 1,0-1,0 1,0-1,0 1,0-1,1 1,-1-1,0 1,-26 30,14-10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4.6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0,'-17'4,"0"1,1 0,0 2,0-1,0 2,1 0,0 1,0 1,1 0,0 0,1 2,1 0,-1 0,2 1,0 0,-6 10,16-19,-1-1,1 0,0 1,0-1,0 1,0-1,1 1,0-1,-1 1,1-1,1 1,-1 0,0-1,1 1,0-1,0 1,0-1,0 1,0-1,1 0,-1 0,1 0,0 0,0 0,0 0,1 0,-1 0,1-1,-1 1,1-1,0 0,0 0,0 0,0 0,0 0,0-1,1 1,-1-1,0 0,1 0,-1 0,1-1,0 1,-1-1,1 0,-1 0,1 0,-1 0,1-1,0 1,2-2,8-2,0-1,-1 0,0-2,0 1,-1-1,1-1,-2 0,1-1,-1 0,0-1,-1 0,0-1,-1 0,4-6,3-1,-16 17,1 0,-1 0,1 0,-1 0,1 0,-1 0,1 1,0-1,-1 0,1 0,0 0,0 1,0-1,0 0,0 1,-1-1,1 1,0-1,0 1,1-1,-1 1,0 0,0 0,0-1,0 1,0 0,0 0,0 0,0 0,0 0,0 0,1 0,-1 1,0-1,0 0,0 1,0-1,0 1,0-1,0 1,0-1,0 1,-1 0,1-1,0 1,0 0,0 0,-1-1,1 1,0 0,-1 0,1 0,-1 0,1 0,-1 0,1 0,-1 0,0 1,31 41,-14-24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1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0 306,'208'-223,"-207"222,0 0,-1 0,1 0,0 0,-1 0,1 0,0 1,0-1,0 0,0 0,0 1,0-1,0 0,0 1,0-1,0 1,0-1,0 1,0-1,1 1,-1 0,0 0,0 0,0 0,1 0,-1 0,0 0,0 0,0 0,1 0,-1 0,0 1,0-1,0 1,0-1,0 1,0-1,0 1,0 0,0-1,0 1,0 0,0 0,0 0,0-1,0 1,-1 0,1 0,0 0,-1 0,1 1,-1-1,1 0,-1 0,0 0,1 0,-1 0,0 1,0-1,0 0,0 0,0 1,0 0,2 9,-2-5,0 0,1 0,-1 0,1 0,0 0,1 0,0 0,0 0,0 0,0-1,1 1,0-1,0 1,1-1,-1 0,1-1,0 1,0-1,1 1,-1-1,1-1,0 1,0-1,0 1,1-1,-1-1,1 1,-1-1,1 0,0 0,6-3,0 0,-1 0,1-1,0-1,-1 0,0 0,0-1,0-1,0 0,-1 0,0-1,0 0,0-1,-1 0,0-1,0 0,-1 0,0-1,0 0,-1 0,2-4,-8 12,62-103,-52 81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1,'-10'38,"-2"33,-1 13,4-3,2-10,2-8,3-10,1-4,1-5,0-6,1-5,-1-2,1-3,-1 0,0-1,-4-5,-2-6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5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1,'57'4,"29"3,5-1,-4-2,-12 0,-14-2,-12-1,-15 0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1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112 0,'0'55,"3"27,-4 1,-4-1,-3 0,-4-1,-15 52,-31 109,54-231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19,'43'5,"34"1,13 0,-4-6,-7-3,-12-1,-12 1,-12 0,-7 0,-6 2,-7-5,-4 0,-4 0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1,'-10'23,"1"1,1 0,1 0,1 1,1 0,1 0,2 0,0 0,2 14,1-35,0 0,0 1,0-1,1 0,-1 1,1-1,0 0,1 0,-1 0,1-1,-1 1,1-1,0 1,1-1,-1 0,0 0,1 0,0-1,0 1,0-1,0 0,0 0,0 0,0-1,0 0,1 1,-1-1,1-1,-1 1,1-1,-1 1,1-1,-1-1,1 1,-1-1,1 1,-1-1,1-1,-1 1,0-1,0 1,0-1,0 0,0-1,0 1,0-1,0 1,0-2,3-2,0-1,-1 0,1 0,-1 0,-1-1,1 0,-1 0,-1 0,1-1,-2 1,1-1,-1 0,0-1,-1 1,0 0,-1-1,1 1,-2-1,0 1,0-1,0 1,-1-1,-1 0,0 5,1 0,-2 0,1 1,0-1,-1 1,0 0,0 0,0 0,0 0,-1 0,0 0,0 1,0 0,0 0,-1 0,-16-11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2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0 195,'560'0,"-439"21,-151-40,-192-61,187 67,-56-33,91 45,-1 1,1-1,-1 0,1 0,-1 1,1-1,-1 0,1 0,0 0,0 0,-1 1,1-1,0 0,0 0,0 0,0 0,0 0,0 0,0 0,0 1,0-1,0 0,1 0,-1 0,0 0,1 0,-1 1,0-1,1 0,-1 0,1 1,-1-1,1 0,0 1,-1-1,1 0,0 1,-1-1,1 1,0-1,0 1,-1-1,1 1,0 0,0-1,0 1,0 0,0 0,43-17,-20 11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8:57.5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347 338,'-60'21,"46"-18,1 1,-1 0,1 1,0 1,1 0,-1 0,1 1,1 1,-1 0,-7 8,18-14,-1 1,1 0,0-1,0 1,0 0,1 0,-1 0,1 0,-1 0,1-1,0 1,0 0,0 0,0 0,1 0,-1 0,1 0,0 0,0 0,0-1,0 1,0 0,1-1,-1 1,1-1,-1 1,1-1,0 0,0 0,0 0,1 0,-1 0,0 0,1 0,-1-1,1 1,2 0,16 20,-13-13,37 56,-44-63,0 0,0 0,0 0,-1 0,1 0,0 0,-1 0,0 0,0 0,1 0,-1 0,0 0,-1 1,1-1,0 0,-1 0,1 0,-1 0,1 0,-1 0,0 0,0 0,0 0,0-1,0 1,-1 0,1-1,0 1,-1-1,1 1,-1-1,0 1,1-1,-1 0,-187 68,166-58,5-2</inkml:trace>
  <inkml:trace contextRef="#ctx0" brushRef="#br0" timeOffset="4619.863">601 0,'4'7,"0"0,0 0,-1 1,0-1,0 1,-1-1,0 1,0 0,-1 0,0 0,0 0,-1 0,0 0,-1 8,1-1,-1 244,-25-93,13-122,10-38,1 1,0-1,0 0,0 1,1-1,0 1,0 0,1-1,0 1,0 0,0-1,1 1,1 4,-2-10,0 0,0 0,0 0,1 0,-1-1,0 1,1 0,-1 0,0 0,1 0,0 0,-1 0,1-1,-1 1,1 0,0-1,0 1,-1 0,1-1,0 1,0-1,0 1,0-1,-1 1,1-1,0 0,0 1,0-1,0 0,0 0,0 0,0 0,0 0,0 0,0 0,0 0,0 0,0 0,0 0,0-1,0 1,0 0,0-1,0 1,0-1,-1 1,1-1,0 1,0-1,-1 0,1 1,0-1,0 0,-1 0,42-47,-35 39,132-187,-138 195,-1-1,1 1,-1 0,0 0,1 0,0 0,-1 0,1 0,0 1,-1-1,1 0,0 0,0 0,0 1,0-1,-1 0,1 1,0-1,0 1,0-1,1 1,-1-1,0 1,0 0,0-1,0 1,0 0,0 0,0 0,1 0,-1 0,0 0,0 0,0 1,0-1,0 0,0 1,0-1,0 0,1 1,-1-1,-1 1,1 0,0-1,0 1,0 0,0-1,0 1,0 0,-1 0,1 0,0 0,-1 0,1 0,24 96,-16-37,-3-45,0-8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2.5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86,'-9'10,"1"0,0 0,0 1,1 0,0 0,1 1,0 0,1 0,1 0,0 1,0 0,1-1,1 1,0 0,1 5,1-14,1 1,-1-1,1 0,0 0,1-1,-1 1,0 0,1 0,0 0,0-1,0 1,1-1,-1 0,1 0,0 0,-1 0,1 0,1 0,-1-1,0 1,1-1,-1 0,1 0,0 0,-1-1,1 1,0-1,0 0,0 0,0 0,0-1,0 1,0-1,0 0,1 0,-1-1,0 1,0-1,0 0,0 0,0 0,0 0,-1-1,1 0,0 0,-1 0,1 0,-1 0,0-1,1 1,-1-1,1-1,6-5,0 1,0-2,-1 1,0-1,-1-1,0 0,-1 0,0 0,-1-1,0 0,-1 0,0-1,-1 0,0 1,-1-1,0 0,-1-1,-1-4,-1 14,0 0,-1 1,1 0,-1-1,0 1,0-1,0 1,-1 0,1 0,-1 0,1 0,-1 0,0 0,0 0,-1 0,1 1,-1-1,1 1,-1 0,0-1,0 1,0 1,0-1,0 0,0 1,0-1,-1 1,1 0,0 0,-1 0,1 1,-1-1,1 1,-1 0,1 0,-1 0,1 1,-1-1,1 1,-1-1,1 1,0 0,-1 1,1-1,0 0,0 1,0 0,0 0,0 0,0 0,-1 1,-22 15</inkml:trace>
  <inkml:trace contextRef="#ctx0" brushRef="#br0" timeOffset="953.803">565 1,'-45'109,"43"-99,0 0,1 0,0 1,1-1,0 0,0 0,1 1,1-1,0 0,0 0,0 0,2 0,-1-1,1 1,1 0,-3-5,1-1,-1 1,1-1,0 0,0 0,0-1,1 1,-1 0,1-1,0 0,0 0,0 0,1-1,-1 1,0-1,1 0,0 0,-1-1,1 1,0-1,0 0,0 0,0-1,0 1,0-1,0 0,0-1,0 1,-1-1,1 0,4-1,0-2,1 1,-1-2,0 1,-1-1,1-1,-1 0,0 0,0 0,-1-1,0 0,4-6,22-18,-31 30,1-1,0 1,-1 0,1 0,0 0,0 0,-1 1,1-1,0 1,0 0,0-1,0 1,0 1,0-1,0 0,0 1,0-1,-1 1,1 0,0 0,0 0,-1 0,1 1,0-1,-1 1,0-1,1 1,-1 0,0 0,0 0,0 0,1 1,31 18,-26-18,0-1,1 0,-1 0,1-1,-1 0,1 0,-1-1,1 0,-1 0,1-1,-1 0,1-1,-1 0,0 0,0-1,0 0,0 0,0-1,0 0,-1-1,0 1,0-1,0-1,-1 1,0-1,0 0,0-1,3-3,73-106,-76 78,-13 26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06.8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24,'0'-1,"1"1,-1 0,0-1,1 1,-1 0,1-1,-1 1,1 0,-1 0,1-1,-1 1,1 0,-1 0,1 0,0 0,-1 0,1 0,-1 0,1 0,-1 0,1 0,-1 0,1 0,0 0,-1 0,1 0,-1 1,1-1,-1 0,1 0,-1 1,1-1,-1 0,0 1,1-1,-1 0,1 1,-1-1,0 1,1-1,-1 1,0-1,1 1,-1-1,0 1,0-1,0 1,1-1,-1 1,0-1,0 1,0-1,0 1,0 0,0-1,0 1,0-1,0 1,0-1,-1 1,7 39,-6-39,-16 206,-19-43,-37 23,71-183,0 0,1 0,-1 0,1 0,0 0,0 0,0 1,0-1,1 0,0 0,0 0,0 0,0-1,0 1,1 0,0 0,0-1,0 1,0-1,0 1,1-1,-1 0,1 0,0 0,0 0,0-1,1 1,-1-1,0 0,1 0,0 0,-1 0,1-1,0 1,0-1,0 0,0 0,0-1,0 1,0-1,0 0,0 0,1 0,66 0,-59-6</inkml:trace>
  <inkml:trace contextRef="#ctx0" brushRef="#br0" timeOffset="335.375">1 390,'19'0,"16"0,7 0,1 0,-2 0,-3 0,-4 0,-2 0,-2 0,-1 0,-1 0,-1 0,-4 0</inkml:trace>
  <inkml:trace contextRef="#ctx0" brushRef="#br0" timeOffset="919.253">678 24,'2'1,"0"0,0 1,-1-1,1 1,0 0,-1-1,1 1,-1 0,1 0,-1 0,0 0,0 0,0 0,0 0,0 1,-1-1,1 0,-1 0,1 1,-1-1,0 0,0 1,0-1,0 0,0 1,0 0,-21 190,-10 30,2-15,29-207,-1 1,1-1,0 1,0 0,0-1,0 1,0-1,0 1,0 0,1-1,-1 1,1-1,-1 1,1-1,-1 1,1-1,0 1,0-1,0 0,-1 1,1-1,1 0,-1 0,0 0,0 0,0 0,1 0,-1 0,0 0,1 0,-1 0,1-1,-1 1,1-1,-1 1,1-1,-1 0,1 1,-1-1,1 0,0 0,-1 0,1 0,-1 0,1-1,0 1,-1 0,2-1,69-38,118-109,-189 147,1 0,-1 0,0 0,0 1,1-1,-1 0,1 1,-1-1,1 1,-1-1,1 1,-1-1,1 1,-1 0,1 0,-1 0,1 0,-1 0,1 0,-1 1,1-1,-1 0,1 1,-1-1,1 1,-1-1,1 1,-1 0,0 0,1-1,-1 1,0 0,0 0,0 0,0 1,0-1,0 0,0 0,0 1,0-1,0 0,-1 1,1-1,-1 0,1 1,-1-1,1 1,-1-1,0 2,24 88,-23-89,-1 1,0-1,1 0,-1 0,1 1,0-1,0 0,0 0,0 0,0 0,0 0,1 0,-1 0,1-1,-1 1,1 0,0-1,0 1,-1-1,1 0,0 1,0-1,1 0,8 0</inkml:trace>
  <inkml:trace contextRef="#ctx0" brushRef="#br0" timeOffset="1630.015">1496 446,'-34'21,"1"2,1 1,0 1,2 2,2 1,-25 30,20 8,32-65,1 1,0-1,0 1,-1-1,1 1,0-1,0 1,1-1,-1 1,0-1,0 1,1-1,-1 1,1-1,-1 0,1 1,-1-1,1 0,0 1,0-1,0 0,0 0,0 0,0 0,0 1,0-2,0 1,1 0,-1 0,0 0,0 0,1-1,-1 1,1-1,-1 1,1-1,-1 1,0-1,1 0,0 0,-1 0,1 0,-1 0,1 0,0 0,11-2,0 0,-1-1,1-1,-1 0,0-1,0 0,0 0,-1-1,0-1,0 0,0-1,-1 0,0 0,0-2,-3 4,127-112,-134 118,-1 1,1-1,-1 1,1-1,0 1,-1 0,1-1,0 1,0-1,-1 1,1 0,0-1,0 1,0 0,0-1,0 1,0 0,0-1,0 1,0 0,0-1,0 1,0 0,0-1,1 1,-1 0,0-1,0 1,1-1,-1 1,0-1,1 1,-1 0,1-1,-1 1,1-1,-1 0,1 1,-1-1,1 1,-1-1,1 0,0 1,-1-1,1 0,-1 0,1 1,0-1,-1 0,1 0,0 0,-1 0,1 0,0 0,-1 0,1 0,0 0,-1 0,1 0,0-1,-1 1,1 0,0 0,-1-1,-1 10,-1-4,1 1,-1-1,1 1,1-1,-1 1,1-1,0 1,0-1,0 1,1-1,0 1,0-1,0 0,1 1,-1-1,2 0,-1 0,0 0,1 0,0 0,0-1,0 1,1-1,-1 0,1 0,0 0,1 0,-1-1,0 0,1 0,0 0,0 0,0-1,1 1,7-2,0 0,0-1,0-1,-1 0,1-1,0 0,-1-1,1 0,-1-1,0 0,0-1,0-1,-1 0,0 0,0-1,-1 0,1-1,-2 0,1-1,-1 0,4-5,139-156,-132 148,0-1,-1-1,-2 0,0-1,-2-1,-1-1,0 0,-3 0,0-2,-1 1,-2-1,4-29,-11 52,-1 0,0 0,-1 0,1 0,-1 0,0 0,-1 0,0 0,1 1,-2-1,1 1,-1-1,-1-1,3 5,0 0,-1 1,1-1,0 1,-1-1,1 1,-1-1,0 1,1 0,-1 0,0 0,0 0,0 0,0 0,0 1,0-1,0 0,0 1,0 0,0 0,0-1,0 1,0 0,0 0,0 1,0-1,0 0,0 1,0-1,0 1,0 0,0 0,0 0,0 0,0 0,0 0,1 0,-1 0,0 1,-12 11,0 0,1 0,1 2,0 0,1 0,0 1,2 0,-1 1,2 0,0 0,2 1,0 0,0 0,2 0,-1 6,5-23,-6 29,0 0,3 0,0 1,2-1,1 1,3 14,-4 97,1-140,1 0,-1-1,0 1,0-1,0 1,0 0,-1-1,1 1,0-1,-1 1,1-1,-1 1,1 0,-1-1,0 0,0 1,1-1,-1 1,0-1,0 0,0 0,-1 0,1 0,0 1,0-2,-1 1,1 0,0 0,-1 0,1 0,-1-1,1 1,-1-1,1 1,-1-1,0 0,1 0,-1 1,1-1,-1 0,0 0,1-1,-1 1,1 0,-1 0,0-1,1 1,-1-1,1 1,-1-1,1 0,0 0,-2 0,-9-10</inkml:trace>
  <inkml:trace contextRef="#ctx0" brushRef="#br0" timeOffset="1866.988">1750 305,'43'0,"34"0,8 0,0 0,-11 0,-7 0,-11 0,-10 0,-8 0,-5 0,-5 0,-6 0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1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338 113,'0'0,"0"1,0-1,0 0,0 1,0-1,-1 1,1-1,0 0,0 1,0-1,0 1,1-1,-1 0,0 1,0-1,0 1,0-1,0 0,0 1,0-1,1 0,-1 1,0-1,0 0,1 1,-1-1,0 0,0 1,1-1,-1 0,0 0,1 1,-1-1,1 0,-1 0,0 0,1 1,-1-1,0 0,1 0,-1 0,1 0,-1 0,0 0,1 0,-1 0,1 0,-1 0,0 0,1 0,-1 0,1 0,-1 0,0-1,1 1,-1 0,1 0,-1 0,0-1,1 1,-1 0,0 0,0-1,1 1,-1 0,0-1,-4 42,3-37,-21 191,-32 119,16-187,35-114,7-19,1-6</inkml:trace>
  <inkml:trace contextRef="#ctx0" brushRef="#br0" timeOffset="275.474">0 395,'48'5,"30"1,7 0,-2-1,-10-1,-12-2,-13-1,-8-5,-8-3,-8 1</inkml:trace>
  <inkml:trace contextRef="#ctx0" brushRef="#br0" timeOffset="781.531">734 1,'-17'64,"4"1,2 1,3 0,2 5,33 204,-21-155,-6-118,1-1,0 0,0 0,-1 0,1 0,0 0,0 0,0 0,0 0,0-1,0 1,1 0,-1-1,0 1,0 0,0-1,1 0,-1 1,0-1,1 0,-1 1,0-1,1 0,-1 0,0 0,1 0,-1 0,0-1,1 1,-1 0,0-1,0 1,1 0,-1-1,0 0,0 1,0-1,1 0,50-29,-47 26,118-85,-121 88,-1 0,1 1,-1-1,0 1,1-1,-1 1,1-1,-1 1,1 0,-1 0,1 0,-1 0,1 0,0 0,-1 1,1-1,-1 0,0 1,1-1,-1 1,1-1,-1 1,0 0,1-1,-1 1,0 0,0 0,1 0,-1 0,0 0,0 0,0 1,0-1,-1 0,1 0,0 1,0-1,-1 1,1-1,-1 1,19 65,-17-59,11 66,-7-56</inkml:trace>
  <inkml:trace contextRef="#ctx0" brushRef="#br0" timeOffset="1777.678">1298 649,'9'5,"0"0,0 0,0-2,1 1,-1-1,1 0,0-1,-1 0,1-1,0 0,0 0,0-1,0 0,1-1,-2 0,1-1,0 0,0 0,0-1,-1-1,0 1,1-1,-1-1,-1 0,1 0,-1-1,0 0,0 0,-1-1,5-4,13-58,-25 67,1 0,-1 1,0-1,0 0,0 1,1-1,-1 0,-1 1,1-1,0 0,0 1,-1-1,1 0,-1 1,1-1,-1 1,0-1,0 1,1-1,-1 1,0 0,0-1,-1 1,1 0,0 0,0-1,-1 1,1 0,0 0,-1 1,1-1,-1 0,1 0,-1 1,1-1,-1 1,0-1,1 1,-1 0,-1-1,-5 3,0 1,0-1,0 1,1 1,-1-1,1 2,0-1,0 0,0 1,0 1,1-1,0 1,0 0,1 0,0 1,0-1,0 1,-1 4,0-3,0 1,1 0,0 0,1 1,0 0,0-1,1 1,0 0,1 1,0-1,1 0,0 1,0-1,1 1,0-1,1 1,1-1,-1 1,2 1,-1-8,0 0,0 0,0-1,1 1,-1-1,1 1,0-1,-1 0,2 0,-1 0,0-1,0 1,1-1,0 0,-1 0,1 0,0 0,0-1,0 1,0-1,0 0,0 0,1-1,-1 1,0-1,0 0,1 0,-1 0,0-1,0 0,3 0,130-42,-95 21,-2-1,0-2,-2-2,-1-1,-1-2,-1-2,-2-1,9-13,5-36,-47 81,1-1,0 0,-1 0,0 1,1-1,-1 0,0 0,0 0,0 0,0 1,0-1,0 0,0 0,-1 0,1 0,-1 1,0-1,1 0,-1 0,0 1,0-1,0 1,0-1,0 1,0-1,0 1,-1 0,1-1,0 1,-1 0,1 0,-1 0,0 0,1 0,-1 0,0 1,1-1,-1 0,0 1,0-1,0 1,1 0,-1 0,0 0,0 0,0 0,-1 0,-8 1,0 1,0 0,0 1,0 0,1 1,-1 0,1 0,0 1,0 1,1 0,-1 0,1 1,1 0,-1 0,1 1,-3 4,8-10,0 0,1 0,-1 0,1 0,0 1,0-1,0 1,0 0,0-1,0 1,1 0,-1 0,1 0,0 0,0 0,0 1,0-1,0 0,1 0,-1 1,1-1,0 0,0 1,0-1,1 0,-1 0,1 1,0-1,0 0,0 0,0 0,0 0,1 0,0 0,-1 0,1 0,0-1,0 1,0-1,1 1,-1-1,1 0,-1 0,1 0,0 0,-1 0,1-1,0 1,0-1,1 0,11 3,1-1,0 0,1-1,-1-1,0-1,0 0,1-1,3-2,66 1,-83 3,0-1,0 1,0 0,0 0,0 0,0 0,0 1,0-1,0 1,0 0,-1 0,1 0,-1 0,0 0,1 0,-1 1,0-1,0 1,0 0,-1-1,1 1,-1 0,1 0,-1 0,0 0,0 0,0 1,0 2,0-2,0 1,1-1,-1 0,1 0,0 0,0 0,1 0,-1 0,1-1,0 1,0-1,0 0,0 0,0 0,1 0,-1 0,1-1,1 1,9 0,-1-1,1-1,0-1,0 0,-1 0,1-1,-1-1,1-1,-1 0,1 0,-1-1,-1-1,1 0,0-1,-1 0,0-1,-1 0,6-5,4-2,0 0,-1-1,0-1,-2 0,0-2,0 0,-2-1,0-1,-2-1,8-13,-20 32,0 1,-1-1,1 0,-1 0,0 0,1 0,-1-1,0 1,0 0,-1 0,1-1,0 1,-1-1,1 1,-1 0,0-1,0 1,0-1,0 1,0-1,0 1,-1-1,1 1,-1 0,0-1,1 1,-1 0,0 0,-1-1,1 1,0 0,-1 0,1 0,-1 0,1 1,-1-1,0 0,0 1,0-1,0 1,0-1,0 1,0 0,0 0,-1 0,1 0,0 1,-1-1,1 0,-1 1,1 0,-11 0,0 2,0 0,1 0,-1 1,1 1,0 0,0 1,0 0,1 1,0 0,0 0,0 1,1 1,0 0,0 1,1-1,0 2,0-1,1 1,-1 3,1-5,1-1,0 1,1 0,-1 1,1-1,1 1,0 0,0 1,1 0,0-1,1 1,0 0,0 1,1-1,0 0,1 1,0-1,1 1,0-1,1 1,0-1,1 0,0 1,0-1,1 0,0 0,1 0,0 0,4 5,4-3,1 0,0-2,1 1,0-2,0 0,1-1,0 0,0-1,1-1,0 0,0-1,0-1,1-1,0 0,-1-1,1 0,0-2,6 0,-1 1,0 0,0-2,-1 0,1-1,-1-1,1-1,-1-1,8-4,0-3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6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1,'0'10,"0"12,5 3,1 2,0 1,-1 0,-2 1,-1 0,-1 0,0-1,-1 1,-5-1,-7-5,0-5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5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1,'14'14,"10"10,1 1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16.1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249 1,'-9'2,"0"0,1 0,-1 1,1 0,0 1,0 0,0 0,0 0,1 1,-7 6,11-9,1 0,0 0,0 1,0-1,0 1,0-1,1 1,-1-1,1 1,0 0,-1 0,1 0,1 0,-1 0,0 0,1 0,-1 0,1 0,0 0,0 1,0-1,1 0,-1 0,1 0,-1 0,1 0,0 0,0 0,1 0,-1-1,1 1,0 1,26 39,-23-37,0-1,-1 1,0-1,0 1,0 1,0-1,-1 0,0 1,-1 0,1-1,-1 1,-1 0,1 0,-1 1,0-1,-1 0,0 0,0 0,0 0,-1 1,-1 1,-2-4,0 1,0-1,-1-1,1 1,-1 0,-1-1,1 0,0 0,-1-1,0 0,0 1,0-2,0 1,0-1,-1 0,1 0,-1-1,0 0,1 0,-1-1,0 1,-1-2,-46 3,29-2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6.5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358 59,'-7'-6,"0"0,-1 0,0 1,0 0,0 0,0 1,-1 0,0 1,0 0,0 0,0 0,0 2,0-1,-1 1,1 0,0 1,-1 0,1 0,-1 1,1 1,0-1,0 1,0 1,0 0,0 0,0 1,1 0,-6 3,4 3,0 1,0 0,1 0,0 1,1 0,1 1,0-1,0 1,2 1,-1-1,2 1,-3 9,7-17,0 0,0 0,1 0,0 0,0 0,0 0,1 0,0 0,0-1,0 1,1-1,0 0,0 1,0-1,1-1,0 1,-1 0,2-1,-1 0,0 0,1 0,0 0,0-1,0 0,0 0,1 0,-1-1,1 0,-1 0,1 0,0 0,0-1,0 0,0-1,0 1,0-1,0 0,0 0,0-1,-1 0,1 0,0 0,0-1,3-1,9-5,0-1,0 0,-1-1,-1-1,0-1,0 0,-1-1,3-4,-15 14,51-51,52-37,-104 89,1 1,-1 0,0 0,0 0,1 0,-1 1,0-1,1 0,-1 1,1 0,-1 0,0-1,1 1,-1 1,1-1,-1 0,1 1,-1-1,0 1,1-1,-1 1,0 0,0 0,1 0,-1 1,0-1,0 0,0 1,0 0,-1-1,1 1,0 0,-1 0,1 0,-1 0,1 0,-1 0,0 0,0 0,0 1,0-1,-1 0,27 105,-26-98,0 1,0-1,1 0,0 0,0 0,1-1,1 1,-1-1,1 1,1-1,-1 0,1 0,1-1,-1 0,1 0,1 0,-1-1,1 1,0-2,1 1,-1-1,1 0,0 0,1-1,-1-1,0 1,1-1,0 0,3 0,43 1,-30-3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47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1 456,'1'214,"-2"-210,1-1,0 1,1-1,-1 1,0-1,1 1,0-1,0 0,0 1,0-1,1 0,-1 0,1 1,0-1,0-1,0 1,0 0,0 0,1-1,-1 1,1-1,0 0,0 0,0 0,0 0,0 0,0-1,0 1,0-1,1 0,-1 0,0 0,1 0,-1-1,1 1,-1-1,1 0,-1 0,1 0,0-1,-1 1,0-1,1 0,-1 0,3-1,9-4,0-2,-1 1,0-2,0 0,-1-1,0 0,-1 0,10-12,-10 11,94-86,-106 98,0 0,0 0,0 0,-1 0,1-1,0 1,0 0,0 0,1 0,-1 0,0 0,0-1,0 1,1 0,-1 0,0 0,1 0,-1-1,0 1,1 0,-1-1,1 1,0 0,-1-1,1 1,-1 0,1-1,0 1,0-1,-1 1,1-1,0 0,0 1,-1-1,1 0,0 1,0-1,0 0,0 0,0 0,-1 0,1 0,0 0,0 0,0 0,0 0,0 0,-1 0,1-1,0 1,0 0,0-1,0 1,-1 0,1-1,0 1,-1-1,1 1,0-1,-1 0,1 1,0-1,-1 0,1 1,-1-1,1 0,-1 1,0-1,1 0,-1 0,1 44,-2-37,0-1,0 0,1 1,0-1,0 1,0-1,1 0,-1 1,1-1,1 0,-1 0,1 0,0 1,0-2,0 1,1 0,0 0,0-1,0 1,0-1,1 0,-1 0,1 0,0-1,0 1,1-1,0 0,3 1,-1-1,1-1,0 1,0-1,0-1,0 0,0 0,1 0,-1-1,0 0,0-1,1 0,-1 0,0-1,0 0,0 0,0-1,-1 0,1 0,-1-1,2-1,5-3,0 0,0-1,-1 0,0-2,-1 1,0-1,-1-1,0 0,-1-1,4-7,-11 16,0-1,0 0,-1 0,0 0,0 0,0-1,-1 1,1-1,-1 1,-1-1,1 1,-1-1,0 1,0-1,-1 1,1-1,-1 0,-1 1,1 0,-2-3,-3-10</inkml:trace>
  <inkml:trace contextRef="#ctx0" brushRef="#br0" timeOffset="6716.496">1016 89,'2'0,"-1"0,0 0,1 0,-1 0,0 1,1-1,-1 1,0-1,1 1,-1-1,0 1,0 0,0-1,1 1,-1 0,0 0,0 0,0 0,-1 0,1 0,0 0,0 0,0 1,-1-1,1 0,-1 0,1 1,-1-1,1 0,-1 1,0-1,1 0,-1 1,0-1,0 0,0 1,0-1,0 1,-1-1,1 0,0 1,-1-1,1 0,-1 1,0 0,2 6,28 193,-29 108,-1-308,1 0,0-1,-1 1,1 0,0-1,0 1,0 0,0-1,0 1,0 0,0 0,0-1,0 1,0 0,0 0,0-1,1 1,-1 0,0-1,0 1,1 0,-1-1,0 1,1-1,-1 1,1 0,-1-1,1 1,-1-1,1 1,-1-1,1 0,0 1,-1-1,1 1,-1-1,1 0,0 0,-1 1,1-1,0 0,0 0,-1 0,1 0,0 0,-1 0,1 0,0 0,0 0,-1 0,1 0,0 0,-1 0,1-1,0 1,0 0,-1 0,1-1,-1 1,1-1,0 1,-1-1,1 1,-1-1,1 1,-1-1,1 1,-1-1,31-41,-9-7,-17 35,1 0,0 0,1 0,1 1,0 0,0 1,2-1,-1 2,1-1,1 1,10-8,-19 18,-1 0,1-1,-1 1,1 0,0 0,-1 0,1 1,0-1,0 0,0 1,0-1,-1 1,1-1,0 1,0 0,0 0,0 0,0 0,0 0,0 1,0-1,0 0,0 1,0-1,-1 1,1 0,0 0,0 0,-1 0,1 0,0 0,-1 0,1 0,-1 1,0-1,1 0,-1 1,0 0,1 0,23 76,-25 69,14-111,-2-29</inkml:trace>
  <inkml:trace contextRef="#ctx0" brushRef="#br0" timeOffset="7731.752">1553 596,'138'-14,"-133"12,0 1,0-1,0-1,-1 1,1 0,0-1,-1 0,0 0,0 0,0-1,0 0,0 1,-1-1,1-1,-1 1,0 0,0-1,-1 1,1-1,-1 0,0 0,-1 0,1 0,0-5,-1 8,0-1,0 0,-1 0,1 0,-1 1,0-1,0 0,0 0,0 0,0 0,-1 1,1-1,-1 0,0 0,0 0,0 1,0-1,0 1,0-1,-1 1,1-1,-1 1,0 0,0-1,0 1,0 0,0 0,0 1,0-1,-1 0,1 1,-1-1,1 1,-1 0,0 0,1 0,-1 0,0 0,0 1,1-1,-1 1,0 0,0 0,0 0,0 0,0 0,1 1,-1-1,-2 2,-4 0,-1 0,1 1,0 0,0 1,1 0,-1 0,1 1,0 0,0 1,0 0,1 0,0 0,0 1,1 0,-1 1,2-1,-1 1,1 0,0 0,1 1,0 0,0-1,1 1,0 1,0-1,1 0,1 1,-1 2,2-8,1 0,-1 0,1 0,0 0,0 0,0 0,1 0,-1 0,1-1,0 1,0 0,0-1,0 0,1 1,0-1,-1 0,1 0,0-1,1 1,-1-1,0 1,1-1,-1 0,4 1,96 33,-92-34,6 3,0-1,1-1,-1-1,1 0,0-1,0-1,-1-1,1 0,0-2,-1 0,1 0,-1-2,0 0,0-1,-1-1,0-1,0 0,-1-1,0 0,0-1,-1-1,12-12,-12 9,-1-1,-1-1,-1 0,0-1,-2 0,1 0,-2-1,0-1,-1 0,-6 17,0 1,0-1,0 0,0 0,-1 1,1-1,0 0,-1 0,1 0,-1 0,0 0,0 0,1 0,-1 0,0 0,-1 1,1-1,0 0,-1 0,1 0,-1 0,1 0,-1 0,0 1,0-1,0 0,0 1,0-1,0 0,0 1,-1 0,1-1,0 1,-1 0,1-1,-1 1,0 0,1 0,-1 0,0 0,0 1,1-1,-1 0,0 1,0-1,0 1,0 0,0 0,0 0,0 0,0 0,0 0,0 0,-9 4,1 0,0 0,0 1,1 1,-1-1,1 1,1 1,-1 0,1 0,0 1,0 0,1 0,0 1,1 0,0 0,0 0,1 1,0 0,0 3,3-9,1-1,0 0,0 0,0 1,0-1,1 1,-1-1,1 1,0-1,0 0,0 1,1-1,-1 1,1-1,0 1,0-1,0 0,0 0,0 1,1-1,-1 0,1 0,0 0,0-1,0 1,1 0,-1-1,1 1,-1-1,1 0,0 0,0 0,0 0,0 0,114 41,-103-41,-1-2,1 1,-1-2,0 0,1-1,-1 0,0-1,0 0,0-1,-1 0,1-1,-1-1,0 0,0 0,-1-2,0 1,0-1,0-1,10-10,0 0,-1-2,-1 0,-1-1,-1-1,-1 0,-1-1,0-3,1-1,0-1,-2 0,-1-1,-2-1,0 0,-3 0,0-1,2-28,-9 56,-1 0,1 0,-1 1,0-1,0 0,-1 0,1 0,-1 1,0-1,0 0,0 0,0 1,-1-1,1 1,-1-1,0 1,0 0,0 0,-1 0,1 0,-1 0,1 0,-1 1,0-1,0 1,0 0,-1 0,1 0,0 0,-1 0,1 1,-1-1,0 1,1 0,-1 0,0 1,0-1,1 1,-1 0,0 0,0 0,0 0,0 1,1-1,-1 1,0 0,1 0,-1 1,-1 0,-3 2,1 1,0 0,-1 0,2 1,-1-1,1 2,0-1,0 1,0 0,1 0,0 0,1 1,0-1,0 1,0 0,1 1,1-1,-1 1,1-1,0 1,1-1,0 1,1 0,0 0,0 0,1-1,0 1,1 6,-2 6,1 0,1 0,0-1,2 1,0 0,2-1,0 0,7 14,140 276,-132-265,-12-27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49:30.4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6378 780,'10'-2,"0"0,0 0,0-1,0 0,-1-1,1 0,-1 0,0-1,8-6,16-9,-1-1,0-2,-2-1,0-1,-2-2,-1-1,-1-1,-2-1,-1-1,-1-2,-2 0,5-11,-18 31,1 0,-2 0,0-1,0 0,-1 0,-1 0,0-1,-1 1,-1-1,0 0,-1 0,-1 0,0 0,-1 0,-1 0,0 0,1 13,-1-1,1 1,-1 0,1-1,-1 1,0 0,0 0,0 0,-1 0,1 0,0 1,-1-1,1 1,-1-1,1 1,-1 0,1 0,-1 0,0 0,0 1,0-1,1 1,-1 0,0 0,0 0,0 0,0 0,1 0,-1 1,0-1,0 1,0 0,1 0,-1 0,1 0,-1 0,0 1,1-1,0 1,-1 0,1 0,0 0,0 0,0 0,0 0,1 0,-1 0,0 1,1-1,0 1,-18 19,1 0,2 1,0 1,1 1,2 0,1 0,0 2,2-1,-1 10,7-27,0 0,0 0,2 0,-1 1,1-1,0 1,1-1,0 1,1 0,0 0,0-1,1 1,0 0,1-1,0 1,0-1,1 1,1-1,-1 0,1 0,1-1,0 1,0-1,0 0,4 3,-3-4,0-1,0 0,1 0,0 0,0-1,1 0,-1-1,1 0,0 0,0 0,0-1,1 0,-1-1,1 0,0 0,-1-1,1 0,3 0,2 0,0 0,0-1,0-1,0 0,0-1,-1 0,1-1,0-1,-1 0,0-1,0 0,0-1,-1 0,0-1,0-1,2-2,-3 2,-1 2,0-1,0-1,-1 1,1-1,-2-1,1 0,-1 0,-1-1,0 0,0 0,-1 0,0-1,-1 0,0 0,0-1,0-4,-6 17,1 0,0 0,-1 0,1-1,-1 1,0 0,1 0,-1 0,0-1,1 1,-1 0,0-1,0 1,0-1,1 1,-1-1,0 1,0-1,0 1,0-1,0 0,0 1,0-1,0 0,0 0,0 0,0 0,0 0,0 0,0 0,0 0,0 0,0-1,0 1,0 0,0-1,0 1,0-1,0 1,0-1,1 1,-1-1,0 1,0-1,0 0,1 1,-1-1,1 0,-1 0,0 0,1 0,-1 1,1-1,-1 0,1 0,0 0,0 0,-1 0,1 0,0 0,0 0,0 0,0 0,0 0,0 0,0 0,0 0,0 0,1-1,-9 12,0 0,1 1,0 0,1 0,0 0,1 1,0 0,1 0,0 0,1 1,1-1,0 1,0 0,1 0,1-1,0 1,1 0,0 0,2 3,-1-11,0 0,0 0,0-1,1 1,0 0,0-1,0 0,1 0,-1 0,1 0,0-1,0 1,0-1,1 0,-1 0,1-1,-1 1,1-1,0 0,0 0,0-1,0 1,1-1,-1 0,0 0,0-1,1 0,-1 0,0 0,1-1,-1 1,0-1,0 0,0-1,0 1,0-1,0 0,0-1,0 1,-1-1,1 0,-1 0,3-2,7-4,-2-1,1 0,-1-1,0 0,-1-1,-1-1,0 1,0-1,-2-1,1 0,-2 0,0-1,0 0,-2 0,0 0,0-1,1-13,-5 25,0 0,-1 0,1 0,-1 0,0 0,0 0,0 0,-1 0,1 0,-1 0,0 1,0-1,0 0,-1 0,1 1,-1-1,0 1,0-1,0 1,-1 0,1 0,-1-1,1 2,-1-1,0 0,0 1,-1-1,1 1,0 0,-1 0,1 0,-1 1,0-1,1 1,-1 0,0 0,-2 0,-3-1,0 1,0 1,1-1,-1 1,0 1,0 0,1 0,-1 1,0 0,1 0,0 1,-1 0,1 0,0 1,1 0,-1 1,1-1,-4 4,-7 9</inkml:trace>
  <inkml:trace contextRef="#ctx0" brushRef="#br0" timeOffset="586.611">7789 384,'-1'-2,"-1"0,1 0,-1 0,1 1,-1-1,0 0,0 1,0-1,0 1,0 0,0 0,-1 0,1 0,0 0,-1 0,1 1,0-1,-1 1,1-1,-1 1,1 0,0 0,-1 0,1 0,-2 1,-3-1,-1 0,0 1,0 0,0 0,0 1,1 0,-1 1,1-1,-1 1,1 1,0-1,0 1,1 1,-1-1,1 1,0 0,0 1,1-1,-1 1,1 0,0 1,1-1,-2 4,5-8,1 1,-1-1,1 1,-1-1,1 1,0-1,0 1,0-1,0 1,1-1,-1 1,1-1,-1 1,1-1,0 0,0 1,0-1,0 0,1 0,-1 1,1-1,-1 0,1-1,-1 1,1 0,0 0,0-1,0 1,0-1,0 1,1-1,-1 0,0 0,85 32,-74-29,15 3,-21-6,1 1,-1 0,0 0,1 0,-1 1,0 0,0 0,0 1,-1 0,0 0,7 6,-13-7,1 0,0 0,-1 1,0-1,0 0,0 1,0-1,-1 0,1 0,-1 1,0-1,0 0,0 0,0 0,0 0,-1 0,1 0,-1 0,0 0,0-1,0 1,0-1,0 1,-1-1,1 0,-1 0,1 0,-1 0,0 0,0-1,0 1,0-1,0 0,-3 1,-13 7,1-1,-2 0,1-2,-1 0,0-2,0 0,0-1,-1 0,-8-2,-7-9,30 2</inkml:trace>
  <inkml:trace contextRef="#ctx0" brushRef="#br0" timeOffset="932.194">8269 130,'-49'229,"12"-2,12-89,12-103,6-29</inkml:trace>
  <inkml:trace contextRef="#ctx0" brushRef="#br0" timeOffset="1166.256">7987 440,'24'5,"27"2,14-1,2-6,-7-3,-8-1,-8 0,-7 1,-5 1,-3 1,-2 0,0 1,-6 0</inkml:trace>
  <inkml:trace contextRef="#ctx0" brushRef="#br0" timeOffset="7604.532">13321 300,'37'-17,"-1"-2,0-1,-2-2,0-1,-2-2,0-1,-1-2,-22 17,0-1,-1 0,0 0,-1 0,-1-1,0 0,0-1,1-7,-4 48,-33 297,17 29,9-294,1 2,-1 1,-4-1,-2 0,-2 0,-4-2,-2 1,-2-2,-13 22,24-63,5-7,-1 1,-1 0,1-1,-2 0,1-1,-2 1,1-1,-1-1,0 1,-1-2,0 1,0-1,-8 4,16-10,-1 0,0 0,0 0,0 0,0-1,0 1,0-1,0 0,0 1,-1-1,1 0,0 0,0 0,0-1,0 1,0 0,0-1,0 0,0 1,0-1,0 0,0 0,0 0,1 0,-1 0,0 0,1-1,-1 1,0 0,1-1,0 0,-1 1,1-1,0 0,0 1,0-1,-1-2,-16-78,17 44,1 0,2 0,2 1,1-1,2 1,1 0,2 1,2 0,1 1,2 0,17-29,-22 48,1 0,1 1,1 0,0 1,1 0,0 1,1 1,0 0,1 1,4-2,19 0,-21 13</inkml:trace>
  <inkml:trace contextRef="#ctx0" brushRef="#br0" timeOffset="7888.074">13858 977,'0'-19,"4"-21,3-8,-1-2,3 4,6 5,-1 4,3 4,-2 3,2 6,-3 3,2 0,3 3,-3 0,2 4,-2 8,-5 6</inkml:trace>
  <inkml:trace contextRef="#ctx0" brushRef="#br0" timeOffset="8141.655">14225 780,'0'24,"4"3,3-3</inkml:trace>
  <inkml:trace contextRef="#ctx0" brushRef="#br0" timeOffset="8389.989">14280 384,'0'0</inkml:trace>
  <inkml:trace contextRef="#ctx0" brushRef="#br0" timeOffset="8636.904">14789 610,'-40'10,"2"2,-1 2,2 1,0 2,0 2,-16 12,49-30,0 1,1 0,-1 0,0 0,1 1,-1-1,1 1,0 0,0 0,0 0,0 0,0 1,1-1,0 1,0-1,0 1,0 0,0 0,1 0,-1 0,1 0,0 0,0 0,1 0,-1 1,1-1,0 0,0 0,1 1,-1-1,1 0,0 0,0 0,0 1,0-1,1 0,0-1,0 1,0 0,0 0,0-1,1 0,0 1,2 1,6 3,1 0,1-1,-1-1,1 0,0-1,0 0,1-1,0-1,-1 0,1 0,0-2,0 1,0-2,1 0,-1-1,0 0,0-1,0-1,-1 0,1-1,-1 0,1-1,-1 0,3-3,8-5,-1-1,0-1,-1 0,-1-2,-1-1,0 0,12-16,-15 17,7-7</inkml:trace>
  <inkml:trace contextRef="#ctx0" brushRef="#br0" timeOffset="8807.599">15381 159,'-19'43,"-12"29,1 6,4 1,3-9,4-7,6-10,6-3,3-6,2-6,-2-4,3 2,2-1,2-1,-1-2,0-2,-1 0,0-6</inkml:trace>
  <inkml:trace contextRef="#ctx0" brushRef="#br0" timeOffset="8950.824">15070 554,'44'9,"27"9,8 1,-5-3,-11-4,-10-5,-11-2,-11-3</inkml:trace>
  <inkml:trace contextRef="#ctx0" brushRef="#br0" timeOffset="9119.509">15748 780,'-10'28,"-3"11</inkml:trace>
  <inkml:trace contextRef="#ctx0" brushRef="#br0" timeOffset="10242.445">15635 243,'5'5,"6"6,1 2</inkml:trace>
  <inkml:trace contextRef="#ctx0" brushRef="#br0" timeOffset="9518.266">16058 723,'1'5,"0"-1,0 1,0-1,0 0,1 1,0-1,0 0,0 0,0 0,1 0,-1 0,1-1,0 1,0-1,1 1,-1-1,1 0,-1-1,1 1,0-1,0 1,0-1,0 0,0-1,1 1,-1-1,1 0,-1 0,1 0,-1 0,1-1,-1 0,1 0,0 0,-1 0,1-1,-1 0,1 0,-1 0,1-1,-1 1,0-1,4-2,5-6,-2-1,1-1,-2 1,1-2,-2 1,1-2,-2 1,0-1,-1 0,0-1,4-13,-9 25,-1-1,0 1,0 0,0 0,0-1,-1 1,0-1,1 1,-1-1,0 1,-1 0,1-1,0 1,-1-1,0 1,0 0,0-1,0 1,-1 0,1 0,-1 0,0 0,0 0,0 0,0 1,0-1,0 1,-1-1,1 1,-1 0,0 0,0 0,0 0,0 0,0 1,0-1,0 1,-1 0,1 0,0 0,-1 1,1-1,0 1,-1-1,0 1,-3 0,1 0,0 0,0 0,0 1,-1 0,1 0,0 1,0-1,0 1,0 1,1-1,-1 1,1 0,-1 0,1 1,0-1,0 1,1 0,-1 0,1 1,0 0,-4 4,-9 12</inkml:trace>
  <inkml:trace contextRef="#ctx0" brushRef="#br0" timeOffset="9956.962">16595 751,'148'-163,"-147"162,-1 1,0 0,0-1,1 1,-1-1,0 1,1 0,-1-1,0 1,1 0,-1-1,1 1,-1 0,0 0,1 0,-1-1,1 1,-1 0,1 0,-1 0,1 0,-1 0,1 0,-1 0,1 0,-1 0,1 0,-1 0,1 0,-1 0,0 0,1 0,-1 0,1 1,-1-1,1 0,-1 0,1 0,-1 1,0-1,1 0,-1 1,0-1,1 0,-1 1,0-1,1 1,-1-1,0 0,0 1,0-1,1 1,-1-1,0 1,0-1,0 1,0-1,0 0,0 1,0-1,0 1,0-1,7 45,-5-23,-1-17,1-1,-1 1,1 0,1 0,-1-1,0 0,1 1,0-1,0 0,0 0,1-1,-1 1,1-1,0 1,0-1,0 0,0-1,1 1,-1-1,1 0,0 0,-1 0,1 0,0-1,0 0,0 0,0 0,0-1,0 0,0 0,0 0,0 0,0-1,0 0,0 0,0 0,0-1,3-1,6-1,0-1,-1 0,0-1,0-1,0 0,-1 0,0-1,0-1,3-4,-11 10,-1 1,0-1,0 0,0 0,0 0,0-1,-1 1,0-1,1 1,-1-1,0 0,-1 0,1 0,-1 0,0 0,0 0,0 0,0 0,-1 0,0-1,1 1,-2 0,1 0,0 0,-1-1,0 1,0 0,0 0,0 0,-1 0,0 0,0 0,0 0,-11-15</inkml:trace>
  <inkml:trace contextRef="#ctx0" brushRef="#br0" timeOffset="6271.267">11994 187,'-25'260,"23"20,22-180,-21-89,-2-5</inkml:trace>
  <inkml:trace contextRef="#ctx0" brushRef="#br0" timeOffset="6701.901">11797 526,'623'0,"-582"5,-40-4,0-1,-1 1,1-1,0 1,-1-1,1 1,-1 0,1-1,-1 1,1 0,-1-1,1 1,-1 0,0 0,1 0,-1-1,0 1,0 0,0 0,0 0,0 0,0-1,0 1,0 0,0 0,0 0,0 0,0 0,-1-1,1 1,0 0,0 0,-1-1,1 1,-1 0,1 0,-1-1,1 1,-1 0,1-1,-1 1,0-1,1 1,-1-1,0 1,0-1,-54 57,49-54,-1 1,1 0,0 0,1 1,-1 0,1 0,0 0,0 1,0-1,1 1,0 0,0 1,0-1,1 1,0-1,0 1,1 0,0 0,0 0,1 1,-1-1,2 0,-1 0,1 1,0-1,1 0,-1 1,1-1,1 1,1-3,-1-1,1 0,0 0,1 0,-1 0,1 0,-1-1,1 0,0 0,0 0,1 0,-1 0,1-1,-1 0,1 0,0 0,0-1,0 1,0-1,0 0,0 0,0-1,0 0,0 0,0 0,0 0,0-1,3-1,5 1,-1-2,0 1,0-2,-1 0,1 0,-1-1,0 0,0-1,0 0,-1-1,5-4,-4 1,-1-1,0 0,-1-1,0 0,-1 0,0-1,-1 0,0 0,-1-1,0 1,-2-2,1 1,-2 0,0-1,-1 0,1-4,-3 15,0 0,-1 1,1-1,-1 1,1-1,-1 0,0 1,-1 0,1-1,0 1,-1 0,0-1,0 1,0 0,0 0,0 1,-1-1,1 0,-1 1,1-1,-1 1,0 0,0 0,0 0,-1 0,1 1,0-1,-1 1,1 0,0 0,-1 0,0 0,1 1,-1 0,1-1,-1 1,0 0,1 1,-1-1,1 1,-4 0,-19 5</inkml:trace>
  <inkml:trace contextRef="#ctx0" brushRef="#br0" timeOffset="5300.426">9511 639,'-10'1,"0"1,1 0,-1 1,1 0,-1 1,1-1,0 2,1-1,-1 1,1 1,0 0,0 0,0 0,1 1,0 0,0 0,1 1,0 0,1 0,-1 1,1-1,1 1,0 0,0 0,1 1,0-1,0 1,1-3,0 1,0 0,0 0,1 0,0 0,1 0,0 0,0 0,1 0,0 0,0 0,1 0,0 0,0-1,1 1,0-1,0 1,0-1,1 0,1 0,-1-1,2 2,-1-7,0 0,0-1,1 1,-1-1,0 0,0-1,1 1,-1-1,0 0,0 0,0-1,0 0,0 1,0-2,-1 1,1 0,0-1,-1 0,0 0,0 0,0-1,0 0,0 1,-1-1,0 0,0-1,3-3,1 1,37-40,-2-1,-3-2,-2-1,-2-2,-2-2,17-42,-33 59,-2-2,-2 1,-1-1,-2-1,-2 0,1-27,-20-15,10 81,0 0,0 0,0 1,0-1,0 0,0 1,0 0,-1-1,1 1,-1 0,1-1,-1 1,1 0,-1 0,0 0,1 0,-1 0,0 1,0-1,0 1,1-1,-1 1,0-1,0 1,0 0,0 0,0 0,0 0,0 0,0 1,0-1,0 1,1-1,-1 1,0-1,0 1,0 0,1 0,-1 0,1 0,-2 0,-6 6,0 1,0-1,1 1,0 1,1 0,-1 0,2 0,-1 1,1 0,-2 6,2-6,-4 8,1 1,1 0,1 0,1 1,0 0,2 0,0 0,1 1,1-1,1 1,1 0,1 0,1-1,0 1,2-1,4 17,-3-27,0 0,0 0,1-1,0 1,0-1,1 0,0-1,1 0,0 0,0-1,1 0,0 0,0-1,0 0,1 0,0-1,0 0,0-1,1-1,-1 1,1-2,0 1,0-1,5-1,-3 0,1 0,-1-2,0 1,1-2,-1 0,0 0,1-2,-1 1,-1-2,1 1,-1-2,0 0,0 0,0-1,-1-1,0 1,0-2,-1 0,0 0,-1-1,0 0,-1 0,0-1,0 0,3-8,1 1,-7 33,-2 2,1-9,-1 0,1 0,0 0,1 0,0-1,0 0,1 0,0 0,0-1,0 0,1 0,0-1,0 1,1-1,-1-1,1 0,0 0,0 0,0-1,1 0,-1-1,1 0,0 0,-1-1,1 0,0 0,0-1,0 0,0-1,0 0,-1 0,1-1,0 0,-1 0,1-1,3-2,-6 1,0 1,0-1,0 0,-1-1,1 1,-1-1,0 0,-1 0,1-1,-1 1,0-1,0 0,-1 0,0-1,0 1,0-1,-1 1,0-1,0 0,-1 0,0 0,0 0,0 0,-1 0,0 0,-1-2,17-49,-12 50</inkml:trace>
  <inkml:trace contextRef="#ctx0" brushRef="#br0" timeOffset="5804.196">10866 526,'3'5,"1"0,0 0,1 0,-1 0,1-1,0 0,0 0,0 0,1-1,-1 1,1-1,0 0,0-1,0 0,0 0,0 0,0-1,1 1,-1-2,0 1,1-1,-1 0,1 0,-1 0,1-1,-1 0,0 0,5-3,-7 1,-1-1,0 0,0 1,0-2,-1 1,0 0,1 0,-1-1,-1 1,1-1,-1 0,0 1,0-1,0 0,0 0,-1 0,0 1,0-1,-1 0,1 0,-1 0,0 0,0 1,0-1,-1 0,0 1,0-1,0 1,0 0,-1 0,1 0,-1 0,0 0,0 0,-3-1,4 2,-1 1,0-1,0 1,0-1,0 1,-1 0,1 1,0-1,-1 0,1 1,-1 0,0 0,1 0,-1 0,0 1,0-1,1 1,-1 0,0 0,0 0,1 1,-1-1,0 1,0 0,1 0,-1 1,1-1,-1 0,1 1,-1 0,1 0,0 0,0 0,0 1,0-1,1 1,-1 0,-1 1,-5 6,0 0,0 0,1 1,0 0,1 0,0 1,1 0,0 0,1 1,-2 6,5-13,-1 1,1-1,0 1,0 0,1 0,0 0,0 0,1 0,0 0,0 0,0 0,1 0,0-1,1 1,-1 0,1 0,1-1,-1 1,1-1,0 1,1-1,-1 0,1-1,0 1,1-1,-1 1,1-1,0 0,1-1,-1 0,1 1,0-2,0 1,1 0,16 1,1-1,0-1,0-1,0-1,0-1,0-1,19-4,-22 3,0-1,0-1,0 0,0-2,-1-1,0 0,0-2,-1 0,14-9,-10 2</inkml:trace>
  <inkml:trace contextRef="#ctx0" brushRef="#br0" timeOffset="14676.257">18062 356,'6'2,"-1"0,1 0,-1-1,1 0,0 0,-1 0,1-1,0 0,0 0,-1 0,1-1,0 0,-1 0,1 0,0-1,-1 0,0 0,1 0,-1 0,0-1,0 0,0 0,1-2,12-5,-1 1,0-2,-1 0,-1-2,1 1,-2-2,0 0,-1 0,0-1,-1-1,-1 0,4-8,-50 112,4 2,4 0,3 2,5 1,-1 41,-18 74,30-167,-2-1,-1 0,-2 0,-2-1,-2-1,-1 0,-2-2,-2 0,-1-1,-23 26,-39-5,82-55,0 0,1 0,-1-1,0 1,0-1,0 1,0-1,1 0,-1 0,0 0,0 0,0-1,0 1,0-1,1 0,-1 0,0 0,1 0,-1 0,1 0,-1-1,1 1,-1-1,1 0,0 0,0 0,0 0,0 0,0 0,0 0,1-1,-1 1,1-1,-1 0,-1-10,0-1,0 0,2 0,-1-1,2 1,0 0,1 0,0-1,1 1,0 0,2 0,-1 1,2-1,0 1,0 0,1-1,7-18,2-1,0 2,2 0,2 1,1 1,1 1,1 0,1 2,-5 5,-9 9,1-1,1 1,-1 1,2 0,-1 1,2 0,-1 0,1 1,1 1,0 1,0 0,0 0,9-2,94 23,-95-11</inkml:trace>
  <inkml:trace contextRef="#ctx0" brushRef="#br0" timeOffset="14942.214">18711 667,'-22'20,"2"2,0 1,1 0,1 2,2 0,0 0,2 2,1 0,-2 7,14-32,-1 0,1 0,0 1,0-1,0 1,0-1,0 1,1-1,-1 1,1 0,-1-1,1 1,0-1,0 1,0 0,1-1,-1 1,0 0,1-1,0 1,0-1,0 1,0-1,0 1,0-1,0 0,1 1,0-1,-1 0,1 0,0 0,0 0,0-1,0 1,0 0,0-1,0 0,1 1,-1-1,1 0,8-2,-1 0,1-1,-1-1,0 1,0-2,0 1,0-2,0 1,-1-1,0-1,0 1,0-2,-1 1,0-1,0 0,0-1,-1 0,-1 0,1-1,-1 1,3-8,0 3,-2-1,1 0,-2 0,0-1,-1 1,0-1,-1-1,2-13,-5 27,-1 1,1-1,-1 0,1 1,-1-1,0 0,0 0,0 0,0 1,0-1,0 0,0 0,0 0,-1 1,1-1,-1 0,1 1,-1-1,0 0,0 1,0-1,0 1,0-1,0 1,0-1,0 1,0 0,-1 0,1-1,0 1,-1 0,1 0,-1 0,0 1,1-1,-1 0,0 1,1-1,-1 1,0-1,0 1,1 0,-1 0,0-1,0 1,1 1,-1-1,0 0,0 0,0 1,1-1,-1 1,0-1,1 1,-1 0,-16 8</inkml:trace>
  <inkml:trace contextRef="#ctx0" brushRef="#br0" timeOffset="15241.434">19021 920,'10'-14,"17"-19,9-10,4 4,-6 3,-3 8,-3 3,-5 12,-7 7</inkml:trace>
  <inkml:trace contextRef="#ctx0" brushRef="#br0" timeOffset="-12648.223">536 384,'-91'160,"-31"69,66-116,231-364,-26 2,-144 272,-7 35,0-38,1 1,0 0,2 0,1-1,0 1,2 0,2 6,-5-22,2 0,-1 0,1 0,-1 0,1-1,1 1,-1-1,1 0,-1 1,1-2,0 1,1 0,-1-1,1 0,-1 0,1 0,0-1,0 0,0 1,0-2,1 1,-1-1,0 1,1-2,-1 1,1 0,-1-1,1 0,-1-1,1 1,-1-1,1 0,-1 0,0-1,1 1,-1-1,0 0,0-1,0 1,-1-1,1 0,0 0,-1-1,0 1,1-2,6-9,0-1,-2 0,0 0,0-1,-1 0,-2 0,1-1,-2 0,0 0,2-14,-4 7</inkml:trace>
  <inkml:trace contextRef="#ctx0" brushRef="#br0" timeOffset="-12368.912">1129 440,'-17'41,"2"0,1 1,2 0,3 1,0 4,8-45,0 1,0 0,0-1,0 1,1-1,-1 1,1 0,0 0,0-1,0 1,0 0,0 0,1-1,-1 1,1 0,0-1,-1 1,1-1,1 1,-1-1,0 1,0-1,1 1,0-1,-1 0,1 0,0 0,0 0,0 0,0-1,0 1,0 0,1-1,-1 0,1 1,-1-1,1 0,-1 0,1-1,0 1,-1 0,1-1,0 0,-1 1,1-1,0 0,0 0,-1-1,4 0,7-5,1 0,-1-2,-1 0,1 0,-1-1,-1-1,1 0,-2 0,1-1,-2 0,1-1,-2 0,1-1,5-13,-6 16,-1-1,0-1,0 1,-2-1,1 0,-1-1,-1 1,-1-1,0 0,0 0,-1 0,-1 0,0 0,-1-1,0 1,-1 0,0 0,-1 0,-3-10,1 19,0 0,0 1,0-1,-1 1,1 0,-1 0,0 0,1 1,-1 0,0 0,-1 0,1 0,0 1,-1 0,1 0,0 0,-1 1,1-1,-1 2,1-1,-1 0,1 1,-1 0,1 0,0 1,0 0,0-1,-1 2,2-1,-5 3,-16 8</inkml:trace>
  <inkml:trace contextRef="#ctx0" brushRef="#br0" timeOffset="-5450.304">2173 526,'0'0,"-1"1,1 0,-1 0,1-1,0 1,-1 0,1 0,0-1,-1 1,1 0,0 0,0 0,0 0,0 0,0-1,0 1,0 0,0 0,0 0,0 0,0 0,0-1,1 1,-1 0,0 0,1 0,-1-1,0 1,1 0,-1-1,1 1,0 0,-1-1,1 1,-1 0,1-1,0 1,-1-1,1 1,0-1,0 0,-1 1,1-1,0 0,0 1,0-1,0 0,41 17,-26-13,1 0,-1-2,1 0,0 0,0-2,-1 0,1-1,0-1,0 0,-1-2,1 1,-1-2,0 0,-1-1,13-7,-25 10,0 0,0-1,0 0,0 1,0-1,-1 0,0 0,0-1,0 1,0 0,-1-1,0 1,1-1,-2 1,1-1,0 0,-1 1,0-1,0 0,-1 1,1-1,-1 0,0 1,0-1,0 1,-1-1,0 1,1 0,-2 0,1-1,0 1,-1 1,0-1,0 0,0 1,0-1,0 1,-1 0,0 0,1 0,-1 1,0-1,0 1,-1 0,1 0,0 1,-3-2,-1 1,0-1,-1 1,1 0,-1 1,1 0,-1 0,0 0,1 2,-1-1,1 1,-1 0,1 0,-1 1,1 1,0-1,-1 1,2 1,-1-1,0 1,1 1,-1-1,1 1,1 1,-1-1,1 1,0 0,0 1,0-1,1 1,0 0,0 1,1-1,0 2,-3-1,1-1,0 1,1 0,0 1,0-1,1 1,0 0,1 0,-1 0,2 0,-1 1,2-1,-1 1,1 0,0-1,1 1,0 0,1 0,0-1,1 1,0-1,0 1,1-1,0 1,0-1,5 8,5-7,0 0,1 0,0-1,1-1,0 0,0-1,0-1,1 0,0-1,0-1,1-1,-1 0,1-1,-1 0,1-2,0 0,-1-1,16-2,63-15,-76 13</inkml:trace>
  <inkml:trace contextRef="#ctx0" brushRef="#br0" timeOffset="-4864.707">3020 384,'-270'373,"253"-340,31-40,157-205,-39 32,-132 179,0 1,1-1,-1 1,0-1,1 1,-1-1,1 1,-1-1,0 1,1-1,-1 1,1 0,-1-1,1 1,0 0,-1-1,1 1,-1 0,1 0,-1-1,1 1,0 0,-1 0,1 0,0 0,-1 0,1 0,0 0,-1 0,1 0,-1 0,1 0,0 0,-1 1,1-1,-1 0,1 0,0 1,-1-1,1 0,-1 1,1-1,-1 1,1-1,-1 0,0 1,1-1,-1 1,1-1,-1 1,0 0,1-1,-1 1,0-1,0 1,0 0,1-1,-1 1,0-1,0 1,0 0,0-1,0 1,0 0,0-1,0 1,0 0,1 53,-1-46,-2 32,0-29,1 1,1 0,-1 0,2 0,0 0,0-1,1 1,0 0,1-1,0 1,1-1,5 9,-8-18,0 1,0-2,1 1,-1 0,1 0,-1 0,1-1,0 1,-1-1,1 1,0-1,0 0,0 0,0 1,0-1,0-1,1 1,-1 0,0-1,0 1,1-1,-1 1,0-1,1 0,-1 0,0 0,0 0,1-1,-1 1,0-1,1 1,-1-1,0 0,0 0,0 0,0 0,0 0,0 0,0 0,0-1,0 1,-1-1,2-1,62-83,15-119,-76 192,-2 3</inkml:trace>
  <inkml:trace contextRef="#ctx0" brushRef="#br0" timeOffset="-4086.776">3585 639,'35'-21,"0"-2,-2-1,0-2,-2-1,-1-1,24-30,-47 49,0 0,-1 0,-1 0,1-1,-2 0,1 0,-1 0,-1-1,0 1,2-11,-5 19,-1-1,1 1,-1 0,0-1,1 1,-1 0,0 0,-1 0,1-1,0 1,0 0,-1 0,1 1,-1-1,0 0,0 0,1 1,-1-1,0 1,0 0,0-1,-1 1,1 0,0 0,0 1,-1-1,1 0,0 1,-1-1,1 1,0 0,-1 0,1 0,-1 0,1 0,-1 0,1 1,0-1,-1 1,1-1,0 1,0 0,-1 0,1 0,0 0,-1 2,-15 7,1 0,0 1,1 1,1 1,0 0,0 1,2 1,-1 0,2 1,0 0,1 1,-7 14,13-22,1 0,0 0,1 0,-1 1,2-1,-1 1,2-1,-1 1,1 0,0 7,1-13,0 0,1-1,-1 1,1-1,-1 1,1-1,0 1,0-1,0 0,1 1,-1-1,1 0,0 0,0 0,0 0,0 0,1-1,-1 1,1-1,-1 1,1-1,0 0,0 0,0 0,0 0,0-1,1 1,-1-1,0 0,2 1,16 0,0 0,-1-1,1-2,0 0,-1-1,1-1,-1 0,1-2,-1-1,-1 0,1-1,-1-1,0-1,-1-1,0-1,-1 0,0-1,-1-1,10-9,-6 3,-1 0,-1-1,-1-1,0-1,-2-1,-1 0,0-1,-2 0,0-3,5-25,-30 64,12-7,-1-1,1 0,0 1,0-1,1 1,-1-1,1 1,0-1,0 1,0-1,1 1,0-1,0 0,0 1,0-1,1 0,-1 1,1-1,0 0,1 0,-1-1,1 1,-1 0,1-1,0 0,0 1,1-1,-1 0,1-1,0 1,0 0,-1-1,0 1,1 0,-1 0,0 0,0 0,-1 0,1 1,0-1,-1 1,0-1,0 1,0 0,-1 0,1 0,-1 0,0 0,0 1,0-1,-1 0,1 0,-1 1,0-1,0 0,-1 0,1 1,-1-1,0 0,0 0,-1 0,1 0,-1 0,0 0,0 0,0 0,-15 27,11-23,1 1,0 0,1 0,-1 0,2 0,-1 1,1 0,1-1,0 1,0 0,1 0,0 4,1-11,1-1,-1 0,1 1,-1-1,1 0,0 1,0-1,0 0,0 0,1 0,-1 0,1 0,-1 0,1 0,-1-1,1 1,0-1,0 1,0-1,0 1,0-1,0 0,0 0,1 0,-1 0,0 0,1-1,-1 1,0-1,1 0,-1 1,0-1,1 0,-1 0,1-1,-1 1,1 0,-1-1,0 1,1-1,-1 0,0 0,0 0,0 0,0 0,1 0,-2-1,1 1,0-1,0 1,0-1,-1 0,1 0,14-9</inkml:trace>
  <inkml:trace contextRef="#ctx0" brushRef="#br0" timeOffset="-3332.774">4854 328,'-16'2,"1"0,-1 0,1 2,0 0,0 0,0 2,1 0,0 0,0 1,0 1,1 0,0 1,1 1,0 0,-3 3,4-2,1 1,0 0,0 0,1 1,1 0,0 1,1 0,0 0,1 1,1-1,0 1,0 8,4-22,1 1,-1 0,1 0,0 0,0-1,0 1,0 0,0 0,0 0,0 0,1-1,-1 1,0 0,1 0,0-1,-1 1,1 0,0-1,0 1,0-1,0 1,0-1,0 1,1-1,-1 0,0 1,1-1,-1 0,1 0,-1 0,1 0,0 0,-1-1,1 1,0 0,-1-1,1 1,0-1,0 0,0 1,-1-1,1 0,0 0,1 0,81-17,-60 5,0-1,-1-1,-1-1,0-1,-1-1,-1-1,0 0,-1-2,-1 0,-2-2,10-13,-25 33,30-31,-30 32,-1 1,1-1,0 1,-1-1,1 1,0 0,-1-1,1 1,0 0,-1 0,1 0,0 0,-1-1,1 1,0 0,0 0,-1 0,1 0,0 0,-1 1,1-1,0 0,0 0,-1 0,1 1,0-1,-1 0,1 1,-1-1,1 0,0 1,-1-1,1 1,-1-1,1 1,-1-1,1 1,-1 0,1-1,-1 1,0-1,1 1,-1 0,0-1,0 1,0 0,1 0,-1-1,0 1,0 0,0-1,0 1,0 0,0 0,0-1,0 1,0 0,-1 0,13 228,23-29,-31-176,0 1,-2-1,0 1,-2-1,0 1,-2 0,-1-1,-1 0,-1 0,-1 0,-1 0,-1-1,-1 0,-1 0,-1-1,-1-1,-1 0,-1 0,-7 7,-72 28,90-55,-1 0,1 0,0 0,0 0,-1-1,1 0,-1 1,1-1,0 0,-1-1,1 1,-1 0,1-1,0 0,0 0,-1 0,1 0,0-1,0 1,0-1,0 0,0 1,1-1,-1-1,0 1,1 0,0-1,-1 1,1-1,-1-1,-1-8,0 1,1 0,0-1,1 0,1 0,0 1,0-1,1 0,0 0,1 0,1 0,0 0,0 1,1-1,1 1,0 0,0 0,1 0,1 0,6-9,-6 7,10-22,1 2,2 0,1 1,1 1,2 1,15-14,-21 26</inkml:trace>
  <inkml:trace contextRef="#ctx0" brushRef="#br0" timeOffset="-2716.952">5334 384,'-9'11,"0"1,1 0,0 1,1 0,1 0,0 0,0 1,1 0,1 0,-1 3,1-1,0 1,1 1,1-1,1 0,0 0,1 1,1 0,0-15,0 0,0 0,0 0,1 0,-1-1,1 1,-1 0,1-1,0 1,0-1,0 0,0 1,1-1,-1 0,1-1,-1 1,1 0,0-1,-1 1,1-1,0 0,0 0,0 0,0 0,0 0,0-1,0 1,0-1,0 0,0 0,1 0,-1-1,0 1,0-1,0 1,0-1,0 0,0 0,0 0,-1-1,1 1,0-1,-1 1,1-1,-1 0,1 0,-1 0,0 0,0-1,0 1,0-1,0 0,21-19,-1-1,-2-1,0-1,-2-1,-1 0,3-9,44-61,-61 90,1 0,0 1,0 0,1 0,0 0,0 0,0 1,0 0,0 0,1 0,0 1,0 0,0 0,0 0,6-1,-8 5,-1 1,0 0,0 0,-1 0,1 0,0 0,-1 0,1 1,-1 0,1-1,-1 1,0 0,-1 0,1 0,0 0,-1 0,1 0,-1 1,0-1,0 0,-1 1,1-1,-1 1,1-1,-1 1,0-1,0 1,2 7,6 38,-3 1,-2-1,-1 1,-5 34,1 2,2-42,-1 0,-3 0,-1 0,-2-1,-2 0,-2 0,-2-1,-16 34,27-69,-1 0,0 0,0 0,0-1,-1 1,0-1,-1 0,1 0,-1-1,-1 0,1 1,0-1,-1-1,0 1,0-1,-1 0,1-1,-1 0,0 0,0 0,-2 0,5-4,0-1,1 1,-1-1,1 0,-1 0,1 0,0-1,-1 1,1-1,0 0,1 0,-1 0,1 0,-1 0,1-1,0 1,0-1,0 1,1-1,-1 0,1 0,0 0,0 0,0 0,1 0,-1 0,1 0,0 0,0 0,0 0,1 0,-1 0,1 0,0 0,0 0,1 1,1-5,6-22,2 0,1 1,2 0,0 1,2 1,1 0,5-3,91-103,-93 115</inkml:trace>
  <inkml:trace contextRef="#ctx0" brushRef="#br0" timeOffset="26245.997">395 1118,'39'363,"-3"-42,-29-264,-3 0,-2 0,-6 51,-22-24,16-70</inkml:trace>
  <inkml:trace contextRef="#ctx0" brushRef="#br0" timeOffset="26492.538">1 1824,'38'-15,"27"-9,8 0,0-2,-7 5,-10 0,-9 4,-9 5,-5-1,-4 3,-7-3,-2 2,-5-3,1 2,-4-3,-2-3,-4 2</inkml:trace>
  <inkml:trace contextRef="#ctx0" brushRef="#br0" timeOffset="26874.372">678 1203,'2'173,"8"-1,29 150,-37-310,-1 0,1 0,0 0,0 0,1 0,1-1,0 0,0 0,1 0,1 0,0 0,0-1,3 3,-7-11,1-1,-1 0,0 1,0-1,0 0,1 0,-1 0,1 0,-1-1,1 1,-1-1,1 0,-1 1,1-1,-1 0,1 0,-1-1,1 1,-1 0,1-1,-1 0,1 1,-1-1,0 0,1 0,-1-1,0 1,0 0,2-2,62-50,-60 47,127-115,-131 119,0 0,0 0,0 0,0 1,0-1,1 0,-1 1,1 0,-1-1,1 1,0 0,-1 0,1 1,0-1,0 0,0 1,-1 0,1 0,0 0,0 0,0 0,0 0,-1 1,1-1,0 1,0 0,-1 0,1 0,0 0,-1 0,1 1,-1-1,0 1,1-1,-1 1,0 0,0 0,0 0,0 0,0 1,-1-1,1 0,-1 1,1-1,-1 1,0-1,0 1,0 1,9 38,-10-37,0-1,0 1,0-1,1 1,0-1,0 1,0-1,1 0,-1 0,1 1,0-1,0 0,1-1,-1 1,1 0,0-1,0 1,0-1,0 0,0 0,2 1,10-1</inkml:trace>
  <inkml:trace contextRef="#ctx0" brushRef="#br0" timeOffset="27495.822">1693 1739,'-25'17,"0"2,0 1,2 1,1 1,1 1,0 1,2 0,-16 27,34-50,0 0,0 1,0-1,0 0,0 0,0 1,0-1,0 0,0 1,1-1,-1 1,1-1,-1 1,1 0,-1-1,1 1,0-1,0 1,0 0,0-1,0 1,0-1,0 1,0 0,1-1,-1 1,1-1,-1 1,1-1,0 1,-1-1,1 1,0-1,0 0,0 1,0-1,0 0,0 0,1 0,-1 0,0 0,0 0,1 0,-1 0,1-1,-1 1,1 0,-1-1,1 1,-1-1,1 1,0-1,-1 0,1 0,-1 0,1 0,0 0,-1 0,1 0,-1-1,1 1,18-6,0-1,0-1,-1-1,0-1,0-1,-1 0,-1-1,2-2,132-115,-150 128,-1-1,1 1,0 0,-1 0,1 0,0 0,0 0,0 0,0 0,0 0,0 1,0-1,0 0,0 0,0 1,1-1,-1 1,0-1,0 1,1-1,-1 1,0 0,1 0,-1 0,0 0,1 0,-1 0,0 0,0 0,1 0,-1 0,0 1,1-1,-1 1,0-1,0 1,1-1,-1 1,0 0,0-1,0 1,0 0,0 0,0 0,0 0,0 0,-1 0,1 0,0 0,0 0,-1 0,1 1,-1-1,1 0,-1 0,0 1,1-1,-1 0,0 1,0-1,0 0,0 1,0-1,3 42,-4-40,0 1,1-1,-1 1,1 0,0-1,0 1,0-1,1 1,-1 0,1-1,0 1,0-1,0 1,0-1,1 0,-1 1,1-1,0 0,0 0,0 0,0 0,1 0,-1-1,1 1,-1-1,1 0,0 1,0-1,0-1,0 1,1 0,-1-1,4 2,1-2,0 0,0-1,0 0,0 0,0-1,0 0,0 0,-1-1,1 0,0 0,-1-1,1 0,-1 0,0-1,0 1,0-2,0 1,-1-1,4-3,103-117,-90 94,-1-1,-1-1,-3-1,0-1,-2-1,-2 0,-1-1,-2 0,-2-1,-1 0,1-27,-4-129,-5 193,1 0,-1 0,0 0,1 0,-1-1,0 1,0 0,1 0,-1-1,0 1,0 0,0 0,-1 0,1-1,0 1,0 0,-1 0,1-1,-1 1,1 0,-1 0,1 0,-1 0,0 0,1 0,-1 0,0 0,0 0,0 0,0 0,0 1,0-1,0 0,0 1,0-1,0 0,0 1,0 0,0-1,-1 1,1 0,0-1,0 1,-1 0,1 0,0 0,0 0,0 0,-1 0,1 0,0 1,0-1,-1 0,1 1,0-1,0 1,0-1,0 1,0-1,0 1,0 0,0 0,-1 0,-9 16,1 1,1 0,0 0,2 1,0 0,1 1,0-1,2 1,1 0,0 0,1 0,1 1,1-1,1 0,1 1,1 1,-2 13,0-12,1-1,0 0,2 0,0-1,2 1,0-1,2 0,0 0,1-1,1 0,4 4,77 143,-90-167,0 1,-1 0,1 0,0 0,0-1,-1 1,1 0,0 0,-1 0,1 0,-1 0,1 0,-1 0,0 0,1 0,-1 1,0-1,0 0,0 0,0 0,0 0,0 0,0 0,0 1,0-1,0 0,-1 0,1 0,0 0,-1 0,1 0,-1 0,1 0,-1 0,0 0,1 0,-1 0,0 0,0-1,1 1,-1 0,0-1,0 1,0 0,0-1,0 1,0-1,0 1,0-1,0 0,0 1,-12-4</inkml:trace>
  <inkml:trace contextRef="#ctx0" brushRef="#br0" timeOffset="27747.358">2060 1541,'43'0,"39"0,14-4,-4-3,-8 1,-13 1,-10 2,-10 1,-9 1,-6 0,-11 1</inkml:trace>
  <inkml:trace contextRef="#ctx0" brushRef="#br0" timeOffset="28608.273">3387 1683,'4'38,"1"0,2 0,1-1,3 0,0-1,3 0,16 32,-29-66,0 0,0 1,1-1,-1 0,1 0,-1 0,1 0,0 0,0-1,0 1,0 0,0-1,0 1,0-1,0 0,1 0,-1 0,0 0,1 0,-1 0,1-1,-1 1,1-1,0 0,-1 0,1 0,-1 0,1 0,-1 0,1-1,-1 1,1-1,-1 0,1 1,-1-1,0 0,1-1,-1 1,0 0,0-1,0 1,0-1,0 0,0 1,0-1,-1 0,2-1,182-166,-140 132,-8 4,1 2,2 1,1 2,1 2,7-1,-46 26,-1 0,0 0,1 0,-1 0,1 0,-1 0,1 1,-1-1,1 1,0-1,-1 1,1 0,0 0,-1 1,1-1,-1 0,1 1,-1 0,1-1,-1 1,1 0,-1 0,1 1,-1-1,0 0,0 1,0-1,0 1,0 0,0 0,0 0,0 0,-1 0,1 0,-1 0,1 0,-1 1,0-1,0 1,0-1,0 1,-1-1,1 2,4 9,-1 0,0 1,-1-1,0 1,-1 0,-1-1,0 1,-1 0,0 0,-1 0,-1-1,0 1,-1 0,-1-1,-3 9,5-11,0-1,-1 0,0 0,-1 1,0-2,-1 1,0-1,0 1,-1-1,0-1,-1 1,0-1,0 0,-1-1,0 0,0 0,-1-1,1 0,-2 0,1-1,0 0,-1 0,0-1,-5 1,13-5,0 1,1-1,-1 0,0 1,1-1,-1 0,0 0,1 0,-1-1,0 1,1 0,-1-1,0 1,1-1,-1 1,1-1,-1 0,1 1,-1-1,1 0,-1 0,1 0,0 0,-1-1,1 1,0 0,0 0,0-1,0 1,0-1,0 1,1-1,-1 1,0-1,1 1,-1-1,1 0,-1 1,1-1,0 0,0 1,0-1,0 0,0 0,0-3,1 1,0-1,0 1,0-1,0 1,1 0,0-1,0 1,0 0,0 0,1 0,-1 0,1 1,0-1,0 1,1-1,7-4,1 1,0 0,0 1,1 1,-1-1,1 2,0 0,0 1,1 0,-1 1,1 0,-1 1,1 1,0 0,-1 1,5 0,58-2,-53-3,-5-2</inkml:trace>
  <inkml:trace contextRef="#ctx0" brushRef="#br0" timeOffset="28865.794">3302 1203,'0'34,"5"20,1 1</inkml:trace>
  <inkml:trace contextRef="#ctx0" brushRef="#br0" timeOffset="30980.509">4854 2162,'37'-37,"68"-66,-4-5,62-89,-156 188,0-1,0 0,-1 0,0 0,0-1,-2 0,1 0,-1-1,-1 1,0-1,0 0,-2 0,1 0,-1 0,-1-4,0 14,-1-1,1 1,-1 0,1 0,-1 0,0-1,0 1,0 0,0 0,0 0,-1 0,1 0,-1 1,1-1,-1 0,1 1,-1-1,0 1,0-1,0 1,0 0,0 0,0 0,0 0,0 0,0 0,-1 1,1-1,0 1,0-1,-1 1,1 0,0 0,-1 0,1 0,0 1,-1-1,1 0,-3 1,0 0,0 1,1-1,-1 1,0 0,1 0,0 0,-1 1,1-1,0 1,0 0,0 0,1 1,-1-1,1 1,-1 0,0 2,2-3,-1 1,1-1,0 1,0 0,0 0,1 0,-1 0,1 0,0 0,0 1,1-1,-1 0,1 0,0 1,0-1,0 0,1 1,-1-1,1 0,0 0,1 0,-1 0,1 1,-1-2,1 1,0 0,1 0,-1-1,1 1,-1-1,1 0,0 0,0 0,0 0,1 0,-1-1,1 1,0-1,-1 0,1 0,11 4,1-1,-1-1,1 0,0-1,0 0,0-2,0 0,0 0,0-2,4 0,57 2,-74-1,-1 0,1 0,-1 0,1 1,-1 0,1-1,-1 1,1 0,-1 0,0 0,0 0,1 1,-1-1,0 0,0 1,0 0,0-1,0 1,-1 0,1 0,-1 0,1 0,-1 0,1 1,-1-1,0 0,0 1,0-1,-1 1,1-1,-1 1,1-1,-1 1,0-1,1 1,-2-1,1 1,0-1,0 2,-28 100,3-23,25-79,0 0,0 0,0 0,0 0,0 1,0-1,1 0,-1 0,1 0,0 0,-1 0,1 0,0 0,0 0,0 0,1 0,-1-1,0 1,1 0,-1-1,1 1,-1-1,1 1,0-1,0 0,-1 0,1 0,0 0,0 0,0 0,0 0,0-1,1 1,-1-1,0 0,2 1,13-1,1-1,-1-1,0 0,0-1,0-1,0-1,-1 0,1-1,-2-1,1 0,0-1,-2-1,1-1,-1 0,0 0,-1-2,0 1,-1-2,0 0,-1 0,3-6,75-93,-87 96,-26 32,16-9,0 0,0 0,1 1,1 0,-1 1,1-1,0 1,1 1,0-1,1 1,0-1,0 1,1 0,0 1,1-1,0 0,1 1,0 0,0-1,1 1,1-1,0 1,0-1,1 1,0-1,1 0,1 3,1-8,0-1,0 1,0-1,1-1,-1 1,1-1,0 0,0 0,1-1,-1 0,0 0,1 0,-1-1,1 0,-1 0,1 0,0-1,-1 0,1-1,0 1,-1-1,1-1,-1 1,1-1,-1 0,0 0,1-1,-1 0,3-2,6-2,-1 0,1-2,-1 1,-1-2,0 0,0 0,-1-1,0-1,-1 0,-1 0,0-1,0-1,-1 1,-1-2,0 1,-1-1,-1 0,0 0,-1-1,-1 0,0 0,0-11,-4 21,0 0,-1 0,1 0,-1 0,-1 1,1-1,-1 0,0 1,-1-1,1 1,-1 0,0 0,0 0,-1 0,0 0,1 1,-1-1,-1 1,1 0,-1 1,1-1,-1 1,0 0,-1 0,1 0,0 1,-1-1,1 1,-1 1,0-1,0 1,1 0,-1 0,-6 1,5 0,0 0,0 1,0-1,0 2,0-1,0 1,1 0,-1 0,1 1,-1 0,1 0,0 0,0 1,0 0,0 0,1 1,0-1,0 1,0 0,0 1,1-1,0 1,0 0,1 0,-1 0,1 0,0 1,1-1,0 1,0 0,-1 6,4-9,0-1,0 1,0-1,0 1,0-1,1 0,0 0,0 1,0-1,0 0,0-1,0 1,1 0,-1-1,1 1,0-1,0 0,0 0,0 0,0 0,0-1,0 1,1-1,-1 0,1 0,2 1,96 17,-64-19,0-1,-1-3,0 0,0-3,0-1,-1-2,0-1,7-5,-16 7,0 0,-1-2,0-1,-1-2,0 0,-1-1,0-2,-2 0,0-2,-1 0,-1-1,0-1,-2-1,-1-1,0 0,-2-2,-1 1,-1-2,-1 0,9-27,-13-35,-8 87,0-1,0 0,0 0,0 0,-1 0,1 0,-1 0,1 0,-1 0,0 0,1 0,-1 1,0-1,0 0,-1 0,1 1,0-1,0 1,-1-1,1 1,-1 0,1 0,-1-1,0 1,1 0,-1 0,0 1,0-1,0 0,0 1,1-1,-1 1,0-1,0 1,0 0,0 0,0 0,0 0,0 0,0 0,-1 1,-9 4,0 1,1 0,0 0,0 1,1 1,-1 0,2 0,-1 1,1 1,1-1,0 1,0 1,1-1,0 1,1 1,0-1,-1 5,-6 12,1 0,2 1,1 0,1 0,1 1,2 0,1 0,2 1,0-1,2 0,2 1,2 14,-2-35,-1 0,1-1,1 0,0 1,0-1,1 0,0 0,1-1,-1 1,2-1,-1 0,1-1,0 1,1-1,0 0,0-1,0 1,1-1,0-1,0 0,1 0,-1 0,1-1,0 0,0-1,1 0,-1-1,0 0,1 0,0-1,9 1,0-2,0 0,1-1,-1-1,0-1,0-1,-1 0,1-1,-1-1,0-1,0-1,-1 0,0-1,-1-1,1-1,-2 0,0-1,4-4,23-25,-1-1,-3-3,-1-1,-2-1,26-49,-39 57,-1-1,-2-1,-1-1,1-10,-7-32,-12 82,0 0,0 0,0 1,0-1,-1 0,1 0,0 0,-1 1,1-1,-1 0,0 1,0-1,1 0,-1 1,0-1,0 1,0-1,-1 1,1 0,0-1,-1 1,1 0,0 0,-1 0,1 0,-1 0,0 0,1 1,-1-1,0 0,1 1,-1-1,0 1,0 0,0 0,1-1,-1 1,0 0,0 0,0 1,1-1,-1 0,-1 1,-9 4,-1 0,1 1,-1 0,2 1,-1 1,1 0,0 0,1 1,0 0,0 1,1 0,0 1,1 0,0 0,-5 11,-3 2,1 1,1 1,1 0,1 1,2 0,1 1,1 0,1 0,-1 12,7-27,1 0,0-1,0 1,1 0,1-1,0 1,1-1,0 0,1 0,0 0,1 0,1 0,-1-1,2 0,0 0,0-1,1 0,0 0,0-1,1 0,1 0,-1-1,2-1,-1 1,1-2,0 1,0-1,0-1,4 1,13-9,-20-7</inkml:trace>
  <inkml:trace contextRef="#ctx0" brushRef="#br0" timeOffset="31225.051">7789 1739,'-9'33,"-4"12</inkml:trace>
  <inkml:trace contextRef="#ctx0" brushRef="#br0" timeOffset="31560.541">7902 1287,'0'15,"0"4</inkml:trace>
  <inkml:trace contextRef="#ctx0" brushRef="#br0" timeOffset="34882.736">8213 1627,'-47'284,"36"-182,34-142,0-12,124-244,-147 296,1 1,-1 0,0 0,0 0,0 0,1-1,-1 1,0 0,1 0,-1 0,1-1,-1 1,1 0,-1-1,1 1,-1 0,1-1,-1 1,1-1,0 1,0-1,-1 1,1-1,0 1,0-1,-1 0,1 0,0 1,0-1,0 0,0 0,-1 0,1 0,0 0,0 0,0 0,0 0,0 0,-1 0,1 0,0-1,0 1,0 0,-1-1,1 1,0 0,0-1,-1 1,1-1,0 1,-1-1,1 1,0-1,-1 0,1 1,-1-1,1 0,-1 0,1 1,-1-1,0 0,1 0,-1 0,0 1,0-1,0 0,1 0,-1 0,0 0,0 0,42 155,-42-149,1-1,-1 1,1-1,0 1,1-1,-1 1,1-1,0 0,0 0,0 0,0 0,1 0,0 0,-1-1,1 1,1-1,-1 0,0 0,1 0,0 0,-1-1,1 1,0-1,1 0,-1 0,0-1,0 1,1-1,-1 0,1 0,-1 0,1-1,-1 1,1-1,0 0,-1-1,1 1,-1-1,1 0,3-1,1-4,1 0,-1-1,0 0,0 0,-1-1,0-1,-1 1,0-1,0 0,-1-1,3-4,10-14,7-16,-18 25</inkml:trace>
  <inkml:trace contextRef="#ctx0" brushRef="#br0" timeOffset="35442.851">9144 1654,'-14'-2,"0"1,0 0,0 0,0 1,0 1,1 1,-1 0,0 0,0 2,1 0,0 0,-9 5,16-7,0 1,0 0,0 0,0 1,1 0,-1 0,1 0,0 0,0 1,1 0,-1 0,1 0,0 1,1-1,-1 1,1 0,0 0,0 0,1 1,0-1,0 1,1-1,-1 1,1-1,1 1,-1 6,2-7,0-1,0 0,0 0,1 0,0 0,0 0,0 0,0-1,1 1,0-1,0 1,0-1,0 0,1 0,-1 0,1-1,0 1,0-1,1 0,-1 0,0-1,1 1,0-1,0 0,0 0,0 0,0-1,0 0,0 0,0 0,0-1,1 1,-1-1,0 0,0-1,1 0,-1 1,0-1,0-1,0 1,0-1,4-2,11-5,0-1,-1-1,0 0,-1-2,0 0,-1-1,-1 0,15-17,77-61,-107 90,1 1,-1-1,1 1,0 0,-1 0,1-1,0 1,0 0,0 0,0 1,-1-1,1 0,0 1,0-1,1 1,-1-1,0 1,0 0,0 0,0 0,0 0,0 1,0-1,0 0,0 1,0-1,0 1,0 0,0 0,0 0,0 0,-1 0,1 0,0 0,-1 0,1 1,-1-1,1 1,-1-1,1 1,-1 0,0-1,1 3,2 15,0 1,-2-1,0 1,-1 0,-1 0,-1 0,-3 19,3-23,-27 233,27-213,-1 0,-2 0,-2 0,-1-1,-1 0,-2 0,-2-1,-1-1,-1 0,-2 0,-2-2,0 0,-20 23,32-46,-42 40,47-47,0-1,0 1,-1 0,1 0,0 0,0-1,0 1,0-1,-1 1,1-1,0 1,-1-1,1 0,0 0,-1 0,1 1,0-1,-1 0,1-1,0 1,-1 0,1 0,0-1,-1 1,1 0,0-1,0 1,-1-1,1 0,0 1,0-1,0 0,0 0,0 0,0 0,0 0,0 0,0 0,1 0,-1 0,0 0,0 0,1 0,-1-1,-2-10,1 0,1 0,0 0,0-1,1 1,1 0,0 0,0 0,1 0,1 0,0 0,1 0,0 1,1-1,1-1,27-66,3 1,3 3,4 1,25-32,35-24,-85 113</inkml:trace>
  <inkml:trace contextRef="#ctx0" brushRef="#br0" timeOffset="38794.098">10329 1598,'-6'4,"0"0,0 0,1 1,0-1,0 1,0 1,0-1,1 1,0 0,0 0,0 0,1 0,0 1,0-1,0 1,1 0,0 0,1 0,-1 0,1 0,1 0,-1 0,1 0,1 0,-1 0,1 1,0-1,1 0,0 0,1 3,0 1,0 0,1 0,1-1,-1 0,2 1,-1-2,2 1,-1-1,1 0,0 0,1 0,0-1,3 1,-8-6,1 0,-1 0,1-1,0 1,0-1,0 0,0 0,0 0,1-1,-1 0,1 1,-1-2,1 1,-1 0,1-1,-1 0,1 0,-1 0,1-1,-1 1,1-1,-1 0,1 0,-1-1,0 0,1 1,-1-1,0-1,0 1,0 0,-1-1,1 0,2-3,79-105,-60 70,-23 40,0-1,0 0,1 1,-1 0,1-1,-1 1,1 0,-1 0,1 1,0-1,-1 0,1 1,0 0,0-1,-1 1,1 0,0 1,0-1,-1 0,1 1,0 0,0-1,-1 1,1 0,-1 0,1 1,-1-1,1 0,-1 1,0-1,0 1,0 0,0 0,0 0,0 0,0 0,0 0,-1 1,1-1,-1 0,1 3,31 21,-27-22,0-1,1 0,-1 0,1 0,-1-1,1 1,0-2,0 1,0-1,0 0,0-1,0 1,0-1,0-1,0 1,0-1,0-1,-1 1,1-1,0 0,-1-1,1 1,-1-1,1-1,-1 1,0-1,-1 0,1 0,-1-1,2-2,4-3,-1-1,-1 0,0-1,0 0,-1 0,-1-1,0 0,0-1,-2 1,1-1,-2 0,0 0,-1-1,0 1,-1-1,-1 0,0 1,-1-10,-1 24</inkml:trace>
  <inkml:trace contextRef="#ctx0" brushRef="#br0" timeOffset="39084.382">11402 1739,'-5'28,"-1"20,0 7,1-2,1-15,2-13</inkml:trace>
  <inkml:trace contextRef="#ctx0" brushRef="#br0" timeOffset="39330.914">11402 1344,'0'0</inkml:trace>
  <inkml:trace contextRef="#ctx0" brushRef="#br0" timeOffset="39584.442">11740 1203,'18'217,"-9"-127,-4 1,-6 90,-1-55,2-15,0-111</inkml:trace>
  <inkml:trace contextRef="#ctx0" brushRef="#br0" timeOffset="39812.519">11515 1683,'38'-5,"28"-1,6-1,-3 2,-9 2,-15-4,-10 0,-11-5,-10 1</inkml:trace>
  <inkml:trace contextRef="#ctx0" brushRef="#br0" timeOffset="40231.541">12051 1260,'-17'375,"15"-353,-2 0,1-1,2 1,0 0,1 0,1-1,1 1,1 0,1-1,1 0,6 18,-9-36,0 0,0 1,0-1,0 0,0 0,1 0,-1-1,1 1,0 0,0-1,0 0,0 0,0 0,1 0,-1 0,0 0,1-1,-1 0,1 0,0 0,-1 0,1 0,0-1,0 0,0 0,-1 0,1 0,0 0,0-1,-1 1,1-1,0 0,-1 0,1-1,-1 1,1-1,-1 0,0 0,0 0,0 0,0 0,0-1,1 0,169-160,-172 161,1 0,-1 1,0-1,1 0,0 1,-1-1,1 1,0 0,-1 0,1 0,0-1,0 2,0-1,0 0,0 0,0 1,1-1,-1 1,0-1,0 1,0 0,0 0,1 0,-1 0,0 0,0 1,0-1,0 1,0-1,0 1,0 0,0 0,0 0,0 0,0 0,0 0,0 1,-1-1,1 0,0 1,-1 0,7 83,-9-79,0 0,0 0,1 0,0 0,0 0,1 1,0-1,0 0,0 0,0 0,1-1,0 1,1 0,-1-1,1 1,8 7</inkml:trace>
  <inkml:trace contextRef="#ctx0" brushRef="#br0" timeOffset="40578.895">12728 1683,'-8'20,"0"1,2 0,0 0,1 0,2 1,0 0,1 0,1 0,1-1,1 1,3 12,-4-31,0 0,1-1,-1 1,1 0,0-1,0 1,0-1,0 1,0-1,0 1,1-1,-1 0,1 0,0 0,-1 0,1 0,0 0,0 0,1 0,-1-1,0 1,0-1,1 0,-1 1,1-1,-1 0,1-1,-1 1,1 0,0-1,-1 1,1-1,0 0,0 0,-1 0,1 0,0 0,-1-1,1 1,0-1,-1 0,1 0,-1 0,1 0,-1 0,1 0,-1-1,0 1,0-1,0 0,1 0,5-8,0 0,0 0,-1 0,-1-1,0 0,0 0,-1-1,0 1,-1-1,-1 0,0-1,0 1,-1 0,-1-1,0 1,-1-6,1 12,-1 0,1 0,-1 0,-1 0,1 0,-1 0,0 0,-1 1,1-1,-1 0,0 1,0-1,-1 1,0-1,0 1,0 0,-1 1,1-1,-1 0,0 1,0 0,-1 0,0 0,1 1,-4-3,-11 0</inkml:trace>
  <inkml:trace contextRef="#ctx0" brushRef="#br0" timeOffset="41301.05">13180 1795,'-5'5,"0"0,0 1,0-1,1 1,-1 0,2 0,-1 1,1-1,-1 1,2 0,-1 0,1 0,0 0,1 0,-1 0,1 0,1 1,-1-1,1 0,1 1,-1-1,1 0,1 0,-1 1,2 1,-1-7,0 0,0 0,0-1,1 1,-1-1,1 1,-1-1,1 0,-1 0,1 0,0 0,-1 0,1 0,0-1,0 0,-1 1,1-1,0 0,0 0,0-1,-1 1,1 0,0-1,0 0,-1 0,1 0,0 0,-1 0,1 0,-1-1,77-45,61-79,-139 125,1 1,-1 0,0-1,1 1,-1 0,0 0,1 0,-1 0,1 0,-1 0,0 0,1 0,-1 0,0 1,1-1,-1 1,0-1,1 1,-1-1,0 1,0 0,0 0,0-1,0 1,1 0,-1 0,-1 0,1 0,0 0,0 0,0 1,0-1,-1 0,1 0,-1 1,1-1,-1 0,1 0,-1 1,0-1,0 1,1-1,-1 0,0 1,0-1,-1 0,1 1,0-1,0 1,-1-1,1 0,0 1,-1-1,0 1,4 17,0-13,0 1,0-1,1 0,-1 0,1-1,1 1,-1-1,1 0,0 0,0 0,0 0,1-1,-1 0,1 0,0-1,0 0,1 0,-1 0,1-1,-1 1,1-2,0 1,0-1,0 0,-1 0,1-1,0 0,0 0,0-1,0 0,0 0,0 0,0-1,-1 0,1-1,-1 1,1-1,-1 0,0-1,1 0,11-8,0 0,-1-1,0-1,-1 0,-1-1,0-1,3-5,39-40,-16 20,-2-2,-2-2,-2-1,-3-2,22-41,-45 72,0-1,-1-1,-1 1,0-2,-2 1,0 0,-1-1,-1 0,-1 0,-1 0,-1 0,-1-4,2 21,-1 0,1 1,-1-1,0 0,0 0,-1 1,1-1,0 0,-1 0,0 1,0-1,1 0,-2 1,1-1,0 1,0-1,-1 1,1 0,-1 0,0-1,0 1,0 0,0 0,0 1,0-1,0 0,-1 1,1-1,-1 1,1 0,-1 0,1 0,-1 0,0 0,1 1,-1-1,0 1,0 0,1-1,-1 1,0 1,0-1,1 0,-1 1,0-1,0 1,1 0,-1 0,1 0,-1 0,1 0,-1 1,1-1,-13 12,2 0,-1 2,2-1,0 1,1 1,0 0,2 1,0 0,0 0,2 1,0 0,1 0,1 1,1 0,0 0,1 0,2 0,0 4,-1-1,1 1,1-1,1 1,2-1,0 0,1 1,1-1,1-1,1 1,1-1,1 0,1-1,0 0,10 12,63 71,-86-104,-3-3</inkml:trace>
  <inkml:trace contextRef="#ctx0" brushRef="#br0" timeOffset="41463.85">13716 1598,'57'5,"25"1,7 0,-6-1,-13-1,-9-2,-9-1,-10 0,-11-1</inkml:trace>
  <inkml:trace contextRef="#ctx0" brushRef="#br0" timeOffset="45733.654">15297 1683,'-5'-6,"1"0,-1 1,0-1,0 1,-1 0,0 1,0-1,0 1,0 0,0 1,-1-1,0 1,0 1,1-1,-2 1,1 0,0 1,0 0,0 0,-1 0,1 1,-1 0,1 0,0 1,-1 0,1 1,0-1,-2 2,6-2,1 0,0 1,0-1,0 1,0-1,0 1,0 0,1-1,-1 1,1 0,-1 0,1 0,-1 0,1 1,0-1,0 0,0 0,0 1,1-1,-1 1,1-1,-1 1,1-1,0 1,0-1,0 1,0-1,0 0,1 1,-1-1,1 1,0-1,0 1,-1-1,1 0,1 1,53 81,-44-72,-6-5,-1 0,0 0,0 0,0 1,-1-1,0 1,0 0,-1 0,0 0,0 0,-1 0,1 5,-2-9,0-1,0 1,0-1,0 1,0-1,-1 0,0 1,0-1,0 0,0 1,0-1,0 0,-1 0,0 0,1 0,-1 0,0-1,0 1,-1 0,1-1,-1 0,1 1,-1-1,0 0,0 0,0-1,0 1,0 0,0-1,0 0,-1 0,0 1,-1-1,0-1,0 1,0-1,1 0,-1 0,0 0,0-1,0 1,1-1,-1 0,0-1,1 1,-1-1,-1-1,-14-8</inkml:trace>
  <inkml:trace contextRef="#ctx0" brushRef="#br0" timeOffset="46249.702">15240 2049,'56'-25,"-1"-2,-2-3,-1-2,-1-2,-2-3,-2-1,22-24,-40 25,-2-1,-1-1,-2-2,-2 0,-1-4,-14 32,-3 7,0 0,0 0,-1-1,0 0,0 0,-1 0,0 0,0 0,-1 0,1-1,-2 1,1 0,-1-1,0 1,0-1,-1 1,0 0,-1-1,1 1,-1 0,-3-6,3 11,1 0,-1 1,0-1,0 1,0-1,0 1,0 0,0-1,-1 1,1 0,0 1,0-1,-1 0,1 1,-1-1,1 1,0-1,-1 1,1 0,-1 0,1 1,-1-1,1 0,0 1,-1-1,1 1,0 0,-1 0,1 0,0 0,0 0,0 0,-1 1,-63 52,53-37,1-1,1 2,1-1,0 1,1 1,2 0,-1 0,2 1,1-1,0 1,1 0,2 1,0-1,1 1,1-1,0 1,2-1,2 10,-1-17,0-1,1 1,1-1,0 0,0 0,1-1,0 1,1-2,1 1,0-1,0 0,1 0,6 5,29 4,-30-21</inkml:trace>
  <inkml:trace contextRef="#ctx0" brushRef="#br0" timeOffset="46569.596">16002 1880,'-5'10,"-1"8,4 0,4 3,5-3,7-4,6-5,4-3,-2-8,-10-4,-6 0</inkml:trace>
  <inkml:trace contextRef="#ctx0" brushRef="#br0" timeOffset="46816.638">16087 1485,'5'5,"1"1</inkml:trace>
  <inkml:trace contextRef="#ctx0" brushRef="#br0" timeOffset="47366.116">16312 1683,'17'118,"-6"-55,-3 1,-2 0,-4 0,-4 58,-1-87,3-23,0-1,0 1,-1-1,-1 0,0 0,0 1,-1-1,-1-1,0 1,0 0,-1-1,0 0,-1 0,0 0,0-1,-3 2,9-11,-1 1,1-1,-1 1,1-1,-1 1,0-1,1 1,-1-1,0 0,1 1,-1-1,0 0,1 0,-1 0,0 1,0-1,1 0,-1 0,0 0,0 0,1 0,-1 0,0 0,0-1,1 1,-1 0,0 0,0-1,1 1,-1 0,0-1,1 1,-1 0,1-1,-1 1,0-1,1 1,-1-1,1 1,-1-1,1 0,-1 1,1-1,0 0,-1 1,1-1,0 0,0 1,-1-1,1 0,0 0,0 1,0-1,0 0,0 0,-6-45,9 22,2 0,0-1,2 2,0-1,2 1,0 0,9-13,5-13,2 2,1 0,3 1,2 2,2 1,1 2,3 1,1 2,29-22,-53 49,0 1,1 1,1 0,-1 1,1 1,1 0,9-2,-25 8,1 1,0-1,-1 1,1-1,0 1,0 0,-1-1,1 1,0 0,0 0,-1 1,1-1,0 0,0 0,-1 1,1-1,0 1,-1 0,1-1,0 1,-1 0,1 0,-1 0,1 0,-1 0,0 0,1 1,-1-1,0 0,0 1,0-1,0 1,0-1,0 1,-1-1,1 1,0 0,-1-1,1 1,-1 0,0 0,1-1,-1 1,0 0,0 1,-15 81,-4-50,-1-2,-2 0,-1-1,-2-2,0 0,-10 6,-54 33,85-66,1 1,-1-1,0 0,0-1,0 1,0-1,0 1,0-1,0 0,-1-1,1 1,0-1,-1 0,1 0,0 0,-1-1,1 1,0-1,0 0,0 0,0-1,0 1,0-1,-1-1,-9-7</inkml:trace>
  <inkml:trace contextRef="#ctx0" brushRef="#br0" timeOffset="47881.155">17046 1852,'-23'63,"-3"-1,-3-1,-23 37,28-72,7-46,16 5,1 1,0 0,1 0,1 0,0 0,1 0,0 0,1 0,1 1,0 0,1 0,0 0,5-6,110-152,-120 169,15-19,0 0,1 2,1 0,0 1,2 0,0 2,1 0,0 2,1 0,1 1,23-9,-44 21,0 1,1-1,-1 0,0 0,1 1,-1-1,1 1,-1 0,0 0,1 0,-1 0,1 0,-1 0,1 1,-1-1,0 1,1 0,-1 0,0 0,0 0,1 0,-1 0,0 0,0 1,0-1,0 1,-1-1,1 1,0 0,-1 0,1 0,-1 0,0 0,1 0,-1 0,0 0,0 0,0 1,-1-1,1 0,0 2,0 4,1 1,-1 0,0-1,-1 1,0 0,0-1,-1 1,0 0,-1-1,0 1,-1 2,-3 6,-1-1,0-1,-1 1,-1-1,0-1,-1 0,-1 0,0-1,-1 0,0-1,-1 0,0-1,-1-1,0 0,-1-1,0 0,0-1,-1-1,0 0,0-2,-11 3,-25-9,51 1,0 0,0 0,0-1,0 1,0 0,0-1,0 1,0-1,0 1,0-1,0 1,0-1,0 0,1 1,-1-1,0 0,0 0,1 1,-1-1,0 0,1 0,-1 0,1 0,0 0,-1 0,1 0,0 0,-1 0,1 0,0 0,0 0,0 0,0 0,0 0,0 0,0 0,0 0,0 0,1 0,-1 0,0 0,1 0,-1 0,1 0,-1 0,1-1,8-14</inkml:trace>
  <inkml:trace contextRef="#ctx0" brushRef="#br0" timeOffset="48138.179">17667 1767,'-15'34,"-4"15,-4 1,3-10</inkml:trace>
  <inkml:trace contextRef="#ctx0" brushRef="#br0" timeOffset="48384.219">17582 1428,'0'0</inkml:trace>
  <inkml:trace contextRef="#ctx0" brushRef="#br0" timeOffset="48786.384">17780 1908,'3'1,"0"0,-1 0,1 0,0-1,0 0,1 1,-1-1,0 0,0 0,0-1,0 1,0-1,0 1,0-1,0 0,-1 0,1 0,0-1,0 1,-1-1,1 1,-1-1,1 0,-1 0,0 0,0 0,2-2,52-66,43-59,-99 128,1 0,-1 1,1-1,0 0,-1 1,1-1,0 1,0-1,-1 0,1 1,0 0,0-1,0 1,0 0,0-1,-1 1,1 0,0 0,0 0,0 0,0 0,0 0,0 0,0 0,0 0,0 0,0 0,0 1,0-1,-1 0,1 1,0-1,0 0,0 1,0-1,-1 1,1 0,0-1,-1 1,1-1,0 1,-1 0,1 0,-1-1,1 1,-1 0,1 0,-1 0,1 0,-1 0,0-1,0 2,12 53,-11-46,0-2,0 0,0 0,0-1,1 1,0 0,1-1,-1 1,1-1,0 1,1-1,0 0,0-1,0 1,0-1,1 0,0 0,0 0,1 0,-1-1,1 0,0 0,0-1,0 1,0-1,1-1,-1 1,1-1,0 0,0-1,0 0,-1 0,1 0,0-1,0 0,0 0,0 0,0-1,3-1,-2-1,1 0,-1 0,0 0,0-1,0-1,-1 0,1 0,-1 0,0 0,-1-1,1-1,-1 1,0-1,-1 0,0 0,0 0,0-1,-1 0,0 0,-1 0,0 0,2-6,32-57,-24 54,0 4</inkml:trace>
  <inkml:trace contextRef="#ctx0" brushRef="#br0" timeOffset="49453.138">18740 1683,'-20'5,"0"0,0 2,1 0,0 1,1 1,0 1,0 1,-7 6,17-12,0 1,1 1,0-1,0 1,0 1,1-1,0 1,1 0,0 1,0-1,1 1,-1 2,3-7,1-1,-1 1,1-1,0 1,1 0,-1 0,1-1,-1 1,1 0,0 0,0-1,1 1,-1 0,1 0,0-1,0 1,0 0,0-1,1 1,-1-1,1 1,0-1,0 0,0 0,1 0,-1 0,1 0,0-1,-1 1,1-1,0 1,1-1,1 1,1 0,-1-1,0 0,1 0,-1-1,1 1,-1-1,1 0,0-1,-1 1,1-1,0 0,0-1,-1 0,1 1,0-2,-1 1,1-1,-1 1,1-2,1 0,107-63,-61 27,2 2,1 3,2 3,19-7,-76 37,1-1,0 1,0 0,0 0,1-1,-1 1,0 1,0-1,1 0,-1 0,0 1,1 0,-1-1,0 1,1 0,-1 0,1 0,-1 0,0 1,1-1,-1 1,1-1,-1 1,0 0,0 0,0 0,1 0,-1 0,0 0,0 1,0-1,-1 1,1 0,0-1,-1 1,1 0,0 1,1 12,-1-1,-1 1,0-1,-1 1,-1-1,0 1,-1-1,-1 1,0-1,-1 0,0 0,-1 0,-1 0,-1 7,-92 377,95-378,0-1,-1 0,-1 0,-1 0,-1 0,0-1,-2-1,0 1,0-2,-2 1,-3 3,13-18,-1 1,1-1,0 1,-1-1,1 0,-1 0,0 0,1-1,-1 1,0 0,0-1,0 0,0 0,0 0,-1 0,1 0,0-1,0 1,-1-1,1 0,0 0,-1 0,1 0,0-1,0 0,-1 1,1-1,0 0,0 0,0-1,0 1,0-1,0 1,0-1,1 0,-1 0,1 0,-1 0,1-1,0 1,0-1,0 1,0-1,0 0,0 0,1 0,0 0,-1 0,-2-11,1 1,1-1,0 1,1-1,0 1,1-1,1 0,0 0,0 1,2-1,0 1,0 0,1 0,1 0,0 0,1 0,0 1,1 0,0 1,5-6,-2 2,1 0,1 1,1 0,0 1,0 0,1 1,1 1,0 0,1 1,0 0,0 2,1 0,0 0,0 2,1 0,4 0,-15 6,-1 0,1 0,0 0,0 1,0 0,-1 0,1 1,0 0,-1 0,1 1,-1 0,6 3,30 11,-32-15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20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27,'28'0,"30"0,14 0,4 0,-1 0,-3-5,-5-2,-9 1,-5 1,-11 1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0:22.6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 8,'0'5,"4"1,3-4,4-9,-5-1,-3 3,-7 5,-7 5,-7 8,4 1,10-1,10-9,4-4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5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348 0,'-27'8,"1"0,1 1,-1 1,2 2,-1 1,2 0,0 2,0 1,1 0,2 2,-7 7,22-21,0 1,0 0,0 0,1 0,0 1,0 0,0-1,1 1,0 1,0-1,1 0,0 1,0-1,0 1,1 0,0-1,0 1,0 0,1 0,0 0,1 0,-1-1,1 1,1 0,-1 0,1-1,0 1,1-1,0 0,0 1,0-1,0 0,1-1,0 1,0-1,1 0,0 0,0 0,0 0,2 0,-2-3,0 0,0 0,0-1,0 1,1-1,-1-1,1 1,-1-1,1 0,-1 0,0 0,1-1,-1 0,1 0,-1 0,0-1,0 1,0-1,0-1,0 1,0-1,3-2,95-76,-75 55,-2-2,-1-1,-1-1,-2 0,10-20,-32 50,0-1,1 1,-1-1,0 1,0 0,1-1,-1 1,0-1,1 1,-1 0,0-1,1 1,-1 0,1 0,-1-1,1 1,-1 0,0 0,1-1,-1 1,1 0,-1 0,1 0,-1 0,1 0,-1 0,1 0,-1 0,1 0,-1 0,1 0,-1 0,1 0,-1 0,1 0,-1 1,1-1,-1 0,0 0,1 1,-1-1,1 0,-1 0,0 1,1-1,-1 0,0 1,1-1,-1 1,0-1,1 1,-1-1,0 0,0 1,0-1,1 1,-1-1,0 1,0-1,0 1,0-1,0 1,0-1,0 1,0-1,16 50,-11-31,-1-8,0 0,0 0,1 0,0-1,1 1,0-1,1-1,0 1,1-1,0 0,0-1,0 0,1 0,1-1,-1 0,1-1,0 0,1 0,-1-1,1 0,0-1,1 0,-1-1,0-1,8 2,69-26,-74 12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8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260 520,'-7'-1,"0"1,-1 0,1 0,0 0,0 1,0 0,0 1,0 0,0 0,0 0,0 1,1 0,-1 0,1 0,0 1,0 0,0 1,0-1,1 1,-4 4,-4 6,1 0,1 1,0 1,1 0,1 0,0 0,1 1,1 1,1-1,1 1,1 0,0 1,1-1,1 0,1 1,1 10,-1-25,1 0,-1 0,1 0,0 0,0 0,1 0,-1 0,1 0,0 0,1 0,-1 0,1-1,0 1,0 0,1-1,-1 1,1-1,0 0,0 0,0 0,1 0,-1-1,1 0,0 1,0-1,0 0,0-1,1 1,-1-1,1 0,0 0,-1 0,1-1,0 1,0-1,0 0,0-1,0 1,5-1,9-7,1-1,-1-1,-1 0,0-1,0-1,-1-1,-1-1,0 0,0-1,-1 0,8-12,20-22,-2-2,-2-1,-2-2,-3-2,-2-1,9-26,-27 53,-1-1,-1-1,-1 0,-2 0,-1-1,-2 0,-1-1,-1 1,-2-1,-1-5,-2 32,1 0,-1-1,0 1,-1 0,0 0,0 0,0 0,0 0,-1 0,0 0,-1 1,1-1,-1 1,0 0,-1-1,3 4,0 0,0 0,-1 1,1-1,0 1,-1-1,1 1,-1 0,1 0,-1 0,1 0,-1 1,0-1,1 1,-1-1,0 1,1 0,-1 0,0 0,0 0,1 1,-1-1,0 1,1 0,-1-1,0 1,1 1,-1-1,1 0,0 0,-1 1,1-1,0 1,0 0,0 0,0 0,-16 15,0 2,2 0,0 0,1 1,2 1,0 1,1 0,0 0,2 1,1 1,1 0,1 0,2 0,0 1,0 7,3-18,0 0,1 0,1 0,1 1,-1-1,2 0,0 0,1 0,0-1,1 1,1-1,0 1,1-1,0-1,1 1,0-1,1 0,1-1,-1 0,2 0,0-1,0 0,1-1,0 0,0-1,1 0,9 4,-11-7,0 0,0-1,0-1,1 1,-1-2,1 0,-1 0,1-1,0 0,0 0,0-2,0 1,-1-1,1-1,0 0,-1 0,11-4,-13 3,0 0,0-1,0 0,0 0,-1-1,1 1,-1-2,0 1,-1-1,1 0,-1 0,0-1,-1 0,0 0,0 0,0 0,-1-1,0 0,0 0,1-7,-7 3,-8 32,10-15,-1 0,0 0,1 0,0 0,0 0,1 0,-1 0,1 0,0 0,0 0,1 0,-1 0,1-1,0 1,1 0,-1-1,1 0,0 0,0 1,0-2,0 1,1 0,0-1,-1 1,1-1,0 0,1-1,-1 1,3 1,3 1,0 0,0-1,0 0,1-1,0 0,-1 0,1-1,0-1,0 0,0 0,0-1,1-1,3 0,6-4,1-2,-1 0,0-2,-1 0,0-1,0-1,-1 0,-1-2,0 0,-1-2,0 1,-1-2,-1 0,6-9,33-28,-52 51,-1 0,1 0,-1 0,1 0,0 0,0 0,0 1,0-1,0 0,0 1,0 0,0 0,1 0,-1 0,0 0,1 0,-1 0,1 1,-1-1,1 1,-1 0,1 0,0-1,-1 2,1-1,-1 0,1 1,-1-1,1 1,-1 0,1-1,-1 1,0 0,1 1,-1-1,0 0,0 1,0-1,0 1,0 0,0-1,-1 1,1 0,0 0,-1 0,1 1,-1-1,0 0,0 0,0 1,0-1,0 0,-1 1,1 0,2 13,0 0,-1 0,-1 0,-1 0,0 0,-1 0,-1 0,0 0,-1-1,-1 1,0-1,-3 4,5-14,0-1,0 1,-1-1,0 0,0 0,0 0,0 0,-1-1,1 1,-1-1,0 0,0 0,0 0,0-1,-1 0,1 1,-1-1,1-1,-1 1,0-1,1 0,-1 0,0 0,0 0,0-1,0 0,-5 0,10 0,-1 0,0-1,0 1,0 0,1 0,-1 0,0-1,0 1,1 0,-1-1,0 1,1-1,-1 1,0-1,1 1,-1-1,1 1,-1-1,0 0,1 1,0-1,-1 0,1 1,-1-1,1 0,0 1,-1-1,1 0,0 0,0 0,0 1,0-1,0 0,0 0,0 0,0 1,0-1,0 0,0 0,0 0,0 1,1-1,-1 0,0 0,1 1,-1-1,0 0,1 1,-1-1,1 0,-1 1,1-1,0 1,-1-1,1 1,-1-1,1 1,0-1,0 1,-1-1,1 1,0 0,0 0,-1-1,1 1,0 0,12-5,0 1,-1 1,2 0,-1 0,0 2,0-1,1 2,-1 0,0 0,1 1,1 1,44 10,-52-9,1-1,0 0,0 0,0-1,0 0,1 0,-1-1,0 0,0-1,0 0,7-1,8-7,-1-1,0-1,0-1,-1-1,-1 0,0-2,-1 0,-1-1,0-1,-1-1,-1-1,-1 0,13-21,-14 24,3-10,0 1,-1-2,-2 0,-1-1,-1-1,-2 1,0-2,-2 1,3-27,1-145,-26 149,14 51,0 0,-1 0,1 0,0 0,-1 0,1 0,-1 0,1 0,-1 0,0 1,1-1,-1 0,0 0,0 1,0-1,1 1,-1-1,0 0,0 1,0 0,0-1,0 1,0-1,0 1,0 0,0 0,0 0,0 0,0 0,0 0,0 0,0 0,0 0,0 0,0 0,0 0,0 1,0-1,0 0,0 1,0-1,0 1,0-1,0 1,1 0,-1-1,0 1,0 0,-7 9,1 0,0 0,0 1,1 0,0 0,1 1,1 0,0-1,0 1,1 1,1-1,0 0,0 1,1 1,-5 20,0 6,2 1,1-1,2 1,2-1,2 1,1-1,2 1,9 26,-6-30,-2 0,-1 0,-2 1,-2 0,-1 0,-3 19,-16-19,17-37,0-1,1 1,-1-1,1 1,-1-1,0 0,1 1,-1-1,0 0,1 0,-1 1,0-1,0 0,1 0,-1 0,0 0,0 0,1 0,-1 0,0 0,0 0,1 0,-1 0,0-1,1 1,-1 0,0 0,1-1,-1 1,0 0,1-1,-1 1,0-1,1 1,-1-1,1 1,-1-1,1 1,-1-1,1 0,0 1,-1-1,1 0,0 1,-1-1,1 0,0 1,0-1,0 0,-1 0,1 1,0-1,0 0,0 0,-9-46,7 22</inkml:trace>
  <inkml:trace contextRef="#ctx0" brushRef="#br0" timeOffset="329.899">2292 350,'-28'20,"15"-13,0 1,1 0,0 1,0 0,1 1,0 0,0 1,2 1,-1-1,1 1,1 1,0 0,1 0,-2 4,9-10,1 0,-1 0,1 0,0-1,1 1,0 0,0-1,0 1,1-1,-1 0,2 0,-1 0,1 0,0-1,0 1,0-1,1 0,0 0,0-1,0 1,0-1,1 0,0 0,0-1,0 0,0 0,0 0,1-1,-1 0,3 0,34 23,55 39,-70-74,-21-4</inkml:trace>
  <inkml:trace contextRef="#ctx0" brushRef="#br0" timeOffset="685.224">881 68,'5'0,"1"4,0 3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06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18120 623,'-2'-1,"-1"0,1 0,-1 0,0 1,1-1,-1 1,0-1,0 1,1 0,-1 0,0 1,0-1,1 0,-1 1,0 0,1 0,-1-1,1 2,-1-1,1 0,-1 0,1 1,0-1,0 1,0 0,0 0,0-1,0 1,0 1,-1 0,-44 73,41-60,1 1,1 1,1-1,1 0,0 1,1 0,1-1,0 1,2 6,-1 9,-1-30,-1 1,0 0,1 0,-1-1,1 1,0 0,0 0,1-1,-1 1,1 0,0 0,0-1,0 1,0-1,1 1,0-1,-1 0,1 1,0-1,1 0,-1 0,0 0,1-1,0 1,-1 0,1-1,0 0,0 0,1 0,-1 0,0 0,1 0,-1-1,1 0,-1 0,1 0,0 0,-1 0,1-1,0 0,0 0,0 0,11-6,-1 0,1-2,-1 0,0 0,-1-2,0 1,0-2,-1 0,-1 0,0-1,3-4,-1 2,-1-1,0 0,-1 0,-1-1,0-1,-1 0,-1 0,-1 0,0-1,-1 0,-1-1,0-3,-4 18,-1 0,0 1,1-1,-1 0,-1 0,1 1,0-1,-1 0,0 1,0-1,0 0,0 1,0-1,-1 1,0 0,1-1,-1 1,-1 0,1 0,0 0,-1 0,1 1,-1-1,0 1,0 0,0-1,0 1,0 0,-2 0,-4-2,-1 0,0 1,0 0,0 0,0 1,0 0,-1 1,1 1,-11 0,-45-8,95-16,11 9,2 1,-1-3,-1-1,0-1,-1-3,-2-1,0-2,4-5,-32 18,0 0,-1 0,0-1,-1 0,0-1,-1 1,-1-1,0 0,-1-1,0 1,-1-1,-1 0,0 0,-1 0,-1 0,0 0,-1 0,-1 0,-2-8,-7-11,7 64,46 267,-24-210,-4 1,-3 1,-4 0,-5 0,-3 0,-4 0,-5 7,-65 280,71-356,-1-1,-1 1,0-1,-2 0,0 0,-1-1,-1 0,-1-1,11-16,0-1,-1 1,1 0,0-1,0 1,-1-1,1 1,0 0,-1-1,1 1,-1-1,1 1,-1-1,1 0,-1 1,1-1,-1 1,1-1,-1 0,1 1,-1-1,0 0,1 0,-1 0,1 1,-1-1,0 0,1 0,-1 0,0 0,1 0,-1 0,0 0,1 0,-1 0,0-1,1 1,-1 0,1 0,-1 0,0-1,1 1,-1 0,1-1,-1 1,1-1,-1 1,1 0,-1-1,1 1,-1-1,1 1,0-1,-1 0,1 1,0-1,-1 1,1-1,0 0,0 1,0-1,-1 1,1-1,0 0,0 1,-7-47,6-14,3-1,2 0,3 1,2 0,3 0,3 2,2-1,11-19,27-11,-35 71</inkml:trace>
  <inkml:trace contextRef="#ctx0" brushRef="#br0" timeOffset="-12283.403">11375 227,'-2'1,"0"1,0-1,0 1,0-1,1 1,-1 0,1 0,-1 0,1 0,0 0,0 0,0 0,0 0,0 0,0 1,0-1,1 0,-1 1,1-1,0 0,0 1,0-1,0 0,0 3,0-2,-14 393,-50-56,60-321,8-20,66-194,-66 174</inkml:trace>
  <inkml:trace contextRef="#ctx0" brushRef="#br0" timeOffset="-11988.908">11064 735,'90'-17,"134"-6,-207 19,-2 2,0-1,-1 0,0-2,0 1,0-1,0-1,-1-1,0 0,8-6,-5-1</inkml:trace>
  <inkml:trace contextRef="#ctx0" brushRef="#br0" timeOffset="-11568.531">11685 256,'-21'130,"7"-50,4 1,-1 71,11-139,0 0,1-1,1 1,0 0,0-1,2 1,-1-1,1 0,1 0,0 0,1-1,0 0,1 0,0 0,1-1,3 3,-7-10,0 0,1 0,0-1,-1 1,1-1,0-1,0 1,0-1,0 1,0-1,0-1,1 1,-1-1,0 0,0 0,1-1,-1 1,0-1,0 0,0 0,0-1,0 0,0 0,0 0,-1 0,1-1,-1 0,1 0,-1 0,0 0,0-1,-1 1,4-5,50-25,-56 33,0 1,0-1,1 0,-1 0,0 1,0-1,0 1,0-1,0 1,0-1,0 1,0 0,0 0,0-1,0 1,0 0,-1 0,1 0,0 0,0 0,-1 0,1 0,-1 0,1 0,-1 0,1 0,-1 0,0 0,0 1,1-1,-1 0,0 0,0 0,0 1,0-1,0 0,-1 0,1 0,0 0,0 1,-1-1,1 0,-1 1,1 7,25 81,-24-88,0 1,0-1,0 1,1-1,-1 0,1 0,0 0,-1 0,1 0,0 0,0 0,0 0,0-1,0 1,1-1,-1 0,0 1,1-1,-1 0,1-1,-1 1,1 0,0-1,-1 1,1-1,0 0,-1 0,1 0,0 0,-1 0,1 0,-1-1,1 0,15-6</inkml:trace>
  <inkml:trace contextRef="#ctx0" brushRef="#br0" timeOffset="-11206.096">12249 848,'10'2,"-1"1,1-2,0 1,0-2,0 1,-1-1,1-1,0 1,0-2,0 1,-1-1,1-1,-1 0,0 0,0-1,0 0,0-1,0 0,-1 0,0-1,0 0,-1 0,1-1,-1 1,-1-2,4-3,-9 8,-1 1,1-1,-1 0,1 1,-1-1,0 1,0-1,0 0,0 1,-1-1,1 1,-1-1,1 1,-1-1,0 1,0-1,0 1,0 0,-1-1,1 1,0 0,-1 0,0 0,1 0,-1 0,0 0,0 1,0-1,0 1,-1-1,1 1,0 0,-1-1,1 1,0 1,-1-1,1 0,-1 1,0-1,1 1,-1 0,1-1,-1 1,0 0,1 1,-1-1,1 1,-1-1,1 1,-1 0,1-1,-1 1,1 1,0-1,-2 1,-4 1,0 0,-1 1,1 1,1-1,-1 1,1 0,-1 1,1 0,1 0,-1 1,1 0,1 0,-1 0,1 0,0 1,1 0,0 0,0 0,1 1,0 0,0-1,1 1,0 0,0 0,1 0,1 0,-1 0,1 0,1 0,0 0,0 0,1 0,0 0,0 0,1 0,3 5,3-5,0 0,1-1,0 0,1 0,0-1,0 0,0-1,1 0,0-1,0 0,0-1,1-1,-1 0,1 0,0-1,0-1,0 0,2-1,70 2,-60-2</inkml:trace>
  <inkml:trace contextRef="#ctx0" brushRef="#br0" timeOffset="-9414.452">13350 1102,'-1'-22,"1"0,0 0,2 1,0-1,2 0,0 1,2 0,0 0,1 0,1 1,1 0,1 1,0 0,2 0,0 1,1 1,1 0,10-9,163-100,-185 125,-1 0,0 0,1 0,-1 0,1 0,-1 0,1 0,0 1,-1-1,1 1,0-1,-1 1,1 0,0-1,0 1,-1 0,1 0,0 0,0 1,-1-1,1 0,0 1,-1-1,1 1,0-1,-1 1,1 0,-1 0,1-1,-1 1,1 0,-1 1,0-1,1 0,-1 0,0 1,0-1,0 0,0 1,0-1,0 1,0-1,-1 1,1 0,0-1,-1 1,1 0,-1-1,0 1,0 0,0 0,1-1,-1 1,-1 0,1 256,-1-256,1-1,0 1,0-1,0 0,0 1,1-1,-1 0,0 1,1-1,-1 0,0 0,1 1,0-1,-1 0,1 0,0 0,-1 1,1-1,0 0,0 0,0 0,0 0,0-1,0 1,0 0,0 0,1-1,-1 1,0 0,0-1,1 1,-1-1,0 0,1 1,-1-1,0 0,1 0,-1 0,0 0,1 0,-1 0,0 0,1-1,-1 1,0 0,1-1,-1 1,0-1,0 1,1-1,-1 0,0 1,0-1,0 0,0 0,0 0,0 0,0 0,0 0,227-211,-127 138,-100 74,0-1,0 0,-1 1,1-1,0 1,0-1,0 1,0-1,0 1,0 0,0-1,0 1,0 0,0 0,0 0,0 0,0 0,0 0,0 0,0 0,0 0,0 0,-1 0,1 1,0-1,0 0,0 1,0-1,0 1,0-1,0 1,0-1,-1 1,1 0,0-1,-1 1,1 0,0 0,-1 0,1-1,-1 1,1 0,-1 0,1 0,-1 0,0 0,1 0,-1 0,0 0,0 0,0 0,0 0,0 0,0 0,0 0,0 0,0 0,0 0,-7 62,-1-28,2 0,1 1,2-1,1 1,2 0,2 12,3-29,1-7</inkml:trace>
  <inkml:trace contextRef="#ctx0" brushRef="#br0" timeOffset="-9115.341">14592 678,'-19'25,"-4"3,2 0,0 2,2 0,2 1,1 1,1 0,-3 13,17-42,-1 0,1 0,0 0,0 0,0 0,1 0,-1 0,1 1,-1-1,1 0,0 0,0 0,1 1,-1-1,1 0,-1 0,1 0,0 0,0 0,1 0,-1 0,0 0,1 0,0-1,0 1,0-1,0 1,0-1,0 1,1-1,-1 0,1 0,-1 0,1-1,0 1,0-1,0 1,0-1,0 0,0 0,0 0,0-1,0 1,0-1,0 1,1-1,-1 0,3-1,11-4,1 0,-2-2,1 0,-1-1,0 0,0-2,-1 0,-1 0,1-1,-2-1,0-1,0 0,-1 0,-1-1,0-1,-1 1,0-2,5-12,-11 20,0-1,0 0,-1 0,0 0,0 0,-1-1,-1 1,0-1,0 1,0-1,-1 1,-1-3,1 8,-1 1,1-1,-1 1,0 0,0-1,0 1,0 0,0-1,-1 1,0 0,1 0,-1 0,-1 0,1 1,0-1,0 1,-1-1,0 1,1 0,-1 0,0 0,0 0,0 0,0 1,-1-1,1 1,0 0,-1 0,1 0,0 0,-1 1,1-1,-1 1,0 0,-23 2,2 3</inkml:trace>
  <inkml:trace contextRef="#ctx0" brushRef="#br0" timeOffset="-8699.011">15354 227,'-11'13,"-1"0,2 1,0 1,0-1,1 1,1 1,1 0,0 0,1 0,1 1,0 0,2 0,-1 0,2 1,1-1,0 0,1 1,1-1,0 1,2 4,1-7,0 0,-1 1,-1-1,0 0,-1 1,-1 0,0-1,-1 1,-3 12,-2 0,-1-1,-2 0,-1 0,0-1,-3-1,-4 7,-10 25,23-49</inkml:trace>
  <inkml:trace contextRef="#ctx0" brushRef="#br0" timeOffset="-8452.667">14931 623,'38'4,"37"3,10-1,-4-1,-11-2,-13-1,-11-1,-9 0,-6-1,-3 4,-2 2,0 0,0-1,-4-2</inkml:trace>
  <inkml:trace contextRef="#ctx0" brushRef="#br0" timeOffset="-8251.127">15833 678,'-14'34,"-5"6,1-4</inkml:trace>
  <inkml:trace contextRef="#ctx0" brushRef="#br0" timeOffset="-8099.024">15806 340</inkml:trace>
  <inkml:trace contextRef="#ctx0" brushRef="#br0" timeOffset="-7817.393">16116 594,'-6'22,"-1"3,0 1,1 0,2 0,0 0,2 0,1 1,1-1,3 20,-3-43,1 0,-1 0,1 1,0-1,0 0,0 0,0 0,0 0,1 0,-1-1,1 1,0 0,0-1,0 1,0-1,0 0,1 1,-1-1,1 0,-1 0,1-1,0 1,0 0,0-1,0 0,0 0,0 0,0 0,0 0,0-1,0 1,0-1,1 0,-1 0,0 0,0 0,0 0,1-1,-1 0,0 1,0-1,0 0,0-1,0 1,0 0,1-2,8-7,0 0,0-1,-1 0,-1-1,0 0,0-1,-2 0,1-1,-1 0,-1 0,-1 0,0-1,-1 0,1-3,10-94,-15 109,-1-1,0 1,-1 0,1 0,0 0,-1-1,0 1,0 0,0 0,0 0,0 0,-1 0,1 0,-1 0,0 1,1-1,-1 1,-1-1,1 1,0-1,-1 1,1 0,-1 0,1 1,-1-1,0 0,0 1,0-1,0 1,0 0,0 0,-3 0,1 1,0 0,-1 0,1 1,0 0,0 0,0 0,0 1,0-1,1 1,-1 0,0 1,1-1,-1 1,1 0,-2 2,-19 13</inkml:trace>
  <inkml:trace contextRef="#ctx0" brushRef="#br0" timeOffset="-7366.236">16511 904,'44'-76,"91"-127,-135 202,1 0,-1 0,1 0,-1 0,1 0,-1 0,1 0,0 0,0 0,0 0,-1 1,1-1,0 0,0 0,0 1,0-1,0 1,0-1,0 1,0-1,0 1,1 0,-1 0,0-1,0 1,0 0,0 0,1 0,-1 0,0 0,0 0,0 1,0-1,0 0,0 0,1 1,-1-1,0 1,0-1,0 1,0 0,0-1,-1 1,1 0,0-1,0 1,0 0,0 0,-1 0,1 0,0 0,-1 0,1 0,-1 0,1 0,22 55,-22-50,1 0,-1 0,1-1,0 1,1 0,-1-1,1 1,0-1,0 0,1 0,0 0,0-1,0 1,0-1,0 0,1 0,0 0,0-1,0 0,0 0,1 0,-1 0,4 0,2 0,0-2,0 1,0-2,0 1,1-1,-1-1,0 0,0-1,0 0,-1 0,1-1,0-1,-1 0,0 0,0-1,0 0,-1-1,1 0,-1-1,-1 0,1 0,-1 0,0-1,-1-1,0 1,0-1,-1 0,0-1,-1 1,0-1,0-1,1-5,6-12,-2 2</inkml:trace>
  <inkml:trace contextRef="#ctx0" brushRef="#br0" timeOffset="4383.471">1 2231,'43'-15,"-1"-3,-1-1,-1-2,0-2,-2-2,7-7,-22 17,7-3,-1-2,0-1,-1-1,-2-1,0-2,-2 0,0-2,-2 0,17-29,-33 44,0-1,-1 1,-1-1,0 0,-1 0,0 0,-1 0,0 0,-1-1,-1 1,-1-7,0 17,0-1,0 1,0 0,-1 0,0 0,1 0,-1 0,0 0,-1 1,1-1,0 1,-1-1,1 1,-1 0,0 0,0 0,0 0,0 0,0 1,0-1,0 1,-1 0,1 0,0 0,-1 1,1-1,-1 1,1 0,-1 0,1 0,-1 0,1 0,0 1,-1 0,1-1,0 1,-1 1,1-1,0 0,0 1,0-1,0 1,0 0,0 0,0 0,1 1,-1-1,1 1,0-1,-1 2,-2-2,-1 1,1 0,1 0,-1 0,0 0,1 1,0 0,-1 0,2 0,-1 1,0-1,1 1,0 0,0-1,0 2,1-1,-1 0,1 0,1 1,-1-1,1 1,0 0,0-1,0 1,1 0,0 0,0-1,1 1,-1 0,1-1,1 1,-1 0,1-1,0 1,0-1,0 0,1 0,2 4,4-1,0-1,0 0,1-1,0 0,0-1,1 0,0 0,-1-1,2 0,-1-1,0-1,1 0,-1 0,1-1,-1 0,1-1,0 0,-1-1,1-1,1 0,68 2,-79 0,0 0,0 0,1 0,-1 1,0-1,0 0,0 1,0 0,0-1,0 1,0 0,0 0,0 0,0 0,-1 0,1 1,0-1,-1 1,1-1,-1 1,1-1,-1 1,0 0,1 0,-1-1,0 1,0 0,-1 0,1 0,0 0,-1 0,1 1,-1-1,1 0,-1 0,0 0,0 0,0 0,0 1,-1-1,-23 91,18-78,-9 24,10-28,0-1,1 1,0 0,1 0,0 0,1 1,0-1,1 1,0-1,0 6,2-16,-1 0,0 0,1 0,-1-1,0 1,1 0,-1 0,1 0,-1-1,1 1,0 0,-1-1,1 1,0 0,-1-1,1 1,0-1,0 1,-1-1,1 1,0-1,0 0,0 1,0-1,0 0,0 0,-1 0,1 1,0-1,0 0,0 0,0 0,0-1,0 1,0 0,0 0,0 0,0-1,-1 1,1 0,0-1,0 1,0-1,-1 1,1-1,0 1,0-1,-1 0,1 1,0-1,-1 0,1 1,-1-1,1-1,-1 2,15-9</inkml:trace>
  <inkml:trace contextRef="#ctx0" brushRef="#br0" timeOffset="-27311.148">1130 143,'0'0,"0"0,-1 0,1 0,0 0,-1 0,1 0,-1 0,1 0,0 0,-1 0,1 0,0 0,-1 0,1 0,-1 0,1 0,0 0,-1 0,1 0,0-1,-1 1,1 0,0 0,0-1,-1 1,1 0,0 0,-1-1,1 1,0 0,0 0,0-1,-1 1,1 0,0-1,0 1,0-1,0 1,0 0,0-1,-1 1,-14 39,5 3,1 2,2-1,3 1,1 0,2 1,2-1,2 3,-2-32,0-1,2 1,-1-1,2 1,0-1,1 0,0 0,1-1,3 6,-6-14,-1-1,1 0,0 1,1-1,-1-1,1 1,-1 0,1-1,0 0,0 0,1 0,-1 0,1-1,-1 1,1-1,0 0,0-1,0 1,0-1,0 0,0 0,0-1,0 1,0-1,0 0,1-1,-1 1,2-2,10-3,-1-2,1 0,-1-1,-1-1,1 0,-1-1,-1 0,0-2,-1 1,0-2,0 0,-2 0,1-1,-2 0,0-1,-1-1,2-3,43-54,-13 14,-33 82,-9 27,-1-24,2 1,0-1,2 0,1 1,1-1,1-1,7 22,-9-41,1 1,0-1,0 0,0 0,1-1,0 1,0-1,0 0,1 0,-1-1,1 1,0-1,1-1,-1 1,1-1,-1 0,1-1,0 1,0-1,0-1,0 1,1-1,-1 0,0-1,0 0,1 0,-1-1,0 0,1 0,-1 0,0-1,0 0,0-1,-1 1,1-1,0-1,-1 1,0-1,0 0,2-2,15-15,-1-1,-1-1,-1-1,-1-1,-1-1,-1 0,-1-1,-2-1,2-7,2-2,-1-1,-2-1,-2 0,-1-1,-3 0,0-3,-10 15,-4 29</inkml:trace>
  <inkml:trace contextRef="#ctx0" brushRef="#br0" timeOffset="-26975.969">2259 764,'39'-17,"-1"0,0-3,-2-1,0-2,-2-1,14-14,-42 34,0 0,0-1,-1 1,1-1,-1-1,-1 1,1-1,-1 1,0-1,0-1,-1 1,1 0,-1-1,-1 0,1 0,-1 0,-1 0,1 0,-1 0,0 0,-1 0,0-1,0 1,0 0,-1 0,0 0,-1-2,-2 6,0-1,0 1,0 0,0 0,-1 0,1 1,-1-1,0 1,0 0,0 1,0-1,0 1,0 0,-1 0,1 0,0 1,0 0,-1 0,1 0,0 1,0 0,0 0,-1 0,1 1,0-1,0 1,1 0,-1 1,0-1,1 1,-1 0,1 0,0 0,-3 4,-1 0,0 0,0 0,1 1,0-1,1 2,0-1,0 1,1 0,0 0,0 1,1-1,0 1,1 0,0 0,1 0,0 1,0-1,1 0,1 1,-1-1,2 1,0-1,0 1,0-1,2 0,-1 0,1 0,1 0,0 0,0 0,1-1,0 0,0 0,1 0,0-1,1 0,0 0,0-1,1 1,0-2,0 1,1-1,-1 0,1-1,1 0,-1 0,1-1,-1 0,4 0,131-1,-120-4</inkml:trace>
  <inkml:trace contextRef="#ctx0" brushRef="#br0" timeOffset="-25754.555">3360 566,'-4'26,"1"0,1-1,1 1,1 0,2 0,2 10,-3-26,0-1,0 0,1-1,0 1,0-1,1 1,0-1,0 0,1 0,0 0,1-1,0 0,5 7,-8-11,0-1,1 0,-1 1,1-1,-1 0,1 0,0-1,0 1,0-1,-1 1,2-1,-1 0,0 0,0 0,0 0,0-1,1 1,-1-1,0 0,0 0,1 0,-1 0,0-1,1 1,-1-1,0 0,0 0,0 0,0-1,0 1,0 0,0-1,0 0,-1 0,2-1,8-7,-1 0,0-1,-1 0,0 0,-1-1,0-1,-1 1,2-6,27-37,-36 54,-1 0,0 0,1 0,0 1,-1-1,1 0,-1 0,1 0,0 1,0-1,0 0,-1 1,1-1,0 0,0 1,0-1,0 1,0 0,0-1,0 1,0 0,0-1,0 1,0 0,0 0,0 0,0 0,0 0,0 0,0 0,0 0,0 1,0-1,0 0,0 1,0-1,0 0,0 1,0-1,0 1,0 0,0-1,-1 1,1 0,0-1,0 1,-1 0,1 0,0 0,-1 0,1-1,-1 1,1 0,-1 0,0 0,1 0,-1 0,0 0,0 0,0 1,23 41,-21-35,1 0,0-1,0 1,1-1,0 0,1 0,-1 0,1-1,1 1,-1-1,1 0,0-1,0 0,1 0,0 0,-1 0,2-1,-1 0,0-1,1 0,0 0,5 1,-4-4,0-1,1 0,-1 0,0-1,0 0,-1-1,1 0,0-1,-1 1,0-1,0-1,0 0,0 0,-1-1,0 1,0-1,0-1,-1 0,0 0,0 0,-1 0,0-1,0 0,3-8,-1 7,0 0,0-1,-2 0,1 0,-1-1,-1 1,1-1,-2 0,0 0,0 0,-1-1,0 1,0-11,-7 6</inkml:trace>
  <inkml:trace contextRef="#ctx0" brushRef="#br0" timeOffset="-25508.513">4375 735,'-9'34,"-9"20,0 6,2-7</inkml:trace>
  <inkml:trace contextRef="#ctx0" brushRef="#br0" timeOffset="-25268.449">4375 171</inkml:trace>
  <inkml:trace contextRef="#ctx0" brushRef="#br0" timeOffset="-22353.916">4884 171,'0'407,"-30"-105,31-196,-1-107</inkml:trace>
  <inkml:trace contextRef="#ctx0" brushRef="#br0" timeOffset="-21919.802">5052 199,'-3'6,"0"0,0 0,0 1,0-1,1 1,0-1,0 1,1 0,0 0,0-1,1 1,0 0,0 0,0 0,1 0,0 0,0-1,1 1,0 0,2 5,-3-7,7 47,-2 0,-3 1,-3 0,-3 24,1 21,3 131,22-174,-22-54,0 0,-1 0,1 0,0 0,0 0,0-1,0 1,0 0,0-1,0 1,0-1,0 1,0-1,0 1,0-1,0 0,0 0,0 1,0-1,1 0,-1 0,0 0,0 0,0 0,0 0,0-1,1 1,-1 0,0 0,0-1,0 1,0-1,0 1,0-1,0 0,0 1,0-1,0 0,0 1,-1-1,1 0,0 0,0 0,-1 0,1 0,-1 0,1 0,-1 0,1-1,8-13</inkml:trace>
  <inkml:trace contextRef="#ctx0" brushRef="#br0" timeOffset="-21025.675">6182 623,'-18'0,"0"2,0 0,1 1,-1 0,1 2,0 0,0 1,0 1,1 0,-14 9,22-12,1 1,-1 0,1 0,0 0,0 1,1 0,0 1,0-1,0 1,1 0,0 1,1-1,-1 1,1 0,1 0,-1 0,2 0,-1 1,1-1,0 1,1 0,-1 6,3-9,0-1,1 1,-1-1,1 1,0-1,1 0,-1 1,1-1,0 0,0-1,0 1,1-1,0 1,0-1,0 0,0 0,1-1,-1 1,1-1,0 0,0 0,0-1,1 0,-1 0,0 0,1 0,0-1,-1 0,1 0,0 0,-1-1,1 0,0 0,0 0,-1-1,1 0,0 0,-1 0,1-1,-1 0,0 0,1 0,-1-1,2-1,18-8,-1-1,-1-2,0 0,-1-1,-1-2,0 0,-1-1,-1-1,-1-1,8-12,53-55,-78 87,-1 0,1 0,0 0,-1 0,1 0,0 1,0-1,0 0,0 0,0 1,0-1,0 1,0-1,0 1,0-1,0 1,0 0,0-1,0 1,0 0,0 0,0 0,1 0,-1 0,0 0,0 0,0 0,0 0,0 1,0-1,0 0,0 1,1-1,-1 1,0-1,-1 1,1-1,0 1,0 0,0 0,0-1,0 1,-1 0,1 0,0 0,-1 0,1 0,0 0,-1 0,1 0,-1 0,0 0,1 0,-1 0,0 0,0 0,0 0,1 1,-1-1,0 0,-1 0,1 0,0 0,0 0,0 0,-1 1,1-1,4 62,-5-55,0 0,0-1,1 1,0 0,1-1,0 1,0 0,0-1,1 1,1-1,-1 1,1-1,0 0,0 0,1 0,0-1,0 1,1-1,0 0,0 0,0-1,1 1,0-1,0 0,4 2,2-3,-1 0,1 0,0-1,0-1,0 0,0 0,0-1,0-1,1 0,11-2,1 1</inkml:trace>
  <inkml:trace contextRef="#ctx0" brushRef="#br0" timeOffset="-20590.373">6774 848,'105'-161,"-33"50,-72 111,0 1,1-1,-1 1,0-1,0 1,0-1,0 0,1 1,-1-1,0 1,0-1,1 0,-1 1,0-1,1 0,-1 1,0-1,1 0,-1 0,0 1,1-1,-1 0,1 0,-1 0,0 0,1 1,-1-1,1 0,-1 0,1 0,-1 0,0 0,1 0,-1 0,1 0,-1 0,1 0,-1 0,1-1,-1 1,0 0,1 0,-1 0,1 0,-1-1,0 1,1 0,-1 0,0-1,1 1,-1 0,0-1,1 1,-1 0,0-1,0 1,1-1,-1 1,0 0,0-1,0 1,0-1,0 1,1-1,-1 1,0 0,0-1,0 1,0-1,0 1,2 37,-2-32,-1 37,-1-31,1-1,0 1,1 0,0 0,0-1,1 1,1 0,0-1,0 1,1-1,0 1,1-1,0 0,1-1,0 1,0-1,1 0,3 3,-3-8,0-1,0 0,0 0,0-1,0 0,1 0,-1 0,1-1,-1 0,1 0,0-1,-1 0,1 0,0 0,-1-1,1 0,0 0,-1-1,0 0,1 0,-1 0,0-1,0 0,0 0,0-1,-1 1,1-1,-1 0,0-1,0 1,-1-1,2-2,5-2,-2-1,1 0,-1-1,0 1,-1-2,-1 1,0-1,0 0,-1-1,0 0,9-26,-9 23</inkml:trace>
  <inkml:trace contextRef="#ctx0" brushRef="#br0" timeOffset="-20205.771">7791 678,'-26'1,"1"1,-1 1,1 1,0 2,0 0,1 2,0 0,0 2,1 0,-19 12,38-20,1 0,-1 0,1 0,-1 1,1-1,0 1,0-1,0 1,0 0,0 0,1 1,-1-1,1 0,0 1,0 0,0-1,1 1,-1 0,1 0,0 0,0 0,0 0,1 0,0 0,-1 0,1 0,0 0,1 0,-1 0,1 1,0-1,0 0,0-1,1 1,-1 0,1 0,0-1,0 1,0 0,0-1,1 0,-1 0,1 0,0 0,0 0,0 0,0-1,1 1,8 1,0-1,0 0,1-1,-1 0,1-1,0 0,-1-1,1 0,0-1,-1-1,1 0,-1 0,0-1,1-1,-1 0,9-5,2-2,0-2,-1 0,-1-1,0-1,-1-2,0 1,0-3,44-23,-63 41,0 0,1 1,-1 0,1-1,-1 1,1 0,-1-1,1 1,-1 0,1 0,-1 0,1 1,-1-1,1 0,-1 1,1-1,-1 0,1 1,-1 0,0-1,1 1,-1 0,0 0,1 0,-1-1,0 2,0-1,0 0,0 0,0 0,0 0,0 0,0 1,-1-1,1 0,0 1,-1-1,1 1,-1-1,0 1,1-1,-1 1,0-1,0 1,0-1,0 2,3 17,-3-15,1 1,-1-1,1 1,0-1,1 0,-1 1,1-1,0 0,0 0,1 0,-1-1,1 1,0 0,0-1,1 0,1 2,10 4</inkml:trace>
  <inkml:trace contextRef="#ctx0" brushRef="#br0" timeOffset="-19457.499">8242 1,'-5'38,"-1"37,0 11,1 0,2-5,0-12,2-7,1-10,0-4,0-6,5-4,2-5,-1-3,-1-1,-2-2,-1 1,0-11,-2-7</inkml:trace>
  <inkml:trace contextRef="#ctx0" brushRef="#br0" timeOffset="-18890.664">8552 537,'-12'32,"0"-4,2 0,1 1,1 0,1 0,1 1,0 19,6-47,-1 1,1-1,0 0,0 1,0-1,0 0,1 0,-1 1,1-1,-1 0,1 0,0 1,0-1,-1 0,2 0,-1 0,0 0,0 0,1-1,-1 1,1 0,-1 0,1-1,0 1,0-1,-1 0,1 1,0-1,0 0,1 0,-1 0,0-1,0 1,0 0,0-1,1 1,-1-1,0 0,1 0,-1 0,0 0,1 0,-1 0,2-1,10-5,0 0,0-1,-1 0,0-1,0 0,0-1,-1-1,-1 0,0-1,0 0,-1 0,0-1,-1-1,1-2,34-38,30-29,-74 82,0-1,0 1,0 0,0-1,0 1,0-1,1 1,-1-1,0 1,0-1,1 1,-1 0,0-1,0 1,1-1,-1 1,1 0,-1-1,0 1,1 0,-1 0,1-1,-1 1,0 0,1 0,-1 0,1 0,-1-1,1 1,-1 0,1 0,-1 0,1 0,-1 0,1 0,-1 0,1 0,-1 0,1 1,-1-1,1 0,-1 0,1 0,-1 0,0 1,1-1,-1 0,1 1,-1-1,0 0,1 1,-1-1,0 0,1 1,-1-1,0 0,1 1,-1-1,0 1,0-1,0 1,1-1,-1 1,0-1,2 37,-2-31,26 239,2 32,-28-265,3 14,-2 1,-1-1,0 1,-2-1,-2 1,0-1,-2 0,0 0,-2-1,-1 0,-1 0,-12 20,14-31,0-2,-1 1,-1-1,0 0,-1-1,0-1,-1 1,0-2,0 0,-1 0,-1-1,-4 2,16-9,1-1,-1 1,0 0,0-1,1 1,-1-1,0 1,0-1,1 0,-1 0,0 0,0 0,0 0,0 0,1-1,-1 1,0 0,0-1,1 0,-1 1,0-1,1 0,-1 0,1 0,-1 0,1 0,-1 0,1 0,0 0,-1-1,1 1,0-1,0 1,0-1,0 1,0-1,0 1,1-1,-1 0,0 0,1 1,0-1,-1-1,-9-82,42-88,-17 115,48-141,-49 172</inkml:trace>
  <inkml:trace contextRef="#ctx0" brushRef="#br0" timeOffset="-18424.099">9145 537,'53'-27,"-23"10,2 1,0 1,1 2,0 2,29-7,-61 17,1 0,-1 0,0 0,0 1,0-1,1 0,-1 1,0-1,0 1,1-1,-1 1,1 0,-1-1,0 1,1 0,-1 0,1 0,-1 0,0 0,1 1,-1-1,1 0,-1 0,0 1,1-1,-1 1,0 0,0-1,1 1,-1 0,0 0,0-1,0 1,0 0,0 0,0 0,0 0,0 1,0-1,-1 0,1 0,0 0,-1 1,1-1,-1 0,1 1,-1-1,0 0,0 1,1-1,-1 1,0-1,0 0,0 1,0-1,-1 1,1-1,0 0,-1 1,1 0,-60 82,-103 132,159-211,-49 97,52-99,0 0,0 0,0 0,1 0,-1 0,1 0,0 0,0 0,0 0,0 0,0 0,1 0,-1-1,1 1,0 0,0 0,0 0,0 0,1-1,-1 1,1-1,-1 1,1-1,0 1,0-1,0 0,0 0,1 0,-1 0,0-1,1 1,-1 0,1-1,0 0,-1 1,2-1,14 3,-1 0,2-1,-1 0,0-2,0 0,1-1,-1-1,0-1,12-2,-25 4,0 0,0 0,0-1,-1 1,1-1,0 0,0-1,-1 1,1-1,0 0,-1 0,0 0,1-1,-1 1,0-1,0 0,-1 0,1-1,-1 1,1-1,-1 0,0 1,0-1,1-3,-5-5</inkml:trace>
  <inkml:trace contextRef="#ctx0" brushRef="#br0" timeOffset="-18187.544">9116 678,'39'-4,"22"-7,5-2,-3 2,-8 3,-9 3,-7 1,-5 3,-4 0,-2 2,-1-1,0 1,-1-1,-4 0</inkml:trace>
  <inkml:trace contextRef="#ctx0" brushRef="#br0" timeOffset="-17884.875">9794 678,'15'3,"1"-1,-1-1,1 0,-1-1,1-1,-1-1,1 0,-1 0,0-2,9-3,-18 6,0-1,0-1,0 1,0-1,-1 0,1 0,-1 0,0-1,0 0,0 0,-1 0,1 0,-1-1,0 0,0 0,-1 0,1 0,-1-1,0 1,-1-1,1 0,-1 0,-1 0,1 0,-1 0,0 0,0-2,-1 5,-1 0,1 0,-1 0,0 0,0 0,-1 0,1 0,-1 0,1 0,-1 1,0-1,0 1,0-1,0 1,0 0,-1-1,1 1,-1 0,1 1,-1-1,0 0,0 1,0 0,0-1,0 1,0 0,0 1,0-1,0 0,0 1,-1 0,1 0,0 0,0 0,0 0,-1 1,1-1,0 1,0 0,0 0,0 0,0 0,0 1,0-1,1 1,-1-1,0 2,-9 1,0 2,0-1,1 1,0 1,0 0,1 1,0 0,0 0,1 1,0 1,1-1,0 1,0 1,1 0,0 0,1 0,0 0,1 1,0 0,1 0,1 1,0-1,0 1,1 0,1 0,0-1,1 1,0 0,1 0,0 0,2 1,-1-6,2 0,-1-1,1 0,0 1,1-2,0 1,0 0,0-1,1 0,0 0,0-1,0 0,1 0,0 0,0-1,0 0,0 0,1 0,-1-1,1-1,0 1,3 0,17 3,-1-1,1-1,0-1,1-2,24-1,-28-1</inkml:trace>
  <inkml:trace contextRef="#ctx0" brushRef="#br0" timeOffset="4668.936">1215 1892,'-12'23,"-2"3,0 1,2 0,1 0,1 2,2-1,0 1,1 9,6-36,0-1,1 1,0 0,-1 0,1-1,0 1,0 0,0 0,0 0,0-1,0 1,0 0,1 0,-1-1,1 1,-1 0,1 0,0-1,-1 1,1-1,0 1,0-1,0 1,0-1,1 1,-1-1,0 0,1 0,-1 0,0 1,1-1,0-1,-1 1,1 0,-1 0,1-1,0 1,0 0,-1-1,1 0,0 1,0-1,-1 0,1 0,0 0,0 0,0 0,-1-1,2 1,13-8,-1 0,-1-1,0 0,0-1,-1-1,0 0,-1 0,0-2,-1 1,0-1,1-4,-6 10,2-1,-1 0,0 0,-1-1,1 0,-2 0,1-1,-1 0,-1 0,1 0,-2 0,0-1,0 1,-1-1,0 0,0 0,-2 0,1 0,-1 0,-1 0,-1-7,-1 13,-1 0,0 0,0 0,-1 1,1 0,-1 0,0 0,0 0,0 1,0 0,-1 0,1 0,-1 1,0-1,0 1,0 1,0-1,0 1,0 0,0 1,-1-1,1 1,0 0,0 1,0 0,-1 0,1 0,0 0,0 1,1 0,-1 1,0-1,1 1,-1 0,1 0,-3 3,-11 4</inkml:trace>
  <inkml:trace contextRef="#ctx0" brushRef="#br0" timeOffset="5053.861">1779 1469,'-56'131,"7"3,5 2,1 21,-1-7,42-130,13-27,14-28,-12 12</inkml:trace>
  <inkml:trace contextRef="#ctx0" brushRef="#br0" timeOffset="5339.246">2033 1441,'-135'372,"34"-94,98-269,0-1,0 1,1 0,0 0,1 0,0 1,0-1,1 0,0 0,2 9,3 0</inkml:trace>
  <inkml:trace contextRef="#ctx0" brushRef="#br0" timeOffset="5583.791">2175 1892,'-10'39,"-8"12,0-7,2-12</inkml:trace>
  <inkml:trace contextRef="#ctx0" brushRef="#br0" timeOffset="5818.95">2287 1469,'0'0</inkml:trace>
  <inkml:trace contextRef="#ctx0" brushRef="#br0" timeOffset="6567.089">2400 2089,'26'-41,"-18"26,1 0,1 0,0 1,1 0,0 1,1 1,0-1,1 2,1 0,7-5,-20 15,1 0,0 0,-1 0,1 1,0-1,-1 0,1 1,0-1,0 1,0-1,-1 1,1 0,0 0,0 0,0 0,0 0,0 0,0 0,-1 1,1-1,0 1,0-1,0 1,-1 0,1 0,0-1,-1 1,1 1,-1-1,1 0,-1 0,0 0,1 1,-1-1,0 1,0-1,0 1,0-1,0 1,0 0,0-1,-1 1,1 0,0 0,-1 0,0-1,1 1,-1 0,0 0,0 0,0 0,0 0,0-1,-1 1,1 0,-1 0,1 0,-1 0,1-1,-1 1,0 0,6 79,-5-79,1-1,0 1,0 0,1 0,-1-1,0 1,0 0,1-1,-1 1,1-1,-1 0,1 0,0 1,0-1,-1 0,1 0,0-1,0 1,0 0,0-1,0 1,0-1,0 1,0-1,0 0,0 0,0 0,0 0,0 0,0 0,0-1,0 1,0-1,0 0,0 1,0-1,0 0,1-1,9-5,0 0,-1-1,-1 0,1-1,-1 0,0 0,-1-1,-1-1,1 1,-1-2,-1 1,1-3,16-20,-18 25,-3 4,-1 0,1 1,0-1,0 1,0 0,0 0,1 0,0 0,-1 1,1 0,1-1,-1 1,0 1,1-1,0 1,-1-1,1 1,0 1,0-1,0 1,0 0,1 0,-1 0,0 1,0-1,2 2,65 21,-71-21,1-1,-1 1,1-1,-1 1,1 0,-1 0,1 0,-1 0,0 0,0 0,1 0,-1 0,0 0,0 0,0 1,0-1,0 1,-1-1,1 0,0 1,-1 0,1-1,-1 1,1-1,-1 1,0-1,1 1,-1 0,0-1,0 1,0 0,-1-1,1 1,0 0,-1-1,1 1,-1-1,1 1,-1-1,0 1,1-1,-1 1,0-1,-72 69,63-62,0 0,0 0,1 1,0 0,0 1,1 0,1 0,-6 10,12-19,0 0,0 0,0 0,0 0,1 1,-1-1,1 0,-1 0,0 1,1-1,0 0,-1 1,1-1,0 0,0 1,0-1,0 1,0-1,0 0,0 1,0-1,0 1,1-1,-1 0,1 1,-1-1,1 0,-1 0,1 1,0-1,0 0,-1 0,1 0,0 0,0 0,0 0,0 0,0 0,1 0,-1 0,0-1,0 1,0 0,1-1,-1 1,0-1,1 0,-1 1,69-8,109-88,-175 92,0 0,0 1,0 0,0 0,1 0,-1 0,0 0,1 1,0 0,-1 0,1 0,0 1,0-1,-1 1,1 0,0 1,0-1,-1 1,1 0,0 0,-1 1,1-1,-1 1,1 0,-1 0,0 0,0 1,0-1,0 1,0 0,-1 0,1 1,-1-1,0 1,2 1,-1 9,0-1,-1 1,0 0,-1 0,0 0,-1 1,-1-1,-1 0,-1 9,2 6,-5 89,-4-1,-5 0,-6-1,-15 43,31-139,-1 0,-2 0,1 0,-2-1,-1 0,0 0,-1-1,-1 0,-1-1,0-1,-2 1,0-2,-12 11,24-24,0-1,0 1,1-1,-1 0,0 0,0 0,0 0,-1 0,1 0,0-1,0 1,0-1,-1 1,1-1,0 0,0 0,-1 0,1 0,0 0,0-1,-1 1,1 0,0-1,0 0,0 0,0 0,0 0,0 0,0 0,0 0,0 0,0-1,0 1,1-1,-1 0,1 1,-1-1,1 0,0 0,-1 0,1 0,0 0,0 0,1 0,-1 0,0 0,1 0,-1-1,1 1,0 0,-1 0,1-1,0 1,1 0,-1-1,1-1,-1-37,1 1,3-1,1 1,2 0,2 1,1-1,2 2,7-14,-16 43,13-42,3 0,1 1,3 1,12-16,-13 35,-2 8</inkml:trace>
  <inkml:trace contextRef="#ctx0" brushRef="#br0" timeOffset="7439.766">4319 1864,'-6'8,"-25"31,2 1,2 2,1 0,3 2,-9 22,30-62,0 0,0 0,0 0,1 0,0 0,-1 0,1 0,1 1,-1-1,1 0,-1 1,1-1,1 0,-1 0,0 1,1-1,0 0,0 0,0 1,1-1,0 0,-1 0,1-1,0 1,1 0,-1-1,1 1,-1-1,1 0,0 0,1 0,-1 0,0 0,1-1,-1 1,1-1,0 0,0 0,3 0,7-1,1-1,-1-1,0 0,1-1,-1-1,0 0,0-1,0 0,-1-1,0-1,0 0,0 0,0-2,-1 1,0-2,-1 0,0 0,0-1,-1 0,-1-1,4-4,25-26,-2-1,-2-1,-2-2,-2-2,-1-3,-10 17,-2 0,-1-2,-1 0,-3 0,-1-1,-1-1,-2 0,-2 0,-1-1,-1-18,-3 52,0 0,0 0,0 0,-1 0,1 0,-1 0,0 0,-1 0,1 0,0 1,-1-1,0 0,0 0,0 0,-1 1,1-1,-1 0,0 1,0-1,0 1,0 0,-1 0,1 0,-1 0,0 0,0 0,0 1,0 0,0-1,-1 1,1 0,-1 0,1 1,-1-1,0 1,0 0,1 0,-1 0,0 0,0 1,-3-1,-4 7,1 0,0 0,0 1,1 0,-1 1,2 0,-1 0,1 1,0 0,1 1,0-1,1 1,0 1,0-1,1 1,1 0,0 0,-3 12,-2-4,0 1,2 1,0 0,1 0,1 0,1 0,1 1,1 0,1 0,1-1,1 1,1 0,0 0,2-1,1 0,0 1,2-2,2 5,-4-12,2-1,0 0,1 0,0 0,0-1,1 0,1-1,0 0,0-1,1 0,0 0,1-1,0 0,0-1,8 3,-14-6,0 0,1 0,0-1,0 0,0 0,0 0,0-1,1 0,-1-1,1 0,-1 0,1 0,-1-1,1 0,0 0,-1-1,1 0,-1-1,1 1,-1-1,0-1,0 1,0-1,0-1,0 1,-1-1,6-4,8-12,-4-1</inkml:trace>
  <inkml:trace contextRef="#ctx0" brushRef="#br0" timeOffset="7838.946">5194 1836,'-13'34,"1"1,1 1,2 0,2 1,1-1,2 1,2 3,1-36,1 1,0-1,0 0,0 0,0 0,1 0,0 0,0 0,0 0,0 0,0 0,1 0,0 0,0-1,0 1,0-1,1 1,-1-1,1 0,0 0,0 0,0 0,0 0,0-1,1 0,-1 1,1-1,0 0,-1-1,1 1,0-1,0 0,0 0,0 0,0 0,0-1,0 1,1-1,-1 0,0 0,0-1,0 1,0-1,0 0,0 0,0 0,0-1,1 0,7-4,-1-1,0-1,0 0,-1 0,0-1,-1 0,0-1,0 0,-1 0,0-1,-1 0,0-1,-1 1,0-1,-1-1,0 1,-1-1,0 1,-1-1,0 0,-2 0,1-1,-1 1,-1 0,-1 0,0-8,-12-76,11 94,1 1,0-1,-1 0,1 0,-1 0,0 1,0-1,0 1,0 0,-1-1,1 1,0 0,-1 0,0 0,1 1,-1-1,0 1,0-1,0 1,0 0,0 0,0 1,0-1,0 0,-1 1,1 0,0 0,-3 0,-1 1,0 0,1 0,-1 0,0 1,1 1,0-1,-1 1,1 0,0 0,0 0,1 1,-1 0,1 0,0 1,0-1,0 1,0 1,-14 16</inkml:trace>
  <inkml:trace contextRef="#ctx0" brushRef="#br0" timeOffset="8289.509">5589 1949,'-10'26,"7"-21,0-1,0 1,1 0,-1 0,1 0,0 0,1 0,-1 1,1-1,0 1,0-1,1 0,-1 1,1 0,0-1,1 1,-1-1,1 0,0 1,1-1,-1 0,1 1,0-1,1 0,-1 0,1 0,0-1,0 1,0-1,1 0,-1 1,6-4,-1 1,1-1,0-1,-1 1,1-2,0 1,-1-1,1 0,-1-1,1 0,-1 0,0-1,0 0,0-1,0 1,-1-1,1-1,-1 0,0 0,0 0,-1-1,1 0,-1 0,0-2,-4 7,81-71,-80 70,0 1,0 0,0 0,0-1,0 2,0-1,1 0,-1 1,0 0,0-1,1 1,-1 0,0 1,1-1,-1 1,0-1,0 1,1 0,-1 0,0 1,0-1,0 0,0 1,-1 0,1 0,0 0,-1 0,1 0,-1 0,1 1,-1-1,1 3,48 28,-47-32,1 0,-1 0,0 0,1-1,-1 1,0-1,1 0,-1 0,0-1,1 1,-1-1,0 0,0 0,1-1,-1 1,0-1,0 0,0 0,-1 0,1 0,0-1,-1 0,0 1,1-1,-1-1,0 1,-1 0,1-1,0 1,56-116,-51 94</inkml:trace>
  <inkml:trace contextRef="#ctx0" brushRef="#br0" timeOffset="8721.273">6351 2175,'182'-244,"-142"205,-39 40,0 0,0 0,0 0,0 0,0 0,0 1,0-1,0 0,0 1,0-1,-1 1,1-1,-1 1,1-1,-1 1,1-1,-1 1,0-1,0 1,0 0,0-1,0 1,0-1,0 1,-1 0,1-1,-1 2,1 0,-2 27,6 85,-3-112,0 1,-1-1,1 0,1 0,-1 1,0-1,1 0,-1 0,1 0,0-1,0 1,0 0,0-1,1 1,-1-1,1 0,-1 0,1 0,0 0,0 0,0 0,0-1,0 0,0 1,0-1,1 0,-1-1,0 1,0 0,2-1,0 0,0 0,0 0,0-1,0 0,0 0,0 0,-1 0,1-1,0 0,-1 0,1 0,-1-1,0 1,0-1,0 0,0 0,0 0,0-1,-1 1,0-1,0 0,1-1,56-99,-53 88,6-11,-2 2</inkml:trace>
  <inkml:trace contextRef="#ctx0" brushRef="#br0" timeOffset="13371.011">8016 1892,'-6'-6,"-1"1,1 0,-1 0,0 0,0 1,0 0,0 0,-1 1,0 0,0 0,0 1,0 0,0 0,0 1,0 0,-1 0,1 1,0 0,0 1,-1 0,1 0,0 0,0 1,0 1,0-1,0 1,1 1,-1-1,1 1,0 1,0-1,0 1,1 0,-1 1,1 0,0 0,-3 5,2 1,-1-1,1 1,1 1,0-1,1 1,0 0,1 0,-2 11,5-19,1 0,-1 0,1-1,0 1,0 0,0 0,0-1,1 1,0 0,0-1,0 1,1 0,0-1,-1 0,2 1,-1-1,0 0,1 0,0 0,0 0,0-1,0 1,0-1,1 0,0 0,-1 0,1 0,0-1,4 2,1 0,0 0,1-1,-1 0,1-1,-1 0,1-1,0 0,0 0,-1-1,1 0,0-1,0 0,0 0,-1-1,1-1,-1 0,0 0,1 0,4-4,8-4,0 0,-1-1,-1-1,0-2,-1 1,0-2,6-8,-12 10,0-1,-1 0,-1-1,0-1,-2 0,1 0,-2 0,5-17,-11 32,-1-1,0 1,0 0,0 0,-1-1,1 1,-1-1,1 1,-1 0,0-1,1 1,-1-1,0 1,-1-1,1 1,0-1,-1 1,0 0,1-1,-1 1,0 0,0 0,0-1,0 1,-1 0,1 0,-1 0,0-1,0 4,0-1,0 1,0 0,0 0,1 0,-1 1,0-1,1 0,-1 0,0 1,1-1,0 1,-1 0,1-1,0 1,0 0,0 0,0 0,0-1,1 1,-1 0,0 0,1 0,0 0,-1 1,1-1,0 0,0 0,0 0,0 0,0 1,1 5,-1 1,1-1,0 1,1-1,0 1,0-1,0 0,1 0,1 0,0-1,0 1,0-1,1 1,0-1,0-1,0 1,1-1,0 0,1 0,-1-1,1 0,0 0,0 0,6 1,20 17,-21-12</inkml:trace>
  <inkml:trace contextRef="#ctx0" brushRef="#br0" timeOffset="13921.223">8326 2203,'146'-236,"-66"94,-78 142,0-1,-1 1,1 0,0 0,0 0,-1 0,1 1,0-1,0 0,-1 1,1-1,0 1,-1 0,1-1,-1 1,1 0,-1 0,1 0,-1 0,1 0,-1 1,0-1,0 0,0 1,0-1,0 0,0 1,0-1,0 1,0 0,-1-1,1 1,-1 0,1-1,-1 1,1 0,-1-1,0 1,0 0,0 0,0-1,71 131,-67-127,0 0,0 0,0-1,0 0,1 0,0 0,0 0,0-1,0 1,0-1,1-1,-1 1,1-1,0 0,0 0,0-1,0 1,0-1,0-1,0 1,0-1,0 0,3-1,-2-2,1-1,-1-1,0 1,0-1,0 0,-1-1,1 1,-1-1,-1-1,1 1,-1-1,0 0,-1 0,1-1,-1 1,-1-1,0 0,0 0,0 0,-1 0,0 0,-1-1,0 1,0-7,16-53,-11 50</inkml:trace>
  <inkml:trace contextRef="#ctx0" brushRef="#br0" timeOffset="16369.872">9936 1892,'-5'5,"-6"6,-2 7,2 4,-2-1,1 0,2 2,4 1,-3-3,1 0,1 1,-3-4,6-9,2-11,3-5</inkml:trace>
  <inkml:trace contextRef="#ctx0" brushRef="#br0" timeOffset="16608.708">9992 1356,'0'19,"5"16,1 2</inkml:trace>
  <inkml:trace contextRef="#ctx0" brushRef="#br0" timeOffset="17020.364">10161 2175,'38'-92,"-31"72,0 0,2 0,0 1,1 0,1 1,1 0,6-7,-18 24,1 0,-1 0,0 1,1-1,-1 0,1 0,-1 0,1 0,-1 1,1-1,0 0,-1 1,1-1,0 0,0 1,-1-1,1 1,0-1,0 1,0-1,0 1,0 0,0-1,-1 1,1 0,0 0,0 0,0 0,0-1,0 1,0 1,0-1,0 0,0 0,0 0,0 0,0 1,0-1,0 0,-1 1,1-1,0 1,0-1,0 1,-1-1,1 1,0 0,0-1,-1 1,1 0,-1 0,1-1,-1 1,1 0,-1 0,1 0,-1 0,1-1,-1 1,0 0,0 0,0 0,1 0,-1 0,0 1,7 67,-8-39,0-24,-1 0,1 0,1 0,-1 0,1 0,0 0,1 0,-1 0,1 0,0 0,1 0,-1 0,1 0,0 0,1-1,0 1,0-1,0 0,0 1,1-2,-1 1,1 0,1 0,0-4,0-1,0 1,0-1,0 0,1-1,-1 1,0-1,0 0,0 0,-1 0,1-1,0 0,0 0,-1 0,1 0,-1-1,0 0,0 0,0 0,0 0,0-1,2-2,11-13,-1 0,-2-2,1 1,-2-1,-1-1,-1-1,-1 1,1-6,6-43,-15 49</inkml:trace>
  <inkml:trace contextRef="#ctx0" brushRef="#br0" timeOffset="17356.247">11035 1836,'-19'7,"0"1,1 1,0 1,0 0,1 1,1 1,0 1,0 0,1 1,1 1,0 0,1 1,1 1,-4 7,13-19,0 0,0-1,1 1,0 0,0 0,1 1,-1-1,1 0,0 0,0 1,1-1,0 1,0-1,0 0,0 1,1-1,0 0,0 1,1-1,-1 0,1 0,0 0,1 0,-1 0,1 0,0-1,0 1,0-1,1 0,-1 0,1 0,3 2,4 0,1-1,0 0,0-1,0 0,1-1,-1 0,1-1,-1 0,1-1,0-1,0 0,-1-1,1 0,0-1,-1 0,1-1,-1 0,0-1,0-1,0 0,-1 0,1-1,-1-1,-1 0,1 0,-1-1,0 0,-1-1,0 0,0-1,3-5,22-30,-19 27</inkml:trace>
  <inkml:trace contextRef="#ctx0" brushRef="#br0" timeOffset="17678.281">11431 1441,'-19'55,"4"-14,1 0,3 1,1 0,2 1,-2 36,-17 201,11-156,11-102,2-2</inkml:trace>
  <inkml:trace contextRef="#ctx0" brushRef="#br0" timeOffset="17925.313">11657 2005,'-14'34,"-6"15,7 5,5-2,8-10,5-18,1-11</inkml:trace>
  <inkml:trace contextRef="#ctx0" brushRef="#br0" timeOffset="18179.234">11713 1554,'0'0</inkml:trace>
  <inkml:trace contextRef="#ctx0" brushRef="#br0" timeOffset="18791.126">11882 2259,'237'-361,"-237"361,0 1,0-1,0 1,0-1,1 0,-1 1,0-1,0 0,0 1,1-1,-1 1,0-1,0 0,1 0,-1 1,0-1,0 0,1 1,-1-1,1 0,-1 0,0 0,1 1,-1-1,0 0,1 0,-1 0,1 0,-1 0,0 0,1 0,-1 1,1-1,-1 0,0-1,1 1,-1 0,1 0,-1 0,1 0,-1 0,0 0,1 0,-1-1,0 1,1 0,-1 0,0-1,1 1,-1 0,0 0,1-1,-1 1,0 0,0-1,1 1,-1 0,0-1,0 1,0 0,1-1,-1 1,0-1,0 1,0 0,0-1,0 1,2 38,-3-32,-1 41,0-37,1 1,-1-1,2 0,0 1,0-1,1 1,0-1,0 0,1 0,1 0,0 0,0 0,1 0,0 0,1-1,0 0,1 1,-3-7,0 0,0-1,0 1,1-1,-1 0,1 0,-1-1,1 1,-1-1,1 1,0-1,0 0,0-1,0 1,-1-1,1 1,0-1,0 0,0-1,0 1,0-1,0 1,0-1,-1 0,1-1,0 1,-1-1,1 0,-1 1,1-2,-1 1,1-1,8-5,-1 0,0-1,0 0,-1-1,0 0,-1-1,0 0,4-7,-2 2,-1 0,-1 0,-1-1,0 0,-1 0,-1-1,-1 1,0-1,1-16,-6 16</inkml:trace>
  <inkml:trace contextRef="#ctx0" brushRef="#br0" timeOffset="19223.88">12729 2118,'168'-60,"-162"57,0 0,0-1,0 0,0 0,0 0,-1 0,0-1,0 0,0 0,-1-1,1 1,-1-1,-1 0,1 0,-1 0,0 0,0-1,-1 1,0-1,0 0,-1 0,1 0,-1-6,-1 10,0-1,0 0,0 1,-1-1,1 0,-1 1,0-1,0 1,0-1,-1 1,1-1,-1 1,0 0,0 0,0 0,0 0,0 0,-1 0,0 1,1-1,-1 1,0 0,0-1,0 1,0 1,-1-1,1 0,0 1,-1 0,1 0,-1 0,1 0,-1 0,0 1,1-1,-1 1,0 0,-2 0,-5 0,0 1,1 0,-1 0,0 1,1 0,0 1,-1 0,1 1,0 0,1 0,-1 1,-8 6,9-5,-1-1,2 2,-1-1,1 1,0 1,0 0,1 0,0 0,0 1,1 0,0 0,1 0,0 1,0 0,1 0,1 0,-1 0,2 1,-1-1,2 1,-1 0,1 0,1 0,0 0,0-1,1 1,1 0,1 6,2-6,0 0,1 0,1-1,-1 1,1-2,1 1,0-1,0 0,1 0,0-1,1-1,0 1,0-1,0-1,1 0,0-1,0 0,0 0,9 1,11 4,0-2,1-2,-1-1,1-1,0-2,31-1,17-8,-62 1</inkml:trace>
  <inkml:trace contextRef="#ctx0" brushRef="#br0" timeOffset="22340.058">14310 1751,'90'-40,"-66"32,-11 1,1 1,-1 1,2 0,-1 1,0 1,1 0,-1 1,1 0,0 1,0 1,0 0,0 1,-1 1,1 0,13 4,-25-4,-1 0,1-1,0 1,-1 1,1-1,-1 0,1 1,-1-1,0 1,0-1,0 1,-1 0,1 0,0 0,-1 0,0 0,0 1,0-1,0 0,-1 0,1 1,-1-1,0 0,1 1,-2-1,1 0,0 1,-1-1,0 2,-31 95,-97 92,63-106,-2 2,-47 76,114-162,0 1,-1-1,1 1,0 0,0 0,1-1,-1 1,0 0,1 0,0 0,0 0,0 0,0 0,0 0,0-1,1 1,0 0,-1 0,1 0,0 0,0-1,0 1,1-1,-1 1,1-1,-1 1,1-1,0 0,0 1,0-1,0 0,0-1,1 1,1 1,3 2,1-1,0 0,-1 0,1-1,1 0,-1-1,0 1,1-2,-1 1,1-1,2 0,10-2,0-1,0 0,-1-2,1 0,-1-2,0 0,0-1,-1-1,1-1,-2 0,0-2,14-9,-25 15,-6 4</inkml:trace>
  <inkml:trace contextRef="#ctx0" brushRef="#br0" timeOffset="23189.672">15326 2146,'-2'1,"0"1,0-1,0 1,0-1,1 1,-1 0,1 0,-1 0,1 0,0 0,0 0,-1 0,2 0,-1 1,0-1,0 0,1 0,-1 1,1-1,0 0,-1 1,1-1,1 1,-1 1,0-1,2 108,-1-108,-1 0,1-1,0 1,0 0,0 0,0-1,0 1,1 0,-1-1,1 0,0 1,-1-1,1 0,0 0,1 0,-1 0,0 0,0 0,1-1,-1 1,1-1,-1 1,1-1,0 0,0 0,-1-1,1 1,0 0,0-1,0 0,0 1,0-1,0 0,0-1,2 1,10-4,-1 0,1 0,-1-1,0-1,-1 0,0-1,0-1,0 0,-1 0,0-2,0 1,-1-2,62-42,-70 52,-1 0,0 1,1-1,-1 1,1-1,-1 1,1 0,-1 0,0 0,1 0,-1 0,1 0,-1 1,1-1,-1 1,0 0,1 0,-1 0,0 0,0 0,0 0,0 1,0-1,0 1,0-1,0 1,0 0,-1 0,1 0,-1-1,1 2,-1-1,0 0,0 0,0 0,0 1,0-1,0 0,-1 1,1-1,-1 0,0 1,1-1,-1 1,0-1,-1 1,16 30,-11-28,-1 0,1 0,1-1,-1 1,0-1,1 0,0-1,0 1,0-1,0 0,1 0,-1 0,1-1,0 0,0 0,0 0,0-1,0 0,0 0,0-1,0 1,0-1,0-1,0 1,0-1,0 0,0 0,1-1,9-2,-1 0,1-1,-1 0,0-2,0 1,-1-2,0 0,0-1,-1 0,4-4,-11 8,0 0,-1 0,1-1,-1 1,0-1,-1 0,0 0,0-1,0 0,0 1,-1-1,0 0,-1 0,0-1,0 1,0 0,-1-1,0-3,-4-10</inkml:trace>
  <inkml:trace contextRef="#ctx0" brushRef="#br0" timeOffset="25310.418">16567 2146,'-10'-2,"0"0,0 1,0 0,0 1,0 0,0 1,0 0,0 0,0 1,0 0,0 1,1 0,-1 1,1 0,0 0,0 1,0 0,1 1,0-1,0 2,0-1,1 1,0 0,0 1,1 0,0 0,0 0,1 1,0 0,0 0,1 0,0 0,1 1,-1 5,3-10,1 0,1 1,-1-1,1 0,0 0,0 0,0 0,1 0,0 0,0 0,0 0,1-1,-1 1,1-1,0 0,1 0,-1 0,0 0,1 0,0-1,0 1,0-1,1 0,-1 0,1-1,-1 1,1-1,0 0,0-1,0 1,0-1,0 0,0 0,0 0,1-1,-1 0,0 0,0 0,1-1,-1 1,0-1,0 0,0-1,0 1,0-1,0 0,-1-1,1 1,-1-1,3-1,10-10,0 1,-1-2,-1 0,-1-1,0-1,-1 0,-1-1,0 0,-2-1,2-5,-11 23,-1 2,0-1,1 1,-1-1,0 1,1-1,-1 1,1-1,-1 1,1-1,-1 1,1-1,-1 0,1 1,-1-1,1 0,-1 1,1-1,0 0,-1 0,1 0,-1 1,1-1,0 0,-1 0,1 0,-1 0,1 0,0 0,-1 0,1 0,0-1,-1 1,1 0,-1 0,1 0,0-1,-1 1,1 0,-1-1,1 1,-1 0,1-1,-1 1,1-1,-1 1,0-1,1 1,-1-1,0 1,1-1,-1 1,0-1,1 0,-1 1,0-1,0 1,0-1,0 0,0 1,0-1,1 1,-1-1,-1 0,1 1,0-1,22 70,-23-63,2 0,-1 0,1-1,-1 1,2 0,-1 0,1-1,-1 1,2-1,-1 0,1 1,-1-1,1 0,1-1,-1 1,1 0,0-1,0 0,0 0,0 0,1 0,-1-1,1 0,0 0,0 0,1 0,-1-1,0 0,1 0,-1 0,1-1,1 0,7-3,-1-2,0 0,0 0,0-2,0 1,-1-1,0-1,0-1,-1 1,0-2,0 1,-1-2,0 1,0-1,-1-1,-1 0,0 0,0 0,5-13,7-3,6-5,-32 80,5-45,-1 4,0 0,0 1,1-1,0 0,0 0,0 1,1-1,0 0,1 1,0-1,0 0,0 0,1 0,0 0,0 0,1 0,0 0,0 0,1-1,0 0,0 0,4 5,-4-8,0 0,0 0,1 0,-1 0,1-1,0 0,0 0,0 0,0-1,0 0,0 1,0-2,0 1,0-1,1 1,-1-2,0 1,0 0,1-1,-1 0,0 0,0-1,0 1,0-1,0 0,-1-1,1 1,-1-1,1 0,-1 0,0 0,0 0,3-5,5-5,-1-1,0 0,-1-1,-1 0,-1-1,0 0,-1 0,0 0,-2-1,26-54,-31 70,0 1,1-1,-1 0,0 0,1 1,-1-1,1 0,-1 1,1-1,-1 0,1 1,-1-1,1 1,-1-1,1 1,0-1,-1 1,1 0,0-1,0 1,-1 0,1-1,0 1,0 0,-1 0,1 0,0 0,0 0,0 0,-1 0,1 0,0 0,0 0,0 0,-1 0,1 0,0 1,0-1,-1 0,1 1,0-1,0 0,-1 1,1-1,-1 1,1-1,0 1,-1 0,1-1,-1 1,1-1,-1 1,29 38,-28-36,13 27,-2 2,-1-1,-1 1,-2 1,-1 0,-2 0,-1 0,-2 1,-1-1,-1 1,-2-1,-2 3,2 54,2-69,-1-1,-2 0,0 0,-1 0,-1 0,-1 0,0-1,-5 7,-50 46,60-70,-1-1,0 0,0 1,0-1,0 0,0 0,0 0,0 0,0 0,0 0,0-1,0 1,-1-1,1 0,0 1,-1-1,1 0,0 0,0-1,-1 1,1 0,0-1,0 1,0-1,-1 0,1 0,0 0,0 0,0 0,0 0,0 0,1-1,-1 1,0-1,1 1,-1-1,1 0,-1 1,1-2,-4-9,0 1,1-2,1 1,0 0,1-1,0 1,1-1,0 0,1 1,0-1,1 0,1 1,1-3,1-17,2 0,1 1,2 0,1 0,1 1,1 0,2 1,1 0,6-5,-14 22,1 0,0 1,1 1,0 0,1 0,0 0,0 1,1 1,0 0,1 0,0 1,0 1,11-5,88-18,-104 28,0 1,0-1,0 0,-1 0,1-1,0 0,-1 0,0 0,1-1,-1 0,0 0,0-1,-1 1,1-1,-1-1,0 1,0-1,0 0,3-4,18-25,-13 16,0 2,0-1,2 1,0 1,0 1,2 0,13-8,-29 21,1 0,-1 0,1 0,0 1,-1-1,1 0,0 1,-1 0,1-1,0 1,0 0,-1 0,1 0,0 0,0 0,-1 0,1 0,0 1,-1-1,1 1,0-1,-1 1,1 0,0-1,-1 1,1 0,-1 0,0 0,1 0,-1 0,0 1,1-1,-1 0,0 1,0-1,0 1,0-1,0 1,-1-1,1 1,0-1,-1 1,1 0,-1 0,19 80,-17-73,0 0,-1 0,0 0,-1 0,0 0,0 1,-1-1,0 0,-1 0,0 0,0-1,-1 1,0 0,0-1,-1 1,-1-1,1 0,-1-1,0 1,-1-1,0 0,0 0,0-1,-6 5,-46 28,58-37,-1-1,1 0,0 1,0-1,1 0,-1 0,0 1,0-1,1 0,-1 1,1-1,-1 0,1 0,-1 0,1 1,0-1,-1 0,1 0,0 0,0 0,0 0,0 0,0 0,0-1,0 1,0 0,1-1,-1 1,0 0,0-1,0 1,1-1,-1 0,0 1,1-1,-1 0,0 0,1 0,-1 0,0 0,1 0,-1 0,0-1,1 1,-1 0,12 2,0 0,0 0,1-1,-1-1,1-1,-1 0,0 0,0-1,1-1,-1 0,-1-1,1 0,-1-1,1 0,-1-1,9-7,-11 8,0-1,-1 0,0-1,0 0,0-1,-1 0,0 0,0-1,-1 0,0 0,-1 0,0-1,-1 0,1 0,-2-1,0 0,0 1,-1-1,0 0,-1-1,0 1,-1 0,0-1,-1 0,-6-5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46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2230 596,'0'3,"0"43,1 0,2 0,3 0,2 4,-6-38,1 0,0 0,1-1,1 1,0-1,0 0,1 0,0 0,1-1,0 0,1-1,0 1,0-1,1-1,0 0,1 0,-1-1,2 0,-5-3,1-2,0 1,0-1,0 0,0 0,0-1,0 0,0 0,0-1,0 0,0 0,1-1,-1 0,0 0,0 0,0-1,0 0,-1-1,1 1,0-1,-1-1,0 1,0-1,0 0,0 0,0-1,-1 0,0 0,0 0,2-3,110-113,-116 120,0-1,0 1,0-1,0 1,0 0,0 0,0-1,1 1,-1 0,0 0,1 0,-1 0,1 0,0 1,-1-1,1 0,-1 1,1-1,0 1,-1 0,1-1,0 1,0 0,-1 0,1 0,0 0,0 0,-1 1,1-1,0 0,-1 1,1-1,0 1,-1 0,1-1,-1 1,1 0,-1 0,1 0,-1 0,0 0,1 1,-1-1,0 0,1 1,16 64,-17-58,0-1,1 1,0 0,0-1,0 1,1-1,1 0,-1 0,1 0,0 0,0-1,1 1,0-1,3 2,-3-3,1 0,0-1,0 0,0 0,1 0,-1-1,1 0,0 0,0-1,0 0,0 0,1 0,-1-1,0 0,1-1,-1 0,0 0,1 0,-1-1,1 0,-1-1,0 1,0-1,0-1,0 1,0-1,0-1,-1 1,0-1,1 0,1-2,157-138,-85 20,-69 105,-1 7</inkml:trace>
  <inkml:trace contextRef="#ctx0" brushRef="#br0" timeOffset="1033.085">3981 652,'-35'9,"1"2,0 1,1 2,1 1,0 1,1 2,1 1,1 1,0 2,2 1,-18 19,42-40,0 1,0 0,0 0,0 0,0 1,0-1,1 1,0-1,-1 1,1 0,1 0,-1 0,1 0,-1 0,1 0,0 1,1-1,-1 0,1 0,0 1,0-1,0 0,0 1,1-1,0 0,0 0,0 1,0-1,1 0,-1 0,1 0,0-1,0 1,1 0,-1-1,1 1,0-1,0 0,0 0,0 0,0 0,1-1,-1 1,1-1,0 0,0 0,-1 0,2 0,12-2,0-1,0 0,-1-1,1 0,0-2,-1 0,0-1,0 0,0-2,-1 0,1 0,-2-1,1-1,-1-1,-1 0,0-1,0 0,-1-1,8-9,103-118,-123 138,0 0,1 1,-1-1,1 0,-1 0,0 0,1 0,-1 1,1-1,0 0,-1 0,1 1,0-1,-1 0,1 1,0-1,0 1,0-1,-1 1,1 0,0-1,0 1,0 0,0-1,0 1,0 0,0 0,0 0,0 0,0 0,0 0,0 0,-1 0,1 0,0 0,0 1,0-1,0 0,0 1,0-1,0 0,-1 1,1-1,0 1,0 0,0-1,-1 1,1-1,0 1,-1 0,1 0,-1-1,1 1,-1 0,1 0,-1 0,0 0,1 0,-1 0,16 152,-15-147,-1-1,2 1,-1 0,0 0,1-1,0 1,1-1,-1 0,1 0,0 0,0 0,1 0,-1-1,1 1,0-1,0 0,1 0,-1 0,1-1,0 1,0-1,0-1,0 1,1-1,-1 1,0-2,1 1,0 0,-1-1,1 0,0-1,0 1,0-1,0 0,-1-1,1 1,0-1,0 0,5-2,5-7,1-2,-1 1,-1-2,0 0,-1-1,0-1,-1 0,-1 0,0-1,-1-1,-1 0,-1-1,6-14,41-71,-58 169,-4 114,6-176,0-1,-1 1,1-1,1 1,-1-1,1 1,-1-1,1 1,0-1,0 1,0-1,1 0,-1 0,1 0,0 0,0 0,0 0,0 0,0 0,1-1,-1 1,1-1,-1 0,1 1,0-1,0-1,0 1,0 0,1-1,-1 1,0-1,1 0,-1 0,1-1,-1 1,1-1,-1 1,1-1,-1 0,1 0,-1-1,3 0,9-10,-1 0,-1-1,1-1,-2 0,0-1,-1 0,0-1,-1 0,0-1,-2 0,0 0,0-1,-2 0,0 0,1-11,24-47,27-53,-58 127,0 1,0-1,0 1,0-1,0 1,0-1,0 1,1-1,-1 1,0-1,0 1,1-1,-1 1,0-1,1 1,-1 0,0-1,1 1,-1-1,1 1,-1 0,0 0,1-1,-1 1,1 0,-1 0,1-1,-1 1,1 0,-1 0,1 0,0 0,-1 0,1 0,-1 0,1 0,-1 0,1 0,-1 0,1 0,-1 0,1 0,-1 1,1-1,-1 0,1 0,-1 1,1-1,-1 0,1 0,-1 1,0-1,1 1,-1-1,1 0,-1 1,0-1,0 1,1-1,-1 1,0-1,0 1,1-1,-1 1,0-1,0 1,0 0,12 38,-11-39,35 189,-16-54,-8-67,-2 1,-4 0,-2 0,-4 1,-4 28,3-93,-36 176,33-171,0 0,0-1,-1 0,0 0,-1 0,0-1,-1 0,1 0,-1 0,-1-1,0 0,0 0,0-1,0 0,-1-1,-8 4,12-6,0 0,1 0,-1 0,-1-1,1 0,0 0,0-1,-1 1,1-1,-1-1,1 1,-1-1,0 1,1-2,-1 1,1 0,-1-1,1 0,-1-1,1 1,-1-1,1 0,0 0,0-1,0 0,0 1,1-2,-1 1,1 0,0-1,0 0,0 0,0 0,0-1,1 1,0-1,0 1,0-1,1 0,0-1,-2-3,2-5,0 0,0-1,1 1,1-1,1 1,0-1,0 1,2 0,0 0,0 0,2 0,-1 0,2 1,0-1,0 2,1-1,6-7,13-19,2 2,2 0,1 2,28-24,-22 26,1 1,2 1,1 3,28-15,-46 28,-5 2</inkml:trace>
  <inkml:trace contextRef="#ctx0" brushRef="#br0" timeOffset="-2183.907">255 229,'22'142,"-20"-74,-2-1,-4 1,-2-1,-14 55,16-95,-45 236,38-204,20-56,1-11</inkml:trace>
  <inkml:trace contextRef="#ctx0" brushRef="#br0" timeOffset="-1664.298">875 145,'-11'1,"0"1,0 1,1 0,-1 1,1 0,-1 0,1 1,0 0,1 1,-1 0,1 1,1 0,-1 0,1 1,0 0,1 0,0 1,0 0,5-7,1 0,0 1,0-1,-1 0,1 1,0-1,1 0,-1 1,0 0,1-1,0 1,-1-1,1 1,0-1,0 1,1 0,-1-1,0 1,1-1,-1 1,1-1,0 1,0-1,0 0,0 1,1-1,-1 0,0 0,1 0,0 0,1 2,67 52,-59-48,12 5,27 24,-49-36,0 0,-1 1,1-1,0 0,-1 1,1-1,-1 1,1-1,-1 1,0-1,0 1,0 0,0-1,0 1,0-1,0 1,0-1,-1 1,1-1,0 1,-1-1,1 1,-1-1,0 1,0-1,1 0,-1 1,0-1,0 0,0 0,0 1,0-1,-1 0,1 0,0 0,0-1,-1 1,-2 3,1-1,-1 1,0-1,0 0,0 0,0-1,0 1,-1-1,1 0,-1 0,1-1,-1 1,0-1,0 0,0 0,-4 0,-8-4</inkml:trace>
  <inkml:trace contextRef="#ctx0" brushRef="#br0" timeOffset="-1418.361">1158 31,'5'15,"1"9,0 5,-1 3,-2 1,0-1,-2-1,-6 0,-1-2,0 0,1-1,-4-4,0-3,2-4</inkml:trace>
  <inkml:trace contextRef="#ctx0" brushRef="#br0" timeOffset="-1183.797">961 59,'43'-5,"38"-6,11-1,-6 1,-9 2,-11 4,-13 1,-11 3,-7 0,-5 1,-8 6,-7 1</inkml:trace>
  <inkml:trace contextRef="#ctx0" brushRef="#br0" timeOffset="-931.768">622 793,'43'-10,"33"-7,10-2,-2 4,-4 3,-12-1,-12 2,-7 3,-6 2,-6 3,-4 2,-3 0,-7 2</inkml:trace>
  <inkml:trace contextRef="#ctx0" brushRef="#br0" timeOffset="5952.392">1 1527,'738'0,"-333"28,-78-16,138 6,-42 10,1227-29,-744 1,-710 27,-151-25,-33-2</inkml:trace>
  <inkml:trace contextRef="#ctx0" brushRef="#br0" timeOffset="6498.373">5646 625,'0'-5,"-5"-2,-2 6,6-3,7 1,8-1,1-3,3-1,4-4,-8 0,-5 7,-10 4,-4 8,-6 2,-2-1</inkml:trace>
  <inkml:trace contextRef="#ctx0" brushRef="#br0" timeOffset="6953.526">5759 991,'-10'0,"-8"0,5 0,8 0,10 0,0 0,-6 0,-3 0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3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162 693,'-5'2,"-4"2,0-1,1 1,-1 0,1 1,0 0,1 0,-1 0,1 1,0 1,0-1,1 1,0 0,0 0,1 1,0 0,0 0,-1 4,-24 127,30-135,0 0,0 0,0 1,1-1,-1 0,1 0,0 1,0-1,1 0,-1 0,1 0,0 0,0-1,0 1,0 0,1-1,-1 1,1-1,0 0,0 0,1 0,-1-1,0 1,1-1,0 1,-1-1,1 0,0-1,0 1,0-1,3 1,1 0,-1-1,1 0,0-1,0 0,0 0,0-1,0 0,0 0,0-1,-1 0,1 0,0-1,-1 0,0 0,0-1,0 1,0-2,0 1,-1-1,0 0,1-1,5-5,-1 0,0 0,0-1,-1-1,-1 0,0 0,-1-1,-1 0,0 0,1-3,-5 9,1 0,-2 0,1-1,-1 1,-1 0,1-1,-1 1,-1-1,0 1,0-1,0 0,-1 1,-1 0,1-1,-1 1,-1 0,1-1,-2 2,1-1,-1 0,0 0,0 1,-1 0,0 0,-1 0,-3-3,-57-41,66 51,-1 0,0 0,1 0,-1 0,1 0,-1 0,0-1,1 1,-1 0,1 0,-1 0,1-1,-1 1,0 0,1-1,-1 1,1 0,0-1,-1 1,1-1,-1 1,1-1,-1 1,1-1,0 1,-1-1,1 1,0-1,0 1,0-1,-1 1,1-1,0 0,0 1,0-1,0 1,0-1,0 0,0 1,0-1,0 1,0-1,0 0,0 1,1-1,-1 1,0-1,0 0,1 1,-1-1,0 1,1-1,-1 1,0-1,1 1,-1 0,1-1,-1 1,1-1,-1 1,1 0,-1-1,1 1,-1 0,47-18,-32 14,15-6,0-1,0-2,-2 0,1-2,-2-1,0-1,24-21,-20 12,-2-2,0 0,-2-2,-2-1,0-1,-2-1,5-13,-25 41,0-1,0 0,0 0,-1 0,0-1,0 1,0 0,-1-1,0 0,0 1,-1-1,0 1,0-1,0 0,-1 1,0-1,-1 1,1-1,-1 1,0 0,-1 0,-2-5,3 10,0 1,0-1,-1 1,1-1,0 1,-1 0,1 0,0 0,0 0,-1 1,1-1,0 0,-1 1,1 0,0-1,0 1,0 0,0 0,0 0,0 1,0-1,0 0,0 1,0-1,1 1,-1 0,1-1,-1 1,1 0,0 0,-1 0,1 0,0 0,0 0,0 0,1 1,-1-1,1 0,-1 0,1 1,0-1,-1 2,-8 28,1 1,2 1,1-1,1 1,2 0,1-1,2 1,2 0,0 0,6 16,-3 9,36 451,-41-469,2-3,-1 0,-2 0,-2 0,-2 0,-1 0,-1 0,-3-1,-1 0,-1-1,-2 0,-12 21,23-52,-1 0,0 0,0-1,0 1,0-1,-1 0,0 1,0-2,0 1,0 0,0-1,-1 0,0 0,1 0,-1 0,0-1,-1 0,1 0,0 0,0-1,-1 0,1 0,-1 0,-4 0,6-4,1 1,0-1,0 1,0-1,0 0,0 0,1 0,0-1,-1 1,1-1,0 1,0-1,1 0,-1 1,1-1,0 0,0 0,0 0,1 0,-1 0,1 0,0 0,0 0,0 0,1-1,-1 1,2-1,-2 1,2-36,3-1,1 1,2 1,1-1,3 1,1 1,1 0,13-20,-20 40,-6 14,0 0,0 0,0 0,1 0,-1 0,1 1,0-1,0 0,1 1,-1-1,1 1,-1 0,1 0,0 0,0 0,0 0,1 1,-1-1,1 1,-1 0,1 0,0 0,0 1,0-1,0 1,0 0,0 0,2 0,11 3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18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119 396,'20'4,"0"-2,0 0,1-1,-1-1,0-1,1-1,-1-1,0-1,0 0,-1-2,12-4,-20 6,1-1,-1 0,-1-1,1 0,-1-1,0 0,0 0,-1-1,1-2,-7 8,0-1,0 0,-1 0,1-1,-1 1,0-1,0 1,0-1,0 1,0-1,-1 0,0 0,0 0,0 0,0 0,-1 0,1 0,-1 0,0 0,0 0,-1-1,1 1,-1 0,0 0,0 0,0 0,0 1,-1-2,0 1,0 0,-1 1,1 0,-1-1,1 1,-1 0,0 0,0 1,0-1,-1 1,1-1,-1 1,1 0,-1 0,0 1,1-1,-1 1,0 0,0 0,0 0,0 0,0 1,0-1,0 1,-1 0,1 0,0 1,0-1,0 1,-2 1,-7 0,0 2,-1-1,1 2,1 0,-1 0,1 1,0 1,-7 5,-8 5,2 2,0 0,1 2,1 0,1 2,1 0,1 2,1 0,1 1,-1 5,16-27,0 1,0 0,0 0,1 0,0 0,0 0,1 1,-1-1,1 0,0 1,0-1,1 1,0-1,0 1,0-1,0 1,1-1,0 1,0-1,1 1,0-1,0 0,0 0,0 0,1 0,-1 0,1 0,1-1,-1 1,1-1,-1 0,1 0,0 0,1-1,-1 0,1 1,-1-1,1-1,0 1,0-1,4 1,16 2,0-1,0-2,1-1,-1-1,1-1,-1-1,4-1,-5-1,0-2,0 0,-1-2,0 0,0-1,-1-2,0 0,18-13,-18 11</inkml:trace>
  <inkml:trace contextRef="#ctx0" brushRef="#br0" timeOffset="486.289">599 594,'218'-256,"-142"162,-75 127,-3-18,1 1,0-1,1 1,0-1,2 1,-1-1,2 0,0 1,1-1,3 8,-5-18,0 0,0-1,0 1,1 0,-1-1,1 1,0-1,0 0,1 0,-1 0,1 0,0-1,0 1,0-1,1 0,-1-1,1 1,-1-1,1 1,0-1,0-1,0 1,0-1,0 0,0 0,1 0,-1-1,0 0,0 0,1 0,-1 0,3-2,5-2,-1-1,0-1,1 0,-2-1,1 0,-1 0,0-2,-1 1,0-1,0-1,-1 0,0 0,0-1,-2 0,1 0,3-9,1 4,0-1,-3 7,-1 1,-1-1,0 0,0-1,-1 1,0-1,-1-1,0 1,-1-1,0 1,-1-1,0-1,-1 1,0 0,-1 0,-5-7</inkml:trace>
  <inkml:trace contextRef="#ctx0" brushRef="#br0" timeOffset="1223.421">1417 453,'20'3,"0"-1,-1-1,1 0,0-2,0 0,0-1,0-1,-1-1,1-1,2-1,-13 3,-1 0,1-1,-1 0,0 0,0-1,0 0,0 0,-1-1,0 0,0 0,-1-1,0 0,0 0,0-1,-1 1,0-1,-1 0,1 0,-2-1,1 1,-1-1,1-7,-2 12,-1 1,-1-1,1 0,0 0,-1 0,0 1,0-1,0 0,0 0,-1 0,1 1,-1-1,0 0,0 0,0 1,-1-1,1 1,-1-1,0 1,0 0,0 0,-1 0,1 0,-1 0,1 0,-1 0,0 1,0 0,0-1,0 1,-1 0,1 1,0-1,-1 0,0 1,1 0,-1 0,0 0,1 0,-1 1,0-1,0 1,0 0,0 0,1 1,-1-1,0 1,-2 0,-8 4,1 0,-1 1,1 0,1 1,-1 1,1 0,0 0,1 1,0 1,0 0,1 0,1 1,0 1,0-1,1 1,0 1,1-1,1 2,0-1,1 0,0 1,1 0,0 0,2 0,-1 1,2-1,-1 9,3-18,-1 0,1 0,0 0,0-1,1 1,-1 0,1-1,0 1,0-1,0 0,1 0,0 1,0-2,0 1,0 0,0-1,1 1,-1-1,1 0,0 0,0 0,0-1,1 1,-1-1,1 0,-1-1,1 1,-1-1,1 0,3 1,7 1,0-1,0-1,0 0,0 0,0-2,1 0,-1-1,0 0,5-3,26-6,0-3,0-1,-2-3,0-1,-1-2,-1-3,-1-1,-1-1,-1-3,-2-1,11-13,-34 31,-1-1,-1 0,0-1,-1-1,0 1,-2-2,1 1,-2-1,0-1,-1 1,0-1,-2-1,0 1,-1-1,0-6,-3 22,-1 0,0 0,0 0,0 0,-1 0,1 0,0-1,-1 1,1 0,-1 0,0 0,0 0,0 0,0 1,0-1,0 0,0 0,0 1,-1-1,1 1,-1-1,1 1,-1-1,0 1,0 0,1 0,-1 0,0 0,0 0,0 0,0 1,0-1,0 0,0 1,0 0,-1-1,1 1,0 0,0 0,-1 1,-82 23,75-19,1 1,1 1,-1-1,1 2,0-1,1 1,-1 0,2 0,-1 1,1 0,-3 6,7-12,1 0,-1 0,1 0,0 0,-1 0,1 1,1-1,-1 0,0 1,1-1,0 0,0 1,0-1,0 1,0-1,1 1,-1-1,1 0,0 1,0-1,0 0,1 0,-1 0,1 0,0 0,-1 0,1 0,1 0,-1-1,0 1,1-1,-1 1,1-1,0 0,0 0,2 1,84 32,-82-35,-1 0,0 1,1 0,-1 1,0-1,0 1,0 0,0 1,0 0,0-1,-1 2,0-1,1 1,-1 0,0 0,-1 0,1 0,-1 1,0 0,0 0,0 0,-1 1,0-1,0 1,0 0,-1 0,1-1,-1 2,-1-1,1 0,-1 4,-25 98,13-89</inkml:trace>
  <inkml:trace contextRef="#ctx0" brushRef="#br0" timeOffset="2038.11">2913 86,'-21'4,"1"1,1 1,-1 1,1 0,0 2,1 0,0 1,0 1,1 0,1 2,0 0,0 0,2 2,-1 0,2 0,0 2,1-1,-4 9,13-22,1 0,0 1,0-1,0 0,0 1,0-1,1 1,-1 0,1-1,0 1,0 0,0 0,1 0,0 0,-1-1,1 1,0 0,1 0,-1 0,1 0,0 0,0 0,0-1,0 1,1 0,-1-1,1 1,0-1,0 0,0 1,1-1,-1 0,1 0,0-1,0 1,0 0,0-1,0 0,0 0,1 0,-1 0,3 1,7-2,0 0,0-1,1 0,-1-1,0-1,0 0,0-1,0 0,0-1,-1 0,1-1,-1-1,0 0,-1 0,1-1,-1-1,-1 1,1-2,5-6,13-5,13-10,-1-1,-1-3,-2-1,33-38,-35 42,-35 31,-1-1,1 1,0 0,0 0,0 0,0 0,0 0,0 0,0 0,-1 0,1 1,0-1,0 0,0 0,0 1,-1-1,1 1,0-1,0 1,0-1,-1 1,1-1,0 1,-1-1,1 1,-1 0,1-1,-1 1,1 0,-1 0,1 0,-1-1,0 1,1 0,-1 0,0 0,0 0,1-1,-1 1,0 0,0 0,0 0,0 0,0 0,0 0,-1 0,1-1,0 1,0 0,-1 1,-2 286,2 22,0-289,-1 0,-2-1,0 1,-1-1,-1 0,-1-1,0 1,-2-1,0-1,-11 16,15-26,-1 0,0 0,0 0,-1-1,0 0,0-1,-1 1,0-2,0 1,0-1,-1 0,1 0,-1-1,0-1,-1 1,1-1,0-1,-1 0,0 0,1-1,-1 0,0-1,-8 0,15 0,0-1,0 1,0-1,1 0,-1 1,0-1,0-1,1 1,-1 0,1 0,-1-1,1 0,0 1,0-1,-1 0,1 0,0 0,1 0,-1-1,0 1,1 0,-1-1,1 1,0-1,-1 0,1 1,1-1,-1 0,0 0,1 1,-1-1,1 0,0 0,0 0,13-100,-4 75,3 0,0 1,2 1,0 0,2 1,11-14,16-20,-24 35</inkml:trace>
  <inkml:trace contextRef="#ctx0" brushRef="#br0" timeOffset="2607.775">3562 1,'-23'36,"2"2,1 0,2 2,2 0,2 1,-1 6,14-44,-1-1,1 0,0 0,0 1,0-1,0 1,1-1,-1 1,1-1,-1 1,1-1,0 1,0-1,0 1,0-1,1 1,-1-1,1 1,-1-1,1 1,0-1,0 1,0-1,0 0,0 0,1 1,-1-1,1 0,-1 0,1 0,0 0,0-1,0 1,0-1,0 1,0-1,0 1,0-1,1 0,-1 0,0 0,1 0,1 0,9-5,-1 1,1-2,-1 1,0-2,0 0,0 0,-1-1,0-1,0 0,-1 0,0-1,0 0,-1-1,-1 0,1 0,-1-1,3-7,120-150,-130 167,-1 1,1-1,-1 0,1 1,-1-1,1 1,0-1,-1 1,1-1,0 1,-1-1,1 1,0 0,-1 0,1-1,0 1,0 0,0 0,-1 0,1-1,0 1,0 0,0 0,-1 0,1 1,0-1,0 0,-1 0,1 0,0 0,0 1,-1-1,1 0,0 1,0-1,-1 1,1-1,0 1,-1-1,1 1,-1-1,1 1,-1 0,1-1,-1 1,1 0,-1-1,0 1,1 0,-1-1,0 1,0 0,1 0,-1 0,0 0,16 53,-13-43,39 200,-41-177,-1 0,-1 0,-2-1,-2 1,-1-1,-1 0,-2-1,-2 1,0-2,-2 0,-14 24,16-32,0-1,-1-1,-1 0,-2-1,0 0,0-1,-2-1,0-1,-2 0,-18 14,35-30,0 0,0 0,0 0,0 0,0 0,-1 0,1 0,0 0,0-1,-1 0,1 1,0-1,0 0,-1 0,1 0,0 0,-1 0,1-1,0 1,0-1,-1 1,1-1,0 0,0 0,0 0,0 0,0 0,0-1,0 1,0-1,1 1,-1-1,0 1,1-1,-1 0,1 0,0 0,0 0,-1 0,1 0,1 0,-1 0,0 0,0-1,1 1,-1 0,1 0,0-1,0 1,0 0,0-1,0 1,0 0,1-2,0-15,1-1,1 1,0 0,2 1,0-1,1 1,1 0,0 0,1 1,2 0,-1 0,2 1,0 1,11-12,10-15,2 2,1 2,2 1,2 2,1 1,2 2,1 3,10-5,16-3,-41 24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1:58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7 373,'-2'92,"-1"-41,1 0,3 1,2-1,3 0,1 0,3-1,2 0,2-1,3 1,-14-42,0-1,1 1,1-1,-1 0,1 0,0 0,1-1,-1 0,1 0,1 0,-1-1,1 0,0 0,0 0,0-1,-2-4,-1-1,1 1,-1-1,0 0,1 0,-1-1,0 1,0-1,0 0,0 0,0 0,0-1,-1 1,1-1,-1 0,1 0,-1 0,0-1,0 1,-1-1,1 1,-1-1,1 0,-1 0,-1 0,2-3,141-226,-143 234,-1-1,0 1,0 0,1 0,-1-1,0 1,1 0,-1-1,1 1,-1 0,1-1,-1 1,1-1,-1 1,1-1,-1 1,1-1,0 1,-1-1,1 0,0 1,0-1,-1 0,1 1,0-1,0 0,-1 0,1 0,0 0,0 0,0 0,-1 0,1 0,0 0,0 0,-1 0,1 0,0-1,0 1,-1 0,1-1,0 1,0 0,-1-1,1 1,-1-1,1 1,0-1,-1 1,1-1,-1 0,1 1,-1-1,1 1,-1-1,0 0,1 0,-1 1,0-1,0 0,1 0,-1 1,0-1,0 0,0 0,12 142,-12-135,1 1,0 0,0-1,0 1,1-1,0 1,0-1,1 0,0 0,0 0,0 0,1-1,0 1,0-1,0 0,1 0,-1 0,1-1,0 1,1-1,-1 0,1-1,0 0,0 1,0-2,0 1,0-1,1 0,-1 0,6 0,-3 0,0-1,-1 0,1-1,0 0,0 0,0-1,0 0,0 0,0-1,-1-1,1 1,-1-1,1-1,-1 1,0-2,0 1,-1-1,1 0,-1 0,0-1,-1 0,1 0,-1-1,-1 0,1 0,-1 0,4-8,18-47,-3 0,-3-2,-2 0,-4-1,-2-1,-3-1,15-223,-27 233,-4 94,6-14</inkml:trace>
  <inkml:trace contextRef="#ctx0" brushRef="#br0" timeOffset="253.791">1418 769,'-14'33,"-5"16,5 0,6-8</inkml:trace>
  <inkml:trace contextRef="#ctx0" brushRef="#br0" timeOffset="485.287">1305 345</inkml:trace>
  <inkml:trace contextRef="#ctx0" brushRef="#br0" timeOffset="683.735">1813 62,'0'566,"30"-225,-31-323,12 54,-6-72,0-6</inkml:trace>
  <inkml:trace contextRef="#ctx0" brushRef="#br0" timeOffset="918.625">1615 627,'43'-5,"29"-6,7-2,-5 2,-11-2,-10 1,-11-2,-11 1</inkml:trace>
  <inkml:trace contextRef="#ctx0" brushRef="#br0" timeOffset="6004.631">2265 62,'4'8,"0"-1,0 0,-1 1,0 0,0 0,-1 0,0 0,-1 0,1 0,-1 0,-1 1,0-1,0 0,-1 4,1 3,-1 123,-1-77,3-1,2 1,7 30,0-14,-4 0,-3 1,-4 20,6-51,-5-48,0 1,1-1,-1 0,0 1,0-1,0 1,1-1,-1 1,0-1,1 1,-1-1,0 1,1-1,-1 1,1 0,-1-1,1 1,-1-1,1 1,-1 0,1 0,-1-1,1 1,-1 0,1 0,0 0,-1 0,1-1,-1 1,1 0,0 0,-1 0,1 0,-1 0,1 0,-1 1,1-1,0 0,-1 0,1 0,-1 1,1-1,-1 0,1 0,-1 1,1-1,-1 0,1 1,-1-1,1 1,-1-1,0 1,1-1,-1 1,0-1,1 1,-1-1,0 1,0-1,1 1,-1-1,0 1,0-1,0 1,0 0,0-1,0 1,88-223,-85 214,0 0,1 0,1 1,-1-1,1 1,1 0,-1 0,1 1,0-1,1 1,-1 1,1-1,0 1,7-4,-12 9,-1 0,0-1,1 1,-1 0,0 0,1 0,-1 0,1 0,-1 0,0 0,1 1,-1-1,1 0,-1 1,0-1,0 1,1-1,-1 1,0 0,0 0,0-1,0 1,1 0,-1 0,0 0,-1 0,1 0,0 0,0 1,0-1,-1 0,1 0,0 1,-1-1,0 0,1 0,-1 1,0-1,1 1,-1-1,0 1,7 62,-7-60,-3 173,3-175,0 0,-1 1,1-1,0 0,0 0,0 1,0-1,1 0,-1 0,1 1,-1-1,1 0,0 0,0 0,0 0,0 0,0 0,0 0,1 0,-1 0,0-1,1 1,0 0,-1-1,1 1,0-1,0 0,0 0,0 1,0-1,0 0,0-1,0 1,0 0,0-1,1 1,-1-1,0 0,0 1,1-1,-1 0,0-1,0 1,11-8</inkml:trace>
  <inkml:trace contextRef="#ctx0" brushRef="#br0" timeOffset="6369.089">2942 683,'-16'26,"1"1,1 0,2 0,0 2,2-1,1 1,0 7,8-33,0 0,1-1,-1 1,1 0,-1 0,1-1,0 1,0 0,0 0,0 0,0-1,1 1,0 0,-1 0,1-1,0 1,0 0,0-1,1 1,-1-1,0 0,1 1,0-1,0 0,-1 0,1 0,0 0,1 0,-1 0,0-1,0 1,1-1,-1 0,1 1,-1-1,1 0,0 0,-1-1,1 1,0-1,0 1,0-1,-1 0,4 0,2-1,1-1,0 0,-1 0,1-1,-1 0,0 0,0-1,0 0,0 0,-1-1,1 0,-1-1,0 1,-1-1,0-1,0 1,0-1,-1 0,1 0,-2-1,1 0,-1 0,0 0,-1 0,0 0,0-1,-1 1,0-1,-1 0,0 0,0 1,0-1,-1 0,-1 0,0 0,0 0,0 1,-1-1,-1 0,1 4,0 0,0 0,-1 1,0-1,0 1,0 0,0 0,-1 0,0 0,0 0,0 1,0 0,0 0,-1 0,1 0,-1 1,0-1,0 1,1 0,-2 1,1-1,0 1,0 0,0 1,-1-1,1 1,0 0,0 0,-1 0,1 1,0 0,0 0,0 0,0 1,0 0,0 0,0 0,0 0,1 1,-4 2,-11 6</inkml:trace>
  <inkml:trace contextRef="#ctx0" brushRef="#br0" timeOffset="7122.751">3337 769,'-5'7,"0"1,1 0,0 0,0 1,1 0,0-1,0 1,1 0,0 0,1 0,0 0,0 1,1-1,0 0,1 0,0 0,0 1,2 0,-2-7,1-1,0 1,0-1,0 0,0 0,0 0,0 0,1 0,-1 0,1 0,-1-1,1 1,0-1,-1 0,1 0,0 0,0 0,0 0,0-1,0 1,0-1,0 0,0 0,0 0,0 0,0-1,0 1,0-1,2 0,82-36,-70 24,1-1,-2-1,0 0,0-2,-2 1,0-2,-1 0,-1 0,0-1,2-7,-4 6,-14 36,-2 6,5-18,0-1,-1 1,1 0,1 0,-1-1,1 1,-1 0,1 0,0 0,1 0,-1-1,1 1,-1 0,1 0,0 0,1-1,-1 1,0-1,1 1,0-1,0 1,0-1,0 0,1 0,-1 0,1 0,0-1,0 1,0-1,0 1,0-1,0 0,1 0,-1-1,1 1,-1-1,1 1,0-1,3 0,7-1,0 0,0-1,-1-1,1 0,0-1,-1-1,1 0,-1 0,0-2,0 0,-1 0,0-1,0 0,0-1,-1-1,0 1,-1-2,0 0,-1 0,1 0,-2-1,2-3,18-17,-1-1,-1-1,-2-1,-2-1,-1-1,-1-1,-3-1,-1-1,-1 0,-3-1,-1 0,-2-1,-1 0,-3-1,-1 1,-2-10,-27-18,25 68,-1-1,0 1,0 0,0 0,0-1,-1 1,1 0,0 0,0 0,-1 0,1 0,-1 0,1 1,-1-1,1 0,-1 1,1-1,-1 1,0-1,1 1,-1 0,0 0,1 0,-1 0,0 0,1 0,-1 0,1 0,-1 1,0-1,1 1,-1-1,1 1,-1 0,1-1,-1 1,1 0,-1 0,1 0,0 0,-1 1,-9 10,1 1,0 1,1-1,1 2,0-1,0 1,2 0,0 1,1-1,0 1,1 0,1 1,0-1,1 16,-1-17,-4 33,2 1,2-1,2 1,2 0,3-1,1 1,3 2,22 91,-29-141,0 1,0 1,-1-1,1 0,0 0,-1 1,1-1,-1 0,1 1,-1-1,0 0,0 1,0-1,-1 1,1-1,-1 0,1 1,-1-1,0 0,1 0,-1 1,0-1,-1 0,1 0,0 0,-1 0,1 0,-1-1,-1 2,-8-2</inkml:trace>
  <inkml:trace contextRef="#ctx0" brushRef="#br0" timeOffset="7322.524">3733 402,'43'4,"38"3,15-1,-4-2,-8 0,-13-7,-15-2,-11 0,-9 0,-6 1,-2-3,-3-1,-4 1</inkml:trace>
  <inkml:trace contextRef="#ctx0" brushRef="#br0" timeOffset="11385.344">5228 542,'-3'56,"7"171,-4-223,0-1,0 1,1 0,-1-1,1 1,0-1,0 1,0-1,0 1,1-1,0 0,-1 0,1 0,0 0,0 0,1 0,-1 0,1 0,-1-1,1 0,0 1,0-1,0 0,0 0,0-1,0 1,1 0,-1-1,0 0,1 0,-1 0,1 0,0-1,-1 0,1 1,-1-1,1 0,0-1,-1 1,1-1,-1 1,1-1,0 0,8-5,-1 0,0 0,0-1,0-1,-1 0,0 0,-1-1,0 0,0-1,-1 0,0 0,5-10,2 1,114-185,-133 218,1 1,0 0,1 0,1 1,1-1,0 0,0 0,2 0,0 1,1-1,0-1,1 1,1 0,0-1,1 0,0 0,1-1,1 0,0 0,1 0,1-1,8 9,-14-16,0 0,0 0,1-1,0 0,0 1,0-1,0-1,1 1,0-1,-1 0,1 0,0-1,0 0,1 0,-1 0,0-1,1 0,-1 0,0 0,1-1,-1 0,1 0,-1-1,1 0,-1 0,1-1,-1 1,0-1,0 0,0-1,0 0,0 0,-1 0,1-1,0 0,19-18,0-1,-1-2,-2 0,0-1,-2-2,-1 0,-1-1,2-7,22-31,15-26,-54 93,0-1,0 1,0 0,0 0,0 0,0 1,0-1,0 1,-1-1,1 1,0 0,0 0,0 0,-1 1,1-1,-1 1,1-1,-1 1,1 0,-1 0,0 0,0 0,0 0,0 1,1 1,2 1,8 5,-1 1,0 1,-1 0,0 0,-1 1,-1 0,0 1,0 0,-2 1,1 0,-2 0,0 0,-1 1,-1 0,0 0,-1 0,0 8,-2-18,0-1,0 1,-1 0,0 0,0-1,0 1,-1 0,0 0,0-1,0 1,-1-1,0 1,0-1,0 1,-1-1,0 0,0 0,0-1,-1 1,1 0,-1-1,0 0,0 0,-1 0,1-1,-1 1,-3 1,4-2,0-1,0 0,-1 0,1 0,-1-1,1 1,-1-1,1 0,-1 0,0 0,1-1,-1 0,0 0,0 0,1-1,-1 1,0-1,1 0,-1 0,1-1,-1 1,1-1,-1 0,0-1,4 2,0 0,1 0,-1 0,0 0,0 0,1 0,-1-1,1 1,-1 0,1 0,-1 0,1-1,0 1,0 0,-1-1,1 1,0 0,0-1,0 1,0 0,1-1,-1 1,0 0,1 0,-1-1,0 1,1 0,0 0,-1 0,1-1,0 1,-1 0,1 0,0 0,0 0,0 0,0 1,0-1,0 0,0 0,47-31,-23 22,1 2,0 0,1 2,0 1,0 1,0 1,0 2,1 1,-1 0,2 3,-5-3,-10-2,-1-1,1 0,0 0,-1-2,0 0,0 0,0-1,-1-1,0 0,0-1,-1 0,0-1,0 0,-1 0,0-1,-1-1,0 0,0 0,-1 0,-1-1,0 0,-1-1,0 0,-1 0,0 0,0-4,-4 13,0 0,0 0,0 0,-1 0,1 0,-1 0,0 0,-1 0,1 0,-1 0,0 0,1 0,-2 0,1 0,0 0,-1 1,0-1,0 0,0 1,0 0,0-1,-1 1,0 0,1 0,-1 0,0 1,0-1,-1 1,1-1,-1 1,1 0,-1 1,1-1,-1 0,0 1,0 0,0 0,0 0,0 1,0-1,0 1,0 0,0 0,0 0,0 1,0-1,0 1,0 0,0 0,0 0,1 1,-3 0,-5 5,0 0,1 1,0 0,1 1,0 0,0 0,0 1,1 0,1 1,0 0,0 0,1 0,1 1,0-1,0 2,1-1,1 0,0 1,1-1,0 1,1 0,0 3,1-6,1 0,1 0,0 0,0 1,1-1,0-1,0 1,1 0,1-1,0 0,0 0,0 0,1-1,1 0,-1 0,1 0,1-1,-1 0,1-1,0 1,1-1,0-1,0 0,0 0,0-1,1 0,-1 0,1-1,4 0,19 8,1-1,1-2,-1-1,1-2,0-1,1-2,16-1,-48-1,0-1,0 1,0 0,0-1,-1 0,1 0,0 0,0-1,0 1,-1-1,1 0,-1 0,0 0,1 0,-1 0,0-1,0 0,0 1,-1-1,1 0,1-2,3-12</inkml:trace>
  <inkml:trace contextRef="#ctx0" brushRef="#br0" timeOffset="31975.246">487 1614,'-2'-2,"1"0,0 1,-1-1,0 0,1 0,-1 1,0-1,0 1,0 0,0-1,0 1,0 0,-1 0,1 0,0 1,0-1,-1 1,1-1,0 1,-1-1,1 1,0 0,-1 0,-1 1,0-2,-8 0,0-1,0 1,-1 1,1 0,-1 1,1 1,0-1,0 2,0 0,0 0,0 1,0 1,1 0,0 0,0 1,0 1,1 0,0 0,0 1,1 0,-1 1,4-2,0 0,0 0,0 0,1 0,0 1,0 0,1 0,0 1,1-1,0 1,0 0,1 0,0 0,0 0,1 0,0 0,1 0,0 0,0 6,1 10,-3-18,1 0,0 0,0 1,0-1,1 0,1 1,-1-1,1 0,0 0,1 1,-1-1,2 0,-1 0,1-1,0 1,0 0,1-1,0 0,0 0,0 0,1 0,0-1,0 1,0-1,1-1,-1 1,1-1,0 0,1 0,0 0,13 1,1-2,-1 0,0-1,1-1,-1-1,20-3,-2 2,-22 0,0-1,0 0,0-1,0-1,-1 0,1-1,12-6,-13 2</inkml:trace>
  <inkml:trace contextRef="#ctx0" brushRef="#br0" timeOffset="32327.148">1023 1727,'-34'33,"2"0,1 2,1 1,2 2,2 0,-10 23,34-59,-1 1,1-1,1 1,-1 0,0 0,1 0,-1 0,1 0,0 0,0 1,1-1,-1 0,0 1,1-1,0 0,0 1,0-1,0 0,1 1,-1-1,1 0,0 0,-1 1,2-1,-1 0,0 0,1 0,-1 0,1 0,0-1,0 1,0 0,0-1,1 1,-1-1,1 0,-1 0,1 0,0 0,0 0,0-1,0 1,0-1,0 0,0 0,1 1,9-1,-1 1,1-2,0 0,0 0,0-1,0-1,0 0,-1-1,1 0,-1-1,1 0,-1-1,-1 0,1-1,-1-1,0 1,0-2,4-4,6-4,-2-1,0-1,-1-1,-1-1,0 0,-2-1,0-1,9-19,-21 37,0-1,-1 0,1 0,-1 0,0 0,-1 0,1 0,-1 0,0-1,0 1,-1-1,1 1,-1 0,0-1,-1 1,1-1,-1 1,0 0,-1-1,1 1,-1 0,0 0,0 0,-1 0,1 0,-1 1,0-1,0 1,-1 0,1 0,-1 0,0 0,0 1,0-1,-5-2,6 5,-1-1,1 0,-1 1,0 0,0 0,0 0,1 0,-1 1,0-1,0 1,0 0,0 0,0 1,0-1,0 1,0 0,1 0,-1 0,0 0,0 1,1-1,-1 1,1 0,0 0,-1 0,1 1,0-1,0 1,0 0,1 0,-1 0,1 0,0 0,-1 2,-1-2,-10 10</inkml:trace>
  <inkml:trace contextRef="#ctx0" brushRef="#br0" timeOffset="32811.723">1390 2038,'36'-78,"-25"50,1 1,1 1,1 0,1 1,2 1,0 0,1 1,5-3,-22 25,-1 0,1 1,0-1,-1 0,1 0,0 1,0-1,-1 1,1-1,0 1,0-1,0 1,0-1,-1 1,1-1,0 1,0 0,0 0,0 0,0-1,0 1,0 0,0 0,0 0,0 0,0 1,0-1,0 0,0 0,0 1,0-1,0 0,0 1,0-1,-1 1,1-1,0 1,0-1,0 1,-1 0,1-1,0 1,-1 0,1 0,-1-1,1 1,-1 0,1 0,-1 0,1 0,-1 0,0 0,1 0,-1 0,0 0,0 0,0 0,0 0,0 0,9 62,18 39,-26-100,0 1,1-1,-1 0,0 0,1 0,0 0,-1 0,1 0,0 0,0 0,0-1,0 1,0-1,0 1,1-1,-1 0,0 0,1 0,-1 0,1 0,-1-1,1 1,-1-1,1 0,0 1,-1-1,1 0,-1-1,1 1,0 0,-1-1,1 1,-1-1,1 0,-1 0,0 0,1 0,-1 0,0-1,11-7,-2 0,1-1,-1-1,0 0,-1-1,-1 1,0-2,0 0,-1 0,-1 0,2-6,12-16,22-50,-35 60</inkml:trace>
  <inkml:trace contextRef="#ctx0" brushRef="#br0" timeOffset="33625.232">2349 1643,'-11'-3,"1"1,-1 0,0 1,-1 0,1 1,0 0,0 1,0 0,0 0,0 1,0 1,1 0,-1 0,1 1,0 1,0-1,0 2,0-1,-1 3,9-8,1 1,0-1,0 1,-1-1,1 1,0 0,0-1,-1 1,1 0,0 0,0 0,0 0,0 0,0 0,1 0,-1 0,0 0,0 1,1-1,-1 0,0 0,1 1,0-1,-1 0,1 1,0-1,-1 1,1-1,0 0,0 1,0-1,1 1,-1-1,0 0,0 1,1-1,-1 0,1 1,-1-1,1 0,-1 1,1-1,0 0,0 0,-1 0,1 0,0 0,0 0,0 0,0 0,1 0,-1 0,1 0,72 35,53 17,-124-51,0 0,0 0,0 0,0 1,0-1,-1 1,1 0,-1 0,0 0,0 0,0 0,0 0,0 0,-1 1,1-1,-1 1,0-1,0 1,0 0,-1-1,1 1,-1 0,0-1,0 1,0 0,0 0,-1-1,0 1,0-1,0 1,0 0,0-1,0 0,-1 1,-1 1,-6 6,0-1,0-1,-1 0,0 0,0-1,-1 0,0-1,-1 0,0-1,0 0,0-1,-1 0,1-1,-1 0,0-1,0-1,0 0,-1-1,-4 0,-44-7,61 0,6 0</inkml:trace>
  <inkml:trace contextRef="#ctx0" brushRef="#br0" timeOffset="34344.92">2603 2010,'22'0,"0"-1,0-1,0-1,-1-1,1-1,-1-1,0-1,0 0,-1-2,0 0,0-2,15-10,-31 19,0-1,-1 1,1-1,0 0,-1 0,0 0,0 0,0-1,0 0,0 1,-1-1,1 0,-1 0,0 0,0 0,-1-1,1 1,-1 0,0-1,0 1,0-1,-1 1,0-1,0 1,0-1,0 1,-1-1,1 1,-1-1,0 1,-1-1,1 1,-1 0,0 0,0-1,0 1,0 1,-1-1,0 0,0 1,0-1,-2-1,-1 1,1 1,-1 0,0 1,0 0,0 0,0 0,0 0,-1 1,1 0,0 0,-1 1,1 0,0 0,-1 0,1 1,-1 0,1 0,0 1,0 0,0 0,0 0,0 1,0 0,1 0,-1 0,1 1,0-1,-5 4,0 1,1-1,1 1,-1 1,1-1,1 2,-1-1,2 1,-1 0,1 0,1 1,0-1,0 1,0 5,4-12,0 1,0 0,0-1,1 1,0-1,0 1,0 0,1-1,-1 1,1-1,0 1,1-1,-1 0,1 1,-1-1,1 0,1 0,-1 0,1 0,-1 0,1-1,0 1,0-1,1 0,-1 0,1 0,-1 0,1 0,0-1,0 0,0 0,4 2,4 2,1-1,0 0,1-1,-1 0,1-1,-1 0,1-1,0-1,0 0,8-1,6-4,-1-2,1-1,-1-1,-1-1,0-1,0-1,-1-2,0 0,10-10,-14 9,-1-1,-1-1,-1-1,0-1,-1-1,-1 0,-1-1,0 0,-2-1,0-1,-2 0,8-21,-5-28,-14 69,0 0,0 1,0-1,0 1,0-1,-1 1,1-1,-1 1,1-1,-1 1,0-1,1 1,-1-1,0 1,0 0,0 0,0-1,0 1,0 0,0 0,-1 0,1 0,0 0,-1 0,1 1,0-1,-1 0,1 1,-1-1,1 1,-1-1,1 1,-1 0,0-1,1 1,-1 0,1 0,-1 0,0 1,1-1,-1 0,1 0,-2 1,-7 3,0 0,0 0,0 1,1 0,-1 1,1 0,1 1,-1-1,1 2,0-1,1 1,0 0,0 1,0 0,1 0,1 0,-5 10,8-15,0-1,0 1,0 0,1-1,-1 1,1 0,0 0,0 0,1 0,-1 0,1 0,0 0,0 1,0-1,0 0,1 0,-1 0,1 0,0 0,1 0,-1 0,1-1,-1 1,1 0,0-1,1 1,-1-1,1 0,-1 0,1 0,0 0,0 0,0 0,0-1,1 0,-1 1,1-1,3 1,97 30,-89-31,0 2,0-1,-1 2,0 0,0 1,0 0,-1 1,11 8,-20-12,-1 0,0 0,0 0,0 0,0 1,-1 0,1-1,-1 1,0 0,0 0,0 0,-1 0,1 1,-1-1,0 0,0 1,-1-1,1 1,-1-1,0 0,0 1,-1-1,1 1,-1-1,0 0,0 1,0-1,-1 0,0 2,-1 2,0-1,-1 0,0 0,0 0,-1 0,1 0,-1-1,-1 0,1 0,-1-1,0 1,0-1,-1 0,0-1,-5 3,-9 2</inkml:trace>
  <inkml:trace contextRef="#ctx0" brushRef="#br0" timeOffset="34749.41">3704 1643,'-6'22,"2"0,0 0,1 0,2 1,0-1,1 1,1-1,2 1,0-1,1 0,1 0,1-1,1 1,1-1,3 5,-3-15,-1 0,2 0,-1-1,2 0,-1 0,1-1,1 0,6 4,-16-12,1 1,-1-1,1 0,0 0,-1 0,1 0,0 0,-1 0,1-1,0 1,0-1,0 1,-1-1,1 1,0-1,0 0,0 0,0 0,0 0,0 0,0-1,-1 1,1 0,0-1,0 1,0-1,0 0,-1 0,1 0,0 0,-1 0,1 0,-1 0,1 0,-1-1,0 1,1 0,-1-1,0 1,0-1,0 0,0 1,0-1,0 0,-1 1,1-1,-1 0,1 0,0-1,72-283,-45 233,-12 35</inkml:trace>
  <inkml:trace contextRef="#ctx0" brushRef="#br0" timeOffset="35531.367">4522 1727,'-35'16,"1"2,1 0,0 3,1 0,2 2,0 2,2 0,-21 24,-9 46,57-92,0-1,1 1,-1-1,0 1,1-1,0 1,-1 0,1-1,0 1,1-1,-1 1,0 0,1-1,-1 1,1-1,0 1,0-1,0 0,0 1,0-1,0 0,1 0,-1 1,1-1,0 0,-1-1,1 1,0 0,0 0,0-1,0 1,1-1,-1 0,0 1,1-1,-1 0,0-1,1 1,-1 0,2 0,8-1,0 0,-1 0,1-1,0 0,-1-1,1 0,-1-1,1-1,-1 0,0 0,-1-1,1 0,-1-1,0 0,0 0,-1-1,0-1,0 0,-1 0,0 0,0-1,2-4,13-9,71-89,-94 111,0-1,1 0,-1 0,0 0,0 0,1 0,-1 0,1 0,-1 0,1 1,-1-1,1 0,-1 0,1 0,0 1,-1-1,1 0,0 1,0-1,0 1,-1-1,1 1,0-1,0 1,0 0,0-1,0 1,0 0,0 0,0 0,0 0,0 0,0 0,0 0,0 0,-1 0,1 0,0 0,0 0,0 1,0-1,0 0,0 1,0-1,0 1,-1-1,1 1,0-1,0 1,0 0,-1-1,1 1,0 0,-1-1,1 1,-1 0,1 0,-1 0,1 1,22 100,-20-95,1-1,-1 0,1 1,1-1,-1-1,1 1,0-1,1 0,-1 0,1 0,0-1,0 0,0 0,1 0,-1-1,1 0,0 0,0-1,0 0,0 0,0-1,0 1,1-2,-1 1,0-1,1 0,-1 0,1-1,-1 0,0-1,0 1,0-2,0 1,0 0,0-1,3-3,12-6,0-1,-1-1,-1-1,0-1,-1-1,-1 0,-1-2,0 0,-2 0,5-8,-9 9,14-14,-1-1,-1-2,-3 0,0-1,-3-1,-1-1,-1-1,-3 0,-1 0,-2-1,2-22,-10 53,0 3,1 0,-1 0,0 0,-1-1,0 1,0 0,0-1,0 1,-1 0,0 0,-1-1,1 1,-1 0,0 0,-1 1,0-1,1 0,-2 1,1-1,-1 1,1 0,-2 0,1 1,-1-1,0 5,0 0,1 0,-1 0,0 1,0 0,1 0,-1 0,1 1,-1-1,1 1,0 0,-1 1,1-1,0 1,0-1,1 1,-1 0,0 1,1-1,0 1,0-1,0 1,0 0,1 0,-1 0,1 1,0-1,-1 4,-7 12,1 1,1 1,1 0,1 0,0 0,2 1,1 0,0 0,2 0,1 0,1 0,0 0,4 14,-1-14,0 0,1 1,2-2,0 1,1-1,2 0,7 12,57 154,-78-157,-2-35</inkml:trace>
  <inkml:trace contextRef="#ctx0" brushRef="#br0" timeOffset="35780.889">4720 1614,'39'5,"26"2,8-6,0-2,-7-2,-5 0,-4 1,-6 0,-7 1,-7 0,1 1,-2 0,-2 0,-2 0,-2 0,-1 0,-5 0</inkml:trace>
  <inkml:trace contextRef="#ctx0" brushRef="#br0" timeOffset="36000.482">5679 1756,'-14'39,"-5"21,1 6,3-3,9-13,6-15</inkml:trace>
  <inkml:trace contextRef="#ctx0" brushRef="#br0" timeOffset="36165.184">5679 1417,'0'0</inkml:trace>
  <inkml:trace contextRef="#ctx0" brushRef="#br0" timeOffset="36443.156">6018 1727,'-3'8,"-15"24,2 1,1 1,2 0,2 1,1 1,0 7,8-40,2-1,-1 1,0 0,0 0,1 0,0 0,-1 0,1-1,0 1,1 0,-1 0,0 0,1 0,0 0,-1-1,1 1,0 0,1 0,-1-1,0 1,1-1,-1 1,1-1,0 0,0 0,0 1,0-1,0-1,0 1,1 0,-1 0,1-1,-1 1,1-1,-1 0,1 0,0 0,0 0,-1 0,1-1,0 1,0-1,0 0,2 0,4-2,0-1,1 1,-1-2,0 1,-1-2,1 1,-1-1,0 0,0-1,0 1,-1-2,0 1,0-1,-1 0,0-1,0 1,0-1,-1 0,0-1,-1 1,0-1,0 0,0-2,0 4,1-1,-1-1,-1 1,0 0,0-1,0 0,-1 0,0 1,-1-1,0 0,-1-1,1 1,-2 0,1 0,-1 0,-1 0,0 0,0 1,0-1,-1 0,-1 1,1 0,-1-1,-1 2,0-1,0 0,0 1,-1 0,-5-5,8 10,-1 0,1 0,-1 0,1 0,-1 1,0-1,0 1,0 0,0 0,0 0,0 1,0 0,0-1,0 1,0 1,0-1,0 0,0 1,0 0,0 0,0 0,1 1,-1-1,0 1,-15 9</inkml:trace>
  <inkml:trace contextRef="#ctx0" brushRef="#br0" timeOffset="39614.899">6526 1643,'1'42,"-2"0,-2 0,-1 0,-3 0,-6 20,-28 81,35-112,6-30,0-1,-1 0,1 0,0 1,0-1,-1 0,1 1,0-1,0 0,0 1,0-1,-1 0,1 1,0-1,0 0,0 1,0-1,0 1,0-1,0 0,0 1,0-1,0 0,0 1,0-1,0 1,1-1,-1 0,0 1,0-1,0 0,0 1,1-1,-1 0,0 0,0 1,1-1,-1 0,0 1,0-1,1 0,-1 0,0 0,1 1,-1-1,0 0,1 0,-1 0,0 0,1 0,-1 1,1-1,-1 0,0 0,1 0,-1 0,0 0,1 0,-1 0,1-1,-1 1,0 0,1 0,-1 0,0 0,1 0,-1 0,0-1,1 1,-1 0,52-97,-45 75</inkml:trace>
  <inkml:trace contextRef="#ctx0" brushRef="#br0" timeOffset="40098.752">6554 1614,'0'1,"0"-1,0 0,0 0,0 1,0-1,0 0,0 0,0 1,-1-1,1 0,0 0,0 1,0-1,0 0,0 0,-1 1,1-1,0 0,0 0,0 0,-1 0,1 1,0-1,0 0,-1 0,1 0,0 0,0 0,-1 0,1 0,0 1,0-1,-1 0,1 0,0 0,0 0,-1 0,1 0,0 0,-1-1,1 1,0 0,0 0,-1 0,1 0,0 0,0 0,-1 0,1 0,0-1,0 1,0 0,-1 0,9 26,120 201,-113-193,-11-22,1 0,0 0,0-1,1 0,1 0,0 0,0-1,1 0,0 0,1-1,0 0,2 1,-8-9,0 1,0-1,0 0,0 0,0 0,0-1,0 1,1-1,-1 1,0-1,0 0,1-1,-1 1,0 0,0-1,0 0,1 1,-1-1,0-1,0 1,0 0,-1-1,1 1,0-1,0 0,-1 0,1 0,-1 0,0-1,0 1,0-1,2-1,59-91,-51 75,-1-1,0 0,-2-1,0 0,-2 0,0-1,-1 0,-2 0,0 0,-2-1,0 1,-1-1,-2 1,0-1,-3-4,-27-33,23 54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2:51.647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 1535,'68'15,"-2"2,1 4,-2 2,-1 3,33 20,88 32,426 127,-205-43,67 37,-220-86,182 85,-71 3,-175-96,88 30,63 21,32 29,-322-163,-2 3,0 1,-2 2,14 13,-1 5,-39-29,2 0,0-1,1-1,1-1,21 9,-1-5,-82-3,-31-4,0-2,-1-4,0-3,-47-6,-5 3,-132 0,85-27,-1 16,102 3,-1 2,0 3,0 3,-16 4,-34-1,-193-3,144-26,-312 26,85 1,169-28,-509 29,-156-1,879 0</inkml:trace>
  <inkml:trace contextRef="#ctx0" brushRef="#br0" timeOffset="2545.183">850 1959,'-15'4,"-4"7,-4 2,2 2,4 0</inkml:trace>
  <inkml:trace contextRef="#ctx0" brushRef="#br0" timeOffset="3029.281">341 3115,'-14'34,"-5"20,1 6,8-7,6-8,3-6,7-11,3-5,4-6,0-6</inkml:trace>
  <inkml:trace contextRef="#ctx0" brushRef="#br0" timeOffset="20118.696">3304 745,'-3'-6,"-1"1,0-1,-1 1,1 0,-1 0,0 0,0 1,-1 0,1 0,-1 0,0 1,0-1,0 1,0 1,-1-1,1 1,-1 0,1 1,-7-1,-4 3,0 2,0 0,0 0,0 2,1 0,-1 1,1 0,-10 7,-43 16,-181 76,222-91,1 1,0 1,2 2,0 0,0 2,2 0,1 2,0 1,2 0,0 1,2 2,1 0,1 0,1 2,1 0,-92 177,87-156,3 1,2 1,2 1,0 13,10-55,-2 9,1 1,0 0,2 0,0 0,1 0,1 0,1 0,1 0,4 16,13 36,-15-48,1 1,2-2,0 1,2-1,0 0,4 4,86 111,-79-108,1-1,1-1,2-1,0-2,2 0,1-1,1-2,0-1,2-2,9 5,-11-9,-1 0,2-2,0-1,0-1,21 4,135 6,-32 13,37-23,-140-12,-17-2,-1-1,0-1,0-2,0-1,26-11,79-47,14-50,-41 24,-87 74,-1-2,-2 0,0-1,-1-2,-1 0,7-12,-8 13,1-4,0 0,-1 0,-2-2,0 0,-2-1,-2 0,3-10,-7 16,-1-1,-2-1,0 1,-1-1,-2 1,0-2,0-97,-17-53,5 138,-1 0,-2 1,-1 0,-2 1,-2 1,-1 1,-3-2,-76-102,-87-52,85 97,86 82,-1 0,0 1,-1 1,0 0,-1 1,1 1,-1 0,-15-3,-15-7,22 7,0 1,-1 2,0 0,-1 2,1 1,-1 1,0 1,-1 1,13 1,-2-1,-1 1,1 0,0 1,-1 1,1 1,0 0,0 1,0 1,1 1,-14 6,12-2</inkml:trace>
  <inkml:trace contextRef="#ctx0" brushRef="#br1" timeOffset="25936.608">3304 1535,'4'-1,"0"-1,0 0,0 0,0 0,-1-1,1 1,-1-1,1 0,-1 0,0 0,0 0,-1 0,1-1,-1 1,1-1,1-3,1-2,194-259,-98 146,78-70,-103 119,3-50,-18 22,94-152,-119 192,-28 42</inkml:trace>
  <inkml:trace contextRef="#ctx0" brushRef="#br1" timeOffset="28792.207">3304 1507,'1'1,"-1"1,0 0,1 0,0 0,-1-1,1 1,0 0,0 0,0-1,0 1,0-1,0 1,0-1,1 1,-1-1,0 0,1 0,-1 1,1-1,-1 0,1 0,0-1,0 1,-1 0,1-1,0 1,0-1,0 1,-1-1,1 0,0 1,0-1,0 0,0-1,0 1,3 2,9 2,-1 0,0 1,0 1,-1 0,0 1,0 0,0 1,-1 0,3 3,8 6,1-1,1 0,0-2,1-2,1 0,0-1,8 1,104 50,15 61,-66-47,54 35,11-1,62 4,-75-53,-55-30,56 16,37 19,66 57,-103-67,-140-56,-1-1,1 1,-1 0,1 0,-1 0,0 0,1 0,-1 0,1 0,-1 0,1 0,-1 0,1 0,-1 0,0 0,1 0,-1 0,1 0,-1 1,1-1,-1 0,1 0,-1 1,1-1,0 0,-1 1,1-1,-1 1,1-1,0 0,-1 1,1-1,0 1,-1-1,1 1,0-1,0 1,-1-1,1 1,0-1,0 1,0-1,0 1,0 0,0-1,0 1,0-1,0 1,0-1,0 1,0-1,0 1,0-1,1 1,-1-1,0 1,0-1,1 1,-1-1,0 1,-18 0</inkml:trace>
  <inkml:trace contextRef="#ctx0" brushRef="#br1" timeOffset="30220.568">6212 2607,'-282'313,"137"-162,127-136,13-10,0-1,0 1,0-1,0 0,-1 0,0-1,0 0,0 0,0 0,0 0,0-1,-1 0,1-1,-6 1,10-2,1 0,-1-1,1 1,0-1,-1 0,1 1,0-1,0 0,-1 0,1 0,0 0,0 0,0 0,0 0,0 0,0 0,1 0,-1-1,0 1,1 0,-1-1,1 1,-1 0,1-1,-1 1,1-1,0 1,0 0,0-1,0 1,0-1,0 1,0-1,0 1,0-1,1 1,-1 0,1-1,-1 0,19-56,-8 35</inkml:trace>
  <inkml:trace contextRef="#ctx0" brushRef="#br1" timeOffset="30459.603">5760 2692,'2'-1,"0"1,1 1,-1-1,0 0,1 0,-1 1,0 0,0-1,1 1,-1 0,0 0,0 0,0 0,0 0,0 1,0-1,-1 1,1-1,0 1,-1 0,1-1,-1 1,1 0,-1 0,1 2,-2-4,238 274,-185-220,-49-47</inkml:trace>
  <inkml:trace contextRef="#ctx0" brushRef="#br1" timeOffset="31910.27">4688 39,'17'226,"-13"-199,-4-20,1 1,0-1,0 0,1 1,0-1,0 0,1 0,-1 0,2-1,-1 1,1-1,1 2,-3-7,0-1,0 1,0-1,0 0,0 1,0-1,0 0,0-1,0 1,0 0,0-1,0 1,0-1,0 1,0-1,0 0,0 0,0 0,-1 0,1 0,0 0,-1 0,1-1,-1 1,1-1,-1 1,1-1,-1 1,0-1,0 0,0 0,0 1,0-1,-1 0,1 0,0-1,5-5,222-287,-226 292,-1 0,1 0,0 0,0 0,0 1,0-1,1 0,-1 1,0 0,1-1,0 1,0 0,0 0,0 0,0 1,0-1,0 1,0 0,0 0,1 0,-1 0,1 0,-1 1,0 0,1-1,-1 1,1 1,-1-1,1 0,-1 1,1 0,-1-1,0 1,1 1,-1-1,0 0,0 1,0 0,0-1,0 1,2 2,3 16,0 0,-1 0,-1 0,-1 1,-1 0,-1 0,-1 0,0 0,-2 0,0 1,-2-1,-1 4,1 36,2-27,-2 1,-1 0,-2-1,-1 1,-2-2,-1 1,-2-1,-2 2,7-23,0 0,-1-1,-1 0,1 0,-2 0,0-1,0-1,0 1,-1-2,-1 1,1-1,-2-1,1 0,-1-1,-9 5,18-10,0 0,0 0,0 0,0 0,0 0,-1 0,1-1,0 0,0 1,-1-1,1-1,0 1,0 0,-1-1,1 1,0-1,0 0,0 0,0 0,0-1,0 1,0-1,0 0,1 0,-1 1,1-2,-1 1,1 0,0 0,0-1,0 1,0-1,0 0,0 0,0-1,-1-2,-1 0,1-1,0 0,1 0,0 0,0 0,0 0,1 0,0-1,1 1,-1 0,2-1,-1 1,1 0,1-6,6-7,2 0,1 1,0 0,2 1,0 0,0 0,2 2,0 0,1 1,1 0,0 1,1 1,0 1,1 0,17-7,-2-3,143-68,-143 77</inkml:trace>
  <inkml:trace contextRef="#ctx0" brushRef="#br2" timeOffset="40274.507">3277 1592,'-1'0,"1"0,-1 0,1-1,0 1,-1 0,1 0,0 0,-1 0,1-1,0 1,-1 0,1 0,0 0,-1-1,0 2,0 0,-1 0,1 0,0 0,0 0,0 1,0-1,0 0,0 1,0-1,0 0,0 1,1-1,-1 1,1-1,-1 1,1 0,0-1,-1 1,1-1,0 1,0 0,0-1,0 1,0 0,1-1,-1 1,0-1,1 1,-1 0,1-1,0 1,-1-1,1 0,0 1,0-1,0 1,0-1,0 0,0 0,0 0,0 0,1 0,-1 0,0 0,1 0,-1 0,1 0,-1-1,1 1,-1-1,1 1,-1-1,1 1,0-1,-1 0,1 0,0 0,-1 0,1 0,-1 0,1 0,0-1,0 1,3-2,0 0,0-1,-1 1,1-1,-1 0,0 0,1 0,-1-1,-1 0,1 1,0-1,-1 0,0-1,0 1,0-1,0 1,-1-1,0 0,0 0,0 0,0-5,-3 9,0 0,0 0,0-1,0 1,-1 0,1 0,-1 0,1 1,0-1,-1 0,0 0,1 1,-1-1,1 1,-1 0,0-1,1 1,-1 0,0 0,1 0,-1 0,0 0,1 0,-1 0,0 1,1-1,-1 1,1-1,-1 1,1 0,-1-1,1 1,-1 0,1 0,-1 0,1 0,0 0,0 0,0 1,0-1,-1 0,1 0,0 0,0 0,0 0,0 0,0 0,0 0,0 0,0 1,1-1,-1 0,0 0,1 1,-1-1,1 0,-1 1,1-1,-1 1,1-1,0 1,0-1,0 0,0 1,0-1,0 1,0-1,1 1,-1-1,0 1,1-1,-1 0,1 2,6 11</inkml:trace>
  <inkml:trace contextRef="#ctx0" brushRef="#br2" timeOffset="42429.349">3136 1083,'-55'-27,"48"24,-1-1,1 1,-1 0,0 1,1-1,-1 2,0-1,0 1,-1 0,1 1,0 0,0 0,0 1,0 0,0 0,0 1,0 0,0 1,1-1,-1 1,1 1,-1 0,1 0,0 0,1 1,-1 0,1 0,0 0,0 1,1 0,-2 2,-3 1,0 1,1 0,0 1,1 0,0 0,1 1,0 0,1 0,0 1,1 0,1 0,0 0,0 0,1 1,1-1,0 1,5 115,-2-124,1 0,-1 0,1 0,0-1,0 1,0-1,0 1,1-1,0 0,0 0,0 0,0 0,1 0,0-1,0 0,-1 0,2 0,-1 0,0 0,1-1,-1 0,1 0,-1 0,2 0,6 1,0-1,0 0,0-1,0 0,0-1,0 0,0-1,0-1,-1 1,1-2,0 0,-1 0,1-1,-1 0,0-1,0-1,-1 1,0-2,0 1,6-6,-13 10,0-1,0 1,0-1,0 1,-1-1,1 0,-1 0,0 0,0 0,0-1,0 1,0 0,-1-1,0 1,1-1,-1 0,-1 1,1-1,0 0,-1 0,0 1,0-1,0 0,0 0,-1 0,1 1,-1-1,0 0,0 1,0-1,-1 0,1 1,-1 0,0-1,0 1,0 0,0 0,-1 0,1 0,-1 0,0 1,0-1,0 1,0 0,0 0,0 0,-1 0,-2-1,-56-23,63 26,-1-1,0 0,1 1,-1-1,1 0,-1 1,0-1,1 1,-1-1,1 1,0-1,-1 1,1-1,-1 1,1-1,0 1,-1 0,1-1,0 1,-1 0,1 0,0 0,0-1,-1 1,1 0,0 0,-1 0,1 0,0 0,0 0,-1 0,1 1,0-1,0 0,-1 0,1 0,0 1,-1-1,1 0,0 1,-1-1,101 29,-98-28,0 0,1 0,-1-1,0 1,1-1,-1 0,1 0,-1 0,0 0,1-1,-1 1,0-1,1 0,-1 0,0 0,0-1,0 1,0-1,0 1,1-2,10-5</inkml:trace>
  <inkml:trace contextRef="#ctx0" brushRef="#br3" timeOffset="64331.476">2176 942,'-16'0,"1"-1,0 0,0-1,0-1,0 0,0-1,0-1,-5-2,-337-147,312 138,30 11,0-1,0 0,0 0,1-2,0 0,0 0,1-1,0-1,-2-3,4 2,1 1,-2 1,1-1,-1 2,-1 0,0 0,0 1,0 1,-1 0,-1 0,-78-41,76 40</inkml:trace>
  <inkml:trace contextRef="#ctx0" brushRef="#br3" timeOffset="65451.643">1809 604,'-68'122,"61"-105,-118 328,-157 285,132-339,-49 46,186-310,19-39</inkml:trace>
  <inkml:trace contextRef="#ctx0" brushRef="#br3" timeOffset="65866.371">1583 1704,'-2'0,"-1"-1,1 1,0 0,0 1,0-1,0 0,0 1,-1-1,1 1,0-1,0 1,0 0,0 0,0 0,1 0,-1 0,0 1,0-1,1 0,-1 1,1-1,-1 1,1 0,-1 0,-11 9,-32 14,-1-1,-1-3,-47 16,37-16,-300 109,330-113,27-13</inkml:trace>
  <inkml:trace contextRef="#ctx0" brushRef="#br3" timeOffset="66281.745">2035 745,'-109'47,"79"-32,-85 40,-2-4,-21 0,-72 24,177-58</inkml:trace>
  <inkml:trace contextRef="#ctx0" brushRef="#br3" timeOffset="66851.188">652 688,'-10'7,"1"1,1-1,-1 1,1 1,1 0,0 0,0 0,1 1,0 0,0 0,1 1,-1 3,-4 5,-46 100,5 2,-4 29,9-26,28-69,12-31</inkml:trace>
  <inkml:trace contextRef="#ctx0" brushRef="#br3" timeOffset="67397.082">426 575,'29'-15,"1"0,0 2,0 2,1 0,1 2,-1 1,1 2,1 1,-1 2,8 1,-34 1,1 1,-1 0,0 0,0 0,0 1,0 0,0 1,0-1,0 1,0 0,0 0,-1 1,1 0,-1 0,1 0,-1 1,0-1,-1 1,1 1,-1-1,0 0,0 1,0 0,0 0,-1 0,0 1,0-1,0 1,-1-1,0 1,0 0,0 0,-1 0,0 0,0 0,0 0,-1 1,0-1,0 4,-3 2,-1 1,1 0,-2-1,0 0,0 0,-1 0,-1-1,0 0,0 0,-1-1,0 0,-1 0,0-1,-7 5,-153 109,138-103,-150 87,179-106,0-1,0 1,0 0,0 0,1 0,-1 0,0 0,0 0,1 1,-1-1,1 1,-1-1,1 1,-1-1,1 1,0 0,0 0,0-1,0 1,0 0,0 0,1 0,-1 0,0 0,1 0,0 0,-1 1,1-1,0 0,0 0,0 0,1 0,-1 0,0 0,1 0,-1 0,1 0,0 0,0 0,0 0,0 0,0 0,0 0,0-1,0 1,1 0,-1-1,1 1,131 92,-121-85,4 1,-1 0,0 1,-1 0,0 1,-1 1,0 0,-1 1,-1 0,0 1,-1 0,4 8,-7-7,-2 0,1 1,-2 0,-1-1,0 1,-1 0,0 0,-2 15,27 70,-23-93</inkml:trace>
  <inkml:trace contextRef="#ctx0" brushRef="#br0" timeOffset="84686.921">765 3059,'-33'-49,"-97"-167,32 28,-28-48,65 101,53 112,5 18,0 0,1-1,0 1,0-1,0 0,1 0,-1 0,1 0,1 0,-1 0,1 0,0 0,1 0,-1 0,1 1,0-1,1 0,-1 0,1 0,0 1,1-1,0-1,-1 5,0 0,-1 1,1-1,0 1,0-1,0 1,0 0,0-1,0 1,0 0,0 1,0-1,0 0,1 1,-1-1,0 1,1 0,-1-1,0 1,1 0,-1 1,0-1,1 0,-1 1,0-1,0 1,1 0,-1-1,0 1,0 0,0 0,0 1,0-1,0 0,0 1,0 0,63 61,-18 58,-45-117,-1 0,0 0,-1 1,1-1,-1 0,0 0,0 1,0-1,-1 0,1 0,-1 1,0-1,0 0,-1 0,1 0,-1 0,0 1,77-36,24 30,-97 1,0 1,1-1,-1 1,0 0,0 0,1 0,-1 0,0 0,0 0,0 1,0-1,0 1,0 0,-1-1,1 1,-1 0,1 0,-1 0,1 0,-1 0,0 0,0 0,0 1,0-1,-1 0,1 1,0-1,-1 0,0 1,1-1,-1 1,0-1,0 0,-1 1,1-1,0 1,-1-1,0 2,0 4,0 1,0 0,-1-1,0 1,0-1,-1 0,-1 0,1 0,-1 0,0-1,-1 1,0-1,0 0,0 0,-1-1,0 0,-1 0,1 0,-1-1,0 0,0 0,-1 0,0-1,1-1,-1 1,0-1,-2 0,-273-5,257 2,22 2,-1-1,1-1,-1 1,0-1,1 0,-1 0,0 0,1-1,-1 1,1-1,-1 0,1-1,-1 1,1-1,0 0,-1 0,1 0,0 0,0-1,1 1,-1-1,1 0,-1-1,1 1,-1-1,-21-70,20 49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5:32.258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2952 5196,'0'0</inkml:trace>
  <inkml:trace contextRef="#ctx0" brushRef="#br0" timeOffset="166.689">3008 5338,'-4'10,"-2"3</inkml:trace>
  <inkml:trace contextRef="#ctx0" brushRef="#br0" timeOffset="-13055.605">299 1132,'-2'16,"0"-1,-1 1,-1-1,-1 0,0 0,-1-1,0 1,-1-1,-2 2,-157 294,98-213,68-97,1-1,-1 1,0 0,0-1,0 1,0-1,0 1,0 0,0-1,0 1,0-1,0 1,0 0,0-1,0 1,-1-1,1 1,0 0,0-1,0 1,0 0,-1-1,1 1,0 0,0-1,-1 1,1 0,0-1,-1 1,1 0,0 0,-1 0,1-1,0 1,-1 0,1 0,0 0,-1 0,1-1,-1 1,1 0,0 0,-1 0,1 0,-1 0,1 0,0 0,-1 0,1 0,-1 1,1-1,0 0,-1 0,1 0,0 0,-1 0,1 1,0-1,-1 0,1 0,0 1,-1-1,1 0,0 0,0 1,-1-1,10-31,1 8</inkml:trace>
  <inkml:trace contextRef="#ctx0" brushRef="#br0" timeOffset="-12682.208">356 1077,'-3'6,"0"0,0 1,1 0,0-1,1 1,-1 0,1 0,1 0,-1 0,1 0,0-1,1 1,0 0,0 0,0 0,1 0,0-1,0 1,1-1,-1 1,1-1,1 0,-1 0,1 0,1-1,-1 1,1-1,-1 0,4 2,197 110,-194-95,-18-25</inkml:trace>
  <inkml:trace contextRef="#ctx0" brushRef="#br0" timeOffset="-12370.338">131 1387,'0'19,"4"11,7 1,6 0,6-6,2-7,3-2,1-3,0 1,-4 2,-7 0</inkml:trace>
  <inkml:trace contextRef="#ctx0" brushRef="#br0" timeOffset="-11787.528">271 1838,'-4'5,"-8"6,-5 6,-1 6,-1-2,2 0,0 2,-3 2,-2 1,2 1,0-4,3-2,5-8,9-7,5-9,2-4</inkml:trace>
  <inkml:trace contextRef="#ctx0" brushRef="#br0" timeOffset="-11436.2">271 1838,'5'0,"1"5,5 1,1 5,-3 5,3 0,-1 2,3-2,3-3,4-5,3-3,-2 2,-6 0</inkml:trace>
  <inkml:trace contextRef="#ctx0" brushRef="#br0" timeOffset="-11101.821">131 1979,'14'10,"10"3,5-1,-2 2,-1 0,0 1,-4-1</inkml:trace>
  <inkml:trace contextRef="#ctx0" brushRef="#br1" timeOffset="-43097.443">2727 738,'-23'-8,"-1"2,0 1,0 1,0 1,0 1,0 1,0 1,-1 1,1 2,-21 4,9 2,0 3,0 0,1 2,1 2,0 1,2 2,0 1,1 2,-28 24,38-29,-34 28,2 1,1 3,-22 31,57-60,2 1,0 0,1 1,2 1,0 0,1 1,1 0,2 1,0-1,2 2,0-1,-1 25,-5 28,9-66,0 0,1-1,1 1,-1 0,2 0,0 0,0 0,1 0,1 0,1 6,72 304,-62-283,1 0,2-1,1-1,2-1,2 0,1-2,2 0,6 4,142 104,-138-114,1-1,1-1,2-3,8 4,-18-11,0-1,1-1,0-2,1-1,0-2,21 4,147-1,-55 14,8-42,-4-8,-120 16,-1-1,1-1,-1-1,-1-1,0-2,-1 0,0-2,14-12,92-71,53-57,-150 123,-1-2,-2-1,-1-1,2-7,36-90,-31-51,-33 172,0 1,0-1,-2 0,1 1,-2-1,1 0,-2 0,0 0,0 0,-4-11,-25-163,-24 44,29 82,-37-62,-92-20,109 110,-2 3,-1 2,-1 1,-41-14,64 29,-84-19,-4 4,-105-36,204 61,0 1,0 0,0 1,0 0,0 1,0 1,0 0,-8 4,-49 4,47-8</inkml:trace>
  <inkml:trace contextRef="#ctx0" brushRef="#br2" timeOffset="-35657.518">2895 1725,'1'0,"-1"0,0 0,1 0,-1 0,0-1,1 1,-1 0,0 0,1 0,-1-1,0 1,0 0,1-1,-1 1,0 0,0 0,0-1,1 1,-1 0,0-1,0 1,0 0,0-1,0 1,0 0,0-1,0 1,0-1,0 1,0 0,0-1,0 1,0 0,0-1,0 1,0 0,0-1,0 1,-1 0,1-1,0 1,0 0,0-1,-1 1,1 0,0 0,0-1,-1 1,1 0,0 0,0-1,-1 1,1 0,0 0,-1 0,1 0,0-1,-1 1,1 0,0 0,-1 0,1 0,-1 0,1 0,0 0,-1 0,1 0,0 0,-1 0,1 0,6 0,1 0,0 0,0 0,-1 1,1 0,0 0,-1 0,1 1,-1 0,1 1,-1-1,4 3,3 1,212 90,36 61,-81-78,-33-1,21 34,-13-9,218 133,-213-163,-135-75,-23-7</inkml:trace>
  <inkml:trace contextRef="#ctx0" brushRef="#br2" timeOffset="-34341.699">3065 1641,'-8'2,"11"-19,11-22,10-5,1 1,3 2,2 1,1 1,1 1,20-14,-21 16,-2-1,-2-1,-1-2,6-14,26-41,37-78,-75 128,3 1,2 1,1 2,13-13,120-168,-97 89,-21 86,-27 30</inkml:trace>
  <inkml:trace contextRef="#ctx0" brushRef="#br2" timeOffset="-33656.018">5493 2516,'-18'58,"-3"0,-3-2,-1 0,-3-2,-33 47,54-90,0 0,-1-1,0 0,0-1,-1 0,0 0,-1-1,1 0,-2-1,1 0,-1 0,0-1,-9 3,-1-4</inkml:trace>
  <inkml:trace contextRef="#ctx0" brushRef="#br2" timeOffset="-33357.941">5182 2487,'19'24,"16"18,7 6,1 0,-2-8,-3-7,1-8,-5-4,-4-1,-3-3,0-5,-6 0,-1-2,1 3,-3 3,-5 4,-10-1,-4-4</inkml:trace>
  <inkml:trace contextRef="#ctx0" brushRef="#br2" timeOffset="-32058.436">4476 4,'0'0,"0"1,0-1,-1 1,1-1,0 1,-1-1,1 0,0 1,-1-1,1 1,0-1,-1 0,1 1,-1-1,1 0,-1 1,1-1,-1 0,1 0,-1 0,1 1,-1-1,1 0,-1 0,1 0,-1 0,1 0,-1 0,1 0,-1 0,0 0,1 0,-1 0,1-1,-1 1,1 0,-1 0,1 0,-1-1,1 1,-1 0,1-1,0 1,-1 0,1-1,-1 1,1 0,0-1,-1 1,1-1,0 1,-1-1,1 1,0-1,0 1,-5 51,5-51,-1 17,0 0,1-1,1 1,1 0,1-1,0 1,1-1,0 0,2 0,-1-1,2 1,0-1,1-1,1 1,1 0,-9-13,1 0,-1 0,1-1,0 1,0 0,0-1,0 1,0-1,0 0,0 1,0-1,0 0,1 0,-1 0,0-1,1 1,-1-1,0 1,1-1,-1 0,1 0,-1 0,1 0,-1 0,1 0,-1-1,0 1,1-1,-1 0,0 0,1 0,-1 0,0 0,0 0,0-1,0 1,0 0,0-1,0 0,-1 1,1-1,0 0,-1 0,1-1,54-98,1-75,-58 175,1 0,0 0,0 0,0 0,-1 0,1 0,0 0,0 0,1 0,-1 0,0 0,0 0,0 0,1 0,-1 0,0 0,1 1,-1-1,1 0,-1 0,1 0,-1 0,1 1,0-1,-1 0,1 0,0 1,0-1,0 1,-1-1,1 1,0-1,0 1,0-1,0 1,0 0,0-1,0 1,0 0,0 0,0 0,0 0,0 0,0 0,0 0,0 0,0 0,0 0,0 1,-1-1,1 0,0 1,0-1,0 1,0-1,0 1,0-1,-1 1,1-1,0 2,56 161,62 112,-110-256,-1 0,-1 1,0 0,-2 0,0 0,-1 0,-1 1,-1-1,-1 1,-1 0,-1 0,0-1,-2 1,-4 18,2-30,0 1,-1-1,1 0,-2 0,1-1,-1 0,-1 0,1-1,-1 0,-1 0,1 0,-1-1,0-1,-1 0,1 0,-1 0,0-1,0-1,0 0,-1 0,-6 0,13-2,1 0,-1 0,1-1,-1 1,0-1,1 0,-1 0,0 0,1 0,-1-1,0 1,1-1,-1 0,1 0,-1 0,1-1,0 1,0-1,-1 0,1 0,0 0,0 0,1-1,-1 1,0-1,1 1,0-1,-1 0,1 0,0 0,0 0,1-1,-1 1,1 0,0-1,0 1,0-1,0 1,0-1,1 1,-1-1,1 0,0 0,6-13,0 0,1 0,0 1,1 0,1 1,1 0,0 0,1 1,0 0,1 1,1 0,0 1,3-1,1-4,247-215,-233 205</inkml:trace>
  <inkml:trace contextRef="#ctx0" brushRef="#br0" timeOffset="-25254.192">3008 1838,'2'2,"0"-1,0 0,0 1,0-1,-1 1,1 0,0 0,-1-1,0 1,1 0,-1 0,0 0,0 0,0 1,0-1,-1 0,1 0,-1 1,1-1,-1 0,0 1,1-1,-1 0,-1 1,1 0,0 0,3 338,-3 167,-28-338,27 112,-12-196,9-70,0 1,2-1,0 1,1 0,0 0,2 0,0 0,1-1,0 1,2 1,12 67,-16-85,0 1,0-1,0 1,0-1,0 1,-1-1,1 1,0-1,0 0,0 1,0-1,-1 1,1-1,0 0,-1 1,1-1,0 0,-1 1,1-1,0 0,-1 0,1 1,0-1,-1 0,1 0,-1 0,1 1,0-1,-1 0,1 0,-1 0,1 0,-1 0,1 0,-1 0,1 0,-1 0,1 0,0 0,-1 0,1 0,-1 0,1-1,-1 1,1 0,0 0,-1 0,1-1,-1 1,1 0,0 0,-1-1,1 1,0 0,-1-1,1 1,0 0,0-1,-1 1,1-1,0 1,0 0,0-1,0 1,-1-1,1 1,-25-27,25 27,-27-34,4 5,-1 2,-1 0,-1 1,-24-18,-17-12,67 54,0 1,-1 0,1-1,0 1,0 0,0-1,0 1,0 0,1-1,-1 1,0 0,0 0,1-1,-1 1,1 0,-1 0,1-1,0 1,-1 0,1 0,0 0,0 0,0 0,0 0,0 0,0 0,0 1,0-1,0 0,0 1,0-1,1 0,-1 1,0-1,0 1,1 0,-1 0,0-1,1 1,-1 0,0 0,1 0,-1 0,0 0,1 0,-1 1,0-1,1 1,12-5,196-35,-13 17,-189 20,9-3,0 1,0 1,1 1,-1 0,1 1,0 1,-1 1,1 0,9 3,-26-4,-1 1,1-1,0 0,-1 1,1-1,0 0,-1 1,1-1,0 1,-1-1,1 1,-1-1,1 1,-1-1,1 1,-1-1,0 1,1 0,-1-1,0 1,1 0,-1-1,0 1,0 0,0-1,0 1,1 0,-1 0,0-1,0 1,0 0,0 0,-1-1,1 1,0 0,0-1,0 1,-1 0,1-1,0 1,-1 0,1-1,0 1,-1 0,1-1,-1 1,1-1,-1 1,1-1,-1 1,1-1,-1 1,0-1,1 1,-38 32,34-30,-142 107,23-9,91-73,26-22</inkml:trace>
  <inkml:trace contextRef="#ctx0" brushRef="#br0" timeOffset="-21020.431">2755 1895,'5'0,"1"5,0 1</inkml:trace>
  <inkml:trace contextRef="#ctx0" brushRef="#br0" timeOffset="-20753.929">2642 2065,'0'4,"0"2</inkml:trace>
  <inkml:trace contextRef="#ctx0" brushRef="#br0" timeOffset="-20516.839">2530 2205,'-5'5,"-2"1</inkml:trace>
  <inkml:trace contextRef="#ctx0" brushRef="#br0" timeOffset="-20250.833">2530 2205,'-15'24,"-4"13,0 0</inkml:trace>
  <inkml:trace contextRef="#ctx0" brushRef="#br0" timeOffset="-20249.833">2388 2431,'0'0</inkml:trace>
  <inkml:trace contextRef="#ctx0" brushRef="#br0" timeOffset="-18973.561">2218 2516,'-4'1,"-1"0,1 1,0 0,0 0,0 0,0 0,0 1,0-1,0 1,1 0,-1 0,1 0,0 1,0-1,0 1,1 0,-1 0,1 0,0 0,0 0,0 0,1 0,-1 1,1-1,0 1,0-1,1 1,-1-1,1 1,0 0,1-2,0 1,-1-1,1 0,0 1,1-1,-1 0,1 0,-1 0,1 0,0 0,0 0,0 0,1-1,-1 1,1-1,-1 0,1 1,0-1,0 0,0-1,0 1,0 0,0-1,0 0,1 0,-1 0,0 0,1 0,-1-1,1 1,-1-1,1 0,-1 0,4-1,1 1,0 0,0-1,0 0,0-1,0 1,0-1,0-1,-1 0,1 0,-1 0,0-1,0 0,0-1,6-4,-8 3,0 1,-1-1,1 0,-1-1,-1 1,1-1,-1 0,0 0,-1 0,1 0,-1 0,-1-1,0 1,0 0,0-1,-1 1,0-1,0 1,-1-1,0 1,0-1,-1 1,0 0,0 0,0 0,-1 0,0 0,-1 0,0 1,0-1,0 1,-1 0,1 1,-2-1,1 1,0 0,-2-1,3 5,1-1,-1 1,1 1,-1-1,1 0,-1 1,0 0,1 0,-1 0,0 0,1 0,-1 1,1 0,-1 0,1 0,-1 0,1 0,-1 1,1-1,0 1,0 0,0 0,0 0,0 0,0 1,1-1,-1 1,1 0,-1 0,1 0,0 0,0 0,1 0,-2 3,-1-1,1 1,0 0,1 0,-1 0,1 0,0 1,0-1,1 0,0 1,0-1,1 1,-1 0,2-1,-1 1,1-1,-1 1,2-1,-1 1,1-1,0-1,1-1,-1 1,1-1,0 0,0 0,0 0,0-1,1 1,-1-1,1 0,0 0,0 0,1 0,-1-1,0 0,1 0,-1 0,1 0,0-1,0 1,-1-1,1-1,0 1,0-1,0 1,0-1,0-1,0 1,0-1,0 0,0 0,-1 0,1-1,0 1,-1-1,1 0,-1-1,1 1,-1-1,0 0,0 0,-1 0,1 0,0-1,-1 0,0 1,0-1,0-1,1-2,2-81,-6 86,0 0,-1-1,0 1,1 0,-1 0,0 0,0 0,0 0,-1 0,1 0,0 0,-1 0,1 0,-1 1,1-1,-1 0,0 1,0 0,0-1,0 1,0 0,0 0,0 0,0 0,0 1,-1-1,1 0,0 1,0 0,-1-1,1 1,0 0,-1 0,1 0,0 1,-1-1,1 1,-6 1,1 1,-1 0,1 0,0 1,0 0,1 0,-1 1,1 0,0 0,0 0,1 1,-1 0,1 0,0 0,1 1,0 0,0-1,0 2,1-1,0 0,0 1,1 0,7 35,6-29</inkml:trace>
  <inkml:trace contextRef="#ctx0" brushRef="#br0" timeOffset="-13982.463">2218 2600,'-24'10,"-139"-116,67 33,-126-118,-11 7,10 49,193 118,1-2,1-1,0-2,2 0,-9-10,12 15,22 17,1 0,-1 0,1 0,0 0,-1 0,1 0,-1 0,1 0,0 0,-1 1,1-1,-1 0,1 0,0 0,-1 0,1 0,0 1,-1-1,1 0,0 0,-1 1,1-1,0 0,-1 0,1 1,0-1,0 0,-1 1,1-1,0 0,0 1,0-1,0 1,0-1,-1 0,1 1,0-1,0 1,0-1,0 0,0 1,0-1,0 1,0-1,0 0,0 1,1-1,-1 1,0-1,0 0,0 1,0-1,1 0,-1 1,0-1,0 0,1 1,-1-1,0 0,0 1,1-1,-1 0,0 0,1 0,-1 1,50 131,-9 22,-9 6,14-3,-45-158,1 1,-1-1,0 0,1 0,-1 0,0 1,1-2,-1 1,0 0,0 0,0 0,0 0,0-1,0 1,0-1,0 1,-1 0,1-1,-1 1,1-1,-1 0,1 1,-1-1,0 1,0-1,1 0,-1 1,-1-1,1 0,0 2,35-237,48-20,-52 176,24-41,-55 122,0-1,1 1,-1 0,0-1,1 1,-1-1,0 1,1-1,-1 1,0-1,0 1,0-1,0 1,0-1,1 1,-1-1,0 0,0 1,0-1,0 1,0-1,-1 1,1-1,0 1,0-1,0 1,0-1,-1 1,1-1,0 1,0-1,-1 1,1-1,0 1,-1-1,1 1,-1 0,1-1,0 1,-1 0,1-1,-1 1,1 0,-1 0,1-1,-1 1,1 0,-1 0,1 0,-1 0,1 0,-1 0,1 0,-1 0,0 0,1 0,-1 0,1 0,-1 0,1 0,-1 0,1 0,-1 1,1-1,-1 0,1 0,-1 1,1-1,-1 0,1 1,-49 20,39-16,-17 7,1-2,-1-1,-1-1,0-1,0-1,0-2,-1 0,1-2,-22-2,49-1,11 1</inkml:trace>
  <inkml:trace contextRef="#ctx0" brushRef="#br0" timeOffset="-6449.992">2218 2770,'-105'48,"85"-41,12-4,0 0,0 0,0 0,-1-1,1-1,-1 1,0-1,1-1,-1 0,1 0,-4-1,4 0,7 0,0 0,0 0,-1 1,1-1,0 1,-1-1,1 1,0-1,-1 1,1 0,-1-1,1 1,-1 0,1 0,-1 0,1 0,-1 0,1 1,-1-1,1 0,0 1,-1-1,1 1,0-1,-1 1,1 0,0 0,-1-1,1 1,0 0,0 0,-1 1,119 164,21 96,-120-229,-7-58,96-369,-76 244,-29 128</inkml:trace>
  <inkml:trace contextRef="#ctx0" brushRef="#br0" timeOffset="-1979.934">2755 3983,'0'255,"1"-243,0-1,1 0,0-1,0 1,1 0,1-1,0 1,0-1,1 0,0 0,1-1,0 1,0-1,1-1,1 1,-1-1,1 0,0-1,1 0,0 0,2 0,-3-6,-1-1,1 0,0-1,0 1,0-1,0-1,-1 0,1 0,0 0,-1-1,0 0,1 0,-1-1,-1 0,1 0,-1-1,1 0,-1 0,0 0,-1-1,0 0,0 0,0 0,0-1,1-3,104-140,-110 151,0 0,0 0,0 0,0 0,0 0,0 0,1 0,-1 0,0 0,1 0,-1 0,1 0,-1-1,1 1,-1 0,1 0,0 0,-1-1,1 1,0 0,0-1,-1 1,1-1,0 1,0-1,0 1,0-1,0 1,0-1,0 0,0 0,0 1,0-1,0 0,0 0,0 0,0 0,0 0,0 0,0 0,0 0,0-1,0 1,-1 0,1-1,0 1,0-1,0 1,0-1,0 1,0-1,-1 1,1-1,0 0,0 1,-1-1,1 0,-1 0,1 0,0 1,-1-1,0 0,1 0,-1 0,1 0,-1 0,0 0,0-1,1 4,49 101,-48-100,0-1,0 1,0-1,1 0,-1 0,1 0,-1 0,1 0,0 0,-1-1,1 1,0-1,0 0,0 0,0 0,0 0,1-1,-1 1,0-1,0 0,0 0,1 0,-1 0,0 0,0-1,0 1,0-1,0 0,0 0,0 0,0-1,0 1,0 0,2-2,8-8,0-1,-1 0,0 0,-1-1,0-1,-1 0,-1 0,0-1,-1 0,0-1,-1 0,-1 0,-1 0,0-1,0-6,-2 14,0 0,0 0,-1 0,-1-1,1 1,-2-1,1 1,-1-1,-1 1,0-6,-5-3</inkml:trace>
  <inkml:trace contextRef="#ctx0" brushRef="#br0" timeOffset="-235.815">3008 4858,'0'-5,"5"4,2 6,-1 2</inkml:trace>
  <inkml:trace contextRef="#ctx0" brushRef="#br0" timeOffset="1702.157">1823 5535,'-18'-52,"-20"-91,35 95,1 1,3-1,2 1,2 0,2 0,2 0,3 1,1 1,4-6,-5 17,63-130,-75 163,0 0,0 0,0 0,1 0,-1 0,0 0,0 0,1 1,-1-1,1 0,-1 0,1 0,-1 0,1 1,0-1,-1 0,1 0,0 1,0-1,-1 1,1-1,0 0,0 1,0 0,0-1,0 1,0-1,0 1,0 0,0 0,0 0,0 0,0-1,0 1,-1 0,1 1,0-1,0 0,0 0,0 0,0 0,0 1,0-1,0 1,0-1,0 0,0 1,0 0,-1-1,1 1,0-1,0 1,-1 0,1 0,0-1,-1 1,1 0,-1 0,1 0,-1 0,1-1,-1 2,-7 121,-1-75,6-44,1-1,0 0,0 1,0-1,0 1,1-1,0 1,-1-1,1 1,0 0,1-1,-1 1,1-1,-1 1,1-1,0 1,0-1,1 0,-1 1,1-1,-1 0,1 0,0 0,0 0,1 0,-1-1,0 1,1-1,0 1,-1-1,1 0,0 0,0 0,1-1,-1 1,3 1,130-23,-134 21,0-1,0 0,0 1,-1-1,1 1,0 0,0 0,-1 0,1 0,-1 0,1 0,0 0,-1 0,0 0,1 1,-1-1,0 1,0-1,0 1,0-1,0 1,0 0,0-1,0 1,-1 0,1 0,-1-1,1 1,-1 0,0 0,0 0,0 0,0 0,0 0,0-1,0 1,-1 0,1 0,-1 0,0 0,-29 72,26-64,-1-2,0 1,-1-1,0 1,-1-2,1 1,-2-1,1 0,-1 0,0-1,0 0,0 0,-1-1,0 0,0-1,-1 0,1 0,-1-1,1 0,-1-1,0 0,0 0,-1-1,1-1,0 0,0 0,0-1,0 0,0-1,0 0,0 0,0-1,0 0,-261-152,247 139,6 1</inkml:trace>
  <inkml:trace contextRef="#ctx0" brushRef="#br0" timeOffset="2267.828">2698 5055,'-24'-4,"-22"-3,-8-3,0-2,4 3,7 1,5 4,9-4,5 1,6 1</inkml:trace>
  <inkml:trace contextRef="#ctx0" brushRef="#br0" timeOffset="4084.832">1683 4802,'-62'-48,"-63"-84,-1-30,117 144,1 0,1 0,0-1,2 0,0 0,1-1,-1-11,2 10,2 21,1 0,-1-1,1 1,-1 0,1-1,-1 1,1 0,-1 0,0 0,1 0,-1 0,1 0,-1 0,1 0,-1 0,0 0,1 0,-1 0,1 0,-1 0,0 0,1 0,-1 1,1-1,-1 0,1 1,-1-1,1 0,-1 1,1-1,0 0,-1 1,1-1,-1 1,1-1,0 1,-1-1,1 1,0-1,0 1,-1-1,1 1,0-1,0 1,0-1,0 1,-1 0,1-1,0 1,0-1,0 1,0-1,1 1,-1 0,0-1,0 1,0-1,0 1,1-1,-1 1,-1 1,-61 164,54-144,7-20,-1 1,0 0,1 0,-1-1,1 1,0 1,0-1,0 0,0 0,1 0,-1 0,1 0,0 1,0-1,0 0,0 0,1 1,-1-1,1 0,0 0,0 0,0 0,0 0,2 2,1-4,0-1,0 0,0 1,0-2,0 1,0 0,1-1,-1 0,0 0,0 0,0 0,-1 0,1-1,0 0,0 0,-1 0,1 0,-1-1,0 1,3-3,-5 4,309-218,-311 219,0 0,1 0,-1 0,1 0,-1 0,1-1,-1 1,1 0,-1 0,0 0,1-1,-1 1,1 0,-1 0,1-1,0 1,-1-1,1 1,-1 0,1-1,0 1,-1-1,1 1,0-1,-1 1,1-1,0 1,0-1,-1 1,1-1,0 1,0-1,0 1,0-1,0 0,0 1,0-1,0 1,0-1,0 0,0 1,0-1,0 1,1-1,-1 1,0-1,0 1,1-1,-1 1,0-1,0 1,1-1,-1 1,1-1,-1 1,0 0,1-1,-1 1,1 0,-1-1,1 1,-1 0,1 0,-1-1,1 1,0 0,-1 0,1 0,-55-1,45 1,-37 3,32-1,0-1,-1 0,1-1,0-1,0 0,0-1,0 0,0-1,-8-3,-3-15,23 11</inkml:trace>
  <inkml:trace contextRef="#ctx0" brushRef="#br0" timeOffset="5901.336">2811 4999,'-37'17,"36"-15,0-1,0 0,0 0,0 0,0 0,0 0,0 0,0 0,-1-1,1 1,0 0,-1-1,1 1,0-1,-1 1,1-1,-1 1,1-1,-1 0,1 0,-1 0,1 0,-1 0,1 0,-1 0,1-1,0 1,-1 0,1-1,-1 1,1-1,0 0,-1 1,1-1,0 0,0 0,0 0,-1 0,1 0,0 0,0-1,-9-12,1-1,0 1,2-2,0 1,0-1,1 0,2-1,-1 1,0-14,4 28,-26-72,17 100,-1 115,-24 122,19-135,16-128,0-1,1 1,-1 0,0 0,1-1,-1 1,1 0,-1 0,1 0,-1 0,0 0,1 0,-1-1,1 1,-1 0,1 0,-1 0,1 0,-1 1,1-1,-1 0,1 0,-1 0,0 0,1 0,-1 0,1 1,-1-1,0 0,1 0,-1 1,1-1,-1 0,0 1,1-1,-1 0,0 1,0-1,1 0,-1 1,0-1,0 1,0-1,1 1,-1-1,0 0,0 1,0-1,0 1,0-1,0 1,0-1,0 1,0-1,0 1,0-1,0 1,0-1,0 0,-1 1,1-1,0 1,0-1,0 1,25-31,-23 28,159-182,-146 165</inkml:trace>
  <inkml:trace contextRef="#ctx0" brushRef="#br0" timeOffset="28976.856">751 4689,'60'-59,"58"-113,-2 17,21-20,-23 7,181-258,-85 154,-81 121,-16 10,85-121,-153 202,-36 56</inkml:trace>
  <inkml:trace contextRef="#ctx0" brushRef="#br0" timeOffset="29693.097">2360 2685,'-34'13,"-118"91,-26-29,166-69,-1 0,0-1,0-1,0 0,0-1,-1 0,1-1,-13 0,12-1,11-1,-1 0,1 1,-1-1,1 0,-1 1,1 0,-1 0,1 0,0 0,-1 0,1 1,0 0,0-1,0 1,0 0,1 1,-1-1,-2 3,19 12,0-11</inkml:trace>
  <inkml:trace contextRef="#ctx0" brushRef="#br0" timeOffset="31074.735">1936 2996,'-1'-5,"-2"1,1-1,0 1,-1 0,0 0,0 0,0 0,-1 1,1-1,-1 1,0 0,0 0,0 0,0 1,0-1,-4 0,15 23,159 209,-35-152,-115-69</inkml:trace>
  <inkml:trace contextRef="#ctx0" brushRef="#br0" timeOffset="36730.448">779 3673,'-129'217,"63"-117,-4-2,-66 69,116-148,26-31,63-61,-44 47</inkml:trace>
  <inkml:trace contextRef="#ctx0" brushRef="#br0" timeOffset="37367.259">723 3757,'17'-13,"-18"42,-27 123,20-105,3-1,1 1,3 0,2 20,-1-35,0-32,5 46,-5-45,0 0,0 0,0 0,0-1,0 1,0 0,0 0,1-1,-1 1,0 0,0 0,1-1,-1 1,0 0,1-1,-1 1,1 0,-1-1,1 1,-1-1,1 1,-1-1,1 1,0-1,-1 1,1-1,0 0,-1 1,1-1,0 0,0 1,-1-1,1 0,0 0,0 0,-1 0,1 0,0 0,0 0,-1 0,1 0,0 0,0 0,0 0,-1-1,1 1,0 0,-1 0,1-1,0 1,-1-1,1 1,0-1,0 1,80-98,-43 43,73-94,94-119,-163 206,-31 48</inkml:trace>
  <inkml:trace contextRef="#ctx0" brushRef="#br0" timeOffset="40265.157">3065 4632,'-5'0,"-1"5,0 6,1 6,2 6,1 2,1 3,0 1,1 1,0-11,5-7,2-7</inkml:trace>
  <inkml:trace contextRef="#ctx0" brushRef="#br0" timeOffset="40800.318">3037 5169,'0'-5,"0"3,0 7,0 8,0 5,0 6,-5 2,-1 3,0 0,6-4,3-7</inkml:trace>
  <inkml:trace contextRef="#ctx0" brushRef="#br0" timeOffset="41246.845">2981 5507,'0'5,"0"11,0 7,0 6,0 1,0 2,0-1,0 0,0-2,0-9,4-9,3-5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22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0 199,'178'-18,"1"7,82 10,-394-28,124 27,1 0,0 0,-1-1,1 0,0-1,0 1,1-1,-1-1,1 0,0 0,0 0,1-1,-1 0,1 0,0 0,1-1,0 0,-4-6,9 12,-1-1,1 1,0 0,0-1,0 1,0 0,0-1,0 1,0 0,0-1,0 1,1 0,-1-1,0 1,1 0,-1 0,1-1,0 1,-1 0,1 0,0 0,0 0,0 0,0 0,0 0,0 0,0 0,0 0,0 1,0-1,0 0,0 1,0-1,1 1,-1-1,0 1,17-7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3.9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1,'15'0,"9"0,6 0,2 4,0 2,1 0,-2-1,-1-1,-1-2,0-1,0-1,-1 0,-5-4,-6-3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4.2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22,'34'0,"25"0,8 0,-3 0,-8 0,-13-5,-9-1,-6 0,-7 1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3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58,'0'44,"-1"28,3-1,3 1,7 22,-10-82,1 0,0 0,1 0,0-1,0 1,1-1,1 0,0-1,1 1,0-1,0 0,1-1,0 0,6 5,-12-13,1 1,-1-1,1 1,0-1,0 0,0 0,0 0,0-1,0 1,0-1,0 1,0-1,0 0,0 0,0-1,0 1,0-1,0 1,0-1,-1 0,1 0,0 0,0 0,-1-1,1 1,0-1,-1 1,1-1,-1 0,0 0,2-2,64-75,42-85,-110 163,0 1,0-1,0 1,0-1,0 1,0-1,1 1,-1-1,0 1,0-1,1 1,-1-1,0 1,1-1,-1 1,0 0,1-1,-1 1,1 0,-1-1,1 1,-1 0,0 0,1-1,-1 1,1 0,-1 0,1 0,0 0,-1-1,1 1,-1 0,1 0,-1 0,1 0,-1 0,1 0,-1 1,1-1,-1 0,1 0,-1 0,1 0,-1 1,1-1,-1 0,1 0,-1 1,1-1,-1 0,0 1,1-1,-1 1,0-1,1 0,-1 1,10 36,-5-14,-5-18,1-1,0 1,0 0,0 0,1-1,0 1,0-1,0 0,0 1,1-1,-1 0,1 0,0 0,0-1,1 1,-1-1,1 0,0 0,0 0,0 0,0-1,0 1,0-1,1 0,-1-1,1 1,0-1,-1 0,1 0,0 0,0 0,0-1,-1 0,1 0,0 0,0-1,0 0,-1 0,2 0,2-5,0 0,0-1,-1 0,1 0,-2-1,1 1,-1-2,0 1,-1-1,0 0,0 0,-1 0,0 0,0-1,-1-1,10-19,83-226,-69 199,-17 82,-9-5</inkml:trace>
  <inkml:trace contextRef="#ctx0" brushRef="#br0" timeOffset="285.979">1187 340,'-38'38,"-18"23,1 5,10-3,7-13,11-10,9-7,9-14,5-10</inkml:trace>
  <inkml:trace contextRef="#ctx0" brushRef="#br0" timeOffset="538.828">905 255,'20'34,"10"20,5 1,-2-3,-4-7,-5-5,-3-10,0-6,-3-1,-1-5,-2-1,0 2,3-3,-2-4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1.1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28 198,'284'-1,"-87"-26,-173 26</inkml:trace>
  <inkml:trace contextRef="#ctx0" brushRef="#br0" timeOffset="319.904">1 424,'38'0,"22"0,7 0,-5 0,-7 0,-8 0,-8 0,-5 0,-4-5,-2-1,-2 0,1-4,0 1,-5 0</inkml:trace>
  <inkml:trace contextRef="#ctx0" brushRef="#br0" timeOffset="867.385">282 1,'43'33,"197"75,-233-106,0 0,1 0,-1 0,0 1,0 0,0 1,-1-1,1 1,-1 1,0-1,0 1,0 0,-1 0,1 1,-1 0,-1-1,1 2,-1-1,0 0,0 1,-1 0,0 0,0 0,-1 0,0 1,0-1,-1 0,1 1,-2 0,1 3,-2-2,0 1,-1-1,0 0,0 0,-1 0,0 0,0 0,-1-1,-1 1,1-1,-1 0,-1-1,1 1,-1-1,-1 0,1 0,-1-1,0 0,-7 5,-163 78,146-77,14-4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1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3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76 808,'17'-303,"-12"266,1 0,2 0,2 1,1 0,2 0,13-25,-13 41,1 0,1 1,1 1,0 0,1 1,1 1,1 1,0 0,1 2,1 0,0 1,10-4,-30 15,0 0,0 0,0 0,0 0,0 0,1 0,-1 1,0-1,1 0,-1 0,1 1,-1-1,1 1,-1 0,1-1,-1 1,1 0,-1 0,1 0,-1 0,1 0,-1 0,1 0,-1 1,1-1,-1 1,1-1,-1 1,1-1,-1 1,1 0,-1-1,0 1,0 0,1 0,-1 0,0 0,0 0,0 1,0-1,0 0,0 0,-1 1,1-1,0 0,-1 1,1-1,0 1,-1-1,0 1,1-1,-1 1,0-1,0 1,0 0,0-1,0 1,0 1,-2 9,0 1,0-1,-1 1,-1-1,0 0,0 0,-2-1,1 1,-1-1,-1 0,0-1,0 1,-26 45,31-54,1 0,0-1,0 1,0 0,0 0,0 1,0-1,0 0,1 0,-1 0,1 0,0 1,-1-1,1 0,0 0,0 1,1-1,-1 0,0 0,1 1,-1-1,1 0,0 0,0 0,-1 0,2 0,-1 0,0 0,0 0,0 0,1-1,-1 1,1 0,0-1,-1 1,1-1,0 0,0 0,0 1,0-1,0 0,0-1,0 1,0 0,0 0,1-1,5 4,-2-4,-1 1,0 0,0 1,0-1,0 1,0 0,-1 0,1 1,-1-1,1 1,-1 0,0 1,0-1,0 0,0 1,-1 0,1 0,-1 0,0 0,0 1,-1-1,1 1,-1 0,0 0,0 0,-1 0,1 0,-1 0,0 0,-1 0,1 0,-1 0,0 4,-2-3,-1 1,1 0,-1-1,0 1,-1-1,1 0,-1 0,0 0,-1-1,0 1,1-1,-2 0,1-1,0 1,-1-1,0 0,0 0,0-1,-1 0,1 0,-1 0,0-1,0 0,1 0,-1-1,0 0,0 0,-1-1,1 1,0-2,0 1,0-1,0 0,0 0,0-1,-6-2,-8-5,1-1,0-1,1-1,0-1,1 0,0-2,1 0,1 0,0-2,1 0,1-1,1 0,0-1,-9-20,-23-43,37 66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28.0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 4,'-1'1,"0"0,0 0,0 1,0-1,0 0,0 0,0 0,0 1,0-1,1 0,-1 1,0-1,1 1,-1-1,1 1,0-1,0 1,-1-1,1 1,0-1,0 1,0 0,0-1,1 1,-1-1,0 1,1-1,-1 1,1-1,-1 0,1 1,0-1,0 1,1 10,55 291,-57-299,2 13,0 0,0 0,2 0,0 0,1-1,1 1,0-1,6 10,-11-25,0 0,-1 0,1-1,-1 1,1 0,0 0,0 0,-1-1,1 1,0-1,0 1,0 0,0-1,0 0,-1 1,1-1,0 1,0-1,0 0,0 0,0 0,1 1,-1-1,0 0,0 0,0 0,0-1,0 1,0 0,0 0,0 0,0-1,0 1,0-1,0 1,-1-1,1 1,0-1,0 1,0-1,0 0,-1 1,1-1,0-1,32-38,-31 38,95-204,-97 205,0 0,0 0,0 0,0-1,0 1,0 0,0 0,0 0,0 0,1 0,-1 0,0 0,1 0,-1 0,0 0,1 0,-1 0,1 0,0 0,-1 1,1-1,0 0,0 0,-1 0,1 1,0-1,0 1,0-1,0 0,0 1,0 0,0-1,0 1,0-1,0 1,0 0,0 0,0 0,0 0,0 0,0 0,0 0,0 0,0 0,1 0,-1 0,0 1,0-1,0 0,0 1,0-1,0 1,-1-1,1 1,0-1,1 2,21 75,-23-71,0 0,1 1,-1-1,1 0,0 0,1-1,-1 1,1 0,0 0,1-1,-1 1,1-1,0 1,0-1,1 0,0-1,0 1,0-1,0 1,1-1,-1 0,1-1,0 1,0-1,1 0,-1 0,1-1,-1 1,1-1,0-1,0 1,0-1,2 0,-2-1,1-1,-1 0,0-1,1 0,-1 0,0 0,0-1,0 1,0-2,-1 1,1 0,-1-1,0 0,0-1,0 1,0-1,-1 0,0 0,0 0,0 0,-1-1,0 0,1-2,54-143,-14-84,-43 224</inkml:trace>
  <inkml:trace contextRef="#ctx0" brushRef="#br0" timeOffset="3279.359">1256 258,'0'-3,"-1"0,1 0,-1 0,0 0,0 0,0 0,0 0,0 0,-1 0,1 1,-1-1,0 0,0 1,0-1,0 1,0 0,0 0,-1 0,1 0,-1 0,1 0,-1 1,0-1,0 1,1 0,-1-1,0 2,0-1,0 0,-1 0,1 1,-100-1,100 1,0 0,-1 0,1 0,0 1,0-1,0 1,0 0,0 0,0 0,0 0,0 1,1-1,-1 1,0-1,1 1,-1 0,1 0,0 0,-1 0,1 1,0-1,1 1,-1-1,0 1,1 0,-1-1,1 1,0 0,0 0,0 0,0 0,0 0,1 0,-1 0,1 1,0-1,0 0,0 0,1 0,-1 0,1 0,-1 0,1 0,0 0,1 3,85 71,-18-23,-67-52,-1 0,0-1,1 1,-1 0,0 0,0-1,0 1,0 0,0 0,-1 0,1 0,-1 0,1 0,-1 1,0-1,1 0,-1 0,0 0,-1 0,1 0,0 0,0 0,-1 1,0-1,1 0,-1 0,0 0,0-1,0 1,0 0,0 0,0 0,-1-1,1 1,0 0,-1-1,0 0,1 1,-1-1,0 0,-80 39,-86-36,143-4</inkml:trace>
  <inkml:trace contextRef="#ctx0" brushRef="#br0" timeOffset="3530.842">1537 371,'-19'34,"-6"15,0-4,6-11</inkml:trace>
  <inkml:trace contextRef="#ctx0" brushRef="#br0" timeOffset="4198.858">1650 541,'177'-215,"-177"214,0 0,0 0,1 0,-1 0,0 0,1 0,-1 0,1 0,-1 0,1 0,-1 0,1 0,0 0,-1 0,1 1,0-1,0 0,0 0,0 1,0-1,-1 1,1-1,0 1,0-1,1 1,-1-1,0 1,0 0,0 0,0 0,0-1,0 1,0 0,0 0,0 1,0-1,1 0,-1 0,0 0,0 1,0-1,0 0,0 1,0-1,0 1,0-1,0 1,-1 0,1-1,0 1,0 0,0 0,-1 0,1-1,0 1,-1 0,1 1,5 52,-7-50,0 1,1 0,0 0,0 0,0-1,1 1,0 0,0 0,0-1,0 1,1 0,0-1,-1 0,2 1,-1-1,0 0,1 0,0 0,0 0,0-1,0 1,2 0,-1-3,-1-1,1 1,-1-1,1 0,-1-1,1 1,-1 0,0-1,1 0,-1 0,0 0,1 0,-1-1,0 1,0-1,0 0,0 0,0 0,-1 0,1 0,-1-1,1 1,-1-1,0 1,0-1,0 0,0 0,0 0,-1 0,1 0,-1-1,0 0,5-5,30-85,-34 71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37.7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3,'1'0,"-1"0,1-1,-1 1,1 0,-1 0,0-1,1 1,-1 0,1 0,-1 0,1 0,-1 0,1 0,-1 0,1 0,-1 0,1 0,-1 0,1 0,-1 0,1 0,-1 0,1 1,-1-1,1 0,-1 0,0 0,1 1,-1-1,1 0,-1 1,0-1,1 0,-1 1,0-1,1 0,-1 1,0-1,0 1,1-1,-1 1,0-1,0 0,0 1,1-1,-1 1,0-1,0 1,0-1,0 1,0-1,0 1,0-1,0 1,0-1,0 1,-1-1,1 1,0-1,34 166,-28 165,13-257,-18-73,0 1,0 0,0-1,0 1,0-1,0 1,0-1,0 1,1-1,-1 0,0 0,1 1,-1-1,1 0,0 0,-1-1,1 1,0 0,-1 0,1-1,0 1,0-1,0 0,-1 1,1-1,0 0,0 0,0 0,0 0,-1-1,1 1,0 0,0-1,0 1,-1-1,1 0,1 0,5-4,0-1,0-1,-1 1,0-1,0 0,0-1,-1 1,0-1,-1-1,1 1,-2-1,1 0,-1 0,-1 0,1-1,-2 1,1-2,11-27,47-110,-61 148,1 1,-1-1,0 1,0-1,1 1,-1-1,0 1,1-1,-1 0,1 1,-1-1,1 1,-1-1,0 0,1 0,-1 1,1-1,0 0,-1 0,1 1,-1-1,1 0,-1 0,1 0,-1 0,1 0,0 0,-1 0,1 0,-1 0,1 0,-1 0,1 0,0 0,-1-1,1 1,-1 0,1 0,-1 0,1-1,-1 1,1 0,-1-1,1 1,-1-1,0 1,1 0,-1-1,0 1,1-1,-1 1,0-1,1 1,-1-1,0 1,0-1,5 55,-5-53,0 20,-2-13,1 0,0 0,0 0,1 0,0 0,0 0,1 0,0 0,1 0,0 0,0 0,0-1,1 1,0-1,1 1,0-1,0 0,0-1,1 1,0-1,0 0,1 0,-1 0,1-1,1 0,-1 0,3 1,-5-5,-1 0,1 0,0 0,0 0,0-1,0 0,0 0,0 0,0 0,-1-1,1 1,0-1,0 0,0 0,-1-1,1 1,0-1,-1 1,1-1,-1 0,0-1,0 1,0-1,0 1,0-1,1-1,62-86,-63 86,94-229,-78 158,-16 63</inkml:trace>
  <inkml:trace contextRef="#ctx0" brushRef="#br0" timeOffset="239.053">875 483,'-1'0,"0"0,-1 0,1 1,0-1,-1 0,1 1,0-1,-1 0,1 1,0 0,0-1,0 1,0 0,0-1,0 1,0 0,0 0,0 0,0 0,0 0,0 0,0 0,1 0,-1 0,0 1,1-1,-1 0,1 0,0 1,-1-1,1 0,0 1,0-1,0 0,0 1,0-1,0 0,0 1,0-1,0 0,1 0,-1 1,0-1,1 0,-1 0,1 1,-2 6,-6 23,5-27,0 0,0 1,1-1,-1 1,1-1,0 1,0 0,1-1,0 1,-1 0,1 0,1-1,-1 1,1 0,0-1,0 1,0 0,1-1,-1 0,1 1,0-1,1 0,-1 0,1 0,0 0,-1 0,2 0,1-3,-1-1,1 0,0 0,-1 0,1 0,0-1,-1 1,1-1,-1-1,1 1,-1-1,1 1,-1-1,0 0,0-1,0 1,0-1,0 0,-1 0,1 0,-1 0,0 0,0-1,0 0,0 1,-1-1,1 0,-1-1,1-1,4-3,81-102,-87 110,0 0,0 1,0-1,0 1,0-1,0 1,0-1,0 1,1 0,-1-1,0 1,0 0,0 0,0 0,0 0,0 0,1 0,-1 0,0 0,0 1,0-1,0 0,0 1,0-1,0 1,0-1,0 1,0-1,0 1,0 0,0-1,0 1,0 0,-1 0,1 0,0 0,0 0,-1 0,1 0,-1 0,1 0,-1 0,1 0,-1 0,0 0,1 0,-1 0,0 0,0 0,0 1,16 59,14 146,-29-196,-2 128,1-134,-1 0,0 0,-1 0,1-1,-1 1,0 0,0 0,0-1,-1 1,0-1,0 0,0 0,0 0,0 0,-1-1,0 1,0-1,0 0,0 0,0 0,-1-1,1 1,-1-1,0 0,-1 0,3 0,0-1,0 1,0-1,0 0,0 0,-1 0,1 0,-1 0,1-1,0 0,-1 0,1 0,-1 0,1 0,0 0,-1-1,1 0,-1 0,1 0,0 0,0 0,0-1,0 1,0-1,0 0,0 0,0 0,1 0,-1-1,1 1,-1-1,1 1,0-1,0 0,0 0,1 0,-1 0,1 0,-1 0,1 0,0 0,0-1,0-7,0 1,1-1,1 1,0-1,0 1,1-1,0 1,0 0,1 0,1 0,0 0,0 0,1 1,0 0,1 0,4-6,4-7</inkml:trace>
  <inkml:trace contextRef="#ctx0" brushRef="#br0" timeOffset="507.057">1412 398,'4'-5,"8"-1,5 0,5 1,4 2,2 0,1-3,0 0,0-1,1 2,-1 2,0 1,-1 1,0 1,1 0,-1-4,0-2,-5 0</inkml:trace>
  <inkml:trace contextRef="#ctx0" brushRef="#br0" timeOffset="902.498">1468 595,'10'0,"7"0,7 0,3 0,2 0,1 0,0-5,0-1,0 0,-1 1,-1 2,1 1,-1 1,0 0,0 1,-5-4,-6-3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7:41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93,'2'2,"0"-1,-1 1,1-1,0 1,0 0,-1-1,1 1,-1 0,0 0,1 0,-1 0,0 1,0-1,0 0,-1 0,1 0,0 1,-1-1,0 1,1-1,-1 0,0 1,0-1,-1 3,2-2,28 184,-26-151,1 0,2-1,1 1,2-1,2 0,7 13,-18-46,0 0,0 0,0-1,0 1,1 0,-1 0,1-1,-1 1,1 0,0-1,-1 1,1-1,0 1,0-1,0 1,0-1,0 1,1-1,-1 0,0 0,1 0,-1 0,1 0,-1 0,1 0,-1 0,1-1,0 1,-1 0,1-1,0 0,0 1,-1-1,1 0,0 0,0 0,-1 0,1 0,0 0,0 0,-1-1,1 1,0-1,-1 1,1-1,0 0,-1 1,1-1,-1 0,1 0,-1 0,1 0,-1-1,0 1,18-24,-1 0,-2-2,0 0,-2 0,8-24,3-3,49-88,-74 141,-1 0,1 0,0 1,0-1,0 0,0 0,0 0,0 1,0-1,1 0,-1 0,0 1,0-1,0 0,1 0,-1 1,1-1,-1 0,0 1,1-1,-1 0,1 1,-1-1,1 1,0-1,-1 1,1-1,-1 1,1-1,0 1,0 0,-1-1,1 1,0 0,-1-1,1 1,0 0,0 0,0 0,-1 0,1 0,0 0,0 0,-1 0,1 0,0 0,0 0,0 1,-1-1,1 0,0 0,-1 1,1-1,0 1,0-1,-1 0,1 1,-1-1,1 1,0 0,-1-1,1 1,-1-1,0 1,1 0,-1-1,1 1,-1 0,9 193,-7-181,0-1,2 1,-1-1,1 0,1 0,0-1,1 1,0-1,1 0,6 8,-1-2,-11-14,1 1,-1-1,1 1,0-1,0 0,0 1,0-1,1 0,-1 0,1-1,0 1,-1 0,1-1,0 0,1 0,-1 0,0 0,1 0,-1-1,1 1,-1-1,1 0,0 0,0 0,-1-1,1 1,0-1,0 0,0 0,0 0,-1-1,1 1,0-1,0 0,1 0,3-7,1 0,-1 0,0-1,-1 0,0 0,0-1,-1 0,0 0,-1-1,0 1,-1-1,0 0,-1 0,1-4,15-35,98-241,-79 159,-40 119,-3 5</inkml:trace>
  <inkml:trace contextRef="#ctx0" brushRef="#br0" timeOffset="577.555">1242 404,'-3'-3,"0"1,0 0,0-1,0 1,-1 0,1 1,-1-1,1 1,-1-1,0 1,1 0,-1 1,0-1,0 0,0 1,0 0,0 0,0 0,1 1,-1-1,0 1,0 0,0 0,1 0,-1 1,1-1,-1 1,1 0,-1 0,-1 1,-5 6,0 0,1 0,-1 1,2 0,-1 1,2 0,-1 0,1 1,1-1,0 2,1-1,-3 10,6-16,1 0,-1 0,1 0,0 0,1 0,-1 0,1 0,1 1,-1-1,1 0,0 0,0 0,1 0,-1 0,1 0,1-1,-1 1,1 0,0-1,0 0,1 0,-1 0,1 0,1 0,-1-1,0 0,1 0,0 0,0 0,0-1,0 0,1 0,-1 0,1-1,0 1,0-1,0 0,0-1,0 1,0-1,0 0,0-1,0 0,0 0,0 0,1 0,-1-1,0 0,0-1,0 1,0-1,-1 0,1 0,0-1,-1 0,0 0,2-1,100-84,-78 58,-16 18</inkml:trace>
  <inkml:trace contextRef="#ctx0" brushRef="#br0" timeOffset="915.413">1609 433,'-4'10,"-1"0,2 0,-1 1,2 0,-1 0,1 0,1 0,0 0,1 0,0 0,0 0,1 0,1 0,0 0,0 0,1-1,1 1,-1-1,2 1,0-1,-3-7,0 0,1 0,0-1,0 1,0 0,0-1,0 0,0 0,0 0,1 0,-1 0,1-1,-1 0,1 0,0 0,0 0,-1 0,1-1,0 1,0-1,0 0,0 0,-1-1,1 1,0-1,0 0,0 0,-1 0,1 0,-1 0,1-1,1-1,100-73,-99 70,0 0,0-1,-1 1,0-1,0 0,0-1,-1 1,0-1,-1 0,0 0,0 0,0 0,-1 0,-1-1,1 1,-1-1,-1 1,1-1,-2 0,1 1,-1-1,0 1,-1-1,0 1,0 0,-3-7,3 12,0 0,0 0,0 0,-1 0,1 0,-1 1,1-1,-1 1,0 0,0-1,0 1,0 1,0-1,-1 0,1 1,0-1,-1 1,1 0,-1 0,0 1,1-1,-1 1,1 0,-1 0,0 0,1 0,-2 1,-95 29,53 1,29-18</inkml:trace>
  <inkml:trace contextRef="#ctx0" brushRef="#br0" timeOffset="1395.02">2343 347,'-184'111,"183"-110,0 0,0 0,-1 1,1-1,0 0,0 1,0-1,0 1,0-1,0 1,1-1,-1 1,0 0,1-1,-1 1,1 0,0-1,0 1,-1 0,1 0,0-1,1 1,-1 0,0 0,0-1,1 1,-1 0,1-1,-1 1,1 0,0-1,0 1,-1-1,1 1,0-1,1 0,-1 1,0-1,0 0,0 0,1 1,-1-1,1 0,-1 0,1-1,-1 1,1 0,-1 0,1-1,0 1,-1-1,1 0,0 1,1-1,8 5,61 34,-71-38,1 0,-1 0,1 0,-1 1,1-1,-1 1,0-1,0 1,0 0,0-1,0 1,0 0,0 0,0-1,-1 1,1 0,-1 0,1 0,-1 0,0 0,0 0,0 0,0 0,0 0,0 0,-1 0,1 0,0-1,-1 1,0 0,1 0,-1 0,0 0,0-1,0 1,0 0,-1 0,-5 6,0-1,-1-1,1 1,-1-1,-1-1,1 1,-1-1,0-1,0 0,0 0,-1 0,1-1,-1-1,0 0,0 0,-4 0,-35 9,3 0,25-8</inkml:trace>
  <inkml:trace contextRef="#ctx0" brushRef="#br0" timeOffset="2249.439">2540 968,'-2'-1,"1"0,-1-1,0 1,0-1,0 0,1 1,-1-1,1 0,0 0,-1 0,1 0,0 0,0 0,0 0,0 0,1-1,-1 1,0 0,1 0,0-1,0 1,-1 0,1-1,0 1,1-2,-2 1,0-31,1 0,1 0,2 0,2 1,1-1,1 1,2 0,1 1,2 0,1 0,1 1,2 1,1 1,1 0,2 1,0 1,2 1,1 1,1 1,8-5,-21 18,1 0,1 1,0 0,1 0,0 2,0 0,0 0,1 2,0-1,1 2,7-2,-22 7,1-1,0 1,0 0,0-1,-1 1,1 0,0 0,0 0,0 1,-1-1,1 0,0 1,0-1,-1 1,1-1,0 1,-1 0,1 0,0 0,-1 0,1 0,-1 0,0 0,1 0,-1 1,0-1,0 0,0 1,0-1,0 1,0 0,0-1,0 1,-1-1,1 1,-1 0,1 0,-1-1,0 1,1 0,-1 0,0 0,0-1,0 1,0 0,-1 0,1 0,-1-1,1 1,-1 0,1 0,-1-1,0 1,0-1,0 1,-6 17,0 0,-2-1,0 0,-1-1,-1 0,-1 0,0-1,-12 11,18-20,-88 117,94-121,1 0,-1 0,0 0,1 0,-1-1,1 1,0 0,0 0,0-1,0 1,1 0,-1-1,1 1,-1-1,1 0,0 0,0 1,0-1,0 0,1-1,-1 1,0 0,1-1,-1 1,1-1,-1 0,1 1,0-1,0-1,-1 1,1 0,0-1,0 1,0-1,0 0,2 0,19 8,39 32,-62-39,0 0,0 1,1-1,-1 1,0-1,0 1,0 0,-1-1,1 1,0 0,-1 0,1 0,-1-1,1 1,-1 0,0 0,0 0,0 0,0 0,0 0,0 0,0-1,-1 1,1 0,-1 0,0 0,1-1,-1 1,0 0,0-1,0 1,0 0,0-1,0 1,0-1,-2 1,-1 4,-1-1,0 0,-1 0,1-1,-1 1,0-1,0 0,0-1,0 1,-1-1,0-1,1 1,-1-1,0 0,0-1,0 0,-1 0,1 0,0-1,0 0,0 0,0-1,-1 0,-1-1,-7-1,1-1,-1-1,1-1,0 0,0-1,1-1,0 0,0 0,1-2,-4-3,4 2,-1 0,2-1,-1 0,2-2,0 1,0-1,1 0,1-1,1-1,0 1,0-1,2 0,0-1,-2-13,3 5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31.1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633 14,'1'-1,"0"0,1 0,-1 0,0 0,0 0,1 0,-1 0,0 0,1 0,-1 1,1-1,-1 0,1 1,-1 0,1-1,-1 1,1 0,-1 0,1 0,0 0,-1 0,1 0,-1 0,1 0,-1 1,1-1,-1 1,1-1,-1 1,1-1,-1 1,2 0,8 1,27 2,-26-4,1 0,-1 1,0 1,0 0,0 1,0 0,0 1,-1 0,5 3,-16-6,0 1,0-1,0 1,0 0,0-1,0 1,0-1,0 1,-1-1,1 1,-1-1,1 1,-1-1,0 1,1-1,-1 1,0-1,0 0,0 0,0 1,0-1,0 0,0 0,-1 0,1 0,0 0,-1 0,1-1,0 1,-1 0,1-1,-1 1,1-1,-1 1,1-1,-1 0,1 0,-1 0,0 1,-184 55,-98 55,284-111,-5 2,0 0,1 0,-1 0,1 0,0 1,-1 0,1 0,0 0,1 1,-1-1,1 1,-1 0,1 0,-2 3,6-6,-1 1,0-1,0 1,1-1,-1 1,1-1,0 1,-1-1,1 1,0-1,0 0,0 1,0-1,0 0,0 0,0 0,0 0,0 0,0 0,1 0,-1 0,0 0,1-1,-1 1,1 0,-1-1,1 1,-1-1,1 0,-1 1,1-1,0 0,-1 0,1 0,0 0,8 3,10 3,1-2,0 0,0 0,1-2,-1-1,19-1,34 2,-73-2,1-1,-1 1,1 0,-1 0,1 0,-1 0,1 0,-1 0,0 0,1 0,-1 1,1-1,-1 1,1-1,-1 1,0-1,1 1,-1 0,0 0,0-1,0 1,1 0,-1 0,0 0,0 0,0 1,0-1,-1 0,1 0,0 0,0 1,-1-1,1 0,-1 1,1-1,-1 1,0-1,1 1,-1-1,0 1,0-1,0 0,0 1,0-1,0 1,-1-1,1 1,-1 0,-10 14,-2 0,0-1,-1-1,0 0,-1-1,0 0,-8 3,-5 6,-316 208,233-146,110-83,0-1,0 1,0 0,0 0,0-1,0 1,0 0,0 0,0 0,1 0,-1 0,0 0,0 0,1 1,-1-1,1 0,-1 0,1 0,0 1,-1-1,1 0,0 0,0 1,0-1,0 0,0 1,0-1,0 0,0 0,1 1,-1-1,0 0,1 0,-1 0,1 1,-1-1,1 0,0 0,-1 0,1 0,0 0,0 0,0 0,0 0,0 0,0-1,0 1,0 0,0-1,0 1,0 0,2-1,67 14,145-43,24 28,-239 1,1 0,-1 0,1 0,-1 1,1-1,-1 0,1 0,-1 0,1 0,-1 0,1 0,-1 0,1 0,0 0,-1-1,1 1,-1 0,1 0,-1 0,1 0,-1-1,1 1,-1 0,0-1,1 1,-1 0,1-1,-1 1,0 0,1-1,-1 1,0-1,1 1,-1-1,0 1,1-1,-1 1,0-1,0 1,0-1,0 1,0-1,0 1,1-1,-1 1,0-1,0 0,-1 1,1-1,0 1,0-1,0 1,0-1,-3-12</inkml:trace>
  <inkml:trace contextRef="#ctx0" brushRef="#br0" timeOffset="5831.819">1225 325,'-148'338,"31"-121,109-184,31-55,167-285,-66 101,-124 205,0-1,0 1,1 0,-1-1,0 1,1 0,-1-1,1 1,-1 0,1 0,0-1,-1 1,1 0,0 0,0 0,0 0,0 0,0 0,0 0,0 1,0-1,0 0,0 0,1 1,-1-1,0 1,0-1,1 1,-1 0,0-1,1 1,-1 0,0 0,1 0,-1 0,0 0,1 0,-1 0,0 0,1 1,-1-1,0 1,1-1,-1 1,0-1,0 1,1-1,-1 1,0 0,0 0,0 0,4 8,-1 1,0 0,-1-1,1 1,-2 1,0-1,0 0,-1 1,0-1,-1 1,0 6,5 49,0-39,-2-14,0 0,-1 0,0 0,-2 0,1 0,-1 0,-1 0,-1 0,0 4,-9 67,12-83,0-1,0 0,0 1,0-1,0 0,0 0,0 0,0 1,0-1,0 0,0 0,0 0,0-1,0 1,0 0,0 0,0-1,0 1,0 0,0-1,0 1,0-1,0 1,0-1,-1 1,1-1,0 0,0 1,-1-1,1 0,0 0,-1 0,1 0,-1 1,1-1,-1 0,1-1,2-1,104-129,99-136,-200 260,42-36,-46 46,-1-1,0 0,1 0,-1 0,0 1,0-1,0 0,0 1,0-1,0 1,0 0,-1-1,1 1,-1-1,1 1,-1 0,1 0,-1-1,0 1,0 0,0 0,0-1,0 1,0 0,-1 1,1 1,0 17,-2 1,0-1,-2 1,0-1,-1 0,-6 12,-19 99,28 88,2-221</inkml:trace>
  <inkml:trace contextRef="#ctx0" brushRef="#br0" timeOffset="10102.7">2242 777,'-1'-2,"0"0,-1 1,1-1,0 1,-1-1,1 1,-1-1,1 1,-1 0,0 0,0 0,1 0,-1 0,0 0,0 0,0 0,0 1,0-1,0 1,0 0,0 0,0-1,0 1,0 0,-1 1,1-1,0 0,0 1,0-1,0 1,-7 0,0 1,1 0,0 0,-1 0,1 1,0 1,1-1,-1 1,0 1,1 0,0-1,0 2,1-1,-1 1,1 0,0 1,1-1,0 1,0 0,0 1,1-1,0 1,0 0,-1 3,5-8,0 0,-1 0,1 0,0 0,0 0,0 0,1 0,-1 0,1 0,0-1,-1 1,1 0,1 0,-1 0,0-1,1 1,-1-1,1 1,0-1,0 0,0 1,0-1,0 0,0 0,0 0,1-1,-1 1,1-1,-1 1,4 0,86 30,-11-28,-63-9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22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1,'-24'29,"-13"19,1 1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44.3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33,'121'-17,"-78"10,1 2,0 2,-1 2,33 4,6-1,-58-2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44.5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18,'39'5,"31"1,9-4,-4-4,-10-1,-12 1,-9-1,-8-3,-5-2,-8 2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1.9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28,'0'539,"-26"-408,33-138,-1-5</inkml:trace>
  <inkml:trace contextRef="#ctx0" brushRef="#br0" timeOffset="450.469">57 0,'1'2,"1"0,-1 0,1 0,-1-1,1 1,0 0,-1-1,1 0,0 1,0-1,0 0,0 0,1 0,-1 0,0 0,0-1,1 1,-1-1,0 1,1-1,-1 0,0 0,1 0,-1 0,1 0,0 0,332 14,-278-5,0-3,1-3,47-3,-93 0</inkml:trace>
  <inkml:trace contextRef="#ctx0" brushRef="#br0" timeOffset="845.255">0 734,'71'12,"0"-2,0-4,0-3,59-5,-34 1,16-21,-88 11</inkml:trace>
  <inkml:trace contextRef="#ctx0" brushRef="#br0" timeOffset="1266.552">1158 508,'-24'9,"0"2,1 0,0 2,1 1,1 0,-6 6,21-15,1-1,0 1,0 0,1 1,-1-1,1 1,0 0,0 0,1 0,0 0,0 1,1-1,-1 3,2-7,0 1,1-1,0 1,-1 0,1-1,0 1,0-1,1 1,-1 0,0-1,1 1,-1-1,1 1,0-1,0 0,0 1,0-1,1 0,-1 0,0 1,1-1,0 0,-1 0,1-1,0 1,0 0,0-1,0 1,0-1,1 1,-1-1,0 0,1 0,-1 0,1 0,1 0,8 1,0 1,0-2,0 1,1-2,-1 0,0 0,0-1,0-1,0 0,0 0,0-1,0-1,-1 0,0-1,1 0,1-2,12-3</inkml:trace>
  <inkml:trace contextRef="#ctx0" brushRef="#br0" timeOffset="1993.203">1976 170,'-3'20,"0"0,-1 0,-1-1,-1 1,0-1,-2 0,0-1,-1 0,-1 0,-10 13,10-15,-1 1,0-2,-1 0,-1 0,0-1,-1 0,0-2,-1 1,-1-2,1 0,-2-1,0 0,0-2,-16 6,28-11,0-1,0 0,0 0,-1-1,1 0,0 0,-1 0,1 0,-1-1,1 0,-1 0,1 0,0-1,-1 0,1 0,0 0,-1-1,1 0,0 0,0 0,0 0,0-1,1 0,-1 0,1 0,0-1,-1 1,2-1,-1 0,0 0,1 0,0-1,-3-4,4-2,1-1,0 1,1 0,0-1,1 1,0-1,1 1,0-1,1 1,0 0,1 0,0 1,1-1,0 1,0 0,1 0,1 0,0 1,0 0,0 0,1 1,1 0,4-4,-9 9,1-1,-1 1,1 0,0 0,0 0,0 0,0 1,0 0,1 0,-1 1,1-1,-1 1,1 0,-1 1,1-1,0 1,-1 0,1 0,-1 1,1 0,0 0,-1 0,0 1,1 0,-1 0,0 0,0 0,0 1,0 0,0 0,-1 0,1 1,-1 0,0-1,2 4,49 37,1-1,3-4,52 28,31 0,-119-62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9.00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118 53,'-38'-16,"35"16,0 0,0 0,0 0,-1 0,1 1,0-1,0 1,0-1,1 1,-1 0,0 1,0-1,0 0,1 1,-1-1,1 1,-1 0,1 0,-1 0,1 0,0 0,0 1,0-1,1 1,-1-1,0 1,1 0,0-1,-1 1,1 0,0 0,1 0,-1 0,0 0,1 0,0 0,0 0,-1 0,2 0,-1 2,-1-1,1 0,0 0,0 0,0 0,0 0,0 0,1 0,0 0,0 0,0 0,0-1,0 1,1 0,0-1,0 1,0-1,0 1,0-1,1 0,-1 0,1 0,0 0,0 0,0-1,0 1,1-1,-1 0,1 0,-1 0,1-1,2 2,1-4,-1 1,1-2,-1 1,1 0,-1-1,0-1,0 1,0-1,0 0,0 0,0 0,-1-1,0 0,1 0,-1 0,-1-1,1 0,-1 0,0 0,0 0,0-1,-1 1,0-1,0 0,0 0,-1 0,1-5,-1 9,0 0,0-1,0 1,-1 0,1-1,-1 1,0-1,0 1,0-1,0 0,0 0,0 1,-1-1,1 0,-1 0,0 0,0 1,0-1,0 0,0 0,-1 0,1 0,-1 1,0-1,0 0,0 1,0-1,0 0,-1 1,1 0,-1-1,1 1,-1 0,0 0,0 0,0 0,0 0,0 0,-1 0,1 1,0-1,-1 1,0 0,1-1,-1 1,-1 0,-3 2,1 0,-1 0,0 0,1 1,-1 0,1 1,0-1,0 1,0 0,0 1,0-1,1 1,-1 1,1-1,0 1,1-1,-1 1,1 1,0-1,0 1,0-1,1 1,0 0,0 0,0 1,1-1,0 1,1-1,-1 1,1-1,0 1,1 0,-1 0,2 3,-1-6,0 1,1-1,-1 0,1 0,0 0,1 0,-1 0,1-1,-1 1,1 0,0-1,1 1,-1-1,1 0,-1 1,1-1,0 0,0-1,0 1,1 0,-1-1,0 0,1 0,0 0,-1 0,1-1,0 1,0-1,0 0,0 0,0 0,0-1,0 1,1-1,-1 0,0-1,0 1,0 0,0-1,0 0,0 0,0 0,0-1,0 1,-1-1,2-1,0 1,1 0,-1-1,0 0,0 0,0 0,-1-1,1 1,-1-1,0 0,0 0,0-1,0 1,-1-1,0 0,0 0,0 0,0 0,-1-1,1-3,-2 6,0 0,0 0,0 0,-1 0,1-1,-1 1,0 0,0 0,0 0,-1-1,1 1,-1 0,1 0,-1 0,0 0,0 0,-1 0,1 0,-1 0,1 1,-1-1,0 0,0 1,0-1,0 1,0 0,-1 0,1 0,-1 0,1 0,-1 0,0 1,0-1,0 1,-1-1,-63-3,66 5,-1 1,1-1,-1 0,1 0,-1 1,1-1,0 0,-1 1,1-1,0 1,-1 0,1 0,0-1,0 1,0 0,0 0,-1 0,1 0,0 0,1 0,-1 0,0 1,0-1,0 0,1 0,-1 1,1-1,-1 0,1 1,-1-1,1 1,0-1,0 1,0-1,0 0,0 1,0-1,0 1,0-1,0 1,1-1,-1 0,1 1,6 13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8:59.9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231 1,'-127'20,"122"-18,-1 0,0 0,1 1,-1 0,1 0,0 0,0 0,0 1,1-1,-1 1,1 1,0-1,0 1,0-1,1 1,-1 0,1 0,1 1,-1-1,1 1,-1-1,0 6,1-3,0 0,1 1,0-1,0 0,1 1,0-1,0 1,1-1,0 0,1 1,0-1,0 0,1 0,-1 0,2 0,-1-1,1 1,1-1,-1 0,1 0,0 0,1-1,-1 0,1 0,1 0,-1-1,1 0,5 3,-2-3,-1-1,1 0,0-1,0 0,0-1,1 0,-1 0,1-1,-1 0,1-1,-1-1,1 1,-1-2,1 1,-1-1,0-1,0 0,0 0,0-1,0-1,-1 1,0-1,7-6,1-2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9:20.9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312 27,'-39'-17,"28"14,-1 1,0 0,0 1,0 0,0 1,0 0,0 1,0 0,0 1,0 1,0 0,1 0,0 1,-1 0,1 1,-4 3,8-2,1 0,0 0,0 1,1 0,0 0,0 0,1 1,0-1,0 1,0 0,1 0,1 1,-1-1,1 1,1-1,0 1,0-1,0 1,1 0,0 0,1-1,0 1,1 0,-1-1,2 0,-1 1,1-1,0 0,1 0,0 0,0-1,1 1,0-1,0 0,4 4,-1-1,0-2,1 1,0-1,0 0,1-1,0 0,0-1,1 0,-1 0,1-1,1-1,-1 0,0 0,1-1,0 0,0-1,0-1,5 0,50-17,-47 10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2:59:58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29 284,'340'0,"-142"27,-147-26,-51-1</inkml:trace>
  <inkml:trace contextRef="#ctx0" brushRef="#br0" timeOffset="650.158">1 481,'453'0,"-364"12,-81-14,-6 0</inkml:trace>
  <inkml:trace contextRef="#ctx0" brushRef="#br0" timeOffset="1566.46">311 1,'91'43,"-58"-24,-1 0,-1 2,0 1,-2 2,-1 1,9 11,51 55,-88-87,1-1,-1 1,0-1,0 1,0-1,-1 1,1-1,-1 1,0-1,0 1,0-1,0 0,-1 1,1-1,-1 0,0 0,0 0,0 0,0 0,-1-1,1 1,-1-1,1 0,-1 1,0-1,0 0,0 0,0-1,0 1,0-1,-1 1,0-1,-10 9,-230 226,169-167,75-69,2-5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0:15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5,'0'0,"0"-1,-1 1,1-1,-1 1,1 0,-1 0,1-1,-1 1,1 0,-1 0,1-1,-1 1,1 0,-1 0,1 0,-1 0,0 0,1 0,-1 0,1 0,-1 0,1 0,-1 0,1 0,-1 1,1-1,-1 0,1 0,-1 0,1 1,-1-1,1 0,-1 1,1-1,-1 0,1 1,0-1,-1 1,1-1,-1 0,1 1,0-1,0 1,-1-1,1 1,0-1,0 1,0 0,0-1,-1 1,1-1,0 1,0-1,0 1,0-1,0 1,0 0,0-1,1 1,-1 0,-6 39,6-39,0 200,39-32,-38-166,-1-1,1 1,0 0,0-1,0 0,0 1,1-1,-1 0,1 1,-1-1,1 0,0 0,0 0,0 0,0-1,0 1,0-1,0 1,1-1,-1 1,1-1,-1 0,1 0,-1-1,1 1,-1 0,1-1,0 1,-1-1,1 0,0 0,-1 0,1 0,0-1,-1 1,1-1,0 1,-1-1,1 0,2-1,7-10,0 0,-1-1,0 0,-1-1,-1 0,0 0,-1-1,0 0,-1-1,-1 1,-1-2,0 1,0-4,14-34,11-59,-28 114,-1-1,0 1,0-1,0 1,0 0,0 0,0-1,0 1,0 0,0 0,-1 0,1 0,0 0,0 0,-1 0,1 0,-1 1,1-1,-1 0,1 0,-1 0,0 1,0-1,1 0,-1 0,0 1,0-1,0 0,0 0,-1 1,1-1,0 0,0 0,-1 0,0 2,3 36,-4-27,1-1,0 1,1-1,0 1,1 0,1-1,-1 1,2-1,0 0,0 0,1 0,0 0,1 0,0-1,1 0,0 0,0 0,1-1,0 0,1 0,0-1,1 0,-1 0,8 4,-11-10,0-1,0 1,0-1,-1 0,1-1,0 1,0-1,0 0,0 0,0-1,0 1,0-1,0 0,0-1,0 1,0-1,-1 0,1 0,-1 0,1-1,-1 1,0-1,0 0,0 0,-1-1,1 1,-1-1,1 0,-1 0,0 0,-1 0,1 0,-1-1,0 1,0-1,0 0,-1 1,1-1,-1 0,0 0,0-2,42-164,-15 12,-29 159,1 0,0 0,0 1,0-1,-1 0,1 0,0 0,0 0,-1 0,1 0,0 0,-1 0,1 0,0 0,0 0,-1 0,1 0,0 0,0 0,-1 0,1 0,0 0,0 0,-1 0,1 0,0 0,0-1,-1 1,1 0,0 0,0 0,-1 0,1-1,0 1,0 0,0 0,0 0,-1-1,1 1,0 0,0 0,0-1,0 1,0 0,0 0,0-1,0 1,0 0,-1 0,1-1,0 1,0 0,1-1,-1 1,0 0,-10 22,6-3</inkml:trace>
  <inkml:trace contextRef="#ctx0" brushRef="#br0" timeOffset="4996.922">620 456,'5'0,"6"0,7 5,4 2,-1 4,0 0,-3 3,0 0,2-3,-3 1,-3-1</inkml:trace>
  <inkml:trace contextRef="#ctx0" brushRef="#br0" timeOffset="5429.114">818 372,'-5'5,"-2"6,-4 1,0 4,-3-1,1 1,-3 4,-2 2,0 3,0-3,2-1,5 1,-2-3,7-4,4-6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0:25.3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0 126,'0'357,"1"-393,1 0,2 0,1 0,2 1,1-1,2 2,2-1,0 2,3 0,15-28,25-2,-53 62,0 0,0 0,0 0,0 0,0 1,0-1,0 0,0 1,0-1,0 1,0 0,0 0,1 0,-1 0,0 0,0 0,0 1,0-1,0 1,0-1,0 1,0 0,0 0,0 0,0 0,0 0,-1 0,1 0,0 1,-1-1,1 1,-1-1,1 1,-1 0,0-1,0 1,1 0,2 5,0 1,-1-1,0 1,0-1,0 1,-1 0,0 0,-1 0,0 0,0 1,-1-1,0 0,0 5,0 0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0:25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30 226,'14'0,"10"0,5 0,3 0,1 0,-1 0,-1 0,-1 0,0 0,-1 0,-1 0,-9 0,-9 0</inkml:trace>
  <inkml:trace contextRef="#ctx0" brushRef="#br0" timeOffset="323.397">1 424,'5'5,"6"1,6 0,6-1,2-1,3-2,1-1,0 0,1-1,-1 0,0-1,0 1,-5-5,-7-2</inkml:trace>
  <inkml:trace contextRef="#ctx0" brushRef="#br0" timeOffset="1119.018">819 0,'5'24,"1"18,1 6,-2 0,-2-3,-1-5,0-5,-2-2,0-3,0-2,-5 0,-2-1,1 1,-4-6,0-10,1-8</inkml:trace>
  <inkml:trace contextRef="#ctx0" brushRef="#br0" timeOffset="1555.412">594 86,'1'-2,"1"0,-1 0,1 0,-1 0,1 1,-1-1,1 0,0 1,0 0,0-1,0 1,0 0,0 0,0 0,1 0,-1 1,0-1,0 1,1-1,-1 1,0 0,1-1,-1 1,0 1,2-1,-1 0,338-3,-257 3,-60 0</inkml:trace>
  <inkml:trace contextRef="#ctx0" brushRef="#br0" timeOffset="1954.668">594 593,'14'-4,"10"-3,6 1,2 1,0 2,0 1,0 1,-2 0,-1 1,0 1,0-1,-1 0,0 0,-5 0</inkml:trace>
  <inkml:trace contextRef="#ctx0" brushRef="#br0" timeOffset="5072.059">1356 480,'-4'0,"-1"-1,0 0,0 0,0 1,0-1,0 1,0 0,0 1,0-1,0 1,0 0,0 0,0 1,0-1,0 1,1 0,-1 1,1-1,-1 1,1 0,0 0,0 0,0 0,1 1,-1-1,1 1,0 0,0 0,0 0,0 1,1 0,0-1,1 0,0 0,0 1,0-1,0 0,1 0,0 1,0-1,0 0,0 1,1-1,0 0,0 0,0 1,0-1,1 0,-1 0,1 0,0 0,0-1,1 1,-1 0,1-1,-1 0,1 0,0 1,1-2,-1 1,0 0,1-1,-1 1,1-1,0 0,0 0,0-1,0 1,0-1,0 0,1 0,-1 0,0-1,0 1,1-1,-1 0,4 0,9-5</inkml:trace>
  <inkml:trace contextRef="#ctx0" brushRef="#br0" timeOffset="6159.676">1976 142,'-2'14,"-2"0,0-1,0 1,-2-1,1 0,-2 0,0-1,0 0,-1 0,0-1,-1 0,-1 0,0-1,0 0,-9 6,14-12,-15 18,-1-2,-1 0,-1-2,-1-1,0 0,-2-2,0 0,22-13,0 1,0-1,0 1,0-1,-1-1,1 1,0 0,-1-1,1 0,-1 0,0-1,1 1,-1-1,0 0,0 0,1 0,-1-1,0 0,1 0,-1 0,1 0,-1-1,1 1,0-1,-1 0,1-1,0 1,0-1,1 0,-1 0,1 0,-1 0,1 0,0-1,0 0,0 0,1 1,-1-2,0 0,1 0,0 0,0 0,0 0,0-1,1 1,0 0,0-1,1 1,-1-1,1 1,0-1,1 1,-1-1,1 1,0 0,1-1,-1 1,1 0,0 0,0 0,1 0,-1 0,1 0,0 1,0-1,1 1,-1 0,1 0,0 0,0 0,1 1,-1 0,1 0,-1 0,1 0,0 1,0 0,0 0,1 0,-1 0,0 1,1 0,-1 0,3 0,6 3,0 0,0 0,0 1,0 1,0 0,-1 1,0 0,0 1,0 1,-1 0,0 0,0 2,9 8,46 26,174 112,-203-143,-23-14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2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0 278,'43'-5,"34"-6,8-2,-1 2,-9 3,-13 2,-12 3,-10-4,-7 1,-4 0,-3 1,-5 3</inkml:trace>
  <inkml:trace contextRef="#ctx0" brushRef="#br0" timeOffset="246.892">338 24,'-4'43,"-12"38,-3 11,2-6,4-8,4-13,3-12,3-10,7-13,3-11</inkml:trace>
  <inkml:trace contextRef="#ctx0" brushRef="#br0" timeOffset="681.734">791 391,'-9'36,"-3"13,3 0,1 1,0 44,16-59,14-54,83-265,-78 229,1 2,3 1,2 1,2 2,32-33,-62 76,48-40,-51 45,-1 0,1 0,-1 1,1-1,0 1,-1-1,1 1,-1-1,1 1,0 0,-1 0,1 0,0 0,-1 0,1 0,0 0,-1 1,1-1,0 1,-1-1,1 1,-1-1,1 1,-1 0,1 0,-1 0,1 0,-1 0,0 0,0 0,1 0,-1 1,0-1,0 0,0 1,-1-1,1 1,0 0,79 248,-78-247,0 0,0 0,0 0,0 0,0-1,1 1,0-1,-1 0,1 0,0 0,0 0,0 0,0-1,0 1,0-1,1 0,-1 0,0 0,1 0,0 0,18 1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26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0 245,'17'0,"318"-1,-93-26,-214 34,-28-7,0 0,-1 0,1 0,0 0,-1 0,1 0,0 0,-1 0,1 0,0 0,-1 0,1 0,0 1,0-1,-1 0,1 0,0 0,0 1,-1-1,1 0,0 0,0 0,-1 1,1-1,0 0,0 1,0-1,0 0,-1 0,1 1,0-1,0 0,0 1,0-1,0 0,0 1,0-1,0 0,0 1,0-1,0 0,0 1,0-1,0 0,0 1,0-1,0 0,1 0,-1 1,0-1,0 0,0 1,0-1,1 0,-1 0,0 1,0-1,1 0,-1 0,0 0,0 1,1-1,-1 0,-14 4</inkml:trace>
  <inkml:trace contextRef="#ctx0" brushRef="#br0" timeOffset="365.319">57 471,'5'3,"1"1,0-1,0-1,0 1,1-1,-1 0,0 0,1-1,-1 0,1 0,0 0,-1-1,3 0,4 1,281-28,-211 27,-59 0</inkml:trace>
  <inkml:trace contextRef="#ctx0" brushRef="#br0" timeOffset="952.225">338 20,'3'-3,"0"1,0 0,0 1,0-1,0 0,0 1,0 0,0 0,1 0,-1 0,1 0,-1 0,0 1,1 0,-1 0,1 0,-1 0,1 0,-1 1,1 0,-1-1,0 1,1 0,-1 1,0-1,0 1,1 0,80 53,-3 11,-60-50,0 0,-1 2,-1 0,-1 1,0 1,-2 1,0 0,7 14,-21-31,1 0,-1-1,-1 1,1 0,0 0,-1 0,0 0,0 0,0 1,0-1,-1 0,0 0,0 1,0-1,0 0,-1 0,1 0,-1 1,0-1,0 0,-1 0,1 0,-1 0,0 0,0-1,0 1,-1-1,1 1,-1-1,0 0,0 0,0 0,0 0,0 0,-1-1,1 1,-1-1,0 0,-1 0,-383 205,364-190,6-1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42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57 114,'0'452,"0"-428</inkml:trace>
  <inkml:trace contextRef="#ctx0" brushRef="#br0" timeOffset="557.488">0 114,'33'-17,"-2"0,1 1,1 2,0 1,0 2,1 1,9 0,-39 9,-1 0,1 0,0 0,0 0,1 1,-1-1,0 1,0 0,0 1,0-1,0 1,0-1,0 1,0 0,0 1,0-1,-1 1,1 0,0-1,-1 2,0-1,1 0,-1 1,0-1,0 1,0 0,0 0,-1 0,1 1,-1-1,0 0,0 1,0 0,-1-1,1 1,-1 0,0 0,0 0,0 0,0 4,-1 1,-1 0,-1 1,0-1,0 0,-1 0,0 0,0 0,-1-1,0 1,-1-1,1 0,-2 0,1-1,-1 0,0 0,-1 0,0 0,0-1,-1 0,-153 96,153-98,6-3,0-1,0 0,0 1,0-1,0 1,0-1,0 1,0 0,0 0,0 0,1 0,-1 0,0 1,1-1,-1 0,0 1,1-1,0 1,-1 0,1-1,0 1,0 0,0 0,0 0,0 0,0 0,1 0,-1 0,1 0,-1 0,1 0,0 0,0 0,0 0,0 0,0 0,0 0,1 0,-1 1,1 0,79 54,-51-41,176 125,-185-130,-1-4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32.4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62 311,'-1'13,"-1"0,1 0,-2 0,0-1,0 1,-2-1,1 0,-1 0,-5 6,5-3,0 0,1 0,1 0,0 0,1 0,0 1,1-1,1 1,1-1,0 1,1-1,1 0,0 0,3 8,-5-20,0-1,0 1,-1-1,2 0,-1 1,0-1,0 0,1 0,-1 0,1 0,-1 0,1 0,0 0,0-1,0 1,0-1,0 1,0-1,1 0,-1 0,0 0,1 0,-1 0,0 0,1-1,-1 1,1-1,-1 0,1 1,0-1,-1-1,1 1,-1 0,1 0,-1-1,1 0,-1 1,0-1,1 0,-1 0,0 0,1 0,-1-1,0 1,0-1,0 1,0-1,0 0,110-118,-68 63,-22 90,-6 21,-14-42,1 0,0 0,1-1,1 1,0-1,0 0,1 0,0-1,1 0,0 0,0 0,1-1,5 4,-11-11,1-1,-1 1,0-1,1 1,0-1,-1 0,1 0,0 0,0 0,0 0,-1-1,1 1,0-1,0 0,0 0,0 0,0 0,0-1,0 1,0-1,0 1,-1-1,1 0,0 0,-1-1,1 1,0 0,-1-1,1 0,-1 1,0-1,0 0,0 0,1-1,67-86,-59 73,-1 0,-1 6,-1-1,0 0,-1 0,-1-1,1 0,-2 0,0 0,0-1,-1 0,-1 0,0 0,0 0,0-14,-7 9</inkml:trace>
  <inkml:trace contextRef="#ctx0" brushRef="#br0" timeOffset="848.415">1389 311,'-98'62,"19"11,77-70,0-1,0 0,1 1,-1-1,0 1,1-1,0 1,-1 0,1 0,0 0,1-1,-1 1,0 0,1 0,0 0,0 0,0 0,0 0,0 0,0 0,1 0,-1 0,1 0,0 0,0 0,0 0,0 0,1-1,-1 1,1-1,0 1,-1-1,3 2,61 24,-61-28,0 0,0 1,0 0,0-1,0 2,0-1,-1 0,1 1,0 0,-1 0,1 0,-1 0,1 0,-1 1,0-1,0 1,0 0,-1 0,2 2,-3-2,-2 1,1-1,0 1,-1-1,1 0,-1 1,0-1,0 0,0 0,0 0,-1 0,0 0,1 0,-1 0,0 0,0 0,0-1,-1 1,1-1,-1 0,1 0,-1 0,0 0,0 0,0 0,0-1,0 1,-1-1,1 1,-70 37,49-32</inkml:trace>
  <inkml:trace contextRef="#ctx0" brushRef="#br0" timeOffset="1100.447">1614 510,'-10'33,"-3"12</inkml:trace>
  <inkml:trace contextRef="#ctx0" brushRef="#br0" timeOffset="1613.993">1840 650,'77'-142,"-77"141,0 0,0 0,1 0,-1 1,1-1,-1 0,0 1,1-1,0 0,-1 1,1-1,-1 1,1-1,0 0,-1 1,1 0,0-1,-1 1,1-1,0 1,0 0,-1 0,1-1,0 1,0 0,0 0,-1 0,1 0,0 0,0 0,0 0,0 0,-1 0,1 0,0 0,0 1,0-1,-1 0,1 1,0-1,0 0,-1 1,1-1,0 1,-1-1,1 1,0 0,15 38,-12-26,-3-9,0 0,0-1,1 1,-1-1,1 1,0-1,0 0,0 0,0 0,1 0,-1 0,1-1,0 1,0-1,0 1,0-1,0 0,0 0,1 0,-1-1,0 1,1-1,0 0,-1 0,1 0,0 0,-1-1,1 0,0 1,0-1,0-1,-1 1,1 0,0-1,-1 0,1 0,0 0,-1 0,1-1,-1 1,1-1,-1 0,0 0,0 0,0 0,0-1,2-2,1-1,0 0,0 0,-1 0,0-1,-1 0,0 0,0 0,0-1,-1 1,0-1,0 0,-1 0,0 0,0 0,-1 0,0-1,0 1,-1 0,0 0,-1-6,-5-3</inkml:trace>
  <inkml:trace contextRef="#ctx0" brushRef="#br0" timeOffset="2279.751">1727 199,'0'0</inkml:trace>
  <inkml:trace contextRef="#ctx0" brushRef="#br0" timeOffset="6021.311">2489 904,'0'0,"0"1,-1-1,1 0,-1 0,1 1,-1-1,1 0,-1 0,1 0,-1 0,1 0,-1 0,1 0,-1 0,1 0,-1 0,1 0,-1 0,1 0,-1 0,1 0,-1 0,1-1,0 1,-1 0,1 0,-1-1,1 1,-1 0,1 0,0-1,-1 1,1-1,0 1,-1 0,1-1,0 1,0-1,-1 1,1-1,0 1,0 0,0-1,-1 1,1-1,0 1,0-1,0 1,0-1,0 1,0-1,0 1,0-1,0 1,0-1,1 1,-1-1,-4-17,0-1,1 1,1 0,1-1,0 1,2-1,0 0,1 1,1 0,0-1,2 1,1-3,3-9,1 1,2 0,1 1,1 0,1 1,1 0,2 2,0 0,2 1,15-14,30-4,-64 42,1-1,-1 1,1-1,-1 1,1 0,-1-1,1 1,-1 0,1 0,-1 0,1 0,-1 0,1 0,-1 1,1-1,-1 0,0 1,1-1,-1 1,1 0,-1-1,0 1,0 0,1 0,-1 0,0 0,0 0,0 0,0 0,0 0,0 0,0 1,0-1,-1 0,1 1,0-1,-1 0,1 1,-1-1,0 1,1-1,-1 1,0-1,0 1,0-1,0 1,0-1,0 2,0 6,-1 1,1 0,-2-1,1 0,-2 1,1-1,-1 0,0 0,-1 0,-3 5,-17 61,24-71,0 0,0 1,0-1,1 1,-1-1,1 0,0 1,1-1,-1 0,1 0,0 0,0 0,0 0,0 0,1-1,-1 1,1-1,0 0,0 1,1-1,-1-1,0 1,1 0,0-1,40 52,-43-53,-1 0,1 1,-1-1,0 0,0 1,0-1,0 0,0 1,0-1,0 0,0 1,0-1,0 0,-1 1,1-1,-1 0,1 0,-1 1,1-1,-1 0,0 0,0 0,1 0,-1 0,0 0,0 0,0 0,0 0,0 0,0-1,0 1,-1 0,1-1,0 1,0 0,-1-1,1 0,0 1,0-1,-1 0,1 0,0 1,-1-1,1 0,-62 4,47-7,0-1,1 0,0-2,0 1,1-2,-1 0,1-1,1 0,-1-1,2-1,-9-7,-43-27,-63-57,111 82</inkml:trace>
  <inkml:trace contextRef="#ctx0" brushRef="#br0" timeOffset="6768.821">2800 57,'16'2,"0"1,0 1,0 0,0 1,0 1,-1 0,0 2,-1-1,1 2,-2-1,1 2,-1 0,0 1,-1 0,-1 1,0 0,0 1,-1 0,-1 0,0 1,-1 0,0 1,-1 0,-1 0,0 1,2 13,-2-4,-1 0,-1 0,-2 1,0-1,-2 1,0 0,-2-1,-1 1,-1-1,-2-4,-2 0,0-1,-1 0,-1 0,0-1,-2-1,0 0,-1 0,-1-1,-1-1,0-1,-1 0,0 0,-2-2,-10 7,-69 23,73-38</inkml:trace>
  <inkml:trace contextRef="#ctx0" brushRef="#br0" timeOffset="15723.445">1191 1,'-48'62,"37"-50,1 1,0 1,1 0,0 0,1 1,1 0,0 1,1-1,1 1,0 0,1 1,1 1,-26 206,28-202,1-1,0 1,2-1,0 0,2 0,0 0,1 0,1 0,1-1,1 0,1-1,0 0,2 0,1 2,70 93,-75-108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4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0,'4'0,"8"0,5 0,5 0,4 0,2 0,1 0,0 0,1 0,-1 0,0 0,-1 0,1 0,-6 0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4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41,'20'-5,"15"-1,7 0,1 1,-2 2,-3 1,-4-4,-7-1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6.8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1,'-197'302,"189"-292,0 0,0 0,-1-1,0 0,-1-1,0 0,0-1,-1 1,0-2,0 0,0 0,-1-1,0 0,0-1,0-1,-1 0,1 0,-1-1,1-1,-1 0,0-1,-1 0,11-1,0 1,0-1,0 1,1-1,-1 0,0 0,0 0,1-1,-1 1,1-1,-1 1,1-1,0 0,-1 0,1 0,0 0,0 0,0-1,1 1,-1 0,0-1,1 1,0-1,0 0,0 0,0 1,0-1,0 0,0 0,1 0,0 0,-1 0,1 0,0 0,1 1,-1-1,0 0,1-2,34-110,-28 103,0 0,1 0,0 0,1 1,0 0,0 0,2 1,-1 1,9-6,-14 11,0 1,0-1,0 1,1 1,-1-1,1 1,-1 0,1 0,0 1,0 0,0 0,0 0,0 0,0 1,0 0,0 1,0-1,0 1,-1 0,1 1,0-1,0 1,4 2,-1 2,0 0,0 1,-1-1,0 2,-1-1,1 1,-1 0,-1 1,1 0,-2 0,3 4,28 37,-21-34,0-1,1 0,0-1,1-1,1-1,0 0,0-2,1 0,1-1,0-1,0 0,21 4,51 13,-72-22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1:55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26,'-14'34,"-10"25,-1 8,4-4,6-6,5-9,4-8,4-6,1-3,2-3,0-1,5-5,1-12,5-11,0-7</inkml:trace>
  <inkml:trace contextRef="#ctx0" brushRef="#br0" timeOffset="321.4">57 55,'241'-11,"24"-33,-215 45,-50-1,1 0,0 0,0 0,-1 0,1 0,0 0,0 0,0 0,-1 0,1 0,0 0,0 1,0-1,-1 0,1 0,0 1,-1-1,1 1,0-1,-1 1,1-1,0 1,-1-1,1 1,-1-1,1 1,-1 0,1-1,-1 1,0 0,1-1,-1 1,0 0,1 0,-1-1,0 1,0 0,0 0,0 0,0-1,0 1,0 0,0 0,0 0,0-1,0 1,0 0,-1 0,1-1,0 1,-1 0,1 0,0-1,-1 1,1 0,-1-1,-7 11</inkml:trace>
  <inkml:trace contextRef="#ctx0" brushRef="#br0" timeOffset="565.988">0 619,'34'0,"30"-5,9-1,-3 0,-9-4,-10 0,-8 2,-7 2,-6 2,-2-3,-1 0,-5 0</inkml:trace>
  <inkml:trace contextRef="#ctx0" brushRef="#br0" timeOffset="901.2">988 393,'-46'26,"17"-11,1 1,1 1,1 1,0 1,-9 11,33-29,0 0,0 1,0-1,0 1,0-1,0 1,1 0,-1 0,1 0,-1 0,1 0,0 0,-1 0,1 0,0 1,1-1,-1 0,0 1,1-1,-1 1,1-1,0 0,-1 1,1-1,0 1,1-1,-1 1,0-1,1 1,0-1,-1 0,1 1,0-1,0 0,0 0,0 1,1-1,-1 0,1 0,-1 0,1-1,-1 1,1 0,0 0,0-1,0 0,2 2,2 1,1 0,-1-1,1 0,0 0,0 0,1-1,-1 0,0 0,1-1,-1 0,1 0,-1-1,1 0,-1 0,1-1,-1 0,1 0,-1-1,0 0,1 0,-1-1,0 0,-1 0,1 0,0-1,3-3,4-7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7:57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35 481,'-1'-1,"1"1,-1 0,1-1,0 1,-1 0,1-1,-1 1,1 0,-1 0,1-1,-1 1,0 0,1 0,-1 0,1 0,-1 0,1 0,-1 0,1 0,-1 0,0 0,1 0,-1 0,1 0,-1 0,1 0,-1 1,1-1,-1 0,1 0,-1 1,1-1,-1 0,1 1,-1-1,1 0,0 1,-1-1,1 1,0-1,-1 1,1-1,0 1,0-1,-1 1,1-1,0 1,0-1,0 1,0-1,0 1,-1-1,1 1,0 0,0-1,0 1,1-1,-1 1,0-1,0 1,-6 40,6-41,-2 13,0-1,1 1,0-1,1 1,0 0,1-1,0 1,1-1,1 1,0-1,0 0,2 0,-1 0,1 0,1-1,0 0,1 0,0-1,0 0,1 0,7 7,-13-16,0 1,1-1,-1 0,0 0,1 0,-1 0,1 0,-1 0,1-1,-1 1,1-1,-1 0,1 1,0-1,-1 0,1-1,-1 1,1 0,0-1,-1 0,1 1,-1-1,1 0,-1 0,0 0,1-1,-1 1,0-1,0 1,0-1,0 0,2-1,53-72,-51 65,65-119,-71 128,0 1,0-1,0 1,0-1,0 1,0-1,0 1,1-1,-1 1,0-1,0 1,0 0,0-1,1 1,-1-1,0 1,0 0,1-1,-1 1,0 0,1-1,-1 1,0 0,1-1,-1 1,0 0,1 0,-1-1,1 1,-1 0,1 0,-1 0,1 0,-1 0,0 0,1 0,-1 0,1-1,-1 2,1-1,-1 0,1 0,-1 0,1 0,-1 0,0 0,1 0,-1 1,1-1,-1 0,1 0,-1 0,0 1,1-1,-1 0,0 1,1-1,-1 0,0 1,1-1,-1 0,0 1,10 33,-8-25,-2-3,1 1,0-1,0 1,0-1,1 0,0 0,0 0,1 0,-1 0,1 0,1 0,-1-1,1 0,0 1,0-2,1 1,-1 0,1-1,0 0,0 0,0 0,1-1,0 1,-1-1,1-1,0 1,0-1,0 0,1-1,-1 1,0-1,1 0,-1-1,1 1,0-2,9-4,-1-2,0 0,-1-1,0-1,0 0,0-1,-1 0,-1-1,0 0,0-1,-1-1,-1 0,0 0,-1-1,0 0,-1 0,-1-1,0 0,-1-1,2-7,7-56,-15 78,0 0,0 1,0-1,0 1,0-1,0 1,-1-1,1 1,0-1,0 1,0-1,-1 1,1-1,0 1,0-1,-1 1,1-1,-1 1,1 0,0-1,-1 1,1-1,-1 1,1 0,-1 0,1-1,-1 1,1 0,-1 0,1 0,-1-1,1 1,-1 0,1 0,-1 0,1 0,-1 0,0 0,1 0,-1 0,1 0,-1 0,1 1,-1-1,1 0,-1 0,1 0,-1 1,1-1,-1 0,1 1,-1-1,1 0,-1 1,1-1,0 0,-1 1,1-1,0 1,-1-1,1 1,0-1,0 1,-1-1,1 1,0-1,0 1,0 0,-10 13</inkml:trace>
  <inkml:trace contextRef="#ctx0" brushRef="#br0" timeOffset="1785.292">1163 395,'-12'1,"-1"-1,1 2,-1-1,1 2,0 0,0 0,0 1,0 1,1 0,-1 0,1 1,-5 4,15-9,-1 0,1-1,0 1,-1 0,1 0,0 0,0 0,0 0,0 0,0 0,0 0,0 1,1-1,-1 0,0 0,1 1,-1-1,1 1,-1-1,1 0,0 1,-1-1,1 1,0-1,0 1,0-1,0 1,0-1,0 1,1-1,-1 0,0 1,1-1,-1 1,1-1,0 0,-1 1,1-1,0 0,0 0,0 0,0 1,0-1,57 42,-45-35,-10-7,-1 0,0 1,1-1,-1 1,0 0,0-1,0 1,0 0,0 0,-1 0,1 0,-1 0,1 1,-1-1,0 1,0-1,0 0,0 1,0 0,0-1,-1 1,1-1,-1 1,0 0,0-1,0 1,0 0,0 0,0-1,-1 1,1-1,-1 1,0 0,0-1,0 1,0-1,0 0,-1 1,1-1,-1 0,0 0,1 0,-1 0,0 0,0 0,-1 0,-4 4,-1 0,1-1,-1 0,-1 0,1-1,-1 0,0 0,0-1,0 0,0-1,0 0,-1-1,-4 1,0-10,18 2</inkml:trace>
  <inkml:trace contextRef="#ctx0" brushRef="#br0" timeOffset="2040.62">1305 537,'-5'29,"-1"4,4-3,4-11,0-10</inkml:trace>
  <inkml:trace contextRef="#ctx0" brushRef="#br0" timeOffset="2290.157">1333 57,'0'0</inkml:trace>
  <inkml:trace contextRef="#ctx0" brushRef="#br0" timeOffset="2652.481">1474 735,'24'-34,"-1"-1,-2 0,-1-2,-2 0,10-29,-29 65,1-1,0 1,0 0,0 0,0 0,0-1,1 1,-1 0,0 0,1 0,-1-1,0 1,1 0,-1 0,1 0,0 0,-1 0,1 0,0 0,0 0,0 0,-1 0,1 0,0 1,0-1,0 0,0 1,1-1,-1 1,0-1,0 1,0-1,0 1,0 0,1-1,-1 1,0 0,0 0,1 0,-1 0,0 0,0 0,0 0,1 1,-1-1,0 0,0 1,0-1,0 1,1-1,-1 1,0 0,0-1,0 1,0 0,0 0,-1-1,1 1,0 0,0 0,0 0,-1 0,1 1,29 59,-28-52,2-1,-1 1,1-1,0 0,1 0,0 0,0-1,1 0,0 0,0 0,3 2,-8-9,0 1,0-1,0 1,0-1,0 0,0 1,0-1,1 0,-1 0,0 0,0 0,0 0,0 0,0 0,0-1,0 1,0 0,0 0,0-1,0 1,0-1,0 1,0-1,0 1,0-1,0 0,0 1,0-1,-1 0,1 0,0 0,-1 1,1-1,0 0,-1 0,1 0,-1 0,1 0,-1 0,0 0,0 0,1-1,17-48,30-172,-41 197</inkml:trace>
  <inkml:trace contextRef="#ctx0" brushRef="#br0" timeOffset="3336.707">2180 678,'-13'-113,"10"98,0 0,0 0,2-1,0 1,0-1,2 0,0 1,0-1,2 1,0 0,1 0,0-1,2 1,1 0,0 1,1 0,1 0,0 1,1 0,0 0,1 1,0 1,1 0,0 0,12-7,-22 17,0-1,0 1,0 0,0-1,0 1,1 0,-1 0,0 1,1-1,-1 0,1 1,-1 0,0-1,1 1,-1 0,1 0,-1 0,1 0,-1 1,1-1,-1 1,1 0,-1-1,0 1,0 0,1 0,-1 1,0-1,0 0,0 1,0-1,0 1,0 0,-1-1,1 1,0 0,-1 0,0 0,1 0,-1 1,0-1,0 0,0 0,0 1,-1-1,1 0,-1 1,1-1,-1 1,0-1,0 1,0-1,0 1,0 0,-39 144,99-74,-59-70,0-1,0 1,0-1,0 1,-1-1,1 1,-1 0,1-1,-1 1,0 0,0-1,0 1,-1 0,1-1,-1 1,1-1,-1 1,0 0,0-1,0 0,0 1,-1-1,1 0,0 1,-1-1,0 0,0 0,1 0,-1 0,0-1,0 1,-1 0,1-1,0 0,0 1,-1-1,1 0,-1 0,1 0,-1 0,-5 2,0 0,0-1,0 0,0 0,-1-1,1 0,-1 0,1-1,-1 0,1 0,0-1,-5-1,-15-3,1-1,0-2,1 0,-1-2,2-1,-1-1,2-1,-1-1,2-1,0-1,-8-9,13 5</inkml:trace>
  <inkml:trace contextRef="#ctx0" brushRef="#br0" timeOffset="4023.526">2547 114,'146'242,"-138"-230,-1 1,-1-1,0 1,0 0,-1 1,-1-1,0 1,-1 0,-1 0,0 0,-1 0,0 0,-1 0,-1 0,0 1,-1-1,-1 0,0 0,0-1,-2 1,-2 7,-4-1,0-1,0 1,-2-2,0 0,-2 0,0-2,0 1,-2-2,0 0,0-1,-2-1,1-1,-2 0,0-2,-3 2,-6 0</inkml:trace>
  <inkml:trace contextRef="#ctx0" brushRef="#br0" timeOffset="4803.994">995 1,'-12'6,"0"0,0 1,1 1,0-1,1 2,-1 0,2 0,-1 1,1 0,1 0,0 1,0 0,-4 11,-4 11,2 1,1 1,2 0,1 1,2 0,1 0,2 0,2 1,1 0,2 0,4 31,-4-46,2 1,0-1,1 0,1 0,1-1,1 1,1-1,1 0,1-1,1 0,0 0,1-1,2-1,0 1,0-2,2 0,0-1,1 0,10 6,-14-15,-1 0,1-1,1-1,-1 0,1 0,0-1,0-1,11 2,0-2</inkml:trace>
  <inkml:trace contextRef="#ctx0" brushRef="#br0" timeOffset="5702.532">2941 452,'19'80,"-4"1,-3 0,-4 1,-4 0,-3 2,-7-41,6-42,0 0,0-1,0 1,0 0,0 0,0-1,-1 1,1 0,0-1,0 1,-1 0,1-1,0 1,0-1,-1 1,1 0,-1-1,1 1,-1-1,1 1,-1-1,1 1,-1-1,1 0,-1 1,0-1,1 0,-1 1,1-1,-1 0,0 0,1 1,-1-1,0 0,1 0,-1 0,0 0,0 0,1 0,-1 0,0 0,1 0,-1-1,0 1,1 0,-1 0,0 0,1-1,-1 1,1 0,-1-1,0 1,1-1,-1 1,1-1,-1 1,1-1,-1 1,1-1,-3-4,0-1,1 0,-1 0,1 0,0-1,1 1,0 0,0-1,0 1,1 0,0-1,0 1,0-1,1 1,0-1,0 1,1 0,0 0,0-1,1-6,6-29,1-1,3 2,1-1,3 2,1 0,1 1,3 1,1 1,12-14,-23 34,1 1,0 0,1 1,1 1,0 0,1 1,0 1,1 0,0 2,1-1,0 2,1 1,7-2,-23 9,-1 0,1 1,0-1,0 1,0 0,0 0,0 0,0 0,0 1,0-1,0 1,0-1,0 1,0 0,0 1,-1-1,1 0,0 1,-1-1,1 1,-1 0,0 0,1 0,-1 0,0 0,0 0,0 1,-1-1,1 1,-1-1,1 1,-1 0,0-1,0 1,0 0,0 0,0 0,-1 0,1 0,-1 0,0 0,0 0,0 0,0 0,-1 0,1 0,-1 0,0 0,0 0,0-1,-1 3,-4 12,-1 1,-1-2,-1 1,0-1,-1-1,-1 1,0-2,-1 0,-1 0,0-1,-1 0,0-2,-1 1,0-2,-1 0,0-1,-1 0,-1-1,-7 8,22-15,0 1,1 0,-1 0,1 0,0 0,0 0,0 0,0 1,0-1,0 1,0-1,1 1,-1 0,1-1,0 1,0 0,0 0,0 0,0 0,1 0,-1 0,1 0,0 0,0 0,0 0,0 0,1 0,-1 0,1 0,0 0,0 0,0 0,0 0,0 0,1 0,-1-1,2 3,76 89,-66-82,0-1,0 0,1-1,0-1,1 0,0-2,1 1,-1-2,1 0,1 0,4-1,1-1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8:04.6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362 107,'-18'-14,"0"0,-2 2,1 1,-2 0,1 1,-1 2,-1 0,0 1,-1 0,20 6,0 0,-1 1,1-1,-1 1,0-1,1 1,-1 0,1 0,-1 0,1 1,-1-1,1 1,-1 0,1 0,-1 0,1 1,0-1,-1 1,1 0,0 0,0 0,1 0,-1 0,0 0,1 1,-1 0,1-1,0 1,0 0,0 0,0 0,0 0,1 1,-1-1,1 0,0 1,0-1,0 1,0-1,1 1,0 0,-1 16,1 0,1 0,1 1,1-1,1-1,1 1,0 0,6 11,0 6,65 179,-51-156,-3 1,-3 1,-2 1,7 57,-23-107,0 1,-2-1,1 1,-2-1,0 0,0 1,-1-1,-1 0,0-1,-1 1,-3 6,6-14,0-1,0 1,-1-1,1 0,-1 0,0 0,-1 0,1 0,-1-1,1 1,-1-1,0 0,0 0,0 0,-1-1,1 1,-1-1,1 0,-1-1,0 1,0-1,0 0,0 0,0 0,0-1,0 0,0 0,0 0,0 0,0-1,-4-1,3 1,0-1,1 1,-1-1,0-1,1 1,0-1,0 0,0 0,0-1,0 1,0-1,1 0,0 0,0-1,0 1,0-1,1 0,0 0,0 0,0 0,0-1,1 1,0-1,0 0,1 1,-1-1,1 0,1 0,-1 0,1 0,0 0,0 0,1 0,-1 0,1 1,1-1,-1 0,1 0,0 1,1-3,9-10</inkml:trace>
  <inkml:trace contextRef="#ctx0" brushRef="#br0" timeOffset="569.581">673 417,'-11'6,"-9"1,1 2,0 0,0 2,1 0,1 0,0 2,1 0,0 1,1 1,0 0,1 1,1 1,-5 8,16-21,1-1,0 1,-1 0,1 0,0-1,1 1,-1 0,1 0,-1 0,1 0,0 0,1 0,-1 0,1 0,0 0,0 0,0-1,0 1,1 0,-1-1,1 1,0-1,0 1,0-1,1 0,-1 0,1 0,0 0,-1 0,1-1,1 1,-1-1,0 0,0 0,3 1,1 2,0 0,1 0,0-1,-1 0,1-1,0 1,1-2,-1 1,1-1,-1 0,1-1,-1 0,1 0,0-1,0 0,-1-1,1 0,0 0,-1-1,1 0,-1 0,0-1,1 0,-1-1,-1 0,1 0,5-4,6-9,0 0,-1-1,-1-1,-1-1,-1 0,-1-1,0 0,-2-1,0-1,-2 0,0 0,-2-1,-1 0,0-1,-2 0,0-6,-2 18,0 0,-1-1,-1 1,0-1,0 1,-2-1,0 1,-1-8,1 16,1 0,-1 1,-1-1,1 0,-1 1,1-1,-1 1,0 0,-1 0,1 0,-1 0,0 0,0 0,0 1,0-1,-1 1,1 0,-1 0,0 0,0 0,0 1,0 0,0 0,-1 0,-2-1,0 3,0 1,0-1,0 1,0 1,0-1,0 1,0 1,1-1,-1 1,1 0,0 0,0 1,0 0,0 0,0 0,1 1,0 0,0 0,0 0,1 1,0 0,0-1,0 1,0 1,1-1,0 0,1 1,-1 0,1 0,-1 5,-2 11,1 0,0 0,2 0,1 0,0 0,2 0,1 1,0-1,2 0,1-1,0 1,2-1,8 20,-9-31,-1 0,1 0,1-1,0 1,0-1,1-1,1 0,-1 0,1 0,1-1,0-1,0 0,0 0,1-1,0 0,0 0,1-2,-1 1,1-1,0-1,0 0,5 0,28-17,-26 2</inkml:trace>
  <inkml:trace contextRef="#ctx0" brushRef="#br0" timeOffset="968.904">1209 304,'-15'33,"1"0,1 1,2 1,2 0,1 0,1 1,-1 34,8-63,0 0,0 0,0 0,1 0,0 0,1-1,0 1,0 0,0-1,1 1,0-1,0 0,0 0,1 0,0-1,0 1,1-1,-1 0,1 0,0 0,0-1,1 1,0-1,-1-1,1 1,1-1,-1 0,0 0,1-1,-1 0,1 0,0-1,-1 1,1-2,0 1,0-1,0 0,0 0,0 0,0-1,-1 0,1-1,0 0,-1 0,1 0,-1-1,1 0,2-2,1-4,0-1,0 1,-1-2,-1 0,0 0,-1 0,0-1,0 0,-1 0,-1-1,0 0,-1 0,0 0,-1 0,0-1,-1 1,-1-1,0 0,-1 1,-1-1,0 0,0 1,-2-1,-2-9,4 17,1 1,-1 0,-1-1,1 1,-1 0,0 0,0 0,0 1,-1-1,1 0,-1 1,-1-1,1 1,0 0,-1 0,0 1,0-1,0 1,0-1,-1 1,1 1,-1-1,0 1,0-1,0 1,0 1,0-1,0 1,0 0,-1 0,0 0,-27 3,2 3</inkml:trace>
  <inkml:trace contextRef="#ctx0" brushRef="#br0" timeOffset="1222.931">1096 614,'39'-14,"17"-5,3 1,-2 8,-7 11,-12 9,-7 4,-4-1,-3-2,1-4,0-2,0-3,2-6,-5-2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8:06.8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1 403,'4'0,"8"0,5 0,5 0,4 0,2 0,1-5,0-1,0-1,1 2,-1 2,0 6,-1 2,0 1,-9-1,-8-2</inkml:trace>
  <inkml:trace contextRef="#ctx0" brushRef="#br0" timeOffset="236.654">57 600,'34'10,"30"-2,8-2,-2-2,-8-2,-16-1</inkml:trace>
  <inkml:trace contextRef="#ctx0" brushRef="#br0" timeOffset="6489.845">706 64,'-9'-19,"-4"42,5 184,10-129,-1 200,8-188,-24-90,6-8</inkml:trace>
  <inkml:trace contextRef="#ctx0" brushRef="#br0" timeOffset="6903.946">424 7,'-7'-6,"7"6,16 3,430 0,-442-3,1-1,0 1,0 0,0 0,0 1,0 0,-1 0,1 0,0 0,-1 0,1 1,-1 0,1 0,-1 0,0 1,0 0,0-1,0 1,0 1,-1-1,1 0,0 2,4 11</inkml:trace>
  <inkml:trace contextRef="#ctx0" brushRef="#br0" timeOffset="7223.853">508 798,'2'1,"-1"1,0 0,0-1,1 1,-1-1,1 1,-1-1,1 1,-1-1,1 0,0 0,0 0,0 0,0 0,-1-1,1 1,0 0,0-1,0 0,1 1,-1-1,0 0,0 0,0 0,0 0,0 0,0-1,0 1,0-1,1 1,311-68,-203 57,-87 10</inkml:trace>
  <inkml:trace contextRef="#ctx0" brushRef="#br0" timeOffset="7659.045">1299 629,'-34'39,"28"-34,-71 83,75-86,1 1,-1 0,1-1,-1 1,1 0,0 0,0 0,0 0,1 0,-1 0,1 0,0 0,0 1,0-1,0 0,0 0,1 0,-1 0,1 0,0 0,0 0,0 0,0 0,0 0,1-1,-1 1,1 0,0-1,0 1,0-1,0 0,0 0,1 0,-1 0,1 0,3 2,1-1,0-1,0 0,0 0,0 0,0 0,0-1,1-1,-1 1,0-1,1 0,-1-1,0 0,0 0,1 0,-1-1,0 0,0-1,-1 1,1-1,0 0,-1-1,5-3,8-3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8:5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2527 30,'-20'236,"10"200,10-407,0 40,1 8,-3-1,-12 73,6-100,20-77,35-181,-37 167</inkml:trace>
  <inkml:trace contextRef="#ctx0" brushRef="#br0" timeOffset="287.774">2865 284,'-170'217,"56"-81,74-66,39-68,1 0,-1 0,1-1,-1 1,1 0,0 0,-1-1,1 1,0 0,0 0,0-1,1 1,-1 0,0 0,1-1,-1 1,1 0,0 0,-1-1,1 1,0-1,0 1,0-1,0 1,0-1,0 0,1 1,-1-1,0 0,1 0,-1 0,1 0,-1 0,1 0,-1 0,1 0,0-1,-1 1,1-1,0 1,1-1,193 28,-185-24,0 1,0 1,0 0,-1 0,0 1,0 0,-1 1,0 0,0 0,0 1,-1 0,-1 1,0-1,0 2,-1-1,0 1,-1 0,0 0,0 0,-2 1,2 5,18 22,-9-27</inkml:trace>
  <inkml:trace contextRef="#ctx0" brushRef="#br0" timeOffset="-1151.817">15 1,'-3'9,"0"0,1 0,0 1,0-1,1 1,0-1,1 1,0-1,0 1,1-1,2 6,-1 13,45 381,-32-307,3-1,23 66,6-72,-45-93,0 1,0-1,0 0,0 0,1-1,-1 1,1 0,-1-1,1 1,-1-1,1 0,0 0,0 0,0 0,0-1,-1 1,1-1,0 0,0 0,0 0,0 0,0 0,0 0,0-1,0 0,0 1,0-1,-1 0,1 0,0-1,-1 1,1-1,1 0,9-8,-2 0,1 0,-2-1,1-1,-1 0,-1 0,0-1,-1 0,0 0,-1-3,3-1,103-236,-90 193,-18 105,-7-30,1-1,1 0,0 1,1-1,0 0,1 0,1 0,0 0,1 0,1 0,0-1,0 0,2 0,-1 0,2-1,0 0,0 0,1-1,0 0,1-1,7 6,-10-10,1 0,0-1,0 0,1 0,-1-1,1 0,0-1,0 0,0 0,1-1,-1 0,0-1,1 0,0 0,-1-1,1 0,-1-1,1 0,-1-1,1 1,-1-2,0 0,0 0,0 0,0-1,0 0,-1-1,21-16,-1-2,-2-1,0 0,-1-2,-2-1,-1-1,-1-1,-1-1,-2 0,-1-2,-1 0,-2-1,-1 0,-2-1,3-18,21-171,-33 202,-1-1,0 1,-2-1,0 1,-2 0,0-1,-2 1,-1-5,6 25,0 1,0-1,0 1,0-1,0 1,0 0,0-1,0 1,0-1,0 1,0 0,0-1,0 1,0-1,0 1,0 0,-1-1,1 1,0-1,0 1,0 0,-1-1,1 1,0 0,0-1,-1 1,1 0,0-1,-1 1,1 0,0 0,-1 0,1-1,-1 1,1 0,0 0,-1 0,1 0,-1-1,1 1,0 0,-1 0,1 0,-1 0,1 0,0 0,-1 0,1 0,-1 1,1-1,0 0,-1 0,1 0,-1 0,1 0,0 1,-1-1,1 0,0 0,-1 1,1-1,0 0,-1 1,1-1,-9 27,7-6</inkml:trace>
  <inkml:trace contextRef="#ctx0" brushRef="#br0" timeOffset="-800.229">1511 678,'-2'17,"2"-1,0 1,0-1,2 1,0-1,1 0,0 0,2 0,0 0,0 0,2-1,0 0,0-1,1 1,1-1,4 4,-10-15,0 0,0 1,1-1,-1 0,1 0,0-1,-1 1,1-1,0 0,1 0,-1 0,0-1,0 1,1-1,-1 0,1 0,-1-1,1 1,-1-1,1 0,0 0,-1-1,1 1,-1-1,1 0,-1 0,0-1,1 1,-1-1,0 0,0 0,0 0,0-1,0 1,-1-1,1 0,-1 0,0 0,0-1,0 1,0-1,1-1,6-7,0 0,-1 0,-1-1,0 0,-1 0,0-1,-1 0,-1 0,0-1,-1 0,0 1,-1-1,-1 0,0-1,-1 1,-1-13,-2 20,0 0,-1 0,1 1,-1-1,-1 1,0 0,0 0,0 0,-1 0,1 1,-2 0,1 0,-1 0,0 1,0-1,0 1,-1 1,0-1,0 1,0 1,0-1,-5-1,7 3,-1 0,1 0,-1 0,0 1,0 0,0 0,0 0,0 1,0 0,0 0,0 1,0-1,0 1,1 1,-1-1,0 1,0 0,1 0,-1 0,1 1,0 0,0 0,0 0,0 1,0 0,1 0,-1 0,1 0,0 1,-1 1,-25 46,20-27</inkml:trace>
  <inkml:trace contextRef="#ctx0" brushRef="#br0" timeOffset="-499.57">1991 1018,'0'-1,"-1"1,1-1,0 1,-1-1,1 1,0 0,-1-1,1 1,0 0,-1 0,1-1,0 1,-1 0,1 0,-1-1,1 1,-1 0,1 0,-1 0,1 0,-1 0,1-1,-1 1,1 0,0 0,-1 0,1 1,-1-1,1 0,-1 0,1 0,-1 0,1 0,-1 0,1 1,-1-1,1 0,0 0,-1 1,1-1,-1 0,1 1,0-1,-1 0,1 1,0-1,0 0,-1 1,1-1,0 1,0-1,0 1,-1-1,1 1,0-1,0 0,0 1,0-1,0 1,0-1,0 1,0 0,4-43,7-11,4 1,1 0,3 1,2 1,2 0,9-10,-32 59,0 0,0-1,0 1,0 0,1 0,-1 0,0 0,1 0,-1 0,0 0,1 0,-1 0,1 0,0 0,-1 0,1 1,0-1,0 0,-1 0,1 0,0 1,0-1,0 1,0-1,0 0,0 1,0 0,0-1,0 1,0 0,0-1,0 1,0 0,0 0,0 0,1 0,-1 0,0 0,0 0,0 0,0 0,0 1,0-1,0 0,0 1,0-1,0 1,0-1,0 1,0 0,0-1,0 1,0 0,-1-1,1 1,0 0,6 72,-7-47</inkml:trace>
  <inkml:trace contextRef="#ctx0" brushRef="#br0" timeOffset="1330.581">4249 763,'-8'-6,"0"1,-1 0,1 0,-1 1,0 0,0 1,0 0,-1 0,1 1,-1 0,0 1,1 0,-1 1,0 0,0 0,1 1,-1 0,1 1,-1 0,1 0,-1 1,1 0,0 1,0 0,1 0,-1 1,1 0,-4 4,1 4,0 0,1 1,1 0,0 1,1 0,0 1,1-1,1 1,1 1,0-1,1 1,1 0,0 0,2 0,0 0,1 16,1-27,-1-1,2 1,-1-1,1 0,0 0,0 0,0 0,1 0,-1 0,1 0,1-1,-1 1,0-1,1 0,0 0,0-1,0 1,1-1,-1 0,1 0,0 0,-1 0,1-1,1 0,-1 0,0 0,0-1,1 0,-1 0,1 0,-1-1,1 1,-1-1,1-1,-1 1,1-1,-1 0,0 0,1 0,3-3,19-8,0-2,-1-1,-1-1,-1-1,0-1,-1-2,-1 0,-1-1,-1-1,-1-2,-1 0,-1-1,14-25,46-87,-77 137,0 0,0 1,0-1,-1 1,1-1,0 0,0 1,0-1,-1 1,1 0,0-1,-1 1,1 0,-1-1,1 1,0 0,-1 0,0-1,1 1,-1 0,1 0,-1 0,0 0,0 0,1-1,-1 1,0 0,0 0,0 0,0 0,0 0,0 0,0 0,-1 0,1 0,0-1,0 1,-1 0,1 0,0 0,-1 0,1-1,-1 2,1 5,1 4,1 1,0 0,1-1,0 0,1 1,0-1,1-1,0 1,1-1,0 0,1 0,0 0,0-1,1 0,0 0,0-1,1-1,0 1,1-1,0-1,0 1,0-2,1 1,0-1,104 42,-93-40</inkml:trace>
  <inkml:trace contextRef="#ctx0" brushRef="#br0" timeOffset="5350.546">5067 594,'-67'196,"-25"33,134-283,142-308,-183 363,-1-1,0 0,0 1,1-1,-1 0,0 1,0-1,1 0,-1 0,0 1,1-1,-1 0,0 0,1 0,-1 1,0-1,1 0,-1 0,1 0,-1 0,0 0,1 0,-1 0,1 0,-1 0,0 0,1 0,-1 0,1 0,-1 0,0 0,1 0,-1 0,1 0,-1-1,0 1,1 0,-1 0,0 0,1-1,-1 1,0 0,0-1,1 1,-1 0,0 0,0-1,1 1,-1 0,0-1,0 1,0-1,1 1,-1 0,0-1,0 1,0-1,0 1,0-1,2 40,-2-35,0 19,1-1,0 0,2 0,1 0,1 0,4 12,-7-27,1 0,-1-1,1 1,1-1,-1 0,1 0,0 0,0 0,1 0,0-1,0 0,0 0,0 0,1-1,0 0,0 0,0 0,0-1,1 0,-1 0,1-1,2 1,-1-3,-1 0,1-1,-1 1,1-2,-1 1,0-1,1 0,-1-1,0 0,0 0,0 0,-1-1,1 0,-1 0,0-1,0 1,-1-2,1 1,-1 0,0-1,0 0,-1 0,0 0,1-3,-2 6,5-9,1 0,-2 0,0-1,0 0,-1 0,-1-1,0 1,-1-1,-1 0,0 0,-1-1,0 1,-1-9,4 32,1 3</inkml:trace>
  <inkml:trace contextRef="#ctx0" brushRef="#br0" timeOffset="5948.492">5942 651,'-14'7,"2"1,-1 1,1 0,0 1,1 0,0 1,0 0,2 0,-1 1,1 1,1 0,0 0,1 0,1 1,-4 11,9-21,0 0,0 0,1 0,-1 0,1 1,0-1,1 0,-1 0,1 0,-1 0,1 0,1 0,-1 0,0 0,1 0,0 0,0-1,0 1,0-1,1 1,-1-1,1 0,0 0,0 0,0 0,0-1,1 1,-1-1,1 0,-1 0,1 0,0 0,0 0,0-1,0 0,0 0,0 0,0 0,0-1,0 0,0 0,0 0,0 0,1 0,19-7,-1-1,0-1,-1-1,0 0,0-2,-1-1,-1 0,0-2,-1 0,-1-1,0-1,-1-1,-1 0,4-6,-3 7,0-2,-1 1,-1-2,-1 0,-1-1,0 0,-2-1,0 0,-2-1,0 0,-2-1,-1 0,0 0,-2 0,-1 0,0-1,-2 0,-1 1,-1-1,-4-23,4 42,-1 0,0 0,0 0,0 0,-1 1,0-1,0 1,0-1,-1 1,1 0,-1 0,0 1,-1-1,1 1,-1 0,0 0,0 1,0-1,-1 1,1 0,-1 0,0 1,1 0,-1 0,0 0,0 1,-1 0,1 0,0 0,0 1,0 0,-1 0,1 0,0 1,0 0,0 0,0 1,-4 1,1 3,-1 0,1 0,0 1,0 0,1 1,0 0,0 0,1 0,0 1,0 1,1-1,0 1,1 0,0 0,1 0,0 1,0 0,1 0,0 4,-1 5,0 1,1-1,2 1,0 0,1 0,1-1,1 1,1 0,0-1,3 3,3 6,2-1,1-1,1 0,1-1,1 0,2-1,0-1,2 0,0-2,2 0,0-1,2-2,0 0,1-1,1-1,0-2,1 0,1-2,14 5,-28-13,1 0,0-1,0 0,0-1,0-1,0-1,1 0,-1 0,0-1,1-1,-1-1,0 0,6-2,-2-3</inkml:trace>
  <inkml:trace contextRef="#ctx0" brushRef="#br0" timeOffset="15086.74">7550 707,'19'1,"-1"-1,0-1,1-1,-1 0,0-1,0-1,0-1,0-1,-1 0,0-1,0-1,-1 0,0-2,0 1,-1-2,-1 0,0-1,0-1,7-8,-16 13,0 0,-1 0,0-1,-1 1,0-1,0 0,-1 0,0 0,0 0,-1 0,0-1,-1 1,0 0,0 0,-1-1,0 1,-1 0,0 0,-1 0,1 0,-2 1,1-1,-1 1,-3-5,1 8,0 1,0 0,-1 0,0 0,1 1,-1 0,0 1,0-1,0 1,-1 1,1-1,-1 1,1 0,0 1,-1 0,1 0,-1 1,1 0,-1 0,1 0,0 1,0 1,0-1,0 1,0 0,0 0,1 1,-1 0,1 0,0 1,-2 1,-8 8,0 0,1 1,1 0,0 1,1 1,1 0,0 0,1 2,1-1,1 1,1 1,0 0,2 0,0 0,1 1,2-1,0 1,0 0,2 16,1-29,1 0,0-1,0 1,1 0,0-1,0 0,0 1,1-1,0 0,1 0,0 0,0-1,0 1,1-1,0 0,0 0,0-1,1 1,0-1,0 0,0-1,1 0,0 0,-1 0,1-1,1 0,-1 0,0 0,1-1,-1-1,7 2,8 0,1-1,-1-1,1-1,-1-1,1-1,-1-1,0-1,0-1,0-1,-1 0,1-2,-2-1,1 0,-1-1,-1-2,0 0,0-1,16-15,-8 5,-3 2</inkml:trace>
  <inkml:trace contextRef="#ctx0" brushRef="#br0" timeOffset="15571.746">8623 396,'-81'79,"8"-8,3 2,-50 69,102-110,32-37,164-163,-136 128,116-89,-157 127,1 1,-1-1,1 1,-1-1,1 1,0 0,0 0,0 0,-1 0,1 0,0 1,0-1,0 0,0 1,1-1,-1 1,0 0,0 0,0 0,0 0,0 0,0 0,0 0,0 1,0-1,0 1,0 0,0-1,0 1,0 0,0 0,0 0,-1 1,1-1,0 0,-1 1,1-1,-1 1,1-1,-1 1,0-1,0 1,0 0,0 0,0 0,0 0,0 0,0 0,-1 0,1 0,-1 0,0 0,-12 111,-1-52,11-57,0 1,1-1,0 0,0 0,0 1,0-1,1 0,-1 1,1-1,1 1,-1-1,0 0,1 1,0-1,0 0,0 1,1-1,-1 0,1 0,0 0,0 0,0 0,1-1,0 1,-1-1,1 1,0-1,1 0,-1 0,0-1,1 1,0-1,-1 1,1-1,0 0,0 0,0-1,1 1,-1-1,0 0,5 0,4-3,0-1,0 0,-1-1,1-1,-1 0,0 0,0-2,-1 1,0-1,0-1,0 0,-1 0,7-9,8-5,-1-1,-1-2,-2 0,0-1,-2-1,-1-1,-1-1,9-20,-4 3,-15 34</inkml:trace>
  <inkml:trace contextRef="#ctx0" brushRef="#br0" timeOffset="16239.054">9441 622,'71'-38,"-46"26,0 0,-1-2,-1 0,-1-2,0 0,-1-2,0 0,12-16,-31 32,1 0,-1 0,0-1,-1 1,1 0,0-1,-1 1,1-1,-1 1,0-1,0 0,0 1,0-1,0 0,-1 0,1 0,-1 0,0 0,1 1,-2-1,1 0,0 0,0 0,-1 0,0 0,1 0,-1 1,0-1,-1 0,1 1,0-1,-1 0,1 1,-1 0,0-1,0 1,0 0,0 0,0 0,0 0,-1 0,1 1,-1-1,1 1,-1 0,1-1,-1 1,-1 0,-8 0,0 1,0 0,0 1,1 1,-1-1,0 2,0 0,1 0,-1 1,1 0,0 1,1 0,-1 1,1 0,0 1,0 0,1 1,0 0,0 0,-4 6,2-5,1 1,0 0,0 0,1 1,1 0,-1 1,2 0,0 0,0 0,1 1,0 0,2 1,-1-1,2 1,-1-1,2 1,0 0,0 13,3-22,0-1,0 1,0-1,1 0,-1 1,1-1,0 0,0 0,1 0,-1 0,1 0,0-1,0 1,0-1,1 0,-1 0,1 0,-1 0,1 0,0-1,0 0,0 0,1 0,-1 0,3 0,117 22,-95-23,0-1,-1-1,1-1,0-2,-1-1,1-1,-2-2,1-1,-1-1,10-5,-10 3,0-1,-1-1,-1-1,0-1,-1-1,-1-2,-1 0,2-3,-11 10,0-1,0-1,-2 1,1-2,-2 0,0 0,-1-1,0 0,-1-1,-1 1,-1-2,0 1,-1-1,2-15,-7 29,0 1,0-1,-1 1,1 0,-1-1,0 1,0 0,0-1,0 1,0 0,-1 0,1 0,-1 0,0 0,0 0,0 1,0-1,0 1,-1-1,1 1,-1 0,0 0,1 0,-1 0,0 0,0 1,0-1,-1 1,1 0,0 0,0 0,-1 0,1 1,0-1,-1 1,1 0,-1 0,1 0,0 0,-1 1,1-1,-1 1,1 0,0 0,0 0,-3 2,-2-2,-1 1,0 0,1 1,-1 0,1 0,0 1,0 0,0 0,1 1,-1 0,1 0,1 1,-1 0,1 0,-1 1,2-1,-1 1,1 1,0-1,1 1,-1 0,2 0,-3 5,6-10,1 0,-1 0,0 0,1 1,0-1,0 0,0 0,0 0,0 0,0 0,1-1,0 1,-1 0,1 0,0-1,0 0,1 1,-1-1,0 0,1 0,-1 0,1 0,0 0,0-1,-1 1,1-1,0 0,3 1,91 18,-92-20,3 1,11 0,0 1,0 1,0 1,0 0,-1 1,1 2,15 7,-31-13,0 1,-1-1,0 1,1 0,-1 0,0 0,0 0,0 0,0 1,0-1,0 0,-1 1,1-1,-1 1,0 0,0 0,0-1,0 1,0 0,-1 0,1 0,-1 0,0 0,0 0,0 0,0 0,0 0,-1 0,1 0,-1-1,0 1,0 0,0 0,0 0,0-1,0 1,-2 1,-71 88,48-59,18-17</inkml:trace>
  <inkml:trace contextRef="#ctx0" brushRef="#br0" timeOffset="16770.741">10909 396,'-33'10,"-1"1,2 2,0 2,1 0,0 2,1 2,-12 10,30-23,1 0,-1 1,1 1,0 0,1 0,0 1,0 0,1 1,0 0,1 0,0 1,1 0,0 0,1 1,0 0,0 0,1 0,1 1,1 0,-1 3,4-14,0 1,0-1,1 1,-1-1,1 1,0-1,-1 0,1 1,0-1,0 0,1 0,-1 0,0 0,1 0,-1 0,1 0,0 0,0-1,-1 1,1 0,0-1,1 0,-1 1,0-1,0 0,0 0,1 0,-1-1,0 1,1 0,-1-1,1 0,-1 1,1-1,-1 0,1 0,90-15,-66 4,-1-1,-1-2,0 0,-1-2,0 0,-2-2,0-1,-1 0,12-16,-32 35,20-23,0 1,2 2,0 0,1 1,10-5,-33 23,0 1,1-1,-1 0,0 0,1 0,-1 1,0-1,1 1,-1-1,0 1,1 0,-1-1,1 1,-1 0,1 0,-1 0,1 0,-1 0,1 0,-1 1,1-1,-1 0,0 1,1-1,-1 1,1-1,-1 1,0 0,0 0,1-1,-1 1,0 0,0 0,0 0,0 0,0 1,0-1,0 0,0 0,-1 0,1 1,0-1,-1 0,1 1,-1-1,1 1,-1-1,0 1,0-1,0 1,1-1,-1 1,-1-1,1 0,0 1,1 21,-2 0,0 0,-1 0,-2 0,0 0,-1-1,-7 16,2 1,-78 327,80-338,0-1,-2 0,-1 0,-1-1,-1-1,-1 0,-5 4,16-24,0 0,-1 0,0 0,1-1,-2 1,1-1,0 0,-1 0,0-1,0 1,0-1,0 0,0-1,-1 1,1-1,-1 0,0 0,0-1,1 0,-1 0,0 0,0-1,0 0,0 0,0 0,0-1,0 1,-5-3,7-2,1 0,0 0,0-1,0 1,1-1,-1 0,2 0,-1 0,0 0,1 0,0 0,1 0,-1 0,1-1,0 1,1 0,0 0,0 0,0 0,2-5,8-34,2 1,2 0,3 1,1 0,1 2,3 0,26-35,2-9,-32 52</inkml:trace>
  <inkml:trace contextRef="#ctx0" brushRef="#br0" timeOffset="17340.052">11558 340,'-33'39,"18"-16,1 0,1 0,2 1,0 1,2 0,0 0,2 1,-4 24,10-47,1 0,0 0,-1 0,1 0,0 0,1 0,-1 0,0 0,1 0,0 0,0 0,-1 0,2 0,-1 0,0-1,1 1,-1 0,1-1,0 1,-1-1,1 0,1 0,-1 1,0-1,0-1,1 1,-1 0,1 0,0-1,-1 0,1 1,0-1,0 0,0-1,-1 1,1 0,0-1,0 1,0-1,0 0,1 0,-1 0,0-1,0 1,-1-1,1 1,0-1,0 0,0 0,0-1,1 0,18-7,0 0,-1-2,0-1,-1 0,0-2,-1 0,-1-1,0-1,-1-1,-1 0,0-1,12-20,30-28,-42 49,0 1,1 0,1 2,0 0,1 1,18-9,-35 20,-1 1,1 0,0 0,0 0,0 0,0 0,0 0,0 0,0 1,0-1,0 1,0-1,0 1,0 0,0 0,0 0,0 0,0 0,1 1,-1-1,0 0,0 1,0 0,0-1,0 1,0 0,-1 0,1 0,0 0,0 1,-1-1,1 0,0 1,-1-1,0 1,1-1,-1 1,0 0,0 0,0 0,0-1,0 1,0 0,0 0,-1 0,1 0,-1 1,1-1,-1 0,0 0,0 0,0 0,0 0,0 1,-47 314,35 43,9-336,-1-1,-1 0,-1 1,-1-2,0 1,-12 20,16-35,-1-1,0 0,-1 0,1 0,-1 0,0-1,-1 0,0 0,0-1,0 1,-1-1,1-1,-1 1,0-1,0 0,-1-1,1 1,-1-1,0-1,0 0,-5 1,9-2,-1 1,0-1,1-1,-1 1,0-1,1 0,-1 0,0 0,1-1,-1 1,0-1,1 0,-1 0,1-1,-1 0,1 1,0-1,0-1,0 1,0-1,0 1,0-1,1 0,-1-1,1 1,0 0,0-1,0 0,1 0,-1 0,1 0,0 0,0 0,0-1,1 1,-1-1,1 1,0-1,0-2,2-8,0 0,1 0,1 0,0 1,1-1,1 1,0 0,1 0,0 1,1 0,1 0,0 0,1 1,5-6,15-19,2 2,1 2,1 0,2 2,1 2,1 2,2 1,0 1,2 3,0 1,2 2,0 2,1 2,0 2,33-5,-42 12,-7 3</inkml:trace>
  <inkml:trace contextRef="#ctx0" brushRef="#br0" timeOffset="23273.617">100 1666,'68'-20,"-20"4,1 2,0 2,1 3,0 1,1 3,15 2,1535 6,-1369-31,237 26,-208-24,530 25,1505 1,-1917-28,383 27,-425-26,725 27,-780-12,174-7,31-7,208-3,1295 30,-1965-1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8:15.5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314 83,'-14'-7,"-9"-6,0 2,-1 0,0 1,0 2,-1 0,0 2,-17-2,38 8,1 0,0 0,0 0,0 0,-1 0,1 1,0 0,0-1,0 1,0 0,0 1,0-1,0 0,0 1,1 0,-1 0,0 0,1 0,0 0,-1 0,1 0,0 1,0-1,0 1,0 0,1 0,-1-1,1 1,0 0,0 0,0 0,0 0,0 1,0-1,-6 116,7-106,20 188,71 60,9 35,-88-241,-1-13,-2 1,-3 0,-1 0,-1 21,-4-49,-10 86,9-98,0 0,-1 0,1 0,0 0,-1 0,0-1,0 1,0 0,0-1,0 0,0 1,0-1,-1 0,1 0,-1 0,0-1,0 1,1-1,-1 1,0-1,0 0,0 0,0 0,-1 0,1-1,0 0,0 1,0-1,-4 0,-1-2,-1 1,1-1,-1-1,1 0,0 0,0 0,0-1,0 0,1-1,-1 0,1 0,1 0,-1-1,1 0,0-1,0 1,0-1,1 0,0 0,1-1,0 1,0-1,0 0,1 0,0-1,-4-17</inkml:trace>
  <inkml:trace contextRef="#ctx0" brushRef="#br0" timeOffset="3487.591">426 479,'-6'12,"1"-1,0 2,1-1,1 1,-1-1,2 1,0 0,1 0,0 0,1 0,0 0,1 0,0 0,1 0,1 0,3 9,-6-20,0 0,1 0,-1-1,1 1,0 0,-1 0,1-1,0 1,0-1,0 1,0-1,0 1,0-1,1 1,-1-1,0 0,1 0,-1 0,1 0,-1 0,1 0,0 0,-1 0,1 0,0-1,-1 1,1-1,0 1,0-1,0 0,0 0,-1 0,1 0,0 0,0 0,0 0,0-1,-1 1,1-1,0 1,0-1,-1 0,1 1,0-1,-1 0,1 0,-1 0,1 0,-1-1,70-90,-71 92,0-1,0 1,0-1,1 1,-1 0,0-1,0 1,1-1,-1 1,0 0,1-1,-1 1,0 0,1 0,-1-1,0 1,1 0,-1 0,1 0,-1-1,1 1,-1 0,0 0,1 0,-1 0,1 0,-1 0,1 0,-1 0,1 0,-1 0,1 0,-1 0,0 0,1 0,-1 0,1 1,-1-1,1 0,-1 0,0 0,1 1,-1-1,0 0,1 1,-1-1,0 0,1 1,-1-1,0 0,1 1,-1-1,0 0,0 1,0-1,1 1,-1-1,0 1,0-1,0 1,7 35,-5-22,-1-9,0-1,0 1,0 0,1-1,-1 1,1-1,0 1,0-1,1 0,-1 0,1 0,0 0,0 0,1-1,-1 1,1-1,-1 0,1 0,0 0,0-1,0 1,1-1,-1 0,1 0,-1-1,1 1,-1-1,1 0,0 0,0-1,0 1,-1-1,1 0,0 0,0-1,0 1,-1-1,1 0,0-1,-1 1,1-1,3-1,2-4,1 1,-1-2,-1 1,1-1,-1-1,-1 0,1 0,-2-1,1 1,-1-2,-1 1,0-1,0 0,-1 0,-1-1,1 0,-2 1,0-1,0 0,-1-1,-1 1,0-10,-4-1,-3 5</inkml:trace>
  <inkml:trace contextRef="#ctx0" brushRef="#br0" timeOffset="4071.272">1103 676,'-16'10,"0"1,0 1,1 1,1 0,0 0,1 2,0-1,1 2,-2 3,13-17,-1 0,1 0,0 0,-1 0,1 0,0 0,0 1,0-1,1 0,-1 0,0 1,1-1,0 1,-1-1,1 1,0-1,0 0,1 1,-1-1,0 1,1-1,-1 0,1 1,0-1,0 0,0 0,0 1,0-1,0 0,1 0,-1 0,1 0,-1-1,1 1,0 0,0-1,0 1,0-1,0 1,0-1,0 0,0 0,0 0,1 0,-1-1,0 1,1 0,-1-1,0 0,1 1,-1-1,1 0,-1 0,1 0,-1-1,1 1,6-1,-1 1,1-1,-1-1,1 0,-1 0,0 0,0-1,0 0,0-1,0 0,-1 0,0-1,1 0,-2 0,1 0,-1-1,0 0,0 0,0-1,-1 0,4-6,79-166,-85 172,10-25,-2 1,-1-2,-2 1,-1-1,-2 0,-1-1,0-31,-4 56,-1 1,-1 0,1 0,-2 0,1 0,-1 1,0-1,0 1,-1-1,0 1,0 0,-3-3,5 8,0-1,0 1,0-1,0 1,0 0,-1 0,1 0,-1 0,1 0,-1 1,0-1,1 1,-1 0,0 0,0 0,0 0,0 0,0 1,0-1,0 1,0 0,-1 0,1 0,0 0,0 0,0 1,0-1,0 1,0 0,0 0,0 0,0 0,1 1,-1-1,-5 4,1 0,0 1,0 0,0 0,1 0,0 1,1 0,-1 0,1 0,0 1,1-1,0 1,0 0,1 1,0-1,0 0,1 1,0 0,0 0,1-1,0 2,0 8,0 0,1 0,0-1,2 1,0 0,1-1,0 1,2-1,0 0,2 4,2-4,0 0,1-1,1 0,0-1,1 0,1 0,0-2,1 1,0-2,1 0,0 0,1-2,17 9,11-2,-23-13</inkml:trace>
  <inkml:trace contextRef="#ctx0" brushRef="#br0" timeOffset="4488.209">1640 563,'-8'11,"0"0,1 0,0 1,1-1,0 2,1-1,0 1,1-1,1 1,0 1,0-1,1 0,1 0,1 1,0-1,0 1,1-1,2 9,-1-18,0 1,0-1,0 0,1-1,0 1,-1 0,1-1,0 1,1-1,-1 0,0 0,1-1,0 1,0 0,0-1,0 0,0 0,0 0,0-1,1 0,-1 1,0-1,1-1,-1 1,1-1,0 1,-1-1,1-1,-1 1,1-1,0 0,6-1,-1 0,1 0,-1-2,0 1,0-1,-1-1,1 0,-1 0,0-1,0 0,-1 0,0-1,1 0,3-6,0 0,-1 0,0-1,-1 0,0-1,-2-1,1 1,-2-1,0 0,-1-1,-1 0,0 0,-2 0,1 0,-2-1,-1 1,0-1,-1 1,-1-1,0 1,-1-1,-1 1,-2-4,3 16,-1-1,1 1,-1 0,0 0,-1 0,1 0,-1 0,0 1,0 0,-1-1,1 2,-1-1,0 0,0 1,0 0,0 0,0 1,-1-1,1 1,-1 0,0 1,1-1,-1 1,0 0,0 1,0-1,0 1,0 0,0 1,0-1,0 1,0 1,1-1,-1 1,0 0,-4 2,-19 8,4 0</inkml:trace>
  <inkml:trace contextRef="#ctx0" brushRef="#br0" timeOffset="4822.085">1640 733,'18'-20,"-14"14,0-1,1 1,-1 0,1 0,0 1,1-1,0 1,-1 1,1-1,1 1,-1 0,1 0,-1 0,1 1,0 0,1 1,-1-1,0 1,1 1,-1 0,1 0,-1 0,1 1,0 0,-1 0,1 1,-1 0,1 0,-1 1,1 0,55 47,-59-43,1-1,0 1,0-2,1 1,-1 0,1-1,0 0,0 0,0-1,1 0,-1 0,1 0,0-1,0 0,-1 0,1-1,1 1,-1-2,4 1,6-7,-4-3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8:46.4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0 255,'452'0,"-224"28,-95-33,-125-8,-33 6,6 9,1 3</inkml:trace>
  <inkml:trace contextRef="#ctx0" brushRef="#br0" timeOffset="286.465">85 508,'519'-30,"-331"4,-133 25,-31 1</inkml:trace>
  <inkml:trace contextRef="#ctx0" brushRef="#br0" timeOffset="884.876">536 1,'0'0,"1"0,-1 1,1-1,-1 0,0 0,1 1,-1-1,0 1,1-1,-1 0,0 1,1-1,-1 1,0-1,0 1,1-1,-1 1,0-1,0 1,0-1,0 1,0-1,0 1,0-1,0 1,0-1,0 1,0-1,0 1,0-1,0 1,0-1,-1 1,1-1,0 1,0-1,0 1,-1-1,1 1,0-1,-1 0,1 1,0-1,-1 0,1 1,-1-1,1 0,-1 1,1-1,0 0,-1 0,1 1,-1-1,1 0,-1 0,1 0,-1 0,1 0,-1 0,0 0,1 0,-1 0,1 0,-1 0,1 0,-1 0,1 0,-1 0,1-1,33 32,-31-29,212 138,-195-127,-1 1,1 0,-2 2,0 0,-1 1,2 4,-14-17,-1 1,0-1,0 0,0 1,0-1,-1 1,0 0,0 0,0 0,0 0,-1 0,0 1,0-1,0 0,-1 1,0-1,0 0,0 1,-1-1,1 0,-1 0,-1 1,1-1,-1 0,0 0,0 0,0 0,-1-1,-1 4,-7 7,-76 85,68-85,-1-2,0 0,-1-1,0-1,-1 0,0-2,-1-1,-8 1,10-5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8:50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0 424,'1'255,"-1"-244,1 0,1 0,-1 0,2-1,-1 1,2-1,-1 1,1-1,1 0,0-1,0 1,1-1,3 4,-7-11,-1-1,0 0,1 0,0 1,-1-1,1 0,0 0,-1 0,1 0,0-1,0 1,0 0,0-1,0 0,0 1,0-1,0 0,0 0,0 0,0 0,0 0,0 0,0-1,0 1,-1-1,1 1,0-1,0 0,0 0,0 0,-1 0,1 0,0 0,-1 0,1 0,-1-1,1 1,-1-1,0 1,1-2,45-69,-46 69,93-199,-77 147,2 151,-15-82,-1 0,2-1,0 0,1 0,0 0,1-1,0 0,1 0,0-1,1 0,0 0,1-1,0 0,10 7,-16-14,1 0,0-1,0 1,0-1,1 0,-1 0,0-1,1 1,-1-1,1 0,-1-1,1 0,-1 1,1-2,0 1,-1-1,1 0,-1 0,1 0,-1-1,0 0,0 0,0 0,0 0,0-1,0 0,0 0,-1-1,1 1,-1-1,2-2,3-12,0 0,-2-1,0 0,-1 0,-1-1,0 1,0-18,-1 18,6-206,-11 178,-17 85,13-11,2-2</inkml:trace>
  <inkml:trace contextRef="#ctx0" brushRef="#br0" timeOffset="1148.365">1243 424,'0'-2,"0"-1,-1 1,1-1,-1 1,0 0,1-1,-1 1,0-1,0 1,-1 0,1 0,0 0,-1 0,1 0,-1 0,0 0,1 0,-1 0,0 1,0-1,0 1,0 0,-1-1,1 1,0 0,0 0,-1 0,1 1,-1-1,1 1,-1-1,1 1,-1 0,1 0,-1 0,1 0,-2 0,-97 14,95-12,-1 1,1-1,1 1,-1 0,0 0,1 1,-1-1,1 1,0 1,0-1,1 1,-1 0,0 1,4-4,-1 0,1 0,0-1,0 1,0 1,1-1,-1 0,0 0,1 0,-1 0,1 0,0 1,-1-1,1 0,0 0,1 1,-1-1,0 0,1 0,-1 0,1 0,-1 1,1-1,0 0,0 0,0 0,0 0,1-1,-1 1,0 0,1 0,-1-1,1 1,0-1,-1 1,1-1,0 0,0 0,1 1,138 64,-138-65,0 0,0 1,0-1,-1 1,1 0,0 0,-1 0,1 0,-1 0,0 0,1 1,-1-1,0 1,-1 0,1 0,0-1,-1 1,0 0,1 0,-1 1,0-1,-1 0,1 0,-1 0,1 0,-1 1,0-1,0 0,0 1,-1-1,1 0,-1 0,1 0,-1 1,0-1,-1 0,1 0,0 0,-1-1,0 1,1 0,-1 0,0-1,-1 1,1-1,0 0,-1 0,1 0,-3 2,-5 4,-1 1,0-2,0 1,0-1,-1-1,0 0,-1-1,1-1,-1 1,-11 1,22-6,-1 0,1 1,-1-1,0 0,1 0,-1-1,1 1,-1 0,1-1,-1 0,1 1,-1-1,1 0,-1 0,1-1,0 1,0 0,-1-1,1 1,0-1,0 0,1 0,-1 0,-1-1,-8-14</inkml:trace>
  <inkml:trace contextRef="#ctx0" brushRef="#br0" timeOffset="1418.36">1497 565,'-10'34,"-3"10</inkml:trace>
  <inkml:trace contextRef="#ctx0" brushRef="#br0" timeOffset="1666.4">1355 1,'0'0</inkml:trace>
  <inkml:trace contextRef="#ctx0" brushRef="#br0" timeOffset="2081.334">1638 847,'169'-260,"-169"259,0 0,0 0,0 0,0 0,0 0,1 0,-1 0,0 0,1 0,-1 0,1 0,-1 0,1 0,0 0,-1 0,1 1,0-1,0 0,-1 0,1 1,0-1,0 0,0 1,0-1,0 1,0-1,0 1,0 0,0-1,0 1,0 0,0 0,0 0,0-1,0 1,0 0,0 1,0-1,0 0,0 0,0 0,0 1,0-1,0 0,0 1,0-1,0 1,0-1,0 1,0-1,0 1,0 0,-1-1,1 1,0 0,0 0,-1 0,1 0,16 40,-15-33,-1 0,2-1,-1 1,1-1,0 1,0-1,1 0,0 0,0 0,1-1,0 0,0 1,0-2,1 1,0-1,0 0,0 0,1 0,-1-1,1 0,0 0,0-1,1 0,-1 0,7 1,-9-5,1-1,-1 1,0-1,0 0,0-1,0 1,0-1,0 0,0 0,-1 0,0-1,0 0,0 0,0 0,0 0,-1 0,1-1,-1 1,-1-1,1 0,-1 0,1 0,0-3,7-10,4-9,-2 0,-1-1,0 0,-3 0,6-27,-10 39,2-34,-9 31</inkml:trace>
  <inkml:trace contextRef="#ctx0" brushRef="#br0" timeOffset="2781.021">2569 706,'0'3,"-1"-1,1 0,0 1,-1-1,1 1,-1-1,0 0,0 1,0-1,0 0,0 0,0 0,-1 0,1 0,-1 0,0 0,1 0,-1-1,0 1,0-1,0 1,0-1,0 0,0 1,0-1,-1 0,1-1,0 1,-1 0,1-1,-1 1,1-1,0 0,-1 1,1-1,-1-1,1 1,-1 0,1 0,0-1,-1 0,1 1,-1-1,1 0,0 0,0 0,0 0,0-1,0 1,-2-2,-1-7,1-1,0 0,1 0,0 0,1 0,0 0,1 0,0-1,1 1,0 0,0-1,2 1,-1 0,1 0,1 0,0 0,1-1,6-20,1 0,1 0,2 1,2 0,0 1,2 1,2 1,0 1,2 0,0 2,2 1,1 0,16-10,89-37,-128 70,-1 1,0-1,0 1,1 0,-1-1,0 1,1 0,-1 0,0 0,1 0,-1 0,0 0,1 0,-1 1,0-1,1 0,-1 1,0-1,0 1,1-1,-1 1,0-1,0 1,0 0,0 0,0 0,0 0,0 0,0 0,0 0,0 0,0 0,-1 0,1 0,0 0,-1 1,1-1,-1 0,0 0,1 1,-1-1,0 0,0 1,1-1,-1 1,-5 62,-2-46,-1 0,0-1,-2-1,0 1,-1-2,0 1,-3 0,-52 85,65-99,0-1,0 1,0 0,1 0,-1-1,1 1,-1 0,1 0,0 0,-1 0,1 0,0 0,0-1,0 1,1 0,-1 0,0 0,1 0,-1 0,1-1,0 1,-1 0,1 0,0-1,0 1,0-1,0 1,1-1,-1 1,0-1,1 0,-1 1,0-1,1 0,0 0,0 1,75 24,-39-16,-35-9,0 0,0 0,0 0,0 0,0 0,0 1,0-1,0 1,-1 0,1 0,-1 0,1 0,-1 0,0 1,0-1,0 1,0-1,0 1,0 0,-1 0,0 0,1 0,-1 0,0 0,0 0,-1 0,1 0,-1 1,1-1,-1 0,0 0,0 0,-1 1,1-1,-1 0,1 0,-1 0,0 0,0 1,0-1,-1 0,-3 4,-1 0,0 0,-1-1,1 1,-1-2,-1 1,1-1,-1 0,1-1,-1 1,-1-2,1 1,0-1,-1 0,0-1,0 0,1 0,-1-1,0 0,0-1,-1 0,1 0,0-1,0 0,1-1,-1 0,0 0,0-1,1 0,-1 0,1-1,0 0,0-1,-9-9,1-1,0-1,1 0,1-1,1-1,-9-15,-105-156,91 132,23 33</inkml:trace>
  <inkml:trace contextRef="#ctx0" brushRef="#br0" timeOffset="4314.588">3190 1,'7'6,"0"0,0 1,-1 0,1 0,-2 0,1 1,-1 0,0 0,0 0,-1 1,-1 0,1-1,-1 1,0 4,4 4,2 12,-2 0,-1 0,-1 1,-1 0,-2 0,-1 0,-1 0,-2-1,-1 1,-1 0,-2-1,-1 1,-3 4,5-14,-1-1,-1 0,-1-1,0 1,-1-1,-1-1,-1 0,-1 0,0-1,-1-1,-1 0,0-1,-1 0,0-1,-13 8,10-11</inkml:trace>
  <inkml:trace contextRef="#ctx0" brushRef="#br0" timeOffset="5380.661">1044 1,'-103'194,"66"-56,10 62,14-113,-4 115,20-190,0 0,2 0,-1 0,2-1,-1 0,1 0,1 0,0-1,1 0,0 0,0-1,1 0,0 0,1-1,0-1,0 1,0-1,1-1,0 0,167 65,-160-63</inkml:trace>
  <inkml:trace contextRef="#ctx0" brushRef="#br0" timeOffset="5936.916">3500 311,'5'29,"1"28,1 10,-2-2,-2-7,-1-9,-5-8,-3-5,-1-6,2-1,1-2,2-1,0 1,2-10,0-7</inkml:trace>
  <inkml:trace contextRef="#ctx0" brushRef="#br0" timeOffset="6582.921">3387 226,'21'-7,"0"1,1 1,0 0,0 2,0 1,0 0,0 2,0 0,0 2,0 0,0 2,0 0,0 1,20 9,-37-11,-1-1,0 1,1 0,-1 1,-1-1,1 1,0 0,-1 0,0 0,0 0,0 1,0-1,-1 1,1 0,-1 0,0-1,-1 1,1 1,-1-1,0 0,-1 0,1 0,-1 1,0-1,0 0,0 0,-1 1,0-1,-1 3,-1 7,-1-1,-1-1,0 1,0-1,-2 1,1-2,-2 1,0-1,0 0,-3 2,-144 133,154-147,0 1,0-1,0 0,0 1,1-1,-1 1,0 0,0-1,0 1,1 0,-1 0,0-1,1 1,-1 0,0 0,1 0,-1 0,1 0,0 0,-1 0,1 0,0-1,-1 2,1-1,0 0,0 0,0 0,0 0,0 0,0 0,0 0,0 0,0 0,1 0,-1 0,0 0,1 0,-1 0,1 0,-1-1,1 1,-1 0,1 0,0 0,-1 0,2 0,45 20,-29-15,-2-3,-1 0,0 1,0 1,0 0,0 1,-1 1,0 0,-1 1,1 1,-1 0,-1 0,0 1,0 1,-1 0,-1 1,0 0,0 0,-1 1,0 1,4 18,-10-23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01.7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0,'24'10,"17"3,7-1,0-2,-9 1,-5 0,-4-3,-3-2,0-7,-1-4,0 0,-4 0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02.0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0,'19'5,"11"6,6 2,1-2,-1-3,-2-2,-6-8,-4-2,0-2,-5 1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00.6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302 110,'0'0,"0"1,0-1,0 1,0-1,0 0,0 1,0-1,0 0,0 1,0-1,0 0,1 1,-1-1,0 0,0 1,0-1,0 0,1 1,-1-1,0 0,0 1,1-1,-1 0,0 0,0 0,1 1,-1-1,0 0,1 0,-1 0,0 1,1-1,-1 0,0 0,1 0,-1 0,0 0,1 0,-1 0,0 0,1 0,-1 0,1 0,-1 0,0 0,1 0,-1 0,0 0,1-1,-1 1,0 0,1 0,-1 0,0 0,0-1,1 1,-1 0,0 0,1-1,-1 1,0 0,0 0,1-1,-7 32,-9 3,-1-2,-2 0,-1-1,-1 0,-2-2,-1-1,-1 0,-2-2,-22 18,32-28,1-2,11-12,0 1,0-1,1 1,0 0,-1 1,1-1,0 0,0 1,1 0,-1 0,1-1,0 1,0 1,0-1,1 0,-1 0,1 1,-1 3,5-5,-1 1,1-1,0 0,0 0,0 0,0 0,0-1,1 1,-1-1,1 0,0 0,0 0,0 0,0-1,0 1,0-1,0 0,2 0,7 3,125 32,115-36,-252 0,-1 0,1 1,0-1,0 0,0 0,0 1,0-1,0 0,0 0,0 0,0 0,0 0,-1 0,1-1,0 1,0 0,0 0,0-1,0 1,0 0,-1-1,1 1,0-1,0 1,0-1,-1 0,1 1,0-1,-1 0,1 1,-1-1,1 0,-1 0,1 1,-1-1,1 0,-1 0,0 0,1 0,-1 0,0 1,0-1,0 0,1 0,-1 0,0 0,0 0,-1 0,1 0,0 0,0 0,0 0,-1 0,1 1,0-1,-1 0,1 0,-1 0,1 0,-1 1,1-1,-1 0,0 0,-91-165,63 101,-79-139,42 133,64 68,3 2</inkml:trace>
  <inkml:trace contextRef="#ctx0" brushRef="#br0" timeOffset="401.255">866 110,'-31'48,"2"1,1 1,4 1,1 1,-14 51,35-98,0 0,1 0,-1 1,1-1,0 0,1 1,-1-1,1 1,0-1,1 1,-1-1,1 0,0 1,0-1,1 0,0 0,0 0,0 0,0 0,1 0,0 0,0-1,0 1,0-1,1 0,0 0,0 0,0-1,0 1,0-1,5 2,0 0,0 0,0-1,1 0,-1-1,1 0,0 0,0-1,0 0,0-1,0 0,0-1,1 0,-1-1,0 0,0 0,0-1,0 0,0-1,0 0,-1-1,1 0,-1 0,0-1,2-1,11-8,0-1,-1-1,0-1,-2-1,0 0,-1-2,-1 0,12-18,-21 28,0 1,-1-1,0-1,0 1,-1-1,-1 0,0-1,0 1,-1-1,-1 0,0 0,0 0,-2 0,1-1,-1 1,-1 0,0-1,-1 1,-1-1,1 1,-2 0,0 0,0 0,-1 0,-1 1,0-1,0 1,-1 0,-1 1,0-1,0 1,-8-8,9 13,0-1,0 1,0 1,-1-1,1 1,-1 0,-1 0,1 1,0 0,-1 0,1 1,-1 0,0 0,0 1,0 0,0 0,0 1,0 0,0 1,0-1,1 1,-1 1,0 0,-6 2,-51 30,38-18</inkml:trace>
  <inkml:trace contextRef="#ctx0" brushRef="#br0" timeOffset="697.189">669 449,'5'-2,"15"-12,1 2,1 1,0 0,0 2,1 1,0 0,1 2,16-3,-31 9,-1 1,0 0,0 0,0 1,0 0,0 0,0 1,0 0,-1 0,1 1,-1 0,2 2,37 16,-40-20,5 3,-1 0,1-1,0 0,0-1,1 0,-1-1,1 0,-1-1,1 0,-1-1,1 0,-1-1,1 0,6-2,0-3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03.6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1,'-5'0,"-1"4,0 8,1 5,-3 5,-1 4,2 2,1 1,3 0,1-9,6-8,2-11,-4-6,-3-2</inkml:trace>
  <inkml:trace contextRef="#ctx0" brushRef="#br0" timeOffset="700.26">0 367,'19'0,"16"0,7 0,1-4,-2-3,-3 1,-3 2,-3 0,-2 2,-2 1,0 1,-5 4,-6 3</inkml:trace>
  <inkml:trace contextRef="#ctx0" brushRef="#br0" timeOffset="1146.43">57 566,'7'-3,"0"1,1 0,-1 0,1 0,-1 1,1 0,0 1,-1 0,1 0,-1 1,1-1,0 2,-1-1,1 1,-1 0,0 1,6 2,-12-2,0-1,0 1,-1-1,1 1,0 0,-1-1,0 1,0 0,0-1,0 1,0 0,0-1,-1 1,1 0,-1-1,0 1,0 0,0-1,0 1,0-1,0 0,-1 1,1-1,-1 0,1 0,-1 0,0 0,0 0,0 0,-2 1,-1 4,-4 4,7-9,-1-1,0 1,1 0,-1 0,1 0,0 1,0-1,0 1,0-1,0 1,0-1,1 1,-1 0,1 0,0 0,0 0,0 0,0 0,1 0,-1 0,1 0,0 1,-1-1,1 0,1 0,-1 0,0 1,1-1,0 0,0 0,0 0,0 0,0 0,0 0,1-1,0 1,-1 0,1-1,0 1,0-1,3 3,2-3,0 0,0-1,0 0,1 0,-1 0,0-1,1 0,-1 0,0-1,1 0,-1-1,0 1,0-1,0-1,0 1,0-1,-1 0,1-1,-1 1,0-1,0-1,0 1,0-1,-1 0,0 0,5-6,4-6</inkml:trace>
  <inkml:trace contextRef="#ctx0" brushRef="#br0" timeOffset="1415.101">932 86,'-24'38,"-9"23,3 5,5-4,13-7,7-8,10-13,4-6,1-9</inkml:trace>
  <inkml:trace contextRef="#ctx0" brushRef="#br0" timeOffset="1715.139">592 86,'34'0,"25"0,8 0,-3 0,-8 0,-3 0,-7 0,-5 0,-6 0,-3 0,-3 0,-6 5,-3 1,-3 5,-6 5,-5 0</inkml:trace>
  <inkml:trace contextRef="#ctx0" brushRef="#br0" timeOffset="1961.389">565 650,'38'5,"32"-4,9-6,-4-2,-10-1,-12 2,-9-4,-8 1,-5 2,-8 1</inkml:trace>
  <inkml:trace contextRef="#ctx0" brushRef="#br0" timeOffset="2312.74">1496 509,'-28'4,"0"1,0 0,1 3,0 0,0 1,1 2,-16 9,39-19,0 1,-1-1,2 0,-1 1,0 0,0 0,0 0,1 0,-1 0,1 0,0 1,0-1,-1 1,2 0,-1-1,0 1,0 0,1 0,0 0,0 0,-1 1,2-1,-1 0,0 0,1 1,-1-1,1 0,0 1,0-1,1 0,-1 1,1-1,-1 0,1 0,0 0,0 1,0-1,1 0,-1 0,1 0,0-1,-1 1,1 0,1-1,-1 1,0-1,1 1,0-1,7 3,0 0,1-1,0-1,-1 0,1 0,0-1,1 0,-1-1,0 0,0-1,0-1,1 1,-1-2,0 1,0-2,0 1,3-3,11-2</inkml:trace>
  <inkml:trace contextRef="#ctx0" brushRef="#br0" timeOffset="3233.307">819 481,'4'4,"3"8,-1 5,-6 1,-3 1,-1 2,0 3,1 2,1 2,1-5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09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0 903,'27'-18,"0"-1,-1-1,-1-1,-1-2,-1 0,-1-2,-2 0,18-28,2 2,34-56,-73 107,-1-1,1 1,0-1,-1 0,1 1,-1-1,1 0,-1 1,0-1,1 0,-1 0,0 0,0 1,1-1,-1 0,0 0,0 0,0 1,0-1,0 0,0 0,0 0,0 1,0-1,0 0,-1 0,1 0,0 1,0-1,-1 0,1 0,-1 1,1-1,-1 0,1 1,-1-1,1 0,-1 1,1-1,-1 1,0-1,1 1,-1-1,0 1,1 0,-1-1,0 1,0 0,1-1,-1 1,0 0,0 0,0 0,0 0,1 0,-1 0,0 0,0 0,-48 13,43-9,1 0,-1 0,1 0,0 1,0-1,0 1,1 0,-1 1,1-1,0 1,1 0,0 0,0 0,0 0,1 1,-1-1,1 1,1 0,0-1,0 1,0 0,0 0,1 0,1-1,-1 1,1 0,0 0,0 0,1-1,0 1,0-1,1 1,-1-1,1 0,1 0,-1 0,1 0,0-1,1 0,0 1,5 3,1-1,1 0,0 0,0-1,0-1,1 0,0-1,0 0,1-1,-1 0,1-1,0-1,-1 0,1-1,0-1,0 0,0 0,0-2,0 0,0 0,-1-1,1-1,-1 0,0-1,0 0,0-1,-1-1,0 0,0-1,-1 0,0 0,10-10,0 2,-1-1,0-1,-1 0,-1-2,-1 0,-1-1,0 0,-2-2,-1 0,1-2,-8 12,-4 10,0 1,0-1,0 0,0 0,0 0,0 0,-1 0,1 0,-1 0,0 0,0-1,0 1,-1 0,1-1,-1 1,0-1,1 1,-2-1,1 1,0-1,-1 1,1 0,-1-1,0 1,0 0,-1 0,1-1,-1 1,1 0,-1 0,0 0,0 1,0-1,-1 0,1 1,0 0,-2-2,-2 4,-1 0,1 0,0 1,0 0,0 0,0 0,0 0,0 1,0 0,0 1,1-1,-1 1,1 0,0 0,-1 1,2 0,-1 0,0 0,1 0,-3 4,-1 0,0 0,1 1,0 0,1 0,0 0,1 1,-1 0,2 0,0 0,0 1,-1 6,3-13,1 1,0 0,0 0,1 1,-1-1,1 0,0 0,1 0,-1 0,1 0,0 0,0 0,1 0,-1 0,1 0,0-1,0 1,1-1,-1 1,1-1,0 0,1 0,-1 0,0 0,1-1,1 1,10 6,1 0,0-1,1-1,0-1,0 0,1-1,0-1,17 2,-15-2,-9-3,0 0,1-1,-1-1,1 0,-1 0,0-1,1-1,-1 0,0 0,0-1,0 0,0-1,-1-1,1 1,-1-2,0 1,0-1,-1-1,0 0,0 0,-1-1,0 0,0 0,-1-1,1-1,2-5,-1 0,0-1,-1 0,-1-1,0 1,-2-1,0 0,0-1,-2 1,0-1,-1 0,-1-3,-1 19,1 1,-1-1,0 0,0 0,0 1,0-1,0 0,-1 1,1-1,0 0,-1 1,0-1,1 1,-1-1,0 1,1-1,-1 1,0-1,0 1,0 0,0-1,-1 1,1 0,0 0,0 0,-1 0,1 0,-1 0,1 0,-1 1,1-1,-1 0,1 1,-1-1,0 1,1 0,-1-1,0 1,1 0,-1 0,0 0,0 0,1 1,-1-1,1 0,-1 1,0-1,1 1,-1-1,1 1,-1 0,1-1,-1 1,1 0,-1 0,1 0,0 1,0-1,-1 0,1 0,0 1,0-1,0 0,1 1,-1-1,0 1,-8 11,1 0,0 0,2 1,-1-1,1 2,1-1,1 1,0-1,1 1,-1 9,4-14,1 0,-1-1,2 1,-1 0,2-1,-1 0,1 1,0-1,1 0,0 0,1-1,0 1,0-1,0 0,1 0,1-1,-1 0,1 0,0 0,1-1,0 0,0 0,0-1,9 4,-13-6,0 0,0-1,1 0,-1 1,1-1,0-1,0 1,-1-1,1 0,0 0,0 0,0-1,0 1,0-1,0-1,0 1,0-1,0 0,0 0,0 0,0 0,0-1,-1 0,1 0,0 0,3-3,5-8</inkml:trace>
  <inkml:trace contextRef="#ctx0" brushRef="#br0" timeOffset="3590.899">1411 142,'1'-5,"-1"0,1 0,0 1,1-1,-1 1,1-1,0 1,0-1,0 1,0 0,1 0,0 0,-1 1,2-1,-1 0,0 1,1 0,-1 0,1 0,0 0,0 1,4-3,101-37,-108 41,1 0,0 0,0 0,0 0,0 0,0 1,0-1,0 1,0-1,0 1,0 0,0 0,0 0,0 0,0 0,0 0,0 0,0 1,0-1,0 1,0-1,0 1,0 0,0 0,0 0,-1 0,1 0,0 0,-1 1,1-1,-1 1,1-1,-1 1,0-1,1 1,-1 0,0-1,0 1,0 0,0 0,-1 0,1 0,0 0,-1 0,0 0,1 1,-5 7,-1 0,0 0,-1 0,0-1,0 1,-1-2,0 1,-1-1,0 0,0 0,-2 0,-7 9,-77 86,93-102,0 0,0 0,0 0,0 0,1 0,-1 0,0 0,1 1,-1-1,1 0,-1 0,1 0,-1 1,1-1,0 0,0 1,0-1,0 0,0 1,0-1,0 0,0 0,0 1,1-1,-1 0,0 0,1 1,-1-1,1 0,0 0,-1 0,1 0,0 0,0 1,-1-1,1-1,0 1,0 0,0 0,0 0,0 0,1-1,-1 1,0-1,0 1,0-1,1 1,-1-1,1 1,65 5,-38-10,-2-1</inkml:trace>
  <inkml:trace contextRef="#ctx0" brushRef="#br0" timeOffset="3938.556">1665 564,'-5'34,"-1"20,0 6,1-2,2-6,1-18,1-13</inkml:trace>
  <inkml:trace contextRef="#ctx0" brushRef="#br0" timeOffset="4202.067">1610 593,'24'0,"22"0,8 0,0 0,-5 0,-10 0</inkml:trace>
  <inkml:trace contextRef="#ctx0" brushRef="#br0" timeOffset="4440.124">1610 790,'33'0,"21"0,6 0,-7-5,-13-1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1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152 1,'-20'28,"1"2,2 0,2 1,0 0,2 1,1 1,2 0,1 0,2 1,1 1,2-1,1 1,2-1,1 1,2-1,3 13,-4-21,1 1,1-1,2 0,0 0,2-1,1 1,1-1,1-1,1 0,1 0,1-1,1-1,1 0,1-1,1-1,1 0,0-2,15 12,-26-26,0-1,0 0,1 0,-1 0,1-1,-1 0,1 0,0-1,0 0,0-1,6 0,9 0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15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1 649,'33'0,"21"0,7 0,-4 0,-5 0,-8 0,-10 0</inkml:trace>
  <inkml:trace contextRef="#ctx0" brushRef="#br0" timeOffset="1057.032">452 819,'36'-16,"0"-2,-2-1,0-2,-1-1,-1-2,-1-1,-1-1,-2-2,-1-1,0-1,-3-1,0-1,-3-1,5-11,-1-16,-27 60,0-1,1 1,-1 0,1 0,-1 0,1 0,-1 1,1-1,-1 0,1 0,-1 1,1-1,-1 1,1 0,-1-1,1 1,0 0,-1 0,1 0,0 0,0 0,0 0,0 0,-1 0,2 0,-1 1,0-1,0 0,0 1,-12 13,0 0,1 1,1 0,0 0,1 2,1-1,1 1,0 0,2 1,0 0,-1 8,7-20,0 0,0 0,1 0,0 0,0 0,1-1,0 1,0 0,0-1,1 1,0-1,0 0,1 0,0 0,0 0,0-1,0 0,1 1,0-2,0 1,1 0,-1-1,1 0,0-1,0 1,0-1,1 0,-1 0,1-1,-1 0,1 0,0-1,0 0,0 0,0 0,6-1,5-1,0 0,0-1,0 0,0-2,0 0,-1-1,0-1,0-1,0 0,-1-1,0-1,0 0,-1-1,3-4,-2 3,0 0,-1-1,0-1,-1-1,0 0,-1 0,-1-1,0-1,-1 0,0-2,4-39,-15 56,0 0,0 0,0 0,0 0,0-1,0 1,0 0,-1 0,1 0,0 0,-1 0,1 0,-1 0,1 0,-1 0,1 0,-1 0,0 0,1 0,-1 0,0 0,0 0,0 1,0-1,0 0,0 1,0-1,0 1,0-1,0 1,0-1,0 1,0 0,0-1,0 1,0 0,-1 0,1 0,0 0,0 0,0 0,0 0,0 0,-1 1,1-1,0 0,0 1,-1 0,-6 3,0 0,0 1,0 0,1 1,0-1,0 1,0 1,1 0,0 0,0 0,0 0,1 1,0 0,1 0,0 0,0 1,1-1,0 1,0 0,1 0,0 2,0-6,1 1,0 0,0 0,1-1,0 1,0 0,0 0,0 0,1 0,0-1,0 1,1 0,-1-1,1 1,1-1,-1 0,1 1,0-1,0 0,0 0,1-1,0 1,-1-1,2 0,-1 0,0 0,1-1,0 1,0-1,0 0,0 0,0-1,1 0,-1 0,1 0,-1 0,1-1,0 0,0 0,-1-1,1 1,0-1,0-1,0 1,0-1,4-1,4-2,-1-1,0 0,0-1,0 0,-1-1,0-1,0 0,-1-1,0 0,-1 0,0-1,0 0,-1-1,0-1,105-171,-104 165,18-60,-29 77,1 1,-1-1,0 1,1 0,-1-1,0 1,1 0,-1 0,0-1,1 1,-1 0,0 0,1 0,-1 0,0 0,1 0,-1 0,0 0,0 0,1 0,-1 0,0 1,1-1,-1 0,0 0,1 1,-1-1,1 0,-1 1,0-1,1 1,-1-1,1 1,-1-1,1 1,-1-1,1 1,0-1,-1 1,1-1,0 1,-1 0,1-1,0 1,0 0,0-1,-1 1,-12 17,0 1,1 0,1 1,1 0,1 0,0 1,0 5,8-18,-1 0,1-1,1 1,-1 0,1 0,0 0,1 0,0-1,0 1,1 0,0 0,0-1,1 0,0 1,0-1,1 0,0 0,0-1,0 1,1-1,0 0,0 0,1 0,0-1,0 0,0 0,0-1,1 1,0-1,3 1,14 8</inkml:trace>
  <inkml:trace contextRef="#ctx0" brushRef="#br0" timeOffset="1336.021">2060 565,'-24'43,"-7"20,0 3,2-10,5-18,8-16</inkml:trace>
  <inkml:trace contextRef="#ctx0" brushRef="#br0" timeOffset="6184.446">1920 622,'19'-5,"11"-2,6 1,1 1,-1 2,-2 0,-1 2,-3 1,-5 5,-8 1</inkml:trace>
  <inkml:trace contextRef="#ctx0" brushRef="#br0" timeOffset="6574.221">1722 876,'24'0,"13"0,5 0,-1 0,-1 0,-3 0,-4 0,-2 0,-6 0</inkml:trace>
  <inkml:trace contextRef="#ctx0" brushRef="#br0" timeOffset="7301.867">1892 57,'12'-7,"0"0,1 1,-1 0,1 1,1 1,-1 0,1 0,0 1,-1 1,1 1,0 0,0 0,2 2,-14-1,-1 0,1 0,-1 1,1-1,-1 0,1 1,0 0,-1-1,0 1,1 0,-1 0,0 0,1-1,-1 2,0-1,0 0,0 0,0 0,0 0,0 1,0-1,0 0,0 1,0-1,-1 1,1-1,-1 1,1-1,-1 1,0 0,1-1,-1 1,0-1,0 1,0 0,0-1,-1 1,1-1,0 1,-1-1,1 1,-1 0,1-1,-1 0,0 1,1-1,-1 1,0-1,-50 65,32-49,13-13,-1 0,1 1,0 0,1 0,-1 0,1 1,0-1,0 1,1 1,0-1,0 1,0-1,1 1,0 0,0 0,1 1,0-1,0 0,0 8,4-12,0 0,0 0,0 0,1 0,-1 0,1-1,0 1,0-1,0 0,0 0,0 0,1 0,-1 0,0-1,1 1,-1-1,1 0,0 0,-1-1,1 1,0-1,-1 0,1 1,0-2,0 1,-1 0,1-1,3 0,-3 1,86-15,-65 8</inkml:trace>
  <inkml:trace contextRef="#ctx0" brushRef="#br0" timeOffset="7722.083">2513 1,'102'140,"-86"-114,-2 0,0 2,-1-1,-2 1,-1 1,-1 0,-1 0,-2 1,-1 0,-2 0,0 0,-2 0,-1 1,-2-1,-1 0,-6 28,6-32,-1 1,-1-1,-2-1,0 1,-2-1,0 0,-2-1,0 0,-2-1,-1 0,-1-1,0-1,-2 0,-9 8,12-16,-2-1,1 0,-1-1,-1-1,0 0,-1-1,-17 5,10-6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26,'15'0,"14"0,6 0,4 0,-2 0,-1 0,-3 0,-1 0,-2 0,-1-5,-1-1,0 0,-1 1,-3 2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09:57.69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6914 82,'0'0,"0"1,0-1,0 1,0-1,0 1,0 0,0-1,0 1,0-1,0 1,1-1,-1 1,0-1,0 0,0 1,1-1,-1 1,0-1,0 1,1-1,-1 0,0 1,1-1,-1 1,1-1,-1 0,0 0,1 1,-1-1,1 0,-1 0,1 1,-1-1,1 0,-1 0,1 0,-1 0,1 0,-1 0,1 0,-1 0,1 0,-1 0,1 0,-1 0,1 0,-1 0,1 0,-1 0,1-1,-1 1,1 0,-1 0,1-1,-1 1,0 0,1-1,-1 1,0 0,1-1,-1 1,0-1,1 1,-15 129,-2-48,-4 68,21-146,0 1,0-1,0 0,0 0,0 0,1 0,-1 0,1 0,0 0,0 0,0-1,0 1,1-1,-1 1,1-1,-1 0,1 0,0 0,0-1,0 1,0 0,0-1,0 0,0 0,1 0,-1 0,0 0,0-1,1 0,-1 1,1-1,-1 0,0-1,1 1,-1-1,2 0,33 5,45 8,0-5,1-2,80-8,-32 1,1290 2,-1189-28,332 27,-390-10,-102 2,0 3,1 3,11 4,191-30,-101 18,111-7,-30-9,59 27,-118-28,-108 28,104-11,-143 3,1 2,0 2,0 3,18 2,-30-1,141 27,312-24,388-3,-877 0,0 1,0-1,0 0,0 0,0 0,0 0,1 0,-1-1,0 1,0-1,-1 0,1 0,0 0,0 0,0 0,0-1,-1 1,1-1,-1 0,1 0,-1 0,0 0,0 0,0 0,0-1,0 1,0-1,0 1,-1-1,0 0,1 1,-1-1,0 0,0 0,-1 0,1-1,8-252,-3 229,-1 2</inkml:trace>
  <inkml:trace contextRef="#ctx0" brushRef="#br0" timeOffset="42543.185">6153 985,'108'37,"-76"-27,-22-5,0-1,0 0,1-1,-1 0,1-1,0 0,0-1,0 0,0-1,0 0,0-1,-1 0,1 0,0-1,1-1,-4 0,0 0,-1-1,1 0,-1 0,1-1,-1 0,-1 0,1 0,-1-1,0 0,0-1,0 1,-1-1,0 0,-1 0,1-1,-1 1,-1-1,1 0,-1 0,-1 0,0 0,0-1,0 1,-1-1,0 1,-1-1,0 1,0-1,-1 0,-1-4,1 11,1 0,-1 0,0 0,0 0,0 1,0-1,0 0,0 1,0-1,0 1,-1-1,1 1,0 0,-1-1,0 1,1 0,-1 0,0 0,1 0,-1 0,0 1,0-1,0 0,0 1,1-1,-1 1,0 0,0 0,0 0,0 0,0 0,0 0,0 0,0 1,0-1,0 1,0-1,0 1,1 0,-1-1,0 1,0 0,1 0,-1 1,0 0,-64 65,54-39,2 0,1 0,1 1,1 0,2 0,-1 12,0-3,-17 139,16-109,-2 1,-3-2,-3 0,-3 0,-21 48,-14-27,51-85,1-1,-1 1,0-1,-1 0,1 0,0 0,0 0,-1 0,1 0,-1 0,0-1,0 1,1-1,-1 0,0 0,0 0,0 0,0 0,0-1,0 1,-1-1,1 0,0 0,0 0,0 0,0-1,0 1,0-1,0 0,-2-1,3 1,0 0,0 0,0 0,0 0,0-1,0 1,0-1,1 1,-1-1,1 0,-1 0,1 0,0 0,0 0,-1 0,2 0,-1 0,0 0,0 0,1-1,-1 1,1 0,-1 0,1-1,0 1,0 0,0-1,0 1,1 0,-1 0,1-1,-1 1,1 0,0 0,0-1,0 1,53-66,-41 61,-1 1,1 0,0 1,0 1,1 0,-1 1,1 0,0 1,0 1,0 0,0 1,0 0,2 1,188 13,17 4,-196-18</inkml:trace>
  <inkml:trace contextRef="#ctx0" brushRef="#br0" timeOffset="42925.109">6999 1578,'-8'6,"1"0,0 1,0-1,1 1,0 0,0 1,1 0,0-1,0 2,1-1,0 0,1 1,0 0,0 0,0 0,1 0,1 0,0 1,0-1,0 5,3-10,0-1,0 1,1-1,-1 1,1-1,-1 0,1 0,0 0,0 0,1-1,-1 1,1-1,-1 0,1 0,-1 0,1-1,0 1,0-1,0 0,0 0,0 0,0 0,0-1,0 0,1 0,-1 0,0 0,0 0,0-1,0 0,0 0,0 0,0 0,0-1,0 0,-1 1,1-1,-1-1,1 1,-1 0,0-1,1 0,-2 0,1 0,0 0,0-1,1 1,-1-1,0 0,0 0,-1 0,1 0,-1-1,0 1,0-1,0 1,-1-1,0 0,0 1,0-1,0 0,-1 0,1 0,-1 0,-1 0,1 0,-1 1,1-1,-1 0,-1 0,1 1,-1-1,0 0,0 1,0 0,0-1,-1 1,0 0,0 0,-1 0,-75-32,57 33</inkml:trace>
  <inkml:trace contextRef="#ctx0" brushRef="#br0" timeOffset="43294.42">7338 1606,'-6'5,"-16"11,1 2,0 0,2 1,0 1,1 1,0 2,17-22,0 1,-1 0,1-1,0 1,0 0,0-1,1 1,-1 0,0 0,1 0,-1 0,1 0,-1-1,1 1,0 0,0 0,0 0,0 0,0 0,1 0,-1 0,0 0,1 0,-1 0,1 0,0 0,0-1,0 1,0 0,0-1,0 1,0 0,0-1,1 1,-1-1,1 0,-1 1,1-1,-1 0,1 0,0 0,0 0,-1 0,2 0,88 11,-85-13,1 1,-1-1,0 0,1-1,-1 0,0 0,0 0,0 0,0-1,0 0,-1-1,1 1,-1-1,0 0,0 0,0-1,-1 1,1-1,-1 0,0 0,-1-1,1 1,-1-1,0 1,0-1,-1 0,0-1,0 1,0 0,-1 0,0-1,0 1,-1-1,1 1,-2-1,1 1,0-1,-1 1,-2-6,2 9,-1 0,0 1,0-1,0 1,0-1,0 1,0 0,-1 0,1 0,-1 0,1 0,-1 0,0 1,0-1,0 1,0 0,0 0,0 0,0 0,-17-4</inkml:trace>
  <inkml:trace contextRef="#ctx0" brushRef="#br0" timeOffset="43679.526">7732 1155,'-29'272,"2"-89,26-160,-2 1,0-1,-1 0,-2 0,0 0,-10 21,6-35,13-32,3 4</inkml:trace>
  <inkml:trace contextRef="#ctx0" brushRef="#br0" timeOffset="44013.445">7902 1380,'-24'34,"-13"15,-4 5,9-7,14-12,12-6,10-9,10-8,7-5,5 0,-2 5,-5 4,-5 4,-6 4,-4-6,-3-8</inkml:trace>
  <inkml:trace contextRef="#ctx0" brushRef="#br0" timeOffset="44357.304">8241 1550,'-22'18,"-93"95,114-112,-1 1,1-1,0 0,0 0,0 0,0 1,0-1,0 0,0 1,0-1,0 1,0-1,1 1,-1-1,1 1,-1 0,1-1,0 1,0 0,-1-1,1 1,0 0,1-1,-1 1,0 0,0-1,1 1,-1 0,1-1,-1 1,1-1,0 1,-1-1,1 1,0-1,0 1,0-1,0 0,1 0,-1 1,0-1,0 0,1 0,-1 0,0 0,1-1,-1 1,1 0,0 0,-1-1,1 1,-1-1,1 0,3 1,0 0,0 1,-1-1,1 1,-1 0,1 0,-1 0,0 0,0 1,0 0,0 0,0 0,0 0,-1 1,0-1,0 1,0 0,0 0,0 0,-1 0,0 0,0 1,0-1,0 1,-1 0,1-1,-1 1,0 0,-1 0,1 0,-1-1,0 1,0 0,-1 0,0 2,0-2,0 0,-1 0,1-1,-1 1,0-1,-1 1,1-1,-1 0,0 0,0 0,0 0,0 0,-1-1,0 1,1-1,-1 0,0 0,-1 0,1-1,0 0,-1 0,0 0,1 0,-1 0,0-1,0 0,0 0,0-1,0 1,0-1,0 0,0 0,0-1,-4 0,-9-5</inkml:trace>
  <inkml:trace contextRef="#ctx0" brushRef="#br0" timeOffset="45779.445">8692 1973,'39'-30,"-2"-2,-2-2,-1-1,-1-1,20-32,-6 7,-15 20,-1-1,-2-1,-2-1,2-10,-12 18,-3-1,-1 0,-2-1,-1-1,-2 0,-1-3,-6 37,-1 0,1-1,-1 1,1-1,-2 1,1 0,0-1,-1 1,0 0,0-1,-1 1,0 0,0 0,0 0,0 0,-1 0,-1-1,2 5,0 1,0-1,0 1,0 0,-1-1,1 1,0 0,0 1,0-1,0 0,-1 0,1 1,0 0,0-1,0 1,0 0,0 0,0 0,0 0,0 0,1 0,-1 1,0-1,1 1,-1-1,1 1,-1-1,1 1,0 0,0 0,0 0,0 0,0 0,-1 1,-19 26,1 1,1 1,1 1,2 0,1 1,2 1,1 0,2 1,1 0,2 0,1 1,2 0,2 0,1 0,2 9,0-27,1-1,1 1,1 0,1-1,0 0,1 0,1-1,0 0,2 1,-7-12,1 0,0 0,0 0,0-1,1 1,-1-1,1 0,0 0,1 0,-1 0,1-1,-1 0,1 0,0 0,0 0,0-1,1 0,-1 0,0 0,1-1,0 0,-1 0,1 0,-1-1,1 0,0 0,0 0,-1 0,6-2,1-4,1 0,-1-1,-1 0,1-1,-1-1,-1 1,0-2,0 1,0-2,-1 1,-1-1,0 0,-1-1,0 0,0 0,-1-1,-1 1,0-1,-1 0,1-8,4 1,-25 174,16-152,0 1,0 0,0-1,0 1,1-1,-1 1,1-1,0 1,0-1,0 0,0 1,0-1,0 0,1 0,-1 0,1 0,0 0,-1 0,1 0,0 0,0-1,0 1,0-1,0 1,1-1,-1 0,0 0,1 0,-1 0,1 0,-1-1,1 1,-1-1,1 1,-1-1,1 0,-1 0,1 0,0-1,6 1,-1-2,1 1,-1-1,0 0,0-1,0 0,0 0,0-1,-1 0,0 0,5-3,9-12,0 0,-2-2,0 0,-1-1,9-15,-6 8,15-15,-3-2,-2-1,-1-2,-3-1,19-48,-39 78,30-102,-36 117,0 0,0-1,0 1,-1-1,0 1,0-1,-1 1,1 0,-1-1,0 1,-1 0,1-1,-1 1,0 0,-1 0,1 0,-1 1,0-1,0 1,-2-3,1 5,1 1,-1 0,1 0,-1 0,0 0,0 1,1-1,-1 1,0 0,0 0,1 1,-1-1,0 1,1 0,-1 0,0 0,1 0,-1 0,1 1,0 0,-1 0,1 0,0 0,0 0,0 1,0-1,1 1,-1-1,1 1,0 0,-1 0,1 1,1-1,-1 0,0 1,1-1,-1 3,-13 24,2 1,1 1,2-1,1 2,1-1,2 1,2 1,0-1,2 1,3 30,1 25,0-44,-2 0,-2 0,-2 0,-2 7,-12 79,17-131,2-11</inkml:trace>
  <inkml:trace contextRef="#ctx0" brushRef="#br0" timeOffset="46261.049">10047 1550,'-264'190,"262"-188,-1 0,1-1,-1 1,1 0,0 0,-1 0,1 1,0-1,0 0,1 1,-1-1,0 1,1 0,0-1,-1 1,1 0,0 0,1 0,-1 0,0 0,1 0,0 0,0 0,0 0,0 0,0 0,0 0,1 0,-1 0,1 0,0 0,0 0,0 0,1 0,-1-1,0 1,1 0,0-1,0 1,0-1,0 1,62 31,17 17,-56-21,-14-22</inkml:trace>
  <inkml:trace contextRef="#ctx0" brushRef="#br0" timeOffset="46680.768">10217 1776,'3'7,"1"0,0-1,0 1,1-1,0 0,0 0,0-1,1 1,0-1,0 0,0-1,1 1,0-1,-1-1,1 1,0-1,1 0,-1-1,1 0,-1 0,1 0,0-1,-1 0,1-1,0 0,0 0,-1 0,1-1,0-1,-1 1,1-1,0 0,-1-1,0 0,0 0,0 0,0-1,0 0,1-2,1-1,0-1,-1 0,0 0,0-1,-1 0,0-1,0 1,-1-1,-1-1,1 1,-2-1,2-5,-5 15,-1-1,1 1,-1-1,1 1,-1 0,0-1,0 1,0-1,0 1,0-1,0 1,0-1,0 1,0-1,-1 1,1-1,-1 1,1-1,-1 1,1 0,-1-1,0 1,0 0,0 0,0-1,1 1,-2 0,1 0,0 0,0 0,0 0,0 0,-1 1,1-1,0 0,-1 1,1-1,0 1,-1-1,1 1,-1 0,1-1,-2 1,-65 12,51-3,-1 2,2 0,-1 1,2 1,0 0,0 1,1 1,1 0,1 1,0 1,1-1,0 2,2-1,0 2,0 1,7-17,1 0,-1 0,1-1,0 1,0 0,0 0,1 0,-1 0,1 0,-1 0,1 0,0 1,0-1,0 0,1 0,-1 0,1 0,0 0,0 0,0 0,0-1,0 1,0 0,1 0,0-1,-1 1,1-1,0 1,0-1,0 0,1 0,-1 0,0 0,1 0,-1 0,1-1,0 1,0-1,0 1,7 0,1 0,-1 0,0 0,1-2,-1 1,1-1,-1-1,1 0,-1 0,1-1,-1-1,0 1,0-2,0 1,8-5,7-3</inkml:trace>
  <inkml:trace contextRef="#ctx0" brushRef="#br0" timeOffset="47462.811">9426 1324,'0'4,"5"3,1-6,5-2,0 3,-1-3,-3-2</inkml:trace>
  <inkml:trace contextRef="#ctx0" brushRef="#br0" timeOffset="61581.166">14195 1832,'4'4,"0"0,0 0,1-1,-1 0,1 0,-1 0,1 0,0-1,0 0,0 0,1 0,-1 0,0-1,1 0,-1 0,1-1,-1 1,1-1,-1 0,1-1,-1 1,1-1,-1 0,0-1,1 1,-1-1,0 0,0 0,0-1,0 1,-1-1,1 0,-1-1,3-1,0 2,-1-1,1 0,-1-1,0 0,0 1,-1-2,0 1,1-1,-2 0,1 0,-1 0,0 0,0-1,0 0,-1 0,0 0,-1 0,1 0,-2 0,1-1,-1 1,0-1,0 1,-1-1,0-5,-1 10,-1 0,1 1,-1-1,0 1,0 0,0-1,0 1,0 0,0 0,-1 0,1 0,-1 1,1-1,-1 1,1-1,-1 1,0 0,0 0,0 0,0 0,0 1,0-1,0 1,0 0,0 0,0 0,0 0,0 0,0 1,0-1,0 1,1 0,-2 0,-96 40,84-29,0 0,1 1,0 1,1 0,0 1,1 1,1 0,1 1,0 0,-2 6,11-18,-1 0,1 1,0-1,0 1,0 0,1-1,0 1,0 0,0 0,1 0,0 0,0 0,0-1,1 1,0 0,0 0,1 0,-1-1,1 1,0-1,1 1,-1-1,1 0,0 0,1 0,-1 0,1-1,0 1,0-1,0 0,1 0,-1 0,1-1,0 0,0 0,0 0,1 0,-1-1,1 0,-1 0,5 1,11 2,0-1,0-1,1 0,-1-2,0-1,1 0,-1-1,13-4,-6 0,-4-1</inkml:trace>
  <inkml:trace contextRef="#ctx0" brushRef="#br0" timeOffset="62033.289">14591 2143,'41'-57,"-3"-1,-3-2,25-58,-49 80,-24 48,7 4,0 1,1 0,1 0,0 0,1 1,1-1,0 1,1 0,1-1,1 10,0-20,0-1,0 1,1-1,0 0,0 1,0-1,0 0,0 0,1 0,0 0,0 0,0-1,0 0,1 1,-1-1,1 0,0 0,0-1,0 1,0-1,0 0,1 0,-1-1,1 1,-1-1,1 0,-1 0,1 0,0-1,-1 1,1-1,0 0,0-1,-1 1,1-1,0 0,-1 0,1-1,-1 1,1-1,-1 0,0 0,0 0,3-3,11-1,-1-1,0-1,-1-1,0 0,0-1,-1-1,0 0,-1-1,0-1,-1 0,0-1,-1 0,2-5,-12 16,6-7,-1 0,0-1,-1 0,0 0,-1 0,0-1,-1 1,0-1,-1 0,0-6,-3 1</inkml:trace>
  <inkml:trace contextRef="#ctx0" brushRef="#br0" timeOffset="62753.919">15212 2057,'25'-7,"1"-2,-1-1,-1-1,0-1,-1-1,0-1,-1-1,-1-1,0-1,-1-1,-1-1,3-4,-21 21,1 0,-1-1,0 1,0-1,0 1,0-1,0 0,0 1,-1-1,1 0,-1 1,0-1,1 0,-1 0,-1 1,1-1,0 0,-1 1,1-1,-1 0,0 1,0-1,0 0,0 1,0 0,-1-1,1 1,-1 0,0-1,1 1,-1 0,0 0,0 1,0-1,-1 0,1 1,0-1,-1 1,1 0,-1-1,1 1,-1 0,1 1,-1-1,0 0,1 1,-1 0,0-1,0 1,1 0,-1 0,0 1,0-1,-10 1,1-1,-1 2,0 0,1 1,-1 0,1 0,0 2,0-1,0 2,1 0,0 0,0 1,0 0,1 0,0 2,0-1,1 1,0 0,1 1,0 0,0 1,1-1,1 1,0 1,0-1,1 1,0 2,3-9,0 0,1 0,-1 0,1 0,1 0,-1 0,1 1,0-1,0 0,0 0,1 0,-1 0,1 1,0-1,1 0,0 0,-1-1,2 1,-1 0,0-1,1 1,0-1,0 0,0 0,1 0,-1 0,1 0,0-1,0 0,0 1,0-2,1 1,-1 0,1-1,0 0,-1 0,1 0,0-1,0 0,1 0,-1 0,21 4,0-1,0-2,0 0,1-2,-1-1,0-1,0-1,0-1,7-4,-14 4,0 0,0-2,-1 0,0-1,-1-1,1-1,-1 0,-1-2,0 1,-1-2,0 0,0-1,-1-1,-1 0,0 0,-1-1,-1-1,0 0,-2-1,1 0,-2 0,0-1,-1 0,-1 0,-1-1,-1 0,0 0,-1-4,-2 9,-5-67,3 79,1 0,0 0,-1 1,0-1,1 0,-1 0,0 1,0-1,0 1,0-1,0 0,0 1,0 0,-1-1,1 1,0 0,-1 0,1-1,-1 1,1 1,-1-1,0 0,1 0,-1 0,0 1,0-1,0 1,1-1,-1 1,0 0,0 0,0 0,0 0,1 0,-1 0,0 1,0-1,-1 1,-6 2,0 1,0 0,1 1,0 0,0 0,0 1,0 0,1 0,0 1,1 0,-1 0,1 1,0 0,1 0,-4 8,6-13,1 0,0 0,0 0,1 0,-1 1,1-1,-1 0,1 1,0-1,0 1,1-1,-1 1,1 0,0-1,0 1,0-1,0 1,0 0,1-1,0 1,0-1,0 1,0-1,0 1,1-1,-1 0,1 0,0 1,0-1,0-1,1 1,-1 0,1 0,-1-1,1 0,0 1,0-1,0 0,0 0,0-1,1 1,8 2,-1-1,1-1,0 0,0 0,1-1,-1-1,0 0,0-1,5 0,-5-1,0 1,0 1,0 0,0 1,-1 0,1 1,0 0,-1 1,6 2,-15-4,1 0,-1 0,0 1,0-1,0 1,0 0,0 0,0-1,-1 1,1 0,-1 0,1 1,-1-1,0 0,1 0,-1 1,0-1,-1 1,1-1,0 1,-1-1,1 1,-1-1,0 1,0 0,0-1,0 1,0-1,-1 1,1-1,-1 2,-26 80,27-84,-32 81,35-67,4-8</inkml:trace>
  <inkml:trace contextRef="#ctx0" brushRef="#br0" timeOffset="63319.05">16340 1747,'-16'2,"-1"1,1 1,0 0,0 1,0 1,0 0,1 2,0-1,0 2,1 0,1 0,-1 2,1 0,1 0,0 1,1 0,0 1,1 0,0 1,-6 13,15-26,0 1,0-1,1 0,-1 1,0-1,1 1,-1-1,1 1,0-1,0 1,-1-1,1 1,0-1,0 1,0-1,1 1,-1-1,0 1,0-1,1 1,-1-1,1 1,0-1,-1 1,1-1,0 0,0 0,0 1,-1-1,1 0,1 0,-1 0,0 0,0 0,0 0,1 0,-1 0,0 0,1-1,-1 1,0-1,1 1,0 0,68-4,-51-5,-1-1,1-1,-1-1,-1 0,0-1,-1-1,0-1,-1 0,0-1,-1-1,-8 11,35-24,-40 29,0 0,0-1,0 1,0 0,1 0,-1 0,0 0,0 1,0-1,0 0,0 0,0 1,0-1,0 0,0 1,0-1,0 1,0-1,0 1,0 0,0-1,-1 1,1 0,0 0,0-1,-1 1,1 0,0 0,-1 0,1 0,-1 0,1 0,-1 0,0 0,1 0,-1 0,0 0,0 0,0 1,0-1,0 0,0 0,0 0,0 0,2 18,-1 0,-1 0,-1 0,-1 0,0 0,-2 0,-3 10,-8 69,14-23,-10 65,9-133,1 0,0 0,0 0,0-1,-1 1,0 0,-1-1,1 1,-1-1,0 0,-1 0,1 0,-1 0,-1-1,1 1,-1-1,1 0,-2-1,1 1,0-1,-1 0,0 0,0-1,0 0,0 0,-4 1,8-3,0-1,0 0,0 0,0 0,0 0,0-1,0 1,1-1,-1 1,0-1,0 1,0-1,0 0,0 0,1 0,-1 0,1 0,-1 0,0-1,1 1,0 0,-1-1,1 1,0-1,0 0,0 1,0-1,0 0,0 0,0 1,0-1,1 0,-1 0,1 0,0 0,-1 0,1 0,0 0,0 0,0-1,7-81,-1 55,0 3</inkml:trace>
  <inkml:trace contextRef="#ctx0" brushRef="#br0" timeOffset="63920.451">16680 1690,'-114'246,"111"-239,1-4,0 0,0 1,1 0,-1-1,1 1,0 0,0 0,0 0,0-1,1 1,-1 0,1 0,0 0,0 0,1 0,-1 0,1 0,0 0,0 1,2-4,-1 0,0 0,1 0,-1-1,0 1,1-1,-1 0,1 1,-1-1,1 0,-1-1,1 1,-1 0,1-1,-1 1,0-1,1 0,-1 1,0-1,1 0,-1-1,0 1,0 0,0-1,0 1,0-1,0 0,20-16,0-2,-2-1,0 0,-1-2,-2 0,10-15,-14 19,2-5,42-37,-57 61,1 0,-1-1,1 1,0 0,-1 0,1 0,0-1,-1 1,1 0,0 0,-1 0,1 0,0 0,-1 0,1 0,0 0,-1 1,1-1,0 0,-1 0,1 0,-1 1,1-1,0 0,-1 1,1-1,-1 1,1-1,-1 0,1 1,-1-1,1 1,-1-1,0 1,1 0,-1-1,0 1,1-1,-1 1,0 0,0-1,0 1,1 0,-1-1,0 1,0 0,0-1,0 1,0 0,0-1,0 1,-1-1,1 1,0 0,-7 42,6-39,-32 192,11 30,18-204,-29 93,32-112,-1 1,1-1,-1 0,0 0,0-1,0 1,0 0,0-1,-1 1,1-1,-1 0,0 1,0-1,0-1,0 1,0 0,0-1,0 1,0-1,-1 0,1 0,0 0,-1-1,1 1,0-1,-1 0,1 0,-1 0,1 0,-4-1,2-1,0 0,0 0,0-1,0 0,1 0,-1 0,1 0,0 0,0-1,0 0,0 0,1 0,-1 0,1-1,0 1,0-1,1 0,0 0,-1 0,2 0,-1 0,1-1,-1 1,1 0,1-1,-1 1,1 0,0-1,0 1,1-1,-1 1,1-1,0 1,1 0,-1 0,1 0,0 0,1 0,1-4,10-7,0 0,0 1,2 0,0 1,0 1,1 1,1 0,0 2,1 0,0 0,6 0,23-15,69-39,-87 44</inkml:trace>
  <inkml:trace contextRef="#ctx0" brushRef="#br0" timeOffset="50758.179">11316 1070,'0'-1,"0"1,-1 0,1-1,-1 1,1 0,-1-1,1 1,-1 0,1 0,-1-1,0 1,1 0,-1 0,1 0,-1 0,1 0,-1 0,0 0,1 0,-1 0,1 0,-1 0,1 0,-1 1,0-1,1 0,-1 0,1 1,-1-1,1 0,-1 0,1 1,0-1,-1 1,1-1,-1 0,1 1,0-1,-1 1,1-1,0 1,-1-1,1 1,0-1,0 1,0-1,-1 1,1 0,0-1,0 1,0-1,0 1,0-1,0 1,0 0,0-1,0 1,0-1,1 1,-7 41,6-42,-1 76,3 0,3 0,5 13,-5-53,-3 0,-1-1,-1 1,-2 0,-2 2,-2 11,-3 0,-1-1,-3 0,-8 19,10-45,0-4</inkml:trace>
  <inkml:trace contextRef="#ctx0" brushRef="#br0" timeOffset="56328.024">11515 1267,'-4'21,"0"0,-1-1,-1 0,-1 0,-1 0,-1-1,0 0,-1 0,-2-1,0-1,0 0,-2-1,0 0,0-1,-2 0,0-1,-12 7,-20 26,47-47,0 1,0 0,0-1,0 1,0 0,0-1,0 1,1 0,-1 0,0 0,0 0,1-1,-1 1,1 0,-1 0,1 0,-1 0,1 1,0-1,-1 0,1 0,0 0,0 0,0 0,0 0,0 0,0 1,0-1,0 0,1 0,-1 0,0 0,0 0,1 0,-1 0,1 0,-1 0,1 0,0 0,-1 0,1 0,0 0,-1-1,1 1,0 0,0 0,0-1,0 1,0-1,0 1,0 0,0-1,0 0,0 1,0-1,0 0,0 1,0-1,0 0,1 0,-1 0,0 0,0 0,0 0,0-1,0 1,1 0,21 0,-21-1,1 1,0-1,0 1,0 0,0 0,-1 1,1-1,0 0,0 1,0 0,-1 0,1 0,0 0,-1 0,1 0,-1 1,1-1,-1 1,0 0,0-1,0 1,0 0,0 0,0 1,0-1,0 1,25 86,-20-42,-8 122,11-156,-5-18</inkml:trace>
  <inkml:trace contextRef="#ctx0" brushRef="#br0" timeOffset="56966.942">11628 1804,'-5'9,"-2"14,1 6,1 4,2 1,0-5</inkml:trace>
  <inkml:trace contextRef="#ctx0" brushRef="#br0" timeOffset="57218.474">11628 1493,'5'10,"6"7,1 2</inkml:trace>
  <inkml:trace contextRef="#ctx0" brushRef="#br0" timeOffset="57729.522">11796 2057,'30'-29,"54"-106,-65 107,-8 49,9 92,-19-109,1 0,0-1,-1 1,2-1,-1 0,0 1,1-1,-1 0,1-1,0 1,0 0,0-1,0 1,1-1,-1 0,1 0,-1-1,1 1,0-1,-1 1,1-1,0 0,0-1,0 1,0-1,0 1,0-1,0 0,6-3,0-1,-1 1,1-2,-1 1,0-1,0 0,0-1,0 0,-1-1,0 0,-1 0,0 0,0-1,0 0,-1-1,0 1,-1-1,0 0,0 0,-1-1,0 0,-1 0,2-7,-1 10,-1-1,1 0,-2 0,1 0,-1 0,-1 0,1 0,-1 0,-1-1,1 1,-2-6,-3-4</inkml:trace>
  <inkml:trace contextRef="#ctx0" brushRef="#br0" timeOffset="58499.965">12361 2001,'18'-8,"0"0,0-2,0 0,-1-1,-1 0,0-1,-1-1,14-15,-28 28,0-1,1 1,-1-1,0 0,0 0,0 1,0-1,0 0,0 0,0 0,0 0,0 0,0 0,0-1,-1 1,1 0,0 0,-1-1,1 1,-1 0,0 0,1-1,-1 1,0-1,0 1,0 0,0-1,0 1,0 0,0-1,0 1,0-1,-1 1,1 0,-1 0,1-1,-1 1,1 0,-1 0,0-1,1 1,-1 0,0 0,0 0,0 0,0 0,0 0,0 0,0 1,0-1,-1 0,1 0,0 1,0-1,-1 1,1-1,0 1,-1 0,1-1,0 1,-1 0,0 0,-5 1,-1 0,1 0,0 1,0 0,-1 1,2-1,-1 1,0 1,1-1,-1 1,1 0,0 1,0 0,1-1,-1 2,1-1,0 1,1-1,-1 1,1 1,0-1,1 1,-1-1,1 1,1 0,-1 0,1 0,0 1,1-1,0 0,0 1,0 6,2-11,-1 1,0 0,1-1,-1 1,1-1,0 1,0 0,1-1,-1 0,1 1,0-1,0 0,0 0,0 0,0 0,0 0,1 0,0-1,-1 1,1-1,0 0,0 0,0 0,1 0,-1 0,0-1,1 1,-1-1,1 0,-1 0,1-1,0 1,121 5,-114-8,1 0,-1-1,0 0,-1-1,1 0,0-1,-1 0,0-1,-1 0,1 0,-1-1,0 0,0-1,-1 0,0 0,-1-1,0 0,0 0,-1-1,0 1,4-11,20-32,-2-2,-2-1,-3 0,-3-2,-2 0,-2-2,-3 0,-2 0,-2-17,-9 75,-1-51,1 51,0 0,0 1,0-1,0 0,0 0,0 0,0 0,-1 0,1 1,0-1,0 0,-1 0,1 0,0 1,-1-1,1 0,-1 0,1 1,-1-1,0 0,1 1,-1-1,1 1,-1-1,0 1,0-1,1 1,-1-1,0 1,0 0,0-1,1 1,-1 0,0 0,0 0,0-1,0 1,1 0,-1 0,0 0,0 0,0 1,0-1,0 0,1 0,-1 0,0 1,0-1,0 0,1 1,-1-1,0 1,0-1,-5 7,0 1,0-1,0 1,1 0,0 0,1 0,0 1,0 0,1 0,0 0,0 0,1 0,1 0,-1 1,1-1,1 1,0-1,0 1,1-1,0 1,1-1,1 4,-2 19,26 139,4-2,-4 17,-25-174</inkml:trace>
  <inkml:trace contextRef="#ctx0" brushRef="#br0" timeOffset="58752.994">12616 1747,'43'-5,"33"-6,9-1,-5 1,-12 2,-12 3,-12 3,-7 1,-11 2</inkml:trace>
  <inkml:trace contextRef="#ctx0" brushRef="#br0" timeOffset="58932.358">13208 1973,'5'19,"1"2,5-3,0-9,-1-12,-3-9,-3-3</inkml:trace>
  <inkml:trace contextRef="#ctx0" brushRef="#br0" timeOffset="59083.144">13151 1663,'0'0</inkml:trace>
  <inkml:trace contextRef="#ctx0" brushRef="#br0" timeOffset="59352.944">13660 1606,'-10'15,"-7"13,-2 8,3 2,-1-5,3-4,3-1,5-2,-3-4,0-2,3 1,1 2,7-4,3 1,6-4,5-5,5-8,-1-5</inkml:trace>
  <inkml:trace contextRef="#ctx0" brushRef="#br0" timeOffset="60448.759">13264 1493,'5'0,"2"5,-1-3,-6-3,-8 0,3 0,1-5,2-2</inkml:trace>
  <inkml:trace contextRef="#ctx0" brushRef="#br0" timeOffset="74650.858">10527 478,'2'1,"0"0,0 1,0-1,-1 1,1 0,-1-1,1 1,-1 0,1 0,-1 0,0 0,0 0,0 0,0 1,0-1,-1 0,1 0,-1 1,1-1,-1 0,0 1,0-1,0 0,0 1,0-1,0 1,3 225,-3-224,1-2,0 0,-1 0,1 0,-1 0,0-1,1 1,-1 0,0 0,0 0,0 0,0 0,-1 0,1 0,0 0,-1 0,1 0,-1 0,0 0,0-1,0 1,0 0,0 0,0-1,0 1,0-1,-1 1,1-1,0 0,-1 1,0-1,1 0,-1 0,0 0,1 0,-1 0,0 0,0-1,0 1,0-1,1 1,-1-1,-2 1,-74-34,74 32,0 0,0 0,0-1,0 1,0-1,0 0,0 0,1 0,-1 0,1-1,-1 0,1 1,0-1,0 0,0-1,1 1,-3-3,7 4,-1 0,1 0,-1 1,1-1,0 0,0 1,-1-1,1 1,0 0,1 0,-1-1,0 1,0 1,0-1,1 0,-1 0,0 1,1 0,-1-1,0 1,1 0,-1 0,0 0,1 0,-1 1,2-1,-1 0,232-28,-94 17,-35 1,-106 10,-1 0,1 0,-1 0,1 0,-1 0,1 0,-1 0,1 1,-1-1,1 0,-1 0,1 1,0-1,-1 0,1 1,0-1,-1 0,1 1,0-1,-1 1,1-1,0 0,0 1,-1-1,1 1,0-1,0 1,0-1,0 1,-1-1,1 1,0-1,0 1,0-1,0 1,0-1,0 1,1-1,-1 1,0-1,0 1,0-1,0 1,0-1,1 0,-1 1,0-1,1 1,-1-1,0 0,0 1,1-1,-1 1,1-1,-1 0,0 0,1 1,-1-1,1 0,-1 0,1 1,-1-1,1 0,-1 0,1 0,-1 0,0 0,1 0,-1 0,1 0,-41 25,35-23,-192 94,143-81,65-21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3:31.043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230 354,'-19'9,"0"-1,1 0,0 1,1 1,0 0,0 2,1 0,1 0,0 1,1 1,0 1,-7 10,20-24,0 0,0 1,0-1,0 1,0-1,1 1,-1-1,0 1,1 0,-1-1,1 1,0 0,-1 0,1-1,0 1,0 0,0 0,0-1,0 1,1 0,-1 0,0-1,1 1,0 0,-1-1,1 1,0-1,0 1,-1-1,1 1,0-1,1 1,-1-1,0 0,0 1,1-1,-1 0,0 0,1 0,-1 0,1 0,-1-1,1 1,0 0,-1-1,1 1,0-1,0 0,-1 1,1-1,0 0,0 0,-1 0,1 0,1-1,14-1,0 0,0-2,0 0,-1-1,1-1,-1-1,0 0,-1-1,12-8,27-11,-52 26,-1 1,0-1,1 1,-1 0,0 0,1-1,-1 1,0 0,1 0,-1 0,1 0,-1 1,0-1,1 0,-1 1,0-1,1 1,-1-1,0 1,1-1,-1 1,0 0,0 0,0 0,0-1,0 1,0 0,0 0,0 1,0-1,0 0,-1 0,1 0,0 0,-1 1,1-1,-1 0,1 1,-1-1,0 0,1 1,-1-1,0 1,0-1,0 0,0 1,0 0,15 31,-13-31,1 0,-1-1,0 1,1-1,-1 1,1-1,0 0,-1 0,1 0,0 0,0-1,-1 1,1-1,0 1,0-1,0 0,0 0,0 0,0-1,-1 1,1-1,0 0,0 1,-1-1,1 0,0-1,-1 1,1 0,-1-1,1 0,70-55,-58 44,0-2,-1 0,-1 0,-1-2,0 1,-1-2,-1 1,-1-1,0-1,-2 0,0 0,-1 0,0-1,-2 0,-1 0,0 0,-1 0,-1-1,-1 1,-1-1,-1 1,-3-12,5 29,0 0,-1 0,0 0,1 0,-1 0,0 0,-1 0,1 0,0 0,-1 0,0 0,1 1,-1-1,0 1,0-1,-1 1,1 0,0 0,-1 0,0 0,1 0,-1 1,0-1,0 1,0-1,0 1,0 0,0 0,0 1,0-1,0 1,0-1,-1 1,1 0,0 0,0 0,0 1,0-1,-1 1,1 0,0 0,0 0,0 0,0 0,1 1,-1-1,0 1,0 0,1 0,-1 0,1 0,-6 10,0 0,1 0,0 1,1 0,1 0,0 1,1-1,0 1,1 0,1 0,0 6,1-4,0 1,2-1,0 1,1-1,0 1,2-1,0 0,0 0,2-1,0 1,1-1,0 0,1-1,1 0,2 3,16 20,1-2,1 0,2-2,35 28,-50-47,1 0,0-2,1 0,0-1,0 0,1-2,1 0,7 1,-3-3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2:07.889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3360 1,'-7'18,"2"1,0 0,1 0,1 0,0 0,2 1,0-1,2 8,-2-12,-10 132,-28 94,36-234,1-7</inkml:trace>
  <inkml:trace contextRef="#ctx0" brushRef="#br0" timeOffset="244.542">3078 340,'34'14,"25"1,7-4,-2-2,-8-8,-8-5,-13-1</inkml:trace>
  <inkml:trace contextRef="#ctx0" brushRef="#br0" timeOffset="516.654">3699 368,'-10'9,"1"1,-1 0,2 0,0 1,0 0,1 1,0 0,1 0,0 0,1 1,0 0,1 0,4-11,0 0,-1-1,1 1,0 0,0 0,0-1,0 1,0 0,0 0,1-1,-1 1,0 0,1 0,0-1,-1 1,1-1,0 1,0-1,0 1,0-1,0 1,0-1,0 0,0 1,1-1,-1 0,1 0,-1 0,0 0,1 0,0 0,-1-1,1 1,0 0,-1-1,1 1,0-1,-1 0,1 1,0-1,0 0,74-8,-62 3,1-1,-1 0,0-1,-1-1,1 0,-2-1,1 0,10-11,-19 17,0-1,0 0,0 0,-1 0,1 0,-1-1,0 0,0 1,-1-1,1 0,-1 0,0 0,0-1,-1 1,0 0,0-1,0 1,-1-1,1 1,-1-1,0 1,-1-1,0 1,0-1,0 1,-1-4,-1 4,-1 0,1 0,-1 1,0-1,0 1,0 0,-1 0,1 0,-1 1,0 0,0 0,0 0,-1 0,1 1,-1 0,1 0,-1 0,0 1,0 0,1 0,-1 0,0 1,0 0,0 0,-6 1,-13-1</inkml:trace>
  <inkml:trace contextRef="#ctx0" brushRef="#br0" timeOffset="-5837.029">30 198,'-1'0,"1"-1,-1 1,1 0,-1-1,1 1,0 0,-1-1,0 1,1 0,-1 0,1 0,-1-1,1 1,-1 0,1 0,-1 0,1 0,-1 0,0 0,1 0,-1 0,1 1,-1-1,1 0,-1 0,1 0,-1 0,1 1,-1-1,1 0,-1 1,1-1,-1 0,1 1,-1-1,1 0,0 1,-1-1,1 1,0-1,-1 1,1-1,0 1,0-1,-1 1,1-1,0 1,0-1,0 1,0-1,0 1,0 0,0-1,0 1,0-1,0 1,0-1,0 1,0 0,-5 39,5-39,-2 38,2-1,2 1,1-1,3 0,1 0,17 120,-23-156,0 1,0-1,0 0,1 1,-1-1,1 0,-1 0,1 0,0 0,0 0,0-1,0 1,0-1,1 1,-1-1,0 1,1-1,-1 0,1 0,-1-1,1 1,-1 0,1-1,-1 1,1-1,0 0,-1 0,1 0,0 0,-1-1,1 1,0-1,-1 1,1-1,-1 0,1 0,82-52,-61 26,0-2,-3-1,0 0,-2-2,10-23,16-24,-45 80,0-1,0 1,1 0,-1-1,1 1,-1 0,0-1,1 1,-1-1,1 1,-1-1,1 1,0-1,-1 1,1-1,-1 1,1-1,0 0,-1 1,1-1,0 0,0 0,-1 1,1-1,0 0,0 0,-1 0,1 0,0 0,0 0,-1 0,1 0,0 0,-1-1,1 1,0 0,0 0,-1-1,1 1,0 0,-1-1,1 1,0 0,-1-1,1 1,-1-1,1 1,-1-1,1 0,-1 1,1-1,-1 1,0-1,1 0,-1 1,0-1,1 0,-1 0,0 1,0-1,0 0,4 51,-4-41,0-1,0 0,1 1,0-1,0 1,1-1,0 0,1 0,0 0,0 0,0 0,1-1,0 1,1-1,-1 0,2-1,-1 1,3 2,-5-5,0 0,1-1,-1 1,1-1,-1 1,1-1,0-1,0 1,0 0,0-1,1 0,-1 0,1 0,0-1,-1 1,1-1,0 0,0-1,-1 1,1-1,0 0,0 0,0 0,0-1,0 1,-1-1,1-1,0 1,-1-1,1 1,-1-1,1-1,-1 1,0-1,0 1,2-2,68-133,-51 83,20-27,-46 85</inkml:trace>
  <inkml:trace contextRef="#ctx0" brushRef="#br0" timeOffset="-1104.534">1215 481,'-15'-78,"14"77,0-1,0 0,0 0,-1 1,1-1,0 1,-1-1,1 1,-1-1,0 1,1 0,-1 0,0 0,0 0,0 0,1 0,-1 0,0 1,0-1,0 1,0 0,0-1,-1 1,1 0,0 0,0 0,0 0,0 1,0-1,0 0,0 1,0-1,0 1,0 0,0 0,-1 0,-11 6,-1 0,1 1,0 1,0 0,1 1,0 0,1 1,1 1,-1-1,2 2,-1 0,9-10,0 0,0-1,1 1,-1 0,1 0,0 0,0 0,0 0,0 0,0 0,1 0,0 0,-1 1,1-1,0 0,0 0,1 0,-1 1,1-1,-1 0,1 0,0 0,0 0,1 0,-1 0,1 0,-1-1,1 1,0 0,0-1,0 1,0-1,0 0,1 0,-1 0,1 0,-1 0,1 0,0-1,0 1,0-1,0 0,0 0,0 0,0 0,0 0,0-1,0 1,0-1,1 0,2 0,6-2,1 0,0-1,0 0,-1-1,0 0,0-1,0-1,0 0,-1 0,0-1,-1-1,1 0,-1 0,-1-1,5-4,-1 1,12-12,-22 20,0-1,1 1,-1 1,1-1,0 1,0-1,0 1,0 0,1 0,-1 1,1-1,0 1,-1 0,1 1,0-1,0 1,5-1,-7 4,1-1,-1 1,0 0,0 0,0 1,0-1,0 1,0-1,-1 1,1 0,-1 0,0 0,0 1,0-1,0 0,0 1,-1-1,1 1,-1-1,0 1,0 3,9 17,-8-21,-1 1,1-1,0 0,0 0,0 1,1-1,-1-1,1 1,-1 0,1-1,0 1,0-1,0 0,0 0,1 0,-1 0,0 0,1-1,0 0,-1 0,1 0,0 0,-1 0,1-1,0 1,0-1,-1 0,1 0,0-1,0 1,-1-1,1 0,0 0,-1 0,1 0,-1-1,1 1,-1-1,1 0,-1 0,0 0,1-1,147-139,-143 134,-7 6,-1 1,1-1,0 0,0 1,0-1,0 1,0-1,0 1,1 0,-1-1,0 1,1 0,-1 0,1 0,-1 0,1 0,0 0,-1 0,1 1,0-1,-1 0,1 1,0-1,0 1,0 0,0 0,-1 0,1 0,0 0,0 0,0 0,0 1,-1-1,1 0,0 1,0 0,-1-1,1 1,0 0,-1 0,1 0,-1 0,1 0,-1 0,2 2,7 154,-10-156,0 0,1 1,-1-1,0 0,1 1,-1-1,1 0,0 0,-1 0,1 0,0 0,0 1,0-1,0 0,0-1,0 1,0 0,0 0,0 0,0-1,0 1,1 0,-1-1,0 1,0-1,1 0,-1 1,0-1,1 0,-1 0,0 0,1 0,-1 0,1 0,-1 0,0 0,1-1,-1 1,0 0,0-1,1 1,0-1,51-34,-46 29,134-98,-140 102,0 1,-1 0,1 0,0 0,0 1,0-1,0 0,0 0,0 0,0 1,0-1,0 1,1-1,-1 1,0-1,0 1,0-1,1 1,-1 0,0 0,0 0,1 0,-1 0,0 0,1 0,-1 0,0 0,0 1,0-1,1 0,-1 1,0-1,0 1,0-1,0 1,1 0,-1 0,0-1,0 1,-1 0,1 0,0 0,0 0,0 0,0 0,-1 0,1 0,-1 0,1 0,-1 1,1-1,-1 0,1 1,-42 117,42-109,2-6</inkml:trace>
  <inkml:trace contextRef="#ctx0" brushRef="#br0" timeOffset="-820.924">2569 1,'-14'38,"-5"23,1 5,3-3,5-8,3-9,4-6,2-7,0-3,-3-7,-2-7</inkml:trace>
  <inkml:trace contextRef="#ctx0" brushRef="#br0" timeOffset="-572.885">2259 255,'38'4,"28"3,7-1,-5-1,-8-1,-10-2,-8-1,-12 0</inkml:trace>
  <inkml:trace contextRef="#ctx0" brushRef="#br0" timeOffset="41127.982">4687 283,'-2'-2,"1"1,-1-1,0 0,1 0,-1 1,0-1,0 1,0 0,0-1,0 1,0 0,-1 0,1 0,0 1,-1-1,1 0,0 1,-1 0,1-1,0 1,-1 0,1 0,-1 0,1 1,0-1,-1 1,1-1,0 1,-1 0,1 0,-2 0,-58 25,61-26,0 1,-1 0,1 0,0-1,-1 1,1 0,0 0,0 0,0 0,0 0,0 1,0-1,0 0,0 0,0 1,0-1,1 1,-1-1,1 0,-1 1,1-1,0 1,-1-1,1 1,0 0,0-1,0 1,0-1,0 1,0-1,1 1,-1-1,0 1,1-1,-1 1,1-1,0 1,-1-1,1 0,1 2,30 34,-28-35,0 1,-1-1,1 1,-1 1,1-1,-1 0,0 1,-1-1,1 1,0 0,-1 0,0 0,0 0,0 1,-1-1,1 0,-1 1,0-1,0 1,-1-1,1 1,-1-1,0 1,-1 0,1-1,-1 1,1-1,-1 1,-1-1,0 2,-4 3,-1 0,0-1,-1 0,0 0,0-1,-1 0,0-1,0 0,0 0,-1-1,0 0,0-1,0 0,-11 3,20-6,0 0,-1 0,1 0,0 0,-1-1,1 1,-1 0,0-1,1 1,-1-1,0 1,1-1,-1 0,1 0,-1 0,0 0,0 0,1 0,-1 0,0-1,1 1,-1 0,1-1,-1 0,1 1,-1-1,1 0,-1 0,1 1,-1-1,1 0,0-1,-1 1,1 0,0 0,0 0,0-1,0 1,0-1,0 1,1 0,-1-1,0 0,1-15</inkml:trace>
  <inkml:trace contextRef="#ctx0" brushRef="#br0" timeOffset="41706.42">4855 481,'5'2,"1"0,-1 0,0 0,1 0,-1-1,1 0,0 0,-1 0,1-1,0 0,-1 0,1 0,0-1,-1 0,1 0,0 0,-1-1,0 0,1 0,-1 0,0-1,0 0,0 0,0 0,-1 0,1-1,-1 1,0-1,0-1,0 1,-1 0,1-1,-1 0,0 0,1-3,12-59,-16 66,-1-1,1 1,0-1,-1 1,1-1,-1 1,1-1,-1 1,0-1,1 1,-1 0,0-1,0 1,0 0,0 0,0 0,0 0,0-1,-1 2,1-1,0 0,-1 0,1 0,0 1,-1-1,1 0,-1 1,1 0,-1-1,1 1,-1 0,0-1,1 1,-1 0,1 0,-1 1,1-1,-1 0,1 0,-1 1,-1 0,-10 2,1 2,-1 0,1 0,-1 1,2 0,-1 1,1 1,0 0,0 0,1 1,0 0,-2 4,8-10,1 0,-1 1,0-1,1 1,0 0,0 0,0 0,0 0,1 0,0 0,0 1,0-1,0 1,1 0,-1 0,1-1,0 1,1 0,-1 0,1 0,0 0,0 0,1 0,-1 0,1-1,0 1,1 0,-1 0,1-1,0 1,0-1,0 1,1-1,-1 0,1 0,0 0,3 3,2-2,0 0,1 0,-1-1,1 0,0-1,0 0,0 0,0-1,0 0,0-1,1 0,-1 0,1-1,-1 0,1-1,-1 0,0 0,1-1,-1-1,0 1,16-5</inkml:trace>
  <inkml:trace contextRef="#ctx0" brushRef="#br0" timeOffset="42296.307">5251 509,'6'4,"0"-1,0 0,0 0,0 0,1-1,-1 0,1 0,-1-1,1 0,0 0,-1 0,1-1,0 0,0 0,-1-1,1 0,0 0,-1-1,1 0,0 0,1 0,0 0,0-1,0 0,-1-1,1 0,-1 0,0 0,0-1,0 0,-1 0,0-1,0 0,0 0,-1 0,0-1,0 1,0-1,-1-1,0 1,0 0,-1-1,0 0,-1 0,1 0,-2 0,1-1,-2 7,1 0,-1 1,0-1,0 0,0 0,0 0,0 0,0 0,-1 0,1 0,-1 0,1 0,-1 1,0-1,0 0,0 0,0 1,0-1,0 0,0 1,0-1,-1 1,1 0,-1-1,1 1,-1 0,1 0,-1 0,0 0,1 0,-1 0,0 0,0 1,0-1,1 1,-1-1,0 1,0 0,0 0,0 0,0 0,0 0,-1 0,-83 24,78-20,0 1,1 0,0 0,0 1,0-1,1 1,0 1,0-1,0 1,1 0,0 1,1-1,-1 1,1 0,1 0,0 0,0 0,0 3,1-6,1-1,1 1,-1 0,1 1,-1-1,1 0,1 0,-1 0,1 0,0 0,0 0,0 0,1-1,0 1,-1 0,2-1,-1 1,1-1,-1 0,1 1,0-1,1-1,-1 1,1 0,-1-1,1 0,0 0,1 0,-1 0,0-1,4 2,10 5,1-2,0 0,1-1,-1-1,1 0,0-2,1 0,-1-1,0-2,1 0,-1-1,0 0,1-2,18-5,-14 1</inkml:trace>
  <inkml:trace contextRef="#ctx0" brushRef="#br0" timeOffset="46458.003">4037 1441,'649'58,"-221"-31,-7-45,-57-11,-342 25,0 1,-1 1,1 1,0 1,0 1,0 0,0 2,4 2,29 4,0-2,1-3,-1-2,49-4,-8 0,-97 2,1-1,0 1,-1-1,1 0,0 1,-1-1,1 1,0-1,0 0,-1 1,1-1,0 0,0 1,0-1,0 0,0 1,0-1,0 0,0 1,0-1,0 0,0 1,1-1,-1 1,0-1,0 0,1 1,-1-1,0 1,1-1,-1 0,1 1,-1-1,0 1,1 0,-1-1,1 1,0-1,-1 1,1 0,-1-1,1 1,-1 0,1-1,0 1,-1 0,1 0,0 0,-1 0,1 0,0 0,-1 0,1 0,0 0,-1 0,1 0,0 0,-1 0,1 0,0 1,-1-1,1 0,-1 0,1 1,-1-2,-15-11,1-1,1-1,0 0,1 0,0-2,1 1,1-1,1-1,0 0,-2-9,8 19,-3-14,4 25,22 178,-17-167,-1 1,0 0,-1-1,0 1,-1 0,-1 0,-1-1,0 1,-1-1,-1 1,0-1,-1 0,-5 10,-6 34,41-78,153-255,-167 256</inkml:trace>
  <inkml:trace contextRef="#ctx0" brushRef="#br0" timeOffset="43426.748">1949 932,'-3'2,"0"0,0 0,1 1,-1-1,1 1,-1-1,1 1,0 0,0 0,1 0,-1 0,0 0,1 1,0-1,0 0,0 1,0 0,-1 0,-4 17,1 1,1 0,1-1,1 1,0 0,2 0,1 1,0-1,2-1,1 1,0 0,2 1,7 173,-13-195,-12 28,5-34</inkml:trace>
  <inkml:trace contextRef="#ctx0" brushRef="#br0" timeOffset="43695.248">1638 1299,'29'0,"24"-5,7-1,-6-5,-7 0,-7-4,-6 2,-9-3,-3-2,-5-4,-2 2,-2 0,-5-2,-2 4</inkml:trace>
  <inkml:trace contextRef="#ctx0" brushRef="#br0" timeOffset="44148.904">2175 932,'22'328,"11"-195,-33-132,0 0,0 0,0 0,0 0,0 0,0 0,0 0,0 0,0 0,1 0,-1 0,0-1,1 1,-1 0,1 0,-1 0,0 0,1-1,0 1,-1 0,1 0,0-1,-1 1,1 0,0-1,-1 1,1-1,0 1,0-1,0 1,0-1,0 0,0 1,-1-1,1 0,0 0,0 1,0-1,0 0,0 0,0 0,0 0,0-1,0 1,0 0,0 0,0 0,0-1,0 1,-1 0,1-1,0 1,0-1,0 1,-1-1,1 0,0 1,0-1,-1 0,1 1,0-1,-1 0,1 0,-1 0,110-92,-109 92,1 0,0 0,0 1,0-1,-1 1,1 0,0-1,0 1,0 0,0 0,0 0,-1 0,1 1,0-1,0 0,0 1,0-1,-1 1,1 0,0 0,-1-1,1 1,0 0,-1 0,1 1,-1-1,0 0,1 0,-1 1,0-1,0 1,0-1,0 1,0-1,0 1,0 0,27 71,-24-58,-2-8,-2-5,0-1,0 1,0 0,0 0,1 0,-1 0,1-1,-1 1,1 0,-1 0,1-1,0 1,0 0,0-1,0 1,0-1,0 1,1-1,-1 0,0 1,1-1,-1 0,1 0,-1 0,1 0,0 0,-1 0,1 0,0-1,0 1,-1-1,1 1,0-1,0 0,1 0,9-6</inkml:trace>
  <inkml:trace contextRef="#ctx0" brushRef="#br0" timeOffset="44395.528">2739 1299,'-5'24,"-1"3,0-8,-4-6,0-12,2-5</inkml:trace>
  <inkml:trace contextRef="#ctx0" brushRef="#br0" timeOffset="44629.104">2569 1074,'0'0</inkml:trace>
  <inkml:trace contextRef="#ctx0" brushRef="#br0" timeOffset="44878.128">3190 1158,'-30'11,"1"2,0 1,1 2,0 0,-9 9,36-24,-1-1,1 1,0 0,0 0,-1 0,1 0,0 0,0 0,0 0,0 0,0 0,0 1,0-1,0 0,1 1,-1-1,0 1,1-1,-1 0,1 1,0-1,-1 1,1 0,0-1,0 1,0-1,0 1,0-1,0 1,1-1,-1 1,0-1,1 1,-1-1,1 1,0-1,-1 0,1 1,0-1,0 0,0 1,0-1,0 0,0 0,0 0,0 0,1 0,-1 0,0 0,0-1,1 1,-1 0,1-1,-1 1,1-1,-1 1,1-1,-1 0,1 1,-1-1,14 6,-10-6,-1 1,1 0,-1 0,0 0,1 1,-1-1,0 1,0 0,0 0,0 0,0 1,0 0,-1-1,1 1,-1 1,0-1,0 0,0 1,0-1,-1 1,1 0,-1 0,0 0,0 0,-1 0,1 1,-1-1,0 0,0 1,0-1,-1 1,1-1,-1 4,-3-4,-1-1,1 1,-1-1,0 0,0 0,0 0,0 0,0-1,-1 1,1-1,-1 0,1-1,-1 1,0-1,0 0,1 0,-1 0,0-1,0 0,0 0,0 0,0 0,0-1,0 0,0 0,1 0,-6-2,-13-4,3 0</inkml:trace>
  <inkml:trace contextRef="#ctx0" brushRef="#br0" timeOffset="55779.306">7226 114,'-190'5,"184"-4,0 1,0 0,0 0,0 1,1-1,-1 1,1 1,0-1,0 1,0-1,0 2,1-1,0 0,-1 1,2 0,-1 0,0 0,1 0,0 0,0 1,1 0,0-1,0 1,0 0,-1 4,-9 160,13-145,26 145,5 28,-33 112,28-168,-26 82,25-108,-25-113,-1-1,1 1,0-1,0 0,0 1,0-1,0 1,1-1,-1 0,1 0,-1 0,1 0,0 0,0 0,0-1,0 1,0 0,0-1,1 0,-1 1,0-1,1 0,-1 0,1 0,-1-1,1 1,-1-1,1 1,0-1,-1 0,1 0,-1 0,3 0,90-21,-88 18,20-5,0 2,0 0,1 2,-1 0,1 2,10 2,187-28,-195 29,-24-1,0 1,1-1,-1 1,0-2,1 1,-1-1,0 0,1 0,-1-1,0 0,0 0,0 0,-1-1,4-1,3-8</inkml:trace>
  <inkml:trace contextRef="#ctx0" brushRef="#br0" timeOffset="62216.829">2682 2061,'0'5,"0"6,0 7,-4 4,-2 3,0 3,1 1,1 0,2-9,6-13,2-13,0-4</inkml:trace>
  <inkml:trace contextRef="#ctx0" brushRef="#br0" timeOffset="62662.651">2655 1864,'-5'-5,"-2"4,-4 1,0-4,6-1,5 0</inkml:trace>
  <inkml:trace contextRef="#ctx0" brushRef="#br0" timeOffset="63348.874">2852 2033,'-66'258,"52"-239,13-39,9-5,0 0,2 1,1 1,1-1,1 2,1 0,1 0,10-9,-25 30,0 0,0 0,0 0,1 0,-1 1,0-1,1 0,-1 0,0 0,1 1,-1-1,1 0,-1 1,1-1,0 0,-1 1,1-1,0 1,-1-1,1 1,0-1,0 1,-1 0,1-1,0 1,0 0,0 0,0-1,-1 1,1 0,0 0,0 0,0 0,0 0,0 0,-1 0,1 0,0 1,0-1,0 0,0 0,-1 1,1-1,0 0,0 1,0-1,-1 1,1-1,0 1,-1 0,1-1,-1 1,1-1,-1 1,1 0,-1 0,1-1,-1 1,1 0,-1 0,0 0,0-1,1 1,11 60,-11-52,-1-1,1 0,-1-1,2 1,-1 0,1-1,0 1,1-1,-1 0,2 0,-1 0,1 0,0-1,0 1,1-1,-1 0,2 0,-1 0,1-1,1 1,-4-5,0 0,-1-1,1 1,0-1,0 0,0 0,0 0,0 0,0-1,0 1,0-1,0 1,0-1,-1 0,1 0,0-1,-1 1,1 0,0-1,-1 0,0 0,1 1,-1-1,0 0,0-1,0 1,0 0,0-1,47-71,-20-10,-24 59</inkml:trace>
  <inkml:trace contextRef="#ctx0" brushRef="#br0" timeOffset="69484.19">3868 1779,'1'-1,"0"1,0-1,0 1,1 0,-1 0,0-1,0 1,1 0,-1 0,0 0,0 0,1 1,-1-1,0 0,0 0,0 1,1-1,-1 1,0-1,0 1,0-1,0 1,0 0,0-1,0 1,0 0,0 0,0 0,0 0,0 0,-1 0,1 0,0 0,-1 0,1 0,-1 0,1 1,-1-1,0 0,1 0,-1 0,0 1,0-1,0 0,0 0,0 1,0-1,0 0,0 0,0 1,-1-1,1 0,-1 0,1 0,-1 1,1-1,-1 0,1 0,-1 0,0 0,0 0,0 9,-31 162,30 25,-7-162,3-29</inkml:trace>
  <inkml:trace contextRef="#ctx0" brushRef="#br0" timeOffset="69786.128">3670 2005,'15'0,"13"-5,8-1,2-1,0 2,-2 2,-3 1,-6 5,-4 3,0 0,-4 0</inkml:trace>
  <inkml:trace contextRef="#ctx0" brushRef="#br0" timeOffset="70437.306">4094 2089,'4'3,"1"1,0-2,0 1,1 0,-1-1,0 0,1 0,-1-1,1 0,0 0,-1 0,1 0,0-1,-1 0,1 0,0-1,0 0,-1 1,1-2,-1 1,1-1,-1 0,1 0,-1 0,4-3,-7 4,1 0,-1 0,1 0,-1 0,0-1,0 1,1-1,-1 1,0-1,0 0,-1 1,1-1,0 0,-1 0,1-1,-1 1,1 0,-1 0,0-1,0 1,0-1,0 1,-1-1,1 1,-1-1,1 1,-1-1,0 0,0 1,0-1,0 0,-1 1,1-1,-1 1,1-1,-1 1,0-1,0 1,0-1,0 1,-1 0,1 0,-1-1,1 1,-1 0,0 0,0 1,0-1,0 0,-1-1,-5 3,0-1,0 1,0 1,0-1,0 1,0 0,0 1,0 0,1 1,-1-1,1 1,-1 1,1-1,0 1,0 0,1 1,-1 0,1 0,0 0,-2 4,4-7,-1 1,1 0,0 0,1 0,-1 1,0 0,1-1,0 1,0 0,0 1,0-1,1 0,0 1,0-1,0 1,0 0,1 0,0 0,0 0,0 0,0 0,1 0,0 0,0 0,0 0,1 0,0 0,0 0,0 0,0 0,1-1,0 1,0 0,0-1,0 1,1-1,0 0,0 0,0 0,0 0,9 3,1-1,-1-1,1 0,0 0,0-2,1 1,-1-2,0 0,1 0,0-2,-1 1,1-2,0 0,-1 0,8-3,3-1,-6-2</inkml:trace>
  <inkml:trace contextRef="#ctx0" brushRef="#br0" timeOffset="70798.154">4433 2259,'0'4,"0"-2,5-7,1-8,5-5,0-6,3-2,-1-3,-2 0,2 4,-3 2,4 4,-2 2,2-2,4 2,-1 9,1 11,-3 5</inkml:trace>
  <inkml:trace contextRef="#ctx0" brushRef="#br0" timeOffset="71568.719">4743 2202,'34'-12,"33"-56,32-22,-98 89,0 1,0-1,0 0,0 0,0 0,0 1,0-1,1 1,-1-1,0 1,0-1,1 1,-1 0,0 0,1-1,-1 1,0 0,1 0,-1 0,0 1,1-1,-1 0,0 0,0 1,1-1,-1 1,0-1,0 1,1-1,-1 1,0 0,0 0,0-1,0 1,0 0,0 0,0 0,0 0,-1 0,1 0,0 0,-1 1,1-1,0 0,-1 0,0 1,1 0,7 71,-8-54,0-17,0-1,0 1,-1-1,1 0,0 1,1-1,-1 1,0-1,0 1,0-1,1 1,-1-1,1 0,-1 1,1-1,0 0,0 1,-1-1,1 0,0 0,0 0,0 0,0 0,0 0,0 0,1 0,-1 0,0 0,0-1,1 1,-1 0,0-1,1 1,-1-1,1 0,-1 1,0-1,1 0,-1 0,1 0,-1 0,1 0,-1 0,1 0,-1 0,0-1,1 1,-1-1,1 1,-1-1,0 1,1-1,0 0,187-124,-187 125,0 0,-1 0,1 1,0-1,0 0,-1 1,1-1,0 1,0-1,-1 1,1 0,-1 0,1 0,-1 0,1 0,-1 0,1 0,-1 0,0 1,0-1,0 0,0 1,0-1,0 1,0-1,0 1,0 0,-1-1,1 1,-1 0,1-1,-1 1,1 0,-1 0,0-1,0 1,0 0,0 0,0 0,-1-1,1 1,0 0,-1 0,0-1,1 1,-1 0,1 0,1 22</inkml:trace>
  <inkml:trace contextRef="#ctx0" brushRef="#br0" timeOffset="71951.371">5759 1976,'-11'5,"-6"3,1 0,0 1,0 1,1 0,0 1,1 1,-3 3,16-14,0 0,-1 0,1 0,0 0,0 0,0 0,1 0,-1 0,0 0,0 1,0-1,1 0,-1 1,1-1,-1 0,1 1,0-1,-1 0,1 1,0-1,0 1,0-1,0 1,0-1,0 0,0 1,1-1,-1 1,0-1,1 0,-1 1,1-1,0 0,-1 1,1-1,0 0,0 0,-1 0,1 0,0 0,0 0,1 0,-1 0,0 0,0 0,0 0,1-1,-1 1,0 0,0-1,1 1,0-1,2 1,0 1,0 0,0-1,-1 1,1 0,-1 1,1-1,-1 1,0-1,0 1,0 0,0 0,-1 0,1 0,-1 1,0-1,0 1,0 0,0-1,-1 1,0 0,1 0,-1 0,0 0,-1 0,1 0,-1 0,0 0,0 0,0 0,-1 1,1-1,-1 0,0 0,-1 3,0-4,0-1,0 1,0 0,0-1,0 1,-1-1,1 0,-1 0,0 0,1 0,-1 0,0-1,0 1,0-1,0 1,-1-1,1 0,0-1,0 1,-1-1,1 1,0-1,-1 0,1 0,-1 0,1-1,0 1,-1-1,1 0,0 0,0 0,0 0,0 0,0-1,0 1,0-1,0 0,0 0,1 0,-1 0,1-1,-1 0,-16-14</inkml:trace>
  <inkml:trace contextRef="#ctx0" brushRef="#br0" timeOffset="73170.745">6606 2118,'-8'2,"1"0,0 0,0 0,0 1,0 1,0-1,1 1,-1 0,1 0,0 1,0 0,1 0,0 0,0 1,0 0,0 0,1 0,0 0,0 1,1-1,-1 1,1 0,-1 5,3-10,1 1,-1-1,0 0,1 0,0 0,-1 0,1 0,0 1,0-1,0 0,0 0,1 0,-1 0,0 1,1-1,0 0,-1 0,1 0,0 0,0 0,0 0,0 0,1-1,-1 1,0 0,1-1,-1 1,1-1,0 1,-1-1,1 0,0 1,0-1,0 0,0 0,0 0,0-1,0 1,1 0,2 0,0 0,1 0,-1-1,0 0,0 1,1-2,-1 1,0-1,0 1,0-2,0 1,1 0,-2-1,1 0,0 0,1-1,4-3,1 0,-1-1,0 0,-1 0,0-1,0 0,0-1,-1 0,-1 0,0-1,0 0,0 0,-1 0,-1-1,0 0,-1 0,0-1,0 1,-1-1,-1 0,0 1,0-1,-1 0,-1 0,0 0,-1 0,-1-8,1 17,1 0,-1 0,0 0,0 0,-1 0,1 0,-1 0,1 1,-1-1,0 1,0-1,0 1,0 0,0-1,-1 1,1 0,-1 1,1-1,-1 0,0 1,1-1,-1 1,0 0,0 0,0 0,0 0,0 1,0-1,0 1,-1 0,1 0,0 0,0 0,0 1,0-1,0 1,0-1,0 1,0 0,0 0,0 1,0-1,-1 2,27 10,-2-11,0-2,0 0,0-1,0-1,0-1,-1-1,0 0,1-2,-1 0,-1-2,0 0,0-1,0-1,-1 0,-1-2,14-10,-30 20,0 1,0-1,0 0,1 1,-1-1,0 1,1 0,-1-1,1 1,0 0,-1 0,1 0,0 0,0 0,0 1,-1-1,1 0,0 1,0 0,0-1,0 1,0 0,0 0,0 0,0 0,0 0,0 1,0-1,0 0,0 1,0 0,0-1,-1 1,1 0,0 0,0 0,-1 0,1 0,0 0,-1 1,1-1,-1 1,0-1,1 1,-1-1,51 145,-43-117,-1 0,-2 1,0 0,-2 0,-2 0,0 0,-2 0,-2 1,0-1,-3 2,1-12,-2 0,-1-1,0 0,-1 0,-1 0,-1-2,0 1,-2-1,-2 2,12-16,1 0,-1-1,0 1,0-1,0 0,-1 0,1 0,-1 0,1 0,-1 0,1-1,-1 1,0-1,0 1,0-1,0 0,0 0,0-1,0 1,0-1,0 1,0-1,0 0,-1 0,1 0,0-1,0 1,0-1,0 0,0 0,0 0,0 0,0 0,0-1,1 1,-1-1,0 1,1-1,-1 0,1 0,0-1,0 1,0 0,0-1,0 1,0-1,1 0,-1 1,1-1,-1 0,1 0,0 0,0-1,0-9,1-1,0 1,1-1,1 1,0 0,0-1,1 1,1 0,0 0,1 1,1-1,0 1,0 0,1 1,0-1,10-9,-7 7,1 0,0 0,2 1,-1 0,2 1,-1 1,1 0,13-7,-5 7</inkml:trace>
  <inkml:trace contextRef="#ctx0" brushRef="#br0" timeOffset="79816.901">8073 2033,'2'1,"-1"0,0 0,0 0,0 0,0 1,0-1,0 0,0 1,0-1,-1 1,1-1,0 1,-1-1,1 1,-1 0,0-1,0 1,1 0,-1-1,0 1,0-1,0 1,-1 0,1-1,0 1,-1 0,1-1,-1 1,1-1,-1 1,0 0,0 6,-9 190,0-163,7-65,6 11,1-1,1 1,1-1,1 2,1-1,0 1,1 0,1 0,1 1,0 1,1 0,1 1,0 0,2 0,-1 2,2 0,-1 1,2 0,0 1,0 1,1 1,2-1,-17 8,-1 1,1 0,0 0,-1 0,1 0,0 0,0 1,-1-1,1 1,0-1,0 1,0 0,0 0,-1 1,1-1,0 0,0 1,0 0,-1 0,1 0,0 0,-1 0,1 0,-1 1,1-1,-1 1,0-1,1 1,-1 0,0 0,0 0,0 1,-1-1,1 0,-1 1,1-1,-1 1,0-1,1 3,1 4,0 1,-1-1,0 1,-1 0,0-1,-1 1,0 0,0 0,-1-1,0 1,-1 0,0-1,-1 0,0 1,0-1,-1 0,0 0,0-1,-3 4,2-7,0-1,0 1,-1-1,1-1,-1 1,0-1,0 0,0 0,0-1,-1 0,1 0,-1 0,1-1,-1 0,0 0,1-1,-1 0,0 0,1-1,-1 1,0-1,1-1,-1 1,1-1,0 0,-1-1,0 0,-12-4</inkml:trace>
  <inkml:trace contextRef="#ctx0" brushRef="#br0" timeOffset="80202.745">8751 1976,'-16'12,"0"1,1 0,1 1,1 1,0 0,0 1,2 0,0 1,1 0,-6 14,15-29,0 0,0 0,0 0,0 0,0 0,1 0,-1 0,1 0,0 0,-1 1,1-1,0 0,0 0,1 0,-1 1,0-1,1 0,-1 0,1 0,0 0,-1 0,1 0,0 0,1 0,-1 0,0 0,0 0,1-1,-1 1,1 0,-1-1,1 1,0-1,0 0,-1 0,1 1,0-1,0-1,0 1,0 0,0 0,1-1,-1 1,0-1,0 1,0-1,1 0,-1 0,0 0,0 0,0-1,1 1,0-1,6 0,0 0,1-1,-1 0,0 0,0-1,0-1,0 1,0-1,-1-1,0 0,0 0,0-1,-1 1,1-2,-1 1,-1-1,1 0,-1 0,-1-1,1 0,-1 0,-1 0,1-1,-1 1,-1-1,0 0,0 0,0 0,-1-1,0-8,-12-24,-1 29</inkml:trace>
  <inkml:trace contextRef="#ctx0" brushRef="#br0" timeOffset="80606.878">9230 1666,'9'29,"-1"19,-2 6,-2-2,-7-8,-2-9,-6-4,0-3,1-1,2-1,-2-5,1 0,2 0,2 1,2 3,-4-4,0-10,1-7</inkml:trace>
  <inkml:trace contextRef="#ctx0" brushRef="#br0" timeOffset="80855.177">8919 1948,'44'0,"28"0,6 0,-4 0,-11 0,-10 0,-11 0,-6 0,-11 0</inkml:trace>
  <inkml:trace contextRef="#ctx0" brushRef="#br0" timeOffset="81205.308">9456 2061,'12'3,"1"-1,-1-1,1 0,0 0,-1-2,1 0,-1 0,1-1,-1 0,1-1,-1-1,0 0,0 0,-1-1,1-1,-1 0,0 0,-1-1,0-1,0 0,4-4,-13 10,1 0,-1 0,0 0,0 0,0 0,0 0,0 0,-1 0,1-1,-1 1,1 0,-1-1,0 1,0 0,0 0,0-1,0 1,0 0,-1-1,1 1,-1 0,0 0,1 0,-1-1,0 1,0 0,-1 0,1 0,0 1,-1-1,1 0,-1 0,1 1,-1-1,0 1,0-1,0 1,0 0,0 0,0 0,0 0,0 0,0 0,0 0,0 1,-1-1,1 1,0 0,-1-1,1 1,0 0,0 0,-1 1,1-1,0 0,-1 1,0 0,-10 0,1 1,0 1,0-1,0 2,0 0,0 0,1 1,0 1,0 0,0 0,1 1,0 0,0 1,1 0,-1 1,2 0,0 0,0 1,0 0,1 0,1 1,0 0,0 0,1 0,1 1,0-1,0 3,3-10,0 0,1-1,-1 1,1 0,0 0,0-1,1 1,-1 0,1 0,0-1,0 1,0 0,0-1,1 1,-1-1,1 0,0 1,0-1,0 0,0 0,1 0,-1 0,1-1,0 1,0-1,0 1,0-1,0 0,0 0,1-1,-1 1,1-1,0 1,5 1,0 0,0 0,1-1,-1-1,1 1,-1-1,1-1,-1 0,1 0,0-1,-1 0,7-2,9-4</inkml:trace>
  <inkml:trace contextRef="#ctx0" brushRef="#br0" timeOffset="81621.041">9766 2230,'192'-227,"-192"227,0 1,0-1,0 1,0-1,0 1,1-1,-1 1,0-1,0 0,0 1,1-1,-1 1,0-1,0 0,1 1,-1-1,0 1,1-1,-1 0,1 0,-1 1,0-1,1 0,-1 0,1 1,-1-1,1 0,-1 0,1 0,-1 0,0 0,1 0,-1 0,1 0,-1 0,1 0,-1 0,1 0,-1 0,1 0,-1 0,1 0,-1 0,1-1,-1 1,0 10,0-6,0 0,0 0,0 0,0 0,1 0,-1 0,1-1,0 1,0 0,1-1,-1 1,1 0,-1-1,1 0,1 1,-1-1,0 0,1 0,-1 0,1 0,0-1,0 1,0-1,0 0,0 0,1 0,-1 0,1 0,-1-1,1 1,0-1,0 0,-1 0,1-1,0 1,0-1,0 0,0 0,0 0,0 0,5-1,0 0,0 0,-1-1,1 0,0-1,-1 0,0 0,0-1,0 0,0 0,0-1,-1 0,0 0,0-1,0 0,-1 0,0-1,0 0,0 0,1-3,2-10</inkml:trace>
  <inkml:trace contextRef="#ctx0" brushRef="#br0" timeOffset="81937.415">10613 1553,'-9'38,"-9"28,0 7,2-5,4-8,4-10,4-8,2-8,1-3,2-3,-1-1,-4-6,-2-1,-4-4,-1-5</inkml:trace>
  <inkml:trace contextRef="#ctx0" brushRef="#br0" timeOffset="82191.489">10359 1920,'34'4,"20"3,6-1,-2-1,-7-1,-6-2,-7-1,-5 0,-8-1</inkml:trace>
  <inkml:trace contextRef="#ctx0" brushRef="#br0" timeOffset="82438.031">10867 2005,'0'24,"0"3,5-8,1-7</inkml:trace>
  <inkml:trace contextRef="#ctx0" brushRef="#br0" timeOffset="82586.754">10867 1722,'0'0</inkml:trace>
  <inkml:trace contextRef="#ctx0" brushRef="#br0" timeOffset="84585.201">4178 2823,'56'17,"-34"-11,0-2,0-1,0 0,0-2,0-1,0 0,0-2,0 0,0-2,0 0,-1-1,1-2,-1 0,-1-1,1-1,18-11,18-42,-56 61,0-1,0 0,0 0,0 0,-1 1,1-1,-1 0,1 0,-1 0,0 0,1 0,-1 0,0 0,0 0,-1 0,1 0,0 0,-1 0,1 0,-1 0,1 1,-1-1,0 0,0 0,0 0,0 1,0-1,0 1,-1-1,1 1,0-1,-1 1,1 0,-1-1,1 1,-1 0,0 0,0 0,1 0,-1 1,-8-5,0 2,0-1,0 1,-1 1,1 0,-1 0,1 1,-1 1,1-1,-1 2,0-1,1 2,-1-1,1 2,0-1,-1 1,1 1,1 0,-1 0,0 1,1 0,0 0,0 1,1 1,-1-1,1 1,1 1,0-1,0 1,0 1,1-1,0 1,-2 5,4-9,0-1,1 1,0 0,0 0,0 1,0-1,1 0,0 1,0 0,1-1,-1 1,1 0,0 0,1 0,0 0,0 0,0 0,0 0,1 0,0-1,0 1,1 0,0 0,0-1,0 1,0-1,1 1,0-1,0 0,1 0,-1-1,1 1,0-1,1 1,14 7,2 0,0-1,0-1,1-1,0 0,0-2,1-1,0-1,0-1,0-1,20 1,99-17,-118 8</inkml:trace>
  <inkml:trace contextRef="#ctx0" brushRef="#br0" timeOffset="85054.85">4855 3106,'272'-299,"-246"273,-26 27,0-1,0 0,0 1,-1-1,1 0,0 0,0 1,0-1,0 0,0 1,0-1,0 0,0 1,0-1,0 0,0 1,0-1,0 0,0 1,1-1,-1 0,0 0,0 1,0-1,0 0,0 1,1-1,-1 0,0 0,0 1,1-1,-1 0,0 0,0 0,1 1,-1-1,0 0,0 0,1 0,-1 0,0 0,1 0,-1 0,0 1,1-1,-1 0,0 0,1 0,-1 0,0 0,1 0,-1-1,0 1,0 0,1 0,-1 0,0 0,1 0,-1 0,0 0,1-1,-1 1,0 0,0 0,1-1,-9 38,6-30,1-2,0 0,-1 0,1 0,1 0,-1 0,1 0,0 0,0 0,0 0,1 0,0 0,0-1,0 1,1 0,-1 0,1-1,0 1,0-1,1 1,-1-1,1 0,0 0,0 0,1 0,-1-1,1 1,0-1,0 0,0 0,0 0,0-1,0 1,1-1,0 0,-1 0,1-1,0 1,0-1,1 0,8-1,0-1,0 0,0-1,0-1,0 0,-1-1,1 0,-1-1,0-1,0 0,-1 0,1-2,-2 1,1-2,-1 1,0-1,-1-1,8-9,-8 9,0-1,-1-1,0 0,-1 0,0 0,-1-1,-1 0,0-1,0 1,-5 11,6-16</inkml:trace>
  <inkml:trace contextRef="#ctx0" brushRef="#br0" timeOffset="85458.768">5759 2993,'30'-8,"0"-2,0 0,-1-2,0-1,-1-2,-1 0,18-14,10-43,-54 70,-1 0,1 0,-1 0,1 0,-1 0,0-1,0 1,0 0,0 0,0 0,-1 0,1-1,-1 1,1 0,-1 0,0 0,0 0,0 0,0 0,0 1,0-1,0 0,-1 0,1 1,0-1,-1 1,0-1,1 1,-1 0,0-1,0 1,0 0,0 0,0 0,0 1,0-1,0 0,0 1,-2-1,-6 0,-1 0,0 0,0 1,0 0,1 1,-1 1,0 0,1 0,-1 1,1 0,0 1,0 0,0 0,0 1,1 0,0 1,0 0,0 1,1 0,0 0,0 1,1 0,-5 4,2 0,-1 1,2 0,0 1,0 0,1 0,1 1,0 1,5-12,0 1,0 0,1 0,0 0,0 0,0 0,0 0,1 0,0 0,0 0,0 0,0 0,1 1,0-1,0 0,0 0,1-1,0 1,0 0,0 0,0-1,1 1,0-1,0 0,0 0,0 0,1 0,10 5,1-1,0 0,0-1,0-1,1 0,0-1,0-1,0 0,1-1,-1-1,1-1,-1 0,1-1,0-1,-1-1,1 0,5-2,-1 1,1-1,-1 0,-1-2,1 0,-1-2,0 0,17-10,-14 3,-6 0</inkml:trace>
  <inkml:trace contextRef="#ctx0" brushRef="#br0" timeOffset="85770.687">6323 3133,'37'-136,"-31"115,0 0,2 0,0 1,1 0,1 1,1 0,12-16,6-3,-18 22,0 1,0 1,1-1,1 2,1 0,0 0,0 1,1 1,6-2,-20 12,0 0,0 0,0 0,0 1,0-1,0 0,0 1,0-1,0 1,0 0,1-1,-1 1,0 0,0 0,0-1,1 1,-1 0,0 0,0 0,1 1,-1-1,0 0,0 0,0 1,1-1,-1 1,0-1,0 1,0-1,0 1,0 0,0-1,0 1,0 0,0 0,0 0,0 0,-1-1,1 1,0 1,-1-1,1 0,0 0,0 15</inkml:trace>
  <inkml:trace contextRef="#ctx0" brushRef="#br0" timeOffset="86406.658">7000 2880,'-29'5,"0"1,1 2,0 1,0 1,1 1,0 2,-17 11,-37 55,79-77,0 0,1 0,-1 1,1-1,-1 1,1-1,0 1,0 0,0-1,0 1,1 0,-1 0,1-1,0 1,-1 0,1 0,1 0,-1 0,0-1,1 1,-1 0,1 0,0-1,0 1,0 0,0-1,0 1,1-1,-1 1,1-1,0 0,-1 0,1 0,0 0,0 0,1 0,-1 0,3 1,-1-1,0 0,1 0,-1 0,1 0,0-1,0 0,0 0,-1 0,1-1,0 0,0 1,0-2,0 1,0-1,0 1,0-1,0-1,-1 1,1-1,0 1,1-2,101-56,-97 52,172-160,-181 166,0-1,0 1,0 0,0-1,1 1,-1 0,0 0,0 0,1 0,-1 0,1 1,-1-1,1 0,-1 1,1-1,0 1,-1-1,1 1,0 0,-1-1,1 1,0 0,-1 0,1 1,0-1,-1 0,1 0,0 1,-1-1,1 1,0-1,-1 1,1 0,-1 0,1 0,-1 0,0 0,1 0,-1 0,0 0,0 0,0 0,0 1,0-1,0 0,0 1,0-1,0 1,-1 0,1-1,0 1,-1-1,0 1,1 0,-1-1,0 2,0 228,0-206,0-1,-2 0,-1 0,-1 0,-2 0,0-1,-1 0,-1 0,-1 0,-3 2,9-19,-1 0,0-1,-1 1,1-1,-1 0,0 0,0-1,-1 1,1-1,-1 0,0-1,0 1,-3 0,7-3,1-1,-1 1,0 0,0-1,0 1,0-1,0 1,0-1,0 0,0 0,0 0,0 0,0 0,0 0,0-1,0 1,0-1,0 1,0-1,0 0,1 0,-1 0,0 0,0 0,1 0,-1 0,1-1,-1 1,1-1,0 1,-1-1,1 1,0-1,0 0,0 1,0-1,0 0,0 0,1 0,-1 0,1 0,-1 0,1 0,0 0,-1 0,1-1,-2-11,0 0,1 0,0 0,1 0,1-1,0 1,1 0,0 0,1 1,1-1,0 0,1 1,0 0,1 0,1 1,0-1,1 1,0 1,0 0,1 0,1 0,0 1,0 1,1 0,0 0,1 1,0 0,0 1,1 1,9-4,93-29,-91 30</inkml:trace>
  <inkml:trace contextRef="#ctx0" brushRef="#br0" timeOffset="87193.411">7650 2795,'-3'7,"-4"13,0 0,1 0,1 1,1-1,1 1,1 0,0 0,2 4,0-23,0 0,0 0,0 0,0 0,0-1,1 1,-1 0,1 0,-1 0,1-1,0 1,0 0,-1-1,1 1,0-1,1 1,-1-1,0 1,0-1,1 0,-1 1,1-1,-1 0,1 0,-1 0,1 0,-1 0,1-1,0 1,0 0,0-1,-1 1,1-1,0 0,0 0,0 0,0 1,-1-2,1 1,0 0,0 0,0-1,0 1,-1-1,1 1,0-1,0 0,1 0,21-12,1-1,-2-1,0-1,-1-1,0-1,-2-1,0-1,-1 0,2-6,59-62,-78 89,-1 0,1 0,-1 0,0 0,0 0,1 0,-1 0,0 1,0-1,0 0,0 1,0-1,-1 1,1-1,0 1,-1 0,1-1,-1 1,1-1,-1 1,0 0,0 0,0-1,0 1,0 0,0-1,0 1,0 0,-1-1,1 1,-1 0,1-1,0 2,-5 242,3-213,-2 0,-2 0,0-1,-3 0,0 0,-2-1,-1 0,-13 21,26-50,-1 1,0-1,0 0,0 0,-1 1,1-1,0 0,0 0,-1 1,1-1,-1 0,1 0,-1 0,1 0,-1 0,0 0,1 0,-1 0,0 0,0 0,0 0,0 0,0-1,0 1,0 0,0 0,0-1,0 1,0-1,0 1,0-1,-1 0,1 1,0-1,0 0,-1 0,1 0,0 0,0 0,0 0,-1 0,1 0,0 0,0-1,-1 1,1-1,0 1,0 0,0-1,0 0,0 1,0-1,0 0,0 0,0 1,0-1,0 0,0 0,0 0,0-5,0 0,0 1,1-1,-1 0,1 0,1 0,-1 0,1 0,0 1,0-1,0 0,1 1,0-1,0 1,1-1,-1 1,1 0,0 0,1 0,-1 1,1-1,0 1,0-1,3-1,117-86,11 13,-108 65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3:48.931"/>
    </inkml:context>
    <inkml:brush xml:id="br0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53 0,'198'1,"-194"-1,0 1,0 0,1 0,-1 0,0 0,0 0,0 1,0 0,-1 0,1 0,0 0,-1 1,0-1,1 1,-1 0,0 0,0 0,-1 0,1 1,-1-1,1 1,-1 0,0-1,0 1,-1 0,1 0,-1 0,0 0,0 1,0-1,-1 0,1 0,-1 1,0-1,0 0,-1 1,-1 126,-1-96,2 0,2-1,1 1,1-1,3 6,2 5,-2 0,-2 1,-1 0,-3-1,-5 38,-20 57,-4-24,18-71,7-35,1-1,1 1,0 0,0 0,1 1,0-1,1 0,0 0,0 1,1-1,1 0,1 7,-2-14,15 87,-16-87,0-1,0 1,-1-1,1 1,-1-1,1 1,-1-1,0 1,0-1,0 0,0 1,0-1,-1 0,1 0,-1 0,1 0,-1 0,0 0,0 0,0-1,0 1,0-1,0 1,0-1,-1 0,1 0,0 0,-1 0,1 0,-1 0,1-1,-1 1,0-1,-225-1,203 1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34 116,'5'-115,"-21"167,7 2,2-1,3 1,2 0,2 0,4 11,-4-53,1 0,0 0,0 0,1 0,1 0,0 0,1-1,0 0,1 1,0-2,0 1,1-1,1 1,0-2,0 1,1-1,8 8,-13-15,1-1,-1 1,1-1,0 1,-1-1,1 0,0 0,-1-1,1 1,0-1,0 0,0 0,-1 0,1-1,0 1,0-1,-1 0,1 0,0 0,-1 0,1-1,-1 1,1-1,-1 0,0 0,0-1,0 1,0 0,1-2,76-85,6-77,-63 221,-15-16,-8-29,0-1,1 0,0 1,1-1,0 0,0 1,1-1,0-1,1 1,-1 0,2-1,-1 0,2 0,-1 0,1 0,0-1,0 0,1-1,0 1,0-1,0 0,1-1,0 0,6 3,-7-5,-1-1,1 0,-1 0,1-1,0 0,0 0,0 0,0-1,0 0,-1-1,1 0,0 0,0 0,0 0,-1-1,1-1,-1 1,1-1,-1 0,0 0,0-1,0 1,-1-2,1 1,-1 0,0-1,0 0,1-3,10-11,-1-2,-1 0,-1 0,-1-1,-1-1,-1 0,0 0,-2-1,-1 0,-1 0,-1-1,-2 0,0 0,-1 0,-2 0,0 0,-2 0,-2-12,-7 3,4 29</inkml:trace>
  <inkml:trace contextRef="#ctx0" brushRef="#br0" timeOffset="403.248">1078 510,'3'-1,"28"-11,0-1,-1-2,-1-1,0-1,-2-1,26-22,-50 39,-1-1,1 1,-1 0,0-1,1 0,-1 0,0 0,0 0,0 0,0 0,-1 0,1-1,-1 1,1 0,-1-1,0 0,0 1,0-1,0 0,0 1,0-1,-1 0,0 0,1 0,-1 1,0-1,0 0,-1 0,1 0,0 0,-1 1,0-1,0 0,0 0,0 1,0-1,0 1,-1-1,1 1,-1-1,0 1,0 0,1 0,-1 0,-1 0,1 0,0 0,0 1,-1-1,-1 0,-5 1,0 0,0 1,-1 0,1 1,0 0,0 0,0 1,0 0,0 0,0 1,0 0,1 1,0 0,0 0,0 1,0 0,0 0,1 1,0 0,0 0,1 1,0 0,0 0,1 0,-1 1,-2 6,4-7,0 1,0-1,1 1,0-1,0 1,1 0,0 0,1 0,0 1,0-1,0 0,1 0,1 1,-1-1,1 0,1 0,-1 0,1 0,1 0,-1 0,1 0,1-1,0 1,0-1,0 0,1 0,0-1,0 1,0-1,7 5,1-4,1 0,0-1,0-1,0 0,1-1,-1 0,1-1,0-1,0 0,0-2,0 1,0-2,1 0,-1 0,-1-2,1 0,0 0,6-4,4 1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1,'-2'0,"0"0,0 1,0-1,0 1,0-1,0 1,0 0,0 0,0 0,1 0,-1 0,0 0,0 1,1-1,-1 1,1-1,0 1,-1-1,1 1,0 0,0 0,0-1,0 1,0 0,0 0,0 0,1 0,-1 0,1 0,0 0,-1 1,1-1,0 0,0 1,-6 33,0 1,3 0,1 0,2 1,2 9,-1 6,4 34,4 0,4-1,10 26,-20-95,31 103,-34-119,1-1,-1 1,0 0,1-1,-1 1,1 0,-1-1,1 1,-1 0,1-1,-1 1,1-1,-1 1,1-1,0 0,-1 1,1-1,0 1,0-1,-1 0,1 0,0 1,0-1,-1 0,1 0,0 0,0 0,0 0,-1 0,1 0,0 0,0 0,-1-1,1 1,0 0,0 0,-1-1,1 1,0 0,0-1,-1 1,1-1,-1 1,1-1,0 1,-1-1,1 1,-1-1,1 0,-1 1,1-1,-1 0,0 1,1-1,25-42,-24 39,31-65,-25 49,0 0,1 1,2-1,-1 2,2 0,1 0,0 1,1 0,1 2,0-1,18-12,-31 26,1 0,-1 0,1 1,0-1,-1 1,1 0,0 0,0 0,0 0,0 0,0 1,1-1,-1 1,0 0,0 0,0 0,0 0,0 0,0 1,1-1,-1 1,0 0,0 0,0 0,-1 1,1-1,0 1,0-1,-1 1,1 0,-1 0,0 0,1 0,-1 0,0 1,0-1,0 1,-1-1,1 1,0 0,-1 0,1 2,4 11,0 1,-2-1,0 1,0 0,-2 1,0-1,-1 0,-1 1,0-1,-2 8,2 64,0-87,0-1,-1 1,1-1,0 1,0 0,0-1,1 1,-1-1,0 1,1 0,-1-1,0 1,1-1,0 1,-1-1,1 0,0 1,0-1,0 0,0 1,0-1,0 0,0 0,0 0,1 0,-1 0,0 0,1 0,-1 0,0-1,1 1,-1 0,1-1,-1 1,1-1,0 0,-1 1,1-1,-1 0,1 0,0 0,-1 0,1 0,-1-1,1 1,-1 0,1-1,-1 1,1-1,-1 1,1-1,-1 0,2-1,9-8</inkml:trace>
  <inkml:trace contextRef="#ctx0" brushRef="#br0" timeOffset="835.976">993 537,'-22'15,"0"1,1 2,1 0,0 0,1 2,2 1,0 0,1 1,1 0,-7 16,20-35,0 0,0-1,0 1,1 0,-1 0,1 0,0 0,0 1,0-1,0 0,1 0,-1 1,1-1,0 0,0 1,0-1,0 0,1 1,-1-1,1 0,0 0,0 0,0 1,0-1,0 0,1 0,0 0,-1-1,1 1,0 0,1-1,-1 1,0-1,1 0,-1 1,1-1,-1 0,1-1,0 1,0 0,0-1,0 0,0 0,0 0,1 0,-1 0,0 0,1-1,-1 0,6-4,0 0,0-1,0 0,-1-1,0 0,0 0,0-1,-1 0,0 0,0-1,-1 0,0 0,0-1,-1 1,2-6,1 3,103-188,-104 222,21 143,-24-155,0 1,1 0,0-1,1 0,0 0,1 0,0-1,0 0,1 0,8 5,-15-14,1-1,0 0,0 0,0 0,0 0,0 0,0 0,0 0,0-1,0 1,0-1,0 0,0 1,-1-1,1 0,0 0,0 0,-1 0,1 0,-1-1,1 1,-1 0,1-1,-1 1,0-1,0 1,0-1,0 0,0 0,0 1,0-1,-1 0,1 0,0 0,-1 0,0 0,1 0,-1 0,0 0,0 0,0 0,0-1,1-2,80-240,-80 243,-1 1,0 0,1-1,-1 1,1 0,0 0,-1 0,1 0,0 0,0 0,0 0,0 0,0 0,0 0,0 0,0 0,0 0,0 1,0-1,1 1,-1-1,0 1,0-1,1 1,-1-1,0 1,1 0,-1 0,0 0,1 0,-1 0,1 0,-1 0,0 0,1 1,-1-1,0 0,0 1,1-1,-1 1,0-1,0 1,0 0,0 0,1-1,-1 1,0 0,0 0,0 0,-1 0,1 0,0 0,0 1,-1-1,1 0,0 0,-1 0,1 1,-1-1,0 0,1 1,-1-1,0 0,0 1,0-1,0 1,20 171,-16-152,-4-15,0-1,1 1,0-1,0 0,1 1,-1-1,1 0,0 0,0 0,1 0,-1-1,1 1,0-1,2 2,-3-6,1 0,-1 0,1 0,-1 0,0 0,1 0,-1-1,1 1,-1-1,1 0,-1 0,0 0,0 0,1 0,-1 0,0-1,0 1,0-1,0 1,0-1,-1 0,1 0,0 0,-1 0,1 0,-1 0,0 0,0 0,0 0,0-1,0 1,0 0,-1-1,1 1,-1-1,1 1,-1-1,4-6,71-176,-65 176,-9 20</inkml:trace>
  <inkml:trace contextRef="#ctx0" brushRef="#br0" timeOffset="1152.067">1699 791,'27'-10,"1"-1,-2-1,0-2,0 0,-1-2,-1-1,0 0,-2-2,0-1,-1-1,-1 0,2-6,-20 26,-1 0,1-1,0 1,-1-1,0 0,1 1,-1-1,0 0,0 0,0 0,0 0,0 0,0 0,-1 0,1 0,-1 0,1-1,-1 1,0 0,0 0,0 0,0 0,0-1,-1 1,1 0,0 0,-1 0,0 0,0 0,1 0,-1 0,0 0,0 0,-1 0,1 0,0 1,-1-1,1 0,-1 1,1-1,-1 1,0 0,0-1,1 1,-1 0,0 0,0 0,0 0,0 1,0-1,-1 1,1-1,0 1,0-1,-2 1,-6 1,1 0,-1 1,1 0,-1 1,1 0,0 0,0 1,1 0,-1 0,1 1,-1 0,2 1,-1-1,1 2,-1-1,2 1,-1 0,0 2,1-1,1-1,0 1,0 0,1 1,0-1,0 1,1 0,0 0,1 0,0 0,0 0,1 0,0 1,1-1,0 0,0 1,1-1,0 0,1 1,0-1,1 0,-1 0,2 0,-1-1,1 1,1-1,-1 0,1 0,1 0,0-1,0 0,0 0,1 0,-1-1,2 0,6 5,16 3,1 0,0-3,1 0,0-2,0-1,1-2,0-1,0-2,0-1,0-1,8-2,-16 0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1,'45'-1,"131"14,-174-13,-1 0,1 0,-1 0,1 0,0 1,-1-1,1 0,-1 1,1-1,-1 1,0 0,1-1,-1 1,1 0,-1 0,0 0,0 0,0 0,1 0,-1 0,0 1,0-1,-1 0,1 0,0 1,0-1,-1 1,1-1,0 1,-1-1,0 1,1-1,-1 1,0-1,0 1,0-1,0 1,0 0,0-1,0 1,0-1,-1 1,1-1,-1 1,1-1,-1 1,1-1,-1 1,0-1,0 0,0 1,-1 0,-153 107,150-107,1 1,0-1,0 1,0 0,0 0,1 0,-1 0,1 0,-1 1,1 0,1 0,-1 0,0 0,1 0,0 0,0 1,0-1,0 1,1-1,0 1,0-1,0 1,1 0,-1 0,1 0,0-1,0 1,1 0,-1 0,1-1,0 1,1 0,-1-1,1 1,0-1,0 1,0-1,2 3,4-3,-1 1,1-2,-1 1,1-1,0 0,0 0,1-1,-1 0,1-1,-1 0,0 0,1-1,0 0,-1 0,1-1,-1 0,3-1,16 0,82-22,-90 12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7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6,'5'-4,"1"2,-5 7,-2 8,-2 6,0 4,1 4,0 1,1 1,0 1,1 0,0-1,0 0,0-1,0 1,5-6,2-6</inkml:trace>
  <inkml:trace contextRef="#ctx0" brushRef="#br0" timeOffset="286.974">0 373,'43'0,"34"0,8 0,-5 0,-12 0,-12 0,-11 0,-9 0,-5 0,-3 0,-6 5,-8 2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81,'-1'313,"-25"-173,-2-24,26-94</inkml:trace>
  <inkml:trace contextRef="#ctx0" brushRef="#br0" timeOffset="683.222">15 54,'5'-5,"0"0,0 1,0 0,1 0,-1 0,1 1,0 0,0 0,0 0,1 1,-1 0,0 0,1 0,0 1,-1 0,1 1,0-1,0 1,-1 0,1 1,5 1,38 6,-1-2,1-2,0-2,36-4,-29-11,-49 10,0 1,0 0,0 0,1 0,-1 1,0 1,1-1,-1 1,0 0,1 1,6 1,-14-1,0-1,0 1,-1-1,1 1,0-1,0 1,-1 0,1-1,0 1,0 0,-1 0,1-1,-1 1,1 0,-1 0,1 0,-1 0,0 0,1 0,-1 0,0 0,0-1,0 1,1 0,-1 0,0 0,0 0,0 0,-1 0,1 0,0 0,0 0,0 0,-1 0,1 0,-1 0,1 0,-1 0,1-1,-1 1,1 0,-1 0,0 0,-7 14</inkml:trace>
  <inkml:trace contextRef="#ctx0" brushRef="#br0" timeOffset="1086.647">15 561,'-1'2,"-1"-1,1 0,0 1,0-1,0 1,0-1,0 1,0 0,0-1,0 1,1 0,-1 0,1 0,-1-1,1 1,0 0,-1 0,1 0,0 0,0 0,1 0,-1-1,0 1,1 0,-1 0,1 0,-1 0,1-1,0 1,0 0,0-1,0 1,0-1,0 1,0-1,1 1,-1-1,0 0,1 1,-1-1,1 0,-1 0,1 0,0 0,-1-1,1 1,0 0,0-1,0 1,-1-1,1 0,0 1,0-1,16 4,-1-1,0-1,1 0,0-1,-1-1,1 0,-1-2,1 0,-1-1,1-1,-1 0,0-1,8-4,122-22,-123 30</inkml:trace>
  <inkml:trace contextRef="#ctx0" brushRef="#br0" timeOffset="1437.075">891 505,'-24'5,"-13"6,-5 6,5 5,8 4,10 2,12-4,8-1,8-4,8-6,6-4,3-5,2-2,2-2,0-1,-1 0,1 0,-6 0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2719 622,'39'-5,"26"-1,3-5,-6 0,-8 1,-9 4,-7 1,-10 2</inkml:trace>
  <inkml:trace contextRef="#ctx0" brushRef="#br0" timeOffset="-2316.159">208 170,'-31'36,"2"1,1 2,2 0,1 2,3 1,14-26,0 0,2 1,0 0,1 0,1 1,1-1,0 1,1 0,1-1,0 1,2 0,0 0,1 0,4 14,-4-18,1 0,1 0,0 0,1-1,1 0,0 0,0 0,2-1,-1 0,2 0,-1-1,1 0,1-1,0 0,6 4,-9-6,1-1,0 0,0-1,0 1,1-2,0 1,0-1,0-1,1 0,0 0,0-1,0 0,0 0,0-1,0-1,1 0,-1 0,1-1,-1 0,0-1,8-1,4-4,-2 0</inkml:trace>
  <inkml:trace contextRef="#ctx0" brushRef="#br0" timeOffset="-1347.431">575 791,'11'6,"0"-1,0 0,1-1,-1 0,1-1,0 0,0-1,0 0,0-1,1 0,-1-1,0-1,0 0,0 0,0-1,0-1,0 0,0 0,-1-1,1-1,-1 0,0-1,-1 0,1 0,-1-1,0 0,-1-1,0 0,4-6,115-168,-116 162,-12 19,2-1,0 0,-1 0,1-1,-1 1,1 0,-1-1,0 1,0-1,0 0,0 1,0-1,-1 0,1 0,-1 0,0 1,0-1,0 0,0 0,0 0,-1 1,1-1,-2-2,0 5,-1 0,0 1,1-1,-1 1,1 0,-1 0,1 0,-1 0,1 0,0 0,-1 1,1-1,0 1,0 0,0 0,0-1,1 1,-1 0,0 1,1-1,-1 0,1 0,-1 1,1 0,-9 9,1 0,0 1,1 0,1 1,0 0,0 0,2 1,-4 14,7-25,1 1,0 0,0 0,1 0,-1 1,1-1,0 0,1 0,-1 0,1 0,0 0,0 0,1 0,-1-1,1 1,0 0,0-1,1 1,0-1,-1 0,1 1,1-2,-1 1,1 0,-1-1,1 1,0-1,3 2,1 0,0-1,0 0,0 0,1 0,-1-1,1-1,0 0,-1 0,1 0,0-1,0 0,0-1,1 0,-1-1,0 0,0 0,-1-1,1 0,0 0,0-1,-1 0,0-1,1 0,-1 0,7-5,11-6,0 0,0-2,-2 0,0-2,-1-1,-1 0,-1-2,-1 0,-1-2,-1 0,-1-1,-1-2,-12 22,-1 0,1-1,-1 0,-1 0,1 0,-1 0,0 0,0 0,-1 0,0-1,0 1,0-1,-1 1,0-1,0 1,-1-1,0 1,0 0,0-1,-1 1,0 0,0 0,-3-5,2 10,-1 0,1 0,0 1,-1 0,1-1,-1 1,1 0,-1 1,1-1,-1 0,1 1,0 0,-1 0,1 0,0 0,0 1,0-1,0 1,0 0,0 0,0 0,0 0,1 0,-1 0,1 1,-1-1,1 1,0 0,0 0,-1 3,-3 0,0 1,1 0,0 0,0 0,1 1,-1-1,2 1,-1 0,1 0,0 1,1-1,0 1,0-1,1 1,0 0,1 0,0-1,0 1,1 0,0 0,0-1,1 1,0-1,1 1,0-1,0 0,1 0,0 0,0 0,1-1,4 7,-3-8,-1-1,0 1,1-1,0 0,0 0,1-1,-1 0,1 0,0 0,0-1,0 0,0-1,1 1,-1-1,1-1,0 1,-1-1,1-1,0 1,0-1,-1-1,1 0,0 0,-1 0,1-1,-1 0,1 0,-1-1,0 0,5-3,5-5,0-1,-2 0,0-1,0-1,-1 0,-1-1,0-1,-1 0,-1-1,0 0,-1 0,-1-2,30-61,-40 81,1-1,0 1,0-1,0 1,-1-1,1 1,0-1,0 1,-1-1,1 0,0 1,-1-1,1 1,0-1,-1 0,1 0,-1 1,1-1,-1 0,1 0,-1 1,1-1,-1 0,1 0,-1 0,1 0,-1 0,1 0,-1 0,1 0,-1 0,1 0,-1 0,1 0,-1 0,1 0,-1 0,1 0,-1-1,1 1,0 0,-1 0,1-1,-1 1,1 0,-1 0,1-1,0 1,-1-1,1 1,0 0,-1-1,1 1,0-1,0 1,-1-1,1 1,0 0,0-1,0 1,0-1,0 1,0-1,-1 0,-8 14,1 1,0-1,1 1,0 1,1-1,1 1,0 0,1 1,1-1,0 1,1-1,1 1,0 0,1-1,1 1,1 0,0 0,0-1,2 1,0-1,1 0,0 0,4 4,24 37,-14-32</inkml:trace>
  <inkml:trace contextRef="#ctx0" brushRef="#br0" timeOffset="-1118.363">2127 764,'-19'38,"-6"18,0 3,6-2,5-12</inkml:trace>
  <inkml:trace contextRef="#ctx0" brushRef="#br0" timeOffset="-886.282">2042 735,'24'0,"27"0,10 0,-1 0,-15 0,-16 0</inkml:trace>
  <inkml:trace contextRef="#ctx0" brushRef="#br0" timeOffset="-702.635">2042 933,'48'-5,"21"-1,-2-5,-7-1,-9 3,-13 2</inkml:trace>
  <inkml:trace contextRef="#ctx0" brushRef="#br0" timeOffset="-250.023">2184 199,'38'0,"101"12,-136-10,0-1,0 1,0 0,-1 0,1 0,-1 1,0-1,1 1,-1-1,0 1,0 0,-1-1,1 1,-1 0,1 0,-1 0,0 1,0-1,0 0,0 0,-1 1,0-1,1 0,-1 0,0 1,0-1,-1 0,1 1,-1-1,0 0,0 0,0 1,0-1,0 0,-1 0,1 0,-1 0,0-1,0 1,0 0,0-1,0 1,-1-1,1 0,-1 0,1 0,-3 1,4-2,0 0,0-1,0 1,0 0,0-1,0 1,0 0,0-1,0 1,0 0,0 0,1 0,-1 0,0 0,1 0,-1 0,0 0,1 0,-1 0,1 0,0 0,-1 0,1 1,0-1,0 0,0 0,0 0,0 1,0-1,0 0,0 0,0 0,0 0,1 1,-1-1,0 0,1 0,-1 0,1 0,-1 0,1 0,0 0,0 0,-1 0,1 0,0 0,0 0,0-1,0 1,0 0,98 5,-73-7</inkml:trace>
  <inkml:trace contextRef="#ctx0" brushRef="#br0" timeOffset="1179.788">3397 311,'-13'25,"2"-4,0 0,1 1,1 0,2 0,0 1,1 0,-3 24,9-42,0 0,1 1,0-1,-1 0,2 1,-1-1,1 0,-1 0,1 0,1 0,-1 0,1 0,0-1,0 1,0-1,0 0,1 0,0 0,0 0,0-1,0 1,1-1,-1 0,1-1,0 1,-1-1,1 0,0 0,1 0,-1-1,0 0,0 0,1 0,-1 0,1-1,-1 0,0 0,1-1,-1 1,0-1,1 0,-1-1,0 1,5-3,15-10,-1 0,0-2,-1 0,-1-2,-1 0,4-6,32-28,-55 53,1 0,-1 0,0 0,0 0,1 0,-1 1,0-1,0 1,0-1,-1 1,1 0,0 0,-1 0,1 0,-1 0,0 0,1 0,-1 1,0-1,-1 0,1 1,0-1,0 1,-1-1,0 1,1-1,-1 1,0 1,2 5,-1-3,0 1,1 0,0-1,0 1,1-1,0 0,0 0,0 0,1 0,-1 0,2-1,-1 0,0 0,1 0,0 0,0-1,1 1,-1-1,1-1,0 1,0-1,0 0,0 0,0-1,1 0,-1 0,3 0,0-1,-1 0,0-1,0 0,0 0,1-1,-1 0,0 0,0-1,0 0,0-1,-1 0,1 0,-1 0,1-1,-1 0,0-1,-1 1,1-1,-1-1,0 1,0-1,1-1,5-6,0 0,-1-1,-1 0,0-1,-1 0,0 0,-1-1,-1 0,-1 0,0-1,-1 0,-1 0,1-8,13-78,-19 103,1 0,0 0,0 0,-1 1,1-1,0 0,-1 0,1 0,0 0,0 0,-1 0,1 0,0 0,-1 0,1 0,0 0,-1 0,1 0,0 0,0 0,-1 0,1 0,0 0,-1 0,1 0,0 0,0-1,-1 1,1 0,0 0,0 0,-1-1,1 1,0 0,0 0,-1 0,1-1,0 1,0 0,0-1,0 1,0 0,-4 14</inkml:trace>
  <inkml:trace contextRef="#ctx0" brushRef="#br0" timeOffset="1418.341">4497 566,'-14'34,"-5"15,1 5,3-3,0-9,2-12</inkml:trace>
  <inkml:trace contextRef="#ctx0" brushRef="#br0" timeOffset="1649.512">4216 510,'38'0,"32"0,9 0,-4 0,-10 0,-12 0,-9 0,-8 4,-10 3</inkml:trace>
  <inkml:trace contextRef="#ctx0" brushRef="#br0" timeOffset="1898.05">4216 848,'33'0,"31"-5,9-1,-3 0,-9 1,-14-3,-11-1,-7 2,-8 1</inkml:trace>
  <inkml:trace contextRef="#ctx0" brushRef="#br0" timeOffset="2316.272">4724 114,'16'1,"0"0,1 2,-1 0,0 0,0 2,-1 0,1 1,13 7,-27-11,1-1,-1 1,0 0,0 0,0 0,0 1,0-1,0 0,0 1,-1-1,1 1,-1 0,0-1,0 1,0 0,0 0,0 0,-1-1,1 1,-1 0,0 0,0 0,0 0,0 0,0 0,-1 0,1 0,-1 0,0 0,0 0,0-1,0 1,0 0,-1-1,1 1,-1-1,0 1,1-1,-1 0,-1 0,1 1,0-2,0 1,-2 1,-25 62,30-62,0 0,1-1,-1 1,1 0,0-1,0 0,0 1,0-1,0 0,0 0,0 0,1 0,-1-1,1 1,0-1,-1 1,1-1,0 0,0 0,0 0,0 0,0-1,0 1,0-1,0 0,0 0,0 0,0 0,0 0,0-1,0 1,0-1,0 0,2 1,53-2,-32 1</inkml:trace>
  <inkml:trace contextRef="#ctx0" brushRef="#br0" timeOffset="2585.351">5317 1,'102'443,"-99"-425,0 1,-2 0,0-1,-1 1,0 0,-2 0,0-1,-1 1,-1-1,-1 0,-1 0,0 0,-1-1,-1 0,0 0,-2-1,0 0,0-1,-2 0,-3 3,-10 7,-1-2,-1 0,-1-2,0-1,-4-1,-27 21,40-26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26,'39'0,"36"-5,10-1,-4 0,-11 1,-18 2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0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1,'14'4,"20"2,8 0,2-1,-1-1,-4-2,-3-1,-4-1,-2 0,-10 0,-10 0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04.4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49 480,'-2'2,"0"-1,0 0,0 1,0-1,0 1,1 0,-1 0,1 0,-1 0,1 0,0 0,0 0,0 0,0 0,0 0,0 1,1-1,-1 0,1 1,-1-1,1 2,-3 8,-2 0,2 1,0 0,0 1,1-1,1 0,0 1,1-1,0 1,1-1,1 1,2 9,2 13,-7-27,1 0,0 0,1 1,0-1,1 0,-1 0,2 0,-1 0,1 0,1-1,0 1,0-1,0 0,1 0,1 0,-1-1,1 0,0 0,1 0,-1-1,1 0,1 0,-1 0,1-1,0-1,4 3,-3-7,0-1,-1 0,1-1,0 0,-1 0,0-1,1 0,-1 0,-1-1,1 0,0 0,-1-1,0 0,0-1,0 1,-1-1,0 0,0-1,0 0,-1 0,0 0,3-6,143-202,-151 215,0 1,0-1,0 0,1 1,-1-1,0 1,0-1,1 0,-1 1,0-1,1 0,-1 1,0-1,1 0,-1 0,0 1,1-1,-1 0,0 0,1 0,-1 1,1-1,-1 0,1 0,-1 0,0 0,1 0,-1 0,1 0,-1 0,1 0,-1 0,1 0,-1 0,0 0,1 0,-1-1,1 1,-1 0,0 0,1 0,-1-1,1 1,-1 0,0 0,1-1,-1 1,0 0,1-1,-1 1,0 0,0-1,1 1,-1-1,0 1,0 0,0-1,0 1,1-1,-1 1,0 0,0-1,0 1,0-1,0 1,0-1,0 1,0-1,2 39,-2-33,0 10,1-1,1 0,0 0,1 0,0 0,1 0,1 0,0-1,1 0,1 0,0 0,0-1,7 7,-10-13,0 0,1-1,0 1,0-1,1-1,-1 1,1-1,0 0,0 0,0 0,1-1,-1 0,1 0,0-1,0 0,0 0,0-1,0 1,0-2,0 1,0-1,1 0,-1 0,0-1,0 0,0 0,0-1,0 0,3-2,0 0,0-1,-1 0,1-1,-1 0,-1 0,1-1,-1 0,0-1,-1 0,0 0,0 0,-1-1,0 0,2-4,66-150,-70 155,-1 0,0 0,-1-1,0 1,0-1,-1 1,0-1,0 0,-1 0,0 1,-1-1,0 0,0 1,-1-1,0-1,-5-2</inkml:trace>
  <inkml:trace contextRef="#ctx0" brushRef="#br0" timeOffset="1">1263 226,'-15'49,"2"0,2 1,3 0,2 1,2-1,2 34,-7 73,-12-51,13-88</inkml:trace>
  <inkml:trace contextRef="#ctx0" brushRef="#br0" timeOffset="2">1093 170,'39'-5,"0"2,0 2,0 1,0 2,0 2,0 2,16 5,-48-10,-1 0,1 1,-1 0,1 0,-1 0,0 1,0 0,0 0,-1 1,1 0,-1 0,0 0,0 1,0-1,0 1,-1 0,0 0,0 1,0-1,-1 1,0 0,0 0,0 0,-1 1,0-1,0 0,0 1,-1 0,0-1,0 1,-1-1,0 1,0 0,-1 0,0-1,0 4,-5 3,-1 0,1-1,-2 0,0 0,0-1,-1 0,-1 0,0-1,0 0,-1-1,0 0,0-1,-1 0,0-1,-1 0,0-1,0 0,0-1,0-1,-1 0,0-1,-13 2,28-4,-1-1,1 0,0 1,0 0,0-1,-1 1,1 0,0-1,-1 1,1 0,0-1,-1 1,1 0,-1 0,1 0,-1 0,0 0,1 0,-1 0,0-1,0 1,1 0,-1 0,0 0,0 0,0 0,0 0,0 0,0 0,-1 0,1 0,0 0,0 0,-1 0,1 0,-1 0,1 0,-1-1,1 1,-1 0,1 0,-1 0,0-1,1 1,-1 0,0-1,0 1,1-1,-1 1,0-1,0 1,0-1,0 1,0-1,0 0,1 0,-1 1,0-1,0 0,0 0,0 0,0 0,0 0,0 0,0 0,0 0,0-1,-1 1,158 97,4 51,-158-144,-4-3</inkml:trace>
  <inkml:trace contextRef="#ctx0" brushRef="#br0" timeOffset="3">2110 453,'-13'-3,"1"1,0 0,0 1,-1 1,1 0,-1 1,1 0,0 1,0 0,0 1,0 0,0 1,0 0,1 1,-7 4,16-9,0 1,0-1,0 1,0 0,-1-1,1 1,0 0,1 0,-1 0,0 1,0-1,0 0,1 1,-1-1,1 1,-1 0,1 0,-1-1,1 1,0 0,0 0,0 0,0 0,0 0,1 0,-1 0,1 1,-1-1,1 0,0 0,-1 0,1 1,0-1,1 0,-1 0,0 0,1 1,-1-1,1 0,0 0,-1 0,1 0,0 0,0 0,1 0,-1 0,0-1,1 1,-1 0,1-1,-1 1,2 0,157 57,-159-59,0 1,1-1,-1 1,0-1,0 1,1-1,-1 1,0 0,0-1,0 1,0 0,0 0,0 0,0 0,0 0,0 0,0 0,0 0,-1 0,1 0,0 1,-1-1,1 0,-1 0,1 1,-1-1,0 0,1 1,-1-1,0 0,0 1,0-1,0 1,0-1,-1 0,1 1,0-1,0 0,-1 1,1-1,-1 0,0 0,1 1,-1-1,0 0,1 0,-1 0,0 0,0 0,0 0,0 0,-59 44,-98 10,95-47,64-18,9 4</inkml:trace>
  <inkml:trace contextRef="#ctx0" brushRef="#br0" timeOffset="4">2278 622,'-14'19,"0"7,2-7,8-11,5-11,2-10,1-4</inkml:trace>
  <inkml:trace contextRef="#ctx0" brushRef="#br0" timeOffset="5">2250 86,'0'0</inkml:trace>
  <inkml:trace contextRef="#ctx0" brushRef="#br0" timeOffset="6">2504 650,'2'-5,"0"-3,0-1,0 1,1 1,1-1,-1 0,1 1,0-1,1 1,-1 1,2-1,-1 0,1 1,0 0,3-2,-7 8,0 0,0 0,0 0,0 0,0 0,0 1,0-1,0 1,0-1,0 1,0 0,-1-1,1 1,0 0,0 0,-1 1,1-1,0 0,-1 1,1-1,-1 0,0 1,1 0,-1-1,0 1,0 0,0 0,0-1,0 1,-1 0,1 0,0 0,-1 0,0 0,1 0,-1 0,0 0,0 0,0 0,0 0,0 0,-1 0,1 0,3 12,-3-11,1 0,-1 0,1 0,0 0,0 0,0 0,0 0,0 0,0-1,1 1,-1 0,1-1,0 1,0-1,0 0,0 0,0 1,0-1,1-1,-1 1,1 0,-1-1,1 1,0-1,0 0,-1 0,1 0,0 0,0 0,0 0,0-1,0 0,0 0,0 0,0 0,0 0,0 0,0-1,0 1,0-1,0 0,0 0,0 0,0 0,-1-1,1 1,1-1,4-6,0 1,-1-1,0-1,0 1,-1-1,0 0,-1 0,0-1,0 0,-1 0,0 0,-1 0,0-1,-1 1,0-1,0 0,-1 0,-1 0,1 1,-2-1,0 0,0-1,0 0</inkml:trace>
  <inkml:trace contextRef="#ctx0" brushRef="#br0" timeOffset="7">3125 791,'-5'-16,"1"1,1-1,0 0,1 0,1 0,0 0,1 0,1 0,1 0,0 0,1 0,1 0,1-4,3-3,0 1,2 0,0 1,1 0,1 1,1 0,1 1,1 0,1 1,0 1,1 1,1 0,0 1,1 1,1 0,0 2,14-6,-33 16,1 0,-1 0,1 0,-1 1,1-1,-1 1,1-1,0 1,0 0,0 0,0 0,0 0,0 0,0 0,0 0,1 1,-1-1,0 1,0 0,0-1,1 1,-1 0,0 0,0 1,1-1,-1 0,0 1,0-1,1 1,-1 0,0 0,0 0,0 0,0 0,0 0,-1 0,1 1,0-1,0 1,-1-1,1 1,-1 0,1-1,-1 1,0 0,0 0,0 0,0 0,0 0,1 2,-3 4,0 0,0-1,-1 1,0 0,0-1,-1 0,1 0,-2 0,1 0,-1 0,0 0,0-1,-1 0,0 0,0 0,-3 2,-37 57,45-63,0 0,0 1,0-1,0 0,0 0,0 0,1 0,-1 0,1 0,-1 0,1 0,0 0,0 0,0 0,0 0,0 0,0 0,0-1,1 1,-1 0,0-1,1 1,0-1,-1 0,1 1,0-1,0 0,0 0,0 0,-1 0,1-1,0 1,1 0,-1-1,0 0,0 1,0-1,0 0,0 0,0 0,0 0,2-1,37 17,-39-14,0 0,0 0,0 0,0 0,0 0,-1 0,1 1,-1-1,0 1,0-1,0 1,0-1,0 1,0-1,0 1,-1 0,0-1,1 1,-1 0,0 0,0-1,-1 1,1 0,0-1,-1 1,0 0,0-1,0 1,0-1,0 1,0-1,0 1,-1-1,1 0,-1 0,0 0,0 1,0-2,0 1,0 0,0 0,0-1,0 1,-1-1,1 0,-1 0,1 1,-1-2,1 1,-1 0,-1 0,-13 2,-1-1,1 0,0-1,-1-1,1-1,-1 0,1-2,0 1,0-2,0-1,0 0,1-1,-1 0,2-2,-1 0,-13-9,-94-41,99 47</inkml:trace>
  <inkml:trace contextRef="#ctx0" brushRef="#br0" timeOffset="8">3605 86,'29'23,"-1"1,-1 2,-2 1,0 1,-2 1,-1 1,-1 1,-2 1,6 16,-22-39,0 0,0 0,-2 0,1 0,-1 0,0 1,-1-1,0 1,-1-1,0 0,0 1,-1-1,0 0,0 0,-1 0,-1 0,1-1,-1 1,-1-1,0 0,0 0,0 0,-1-1,0 0,-1 0,1 0,-1-1,-1 0,1-1,-4 2,-31 24,-2-3,0-2,-2-2,-1-1,-12 1,25-11</inkml:trace>
  <inkml:trace contextRef="#ctx0" brushRef="#br0" timeOffset="9">1799 0,'-27'46,"2"2,3 0,1 1,3 1,1 1,3 1,-6 47,15-72,2 0,0 0,2 1,1-1,1 0,2 0,0 0,2 0,1 0,1-1,1 0,1 0,2-1,5 10,-10-27,-1 0,2 0,-1 0,1-1,0 0,0 0,1-1,0 0,0 0,1-1,-1 0,1 0,0-1,1 0,-1-1,1 0,-1 0,11 0,5 1</inkml:trace>
  <inkml:trace contextRef="#ctx0" brushRef="#br0" timeOffset="10">4367 199,'-77'88,"-3"-4,-4-3,-43 28,125-108,1-1,0 0,-1 1,1-1,-1 1,1-1,0 1,0-1,-1 1,1 0,0 0,0 0,0-1,0 1,0 0,0 0,0 1,0-1,0 0,0 0,0 0,1 1,-1-1,1 0,-1 1,1-1,-1 0,1 1,0-1,0 1,-1-1,1 1,0-1,0 0,1 1,-1-1,0 1,0-1,1 0,-1 1,1-1,-1 1,1-1,-1 0,1 0,0 1,0-1,0 0,0 0,-1 0,2 0,-1 0,0 0,0 0,0 0,0-1,0 1,1 0,-1-1,2 2,16 4,1 0,0 0,0-2,0-1,1 0,0-2,-1 0,1-1,20-3,5 1,229 1,-247-2,-33-12,-22-5,0-1,1-2,2-1,0 0,1-2,-8-14,-70-78,54 31,42 66</inkml:trace>
  <inkml:trace contextRef="#ctx0" brushRef="#br0" timeOffset="11">4819 113,'-23'38,"7"-16,1 0,2 1,0 1,1 0,1 1,2 0,0 1,2-1,0 2,2-1,1 1,1 12,2-34,0 0,0 0,1 0,-1 1,1-1,1 0,-1 0,1 0,0 0,0 0,0 0,1 0,0 0,0 0,0-1,0 1,1-1,0 1,0-1,0 0,0 0,1-1,-1 1,1 0,0-1,0 0,0 0,1 0,-1-1,3 2,7-3,-1-1,1 0,0 0,-1-1,1-1,-1-1,1 0,-1 0,0-1,0-1,-1 0,1-1,-1 0,0-1,-1 0,0-1,0-1,0 1,-1-2,0 1,-1-1,0-1,-1 0,2-3,-1 0,0-1,-1 0,0 0,-1 0,-1-1,-1 0,0 0,-1-1,-1 1,0-1,-1 0,-1 1,-1-1,-1-17,1 29,-1 0,0 0,0 0,0 0,-1 1,0-1,0 0,0 0,0 1,-1-1,1 1,-1 0,0 0,-1 0,1 0,-1 1,0-1,1 1,-2 0,1 0,0 0,0 1,-1-1,0 1,1 0,-1 0,0 1,0-1,-6 0,1 0,-1 0,1 1,-1 0,1 1,-1 0,0 1,1 0,-1 1,1 0,0 0,-1 1,0 1,-22 9</inkml:trace>
  <inkml:trace contextRef="#ctx0" brushRef="#br0" timeOffset="12">4565 453,'34'-20,"15"-5,5 0,-3 6,-4 10,-11 11,-7 6,-7 6,-4 0,0-1,2-4,3-3,1-2,3-3,0 0,-4-2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37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0,'14'5,"20"1,8 0,2-1,-1-2,-4-1,-3 0,-9-2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34 116,'5'-115,"-21"167,7 2,2-1,3 1,2 0,2 0,4 11,-4-53,1 0,0 0,0 0,1 0,1 0,0 0,1-1,0 0,1 1,0-2,0 1,1-1,1 1,0-2,0 1,1-1,8 8,-13-15,1-1,-1 1,1-1,0 1,-1-1,1 0,0 0,-1-1,1 1,0-1,0 0,0 0,-1 0,1-1,0 1,0-1,-1 0,1 0,0 0,-1 0,1-1,-1 1,1-1,-1 0,0 0,0-1,0 1,0 0,1-2,76-85,6-77,-63 221,-15-16,-8-29,0-1,1 0,0 1,1-1,0 0,0 1,1-1,0-1,1 1,-1 0,2-1,-1 0,2 0,-1 0,1 0,0-1,0 0,1-1,0 1,0-1,0 0,1-1,0 0,6 3,-7-5,-1-1,1 0,-1 0,1-1,0 0,0 0,0 0,0-1,0 0,-1-1,1 0,0 0,0 0,0 0,-1-1,1-1,-1 1,1-1,-1 0,0 0,0-1,0 1,-1-2,1 1,-1 0,0-1,0 0,1-3,10-11,-1-2,-1 0,-1 0,-1-1,-1-1,-1 0,0 0,-2-1,-1 0,-1 0,-1-1,-2 0,0 0,-1 0,-2 0,0 0,-2 0,-2-12,-7 3,4 29</inkml:trace>
  <inkml:trace contextRef="#ctx0" brushRef="#br0" timeOffset="403.248">1078 510,'3'-1,"28"-11,0-1,-1-2,-1-1,0-1,-2-1,26-22,-50 39,-1-1,1 1,-1 0,0-1,1 0,-1 0,0 0,0 0,0 0,0 0,-1 0,1-1,-1 1,1 0,-1-1,0 0,0 1,0-1,0 0,0 1,0-1,-1 0,0 0,1 0,-1 1,0-1,0 0,-1 0,1 0,0 0,-1 1,0-1,0 0,0 0,0 1,0-1,0 1,-1-1,1 1,-1-1,0 1,0 0,1 0,-1 0,-1 0,1 0,0 0,0 1,-1-1,-1 0,-5 1,0 0,0 1,-1 0,1 1,0 0,0 0,0 1,0 0,0 0,0 1,0 0,1 1,0 0,0 0,0 1,0 0,0 0,1 1,0 0,0 0,1 1,0 0,0 0,1 0,-1 1,-2 6,4-7,0 1,0-1,1 1,0-1,0 1,1 0,0 0,1 0,0 1,0-1,0 0,1 0,1 1,-1-1,1 0,1 0,-1 0,1 0,1 0,-1 0,1 0,1-1,0 1,0-1,0 0,1 0,0-1,0 1,0-1,7 5,1-4,1 0,0-1,0-1,0 0,1-1,-1 0,1-1,0-1,0 0,0-2,0 1,0-2,1 0,-1 0,-1-2,1 0,0 0,6-4,4 1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1,'-2'0,"0"0,0 1,0-1,0 1,0-1,0 1,0 0,0 0,0 0,1 0,-1 0,0 0,0 1,1-1,-1 1,1-1,0 1,-1-1,1 1,0 0,0 0,0-1,0 1,0 0,0 0,0 0,1 0,-1 0,1 0,0 0,-1 1,1-1,0 0,0 1,-6 33,0 1,3 0,1 0,2 1,2 9,-1 6,4 34,4 0,4-1,10 26,-20-95,31 103,-34-119,1-1,-1 1,0 0,1-1,-1 1,1 0,-1-1,1 1,-1 0,1-1,-1 1,1-1,-1 1,1-1,0 0,-1 1,1-1,0 1,0-1,-1 0,1 0,0 1,0-1,-1 0,1 0,0 0,0 0,0 0,-1 0,1 0,0 0,0 0,-1-1,1 1,0 0,0 0,-1-1,1 1,0 0,0-1,-1 1,1-1,-1 1,1-1,0 1,-1-1,1 1,-1-1,1 0,-1 1,1-1,-1 0,0 1,1-1,25-42,-24 39,31-65,-25 49,0 0,1 1,2-1,-1 2,2 0,1 0,0 1,1 0,1 2,0-1,18-12,-31 26,1 0,-1 0,1 1,0-1,-1 1,1 0,0 0,0 0,0 0,0 0,0 1,1-1,-1 1,0 0,0 0,0 0,0 0,0 0,0 1,1-1,-1 1,0 0,0 0,0 0,-1 1,1-1,0 1,0-1,-1 1,1 0,-1 0,0 0,1 0,-1 0,0 1,0-1,0 1,-1-1,1 1,0 0,-1 0,1 2,4 11,0 1,-2-1,0 1,0 0,-2 1,0-1,-1 0,-1 1,0-1,-2 8,2 64,0-87,0-1,-1 1,1-1,0 1,0 0,0-1,1 1,-1-1,0 1,1 0,-1-1,0 1,1-1,0 1,-1-1,1 0,0 1,0-1,0 0,0 1,0-1,0 0,0 0,0 0,1 0,-1 0,0 0,1 0,-1 0,0-1,1 1,-1 0,1-1,-1 1,1-1,0 0,-1 1,1-1,-1 0,1 0,0 0,-1 0,1 0,-1-1,1 1,-1 0,1-1,-1 1,1-1,-1 1,1-1,-1 0,2-1,9-8</inkml:trace>
  <inkml:trace contextRef="#ctx0" brushRef="#br0" timeOffset="835.976">993 537,'-22'15,"0"1,1 2,1 0,0 0,1 2,2 1,0 0,1 1,1 0,-7 16,20-35,0 0,0-1,0 1,1 0,-1 0,1 0,0 0,0 1,0-1,0 0,1 0,-1 1,1-1,0 0,0 1,0-1,0 0,1 1,-1-1,1 0,0 0,0 0,0 1,0-1,0 0,1 0,0 0,-1-1,1 1,0 0,1-1,-1 1,0-1,1 0,-1 1,1-1,-1 0,1-1,0 1,0 0,0-1,0 0,0 0,0 0,1 0,-1 0,0 0,1-1,-1 0,6-4,0 0,0-1,0 0,-1-1,0 0,0 0,0-1,-1 0,0 0,0-1,-1 0,0 0,0-1,-1 1,2-6,1 3,103-188,-104 222,21 143,-24-155,0 1,1 0,0-1,1 0,0 0,1 0,0-1,0 0,1 0,8 5,-15-14,1-1,0 0,0 0,0 0,0 0,0 0,0 0,0 0,0-1,0 1,0-1,0 0,0 1,-1-1,1 0,0 0,0 0,-1 0,1 0,-1-1,1 1,-1 0,1-1,-1 1,0-1,0 1,0-1,0 0,0 0,0 1,0-1,-1 0,1 0,0 0,-1 0,0 0,1 0,-1 0,0 0,0 0,0 0,0-1,1-2,80-240,-80 243,-1 1,0 0,1-1,-1 1,1 0,0 0,-1 0,1 0,0 0,0 0,0 0,0 0,0 0,0 0,0 0,0 0,0 0,0 1,0-1,1 1,-1-1,0 1,0-1,1 1,-1-1,0 1,1 0,-1 0,0 0,1 0,-1 0,1 0,-1 0,0 0,1 1,-1-1,0 0,0 1,1-1,-1 1,0-1,0 1,0 0,0 0,1-1,-1 1,0 0,0 0,0 0,-1 0,1 0,0 0,0 1,-1-1,1 0,0 0,-1 0,1 1,-1-1,0 0,1 1,-1-1,0 0,0 1,0-1,0 1,20 171,-16-152,-4-15,0-1,1 1,0-1,0 0,1 1,-1-1,1 0,0 0,0 0,1 0,-1-1,1 1,0-1,2 2,-3-6,1 0,-1 0,1 0,-1 0,0 0,1 0,-1-1,1 1,-1-1,1 0,-1 0,0 0,0 0,1 0,-1 0,0-1,0 1,0-1,0 1,0-1,-1 0,1 0,0 0,-1 0,1 0,-1 0,0 0,0 0,0 0,0-1,0 1,0 0,-1-1,1 1,-1-1,1 1,-1-1,4-6,71-176,-65 176,-9 20</inkml:trace>
  <inkml:trace contextRef="#ctx0" brushRef="#br0" timeOffset="1152.067">1699 791,'27'-10,"1"-1,-2-1,0-2,0 0,-1-2,-1-1,0 0,-2-2,0-1,-1-1,-1 0,2-6,-20 26,-1 0,1-1,0 1,-1-1,0 0,1 1,-1-1,0 0,0 0,0 0,0 0,0 0,0 0,-1 0,1 0,-1 0,1-1,-1 1,0 0,0 0,0 0,0 0,0-1,-1 1,1 0,0 0,-1 0,0 0,0 0,1 0,-1 0,0 0,0 0,-1 0,1 0,0 1,-1-1,1 0,-1 1,1-1,-1 1,0 0,0-1,1 1,-1 0,0 0,0 0,0 0,0 1,0-1,-1 1,1-1,0 1,0-1,-2 1,-6 1,1 0,-1 1,1 0,-1 1,1 0,0 0,0 1,1 0,-1 0,1 1,-1 0,2 1,-1-1,1 2,-1-1,2 1,-1 0,0 2,1-1,1-1,0 1,0 0,1 1,0-1,0 1,1 0,0 0,1 0,0 0,0 0,1 0,0 1,1-1,0 0,0 1,1-1,0 0,1 1,0-1,1 0,-1 0,2 0,-1-1,1 1,1-1,-1 0,1 0,1 0,0-1,0 0,0 0,1 0,-1-1,2 0,6 5,16 3,1 0,0-3,1 0,0-2,0-1,1-2,0-1,0-2,0-1,0-1,8-2,-16 0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1,'45'-1,"131"14,-174-13,-1 0,1 0,-1 0,1 0,0 1,-1-1,1 0,-1 1,1-1,-1 1,0 0,1-1,-1 1,1 0,-1 0,0 0,0 0,0 0,1 0,-1 0,0 1,0-1,-1 0,1 0,0 1,0-1,-1 1,1-1,0 1,-1-1,0 1,1-1,-1 1,0-1,0 1,0-1,0 1,0 0,0-1,0 1,0-1,-1 1,1-1,-1 1,1-1,-1 1,1-1,-1 1,0-1,0 0,0 1,-1 0,-153 107,150-107,1 1,0-1,0 1,0 0,0 0,1 0,-1 0,1 0,-1 1,1 0,1 0,-1 0,0 0,1 0,0 0,0 1,0-1,0 1,1-1,0 1,0-1,0 1,1 0,-1 0,1 0,0-1,0 1,1 0,-1 0,1-1,0 1,1 0,-1-1,1 1,0-1,0 1,0-1,2 3,4-3,-1 1,1-2,-1 1,1-1,0 0,0 0,1-1,-1 0,1-1,-1 0,0 0,1-1,0 0,-1 0,1-1,-1 0,3-1,16 0,82-22,-90 12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7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6,'5'-4,"1"2,-5 7,-2 8,-2 6,0 4,1 4,0 1,1 1,0 1,1 0,0-1,0 0,0-1,0 1,5-6,2-6</inkml:trace>
  <inkml:trace contextRef="#ctx0" brushRef="#br0" timeOffset="286.974">0 373,'43'0,"34"0,8 0,-5 0,-12 0,-12 0,-11 0,-9 0,-5 0,-3 0,-6 5,-8 2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81,'-1'313,"-25"-173,-2-24,26-94</inkml:trace>
  <inkml:trace contextRef="#ctx0" brushRef="#br0" timeOffset="683.222">15 54,'5'-5,"0"0,0 1,0 0,1 0,-1 0,1 1,0 0,0 0,0 0,1 1,-1 0,0 0,1 0,0 1,-1 0,1 1,0-1,0 1,-1 0,1 1,5 1,38 6,-1-2,1-2,0-2,36-4,-29-11,-49 10,0 1,0 0,0 0,1 0,-1 1,0 1,1-1,-1 1,0 0,1 1,6 1,-14-1,0-1,0 1,-1-1,1 1,0-1,0 1,-1 0,1-1,0 1,0 0,-1 0,1-1,-1 1,1 0,-1 0,1 0,-1 0,0 0,1 0,-1 0,0 0,0-1,0 1,1 0,-1 0,0 0,0 0,0 0,-1 0,1 0,0 0,0 0,0 0,-1 0,1 0,-1 0,1 0,-1 0,1-1,-1 1,1 0,-1 0,0 0,-7 14</inkml:trace>
  <inkml:trace contextRef="#ctx0" brushRef="#br0" timeOffset="1086.647">15 561,'-1'2,"-1"-1,1 0,0 1,0-1,0 1,0-1,0 1,0 0,0-1,0 1,1 0,-1 0,1 0,-1-1,1 1,0 0,-1 0,1 0,0 0,0 0,1 0,-1-1,0 1,1 0,-1 0,1 0,-1 0,1-1,0 1,0 0,0-1,0 1,0-1,0 1,0-1,1 1,-1-1,0 0,1 1,-1-1,1 0,-1 0,1 0,0 0,-1-1,1 1,0 0,0-1,0 1,-1-1,1 0,0 1,0-1,16 4,-1-1,0-1,1 0,0-1,-1-1,1 0,-1-2,1 0,-1-1,1-1,-1 0,0-1,8-4,122-22,-123 30</inkml:trace>
  <inkml:trace contextRef="#ctx0" brushRef="#br0" timeOffset="1437.075">891 505,'-24'5,"-13"6,-5 6,5 5,8 4,10 2,12-4,8-1,8-4,8-6,6-4,3-5,2-2,2-2,0-1,-1 0,1 0,-6 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2719 622,'39'-5,"26"-1,3-5,-6 0,-8 1,-9 4,-7 1,-10 2</inkml:trace>
  <inkml:trace contextRef="#ctx0" brushRef="#br0" timeOffset="-2316.159">208 170,'-31'36,"2"1,1 2,2 0,1 2,3 1,14-26,0 0,2 1,0 0,1 0,1 1,1-1,0 1,1 0,1-1,0 1,2 0,0 0,1 0,4 14,-4-18,1 0,1 0,0 0,1-1,1 0,0 0,0 0,2-1,-1 0,2 0,-1-1,1 0,1-1,0 0,6 4,-9-6,1-1,0 0,0-1,0 1,1-2,0 1,0-1,0-1,1 0,0 0,0-1,0 0,0 0,0-1,0-1,1 0,-1 0,1-1,-1 0,0-1,8-1,4-4,-2 0</inkml:trace>
  <inkml:trace contextRef="#ctx0" brushRef="#br0" timeOffset="-1347.431">575 791,'11'6,"0"-1,0 0,1-1,-1 0,1-1,0 0,0-1,0 0,0-1,1 0,-1-1,0-1,0 0,0 0,0-1,0-1,0 0,0 0,-1-1,1-1,-1 0,0-1,-1 0,1 0,-1-1,0 0,-1-1,0 0,4-6,115-168,-116 162,-12 19,2-1,0 0,-1 0,1-1,-1 1,1 0,-1-1,0 1,0-1,0 0,0 1,0-1,-1 0,1 0,-1 0,0 1,0-1,0 0,0 0,0 0,-1 1,1-1,-2-2,0 5,-1 0,0 1,1-1,-1 1,1 0,-1 0,1 0,-1 0,1 0,0 0,-1 1,1-1,0 1,0 0,0 0,0-1,1 1,-1 0,0 1,1-1,-1 0,1 0,-1 1,1 0,-9 9,1 0,0 1,1 0,1 1,0 0,0 0,2 1,-4 14,7-25,1 1,0 0,0 0,1 0,-1 1,1-1,0 0,1 0,-1 0,1 0,0 0,0 0,1 0,-1-1,1 1,0 0,0-1,1 1,0-1,-1 0,1 1,1-2,-1 1,1 0,-1-1,1 1,0-1,3 2,1 0,0-1,0 0,0 0,1 0,-1-1,1-1,0 0,-1 0,1 0,0-1,0 0,0-1,1 0,-1-1,0 0,0 0,-1-1,1 0,0 0,0-1,-1 0,0-1,1 0,-1 0,7-5,11-6,0 0,0-2,-2 0,0-2,-1-1,-1 0,-1-2,-1 0,-1-2,-1 0,-1-1,-1-2,-12 22,-1 0,1-1,-1 0,-1 0,1 0,-1 0,0 0,0 0,-1 0,0-1,0 1,0-1,-1 1,0-1,0 1,-1-1,0 1,0 0,0-1,-1 1,0 0,0 0,-3-5,2 10,-1 0,1 0,0 1,-1 0,1-1,-1 1,1 0,-1 1,1-1,-1 0,1 1,0 0,-1 0,1 0,0 0,0 1,0-1,0 1,0 0,0 0,0 0,0 0,1 0,-1 0,1 1,-1-1,1 1,0 0,0 0,-1 3,-3 0,0 1,1 0,0 0,0 0,1 1,-1-1,2 1,-1 0,1 0,0 1,1-1,0 1,0-1,1 1,0 0,1 0,0-1,0 1,1 0,0 0,0-1,1 1,0-1,1 1,0-1,0 0,1 0,0 0,0 0,1-1,4 7,-3-8,-1-1,0 1,1-1,0 0,0 0,1-1,-1 0,1 0,0 0,0-1,0 0,0-1,1 1,-1-1,1-1,0 1,-1-1,1-1,0 1,0-1,-1-1,1 0,0 0,-1 0,1-1,-1 0,1 0,-1-1,0 0,5-3,5-5,0-1,-2 0,0-1,0-1,-1 0,-1-1,0-1,-1 0,-1-1,0 0,-1 0,-1-2,30-61,-40 81,1-1,0 1,0-1,0 1,-1-1,1 1,0-1,0 1,-1-1,1 0,0 1,-1-1,1 1,0-1,-1 0,1 0,-1 1,1-1,-1 0,1 0,-1 1,1-1,-1 0,1 0,-1 0,1 0,-1 0,1 0,-1 0,1 0,-1 0,1 0,-1 0,1 0,-1 0,1 0,-1 0,1 0,-1-1,1 1,0 0,-1 0,1-1,-1 1,1 0,-1 0,1-1,0 1,-1-1,1 1,0 0,-1-1,1 1,0-1,0 1,-1-1,1 1,0 0,0-1,0 1,0-1,0 1,0-1,-1 0,-8 14,1 1,0-1,1 1,0 1,1-1,1 1,0 0,1 1,1-1,0 1,1-1,1 1,0 0,1-1,1 1,1 0,0 0,0-1,2 1,0-1,1 0,0 0,4 4,24 37,-14-32</inkml:trace>
  <inkml:trace contextRef="#ctx0" brushRef="#br0" timeOffset="-1118.363">2127 764,'-19'38,"-6"18,0 3,6-2,5-12</inkml:trace>
  <inkml:trace contextRef="#ctx0" brushRef="#br0" timeOffset="-886.282">2042 735,'24'0,"27"0,10 0,-1 0,-15 0,-16 0</inkml:trace>
  <inkml:trace contextRef="#ctx0" brushRef="#br0" timeOffset="-702.635">2042 933,'48'-5,"21"-1,-2-5,-7-1,-9 3,-13 2</inkml:trace>
  <inkml:trace contextRef="#ctx0" brushRef="#br0" timeOffset="-250.023">2184 199,'38'0,"101"12,-136-10,0-1,0 1,0 0,-1 0,1 0,-1 1,0-1,1 1,-1-1,0 1,0 0,-1-1,1 1,-1 0,1 0,-1 0,0 1,0-1,0 0,0 0,-1 1,0-1,1 0,-1 0,0 1,0-1,-1 0,1 1,-1-1,0 0,0 0,0 1,0-1,0 0,-1 0,1 0,-1 0,0-1,0 1,0 0,0-1,0 1,-1-1,1 0,-1 0,1 0,-3 1,4-2,0 0,0-1,0 1,0 0,0-1,0 1,0 0,0-1,0 1,0 0,0 0,1 0,-1 0,0 0,1 0,-1 0,0 0,1 0,-1 0,1 0,0 0,-1 0,1 1,0-1,0 0,0 0,0 0,0 1,0-1,0 0,0 0,0 0,0 0,1 1,-1-1,0 0,1 0,-1 0,1 0,-1 0,1 0,0 0,0 0,-1 0,1 0,0 0,0 0,0-1,0 1,0 0,98 5,-73-7</inkml:trace>
  <inkml:trace contextRef="#ctx0" brushRef="#br0" timeOffset="1179.788">3397 311,'-13'25,"2"-4,0 0,1 1,1 0,2 0,0 1,1 0,-3 24,9-42,0 0,1 1,0-1,-1 0,2 1,-1-1,1 0,-1 0,1 0,1 0,-1 0,1 0,0-1,0 1,0-1,0 0,1 0,0 0,0 0,0-1,0 1,1-1,-1 0,1-1,0 1,-1-1,1 0,0 0,1 0,-1-1,0 0,0 0,1 0,-1 0,1-1,-1 0,0 0,1-1,-1 1,0-1,1 0,-1-1,0 1,5-3,15-10,-1 0,0-2,-1 0,-1-2,-1 0,4-6,32-28,-55 53,1 0,-1 0,0 0,0 0,1 0,-1 1,0-1,0 1,0-1,-1 1,1 0,0 0,-1 0,1 0,-1 0,0 0,1 0,-1 1,0-1,-1 0,1 1,0-1,0 1,-1-1,0 1,1-1,-1 1,0 1,2 5,-1-3,0 1,1 0,0-1,0 1,1-1,0 0,0 0,0 0,1 0,-1 0,2-1,-1 0,0 0,1 0,0 0,0-1,1 1,-1-1,1-1,0 1,0-1,0 0,0 0,0-1,1 0,-1 0,3 0,0-1,-1 0,0-1,0 0,0 0,1-1,-1 0,0 0,0-1,0 0,0-1,-1 0,1 0,-1 0,1-1,-1 0,0-1,-1 1,1-1,-1-1,0 1,0-1,1-1,5-6,0 0,-1-1,-1 0,0-1,-1 0,0 0,-1-1,-1 0,-1 0,0-1,-1 0,-1 0,1-8,13-78,-19 103,1 0,0 0,0 0,-1 1,1-1,0 0,-1 0,1 0,0 0,0 0,-1 0,1 0,0 0,-1 0,1 0,0 0,-1 0,1 0,0 0,0 0,-1 0,1 0,0 0,-1 0,1 0,0 0,0-1,-1 1,1 0,0 0,0 0,-1-1,1 1,0 0,0 0,-1 0,1-1,0 1,0 0,0-1,0 1,0 0,-4 14</inkml:trace>
  <inkml:trace contextRef="#ctx0" brushRef="#br0" timeOffset="1418.341">4497 566,'-14'34,"-5"15,1 5,3-3,0-9,2-12</inkml:trace>
  <inkml:trace contextRef="#ctx0" brushRef="#br0" timeOffset="1649.512">4216 510,'38'0,"32"0,9 0,-4 0,-10 0,-12 0,-9 0,-8 4,-10 3</inkml:trace>
  <inkml:trace contextRef="#ctx0" brushRef="#br0" timeOffset="1898.05">4216 848,'33'0,"31"-5,9-1,-3 0,-9 1,-14-3,-11-1,-7 2,-8 1</inkml:trace>
  <inkml:trace contextRef="#ctx0" brushRef="#br0" timeOffset="2316.272">4724 114,'16'1,"0"0,1 2,-1 0,0 0,0 2,-1 0,1 1,13 7,-27-11,1-1,-1 1,0 0,0 0,0 0,0 1,0-1,0 0,0 1,-1-1,1 1,-1 0,0-1,0 1,0 0,0 0,0 0,-1-1,1 1,-1 0,0 0,0 0,0 0,0 0,0 0,-1 0,1 0,-1 0,0 0,0 0,0-1,0 1,0 0,-1-1,1 1,-1-1,0 1,1-1,-1 0,-1 0,1 1,0-2,0 1,-2 1,-25 62,30-62,0 0,1-1,-1 1,1 0,0-1,0 0,0 1,0-1,0 0,0 0,0 0,1 0,-1-1,1 1,0-1,-1 1,1-1,0 0,0 0,0 0,0 0,0-1,0 1,0-1,0 0,0 0,0 0,0 0,0 0,0-1,0 1,0-1,0 0,2 1,53-2,-32 1</inkml:trace>
  <inkml:trace contextRef="#ctx0" brushRef="#br0" timeOffset="2585.351">5317 1,'102'443,"-99"-425,0 1,-2 0,0-1,-1 1,0 0,-2 0,0-1,-1 1,-1-1,-1 0,-1 0,0 0,-1-1,-1 0,0 0,-2-1,0 0,0-1,-2 0,-3 3,-10 7,-1-2,-1 0,-1-2,0-1,-4-1,-27 21,40-26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1,'1'70,"-13"194,-6-4,-7-119,24-133,0-1,0 0,-1 0,0 0,-1 0,1-1,-1 1,0-1,-1 1,0-1,0 0,0 0,-1 1,-4-4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2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1,'-28'91,"-28"164,44-176,6-58,2 1,0 0,1 0,1 0,1 0,1 0,1 0,1 0,1 0,1 0,1 0,1-1,1 0,2 3,-7-19,0 1,1-1,-1-1,1 1,0 0,1-1,-1 1,1-1,0 0,0 0,0-1,0 1,1-1,-1 0,1 0,0 0,0-1,0 0,0 0,1 0,-1 0,0-1,1 0,-1 0,1 0,-1-1,1 0,0 0,-1 0,1-1,-1 0,1 0,-1 0,0-1,1 0,0 0,93-106,-89 94,104-177,-67 101,-3-2,-5-3,6-28,-22 15,-47 150,-2 22,3 1,2 1,3 2,4-1,-1 26,12-56,2 1,1 0,2 0,2 0,2 0,1-1,2 0,1 0,2-1,11 23,2-19,-24-40</inkml:trace>
  <inkml:trace contextRef="#ctx0" brushRef="#br0" timeOffset="2450.464">850 763,'5'15,"1"13,1 8,-2 2,3-5,0-4,-5-2,-4 0,-2 0,1-1,-1 1,6-4,2-7</inkml:trace>
  <inkml:trace contextRef="#ctx0" brushRef="#br0" timeOffset="3132.285">1020 875,'270'29,"-207"-34,-62 5,0-1,0 1,0 0,0-1,0 1,0-1,0 1,0-1,-1 0,1 1,0-1,0 0,0 0,-1 1,1-1,0 0,-1 0,1 0,-1 0,1 0,-1 0,1 0,-1 0,0 0,0 0,1 0,-1 0,0 0,0 0,0 0,0 0,0 0,0 0,0 0,0 0,-1 0,1 0,0 0,-1 0,1 0,-1 0,1 0,-1 0,1 0,-1 0,0 0,1 0,-1 1,0-1,0 0,1 0,-1 1,-1-1,-66-62,66 63,1 1,0 0,-1-1,1 1,0 0,-1 0,1 0,0 0,0 0,0 0,0 0,0 0,0 0,0 0,0 1,0-1,0 0,1 1,-1-1,0 0,1 1,-1-1,1 1,0-1,0 1,-1-1,1 1,0-1,0 1,0-1,1 1,-1-1,0 1,0-1,1 1,-1-1,1 1,-1 1,8 137,-8-139,0 0,0 0,0 0,0-1,0 1,1 0,-1 0,0 0,1-1,-1 1,0 0,1-1,-1 1,1 0,-1-1,1 1,-1 0,1-1,-1 1,1-1,0 1,-1-1,1 1,0-1,0 1,-1-1,1 0,0 0,0 1,-1-1,1 0,0 0,0 0,0 0,-1 0,1 0,0 0,0 0,0 0,0 0,-1 0,1 0,0-1,0 1,-1 0,1-1,0 1,0 0,-1-1,1 1,0-1,-1 1,1-1,-1 0,1 1,-1-1,1 0,33-41,-29 36,37-53,-31 43</inkml:trace>
  <inkml:trace contextRef="#ctx0" brushRef="#br0" timeOffset="3514.639">1613 791,'2'0,"15"-4,1 1,-1 0,1 2,-1 0,1 1,-1 1,1 0,-1 1,8 3,-24-5,1 0,-1 1,0-1,0 0,1 1,-1-1,0 1,0 0,0-1,0 1,0 0,0 0,0-1,0 1,0 0,0 0,0 0,0 0,-1 0,1 0,0 1,-1-1,1 0,-1 0,1 0,-1 1,0-1,1 0,-1 0,0 1,0-1,0 0,0 1,0-1,0 0,0 0,-1 1,1-1,0 0,-1 0,1 1,-1-1,1 0,-1 0,0 0,1 0,-1 0,-44 55,35-45,10-11,-35 48,35-47,-1 0,1 0,-1 0,1 0,0 0,-1 0,1 0,0 0,0 0,-1 0,1 1,0-1,0 0,1 0,-1 0,0 0,0 0,0 1,1-1,-1 0,0 0,1 0,-1 0,1 0,0 0,-1 0,1 0,0 0,-1-1,1 1,0 0,0 0,0 0,0-1,0 1,0-1,0 1,0-1,0 1,0-1,0 1,0-1,0 0,0 0,0 1,0-1,1 0,-1 0,79 3,-53-4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0 225,'551'-154,"-454"136,100-31,-190 46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1,'12'74,"-4"2,-4-1,-2 1,-4-1,-4 0,-6 27,10-84,0-1,1-12,0 0,-1 0,2 1,-1-1,0 0,1 1,0-1,1 0,-1 0,1 1,0-1,0 0,0 0,1 0,0 0,0 0,0 0,1 0,1 2,1-6,0-1,0 1,-1-1,1 0,0 0,0-1,-1 0,1 0,0 0,-1 0,1-1,-1 1,1-1,-1 0,0-1,0 1,0-1,0 0,0 0,-1 0,-2 3,191-114,-191 113,1 0,-1 0,1 0,0 1,-1-1,1 0,0 1,0-1,-1 1,1-1,0 1,0 0,0 0,0 0,-1 0,1 0,0 0,0 1,0-1,-1 1,1-1,0 1,0-1,-1 1,1 0,0 0,-1 0,1 0,-1 0,1 0,-1 1,0-1,0 0,1 1,-1-1,0 1,0-1,0 1,0 0,-1-1,1 1,0 0,-1-1,1 1,-1 0,1 0,-1 0,0-1,0 1,0 0,0 0,6 135,-5-135,0 0,-1-1,1 1,0-1,0 1,0-1,0 1,0-1,1 0,-1 1,0-1,0 0,1 0,-1 0,1 0,-1 0,1 0,0-1,-1 1,1-1,0 1,-1-1,1 1,0-1,0 0,-1 0,1 0,0 0,0 0,-1 0,1 0,1-1,18-1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1 195,'8'4,"1"0,-1-1,1 0,0-1,-1 0,1 0,0-1,0 0,1 0,-1-1,0 0,0-1,0 0,0-1,0 1,0-2,-1 1,1-1,-1-1,1 0,-1 0,0 0,0-1,-1 0,0-1,0 1,0-1,0-1,5-6,-9 8,1 0,-1-1,0 1,-1-1,1 0,-1 0,0 0,-1 0,1 0,-1 0,0 0,-1-1,1-4,-1 9,0 0,0 0,0-1,-1 1,1 0,0 0,-1 0,1 0,-1 0,0 0,0 0,0 0,0 0,0 0,0 0,0 1,-1-1,1 0,-1 1,1-1,-1 1,1-1,-1 1,0 0,0 0,0 0,0 0,0 0,0 0,0 0,0 1,0-1,0 1,0-1,0 1,0 0,-1 0,1 0,0 0,0 0,-8 2,1 1,0-1,0 2,0-1,1 1,-1 0,1 1,0 0,0 1,0-1,1 1,0 1,0-1,0 1,1 1,0-1,1 1,-1 0,2 0,-1 0,1 1,0 0,1 0,0 0,0 0,1 0,0 1,1-1,0 1,1-1,-1 1,2-1,-1 1,2-1,-1 1,1-1,1 1,-2-7,0 1,1 0,-1-1,1 0,0 1,0-1,0 0,0 0,1 0,-1 0,1 0,0-1,0 1,0-1,0 0,0 0,0 0,1 0,-1 0,1-1,-1 1,1-1,0 0,-1 0,1-1,0 1,108 0,-74-3,19 0,-33 2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254 449,'-23'11,"1"1,0 1,0 1,2 1,-1 0,2 2,0 0,2 2,-1 0,-4 8,19-23,0 0,0 0,0 0,1 0,0 0,0 0,0 1,0-1,0 1,1 0,0-1,0 1,0 0,1 0,0-1,0 1,0 0,0 0,1 0,-1-1,1 1,1 0,-1-1,1 1,-1-1,1 1,0-1,1 0,-1 0,1 0,0 0,0 0,0 0,1-1,-1 0,1 0,-1 0,1 0,0 0,1-1,-1 1,0-1,1 0,-1-1,2 1,9 2,-1-1,1-1,0-1,0 0,0 0,0-2,0 0,0-1,0 0,0-1,-1-1,0 0,1-1,-1 0,-1-1,1-1,-1 0,0-1,-1-1,0 0,0 0,-1-1,0 0,-1-1,0-1,-1 1,4-8,8-9,-1-1,-1-1,-2-1,-1-1,-2 0,-1-1,-1 0,-2-1,-2-1,3-18,-10 48,1-1,-1 1,0 0,-1 0,1-1,-1 1,0 0,0 0,0-1,-1 1,0 0,0 0,0-1,-1 1,0 0,0 0,0 1,-1-1,1 0,-1 1,0-1,0 1,-1 0,1 0,-1 0,0 1,0-1,0 1,0 0,-1 0,0 0,1 1,-1 0,-2-1,1 4,-1 0,0 0,0 1,1 0,-1 1,1-1,0 1,-1 0,1 1,0-1,1 1,-1 0,1 1,0-1,0 1,0 0,1 1,-1-1,1 1,1 0,-1 0,1 0,0 0,0 0,1 1,-1 3,-4 1,1 1,0 1,1-1,1 1,0-1,0 1,1 0,1 1,0-1,1 0,1 1,0-1,0 1,2-1,-1 0,2 1,0-1,0 0,1-1,1 1,0-1,1 1,0-2,1 1,0-1,1 0,0 0,1-1,3 3,-3-5,1 0,0-1,1 0,0-1,0 0,0-1,1 0,0-1,0 0,0-1,0 0,1-1,-1 0,1-1,-1-1,1 0,-1 0,1-2,-1 1,1-1,-1-1,0 0,0-1,3-2,90-77,-103 82,0 1,0 0,0 0,0 0,0 0,0 0,-1 0,1 0,0 1,0-1,0 0,0 1,0 0,-1 0,1-1,0 1,-1 0,1 0,0 0,-1 1,1-1,-1 0,0 1,1-1,-1 0,0 1,0 0,0-1,0 1,0 0,0-1,-1 1,1 0,0 0,-1 0,0-1,1 1,-1 0,0 0,0 0,0 0,0 0,0 0,-1 1,8 13,-5-10,1 0,0 0,1 0,0-1,-1 0,2 0,-1 0,0 0,1 0,0-1,0 0,0 0,1-1,-1 1,1-1,0 0,0-1,0 1,0-1,1 0,-1-1,0 1,1-1,-1-1,1 1,-1-1,1 0,-1-1,1 0,-1 0,1 0,-1 0,5-3,17-8,0-2,-1-1,-1-1,0-1,-1-2,-1 0,0-2,17-20,-1 4,-39 36,0-1,0 1,0-1,0 1,1 0,-1 0,0 0,1 0,-1 0,1 0,-1 0,1 0,0 0,-1 1,1-1,0 1,-1-1,1 1,0 0,0-1,0 1,-1 0,1 0,0 1,0-1,-1 0,1 0,0 1,0-1,-1 1,1 0,0-1,-1 1,1 0,-1 0,1 0,-1 0,0 0,1 0,-1 0,0 1,0-1,1 0,-1 1,0-1,0 1,-1-1,1 1,0 0,0-1,-1 1,1 0,-1-1,0 1,1 0,-1 0,0 1,2 6,0 1,-1-1,0 1,-1-1,1 1,-2-1,0 1,0-1,0 1,-1-1,-1 0,1 0,-2 0,1 0,-1 0,-1-1,1 1,-1-1,-1 0,1-1,-2 1,1-1,-1-1,0 1,0-1,0 0,-1-1,0 1,-4 0,-49 19,61-25,1 0,-1 0,0 0,1-1,-1 1,0 0,0 0,1 0,-1 0,0 0,0-1,1 1,-1 0,0 0,0 0,0-1,1 1,-1 0,0 0,0-1,0 1,0 0,0 0,1-1,-1 1,0 0,0-1,0 1,0 0,0 0,0-1,0 1,0 0,0-1,0 1,0 0,0 0,0-1,0 1,-1 0,1-1,0 1,0 0,0 0,0-1,0 1,-1 0,1 0,0-1,0 1,0 0,-1 0,1 0,0-1,0 1,-1 0,1 0,0 0,25-17,-2 8,0 1,1 1,-1 0,1 2,0 1,1 1,-1 1,0 1,23 2,-32-1,1-1,-1 0,0-1,0-1,0-1,0 0,0 0,-1-2,0 0,0 0,0-2,-1 1,0-2,-1 0,1 0,-2-1,0-1,4-3,-6 4,14-13,0 0,-2-2,-1-1,-1 0,-1-1,-1-1,13-30,-18 28,-1-1,-1 0,-2-1,-1 0,-1 0,-2-1,-1 1,-1-10,-26-34,24 74,-1 1,0-1,0 1,0-1,0 1,0-1,0 1,0 0,0 0,0-1,-1 1,1 0,0 0,-1 0,1 0,-1 1,1-1,-1 0,1 1,-1-1,0 1,1-1,-1 1,0 0,0 0,1 0,-1 0,0 0,1 0,-1 0,0 0,1 1,-1-1,0 1,1-1,-1 1,1 0,-1-1,1 1,-1 0,1 0,-1 0,1 0,-1 1,-5 8,0-1,1 2,0-1,1 0,0 1,0 0,1 0,1 0,0 1,0-1,1 1,1 0,0 0,0 0,1-1,1 1,0 1,-1-10,3 288,46-71,-35-177,7 51,-31-85,3-14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0,'-298'147,"293"-145,0 0,1 1,-1 0,0 0,1 0,0 1,0-1,0 1,0 0,0 0,1 0,0 1,0-1,0 1,0 0,1 0,0 0,-2 4,5-6,1 0,-1-1,1 1,0 0,-1-1,1 1,0-1,0 0,1 0,-1 0,0 0,1 0,0 0,-1-1,1 1,0-1,-1 0,1 0,0 0,0 0,0 0,0-1,0 1,0-1,1 0,8 4,37 11,-33-12,-1 1,0 0,0 1,0 1,0 1,-1 0,0 0,0 1,-1 1,0 1,-1-1,0 2,0 0,7 10,-14-14,-5-5,1 1,0 0,0 0,1-1,-1 1,0-1,1 1,0-1,-1 0,1 0,0 1,0-1,0 0,1-1,-1 1,0 0,1-1,-1 1,1-1,-1 0,1 0,0 0,-1 0,1 0,0 0,0-1,0 0,-1 1,1-1,0 0,0 0,0-1,0 1,0 0,-1-1,1 0,2-1,7-7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0,'-19'15,"-2"9,8 0,10-3,7-6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0,'-8'33,"1"1,2-1,1 1,2 0,1 13,-5 56,5-94,-9 77,4 0,3 0,5 1,3 2,14 83,-20-169,1-1,0 1,-1 0,1-1,1 1,-1 0,0-1,1 1,-1-1,1 1,0-1,0 1,0-1,0 1,0-1,0 0,1 0,-1 1,1-1,0 0,-1 0,1-1,0 1,0 0,0-1,1 1,-1-1,0 1,0-1,1 0,-1 0,1 0,-1 0,1-1,-1 1,1-1,-1 1,1-1,0 0,-1 0,1 0,0-1,2 1,105-99,-76 63,145-125,-176 159,-1-1,0 0,1 1,0-1,-1 1,1 0,0 0,0 0,1 0,-1 0,0 1,0-1,1 1,-1 0,1 0,-1 0,1 1,0-1,-1 1,1 0,-1 0,1 0,0 1,-1-1,1 1,-1-1,1 1,-1 1,1-1,-1 0,0 1,0-1,1 1,-1 0,0 0,-1 1,1-1,0 0,0 2,4 10,0 1,-1 0,-1 0,0 0,-1 1,-1-1,0 1,-2 0,1 0,-2 0,0 0,-2 6,5 56,-3-77,0 0,-1 0,1 0,1 0,-1 0,0 0,0 0,0 0,0 0,1 0,-1 0,1 0,-1 0,0 0,1 0,0 0,-1-1,1 1,-1 0,1 0,0-1,0 1,-1 0,1-1,0 1,0-1,0 1,0-1,-1 1,1-1,0 0,0 1,0-1,0 0,0 0,0 0,0 1,0-1,0 0,0-1,0 1,0 0,0 0,0 0,0 0,0-1,0 1,16-4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35,'-69'52,"2"4,2 2,3 2,0 8,18 1,43-67,0-1,0 1,1-1,-1 1,1 0,-1-1,1 1,0 0,0 0,-1-1,1 1,0 0,1 0,-1-1,0 1,0 0,1-1,-1 1,1 0,-1-1,1 1,0 0,0-1,0 1,0-1,0 0,0 1,0-1,0 0,1 1,-1-1,0 0,1 0,-1 0,1 0,-1 0,1-1,-1 1,1 0,0-1,-1 1,1-1,0 1,10-2,-1 1,0-2,1 1,-1-1,0-1,0 0,0-1,0 0,-1-1,1 0,-1 0,0-1,-1 0,0-1,0 0,0-1,-1 0,0 0,0-1,1 2,158-164,-167 170,1 0,-1 0,0 0,0 0,1 0,-1 0,0 0,1 1,-1-1,1 0,0 0,-1 0,1 0,0 1,-1-1,1 0,0 0,0 1,-1-1,1 1,0-1,0 1,0-1,0 1,0-1,0 1,0 0,0 0,0-1,0 1,0 0,0 0,0 0,0 0,0 0,0 0,0 0,0 1,0-1,0 0,0 1,0-1,0 0,0 1,0-1,0 1,0-1,0 1,-1 0,1-1,0 1,0 0,-1 0,1 0,0-1,-1 1,1 1,-17 103,16-99,0 0,1 0,-1 0,1 0,0 0,1 0,-1 0,1-1,1 1,-1 0,1-1,-1 0,2 0,-1 0,0 0,1 0,0 0,0-1,1 0,-1 0,1 0,0-1,0 1,0-1,0 0,0 0,1-1,0 0,-1 0,1 0,0-1,0 1,0-2,0 1,0 0,0-1,0 0,0-1,0 1,0-1,0 0,2-1,10-9,-1 0,0-1,0 0,-1-2,0 0,-2 0,1-2,-2 0,0 0,1-5,-2 7,156-205,-168 217,1 0,-1 1,1-1,0 0,0 1,0-1,-1 1,2-1,-1 1,0-1,0 1,0-1,1 1,-1 0,0 0,1 0,-1 0,1 0,0 0,-1 0,1 0,0 1,-1-1,1 1,0-1,0 1,0 0,-1 0,1-1,0 1,0 0,0 1,0-1,-1 0,1 1,0-1,0 1,-1-1,1 1,0 0,-1-1,1 1,0 0,-1 0,1 0,-1 1,0-1,1 0,-1 0,0 1,0-1,0 1,0-1,0 1,0-1,0 1,0 0,0 1,3 17,-1 0,-1 0,0 0,-2 0,0 0,-1 0,-3 14,4-27,0 1,-1 0,1-1,-2 1,1-1,-1 0,0 1,0-1,-1 0,0 0,0 0,-1-1,0 1,0-1,0 0,-1 0,0 0,0 0,0-1,-1 0,0 0,0-1,0 1,-1-2,1 1,-1 0,0-1,-1 0,9-4,-1 1,1 0,-1-1,0 1,1-1,-1 1,0-1,0 1,1-1,-1 1,0-1,0 1,0-1,1 1,-1-1,0 1,0-1,0 1,0-1,0 1,0-1,0 1,0-1,0 1,0-1,-1 1,1-1,0 1,0-1,0 1,-1-1,1 1,0-1,-1 1,1-1,0 1,-1 0,1-1,0 1,-1 0,1-1,-1 1,1 0,15-2,0 1,0 0,0 2,0 0,0 0,-1 1,1 1,0 1,-1 0,11 4,0 0,-7-3,1 0,0-1,1-1,-1-1,1-1,-1 0,0-1,1-2,-1 0,1 0,12-5,-14 0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1 556,'39'-8,"-1"-2,0-2,-1-1,0-2,-1-1,-1-2,-1-2,0-1,-2-1,0-2,-2-1,0-2,-2-1,-1-1,-1-1,-2-1,6-12,2-45,-31 86,-1-1,1 0,-1 1,1-1,-1 0,0 0,0 1,-1-1,1 0,0 0,-1 1,1-1,-1 0,0 1,0-1,0 0,-1 1,1-1,0 1,-1 0,0 0,1-1,-1 1,0 0,0 0,0 1,0-1,-1 0,1 1,0-1,-2 0,-2 2,0 0,0 1,0-1,0 1,0 1,0-1,0 1,0 0,0 0,1 0,-1 1,1 0,0 0,0 1,0-1,0 1,0 0,1 1,0-1,0 1,0-1,0 1,1 0,-1 2,0-4,1 0,0 1,1-1,-1 0,0 1,1 0,0 0,0-1,0 1,0 0,1 1,-1-1,1 0,0 0,1 1,-1-1,1 0,-1 1,1-1,1 0,-1 1,1-1,-1 0,1 1,0-1,1 0,-1 0,1 0,0 0,0 0,0 0,0 0,1-1,-1 1,1-1,0 0,0 0,0 0,1 0,-1 0,1-1,0 1,0-1,17 3,-1 0,0-2,1-1,0 0,-1-1,1-2,0 0,15-3,14-8,38 2,-87 11,1 1,-1-1,0 1,1 0,-1-1,0 1,0 0,0 0,0 0,0 0,0 0,-1 0,1 0,-1 0,1 1,-1-1,0 0,0 0,0 0,0 0,0 0,-1 1,1-1,0 0,-1 0,0 0,1 0,-1 0,0 0,0 0,0 0,-1-1,1 1,0 0,-1 0,2-1,-84 173,84-172,-1-1,1 0,-1 0,1 1,0-1,0 0,-1 1,1-1,0 1,0-1,1 0,-1 1,0-1,0 0,1 1,-1-1,0 0,1 1,-1-1,1 0,0 0,0 0,-1 1,1-1,0 0,0 0,0 0,0 0,0-1,0 1,0 0,0 0,0 0,2 0,9-1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57 588,'-7'9,"1"1,0 0,0-1,1 2,0-1,1 1,0-1,0 1,1 0,1 1,0-1,1 0,0 1,0-1,1 1,1-1,0 0,0 1,4 10,-4-20,0 0,1 0,-1 0,1 0,0 0,-1 0,1-1,0 1,0 0,0-1,0 0,0 1,1-1,-1 0,0 0,1 0,-1 0,0-1,1 1,-1 0,1-1,-1 0,1 0,-1 0,1 0,-1 0,1 0,-1-1,1 1,-1-1,1 1,-1-1,0 0,2-1,73-47,-68 42,-1-1,0 0,0-1,-1 0,0 0,-1-1,0 0,-1 0,0 0,0 0,-1-1,0 0,-1 0,0 0,-1 0,0-1,-1 1,-1 0,1-1,-2 1,1-1,-2 1,1-1,-2 1,-1-6,0 13,1 1,-1-1,0 0,0 1,-1 0,1 0,-1 0,0 1,1 0,-1 0,0 0,0 0,-1 1,1-1,0 1,0 1,-1-1,1 1,0 0,-1 0,1 0,0 1,0 0,-1 0,1 0,0 1,0 0,0 0,0 0,0 0,1 1,-1 0,1 0,0 0,-1 1,2-1,-1 1,0 0,-1 1,3-3,1-1,-1 1,0-1,0 1,1-1,-1 1,1 0,0 0,-1 0,1 0,0 0,0 0,0 0,0 0,1 1,-1-1,1 0,-1 0,1 1,0-1,-1 0,1 1,1-1,-1 0,0 1,0-1,1 0,-1 0,1 1,0-1,0 0,0 0,0 0,0 0,0 0,1 0,-1 0,0 0,1-1,0 1,-1 0,1-1,0 1,0-1,0 0,0 0,0 0,0 0,0 0,0 0,1 0,-1-1,0 1,0-1,2 1,22 0,1-1,-1 0,1-3,-1 0,1-1,-1-2,-1 0,1-2,-1-1,0-1,-1-1,-1-1,1-1,-2-1,1-2,4 1,0 0,0-1,-2-2,0 0,-1-2,0-1,-2 0,-1-2,0-1,-2 0,8-14,18-59,-44 94,0 0,0 0,0-1,-1 1,0 0,1 0,-1 0,0 0,0 0,-1-1,1 1,-1 0,0 0,1 0,-1 0,-1 0,1 0,0 0,-1 1,1-1,-1 0,0 1,0-1,0 1,0 0,0-1,-1 1,1 0,-1 0,1 1,-1-1,-1 0,1 0,-1 1,1 0,-1 0,1 0,-1 0,1 1,-1 0,0-1,1 1,-1 0,0 1,1-1,-1 1,0-1,1 1,-1 0,1 1,-1-1,1 1,0-1,0 1,-1 0,1 0,0 0,1 0,-1 1,0-1,0 2,-65 84,51-58,2 1,0 1,3 0,0 1,2 0,2 0,1 1,1 0,2 1,1-1,2 22,2-49,0 1,0 0,0-1,1 1,0-1,0 1,1-1,0 0,0 0,1 0,0 0,0-1,0 1,1-1,0 0,0-1,1 1,0-1,0 0,0 0,0-1,1 0,-1 0,1 0,0-1,0 0,1-1,-1 1,1-1,-1-1,1 1,0-1,3-1,8 1,1-1,-1-2,1 0,-1-1,0 0,0-2,0 0,-1-1,1-1,-2-1,1-1,-1 0,0-1,-1-1,0 0,29-24,-1-2,-2-1,-1-2,17-25,-29 26,-1-1,-3-1,-1-1,-1-1,-3-1,-2 0,7-28,-14 9,-11 62,0 0,0 0,0 0,0 0,0-1,0 1,-1 0,1 0,0 0,-1 0,1 0,-1 0,0 0,1 0,-1 0,0 0,1 0,-1 1,0-1,0 0,0 0,1 1,-1-1,0 0,0 1,0-1,0 1,0-1,-1 1,1 0,0-1,0 1,0 0,0 0,0 0,0 0,0 0,-1 0,1 0,0 0,0 0,0 1,0-1,0 0,0 1,0-1,0 1,0-1,0 1,0-1,0 1,0 0,0 0,-21 11,0 1,1 2,1 0,1 1,0 1,1 0,0 2,2 0,0 1,-1 4,13-19,-15 19,1 1,2 1,0 1,2 0,0 0,2 2,2-1,0 2,2-1,1 1,0 7,6-31,0 1,0-1,1 1,0 0,0-1,1 1,-1-1,1 1,1-1,-1 1,1-1,0 0,1 0,-1 0,1 0,1 0,-1-1,1 1,0-1,0 0,0 0,1 0,-1-1,1 1,1-1,-1 0,0-1,1 1,0-1,0 0,0-1,4 2,4 1,0-2,1 1,-1-2,1 0,-1 0,1-2,0 1,-1-2,1 0,-1-1,1-1,-1 0,0 0,0-2,0 0,0 0,1-2,10-4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1,'20'0,"10"0,5 0,2 0,-1 0,-1 0,-3 0,-1 0,-2 0,-5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0,'11'166,"-3"-117,-2 0,-2 1,-2-1,-2 1,-4 19,-12 5,11-68,1-6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1 673,'33'0,"-1"-3,1 0,-1-2,0-1,0-2,-1-1,0-1,11-7,-34 15,-1-1,0 1,0-2,0 1,0-1,-1 0,1 0,-1-1,0 0,-1 0,1-1,-1 1,0-1,0 0,0-1,-1 1,0-1,-1 0,1 0,-1 0,-1 0,1 0,-1-1,0 1,-1-1,0 0,0 1,-1-1,0 0,0 1,-1-6,-1 9,1 1,-1-1,0 1,0-1,0 1,-1 0,1-1,-1 1,0 1,0-1,0 0,0 1,0-1,0 1,-1 0,1 0,-1 0,0 1,0-1,1 1,-1 0,0 0,0 0,0 1,0-1,0 1,0 0,0 0,0 0,-2 1,-6 0,0 1,0 0,0 0,0 1,1 1,-1 0,1 0,0 1,-8 6,10-6,1 0,0 1,0 0,0 0,1 1,0 0,0 0,1 0,0 1,0 0,1 1,0-1,0 1,1 0,0 0,1 0,0 1,0-1,1 1,0 0,1-1,0 1,1 0,0 0,0 0,1 0,0-1,1 1,0 0,2 3,-1-8,0 0,0-1,1 1,-1-1,1 1,1-1,-1 0,0-1,1 1,0-1,0 0,0 0,0 0,0-1,1 0,-1 0,1 0,-1-1,1 0,0 0,0 0,4 0,128-12,-109 5,-1-3,0 0,-1-1,0-2,-1-1,0-1,-1-1,10-9,-10 7,-10 8,0-1,0-1,-1-1,0 0,-1 0,0-2,8-10,-21 22,0 1,1-1,-1 1,0-1,0 1,0-1,0 1,0-1,0 1,0-1,0 1,-1-1,1 1,-1-1,1 1,-1 0,1-1,-1 1,0 0,0-1,0 1,1 0,-1 0,0 0,-1-1,1 1,0 0,0 1,0-1,-1 0,1 0,0 0,-1 1,1-1,-1 1,1-1,-1 1,1 0,-1-1,1 1,-1 0,1 0,-1 0,1 0,-1 0,1 0,-1 1,1-1,-1 0,1 1,-1-1,1 1,0 0,-1-1,1 1,0 0,-2 1,-11 3,0 0,0 1,1 1,0 0,0 1,0 1,1 0,1 0,-1 1,1 1,1-1,0 2,1 0,0 0,1 0,0 1,1 1,-5 11,9-21,1 0,0 1,0-1,0 0,1 1,0-1,0 0,0 1,0 0,0-1,1 1,0-1,0 1,0 0,1-1,0 1,-1-1,2 1,-1-1,0 1,1-1,0 0,0 1,0-1,1 0,-1-1,1 1,0 0,0-1,0 1,0-1,1 0,0 0,-1 0,1-1,2 1,2 1,-1-1,1-1,1 0,-1 0,0 0,0-1,1 0,-1-1,1 0,-1 0,0-1,1 0,-1 0,0-1,0 0,0-1,0 1,7-5,128-82,-115 62,-2-1,0 0,-2-2,-1-1,-2-1,0-1,-3-1,-1 0,-1-1,-2-1,-2-1,-1 0,0-6,-8 29,0-1,-1 0,-1 0,0 0,-1 0,-1 0,0 0,-1 1,-1-6,2 16,0 0,0 0,0 0,0 0,-1 0,1 0,-1 0,0 0,-1 0,1 1,0-1,-1 1,0 0,0-1,0 1,0 1,-1-1,1 0,-1 1,1 0,-1 0,0 0,0 0,0 0,0 1,0 0,0 0,0 0,0 0,-1 1,1-1,0 1,-4 0,-4 4,0 0,0 0,0 1,0 1,0 0,1 0,0 1,1 1,0 0,0 0,0 1,1 0,1 1,-1 0,1 0,1 1,0 0,1 0,0 0,1 1,0 0,0 2,-2 1,0 0,1 0,1 1,1 0,0 0,1 0,0 0,2 1,0-1,1 1,0-1,1 0,1 1,1-1,0 0,1 0,1 0,1-1,0 1,0-1,2-1,0 1,0-1,2-1,0 1,0-2,1 1,0-2,1 1,1-2,4 4,-1-5,0 0,0-2,1 0,0 0,0-2,0 0,1-1,0 0,17 0,-8-3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13 593,'-5'29,"-1"14,5 0,2-8</inkml:trace>
  <inkml:trace contextRef="#ctx0" brushRef="#br0" timeOffset="180.667">97 170,'0'33,"0"12</inkml:trace>
  <inkml:trace contextRef="#ctx0" brushRef="#br0" timeOffset="1100.658">1594 0,'-29'71,"3"1,3 1,3 1,3 0,-1 41,16-103,-3 23,1-1,2 1,2-1,1 1,2 8,13-8,-3-29</inkml:trace>
  <inkml:trace contextRef="#ctx0" brushRef="#br0" timeOffset="1348.697">1762 593,'0'34,"0"6,0-4</inkml:trace>
  <inkml:trace contextRef="#ctx0" brushRef="#br0" timeOffset="1588.252">1875 141,'0'0</inkml:trace>
  <inkml:trace contextRef="#ctx0" brushRef="#br0" timeOffset="2014.958">1988 706,'26'-15,"-1"-2,-1 0,0-2,-1-1,-2-1,0 0,-1-2,12-17,-32 38,0 1,1-1,-1 0,1 1,0-1,-1 1,1-1,0 1,0 0,0-1,0 1,0 0,1-1,-1 1,0 0,1 0,-1 0,0 0,1 0,-1 1,1-1,-1 0,1 1,0-1,-1 1,1-1,0 1,-1 0,1 0,0 0,-1 0,1 0,0 0,-1 0,1 0,0 1,-1-1,1 1,0-1,-1 1,1-1,-1 1,1 0,-1 0,0 0,1 0,-1 0,0 0,1 0,-1 1,0-1,0 0,0 1,0-1,19 40,-19-38,-1 1,1-1,0 1,0-1,0 1,0-1,0 0,1 0,0 1,-1-1,1 0,0 0,1-1,-1 1,0 0,1-1,0 0,-1 1,1-1,0 0,0 0,0-1,0 1,1-1,-1 1,0-1,1 0,-1 0,1 0,-1-1,1 1,-1-1,1 0,-1 0,1 0,0-1,-1 1,1-1,1 0,7-5,-1-1,0 0,-1-1,0 0,0 0,0-1,-1 0,-1-1,0 0,0 0,0-1,-2 0,1 0,-1 0,21-32,-26 43</inkml:trace>
  <inkml:trace contextRef="#ctx0" brushRef="#br0" timeOffset="2469.68">2779 537,'16'3,"0"-1,0 0,1-1,-1-1,0 0,1-1,-1-1,0 0,0-2,0 0,0 0,-1-1,1-1,-1-1,-1 0,1-1,-2-1,1 0,-1-1,9-7,-19 14,0 1,0-1,0 0,0 0,-1 0,1 0,-1 0,0-1,0 1,0-1,0 1,0-1,-1 0,0 1,1-1,-2 0,1 0,0 0,-1 0,0 0,0 0,0 0,0 0,0 0,-1 0,0 0,0 0,0 0,0 0,-1 1,1-1,-1 0,0 1,0-1,-1 1,1 0,-1 0,1 0,-1 0,0 0,0 0,0 1,0 0,-1-1,1 1,-1 0,1 1,-1-1,0 1,0-1,0 1,1 0,-1 1,-2-1,-6 1,-1 1,1 1,0 0,0 1,0 0,0 0,1 1,-1 1,1 0,0 1,1 0,-1 1,1 0,0 0,1 1,0 0,0 1,1 0,-7 9,10-12,1 1,0 0,0 0,0 0,1 1,0 0,0-1,1 1,0 0,0 0,1 0,0 0,1 1,-1-1,2 0,-1 0,1 0,0 0,1 0,0 0,0 0,1 0,0 0,0-1,1 1,-1-1,2 0,-1 0,1-1,0 1,1-1,3 3,3 3,1 0,1-1,0 0,0-2,1 1,1-2,-1 0,1-1,0 0,1-2,0 1,0-2,0-1,0 0,1-1,15 0,4-2,-4 0</inkml:trace>
  <inkml:trace contextRef="#ctx0" brushRef="#br0" timeOffset="532.717">267 818,'127'-224,"-98"190,-29 34,1-1,-1 1,1 0,0-1,-1 1,1 0,-1 0,1 0,-1 0,1-1,0 1,-1 0,1 0,0 0,-1 0,1 0,-1 1,1-1,0 0,-1 0,1 0,-1 0,1 1,-1-1,1 0,-1 1,1-1,-1 0,1 1,-1-1,1 1,-1-1,1 0,-1 1,0-1,1 1,-1-1,0 1,1 0,-1-1,0 1,0-1,1 1,-1-1,0 1,0 0,0-1,0 1,0 0,0-1,0 1,0-1,0 1,0 0,-1-1,1 1,0-1,0 1,0-1,-1 1,1 0,2 30,-3-25,0 0,0-1,1 1,0 0,0 0,0-1,1 1,0 0,0-1,1 1,-1-1,1 1,0-1,1 0,-1 1,1-1,0 0,1-1,-1 1,1-1,-1 1,1-1,1 0,-1-1,1 1,-1-1,1 0,0 0,4 2,-1-5,1 0,-1-1,0 0,1-1,-1 1,0-2,0 1,-1-1,1 0,0-1,-1 0,0 0,0 0,0-1,0 0,-1 0,0-1,0 0,0 0,-1-1,0 1,0-1,0 0,2-6,26-43,-21 30</inkml:trace>
  <inkml:trace contextRef="#ctx0" brushRef="#br0" timeOffset="786.744">1142 508,'-19'3,"1"2,0 0,0 0,0 2,1 0,0 1,1 1,0 1,0 0,1 1,0 1,1 0,0 1,1 0,0 1,-1 4,12-14,1-1,0 1,0 0,1 0,-1 0,1 0,0 0,0 0,0 0,0 0,1 0,-1 0,1 0,0-1,1 1,-1 0,0 0,1-1,0 1,0-1,0 1,0-1,1 0,-1 0,1 0,0 0,0 0,0-1,0 1,0-1,1 0,-1 0,1 0,-1-1,1 1,0-1,0 0,-1 1,1-2,0 1,0 0,0-1,0 0,0 0,0 0,0 0,1-1,11 1,-1 0,1-1,-1 0,0-2,0 1,0-2,0 0,0-1,-1 0,0-1,0-1,7-4,3-3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3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57,'-25'184,"22"198,-9-292,16-86,-2-12</inkml:trace>
  <inkml:trace contextRef="#ctx0" brushRef="#br0" timeOffset="252.531">1 396,'38'0,"22"-4,7-3,-5 1,-7 1,-8-3,-8-1,-5 2,-4 2,-2-4,-1 1,-5-4,-2 1,-4 1</inkml:trace>
  <inkml:trace contextRef="#ctx0" brushRef="#br0" timeOffset="652.288">621 1,'-22'68,"3"2,3 0,3 1,3 1,3 8,6-76,0 0,1 0,0-1,-1 1,1 0,1 0,-1 0,1-1,-1 1,1 0,0-1,0 1,1 0,-1-1,1 0,-1 1,1-1,0 0,1 0,-1 0,0 0,1 0,0 0,-1-1,1 1,0-1,0 0,1 0,-1 0,0 0,1-1,-1 1,1-1,-1 0,1 0,0 0,0 0,-1-1,1 0,3 1,5-3,0 0,-1 0,1-1,-1-1,0 0,0 0,0-1,-1 0,0-1,8-6,17-7,-34 18,1 0,-1 0,0 0,1 0,0 0,-1 1,1-1,-1 0,1 1,0 0,-1-1,1 1,0 0,0 0,-1 0,1 0,0 0,-1 0,1 0,0 1,-1-1,1 1,0-1,-1 1,1 0,-1-1,1 1,-1 0,1 0,-1 0,1 0,-1 0,0 1,0-1,0 0,0 1,0-1,0 0,0 1,0-1,0 1,0 0,-1-1,1 1,-1-1,1 1,-1 0,0-1,0 1,0 0,0 0,0 1,1 38,-1-36,-1 0,1 0,0 1,0-1,0 0,1 0,0 0,0 1,0-1,1 0,-1 0,1 0,0-1,1 1,1 3,33-4,-17-12</inkml:trace>
  <inkml:trace contextRef="#ctx0" brushRef="#br0" timeOffset="968.197">1073 594,'19'0,"1"-1,-1 0,1-2,-1 0,0-1,0-1,0-1,-1-1,1 0,-2-1,1-1,-1-1,3-3,-17 12,-1 0,0 0,1 0,-1 0,0-1,1 1,-1-1,0 0,0 0,0 1,-1-1,1 0,0-1,-1 1,1 0,-1 0,0-1,1 1,-1-1,0 1,-1-1,1 1,0-1,-1 1,0-1,1 0,-1 1,0-1,0 0,0 1,-1-1,1 0,-1 1,0-1,1 1,-1-1,0 1,0-1,-1 1,1-1,0 1,-1 0,1 0,-1 0,0 0,-2-2,-3 3,-1-1,0 1,0 1,0 0,0 0,0 0,0 1,0 0,1 1,-1 0,0 0,1 0,-1 1,1 0,0 1,0-1,0 1,1 1,-1-1,1 1,-3 3,4-6,1 1,-1-1,1 1,0 0,0 0,0 1,0-1,0 1,1 0,-1 0,1 0,0 0,0 0,1 1,-1 0,1-1,0 1,0 0,1 0,-1 0,1 0,0 0,1 0,-1 0,1 1,0-1,0 0,1 0,-1 0,1 1,0-1,1 0,-1 0,1-1,0 1,1 1,4 1,0-1,1 1,0-1,1-1,-1 0,1 0,0 0,1-1,-1-1,1 0,-1 0,1 0,0-1,0-1,0 0,0 0,0-1,0 0,0-1,0 0,0-1,2 0,-6 2,19-1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170 726,'-1'-2,"-1"0,1 0,-1 1,0-1,1 1,-1-1,0 1,0-1,0 1,0 0,0 0,0 0,0 0,0 0,0 1,-1-1,1 1,0-1,0 1,-1 0,1 0,0 0,-1 0,1 0,0 1,0-1,-1 0,1 1,0 0,0 0,0 0,0-1,-1 2,-4 3,-1 1,1 0,1 1,-1 0,1 0,0 0,0 0,1 1,0 0,0 1,1-1,0 1,1-1,0 1,0 0,1 0,0 1,0 5,0-10,1-1,-1 1,1-1,0 1,1-1,-1 1,1 0,0-1,0 1,0 0,0-1,1 1,0 0,0-1,1 1,-1-1,1 0,0 1,0-1,0 0,0 0,1 0,0 0,0-1,0 1,0-1,0 0,1 0,-1 0,1 0,0 0,0-1,0 0,0 1,1-2,-1 1,0 0,4 0,0-1,0-1,0 1,0-1,1-1,-1 0,0 0,0 0,0-1,0 0,-1-1,1 0,-1 0,1 0,-1-1,0 0,0-1,-1 1,1-1,-1-1,0 1,0-1,-1 0,5-7,6-8,-1-1,-1-1,-1 0,-1-1,-2 0,7-20,-8 21,-2-1,0-1,-1 1,-2-1,-1 0,0-1,-2 1,-1 0,-1-1,-3-18,-77-417,73 499,-3 32,4 1,2 0,3 0,4-1,3 1,2 0,4-1,5 8,-8-49,2-1,2 0,0 0,2-1,1 0,1-1,1-1,1-1,1-1,2 0,14 12,-34-34,-1 0,0 0,1 0,0 0,-1 0,1 0,-1-1,1 1,0 0,0-1,-1 1,1 0,0-1,0 1,0-1,0 1,0-1,0 0,0 1,0-1,-1 0,1 1,0-1,0 0,1 0,-1 0,0 0,0 0,0 0,0 0,0-1,0 1,-1 0,1 0,0-1,0 1,0-1,0 1,0-1,0 1,0-1,-1 1,1-1,0 0,0 0,-1 1,1-1,0 0,-1 0,1 0,-1 0,1 1,-1-1,1-1,3-13</inkml:trace>
  <inkml:trace contextRef="#ctx0" brushRef="#br0" timeOffset="449.652">763 640,'-9'18,"0"1,2 0,0 0,1 0,1 1,1-1,1 1,1 0,0 1,1-1,2 13,-1-30,0 0,1 0,-1 0,1 0,-1 0,1 0,0-1,0 1,0 0,0-1,0 1,1 0,0-1,-1 1,1-1,0 0,0 0,0 0,0 0,0 0,1 0,-1 0,1-1,-1 1,1-1,-1 0,1 1,0-1,0-1,0 1,-1 0,1-1,0 1,0-1,0 0,0 0,0 0,0 0,0-1,0 1,0-1,-1 0,1 1,0-1,0-1,-1 1,1 0,1-2,7-3,-1 0,0-1,0-1,-1 0,0 0,0-1,-1 0,0 0,0-1,-1 0,-1 0,0-1,0 0,-1 0,0 0,-1-1,0 0,1-11,-5 17,0 1,0-1,0 0,-1 0,0 0,-1 0,1 1,-1-1,0 1,0-1,-1 1,0 0,0 0,0 0,0 0,-1 0,0 1,0-1,0 1,0 0,-1 0,1 1,-1 0,0-1,0 1,-1 1,1-1,0 1,-1 0,0 0,1 1,-1 0,0 0,0 0,0 0,0 1,1 0,-1 1,-4 0,-9 4</inkml:trace>
  <inkml:trace contextRef="#ctx0" brushRef="#br0" timeOffset="4052.257">1185 584,'0'0,"0"0,0 1,-1-1,1 0,0 1,0-1,-1 0,1 1,0-1,0 0,0 1,0-1,0 1,0-1,0 0,0 1,0-1,0 0,0 1,0-1,0 1,0-1,0 0,0 1,0-1,0 1,0-1,0 0,1 1,-1-1,0 0,0 1,0-1,1 0,-1 0,0 1,0-1,1 0,-1 1,0-1,1 0,-1 0,0 0,1 1,-1-1,0 0,1 0,-1 0,1 0,-1 0,0 0,1 0,-1 0,0 0,1 0,-1 0,1 0,-1 0,0 0,1 0,-1 0,1 0,-1 0,0-1,1 1,-1 0,0 0,-5 39,4-38,-7 34,-7 71,15-103,1 0,-1 0,1 0,0 0,0-1,0 1,0 0,0-1,0 1,1-1,-1 1,1-1,0 0,0 0,0 1,0-1,0-1,0 1,0 0,1 0,-1-1,1 1,-1-1,1 0,-1 0,1 0,0 0,0 0,0-1,-1 1,1-1,0 0,0 0,2 0,6-1,0 0,-1-1,1-1,-1 1,0-2,0 0,0 0,0 0,0-1,-1-1,0 0,0 0,-1-1,0 0,0 0,0-1,-1 0,0 0,4-7,-2 5,25-38,-9 66,-23-14,0 1,0-1,0-1,0 1,0 0,0 0,1-1,0 0,0 1,0-1,0 0,0 0,0-1,1 1,-1-1,1 1,0-1,0 0,0-1,0 1,0-1,0 1,0-1,1-1,-1 1,0 0,1-1,-1 0,0 0,1 0,-1-1,0 0,1 1,-1-1,0-1,2 0,1-4,1 0,-1-1,0 0,0 0,-1-1,0 0,0 0,-1-1,0 1,-1-1,0 0,0 0,-1-1,0 1,0-1,-1 1,-1-1,1-8,3-2,-2 7</inkml:trace>
  <inkml:trace contextRef="#ctx0" brushRef="#br0" timeOffset="4464.491">1891 867,'138'-182,"-137"181,0-1,0 1,0-1,0 1,0-1,0 1,0-1,0 1,0 0,1 0,-1-1,1 1,-1 0,1 0,-1 0,1 1,-1-1,1 0,0 0,0 1,-1-1,1 1,0 0,0 0,0-1,-1 1,1 0,0 0,0 1,0-1,-1 0,1 1,0-1,0 1,-1-1,1 1,0 0,1 0,10 18,-11-14,0-1,0 0,1 0,-1-1,1 1,0 0,0-1,0 1,1-1,-1 0,1 0,-1-1,1 1,0-1,0 0,1 0,-1 0,0 0,1-1,-1 1,1-1,-1 0,1-1,-1 1,5-1,-1-2,1 1,-1-2,1 1,-1-1,0-1,0 1,0-1,-1-1,1 0,-1 0,0 0,0-1,-1 1,1-2,-1 1,-1-1,1 0,-1 0,-1 0,1-1,-1 0,0 0,-1 0,1-3,3-11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1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14,'-11'-3,"-1"0,0 0,0 1,0 1,-1 0,1 0,0 1,0 1,0 0,0 1,0 0,0 1,0 0,0 1,-9 4,10-4,1 0,0 1,1-1,-1 2,1 0,0 0,1 0,-1 1,1 0,1 1,-1 0,1 0,1 1,-1-1,1 2,1-1,0 0,0 1,1 0,0 0,1 1,0-1,1 1,0-1,0 1,1 0,1 0,0 5,0-13,1 1,-1-1,1 1,0-1,0 0,1 1,-1-1,1 0,-1 0,1 0,0 0,0 0,1 0,-1 0,0-1,1 1,0-1,-1 0,1 1,0-1,0-1,1 1,-1 0,0-1,0 0,1 1,-1-1,1-1,-1 1,1 0,1-1,113-10,-90-2,0-1,-1-1,0-1,-1-2,-1 0,-1-2,0-1,-1 0,-2-2,0-1,4-7,-25 30,0 1,0 0,-1-1,1 1,0 0,0-1,0 1,0 0,0 0,0-1,0 1,0 0,0-1,1 1,-1 0,0-1,0 1,1 0,-1-1,0 1,1-1,-1 1,0 0,1-1,-1 1,1-1,-1 1,1-1,-1 1,1-1,0 0,-1 1,1-1,-1 0,1 1,0-1,-1 0,1 0,0 0,-1 1,1-1,0 0,-1 0,1 0,0 0,0 0,-1 0,1 0,0-1,-1 1,1 0,0 0,-1 0,1-1,0 1,-1 0,1-1,-1 1,1 0,-1-1,1 1,0-1,2 21,1-10,0 1,1 0,1-1,0 0,0 0,1-1,0 0,0 0,1 0,1-1,-1 0,1-1,1 0,-1 0,1-1,0 0,0-1,1 0,0-1,0 0,0-1,0 0,1 0,-1-1,1-1,5 0,8 1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3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280 453,'-19'5,"1"1,-1 1,1 0,0 1,1 1,0 1,0 0,1 2,1-1,0 2,0 0,1 1,9-11,1 0,0 0,-1 0,2 0,-1 1,0-1,1 1,-1 0,1 0,0 0,0 1,1-1,-1 1,1-1,0 1,0 0,1 0,0 0,-1 0,2 0,-1 0,0 0,1 0,0 0,0 1,1-1,-1 0,1 0,0 0,1 0,-1 0,1 0,0-1,0 1,1 0,-1-1,1 0,0 1,0-1,1 1,4 0,-1-1,1 0,0 0,1-1,-1 1,0-2,1 1,0-1,-1-1,1 0,0 0,0-1,0 1,0-2,0 0,-1 0,1 0,0-1,4-2,7-2,0 0,0-2,0-1,-1 0,-1-1,0-1,12-9,-5 0,0 0,-1-2,-1 0,-1-2,-2 0,0-1,-1-1,-2-1,-1-1,-1 0,-1-1,-1-1,-1-2,-7 12,0 0,-2-1,0 1,-1-1,-1 1,-1-1,-1 1,-3-17,4 30,-1 0,-1 0,1 0,-1 0,0 0,-1 0,1 0,-2 1,1-1,-1 1,1 0,-2 0,1 0,-1 1,0-1,0 1,0 0,-1 1,1-1,-1 1,-1 0,1 1,0-1,-1 1,0 0,0 1,1 1,0 0,-1 0,1 1,0 0,-1 0,1 0,0 1,-1 0,1 0,0 1,0 0,0 0,0 0,0 1,0 0,1 0,-1 0,1 1,0-1,0 2,-4 3,-3 2,1 2,0-1,1 2,0-1,1 1,0 1,2-1,-3 7,2-1,1 0,1 1,0 0,2 0,0 0,2 0,0 1,1-1,1 1,1-1,1 0,3 17,-2-23,1 0,1 0,-1 0,2-1,0 1,1-1,0-1,1 1,0-1,1-1,0 0,1 0,1-1,-1 0,1 0,1-1,0-1,0 0,2 0,-2-4,1 0,-1-1,0-1,1 0,-1-1,1 0,0-1,-1 0,1-1,-1 0,1-1,-1-1,0 0,0 0,0-2,0 1,0-1,-1-1,0 0,0-1,-1 0,1 0,-2-1,1 0,3-5,61-75,-70 140,-3-47,0 0,0-1,1 1,0 0,-1-1,2 1,-1-1,1 1,-1-1,1 0,0 0,1-1,-1 1,1 0,-1-1,1 0,0 0,0 0,1-1,-1 1,1-1,-1 0,1 0,-1-1,1 1,0-1,0 0,0 0,0-1,0 1,0-1,3 0,8 0,0-1,-1 0,1-1,-1 0,0-1,1-1,-1-1,-1 0,1-1,-1 0,0-1,0-1,-1 0,0-1,-1 0,2-3,114-80,-126 91,-1 0,0 1,1-1,-1 1,0-1,1 1,-1-1,0 1,1 0,-1 0,1 0,-1 0,1 0,-1 0,1 0,-1 0,0 1,1-1,-1 0,1 1,-1-1,0 1,0 0,1-1,-1 1,0 0,0 0,0 0,0 0,0 0,0 0,0 0,0 0,0 0,0 0,0 1,-1-1,1 0,-1 1,1-1,-1 0,1 1,-1-1,0 1,1-1,-1 2,4 75,-4-69,1-3,-1 0,0 0,0 0,-1 0,1 0,-2 0,1-1,0 1,-1 0,0-1,0 1,-1-1,0 1,0-1,0 0,0 0,-1-1,0 1,0-1,0 1,0-1,-1 0,0-1,1 1,-1-1,-1 0,1 0,0-1,-6 2,12-4,0-1,-1 1,1-1,0 1,-1-1,1 0,-1 1,1-1,0 0,-1 1,0-1,1 0,-1 0,1 1,-1-1,0 0,0 0,0 0,1 0,-1 0,0 1,0-1,0 0,0 0,0 0,0 0,0 0,-1 1,1-1,0 0,0 0,-1 0,1 0,-1 1,1-1,0 0,-1 1,1-1,-1 0,0 1,1-1,-1 0,0 1,1-1,-1 1,0-1,1 1,-1-1,0 1,0 0,0-1,1 1,-1 0,0 0,0 0,0-1,0 1,0 0,1 0,-1 0,0 0,0 1,0-1,0 0,0 0,1 0,-1 1,0-1,0 0,0 1,13-9,1 1,-1 0,1 1,1 1,-1 0,1 1,0 0,0 1,0 0,1 1,-1 1,0 0,1 1,-1 1,0 0,14 3,116-7,-125-3,-1-1,1 0,-1-2,-1 0,0-1,0 0,-1-1,0-1,-1-1,9-10,-6 5,-1-2,-1 0,-1 0,-1-2,-1 0,-1 0,5-12,-13 25,0 0,-1 0,1 0,-2-1,1 1,-1-1,-1 1,0-1,0 0,-1 1,0-1,-1 0,0 1,0-1,-1 0,0 1,-1 0,0-1,-1 1,0 0,0 1,0-1,-1 1,-5-6,8 12,1 1,-1 0,1 0,-1 0,0 0,0 0,1 0,-1 0,0 1,0-1,0 1,0-1,0 1,0 0,0 0,0 0,0 0,0 0,0 0,0 0,0 1,0-1,1 1,-1-1,0 1,0 0,0 0,0-1,1 2,-1-1,0 0,1 0,-1 0,1 1,0-1,-1 1,1-1,0 1,0-1,0 1,-1 1,-37 75,-1 134,37-185,1 0,1 1,2-1,1 0,1 0,4 18,29 123,-21-133,-19-68,1 13</inkml:trace>
  <inkml:trace contextRef="#ctx0" brushRef="#br0" timeOffset="254.238">1578 256,'44'10,"32"2,14 0,-4-2,-7-3,-12-3,-7-2,-11-1,-7-1,-7 0,-4-1,-8 1</inkml:trace>
  <inkml:trace contextRef="#ctx0" brushRef="#br0" timeOffset="885.153">901 87,'-9'9,"-4"9,5 0,10-2,8-4,3-5</inkml:trace>
  <inkml:trace contextRef="#ctx0" brushRef="#br0" timeOffset="2167.337">2482 481,'-8'-3,"0"-1,0 1,0 1,-1 0,1 0,-1 1,1 0,-1 0,1 1,-1 0,0 0,1 1,-1 0,1 1,-1 0,1 0,0 1,0 0,0 0,0 1,0 0,1 0,0 1,0 0,0 0,0 1,1 0,0 0,0 0,1 1,-1 0,2 0,-1 0,1 1,0-1,0 1,1 0,0 0,1 1,-2 7,3 56,1-71,1 1,-1 0,0-1,1 1,0-1,-1 0,1 1,0-1,0 1,0-1,0 0,0 0,0 1,0-1,0 0,0 0,1 0,-1 0,0 0,1-1,-1 1,0 0,1-1,-1 1,1-1,-1 1,1-1,0 0,-1 1,1-1,-1 0,1 0,0 0,-1 0,1-1,-1 1,1 0,-1-1,1 1,-1-1,1 1,0-1,11-5,-1-1,1 1,-1-2,-1 0,1 0,-1-1,-1-1,0 0,0 0,-1-1,0 0,-1 0,0-1,-1 0,0-1,0-1,32-48,-38 61,-1 0,1-1,-1 1,1 0,0-1,0 1,0 0,0 0,0 0,0 0,0-1,0 2,0-1,0 0,1 0,-1 0,0 0,0 1,1-1,-1 1,1-1,-1 1,1-1,-1 1,0 0,1 0,-1 0,1 0,-1 0,1 0,-1 0,1 0,-1 1,1-1,-1 0,1 1,-1-1,0 1,1 0,-1-1,0 1,1 0,-1 0,0 0,0 0,0 0,0 0,0 0,40 69,-34-56,-1-2,0 0,0 0,2-1,-1 0,1-1,1 0,0 0,8 6,-14-13,0-1,0 1,1-1,-1 0,1 0,-1 0,1-1,0 1,-1-1,1 0,0 0,0 0,0-1,0 1,0-1,0 0,0 0,0 0,0-1,0 0,0 1,0-1,-1 0,1-1,0 1,0-1,-1 0,1 0,-1 0,3-2,108-119,-102 109,107-105,-118 118,0-1,0 1,0 0,0 0,0 0,1 0,-1 0,0 1,1-1,-1 0,0 0,1 1,-1-1,1 1,-1 0,1-1,-1 1,1 0,-1 0,1 0,0 0,-1 0,1 0,-1 0,1 0,-1 1,1-1,-1 1,1-1,-1 1,1 0,-1-1,0 1,1 0,-1 0,0 0,0 0,0 0,0 0,0 0,0 0,0 1,0-1,0 0,0 1,0-1,-1 1,1-1,-1 0,1 1,-1-1,0 1,1 0,-1-1,0 1,0-1,0 1,0-1,0 1,-1-1,1 2,-8 44,6-41,0-1,0 0,0 1,1 0,0-1,0 1,0 0,1-1,0 1,0 0,0 0,1-1,0 1,0 0,0-1,1 1,0-1,0 0,0 1,1-1,0 0,0 0,0-1,2 3,-1-6,1 0,-1 0,1 0,0-1,-1 1,1-1,0 0,0-1,-1 1,1-1,-1 0,1 0,-1 0,1-1,-1 1,1-1,-1 0,0-1,0 1,0-1,-1 1,1-1,2-3,-5 5,35-22,-18 9,1 2,0 0,1 1,0 0,1 2,0 1,0 0,11-1,-30 9,1 0,0 0,0 1,-1-1,1 1,0-1,0 1,-1 0,1 0,-1 0,1 0,-1 1,1-1,-1 0,0 1,0 0,0 0,0-1,0 1,0 1,0-1,-1 0,1 0,-1 1,1-1,-1 0,0 1,0-1,0 1,0 0,0-1,-1 1,1 0,-1 0,0-1,0 1,0 0,0 0,0-1,-1 1,1 0,16 54,8-45,-12-12</inkml:trace>
  <inkml:trace contextRef="#ctx0" brushRef="#br0" timeOffset="2550.125">4034 340,'-19'7,"1"0,0 1,0 1,1 1,0 0,1 2,0-1,0 2,2 0,0 1,0 1,1 0,1 0,-10 16,21-27,-1-1,1 1,0 0,0 0,1 0,-1-1,1 1,0 0,-1 0,2 0,-1 0,0 0,1 0,0 0,0-1,0 1,0 0,1-1,-1 1,1-1,0 1,0-1,0 0,1 1,-1-1,1-1,0 1,-1 0,1-1,1 1,-1-1,0 0,0 0,1 0,0 0,5 3,0-1,0 0,0 0,0-1,0 0,1-1,-1 0,1 0,0-1,0 0,0-1,-1 0,9-2,-3-1,0-2,0 0,-1 0,1-2,-1 0,-1 0,1-1,4-4,0 0</inkml:trace>
  <inkml:trace contextRef="#ctx0" brushRef="#br0" timeOffset="2916.547">4204 594,'18'6,"0"-2,0 0,1-1,0-1,-1-1,1-1,0 0,0-1,-1-1,1-1,-1-1,1 0,-1-2,0 0,-1-1,0 0,0-1,4-4,-15 8,0-1,0 0,-1-1,1 1,-1-1,0 0,-1 0,0 0,0-1,0 0,0 1,-1-1,0-1,-1 1,0 0,0-1,0 1,-1-1,0 1,-1-1,0 0,0 1,0-1,-1 0,-1-5,1 11,0 0,-1-1,1 1,0 0,-1 0,1 1,-1-1,0 0,0 0,0 1,1-1,-1 1,-1-1,1 1,0 0,0 0,0 0,-1 0,1 0,0 1,-1-1,1 1,-1-1,1 1,-1 0,1 0,-1 0,1 0,0 1,-1-1,1 1,-1-1,1 1,0 0,-1 0,-1 1,-82 42,75-37,0 2,0-1,1 1,0 1,0 0,1 0,1 1,0 0,0 0,1 1,1 0,0 0,0 1,1 0,1 0,0 0,1 0,1 0,0 1,0 0,1-1,1 1,0 0,1-1,1 1,0-1,1 1,0-1,1 0,1 3,0-8,1-1,-1 1,1-1,0 0,1-1,-1 0,1 0,1 0,-1-1,1 1,0-2,0 1,0-1,1-1,0 0,-1 0,1 0,2-1,165 13,-116-17,-35 2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1 808,'30'-1,"-1"0,1-2,-1-1,1-1,-1-2,-1-1,1-1,-1-1,-1-2,0 0,-1-2,0-1,-1-1,7-7,-1-2,-1-2,-2 0,0-2,-2-2,-1 0,-2-1,-1-2,-2 0,4-9,-16 28,0 0,-1 0,-1-1,0 0,-1 0,-1 0,0-1,-1 1,-1-1,-1 0,0 0,-1 1,-1-1,-1 0,0 0,-1 1,-3-8,5 20,-1 0,0 1,0-1,-1 1,1 0,-1 0,0 0,1 0,-1 1,-1-1,1 1,0-1,-1 1,1 0,-1 0,1 1,-1-1,0 1,0 0,0 0,1 0,-1 0,0 1,0-1,0 1,0 0,-1 0,1 1,1-1,-1 1,0 0,0 0,0 0,0 1,0-1,1 1,-1 0,1 0,-1 0,1 1,0-1,0 1,0-1,0 1,-2 3,-10 11,0 0,1 1,1 1,1 0,1 0,1 1,0 1,1-1,1 2,2-1,0 1,1 0,1 0,1 1,1-1,1 1,1 6,2-4,1-1,1 0,2 0,0 0,1-1,2 0,0 0,1-1,1 0,13 17,-21-32,1-1,0 0,-1 0,2 0,-1-1,1 0,0 0,0 0,0 0,0-1,1 1,0-1,0-1,0 1,1-1,-1 0,1-1,-1 0,2 1,7-5</inkml:trace>
  <inkml:trace contextRef="#ctx0" brushRef="#br0" timeOffset="354.848">1045 384,'19'5,"16"2,7-1,1-1,-2-2,-3 0,-3-7,-3-2,-2 0,-1 0,-1 3,-10 0,-8 7,-6 1</inkml:trace>
  <inkml:trace contextRef="#ctx0" brushRef="#br0" timeOffset="601.878">1017 638,'34'-5,"25"-1,7 0,-2-4,-8 0,-8 2,-7 2,-7 2,-8 2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8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27,'-3'-3,"-1"0,1 0,-1 1,1 0,-1 0,0 0,0 0,0 0,0 1,0 0,0 0,-1 0,1 0,0 1,0 0,-1-1,1 1,0 1,-1-1,1 1,0 0,0 0,0 0,-1 0,1 1,0-1,1 1,-1 0,0 1,1-1,-1 1,1-1,-1 1,1 0,0 1,-9 8,0 0,1 1,1 0,0 1,1 0,1 1,0 0,1 0,0 1,2-1,0 1,0 1,1-1,1 1,1-1,1 1,0 0,1 0,1-1,2 16,-2-26,0 1,0-1,1 0,0 0,0 0,1 0,-1 0,1 0,1-1,-1 1,1-1,0 0,0 0,0-1,1 1,0-1,0 0,0 0,0 0,0-1,1 1,0-2,-1 1,1 0,0-1,1 0,4 1,3 0,-1-1,1 0,-1 0,1-2,0 0,-1 0,1-1,0-1,-1 0,1-1,-1 0,11-5,1-1,0-1,-1-2,0 0,0-2,-2 0,1-2,-2 0,-1-2,0 0,-1-1,0-1,3-8,-18 24,-1-1,1 0,-1-1,-1 1,1 0,-1-1,0 0,0 1,0-1,-1 0,0 0,0 0,-1 0,1 0,-1 0,-1 0,1 0,-1 0,0 0,0 0,-1 0,0 1,0-1,0 0,-1 1,0 0,0-1,0 1,0 0,-1 1,0-1,0 0,0 1,-1 0,0 0,-6-4,0 0,-1 1,0 0,0 1,0 1,-1 0,0 0,0 1,-1 1,1 0,-1 1,1 1,-1 0,0 0,1 2,-10 0,-4 0</inkml:trace>
  <inkml:trace contextRef="#ctx0" brushRef="#br0" timeOffset="369.811">63 224,'122'-37,"-115"34,1-1,0 2,0-1,1 1,-1 0,1 1,-1 0,1 1,-1-1,1 1,-1 1,1 0,-1 0,0 1,1 0,-1 0,0 1,0 0,0 0,-1 1,1 0,-1 0,3 3,3 5,1-1,0-1,0 0,2-1,-1 0,1-1,0-1,0 0,1-2,0 0,11 2,12-13,-23 1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82,'-1'354,"-27"-141,27-175,1-29,1-27,-1 0</inkml:trace>
  <inkml:trace contextRef="#ctx0" brushRef="#br0" timeOffset="451.16">0 111,'28'-17,"0"2,0 2,2 0,-1 2,2 1,-1 2,1 1,8-1,-34 6,1 1,-1-1,1 1,0 0,-1 0,1 0,0 1,-1 0,1 0,0 1,-1-1,1 1,-1 1,1-1,-1 1,1-1,-1 2,0-1,0 1,0-1,0 1,0 1,-1-1,1 1,-1-1,0 1,0 1,0-1,-1 0,1 1,-1 0,0 0,-1 0,1 1,-1 2,0 1,-1-1,0 1,0-1,-1 1,0-1,-1 1,0-1,0 0,-1 1,0-1,0 0,-1 0,0 0,-1 0,0 0,0-1,-2 3,-98 119,-11-51,140-64,3-6,-2-2,0 2,0 1,0 1,-1 2,19 11,106 113,-149-135,-1 0,1 0,0 0,0 0,0 0,-1 0,1 0,0 0,0 0,0-1,1 1,-1 0,0-1,0 1,0-1,0 1,1-1,-1 1,0-1,1 0,-1 0,0 0,0 0,1 0,-1 0,0 0,1 0,-1 0,0 0,0-1,2 0,4-6</inkml:trace>
  <inkml:trace contextRef="#ctx0" brushRef="#br0" timeOffset="1069.509">1100 111,'-23'44,"-1"-2,-3 0,-1-1,-2-2,-1-1,-3-1,0-2,-3-2,-27 20,63-52,0 0,-1 0,1 0,0 0,0 0,0 0,0 1,0-1,0 0,0 1,0-1,0 0,1 1,-1-1,0 1,1-1,-1 1,1-1,0 1,0 0,-1-1,1 1,0 0,0-1,1 1,-1-1,0 1,0 0,1-1,-1 1,1-1,-1 1,1-1,0 1,0-1,-1 0,1 1,0-1,0 0,0 0,1 1,-1-1,0 0,0 0,1 0,-1-1,0 1,1 0,-1 0,1-1,-1 1,1-1,-1 1,1-1,0 0,-1 1,2-1,199 36,-4 7,-197-42,0 0,-1-1,1 1,0-1,0 1,0-1,0 0,0 1,0-1,-1 0,1 0,0 1,0-1,0 0,0 0,0 0,0 0,0 0,0 0,0-1,0 1,0 0,0 0,0-1,0 1,0-1,-1 1,1-1,0 1,0-1,0 1,-1-1,1 0,0 1,-1-1,1 0,0 1,-1-1,1 0,-1 0,1 0,-1 0,0 0,1 0,-1 1,0-1,0 0,1 0,-1 0,0 0,0 0,0 0,0 0,0 0,0 0,-1 0,1 0,0 0,0 0,-1 0,1 0,-77-128,60 89,2 0,2-1,1 0,0-16,-31-85,36 125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1:57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1,'14'4,"20"2,8 0,2-1,-1-1,-4-2,-3-1,-4-1,-2 0,-10 0,-10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87,'28'-9,"15"-4,10 1,0-3,1 2,-4 3,-1 2,-4 4,-4 2,-6 1,-2 1,-4 1,0-1,-2 1,-4 4,-2 2,-5-1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1:57.9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49 480,'-2'2,"0"-1,0 0,0 1,0-1,0 1,1 0,-1 0,1 0,-1 0,1 0,0 0,0 0,0 0,0 0,0 0,0 1,1-1,-1 0,1 1,-1-1,1 2,-3 8,-2 0,2 1,0 0,0 1,1-1,1 0,0 1,1-1,0 1,1-1,1 1,2 9,2 13,-7-27,1 0,0 0,1 1,0-1,1 0,-1 0,2 0,-1 0,1 0,1-1,0 1,0-1,0 0,1 0,1 0,-1-1,1 0,0 0,1 0,-1-1,1 0,1 0,-1 0,1-1,0-1,4 3,-3-7,0-1,-1 0,1-1,0 0,-1 0,0-1,1 0,-1 0,-1-1,1 0,0 0,-1-1,0 0,0-1,0 1,-1-1,0 0,0-1,0 0,-1 0,0 0,3-6,143-202,-151 215,0 1,0-1,0 0,1 1,-1-1,0 1,0-1,1 0,-1 1,0-1,1 0,-1 1,0-1,1 0,-1 0,0 1,1-1,-1 0,0 0,1 0,-1 1,1-1,-1 0,1 0,-1 0,0 0,1 0,-1 0,1 0,-1 0,1 0,-1 0,1 0,-1 0,0 0,1 0,-1-1,1 1,-1 0,0 0,1 0,-1-1,1 1,-1 0,0 0,1-1,-1 1,0 0,1-1,-1 1,0 0,0-1,1 1,-1-1,0 1,0 0,0-1,0 1,1-1,-1 1,0 0,0-1,0 1,0-1,0 1,0-1,0 1,0-1,2 39,-2-33,0 10,1-1,1 0,0 0,1 0,0 0,1 0,1 0,0-1,1 0,1 0,0 0,0-1,7 7,-10-13,0 0,1-1,0 1,0-1,1-1,-1 1,1-1,0 0,0 0,0 0,1-1,-1 0,1 0,0-1,0 0,0 0,0-1,0 1,0-2,0 1,0-1,1 0,-1 0,0-1,0 0,0 0,0-1,0 0,3-2,0 0,0-1,-1 0,1-1,-1 0,-1 0,1-1,-1 0,0-1,-1 0,0 0,0 0,-1-1,0 0,2-4,66-150,-70 155,-1 0,0 0,-1-1,0 1,0-1,-1 1,0-1,0 0,-1 0,0 1,-1-1,0 0,0 1,-1-1,0-1,-5-2</inkml:trace>
  <inkml:trace contextRef="#ctx0" brushRef="#br0" timeOffset="1">1263 226,'-15'49,"2"0,2 1,3 0,2 1,2-1,2 34,-7 73,-12-51,13-88</inkml:trace>
  <inkml:trace contextRef="#ctx0" brushRef="#br0" timeOffset="2">1093 170,'39'-5,"0"2,0 2,0 1,0 2,0 2,0 2,16 5,-48-10,-1 0,1 1,-1 0,1 0,-1 0,0 1,0 0,0 0,-1 1,1 0,-1 0,0 0,0 1,0-1,0 1,-1 0,0 0,0 1,0-1,-1 1,0 0,0 0,0 0,-1 1,0-1,0 0,0 1,-1 0,0-1,0 1,-1-1,0 1,0 0,-1 0,0-1,0 4,-5 3,-1 0,1-1,-2 0,0 0,0-1,-1 0,-1 0,0-1,0 0,-1-1,0 0,0-1,-1 0,0-1,-1 0,0-1,0 0,0-1,0-1,-1 0,0-1,-13 2,28-4,-1-1,1 0,0 1,0 0,0-1,-1 1,1 0,0-1,-1 1,1 0,0-1,-1 1,1 0,-1 0,1 0,-1 0,0 0,1 0,-1 0,0-1,0 1,1 0,-1 0,0 0,0 0,0 0,0 0,0 0,0 0,-1 0,1 0,0 0,0 0,-1 0,1 0,-1 0,1 0,-1-1,1 1,-1 0,1 0,-1 0,0-1,1 1,-1 0,0-1,0 1,1-1,-1 1,0-1,0 1,0-1,0 1,0-1,0 0,1 0,-1 1,0-1,0 0,0 0,0 0,0 0,0 0,0 0,0 0,0 0,0-1,-1 1,158 97,4 51,-158-144,-4-3</inkml:trace>
  <inkml:trace contextRef="#ctx0" brushRef="#br0" timeOffset="3">2110 453,'-13'-3,"1"1,0 0,0 1,-1 1,1 0,-1 1,1 0,0 1,0 0,0 1,0 0,0 1,0 0,1 1,-7 4,16-9,0 1,0-1,0 1,0 0,-1-1,1 1,0 0,1 0,-1 0,0 1,0-1,0 0,1 1,-1-1,1 1,-1 0,1 0,-1-1,1 1,0 0,0 0,0 0,0 0,0 0,1 0,-1 0,1 1,-1-1,1 0,0 0,-1 0,1 1,0-1,1 0,-1 0,0 0,1 1,-1-1,1 0,0 0,-1 0,1 0,0 0,0 0,1 0,-1 0,0-1,1 1,-1 0,1-1,-1 1,2 0,157 57,-159-59,0 1,1-1,-1 1,0-1,0 1,1-1,-1 1,0 0,0-1,0 1,0 0,0 0,0 0,0 0,0 0,0 0,0 0,0 0,-1 0,1 0,0 1,-1-1,1 0,-1 0,1 1,-1-1,0 0,1 1,-1-1,0 0,0 1,0-1,0 1,0-1,-1 0,1 1,0-1,0 0,-1 1,1-1,-1 0,0 0,1 1,-1-1,0 0,1 0,-1 0,0 0,0 0,0 0,0 0,-59 44,-98 10,95-47,64-18,9 4</inkml:trace>
  <inkml:trace contextRef="#ctx0" brushRef="#br0" timeOffset="4">2278 622,'-14'19,"0"7,2-7,8-11,5-11,2-10,1-4</inkml:trace>
  <inkml:trace contextRef="#ctx0" brushRef="#br0" timeOffset="5">2250 86,'0'0</inkml:trace>
  <inkml:trace contextRef="#ctx0" brushRef="#br0" timeOffset="6">2504 650,'2'-5,"0"-3,0-1,0 1,1 1,1-1,-1 0,1 1,0-1,1 1,-1 1,2-1,-1 0,1 1,0 0,3-2,-7 8,0 0,0 0,0 0,0 0,0 0,0 1,0-1,0 1,0-1,0 1,0 0,-1-1,1 1,0 0,0 0,-1 1,1-1,0 0,-1 1,1-1,-1 0,0 1,1 0,-1-1,0 1,0 0,0 0,0-1,0 1,-1 0,1 0,0 0,-1 0,0 0,1 0,-1 0,0 0,0 0,0 0,0 0,0 0,-1 0,1 0,3 12,-3-11,1 0,-1 0,1 0,0 0,0 0,0 0,0 0,0 0,0-1,1 1,-1 0,1-1,0 1,0-1,0 0,0 0,0 1,0-1,1-1,-1 1,1 0,-1-1,1 1,0-1,0 0,-1 0,1 0,0 0,0 0,0 0,0-1,0 0,0 0,0 0,0 0,0 0,0 0,0-1,0 1,0-1,0 0,0 0,0 0,0 0,-1-1,1 1,1-1,4-6,0 1,-1-1,0-1,0 1,-1-1,0 0,-1 0,0-1,0 0,-1 0,0 0,-1 0,0-1,-1 1,0-1,0 0,-1 0,-1 0,1 1,-2-1,0 0,0-1,0 0</inkml:trace>
  <inkml:trace contextRef="#ctx0" brushRef="#br0" timeOffset="7">3125 791,'-5'-16,"1"1,1-1,0 0,1 0,1 0,0 0,1 0,1 0,1 0,0 0,1 0,1 0,1-4,3-3,0 1,2 0,0 1,1 0,1 1,1 0,1 1,1 0,1 1,0 1,1 1,1 0,0 1,1 1,1 0,0 2,14-6,-33 16,1 0,-1 0,1 0,-1 1,1-1,-1 1,1-1,0 1,0 0,0 0,0 0,0 0,0 0,0 0,0 0,1 1,-1-1,0 1,0 0,0-1,1 1,-1 0,0 0,0 1,1-1,-1 0,0 1,0-1,1 1,-1 0,0 0,0 0,0 0,0 0,0 0,-1 0,1 1,0-1,0 1,-1-1,1 1,-1 0,1-1,-1 1,0 0,0 0,0 0,0 0,0 0,1 2,-3 4,0 0,0-1,-1 1,0 0,0-1,-1 0,1 0,-2 0,1 0,-1 0,0 0,0-1,-1 0,0 0,0 0,-3 2,-37 57,45-63,0 0,0 1,0-1,0 0,0 0,0 0,1 0,-1 0,1 0,-1 0,1 0,0 0,0 0,0 0,0 0,0 0,0 0,0-1,1 1,-1 0,0-1,1 1,0-1,-1 0,1 1,0-1,0 0,0 0,0 0,-1 0,1-1,0 1,1 0,-1-1,0 0,0 1,0-1,0 0,0 0,0 0,0 0,2-1,37 17,-39-14,0 0,0 0,0 0,0 0,0 0,-1 0,1 1,-1-1,0 1,0-1,0 1,0-1,0 1,0-1,0 1,-1 0,0-1,1 1,-1 0,0 0,0-1,-1 1,1 0,0-1,-1 1,0 0,0-1,0 1,0-1,0 1,0-1,0 1,-1-1,1 0,-1 0,0 0,0 1,0-2,0 1,0 0,0 0,0-1,0 1,-1-1,1 0,-1 0,1 1,-1-2,1 1,-1 0,-1 0,-13 2,-1-1,1 0,0-1,-1-1,1-1,-1 0,1-2,0 1,0-2,0-1,0 0,1-1,-1 0,2-2,-1 0,-13-9,-94-41,99 47</inkml:trace>
  <inkml:trace contextRef="#ctx0" brushRef="#br0" timeOffset="8">3605 86,'29'23,"-1"1,-1 2,-2 1,0 1,-2 1,-1 1,-1 1,-2 1,6 16,-22-39,0 0,0 0,-2 0,1 0,-1 0,0 1,-1-1,0 1,-1-1,0 0,0 1,-1-1,0 0,0 0,-1 0,-1 0,1-1,-1 1,-1-1,0 0,0 0,0 0,-1-1,0 0,-1 0,1 0,-1-1,-1 0,1-1,-4 2,-31 24,-2-3,0-2,-2-2,-1-1,-12 1,25-11</inkml:trace>
  <inkml:trace contextRef="#ctx0" brushRef="#br0" timeOffset="9">1799 0,'-27'46,"2"2,3 0,1 1,3 1,1 1,3 1,-6 47,15-72,2 0,0 0,2 1,1-1,1 0,2 0,0 0,2 0,1 0,1-1,1 0,1 0,2-1,5 10,-10-27,-1 0,2 0,-1 0,1-1,0 0,0 0,1-1,0 0,0 0,1-1,-1 0,1 0,0-1,1 0,-1-1,1 0,-1 0,11 0,5 1</inkml:trace>
  <inkml:trace contextRef="#ctx0" brushRef="#br0" timeOffset="10">4367 199,'-77'88,"-3"-4,-4-3,-43 28,125-108,1-1,0 0,-1 1,1-1,-1 1,1-1,0 1,0-1,-1 1,1 0,0 0,0 0,0-1,0 1,0 0,0 0,0 1,0-1,0 0,0 0,0 0,1 1,-1-1,1 0,-1 1,1-1,-1 0,1 1,0-1,0 1,-1-1,1 1,0-1,0 0,1 1,-1-1,0 1,0-1,1 0,-1 1,1-1,-1 1,1-1,-1 0,1 0,0 1,0-1,0 0,0 0,-1 0,2 0,-1 0,0 0,0 0,0 0,0-1,0 1,1 0,-1-1,2 2,16 4,1 0,0 0,0-2,0-1,1 0,0-2,-1 0,1-1,20-3,5 1,229 1,-247-2,-33-12,-22-5,0-1,1-2,2-1,0 0,1-2,-8-14,-70-78,54 31,42 66</inkml:trace>
  <inkml:trace contextRef="#ctx0" brushRef="#br0" timeOffset="11">4819 113,'-23'38,"7"-16,1 0,2 1,0 1,1 0,1 1,2 0,0 1,2-1,0 2,2-1,1 1,1 12,2-34,0 0,0 0,1 0,-1 1,1-1,1 0,-1 0,1 0,0 0,0 0,0 0,1 0,0 0,0 0,0-1,0 1,1-1,0 1,0-1,0 0,0 0,1-1,-1 1,1 0,0-1,0 0,0 0,1 0,-1-1,3 2,7-3,-1-1,1 0,0 0,-1-1,1-1,-1-1,1 0,-1 0,0-1,0-1,-1 0,1-1,-1 0,0-1,-1 0,0-1,0-1,0 1,-1-2,0 1,-1-1,0-1,-1 0,2-3,-1 0,0-1,-1 0,0 0,-1 0,-1-1,-1 0,0 0,-1-1,-1 1,0-1,-1 0,-1 1,-1-1,-1-17,1 29,-1 0,0 0,0 0,0 0,-1 1,0-1,0 0,0 0,0 1,-1-1,1 1,-1 0,0 0,-1 0,1 0,-1 1,0-1,1 1,-2 0,1 0,0 0,0 1,-1-1,0 1,1 0,-1 0,0 1,0-1,-6 0,1 0,-1 0,1 1,-1 0,1 1,-1 0,0 1,1 0,-1 1,1 0,0 0,-1 1,0 1,-22 9</inkml:trace>
  <inkml:trace contextRef="#ctx0" brushRef="#br0" timeOffset="12">4565 453,'34'-20,"15"-5,5 0,-3 6,-4 10,-11 11,-7 6,-7 6,-4 0,0-1,2-4,3-3,1-2,3-3,0 0,-4-2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36.1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0,'14'5,"20"1,8 0,2-1,-1-2,-4-1,-3 0,-9-2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34 116,'5'-115,"-21"167,7 2,2-1,3 1,2 0,2 0,4 11,-4-53,1 0,0 0,0 0,1 0,1 0,0 0,1-1,0 0,1 1,0-2,0 1,1-1,1 1,0-2,0 1,1-1,8 8,-13-15,1-1,-1 1,1-1,0 1,-1-1,1 0,0 0,-1-1,1 1,0-1,0 0,0 0,-1 0,1-1,0 1,0-1,-1 0,1 0,0 0,-1 0,1-1,-1 1,1-1,-1 0,0 0,0-1,0 1,0 0,1-2,76-85,6-77,-63 221,-15-16,-8-29,0-1,1 0,0 1,1-1,0 0,0 1,1-1,0-1,1 1,-1 0,2-1,-1 0,2 0,-1 0,1 0,0-1,0 0,1-1,0 1,0-1,0 0,1-1,0 0,6 3,-7-5,-1-1,1 0,-1 0,1-1,0 0,0 0,0 0,0-1,0 0,-1-1,1 0,0 0,0 0,0 0,-1-1,1-1,-1 1,1-1,-1 0,0 0,0-1,0 1,-1-2,1 1,-1 0,0-1,0 0,1-3,10-11,-1-2,-1 0,-1 0,-1-1,-1-1,-1 0,0 0,-2-1,-1 0,-1 0,-1-1,-2 0,0 0,-1 0,-2 0,0 0,-2 0,-2-12,-7 3,4 29</inkml:trace>
  <inkml:trace contextRef="#ctx0" brushRef="#br0" timeOffset="403.248">1078 510,'3'-1,"28"-11,0-1,-1-2,-1-1,0-1,-2-1,26-22,-50 39,-1-1,1 1,-1 0,0-1,1 0,-1 0,0 0,0 0,0 0,0 0,-1 0,1-1,-1 1,1 0,-1-1,0 0,0 1,0-1,0 0,0 1,0-1,-1 0,0 0,1 0,-1 1,0-1,0 0,-1 0,1 0,0 0,-1 1,0-1,0 0,0 0,0 1,0-1,0 1,-1-1,1 1,-1-1,0 1,0 0,1 0,-1 0,-1 0,1 0,0 0,0 1,-1-1,-1 0,-5 1,0 0,0 1,-1 0,1 1,0 0,0 0,0 1,0 0,0 0,0 1,0 0,1 1,0 0,0 0,0 1,0 0,0 0,1 1,0 0,0 0,1 1,0 0,0 0,1 0,-1 1,-2 6,4-7,0 1,0-1,1 1,0-1,0 1,1 0,0 0,1 0,0 1,0-1,0 0,1 0,1 1,-1-1,1 0,1 0,-1 0,1 0,1 0,-1 0,1 0,1-1,0 1,0-1,0 0,1 0,0-1,0 1,0-1,7 5,1-4,1 0,0-1,0-1,0 0,1-1,-1 0,1-1,0-1,0 0,0-2,0 1,0-2,1 0,-1 0,-1-2,1 0,0 0,6-4,4 1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1,'-2'0,"0"0,0 1,0-1,0 1,0-1,0 1,0 0,0 0,0 0,1 0,-1 0,0 0,0 1,1-1,-1 1,1-1,0 1,-1-1,1 1,0 0,0 0,0-1,0 1,0 0,0 0,0 0,1 0,-1 0,1 0,0 0,-1 1,1-1,0 0,0 1,-6 33,0 1,3 0,1 0,2 1,2 9,-1 6,4 34,4 0,4-1,10 26,-20-95,31 103,-34-119,1-1,-1 1,0 0,1-1,-1 1,1 0,-1-1,1 1,-1 0,1-1,-1 1,1-1,-1 1,1-1,0 0,-1 1,1-1,0 1,0-1,-1 0,1 0,0 1,0-1,-1 0,1 0,0 0,0 0,0 0,-1 0,1 0,0 0,0 0,-1-1,1 1,0 0,0 0,-1-1,1 1,0 0,0-1,-1 1,1-1,-1 1,1-1,0 1,-1-1,1 1,-1-1,1 0,-1 1,1-1,-1 0,0 1,1-1,25-42,-24 39,31-65,-25 49,0 0,1 1,2-1,-1 2,2 0,1 0,0 1,1 0,1 2,0-1,18-12,-31 26,1 0,-1 0,1 1,0-1,-1 1,1 0,0 0,0 0,0 0,0 0,0 1,1-1,-1 1,0 0,0 0,0 0,0 0,0 0,0 1,1-1,-1 1,0 0,0 0,0 0,-1 1,1-1,0 1,0-1,-1 1,1 0,-1 0,0 0,1 0,-1 0,0 1,0-1,0 1,-1-1,1 1,0 0,-1 0,1 2,4 11,0 1,-2-1,0 1,0 0,-2 1,0-1,-1 0,-1 1,0-1,-2 8,2 64,0-87,0-1,-1 1,1-1,0 1,0 0,0-1,1 1,-1-1,0 1,1 0,-1-1,0 1,1-1,0 1,-1-1,1 0,0 1,0-1,0 0,0 1,0-1,0 0,0 0,0 0,1 0,-1 0,0 0,1 0,-1 0,0-1,1 1,-1 0,1-1,-1 1,1-1,0 0,-1 1,1-1,-1 0,1 0,0 0,-1 0,1 0,-1-1,1 1,-1 0,1-1,-1 1,1-1,-1 1,1-1,-1 0,2-1,9-8</inkml:trace>
  <inkml:trace contextRef="#ctx0" brushRef="#br0" timeOffset="835.976">993 537,'-22'15,"0"1,1 2,1 0,0 0,1 2,2 1,0 0,1 1,1 0,-7 16,20-35,0 0,0-1,0 1,1 0,-1 0,1 0,0 0,0 1,0-1,0 0,1 0,-1 1,1-1,0 0,0 1,0-1,0 0,1 1,-1-1,1 0,0 0,0 0,0 1,0-1,0 0,1 0,0 0,-1-1,1 1,0 0,1-1,-1 1,0-1,1 0,-1 1,1-1,-1 0,1-1,0 1,0 0,0-1,0 0,0 0,0 0,1 0,-1 0,0 0,1-1,-1 0,6-4,0 0,0-1,0 0,-1-1,0 0,0 0,0-1,-1 0,0 0,0-1,-1 0,0 0,0-1,-1 1,2-6,1 3,103-188,-104 222,21 143,-24-155,0 1,1 0,0-1,1 0,0 0,1 0,0-1,0 0,1 0,8 5,-15-14,1-1,0 0,0 0,0 0,0 0,0 0,0 0,0 0,0-1,0 1,0-1,0 0,0 1,-1-1,1 0,0 0,0 0,-1 0,1 0,-1-1,1 1,-1 0,1-1,-1 1,0-1,0 1,0-1,0 0,0 0,0 1,0-1,-1 0,1 0,0 0,-1 0,0 0,1 0,-1 0,0 0,0 0,0 0,0-1,1-2,80-240,-80 243,-1 1,0 0,1-1,-1 1,1 0,0 0,-1 0,1 0,0 0,0 0,0 0,0 0,0 0,0 0,0 0,0 0,0 0,0 1,0-1,1 1,-1-1,0 1,0-1,1 1,-1-1,0 1,1 0,-1 0,0 0,1 0,-1 0,1 0,-1 0,0 0,1 1,-1-1,0 0,0 1,1-1,-1 1,0-1,0 1,0 0,0 0,1-1,-1 1,0 0,0 0,0 0,-1 0,1 0,0 0,0 1,-1-1,1 0,0 0,-1 0,1 1,-1-1,0 0,1 1,-1-1,0 0,0 1,0-1,0 1,20 171,-16-152,-4-15,0-1,1 1,0-1,0 0,1 1,-1-1,1 0,0 0,0 0,1 0,-1-1,1 1,0-1,2 2,-3-6,1 0,-1 0,1 0,-1 0,0 0,1 0,-1-1,1 1,-1-1,1 0,-1 0,0 0,0 0,1 0,-1 0,0-1,0 1,0-1,0 1,0-1,-1 0,1 0,0 0,-1 0,1 0,-1 0,0 0,0 0,0 0,0-1,0 1,0 0,-1-1,1 1,-1-1,1 1,-1-1,4-6,71-176,-65 176,-9 20</inkml:trace>
  <inkml:trace contextRef="#ctx0" brushRef="#br0" timeOffset="1152.067">1699 791,'27'-10,"1"-1,-2-1,0-2,0 0,-1-2,-1-1,0 0,-2-2,0-1,-1-1,-1 0,2-6,-20 26,-1 0,1-1,0 1,-1-1,0 0,1 1,-1-1,0 0,0 0,0 0,0 0,0 0,0 0,-1 0,1 0,-1 0,1-1,-1 1,0 0,0 0,0 0,0 0,0-1,-1 1,1 0,0 0,-1 0,0 0,0 0,1 0,-1 0,0 0,0 0,-1 0,1 0,0 1,-1-1,1 0,-1 1,1-1,-1 1,0 0,0-1,1 1,-1 0,0 0,0 0,0 0,0 1,0-1,-1 1,1-1,0 1,0-1,-2 1,-6 1,1 0,-1 1,1 0,-1 1,1 0,0 0,0 1,1 0,-1 0,1 1,-1 0,2 1,-1-1,1 2,-1-1,2 1,-1 0,0 2,1-1,1-1,0 1,0 0,1 1,0-1,0 1,1 0,0 0,1 0,0 0,0 0,1 0,0 1,1-1,0 0,0 1,1-1,0 0,1 1,0-1,1 0,-1 0,2 0,-1-1,1 1,1-1,-1 0,1 0,1 0,0-1,0 0,0 0,1 0,-1-1,2 0,6 5,16 3,1 0,0-3,1 0,0-2,0-1,1-2,0-1,0-2,0-1,0-1,8-2,-16 0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1,'45'-1,"131"14,-174-13,-1 0,1 0,-1 0,1 0,0 1,-1-1,1 0,-1 1,1-1,-1 1,0 0,1-1,-1 1,1 0,-1 0,0 0,0 0,0 0,1 0,-1 0,0 1,0-1,-1 0,1 0,0 1,0-1,-1 1,1-1,0 1,-1-1,0 1,1-1,-1 1,0-1,0 1,0-1,0 1,0 0,0-1,0 1,0-1,-1 1,1-1,-1 1,1-1,-1 1,1-1,-1 1,0-1,0 0,0 1,-1 0,-153 107,150-107,1 1,0-1,0 1,0 0,0 0,1 0,-1 0,1 0,-1 1,1 0,1 0,-1 0,0 0,1 0,0 0,0 1,0-1,0 1,1-1,0 1,0-1,0 1,1 0,-1 0,1 0,0-1,0 1,1 0,-1 0,1-1,0 1,1 0,-1-1,1 1,0-1,0 1,0-1,2 3,4-3,-1 1,1-2,-1 1,1-1,0 0,0 0,1-1,-1 0,1-1,-1 0,0 0,1-1,0 0,-1 0,1-1,-1 0,3-1,16 0,82-22,-90 12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7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6,'5'-4,"1"2,-5 7,-2 8,-2 6,0 4,1 4,0 1,1 1,0 1,1 0,0-1,0 0,0-1,0 1,5-6,2-6</inkml:trace>
  <inkml:trace contextRef="#ctx0" brushRef="#br0" timeOffset="286.974">0 373,'43'0,"34"0,8 0,-5 0,-12 0,-12 0,-11 0,-9 0,-5 0,-3 0,-6 5,-8 2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81,'-1'313,"-25"-173,-2-24,26-94</inkml:trace>
  <inkml:trace contextRef="#ctx0" brushRef="#br0" timeOffset="683.222">15 54,'5'-5,"0"0,0 1,0 0,1 0,-1 0,1 1,0 0,0 0,0 0,1 1,-1 0,0 0,1 0,0 1,-1 0,1 1,0-1,0 1,-1 0,1 1,5 1,38 6,-1-2,1-2,0-2,36-4,-29-11,-49 10,0 1,0 0,0 0,1 0,-1 1,0 1,1-1,-1 1,0 0,1 1,6 1,-14-1,0-1,0 1,-1-1,1 1,0-1,0 1,-1 0,1-1,0 1,0 0,-1 0,1-1,-1 1,1 0,-1 0,1 0,-1 0,0 0,1 0,-1 0,0 0,0-1,0 1,1 0,-1 0,0 0,0 0,0 0,-1 0,1 0,0 0,0 0,0 0,-1 0,1 0,-1 0,1 0,-1 0,1-1,-1 1,1 0,-1 0,0 0,-7 14</inkml:trace>
  <inkml:trace contextRef="#ctx0" brushRef="#br0" timeOffset="1086.647">15 561,'-1'2,"-1"-1,1 0,0 1,0-1,0 1,0-1,0 1,0 0,0-1,0 1,1 0,-1 0,1 0,-1-1,1 1,0 0,-1 0,1 0,0 0,0 0,1 0,-1-1,0 1,1 0,-1 0,1 0,-1 0,1-1,0 1,0 0,0-1,0 1,0-1,0 1,0-1,1 1,-1-1,0 0,1 1,-1-1,1 0,-1 0,1 0,0 0,-1-1,1 1,0 0,0-1,0 1,-1-1,1 0,0 1,0-1,16 4,-1-1,0-1,1 0,0-1,-1-1,1 0,-1-2,1 0,-1-1,1-1,-1 0,0-1,8-4,122-22,-123 30</inkml:trace>
  <inkml:trace contextRef="#ctx0" brushRef="#br0" timeOffset="1437.075">891 505,'-24'5,"-13"6,-5 6,5 5,8 4,10 2,12-4,8-1,8-4,8-6,6-4,3-5,2-2,2-2,0-1,-1 0,1 0,-6 0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2719 622,'39'-5,"26"-1,3-5,-6 0,-8 1,-9 4,-7 1,-10 2</inkml:trace>
  <inkml:trace contextRef="#ctx0" brushRef="#br0" timeOffset="-2316.159">208 170,'-31'36,"2"1,1 2,2 0,1 2,3 1,14-26,0 0,2 1,0 0,1 0,1 1,1-1,0 1,1 0,1-1,0 1,2 0,0 0,1 0,4 14,-4-18,1 0,1 0,0 0,1-1,1 0,0 0,0 0,2-1,-1 0,2 0,-1-1,1 0,1-1,0 0,6 4,-9-6,1-1,0 0,0-1,0 1,1-2,0 1,0-1,0-1,1 0,0 0,0-1,0 0,0 0,0-1,0-1,1 0,-1 0,1-1,-1 0,0-1,8-1,4-4,-2 0</inkml:trace>
  <inkml:trace contextRef="#ctx0" brushRef="#br0" timeOffset="-1347.431">575 791,'11'6,"0"-1,0 0,1-1,-1 0,1-1,0 0,0-1,0 0,0-1,1 0,-1-1,0-1,0 0,0 0,0-1,0-1,0 0,0 0,-1-1,1-1,-1 0,0-1,-1 0,1 0,-1-1,0 0,-1-1,0 0,4-6,115-168,-116 162,-12 19,2-1,0 0,-1 0,1-1,-1 1,1 0,-1-1,0 1,0-1,0 0,0 1,0-1,-1 0,1 0,-1 0,0 1,0-1,0 0,0 0,0 0,-1 1,1-1,-2-2,0 5,-1 0,0 1,1-1,-1 1,1 0,-1 0,1 0,-1 0,1 0,0 0,-1 1,1-1,0 1,0 0,0 0,0-1,1 1,-1 0,0 1,1-1,-1 0,1 0,-1 1,1 0,-9 9,1 0,0 1,1 0,1 1,0 0,0 0,2 1,-4 14,7-25,1 1,0 0,0 0,1 0,-1 1,1-1,0 0,1 0,-1 0,1 0,0 0,0 0,1 0,-1-1,1 1,0 0,0-1,1 1,0-1,-1 0,1 1,1-2,-1 1,1 0,-1-1,1 1,0-1,3 2,1 0,0-1,0 0,0 0,1 0,-1-1,1-1,0 0,-1 0,1 0,0-1,0 0,0-1,1 0,-1-1,0 0,0 0,-1-1,1 0,0 0,0-1,-1 0,0-1,1 0,-1 0,7-5,11-6,0 0,0-2,-2 0,0-2,-1-1,-1 0,-1-2,-1 0,-1-2,-1 0,-1-1,-1-2,-12 22,-1 0,1-1,-1 0,-1 0,1 0,-1 0,0 0,0 0,-1 0,0-1,0 1,0-1,-1 1,0-1,0 1,-1-1,0 1,0 0,0-1,-1 1,0 0,0 0,-3-5,2 10,-1 0,1 0,0 1,-1 0,1-1,-1 1,1 0,-1 1,1-1,-1 0,1 1,0 0,-1 0,1 0,0 0,0 1,0-1,0 1,0 0,0 0,0 0,0 0,1 0,-1 0,1 1,-1-1,1 1,0 0,0 0,-1 3,-3 0,0 1,1 0,0 0,0 0,1 1,-1-1,2 1,-1 0,1 0,0 1,1-1,0 1,0-1,1 1,0 0,1 0,0-1,0 1,1 0,0 0,0-1,1 1,0-1,1 1,0-1,0 0,1 0,0 0,0 0,1-1,4 7,-3-8,-1-1,0 1,1-1,0 0,0 0,1-1,-1 0,1 0,0 0,0-1,0 0,0-1,1 1,-1-1,1-1,0 1,-1-1,1-1,0 1,0-1,-1-1,1 0,0 0,-1 0,1-1,-1 0,1 0,-1-1,0 0,5-3,5-5,0-1,-2 0,0-1,0-1,-1 0,-1-1,0-1,-1 0,-1-1,0 0,-1 0,-1-2,30-61,-40 81,1-1,0 1,0-1,0 1,-1-1,1 1,0-1,0 1,-1-1,1 0,0 1,-1-1,1 1,0-1,-1 0,1 0,-1 1,1-1,-1 0,1 0,-1 1,1-1,-1 0,1 0,-1 0,1 0,-1 0,1 0,-1 0,1 0,-1 0,1 0,-1 0,1 0,-1 0,1 0,-1 0,1 0,-1-1,1 1,0 0,-1 0,1-1,-1 1,1 0,-1 0,1-1,0 1,-1-1,1 1,0 0,-1-1,1 1,0-1,0 1,-1-1,1 1,0 0,0-1,0 1,0-1,0 1,0-1,-1 0,-8 14,1 1,0-1,1 1,0 1,1-1,1 1,0 0,1 1,1-1,0 1,1-1,1 1,0 0,1-1,1 1,1 0,0 0,0-1,2 1,0-1,1 0,0 0,4 4,24 37,-14-32</inkml:trace>
  <inkml:trace contextRef="#ctx0" brushRef="#br0" timeOffset="-1118.363">2127 764,'-19'38,"-6"18,0 3,6-2,5-12</inkml:trace>
  <inkml:trace contextRef="#ctx0" brushRef="#br0" timeOffset="-886.282">2042 735,'24'0,"27"0,10 0,-1 0,-15 0,-16 0</inkml:trace>
  <inkml:trace contextRef="#ctx0" brushRef="#br0" timeOffset="-702.635">2042 933,'48'-5,"21"-1,-2-5,-7-1,-9 3,-13 2</inkml:trace>
  <inkml:trace contextRef="#ctx0" brushRef="#br0" timeOffset="-250.023">2184 199,'38'0,"101"12,-136-10,0-1,0 1,0 0,-1 0,1 0,-1 1,0-1,1 1,-1-1,0 1,0 0,-1-1,1 1,-1 0,1 0,-1 0,0 1,0-1,0 0,0 0,-1 1,0-1,1 0,-1 0,0 1,0-1,-1 0,1 1,-1-1,0 0,0 0,0 1,0-1,0 0,-1 0,1 0,-1 0,0-1,0 1,0 0,0-1,0 1,-1-1,1 0,-1 0,1 0,-3 1,4-2,0 0,0-1,0 1,0 0,0-1,0 1,0 0,0-1,0 1,0 0,0 0,1 0,-1 0,0 0,1 0,-1 0,0 0,1 0,-1 0,1 0,0 0,-1 0,1 1,0-1,0 0,0 0,0 0,0 1,0-1,0 0,0 0,0 0,0 0,1 1,-1-1,0 0,1 0,-1 0,1 0,-1 0,1 0,0 0,0 0,-1 0,1 0,0 0,0 0,0-1,0 1,0 0,98 5,-73-7</inkml:trace>
  <inkml:trace contextRef="#ctx0" brushRef="#br0" timeOffset="1179.788">3397 311,'-13'25,"2"-4,0 0,1 1,1 0,2 0,0 1,1 0,-3 24,9-42,0 0,1 1,0-1,-1 0,2 1,-1-1,1 0,-1 0,1 0,1 0,-1 0,1 0,0-1,0 1,0-1,0 0,1 0,0 0,0 0,0-1,0 1,1-1,-1 0,1-1,0 1,-1-1,1 0,0 0,1 0,-1-1,0 0,0 0,1 0,-1 0,1-1,-1 0,0 0,1-1,-1 1,0-1,1 0,-1-1,0 1,5-3,15-10,-1 0,0-2,-1 0,-1-2,-1 0,4-6,32-28,-55 53,1 0,-1 0,0 0,0 0,1 0,-1 1,0-1,0 1,0-1,-1 1,1 0,0 0,-1 0,1 0,-1 0,0 0,1 0,-1 1,0-1,-1 0,1 1,0-1,0 1,-1-1,0 1,1-1,-1 1,0 1,2 5,-1-3,0 1,1 0,0-1,0 1,1-1,0 0,0 0,0 0,1 0,-1 0,2-1,-1 0,0 0,1 0,0 0,0-1,1 1,-1-1,1-1,0 1,0-1,0 0,0 0,0-1,1 0,-1 0,3 0,0-1,-1 0,0-1,0 0,0 0,1-1,-1 0,0 0,0-1,0 0,0-1,-1 0,1 0,-1 0,1-1,-1 0,0-1,-1 1,1-1,-1-1,0 1,0-1,1-1,5-6,0 0,-1-1,-1 0,0-1,-1 0,0 0,-1-1,-1 0,-1 0,0-1,-1 0,-1 0,1-8,13-78,-19 103,1 0,0 0,0 0,-1 1,1-1,0 0,-1 0,1 0,0 0,0 0,-1 0,1 0,0 0,-1 0,1 0,0 0,-1 0,1 0,0 0,0 0,-1 0,1 0,0 0,-1 0,1 0,0 0,0-1,-1 1,1 0,0 0,0 0,-1-1,1 1,0 0,0 0,-1 0,1-1,0 1,0 0,0-1,0 1,0 0,-4 14</inkml:trace>
  <inkml:trace contextRef="#ctx0" brushRef="#br0" timeOffset="1418.341">4497 566,'-14'34,"-5"15,1 5,3-3,0-9,2-12</inkml:trace>
  <inkml:trace contextRef="#ctx0" brushRef="#br0" timeOffset="1649.512">4216 510,'38'0,"32"0,9 0,-4 0,-10 0,-12 0,-9 0,-8 4,-10 3</inkml:trace>
  <inkml:trace contextRef="#ctx0" brushRef="#br0" timeOffset="1898.05">4216 848,'33'0,"31"-5,9-1,-3 0,-9 1,-14-3,-11-1,-7 2,-8 1</inkml:trace>
  <inkml:trace contextRef="#ctx0" brushRef="#br0" timeOffset="2316.272">4724 114,'16'1,"0"0,1 2,-1 0,0 0,0 2,-1 0,1 1,13 7,-27-11,1-1,-1 1,0 0,0 0,0 0,0 1,0-1,0 0,0 1,-1-1,1 1,-1 0,0-1,0 1,0 0,0 0,0 0,-1-1,1 1,-1 0,0 0,0 0,0 0,0 0,0 0,-1 0,1 0,-1 0,0 0,0 0,0-1,0 1,0 0,-1-1,1 1,-1-1,0 1,1-1,-1 0,-1 0,1 1,0-2,0 1,-2 1,-25 62,30-62,0 0,1-1,-1 1,1 0,0-1,0 0,0 1,0-1,0 0,0 0,0 0,1 0,-1-1,1 1,0-1,-1 1,1-1,0 0,0 0,0 0,0 0,0-1,0 1,0-1,0 0,0 0,0 0,0 0,0 0,0-1,0 1,0-1,0 0,2 1,53-2,-32 1</inkml:trace>
  <inkml:trace contextRef="#ctx0" brushRef="#br0" timeOffset="2585.351">5317 1,'102'443,"-99"-425,0 1,-2 0,0-1,-1 1,0 0,-2 0,0-1,-1 1,-1-1,-1 0,-1 0,0 0,-1-1,-1 0,0 0,-2-1,0 0,0-1,-2 0,-3 3,-10 7,-1-2,-1 0,-1-2,0-1,-4-1,-27 21,40-26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1,'1'70,"-13"194,-6-4,-7-119,24-133,0-1,0 0,-1 0,0 0,-1 0,1-1,-1 1,0-1,-1 1,0-1,0 0,0 0,-1 1,-4-4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0 225,'551'-154,"-454"136,100-31,-190 46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31,'28'-8,"1"1,0 1,1 2,-1 1,1 1,0 1,23 3,-52-2,0 0,1 0,-1 0,1 0,-1 0,0 0,1 0,-1 0,0 1,1-1,-1 0,0 1,1-1,-1 1,0 0,0-1,0 1,1 0,-1 0,0 0,0-1,0 1,0 0,0 1,-1-1,1 0,0 0,0 0,-1 0,1 1,-1-1,1 0,-1 0,1 1,-1-1,0 1,0-1,0 0,1 1,-1-1,-1 0,1 1,0-1,0 0,0 1,-1-1,1 0,-1 1,1-1,-1 0,1 1,-1-1,0 0,0 0,1 0,-1 0,0 0,0 0,0 0,0 0,0 0,-1 0,1-1,0 1,0 0,0-1,-1 1,0 0,-18 15,-45 54,65-69,-1 1,1 0,0-1,0 1,-1-1,1 1,1 0,-1-1,0 1,0 0,0-1,1 1,-1-1,1 1,0-1,-1 1,1-1,0 1,0-1,0 1,0-1,0 0,0 0,0 1,0-1,0 0,1 0,-1 0,0 0,1-1,-1 1,1 0,-1 0,1-1,-1 1,1-1,-1 0,1 1,0-1,-1 0,1 0,1 0,72 1,-52-8,-4 1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1,'12'74,"-4"2,-4-1,-2 1,-4-1,-4 0,-6 27,10-84,0-1,1-12,0 0,-1 0,2 1,-1-1,0 0,1 1,0-1,1 0,-1 0,1 1,0-1,0 0,0 0,1 0,0 0,0 0,0 0,1 0,1 2,1-6,0-1,0 1,-1-1,1 0,0 0,0-1,-1 0,1 0,0 0,-1 0,1-1,-1 1,1-1,-1 0,0-1,0 1,0-1,0 0,0 0,-1 0,-2 3,191-114,-191 113,1 0,-1 0,1 0,0 1,-1-1,1 0,0 1,0-1,-1 1,1-1,0 1,0 0,0 0,0 0,-1 0,1 0,0 0,0 1,0-1,-1 1,1-1,0 1,0-1,-1 1,1 0,0 0,-1 0,1 0,-1 0,1 0,-1 1,0-1,0 0,1 1,-1-1,0 1,0-1,0 1,0 0,-1-1,1 1,0 0,-1-1,1 1,-1 0,1 0,-1 0,0-1,0 1,0 0,0 0,6 135,-5-135,0 0,-1-1,1 1,0-1,0 1,0-1,0 1,0-1,1 0,-1 1,0-1,0 0,1 0,-1 0,1 0,-1 0,1 0,0-1,-1 1,1-1,0 1,-1-1,1 1,0-1,0 0,-1 0,1 0,0 0,0 0,-1 0,1 0,1-1,18-1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1 195,'8'4,"1"0,-1-1,1 0,0-1,-1 0,1 0,0-1,0 0,1 0,-1-1,0 0,0-1,0 0,0-1,0 1,0-2,-1 1,1-1,-1-1,1 0,-1 0,0 0,0-1,-1 0,0-1,0 1,0-1,0-1,5-6,-9 8,1 0,-1-1,0 1,-1-1,1 0,-1 0,0 0,-1 0,1 0,-1 0,0 0,-1-1,1-4,-1 9,0 0,0 0,0-1,-1 1,1 0,0 0,-1 0,1 0,-1 0,0 0,0 0,0 0,0 0,0 0,0 0,0 1,-1-1,1 0,-1 1,1-1,-1 1,1-1,-1 1,0 0,0 0,0 0,0 0,0 0,0 0,0 0,0 1,0-1,0 1,0-1,0 1,0 0,-1 0,1 0,0 0,0 0,-8 2,1 1,0-1,0 2,0-1,1 1,-1 0,1 1,0 0,0 1,0-1,1 1,0 1,0-1,0 1,1 1,0-1,1 1,-1 0,2 0,-1 0,1 1,0 0,1 0,0 0,0 0,1 0,0 1,1-1,0 1,1-1,-1 1,2-1,-1 1,2-1,-1 1,1-1,1 1,-2-7,0 1,1 0,-1-1,1 0,0 1,0-1,0 0,0 0,1 0,-1 0,1 0,0-1,0 1,0-1,0 0,0 0,0 0,1 0,-1 0,1-1,-1 1,1-1,0 0,-1 0,1-1,0 1,108 0,-74-3,19 0,-33 2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254 449,'-23'11,"1"1,0 1,0 1,2 1,-1 0,2 2,0 0,2 2,-1 0,-4 8,19-23,0 0,0 0,0 0,1 0,0 0,0 0,0 1,0-1,0 1,1 0,0-1,0 1,0 0,1 0,0-1,0 1,0 0,0 0,1 0,-1-1,1 1,1 0,-1-1,1 1,-1-1,1 1,0-1,1 0,-1 0,1 0,0 0,0 0,0 0,1-1,-1 0,1 0,-1 0,1 0,0 0,1-1,-1 1,0-1,1 0,-1-1,2 1,9 2,-1-1,1-1,0-1,0 0,0 0,0-2,0 0,0-1,0 0,0-1,-1-1,0 0,1-1,-1 0,-1-1,1-1,-1 0,0-1,-1-1,0 0,0 0,-1-1,0 0,-1-1,0-1,-1 1,4-8,8-9,-1-1,-1-1,-2-1,-1-1,-2 0,-1-1,-1 0,-2-1,-2-1,3-18,-10 48,1-1,-1 1,0 0,-1 0,1-1,-1 1,0 0,0 0,0-1,-1 1,0 0,0 0,0-1,-1 1,0 0,0 0,0 1,-1-1,1 0,-1 1,0-1,0 1,-1 0,1 0,-1 0,0 1,0-1,0 1,0 0,-1 0,0 0,1 1,-1 0,-2-1,1 4,-1 0,0 0,0 1,1 0,-1 1,1-1,0 1,-1 0,1 1,0-1,1 1,-1 0,1 1,0-1,0 1,0 0,1 1,-1-1,1 1,1 0,-1 0,1 0,0 0,0 0,1 1,-1 3,-4 1,1 1,0 1,1-1,1 1,0-1,0 1,1 0,1 1,0-1,1 0,1 1,0-1,0 1,2-1,-1 0,2 1,0-1,0 0,1-1,1 1,0-1,1 1,0-2,1 1,0-1,1 0,0 0,1-1,3 3,-3-5,1 0,0-1,1 0,0-1,0 0,0-1,1 0,0-1,0 0,0-1,0 0,1-1,-1 0,1-1,-1-1,1 0,-1 0,1-2,-1 1,1-1,-1-1,0 0,0-1,3-2,90-77,-103 82,0 1,0 0,0 0,0 0,0 0,0 0,-1 0,1 0,0 1,0-1,0 0,0 1,0 0,-1 0,1-1,0 1,-1 0,1 0,0 0,-1 1,1-1,-1 0,0 1,1-1,-1 0,0 1,0 0,0-1,0 1,0 0,0-1,-1 1,1 0,0 0,-1 0,0-1,1 1,-1 0,0 0,0 0,0 0,0 0,0 0,-1 1,8 13,-5-10,1 0,0 0,1 0,0-1,-1 0,2 0,-1 0,0 0,1 0,0-1,0 0,0 0,1-1,-1 1,1-1,0 0,0-1,0 1,0-1,1 0,-1-1,0 1,1-1,-1-1,1 1,-1-1,1 0,-1-1,1 0,-1 0,1 0,-1 0,5-3,17-8,0-2,-1-1,-1-1,0-1,-1-2,-1 0,0-2,17-20,-1 4,-39 36,0-1,0 1,0-1,0 1,1 0,-1 0,0 0,1 0,-1 0,1 0,-1 0,1 0,0 0,-1 1,1-1,0 1,-1-1,1 1,0 0,0-1,0 1,-1 0,1 0,0 1,0-1,-1 0,1 0,0 1,0-1,-1 1,1 0,0-1,-1 1,1 0,-1 0,1 0,-1 0,0 0,1 0,-1 0,0 1,0-1,1 0,-1 1,0-1,0 1,-1-1,1 1,0 0,0-1,-1 1,1 0,-1-1,0 1,1 0,-1 0,0 1,2 6,0 1,-1-1,0 1,-1-1,1 1,-2-1,0 1,0-1,0 1,-1-1,-1 0,1 0,-2 0,1 0,-1 0,-1-1,1 1,-1-1,-1 0,1-1,-2 1,1-1,-1-1,0 1,0-1,0 0,-1-1,0 1,-4 0,-49 19,61-25,1 0,-1 0,0 0,1-1,-1 1,0 0,0 0,1 0,-1 0,0 0,0-1,1 1,-1 0,0 0,0 0,0-1,1 1,-1 0,0 0,0-1,0 1,0 0,0 0,1-1,-1 1,0 0,0-1,0 1,0 0,0 0,0-1,0 1,0 0,0-1,0 1,0 0,0 0,0-1,0 1,-1 0,1-1,0 1,0 0,0 0,0-1,0 1,-1 0,1 0,0-1,0 1,0 0,-1 0,1 0,0-1,0 1,-1 0,1 0,0 0,25-17,-2 8,0 1,1 1,-1 0,1 2,0 1,1 1,-1 1,0 1,23 2,-32-1,1-1,-1 0,0-1,0-1,0-1,0 0,0 0,-1-2,0 0,0 0,0-2,-1 1,0-2,-1 0,1 0,-2-1,0-1,4-3,-6 4,14-13,0 0,-2-2,-1-1,-1 0,-1-1,-1-1,13-30,-18 28,-1-1,-1 0,-2-1,-1 0,-1 0,-2-1,-1 1,-1-10,-26-34,24 74,-1 1,0-1,0 1,0-1,0 1,0-1,0 1,0 0,0 0,0-1,-1 1,1 0,0 0,-1 0,1 0,-1 1,1-1,-1 0,1 1,-1-1,0 1,1-1,-1 1,0 0,0 0,1 0,-1 0,0 0,1 0,-1 0,0 0,1 1,-1-1,0 1,1-1,-1 1,1 0,-1-1,1 1,-1 0,1 0,-1 0,1 0,-1 1,-5 8,0-1,1 2,0-1,1 0,0 1,0 0,1 0,1 0,0 1,0-1,1 1,1 0,0 0,0 0,1-1,1 1,0 1,-1-10,3 288,46-71,-35-177,7 51,-31-85,3-14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0,'-298'147,"293"-145,0 0,1 1,-1 0,0 0,1 0,0 1,0-1,0 1,0 0,0 0,1 0,0 1,0-1,0 1,0 0,1 0,0 0,-2 4,5-6,1 0,-1-1,1 1,0 0,-1-1,1 1,0-1,0 0,1 0,-1 0,0 0,1 0,0 0,-1-1,1 1,0-1,-1 0,1 0,0 0,0 0,0 0,0-1,0 1,0-1,1 0,8 4,37 11,-33-12,-1 1,0 0,0 1,0 1,0 1,-1 0,0 0,0 1,-1 1,0 1,-1-1,0 2,0 0,7 10,-14-14,-5-5,1 1,0 0,0 0,1-1,-1 1,0-1,1 1,0-1,-1 0,1 0,0 1,0-1,0 0,1-1,-1 1,0 0,1-1,-1 1,1-1,-1 0,1 0,0 0,-1 0,1 0,0 0,0-1,0 0,-1 1,1-1,0 0,0 0,0-1,0 1,0 0,-1-1,1 0,2-1,7-7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0,'-19'15,"-2"9,8 0,10-3,7-6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0,'-8'33,"1"1,2-1,1 1,2 0,1 13,-5 56,5-94,-9 77,4 0,3 0,5 1,3 2,14 83,-20-169,1-1,0 1,-1 0,1-1,1 1,-1 0,0-1,1 1,-1-1,1 1,0-1,0 1,0-1,0 1,0-1,0 0,1 0,-1 1,1-1,0 0,-1 0,1-1,0 1,0 0,0-1,1 1,-1-1,0 1,0-1,1 0,-1 0,1 0,-1 0,1-1,-1 1,1-1,-1 1,1-1,0 0,-1 0,1 0,0-1,2 1,105-99,-76 63,145-125,-176 159,-1-1,0 0,1 1,0-1,-1 1,1 0,0 0,0 0,1 0,-1 0,0 1,0-1,1 1,-1 0,1 0,-1 0,1 1,0-1,-1 1,1 0,-1 0,1 0,0 1,-1-1,1 1,-1-1,1 1,-1 1,1-1,-1 0,0 1,0-1,1 1,-1 0,0 0,-1 1,1-1,0 0,0 2,4 10,0 1,-1 0,-1 0,0 0,-1 1,-1-1,0 1,-2 0,1 0,-2 0,0 0,-2 6,5 56,-3-77,0 0,-1 0,1 0,1 0,-1 0,0 0,0 0,0 0,0 0,1 0,-1 0,1 0,-1 0,0 0,1 0,0 0,-1-1,1 1,-1 0,1 0,0-1,0 1,-1 0,1-1,0 1,0-1,0 1,0-1,-1 1,1-1,0 0,0 1,0-1,0 0,0 0,0 0,0 1,0-1,0 0,0-1,0 1,0 0,0 0,0 0,0 0,0-1,0 1,16-4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35,'-69'52,"2"4,2 2,3 2,0 8,18 1,43-67,0-1,0 1,1-1,-1 1,1 0,-1-1,1 1,0 0,0 0,-1-1,1 1,0 0,1 0,-1-1,0 1,0 0,1-1,-1 1,1 0,-1-1,1 1,0 0,0-1,0 1,0-1,0 0,0 1,0-1,0 0,1 1,-1-1,0 0,1 0,-1 0,1 0,-1 0,1-1,-1 1,1 0,0-1,-1 1,1-1,0 1,10-2,-1 1,0-2,1 1,-1-1,0-1,0 0,0-1,0 0,-1-1,1 0,-1 0,0-1,-1 0,0-1,0 0,0-1,-1 0,0 0,0-1,1 2,158-164,-167 170,1 0,-1 0,0 0,0 0,1 0,-1 0,0 0,1 1,-1-1,1 0,0 0,-1 0,1 0,0 1,-1-1,1 0,0 0,0 1,-1-1,1 1,0-1,0 1,0-1,0 1,0-1,0 1,0 0,0 0,0-1,0 1,0 0,0 0,0 0,0 0,0 0,0 0,0 0,0 1,0-1,0 0,0 1,0-1,0 0,0 1,0-1,0 1,0-1,0 1,-1 0,1-1,0 1,0 0,-1 0,1 0,0-1,-1 1,1 1,-17 103,16-99,0 0,1 0,-1 0,1 0,0 0,1 0,-1 0,1-1,1 1,-1 0,1-1,-1 0,2 0,-1 0,0 0,1 0,0 0,0-1,1 0,-1 0,1 0,0-1,0 1,0-1,0 0,0 0,1-1,0 0,-1 0,1 0,0-1,0 1,0-2,0 1,0 0,0-1,0 0,0-1,0 1,0-1,0 0,2-1,10-9,-1 0,0-1,0 0,-1-2,0 0,-2 0,1-2,-2 0,0 0,1-5,-2 7,156-205,-168 217,1 0,-1 1,1-1,0 0,0 1,0-1,-1 1,2-1,-1 1,0-1,0 1,0-1,1 1,-1 0,0 0,1 0,-1 0,1 0,0 0,-1 0,1 0,0 1,-1-1,1 1,0-1,0 1,0 0,-1 0,1-1,0 1,0 0,0 1,0-1,-1 0,1 1,0-1,0 1,-1-1,1 1,0 0,-1-1,1 1,0 0,-1 0,1 0,-1 1,0-1,1 0,-1 0,0 1,0-1,0 1,0-1,0 1,0-1,0 1,0 0,0 1,3 17,-1 0,-1 0,0 0,-2 0,0 0,-1 0,-3 14,4-27,0 1,-1 0,1-1,-2 1,1-1,-1 0,0 1,0-1,-1 0,0 0,0 0,-1-1,0 1,0-1,0 0,-1 0,0 0,0 0,0-1,-1 0,0 0,0-1,0 1,-1-2,1 1,-1 0,0-1,-1 0,9-4,-1 1,1 0,-1-1,0 1,1-1,-1 1,0-1,0 1,1-1,-1 1,0-1,0 1,0-1,1 1,-1-1,0 1,0-1,0 1,0-1,0 1,0-1,0 1,0-1,0 1,0-1,-1 1,1-1,0 1,0-1,0 1,-1-1,1 1,0-1,-1 1,1-1,0 1,-1 0,1-1,0 1,-1 0,1-1,-1 1,1 0,15-2,0 1,0 0,0 2,0 0,0 0,-1 1,1 1,0 1,-1 0,11 4,0 0,-7-3,1 0,0-1,1-1,-1-1,1-1,-1 0,0-1,1-2,-1 0,1 0,12-5,-14 0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1 556,'39'-8,"-1"-2,0-2,-1-1,0-2,-1-1,-1-2,-1-2,0-1,-2-1,0-2,-2-1,0-2,-2-1,-1-1,-1-1,-2-1,6-12,2-45,-31 86,-1-1,1 0,-1 1,1-1,-1 0,0 0,0 1,-1-1,1 0,0 0,-1 1,1-1,-1 0,0 1,0-1,0 0,-1 1,1-1,0 1,-1 0,0 0,1-1,-1 1,0 0,0 0,0 1,0-1,-1 0,1 1,0-1,-2 0,-2 2,0 0,0 1,0-1,0 1,0 1,0-1,0 1,0 0,0 0,1 0,-1 1,1 0,0 0,0 1,0-1,0 1,0 0,1 1,0-1,0 1,0-1,0 1,1 0,-1 2,0-4,1 0,0 1,1-1,-1 0,0 1,1 0,0 0,0-1,0 1,0 0,1 1,-1-1,1 0,0 0,1 1,-1-1,1 0,-1 1,1-1,1 0,-1 1,1-1,-1 0,1 1,0-1,1 0,-1 0,1 0,0 0,0 0,0 0,0 0,1-1,-1 1,1-1,0 0,0 0,0 0,1 0,-1 0,1-1,0 1,0-1,17 3,-1 0,0-2,1-1,0 0,-1-1,1-2,0 0,15-3,14-8,38 2,-87 11,1 1,-1-1,0 1,1 0,-1-1,0 1,0 0,0 0,0 0,0 0,0 0,-1 0,1 0,-1 0,1 1,-1-1,0 0,0 0,0 0,0 0,0 0,-1 1,1-1,0 0,-1 0,0 0,1 0,-1 0,0 0,0 0,0 0,-1-1,1 1,0 0,-1 0,2-1,-84 173,84-172,-1-1,1 0,-1 0,1 1,0-1,0 0,-1 1,1-1,0 1,0-1,1 0,-1 1,0-1,0 0,1 1,-1-1,0 0,1 1,-1-1,1 0,0 0,0 0,-1 1,1-1,0 0,0 0,0 0,0 0,0-1,0 1,0 0,0 0,0 0,2 0,9-1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57 588,'-7'9,"1"1,0 0,0-1,1 2,0-1,1 1,0-1,0 1,1 0,1 1,0-1,1 0,0 1,0-1,1 1,1-1,0 0,0 1,4 10,-4-20,0 0,1 0,-1 0,1 0,0 0,-1 0,1-1,0 1,0 0,0-1,0 0,0 1,1-1,-1 0,0 0,1 0,-1 0,0-1,1 1,-1 0,1-1,-1 0,1 0,-1 0,1 0,-1 0,1 0,-1-1,1 1,-1-1,1 1,-1-1,0 0,2-1,73-47,-68 42,-1-1,0 0,0-1,-1 0,0 0,-1-1,0 0,-1 0,0 0,0 0,-1-1,0 0,-1 0,0 0,-1 0,0-1,-1 1,-1 0,1-1,-2 1,1-1,-2 1,1-1,-2 1,-1-6,0 13,1 1,-1-1,0 0,0 1,-1 0,1 0,-1 0,0 1,1 0,-1 0,0 0,0 0,-1 1,1-1,0 1,0 1,-1-1,1 1,0 0,-1 0,1 0,0 1,0 0,-1 0,1 0,0 1,0 0,0 0,0 0,0 0,1 1,-1 0,1 0,0 0,-1 1,2-1,-1 1,0 0,-1 1,3-3,1-1,-1 1,0-1,0 1,1-1,-1 1,1 0,0 0,-1 0,1 0,0 0,0 0,0 0,0 0,1 1,-1-1,1 0,-1 0,1 1,0-1,-1 0,1 1,1-1,-1 0,0 1,0-1,1 0,-1 0,1 1,0-1,0 0,0 0,0 0,0 0,0 0,1 0,-1 0,0 0,1-1,0 1,-1 0,1-1,0 1,0-1,0 0,0 0,0 0,0 0,0 0,0 0,1 0,-1-1,0 1,0-1,2 1,22 0,1-1,-1 0,1-3,-1 0,1-1,-1-2,-1 0,1-2,-1-1,0-1,-1-1,-1-1,1-1,-2-1,1-2,4 1,0 0,0-1,-2-2,0 0,-1-2,0-1,-2 0,-1-2,0-1,-2 0,8-14,18-59,-44 94,0 0,0 0,0-1,-1 1,0 0,1 0,-1 0,0 0,0 0,-1-1,1 1,-1 0,0 0,1 0,-1 0,-1 0,1 0,0 0,-1 1,1-1,-1 0,0 1,0-1,0 1,0 0,0-1,-1 1,1 0,-1 0,1 1,-1-1,-1 0,1 0,-1 1,1 0,-1 0,1 0,-1 0,1 1,-1 0,0-1,1 1,-1 0,0 1,1-1,-1 1,0-1,1 1,-1 0,1 1,-1-1,1 1,0-1,0 1,-1 0,1 0,0 0,1 0,-1 1,0-1,0 2,-65 84,51-58,2 1,0 1,3 0,0 1,2 0,2 0,1 1,1 0,2 1,1-1,2 22,2-49,0 1,0 0,0-1,1 1,0-1,0 1,1-1,0 0,0 0,1 0,0 0,0-1,0 1,1-1,0 0,0-1,1 1,0-1,0 0,0 0,0-1,1 0,-1 0,1 0,0-1,0 0,1-1,-1 1,1-1,-1-1,1 1,0-1,3-1,8 1,1-1,-1-2,1 0,-1-1,0 0,0-2,0 0,-1-1,1-1,-2-1,1-1,-1 0,0-1,-1-1,0 0,29-24,-1-2,-2-1,-1-2,17-25,-29 26,-1-1,-3-1,-1-1,-1-1,-3-1,-2 0,7-28,-14 9,-11 62,0 0,0 0,0 0,0 0,0-1,0 1,-1 0,1 0,0 0,-1 0,1 0,-1 0,0 0,1 0,-1 0,0 0,1 0,-1 1,0-1,0 0,0 0,1 1,-1-1,0 0,0 1,0-1,0 1,0-1,-1 1,1 0,0-1,0 1,0 0,0 0,0 0,0 0,0 0,-1 0,1 0,0 0,0 0,0 1,0-1,0 0,0 1,0-1,0 1,0-1,0 1,0-1,0 1,0 0,0 0,-21 11,0 1,1 2,1 0,1 1,0 1,1 0,0 2,2 0,0 1,-1 4,13-19,-15 19,1 1,2 1,0 1,2 0,0 0,2 2,2-1,0 2,2-1,1 1,0 7,6-31,0 1,0-1,1 1,0 0,0-1,1 1,-1-1,1 1,1-1,-1 1,1-1,0 0,1 0,-1 0,1 0,1 0,-1-1,1 1,0-1,0 0,0 0,1 0,-1-1,1 1,1-1,-1 0,0-1,1 1,0-1,0 0,0-1,4 2,4 1,0-2,1 1,-1-2,1 0,-1 0,1-2,0 1,-1-2,1 0,-1-1,1-1,-1 0,0 0,0-2,0 0,0 0,1-2,10-4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1 673,'33'0,"-1"-3,1 0,-1-2,0-1,0-2,-1-1,0-1,11-7,-34 15,-1-1,0 1,0-2,0 1,0-1,-1 0,1 0,-1-1,0 0,-1 0,1-1,-1 1,0-1,0 0,0-1,-1 1,0-1,-1 0,1 0,-1 0,-1 0,1 0,-1-1,0 1,-1-1,0 0,0 1,-1-1,0 0,0 1,-1-6,-1 9,1 1,-1-1,0 1,0-1,0 1,-1 0,1-1,-1 1,0 1,0-1,0 0,0 1,0-1,0 1,-1 0,1 0,-1 0,0 1,0-1,1 1,-1 0,0 0,0 0,0 1,0-1,0 1,0 0,0 0,0 0,-2 1,-6 0,0 1,0 0,0 0,0 1,1 1,-1 0,1 0,0 1,-8 6,10-6,1 0,0 1,0 0,0 0,1 1,0 0,0 0,1 0,0 1,0 0,1 1,0-1,0 1,1 0,0 0,1 0,0 1,0-1,1 1,0 0,1-1,0 1,1 0,0 0,0 0,1 0,0-1,1 1,0 0,2 3,-1-8,0 0,0-1,1 1,-1-1,1 1,1-1,-1 0,0-1,1 1,0-1,0 0,0 0,0 0,0-1,1 0,-1 0,1 0,-1-1,1 0,0 0,0 0,4 0,128-12,-109 5,-1-3,0 0,-1-1,0-2,-1-1,0-1,-1-1,10-9,-10 7,-10 8,0-1,0-1,-1-1,0 0,-1 0,0-2,8-10,-21 22,0 1,1-1,-1 1,0-1,0 1,0-1,0 1,0-1,0 1,0-1,0 1,-1-1,1 1,-1-1,1 1,-1 0,1-1,-1 1,0 0,0-1,0 1,1 0,-1 0,0 0,-1-1,1 1,0 0,0 1,0-1,-1 0,1 0,0 0,-1 1,1-1,-1 1,1-1,-1 1,1 0,-1-1,1 1,-1 0,1 0,-1 0,1 0,-1 0,1 0,-1 1,1-1,-1 0,1 1,-1-1,1 1,0 0,-1-1,1 1,0 0,-2 1,-11 3,0 0,0 1,1 1,0 0,0 1,0 1,1 0,1 0,-1 1,1 1,1-1,0 2,1 0,0 0,1 0,0 1,1 1,-5 11,9-21,1 0,0 1,0-1,0 0,1 1,0-1,0 0,0 1,0 0,0-1,1 1,0-1,0 1,0 0,1-1,0 1,-1-1,2 1,-1-1,0 1,1-1,0 0,0 1,0-1,1 0,-1-1,1 1,0 0,0-1,0 1,0-1,1 0,0 0,-1 0,1-1,2 1,2 1,-1-1,1-1,1 0,-1 0,0 0,0-1,1 0,-1-1,1 0,-1 0,0-1,1 0,-1 0,0-1,0 0,0-1,0 1,7-5,128-82,-115 62,-2-1,0 0,-2-2,-1-1,-2-1,0-1,-3-1,-1 0,-1-1,-2-1,-2-1,-1 0,0-6,-8 29,0-1,-1 0,-1 0,0 0,-1 0,-1 0,0 0,-1 1,-1-6,2 16,0 0,0 0,0 0,0 0,-1 0,1 0,-1 0,0 0,-1 0,1 1,0-1,-1 1,0 0,0-1,0 1,0 1,-1-1,1 0,-1 1,1 0,-1 0,0 0,0 0,0 0,0 1,0 0,0 0,0 0,0 0,-1 1,1-1,0 1,-4 0,-4 4,0 0,0 0,0 1,0 1,0 0,1 0,0 1,1 1,0 0,0 0,0 1,1 0,1 1,-1 0,1 0,1 1,0 0,1 0,0 0,1 1,0 0,0 2,-2 1,0 0,1 0,1 1,1 0,0 0,1 0,0 0,2 1,0-1,1 1,0-1,1 0,1 1,1-1,0 0,1 0,1 0,1-1,0 1,0-1,2-1,0 1,0-1,2-1,0 1,0-2,1 1,0-2,1 1,1-2,4 4,-1-5,0 0,0-2,1 0,0 0,0-2,0 0,1-1,0 0,17 0,-8-3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1,'20'0,"10"0,5 0,2 0,-1 0,-1 0,-3 0,-1 0,-2 0,-5 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13 593,'-5'29,"-1"14,5 0,2-8</inkml:trace>
  <inkml:trace contextRef="#ctx0" brushRef="#br0" timeOffset="180.667">97 170,'0'33,"0"12</inkml:trace>
  <inkml:trace contextRef="#ctx0" brushRef="#br0" timeOffset="1100.658">1594 0,'-29'71,"3"1,3 1,3 1,3 0,-1 41,16-103,-3 23,1-1,2 1,2-1,1 1,2 8,13-8,-3-29</inkml:trace>
  <inkml:trace contextRef="#ctx0" brushRef="#br0" timeOffset="1348.697">1762 593,'0'34,"0"6,0-4</inkml:trace>
  <inkml:trace contextRef="#ctx0" brushRef="#br0" timeOffset="1588.252">1875 141,'0'0</inkml:trace>
  <inkml:trace contextRef="#ctx0" brushRef="#br0" timeOffset="2014.958">1988 706,'26'-15,"-1"-2,-1 0,0-2,-1-1,-2-1,0 0,-1-2,12-17,-32 38,0 1,1-1,-1 0,1 1,0-1,-1 1,1-1,0 1,0 0,0-1,0 1,0 0,1-1,-1 1,0 0,1 0,-1 0,0 0,1 0,-1 1,1-1,-1 0,1 1,0-1,-1 1,1-1,0 1,-1 0,1 0,0 0,-1 0,1 0,0 0,-1 0,1 0,0 1,-1-1,1 1,0-1,-1 1,1-1,-1 1,1 0,-1 0,0 0,1 0,-1 0,0 0,1 0,-1 1,0-1,0 0,0 1,0-1,19 40,-19-38,-1 1,1-1,0 1,0-1,0 1,0-1,0 0,1 0,0 1,-1-1,1 0,0 0,1-1,-1 1,0 0,1-1,0 0,-1 1,1-1,0 0,0 0,0-1,0 1,1-1,-1 1,0-1,1 0,-1 0,1 0,-1-1,1 1,-1-1,1 0,-1 0,1 0,0-1,-1 1,1-1,1 0,7-5,-1-1,0 0,-1-1,0 0,0 0,0-1,-1 0,-1-1,0 0,0 0,0-1,-2 0,1 0,-1 0,21-32,-26 43</inkml:trace>
  <inkml:trace contextRef="#ctx0" brushRef="#br0" timeOffset="2469.68">2779 537,'16'3,"0"-1,0 0,1-1,-1-1,0 0,1-1,-1-1,0 0,0-2,0 0,0 0,-1-1,1-1,-1-1,-1 0,1-1,-2-1,1 0,-1-1,9-7,-19 14,0 1,0-1,0 0,0 0,-1 0,1 0,-1 0,0-1,0 1,0-1,0 1,0-1,-1 0,0 1,1-1,-2 0,1 0,0 0,-1 0,0 0,0 0,0 0,0 0,0 0,-1 0,0 0,0 0,0 0,0 0,-1 1,1-1,-1 0,0 1,0-1,-1 1,1 0,-1 0,1 0,-1 0,0 0,0 0,0 1,0 0,-1-1,1 1,-1 0,1 1,-1-1,0 1,0-1,0 1,1 0,-1 1,-2-1,-6 1,-1 1,1 1,0 0,0 1,0 0,0 0,1 1,-1 1,1 0,0 1,1 0,-1 1,1 0,0 0,1 1,0 0,0 1,1 0,-7 9,10-12,1 1,0 0,0 0,0 0,1 1,0 0,0-1,1 1,0 0,0 0,1 0,0 0,1 1,-1-1,2 0,-1 0,1 0,0 0,1 0,0 0,0 0,1 0,0 0,0-1,1 1,-1-1,2 0,-1 0,1-1,0 1,1-1,3 3,3 3,1 0,1-1,0 0,0-2,1 1,1-2,-1 0,1-1,0 0,1-2,0 1,0-2,0-1,0 0,1-1,15 0,4-2,-4 0</inkml:trace>
  <inkml:trace contextRef="#ctx0" brushRef="#br0" timeOffset="532.717">267 818,'127'-224,"-98"190,-29 34,1-1,-1 1,1 0,0-1,-1 1,1 0,-1 0,1 0,-1 0,1-1,0 1,-1 0,1 0,0 0,-1 0,1 0,-1 1,1-1,0 0,-1 0,1 0,-1 0,1 1,-1-1,1 0,-1 1,1-1,-1 0,1 1,-1-1,1 1,-1-1,1 0,-1 1,0-1,1 1,-1-1,0 1,1 0,-1-1,0 1,0-1,1 1,-1-1,0 1,0 0,0-1,0 1,0 0,0-1,0 1,0-1,0 1,0 0,-1-1,1 1,0-1,0 1,0-1,-1 1,1 0,2 30,-3-25,0 0,0-1,1 1,0 0,0 0,0-1,1 1,0 0,0-1,1 1,-1-1,1 1,0-1,1 0,-1 1,1-1,0 0,1-1,-1 1,1-1,-1 1,1-1,1 0,-1-1,1 1,-1-1,1 0,0 0,4 2,-1-5,1 0,-1-1,0 0,1-1,-1 1,0-2,0 1,-1-1,1 0,0-1,-1 0,0 0,0 0,0-1,0 0,-1 0,0-1,0 0,0 0,-1-1,0 1,0-1,0 0,2-6,26-43,-21 30</inkml:trace>
  <inkml:trace contextRef="#ctx0" brushRef="#br0" timeOffset="786.744">1142 508,'-19'3,"1"2,0 0,0 0,0 2,1 0,0 1,1 1,0 1,0 0,1 1,0 1,1 0,0 1,1 0,0 1,-1 4,12-14,1-1,0 1,0 0,1 0,-1 0,1 0,0 0,0 0,0 0,0 0,1 0,-1 0,1 0,0-1,1 1,-1 0,0 0,1-1,0 1,0-1,0 1,0-1,1 0,-1 0,1 0,0 0,0 0,0-1,0 1,0-1,1 0,-1 0,1 0,-1-1,1 1,0-1,0 0,-1 1,1-2,0 1,0 0,0-1,0 0,0 0,0 0,0 0,1-1,11 1,-1 0,1-1,-1 0,0-2,0 1,0-2,0 0,0-1,-1 0,0-1,0-1,7-4,3-3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3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57,'-25'184,"22"198,-9-292,16-86,-2-12</inkml:trace>
  <inkml:trace contextRef="#ctx0" brushRef="#br0" timeOffset="252.531">1 396,'38'0,"22"-4,7-3,-5 1,-7 1,-8-3,-8-1,-5 2,-4 2,-2-4,-1 1,-5-4,-2 1,-4 1</inkml:trace>
  <inkml:trace contextRef="#ctx0" brushRef="#br0" timeOffset="652.288">621 1,'-22'68,"3"2,3 0,3 1,3 1,3 8,6-76,0 0,1 0,0-1,-1 1,1 0,1 0,-1 0,1-1,-1 1,1 0,0-1,0 1,1 0,-1-1,1 0,-1 1,1-1,0 0,1 0,-1 0,0 0,1 0,0 0,-1-1,1 1,0-1,0 0,1 0,-1 0,0 0,1-1,-1 1,1-1,-1 0,1 0,0 0,0 0,-1-1,1 0,3 1,5-3,0 0,-1 0,1-1,-1-1,0 0,0 0,0-1,-1 0,0-1,8-6,17-7,-34 18,1 0,-1 0,0 0,1 0,0 0,-1 1,1-1,-1 0,1 1,0 0,-1-1,1 1,0 0,0 0,-1 0,1 0,0 0,-1 0,1 0,0 1,-1-1,1 1,0-1,-1 1,1 0,-1-1,1 1,-1 0,1 0,-1 0,1 0,-1 0,0 1,0-1,0 0,0 1,0-1,0 0,0 1,0-1,0 1,0 0,-1-1,1 1,-1-1,1 1,-1 0,0-1,0 1,0 0,0 0,0 1,1 38,-1-36,-1 0,1 0,0 1,0-1,0 0,1 0,0 0,0 1,0-1,1 0,-1 0,1 0,0-1,1 1,1 3,33-4,-17-12</inkml:trace>
  <inkml:trace contextRef="#ctx0" brushRef="#br0" timeOffset="968.197">1073 594,'19'0,"1"-1,-1 0,1-2,-1 0,0-1,0-1,0-1,-1-1,1 0,-2-1,1-1,-1-1,3-3,-17 12,-1 0,0 0,1 0,-1 0,0-1,1 1,-1-1,0 0,0 0,0 1,-1-1,1 0,0-1,-1 1,1 0,-1 0,0-1,1 1,-1-1,0 1,-1-1,1 1,0-1,-1 1,0-1,1 0,-1 1,0-1,0 0,0 1,-1-1,1 0,-1 1,0-1,1 1,-1-1,0 1,0-1,-1 1,1-1,0 1,-1 0,1 0,-1 0,0 0,-2-2,-3 3,-1-1,0 1,0 1,0 0,0 0,0 0,0 1,0 0,1 1,-1 0,0 0,1 0,-1 1,1 0,0 1,0-1,0 1,1 1,-1-1,1 1,-3 3,4-6,1 1,-1-1,1 1,0 0,0 0,0 1,0-1,0 1,1 0,-1 0,1 0,0 0,0 0,1 1,-1 0,1-1,0 1,0 0,1 0,-1 0,1 0,0 0,1 0,-1 0,1 1,0-1,0 0,1 0,-1 0,1 1,0-1,1 0,-1 0,1-1,0 1,1 1,4 1,0-1,1 1,0-1,1-1,-1 0,1 0,0 0,1-1,-1-1,1 0,-1 0,1 0,0-1,0-1,0 0,0 0,0-1,0 0,0-1,0 0,0-1,2 0,-6 2,19-1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170 726,'-1'-2,"-1"0,1 0,-1 1,0-1,1 1,-1-1,0 1,0-1,0 1,0 0,0 0,0 0,0 0,0 0,0 1,-1-1,1 1,0-1,0 1,-1 0,1 0,0 0,-1 0,1 0,0 1,0-1,-1 0,1 1,0 0,0 0,0 0,0-1,-1 2,-4 3,-1 1,1 0,1 1,-1 0,1 0,0 0,0 0,1 1,0 0,0 1,1-1,0 1,1-1,0 1,0 0,1 0,0 1,0 5,0-10,1-1,-1 1,1-1,0 1,1-1,-1 1,1 0,0-1,0 1,0 0,0-1,1 1,0 0,0-1,1 1,-1-1,1 0,0 1,0-1,0 0,0 0,1 0,0 0,0-1,0 1,0-1,0 0,1 0,-1 0,1 0,0 0,0-1,0 0,0 1,1-2,-1 1,0 0,4 0,0-1,0-1,0 1,0-1,1-1,-1 0,0 0,0 0,0-1,0 0,-1-1,1 0,-1 0,1 0,-1-1,0 0,0-1,-1 1,1-1,-1-1,0 1,0-1,-1 0,5-7,6-8,-1-1,-1-1,-1 0,-1-1,-2 0,7-20,-8 21,-2-1,0-1,-1 1,-2-1,-1 0,0-1,-2 1,-1 0,-1-1,-3-18,-77-417,73 499,-3 32,4 1,2 0,3 0,4-1,3 1,2 0,4-1,5 8,-8-49,2-1,2 0,0 0,2-1,1 0,1-1,1-1,1-1,1-1,2 0,14 12,-34-34,-1 0,0 0,1 0,0 0,-1 0,1 0,-1-1,1 1,0 0,0-1,-1 1,1 0,0-1,0 1,0-1,0 1,0-1,0 0,0 1,0-1,-1 0,1 1,0-1,0 0,1 0,-1 0,0 0,0 0,0 0,0 0,0-1,0 1,-1 0,1 0,0-1,0 1,0-1,0 1,0-1,0 1,0-1,-1 1,1-1,0 0,0 0,-1 1,1-1,0 0,-1 0,1 0,-1 0,1 1,-1-1,1-1,3-13</inkml:trace>
  <inkml:trace contextRef="#ctx0" brushRef="#br0" timeOffset="449.652">763 640,'-9'18,"0"1,2 0,0 0,1 0,1 1,1-1,1 1,1 0,0 1,1-1,2 13,-1-30,0 0,1 0,-1 0,1 0,-1 0,1 0,0-1,0 1,0 0,0-1,0 1,1 0,0-1,-1 1,1-1,0 0,0 0,0 0,0 0,0 0,1 0,-1 0,1-1,-1 1,1-1,-1 0,1 1,0-1,0-1,0 1,-1 0,1-1,0 1,0-1,0 0,0 0,0 0,0 0,0-1,0 1,0-1,-1 0,1 1,0-1,0-1,-1 1,1 0,1-2,7-3,-1 0,0-1,0-1,-1 0,0 0,0-1,-1 0,0 0,0-1,-1 0,-1 0,0-1,0 0,-1 0,0 0,-1-1,0 0,1-11,-5 17,0 1,0-1,0 0,-1 0,0 0,-1 0,1 1,-1-1,0 1,0-1,-1 1,0 0,0 0,0 0,0 0,-1 0,0 1,0-1,0 1,0 0,-1 0,1 1,-1 0,0-1,0 1,-1 1,1-1,0 1,-1 0,0 0,1 1,-1 0,0 0,0 0,0 0,0 1,1 0,-1 1,-4 0,-9 4</inkml:trace>
  <inkml:trace contextRef="#ctx0" brushRef="#br0" timeOffset="4052.257">1185 584,'0'0,"0"0,0 1,-1-1,1 0,0 1,0-1,-1 0,1 1,0-1,0 0,0 1,0-1,0 1,0-1,0 0,0 1,0-1,0 0,0 1,0-1,0 1,0-1,0 0,0 1,0-1,0 1,0-1,0 0,1 1,-1-1,0 0,0 1,0-1,1 0,-1 0,0 1,0-1,1 0,-1 1,0-1,1 0,-1 0,0 0,1 1,-1-1,0 0,1 0,-1 0,1 0,-1 0,0 0,1 0,-1 0,0 0,1 0,-1 0,1 0,-1 0,0 0,1 0,-1 0,1 0,-1 0,0-1,1 1,-1 0,0 0,-5 39,4-38,-7 34,-7 71,15-103,1 0,-1 0,1 0,0 0,0-1,0 1,0 0,0-1,0 1,1-1,-1 1,1-1,0 0,0 0,0 1,0-1,0-1,0 1,0 0,1 0,-1-1,1 1,-1-1,1 0,-1 0,1 0,0 0,0 0,0-1,-1 1,1-1,0 0,0 0,2 0,6-1,0 0,-1-1,1-1,-1 1,0-2,0 0,0 0,0 0,0-1,-1-1,0 0,0 0,-1-1,0 0,0 0,0-1,-1 0,0 0,4-7,-2 5,25-38,-9 66,-23-14,0 1,0-1,0-1,0 1,0 0,0 0,1-1,0 0,0 1,0-1,0 0,0 0,0-1,1 1,-1-1,1 1,0-1,0 0,0-1,0 1,0-1,0 1,0-1,1-1,-1 1,0 0,1-1,-1 0,0 0,1 0,-1-1,0 0,1 1,-1-1,0-1,2 0,1-4,1 0,-1-1,0 0,0 0,-1-1,0 0,0 0,-1-1,0 1,-1-1,0 0,0 0,-1-1,0 1,0-1,-1 1,-1-1,1-8,3-2,-2 7</inkml:trace>
  <inkml:trace contextRef="#ctx0" brushRef="#br0" timeOffset="4464.491">1891 867,'138'-182,"-137"181,0-1,0 1,0-1,0 1,0-1,0 1,0-1,0 1,0 0,1 0,-1-1,1 1,-1 0,1 0,-1 0,1 1,-1-1,1 0,0 0,0 1,-1-1,1 1,0 0,0 0,0-1,-1 1,1 0,0 0,0 1,0-1,-1 0,1 1,0-1,0 1,-1-1,1 1,0 0,1 0,10 18,-11-14,0-1,0 0,1 0,-1-1,1 1,0 0,0-1,0 1,1-1,-1 0,1 0,-1-1,1 1,0-1,0 0,1 0,-1 0,0 0,1-1,-1 1,1-1,-1 0,1-1,-1 1,5-1,-1-2,1 1,-1-2,1 1,-1-1,0-1,0 1,0-1,-1-1,1 0,-1 0,0 0,0-1,-1 1,1-2,-1 1,-1-1,1 0,-1 0,-1 0,1-1,-1 0,0 0,-1 0,1-3,3-11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1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14,'-11'-3,"-1"0,0 0,0 1,0 1,-1 0,1 0,0 1,0 1,0 0,0 1,0 0,0 1,0 0,0 1,-9 4,10-4,1 0,0 1,1-1,-1 2,1 0,0 0,1 0,-1 1,1 0,1 1,-1 0,1 0,1 1,-1-1,1 2,1-1,0 0,0 1,1 0,0 0,1 1,0-1,1 1,0-1,0 1,1 0,1 0,0 5,0-13,1 1,-1-1,1 1,0-1,0 0,1 1,-1-1,1 0,-1 0,1 0,0 0,0 0,1 0,-1 0,0-1,1 1,0-1,-1 0,1 1,0-1,0-1,1 1,-1 0,0-1,0 0,1 1,-1-1,1-1,-1 1,1 0,1-1,113-10,-90-2,0-1,-1-1,0-1,-1-2,-1 0,-1-2,0-1,-1 0,-2-2,0-1,4-7,-25 30,0 1,0 0,-1-1,1 1,0 0,0-1,0 1,0 0,0 0,0-1,0 1,0 0,0-1,1 1,-1 0,0-1,0 1,1 0,-1-1,0 1,1-1,-1 1,0 0,1-1,-1 1,1-1,-1 1,1-1,-1 1,1-1,0 0,-1 1,1-1,-1 0,1 1,0-1,-1 0,1 0,0 0,-1 1,1-1,0 0,-1 0,1 0,0 0,0 0,-1 0,1 0,0-1,-1 1,1 0,0 0,-1 0,1-1,0 1,-1 0,1-1,-1 1,1 0,-1-1,1 1,0-1,2 21,1-10,0 1,1 0,1-1,0 0,0 0,1-1,0 0,0 0,1 0,1-1,-1 0,1-1,1 0,-1 0,1-1,0 0,0-1,1 0,0-1,0 0,0-1,0 0,1 0,-1-1,1-1,5 0,8 1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3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280 453,'-19'5,"1"1,-1 1,1 0,0 1,1 1,0 1,0 0,1 2,1-1,0 2,0 0,1 1,9-11,1 0,0 0,-1 0,2 0,-1 1,0-1,1 1,-1 0,1 0,0 0,0 1,1-1,-1 1,1-1,0 1,0 0,1 0,0 0,-1 0,2 0,-1 0,0 0,1 0,0 0,0 1,1-1,-1 0,1 0,0 0,1 0,-1 0,1 0,0-1,0 1,1 0,-1-1,1 0,0 1,0-1,1 1,4 0,-1-1,1 0,0 0,1-1,-1 1,0-2,1 1,0-1,-1-1,1 0,0 0,0-1,0 1,0-2,0 0,-1 0,1 0,0-1,4-2,7-2,0 0,0-2,0-1,-1 0,-1-1,0-1,12-9,-5 0,0 0,-1-2,-1 0,-1-2,-2 0,0-1,-1-1,-2-1,-1-1,-1 0,-1-1,-1-1,-1-2,-7 12,0 0,-2-1,0 1,-1-1,-1 1,-1-1,-1 1,-3-17,4 30,-1 0,-1 0,1 0,-1 0,0 0,-1 0,1 0,-2 1,1-1,-1 1,1 0,-2 0,1 0,-1 1,0-1,0 1,0 0,-1 1,1-1,-1 1,-1 0,1 1,0-1,-1 1,0 0,0 1,1 1,0 0,-1 0,1 1,0 0,-1 0,1 0,0 1,-1 0,1 0,0 1,0 0,0 0,0 0,0 1,0 0,1 0,-1 0,1 1,0-1,0 2,-4 3,-3 2,1 2,0-1,1 2,0-1,1 1,0 1,2-1,-3 7,2-1,1 0,1 1,0 0,2 0,0 0,2 0,0 1,1-1,1 1,1-1,1 0,3 17,-2-23,1 0,1 0,-1 0,2-1,0 1,1-1,0-1,1 1,0-1,1-1,0 0,1 0,1-1,-1 0,1 0,1-1,0-1,0 0,2 0,-2-4,1 0,-1-1,0-1,1 0,-1-1,1 0,0-1,-1 0,1-1,-1 0,1-1,-1-1,0 0,0 0,0-2,0 1,0-1,-1-1,0 0,0-1,-1 0,1 0,-2-1,1 0,3-5,61-75,-70 140,-3-47,0 0,0-1,1 1,0 0,-1-1,2 1,-1-1,1 1,-1-1,1 0,0 0,1-1,-1 1,1 0,-1-1,1 0,0 0,0 0,1-1,-1 1,1-1,-1 0,1 0,-1-1,1 1,0-1,0 0,0 0,0-1,0 1,0-1,3 0,8 0,0-1,-1 0,1-1,-1 0,0-1,1-1,-1-1,-1 0,1-1,-1 0,0-1,0-1,-1 0,0-1,-1 0,2-3,114-80,-126 91,-1 0,0 1,1-1,-1 1,0-1,1 1,-1-1,0 1,1 0,-1 0,1 0,-1 0,1 0,-1 0,1 0,-1 0,0 1,1-1,-1 0,1 1,-1-1,0 1,0 0,1-1,-1 1,0 0,0 0,0 0,0 0,0 0,0 0,0 0,0 0,0 0,0 0,0 1,-1-1,1 0,-1 1,1-1,-1 0,1 1,-1-1,0 1,1-1,-1 2,4 75,-4-69,1-3,-1 0,0 0,0 0,-1 0,1 0,-2 0,1-1,0 1,-1 0,0-1,0 1,-1-1,0 1,0-1,0 0,0 0,-1-1,0 1,0-1,0 1,0-1,-1 0,0-1,1 1,-1-1,-1 0,1 0,0-1,-6 2,12-4,0-1,-1 1,1-1,0 1,-1-1,1 0,-1 1,1-1,0 0,-1 1,0-1,1 0,-1 0,1 1,-1-1,0 0,0 0,0 0,1 0,-1 0,0 1,0-1,0 0,0 0,0 0,0 0,0 0,-1 1,1-1,0 0,0 0,-1 0,1 0,-1 1,1-1,0 0,-1 1,1-1,-1 0,0 1,1-1,-1 0,0 1,1-1,-1 1,0-1,1 1,-1-1,0 1,0 0,0-1,1 1,-1 0,0 0,0 0,0-1,0 1,0 0,1 0,-1 0,0 0,0 1,0-1,0 0,0 0,1 0,-1 1,0-1,0 0,0 1,13-9,1 1,-1 0,1 1,1 1,-1 0,1 1,0 0,0 1,0 0,1 1,-1 1,0 0,1 1,-1 1,0 0,14 3,116-7,-125-3,-1-1,1 0,-1-2,-1 0,0-1,0 0,-1-1,0-1,-1-1,9-10,-6 5,-1-2,-1 0,-1 0,-1-2,-1 0,-1 0,5-12,-13 25,0 0,-1 0,1 0,-2-1,1 1,-1-1,-1 1,0-1,0 0,-1 1,0-1,-1 0,0 1,0-1,-1 0,0 1,-1 0,0-1,-1 1,0 0,0 1,0-1,-1 1,-5-6,8 12,1 1,-1 0,1 0,-1 0,0 0,0 0,1 0,-1 0,0 1,0-1,0 1,0-1,0 1,0 0,0 0,0 0,0 0,0 0,0 0,0 0,0 1,0-1,1 1,-1-1,0 1,0 0,0 0,0-1,1 2,-1-1,0 0,1 0,-1 0,1 1,0-1,-1 1,1-1,0 1,0-1,0 1,-1 1,-37 75,-1 134,37-185,1 0,1 1,2-1,1 0,1 0,4 18,29 123,-21-133,-19-68,1 13</inkml:trace>
  <inkml:trace contextRef="#ctx0" brushRef="#br0" timeOffset="254.238">1578 256,'44'10,"32"2,14 0,-4-2,-7-3,-12-3,-7-2,-11-1,-7-1,-7 0,-4-1,-8 1</inkml:trace>
  <inkml:trace contextRef="#ctx0" brushRef="#br0" timeOffset="885.153">901 87,'-9'9,"-4"9,5 0,10-2,8-4,3-5</inkml:trace>
  <inkml:trace contextRef="#ctx0" brushRef="#br0" timeOffset="2167.337">2482 481,'-8'-3,"0"-1,0 1,0 1,-1 0,1 0,-1 1,1 0,-1 0,1 1,-1 0,0 0,1 1,-1 0,1 1,-1 0,1 0,0 1,0 0,0 0,0 1,0 0,1 0,0 1,0 0,0 0,0 1,1 0,0 0,0 0,1 1,-1 0,2 0,-1 0,1 1,0-1,0 1,1 0,0 0,1 1,-2 7,3 56,1-71,1 1,-1 0,0-1,1 1,0-1,-1 0,1 1,0-1,0 1,0-1,0 0,0 0,0 1,0-1,0 0,0 0,1 0,-1 0,0 0,1-1,-1 1,0 0,1-1,-1 1,1-1,-1 1,1-1,0 0,-1 1,1-1,-1 0,1 0,0 0,-1 0,1-1,-1 1,1 0,-1-1,1 1,-1-1,1 1,0-1,11-5,-1-1,1 1,-1-2,-1 0,1 0,-1-1,-1-1,0 0,0 0,-1-1,0 0,-1 0,0-1,-1 0,0-1,0-1,32-48,-38 61,-1 0,1-1,-1 1,1 0,0-1,0 1,0 0,0 0,0 0,0 0,0-1,0 2,0-1,0 0,1 0,-1 0,0 0,0 1,1-1,-1 1,1-1,-1 1,1-1,-1 1,0 0,1 0,-1 0,1 0,-1 0,1 0,-1 0,1 0,-1 1,1-1,-1 0,1 1,-1-1,0 1,1 0,-1-1,0 1,1 0,-1 0,0 0,0 0,0 0,0 0,0 0,40 69,-34-56,-1-2,0 0,0 0,2-1,-1 0,1-1,1 0,0 0,8 6,-14-13,0-1,0 1,1-1,-1 0,1 0,-1 0,1-1,0 1,-1-1,1 0,0 0,0 0,0-1,0 1,0-1,0 0,0 0,0 0,0-1,0 0,0 1,0-1,-1 0,1-1,0 1,0-1,-1 0,1 0,-1 0,3-2,108-119,-102 109,107-105,-118 118,0-1,0 1,0 0,0 0,0 0,1 0,-1 0,0 1,1-1,-1 0,0 0,1 1,-1-1,1 1,-1 0,1-1,-1 1,1 0,-1 0,1 0,0 0,-1 0,1 0,-1 0,1 0,-1 1,1-1,-1 1,1-1,-1 1,1 0,-1-1,0 1,1 0,-1 0,0 0,0 0,0 0,0 0,0 0,0 0,0 1,0-1,0 0,0 1,0-1,-1 1,1-1,-1 0,1 1,-1-1,0 1,1 0,-1-1,0 1,0-1,0 1,0-1,0 1,-1-1,1 2,-8 44,6-41,0-1,0 0,0 1,1 0,0-1,0 1,0 0,1-1,0 1,0 0,0 0,1-1,0 1,0 0,0-1,1 1,0-1,0 0,0 1,1-1,0 0,0 0,0-1,2 3,-1-6,1 0,-1 0,1 0,0-1,-1 1,1-1,0 0,0-1,-1 1,1-1,-1 0,1 0,-1 0,1-1,-1 1,1-1,-1 0,0-1,0 1,0-1,-1 1,1-1,2-3,-5 5,35-22,-18 9,1 2,0 0,1 1,0 0,1 2,0 1,0 0,11-1,-30 9,1 0,0 0,0 1,-1-1,1 1,0-1,0 1,-1 0,1 0,-1 0,1 0,-1 1,1-1,-1 0,0 1,0 0,0 0,0-1,0 1,0 1,0-1,-1 0,1 0,-1 1,1-1,-1 0,0 1,0-1,0 1,0 0,0-1,-1 1,1 0,-1 0,0-1,0 1,0 0,0 0,0-1,-1 1,1 0,16 54,8-45,-12-12</inkml:trace>
  <inkml:trace contextRef="#ctx0" brushRef="#br0" timeOffset="2550.125">4034 340,'-19'7,"1"0,0 1,0 1,1 1,0 0,1 2,0-1,0 2,2 0,0 1,0 1,1 0,1 0,-10 16,21-27,-1-1,1 1,0 0,0 0,1 0,-1-1,1 1,0 0,-1 0,2 0,-1 0,0 0,1 0,0 0,0-1,0 1,0 0,1-1,-1 1,1-1,0 1,0-1,0 0,1 1,-1-1,1-1,0 1,-1 0,1-1,1 1,-1-1,0 0,0 0,1 0,0 0,5 3,0-1,0 0,0 0,0-1,0 0,1-1,-1 0,1 0,0-1,0 0,0-1,-1 0,9-2,-3-1,0-2,0 0,-1 0,1-2,-1 0,-1 0,1-1,4-4,0 0</inkml:trace>
  <inkml:trace contextRef="#ctx0" brushRef="#br0" timeOffset="2916.547">4204 594,'18'6,"0"-2,0 0,1-1,0-1,-1-1,1-1,0 0,0-1,-1-1,1-1,-1-1,1 0,-1-2,0 0,-1-1,0 0,0-1,4-4,-15 8,0-1,0 0,-1-1,1 1,-1-1,0 0,-1 0,0 0,0-1,0 0,0 1,-1-1,0-1,-1 1,0 0,0-1,0 1,-1-1,0 1,-1-1,0 0,0 1,0-1,-1 0,-1-5,1 11,0 0,-1-1,1 1,0 0,-1 0,1 1,-1-1,0 0,0 0,0 1,1-1,-1 1,-1-1,1 1,0 0,0 0,0 0,-1 0,1 0,0 1,-1-1,1 1,-1-1,1 1,-1 0,1 0,-1 0,1 0,0 1,-1-1,1 1,-1-1,1 1,0 0,-1 0,-1 1,-82 42,75-37,0 2,0-1,1 1,0 1,0 0,1 0,1 1,0 0,0 0,1 1,1 0,0 0,0 1,1 0,1 0,0 0,1 0,1 0,0 1,0 0,1-1,1 1,0 0,1-1,1 1,0-1,1 1,0-1,1 0,1 3,0-8,1-1,-1 1,1-1,0 0,1-1,-1 0,1 0,1 0,-1-1,1 1,0-2,0 1,0-1,1-1,0 0,-1 0,1 0,2-1,165 13,-116-17,-35 2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1 808,'30'-1,"-1"0,1-2,-1-1,1-1,-1-2,-1-1,1-1,-1-1,-1-2,0 0,-1-2,0-1,-1-1,7-7,-1-2,-1-2,-2 0,0-2,-2-2,-1 0,-2-1,-1-2,-2 0,4-9,-16 28,0 0,-1 0,-1-1,0 0,-1 0,-1 0,0-1,-1 1,-1-1,-1 0,0 0,-1 1,-1-1,-1 0,0 0,-1 1,-3-8,5 20,-1 0,0 1,0-1,-1 1,1 0,-1 0,0 0,1 0,-1 1,-1-1,1 1,0-1,-1 1,1 0,-1 0,1 1,-1-1,0 1,0 0,0 0,1 0,-1 0,0 1,0-1,0 1,0 0,-1 0,1 1,1-1,-1 1,0 0,0 0,0 0,0 1,0-1,1 1,-1 0,1 0,-1 0,1 1,0-1,0 1,0-1,0 1,-2 3,-10 11,0 0,1 1,1 1,1 0,1 0,1 1,0 1,1-1,1 2,2-1,0 1,1 0,1 0,1 1,1-1,1 1,1 6,2-4,1-1,1 0,2 0,0 0,1-1,2 0,0 0,1-1,1 0,13 17,-21-32,1-1,0 0,-1 0,2 0,-1-1,1 0,0 0,0 0,0 0,0-1,1 1,0-1,0-1,0 1,1-1,-1 0,1-1,-1 0,2 1,7-5</inkml:trace>
  <inkml:trace contextRef="#ctx0" brushRef="#br0" timeOffset="354.848">1045 384,'19'5,"16"2,7-1,1-1,-2-2,-3 0,-3-7,-3-2,-2 0,-1 0,-1 3,-10 0,-8 7,-6 1</inkml:trace>
  <inkml:trace contextRef="#ctx0" brushRef="#br0" timeOffset="601.878">1017 638,'34'-5,"25"-1,7 0,-2-4,-8 0,-8 2,-7 2,-7 2,-8 2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8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27,'-3'-3,"-1"0,1 0,-1 1,1 0,-1 0,0 0,0 0,0 0,0 1,0 0,0 0,-1 0,1 0,0 1,0 0,-1-1,1 1,0 1,-1-1,1 1,0 0,0 0,0 0,-1 0,1 1,0-1,1 1,-1 0,0 1,1-1,-1 1,1-1,-1 1,1 0,0 1,-9 8,0 0,1 1,1 0,0 1,1 0,1 1,0 0,1 0,0 1,2-1,0 1,0 1,1-1,1 1,1-1,1 1,0 0,1 0,1-1,2 16,-2-26,0 1,0-1,1 0,0 0,0 0,1 0,-1 0,1 0,1-1,-1 1,1-1,0 0,0 0,0-1,1 1,0-1,0 0,0 0,0 0,0-1,1 1,0-2,-1 1,1 0,0-1,1 0,4 1,3 0,-1-1,1 0,-1 0,1-2,0 0,-1 0,1-1,0-1,-1 0,1-1,-1 0,11-5,1-1,0-1,-1-2,0 0,0-2,-2 0,1-2,-2 0,-1-2,0 0,-1-1,0-1,3-8,-18 24,-1-1,1 0,-1-1,-1 1,1 0,-1-1,0 0,0 1,0-1,-1 0,0 0,0 0,-1 0,1 0,-1 0,-1 0,1 0,-1 0,0 0,0 0,-1 0,0 1,0-1,0 0,-1 1,0 0,0-1,0 1,0 0,-1 1,0-1,0 0,0 1,-1 0,0 0,-6-4,0 0,-1 1,0 0,0 1,0 1,-1 0,0 0,0 1,-1 1,1 0,-1 1,1 1,-1 0,0 0,1 2,-10 0,-4 0</inkml:trace>
  <inkml:trace contextRef="#ctx0" brushRef="#br0" timeOffset="369.811">63 224,'122'-37,"-115"34,1-1,0 2,0-1,1 1,-1 0,1 1,-1 0,1 1,-1-1,1 1,-1 1,1 0,-1 0,0 1,1 0,-1 0,0 1,0 0,0 0,-1 1,1 0,-1 0,3 3,3 5,1-1,0-1,0 0,2-1,-1 0,1-1,0-1,0 0,1-2,0 0,11 2,12-13,-23 1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82,'-1'354,"-27"-141,27-175,1-29,1-27,-1 0</inkml:trace>
  <inkml:trace contextRef="#ctx0" brushRef="#br0" timeOffset="451.16">0 111,'28'-17,"0"2,0 2,2 0,-1 2,2 1,-1 2,1 1,8-1,-34 6,1 1,-1-1,1 1,0 0,-1 0,1 0,0 1,-1 0,1 0,0 1,-1-1,1 1,-1 1,1-1,-1 1,1-1,-1 2,0-1,0 1,0-1,0 1,0 1,-1-1,1 1,-1-1,0 1,0 1,0-1,-1 0,1 1,-1 0,0 0,-1 0,1 1,-1 2,0 1,-1-1,0 1,0-1,-1 1,0-1,-1 1,0-1,0 0,-1 1,0-1,0 0,-1 0,0 0,-1 0,0 0,0-1,-2 3,-98 119,-11-51,140-64,3-6,-2-2,0 2,0 1,0 1,-1 2,19 11,106 113,-149-135,-1 0,1 0,0 0,0 0,0 0,-1 0,1 0,0 0,0 0,0-1,1 1,-1 0,0-1,0 1,0-1,0 1,1-1,-1 1,0-1,1 0,-1 0,0 0,0 0,1 0,-1 0,0 0,1 0,-1 0,0 0,0-1,2 0,4-6</inkml:trace>
  <inkml:trace contextRef="#ctx0" brushRef="#br0" timeOffset="1069.509">1100 111,'-23'44,"-1"-2,-3 0,-1-1,-2-2,-1-1,-3-1,0-2,-3-2,-27 20,63-52,0 0,-1 0,1 0,0 0,0 0,0 0,0 1,0-1,0 0,0 1,0-1,0 0,1 1,-1-1,0 1,1-1,-1 1,1-1,0 1,0 0,-1-1,1 1,0 0,0-1,1 1,-1-1,0 1,0 0,1-1,-1 1,1-1,-1 1,1-1,0 1,0-1,-1 0,1 1,0-1,0 0,0 0,1 1,-1-1,0 0,0 0,1 0,-1-1,0 1,1 0,-1 0,1-1,-1 1,1-1,-1 1,1-1,0 0,-1 1,2-1,199 36,-4 7,-197-42,0 0,-1-1,1 1,0-1,0 1,0-1,0 0,0 1,0-1,-1 0,1 0,0 1,0-1,0 0,0 0,0 0,0 0,0 0,0 0,0-1,0 1,0 0,0 0,0-1,0 1,0-1,-1 1,1-1,0 1,0-1,0 1,-1-1,1 0,0 1,-1-1,1 0,0 1,-1-1,1 0,-1 0,1 0,-1 0,0 0,1 0,-1 1,0-1,0 0,1 0,-1 0,0 0,0 0,0 0,0 0,0 0,0 0,-1 0,1 0,0 0,0 0,-1 0,1 0,-77-128,60 89,2 0,2-1,1 0,0-16,-31-85,36 125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5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3160,'526'-29,"-191"18,201-18,-165 11,74 18,-176 2,193-13,-60-24,-114 7,-80 5,74 5,-86-8,-123 25,-88 7,-3 0</inkml:trace>
  <inkml:trace contextRef="#ctx0" brushRef="#br0" timeOffset="30304.081">4572 2793,'0'0</inkml:trace>
  <inkml:trace contextRef="#ctx0" brushRef="#br0" timeOffset="36639.416">4600 2906,'56'-17,"73"4,-129 12,0 0,0 0,0 0,0 0,0 0,0 0,0 0,0 0,-1 1,1-1,0 0,-1 0,1 0,-1 0,1 0,-1 1,1-1,-1 0,1 0,-1 1,0-1,1 0,-1 1,0-1,0 1,0-1,1 1,-1-1,0 1,0 0,0-1,0 1,0 0,0 0,0 0,0-1,0 1,1 0,-1 0,0 0,0 1,0-1,0 0,-4-2,-184-84,-3-4,-54-29,40-18,-94-32,179 102,94 55,1-2,1 0,0-2,1 0,-13-13,-31-43,-49-37,-129-10,97 26,-68-34,161 99,1-3,1-2,-36-30,66 45,-120-85,-32-20,-22 9,-123-96,197 131,-74-43,179 111,1-2,0 0,1-1,0 0,1-2,-5-7,-43-38,50 50</inkml:trace>
  <inkml:trace contextRef="#ctx0" brushRef="#br0" timeOffset="48978.862">1411 394,'-42'83,"36"-74,-91 108,-60 44,125-130,24-19</inkml:trace>
  <inkml:trace contextRef="#ctx0" brushRef="#br0" timeOffset="50196.471">3217 1523,'5'0,"-4"0,-1 5,-6 1,-2 5,-4 0,-5 4,-4 3,-4 4,-2 3,3 2,2-4,4-1,0-4,3 0,4 1,5-2</inkml:trace>
  <inkml:trace contextRef="#ctx0" brushRef="#br0" timeOffset="51701.653">3048 1748,'-5'0,"-1"5,-5 6,-1 7,-2-1,1 3,-3 1,2 4,-1-4,1 0,3-9,9-6,4-4</inkml:trace>
  <inkml:trace contextRef="#ctx0" brushRef="#br0" timeOffset="54734.06">1947 789,'25'-1,"0"-2,0-1,-1 0,1-2,-1-1,0-1,-1-1,0-2,0 0,-1-1,-1-1,4-3,0-2,-1-1,-1-1,-1-1,0-1,-2-1,-1-1,0 0,-2-1,-1-2,-14 23,0-1,0-1,0 1,-1 0,1 0,-2-1,1 1,0 0,-1-1,0 1,0-1,-1 1,1-1,-1 0,0 4,1 0,0 1,-1-1,1 0,-1 0,0 1,1-1,-1 1,0-1,0 0,0 1,0-1,-1 1,1 0,0-1,-1 1,1 0,0 0,-1 0,1 0,-1 0,0 0,1 0,-1 1,0-1,1 0,-1 1,0 0,0-1,0 1,1 0,-1 0,0 0,0 0,0 0,0 0,1 1,-1-1,0 1,0-1,1 1,-3 0,-6 4,1 1,-1-1,1 2,0-1,1 1,-1 0,2 1,-1 0,1 1,0-1,0 1,0 2,2 1,1 0,-1 1,2 0,0 0,0 0,1 1,1-1,0 0,1 1,1-1,0 0,0 1,2-1,2 9,36 114,-43-118</inkml:trace>
  <inkml:trace contextRef="#ctx0" brushRef="#br0" timeOffset="56051.658">2709 789,'77'48,"51"26,69 52,-118-73,-117-141,32 72,2-1,0 0,1 1,1-1,1 0,0 0,1-11,-6 47,-1-1,0-1,-1 1,-2-1,1 0,-2-1,0 0,-4 2,10-10,-47 60,53-68,0 1,0-1,-1 1,1-1,0 1,0-1,0 0,0 1,0-1,-1 0,1 0,0 1,0-1,0 0,0 0,0 0,0 0,0 0,0 0,0 0,0-1,-1 1,1 0,0-1,0 1,0 0,0-1,0 1,-1-1,1 1,0-1,0 1,-1-1,1 0,0 1,-1-1,1 0,-1 1,1-1,0-1,0 1,173-110,-155 99,-4 0</inkml:trace>
  <inkml:trace contextRef="#ctx0" brushRef="#br0" timeOffset="58161.638">2116 366,'0'1,"-1"0,0 0,0-1,0 1,0 0,0 0,0-1,0 1,0-1,0 1,-1-1,1 1,0-1,0 0,0 1,-1-1,1 0,0 0,0 0,-1 0,1 0,0 0,0 0,-1-1,1 1,0 0,0-1,0 1,0-1,-1 1,1-1,0 1,0-1,0 0,0 0,0 1,0-1,1 0,-1 0,0 0,0 0,1 0,-1 0,0-1,0 2,-216-156,98 82,118 72,0 0,1 1,-1-1,1 0,0 0,-1 0,1 1,0-1,0 0,0 0,0 0,0 0,1 1,-1-1,1 0,-1 0,1 0,-1 1,1-1,0 0,0 1,0-1,0 1,0-1,0 1,0-1,1 1,-1 0,0 0,1-1,-1 1,1 0,0 0,-1 1,1-1,0 0,-1 0,1 1,0-1,0 1,-1 0,2-1,8-7,47-53,-58 61,0 0,0 1,0-1,0 1,0-1,0 0,0 1,1-1,-1 0,0 1,0-1,0 0,1 1,-1-1,0 0,1 1,-1-1,0 0,0 0,1 1,-1-1,1 0,-1 0,0 0,1 0,-1 1,0-1,1 0,-1 0,1 0,-1 0,0 0,1 0,-1 0,1 0,-1 0,0 0,1 0,-1 0,1 0,-1-1,0 1,1 0,-1 0,0 0,1 0,-1-1,0 1,1 0,-1 0,0-1,1 1,-1 0,0-1,0 1,1 0,-1-1,0 1,0-1,-7 44,5-34,-19 132,-7 46,28-187,0 0,0-1,-1 1,1 0,0-1,0 1,0 0,0 0,-1-1,1 1,0 0,0 0,-1-1,1 1,0 0,0 0,-1 0,1 0,0 0,0-1,-1 1,1 0,0 0,-1 0,1 0,0 0,-1 0,1 0,0 0,-1 0,1 0,0 0,-1 0,1 0,0 0,0 0,-1 0,1 1,0-1,-1 0,1 0,0 0,0 0,-1 0,1 1,0-1,0 0,-1 0,1 1,0-1,0 0,0 0,0 1,-1-1,1 0,0 1,0-1,0 0,-11-40,8 26,-12-60,13 61,1-1,-2 1,0 0,0 0,-2 0,1 0,-2 1,1-1,-2 1,-6-9,1 8</inkml:trace>
  <inkml:trace contextRef="#ctx0" brushRef="#br0" timeOffset="68636.517">1213 705,'0'0,"1"-1,-1 1,1 0,-1-1,1 1,-1 0,1-1,-1 1,1 0,-1 0,1-1,-1 1,1 0,-1 0,1 0,-1 0,1 0,0 0,-1 0,1 0,-1 0,1 0,-1 0,1 0,0 0,-1 1,1-1,-1 0,1 0,-1 1,1-1,-1 0,1 1,-1-1,1 0,-1 1,0-1,1 1,-1-1,0 0,1 1,-1-1,0 1,1-1,-1 1,0-1,0 1,0 0,0-1,1 1,-1-1,0 1,0-1,0 1,0 0,0-1,0 1,0-1,-1 1,7 40,-6-41,29 259,0-34,-13-44,-5-2,-10-60,-1-115,1 0,-1 0,1 0,0 0,0 0,0 0,1 0,-1-1,1 1,0 0,0-1,0 1,0-1,1 0,0 0,-1 0,1 0,0-1,0 1,1-1,-1 1,0-1,1 0,-1 0,1-1,0 1,0-1,-1 0,1 0,0 0,0 0,0-1,0 1,0-1,0 0,0-1,0 1,3-1,193-4,-57-21,-118 24,0 2,0 1,0 1,0 2,-1 0,7 3,8-1,1-1,0-2,0-1,0-3,6-1,36 0,567 2,-625 0</inkml:trace>
  <inkml:trace contextRef="#ctx0" brushRef="#br0" timeOffset="71349.175">1016 1777,'-343'0,"148"27,150-25,33-2</inkml:trace>
  <inkml:trace contextRef="#ctx0" brushRef="#br0" timeOffset="72184.619">875 733,'-5'5,"-6"1,-6 0,-6-1,-2-2,-3-1,-1-1,-1 0,1-1,0 0,0-1,0 1,0 0,1 0,4-5,7-1</inkml:trace>
  <inkml:trace contextRef="#ctx0" brushRef="#br0" timeOffset="72818.55">564 422,'68'326,"-38"-119,-18-80,-5 1,-8 106,-2-69,4 61,19-91,-29-122,5-19</inkml:trace>
  <inkml:trace contextRef="#ctx0" brushRef="#br0" timeOffset="73168.399">846 1326,'-9'33,"-9"17,-5 4,-4-3,3-4,0-7,0-8,4-7,0-1,-1-1,3 1,0-4,3-1,-1 2,2 2,4 2,-1-4,1-5</inkml:trace>
  <inkml:trace contextRef="#ctx0" brushRef="#br0" timeOffset="73740.336">846 366,'-180'230,"70"-97,99-115,4-1</inkml:trace>
  <inkml:trace contextRef="#ctx0" brushRef="#br0" timeOffset="74536.352">0 761,'4'7,"0"0,0 1,-1-1,0 1,0 0,-1 0,0 0,0 0,-1 1,0-1,-1 0,0 1,0-1,-1 4,2 3,-2 443,6-411,-5-46,1 0,-1-1,0 1,0 0,1-1,-1 1,0 0,1-1,-1 1,1 0,-1-1,1 1,-1-1,1 1,-1-1,1 1,-1-1,1 1,0-1,-1 0,1 1,0-1,-1 0,1 0,0 1,0-1,-1 0,1 0,0 0,0 0,-1 0,1 0,0 0,0 0,-1 0,1 0,0 0,-1-1,1 1,0 0,0-1,-1 1,1 0,0-1,-1 1,1-1,-1 1,1-1,-1 1,1-1,-1 1,1-1,-1 1,1-1,-1 0,0 1,1-1,-1 0,0 1,113-137,-30 56,-83 81,1-1,0 0,0 1,-1-1,1 1,0-1,0 1,0 0,0-1,0 1,0 0,0 0,-1-1,1 1,0 0,0 0,0 0,0 0,0 0,0 1,0-1,0 0,0 0,0 0,0 1,0-1,-1 1,1-1,0 0,0 1,0 0,-1-1,1 1,0-1,0 1,-1 0,1-1,-1 1,1 0,-1 0,1 0,-1 0,1-1,-1 1,0 0,1 0,-1 0,0 0,0 0,0 0,1 0,-1 0,0 0,0 0,-1 0,13 57,1 75,5-67,-10-50</inkml:trace>
  <inkml:trace contextRef="#ctx0" brushRef="#br0" timeOffset="95061.991">3387 2793,'8'84,"-15"-111,8 3,1 0,1 0,1 0,1 0,1 1,1-1,1 2,2-1,0 1,1 1,6-9,-8 13,1 1,0-1,2 2,0 0,0 0,1 1,1 1,1 0,-1 1,2 0,14-7,-26 17,-1 0,1 1,0-1,0 1,0 0,0 0,0 0,0 0,0 1,0 0,0 0,0 0,0 0,0 1,0-1,0 1,0 0,0 0,0 1,0-1,-1 1,1 0,-1 0,1 0,-1 0,1 0,-1 1,0 0,0 0,0 0,-1 0,1 0,-1 0,0 1,0-1,0 1,0-1,0 1,-1 0,1 0,-1 0,0 0,-1 0,1 0,-1 0,1 0,-1 0,-1 4,-15 29,14-35,1 1,-1-1,1 0,-1 1,1-1,0 0,0 1,0 0,0-1,1 1,-1 0,0-1,1 1,0 0,0 0,0-1,0 1,0 0,1 0,-1-1,1 1,-1 0,1-1,2 2,0-1,-1 0,1 1,-1-1,0 1,0 0,0-1,-1 1,0 0,1 0,-1 0,0 0,-1 1,1-1,-1 0,0 0,0 0,0 0,-1 1,1-1,-1 0,0 0,0 0,0 0,-1 0,1 0,-1 0,0-1,0 1,-1-1,1 1,-1-1,1 0,-1 0,0 0,0 0,-1 0,1-1,0 0,-3 2,-9 0,0 0,0-1,0 0,0-1,-1-1,1 0,-1-1,1-1,-1 0,-2-2,10 0,0-1,0 0,0-1,0 0,1 0,0 0,0-1,0 0,1-1,0 1,0-1,1 0,-1-1,2 1,-1-1,1 0,0 0,1-1,-1 1,2-1,-1 0,1 1,0-9,-11-21,-20-29,23 49</inkml:trace>
  <inkml:trace contextRef="#ctx0" brushRef="#br0" timeOffset="96159.151">3781 2568,'-4'0,"-2"-5,-5-2,-5 1,-5 1,-4 1,-1 2,7 1,12 0,8 1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1:50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1,'14'4,"20"2,8 0,2-1,-1-1,-4-2,-3-1,-4-1,-2 0,-10 0,-10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255 112,'2'0,"0"0,0 0,-1 0,1 0,0 1,0-1,-1 0,1 1,0-1,-1 1,1-1,0 1,-1 0,1 0,-1 0,1 0,-1 0,0 0,1 0,-1 1,0-1,0 0,0 1,0-1,0 1,0-1,0 1,0-1,-1 1,1 0,0-1,-1 1,0 0,1-1,-1 2,25 117,-18-84,-2 0,-1 0,-2 0,-2 0,-2 19,1 7,-16 16,5-60</inkml:trace>
  <inkml:trace contextRef="#ctx0" brushRef="#br0" timeOffset="615.323">0 56,'167'-11,"69"-8,-148 6,-73 9,0 1,1 0,-1 2,1-1,0 2,-1 0,1 1,0 1,-1 0,7 3,0 1,-3-1</inkml:trace>
  <inkml:trace contextRef="#ctx0" brushRef="#br0" timeOffset="1051.819">622 508,'0'5,"0"11,0 7,0 5,0 3,0 0,0 0,0 0,0-1,0-6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1:50.9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49 480,'-2'2,"0"-1,0 0,0 1,0-1,0 1,1 0,-1 0,1 0,-1 0,1 0,0 0,0 0,0 0,0 0,0 0,0 1,1-1,-1 0,1 1,-1-1,1 2,-3 8,-2 0,2 1,0 0,0 1,1-1,1 0,0 1,1-1,0 1,1-1,1 1,2 9,2 13,-7-27,1 0,0 0,1 1,0-1,1 0,-1 0,2 0,-1 0,1 0,1-1,0 1,0-1,0 0,1 0,1 0,-1-1,1 0,0 0,1 0,-1-1,1 0,1 0,-1 0,1-1,0-1,4 3,-3-7,0-1,-1 0,1-1,0 0,-1 0,0-1,1 0,-1 0,-1-1,1 0,0 0,-1-1,0 0,0-1,0 1,-1-1,0 0,0-1,0 0,-1 0,0 0,3-6,143-202,-151 215,0 1,0-1,0 0,1 1,-1-1,0 1,0-1,1 0,-1 1,0-1,1 0,-1 1,0-1,1 0,-1 0,0 1,1-1,-1 0,0 0,1 0,-1 1,1-1,-1 0,1 0,-1 0,0 0,1 0,-1 0,1 0,-1 0,1 0,-1 0,1 0,-1 0,0 0,1 0,-1-1,1 1,-1 0,0 0,1 0,-1-1,1 1,-1 0,0 0,1-1,-1 1,0 0,1-1,-1 1,0 0,0-1,1 1,-1-1,0 1,0 0,0-1,0 1,1-1,-1 1,0 0,0-1,0 1,0-1,0 1,0-1,0 1,0-1,2 39,-2-33,0 10,1-1,1 0,0 0,1 0,0 0,1 0,1 0,0-1,1 0,1 0,0 0,0-1,7 7,-10-13,0 0,1-1,0 1,0-1,1-1,-1 1,1-1,0 0,0 0,0 0,1-1,-1 0,1 0,0-1,0 0,0 0,0-1,0 1,0-2,0 1,0-1,1 0,-1 0,0-1,0 0,0 0,0-1,0 0,3-2,0 0,0-1,-1 0,1-1,-1 0,-1 0,1-1,-1 0,0-1,-1 0,0 0,0 0,-1-1,0 0,2-4,66-150,-70 155,-1 0,0 0,-1-1,0 1,0-1,-1 1,0-1,0 0,-1 0,0 1,-1-1,0 0,0 1,-1-1,0-1,-5-2</inkml:trace>
  <inkml:trace contextRef="#ctx0" brushRef="#br0" timeOffset="1">1263 226,'-15'49,"2"0,2 1,3 0,2 1,2-1,2 34,-7 73,-12-51,13-88</inkml:trace>
  <inkml:trace contextRef="#ctx0" brushRef="#br0" timeOffset="2">1093 170,'39'-5,"0"2,0 2,0 1,0 2,0 2,0 2,16 5,-48-10,-1 0,1 1,-1 0,1 0,-1 0,0 1,0 0,0 0,-1 1,1 0,-1 0,0 0,0 1,0-1,0 1,-1 0,0 0,0 1,0-1,-1 1,0 0,0 0,0 0,-1 1,0-1,0 0,0 1,-1 0,0-1,0 1,-1-1,0 1,0 0,-1 0,0-1,0 4,-5 3,-1 0,1-1,-2 0,0 0,0-1,-1 0,-1 0,0-1,0 0,-1-1,0 0,0-1,-1 0,0-1,-1 0,0-1,0 0,0-1,0-1,-1 0,0-1,-13 2,28-4,-1-1,1 0,0 1,0 0,0-1,-1 1,1 0,0-1,-1 1,1 0,0-1,-1 1,1 0,-1 0,1 0,-1 0,0 0,1 0,-1 0,0-1,0 1,1 0,-1 0,0 0,0 0,0 0,0 0,0 0,0 0,-1 0,1 0,0 0,0 0,-1 0,1 0,-1 0,1 0,-1-1,1 1,-1 0,1 0,-1 0,0-1,1 1,-1 0,0-1,0 1,1-1,-1 1,0-1,0 1,0-1,0 1,0-1,0 0,1 0,-1 1,0-1,0 0,0 0,0 0,0 0,0 0,0 0,0 0,0 0,0-1,-1 1,158 97,4 51,-158-144,-4-3</inkml:trace>
  <inkml:trace contextRef="#ctx0" brushRef="#br0" timeOffset="3">2110 453,'-13'-3,"1"1,0 0,0 1,-1 1,1 0,-1 1,1 0,0 1,0 0,0 1,0 0,0 1,0 0,1 1,-7 4,16-9,0 1,0-1,0 1,0 0,-1-1,1 1,0 0,1 0,-1 0,0 1,0-1,0 0,1 1,-1-1,1 1,-1 0,1 0,-1-1,1 1,0 0,0 0,0 0,0 0,0 0,1 0,-1 0,1 1,-1-1,1 0,0 0,-1 0,1 1,0-1,1 0,-1 0,0 0,1 1,-1-1,1 0,0 0,-1 0,1 0,0 0,0 0,1 0,-1 0,0-1,1 1,-1 0,1-1,-1 1,2 0,157 57,-159-59,0 1,1-1,-1 1,0-1,0 1,1-1,-1 1,0 0,0-1,0 1,0 0,0 0,0 0,0 0,0 0,0 0,0 0,0 0,-1 0,1 0,0 1,-1-1,1 0,-1 0,1 1,-1-1,0 0,1 1,-1-1,0 0,0 1,0-1,0 1,0-1,-1 0,1 1,0-1,0 0,-1 1,1-1,-1 0,0 0,1 1,-1-1,0 0,1 0,-1 0,0 0,0 0,0 0,0 0,-59 44,-98 10,95-47,64-18,9 4</inkml:trace>
  <inkml:trace contextRef="#ctx0" brushRef="#br0" timeOffset="4">2278 622,'-14'19,"0"7,2-7,8-11,5-11,2-10,1-4</inkml:trace>
  <inkml:trace contextRef="#ctx0" brushRef="#br0" timeOffset="5">2250 86,'0'0</inkml:trace>
  <inkml:trace contextRef="#ctx0" brushRef="#br0" timeOffset="6">2504 650,'2'-5,"0"-3,0-1,0 1,1 1,1-1,-1 0,1 1,0-1,1 1,-1 1,2-1,-1 0,1 1,0 0,3-2,-7 8,0 0,0 0,0 0,0 0,0 0,0 1,0-1,0 1,0-1,0 1,0 0,-1-1,1 1,0 0,0 0,-1 1,1-1,0 0,-1 1,1-1,-1 0,0 1,1 0,-1-1,0 1,0 0,0 0,0-1,0 1,-1 0,1 0,0 0,-1 0,0 0,1 0,-1 0,0 0,0 0,0 0,0 0,0 0,-1 0,1 0,3 12,-3-11,1 0,-1 0,1 0,0 0,0 0,0 0,0 0,0 0,0-1,1 1,-1 0,1-1,0 1,0-1,0 0,0 0,0 1,0-1,1-1,-1 1,1 0,-1-1,1 1,0-1,0 0,-1 0,1 0,0 0,0 0,0 0,0-1,0 0,0 0,0 0,0 0,0 0,0 0,0-1,0 1,0-1,0 0,0 0,0 0,0 0,-1-1,1 1,1-1,4-6,0 1,-1-1,0-1,0 1,-1-1,0 0,-1 0,0-1,0 0,-1 0,0 0,-1 0,0-1,-1 1,0-1,0 0,-1 0,-1 0,1 1,-2-1,0 0,0-1,0 0</inkml:trace>
  <inkml:trace contextRef="#ctx0" brushRef="#br0" timeOffset="7">3125 791,'-5'-16,"1"1,1-1,0 0,1 0,1 0,0 0,1 0,1 0,1 0,0 0,1 0,1 0,1-4,3-3,0 1,2 0,0 1,1 0,1 1,1 0,1 1,1 0,1 1,0 1,1 1,1 0,0 1,1 1,1 0,0 2,14-6,-33 16,1 0,-1 0,1 0,-1 1,1-1,-1 1,1-1,0 1,0 0,0 0,0 0,0 0,0 0,0 0,0 0,1 1,-1-1,0 1,0 0,0-1,1 1,-1 0,0 0,0 1,1-1,-1 0,0 1,0-1,1 1,-1 0,0 0,0 0,0 0,0 0,0 0,-1 0,1 1,0-1,0 1,-1-1,1 1,-1 0,1-1,-1 1,0 0,0 0,0 0,0 0,0 0,1 2,-3 4,0 0,0-1,-1 1,0 0,0-1,-1 0,1 0,-2 0,1 0,-1 0,0 0,0-1,-1 0,0 0,0 0,-3 2,-37 57,45-63,0 0,0 1,0-1,0 0,0 0,0 0,1 0,-1 0,1 0,-1 0,1 0,0 0,0 0,0 0,0 0,0 0,0 0,0-1,1 1,-1 0,0-1,1 1,0-1,-1 0,1 1,0-1,0 0,0 0,0 0,-1 0,1-1,0 1,1 0,-1-1,0 0,0 1,0-1,0 0,0 0,0 0,0 0,2-1,37 17,-39-14,0 0,0 0,0 0,0 0,0 0,-1 0,1 1,-1-1,0 1,0-1,0 1,0-1,0 1,0-1,0 1,-1 0,0-1,1 1,-1 0,0 0,0-1,-1 1,1 0,0-1,-1 1,0 0,0-1,0 1,0-1,0 1,0-1,0 1,-1-1,1 0,-1 0,0 0,0 1,0-2,0 1,0 0,0 0,0-1,0 1,-1-1,1 0,-1 0,1 1,-1-2,1 1,-1 0,-1 0,-13 2,-1-1,1 0,0-1,-1-1,1-1,-1 0,1-2,0 1,0-2,0-1,0 0,1-1,-1 0,2-2,-1 0,-13-9,-94-41,99 47</inkml:trace>
  <inkml:trace contextRef="#ctx0" brushRef="#br0" timeOffset="8">3605 86,'29'23,"-1"1,-1 2,-2 1,0 1,-2 1,-1 1,-1 1,-2 1,6 16,-22-39,0 0,0 0,-2 0,1 0,-1 0,0 1,-1-1,0 1,-1-1,0 0,0 1,-1-1,0 0,0 0,-1 0,-1 0,1-1,-1 1,-1-1,0 0,0 0,0 0,-1-1,0 0,-1 0,1 0,-1-1,-1 0,1-1,-4 2,-31 24,-2-3,0-2,-2-2,-1-1,-12 1,25-11</inkml:trace>
  <inkml:trace contextRef="#ctx0" brushRef="#br0" timeOffset="9">1799 0,'-27'46,"2"2,3 0,1 1,3 1,1 1,3 1,-6 47,15-72,2 0,0 0,2 1,1-1,1 0,2 0,0 0,2 0,1 0,1-1,1 0,1 0,2-1,5 10,-10-27,-1 0,2 0,-1 0,1-1,0 0,0 0,1-1,0 0,0 0,1-1,-1 0,1 0,0-1,1 0,-1-1,1 0,-1 0,11 0,5 1</inkml:trace>
  <inkml:trace contextRef="#ctx0" brushRef="#br0" timeOffset="10">4367 199,'-77'88,"-3"-4,-4-3,-43 28,125-108,1-1,0 0,-1 1,1-1,-1 1,1-1,0 1,0-1,-1 1,1 0,0 0,0 0,0-1,0 1,0 0,0 0,0 1,0-1,0 0,0 0,0 0,1 1,-1-1,1 0,-1 1,1-1,-1 0,1 1,0-1,0 1,-1-1,1 1,0-1,0 0,1 1,-1-1,0 1,0-1,1 0,-1 1,1-1,-1 1,1-1,-1 0,1 0,0 1,0-1,0 0,0 0,-1 0,2 0,-1 0,0 0,0 0,0 0,0-1,0 1,1 0,-1-1,2 2,16 4,1 0,0 0,0-2,0-1,1 0,0-2,-1 0,1-1,20-3,5 1,229 1,-247-2,-33-12,-22-5,0-1,1-2,2-1,0 0,1-2,-8-14,-70-78,54 31,42 66</inkml:trace>
  <inkml:trace contextRef="#ctx0" brushRef="#br0" timeOffset="11">4819 113,'-23'38,"7"-16,1 0,2 1,0 1,1 0,1 1,2 0,0 1,2-1,0 2,2-1,1 1,1 12,2-34,0 0,0 0,1 0,-1 1,1-1,1 0,-1 0,1 0,0 0,0 0,0 0,1 0,0 0,0 0,0-1,0 1,1-1,0 1,0-1,0 0,0 0,1-1,-1 1,1 0,0-1,0 0,0 0,1 0,-1-1,3 2,7-3,-1-1,1 0,0 0,-1-1,1-1,-1-1,1 0,-1 0,0-1,0-1,-1 0,1-1,-1 0,0-1,-1 0,0-1,0-1,0 1,-1-2,0 1,-1-1,0-1,-1 0,2-3,-1 0,0-1,-1 0,0 0,-1 0,-1-1,-1 0,0 0,-1-1,-1 1,0-1,-1 0,-1 1,-1-1,-1-17,1 29,-1 0,0 0,0 0,0 0,-1 1,0-1,0 0,0 0,0 1,-1-1,1 1,-1 0,0 0,-1 0,1 0,-1 1,0-1,1 1,-2 0,1 0,0 0,0 1,-1-1,0 1,1 0,-1 0,0 1,0-1,-6 0,1 0,-1 0,1 1,-1 0,1 1,-1 0,0 1,1 0,-1 1,1 0,0 0,-1 1,0 1,-22 9</inkml:trace>
  <inkml:trace contextRef="#ctx0" brushRef="#br0" timeOffset="12">4565 453,'34'-20,"15"-5,5 0,-3 6,-4 10,-11 11,-7 6,-7 6,-4 0,0-1,2-4,3-3,1-2,3-3,0 0,-4-2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35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0,'14'5,"20"1,8 0,2-1,-1-2,-4-1,-3 0,-9-2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34 116,'5'-115,"-21"167,7 2,2-1,3 1,2 0,2 0,4 11,-4-53,1 0,0 0,0 0,1 0,1 0,0 0,1-1,0 0,1 1,0-2,0 1,1-1,1 1,0-2,0 1,1-1,8 8,-13-15,1-1,-1 1,1-1,0 1,-1-1,1 0,0 0,-1-1,1 1,0-1,0 0,0 0,-1 0,1-1,0 1,0-1,-1 0,1 0,0 0,-1 0,1-1,-1 1,1-1,-1 0,0 0,0-1,0 1,0 0,1-2,76-85,6-77,-63 221,-15-16,-8-29,0-1,1 0,0 1,1-1,0 0,0 1,1-1,0-1,1 1,-1 0,2-1,-1 0,2 0,-1 0,1 0,0-1,0 0,1-1,0 1,0-1,0 0,1-1,0 0,6 3,-7-5,-1-1,1 0,-1 0,1-1,0 0,0 0,0 0,0-1,0 0,-1-1,1 0,0 0,0 0,0 0,-1-1,1-1,-1 1,1-1,-1 0,0 0,0-1,0 1,-1-2,1 1,-1 0,0-1,0 0,1-3,10-11,-1-2,-1 0,-1 0,-1-1,-1-1,-1 0,0 0,-2-1,-1 0,-1 0,-1-1,-2 0,0 0,-1 0,-2 0,0 0,-2 0,-2-12,-7 3,4 29</inkml:trace>
  <inkml:trace contextRef="#ctx0" brushRef="#br0" timeOffset="403.248">1078 510,'3'-1,"28"-11,0-1,-1-2,-1-1,0-1,-2-1,26-22,-50 39,-1-1,1 1,-1 0,0-1,1 0,-1 0,0 0,0 0,0 0,0 0,-1 0,1-1,-1 1,1 0,-1-1,0 0,0 1,0-1,0 0,0 1,0-1,-1 0,0 0,1 0,-1 1,0-1,0 0,-1 0,1 0,0 0,-1 1,0-1,0 0,0 0,0 1,0-1,0 1,-1-1,1 1,-1-1,0 1,0 0,1 0,-1 0,-1 0,1 0,0 0,0 1,-1-1,-1 0,-5 1,0 0,0 1,-1 0,1 1,0 0,0 0,0 1,0 0,0 0,0 1,0 0,1 1,0 0,0 0,0 1,0 0,0 0,1 1,0 0,0 0,1 1,0 0,0 0,1 0,-1 1,-2 6,4-7,0 1,0-1,1 1,0-1,0 1,1 0,0 0,1 0,0 1,0-1,0 0,1 0,1 1,-1-1,1 0,1 0,-1 0,1 0,1 0,-1 0,1 0,1-1,0 1,0-1,0 0,1 0,0-1,0 1,0-1,7 5,1-4,1 0,0-1,0-1,0 0,1-1,-1 0,1-1,0-1,0 0,0-2,0 1,0-2,1 0,-1 0,-1-2,1 0,0 0,6-4,4 1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1,'-2'0,"0"0,0 1,0-1,0 1,0-1,0 1,0 0,0 0,0 0,1 0,-1 0,0 0,0 1,1-1,-1 1,1-1,0 1,-1-1,1 1,0 0,0 0,0-1,0 1,0 0,0 0,0 0,1 0,-1 0,1 0,0 0,-1 1,1-1,0 0,0 1,-6 33,0 1,3 0,1 0,2 1,2 9,-1 6,4 34,4 0,4-1,10 26,-20-95,31 103,-34-119,1-1,-1 1,0 0,1-1,-1 1,1 0,-1-1,1 1,-1 0,1-1,-1 1,1-1,-1 1,1-1,0 0,-1 1,1-1,0 1,0-1,-1 0,1 0,0 1,0-1,-1 0,1 0,0 0,0 0,0 0,-1 0,1 0,0 0,0 0,-1-1,1 1,0 0,0 0,-1-1,1 1,0 0,0-1,-1 1,1-1,-1 1,1-1,0 1,-1-1,1 1,-1-1,1 0,-1 1,1-1,-1 0,0 1,1-1,25-42,-24 39,31-65,-25 49,0 0,1 1,2-1,-1 2,2 0,1 0,0 1,1 0,1 2,0-1,18-12,-31 26,1 0,-1 0,1 1,0-1,-1 1,1 0,0 0,0 0,0 0,0 0,0 1,1-1,-1 1,0 0,0 0,0 0,0 0,0 0,0 1,1-1,-1 1,0 0,0 0,0 0,-1 1,1-1,0 1,0-1,-1 1,1 0,-1 0,0 0,1 0,-1 0,0 1,0-1,0 1,-1-1,1 1,0 0,-1 0,1 2,4 11,0 1,-2-1,0 1,0 0,-2 1,0-1,-1 0,-1 1,0-1,-2 8,2 64,0-87,0-1,-1 1,1-1,0 1,0 0,0-1,1 1,-1-1,0 1,1 0,-1-1,0 1,1-1,0 1,-1-1,1 0,0 1,0-1,0 0,0 1,0-1,0 0,0 0,0 0,1 0,-1 0,0 0,1 0,-1 0,0-1,1 1,-1 0,1-1,-1 1,1-1,0 0,-1 1,1-1,-1 0,1 0,0 0,-1 0,1 0,-1-1,1 1,-1 0,1-1,-1 1,1-1,-1 1,1-1,-1 0,2-1,9-8</inkml:trace>
  <inkml:trace contextRef="#ctx0" brushRef="#br0" timeOffset="835.976">993 537,'-22'15,"0"1,1 2,1 0,0 0,1 2,2 1,0 0,1 1,1 0,-7 16,20-35,0 0,0-1,0 1,1 0,-1 0,1 0,0 0,0 1,0-1,0 0,1 0,-1 1,1-1,0 0,0 1,0-1,0 0,1 1,-1-1,1 0,0 0,0 0,0 1,0-1,0 0,1 0,0 0,-1-1,1 1,0 0,1-1,-1 1,0-1,1 0,-1 1,1-1,-1 0,1-1,0 1,0 0,0-1,0 0,0 0,0 0,1 0,-1 0,0 0,1-1,-1 0,6-4,0 0,0-1,0 0,-1-1,0 0,0 0,0-1,-1 0,0 0,0-1,-1 0,0 0,0-1,-1 1,2-6,1 3,103-188,-104 222,21 143,-24-155,0 1,1 0,0-1,1 0,0 0,1 0,0-1,0 0,1 0,8 5,-15-14,1-1,0 0,0 0,0 0,0 0,0 0,0 0,0 0,0-1,0 1,0-1,0 0,0 1,-1-1,1 0,0 0,0 0,-1 0,1 0,-1-1,1 1,-1 0,1-1,-1 1,0-1,0 1,0-1,0 0,0 0,0 1,0-1,-1 0,1 0,0 0,-1 0,0 0,1 0,-1 0,0 0,0 0,0 0,0-1,1-2,80-240,-80 243,-1 1,0 0,1-1,-1 1,1 0,0 0,-1 0,1 0,0 0,0 0,0 0,0 0,0 0,0 0,0 0,0 0,0 0,0 1,0-1,1 1,-1-1,0 1,0-1,1 1,-1-1,0 1,1 0,-1 0,0 0,1 0,-1 0,1 0,-1 0,0 0,1 1,-1-1,0 0,0 1,1-1,-1 1,0-1,0 1,0 0,0 0,1-1,-1 1,0 0,0 0,0 0,-1 0,1 0,0 0,0 1,-1-1,1 0,0 0,-1 0,1 1,-1-1,0 0,1 1,-1-1,0 0,0 1,0-1,0 1,20 171,-16-152,-4-15,0-1,1 1,0-1,0 0,1 1,-1-1,1 0,0 0,0 0,1 0,-1-1,1 1,0-1,2 2,-3-6,1 0,-1 0,1 0,-1 0,0 0,1 0,-1-1,1 1,-1-1,1 0,-1 0,0 0,0 0,1 0,-1 0,0-1,0 1,0-1,0 1,0-1,-1 0,1 0,0 0,-1 0,1 0,-1 0,0 0,0 0,0 0,0-1,0 1,0 0,-1-1,1 1,-1-1,1 1,-1-1,4-6,71-176,-65 176,-9 20</inkml:trace>
  <inkml:trace contextRef="#ctx0" brushRef="#br0" timeOffset="1152.067">1699 791,'27'-10,"1"-1,-2-1,0-2,0 0,-1-2,-1-1,0 0,-2-2,0-1,-1-1,-1 0,2-6,-20 26,-1 0,1-1,0 1,-1-1,0 0,1 1,-1-1,0 0,0 0,0 0,0 0,0 0,0 0,-1 0,1 0,-1 0,1-1,-1 1,0 0,0 0,0 0,0 0,0-1,-1 1,1 0,0 0,-1 0,0 0,0 0,1 0,-1 0,0 0,0 0,-1 0,1 0,0 1,-1-1,1 0,-1 1,1-1,-1 1,0 0,0-1,1 1,-1 0,0 0,0 0,0 0,0 1,0-1,-1 1,1-1,0 1,0-1,-2 1,-6 1,1 0,-1 1,1 0,-1 1,1 0,0 0,0 1,1 0,-1 0,1 1,-1 0,2 1,-1-1,1 2,-1-1,2 1,-1 0,0 2,1-1,1-1,0 1,0 0,1 1,0-1,0 1,1 0,0 0,1 0,0 0,0 0,1 0,0 1,1-1,0 0,0 1,1-1,0 0,1 1,0-1,1 0,-1 0,2 0,-1-1,1 1,1-1,-1 0,1 0,1 0,0-1,0 0,0 0,1 0,-1-1,2 0,6 5,16 3,1 0,0-3,1 0,0-2,0-1,1-2,0-1,0-2,0-1,0-1,8-2,-16 0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1,'45'-1,"131"14,-174-13,-1 0,1 0,-1 0,1 0,0 1,-1-1,1 0,-1 1,1-1,-1 1,0 0,1-1,-1 1,1 0,-1 0,0 0,0 0,0 0,1 0,-1 0,0 1,0-1,-1 0,1 0,0 1,0-1,-1 1,1-1,0 1,-1-1,0 1,1-1,-1 1,0-1,0 1,0-1,0 1,0 0,0-1,0 1,0-1,-1 1,1-1,-1 1,1-1,-1 1,1-1,-1 1,0-1,0 0,0 1,-1 0,-153 107,150-107,1 1,0-1,0 1,0 0,0 0,1 0,-1 0,1 0,-1 1,1 0,1 0,-1 0,0 0,1 0,0 0,0 1,0-1,0 1,1-1,0 1,0-1,0 1,1 0,-1 0,1 0,0-1,0 1,1 0,-1 0,1-1,0 1,1 0,-1-1,1 1,0-1,0 1,0-1,2 3,4-3,-1 1,1-2,-1 1,1-1,0 0,0 0,1-1,-1 0,1-1,-1 0,0 0,1-1,0 0,-1 0,1-1,-1 0,3-1,16 0,82-22,-90 12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7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6,'5'-4,"1"2,-5 7,-2 8,-2 6,0 4,1 4,0 1,1 1,0 1,1 0,0-1,0 0,0-1,0 1,5-6,2-6</inkml:trace>
  <inkml:trace contextRef="#ctx0" brushRef="#br0" timeOffset="286.974">0 373,'43'0,"34"0,8 0,-5 0,-12 0,-12 0,-11 0,-9 0,-5 0,-3 0,-6 5,-8 2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81,'-1'313,"-25"-173,-2-24,26-94</inkml:trace>
  <inkml:trace contextRef="#ctx0" brushRef="#br0" timeOffset="683.222">15 54,'5'-5,"0"0,0 1,0 0,1 0,-1 0,1 1,0 0,0 0,0 0,1 1,-1 0,0 0,1 0,0 1,-1 0,1 1,0-1,0 1,-1 0,1 1,5 1,38 6,-1-2,1-2,0-2,36-4,-29-11,-49 10,0 1,0 0,0 0,1 0,-1 1,0 1,1-1,-1 1,0 0,1 1,6 1,-14-1,0-1,0 1,-1-1,1 1,0-1,0 1,-1 0,1-1,0 1,0 0,-1 0,1-1,-1 1,1 0,-1 0,1 0,-1 0,0 0,1 0,-1 0,0 0,0-1,0 1,1 0,-1 0,0 0,0 0,0 0,-1 0,1 0,0 0,0 0,0 0,-1 0,1 0,-1 0,1 0,-1 0,1-1,-1 1,1 0,-1 0,0 0,-7 14</inkml:trace>
  <inkml:trace contextRef="#ctx0" brushRef="#br0" timeOffset="1086.647">15 561,'-1'2,"-1"-1,1 0,0 1,0-1,0 1,0-1,0 1,0 0,0-1,0 1,1 0,-1 0,1 0,-1-1,1 1,0 0,-1 0,1 0,0 0,0 0,1 0,-1-1,0 1,1 0,-1 0,1 0,-1 0,1-1,0 1,0 0,0-1,0 1,0-1,0 1,0-1,1 1,-1-1,0 0,1 1,-1-1,1 0,-1 0,1 0,0 0,-1-1,1 1,0 0,0-1,0 1,-1-1,1 0,0 1,0-1,16 4,-1-1,0-1,1 0,0-1,-1-1,1 0,-1-2,1 0,-1-1,1-1,-1 0,0-1,8-4,122-22,-123 30</inkml:trace>
  <inkml:trace contextRef="#ctx0" brushRef="#br0" timeOffset="1437.075">891 505,'-24'5,"-13"6,-5 6,5 5,8 4,10 2,12-4,8-1,8-4,8-6,6-4,3-5,2-2,2-2,0-1,-1 0,1 0,-6 0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2719 622,'39'-5,"26"-1,3-5,-6 0,-8 1,-9 4,-7 1,-10 2</inkml:trace>
  <inkml:trace contextRef="#ctx0" brushRef="#br0" timeOffset="-2316.159">208 170,'-31'36,"2"1,1 2,2 0,1 2,3 1,14-26,0 0,2 1,0 0,1 0,1 1,1-1,0 1,1 0,1-1,0 1,2 0,0 0,1 0,4 14,-4-18,1 0,1 0,0 0,1-1,1 0,0 0,0 0,2-1,-1 0,2 0,-1-1,1 0,1-1,0 0,6 4,-9-6,1-1,0 0,0-1,0 1,1-2,0 1,0-1,0-1,1 0,0 0,0-1,0 0,0 0,0-1,0-1,1 0,-1 0,1-1,-1 0,0-1,8-1,4-4,-2 0</inkml:trace>
  <inkml:trace contextRef="#ctx0" brushRef="#br0" timeOffset="-1347.431">575 791,'11'6,"0"-1,0 0,1-1,-1 0,1-1,0 0,0-1,0 0,0-1,1 0,-1-1,0-1,0 0,0 0,0-1,0-1,0 0,0 0,-1-1,1-1,-1 0,0-1,-1 0,1 0,-1-1,0 0,-1-1,0 0,4-6,115-168,-116 162,-12 19,2-1,0 0,-1 0,1-1,-1 1,1 0,-1-1,0 1,0-1,0 0,0 1,0-1,-1 0,1 0,-1 0,0 1,0-1,0 0,0 0,0 0,-1 1,1-1,-2-2,0 5,-1 0,0 1,1-1,-1 1,1 0,-1 0,1 0,-1 0,1 0,0 0,-1 1,1-1,0 1,0 0,0 0,0-1,1 1,-1 0,0 1,1-1,-1 0,1 0,-1 1,1 0,-9 9,1 0,0 1,1 0,1 1,0 0,0 0,2 1,-4 14,7-25,1 1,0 0,0 0,1 0,-1 1,1-1,0 0,1 0,-1 0,1 0,0 0,0 0,1 0,-1-1,1 1,0 0,0-1,1 1,0-1,-1 0,1 1,1-2,-1 1,1 0,-1-1,1 1,0-1,3 2,1 0,0-1,0 0,0 0,1 0,-1-1,1-1,0 0,-1 0,1 0,0-1,0 0,0-1,1 0,-1-1,0 0,0 0,-1-1,1 0,0 0,0-1,-1 0,0-1,1 0,-1 0,7-5,11-6,0 0,0-2,-2 0,0-2,-1-1,-1 0,-1-2,-1 0,-1-2,-1 0,-1-1,-1-2,-12 22,-1 0,1-1,-1 0,-1 0,1 0,-1 0,0 0,0 0,-1 0,0-1,0 1,0-1,-1 1,0-1,0 1,-1-1,0 1,0 0,0-1,-1 1,0 0,0 0,-3-5,2 10,-1 0,1 0,0 1,-1 0,1-1,-1 1,1 0,-1 1,1-1,-1 0,1 1,0 0,-1 0,1 0,0 0,0 1,0-1,0 1,0 0,0 0,0 0,0 0,1 0,-1 0,1 1,-1-1,1 1,0 0,0 0,-1 3,-3 0,0 1,1 0,0 0,0 0,1 1,-1-1,2 1,-1 0,1 0,0 1,1-1,0 1,0-1,1 1,0 0,1 0,0-1,0 1,1 0,0 0,0-1,1 1,0-1,1 1,0-1,0 0,1 0,0 0,0 0,1-1,4 7,-3-8,-1-1,0 1,1-1,0 0,0 0,1-1,-1 0,1 0,0 0,0-1,0 0,0-1,1 1,-1-1,1-1,0 1,-1-1,1-1,0 1,0-1,-1-1,1 0,0 0,-1 0,1-1,-1 0,1 0,-1-1,0 0,5-3,5-5,0-1,-2 0,0-1,0-1,-1 0,-1-1,0-1,-1 0,-1-1,0 0,-1 0,-1-2,30-61,-40 81,1-1,0 1,0-1,0 1,-1-1,1 1,0-1,0 1,-1-1,1 0,0 1,-1-1,1 1,0-1,-1 0,1 0,-1 1,1-1,-1 0,1 0,-1 1,1-1,-1 0,1 0,-1 0,1 0,-1 0,1 0,-1 0,1 0,-1 0,1 0,-1 0,1 0,-1 0,1 0,-1 0,1 0,-1-1,1 1,0 0,-1 0,1-1,-1 1,1 0,-1 0,1-1,0 1,-1-1,1 1,0 0,-1-1,1 1,0-1,0 1,-1-1,1 1,0 0,0-1,0 1,0-1,0 1,0-1,-1 0,-8 14,1 1,0-1,1 1,0 1,1-1,1 1,0 0,1 1,1-1,0 1,1-1,1 1,0 0,1-1,1 1,1 0,0 0,0-1,2 1,0-1,1 0,0 0,4 4,24 37,-14-32</inkml:trace>
  <inkml:trace contextRef="#ctx0" brushRef="#br0" timeOffset="-1118.363">2127 764,'-19'38,"-6"18,0 3,6-2,5-12</inkml:trace>
  <inkml:trace contextRef="#ctx0" brushRef="#br0" timeOffset="-886.282">2042 735,'24'0,"27"0,10 0,-1 0,-15 0,-16 0</inkml:trace>
  <inkml:trace contextRef="#ctx0" brushRef="#br0" timeOffset="-702.635">2042 933,'48'-5,"21"-1,-2-5,-7-1,-9 3,-13 2</inkml:trace>
  <inkml:trace contextRef="#ctx0" brushRef="#br0" timeOffset="-250.023">2184 199,'38'0,"101"12,-136-10,0-1,0 1,0 0,-1 0,1 0,-1 1,0-1,1 1,-1-1,0 1,0 0,-1-1,1 1,-1 0,1 0,-1 0,0 1,0-1,0 0,0 0,-1 1,0-1,1 0,-1 0,0 1,0-1,-1 0,1 1,-1-1,0 0,0 0,0 1,0-1,0 0,-1 0,1 0,-1 0,0-1,0 1,0 0,0-1,0 1,-1-1,1 0,-1 0,1 0,-3 1,4-2,0 0,0-1,0 1,0 0,0-1,0 1,0 0,0-1,0 1,0 0,0 0,1 0,-1 0,0 0,1 0,-1 0,0 0,1 0,-1 0,1 0,0 0,-1 0,1 1,0-1,0 0,0 0,0 0,0 1,0-1,0 0,0 0,0 0,0 0,1 1,-1-1,0 0,1 0,-1 0,1 0,-1 0,1 0,0 0,0 0,-1 0,1 0,0 0,0 0,0-1,0 1,0 0,98 5,-73-7</inkml:trace>
  <inkml:trace contextRef="#ctx0" brushRef="#br0" timeOffset="1179.788">3397 311,'-13'25,"2"-4,0 0,1 1,1 0,2 0,0 1,1 0,-3 24,9-42,0 0,1 1,0-1,-1 0,2 1,-1-1,1 0,-1 0,1 0,1 0,-1 0,1 0,0-1,0 1,0-1,0 0,1 0,0 0,0 0,0-1,0 1,1-1,-1 0,1-1,0 1,-1-1,1 0,0 0,1 0,-1-1,0 0,0 0,1 0,-1 0,1-1,-1 0,0 0,1-1,-1 1,0-1,1 0,-1-1,0 1,5-3,15-10,-1 0,0-2,-1 0,-1-2,-1 0,4-6,32-28,-55 53,1 0,-1 0,0 0,0 0,1 0,-1 1,0-1,0 1,0-1,-1 1,1 0,0 0,-1 0,1 0,-1 0,0 0,1 0,-1 1,0-1,-1 0,1 1,0-1,0 1,-1-1,0 1,1-1,-1 1,0 1,2 5,-1-3,0 1,1 0,0-1,0 1,1-1,0 0,0 0,0 0,1 0,-1 0,2-1,-1 0,0 0,1 0,0 0,0-1,1 1,-1-1,1-1,0 1,0-1,0 0,0 0,0-1,1 0,-1 0,3 0,0-1,-1 0,0-1,0 0,0 0,1-1,-1 0,0 0,0-1,0 0,0-1,-1 0,1 0,-1 0,1-1,-1 0,0-1,-1 1,1-1,-1-1,0 1,0-1,1-1,5-6,0 0,-1-1,-1 0,0-1,-1 0,0 0,-1-1,-1 0,-1 0,0-1,-1 0,-1 0,1-8,13-78,-19 103,1 0,0 0,0 0,-1 1,1-1,0 0,-1 0,1 0,0 0,0 0,-1 0,1 0,0 0,-1 0,1 0,0 0,-1 0,1 0,0 0,0 0,-1 0,1 0,0 0,-1 0,1 0,0 0,0-1,-1 1,1 0,0 0,0 0,-1-1,1 1,0 0,0 0,-1 0,1-1,0 1,0 0,0-1,0 1,0 0,-4 14</inkml:trace>
  <inkml:trace contextRef="#ctx0" brushRef="#br0" timeOffset="1418.341">4497 566,'-14'34,"-5"15,1 5,3-3,0-9,2-12</inkml:trace>
  <inkml:trace contextRef="#ctx0" brushRef="#br0" timeOffset="1649.512">4216 510,'38'0,"32"0,9 0,-4 0,-10 0,-12 0,-9 0,-8 4,-10 3</inkml:trace>
  <inkml:trace contextRef="#ctx0" brushRef="#br0" timeOffset="1898.05">4216 848,'33'0,"31"-5,9-1,-3 0,-9 1,-14-3,-11-1,-7 2,-8 1</inkml:trace>
  <inkml:trace contextRef="#ctx0" brushRef="#br0" timeOffset="2316.272">4724 114,'16'1,"0"0,1 2,-1 0,0 0,0 2,-1 0,1 1,13 7,-27-11,1-1,-1 1,0 0,0 0,0 0,0 1,0-1,0 0,0 1,-1-1,1 1,-1 0,0-1,0 1,0 0,0 0,0 0,-1-1,1 1,-1 0,0 0,0 0,0 0,0 0,0 0,-1 0,1 0,-1 0,0 0,0 0,0-1,0 1,0 0,-1-1,1 1,-1-1,0 1,1-1,-1 0,-1 0,1 1,0-2,0 1,-2 1,-25 62,30-62,0 0,1-1,-1 1,1 0,0-1,0 0,0 1,0-1,0 0,0 0,0 0,1 0,-1-1,1 1,0-1,-1 1,1-1,0 0,0 0,0 0,0 0,0-1,0 1,0-1,0 0,0 0,0 0,0 0,0 0,0-1,0 1,0-1,0 0,2 1,53-2,-32 1</inkml:trace>
  <inkml:trace contextRef="#ctx0" brushRef="#br0" timeOffset="2585.351">5317 1,'102'443,"-99"-425,0 1,-2 0,0-1,-1 1,0 0,-2 0,0-1,-1 1,-1-1,-1 0,-1 0,0 0,-1-1,-1 0,0 0,-2-1,0 0,0-1,-2 0,-3 3,-10 7,-1-2,-1 0,-1-2,0-1,-4-1,-27 21,40-26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1,'1'70,"-13"194,-6-4,-7-119,24-133,0-1,0 0,-1 0,0 0,-1 0,1-1,-1 1,0-1,-1 1,0-1,0 0,0 0,-1 1,-4-4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0 225,'551'-154,"-454"136,100-31,-190 46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6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1,'-9'14,"-9"10,-5 1,1 0,-1 2,4-4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1,'12'74,"-4"2,-4-1,-2 1,-4-1,-4 0,-6 27,10-84,0-1,1-12,0 0,-1 0,2 1,-1-1,0 0,1 1,0-1,1 0,-1 0,1 1,0-1,0 0,0 0,1 0,0 0,0 0,0 0,1 0,1 2,1-6,0-1,0 1,-1-1,1 0,0 0,0-1,-1 0,1 0,0 0,-1 0,1-1,-1 1,1-1,-1 0,0-1,0 1,0-1,0 0,0 0,-1 0,-2 3,191-114,-191 113,1 0,-1 0,1 0,0 1,-1-1,1 0,0 1,0-1,-1 1,1-1,0 1,0 0,0 0,0 0,-1 0,1 0,0 0,0 1,0-1,-1 1,1-1,0 1,0-1,-1 1,1 0,0 0,-1 0,1 0,-1 0,1 0,-1 1,0-1,0 0,1 1,-1-1,0 1,0-1,0 1,0 0,-1-1,1 1,0 0,-1-1,1 1,-1 0,1 0,-1 0,0-1,0 1,0 0,0 0,6 135,-5-135,0 0,-1-1,1 1,0-1,0 1,0-1,0 1,0-1,1 0,-1 1,0-1,0 0,1 0,-1 0,1 0,-1 0,1 0,0-1,-1 1,1-1,0 1,-1-1,1 1,0-1,0 0,-1 0,1 0,0 0,0 0,-1 0,1 0,1-1,18-1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1 195,'8'4,"1"0,-1-1,1 0,0-1,-1 0,1 0,0-1,0 0,1 0,-1-1,0 0,0-1,0 0,0-1,0 1,0-2,-1 1,1-1,-1-1,1 0,-1 0,0 0,0-1,-1 0,0-1,0 1,0-1,0-1,5-6,-9 8,1 0,-1-1,0 1,-1-1,1 0,-1 0,0 0,-1 0,1 0,-1 0,0 0,-1-1,1-4,-1 9,0 0,0 0,0-1,-1 1,1 0,0 0,-1 0,1 0,-1 0,0 0,0 0,0 0,0 0,0 0,0 0,0 1,-1-1,1 0,-1 1,1-1,-1 1,1-1,-1 1,0 0,0 0,0 0,0 0,0 0,0 0,0 0,0 1,0-1,0 1,0-1,0 1,0 0,-1 0,1 0,0 0,0 0,-8 2,1 1,0-1,0 2,0-1,1 1,-1 0,1 1,0 0,0 1,0-1,1 1,0 1,0-1,0 1,1 1,0-1,1 1,-1 0,2 0,-1 0,1 1,0 0,1 0,0 0,0 0,1 0,0 1,1-1,0 1,1-1,-1 1,2-1,-1 1,2-1,-1 1,1-1,1 1,-2-7,0 1,1 0,-1-1,1 0,0 1,0-1,0 0,0 0,1 0,-1 0,1 0,0-1,0 1,0-1,0 0,0 0,0 0,1 0,-1 0,1-1,-1 1,1-1,0 0,-1 0,1-1,0 1,108 0,-74-3,19 0,-33 2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254 449,'-23'11,"1"1,0 1,0 1,2 1,-1 0,2 2,0 0,2 2,-1 0,-4 8,19-23,0 0,0 0,0 0,1 0,0 0,0 0,0 1,0-1,0 1,1 0,0-1,0 1,0 0,1 0,0-1,0 1,0 0,0 0,1 0,-1-1,1 1,1 0,-1-1,1 1,-1-1,1 1,0-1,1 0,-1 0,1 0,0 0,0 0,0 0,1-1,-1 0,1 0,-1 0,1 0,0 0,1-1,-1 1,0-1,1 0,-1-1,2 1,9 2,-1-1,1-1,0-1,0 0,0 0,0-2,0 0,0-1,0 0,0-1,-1-1,0 0,1-1,-1 0,-1-1,1-1,-1 0,0-1,-1-1,0 0,0 0,-1-1,0 0,-1-1,0-1,-1 1,4-8,8-9,-1-1,-1-1,-2-1,-1-1,-2 0,-1-1,-1 0,-2-1,-2-1,3-18,-10 48,1-1,-1 1,0 0,-1 0,1-1,-1 1,0 0,0 0,0-1,-1 1,0 0,0 0,0-1,-1 1,0 0,0 0,0 1,-1-1,1 0,-1 1,0-1,0 1,-1 0,1 0,-1 0,0 1,0-1,0 1,0 0,-1 0,0 0,1 1,-1 0,-2-1,1 4,-1 0,0 0,0 1,1 0,-1 1,1-1,0 1,-1 0,1 1,0-1,1 1,-1 0,1 1,0-1,0 1,0 0,1 1,-1-1,1 1,1 0,-1 0,1 0,0 0,0 0,1 1,-1 3,-4 1,1 1,0 1,1-1,1 1,0-1,0 1,1 0,1 1,0-1,1 0,1 1,0-1,0 1,2-1,-1 0,2 1,0-1,0 0,1-1,1 1,0-1,1 1,0-2,1 1,0-1,1 0,0 0,1-1,3 3,-3-5,1 0,0-1,1 0,0-1,0 0,0-1,1 0,0-1,0 0,0-1,0 0,1-1,-1 0,1-1,-1-1,1 0,-1 0,1-2,-1 1,1-1,-1-1,0 0,0-1,3-2,90-77,-103 82,0 1,0 0,0 0,0 0,0 0,0 0,-1 0,1 0,0 1,0-1,0 0,0 1,0 0,-1 0,1-1,0 1,-1 0,1 0,0 0,-1 1,1-1,-1 0,0 1,1-1,-1 0,0 1,0 0,0-1,0 1,0 0,0-1,-1 1,1 0,0 0,-1 0,0-1,1 1,-1 0,0 0,0 0,0 0,0 0,0 0,-1 1,8 13,-5-10,1 0,0 0,1 0,0-1,-1 0,2 0,-1 0,0 0,1 0,0-1,0 0,0 0,1-1,-1 1,1-1,0 0,0-1,0 1,0-1,1 0,-1-1,0 1,1-1,-1-1,1 1,-1-1,1 0,-1-1,1 0,-1 0,1 0,-1 0,5-3,17-8,0-2,-1-1,-1-1,0-1,-1-2,-1 0,0-2,17-20,-1 4,-39 36,0-1,0 1,0-1,0 1,1 0,-1 0,0 0,1 0,-1 0,1 0,-1 0,1 0,0 0,-1 1,1-1,0 1,-1-1,1 1,0 0,0-1,0 1,-1 0,1 0,0 1,0-1,-1 0,1 0,0 1,0-1,-1 1,1 0,0-1,-1 1,1 0,-1 0,1 0,-1 0,0 0,1 0,-1 0,0 1,0-1,1 0,-1 1,0-1,0 1,-1-1,1 1,0 0,0-1,-1 1,1 0,-1-1,0 1,1 0,-1 0,0 1,2 6,0 1,-1-1,0 1,-1-1,1 1,-2-1,0 1,0-1,0 1,-1-1,-1 0,1 0,-2 0,1 0,-1 0,-1-1,1 1,-1-1,-1 0,1-1,-2 1,1-1,-1-1,0 1,0-1,0 0,-1-1,0 1,-4 0,-49 19,61-25,1 0,-1 0,0 0,1-1,-1 1,0 0,0 0,1 0,-1 0,0 0,0-1,1 1,-1 0,0 0,0 0,0-1,1 1,-1 0,0 0,0-1,0 1,0 0,0 0,1-1,-1 1,0 0,0-1,0 1,0 0,0 0,0-1,0 1,0 0,0-1,0 1,0 0,0 0,0-1,0 1,-1 0,1-1,0 1,0 0,0 0,0-1,0 1,-1 0,1 0,0-1,0 1,0 0,-1 0,1 0,0-1,0 1,-1 0,1 0,0 0,25-17,-2 8,0 1,1 1,-1 0,1 2,0 1,1 1,-1 1,0 1,23 2,-32-1,1-1,-1 0,0-1,0-1,0-1,0 0,0 0,-1-2,0 0,0 0,0-2,-1 1,0-2,-1 0,1 0,-2-1,0-1,4-3,-6 4,14-13,0 0,-2-2,-1-1,-1 0,-1-1,-1-1,13-30,-18 28,-1-1,-1 0,-2-1,-1 0,-1 0,-2-1,-1 1,-1-10,-26-34,24 74,-1 1,0-1,0 1,0-1,0 1,0-1,0 1,0 0,0 0,0-1,-1 1,1 0,0 0,-1 0,1 0,-1 1,1-1,-1 0,1 1,-1-1,0 1,1-1,-1 1,0 0,0 0,1 0,-1 0,0 0,1 0,-1 0,0 0,1 1,-1-1,0 1,1-1,-1 1,1 0,-1-1,1 1,-1 0,1 0,-1 0,1 0,-1 1,-5 8,0-1,1 2,0-1,1 0,0 1,0 0,1 0,1 0,0 1,0-1,1 1,1 0,0 0,0 0,1-1,1 1,0 1,-1-10,3 288,46-71,-35-177,7 51,-31-85,3-14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0,'-298'147,"293"-145,0 0,1 1,-1 0,0 0,1 0,0 1,0-1,0 1,0 0,0 0,1 0,0 1,0-1,0 1,0 0,1 0,0 0,-2 4,5-6,1 0,-1-1,1 1,0 0,-1-1,1 1,0-1,0 0,1 0,-1 0,0 0,1 0,0 0,-1-1,1 1,0-1,-1 0,1 0,0 0,0 0,0 0,0-1,0 1,0-1,1 0,8 4,37 11,-33-12,-1 1,0 0,0 1,0 1,0 1,-1 0,0 0,0 1,-1 1,0 1,-1-1,0 2,0 0,7 10,-14-14,-5-5,1 1,0 0,0 0,1-1,-1 1,0-1,1 1,0-1,-1 0,1 0,0 1,0-1,0 0,1-1,-1 1,0 0,1-1,-1 1,1-1,-1 0,1 0,0 0,-1 0,1 0,0 0,0-1,0 0,-1 1,1-1,0 0,0 0,0-1,0 1,0 0,-1-1,1 0,2-1,7-7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0,'-19'15,"-2"9,8 0,10-3,7-6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0,'-8'33,"1"1,2-1,1 1,2 0,1 13,-5 56,5-94,-9 77,4 0,3 0,5 1,3 2,14 83,-20-169,1-1,0 1,-1 0,1-1,1 1,-1 0,0-1,1 1,-1-1,1 1,0-1,0 1,0-1,0 1,0-1,0 0,1 0,-1 1,1-1,0 0,-1 0,1-1,0 1,0 0,0-1,1 1,-1-1,0 1,0-1,1 0,-1 0,1 0,-1 0,1-1,-1 1,1-1,-1 1,1-1,0 0,-1 0,1 0,0-1,2 1,105-99,-76 63,145-125,-176 159,-1-1,0 0,1 1,0-1,-1 1,1 0,0 0,0 0,1 0,-1 0,0 1,0-1,1 1,-1 0,1 0,-1 0,1 1,0-1,-1 1,1 0,-1 0,1 0,0 1,-1-1,1 1,-1-1,1 1,-1 1,1-1,-1 0,0 1,0-1,1 1,-1 0,0 0,-1 1,1-1,0 0,0 2,4 10,0 1,-1 0,-1 0,0 0,-1 1,-1-1,0 1,-2 0,1 0,-2 0,0 0,-2 6,5 56,-3-77,0 0,-1 0,1 0,1 0,-1 0,0 0,0 0,0 0,0 0,1 0,-1 0,1 0,-1 0,0 0,1 0,0 0,-1-1,1 1,-1 0,1 0,0-1,0 1,-1 0,1-1,0 1,0-1,0 1,0-1,-1 1,1-1,0 0,0 1,0-1,0 0,0 0,0 0,0 1,0-1,0 0,0-1,0 1,0 0,0 0,0 0,0 0,0-1,0 1,16-4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35,'-69'52,"2"4,2 2,3 2,0 8,18 1,43-67,0-1,0 1,1-1,-1 1,1 0,-1-1,1 1,0 0,0 0,-1-1,1 1,0 0,1 0,-1-1,0 1,0 0,1-1,-1 1,1 0,-1-1,1 1,0 0,0-1,0 1,0-1,0 0,0 1,0-1,0 0,1 1,-1-1,0 0,1 0,-1 0,1 0,-1 0,1-1,-1 1,1 0,0-1,-1 1,1-1,0 1,10-2,-1 1,0-2,1 1,-1-1,0-1,0 0,0-1,0 0,-1-1,1 0,-1 0,0-1,-1 0,0-1,0 0,0-1,-1 0,0 0,0-1,1 2,158-164,-167 170,1 0,-1 0,0 0,0 0,1 0,-1 0,0 0,1 1,-1-1,1 0,0 0,-1 0,1 0,0 1,-1-1,1 0,0 0,0 1,-1-1,1 1,0-1,0 1,0-1,0 1,0-1,0 1,0 0,0 0,0-1,0 1,0 0,0 0,0 0,0 0,0 0,0 0,0 0,0 1,0-1,0 0,0 1,0-1,0 0,0 1,0-1,0 1,0-1,0 1,-1 0,1-1,0 1,0 0,-1 0,1 0,0-1,-1 1,1 1,-17 103,16-99,0 0,1 0,-1 0,1 0,0 0,1 0,-1 0,1-1,1 1,-1 0,1-1,-1 0,2 0,-1 0,0 0,1 0,0 0,0-1,1 0,-1 0,1 0,0-1,0 1,0-1,0 0,0 0,1-1,0 0,-1 0,1 0,0-1,0 1,0-2,0 1,0 0,0-1,0 0,0-1,0 1,0-1,0 0,2-1,10-9,-1 0,0-1,0 0,-1-2,0 0,-2 0,1-2,-2 0,0 0,1-5,-2 7,156-205,-168 217,1 0,-1 1,1-1,0 0,0 1,0-1,-1 1,2-1,-1 1,0-1,0 1,0-1,1 1,-1 0,0 0,1 0,-1 0,1 0,0 0,-1 0,1 0,0 1,-1-1,1 1,0-1,0 1,0 0,-1 0,1-1,0 1,0 0,0 1,0-1,-1 0,1 1,0-1,0 1,-1-1,1 1,0 0,-1-1,1 1,0 0,-1 0,1 0,-1 1,0-1,1 0,-1 0,0 1,0-1,0 1,0-1,0 1,0-1,0 1,0 0,0 1,3 17,-1 0,-1 0,0 0,-2 0,0 0,-1 0,-3 14,4-27,0 1,-1 0,1-1,-2 1,1-1,-1 0,0 1,0-1,-1 0,0 0,0 0,-1-1,0 1,0-1,0 0,-1 0,0 0,0 0,0-1,-1 0,0 0,0-1,0 1,-1-2,1 1,-1 0,0-1,-1 0,9-4,-1 1,1 0,-1-1,0 1,1-1,-1 1,0-1,0 1,1-1,-1 1,0-1,0 1,0-1,1 1,-1-1,0 1,0-1,0 1,0-1,0 1,0-1,0 1,0-1,0 1,0-1,-1 1,1-1,0 1,0-1,0 1,-1-1,1 1,0-1,-1 1,1-1,0 1,-1 0,1-1,0 1,-1 0,1-1,-1 1,1 0,15-2,0 1,0 0,0 2,0 0,0 0,-1 1,1 1,0 1,-1 0,11 4,0 0,-7-3,1 0,0-1,1-1,-1-1,1-1,-1 0,0-1,1-2,-1 0,1 0,12-5,-14 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1 556,'39'-8,"-1"-2,0-2,-1-1,0-2,-1-1,-1-2,-1-2,0-1,-2-1,0-2,-2-1,0-2,-2-1,-1-1,-1-1,-2-1,6-12,2-45,-31 86,-1-1,1 0,-1 1,1-1,-1 0,0 0,0 1,-1-1,1 0,0 0,-1 1,1-1,-1 0,0 1,0-1,0 0,-1 1,1-1,0 1,-1 0,0 0,1-1,-1 1,0 0,0 0,0 1,0-1,-1 0,1 1,0-1,-2 0,-2 2,0 0,0 1,0-1,0 1,0 1,0-1,0 1,0 0,0 0,1 0,-1 1,1 0,0 0,0 1,0-1,0 1,0 0,1 1,0-1,0 1,0-1,0 1,1 0,-1 2,0-4,1 0,0 1,1-1,-1 0,0 1,1 0,0 0,0-1,0 1,0 0,1 1,-1-1,1 0,0 0,1 1,-1-1,1 0,-1 1,1-1,1 0,-1 1,1-1,-1 0,1 1,0-1,1 0,-1 0,1 0,0 0,0 0,0 0,0 0,1-1,-1 1,1-1,0 0,0 0,0 0,1 0,-1 0,1-1,0 1,0-1,17 3,-1 0,0-2,1-1,0 0,-1-1,1-2,0 0,15-3,14-8,38 2,-87 11,1 1,-1-1,0 1,1 0,-1-1,0 1,0 0,0 0,0 0,0 0,0 0,-1 0,1 0,-1 0,1 1,-1-1,0 0,0 0,0 0,0 0,0 0,-1 1,1-1,0 0,-1 0,0 0,1 0,-1 0,0 0,0 0,0 0,-1-1,1 1,0 0,-1 0,2-1,-84 173,84-172,-1-1,1 0,-1 0,1 1,0-1,0 0,-1 1,1-1,0 1,0-1,1 0,-1 1,0-1,0 0,1 1,-1-1,0 0,1 1,-1-1,1 0,0 0,0 0,-1 1,1-1,0 0,0 0,0 0,0 0,0-1,0 1,0 0,0 0,0 0,2 0,9-1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57 588,'-7'9,"1"1,0 0,0-1,1 2,0-1,1 1,0-1,0 1,1 0,1 1,0-1,1 0,0 1,0-1,1 1,1-1,0 0,0 1,4 10,-4-20,0 0,1 0,-1 0,1 0,0 0,-1 0,1-1,0 1,0 0,0-1,0 0,0 1,1-1,-1 0,0 0,1 0,-1 0,0-1,1 1,-1 0,1-1,-1 0,1 0,-1 0,1 0,-1 0,1 0,-1-1,1 1,-1-1,1 1,-1-1,0 0,2-1,73-47,-68 42,-1-1,0 0,0-1,-1 0,0 0,-1-1,0 0,-1 0,0 0,0 0,-1-1,0 0,-1 0,0 0,-1 0,0-1,-1 1,-1 0,1-1,-2 1,1-1,-2 1,1-1,-2 1,-1-6,0 13,1 1,-1-1,0 0,0 1,-1 0,1 0,-1 0,0 1,1 0,-1 0,0 0,0 0,-1 1,1-1,0 1,0 1,-1-1,1 1,0 0,-1 0,1 0,0 1,0 0,-1 0,1 0,0 1,0 0,0 0,0 0,0 0,1 1,-1 0,1 0,0 0,-1 1,2-1,-1 1,0 0,-1 1,3-3,1-1,-1 1,0-1,0 1,1-1,-1 1,1 0,0 0,-1 0,1 0,0 0,0 0,0 0,0 0,1 1,-1-1,1 0,-1 0,1 1,0-1,-1 0,1 1,1-1,-1 0,0 1,0-1,1 0,-1 0,1 1,0-1,0 0,0 0,0 0,0 0,0 0,1 0,-1 0,0 0,1-1,0 1,-1 0,1-1,0 1,0-1,0 0,0 0,0 0,0 0,0 0,0 0,1 0,-1-1,0 1,0-1,2 1,22 0,1-1,-1 0,1-3,-1 0,1-1,-1-2,-1 0,1-2,-1-1,0-1,-1-1,-1-1,1-1,-2-1,1-2,4 1,0 0,0-1,-2-2,0 0,-1-2,0-1,-2 0,-1-2,0-1,-2 0,8-14,18-59,-44 94,0 0,0 0,0-1,-1 1,0 0,1 0,-1 0,0 0,0 0,-1-1,1 1,-1 0,0 0,1 0,-1 0,-1 0,1 0,0 0,-1 1,1-1,-1 0,0 1,0-1,0 1,0 0,0-1,-1 1,1 0,-1 0,1 1,-1-1,-1 0,1 0,-1 1,1 0,-1 0,1 0,-1 0,1 1,-1 0,0-1,1 1,-1 0,0 1,1-1,-1 1,0-1,1 1,-1 0,1 1,-1-1,1 1,0-1,0 1,-1 0,1 0,0 0,1 0,-1 1,0-1,0 2,-65 84,51-58,2 1,0 1,3 0,0 1,2 0,2 0,1 1,1 0,2 1,1-1,2 22,2-49,0 1,0 0,0-1,1 1,0-1,0 1,1-1,0 0,0 0,1 0,0 0,0-1,0 1,1-1,0 0,0-1,1 1,0-1,0 0,0 0,0-1,1 0,-1 0,1 0,0-1,0 0,1-1,-1 1,1-1,-1-1,1 1,0-1,3-1,8 1,1-1,-1-2,1 0,-1-1,0 0,0-2,0 0,-1-1,1-1,-2-1,1-1,-1 0,0-1,-1-1,0 0,29-24,-1-2,-2-1,-1-2,17-25,-29 26,-1-1,-3-1,-1-1,-1-1,-3-1,-2 0,7-28,-14 9,-11 62,0 0,0 0,0 0,0 0,0-1,0 1,-1 0,1 0,0 0,-1 0,1 0,-1 0,0 0,1 0,-1 0,0 0,1 0,-1 1,0-1,0 0,0 0,1 1,-1-1,0 0,0 1,0-1,0 1,0-1,-1 1,1 0,0-1,0 1,0 0,0 0,0 0,0 0,0 0,-1 0,1 0,0 0,0 0,0 1,0-1,0 0,0 1,0-1,0 1,0-1,0 1,0-1,0 1,0 0,0 0,-21 11,0 1,1 2,1 0,1 1,0 1,1 0,0 2,2 0,0 1,-1 4,13-19,-15 19,1 1,2 1,0 1,2 0,0 0,2 2,2-1,0 2,2-1,1 1,0 7,6-31,0 1,0-1,1 1,0 0,0-1,1 1,-1-1,1 1,1-1,-1 1,1-1,0 0,1 0,-1 0,1 0,1 0,-1-1,1 1,0-1,0 0,0 0,1 0,-1-1,1 1,1-1,-1 0,0-1,1 1,0-1,0 0,0-1,4 2,4 1,0-2,1 1,-1-2,1 0,-1 0,1-2,0 1,-1-2,1 0,-1-1,1-1,-1 0,0 0,0-2,0 0,0 0,1-2,10-4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1 673,'33'0,"-1"-3,1 0,-1-2,0-1,0-2,-1-1,0-1,11-7,-34 15,-1-1,0 1,0-2,0 1,0-1,-1 0,1 0,-1-1,0 0,-1 0,1-1,-1 1,0-1,0 0,0-1,-1 1,0-1,-1 0,1 0,-1 0,-1 0,1 0,-1-1,0 1,-1-1,0 0,0 1,-1-1,0 0,0 1,-1-6,-1 9,1 1,-1-1,0 1,0-1,0 1,-1 0,1-1,-1 1,0 1,0-1,0 0,0 1,0-1,0 1,-1 0,1 0,-1 0,0 1,0-1,1 1,-1 0,0 0,0 0,0 1,0-1,0 1,0 0,0 0,0 0,-2 1,-6 0,0 1,0 0,0 0,0 1,1 1,-1 0,1 0,0 1,-8 6,10-6,1 0,0 1,0 0,0 0,1 1,0 0,0 0,1 0,0 1,0 0,1 1,0-1,0 1,1 0,0 0,1 0,0 1,0-1,1 1,0 0,1-1,0 1,1 0,0 0,0 0,1 0,0-1,1 1,0 0,2 3,-1-8,0 0,0-1,1 1,-1-1,1 1,1-1,-1 0,0-1,1 1,0-1,0 0,0 0,0 0,0-1,1 0,-1 0,1 0,-1-1,1 0,0 0,0 0,4 0,128-12,-109 5,-1-3,0 0,-1-1,0-2,-1-1,0-1,-1-1,10-9,-10 7,-10 8,0-1,0-1,-1-1,0 0,-1 0,0-2,8-10,-21 22,0 1,1-1,-1 1,0-1,0 1,0-1,0 1,0-1,0 1,0-1,0 1,-1-1,1 1,-1-1,1 1,-1 0,1-1,-1 1,0 0,0-1,0 1,1 0,-1 0,0 0,-1-1,1 1,0 0,0 1,0-1,-1 0,1 0,0 0,-1 1,1-1,-1 1,1-1,-1 1,1 0,-1-1,1 1,-1 0,1 0,-1 0,1 0,-1 0,1 0,-1 1,1-1,-1 0,1 1,-1-1,1 1,0 0,-1-1,1 1,0 0,-2 1,-11 3,0 0,0 1,1 1,0 0,0 1,0 1,1 0,1 0,-1 1,1 1,1-1,0 2,1 0,0 0,1 0,0 1,1 1,-5 11,9-21,1 0,0 1,0-1,0 0,1 1,0-1,0 0,0 1,0 0,0-1,1 1,0-1,0 1,0 0,1-1,0 1,-1-1,2 1,-1-1,0 1,1-1,0 0,0 1,0-1,1 0,-1-1,1 1,0 0,0-1,0 1,0-1,1 0,0 0,-1 0,1-1,2 1,2 1,-1-1,1-1,1 0,-1 0,0 0,0-1,1 0,-1-1,1 0,-1 0,0-1,1 0,-1 0,0-1,0 0,0-1,0 1,7-5,128-82,-115 62,-2-1,0 0,-2-2,-1-1,-2-1,0-1,-3-1,-1 0,-1-1,-2-1,-2-1,-1 0,0-6,-8 29,0-1,-1 0,-1 0,0 0,-1 0,-1 0,0 0,-1 1,-1-6,2 16,0 0,0 0,0 0,0 0,-1 0,1 0,-1 0,0 0,-1 0,1 1,0-1,-1 1,0 0,0-1,0 1,0 1,-1-1,1 0,-1 1,1 0,-1 0,0 0,0 0,0 0,0 1,0 0,0 0,0 0,0 0,-1 1,1-1,0 1,-4 0,-4 4,0 0,0 0,0 1,0 1,0 0,1 0,0 1,1 1,0 0,0 0,0 1,1 0,1 1,-1 0,1 0,1 1,0 0,1 0,0 0,1 1,0 0,0 2,-2 1,0 0,1 0,1 1,1 0,0 0,1 0,0 0,2 1,0-1,1 1,0-1,1 0,1 1,1-1,0 0,1 0,1 0,1-1,0 1,0-1,2-1,0 1,0-1,2-1,0 1,0-2,1 1,0-2,1 1,1-2,4 4,-1-5,0 0,0-2,1 0,0 0,0-2,0 0,1-1,0 0,17 0,-8-3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0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1 734,'0'0,"1"-1,-1 1,1 0,-1 0,0-1,1 1,-1 0,1 0,-1 0,1 0,-1 0,1 0,-1 0,1 0,-1 0,1 0,-1 0,0 0,1 0,-1 0,1 0,-1 0,1 0,-1 0,1 1,-1-1,1 0,-1 0,0 1,1-1,-1 0,0 1,1-1,-1 0,0 1,1-1,-1 0,0 1,0-1,1 1,-1-1,0 1,0-1,0 0,0 1,1-1,-1 1,0-1,0 1,0-1,0 1,0-1,0 1,0-1,0 1,0-1,-1 1,1-1,0 1,0-1,68 140,-66-137,1 0,-1 0,1 0,0 0,0 0,0 0,0-1,0 1,1-1,-1 0,1 0,0 0,-1-1,1 1,0-1,0 0,0 0,0 0,0 0,0-1,0 0,0 0,1 0,-1 0,0-1,0 1,0-1,0 0,0 0,0-1,-1 1,1-1,0 0,-1 0,1 0,0-1,4-3,1-1,-2 0,1-1,-1 1,0-1,0-1,-1 1,0-1,4-10,26-33,-36 51,0 0,1 1,-1-1,0 0,1 0,-1 1,1-1,-1 0,1 1,-1-1,1 1,-1-1,1 1,0-1,-1 1,1-1,0 1,-1 0,1-1,0 1,-1 0,1-1,0 1,0 0,-1 0,1 0,0 0,0 0,0 0,-1 0,1 0,0 0,0 0,-1 0,1 0,0 1,0-1,-1 0,1 0,0 1,-1-1,1 1,0-1,-1 1,1-1,0 1,-1-1,1 1,-1-1,15 42,-9-22,-4-15,0 0,1 0,-1-1,1 1,0-1,0 0,1 0,-1 0,1 0,0-1,0 1,0-1,0 0,1 0,-1-1,1 1,0-1,0 0,0 0,0-1,0 1,0-1,0 0,0-1,1 1,-1-1,0 0,0 0,1-1,-1 0,0 1,0-2,0 1,0-1,0 1,0-1,0-1,-1 1,2-1,5-4,1 1,-1-2,-1 0,1 0,-1-1,-1 0,1-1,-2 0,1 0,-2-1,1 0,4-9,-2-1</inkml:trace>
  <inkml:trace contextRef="#ctx0" brushRef="#br0" timeOffset="1389.812">1045 0,'-16'54,"3"0,1 1,3 0,3 0,2 1,2 0,3 0,3 0,-4 9,0-53,0 0,0 0,1 0,1-1,0 1,0 0,1-1,1 1,0-1,0 0,1 0,0 0,1-1,7 9,-8-17,-1-1,1 1,-1-1,1 0,0-1,-1 1,1-1,0 0,0 0,-1 0,1-1,0 0,-1 0,1 0,0 0,-1-1,1 1,-1-1,0 0,0-1,0 1,0-1,0 0,0 0,-1 0,1 0,-1-1,0 1,0-1,2-3,7-3,149-148,-161 157,0 1,0-1,1 1,-1-1,1 1,-1 0,0-1,1 1,-1-1,1 1,-1 0,1-1,-1 1,1 0,-1 0,1-1,-1 1,1 0,-1 0,1 0,0 0,-1 0,1-1,-1 1,1 0,-1 0,1 1,0-1,-1 0,1 0,-1 0,1 0,-1 0,1 1,-1-1,1 0,0 0,-1 1,0-1,1 0,-1 1,1-1,-1 1,1-1,-1 0,0 1,1-1,-1 1,0-1,1 1,-1-1,0 1,0-1,0 1,-1 36,-1-22,2-9,-1 0,1-1,0 1,0 0,1 0,0 0,0 0,0-1,1 1,0 0,0-1,0 1,1-1,-1 0,1 0,1 0,-1 0,1 0,-1-1,1 0,1 0,-1 0,1 0,-1 0,1-1,0 0,2 1,3 1,1 0,0 0,0-1,0 0,0-1,1-1,-1 0,1 0,-1-1,1-1,0 1,-1-2,1 0,0 0,-1-1,0-1,1 0,-1 0,0-1,0-1,-1 1,1-2,-1 0,0 0,-1 0,1-2,-1 1,-1-1,2-2,2-4,-1 0,0-1,-1-1,-1 1,0-2,-2 1,0-1,0 0,1-8,-7 21,-1 1,1-1,0 1,-1 0,0-1,0 1,0-1,0 1,-1-1,1 1,-1 0,0-1,0 1,0 0,0-1,-1 1,1 0,-1 0,0 0,0 0,0 1,0-1,0 0,-1 1,1 0,-1-1,1 1,-1 0,0 0,0 0,0 1,0-1,0 1,-1 0,1 0,0 0,-1 0,1 0,0 1,-1-1,1 1,-1 0,1 0,-1 1,1-1,-1 1,1-1,0 1,-1 0,-4 3,0 1,0 0,0 0,1 1,0 0,0 0,0 1,1 0,0 0,0 0,1 1,0 0,0 0,1 0,0 0,1 1,-1 0,2 0,-1 2,1-6,1 0,0 0,0 0,1 0,0 0,0 0,0 0,0 0,1 0,-1-1,1 1,1 0,-1 0,1 0,0-1,0 1,0-1,0 1,1-1,0 0,0 0,0 0,0-1,1 1,-1-1,1 1,0-1,0 0,0-1,0 1,1-1,-1 0,1 0,-1 0,1 0,2 0,18 3,0-1,1-1,0-2,-1 0,1-1,0-2,-1-1,1-1,9-3,-7 2,-1-1,0-2,-1-1,1 0,-2-2,0-1,0-2,-1 0,0-1,20-18,26-59,-68 88,0 1,0-1,-1 0,1 0,-1 1,0-1,0 0,0 0,-1 0,1 0,-1 0,0 0,0 0,0 0,-1 0,1 0,-1 0,0 0,0 0,-1 0,1 0,-1 1,1-1,-1 1,-1-1,1 1,0-1,0 3,-1-1,1 1,0-1,-1 1,1 0,0 0,-1 0,1 0,-1 1,0-1,1 1,-1-1,0 1,1 0,-1 0,1 0,-1 1,0-1,1 0,-1 1,0 0,1 0,-1-1,1 1,0 1,-1-1,1 0,0 1,0-1,0 1,0 0,0-1,0 1,0 0,0 0,1 0,-1 1,1-1,-1 0,1 0,0 1,0-1,0 1,0-1,1 1,-1 0,1-1,-1 1,1-1,0 1,0 1,1 0,0 0,0 0,0 0,0 0,1 0,-1 0,1-1,0 1,0-1,1 1,-1-1,1 0,0 0,-1 0,1 0,0 0,1-1,-1 1,0-1,1 0,0 0,-1 0,1-1,0 1,1-1,101 22,-102-22,0 0,-1 0,1 1,0-1,0 1,-1 0,1 0,-1 0,0 0,1 0,-1 1,0 0,-1-1,1 1,0 0,-1 1,1-1,-1 0,0 1,0-1,0 3,31 36,-23-36,0 0,1 0,-1-1,1 0,1-1,-1 0,0-1,1 0,0-1,0-1,-1 1,1-2,0 0,0 0,0-1,0 0,5-2,1-2,1-1,-2-1,1-1,-1 0,0-1,-1-1,0 0,0-1,-1-1,-1-1,0 0,0 0,-2-1,8-12,43-77,-61 100,-1-1,0 0,0 1,0-1,0 0,-1 0,1 1,-1-1,0 0,0 0,0 0,-1 1,1-1,-1 0,0 0,0 1,0-1,0 1,-1-1,0 1,0-1,0 1,0 0,0 0,0 0,-1 0,1 0,-1 0,-3-1,2 1,0 1,0 0,0 0,0 0,-1 1,1-1,-1 1,1 0,-1 0,1 1,-1-1,0 1,1 0,-1 0,1 1,-1-1,0 1,1 0,-1 1,1-1,0 1,-1-1,1 1,0 0,0 1,0-1,0 1,-2 1,-2 2,0 1,0-1,1 1,0 1,0-1,0 1,1 0,0 1,1 0,0 0,0 0,-1 6,2-6,1 0,0 0,1 0,0 0,1 0,0 0,0 1,1-1,0 0,1 0,0 1,0-1,1 0,0 0,1 0,-1 0,2 0,-1-1,2 0,-1 1,1-1,0-1,0 1,1-1,0 0,1 0,-1-1,1 1,1-2,5 5,15 4,1 0,0-2,0-2,1 0,0-2,1-2,0 0,0-2,1-2,-1 0,0-3,30-3,-32-1,-5-2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13 593,'-5'29,"-1"14,5 0,2-8</inkml:trace>
  <inkml:trace contextRef="#ctx0" brushRef="#br0" timeOffset="180.667">97 170,'0'33,"0"12</inkml:trace>
  <inkml:trace contextRef="#ctx0" brushRef="#br0" timeOffset="1100.658">1594 0,'-29'71,"3"1,3 1,3 1,3 0,-1 41,16-103,-3 23,1-1,2 1,2-1,1 1,2 8,13-8,-3-29</inkml:trace>
  <inkml:trace contextRef="#ctx0" brushRef="#br0" timeOffset="1348.697">1762 593,'0'34,"0"6,0-4</inkml:trace>
  <inkml:trace contextRef="#ctx0" brushRef="#br0" timeOffset="1588.252">1875 141,'0'0</inkml:trace>
  <inkml:trace contextRef="#ctx0" brushRef="#br0" timeOffset="2014.958">1988 706,'26'-15,"-1"-2,-1 0,0-2,-1-1,-2-1,0 0,-1-2,12-17,-32 38,0 1,1-1,-1 0,1 1,0-1,-1 1,1-1,0 1,0 0,0-1,0 1,0 0,1-1,-1 1,0 0,1 0,-1 0,0 0,1 0,-1 1,1-1,-1 0,1 1,0-1,-1 1,1-1,0 1,-1 0,1 0,0 0,-1 0,1 0,0 0,-1 0,1 0,0 1,-1-1,1 1,0-1,-1 1,1-1,-1 1,1 0,-1 0,0 0,1 0,-1 0,0 0,1 0,-1 1,0-1,0 0,0 1,0-1,19 40,-19-38,-1 1,1-1,0 1,0-1,0 1,0-1,0 0,1 0,0 1,-1-1,1 0,0 0,1-1,-1 1,0 0,1-1,0 0,-1 1,1-1,0 0,0 0,0-1,0 1,1-1,-1 1,0-1,1 0,-1 0,1 0,-1-1,1 1,-1-1,1 0,-1 0,1 0,0-1,-1 1,1-1,1 0,7-5,-1-1,0 0,-1-1,0 0,0 0,0-1,-1 0,-1-1,0 0,0 0,0-1,-2 0,1 0,-1 0,21-32,-26 43</inkml:trace>
  <inkml:trace contextRef="#ctx0" brushRef="#br0" timeOffset="2469.68">2779 537,'16'3,"0"-1,0 0,1-1,-1-1,0 0,1-1,-1-1,0 0,0-2,0 0,0 0,-1-1,1-1,-1-1,-1 0,1-1,-2-1,1 0,-1-1,9-7,-19 14,0 1,0-1,0 0,0 0,-1 0,1 0,-1 0,0-1,0 1,0-1,0 1,0-1,-1 0,0 1,1-1,-2 0,1 0,0 0,-1 0,0 0,0 0,0 0,0 0,0 0,-1 0,0 0,0 0,0 0,0 0,-1 1,1-1,-1 0,0 1,0-1,-1 1,1 0,-1 0,1 0,-1 0,0 0,0 0,0 1,0 0,-1-1,1 1,-1 0,1 1,-1-1,0 1,0-1,0 1,1 0,-1 1,-2-1,-6 1,-1 1,1 1,0 0,0 1,0 0,0 0,1 1,-1 1,1 0,0 1,1 0,-1 1,1 0,0 0,1 1,0 0,0 1,1 0,-7 9,10-12,1 1,0 0,0 0,0 0,1 1,0 0,0-1,1 1,0 0,0 0,1 0,0 0,1 1,-1-1,2 0,-1 0,1 0,0 0,1 0,0 0,0 0,1 0,0 0,0-1,1 1,-1-1,2 0,-1 0,1-1,0 1,1-1,3 3,3 3,1 0,1-1,0 0,0-2,1 1,1-2,-1 0,1-1,0 0,1-2,0 1,0-2,0-1,0 0,1-1,15 0,4-2,-4 0</inkml:trace>
  <inkml:trace contextRef="#ctx0" brushRef="#br0" timeOffset="532.717">267 818,'127'-224,"-98"190,-29 34,1-1,-1 1,1 0,0-1,-1 1,1 0,-1 0,1 0,-1 0,1-1,0 1,-1 0,1 0,0 0,-1 0,1 0,-1 1,1-1,0 0,-1 0,1 0,-1 0,1 1,-1-1,1 0,-1 1,1-1,-1 0,1 1,-1-1,1 1,-1-1,1 0,-1 1,0-1,1 1,-1-1,0 1,1 0,-1-1,0 1,0-1,1 1,-1-1,0 1,0 0,0-1,0 1,0 0,0-1,0 1,0-1,0 1,0 0,-1-1,1 1,0-1,0 1,0-1,-1 1,1 0,2 30,-3-25,0 0,0-1,1 1,0 0,0 0,0-1,1 1,0 0,0-1,1 1,-1-1,1 1,0-1,1 0,-1 1,1-1,0 0,1-1,-1 1,1-1,-1 1,1-1,1 0,-1-1,1 1,-1-1,1 0,0 0,4 2,-1-5,1 0,-1-1,0 0,1-1,-1 1,0-2,0 1,-1-1,1 0,0-1,-1 0,0 0,0 0,0-1,0 0,-1 0,0-1,0 0,0 0,-1-1,0 1,0-1,0 0,2-6,26-43,-21 30</inkml:trace>
  <inkml:trace contextRef="#ctx0" brushRef="#br0" timeOffset="786.744">1142 508,'-19'3,"1"2,0 0,0 0,0 2,1 0,0 1,1 1,0 1,0 0,1 1,0 1,1 0,0 1,1 0,0 1,-1 4,12-14,1-1,0 1,0 0,1 0,-1 0,1 0,0 0,0 0,0 0,0 0,1 0,-1 0,1 0,0-1,1 1,-1 0,0 0,1-1,0 1,0-1,0 1,0-1,1 0,-1 0,1 0,0 0,0 0,0-1,0 1,0-1,1 0,-1 0,1 0,-1-1,1 1,0-1,0 0,-1 1,1-2,0 1,0 0,0-1,0 0,0 0,0 0,0 0,1-1,11 1,-1 0,1-1,-1 0,0-2,0 1,0-2,0 0,0-1,-1 0,0-1,0-1,7-4,3-3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3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57,'-25'184,"22"198,-9-292,16-86,-2-12</inkml:trace>
  <inkml:trace contextRef="#ctx0" brushRef="#br0" timeOffset="252.531">1 396,'38'0,"22"-4,7-3,-5 1,-7 1,-8-3,-8-1,-5 2,-4 2,-2-4,-1 1,-5-4,-2 1,-4 1</inkml:trace>
  <inkml:trace contextRef="#ctx0" brushRef="#br0" timeOffset="652.288">621 1,'-22'68,"3"2,3 0,3 1,3 1,3 8,6-76,0 0,1 0,0-1,-1 1,1 0,1 0,-1 0,1-1,-1 1,1 0,0-1,0 1,1 0,-1-1,1 0,-1 1,1-1,0 0,1 0,-1 0,0 0,1 0,0 0,-1-1,1 1,0-1,0 0,1 0,-1 0,0 0,1-1,-1 1,1-1,-1 0,1 0,0 0,0 0,-1-1,1 0,3 1,5-3,0 0,-1 0,1-1,-1-1,0 0,0 0,0-1,-1 0,0-1,8-6,17-7,-34 18,1 0,-1 0,0 0,1 0,0 0,-1 1,1-1,-1 0,1 1,0 0,-1-1,1 1,0 0,0 0,-1 0,1 0,0 0,-1 0,1 0,0 1,-1-1,1 1,0-1,-1 1,1 0,-1-1,1 1,-1 0,1 0,-1 0,1 0,-1 0,0 1,0-1,0 0,0 1,0-1,0 0,0 1,0-1,0 1,0 0,-1-1,1 1,-1-1,1 1,-1 0,0-1,0 1,0 0,0 0,0 1,1 38,-1-36,-1 0,1 0,0 1,0-1,0 0,1 0,0 0,0 1,0-1,1 0,-1 0,1 0,0-1,1 1,1 3,33-4,-17-12</inkml:trace>
  <inkml:trace contextRef="#ctx0" brushRef="#br0" timeOffset="968.197">1073 594,'19'0,"1"-1,-1 0,1-2,-1 0,0-1,0-1,0-1,-1-1,1 0,-2-1,1-1,-1-1,3-3,-17 12,-1 0,0 0,1 0,-1 0,0-1,1 1,-1-1,0 0,0 0,0 1,-1-1,1 0,0-1,-1 1,1 0,-1 0,0-1,1 1,-1-1,0 1,-1-1,1 1,0-1,-1 1,0-1,1 0,-1 1,0-1,0 0,0 1,-1-1,1 0,-1 1,0-1,1 1,-1-1,0 1,0-1,-1 1,1-1,0 1,-1 0,1 0,-1 0,0 0,-2-2,-3 3,-1-1,0 1,0 1,0 0,0 0,0 0,0 1,0 0,1 1,-1 0,0 0,1 0,-1 1,1 0,0 1,0-1,0 1,1 1,-1-1,1 1,-3 3,4-6,1 1,-1-1,1 1,0 0,0 0,0 1,0-1,0 1,1 0,-1 0,1 0,0 0,0 0,1 1,-1 0,1-1,0 1,0 0,1 0,-1 0,1 0,0 0,1 0,-1 0,1 1,0-1,0 0,1 0,-1 0,1 1,0-1,1 0,-1 0,1-1,0 1,1 1,4 1,0-1,1 1,0-1,1-1,-1 0,1 0,0 0,1-1,-1-1,1 0,-1 0,1 0,0-1,0-1,0 0,0 0,0-1,0 0,0-1,0 0,0-1,2 0,-6 2,19-1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170 726,'-1'-2,"-1"0,1 0,-1 1,0-1,1 1,-1-1,0 1,0-1,0 1,0 0,0 0,0 0,0 0,0 0,0 1,-1-1,1 1,0-1,0 1,-1 0,1 0,0 0,-1 0,1 0,0 1,0-1,-1 0,1 1,0 0,0 0,0 0,0-1,-1 2,-4 3,-1 1,1 0,1 1,-1 0,1 0,0 0,0 0,1 1,0 0,0 1,1-1,0 1,1-1,0 1,0 0,1 0,0 1,0 5,0-10,1-1,-1 1,1-1,0 1,1-1,-1 1,1 0,0-1,0 1,0 0,0-1,1 1,0 0,0-1,1 1,-1-1,1 0,0 1,0-1,0 0,0 0,1 0,0 0,0-1,0 1,0-1,0 0,1 0,-1 0,1 0,0 0,0-1,0 0,0 1,1-2,-1 1,0 0,4 0,0-1,0-1,0 1,0-1,1-1,-1 0,0 0,0 0,0-1,0 0,-1-1,1 0,-1 0,1 0,-1-1,0 0,0-1,-1 1,1-1,-1-1,0 1,0-1,-1 0,5-7,6-8,-1-1,-1-1,-1 0,-1-1,-2 0,7-20,-8 21,-2-1,0-1,-1 1,-2-1,-1 0,0-1,-2 1,-1 0,-1-1,-3-18,-77-417,73 499,-3 32,4 1,2 0,3 0,4-1,3 1,2 0,4-1,5 8,-8-49,2-1,2 0,0 0,2-1,1 0,1-1,1-1,1-1,1-1,2 0,14 12,-34-34,-1 0,0 0,1 0,0 0,-1 0,1 0,-1-1,1 1,0 0,0-1,-1 1,1 0,0-1,0 1,0-1,0 1,0-1,0 0,0 1,0-1,-1 0,1 1,0-1,0 0,1 0,-1 0,0 0,0 0,0 0,0 0,0-1,0 1,-1 0,1 0,0-1,0 1,0-1,0 1,0-1,0 1,0-1,-1 1,1-1,0 0,0 0,-1 1,1-1,0 0,-1 0,1 0,-1 0,1 1,-1-1,1-1,3-13</inkml:trace>
  <inkml:trace contextRef="#ctx0" brushRef="#br0" timeOffset="449.652">763 640,'-9'18,"0"1,2 0,0 0,1 0,1 1,1-1,1 1,1 0,0 1,1-1,2 13,-1-30,0 0,1 0,-1 0,1 0,-1 0,1 0,0-1,0 1,0 0,0-1,0 1,1 0,0-1,-1 1,1-1,0 0,0 0,0 0,0 0,0 0,1 0,-1 0,1-1,-1 1,1-1,-1 0,1 1,0-1,0-1,0 1,-1 0,1-1,0 1,0-1,0 0,0 0,0 0,0 0,0-1,0 1,0-1,-1 0,1 1,0-1,0-1,-1 1,1 0,1-2,7-3,-1 0,0-1,0-1,-1 0,0 0,0-1,-1 0,0 0,0-1,-1 0,-1 0,0-1,0 0,-1 0,0 0,-1-1,0 0,1-11,-5 17,0 1,0-1,0 0,-1 0,0 0,-1 0,1 1,-1-1,0 1,0-1,-1 1,0 0,0 0,0 0,0 0,-1 0,0 1,0-1,0 1,0 0,-1 0,1 1,-1 0,0-1,0 1,-1 1,1-1,0 1,-1 0,0 0,1 1,-1 0,0 0,0 0,0 0,0 1,1 0,-1 1,-4 0,-9 4</inkml:trace>
  <inkml:trace contextRef="#ctx0" brushRef="#br0" timeOffset="4052.257">1185 584,'0'0,"0"0,0 1,-1-1,1 0,0 1,0-1,-1 0,1 1,0-1,0 0,0 1,0-1,0 1,0-1,0 0,0 1,0-1,0 0,0 1,0-1,0 1,0-1,0 0,0 1,0-1,0 1,0-1,0 0,1 1,-1-1,0 0,0 1,0-1,1 0,-1 0,0 1,0-1,1 0,-1 1,0-1,1 0,-1 0,0 0,1 1,-1-1,0 0,1 0,-1 0,1 0,-1 0,0 0,1 0,-1 0,0 0,1 0,-1 0,1 0,-1 0,0 0,1 0,-1 0,1 0,-1 0,0-1,1 1,-1 0,0 0,-5 39,4-38,-7 34,-7 71,15-103,1 0,-1 0,1 0,0 0,0-1,0 1,0 0,0-1,0 1,1-1,-1 1,1-1,0 0,0 0,0 1,0-1,0-1,0 1,0 0,1 0,-1-1,1 1,-1-1,1 0,-1 0,1 0,0 0,0 0,0-1,-1 1,1-1,0 0,0 0,2 0,6-1,0 0,-1-1,1-1,-1 1,0-2,0 0,0 0,0 0,0-1,-1-1,0 0,0 0,-1-1,0 0,0 0,0-1,-1 0,0 0,4-7,-2 5,25-38,-9 66,-23-14,0 1,0-1,0-1,0 1,0 0,0 0,1-1,0 0,0 1,0-1,0 0,0 0,0-1,1 1,-1-1,1 1,0-1,0 0,0-1,0 1,0-1,0 1,0-1,1-1,-1 1,0 0,1-1,-1 0,0 0,1 0,-1-1,0 0,1 1,-1-1,0-1,2 0,1-4,1 0,-1-1,0 0,0 0,-1-1,0 0,0 0,-1-1,0 1,-1-1,0 0,0 0,-1-1,0 1,0-1,-1 1,-1-1,1-8,3-2,-2 7</inkml:trace>
  <inkml:trace contextRef="#ctx0" brushRef="#br0" timeOffset="4464.491">1891 867,'138'-182,"-137"181,0-1,0 1,0-1,0 1,0-1,0 1,0-1,0 1,0 0,1 0,-1-1,1 1,-1 0,1 0,-1 0,1 1,-1-1,1 0,0 0,0 1,-1-1,1 1,0 0,0 0,0-1,-1 1,1 0,0 0,0 1,0-1,-1 0,1 1,0-1,0 1,-1-1,1 1,0 0,1 0,10 18,-11-14,0-1,0 0,1 0,-1-1,1 1,0 0,0-1,0 1,1-1,-1 0,1 0,-1-1,1 1,0-1,0 0,1 0,-1 0,0 0,1-1,-1 1,1-1,-1 0,1-1,-1 1,5-1,-1-2,1 1,-1-2,1 1,-1-1,0-1,0 1,0-1,-1-1,1 0,-1 0,0 0,0-1,-1 1,1-2,-1 1,-1-1,1 0,-1 0,-1 0,1-1,-1 0,0 0,-1 0,1-3,3-11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1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14,'-11'-3,"-1"0,0 0,0 1,0 1,-1 0,1 0,0 1,0 1,0 0,0 1,0 0,0 1,0 0,0 1,-9 4,10-4,1 0,0 1,1-1,-1 2,1 0,0 0,1 0,-1 1,1 0,1 1,-1 0,1 0,1 1,-1-1,1 2,1-1,0 0,0 1,1 0,0 0,1 1,0-1,1 1,0-1,0 1,1 0,1 0,0 5,0-13,1 1,-1-1,1 1,0-1,0 0,1 1,-1-1,1 0,-1 0,1 0,0 0,0 0,1 0,-1 0,0-1,1 1,0-1,-1 0,1 1,0-1,0-1,1 1,-1 0,0-1,0 0,1 1,-1-1,1-1,-1 1,1 0,1-1,113-10,-90-2,0-1,-1-1,0-1,-1-2,-1 0,-1-2,0-1,-1 0,-2-2,0-1,4-7,-25 30,0 1,0 0,-1-1,1 1,0 0,0-1,0 1,0 0,0 0,0-1,0 1,0 0,0-1,1 1,-1 0,0-1,0 1,1 0,-1-1,0 1,1-1,-1 1,0 0,1-1,-1 1,1-1,-1 1,1-1,-1 1,1-1,0 0,-1 1,1-1,-1 0,1 1,0-1,-1 0,1 0,0 0,-1 1,1-1,0 0,-1 0,1 0,0 0,0 0,-1 0,1 0,0-1,-1 1,1 0,0 0,-1 0,1-1,0 1,-1 0,1-1,-1 1,1 0,-1-1,1 1,0-1,2 21,1-10,0 1,1 0,1-1,0 0,0 0,1-1,0 0,0 0,1 0,1-1,-1 0,1-1,1 0,-1 0,1-1,0 0,0-1,1 0,0-1,0 0,0-1,0 0,1 0,-1-1,1-1,5 0,8 1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3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280 453,'-19'5,"1"1,-1 1,1 0,0 1,1 1,0 1,0 0,1 2,1-1,0 2,0 0,1 1,9-11,1 0,0 0,-1 0,2 0,-1 1,0-1,1 1,-1 0,1 0,0 0,0 1,1-1,-1 1,1-1,0 1,0 0,1 0,0 0,-1 0,2 0,-1 0,0 0,1 0,0 0,0 1,1-1,-1 0,1 0,0 0,1 0,-1 0,1 0,0-1,0 1,1 0,-1-1,1 0,0 1,0-1,1 1,4 0,-1-1,1 0,0 0,1-1,-1 1,0-2,1 1,0-1,-1-1,1 0,0 0,0-1,0 1,0-2,0 0,-1 0,1 0,0-1,4-2,7-2,0 0,0-2,0-1,-1 0,-1-1,0-1,12-9,-5 0,0 0,-1-2,-1 0,-1-2,-2 0,0-1,-1-1,-2-1,-1-1,-1 0,-1-1,-1-1,-1-2,-7 12,0 0,-2-1,0 1,-1-1,-1 1,-1-1,-1 1,-3-17,4 30,-1 0,-1 0,1 0,-1 0,0 0,-1 0,1 0,-2 1,1-1,-1 1,1 0,-2 0,1 0,-1 1,0-1,0 1,0 0,-1 1,1-1,-1 1,-1 0,1 1,0-1,-1 1,0 0,0 1,1 1,0 0,-1 0,1 1,0 0,-1 0,1 0,0 1,-1 0,1 0,0 1,0 0,0 0,0 0,0 1,0 0,1 0,-1 0,1 1,0-1,0 2,-4 3,-3 2,1 2,0-1,1 2,0-1,1 1,0 1,2-1,-3 7,2-1,1 0,1 1,0 0,2 0,0 0,2 0,0 1,1-1,1 1,1-1,1 0,3 17,-2-23,1 0,1 0,-1 0,2-1,0 1,1-1,0-1,1 1,0-1,1-1,0 0,1 0,1-1,-1 0,1 0,1-1,0-1,0 0,2 0,-2-4,1 0,-1-1,0-1,1 0,-1-1,1 0,0-1,-1 0,1-1,-1 0,1-1,-1-1,0 0,0 0,0-2,0 1,0-1,-1-1,0 0,0-1,-1 0,1 0,-2-1,1 0,3-5,61-75,-70 140,-3-47,0 0,0-1,1 1,0 0,-1-1,2 1,-1-1,1 1,-1-1,1 0,0 0,1-1,-1 1,1 0,-1-1,1 0,0 0,0 0,1-1,-1 1,1-1,-1 0,1 0,-1-1,1 1,0-1,0 0,0 0,0-1,0 1,0-1,3 0,8 0,0-1,-1 0,1-1,-1 0,0-1,1-1,-1-1,-1 0,1-1,-1 0,0-1,0-1,-1 0,0-1,-1 0,2-3,114-80,-126 91,-1 0,0 1,1-1,-1 1,0-1,1 1,-1-1,0 1,1 0,-1 0,1 0,-1 0,1 0,-1 0,1 0,-1 0,0 1,1-1,-1 0,1 1,-1-1,0 1,0 0,1-1,-1 1,0 0,0 0,0 0,0 0,0 0,0 0,0 0,0 0,0 0,0 0,0 1,-1-1,1 0,-1 1,1-1,-1 0,1 1,-1-1,0 1,1-1,-1 2,4 75,-4-69,1-3,-1 0,0 0,0 0,-1 0,1 0,-2 0,1-1,0 1,-1 0,0-1,0 1,-1-1,0 1,0-1,0 0,0 0,-1-1,0 1,0-1,0 1,0-1,-1 0,0-1,1 1,-1-1,-1 0,1 0,0-1,-6 2,12-4,0-1,-1 1,1-1,0 1,-1-1,1 0,-1 1,1-1,0 0,-1 1,0-1,1 0,-1 0,1 1,-1-1,0 0,0 0,0 0,1 0,-1 0,0 1,0-1,0 0,0 0,0 0,0 0,0 0,-1 1,1-1,0 0,0 0,-1 0,1 0,-1 1,1-1,0 0,-1 1,1-1,-1 0,0 1,1-1,-1 0,0 1,1-1,-1 1,0-1,1 1,-1-1,0 1,0 0,0-1,1 1,-1 0,0 0,0 0,0-1,0 1,0 0,1 0,-1 0,0 0,0 1,0-1,0 0,0 0,1 0,-1 1,0-1,0 0,0 1,13-9,1 1,-1 0,1 1,1 1,-1 0,1 1,0 0,0 1,0 0,1 1,-1 1,0 0,1 1,-1 1,0 0,14 3,116-7,-125-3,-1-1,1 0,-1-2,-1 0,0-1,0 0,-1-1,0-1,-1-1,9-10,-6 5,-1-2,-1 0,-1 0,-1-2,-1 0,-1 0,5-12,-13 25,0 0,-1 0,1 0,-2-1,1 1,-1-1,-1 1,0-1,0 0,-1 1,0-1,-1 0,0 1,0-1,-1 0,0 1,-1 0,0-1,-1 1,0 0,0 1,0-1,-1 1,-5-6,8 12,1 1,-1 0,1 0,-1 0,0 0,0 0,1 0,-1 0,0 1,0-1,0 1,0-1,0 1,0 0,0 0,0 0,0 0,0 0,0 0,0 0,0 1,0-1,1 1,-1-1,0 1,0 0,0 0,0-1,1 2,-1-1,0 0,1 0,-1 0,1 1,0-1,-1 1,1-1,0 1,0-1,0 1,-1 1,-37 75,-1 134,37-185,1 0,1 1,2-1,1 0,1 0,4 18,29 123,-21-133,-19-68,1 13</inkml:trace>
  <inkml:trace contextRef="#ctx0" brushRef="#br0" timeOffset="254.238">1578 256,'44'10,"32"2,14 0,-4-2,-7-3,-12-3,-7-2,-11-1,-7-1,-7 0,-4-1,-8 1</inkml:trace>
  <inkml:trace contextRef="#ctx0" brushRef="#br0" timeOffset="885.153">901 87,'-9'9,"-4"9,5 0,10-2,8-4,3-5</inkml:trace>
  <inkml:trace contextRef="#ctx0" brushRef="#br0" timeOffset="2167.337">2482 481,'-8'-3,"0"-1,0 1,0 1,-1 0,1 0,-1 1,1 0,-1 0,1 1,-1 0,0 0,1 1,-1 0,1 1,-1 0,1 0,0 1,0 0,0 0,0 1,0 0,1 0,0 1,0 0,0 0,0 1,1 0,0 0,0 0,1 1,-1 0,2 0,-1 0,1 1,0-1,0 1,1 0,0 0,1 1,-2 7,3 56,1-71,1 1,-1 0,0-1,1 1,0-1,-1 0,1 1,0-1,0 1,0-1,0 0,0 0,0 1,0-1,0 0,0 0,1 0,-1 0,0 0,1-1,-1 1,0 0,1-1,-1 1,1-1,-1 1,1-1,0 0,-1 1,1-1,-1 0,1 0,0 0,-1 0,1-1,-1 1,1 0,-1-1,1 1,-1-1,1 1,0-1,11-5,-1-1,1 1,-1-2,-1 0,1 0,-1-1,-1-1,0 0,0 0,-1-1,0 0,-1 0,0-1,-1 0,0-1,0-1,32-48,-38 61,-1 0,1-1,-1 1,1 0,0-1,0 1,0 0,0 0,0 0,0 0,0-1,0 2,0-1,0 0,1 0,-1 0,0 0,0 1,1-1,-1 1,1-1,-1 1,1-1,-1 1,0 0,1 0,-1 0,1 0,-1 0,1 0,-1 0,1 0,-1 1,1-1,-1 0,1 1,-1-1,0 1,1 0,-1-1,0 1,1 0,-1 0,0 0,0 0,0 0,0 0,0 0,40 69,-34-56,-1-2,0 0,0 0,2-1,-1 0,1-1,1 0,0 0,8 6,-14-13,0-1,0 1,1-1,-1 0,1 0,-1 0,1-1,0 1,-1-1,1 0,0 0,0 0,0-1,0 1,0-1,0 0,0 0,0 0,0-1,0 0,0 1,0-1,-1 0,1-1,0 1,0-1,-1 0,1 0,-1 0,3-2,108-119,-102 109,107-105,-118 118,0-1,0 1,0 0,0 0,0 0,1 0,-1 0,0 1,1-1,-1 0,0 0,1 1,-1-1,1 1,-1 0,1-1,-1 1,1 0,-1 0,1 0,0 0,-1 0,1 0,-1 0,1 0,-1 1,1-1,-1 1,1-1,-1 1,1 0,-1-1,0 1,1 0,-1 0,0 0,0 0,0 0,0 0,0 0,0 0,0 1,0-1,0 0,0 1,0-1,-1 1,1-1,-1 0,1 1,-1-1,0 1,1 0,-1-1,0 1,0-1,0 1,0-1,0 1,-1-1,1 2,-8 44,6-41,0-1,0 0,0 1,1 0,0-1,0 1,0 0,1-1,0 1,0 0,0 0,1-1,0 1,0 0,0-1,1 1,0-1,0 0,0 1,1-1,0 0,0 0,0-1,2 3,-1-6,1 0,-1 0,1 0,0-1,-1 1,1-1,0 0,0-1,-1 1,1-1,-1 0,1 0,-1 0,1-1,-1 1,1-1,-1 0,0-1,0 1,0-1,-1 1,1-1,2-3,-5 5,35-22,-18 9,1 2,0 0,1 1,0 0,1 2,0 1,0 0,11-1,-30 9,1 0,0 0,0 1,-1-1,1 1,0-1,0 1,-1 0,1 0,-1 0,1 0,-1 1,1-1,-1 0,0 1,0 0,0 0,0-1,0 1,0 1,0-1,-1 0,1 0,-1 1,1-1,-1 0,0 1,0-1,0 1,0 0,0-1,-1 1,1 0,-1 0,0-1,0 1,0 0,0 0,0-1,-1 1,1 0,16 54,8-45,-12-12</inkml:trace>
  <inkml:trace contextRef="#ctx0" brushRef="#br0" timeOffset="2550.125">4034 340,'-19'7,"1"0,0 1,0 1,1 1,0 0,1 2,0-1,0 2,2 0,0 1,0 1,1 0,1 0,-10 16,21-27,-1-1,1 1,0 0,0 0,1 0,-1-1,1 1,0 0,-1 0,2 0,-1 0,0 0,1 0,0 0,0-1,0 1,0 0,1-1,-1 1,1-1,0 1,0-1,0 0,1 1,-1-1,1-1,0 1,-1 0,1-1,1 1,-1-1,0 0,0 0,1 0,0 0,5 3,0-1,0 0,0 0,0-1,0 0,1-1,-1 0,1 0,0-1,0 0,0-1,-1 0,9-2,-3-1,0-2,0 0,-1 0,1-2,-1 0,-1 0,1-1,4-4,0 0</inkml:trace>
  <inkml:trace contextRef="#ctx0" brushRef="#br0" timeOffset="2916.547">4204 594,'18'6,"0"-2,0 0,1-1,0-1,-1-1,1-1,0 0,0-1,-1-1,1-1,-1-1,1 0,-1-2,0 0,-1-1,0 0,0-1,4-4,-15 8,0-1,0 0,-1-1,1 1,-1-1,0 0,-1 0,0 0,0-1,0 0,0 1,-1-1,0-1,-1 1,0 0,0-1,0 1,-1-1,0 1,-1-1,0 0,0 1,0-1,-1 0,-1-5,1 11,0 0,-1-1,1 1,0 0,-1 0,1 1,-1-1,0 0,0 0,0 1,1-1,-1 1,-1-1,1 1,0 0,0 0,0 0,-1 0,1 0,0 1,-1-1,1 1,-1-1,1 1,-1 0,1 0,-1 0,1 0,0 1,-1-1,1 1,-1-1,1 1,0 0,-1 0,-1 1,-82 42,75-37,0 2,0-1,1 1,0 1,0 0,1 0,1 1,0 0,0 0,1 1,1 0,0 0,0 1,1 0,1 0,0 0,1 0,1 0,0 1,0 0,1-1,1 1,0 0,1-1,1 1,0-1,1 1,0-1,1 0,1 3,0-8,1-1,-1 1,1-1,0 0,1-1,-1 0,1 0,1 0,-1-1,1 1,0-2,0 1,0-1,1-1,0 0,-1 0,1 0,2-1,165 13,-116-17,-35 2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1 808,'30'-1,"-1"0,1-2,-1-1,1-1,-1-2,-1-1,1-1,-1-1,-1-2,0 0,-1-2,0-1,-1-1,7-7,-1-2,-1-2,-2 0,0-2,-2-2,-1 0,-2-1,-1-2,-2 0,4-9,-16 28,0 0,-1 0,-1-1,0 0,-1 0,-1 0,0-1,-1 1,-1-1,-1 0,0 0,-1 1,-1-1,-1 0,0 0,-1 1,-3-8,5 20,-1 0,0 1,0-1,-1 1,1 0,-1 0,0 0,1 0,-1 1,-1-1,1 1,0-1,-1 1,1 0,-1 0,1 1,-1-1,0 1,0 0,0 0,1 0,-1 0,0 1,0-1,0 1,0 0,-1 0,1 1,1-1,-1 1,0 0,0 0,0 0,0 1,0-1,1 1,-1 0,1 0,-1 0,1 1,0-1,0 1,0-1,0 1,-2 3,-10 11,0 0,1 1,1 1,1 0,1 0,1 1,0 1,1-1,1 2,2-1,0 1,1 0,1 0,1 1,1-1,1 1,1 6,2-4,1-1,1 0,2 0,0 0,1-1,2 0,0 0,1-1,1 0,13 17,-21-32,1-1,0 0,-1 0,2 0,-1-1,1 0,0 0,0 0,0 0,0-1,1 1,0-1,0-1,0 1,1-1,-1 0,1-1,-1 0,2 1,7-5</inkml:trace>
  <inkml:trace contextRef="#ctx0" brushRef="#br0" timeOffset="354.848">1045 384,'19'5,"16"2,7-1,1-1,-2-2,-3 0,-3-7,-3-2,-2 0,-1 0,-1 3,-10 0,-8 7,-6 1</inkml:trace>
  <inkml:trace contextRef="#ctx0" brushRef="#br0" timeOffset="601.878">1017 638,'34'-5,"25"-1,7 0,-2-4,-8 0,-8 2,-7 2,-7 2,-8 2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8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27,'-3'-3,"-1"0,1 0,-1 1,1 0,-1 0,0 0,0 0,0 0,0 1,0 0,0 0,-1 0,1 0,0 1,0 0,-1-1,1 1,0 1,-1-1,1 1,0 0,0 0,0 0,-1 0,1 1,0-1,1 1,-1 0,0 1,1-1,-1 1,1-1,-1 1,1 0,0 1,-9 8,0 0,1 1,1 0,0 1,1 0,1 1,0 0,1 0,0 1,2-1,0 1,0 1,1-1,1 1,1-1,1 1,0 0,1 0,1-1,2 16,-2-26,0 1,0-1,1 0,0 0,0 0,1 0,-1 0,1 0,1-1,-1 1,1-1,0 0,0 0,0-1,1 1,0-1,0 0,0 0,0 0,0-1,1 1,0-2,-1 1,1 0,0-1,1 0,4 1,3 0,-1-1,1 0,-1 0,1-2,0 0,-1 0,1-1,0-1,-1 0,1-1,-1 0,11-5,1-1,0-1,-1-2,0 0,0-2,-2 0,1-2,-2 0,-1-2,0 0,-1-1,0-1,3-8,-18 24,-1-1,1 0,-1-1,-1 1,1 0,-1-1,0 0,0 1,0-1,-1 0,0 0,0 0,-1 0,1 0,-1 0,-1 0,1 0,-1 0,0 0,0 0,-1 0,0 1,0-1,0 0,-1 1,0 0,0-1,0 1,0 0,-1 1,0-1,0 0,0 1,-1 0,0 0,-6-4,0 0,-1 1,0 0,0 1,0 1,-1 0,0 0,0 1,-1 1,1 0,-1 1,1 1,-1 0,0 0,1 2,-10 0,-4 0</inkml:trace>
  <inkml:trace contextRef="#ctx0" brushRef="#br0" timeOffset="369.811">63 224,'122'-37,"-115"34,1-1,0 2,0-1,1 1,-1 0,1 1,-1 0,1 1,-1-1,1 1,-1 1,1 0,-1 0,0 1,1 0,-1 0,0 1,0 0,0 0,-1 1,1 0,-1 0,3 3,3 5,1-1,0-1,0 0,2-1,-1 0,1-1,0-1,0 0,1-2,0 0,11 2,12-13,-23 1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82,'-1'354,"-27"-141,27-175,1-29,1-27,-1 0</inkml:trace>
  <inkml:trace contextRef="#ctx0" brushRef="#br0" timeOffset="451.16">0 111,'28'-17,"0"2,0 2,2 0,-1 2,2 1,-1 2,1 1,8-1,-34 6,1 1,-1-1,1 1,0 0,-1 0,1 0,0 1,-1 0,1 0,0 1,-1-1,1 1,-1 1,1-1,-1 1,1-1,-1 2,0-1,0 1,0-1,0 1,0 1,-1-1,1 1,-1-1,0 1,0 1,0-1,-1 0,1 1,-1 0,0 0,-1 0,1 1,-1 2,0 1,-1-1,0 1,0-1,-1 1,0-1,-1 1,0-1,0 0,-1 1,0-1,0 0,-1 0,0 0,-1 0,0 0,0-1,-2 3,-98 119,-11-51,140-64,3-6,-2-2,0 2,0 1,0 1,-1 2,19 11,106 113,-149-135,-1 0,1 0,0 0,0 0,0 0,-1 0,1 0,0 0,0 0,0-1,1 1,-1 0,0-1,0 1,0-1,0 1,1-1,-1 1,0-1,1 0,-1 0,0 0,0 0,1 0,-1 0,0 0,1 0,-1 0,0 0,0-1,2 0,4-6</inkml:trace>
  <inkml:trace contextRef="#ctx0" brushRef="#br0" timeOffset="1069.509">1100 111,'-23'44,"-1"-2,-3 0,-1-1,-2-2,-1-1,-3-1,0-2,-3-2,-27 20,63-52,0 0,-1 0,1 0,0 0,0 0,0 0,0 1,0-1,0 0,0 1,0-1,0 0,1 1,-1-1,0 1,1-1,-1 1,1-1,0 1,0 0,-1-1,1 1,0 0,0-1,1 1,-1-1,0 1,0 0,1-1,-1 1,1-1,-1 1,1-1,0 1,0-1,-1 0,1 1,0-1,0 0,0 0,1 1,-1-1,0 0,0 0,1 0,-1-1,0 1,1 0,-1 0,1-1,-1 1,1-1,-1 1,1-1,0 0,-1 1,2-1,199 36,-4 7,-197-42,0 0,-1-1,1 1,0-1,0 1,0-1,0 0,0 1,0-1,-1 0,1 0,0 1,0-1,0 0,0 0,0 0,0 0,0 0,0 0,0-1,0 1,0 0,0 0,0-1,0 1,0-1,-1 1,1-1,0 1,0-1,0 1,-1-1,1 0,0 1,-1-1,1 0,0 1,-1-1,1 0,-1 0,1 0,-1 0,0 0,1 0,-1 1,0-1,0 0,1 0,-1 0,0 0,0 0,0 0,0 0,0 0,0 0,-1 0,1 0,0 0,0 0,-1 0,1 0,-77-128,60 89,2 0,2-1,1 0,0-16,-31-85,36 125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5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3160,'526'-29,"-191"18,201-18,-165 11,74 18,-176 2,193-13,-60-24,-114 7,-80 5,74 5,-86-8,-123 25,-88 7,-3 0</inkml:trace>
  <inkml:trace contextRef="#ctx0" brushRef="#br0" timeOffset="30304.081">4572 2793,'0'0</inkml:trace>
  <inkml:trace contextRef="#ctx0" brushRef="#br0" timeOffset="36639.416">4600 2906,'56'-17,"73"4,-129 12,0 0,0 0,0 0,0 0,0 0,0 0,0 0,0 0,-1 1,1-1,0 0,-1 0,1 0,-1 0,1 0,-1 1,1-1,-1 0,1 0,-1 1,0-1,1 0,-1 1,0-1,0 1,0-1,1 1,-1-1,0 1,0 0,0-1,0 1,0 0,0 0,0 0,0-1,0 1,1 0,-1 0,0 0,0 1,0-1,0 0,-4-2,-184-84,-3-4,-54-29,40-18,-94-32,179 102,94 55,1-2,1 0,0-2,1 0,-13-13,-31-43,-49-37,-129-10,97 26,-68-34,161 99,1-3,1-2,-36-30,66 45,-120-85,-32-20,-22 9,-123-96,197 131,-74-43,179 111,1-2,0 0,1-1,0 0,1-2,-5-7,-43-38,50 50</inkml:trace>
  <inkml:trace contextRef="#ctx0" brushRef="#br0" timeOffset="48978.862">1411 394,'-42'83,"36"-74,-91 108,-60 44,125-130,24-19</inkml:trace>
  <inkml:trace contextRef="#ctx0" brushRef="#br0" timeOffset="50196.471">3217 1523,'5'0,"-4"0,-1 5,-6 1,-2 5,-4 0,-5 4,-4 3,-4 4,-2 3,3 2,2-4,4-1,0-4,3 0,4 1,5-2</inkml:trace>
  <inkml:trace contextRef="#ctx0" brushRef="#br0" timeOffset="51701.653">3048 1748,'-5'0,"-1"5,-5 6,-1 7,-2-1,1 3,-3 1,2 4,-1-4,1 0,3-9,9-6,4-4</inkml:trace>
  <inkml:trace contextRef="#ctx0" brushRef="#br0" timeOffset="54734.06">1947 789,'25'-1,"0"-2,0-1,-1 0,1-2,-1-1,0-1,-1-1,0-2,0 0,-1-1,-1-1,4-3,0-2,-1-1,-1-1,-1-1,0-1,-2-1,-1-1,0 0,-2-1,-1-2,-14 23,0-1,0-1,0 1,-1 0,1 0,-2-1,1 1,0 0,-1-1,0 1,0-1,-1 1,1-1,-1 0,0 4,1 0,0 1,-1-1,1 0,-1 0,0 1,1-1,-1 1,0-1,0 0,0 1,0-1,-1 1,1 0,0-1,-1 1,1 0,0 0,-1 0,1 0,-1 0,0 0,1 0,-1 1,0-1,1 0,-1 1,0 0,0-1,0 1,1 0,-1 0,0 0,0 0,0 0,0 0,1 1,-1-1,0 1,0-1,1 1,-3 0,-6 4,1 1,-1-1,1 2,0-1,1 1,-1 0,2 1,-1 0,1 1,0-1,0 1,0 2,2 1,1 0,-1 1,2 0,0 0,0 0,1 1,1-1,0 0,1 1,1-1,0 0,0 1,2-1,2 9,36 114,-43-118</inkml:trace>
  <inkml:trace contextRef="#ctx0" brushRef="#br0" timeOffset="56051.658">2709 789,'77'48,"51"26,69 52,-118-73,-117-141,32 72,2-1,0 0,1 1,1-1,1 0,0 0,1-11,-6 47,-1-1,0-1,-1 1,-2-1,1 0,-2-1,0 0,-4 2,10-10,-47 60,53-68,0 1,0-1,-1 1,1-1,0 1,0-1,0 0,0 1,0-1,-1 0,1 0,0 1,0-1,0 0,0 0,0 0,0 0,0 0,0 0,0 0,0-1,-1 1,1 0,0-1,0 1,0 0,0-1,0 1,-1-1,1 1,0-1,0 1,-1-1,1 0,0 1,-1-1,1 0,-1 1,1-1,0-1,0 1,173-110,-155 99,-4 0</inkml:trace>
  <inkml:trace contextRef="#ctx0" brushRef="#br0" timeOffset="58161.638">2116 366,'0'1,"-1"0,0 0,0-1,0 1,0 0,0 0,0-1,0 1,0-1,0 1,-1-1,1 1,0-1,0 0,0 1,-1-1,1 0,0 0,0 0,-1 0,1 0,0 0,0 0,-1-1,1 1,0 0,0-1,0 1,0-1,-1 1,1-1,0 1,0-1,0 0,0 0,0 1,0-1,1 0,-1 0,0 0,0 0,1 0,-1 0,0-1,0 2,-216-156,98 82,118 72,0 0,1 1,-1-1,1 0,0 0,-1 0,1 1,0-1,0 0,0 0,0 0,0 0,1 1,-1-1,1 0,-1 0,1 0,-1 1,1-1,0 0,0 1,0-1,0 1,0-1,0 1,0-1,1 1,-1 0,0 0,1-1,-1 1,1 0,0 0,-1 1,1-1,0 0,-1 0,1 1,0-1,0 1,-1 0,2-1,8-7,47-53,-58 61,0 0,0 1,0-1,0 1,0-1,0 0,0 1,1-1,-1 0,0 1,0-1,0 0,1 1,-1-1,0 0,1 1,-1-1,0 0,0 0,1 1,-1-1,1 0,-1 0,0 0,1 0,-1 1,0-1,1 0,-1 0,1 0,-1 0,0 0,1 0,-1 0,1 0,-1 0,0 0,1 0,-1 0,1 0,-1-1,0 1,1 0,-1 0,0 0,1 0,-1-1,0 1,1 0,-1 0,0-1,1 1,-1 0,0-1,0 1,1 0,-1-1,0 1,0-1,-7 44,5-34,-19 132,-7 46,28-187,0 0,0-1,-1 1,1 0,0-1,0 1,0 0,0 0,-1-1,1 1,0 0,0 0,-1-1,1 1,0 0,0 0,-1 0,1 0,0 0,0-1,-1 1,1 0,0 0,-1 0,1 0,0 0,-1 0,1 0,0 0,-1 0,1 0,0 0,-1 0,1 0,0 0,0 0,-1 0,1 1,0-1,-1 0,1 0,0 0,0 0,-1 0,1 1,0-1,0 0,-1 0,1 1,0-1,0 0,0 0,0 1,-1-1,1 0,0 1,0-1,0 0,-11-40,8 26,-12-60,13 61,1-1,-2 1,0 0,0 0,-2 0,1 0,-2 1,1-1,-2 1,-6-9,1 8</inkml:trace>
  <inkml:trace contextRef="#ctx0" brushRef="#br0" timeOffset="68636.517">1213 705,'0'0,"1"-1,-1 1,1 0,-1-1,1 1,-1 0,1-1,-1 1,1 0,-1 0,1-1,-1 1,1 0,-1 0,1 0,-1 0,1 0,0 0,-1 0,1 0,-1 0,1 0,-1 0,1 0,0 0,-1 1,1-1,-1 0,1 0,-1 1,1-1,-1 0,1 1,-1-1,1 0,-1 1,0-1,1 1,-1-1,0 0,1 1,-1-1,0 1,1-1,-1 1,0-1,0 1,0 0,0-1,1 1,-1-1,0 1,0-1,0 1,0 0,0-1,0 1,0-1,-1 1,7 40,-6-41,29 259,0-34,-13-44,-5-2,-10-60,-1-115,1 0,-1 0,1 0,0 0,0 0,0 0,1 0,-1-1,1 1,0 0,0-1,0 1,0-1,1 0,0 0,-1 0,1 0,0-1,0 1,1-1,-1 1,0-1,1 0,-1 0,1-1,0 1,0-1,-1 0,1 0,0 0,0 0,0-1,0 1,0-1,0 0,0-1,0 1,3-1,193-4,-57-21,-118 24,0 2,0 1,0 1,0 2,-1 0,7 3,8-1,1-1,0-2,0-1,0-3,6-1,36 0,567 2,-625 0</inkml:trace>
  <inkml:trace contextRef="#ctx0" brushRef="#br0" timeOffset="71349.175">1016 1777,'-343'0,"148"27,150-25,33-2</inkml:trace>
  <inkml:trace contextRef="#ctx0" brushRef="#br0" timeOffset="72184.619">875 733,'-5'5,"-6"1,-6 0,-6-1,-2-2,-3-1,-1-1,-1 0,1-1,0 0,0-1,0 1,0 0,1 0,4-5,7-1</inkml:trace>
  <inkml:trace contextRef="#ctx0" brushRef="#br0" timeOffset="72818.55">564 422,'68'326,"-38"-119,-18-80,-5 1,-8 106,-2-69,4 61,19-91,-29-122,5-19</inkml:trace>
  <inkml:trace contextRef="#ctx0" brushRef="#br0" timeOffset="73168.399">846 1326,'-9'33,"-9"17,-5 4,-4-3,3-4,0-7,0-8,4-7,0-1,-1-1,3 1,0-4,3-1,-1 2,2 2,4 2,-1-4,1-5</inkml:trace>
  <inkml:trace contextRef="#ctx0" brushRef="#br0" timeOffset="73740.336">846 366,'-180'230,"70"-97,99-115,4-1</inkml:trace>
  <inkml:trace contextRef="#ctx0" brushRef="#br0" timeOffset="74536.352">0 761,'4'7,"0"0,0 1,-1-1,0 1,0 0,-1 0,0 0,0 0,-1 1,0-1,-1 0,0 1,0-1,-1 4,2 3,-2 443,6-411,-5-46,1 0,-1-1,0 1,0 0,1-1,-1 1,0 0,1-1,-1 1,1 0,-1-1,1 1,-1-1,1 1,-1-1,1 1,-1-1,1 1,0-1,-1 0,1 1,0-1,-1 0,1 0,0 1,0-1,-1 0,1 0,0 0,0 0,-1 0,1 0,0 0,0 0,-1 0,1 0,0 0,-1-1,1 1,0 0,0-1,-1 1,1 0,0-1,-1 1,1-1,-1 1,1-1,-1 1,1-1,-1 1,1-1,-1 1,1-1,-1 0,0 1,1-1,-1 0,0 1,113-137,-30 56,-83 81,1-1,0 0,0 1,-1-1,1 1,0-1,0 1,0 0,0-1,0 1,0 0,0 0,-1-1,1 1,0 0,0 0,0 0,0 0,0 0,0 1,0-1,0 0,0 0,0 0,0 1,0-1,-1 1,1-1,0 0,0 1,0 0,-1-1,1 1,0-1,0 1,-1 0,1-1,-1 1,1 0,-1 0,1 0,-1 0,1-1,-1 1,0 0,1 0,-1 0,0 0,0 0,0 0,1 0,-1 0,0 0,0 0,-1 0,13 57,1 75,5-67,-10-50</inkml:trace>
  <inkml:trace contextRef="#ctx0" brushRef="#br0" timeOffset="95061.991">3387 2793,'8'84,"-15"-111,8 3,1 0,1 0,1 0,1 0,1 1,1-1,1 2,2-1,0 1,1 1,6-9,-8 13,1 1,0-1,2 2,0 0,0 0,1 1,1 1,1 0,-1 1,2 0,14-7,-26 17,-1 0,1 1,0-1,0 1,0 0,0 0,0 0,0 0,0 1,0 0,0 0,0 0,0 0,0 1,0-1,0 1,0 0,0 0,0 1,0-1,-1 1,1 0,-1 0,1 0,-1 0,1 0,-1 1,0 0,0 0,0 0,-1 0,1 0,-1 0,0 1,0-1,0 1,0-1,0 1,-1 0,1 0,-1 0,0 0,-1 0,1 0,-1 0,1 0,-1 0,-1 4,-15 29,14-35,1 1,-1-1,1 0,-1 1,1-1,0 0,0 1,0 0,0-1,1 1,-1 0,0-1,1 1,0 0,0 0,0-1,0 1,0 0,1 0,-1-1,1 1,-1 0,1-1,2 2,0-1,-1 0,1 1,-1-1,0 1,0 0,0-1,-1 1,0 0,1 0,-1 0,0 0,-1 1,1-1,-1 0,0 0,0 0,0 0,-1 1,1-1,-1 0,0 0,0 0,0 0,-1 0,1 0,-1 0,0-1,0 1,-1-1,1 1,-1-1,1 0,-1 0,0 0,0 0,-1 0,1-1,0 0,-3 2,-9 0,0 0,0-1,0 0,0-1,-1-1,1 0,-1-1,1-1,-1 0,-2-2,10 0,0-1,0 0,0-1,0 0,1 0,0 0,0-1,0 0,1-1,0 1,0-1,1 0,-1-1,2 1,-1-1,1 0,0 0,1-1,-1 1,2-1,-1 0,1 1,0-9,-11-21,-20-29,23 49</inkml:trace>
  <inkml:trace contextRef="#ctx0" brushRef="#br0" timeOffset="96159.151">3781 2568,'-4'0,"-2"-5,-5-2,-5 1,-5 1,-4 1,-1 2,7 1,12 0,8 1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60,'1'-1,"-1"-1,1 1,0-1,-1 0,1 1,-1-1,0 0,1 1,-1-1,0 0,0 0,0 1,0-1,0 0,-1 0,1 1,0-1,-1 0,0 1,1-1,-1 0,0 1,0-1,1 1,-1-1,0 1,-1 0,1-1,0 1,0 0,-1 0,1 0,0-1,-1 2,1-1,-1 0,1 0,-1 0,0 1,1-1,-1 1,0-1,0 1,1 0,-1-1,0 1,1 0,-1 0,0 1,0-1,1 0,-1 0,0 1,0-1,1 1,-1 0,0 0,-20 1,0 1,0 0,0 2,1 1,-1 1,2 0,-1 2,-5 3,26-11,-2-2,0 1,1 1,-1-1,1 0,-1 0,0 1,1-1,-1 0,1 1,-1 0,1-1,-1 1,1 0,0 0,-1 0,1 0,0 0,0 0,0 0,-1 0,1 0,0 1,0-1,1 0,-1 1,0-1,0 1,1-1,-1 1,1-1,-1 1,1-1,0 1,0 0,-1-1,1 1,0-1,0 1,1 0,-1-1,0 1,0-1,1 1,-1 0,1-1,-1 1,1-1,0 0,0 2,76 43,-70-45,-1 1,0 1,1-1,-1 1,0 0,0 0,-1 1,1-1,-1 1,0 1,0-1,0 1,0 0,-1 0,0 0,0 0,0 1,-1 0,0 0,0 0,0 0,-1 0,0 0,0 1,0 0,-4 0,-1 1,1-1,-1 0,-1 1,1-1,-1-1,-1 1,1-1,-1 1,0-1,0 0,-1-1,0 0,0 1,0-2,-1 1,1-1,-1 0,0 0,0-1,-1 0,-5 2,2-1,0 0,0-1,-1 0,1-1,-1 0,0-1,1 0,-1-1,0 0,0-1,-1 0,13 1,1 0,-1 0,1 0,0 1,-1-1,1 0,-1 0,1 0,0 0,-1 0,1 0,-1 0,1 0,0 0,-1 0,1 0,-1-1,1 1,-1 0,1 0,0-1,-1 1,1 0,-1 0,1-1,-1 1,0-1,1 1,-1 0,1-1,-1 1,0-1,1 1,-1-1,0 1,1-1,-1 0,0 1,0-1,0 1,1-1,-1 1,0-1,0 0,0 1,0-1,0 1,0-1,0 0,0 1,0-1,-1 1,1-1,0 0,0 1,0-1,-1 1,1-1,0 1,-1-1,1 1,0-1,-1 1,1-1,-1 1,1-1,18-3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0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1,'-16'58,"3"1,2 1,2 0,4 0,1 59,6-97,0 0,2 0,0 0,2 0,0-1,7 15,-10-28,0 0,1-1,0 1,0-1,1 0,-1 0,2-1,-1 1,1-1,0-1,0 1,0-1,1 0,0 0,0-1,0 0,1 0,-1 0,4 0,-4-3,0 0,0 0,1-1,-1 0,0 0,0 0,1-1,-1-1,0 1,0-1,0 0,0 0,-1-1,1 0,-1 0,1-1,-1 0,4-3,100-89,-82 64,-2-1,-2-2,0 0,-3-2,-1 0,-1-1,-3-1,11-36,-21 51,0 1,-2-1,-1-1,-1 1,0 0,-3-18,-3 23,-3 24,-7 31,6 209,10-151,15 143,-12-203,25 65,1-86,-18-19</inkml:trace>
  <inkml:trace contextRef="#ctx0" brushRef="#br0" timeOffset="381.219">904 481,'5'14,"2"10,3 6,2 2,-3 0,-2 0,-2 0,-2-2,-2-1,-1 0,0 0,-1-1,6-5,1-11,0-12,-2-7</inkml:trace>
  <inkml:trace contextRef="#ctx0" brushRef="#br0" timeOffset="6149.051">1187 651,'340'0,"-288"-8,-51 8,0-1,0 1,-1-1,1 1,0-1,0 1,0-1,-1 0,1 1,0-1,-1 0,1 0,-1 1,1-1,-1 0,1 0,-1 0,1 0,-1 0,0 0,0 0,1 0,-1 1,0-1,0 0,0 0,0 0,0 0,0 0,0 0,-1 0,1 0,0 0,0 0,-1 0,1 0,0 0,-1 0,1 1,-1-1,0 0,1 0,-1 0,1 1,-1-1,0 0,0 1,1-1,-1 1,0-1,0 1,-47-43,47 42,0 0,-1 0,1 0,0 1,-1-1,1 1,-1-1,1 1,-1-1,1 1,-1 0,1 0,-1 0,1 0,-1 0,1 0,-1 0,1 0,-1 0,1 1,0-1,-1 1,1-1,-1 1,1 0,0-1,-1 1,1 0,0 0,0 0,0 0,-1 0,1 0,0 0,1 0,-1 1,0-1,0 0,0 0,0 2,-15 97,13-41,-11 17,54-119,34-67,-64 96</inkml:trace>
  <inkml:trace contextRef="#ctx0" brushRef="#br0" timeOffset="6748.398">1808 452,'7'-1,"0"0,0 1,0 0,0 0,0 0,0 1,0 0,0 1,0-1,0 1,0 1,-1-1,1 1,-1 0,5 4,-10-6,0 0,0 0,0 1,0-1,0 1,0-1,0 1,-1-1,1 1,0 0,-1-1,1 1,-1 0,0-1,0 1,1 0,-1-1,0 1,0 0,-1 0,1-1,0 1,-1 0,1-1,-1 1,1 0,-1-1,0 1,0-1,1 1,-1-1,0 1,0-1,-1 0,1 1,0-1,-1 1,-48 44,17-24,26-19,0 0,0 1,0 0,0 1,1-1,0 1,0 1,0-1,1 1,0 0,0 0,0 1,1-1,0 1,0 0,0 0,0 4,4-8,0 0,0 0,0 0,0-1,0 1,1 0,0 0,-1 0,1 0,0-1,0 1,1 0,-1-1,1 1,-1-1,1 1,0-1,0 0,-1 0,2 0,-1 0,0 0,0 0,1 0,-1-1,1 0,-1 1,1-1,0 0,-1 0,1 0,2 0,94 17,-11-24,-63-1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0,'-15'34,"-4"6,6-4,4-8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1 221,'99'-187,"-99"188,0 0,0 0,0 0,1 0,-1 0,0 0,0 0,1 0,-1 0,1 0,-1 0,1 0,0-1,-1 1,1 0,0 0,-1-1,1 1,0 0,0-1,-1 1,1-1,0 1,0-1,0 1,0-1,0 0,0 1,0-1,0 0,0 0,0 0,0 1,0-1,0 0,0 0,0-1,0 1,0 0,0 0,0 0,0-1,0 1,0-1,0 1,0-1,0 1,-1-1,1 1,0-1,0 1,0-1,-1 0,1 0,0 1,-1-1,1 0,-1 0,1 0,-1 0,1 0,-1 0,0 0,1 0,-1 40,-2-34,1-1,1 1,-1 0,1-1,0 1,0-1,0 1,0 0,1-1,0 1,0-1,0 1,0-1,1 1,0-1,0 0,0 0,0 0,1 0,0 0,-1-1,1 1,1-1,0 2,2-5,-1 0,0-1,1 1,-1-1,0 0,1 0,-1-1,0 0,0 0,0 0,0 0,0-1,-1 0,1 0,-1 0,0-1,0 1,0-1,0 0,-1 0,1 0,-1-1,0 1,0-1,0 0,52-88,-44 69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1,'-31'10,"0"1,0 2,1 1,1 1,-26 18,51-32,1 1,0 0,0 0,0 1,0-1,0 1,0-1,1 1,-1 0,1 0,0 0,0 0,0 1,0-1,0 0,1 1,-1 0,1-1,0 1,0 0,1-1,-1 1,1 0,-1 0,1-1,1 1,-1 0,0 0,1 0,0-1,0 1,0 0,0-1,0 1,1-1,0 1,0-1,0 0,0 0,0 0,0 0,1 0,0 0,-1 0,1-1,1 1,3 2,1 0,0-1,0 0,0 0,0-1,1 0,-1-1,1 0,0 0,-1 0,1-1,0-1,0 1,0-1,0-1,0 0,0 0,-1-1,1 0,2-1,8-4</inkml:trace>
  <inkml:trace contextRef="#ctx0" brushRef="#br0" timeOffset="450.139">314 227,'12'3,"1"0,0-1,0-1,1 0,-1 0,0-2,0 0,0 0,0-1,0-1,0 0,0 0,-1-2,0 1,0-2,0 1,0-2,-1 0,0 0,9-8,36-74,-55 87,-1 0,1 0,0-1,-1 1,1 0,-1-1,0 1,0-1,0 1,0 0,0-1,0 1,-1 0,1-1,-1 1,1 0,-1-1,0 1,0 0,0 0,0 0,-1 0,1 0,0 0,-1 0,0 0,1 1,-1-1,0 0,0 1,0 0,0-1,0 1,0 0,0 0,0 0,0 0,-1 1,1-1,0 0,-3 1,-8-1,1 1,-1 1,0 0,0 0,1 2,-1-1,1 2,0 0,0 0,0 1,0 0,1 1,0 1,0 0,0 0,1 1,1 0,-6 6,-57 75,70-85,1 0,0-1,-1 1,1 0,1 0,-1 0,0 0,1 0,0 0,0 0,0 0,1 0,-1 0,1 0,0 0,0-1,0 1,1 0,-1 0,1-1,0 1,0-1,0 1,0-1,1 0,0 0,0 1,6 4,0 1,0-2,1 1,-1-1,2-1,-1 0,1 0,0-1,0 0,0-1,1 0,0-1,-1-1,1 1,3-2,189 3,-131-7,-14-2,-35-2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12,'-55'-12,"-12"30,65-18,1 0,-1 1,1 0,-1-1,1 1,-1 0,1 0,0-1,-1 1,1 0,0 0,0 1,0-1,0 0,0 0,0 1,0-1,0 0,0 1,1-1,-1 1,1-1,-1 1,1-1,-1 1,1-1,0 1,0-1,-1 1,1 0,1-1,-1 1,0-1,0 1,0-1,1 1,-1 0,1-1,-1 0,1 1,0 0,100 87,-99-85,0 0,0 0,0 0,-1 0,0 1,1-1,-2 1,1-1,0 0,-1 1,0 0,0-1,0 1,0-1,-1 0,0 1,0-1,0 1,0-1,-1 0,0 0,0 0,0 0,0 0,0 0,-1 0,0-1,0 1,0-1,0 0,0 0,-1 0,1 0,-1 0,0-1,0 0,0 0,0 0,0 0,0-1,-1 1,1-1,0 0,-2 0,0 1,0 0,0-1,0 1,0-1,0 0,-1-1,1 1,0-1,-1-1,1 1,0-1,0 0,0 0,-1-1,1 0,-5-2,10-3,5 2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62 397,'-14'33,"-6"16,2 5,8-7,11-17,5-17,1-17,0-6</inkml:trace>
  <inkml:trace contextRef="#ctx0" brushRef="#br0" timeOffset="246.042">118 1,'-10'19,"2"7,3-2</inkml:trace>
  <inkml:trace contextRef="#ctx0" brushRef="#br0" timeOffset="704.513">203 594,'133'-238,"-133"237,0-1,0 1,0 0,0-1,0 1,1 0,-1 0,0-1,1 1,-1 0,1 0,0-1,-1 1,1 0,0 0,-1 0,1 0,0 0,0 0,0 0,0 0,0 0,0 1,0-1,1 0,-1 0,0 1,0-1,0 1,1-1,-1 1,0 0,1 0,-1-1,0 1,1 0,-1 0,0 0,1 0,-1 0,0 1,1-1,-1 0,0 1,0-1,1 1,-1-1,0 1,0-1,0 1,0 0,0 0,0 0,0-1,0 1,0 0,0 0,0 0,0 1,0-1,-1 0,1 1,7 70,-9-66,1 1,-1 0,2 0,-1 0,1 0,0 0,1-1,-1 1,1 0,1-1,-1 0,1 1,0-1,2 3,-1-7,0 1,0 0,0-1,0 0,0 0,1 0,-1-1,1 0,-1 1,1-1,0-1,-1 1,1-1,0 0,-1 0,1 0,0-1,-1 1,1-1,0 0,-1-1,1 1,-1-1,0 0,0 0,1 0,-1 0,0-1,-1 0,1 0,0 0,-1 0,0 0,0-1,0 0,0 1,0-1,-1 0,0 0,2-4,50-122,-47 105</inkml:trace>
  <inkml:trace contextRef="#ctx0" brushRef="#br0" timeOffset="1367.277">767 791,'-2'-1,"0"-1,0 1,1-1,-1 0,0 1,1-1,-1 0,1 0,-1 0,1 0,0-1,0 1,0 0,0 0,1-1,-1 1,0 0,1-1,0 1,-1-1,1 1,0-1,0 1,1 0,-1-2,2-19,1 0,1 1,1-1,0 1,2-1,1 2,2-4,4-14,2-1,1 0,2 1,1 1,25-33,-36 59,0 0,1 1,0 0,0 0,2 1,-1 1,1 0,0 1,1 0,0 0,0 2,1-1,0 2,9-3,-23 7,1 1,0-1,0 0,0 1,0-1,0 1,0-1,0 1,0-1,0 1,0 0,0-1,0 1,0 0,0 0,0 0,0 0,0 0,0 0,0 0,0 0,1 1,-1-1,0 0,0 1,0-1,0 0,0 1,-1-1,1 1,0 0,0-1,0 1,0 0,0-1,-1 1,1 0,0 0,-1 0,1 0,-1 0,1-1,-1 1,1 0,-1 0,1 0,-1 1,0-1,0 0,0 0,1 0,-1 0,0 0,0 0,0 0,-1 0,1 0,0 0,0 0,-1 1,-118 188,118-188,-1 0,1 0,0 0,-1 1,1-1,0 0,0 0,1 1,-1-1,0 1,1-1,0 0,-1 1,1-1,0 1,0-1,0 1,1-1,-1 1,1-1,-1 0,1 1,0-1,0 1,0-1,0 0,0 0,0 0,1 0,-1 0,1 0,-1 0,1 0,0 0,0-1,0 1,0-1,0 1,0-1,0 0,0 0,2 1,5 2,73 48,-80-50,-1 0,1 0,0 0,-1 0,1 0,-1 0,1 0,-1 0,0 0,0 1,0-1,0 1,0-1,-1 1,1-1,-1 1,1-1,-1 1,0-1,0 1,0-1,-1 1,1 0,-1-1,1 1,-1-1,0 0,0 1,0-1,0 1,0-1,0 0,-1 0,1 0,-1 0,0 0,-4 4,-1 0,0 0,0-1,-1 0,0-1,0 0,0 0,0-1,-1 1,1-2,-1 1,1-1,-1-1,0 0,0 0,0-1,0 0,0 0,0-1,0 0,0 0,1-1,-1-1,0 1,1-1,0-1,0 0,0 0,0 0,0-1,-3-3,-13-16,1-1,1 0,2-2,0-1,2 0,1-1,1-1,2-1,0 0,-4-22,10 29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1 427,'24'2,"0"-2,0 0,0-2,0-1,0 0,-1-2,1-1,-1-1,-1-1,1 0,-1-2,10-6,-16 5,0-1,-1 0,0-1,0 0,-2-1,0-1,0 0,-2-1,7-11,-14 19,0 0,-1 0,0 0,0 0,-1-1,0 1,0-1,-1 0,-1 0,1 1,-1-1,-1 0,0 0,0 1,-2-9,2 14,1-1,-1 1,0 0,-1-1,1 1,0 0,-1 0,0 0,0 0,0 0,0 0,0 0,-1 1,1-1,-1 1,1-1,-1 1,0 0,0 0,0 1,0-1,0 1,-1-1,1 1,0 0,-1 0,1 0,-1 1,1-1,-1 1,1 0,-1 0,1 0,-1 0,1 1,-1-1,1 1,-1 0,-1 1,-3 0,1 2,0-1,0 1,0 0,1 0,-1 0,1 1,0 0,0 1,1-1,0 1,0 0,0 1,0-1,1 1,0 0,1 0,0 0,0 0,0 0,1 1,0 0,0-1,1 1,0 0,0 0,1-1,0 1,0 0,1 0,0 0,1 0,-1-1,2 1,-1-1,1 1,0-1,0 0,1 0,0 0,0-1,3 3,1 1,0 0,1-1,0 0,0 0,1-1,0-1,1 1,0-2,0 1,0-2,1 1,0-2,0 1,0-2,0 0,1 0,3-1,6 0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8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0 227,'39'0,"21"0,7-5,-5-2,-12 1</inkml:trace>
  <inkml:trace contextRef="#ctx0" brushRef="#br0" timeOffset="-251.812">0 57,'10'0,"12"0,8 0,3 0,1 0,0 0,-2 0,-1 0,-1 0,-1 0,-5 0</inkml:trace>
  <inkml:trace contextRef="#ctx0" brushRef="#br0" timeOffset="1778.6">508 28,'43'0,"29"0,7 0,-6 0,-9 0,-12 0,-9-5,-8-1,-4 0,-4 1,-1 2,-4 1</inkml:trace>
  <inkml:trace contextRef="#ctx0" brushRef="#br0" timeOffset="2451.303">677 114,'29'251,"-30"-219,0-26,1 0,-1 0,1 1,0-1,1 0,-1 0,1 0,0 0,1 0,-1 0,1 0,1 0,-1-1,1 1,1 1,-2-6,1-1,-1 1,0-1,1 0,-1 0,0 0,1 0,-1 0,0-1,1 1,-1-1,0 0,0 1,1-1,-1 0,0 0,0 0,0-1,0 1,0 0,0-1,-1 1,1-1,0 0,-1 1,1-1,-1 0,0 0,1 0,-1 0,7-6,17-16,-16 14,1 0,0 1,0 0,1 1,0 0,0 0,1 1,0 1,0 0,5-1,-13 8,-1 0,0 0,1 0,-1 0,0 1,0-1,0 1,0 0,0 0,-1 0,1 0,-1 1,1-1,-1 1,0-1,1 1,-2 0,1 0,0 0,0 0,-1 0,0 0,0 1,0-1,0 0,0 1,0-1,-1 0,0 1,1-1,-2 1,1 0,4 11,19 39,-10-34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1:37.9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1,'14'4,"20"2,8 0,2-1,-1-1,-4-2,-3-1,-4-1,-2 0,-10 0,-10 0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1:37.9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49 480,'-2'2,"0"-1,0 0,0 1,0-1,0 1,1 0,-1 0,1 0,-1 0,1 0,0 0,0 0,0 0,0 0,0 0,0 1,1-1,-1 0,1 1,-1-1,1 2,-3 8,-2 0,2 1,0 0,0 1,1-1,1 0,0 1,1-1,0 1,1-1,1 1,2 9,2 13,-7-27,1 0,0 0,1 1,0-1,1 0,-1 0,2 0,-1 0,1 0,1-1,0 1,0-1,0 0,1 0,1 0,-1-1,1 0,0 0,1 0,-1-1,1 0,1 0,-1 0,1-1,0-1,4 3,-3-7,0-1,-1 0,1-1,0 0,-1 0,0-1,1 0,-1 0,-1-1,1 0,0 0,-1-1,0 0,0-1,0 1,-1-1,0 0,0-1,0 0,-1 0,0 0,3-6,143-202,-151 215,0 1,0-1,0 0,1 1,-1-1,0 1,0-1,1 0,-1 1,0-1,1 0,-1 1,0-1,1 0,-1 0,0 1,1-1,-1 0,0 0,1 0,-1 1,1-1,-1 0,1 0,-1 0,0 0,1 0,-1 0,1 0,-1 0,1 0,-1 0,1 0,-1 0,0 0,1 0,-1-1,1 1,-1 0,0 0,1 0,-1-1,1 1,-1 0,0 0,1-1,-1 1,0 0,1-1,-1 1,0 0,0-1,1 1,-1-1,0 1,0 0,0-1,0 1,1-1,-1 1,0 0,0-1,0 1,0-1,0 1,0-1,0 1,0-1,2 39,-2-33,0 10,1-1,1 0,0 0,1 0,0 0,1 0,1 0,0-1,1 0,1 0,0 0,0-1,7 7,-10-13,0 0,1-1,0 1,0-1,1-1,-1 1,1-1,0 0,0 0,0 0,1-1,-1 0,1 0,0-1,0 0,0 0,0-1,0 1,0-2,0 1,0-1,1 0,-1 0,0-1,0 0,0 0,0-1,0 0,3-2,0 0,0-1,-1 0,1-1,-1 0,-1 0,1-1,-1 0,0-1,-1 0,0 0,0 0,-1-1,0 0,2-4,66-150,-70 155,-1 0,0 0,-1-1,0 1,0-1,-1 1,0-1,0 0,-1 0,0 1,-1-1,0 0,0 1,-1-1,0-1,-5-2</inkml:trace>
  <inkml:trace contextRef="#ctx0" brushRef="#br0" timeOffset="1">1263 226,'-15'49,"2"0,2 1,3 0,2 1,2-1,2 34,-7 73,-12-51,13-88</inkml:trace>
  <inkml:trace contextRef="#ctx0" brushRef="#br0" timeOffset="2">1093 170,'39'-5,"0"2,0 2,0 1,0 2,0 2,0 2,16 5,-48-10,-1 0,1 1,-1 0,1 0,-1 0,0 1,0 0,0 0,-1 1,1 0,-1 0,0 0,0 1,0-1,0 1,-1 0,0 0,0 1,0-1,-1 1,0 0,0 0,0 0,-1 1,0-1,0 0,0 1,-1 0,0-1,0 1,-1-1,0 1,0 0,-1 0,0-1,0 4,-5 3,-1 0,1-1,-2 0,0 0,0-1,-1 0,-1 0,0-1,0 0,-1-1,0 0,0-1,-1 0,0-1,-1 0,0-1,0 0,0-1,0-1,-1 0,0-1,-13 2,28-4,-1-1,1 0,0 1,0 0,0-1,-1 1,1 0,0-1,-1 1,1 0,0-1,-1 1,1 0,-1 0,1 0,-1 0,0 0,1 0,-1 0,0-1,0 1,1 0,-1 0,0 0,0 0,0 0,0 0,0 0,0 0,-1 0,1 0,0 0,0 0,-1 0,1 0,-1 0,1 0,-1-1,1 1,-1 0,1 0,-1 0,0-1,1 1,-1 0,0-1,0 1,1-1,-1 1,0-1,0 1,0-1,0 1,0-1,0 0,1 0,-1 1,0-1,0 0,0 0,0 0,0 0,0 0,0 0,0 0,0 0,0-1,-1 1,158 97,4 51,-158-144,-4-3</inkml:trace>
  <inkml:trace contextRef="#ctx0" brushRef="#br0" timeOffset="3">2110 453,'-13'-3,"1"1,0 0,0 1,-1 1,1 0,-1 1,1 0,0 1,0 0,0 1,0 0,0 1,0 0,1 1,-7 4,16-9,0 1,0-1,0 1,0 0,-1-1,1 1,0 0,1 0,-1 0,0 1,0-1,0 0,1 1,-1-1,1 1,-1 0,1 0,-1-1,1 1,0 0,0 0,0 0,0 0,0 0,1 0,-1 0,1 1,-1-1,1 0,0 0,-1 0,1 1,0-1,1 0,-1 0,0 0,1 1,-1-1,1 0,0 0,-1 0,1 0,0 0,0 0,1 0,-1 0,0-1,1 1,-1 0,1-1,-1 1,2 0,157 57,-159-59,0 1,1-1,-1 1,0-1,0 1,1-1,-1 1,0 0,0-1,0 1,0 0,0 0,0 0,0 0,0 0,0 0,0 0,0 0,-1 0,1 0,0 1,-1-1,1 0,-1 0,1 1,-1-1,0 0,1 1,-1-1,0 0,0 1,0-1,0 1,0-1,-1 0,1 1,0-1,0 0,-1 1,1-1,-1 0,0 0,1 1,-1-1,0 0,1 0,-1 0,0 0,0 0,0 0,0 0,-59 44,-98 10,95-47,64-18,9 4</inkml:trace>
  <inkml:trace contextRef="#ctx0" brushRef="#br0" timeOffset="4">2278 622,'-14'19,"0"7,2-7,8-11,5-11,2-10,1-4</inkml:trace>
  <inkml:trace contextRef="#ctx0" brushRef="#br0" timeOffset="5">2250 86,'0'0</inkml:trace>
  <inkml:trace contextRef="#ctx0" brushRef="#br0" timeOffset="6">2504 650,'2'-5,"0"-3,0-1,0 1,1 1,1-1,-1 0,1 1,0-1,1 1,-1 1,2-1,-1 0,1 1,0 0,3-2,-7 8,0 0,0 0,0 0,0 0,0 0,0 1,0-1,0 1,0-1,0 1,0 0,-1-1,1 1,0 0,0 0,-1 1,1-1,0 0,-1 1,1-1,-1 0,0 1,1 0,-1-1,0 1,0 0,0 0,0-1,0 1,-1 0,1 0,0 0,-1 0,0 0,1 0,-1 0,0 0,0 0,0 0,0 0,0 0,-1 0,1 0,3 12,-3-11,1 0,-1 0,1 0,0 0,0 0,0 0,0 0,0 0,0-1,1 1,-1 0,1-1,0 1,0-1,0 0,0 0,0 1,0-1,1-1,-1 1,1 0,-1-1,1 1,0-1,0 0,-1 0,1 0,0 0,0 0,0 0,0-1,0 0,0 0,0 0,0 0,0 0,0 0,0-1,0 1,0-1,0 0,0 0,0 0,0 0,-1-1,1 1,1-1,4-6,0 1,-1-1,0-1,0 1,-1-1,0 0,-1 0,0-1,0 0,-1 0,0 0,-1 0,0-1,-1 1,0-1,0 0,-1 0,-1 0,1 1,-2-1,0 0,0-1,0 0</inkml:trace>
  <inkml:trace contextRef="#ctx0" brushRef="#br0" timeOffset="7">3125 791,'-5'-16,"1"1,1-1,0 0,1 0,1 0,0 0,1 0,1 0,1 0,0 0,1 0,1 0,1-4,3-3,0 1,2 0,0 1,1 0,1 1,1 0,1 1,1 0,1 1,0 1,1 1,1 0,0 1,1 1,1 0,0 2,14-6,-33 16,1 0,-1 0,1 0,-1 1,1-1,-1 1,1-1,0 1,0 0,0 0,0 0,0 0,0 0,0 0,0 0,1 1,-1-1,0 1,0 0,0-1,1 1,-1 0,0 0,0 1,1-1,-1 0,0 1,0-1,1 1,-1 0,0 0,0 0,0 0,0 0,0 0,-1 0,1 1,0-1,0 1,-1-1,1 1,-1 0,1-1,-1 1,0 0,0 0,0 0,0 0,0 0,1 2,-3 4,0 0,0-1,-1 1,0 0,0-1,-1 0,1 0,-2 0,1 0,-1 0,0 0,0-1,-1 0,0 0,0 0,-3 2,-37 57,45-63,0 0,0 1,0-1,0 0,0 0,0 0,1 0,-1 0,1 0,-1 0,1 0,0 0,0 0,0 0,0 0,0 0,0 0,0-1,1 1,-1 0,0-1,1 1,0-1,-1 0,1 1,0-1,0 0,0 0,0 0,-1 0,1-1,0 1,1 0,-1-1,0 0,0 1,0-1,0 0,0 0,0 0,0 0,2-1,37 17,-39-14,0 0,0 0,0 0,0 0,0 0,-1 0,1 1,-1-1,0 1,0-1,0 1,0-1,0 1,0-1,0 1,-1 0,0-1,1 1,-1 0,0 0,0-1,-1 1,1 0,0-1,-1 1,0 0,0-1,0 1,0-1,0 1,0-1,0 1,-1-1,1 0,-1 0,0 0,0 1,0-2,0 1,0 0,0 0,0-1,0 1,-1-1,1 0,-1 0,1 1,-1-2,1 1,-1 0,-1 0,-13 2,-1-1,1 0,0-1,-1-1,1-1,-1 0,1-2,0 1,0-2,0-1,0 0,1-1,-1 0,2-2,-1 0,-13-9,-94-41,99 47</inkml:trace>
  <inkml:trace contextRef="#ctx0" brushRef="#br0" timeOffset="8">3605 86,'29'23,"-1"1,-1 2,-2 1,0 1,-2 1,-1 1,-1 1,-2 1,6 16,-22-39,0 0,0 0,-2 0,1 0,-1 0,0 1,-1-1,0 1,-1-1,0 0,0 1,-1-1,0 0,0 0,-1 0,-1 0,1-1,-1 1,-1-1,0 0,0 0,0 0,-1-1,0 0,-1 0,1 0,-1-1,-1 0,1-1,-4 2,-31 24,-2-3,0-2,-2-2,-1-1,-12 1,25-11</inkml:trace>
  <inkml:trace contextRef="#ctx0" brushRef="#br0" timeOffset="9">1799 0,'-27'46,"2"2,3 0,1 1,3 1,1 1,3 1,-6 47,15-72,2 0,0 0,2 1,1-1,1 0,2 0,0 0,2 0,1 0,1-1,1 0,1 0,2-1,5 10,-10-27,-1 0,2 0,-1 0,1-1,0 0,0 0,1-1,0 0,0 0,1-1,-1 0,1 0,0-1,1 0,-1-1,1 0,-1 0,11 0,5 1</inkml:trace>
  <inkml:trace contextRef="#ctx0" brushRef="#br0" timeOffset="10">4367 199,'-77'88,"-3"-4,-4-3,-43 28,125-108,1-1,0 0,-1 1,1-1,-1 1,1-1,0 1,0-1,-1 1,1 0,0 0,0 0,0-1,0 1,0 0,0 0,0 1,0-1,0 0,0 0,0 0,1 1,-1-1,1 0,-1 1,1-1,-1 0,1 1,0-1,0 1,-1-1,1 1,0-1,0 0,1 1,-1-1,0 1,0-1,1 0,-1 1,1-1,-1 1,1-1,-1 0,1 0,0 1,0-1,0 0,0 0,-1 0,2 0,-1 0,0 0,0 0,0 0,0-1,0 1,1 0,-1-1,2 2,16 4,1 0,0 0,0-2,0-1,1 0,0-2,-1 0,1-1,20-3,5 1,229 1,-247-2,-33-12,-22-5,0-1,1-2,2-1,0 0,1-2,-8-14,-70-78,54 31,42 66</inkml:trace>
  <inkml:trace contextRef="#ctx0" brushRef="#br0" timeOffset="11">4819 113,'-23'38,"7"-16,1 0,2 1,0 1,1 0,1 1,2 0,0 1,2-1,0 2,2-1,1 1,1 12,2-34,0 0,0 0,1 0,-1 1,1-1,1 0,-1 0,1 0,0 0,0 0,0 0,1 0,0 0,0 0,0-1,0 1,1-1,0 1,0-1,0 0,0 0,1-1,-1 1,1 0,0-1,0 0,0 0,1 0,-1-1,3 2,7-3,-1-1,1 0,0 0,-1-1,1-1,-1-1,1 0,-1 0,0-1,0-1,-1 0,1-1,-1 0,0-1,-1 0,0-1,0-1,0 1,-1-2,0 1,-1-1,0-1,-1 0,2-3,-1 0,0-1,-1 0,0 0,-1 0,-1-1,-1 0,0 0,-1-1,-1 1,0-1,-1 0,-1 1,-1-1,-1-17,1 29,-1 0,0 0,0 0,0 0,-1 1,0-1,0 0,0 0,0 1,-1-1,1 1,-1 0,0 0,-1 0,1 0,-1 1,0-1,1 1,-2 0,1 0,0 0,0 1,-1-1,0 1,1 0,-1 0,0 1,0-1,-6 0,1 0,-1 0,1 1,-1 0,1 1,-1 0,0 1,1 0,-1 1,1 0,0 0,-1 1,0 1,-22 9</inkml:trace>
  <inkml:trace contextRef="#ctx0" brushRef="#br0" timeOffset="12">4565 453,'34'-20,"15"-5,5 0,-3 6,-4 10,-11 11,-7 6,-7 6,-4 0,0-1,2-4,3-3,1-2,3-3,0 0,-4-2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5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86,'29'-10,"14"-3,10 1,0 2,-4 3,-6 3,-4-3,-5 0,-4 1,-1 1,-1 3,-1 0,0 1,0 1,1 0,-5 1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33.6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0,'14'5,"20"1,8 0,2-1,-1-2,-4-1,-3 0,-9-2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34 116,'5'-115,"-21"167,7 2,2-1,3 1,2 0,2 0,4 11,-4-53,1 0,0 0,0 0,1 0,1 0,0 0,1-1,0 0,1 1,0-2,0 1,1-1,1 1,0-2,0 1,1-1,8 8,-13-15,1-1,-1 1,1-1,0 1,-1-1,1 0,0 0,-1-1,1 1,0-1,0 0,0 0,-1 0,1-1,0 1,0-1,-1 0,1 0,0 0,-1 0,1-1,-1 1,1-1,-1 0,0 0,0-1,0 1,0 0,1-2,76-85,6-77,-63 221,-15-16,-8-29,0-1,1 0,0 1,1-1,0 0,0 1,1-1,0-1,1 1,-1 0,2-1,-1 0,2 0,-1 0,1 0,0-1,0 0,1-1,0 1,0-1,0 0,1-1,0 0,6 3,-7-5,-1-1,1 0,-1 0,1-1,0 0,0 0,0 0,0-1,0 0,-1-1,1 0,0 0,0 0,0 0,-1-1,1-1,-1 1,1-1,-1 0,0 0,0-1,0 1,-1-2,1 1,-1 0,0-1,0 0,1-3,10-11,-1-2,-1 0,-1 0,-1-1,-1-1,-1 0,0 0,-2-1,-1 0,-1 0,-1-1,-2 0,0 0,-1 0,-2 0,0 0,-2 0,-2-12,-7 3,4 29</inkml:trace>
  <inkml:trace contextRef="#ctx0" brushRef="#br0" timeOffset="403.248">1078 510,'3'-1,"28"-11,0-1,-1-2,-1-1,0-1,-2-1,26-22,-50 39,-1-1,1 1,-1 0,0-1,1 0,-1 0,0 0,0 0,0 0,0 0,-1 0,1-1,-1 1,1 0,-1-1,0 0,0 1,0-1,0 0,0 1,0-1,-1 0,0 0,1 0,-1 1,0-1,0 0,-1 0,1 0,0 0,-1 1,0-1,0 0,0 0,0 1,0-1,0 1,-1-1,1 1,-1-1,0 1,0 0,1 0,-1 0,-1 0,1 0,0 0,0 1,-1-1,-1 0,-5 1,0 0,0 1,-1 0,1 1,0 0,0 0,0 1,0 0,0 0,0 1,0 0,1 1,0 0,0 0,0 1,0 0,0 0,1 1,0 0,0 0,1 1,0 0,0 0,1 0,-1 1,-2 6,4-7,0 1,0-1,1 1,0-1,0 1,1 0,0 0,1 0,0 1,0-1,0 0,1 0,1 1,-1-1,1 0,1 0,-1 0,1 0,1 0,-1 0,1 0,1-1,0 1,0-1,0 0,1 0,0-1,0 1,0-1,7 5,1-4,1 0,0-1,0-1,0 0,1-1,-1 0,1-1,0-1,0 0,0-2,0 1,0-2,1 0,-1 0,-1-2,1 0,0 0,6-4,4 1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1,'-2'0,"0"0,0 1,0-1,0 1,0-1,0 1,0 0,0 0,0 0,1 0,-1 0,0 0,0 1,1-1,-1 1,1-1,0 1,-1-1,1 1,0 0,0 0,0-1,0 1,0 0,0 0,0 0,1 0,-1 0,1 0,0 0,-1 1,1-1,0 0,0 1,-6 33,0 1,3 0,1 0,2 1,2 9,-1 6,4 34,4 0,4-1,10 26,-20-95,31 103,-34-119,1-1,-1 1,0 0,1-1,-1 1,1 0,-1-1,1 1,-1 0,1-1,-1 1,1-1,-1 1,1-1,0 0,-1 1,1-1,0 1,0-1,-1 0,1 0,0 1,0-1,-1 0,1 0,0 0,0 0,0 0,-1 0,1 0,0 0,0 0,-1-1,1 1,0 0,0 0,-1-1,1 1,0 0,0-1,-1 1,1-1,-1 1,1-1,0 1,-1-1,1 1,-1-1,1 0,-1 1,1-1,-1 0,0 1,1-1,25-42,-24 39,31-65,-25 49,0 0,1 1,2-1,-1 2,2 0,1 0,0 1,1 0,1 2,0-1,18-12,-31 26,1 0,-1 0,1 1,0-1,-1 1,1 0,0 0,0 0,0 0,0 0,0 1,1-1,-1 1,0 0,0 0,0 0,0 0,0 0,0 1,1-1,-1 1,0 0,0 0,0 0,-1 1,1-1,0 1,0-1,-1 1,1 0,-1 0,0 0,1 0,-1 0,0 1,0-1,0 1,-1-1,1 1,0 0,-1 0,1 2,4 11,0 1,-2-1,0 1,0 0,-2 1,0-1,-1 0,-1 1,0-1,-2 8,2 64,0-87,0-1,-1 1,1-1,0 1,0 0,0-1,1 1,-1-1,0 1,1 0,-1-1,0 1,1-1,0 1,-1-1,1 0,0 1,0-1,0 0,0 1,0-1,0 0,0 0,0 0,1 0,-1 0,0 0,1 0,-1 0,0-1,1 1,-1 0,1-1,-1 1,1-1,0 0,-1 1,1-1,-1 0,1 0,0 0,-1 0,1 0,-1-1,1 1,-1 0,1-1,-1 1,1-1,-1 1,1-1,-1 0,2-1,9-8</inkml:trace>
  <inkml:trace contextRef="#ctx0" brushRef="#br0" timeOffset="835.976">993 537,'-22'15,"0"1,1 2,1 0,0 0,1 2,2 1,0 0,1 1,1 0,-7 16,20-35,0 0,0-1,0 1,1 0,-1 0,1 0,0 0,0 1,0-1,0 0,1 0,-1 1,1-1,0 0,0 1,0-1,0 0,1 1,-1-1,1 0,0 0,0 0,0 1,0-1,0 0,1 0,0 0,-1-1,1 1,0 0,1-1,-1 1,0-1,1 0,-1 1,1-1,-1 0,1-1,0 1,0 0,0-1,0 0,0 0,0 0,1 0,-1 0,0 0,1-1,-1 0,6-4,0 0,0-1,0 0,-1-1,0 0,0 0,0-1,-1 0,0 0,0-1,-1 0,0 0,0-1,-1 1,2-6,1 3,103-188,-104 222,21 143,-24-155,0 1,1 0,0-1,1 0,0 0,1 0,0-1,0 0,1 0,8 5,-15-14,1-1,0 0,0 0,0 0,0 0,0 0,0 0,0 0,0-1,0 1,0-1,0 0,0 1,-1-1,1 0,0 0,0 0,-1 0,1 0,-1-1,1 1,-1 0,1-1,-1 1,0-1,0 1,0-1,0 0,0 0,0 1,0-1,-1 0,1 0,0 0,-1 0,0 0,1 0,-1 0,0 0,0 0,0 0,0-1,1-2,80-240,-80 243,-1 1,0 0,1-1,-1 1,1 0,0 0,-1 0,1 0,0 0,0 0,0 0,0 0,0 0,0 0,0 0,0 0,0 0,0 1,0-1,1 1,-1-1,0 1,0-1,1 1,-1-1,0 1,1 0,-1 0,0 0,1 0,-1 0,1 0,-1 0,0 0,1 1,-1-1,0 0,0 1,1-1,-1 1,0-1,0 1,0 0,0 0,1-1,-1 1,0 0,0 0,0 0,-1 0,1 0,0 0,0 1,-1-1,1 0,0 0,-1 0,1 1,-1-1,0 0,1 1,-1-1,0 0,0 1,0-1,0 1,20 171,-16-152,-4-15,0-1,1 1,0-1,0 0,1 1,-1-1,1 0,0 0,0 0,1 0,-1-1,1 1,0-1,2 2,-3-6,1 0,-1 0,1 0,-1 0,0 0,1 0,-1-1,1 1,-1-1,1 0,-1 0,0 0,0 0,1 0,-1 0,0-1,0 1,0-1,0 1,0-1,-1 0,1 0,0 0,-1 0,1 0,-1 0,0 0,0 0,0 0,0-1,0 1,0 0,-1-1,1 1,-1-1,1 1,-1-1,4-6,71-176,-65 176,-9 20</inkml:trace>
  <inkml:trace contextRef="#ctx0" brushRef="#br0" timeOffset="1152.067">1699 791,'27'-10,"1"-1,-2-1,0-2,0 0,-1-2,-1-1,0 0,-2-2,0-1,-1-1,-1 0,2-6,-20 26,-1 0,1-1,0 1,-1-1,0 0,1 1,-1-1,0 0,0 0,0 0,0 0,0 0,0 0,-1 0,1 0,-1 0,1-1,-1 1,0 0,0 0,0 0,0 0,0-1,-1 1,1 0,0 0,-1 0,0 0,0 0,1 0,-1 0,0 0,0 0,-1 0,1 0,0 1,-1-1,1 0,-1 1,1-1,-1 1,0 0,0-1,1 1,-1 0,0 0,0 0,0 0,0 1,0-1,-1 1,1-1,0 1,0-1,-2 1,-6 1,1 0,-1 1,1 0,-1 1,1 0,0 0,0 1,1 0,-1 0,1 1,-1 0,2 1,-1-1,1 2,-1-1,2 1,-1 0,0 2,1-1,1-1,0 1,0 0,1 1,0-1,0 1,1 0,0 0,1 0,0 0,0 0,1 0,0 1,1-1,0 0,0 1,1-1,0 0,1 1,0-1,1 0,-1 0,2 0,-1-1,1 1,1-1,-1 0,1 0,1 0,0-1,0 0,0 0,1 0,-1-1,2 0,6 5,16 3,1 0,0-3,1 0,0-2,0-1,1-2,0-1,0-2,0-1,0-1,8-2,-16 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1,'45'-1,"131"14,-174-13,-1 0,1 0,-1 0,1 0,0 1,-1-1,1 0,-1 1,1-1,-1 1,0 0,1-1,-1 1,1 0,-1 0,0 0,0 0,0 0,1 0,-1 0,0 1,0-1,-1 0,1 0,0 1,0-1,-1 1,1-1,0 1,-1-1,0 1,1-1,-1 1,0-1,0 1,0-1,0 1,0 0,0-1,0 1,0-1,-1 1,1-1,-1 1,1-1,-1 1,1-1,-1 1,0-1,0 0,0 1,-1 0,-153 107,150-107,1 1,0-1,0 1,0 0,0 0,1 0,-1 0,1 0,-1 1,1 0,1 0,-1 0,0 0,1 0,0 0,0 1,0-1,0 1,1-1,0 1,0-1,0 1,1 0,-1 0,1 0,0-1,0 1,1 0,-1 0,1-1,0 1,1 0,-1-1,1 1,0-1,0 1,0-1,2 3,4-3,-1 1,1-2,-1 1,1-1,0 0,0 0,1-1,-1 0,1-1,-1 0,0 0,1-1,0 0,-1 0,1-1,-1 0,3-1,16 0,82-22,-90 12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7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6,'5'-4,"1"2,-5 7,-2 8,-2 6,0 4,1 4,0 1,1 1,0 1,1 0,0-1,0 0,0-1,0 1,5-6,2-6</inkml:trace>
  <inkml:trace contextRef="#ctx0" brushRef="#br0" timeOffset="286.974">0 373,'43'0,"34"0,8 0,-5 0,-12 0,-12 0,-11 0,-9 0,-5 0,-3 0,-6 5,-8 2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81,'-1'313,"-25"-173,-2-24,26-94</inkml:trace>
  <inkml:trace contextRef="#ctx0" brushRef="#br0" timeOffset="683.222">15 54,'5'-5,"0"0,0 1,0 0,1 0,-1 0,1 1,0 0,0 0,0 0,1 1,-1 0,0 0,1 0,0 1,-1 0,1 1,0-1,0 1,-1 0,1 1,5 1,38 6,-1-2,1-2,0-2,36-4,-29-11,-49 10,0 1,0 0,0 0,1 0,-1 1,0 1,1-1,-1 1,0 0,1 1,6 1,-14-1,0-1,0 1,-1-1,1 1,0-1,0 1,-1 0,1-1,0 1,0 0,-1 0,1-1,-1 1,1 0,-1 0,1 0,-1 0,0 0,1 0,-1 0,0 0,0-1,0 1,1 0,-1 0,0 0,0 0,0 0,-1 0,1 0,0 0,0 0,0 0,-1 0,1 0,-1 0,1 0,-1 0,1-1,-1 1,1 0,-1 0,0 0,-7 14</inkml:trace>
  <inkml:trace contextRef="#ctx0" brushRef="#br0" timeOffset="1086.647">15 561,'-1'2,"-1"-1,1 0,0 1,0-1,0 1,0-1,0 1,0 0,0-1,0 1,1 0,-1 0,1 0,-1-1,1 1,0 0,-1 0,1 0,0 0,0 0,1 0,-1-1,0 1,1 0,-1 0,1 0,-1 0,1-1,0 1,0 0,0-1,0 1,0-1,0 1,0-1,1 1,-1-1,0 0,1 1,-1-1,1 0,-1 0,1 0,0 0,-1-1,1 1,0 0,0-1,0 1,-1-1,1 0,0 1,0-1,16 4,-1-1,0-1,1 0,0-1,-1-1,1 0,-1-2,1 0,-1-1,1-1,-1 0,0-1,8-4,122-22,-123 30</inkml:trace>
  <inkml:trace contextRef="#ctx0" brushRef="#br0" timeOffset="1437.075">891 505,'-24'5,"-13"6,-5 6,5 5,8 4,10 2,12-4,8-1,8-4,8-6,6-4,3-5,2-2,2-2,0-1,-1 0,1 0,-6 0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2719 622,'39'-5,"26"-1,3-5,-6 0,-8 1,-9 4,-7 1,-10 2</inkml:trace>
  <inkml:trace contextRef="#ctx0" brushRef="#br0" timeOffset="-2316.159">208 170,'-31'36,"2"1,1 2,2 0,1 2,3 1,14-26,0 0,2 1,0 0,1 0,1 1,1-1,0 1,1 0,1-1,0 1,2 0,0 0,1 0,4 14,-4-18,1 0,1 0,0 0,1-1,1 0,0 0,0 0,2-1,-1 0,2 0,-1-1,1 0,1-1,0 0,6 4,-9-6,1-1,0 0,0-1,0 1,1-2,0 1,0-1,0-1,1 0,0 0,0-1,0 0,0 0,0-1,0-1,1 0,-1 0,1-1,-1 0,0-1,8-1,4-4,-2 0</inkml:trace>
  <inkml:trace contextRef="#ctx0" brushRef="#br0" timeOffset="-1347.431">575 791,'11'6,"0"-1,0 0,1-1,-1 0,1-1,0 0,0-1,0 0,0-1,1 0,-1-1,0-1,0 0,0 0,0-1,0-1,0 0,0 0,-1-1,1-1,-1 0,0-1,-1 0,1 0,-1-1,0 0,-1-1,0 0,4-6,115-168,-116 162,-12 19,2-1,0 0,-1 0,1-1,-1 1,1 0,-1-1,0 1,0-1,0 0,0 1,0-1,-1 0,1 0,-1 0,0 1,0-1,0 0,0 0,0 0,-1 1,1-1,-2-2,0 5,-1 0,0 1,1-1,-1 1,1 0,-1 0,1 0,-1 0,1 0,0 0,-1 1,1-1,0 1,0 0,0 0,0-1,1 1,-1 0,0 1,1-1,-1 0,1 0,-1 1,1 0,-9 9,1 0,0 1,1 0,1 1,0 0,0 0,2 1,-4 14,7-25,1 1,0 0,0 0,1 0,-1 1,1-1,0 0,1 0,-1 0,1 0,0 0,0 0,1 0,-1-1,1 1,0 0,0-1,1 1,0-1,-1 0,1 1,1-2,-1 1,1 0,-1-1,1 1,0-1,3 2,1 0,0-1,0 0,0 0,1 0,-1-1,1-1,0 0,-1 0,1 0,0-1,0 0,0-1,1 0,-1-1,0 0,0 0,-1-1,1 0,0 0,0-1,-1 0,0-1,1 0,-1 0,7-5,11-6,0 0,0-2,-2 0,0-2,-1-1,-1 0,-1-2,-1 0,-1-2,-1 0,-1-1,-1-2,-12 22,-1 0,1-1,-1 0,-1 0,1 0,-1 0,0 0,0 0,-1 0,0-1,0 1,0-1,-1 1,0-1,0 1,-1-1,0 1,0 0,0-1,-1 1,0 0,0 0,-3-5,2 10,-1 0,1 0,0 1,-1 0,1-1,-1 1,1 0,-1 1,1-1,-1 0,1 1,0 0,-1 0,1 0,0 0,0 1,0-1,0 1,0 0,0 0,0 0,0 0,1 0,-1 0,1 1,-1-1,1 1,0 0,0 0,-1 3,-3 0,0 1,1 0,0 0,0 0,1 1,-1-1,2 1,-1 0,1 0,0 1,1-1,0 1,0-1,1 1,0 0,1 0,0-1,0 1,1 0,0 0,0-1,1 1,0-1,1 1,0-1,0 0,1 0,0 0,0 0,1-1,4 7,-3-8,-1-1,0 1,1-1,0 0,0 0,1-1,-1 0,1 0,0 0,0-1,0 0,0-1,1 1,-1-1,1-1,0 1,-1-1,1-1,0 1,0-1,-1-1,1 0,0 0,-1 0,1-1,-1 0,1 0,-1-1,0 0,5-3,5-5,0-1,-2 0,0-1,0-1,-1 0,-1-1,0-1,-1 0,-1-1,0 0,-1 0,-1-2,30-61,-40 81,1-1,0 1,0-1,0 1,-1-1,1 1,0-1,0 1,-1-1,1 0,0 1,-1-1,1 1,0-1,-1 0,1 0,-1 1,1-1,-1 0,1 0,-1 1,1-1,-1 0,1 0,-1 0,1 0,-1 0,1 0,-1 0,1 0,-1 0,1 0,-1 0,1 0,-1 0,1 0,-1 0,1 0,-1-1,1 1,0 0,-1 0,1-1,-1 1,1 0,-1 0,1-1,0 1,-1-1,1 1,0 0,-1-1,1 1,0-1,0 1,-1-1,1 1,0 0,0-1,0 1,0-1,0 1,0-1,-1 0,-8 14,1 1,0-1,1 1,0 1,1-1,1 1,0 0,1 1,1-1,0 1,1-1,1 1,0 0,1-1,1 1,1 0,0 0,0-1,2 1,0-1,1 0,0 0,4 4,24 37,-14-32</inkml:trace>
  <inkml:trace contextRef="#ctx0" brushRef="#br0" timeOffset="-1118.363">2127 764,'-19'38,"-6"18,0 3,6-2,5-12</inkml:trace>
  <inkml:trace contextRef="#ctx0" brushRef="#br0" timeOffset="-886.282">2042 735,'24'0,"27"0,10 0,-1 0,-15 0,-16 0</inkml:trace>
  <inkml:trace contextRef="#ctx0" brushRef="#br0" timeOffset="-702.635">2042 933,'48'-5,"21"-1,-2-5,-7-1,-9 3,-13 2</inkml:trace>
  <inkml:trace contextRef="#ctx0" brushRef="#br0" timeOffset="-250.023">2184 199,'38'0,"101"12,-136-10,0-1,0 1,0 0,-1 0,1 0,-1 1,0-1,1 1,-1-1,0 1,0 0,-1-1,1 1,-1 0,1 0,-1 0,0 1,0-1,0 0,0 0,-1 1,0-1,1 0,-1 0,0 1,0-1,-1 0,1 1,-1-1,0 0,0 0,0 1,0-1,0 0,-1 0,1 0,-1 0,0-1,0 1,0 0,0-1,0 1,-1-1,1 0,-1 0,1 0,-3 1,4-2,0 0,0-1,0 1,0 0,0-1,0 1,0 0,0-1,0 1,0 0,0 0,1 0,-1 0,0 0,1 0,-1 0,0 0,1 0,-1 0,1 0,0 0,-1 0,1 1,0-1,0 0,0 0,0 0,0 1,0-1,0 0,0 0,0 0,0 0,1 1,-1-1,0 0,1 0,-1 0,1 0,-1 0,1 0,0 0,0 0,-1 0,1 0,0 0,0 0,0-1,0 1,0 0,98 5,-73-7</inkml:trace>
  <inkml:trace contextRef="#ctx0" brushRef="#br0" timeOffset="1179.788">3397 311,'-13'25,"2"-4,0 0,1 1,1 0,2 0,0 1,1 0,-3 24,9-42,0 0,1 1,0-1,-1 0,2 1,-1-1,1 0,-1 0,1 0,1 0,-1 0,1 0,0-1,0 1,0-1,0 0,1 0,0 0,0 0,0-1,0 1,1-1,-1 0,1-1,0 1,-1-1,1 0,0 0,1 0,-1-1,0 0,0 0,1 0,-1 0,1-1,-1 0,0 0,1-1,-1 1,0-1,1 0,-1-1,0 1,5-3,15-10,-1 0,0-2,-1 0,-1-2,-1 0,4-6,32-28,-55 53,1 0,-1 0,0 0,0 0,1 0,-1 1,0-1,0 1,0-1,-1 1,1 0,0 0,-1 0,1 0,-1 0,0 0,1 0,-1 1,0-1,-1 0,1 1,0-1,0 1,-1-1,0 1,1-1,-1 1,0 1,2 5,-1-3,0 1,1 0,0-1,0 1,1-1,0 0,0 0,0 0,1 0,-1 0,2-1,-1 0,0 0,1 0,0 0,0-1,1 1,-1-1,1-1,0 1,0-1,0 0,0 0,0-1,1 0,-1 0,3 0,0-1,-1 0,0-1,0 0,0 0,1-1,-1 0,0 0,0-1,0 0,0-1,-1 0,1 0,-1 0,1-1,-1 0,0-1,-1 1,1-1,-1-1,0 1,0-1,1-1,5-6,0 0,-1-1,-1 0,0-1,-1 0,0 0,-1-1,-1 0,-1 0,0-1,-1 0,-1 0,1-8,13-78,-19 103,1 0,0 0,0 0,-1 1,1-1,0 0,-1 0,1 0,0 0,0 0,-1 0,1 0,0 0,-1 0,1 0,0 0,-1 0,1 0,0 0,0 0,-1 0,1 0,0 0,-1 0,1 0,0 0,0-1,-1 1,1 0,0 0,0 0,-1-1,1 1,0 0,0 0,-1 0,1-1,0 1,0 0,0-1,0 1,0 0,-4 14</inkml:trace>
  <inkml:trace contextRef="#ctx0" brushRef="#br0" timeOffset="1418.341">4497 566,'-14'34,"-5"15,1 5,3-3,0-9,2-12</inkml:trace>
  <inkml:trace contextRef="#ctx0" brushRef="#br0" timeOffset="1649.512">4216 510,'38'0,"32"0,9 0,-4 0,-10 0,-12 0,-9 0,-8 4,-10 3</inkml:trace>
  <inkml:trace contextRef="#ctx0" brushRef="#br0" timeOffset="1898.05">4216 848,'33'0,"31"-5,9-1,-3 0,-9 1,-14-3,-11-1,-7 2,-8 1</inkml:trace>
  <inkml:trace contextRef="#ctx0" brushRef="#br0" timeOffset="2316.272">4724 114,'16'1,"0"0,1 2,-1 0,0 0,0 2,-1 0,1 1,13 7,-27-11,1-1,-1 1,0 0,0 0,0 0,0 1,0-1,0 0,0 1,-1-1,1 1,-1 0,0-1,0 1,0 0,0 0,0 0,-1-1,1 1,-1 0,0 0,0 0,0 0,0 0,0 0,-1 0,1 0,-1 0,0 0,0 0,0-1,0 1,0 0,-1-1,1 1,-1-1,0 1,1-1,-1 0,-1 0,1 1,0-2,0 1,-2 1,-25 62,30-62,0 0,1-1,-1 1,1 0,0-1,0 0,0 1,0-1,0 0,0 0,0 0,1 0,-1-1,1 1,0-1,-1 1,1-1,0 0,0 0,0 0,0 0,0-1,0 1,0-1,0 0,0 0,0 0,0 0,0 0,0-1,0 1,0-1,0 0,2 1,53-2,-32 1</inkml:trace>
  <inkml:trace contextRef="#ctx0" brushRef="#br0" timeOffset="2585.351">5317 1,'102'443,"-99"-425,0 1,-2 0,0-1,-1 1,0 0,-2 0,0-1,-1 1,-1-1,-1 0,-1 0,0 0,-1-1,-1 0,0 0,-2-1,0 0,0-1,-2 0,-3 3,-10 7,-1-2,-1 0,-1-2,0-1,-4-1,-27 21,40-26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1,'1'70,"-13"194,-6-4,-7-119,24-133,0-1,0 0,-1 0,0 0,-1 0,1-1,-1 1,0-1,-1 1,0-1,0 0,0 0,-1 1,-4-4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0 225,'551'-154,"-454"136,100-31,-190 46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1,'12'74,"-4"2,-4-1,-2 1,-4-1,-4 0,-6 27,10-84,0-1,1-12,0 0,-1 0,2 1,-1-1,0 0,1 1,0-1,1 0,-1 0,1 1,0-1,0 0,0 0,1 0,0 0,0 0,0 0,1 0,1 2,1-6,0-1,0 1,-1-1,1 0,0 0,0-1,-1 0,1 0,0 0,-1 0,1-1,-1 1,1-1,-1 0,0-1,0 1,0-1,0 0,0 0,-1 0,-2 3,191-114,-191 113,1 0,-1 0,1 0,0 1,-1-1,1 0,0 1,0-1,-1 1,1-1,0 1,0 0,0 0,0 0,-1 0,1 0,0 0,0 1,0-1,-1 1,1-1,0 1,0-1,-1 1,1 0,0 0,-1 0,1 0,-1 0,1 0,-1 1,0-1,0 0,1 1,-1-1,0 1,0-1,0 1,0 0,-1-1,1 1,0 0,-1-1,1 1,-1 0,1 0,-1 0,0-1,0 1,0 0,0 0,6 135,-5-135,0 0,-1-1,1 1,0-1,0 1,0-1,0 1,0-1,1 0,-1 1,0-1,0 0,1 0,-1 0,1 0,-1 0,1 0,0-1,-1 1,1-1,0 1,-1-1,1 1,0-1,0 0,-1 0,1 0,0 0,0 0,-1 0,1 0,1-1,18-1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5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59,'38'-5,"32"-6,9-1,-4 1,-11 2,-10 4,-10 1,-8 3,-10 5,-9 3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1 195,'8'4,"1"0,-1-1,1 0,0-1,-1 0,1 0,0-1,0 0,1 0,-1-1,0 0,0-1,0 0,0-1,0 1,0-2,-1 1,1-1,-1-1,1 0,-1 0,0 0,0-1,-1 0,0-1,0 1,0-1,0-1,5-6,-9 8,1 0,-1-1,0 1,-1-1,1 0,-1 0,0 0,-1 0,1 0,-1 0,0 0,-1-1,1-4,-1 9,0 0,0 0,0-1,-1 1,1 0,0 0,-1 0,1 0,-1 0,0 0,0 0,0 0,0 0,0 0,0 0,0 1,-1-1,1 0,-1 1,1-1,-1 1,1-1,-1 1,0 0,0 0,0 0,0 0,0 0,0 0,0 0,0 1,0-1,0 1,0-1,0 1,0 0,-1 0,1 0,0 0,0 0,-8 2,1 1,0-1,0 2,0-1,1 1,-1 0,1 1,0 0,0 1,0-1,1 1,0 1,0-1,0 1,1 1,0-1,1 1,-1 0,2 0,-1 0,1 1,0 0,1 0,0 0,0 0,1 0,0 1,1-1,0 1,1-1,-1 1,2-1,-1 1,2-1,-1 1,1-1,1 1,-2-7,0 1,1 0,-1-1,1 0,0 1,0-1,0 0,0 0,1 0,-1 0,1 0,0-1,0 1,0-1,0 0,0 0,0 0,1 0,-1 0,1-1,-1 1,1-1,0 0,-1 0,1-1,0 1,108 0,-74-3,19 0,-33 2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254 449,'-23'11,"1"1,0 1,0 1,2 1,-1 0,2 2,0 0,2 2,-1 0,-4 8,19-23,0 0,0 0,0 0,1 0,0 0,0 0,0 1,0-1,0 1,1 0,0-1,0 1,0 0,1 0,0-1,0 1,0 0,0 0,1 0,-1-1,1 1,1 0,-1-1,1 1,-1-1,1 1,0-1,1 0,-1 0,1 0,0 0,0 0,0 0,1-1,-1 0,1 0,-1 0,1 0,0 0,1-1,-1 1,0-1,1 0,-1-1,2 1,9 2,-1-1,1-1,0-1,0 0,0 0,0-2,0 0,0-1,0 0,0-1,-1-1,0 0,1-1,-1 0,-1-1,1-1,-1 0,0-1,-1-1,0 0,0 0,-1-1,0 0,-1-1,0-1,-1 1,4-8,8-9,-1-1,-1-1,-2-1,-1-1,-2 0,-1-1,-1 0,-2-1,-2-1,3-18,-10 48,1-1,-1 1,0 0,-1 0,1-1,-1 1,0 0,0 0,0-1,-1 1,0 0,0 0,0-1,-1 1,0 0,0 0,0 1,-1-1,1 0,-1 1,0-1,0 1,-1 0,1 0,-1 0,0 1,0-1,0 1,0 0,-1 0,0 0,1 1,-1 0,-2-1,1 4,-1 0,0 0,0 1,1 0,-1 1,1-1,0 1,-1 0,1 1,0-1,1 1,-1 0,1 1,0-1,0 1,0 0,1 1,-1-1,1 1,1 0,-1 0,1 0,0 0,0 0,1 1,-1 3,-4 1,1 1,0 1,1-1,1 1,0-1,0 1,1 0,1 1,0-1,1 0,1 1,0-1,0 1,2-1,-1 0,2 1,0-1,0 0,1-1,1 1,0-1,1 1,0-2,1 1,0-1,1 0,0 0,1-1,3 3,-3-5,1 0,0-1,1 0,0-1,0 0,0-1,1 0,0-1,0 0,0-1,0 0,1-1,-1 0,1-1,-1-1,1 0,-1 0,1-2,-1 1,1-1,-1-1,0 0,0-1,3-2,90-77,-103 82,0 1,0 0,0 0,0 0,0 0,0 0,-1 0,1 0,0 1,0-1,0 0,0 1,0 0,-1 0,1-1,0 1,-1 0,1 0,0 0,-1 1,1-1,-1 0,0 1,1-1,-1 0,0 1,0 0,0-1,0 1,0 0,0-1,-1 1,1 0,0 0,-1 0,0-1,1 1,-1 0,0 0,0 0,0 0,0 0,0 0,-1 1,8 13,-5-10,1 0,0 0,1 0,0-1,-1 0,2 0,-1 0,0 0,1 0,0-1,0 0,0 0,1-1,-1 1,1-1,0 0,0-1,0 1,0-1,1 0,-1-1,0 1,1-1,-1-1,1 1,-1-1,1 0,-1-1,1 0,-1 0,1 0,-1 0,5-3,17-8,0-2,-1-1,-1-1,0-1,-1-2,-1 0,0-2,17-20,-1 4,-39 36,0-1,0 1,0-1,0 1,1 0,-1 0,0 0,1 0,-1 0,1 0,-1 0,1 0,0 0,-1 1,1-1,0 1,-1-1,1 1,0 0,0-1,0 1,-1 0,1 0,0 1,0-1,-1 0,1 0,0 1,0-1,-1 1,1 0,0-1,-1 1,1 0,-1 0,1 0,-1 0,0 0,1 0,-1 0,0 1,0-1,1 0,-1 1,0-1,0 1,-1-1,1 1,0 0,0-1,-1 1,1 0,-1-1,0 1,1 0,-1 0,0 1,2 6,0 1,-1-1,0 1,-1-1,1 1,-2-1,0 1,0-1,0 1,-1-1,-1 0,1 0,-2 0,1 0,-1 0,-1-1,1 1,-1-1,-1 0,1-1,-2 1,1-1,-1-1,0 1,0-1,0 0,-1-1,0 1,-4 0,-49 19,61-25,1 0,-1 0,0 0,1-1,-1 1,0 0,0 0,1 0,-1 0,0 0,0-1,1 1,-1 0,0 0,0 0,0-1,1 1,-1 0,0 0,0-1,0 1,0 0,0 0,1-1,-1 1,0 0,0-1,0 1,0 0,0 0,0-1,0 1,0 0,0-1,0 1,0 0,0 0,0-1,0 1,-1 0,1-1,0 1,0 0,0 0,0-1,0 1,-1 0,1 0,0-1,0 1,0 0,-1 0,1 0,0-1,0 1,-1 0,1 0,0 0,25-17,-2 8,0 1,1 1,-1 0,1 2,0 1,1 1,-1 1,0 1,23 2,-32-1,1-1,-1 0,0-1,0-1,0-1,0 0,0 0,-1-2,0 0,0 0,0-2,-1 1,0-2,-1 0,1 0,-2-1,0-1,4-3,-6 4,14-13,0 0,-2-2,-1-1,-1 0,-1-1,-1-1,13-30,-18 28,-1-1,-1 0,-2-1,-1 0,-1 0,-2-1,-1 1,-1-10,-26-34,24 74,-1 1,0-1,0 1,0-1,0 1,0-1,0 1,0 0,0 0,0-1,-1 1,1 0,0 0,-1 0,1 0,-1 1,1-1,-1 0,1 1,-1-1,0 1,1-1,-1 1,0 0,0 0,1 0,-1 0,0 0,1 0,-1 0,0 0,1 1,-1-1,0 1,1-1,-1 1,1 0,-1-1,1 1,-1 0,1 0,-1 0,1 0,-1 1,-5 8,0-1,1 2,0-1,1 0,0 1,0 0,1 0,1 0,0 1,0-1,1 1,1 0,0 0,0 0,1-1,1 1,0 1,-1-10,3 288,46-71,-35-177,7 51,-31-85,3-14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0,'-298'147,"293"-145,0 0,1 1,-1 0,0 0,1 0,0 1,0-1,0 1,0 0,0 0,1 0,0 1,0-1,0 1,0 0,1 0,0 0,-2 4,5-6,1 0,-1-1,1 1,0 0,-1-1,1 1,0-1,0 0,1 0,-1 0,0 0,1 0,0 0,-1-1,1 1,0-1,-1 0,1 0,0 0,0 0,0 0,0-1,0 1,0-1,1 0,8 4,37 11,-33-12,-1 1,0 0,0 1,0 1,0 1,-1 0,0 0,0 1,-1 1,0 1,-1-1,0 2,0 0,7 10,-14-14,-5-5,1 1,0 0,0 0,1-1,-1 1,0-1,1 1,0-1,-1 0,1 0,0 1,0-1,0 0,1-1,-1 1,0 0,1-1,-1 1,1-1,-1 0,1 0,0 0,-1 0,1 0,0 0,0-1,0 0,-1 1,1-1,0 0,0 0,0-1,0 1,0 0,-1-1,1 0,2-1,7-7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0,'-19'15,"-2"9,8 0,10-3,7-6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0,'-8'33,"1"1,2-1,1 1,2 0,1 13,-5 56,5-94,-9 77,4 0,3 0,5 1,3 2,14 83,-20-169,1-1,0 1,-1 0,1-1,1 1,-1 0,0-1,1 1,-1-1,1 1,0-1,0 1,0-1,0 1,0-1,0 0,1 0,-1 1,1-1,0 0,-1 0,1-1,0 1,0 0,0-1,1 1,-1-1,0 1,0-1,1 0,-1 0,1 0,-1 0,1-1,-1 1,1-1,-1 1,1-1,0 0,-1 0,1 0,0-1,2 1,105-99,-76 63,145-125,-176 159,-1-1,0 0,1 1,0-1,-1 1,1 0,0 0,0 0,1 0,-1 0,0 1,0-1,1 1,-1 0,1 0,-1 0,1 1,0-1,-1 1,1 0,-1 0,1 0,0 1,-1-1,1 1,-1-1,1 1,-1 1,1-1,-1 0,0 1,0-1,1 1,-1 0,0 0,-1 1,1-1,0 0,0 2,4 10,0 1,-1 0,-1 0,0 0,-1 1,-1-1,0 1,-2 0,1 0,-2 0,0 0,-2 6,5 56,-3-77,0 0,-1 0,1 0,1 0,-1 0,0 0,0 0,0 0,0 0,1 0,-1 0,1 0,-1 0,0 0,1 0,0 0,-1-1,1 1,-1 0,1 0,0-1,0 1,-1 0,1-1,0 1,0-1,0 1,0-1,-1 1,1-1,0 0,0 1,0-1,0 0,0 0,0 0,0 1,0-1,0 0,0-1,0 1,0 0,0 0,0 0,0 0,0-1,0 1,16-4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35,'-69'52,"2"4,2 2,3 2,0 8,18 1,43-67,0-1,0 1,1-1,-1 1,1 0,-1-1,1 1,0 0,0 0,-1-1,1 1,0 0,1 0,-1-1,0 1,0 0,1-1,-1 1,1 0,-1-1,1 1,0 0,0-1,0 1,0-1,0 0,0 1,0-1,0 0,1 1,-1-1,0 0,1 0,-1 0,1 0,-1 0,1-1,-1 1,1 0,0-1,-1 1,1-1,0 1,10-2,-1 1,0-2,1 1,-1-1,0-1,0 0,0-1,0 0,-1-1,1 0,-1 0,0-1,-1 0,0-1,0 0,0-1,-1 0,0 0,0-1,1 2,158-164,-167 170,1 0,-1 0,0 0,0 0,1 0,-1 0,0 0,1 1,-1-1,1 0,0 0,-1 0,1 0,0 1,-1-1,1 0,0 0,0 1,-1-1,1 1,0-1,0 1,0-1,0 1,0-1,0 1,0 0,0 0,0-1,0 1,0 0,0 0,0 0,0 0,0 0,0 0,0 0,0 1,0-1,0 0,0 1,0-1,0 0,0 1,0-1,0 1,0-1,0 1,-1 0,1-1,0 1,0 0,-1 0,1 0,0-1,-1 1,1 1,-17 103,16-99,0 0,1 0,-1 0,1 0,0 0,1 0,-1 0,1-1,1 1,-1 0,1-1,-1 0,2 0,-1 0,0 0,1 0,0 0,0-1,1 0,-1 0,1 0,0-1,0 1,0-1,0 0,0 0,1-1,0 0,-1 0,1 0,0-1,0 1,0-2,0 1,0 0,0-1,0 0,0-1,0 1,0-1,0 0,2-1,10-9,-1 0,0-1,0 0,-1-2,0 0,-2 0,1-2,-2 0,0 0,1-5,-2 7,156-205,-168 217,1 0,-1 1,1-1,0 0,0 1,0-1,-1 1,2-1,-1 1,0-1,0 1,0-1,1 1,-1 0,0 0,1 0,-1 0,1 0,0 0,-1 0,1 0,0 1,-1-1,1 1,0-1,0 1,0 0,-1 0,1-1,0 1,0 0,0 1,0-1,-1 0,1 1,0-1,0 1,-1-1,1 1,0 0,-1-1,1 1,0 0,-1 0,1 0,-1 1,0-1,1 0,-1 0,0 1,0-1,0 1,0-1,0 1,0-1,0 1,0 0,0 1,3 17,-1 0,-1 0,0 0,-2 0,0 0,-1 0,-3 14,4-27,0 1,-1 0,1-1,-2 1,1-1,-1 0,0 1,0-1,-1 0,0 0,0 0,-1-1,0 1,0-1,0 0,-1 0,0 0,0 0,0-1,-1 0,0 0,0-1,0 1,-1-2,1 1,-1 0,0-1,-1 0,9-4,-1 1,1 0,-1-1,0 1,1-1,-1 1,0-1,0 1,1-1,-1 1,0-1,0 1,0-1,1 1,-1-1,0 1,0-1,0 1,0-1,0 1,0-1,0 1,0-1,0 1,0-1,-1 1,1-1,0 1,0-1,0 1,-1-1,1 1,0-1,-1 1,1-1,0 1,-1 0,1-1,0 1,-1 0,1-1,-1 1,1 0,15-2,0 1,0 0,0 2,0 0,0 0,-1 1,1 1,0 1,-1 0,11 4,0 0,-7-3,1 0,0-1,1-1,-1-1,1-1,-1 0,0-1,1-2,-1 0,1 0,12-5,-14 0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1 556,'39'-8,"-1"-2,0-2,-1-1,0-2,-1-1,-1-2,-1-2,0-1,-2-1,0-2,-2-1,0-2,-2-1,-1-1,-1-1,-2-1,6-12,2-45,-31 86,-1-1,1 0,-1 1,1-1,-1 0,0 0,0 1,-1-1,1 0,0 0,-1 1,1-1,-1 0,0 1,0-1,0 0,-1 1,1-1,0 1,-1 0,0 0,1-1,-1 1,0 0,0 0,0 1,0-1,-1 0,1 1,0-1,-2 0,-2 2,0 0,0 1,0-1,0 1,0 1,0-1,0 1,0 0,0 0,1 0,-1 1,1 0,0 0,0 1,0-1,0 1,0 0,1 1,0-1,0 1,0-1,0 1,1 0,-1 2,0-4,1 0,0 1,1-1,-1 0,0 1,1 0,0 0,0-1,0 1,0 0,1 1,-1-1,1 0,0 0,1 1,-1-1,1 0,-1 1,1-1,1 0,-1 1,1-1,-1 0,1 1,0-1,1 0,-1 0,1 0,0 0,0 0,0 0,0 0,1-1,-1 1,1-1,0 0,0 0,0 0,1 0,-1 0,1-1,0 1,0-1,17 3,-1 0,0-2,1-1,0 0,-1-1,1-2,0 0,15-3,14-8,38 2,-87 11,1 1,-1-1,0 1,1 0,-1-1,0 1,0 0,0 0,0 0,0 0,0 0,-1 0,1 0,-1 0,1 1,-1-1,0 0,0 0,0 0,0 0,0 0,-1 1,1-1,0 0,-1 0,0 0,1 0,-1 0,0 0,0 0,0 0,-1-1,1 1,0 0,-1 0,2-1,-84 173,84-172,-1-1,1 0,-1 0,1 1,0-1,0 0,-1 1,1-1,0 1,0-1,1 0,-1 1,0-1,0 0,1 1,-1-1,0 0,1 1,-1-1,1 0,0 0,0 0,-1 1,1-1,0 0,0 0,0 0,0 0,0-1,0 1,0 0,0 0,0 0,2 0,9-1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57 588,'-7'9,"1"1,0 0,0-1,1 2,0-1,1 1,0-1,0 1,1 0,1 1,0-1,1 0,0 1,0-1,1 1,1-1,0 0,0 1,4 10,-4-20,0 0,1 0,-1 0,1 0,0 0,-1 0,1-1,0 1,0 0,0-1,0 0,0 1,1-1,-1 0,0 0,1 0,-1 0,0-1,1 1,-1 0,1-1,-1 0,1 0,-1 0,1 0,-1 0,1 0,-1-1,1 1,-1-1,1 1,-1-1,0 0,2-1,73-47,-68 42,-1-1,0 0,0-1,-1 0,0 0,-1-1,0 0,-1 0,0 0,0 0,-1-1,0 0,-1 0,0 0,-1 0,0-1,-1 1,-1 0,1-1,-2 1,1-1,-2 1,1-1,-2 1,-1-6,0 13,1 1,-1-1,0 0,0 1,-1 0,1 0,-1 0,0 1,1 0,-1 0,0 0,0 0,-1 1,1-1,0 1,0 1,-1-1,1 1,0 0,-1 0,1 0,0 1,0 0,-1 0,1 0,0 1,0 0,0 0,0 0,0 0,1 1,-1 0,1 0,0 0,-1 1,2-1,-1 1,0 0,-1 1,3-3,1-1,-1 1,0-1,0 1,1-1,-1 1,1 0,0 0,-1 0,1 0,0 0,0 0,0 0,0 0,1 1,-1-1,1 0,-1 0,1 1,0-1,-1 0,1 1,1-1,-1 0,0 1,0-1,1 0,-1 0,1 1,0-1,0 0,0 0,0 0,0 0,0 0,1 0,-1 0,0 0,1-1,0 1,-1 0,1-1,0 1,0-1,0 0,0 0,0 0,0 0,0 0,0 0,1 0,-1-1,0 1,0-1,2 1,22 0,1-1,-1 0,1-3,-1 0,1-1,-1-2,-1 0,1-2,-1-1,0-1,-1-1,-1-1,1-1,-2-1,1-2,4 1,0 0,0-1,-2-2,0 0,-1-2,0-1,-2 0,-1-2,0-1,-2 0,8-14,18-59,-44 94,0 0,0 0,0-1,-1 1,0 0,1 0,-1 0,0 0,0 0,-1-1,1 1,-1 0,0 0,1 0,-1 0,-1 0,1 0,0 0,-1 1,1-1,-1 0,0 1,0-1,0 1,0 0,0-1,-1 1,1 0,-1 0,1 1,-1-1,-1 0,1 0,-1 1,1 0,-1 0,1 0,-1 0,1 1,-1 0,0-1,1 1,-1 0,0 1,1-1,-1 1,0-1,1 1,-1 0,1 1,-1-1,1 1,0-1,0 1,-1 0,1 0,0 0,1 0,-1 1,0-1,0 2,-65 84,51-58,2 1,0 1,3 0,0 1,2 0,2 0,1 1,1 0,2 1,1-1,2 22,2-49,0 1,0 0,0-1,1 1,0-1,0 1,1-1,0 0,0 0,1 0,0 0,0-1,0 1,1-1,0 0,0-1,1 1,0-1,0 0,0 0,0-1,1 0,-1 0,1 0,0-1,0 0,1-1,-1 1,1-1,-1-1,1 1,0-1,3-1,8 1,1-1,-1-2,1 0,-1-1,0 0,0-2,0 0,-1-1,1-1,-2-1,1-1,-1 0,0-1,-1-1,0 0,29-24,-1-2,-2-1,-1-2,17-25,-29 26,-1-1,-3-1,-1-1,-1-1,-3-1,-2 0,7-28,-14 9,-11 62,0 0,0 0,0 0,0 0,0-1,0 1,-1 0,1 0,0 0,-1 0,1 0,-1 0,0 0,1 0,-1 0,0 0,1 0,-1 1,0-1,0 0,0 0,1 1,-1-1,0 0,0 1,0-1,0 1,0-1,-1 1,1 0,0-1,0 1,0 0,0 0,0 0,0 0,0 0,-1 0,1 0,0 0,0 0,0 1,0-1,0 0,0 1,0-1,0 1,0-1,0 1,0-1,0 1,0 0,0 0,-21 11,0 1,1 2,1 0,1 1,0 1,1 0,0 2,2 0,0 1,-1 4,13-19,-15 19,1 1,2 1,0 1,2 0,0 0,2 2,2-1,0 2,2-1,1 1,0 7,6-31,0 1,0-1,1 1,0 0,0-1,1 1,-1-1,1 1,1-1,-1 1,1-1,0 0,1 0,-1 0,1 0,1 0,-1-1,1 1,0-1,0 0,0 0,1 0,-1-1,1 1,1-1,-1 0,0-1,1 1,0-1,0 0,0-1,4 2,4 1,0-2,1 1,-1-2,1 0,-1 0,1-2,0 1,-1-2,1 0,-1-1,1-1,-1 0,0 0,0-2,0 0,0 0,1-2,10-4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1 673,'33'0,"-1"-3,1 0,-1-2,0-1,0-2,-1-1,0-1,11-7,-34 15,-1-1,0 1,0-2,0 1,0-1,-1 0,1 0,-1-1,0 0,-1 0,1-1,-1 1,0-1,0 0,0-1,-1 1,0-1,-1 0,1 0,-1 0,-1 0,1 0,-1-1,0 1,-1-1,0 0,0 1,-1-1,0 0,0 1,-1-6,-1 9,1 1,-1-1,0 1,0-1,0 1,-1 0,1-1,-1 1,0 1,0-1,0 0,0 1,0-1,0 1,-1 0,1 0,-1 0,0 1,0-1,1 1,-1 0,0 0,0 0,0 1,0-1,0 1,0 0,0 0,0 0,-2 1,-6 0,0 1,0 0,0 0,0 1,1 1,-1 0,1 0,0 1,-8 6,10-6,1 0,0 1,0 0,0 0,1 1,0 0,0 0,1 0,0 1,0 0,1 1,0-1,0 1,1 0,0 0,1 0,0 1,0-1,1 1,0 0,1-1,0 1,1 0,0 0,0 0,1 0,0-1,1 1,0 0,2 3,-1-8,0 0,0-1,1 1,-1-1,1 1,1-1,-1 0,0-1,1 1,0-1,0 0,0 0,0 0,0-1,1 0,-1 0,1 0,-1-1,1 0,0 0,0 0,4 0,128-12,-109 5,-1-3,0 0,-1-1,0-2,-1-1,0-1,-1-1,10-9,-10 7,-10 8,0-1,0-1,-1-1,0 0,-1 0,0-2,8-10,-21 22,0 1,1-1,-1 1,0-1,0 1,0-1,0 1,0-1,0 1,0-1,0 1,-1-1,1 1,-1-1,1 1,-1 0,1-1,-1 1,0 0,0-1,0 1,1 0,-1 0,0 0,-1-1,1 1,0 0,0 1,0-1,-1 0,1 0,0 0,-1 1,1-1,-1 1,1-1,-1 1,1 0,-1-1,1 1,-1 0,1 0,-1 0,1 0,-1 0,1 0,-1 1,1-1,-1 0,1 1,-1-1,1 1,0 0,-1-1,1 1,0 0,-2 1,-11 3,0 0,0 1,1 1,0 0,0 1,0 1,1 0,1 0,-1 1,1 1,1-1,0 2,1 0,0 0,1 0,0 1,1 1,-5 11,9-21,1 0,0 1,0-1,0 0,1 1,0-1,0 0,0 1,0 0,0-1,1 1,0-1,0 1,0 0,1-1,0 1,-1-1,2 1,-1-1,0 1,1-1,0 0,0 1,0-1,1 0,-1-1,1 1,0 0,0-1,0 1,0-1,1 0,0 0,-1 0,1-1,2 1,2 1,-1-1,1-1,1 0,-1 0,0 0,0-1,1 0,-1-1,1 0,-1 0,0-1,1 0,-1 0,0-1,0 0,0-1,0 1,7-5,128-82,-115 62,-2-1,0 0,-2-2,-1-1,-2-1,0-1,-3-1,-1 0,-1-1,-2-1,-2-1,-1 0,0-6,-8 29,0-1,-1 0,-1 0,0 0,-1 0,-1 0,0 0,-1 1,-1-6,2 16,0 0,0 0,0 0,0 0,-1 0,1 0,-1 0,0 0,-1 0,1 1,0-1,-1 1,0 0,0-1,0 1,0 1,-1-1,1 0,-1 1,1 0,-1 0,0 0,0 0,0 0,0 1,0 0,0 0,0 0,0 0,-1 1,1-1,0 1,-4 0,-4 4,0 0,0 0,0 1,0 1,0 0,1 0,0 1,1 1,0 0,0 0,0 1,1 0,1 1,-1 0,1 0,1 1,0 0,1 0,0 0,1 1,0 0,0 2,-2 1,0 0,1 0,1 1,1 0,0 0,1 0,0 0,2 1,0-1,1 1,0-1,1 0,1 1,1-1,0 0,1 0,1 0,1-1,0 1,0-1,2-1,0 1,0-1,2-1,0 1,0-2,1 1,0-2,1 1,1-2,4 4,-1-5,0 0,0-2,1 0,0 0,0-2,0 0,1-1,0 0,17 0,-8-3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13 593,'-5'29,"-1"14,5 0,2-8</inkml:trace>
  <inkml:trace contextRef="#ctx0" brushRef="#br0" timeOffset="180.667">97 170,'0'33,"0"12</inkml:trace>
  <inkml:trace contextRef="#ctx0" brushRef="#br0" timeOffset="1100.658">1594 0,'-29'71,"3"1,3 1,3 1,3 0,-1 41,16-103,-3 23,1-1,2 1,2-1,1 1,2 8,13-8,-3-29</inkml:trace>
  <inkml:trace contextRef="#ctx0" brushRef="#br0" timeOffset="1348.697">1762 593,'0'34,"0"6,0-4</inkml:trace>
  <inkml:trace contextRef="#ctx0" brushRef="#br0" timeOffset="1588.252">1875 141,'0'0</inkml:trace>
  <inkml:trace contextRef="#ctx0" brushRef="#br0" timeOffset="2014.958">1988 706,'26'-15,"-1"-2,-1 0,0-2,-1-1,-2-1,0 0,-1-2,12-17,-32 38,0 1,1-1,-1 0,1 1,0-1,-1 1,1-1,0 1,0 0,0-1,0 1,0 0,1-1,-1 1,0 0,1 0,-1 0,0 0,1 0,-1 1,1-1,-1 0,1 1,0-1,-1 1,1-1,0 1,-1 0,1 0,0 0,-1 0,1 0,0 0,-1 0,1 0,0 1,-1-1,1 1,0-1,-1 1,1-1,-1 1,1 0,-1 0,0 0,1 0,-1 0,0 0,1 0,-1 1,0-1,0 0,0 1,0-1,19 40,-19-38,-1 1,1-1,0 1,0-1,0 1,0-1,0 0,1 0,0 1,-1-1,1 0,0 0,1-1,-1 1,0 0,1-1,0 0,-1 1,1-1,0 0,0 0,0-1,0 1,1-1,-1 1,0-1,1 0,-1 0,1 0,-1-1,1 1,-1-1,1 0,-1 0,1 0,0-1,-1 1,1-1,1 0,7-5,-1-1,0 0,-1-1,0 0,0 0,0-1,-1 0,-1-1,0 0,0 0,0-1,-2 0,1 0,-1 0,21-32,-26 43</inkml:trace>
  <inkml:trace contextRef="#ctx0" brushRef="#br0" timeOffset="2469.68">2779 537,'16'3,"0"-1,0 0,1-1,-1-1,0 0,1-1,-1-1,0 0,0-2,0 0,0 0,-1-1,1-1,-1-1,-1 0,1-1,-2-1,1 0,-1-1,9-7,-19 14,0 1,0-1,0 0,0 0,-1 0,1 0,-1 0,0-1,0 1,0-1,0 1,0-1,-1 0,0 1,1-1,-2 0,1 0,0 0,-1 0,0 0,0 0,0 0,0 0,0 0,-1 0,0 0,0 0,0 0,0 0,-1 1,1-1,-1 0,0 1,0-1,-1 1,1 0,-1 0,1 0,-1 0,0 0,0 0,0 1,0 0,-1-1,1 1,-1 0,1 1,-1-1,0 1,0-1,0 1,1 0,-1 1,-2-1,-6 1,-1 1,1 1,0 0,0 1,0 0,0 0,1 1,-1 1,1 0,0 1,1 0,-1 1,1 0,0 0,1 1,0 0,0 1,1 0,-7 9,10-12,1 1,0 0,0 0,0 0,1 1,0 0,0-1,1 1,0 0,0 0,1 0,0 0,1 1,-1-1,2 0,-1 0,1 0,0 0,1 0,0 0,0 0,1 0,0 0,0-1,1 1,-1-1,2 0,-1 0,1-1,0 1,1-1,3 3,3 3,1 0,1-1,0 0,0-2,1 1,1-2,-1 0,1-1,0 0,1-2,0 1,0-2,0-1,0 0,1-1,15 0,4-2,-4 0</inkml:trace>
  <inkml:trace contextRef="#ctx0" brushRef="#br0" timeOffset="532.717">267 818,'127'-224,"-98"190,-29 34,1-1,-1 1,1 0,0-1,-1 1,1 0,-1 0,1 0,-1 0,1-1,0 1,-1 0,1 0,0 0,-1 0,1 0,-1 1,1-1,0 0,-1 0,1 0,-1 0,1 1,-1-1,1 0,-1 1,1-1,-1 0,1 1,-1-1,1 1,-1-1,1 0,-1 1,0-1,1 1,-1-1,0 1,1 0,-1-1,0 1,0-1,1 1,-1-1,0 1,0 0,0-1,0 1,0 0,0-1,0 1,0-1,0 1,0 0,-1-1,1 1,0-1,0 1,0-1,-1 1,1 0,2 30,-3-25,0 0,0-1,1 1,0 0,0 0,0-1,1 1,0 0,0-1,1 1,-1-1,1 1,0-1,1 0,-1 1,1-1,0 0,1-1,-1 1,1-1,-1 1,1-1,1 0,-1-1,1 1,-1-1,1 0,0 0,4 2,-1-5,1 0,-1-1,0 0,1-1,-1 1,0-2,0 1,-1-1,1 0,0-1,-1 0,0 0,0 0,0-1,0 0,-1 0,0-1,0 0,0 0,-1-1,0 1,0-1,0 0,2-6,26-43,-21 30</inkml:trace>
  <inkml:trace contextRef="#ctx0" brushRef="#br0" timeOffset="786.744">1142 508,'-19'3,"1"2,0 0,0 0,0 2,1 0,0 1,1 1,0 1,0 0,1 1,0 1,1 0,0 1,1 0,0 1,-1 4,12-14,1-1,0 1,0 0,1 0,-1 0,1 0,0 0,0 0,0 0,0 0,1 0,-1 0,1 0,0-1,1 1,-1 0,0 0,1-1,0 1,0-1,0 1,0-1,1 0,-1 0,1 0,0 0,0 0,0-1,0 1,0-1,1 0,-1 0,1 0,-1-1,1 1,0-1,0 0,-1 1,1-2,0 1,0 0,0-1,0 0,0 0,0 0,0 0,1-1,11 1,-1 0,1-1,-1 0,0-2,0 1,0-2,0 0,0-1,-1 0,0-1,0-1,7-4,3-3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255 112,'2'0,"0"0,0 0,-1 0,1 0,0 1,0-1,-1 0,1 1,0-1,-1 1,1-1,0 1,-1 0,1 0,-1 0,1 0,-1 0,0 0,1 0,-1 1,0-1,0 0,0 1,0-1,0 1,0-1,0 1,0-1,-1 1,1 0,0-1,-1 1,0 0,1-1,-1 2,25 117,-18-84,-2 0,-1 0,-2 0,-2 0,-2 19,1 7,-16 16,5-60</inkml:trace>
  <inkml:trace contextRef="#ctx0" brushRef="#br0" timeOffset="615.323">0 56,'167'-11,"69"-8,-148 6,-73 9,0 1,1 0,-1 2,1-1,0 2,-1 0,1 1,0 1,-1 0,7 3,0 1,-3-1</inkml:trace>
  <inkml:trace contextRef="#ctx0" brushRef="#br0" timeOffset="1051.819">622 508,'0'5,"0"11,0 7,0 5,0 3,0 0,0 0,0 0,0-1,0-6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6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26,'34'0,"25"0,7 0,-2 0,-8 0,-8-5,-8-1,-5 0,-5 1,-7 2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3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57,'-25'184,"22"198,-9-292,16-86,-2-12</inkml:trace>
  <inkml:trace contextRef="#ctx0" brushRef="#br0" timeOffset="252.531">1 396,'38'0,"22"-4,7-3,-5 1,-7 1,-8-3,-8-1,-5 2,-4 2,-2-4,-1 1,-5-4,-2 1,-4 1</inkml:trace>
  <inkml:trace contextRef="#ctx0" brushRef="#br0" timeOffset="652.288">621 1,'-22'68,"3"2,3 0,3 1,3 1,3 8,6-76,0 0,1 0,0-1,-1 1,1 0,1 0,-1 0,1-1,-1 1,1 0,0-1,0 1,1 0,-1-1,1 0,-1 1,1-1,0 0,1 0,-1 0,0 0,1 0,0 0,-1-1,1 1,0-1,0 0,1 0,-1 0,0 0,1-1,-1 1,1-1,-1 0,1 0,0 0,0 0,-1-1,1 0,3 1,5-3,0 0,-1 0,1-1,-1-1,0 0,0 0,0-1,-1 0,0-1,8-6,17-7,-34 18,1 0,-1 0,0 0,1 0,0 0,-1 1,1-1,-1 0,1 1,0 0,-1-1,1 1,0 0,0 0,-1 0,1 0,0 0,-1 0,1 0,0 1,-1-1,1 1,0-1,-1 1,1 0,-1-1,1 1,-1 0,1 0,-1 0,1 0,-1 0,0 1,0-1,0 0,0 1,0-1,0 0,0 1,0-1,0 1,0 0,-1-1,1 1,-1-1,1 1,-1 0,0-1,0 1,0 0,0 0,0 1,1 38,-1-36,-1 0,1 0,0 1,0-1,0 0,1 0,0 0,0 1,0-1,1 0,-1 0,1 0,0-1,1 1,1 3,33-4,-17-12</inkml:trace>
  <inkml:trace contextRef="#ctx0" brushRef="#br0" timeOffset="968.197">1073 594,'19'0,"1"-1,-1 0,1-2,-1 0,0-1,0-1,0-1,-1-1,1 0,-2-1,1-1,-1-1,3-3,-17 12,-1 0,0 0,1 0,-1 0,0-1,1 1,-1-1,0 0,0 0,0 1,-1-1,1 0,0-1,-1 1,1 0,-1 0,0-1,1 1,-1-1,0 1,-1-1,1 1,0-1,-1 1,0-1,1 0,-1 1,0-1,0 0,0 1,-1-1,1 0,-1 1,0-1,1 1,-1-1,0 1,0-1,-1 1,1-1,0 1,-1 0,1 0,-1 0,0 0,-2-2,-3 3,-1-1,0 1,0 1,0 0,0 0,0 0,0 1,0 0,1 1,-1 0,0 0,1 0,-1 1,1 0,0 1,0-1,0 1,1 1,-1-1,1 1,-3 3,4-6,1 1,-1-1,1 1,0 0,0 0,0 1,0-1,0 1,1 0,-1 0,1 0,0 0,0 0,1 1,-1 0,1-1,0 1,0 0,1 0,-1 0,1 0,0 0,1 0,-1 0,1 1,0-1,0 0,1 0,-1 0,1 1,0-1,1 0,-1 0,1-1,0 1,1 1,4 1,0-1,1 1,0-1,1-1,-1 0,1 0,0 0,1-1,-1-1,1 0,-1 0,1 0,0-1,0-1,0 0,0 0,0-1,0 0,0-1,0 0,0-1,2 0,-6 2,19-1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170 726,'-1'-2,"-1"0,1 0,-1 1,0-1,1 1,-1-1,0 1,0-1,0 1,0 0,0 0,0 0,0 0,0 0,0 1,-1-1,1 1,0-1,0 1,-1 0,1 0,0 0,-1 0,1 0,0 1,0-1,-1 0,1 1,0 0,0 0,0 0,0-1,-1 2,-4 3,-1 1,1 0,1 1,-1 0,1 0,0 0,0 0,1 1,0 0,0 1,1-1,0 1,1-1,0 1,0 0,1 0,0 1,0 5,0-10,1-1,-1 1,1-1,0 1,1-1,-1 1,1 0,0-1,0 1,0 0,0-1,1 1,0 0,0-1,1 1,-1-1,1 0,0 1,0-1,0 0,0 0,1 0,0 0,0-1,0 1,0-1,0 0,1 0,-1 0,1 0,0 0,0-1,0 0,0 1,1-2,-1 1,0 0,4 0,0-1,0-1,0 1,0-1,1-1,-1 0,0 0,0 0,0-1,0 0,-1-1,1 0,-1 0,1 0,-1-1,0 0,0-1,-1 1,1-1,-1-1,0 1,0-1,-1 0,5-7,6-8,-1-1,-1-1,-1 0,-1-1,-2 0,7-20,-8 21,-2-1,0-1,-1 1,-2-1,-1 0,0-1,-2 1,-1 0,-1-1,-3-18,-77-417,73 499,-3 32,4 1,2 0,3 0,4-1,3 1,2 0,4-1,5 8,-8-49,2-1,2 0,0 0,2-1,1 0,1-1,1-1,1-1,1-1,2 0,14 12,-34-34,-1 0,0 0,1 0,0 0,-1 0,1 0,-1-1,1 1,0 0,0-1,-1 1,1 0,0-1,0 1,0-1,0 1,0-1,0 0,0 1,0-1,-1 0,1 1,0-1,0 0,1 0,-1 0,0 0,0 0,0 0,0 0,0-1,0 1,-1 0,1 0,0-1,0 1,0-1,0 1,0-1,0 1,0-1,-1 1,1-1,0 0,0 0,-1 1,1-1,0 0,-1 0,1 0,-1 0,1 1,-1-1,1-1,3-13</inkml:trace>
  <inkml:trace contextRef="#ctx0" brushRef="#br0" timeOffset="449.652">763 640,'-9'18,"0"1,2 0,0 0,1 0,1 1,1-1,1 1,1 0,0 1,1-1,2 13,-1-30,0 0,1 0,-1 0,1 0,-1 0,1 0,0-1,0 1,0 0,0-1,0 1,1 0,0-1,-1 1,1-1,0 0,0 0,0 0,0 0,0 0,1 0,-1 0,1-1,-1 1,1-1,-1 0,1 1,0-1,0-1,0 1,-1 0,1-1,0 1,0-1,0 0,0 0,0 0,0 0,0-1,0 1,0-1,-1 0,1 1,0-1,0-1,-1 1,1 0,1-2,7-3,-1 0,0-1,0-1,-1 0,0 0,0-1,-1 0,0 0,0-1,-1 0,-1 0,0-1,0 0,-1 0,0 0,-1-1,0 0,1-11,-5 17,0 1,0-1,0 0,-1 0,0 0,-1 0,1 1,-1-1,0 1,0-1,-1 1,0 0,0 0,0 0,0 0,-1 0,0 1,0-1,0 1,0 0,-1 0,1 1,-1 0,0-1,0 1,-1 1,1-1,0 1,-1 0,0 0,1 1,-1 0,0 0,0 0,0 0,0 1,1 0,-1 1,-4 0,-9 4</inkml:trace>
  <inkml:trace contextRef="#ctx0" brushRef="#br0" timeOffset="4052.257">1185 584,'0'0,"0"0,0 1,-1-1,1 0,0 1,0-1,-1 0,1 1,0-1,0 0,0 1,0-1,0 1,0-1,0 0,0 1,0-1,0 0,0 1,0-1,0 1,0-1,0 0,0 1,0-1,0 1,0-1,0 0,1 1,-1-1,0 0,0 1,0-1,1 0,-1 0,0 1,0-1,1 0,-1 1,0-1,1 0,-1 0,0 0,1 1,-1-1,0 0,1 0,-1 0,1 0,-1 0,0 0,1 0,-1 0,0 0,1 0,-1 0,1 0,-1 0,0 0,1 0,-1 0,1 0,-1 0,0-1,1 1,-1 0,0 0,-5 39,4-38,-7 34,-7 71,15-103,1 0,-1 0,1 0,0 0,0-1,0 1,0 0,0-1,0 1,1-1,-1 1,1-1,0 0,0 0,0 1,0-1,0-1,0 1,0 0,1 0,-1-1,1 1,-1-1,1 0,-1 0,1 0,0 0,0 0,0-1,-1 1,1-1,0 0,0 0,2 0,6-1,0 0,-1-1,1-1,-1 1,0-2,0 0,0 0,0 0,0-1,-1-1,0 0,0 0,-1-1,0 0,0 0,0-1,-1 0,0 0,4-7,-2 5,25-38,-9 66,-23-14,0 1,0-1,0-1,0 1,0 0,0 0,1-1,0 0,0 1,0-1,0 0,0 0,0-1,1 1,-1-1,1 1,0-1,0 0,0-1,0 1,0-1,0 1,0-1,1-1,-1 1,0 0,1-1,-1 0,0 0,1 0,-1-1,0 0,1 1,-1-1,0-1,2 0,1-4,1 0,-1-1,0 0,0 0,-1-1,0 0,0 0,-1-1,0 1,-1-1,0 0,0 0,-1-1,0 1,0-1,-1 1,-1-1,1-8,3-2,-2 7</inkml:trace>
  <inkml:trace contextRef="#ctx0" brushRef="#br0" timeOffset="4464.491">1891 867,'138'-182,"-137"181,0-1,0 1,0-1,0 1,0-1,0 1,0-1,0 1,0 0,1 0,-1-1,1 1,-1 0,1 0,-1 0,1 1,-1-1,1 0,0 0,0 1,-1-1,1 1,0 0,0 0,0-1,-1 1,1 0,0 0,0 1,0-1,-1 0,1 1,0-1,0 1,-1-1,1 1,0 0,1 0,10 18,-11-14,0-1,0 0,1 0,-1-1,1 1,0 0,0-1,0 1,1-1,-1 0,1 0,-1-1,1 1,0-1,0 0,1 0,-1 0,0 0,1-1,-1 1,1-1,-1 0,1-1,-1 1,5-1,-1-2,1 1,-1-2,1 1,-1-1,0-1,0 1,0-1,-1-1,1 0,-1 0,0 0,0-1,-1 1,1-2,-1 1,-1-1,1 0,-1 0,-1 0,1-1,-1 0,0 0,-1 0,1-3,3-11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1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14,'-11'-3,"-1"0,0 0,0 1,0 1,-1 0,1 0,0 1,0 1,0 0,0 1,0 0,0 1,0 0,0 1,-9 4,10-4,1 0,0 1,1-1,-1 2,1 0,0 0,1 0,-1 1,1 0,1 1,-1 0,1 0,1 1,-1-1,1 2,1-1,0 0,0 1,1 0,0 0,1 1,0-1,1 1,0-1,0 1,1 0,1 0,0 5,0-13,1 1,-1-1,1 1,0-1,0 0,1 1,-1-1,1 0,-1 0,1 0,0 0,0 0,1 0,-1 0,0-1,1 1,0-1,-1 0,1 1,0-1,0-1,1 1,-1 0,0-1,0 0,1 1,-1-1,1-1,-1 1,1 0,1-1,113-10,-90-2,0-1,-1-1,0-1,-1-2,-1 0,-1-2,0-1,-1 0,-2-2,0-1,4-7,-25 30,0 1,0 0,-1-1,1 1,0 0,0-1,0 1,0 0,0 0,0-1,0 1,0 0,0-1,1 1,-1 0,0-1,0 1,1 0,-1-1,0 1,1-1,-1 1,0 0,1-1,-1 1,1-1,-1 1,1-1,-1 1,1-1,0 0,-1 1,1-1,-1 0,1 1,0-1,-1 0,1 0,0 0,-1 1,1-1,0 0,-1 0,1 0,0 0,0 0,-1 0,1 0,0-1,-1 1,1 0,0 0,-1 0,1-1,0 1,-1 0,1-1,-1 1,1 0,-1-1,1 1,0-1,2 21,1-10,0 1,1 0,1-1,0 0,0 0,1-1,0 0,0 0,1 0,1-1,-1 0,1-1,1 0,-1 0,1-1,0 0,0-1,1 0,0-1,0 0,0-1,0 0,1 0,-1-1,1-1,5 0,8 1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3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280 453,'-19'5,"1"1,-1 1,1 0,0 1,1 1,0 1,0 0,1 2,1-1,0 2,0 0,1 1,9-11,1 0,0 0,-1 0,2 0,-1 1,0-1,1 1,-1 0,1 0,0 0,0 1,1-1,-1 1,1-1,0 1,0 0,1 0,0 0,-1 0,2 0,-1 0,0 0,1 0,0 0,0 1,1-1,-1 0,1 0,0 0,1 0,-1 0,1 0,0-1,0 1,1 0,-1-1,1 0,0 1,0-1,1 1,4 0,-1-1,1 0,0 0,1-1,-1 1,0-2,1 1,0-1,-1-1,1 0,0 0,0-1,0 1,0-2,0 0,-1 0,1 0,0-1,4-2,7-2,0 0,0-2,0-1,-1 0,-1-1,0-1,12-9,-5 0,0 0,-1-2,-1 0,-1-2,-2 0,0-1,-1-1,-2-1,-1-1,-1 0,-1-1,-1-1,-1-2,-7 12,0 0,-2-1,0 1,-1-1,-1 1,-1-1,-1 1,-3-17,4 30,-1 0,-1 0,1 0,-1 0,0 0,-1 0,1 0,-2 1,1-1,-1 1,1 0,-2 0,1 0,-1 1,0-1,0 1,0 0,-1 1,1-1,-1 1,-1 0,1 1,0-1,-1 1,0 0,0 1,1 1,0 0,-1 0,1 1,0 0,-1 0,1 0,0 1,-1 0,1 0,0 1,0 0,0 0,0 0,0 1,0 0,1 0,-1 0,1 1,0-1,0 2,-4 3,-3 2,1 2,0-1,1 2,0-1,1 1,0 1,2-1,-3 7,2-1,1 0,1 1,0 0,2 0,0 0,2 0,0 1,1-1,1 1,1-1,1 0,3 17,-2-23,1 0,1 0,-1 0,2-1,0 1,1-1,0-1,1 1,0-1,1-1,0 0,1 0,1-1,-1 0,1 0,1-1,0-1,0 0,2 0,-2-4,1 0,-1-1,0-1,1 0,-1-1,1 0,0-1,-1 0,1-1,-1 0,1-1,-1-1,0 0,0 0,0-2,0 1,0-1,-1-1,0 0,0-1,-1 0,1 0,-2-1,1 0,3-5,61-75,-70 140,-3-47,0 0,0-1,1 1,0 0,-1-1,2 1,-1-1,1 1,-1-1,1 0,0 0,1-1,-1 1,1 0,-1-1,1 0,0 0,0 0,1-1,-1 1,1-1,-1 0,1 0,-1-1,1 1,0-1,0 0,0 0,0-1,0 1,0-1,3 0,8 0,0-1,-1 0,1-1,-1 0,0-1,1-1,-1-1,-1 0,1-1,-1 0,0-1,0-1,-1 0,0-1,-1 0,2-3,114-80,-126 91,-1 0,0 1,1-1,-1 1,0-1,1 1,-1-1,0 1,1 0,-1 0,1 0,-1 0,1 0,-1 0,1 0,-1 0,0 1,1-1,-1 0,1 1,-1-1,0 1,0 0,1-1,-1 1,0 0,0 0,0 0,0 0,0 0,0 0,0 0,0 0,0 0,0 0,0 1,-1-1,1 0,-1 1,1-1,-1 0,1 1,-1-1,0 1,1-1,-1 2,4 75,-4-69,1-3,-1 0,0 0,0 0,-1 0,1 0,-2 0,1-1,0 1,-1 0,0-1,0 1,-1-1,0 1,0-1,0 0,0 0,-1-1,0 1,0-1,0 1,0-1,-1 0,0-1,1 1,-1-1,-1 0,1 0,0-1,-6 2,12-4,0-1,-1 1,1-1,0 1,-1-1,1 0,-1 1,1-1,0 0,-1 1,0-1,1 0,-1 0,1 1,-1-1,0 0,0 0,0 0,1 0,-1 0,0 1,0-1,0 0,0 0,0 0,0 0,0 0,-1 1,1-1,0 0,0 0,-1 0,1 0,-1 1,1-1,0 0,-1 1,1-1,-1 0,0 1,1-1,-1 0,0 1,1-1,-1 1,0-1,1 1,-1-1,0 1,0 0,0-1,1 1,-1 0,0 0,0 0,0-1,0 1,0 0,1 0,-1 0,0 0,0 1,0-1,0 0,0 0,1 0,-1 1,0-1,0 0,0 1,13-9,1 1,-1 0,1 1,1 1,-1 0,1 1,0 0,0 1,0 0,1 1,-1 1,0 0,1 1,-1 1,0 0,14 3,116-7,-125-3,-1-1,1 0,-1-2,-1 0,0-1,0 0,-1-1,0-1,-1-1,9-10,-6 5,-1-2,-1 0,-1 0,-1-2,-1 0,-1 0,5-12,-13 25,0 0,-1 0,1 0,-2-1,1 1,-1-1,-1 1,0-1,0 0,-1 1,0-1,-1 0,0 1,0-1,-1 0,0 1,-1 0,0-1,-1 1,0 0,0 1,0-1,-1 1,-5-6,8 12,1 1,-1 0,1 0,-1 0,0 0,0 0,1 0,-1 0,0 1,0-1,0 1,0-1,0 1,0 0,0 0,0 0,0 0,0 0,0 0,0 0,0 1,0-1,1 1,-1-1,0 1,0 0,0 0,0-1,1 2,-1-1,0 0,1 0,-1 0,1 1,0-1,-1 1,1-1,0 1,0-1,0 1,-1 1,-37 75,-1 134,37-185,1 0,1 1,2-1,1 0,1 0,4 18,29 123,-21-133,-19-68,1 13</inkml:trace>
  <inkml:trace contextRef="#ctx0" brushRef="#br0" timeOffset="254.238">1578 256,'44'10,"32"2,14 0,-4-2,-7-3,-12-3,-7-2,-11-1,-7-1,-7 0,-4-1,-8 1</inkml:trace>
  <inkml:trace contextRef="#ctx0" brushRef="#br0" timeOffset="885.153">901 87,'-9'9,"-4"9,5 0,10-2,8-4,3-5</inkml:trace>
  <inkml:trace contextRef="#ctx0" brushRef="#br0" timeOffset="2167.337">2482 481,'-8'-3,"0"-1,0 1,0 1,-1 0,1 0,-1 1,1 0,-1 0,1 1,-1 0,0 0,1 1,-1 0,1 1,-1 0,1 0,0 1,0 0,0 0,0 1,0 0,1 0,0 1,0 0,0 0,0 1,1 0,0 0,0 0,1 1,-1 0,2 0,-1 0,1 1,0-1,0 1,1 0,0 0,1 1,-2 7,3 56,1-71,1 1,-1 0,0-1,1 1,0-1,-1 0,1 1,0-1,0 1,0-1,0 0,0 0,0 1,0-1,0 0,0 0,1 0,-1 0,0 0,1-1,-1 1,0 0,1-1,-1 1,1-1,-1 1,1-1,0 0,-1 1,1-1,-1 0,1 0,0 0,-1 0,1-1,-1 1,1 0,-1-1,1 1,-1-1,1 1,0-1,11-5,-1-1,1 1,-1-2,-1 0,1 0,-1-1,-1-1,0 0,0 0,-1-1,0 0,-1 0,0-1,-1 0,0-1,0-1,32-48,-38 61,-1 0,1-1,-1 1,1 0,0-1,0 1,0 0,0 0,0 0,0 0,0-1,0 2,0-1,0 0,1 0,-1 0,0 0,0 1,1-1,-1 1,1-1,-1 1,1-1,-1 1,0 0,1 0,-1 0,1 0,-1 0,1 0,-1 0,1 0,-1 1,1-1,-1 0,1 1,-1-1,0 1,1 0,-1-1,0 1,1 0,-1 0,0 0,0 0,0 0,0 0,0 0,40 69,-34-56,-1-2,0 0,0 0,2-1,-1 0,1-1,1 0,0 0,8 6,-14-13,0-1,0 1,1-1,-1 0,1 0,-1 0,1-1,0 1,-1-1,1 0,0 0,0 0,0-1,0 1,0-1,0 0,0 0,0 0,0-1,0 0,0 1,0-1,-1 0,1-1,0 1,0-1,-1 0,1 0,-1 0,3-2,108-119,-102 109,107-105,-118 118,0-1,0 1,0 0,0 0,0 0,1 0,-1 0,0 1,1-1,-1 0,0 0,1 1,-1-1,1 1,-1 0,1-1,-1 1,1 0,-1 0,1 0,0 0,-1 0,1 0,-1 0,1 0,-1 1,1-1,-1 1,1-1,-1 1,1 0,-1-1,0 1,1 0,-1 0,0 0,0 0,0 0,0 0,0 0,0 0,0 1,0-1,0 0,0 1,0-1,-1 1,1-1,-1 0,1 1,-1-1,0 1,1 0,-1-1,0 1,0-1,0 1,0-1,0 1,-1-1,1 2,-8 44,6-41,0-1,0 0,0 1,1 0,0-1,0 1,0 0,1-1,0 1,0 0,0 0,1-1,0 1,0 0,0-1,1 1,0-1,0 0,0 1,1-1,0 0,0 0,0-1,2 3,-1-6,1 0,-1 0,1 0,0-1,-1 1,1-1,0 0,0-1,-1 1,1-1,-1 0,1 0,-1 0,1-1,-1 1,1-1,-1 0,0-1,0 1,0-1,-1 1,1-1,2-3,-5 5,35-22,-18 9,1 2,0 0,1 1,0 0,1 2,0 1,0 0,11-1,-30 9,1 0,0 0,0 1,-1-1,1 1,0-1,0 1,-1 0,1 0,-1 0,1 0,-1 1,1-1,-1 0,0 1,0 0,0 0,0-1,0 1,0 1,0-1,-1 0,1 0,-1 1,1-1,-1 0,0 1,0-1,0 1,0 0,0-1,-1 1,1 0,-1 0,0-1,0 1,0 0,0 0,0-1,-1 1,1 0,16 54,8-45,-12-12</inkml:trace>
  <inkml:trace contextRef="#ctx0" brushRef="#br0" timeOffset="2550.125">4034 340,'-19'7,"1"0,0 1,0 1,1 1,0 0,1 2,0-1,0 2,2 0,0 1,0 1,1 0,1 0,-10 16,21-27,-1-1,1 1,0 0,0 0,1 0,-1-1,1 1,0 0,-1 0,2 0,-1 0,0 0,1 0,0 0,0-1,0 1,0 0,1-1,-1 1,1-1,0 1,0-1,0 0,1 1,-1-1,1-1,0 1,-1 0,1-1,1 1,-1-1,0 0,0 0,1 0,0 0,5 3,0-1,0 0,0 0,0-1,0 0,1-1,-1 0,1 0,0-1,0 0,0-1,-1 0,9-2,-3-1,0-2,0 0,-1 0,1-2,-1 0,-1 0,1-1,4-4,0 0</inkml:trace>
  <inkml:trace contextRef="#ctx0" brushRef="#br0" timeOffset="2916.547">4204 594,'18'6,"0"-2,0 0,1-1,0-1,-1-1,1-1,0 0,0-1,-1-1,1-1,-1-1,1 0,-1-2,0 0,-1-1,0 0,0-1,4-4,-15 8,0-1,0 0,-1-1,1 1,-1-1,0 0,-1 0,0 0,0-1,0 0,0 1,-1-1,0-1,-1 1,0 0,0-1,0 1,-1-1,0 1,-1-1,0 0,0 1,0-1,-1 0,-1-5,1 11,0 0,-1-1,1 1,0 0,-1 0,1 1,-1-1,0 0,0 0,0 1,1-1,-1 1,-1-1,1 1,0 0,0 0,0 0,-1 0,1 0,0 1,-1-1,1 1,-1-1,1 1,-1 0,1 0,-1 0,1 0,0 1,-1-1,1 1,-1-1,1 1,0 0,-1 0,-1 1,-82 42,75-37,0 2,0-1,1 1,0 1,0 0,1 0,1 1,0 0,0 0,1 1,1 0,0 0,0 1,1 0,1 0,0 0,1 0,1 0,0 1,0 0,1-1,1 1,0 0,1-1,1 1,0-1,1 1,0-1,1 0,1 3,0-8,1-1,-1 1,1-1,0 0,1-1,-1 0,1 0,1 0,-1-1,1 1,0-2,0 1,0-1,1-1,0 0,-1 0,1 0,2-1,165 13,-116-17,-35 2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1 808,'30'-1,"-1"0,1-2,-1-1,1-1,-1-2,-1-1,1-1,-1-1,-1-2,0 0,-1-2,0-1,-1-1,7-7,-1-2,-1-2,-2 0,0-2,-2-2,-1 0,-2-1,-1-2,-2 0,4-9,-16 28,0 0,-1 0,-1-1,0 0,-1 0,-1 0,0-1,-1 1,-1-1,-1 0,0 0,-1 1,-1-1,-1 0,0 0,-1 1,-3-8,5 20,-1 0,0 1,0-1,-1 1,1 0,-1 0,0 0,1 0,-1 1,-1-1,1 1,0-1,-1 1,1 0,-1 0,1 1,-1-1,0 1,0 0,0 0,1 0,-1 0,0 1,0-1,0 1,0 0,-1 0,1 1,1-1,-1 1,0 0,0 0,0 0,0 1,0-1,1 1,-1 0,1 0,-1 0,1 1,0-1,0 1,0-1,0 1,-2 3,-10 11,0 0,1 1,1 1,1 0,1 0,1 1,0 1,1-1,1 2,2-1,0 1,1 0,1 0,1 1,1-1,1 1,1 6,2-4,1-1,1 0,2 0,0 0,1-1,2 0,0 0,1-1,1 0,13 17,-21-32,1-1,0 0,-1 0,2 0,-1-1,1 0,0 0,0 0,0 0,0-1,1 1,0-1,0-1,0 1,1-1,-1 0,1-1,-1 0,2 1,7-5</inkml:trace>
  <inkml:trace contextRef="#ctx0" brushRef="#br0" timeOffset="354.848">1045 384,'19'5,"16"2,7-1,1-1,-2-2,-3 0,-3-7,-3-2,-2 0,-1 0,-1 3,-10 0,-8 7,-6 1</inkml:trace>
  <inkml:trace contextRef="#ctx0" brushRef="#br0" timeOffset="601.878">1017 638,'34'-5,"25"-1,7 0,-2-4,-8 0,-8 2,-7 2,-7 2,-8 2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8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27,'-3'-3,"-1"0,1 0,-1 1,1 0,-1 0,0 0,0 0,0 0,0 1,0 0,0 0,-1 0,1 0,0 1,0 0,-1-1,1 1,0 1,-1-1,1 1,0 0,0 0,0 0,-1 0,1 1,0-1,1 1,-1 0,0 1,1-1,-1 1,1-1,-1 1,1 0,0 1,-9 8,0 0,1 1,1 0,0 1,1 0,1 1,0 0,1 0,0 1,2-1,0 1,0 1,1-1,1 1,1-1,1 1,0 0,1 0,1-1,2 16,-2-26,0 1,0-1,1 0,0 0,0 0,1 0,-1 0,1 0,1-1,-1 1,1-1,0 0,0 0,0-1,1 1,0-1,0 0,0 0,0 0,0-1,1 1,0-2,-1 1,1 0,0-1,1 0,4 1,3 0,-1-1,1 0,-1 0,1-2,0 0,-1 0,1-1,0-1,-1 0,1-1,-1 0,11-5,1-1,0-1,-1-2,0 0,0-2,-2 0,1-2,-2 0,-1-2,0 0,-1-1,0-1,3-8,-18 24,-1-1,1 0,-1-1,-1 1,1 0,-1-1,0 0,0 1,0-1,-1 0,0 0,0 0,-1 0,1 0,-1 0,-1 0,1 0,-1 0,0 0,0 0,-1 0,0 1,0-1,0 0,-1 1,0 0,0-1,0 1,0 0,-1 1,0-1,0 0,0 1,-1 0,0 0,-6-4,0 0,-1 1,0 0,0 1,0 1,-1 0,0 0,0 1,-1 1,1 0,-1 1,1 1,-1 0,0 0,1 2,-10 0,-4 0</inkml:trace>
  <inkml:trace contextRef="#ctx0" brushRef="#br0" timeOffset="369.811">63 224,'122'-37,"-115"34,1-1,0 2,0-1,1 1,-1 0,1 1,-1 0,1 1,-1-1,1 1,-1 1,1 0,-1 0,0 1,1 0,-1 0,0 1,0 0,0 0,-1 1,1 0,-1 0,3 3,3 5,1-1,0-1,0 0,2-1,-1 0,1-1,0-1,0 0,1-2,0 0,11 2,12-13,-23 1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82,'-1'354,"-27"-141,27-175,1-29,1-27,-1 0</inkml:trace>
  <inkml:trace contextRef="#ctx0" brushRef="#br0" timeOffset="451.16">0 111,'28'-17,"0"2,0 2,2 0,-1 2,2 1,-1 2,1 1,8-1,-34 6,1 1,-1-1,1 1,0 0,-1 0,1 0,0 1,-1 0,1 0,0 1,-1-1,1 1,-1 1,1-1,-1 1,1-1,-1 2,0-1,0 1,0-1,0 1,0 1,-1-1,1 1,-1-1,0 1,0 1,0-1,-1 0,1 1,-1 0,0 0,-1 0,1 1,-1 2,0 1,-1-1,0 1,0-1,-1 1,0-1,-1 1,0-1,0 0,-1 1,0-1,0 0,-1 0,0 0,-1 0,0 0,0-1,-2 3,-98 119,-11-51,140-64,3-6,-2-2,0 2,0 1,0 1,-1 2,19 11,106 113,-149-135,-1 0,1 0,0 0,0 0,0 0,-1 0,1 0,0 0,0 0,0-1,1 1,-1 0,0-1,0 1,0-1,0 1,1-1,-1 1,0-1,1 0,-1 0,0 0,0 0,1 0,-1 0,0 0,1 0,-1 0,0 0,0-1,2 0,4-6</inkml:trace>
  <inkml:trace contextRef="#ctx0" brushRef="#br0" timeOffset="1069.509">1100 111,'-23'44,"-1"-2,-3 0,-1-1,-2-2,-1-1,-3-1,0-2,-3-2,-27 20,63-52,0 0,-1 0,1 0,0 0,0 0,0 0,0 1,0-1,0 0,0 1,0-1,0 0,1 1,-1-1,0 1,1-1,-1 1,1-1,0 1,0 0,-1-1,1 1,0 0,0-1,1 1,-1-1,0 1,0 0,1-1,-1 1,1-1,-1 1,1-1,0 1,0-1,-1 0,1 1,0-1,0 0,0 0,1 1,-1-1,0 0,0 0,1 0,-1-1,0 1,1 0,-1 0,1-1,-1 1,1-1,-1 1,1-1,0 0,-1 1,2-1,199 36,-4 7,-197-42,0 0,-1-1,1 1,0-1,0 1,0-1,0 0,0 1,0-1,-1 0,1 0,0 1,0-1,0 0,0 0,0 0,0 0,0 0,0 0,0-1,0 1,0 0,0 0,0-1,0 1,0-1,-1 1,1-1,0 1,0-1,0 1,-1-1,1 0,0 1,-1-1,1 0,0 1,-1-1,1 0,-1 0,1 0,-1 0,0 0,1 0,-1 1,0-1,0 0,1 0,-1 0,0 0,0 0,0 0,0 0,0 0,0 0,-1 0,1 0,0 0,0 0,-1 0,1 0,-77-128,60 89,2 0,2-1,1 0,0-16,-31-85,36 125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5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3160,'526'-29,"-191"18,201-18,-165 11,74 18,-176 2,193-13,-60-24,-114 7,-80 5,74 5,-86-8,-123 25,-88 7,-3 0</inkml:trace>
  <inkml:trace contextRef="#ctx0" brushRef="#br0" timeOffset="30304.081">4572 2793,'0'0</inkml:trace>
  <inkml:trace contextRef="#ctx0" brushRef="#br0" timeOffset="36639.416">4600 2906,'56'-17,"73"4,-129 12,0 0,0 0,0 0,0 0,0 0,0 0,0 0,0 0,-1 1,1-1,0 0,-1 0,1 0,-1 0,1 0,-1 1,1-1,-1 0,1 0,-1 1,0-1,1 0,-1 1,0-1,0 1,0-1,1 1,-1-1,0 1,0 0,0-1,0 1,0 0,0 0,0 0,0-1,0 1,1 0,-1 0,0 0,0 1,0-1,0 0,-4-2,-184-84,-3-4,-54-29,40-18,-94-32,179 102,94 55,1-2,1 0,0-2,1 0,-13-13,-31-43,-49-37,-129-10,97 26,-68-34,161 99,1-3,1-2,-36-30,66 45,-120-85,-32-20,-22 9,-123-96,197 131,-74-43,179 111,1-2,0 0,1-1,0 0,1-2,-5-7,-43-38,50 50</inkml:trace>
  <inkml:trace contextRef="#ctx0" brushRef="#br0" timeOffset="48978.862">1411 394,'-42'83,"36"-74,-91 108,-60 44,125-130,24-19</inkml:trace>
  <inkml:trace contextRef="#ctx0" brushRef="#br0" timeOffset="50196.471">3217 1523,'5'0,"-4"0,-1 5,-6 1,-2 5,-4 0,-5 4,-4 3,-4 4,-2 3,3 2,2-4,4-1,0-4,3 0,4 1,5-2</inkml:trace>
  <inkml:trace contextRef="#ctx0" brushRef="#br0" timeOffset="51701.653">3048 1748,'-5'0,"-1"5,-5 6,-1 7,-2-1,1 3,-3 1,2 4,-1-4,1 0,3-9,9-6,4-4</inkml:trace>
  <inkml:trace contextRef="#ctx0" brushRef="#br0" timeOffset="54734.06">1947 789,'25'-1,"0"-2,0-1,-1 0,1-2,-1-1,0-1,-1-1,0-2,0 0,-1-1,-1-1,4-3,0-2,-1-1,-1-1,-1-1,0-1,-2-1,-1-1,0 0,-2-1,-1-2,-14 23,0-1,0-1,0 1,-1 0,1 0,-2-1,1 1,0 0,-1-1,0 1,0-1,-1 1,1-1,-1 0,0 4,1 0,0 1,-1-1,1 0,-1 0,0 1,1-1,-1 1,0-1,0 0,0 1,0-1,-1 1,1 0,0-1,-1 1,1 0,0 0,-1 0,1 0,-1 0,0 0,1 0,-1 1,0-1,1 0,-1 1,0 0,0-1,0 1,1 0,-1 0,0 0,0 0,0 0,0 0,1 1,-1-1,0 1,0-1,1 1,-3 0,-6 4,1 1,-1-1,1 2,0-1,1 1,-1 0,2 1,-1 0,1 1,0-1,0 1,0 2,2 1,1 0,-1 1,2 0,0 0,0 0,1 1,1-1,0 0,1 1,1-1,0 0,0 1,2-1,2 9,36 114,-43-118</inkml:trace>
  <inkml:trace contextRef="#ctx0" brushRef="#br0" timeOffset="56051.658">2709 789,'77'48,"51"26,69 52,-118-73,-117-141,32 72,2-1,0 0,1 1,1-1,1 0,0 0,1-11,-6 47,-1-1,0-1,-1 1,-2-1,1 0,-2-1,0 0,-4 2,10-10,-47 60,53-68,0 1,0-1,-1 1,1-1,0 1,0-1,0 0,0 1,0-1,-1 0,1 0,0 1,0-1,0 0,0 0,0 0,0 0,0 0,0 0,0 0,0-1,-1 1,1 0,0-1,0 1,0 0,0-1,0 1,-1-1,1 1,0-1,0 1,-1-1,1 0,0 1,-1-1,1 0,-1 1,1-1,0-1,0 1,173-110,-155 99,-4 0</inkml:trace>
  <inkml:trace contextRef="#ctx0" brushRef="#br0" timeOffset="58161.638">2116 366,'0'1,"-1"0,0 0,0-1,0 1,0 0,0 0,0-1,0 1,0-1,0 1,-1-1,1 1,0-1,0 0,0 1,-1-1,1 0,0 0,0 0,-1 0,1 0,0 0,0 0,-1-1,1 1,0 0,0-1,0 1,0-1,-1 1,1-1,0 1,0-1,0 0,0 0,0 1,0-1,1 0,-1 0,0 0,0 0,1 0,-1 0,0-1,0 2,-216-156,98 82,118 72,0 0,1 1,-1-1,1 0,0 0,-1 0,1 1,0-1,0 0,0 0,0 0,0 0,1 1,-1-1,1 0,-1 0,1 0,-1 1,1-1,0 0,0 1,0-1,0 1,0-1,0 1,0-1,1 1,-1 0,0 0,1-1,-1 1,1 0,0 0,-1 1,1-1,0 0,-1 0,1 1,0-1,0 1,-1 0,2-1,8-7,47-53,-58 61,0 0,0 1,0-1,0 1,0-1,0 0,0 1,1-1,-1 0,0 1,0-1,0 0,1 1,-1-1,0 0,1 1,-1-1,0 0,0 0,1 1,-1-1,1 0,-1 0,0 0,1 0,-1 1,0-1,1 0,-1 0,1 0,-1 0,0 0,1 0,-1 0,1 0,-1 0,0 0,1 0,-1 0,1 0,-1-1,0 1,1 0,-1 0,0 0,1 0,-1-1,0 1,1 0,-1 0,0-1,1 1,-1 0,0-1,0 1,1 0,-1-1,0 1,0-1,-7 44,5-34,-19 132,-7 46,28-187,0 0,0-1,-1 1,1 0,0-1,0 1,0 0,0 0,-1-1,1 1,0 0,0 0,-1-1,1 1,0 0,0 0,-1 0,1 0,0 0,0-1,-1 1,1 0,0 0,-1 0,1 0,0 0,-1 0,1 0,0 0,-1 0,1 0,0 0,-1 0,1 0,0 0,0 0,-1 0,1 1,0-1,-1 0,1 0,0 0,0 0,-1 0,1 1,0-1,0 0,-1 0,1 1,0-1,0 0,0 0,0 1,-1-1,1 0,0 1,0-1,0 0,-11-40,8 26,-12-60,13 61,1-1,-2 1,0 0,0 0,-2 0,1 0,-2 1,1-1,-2 1,-6-9,1 8</inkml:trace>
  <inkml:trace contextRef="#ctx0" brushRef="#br0" timeOffset="68636.517">1213 705,'0'0,"1"-1,-1 1,1 0,-1-1,1 1,-1 0,1-1,-1 1,1 0,-1 0,1-1,-1 1,1 0,-1 0,1 0,-1 0,1 0,0 0,-1 0,1 0,-1 0,1 0,-1 0,1 0,0 0,-1 1,1-1,-1 0,1 0,-1 1,1-1,-1 0,1 1,-1-1,1 0,-1 1,0-1,1 1,-1-1,0 0,1 1,-1-1,0 1,1-1,-1 1,0-1,0 1,0 0,0-1,1 1,-1-1,0 1,0-1,0 1,0 0,0-1,0 1,0-1,-1 1,7 40,-6-41,29 259,0-34,-13-44,-5-2,-10-60,-1-115,1 0,-1 0,1 0,0 0,0 0,0 0,1 0,-1-1,1 1,0 0,0-1,0 1,0-1,1 0,0 0,-1 0,1 0,0-1,0 1,1-1,-1 1,0-1,1 0,-1 0,1-1,0 1,0-1,-1 0,1 0,0 0,0 0,0-1,0 1,0-1,0 0,0-1,0 1,3-1,193-4,-57-21,-118 24,0 2,0 1,0 1,0 2,-1 0,7 3,8-1,1-1,0-2,0-1,0-3,6-1,36 0,567 2,-625 0</inkml:trace>
  <inkml:trace contextRef="#ctx0" brushRef="#br0" timeOffset="71349.175">1016 1777,'-343'0,"148"27,150-25,33-2</inkml:trace>
  <inkml:trace contextRef="#ctx0" brushRef="#br0" timeOffset="72184.619">875 733,'-5'5,"-6"1,-6 0,-6-1,-2-2,-3-1,-1-1,-1 0,1-1,0 0,0-1,0 1,0 0,1 0,4-5,7-1</inkml:trace>
  <inkml:trace contextRef="#ctx0" brushRef="#br0" timeOffset="72818.55">564 422,'68'326,"-38"-119,-18-80,-5 1,-8 106,-2-69,4 61,19-91,-29-122,5-19</inkml:trace>
  <inkml:trace contextRef="#ctx0" brushRef="#br0" timeOffset="73168.399">846 1326,'-9'33,"-9"17,-5 4,-4-3,3-4,0-7,0-8,4-7,0-1,-1-1,3 1,0-4,3-1,-1 2,2 2,4 2,-1-4,1-5</inkml:trace>
  <inkml:trace contextRef="#ctx0" brushRef="#br0" timeOffset="73740.336">846 366,'-180'230,"70"-97,99-115,4-1</inkml:trace>
  <inkml:trace contextRef="#ctx0" brushRef="#br0" timeOffset="74536.352">0 761,'4'7,"0"0,0 1,-1-1,0 1,0 0,-1 0,0 0,0 0,-1 1,0-1,-1 0,0 1,0-1,-1 4,2 3,-2 443,6-411,-5-46,1 0,-1-1,0 1,0 0,1-1,-1 1,0 0,1-1,-1 1,1 0,-1-1,1 1,-1-1,1 1,-1-1,1 1,-1-1,1 1,0-1,-1 0,1 1,0-1,-1 0,1 0,0 1,0-1,-1 0,1 0,0 0,0 0,-1 0,1 0,0 0,0 0,-1 0,1 0,0 0,-1-1,1 1,0 0,0-1,-1 1,1 0,0-1,-1 1,1-1,-1 1,1-1,-1 1,1-1,-1 1,1-1,-1 1,1-1,-1 0,0 1,1-1,-1 0,0 1,113-137,-30 56,-83 81,1-1,0 0,0 1,-1-1,1 1,0-1,0 1,0 0,0-1,0 1,0 0,0 0,-1-1,1 1,0 0,0 0,0 0,0 0,0 0,0 1,0-1,0 0,0 0,0 0,0 1,0-1,-1 1,1-1,0 0,0 1,0 0,-1-1,1 1,0-1,0 1,-1 0,1-1,-1 1,1 0,-1 0,1 0,-1 0,1-1,-1 1,0 0,1 0,-1 0,0 0,0 0,0 0,1 0,-1 0,0 0,0 0,-1 0,13 57,1 75,5-67,-10-50</inkml:trace>
  <inkml:trace contextRef="#ctx0" brushRef="#br0" timeOffset="95061.991">3387 2793,'8'84,"-15"-111,8 3,1 0,1 0,1 0,1 0,1 1,1-1,1 2,2-1,0 1,1 1,6-9,-8 13,1 1,0-1,2 2,0 0,0 0,1 1,1 1,1 0,-1 1,2 0,14-7,-26 17,-1 0,1 1,0-1,0 1,0 0,0 0,0 0,0 0,0 1,0 0,0 0,0 0,0 0,0 1,0-1,0 1,0 0,0 0,0 1,0-1,-1 1,1 0,-1 0,1 0,-1 0,1 0,-1 1,0 0,0 0,0 0,-1 0,1 0,-1 0,0 1,0-1,0 1,0-1,0 1,-1 0,1 0,-1 0,0 0,-1 0,1 0,-1 0,1 0,-1 0,-1 4,-15 29,14-35,1 1,-1-1,1 0,-1 1,1-1,0 0,0 1,0 0,0-1,1 1,-1 0,0-1,1 1,0 0,0 0,0-1,0 1,0 0,1 0,-1-1,1 1,-1 0,1-1,2 2,0-1,-1 0,1 1,-1-1,0 1,0 0,0-1,-1 1,0 0,1 0,-1 0,0 0,-1 1,1-1,-1 0,0 0,0 0,0 0,-1 1,1-1,-1 0,0 0,0 0,0 0,-1 0,1 0,-1 0,0-1,0 1,-1-1,1 1,-1-1,1 0,-1 0,0 0,0 0,-1 0,1-1,0 0,-3 2,-9 0,0 0,0-1,0 0,0-1,-1-1,1 0,-1-1,1-1,-1 0,-2-2,10 0,0-1,0 0,0-1,0 0,1 0,0 0,0-1,0 0,1-1,0 1,0-1,1 0,-1-1,2 1,-1-1,1 0,0 0,1-1,-1 1,2-1,-1 0,1 1,0-9,-11-21,-20-29,23 49</inkml:trace>
  <inkml:trace contextRef="#ctx0" brushRef="#br0" timeOffset="96159.151">3781 2568,'-4'0,"-2"-5,-5-2,-5 1,-5 1,-4 1,-1 2,7 1,12 0,8 1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60,'1'-1,"-1"-1,1 1,0-1,-1 0,1 1,-1-1,0 0,1 1,-1-1,0 0,0 0,0 1,0-1,0 0,-1 0,1 1,0-1,-1 0,0 1,1-1,-1 0,0 1,0-1,1 1,-1-1,0 1,-1 0,1-1,0 1,0 0,-1 0,1 0,0-1,-1 2,1-1,-1 0,1 0,-1 0,0 1,1-1,-1 1,0-1,0 1,1 0,-1-1,0 1,1 0,-1 0,0 1,0-1,1 0,-1 0,0 1,0-1,1 1,-1 0,0 0,-20 1,0 1,0 0,0 2,1 1,-1 1,2 0,-1 2,-5 3,26-11,-2-2,0 1,1 1,-1-1,1 0,-1 0,0 1,1-1,-1 0,1 1,-1 0,1-1,-1 1,1 0,0 0,-1 0,1 0,0 0,0 0,0 0,-1 0,1 0,0 1,0-1,1 0,-1 1,0-1,0 1,1-1,-1 1,1-1,-1 1,1-1,0 1,0 0,-1-1,1 1,0-1,0 1,1 0,-1-1,0 1,0-1,1 1,-1 0,1-1,-1 1,1-1,0 0,0 2,76 43,-70-45,-1 1,0 1,1-1,-1 1,0 0,0 0,-1 1,1-1,-1 1,0 1,0-1,0 1,0 0,-1 0,0 0,0 0,0 1,-1 0,0 0,0 0,0 0,-1 0,0 0,0 1,0 0,-4 0,-1 1,1-1,-1 0,-1 1,1-1,-1-1,-1 1,1-1,-1 1,0-1,0 0,-1-1,0 0,0 1,0-2,-1 1,1-1,-1 0,0 0,0-1,-1 0,-5 2,2-1,0 0,0-1,-1 0,1-1,-1 0,0-1,1 0,-1-1,0 0,0-1,-1 0,13 1,1 0,-1 0,1 0,0 1,-1-1,1 0,-1 0,1 0,0 0,-1 0,1 0,-1 0,1 0,0 0,-1 0,1 0,-1-1,1 1,-1 0,1 0,0-1,-1 1,1 0,-1 0,1-1,-1 1,0-1,1 1,-1 0,1-1,-1 1,0-1,1 1,-1-1,0 1,1-1,-1 0,0 1,0-1,0 1,1-1,-1 1,0-1,0 0,0 1,0-1,0 1,0-1,0 0,0 1,0-1,-1 1,1-1,0 0,0 1,0-1,-1 1,1-1,0 1,-1-1,1 1,0-1,-1 1,1-1,-1 1,1-1,18-3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0,'-15'34,"-4"6,6-4,4-8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9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0,'-26'99,"4"0,5 2,-5 98,22-178,1 1,1-1,1 0,1 0,1 0,0 0,7 14,-12-36,1 1,-1-1,0 0,0 1,1-1,-1 0,0 1,1-1,-1 1,1-1,-1 1,1-1,-1 1,1-1,-1 1,1 0,-1-1,1 1,-1 0,1-1,0 1,-1 0,1 0,-1-1,1 1,0 0,-1 0,1 0,0 0,-1 0,1 0,0 0,-1 0,1 0,0 0,-1 1,1-1,0 0,-1 0,1 1,0-1,-1 0,1 1,-1-1,1 0,-1 1,1-1,-1 1,1-1,-1 1,1-1,-1 1,0-1,1 1,-1-1,0 1,0 0,1-1,-1 1,0 0,9-20</inkml:trace>
  <inkml:trace contextRef="#ctx0" brushRef="#br0" timeOffset="299.548">399 225,'-51'25,"3"-3,2 2,1 3,1 1,-8 8,50-35,0 0,0-1,0 1,0 0,0 0,1 0,-1 1,0-1,1 0,-1 1,1-1,-1 1,1-1,0 1,0 0,-1-1,1 1,0 0,1 0,-1 0,0 0,0 0,1 0,-1 0,1 0,0 0,0 0,0 0,0 0,0 0,0 0,0 0,1 0,-1 0,1 0,-1 0,1 0,0 0,0 0,0 0,0 0,0-1,0 1,0 0,0-1,1 1,-1-1,1 1,-1-1,1 0,1 1,85 33,-78-32,0-1,0 2,0-1,0 1,-1 1,1-1,-1 2,0-1,-1 1,1 1,-1-1,0 1,-1 1,0 0,31 60,-25-62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1 221,'99'-187,"-99"188,0 0,0 0,0 0,1 0,-1 0,0 0,0 0,1 0,-1 0,1 0,-1 0,1 0,0-1,-1 1,1 0,0 0,-1-1,1 1,0 0,0-1,-1 1,1-1,0 1,0-1,0 1,0-1,0 0,0 1,0-1,0 0,0 0,0 0,0 1,0-1,0 0,0 0,0-1,0 1,0 0,0 0,0 0,0-1,0 1,0-1,0 1,0-1,0 1,-1-1,1 1,0-1,0 1,0-1,-1 0,1 0,0 1,-1-1,1 0,-1 0,1 0,-1 0,1 0,-1 0,0 0,1 0,-1 40,-2-34,1-1,1 1,-1 0,1-1,0 1,0-1,0 1,0 0,1-1,0 1,0-1,0 1,0-1,1 1,0-1,0 0,0 0,0 0,1 0,0 0,-1-1,1 1,1-1,0 2,2-5,-1 0,0-1,1 1,-1-1,0 0,1 0,-1-1,0 0,0 0,0 0,0 0,0-1,-1 0,1 0,-1 0,0-1,0 1,0-1,0 0,-1 0,1 0,-1-1,0 1,0-1,0 0,52-88,-44 69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1,'-31'10,"0"1,0 2,1 1,1 1,-26 18,51-32,1 1,0 0,0 0,0 1,0-1,0 1,0-1,1 1,-1 0,1 0,0 0,0 0,0 1,0-1,0 0,1 1,-1 0,1-1,0 1,0 0,1-1,-1 1,1 0,-1 0,1-1,1 1,-1 0,0 0,1 0,0-1,0 1,0 0,0-1,0 1,1-1,0 1,0-1,0 0,0 0,0 0,0 0,1 0,0 0,-1 0,1-1,1 1,3 2,1 0,0-1,0 0,0 0,0-1,1 0,-1-1,1 0,0 0,-1 0,1-1,0-1,0 1,0-1,0-1,0 0,0 0,-1-1,1 0,2-1,8-4</inkml:trace>
  <inkml:trace contextRef="#ctx0" brushRef="#br0" timeOffset="450.139">314 227,'12'3,"1"0,0-1,0-1,1 0,-1 0,0-2,0 0,0 0,0-1,0-1,0 0,0 0,-1-2,0 1,0-2,0 1,0-2,-1 0,0 0,9-8,36-74,-55 87,-1 0,1 0,0-1,-1 1,1 0,-1-1,0 1,0-1,0 1,0 0,0-1,0 1,-1 0,1-1,-1 1,1 0,-1-1,0 1,0 0,0 0,0 0,-1 0,1 0,0 0,-1 0,0 0,1 1,-1-1,0 0,0 1,0 0,0-1,0 1,0 0,0 0,0 0,0 0,-1 1,1-1,0 0,-3 1,-8-1,1 1,-1 1,0 0,0 0,1 2,-1-1,1 2,0 0,0 0,0 1,0 0,1 1,0 1,0 0,0 0,1 1,1 0,-6 6,-57 75,70-85,1 0,0-1,-1 1,1 0,1 0,-1 0,0 0,1 0,0 0,0 0,0 0,1 0,-1 0,1 0,0 0,0-1,0 1,1 0,-1 0,1-1,0 1,0-1,0 1,0-1,1 0,0 0,0 1,6 4,0 1,0-2,1 1,-1-1,2-1,-1 0,1 0,0-1,0 0,0-1,1 0,0-1,-1-1,1 1,3-2,189 3,-131-7,-14-2,-35-2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12,'-55'-12,"-12"30,65-18,1 0,-1 1,1 0,-1-1,1 1,-1 0,1 0,0-1,-1 1,1 0,0 0,0 1,0-1,0 0,0 0,0 1,0-1,0 0,0 1,1-1,-1 1,1-1,-1 1,1-1,-1 1,1-1,0 1,0-1,-1 1,1 0,1-1,-1 1,0-1,0 1,0-1,1 1,-1 0,1-1,-1 0,1 1,0 0,100 87,-99-85,0 0,0 0,0 0,-1 0,0 1,1-1,-2 1,1-1,0 0,-1 1,0 0,0-1,0 1,0-1,-1 0,0 1,0-1,0 1,0-1,-1 0,0 0,0 0,0 0,0 0,0 0,-1 0,0-1,0 1,0-1,0 0,0 0,-1 0,1 0,-1 0,0-1,0 0,0 0,0 0,0 0,0-1,-1 1,1-1,0 0,-2 0,0 1,0 0,0-1,0 1,0-1,0 0,-1-1,1 1,0-1,-1-1,1 1,0-1,0 0,0 0,-1-1,1 0,-5-2,10-3,5 2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62 397,'-14'33,"-6"16,2 5,8-7,11-17,5-17,1-17,0-6</inkml:trace>
  <inkml:trace contextRef="#ctx0" brushRef="#br0" timeOffset="246.042">118 1,'-10'19,"2"7,3-2</inkml:trace>
  <inkml:trace contextRef="#ctx0" brushRef="#br0" timeOffset="704.513">203 594,'133'-238,"-133"237,0-1,0 1,0 0,0-1,0 1,1 0,-1 0,0-1,1 1,-1 0,1 0,0-1,-1 1,1 0,0 0,-1 0,1 0,0 0,0 0,0 0,0 0,0 0,0 1,0-1,1 0,-1 0,0 1,0-1,0 1,1-1,-1 1,0 0,1 0,-1-1,0 1,1 0,-1 0,0 0,1 0,-1 0,0 1,1-1,-1 0,0 1,0-1,1 1,-1-1,0 1,0-1,0 1,0 0,0 0,0 0,0-1,0 1,0 0,0 0,0 0,0 1,0-1,-1 0,1 1,7 70,-9-66,1 1,-1 0,2 0,-1 0,1 0,0 0,1-1,-1 1,1 0,1-1,-1 0,1 1,0-1,2 3,-1-7,0 1,0 0,0-1,0 0,0 0,1 0,-1-1,1 0,-1 1,1-1,0-1,-1 1,1-1,0 0,-1 0,1 0,0-1,-1 1,1-1,0 0,-1-1,1 1,-1-1,0 0,0 0,1 0,-1 0,0-1,-1 0,1 0,0 0,-1 0,0 0,0-1,0 0,0 1,0-1,-1 0,0 0,2-4,50-122,-47 105</inkml:trace>
  <inkml:trace contextRef="#ctx0" brushRef="#br0" timeOffset="1367.277">767 791,'-2'-1,"0"-1,0 1,1-1,-1 0,0 1,1-1,-1 0,1 0,-1 0,1 0,0-1,0 1,0 0,0 0,1-1,-1 1,0 0,1-1,0 1,-1-1,1 1,0-1,0 1,1 0,-1-2,2-19,1 0,1 1,1-1,0 1,2-1,1 2,2-4,4-14,2-1,1 0,2 1,1 1,25-33,-36 59,0 0,1 1,0 0,0 0,2 1,-1 1,1 0,0 1,1 0,0 0,0 2,1-1,0 2,9-3,-23 7,1 1,0-1,0 0,0 1,0-1,0 1,0-1,0 1,0-1,0 1,0 0,0-1,0 1,0 0,0 0,0 0,0 0,0 0,0 0,0 0,0 0,1 1,-1-1,0 0,0 1,0-1,0 0,0 1,-1-1,1 1,0 0,0-1,0 1,0 0,0-1,-1 1,1 0,0 0,-1 0,1 0,-1 0,1-1,-1 1,1 0,-1 0,1 0,-1 1,0-1,0 0,0 0,1 0,-1 0,0 0,0 0,0 0,-1 0,1 0,0 0,0 0,-1 1,-118 188,118-188,-1 0,1 0,0 0,-1 1,1-1,0 0,0 0,1 1,-1-1,0 1,1-1,0 0,-1 1,1-1,0 1,0-1,0 1,1-1,-1 1,1-1,-1 0,1 1,0-1,0 1,0-1,0 0,0 0,0 0,1 0,-1 0,1 0,-1 0,1 0,0 0,0-1,0 1,0-1,0 1,0-1,0 0,0 0,2 1,5 2,73 48,-80-50,-1 0,1 0,0 0,-1 0,1 0,-1 0,1 0,-1 0,0 0,0 1,0-1,0 1,0-1,-1 1,1-1,-1 1,1-1,-1 1,0-1,0 1,0-1,-1 1,1 0,-1-1,1 1,-1-1,0 0,0 1,0-1,0 1,0-1,0 0,-1 0,1 0,-1 0,0 0,-4 4,-1 0,0 0,0-1,-1 0,0-1,0 0,0 0,0-1,-1 1,1-2,-1 1,1-1,-1-1,0 0,0 0,0-1,0 0,0 0,0-1,0 0,0 0,1-1,-1-1,0 1,1-1,0-1,0 0,0 0,0 0,0-1,-3-3,-13-16,1-1,1 0,2-2,0-1,2 0,1-1,1-1,2-1,0 0,-4-22,10 29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1 427,'24'2,"0"-2,0 0,0-2,0-1,0 0,-1-2,1-1,-1-1,-1-1,1 0,-1-2,10-6,-16 5,0-1,-1 0,0-1,0 0,-2-1,0-1,0 0,-2-1,7-11,-14 19,0 0,-1 0,0 0,0 0,-1-1,0 1,0-1,-1 0,-1 0,1 1,-1-1,-1 0,0 0,0 1,-2-9,2 14,1-1,-1 1,0 0,-1-1,1 1,0 0,-1 0,0 0,0 0,0 0,0 0,0 0,-1 1,1-1,-1 1,1-1,-1 1,0 0,0 0,0 1,0-1,0 1,-1-1,1 1,0 0,-1 0,1 0,-1 1,1-1,-1 1,1 0,-1 0,1 0,-1 0,1 1,-1-1,1 1,-1 0,-1 1,-3 0,1 2,0-1,0 1,0 0,1 0,-1 0,1 1,0 0,0 1,1-1,0 1,0 0,0 1,0-1,1 1,0 0,1 0,0 0,0 0,0 0,1 1,0 0,0-1,1 1,0 0,0 0,1-1,0 1,0 0,1 0,0 0,1 0,-1-1,2 1,-1-1,1 1,0-1,0 0,1 0,0 0,0-1,3 3,1 1,0 0,1-1,0 0,0 0,1-1,0-1,1 1,0-2,0 1,0-2,1 1,0-2,0 1,0-2,0 0,1 0,3-1,6 0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8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0 227,'39'0,"21"0,7-5,-5-2,-12 1</inkml:trace>
  <inkml:trace contextRef="#ctx0" brushRef="#br0" timeOffset="-251.812">0 57,'10'0,"12"0,8 0,3 0,1 0,0 0,-2 0,-1 0,-1 0,-1 0,-5 0</inkml:trace>
  <inkml:trace contextRef="#ctx0" brushRef="#br0" timeOffset="1778.6">508 28,'43'0,"29"0,7 0,-6 0,-9 0,-12 0,-9-5,-8-1,-4 0,-4 1,-1 2,-4 1</inkml:trace>
  <inkml:trace contextRef="#ctx0" brushRef="#br0" timeOffset="2451.303">677 114,'29'251,"-30"-219,0-26,1 0,-1 0,1 1,0-1,1 0,-1 0,1 0,0 0,1 0,-1 0,1 0,1 0,-1-1,1 1,1 1,-2-6,1-1,-1 1,0-1,1 0,-1 0,0 0,1 0,-1 0,0-1,1 1,-1-1,0 0,0 1,1-1,-1 0,0 0,0 0,0-1,0 1,0 0,0-1,-1 1,1-1,0 0,-1 1,1-1,-1 0,0 0,1 0,-1 0,7-6,17-16,-16 14,1 0,0 1,0 0,1 1,0 0,0 0,1 1,0 1,0 0,5-1,-13 8,-1 0,0 0,1 0,-1 0,0 1,0-1,0 1,0 0,0 0,-1 0,1 0,-1 1,1-1,-1 1,0-1,1 1,-2 0,1 0,0 0,0 0,-1 0,0 0,0 1,0-1,0 0,0 1,0-1,-1 0,0 1,1-1,-2 1,1 0,4 11,19 39,-10-34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2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0 226,'12'0,"0"-1,-1 0,1 0,-1-1,1-1,-1 0,0 0,0-1,0-1,-1 1,1-2,-1 0,-1 0,1 0,-1-2,0 1,0-1,-1 0,0-1,0 1,-1-2,-1 1,1-1,-2 0,1 0,2-8,-8 15,1 1,-1 0,0 0,0-1,-1 1,1 0,0 0,-1 0,1-1,-1 1,0 0,1 0,-1 0,0 0,0 0,-1 0,1 0,0 1,-1-1,1 0,-1 1,1-1,-1 1,0-1,0 1,1 0,-1 0,0 0,0 0,0 0,-1 0,1 0,0 1,0-1,0 1,0 0,-1-1,1 1,0 0,0 0,0 0,-1 1,1-1,0 1,0-1,0 1,0 0,-1-1,1 1,0 0,1 0,-1 1,0-1,0 0,0 1,1-1,-2 2,-8 5,0 0,0 1,1 1,1 0,0 0,0 1,1 0,0 0,1 1,0 0,1 0,0 1,1 0,0 0,1 3,3-12,0-1,1 1,0-1,-1 1,1 0,1-1,-1 1,0-1,1 1,0 0,0-1,0 0,0 1,0-1,1 0,0 1,-1-1,1 0,1 0,-1 0,0-1,1 1,-1 0,1-1,0 0,-1 1,1-1,0 0,1-1,-1 1,0 0,0-1,1 0,0 0,5 3,1-1,0 0,0-1,0 0,0-1,0 0,0-1,0 0,0 0,0-1,8-2,6-3</inkml:trace>
  <inkml:trace contextRef="#ctx0" brushRef="#br0" timeOffset="503.07">339 310,'178'-191,"-177"190,-1 1,1-1,-1 1,1-1,0 1,-1 0,1-1,0 1,0 0,-1-1,1 1,0 0,0 0,-1-1,1 1,0 0,0 0,0 0,-1 0,1 0,0 0,0 1,0-1,-1 0,1 0,0 0,0 1,-1-1,1 0,0 1,-1-1,1 1,0-1,-1 1,1-1,0 1,-1-1,1 1,-1 0,1-1,-1 1,0 0,1-1,-1 1,0 0,1-1,-1 1,0 0,0 0,0 0,1-1,-1 1,0 0,0 0,0 0,0-1,0 1,-1 0,1 0,0-1,0 1,0 0,-1 0,1-1,0 1,-1 0,1 0,-1-1,1 1,-1 0,4 17,-2-13,0-1,0 1,1-1,0 0,0 0,0 1,0-1,1-1,-1 1,1 0,0-1,0 1,1-1,-1 0,1 0,-1 0,1 0,0-1,0 0,0 0,0 0,0 0,1 0,-1-1,1 0,-1 0,1 0,-1 0,1-1,0 0,-1 0,1 0,-1-1,1 1,0-1,-1 0,0 0,1-1,-1 1,0-1,1 0,-1 0,0 0,0-1,-1 0,1 1,0-2,10-11,0 0,-2-1,0 0,-1-1,0 0,-1-1,-2 0,1-1,2-11,-5 13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9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29,'0'366,"-27"-204,36-153,-3-14</inkml:trace>
  <inkml:trace contextRef="#ctx0" brushRef="#br0" timeOffset="293.45">0 340,'43'-5,"20"-6,3-2,-5 2,-8 3,-7 2,-8 3,-10-4,-5 0,-6 1</inkml:trace>
  <inkml:trace contextRef="#ctx0" brushRef="#br0" timeOffset="760.925">537 1,'0'366,"17"-264,-16-99,0-1,0 0,0 0,0 0,0 1,0-1,1 0,-1 0,1-1,-1 1,1 0,0 0,0-1,0 1,0-1,0 0,0 0,0 1,0-1,1-1,-1 1,0 0,1 0,-1-1,0 1,1-1,-1 0,1 0,-1 0,1 0,-1 0,0-1,1 1,-1-1,1 1,-1-1,0 0,0 0,3-1,149-107,-152 108,-1 0,0 0,1 1,-1-1,1 0,-1 1,1-1,-1 1,1-1,0 1,-1 0,1 0,-1 0,1 0,0 0,-1 0,1 0,-1 0,1 1,-1-1,1 1,0-1,-1 1,1-1,-1 1,0 0,1 0,-1 0,0 0,1 0,-1 0,0 0,0 0,0 0,0 1,0-1,0 0,0 1,-1-1,1 1,0-1,-1 1,1-1,-1 1,1-1,-1 1,0-1,0 2,9 43,-3-26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0,'-4'6,"1"0,0 0,0 0,1 0,-1 1,1-1,1 1,-1 0,1-1,0 1,1 0,0 0,0 0,-1 6,-31 263,33-4,10-211,8-91,1-28,-18 45,1 1,0-1,0 1,2 0,-1-1,2 2,-1-1,2 1,0 0,0 0,0 1,2 0,-1 0,1 1,1 0,-1 0,2 1,-1 0,1 1,0 1,0-1,-8 7,-1-1,1 1,0-1,-1 1,1 0,0 0,-1 0,1 0,0 0,-1 1,1-1,-1 1,1 0,-1 0,1 0,-1 0,1 0,-1 0,0 1,1-1,-1 1,0-1,0 1,0 0,-1 0,1 0,0 0,-1 0,1 0,-1 1,0-1,1 0,-1 1,0-1,-1 1,1-1,0 1,-1 0,1-1,-1 1,0-1,0 1,0 0,0-1,0 1,-1 0,0 1,-2 189,3-181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50,'-7'-14,"3"18,26 166,-9-24,-13-115,2 0,1 0,1-1,2 1,0-1,3 0,0-1,6 11,-14-37,0 0,0 0,0-1,0 1,0 0,1-1,-1 1,1-1,-1 0,1 1,0-1,0 0,0 0,0 0,0 0,1-1,-1 1,0-1,1 1,-1-1,1 0,0 0,-1 0,1 0,0 0,0 0,0-1,0 0,-1 1,1-1,0 0,0-1,0 1,0 0,0-1,-1 1,1-1,0 0,0 0,-1 0,1-1,-1 1,1 0,-1-1,1 0,-1 1,0-1,0 0,1-1,141-182,-143 184,0 0,-1 1,1-1,0 1,0-1,0 1,0 0,0-1,0 1,0 0,0 0,0-1,0 1,0 0,0 0,0 0,0 0,0 1,0-1,0 0,0 0,0 0,0 1,0-1,0 1,-1-1,1 0,0 1,0 0,0-1,0 1,-1-1,1 1,0 0,-1 0,1-1,0 1,-1 0,1 0,-1 0,1 0,-1 0,0 0,1 0,-1-1,0 1,1 1,13 47,37 92,-49-136,1-1,0 1,0-1,0 0,0 0,0-1,1 1,0-1,0 1,0-1,0 0,0-1,0 1,1-1,0 0,-1 0,1 0,0-1,0 1,0-1,0 0,0-1,0 1,0-1,0 0,0 0,0-1,2 0,6-4,1-1,-1 0,-1-2,0 1,0-1,0-1,-1 0,0-1,-1 0,0 0,0-1,-2-1,1 1,-1-1,-1-1,5-9,24-37,-3-2,-2 0,-3-2,-3-2,-3 0,8-40,-20 2,-23 120,7 1</inkml:trace>
  <inkml:trace contextRef="#ctx0" brushRef="#br0" timeOffset="365.695">1196 333,'-9'25,"1"1,1 0,0 0,3 0,0 1,1 0,2 0,1 0,1 5,-1-29,1 1,-1 0,1-1,0 1,0 0,0-1,0 1,1-1,-1 0,1 1,0-1,0 0,0 0,0 0,1 0,-1-1,1 1,0-1,0 1,0-1,0 0,0 0,0 0,0 0,1-1,-1 0,1 1,-1-1,1 0,0-1,-1 1,1-1,0 1,-1-1,1 0,0 0,-1-1,1 1,0-1,-1 0,1 0,-1 0,1 0,2-2,4 0,0-1,0 1,0-2,-1 1,0-1,0-1,0 0,-1 0,1-1,-2 0,1 0,-1-1,0 1,0-2,-1 1,0-1,-1 0,0 0,0-1,-1 1,0-1,-1 0,0 0,0 0,0-10,-1 14,-1 0,0-1,-1 1,0 0,1 0,-2 0,1 0,-1 0,0 0,0 0,-1 0,0 0,0 0,0 0,0 1,-1-1,0 1,-1-1,1 1,-1 0,0 1,0-1,0 1,-1 0,1 0,-1 0,0 0,0 1,-1 0,1 0,-6-2,3 2,-1 1,0 0,1 1,-1 0,0 0,0 1,0 0,0 0,0 1,0 0,0 1,1 0,-1 0,0 1,1 0,0 0,0 1,0 1,0-1,0 1,-2 3,-9 9</inkml:trace>
  <inkml:trace contextRef="#ctx0" brushRef="#br0" timeOffset="769.483">1733 417,'-8'18,"-2"2,1 1,1 0,0 0,2 1,1 0,0 0,-1 22,6-44,1 0,-1-1,0 1,0 0,1 0,-1-1,0 1,0 0,1 0,-1 0,0 0,1-1,-1 1,0 0,1 0,-1 0,0 0,1 0,-1 0,0 0,1 0,-1 0,0 0,1 0,-1 0,1 0,-1 0,0 0,0 1,1-1,-1 0,0 0,1 0,-1 0,0 1,1-1,-1 0,0 0,0 1,1-1,-1 0,0 0,0 1,0-1,1 0,-1 1,0-1,0 0,0 1,0-1,17-31,95-237,-112 268,1 1,-1 0,0-1,0 1,1 0,-1 0,1-1,-1 1,0-1,1 1,-1 0,1-1,-1 1,1-1,0 1,-1-1,1 0,0 1,-1-1,1 1,0-1,-1 0,1 0,0 1,0-1,-1 0,1 0,0 0,0 0,-1 0,1 0,0 0,0 0,-1 0,1 0,0-1,0 1,-1 0,1 0,0-1,-1 1,1 0,0-1,-1 1,1-1,-1 1,1-1,0 1,-1-1,1 1,-1-1,1 0,-1 1,0-1,1 0,-1 1,0-1,1 0,-1 1,0-1,0 0,0 0,0 1,1-1,1 19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1 395,'10'0,"7"0,6 5,4 1,3 1,-5 2,-1 1,0-2,0-2,2-2,0-6,-3-4</inkml:trace>
  <inkml:trace contextRef="#ctx0" brushRef="#br0" timeOffset="284.474">85 592,'34'0,"16"0,3 0,-1 0,-6 0,-10 0</inkml:trace>
  <inkml:trace contextRef="#ctx0" brushRef="#br0" timeOffset="8362.329">396 791,'12'0,"1"-1,-1 0,0 0,1-1,-1-1,0 0,0 0,0-1,-1-1,0 0,1-1,-2 0,1-1,-1 0,2-1,23-20,-1-1,-2-2,-1-1,-1-1,-2-2,-1 0,-2-2,4-10,-16 21,0-1,-2-1,-1 0,-1 0,-2-1,-1 0,-1 0,-1-2,-3 27,0 1,0-1,-1 1,1-1,-1 1,0-1,0 0,-1 1,1-1,-1 1,1-1,-1 1,0-1,0 1,-1-1,1 1,-1 0,0 0,0 0,0 0,0 0,0 0,0 0,-1 1,0-1,1 1,-1 0,0 0,0 0,0 0,0 0,-1 1,1-1,0 1,-1 0,1 0,-1 0,1 0,-1 1,1 0,-1-1,0 1,-10 5,1-1,0 2,1 0,-1 0,1 1,1 1,-1 0,1 1,0 0,1 0,0 1,1 0,0 1,1 0,0 1,0-1,1 2,1-1,0 1,-2 7,4-9,1 0,0-1,0 1,2 0,-1 0,1 0,1 1,0-1,0 0,1 0,1 0,0 0,0 0,1 0,0-1,1 1,1-1,-1 0,1 0,1 0,0-1,0 0,1 0,0 0,1-1,0 0,0-1,1 0,2 2,118 73,-129-82,1 0,0 0,1 1,-1-1,0 0,0 1,0-1,0 1,0-1,0 1,0-1,0 1,0-1,-1 1,1 0,0 0,0 0,0-1,-1 1,1 0,0 0,-1 0,1 0,-1 0,1 0,-1 0,0 0,1 0,-1 0,0 1,0-1,0 0,0 0,-6 5</inkml:trace>
  <inkml:trace contextRef="#ctx0" brushRef="#br0" timeOffset="8986.157">1215 395,'-2'-2,"1"1,0-1,-1 1,0 0,1-1,-1 1,0 0,1 0,-1 0,0 0,0 0,0 1,0-1,0 1,0-1,0 1,0-1,0 1,0 0,0 0,-1 0,1 0,0 1,0-1,0 1,0-1,0 1,0-1,0 1,1 0,-1 0,0 0,0 0,-70 44,70-44,1 0,0 1,-1-1,1 1,0-1,0 1,0 0,0-1,0 1,0 0,0 0,1 0,-1 0,1 0,-1 0,1 0,0 0,0 0,0 0,0 0,0-1,0 1,0 0,1 0,-1 0,1 0,0 0,-1 0,1 0,0 0,0-1,0 1,0 0,0-1,1 1,-1-1,0 1,1-1,-1 0,1 1,13 11,-11-11,-1-1,0 1,0-1,0 1,0 0,-1 0,1 0,0 1,-1-1,0 0,1 1,-1 0,0 0,0-1,-1 1,1 0,0 1,-1-1,0 0,0 0,0 1,0-1,0 0,-1 1,0-1,1 1,-1-1,0 0,-1 1,1-1,-1 1,1-1,-1 0,0 1,0-1,-1 0,0 3,-5 1,0-1,-1 0,1-1,-1 0,0 0,0-1,0 0,-1 0,0-1,1 0,-1 0,0-1,-3 0,-5 0</inkml:trace>
  <inkml:trace contextRef="#ctx0" brushRef="#br0" timeOffset="9237.692">1440 452,'-10'23,"-2"5,-1-4</inkml:trace>
  <inkml:trace contextRef="#ctx0" brushRef="#br0" timeOffset="9400.384">1496 0,'0'0</inkml:trace>
  <inkml:trace contextRef="#ctx0" brushRef="#br0" timeOffset="9865.023">1638 621,'116'-185,"-92"175,-16 42,-6-19,2 8,-4-14,1-1,0 0,0 0,1 0,0 0,0 0,0 0,1-1,-1 1,1-1,1 0,3 5,-6-9,0 0,0 0,1-1,-1 1,1 0,-1-1,0 1,1-1,-1 0,1 1,-1-1,1 0,0 0,-1 0,1 0,-1 0,1 0,-1 0,1-1,-1 1,1-1,-1 1,0-1,1 1,-1-1,1 0,-1 0,0 1,0-1,1 0,-1 0,0 0,0-1,0 1,0 0,0 0,-1 0,2-2,32-52,33-185,-65 227</inkml:trace>
  <inkml:trace contextRef="#ctx0" brushRef="#br0" timeOffset="17756.616">2203 875,'-28'-54,"21"38,1-1,1 0,0 1,1-2,1 1,1 0,0-1,1 1,1-1,1 1,0-1,3-5,48-203,9 56,-58 164,1 0,-1 1,1-1,0 1,1-1,-1 1,1 0,0 1,0-1,1 1,-1 0,1 1,0-1,0 1,0 0,0 1,1-1,-1 1,1 0,0 1,-1 0,1 0,0 0,0 1,-1 0,1 0,0 1,3 0,-7-1,1 1,0-1,-1 1,1 0,-1 0,1 1,-1-1,1 1,-1-1,0 1,0 0,0 0,0 0,0 1,0-1,-1 1,1-1,-1 1,0 0,1 0,-1 0,-1 1,1-1,0 0,-1 1,0-1,1 0,-1 1,-1 0,1-1,-1 1,1 0,-1-1,0 1,0 0,0-1,-1 1,0 3,-3 2,0 1,-1-1,0 0,0 0,-1-1,0 1,0-1,-1-1,0 1,0-1,-1 0,0-1,0 0,-1 0,0-1,1 0,-2 0,1-1,-1-1,1 1,-1-1,0-1,-9 2,19-5,1 0,0 1,0-1,0 1,-1-1,1 0,0 0,-1 1,1-1,0 0,-1 0,1 0,-1 0,0 1,1-1,-1 0,0 0,1 0,-1 0,0 0,0 0,0 0,0 0,0 0,0 0,0 0,0 0,0 0,0 0,-1 0,1 0,0 0,-1 0,1 0,-1 0,1 0,-1 0,1 1,-1-1,1 0,-1 0,0 1,0-1,1 0,-1 1,0-1,0 1,0-1,0 1,0-1,1 1,-1 0,0-1,0 1,0 0,0 0,0 0,0-1,0 1,0 0,0 0,0 1,0-1,0 0,0 0,0 0,0 1,0-1,4-2,0 1,0 0,1-1,-1 1,1 0,-1 1,0-1,1 1,-1-1,1 1,0 0,-1 0,1 1,-1-1,1 1,-1 0,0 0,1 0,-1 0,0 0,1 1,-1-1,0 1,0 0,0 0,-1 0,1 1,0-1,-1 0,1 1,-1 0,0 0,1 2,1-1,-1 1,0 0,0 0,0 0,-1 1,0-1,0 1,0-1,0 1,-1 0,0-1,-1 1,1 0,-1 0,0 0,0 0,-1-1,0 1,0 0,-1 2,-3 1,-1 0,0-1,0 0,-1 0,0-1,0 0,-1 0,0 0,-1-1,1 0,-1-1,0 0,0-1,-1 1,1-2,-1 1,0-1,0-1,-9 2,11-3,0-1,0 1,0-1,-1-1,1 1,0-1,0-1,0 1,1-1,-1-1,0 0,1 0,0 0,-1-1,1 0,0 0,1-1,-1 0,1 0,0 0,0-1,1 0,0 0,0-1,0 1,1-1,0 0,0 0,-2-6,-25-55,23 50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1:30.3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1,'14'4,"20"2,8 0,2-1,-1-1,-4-2,-3-1,-4-1,-2 0,-10 0,-10 0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1:30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49 480,'-2'2,"0"-1,0 0,0 1,0-1,0 1,1 0,-1 0,1 0,-1 0,1 0,0 0,0 0,0 0,0 0,0 0,0 1,1-1,-1 0,1 1,-1-1,1 2,-3 8,-2 0,2 1,0 0,0 1,1-1,1 0,0 1,1-1,0 1,1-1,1 1,2 9,2 13,-7-27,1 0,0 0,1 1,0-1,1 0,-1 0,2 0,-1 0,1 0,1-1,0 1,0-1,0 0,1 0,1 0,-1-1,1 0,0 0,1 0,-1-1,1 0,1 0,-1 0,1-1,0-1,4 3,-3-7,0-1,-1 0,1-1,0 0,-1 0,0-1,1 0,-1 0,-1-1,1 0,0 0,-1-1,0 0,0-1,0 1,-1-1,0 0,0-1,0 0,-1 0,0 0,3-6,143-202,-151 215,0 1,0-1,0 0,1 1,-1-1,0 1,0-1,1 0,-1 1,0-1,1 0,-1 1,0-1,1 0,-1 0,0 1,1-1,-1 0,0 0,1 0,-1 1,1-1,-1 0,1 0,-1 0,0 0,1 0,-1 0,1 0,-1 0,1 0,-1 0,1 0,-1 0,0 0,1 0,-1-1,1 1,-1 0,0 0,1 0,-1-1,1 1,-1 0,0 0,1-1,-1 1,0 0,1-1,-1 1,0 0,0-1,1 1,-1-1,0 1,0 0,0-1,0 1,1-1,-1 1,0 0,0-1,0 1,0-1,0 1,0-1,0 1,0-1,2 39,-2-33,0 10,1-1,1 0,0 0,1 0,0 0,1 0,1 0,0-1,1 0,1 0,0 0,0-1,7 7,-10-13,0 0,1-1,0 1,0-1,1-1,-1 1,1-1,0 0,0 0,0 0,1-1,-1 0,1 0,0-1,0 0,0 0,0-1,0 1,0-2,0 1,0-1,1 0,-1 0,0-1,0 0,0 0,0-1,0 0,3-2,0 0,0-1,-1 0,1-1,-1 0,-1 0,1-1,-1 0,0-1,-1 0,0 0,0 0,-1-1,0 0,2-4,66-150,-70 155,-1 0,0 0,-1-1,0 1,0-1,-1 1,0-1,0 0,-1 0,0 1,-1-1,0 0,0 1,-1-1,0-1,-5-2</inkml:trace>
  <inkml:trace contextRef="#ctx0" brushRef="#br0" timeOffset="1">1263 226,'-15'49,"2"0,2 1,3 0,2 1,2-1,2 34,-7 73,-12-51,13-88</inkml:trace>
  <inkml:trace contextRef="#ctx0" brushRef="#br0" timeOffset="2">1093 170,'39'-5,"0"2,0 2,0 1,0 2,0 2,0 2,16 5,-48-10,-1 0,1 1,-1 0,1 0,-1 0,0 1,0 0,0 0,-1 1,1 0,-1 0,0 0,0 1,0-1,0 1,-1 0,0 0,0 1,0-1,-1 1,0 0,0 0,0 0,-1 1,0-1,0 0,0 1,-1 0,0-1,0 1,-1-1,0 1,0 0,-1 0,0-1,0 4,-5 3,-1 0,1-1,-2 0,0 0,0-1,-1 0,-1 0,0-1,0 0,-1-1,0 0,0-1,-1 0,0-1,-1 0,0-1,0 0,0-1,0-1,-1 0,0-1,-13 2,28-4,-1-1,1 0,0 1,0 0,0-1,-1 1,1 0,0-1,-1 1,1 0,0-1,-1 1,1 0,-1 0,1 0,-1 0,0 0,1 0,-1 0,0-1,0 1,1 0,-1 0,0 0,0 0,0 0,0 0,0 0,0 0,-1 0,1 0,0 0,0 0,-1 0,1 0,-1 0,1 0,-1-1,1 1,-1 0,1 0,-1 0,0-1,1 1,-1 0,0-1,0 1,1-1,-1 1,0-1,0 1,0-1,0 1,0-1,0 0,1 0,-1 1,0-1,0 0,0 0,0 0,0 0,0 0,0 0,0 0,0 0,0-1,-1 1,158 97,4 51,-158-144,-4-3</inkml:trace>
  <inkml:trace contextRef="#ctx0" brushRef="#br0" timeOffset="3">2110 453,'-13'-3,"1"1,0 0,0 1,-1 1,1 0,-1 1,1 0,0 1,0 0,0 1,0 0,0 1,0 0,1 1,-7 4,16-9,0 1,0-1,0 1,0 0,-1-1,1 1,0 0,1 0,-1 0,0 1,0-1,0 0,1 1,-1-1,1 1,-1 0,1 0,-1-1,1 1,0 0,0 0,0 0,0 0,0 0,1 0,-1 0,1 1,-1-1,1 0,0 0,-1 0,1 1,0-1,1 0,-1 0,0 0,1 1,-1-1,1 0,0 0,-1 0,1 0,0 0,0 0,1 0,-1 0,0-1,1 1,-1 0,1-1,-1 1,2 0,157 57,-159-59,0 1,1-1,-1 1,0-1,0 1,1-1,-1 1,0 0,0-1,0 1,0 0,0 0,0 0,0 0,0 0,0 0,0 0,0 0,-1 0,1 0,0 1,-1-1,1 0,-1 0,1 1,-1-1,0 0,1 1,-1-1,0 0,0 1,0-1,0 1,0-1,-1 0,1 1,0-1,0 0,-1 1,1-1,-1 0,0 0,1 1,-1-1,0 0,1 0,-1 0,0 0,0 0,0 0,0 0,-59 44,-98 10,95-47,64-18,9 4</inkml:trace>
  <inkml:trace contextRef="#ctx0" brushRef="#br0" timeOffset="4">2278 622,'-14'19,"0"7,2-7,8-11,5-11,2-10,1-4</inkml:trace>
  <inkml:trace contextRef="#ctx0" brushRef="#br0" timeOffset="5">2250 86,'0'0</inkml:trace>
  <inkml:trace contextRef="#ctx0" brushRef="#br0" timeOffset="6">2504 650,'2'-5,"0"-3,0-1,0 1,1 1,1-1,-1 0,1 1,0-1,1 1,-1 1,2-1,-1 0,1 1,0 0,3-2,-7 8,0 0,0 0,0 0,0 0,0 0,0 1,0-1,0 1,0-1,0 1,0 0,-1-1,1 1,0 0,0 0,-1 1,1-1,0 0,-1 1,1-1,-1 0,0 1,1 0,-1-1,0 1,0 0,0 0,0-1,0 1,-1 0,1 0,0 0,-1 0,0 0,1 0,-1 0,0 0,0 0,0 0,0 0,0 0,-1 0,1 0,3 12,-3-11,1 0,-1 0,1 0,0 0,0 0,0 0,0 0,0 0,0-1,1 1,-1 0,1-1,0 1,0-1,0 0,0 0,0 1,0-1,1-1,-1 1,1 0,-1-1,1 1,0-1,0 0,-1 0,1 0,0 0,0 0,0 0,0-1,0 0,0 0,0 0,0 0,0 0,0 0,0-1,0 1,0-1,0 0,0 0,0 0,0 0,-1-1,1 1,1-1,4-6,0 1,-1-1,0-1,0 1,-1-1,0 0,-1 0,0-1,0 0,-1 0,0 0,-1 0,0-1,-1 1,0-1,0 0,-1 0,-1 0,1 1,-2-1,0 0,0-1,0 0</inkml:trace>
  <inkml:trace contextRef="#ctx0" brushRef="#br0" timeOffset="7">3125 791,'-5'-16,"1"1,1-1,0 0,1 0,1 0,0 0,1 0,1 0,1 0,0 0,1 0,1 0,1-4,3-3,0 1,2 0,0 1,1 0,1 1,1 0,1 1,1 0,1 1,0 1,1 1,1 0,0 1,1 1,1 0,0 2,14-6,-33 16,1 0,-1 0,1 0,-1 1,1-1,-1 1,1-1,0 1,0 0,0 0,0 0,0 0,0 0,0 0,0 0,1 1,-1-1,0 1,0 0,0-1,1 1,-1 0,0 0,0 1,1-1,-1 0,0 1,0-1,1 1,-1 0,0 0,0 0,0 0,0 0,0 0,-1 0,1 1,0-1,0 1,-1-1,1 1,-1 0,1-1,-1 1,0 0,0 0,0 0,0 0,0 0,1 2,-3 4,0 0,0-1,-1 1,0 0,0-1,-1 0,1 0,-2 0,1 0,-1 0,0 0,0-1,-1 0,0 0,0 0,-3 2,-37 57,45-63,0 0,0 1,0-1,0 0,0 0,0 0,1 0,-1 0,1 0,-1 0,1 0,0 0,0 0,0 0,0 0,0 0,0 0,0-1,1 1,-1 0,0-1,1 1,0-1,-1 0,1 1,0-1,0 0,0 0,0 0,-1 0,1-1,0 1,1 0,-1-1,0 0,0 1,0-1,0 0,0 0,0 0,0 0,2-1,37 17,-39-14,0 0,0 0,0 0,0 0,0 0,-1 0,1 1,-1-1,0 1,0-1,0 1,0-1,0 1,0-1,0 1,-1 0,0-1,1 1,-1 0,0 0,0-1,-1 1,1 0,0-1,-1 1,0 0,0-1,0 1,0-1,0 1,0-1,0 1,-1-1,1 0,-1 0,0 0,0 1,0-2,0 1,0 0,0 0,0-1,0 1,-1-1,1 0,-1 0,1 1,-1-2,1 1,-1 0,-1 0,-13 2,-1-1,1 0,0-1,-1-1,1-1,-1 0,1-2,0 1,0-2,0-1,0 0,1-1,-1 0,2-2,-1 0,-13-9,-94-41,99 47</inkml:trace>
  <inkml:trace contextRef="#ctx0" brushRef="#br0" timeOffset="8">3605 86,'29'23,"-1"1,-1 2,-2 1,0 1,-2 1,-1 1,-1 1,-2 1,6 16,-22-39,0 0,0 0,-2 0,1 0,-1 0,0 1,-1-1,0 1,-1-1,0 0,0 1,-1-1,0 0,0 0,-1 0,-1 0,1-1,-1 1,-1-1,0 0,0 0,0 0,-1-1,0 0,-1 0,1 0,-1-1,-1 0,1-1,-4 2,-31 24,-2-3,0-2,-2-2,-1-1,-12 1,25-11</inkml:trace>
  <inkml:trace contextRef="#ctx0" brushRef="#br0" timeOffset="9">1799 0,'-27'46,"2"2,3 0,1 1,3 1,1 1,3 1,-6 47,15-72,2 0,0 0,2 1,1-1,1 0,2 0,0 0,2 0,1 0,1-1,1 0,1 0,2-1,5 10,-10-27,-1 0,2 0,-1 0,1-1,0 0,0 0,1-1,0 0,0 0,1-1,-1 0,1 0,0-1,1 0,-1-1,1 0,-1 0,11 0,5 1</inkml:trace>
  <inkml:trace contextRef="#ctx0" brushRef="#br0" timeOffset="10">4367 199,'-77'88,"-3"-4,-4-3,-43 28,125-108,1-1,0 0,-1 1,1-1,-1 1,1-1,0 1,0-1,-1 1,1 0,0 0,0 0,0-1,0 1,0 0,0 0,0 1,0-1,0 0,0 0,0 0,1 1,-1-1,1 0,-1 1,1-1,-1 0,1 1,0-1,0 1,-1-1,1 1,0-1,0 0,1 1,-1-1,0 1,0-1,1 0,-1 1,1-1,-1 1,1-1,-1 0,1 0,0 1,0-1,0 0,0 0,-1 0,2 0,-1 0,0 0,0 0,0 0,0-1,0 1,1 0,-1-1,2 2,16 4,1 0,0 0,0-2,0-1,1 0,0-2,-1 0,1-1,20-3,5 1,229 1,-247-2,-33-12,-22-5,0-1,1-2,2-1,0 0,1-2,-8-14,-70-78,54 31,42 66</inkml:trace>
  <inkml:trace contextRef="#ctx0" brushRef="#br0" timeOffset="11">4819 113,'-23'38,"7"-16,1 0,2 1,0 1,1 0,1 1,2 0,0 1,2-1,0 2,2-1,1 1,1 12,2-34,0 0,0 0,1 0,-1 1,1-1,1 0,-1 0,1 0,0 0,0 0,0 0,1 0,0 0,0 0,0-1,0 1,1-1,0 1,0-1,0 0,0 0,1-1,-1 1,1 0,0-1,0 0,0 0,1 0,-1-1,3 2,7-3,-1-1,1 0,0 0,-1-1,1-1,-1-1,1 0,-1 0,0-1,0-1,-1 0,1-1,-1 0,0-1,-1 0,0-1,0-1,0 1,-1-2,0 1,-1-1,0-1,-1 0,2-3,-1 0,0-1,-1 0,0 0,-1 0,-1-1,-1 0,0 0,-1-1,-1 1,0-1,-1 0,-1 1,-1-1,-1-17,1 29,-1 0,0 0,0 0,0 0,-1 1,0-1,0 0,0 0,0 1,-1-1,1 1,-1 0,0 0,-1 0,1 0,-1 1,0-1,1 1,-2 0,1 0,0 0,0 1,-1-1,0 1,1 0,-1 0,0 1,0-1,-6 0,1 0,-1 0,1 1,-1 0,1 1,-1 0,0 1,1 0,-1 1,1 0,0 0,-1 1,0 1,-22 9</inkml:trace>
  <inkml:trace contextRef="#ctx0" brushRef="#br0" timeOffset="12">4565 453,'34'-20,"15"-5,5 0,-3 6,-4 10,-11 11,-7 6,-7 6,-4 0,0-1,2-4,3-3,1-2,3-3,0 0,-4-2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30.7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0,'14'5,"20"1,8 0,2-1,-1-2,-4-1,-3 0,-9-2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34 116,'5'-115,"-21"167,7 2,2-1,3 1,2 0,2 0,4 11,-4-53,1 0,0 0,0 0,1 0,1 0,0 0,1-1,0 0,1 1,0-2,0 1,1-1,1 1,0-2,0 1,1-1,8 8,-13-15,1-1,-1 1,1-1,0 1,-1-1,1 0,0 0,-1-1,1 1,0-1,0 0,0 0,-1 0,1-1,0 1,0-1,-1 0,1 0,0 0,-1 0,1-1,-1 1,1-1,-1 0,0 0,0-1,0 1,0 0,1-2,76-85,6-77,-63 221,-15-16,-8-29,0-1,1 0,0 1,1-1,0 0,0 1,1-1,0-1,1 1,-1 0,2-1,-1 0,2 0,-1 0,1 0,0-1,0 0,1-1,0 1,0-1,0 0,1-1,0 0,6 3,-7-5,-1-1,1 0,-1 0,1-1,0 0,0 0,0 0,0-1,0 0,-1-1,1 0,0 0,0 0,0 0,-1-1,1-1,-1 1,1-1,-1 0,0 0,0-1,0 1,-1-2,1 1,-1 0,0-1,0 0,1-3,10-11,-1-2,-1 0,-1 0,-1-1,-1-1,-1 0,0 0,-2-1,-1 0,-1 0,-1-1,-2 0,0 0,-1 0,-2 0,0 0,-2 0,-2-12,-7 3,4 29</inkml:trace>
  <inkml:trace contextRef="#ctx0" brushRef="#br0" timeOffset="403.248">1078 510,'3'-1,"28"-11,0-1,-1-2,-1-1,0-1,-2-1,26-22,-50 39,-1-1,1 1,-1 0,0-1,1 0,-1 0,0 0,0 0,0 0,0 0,-1 0,1-1,-1 1,1 0,-1-1,0 0,0 1,0-1,0 0,0 1,0-1,-1 0,0 0,1 0,-1 1,0-1,0 0,-1 0,1 0,0 0,-1 1,0-1,0 0,0 0,0 1,0-1,0 1,-1-1,1 1,-1-1,0 1,0 0,1 0,-1 0,-1 0,1 0,0 0,0 1,-1-1,-1 0,-5 1,0 0,0 1,-1 0,1 1,0 0,0 0,0 1,0 0,0 0,0 1,0 0,1 1,0 0,0 0,0 1,0 0,0 0,1 1,0 0,0 0,1 1,0 0,0 0,1 0,-1 1,-2 6,4-7,0 1,0-1,1 1,0-1,0 1,1 0,0 0,1 0,0 1,0-1,0 0,1 0,1 1,-1-1,1 0,1 0,-1 0,1 0,1 0,-1 0,1 0,1-1,0 1,0-1,0 0,1 0,0-1,0 1,0-1,7 5,1-4,1 0,0-1,0-1,0 0,1-1,-1 0,1-1,0-1,0 0,0-2,0 1,0-2,1 0,-1 0,-1-2,1 0,0 0,6-4,4 1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1,'-2'0,"0"0,0 1,0-1,0 1,0-1,0 1,0 0,0 0,0 0,1 0,-1 0,0 0,0 1,1-1,-1 1,1-1,0 1,-1-1,1 1,0 0,0 0,0-1,0 1,0 0,0 0,0 0,1 0,-1 0,1 0,0 0,-1 1,1-1,0 0,0 1,-6 33,0 1,3 0,1 0,2 1,2 9,-1 6,4 34,4 0,4-1,10 26,-20-95,31 103,-34-119,1-1,-1 1,0 0,1-1,-1 1,1 0,-1-1,1 1,-1 0,1-1,-1 1,1-1,-1 1,1-1,0 0,-1 1,1-1,0 1,0-1,-1 0,1 0,0 1,0-1,-1 0,1 0,0 0,0 0,0 0,-1 0,1 0,0 0,0 0,-1-1,1 1,0 0,0 0,-1-1,1 1,0 0,0-1,-1 1,1-1,-1 1,1-1,0 1,-1-1,1 1,-1-1,1 0,-1 1,1-1,-1 0,0 1,1-1,25-42,-24 39,31-65,-25 49,0 0,1 1,2-1,-1 2,2 0,1 0,0 1,1 0,1 2,0-1,18-12,-31 26,1 0,-1 0,1 1,0-1,-1 1,1 0,0 0,0 0,0 0,0 0,0 1,1-1,-1 1,0 0,0 0,0 0,0 0,0 0,0 1,1-1,-1 1,0 0,0 0,0 0,-1 1,1-1,0 1,0-1,-1 1,1 0,-1 0,0 0,1 0,-1 0,0 1,0-1,0 1,-1-1,1 1,0 0,-1 0,1 2,4 11,0 1,-2-1,0 1,0 0,-2 1,0-1,-1 0,-1 1,0-1,-2 8,2 64,0-87,0-1,-1 1,1-1,0 1,0 0,0-1,1 1,-1-1,0 1,1 0,-1-1,0 1,1-1,0 1,-1-1,1 0,0 1,0-1,0 0,0 1,0-1,0 0,0 0,0 0,1 0,-1 0,0 0,1 0,-1 0,0-1,1 1,-1 0,1-1,-1 1,1-1,0 0,-1 1,1-1,-1 0,1 0,0 0,-1 0,1 0,-1-1,1 1,-1 0,1-1,-1 1,1-1,-1 1,1-1,-1 0,2-1,9-8</inkml:trace>
  <inkml:trace contextRef="#ctx0" brushRef="#br0" timeOffset="835.976">993 537,'-22'15,"0"1,1 2,1 0,0 0,1 2,2 1,0 0,1 1,1 0,-7 16,20-35,0 0,0-1,0 1,1 0,-1 0,1 0,0 0,0 1,0-1,0 0,1 0,-1 1,1-1,0 0,0 1,0-1,0 0,1 1,-1-1,1 0,0 0,0 0,0 1,0-1,0 0,1 0,0 0,-1-1,1 1,0 0,1-1,-1 1,0-1,1 0,-1 1,1-1,-1 0,1-1,0 1,0 0,0-1,0 0,0 0,0 0,1 0,-1 0,0 0,1-1,-1 0,6-4,0 0,0-1,0 0,-1-1,0 0,0 0,0-1,-1 0,0 0,0-1,-1 0,0 0,0-1,-1 1,2-6,1 3,103-188,-104 222,21 143,-24-155,0 1,1 0,0-1,1 0,0 0,1 0,0-1,0 0,1 0,8 5,-15-14,1-1,0 0,0 0,0 0,0 0,0 0,0 0,0 0,0-1,0 1,0-1,0 0,0 1,-1-1,1 0,0 0,0 0,-1 0,1 0,-1-1,1 1,-1 0,1-1,-1 1,0-1,0 1,0-1,0 0,0 0,0 1,0-1,-1 0,1 0,0 0,-1 0,0 0,1 0,-1 0,0 0,0 0,0 0,0-1,1-2,80-240,-80 243,-1 1,0 0,1-1,-1 1,1 0,0 0,-1 0,1 0,0 0,0 0,0 0,0 0,0 0,0 0,0 0,0 0,0 0,0 1,0-1,1 1,-1-1,0 1,0-1,1 1,-1-1,0 1,1 0,-1 0,0 0,1 0,-1 0,1 0,-1 0,0 0,1 1,-1-1,0 0,0 1,1-1,-1 1,0-1,0 1,0 0,0 0,1-1,-1 1,0 0,0 0,0 0,-1 0,1 0,0 0,0 1,-1-1,1 0,0 0,-1 0,1 1,-1-1,0 0,1 1,-1-1,0 0,0 1,0-1,0 1,20 171,-16-152,-4-15,0-1,1 1,0-1,0 0,1 1,-1-1,1 0,0 0,0 0,1 0,-1-1,1 1,0-1,2 2,-3-6,1 0,-1 0,1 0,-1 0,0 0,1 0,-1-1,1 1,-1-1,1 0,-1 0,0 0,0 0,1 0,-1 0,0-1,0 1,0-1,0 1,0-1,-1 0,1 0,0 0,-1 0,1 0,-1 0,0 0,0 0,0 0,0-1,0 1,0 0,-1-1,1 1,-1-1,1 1,-1-1,4-6,71-176,-65 176,-9 20</inkml:trace>
  <inkml:trace contextRef="#ctx0" brushRef="#br0" timeOffset="1152.067">1699 791,'27'-10,"1"-1,-2-1,0-2,0 0,-1-2,-1-1,0 0,-2-2,0-1,-1-1,-1 0,2-6,-20 26,-1 0,1-1,0 1,-1-1,0 0,1 1,-1-1,0 0,0 0,0 0,0 0,0 0,0 0,-1 0,1 0,-1 0,1-1,-1 1,0 0,0 0,0 0,0 0,0-1,-1 1,1 0,0 0,-1 0,0 0,0 0,1 0,-1 0,0 0,0 0,-1 0,1 0,0 1,-1-1,1 0,-1 1,1-1,-1 1,0 0,0-1,1 1,-1 0,0 0,0 0,0 0,0 1,0-1,-1 1,1-1,0 1,0-1,-2 1,-6 1,1 0,-1 1,1 0,-1 1,1 0,0 0,0 1,1 0,-1 0,1 1,-1 0,2 1,-1-1,1 2,-1-1,2 1,-1 0,0 2,1-1,1-1,0 1,0 0,1 1,0-1,0 1,1 0,0 0,1 0,0 0,0 0,1 0,0 1,1-1,0 0,0 1,1-1,0 0,1 1,0-1,1 0,-1 0,2 0,-1-1,1 1,1-1,-1 0,1 0,1 0,0-1,0 0,0 0,1 0,-1-1,2 0,6 5,16 3,1 0,0-3,1 0,0-2,0-1,1-2,0-1,0-2,0-1,0-1,8-2,-16 0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1,'45'-1,"131"14,-174-13,-1 0,1 0,-1 0,1 0,0 1,-1-1,1 0,-1 1,1-1,-1 1,0 0,1-1,-1 1,1 0,-1 0,0 0,0 0,0 0,1 0,-1 0,0 1,0-1,-1 0,1 0,0 1,0-1,-1 1,1-1,0 1,-1-1,0 1,1-1,-1 1,0-1,0 1,0-1,0 1,0 0,0-1,0 1,0-1,-1 1,1-1,-1 1,1-1,-1 1,1-1,-1 1,0-1,0 0,0 1,-1 0,-153 107,150-107,1 1,0-1,0 1,0 0,0 0,1 0,-1 0,1 0,-1 1,1 0,1 0,-1 0,0 0,1 0,0 0,0 1,0-1,0 1,1-1,0 1,0-1,0 1,1 0,-1 0,1 0,0-1,0 1,1 0,-1 0,1-1,0 1,1 0,-1-1,1 1,0-1,0 1,0-1,2 3,4-3,-1 1,1-2,-1 1,1-1,0 0,0 0,1-1,-1 0,1-1,-1 0,0 0,1-1,0 0,-1 0,1-1,-1 0,3-1,16 0,82-22,-90 12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7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6,'5'-4,"1"2,-5 7,-2 8,-2 6,0 4,1 4,0 1,1 1,0 1,1 0,0-1,0 0,0-1,0 1,5-6,2-6</inkml:trace>
  <inkml:trace contextRef="#ctx0" brushRef="#br0" timeOffset="286.974">0 373,'43'0,"34"0,8 0,-5 0,-12 0,-12 0,-11 0,-9 0,-5 0,-3 0,-6 5,-8 2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81,'-1'313,"-25"-173,-2-24,26-94</inkml:trace>
  <inkml:trace contextRef="#ctx0" brushRef="#br0" timeOffset="683.222">15 54,'5'-5,"0"0,0 1,0 0,1 0,-1 0,1 1,0 0,0 0,0 0,1 1,-1 0,0 0,1 0,0 1,-1 0,1 1,0-1,0 1,-1 0,1 1,5 1,38 6,-1-2,1-2,0-2,36-4,-29-11,-49 10,0 1,0 0,0 0,1 0,-1 1,0 1,1-1,-1 1,0 0,1 1,6 1,-14-1,0-1,0 1,-1-1,1 1,0-1,0 1,-1 0,1-1,0 1,0 0,-1 0,1-1,-1 1,1 0,-1 0,1 0,-1 0,0 0,1 0,-1 0,0 0,0-1,0 1,1 0,-1 0,0 0,0 0,0 0,-1 0,1 0,0 0,0 0,0 0,-1 0,1 0,-1 0,1 0,-1 0,1-1,-1 1,1 0,-1 0,0 0,-7 14</inkml:trace>
  <inkml:trace contextRef="#ctx0" brushRef="#br0" timeOffset="1086.647">15 561,'-1'2,"-1"-1,1 0,0 1,0-1,0 1,0-1,0 1,0 0,0-1,0 1,1 0,-1 0,1 0,-1-1,1 1,0 0,-1 0,1 0,0 0,0 0,1 0,-1-1,0 1,1 0,-1 0,1 0,-1 0,1-1,0 1,0 0,0-1,0 1,0-1,0 1,0-1,1 1,-1-1,0 0,1 1,-1-1,1 0,-1 0,1 0,0 0,-1-1,1 1,0 0,0-1,0 1,-1-1,1 0,0 1,0-1,16 4,-1-1,0-1,1 0,0-1,-1-1,1 0,-1-2,1 0,-1-1,1-1,-1 0,0-1,8-4,122-22,-123 30</inkml:trace>
  <inkml:trace contextRef="#ctx0" brushRef="#br0" timeOffset="1437.075">891 505,'-24'5,"-13"6,-5 6,5 5,8 4,10 2,12-4,8-1,8-4,8-6,6-4,3-5,2-2,2-2,0-1,-1 0,1 0,-6 0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2719 622,'39'-5,"26"-1,3-5,-6 0,-8 1,-9 4,-7 1,-10 2</inkml:trace>
  <inkml:trace contextRef="#ctx0" brushRef="#br0" timeOffset="-2316.159">208 170,'-31'36,"2"1,1 2,2 0,1 2,3 1,14-26,0 0,2 1,0 0,1 0,1 1,1-1,0 1,1 0,1-1,0 1,2 0,0 0,1 0,4 14,-4-18,1 0,1 0,0 0,1-1,1 0,0 0,0 0,2-1,-1 0,2 0,-1-1,1 0,1-1,0 0,6 4,-9-6,1-1,0 0,0-1,0 1,1-2,0 1,0-1,0-1,1 0,0 0,0-1,0 0,0 0,0-1,0-1,1 0,-1 0,1-1,-1 0,0-1,8-1,4-4,-2 0</inkml:trace>
  <inkml:trace contextRef="#ctx0" brushRef="#br0" timeOffset="-1347.431">575 791,'11'6,"0"-1,0 0,1-1,-1 0,1-1,0 0,0-1,0 0,0-1,1 0,-1-1,0-1,0 0,0 0,0-1,0-1,0 0,0 0,-1-1,1-1,-1 0,0-1,-1 0,1 0,-1-1,0 0,-1-1,0 0,4-6,115-168,-116 162,-12 19,2-1,0 0,-1 0,1-1,-1 1,1 0,-1-1,0 1,0-1,0 0,0 1,0-1,-1 0,1 0,-1 0,0 1,0-1,0 0,0 0,0 0,-1 1,1-1,-2-2,0 5,-1 0,0 1,1-1,-1 1,1 0,-1 0,1 0,-1 0,1 0,0 0,-1 1,1-1,0 1,0 0,0 0,0-1,1 1,-1 0,0 1,1-1,-1 0,1 0,-1 1,1 0,-9 9,1 0,0 1,1 0,1 1,0 0,0 0,2 1,-4 14,7-25,1 1,0 0,0 0,1 0,-1 1,1-1,0 0,1 0,-1 0,1 0,0 0,0 0,1 0,-1-1,1 1,0 0,0-1,1 1,0-1,-1 0,1 1,1-2,-1 1,1 0,-1-1,1 1,0-1,3 2,1 0,0-1,0 0,0 0,1 0,-1-1,1-1,0 0,-1 0,1 0,0-1,0 0,0-1,1 0,-1-1,0 0,0 0,-1-1,1 0,0 0,0-1,-1 0,0-1,1 0,-1 0,7-5,11-6,0 0,0-2,-2 0,0-2,-1-1,-1 0,-1-2,-1 0,-1-2,-1 0,-1-1,-1-2,-12 22,-1 0,1-1,-1 0,-1 0,1 0,-1 0,0 0,0 0,-1 0,0-1,0 1,0-1,-1 1,0-1,0 1,-1-1,0 1,0 0,0-1,-1 1,0 0,0 0,-3-5,2 10,-1 0,1 0,0 1,-1 0,1-1,-1 1,1 0,-1 1,1-1,-1 0,1 1,0 0,-1 0,1 0,0 0,0 1,0-1,0 1,0 0,0 0,0 0,0 0,1 0,-1 0,1 1,-1-1,1 1,0 0,0 0,-1 3,-3 0,0 1,1 0,0 0,0 0,1 1,-1-1,2 1,-1 0,1 0,0 1,1-1,0 1,0-1,1 1,0 0,1 0,0-1,0 1,1 0,0 0,0-1,1 1,0-1,1 1,0-1,0 0,1 0,0 0,0 0,1-1,4 7,-3-8,-1-1,0 1,1-1,0 0,0 0,1-1,-1 0,1 0,0 0,0-1,0 0,0-1,1 1,-1-1,1-1,0 1,-1-1,1-1,0 1,0-1,-1-1,1 0,0 0,-1 0,1-1,-1 0,1 0,-1-1,0 0,5-3,5-5,0-1,-2 0,0-1,0-1,-1 0,-1-1,0-1,-1 0,-1-1,0 0,-1 0,-1-2,30-61,-40 81,1-1,0 1,0-1,0 1,-1-1,1 1,0-1,0 1,-1-1,1 0,0 1,-1-1,1 1,0-1,-1 0,1 0,-1 1,1-1,-1 0,1 0,-1 1,1-1,-1 0,1 0,-1 0,1 0,-1 0,1 0,-1 0,1 0,-1 0,1 0,-1 0,1 0,-1 0,1 0,-1 0,1 0,-1-1,1 1,0 0,-1 0,1-1,-1 1,1 0,-1 0,1-1,0 1,-1-1,1 1,0 0,-1-1,1 1,0-1,0 1,-1-1,1 1,0 0,0-1,0 1,0-1,0 1,0-1,-1 0,-8 14,1 1,0-1,1 1,0 1,1-1,1 1,0 0,1 1,1-1,0 1,1-1,1 1,0 0,1-1,1 1,1 0,0 0,0-1,2 1,0-1,1 0,0 0,4 4,24 37,-14-32</inkml:trace>
  <inkml:trace contextRef="#ctx0" brushRef="#br0" timeOffset="-1118.363">2127 764,'-19'38,"-6"18,0 3,6-2,5-12</inkml:trace>
  <inkml:trace contextRef="#ctx0" brushRef="#br0" timeOffset="-886.282">2042 735,'24'0,"27"0,10 0,-1 0,-15 0,-16 0</inkml:trace>
  <inkml:trace contextRef="#ctx0" brushRef="#br0" timeOffset="-702.635">2042 933,'48'-5,"21"-1,-2-5,-7-1,-9 3,-13 2</inkml:trace>
  <inkml:trace contextRef="#ctx0" brushRef="#br0" timeOffset="-250.023">2184 199,'38'0,"101"12,-136-10,0-1,0 1,0 0,-1 0,1 0,-1 1,0-1,1 1,-1-1,0 1,0 0,-1-1,1 1,-1 0,1 0,-1 0,0 1,0-1,0 0,0 0,-1 1,0-1,1 0,-1 0,0 1,0-1,-1 0,1 1,-1-1,0 0,0 0,0 1,0-1,0 0,-1 0,1 0,-1 0,0-1,0 1,0 0,0-1,0 1,-1-1,1 0,-1 0,1 0,-3 1,4-2,0 0,0-1,0 1,0 0,0-1,0 1,0 0,0-1,0 1,0 0,0 0,1 0,-1 0,0 0,1 0,-1 0,0 0,1 0,-1 0,1 0,0 0,-1 0,1 1,0-1,0 0,0 0,0 0,0 1,0-1,0 0,0 0,0 0,0 0,1 1,-1-1,0 0,1 0,-1 0,1 0,-1 0,1 0,0 0,0 0,-1 0,1 0,0 0,0 0,0-1,0 1,0 0,98 5,-73-7</inkml:trace>
  <inkml:trace contextRef="#ctx0" brushRef="#br0" timeOffset="1179.788">3397 311,'-13'25,"2"-4,0 0,1 1,1 0,2 0,0 1,1 0,-3 24,9-42,0 0,1 1,0-1,-1 0,2 1,-1-1,1 0,-1 0,1 0,1 0,-1 0,1 0,0-1,0 1,0-1,0 0,1 0,0 0,0 0,0-1,0 1,1-1,-1 0,1-1,0 1,-1-1,1 0,0 0,1 0,-1-1,0 0,0 0,1 0,-1 0,1-1,-1 0,0 0,1-1,-1 1,0-1,1 0,-1-1,0 1,5-3,15-10,-1 0,0-2,-1 0,-1-2,-1 0,4-6,32-28,-55 53,1 0,-1 0,0 0,0 0,1 0,-1 1,0-1,0 1,0-1,-1 1,1 0,0 0,-1 0,1 0,-1 0,0 0,1 0,-1 1,0-1,-1 0,1 1,0-1,0 1,-1-1,0 1,1-1,-1 1,0 1,2 5,-1-3,0 1,1 0,0-1,0 1,1-1,0 0,0 0,0 0,1 0,-1 0,2-1,-1 0,0 0,1 0,0 0,0-1,1 1,-1-1,1-1,0 1,0-1,0 0,0 0,0-1,1 0,-1 0,3 0,0-1,-1 0,0-1,0 0,0 0,1-1,-1 0,0 0,0-1,0 0,0-1,-1 0,1 0,-1 0,1-1,-1 0,0-1,-1 1,1-1,-1-1,0 1,0-1,1-1,5-6,0 0,-1-1,-1 0,0-1,-1 0,0 0,-1-1,-1 0,-1 0,0-1,-1 0,-1 0,1-8,13-78,-19 103,1 0,0 0,0 0,-1 1,1-1,0 0,-1 0,1 0,0 0,0 0,-1 0,1 0,0 0,-1 0,1 0,0 0,-1 0,1 0,0 0,0 0,-1 0,1 0,0 0,-1 0,1 0,0 0,0-1,-1 1,1 0,0 0,0 0,-1-1,1 1,0 0,0 0,-1 0,1-1,0 1,0 0,0-1,0 1,0 0,-4 14</inkml:trace>
  <inkml:trace contextRef="#ctx0" brushRef="#br0" timeOffset="1418.341">4497 566,'-14'34,"-5"15,1 5,3-3,0-9,2-12</inkml:trace>
  <inkml:trace contextRef="#ctx0" brushRef="#br0" timeOffset="1649.512">4216 510,'38'0,"32"0,9 0,-4 0,-10 0,-12 0,-9 0,-8 4,-10 3</inkml:trace>
  <inkml:trace contextRef="#ctx0" brushRef="#br0" timeOffset="1898.05">4216 848,'33'0,"31"-5,9-1,-3 0,-9 1,-14-3,-11-1,-7 2,-8 1</inkml:trace>
  <inkml:trace contextRef="#ctx0" brushRef="#br0" timeOffset="2316.272">4724 114,'16'1,"0"0,1 2,-1 0,0 0,0 2,-1 0,1 1,13 7,-27-11,1-1,-1 1,0 0,0 0,0 0,0 1,0-1,0 0,0 1,-1-1,1 1,-1 0,0-1,0 1,0 0,0 0,0 0,-1-1,1 1,-1 0,0 0,0 0,0 0,0 0,0 0,-1 0,1 0,-1 0,0 0,0 0,0-1,0 1,0 0,-1-1,1 1,-1-1,0 1,1-1,-1 0,-1 0,1 1,0-2,0 1,-2 1,-25 62,30-62,0 0,1-1,-1 1,1 0,0-1,0 0,0 1,0-1,0 0,0 0,0 0,1 0,-1-1,1 1,0-1,-1 1,1-1,0 0,0 0,0 0,0 0,0-1,0 1,0-1,0 0,0 0,0 0,0 0,0 0,0-1,0 1,0-1,0 0,2 1,53-2,-32 1</inkml:trace>
  <inkml:trace contextRef="#ctx0" brushRef="#br0" timeOffset="2585.351">5317 1,'102'443,"-99"-425,0 1,-2 0,0-1,-1 1,0 0,-2 0,0-1,-1 1,-1-1,-1 0,-1 0,0 0,-1-1,-1 0,0 0,-2-1,0 0,0-1,-2 0,-3 3,-10 7,-1-2,-1 0,-1-2,0-1,-4-1,-27 21,40-26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24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113 139,'-3'-2,"0"1,0 0,0 0,0 0,0 0,-1 1,1 0,0-1,-1 1,1 0,0 0,-1 1,1-1,0 1,0 0,-1-1,1 2,0-1,0 0,0 0,0 1,0 0,1 0,-1 0,0 0,1 0,-1 0,1 0,0 1,0-1,0 1,0 0,0 0,0 0,1 0,0 0,-1 0,1 0,0 0,0 0,0 3,0 1,-1 0,1 1,1-1,-1 0,1 0,1 1,-1-1,1 0,0 1,1-1,0 0,0 0,0 0,3 4,-4-8,1-1,-1 1,1 0,-1 0,1-1,0 1,0-1,0 0,0 1,0-1,1 0,-1 0,1-1,-1 1,1 0,0-1,0 0,0 1,-1-1,1 0,0-1,0 1,1 0,-1-1,0 0,0 1,0-1,0-1,0 1,0 0,0-1,0 1,0-1,0 0,1 0,8-5,-1 0,0-1,0-1,0 1,-1-1,0-1,-1 0,0-1,0 1,-1-2,0 1,-1-1,0 0,-1-1,0 1,-1-1,0-1,-1 1,-1 0,2-6,-4 16,0 0,0-1,-1 1,1 0,0 0,-1 0,1-1,-1 1,0 0,0-1,0 1,0 0,0 0,0-1,0 1,-1 0,1-1,-1 1,0 0,0 0,0 0,0 0,0 0,0 0,0 0,-1 0,1 0,-1 0,1 1,-1-1,0 1,0-1,0 1,1 0,-1-1,0 1,-1 0,1 0,0 1,0-1,0 0,-1 1,1-1,0 1,0 0,-3 0,-15 7,2 4</inkml:trace>
  <inkml:trace contextRef="#ctx0" brushRef="#br0" timeOffset="859.438">565 82,'-5'2,"0"0,1 1,-1-1,1 1,0 0,0 0,0 0,0 1,0-1,1 1,-1 0,1 0,0 0,-2 4,0-1,-12 17,1 0,1 2,1-1,1 2,-7 24,16-34,12-18,15-25,129-202,-117 155,-29 111,-5-28,-1-1,1 0,0 1,1-1,0 0,1 0,-1 0,2-1,-1 1,1-1,1 1,0-1,0 0,0-1,1 1,0-1,0-1,1 1,0-1,0 0,1 0,6 3,-12-7,1-1,0 0,0 1,0-1,0 0,0-1,0 1,0-1,0 1,1-1,-1 0,0 0,0 0,0 0,0-1,0 1,0-1,1 0,-1 0,-1 0,1 0,0-1,0 1,0-1,-1 1,1-1,-1 0,1 0,-1-1,0 1,0 0,0-1,1 0,57-92,-39 6,-19 64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1,'1'70,"-13"194,-6-4,-7-119,24-133,0-1,0 0,-1 0,0 0,-1 0,1-1,-1 1,0-1,-1 1,0-1,0 0,0 0,-1 1,-4-4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0 225,'551'-154,"-454"136,100-31,-190 46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1,'12'74,"-4"2,-4-1,-2 1,-4-1,-4 0,-6 27,10-84,0-1,1-12,0 0,-1 0,2 1,-1-1,0 0,1 1,0-1,1 0,-1 0,1 1,0-1,0 0,0 0,1 0,0 0,0 0,0 0,1 0,1 2,1-6,0-1,0 1,-1-1,1 0,0 0,0-1,-1 0,1 0,0 0,-1 0,1-1,-1 1,1-1,-1 0,0-1,0 1,0-1,0 0,0 0,-1 0,-2 3,191-114,-191 113,1 0,-1 0,1 0,0 1,-1-1,1 0,0 1,0-1,-1 1,1-1,0 1,0 0,0 0,0 0,-1 0,1 0,0 0,0 1,0-1,-1 1,1-1,0 1,0-1,-1 1,1 0,0 0,-1 0,1 0,-1 0,1 0,-1 1,0-1,0 0,1 1,-1-1,0 1,0-1,0 1,0 0,-1-1,1 1,0 0,-1-1,1 1,-1 0,1 0,-1 0,0-1,0 1,0 0,0 0,6 135,-5-135,0 0,-1-1,1 1,0-1,0 1,0-1,0 1,0-1,1 0,-1 1,0-1,0 0,1 0,-1 0,1 0,-1 0,1 0,0-1,-1 1,1-1,0 1,-1-1,1 1,0-1,0 0,-1 0,1 0,0 0,0 0,-1 0,1 0,1-1,18-1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1 195,'8'4,"1"0,-1-1,1 0,0-1,-1 0,1 0,0-1,0 0,1 0,-1-1,0 0,0-1,0 0,0-1,0 1,0-2,-1 1,1-1,-1-1,1 0,-1 0,0 0,0-1,-1 0,0-1,0 1,0-1,0-1,5-6,-9 8,1 0,-1-1,0 1,-1-1,1 0,-1 0,0 0,-1 0,1 0,-1 0,0 0,-1-1,1-4,-1 9,0 0,0 0,0-1,-1 1,1 0,0 0,-1 0,1 0,-1 0,0 0,0 0,0 0,0 0,0 0,0 0,0 1,-1-1,1 0,-1 1,1-1,-1 1,1-1,-1 1,0 0,0 0,0 0,0 0,0 0,0 0,0 0,0 1,0-1,0 1,0-1,0 1,0 0,-1 0,1 0,0 0,0 0,-8 2,1 1,0-1,0 2,0-1,1 1,-1 0,1 1,0 0,0 1,0-1,1 1,0 1,0-1,0 1,1 1,0-1,1 1,-1 0,2 0,-1 0,1 1,0 0,1 0,0 0,0 0,1 0,0 1,1-1,0 1,1-1,-1 1,2-1,-1 1,2-1,-1 1,1-1,1 1,-2-7,0 1,1 0,-1-1,1 0,0 1,0-1,0 0,0 0,1 0,-1 0,1 0,0-1,0 1,0-1,0 0,0 0,0 0,1 0,-1 0,1-1,-1 1,1-1,0 0,-1 0,1-1,0 1,108 0,-74-3,19 0,-33 2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254 449,'-23'11,"1"1,0 1,0 1,2 1,-1 0,2 2,0 0,2 2,-1 0,-4 8,19-23,0 0,0 0,0 0,1 0,0 0,0 0,0 1,0-1,0 1,1 0,0-1,0 1,0 0,1 0,0-1,0 1,0 0,0 0,1 0,-1-1,1 1,1 0,-1-1,1 1,-1-1,1 1,0-1,1 0,-1 0,1 0,0 0,0 0,0 0,1-1,-1 0,1 0,-1 0,1 0,0 0,1-1,-1 1,0-1,1 0,-1-1,2 1,9 2,-1-1,1-1,0-1,0 0,0 0,0-2,0 0,0-1,0 0,0-1,-1-1,0 0,1-1,-1 0,-1-1,1-1,-1 0,0-1,-1-1,0 0,0 0,-1-1,0 0,-1-1,0-1,-1 1,4-8,8-9,-1-1,-1-1,-2-1,-1-1,-2 0,-1-1,-1 0,-2-1,-2-1,3-18,-10 48,1-1,-1 1,0 0,-1 0,1-1,-1 1,0 0,0 0,0-1,-1 1,0 0,0 0,0-1,-1 1,0 0,0 0,0 1,-1-1,1 0,-1 1,0-1,0 1,-1 0,1 0,-1 0,0 1,0-1,0 1,0 0,-1 0,0 0,1 1,-1 0,-2-1,1 4,-1 0,0 0,0 1,1 0,-1 1,1-1,0 1,-1 0,1 1,0-1,1 1,-1 0,1 1,0-1,0 1,0 0,1 1,-1-1,1 1,1 0,-1 0,1 0,0 0,0 0,1 1,-1 3,-4 1,1 1,0 1,1-1,1 1,0-1,0 1,1 0,1 1,0-1,1 0,1 1,0-1,0 1,2-1,-1 0,2 1,0-1,0 0,1-1,1 1,0-1,1 1,0-2,1 1,0-1,1 0,0 0,1-1,3 3,-3-5,1 0,0-1,1 0,0-1,0 0,0-1,1 0,0-1,0 0,0-1,0 0,1-1,-1 0,1-1,-1-1,1 0,-1 0,1-2,-1 1,1-1,-1-1,0 0,0-1,3-2,90-77,-103 82,0 1,0 0,0 0,0 0,0 0,0 0,-1 0,1 0,0 1,0-1,0 0,0 1,0 0,-1 0,1-1,0 1,-1 0,1 0,0 0,-1 1,1-1,-1 0,0 1,1-1,-1 0,0 1,0 0,0-1,0 1,0 0,0-1,-1 1,1 0,0 0,-1 0,0-1,1 1,-1 0,0 0,0 0,0 0,0 0,0 0,-1 1,8 13,-5-10,1 0,0 0,1 0,0-1,-1 0,2 0,-1 0,0 0,1 0,0-1,0 0,0 0,1-1,-1 1,1-1,0 0,0-1,0 1,0-1,1 0,-1-1,0 1,1-1,-1-1,1 1,-1-1,1 0,-1-1,1 0,-1 0,1 0,-1 0,5-3,17-8,0-2,-1-1,-1-1,0-1,-1-2,-1 0,0-2,17-20,-1 4,-39 36,0-1,0 1,0-1,0 1,1 0,-1 0,0 0,1 0,-1 0,1 0,-1 0,1 0,0 0,-1 1,1-1,0 1,-1-1,1 1,0 0,0-1,0 1,-1 0,1 0,0 1,0-1,-1 0,1 0,0 1,0-1,-1 1,1 0,0-1,-1 1,1 0,-1 0,1 0,-1 0,0 0,1 0,-1 0,0 1,0-1,1 0,-1 1,0-1,0 1,-1-1,1 1,0 0,0-1,-1 1,1 0,-1-1,0 1,1 0,-1 0,0 1,2 6,0 1,-1-1,0 1,-1-1,1 1,-2-1,0 1,0-1,0 1,-1-1,-1 0,1 0,-2 0,1 0,-1 0,-1-1,1 1,-1-1,-1 0,1-1,-2 1,1-1,-1-1,0 1,0-1,0 0,-1-1,0 1,-4 0,-49 19,61-25,1 0,-1 0,0 0,1-1,-1 1,0 0,0 0,1 0,-1 0,0 0,0-1,1 1,-1 0,0 0,0 0,0-1,1 1,-1 0,0 0,0-1,0 1,0 0,0 0,1-1,-1 1,0 0,0-1,0 1,0 0,0 0,0-1,0 1,0 0,0-1,0 1,0 0,0 0,0-1,0 1,-1 0,1-1,0 1,0 0,0 0,0-1,0 1,-1 0,1 0,0-1,0 1,0 0,-1 0,1 0,0-1,0 1,-1 0,1 0,0 0,25-17,-2 8,0 1,1 1,-1 0,1 2,0 1,1 1,-1 1,0 1,23 2,-32-1,1-1,-1 0,0-1,0-1,0-1,0 0,0 0,-1-2,0 0,0 0,0-2,-1 1,0-2,-1 0,1 0,-2-1,0-1,4-3,-6 4,14-13,0 0,-2-2,-1-1,-1 0,-1-1,-1-1,13-30,-18 28,-1-1,-1 0,-2-1,-1 0,-1 0,-2-1,-1 1,-1-10,-26-34,24 74,-1 1,0-1,0 1,0-1,0 1,0-1,0 1,0 0,0 0,0-1,-1 1,1 0,0 0,-1 0,1 0,-1 1,1-1,-1 0,1 1,-1-1,0 1,1-1,-1 1,0 0,0 0,1 0,-1 0,0 0,1 0,-1 0,0 0,1 1,-1-1,0 1,1-1,-1 1,1 0,-1-1,1 1,-1 0,1 0,-1 0,1 0,-1 1,-5 8,0-1,1 2,0-1,1 0,0 1,0 0,1 0,1 0,0 1,0-1,1 1,1 0,0 0,0 0,1-1,1 1,0 1,-1-10,3 288,46-71,-35-177,7 51,-31-85,3-14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0,'-298'147,"293"-145,0 0,1 1,-1 0,0 0,1 0,0 1,0-1,0 1,0 0,0 0,1 0,0 1,0-1,0 1,0 0,1 0,0 0,-2 4,5-6,1 0,-1-1,1 1,0 0,-1-1,1 1,0-1,0 0,1 0,-1 0,0 0,1 0,0 0,-1-1,1 1,0-1,-1 0,1 0,0 0,0 0,0 0,0-1,0 1,0-1,1 0,8 4,37 11,-33-12,-1 1,0 0,0 1,0 1,0 1,-1 0,0 0,0 1,-1 1,0 1,-1-1,0 2,0 0,7 10,-14-14,-5-5,1 1,0 0,0 0,1-1,-1 1,0-1,1 1,0-1,-1 0,1 0,0 1,0-1,0 0,1-1,-1 1,0 0,1-1,-1 1,1-1,-1 0,1 0,0 0,-1 0,1 0,0 0,0-1,0 0,-1 1,1-1,0 0,0 0,0-1,0 1,0 0,-1-1,1 0,2-1,7-7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0,'-19'15,"-2"9,8 0,10-3,7-6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0,'-8'33,"1"1,2-1,1 1,2 0,1 13,-5 56,5-94,-9 77,4 0,3 0,5 1,3 2,14 83,-20-169,1-1,0 1,-1 0,1-1,1 1,-1 0,0-1,1 1,-1-1,1 1,0-1,0 1,0-1,0 1,0-1,0 0,1 0,-1 1,1-1,0 0,-1 0,1-1,0 1,0 0,0-1,1 1,-1-1,0 1,0-1,1 0,-1 0,1 0,-1 0,1-1,-1 1,1-1,-1 1,1-1,0 0,-1 0,1 0,0-1,2 1,105-99,-76 63,145-125,-176 159,-1-1,0 0,1 1,0-1,-1 1,1 0,0 0,0 0,1 0,-1 0,0 1,0-1,1 1,-1 0,1 0,-1 0,1 1,0-1,-1 1,1 0,-1 0,1 0,0 1,-1-1,1 1,-1-1,1 1,-1 1,1-1,-1 0,0 1,0-1,1 1,-1 0,0 0,-1 1,1-1,0 0,0 2,4 10,0 1,-1 0,-1 0,0 0,-1 1,-1-1,0 1,-2 0,1 0,-2 0,0 0,-2 6,5 56,-3-77,0 0,-1 0,1 0,1 0,-1 0,0 0,0 0,0 0,0 0,1 0,-1 0,1 0,-1 0,0 0,1 0,0 0,-1-1,1 1,-1 0,1 0,0-1,0 1,-1 0,1-1,0 1,0-1,0 1,0-1,-1 1,1-1,0 0,0 1,0-1,0 0,0 0,0 0,0 1,0-1,0 0,0-1,0 1,0 0,0 0,0 0,0 0,0-1,0 1,16-4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35,'-69'52,"2"4,2 2,3 2,0 8,18 1,43-67,0-1,0 1,1-1,-1 1,1 0,-1-1,1 1,0 0,0 0,-1-1,1 1,0 0,1 0,-1-1,0 1,0 0,1-1,-1 1,1 0,-1-1,1 1,0 0,0-1,0 1,0-1,0 0,0 1,0-1,0 0,1 1,-1-1,0 0,1 0,-1 0,1 0,-1 0,1-1,-1 1,1 0,0-1,-1 1,1-1,0 1,10-2,-1 1,0-2,1 1,-1-1,0-1,0 0,0-1,0 0,-1-1,1 0,-1 0,0-1,-1 0,0-1,0 0,0-1,-1 0,0 0,0-1,1 2,158-164,-167 170,1 0,-1 0,0 0,0 0,1 0,-1 0,0 0,1 1,-1-1,1 0,0 0,-1 0,1 0,0 1,-1-1,1 0,0 0,0 1,-1-1,1 1,0-1,0 1,0-1,0 1,0-1,0 1,0 0,0 0,0-1,0 1,0 0,0 0,0 0,0 0,0 0,0 0,0 0,0 1,0-1,0 0,0 1,0-1,0 0,0 1,0-1,0 1,0-1,0 1,-1 0,1-1,0 1,0 0,-1 0,1 0,0-1,-1 1,1 1,-17 103,16-99,0 0,1 0,-1 0,1 0,0 0,1 0,-1 0,1-1,1 1,-1 0,1-1,-1 0,2 0,-1 0,0 0,1 0,0 0,0-1,1 0,-1 0,1 0,0-1,0 1,0-1,0 0,0 0,1-1,0 0,-1 0,1 0,0-1,0 1,0-2,0 1,0 0,0-1,0 0,0-1,0 1,0-1,0 0,2-1,10-9,-1 0,0-1,0 0,-1-2,0 0,-2 0,1-2,-2 0,0 0,1-5,-2 7,156-205,-168 217,1 0,-1 1,1-1,0 0,0 1,0-1,-1 1,2-1,-1 1,0-1,0 1,0-1,1 1,-1 0,0 0,1 0,-1 0,1 0,0 0,-1 0,1 0,0 1,-1-1,1 1,0-1,0 1,0 0,-1 0,1-1,0 1,0 0,0 1,0-1,-1 0,1 1,0-1,0 1,-1-1,1 1,0 0,-1-1,1 1,0 0,-1 0,1 0,-1 1,0-1,1 0,-1 0,0 1,0-1,0 1,0-1,0 1,0-1,0 1,0 0,0 1,3 17,-1 0,-1 0,0 0,-2 0,0 0,-1 0,-3 14,4-27,0 1,-1 0,1-1,-2 1,1-1,-1 0,0 1,0-1,-1 0,0 0,0 0,-1-1,0 1,0-1,0 0,-1 0,0 0,0 0,0-1,-1 0,0 0,0-1,0 1,-1-2,1 1,-1 0,0-1,-1 0,9-4,-1 1,1 0,-1-1,0 1,1-1,-1 1,0-1,0 1,1-1,-1 1,0-1,0 1,0-1,1 1,-1-1,0 1,0-1,0 1,0-1,0 1,0-1,0 1,0-1,0 1,0-1,-1 1,1-1,0 1,0-1,0 1,-1-1,1 1,0-1,-1 1,1-1,0 1,-1 0,1-1,0 1,-1 0,1-1,-1 1,1 0,15-2,0 1,0 0,0 2,0 0,0 0,-1 1,1 1,0 1,-1 0,11 4,0 0,-7-3,1 0,0-1,1-1,-1-1,1-1,-1 0,0-1,1-2,-1 0,1 0,12-5,-14 0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1 556,'39'-8,"-1"-2,0-2,-1-1,0-2,-1-1,-1-2,-1-2,0-1,-2-1,0-2,-2-1,0-2,-2-1,-1-1,-1-1,-2-1,6-12,2-45,-31 86,-1-1,1 0,-1 1,1-1,-1 0,0 0,0 1,-1-1,1 0,0 0,-1 1,1-1,-1 0,0 1,0-1,0 0,-1 1,1-1,0 1,-1 0,0 0,1-1,-1 1,0 0,0 0,0 1,0-1,-1 0,1 1,0-1,-2 0,-2 2,0 0,0 1,0-1,0 1,0 1,0-1,0 1,0 0,0 0,1 0,-1 1,1 0,0 0,0 1,0-1,0 1,0 0,1 1,0-1,0 1,0-1,0 1,1 0,-1 2,0-4,1 0,0 1,1-1,-1 0,0 1,1 0,0 0,0-1,0 1,0 0,1 1,-1-1,1 0,0 0,1 1,-1-1,1 0,-1 1,1-1,1 0,-1 1,1-1,-1 0,1 1,0-1,1 0,-1 0,1 0,0 0,0 0,0 0,0 0,1-1,-1 1,1-1,0 0,0 0,0 0,1 0,-1 0,1-1,0 1,0-1,17 3,-1 0,0-2,1-1,0 0,-1-1,1-2,0 0,15-3,14-8,38 2,-87 11,1 1,-1-1,0 1,1 0,-1-1,0 1,0 0,0 0,0 0,0 0,0 0,-1 0,1 0,-1 0,1 1,-1-1,0 0,0 0,0 0,0 0,0 0,-1 1,1-1,0 0,-1 0,0 0,1 0,-1 0,0 0,0 0,0 0,-1-1,1 1,0 0,-1 0,2-1,-84 173,84-172,-1-1,1 0,-1 0,1 1,0-1,0 0,-1 1,1-1,0 1,0-1,1 0,-1 1,0-1,0 0,1 1,-1-1,0 0,1 1,-1-1,1 0,0 0,0 0,-1 1,1-1,0 0,0 0,0 0,0 0,0-1,0 1,0 0,0 0,0 0,2 0,9-1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3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164 368,'-9'2,"-1"1,1 0,-1 0,1 1,0 1,1-1,-1 1,1 1,0 0,0 0,0 0,1 1,0 0,0 0,1 1,-5 8,8-13,1 1,0-1,-1 1,2-1,-1 1,0 0,1 0,0 0,0 0,0 0,0 0,1 0,-1 0,1 1,0-1,0 0,1 0,-1 0,1 0,0 0,0 0,0 0,1 0,-1 0,1 0,0-1,0 1,1-1,-1 1,1-1,-1 0,1 0,0 0,0 0,0 0,1-1,-1 1,1-1,-1 0,1 0,0-1,0 1,-1-1,1 1,0-1,1 0,-1-1,10 3,-1-1,0-1,1 0,-1-1,1 0,-1-1,0 0,1-1,-1-1,0 0,0-1,0-1,-1 0,1 0,2-3,3-2</inkml:trace>
  <inkml:trace contextRef="#ctx0" brushRef="#br0" timeOffset="384.544">644 1,'-9'19,"-9"16,-1 7,3 1,4-2,5-3,2-3,3-3,1-2,2-2,-5-5,-2-1,1-1,1 2,1 1,6-3,2-10,0-7</inkml:trace>
  <inkml:trace contextRef="#ctx0" brushRef="#br0" timeOffset="633.665">334 171,'38'4,"32"3,9-1,1-2,-9 0,-11-2,-12-1,-8 0,-12-1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57 588,'-7'9,"1"1,0 0,0-1,1 2,0-1,1 1,0-1,0 1,1 0,1 1,0-1,1 0,0 1,0-1,1 1,1-1,0 0,0 1,4 10,-4-20,0 0,1 0,-1 0,1 0,0 0,-1 0,1-1,0 1,0 0,0-1,0 0,0 1,1-1,-1 0,0 0,1 0,-1 0,0-1,1 1,-1 0,1-1,-1 0,1 0,-1 0,1 0,-1 0,1 0,-1-1,1 1,-1-1,1 1,-1-1,0 0,2-1,73-47,-68 42,-1-1,0 0,0-1,-1 0,0 0,-1-1,0 0,-1 0,0 0,0 0,-1-1,0 0,-1 0,0 0,-1 0,0-1,-1 1,-1 0,1-1,-2 1,1-1,-2 1,1-1,-2 1,-1-6,0 13,1 1,-1-1,0 0,0 1,-1 0,1 0,-1 0,0 1,1 0,-1 0,0 0,0 0,-1 1,1-1,0 1,0 1,-1-1,1 1,0 0,-1 0,1 0,0 1,0 0,-1 0,1 0,0 1,0 0,0 0,0 0,0 0,1 1,-1 0,1 0,0 0,-1 1,2-1,-1 1,0 0,-1 1,3-3,1-1,-1 1,0-1,0 1,1-1,-1 1,1 0,0 0,-1 0,1 0,0 0,0 0,0 0,0 0,1 1,-1-1,1 0,-1 0,1 1,0-1,-1 0,1 1,1-1,-1 0,0 1,0-1,1 0,-1 0,1 1,0-1,0 0,0 0,0 0,0 0,0 0,1 0,-1 0,0 0,1-1,0 1,-1 0,1-1,0 1,0-1,0 0,0 0,0 0,0 0,0 0,0 0,1 0,-1-1,0 1,0-1,2 1,22 0,1-1,-1 0,1-3,-1 0,1-1,-1-2,-1 0,1-2,-1-1,0-1,-1-1,-1-1,1-1,-2-1,1-2,4 1,0 0,0-1,-2-2,0 0,-1-2,0-1,-2 0,-1-2,0-1,-2 0,8-14,18-59,-44 94,0 0,0 0,0-1,-1 1,0 0,1 0,-1 0,0 0,0 0,-1-1,1 1,-1 0,0 0,1 0,-1 0,-1 0,1 0,0 0,-1 1,1-1,-1 0,0 1,0-1,0 1,0 0,0-1,-1 1,1 0,-1 0,1 1,-1-1,-1 0,1 0,-1 1,1 0,-1 0,1 0,-1 0,1 1,-1 0,0-1,1 1,-1 0,0 1,1-1,-1 1,0-1,1 1,-1 0,1 1,-1-1,1 1,0-1,0 1,-1 0,1 0,0 0,1 0,-1 1,0-1,0 2,-65 84,51-58,2 1,0 1,3 0,0 1,2 0,2 0,1 1,1 0,2 1,1-1,2 22,2-49,0 1,0 0,0-1,1 1,0-1,0 1,1-1,0 0,0 0,1 0,0 0,0-1,0 1,1-1,0 0,0-1,1 1,0-1,0 0,0 0,0-1,1 0,-1 0,1 0,0-1,0 0,1-1,-1 1,1-1,-1-1,1 1,0-1,3-1,8 1,1-1,-1-2,1 0,-1-1,0 0,0-2,0 0,-1-1,1-1,-2-1,1-1,-1 0,0-1,-1-1,0 0,29-24,-1-2,-2-1,-1-2,17-25,-29 26,-1-1,-3-1,-1-1,-1-1,-3-1,-2 0,7-28,-14 9,-11 62,0 0,0 0,0 0,0 0,0-1,0 1,-1 0,1 0,0 0,-1 0,1 0,-1 0,0 0,1 0,-1 0,0 0,1 0,-1 1,0-1,0 0,0 0,1 1,-1-1,0 0,0 1,0-1,0 1,0-1,-1 1,1 0,0-1,0 1,0 0,0 0,0 0,0 0,0 0,-1 0,1 0,0 0,0 0,0 1,0-1,0 0,0 1,0-1,0 1,0-1,0 1,0-1,0 1,0 0,0 0,-21 11,0 1,1 2,1 0,1 1,0 1,1 0,0 2,2 0,0 1,-1 4,13-19,-15 19,1 1,2 1,0 1,2 0,0 0,2 2,2-1,0 2,2-1,1 1,0 7,6-31,0 1,0-1,1 1,0 0,0-1,1 1,-1-1,1 1,1-1,-1 1,1-1,0 0,1 0,-1 0,1 0,1 0,-1-1,1 1,0-1,0 0,0 0,1 0,-1-1,1 1,1-1,-1 0,0-1,1 1,0-1,0 0,0-1,4 2,4 1,0-2,1 1,-1-2,1 0,-1 0,1-2,0 1,-1-2,1 0,-1-1,1-1,-1 0,0 0,0-2,0 0,0 0,1-2,10-4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1 673,'33'0,"-1"-3,1 0,-1-2,0-1,0-2,-1-1,0-1,11-7,-34 15,-1-1,0 1,0-2,0 1,0-1,-1 0,1 0,-1-1,0 0,-1 0,1-1,-1 1,0-1,0 0,0-1,-1 1,0-1,-1 0,1 0,-1 0,-1 0,1 0,-1-1,0 1,-1-1,0 0,0 1,-1-1,0 0,0 1,-1-6,-1 9,1 1,-1-1,0 1,0-1,0 1,-1 0,1-1,-1 1,0 1,0-1,0 0,0 1,0-1,0 1,-1 0,1 0,-1 0,0 1,0-1,1 1,-1 0,0 0,0 0,0 1,0-1,0 1,0 0,0 0,0 0,-2 1,-6 0,0 1,0 0,0 0,0 1,1 1,-1 0,1 0,0 1,-8 6,10-6,1 0,0 1,0 0,0 0,1 1,0 0,0 0,1 0,0 1,0 0,1 1,0-1,0 1,1 0,0 0,1 0,0 1,0-1,1 1,0 0,1-1,0 1,1 0,0 0,0 0,1 0,0-1,1 1,0 0,2 3,-1-8,0 0,0-1,1 1,-1-1,1 1,1-1,-1 0,0-1,1 1,0-1,0 0,0 0,0 0,0-1,1 0,-1 0,1 0,-1-1,1 0,0 0,0 0,4 0,128-12,-109 5,-1-3,0 0,-1-1,0-2,-1-1,0-1,-1-1,10-9,-10 7,-10 8,0-1,0-1,-1-1,0 0,-1 0,0-2,8-10,-21 22,0 1,1-1,-1 1,0-1,0 1,0-1,0 1,0-1,0 1,0-1,0 1,-1-1,1 1,-1-1,1 1,-1 0,1-1,-1 1,0 0,0-1,0 1,1 0,-1 0,0 0,-1-1,1 1,0 0,0 1,0-1,-1 0,1 0,0 0,-1 1,1-1,-1 1,1-1,-1 1,1 0,-1-1,1 1,-1 0,1 0,-1 0,1 0,-1 0,1 0,-1 1,1-1,-1 0,1 1,-1-1,1 1,0 0,-1-1,1 1,0 0,-2 1,-11 3,0 0,0 1,1 1,0 0,0 1,0 1,1 0,1 0,-1 1,1 1,1-1,0 2,1 0,0 0,1 0,0 1,1 1,-5 11,9-21,1 0,0 1,0-1,0 0,1 1,0-1,0 0,0 1,0 0,0-1,1 1,0-1,0 1,0 0,1-1,0 1,-1-1,2 1,-1-1,0 1,1-1,0 0,0 1,0-1,1 0,-1-1,1 1,0 0,0-1,0 1,0-1,1 0,0 0,-1 0,1-1,2 1,2 1,-1-1,1-1,1 0,-1 0,0 0,0-1,1 0,-1-1,1 0,-1 0,0-1,1 0,-1 0,0-1,0 0,0-1,0 1,7-5,128-82,-115 62,-2-1,0 0,-2-2,-1-1,-2-1,0-1,-3-1,-1 0,-1-1,-2-1,-2-1,-1 0,0-6,-8 29,0-1,-1 0,-1 0,0 0,-1 0,-1 0,0 0,-1 1,-1-6,2 16,0 0,0 0,0 0,0 0,-1 0,1 0,-1 0,0 0,-1 0,1 1,0-1,-1 1,0 0,0-1,0 1,0 1,-1-1,1 0,-1 1,1 0,-1 0,0 0,0 0,0 0,0 1,0 0,0 0,0 0,0 0,-1 1,1-1,0 1,-4 0,-4 4,0 0,0 0,0 1,0 1,0 0,1 0,0 1,1 1,0 0,0 0,0 1,1 0,1 1,-1 0,1 0,1 1,0 0,1 0,0 0,1 1,0 0,0 2,-2 1,0 0,1 0,1 1,1 0,0 0,1 0,0 0,2 1,0-1,1 1,0-1,1 0,1 1,1-1,0 0,1 0,1 0,1-1,0 1,0-1,2-1,0 1,0-1,2-1,0 1,0-2,1 1,0-2,1 1,1-2,4 4,-1-5,0 0,0-2,1 0,0 0,0-2,0 0,1-1,0 0,17 0,-8-3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13 593,'-5'29,"-1"14,5 0,2-8</inkml:trace>
  <inkml:trace contextRef="#ctx0" brushRef="#br0" timeOffset="180.667">97 170,'0'33,"0"12</inkml:trace>
  <inkml:trace contextRef="#ctx0" brushRef="#br0" timeOffset="1100.658">1594 0,'-29'71,"3"1,3 1,3 1,3 0,-1 41,16-103,-3 23,1-1,2 1,2-1,1 1,2 8,13-8,-3-29</inkml:trace>
  <inkml:trace contextRef="#ctx0" brushRef="#br0" timeOffset="1348.697">1762 593,'0'34,"0"6,0-4</inkml:trace>
  <inkml:trace contextRef="#ctx0" brushRef="#br0" timeOffset="1588.252">1875 141,'0'0</inkml:trace>
  <inkml:trace contextRef="#ctx0" brushRef="#br0" timeOffset="2014.958">1988 706,'26'-15,"-1"-2,-1 0,0-2,-1-1,-2-1,0 0,-1-2,12-17,-32 38,0 1,1-1,-1 0,1 1,0-1,-1 1,1-1,0 1,0 0,0-1,0 1,0 0,1-1,-1 1,0 0,1 0,-1 0,0 0,1 0,-1 1,1-1,-1 0,1 1,0-1,-1 1,1-1,0 1,-1 0,1 0,0 0,-1 0,1 0,0 0,-1 0,1 0,0 1,-1-1,1 1,0-1,-1 1,1-1,-1 1,1 0,-1 0,0 0,1 0,-1 0,0 0,1 0,-1 1,0-1,0 0,0 1,0-1,19 40,-19-38,-1 1,1-1,0 1,0-1,0 1,0-1,0 0,1 0,0 1,-1-1,1 0,0 0,1-1,-1 1,0 0,1-1,0 0,-1 1,1-1,0 0,0 0,0-1,0 1,1-1,-1 1,0-1,1 0,-1 0,1 0,-1-1,1 1,-1-1,1 0,-1 0,1 0,0-1,-1 1,1-1,1 0,7-5,-1-1,0 0,-1-1,0 0,0 0,0-1,-1 0,-1-1,0 0,0 0,0-1,-2 0,1 0,-1 0,21-32,-26 43</inkml:trace>
  <inkml:trace contextRef="#ctx0" brushRef="#br0" timeOffset="2469.68">2779 537,'16'3,"0"-1,0 0,1-1,-1-1,0 0,1-1,-1-1,0 0,0-2,0 0,0 0,-1-1,1-1,-1-1,-1 0,1-1,-2-1,1 0,-1-1,9-7,-19 14,0 1,0-1,0 0,0 0,-1 0,1 0,-1 0,0-1,0 1,0-1,0 1,0-1,-1 0,0 1,1-1,-2 0,1 0,0 0,-1 0,0 0,0 0,0 0,0 0,0 0,-1 0,0 0,0 0,0 0,0 0,-1 1,1-1,-1 0,0 1,0-1,-1 1,1 0,-1 0,1 0,-1 0,0 0,0 0,0 1,0 0,-1-1,1 1,-1 0,1 1,-1-1,0 1,0-1,0 1,1 0,-1 1,-2-1,-6 1,-1 1,1 1,0 0,0 1,0 0,0 0,1 1,-1 1,1 0,0 1,1 0,-1 1,1 0,0 0,1 1,0 0,0 1,1 0,-7 9,10-12,1 1,0 0,0 0,0 0,1 1,0 0,0-1,1 1,0 0,0 0,1 0,0 0,1 1,-1-1,2 0,-1 0,1 0,0 0,1 0,0 0,0 0,1 0,0 0,0-1,1 1,-1-1,2 0,-1 0,1-1,0 1,1-1,3 3,3 3,1 0,1-1,0 0,0-2,1 1,1-2,-1 0,1-1,0 0,1-2,0 1,0-2,0-1,0 0,1-1,15 0,4-2,-4 0</inkml:trace>
  <inkml:trace contextRef="#ctx0" brushRef="#br0" timeOffset="532.717">267 818,'127'-224,"-98"190,-29 34,1-1,-1 1,1 0,0-1,-1 1,1 0,-1 0,1 0,-1 0,1-1,0 1,-1 0,1 0,0 0,-1 0,1 0,-1 1,1-1,0 0,-1 0,1 0,-1 0,1 1,-1-1,1 0,-1 1,1-1,-1 0,1 1,-1-1,1 1,-1-1,1 0,-1 1,0-1,1 1,-1-1,0 1,1 0,-1-1,0 1,0-1,1 1,-1-1,0 1,0 0,0-1,0 1,0 0,0-1,0 1,0-1,0 1,0 0,-1-1,1 1,0-1,0 1,0-1,-1 1,1 0,2 30,-3-25,0 0,0-1,1 1,0 0,0 0,0-1,1 1,0 0,0-1,1 1,-1-1,1 1,0-1,1 0,-1 1,1-1,0 0,1-1,-1 1,1-1,-1 1,1-1,1 0,-1-1,1 1,-1-1,1 0,0 0,4 2,-1-5,1 0,-1-1,0 0,1-1,-1 1,0-2,0 1,-1-1,1 0,0-1,-1 0,0 0,0 0,0-1,0 0,-1 0,0-1,0 0,0 0,-1-1,0 1,0-1,0 0,2-6,26-43,-21 30</inkml:trace>
  <inkml:trace contextRef="#ctx0" brushRef="#br0" timeOffset="786.744">1142 508,'-19'3,"1"2,0 0,0 0,0 2,1 0,0 1,1 1,0 1,0 0,1 1,0 1,1 0,0 1,1 0,0 1,-1 4,12-14,1-1,0 1,0 0,1 0,-1 0,1 0,0 0,0 0,0 0,0 0,1 0,-1 0,1 0,0-1,1 1,-1 0,0 0,1-1,0 1,0-1,0 1,0-1,1 0,-1 0,1 0,0 0,0 0,0-1,0 1,0-1,1 0,-1 0,1 0,-1-1,1 1,0-1,0 0,-1 1,1-2,0 1,0 0,0-1,0 0,0 0,0 0,0 0,1-1,11 1,-1 0,1-1,-1 0,0-2,0 1,0-2,0 0,0-1,-1 0,0-1,0-1,7-4,3-3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3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57,'-25'184,"22"198,-9-292,16-86,-2-12</inkml:trace>
  <inkml:trace contextRef="#ctx0" brushRef="#br0" timeOffset="252.531">1 396,'38'0,"22"-4,7-3,-5 1,-7 1,-8-3,-8-1,-5 2,-4 2,-2-4,-1 1,-5-4,-2 1,-4 1</inkml:trace>
  <inkml:trace contextRef="#ctx0" brushRef="#br0" timeOffset="652.288">621 1,'-22'68,"3"2,3 0,3 1,3 1,3 8,6-76,0 0,1 0,0-1,-1 1,1 0,1 0,-1 0,1-1,-1 1,1 0,0-1,0 1,1 0,-1-1,1 0,-1 1,1-1,0 0,1 0,-1 0,0 0,1 0,0 0,-1-1,1 1,0-1,0 0,1 0,-1 0,0 0,1-1,-1 1,1-1,-1 0,1 0,0 0,0 0,-1-1,1 0,3 1,5-3,0 0,-1 0,1-1,-1-1,0 0,0 0,0-1,-1 0,0-1,8-6,17-7,-34 18,1 0,-1 0,0 0,1 0,0 0,-1 1,1-1,-1 0,1 1,0 0,-1-1,1 1,0 0,0 0,-1 0,1 0,0 0,-1 0,1 0,0 1,-1-1,1 1,0-1,-1 1,1 0,-1-1,1 1,-1 0,1 0,-1 0,1 0,-1 0,0 1,0-1,0 0,0 1,0-1,0 0,0 1,0-1,0 1,0 0,-1-1,1 1,-1-1,1 1,-1 0,0-1,0 1,0 0,0 0,0 1,1 38,-1-36,-1 0,1 0,0 1,0-1,0 0,1 0,0 0,0 1,0-1,1 0,-1 0,1 0,0-1,1 1,1 3,33-4,-17-12</inkml:trace>
  <inkml:trace contextRef="#ctx0" brushRef="#br0" timeOffset="968.197">1073 594,'19'0,"1"-1,-1 0,1-2,-1 0,0-1,0-1,0-1,-1-1,1 0,-2-1,1-1,-1-1,3-3,-17 12,-1 0,0 0,1 0,-1 0,0-1,1 1,-1-1,0 0,0 0,0 1,-1-1,1 0,0-1,-1 1,1 0,-1 0,0-1,1 1,-1-1,0 1,-1-1,1 1,0-1,-1 1,0-1,1 0,-1 1,0-1,0 0,0 1,-1-1,1 0,-1 1,0-1,1 1,-1-1,0 1,0-1,-1 1,1-1,0 1,-1 0,1 0,-1 0,0 0,-2-2,-3 3,-1-1,0 1,0 1,0 0,0 0,0 0,0 1,0 0,1 1,-1 0,0 0,1 0,-1 1,1 0,0 1,0-1,0 1,1 1,-1-1,1 1,-3 3,4-6,1 1,-1-1,1 1,0 0,0 0,0 1,0-1,0 1,1 0,-1 0,1 0,0 0,0 0,1 1,-1 0,1-1,0 1,0 0,1 0,-1 0,1 0,0 0,1 0,-1 0,1 1,0-1,0 0,1 0,-1 0,1 1,0-1,1 0,-1 0,1-1,0 1,1 1,4 1,0-1,1 1,0-1,1-1,-1 0,1 0,0 0,1-1,-1-1,1 0,-1 0,1 0,0-1,0-1,0 0,0 0,0-1,0 0,0-1,0 0,0-1,2 0,-6 2,19-1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170 726,'-1'-2,"-1"0,1 0,-1 1,0-1,1 1,-1-1,0 1,0-1,0 1,0 0,0 0,0 0,0 0,0 0,0 1,-1-1,1 1,0-1,0 1,-1 0,1 0,0 0,-1 0,1 0,0 1,0-1,-1 0,1 1,0 0,0 0,0 0,0-1,-1 2,-4 3,-1 1,1 0,1 1,-1 0,1 0,0 0,0 0,1 1,0 0,0 1,1-1,0 1,1-1,0 1,0 0,1 0,0 1,0 5,0-10,1-1,-1 1,1-1,0 1,1-1,-1 1,1 0,0-1,0 1,0 0,0-1,1 1,0 0,0-1,1 1,-1-1,1 0,0 1,0-1,0 0,0 0,1 0,0 0,0-1,0 1,0-1,0 0,1 0,-1 0,1 0,0 0,0-1,0 0,0 1,1-2,-1 1,0 0,4 0,0-1,0-1,0 1,0-1,1-1,-1 0,0 0,0 0,0-1,0 0,-1-1,1 0,-1 0,1 0,-1-1,0 0,0-1,-1 1,1-1,-1-1,0 1,0-1,-1 0,5-7,6-8,-1-1,-1-1,-1 0,-1-1,-2 0,7-20,-8 21,-2-1,0-1,-1 1,-2-1,-1 0,0-1,-2 1,-1 0,-1-1,-3-18,-77-417,73 499,-3 32,4 1,2 0,3 0,4-1,3 1,2 0,4-1,5 8,-8-49,2-1,2 0,0 0,2-1,1 0,1-1,1-1,1-1,1-1,2 0,14 12,-34-34,-1 0,0 0,1 0,0 0,-1 0,1 0,-1-1,1 1,0 0,0-1,-1 1,1 0,0-1,0 1,0-1,0 1,0-1,0 0,0 1,0-1,-1 0,1 1,0-1,0 0,1 0,-1 0,0 0,0 0,0 0,0 0,0-1,0 1,-1 0,1 0,0-1,0 1,0-1,0 1,0-1,0 1,0-1,-1 1,1-1,0 0,0 0,-1 1,1-1,0 0,-1 0,1 0,-1 0,1 1,-1-1,1-1,3-13</inkml:trace>
  <inkml:trace contextRef="#ctx0" brushRef="#br0" timeOffset="449.652">763 640,'-9'18,"0"1,2 0,0 0,1 0,1 1,1-1,1 1,1 0,0 1,1-1,2 13,-1-30,0 0,1 0,-1 0,1 0,-1 0,1 0,0-1,0 1,0 0,0-1,0 1,1 0,0-1,-1 1,1-1,0 0,0 0,0 0,0 0,0 0,1 0,-1 0,1-1,-1 1,1-1,-1 0,1 1,0-1,0-1,0 1,-1 0,1-1,0 1,0-1,0 0,0 0,0 0,0 0,0-1,0 1,0-1,-1 0,1 1,0-1,0-1,-1 1,1 0,1-2,7-3,-1 0,0-1,0-1,-1 0,0 0,0-1,-1 0,0 0,0-1,-1 0,-1 0,0-1,0 0,-1 0,0 0,-1-1,0 0,1-11,-5 17,0 1,0-1,0 0,-1 0,0 0,-1 0,1 1,-1-1,0 1,0-1,-1 1,0 0,0 0,0 0,0 0,-1 0,0 1,0-1,0 1,0 0,-1 0,1 1,-1 0,0-1,0 1,-1 1,1-1,0 1,-1 0,0 0,1 1,-1 0,0 0,0 0,0 0,0 1,1 0,-1 1,-4 0,-9 4</inkml:trace>
  <inkml:trace contextRef="#ctx0" brushRef="#br0" timeOffset="4052.257">1185 584,'0'0,"0"0,0 1,-1-1,1 0,0 1,0-1,-1 0,1 1,0-1,0 0,0 1,0-1,0 1,0-1,0 0,0 1,0-1,0 0,0 1,0-1,0 1,0-1,0 0,0 1,0-1,0 1,0-1,0 0,1 1,-1-1,0 0,0 1,0-1,1 0,-1 0,0 1,0-1,1 0,-1 1,0-1,1 0,-1 0,0 0,1 1,-1-1,0 0,1 0,-1 0,1 0,-1 0,0 0,1 0,-1 0,0 0,1 0,-1 0,1 0,-1 0,0 0,1 0,-1 0,1 0,-1 0,0-1,1 1,-1 0,0 0,-5 39,4-38,-7 34,-7 71,15-103,1 0,-1 0,1 0,0 0,0-1,0 1,0 0,0-1,0 1,1-1,-1 1,1-1,0 0,0 0,0 1,0-1,0-1,0 1,0 0,1 0,-1-1,1 1,-1-1,1 0,-1 0,1 0,0 0,0 0,0-1,-1 1,1-1,0 0,0 0,2 0,6-1,0 0,-1-1,1-1,-1 1,0-2,0 0,0 0,0 0,0-1,-1-1,0 0,0 0,-1-1,0 0,0 0,0-1,-1 0,0 0,4-7,-2 5,25-38,-9 66,-23-14,0 1,0-1,0-1,0 1,0 0,0 0,1-1,0 0,0 1,0-1,0 0,0 0,0-1,1 1,-1-1,1 1,0-1,0 0,0-1,0 1,0-1,0 1,0-1,1-1,-1 1,0 0,1-1,-1 0,0 0,1 0,-1-1,0 0,1 1,-1-1,0-1,2 0,1-4,1 0,-1-1,0 0,0 0,-1-1,0 0,0 0,-1-1,0 1,-1-1,0 0,0 0,-1-1,0 1,0-1,-1 1,-1-1,1-8,3-2,-2 7</inkml:trace>
  <inkml:trace contextRef="#ctx0" brushRef="#br0" timeOffset="4464.491">1891 867,'138'-182,"-137"181,0-1,0 1,0-1,0 1,0-1,0 1,0-1,0 1,0 0,1 0,-1-1,1 1,-1 0,1 0,-1 0,1 1,-1-1,1 0,0 0,0 1,-1-1,1 1,0 0,0 0,0-1,-1 1,1 0,0 0,0 1,0-1,-1 0,1 1,0-1,0 1,-1-1,1 1,0 0,1 0,10 18,-11-14,0-1,0 0,1 0,-1-1,1 1,0 0,0-1,0 1,1-1,-1 0,1 0,-1-1,1 1,0-1,0 0,1 0,-1 0,0 0,1-1,-1 1,1-1,-1 0,1-1,-1 1,5-1,-1-2,1 1,-1-2,1 1,-1-1,0-1,0 1,0-1,-1-1,1 0,-1 0,0 0,0-1,-1 1,1-2,-1 1,-1-1,1 0,-1 0,-1 0,1-1,-1 0,0 0,-1 0,1-3,3-11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1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14,'-11'-3,"-1"0,0 0,0 1,0 1,-1 0,1 0,0 1,0 1,0 0,0 1,0 0,0 1,0 0,0 1,-9 4,10-4,1 0,0 1,1-1,-1 2,1 0,0 0,1 0,-1 1,1 0,1 1,-1 0,1 0,1 1,-1-1,1 2,1-1,0 0,0 1,1 0,0 0,1 1,0-1,1 1,0-1,0 1,1 0,1 0,0 5,0-13,1 1,-1-1,1 1,0-1,0 0,1 1,-1-1,1 0,-1 0,1 0,0 0,0 0,1 0,-1 0,0-1,1 1,0-1,-1 0,1 1,0-1,0-1,1 1,-1 0,0-1,0 0,1 1,-1-1,1-1,-1 1,1 0,1-1,113-10,-90-2,0-1,-1-1,0-1,-1-2,-1 0,-1-2,0-1,-1 0,-2-2,0-1,4-7,-25 30,0 1,0 0,-1-1,1 1,0 0,0-1,0 1,0 0,0 0,0-1,0 1,0 0,0-1,1 1,-1 0,0-1,0 1,1 0,-1-1,0 1,1-1,-1 1,0 0,1-1,-1 1,1-1,-1 1,1-1,-1 1,1-1,0 0,-1 1,1-1,-1 0,1 1,0-1,-1 0,1 0,0 0,-1 1,1-1,0 0,-1 0,1 0,0 0,0 0,-1 0,1 0,0-1,-1 1,1 0,0 0,-1 0,1-1,0 1,-1 0,1-1,-1 1,1 0,-1-1,1 1,0-1,2 21,1-10,0 1,1 0,1-1,0 0,0 0,1-1,0 0,0 0,1 0,1-1,-1 0,1-1,1 0,-1 0,1-1,0 0,0-1,1 0,0-1,0 0,0-1,0 0,1 0,-1-1,1-1,5 0,8 1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3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280 453,'-19'5,"1"1,-1 1,1 0,0 1,1 1,0 1,0 0,1 2,1-1,0 2,0 0,1 1,9-11,1 0,0 0,-1 0,2 0,-1 1,0-1,1 1,-1 0,1 0,0 0,0 1,1-1,-1 1,1-1,0 1,0 0,1 0,0 0,-1 0,2 0,-1 0,0 0,1 0,0 0,0 1,1-1,-1 0,1 0,0 0,1 0,-1 0,1 0,0-1,0 1,1 0,-1-1,1 0,0 1,0-1,1 1,4 0,-1-1,1 0,0 0,1-1,-1 1,0-2,1 1,0-1,-1-1,1 0,0 0,0-1,0 1,0-2,0 0,-1 0,1 0,0-1,4-2,7-2,0 0,0-2,0-1,-1 0,-1-1,0-1,12-9,-5 0,0 0,-1-2,-1 0,-1-2,-2 0,0-1,-1-1,-2-1,-1-1,-1 0,-1-1,-1-1,-1-2,-7 12,0 0,-2-1,0 1,-1-1,-1 1,-1-1,-1 1,-3-17,4 30,-1 0,-1 0,1 0,-1 0,0 0,-1 0,1 0,-2 1,1-1,-1 1,1 0,-2 0,1 0,-1 1,0-1,0 1,0 0,-1 1,1-1,-1 1,-1 0,1 1,0-1,-1 1,0 0,0 1,1 1,0 0,-1 0,1 1,0 0,-1 0,1 0,0 1,-1 0,1 0,0 1,0 0,0 0,0 0,0 1,0 0,1 0,-1 0,1 1,0-1,0 2,-4 3,-3 2,1 2,0-1,1 2,0-1,1 1,0 1,2-1,-3 7,2-1,1 0,1 1,0 0,2 0,0 0,2 0,0 1,1-1,1 1,1-1,1 0,3 17,-2-23,1 0,1 0,-1 0,2-1,0 1,1-1,0-1,1 1,0-1,1-1,0 0,1 0,1-1,-1 0,1 0,1-1,0-1,0 0,2 0,-2-4,1 0,-1-1,0-1,1 0,-1-1,1 0,0-1,-1 0,1-1,-1 0,1-1,-1-1,0 0,0 0,0-2,0 1,0-1,-1-1,0 0,0-1,-1 0,1 0,-2-1,1 0,3-5,61-75,-70 140,-3-47,0 0,0-1,1 1,0 0,-1-1,2 1,-1-1,1 1,-1-1,1 0,0 0,1-1,-1 1,1 0,-1-1,1 0,0 0,0 0,1-1,-1 1,1-1,-1 0,1 0,-1-1,1 1,0-1,0 0,0 0,0-1,0 1,0-1,3 0,8 0,0-1,-1 0,1-1,-1 0,0-1,1-1,-1-1,-1 0,1-1,-1 0,0-1,0-1,-1 0,0-1,-1 0,2-3,114-80,-126 91,-1 0,0 1,1-1,-1 1,0-1,1 1,-1-1,0 1,1 0,-1 0,1 0,-1 0,1 0,-1 0,1 0,-1 0,0 1,1-1,-1 0,1 1,-1-1,0 1,0 0,1-1,-1 1,0 0,0 0,0 0,0 0,0 0,0 0,0 0,0 0,0 0,0 0,0 1,-1-1,1 0,-1 1,1-1,-1 0,1 1,-1-1,0 1,1-1,-1 2,4 75,-4-69,1-3,-1 0,0 0,0 0,-1 0,1 0,-2 0,1-1,0 1,-1 0,0-1,0 1,-1-1,0 1,0-1,0 0,0 0,-1-1,0 1,0-1,0 1,0-1,-1 0,0-1,1 1,-1-1,-1 0,1 0,0-1,-6 2,12-4,0-1,-1 1,1-1,0 1,-1-1,1 0,-1 1,1-1,0 0,-1 1,0-1,1 0,-1 0,1 1,-1-1,0 0,0 0,0 0,1 0,-1 0,0 1,0-1,0 0,0 0,0 0,0 0,0 0,-1 1,1-1,0 0,0 0,-1 0,1 0,-1 1,1-1,0 0,-1 1,1-1,-1 0,0 1,1-1,-1 0,0 1,1-1,-1 1,0-1,1 1,-1-1,0 1,0 0,0-1,1 1,-1 0,0 0,0 0,0-1,0 1,0 0,1 0,-1 0,0 0,0 1,0-1,0 0,0 0,1 0,-1 1,0-1,0 0,0 1,13-9,1 1,-1 0,1 1,1 1,-1 0,1 1,0 0,0 1,0 0,1 1,-1 1,0 0,1 1,-1 1,0 0,14 3,116-7,-125-3,-1-1,1 0,-1-2,-1 0,0-1,0 0,-1-1,0-1,-1-1,9-10,-6 5,-1-2,-1 0,-1 0,-1-2,-1 0,-1 0,5-12,-13 25,0 0,-1 0,1 0,-2-1,1 1,-1-1,-1 1,0-1,0 0,-1 1,0-1,-1 0,0 1,0-1,-1 0,0 1,-1 0,0-1,-1 1,0 0,0 1,0-1,-1 1,-5-6,8 12,1 1,-1 0,1 0,-1 0,0 0,0 0,1 0,-1 0,0 1,0-1,0 1,0-1,0 1,0 0,0 0,0 0,0 0,0 0,0 0,0 0,0 1,0-1,1 1,-1-1,0 1,0 0,0 0,0-1,1 2,-1-1,0 0,1 0,-1 0,1 1,0-1,-1 1,1-1,0 1,0-1,0 1,-1 1,-37 75,-1 134,37-185,1 0,1 1,2-1,1 0,1 0,4 18,29 123,-21-133,-19-68,1 13</inkml:trace>
  <inkml:trace contextRef="#ctx0" brushRef="#br0" timeOffset="254.238">1578 256,'44'10,"32"2,14 0,-4-2,-7-3,-12-3,-7-2,-11-1,-7-1,-7 0,-4-1,-8 1</inkml:trace>
  <inkml:trace contextRef="#ctx0" brushRef="#br0" timeOffset="885.153">901 87,'-9'9,"-4"9,5 0,10-2,8-4,3-5</inkml:trace>
  <inkml:trace contextRef="#ctx0" brushRef="#br0" timeOffset="2167.337">2482 481,'-8'-3,"0"-1,0 1,0 1,-1 0,1 0,-1 1,1 0,-1 0,1 1,-1 0,0 0,1 1,-1 0,1 1,-1 0,1 0,0 1,0 0,0 0,0 1,0 0,1 0,0 1,0 0,0 0,0 1,1 0,0 0,0 0,1 1,-1 0,2 0,-1 0,1 1,0-1,0 1,1 0,0 0,1 1,-2 7,3 56,1-71,1 1,-1 0,0-1,1 1,0-1,-1 0,1 1,0-1,0 1,0-1,0 0,0 0,0 1,0-1,0 0,0 0,1 0,-1 0,0 0,1-1,-1 1,0 0,1-1,-1 1,1-1,-1 1,1-1,0 0,-1 1,1-1,-1 0,1 0,0 0,-1 0,1-1,-1 1,1 0,-1-1,1 1,-1-1,1 1,0-1,11-5,-1-1,1 1,-1-2,-1 0,1 0,-1-1,-1-1,0 0,0 0,-1-1,0 0,-1 0,0-1,-1 0,0-1,0-1,32-48,-38 61,-1 0,1-1,-1 1,1 0,0-1,0 1,0 0,0 0,0 0,0 0,0-1,0 2,0-1,0 0,1 0,-1 0,0 0,0 1,1-1,-1 1,1-1,-1 1,1-1,-1 1,0 0,1 0,-1 0,1 0,-1 0,1 0,-1 0,1 0,-1 1,1-1,-1 0,1 1,-1-1,0 1,1 0,-1-1,0 1,1 0,-1 0,0 0,0 0,0 0,0 0,0 0,40 69,-34-56,-1-2,0 0,0 0,2-1,-1 0,1-1,1 0,0 0,8 6,-14-13,0-1,0 1,1-1,-1 0,1 0,-1 0,1-1,0 1,-1-1,1 0,0 0,0 0,0-1,0 1,0-1,0 0,0 0,0 0,0-1,0 0,0 1,0-1,-1 0,1-1,0 1,0-1,-1 0,1 0,-1 0,3-2,108-119,-102 109,107-105,-118 118,0-1,0 1,0 0,0 0,0 0,1 0,-1 0,0 1,1-1,-1 0,0 0,1 1,-1-1,1 1,-1 0,1-1,-1 1,1 0,-1 0,1 0,0 0,-1 0,1 0,-1 0,1 0,-1 1,1-1,-1 1,1-1,-1 1,1 0,-1-1,0 1,1 0,-1 0,0 0,0 0,0 0,0 0,0 0,0 0,0 1,0-1,0 0,0 1,0-1,-1 1,1-1,-1 0,1 1,-1-1,0 1,1 0,-1-1,0 1,0-1,0 1,0-1,0 1,-1-1,1 2,-8 44,6-41,0-1,0 0,0 1,1 0,0-1,0 1,0 0,1-1,0 1,0 0,0 0,1-1,0 1,0 0,0-1,1 1,0-1,0 0,0 1,1-1,0 0,0 0,0-1,2 3,-1-6,1 0,-1 0,1 0,0-1,-1 1,1-1,0 0,0-1,-1 1,1-1,-1 0,1 0,-1 0,1-1,-1 1,1-1,-1 0,0-1,0 1,0-1,-1 1,1-1,2-3,-5 5,35-22,-18 9,1 2,0 0,1 1,0 0,1 2,0 1,0 0,11-1,-30 9,1 0,0 0,0 1,-1-1,1 1,0-1,0 1,-1 0,1 0,-1 0,1 0,-1 1,1-1,-1 0,0 1,0 0,0 0,0-1,0 1,0 1,0-1,-1 0,1 0,-1 1,1-1,-1 0,0 1,0-1,0 1,0 0,0-1,-1 1,1 0,-1 0,0-1,0 1,0 0,0 0,0-1,-1 1,1 0,16 54,8-45,-12-12</inkml:trace>
  <inkml:trace contextRef="#ctx0" brushRef="#br0" timeOffset="2550.125">4034 340,'-19'7,"1"0,0 1,0 1,1 1,0 0,1 2,0-1,0 2,2 0,0 1,0 1,1 0,1 0,-10 16,21-27,-1-1,1 1,0 0,0 0,1 0,-1-1,1 1,0 0,-1 0,2 0,-1 0,0 0,1 0,0 0,0-1,0 1,0 0,1-1,-1 1,1-1,0 1,0-1,0 0,1 1,-1-1,1-1,0 1,-1 0,1-1,1 1,-1-1,0 0,0 0,1 0,0 0,5 3,0-1,0 0,0 0,0-1,0 0,1-1,-1 0,1 0,0-1,0 0,0-1,-1 0,9-2,-3-1,0-2,0 0,-1 0,1-2,-1 0,-1 0,1-1,4-4,0 0</inkml:trace>
  <inkml:trace contextRef="#ctx0" brushRef="#br0" timeOffset="2916.547">4204 594,'18'6,"0"-2,0 0,1-1,0-1,-1-1,1-1,0 0,0-1,-1-1,1-1,-1-1,1 0,-1-2,0 0,-1-1,0 0,0-1,4-4,-15 8,0-1,0 0,-1-1,1 1,-1-1,0 0,-1 0,0 0,0-1,0 0,0 1,-1-1,0-1,-1 1,0 0,0-1,0 1,-1-1,0 1,-1-1,0 0,0 1,0-1,-1 0,-1-5,1 11,0 0,-1-1,1 1,0 0,-1 0,1 1,-1-1,0 0,0 0,0 1,1-1,-1 1,-1-1,1 1,0 0,0 0,0 0,-1 0,1 0,0 1,-1-1,1 1,-1-1,1 1,-1 0,1 0,-1 0,1 0,0 1,-1-1,1 1,-1-1,1 1,0 0,-1 0,-1 1,-82 42,75-37,0 2,0-1,1 1,0 1,0 0,1 0,1 1,0 0,0 0,1 1,1 0,0 0,0 1,1 0,1 0,0 0,1 0,1 0,0 1,0 0,1-1,1 1,0 0,1-1,1 1,0-1,1 1,0-1,1 0,1 3,0-8,1-1,-1 1,1-1,0 0,1-1,-1 0,1 0,1 0,-1-1,1 1,0-2,0 1,0-1,1-1,0 0,-1 0,1 0,2-1,165 13,-116-17,-35 2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1 808,'30'-1,"-1"0,1-2,-1-1,1-1,-1-2,-1-1,1-1,-1-1,-1-2,0 0,-1-2,0-1,-1-1,7-7,-1-2,-1-2,-2 0,0-2,-2-2,-1 0,-2-1,-1-2,-2 0,4-9,-16 28,0 0,-1 0,-1-1,0 0,-1 0,-1 0,0-1,-1 1,-1-1,-1 0,0 0,-1 1,-1-1,-1 0,0 0,-1 1,-3-8,5 20,-1 0,0 1,0-1,-1 1,1 0,-1 0,0 0,1 0,-1 1,-1-1,1 1,0-1,-1 1,1 0,-1 0,1 1,-1-1,0 1,0 0,0 0,1 0,-1 0,0 1,0-1,0 1,0 0,-1 0,1 1,1-1,-1 1,0 0,0 0,0 0,0 1,0-1,1 1,-1 0,1 0,-1 0,1 1,0-1,0 1,0-1,0 1,-2 3,-10 11,0 0,1 1,1 1,1 0,1 0,1 1,0 1,1-1,1 2,2-1,0 1,1 0,1 0,1 1,1-1,1 1,1 6,2-4,1-1,1 0,2 0,0 0,1-1,2 0,0 0,1-1,1 0,13 17,-21-32,1-1,0 0,-1 0,2 0,-1-1,1 0,0 0,0 0,0 0,0-1,1 1,0-1,0-1,0 1,1-1,-1 0,1-1,-1 0,2 1,7-5</inkml:trace>
  <inkml:trace contextRef="#ctx0" brushRef="#br0" timeOffset="354.848">1045 384,'19'5,"16"2,7-1,1-1,-2-2,-3 0,-3-7,-3-2,-2 0,-1 0,-1 3,-10 0,-8 7,-6 1</inkml:trace>
  <inkml:trace contextRef="#ctx0" brushRef="#br0" timeOffset="601.878">1017 638,'34'-5,"25"-1,7 0,-2-4,-8 0,-8 2,-7 2,-7 2,-8 2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8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27,'-3'-3,"-1"0,1 0,-1 1,1 0,-1 0,0 0,0 0,0 0,0 1,0 0,0 0,-1 0,1 0,0 1,0 0,-1-1,1 1,0 1,-1-1,1 1,0 0,0 0,0 0,-1 0,1 1,0-1,1 1,-1 0,0 1,1-1,-1 1,1-1,-1 1,1 0,0 1,-9 8,0 0,1 1,1 0,0 1,1 0,1 1,0 0,1 0,0 1,2-1,0 1,0 1,1-1,1 1,1-1,1 1,0 0,1 0,1-1,2 16,-2-26,0 1,0-1,1 0,0 0,0 0,1 0,-1 0,1 0,1-1,-1 1,1-1,0 0,0 0,0-1,1 1,0-1,0 0,0 0,0 0,0-1,1 1,0-2,-1 1,1 0,0-1,1 0,4 1,3 0,-1-1,1 0,-1 0,1-2,0 0,-1 0,1-1,0-1,-1 0,1-1,-1 0,11-5,1-1,0-1,-1-2,0 0,0-2,-2 0,1-2,-2 0,-1-2,0 0,-1-1,0-1,3-8,-18 24,-1-1,1 0,-1-1,-1 1,1 0,-1-1,0 0,0 1,0-1,-1 0,0 0,0 0,-1 0,1 0,-1 0,-1 0,1 0,-1 0,0 0,0 0,-1 0,0 1,0-1,0 0,-1 1,0 0,0-1,0 1,0 0,-1 1,0-1,0 0,0 1,-1 0,0 0,-6-4,0 0,-1 1,0 0,0 1,0 1,-1 0,0 0,0 1,-1 1,1 0,-1 1,1 1,-1 0,0 0,1 2,-10 0,-4 0</inkml:trace>
  <inkml:trace contextRef="#ctx0" brushRef="#br0" timeOffset="369.811">63 224,'122'-37,"-115"34,1-1,0 2,0-1,1 1,-1 0,1 1,-1 0,1 1,-1-1,1 1,-1 1,1 0,-1 0,0 1,1 0,-1 0,0 1,0 0,0 0,-1 1,1 0,-1 0,3 3,3 5,1-1,0-1,0 0,2-1,-1 0,1-1,0-1,0 0,1-2,0 0,11 2,12-13,-23 1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82,'-1'354,"-27"-141,27-175,1-29,1-27,-1 0</inkml:trace>
  <inkml:trace contextRef="#ctx0" brushRef="#br0" timeOffset="451.16">0 111,'28'-17,"0"2,0 2,2 0,-1 2,2 1,-1 2,1 1,8-1,-34 6,1 1,-1-1,1 1,0 0,-1 0,1 0,0 1,-1 0,1 0,0 1,-1-1,1 1,-1 1,1-1,-1 1,1-1,-1 2,0-1,0 1,0-1,0 1,0 1,-1-1,1 1,-1-1,0 1,0 1,0-1,-1 0,1 1,-1 0,0 0,-1 0,1 1,-1 2,0 1,-1-1,0 1,0-1,-1 1,0-1,-1 1,0-1,0 0,-1 1,0-1,0 0,-1 0,0 0,-1 0,0 0,0-1,-2 3,-98 119,-11-51,140-64,3-6,-2-2,0 2,0 1,0 1,-1 2,19 11,106 113,-149-135,-1 0,1 0,0 0,0 0,0 0,-1 0,1 0,0 0,0 0,0-1,1 1,-1 0,0-1,0 1,0-1,0 1,1-1,-1 1,0-1,1 0,-1 0,0 0,0 0,1 0,-1 0,0 0,1 0,-1 0,0 0,0-1,2 0,4-6</inkml:trace>
  <inkml:trace contextRef="#ctx0" brushRef="#br0" timeOffset="1069.509">1100 111,'-23'44,"-1"-2,-3 0,-1-1,-2-2,-1-1,-3-1,0-2,-3-2,-27 20,63-52,0 0,-1 0,1 0,0 0,0 0,0 0,0 1,0-1,0 0,0 1,0-1,0 0,1 1,-1-1,0 1,1-1,-1 1,1-1,0 1,0 0,-1-1,1 1,0 0,0-1,1 1,-1-1,0 1,0 0,1-1,-1 1,1-1,-1 1,1-1,0 1,0-1,-1 0,1 1,0-1,0 0,0 0,1 1,-1-1,0 0,0 0,1 0,-1-1,0 1,1 0,-1 0,1-1,-1 1,1-1,-1 1,1-1,0 0,-1 1,2-1,199 36,-4 7,-197-42,0 0,-1-1,1 1,0-1,0 1,0-1,0 0,0 1,0-1,-1 0,1 0,0 1,0-1,0 0,0 0,0 0,0 0,0 0,0 0,0-1,0 1,0 0,0 0,0-1,0 1,0-1,-1 1,1-1,0 1,0-1,0 1,-1-1,1 0,0 1,-1-1,1 0,0 1,-1-1,1 0,-1 0,1 0,-1 0,0 0,1 0,-1 1,0-1,0 0,1 0,-1 0,0 0,0 0,0 0,0 0,0 0,0 0,-1 0,1 0,0 0,0 0,-1 0,1 0,-77-128,60 89,2 0,2-1,1 0,0-16,-31-85,36 125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2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58 565,'-8'13,"1"0,0 0,0 1,2 0,0 0,0 1,1-1,1 1,0 0,1 0,1 0,1 0,0 0,0 0,4 14,-4-27,1 0,0 0,-1-1,1 1,0 0,0 0,0-1,1 1,-1-1,0 1,1-1,-1 0,0 1,1-1,0 0,-1 0,1 0,0 0,-1 0,1 0,0-1,0 1,0-1,0 1,0-1,0 0,0 1,0-1,-1 0,1 0,0-1,0 1,0 0,0-1,0 1,0-1,0 1,1-2,65-41,-58 32,-1 0,0 0,-1-1,0-1,-1 1,-1-1,0 0,0-1,-1 1,-1-1,-1 0,1-6,-4 15,-1 1,1 0,-1-1,-1 1,1 0,-1 0,1 0,-1 0,0 0,-1 0,1 0,-1 1,1-1,-1 1,0 0,0 0,-1 0,1 0,-1 0,1 1,-1-1,0 1,0 0,0 0,0 1,0-1,-1 1,1 0,0 0,0 0,-1 1,1-1,-1 1,1 0,-1 1,1-1,0 1,-1-1,-1 2,-20-2</inkml:trace>
  <inkml:trace contextRef="#ctx0" brushRef="#br0" timeOffset="535.887">454 1,'-7'25,"1"0,2 1,0 0,2 0,1 21,-1-6,-1 337,3-377,0 0,-1 0,1-1,0 1,0 0,0 0,-1 0,1 0,0 0,0 0,1 0,-1 0,0 0,0 0,0 0,1-1,-1 1,0 0,1 0,-1 0,1 0,-1-1,1 1,-1 0,1 0,-1-1,1 1,0 0,-1-1,1 1,0-1,0 1,0-1,-1 1,1-1,0 1,0-1,0 0,0 0,0 1,0-1,0 0,-1 0,1 0,0 0,0 0,0 0,0 0,0 0,0-1,0 1,0 0,0 0,-1-1,1 1,0-1,0 1,0-1,-1 1,1-1,0 0,132-47,-122 45,-9 1,1 0,1 0,-1 0,0 0,0 1,1-1,-1 1,1 0,-1 0,1 0,0 1,-1-1,1 1,0 0,-1 0,1 0,0 0,0 1,-1-1,1 1,-1 0,1 0,-1 0,1 1,-1-1,0 1,1 0,-1 0,0 0,0 0,0 1,-1-1,1 1,-1 0,1-1,-1 1,0 0,0 1,0-1,-1 1,-1 0,1 0,-1 0,0-1,0 1,0 0,-1 0,0 0,1 0,-1-1,0 1,-1 0,1-1,-1 1,0-1,1 0,-1 1,-1-1,1 0,0 0,-1 0,0 0,0-1,0 1,0-1,0 0,0 0,0 0,-3 1,-106 38,108-40,-73 4,75-5,0 0,-1 0,1 0,0 0,0-1,0 1,0 0,-1-1,1 0,0 1,0-1,0 0,0 0,0 0,1-1,-1 1,0 0,0-1,1 1,-1-1,1 1,-1-1,1 0,0 1,0-1,-1 0,1 0,1 0,-1 0,-1-2,2-14</inkml:trace>
  <inkml:trace contextRef="#ctx0" brushRef="#br0" timeOffset="1051.559">877 594,'24'-9,"-1"0,0-2,-1-1,-1 0,1-2,-2 0,16-15,-31 25,20-15,-12 37,-16 186,9-156,2-5,-2 0,-2 1,-2-1,-1 1,-3-1,-1 1,-3-1,-1 0,-2 0,-5 10,-37 13,49-65,0 0,1 0,-1 0,1 0,-1 0,0 0,0-1,0 1,1 0,-1-1,0 0,0 1,0-1,0 0,0 0,0 0,0 0,0 0,0-1,0 1,1-1,-1 1,0-1,0 1,0-1,1 0,-1 0,0 0,1 0,-1 0,1 0,-1-1,1 1,-1 0,1-1,0 1,0-1,0 0,0 1,0-1,0 0,-8-15</inkml:trace>
  <inkml:trace contextRef="#ctx0" brushRef="#br0" timeOffset="1301.72">1075 114,'4'5,"3"1</inkml:trace>
  <inkml:trace contextRef="#ctx0" brushRef="#br0" timeOffset="6036.543">1329 565,'22'0,"-11"2,0-1,1 0,-1 0,1-2,-1 1,1-2,-1 1,1-2,-1 1,0-1,0-1,-1 0,1-1,-1 0,0 0,0-1,0-1,-1 0,0 0,2-3,-9 9,-1 0,0 0,0 0,0 0,0-1,0 1,0-1,0 1,-1 0,1-1,0 1,-1-1,1 1,-1-1,0 0,1 1,-1-1,0 0,0 1,0-1,0 1,0-1,-1 0,1 1,0-1,-1 1,1-1,-1 0,1 1,-1 0,0-1,0 1,0-1,0 1,0 0,0-1,0 1,0 0,0 0,0 0,-1 0,1 0,0 0,-1 0,1 1,-1-1,1 0,-1 1,1-1,-2 1,-83-11,81 11,-1 0,0 1,1 0,-1 0,1 0,-1 1,1 0,0 0,0 0,0 1,0 0,0 0,0 0,1 0,-1 1,1-1,0 1,0 0,0 1,1-1,0 1,0-1,0 1,0 0,0 0,1 1,0-1,0 0,1 1,0-1,0 1,0-1,0 1,1-1,0 1,0 0,0-1,1 1,0 0,0-1,0 1,1-1,0 0,0 1,0-1,3 4,-1-3,1-1,0 1,0-1,0 0,0-1,1 1,0-1,0 0,0 0,0-1,1 0,0 0,-1 0,1-1,0 0,0-1,0 1,0-1,0 0,1-1,-1 0,0 0,0-1,4 0,98-8,-90 3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5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3160,'526'-29,"-191"18,201-18,-165 11,74 18,-176 2,193-13,-60-24,-114 7,-80 5,74 5,-86-8,-123 25,-88 7,-3 0</inkml:trace>
  <inkml:trace contextRef="#ctx0" brushRef="#br0" timeOffset="30304.081">4572 2793,'0'0</inkml:trace>
  <inkml:trace contextRef="#ctx0" brushRef="#br0" timeOffset="36639.416">4600 2906,'56'-17,"73"4,-129 12,0 0,0 0,0 0,0 0,0 0,0 0,0 0,0 0,-1 1,1-1,0 0,-1 0,1 0,-1 0,1 0,-1 1,1-1,-1 0,1 0,-1 1,0-1,1 0,-1 1,0-1,0 1,0-1,1 1,-1-1,0 1,0 0,0-1,0 1,0 0,0 0,0 0,0-1,0 1,1 0,-1 0,0 0,0 1,0-1,0 0,-4-2,-184-84,-3-4,-54-29,40-18,-94-32,179 102,94 55,1-2,1 0,0-2,1 0,-13-13,-31-43,-49-37,-129-10,97 26,-68-34,161 99,1-3,1-2,-36-30,66 45,-120-85,-32-20,-22 9,-123-96,197 131,-74-43,179 111,1-2,0 0,1-1,0 0,1-2,-5-7,-43-38,50 50</inkml:trace>
  <inkml:trace contextRef="#ctx0" brushRef="#br0" timeOffset="48978.862">1411 394,'-42'83,"36"-74,-91 108,-60 44,125-130,24-19</inkml:trace>
  <inkml:trace contextRef="#ctx0" brushRef="#br0" timeOffset="50196.471">3217 1523,'5'0,"-4"0,-1 5,-6 1,-2 5,-4 0,-5 4,-4 3,-4 4,-2 3,3 2,2-4,4-1,0-4,3 0,4 1,5-2</inkml:trace>
  <inkml:trace contextRef="#ctx0" brushRef="#br0" timeOffset="51701.653">3048 1748,'-5'0,"-1"5,-5 6,-1 7,-2-1,1 3,-3 1,2 4,-1-4,1 0,3-9,9-6,4-4</inkml:trace>
  <inkml:trace contextRef="#ctx0" brushRef="#br0" timeOffset="54734.06">1947 789,'25'-1,"0"-2,0-1,-1 0,1-2,-1-1,0-1,-1-1,0-2,0 0,-1-1,-1-1,4-3,0-2,-1-1,-1-1,-1-1,0-1,-2-1,-1-1,0 0,-2-1,-1-2,-14 23,0-1,0-1,0 1,-1 0,1 0,-2-1,1 1,0 0,-1-1,0 1,0-1,-1 1,1-1,-1 0,0 4,1 0,0 1,-1-1,1 0,-1 0,0 1,1-1,-1 1,0-1,0 0,0 1,0-1,-1 1,1 0,0-1,-1 1,1 0,0 0,-1 0,1 0,-1 0,0 0,1 0,-1 1,0-1,1 0,-1 1,0 0,0-1,0 1,1 0,-1 0,0 0,0 0,0 0,0 0,1 1,-1-1,0 1,0-1,1 1,-3 0,-6 4,1 1,-1-1,1 2,0-1,1 1,-1 0,2 1,-1 0,1 1,0-1,0 1,0 2,2 1,1 0,-1 1,2 0,0 0,0 0,1 1,1-1,0 0,1 1,1-1,0 0,0 1,2-1,2 9,36 114,-43-118</inkml:trace>
  <inkml:trace contextRef="#ctx0" brushRef="#br0" timeOffset="56051.658">2709 789,'77'48,"51"26,69 52,-118-73,-117-141,32 72,2-1,0 0,1 1,1-1,1 0,0 0,1-11,-6 47,-1-1,0-1,-1 1,-2-1,1 0,-2-1,0 0,-4 2,10-10,-47 60,53-68,0 1,0-1,-1 1,1-1,0 1,0-1,0 0,0 1,0-1,-1 0,1 0,0 1,0-1,0 0,0 0,0 0,0 0,0 0,0 0,0 0,0-1,-1 1,1 0,0-1,0 1,0 0,0-1,0 1,-1-1,1 1,0-1,0 1,-1-1,1 0,0 1,-1-1,1 0,-1 1,1-1,0-1,0 1,173-110,-155 99,-4 0</inkml:trace>
  <inkml:trace contextRef="#ctx0" brushRef="#br0" timeOffset="58161.638">2116 366,'0'1,"-1"0,0 0,0-1,0 1,0 0,0 0,0-1,0 1,0-1,0 1,-1-1,1 1,0-1,0 0,0 1,-1-1,1 0,0 0,0 0,-1 0,1 0,0 0,0 0,-1-1,1 1,0 0,0-1,0 1,0-1,-1 1,1-1,0 1,0-1,0 0,0 0,0 1,0-1,1 0,-1 0,0 0,0 0,1 0,-1 0,0-1,0 2,-216-156,98 82,118 72,0 0,1 1,-1-1,1 0,0 0,-1 0,1 1,0-1,0 0,0 0,0 0,0 0,1 1,-1-1,1 0,-1 0,1 0,-1 1,1-1,0 0,0 1,0-1,0 1,0-1,0 1,0-1,1 1,-1 0,0 0,1-1,-1 1,1 0,0 0,-1 1,1-1,0 0,-1 0,1 1,0-1,0 1,-1 0,2-1,8-7,47-53,-58 61,0 0,0 1,0-1,0 1,0-1,0 0,0 1,1-1,-1 0,0 1,0-1,0 0,1 1,-1-1,0 0,1 1,-1-1,0 0,0 0,1 1,-1-1,1 0,-1 0,0 0,1 0,-1 1,0-1,1 0,-1 0,1 0,-1 0,0 0,1 0,-1 0,1 0,-1 0,0 0,1 0,-1 0,1 0,-1-1,0 1,1 0,-1 0,0 0,1 0,-1-1,0 1,1 0,-1 0,0-1,1 1,-1 0,0-1,0 1,1 0,-1-1,0 1,0-1,-7 44,5-34,-19 132,-7 46,28-187,0 0,0-1,-1 1,1 0,0-1,0 1,0 0,0 0,-1-1,1 1,0 0,0 0,-1-1,1 1,0 0,0 0,-1 0,1 0,0 0,0-1,-1 1,1 0,0 0,-1 0,1 0,0 0,-1 0,1 0,0 0,-1 0,1 0,0 0,-1 0,1 0,0 0,0 0,-1 0,1 1,0-1,-1 0,1 0,0 0,0 0,-1 0,1 1,0-1,0 0,-1 0,1 1,0-1,0 0,0 0,0 1,-1-1,1 0,0 1,0-1,0 0,-11-40,8 26,-12-60,13 61,1-1,-2 1,0 0,0 0,-2 0,1 0,-2 1,1-1,-2 1,-6-9,1 8</inkml:trace>
  <inkml:trace contextRef="#ctx0" brushRef="#br0" timeOffset="68636.517">1213 705,'0'0,"1"-1,-1 1,1 0,-1-1,1 1,-1 0,1-1,-1 1,1 0,-1 0,1-1,-1 1,1 0,-1 0,1 0,-1 0,1 0,0 0,-1 0,1 0,-1 0,1 0,-1 0,1 0,0 0,-1 1,1-1,-1 0,1 0,-1 1,1-1,-1 0,1 1,-1-1,1 0,-1 1,0-1,1 1,-1-1,0 0,1 1,-1-1,0 1,1-1,-1 1,0-1,0 1,0 0,0-1,1 1,-1-1,0 1,0-1,0 1,0 0,0-1,0 1,0-1,-1 1,7 40,-6-41,29 259,0-34,-13-44,-5-2,-10-60,-1-115,1 0,-1 0,1 0,0 0,0 0,0 0,1 0,-1-1,1 1,0 0,0-1,0 1,0-1,1 0,0 0,-1 0,1 0,0-1,0 1,1-1,-1 1,0-1,1 0,-1 0,1-1,0 1,0-1,-1 0,1 0,0 0,0 0,0-1,0 1,0-1,0 0,0-1,0 1,3-1,193-4,-57-21,-118 24,0 2,0 1,0 1,0 2,-1 0,7 3,8-1,1-1,0-2,0-1,0-3,6-1,36 0,567 2,-625 0</inkml:trace>
  <inkml:trace contextRef="#ctx0" brushRef="#br0" timeOffset="71349.175">1016 1777,'-343'0,"148"27,150-25,33-2</inkml:trace>
  <inkml:trace contextRef="#ctx0" brushRef="#br0" timeOffset="72184.619">875 733,'-5'5,"-6"1,-6 0,-6-1,-2-2,-3-1,-1-1,-1 0,1-1,0 0,0-1,0 1,0 0,1 0,4-5,7-1</inkml:trace>
  <inkml:trace contextRef="#ctx0" brushRef="#br0" timeOffset="72818.55">564 422,'68'326,"-38"-119,-18-80,-5 1,-8 106,-2-69,4 61,19-91,-29-122,5-19</inkml:trace>
  <inkml:trace contextRef="#ctx0" brushRef="#br0" timeOffset="73168.399">846 1326,'-9'33,"-9"17,-5 4,-4-3,3-4,0-7,0-8,4-7,0-1,-1-1,3 1,0-4,3-1,-1 2,2 2,4 2,-1-4,1-5</inkml:trace>
  <inkml:trace contextRef="#ctx0" brushRef="#br0" timeOffset="73740.336">846 366,'-180'230,"70"-97,99-115,4-1</inkml:trace>
  <inkml:trace contextRef="#ctx0" brushRef="#br0" timeOffset="74536.352">0 761,'4'7,"0"0,0 1,-1-1,0 1,0 0,-1 0,0 0,0 0,-1 1,0-1,-1 0,0 1,0-1,-1 4,2 3,-2 443,6-411,-5-46,1 0,-1-1,0 1,0 0,1-1,-1 1,0 0,1-1,-1 1,1 0,-1-1,1 1,-1-1,1 1,-1-1,1 1,-1-1,1 1,0-1,-1 0,1 1,0-1,-1 0,1 0,0 1,0-1,-1 0,1 0,0 0,0 0,-1 0,1 0,0 0,0 0,-1 0,1 0,0 0,-1-1,1 1,0 0,0-1,-1 1,1 0,0-1,-1 1,1-1,-1 1,1-1,-1 1,1-1,-1 1,1-1,-1 1,1-1,-1 0,0 1,1-1,-1 0,0 1,113-137,-30 56,-83 81,1-1,0 0,0 1,-1-1,1 1,0-1,0 1,0 0,0-1,0 1,0 0,0 0,-1-1,1 1,0 0,0 0,0 0,0 0,0 0,0 1,0-1,0 0,0 0,0 0,0 1,0-1,-1 1,1-1,0 0,0 1,0 0,-1-1,1 1,0-1,0 1,-1 0,1-1,-1 1,1 0,-1 0,1 0,-1 0,1-1,-1 1,0 0,1 0,-1 0,0 0,0 0,0 0,1 0,-1 0,0 0,0 0,-1 0,13 57,1 75,5-67,-10-50</inkml:trace>
  <inkml:trace contextRef="#ctx0" brushRef="#br0" timeOffset="95061.991">3387 2793,'8'84,"-15"-111,8 3,1 0,1 0,1 0,1 0,1 1,1-1,1 2,2-1,0 1,1 1,6-9,-8 13,1 1,0-1,2 2,0 0,0 0,1 1,1 1,1 0,-1 1,2 0,14-7,-26 17,-1 0,1 1,0-1,0 1,0 0,0 0,0 0,0 0,0 1,0 0,0 0,0 0,0 0,0 1,0-1,0 1,0 0,0 0,0 1,0-1,-1 1,1 0,-1 0,1 0,-1 0,1 0,-1 1,0 0,0 0,0 0,-1 0,1 0,-1 0,0 1,0-1,0 1,0-1,0 1,-1 0,1 0,-1 0,0 0,-1 0,1 0,-1 0,1 0,-1 0,-1 4,-15 29,14-35,1 1,-1-1,1 0,-1 1,1-1,0 0,0 1,0 0,0-1,1 1,-1 0,0-1,1 1,0 0,0 0,0-1,0 1,0 0,1 0,-1-1,1 1,-1 0,1-1,2 2,0-1,-1 0,1 1,-1-1,0 1,0 0,0-1,-1 1,0 0,1 0,-1 0,0 0,-1 1,1-1,-1 0,0 0,0 0,0 0,-1 1,1-1,-1 0,0 0,0 0,0 0,-1 0,1 0,-1 0,0-1,0 1,-1-1,1 1,-1-1,1 0,-1 0,0 0,0 0,-1 0,1-1,0 0,-3 2,-9 0,0 0,0-1,0 0,0-1,-1-1,1 0,-1-1,1-1,-1 0,-2-2,10 0,0-1,0 0,0-1,0 0,1 0,0 0,0-1,0 0,1-1,0 1,0-1,1 0,-1-1,2 1,-1-1,1 0,0 0,1-1,-1 1,2-1,-1 0,1 1,0-9,-11-21,-20-29,23 49</inkml:trace>
  <inkml:trace contextRef="#ctx0" brushRef="#br0" timeOffset="96159.151">3781 2568,'-4'0,"-2"-5,-5-2,-5 1,-5 1,-4 1,-1 2,7 1,12 0,8 1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60,'1'-1,"-1"-1,1 1,0-1,-1 0,1 1,-1-1,0 0,1 1,-1-1,0 0,0 0,0 1,0-1,0 0,-1 0,1 1,0-1,-1 0,0 1,1-1,-1 0,0 1,0-1,1 1,-1-1,0 1,-1 0,1-1,0 1,0 0,-1 0,1 0,0-1,-1 2,1-1,-1 0,1 0,-1 0,0 1,1-1,-1 1,0-1,0 1,1 0,-1-1,0 1,1 0,-1 0,0 1,0-1,1 0,-1 0,0 1,0-1,1 1,-1 0,0 0,-20 1,0 1,0 0,0 2,1 1,-1 1,2 0,-1 2,-5 3,26-11,-2-2,0 1,1 1,-1-1,1 0,-1 0,0 1,1-1,-1 0,1 1,-1 0,1-1,-1 1,1 0,0 0,-1 0,1 0,0 0,0 0,0 0,-1 0,1 0,0 1,0-1,1 0,-1 1,0-1,0 1,1-1,-1 1,1-1,-1 1,1-1,0 1,0 0,-1-1,1 1,0-1,0 1,1 0,-1-1,0 1,0-1,1 1,-1 0,1-1,-1 1,1-1,0 0,0 2,76 43,-70-45,-1 1,0 1,1-1,-1 1,0 0,0 0,-1 1,1-1,-1 1,0 1,0-1,0 1,0 0,-1 0,0 0,0 0,0 1,-1 0,0 0,0 0,0 0,-1 0,0 0,0 1,0 0,-4 0,-1 1,1-1,-1 0,-1 1,1-1,-1-1,-1 1,1-1,-1 1,0-1,0 0,-1-1,0 0,0 1,0-2,-1 1,1-1,-1 0,0 0,0-1,-1 0,-5 2,2-1,0 0,0-1,-1 0,1-1,-1 0,0-1,1 0,-1-1,0 0,0-1,-1 0,13 1,1 0,-1 0,1 0,0 1,-1-1,1 0,-1 0,1 0,0 0,-1 0,1 0,-1 0,1 0,0 0,-1 0,1 0,-1-1,1 1,-1 0,1 0,0-1,-1 1,1 0,-1 0,1-1,-1 1,0-1,1 1,-1 0,1-1,-1 1,0-1,1 1,-1-1,0 1,1-1,-1 0,0 1,0-1,0 1,1-1,-1 1,0-1,0 0,0 1,0-1,0 1,0-1,0 0,0 1,0-1,-1 1,1-1,0 0,0 1,0-1,-1 1,1-1,0 1,-1-1,1 1,0-1,-1 1,1-1,-1 1,1-1,18-3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0,'-15'34,"-4"6,6-4,4-8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1 221,'99'-187,"-99"188,0 0,0 0,0 0,1 0,-1 0,0 0,0 0,1 0,-1 0,1 0,-1 0,1 0,0-1,-1 1,1 0,0 0,-1-1,1 1,0 0,0-1,-1 1,1-1,0 1,0-1,0 1,0-1,0 0,0 1,0-1,0 0,0 0,0 0,0 1,0-1,0 0,0 0,0-1,0 1,0 0,0 0,0 0,0-1,0 1,0-1,0 1,0-1,0 1,-1-1,1 1,0-1,0 1,0-1,-1 0,1 0,0 1,-1-1,1 0,-1 0,1 0,-1 0,1 0,-1 0,0 0,1 0,-1 40,-2-34,1-1,1 1,-1 0,1-1,0 1,0-1,0 1,0 0,1-1,0 1,0-1,0 1,0-1,1 1,0-1,0 0,0 0,0 0,1 0,0 0,-1-1,1 1,1-1,0 2,2-5,-1 0,0-1,1 1,-1-1,0 0,1 0,-1-1,0 0,0 0,0 0,0 0,0-1,-1 0,1 0,-1 0,0-1,0 1,0-1,0 0,-1 0,1 0,-1-1,0 1,0-1,0 0,52-88,-44 69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1,'-31'10,"0"1,0 2,1 1,1 1,-26 18,51-32,1 1,0 0,0 0,0 1,0-1,0 1,0-1,1 1,-1 0,1 0,0 0,0 0,0 1,0-1,0 0,1 1,-1 0,1-1,0 1,0 0,1-1,-1 1,1 0,-1 0,1-1,1 1,-1 0,0 0,1 0,0-1,0 1,0 0,0-1,0 1,1-1,0 1,0-1,0 0,0 0,0 0,0 0,1 0,0 0,-1 0,1-1,1 1,3 2,1 0,0-1,0 0,0 0,0-1,1 0,-1-1,1 0,0 0,-1 0,1-1,0-1,0 1,0-1,0-1,0 0,0 0,-1-1,1 0,2-1,8-4</inkml:trace>
  <inkml:trace contextRef="#ctx0" brushRef="#br0" timeOffset="450.139">314 227,'12'3,"1"0,0-1,0-1,1 0,-1 0,0-2,0 0,0 0,0-1,0-1,0 0,0 0,-1-2,0 1,0-2,0 1,0-2,-1 0,0 0,9-8,36-74,-55 87,-1 0,1 0,0-1,-1 1,1 0,-1-1,0 1,0-1,0 1,0 0,0-1,0 1,-1 0,1-1,-1 1,1 0,-1-1,0 1,0 0,0 0,0 0,-1 0,1 0,0 0,-1 0,0 0,1 1,-1-1,0 0,0 1,0 0,0-1,0 1,0 0,0 0,0 0,0 0,-1 1,1-1,0 0,-3 1,-8-1,1 1,-1 1,0 0,0 0,1 2,-1-1,1 2,0 0,0 0,0 1,0 0,1 1,0 1,0 0,0 0,1 1,1 0,-6 6,-57 75,70-85,1 0,0-1,-1 1,1 0,1 0,-1 0,0 0,1 0,0 0,0 0,0 0,1 0,-1 0,1 0,0 0,0-1,0 1,1 0,-1 0,1-1,0 1,0-1,0 1,0-1,1 0,0 0,0 1,6 4,0 1,0-2,1 1,-1-1,2-1,-1 0,1 0,0-1,0 0,0-1,1 0,0-1,-1-1,1 1,3-2,189 3,-131-7,-14-2,-35-2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12,'-55'-12,"-12"30,65-18,1 0,-1 1,1 0,-1-1,1 1,-1 0,1 0,0-1,-1 1,1 0,0 0,0 1,0-1,0 0,0 0,0 1,0-1,0 0,0 1,1-1,-1 1,1-1,-1 1,1-1,-1 1,1-1,0 1,0-1,-1 1,1 0,1-1,-1 1,0-1,0 1,0-1,1 1,-1 0,1-1,-1 0,1 1,0 0,100 87,-99-85,0 0,0 0,0 0,-1 0,0 1,1-1,-2 1,1-1,0 0,-1 1,0 0,0-1,0 1,0-1,-1 0,0 1,0-1,0 1,0-1,-1 0,0 0,0 0,0 0,0 0,0 0,-1 0,0-1,0 1,0-1,0 0,0 0,-1 0,1 0,-1 0,0-1,0 0,0 0,0 0,0 0,0-1,-1 1,1-1,0 0,-2 0,0 1,0 0,0-1,0 1,0-1,0 0,-1-1,1 1,0-1,-1-1,1 1,0-1,0 0,0 0,-1-1,1 0,-5-2,10-3,5 2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62 397,'-14'33,"-6"16,2 5,8-7,11-17,5-17,1-17,0-6</inkml:trace>
  <inkml:trace contextRef="#ctx0" brushRef="#br0" timeOffset="246.042">118 1,'-10'19,"2"7,3-2</inkml:trace>
  <inkml:trace contextRef="#ctx0" brushRef="#br0" timeOffset="704.513">203 594,'133'-238,"-133"237,0-1,0 1,0 0,0-1,0 1,1 0,-1 0,0-1,1 1,-1 0,1 0,0-1,-1 1,1 0,0 0,-1 0,1 0,0 0,0 0,0 0,0 0,0 0,0 1,0-1,1 0,-1 0,0 1,0-1,0 1,1-1,-1 1,0 0,1 0,-1-1,0 1,1 0,-1 0,0 0,1 0,-1 0,0 1,1-1,-1 0,0 1,0-1,1 1,-1-1,0 1,0-1,0 1,0 0,0 0,0 0,0-1,0 1,0 0,0 0,0 0,0 1,0-1,-1 0,1 1,7 70,-9-66,1 1,-1 0,2 0,-1 0,1 0,0 0,1-1,-1 1,1 0,1-1,-1 0,1 1,0-1,2 3,-1-7,0 1,0 0,0-1,0 0,0 0,1 0,-1-1,1 0,-1 1,1-1,0-1,-1 1,1-1,0 0,-1 0,1 0,0-1,-1 1,1-1,0 0,-1-1,1 1,-1-1,0 0,0 0,1 0,-1 0,0-1,-1 0,1 0,0 0,-1 0,0 0,0-1,0 0,0 1,0-1,-1 0,0 0,2-4,50-122,-47 105</inkml:trace>
  <inkml:trace contextRef="#ctx0" brushRef="#br0" timeOffset="1367.277">767 791,'-2'-1,"0"-1,0 1,1-1,-1 0,0 1,1-1,-1 0,1 0,-1 0,1 0,0-1,0 1,0 0,0 0,1-1,-1 1,0 0,1-1,0 1,-1-1,1 1,0-1,0 1,1 0,-1-2,2-19,1 0,1 1,1-1,0 1,2-1,1 2,2-4,4-14,2-1,1 0,2 1,1 1,25-33,-36 59,0 0,1 1,0 0,0 0,2 1,-1 1,1 0,0 1,1 0,0 0,0 2,1-1,0 2,9-3,-23 7,1 1,0-1,0 0,0 1,0-1,0 1,0-1,0 1,0-1,0 1,0 0,0-1,0 1,0 0,0 0,0 0,0 0,0 0,0 0,0 0,0 0,1 1,-1-1,0 0,0 1,0-1,0 0,0 1,-1-1,1 1,0 0,0-1,0 1,0 0,0-1,-1 1,1 0,0 0,-1 0,1 0,-1 0,1-1,-1 1,1 0,-1 0,1 0,-1 1,0-1,0 0,0 0,1 0,-1 0,0 0,0 0,0 0,-1 0,1 0,0 0,0 0,-1 1,-118 188,118-188,-1 0,1 0,0 0,-1 1,1-1,0 0,0 0,1 1,-1-1,0 1,1-1,0 0,-1 1,1-1,0 1,0-1,0 1,1-1,-1 1,1-1,-1 0,1 1,0-1,0 1,0-1,0 0,0 0,0 0,1 0,-1 0,1 0,-1 0,1 0,0 0,0-1,0 1,0-1,0 1,0-1,0 0,0 0,2 1,5 2,73 48,-80-50,-1 0,1 0,0 0,-1 0,1 0,-1 0,1 0,-1 0,0 0,0 1,0-1,0 1,0-1,-1 1,1-1,-1 1,1-1,-1 1,0-1,0 1,0-1,-1 1,1 0,-1-1,1 1,-1-1,0 0,0 1,0-1,0 1,0-1,0 0,-1 0,1 0,-1 0,0 0,-4 4,-1 0,0 0,0-1,-1 0,0-1,0 0,0 0,0-1,-1 1,1-2,-1 1,1-1,-1-1,0 0,0 0,0-1,0 0,0 0,0-1,0 0,0 0,1-1,-1-1,0 1,1-1,0-1,0 0,0 0,0 0,0-1,-3-3,-13-16,1-1,1 0,2-2,0-1,2 0,1-1,1-1,2-1,0 0,-4-22,10 29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1 427,'24'2,"0"-2,0 0,0-2,0-1,0 0,-1-2,1-1,-1-1,-1-1,1 0,-1-2,10-6,-16 5,0-1,-1 0,0-1,0 0,-2-1,0-1,0 0,-2-1,7-11,-14 19,0 0,-1 0,0 0,0 0,-1-1,0 1,0-1,-1 0,-1 0,1 1,-1-1,-1 0,0 0,0 1,-2-9,2 14,1-1,-1 1,0 0,-1-1,1 1,0 0,-1 0,0 0,0 0,0 0,0 0,0 0,-1 1,1-1,-1 1,1-1,-1 1,0 0,0 0,0 1,0-1,0 1,-1-1,1 1,0 0,-1 0,1 0,-1 1,1-1,-1 1,1 0,-1 0,1 0,-1 0,1 1,-1-1,1 1,-1 0,-1 1,-3 0,1 2,0-1,0 1,0 0,1 0,-1 0,1 1,0 0,0 1,1-1,0 1,0 0,0 1,0-1,1 1,0 0,1 0,0 0,0 0,0 0,1 1,0 0,0-1,1 1,0 0,0 0,1-1,0 1,0 0,1 0,0 0,1 0,-1-1,2 1,-1-1,1 1,0-1,0 0,1 0,0 0,0-1,3 3,1 1,0 0,1-1,0 0,0 0,1-1,0-1,1 1,0-2,0 1,0-2,1 1,0-2,0 1,0-2,0 0,1 0,3-1,6 0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8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0 227,'39'0,"21"0,7-5,-5-2,-12 1</inkml:trace>
  <inkml:trace contextRef="#ctx0" brushRef="#br0" timeOffset="-251.812">0 57,'10'0,"12"0,8 0,3 0,1 0,0 0,-2 0,-1 0,-1 0,-1 0,-5 0</inkml:trace>
  <inkml:trace contextRef="#ctx0" brushRef="#br0" timeOffset="1778.6">508 28,'43'0,"29"0,7 0,-6 0,-9 0,-12 0,-9-5,-8-1,-4 0,-4 1,-1 2,-4 1</inkml:trace>
  <inkml:trace contextRef="#ctx0" brushRef="#br0" timeOffset="2451.303">677 114,'29'251,"-30"-219,0-26,1 0,-1 0,1 1,0-1,1 0,-1 0,1 0,0 0,1 0,-1 0,1 0,1 0,-1-1,1 1,1 1,-2-6,1-1,-1 1,0-1,1 0,-1 0,0 0,1 0,-1 0,0-1,1 1,-1-1,0 0,0 1,1-1,-1 0,0 0,0 0,0-1,0 1,0 0,0-1,-1 1,1-1,0 0,-1 1,1-1,-1 0,0 0,1 0,-1 0,7-6,17-16,-16 14,1 0,0 1,0 0,1 1,0 0,0 0,1 1,0 1,0 0,5-1,-13 8,-1 0,0 0,1 0,-1 0,0 1,0-1,0 1,0 0,0 0,-1 0,1 0,-1 1,1-1,-1 1,0-1,1 1,-2 0,1 0,0 0,0 0,-1 0,0 0,0 1,0-1,0 0,0 1,0-1,-1 0,0 1,1-1,-2 1,1 0,4 11,19 39,-10-34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0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0 678,'0'447,"5"-473,0 0,2 0,1 0,1 1,1 0,1 0,1 1,1 1,2 0,0 1,1 1,14-14,-19 19,-1 1,1 0,0 0,1 1,1 0,0 1,1 0,0 2,1-1,0 2,1 0,0 0,0 2,1 0,0 1,2 1,-17 5,1 0,-1 0,1 1,-1-1,0 1,1 0,0 0,-1 0,1 0,-1 0,1 1,-1-1,0 1,1-1,-1 1,1 0,-1 0,0 0,0 0,1 1,-1-1,0 1,0-1,0 1,-1 0,1-1,0 1,-1 0,1 0,-1 0,1 0,-1 1,0-1,0 0,0 1,0-1,0 0,-1 1,1-1,-1 1,0-1,1 1,-1-1,0 1,-1-1,1 1,0-1,-1 1,1-1,-1 1,0 0,-2 7,-1 0,0 0,0 0,-1 0,-1-1,1 0,-2 0,1 0,-1-1,0 0,-1 0,0 0,0-1,-1-1,0 0,0 0,0 0,-1-1,1 0,-1-1,-1 0,1-1,-8 2,-8-2</inkml:trace>
  <inkml:trace contextRef="#ctx0" brushRef="#br0" timeOffset="330.729">931 537,'-20'13,"0"2,0 0,1 0,1 2,1 0,0 2,1 0,1 0,1 1,1 1,-6 13,18-32,0-1,0 0,0 1,1-1,-1 1,0-1,1 1,-1 0,1-1,0 1,0-1,-1 1,1 0,0-1,0 1,1 0,-1-1,0 1,0-1,1 1,-1 0,1-1,-1 1,1-1,0 1,0-1,0 0,-1 1,1-1,0 0,1 1,-1-1,0 0,0 0,0 0,1 0,-1 0,1 0,-1-1,1 1,-1 0,1-1,-1 1,1-1,-1 1,1-1,0 0,-1 0,1 0,0 0,81-15,-70 10,0 0,0-1,-1-1,0 0,-1 0,1-1,-1 0,-1-1,0-1,0 1,0-2,-2 1,1-1,-1-1,-1 1,0-1,-1 0,0-1,0 0,-2 0,1-1,-5 11,0 0,0 0,0-1,0 1,0 0,-1 0,1 0,-1-1,0 1,0 0,0 0,0 0,0 0,-1 1,0-1,1 0,-1 1,0-1,0 1,0-1,-1 1,1 0,-1 0,1 0,-1 0,1 0,-1 1,0-1,0 1,0 0,0 0,0 0,0 0,0 0,0 1,-1-1,1 1,0 0,0 0,0 0,-1 1,1-1,0 1,0-1,0 1,0 0,-3 1,-23 8,3 2</inkml:trace>
  <inkml:trace contextRef="#ctx0" brushRef="#br0" timeOffset="700.314">1496 452,'-43'24,"23"-15,1 1,0 1,1 1,0 0,1 2,1 0,0 1,-8 10,22-24,1 1,0 0,-1 0,1-1,0 1,0 0,0 0,1 0,-1 0,0 1,1-1,-1 0,1 0,0 0,0 0,0 1,0-1,0 0,0 0,1 0,-1 0,1 0,-1 1,1-1,0 0,0 0,0 0,0-1,0 1,0 0,0 0,2 1,9 21,-12-21,0 0,0 1,-1-1,0 0,0 0,0 0,0 0,0 0,0 0,-1-1,1 1,-1 0,0-1,0 1,0-1,0 1,-1-1,1 0,0 0,-1 0,1 0,-1-1,0 1,0-1,0 1,0-1,0 0,0 0,0 0,0-1,0 1,0-1,-2 1,-5 2,-42 10,33-13</inkml:trace>
  <inkml:trace contextRef="#ctx0" brushRef="#br0" timeOffset="954.411">1693 565,'-29'33,"-9"17,6-1,9-13,13-14,8-9</inkml:trace>
  <inkml:trace contextRef="#ctx0" brushRef="#br0" timeOffset="1207.911">1750 85,'0'0</inkml:trace>
  <inkml:trace contextRef="#ctx0" brushRef="#br0" timeOffset="1454.552">2173 1,'-76'437,"38"-242,11-65,26-107,1-24</inkml:trace>
  <inkml:trace contextRef="#ctx0" brushRef="#br0" timeOffset="1632.379">1834 424,'34'5,"25"6,7 1,-2-1,-8 3,-8-2,-7-3,-7-3,-3 3,-3 0,-6-3</inkml:trace>
  <inkml:trace contextRef="#ctx0" brushRef="#br0" timeOffset="1783.935">2568 593,'-10'28,"-3"11</inkml:trace>
  <inkml:trace contextRef="#ctx0" brushRef="#br0" timeOffset="1953.938">2624 198,'0'0</inkml:trace>
  <inkml:trace contextRef="#ctx0" brushRef="#br0" timeOffset="2135.397">2878 565,'-2'6,"-2"0,2 0,-1 0,1 0,0 1,0-1,0 1,1-1,0 1,1-1,-1 1,1 0,1-1,-1 3,2-9,-1 1,0 0,1-1,-1 1,1-1,-1 1,1-1,-1 0,1 0,-1 1,1-1,-1 0,1 0,-1 0,1-1,-1 1,1 0,-1-1,0 1,1-1,-1 1,1-1,-1 1,0-1,1 0,-1 0,0 0,0 0,0 0,1-1,1 1,14-10,-1 1,-1-2,0 0,0-1,-1-1,-1 0,-1-1,0 0,0-1,-2 0,6-11,-14 25,0 0,0 0,-1-1,1 1,-1 0,1-1,-1 1,0-1,0 1,0-1,0 1,0-1,-1 0,1 0,-1 1,0-1,0 0,0 0,0 1,0-1,-1 0,1 0,-1 1,1-1,-1 0,0 1,0-1,-1 1,1-1,0 1,-1-1,1 1,-1 0,0 0,0 0,0 0,0 0,0 0,0 1,0-1,-1 1,1-1,-1 1,1 0,-1 0,1 0,-1 0,0 0,1 1,-1-1,0 1,0 0,-1 0,-6 2,0 0,0 1,0 1,0-1,1 2,-1-1,1 1,0 1,1-1,0 2,-1-1,2 1,-1 0,1 1,-4 5,-6 7</inkml:trace>
  <inkml:trace contextRef="#ctx0" brushRef="#br0" timeOffset="2532.463">3245 706,'111'-171,"-110"169,-1 1,1-1,-1 1,1-1,0 1,0-1,-1 1,1 0,0-1,0 1,0 0,0 0,1-1,-1 1,0 0,0 0,1 0,-1 0,1 1,-1-1,1 0,-1 1,1-1,-1 1,1-1,-1 1,1 0,0-1,-1 1,1 0,0 0,-1 0,1 1,-1-1,1 0,0 0,-1 1,1-1,-1 1,1 0,-1-1,1 1,-1 0,1 0,-1 0,0 0,0 0,1 0,-1 0,0 0,1 2,9 17,-9-15,0 0,0 0,0 0,1-1,0 1,0-1,0 0,0 0,1 0,0 0,-1-1,1 1,1-1,-1 0,0 0,1 0,-1-1,1 0,0 0,0 0,0 0,0-1,3 1,5 0,-1-1,1 0,-1-1,1 0,-1-1,0-1,1 0,-1 0,0-1,0-1,0 0,0-1,-1 0,0 0,0-1,0-1,-1 0,0-1,0 1,-1-2,0 1,0-2,-1 1,0-1,-1 0,5-9,-2-5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2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0 226,'12'0,"0"-1,-1 0,1 0,-1-1,1-1,-1 0,0 0,0-1,0-1,-1 1,1-2,-1 0,-1 0,1 0,-1-2,0 1,0-1,-1 0,0-1,0 1,-1-2,-1 1,1-1,-2 0,1 0,2-8,-8 15,1 1,-1 0,0 0,0-1,-1 1,1 0,0 0,-1 0,1-1,-1 1,0 0,1 0,-1 0,0 0,0 0,-1 0,1 0,0 1,-1-1,1 0,-1 1,1-1,-1 1,0-1,0 1,1 0,-1 0,0 0,0 0,0 0,-1 0,1 0,0 1,0-1,0 1,0 0,-1-1,1 1,0 0,0 0,0 0,-1 1,1-1,0 1,0-1,0 1,0 0,-1-1,1 1,0 0,1 0,-1 1,0-1,0 0,0 1,1-1,-2 2,-8 5,0 0,0 1,1 1,1 0,0 0,0 1,1 0,0 0,1 1,0 0,1 0,0 1,1 0,0 0,1 3,3-12,0-1,1 1,0-1,-1 1,1 0,1-1,-1 1,0-1,1 1,0 0,0-1,0 0,0 1,0-1,1 0,0 1,-1-1,1 0,1 0,-1 0,0-1,1 1,-1 0,1-1,0 0,-1 1,1-1,0 0,1-1,-1 1,0 0,0-1,1 0,0 0,5 3,1-1,0 0,0-1,0 0,0-1,0 0,0-1,0 0,0 0,0-1,8-2,6-3</inkml:trace>
  <inkml:trace contextRef="#ctx0" brushRef="#br0" timeOffset="503.07">339 310,'178'-191,"-177"190,-1 1,1-1,-1 1,1-1,0 1,-1 0,1-1,0 1,0 0,-1-1,1 1,0 0,0 0,-1-1,1 1,0 0,0 0,0 0,-1 0,1 0,0 0,0 1,0-1,-1 0,1 0,0 0,0 1,-1-1,1 0,0 1,-1-1,1 1,0-1,-1 1,1-1,0 1,-1-1,1 1,-1 0,1-1,-1 1,0 0,1-1,-1 1,0 0,1-1,-1 1,0 0,0 0,0 0,1-1,-1 1,0 0,0 0,0 0,0-1,0 1,-1 0,1 0,0-1,0 1,0 0,-1 0,1-1,0 1,-1 0,1 0,-1-1,1 1,-1 0,4 17,-2-13,0-1,0 1,1-1,0 0,0 0,0 1,0-1,1-1,-1 1,1 0,0-1,0 1,1-1,-1 0,1 0,-1 0,1 0,0-1,0 0,0 0,0 0,0 0,1 0,-1-1,1 0,-1 0,1 0,-1 0,1-1,0 0,-1 0,1 0,-1-1,1 1,0-1,-1 0,0 0,1-1,-1 1,0-1,1 0,-1 0,0 0,0-1,-1 0,1 1,0-2,10-11,0 0,-2-1,0 0,-1-1,0 0,-1-1,-2 0,1-1,2-11,-5 13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9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29,'0'366,"-27"-204,36-153,-3-14</inkml:trace>
  <inkml:trace contextRef="#ctx0" brushRef="#br0" timeOffset="293.45">0 340,'43'-5,"20"-6,3-2,-5 2,-8 3,-7 2,-8 3,-10-4,-5 0,-6 1</inkml:trace>
  <inkml:trace contextRef="#ctx0" brushRef="#br0" timeOffset="760.925">537 1,'0'366,"17"-264,-16-99,0-1,0 0,0 0,0 0,0 1,0-1,1 0,-1 0,1-1,-1 1,1 0,0 0,0-1,0 1,0-1,0 0,0 0,0 1,0-1,1-1,-1 1,0 0,1 0,-1-1,0 1,1-1,-1 0,1 0,-1 0,1 0,-1 0,0-1,1 1,-1-1,1 1,-1-1,0 0,0 0,3-1,149-107,-152 108,-1 0,0 0,1 1,-1-1,1 0,-1 1,1-1,-1 1,1-1,0 1,-1 0,1 0,-1 0,1 0,0 0,-1 0,1 0,-1 0,1 1,-1-1,1 1,0-1,-1 1,1-1,-1 1,0 0,1 0,-1 0,0 0,1 0,-1 0,0 0,0 0,0 0,0 1,0-1,0 0,0 1,-1-1,1 1,0-1,-1 1,1-1,-1 1,1-1,-1 1,0-1,0 2,9 43,-3-26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0,'-4'6,"1"0,0 0,0 0,1 0,-1 1,1-1,1 1,-1 0,1-1,0 1,1 0,0 0,0 0,-1 6,-31 263,33-4,10-211,8-91,1-28,-18 45,1 1,0-1,0 1,2 0,-1-1,2 2,-1-1,2 1,0 0,0 0,0 1,2 0,-1 0,1 1,1 0,-1 0,2 1,-1 0,1 1,0 1,0-1,-8 7,-1-1,1 1,0-1,-1 1,1 0,0 0,-1 0,1 0,0 0,-1 1,1-1,-1 1,1 0,-1 0,1 0,-1 0,1 0,-1 0,0 1,1-1,-1 1,0-1,0 1,0 0,-1 0,1 0,0 0,-1 0,1 0,-1 1,0-1,1 0,-1 1,0-1,-1 1,1-1,0 1,-1 0,1-1,-1 1,0-1,0 1,0 0,0-1,0 1,-1 0,0 1,-2 189,3-181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1 395,'10'0,"7"0,6 5,4 1,3 1,-5 2,-1 1,0-2,0-2,2-2,0-6,-3-4</inkml:trace>
  <inkml:trace contextRef="#ctx0" brushRef="#br0" timeOffset="284.474">85 592,'34'0,"16"0,3 0,-1 0,-6 0,-10 0</inkml:trace>
  <inkml:trace contextRef="#ctx0" brushRef="#br0" timeOffset="8362.329">396 791,'12'0,"1"-1,-1 0,0 0,1-1,-1-1,0 0,0 0,0-1,-1-1,0 0,1-1,-2 0,1-1,-1 0,2-1,23-20,-1-1,-2-2,-1-1,-1-1,-2-2,-1 0,-2-2,4-10,-16 21,0-1,-2-1,-1 0,-1 0,-2-1,-1 0,-1 0,-1-2,-3 27,0 1,0-1,-1 1,1-1,-1 1,0-1,0 0,-1 1,1-1,-1 1,1-1,-1 1,0-1,0 1,-1-1,1 1,-1 0,0 0,0 0,0 0,0 0,0 0,0 0,-1 1,0-1,1 1,-1 0,0 0,0 0,0 0,0 0,-1 1,1-1,0 1,-1 0,1 0,-1 0,1 0,-1 1,1 0,-1-1,0 1,-10 5,1-1,0 2,1 0,-1 0,1 1,1 1,-1 0,1 1,0 0,1 0,0 1,1 0,0 1,1 0,0 1,0-1,1 2,1-1,0 1,-2 7,4-9,1 0,0-1,0 1,2 0,-1 0,1 0,1 1,0-1,0 0,1 0,1 0,0 0,0 0,1 0,0-1,1 1,1-1,-1 0,1 0,1 0,0-1,0 0,1 0,0 0,1-1,0 0,0-1,1 0,2 2,118 73,-129-82,1 0,0 0,1 1,-1-1,0 0,0 1,0-1,0 1,0-1,0 1,0-1,0 1,0-1,-1 1,1 0,0 0,0 0,0-1,-1 1,1 0,0 0,-1 0,1 0,-1 0,1 0,-1 0,0 0,1 0,-1 0,0 1,0-1,0 0,0 0,-6 5</inkml:trace>
  <inkml:trace contextRef="#ctx0" brushRef="#br0" timeOffset="8986.157">1215 395,'-2'-2,"1"1,0-1,-1 1,0 0,1-1,-1 1,0 0,1 0,-1 0,0 0,0 0,0 1,0-1,0 1,0-1,0 1,0-1,0 1,0 0,0 0,-1 0,1 0,0 1,0-1,0 1,0-1,0 1,0-1,0 1,1 0,-1 0,0 0,0 0,-70 44,70-44,1 0,0 1,-1-1,1 1,0-1,0 1,0 0,0-1,0 1,0 0,0 0,1 0,-1 0,1 0,-1 0,1 0,0 0,0 0,0 0,0 0,0-1,0 1,0 0,1 0,-1 0,1 0,0 0,-1 0,1 0,0 0,0-1,0 1,0 0,0-1,1 1,-1-1,0 1,1-1,-1 0,1 1,13 11,-11-11,-1-1,0 1,0-1,0 1,0 0,-1 0,1 0,0 1,-1-1,0 0,1 1,-1 0,0 0,0-1,-1 1,1 0,0 1,-1-1,0 0,0 0,0 1,0-1,0 0,-1 1,0-1,1 1,-1-1,0 0,-1 1,1-1,-1 1,1-1,-1 0,0 1,0-1,-1 0,0 3,-5 1,0-1,-1 0,1-1,-1 0,0 0,0-1,0 0,-1 0,0-1,1 0,-1 0,0-1,-3 0,-5 0</inkml:trace>
  <inkml:trace contextRef="#ctx0" brushRef="#br0" timeOffset="9237.692">1440 452,'-10'23,"-2"5,-1-4</inkml:trace>
  <inkml:trace contextRef="#ctx0" brushRef="#br0" timeOffset="9400.384">1496 0,'0'0</inkml:trace>
  <inkml:trace contextRef="#ctx0" brushRef="#br0" timeOffset="9865.023">1638 621,'116'-185,"-92"175,-16 42,-6-19,2 8,-4-14,1-1,0 0,0 0,1 0,0 0,0 0,0 0,1-1,-1 1,1-1,1 0,3 5,-6-9,0 0,0 0,1-1,-1 1,1 0,-1-1,0 1,1-1,-1 0,1 1,-1-1,1 0,0 0,-1 0,1 0,-1 0,1 0,-1 0,1-1,-1 1,1-1,-1 1,0-1,1 1,-1-1,1 0,-1 0,0 1,0-1,1 0,-1 0,0 0,0-1,0 1,0 0,0 0,-1 0,2-2,32-52,33-185,-65 227</inkml:trace>
  <inkml:trace contextRef="#ctx0" brushRef="#br0" timeOffset="17756.616">2203 875,'-28'-54,"21"38,1-1,1 0,0 1,1-2,1 1,1 0,0-1,1 1,1-1,1 1,0-1,3-5,48-203,9 56,-58 164,1 0,-1 1,1-1,0 1,1-1,-1 1,1 0,0 1,0-1,1 1,-1 0,1 1,0-1,0 1,0 0,0 1,1-1,-1 1,1 0,0 1,-1 0,1 0,0 0,0 1,-1 0,1 0,0 1,3 0,-7-1,1 1,0-1,-1 1,1 0,-1 0,1 1,-1-1,1 1,-1-1,0 1,0 0,0 0,0 0,0 1,0-1,-1 1,1-1,-1 1,0 0,1 0,-1 0,-1 1,1-1,0 0,-1 1,0-1,1 0,-1 1,-1 0,1-1,-1 1,1 0,-1-1,0 1,0 0,0-1,-1 1,0 3,-3 2,0 1,-1-1,0 0,0 0,-1-1,0 1,0-1,-1-1,0 1,0-1,-1 0,0-1,0 0,-1 0,0-1,1 0,-2 0,1-1,-1-1,1 1,-1-1,0-1,-9 2,19-5,1 0,0 1,0-1,0 1,-1-1,1 0,0 0,-1 1,1-1,0 0,-1 0,1 0,-1 0,0 1,1-1,-1 0,0 0,1 0,-1 0,0 0,0 0,0 0,0 0,0 0,0 0,0 0,0 0,0 0,0 0,-1 0,1 0,0 0,-1 0,1 0,-1 0,1 0,-1 0,1 1,-1-1,1 0,-1 0,0 1,0-1,1 0,-1 1,0-1,0 1,0-1,0 1,0-1,1 1,-1 0,0-1,0 1,0 0,0 0,0 0,0-1,0 1,0 0,0 0,0 1,0-1,0 0,0 0,0 0,0 1,0-1,4-2,0 1,0 0,1-1,-1 1,1 0,-1 1,0-1,1 1,-1-1,1 1,0 0,-1 0,1 1,-1-1,1 1,-1 0,0 0,1 0,-1 0,0 0,1 1,-1-1,0 1,0 0,0 0,-1 0,1 1,0-1,-1 0,1 1,-1 0,0 0,1 2,1-1,-1 1,0 0,0 0,0 0,-1 1,0-1,0 1,0-1,0 1,-1 0,0-1,-1 1,1 0,-1 0,0 0,0 0,-1-1,0 1,0 0,-1 2,-3 1,-1 0,0-1,0 0,-1 0,0-1,0 0,-1 0,0 0,-1-1,1 0,-1-1,0 0,0-1,-1 1,1-2,-1 1,0-1,0-1,-9 2,11-3,0-1,0 1,0-1,-1-1,1 1,0-1,0-1,0 1,1-1,-1-1,0 0,1 0,0 0,-1-1,1 0,0 0,1-1,-1 0,1 0,0 0,0-1,1 0,0 0,0-1,0 1,1-1,0 0,0 0,-2-6,-25-55,23 50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0 338,'267'-1,"-26"-26,-137 27,-103 0,-12 0</inkml:trace>
  <inkml:trace contextRef="#ctx0" brushRef="#br0" timeOffset="253.939">57 508,'38'-5,"32"-1,9-5,-4 0,-10 1,-12 3,-9 2,-8 2,-5 2,-3 1,-2 0,0 1,-4-1</inkml:trace>
  <inkml:trace contextRef="#ctx0" brushRef="#br0" timeOffset="769.251">226 0,'42'11,"-1"2,-1 2,-1 2,0 1,-1 2,-1 2,30 22,72 59,-5-9,-133-94,-1 1,1-1,0 1,-1-1,1 1,0 0,-1-1,1 1,-1 0,1 0,-1-1,1 1,-1 0,1 0,-1 0,0 0,1-1,-1 1,0 0,0 0,0 0,0 0,0 0,0 0,0 0,0 0,0 0,0 0,0-1,-1 1,1 0,0 0,-1 0,1 0,-1 0,1-1,-1 1,1 0,-1 0,1-1,-1 1,0 0,1-1,-1 1,0-1,0 1,1-1,-1 1,0-1,0 0,0 1,-54 17,42-15,-32 12,0 1,0 3,2 2,0 1,2 2,0 2,2 2,-12 12,22-5,20-18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1,'-9'13,"1"0,0 1,1 0,1 0,0 0,1 1,1 0,0 0,1 0,1 1,0-1,1 1,0-1,2 1,0-1,0 1,2 3,-1 32,-1 420,-1-465,-1 0,2 0,-1 0,0 0,1 0,0 0,1 0,-1 0,1 0,0-1,1 1,-1-1,1 1,3 3,-6-9,1 1,0 0,0-1,0 1,0-1,0 1,0-1,0 0,0 1,0-1,0 0,0 0,0 1,0-1,0 0,0 0,0 0,0 0,0 0,0-1,0 1,0 0,0 0,0-1,0 1,0-1,0 1,0 0,0-1,0 0,-1 1,1-1,0 0,0 1,-1-1,1 0,0 0,-1 0,1 1,-1-1,1 0,0-1,27-42,-26 40,15-28,-8 13,1 0,1 0,0 1,2 1,0 0,1 0,0 1,9-6,86-78,-108 98,0 1,0 0,0 0,1 0,-1 1,0-1,0 0,1 0,-1 1,1-1,-1 1,0-1,1 1,-1 0,1-1,-1 1,1 0,-1 0,1 0,-1 0,1 0,-1 0,1 1,-1-1,1 0,-1 1,1-1,-1 1,1 0,-1-1,0 1,0 0,1 0,-1 0,0 0,0 0,0 0,0 0,0 0,0 0,0 1,0-1,0 0,-1 1,1-1,0 1,21 72,-8 97,-8-153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30 537,'23'5,"24"1,7 0,0-1,-4-2,-7-1,-5-1,-5 0,-2-1,-12 0,-9-1</inkml:trace>
  <inkml:trace contextRef="#ctx0" brushRef="#br0" timeOffset="213.601">1 820,'43'-5,"29"-2,7 1,-6 1,-9 1,-12 2,-9 1,-13 0</inkml:trace>
  <inkml:trace contextRef="#ctx0" brushRef="#br0" timeOffset="3346.959">848 113,'-6'22,"-10"39,3 0,3 0,2 1,2 7,7 243,-26-167,6-112,21-62,2 8</inkml:trace>
  <inkml:trace contextRef="#ctx0" brushRef="#br0" timeOffset="3801.59">735 142,'28'-8,"1"1,-1 1,2 1,-1 2,0 1,1 1,-1 1,1 2,-1 1,5 2,-29-4,0 0,0 0,-1 0,1 1,0-1,-1 1,1 0,-1 1,0-1,1 1,-1 0,0 0,-1 0,1 0,-1 1,1-1,-1 1,0 0,0 0,-1 0,1 0,-1 1,0-1,0 1,0-1,-1 1,1 0,-1 0,0 0,-1-1,1 1,-1 0,0 0,0 0,-1 0,0 2,-6 12,-1 0,-2-1,1 0,-2-1,0 0,-2 0,1-2,-2 1,0-1,-1-1,0-1,-1 0,-1-1,0-1,-5 2,-75 63,95-74,0 0,0 0,0 0,0 1,0-1,1 0,-1 1,1-1,0 1,0-1,-1 1,2-1,-1 1,0 0,0 0,1-1,0 1,-1 0,1 0,0 0,0-1,1 1,-1 0,1 0,-1 0,1-1,0 1,0 0,0-1,0 1,1-1,-1 1,1-1,-1 0,1 1,73 75,-68-73,229 149,-152-108,-78-40</inkml:trace>
  <inkml:trace contextRef="#ctx0" brushRef="#br0" timeOffset="4797.994">1610 311,'-102'191,"-30"5,130-194,1 1,0-1,0 0,1 0,-1 1,0-1,1 1,-1-1,1 0,0 1,0-1,0 1,0-1,0 1,1-1,-1 1,1-1,-1 0,1 1,0-1,0 0,0 1,0-1,1 0,-1 0,0 0,1 0,-1 0,1-1,0 1,0 0,0-1,0 1,0-1,0 1,0-1,0 0,0 0,1 0,-1 0,0-1,1 1,-1-1,2 1,36 10,0-2,1-2,0-1,0-3,1-1,20-2,45 10,-107-9,1-1,-1 0,1 0,0 0,-1 0,1 0,0-1,-1 1,1 0,-1 0,1 0,0 0,-1-1,1 1,-1 0,1-1,-1 1,1 0,-1-1,1 1,-1-1,1 1,-1-1,1 1,-1-1,0 1,1-1,-1 1,0-1,0 1,1-1,-1 0,0 1,0-1,0 1,0-1,0 0,1 1,-1-1,0 0,-1 1,1-1,0 1,0-1,0 0,0 1,0-1,-1 1,1-1,0 0,0 1,-1-1,1 1,-1-1,1 1,-21-35,19 32,-175-202,156 165,1 0,3-2,1 0,2-1,0-5,11 25,3 5</inkml:trace>
  <inkml:trace contextRef="#ctx0" brushRef="#br0" timeOffset="5298.436">2231 198,'-8'1,"0"1,0 1,0-1,0 1,0 1,0 0,1 0,0 0,0 1,0 0,0 0,1 0,0 1,0 0,0 1,1-1,-2 5,-6 6,1 1,1 1,0 0,2 0,0 1,1 0,2 0,0 1,0 0,2 0,1 0,1 0,0 1,2 12,1-24,0-1,1 0,0 0,1 0,0 0,0 0,1 0,0-1,1 0,-1 0,1 0,1 0,0-1,0 0,0 0,1 0,0-1,0 0,1 0,0-1,0 0,0-1,0 1,1-2,0 1,0-1,0 0,0-1,0 0,0-1,1 0,-1 0,0-1,1 0,-1 0,1-1,3-1,6-3,-1 0,1-1,-1-1,-1-1,1-1,-1 0,-1-1,0-1,0 0,-1-1,0-1,-1 0,-1-1,0-1,1-3,-7 12,0-1,-1-1,1 1,-2-1,1 0,-1 0,-1-1,1 1,-1-1,-1 0,0 0,0 0,-1-1,0 1,0-1,-1 1,0-1,-1 0,0 1,-1-1,0 0,0 1,-1-1,-3-8,1 9,0 1,-1-1,0 1,0 0,-1 1,0-1,0 1,-1 0,0 1,0 0,-1 0,1 0,-1 1,0 0,-1 0,1 1,-1 0,0 1,0 0,0 0,-1 1,1 0,0 1,-1 0,1 0,-6 1,1 2,0 0,1 1,-1 0,0 1,1 1,0 0,0 1,0 0,-4 4,-10 4</inkml:trace>
  <inkml:trace contextRef="#ctx0" brushRef="#br0" timeOffset="8753.116">2005 593,'59'-59,"-52"54,0-1,0 1,0 1,1-1,0 1,0 1,0-1,0 1,0 1,1-1,-1 2,1-1,-1 1,1 0,0 1,-1 0,1 0,0 1,0 0,-1 1,1 0,-1 0,0 1,4 1,47 33,44 16,-83-49</inkml:trace>
  <inkml:trace contextRef="#ctx0" brushRef="#br0" timeOffset="10368.974">3190 311,'-33'2,"-1"2,1 1,0 2,1 1,-28 12,57-20,1 1,-1 0,0 1,1-1,-1 0,1 1,0-1,-1 1,1 0,0 0,0 0,0 0,0 0,0 0,1 0,-1 1,0-1,1 1,0-1,0 1,0 0,0-1,0 1,0 0,1 0,-1 0,1-1,0 1,0 0,0 0,0 0,1 0,-1-1,1 1,-1 0,1 0,0 0,0-1,0 1,1-1,-1 1,0-1,1 1,0-1,0 0,-1 0,2 0,127 138,-127-138,0 1,-1 0,1 1,-1-1,0 0,0 1,0-1,0 1,-1 0,0-1,1 1,-1 0,-1 0,1 0,0 0,-1 0,0 0,0 0,0 0,-1 0,1 0,-1 0,0-1,0 1,0 0,0 0,-1 0,0-1,0 1,0-1,0 0,0 1,0-1,-1 0,0 0,-8 5,0-1,0 0,0 0,-1-1,0-1,0 0,-1-1,1 0,-1-1,0 0,0-1,0-1,0 0,0 0,0-2,0 1,0-2,-11-2,22 5,1-1,-1 0,0 0,0 0,1 0,-1 0,0-1,1 1,-1 0,0-1,1 0,-1 1,1-1,-1 0,1 1,-1-1,1 0,-1 0,1 0,0-1,0 1,-1 0,1 0,0-1,0 1,0 0,1-1,-1 1,0-1,0 1,1-1,-1 0,1 1,-1-1,1 0,0 1,0-1,-1 0,1 1,0-1,1 0,-1 1,0-1,0 0,1 1,-1-1,1 0,0 1,-1-1,1 1,0-1,0 0,9-10</inkml:trace>
  <inkml:trace contextRef="#ctx0" brushRef="#br0" timeOffset="10619.547">3473 537,'-15'33,"-4"12</inkml:trace>
  <inkml:trace contextRef="#ctx0" brushRef="#br0" timeOffset="10801.209">3360 0,'9'10,"4"3</inkml:trace>
  <inkml:trace contextRef="#ctx0" brushRef="#br0" timeOffset="11301.78">3699 706,'32'-103,"-29"94,1-7,0 1,1 1,1-1,0 1,1 0,1 0,0 1,1 0,0 0,1 1,0 0,4-2,-14 13,1 0,0 0,0 0,0 0,0 1,0-1,0 0,0 0,1 1,-1-1,0 1,0-1,0 1,1-1,-1 1,0 0,1 0,-1 0,0 0,1 0,-1 0,0 0,0 0,1 0,-1 0,0 1,1-1,-1 0,0 1,0-1,0 1,1 0,-1-1,0 1,0 0,0 0,0 0,0 0,0 0,-1 0,1 0,0 0,0 0,-1 0,1 0,16 63,-14-45,37 79,-39-96,0 0,0 0,0 0,1 0,-1 0,1 0,0 0,-1-1,1 1,0-1,0 1,0-1,0 1,0-1,0 0,1 0,-1 0,0 0,1-1,-1 1,0-1,1 1,-1-1,1 0,-1 0,1 0,-1 0,0 0,1-1,-1 1,1-1,-1 1,0-1,1 0,-1 0,0 0,0 0,0 0,0-1,1 0,9-9,-1 0,0 0,-1-2,0 1,-1-1,-1 0,0-1,-1 0,5-12,-11 24,6-11,0 0,-1 0,-1-1,0 0,0 0,-2 0,0-1,0 1,-1-1,-1 0,-1 1,0-12,-17 14,5 17</inkml:trace>
  <inkml:trace contextRef="#ctx0" brushRef="#br0" timeOffset="11999.535">4574 820,'-1'0,"1"1,0 0,0 0,0 0,-1 0,1 0,0 0,-1 0,1 0,-1-1,1 1,-1 0,1 0,-1 0,0-1,1 1,-1 0,0-1,0 1,1-1,-1 1,0-1,0 1,0-1,0 0,1 1,-1-1,0 0,0 1,0-1,0 0,0 0,0 0,0 0,0 0,0 0,0 0,0-1,0 1,0 0,0 0,0-1,1 1,-1 0,0-1,0 1,0-1,-19-42,16 6,2 0,1 0,2 0,1 0,2 0,5-19,-3 31,1 0,1 1,1 0,1 0,1 1,1 0,1 1,1 0,1 1,1 1,1 0,0 1,1 1,2 1,-1 0,11-5,-27 20,0-1,0 0,1 1,-1 0,0-1,1 1,0 1,-1-1,1 0,0 1,0 0,0 0,0 0,0 1,0-1,0 1,0 0,0 0,0 0,0 0,0 1,0 0,0 0,4 1,-7 2,0 0,0-1,-1 1,1 0,-1 0,0 0,0 0,-1 0,1 0,-1-1,1 1,-1 0,-1 0,1-1,0 1,-1 0,0-1,0 0,0 1,0-1,0 0,-1 1,-2 4,-75 129,78-133,1 0,-1 0,1 1,0-1,1 0,-1 0,1 0,0 1,0-1,0 0,0 0,1 0,0 1,0-1,0 0,0 0,1 0,-1 0,1 0,0-1,0 1,1 0,-1-1,1 0,0 1,-1-1,1 0,1-1,-1 1,0 0,1-1,-1 0,1 0,0 0,0 0,0 0,0-1,0 1,2 0,-1 0,0 1,0 0,0 0,0 0,-1 1,1-1,-1 1,0 0,0 0,0 1,-1-1,1 1,-1 0,0 0,-1 0,1 0,-1 1,0-1,0 0,-1 1,1 0,-1-1,0 1,-1 0,0 0,0-1,0 1,0 0,-1 0,-1 4,-2-3,0-1,0 1,-1-1,0 0,0-1,0 1,-1-1,1 0,-1-1,-1 1,1-1,-1 0,1-1,-1 1,0-1,0-1,-1 1,1-1,0-1,-1 1,1-1,-1-1,1 1,-1-1,0-1,1 1,-1-1,1 0,-1-1,1 0,0 0,-1-1,1 1,0-2,1 1,-1-1,-3-2,-34-17,1-1,1-2,1-2,-15-15,42 31,0 0,1 0,1-1,0-1,1 0,0-1,1 0,1 0,0-1,-3-10,7 2,6 6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1:2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1,'14'4,"20"2,8 0,2-1,-1-1,-4-2,-3-1,-4-1,-2 0,-10 0,-10 0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1:22.9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49 480,'-2'2,"0"-1,0 0,0 1,0-1,0 1,1 0,-1 0,1 0,-1 0,1 0,0 0,0 0,0 0,0 0,0 0,0 1,1-1,-1 0,1 1,-1-1,1 2,-3 8,-2 0,2 1,0 0,0 1,1-1,1 0,0 1,1-1,0 1,1-1,1 1,2 9,2 13,-7-27,1 0,0 0,1 1,0-1,1 0,-1 0,2 0,-1 0,1 0,1-1,0 1,0-1,0 0,1 0,1 0,-1-1,1 0,0 0,1 0,-1-1,1 0,1 0,-1 0,1-1,0-1,4 3,-3-7,0-1,-1 0,1-1,0 0,-1 0,0-1,1 0,-1 0,-1-1,1 0,0 0,-1-1,0 0,0-1,0 1,-1-1,0 0,0-1,0 0,-1 0,0 0,3-6,143-202,-151 215,0 1,0-1,0 0,1 1,-1-1,0 1,0-1,1 0,-1 1,0-1,1 0,-1 1,0-1,1 0,-1 0,0 1,1-1,-1 0,0 0,1 0,-1 1,1-1,-1 0,1 0,-1 0,0 0,1 0,-1 0,1 0,-1 0,1 0,-1 0,1 0,-1 0,0 0,1 0,-1-1,1 1,-1 0,0 0,1 0,-1-1,1 1,-1 0,0 0,1-1,-1 1,0 0,1-1,-1 1,0 0,0-1,1 1,-1-1,0 1,0 0,0-1,0 1,1-1,-1 1,0 0,0-1,0 1,0-1,0 1,0-1,0 1,0-1,2 39,-2-33,0 10,1-1,1 0,0 0,1 0,0 0,1 0,1 0,0-1,1 0,1 0,0 0,0-1,7 7,-10-13,0 0,1-1,0 1,0-1,1-1,-1 1,1-1,0 0,0 0,0 0,1-1,-1 0,1 0,0-1,0 0,0 0,0-1,0 1,0-2,0 1,0-1,1 0,-1 0,0-1,0 0,0 0,0-1,0 0,3-2,0 0,0-1,-1 0,1-1,-1 0,-1 0,1-1,-1 0,0-1,-1 0,0 0,0 0,-1-1,0 0,2-4,66-150,-70 155,-1 0,0 0,-1-1,0 1,0-1,-1 1,0-1,0 0,-1 0,0 1,-1-1,0 0,0 1,-1-1,0-1,-5-2</inkml:trace>
  <inkml:trace contextRef="#ctx0" brushRef="#br0" timeOffset="1">1263 226,'-15'49,"2"0,2 1,3 0,2 1,2-1,2 34,-7 73,-12-51,13-88</inkml:trace>
  <inkml:trace contextRef="#ctx0" brushRef="#br0" timeOffset="2">1093 170,'39'-5,"0"2,0 2,0 1,0 2,0 2,0 2,16 5,-48-10,-1 0,1 1,-1 0,1 0,-1 0,0 1,0 0,0 0,-1 1,1 0,-1 0,0 0,0 1,0-1,0 1,-1 0,0 0,0 1,0-1,-1 1,0 0,0 0,0 0,-1 1,0-1,0 0,0 1,-1 0,0-1,0 1,-1-1,0 1,0 0,-1 0,0-1,0 4,-5 3,-1 0,1-1,-2 0,0 0,0-1,-1 0,-1 0,0-1,0 0,-1-1,0 0,0-1,-1 0,0-1,-1 0,0-1,0 0,0-1,0-1,-1 0,0-1,-13 2,28-4,-1-1,1 0,0 1,0 0,0-1,-1 1,1 0,0-1,-1 1,1 0,0-1,-1 1,1 0,-1 0,1 0,-1 0,0 0,1 0,-1 0,0-1,0 1,1 0,-1 0,0 0,0 0,0 0,0 0,0 0,0 0,-1 0,1 0,0 0,0 0,-1 0,1 0,-1 0,1 0,-1-1,1 1,-1 0,1 0,-1 0,0-1,1 1,-1 0,0-1,0 1,1-1,-1 1,0-1,0 1,0-1,0 1,0-1,0 0,1 0,-1 1,0-1,0 0,0 0,0 0,0 0,0 0,0 0,0 0,0 0,0-1,-1 1,158 97,4 51,-158-144,-4-3</inkml:trace>
  <inkml:trace contextRef="#ctx0" brushRef="#br0" timeOffset="3">2110 453,'-13'-3,"1"1,0 0,0 1,-1 1,1 0,-1 1,1 0,0 1,0 0,0 1,0 0,0 1,0 0,1 1,-7 4,16-9,0 1,0-1,0 1,0 0,-1-1,1 1,0 0,1 0,-1 0,0 1,0-1,0 0,1 1,-1-1,1 1,-1 0,1 0,-1-1,1 1,0 0,0 0,0 0,0 0,0 0,1 0,-1 0,1 1,-1-1,1 0,0 0,-1 0,1 1,0-1,1 0,-1 0,0 0,1 1,-1-1,1 0,0 0,-1 0,1 0,0 0,0 0,1 0,-1 0,0-1,1 1,-1 0,1-1,-1 1,2 0,157 57,-159-59,0 1,1-1,-1 1,0-1,0 1,1-1,-1 1,0 0,0-1,0 1,0 0,0 0,0 0,0 0,0 0,0 0,0 0,0 0,-1 0,1 0,0 1,-1-1,1 0,-1 0,1 1,-1-1,0 0,1 1,-1-1,0 0,0 1,0-1,0 1,0-1,-1 0,1 1,0-1,0 0,-1 1,1-1,-1 0,0 0,1 1,-1-1,0 0,1 0,-1 0,0 0,0 0,0 0,0 0,-59 44,-98 10,95-47,64-18,9 4</inkml:trace>
  <inkml:trace contextRef="#ctx0" brushRef="#br0" timeOffset="4">2278 622,'-14'19,"0"7,2-7,8-11,5-11,2-10,1-4</inkml:trace>
  <inkml:trace contextRef="#ctx0" brushRef="#br0" timeOffset="5">2250 86,'0'0</inkml:trace>
  <inkml:trace contextRef="#ctx0" brushRef="#br0" timeOffset="6">2504 650,'2'-5,"0"-3,0-1,0 1,1 1,1-1,-1 0,1 1,0-1,1 1,-1 1,2-1,-1 0,1 1,0 0,3-2,-7 8,0 0,0 0,0 0,0 0,0 0,0 1,0-1,0 1,0-1,0 1,0 0,-1-1,1 1,0 0,0 0,-1 1,1-1,0 0,-1 1,1-1,-1 0,0 1,1 0,-1-1,0 1,0 0,0 0,0-1,0 1,-1 0,1 0,0 0,-1 0,0 0,1 0,-1 0,0 0,0 0,0 0,0 0,0 0,-1 0,1 0,3 12,-3-11,1 0,-1 0,1 0,0 0,0 0,0 0,0 0,0 0,0-1,1 1,-1 0,1-1,0 1,0-1,0 0,0 0,0 1,0-1,1-1,-1 1,1 0,-1-1,1 1,0-1,0 0,-1 0,1 0,0 0,0 0,0 0,0-1,0 0,0 0,0 0,0 0,0 0,0 0,0-1,0 1,0-1,0 0,0 0,0 0,0 0,-1-1,1 1,1-1,4-6,0 1,-1-1,0-1,0 1,-1-1,0 0,-1 0,0-1,0 0,-1 0,0 0,-1 0,0-1,-1 1,0-1,0 0,-1 0,-1 0,1 1,-2-1,0 0,0-1,0 0</inkml:trace>
  <inkml:trace contextRef="#ctx0" brushRef="#br0" timeOffset="7">3125 791,'-5'-16,"1"1,1-1,0 0,1 0,1 0,0 0,1 0,1 0,1 0,0 0,1 0,1 0,1-4,3-3,0 1,2 0,0 1,1 0,1 1,1 0,1 1,1 0,1 1,0 1,1 1,1 0,0 1,1 1,1 0,0 2,14-6,-33 16,1 0,-1 0,1 0,-1 1,1-1,-1 1,1-1,0 1,0 0,0 0,0 0,0 0,0 0,0 0,0 0,1 1,-1-1,0 1,0 0,0-1,1 1,-1 0,0 0,0 1,1-1,-1 0,0 1,0-1,1 1,-1 0,0 0,0 0,0 0,0 0,0 0,-1 0,1 1,0-1,0 1,-1-1,1 1,-1 0,1-1,-1 1,0 0,0 0,0 0,0 0,0 0,1 2,-3 4,0 0,0-1,-1 1,0 0,0-1,-1 0,1 0,-2 0,1 0,-1 0,0 0,0-1,-1 0,0 0,0 0,-3 2,-37 57,45-63,0 0,0 1,0-1,0 0,0 0,0 0,1 0,-1 0,1 0,-1 0,1 0,0 0,0 0,0 0,0 0,0 0,0 0,0-1,1 1,-1 0,0-1,1 1,0-1,-1 0,1 1,0-1,0 0,0 0,0 0,-1 0,1-1,0 1,1 0,-1-1,0 0,0 1,0-1,0 0,0 0,0 0,0 0,2-1,37 17,-39-14,0 0,0 0,0 0,0 0,0 0,-1 0,1 1,-1-1,0 1,0-1,0 1,0-1,0 1,0-1,0 1,-1 0,0-1,1 1,-1 0,0 0,0-1,-1 1,1 0,0-1,-1 1,0 0,0-1,0 1,0-1,0 1,0-1,0 1,-1-1,1 0,-1 0,0 0,0 1,0-2,0 1,0 0,0 0,0-1,0 1,-1-1,1 0,-1 0,1 1,-1-2,1 1,-1 0,-1 0,-13 2,-1-1,1 0,0-1,-1-1,1-1,-1 0,1-2,0 1,0-2,0-1,0 0,1-1,-1 0,2-2,-1 0,-13-9,-94-41,99 47</inkml:trace>
  <inkml:trace contextRef="#ctx0" brushRef="#br0" timeOffset="8">3605 86,'29'23,"-1"1,-1 2,-2 1,0 1,-2 1,-1 1,-1 1,-2 1,6 16,-22-39,0 0,0 0,-2 0,1 0,-1 0,0 1,-1-1,0 1,-1-1,0 0,0 1,-1-1,0 0,0 0,-1 0,-1 0,1-1,-1 1,-1-1,0 0,0 0,0 0,-1-1,0 0,-1 0,1 0,-1-1,-1 0,1-1,-4 2,-31 24,-2-3,0-2,-2-2,-1-1,-12 1,25-11</inkml:trace>
  <inkml:trace contextRef="#ctx0" brushRef="#br0" timeOffset="9">1799 0,'-27'46,"2"2,3 0,1 1,3 1,1 1,3 1,-6 47,15-72,2 0,0 0,2 1,1-1,1 0,2 0,0 0,2 0,1 0,1-1,1 0,1 0,2-1,5 10,-10-27,-1 0,2 0,-1 0,1-1,0 0,0 0,1-1,0 0,0 0,1-1,-1 0,1 0,0-1,1 0,-1-1,1 0,-1 0,11 0,5 1</inkml:trace>
  <inkml:trace contextRef="#ctx0" brushRef="#br0" timeOffset="10">4367 199,'-77'88,"-3"-4,-4-3,-43 28,125-108,1-1,0 0,-1 1,1-1,-1 1,1-1,0 1,0-1,-1 1,1 0,0 0,0 0,0-1,0 1,0 0,0 0,0 1,0-1,0 0,0 0,0 0,1 1,-1-1,1 0,-1 1,1-1,-1 0,1 1,0-1,0 1,-1-1,1 1,0-1,0 0,1 1,-1-1,0 1,0-1,1 0,-1 1,1-1,-1 1,1-1,-1 0,1 0,0 1,0-1,0 0,0 0,-1 0,2 0,-1 0,0 0,0 0,0 0,0-1,0 1,1 0,-1-1,2 2,16 4,1 0,0 0,0-2,0-1,1 0,0-2,-1 0,1-1,20-3,5 1,229 1,-247-2,-33-12,-22-5,0-1,1-2,2-1,0 0,1-2,-8-14,-70-78,54 31,42 66</inkml:trace>
  <inkml:trace contextRef="#ctx0" brushRef="#br0" timeOffset="11">4819 113,'-23'38,"7"-16,1 0,2 1,0 1,1 0,1 1,2 0,0 1,2-1,0 2,2-1,1 1,1 12,2-34,0 0,0 0,1 0,-1 1,1-1,1 0,-1 0,1 0,0 0,0 0,0 0,1 0,0 0,0 0,0-1,0 1,1-1,0 1,0-1,0 0,0 0,1-1,-1 1,1 0,0-1,0 0,0 0,1 0,-1-1,3 2,7-3,-1-1,1 0,0 0,-1-1,1-1,-1-1,1 0,-1 0,0-1,0-1,-1 0,1-1,-1 0,0-1,-1 0,0-1,0-1,0 1,-1-2,0 1,-1-1,0-1,-1 0,2-3,-1 0,0-1,-1 0,0 0,-1 0,-1-1,-1 0,0 0,-1-1,-1 1,0-1,-1 0,-1 1,-1-1,-1-17,1 29,-1 0,0 0,0 0,0 0,-1 1,0-1,0 0,0 0,0 1,-1-1,1 1,-1 0,0 0,-1 0,1 0,-1 1,0-1,1 1,-2 0,1 0,0 0,0 1,-1-1,0 1,1 0,-1 0,0 1,0-1,-6 0,1 0,-1 0,1 1,-1 0,1 1,-1 0,0 1,1 0,-1 1,1 0,0 0,-1 1,0 1,-22 9</inkml:trace>
  <inkml:trace contextRef="#ctx0" brushRef="#br0" timeOffset="12">4565 453,'34'-20,"15"-5,5 0,-3 6,-4 10,-11 11,-7 6,-7 6,-4 0,0-1,2-4,3-3,1-2,3-3,0 0,-4-2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24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0,'14'5,"20"1,8 0,2-1,-1-2,-4-1,-3 0,-9-2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3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0 282,'43'-4,"0"-2,0-2,-1-1,-1-3,0-1,0-2,27-16,-46 23,-1-1,1-2,-2 0,0-1,0-1,-1-1,-1 0,0-2,-1 0,-1-1,0 0,4-8,-68 143,22-24,4 0,4 2,-4 81,14-104,1-20,-36 193,38-231,0 0,-1 0,0 0,-1-1,-1 0,0 0,-1-1,-1 0,0 0,0-1,-1-1,-1 1,0-2,-3 2,10-8,1-1,-1 1,1-1,-1 0,0-1,0 1,0-1,0 0,-1 0,1-1,-1 0,1 0,-1 0,1 0,-1-1,1 0,-1 0,0 0,1-1,-1 0,1 0,-1-1,1 1,0-1,-1 0,1 0,0-1,0 0,1 0,-1 0,1 0,-1-1,1 1,0-1,0 0,1-1,-1 1,-1-4,-1-4,0 0,2 0,0 0,0-1,1 0,0 1,1-1,1 0,0 0,1 0,0 0,1 0,0 0,1 0,1 0,0 0,0 1,2-1,-1 1,2 0,-1 1,2-1,-1 1,2 0,-1 1,6-5,9-16,1 2,2 0,1 2,1 0,1 2,1 2,1 0,-19 16,0 0,0 0,0 1,1 1,0 0,0 0,0 2,0-1,1 1,7 0,-2 4</inkml:trace>
  <inkml:trace contextRef="#ctx0" brushRef="#br0" timeOffset="266.289">649 790,'0'-14,"5"-20,6-8,6-2,1 2,1 7,-2 6,1 2,1 2,4 4,-4 2,1 4,2 4,-4 9,1 4,-3 3</inkml:trace>
  <inkml:trace contextRef="#ctx0" brushRef="#br0" timeOffset="553.809">1157 480,'-15'15,"2"1,0 1,1 0,1 1,1 0,0 1,1 0,1 0,1 1,1 1,4-19,1 0,0 1,0-1,0 0,1 1,-1-1,1 1,-1-1,1 1,0-1,0 1,0-1,0 1,0-1,1 1,-1-1,1 1,0-1,-1 0,1 1,0-1,0 0,1 1,-1-1,0 0,1 0,-1 0,1 0,0-1,0 1,-1 0,1-1,0 1,1-1,-1 1,0-1,0 0,0 0,1 0,-1 0,1-1,-1 1,1-1,-1 1,3-1,4-3,0 0,-1-1,1 0,-1-1,0 0,0 0,0 0,-1-1,1-1,-2 1,1-1,-1 0,0 0,0-1,-1 0,0 0,0 0,-1-1,0 1,-1-1,1-3,7-81,-11 90,0 0,0 0,-1 0,1 0,-1 0,0 1,1-1,-1 0,0 0,-1 1,1-1,0 1,-1-1,0 1,1-1,-1 1,0 0,0 0,0 0,-1 0,1 0,0 1,-1-1,1 1,-1-1,1 1,-1 0,0 0,0 0,0 0,-13 0</inkml:trace>
  <inkml:trace contextRef="#ctx0" brushRef="#br0" timeOffset="980.661">1326 790,'24'-44,"3"1,1 2,1 1,3 1,4-2,-35 40,-1-1,1 1,0-1,0 1,0 0,0 0,0-1,0 1,0 0,0 0,0 0,1 0,-1 1,0-1,1 0,-1 0,1 1,-1-1,1 1,-1-1,1 1,-1 0,1-1,-1 1,1 0,-1 0,1 0,0 0,-1 0,1 1,-1-1,1 0,-1 1,1-1,-1 1,1 0,-1-1,0 1,1 0,-1 0,0 0,0 0,1 0,-1 0,0 0,0 0,0 0,0 1,0-1,-1 0,1 1,0-1,-1 1,1-1,-1 0,1 1,-1-1,1 1,-1 0,0-1,0 1,0-1,0 2,-2 22,3 31,-1-55,0 0,1 0,-1 0,0 0,1 0,-1 0,1 0,0 0,-1 0,1 0,0 0,0 0,-1-1,1 1,0 0,0-1,0 1,0 0,0-1,0 1,0-1,0 0,0 1,0-1,0 0,0 1,0-1,1 0,-1 0,0 0,0 0,0 0,0 0,0-1,0 1,0 0,0 0,1-1,-1 1,0-1,0 1,0-1,0 0,104-67,-41 21,-57 42,1 0,0-1,0 2,0-1,0 1,1 0,0 1,0 0,0 1,0-1,8 0,-14 5,-1-1,1 1,0-1,-1 1,1 0,-1 0,1 0,-1 0,0 0,0 1,0-1,0 1,0-1,-1 1,1 0,-1 0,0 0,0-1,0 1,0 0,0 0,0 1,-1-1,0 0,0 0,1 0,-2 0,1 0,0 2,6 28,-5-30,1 0,-1 0,1 0,0 0,0-1,0 1,0-1,0 1,1-1,-1 0,1 0,-1 0,1 0,0 0,0 0,0-1,0 0,0 1,0-1,0 0,0-1,1 1,-1 0,0-1,1 0,18 3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34 116,'5'-115,"-21"167,7 2,2-1,3 1,2 0,2 0,4 11,-4-53,1 0,0 0,0 0,1 0,1 0,0 0,1-1,0 0,1 1,0-2,0 1,1-1,1 1,0-2,0 1,1-1,8 8,-13-15,1-1,-1 1,1-1,0 1,-1-1,1 0,0 0,-1-1,1 1,0-1,0 0,0 0,-1 0,1-1,0 1,0-1,-1 0,1 0,0 0,-1 0,1-1,-1 1,1-1,-1 0,0 0,0-1,0 1,0 0,1-2,76-85,6-77,-63 221,-15-16,-8-29,0-1,1 0,0 1,1-1,0 0,0 1,1-1,0-1,1 1,-1 0,2-1,-1 0,2 0,-1 0,1 0,0-1,0 0,1-1,0 1,0-1,0 0,1-1,0 0,6 3,-7-5,-1-1,1 0,-1 0,1-1,0 0,0 0,0 0,0-1,0 0,-1-1,1 0,0 0,0 0,0 0,-1-1,1-1,-1 1,1-1,-1 0,0 0,0-1,0 1,-1-2,1 1,-1 0,0-1,0 0,1-3,10-11,-1-2,-1 0,-1 0,-1-1,-1-1,-1 0,0 0,-2-1,-1 0,-1 0,-1-1,-2 0,0 0,-1 0,-2 0,0 0,-2 0,-2-12,-7 3,4 29</inkml:trace>
  <inkml:trace contextRef="#ctx0" brushRef="#br0" timeOffset="403.248">1078 510,'3'-1,"28"-11,0-1,-1-2,-1-1,0-1,-2-1,26-22,-50 39,-1-1,1 1,-1 0,0-1,1 0,-1 0,0 0,0 0,0 0,0 0,-1 0,1-1,-1 1,1 0,-1-1,0 0,0 1,0-1,0 0,0 1,0-1,-1 0,0 0,1 0,-1 1,0-1,0 0,-1 0,1 0,0 0,-1 1,0-1,0 0,0 0,0 1,0-1,0 1,-1-1,1 1,-1-1,0 1,0 0,1 0,-1 0,-1 0,1 0,0 0,0 1,-1-1,-1 0,-5 1,0 0,0 1,-1 0,1 1,0 0,0 0,0 1,0 0,0 0,0 1,0 0,1 1,0 0,0 0,0 1,0 0,0 0,1 1,0 0,0 0,1 1,0 0,0 0,1 0,-1 1,-2 6,4-7,0 1,0-1,1 1,0-1,0 1,1 0,0 0,1 0,0 1,0-1,0 0,1 0,1 1,-1-1,1 0,1 0,-1 0,1 0,1 0,-1 0,1 0,1-1,0 1,0-1,0 0,1 0,0-1,0 1,0-1,7 5,1-4,1 0,0-1,0-1,0 0,1-1,-1 0,1-1,0-1,0 0,0-2,0 1,0-2,1 0,-1 0,-1-2,1 0,0 0,6-4,4 1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1,'-2'0,"0"0,0 1,0-1,0 1,0-1,0 1,0 0,0 0,0 0,1 0,-1 0,0 0,0 1,1-1,-1 1,1-1,0 1,-1-1,1 1,0 0,0 0,0-1,0 1,0 0,0 0,0 0,1 0,-1 0,1 0,0 0,-1 1,1-1,0 0,0 1,-6 33,0 1,3 0,1 0,2 1,2 9,-1 6,4 34,4 0,4-1,10 26,-20-95,31 103,-34-119,1-1,-1 1,0 0,1-1,-1 1,1 0,-1-1,1 1,-1 0,1-1,-1 1,1-1,-1 1,1-1,0 0,-1 1,1-1,0 1,0-1,-1 0,1 0,0 1,0-1,-1 0,1 0,0 0,0 0,0 0,-1 0,1 0,0 0,0 0,-1-1,1 1,0 0,0 0,-1-1,1 1,0 0,0-1,-1 1,1-1,-1 1,1-1,0 1,-1-1,1 1,-1-1,1 0,-1 1,1-1,-1 0,0 1,1-1,25-42,-24 39,31-65,-25 49,0 0,1 1,2-1,-1 2,2 0,1 0,0 1,1 0,1 2,0-1,18-12,-31 26,1 0,-1 0,1 1,0-1,-1 1,1 0,0 0,0 0,0 0,0 0,0 1,1-1,-1 1,0 0,0 0,0 0,0 0,0 0,0 1,1-1,-1 1,0 0,0 0,0 0,-1 1,1-1,0 1,0-1,-1 1,1 0,-1 0,0 0,1 0,-1 0,0 1,0-1,0 1,-1-1,1 1,0 0,-1 0,1 2,4 11,0 1,-2-1,0 1,0 0,-2 1,0-1,-1 0,-1 1,0-1,-2 8,2 64,0-87,0-1,-1 1,1-1,0 1,0 0,0-1,1 1,-1-1,0 1,1 0,-1-1,0 1,1-1,0 1,-1-1,1 0,0 1,0-1,0 0,0 1,0-1,0 0,0 0,0 0,1 0,-1 0,0 0,1 0,-1 0,0-1,1 1,-1 0,1-1,-1 1,1-1,0 0,-1 1,1-1,-1 0,1 0,0 0,-1 0,1 0,-1-1,1 1,-1 0,1-1,-1 1,1-1,-1 1,1-1,-1 0,2-1,9-8</inkml:trace>
  <inkml:trace contextRef="#ctx0" brushRef="#br0" timeOffset="835.976">993 537,'-22'15,"0"1,1 2,1 0,0 0,1 2,2 1,0 0,1 1,1 0,-7 16,20-35,0 0,0-1,0 1,1 0,-1 0,1 0,0 0,0 1,0-1,0 0,1 0,-1 1,1-1,0 0,0 1,0-1,0 0,1 1,-1-1,1 0,0 0,0 0,0 1,0-1,0 0,1 0,0 0,-1-1,1 1,0 0,1-1,-1 1,0-1,1 0,-1 1,1-1,-1 0,1-1,0 1,0 0,0-1,0 0,0 0,0 0,1 0,-1 0,0 0,1-1,-1 0,6-4,0 0,0-1,0 0,-1-1,0 0,0 0,0-1,-1 0,0 0,0-1,-1 0,0 0,0-1,-1 1,2-6,1 3,103-188,-104 222,21 143,-24-155,0 1,1 0,0-1,1 0,0 0,1 0,0-1,0 0,1 0,8 5,-15-14,1-1,0 0,0 0,0 0,0 0,0 0,0 0,0 0,0-1,0 1,0-1,0 0,0 1,-1-1,1 0,0 0,0 0,-1 0,1 0,-1-1,1 1,-1 0,1-1,-1 1,0-1,0 1,0-1,0 0,0 0,0 1,0-1,-1 0,1 0,0 0,-1 0,0 0,1 0,-1 0,0 0,0 0,0 0,0-1,1-2,80-240,-80 243,-1 1,0 0,1-1,-1 1,1 0,0 0,-1 0,1 0,0 0,0 0,0 0,0 0,0 0,0 0,0 0,0 0,0 0,0 1,0-1,1 1,-1-1,0 1,0-1,1 1,-1-1,0 1,1 0,-1 0,0 0,1 0,-1 0,1 0,-1 0,0 0,1 1,-1-1,0 0,0 1,1-1,-1 1,0-1,0 1,0 0,0 0,1-1,-1 1,0 0,0 0,0 0,-1 0,1 0,0 0,0 1,-1-1,1 0,0 0,-1 0,1 1,-1-1,0 0,1 1,-1-1,0 0,0 1,0-1,0 1,20 171,-16-152,-4-15,0-1,1 1,0-1,0 0,1 1,-1-1,1 0,0 0,0 0,1 0,-1-1,1 1,0-1,2 2,-3-6,1 0,-1 0,1 0,-1 0,0 0,1 0,-1-1,1 1,-1-1,1 0,-1 0,0 0,0 0,1 0,-1 0,0-1,0 1,0-1,0 1,0-1,-1 0,1 0,0 0,-1 0,1 0,-1 0,0 0,0 0,0 0,0-1,0 1,0 0,-1-1,1 1,-1-1,1 1,-1-1,4-6,71-176,-65 176,-9 20</inkml:trace>
  <inkml:trace contextRef="#ctx0" brushRef="#br0" timeOffset="1152.067">1699 791,'27'-10,"1"-1,-2-1,0-2,0 0,-1-2,-1-1,0 0,-2-2,0-1,-1-1,-1 0,2-6,-20 26,-1 0,1-1,0 1,-1-1,0 0,1 1,-1-1,0 0,0 0,0 0,0 0,0 0,0 0,-1 0,1 0,-1 0,1-1,-1 1,0 0,0 0,0 0,0 0,0-1,-1 1,1 0,0 0,-1 0,0 0,0 0,1 0,-1 0,0 0,0 0,-1 0,1 0,0 1,-1-1,1 0,-1 1,1-1,-1 1,0 0,0-1,1 1,-1 0,0 0,0 0,0 0,0 1,0-1,-1 1,1-1,0 1,0-1,-2 1,-6 1,1 0,-1 1,1 0,-1 1,1 0,0 0,0 1,1 0,-1 0,1 1,-1 0,2 1,-1-1,1 2,-1-1,2 1,-1 0,0 2,1-1,1-1,0 1,0 0,1 1,0-1,0 1,1 0,0 0,1 0,0 0,0 0,1 0,0 1,1-1,0 0,0 1,1-1,0 0,1 1,0-1,1 0,-1 0,2 0,-1-1,1 1,1-1,-1 0,1 0,1 0,0-1,0 0,0 0,1 0,-1-1,2 0,6 5,16 3,1 0,0-3,1 0,0-2,0-1,1-2,0-1,0-2,0-1,0-1,8-2,-16 0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1,'45'-1,"131"14,-174-13,-1 0,1 0,-1 0,1 0,0 1,-1-1,1 0,-1 1,1-1,-1 1,0 0,1-1,-1 1,1 0,-1 0,0 0,0 0,0 0,1 0,-1 0,0 1,0-1,-1 0,1 0,0 1,0-1,-1 1,1-1,0 1,-1-1,0 1,1-1,-1 1,0-1,0 1,0-1,0 1,0 0,0-1,0 1,0-1,-1 1,1-1,-1 1,1-1,-1 1,1-1,-1 1,0-1,0 0,0 1,-1 0,-153 107,150-107,1 1,0-1,0 1,0 0,0 0,1 0,-1 0,1 0,-1 1,1 0,1 0,-1 0,0 0,1 0,0 0,0 1,0-1,0 1,1-1,0 1,0-1,0 1,1 0,-1 0,1 0,0-1,0 1,1 0,-1 0,1-1,0 1,1 0,-1-1,1 1,0-1,0 1,0-1,2 3,4-3,-1 1,1-2,-1 1,1-1,0 0,0 0,1-1,-1 0,1-1,-1 0,0 0,1-1,0 0,-1 0,1-1,-1 0,3-1,16 0,82-22,-90 12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7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6,'5'-4,"1"2,-5 7,-2 8,-2 6,0 4,1 4,0 1,1 1,0 1,1 0,0-1,0 0,0-1,0 1,5-6,2-6</inkml:trace>
  <inkml:trace contextRef="#ctx0" brushRef="#br0" timeOffset="286.974">0 373,'43'0,"34"0,8 0,-5 0,-12 0,-12 0,-11 0,-9 0,-5 0,-3 0,-6 5,-8 2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81,'-1'313,"-25"-173,-2-24,26-94</inkml:trace>
  <inkml:trace contextRef="#ctx0" brushRef="#br0" timeOffset="683.222">15 54,'5'-5,"0"0,0 1,0 0,1 0,-1 0,1 1,0 0,0 0,0 0,1 1,-1 0,0 0,1 0,0 1,-1 0,1 1,0-1,0 1,-1 0,1 1,5 1,38 6,-1-2,1-2,0-2,36-4,-29-11,-49 10,0 1,0 0,0 0,1 0,-1 1,0 1,1-1,-1 1,0 0,1 1,6 1,-14-1,0-1,0 1,-1-1,1 1,0-1,0 1,-1 0,1-1,0 1,0 0,-1 0,1-1,-1 1,1 0,-1 0,1 0,-1 0,0 0,1 0,-1 0,0 0,0-1,0 1,1 0,-1 0,0 0,0 0,0 0,-1 0,1 0,0 0,0 0,0 0,-1 0,1 0,-1 0,1 0,-1 0,1-1,-1 1,1 0,-1 0,0 0,-7 14</inkml:trace>
  <inkml:trace contextRef="#ctx0" brushRef="#br0" timeOffset="1086.647">15 561,'-1'2,"-1"-1,1 0,0 1,0-1,0 1,0-1,0 1,0 0,0-1,0 1,1 0,-1 0,1 0,-1-1,1 1,0 0,-1 0,1 0,0 0,0 0,1 0,-1-1,0 1,1 0,-1 0,1 0,-1 0,1-1,0 1,0 0,0-1,0 1,0-1,0 1,0-1,1 1,-1-1,0 0,1 1,-1-1,1 0,-1 0,1 0,0 0,-1-1,1 1,0 0,0-1,0 1,-1-1,1 0,0 1,0-1,16 4,-1-1,0-1,1 0,0-1,-1-1,1 0,-1-2,1 0,-1-1,1-1,-1 0,0-1,8-4,122-22,-123 30</inkml:trace>
  <inkml:trace contextRef="#ctx0" brushRef="#br0" timeOffset="1437.075">891 505,'-24'5,"-13"6,-5 6,5 5,8 4,10 2,12-4,8-1,8-4,8-6,6-4,3-5,2-2,2-2,0-1,-1 0,1 0,-6 0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2719 622,'39'-5,"26"-1,3-5,-6 0,-8 1,-9 4,-7 1,-10 2</inkml:trace>
  <inkml:trace contextRef="#ctx0" brushRef="#br0" timeOffset="-2316.159">208 170,'-31'36,"2"1,1 2,2 0,1 2,3 1,14-26,0 0,2 1,0 0,1 0,1 1,1-1,0 1,1 0,1-1,0 1,2 0,0 0,1 0,4 14,-4-18,1 0,1 0,0 0,1-1,1 0,0 0,0 0,2-1,-1 0,2 0,-1-1,1 0,1-1,0 0,6 4,-9-6,1-1,0 0,0-1,0 1,1-2,0 1,0-1,0-1,1 0,0 0,0-1,0 0,0 0,0-1,0-1,1 0,-1 0,1-1,-1 0,0-1,8-1,4-4,-2 0</inkml:trace>
  <inkml:trace contextRef="#ctx0" brushRef="#br0" timeOffset="-1347.431">575 791,'11'6,"0"-1,0 0,1-1,-1 0,1-1,0 0,0-1,0 0,0-1,1 0,-1-1,0-1,0 0,0 0,0-1,0-1,0 0,0 0,-1-1,1-1,-1 0,0-1,-1 0,1 0,-1-1,0 0,-1-1,0 0,4-6,115-168,-116 162,-12 19,2-1,0 0,-1 0,1-1,-1 1,1 0,-1-1,0 1,0-1,0 0,0 1,0-1,-1 0,1 0,-1 0,0 1,0-1,0 0,0 0,0 0,-1 1,1-1,-2-2,0 5,-1 0,0 1,1-1,-1 1,1 0,-1 0,1 0,-1 0,1 0,0 0,-1 1,1-1,0 1,0 0,0 0,0-1,1 1,-1 0,0 1,1-1,-1 0,1 0,-1 1,1 0,-9 9,1 0,0 1,1 0,1 1,0 0,0 0,2 1,-4 14,7-25,1 1,0 0,0 0,1 0,-1 1,1-1,0 0,1 0,-1 0,1 0,0 0,0 0,1 0,-1-1,1 1,0 0,0-1,1 1,0-1,-1 0,1 1,1-2,-1 1,1 0,-1-1,1 1,0-1,3 2,1 0,0-1,0 0,0 0,1 0,-1-1,1-1,0 0,-1 0,1 0,0-1,0 0,0-1,1 0,-1-1,0 0,0 0,-1-1,1 0,0 0,0-1,-1 0,0-1,1 0,-1 0,7-5,11-6,0 0,0-2,-2 0,0-2,-1-1,-1 0,-1-2,-1 0,-1-2,-1 0,-1-1,-1-2,-12 22,-1 0,1-1,-1 0,-1 0,1 0,-1 0,0 0,0 0,-1 0,0-1,0 1,0-1,-1 1,0-1,0 1,-1-1,0 1,0 0,0-1,-1 1,0 0,0 0,-3-5,2 10,-1 0,1 0,0 1,-1 0,1-1,-1 1,1 0,-1 1,1-1,-1 0,1 1,0 0,-1 0,1 0,0 0,0 1,0-1,0 1,0 0,0 0,0 0,0 0,1 0,-1 0,1 1,-1-1,1 1,0 0,0 0,-1 3,-3 0,0 1,1 0,0 0,0 0,1 1,-1-1,2 1,-1 0,1 0,0 1,1-1,0 1,0-1,1 1,0 0,1 0,0-1,0 1,1 0,0 0,0-1,1 1,0-1,1 1,0-1,0 0,1 0,0 0,0 0,1-1,4 7,-3-8,-1-1,0 1,1-1,0 0,0 0,1-1,-1 0,1 0,0 0,0-1,0 0,0-1,1 1,-1-1,1-1,0 1,-1-1,1-1,0 1,0-1,-1-1,1 0,0 0,-1 0,1-1,-1 0,1 0,-1-1,0 0,5-3,5-5,0-1,-2 0,0-1,0-1,-1 0,-1-1,0-1,-1 0,-1-1,0 0,-1 0,-1-2,30-61,-40 81,1-1,0 1,0-1,0 1,-1-1,1 1,0-1,0 1,-1-1,1 0,0 1,-1-1,1 1,0-1,-1 0,1 0,-1 1,1-1,-1 0,1 0,-1 1,1-1,-1 0,1 0,-1 0,1 0,-1 0,1 0,-1 0,1 0,-1 0,1 0,-1 0,1 0,-1 0,1 0,-1 0,1 0,-1-1,1 1,0 0,-1 0,1-1,-1 1,1 0,-1 0,1-1,0 1,-1-1,1 1,0 0,-1-1,1 1,0-1,0 1,-1-1,1 1,0 0,0-1,0 1,0-1,0 1,0-1,-1 0,-8 14,1 1,0-1,1 1,0 1,1-1,1 1,0 0,1 1,1-1,0 1,1-1,1 1,0 0,1-1,1 1,1 0,0 0,0-1,2 1,0-1,1 0,0 0,4 4,24 37,-14-32</inkml:trace>
  <inkml:trace contextRef="#ctx0" brushRef="#br0" timeOffset="-1118.363">2127 764,'-19'38,"-6"18,0 3,6-2,5-12</inkml:trace>
  <inkml:trace contextRef="#ctx0" brushRef="#br0" timeOffset="-886.282">2042 735,'24'0,"27"0,10 0,-1 0,-15 0,-16 0</inkml:trace>
  <inkml:trace contextRef="#ctx0" brushRef="#br0" timeOffset="-702.635">2042 933,'48'-5,"21"-1,-2-5,-7-1,-9 3,-13 2</inkml:trace>
  <inkml:trace contextRef="#ctx0" brushRef="#br0" timeOffset="-250.023">2184 199,'38'0,"101"12,-136-10,0-1,0 1,0 0,-1 0,1 0,-1 1,0-1,1 1,-1-1,0 1,0 0,-1-1,1 1,-1 0,1 0,-1 0,0 1,0-1,0 0,0 0,-1 1,0-1,1 0,-1 0,0 1,0-1,-1 0,1 1,-1-1,0 0,0 0,0 1,0-1,0 0,-1 0,1 0,-1 0,0-1,0 1,0 0,0-1,0 1,-1-1,1 0,-1 0,1 0,-3 1,4-2,0 0,0-1,0 1,0 0,0-1,0 1,0 0,0-1,0 1,0 0,0 0,1 0,-1 0,0 0,1 0,-1 0,0 0,1 0,-1 0,1 0,0 0,-1 0,1 1,0-1,0 0,0 0,0 0,0 1,0-1,0 0,0 0,0 0,0 0,1 1,-1-1,0 0,1 0,-1 0,1 0,-1 0,1 0,0 0,0 0,-1 0,1 0,0 0,0 0,0-1,0 1,0 0,98 5,-73-7</inkml:trace>
  <inkml:trace contextRef="#ctx0" brushRef="#br0" timeOffset="1179.788">3397 311,'-13'25,"2"-4,0 0,1 1,1 0,2 0,0 1,1 0,-3 24,9-42,0 0,1 1,0-1,-1 0,2 1,-1-1,1 0,-1 0,1 0,1 0,-1 0,1 0,0-1,0 1,0-1,0 0,1 0,0 0,0 0,0-1,0 1,1-1,-1 0,1-1,0 1,-1-1,1 0,0 0,1 0,-1-1,0 0,0 0,1 0,-1 0,1-1,-1 0,0 0,1-1,-1 1,0-1,1 0,-1-1,0 1,5-3,15-10,-1 0,0-2,-1 0,-1-2,-1 0,4-6,32-28,-55 53,1 0,-1 0,0 0,0 0,1 0,-1 1,0-1,0 1,0-1,-1 1,1 0,0 0,-1 0,1 0,-1 0,0 0,1 0,-1 1,0-1,-1 0,1 1,0-1,0 1,-1-1,0 1,1-1,-1 1,0 1,2 5,-1-3,0 1,1 0,0-1,0 1,1-1,0 0,0 0,0 0,1 0,-1 0,2-1,-1 0,0 0,1 0,0 0,0-1,1 1,-1-1,1-1,0 1,0-1,0 0,0 0,0-1,1 0,-1 0,3 0,0-1,-1 0,0-1,0 0,0 0,1-1,-1 0,0 0,0-1,0 0,0-1,-1 0,1 0,-1 0,1-1,-1 0,0-1,-1 1,1-1,-1-1,0 1,0-1,1-1,5-6,0 0,-1-1,-1 0,0-1,-1 0,0 0,-1-1,-1 0,-1 0,0-1,-1 0,-1 0,1-8,13-78,-19 103,1 0,0 0,0 0,-1 1,1-1,0 0,-1 0,1 0,0 0,0 0,-1 0,1 0,0 0,-1 0,1 0,0 0,-1 0,1 0,0 0,0 0,-1 0,1 0,0 0,-1 0,1 0,0 0,0-1,-1 1,1 0,0 0,0 0,-1-1,1 1,0 0,0 0,-1 0,1-1,0 1,0 0,0-1,0 1,0 0,-4 14</inkml:trace>
  <inkml:trace contextRef="#ctx0" brushRef="#br0" timeOffset="1418.341">4497 566,'-14'34,"-5"15,1 5,3-3,0-9,2-12</inkml:trace>
  <inkml:trace contextRef="#ctx0" brushRef="#br0" timeOffset="1649.512">4216 510,'38'0,"32"0,9 0,-4 0,-10 0,-12 0,-9 0,-8 4,-10 3</inkml:trace>
  <inkml:trace contextRef="#ctx0" brushRef="#br0" timeOffset="1898.05">4216 848,'33'0,"31"-5,9-1,-3 0,-9 1,-14-3,-11-1,-7 2,-8 1</inkml:trace>
  <inkml:trace contextRef="#ctx0" brushRef="#br0" timeOffset="2316.272">4724 114,'16'1,"0"0,1 2,-1 0,0 0,0 2,-1 0,1 1,13 7,-27-11,1-1,-1 1,0 0,0 0,0 0,0 1,0-1,0 0,0 1,-1-1,1 1,-1 0,0-1,0 1,0 0,0 0,0 0,-1-1,1 1,-1 0,0 0,0 0,0 0,0 0,0 0,-1 0,1 0,-1 0,0 0,0 0,0-1,0 1,0 0,-1-1,1 1,-1-1,0 1,1-1,-1 0,-1 0,1 1,0-2,0 1,-2 1,-25 62,30-62,0 0,1-1,-1 1,1 0,0-1,0 0,0 1,0-1,0 0,0 0,0 0,1 0,-1-1,1 1,0-1,-1 1,1-1,0 0,0 0,0 0,0 0,0-1,0 1,0-1,0 0,0 0,0 0,0 0,0 0,0-1,0 1,0-1,0 0,2 1,53-2,-32 1</inkml:trace>
  <inkml:trace contextRef="#ctx0" brushRef="#br0" timeOffset="2585.351">5317 1,'102'443,"-99"-425,0 1,-2 0,0-1,-1 1,0 0,-2 0,0-1,-1 1,-1-1,-1 0,-1 0,0 0,-1-1,-1 0,0 0,-2-1,0 0,0-1,-2 0,-3 3,-10 7,-1-2,-1 0,-1-2,0-1,-4-1,-27 21,40-26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1,'1'70,"-13"194,-6-4,-7-119,24-133,0-1,0 0,-1 0,0 0,-1 0,1-1,-1 1,0-1,-1 1,0-1,0 0,0 0,-1 1,-4-4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0 225,'551'-154,"-454"136,100-31,-190 46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1,'12'74,"-4"2,-4-1,-2 1,-4-1,-4 0,-6 27,10-84,0-1,1-12,0 0,-1 0,2 1,-1-1,0 0,1 1,0-1,1 0,-1 0,1 1,0-1,0 0,0 0,1 0,0 0,0 0,0 0,1 0,1 2,1-6,0-1,0 1,-1-1,1 0,0 0,0-1,-1 0,1 0,0 0,-1 0,1-1,-1 1,1-1,-1 0,0-1,0 1,0-1,0 0,0 0,-1 0,-2 3,191-114,-191 113,1 0,-1 0,1 0,0 1,-1-1,1 0,0 1,0-1,-1 1,1-1,0 1,0 0,0 0,0 0,-1 0,1 0,0 0,0 1,0-1,-1 1,1-1,0 1,0-1,-1 1,1 0,0 0,-1 0,1 0,-1 0,1 0,-1 1,0-1,0 0,1 1,-1-1,0 1,0-1,0 1,0 0,-1-1,1 1,0 0,-1-1,1 1,-1 0,1 0,-1 0,0-1,0 1,0 0,0 0,6 135,-5-135,0 0,-1-1,1 1,0-1,0 1,0-1,0 1,0-1,1 0,-1 1,0-1,0 0,1 0,-1 0,1 0,-1 0,1 0,0-1,-1 1,1-1,0 1,-1-1,1 1,0-1,0 0,-1 0,1 0,0 0,0 0,-1 0,1 0,1-1,18-1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1 195,'8'4,"1"0,-1-1,1 0,0-1,-1 0,1 0,0-1,0 0,1 0,-1-1,0 0,0-1,0 0,0-1,0 1,0-2,-1 1,1-1,-1-1,1 0,-1 0,0 0,0-1,-1 0,0-1,0 1,0-1,0-1,5-6,-9 8,1 0,-1-1,0 1,-1-1,1 0,-1 0,0 0,-1 0,1 0,-1 0,0 0,-1-1,1-4,-1 9,0 0,0 0,0-1,-1 1,1 0,0 0,-1 0,1 0,-1 0,0 0,0 0,0 0,0 0,0 0,0 0,0 1,-1-1,1 0,-1 1,1-1,-1 1,1-1,-1 1,0 0,0 0,0 0,0 0,0 0,0 0,0 0,0 1,0-1,0 1,0-1,0 1,0 0,-1 0,1 0,0 0,0 0,-8 2,1 1,0-1,0 2,0-1,1 1,-1 0,1 1,0 0,0 1,0-1,1 1,0 1,0-1,0 1,1 1,0-1,1 1,-1 0,2 0,-1 0,1 1,0 0,1 0,0 0,0 0,1 0,0 1,1-1,0 1,1-1,-1 1,2-1,-1 1,2-1,-1 1,1-1,1 1,-2-7,0 1,1 0,-1-1,1 0,0 1,0-1,0 0,0 0,1 0,-1 0,1 0,0-1,0 1,0-1,0 0,0 0,0 0,1 0,-1 0,1-1,-1 1,1-1,0 0,-1 0,1-1,0 1,108 0,-74-3,19 0,-33 2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85,'0'500,"0"-511</inkml:trace>
  <inkml:trace contextRef="#ctx0" brushRef="#br0" timeOffset="335.647">170 1,'-4'4,"-3"8,-4 0,0 4,-4-2,2 3,2 2,-1-1,1 0,-3 3,2-3</inkml:trace>
  <inkml:trace contextRef="#ctx0" brushRef="#br0" timeOffset="665.586">1 593,'38'-10,"23"-3,5 1,-3 2,-9 3,-12 3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254 449,'-23'11,"1"1,0 1,0 1,2 1,-1 0,2 2,0 0,2 2,-1 0,-4 8,19-23,0 0,0 0,0 0,1 0,0 0,0 0,0 1,0-1,0 1,1 0,0-1,0 1,0 0,1 0,0-1,0 1,0 0,0 0,1 0,-1-1,1 1,1 0,-1-1,1 1,-1-1,1 1,0-1,1 0,-1 0,1 0,0 0,0 0,0 0,1-1,-1 0,1 0,-1 0,1 0,0 0,1-1,-1 1,0-1,1 0,-1-1,2 1,9 2,-1-1,1-1,0-1,0 0,0 0,0-2,0 0,0-1,0 0,0-1,-1-1,0 0,1-1,-1 0,-1-1,1-1,-1 0,0-1,-1-1,0 0,0 0,-1-1,0 0,-1-1,0-1,-1 1,4-8,8-9,-1-1,-1-1,-2-1,-1-1,-2 0,-1-1,-1 0,-2-1,-2-1,3-18,-10 48,1-1,-1 1,0 0,-1 0,1-1,-1 1,0 0,0 0,0-1,-1 1,0 0,0 0,0-1,-1 1,0 0,0 0,0 1,-1-1,1 0,-1 1,0-1,0 1,-1 0,1 0,-1 0,0 1,0-1,0 1,0 0,-1 0,0 0,1 1,-1 0,-2-1,1 4,-1 0,0 0,0 1,1 0,-1 1,1-1,0 1,-1 0,1 1,0-1,1 1,-1 0,1 1,0-1,0 1,0 0,1 1,-1-1,1 1,1 0,-1 0,1 0,0 0,0 0,1 1,-1 3,-4 1,1 1,0 1,1-1,1 1,0-1,0 1,1 0,1 1,0-1,1 0,1 1,0-1,0 1,2-1,-1 0,2 1,0-1,0 0,1-1,1 1,0-1,1 1,0-2,1 1,0-1,1 0,0 0,1-1,3 3,-3-5,1 0,0-1,1 0,0-1,0 0,0-1,1 0,0-1,0 0,0-1,0 0,1-1,-1 0,1-1,-1-1,1 0,-1 0,1-2,-1 1,1-1,-1-1,0 0,0-1,3-2,90-77,-103 82,0 1,0 0,0 0,0 0,0 0,0 0,-1 0,1 0,0 1,0-1,0 0,0 1,0 0,-1 0,1-1,0 1,-1 0,1 0,0 0,-1 1,1-1,-1 0,0 1,1-1,-1 0,0 1,0 0,0-1,0 1,0 0,0-1,-1 1,1 0,0 0,-1 0,0-1,1 1,-1 0,0 0,0 0,0 0,0 0,0 0,-1 1,8 13,-5-10,1 0,0 0,1 0,0-1,-1 0,2 0,-1 0,0 0,1 0,0-1,0 0,0 0,1-1,-1 1,1-1,0 0,0-1,0 1,0-1,1 0,-1-1,0 1,1-1,-1-1,1 1,-1-1,1 0,-1-1,1 0,-1 0,1 0,-1 0,5-3,17-8,0-2,-1-1,-1-1,0-1,-1-2,-1 0,0-2,17-20,-1 4,-39 36,0-1,0 1,0-1,0 1,1 0,-1 0,0 0,1 0,-1 0,1 0,-1 0,1 0,0 0,-1 1,1-1,0 1,-1-1,1 1,0 0,0-1,0 1,-1 0,1 0,0 1,0-1,-1 0,1 0,0 1,0-1,-1 1,1 0,0-1,-1 1,1 0,-1 0,1 0,-1 0,0 0,1 0,-1 0,0 1,0-1,1 0,-1 1,0-1,0 1,-1-1,1 1,0 0,0-1,-1 1,1 0,-1-1,0 1,1 0,-1 0,0 1,2 6,0 1,-1-1,0 1,-1-1,1 1,-2-1,0 1,0-1,0 1,-1-1,-1 0,1 0,-2 0,1 0,-1 0,-1-1,1 1,-1-1,-1 0,1-1,-2 1,1-1,-1-1,0 1,0-1,0 0,-1-1,0 1,-4 0,-49 19,61-25,1 0,-1 0,0 0,1-1,-1 1,0 0,0 0,1 0,-1 0,0 0,0-1,1 1,-1 0,0 0,0 0,0-1,1 1,-1 0,0 0,0-1,0 1,0 0,0 0,1-1,-1 1,0 0,0-1,0 1,0 0,0 0,0-1,0 1,0 0,0-1,0 1,0 0,0 0,0-1,0 1,-1 0,1-1,0 1,0 0,0 0,0-1,0 1,-1 0,1 0,0-1,0 1,0 0,-1 0,1 0,0-1,0 1,-1 0,1 0,0 0,25-17,-2 8,0 1,1 1,-1 0,1 2,0 1,1 1,-1 1,0 1,23 2,-32-1,1-1,-1 0,0-1,0-1,0-1,0 0,0 0,-1-2,0 0,0 0,0-2,-1 1,0-2,-1 0,1 0,-2-1,0-1,4-3,-6 4,14-13,0 0,-2-2,-1-1,-1 0,-1-1,-1-1,13-30,-18 28,-1-1,-1 0,-2-1,-1 0,-1 0,-2-1,-1 1,-1-10,-26-34,24 74,-1 1,0-1,0 1,0-1,0 1,0-1,0 1,0 0,0 0,0-1,-1 1,1 0,0 0,-1 0,1 0,-1 1,1-1,-1 0,1 1,-1-1,0 1,1-1,-1 1,0 0,0 0,1 0,-1 0,0 0,1 0,-1 0,0 0,1 1,-1-1,0 1,1-1,-1 1,1 0,-1-1,1 1,-1 0,1 0,-1 0,1 0,-1 1,-5 8,0-1,1 2,0-1,1 0,0 1,0 0,1 0,1 0,0 1,0-1,1 1,1 0,0 0,0 0,1-1,1 1,0 1,-1-10,3 288,46-71,-35-177,7 51,-31-85,3-14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0,'-298'147,"293"-145,0 0,1 1,-1 0,0 0,1 0,0 1,0-1,0 1,0 0,0 0,1 0,0 1,0-1,0 1,0 0,1 0,0 0,-2 4,5-6,1 0,-1-1,1 1,0 0,-1-1,1 1,0-1,0 0,1 0,-1 0,0 0,1 0,0 0,-1-1,1 1,0-1,-1 0,1 0,0 0,0 0,0 0,0-1,0 1,0-1,1 0,8 4,37 11,-33-12,-1 1,0 0,0 1,0 1,0 1,-1 0,0 0,0 1,-1 1,0 1,-1-1,0 2,0 0,7 10,-14-14,-5-5,1 1,0 0,0 0,1-1,-1 1,0-1,1 1,0-1,-1 0,1 0,0 1,0-1,0 0,1-1,-1 1,0 0,1-1,-1 1,1-1,-1 0,1 0,0 0,-1 0,1 0,0 0,0-1,0 0,-1 1,1-1,0 0,0 0,0-1,0 1,0 0,-1-1,1 0,2-1,7-7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0,'-19'15,"-2"9,8 0,10-3,7-6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0,'-8'33,"1"1,2-1,1 1,2 0,1 13,-5 56,5-94,-9 77,4 0,3 0,5 1,3 2,14 83,-20-169,1-1,0 1,-1 0,1-1,1 1,-1 0,0-1,1 1,-1-1,1 1,0-1,0 1,0-1,0 1,0-1,0 0,1 0,-1 1,1-1,0 0,-1 0,1-1,0 1,0 0,0-1,1 1,-1-1,0 1,0-1,1 0,-1 0,1 0,-1 0,1-1,-1 1,1-1,-1 1,1-1,0 0,-1 0,1 0,0-1,2 1,105-99,-76 63,145-125,-176 159,-1-1,0 0,1 1,0-1,-1 1,1 0,0 0,0 0,1 0,-1 0,0 1,0-1,1 1,-1 0,1 0,-1 0,1 1,0-1,-1 1,1 0,-1 0,1 0,0 1,-1-1,1 1,-1-1,1 1,-1 1,1-1,-1 0,0 1,0-1,1 1,-1 0,0 0,-1 1,1-1,0 0,0 2,4 10,0 1,-1 0,-1 0,0 0,-1 1,-1-1,0 1,-2 0,1 0,-2 0,0 0,-2 6,5 56,-3-77,0 0,-1 0,1 0,1 0,-1 0,0 0,0 0,0 0,0 0,1 0,-1 0,1 0,-1 0,0 0,1 0,0 0,-1-1,1 1,-1 0,1 0,0-1,0 1,-1 0,1-1,0 1,0-1,0 1,0-1,-1 1,1-1,0 0,0 1,0-1,0 0,0 0,0 0,0 1,0-1,0 0,0-1,0 1,0 0,0 0,0 0,0 0,0-1,0 1,16-4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35,'-69'52,"2"4,2 2,3 2,0 8,18 1,43-67,0-1,0 1,1-1,-1 1,1 0,-1-1,1 1,0 0,0 0,-1-1,1 1,0 0,1 0,-1-1,0 1,0 0,1-1,-1 1,1 0,-1-1,1 1,0 0,0-1,0 1,0-1,0 0,0 1,0-1,0 0,1 1,-1-1,0 0,1 0,-1 0,1 0,-1 0,1-1,-1 1,1 0,0-1,-1 1,1-1,0 1,10-2,-1 1,0-2,1 1,-1-1,0-1,0 0,0-1,0 0,-1-1,1 0,-1 0,0-1,-1 0,0-1,0 0,0-1,-1 0,0 0,0-1,1 2,158-164,-167 170,1 0,-1 0,0 0,0 0,1 0,-1 0,0 0,1 1,-1-1,1 0,0 0,-1 0,1 0,0 1,-1-1,1 0,0 0,0 1,-1-1,1 1,0-1,0 1,0-1,0 1,0-1,0 1,0 0,0 0,0-1,0 1,0 0,0 0,0 0,0 0,0 0,0 0,0 0,0 1,0-1,0 0,0 1,0-1,0 0,0 1,0-1,0 1,0-1,0 1,-1 0,1-1,0 1,0 0,-1 0,1 0,0-1,-1 1,1 1,-17 103,16-99,0 0,1 0,-1 0,1 0,0 0,1 0,-1 0,1-1,1 1,-1 0,1-1,-1 0,2 0,-1 0,0 0,1 0,0 0,0-1,1 0,-1 0,1 0,0-1,0 1,0-1,0 0,0 0,1-1,0 0,-1 0,1 0,0-1,0 1,0-2,0 1,0 0,0-1,0 0,0-1,0 1,0-1,0 0,2-1,10-9,-1 0,0-1,0 0,-1-2,0 0,-2 0,1-2,-2 0,0 0,1-5,-2 7,156-205,-168 217,1 0,-1 1,1-1,0 0,0 1,0-1,-1 1,2-1,-1 1,0-1,0 1,0-1,1 1,-1 0,0 0,1 0,-1 0,1 0,0 0,-1 0,1 0,0 1,-1-1,1 1,0-1,0 1,0 0,-1 0,1-1,0 1,0 0,0 1,0-1,-1 0,1 1,0-1,0 1,-1-1,1 1,0 0,-1-1,1 1,0 0,-1 0,1 0,-1 1,0-1,1 0,-1 0,0 1,0-1,0 1,0-1,0 1,0-1,0 1,0 0,0 1,3 17,-1 0,-1 0,0 0,-2 0,0 0,-1 0,-3 14,4-27,0 1,-1 0,1-1,-2 1,1-1,-1 0,0 1,0-1,-1 0,0 0,0 0,-1-1,0 1,0-1,0 0,-1 0,0 0,0 0,0-1,-1 0,0 0,0-1,0 1,-1-2,1 1,-1 0,0-1,-1 0,9-4,-1 1,1 0,-1-1,0 1,1-1,-1 1,0-1,0 1,1-1,-1 1,0-1,0 1,0-1,1 1,-1-1,0 1,0-1,0 1,0-1,0 1,0-1,0 1,0-1,0 1,0-1,-1 1,1-1,0 1,0-1,0 1,-1-1,1 1,0-1,-1 1,1-1,0 1,-1 0,1-1,0 1,-1 0,1-1,-1 1,1 0,15-2,0 1,0 0,0 2,0 0,0 0,-1 1,1 1,0 1,-1 0,11 4,0 0,-7-3,1 0,0-1,1-1,-1-1,1-1,-1 0,0-1,1-2,-1 0,1 0,12-5,-14 0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1 556,'39'-8,"-1"-2,0-2,-1-1,0-2,-1-1,-1-2,-1-2,0-1,-2-1,0-2,-2-1,0-2,-2-1,-1-1,-1-1,-2-1,6-12,2-45,-31 86,-1-1,1 0,-1 1,1-1,-1 0,0 0,0 1,-1-1,1 0,0 0,-1 1,1-1,-1 0,0 1,0-1,0 0,-1 1,1-1,0 1,-1 0,0 0,1-1,-1 1,0 0,0 0,0 1,0-1,-1 0,1 1,0-1,-2 0,-2 2,0 0,0 1,0-1,0 1,0 1,0-1,0 1,0 0,0 0,1 0,-1 1,1 0,0 0,0 1,0-1,0 1,0 0,1 1,0-1,0 1,0-1,0 1,1 0,-1 2,0-4,1 0,0 1,1-1,-1 0,0 1,1 0,0 0,0-1,0 1,0 0,1 1,-1-1,1 0,0 0,1 1,-1-1,1 0,-1 1,1-1,1 0,-1 1,1-1,-1 0,1 1,0-1,1 0,-1 0,1 0,0 0,0 0,0 0,0 0,1-1,-1 1,1-1,0 0,0 0,0 0,1 0,-1 0,1-1,0 1,0-1,17 3,-1 0,0-2,1-1,0 0,-1-1,1-2,0 0,15-3,14-8,38 2,-87 11,1 1,-1-1,0 1,1 0,-1-1,0 1,0 0,0 0,0 0,0 0,0 0,-1 0,1 0,-1 0,1 1,-1-1,0 0,0 0,0 0,0 0,0 0,-1 1,1-1,0 0,-1 0,0 0,1 0,-1 0,0 0,0 0,0 0,-1-1,1 1,0 0,-1 0,2-1,-84 173,84-172,-1-1,1 0,-1 0,1 1,0-1,0 0,-1 1,1-1,0 1,0-1,1 0,-1 1,0-1,0 0,1 1,-1-1,0 0,1 1,-1-1,1 0,0 0,0 0,-1 1,1-1,0 0,0 0,0 0,0 0,0-1,0 1,0 0,0 0,0 0,2 0,9-1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57 588,'-7'9,"1"1,0 0,0-1,1 2,0-1,1 1,0-1,0 1,1 0,1 1,0-1,1 0,0 1,0-1,1 1,1-1,0 0,0 1,4 10,-4-20,0 0,1 0,-1 0,1 0,0 0,-1 0,1-1,0 1,0 0,0-1,0 0,0 1,1-1,-1 0,0 0,1 0,-1 0,0-1,1 1,-1 0,1-1,-1 0,1 0,-1 0,1 0,-1 0,1 0,-1-1,1 1,-1-1,1 1,-1-1,0 0,2-1,73-47,-68 42,-1-1,0 0,0-1,-1 0,0 0,-1-1,0 0,-1 0,0 0,0 0,-1-1,0 0,-1 0,0 0,-1 0,0-1,-1 1,-1 0,1-1,-2 1,1-1,-2 1,1-1,-2 1,-1-6,0 13,1 1,-1-1,0 0,0 1,-1 0,1 0,-1 0,0 1,1 0,-1 0,0 0,0 0,-1 1,1-1,0 1,0 1,-1-1,1 1,0 0,-1 0,1 0,0 1,0 0,-1 0,1 0,0 1,0 0,0 0,0 0,0 0,1 1,-1 0,1 0,0 0,-1 1,2-1,-1 1,0 0,-1 1,3-3,1-1,-1 1,0-1,0 1,1-1,-1 1,1 0,0 0,-1 0,1 0,0 0,0 0,0 0,0 0,1 1,-1-1,1 0,-1 0,1 1,0-1,-1 0,1 1,1-1,-1 0,0 1,0-1,1 0,-1 0,1 1,0-1,0 0,0 0,0 0,0 0,0 0,1 0,-1 0,0 0,1-1,0 1,-1 0,1-1,0 1,0-1,0 0,0 0,0 0,0 0,0 0,0 0,1 0,-1-1,0 1,0-1,2 1,22 0,1-1,-1 0,1-3,-1 0,1-1,-1-2,-1 0,1-2,-1-1,0-1,-1-1,-1-1,1-1,-2-1,1-2,4 1,0 0,0-1,-2-2,0 0,-1-2,0-1,-2 0,-1-2,0-1,-2 0,8-14,18-59,-44 94,0 0,0 0,0-1,-1 1,0 0,1 0,-1 0,0 0,0 0,-1-1,1 1,-1 0,0 0,1 0,-1 0,-1 0,1 0,0 0,-1 1,1-1,-1 0,0 1,0-1,0 1,0 0,0-1,-1 1,1 0,-1 0,1 1,-1-1,-1 0,1 0,-1 1,1 0,-1 0,1 0,-1 0,1 1,-1 0,0-1,1 1,-1 0,0 1,1-1,-1 1,0-1,1 1,-1 0,1 1,-1-1,1 1,0-1,0 1,-1 0,1 0,0 0,1 0,-1 1,0-1,0 2,-65 84,51-58,2 1,0 1,3 0,0 1,2 0,2 0,1 1,1 0,2 1,1-1,2 22,2-49,0 1,0 0,0-1,1 1,0-1,0 1,1-1,0 0,0 0,1 0,0 0,0-1,0 1,1-1,0 0,0-1,1 1,0-1,0 0,0 0,0-1,1 0,-1 0,1 0,0-1,0 0,1-1,-1 1,1-1,-1-1,1 1,0-1,3-1,8 1,1-1,-1-2,1 0,-1-1,0 0,0-2,0 0,-1-1,1-1,-2-1,1-1,-1 0,0-1,-1-1,0 0,29-24,-1-2,-2-1,-1-2,17-25,-29 26,-1-1,-3-1,-1-1,-1-1,-3-1,-2 0,7-28,-14 9,-11 62,0 0,0 0,0 0,0 0,0-1,0 1,-1 0,1 0,0 0,-1 0,1 0,-1 0,0 0,1 0,-1 0,0 0,1 0,-1 1,0-1,0 0,0 0,1 1,-1-1,0 0,0 1,0-1,0 1,0-1,-1 1,1 0,0-1,0 1,0 0,0 0,0 0,0 0,0 0,-1 0,1 0,0 0,0 0,0 1,0-1,0 0,0 1,0-1,0 1,0-1,0 1,0-1,0 1,0 0,0 0,-21 11,0 1,1 2,1 0,1 1,0 1,1 0,0 2,2 0,0 1,-1 4,13-19,-15 19,1 1,2 1,0 1,2 0,0 0,2 2,2-1,0 2,2-1,1 1,0 7,6-31,0 1,0-1,1 1,0 0,0-1,1 1,-1-1,1 1,1-1,-1 1,1-1,0 0,1 0,-1 0,1 0,1 0,-1-1,1 1,0-1,0 0,0 0,1 0,-1-1,1 1,1-1,-1 0,0-1,1 1,0-1,0 0,0-1,4 2,4 1,0-2,1 1,-1-2,1 0,-1 0,1-2,0 1,-1-2,1 0,-1-1,1-1,-1 0,0 0,0-2,0 0,0 0,1-2,10-4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1 673,'33'0,"-1"-3,1 0,-1-2,0-1,0-2,-1-1,0-1,11-7,-34 15,-1-1,0 1,0-2,0 1,0-1,-1 0,1 0,-1-1,0 0,-1 0,1-1,-1 1,0-1,0 0,0-1,-1 1,0-1,-1 0,1 0,-1 0,-1 0,1 0,-1-1,0 1,-1-1,0 0,0 1,-1-1,0 0,0 1,-1-6,-1 9,1 1,-1-1,0 1,0-1,0 1,-1 0,1-1,-1 1,0 1,0-1,0 0,0 1,0-1,0 1,-1 0,1 0,-1 0,0 1,0-1,1 1,-1 0,0 0,0 0,0 1,0-1,0 1,0 0,0 0,0 0,-2 1,-6 0,0 1,0 0,0 0,0 1,1 1,-1 0,1 0,0 1,-8 6,10-6,1 0,0 1,0 0,0 0,1 1,0 0,0 0,1 0,0 1,0 0,1 1,0-1,0 1,1 0,0 0,1 0,0 1,0-1,1 1,0 0,1-1,0 1,1 0,0 0,0 0,1 0,0-1,1 1,0 0,2 3,-1-8,0 0,0-1,1 1,-1-1,1 1,1-1,-1 0,0-1,1 1,0-1,0 0,0 0,0 0,0-1,1 0,-1 0,1 0,-1-1,1 0,0 0,0 0,4 0,128-12,-109 5,-1-3,0 0,-1-1,0-2,-1-1,0-1,-1-1,10-9,-10 7,-10 8,0-1,0-1,-1-1,0 0,-1 0,0-2,8-10,-21 22,0 1,1-1,-1 1,0-1,0 1,0-1,0 1,0-1,0 1,0-1,0 1,-1-1,1 1,-1-1,1 1,-1 0,1-1,-1 1,0 0,0-1,0 1,1 0,-1 0,0 0,-1-1,1 1,0 0,0 1,0-1,-1 0,1 0,0 0,-1 1,1-1,-1 1,1-1,-1 1,1 0,-1-1,1 1,-1 0,1 0,-1 0,1 0,-1 0,1 0,-1 1,1-1,-1 0,1 1,-1-1,1 1,0 0,-1-1,1 1,0 0,-2 1,-11 3,0 0,0 1,1 1,0 0,0 1,0 1,1 0,1 0,-1 1,1 1,1-1,0 2,1 0,0 0,1 0,0 1,1 1,-5 11,9-21,1 0,0 1,0-1,0 0,1 1,0-1,0 0,0 1,0 0,0-1,1 1,0-1,0 1,0 0,1-1,0 1,-1-1,2 1,-1-1,0 1,1-1,0 0,0 1,0-1,1 0,-1-1,1 1,0 0,0-1,0 1,0-1,1 0,0 0,-1 0,1-1,2 1,2 1,-1-1,1-1,1 0,-1 0,0 0,0-1,1 0,-1-1,1 0,-1 0,0-1,1 0,-1 0,0-1,0 0,0-1,0 1,7-5,128-82,-115 62,-2-1,0 0,-2-2,-1-1,-2-1,0-1,-3-1,-1 0,-1-1,-2-1,-2-1,-1 0,0-6,-8 29,0-1,-1 0,-1 0,0 0,-1 0,-1 0,0 0,-1 1,-1-6,2 16,0 0,0 0,0 0,0 0,-1 0,1 0,-1 0,0 0,-1 0,1 1,0-1,-1 1,0 0,0-1,0 1,0 1,-1-1,1 0,-1 1,1 0,-1 0,0 0,0 0,0 0,0 1,0 0,0 0,0 0,0 0,-1 1,1-1,0 1,-4 0,-4 4,0 0,0 0,0 1,0 1,0 0,1 0,0 1,1 1,0 0,0 0,0 1,1 0,1 1,-1 0,1 0,1 1,0 0,1 0,0 0,1 1,0 0,0 2,-2 1,0 0,1 0,1 1,1 0,0 0,1 0,0 0,2 1,0-1,1 1,0-1,1 0,1 1,1-1,0 0,1 0,1 0,1-1,0 1,0-1,2-1,0 1,0-1,2-1,0 1,0-2,1 1,0-2,1 1,1-2,4 4,-1-5,0 0,0-2,1 0,0 0,0-2,0 0,1-1,0 0,17 0,-8-3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13 593,'-5'29,"-1"14,5 0,2-8</inkml:trace>
  <inkml:trace contextRef="#ctx0" brushRef="#br0" timeOffset="180.667">97 170,'0'33,"0"12</inkml:trace>
  <inkml:trace contextRef="#ctx0" brushRef="#br0" timeOffset="1100.658">1594 0,'-29'71,"3"1,3 1,3 1,3 0,-1 41,16-103,-3 23,1-1,2 1,2-1,1 1,2 8,13-8,-3-29</inkml:trace>
  <inkml:trace contextRef="#ctx0" brushRef="#br0" timeOffset="1348.697">1762 593,'0'34,"0"6,0-4</inkml:trace>
  <inkml:trace contextRef="#ctx0" brushRef="#br0" timeOffset="1588.252">1875 141,'0'0</inkml:trace>
  <inkml:trace contextRef="#ctx0" brushRef="#br0" timeOffset="2014.958">1988 706,'26'-15,"-1"-2,-1 0,0-2,-1-1,-2-1,0 0,-1-2,12-17,-32 38,0 1,1-1,-1 0,1 1,0-1,-1 1,1-1,0 1,0 0,0-1,0 1,0 0,1-1,-1 1,0 0,1 0,-1 0,0 0,1 0,-1 1,1-1,-1 0,1 1,0-1,-1 1,1-1,0 1,-1 0,1 0,0 0,-1 0,1 0,0 0,-1 0,1 0,0 1,-1-1,1 1,0-1,-1 1,1-1,-1 1,1 0,-1 0,0 0,1 0,-1 0,0 0,1 0,-1 1,0-1,0 0,0 1,0-1,19 40,-19-38,-1 1,1-1,0 1,0-1,0 1,0-1,0 0,1 0,0 1,-1-1,1 0,0 0,1-1,-1 1,0 0,1-1,0 0,-1 1,1-1,0 0,0 0,0-1,0 1,1-1,-1 1,0-1,1 0,-1 0,1 0,-1-1,1 1,-1-1,1 0,-1 0,1 0,0-1,-1 1,1-1,1 0,7-5,-1-1,0 0,-1-1,0 0,0 0,0-1,-1 0,-1-1,0 0,0 0,0-1,-2 0,1 0,-1 0,21-32,-26 43</inkml:trace>
  <inkml:trace contextRef="#ctx0" brushRef="#br0" timeOffset="2469.68">2779 537,'16'3,"0"-1,0 0,1-1,-1-1,0 0,1-1,-1-1,0 0,0-2,0 0,0 0,-1-1,1-1,-1-1,-1 0,1-1,-2-1,1 0,-1-1,9-7,-19 14,0 1,0-1,0 0,0 0,-1 0,1 0,-1 0,0-1,0 1,0-1,0 1,0-1,-1 0,0 1,1-1,-2 0,1 0,0 0,-1 0,0 0,0 0,0 0,0 0,0 0,-1 0,0 0,0 0,0 0,0 0,-1 1,1-1,-1 0,0 1,0-1,-1 1,1 0,-1 0,1 0,-1 0,0 0,0 0,0 1,0 0,-1-1,1 1,-1 0,1 1,-1-1,0 1,0-1,0 1,1 0,-1 1,-2-1,-6 1,-1 1,1 1,0 0,0 1,0 0,0 0,1 1,-1 1,1 0,0 1,1 0,-1 1,1 0,0 0,1 1,0 0,0 1,1 0,-7 9,10-12,1 1,0 0,0 0,0 0,1 1,0 0,0-1,1 1,0 0,0 0,1 0,0 0,1 1,-1-1,2 0,-1 0,1 0,0 0,1 0,0 0,0 0,1 0,0 0,0-1,1 1,-1-1,2 0,-1 0,1-1,0 1,1-1,3 3,3 3,1 0,1-1,0 0,0-2,1 1,1-2,-1 0,1-1,0 0,1-2,0 1,0-2,0-1,0 0,1-1,15 0,4-2,-4 0</inkml:trace>
  <inkml:trace contextRef="#ctx0" brushRef="#br0" timeOffset="532.717">267 818,'127'-224,"-98"190,-29 34,1-1,-1 1,1 0,0-1,-1 1,1 0,-1 0,1 0,-1 0,1-1,0 1,-1 0,1 0,0 0,-1 0,1 0,-1 1,1-1,0 0,-1 0,1 0,-1 0,1 1,-1-1,1 0,-1 1,1-1,-1 0,1 1,-1-1,1 1,-1-1,1 0,-1 1,0-1,1 1,-1-1,0 1,1 0,-1-1,0 1,0-1,1 1,-1-1,0 1,0 0,0-1,0 1,0 0,0-1,0 1,0-1,0 1,0 0,-1-1,1 1,0-1,0 1,0-1,-1 1,1 0,2 30,-3-25,0 0,0-1,1 1,0 0,0 0,0-1,1 1,0 0,0-1,1 1,-1-1,1 1,0-1,1 0,-1 1,1-1,0 0,1-1,-1 1,1-1,-1 1,1-1,1 0,-1-1,1 1,-1-1,1 0,0 0,4 2,-1-5,1 0,-1-1,0 0,1-1,-1 1,0-2,0 1,-1-1,1 0,0-1,-1 0,0 0,0 0,0-1,0 0,-1 0,0-1,0 0,0 0,-1-1,0 1,0-1,0 0,2-6,26-43,-21 30</inkml:trace>
  <inkml:trace contextRef="#ctx0" brushRef="#br0" timeOffset="786.744">1142 508,'-19'3,"1"2,0 0,0 0,0 2,1 0,0 1,1 1,0 1,0 0,1 1,0 1,1 0,0 1,1 0,0 1,-1 4,12-14,1-1,0 1,0 0,1 0,-1 0,1 0,0 0,0 0,0 0,0 0,1 0,-1 0,1 0,0-1,1 1,-1 0,0 0,1-1,0 1,0-1,0 1,0-1,1 0,-1 0,1 0,0 0,0 0,0-1,0 1,0-1,1 0,-1 0,1 0,-1-1,1 1,0-1,0 0,-1 1,1-2,0 1,0 0,0-1,0 0,0 0,0 0,0 0,1-1,11 1,-1 0,1-1,-1 0,0-2,0 1,0-2,0 0,0-1,-1 0,0-1,0-1,7-4,3-3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3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57,'-25'184,"22"198,-9-292,16-86,-2-12</inkml:trace>
  <inkml:trace contextRef="#ctx0" brushRef="#br0" timeOffset="252.531">1 396,'38'0,"22"-4,7-3,-5 1,-7 1,-8-3,-8-1,-5 2,-4 2,-2-4,-1 1,-5-4,-2 1,-4 1</inkml:trace>
  <inkml:trace contextRef="#ctx0" brushRef="#br0" timeOffset="652.288">621 1,'-22'68,"3"2,3 0,3 1,3 1,3 8,6-76,0 0,1 0,0-1,-1 1,1 0,1 0,-1 0,1-1,-1 1,1 0,0-1,0 1,1 0,-1-1,1 0,-1 1,1-1,0 0,1 0,-1 0,0 0,1 0,0 0,-1-1,1 1,0-1,0 0,1 0,-1 0,0 0,1-1,-1 1,1-1,-1 0,1 0,0 0,0 0,-1-1,1 0,3 1,5-3,0 0,-1 0,1-1,-1-1,0 0,0 0,0-1,-1 0,0-1,8-6,17-7,-34 18,1 0,-1 0,0 0,1 0,0 0,-1 1,1-1,-1 0,1 1,0 0,-1-1,1 1,0 0,0 0,-1 0,1 0,0 0,-1 0,1 0,0 1,-1-1,1 1,0-1,-1 1,1 0,-1-1,1 1,-1 0,1 0,-1 0,1 0,-1 0,0 1,0-1,0 0,0 1,0-1,0 0,0 1,0-1,0 1,0 0,-1-1,1 1,-1-1,1 1,-1 0,0-1,0 1,0 0,0 0,0 1,1 38,-1-36,-1 0,1 0,0 1,0-1,0 0,1 0,0 0,0 1,0-1,1 0,-1 0,1 0,0-1,1 1,1 3,33-4,-17-12</inkml:trace>
  <inkml:trace contextRef="#ctx0" brushRef="#br0" timeOffset="968.197">1073 594,'19'0,"1"-1,-1 0,1-2,-1 0,0-1,0-1,0-1,-1-1,1 0,-2-1,1-1,-1-1,3-3,-17 12,-1 0,0 0,1 0,-1 0,0-1,1 1,-1-1,0 0,0 0,0 1,-1-1,1 0,0-1,-1 1,1 0,-1 0,0-1,1 1,-1-1,0 1,-1-1,1 1,0-1,-1 1,0-1,1 0,-1 1,0-1,0 0,0 1,-1-1,1 0,-1 1,0-1,1 1,-1-1,0 1,0-1,-1 1,1-1,0 1,-1 0,1 0,-1 0,0 0,-2-2,-3 3,-1-1,0 1,0 1,0 0,0 0,0 0,0 1,0 0,1 1,-1 0,0 0,1 0,-1 1,1 0,0 1,0-1,0 1,1 1,-1-1,1 1,-3 3,4-6,1 1,-1-1,1 1,0 0,0 0,0 1,0-1,0 1,1 0,-1 0,1 0,0 0,0 0,1 1,-1 0,1-1,0 1,0 0,1 0,-1 0,1 0,0 0,1 0,-1 0,1 1,0-1,0 0,1 0,-1 0,1 1,0-1,1 0,-1 0,1-1,0 1,1 1,4 1,0-1,1 1,0-1,1-1,-1 0,1 0,0 0,1-1,-1-1,1 0,-1 0,1 0,0-1,0-1,0 0,0 0,0-1,0 0,0-1,0 0,0-1,2 0,-6 2,19-1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9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1,'11'108,"18"124,-10-64,-12-140,-7-28,0-1,0 1,0 0,0 0,0-1,0 1,0 0,0-1,0 1,0 0,1 0,-1-1,0 1,0 0,0 0,1-1,-1 1,0 0,0 0,0 0,1-1,-1 1,0 0,0 0,1 0,-1 0,0 0,1-1,-1 1,0 0,1 0,-1 0,0 0,0 0,1 0,-1 0,0 0,1 0,-1 0,0 0,1 0,-1 0,0 1,0-1,1 0,-1 0,0 0,1 0,-1 0,0 1,0-1,0 0,1 0,-1 0,0 1,0-1,1 0,2-14</inkml:trace>
  <inkml:trace contextRef="#ctx0" brushRef="#br0" timeOffset="250.422">1 311,'19'-5,"16"-1,7-1,1 2,-2 2,-3 1,-3 0,-3 2,-2 0,-6 0</inkml:trace>
  <inkml:trace contextRef="#ctx0" brushRef="#br0" timeOffset="545.52">510 282,'4'12,"1"0,1 0,0-1,0 1,2-2,-1 1,1-1,0 0,1 0,8 6,-13-13,-1 0,1 0,0 0,0 0,0-1,0 1,0-1,0 0,1 0,-1 0,1-1,-1 0,1 0,0 0,-1 0,1-1,0 0,0 0,-1 0,1 0,0-1,0 0,-1 0,1 0,-1-1,1 1,-1-1,1 0,3-2,-2 0,0-1,0 1,-1-1,1 0,-1 0,0 0,-1-1,1 0,-1 0,0 0,-1 0,1-1,-1 1,0-1,-1 0,0 0,0 0,0 0,-1 0,0 0,0-1,-1 1,0 0,0 0,-1-1,-2 3,-1 1,1 0,-1 0,0 0,1 1,-2-1,1 1,0 0,-1 0,1 0,-1 1,0 0,0 0,0 0,0 0,0 1,-1 0,1 0,0 0,-1 1,1 0,0 0,-1 0,1 0,0 1,-1 0,-5 1,0 1,0 0,0 1,1 0,0 0,0 1,0 0,0 1,1 0,0 1,0 0,1 0,0 1,-6 7,0 2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170 726,'-1'-2,"-1"0,1 0,-1 1,0-1,1 1,-1-1,0 1,0-1,0 1,0 0,0 0,0 0,0 0,0 0,0 1,-1-1,1 1,0-1,0 1,-1 0,1 0,0 0,-1 0,1 0,0 1,0-1,-1 0,1 1,0 0,0 0,0 0,0-1,-1 2,-4 3,-1 1,1 0,1 1,-1 0,1 0,0 0,0 0,1 1,0 0,0 1,1-1,0 1,1-1,0 1,0 0,1 0,0 1,0 5,0-10,1-1,-1 1,1-1,0 1,1-1,-1 1,1 0,0-1,0 1,0 0,0-1,1 1,0 0,0-1,1 1,-1-1,1 0,0 1,0-1,0 0,0 0,1 0,0 0,0-1,0 1,0-1,0 0,1 0,-1 0,1 0,0 0,0-1,0 0,0 1,1-2,-1 1,0 0,4 0,0-1,0-1,0 1,0-1,1-1,-1 0,0 0,0 0,0-1,0 0,-1-1,1 0,-1 0,1 0,-1-1,0 0,0-1,-1 1,1-1,-1-1,0 1,0-1,-1 0,5-7,6-8,-1-1,-1-1,-1 0,-1-1,-2 0,7-20,-8 21,-2-1,0-1,-1 1,-2-1,-1 0,0-1,-2 1,-1 0,-1-1,-3-18,-77-417,73 499,-3 32,4 1,2 0,3 0,4-1,3 1,2 0,4-1,5 8,-8-49,2-1,2 0,0 0,2-1,1 0,1-1,1-1,1-1,1-1,2 0,14 12,-34-34,-1 0,0 0,1 0,0 0,-1 0,1 0,-1-1,1 1,0 0,0-1,-1 1,1 0,0-1,0 1,0-1,0 1,0-1,0 0,0 1,0-1,-1 0,1 1,0-1,0 0,1 0,-1 0,0 0,0 0,0 0,0 0,0-1,0 1,-1 0,1 0,0-1,0 1,0-1,0 1,0-1,0 1,0-1,-1 1,1-1,0 0,0 0,-1 1,1-1,0 0,-1 0,1 0,-1 0,1 1,-1-1,1-1,3-13</inkml:trace>
  <inkml:trace contextRef="#ctx0" brushRef="#br0" timeOffset="449.652">763 640,'-9'18,"0"1,2 0,0 0,1 0,1 1,1-1,1 1,1 0,0 1,1-1,2 13,-1-30,0 0,1 0,-1 0,1 0,-1 0,1 0,0-1,0 1,0 0,0-1,0 1,1 0,0-1,-1 1,1-1,0 0,0 0,0 0,0 0,0 0,1 0,-1 0,1-1,-1 1,1-1,-1 0,1 1,0-1,0-1,0 1,-1 0,1-1,0 1,0-1,0 0,0 0,0 0,0 0,0-1,0 1,0-1,-1 0,1 1,0-1,0-1,-1 1,1 0,1-2,7-3,-1 0,0-1,0-1,-1 0,0 0,0-1,-1 0,0 0,0-1,-1 0,-1 0,0-1,0 0,-1 0,0 0,-1-1,0 0,1-11,-5 17,0 1,0-1,0 0,-1 0,0 0,-1 0,1 1,-1-1,0 1,0-1,-1 1,0 0,0 0,0 0,0 0,-1 0,0 1,0-1,0 1,0 0,-1 0,1 1,-1 0,0-1,0 1,-1 1,1-1,0 1,-1 0,0 0,1 1,-1 0,0 0,0 0,0 0,0 1,1 0,-1 1,-4 0,-9 4</inkml:trace>
  <inkml:trace contextRef="#ctx0" brushRef="#br0" timeOffset="4052.257">1185 584,'0'0,"0"0,0 1,-1-1,1 0,0 1,0-1,-1 0,1 1,0-1,0 0,0 1,0-1,0 1,0-1,0 0,0 1,0-1,0 0,0 1,0-1,0 1,0-1,0 0,0 1,0-1,0 1,0-1,0 0,1 1,-1-1,0 0,0 1,0-1,1 0,-1 0,0 1,0-1,1 0,-1 1,0-1,1 0,-1 0,0 0,1 1,-1-1,0 0,1 0,-1 0,1 0,-1 0,0 0,1 0,-1 0,0 0,1 0,-1 0,1 0,-1 0,0 0,1 0,-1 0,1 0,-1 0,0-1,1 1,-1 0,0 0,-5 39,4-38,-7 34,-7 71,15-103,1 0,-1 0,1 0,0 0,0-1,0 1,0 0,0-1,0 1,1-1,-1 1,1-1,0 0,0 0,0 1,0-1,0-1,0 1,0 0,1 0,-1-1,1 1,-1-1,1 0,-1 0,1 0,0 0,0 0,0-1,-1 1,1-1,0 0,0 0,2 0,6-1,0 0,-1-1,1-1,-1 1,0-2,0 0,0 0,0 0,0-1,-1-1,0 0,0 0,-1-1,0 0,0 0,0-1,-1 0,0 0,4-7,-2 5,25-38,-9 66,-23-14,0 1,0-1,0-1,0 1,0 0,0 0,1-1,0 0,0 1,0-1,0 0,0 0,0-1,1 1,-1-1,1 1,0-1,0 0,0-1,0 1,0-1,0 1,0-1,1-1,-1 1,0 0,1-1,-1 0,0 0,1 0,-1-1,0 0,1 1,-1-1,0-1,2 0,1-4,1 0,-1-1,0 0,0 0,-1-1,0 0,0 0,-1-1,0 1,-1-1,0 0,0 0,-1-1,0 1,0-1,-1 1,-1-1,1-8,3-2,-2 7</inkml:trace>
  <inkml:trace contextRef="#ctx0" brushRef="#br0" timeOffset="4464.491">1891 867,'138'-182,"-137"181,0-1,0 1,0-1,0 1,0-1,0 1,0-1,0 1,0 0,1 0,-1-1,1 1,-1 0,1 0,-1 0,1 1,-1-1,1 0,0 0,0 1,-1-1,1 1,0 0,0 0,0-1,-1 1,1 0,0 0,0 1,0-1,-1 0,1 1,0-1,0 1,-1-1,1 1,0 0,1 0,10 18,-11-14,0-1,0 0,1 0,-1-1,1 1,0 0,0-1,0 1,1-1,-1 0,1 0,-1-1,1 1,0-1,0 0,1 0,-1 0,0 0,1-1,-1 1,1-1,-1 0,1-1,-1 1,5-1,-1-2,1 1,-1-2,1 1,-1-1,0-1,0 1,0-1,-1-1,1 0,-1 0,0 0,0-1,-1 1,1-2,-1 1,-1-1,1 0,-1 0,-1 0,1-1,-1 0,0 0,-1 0,1-3,3-11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1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14,'-11'-3,"-1"0,0 0,0 1,0 1,-1 0,1 0,0 1,0 1,0 0,0 1,0 0,0 1,0 0,0 1,-9 4,10-4,1 0,0 1,1-1,-1 2,1 0,0 0,1 0,-1 1,1 0,1 1,-1 0,1 0,1 1,-1-1,1 2,1-1,0 0,0 1,1 0,0 0,1 1,0-1,1 1,0-1,0 1,1 0,1 0,0 5,0-13,1 1,-1-1,1 1,0-1,0 0,1 1,-1-1,1 0,-1 0,1 0,0 0,0 0,1 0,-1 0,0-1,1 1,0-1,-1 0,1 1,0-1,0-1,1 1,-1 0,0-1,0 0,1 1,-1-1,1-1,-1 1,1 0,1-1,113-10,-90-2,0-1,-1-1,0-1,-1-2,-1 0,-1-2,0-1,-1 0,-2-2,0-1,4-7,-25 30,0 1,0 0,-1-1,1 1,0 0,0-1,0 1,0 0,0 0,0-1,0 1,0 0,0-1,1 1,-1 0,0-1,0 1,1 0,-1-1,0 1,1-1,-1 1,0 0,1-1,-1 1,1-1,-1 1,1-1,-1 1,1-1,0 0,-1 1,1-1,-1 0,1 1,0-1,-1 0,1 0,0 0,-1 1,1-1,0 0,-1 0,1 0,0 0,0 0,-1 0,1 0,0-1,-1 1,1 0,0 0,-1 0,1-1,0 1,-1 0,1-1,-1 1,1 0,-1-1,1 1,0-1,2 21,1-10,0 1,1 0,1-1,0 0,0 0,1-1,0 0,0 0,1 0,1-1,-1 0,1-1,1 0,-1 0,1-1,0 0,0-1,1 0,0-1,0 0,0-1,0 0,1 0,-1-1,1-1,5 0,8 1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3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280 453,'-19'5,"1"1,-1 1,1 0,0 1,1 1,0 1,0 0,1 2,1-1,0 2,0 0,1 1,9-11,1 0,0 0,-1 0,2 0,-1 1,0-1,1 1,-1 0,1 0,0 0,0 1,1-1,-1 1,1-1,0 1,0 0,1 0,0 0,-1 0,2 0,-1 0,0 0,1 0,0 0,0 1,1-1,-1 0,1 0,0 0,1 0,-1 0,1 0,0-1,0 1,1 0,-1-1,1 0,0 1,0-1,1 1,4 0,-1-1,1 0,0 0,1-1,-1 1,0-2,1 1,0-1,-1-1,1 0,0 0,0-1,0 1,0-2,0 0,-1 0,1 0,0-1,4-2,7-2,0 0,0-2,0-1,-1 0,-1-1,0-1,12-9,-5 0,0 0,-1-2,-1 0,-1-2,-2 0,0-1,-1-1,-2-1,-1-1,-1 0,-1-1,-1-1,-1-2,-7 12,0 0,-2-1,0 1,-1-1,-1 1,-1-1,-1 1,-3-17,4 30,-1 0,-1 0,1 0,-1 0,0 0,-1 0,1 0,-2 1,1-1,-1 1,1 0,-2 0,1 0,-1 1,0-1,0 1,0 0,-1 1,1-1,-1 1,-1 0,1 1,0-1,-1 1,0 0,0 1,1 1,0 0,-1 0,1 1,0 0,-1 0,1 0,0 1,-1 0,1 0,0 1,0 0,0 0,0 0,0 1,0 0,1 0,-1 0,1 1,0-1,0 2,-4 3,-3 2,1 2,0-1,1 2,0-1,1 1,0 1,2-1,-3 7,2-1,1 0,1 1,0 0,2 0,0 0,2 0,0 1,1-1,1 1,1-1,1 0,3 17,-2-23,1 0,1 0,-1 0,2-1,0 1,1-1,0-1,1 1,0-1,1-1,0 0,1 0,1-1,-1 0,1 0,1-1,0-1,0 0,2 0,-2-4,1 0,-1-1,0-1,1 0,-1-1,1 0,0-1,-1 0,1-1,-1 0,1-1,-1-1,0 0,0 0,0-2,0 1,0-1,-1-1,0 0,0-1,-1 0,1 0,-2-1,1 0,3-5,61-75,-70 140,-3-47,0 0,0-1,1 1,0 0,-1-1,2 1,-1-1,1 1,-1-1,1 0,0 0,1-1,-1 1,1 0,-1-1,1 0,0 0,0 0,1-1,-1 1,1-1,-1 0,1 0,-1-1,1 1,0-1,0 0,0 0,0-1,0 1,0-1,3 0,8 0,0-1,-1 0,1-1,-1 0,0-1,1-1,-1-1,-1 0,1-1,-1 0,0-1,0-1,-1 0,0-1,-1 0,2-3,114-80,-126 91,-1 0,0 1,1-1,-1 1,0-1,1 1,-1-1,0 1,1 0,-1 0,1 0,-1 0,1 0,-1 0,1 0,-1 0,0 1,1-1,-1 0,1 1,-1-1,0 1,0 0,1-1,-1 1,0 0,0 0,0 0,0 0,0 0,0 0,0 0,0 0,0 0,0 0,0 1,-1-1,1 0,-1 1,1-1,-1 0,1 1,-1-1,0 1,1-1,-1 2,4 75,-4-69,1-3,-1 0,0 0,0 0,-1 0,1 0,-2 0,1-1,0 1,-1 0,0-1,0 1,-1-1,0 1,0-1,0 0,0 0,-1-1,0 1,0-1,0 1,0-1,-1 0,0-1,1 1,-1-1,-1 0,1 0,0-1,-6 2,12-4,0-1,-1 1,1-1,0 1,-1-1,1 0,-1 1,1-1,0 0,-1 1,0-1,1 0,-1 0,1 1,-1-1,0 0,0 0,0 0,1 0,-1 0,0 1,0-1,0 0,0 0,0 0,0 0,0 0,-1 1,1-1,0 0,0 0,-1 0,1 0,-1 1,1-1,0 0,-1 1,1-1,-1 0,0 1,1-1,-1 0,0 1,1-1,-1 1,0-1,1 1,-1-1,0 1,0 0,0-1,1 1,-1 0,0 0,0 0,0-1,0 1,0 0,1 0,-1 0,0 0,0 1,0-1,0 0,0 0,1 0,-1 1,0-1,0 0,0 1,13-9,1 1,-1 0,1 1,1 1,-1 0,1 1,0 0,0 1,0 0,1 1,-1 1,0 0,1 1,-1 1,0 0,14 3,116-7,-125-3,-1-1,1 0,-1-2,-1 0,0-1,0 0,-1-1,0-1,-1-1,9-10,-6 5,-1-2,-1 0,-1 0,-1-2,-1 0,-1 0,5-12,-13 25,0 0,-1 0,1 0,-2-1,1 1,-1-1,-1 1,0-1,0 0,-1 1,0-1,-1 0,0 1,0-1,-1 0,0 1,-1 0,0-1,-1 1,0 0,0 1,0-1,-1 1,-5-6,8 12,1 1,-1 0,1 0,-1 0,0 0,0 0,1 0,-1 0,0 1,0-1,0 1,0-1,0 1,0 0,0 0,0 0,0 0,0 0,0 0,0 0,0 1,0-1,1 1,-1-1,0 1,0 0,0 0,0-1,1 2,-1-1,0 0,1 0,-1 0,1 1,0-1,-1 1,1-1,0 1,0-1,0 1,-1 1,-37 75,-1 134,37-185,1 0,1 1,2-1,1 0,1 0,4 18,29 123,-21-133,-19-68,1 13</inkml:trace>
  <inkml:trace contextRef="#ctx0" brushRef="#br0" timeOffset="254.238">1578 256,'44'10,"32"2,14 0,-4-2,-7-3,-12-3,-7-2,-11-1,-7-1,-7 0,-4-1,-8 1</inkml:trace>
  <inkml:trace contextRef="#ctx0" brushRef="#br0" timeOffset="885.153">901 87,'-9'9,"-4"9,5 0,10-2,8-4,3-5</inkml:trace>
  <inkml:trace contextRef="#ctx0" brushRef="#br0" timeOffset="2167.337">2482 481,'-8'-3,"0"-1,0 1,0 1,-1 0,1 0,-1 1,1 0,-1 0,1 1,-1 0,0 0,1 1,-1 0,1 1,-1 0,1 0,0 1,0 0,0 0,0 1,0 0,1 0,0 1,0 0,0 0,0 1,1 0,0 0,0 0,1 1,-1 0,2 0,-1 0,1 1,0-1,0 1,1 0,0 0,1 1,-2 7,3 56,1-71,1 1,-1 0,0-1,1 1,0-1,-1 0,1 1,0-1,0 1,0-1,0 0,0 0,0 1,0-1,0 0,0 0,1 0,-1 0,0 0,1-1,-1 1,0 0,1-1,-1 1,1-1,-1 1,1-1,0 0,-1 1,1-1,-1 0,1 0,0 0,-1 0,1-1,-1 1,1 0,-1-1,1 1,-1-1,1 1,0-1,11-5,-1-1,1 1,-1-2,-1 0,1 0,-1-1,-1-1,0 0,0 0,-1-1,0 0,-1 0,0-1,-1 0,0-1,0-1,32-48,-38 61,-1 0,1-1,-1 1,1 0,0-1,0 1,0 0,0 0,0 0,0 0,0-1,0 2,0-1,0 0,1 0,-1 0,0 0,0 1,1-1,-1 1,1-1,-1 1,1-1,-1 1,0 0,1 0,-1 0,1 0,-1 0,1 0,-1 0,1 0,-1 1,1-1,-1 0,1 1,-1-1,0 1,1 0,-1-1,0 1,1 0,-1 0,0 0,0 0,0 0,0 0,0 0,40 69,-34-56,-1-2,0 0,0 0,2-1,-1 0,1-1,1 0,0 0,8 6,-14-13,0-1,0 1,1-1,-1 0,1 0,-1 0,1-1,0 1,-1-1,1 0,0 0,0 0,0-1,0 1,0-1,0 0,0 0,0 0,0-1,0 0,0 1,0-1,-1 0,1-1,0 1,0-1,-1 0,1 0,-1 0,3-2,108-119,-102 109,107-105,-118 118,0-1,0 1,0 0,0 0,0 0,1 0,-1 0,0 1,1-1,-1 0,0 0,1 1,-1-1,1 1,-1 0,1-1,-1 1,1 0,-1 0,1 0,0 0,-1 0,1 0,-1 0,1 0,-1 1,1-1,-1 1,1-1,-1 1,1 0,-1-1,0 1,1 0,-1 0,0 0,0 0,0 0,0 0,0 0,0 0,0 1,0-1,0 0,0 1,0-1,-1 1,1-1,-1 0,1 1,-1-1,0 1,1 0,-1-1,0 1,0-1,0 1,0-1,0 1,-1-1,1 2,-8 44,6-41,0-1,0 0,0 1,1 0,0-1,0 1,0 0,1-1,0 1,0 0,0 0,1-1,0 1,0 0,0-1,1 1,0-1,0 0,0 1,1-1,0 0,0 0,0-1,2 3,-1-6,1 0,-1 0,1 0,0-1,-1 1,1-1,0 0,0-1,-1 1,1-1,-1 0,1 0,-1 0,1-1,-1 1,1-1,-1 0,0-1,0 1,0-1,-1 1,1-1,2-3,-5 5,35-22,-18 9,1 2,0 0,1 1,0 0,1 2,0 1,0 0,11-1,-30 9,1 0,0 0,0 1,-1-1,1 1,0-1,0 1,-1 0,1 0,-1 0,1 0,-1 1,1-1,-1 0,0 1,0 0,0 0,0-1,0 1,0 1,0-1,-1 0,1 0,-1 1,1-1,-1 0,0 1,0-1,0 1,0 0,0-1,-1 1,1 0,-1 0,0-1,0 1,0 0,0 0,0-1,-1 1,1 0,16 54,8-45,-12-12</inkml:trace>
  <inkml:trace contextRef="#ctx0" brushRef="#br0" timeOffset="2550.125">4034 340,'-19'7,"1"0,0 1,0 1,1 1,0 0,1 2,0-1,0 2,2 0,0 1,0 1,1 0,1 0,-10 16,21-27,-1-1,1 1,0 0,0 0,1 0,-1-1,1 1,0 0,-1 0,2 0,-1 0,0 0,1 0,0 0,0-1,0 1,0 0,1-1,-1 1,1-1,0 1,0-1,0 0,1 1,-1-1,1-1,0 1,-1 0,1-1,1 1,-1-1,0 0,0 0,1 0,0 0,5 3,0-1,0 0,0 0,0-1,0 0,1-1,-1 0,1 0,0-1,0 0,0-1,-1 0,9-2,-3-1,0-2,0 0,-1 0,1-2,-1 0,-1 0,1-1,4-4,0 0</inkml:trace>
  <inkml:trace contextRef="#ctx0" brushRef="#br0" timeOffset="2916.547">4204 594,'18'6,"0"-2,0 0,1-1,0-1,-1-1,1-1,0 0,0-1,-1-1,1-1,-1-1,1 0,-1-2,0 0,-1-1,0 0,0-1,4-4,-15 8,0-1,0 0,-1-1,1 1,-1-1,0 0,-1 0,0 0,0-1,0 0,0 1,-1-1,0-1,-1 1,0 0,0-1,0 1,-1-1,0 1,-1-1,0 0,0 1,0-1,-1 0,-1-5,1 11,0 0,-1-1,1 1,0 0,-1 0,1 1,-1-1,0 0,0 0,0 1,1-1,-1 1,-1-1,1 1,0 0,0 0,0 0,-1 0,1 0,0 1,-1-1,1 1,-1-1,1 1,-1 0,1 0,-1 0,1 0,0 1,-1-1,1 1,-1-1,1 1,0 0,-1 0,-1 1,-82 42,75-37,0 2,0-1,1 1,0 1,0 0,1 0,1 1,0 0,0 0,1 1,1 0,0 0,0 1,1 0,1 0,0 0,1 0,1 0,0 1,0 0,1-1,1 1,0 0,1-1,1 1,0-1,1 1,0-1,1 0,1 3,0-8,1-1,-1 1,1-1,0 0,1-1,-1 0,1 0,1 0,-1-1,1 1,0-2,0 1,0-1,1-1,0 0,-1 0,1 0,2-1,165 13,-116-17,-35 2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1 808,'30'-1,"-1"0,1-2,-1-1,1-1,-1-2,-1-1,1-1,-1-1,-1-2,0 0,-1-2,0-1,-1-1,7-7,-1-2,-1-2,-2 0,0-2,-2-2,-1 0,-2-1,-1-2,-2 0,4-9,-16 28,0 0,-1 0,-1-1,0 0,-1 0,-1 0,0-1,-1 1,-1-1,-1 0,0 0,-1 1,-1-1,-1 0,0 0,-1 1,-3-8,5 20,-1 0,0 1,0-1,-1 1,1 0,-1 0,0 0,1 0,-1 1,-1-1,1 1,0-1,-1 1,1 0,-1 0,1 1,-1-1,0 1,0 0,0 0,1 0,-1 0,0 1,0-1,0 1,0 0,-1 0,1 1,1-1,-1 1,0 0,0 0,0 0,0 1,0-1,1 1,-1 0,1 0,-1 0,1 1,0-1,0 1,0-1,0 1,-2 3,-10 11,0 0,1 1,1 1,1 0,1 0,1 1,0 1,1-1,1 2,2-1,0 1,1 0,1 0,1 1,1-1,1 1,1 6,2-4,1-1,1 0,2 0,0 0,1-1,2 0,0 0,1-1,1 0,13 17,-21-32,1-1,0 0,-1 0,2 0,-1-1,1 0,0 0,0 0,0 0,0-1,1 1,0-1,0-1,0 1,1-1,-1 0,1-1,-1 0,2 1,7-5</inkml:trace>
  <inkml:trace contextRef="#ctx0" brushRef="#br0" timeOffset="354.848">1045 384,'19'5,"16"2,7-1,1-1,-2-2,-3 0,-3-7,-3-2,-2 0,-1 0,-1 3,-10 0,-8 7,-6 1</inkml:trace>
  <inkml:trace contextRef="#ctx0" brushRef="#br0" timeOffset="601.878">1017 638,'34'-5,"25"-1,7 0,-2-4,-8 0,-8 2,-7 2,-7 2,-8 2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8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27,'-3'-3,"-1"0,1 0,-1 1,1 0,-1 0,0 0,0 0,0 0,0 1,0 0,0 0,-1 0,1 0,0 1,0 0,-1-1,1 1,0 1,-1-1,1 1,0 0,0 0,0 0,-1 0,1 1,0-1,1 1,-1 0,0 1,1-1,-1 1,1-1,-1 1,1 0,0 1,-9 8,0 0,1 1,1 0,0 1,1 0,1 1,0 0,1 0,0 1,2-1,0 1,0 1,1-1,1 1,1-1,1 1,0 0,1 0,1-1,2 16,-2-26,0 1,0-1,1 0,0 0,0 0,1 0,-1 0,1 0,1-1,-1 1,1-1,0 0,0 0,0-1,1 1,0-1,0 0,0 0,0 0,0-1,1 1,0-2,-1 1,1 0,0-1,1 0,4 1,3 0,-1-1,1 0,-1 0,1-2,0 0,-1 0,1-1,0-1,-1 0,1-1,-1 0,11-5,1-1,0-1,-1-2,0 0,0-2,-2 0,1-2,-2 0,-1-2,0 0,-1-1,0-1,3-8,-18 24,-1-1,1 0,-1-1,-1 1,1 0,-1-1,0 0,0 1,0-1,-1 0,0 0,0 0,-1 0,1 0,-1 0,-1 0,1 0,-1 0,0 0,0 0,-1 0,0 1,0-1,0 0,-1 1,0 0,0-1,0 1,0 0,-1 1,0-1,0 0,0 1,-1 0,0 0,-6-4,0 0,-1 1,0 0,0 1,0 1,-1 0,0 0,0 1,-1 1,1 0,-1 1,1 1,-1 0,0 0,1 2,-10 0,-4 0</inkml:trace>
  <inkml:trace contextRef="#ctx0" brushRef="#br0" timeOffset="369.811">63 224,'122'-37,"-115"34,1-1,0 2,0-1,1 1,-1 0,1 1,-1 0,1 1,-1-1,1 1,-1 1,1 0,-1 0,0 1,1 0,-1 0,0 1,0 0,0 0,-1 1,1 0,-1 0,3 3,3 5,1-1,0-1,0 0,2-1,-1 0,1-1,0-1,0 0,1-2,0 0,11 2,12-13,-23 1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82,'-1'354,"-27"-141,27-175,1-29,1-27,-1 0</inkml:trace>
  <inkml:trace contextRef="#ctx0" brushRef="#br0" timeOffset="451.16">0 111,'28'-17,"0"2,0 2,2 0,-1 2,2 1,-1 2,1 1,8-1,-34 6,1 1,-1-1,1 1,0 0,-1 0,1 0,0 1,-1 0,1 0,0 1,-1-1,1 1,-1 1,1-1,-1 1,1-1,-1 2,0-1,0 1,0-1,0 1,0 1,-1-1,1 1,-1-1,0 1,0 1,0-1,-1 0,1 1,-1 0,0 0,-1 0,1 1,-1 2,0 1,-1-1,0 1,0-1,-1 1,0-1,-1 1,0-1,0 0,-1 1,0-1,0 0,-1 0,0 0,-1 0,0 0,0-1,-2 3,-98 119,-11-51,140-64,3-6,-2-2,0 2,0 1,0 1,-1 2,19 11,106 113,-149-135,-1 0,1 0,0 0,0 0,0 0,-1 0,1 0,0 0,0 0,0-1,1 1,-1 0,0-1,0 1,0-1,0 1,1-1,-1 1,0-1,1 0,-1 0,0 0,0 0,1 0,-1 0,0 0,1 0,-1 0,0 0,0-1,2 0,4-6</inkml:trace>
  <inkml:trace contextRef="#ctx0" brushRef="#br0" timeOffset="1069.509">1100 111,'-23'44,"-1"-2,-3 0,-1-1,-2-2,-1-1,-3-1,0-2,-3-2,-27 20,63-52,0 0,-1 0,1 0,0 0,0 0,0 0,0 1,0-1,0 0,0 1,0-1,0 0,1 1,-1-1,0 1,1-1,-1 1,1-1,0 1,0 0,-1-1,1 1,0 0,0-1,1 1,-1-1,0 1,0 0,1-1,-1 1,1-1,-1 1,1-1,0 1,0-1,-1 0,1 1,0-1,0 0,0 0,1 1,-1-1,0 0,0 0,1 0,-1-1,0 1,1 0,-1 0,1-1,-1 1,1-1,-1 1,1-1,0 0,-1 1,2-1,199 36,-4 7,-197-42,0 0,-1-1,1 1,0-1,0 1,0-1,0 0,0 1,0-1,-1 0,1 0,0 1,0-1,0 0,0 0,0 0,0 0,0 0,0 0,0-1,0 1,0 0,0 0,0-1,0 1,0-1,-1 1,1-1,0 1,0-1,0 1,-1-1,1 0,0 1,-1-1,1 0,0 1,-1-1,1 0,-1 0,1 0,-1 0,0 0,1 0,-1 1,0-1,0 0,1 0,-1 0,0 0,0 0,0 0,0 0,0 0,0 0,-1 0,1 0,0 0,0 0,-1 0,1 0,-77-128,60 89,2 0,2-1,1 0,0-16,-31-85,36 125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5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3160,'526'-29,"-191"18,201-18,-165 11,74 18,-176 2,193-13,-60-24,-114 7,-80 5,74 5,-86-8,-123 25,-88 7,-3 0</inkml:trace>
  <inkml:trace contextRef="#ctx0" brushRef="#br0" timeOffset="30304.081">4572 2793,'0'0</inkml:trace>
  <inkml:trace contextRef="#ctx0" brushRef="#br0" timeOffset="36639.416">4600 2906,'56'-17,"73"4,-129 12,0 0,0 0,0 0,0 0,0 0,0 0,0 0,0 0,-1 1,1-1,0 0,-1 0,1 0,-1 0,1 0,-1 1,1-1,-1 0,1 0,-1 1,0-1,1 0,-1 1,0-1,0 1,0-1,1 1,-1-1,0 1,0 0,0-1,0 1,0 0,0 0,0 0,0-1,0 1,1 0,-1 0,0 0,0 1,0-1,0 0,-4-2,-184-84,-3-4,-54-29,40-18,-94-32,179 102,94 55,1-2,1 0,0-2,1 0,-13-13,-31-43,-49-37,-129-10,97 26,-68-34,161 99,1-3,1-2,-36-30,66 45,-120-85,-32-20,-22 9,-123-96,197 131,-74-43,179 111,1-2,0 0,1-1,0 0,1-2,-5-7,-43-38,50 50</inkml:trace>
  <inkml:trace contextRef="#ctx0" brushRef="#br0" timeOffset="48978.862">1411 394,'-42'83,"36"-74,-91 108,-60 44,125-130,24-19</inkml:trace>
  <inkml:trace contextRef="#ctx0" brushRef="#br0" timeOffset="50196.471">3217 1523,'5'0,"-4"0,-1 5,-6 1,-2 5,-4 0,-5 4,-4 3,-4 4,-2 3,3 2,2-4,4-1,0-4,3 0,4 1,5-2</inkml:trace>
  <inkml:trace contextRef="#ctx0" brushRef="#br0" timeOffset="51701.653">3048 1748,'-5'0,"-1"5,-5 6,-1 7,-2-1,1 3,-3 1,2 4,-1-4,1 0,3-9,9-6,4-4</inkml:trace>
  <inkml:trace contextRef="#ctx0" brushRef="#br0" timeOffset="54734.06">1947 789,'25'-1,"0"-2,0-1,-1 0,1-2,-1-1,0-1,-1-1,0-2,0 0,-1-1,-1-1,4-3,0-2,-1-1,-1-1,-1-1,0-1,-2-1,-1-1,0 0,-2-1,-1-2,-14 23,0-1,0-1,0 1,-1 0,1 0,-2-1,1 1,0 0,-1-1,0 1,0-1,-1 1,1-1,-1 0,0 4,1 0,0 1,-1-1,1 0,-1 0,0 1,1-1,-1 1,0-1,0 0,0 1,0-1,-1 1,1 0,0-1,-1 1,1 0,0 0,-1 0,1 0,-1 0,0 0,1 0,-1 1,0-1,1 0,-1 1,0 0,0-1,0 1,1 0,-1 0,0 0,0 0,0 0,0 0,1 1,-1-1,0 1,0-1,1 1,-3 0,-6 4,1 1,-1-1,1 2,0-1,1 1,-1 0,2 1,-1 0,1 1,0-1,0 1,0 2,2 1,1 0,-1 1,2 0,0 0,0 0,1 1,1-1,0 0,1 1,1-1,0 0,0 1,2-1,2 9,36 114,-43-118</inkml:trace>
  <inkml:trace contextRef="#ctx0" brushRef="#br0" timeOffset="56051.658">2709 789,'77'48,"51"26,69 52,-118-73,-117-141,32 72,2-1,0 0,1 1,1-1,1 0,0 0,1-11,-6 47,-1-1,0-1,-1 1,-2-1,1 0,-2-1,0 0,-4 2,10-10,-47 60,53-68,0 1,0-1,-1 1,1-1,0 1,0-1,0 0,0 1,0-1,-1 0,1 0,0 1,0-1,0 0,0 0,0 0,0 0,0 0,0 0,0 0,0-1,-1 1,1 0,0-1,0 1,0 0,0-1,0 1,-1-1,1 1,0-1,0 1,-1-1,1 0,0 1,-1-1,1 0,-1 1,1-1,0-1,0 1,173-110,-155 99,-4 0</inkml:trace>
  <inkml:trace contextRef="#ctx0" brushRef="#br0" timeOffset="58161.638">2116 366,'0'1,"-1"0,0 0,0-1,0 1,0 0,0 0,0-1,0 1,0-1,0 1,-1-1,1 1,0-1,0 0,0 1,-1-1,1 0,0 0,0 0,-1 0,1 0,0 0,0 0,-1-1,1 1,0 0,0-1,0 1,0-1,-1 1,1-1,0 1,0-1,0 0,0 0,0 1,0-1,1 0,-1 0,0 0,0 0,1 0,-1 0,0-1,0 2,-216-156,98 82,118 72,0 0,1 1,-1-1,1 0,0 0,-1 0,1 1,0-1,0 0,0 0,0 0,0 0,1 1,-1-1,1 0,-1 0,1 0,-1 1,1-1,0 0,0 1,0-1,0 1,0-1,0 1,0-1,1 1,-1 0,0 0,1-1,-1 1,1 0,0 0,-1 1,1-1,0 0,-1 0,1 1,0-1,0 1,-1 0,2-1,8-7,47-53,-58 61,0 0,0 1,0-1,0 1,0-1,0 0,0 1,1-1,-1 0,0 1,0-1,0 0,1 1,-1-1,0 0,1 1,-1-1,0 0,0 0,1 1,-1-1,1 0,-1 0,0 0,1 0,-1 1,0-1,1 0,-1 0,1 0,-1 0,0 0,1 0,-1 0,1 0,-1 0,0 0,1 0,-1 0,1 0,-1-1,0 1,1 0,-1 0,0 0,1 0,-1-1,0 1,1 0,-1 0,0-1,1 1,-1 0,0-1,0 1,1 0,-1-1,0 1,0-1,-7 44,5-34,-19 132,-7 46,28-187,0 0,0-1,-1 1,1 0,0-1,0 1,0 0,0 0,-1-1,1 1,0 0,0 0,-1-1,1 1,0 0,0 0,-1 0,1 0,0 0,0-1,-1 1,1 0,0 0,-1 0,1 0,0 0,-1 0,1 0,0 0,-1 0,1 0,0 0,-1 0,1 0,0 0,0 0,-1 0,1 1,0-1,-1 0,1 0,0 0,0 0,-1 0,1 1,0-1,0 0,-1 0,1 1,0-1,0 0,0 0,0 1,-1-1,1 0,0 1,0-1,0 0,-11-40,8 26,-12-60,13 61,1-1,-2 1,0 0,0 0,-2 0,1 0,-2 1,1-1,-2 1,-6-9,1 8</inkml:trace>
  <inkml:trace contextRef="#ctx0" brushRef="#br0" timeOffset="68636.517">1213 705,'0'0,"1"-1,-1 1,1 0,-1-1,1 1,-1 0,1-1,-1 1,1 0,-1 0,1-1,-1 1,1 0,-1 0,1 0,-1 0,1 0,0 0,-1 0,1 0,-1 0,1 0,-1 0,1 0,0 0,-1 1,1-1,-1 0,1 0,-1 1,1-1,-1 0,1 1,-1-1,1 0,-1 1,0-1,1 1,-1-1,0 0,1 1,-1-1,0 1,1-1,-1 1,0-1,0 1,0 0,0-1,1 1,-1-1,0 1,0-1,0 1,0 0,0-1,0 1,0-1,-1 1,7 40,-6-41,29 259,0-34,-13-44,-5-2,-10-60,-1-115,1 0,-1 0,1 0,0 0,0 0,0 0,1 0,-1-1,1 1,0 0,0-1,0 1,0-1,1 0,0 0,-1 0,1 0,0-1,0 1,1-1,-1 1,0-1,1 0,-1 0,1-1,0 1,0-1,-1 0,1 0,0 0,0 0,0-1,0 1,0-1,0 0,0-1,0 1,3-1,193-4,-57-21,-118 24,0 2,0 1,0 1,0 2,-1 0,7 3,8-1,1-1,0-2,0-1,0-3,6-1,36 0,567 2,-625 0</inkml:trace>
  <inkml:trace contextRef="#ctx0" brushRef="#br0" timeOffset="71349.175">1016 1777,'-343'0,"148"27,150-25,33-2</inkml:trace>
  <inkml:trace contextRef="#ctx0" brushRef="#br0" timeOffset="72184.619">875 733,'-5'5,"-6"1,-6 0,-6-1,-2-2,-3-1,-1-1,-1 0,1-1,0 0,0-1,0 1,0 0,1 0,4-5,7-1</inkml:trace>
  <inkml:trace contextRef="#ctx0" brushRef="#br0" timeOffset="72818.55">564 422,'68'326,"-38"-119,-18-80,-5 1,-8 106,-2-69,4 61,19-91,-29-122,5-19</inkml:trace>
  <inkml:trace contextRef="#ctx0" brushRef="#br0" timeOffset="73168.399">846 1326,'-9'33,"-9"17,-5 4,-4-3,3-4,0-7,0-8,4-7,0-1,-1-1,3 1,0-4,3-1,-1 2,2 2,4 2,-1-4,1-5</inkml:trace>
  <inkml:trace contextRef="#ctx0" brushRef="#br0" timeOffset="73740.336">846 366,'-180'230,"70"-97,99-115,4-1</inkml:trace>
  <inkml:trace contextRef="#ctx0" brushRef="#br0" timeOffset="74536.352">0 761,'4'7,"0"0,0 1,-1-1,0 1,0 0,-1 0,0 0,0 0,-1 1,0-1,-1 0,0 1,0-1,-1 4,2 3,-2 443,6-411,-5-46,1 0,-1-1,0 1,0 0,1-1,-1 1,0 0,1-1,-1 1,1 0,-1-1,1 1,-1-1,1 1,-1-1,1 1,-1-1,1 1,0-1,-1 0,1 1,0-1,-1 0,1 0,0 1,0-1,-1 0,1 0,0 0,0 0,-1 0,1 0,0 0,0 0,-1 0,1 0,0 0,-1-1,1 1,0 0,0-1,-1 1,1 0,0-1,-1 1,1-1,-1 1,1-1,-1 1,1-1,-1 1,1-1,-1 1,1-1,-1 0,0 1,1-1,-1 0,0 1,113-137,-30 56,-83 81,1-1,0 0,0 1,-1-1,1 1,0-1,0 1,0 0,0-1,0 1,0 0,0 0,-1-1,1 1,0 0,0 0,0 0,0 0,0 0,0 1,0-1,0 0,0 0,0 0,0 1,0-1,-1 1,1-1,0 0,0 1,0 0,-1-1,1 1,0-1,0 1,-1 0,1-1,-1 1,1 0,-1 0,1 0,-1 0,1-1,-1 1,0 0,1 0,-1 0,0 0,0 0,0 0,1 0,-1 0,0 0,0 0,-1 0,13 57,1 75,5-67,-10-50</inkml:trace>
  <inkml:trace contextRef="#ctx0" brushRef="#br0" timeOffset="95061.991">3387 2793,'8'84,"-15"-111,8 3,1 0,1 0,1 0,1 0,1 1,1-1,1 2,2-1,0 1,1 1,6-9,-8 13,1 1,0-1,2 2,0 0,0 0,1 1,1 1,1 0,-1 1,2 0,14-7,-26 17,-1 0,1 1,0-1,0 1,0 0,0 0,0 0,0 0,0 1,0 0,0 0,0 0,0 0,0 1,0-1,0 1,0 0,0 0,0 1,0-1,-1 1,1 0,-1 0,1 0,-1 0,1 0,-1 1,0 0,0 0,0 0,-1 0,1 0,-1 0,0 1,0-1,0 1,0-1,0 1,-1 0,1 0,-1 0,0 0,-1 0,1 0,-1 0,1 0,-1 0,-1 4,-15 29,14-35,1 1,-1-1,1 0,-1 1,1-1,0 0,0 1,0 0,0-1,1 1,-1 0,0-1,1 1,0 0,0 0,0-1,0 1,0 0,1 0,-1-1,1 1,-1 0,1-1,2 2,0-1,-1 0,1 1,-1-1,0 1,0 0,0-1,-1 1,0 0,1 0,-1 0,0 0,-1 1,1-1,-1 0,0 0,0 0,0 0,-1 1,1-1,-1 0,0 0,0 0,0 0,-1 0,1 0,-1 0,0-1,0 1,-1-1,1 1,-1-1,1 0,-1 0,0 0,0 0,-1 0,1-1,0 0,-3 2,-9 0,0 0,0-1,0 0,0-1,-1-1,1 0,-1-1,1-1,-1 0,-2-2,10 0,0-1,0 0,0-1,0 0,1 0,0 0,0-1,0 0,1-1,0 1,0-1,1 0,-1-1,2 1,-1-1,1 0,0 0,1-1,-1 1,2-1,-1 0,1 1,0-9,-11-21,-20-29,23 49</inkml:trace>
  <inkml:trace contextRef="#ctx0" brushRef="#br0" timeOffset="96159.151">3781 2568,'-4'0,"-2"-5,-5-2,-5 1,-5 1,-4 1,-1 2,7 1,12 0,8 1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60,'1'-1,"-1"-1,1 1,0-1,-1 0,1 1,-1-1,0 0,1 1,-1-1,0 0,0 0,0 1,0-1,0 0,-1 0,1 1,0-1,-1 0,0 1,1-1,-1 0,0 1,0-1,1 1,-1-1,0 1,-1 0,1-1,0 1,0 0,-1 0,1 0,0-1,-1 2,1-1,-1 0,1 0,-1 0,0 1,1-1,-1 1,0-1,0 1,1 0,-1-1,0 1,1 0,-1 0,0 1,0-1,1 0,-1 0,0 1,0-1,1 1,-1 0,0 0,-20 1,0 1,0 0,0 2,1 1,-1 1,2 0,-1 2,-5 3,26-11,-2-2,0 1,1 1,-1-1,1 0,-1 0,0 1,1-1,-1 0,1 1,-1 0,1-1,-1 1,1 0,0 0,-1 0,1 0,0 0,0 0,0 0,-1 0,1 0,0 1,0-1,1 0,-1 1,0-1,0 1,1-1,-1 1,1-1,-1 1,1-1,0 1,0 0,-1-1,1 1,0-1,0 1,1 0,-1-1,0 1,0-1,1 1,-1 0,1-1,-1 1,1-1,0 0,0 2,76 43,-70-45,-1 1,0 1,1-1,-1 1,0 0,0 0,-1 1,1-1,-1 1,0 1,0-1,0 1,0 0,-1 0,0 0,0 0,0 1,-1 0,0 0,0 0,0 0,-1 0,0 0,0 1,0 0,-4 0,-1 1,1-1,-1 0,-1 1,1-1,-1-1,-1 1,1-1,-1 1,0-1,0 0,-1-1,0 0,0 1,0-2,-1 1,1-1,-1 0,0 0,0-1,-1 0,-5 2,2-1,0 0,0-1,-1 0,1-1,-1 0,0-1,1 0,-1-1,0 0,0-1,-1 0,13 1,1 0,-1 0,1 0,0 1,-1-1,1 0,-1 0,1 0,0 0,-1 0,1 0,-1 0,1 0,0 0,-1 0,1 0,-1-1,1 1,-1 0,1 0,0-1,-1 1,1 0,-1 0,1-1,-1 1,0-1,1 1,-1 0,1-1,-1 1,0-1,1 1,-1-1,0 1,1-1,-1 0,0 1,0-1,0 1,1-1,-1 1,0-1,0 0,0 1,0-1,0 1,0-1,0 0,0 1,0-1,-1 1,1-1,0 0,0 1,0-1,-1 1,1-1,0 1,-1-1,1 1,0-1,-1 1,1-1,-1 1,1-1,18-3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0,'-15'34,"-4"6,6-4,4-8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6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1,'-9'14,"-9"10,-5 1,1 0,-1 2,4-4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5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80,'0'368,"1"-362,-1 0,0 1,-1-1,1 0,-1 0,0 0,-1-1,0 1,1 0,-2 0,1-1,-1 1,0-1,-1 2,3-6,0-1,1 0,-1 1,0-1,0 0,0 1,0-1,0 0,1 0,-1 0,0 0,0 0,0 0,0 0,0 0,0 0,1 0,-1 0,0-1,0 1,0 0,0-1,0 1,1 0,-1-1,0 1,0-1,1 1,-1-1,0 0,1 1,-1-1,1 0,-1 1,1-1,-1 0,1 0,-1 1,1-1,0 0,-1 0,1 0,0 0,0 1,0-1,0 0,0 0,-1 0,2 0,-1 0,0 0,0 0,0 1,0-1,0 0,1 0,-1 0,0 0,1 1,-1-1,1 0,-1 0,1 0,3-23,1 0,2 0,0 0,2 0,0 1,2 1,0 0,2 0,0 1,8-8,-4 5,1 1,2 0,0 1,1 1,1 1,1 2,1 0,1 1,0 1,1 1,13-4,-36 17,0 1,0-1,0 1,0 0,0 0,0 0,0 0,1 1,-1-1,0 1,0 0,0 0,1 0,-1 0,0 1,0-1,0 1,0 0,1 0,-1 0,0 0,-1 0,1 1,0 0,0-1,-1 1,1 0,-1 0,1 0,-1 1,0-1,0 0,0 1,0 0,0-1,0 1,-1 0,0 0,1 0,-1 0,0 0,0 0,-1 0,1 0,-1 1,1-1,-1 0,0 7,-1 0,1 0,-1 0,-1 0,0-1,-1 1,0-1,0 1,-1-1,0 0,0 0,-1-1,0 1,-1-1,0 0,0 0,-1-1,0 0,0 0,0-1,-1 0,0 0,-1 0,1-1,-1-1,0 1,0-2,0 1,-1-1,1 0,-1-1,0 0,-2-1,12-1,-5 1,-1 0,1 0,0-1,-1 1,1-2,-1 1,1 0,0-1,-1 0,1 0,0-1,0 0,0 1,0-2,0 1,-4-3,-4-8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1 221,'99'-187,"-99"188,0 0,0 0,0 0,1 0,-1 0,0 0,0 0,1 0,-1 0,1 0,-1 0,1 0,0-1,-1 1,1 0,0 0,-1-1,1 1,0 0,0-1,-1 1,1-1,0 1,0-1,0 1,0-1,0 0,0 1,0-1,0 0,0 0,0 0,0 1,0-1,0 0,0 0,0-1,0 1,0 0,0 0,0 0,0-1,0 1,0-1,0 1,0-1,0 1,-1-1,1 1,0-1,0 1,0-1,-1 0,1 0,0 1,-1-1,1 0,-1 0,1 0,-1 0,1 0,-1 0,0 0,1 0,-1 40,-2-34,1-1,1 1,-1 0,1-1,0 1,0-1,0 1,0 0,1-1,0 1,0-1,0 1,0-1,1 1,0-1,0 0,0 0,0 0,1 0,0 0,-1-1,1 1,1-1,0 2,2-5,-1 0,0-1,1 1,-1-1,0 0,1 0,-1-1,0 0,0 0,0 0,0 0,0-1,-1 0,1 0,-1 0,0-1,0 1,0-1,0 0,-1 0,1 0,-1-1,0 1,0-1,0 0,52-88,-44 69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1,'-31'10,"0"1,0 2,1 1,1 1,-26 18,51-32,1 1,0 0,0 0,0 1,0-1,0 1,0-1,1 1,-1 0,1 0,0 0,0 0,0 1,0-1,0 0,1 1,-1 0,1-1,0 1,0 0,1-1,-1 1,1 0,-1 0,1-1,1 1,-1 0,0 0,1 0,0-1,0 1,0 0,0-1,0 1,1-1,0 1,0-1,0 0,0 0,0 0,0 0,1 0,0 0,-1 0,1-1,1 1,3 2,1 0,0-1,0 0,0 0,0-1,1 0,-1-1,1 0,0 0,-1 0,1-1,0-1,0 1,0-1,0-1,0 0,0 0,-1-1,1 0,2-1,8-4</inkml:trace>
  <inkml:trace contextRef="#ctx0" brushRef="#br0" timeOffset="450.139">314 227,'12'3,"1"0,0-1,0-1,1 0,-1 0,0-2,0 0,0 0,0-1,0-1,0 0,0 0,-1-2,0 1,0-2,0 1,0-2,-1 0,0 0,9-8,36-74,-55 87,-1 0,1 0,0-1,-1 1,1 0,-1-1,0 1,0-1,0 1,0 0,0-1,0 1,-1 0,1-1,-1 1,1 0,-1-1,0 1,0 0,0 0,0 0,-1 0,1 0,0 0,-1 0,0 0,1 1,-1-1,0 0,0 1,0 0,0-1,0 1,0 0,0 0,0 0,0 0,-1 1,1-1,0 0,-3 1,-8-1,1 1,-1 1,0 0,0 0,1 2,-1-1,1 2,0 0,0 0,0 1,0 0,1 1,0 1,0 0,0 0,1 1,1 0,-6 6,-57 75,70-85,1 0,0-1,-1 1,1 0,1 0,-1 0,0 0,1 0,0 0,0 0,0 0,1 0,-1 0,1 0,0 0,0-1,0 1,1 0,-1 0,1-1,0 1,0-1,0 1,0-1,1 0,0 0,0 1,6 4,0 1,0-2,1 1,-1-1,2-1,-1 0,1 0,0-1,0 0,0-1,1 0,0-1,-1-1,1 1,3-2,189 3,-131-7,-14-2,-35-2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12,'-55'-12,"-12"30,65-18,1 0,-1 1,1 0,-1-1,1 1,-1 0,1 0,0-1,-1 1,1 0,0 0,0 1,0-1,0 0,0 0,0 1,0-1,0 0,0 1,1-1,-1 1,1-1,-1 1,1-1,-1 1,1-1,0 1,0-1,-1 1,1 0,1-1,-1 1,0-1,0 1,0-1,1 1,-1 0,1-1,-1 0,1 1,0 0,100 87,-99-85,0 0,0 0,0 0,-1 0,0 1,1-1,-2 1,1-1,0 0,-1 1,0 0,0-1,0 1,0-1,-1 0,0 1,0-1,0 1,0-1,-1 0,0 0,0 0,0 0,0 0,0 0,-1 0,0-1,0 1,0-1,0 0,0 0,-1 0,1 0,-1 0,0-1,0 0,0 0,0 0,0 0,0-1,-1 1,1-1,0 0,-2 0,0 1,0 0,0-1,0 1,0-1,0 0,-1-1,1 1,0-1,-1-1,1 1,0-1,0 0,0 0,-1-1,1 0,-5-2,10-3,5 2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62 397,'-14'33,"-6"16,2 5,8-7,11-17,5-17,1-17,0-6</inkml:trace>
  <inkml:trace contextRef="#ctx0" brushRef="#br0" timeOffset="246.042">118 1,'-10'19,"2"7,3-2</inkml:trace>
  <inkml:trace contextRef="#ctx0" brushRef="#br0" timeOffset="704.513">203 594,'133'-238,"-133"237,0-1,0 1,0 0,0-1,0 1,1 0,-1 0,0-1,1 1,-1 0,1 0,0-1,-1 1,1 0,0 0,-1 0,1 0,0 0,0 0,0 0,0 0,0 0,0 1,0-1,1 0,-1 0,0 1,0-1,0 1,1-1,-1 1,0 0,1 0,-1-1,0 1,1 0,-1 0,0 0,1 0,-1 0,0 1,1-1,-1 0,0 1,0-1,1 1,-1-1,0 1,0-1,0 1,0 0,0 0,0 0,0-1,0 1,0 0,0 0,0 0,0 1,0-1,-1 0,1 1,7 70,-9-66,1 1,-1 0,2 0,-1 0,1 0,0 0,1-1,-1 1,1 0,1-1,-1 0,1 1,0-1,2 3,-1-7,0 1,0 0,0-1,0 0,0 0,1 0,-1-1,1 0,-1 1,1-1,0-1,-1 1,1-1,0 0,-1 0,1 0,0-1,-1 1,1-1,0 0,-1-1,1 1,-1-1,0 0,0 0,1 0,-1 0,0-1,-1 0,1 0,0 0,-1 0,0 0,0-1,0 0,0 1,0-1,-1 0,0 0,2-4,50-122,-47 105</inkml:trace>
  <inkml:trace contextRef="#ctx0" brushRef="#br0" timeOffset="1367.277">767 791,'-2'-1,"0"-1,0 1,1-1,-1 0,0 1,1-1,-1 0,1 0,-1 0,1 0,0-1,0 1,0 0,0 0,1-1,-1 1,0 0,1-1,0 1,-1-1,1 1,0-1,0 1,1 0,-1-2,2-19,1 0,1 1,1-1,0 1,2-1,1 2,2-4,4-14,2-1,1 0,2 1,1 1,25-33,-36 59,0 0,1 1,0 0,0 0,2 1,-1 1,1 0,0 1,1 0,0 0,0 2,1-1,0 2,9-3,-23 7,1 1,0-1,0 0,0 1,0-1,0 1,0-1,0 1,0-1,0 1,0 0,0-1,0 1,0 0,0 0,0 0,0 0,0 0,0 0,0 0,0 0,1 1,-1-1,0 0,0 1,0-1,0 0,0 1,-1-1,1 1,0 0,0-1,0 1,0 0,0-1,-1 1,1 0,0 0,-1 0,1 0,-1 0,1-1,-1 1,1 0,-1 0,1 0,-1 1,0-1,0 0,0 0,1 0,-1 0,0 0,0 0,0 0,-1 0,1 0,0 0,0 0,-1 1,-118 188,118-188,-1 0,1 0,0 0,-1 1,1-1,0 0,0 0,1 1,-1-1,0 1,1-1,0 0,-1 1,1-1,0 1,0-1,0 1,1-1,-1 1,1-1,-1 0,1 1,0-1,0 1,0-1,0 0,0 0,0 0,1 0,-1 0,1 0,-1 0,1 0,0 0,0-1,0 1,0-1,0 1,0-1,0 0,0 0,2 1,5 2,73 48,-80-50,-1 0,1 0,0 0,-1 0,1 0,-1 0,1 0,-1 0,0 0,0 1,0-1,0 1,0-1,-1 1,1-1,-1 1,1-1,-1 1,0-1,0 1,0-1,-1 1,1 0,-1-1,1 1,-1-1,0 0,0 1,0-1,0 1,0-1,0 0,-1 0,1 0,-1 0,0 0,-4 4,-1 0,0 0,0-1,-1 0,0-1,0 0,0 0,0-1,-1 1,1-2,-1 1,1-1,-1-1,0 0,0 0,0-1,0 0,0 0,0-1,0 0,0 0,1-1,-1-1,0 1,1-1,0-1,0 0,0 0,0 0,0-1,-3-3,-13-16,1-1,1 0,2-2,0-1,2 0,1-1,1-1,2-1,0 0,-4-22,10 29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1 427,'24'2,"0"-2,0 0,0-2,0-1,0 0,-1-2,1-1,-1-1,-1-1,1 0,-1-2,10-6,-16 5,0-1,-1 0,0-1,0 0,-2-1,0-1,0 0,-2-1,7-11,-14 19,0 0,-1 0,0 0,0 0,-1-1,0 1,0-1,-1 0,-1 0,1 1,-1-1,-1 0,0 0,0 1,-2-9,2 14,1-1,-1 1,0 0,-1-1,1 1,0 0,-1 0,0 0,0 0,0 0,0 0,0 0,-1 1,1-1,-1 1,1-1,-1 1,0 0,0 0,0 1,0-1,0 1,-1-1,1 1,0 0,-1 0,1 0,-1 1,1-1,-1 1,1 0,-1 0,1 0,-1 0,1 1,-1-1,1 1,-1 0,-1 1,-3 0,1 2,0-1,0 1,0 0,1 0,-1 0,1 1,0 0,0 1,1-1,0 1,0 0,0 1,0-1,1 1,0 0,1 0,0 0,0 0,0 0,1 1,0 0,0-1,1 1,0 0,0 0,1-1,0 1,0 0,1 0,0 0,1 0,-1-1,2 1,-1-1,1 1,0-1,0 0,1 0,0 0,0-1,3 3,1 1,0 0,1-1,0 0,0 0,1-1,0-1,1 1,0-2,0 1,0-2,1 1,0-2,0 1,0-2,0 0,1 0,3-1,6 0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8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0 227,'39'0,"21"0,7-5,-5-2,-12 1</inkml:trace>
  <inkml:trace contextRef="#ctx0" brushRef="#br0" timeOffset="-251.812">0 57,'10'0,"12"0,8 0,3 0,1 0,0 0,-2 0,-1 0,-1 0,-1 0,-5 0</inkml:trace>
  <inkml:trace contextRef="#ctx0" brushRef="#br0" timeOffset="1778.6">508 28,'43'0,"29"0,7 0,-6 0,-9 0,-12 0,-9-5,-8-1,-4 0,-4 1,-1 2,-4 1</inkml:trace>
  <inkml:trace contextRef="#ctx0" brushRef="#br0" timeOffset="2451.303">677 114,'29'251,"-30"-219,0-26,1 0,-1 0,1 1,0-1,1 0,-1 0,1 0,0 0,1 0,-1 0,1 0,1 0,-1-1,1 1,1 1,-2-6,1-1,-1 1,0-1,1 0,-1 0,0 0,1 0,-1 0,0-1,1 1,-1-1,0 0,0 1,1-1,-1 0,0 0,0 0,0-1,0 1,0 0,0-1,-1 1,1-1,0 0,-1 1,1-1,-1 0,0 0,1 0,-1 0,7-6,17-16,-16 14,1 0,0 1,0 0,1 1,0 0,0 0,1 1,0 1,0 0,5-1,-13 8,-1 0,0 0,1 0,-1 0,0 1,0-1,0 1,0 0,0 0,-1 0,1 0,-1 1,1-1,-1 1,0-1,1 1,-2 0,1 0,0 0,0 0,-1 0,0 0,0 1,0-1,0 0,0 1,0-1,-1 0,0 1,1-1,-2 1,1 0,4 11,19 39,-10-34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2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0 226,'12'0,"0"-1,-1 0,1 0,-1-1,1-1,-1 0,0 0,0-1,0-1,-1 1,1-2,-1 0,-1 0,1 0,-1-2,0 1,0-1,-1 0,0-1,0 1,-1-2,-1 1,1-1,-2 0,1 0,2-8,-8 15,1 1,-1 0,0 0,0-1,-1 1,1 0,0 0,-1 0,1-1,-1 1,0 0,1 0,-1 0,0 0,0 0,-1 0,1 0,0 1,-1-1,1 0,-1 1,1-1,-1 1,0-1,0 1,1 0,-1 0,0 0,0 0,0 0,-1 0,1 0,0 1,0-1,0 1,0 0,-1-1,1 1,0 0,0 0,0 0,-1 1,1-1,0 1,0-1,0 1,0 0,-1-1,1 1,0 0,1 0,-1 1,0-1,0 0,0 1,1-1,-2 2,-8 5,0 0,0 1,1 1,1 0,0 0,0 1,1 0,0 0,1 1,0 0,1 0,0 1,1 0,0 0,1 3,3-12,0-1,1 1,0-1,-1 1,1 0,1-1,-1 1,0-1,1 1,0 0,0-1,0 0,0 1,0-1,1 0,0 1,-1-1,1 0,1 0,-1 0,0-1,1 1,-1 0,1-1,0 0,-1 1,1-1,0 0,1-1,-1 1,0 0,0-1,1 0,0 0,5 3,1-1,0 0,0-1,0 0,0-1,0 0,0-1,0 0,0 0,0-1,8-2,6-3</inkml:trace>
  <inkml:trace contextRef="#ctx0" brushRef="#br0" timeOffset="503.07">339 310,'178'-191,"-177"190,-1 1,1-1,-1 1,1-1,0 1,-1 0,1-1,0 1,0 0,-1-1,1 1,0 0,0 0,-1-1,1 1,0 0,0 0,0 0,-1 0,1 0,0 0,0 1,0-1,-1 0,1 0,0 0,0 1,-1-1,1 0,0 1,-1-1,1 1,0-1,-1 1,1-1,0 1,-1-1,1 1,-1 0,1-1,-1 1,0 0,1-1,-1 1,0 0,1-1,-1 1,0 0,0 0,0 0,1-1,-1 1,0 0,0 0,0 0,0-1,0 1,-1 0,1 0,0-1,0 1,0 0,-1 0,1-1,0 1,-1 0,1 0,-1-1,1 1,-1 0,4 17,-2-13,0-1,0 1,1-1,0 0,0 0,0 1,0-1,1-1,-1 1,1 0,0-1,0 1,1-1,-1 0,1 0,-1 0,1 0,0-1,0 0,0 0,0 0,0 0,1 0,-1-1,1 0,-1 0,1 0,-1 0,1-1,0 0,-1 0,1 0,-1-1,1 1,0-1,-1 0,0 0,1-1,-1 1,0-1,1 0,-1 0,0 0,0-1,-1 0,1 1,0-2,10-11,0 0,-2-1,0 0,-1-1,0 0,-1-1,-2 0,1-1,2-11,-5 13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9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29,'0'366,"-27"-204,36-153,-3-14</inkml:trace>
  <inkml:trace contextRef="#ctx0" brushRef="#br0" timeOffset="293.45">0 340,'43'-5,"20"-6,3-2,-5 2,-8 3,-7 2,-8 3,-10-4,-5 0,-6 1</inkml:trace>
  <inkml:trace contextRef="#ctx0" brushRef="#br0" timeOffset="760.925">537 1,'0'366,"17"-264,-16-99,0-1,0 0,0 0,0 0,0 1,0-1,1 0,-1 0,1-1,-1 1,1 0,0 0,0-1,0 1,0-1,0 0,0 0,0 1,0-1,1-1,-1 1,0 0,1 0,-1-1,0 1,1-1,-1 0,1 0,-1 0,1 0,-1 0,0-1,1 1,-1-1,1 1,-1-1,0 0,0 0,3-1,149-107,-152 108,-1 0,0 0,1 1,-1-1,1 0,-1 1,1-1,-1 1,1-1,0 1,-1 0,1 0,-1 0,1 0,0 0,-1 0,1 0,-1 0,1 1,-1-1,1 1,0-1,-1 1,1-1,-1 1,0 0,1 0,-1 0,0 0,1 0,-1 0,0 0,0 0,0 0,0 1,0-1,0 0,0 1,-1-1,1 1,0-1,-1 1,1-1,-1 1,1-1,-1 1,0-1,0 2,9 43,-3-26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0,'-4'6,"1"0,0 0,0 0,1 0,-1 1,1-1,1 1,-1 0,1-1,0 1,1 0,0 0,0 0,-1 6,-31 263,33-4,10-211,8-91,1-28,-18 45,1 1,0-1,0 1,2 0,-1-1,2 2,-1-1,2 1,0 0,0 0,0 1,2 0,-1 0,1 1,1 0,-1 0,2 1,-1 0,1 1,0 1,0-1,-8 7,-1-1,1 1,0-1,-1 1,1 0,0 0,-1 0,1 0,0 0,-1 1,1-1,-1 1,1 0,-1 0,1 0,-1 0,1 0,-1 0,0 1,1-1,-1 1,0-1,0 1,0 0,-1 0,1 0,0 0,-1 0,1 0,-1 1,0-1,1 0,-1 1,0-1,-1 1,1-1,0 1,-1 0,1-1,-1 1,0-1,0 1,0 0,0-1,0 1,-1 0,0 1,-2 189,3-181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1 395,'10'0,"7"0,6 5,4 1,3 1,-5 2,-1 1,0-2,0-2,2-2,0-6,-3-4</inkml:trace>
  <inkml:trace contextRef="#ctx0" brushRef="#br0" timeOffset="284.474">85 592,'34'0,"16"0,3 0,-1 0,-6 0,-10 0</inkml:trace>
  <inkml:trace contextRef="#ctx0" brushRef="#br0" timeOffset="8362.329">396 791,'12'0,"1"-1,-1 0,0 0,1-1,-1-1,0 0,0 0,0-1,-1-1,0 0,1-1,-2 0,1-1,-1 0,2-1,23-20,-1-1,-2-2,-1-1,-1-1,-2-2,-1 0,-2-2,4-10,-16 21,0-1,-2-1,-1 0,-1 0,-2-1,-1 0,-1 0,-1-2,-3 27,0 1,0-1,-1 1,1-1,-1 1,0-1,0 0,-1 1,1-1,-1 1,1-1,-1 1,0-1,0 1,-1-1,1 1,-1 0,0 0,0 0,0 0,0 0,0 0,0 0,-1 1,0-1,1 1,-1 0,0 0,0 0,0 0,0 0,-1 1,1-1,0 1,-1 0,1 0,-1 0,1 0,-1 1,1 0,-1-1,0 1,-10 5,1-1,0 2,1 0,-1 0,1 1,1 1,-1 0,1 1,0 0,1 0,0 1,1 0,0 1,1 0,0 1,0-1,1 2,1-1,0 1,-2 7,4-9,1 0,0-1,0 1,2 0,-1 0,1 0,1 1,0-1,0 0,1 0,1 0,0 0,0 0,1 0,0-1,1 1,1-1,-1 0,1 0,1 0,0-1,0 0,1 0,0 0,1-1,0 0,0-1,1 0,2 2,118 73,-129-82,1 0,0 0,1 1,-1-1,0 0,0 1,0-1,0 1,0-1,0 1,0-1,0 1,0-1,-1 1,1 0,0 0,0 0,0-1,-1 1,1 0,0 0,-1 0,1 0,-1 0,1 0,-1 0,0 0,1 0,-1 0,0 1,0-1,0 0,0 0,-6 5</inkml:trace>
  <inkml:trace contextRef="#ctx0" brushRef="#br0" timeOffset="8986.157">1215 395,'-2'-2,"1"1,0-1,-1 1,0 0,1-1,-1 1,0 0,1 0,-1 0,0 0,0 0,0 1,0-1,0 1,0-1,0 1,0-1,0 1,0 0,0 0,-1 0,1 0,0 1,0-1,0 1,0-1,0 1,0-1,0 1,1 0,-1 0,0 0,0 0,-70 44,70-44,1 0,0 1,-1-1,1 1,0-1,0 1,0 0,0-1,0 1,0 0,0 0,1 0,-1 0,1 0,-1 0,1 0,0 0,0 0,0 0,0 0,0-1,0 1,0 0,1 0,-1 0,1 0,0 0,-1 0,1 0,0 0,0-1,0 1,0 0,0-1,1 1,-1-1,0 1,1-1,-1 0,1 1,13 11,-11-11,-1-1,0 1,0-1,0 1,0 0,-1 0,1 0,0 1,-1-1,0 0,1 1,-1 0,0 0,0-1,-1 1,1 0,0 1,-1-1,0 0,0 0,0 1,0-1,0 0,-1 1,0-1,1 1,-1-1,0 0,-1 1,1-1,-1 1,1-1,-1 0,0 1,0-1,-1 0,0 3,-5 1,0-1,-1 0,1-1,-1 0,0 0,0-1,0 0,-1 0,0-1,1 0,-1 0,0-1,-3 0,-5 0</inkml:trace>
  <inkml:trace contextRef="#ctx0" brushRef="#br0" timeOffset="9237.692">1440 452,'-10'23,"-2"5,-1-4</inkml:trace>
  <inkml:trace contextRef="#ctx0" brushRef="#br0" timeOffset="9400.384">1496 0,'0'0</inkml:trace>
  <inkml:trace contextRef="#ctx0" brushRef="#br0" timeOffset="9865.023">1638 621,'116'-185,"-92"175,-16 42,-6-19,2 8,-4-14,1-1,0 0,0 0,1 0,0 0,0 0,0 0,1-1,-1 1,1-1,1 0,3 5,-6-9,0 0,0 0,1-1,-1 1,1 0,-1-1,0 1,1-1,-1 0,1 1,-1-1,1 0,0 0,-1 0,1 0,-1 0,1 0,-1 0,1-1,-1 1,1-1,-1 1,0-1,1 1,-1-1,1 0,-1 0,0 1,0-1,1 0,-1 0,0 0,0-1,0 1,0 0,0 0,-1 0,2-2,32-52,33-185,-65 227</inkml:trace>
  <inkml:trace contextRef="#ctx0" brushRef="#br0" timeOffset="17756.616">2203 875,'-28'-54,"21"38,1-1,1 0,0 1,1-2,1 1,1 0,0-1,1 1,1-1,1 1,0-1,3-5,48-203,9 56,-58 164,1 0,-1 1,1-1,0 1,1-1,-1 1,1 0,0 1,0-1,1 1,-1 0,1 1,0-1,0 1,0 0,0 1,1-1,-1 1,1 0,0 1,-1 0,1 0,0 0,0 1,-1 0,1 0,0 1,3 0,-7-1,1 1,0-1,-1 1,1 0,-1 0,1 1,-1-1,1 1,-1-1,0 1,0 0,0 0,0 0,0 1,0-1,-1 1,1-1,-1 1,0 0,1 0,-1 0,-1 1,1-1,0 0,-1 1,0-1,1 0,-1 1,-1 0,1-1,-1 1,1 0,-1-1,0 1,0 0,0-1,-1 1,0 3,-3 2,0 1,-1-1,0 0,0 0,-1-1,0 1,0-1,-1-1,0 1,0-1,-1 0,0-1,0 0,-1 0,0-1,1 0,-2 0,1-1,-1-1,1 1,-1-1,0-1,-9 2,19-5,1 0,0 1,0-1,0 1,-1-1,1 0,0 0,-1 1,1-1,0 0,-1 0,1 0,-1 0,0 1,1-1,-1 0,0 0,1 0,-1 0,0 0,0 0,0 0,0 0,0 0,0 0,0 0,0 0,0 0,0 0,-1 0,1 0,0 0,-1 0,1 0,-1 0,1 0,-1 0,1 1,-1-1,1 0,-1 0,0 1,0-1,1 0,-1 1,0-1,0 1,0-1,0 1,0-1,1 1,-1 0,0-1,0 1,0 0,0 0,0 0,0-1,0 1,0 0,0 0,0 1,0-1,0 0,0 0,0 0,0 1,0-1,4-2,0 1,0 0,1-1,-1 1,1 0,-1 1,0-1,1 1,-1-1,1 1,0 0,-1 0,1 1,-1-1,1 1,-1 0,0 0,1 0,-1 0,0 0,1 1,-1-1,0 1,0 0,0 0,-1 0,1 1,0-1,-1 0,1 1,-1 0,0 0,1 2,1-1,-1 1,0 0,0 0,0 0,-1 1,0-1,0 1,0-1,0 1,-1 0,0-1,-1 1,1 0,-1 0,0 0,0 0,-1-1,0 1,0 0,-1 2,-3 1,-1 0,0-1,0 0,-1 0,0-1,0 0,-1 0,0 0,-1-1,1 0,-1-1,0 0,0-1,-1 1,1-2,-1 1,0-1,0-1,-9 2,11-3,0-1,0 1,0-1,-1-1,1 1,0-1,0-1,0 1,1-1,-1-1,0 0,1 0,0 0,-1-1,1 0,0 0,1-1,-1 0,1 0,0 0,0-1,1 0,0 0,0-1,0 1,1-1,0 0,0 0,-2-6,-25-55,23 50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5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135 424,'-15'15,"0"1,0 0,2 1,0 1,1 0,0 0,2 1,0 1,-1 5,10-23,0 0,0-1,0 1,0 0,1-1,-1 1,0 0,1 0,0 0,-1 0,1 0,0-1,0 1,0 0,0 0,0 0,0 0,0 0,1 0,-1 0,1-1,0 1,-1 0,1 0,0-1,0 1,0 0,0-1,0 1,0-1,1 1,-1-1,0 0,1 1,-1-1,1 0,-1 0,1 0,0 0,0-1,-1 1,1 0,0-1,0 1,0-1,-1 1,1-1,0 0,2 0,9-4,0-1,0-1,-1 0,0-1,0 0,0-1,-1 0,0-1,-1 0,1 0,-2-1,0-1,0 0,-1 0,0-1,-1 1,0-2,-1 1,5-14,-9 23,1 0,-1 0,0 0,0-1,0 1,-1-1,1 1,-1-1,0 0,0 0,0 0,0 1,-1-1,1 0,-1 0,0 0,0 0,-1 0,1 0,-1 0,0 1,0-1,0 0,-1 0,1 1,-1-1,0 1,0-1,0 1,0 0,0 0,-1 0,0 0,1 0,-1 1,0-1,0 1,-1-1,1 1,-1 0,-1 1,0 0,0 0,0 0,0 1,0 0,-1 0,1 0,0 1,0-1,0 1,0 0,-1 1,2-1,-1 1,0 0,0 0,0 1,1 0,-17 9</inkml:trace>
  <inkml:trace contextRef="#ctx0" brushRef="#br0" timeOffset="565.781">587 339,'-9'0,"1"0,0 0,0 1,0 0,0 0,0 1,0 0,0 1,1-1,-1 1,1 1,-1 0,1 0,0 0,1 1,-1 0,1 0,0 0,0 1,-3 4,8-6,0-1,1 0,-1 1,1-1,0 0,0 1,1-1,-1 1,1-1,-1 0,1 0,0 1,0-1,0 0,1 0,-1 0,1 0,0 0,0 0,0-1,0 1,0 0,1-1,-1 0,1 1,-1-1,1 0,0 0,0-1,1 1,0 1,-1 0,1-1,-1 1,0 1,1-1,-1 0,-1 1,1 0,0-1,-1 1,0 0,0 0,0 1,0-1,-1 0,0 1,1 0,-3-2,1 0,-1-1,1 1,-1-1,0 1,0-1,0 1,0-1,0 0,-1 1,1-1,-1 0,1 0,-1 0,0 0,0 0,0-1,0 1,0 0,0-1,-1 0,1 1,0-1,-1 0,1 0,-1 0,1-1,-1 1,0-1,-2 1,-80 8,71-9</inkml:trace>
  <inkml:trace contextRef="#ctx0" brushRef="#br0" timeOffset="816.286">813 453,'-19'28,"-7"6,2-4</inkml:trace>
  <inkml:trace contextRef="#ctx0" brushRef="#br0" timeOffset="1063.524">926 113,'0'0</inkml:trace>
  <inkml:trace contextRef="#ctx0" brushRef="#br0" timeOffset="1317.299">1236 0,'-5'24,"-6"18,-1 6,1 0,2-3,-1-5,0-5,3-2,1-3,3-2,-3 0,-1-1,0 1,-2-1,0 1,1 0,2-5</inkml:trace>
  <inkml:trace contextRef="#ctx0" brushRef="#br0" timeOffset="1544.87">1010 311,'39'5,"21"1,7 5,-5 0,-7-1,-13-3</inkml:trace>
  <inkml:trace contextRef="#ctx0" brushRef="#br0" timeOffset="1697.777">1462 453,'0'19,"0"6</inkml:trace>
  <inkml:trace contextRef="#ctx0" brushRef="#br0" timeOffset="1881.675">1574 142,'0'0</inkml:trace>
  <inkml:trace contextRef="#ctx0" brushRef="#br0" timeOffset="2062.36">1773 367,'22'104,"-21"-101,0-1,1 1,0 0,0-1,-1 1,1-1,1 1,-1-1,0 0,0 0,1 0,0 0,-1 0,1-1,0 1,0-1,-1 0,1 1,0-1,0-1,1 1,-1 0,0-1,0 1,0-1,0 0,0 0,1-1,-1 1,0-1,0 1,0-1,3 0,0-1,0 0,0 0,0-1,-1 0,1 0,-1 0,0 0,0-1,0 0,-1 0,1 0,-1-1,0 1,0-1,0 0,-1 0,0 0,0-1,0 1,0-1,-1 0,0 0,0 0,-1 0,0 0,0 0,0 0,-1 0,1 0,-2-1,1 1,-1-2,-1 5,0 0,0 0,0 1,0-1,0 0,-1 1,1 0,-1-1,0 1,1 0,-1 0,0 0,-1 1,1-1,0 1,0 0,-1 0,1 0,0 0,-1 0,1 1,-1-1,1 1,-1 0,1 0,-1 1,1-1,-1 1,1-1,0 1,-1 0,1 1,0-1,0 0,0 1,-2 0,-15 4</inkml:trace>
  <inkml:trace contextRef="#ctx0" brushRef="#br0" timeOffset="2482.741">2111 537,'162'-160,"-161"159,-1 0,1 0,0 0,0 0,0 1,0-1,0 0,0 1,0-1,0 0,0 1,0-1,1 1,-1 0,0-1,0 1,0 0,0 0,1 0,-1 0,0 0,0 0,1 0,-1 0,0 0,0 1,0-1,0 0,1 1,-1-1,0 1,0 0,0-1,0 1,0 0,0-1,0 1,0 0,-1 0,1 0,0 0,0 0,-1 0,1 0,0 0,-1 0,1 0,-1 0,0 0,1 0,-1 1,0-1,0 0,1 0,-1 0,0 1,0 0,3 6,-1-5,0 0,0 1,0-1,0 0,0 0,0 0,1-1,0 1,-1 0,1-1,0 0,0 0,0 0,0 0,1 0,-1 0,1-1,-1 0,1 0,-1 0,1 0,-1 0,1-1,0 1,0-1,-1 0,1 0,0-1,-1 1,1-1,2 0,3-1,0-1,-1 0,1 0,-1 0,1-1,-1-1,0 1,-1-1,1-1,-1 1,0-1,1-2,12-12,-3 3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0 338,'267'-1,"-26"-26,-137 27,-103 0,-12 0</inkml:trace>
  <inkml:trace contextRef="#ctx0" brushRef="#br0" timeOffset="253.939">57 508,'38'-5,"32"-1,9-5,-4 0,-10 1,-12 3,-9 2,-8 2,-5 2,-3 1,-2 0,0 1,-4-1</inkml:trace>
  <inkml:trace contextRef="#ctx0" brushRef="#br0" timeOffset="769.251">226 0,'42'11,"-1"2,-1 2,-1 2,0 1,-1 2,-1 2,30 22,72 59,-5-9,-133-94,-1 1,1-1,0 1,-1-1,1 1,0 0,-1-1,1 1,-1 0,1 0,-1-1,1 1,-1 0,1 0,-1 0,0 0,1-1,-1 1,0 0,0 0,0 0,0 0,0 0,0 0,0 0,0 0,0 0,0 0,0-1,-1 1,1 0,0 0,-1 0,1 0,-1 0,1-1,-1 1,1 0,-1 0,1-1,-1 1,0 0,1-1,-1 1,0-1,0 1,1-1,-1 1,0-1,0 0,0 1,-54 17,42-15,-32 12,0 1,0 3,2 2,0 1,2 2,0 2,2 2,-12 12,22-5,20-18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1,'-9'13,"1"0,0 1,1 0,1 0,0 0,1 1,1 0,0 0,1 0,1 1,0-1,1 1,0-1,2 1,0-1,0 1,2 3,-1 32,-1 420,-1-465,-1 0,2 0,-1 0,0 0,1 0,0 0,1 0,-1 0,1 0,0-1,1 1,-1-1,1 1,3 3,-6-9,1 1,0 0,0-1,0 1,0-1,0 1,0-1,0 0,0 1,0-1,0 0,0 0,0 1,0-1,0 0,0 0,0 0,0 0,0 0,0-1,0 1,0 0,0 0,0-1,0 1,0-1,0 1,0 0,0-1,0 0,-1 1,1-1,0 0,0 1,-1-1,1 0,0 0,-1 0,1 1,-1-1,1 0,0-1,27-42,-26 40,15-28,-8 13,1 0,1 0,0 1,2 1,0 0,1 0,0 1,9-6,86-78,-108 98,0 1,0 0,0 0,1 0,-1 1,0-1,0 0,1 0,-1 1,1-1,-1 1,0-1,1 1,-1 0,1-1,-1 1,1 0,-1 0,1 0,-1 0,1 0,-1 0,1 1,-1-1,1 0,-1 1,1-1,-1 1,1 0,-1-1,0 1,0 0,1 0,-1 0,0 0,0 0,0 0,0 0,0 0,0 0,0 1,0-1,0 0,-1 1,1-1,0 1,21 72,-8 97,-8-153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30 537,'23'5,"24"1,7 0,0-1,-4-2,-7-1,-5-1,-5 0,-2-1,-12 0,-9-1</inkml:trace>
  <inkml:trace contextRef="#ctx0" brushRef="#br0" timeOffset="213.601">1 820,'43'-5,"29"-2,7 1,-6 1,-9 1,-12 2,-9 1,-13 0</inkml:trace>
  <inkml:trace contextRef="#ctx0" brushRef="#br0" timeOffset="3346.959">848 113,'-6'22,"-10"39,3 0,3 0,2 1,2 7,7 243,-26-167,6-112,21-62,2 8</inkml:trace>
  <inkml:trace contextRef="#ctx0" brushRef="#br0" timeOffset="3801.59">735 142,'28'-8,"1"1,-1 1,2 1,-1 2,0 1,1 1,-1 1,1 2,-1 1,5 2,-29-4,0 0,0 0,-1 0,1 1,0-1,-1 1,1 0,-1 1,0-1,1 1,-1 0,0 0,-1 0,1 0,-1 1,1-1,-1 1,0 0,0 0,-1 0,1 0,-1 1,0-1,0 1,0-1,-1 1,1 0,-1 0,0 0,-1-1,1 1,-1 0,0 0,0 0,-1 0,0 2,-6 12,-1 0,-2-1,1 0,-2-1,0 0,-2 0,1-2,-2 1,0-1,-1-1,0-1,-1 0,-1-1,0-1,-5 2,-75 63,95-74,0 0,0 0,0 0,0 1,0-1,1 0,-1 1,1-1,0 1,0-1,-1 1,2-1,-1 1,0 0,0 0,1-1,0 1,-1 0,1 0,0 0,0-1,1 1,-1 0,1 0,-1 0,1-1,0 1,0 0,0-1,0 1,1-1,-1 1,1-1,-1 0,1 1,73 75,-68-73,229 149,-152-108,-78-40</inkml:trace>
  <inkml:trace contextRef="#ctx0" brushRef="#br0" timeOffset="4797.994">1610 311,'-102'191,"-30"5,130-194,1 1,0-1,0 0,1 0,-1 1,0-1,1 1,-1-1,1 0,0 1,0-1,0 1,0-1,0 1,1-1,-1 1,1-1,-1 0,1 1,0-1,0 0,0 1,0-1,1 0,-1 0,0 0,1 0,-1 0,1-1,0 1,0 0,0-1,0 1,0-1,0 1,0-1,0 0,0 0,1 0,-1 0,0-1,1 1,-1-1,2 1,36 10,0-2,1-2,0-1,0-3,1-1,20-2,45 10,-107-9,1-1,-1 0,1 0,0 0,-1 0,1 0,0-1,-1 1,1 0,-1 0,1 0,0 0,-1-1,1 1,-1 0,1-1,-1 1,1 0,-1-1,1 1,-1-1,1 1,-1-1,1 1,-1-1,0 1,1-1,-1 1,0-1,0 1,1-1,-1 0,0 1,0-1,0 1,0-1,0 0,1 1,-1-1,0 0,-1 1,1-1,0 1,0-1,0 0,0 1,0-1,-1 1,1-1,0 0,0 1,-1-1,1 1,-1-1,1 1,-21-35,19 32,-175-202,156 165,1 0,3-2,1 0,2-1,0-5,11 25,3 5</inkml:trace>
  <inkml:trace contextRef="#ctx0" brushRef="#br0" timeOffset="5298.436">2231 198,'-8'1,"0"1,0 1,0-1,0 1,0 1,0 0,1 0,0 0,0 1,0 0,0 0,1 0,0 1,0 0,0 1,1-1,-2 5,-6 6,1 1,1 1,0 0,2 0,0 1,1 0,2 0,0 1,0 0,2 0,1 0,1 0,0 1,2 12,1-24,0-1,1 0,0 0,1 0,0 0,0 0,1 0,0-1,1 0,-1 0,1 0,1 0,0-1,0 0,0 0,1 0,0-1,0 0,1 0,0-1,0 0,0-1,0 1,1-2,0 1,0-1,0 0,0-1,0 0,0-1,1 0,-1 0,0-1,1 0,-1 0,1-1,3-1,6-3,-1 0,1-1,-1-1,-1-1,1-1,-1 0,-1-1,0-1,0 0,-1-1,0-1,-1 0,-1-1,0-1,1-3,-7 12,0-1,-1-1,1 1,-2-1,1 0,-1 0,-1-1,1 1,-1-1,-1 0,0 0,0 0,-1-1,0 1,0-1,-1 1,0-1,-1 0,0 1,-1-1,0 0,0 1,-1-1,-3-8,1 9,0 1,-1-1,0 1,0 0,-1 1,0-1,0 1,-1 0,0 1,0 0,-1 0,1 0,-1 1,0 0,-1 0,1 1,-1 0,0 1,0 0,0 0,-1 1,1 0,0 1,-1 0,1 0,-6 1,1 2,0 0,1 1,-1 0,0 1,1 1,0 0,0 1,0 0,-4 4,-10 4</inkml:trace>
  <inkml:trace contextRef="#ctx0" brushRef="#br0" timeOffset="8753.116">2005 593,'59'-59,"-52"54,0-1,0 1,0 1,1-1,0 1,0 1,0-1,0 1,0 1,1-1,-1 2,1-1,-1 1,1 0,0 1,-1 0,1 0,0 1,0 0,-1 1,1 0,-1 0,0 1,4 1,47 33,44 16,-83-49</inkml:trace>
  <inkml:trace contextRef="#ctx0" brushRef="#br0" timeOffset="10368.974">3190 311,'-33'2,"-1"2,1 1,0 2,1 1,-28 12,57-20,1 1,-1 0,0 1,1-1,-1 0,1 1,0-1,-1 1,1 0,0 0,0 0,0 0,0 0,0 0,1 0,-1 1,0-1,1 1,0-1,0 1,0 0,0-1,0 1,0 0,1 0,-1 0,1-1,0 1,0 0,0 0,0 0,1 0,-1-1,1 1,-1 0,1 0,0 0,0-1,0 1,1-1,-1 1,0-1,1 1,0-1,0 0,-1 0,2 0,127 138,-127-138,0 1,-1 0,1 1,-1-1,0 0,0 1,0-1,0 1,-1 0,0-1,1 1,-1 0,-1 0,1 0,0 0,-1 0,0 0,0 0,0 0,-1 0,1 0,-1 0,0-1,0 1,0 0,0 0,-1 0,0-1,0 1,0-1,0 0,0 1,0-1,-1 0,0 0,-8 5,0-1,0 0,0 0,-1-1,0-1,0 0,-1-1,1 0,-1-1,0 0,0-1,0-1,0 0,0 0,0-2,0 1,0-2,-11-2,22 5,1-1,-1 0,0 0,0 0,1 0,-1 0,0-1,1 1,-1 0,0-1,1 0,-1 1,1-1,-1 0,1 1,-1-1,1 0,-1 0,1 0,0-1,0 1,-1 0,1 0,0-1,0 1,0 0,1-1,-1 1,0-1,0 1,1-1,-1 0,1 1,-1-1,1 0,0 1,0-1,-1 0,1 1,0-1,1 0,-1 1,0-1,0 0,1 1,-1-1,1 0,0 1,-1-1,1 1,0-1,0 0,9-10</inkml:trace>
  <inkml:trace contextRef="#ctx0" brushRef="#br0" timeOffset="10619.547">3473 537,'-15'33,"-4"12</inkml:trace>
  <inkml:trace contextRef="#ctx0" brushRef="#br0" timeOffset="10801.209">3360 0,'9'10,"4"3</inkml:trace>
  <inkml:trace contextRef="#ctx0" brushRef="#br0" timeOffset="11301.78">3699 706,'32'-103,"-29"94,1-7,0 1,1 1,1-1,0 1,1 0,1 0,0 1,1 0,0 0,1 1,0 0,4-2,-14 13,1 0,0 0,0 0,0 0,0 1,0-1,0 0,0 0,1 1,-1-1,0 1,0-1,0 1,1-1,-1 1,0 0,1 0,-1 0,0 0,1 0,-1 0,0 0,0 0,1 0,-1 0,0 1,1-1,-1 0,0 1,0-1,0 1,1 0,-1-1,0 1,0 0,0 0,0 0,0 0,0 0,-1 0,1 0,0 0,0 0,-1 0,1 0,16 63,-14-45,37 79,-39-96,0 0,0 0,0 0,1 0,-1 0,1 0,0 0,-1-1,1 1,0-1,0 1,0-1,0 1,0-1,0 0,1 0,-1 0,0 0,1-1,-1 1,0-1,1 1,-1-1,1 0,-1 0,1 0,-1 0,0 0,1-1,-1 1,1-1,-1 1,0-1,1 0,-1 0,0 0,0 0,0 0,0-1,1 0,9-9,-1 0,0 0,-1-2,0 1,-1-1,-1 0,0-1,-1 0,5-12,-11 24,6-11,0 0,-1 0,-1-1,0 0,0 0,-2 0,0-1,0 1,-1-1,-1 0,-1 1,0-12,-17 14,5 17</inkml:trace>
  <inkml:trace contextRef="#ctx0" brushRef="#br0" timeOffset="11999.535">4574 820,'-1'0,"1"1,0 0,0 0,0 0,-1 0,1 0,0 0,-1 0,1 0,-1-1,1 1,-1 0,1 0,-1 0,0-1,1 1,-1 0,0-1,0 1,1-1,-1 1,0-1,0 1,0-1,0 0,1 1,-1-1,0 0,0 1,0-1,0 0,0 0,0 0,0 0,0 0,0 0,0 0,0-1,0 1,0 0,0 0,0-1,1 1,-1 0,0-1,0 1,0-1,-19-42,16 6,2 0,1 0,2 0,1 0,2 0,5-19,-3 31,1 0,1 1,1 0,1 0,1 1,1 0,1 1,1 0,1 1,1 1,1 0,0 1,1 1,2 1,-1 0,11-5,-27 20,0-1,0 0,1 1,-1 0,0-1,1 1,0 1,-1-1,1 0,0 1,0 0,0 0,0 0,0 1,0-1,0 1,0 0,0 0,0 0,0 0,0 1,0 0,0 0,4 1,-7 2,0 0,0-1,-1 1,1 0,-1 0,0 0,0 0,-1 0,1 0,-1-1,1 1,-1 0,-1 0,1-1,0 1,-1 0,0-1,0 0,0 1,0-1,0 0,-1 1,-2 4,-75 129,78-133,1 0,-1 0,1 1,0-1,1 0,-1 0,1 0,0 1,0-1,0 0,0 0,1 0,0 1,0-1,0 0,0 0,1 0,-1 0,1 0,0-1,0 1,1 0,-1-1,1 0,0 1,-1-1,1 0,1-1,-1 1,0 0,1-1,-1 0,1 0,0 0,0 0,0 0,0-1,0 1,2 0,-1 0,0 1,0 0,0 0,0 0,-1 1,1-1,-1 1,0 0,0 0,0 1,-1-1,1 1,-1 0,0 0,-1 0,1 0,-1 1,0-1,0 0,-1 1,1 0,-1-1,0 1,-1 0,0 0,0-1,0 1,0 0,-1 0,-1 4,-2-3,0-1,0 1,-1-1,0 0,0-1,0 1,-1-1,1 0,-1-1,-1 1,1-1,-1 0,1-1,-1 1,0-1,0-1,-1 1,1-1,0-1,-1 1,1-1,-1-1,1 1,-1-1,0-1,1 1,-1-1,1 0,-1-1,1 0,0 0,-1-1,1 1,0-2,1 1,-1-1,-3-2,-34-17,1-1,1-2,1-2,-15-15,42 31,0 0,1 0,1-1,0-1,1 0,0-1,1 0,1 0,0-1,-3-10,7 2,6 6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02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341 102,'-320'569,"320"-568,0-1,0 1,0-1,1 1,-1 0,0-1,0 1,0-1,0 1,0-1,0 1,-1 0,1-1,0 1,0-1,0 1,0-1,-1 1,1-1,0 1,-1-1,1 1,0-1,-1 1,1-1,0 0,-1 1,1-1,-1 1,1-1,-1 0,1 0,-1 1,1-1,-1 0,1 0,-1 0,1 1,-1-1,0 0,1 0,-1 0,1 0,-1 0,1 0,-1 0,0 0,1 0,-1 0,1-1,-1 1,1 0,-1 0,1 0,-1-1,1 1,-1 0,1-1,2-22,2 0,0-1,2 1,1 1,0 0,2 0,0 0,2 0,32-64,4 1,3 2,4 3,24-24,-74 99,27-30,-30 35,-1-1,1 1,-1-1,1 1,-1 0,1-1,0 1,-1 0,1-1,-1 1,1 0,0 0,-1 0,1-1,0 1,0 0,-1 0,1 0,0 0,-1 0,1 0,0 0,-1 1,1-1,0 0,-1 0,1 0,0 1,-1-1,1 0,0 1,-1-1,1 1,-1-1,1 1,-1-1,1 1,-1-1,1 1,-1-1,0 1,1-1,-1 1,0 0,1-1,-1 1,0 0,0-1,0 1,1 0,-1-1,0 1,0 0,0-1,0 1,0 0,2 15,-1-1,0 0,-1 0,0 1,-1-1,-1 0,0 1,-3 3,-2 32,-2 30,4 0,3 1,4 9,-2-86,0-1,0 1,0 0,1 0,0-1,-1 1,2 0,-1-1,0 1,1-1,0 1,0-1,1 0,-1 0,1 0,-1 0,1 0,1-1,-1 1,0-1,1 0,0 0,0 0,0 0,0-1,0 1,0-1,0 0,1-1,-1 1,1-1,0 1,-1-2,1 1,0 0,0-1,3 0,7-5,0-1,-1-1,0-1,0 1,-1-2,0 0,0-1,-1 0,-1-1,0 0,0-1,-1 0,0 0,-1-1,-1-1,0 1,0-1,-2-1,2-5,12-20,-2 0,-2-1,-1 0,-3-2,-1 1,-2-3,-8 18,-1 27,0 0,0 1,0-1,0 0,0 0,0 1,0-1,0 0,0 1,0-1,0 0,-1 0,1 1,0-1,0 0,0 0,-1 1,1-1,0 0,0 0,0 0,-1 1,1-1,0 0,0 0,-1 0,1 0,0 0,0 0,-1 1,1-1,0 0,-1 0,1 0,0 0,-1 0,1 0,0 0,0 0,-1 0,1 0,0-1,-1 1,1 0,0 0,0 0,-1 0,1 0,0 0,0-1,-1 1,1 0,0 0,0 0,-1-1,1 1,0 0,-9 19,0 2</inkml:trace>
  <inkml:trace contextRef="#ctx0" brushRef="#br0" timeOffset="304.417">1187 271,'-35'34,"3"1,0 2,3 0,1 3,1 0,-15 35,37-66,1 0,1 1,0-1,0 1,1-1,0 1,1 0,0 0,0 0,1 4,0-10,1-1,-1 0,1 1,-1-1,1 0,0 0,0 0,1 0,-1 0,1 0,-1 0,1 0,0-1,0 1,0-1,0 1,1-1,-1 0,1 1,-1-1,1-1,0 1,0 0,0-1,0 1,0-1,0 0,0 0,0 0,0 0,0-1,1 1,-1-1,14-1,-1-1,1 0,-1-1,0-1,0-1,0 0,0-1,-1-1,0 0,-1-1,1 0,-1-2,-1 1,0-2,0 0,-1 0,-1-1,0 0,0-1,5-10,-10 16,-1 0,1-1,-1 0,-1 0,0 0,0 0,0-1,-1 1,0-1,-1 0,0 0,-1 0,1 0,-2-1,1 1,-1 0,-1 0,0 0,0 0,-1-1,0 1,0 1,-1-1,0 0,-1 1,0-1,0 1,-1 0,0 1,0-1,0 1,-1 0,-1 0,1 0,-1 1,0 0,0 1,-1 0,0 0,0 0,0 1,0 0,-1 1,-1-1,-42 3,33 7</inkml:trace>
  <inkml:trace contextRef="#ctx0" brushRef="#br0" timeOffset="822.454">1667 271,'-15'16,"2"1,0 1,1 0,1 1,0 0,2 0,0 1,1 0,1 1,1 0,-2 15,6-33,1 0,0 0,0 0,0 0,1 0,-1 0,1 1,0-1,0 0,0 0,0 0,0 1,1-1,-1 0,1 0,0 0,0 0,0 0,0 0,1 0,-1 0,1 0,-1-1,1 1,0 0,0-1,1 0,-1 1,0-1,1 0,-1 0,1 0,0-1,0 1,0 0,10-1,0-1,1 0,-1-1,0-1,0 0,0 0,0-1,0-1,-1 0,0-1,0 0,0-1,0-1,5-4,13-7,-2-3,0 0,-1-2,-2 0,2-4,1 0,-28 26,0 0,1 0,-1 0,0 0,1 1,-1-1,1 0,-1 0,1 1,-1-1,1 0,0 1,-1-1,1 0,0 1,-1-1,1 1,0-1,0 1,0 0,-1-1,1 1,0 0,0-1,0 1,0 0,0 0,0 0,0 0,-1 0,1 0,0 0,0 0,0 0,0 0,0 1,0-1,-1 0,1 0,0 1,0-1,0 1,-1-1,1 1,0-1,0 1,-1-1,1 1,0 0,-1-1,1 1,-1 0,1 0,-1-1,1 1,-1 0,0 0,1 0,-1 0,0-1,0 1,1 0,-1 0,0 0,0 0,0 0,0 0,0 0,2 48,-2-43,-1-1,1 1,0 0,0 0,1 0,-1 0,1 0,1 0,-1 0,1-1,0 1,0-1,1 1,-1-1,1 0,1 0,-1 0,1 0,-1-1,2 1,-1-1,0 0,2 1,-1-2,0-1,0 1,1-1,-1 0,1 0,-1-1,1 1,0-1,0 0,0-1,-1 0,1 0,0 0,0 0,0-1,-1 0,1-1,0 1,-1-1,1 0,-1 0,1 0,-1-1,0 0,0 0,0-1,-1 1,2-2,8-6,1-1,-2-1,0 0,-1-1,0 0,-1-1,0 0,4-10,66-173,-73 122,-14 64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1,'14'4,"20"2,8 0,2-1,-1-1,-4-2,-3-1,-4-1,-2 0,-10 0,-10 0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0,'14'5,"20"1,8 0,2-1,-1-2,-4-1,-3 0,-9-2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3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49 480,'-2'2,"0"-1,0 0,0 1,0-1,0 1,1 0,-1 0,1 0,-1 0,1 0,0 0,0 0,0 0,0 0,0 0,0 1,1-1,-1 0,1 1,-1-1,1 2,-3 8,-2 0,2 1,0 0,0 1,1-1,1 0,0 1,1-1,0 1,1-1,1 1,2 9,2 13,-7-27,1 0,0 0,1 1,0-1,1 0,-1 0,2 0,-1 0,1 0,1-1,0 1,0-1,0 0,1 0,1 0,-1-1,1 0,0 0,1 0,-1-1,1 0,1 0,-1 0,1-1,0-1,4 3,-3-7,0-1,-1 0,1-1,0 0,-1 0,0-1,1 0,-1 0,-1-1,1 0,0 0,-1-1,0 0,0-1,0 1,-1-1,0 0,0-1,0 0,-1 0,0 0,3-6,143-202,-151 215,0 1,0-1,0 0,1 1,-1-1,0 1,0-1,1 0,-1 1,0-1,1 0,-1 1,0-1,1 0,-1 0,0 1,1-1,-1 0,0 0,1 0,-1 1,1-1,-1 0,1 0,-1 0,0 0,1 0,-1 0,1 0,-1 0,1 0,-1 0,1 0,-1 0,0 0,1 0,-1-1,1 1,-1 0,0 0,1 0,-1-1,1 1,-1 0,0 0,1-1,-1 1,0 0,1-1,-1 1,0 0,0-1,1 1,-1-1,0 1,0 0,0-1,0 1,1-1,-1 1,0 0,0-1,0 1,0-1,0 1,0-1,0 1,0-1,2 39,-2-33,0 10,1-1,1 0,0 0,1 0,0 0,1 0,1 0,0-1,1 0,1 0,0 0,0-1,7 7,-10-13,0 0,1-1,0 1,0-1,1-1,-1 1,1-1,0 0,0 0,0 0,1-1,-1 0,1 0,0-1,0 0,0 0,0-1,0 1,0-2,0 1,0-1,1 0,-1 0,0-1,0 0,0 0,0-1,0 0,3-2,0 0,0-1,-1 0,1-1,-1 0,-1 0,1-1,-1 0,0-1,-1 0,0 0,0 0,-1-1,0 0,2-4,66-150,-70 155,-1 0,0 0,-1-1,0 1,0-1,-1 1,0-1,0 0,-1 0,0 1,-1-1,0 0,0 1,-1-1,0-1,-5-2</inkml:trace>
  <inkml:trace contextRef="#ctx0" brushRef="#br0" timeOffset="3046.254">1263 226,'-15'49,"2"0,2 1,3 0,2 1,2-1,2 34,-7 73,-12-51,13-88</inkml:trace>
  <inkml:trace contextRef="#ctx0" brushRef="#br0" timeOffset="3566.785">1093 170,'39'-5,"0"2,0 2,0 1,0 2,0 2,0 2,16 5,-48-10,-1 0,1 1,-1 0,1 0,-1 0,0 1,0 0,0 0,-1 1,1 0,-1 0,0 0,0 1,0-1,0 1,-1 0,0 0,0 1,0-1,-1 1,0 0,0 0,0 0,-1 1,0-1,0 0,0 1,-1 0,0-1,0 1,-1-1,0 1,0 0,-1 0,0-1,0 4,-5 3,-1 0,1-1,-2 0,0 0,0-1,-1 0,-1 0,0-1,0 0,-1-1,0 0,0-1,-1 0,0-1,-1 0,0-1,0 0,0-1,0-1,-1 0,0-1,-13 2,28-4,-1-1,1 0,0 1,0 0,0-1,-1 1,1 0,0-1,-1 1,1 0,0-1,-1 1,1 0,-1 0,1 0,-1 0,0 0,1 0,-1 0,0-1,0 1,1 0,-1 0,0 0,0 0,0 0,0 0,0 0,0 0,-1 0,1 0,0 0,0 0,-1 0,1 0,-1 0,1 0,-1-1,1 1,-1 0,1 0,-1 0,0-1,1 1,-1 0,0-1,0 1,1-1,-1 1,0-1,0 1,0-1,0 1,0-1,0 0,1 0,-1 1,0-1,0 0,0 0,0 0,0 0,0 0,0 0,0 0,0 0,0-1,-1 1,158 97,4 51,-158-144,-4-3</inkml:trace>
  <inkml:trace contextRef="#ctx0" brushRef="#br0" timeOffset="4301.916">2110 453,'-13'-3,"1"1,0 0,0 1,-1 1,1 0,-1 1,1 0,0 1,0 0,0 1,0 0,0 1,0 0,1 1,-7 4,16-9,0 1,0-1,0 1,0 0,-1-1,1 1,0 0,1 0,-1 0,0 1,0-1,0 0,1 1,-1-1,1 1,-1 0,1 0,-1-1,1 1,0 0,0 0,0 0,0 0,0 0,1 0,-1 0,1 1,-1-1,1 0,0 0,-1 0,1 1,0-1,1 0,-1 0,0 0,1 1,-1-1,1 0,0 0,-1 0,1 0,0 0,0 0,1 0,-1 0,0-1,1 1,-1 0,1-1,-1 1,2 0,157 57,-159-59,0 1,1-1,-1 1,0-1,0 1,1-1,-1 1,0 0,0-1,0 1,0 0,0 0,0 0,0 0,0 0,0 0,0 0,0 0,-1 0,1 0,0 1,-1-1,1 0,-1 0,1 1,-1-1,0 0,1 1,-1-1,0 0,0 1,0-1,0 1,0-1,-1 0,1 1,0-1,0 0,-1 1,1-1,-1 0,0 0,1 1,-1-1,0 0,1 0,-1 0,0 0,0 0,0 0,0 0,-59 44,-98 10,95-47,64-18,9 4</inkml:trace>
  <inkml:trace contextRef="#ctx0" brushRef="#br0" timeOffset="4533.422">2278 622,'-14'19,"0"7,2-7,8-11,5-11,2-10,1-4</inkml:trace>
  <inkml:trace contextRef="#ctx0" brushRef="#br0" timeOffset="4687.133">2250 86,'0'0</inkml:trace>
  <inkml:trace contextRef="#ctx0" brushRef="#br0" timeOffset="5047.465">2504 650,'2'-5,"0"-3,0-1,0 1,1 1,1-1,-1 0,1 1,0-1,1 1,-1 1,2-1,-1 0,1 1,0 0,3-2,-7 8,0 0,0 0,0 0,0 0,0 0,0 1,0-1,0 1,0-1,0 1,0 0,-1-1,1 1,0 0,0 0,-1 1,1-1,0 0,-1 1,1-1,-1 0,0 1,1 0,-1-1,0 1,0 0,0 0,0-1,0 1,-1 0,1 0,0 0,-1 0,0 0,1 0,-1 0,0 0,0 0,0 0,0 0,0 0,-1 0,1 0,3 12,-3-11,1 0,-1 0,1 0,0 0,0 0,0 0,0 0,0 0,0-1,1 1,-1 0,1-1,0 1,0-1,0 0,0 0,0 1,0-1,1-1,-1 1,1 0,-1-1,1 1,0-1,0 0,-1 0,1 0,0 0,0 0,0 0,0-1,0 0,0 0,0 0,0 0,0 0,0 0,0-1,0 1,0-1,0 0,0 0,0 0,0 0,-1-1,1 1,1-1,4-6,0 1,-1-1,0-1,0 1,-1-1,0 0,-1 0,0-1,0 0,-1 0,0 0,-1 0,0-1,-1 1,0-1,0 0,-1 0,-1 0,1 1,-2-1,0 0,0-1,0 0</inkml:trace>
  <inkml:trace contextRef="#ctx0" brushRef="#br0" timeOffset="5630.442">3125 791,'-5'-16,"1"1,1-1,0 0,1 0,1 0,0 0,1 0,1 0,1 0,0 0,1 0,1 0,1-4,3-3,0 1,2 0,0 1,1 0,1 1,1 0,1 1,1 0,1 1,0 1,1 1,1 0,0 1,1 1,1 0,0 2,14-6,-33 16,1 0,-1 0,1 0,-1 1,1-1,-1 1,1-1,0 1,0 0,0 0,0 0,0 0,0 0,0 0,0 0,1 1,-1-1,0 1,0 0,0-1,1 1,-1 0,0 0,0 1,1-1,-1 0,0 1,0-1,1 1,-1 0,0 0,0 0,0 0,0 0,0 0,-1 0,1 1,0-1,0 1,-1-1,1 1,-1 0,1-1,-1 1,0 0,0 0,0 0,0 0,0 0,1 2,-3 4,0 0,0-1,-1 1,0 0,0-1,-1 0,1 0,-2 0,1 0,-1 0,0 0,0-1,-1 0,0 0,0 0,-3 2,-37 57,45-63,0 0,0 1,0-1,0 0,0 0,0 0,1 0,-1 0,1 0,-1 0,1 0,0 0,0 0,0 0,0 0,0 0,0 0,0-1,1 1,-1 0,0-1,1 1,0-1,-1 0,1 1,0-1,0 0,0 0,0 0,-1 0,1-1,0 1,1 0,-1-1,0 0,0 1,0-1,0 0,0 0,0 0,0 0,2-1,37 17,-39-14,0 0,0 0,0 0,0 0,0 0,-1 0,1 1,-1-1,0 1,0-1,0 1,0-1,0 1,0-1,0 1,-1 0,0-1,1 1,-1 0,0 0,0-1,-1 1,1 0,0-1,-1 1,0 0,0-1,0 1,0-1,0 1,0-1,0 1,-1-1,1 0,-1 0,0 0,0 1,0-2,0 1,0 0,0 0,0-1,0 1,-1-1,1 0,-1 0,1 1,-1-2,1 1,-1 0,-1 0,-13 2,-1-1,1 0,0-1,-1-1,1-1,-1 0,1-2,0 1,0-2,0-1,0 0,1-1,-1 0,2-2,-1 0,-13-9,-94-41,99 47</inkml:trace>
  <inkml:trace contextRef="#ctx0" brushRef="#br0" timeOffset="5951.845">3605 86,'29'23,"-1"1,-1 2,-2 1,0 1,-2 1,-1 1,-1 1,-2 1,6 16,-22-39,0 0,0 0,-2 0,1 0,-1 0,0 1,-1-1,0 1,-1-1,0 0,0 1,-1-1,0 0,0 0,-1 0,-1 0,1-1,-1 1,-1-1,0 0,0 0,0 0,-1-1,0 0,-1 0,1 0,-1-1,-1 0,1-1,-4 2,-31 24,-2-3,0-2,-2-2,-1-1,-12 1,25-11</inkml:trace>
  <inkml:trace contextRef="#ctx0" brushRef="#br0" timeOffset="6687.253">1799 0,'-27'46,"2"2,3 0,1 1,3 1,1 1,3 1,-6 47,15-72,2 0,0 0,2 1,1-1,1 0,2 0,0 0,2 0,1 0,1-1,1 0,1 0,2-1,5 10,-10-27,-1 0,2 0,-1 0,1-1,0 0,0 0,1-1,0 0,0 0,1-1,-1 0,1 0,0-1,1 0,-1-1,1 0,-1 0,11 0,5 1</inkml:trace>
  <inkml:trace contextRef="#ctx0" brushRef="#br0" timeOffset="7684.465">4367 199,'-77'88,"-3"-4,-4-3,-43 28,125-108,1-1,0 0,-1 1,1-1,-1 1,1-1,0 1,0-1,-1 1,1 0,0 0,0 0,0-1,0 1,0 0,0 0,0 1,0-1,0 0,0 0,0 0,1 1,-1-1,1 0,-1 1,1-1,-1 0,1 1,0-1,0 1,-1-1,1 1,0-1,0 0,1 1,-1-1,0 1,0-1,1 0,-1 1,1-1,-1 1,1-1,-1 0,1 0,0 1,0-1,0 0,0 0,-1 0,2 0,-1 0,0 0,0 0,0 0,0-1,0 1,1 0,-1-1,2 2,16 4,1 0,0 0,0-2,0-1,1 0,0-2,-1 0,1-1,20-3,5 1,229 1,-247-2,-33-12,-22-5,0-1,1-2,2-1,0 0,1-2,-8-14,-70-78,54 31,42 66</inkml:trace>
  <inkml:trace contextRef="#ctx0" brushRef="#br0" timeOffset="12031.329">4819 113,'-23'38,"7"-16,1 0,2 1,0 1,1 0,1 1,2 0,0 1,2-1,0 2,2-1,1 1,1 12,2-34,0 0,0 0,1 0,-1 1,1-1,1 0,-1 0,1 0,0 0,0 0,0 0,1 0,0 0,0 0,0-1,0 1,1-1,0 1,0-1,0 0,0 0,1-1,-1 1,1 0,0-1,0 0,0 0,1 0,-1-1,3 2,7-3,-1-1,1 0,0 0,-1-1,1-1,-1-1,1 0,-1 0,0-1,0-1,-1 0,1-1,-1 0,0-1,-1 0,0-1,0-1,0 1,-1-2,0 1,-1-1,0-1,-1 0,2-3,-1 0,0-1,-1 0,0 0,-1 0,-1-1,-1 0,0 0,-1-1,-1 1,0-1,-1 0,-1 1,-1-1,-1-17,1 29,-1 0,0 0,0 0,0 0,-1 1,0-1,0 0,0 0,0 1,-1-1,1 1,-1 0,0 0,-1 0,1 0,-1 1,0-1,1 1,-2 0,1 0,0 0,0 1,-1-1,0 1,1 0,-1 0,0 1,0-1,-6 0,1 0,-1 0,1 1,-1 0,1 1,-1 0,0 1,1 0,-1 1,1 0,0 0,-1 1,0 1,-22 9</inkml:trace>
  <inkml:trace contextRef="#ctx0" brushRef="#br0" timeOffset="12370.742">4565 453,'34'-20,"15"-5,5 0,-3 6,-4 10,-11 11,-7 6,-7 6,-4 0,0-1,2-4,3-3,1-2,3-3,0 0,-4-2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1,'0'0,"0"1,-1 0,1-1,0 1,0-1,0 1,0 0,-1-1,1 1,0 0,0-1,-1 1,1-1,0 1,-1-1,1 1,-1-1,1 1,-1-1,1 0,-1 1,1-1,-1 1,1-1,-1 0,0 0,1 1,-1-1,1 0,-1 0,0 0,1 0,-1 0,0 0,1 0,-1 0,0 0,1 0,-1 0,0 0,1 0,-1 0,1 0,-1-1,0 1,1 0,-1-1,1 1,-1 0,1-1,-1 1,1 0,-1-1,1 1,-1-1,1 1,0-1,-1 1,1-1,0 0,-1 1,1-1,0 1,0-1,-1 0,1 1,0-1,0 1,0-1,0 0,-16 52,10-16,1-1,2 0,2 1,1 0,4 25,-3-47,1 0,0 1,1-1,1 0,0 0,1-1,0 1,4 6,-7-17,-1 1,1 0,0 0,0-1,-1 1,2-1,-1 0,0 1,0-1,1 0,-1 0,1-1,0 1,0 0,-1-1,1 0,0 1,0-1,0 0,0-1,0 1,1-1,-1 1,0-1,0 0,0 0,1 0,-1 0,0-1,0 1,0-1,0 0,0 0,0 0,0 0,0-1,2-1,91-83,-71 59,-6 3,35-25,-51 50,0 0,-1 0,0 1,1-1,-1 0,1 1,-1 0,0-1,0 1,0 0,0 0,0 0,-1 0,1 1,-1-1,1 0,-1 1,0-1,0 1,0-1,0 1,0 0,0-1,-1 1,1 0,-1-1,0 1,0 0,0 0,4 12,0-4,0-1,1 1,0-1,1 0,0-1,1 1,0-1,0-1,1 1,0-1,1 0,-1-1,4 2,-8-6,1 0,0 0,-1-1,1 1,1-1,-1 0,0 0,0-1,1 0,-1 0,0 0,1 0,-1-1,1 0,-1 0,1 0,-1-1,1 0,-1 0,1 0,-1-1,0 0,0 0,0 0,0 0,0-1,0 0,1-1,9-10,-1-1,0 0,-1 0,-1-1,-1-1,0 0,-1-1,0 0,-2-1,0 1,-2-2,0 1,0-1,-2 1,1-14,6-98,-7 126,2 9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59 169,'-27'378,"54"-159,-28-219,1-1,-1 0,1 1,-1-1,1 1,-1-1,0 1,1-1,-1 1,0-1,0 1,1 0,-1-1,0 1,0 0,1-1,-1 1,0 0,0 0,0 0,1 0,-1 0,0 0,0 0,0 0,0 0,1 0,-1 1,0-1,0 0,1 1,-1-1,0 0,0 1,1-1,-1 1,0-1,1 1,-1-1,1 1,-1-1,0 1,1 0,-1-1,1 1,0 0,-1-1,1 1,0 0,-1 0,1 0,0-1,0 1,-1 0,1 0,0 0,0-1,0 1,0 0,0 0,0 0,1-1,-1 1,0 0,0 0,1 0,-1-1,0 1,1 0,-6-12,0 0,2-1,-1 0,1 1,1-1,0 0,1-1,0 1,1 0,0 0,1 0,0 0,1 0,0 0,3-7,5-27,2 1,2 0,2 0,2 2,2 0,2 1,7-8,-21 37,0 0,1 1,0 0,1 0,0 1,1 1,0 0,0 0,1 1,1 1,0 0,5-3,-16 10,1 1,-1-1,1 0,-1 1,1 0,-1-1,1 1,-1 0,1 0,-1 0,1 1,-1-1,1 1,-1-1,1 1,-1 0,1 0,-1 0,0 0,0 0,0 1,1-1,-1 1,0-1,-1 1,1 0,0 0,0 0,-1 0,1 0,-1 0,0 0,0 0,1 0,-1 1,-1-1,1 1,0-1,-1 1,1-1,-1 1,1-1,-1 1,0-1,0 1,-1-1,1 1,0-1,-1 1,0-1,1 1,-4 17,0-1,-1 1,-1-1,0 0,-2-1,0 0,-1 0,-1-1,0 0,-1 0,-1-1,-1-1,-2 2,6-7,6-8,1 0,-1 0,1 0,0 0,0 1,0-1,0 0,0 1,0 0,1-1,-1 1,1 0,0 0,-1 0,2 0,-1 0,0 0,0 0,1 0,0 1,0-1,0 0,0 0,0 0,0 0,1 1,0-1,-1 0,1 0,0 0,1 0,-1 0,1 0,97 153,-89-139,-7-9,2 0,-1 0,1 0,0 0,1-1,0 0,0 0,0 0,1-1,0 0,0 0,1-1,4 3,4-3</inkml:trace>
  <inkml:trace contextRef="#ctx0" brushRef="#br0" timeOffset="639.814">877 254,'-8'33,"-2"-1,-2-1,-1 0,-1 0,-2-1,0-1,-3-1,-8 10,17-24,3-7,1 1,0-1,1 1,0 0,0 0,1 1,0-1,0 1,1 0,0 0,1 0,-2 7,6-13,0 0,0 1,0-1,1 0,-1 0,1-1,-1 1,1 0,0-1,0 0,0 0,0 0,0 0,1 0,-1 0,1-1,-1 0,1 1,-1-1,1-1,0 1,0-1,-1 1,1-1,0 0,0 0,-1-1,1 1,0-1,-1 1,5-3,0 3,252-3,-203 14,-62-51,-37-44,-37-99,17 7,55 164</inkml:trace>
  <inkml:trace contextRef="#ctx0" brushRef="#br0" timeOffset="1385.61">1470 141,'-16'15,"0"2,0-1,2 2,0 0,1 1,1 0,1 1,0 0,2 1,0 0,1 0,2 1,-3 10,6-23,1 1,0-1,0 0,1 1,0-1,0 1,1-1,0 1,1-1,0 1,1-1,0 0,0 1,1-1,0 0,1 0,0-1,0 1,1-1,0 0,0 0,1 0,0-1,0 0,1 0,0-1,0 1,1-2,0 1,0-1,5 3,-6-5,1 0,-1 0,1 0,0-1,0 0,0-1,1 0,-1 0,0 0,0-1,0-1,1 1,-1-1,0-1,0 0,0 0,0 0,0-1,-1 0,1 0,-1-1,0 0,0-1,0 1,-1-1,1 0,-1-1,0 0,-1 0,1 0,3-7,5-6,-2-1,0 0,-1 0,-1-1,-1-1,-1 0,-1 0,-1 0,0-1,-2 0,-1 0,-1 0,-1 0,-1-1,-2-18,2 36,0 0,0 0,-1 0,1 0,-1 0,-1 0,1 0,-1 1,0-1,0 0,-1 1,0 0,0 0,0 0,0 0,-1 0,0 0,0 1,0 0,-1 0,1 0,-1 0,0 1,0 0,0 0,0 0,-1 0,1 1,-1 0,0 0,0 1,1-1,-1 1,0 1,0-1,0 1,0 0,-8 3,0 1,0 0,1 1,0 1,0 0,0 1,1 0,0 1,0 0,1 1,0 0,1 1,-2 3,-5 1,-2 3,0 0,1 1,1 1,1 1,1 0,0 1,2 1,0 0,0 5,12-26,0 1,0-1,1 0,-1 1,0-1,1 1,0-1,-1 1,1-1,0 1,0-1,0 1,0-1,0 1,0-1,0 1,0-1,1 1,-1-1,0 0,1 1,0-1,-1 1,1-1,0 0,-1 1,1-1,0 0,0 0,0 0,0 0,0 0,1 0,-1 0,0 0,0 0,1 0,-1-1,0 1,1 0,-1-1,0 1,1-1,-1 0,1 1,-1-1,1 0,-1 0,1 0,-1 0,1 0,-1 0,1-1,-1 1,1 0,-1-1,1 1,-1-1,1 0,0 0,82-36,-78 32,-1 1,1 0,-1 1,1-1,0 1,0 1,0-1,1 1,-1 0,1 0,-1 1,1 0,0 0,-1 0,1 1,0 0,-1 0,1 1,0 0,-1 0,1 1,-1 0,1 0,-1 0,0 1,1 0,36 26,-36-23,1 1,0-2,-1 1,2-1,-1-1,1 1,-1-1,1-1,0 0,0 0,1 0,-1-2,1 1,8 0,1-6</inkml:trace>
  <inkml:trace contextRef="#ctx0" brushRef="#br0" timeOffset="1871.696">2204 225,'-23'8,"-1"0,1 1,0 1,1 2,1 0,0 1,-2 3,-31 43,53-57,0-1,0 1,1 0,-1 0,0-1,1 1,0 0,-1 0,1 0,0 0,0 0,0 0,0 0,0 0,0-1,1 1,-1 0,1 0,-1 0,1 0,0-1,0 1,0 0,0-1,0 1,0 0,0-1,0 1,0-1,1 0,-1 1,1-1,-1 0,1 0,0 0,-1 0,1 0,1 0,54 15,-54-16,1-1,-1 1,1 0,0 0,-1 1,1-1,-1 1,1 0,0-1,-1 2,0-1,1 0,-1 1,0-1,0 1,1 0,-1 0,-1 0,1 1,0-1,-1 1,1 0,-1-1,1 1,-1 0,0 0,-1 0,1 1,0-1,-1 0,0 1,0-1,0 1,0-1,0 1,-1-1,1 4,-5 1,0 0,0 0,0 0,-1 0,0-1,-1 1,0-1,0-1,0 1,-1-1,0 0,0-1,0 1,-1-2,0 1,0-1,0 0,0 0,-1-1,0 0,1-1,-2 0,-7 2,3-5</inkml:trace>
  <inkml:trace contextRef="#ctx0" brushRef="#br0" timeOffset="2117.263">2345 395,'-5'29,"-6"9,-2-6,3-9</inkml:trace>
  <inkml:trace contextRef="#ctx0" brushRef="#br0" timeOffset="2368.454">2289 0,'0'0</inkml:trace>
  <inkml:trace contextRef="#ctx0" brushRef="#br0" timeOffset="2671.727">2486 536,'12'-17,"101"-209,-113 225,0 0,0 0,0 0,0 1,0-1,0 0,0 0,1 0,-1 0,0 0,1 1,-1-1,1 0,-1 0,1 1,-1-1,1 0,0 0,-1 1,1-1,0 1,-1-1,1 1,0-1,0 1,-1-1,1 1,0 0,0-1,0 1,0 0,0 0,-1 0,1-1,0 1,0 0,0 0,0 0,0 1,0-1,0 0,0 0,-1 0,1 1,0-1,0 0,0 1,0-1,-1 1,1-1,0 1,-1-1,1 1,0-1,-1 1,1 0,0-1,-1 1,1 0,-1 0,1-1,-1 1,0 0,1 0,6 84,-9-79,1 0,0 0,1 1,0-1,0 0,0 1,0-1,1 0,0 0,0 0,1 0,0 0,0 0,0 0,1 0,0 0,0-1,0 0,1 1,0-1,0-1,0 1,0 0,1-1,0 0,0 0,5 3,-7-6,0 0,0 0,0-1,0 1,0 0,0-1,0 0,0 0,0 0,0 0,0 0,0-1,0 1,0-1,0 0,0 0,0 0,0 0,-1-1,1 1,0-1,-1 1,1-1,-1 0,1 0,-1 0,0-1,0 1,0 0,0-1,-1 1,1-1,-1 0,2-2,39-105,-39 99,75-219,-65 179,-15 51</inkml:trace>
  <inkml:trace contextRef="#ctx0" brushRef="#br0" timeOffset="3285.577">3192 621,'-3'-13,"0"0,1 0,0-1,1 1,0-1,1 1,1 0,0-1,1 1,1 0,0 0,0 0,1 0,1 0,0 1,3-4,-4 3,3-7,2-10,1 0,1 0,2 1,0 1,3 0,0 1,1 0,2 2,16-19,-34 44,-1-1,0 0,0 1,1-1,-1 0,0 1,1-1,-1 1,1-1,-1 1,1-1,-1 1,1-1,-1 1,1-1,-1 1,1 0,-1-1,1 1,0 0,-1-1,1 1,0 0,-1 0,1 0,0 0,-1 0,1 0,0 0,0 0,-1 0,1 0,0 0,-1 0,1 0,0 0,-1 1,1-1,0 0,-1 0,1 1,-1-1,1 0,0 1,-1-1,1 1,-1-1,1 1,-1-1,1 1,-1-1,0 1,1 0,-1-1,0 1,1 0,-1 41,-6-16,4-22,0 0,1 0,-1 0,1 0,-1 1,1-1,0 0,1 0,-1 1,1-1,0 0,0 1,0-1,1 1,-1-1,1 0,0 0,0 1,1-1,-1 0,1 0,0 0,0 0,0-1,1 1,-1-1,1 1,0-1,0 0,0 0,0 0,1 0,-1 0,2 0,24 9,-24-11,-1 1,1-1,0 1,-1-1,0 1,1 1,-1-1,0 0,0 1,0 0,-1 0,1 0,-1 1,1-1,-1 1,0 0,0 0,-1 0,1 0,-1 0,0 0,0 1,-1-1,1 1,-1-1,1 4,-1-2,0 0,0 0,-1 0,0 0,0 0,0 0,-1 0,0 0,0 0,-1 0,1 0,-1 0,-1 0,1-1,-1 1,0-1,0 1,0-1,-1 0,0-1,0 1,0-1,0 1,-1-1,0-1,0 1,0-1,0 1,0-1,-1-1,0 1,1-1,-1 0,0 0,0-1,0 0,0 0,0 0,0-1,0 0,0 0,0 0,-1-1,1 0,-2-1,-24-10,0-2,1-1,1-2,1-1,1-1,-6-6,-8-4,-42-23,60 40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1,'5'5,"6"1,6 0,1 4,1 0,3-2,2-2,2-2,1-2,1-1,1-5,-1-3,1 1,0 0,-1 3,-9 0,-8 2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2:10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1 339,'31'-2,"0"0,0-2,0-1,0-2,-1-1,0-1,-1-2,0 0,6-6,34-39,-68 54,1 0,-1 1,0-1,0 0,1 0,-2 0,1 0,0 0,0 0,0 0,-1 0,1 0,-1 0,0 0,0 0,0 0,0-1,0 1,0 0,0 0,-1 0,1 0,-1 0,1 0,-1 0,0 0,0 0,0 0,0 0,0 0,0 1,0-1,-1 0,1 1,-1-1,1 1,-1-1,0 1,-1-1,0 0,-2-1,1 1,0 0,0 1,-1-1,1 1,-1 0,1 0,-1 0,1 0,-1 1,0 0,1 0,-1 0,1 1,-1-1,0 1,1 0,-1 1,1-1,0 1,-1 0,1 0,0 0,0 0,0 1,-2 1,-4 3,0 0,0 1,1 0,0 1,1 0,0 0,0 1,1 0,0 0,0 2,3-8,1 0,0 1,0-1,1 1,0-1,-1 1,1 0,1 0,-1 0,1 0,0 0,0 1,0-1,1 0,0 0,0 1,0-1,1 0,0 0,0 0,0 1,0-1,1 0,0 0,0-1,0 1,1 0,-1-1,1 1,0-1,1 0,-1 0,1 0,0 0,2 1,1 0,0 0,0-1,1 0,-1 0,1 0,0-1,0-1,0 1,0-1,1 0,-1-1,0 0,1-1,-1 1,1-2,-1 1,1-1,-1 0,0-1,11-4</inkml:trace>
  <inkml:trace contextRef="#ctx0" brushRef="#br0" timeOffset="437.561">452 508,'71'-64,"-3"-2,-2-4,10-21,-62 73,-8 9,-9 25,0-12,1 1,0-1,0 1,1 0,0 0,-1 0,1 0,1 0,-1 0,1 0,0 0,0 1,1-1,-1 0,1 0,0 0,1 0,-1 0,1-1,0 1,0 0,0-1,1 1,0-1,-1 0,2 0,-1 0,0 0,1 0,0-1,-1 0,2 1,1 0,2-2,0-1,0 0,0-1,0 1,0-2,0 1,0-1,-1 0,1-1,0 0,0 0,-1 0,0-1,1-1,-1 1,0-1,0 0,-1 0,1-1,-1 0,0 0,0-1,-1 0,0 0,0 0,0 0,-1-1,1 0,-2 0,1 0,-1 0,0 0,0-1,0-4,4-10</inkml:trace>
  <inkml:trace contextRef="#ctx0" brushRef="#br0" timeOffset="1165.678">1101 395,'26'0,"-1"-1,0-2,0 0,0-2,-1-1,0 0,0-2,0-1,-1-1,0-1,-1 0,0-2,8-7,-26 18,0 0,-1-1,1 1,-1-1,1 0,-1 1,0-2,0 1,0 0,0 0,-1-1,1 0,-1 1,0-1,0 0,-1 0,1 0,-1 0,1-1,-1 1,-1 0,1-1,-1 1,1 0,-1-1,-1 1,1 0,0-1,-1 1,0 0,0 0,0-1,-1 1,1 0,-1 0,0 0,0 1,-1-1,1 0,-1 1,0-1,-1 0,0 1,-1 1,1 0,-1 1,0-1,0 1,0 0,0 0,1 0,-1 1,-1-1,1 1,0 1,0-1,0 1,1 0,-1 0,0 0,0 0,0 1,1 0,-1 0,1 0,-1 1,1 0,-1 0,-7 5,1 0,-1 1,2 0,-1 0,1 1,1 1,0 0,-4 6,9-13,1 0,0 0,0 0,0 0,1 1,-1-1,1 1,0-1,0 1,1 0,-1 0,1 0,0 0,1 0,-1 0,1 0,0 0,0 0,0 0,1 0,0 0,0 0,0 0,1-1,-1 1,1 0,0 0,1-1,-1 0,1 1,0-1,0 0,0 0,0 0,1-1,0 1,-1-1,1 0,1 0,-1 0,0-1,1 1,-1-1,1 0,0 0,2 0,22 2,0-2,1 0,-1-2,1-1,18-4,-26 1,-1-2,0 0,-1-2,1 0,-1-1,-1-1,0 0,0-2,-1 0,-1-1,0-1,-1-1,0 0,-1-1,-1-1,0 0,-1-1,-2 0,1-1,-2 0,-1-1,2-5,-10 23,1 1,-1-1,0 0,0 1,0-1,0 0,0 0,0 0,0 0,0 1,-1-1,1 0,-1 0,0-1,1 1,-1 0,0 0,0 0,-1 0,1 0,0 0,0 0,-1 0,0 0,1 0,-1 0,0 0,0 0,0 1,0-1,0 0,0 0,0 1,-1-1,1 1,-1-1,1 1,-1 0,0 0,1-1,-1 1,0 0,0 0,0 1,0-1,0 0,0 1,0-1,0 1,0-1,0 1,0 0,-3 1,0 0,1 1,-1-1,1 1,0 0,0 0,-1 1,1-1,1 1,-1 0,0 0,1 0,-1 0,1 1,0-1,0 1,0 0,1 0,0 0,-1 0,1 0,0 1,1-1,-1 1,1-1,0 1,0-1,1 1,-1 0,1-1,0 1,0 0,1 0,-1-1,1 1,0 0,0-1,1 1,-1-1,1 0,0 1,0-1,0 0,1 0,0 0,-1 0,1-1,1 1,-1 0,45 20,-43-22,1 0,-1 0,0 0,0 1,0 0,0 0,0 0,0 0,-1 1,0 0,0 0,0 0,0 0,0 1,1 2,-4-2,-1-1,1 1,-1-1,0 1,0-1,-1 1,1 0,-1-1,0 1,0-1,-1 0,1 1,-1-1,0 0,-2 4,-10 37,13-26</inkml:trace>
  <inkml:trace contextRef="#ctx0" brushRef="#br0" timeOffset="1731.889">2315 141,'-20'9,"0"1,0 1,1 1,0 0,1 2,1 0,0 1,1 0,0 1,2 1,0 1,0 0,-9 19,21-35,1 0,-1 0,1 0,0 1,-1-1,1 0,0 1,1-1,-1 1,0-1,1 1,-1-1,1 1,0-1,0 1,0-1,0 1,0-1,1 1,-1-1,1 1,-1-1,1 1,0-1,0 1,0-1,1 0,-1 0,0 1,1-1,-1 0,1 0,0-1,0 1,0 0,0-1,0 1,0-1,0 1,0-1,1 0,-1 0,0 0,1 0,-1 0,1-1,-1 1,1-1,2 1,10-4,0 0,0-1,0 0,-1-1,1-1,-1 0,0-1,-1-1,1 0,-2-1,1 0,-1-1,-1 0,0-1,0 0,-1-1,8-11,3 1,86-83,-107 105,1-1,-1 1,1-1,-1 1,0 0,1-1,-1 1,1-1,-1 1,1 0,-1 0,1-1,0 1,-1 0,1 0,-1 0,1-1,-1 1,1 0,0 0,-1 0,1 0,-1 0,1 0,0 0,-1 0,1 1,-1-1,1 0,-1 0,1 0,0 1,-1-1,1 0,-1 0,1 1,-1-1,1 1,-1-1,0 0,1 1,-1-1,1 1,-1-1,0 1,0-1,1 1,-1-1,0 1,0-1,1 1,-1 0,0-1,0 1,0-1,0 1,0 0,0-1,0 1,0-1,0 1,0 0,0-1,0 1,-1 0,-7 46,7-42,-63 241,0 83,12-192,51-135,0-1,0 0,0 1,-1-1,1 0,0 1,-1-1,1 0,-1 0,1 0,-1 0,0 0,1-1,-1 1,0 0,1-1,-1 1,0-1,0 0,0 0,0 0,1 1,-1-2,0 1,0 0,0 0,1 0,-1-1,0 1,0-1,1 0,-1 1,0-1,1 0,-1 0,1 0,-1 0,1 0,-1 0,1-1,0 1,-1 0,1-1,0 1,0-1,0 1,0-1,1 0,-1 1,0-1,1 0,-1 1,1-1,-1 0,1-1,-7-19</inkml:trace>
  <inkml:trace contextRef="#ctx0" brushRef="#br0" timeOffset="2320.506">2710 1,'-16'40,"2"2,2 0,1 0,2 1,0 24,8-64,0-1,0 1,0 0,1 0,-1 0,1 0,0 0,0 0,0 0,0 0,0 0,1-1,-1 1,1 0,0 0,-1 0,2 0,-1-1,0 1,0 0,1-1,-1 1,1-1,0 0,0 1,0-1,0 0,0 0,1 0,-1-1,0 1,1 0,0-1,-1 0,1 1,0-1,-1 0,1 0,0-1,0 1,0-1,0 1,0-1,0 0,2 0,9-6,0 0,0-1,0-1,-1 0,0-1,-1 0,0-1,0 0,-1-1,0 0,-1-1,-1 0,0-1,7-12,44-49,-12 23,-46 52,-1-1,0 0,1 0,-1 1,0-1,0 1,1-1,-1 1,0 0,0-1,0 1,0 0,0 0,0 0,0 0,0 0,0 0,0 0,0 0,-1 0,1 0,0 0,-1 1,1-1,-1 0,1 0,-1 1,0-1,0 0,1 1,-1-1,0 0,0 1,0-1,0 0,0 1,-1-1,1 0,0 1,-1-1,1 0,-1 1,1 0,25 215,-13-53,-9-135,-1 1,-2 0,-1 0,-1-1,-1 1,-2 0,-1-1,-2 0,0-1,-3 2,8-20,-1 1,0-1,0 0,-1 0,0-1,-1 0,0 0,-1 0,1 0,-2-1,1 0,-1-1,0 0,-1 0,0-1,0 0,0 0,-1-1,0 0,0-1,0 0,-8 2,15-6,0 0,0 0,0 0,0 0,1-1,-1 1,0-1,0 0,1 0,-1 0,0 0,1 0,-1-1,1 1,-1-1,1 1,0-1,0 0,0 0,0 0,0 0,0-1,0 1,1 0,-1-1,1 1,-1-1,1 1,0-1,0 0,0 0,1 1,-1-1,1 0,-1 0,1 0,11-105,9 68,1 0,2 1,1 2,2 0,25-26,-34 41,26-28,-5 7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2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0,4-5,2-1,1 0,0 1,1 2,-1 1,0 1,0 0,-1 1,0 0,1 1,-1-1,-5 0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3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0 508,'21'48,"-20"-45,-10 129,6-118,0 0,1 0,0 0,2 0,-1 0,2 0,0 0,0 0,1 0,2 3,-3-14,0 1,0-1,1 0,-1 0,1 0,0 1,0-2,0 1,0 0,1 0,-1-1,1 1,-1-1,1 0,0 0,0 0,0 0,0 0,0-1,1 1,-1-1,0 0,1 0,-1 0,1 0,-1-1,1 0,-1 1,1-1,-1 0,1-1,-1 1,1-1,0 1,7-3,1 1,-1-1,1-1,-1 0,0-1,-1 0,1-1,-1 0,7-5,160-134,-176 144,-1 0,1 0,-1 0,1 0,-1 0,1 0,0 0,-1 0,1 1,0-1,0 0,0 0,0 1,-1-1,1 0,0 1,0-1,0 1,0-1,0 1,1 0,-1-1,0 1,0 0,0 0,0 0,0 0,0 0,0 0,0 0,1 0,-1 0,0 1,0-1,0 0,0 1,0-1,0 0,0 1,0 0,0-1,0 1,0-1,0 1,-1 0,1 0,0 0,0-1,-1 1,1 0,-1 0,1 0,0 0,-1 0,15 121,-14-117,-1-1,1 1,0-1,0 1,0-1,1 0,-1 0,1 1,0-1,0 0,1 0,-1-1,1 1,0-1,0 1,0-1,0 0,1 0,-1 0,1 0,0-1,-1 1,1-1,0 0,1 0,-1-1,0 1,0-1,1 0,-1 0,1 0,-1-1,1 0,-1 0,1 0,-1 0,1 0,4-2,7-5,1 0,-1-1,0-1,-1 0,0-1,-1-1,0 0,0-1,-2-1,1 0,-1 0,5-11,-10 17,2-2,-1-1,0 1,-1-1,0-1,0 1,-1-1,-1 0,1-1,-2 1,0-1,0 0,-1 0,-1 0,0 0,-1-1,0 1,0-1,-2 1,0-7,-5 1</inkml:trace>
  <inkml:trace contextRef="#ctx0" brushRef="#br0" timeOffset="566.615">1185 0,'-31'407,"4"-241,19-132,1 1,1-1,3 1,0 0,3 0,0 3,1-35,-1-1,0 0,0 1,1-1,0 0,-1 1,1-1,0 0,0 0,0 0,0 0,1 0,-1 0,0 0,1 0,0 0,-1 0,1-1,0 1,0-1,0 0,0 1,0-1,0 0,0 0,0 0,1 0,-1-1,0 1,0 0,1-1,-1 0,0 0,1 1,-1-1,1-1,-1 1,0 0,1-1,-1 1,0-1,1 1,-1-1,0 0,0 0,0 0,0 0,0-1,0 1,0-1,1 0,273-168,-262 162,-13 7,0 0,0-1,1 1,-1 0,0 0,1 0,-1-1,1 2,-1-1,1 0,0 0,-1 0,1 1,0-1,0 1,-1-1,1 1,0 0,0 0,0 0,-1 0,1 0,0 0,0 0,0 0,-1 1,1-1,0 1,0-1,-1 1,1 0,0 0,-1 0,1 0,-1 0,1 0,-1 0,0 0,1 0,-1 1,0-1,0 1,1 0,3 138,-8-88,3-24,-1-3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34 116,'5'-115,"-21"167,7 2,2-1,3 1,2 0,2 0,4 11,-4-53,1 0,0 0,0 0,1 0,1 0,0 0,1-1,0 0,1 1,0-2,0 1,1-1,1 1,0-2,0 1,1-1,8 8,-13-15,1-1,-1 1,1-1,0 1,-1-1,1 0,0 0,-1-1,1 1,0-1,0 0,0 0,-1 0,1-1,0 1,0-1,-1 0,1 0,0 0,-1 0,1-1,-1 1,1-1,-1 0,0 0,0-1,0 1,0 0,1-2,76-85,6-77,-63 221,-15-16,-8-29,0-1,1 0,0 1,1-1,0 0,0 1,1-1,0-1,1 1,-1 0,2-1,-1 0,2 0,-1 0,1 0,0-1,0 0,1-1,0 1,0-1,0 0,1-1,0 0,6 3,-7-5,-1-1,1 0,-1 0,1-1,0 0,0 0,0 0,0-1,0 0,-1-1,1 0,0 0,0 0,0 0,-1-1,1-1,-1 1,1-1,-1 0,0 0,0-1,0 1,-1-2,1 1,-1 0,0-1,0 0,1-3,10-11,-1-2,-1 0,-1 0,-1-1,-1-1,-1 0,0 0,-2-1,-1 0,-1 0,-1-1,-2 0,0 0,-1 0,-2 0,0 0,-2 0,-2-12,-7 3,4 29</inkml:trace>
  <inkml:trace contextRef="#ctx0" brushRef="#br0" timeOffset="403.248">1078 510,'3'-1,"28"-11,0-1,-1-2,-1-1,0-1,-2-1,26-22,-50 39,-1-1,1 1,-1 0,0-1,1 0,-1 0,0 0,0 0,0 0,0 0,-1 0,1-1,-1 1,1 0,-1-1,0 0,0 1,0-1,0 0,0 1,0-1,-1 0,0 0,1 0,-1 1,0-1,0 0,-1 0,1 0,0 0,-1 1,0-1,0 0,0 0,0 1,0-1,0 1,-1-1,1 1,-1-1,0 1,0 0,1 0,-1 0,-1 0,1 0,0 0,0 1,-1-1,-1 0,-5 1,0 0,0 1,-1 0,1 1,0 0,0 0,0 1,0 0,0 0,0 1,0 0,1 1,0 0,0 0,0 1,0 0,0 0,1 1,0 0,0 0,1 1,0 0,0 0,1 0,-1 1,-2 6,4-7,0 1,0-1,1 1,0-1,0 1,1 0,0 0,1 0,0 1,0-1,0 0,1 0,1 1,-1-1,1 0,1 0,-1 0,1 0,1 0,-1 0,1 0,1-1,0 1,0-1,0 0,1 0,0-1,0 1,0-1,7 5,1-4,1 0,0-1,0-1,0 0,1-1,-1 0,1-1,0-1,0 0,0-2,0 1,0-2,1 0,-1 0,-1-2,1 0,0 0,6-4,4 1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1,'-2'0,"0"0,0 1,0-1,0 1,0-1,0 1,0 0,0 0,0 0,1 0,-1 0,0 0,0 1,1-1,-1 1,1-1,0 1,-1-1,1 1,0 0,0 0,0-1,0 1,0 0,0 0,0 0,1 0,-1 0,1 0,0 0,-1 1,1-1,0 0,0 1,-6 33,0 1,3 0,1 0,2 1,2 9,-1 6,4 34,4 0,4-1,10 26,-20-95,31 103,-34-119,1-1,-1 1,0 0,1-1,-1 1,1 0,-1-1,1 1,-1 0,1-1,-1 1,1-1,-1 1,1-1,0 0,-1 1,1-1,0 1,0-1,-1 0,1 0,0 1,0-1,-1 0,1 0,0 0,0 0,0 0,-1 0,1 0,0 0,0 0,-1-1,1 1,0 0,0 0,-1-1,1 1,0 0,0-1,-1 1,1-1,-1 1,1-1,0 1,-1-1,1 1,-1-1,1 0,-1 1,1-1,-1 0,0 1,1-1,25-42,-24 39,31-65,-25 49,0 0,1 1,2-1,-1 2,2 0,1 0,0 1,1 0,1 2,0-1,18-12,-31 26,1 0,-1 0,1 1,0-1,-1 1,1 0,0 0,0 0,0 0,0 0,0 1,1-1,-1 1,0 0,0 0,0 0,0 0,0 0,0 1,1-1,-1 1,0 0,0 0,0 0,-1 1,1-1,0 1,0-1,-1 1,1 0,-1 0,0 0,1 0,-1 0,0 1,0-1,0 1,-1-1,1 1,0 0,-1 0,1 2,4 11,0 1,-2-1,0 1,0 0,-2 1,0-1,-1 0,-1 1,0-1,-2 8,2 64,0-87,0-1,-1 1,1-1,0 1,0 0,0-1,1 1,-1-1,0 1,1 0,-1-1,0 1,1-1,0 1,-1-1,1 0,0 1,0-1,0 0,0 1,0-1,0 0,0 0,0 0,1 0,-1 0,0 0,1 0,-1 0,0-1,1 1,-1 0,1-1,-1 1,1-1,0 0,-1 1,1-1,-1 0,1 0,0 0,-1 0,1 0,-1-1,1 1,-1 0,1-1,-1 1,1-1,-1 1,1-1,-1 0,2-1,9-8</inkml:trace>
  <inkml:trace contextRef="#ctx0" brushRef="#br0" timeOffset="835.976">993 537,'-22'15,"0"1,1 2,1 0,0 0,1 2,2 1,0 0,1 1,1 0,-7 16,20-35,0 0,0-1,0 1,1 0,-1 0,1 0,0 0,0 1,0-1,0 0,1 0,-1 1,1-1,0 0,0 1,0-1,0 0,1 1,-1-1,1 0,0 0,0 0,0 1,0-1,0 0,1 0,0 0,-1-1,1 1,0 0,1-1,-1 1,0-1,1 0,-1 1,1-1,-1 0,1-1,0 1,0 0,0-1,0 0,0 0,0 0,1 0,-1 0,0 0,1-1,-1 0,6-4,0 0,0-1,0 0,-1-1,0 0,0 0,0-1,-1 0,0 0,0-1,-1 0,0 0,0-1,-1 1,2-6,1 3,103-188,-104 222,21 143,-24-155,0 1,1 0,0-1,1 0,0 0,1 0,0-1,0 0,1 0,8 5,-15-14,1-1,0 0,0 0,0 0,0 0,0 0,0 0,0 0,0-1,0 1,0-1,0 0,0 1,-1-1,1 0,0 0,0 0,-1 0,1 0,-1-1,1 1,-1 0,1-1,-1 1,0-1,0 1,0-1,0 0,0 0,0 1,0-1,-1 0,1 0,0 0,-1 0,0 0,1 0,-1 0,0 0,0 0,0 0,0-1,1-2,80-240,-80 243,-1 1,0 0,1-1,-1 1,1 0,0 0,-1 0,1 0,0 0,0 0,0 0,0 0,0 0,0 0,0 0,0 0,0 0,0 1,0-1,1 1,-1-1,0 1,0-1,1 1,-1-1,0 1,1 0,-1 0,0 0,1 0,-1 0,1 0,-1 0,0 0,1 1,-1-1,0 0,0 1,1-1,-1 1,0-1,0 1,0 0,0 0,1-1,-1 1,0 0,0 0,0 0,-1 0,1 0,0 0,0 1,-1-1,1 0,0 0,-1 0,1 1,-1-1,0 0,1 1,-1-1,0 0,0 1,0-1,0 1,20 171,-16-152,-4-15,0-1,1 1,0-1,0 0,1 1,-1-1,1 0,0 0,0 0,1 0,-1-1,1 1,0-1,2 2,-3-6,1 0,-1 0,1 0,-1 0,0 0,1 0,-1-1,1 1,-1-1,1 0,-1 0,0 0,0 0,1 0,-1 0,0-1,0 1,0-1,0 1,0-1,-1 0,1 0,0 0,-1 0,1 0,-1 0,0 0,0 0,0 0,0-1,0 1,0 0,-1-1,1 1,-1-1,1 1,-1-1,4-6,71-176,-65 176,-9 20</inkml:trace>
  <inkml:trace contextRef="#ctx0" brushRef="#br0" timeOffset="1152.067">1699 791,'27'-10,"1"-1,-2-1,0-2,0 0,-1-2,-1-1,0 0,-2-2,0-1,-1-1,-1 0,2-6,-20 26,-1 0,1-1,0 1,-1-1,0 0,1 1,-1-1,0 0,0 0,0 0,0 0,0 0,0 0,-1 0,1 0,-1 0,1-1,-1 1,0 0,0 0,0 0,0 0,0-1,-1 1,1 0,0 0,-1 0,0 0,0 0,1 0,-1 0,0 0,0 0,-1 0,1 0,0 1,-1-1,1 0,-1 1,1-1,-1 1,0 0,0-1,1 1,-1 0,0 0,0 0,0 0,0 1,0-1,-1 1,1-1,0 1,0-1,-2 1,-6 1,1 0,-1 1,1 0,-1 1,1 0,0 0,0 1,1 0,-1 0,1 1,-1 0,2 1,-1-1,1 2,-1-1,2 1,-1 0,0 2,1-1,1-1,0 1,0 0,1 1,0-1,0 1,1 0,0 0,1 0,0 0,0 0,1 0,0 1,1-1,0 0,0 1,1-1,0 0,1 1,0-1,1 0,-1 0,2 0,-1-1,1 1,1-1,-1 0,1 0,1 0,0-1,0 0,0 0,1 0,-1-1,2 0,6 5,16 3,1 0,0-3,1 0,0-2,0-1,1-2,0-1,0-2,0-1,0-1,8-2,-16 0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1,'45'-1,"131"14,-174-13,-1 0,1 0,-1 0,1 0,0 1,-1-1,1 0,-1 1,1-1,-1 1,0 0,1-1,-1 1,1 0,-1 0,0 0,0 0,0 0,1 0,-1 0,0 1,0-1,-1 0,1 0,0 1,0-1,-1 1,1-1,0 1,-1-1,0 1,1-1,-1 1,0-1,0 1,0-1,0 1,0 0,0-1,0 1,0-1,-1 1,1-1,-1 1,1-1,-1 1,1-1,-1 1,0-1,0 0,0 1,-1 0,-153 107,150-107,1 1,0-1,0 1,0 0,0 0,1 0,-1 0,1 0,-1 1,1 0,1 0,-1 0,0 0,1 0,0 0,0 1,0-1,0 1,1-1,0 1,0-1,0 1,1 0,-1 0,1 0,0-1,0 1,1 0,-1 0,1-1,0 1,1 0,-1-1,1 1,0-1,0 1,0-1,2 3,4-3,-1 1,1-2,-1 1,1-1,0 0,0 0,1-1,-1 0,1-1,-1 0,0 0,1-1,0 0,-1 0,1-1,-1 0,3-1,16 0,82-22,-90 12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7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6,'5'-4,"1"2,-5 7,-2 8,-2 6,0 4,1 4,0 1,1 1,0 1,1 0,0-1,0 0,0-1,0 1,5-6,2-6</inkml:trace>
  <inkml:trace contextRef="#ctx0" brushRef="#br0" timeOffset="286.974">0 373,'43'0,"34"0,8 0,-5 0,-12 0,-12 0,-11 0,-9 0,-5 0,-3 0,-6 5,-8 2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81,'-1'313,"-25"-173,-2-24,26-94</inkml:trace>
  <inkml:trace contextRef="#ctx0" brushRef="#br0" timeOffset="683.222">15 54,'5'-5,"0"0,0 1,0 0,1 0,-1 0,1 1,0 0,0 0,0 0,1 1,-1 0,0 0,1 0,0 1,-1 0,1 1,0-1,0 1,-1 0,1 1,5 1,38 6,-1-2,1-2,0-2,36-4,-29-11,-49 10,0 1,0 0,0 0,1 0,-1 1,0 1,1-1,-1 1,0 0,1 1,6 1,-14-1,0-1,0 1,-1-1,1 1,0-1,0 1,-1 0,1-1,0 1,0 0,-1 0,1-1,-1 1,1 0,-1 0,1 0,-1 0,0 0,1 0,-1 0,0 0,0-1,0 1,1 0,-1 0,0 0,0 0,0 0,-1 0,1 0,0 0,0 0,0 0,-1 0,1 0,-1 0,1 0,-1 0,1-1,-1 1,1 0,-1 0,0 0,-7 14</inkml:trace>
  <inkml:trace contextRef="#ctx0" brushRef="#br0" timeOffset="1086.647">15 561,'-1'2,"-1"-1,1 0,0 1,0-1,0 1,0-1,0 1,0 0,0-1,0 1,1 0,-1 0,1 0,-1-1,1 1,0 0,-1 0,1 0,0 0,0 0,1 0,-1-1,0 1,1 0,-1 0,1 0,-1 0,1-1,0 1,0 0,0-1,0 1,0-1,0 1,0-1,1 1,-1-1,0 0,1 1,-1-1,1 0,-1 0,1 0,0 0,-1-1,1 1,0 0,0-1,0 1,-1-1,1 0,0 1,0-1,16 4,-1-1,0-1,1 0,0-1,-1-1,1 0,-1-2,1 0,-1-1,1-1,-1 0,0-1,8-4,122-22,-123 30</inkml:trace>
  <inkml:trace contextRef="#ctx0" brushRef="#br0" timeOffset="1437.075">891 505,'-24'5,"-13"6,-5 6,5 5,8 4,10 2,12-4,8-1,8-4,8-6,6-4,3-5,2-2,2-2,0-1,-1 0,1 0,-6 0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2719 622,'39'-5,"26"-1,3-5,-6 0,-8 1,-9 4,-7 1,-10 2</inkml:trace>
  <inkml:trace contextRef="#ctx0" brushRef="#br0" timeOffset="-2316.159">208 170,'-31'36,"2"1,1 2,2 0,1 2,3 1,14-26,0 0,2 1,0 0,1 0,1 1,1-1,0 1,1 0,1-1,0 1,2 0,0 0,1 0,4 14,-4-18,1 0,1 0,0 0,1-1,1 0,0 0,0 0,2-1,-1 0,2 0,-1-1,1 0,1-1,0 0,6 4,-9-6,1-1,0 0,0-1,0 1,1-2,0 1,0-1,0-1,1 0,0 0,0-1,0 0,0 0,0-1,0-1,1 0,-1 0,1-1,-1 0,0-1,8-1,4-4,-2 0</inkml:trace>
  <inkml:trace contextRef="#ctx0" brushRef="#br0" timeOffset="-1347.431">575 791,'11'6,"0"-1,0 0,1-1,-1 0,1-1,0 0,0-1,0 0,0-1,1 0,-1-1,0-1,0 0,0 0,0-1,0-1,0 0,0 0,-1-1,1-1,-1 0,0-1,-1 0,1 0,-1-1,0 0,-1-1,0 0,4-6,115-168,-116 162,-12 19,2-1,0 0,-1 0,1-1,-1 1,1 0,-1-1,0 1,0-1,0 0,0 1,0-1,-1 0,1 0,-1 0,0 1,0-1,0 0,0 0,0 0,-1 1,1-1,-2-2,0 5,-1 0,0 1,1-1,-1 1,1 0,-1 0,1 0,-1 0,1 0,0 0,-1 1,1-1,0 1,0 0,0 0,0-1,1 1,-1 0,0 1,1-1,-1 0,1 0,-1 1,1 0,-9 9,1 0,0 1,1 0,1 1,0 0,0 0,2 1,-4 14,7-25,1 1,0 0,0 0,1 0,-1 1,1-1,0 0,1 0,-1 0,1 0,0 0,0 0,1 0,-1-1,1 1,0 0,0-1,1 1,0-1,-1 0,1 1,1-2,-1 1,1 0,-1-1,1 1,0-1,3 2,1 0,0-1,0 0,0 0,1 0,-1-1,1-1,0 0,-1 0,1 0,0-1,0 0,0-1,1 0,-1-1,0 0,0 0,-1-1,1 0,0 0,0-1,-1 0,0-1,1 0,-1 0,7-5,11-6,0 0,0-2,-2 0,0-2,-1-1,-1 0,-1-2,-1 0,-1-2,-1 0,-1-1,-1-2,-12 22,-1 0,1-1,-1 0,-1 0,1 0,-1 0,0 0,0 0,-1 0,0-1,0 1,0-1,-1 1,0-1,0 1,-1-1,0 1,0 0,0-1,-1 1,0 0,0 0,-3-5,2 10,-1 0,1 0,0 1,-1 0,1-1,-1 1,1 0,-1 1,1-1,-1 0,1 1,0 0,-1 0,1 0,0 0,0 1,0-1,0 1,0 0,0 0,0 0,0 0,1 0,-1 0,1 1,-1-1,1 1,0 0,0 0,-1 3,-3 0,0 1,1 0,0 0,0 0,1 1,-1-1,2 1,-1 0,1 0,0 1,1-1,0 1,0-1,1 1,0 0,1 0,0-1,0 1,1 0,0 0,0-1,1 1,0-1,1 1,0-1,0 0,1 0,0 0,0 0,1-1,4 7,-3-8,-1-1,0 1,1-1,0 0,0 0,1-1,-1 0,1 0,0 0,0-1,0 0,0-1,1 1,-1-1,1-1,0 1,-1-1,1-1,0 1,0-1,-1-1,1 0,0 0,-1 0,1-1,-1 0,1 0,-1-1,0 0,5-3,5-5,0-1,-2 0,0-1,0-1,-1 0,-1-1,0-1,-1 0,-1-1,0 0,-1 0,-1-2,30-61,-40 81,1-1,0 1,0-1,0 1,-1-1,1 1,0-1,0 1,-1-1,1 0,0 1,-1-1,1 1,0-1,-1 0,1 0,-1 1,1-1,-1 0,1 0,-1 1,1-1,-1 0,1 0,-1 0,1 0,-1 0,1 0,-1 0,1 0,-1 0,1 0,-1 0,1 0,-1 0,1 0,-1 0,1 0,-1-1,1 1,0 0,-1 0,1-1,-1 1,1 0,-1 0,1-1,0 1,-1-1,1 1,0 0,-1-1,1 1,0-1,0 1,-1-1,1 1,0 0,0-1,0 1,0-1,0 1,0-1,-1 0,-8 14,1 1,0-1,1 1,0 1,1-1,1 1,0 0,1 1,1-1,0 1,1-1,1 1,0 0,1-1,1 1,1 0,0 0,0-1,2 1,0-1,1 0,0 0,4 4,24 37,-14-32</inkml:trace>
  <inkml:trace contextRef="#ctx0" brushRef="#br0" timeOffset="-1118.363">2127 764,'-19'38,"-6"18,0 3,6-2,5-12</inkml:trace>
  <inkml:trace contextRef="#ctx0" brushRef="#br0" timeOffset="-886.282">2042 735,'24'0,"27"0,10 0,-1 0,-15 0,-16 0</inkml:trace>
  <inkml:trace contextRef="#ctx0" brushRef="#br0" timeOffset="-702.635">2042 933,'48'-5,"21"-1,-2-5,-7-1,-9 3,-13 2</inkml:trace>
  <inkml:trace contextRef="#ctx0" brushRef="#br0" timeOffset="-250.023">2184 199,'38'0,"101"12,-136-10,0-1,0 1,0 0,-1 0,1 0,-1 1,0-1,1 1,-1-1,0 1,0 0,-1-1,1 1,-1 0,1 0,-1 0,0 1,0-1,0 0,0 0,-1 1,0-1,1 0,-1 0,0 1,0-1,-1 0,1 1,-1-1,0 0,0 0,0 1,0-1,0 0,-1 0,1 0,-1 0,0-1,0 1,0 0,0-1,0 1,-1-1,1 0,-1 0,1 0,-3 1,4-2,0 0,0-1,0 1,0 0,0-1,0 1,0 0,0-1,0 1,0 0,0 0,1 0,-1 0,0 0,1 0,-1 0,0 0,1 0,-1 0,1 0,0 0,-1 0,1 1,0-1,0 0,0 0,0 0,0 1,0-1,0 0,0 0,0 0,0 0,1 1,-1-1,0 0,1 0,-1 0,1 0,-1 0,1 0,0 0,0 0,-1 0,1 0,0 0,0 0,0-1,0 1,0 0,98 5,-73-7</inkml:trace>
  <inkml:trace contextRef="#ctx0" brushRef="#br0" timeOffset="1179.788">3397 311,'-13'25,"2"-4,0 0,1 1,1 0,2 0,0 1,1 0,-3 24,9-42,0 0,1 1,0-1,-1 0,2 1,-1-1,1 0,-1 0,1 0,1 0,-1 0,1 0,0-1,0 1,0-1,0 0,1 0,0 0,0 0,0-1,0 1,1-1,-1 0,1-1,0 1,-1-1,1 0,0 0,1 0,-1-1,0 0,0 0,1 0,-1 0,1-1,-1 0,0 0,1-1,-1 1,0-1,1 0,-1-1,0 1,5-3,15-10,-1 0,0-2,-1 0,-1-2,-1 0,4-6,32-28,-55 53,1 0,-1 0,0 0,0 0,1 0,-1 1,0-1,0 1,0-1,-1 1,1 0,0 0,-1 0,1 0,-1 0,0 0,1 0,-1 1,0-1,-1 0,1 1,0-1,0 1,-1-1,0 1,1-1,-1 1,0 1,2 5,-1-3,0 1,1 0,0-1,0 1,1-1,0 0,0 0,0 0,1 0,-1 0,2-1,-1 0,0 0,1 0,0 0,0-1,1 1,-1-1,1-1,0 1,0-1,0 0,0 0,0-1,1 0,-1 0,3 0,0-1,-1 0,0-1,0 0,0 0,1-1,-1 0,0 0,0-1,0 0,0-1,-1 0,1 0,-1 0,1-1,-1 0,0-1,-1 1,1-1,-1-1,0 1,0-1,1-1,5-6,0 0,-1-1,-1 0,0-1,-1 0,0 0,-1-1,-1 0,-1 0,0-1,-1 0,-1 0,1-8,13-78,-19 103,1 0,0 0,0 0,-1 1,1-1,0 0,-1 0,1 0,0 0,0 0,-1 0,1 0,0 0,-1 0,1 0,0 0,-1 0,1 0,0 0,0 0,-1 0,1 0,0 0,-1 0,1 0,0 0,0-1,-1 1,1 0,0 0,0 0,-1-1,1 1,0 0,0 0,-1 0,1-1,0 1,0 0,0-1,0 1,0 0,-4 14</inkml:trace>
  <inkml:trace contextRef="#ctx0" brushRef="#br0" timeOffset="1418.341">4497 566,'-14'34,"-5"15,1 5,3-3,0-9,2-12</inkml:trace>
  <inkml:trace contextRef="#ctx0" brushRef="#br0" timeOffset="1649.512">4216 510,'38'0,"32"0,9 0,-4 0,-10 0,-12 0,-9 0,-8 4,-10 3</inkml:trace>
  <inkml:trace contextRef="#ctx0" brushRef="#br0" timeOffset="1898.05">4216 848,'33'0,"31"-5,9-1,-3 0,-9 1,-14-3,-11-1,-7 2,-8 1</inkml:trace>
  <inkml:trace contextRef="#ctx0" brushRef="#br0" timeOffset="2316.272">4724 114,'16'1,"0"0,1 2,-1 0,0 0,0 2,-1 0,1 1,13 7,-27-11,1-1,-1 1,0 0,0 0,0 0,0 1,0-1,0 0,0 1,-1-1,1 1,-1 0,0-1,0 1,0 0,0 0,0 0,-1-1,1 1,-1 0,0 0,0 0,0 0,0 0,0 0,-1 0,1 0,-1 0,0 0,0 0,0-1,0 1,0 0,-1-1,1 1,-1-1,0 1,1-1,-1 0,-1 0,1 1,0-2,0 1,-2 1,-25 62,30-62,0 0,1-1,-1 1,1 0,0-1,0 0,0 1,0-1,0 0,0 0,0 0,1 0,-1-1,1 1,0-1,-1 1,1-1,0 0,0 0,0 0,0 0,0-1,0 1,0-1,0 0,0 0,0 0,0 0,0 0,0-1,0 1,0-1,0 0,2 1,53-2,-32 1</inkml:trace>
  <inkml:trace contextRef="#ctx0" brushRef="#br0" timeOffset="2585.351">5317 1,'102'443,"-99"-425,0 1,-2 0,0-1,-1 1,0 0,-2 0,0-1,-1 1,-1-1,-1 0,-1 0,0 0,-1-1,-1 0,0 0,-2-1,0 0,0-1,-2 0,-3 3,-10 7,-1-2,-1 0,-1-2,0-1,-4-1,-27 21,40-26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1,'1'70,"-13"194,-6-4,-7-119,24-133,0-1,0 0,-1 0,0 0,-1 0,1-1,-1 1,0-1,-1 1,0-1,0 0,0 0,-1 1,-4-4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0 225,'551'-154,"-454"136,100-31,-190 46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2:06.5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87 146,'0'-1,"-1"1,1 0,0-1,-1 1,1 0,-1-1,1 1,-1 0,1 0,-1-1,1 1,-1 0,0 0,1 0,-1 0,1 0,-1 0,1 0,-1 0,0 0,1 0,-1 0,1 0,-1 0,1 0,-1 0,1 0,-1 1,0-1,1 0,-1 1,1-1,0 0,-1 1,1-1,-1 0,1 1,-1-1,1 1,0-1,-1 1,1-1,0 1,0-1,-1 1,1-1,0 1,0-1,0 1,0-1,0 1,-1-1,1 1,0 0,0-1,0 1,1-1,-1 1,0-1,0 1,-6 39,6-39,-11 349,-25-47,25-144,39-233,7 2,-24 53</inkml:trace>
  <inkml:trace contextRef="#ctx0" brushRef="#br0" timeOffset="597.632">369 258,'-208'252,"128"-171,79-80,1 1,0-1,0 1,0-1,0 1,0-1,1 1,-1-1,0 0,1 1,-1-1,1 1,-1-1,1 0,-1 1,1-1,0 0,0 1,0-1,0 0,0 0,0 0,0 0,0 0,0 0,1 0,-1-1,0 1,0 0,1-1,-1 1,1 0,-1-1,0 0,1 1,-1-1,1 0,-1 0,1 0,-1 0,1 0,-1 0,1 0,-1 0,1-1,0 0,10 4,-4-2,0 1,0 1,0-1,-1 1,1 0,-1 1,1 0,-1 0,-1 0,1 1,0 0,-1 1,0-1,-1 1,1 0,-1 1,0-1,-1 1,1 0,-1 0,0 2,45 148,-32-137,-8-18</inkml:trace>
  <inkml:trace contextRef="#ctx0" brushRef="#br0" timeOffset="801.296">623 681,'-10'34,"2"10,3-6,6-14,3-17,1-9</inkml:trace>
  <inkml:trace contextRef="#ctx0" brushRef="#br0" timeOffset="964.663">679 201,'-4'24,"-3"8</inkml:trace>
  <inkml:trace contextRef="#ctx0" brushRef="#br0" timeOffset="1552.924">820 794,'50'-104,"21"-12,-71 116,0-1,0 1,0-1,0 1,0-1,1 1,-1 0,0-1,0 1,1 0,-1-1,0 1,1 0,-1-1,0 1,1 0,-1-1,0 1,1 0,-1 0,1-1,-1 1,0 0,1 0,-1 0,1 0,-1 0,1 0,-1 0,1 0,-1 0,1 0,-1 0,0 0,1 0,-1 0,1 0,-1 0,1 0,-1 0,0 1,1-1,-1 0,1 0,-1 1,0-1,1 0,-1 0,0 1,1-1,-1 0,0 1,1-1,-1 1,0-1,0 0,0 1,1-1,-1 1,0-1,0 0,0 1,0-1,0 1,0-1,0 1,0-1,0 1,3 37,-3-34,0 19,8 82,-7-103,-1 1,1-1,0 1,0-1,0 0,0 0,0 1,0-1,1 0,-1 0,1 0,-1 0,1-1,0 1,0 0,0-1,0 1,0-1,0 0,0 1,0-1,1 0,-1 0,0-1,1 1,-1 0,1-1,-1 1,0-1,1 0,-1 0,1 0,-1 0,1 0,-1-1,1 1,1-1,7-4,-1 1,0-1,0-1,0 1,-1-2,0 1,0-1,0-1,-1 0,-1 0,1 0,-1-1,3-5,0 2,10-22,-19 22</inkml:trace>
  <inkml:trace contextRef="#ctx0" brushRef="#br0" timeOffset="2203.261">1300 681,'36'-16,"0"-1,-1-2,-1-2,-2-1,0-1,3-5,-33 27,0 0,0 1,0-1,-1 0,1 0,0 0,-1-1,1 1,-1 0,1 0,-1-1,0 1,1-1,-1 1,0-1,0 0,0 1,0-1,0 0,-1 0,1 0,0 0,-1 0,1 1,-1-1,0 0,0 0,0 0,0 0,0 0,0 0,0 0,-1 0,1 0,-1 0,1 0,-1 0,0 0,1 1,-1-1,0 0,-1 1,1-1,0 0,0 1,-1-1,-7 0,1 1,0 0,-1 1,1 0,-1 0,1 1,0 0,-1 0,1 1,0 0,0 0,0 1,0 0,1 1,-1 0,1 0,0 0,0 1,0 0,1 1,-1-1,1 1,1 0,-1 1,1-1,0 1,1 0,-1 0,1 1,1-1,0 1,0 0,-1 2,4-5,-1-1,1 1,0-1,0 0,1 1,-1-1,1 1,0-1,0 1,0-1,1 0,-1 0,1 0,0 0,0 0,1 0,-1 0,1-1,0 1,0-1,0 0,0 0,1 0,-1 0,1 0,0-1,-1 0,1 0,0 0,0 0,3 1,5 2,0-1,0 0,1 0,-1-1,1 0,0-1,0-1,-1 0,1-1,9-1,16-7,0-2,-1-1,-1-2,0-1,0-3,-2 0,7-7,-29 18,15-8,-1-1,0-1,-1-1,-1-1,-1-1,0-2,-2 0,0-1,-2-1,0-1,-2-1,0 0,-2-1,-1-1,-1 0,-1-1,-2-1,2-7,-10 26,-1-1,0 0,0 0,-1 0,-1 0,0 0,0 0,-1 1,0-1,-2-4,3 12,1 0,-1 0,0 0,0 1,0-1,0 0,-1 0,1 1,-1-1,1 1,-1-1,0 1,0 0,0 0,0 0,-1 0,1 0,0 0,-1 1,0-1,1 1,-1 0,0-1,1 1,-1 0,0 1,0-1,0 0,0 1,0 0,0 0,0 0,0 0,0 0,0 0,0 1,0-1,0 1,-1 1,-1 0,-1 0,1 0,0 1,0 0,0 0,0 1,1-1,-1 1,1 0,0 0,0 1,0-1,1 1,0 0,0 0,0 0,0 0,1 0,0 1,0-1,0 1,0-1,1 1,0 2,-6 145,8-132,18 205,26-86,-46-100,-7-39</inkml:trace>
  <inkml:trace contextRef="#ctx0" brushRef="#br0" timeOffset="2454.163">1752 400,'43'9,"39"9,9 0,-5-2,-13 1,-14-3,-12-4,-10-3,-10-3</inkml:trace>
  <inkml:trace contextRef="#ctx0" brushRef="#br0" timeOffset="2701.281">2485 568,'0'15,"5"4,1-6,5-9,1-6</inkml:trace>
  <inkml:trace contextRef="#ctx0" brushRef="#br0" timeOffset="2875.623">2598 314,'0'-9,"0"-4</inkml:trace>
  <inkml:trace contextRef="#ctx0" brushRef="#br0" timeOffset="3030.898">2824 371,'-11'8,"0"0,0 1,1 0,0 1,1 0,0 1,0 0,1 0,0 1,1 0,1 0,0 1,1 0,0 0,-3 12,8-22,0 1,0-1,0 1,0-1,1 1,-1-1,1 0,0 1,0-1,0 0,1 0,-1 1,1-1,-1 0,1-1,0 1,0 0,1 0,-1-1,0 1,1-1,0 0,-1 0,1 0,0 0,0 0,0-1,0 1,0-1,1 0,-1 0,0 0,3 0,117 12,-37-26,-61 6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1,'12'74,"-4"2,-4-1,-2 1,-4-1,-4 0,-6 27,10-84,0-1,1-12,0 0,-1 0,2 1,-1-1,0 0,1 1,0-1,1 0,-1 0,1 1,0-1,0 0,0 0,1 0,0 0,0 0,0 0,1 0,1 2,1-6,0-1,0 1,-1-1,1 0,0 0,0-1,-1 0,1 0,0 0,-1 0,1-1,-1 1,1-1,-1 0,0-1,0 1,0-1,0 0,0 0,-1 0,-2 3,191-114,-191 113,1 0,-1 0,1 0,0 1,-1-1,1 0,0 1,0-1,-1 1,1-1,0 1,0 0,0 0,0 0,-1 0,1 0,0 0,0 1,0-1,-1 1,1-1,0 1,0-1,-1 1,1 0,0 0,-1 0,1 0,-1 0,1 0,-1 1,0-1,0 0,1 1,-1-1,0 1,0-1,0 1,0 0,-1-1,1 1,0 0,-1-1,1 1,-1 0,1 0,-1 0,0-1,0 1,0 0,0 0,6 135,-5-135,0 0,-1-1,1 1,0-1,0 1,0-1,0 1,0-1,1 0,-1 1,0-1,0 0,1 0,-1 0,1 0,-1 0,1 0,0-1,-1 1,1-1,0 1,-1-1,1 1,0-1,0 0,-1 0,1 0,0 0,0 0,-1 0,1 0,1-1,18-1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1 195,'8'4,"1"0,-1-1,1 0,0-1,-1 0,1 0,0-1,0 0,1 0,-1-1,0 0,0-1,0 0,0-1,0 1,0-2,-1 1,1-1,-1-1,1 0,-1 0,0 0,0-1,-1 0,0-1,0 1,0-1,0-1,5-6,-9 8,1 0,-1-1,0 1,-1-1,1 0,-1 0,0 0,-1 0,1 0,-1 0,0 0,-1-1,1-4,-1 9,0 0,0 0,0-1,-1 1,1 0,0 0,-1 0,1 0,-1 0,0 0,0 0,0 0,0 0,0 0,0 0,0 1,-1-1,1 0,-1 1,1-1,-1 1,1-1,-1 1,0 0,0 0,0 0,0 0,0 0,0 0,0 0,0 1,0-1,0 1,0-1,0 1,0 0,-1 0,1 0,0 0,0 0,-8 2,1 1,0-1,0 2,0-1,1 1,-1 0,1 1,0 0,0 1,0-1,1 1,0 1,0-1,0 1,1 1,0-1,1 1,-1 0,2 0,-1 0,1 1,0 0,1 0,0 0,0 0,1 0,0 1,1-1,0 1,1-1,-1 1,2-1,-1 1,2-1,-1 1,1-1,1 1,-2-7,0 1,1 0,-1-1,1 0,0 1,0-1,0 0,0 0,1 0,-1 0,1 0,0-1,0 1,0-1,0 0,0 0,0 0,1 0,-1 0,1-1,-1 1,1-1,0 0,-1 0,1-1,0 1,108 0,-74-3,19 0,-33 2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254 449,'-23'11,"1"1,0 1,0 1,2 1,-1 0,2 2,0 0,2 2,-1 0,-4 8,19-23,0 0,0 0,0 0,1 0,0 0,0 0,0 1,0-1,0 1,1 0,0-1,0 1,0 0,1 0,0-1,0 1,0 0,0 0,1 0,-1-1,1 1,1 0,-1-1,1 1,-1-1,1 1,0-1,1 0,-1 0,1 0,0 0,0 0,0 0,1-1,-1 0,1 0,-1 0,1 0,0 0,1-1,-1 1,0-1,1 0,-1-1,2 1,9 2,-1-1,1-1,0-1,0 0,0 0,0-2,0 0,0-1,0 0,0-1,-1-1,0 0,1-1,-1 0,-1-1,1-1,-1 0,0-1,-1-1,0 0,0 0,-1-1,0 0,-1-1,0-1,-1 1,4-8,8-9,-1-1,-1-1,-2-1,-1-1,-2 0,-1-1,-1 0,-2-1,-2-1,3-18,-10 48,1-1,-1 1,0 0,-1 0,1-1,-1 1,0 0,0 0,0-1,-1 1,0 0,0 0,0-1,-1 1,0 0,0 0,0 1,-1-1,1 0,-1 1,0-1,0 1,-1 0,1 0,-1 0,0 1,0-1,0 1,0 0,-1 0,0 0,1 1,-1 0,-2-1,1 4,-1 0,0 0,0 1,1 0,-1 1,1-1,0 1,-1 0,1 1,0-1,1 1,-1 0,1 1,0-1,0 1,0 0,1 1,-1-1,1 1,1 0,-1 0,1 0,0 0,0 0,1 1,-1 3,-4 1,1 1,0 1,1-1,1 1,0-1,0 1,1 0,1 1,0-1,1 0,1 1,0-1,0 1,2-1,-1 0,2 1,0-1,0 0,1-1,1 1,0-1,1 1,0-2,1 1,0-1,1 0,0 0,1-1,3 3,-3-5,1 0,0-1,1 0,0-1,0 0,0-1,1 0,0-1,0 0,0-1,0 0,1-1,-1 0,1-1,-1-1,1 0,-1 0,1-2,-1 1,1-1,-1-1,0 0,0-1,3-2,90-77,-103 82,0 1,0 0,0 0,0 0,0 0,0 0,-1 0,1 0,0 1,0-1,0 0,0 1,0 0,-1 0,1-1,0 1,-1 0,1 0,0 0,-1 1,1-1,-1 0,0 1,1-1,-1 0,0 1,0 0,0-1,0 1,0 0,0-1,-1 1,1 0,0 0,-1 0,0-1,1 1,-1 0,0 0,0 0,0 0,0 0,0 0,-1 1,8 13,-5-10,1 0,0 0,1 0,0-1,-1 0,2 0,-1 0,0 0,1 0,0-1,0 0,0 0,1-1,-1 1,1-1,0 0,0-1,0 1,0-1,1 0,-1-1,0 1,1-1,-1-1,1 1,-1-1,1 0,-1-1,1 0,-1 0,1 0,-1 0,5-3,17-8,0-2,-1-1,-1-1,0-1,-1-2,-1 0,0-2,17-20,-1 4,-39 36,0-1,0 1,0-1,0 1,1 0,-1 0,0 0,1 0,-1 0,1 0,-1 0,1 0,0 0,-1 1,1-1,0 1,-1-1,1 1,0 0,0-1,0 1,-1 0,1 0,0 1,0-1,-1 0,1 0,0 1,0-1,-1 1,1 0,0-1,-1 1,1 0,-1 0,1 0,-1 0,0 0,1 0,-1 0,0 1,0-1,1 0,-1 1,0-1,0 1,-1-1,1 1,0 0,0-1,-1 1,1 0,-1-1,0 1,1 0,-1 0,0 1,2 6,0 1,-1-1,0 1,-1-1,1 1,-2-1,0 1,0-1,0 1,-1-1,-1 0,1 0,-2 0,1 0,-1 0,-1-1,1 1,-1-1,-1 0,1-1,-2 1,1-1,-1-1,0 1,0-1,0 0,-1-1,0 1,-4 0,-49 19,61-25,1 0,-1 0,0 0,1-1,-1 1,0 0,0 0,1 0,-1 0,0 0,0-1,1 1,-1 0,0 0,0 0,0-1,1 1,-1 0,0 0,0-1,0 1,0 0,0 0,1-1,-1 1,0 0,0-1,0 1,0 0,0 0,0-1,0 1,0 0,0-1,0 1,0 0,0 0,0-1,0 1,-1 0,1-1,0 1,0 0,0 0,0-1,0 1,-1 0,1 0,0-1,0 1,0 0,-1 0,1 0,0-1,0 1,-1 0,1 0,0 0,25-17,-2 8,0 1,1 1,-1 0,1 2,0 1,1 1,-1 1,0 1,23 2,-32-1,1-1,-1 0,0-1,0-1,0-1,0 0,0 0,-1-2,0 0,0 0,0-2,-1 1,0-2,-1 0,1 0,-2-1,0-1,4-3,-6 4,14-13,0 0,-2-2,-1-1,-1 0,-1-1,-1-1,13-30,-18 28,-1-1,-1 0,-2-1,-1 0,-1 0,-2-1,-1 1,-1-10,-26-34,24 74,-1 1,0-1,0 1,0-1,0 1,0-1,0 1,0 0,0 0,0-1,-1 1,1 0,0 0,-1 0,1 0,-1 1,1-1,-1 0,1 1,-1-1,0 1,1-1,-1 1,0 0,0 0,1 0,-1 0,0 0,1 0,-1 0,0 0,1 1,-1-1,0 1,1-1,-1 1,1 0,-1-1,1 1,-1 0,1 0,-1 0,1 0,-1 1,-5 8,0-1,1 2,0-1,1 0,0 1,0 0,1 0,1 0,0 1,0-1,1 1,1 0,0 0,0 0,1-1,1 1,0 1,-1-10,3 288,46-71,-35-177,7 51,-31-85,3-14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0,'-298'147,"293"-145,0 0,1 1,-1 0,0 0,1 0,0 1,0-1,0 1,0 0,0 0,1 0,0 1,0-1,0 1,0 0,1 0,0 0,-2 4,5-6,1 0,-1-1,1 1,0 0,-1-1,1 1,0-1,0 0,1 0,-1 0,0 0,1 0,0 0,-1-1,1 1,0-1,-1 0,1 0,0 0,0 0,0 0,0-1,0 1,0-1,1 0,8 4,37 11,-33-12,-1 1,0 0,0 1,0 1,0 1,-1 0,0 0,0 1,-1 1,0 1,-1-1,0 2,0 0,7 10,-14-14,-5-5,1 1,0 0,0 0,1-1,-1 1,0-1,1 1,0-1,-1 0,1 0,0 1,0-1,0 0,1-1,-1 1,0 0,1-1,-1 1,1-1,-1 0,1 0,0 0,-1 0,1 0,0 0,0-1,0 0,-1 1,1-1,0 0,0 0,0-1,0 1,0 0,-1-1,1 0,2-1,7-7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0,'-19'15,"-2"9,8 0,10-3,7-6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0,'-8'33,"1"1,2-1,1 1,2 0,1 13,-5 56,5-94,-9 77,4 0,3 0,5 1,3 2,14 83,-20-169,1-1,0 1,-1 0,1-1,1 1,-1 0,0-1,1 1,-1-1,1 1,0-1,0 1,0-1,0 1,0-1,0 0,1 0,-1 1,1-1,0 0,-1 0,1-1,0 1,0 0,0-1,1 1,-1-1,0 1,0-1,1 0,-1 0,1 0,-1 0,1-1,-1 1,1-1,-1 1,1-1,0 0,-1 0,1 0,0-1,2 1,105-99,-76 63,145-125,-176 159,-1-1,0 0,1 1,0-1,-1 1,1 0,0 0,0 0,1 0,-1 0,0 1,0-1,1 1,-1 0,1 0,-1 0,1 1,0-1,-1 1,1 0,-1 0,1 0,0 1,-1-1,1 1,-1-1,1 1,-1 1,1-1,-1 0,0 1,0-1,1 1,-1 0,0 0,-1 1,1-1,0 0,0 2,4 10,0 1,-1 0,-1 0,0 0,-1 1,-1-1,0 1,-2 0,1 0,-2 0,0 0,-2 6,5 56,-3-77,0 0,-1 0,1 0,1 0,-1 0,0 0,0 0,0 0,0 0,1 0,-1 0,1 0,-1 0,0 0,1 0,0 0,-1-1,1 1,-1 0,1 0,0-1,0 1,-1 0,1-1,0 1,0-1,0 1,0-1,-1 1,1-1,0 0,0 1,0-1,0 0,0 0,0 0,0 1,0-1,0 0,0-1,0 1,0 0,0 0,0 0,0 0,0-1,0 1,16-4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35,'-69'52,"2"4,2 2,3 2,0 8,18 1,43-67,0-1,0 1,1-1,-1 1,1 0,-1-1,1 1,0 0,0 0,-1-1,1 1,0 0,1 0,-1-1,0 1,0 0,1-1,-1 1,1 0,-1-1,1 1,0 0,0-1,0 1,0-1,0 0,0 1,0-1,0 0,1 1,-1-1,0 0,1 0,-1 0,1 0,-1 0,1-1,-1 1,1 0,0-1,-1 1,1-1,0 1,10-2,-1 1,0-2,1 1,-1-1,0-1,0 0,0-1,0 0,-1-1,1 0,-1 0,0-1,-1 0,0-1,0 0,0-1,-1 0,0 0,0-1,1 2,158-164,-167 170,1 0,-1 0,0 0,0 0,1 0,-1 0,0 0,1 1,-1-1,1 0,0 0,-1 0,1 0,0 1,-1-1,1 0,0 0,0 1,-1-1,1 1,0-1,0 1,0-1,0 1,0-1,0 1,0 0,0 0,0-1,0 1,0 0,0 0,0 0,0 0,0 0,0 0,0 0,0 1,0-1,0 0,0 1,0-1,0 0,0 1,0-1,0 1,0-1,0 1,-1 0,1-1,0 1,0 0,-1 0,1 0,0-1,-1 1,1 1,-17 103,16-99,0 0,1 0,-1 0,1 0,0 0,1 0,-1 0,1-1,1 1,-1 0,1-1,-1 0,2 0,-1 0,0 0,1 0,0 0,0-1,1 0,-1 0,1 0,0-1,0 1,0-1,0 0,0 0,1-1,0 0,-1 0,1 0,0-1,0 1,0-2,0 1,0 0,0-1,0 0,0-1,0 1,0-1,0 0,2-1,10-9,-1 0,0-1,0 0,-1-2,0 0,-2 0,1-2,-2 0,0 0,1-5,-2 7,156-205,-168 217,1 0,-1 1,1-1,0 0,0 1,0-1,-1 1,2-1,-1 1,0-1,0 1,0-1,1 1,-1 0,0 0,1 0,-1 0,1 0,0 0,-1 0,1 0,0 1,-1-1,1 1,0-1,0 1,0 0,-1 0,1-1,0 1,0 0,0 1,0-1,-1 0,1 1,0-1,0 1,-1-1,1 1,0 0,-1-1,1 1,0 0,-1 0,1 0,-1 1,0-1,1 0,-1 0,0 1,0-1,0 1,0-1,0 1,0-1,0 1,0 0,0 1,3 17,-1 0,-1 0,0 0,-2 0,0 0,-1 0,-3 14,4-27,0 1,-1 0,1-1,-2 1,1-1,-1 0,0 1,0-1,-1 0,0 0,0 0,-1-1,0 1,0-1,0 0,-1 0,0 0,0 0,0-1,-1 0,0 0,0-1,0 1,-1-2,1 1,-1 0,0-1,-1 0,9-4,-1 1,1 0,-1-1,0 1,1-1,-1 1,0-1,0 1,1-1,-1 1,0-1,0 1,0-1,1 1,-1-1,0 1,0-1,0 1,0-1,0 1,0-1,0 1,0-1,0 1,0-1,-1 1,1-1,0 1,0-1,0 1,-1-1,1 1,0-1,-1 1,1-1,0 1,-1 0,1-1,0 1,-1 0,1-1,-1 1,1 0,15-2,0 1,0 0,0 2,0 0,0 0,-1 1,1 1,0 1,-1 0,11 4,0 0,-7-3,1 0,0-1,1-1,-1-1,1-1,-1 0,0-1,1-2,-1 0,1 0,12-5,-14 0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1 556,'39'-8,"-1"-2,0-2,-1-1,0-2,-1-1,-1-2,-1-2,0-1,-2-1,0-2,-2-1,0-2,-2-1,-1-1,-1-1,-2-1,6-12,2-45,-31 86,-1-1,1 0,-1 1,1-1,-1 0,0 0,0 1,-1-1,1 0,0 0,-1 1,1-1,-1 0,0 1,0-1,0 0,-1 1,1-1,0 1,-1 0,0 0,1-1,-1 1,0 0,0 0,0 1,0-1,-1 0,1 1,0-1,-2 0,-2 2,0 0,0 1,0-1,0 1,0 1,0-1,0 1,0 0,0 0,1 0,-1 1,1 0,0 0,0 1,0-1,0 1,0 0,1 1,0-1,0 1,0-1,0 1,1 0,-1 2,0-4,1 0,0 1,1-1,-1 0,0 1,1 0,0 0,0-1,0 1,0 0,1 1,-1-1,1 0,0 0,1 1,-1-1,1 0,-1 1,1-1,1 0,-1 1,1-1,-1 0,1 1,0-1,1 0,-1 0,1 0,0 0,0 0,0 0,0 0,1-1,-1 1,1-1,0 0,0 0,0 0,1 0,-1 0,1-1,0 1,0-1,17 3,-1 0,0-2,1-1,0 0,-1-1,1-2,0 0,15-3,14-8,38 2,-87 11,1 1,-1-1,0 1,1 0,-1-1,0 1,0 0,0 0,0 0,0 0,0 0,-1 0,1 0,-1 0,1 1,-1-1,0 0,0 0,0 0,0 0,0 0,-1 1,1-1,0 0,-1 0,0 0,1 0,-1 0,0 0,0 0,0 0,-1-1,1 1,0 0,-1 0,2-1,-84 173,84-172,-1-1,1 0,-1 0,1 1,0-1,0 0,-1 1,1-1,0 1,0-1,1 0,-1 1,0-1,0 0,1 1,-1-1,0 0,1 1,-1-1,1 0,0 0,0 0,-1 1,1-1,0 0,0 0,0 0,0 0,0-1,0 1,0 0,0 0,0 0,2 0,9-1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57 588,'-7'9,"1"1,0 0,0-1,1 2,0-1,1 1,0-1,0 1,1 0,1 1,0-1,1 0,0 1,0-1,1 1,1-1,0 0,0 1,4 10,-4-20,0 0,1 0,-1 0,1 0,0 0,-1 0,1-1,0 1,0 0,0-1,0 0,0 1,1-1,-1 0,0 0,1 0,-1 0,0-1,1 1,-1 0,1-1,-1 0,1 0,-1 0,1 0,-1 0,1 0,-1-1,1 1,-1-1,1 1,-1-1,0 0,2-1,73-47,-68 42,-1-1,0 0,0-1,-1 0,0 0,-1-1,0 0,-1 0,0 0,0 0,-1-1,0 0,-1 0,0 0,-1 0,0-1,-1 1,-1 0,1-1,-2 1,1-1,-2 1,1-1,-2 1,-1-6,0 13,1 1,-1-1,0 0,0 1,-1 0,1 0,-1 0,0 1,1 0,-1 0,0 0,0 0,-1 1,1-1,0 1,0 1,-1-1,1 1,0 0,-1 0,1 0,0 1,0 0,-1 0,1 0,0 1,0 0,0 0,0 0,0 0,1 1,-1 0,1 0,0 0,-1 1,2-1,-1 1,0 0,-1 1,3-3,1-1,-1 1,0-1,0 1,1-1,-1 1,1 0,0 0,-1 0,1 0,0 0,0 0,0 0,0 0,1 1,-1-1,1 0,-1 0,1 1,0-1,-1 0,1 1,1-1,-1 0,0 1,0-1,1 0,-1 0,1 1,0-1,0 0,0 0,0 0,0 0,0 0,1 0,-1 0,0 0,1-1,0 1,-1 0,1-1,0 1,0-1,0 0,0 0,0 0,0 0,0 0,0 0,1 0,-1-1,0 1,0-1,2 1,22 0,1-1,-1 0,1-3,-1 0,1-1,-1-2,-1 0,1-2,-1-1,0-1,-1-1,-1-1,1-1,-2-1,1-2,4 1,0 0,0-1,-2-2,0 0,-1-2,0-1,-2 0,-1-2,0-1,-2 0,8-14,18-59,-44 94,0 0,0 0,0-1,-1 1,0 0,1 0,-1 0,0 0,0 0,-1-1,1 1,-1 0,0 0,1 0,-1 0,-1 0,1 0,0 0,-1 1,1-1,-1 0,0 1,0-1,0 1,0 0,0-1,-1 1,1 0,-1 0,1 1,-1-1,-1 0,1 0,-1 1,1 0,-1 0,1 0,-1 0,1 1,-1 0,0-1,1 1,-1 0,0 1,1-1,-1 1,0-1,1 1,-1 0,1 1,-1-1,1 1,0-1,0 1,-1 0,1 0,0 0,1 0,-1 1,0-1,0 2,-65 84,51-58,2 1,0 1,3 0,0 1,2 0,2 0,1 1,1 0,2 1,1-1,2 22,2-49,0 1,0 0,0-1,1 1,0-1,0 1,1-1,0 0,0 0,1 0,0 0,0-1,0 1,1-1,0 0,0-1,1 1,0-1,0 0,0 0,0-1,1 0,-1 0,1 0,0-1,0 0,1-1,-1 1,1-1,-1-1,1 1,0-1,3-1,8 1,1-1,-1-2,1 0,-1-1,0 0,0-2,0 0,-1-1,1-1,-2-1,1-1,-1 0,0-1,-1-1,0 0,29-24,-1-2,-2-1,-1-2,17-25,-29 26,-1-1,-3-1,-1-1,-1-1,-3-1,-2 0,7-28,-14 9,-11 62,0 0,0 0,0 0,0 0,0-1,0 1,-1 0,1 0,0 0,-1 0,1 0,-1 0,0 0,1 0,-1 0,0 0,1 0,-1 1,0-1,0 0,0 0,1 1,-1-1,0 0,0 1,0-1,0 1,0-1,-1 1,1 0,0-1,0 1,0 0,0 0,0 0,0 0,0 0,-1 0,1 0,0 0,0 0,0 1,0-1,0 0,0 1,0-1,0 1,0-1,0 1,0-1,0 1,0 0,0 0,-21 11,0 1,1 2,1 0,1 1,0 1,1 0,0 2,2 0,0 1,-1 4,13-19,-15 19,1 1,2 1,0 1,2 0,0 0,2 2,2-1,0 2,2-1,1 1,0 7,6-31,0 1,0-1,1 1,0 0,0-1,1 1,-1-1,1 1,1-1,-1 1,1-1,0 0,1 0,-1 0,1 0,1 0,-1-1,1 1,0-1,0 0,0 0,1 0,-1-1,1 1,1-1,-1 0,0-1,1 1,0-1,0 0,0-1,4 2,4 1,0-2,1 1,-1-2,1 0,-1 0,1-2,0 1,-1-2,1 0,-1-1,1-1,-1 0,0 0,0-2,0 0,0 0,1-2,10-4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1 673,'33'0,"-1"-3,1 0,-1-2,0-1,0-2,-1-1,0-1,11-7,-34 15,-1-1,0 1,0-2,0 1,0-1,-1 0,1 0,-1-1,0 0,-1 0,1-1,-1 1,0-1,0 0,0-1,-1 1,0-1,-1 0,1 0,-1 0,-1 0,1 0,-1-1,0 1,-1-1,0 0,0 1,-1-1,0 0,0 1,-1-6,-1 9,1 1,-1-1,0 1,0-1,0 1,-1 0,1-1,-1 1,0 1,0-1,0 0,0 1,0-1,0 1,-1 0,1 0,-1 0,0 1,0-1,1 1,-1 0,0 0,0 0,0 1,0-1,0 1,0 0,0 0,0 0,-2 1,-6 0,0 1,0 0,0 0,0 1,1 1,-1 0,1 0,0 1,-8 6,10-6,1 0,0 1,0 0,0 0,1 1,0 0,0 0,1 0,0 1,0 0,1 1,0-1,0 1,1 0,0 0,1 0,0 1,0-1,1 1,0 0,1-1,0 1,1 0,0 0,0 0,1 0,0-1,1 1,0 0,2 3,-1-8,0 0,0-1,1 1,-1-1,1 1,1-1,-1 0,0-1,1 1,0-1,0 0,0 0,0 0,0-1,1 0,-1 0,1 0,-1-1,1 0,0 0,0 0,4 0,128-12,-109 5,-1-3,0 0,-1-1,0-2,-1-1,0-1,-1-1,10-9,-10 7,-10 8,0-1,0-1,-1-1,0 0,-1 0,0-2,8-10,-21 22,0 1,1-1,-1 1,0-1,0 1,0-1,0 1,0-1,0 1,0-1,0 1,-1-1,1 1,-1-1,1 1,-1 0,1-1,-1 1,0 0,0-1,0 1,1 0,-1 0,0 0,-1-1,1 1,0 0,0 1,0-1,-1 0,1 0,0 0,-1 1,1-1,-1 1,1-1,-1 1,1 0,-1-1,1 1,-1 0,1 0,-1 0,1 0,-1 0,1 0,-1 1,1-1,-1 0,1 1,-1-1,1 1,0 0,-1-1,1 1,0 0,-2 1,-11 3,0 0,0 1,1 1,0 0,0 1,0 1,1 0,1 0,-1 1,1 1,1-1,0 2,1 0,0 0,1 0,0 1,1 1,-5 11,9-21,1 0,0 1,0-1,0 0,1 1,0-1,0 0,0 1,0 0,0-1,1 1,0-1,0 1,0 0,1-1,0 1,-1-1,2 1,-1-1,0 1,1-1,0 0,0 1,0-1,1 0,-1-1,1 1,0 0,0-1,0 1,0-1,1 0,0 0,-1 0,1-1,2 1,2 1,-1-1,1-1,1 0,-1 0,0 0,0-1,1 0,-1-1,1 0,-1 0,0-1,1 0,-1 0,0-1,0 0,0-1,0 1,7-5,128-82,-115 62,-2-1,0 0,-2-2,-1-1,-2-1,0-1,-3-1,-1 0,-1-1,-2-1,-2-1,-1 0,0-6,-8 29,0-1,-1 0,-1 0,0 0,-1 0,-1 0,0 0,-1 1,-1-6,2 16,0 0,0 0,0 0,0 0,-1 0,1 0,-1 0,0 0,-1 0,1 1,0-1,-1 1,0 0,0-1,0 1,0 1,-1-1,1 0,-1 1,1 0,-1 0,0 0,0 0,0 0,0 1,0 0,0 0,0 0,0 0,-1 1,1-1,0 1,-4 0,-4 4,0 0,0 0,0 1,0 1,0 0,1 0,0 1,1 1,0 0,0 0,0 1,1 0,1 1,-1 0,1 0,1 1,0 0,1 0,0 0,1 1,0 0,0 2,-2 1,0 0,1 0,1 1,1 0,0 0,1 0,0 0,2 1,0-1,1 1,0-1,1 0,1 1,1-1,0 0,1 0,1 0,1-1,0 1,0-1,2-1,0 1,0-1,2-1,0 1,0-2,1 1,0-2,1 1,1-2,4 4,-1-5,0 0,0-2,1 0,0 0,0-2,0 0,1-1,0 0,17 0,-8-3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3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24,'12'-5,"1"1,0 0,0 1,0 0,1 1,-1 0,1 1,-1 1,1 0,-1 1,0 1,13 2,-24-3,0-1,1 1,-1 0,0 0,0 0,0 0,0 0,0 0,0 1,-1-1,1 0,0 1,-1 0,1-1,-1 1,1 0,-1 0,0 0,0 0,0 0,0 0,0 0,0 0,0 0,-1 1,1-1,-1 0,0 0,0 1,0-1,0 0,0 0,0 1,0-1,-1 0,1 0,-1 1,0 0,-47 76,-135 106,180-183,0 1,0 0,0 0,1 0,-1 0,1 0,-1 0,1 1,0-1,1 1,-1 0,1-1,-1 1,1 0,0 0,1 0,-1 0,1 0,-1 0,1 0,0 0,1 0,-1 0,1 0,0 0,0 0,0 0,0 0,1-1,-1 1,1 0,0-1,0 1,0-1,1 1,4 1,0-1,0 1,0-1,1 0,0-1,-1 0,1 0,1 0,-1-1,0-1,0 1,1-1,-1-1,1 0,-1 0,5-1,61 8,-4 5,-48-10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13 593,'-5'29,"-1"14,5 0,2-8</inkml:trace>
  <inkml:trace contextRef="#ctx0" brushRef="#br0" timeOffset="180.667">97 170,'0'33,"0"12</inkml:trace>
  <inkml:trace contextRef="#ctx0" brushRef="#br0" timeOffset="1100.658">1594 0,'-29'71,"3"1,3 1,3 1,3 0,-1 41,16-103,-3 23,1-1,2 1,2-1,1 1,2 8,13-8,-3-29</inkml:trace>
  <inkml:trace contextRef="#ctx0" brushRef="#br0" timeOffset="1348.697">1762 593,'0'34,"0"6,0-4</inkml:trace>
  <inkml:trace contextRef="#ctx0" brushRef="#br0" timeOffset="1588.252">1875 141,'0'0</inkml:trace>
  <inkml:trace contextRef="#ctx0" brushRef="#br0" timeOffset="2014.958">1988 706,'26'-15,"-1"-2,-1 0,0-2,-1-1,-2-1,0 0,-1-2,12-17,-32 38,0 1,1-1,-1 0,1 1,0-1,-1 1,1-1,0 1,0 0,0-1,0 1,0 0,1-1,-1 1,0 0,1 0,-1 0,0 0,1 0,-1 1,1-1,-1 0,1 1,0-1,-1 1,1-1,0 1,-1 0,1 0,0 0,-1 0,1 0,0 0,-1 0,1 0,0 1,-1-1,1 1,0-1,-1 1,1-1,-1 1,1 0,-1 0,0 0,1 0,-1 0,0 0,1 0,-1 1,0-1,0 0,0 1,0-1,19 40,-19-38,-1 1,1-1,0 1,0-1,0 1,0-1,0 0,1 0,0 1,-1-1,1 0,0 0,1-1,-1 1,0 0,1-1,0 0,-1 1,1-1,0 0,0 0,0-1,0 1,1-1,-1 1,0-1,1 0,-1 0,1 0,-1-1,1 1,-1-1,1 0,-1 0,1 0,0-1,-1 1,1-1,1 0,7-5,-1-1,0 0,-1-1,0 0,0 0,0-1,-1 0,-1-1,0 0,0 0,0-1,-2 0,1 0,-1 0,21-32,-26 43</inkml:trace>
  <inkml:trace contextRef="#ctx0" brushRef="#br0" timeOffset="2469.68">2779 537,'16'3,"0"-1,0 0,1-1,-1-1,0 0,1-1,-1-1,0 0,0-2,0 0,0 0,-1-1,1-1,-1-1,-1 0,1-1,-2-1,1 0,-1-1,9-7,-19 14,0 1,0-1,0 0,0 0,-1 0,1 0,-1 0,0-1,0 1,0-1,0 1,0-1,-1 0,0 1,1-1,-2 0,1 0,0 0,-1 0,0 0,0 0,0 0,0 0,0 0,-1 0,0 0,0 0,0 0,0 0,-1 1,1-1,-1 0,0 1,0-1,-1 1,1 0,-1 0,1 0,-1 0,0 0,0 0,0 1,0 0,-1-1,1 1,-1 0,1 1,-1-1,0 1,0-1,0 1,1 0,-1 1,-2-1,-6 1,-1 1,1 1,0 0,0 1,0 0,0 0,1 1,-1 1,1 0,0 1,1 0,-1 1,1 0,0 0,1 1,0 0,0 1,1 0,-7 9,10-12,1 1,0 0,0 0,0 0,1 1,0 0,0-1,1 1,0 0,0 0,1 0,0 0,1 1,-1-1,2 0,-1 0,1 0,0 0,1 0,0 0,0 0,1 0,0 0,0-1,1 1,-1-1,2 0,-1 0,1-1,0 1,1-1,3 3,3 3,1 0,1-1,0 0,0-2,1 1,1-2,-1 0,1-1,0 0,1-2,0 1,0-2,0-1,0 0,1-1,15 0,4-2,-4 0</inkml:trace>
  <inkml:trace contextRef="#ctx0" brushRef="#br0" timeOffset="532.717">267 818,'127'-224,"-98"190,-29 34,1-1,-1 1,1 0,0-1,-1 1,1 0,-1 0,1 0,-1 0,1-1,0 1,-1 0,1 0,0 0,-1 0,1 0,-1 1,1-1,0 0,-1 0,1 0,-1 0,1 1,-1-1,1 0,-1 1,1-1,-1 0,1 1,-1-1,1 1,-1-1,1 0,-1 1,0-1,1 1,-1-1,0 1,1 0,-1-1,0 1,0-1,1 1,-1-1,0 1,0 0,0-1,0 1,0 0,0-1,0 1,0-1,0 1,0 0,-1-1,1 1,0-1,0 1,0-1,-1 1,1 0,2 30,-3-25,0 0,0-1,1 1,0 0,0 0,0-1,1 1,0 0,0-1,1 1,-1-1,1 1,0-1,1 0,-1 1,1-1,0 0,1-1,-1 1,1-1,-1 1,1-1,1 0,-1-1,1 1,-1-1,1 0,0 0,4 2,-1-5,1 0,-1-1,0 0,1-1,-1 1,0-2,0 1,-1-1,1 0,0-1,-1 0,0 0,0 0,0-1,0 0,-1 0,0-1,0 0,0 0,-1-1,0 1,0-1,0 0,2-6,26-43,-21 30</inkml:trace>
  <inkml:trace contextRef="#ctx0" brushRef="#br0" timeOffset="786.744">1142 508,'-19'3,"1"2,0 0,0 0,0 2,1 0,0 1,1 1,0 1,0 0,1 1,0 1,1 0,0 1,1 0,0 1,-1 4,12-14,1-1,0 1,0 0,1 0,-1 0,1 0,0 0,0 0,0 0,0 0,1 0,-1 0,1 0,0-1,1 1,-1 0,0 0,1-1,0 1,0-1,0 1,0-1,1 0,-1 0,1 0,0 0,0 0,0-1,0 1,0-1,1 0,-1 0,1 0,-1-1,1 1,0-1,0 0,-1 1,1-2,0 1,0 0,0-1,0 0,0 0,0 0,0 0,1-1,11 1,-1 0,1-1,-1 0,0-2,0 1,0-2,0 0,0-1,-1 0,0-1,0-1,7-4,3-3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3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57,'-25'184,"22"198,-9-292,16-86,-2-12</inkml:trace>
  <inkml:trace contextRef="#ctx0" brushRef="#br0" timeOffset="252.531">1 396,'38'0,"22"-4,7-3,-5 1,-7 1,-8-3,-8-1,-5 2,-4 2,-2-4,-1 1,-5-4,-2 1,-4 1</inkml:trace>
  <inkml:trace contextRef="#ctx0" brushRef="#br0" timeOffset="652.288">621 1,'-22'68,"3"2,3 0,3 1,3 1,3 8,6-76,0 0,1 0,0-1,-1 1,1 0,1 0,-1 0,1-1,-1 1,1 0,0-1,0 1,1 0,-1-1,1 0,-1 1,1-1,0 0,1 0,-1 0,0 0,1 0,0 0,-1-1,1 1,0-1,0 0,1 0,-1 0,0 0,1-1,-1 1,1-1,-1 0,1 0,0 0,0 0,-1-1,1 0,3 1,5-3,0 0,-1 0,1-1,-1-1,0 0,0 0,0-1,-1 0,0-1,8-6,17-7,-34 18,1 0,-1 0,0 0,1 0,0 0,-1 1,1-1,-1 0,1 1,0 0,-1-1,1 1,0 0,0 0,-1 0,1 0,0 0,-1 0,1 0,0 1,-1-1,1 1,0-1,-1 1,1 0,-1-1,1 1,-1 0,1 0,-1 0,1 0,-1 0,0 1,0-1,0 0,0 1,0-1,0 0,0 1,0-1,0 1,0 0,-1-1,1 1,-1-1,1 1,-1 0,0-1,0 1,0 0,0 0,0 1,1 38,-1-36,-1 0,1 0,0 1,0-1,0 0,1 0,0 0,0 1,0-1,1 0,-1 0,1 0,0-1,1 1,1 3,33-4,-17-12</inkml:trace>
  <inkml:trace contextRef="#ctx0" brushRef="#br0" timeOffset="968.197">1073 594,'19'0,"1"-1,-1 0,1-2,-1 0,0-1,0-1,0-1,-1-1,1 0,-2-1,1-1,-1-1,3-3,-17 12,-1 0,0 0,1 0,-1 0,0-1,1 1,-1-1,0 0,0 0,0 1,-1-1,1 0,0-1,-1 1,1 0,-1 0,0-1,1 1,-1-1,0 1,-1-1,1 1,0-1,-1 1,0-1,1 0,-1 1,0-1,0 0,0 1,-1-1,1 0,-1 1,0-1,1 1,-1-1,0 1,0-1,-1 1,1-1,0 1,-1 0,1 0,-1 0,0 0,-2-2,-3 3,-1-1,0 1,0 1,0 0,0 0,0 0,0 1,0 0,1 1,-1 0,0 0,1 0,-1 1,1 0,0 1,0-1,0 1,1 1,-1-1,1 1,-3 3,4-6,1 1,-1-1,1 1,0 0,0 0,0 1,0-1,0 1,1 0,-1 0,1 0,0 0,0 0,1 1,-1 0,1-1,0 1,0 0,1 0,-1 0,1 0,0 0,1 0,-1 0,1 1,0-1,0 0,1 0,-1 0,1 1,0-1,1 0,-1 0,1-1,0 1,1 1,4 1,0-1,1 1,0-1,1-1,-1 0,1 0,0 0,1-1,-1-1,1 0,-1 0,1 0,0-1,0-1,0 0,0 0,0-1,0 0,0-1,0 0,0-1,2 0,-6 2,19-1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170 726,'-1'-2,"-1"0,1 0,-1 1,0-1,1 1,-1-1,0 1,0-1,0 1,0 0,0 0,0 0,0 0,0 0,0 1,-1-1,1 1,0-1,0 1,-1 0,1 0,0 0,-1 0,1 0,0 1,0-1,-1 0,1 1,0 0,0 0,0 0,0-1,-1 2,-4 3,-1 1,1 0,1 1,-1 0,1 0,0 0,0 0,1 1,0 0,0 1,1-1,0 1,1-1,0 1,0 0,1 0,0 1,0 5,0-10,1-1,-1 1,1-1,0 1,1-1,-1 1,1 0,0-1,0 1,0 0,0-1,1 1,0 0,0-1,1 1,-1-1,1 0,0 1,0-1,0 0,0 0,1 0,0 0,0-1,0 1,0-1,0 0,1 0,-1 0,1 0,0 0,0-1,0 0,0 1,1-2,-1 1,0 0,4 0,0-1,0-1,0 1,0-1,1-1,-1 0,0 0,0 0,0-1,0 0,-1-1,1 0,-1 0,1 0,-1-1,0 0,0-1,-1 1,1-1,-1-1,0 1,0-1,-1 0,5-7,6-8,-1-1,-1-1,-1 0,-1-1,-2 0,7-20,-8 21,-2-1,0-1,-1 1,-2-1,-1 0,0-1,-2 1,-1 0,-1-1,-3-18,-77-417,73 499,-3 32,4 1,2 0,3 0,4-1,3 1,2 0,4-1,5 8,-8-49,2-1,2 0,0 0,2-1,1 0,1-1,1-1,1-1,1-1,2 0,14 12,-34-34,-1 0,0 0,1 0,0 0,-1 0,1 0,-1-1,1 1,0 0,0-1,-1 1,1 0,0-1,0 1,0-1,0 1,0-1,0 0,0 1,0-1,-1 0,1 1,0-1,0 0,1 0,-1 0,0 0,0 0,0 0,0 0,0-1,0 1,-1 0,1 0,0-1,0 1,0-1,0 1,0-1,0 1,0-1,-1 1,1-1,0 0,0 0,-1 1,1-1,0 0,-1 0,1 0,-1 0,1 1,-1-1,1-1,3-13</inkml:trace>
  <inkml:trace contextRef="#ctx0" brushRef="#br0" timeOffset="449.652">763 640,'-9'18,"0"1,2 0,0 0,1 0,1 1,1-1,1 1,1 0,0 1,1-1,2 13,-1-30,0 0,1 0,-1 0,1 0,-1 0,1 0,0-1,0 1,0 0,0-1,0 1,1 0,0-1,-1 1,1-1,0 0,0 0,0 0,0 0,0 0,1 0,-1 0,1-1,-1 1,1-1,-1 0,1 1,0-1,0-1,0 1,-1 0,1-1,0 1,0-1,0 0,0 0,0 0,0 0,0-1,0 1,0-1,-1 0,1 1,0-1,0-1,-1 1,1 0,1-2,7-3,-1 0,0-1,0-1,-1 0,0 0,0-1,-1 0,0 0,0-1,-1 0,-1 0,0-1,0 0,-1 0,0 0,-1-1,0 0,1-11,-5 17,0 1,0-1,0 0,-1 0,0 0,-1 0,1 1,-1-1,0 1,0-1,-1 1,0 0,0 0,0 0,0 0,-1 0,0 1,0-1,0 1,0 0,-1 0,1 1,-1 0,0-1,0 1,-1 1,1-1,0 1,-1 0,0 0,1 1,-1 0,0 0,0 0,0 0,0 1,1 0,-1 1,-4 0,-9 4</inkml:trace>
  <inkml:trace contextRef="#ctx0" brushRef="#br0" timeOffset="4052.257">1185 584,'0'0,"0"0,0 1,-1-1,1 0,0 1,0-1,-1 0,1 1,0-1,0 0,0 1,0-1,0 1,0-1,0 0,0 1,0-1,0 0,0 1,0-1,0 1,0-1,0 0,0 1,0-1,0 1,0-1,0 0,1 1,-1-1,0 0,0 1,0-1,1 0,-1 0,0 1,0-1,1 0,-1 1,0-1,1 0,-1 0,0 0,1 1,-1-1,0 0,1 0,-1 0,1 0,-1 0,0 0,1 0,-1 0,0 0,1 0,-1 0,1 0,-1 0,0 0,1 0,-1 0,1 0,-1 0,0-1,1 1,-1 0,0 0,-5 39,4-38,-7 34,-7 71,15-103,1 0,-1 0,1 0,0 0,0-1,0 1,0 0,0-1,0 1,1-1,-1 1,1-1,0 0,0 0,0 1,0-1,0-1,0 1,0 0,1 0,-1-1,1 1,-1-1,1 0,-1 0,1 0,0 0,0 0,0-1,-1 1,1-1,0 0,0 0,2 0,6-1,0 0,-1-1,1-1,-1 1,0-2,0 0,0 0,0 0,0-1,-1-1,0 0,0 0,-1-1,0 0,0 0,0-1,-1 0,0 0,4-7,-2 5,25-38,-9 66,-23-14,0 1,0-1,0-1,0 1,0 0,0 0,1-1,0 0,0 1,0-1,0 0,0 0,0-1,1 1,-1-1,1 1,0-1,0 0,0-1,0 1,0-1,0 1,0-1,1-1,-1 1,0 0,1-1,-1 0,0 0,1 0,-1-1,0 0,1 1,-1-1,0-1,2 0,1-4,1 0,-1-1,0 0,0 0,-1-1,0 0,0 0,-1-1,0 1,-1-1,0 0,0 0,-1-1,0 1,0-1,-1 1,-1-1,1-8,3-2,-2 7</inkml:trace>
  <inkml:trace contextRef="#ctx0" brushRef="#br0" timeOffset="4464.491">1891 867,'138'-182,"-137"181,0-1,0 1,0-1,0 1,0-1,0 1,0-1,0 1,0 0,1 0,-1-1,1 1,-1 0,1 0,-1 0,1 1,-1-1,1 0,0 0,0 1,-1-1,1 1,0 0,0 0,0-1,-1 1,1 0,0 0,0 1,0-1,-1 0,1 1,0-1,0 1,-1-1,1 1,0 0,1 0,10 18,-11-14,0-1,0 0,1 0,-1-1,1 1,0 0,0-1,0 1,1-1,-1 0,1 0,-1-1,1 1,0-1,0 0,1 0,-1 0,0 0,1-1,-1 1,1-1,-1 0,1-1,-1 1,5-1,-1-2,1 1,-1-2,1 1,-1-1,0-1,0 1,0-1,-1-1,1 0,-1 0,0 0,0-1,-1 1,1-2,-1 1,-1-1,1 0,-1 0,-1 0,1-1,-1 0,0 0,-1 0,1-3,3-11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1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14,'-11'-3,"-1"0,0 0,0 1,0 1,-1 0,1 0,0 1,0 1,0 0,0 1,0 0,0 1,0 0,0 1,-9 4,10-4,1 0,0 1,1-1,-1 2,1 0,0 0,1 0,-1 1,1 0,1 1,-1 0,1 0,1 1,-1-1,1 2,1-1,0 0,0 1,1 0,0 0,1 1,0-1,1 1,0-1,0 1,1 0,1 0,0 5,0-13,1 1,-1-1,1 1,0-1,0 0,1 1,-1-1,1 0,-1 0,1 0,0 0,0 0,1 0,-1 0,0-1,1 1,0-1,-1 0,1 1,0-1,0-1,1 1,-1 0,0-1,0 0,1 1,-1-1,1-1,-1 1,1 0,1-1,113-10,-90-2,0-1,-1-1,0-1,-1-2,-1 0,-1-2,0-1,-1 0,-2-2,0-1,4-7,-25 30,0 1,0 0,-1-1,1 1,0 0,0-1,0 1,0 0,0 0,0-1,0 1,0 0,0-1,1 1,-1 0,0-1,0 1,1 0,-1-1,0 1,1-1,-1 1,0 0,1-1,-1 1,1-1,-1 1,1-1,-1 1,1-1,0 0,-1 1,1-1,-1 0,1 1,0-1,-1 0,1 0,0 0,-1 1,1-1,0 0,-1 0,1 0,0 0,0 0,-1 0,1 0,0-1,-1 1,1 0,0 0,-1 0,1-1,0 1,-1 0,1-1,-1 1,1 0,-1-1,1 1,0-1,2 21,1-10,0 1,1 0,1-1,0 0,0 0,1-1,0 0,0 0,1 0,1-1,-1 0,1-1,1 0,-1 0,1-1,0 0,0-1,1 0,0-1,0 0,0-1,0 0,1 0,-1-1,1-1,5 0,8 1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3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280 453,'-19'5,"1"1,-1 1,1 0,0 1,1 1,0 1,0 0,1 2,1-1,0 2,0 0,1 1,9-11,1 0,0 0,-1 0,2 0,-1 1,0-1,1 1,-1 0,1 0,0 0,0 1,1-1,-1 1,1-1,0 1,0 0,1 0,0 0,-1 0,2 0,-1 0,0 0,1 0,0 0,0 1,1-1,-1 0,1 0,0 0,1 0,-1 0,1 0,0-1,0 1,1 0,-1-1,1 0,0 1,0-1,1 1,4 0,-1-1,1 0,0 0,1-1,-1 1,0-2,1 1,0-1,-1-1,1 0,0 0,0-1,0 1,0-2,0 0,-1 0,1 0,0-1,4-2,7-2,0 0,0-2,0-1,-1 0,-1-1,0-1,12-9,-5 0,0 0,-1-2,-1 0,-1-2,-2 0,0-1,-1-1,-2-1,-1-1,-1 0,-1-1,-1-1,-1-2,-7 12,0 0,-2-1,0 1,-1-1,-1 1,-1-1,-1 1,-3-17,4 30,-1 0,-1 0,1 0,-1 0,0 0,-1 0,1 0,-2 1,1-1,-1 1,1 0,-2 0,1 0,-1 1,0-1,0 1,0 0,-1 1,1-1,-1 1,-1 0,1 1,0-1,-1 1,0 0,0 1,1 1,0 0,-1 0,1 1,0 0,-1 0,1 0,0 1,-1 0,1 0,0 1,0 0,0 0,0 0,0 1,0 0,1 0,-1 0,1 1,0-1,0 2,-4 3,-3 2,1 2,0-1,1 2,0-1,1 1,0 1,2-1,-3 7,2-1,1 0,1 1,0 0,2 0,0 0,2 0,0 1,1-1,1 1,1-1,1 0,3 17,-2-23,1 0,1 0,-1 0,2-1,0 1,1-1,0-1,1 1,0-1,1-1,0 0,1 0,1-1,-1 0,1 0,1-1,0-1,0 0,2 0,-2-4,1 0,-1-1,0-1,1 0,-1-1,1 0,0-1,-1 0,1-1,-1 0,1-1,-1-1,0 0,0 0,0-2,0 1,0-1,-1-1,0 0,0-1,-1 0,1 0,-2-1,1 0,3-5,61-75,-70 140,-3-47,0 0,0-1,1 1,0 0,-1-1,2 1,-1-1,1 1,-1-1,1 0,0 0,1-1,-1 1,1 0,-1-1,1 0,0 0,0 0,1-1,-1 1,1-1,-1 0,1 0,-1-1,1 1,0-1,0 0,0 0,0-1,0 1,0-1,3 0,8 0,0-1,-1 0,1-1,-1 0,0-1,1-1,-1-1,-1 0,1-1,-1 0,0-1,0-1,-1 0,0-1,-1 0,2-3,114-80,-126 91,-1 0,0 1,1-1,-1 1,0-1,1 1,-1-1,0 1,1 0,-1 0,1 0,-1 0,1 0,-1 0,1 0,-1 0,0 1,1-1,-1 0,1 1,-1-1,0 1,0 0,1-1,-1 1,0 0,0 0,0 0,0 0,0 0,0 0,0 0,0 0,0 0,0 0,0 1,-1-1,1 0,-1 1,1-1,-1 0,1 1,-1-1,0 1,1-1,-1 2,4 75,-4-69,1-3,-1 0,0 0,0 0,-1 0,1 0,-2 0,1-1,0 1,-1 0,0-1,0 1,-1-1,0 1,0-1,0 0,0 0,-1-1,0 1,0-1,0 1,0-1,-1 0,0-1,1 1,-1-1,-1 0,1 0,0-1,-6 2,12-4,0-1,-1 1,1-1,0 1,-1-1,1 0,-1 1,1-1,0 0,-1 1,0-1,1 0,-1 0,1 1,-1-1,0 0,0 0,0 0,1 0,-1 0,0 1,0-1,0 0,0 0,0 0,0 0,0 0,-1 1,1-1,0 0,0 0,-1 0,1 0,-1 1,1-1,0 0,-1 1,1-1,-1 0,0 1,1-1,-1 0,0 1,1-1,-1 1,0-1,1 1,-1-1,0 1,0 0,0-1,1 1,-1 0,0 0,0 0,0-1,0 1,0 0,1 0,-1 0,0 0,0 1,0-1,0 0,0 0,1 0,-1 1,0-1,0 0,0 1,13-9,1 1,-1 0,1 1,1 1,-1 0,1 1,0 0,0 1,0 0,1 1,-1 1,0 0,1 1,-1 1,0 0,14 3,116-7,-125-3,-1-1,1 0,-1-2,-1 0,0-1,0 0,-1-1,0-1,-1-1,9-10,-6 5,-1-2,-1 0,-1 0,-1-2,-1 0,-1 0,5-12,-13 25,0 0,-1 0,1 0,-2-1,1 1,-1-1,-1 1,0-1,0 0,-1 1,0-1,-1 0,0 1,0-1,-1 0,0 1,-1 0,0-1,-1 1,0 0,0 1,0-1,-1 1,-5-6,8 12,1 1,-1 0,1 0,-1 0,0 0,0 0,1 0,-1 0,0 1,0-1,0 1,0-1,0 1,0 0,0 0,0 0,0 0,0 0,0 0,0 0,0 1,0-1,1 1,-1-1,0 1,0 0,0 0,0-1,1 2,-1-1,0 0,1 0,-1 0,1 1,0-1,-1 1,1-1,0 1,0-1,0 1,-1 1,-37 75,-1 134,37-185,1 0,1 1,2-1,1 0,1 0,4 18,29 123,-21-133,-19-68,1 13</inkml:trace>
  <inkml:trace contextRef="#ctx0" brushRef="#br0" timeOffset="254.238">1578 256,'44'10,"32"2,14 0,-4-2,-7-3,-12-3,-7-2,-11-1,-7-1,-7 0,-4-1,-8 1</inkml:trace>
  <inkml:trace contextRef="#ctx0" brushRef="#br0" timeOffset="885.153">901 87,'-9'9,"-4"9,5 0,10-2,8-4,3-5</inkml:trace>
  <inkml:trace contextRef="#ctx0" brushRef="#br0" timeOffset="2167.337">2482 481,'-8'-3,"0"-1,0 1,0 1,-1 0,1 0,-1 1,1 0,-1 0,1 1,-1 0,0 0,1 1,-1 0,1 1,-1 0,1 0,0 1,0 0,0 0,0 1,0 0,1 0,0 1,0 0,0 0,0 1,1 0,0 0,0 0,1 1,-1 0,2 0,-1 0,1 1,0-1,0 1,1 0,0 0,1 1,-2 7,3 56,1-71,1 1,-1 0,0-1,1 1,0-1,-1 0,1 1,0-1,0 1,0-1,0 0,0 0,0 1,0-1,0 0,0 0,1 0,-1 0,0 0,1-1,-1 1,0 0,1-1,-1 1,1-1,-1 1,1-1,0 0,-1 1,1-1,-1 0,1 0,0 0,-1 0,1-1,-1 1,1 0,-1-1,1 1,-1-1,1 1,0-1,11-5,-1-1,1 1,-1-2,-1 0,1 0,-1-1,-1-1,0 0,0 0,-1-1,0 0,-1 0,0-1,-1 0,0-1,0-1,32-48,-38 61,-1 0,1-1,-1 1,1 0,0-1,0 1,0 0,0 0,0 0,0 0,0-1,0 2,0-1,0 0,1 0,-1 0,0 0,0 1,1-1,-1 1,1-1,-1 1,1-1,-1 1,0 0,1 0,-1 0,1 0,-1 0,1 0,-1 0,1 0,-1 1,1-1,-1 0,1 1,-1-1,0 1,1 0,-1-1,0 1,1 0,-1 0,0 0,0 0,0 0,0 0,0 0,40 69,-34-56,-1-2,0 0,0 0,2-1,-1 0,1-1,1 0,0 0,8 6,-14-13,0-1,0 1,1-1,-1 0,1 0,-1 0,1-1,0 1,-1-1,1 0,0 0,0 0,0-1,0 1,0-1,0 0,0 0,0 0,0-1,0 0,0 1,0-1,-1 0,1-1,0 1,0-1,-1 0,1 0,-1 0,3-2,108-119,-102 109,107-105,-118 118,0-1,0 1,0 0,0 0,0 0,1 0,-1 0,0 1,1-1,-1 0,0 0,1 1,-1-1,1 1,-1 0,1-1,-1 1,1 0,-1 0,1 0,0 0,-1 0,1 0,-1 0,1 0,-1 1,1-1,-1 1,1-1,-1 1,1 0,-1-1,0 1,1 0,-1 0,0 0,0 0,0 0,0 0,0 0,0 0,0 1,0-1,0 0,0 1,0-1,-1 1,1-1,-1 0,1 1,-1-1,0 1,1 0,-1-1,0 1,0-1,0 1,0-1,0 1,-1-1,1 2,-8 44,6-41,0-1,0 0,0 1,1 0,0-1,0 1,0 0,1-1,0 1,0 0,0 0,1-1,0 1,0 0,0-1,1 1,0-1,0 0,0 1,1-1,0 0,0 0,0-1,2 3,-1-6,1 0,-1 0,1 0,0-1,-1 1,1-1,0 0,0-1,-1 1,1-1,-1 0,1 0,-1 0,1-1,-1 1,1-1,-1 0,0-1,0 1,0-1,-1 1,1-1,2-3,-5 5,35-22,-18 9,1 2,0 0,1 1,0 0,1 2,0 1,0 0,11-1,-30 9,1 0,0 0,0 1,-1-1,1 1,0-1,0 1,-1 0,1 0,-1 0,1 0,-1 1,1-1,-1 0,0 1,0 0,0 0,0-1,0 1,0 1,0-1,-1 0,1 0,-1 1,1-1,-1 0,0 1,0-1,0 1,0 0,0-1,-1 1,1 0,-1 0,0-1,0 1,0 0,0 0,0-1,-1 1,1 0,16 54,8-45,-12-12</inkml:trace>
  <inkml:trace contextRef="#ctx0" brushRef="#br0" timeOffset="2550.125">4034 340,'-19'7,"1"0,0 1,0 1,1 1,0 0,1 2,0-1,0 2,2 0,0 1,0 1,1 0,1 0,-10 16,21-27,-1-1,1 1,0 0,0 0,1 0,-1-1,1 1,0 0,-1 0,2 0,-1 0,0 0,1 0,0 0,0-1,0 1,0 0,1-1,-1 1,1-1,0 1,0-1,0 0,1 1,-1-1,1-1,0 1,-1 0,1-1,1 1,-1-1,0 0,0 0,1 0,0 0,5 3,0-1,0 0,0 0,0-1,0 0,1-1,-1 0,1 0,0-1,0 0,0-1,-1 0,9-2,-3-1,0-2,0 0,-1 0,1-2,-1 0,-1 0,1-1,4-4,0 0</inkml:trace>
  <inkml:trace contextRef="#ctx0" brushRef="#br0" timeOffset="2916.547">4204 594,'18'6,"0"-2,0 0,1-1,0-1,-1-1,1-1,0 0,0-1,-1-1,1-1,-1-1,1 0,-1-2,0 0,-1-1,0 0,0-1,4-4,-15 8,0-1,0 0,-1-1,1 1,-1-1,0 0,-1 0,0 0,0-1,0 0,0 1,-1-1,0-1,-1 1,0 0,0-1,0 1,-1-1,0 1,-1-1,0 0,0 1,0-1,-1 0,-1-5,1 11,0 0,-1-1,1 1,0 0,-1 0,1 1,-1-1,0 0,0 0,0 1,1-1,-1 1,-1-1,1 1,0 0,0 0,0 0,-1 0,1 0,0 1,-1-1,1 1,-1-1,1 1,-1 0,1 0,-1 0,1 0,0 1,-1-1,1 1,-1-1,1 1,0 0,-1 0,-1 1,-82 42,75-37,0 2,0-1,1 1,0 1,0 0,1 0,1 1,0 0,0 0,1 1,1 0,0 0,0 1,1 0,1 0,0 0,1 0,1 0,0 1,0 0,1-1,1 1,0 0,1-1,1 1,0-1,1 1,0-1,1 0,1 3,0-8,1-1,-1 1,1-1,0 0,1-1,-1 0,1 0,1 0,-1-1,1 1,0-2,0 1,0-1,1-1,0 0,-1 0,1 0,2-1,165 13,-116-17,-35 2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1 808,'30'-1,"-1"0,1-2,-1-1,1-1,-1-2,-1-1,1-1,-1-1,-1-2,0 0,-1-2,0-1,-1-1,7-7,-1-2,-1-2,-2 0,0-2,-2-2,-1 0,-2-1,-1-2,-2 0,4-9,-16 28,0 0,-1 0,-1-1,0 0,-1 0,-1 0,0-1,-1 1,-1-1,-1 0,0 0,-1 1,-1-1,-1 0,0 0,-1 1,-3-8,5 20,-1 0,0 1,0-1,-1 1,1 0,-1 0,0 0,1 0,-1 1,-1-1,1 1,0-1,-1 1,1 0,-1 0,1 1,-1-1,0 1,0 0,0 0,1 0,-1 0,0 1,0-1,0 1,0 0,-1 0,1 1,1-1,-1 1,0 0,0 0,0 0,0 1,0-1,1 1,-1 0,1 0,-1 0,1 1,0-1,0 1,0-1,0 1,-2 3,-10 11,0 0,1 1,1 1,1 0,1 0,1 1,0 1,1-1,1 2,2-1,0 1,1 0,1 0,1 1,1-1,1 1,1 6,2-4,1-1,1 0,2 0,0 0,1-1,2 0,0 0,1-1,1 0,13 17,-21-32,1-1,0 0,-1 0,2 0,-1-1,1 0,0 0,0 0,0 0,0-1,1 1,0-1,0-1,0 1,1-1,-1 0,1-1,-1 0,2 1,7-5</inkml:trace>
  <inkml:trace contextRef="#ctx0" brushRef="#br0" timeOffset="354.848">1045 384,'19'5,"16"2,7-1,1-1,-2-2,-3 0,-3-7,-3-2,-2 0,-1 0,-1 3,-10 0,-8 7,-6 1</inkml:trace>
  <inkml:trace contextRef="#ctx0" brushRef="#br0" timeOffset="601.878">1017 638,'34'-5,"25"-1,7 0,-2-4,-8 0,-8 2,-7 2,-7 2,-8 2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8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27,'-3'-3,"-1"0,1 0,-1 1,1 0,-1 0,0 0,0 0,0 0,0 1,0 0,0 0,-1 0,1 0,0 1,0 0,-1-1,1 1,0 1,-1-1,1 1,0 0,0 0,0 0,-1 0,1 1,0-1,1 1,-1 0,0 1,1-1,-1 1,1-1,-1 1,1 0,0 1,-9 8,0 0,1 1,1 0,0 1,1 0,1 1,0 0,1 0,0 1,2-1,0 1,0 1,1-1,1 1,1-1,1 1,0 0,1 0,1-1,2 16,-2-26,0 1,0-1,1 0,0 0,0 0,1 0,-1 0,1 0,1-1,-1 1,1-1,0 0,0 0,0-1,1 1,0-1,0 0,0 0,0 0,0-1,1 1,0-2,-1 1,1 0,0-1,1 0,4 1,3 0,-1-1,1 0,-1 0,1-2,0 0,-1 0,1-1,0-1,-1 0,1-1,-1 0,11-5,1-1,0-1,-1-2,0 0,0-2,-2 0,1-2,-2 0,-1-2,0 0,-1-1,0-1,3-8,-18 24,-1-1,1 0,-1-1,-1 1,1 0,-1-1,0 0,0 1,0-1,-1 0,0 0,0 0,-1 0,1 0,-1 0,-1 0,1 0,-1 0,0 0,0 0,-1 0,0 1,0-1,0 0,-1 1,0 0,0-1,0 1,0 0,-1 1,0-1,0 0,0 1,-1 0,0 0,-6-4,0 0,-1 1,0 0,0 1,0 1,-1 0,0 0,0 1,-1 1,1 0,-1 1,1 1,-1 0,0 0,1 2,-10 0,-4 0</inkml:trace>
  <inkml:trace contextRef="#ctx0" brushRef="#br0" timeOffset="369.811">63 224,'122'-37,"-115"34,1-1,0 2,0-1,1 1,-1 0,1 1,-1 0,1 1,-1-1,1 1,-1 1,1 0,-1 0,0 1,1 0,-1 0,0 1,0 0,0 0,-1 1,1 0,-1 0,3 3,3 5,1-1,0-1,0 0,2-1,-1 0,1-1,0-1,0 0,1-2,0 0,11 2,12-13,-23 1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82,'-1'354,"-27"-141,27-175,1-29,1-27,-1 0</inkml:trace>
  <inkml:trace contextRef="#ctx0" brushRef="#br0" timeOffset="451.16">0 111,'28'-17,"0"2,0 2,2 0,-1 2,2 1,-1 2,1 1,8-1,-34 6,1 1,-1-1,1 1,0 0,-1 0,1 0,0 1,-1 0,1 0,0 1,-1-1,1 1,-1 1,1-1,-1 1,1-1,-1 2,0-1,0 1,0-1,0 1,0 1,-1-1,1 1,-1-1,0 1,0 1,0-1,-1 0,1 1,-1 0,0 0,-1 0,1 1,-1 2,0 1,-1-1,0 1,0-1,-1 1,0-1,-1 1,0-1,0 0,-1 1,0-1,0 0,-1 0,0 0,-1 0,0 0,0-1,-2 3,-98 119,-11-51,140-64,3-6,-2-2,0 2,0 1,0 1,-1 2,19 11,106 113,-149-135,-1 0,1 0,0 0,0 0,0 0,-1 0,1 0,0 0,0 0,0-1,1 1,-1 0,0-1,0 1,0-1,0 1,1-1,-1 1,0-1,1 0,-1 0,0 0,0 0,1 0,-1 0,0 0,1 0,-1 0,0 0,0-1,2 0,4-6</inkml:trace>
  <inkml:trace contextRef="#ctx0" brushRef="#br0" timeOffset="1069.509">1100 111,'-23'44,"-1"-2,-3 0,-1-1,-2-2,-1-1,-3-1,0-2,-3-2,-27 20,63-52,0 0,-1 0,1 0,0 0,0 0,0 0,0 1,0-1,0 0,0 1,0-1,0 0,1 1,-1-1,0 1,1-1,-1 1,1-1,0 1,0 0,-1-1,1 1,0 0,0-1,1 1,-1-1,0 1,0 0,1-1,-1 1,1-1,-1 1,1-1,0 1,0-1,-1 0,1 1,0-1,0 0,0 0,1 1,-1-1,0 0,0 0,1 0,-1-1,0 1,1 0,-1 0,1-1,-1 1,1-1,-1 1,1-1,0 0,-1 1,2-1,199 36,-4 7,-197-42,0 0,-1-1,1 1,0-1,0 1,0-1,0 0,0 1,0-1,-1 0,1 0,0 1,0-1,0 0,0 0,0 0,0 0,0 0,0 0,0-1,0 1,0 0,0 0,0-1,0 1,0-1,-1 1,1-1,0 1,0-1,0 1,-1-1,1 0,0 1,-1-1,1 0,0 1,-1-1,1 0,-1 0,1 0,-1 0,0 0,1 0,-1 1,0-1,0 0,1 0,-1 0,0 0,0 0,0 0,0 0,0 0,0 0,-1 0,1 0,0 0,0 0,-1 0,1 0,-77-128,60 89,2 0,2-1,1 0,0-16,-31-85,36 125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5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3160,'526'-29,"-191"18,201-18,-165 11,74 18,-176 2,193-13,-60-24,-114 7,-80 5,74 5,-86-8,-123 25,-88 7,-3 0</inkml:trace>
  <inkml:trace contextRef="#ctx0" brushRef="#br0" timeOffset="30304.081">4572 2793,'0'0</inkml:trace>
  <inkml:trace contextRef="#ctx0" brushRef="#br0" timeOffset="36639.416">4600 2906,'56'-17,"73"4,-129 12,0 0,0 0,0 0,0 0,0 0,0 0,0 0,0 0,-1 1,1-1,0 0,-1 0,1 0,-1 0,1 0,-1 1,1-1,-1 0,1 0,-1 1,0-1,1 0,-1 1,0-1,0 1,0-1,1 1,-1-1,0 1,0 0,0-1,0 1,0 0,0 0,0 0,0-1,0 1,1 0,-1 0,0 0,0 1,0-1,0 0,-4-2,-184-84,-3-4,-54-29,40-18,-94-32,179 102,94 55,1-2,1 0,0-2,1 0,-13-13,-31-43,-49-37,-129-10,97 26,-68-34,161 99,1-3,1-2,-36-30,66 45,-120-85,-32-20,-22 9,-123-96,197 131,-74-43,179 111,1-2,0 0,1-1,0 0,1-2,-5-7,-43-38,50 50</inkml:trace>
  <inkml:trace contextRef="#ctx0" brushRef="#br0" timeOffset="48978.862">1411 394,'-42'83,"36"-74,-91 108,-60 44,125-130,24-19</inkml:trace>
  <inkml:trace contextRef="#ctx0" brushRef="#br0" timeOffset="50196.471">3217 1523,'5'0,"-4"0,-1 5,-6 1,-2 5,-4 0,-5 4,-4 3,-4 4,-2 3,3 2,2-4,4-1,0-4,3 0,4 1,5-2</inkml:trace>
  <inkml:trace contextRef="#ctx0" brushRef="#br0" timeOffset="51701.653">3048 1748,'-5'0,"-1"5,-5 6,-1 7,-2-1,1 3,-3 1,2 4,-1-4,1 0,3-9,9-6,4-4</inkml:trace>
  <inkml:trace contextRef="#ctx0" brushRef="#br0" timeOffset="54734.06">1947 789,'25'-1,"0"-2,0-1,-1 0,1-2,-1-1,0-1,-1-1,0-2,0 0,-1-1,-1-1,4-3,0-2,-1-1,-1-1,-1-1,0-1,-2-1,-1-1,0 0,-2-1,-1-2,-14 23,0-1,0-1,0 1,-1 0,1 0,-2-1,1 1,0 0,-1-1,0 1,0-1,-1 1,1-1,-1 0,0 4,1 0,0 1,-1-1,1 0,-1 0,0 1,1-1,-1 1,0-1,0 0,0 1,0-1,-1 1,1 0,0-1,-1 1,1 0,0 0,-1 0,1 0,-1 0,0 0,1 0,-1 1,0-1,1 0,-1 1,0 0,0-1,0 1,1 0,-1 0,0 0,0 0,0 0,0 0,1 1,-1-1,0 1,0-1,1 1,-3 0,-6 4,1 1,-1-1,1 2,0-1,1 1,-1 0,2 1,-1 0,1 1,0-1,0 1,0 2,2 1,1 0,-1 1,2 0,0 0,0 0,1 1,1-1,0 0,1 1,1-1,0 0,0 1,2-1,2 9,36 114,-43-118</inkml:trace>
  <inkml:trace contextRef="#ctx0" brushRef="#br0" timeOffset="56051.658">2709 789,'77'48,"51"26,69 52,-118-73,-117-141,32 72,2-1,0 0,1 1,1-1,1 0,0 0,1-11,-6 47,-1-1,0-1,-1 1,-2-1,1 0,-2-1,0 0,-4 2,10-10,-47 60,53-68,0 1,0-1,-1 1,1-1,0 1,0-1,0 0,0 1,0-1,-1 0,1 0,0 1,0-1,0 0,0 0,0 0,0 0,0 0,0 0,0 0,0-1,-1 1,1 0,0-1,0 1,0 0,0-1,0 1,-1-1,1 1,0-1,0 1,-1-1,1 0,0 1,-1-1,1 0,-1 1,1-1,0-1,0 1,173-110,-155 99,-4 0</inkml:trace>
  <inkml:trace contextRef="#ctx0" brushRef="#br0" timeOffset="58161.638">2116 366,'0'1,"-1"0,0 0,0-1,0 1,0 0,0 0,0-1,0 1,0-1,0 1,-1-1,1 1,0-1,0 0,0 1,-1-1,1 0,0 0,0 0,-1 0,1 0,0 0,0 0,-1-1,1 1,0 0,0-1,0 1,0-1,-1 1,1-1,0 1,0-1,0 0,0 0,0 1,0-1,1 0,-1 0,0 0,0 0,1 0,-1 0,0-1,0 2,-216-156,98 82,118 72,0 0,1 1,-1-1,1 0,0 0,-1 0,1 1,0-1,0 0,0 0,0 0,0 0,1 1,-1-1,1 0,-1 0,1 0,-1 1,1-1,0 0,0 1,0-1,0 1,0-1,0 1,0-1,1 1,-1 0,0 0,1-1,-1 1,1 0,0 0,-1 1,1-1,0 0,-1 0,1 1,0-1,0 1,-1 0,2-1,8-7,47-53,-58 61,0 0,0 1,0-1,0 1,0-1,0 0,0 1,1-1,-1 0,0 1,0-1,0 0,1 1,-1-1,0 0,1 1,-1-1,0 0,0 0,1 1,-1-1,1 0,-1 0,0 0,1 0,-1 1,0-1,1 0,-1 0,1 0,-1 0,0 0,1 0,-1 0,1 0,-1 0,0 0,1 0,-1 0,1 0,-1-1,0 1,1 0,-1 0,0 0,1 0,-1-1,0 1,1 0,-1 0,0-1,1 1,-1 0,0-1,0 1,1 0,-1-1,0 1,0-1,-7 44,5-34,-19 132,-7 46,28-187,0 0,0-1,-1 1,1 0,0-1,0 1,0 0,0 0,-1-1,1 1,0 0,0 0,-1-1,1 1,0 0,0 0,-1 0,1 0,0 0,0-1,-1 1,1 0,0 0,-1 0,1 0,0 0,-1 0,1 0,0 0,-1 0,1 0,0 0,-1 0,1 0,0 0,0 0,-1 0,1 1,0-1,-1 0,1 0,0 0,0 0,-1 0,1 1,0-1,0 0,-1 0,1 1,0-1,0 0,0 0,0 1,-1-1,1 0,0 1,0-1,0 0,-11-40,8 26,-12-60,13 61,1-1,-2 1,0 0,0 0,-2 0,1 0,-2 1,1-1,-2 1,-6-9,1 8</inkml:trace>
  <inkml:trace contextRef="#ctx0" brushRef="#br0" timeOffset="68636.517">1213 705,'0'0,"1"-1,-1 1,1 0,-1-1,1 1,-1 0,1-1,-1 1,1 0,-1 0,1-1,-1 1,1 0,-1 0,1 0,-1 0,1 0,0 0,-1 0,1 0,-1 0,1 0,-1 0,1 0,0 0,-1 1,1-1,-1 0,1 0,-1 1,1-1,-1 0,1 1,-1-1,1 0,-1 1,0-1,1 1,-1-1,0 0,1 1,-1-1,0 1,1-1,-1 1,0-1,0 1,0 0,0-1,1 1,-1-1,0 1,0-1,0 1,0 0,0-1,0 1,0-1,-1 1,7 40,-6-41,29 259,0-34,-13-44,-5-2,-10-60,-1-115,1 0,-1 0,1 0,0 0,0 0,0 0,1 0,-1-1,1 1,0 0,0-1,0 1,0-1,1 0,0 0,-1 0,1 0,0-1,0 1,1-1,-1 1,0-1,1 0,-1 0,1-1,0 1,0-1,-1 0,1 0,0 0,0 0,0-1,0 1,0-1,0 0,0-1,0 1,3-1,193-4,-57-21,-118 24,0 2,0 1,0 1,0 2,-1 0,7 3,8-1,1-1,0-2,0-1,0-3,6-1,36 0,567 2,-625 0</inkml:trace>
  <inkml:trace contextRef="#ctx0" brushRef="#br0" timeOffset="71349.175">1016 1777,'-343'0,"148"27,150-25,33-2</inkml:trace>
  <inkml:trace contextRef="#ctx0" brushRef="#br0" timeOffset="72184.619">875 733,'-5'5,"-6"1,-6 0,-6-1,-2-2,-3-1,-1-1,-1 0,1-1,0 0,0-1,0 1,0 0,1 0,4-5,7-1</inkml:trace>
  <inkml:trace contextRef="#ctx0" brushRef="#br0" timeOffset="72818.55">564 422,'68'326,"-38"-119,-18-80,-5 1,-8 106,-2-69,4 61,19-91,-29-122,5-19</inkml:trace>
  <inkml:trace contextRef="#ctx0" brushRef="#br0" timeOffset="73168.399">846 1326,'-9'33,"-9"17,-5 4,-4-3,3-4,0-7,0-8,4-7,0-1,-1-1,3 1,0-4,3-1,-1 2,2 2,4 2,-1-4,1-5</inkml:trace>
  <inkml:trace contextRef="#ctx0" brushRef="#br0" timeOffset="73740.336">846 366,'-180'230,"70"-97,99-115,4-1</inkml:trace>
  <inkml:trace contextRef="#ctx0" brushRef="#br0" timeOffset="74536.352">0 761,'4'7,"0"0,0 1,-1-1,0 1,0 0,-1 0,0 0,0 0,-1 1,0-1,-1 0,0 1,0-1,-1 4,2 3,-2 443,6-411,-5-46,1 0,-1-1,0 1,0 0,1-1,-1 1,0 0,1-1,-1 1,1 0,-1-1,1 1,-1-1,1 1,-1-1,1 1,-1-1,1 1,0-1,-1 0,1 1,0-1,-1 0,1 0,0 1,0-1,-1 0,1 0,0 0,0 0,-1 0,1 0,0 0,0 0,-1 0,1 0,0 0,-1-1,1 1,0 0,0-1,-1 1,1 0,0-1,-1 1,1-1,-1 1,1-1,-1 1,1-1,-1 1,1-1,-1 1,1-1,-1 0,0 1,1-1,-1 0,0 1,113-137,-30 56,-83 81,1-1,0 0,0 1,-1-1,1 1,0-1,0 1,0 0,0-1,0 1,0 0,0 0,-1-1,1 1,0 0,0 0,0 0,0 0,0 0,0 1,0-1,0 0,0 0,0 0,0 1,0-1,-1 1,1-1,0 0,0 1,0 0,-1-1,1 1,0-1,0 1,-1 0,1-1,-1 1,1 0,-1 0,1 0,-1 0,1-1,-1 1,0 0,1 0,-1 0,0 0,0 0,0 0,1 0,-1 0,0 0,0 0,-1 0,13 57,1 75,5-67,-10-50</inkml:trace>
  <inkml:trace contextRef="#ctx0" brushRef="#br0" timeOffset="95061.991">3387 2793,'8'84,"-15"-111,8 3,1 0,1 0,1 0,1 0,1 1,1-1,1 2,2-1,0 1,1 1,6-9,-8 13,1 1,0-1,2 2,0 0,0 0,1 1,1 1,1 0,-1 1,2 0,14-7,-26 17,-1 0,1 1,0-1,0 1,0 0,0 0,0 0,0 0,0 1,0 0,0 0,0 0,0 0,0 1,0-1,0 1,0 0,0 0,0 1,0-1,-1 1,1 0,-1 0,1 0,-1 0,1 0,-1 1,0 0,0 0,0 0,-1 0,1 0,-1 0,0 1,0-1,0 1,0-1,0 1,-1 0,1 0,-1 0,0 0,-1 0,1 0,-1 0,1 0,-1 0,-1 4,-15 29,14-35,1 1,-1-1,1 0,-1 1,1-1,0 0,0 1,0 0,0-1,1 1,-1 0,0-1,1 1,0 0,0 0,0-1,0 1,0 0,1 0,-1-1,1 1,-1 0,1-1,2 2,0-1,-1 0,1 1,-1-1,0 1,0 0,0-1,-1 1,0 0,1 0,-1 0,0 0,-1 1,1-1,-1 0,0 0,0 0,0 0,-1 1,1-1,-1 0,0 0,0 0,0 0,-1 0,1 0,-1 0,0-1,0 1,-1-1,1 1,-1-1,1 0,-1 0,0 0,0 0,-1 0,1-1,0 0,-3 2,-9 0,0 0,0-1,0 0,0-1,-1-1,1 0,-1-1,1-1,-1 0,-2-2,10 0,0-1,0 0,0-1,0 0,1 0,0 0,0-1,0 0,1-1,0 1,0-1,1 0,-1-1,2 1,-1-1,1 0,0 0,1-1,-1 1,2-1,-1 0,1 1,0-9,-11-21,-20-29,23 49</inkml:trace>
  <inkml:trace contextRef="#ctx0" brushRef="#br0" timeOffset="96159.151">3781 2568,'-4'0,"-2"-5,-5-2,-5 1,-5 1,-4 1,-1 2,7 1,12 0,8 1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60,'1'-1,"-1"-1,1 1,0-1,-1 0,1 1,-1-1,0 0,1 1,-1-1,0 0,0 0,0 1,0-1,0 0,-1 0,1 1,0-1,-1 0,0 1,1-1,-1 0,0 1,0-1,1 1,-1-1,0 1,-1 0,1-1,0 1,0 0,-1 0,1 0,0-1,-1 2,1-1,-1 0,1 0,-1 0,0 1,1-1,-1 1,0-1,0 1,1 0,-1-1,0 1,1 0,-1 0,0 1,0-1,1 0,-1 0,0 1,0-1,1 1,-1 0,0 0,-20 1,0 1,0 0,0 2,1 1,-1 1,2 0,-1 2,-5 3,26-11,-2-2,0 1,1 1,-1-1,1 0,-1 0,0 1,1-1,-1 0,1 1,-1 0,1-1,-1 1,1 0,0 0,-1 0,1 0,0 0,0 0,0 0,-1 0,1 0,0 1,0-1,1 0,-1 1,0-1,0 1,1-1,-1 1,1-1,-1 1,1-1,0 1,0 0,-1-1,1 1,0-1,0 1,1 0,-1-1,0 1,0-1,1 1,-1 0,1-1,-1 1,1-1,0 0,0 2,76 43,-70-45,-1 1,0 1,1-1,-1 1,0 0,0 0,-1 1,1-1,-1 1,0 1,0-1,0 1,0 0,-1 0,0 0,0 0,0 1,-1 0,0 0,0 0,0 0,-1 0,0 0,0 1,0 0,-4 0,-1 1,1-1,-1 0,-1 1,1-1,-1-1,-1 1,1-1,-1 1,0-1,0 0,-1-1,0 0,0 1,0-2,-1 1,1-1,-1 0,0 0,0-1,-1 0,-5 2,2-1,0 0,0-1,-1 0,1-1,-1 0,0-1,1 0,-1-1,0 0,0-1,-1 0,13 1,1 0,-1 0,1 0,0 1,-1-1,1 0,-1 0,1 0,0 0,-1 0,1 0,-1 0,1 0,0 0,-1 0,1 0,-1-1,1 1,-1 0,1 0,0-1,-1 1,1 0,-1 0,1-1,-1 1,0-1,1 1,-1 0,1-1,-1 1,0-1,1 1,-1-1,0 1,1-1,-1 0,0 1,0-1,0 1,1-1,-1 1,0-1,0 0,0 1,0-1,0 1,0-1,0 0,0 1,0-1,-1 1,1-1,0 0,0 1,0-1,-1 1,1-1,0 1,-1-1,1 1,0-1,-1 1,1-1,-1 1,1-1,18-3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1:59.4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983 114,'-11'108,"-25"163,3-83,26-167,7-17,-1 1,0-1,-1 1,1-1,-1 0,0 0,0 1,0-1,0 0,-1-1,1 1,-1 0,0-1,0 1,-1-1,1 0,-1 0,1-1,-1 1,0-1,0 1,-9-3</inkml:trace>
  <inkml:trace contextRef="#ctx0" brushRef="#br0" timeOffset="898.675">616 114,'56'-18,"177"-5,61-11,-112 22,-159 12</inkml:trace>
  <inkml:trace contextRef="#ctx0" brushRef="#br0" timeOffset="2013.669">1547 339,'85'21,"85"-41,-29 8,-106 12,-29 2</inkml:trace>
  <inkml:trace contextRef="#ctx0" brushRef="#br0" timeOffset="2553.778">1547 565,'0'0,"-1"1,1-1,0 1,-1-1,1 1,0-1,-1 1,1-1,0 1,0-1,0 1,0-1,-1 1,1-1,0 1,0 0,0-1,0 1,0-1,0 1,0-1,0 1,1 0,-1-1,0 1,0-1,0 1,1-1,-1 1,0-1,1 1,-1-1,0 1,1-1,-1 1,0-1,1 0,-1 1,1-1,-1 0,1 1,-1-1,1 0,-1 1,1-1,-1 0,1 0,-1 0,1 0,0 0,-1 1,1-1,-1 0,1 0,0 0,-1-1,1 1,0 0,39 6,-39-6,173-27,-34 25,-116 2</inkml:trace>
  <inkml:trace contextRef="#ctx0" brushRef="#br0" timeOffset="2998.893">1519 762,'5'0,"6"5,7 2,4-1,3-1,3-2,1 0,0-2,1-1,-1 0,0 0,-5-5,-2-2,0 1,2 0,1 3,1 0,-4 2</inkml:trace>
  <inkml:trace contextRef="#ctx0" brushRef="#br0" timeOffset="63820.259">390 311,'-73'33,"-101"30,173-63,-1 1,0 0,0 0,1 0,-1 0,0 1,1-1,0 0,-1 1,1-1,0 1,-1-1,1 1,0 0,0 0,0-1,1 1,-1 0,0 0,1 0,-1 0,1 0,0 0,-1 0,1 0,0 0,0 0,0 0,1 0,-1 0,0 0,1-1,-1 1,1 0,0 0,-1 0,1 0,0-1,0 1,0 0,1-1,-1 2,73 46,53-32,-125-17,-1 0,0 0,0 1,0-1,0 0,0 0,0 1,0-1,-1 0,1 1,0-1,0 1,0 0,0-1,0 1,-1 0,1-1,0 1,-1 0,1 0,0 0,-1-1,1 1,-1 0,1 0,-1 0,0 0,1 0,-1 0,0 0,0 0,1 0,-1 0,0 0,0 0,0 0,0 0,-1 0,1 0,0 0,0 0,-1 0,1 0,0 0,-1 0,1 0,-1 0,1 0,-1 0,1 0,-1-1,0 1,0 0,1 0,-1-1,0 1,0-1,-53 41,48-38,-242 136,245-136,0-1,1 1,-1 0,1-1,0 1,0 0,0 0,0 1,0-1,1 0,-1 1,1-1,0 1,0-1,0 1,0-1,1 1,0 0,-1-1,1 1,1 0,-1-1,0 1,1 0,0-1,0 1,0-1,0 1,1-1,-1 0,1 1,0-1,0 0,0 0,0 0,0 0,1-1,-1 1,1-1,0 1,0-1,0 0,0 0,0 0,0 0,1-1,-1 1,1-1,-1 0,1 0,-1 0,3 0,9 3,1 0,-1 0,1-2,0 0,0-1,0 0,0-1,0-1,0-1,-1 0,12-3,-22 3,0 0,-1 0,1-1,0 1,-1-1,0 0,1 0,-1-1,0 1,-1-1,1 0,-1 0,1 0,-1 0,0 0,-1-1,1 0,1-3,4-8</inkml:trace>
  <inkml:trace contextRef="#ctx0" brushRef="#br0" timeOffset="64202.982">277 1,'-53'374,"-16"113,57-391,5 1,4 1,5 25,-1-13,-1-87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0,'-15'34,"-4"6,6-4,4-8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1 221,'99'-187,"-99"188,0 0,0 0,0 0,1 0,-1 0,0 0,0 0,1 0,-1 0,1 0,-1 0,1 0,0-1,-1 1,1 0,0 0,-1-1,1 1,0 0,0-1,-1 1,1-1,0 1,0-1,0 1,0-1,0 0,0 1,0-1,0 0,0 0,0 0,0 1,0-1,0 0,0 0,0-1,0 1,0 0,0 0,0 0,0-1,0 1,0-1,0 1,0-1,0 1,-1-1,1 1,0-1,0 1,0-1,-1 0,1 0,0 1,-1-1,1 0,-1 0,1 0,-1 0,1 0,-1 0,0 0,1 0,-1 40,-2-34,1-1,1 1,-1 0,1-1,0 1,0-1,0 1,0 0,1-1,0 1,0-1,0 1,0-1,1 1,0-1,0 0,0 0,0 0,1 0,0 0,-1-1,1 1,1-1,0 2,2-5,-1 0,0-1,1 1,-1-1,0 0,1 0,-1-1,0 0,0 0,0 0,0 0,0-1,-1 0,1 0,-1 0,0-1,0 1,0-1,0 0,-1 0,1 0,-1-1,0 1,0-1,0 0,52-88,-44 69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1,'-31'10,"0"1,0 2,1 1,1 1,-26 18,51-32,1 1,0 0,0 0,0 1,0-1,0 1,0-1,1 1,-1 0,1 0,0 0,0 0,0 1,0-1,0 0,1 1,-1 0,1-1,0 1,0 0,1-1,-1 1,1 0,-1 0,1-1,1 1,-1 0,0 0,1 0,0-1,0 1,0 0,0-1,0 1,1-1,0 1,0-1,0 0,0 0,0 0,0 0,1 0,0 0,-1 0,1-1,1 1,3 2,1 0,0-1,0 0,0 0,0-1,1 0,-1-1,1 0,0 0,-1 0,1-1,0-1,0 1,0-1,0-1,0 0,0 0,-1-1,1 0,2-1,8-4</inkml:trace>
  <inkml:trace contextRef="#ctx0" brushRef="#br0" timeOffset="450.139">314 227,'12'3,"1"0,0-1,0-1,1 0,-1 0,0-2,0 0,0 0,0-1,0-1,0 0,0 0,-1-2,0 1,0-2,0 1,0-2,-1 0,0 0,9-8,36-74,-55 87,-1 0,1 0,0-1,-1 1,1 0,-1-1,0 1,0-1,0 1,0 0,0-1,0 1,-1 0,1-1,-1 1,1 0,-1-1,0 1,0 0,0 0,0 0,-1 0,1 0,0 0,-1 0,0 0,1 1,-1-1,0 0,0 1,0 0,0-1,0 1,0 0,0 0,0 0,0 0,-1 1,1-1,0 0,-3 1,-8-1,1 1,-1 1,0 0,0 0,1 2,-1-1,1 2,0 0,0 0,0 1,0 0,1 1,0 1,0 0,0 0,1 1,1 0,-6 6,-57 75,70-85,1 0,0-1,-1 1,1 0,1 0,-1 0,0 0,1 0,0 0,0 0,0 0,1 0,-1 0,1 0,0 0,0-1,0 1,1 0,-1 0,1-1,0 1,0-1,0 1,0-1,1 0,0 0,0 1,6 4,0 1,0-2,1 1,-1-1,2-1,-1 0,1 0,0-1,0 0,0-1,1 0,0-1,-1-1,1 1,3-2,189 3,-131-7,-14-2,-35-2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12,'-55'-12,"-12"30,65-18,1 0,-1 1,1 0,-1-1,1 1,-1 0,1 0,0-1,-1 1,1 0,0 0,0 1,0-1,0 0,0 0,0 1,0-1,0 0,0 1,1-1,-1 1,1-1,-1 1,1-1,-1 1,1-1,0 1,0-1,-1 1,1 0,1-1,-1 1,0-1,0 1,0-1,1 1,-1 0,1-1,-1 0,1 1,0 0,100 87,-99-85,0 0,0 0,0 0,-1 0,0 1,1-1,-2 1,1-1,0 0,-1 1,0 0,0-1,0 1,0-1,-1 0,0 1,0-1,0 1,0-1,-1 0,0 0,0 0,0 0,0 0,0 0,-1 0,0-1,0 1,0-1,0 0,0 0,-1 0,1 0,-1 0,0-1,0 0,0 0,0 0,0 0,0-1,-1 1,1-1,0 0,-2 0,0 1,0 0,0-1,0 1,0-1,0 0,-1-1,1 1,0-1,-1-1,1 1,0-1,0 0,0 0,-1-1,1 0,-5-2,10-3,5 2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62 397,'-14'33,"-6"16,2 5,8-7,11-17,5-17,1-17,0-6</inkml:trace>
  <inkml:trace contextRef="#ctx0" brushRef="#br0" timeOffset="246.042">118 1,'-10'19,"2"7,3-2</inkml:trace>
  <inkml:trace contextRef="#ctx0" brushRef="#br0" timeOffset="704.513">203 594,'133'-238,"-133"237,0-1,0 1,0 0,0-1,0 1,1 0,-1 0,0-1,1 1,-1 0,1 0,0-1,-1 1,1 0,0 0,-1 0,1 0,0 0,0 0,0 0,0 0,0 0,0 1,0-1,1 0,-1 0,0 1,0-1,0 1,1-1,-1 1,0 0,1 0,-1-1,0 1,1 0,-1 0,0 0,1 0,-1 0,0 1,1-1,-1 0,0 1,0-1,1 1,-1-1,0 1,0-1,0 1,0 0,0 0,0 0,0-1,0 1,0 0,0 0,0 0,0 1,0-1,-1 0,1 1,7 70,-9-66,1 1,-1 0,2 0,-1 0,1 0,0 0,1-1,-1 1,1 0,1-1,-1 0,1 1,0-1,2 3,-1-7,0 1,0 0,0-1,0 0,0 0,1 0,-1-1,1 0,-1 1,1-1,0-1,-1 1,1-1,0 0,-1 0,1 0,0-1,-1 1,1-1,0 0,-1-1,1 1,-1-1,0 0,0 0,1 0,-1 0,0-1,-1 0,1 0,0 0,-1 0,0 0,0-1,0 0,0 1,0-1,-1 0,0 0,2-4,50-122,-47 105</inkml:trace>
  <inkml:trace contextRef="#ctx0" brushRef="#br0" timeOffset="1367.277">767 791,'-2'-1,"0"-1,0 1,1-1,-1 0,0 1,1-1,-1 0,1 0,-1 0,1 0,0-1,0 1,0 0,0 0,1-1,-1 1,0 0,1-1,0 1,-1-1,1 1,0-1,0 1,1 0,-1-2,2-19,1 0,1 1,1-1,0 1,2-1,1 2,2-4,4-14,2-1,1 0,2 1,1 1,25-33,-36 59,0 0,1 1,0 0,0 0,2 1,-1 1,1 0,0 1,1 0,0 0,0 2,1-1,0 2,9-3,-23 7,1 1,0-1,0 0,0 1,0-1,0 1,0-1,0 1,0-1,0 1,0 0,0-1,0 1,0 0,0 0,0 0,0 0,0 0,0 0,0 0,0 0,1 1,-1-1,0 0,0 1,0-1,0 0,0 1,-1-1,1 1,0 0,0-1,0 1,0 0,0-1,-1 1,1 0,0 0,-1 0,1 0,-1 0,1-1,-1 1,1 0,-1 0,1 0,-1 1,0-1,0 0,0 0,1 0,-1 0,0 0,0 0,0 0,-1 0,1 0,0 0,0 0,-1 1,-118 188,118-188,-1 0,1 0,0 0,-1 1,1-1,0 0,0 0,1 1,-1-1,0 1,1-1,0 0,-1 1,1-1,0 1,0-1,0 1,1-1,-1 1,1-1,-1 0,1 1,0-1,0 1,0-1,0 0,0 0,0 0,1 0,-1 0,1 0,-1 0,1 0,0 0,0-1,0 1,0-1,0 1,0-1,0 0,0 0,2 1,5 2,73 48,-80-50,-1 0,1 0,0 0,-1 0,1 0,-1 0,1 0,-1 0,0 0,0 1,0-1,0 1,0-1,-1 1,1-1,-1 1,1-1,-1 1,0-1,0 1,0-1,-1 1,1 0,-1-1,1 1,-1-1,0 0,0 1,0-1,0 1,0-1,0 0,-1 0,1 0,-1 0,0 0,-4 4,-1 0,0 0,0-1,-1 0,0-1,0 0,0 0,0-1,-1 1,1-2,-1 1,1-1,-1-1,0 0,0 0,0-1,0 0,0 0,0-1,0 0,0 0,1-1,-1-1,0 1,1-1,0-1,0 0,0 0,0 0,0-1,-3-3,-13-16,1-1,1 0,2-2,0-1,2 0,1-1,1-1,2-1,0 0,-4-22,10 29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1 427,'24'2,"0"-2,0 0,0-2,0-1,0 0,-1-2,1-1,-1-1,-1-1,1 0,-1-2,10-6,-16 5,0-1,-1 0,0-1,0 0,-2-1,0-1,0 0,-2-1,7-11,-14 19,0 0,-1 0,0 0,0 0,-1-1,0 1,0-1,-1 0,-1 0,1 1,-1-1,-1 0,0 0,0 1,-2-9,2 14,1-1,-1 1,0 0,-1-1,1 1,0 0,-1 0,0 0,0 0,0 0,0 0,0 0,-1 1,1-1,-1 1,1-1,-1 1,0 0,0 0,0 1,0-1,0 1,-1-1,1 1,0 0,-1 0,1 0,-1 1,1-1,-1 1,1 0,-1 0,1 0,-1 0,1 1,-1-1,1 1,-1 0,-1 1,-3 0,1 2,0-1,0 1,0 0,1 0,-1 0,1 1,0 0,0 1,1-1,0 1,0 0,0 1,0-1,1 1,0 0,1 0,0 0,0 0,0 0,1 1,0 0,0-1,1 1,0 0,0 0,1-1,0 1,0 0,1 0,0 0,1 0,-1-1,2 1,-1-1,1 1,0-1,0 0,1 0,0 0,0-1,3 3,1 1,0 0,1-1,0 0,0 0,1-1,0-1,1 1,0-2,0 1,0-2,1 1,0-2,0 1,0-2,0 0,1 0,3-1,6 0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8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0 227,'39'0,"21"0,7-5,-5-2,-12 1</inkml:trace>
  <inkml:trace contextRef="#ctx0" brushRef="#br0" timeOffset="-251.812">0 57,'10'0,"12"0,8 0,3 0,1 0,0 0,-2 0,-1 0,-1 0,-1 0,-5 0</inkml:trace>
  <inkml:trace contextRef="#ctx0" brushRef="#br0" timeOffset="1778.6">508 28,'43'0,"29"0,7 0,-6 0,-9 0,-12 0,-9-5,-8-1,-4 0,-4 1,-1 2,-4 1</inkml:trace>
  <inkml:trace contextRef="#ctx0" brushRef="#br0" timeOffset="2451.303">677 114,'29'251,"-30"-219,0-26,1 0,-1 0,1 1,0-1,1 0,-1 0,1 0,0 0,1 0,-1 0,1 0,1 0,-1-1,1 1,1 1,-2-6,1-1,-1 1,0-1,1 0,-1 0,0 0,1 0,-1 0,0-1,1 1,-1-1,0 0,0 1,1-1,-1 0,0 0,0 0,0-1,0 1,0 0,0-1,-1 1,1-1,0 0,-1 1,1-1,-1 0,0 0,1 0,-1 0,7-6,17-16,-16 14,1 0,0 1,0 0,1 1,0 0,0 0,1 1,0 1,0 0,5-1,-13 8,-1 0,0 0,1 0,-1 0,0 1,0-1,0 1,0 0,0 0,-1 0,1 0,-1 1,1-1,-1 1,0-1,1 1,-2 0,1 0,0 0,0 0,-1 0,0 0,0 1,0-1,0 0,0 1,0-1,-1 0,0 1,1-1,-2 1,1 0,4 11,19 39,-10-34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2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0 226,'12'0,"0"-1,-1 0,1 0,-1-1,1-1,-1 0,0 0,0-1,0-1,-1 1,1-2,-1 0,-1 0,1 0,-1-2,0 1,0-1,-1 0,0-1,0 1,-1-2,-1 1,1-1,-2 0,1 0,2-8,-8 15,1 1,-1 0,0 0,0-1,-1 1,1 0,0 0,-1 0,1-1,-1 1,0 0,1 0,-1 0,0 0,0 0,-1 0,1 0,0 1,-1-1,1 0,-1 1,1-1,-1 1,0-1,0 1,1 0,-1 0,0 0,0 0,0 0,-1 0,1 0,0 1,0-1,0 1,0 0,-1-1,1 1,0 0,0 0,0 0,-1 1,1-1,0 1,0-1,0 1,0 0,-1-1,1 1,0 0,1 0,-1 1,0-1,0 0,0 1,1-1,-2 2,-8 5,0 0,0 1,1 1,1 0,0 0,0 1,1 0,0 0,1 1,0 0,1 0,0 1,1 0,0 0,1 3,3-12,0-1,1 1,0-1,-1 1,1 0,1-1,-1 1,0-1,1 1,0 0,0-1,0 0,0 1,0-1,1 0,0 1,-1-1,1 0,1 0,-1 0,0-1,1 1,-1 0,1-1,0 0,-1 1,1-1,0 0,1-1,-1 1,0 0,0-1,1 0,0 0,5 3,1-1,0 0,0-1,0 0,0-1,0 0,0-1,0 0,0 0,0-1,8-2,6-3</inkml:trace>
  <inkml:trace contextRef="#ctx0" brushRef="#br0" timeOffset="503.07">339 310,'178'-191,"-177"190,-1 1,1-1,-1 1,1-1,0 1,-1 0,1-1,0 1,0 0,-1-1,1 1,0 0,0 0,-1-1,1 1,0 0,0 0,0 0,-1 0,1 0,0 0,0 1,0-1,-1 0,1 0,0 0,0 1,-1-1,1 0,0 1,-1-1,1 1,0-1,-1 1,1-1,0 1,-1-1,1 1,-1 0,1-1,-1 1,0 0,1-1,-1 1,0 0,1-1,-1 1,0 0,0 0,0 0,1-1,-1 1,0 0,0 0,0 0,0-1,0 1,-1 0,1 0,0-1,0 1,0 0,-1 0,1-1,0 1,-1 0,1 0,-1-1,1 1,-1 0,4 17,-2-13,0-1,0 1,1-1,0 0,0 0,0 1,0-1,1-1,-1 1,1 0,0-1,0 1,1-1,-1 0,1 0,-1 0,1 0,0-1,0 0,0 0,0 0,0 0,1 0,-1-1,1 0,-1 0,1 0,-1 0,1-1,0 0,-1 0,1 0,-1-1,1 1,0-1,-1 0,0 0,1-1,-1 1,0-1,1 0,-1 0,0 0,0-1,-1 0,1 1,0-2,10-11,0 0,-2-1,0 0,-1-1,0 0,-1-1,-2 0,1-1,2-11,-5 13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9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29,'0'366,"-27"-204,36-153,-3-14</inkml:trace>
  <inkml:trace contextRef="#ctx0" brushRef="#br0" timeOffset="293.45">0 340,'43'-5,"20"-6,3-2,-5 2,-8 3,-7 2,-8 3,-10-4,-5 0,-6 1</inkml:trace>
  <inkml:trace contextRef="#ctx0" brushRef="#br0" timeOffset="760.925">537 1,'0'366,"17"-264,-16-99,0-1,0 0,0 0,0 0,0 1,0-1,1 0,-1 0,1-1,-1 1,1 0,0 0,0-1,0 1,0-1,0 0,0 0,0 1,0-1,1-1,-1 1,0 0,1 0,-1-1,0 1,1-1,-1 0,1 0,-1 0,1 0,-1 0,0-1,1 1,-1-1,1 1,-1-1,0 0,0 0,3-1,149-107,-152 108,-1 0,0 0,1 1,-1-1,1 0,-1 1,1-1,-1 1,1-1,0 1,-1 0,1 0,-1 0,1 0,0 0,-1 0,1 0,-1 0,1 1,-1-1,1 1,0-1,-1 1,1-1,-1 1,0 0,1 0,-1 0,0 0,1 0,-1 0,0 0,0 0,0 0,0 1,0-1,0 0,0 1,-1-1,1 1,0-1,-1 1,1-1,-1 1,1-1,-1 1,0-1,0 2,9 43,-3-26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1 374,'0'-17,"0"-19,9-135,-8 162,1-1,0 1,1 0,0 0,1 0,-1 1,2-1,-1 1,1 0,0 0,1 0,0 1,0 0,1 0,-1 0,5-2,23 0,-22 15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0,'-4'6,"1"0,0 0,0 0,1 0,-1 1,1-1,1 1,-1 0,1-1,0 1,1 0,0 0,0 0,-1 6,-31 263,33-4,10-211,8-91,1-28,-18 45,1 1,0-1,0 1,2 0,-1-1,2 2,-1-1,2 1,0 0,0 0,0 1,2 0,-1 0,1 1,1 0,-1 0,2 1,-1 0,1 1,0 1,0-1,-8 7,-1-1,1 1,0-1,-1 1,1 0,0 0,-1 0,1 0,0 0,-1 1,1-1,-1 1,1 0,-1 0,1 0,-1 0,1 0,-1 0,0 1,1-1,-1 1,0-1,0 1,0 0,-1 0,1 0,0 0,-1 0,1 0,-1 1,0-1,1 0,-1 1,0-1,-1 1,1-1,0 1,-1 0,1-1,-1 1,0-1,0 1,0 0,0-1,0 1,-1 0,0 1,-2 189,3-181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1 395,'10'0,"7"0,6 5,4 1,3 1,-5 2,-1 1,0-2,0-2,2-2,0-6,-3-4</inkml:trace>
  <inkml:trace contextRef="#ctx0" brushRef="#br0" timeOffset="284.474">85 592,'34'0,"16"0,3 0,-1 0,-6 0,-10 0</inkml:trace>
  <inkml:trace contextRef="#ctx0" brushRef="#br0" timeOffset="8362.329">396 791,'12'0,"1"-1,-1 0,0 0,1-1,-1-1,0 0,0 0,0-1,-1-1,0 0,1-1,-2 0,1-1,-1 0,2-1,23-20,-1-1,-2-2,-1-1,-1-1,-2-2,-1 0,-2-2,4-10,-16 21,0-1,-2-1,-1 0,-1 0,-2-1,-1 0,-1 0,-1-2,-3 27,0 1,0-1,-1 1,1-1,-1 1,0-1,0 0,-1 1,1-1,-1 1,1-1,-1 1,0-1,0 1,-1-1,1 1,-1 0,0 0,0 0,0 0,0 0,0 0,0 0,-1 1,0-1,1 1,-1 0,0 0,0 0,0 0,0 0,-1 1,1-1,0 1,-1 0,1 0,-1 0,1 0,-1 1,1 0,-1-1,0 1,-10 5,1-1,0 2,1 0,-1 0,1 1,1 1,-1 0,1 1,0 0,1 0,0 1,1 0,0 1,1 0,0 1,0-1,1 2,1-1,0 1,-2 7,4-9,1 0,0-1,0 1,2 0,-1 0,1 0,1 1,0-1,0 0,1 0,1 0,0 0,0 0,1 0,0-1,1 1,1-1,-1 0,1 0,1 0,0-1,0 0,1 0,0 0,1-1,0 0,0-1,1 0,2 2,118 73,-129-82,1 0,0 0,1 1,-1-1,0 0,0 1,0-1,0 1,0-1,0 1,0-1,0 1,0-1,-1 1,1 0,0 0,0 0,0-1,-1 1,1 0,0 0,-1 0,1 0,-1 0,1 0,-1 0,0 0,1 0,-1 0,0 1,0-1,0 0,0 0,-6 5</inkml:trace>
  <inkml:trace contextRef="#ctx0" brushRef="#br0" timeOffset="8986.157">1215 395,'-2'-2,"1"1,0-1,-1 1,0 0,1-1,-1 1,0 0,1 0,-1 0,0 0,0 0,0 1,0-1,0 1,0-1,0 1,0-1,0 1,0 0,0 0,-1 0,1 0,0 1,0-1,0 1,0-1,0 1,0-1,0 1,1 0,-1 0,0 0,0 0,-70 44,70-44,1 0,0 1,-1-1,1 1,0-1,0 1,0 0,0-1,0 1,0 0,0 0,1 0,-1 0,1 0,-1 0,1 0,0 0,0 0,0 0,0 0,0-1,0 1,0 0,1 0,-1 0,1 0,0 0,-1 0,1 0,0 0,0-1,0 1,0 0,0-1,1 1,-1-1,0 1,1-1,-1 0,1 1,13 11,-11-11,-1-1,0 1,0-1,0 1,0 0,-1 0,1 0,0 1,-1-1,0 0,1 1,-1 0,0 0,0-1,-1 1,1 0,0 1,-1-1,0 0,0 0,0 1,0-1,0 0,-1 1,0-1,1 1,-1-1,0 0,-1 1,1-1,-1 1,1-1,-1 0,0 1,0-1,-1 0,0 3,-5 1,0-1,-1 0,1-1,-1 0,0 0,0-1,0 0,-1 0,0-1,1 0,-1 0,0-1,-3 0,-5 0</inkml:trace>
  <inkml:trace contextRef="#ctx0" brushRef="#br0" timeOffset="9237.692">1440 452,'-10'23,"-2"5,-1-4</inkml:trace>
  <inkml:trace contextRef="#ctx0" brushRef="#br0" timeOffset="9400.384">1496 0,'0'0</inkml:trace>
  <inkml:trace contextRef="#ctx0" brushRef="#br0" timeOffset="9865.023">1638 621,'116'-185,"-92"175,-16 42,-6-19,2 8,-4-14,1-1,0 0,0 0,1 0,0 0,0 0,0 0,1-1,-1 1,1-1,1 0,3 5,-6-9,0 0,0 0,1-1,-1 1,1 0,-1-1,0 1,1-1,-1 0,1 1,-1-1,1 0,0 0,-1 0,1 0,-1 0,1 0,-1 0,1-1,-1 1,1-1,-1 1,0-1,1 1,-1-1,1 0,-1 0,0 1,0-1,1 0,-1 0,0 0,0-1,0 1,0 0,0 0,-1 0,2-2,32-52,33-185,-65 227</inkml:trace>
  <inkml:trace contextRef="#ctx0" brushRef="#br0" timeOffset="17756.616">2203 875,'-28'-54,"21"38,1-1,1 0,0 1,1-2,1 1,1 0,0-1,1 1,1-1,1 1,0-1,3-5,48-203,9 56,-58 164,1 0,-1 1,1-1,0 1,1-1,-1 1,1 0,0 1,0-1,1 1,-1 0,1 1,0-1,0 1,0 0,0 1,1-1,-1 1,1 0,0 1,-1 0,1 0,0 0,0 1,-1 0,1 0,0 1,3 0,-7-1,1 1,0-1,-1 1,1 0,-1 0,1 1,-1-1,1 1,-1-1,0 1,0 0,0 0,0 0,0 1,0-1,-1 1,1-1,-1 1,0 0,1 0,-1 0,-1 1,1-1,0 0,-1 1,0-1,1 0,-1 1,-1 0,1-1,-1 1,1 0,-1-1,0 1,0 0,0-1,-1 1,0 3,-3 2,0 1,-1-1,0 0,0 0,-1-1,0 1,0-1,-1-1,0 1,0-1,-1 0,0-1,0 0,-1 0,0-1,1 0,-2 0,1-1,-1-1,1 1,-1-1,0-1,-9 2,19-5,1 0,0 1,0-1,0 1,-1-1,1 0,0 0,-1 1,1-1,0 0,-1 0,1 0,-1 0,0 1,1-1,-1 0,0 0,1 0,-1 0,0 0,0 0,0 0,0 0,0 0,0 0,0 0,0 0,0 0,0 0,-1 0,1 0,0 0,-1 0,1 0,-1 0,1 0,-1 0,1 1,-1-1,1 0,-1 0,0 1,0-1,1 0,-1 1,0-1,0 1,0-1,0 1,0-1,1 1,-1 0,0-1,0 1,0 0,0 0,0 0,0-1,0 1,0 0,0 0,0 1,0-1,0 0,0 0,0 0,0 1,0-1,4-2,0 1,0 0,1-1,-1 1,1 0,-1 1,0-1,1 1,-1-1,1 1,0 0,-1 0,1 1,-1-1,1 1,-1 0,0 0,1 0,-1 0,0 0,1 1,-1-1,0 1,0 0,0 0,-1 0,1 1,0-1,-1 0,1 1,-1 0,0 0,1 2,1-1,-1 1,0 0,0 0,0 0,-1 1,0-1,0 1,0-1,0 1,-1 0,0-1,-1 1,1 0,-1 0,0 0,0 0,-1-1,0 1,0 0,-1 2,-3 1,-1 0,0-1,0 0,-1 0,0-1,0 0,-1 0,0 0,-1-1,1 0,-1-1,0 0,0-1,-1 1,1-2,-1 1,0-1,0-1,-9 2,11-3,0-1,0 1,0-1,-1-1,1 1,0-1,0-1,0 1,1-1,-1-1,0 0,1 0,0 0,-1-1,1 0,0 0,1-1,-1 0,1 0,0 0,0-1,1 0,0 0,0-1,0 1,1-1,0 0,0 0,-2-6,-25-55,23 50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0 338,'267'-1,"-26"-26,-137 27,-103 0,-12 0</inkml:trace>
  <inkml:trace contextRef="#ctx0" brushRef="#br0" timeOffset="253.939">57 508,'38'-5,"32"-1,9-5,-4 0,-10 1,-12 3,-9 2,-8 2,-5 2,-3 1,-2 0,0 1,-4-1</inkml:trace>
  <inkml:trace contextRef="#ctx0" brushRef="#br0" timeOffset="769.251">226 0,'42'11,"-1"2,-1 2,-1 2,0 1,-1 2,-1 2,30 22,72 59,-5-9,-133-94,-1 1,1-1,0 1,-1-1,1 1,0 0,-1-1,1 1,-1 0,1 0,-1-1,1 1,-1 0,1 0,-1 0,0 0,1-1,-1 1,0 0,0 0,0 0,0 0,0 0,0 0,0 0,0 0,0 0,0 0,0-1,-1 1,1 0,0 0,-1 0,1 0,-1 0,1-1,-1 1,1 0,-1 0,1-1,-1 1,0 0,1-1,-1 1,0-1,0 1,1-1,-1 1,0-1,0 0,0 1,-54 17,42-15,-32 12,0 1,0 3,2 2,0 1,2 2,0 2,2 2,-12 12,22-5,20-18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1,'-9'13,"1"0,0 1,1 0,1 0,0 0,1 1,1 0,0 0,1 0,1 1,0-1,1 1,0-1,2 1,0-1,0 1,2 3,-1 32,-1 420,-1-465,-1 0,2 0,-1 0,0 0,1 0,0 0,1 0,-1 0,1 0,0-1,1 1,-1-1,1 1,3 3,-6-9,1 1,0 0,0-1,0 1,0-1,0 1,0-1,0 0,0 1,0-1,0 0,0 0,0 1,0-1,0 0,0 0,0 0,0 0,0 0,0-1,0 1,0 0,0 0,0-1,0 1,0-1,0 1,0 0,0-1,0 0,-1 1,1-1,0 0,0 1,-1-1,1 0,0 0,-1 0,1 1,-1-1,1 0,0-1,27-42,-26 40,15-28,-8 13,1 0,1 0,0 1,2 1,0 0,1 0,0 1,9-6,86-78,-108 98,0 1,0 0,0 0,1 0,-1 1,0-1,0 0,1 0,-1 1,1-1,-1 1,0-1,1 1,-1 0,1-1,-1 1,1 0,-1 0,1 0,-1 0,1 0,-1 0,1 1,-1-1,1 0,-1 1,1-1,-1 1,1 0,-1-1,0 1,0 0,1 0,-1 0,0 0,0 0,0 0,0 0,0 0,0 0,0 1,0-1,0 0,-1 1,1-1,0 1,21 72,-8 97,-8-153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30 537,'23'5,"24"1,7 0,0-1,-4-2,-7-1,-5-1,-5 0,-2-1,-12 0,-9-1</inkml:trace>
  <inkml:trace contextRef="#ctx0" brushRef="#br0" timeOffset="213.601">1 820,'43'-5,"29"-2,7 1,-6 1,-9 1,-12 2,-9 1,-13 0</inkml:trace>
  <inkml:trace contextRef="#ctx0" brushRef="#br0" timeOffset="3346.959">848 113,'-6'22,"-10"39,3 0,3 0,2 1,2 7,7 243,-26-167,6-112,21-62,2 8</inkml:trace>
  <inkml:trace contextRef="#ctx0" brushRef="#br0" timeOffset="3801.59">735 142,'28'-8,"1"1,-1 1,2 1,-1 2,0 1,1 1,-1 1,1 2,-1 1,5 2,-29-4,0 0,0 0,-1 0,1 1,0-1,-1 1,1 0,-1 1,0-1,1 1,-1 0,0 0,-1 0,1 0,-1 1,1-1,-1 1,0 0,0 0,-1 0,1 0,-1 1,0-1,0 1,0-1,-1 1,1 0,-1 0,0 0,-1-1,1 1,-1 0,0 0,0 0,-1 0,0 2,-6 12,-1 0,-2-1,1 0,-2-1,0 0,-2 0,1-2,-2 1,0-1,-1-1,0-1,-1 0,-1-1,0-1,-5 2,-75 63,95-74,0 0,0 0,0 0,0 1,0-1,1 0,-1 1,1-1,0 1,0-1,-1 1,2-1,-1 1,0 0,0 0,1-1,0 1,-1 0,1 0,0 0,0-1,1 1,-1 0,1 0,-1 0,1-1,0 1,0 0,0-1,0 1,1-1,-1 1,1-1,-1 0,1 1,73 75,-68-73,229 149,-152-108,-78-40</inkml:trace>
  <inkml:trace contextRef="#ctx0" brushRef="#br0" timeOffset="4797.994">1610 311,'-102'191,"-30"5,130-194,1 1,0-1,0 0,1 0,-1 1,0-1,1 1,-1-1,1 0,0 1,0-1,0 1,0-1,0 1,1-1,-1 1,1-1,-1 0,1 1,0-1,0 0,0 1,0-1,1 0,-1 0,0 0,1 0,-1 0,1-1,0 1,0 0,0-1,0 1,0-1,0 1,0-1,0 0,0 0,1 0,-1 0,0-1,1 1,-1-1,2 1,36 10,0-2,1-2,0-1,0-3,1-1,20-2,45 10,-107-9,1-1,-1 0,1 0,0 0,-1 0,1 0,0-1,-1 1,1 0,-1 0,1 0,0 0,-1-1,1 1,-1 0,1-1,-1 1,1 0,-1-1,1 1,-1-1,1 1,-1-1,1 1,-1-1,0 1,1-1,-1 1,0-1,0 1,1-1,-1 0,0 1,0-1,0 1,0-1,0 0,1 1,-1-1,0 0,-1 1,1-1,0 1,0-1,0 0,0 1,0-1,-1 1,1-1,0 0,0 1,-1-1,1 1,-1-1,1 1,-21-35,19 32,-175-202,156 165,1 0,3-2,1 0,2-1,0-5,11 25,3 5</inkml:trace>
  <inkml:trace contextRef="#ctx0" brushRef="#br0" timeOffset="5298.436">2231 198,'-8'1,"0"1,0 1,0-1,0 1,0 1,0 0,1 0,0 0,0 1,0 0,0 0,1 0,0 1,0 0,0 1,1-1,-2 5,-6 6,1 1,1 1,0 0,2 0,0 1,1 0,2 0,0 1,0 0,2 0,1 0,1 0,0 1,2 12,1-24,0-1,1 0,0 0,1 0,0 0,0 0,1 0,0-1,1 0,-1 0,1 0,1 0,0-1,0 0,0 0,1 0,0-1,0 0,1 0,0-1,0 0,0-1,0 1,1-2,0 1,0-1,0 0,0-1,0 0,0-1,1 0,-1 0,0-1,1 0,-1 0,1-1,3-1,6-3,-1 0,1-1,-1-1,-1-1,1-1,-1 0,-1-1,0-1,0 0,-1-1,0-1,-1 0,-1-1,0-1,1-3,-7 12,0-1,-1-1,1 1,-2-1,1 0,-1 0,-1-1,1 1,-1-1,-1 0,0 0,0 0,-1-1,0 1,0-1,-1 1,0-1,-1 0,0 1,-1-1,0 0,0 1,-1-1,-3-8,1 9,0 1,-1-1,0 1,0 0,-1 1,0-1,0 1,-1 0,0 1,0 0,-1 0,1 0,-1 1,0 0,-1 0,1 1,-1 0,0 1,0 0,0 0,-1 1,1 0,0 1,-1 0,1 0,-6 1,1 2,0 0,1 1,-1 0,0 1,1 1,0 0,0 1,0 0,-4 4,-10 4</inkml:trace>
  <inkml:trace contextRef="#ctx0" brushRef="#br0" timeOffset="8753.116">2005 593,'59'-59,"-52"54,0-1,0 1,0 1,1-1,0 1,0 1,0-1,0 1,0 1,1-1,-1 2,1-1,-1 1,1 0,0 1,-1 0,1 0,0 1,0 0,-1 1,1 0,-1 0,0 1,4 1,47 33,44 16,-83-49</inkml:trace>
  <inkml:trace contextRef="#ctx0" brushRef="#br0" timeOffset="10368.974">3190 311,'-33'2,"-1"2,1 1,0 2,1 1,-28 12,57-20,1 1,-1 0,0 1,1-1,-1 0,1 1,0-1,-1 1,1 0,0 0,0 0,0 0,0 0,0 0,1 0,-1 1,0-1,1 1,0-1,0 1,0 0,0-1,0 1,0 0,1 0,-1 0,1-1,0 1,0 0,0 0,0 0,1 0,-1-1,1 1,-1 0,1 0,0 0,0-1,0 1,1-1,-1 1,0-1,1 1,0-1,0 0,-1 0,2 0,127 138,-127-138,0 1,-1 0,1 1,-1-1,0 0,0 1,0-1,0 1,-1 0,0-1,1 1,-1 0,-1 0,1 0,0 0,-1 0,0 0,0 0,0 0,-1 0,1 0,-1 0,0-1,0 1,0 0,0 0,-1 0,0-1,0 1,0-1,0 0,0 1,0-1,-1 0,0 0,-8 5,0-1,0 0,0 0,-1-1,0-1,0 0,-1-1,1 0,-1-1,0 0,0-1,0-1,0 0,0 0,0-2,0 1,0-2,-11-2,22 5,1-1,-1 0,0 0,0 0,1 0,-1 0,0-1,1 1,-1 0,0-1,1 0,-1 1,1-1,-1 0,1 1,-1-1,1 0,-1 0,1 0,0-1,0 1,-1 0,1 0,0-1,0 1,0 0,1-1,-1 1,0-1,0 1,1-1,-1 0,1 1,-1-1,1 0,0 1,0-1,-1 0,1 1,0-1,1 0,-1 1,0-1,0 0,1 1,-1-1,1 0,0 1,-1-1,1 1,0-1,0 0,9-10</inkml:trace>
  <inkml:trace contextRef="#ctx0" brushRef="#br0" timeOffset="10619.547">3473 537,'-15'33,"-4"12</inkml:trace>
  <inkml:trace contextRef="#ctx0" brushRef="#br0" timeOffset="10801.209">3360 0,'9'10,"4"3</inkml:trace>
  <inkml:trace contextRef="#ctx0" brushRef="#br0" timeOffset="11301.78">3699 706,'32'-103,"-29"94,1-7,0 1,1 1,1-1,0 1,1 0,1 0,0 1,1 0,0 0,1 1,0 0,4-2,-14 13,1 0,0 0,0 0,0 0,0 1,0-1,0 0,0 0,1 1,-1-1,0 1,0-1,0 1,1-1,-1 1,0 0,1 0,-1 0,0 0,1 0,-1 0,0 0,0 0,1 0,-1 0,0 1,1-1,-1 0,0 1,0-1,0 1,1 0,-1-1,0 1,0 0,0 0,0 0,0 0,0 0,-1 0,1 0,0 0,0 0,-1 0,1 0,16 63,-14-45,37 79,-39-96,0 0,0 0,0 0,1 0,-1 0,1 0,0 0,-1-1,1 1,0-1,0 1,0-1,0 1,0-1,0 0,1 0,-1 0,0 0,1-1,-1 1,0-1,1 1,-1-1,1 0,-1 0,1 0,-1 0,0 0,1-1,-1 1,1-1,-1 1,0-1,1 0,-1 0,0 0,0 0,0 0,0-1,1 0,9-9,-1 0,0 0,-1-2,0 1,-1-1,-1 0,0-1,-1 0,5-12,-11 24,6-11,0 0,-1 0,-1-1,0 0,0 0,-2 0,0-1,0 1,-1-1,-1 0,-1 1,0-12,-17 14,5 17</inkml:trace>
  <inkml:trace contextRef="#ctx0" brushRef="#br0" timeOffset="11999.535">4574 820,'-1'0,"1"1,0 0,0 0,0 0,-1 0,1 0,0 0,-1 0,1 0,-1-1,1 1,-1 0,1 0,-1 0,0-1,1 1,-1 0,0-1,0 1,1-1,-1 1,0-1,0 1,0-1,0 0,1 1,-1-1,0 0,0 1,0-1,0 0,0 0,0 0,0 0,0 0,0 0,0 0,0-1,0 1,0 0,0 0,0-1,1 1,-1 0,0-1,0 1,0-1,-19-42,16 6,2 0,1 0,2 0,1 0,2 0,5-19,-3 31,1 0,1 1,1 0,1 0,1 1,1 0,1 1,1 0,1 1,1 1,1 0,0 1,1 1,2 1,-1 0,11-5,-27 20,0-1,0 0,1 1,-1 0,0-1,1 1,0 1,-1-1,1 0,0 1,0 0,0 0,0 0,0 1,0-1,0 1,0 0,0 0,0 0,0 0,0 1,0 0,0 0,4 1,-7 2,0 0,0-1,-1 1,1 0,-1 0,0 0,0 0,-1 0,1 0,-1-1,1 1,-1 0,-1 0,1-1,0 1,-1 0,0-1,0 0,0 1,0-1,0 0,-1 1,-2 4,-75 129,78-133,1 0,-1 0,1 1,0-1,1 0,-1 0,1 0,0 1,0-1,0 0,0 0,1 0,0 1,0-1,0 0,0 0,1 0,-1 0,1 0,0-1,0 1,1 0,-1-1,1 0,0 1,-1-1,1 0,1-1,-1 1,0 0,1-1,-1 0,1 0,0 0,0 0,0 0,0-1,0 1,2 0,-1 0,0 1,0 0,0 0,0 0,-1 1,1-1,-1 1,0 0,0 0,0 1,-1-1,1 1,-1 0,0 0,-1 0,1 0,-1 1,0-1,0 0,-1 1,1 0,-1-1,0 1,-1 0,0 0,0-1,0 1,0 0,-1 0,-1 4,-2-3,0-1,0 1,-1-1,0 0,0-1,0 1,-1-1,1 0,-1-1,-1 1,1-1,-1 0,1-1,-1 1,0-1,0-1,-1 1,1-1,0-1,-1 1,1-1,-1-1,1 1,-1-1,0-1,1 1,-1-1,1 0,-1-1,1 0,0 0,-1-1,1 1,0-2,1 1,-1-1,-3-2,-34-17,1-1,1-2,1-2,-15-15,42 31,0 0,1 0,1-1,0-1,1 0,0-1,1 0,1 0,0-1,-3-10,7 2,6 6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02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341 102,'-320'569,"320"-568,0-1,0 1,0-1,1 1,-1 0,0-1,0 1,0-1,0 1,0-1,0 1,-1 0,1-1,0 1,0-1,0 1,0-1,-1 1,1-1,0 1,-1-1,1 1,0-1,-1 1,1-1,0 0,-1 1,1-1,-1 1,1-1,-1 0,1 0,-1 1,1-1,-1 0,1 0,-1 0,1 1,-1-1,0 0,1 0,-1 0,1 0,-1 0,1 0,-1 0,0 0,1 0,-1 0,1-1,-1 1,1 0,-1 0,1 0,-1-1,1 1,-1 0,1-1,2-22,2 0,0-1,2 1,1 1,0 0,2 0,0 0,2 0,32-64,4 1,3 2,4 3,24-24,-74 99,27-30,-30 35,-1-1,1 1,-1-1,1 1,-1 0,1-1,0 1,-1 0,1-1,-1 1,1 0,0 0,-1 0,1-1,0 1,0 0,-1 0,1 0,0 0,-1 0,1 0,0 0,-1 1,1-1,0 0,-1 0,1 0,0 1,-1-1,1 0,0 1,-1-1,1 1,-1-1,1 1,-1-1,1 1,-1-1,1 1,-1-1,0 1,1-1,-1 1,0 0,1-1,-1 1,0 0,0-1,0 1,1 0,-1-1,0 1,0 0,0-1,0 1,0 0,2 15,-1-1,0 0,-1 0,0 1,-1-1,-1 0,0 1,-3 3,-2 32,-2 30,4 0,3 1,4 9,-2-86,0-1,0 1,0 0,1 0,0-1,-1 1,2 0,-1-1,0 1,1-1,0 1,0-1,1 0,-1 0,1 0,-1 0,1 0,1-1,-1 1,0-1,1 0,0 0,0 0,0 0,0-1,0 1,0-1,0 0,1-1,-1 1,1-1,0 1,-1-2,1 1,0 0,0-1,3 0,7-5,0-1,-1-1,0-1,0 1,-1-2,0 0,0-1,-1 0,-1-1,0 0,0-1,-1 0,0 0,-1-1,-1-1,0 1,0-1,-2-1,2-5,12-20,-2 0,-2-1,-1 0,-3-2,-1 1,-2-3,-8 18,-1 27,0 0,0 1,0-1,0 0,0 0,0 1,0-1,0 0,0 1,0-1,0 0,-1 0,1 1,0-1,0 0,0 0,-1 1,1-1,0 0,0 0,0 0,-1 1,1-1,0 0,0 0,-1 0,1 0,0 0,0 0,-1 1,1-1,0 0,-1 0,1 0,0 0,-1 0,1 0,0 0,0 0,-1 0,1 0,0-1,-1 1,1 0,0 0,0 0,-1 0,1 0,0 0,0-1,-1 1,1 0,0 0,0 0,-1-1,1 1,0 0,-9 19,0 2</inkml:trace>
  <inkml:trace contextRef="#ctx0" brushRef="#br0" timeOffset="304.417">1187 271,'-35'34,"3"1,0 2,3 0,1 3,1 0,-15 35,37-66,1 0,1 1,0-1,0 1,1-1,0 1,1 0,0 0,0 0,1 4,0-10,1-1,-1 0,1 1,-1-1,1 0,0 0,0 0,1 0,-1 0,1 0,-1 0,1 0,0-1,0 1,0-1,0 1,1-1,-1 0,1 1,-1-1,1-1,0 1,0 0,0-1,0 1,0-1,0 0,0 0,0 0,0 0,0-1,1 1,-1-1,14-1,-1-1,1 0,-1-1,0-1,0-1,0 0,0-1,-1-1,0 0,-1-1,1 0,-1-2,-1 1,0-2,0 0,-1 0,-1-1,0 0,0-1,5-10,-10 16,-1 0,1-1,-1 0,-1 0,0 0,0 0,0-1,-1 1,0-1,-1 0,0 0,-1 0,1 0,-2-1,1 1,-1 0,-1 0,0 0,0 0,-1-1,0 1,0 1,-1-1,0 0,-1 1,0-1,0 1,-1 0,0 1,0-1,0 1,-1 0,-1 0,1 0,-1 1,0 0,0 1,-1 0,0 0,0 0,0 1,0 0,-1 1,-1-1,-42 3,33 7</inkml:trace>
  <inkml:trace contextRef="#ctx0" brushRef="#br0" timeOffset="822.454">1667 271,'-15'16,"2"1,0 1,1 0,1 1,0 0,2 0,0 1,1 0,1 1,1 0,-2 15,6-33,1 0,0 0,0 0,0 0,1 0,-1 0,1 1,0-1,0 0,0 0,0 0,0 1,1-1,-1 0,1 0,0 0,0 0,0 0,0 0,1 0,-1 0,1 0,-1-1,1 1,0 0,0-1,1 0,-1 1,0-1,1 0,-1 0,1 0,0-1,0 1,0 0,10-1,0-1,1 0,-1-1,0-1,0 0,0 0,0-1,0-1,-1 0,0-1,0 0,0-1,0-1,5-4,13-7,-2-3,0 0,-1-2,-2 0,2-4,1 0,-28 26,0 0,1 0,-1 0,0 0,1 1,-1-1,1 0,-1 0,1 1,-1-1,1 0,0 1,-1-1,1 0,0 1,-1-1,1 1,0-1,0 1,0 0,-1-1,1 1,0 0,0-1,0 1,0 0,0 0,0 0,0 0,-1 0,1 0,0 0,0 0,0 0,0 0,0 1,0-1,-1 0,1 0,0 1,0-1,0 1,-1-1,1 1,0-1,0 1,-1-1,1 1,0 0,-1-1,1 1,-1 0,1 0,-1-1,1 1,-1 0,0 0,1 0,-1 0,0-1,0 1,1 0,-1 0,0 0,0 0,0 0,0 0,0 0,2 48,-2-43,-1-1,1 1,0 0,0 0,1 0,-1 0,1 0,1 0,-1 0,1-1,0 1,0-1,1 1,-1-1,1 0,1 0,-1 0,1 0,-1-1,2 1,-1-1,0 0,2 1,-1-2,0-1,0 1,1-1,-1 0,1 0,-1-1,1 1,0-1,0 0,0-1,-1 0,1 0,0 0,0 0,0-1,-1 0,1-1,0 1,-1-1,1 0,-1 0,1 0,-1-1,0 0,0 0,0-1,-1 1,2-2,8-6,1-1,-2-1,0 0,-1-1,0 0,-1-1,0 0,4-10,66-173,-73 122,-14 64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1,'14'4,"20"2,8 0,2-1,-1-1,-4-2,-3-1,-4-1,-2 0,-10 0,-10 0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0,'14'5,"20"1,8 0,2-1,-1-2,-4-1,-3 0,-9-2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3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49 480,'-2'2,"0"-1,0 0,0 1,0-1,0 1,1 0,-1 0,1 0,-1 0,1 0,0 0,0 0,0 0,0 0,0 0,0 1,1-1,-1 0,1 1,-1-1,1 2,-3 8,-2 0,2 1,0 0,0 1,1-1,1 0,0 1,1-1,0 1,1-1,1 1,2 9,2 13,-7-27,1 0,0 0,1 1,0-1,1 0,-1 0,2 0,-1 0,1 0,1-1,0 1,0-1,0 0,1 0,1 0,-1-1,1 0,0 0,1 0,-1-1,1 0,1 0,-1 0,1-1,0-1,4 3,-3-7,0-1,-1 0,1-1,0 0,-1 0,0-1,1 0,-1 0,-1-1,1 0,0 0,-1-1,0 0,0-1,0 1,-1-1,0 0,0-1,0 0,-1 0,0 0,3-6,143-202,-151 215,0 1,0-1,0 0,1 1,-1-1,0 1,0-1,1 0,-1 1,0-1,1 0,-1 1,0-1,1 0,-1 0,0 1,1-1,-1 0,0 0,1 0,-1 1,1-1,-1 0,1 0,-1 0,0 0,1 0,-1 0,1 0,-1 0,1 0,-1 0,1 0,-1 0,0 0,1 0,-1-1,1 1,-1 0,0 0,1 0,-1-1,1 1,-1 0,0 0,1-1,-1 1,0 0,1-1,-1 1,0 0,0-1,1 1,-1-1,0 1,0 0,0-1,0 1,1-1,-1 1,0 0,0-1,0 1,0-1,0 1,0-1,0 1,0-1,2 39,-2-33,0 10,1-1,1 0,0 0,1 0,0 0,1 0,1 0,0-1,1 0,1 0,0 0,0-1,7 7,-10-13,0 0,1-1,0 1,0-1,1-1,-1 1,1-1,0 0,0 0,0 0,1-1,-1 0,1 0,0-1,0 0,0 0,0-1,0 1,0-2,0 1,0-1,1 0,-1 0,0-1,0 0,0 0,0-1,0 0,3-2,0 0,0-1,-1 0,1-1,-1 0,-1 0,1-1,-1 0,0-1,-1 0,0 0,0 0,-1-1,0 0,2-4,66-150,-70 155,-1 0,0 0,-1-1,0 1,0-1,-1 1,0-1,0 0,-1 0,0 1,-1-1,0 0,0 1,-1-1,0-1,-5-2</inkml:trace>
  <inkml:trace contextRef="#ctx0" brushRef="#br0" timeOffset="3046.254">1263 226,'-15'49,"2"0,2 1,3 0,2 1,2-1,2 34,-7 73,-12-51,13-88</inkml:trace>
  <inkml:trace contextRef="#ctx0" brushRef="#br0" timeOffset="3566.785">1093 170,'39'-5,"0"2,0 2,0 1,0 2,0 2,0 2,16 5,-48-10,-1 0,1 1,-1 0,1 0,-1 0,0 1,0 0,0 0,-1 1,1 0,-1 0,0 0,0 1,0-1,0 1,-1 0,0 0,0 1,0-1,-1 1,0 0,0 0,0 0,-1 1,0-1,0 0,0 1,-1 0,0-1,0 1,-1-1,0 1,0 0,-1 0,0-1,0 4,-5 3,-1 0,1-1,-2 0,0 0,0-1,-1 0,-1 0,0-1,0 0,-1-1,0 0,0-1,-1 0,0-1,-1 0,0-1,0 0,0-1,0-1,-1 0,0-1,-13 2,28-4,-1-1,1 0,0 1,0 0,0-1,-1 1,1 0,0-1,-1 1,1 0,0-1,-1 1,1 0,-1 0,1 0,-1 0,0 0,1 0,-1 0,0-1,0 1,1 0,-1 0,0 0,0 0,0 0,0 0,0 0,0 0,-1 0,1 0,0 0,0 0,-1 0,1 0,-1 0,1 0,-1-1,1 1,-1 0,1 0,-1 0,0-1,1 1,-1 0,0-1,0 1,1-1,-1 1,0-1,0 1,0-1,0 1,0-1,0 0,1 0,-1 1,0-1,0 0,0 0,0 0,0 0,0 0,0 0,0 0,0 0,0-1,-1 1,158 97,4 51,-158-144,-4-3</inkml:trace>
  <inkml:trace contextRef="#ctx0" brushRef="#br0" timeOffset="4301.916">2110 453,'-13'-3,"1"1,0 0,0 1,-1 1,1 0,-1 1,1 0,0 1,0 0,0 1,0 0,0 1,0 0,1 1,-7 4,16-9,0 1,0-1,0 1,0 0,-1-1,1 1,0 0,1 0,-1 0,0 1,0-1,0 0,1 1,-1-1,1 1,-1 0,1 0,-1-1,1 1,0 0,0 0,0 0,0 0,0 0,1 0,-1 0,1 1,-1-1,1 0,0 0,-1 0,1 1,0-1,1 0,-1 0,0 0,1 1,-1-1,1 0,0 0,-1 0,1 0,0 0,0 0,1 0,-1 0,0-1,1 1,-1 0,1-1,-1 1,2 0,157 57,-159-59,0 1,1-1,-1 1,0-1,0 1,1-1,-1 1,0 0,0-1,0 1,0 0,0 0,0 0,0 0,0 0,0 0,0 0,0 0,-1 0,1 0,0 1,-1-1,1 0,-1 0,1 1,-1-1,0 0,1 1,-1-1,0 0,0 1,0-1,0 1,0-1,-1 0,1 1,0-1,0 0,-1 1,1-1,-1 0,0 0,1 1,-1-1,0 0,1 0,-1 0,0 0,0 0,0 0,0 0,-59 44,-98 10,95-47,64-18,9 4</inkml:trace>
  <inkml:trace contextRef="#ctx0" brushRef="#br0" timeOffset="4533.422">2278 622,'-14'19,"0"7,2-7,8-11,5-11,2-10,1-4</inkml:trace>
  <inkml:trace contextRef="#ctx0" brushRef="#br0" timeOffset="4687.133">2250 86,'0'0</inkml:trace>
  <inkml:trace contextRef="#ctx0" brushRef="#br0" timeOffset="5047.465">2504 650,'2'-5,"0"-3,0-1,0 1,1 1,1-1,-1 0,1 1,0-1,1 1,-1 1,2-1,-1 0,1 1,0 0,3-2,-7 8,0 0,0 0,0 0,0 0,0 0,0 1,0-1,0 1,0-1,0 1,0 0,-1-1,1 1,0 0,0 0,-1 1,1-1,0 0,-1 1,1-1,-1 0,0 1,1 0,-1-1,0 1,0 0,0 0,0-1,0 1,-1 0,1 0,0 0,-1 0,0 0,1 0,-1 0,0 0,0 0,0 0,0 0,0 0,-1 0,1 0,3 12,-3-11,1 0,-1 0,1 0,0 0,0 0,0 0,0 0,0 0,0-1,1 1,-1 0,1-1,0 1,0-1,0 0,0 0,0 1,0-1,1-1,-1 1,1 0,-1-1,1 1,0-1,0 0,-1 0,1 0,0 0,0 0,0 0,0-1,0 0,0 0,0 0,0 0,0 0,0 0,0-1,0 1,0-1,0 0,0 0,0 0,0 0,-1-1,1 1,1-1,4-6,0 1,-1-1,0-1,0 1,-1-1,0 0,-1 0,0-1,0 0,-1 0,0 0,-1 0,0-1,-1 1,0-1,0 0,-1 0,-1 0,1 1,-2-1,0 0,0-1,0 0</inkml:trace>
  <inkml:trace contextRef="#ctx0" brushRef="#br0" timeOffset="5630.442">3125 791,'-5'-16,"1"1,1-1,0 0,1 0,1 0,0 0,1 0,1 0,1 0,0 0,1 0,1 0,1-4,3-3,0 1,2 0,0 1,1 0,1 1,1 0,1 1,1 0,1 1,0 1,1 1,1 0,0 1,1 1,1 0,0 2,14-6,-33 16,1 0,-1 0,1 0,-1 1,1-1,-1 1,1-1,0 1,0 0,0 0,0 0,0 0,0 0,0 0,0 0,1 1,-1-1,0 1,0 0,0-1,1 1,-1 0,0 0,0 1,1-1,-1 0,0 1,0-1,1 1,-1 0,0 0,0 0,0 0,0 0,0 0,-1 0,1 1,0-1,0 1,-1-1,1 1,-1 0,1-1,-1 1,0 0,0 0,0 0,0 0,0 0,1 2,-3 4,0 0,0-1,-1 1,0 0,0-1,-1 0,1 0,-2 0,1 0,-1 0,0 0,0-1,-1 0,0 0,0 0,-3 2,-37 57,45-63,0 0,0 1,0-1,0 0,0 0,0 0,1 0,-1 0,1 0,-1 0,1 0,0 0,0 0,0 0,0 0,0 0,0 0,0-1,1 1,-1 0,0-1,1 1,0-1,-1 0,1 1,0-1,0 0,0 0,0 0,-1 0,1-1,0 1,1 0,-1-1,0 0,0 1,0-1,0 0,0 0,0 0,0 0,2-1,37 17,-39-14,0 0,0 0,0 0,0 0,0 0,-1 0,1 1,-1-1,0 1,0-1,0 1,0-1,0 1,0-1,0 1,-1 0,0-1,1 1,-1 0,0 0,0-1,-1 1,1 0,0-1,-1 1,0 0,0-1,0 1,0-1,0 1,0-1,0 1,-1-1,1 0,-1 0,0 0,0 1,0-2,0 1,0 0,0 0,0-1,0 1,-1-1,1 0,-1 0,1 1,-1-2,1 1,-1 0,-1 0,-13 2,-1-1,1 0,0-1,-1-1,1-1,-1 0,1-2,0 1,0-2,0-1,0 0,1-1,-1 0,2-2,-1 0,-13-9,-94-41,99 47</inkml:trace>
  <inkml:trace contextRef="#ctx0" brushRef="#br0" timeOffset="5951.845">3605 86,'29'23,"-1"1,-1 2,-2 1,0 1,-2 1,-1 1,-1 1,-2 1,6 16,-22-39,0 0,0 0,-2 0,1 0,-1 0,0 1,-1-1,0 1,-1-1,0 0,0 1,-1-1,0 0,0 0,-1 0,-1 0,1-1,-1 1,-1-1,0 0,0 0,0 0,-1-1,0 0,-1 0,1 0,-1-1,-1 0,1-1,-4 2,-31 24,-2-3,0-2,-2-2,-1-1,-12 1,25-11</inkml:trace>
  <inkml:trace contextRef="#ctx0" brushRef="#br0" timeOffset="6687.253">1799 0,'-27'46,"2"2,3 0,1 1,3 1,1 1,3 1,-6 47,15-72,2 0,0 0,2 1,1-1,1 0,2 0,0 0,2 0,1 0,1-1,1 0,1 0,2-1,5 10,-10-27,-1 0,2 0,-1 0,1-1,0 0,0 0,1-1,0 0,0 0,1-1,-1 0,1 0,0-1,1 0,-1-1,1 0,-1 0,11 0,5 1</inkml:trace>
  <inkml:trace contextRef="#ctx0" brushRef="#br0" timeOffset="7684.465">4367 199,'-77'88,"-3"-4,-4-3,-43 28,125-108,1-1,0 0,-1 1,1-1,-1 1,1-1,0 1,0-1,-1 1,1 0,0 0,0 0,0-1,0 1,0 0,0 0,0 1,0-1,0 0,0 0,0 0,1 1,-1-1,1 0,-1 1,1-1,-1 0,1 1,0-1,0 1,-1-1,1 1,0-1,0 0,1 1,-1-1,0 1,0-1,1 0,-1 1,1-1,-1 1,1-1,-1 0,1 0,0 1,0-1,0 0,0 0,-1 0,2 0,-1 0,0 0,0 0,0 0,0-1,0 1,1 0,-1-1,2 2,16 4,1 0,0 0,0-2,0-1,1 0,0-2,-1 0,1-1,20-3,5 1,229 1,-247-2,-33-12,-22-5,0-1,1-2,2-1,0 0,1-2,-8-14,-70-78,54 31,42 66</inkml:trace>
  <inkml:trace contextRef="#ctx0" brushRef="#br0" timeOffset="12031.329">4819 113,'-23'38,"7"-16,1 0,2 1,0 1,1 0,1 1,2 0,0 1,2-1,0 2,2-1,1 1,1 12,2-34,0 0,0 0,1 0,-1 1,1-1,1 0,-1 0,1 0,0 0,0 0,0 0,1 0,0 0,0 0,0-1,0 1,1-1,0 1,0-1,0 0,0 0,1-1,-1 1,1 0,0-1,0 0,0 0,1 0,-1-1,3 2,7-3,-1-1,1 0,0 0,-1-1,1-1,-1-1,1 0,-1 0,0-1,0-1,-1 0,1-1,-1 0,0-1,-1 0,0-1,0-1,0 1,-1-2,0 1,-1-1,0-1,-1 0,2-3,-1 0,0-1,-1 0,0 0,-1 0,-1-1,-1 0,0 0,-1-1,-1 1,0-1,-1 0,-1 1,-1-1,-1-17,1 29,-1 0,0 0,0 0,0 0,-1 1,0-1,0 0,0 0,0 1,-1-1,1 1,-1 0,0 0,-1 0,1 0,-1 1,0-1,1 1,-2 0,1 0,0 0,0 1,-1-1,0 1,1 0,-1 0,0 1,0-1,-6 0,1 0,-1 0,1 1,-1 0,1 1,-1 0,0 1,1 0,-1 1,1 0,0 0,-1 1,0 1,-22 9</inkml:trace>
  <inkml:trace contextRef="#ctx0" brushRef="#br0" timeOffset="12370.742">4565 453,'34'-20,"15"-5,5 0,-3 6,-4 10,-11 11,-7 6,-7 6,-4 0,0-1,2-4,3-3,1-2,3-3,0 0,-4-2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1,'0'0,"0"1,-1 0,1-1,0 1,0-1,0 1,0 0,-1-1,1 1,0 0,0-1,-1 1,1-1,0 1,-1-1,1 1,-1-1,1 1,-1-1,1 0,-1 1,1-1,-1 1,1-1,-1 0,0 0,1 1,-1-1,1 0,-1 0,0 0,1 0,-1 0,0 0,1 0,-1 0,0 0,1 0,-1 0,0 0,1 0,-1 0,1 0,-1-1,0 1,1 0,-1-1,1 1,-1 0,1-1,-1 1,1 0,-1-1,1 1,-1-1,1 1,0-1,-1 1,1-1,0 0,-1 1,1-1,0 1,0-1,-1 0,1 1,0-1,0 1,0-1,0 0,-16 52,10-16,1-1,2 0,2 1,1 0,4 25,-3-47,1 0,0 1,1-1,1 0,0 0,1-1,0 1,4 6,-7-17,-1 1,1 0,0 0,0-1,-1 1,2-1,-1 0,0 1,0-1,1 0,-1 0,1-1,0 1,0 0,-1-1,1 0,0 1,0-1,0 0,0-1,0 1,1-1,-1 1,0-1,0 0,0 0,1 0,-1 0,0-1,0 1,0-1,0 0,0 0,0 0,0 0,0-1,2-1,91-83,-71 59,-6 3,35-25,-51 50,0 0,-1 0,0 1,1-1,-1 0,1 1,-1 0,0-1,0 1,0 0,0 0,0 0,-1 0,1 1,-1-1,1 0,-1 1,0-1,0 1,0-1,0 1,0 0,0-1,-1 1,1 0,-1-1,0 1,0 0,0 0,4 12,0-4,0-1,1 1,0-1,1 0,0-1,1 1,0-1,0-1,1 1,0-1,1 0,-1-1,4 2,-8-6,1 0,0 0,-1-1,1 1,1-1,-1 0,0 0,0-1,1 0,-1 0,0 0,1 0,-1-1,1 0,-1 0,1 0,-1-1,1 0,-1 0,1 0,-1-1,0 0,0 0,0 0,0 0,0-1,0 0,1-1,9-10,-1-1,0 0,-1 0,-1-1,-1-1,0 0,-1-1,0 0,-2-1,0 1,-2-2,0 1,0-1,-2 1,1-14,6-98,-7 126,2 9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186 1,'-11'1,"-1"0,1 1,-1 1,1 0,0 0,0 1,1 1,-1 0,1 0,0 1,0 0,0 1,1 0,0 0,-2 4,10-10,0 0,0 1,0-1,0 0,0 0,0 1,1-1,-1 0,0 1,1-1,-1 1,1-1,0 1,-1-1,1 1,0-1,0 1,0-1,0 1,0-1,1 1,-1-1,0 0,1 1,-1-1,1 1,-1-1,1 1,-1-1,1 0,0 0,0 1,0-1,0 0,0 0,0 0,0 0,0 0,0 0,1 0,-1 0,0-1,1 1,-1 0,0-1,75 26,-57-22,53 32,-70-35,-1 1,1-1,-1 0,1 1,-1 0,0-1,0 1,0-1,0 1,0 0,0 0,0 0,0 0,-1 0,1 0,0 0,-1 0,0 0,0 0,0 0,1 0,-2 0,1 0,0 0,0 0,-1 0,1 0,-1 0,1 0,-1 0,0-1,0 1,0 0,0 0,0 0,0-1,-2 2,-6 6,0-1,-1 0,0 0,0-1,-1-1,0 1,0-2,0 1,-1-2,0 0,-3 1,3 0,-31 3,28-11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59 169,'-27'378,"54"-159,-28-219,1-1,-1 0,1 1,-1-1,1 1,-1-1,0 1,1-1,-1 1,0-1,0 1,1 0,-1-1,0 1,0 0,1-1,-1 1,0 0,0 0,0 0,1 0,-1 0,0 0,0 0,0 0,0 0,1 0,-1 1,0-1,0 0,1 1,-1-1,0 0,0 1,1-1,-1 1,0-1,1 1,-1-1,1 1,-1-1,0 1,1 0,-1-1,1 1,0 0,-1-1,1 1,0 0,-1 0,1 0,0-1,0 1,-1 0,1 0,0 0,0-1,0 1,0 0,0 0,0 0,1-1,-1 1,0 0,0 0,1 0,-1-1,0 1,1 0,-6-12,0 0,2-1,-1 0,1 1,1-1,0 0,1-1,0 1,1 0,0 0,1 0,0 0,1 0,0 0,3-7,5-27,2 1,2 0,2 0,2 2,2 0,2 1,7-8,-21 37,0 0,1 1,0 0,1 0,0 1,1 1,0 0,0 0,1 1,1 1,0 0,5-3,-16 10,1 1,-1-1,1 0,-1 1,1 0,-1-1,1 1,-1 0,1 0,-1 0,1 1,-1-1,1 1,-1-1,1 1,-1 0,1 0,-1 0,0 0,0 0,0 1,1-1,-1 1,0-1,-1 1,1 0,0 0,0 0,-1 0,1 0,-1 0,0 0,0 0,1 0,-1 1,-1-1,1 1,0-1,-1 1,1-1,-1 1,1-1,-1 1,0-1,0 1,-1-1,1 1,0-1,-1 1,0-1,1 1,-4 17,0-1,-1 1,-1-1,0 0,-2-1,0 0,-1 0,-1-1,0 0,-1 0,-1-1,-1-1,-2 2,6-7,6-8,1 0,-1 0,1 0,0 0,0 1,0-1,0 0,0 1,0 0,1-1,-1 1,1 0,0 0,-1 0,2 0,-1 0,0 0,0 0,1 0,0 1,0-1,0 0,0 0,0 0,0 0,1 1,0-1,-1 0,1 0,0 0,1 0,-1 0,1 0,97 153,-89-139,-7-9,2 0,-1 0,1 0,0 0,1-1,0 0,0 0,0 0,1-1,0 0,0 0,1-1,4 3,4-3</inkml:trace>
  <inkml:trace contextRef="#ctx0" brushRef="#br0" timeOffset="639.814">877 254,'-8'33,"-2"-1,-2-1,-1 0,-1 0,-2-1,0-1,-3-1,-8 10,17-24,3-7,1 1,0-1,1 1,0 0,0 0,1 1,0-1,0 1,1 0,0 0,1 0,-2 7,6-13,0 0,0 1,0-1,1 0,-1 0,1-1,-1 1,1 0,0-1,0 0,0 0,0 0,0 0,1 0,-1 0,1-1,-1 0,1 1,-1-1,1-1,0 1,0-1,-1 1,1-1,0 0,0 0,-1-1,1 1,0-1,-1 1,5-3,0 3,252-3,-203 14,-62-51,-37-44,-37-99,17 7,55 164</inkml:trace>
  <inkml:trace contextRef="#ctx0" brushRef="#br0" timeOffset="1385.61">1470 141,'-16'15,"0"2,0-1,2 2,0 0,1 1,1 0,1 1,0 0,2 1,0 0,1 0,2 1,-3 10,6-23,1 1,0-1,0 0,1 1,0-1,0 1,1-1,0 1,1-1,0 1,1-1,0 0,0 1,1-1,0 0,1 0,0-1,0 1,1-1,0 0,0 0,1 0,0-1,0 0,1 0,0-1,0 1,1-2,0 1,0-1,5 3,-6-5,1 0,-1 0,1 0,0-1,0 0,0-1,1 0,-1 0,0 0,0-1,0-1,1 1,-1-1,0-1,0 0,0 0,0 0,0-1,-1 0,1 0,-1-1,0 0,0-1,0 1,-1-1,1 0,-1-1,0 0,-1 0,1 0,3-7,5-6,-2-1,0 0,-1 0,-1-1,-1-1,-1 0,-1 0,-1 0,0-1,-2 0,-1 0,-1 0,-1 0,-1-1,-2-18,2 36,0 0,0 0,-1 0,1 0,-1 0,-1 0,1 0,-1 1,0-1,0 0,-1 1,0 0,0 0,0 0,0 0,-1 0,0 0,0 1,0 0,-1 0,1 0,-1 0,0 1,0 0,0 0,0 0,-1 0,1 1,-1 0,0 0,0 1,1-1,-1 1,0 1,0-1,0 1,0 0,-8 3,0 1,0 0,1 1,0 1,0 0,0 1,1 0,0 1,0 0,1 1,0 0,1 1,-2 3,-5 1,-2 3,0 0,1 1,1 1,1 1,1 0,0 1,2 1,0 0,0 5,12-26,0 1,0-1,1 0,-1 1,0-1,1 1,0-1,-1 1,1-1,0 1,0-1,0 1,0-1,0 1,0-1,0 1,0-1,1 1,-1-1,0 0,1 1,0-1,-1 1,1-1,0 0,-1 1,1-1,0 0,0 0,0 0,0 0,0 0,1 0,-1 0,0 0,0 0,1 0,-1-1,0 1,1 0,-1-1,0 1,1-1,-1 0,1 1,-1-1,1 0,-1 0,1 0,-1 0,1 0,-1 0,1-1,-1 1,1 0,-1-1,1 1,-1-1,1 0,0 0,82-36,-78 32,-1 1,1 0,-1 1,1-1,0 1,0 1,0-1,1 1,-1 0,1 0,-1 1,1 0,0 0,-1 0,1 1,0 0,-1 0,1 1,0 0,-1 0,1 1,-1 0,1 0,-1 0,0 1,1 0,36 26,-36-23,1 1,0-2,-1 1,2-1,-1-1,1 1,-1-1,1-1,0 0,0 0,1 0,-1-2,1 1,8 0,1-6</inkml:trace>
  <inkml:trace contextRef="#ctx0" brushRef="#br0" timeOffset="1871.696">2204 225,'-23'8,"-1"0,1 1,0 1,1 2,1 0,0 1,-2 3,-31 43,53-57,0-1,0 1,1 0,-1 0,0-1,1 1,0 0,-1 0,1 0,0 0,0 0,0 0,0 0,0 0,0-1,1 1,-1 0,1 0,-1 0,1 0,0-1,0 1,0 0,0-1,0 1,0 0,0-1,0 1,0-1,1 0,-1 1,1-1,-1 0,1 0,0 0,-1 0,1 0,1 0,54 15,-54-16,1-1,-1 1,1 0,0 0,-1 1,1-1,-1 1,1 0,0-1,-1 2,0-1,1 0,-1 1,0-1,0 1,1 0,-1 0,-1 0,1 1,0-1,-1 1,1 0,-1-1,1 1,-1 0,0 0,-1 0,1 1,0-1,-1 0,0 1,0-1,0 1,0-1,0 1,-1-1,1 4,-5 1,0 0,0 0,0 0,-1 0,0-1,-1 1,0-1,0-1,0 1,-1-1,0 0,0-1,0 1,-1-2,0 1,0-1,0 0,0 0,-1-1,0 0,1-1,-2 0,-7 2,3-5</inkml:trace>
  <inkml:trace contextRef="#ctx0" brushRef="#br0" timeOffset="2117.263">2345 395,'-5'29,"-6"9,-2-6,3-9</inkml:trace>
  <inkml:trace contextRef="#ctx0" brushRef="#br0" timeOffset="2368.454">2289 0,'0'0</inkml:trace>
  <inkml:trace contextRef="#ctx0" brushRef="#br0" timeOffset="2671.727">2486 536,'12'-17,"101"-209,-113 225,0 0,0 0,0 0,0 1,0-1,0 0,0 0,1 0,-1 0,0 0,1 1,-1-1,1 0,-1 0,1 1,-1-1,1 0,0 0,-1 1,1-1,0 1,-1-1,1 1,0-1,0 1,-1-1,1 1,0 0,0-1,0 1,0 0,0 0,-1 0,1-1,0 1,0 0,0 0,0 0,0 1,0-1,0 0,0 0,-1 0,1 1,0-1,0 0,0 1,0-1,-1 1,1-1,0 1,-1-1,1 1,0-1,-1 1,1 0,0-1,-1 1,1 0,-1 0,1-1,-1 1,0 0,1 0,6 84,-9-79,1 0,0 0,1 1,0-1,0 0,0 1,0-1,1 0,0 0,0 0,1 0,0 0,0 0,0 0,1 0,0 0,0-1,0 0,1 1,0-1,0-1,0 1,0 0,1-1,0 0,0 0,5 3,-7-6,0 0,0 0,0-1,0 1,0 0,0-1,0 0,0 0,0 0,0 0,0 0,0-1,0 1,0-1,0 0,0 0,0 0,0 0,-1-1,1 1,0-1,-1 1,1-1,-1 0,1 0,-1 0,0-1,0 1,0 0,0-1,-1 1,1-1,-1 0,2-2,39-105,-39 99,75-219,-65 179,-15 51</inkml:trace>
  <inkml:trace contextRef="#ctx0" brushRef="#br0" timeOffset="3285.577">3192 621,'-3'-13,"0"0,1 0,0-1,1 1,0-1,1 1,1 0,0-1,1 1,1 0,0 0,0 0,1 0,1 0,0 1,3-4,-4 3,3-7,2-10,1 0,1 0,2 1,0 1,3 0,0 1,1 0,2 2,16-19,-34 44,-1-1,0 0,0 1,1-1,-1 0,0 1,1-1,-1 1,1-1,-1 1,1-1,-1 1,1-1,-1 1,1-1,-1 1,1 0,-1-1,1 1,0 0,-1-1,1 1,0 0,-1 0,1 0,0 0,-1 0,1 0,0 0,0 0,-1 0,1 0,0 0,-1 0,1 0,0 0,-1 1,1-1,0 0,-1 0,1 1,-1-1,1 0,0 1,-1-1,1 1,-1-1,1 1,-1-1,1 1,-1-1,0 1,1 0,-1-1,0 1,1 0,-1 41,-6-16,4-22,0 0,1 0,-1 0,1 0,-1 1,1-1,0 0,1 0,-1 1,1-1,0 0,0 1,0-1,1 1,-1-1,1 0,0 0,0 1,1-1,-1 0,1 0,0 0,0 0,0-1,1 1,-1-1,1 1,0-1,0 0,0 0,0 0,1 0,-1 0,2 0,24 9,-24-11,-1 1,1-1,0 1,-1-1,0 1,1 1,-1-1,0 0,0 1,0 0,-1 0,1 0,-1 1,1-1,-1 1,0 0,0 0,-1 0,1 0,-1 0,0 0,0 1,-1-1,1 1,-1-1,1 4,-1-2,0 0,0 0,-1 0,0 0,0 0,0 0,-1 0,0 0,0 0,-1 0,1 0,-1 0,-1 0,1-1,-1 1,0-1,0 1,0-1,-1 0,0-1,0 1,0-1,0 1,-1-1,0-1,0 1,0-1,0 1,0-1,-1-1,0 1,1-1,-1 0,0 0,0-1,0 0,0 0,0 0,0-1,0 0,0 0,0 0,-1-1,1 0,-2-1,-24-10,0-2,1-1,1-2,1-1,1-1,-6-6,-8-4,-42-23,60 40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1,'5'5,"6"1,6 0,1 4,1 0,3-2,2-2,2-2,1-2,1-1,1-5,-1-3,1 1,0 0,-1 3,-9 0,-8 2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2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0,4-5,2-1,1 0,0 1,1 2,-1 1,0 1,0 0,-1 1,0 0,1 1,-1-1,-5 0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3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0 508,'21'48,"-20"-45,-10 129,6-118,0 0,1 0,0 0,2 0,-1 0,2 0,0 0,0 0,1 0,2 3,-3-14,0 1,0-1,1 0,-1 0,1 0,0 1,0-2,0 1,0 0,1 0,-1-1,1 1,-1-1,1 0,0 0,0 0,0 0,0 0,0-1,1 1,-1-1,0 0,1 0,-1 0,1 0,-1-1,1 0,-1 1,1-1,-1 0,1-1,-1 1,1-1,0 1,7-3,1 1,-1-1,1-1,-1 0,0-1,-1 0,1-1,-1 0,7-5,160-134,-176 144,-1 0,1 0,-1 0,1 0,-1 0,1 0,0 0,-1 0,1 1,0-1,0 0,0 0,0 1,-1-1,1 0,0 1,0-1,0 1,0-1,0 1,1 0,-1-1,0 1,0 0,0 0,0 0,0 0,0 0,0 0,0 0,1 0,-1 0,0 1,0-1,0 0,0 1,0-1,0 0,0 1,0 0,0-1,0 1,0-1,0 1,-1 0,1 0,0 0,0-1,-1 1,1 0,-1 0,1 0,0 0,-1 0,15 121,-14-117,-1-1,1 1,0-1,0 1,0-1,1 0,-1 0,1 1,0-1,0 0,1 0,-1-1,1 1,0-1,0 1,0-1,0 0,1 0,-1 0,1 0,0-1,-1 1,1-1,0 0,1 0,-1-1,0 1,0-1,1 0,-1 0,1 0,-1-1,1 0,-1 0,1 0,-1 0,1 0,4-2,7-5,1 0,-1-1,0-1,-1 0,0-1,-1-1,0 0,0-1,-2-1,1 0,-1 0,5-11,-10 17,2-2,-1-1,0 1,-1-1,0-1,0 1,-1-1,-1 0,1-1,-2 1,0-1,0 0,-1 0,-1 0,0 0,-1-1,0 1,0-1,-2 1,0-7,-5 1</inkml:trace>
  <inkml:trace contextRef="#ctx0" brushRef="#br0" timeOffset="566.615">1185 0,'-31'407,"4"-241,19-132,1 1,1-1,3 1,0 0,3 0,0 3,1-35,-1-1,0 0,0 1,1-1,0 0,-1 1,1-1,0 0,0 0,0 0,0 0,1 0,-1 0,0 0,1 0,0 0,-1 0,1-1,0 1,0-1,0 0,0 1,0-1,0 0,0 0,0 0,1 0,-1-1,0 1,0 0,1-1,-1 0,0 0,1 1,-1-1,1-1,-1 1,0 0,1-1,-1 1,0-1,1 1,-1-1,0 0,0 0,0 0,0 0,0-1,0 1,0-1,1 0,273-168,-262 162,-13 7,0 0,0-1,1 1,-1 0,0 0,1 0,-1-1,1 2,-1-1,1 0,0 0,-1 0,1 1,0-1,0 1,-1-1,1 1,0 0,0 0,0 0,-1 0,1 0,0 0,0 0,0 0,-1 1,1-1,0 1,0-1,-1 1,1 0,0 0,-1 0,1 0,-1 0,1 0,-1 0,0 0,1 0,-1 1,0-1,0 1,1 0,3 138,-8-88,3-24,-1-3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31,'-2'-2,"1"0,-1 0,1 0,-1 1,0-1,1 0,-1 1,0 0,0-1,0 1,0 0,0 0,-1 0,1 0,0 0,0 1,-1-1,1 1,0-1,-1 1,1 0,-1 0,1 0,-2 0,1 0,-31-3,0 1,-1 2,1 1,0 2,1 1,-1 2,1 1,0 2,-3 2,35-11,-1 0,1 1,0-1,-1 0,1 1,0 0,0-1,-1 1,1 0,0-1,0 1,0 0,0 0,0 0,0 0,0 0,0 0,0 0,0 0,1 1,-1-1,0 0,1 0,-1 1,1-1,-1 0,1 1,0-1,0 0,0 1,-1-1,1 1,0-1,1 0,-1 1,0-1,0 1,1-1,-1 0,0 1,1-1,-1 0,1 0,0 1,0-1,-1 0,1 0,0 0,0 0,0 0,0 0,0 0,0 0,0 0,0 0,1-1,-1 1,0 0,0-1,1 1,-1-1,0 1,2-1,24 18,-23-17,-1 0,1 1,-1-1,1 1,-1-1,1 1,-1 0,0 0,0 1,0-1,0 1,0-1,0 1,-1 0,1 0,-1 0,0 0,0 1,0-1,0 1,-1-1,1 1,-1-1,0 1,0 0,-1 0,1-1,-1 1,1 0,-1 0,0 0,-1 0,1-1,-1 1,1 0,-1 0,0-1,-1 1,1 0,-8 7,-1-1,0 0,0 0,0-1,-2 0,1-1,-1 0,0-1,0 0,-10 2,10-2,-19 8,18-9,0 0,1 1,0 0,0 0,0 1,1 1,0 0,1 1,-6 7,14-16,1 1,0 0,0 0,0 0,0 0,0 0,0 0,0 0,1 0,-1 1,1-1,-1 0,1 0,0 0,0 1,0-1,0 0,0 0,1 1,-1-1,1 0,-1 0,1 0,0 0,0 0,0 0,0 0,0 0,0 0,1 0,-1 0,1-1,-1 1,1 0,-1-1,1 0,0 1,0-1,0 0,0 0,0 0,2 1,93 31,-81-29,0-2,0 0,-1-1,1-1,0 0,0-1,0-1,0 0,-1-1,1-1,1-1,-12 2,0-1,0 0,0 0,-1 0,0-1,0 0,0 1,0-1,-1-1,1 1,-1 0,-1-1,1 0,-1 1,0-1,0 0,-1 0,0 0,1-3,1-13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1,'-77'478,"-26"-89,57-209,32-114,15-47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58,'5'0,"1"-5,5-2,0-4,4 0,-7 2,-8 1,0 4,0 1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0 398,'6'3,"-1"0,1 0,0-1,0 0,0 0,0 0,0 0,1-1,-1 0,0-1,1 1,-1-1,1-1,-1 1,5-1,17-5,-1-1,0-1,0-1,-1-1,0-2,-1-1,-1 0,1-2,-2-1,0-1,-2 0,1-2,-2-1,15-18,-8 13,137-125,-162 148,-2 1,1 0,-1 0,1-1,-1 1,1 0,0 0,0 0,-1 0,1 0,0 0,0 0,0 1,0-1,0 0,0 0,0 1,0-1,1 0,-1 1,0-1,0 1,0 0,1-1,-1 1,0 0,0 0,1 0,-1 0,0 0,0 0,1 0,-1 0,0 0,1 1,-1-1,0 0,0 1,0-1,0 1,1 0,-1-1,0 1,0 0,0 0,0-1,0 1,0 1,5 9,-1 1,0 0,0 0,-1 1,-1 0,0-1,-1 1,0 0,-1 0,-1 0,0 0,0 0,-1 0,-1 0,0 0,-1 0,-1 0,0-1,0 0,-1 0,-1 0,0 0,-3 3,3-3,0-1,0 0,-1 0,-1-1,1 0,-2-1,1 1,-2-2,1 1,-1-1,0 0,-1-1,1-1,-2 0,1 0,0-1,-1 0,0-1,0 0,-8 1,16-5,0 0,-1 0,1 0,0 0,0 0,0-1,0 0,0 0,0 0,0 0,0-1,0 1,0-1,1 0,-1 0,1-1,-1 1,1-1,0 1,0-1,0 0,0 0,1-1,-1 1,1 0,0-1,0 0,0 1,0-1,1 0,-1 0,1 0,0-3,1 6,0 0,0 0,0 0,0 0,1 0,-1 0,0 0,1 0,-1 0,0 1,1-1,-1 0,1 0,0 0,-1 0,1 1,0-1,-1 0,1 1,0-1,0 0,0 1,-1-1,1 1,0-1,0 1,0 0,0-1,0 1,0 0,0 0,0 0,0 0,0-1,0 1,0 0,0 1,0-1,0 0,0 0,0 0,0 1,0-1,0 0,0 1,-1-1,1 1,0-1,0 1,44 28,-34-19,-1-1,1 0,1-1,0 0,0-1,0-1,1 1,0-2,0 0,0 0,1-2,0 1,0-2,0 0,0 0,0-1,0-1,0-1,0 0,8-1,1-7,-1 0,0-2,-1 0,0-1,0-2,-1 0,-1 0,-1-2,0-1,-1 0,0-1,10-16,4-4,-2-2,-1 0,-2-2,7-19,-64 189,28-120,1 1,0-1,0 0,1 1,0-1,0 1,1-1,0 1,0-1,1 1,1-1,-1 1,1-1,0 0,1 0,0 0,1 0,-1 0,1-1,1 1,0-1,0 0,0-1,0 1,1-1,0 0,5 3,-8-7,0-1,0 1,0-1,1 1,-1-1,0 0,1-1,-1 1,0 0,1-1,-1 0,1 0,-1 0,1 0,-1 0,1-1,-1 0,1 0,-1 1,0-2,0 1,1 0,-1-1,0 0,0 1,0-1,0 0,-1-1,1 1,75-75,-75 73,44-53,-29 31,2 1,0 1,2 1,0 1,2 1,0 0,1 2,1 1,1 2,6-3,-32 18,1 0,-1 1,0-1,1 0,-1 0,1 1,-1-1,0 1,1 0,-1-1,1 1,0 0,-1 0,1 0,-1 0,1 0,-1 0,1 0,-1 0,1 1,-1-1,1 1,-1-1,1 1,-1-1,0 1,1 0,-1 0,0 0,0 0,1 0,-1 0,0 0,0 0,0 0,0 0,0 1,-1-1,1 0,0 1,-1-1,1 1,0-1,-1 1,0-1,1 1,-1 0,-6 76,-57 102,63-180,0 1,0 0,0-1,0 1,0-1,0 1,0 0,0-1,0 1,0-1,0 1,1 0,-1-1,0 1,0-1,1 1,-1-1,0 1,1-1,-1 1,0-1,1 1,-1-1,1 0,-1 1,1-1,-1 1,1-1,-1 0,1 0,-1 1,1-1,-1 0,1 0,0 0,-1 1,1-1,-1 0,1 0,0 0,-1 0,1 0,-1 0,1 0,0 0,-1-1,1 1,-1 0,1 0,-1 0,1-1,0 1,-1 0,1-1,-1 1,0 0,1-1,-1 1,1-1,-1 1,1 0,-1-1,0 1,1-1,-1 0,0 1,1-1,40-32,-38 30,165-135,-148 120,2 0,0 2,0 0,2 2,-1 0,2 2,12-5,-37 17,1-1,0 1,0-1,-1 0,1 1,0 0,0-1,0 1,0-1,0 1,-1 0,1 0,0 0,0-1,0 1,0 0,0 0,0 0,0 0,0 0,0 1,0-1,0 0,0 0,-1 1,1-1,0 0,0 1,0-1,0 1,-1-1,1 1,0-1,0 1,-1 0,1-1,0 1,-1 0,1 0,-1-1,1 1,-1 0,1 0,-1 0,0 0,1 0,-1-1,0 1,0 0,0 0,0 0,0 0,0 0,0 0,0 0,0 0,0 0,-17 54,9-38,-29 104,31-1,7-126</inkml:trace>
  <inkml:trace contextRef="#ctx0" brushRef="#br0" timeOffset="482.101">2653 87,'1'-1,"-1"0,1 1,0-1,-1 0,1 0,-1 0,1 0,-1 0,0 0,1-1,-1 1,0 0,0 0,0 0,0 0,1 0,-2 0,1 0,0 0,0-1,0 1,0 0,-1 0,1 0,0 0,-1 0,1 0,-1 0,1 0,-1 0,0 0,1 0,-1 1,0-1,0 0,0 0,1 1,-1-1,0 0,0 1,0-1,0 1,0-1,0 1,0 0,0-1,0 1,-1 0,1 0,0-1,-58 8,45 0,-1 1,1 1,1 0,-1 1,2 0,-1 1,1 0,1 1,0 0,1 1,-7 11,-26 84,44-101,0-1,0 0,0 0,1 0,0 1,0-2,1 1,0 0,0 0,0-1,0 0,1 0,0 0,0 0,1 0,-1-1,1 1,0-1,0-1,0 1,1-1,-1 0,1 0,0 0,0-1,0 0,0 0,0 0,0-1,0 0,1 0,-1-1,0 0,1 0,1 0,10 1,-1 0,0 0,1-2,-1 0,0-1,1 0,-1-2,0 0,-1-1,1 0,-1-2,0 0,0-1,0 0,1-6</inkml:trace>
  <inkml:trace contextRef="#ctx0" brushRef="#br0" timeOffset="983.671">2963 312,'30'1,"-1"-2,0-2,0 0,0-2,0-1,0-2,-18 5,0-1,-1 0,1-1,-1 0,-1-1,1 0,-1 0,0-1,0 0,-1-1,0 0,0 0,-1-1,0 0,0 0,-1-1,0 0,-4 6,0 2,0 0,0 0,-1 0,1 0,-1 0,0 0,1 0,-1 0,0-1,0 1,-1 0,1-1,0 1,-1-1,1 1,-1-1,0 1,0-1,0 1,0-1,0 1,-1-1,1 1,-1-1,1 1,-1 0,0-1,0 1,0 0,0-1,-1 1,1 0,-1 0,1 0,-1 0,1 0,-2 0,-8-2,1 2,0-1,-1 1,1 1,-1 0,1 1,-1 0,1 0,-1 1,1 1,-1-1,1 2,0-1,0 2,0-1,0 1,0 1,1 0,0 0,0 1,0 0,1 0,0 1,-4 4,-5 3,1 1,1 1,0 0,1 1,1 0,1 2,-6 9,15-23,0 0,0 1,0-1,1 1,0 0,0 0,0 0,1 0,0 0,0 0,0 0,1 0,0 1,0-1,1 0,0 0,0 0,0 0,1 0,-1 0,2 0,-1 0,0-1,1 1,0-1,1 0,-1 0,1 0,0 0,0 0,0-1,1 0,0 0,0 0,13 5,1 0,0-2,0-1,1 0,0-1,0-1,0-1,0-1,0 0,1-2,-1-1,0 0,7-2,23 2,-40 2,1-1,-1 1,0-1,1-1,-1 0,0-1,0 0,0 0,0-1,0 0,-1-1,1 0,-1 0,0-1,0-1,0 1,-1-1,0-1,2-2,2-10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60 154,'-2'0,"0"1,0-1,1 0,-1 1,0 0,0-1,1 1,-1 0,0 0,1 0,-1 0,1 0,-1 0,1 0,0 1,-1-1,1 1,0-1,0 1,0-1,0 1,0-1,0 1,1 0,-1 0,0-1,1 1,0 0,-1 0,1 0,0-1,0 1,0 0,0 0,0 2,-1 1,-4 11,0 1,1 0,2 0,-1 1,2-1,0 1,1-1,1 0,1 1,0-1,2 0,1 6,-4-20,0 1,1-1,-1 0,1 1,0-1,0 0,0 0,0 0,1-1,-1 1,1 0,0-1,0 0,0 1,0-1,0-1,0 1,0 0,0-1,1 1,-1-1,1 0,-1 0,1 0,0-1,-1 1,1-1,0 0,-1 0,1 0,-1-1,1 1,0-1,-1 0,1 0,-1 0,1-1,10-2,0-1,-1 0,1-1,-1-1,-1 0,1-1,-1 0,10-10,-6 2,0-1,-1-1,-1 0,0-2,-1 1,-2-1,0-1,-1 0,6-20,-1 10,-9 24,-7 23,-1-7,0 1,0-1,1 1,0-1,0 1,1 0,1-1,0 1,0 0,1-1,0 1,0-1,1 0,0 0,1 0,0 0,1-1,0 1,0-1,0 0,1 0,0-1,1 0,0 0,0 0,0-1,1 0,0-1,0 0,0 0,1 0,3 0,-2-2,0 0,0-1,0 0,0-1,0 0,0 0,0-1,0-1,0 0,0 0,0-1,0 0,0 0,-1-1,1-1,-1 0,0 0,0-1,0 0,-1 0,1-1,-1 0,0 0,5-7,10-10,-2-1,-1 0,0-2,-2 0,-1-1,-2-1,4-9,-14 29,-1-1,0 1,0-1,-1 0,0 0,-1 0,1 0,-2-1,0 1,0 0,0-1,-1 1,-1-1,0 0,1 11,0-1,0 0,0 1,-1-1,1 0,0 1,0-1,0 0,-1 1,1-1,0 0,-1 0,1 1,0-1,-1 0,1 0,0 1,-1-1,1 0,0 0,-1 0,1 0,-1 0,1 0,0 0,-1 0,1 0,0 0,-1 0,1 0,-1 0,1 0,0 0,-1 0,1 0,-1 0,1 0,0-1,-1 1,1 0,0 0,-1 0,1-1,0 1,-1 0,1 0,0-1,0 1,-1 0,1-1,0 1,0 0,0-1,-1 1,1 0,0-1,0 1,0-1,0 1,-5 14</inkml:trace>
  <inkml:trace contextRef="#ctx0" brushRef="#br0" timeOffset="435.695">1329 125,'10'0,"7"0,7 0,3 0,2 0,1 0,1 0,-2 0,1 0,-1 0,-1 0,-4-4,-7-3</inkml:trace>
  <inkml:trace contextRef="#ctx0" brushRef="#br0" timeOffset="711.169">1301 324,'20'4,"20"3,8-1,1-2,-3 0,-5-2,-4-6,-4-1,-3-6,-6-1</inkml:trace>
  <inkml:trace contextRef="#ctx0" brushRef="#br0" timeOffset="3345.663">1950 492,'0'-17,"-2"-4,2-1,0 0,1 0,2 1,0-1,1 1,1 0,1 0,1 0,0 1,8-12,-3 12,1 1,1 0,1 1,0 1,1 0,1 1,1 1,0 1,10-6,-26 19,-1-1,1 1,0-1,1 1,-1 0,0 0,0 0,0 0,1 0,-1 0,0 1,1-1,-1 1,1 0,-1 0,1 0,-1 0,1 0,-1 0,0 1,1-1,-1 1,1-1,-1 1,0 0,0 0,1 0,-1 0,0 1,0-1,0 0,0 1,-1 0,1-1,0 1,0 0,-1 0,1 0,-1 0,0 0,0 0,0 0,0 1,0-1,0 0,0 0,-1 1,1-1,-1 1,6 22,-1-7,0 0,-1 0,-1 1,-1-1,-1 1,0 0,-1-1,-2 1,-2 17,-32 105,61-207,2 14,3 2,1 1,3 1,2 2,33-34,-66 77,-1 0,1 0,0 0,0 0,0 1,0-1,1 1,-1 0,1 0,-1 0,1 0,0 1,0-1,-1 1,1 0,0 0,0 0,0 1,0 0,0-1,0 2,1-1,-1 0,0 1,0-1,0 1,-1 0,1 1,0-1,0 1,0-1,-1 1,1 0,-1 0,0 1,1-1,-1 1,0 0,-1-1,1 1,0 1,-1-1,1 0,-1 1,0-1,0 1,1 2,-3 13,0 0,-1 0,0 0,-2 0,0 0,-1-1,-1 1,-1-1,-1 0,0-1,-1 0,-1 0,0 0,-2-1,-1 1,11-16,0-1,0 1,1 0,-1 0,0 0,0 0,0 0,1 0,-1 0,1 0,-1 0,1 0,-1 0,1 1,-1-1,1 0,0 0,0 0,0 1,0-1,0 0,0 0,0 0,0 1,0-1,0 0,1 0,-1 0,0 1,1-1,-1 0,1 0,-1 0,1 0,0 1,8-4</inkml:trace>
  <inkml:trace contextRef="#ctx0" brushRef="#br0" timeOffset="4218.036">3164 13,'-12'-3,"1"0,-1 1,0 0,0 1,0 0,0 1,0 0,0 1,0 0,0 1,0 1,0 0,1 0,-1 1,1 0,0 1,0 1,1 0,0 0,0 1,0 0,1 0,0 1,0 1,1-1,0 2,0-1,-3 7,4-9,0 0,1 1,0 0,0 0,0 1,1-1,1 1,-1 0,2 0,-1 1,1-1,0 1,1 0,0 0,1 0,0 0,1 0,0 0,1 5,-1-13,1 1,0-1,0 0,1 0,-1 0,0 0,1 0,0 0,-1 0,1 0,0 0,0-1,0 1,0-1,0 1,0-1,0 0,0 0,1 0,-1 0,1 0,-1-1,0 1,1-1,-1 1,1-1,-1 0,1 0,-1 0,1 0,-1 0,1-1,-1 1,1-1,82-31,-52 12,-2-2,0-1,-1-1,-1-2,-2-1,17-21,-8 16,-35 31,0 1,0 0,0 0,0 0,-1-1,1 1,0 0,0 0,0 0,0 0,0 1,-1-1,1 0,0 0,0 0,0 1,0-1,-1 0,1 1,0-1,0 1,-1-1,1 1,0-1,-1 1,1-1,0 1,-1 0,1-1,-1 1,1 0,-1 0,0-1,1 1,-1 0,0 0,1 0,-1-1,0 1,0 0,0 0,0 0,0 0,0 0,0-1,0 1,0 0,0 0,0 0,0 0,-1 0,1-1,9 175,-3-145,-1 1,-1 0,-2 0,-2 0,0 0,-2 1,-2-1,-1 5,-7 18,10-35,0 0,-1 0,-1 0,-1-1,-1 1,-1-2,0 1,-1-1,-1 0,0 0,-1-1,-1 0,-1-1,0 0,-1-1,-1-1,-3 3,12-11,-1 0,1 0,-1-1,0 0,0 0,-1 0,1-1,-1 0,0 0,0 0,1-1,-2 0,1-1,0 0,0 0,0 0,-1-1,1 0,0 0,-1-1,1 0,0 0,0-1,-3-1,7-3,0 0,0-1,1 0,0 1,0-1,1 0,0 0,0 0,1 0,-1 0,2 0,-1 0,1 0,0 0,0 0,1 1,0-1,0 0,0 1,1-1,0 1,1 0,-1 0,1 0,3-4,18-24,2 1,0 1,3 2,0 0,17-11,-29 25,0 1,1 0,0 1,1 1,1 1,0 1,1 0,19-5,-18 12,-5 4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34 116,'5'-115,"-21"167,7 2,2-1,3 1,2 0,2 0,4 11,-4-53,1 0,0 0,0 0,1 0,1 0,0 0,1-1,0 0,1 1,0-2,0 1,1-1,1 1,0-2,0 1,1-1,8 8,-13-15,1-1,-1 1,1-1,0 1,-1-1,1 0,0 0,-1-1,1 1,0-1,0 0,0 0,-1 0,1-1,0 1,0-1,-1 0,1 0,0 0,-1 0,1-1,-1 1,1-1,-1 0,0 0,0-1,0 1,0 0,1-2,76-85,6-77,-63 221,-15-16,-8-29,0-1,1 0,0 1,1-1,0 0,0 1,1-1,0-1,1 1,-1 0,2-1,-1 0,2 0,-1 0,1 0,0-1,0 0,1-1,0 1,0-1,0 0,1-1,0 0,6 3,-7-5,-1-1,1 0,-1 0,1-1,0 0,0 0,0 0,0-1,0 0,-1-1,1 0,0 0,0 0,0 0,-1-1,1-1,-1 1,1-1,-1 0,0 0,0-1,0 1,-1-2,1 1,-1 0,0-1,0 0,1-3,10-11,-1-2,-1 0,-1 0,-1-1,-1-1,-1 0,0 0,-2-1,-1 0,-1 0,-1-1,-2 0,0 0,-1 0,-2 0,0 0,-2 0,-2-12,-7 3,4 29</inkml:trace>
  <inkml:trace contextRef="#ctx0" brushRef="#br0" timeOffset="403.248">1078 510,'3'-1,"28"-11,0-1,-1-2,-1-1,0-1,-2-1,26-22,-50 39,-1-1,1 1,-1 0,0-1,1 0,-1 0,0 0,0 0,0 0,0 0,-1 0,1-1,-1 1,1 0,-1-1,0 0,0 1,0-1,0 0,0 1,0-1,-1 0,0 0,1 0,-1 1,0-1,0 0,-1 0,1 0,0 0,-1 1,0-1,0 0,0 0,0 1,0-1,0 1,-1-1,1 1,-1-1,0 1,0 0,1 0,-1 0,-1 0,1 0,0 0,0 1,-1-1,-1 0,-5 1,0 0,0 1,-1 0,1 1,0 0,0 0,0 1,0 0,0 0,0 1,0 0,1 1,0 0,0 0,0 1,0 0,0 0,1 1,0 0,0 0,1 1,0 0,0 0,1 0,-1 1,-2 6,4-7,0 1,0-1,1 1,0-1,0 1,1 0,0 0,1 0,0 1,0-1,0 0,1 0,1 1,-1-1,1 0,1 0,-1 0,1 0,1 0,-1 0,1 0,1-1,0 1,0-1,0 0,1 0,0-1,0 1,0-1,7 5,1-4,1 0,0-1,0-1,0 0,1-1,-1 0,1-1,0-1,0 0,0-2,0 1,0-2,1 0,-1 0,-1-2,1 0,0 0,6-4,4 1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4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0,'-19'39,"-7"26,2 8,4-4,6-10,6-8,3-10,3-6,2-5,1-2,0-1,-5-5,-1-2,-1-4</inkml:trace>
  <inkml:trace contextRef="#ctx0" brushRef="#br0" timeOffset="255.984">1 255,'38'10,"27"2,8 0,-4-2,-10-3,-8-3,-10-2,-11-1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1,'-2'0,"0"0,0 1,0-1,0 1,0-1,0 1,0 0,0 0,0 0,1 0,-1 0,0 0,0 1,1-1,-1 1,1-1,0 1,-1-1,1 1,0 0,0 0,0-1,0 1,0 0,0 0,0 0,1 0,-1 0,1 0,0 0,-1 1,1-1,0 0,0 1,-6 33,0 1,3 0,1 0,2 1,2 9,-1 6,4 34,4 0,4-1,10 26,-20-95,31 103,-34-119,1-1,-1 1,0 0,1-1,-1 1,1 0,-1-1,1 1,-1 0,1-1,-1 1,1-1,-1 1,1-1,0 0,-1 1,1-1,0 1,0-1,-1 0,1 0,0 1,0-1,-1 0,1 0,0 0,0 0,0 0,-1 0,1 0,0 0,0 0,-1-1,1 1,0 0,0 0,-1-1,1 1,0 0,0-1,-1 1,1-1,-1 1,1-1,0 1,-1-1,1 1,-1-1,1 0,-1 1,1-1,-1 0,0 1,1-1,25-42,-24 39,31-65,-25 49,0 0,1 1,2-1,-1 2,2 0,1 0,0 1,1 0,1 2,0-1,18-12,-31 26,1 0,-1 0,1 1,0-1,-1 1,1 0,0 0,0 0,0 0,0 0,0 1,1-1,-1 1,0 0,0 0,0 0,0 0,0 0,0 1,1-1,-1 1,0 0,0 0,0 0,-1 1,1-1,0 1,0-1,-1 1,1 0,-1 0,0 0,1 0,-1 0,0 1,0-1,0 1,-1-1,1 1,0 0,-1 0,1 2,4 11,0 1,-2-1,0 1,0 0,-2 1,0-1,-1 0,-1 1,0-1,-2 8,2 64,0-87,0-1,-1 1,1-1,0 1,0 0,0-1,1 1,-1-1,0 1,1 0,-1-1,0 1,1-1,0 1,-1-1,1 0,0 1,0-1,0 0,0 1,0-1,0 0,0 0,0 0,1 0,-1 0,0 0,1 0,-1 0,0-1,1 1,-1 0,1-1,-1 1,1-1,0 0,-1 1,1-1,-1 0,1 0,0 0,-1 0,1 0,-1-1,1 1,-1 0,1-1,-1 1,1-1,-1 1,1-1,-1 0,2-1,9-8</inkml:trace>
  <inkml:trace contextRef="#ctx0" brushRef="#br0" timeOffset="835.976">993 537,'-22'15,"0"1,1 2,1 0,0 0,1 2,2 1,0 0,1 1,1 0,-7 16,20-35,0 0,0-1,0 1,1 0,-1 0,1 0,0 0,0 1,0-1,0 0,1 0,-1 1,1-1,0 0,0 1,0-1,0 0,1 1,-1-1,1 0,0 0,0 0,0 1,0-1,0 0,1 0,0 0,-1-1,1 1,0 0,1-1,-1 1,0-1,1 0,-1 1,1-1,-1 0,1-1,0 1,0 0,0-1,0 0,0 0,0 0,1 0,-1 0,0 0,1-1,-1 0,6-4,0 0,0-1,0 0,-1-1,0 0,0 0,0-1,-1 0,0 0,0-1,-1 0,0 0,0-1,-1 1,2-6,1 3,103-188,-104 222,21 143,-24-155,0 1,1 0,0-1,1 0,0 0,1 0,0-1,0 0,1 0,8 5,-15-14,1-1,0 0,0 0,0 0,0 0,0 0,0 0,0 0,0-1,0 1,0-1,0 0,0 1,-1-1,1 0,0 0,0 0,-1 0,1 0,-1-1,1 1,-1 0,1-1,-1 1,0-1,0 1,0-1,0 0,0 0,0 1,0-1,-1 0,1 0,0 0,-1 0,0 0,1 0,-1 0,0 0,0 0,0 0,0-1,1-2,80-240,-80 243,-1 1,0 0,1-1,-1 1,1 0,0 0,-1 0,1 0,0 0,0 0,0 0,0 0,0 0,0 0,0 0,0 0,0 0,0 1,0-1,1 1,-1-1,0 1,0-1,1 1,-1-1,0 1,1 0,-1 0,0 0,1 0,-1 0,1 0,-1 0,0 0,1 1,-1-1,0 0,0 1,1-1,-1 1,0-1,0 1,0 0,0 0,1-1,-1 1,0 0,0 0,0 0,-1 0,1 0,0 0,0 1,-1-1,1 0,0 0,-1 0,1 1,-1-1,0 0,1 1,-1-1,0 0,0 1,0-1,0 1,20 171,-16-152,-4-15,0-1,1 1,0-1,0 0,1 1,-1-1,1 0,0 0,0 0,1 0,-1-1,1 1,0-1,2 2,-3-6,1 0,-1 0,1 0,-1 0,0 0,1 0,-1-1,1 1,-1-1,1 0,-1 0,0 0,0 0,1 0,-1 0,0-1,0 1,0-1,0 1,0-1,-1 0,1 0,0 0,-1 0,1 0,-1 0,0 0,0 0,0 0,0-1,0 1,0 0,-1-1,1 1,-1-1,1 1,-1-1,4-6,71-176,-65 176,-9 20</inkml:trace>
  <inkml:trace contextRef="#ctx0" brushRef="#br0" timeOffset="1152.067">1699 791,'27'-10,"1"-1,-2-1,0-2,0 0,-1-2,-1-1,0 0,-2-2,0-1,-1-1,-1 0,2-6,-20 26,-1 0,1-1,0 1,-1-1,0 0,1 1,-1-1,0 0,0 0,0 0,0 0,0 0,0 0,-1 0,1 0,-1 0,1-1,-1 1,0 0,0 0,0 0,0 0,0-1,-1 1,1 0,0 0,-1 0,0 0,0 0,1 0,-1 0,0 0,0 0,-1 0,1 0,0 1,-1-1,1 0,-1 1,1-1,-1 1,0 0,0-1,1 1,-1 0,0 0,0 0,0 0,0 1,0-1,-1 1,1-1,0 1,0-1,-2 1,-6 1,1 0,-1 1,1 0,-1 1,1 0,0 0,0 1,1 0,-1 0,1 1,-1 0,2 1,-1-1,1 2,-1-1,2 1,-1 0,0 2,1-1,1-1,0 1,0 0,1 1,0-1,0 1,1 0,0 0,1 0,0 0,0 0,1 0,0 1,1-1,0 0,0 1,1-1,0 0,1 1,0-1,1 0,-1 0,2 0,-1-1,1 1,1-1,-1 0,1 0,1 0,0-1,0 0,0 0,1 0,-1-1,2 0,6 5,16 3,1 0,0-3,1 0,0-2,0-1,1-2,0-1,0-2,0-1,0-1,8-2,-16 0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1,'45'-1,"131"14,-174-13,-1 0,1 0,-1 0,1 0,0 1,-1-1,1 0,-1 1,1-1,-1 1,0 0,1-1,-1 1,1 0,-1 0,0 0,0 0,0 0,1 0,-1 0,0 1,0-1,-1 0,1 0,0 1,0-1,-1 1,1-1,0 1,-1-1,0 1,1-1,-1 1,0-1,0 1,0-1,0 1,0 0,0-1,0 1,0-1,-1 1,1-1,-1 1,1-1,-1 1,1-1,-1 1,0-1,0 0,0 1,-1 0,-153 107,150-107,1 1,0-1,0 1,0 0,0 0,1 0,-1 0,1 0,-1 1,1 0,1 0,-1 0,0 0,1 0,0 0,0 1,0-1,0 1,1-1,0 1,0-1,0 1,1 0,-1 0,1 0,0-1,0 1,1 0,-1 0,1-1,0 1,1 0,-1-1,1 1,0-1,0 1,0-1,2 3,4-3,-1 1,1-2,-1 1,1-1,0 0,0 0,1-1,-1 0,1-1,-1 0,0 0,1-1,0 0,-1 0,1-1,-1 0,3-1,16 0,82-22,-90 12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7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6,'5'-4,"1"2,-5 7,-2 8,-2 6,0 4,1 4,0 1,1 1,0 1,1 0,0-1,0 0,0-1,0 1,5-6,2-6</inkml:trace>
  <inkml:trace contextRef="#ctx0" brushRef="#br0" timeOffset="286.974">0 373,'43'0,"34"0,8 0,-5 0,-12 0,-12 0,-11 0,-9 0,-5 0,-3 0,-6 5,-8 2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81,'-1'313,"-25"-173,-2-24,26-94</inkml:trace>
  <inkml:trace contextRef="#ctx0" brushRef="#br0" timeOffset="683.222">15 54,'5'-5,"0"0,0 1,0 0,1 0,-1 0,1 1,0 0,0 0,0 0,1 1,-1 0,0 0,1 0,0 1,-1 0,1 1,0-1,0 1,-1 0,1 1,5 1,38 6,-1-2,1-2,0-2,36-4,-29-11,-49 10,0 1,0 0,0 0,1 0,-1 1,0 1,1-1,-1 1,0 0,1 1,6 1,-14-1,0-1,0 1,-1-1,1 1,0-1,0 1,-1 0,1-1,0 1,0 0,-1 0,1-1,-1 1,1 0,-1 0,1 0,-1 0,0 0,1 0,-1 0,0 0,0-1,0 1,1 0,-1 0,0 0,0 0,0 0,-1 0,1 0,0 0,0 0,0 0,-1 0,1 0,-1 0,1 0,-1 0,1-1,-1 1,1 0,-1 0,0 0,-7 14</inkml:trace>
  <inkml:trace contextRef="#ctx0" brushRef="#br0" timeOffset="1086.647">15 561,'-1'2,"-1"-1,1 0,0 1,0-1,0 1,0-1,0 1,0 0,0-1,0 1,1 0,-1 0,1 0,-1-1,1 1,0 0,-1 0,1 0,0 0,0 0,1 0,-1-1,0 1,1 0,-1 0,1 0,-1 0,1-1,0 1,0 0,0-1,0 1,0-1,0 1,0-1,1 1,-1-1,0 0,1 1,-1-1,1 0,-1 0,1 0,0 0,-1-1,1 1,0 0,0-1,0 1,-1-1,1 0,0 1,0-1,16 4,-1-1,0-1,1 0,0-1,-1-1,1 0,-1-2,1 0,-1-1,1-1,-1 0,0-1,8-4,122-22,-123 30</inkml:trace>
  <inkml:trace contextRef="#ctx0" brushRef="#br0" timeOffset="1437.075">891 505,'-24'5,"-13"6,-5 6,5 5,8 4,10 2,12-4,8-1,8-4,8-6,6-4,3-5,2-2,2-2,0-1,-1 0,1 0,-6 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2719 622,'39'-5,"26"-1,3-5,-6 0,-8 1,-9 4,-7 1,-10 2</inkml:trace>
  <inkml:trace contextRef="#ctx0" brushRef="#br0" timeOffset="-2316.159">208 170,'-31'36,"2"1,1 2,2 0,1 2,3 1,14-26,0 0,2 1,0 0,1 0,1 1,1-1,0 1,1 0,1-1,0 1,2 0,0 0,1 0,4 14,-4-18,1 0,1 0,0 0,1-1,1 0,0 0,0 0,2-1,-1 0,2 0,-1-1,1 0,1-1,0 0,6 4,-9-6,1-1,0 0,0-1,0 1,1-2,0 1,0-1,0-1,1 0,0 0,0-1,0 0,0 0,0-1,0-1,1 0,-1 0,1-1,-1 0,0-1,8-1,4-4,-2 0</inkml:trace>
  <inkml:trace contextRef="#ctx0" brushRef="#br0" timeOffset="-1347.431">575 791,'11'6,"0"-1,0 0,1-1,-1 0,1-1,0 0,0-1,0 0,0-1,1 0,-1-1,0-1,0 0,0 0,0-1,0-1,0 0,0 0,-1-1,1-1,-1 0,0-1,-1 0,1 0,-1-1,0 0,-1-1,0 0,4-6,115-168,-116 162,-12 19,2-1,0 0,-1 0,1-1,-1 1,1 0,-1-1,0 1,0-1,0 0,0 1,0-1,-1 0,1 0,-1 0,0 1,0-1,0 0,0 0,0 0,-1 1,1-1,-2-2,0 5,-1 0,0 1,1-1,-1 1,1 0,-1 0,1 0,-1 0,1 0,0 0,-1 1,1-1,0 1,0 0,0 0,0-1,1 1,-1 0,0 1,1-1,-1 0,1 0,-1 1,1 0,-9 9,1 0,0 1,1 0,1 1,0 0,0 0,2 1,-4 14,7-25,1 1,0 0,0 0,1 0,-1 1,1-1,0 0,1 0,-1 0,1 0,0 0,0 0,1 0,-1-1,1 1,0 0,0-1,1 1,0-1,-1 0,1 1,1-2,-1 1,1 0,-1-1,1 1,0-1,3 2,1 0,0-1,0 0,0 0,1 0,-1-1,1-1,0 0,-1 0,1 0,0-1,0 0,0-1,1 0,-1-1,0 0,0 0,-1-1,1 0,0 0,0-1,-1 0,0-1,1 0,-1 0,7-5,11-6,0 0,0-2,-2 0,0-2,-1-1,-1 0,-1-2,-1 0,-1-2,-1 0,-1-1,-1-2,-12 22,-1 0,1-1,-1 0,-1 0,1 0,-1 0,0 0,0 0,-1 0,0-1,0 1,0-1,-1 1,0-1,0 1,-1-1,0 1,0 0,0-1,-1 1,0 0,0 0,-3-5,2 10,-1 0,1 0,0 1,-1 0,1-1,-1 1,1 0,-1 1,1-1,-1 0,1 1,0 0,-1 0,1 0,0 0,0 1,0-1,0 1,0 0,0 0,0 0,0 0,1 0,-1 0,1 1,-1-1,1 1,0 0,0 0,-1 3,-3 0,0 1,1 0,0 0,0 0,1 1,-1-1,2 1,-1 0,1 0,0 1,1-1,0 1,0-1,1 1,0 0,1 0,0-1,0 1,1 0,0 0,0-1,1 1,0-1,1 1,0-1,0 0,1 0,0 0,0 0,1-1,4 7,-3-8,-1-1,0 1,1-1,0 0,0 0,1-1,-1 0,1 0,0 0,0-1,0 0,0-1,1 1,-1-1,1-1,0 1,-1-1,1-1,0 1,0-1,-1-1,1 0,0 0,-1 0,1-1,-1 0,1 0,-1-1,0 0,5-3,5-5,0-1,-2 0,0-1,0-1,-1 0,-1-1,0-1,-1 0,-1-1,0 0,-1 0,-1-2,30-61,-40 81,1-1,0 1,0-1,0 1,-1-1,1 1,0-1,0 1,-1-1,1 0,0 1,-1-1,1 1,0-1,-1 0,1 0,-1 1,1-1,-1 0,1 0,-1 1,1-1,-1 0,1 0,-1 0,1 0,-1 0,1 0,-1 0,1 0,-1 0,1 0,-1 0,1 0,-1 0,1 0,-1 0,1 0,-1-1,1 1,0 0,-1 0,1-1,-1 1,1 0,-1 0,1-1,0 1,-1-1,1 1,0 0,-1-1,1 1,0-1,0 1,-1-1,1 1,0 0,0-1,0 1,0-1,0 1,0-1,-1 0,-8 14,1 1,0-1,1 1,0 1,1-1,1 1,0 0,1 1,1-1,0 1,1-1,1 1,0 0,1-1,1 1,1 0,0 0,0-1,2 1,0-1,1 0,0 0,4 4,24 37,-14-32</inkml:trace>
  <inkml:trace contextRef="#ctx0" brushRef="#br0" timeOffset="-1118.363">2127 764,'-19'38,"-6"18,0 3,6-2,5-12</inkml:trace>
  <inkml:trace contextRef="#ctx0" brushRef="#br0" timeOffset="-886.282">2042 735,'24'0,"27"0,10 0,-1 0,-15 0,-16 0</inkml:trace>
  <inkml:trace contextRef="#ctx0" brushRef="#br0" timeOffset="-702.635">2042 933,'48'-5,"21"-1,-2-5,-7-1,-9 3,-13 2</inkml:trace>
  <inkml:trace contextRef="#ctx0" brushRef="#br0" timeOffset="-250.023">2184 199,'38'0,"101"12,-136-10,0-1,0 1,0 0,-1 0,1 0,-1 1,0-1,1 1,-1-1,0 1,0 0,-1-1,1 1,-1 0,1 0,-1 0,0 1,0-1,0 0,0 0,-1 1,0-1,1 0,-1 0,0 1,0-1,-1 0,1 1,-1-1,0 0,0 0,0 1,0-1,0 0,-1 0,1 0,-1 0,0-1,0 1,0 0,0-1,0 1,-1-1,1 0,-1 0,1 0,-3 1,4-2,0 0,0-1,0 1,0 0,0-1,0 1,0 0,0-1,0 1,0 0,0 0,1 0,-1 0,0 0,1 0,-1 0,0 0,1 0,-1 0,1 0,0 0,-1 0,1 1,0-1,0 0,0 0,0 0,0 1,0-1,0 0,0 0,0 0,0 0,1 1,-1-1,0 0,1 0,-1 0,1 0,-1 0,1 0,0 0,0 0,-1 0,1 0,0 0,0 0,0-1,0 1,0 0,98 5,-73-7</inkml:trace>
  <inkml:trace contextRef="#ctx0" brushRef="#br0" timeOffset="1179.788">3397 311,'-13'25,"2"-4,0 0,1 1,1 0,2 0,0 1,1 0,-3 24,9-42,0 0,1 1,0-1,-1 0,2 1,-1-1,1 0,-1 0,1 0,1 0,-1 0,1 0,0-1,0 1,0-1,0 0,1 0,0 0,0 0,0-1,0 1,1-1,-1 0,1-1,0 1,-1-1,1 0,0 0,1 0,-1-1,0 0,0 0,1 0,-1 0,1-1,-1 0,0 0,1-1,-1 1,0-1,1 0,-1-1,0 1,5-3,15-10,-1 0,0-2,-1 0,-1-2,-1 0,4-6,32-28,-55 53,1 0,-1 0,0 0,0 0,1 0,-1 1,0-1,0 1,0-1,-1 1,1 0,0 0,-1 0,1 0,-1 0,0 0,1 0,-1 1,0-1,-1 0,1 1,0-1,0 1,-1-1,0 1,1-1,-1 1,0 1,2 5,-1-3,0 1,1 0,0-1,0 1,1-1,0 0,0 0,0 0,1 0,-1 0,2-1,-1 0,0 0,1 0,0 0,0-1,1 1,-1-1,1-1,0 1,0-1,0 0,0 0,0-1,1 0,-1 0,3 0,0-1,-1 0,0-1,0 0,0 0,1-1,-1 0,0 0,0-1,0 0,0-1,-1 0,1 0,-1 0,1-1,-1 0,0-1,-1 1,1-1,-1-1,0 1,0-1,1-1,5-6,0 0,-1-1,-1 0,0-1,-1 0,0 0,-1-1,-1 0,-1 0,0-1,-1 0,-1 0,1-8,13-78,-19 103,1 0,0 0,0 0,-1 1,1-1,0 0,-1 0,1 0,0 0,0 0,-1 0,1 0,0 0,-1 0,1 0,0 0,-1 0,1 0,0 0,0 0,-1 0,1 0,0 0,-1 0,1 0,0 0,0-1,-1 1,1 0,0 0,0 0,-1-1,1 1,0 0,0 0,-1 0,1-1,0 1,0 0,0-1,0 1,0 0,-4 14</inkml:trace>
  <inkml:trace contextRef="#ctx0" brushRef="#br0" timeOffset="1418.341">4497 566,'-14'34,"-5"15,1 5,3-3,0-9,2-12</inkml:trace>
  <inkml:trace contextRef="#ctx0" brushRef="#br0" timeOffset="1649.512">4216 510,'38'0,"32"0,9 0,-4 0,-10 0,-12 0,-9 0,-8 4,-10 3</inkml:trace>
  <inkml:trace contextRef="#ctx0" brushRef="#br0" timeOffset="1898.05">4216 848,'33'0,"31"-5,9-1,-3 0,-9 1,-14-3,-11-1,-7 2,-8 1</inkml:trace>
  <inkml:trace contextRef="#ctx0" brushRef="#br0" timeOffset="2316.272">4724 114,'16'1,"0"0,1 2,-1 0,0 0,0 2,-1 0,1 1,13 7,-27-11,1-1,-1 1,0 0,0 0,0 0,0 1,0-1,0 0,0 1,-1-1,1 1,-1 0,0-1,0 1,0 0,0 0,0 0,-1-1,1 1,-1 0,0 0,0 0,0 0,0 0,0 0,-1 0,1 0,-1 0,0 0,0 0,0-1,0 1,0 0,-1-1,1 1,-1-1,0 1,1-1,-1 0,-1 0,1 1,0-2,0 1,-2 1,-25 62,30-62,0 0,1-1,-1 1,1 0,0-1,0 0,0 1,0-1,0 0,0 0,0 0,1 0,-1-1,1 1,0-1,-1 1,1-1,0 0,0 0,0 0,0 0,0-1,0 1,0-1,0 0,0 0,0 0,0 0,0 0,0-1,0 1,0-1,0 0,2 1,53-2,-32 1</inkml:trace>
  <inkml:trace contextRef="#ctx0" brushRef="#br0" timeOffset="2585.351">5317 1,'102'443,"-99"-425,0 1,-2 0,0-1,-1 1,0 0,-2 0,0-1,-1 1,-1-1,-1 0,-1 0,0 0,-1-1,-1 0,0 0,-2-1,0 0,0-1,-2 0,-3 3,-10 7,-1-2,-1 0,-1-2,0-1,-4-1,-27 21,40-26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1,'1'70,"-13"194,-6-4,-7-119,24-133,0-1,0 0,-1 0,0 0,-1 0,1-1,-1 1,0-1,-1 1,0-1,0 0,0 0,-1 1,-4-4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0 225,'551'-154,"-454"136,100-31,-190 46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1,'12'74,"-4"2,-4-1,-2 1,-4-1,-4 0,-6 27,10-84,0-1,1-12,0 0,-1 0,2 1,-1-1,0 0,1 1,0-1,1 0,-1 0,1 1,0-1,0 0,0 0,1 0,0 0,0 0,0 0,1 0,1 2,1-6,0-1,0 1,-1-1,1 0,0 0,0-1,-1 0,1 0,0 0,-1 0,1-1,-1 1,1-1,-1 0,0-1,0 1,0-1,0 0,0 0,-1 0,-2 3,191-114,-191 113,1 0,-1 0,1 0,0 1,-1-1,1 0,0 1,0-1,-1 1,1-1,0 1,0 0,0 0,0 0,-1 0,1 0,0 0,0 1,0-1,-1 1,1-1,0 1,0-1,-1 1,1 0,0 0,-1 0,1 0,-1 0,1 0,-1 1,0-1,0 0,1 1,-1-1,0 1,0-1,0 1,0 0,-1-1,1 1,0 0,-1-1,1 1,-1 0,1 0,-1 0,0-1,0 1,0 0,0 0,6 135,-5-135,0 0,-1-1,1 1,0-1,0 1,0-1,0 1,0-1,1 0,-1 1,0-1,0 0,1 0,-1 0,1 0,-1 0,1 0,0-1,-1 1,1-1,0 1,-1-1,1 1,0-1,0 0,-1 0,1 0,0 0,0 0,-1 0,1 0,1-1,18-1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1 195,'8'4,"1"0,-1-1,1 0,0-1,-1 0,1 0,0-1,0 0,1 0,-1-1,0 0,0-1,0 0,0-1,0 1,0-2,-1 1,1-1,-1-1,1 0,-1 0,0 0,0-1,-1 0,0-1,0 1,0-1,0-1,5-6,-9 8,1 0,-1-1,0 1,-1-1,1 0,-1 0,0 0,-1 0,1 0,-1 0,0 0,-1-1,1-4,-1 9,0 0,0 0,0-1,-1 1,1 0,0 0,-1 0,1 0,-1 0,0 0,0 0,0 0,0 0,0 0,0 0,0 1,-1-1,1 0,-1 1,1-1,-1 1,1-1,-1 1,0 0,0 0,0 0,0 0,0 0,0 0,0 0,0 1,0-1,0 1,0-1,0 1,0 0,-1 0,1 0,0 0,0 0,-8 2,1 1,0-1,0 2,0-1,1 1,-1 0,1 1,0 0,0 1,0-1,1 1,0 1,0-1,0 1,1 1,0-1,1 1,-1 0,2 0,-1 0,1 1,0 0,1 0,0 0,0 0,1 0,0 1,1-1,0 1,1-1,-1 1,2-1,-1 1,2-1,-1 1,1-1,1 1,-2-7,0 1,1 0,-1-1,1 0,0 1,0-1,0 0,0 0,1 0,-1 0,1 0,0-1,0 1,0-1,0 0,0 0,0 0,1 0,-1 0,1-1,-1 1,1-1,0 0,-1 0,1-1,0 1,108 0,-74-3,19 0,-33 2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254 449,'-23'11,"1"1,0 1,0 1,2 1,-1 0,2 2,0 0,2 2,-1 0,-4 8,19-23,0 0,0 0,0 0,1 0,0 0,0 0,0 1,0-1,0 1,1 0,0-1,0 1,0 0,1 0,0-1,0 1,0 0,0 0,1 0,-1-1,1 1,1 0,-1-1,1 1,-1-1,1 1,0-1,1 0,-1 0,1 0,0 0,0 0,0 0,1-1,-1 0,1 0,-1 0,1 0,0 0,1-1,-1 1,0-1,1 0,-1-1,2 1,9 2,-1-1,1-1,0-1,0 0,0 0,0-2,0 0,0-1,0 0,0-1,-1-1,0 0,1-1,-1 0,-1-1,1-1,-1 0,0-1,-1-1,0 0,0 0,-1-1,0 0,-1-1,0-1,-1 1,4-8,8-9,-1-1,-1-1,-2-1,-1-1,-2 0,-1-1,-1 0,-2-1,-2-1,3-18,-10 48,1-1,-1 1,0 0,-1 0,1-1,-1 1,0 0,0 0,0-1,-1 1,0 0,0 0,0-1,-1 1,0 0,0 0,0 1,-1-1,1 0,-1 1,0-1,0 1,-1 0,1 0,-1 0,0 1,0-1,0 1,0 0,-1 0,0 0,1 1,-1 0,-2-1,1 4,-1 0,0 0,0 1,1 0,-1 1,1-1,0 1,-1 0,1 1,0-1,1 1,-1 0,1 1,0-1,0 1,0 0,1 1,-1-1,1 1,1 0,-1 0,1 0,0 0,0 0,1 1,-1 3,-4 1,1 1,0 1,1-1,1 1,0-1,0 1,1 0,1 1,0-1,1 0,1 1,0-1,0 1,2-1,-1 0,2 1,0-1,0 0,1-1,1 1,0-1,1 1,0-2,1 1,0-1,1 0,0 0,1-1,3 3,-3-5,1 0,0-1,1 0,0-1,0 0,0-1,1 0,0-1,0 0,0-1,0 0,1-1,-1 0,1-1,-1-1,1 0,-1 0,1-2,-1 1,1-1,-1-1,0 0,0-1,3-2,90-77,-103 82,0 1,0 0,0 0,0 0,0 0,0 0,-1 0,1 0,0 1,0-1,0 0,0 1,0 0,-1 0,1-1,0 1,-1 0,1 0,0 0,-1 1,1-1,-1 0,0 1,1-1,-1 0,0 1,0 0,0-1,0 1,0 0,0-1,-1 1,1 0,0 0,-1 0,0-1,1 1,-1 0,0 0,0 0,0 0,0 0,0 0,-1 1,8 13,-5-10,1 0,0 0,1 0,0-1,-1 0,2 0,-1 0,0 0,1 0,0-1,0 0,0 0,1-1,-1 1,1-1,0 0,0-1,0 1,0-1,1 0,-1-1,0 1,1-1,-1-1,1 1,-1-1,1 0,-1-1,1 0,-1 0,1 0,-1 0,5-3,17-8,0-2,-1-1,-1-1,0-1,-1-2,-1 0,0-2,17-20,-1 4,-39 36,0-1,0 1,0-1,0 1,1 0,-1 0,0 0,1 0,-1 0,1 0,-1 0,1 0,0 0,-1 1,1-1,0 1,-1-1,1 1,0 0,0-1,0 1,-1 0,1 0,0 1,0-1,-1 0,1 0,0 1,0-1,-1 1,1 0,0-1,-1 1,1 0,-1 0,1 0,-1 0,0 0,1 0,-1 0,0 1,0-1,1 0,-1 1,0-1,0 1,-1-1,1 1,0 0,0-1,-1 1,1 0,-1-1,0 1,1 0,-1 0,0 1,2 6,0 1,-1-1,0 1,-1-1,1 1,-2-1,0 1,0-1,0 1,-1-1,-1 0,1 0,-2 0,1 0,-1 0,-1-1,1 1,-1-1,-1 0,1-1,-2 1,1-1,-1-1,0 1,0-1,0 0,-1-1,0 1,-4 0,-49 19,61-25,1 0,-1 0,0 0,1-1,-1 1,0 0,0 0,1 0,-1 0,0 0,0-1,1 1,-1 0,0 0,0 0,0-1,1 1,-1 0,0 0,0-1,0 1,0 0,0 0,1-1,-1 1,0 0,0-1,0 1,0 0,0 0,0-1,0 1,0 0,0-1,0 1,0 0,0 0,0-1,0 1,-1 0,1-1,0 1,0 0,0 0,0-1,0 1,-1 0,1 0,0-1,0 1,0 0,-1 0,1 0,0-1,0 1,-1 0,1 0,0 0,25-17,-2 8,0 1,1 1,-1 0,1 2,0 1,1 1,-1 1,0 1,23 2,-32-1,1-1,-1 0,0-1,0-1,0-1,0 0,0 0,-1-2,0 0,0 0,0-2,-1 1,0-2,-1 0,1 0,-2-1,0-1,4-3,-6 4,14-13,0 0,-2-2,-1-1,-1 0,-1-1,-1-1,13-30,-18 28,-1-1,-1 0,-2-1,-1 0,-1 0,-2-1,-1 1,-1-10,-26-34,24 74,-1 1,0-1,0 1,0-1,0 1,0-1,0 1,0 0,0 0,0-1,-1 1,1 0,0 0,-1 0,1 0,-1 1,1-1,-1 0,1 1,-1-1,0 1,1-1,-1 1,0 0,0 0,1 0,-1 0,0 0,1 0,-1 0,0 0,1 1,-1-1,0 1,1-1,-1 1,1 0,-1-1,1 1,-1 0,1 0,-1 0,1 0,-1 1,-5 8,0-1,1 2,0-1,1 0,0 1,0 0,1 0,1 0,0 1,0-1,1 1,1 0,0 0,0 0,1-1,1 1,0 1,-1-10,3 288,46-71,-35-177,7 51,-31-85,3-14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3.1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391 75,'1'-2,"0"0,1 0,-1 0,1 0,0 1,-1-1,1 1,0-1,0 1,0 0,0 0,0 0,0 0,1 0,-1 0,0 0,0 1,1-1,-1 1,0 0,1 0,-1 0,0 0,1 0,-1 0,1 0,254-14,-117-20,-138 34,0-1,0 1,0 0,0 0,0 0,1 0,-1 0,0 1,0-1,0 1,0-1,0 1,0 0,0-1,0 1,-1 0,1 0,0 1,0-1,-1 0,1 1,-1-1,1 0,-1 1,0 0,1-1,-1 1,0 0,0 0,0 0,0 0,-1 0,1 0,0 0,-1 0,1 0,-1 0,0 1,1 83,-57 190,23-31,5-41,-7-237,23 22,-1 1,0 0,0 1,-1 1,-1 0,1 1,-1 0,-1 1,1 1,-1 0,0 2,0-1,-9 1,-5 3,1 0,-1 3,0 0,1 2,-1 1,1 1,1 2,0 0,0 2,1 2,0 0,1 2,0 0,2 2,-13 11,32-24,-1-1,1 0,0 0,0 0,1 1,-1 0,1 0,0 0,0 0,0 1,0 0,1 0,0 0,0 0,0 0,0 1,1-1,0 1,0-1,0 4,3-7,-1-1,1 0,0 1,0-1,0 0,0 0,0 0,0 0,1 0,-1 0,0 0,0 0,1 0,-1-1,0 1,1-1,-1 1,1-1,-1 1,1-1,-1 0,1 1,-1-1,1 0,-1 0,1 0,-1 0,1-1,-1 1,1 0,-1-1,1 1,0-1,20-2</inkml:trace>
  <inkml:trace contextRef="#ctx0" brushRef="#br0" timeOffset="361.03">447 498,'127'-23,"-103"21,289-2,-125-33,-188 36,1 1,0-1,-1 1,1-1,-1 1,1-1,0 1,-1-1,1 1,0-1,0 1,0 0,-1-1,1 1,0 0,0 0,0 0,-1 0,1 0,0 0,0 0,0 0,0 0,-1 0,1 0,0 0,0 0,0 1,-1-1,1 0,0 1,0-1,-1 1,1-1,0 1,-1-1,1 1,0-1,-1 1,1-1,-1 1,1 0,-1-1,1 1,-1 0,0 0,1-1,-1 1,0 0,1 0,-1 0,0-1,0 1,0 0,0 0,0 0,0 0,0-1,0 1,-8 8</inkml:trace>
  <inkml:trace contextRef="#ctx0" brushRef="#br0" timeOffset="615.755">1293 470,'-5'39,"-6"26,-1 8,1-5,2-8,4-10,1-13</inkml:trace>
  <inkml:trace contextRef="#ctx0" brushRef="#br0" timeOffset="864.577">1322 188,'0'0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0,'-298'147,"293"-145,0 0,1 1,-1 0,0 0,1 0,0 1,0-1,0 1,0 0,0 0,1 0,0 1,0-1,0 1,0 0,1 0,0 0,-2 4,5-6,1 0,-1-1,1 1,0 0,-1-1,1 1,0-1,0 0,1 0,-1 0,0 0,1 0,0 0,-1-1,1 1,0-1,-1 0,1 0,0 0,0 0,0 0,0-1,0 1,0-1,1 0,8 4,37 11,-33-12,-1 1,0 0,0 1,0 1,0 1,-1 0,0 0,0 1,-1 1,0 1,-1-1,0 2,0 0,7 10,-14-14,-5-5,1 1,0 0,0 0,1-1,-1 1,0-1,1 1,0-1,-1 0,1 0,0 1,0-1,0 0,1-1,-1 1,0 0,1-1,-1 1,1-1,-1 0,1 0,0 0,-1 0,1 0,0 0,0-1,0 0,-1 1,1-1,0 0,0 0,0-1,0 1,0 0,-1-1,1 0,2-1,7-7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0,'-19'15,"-2"9,8 0,10-3,7-6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0,'-8'33,"1"1,2-1,1 1,2 0,1 13,-5 56,5-94,-9 77,4 0,3 0,5 1,3 2,14 83,-20-169,1-1,0 1,-1 0,1-1,1 1,-1 0,0-1,1 1,-1-1,1 1,0-1,0 1,0-1,0 1,0-1,0 0,1 0,-1 1,1-1,0 0,-1 0,1-1,0 1,0 0,0-1,1 1,-1-1,0 1,0-1,1 0,-1 0,1 0,-1 0,1-1,-1 1,1-1,-1 1,1-1,0 0,-1 0,1 0,0-1,2 1,105-99,-76 63,145-125,-176 159,-1-1,0 0,1 1,0-1,-1 1,1 0,0 0,0 0,1 0,-1 0,0 1,0-1,1 1,-1 0,1 0,-1 0,1 1,0-1,-1 1,1 0,-1 0,1 0,0 1,-1-1,1 1,-1-1,1 1,-1 1,1-1,-1 0,0 1,0-1,1 1,-1 0,0 0,-1 1,1-1,0 0,0 2,4 10,0 1,-1 0,-1 0,0 0,-1 1,-1-1,0 1,-2 0,1 0,-2 0,0 0,-2 6,5 56,-3-77,0 0,-1 0,1 0,1 0,-1 0,0 0,0 0,0 0,0 0,1 0,-1 0,1 0,-1 0,0 0,1 0,0 0,-1-1,1 1,-1 0,1 0,0-1,0 1,-1 0,1-1,0 1,0-1,0 1,0-1,-1 1,1-1,0 0,0 1,0-1,0 0,0 0,0 0,0 1,0-1,0 0,0-1,0 1,0 0,0 0,0 0,0 0,0-1,0 1,16-4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35,'-69'52,"2"4,2 2,3 2,0 8,18 1,43-67,0-1,0 1,1-1,-1 1,1 0,-1-1,1 1,0 0,0 0,-1-1,1 1,0 0,1 0,-1-1,0 1,0 0,1-1,-1 1,1 0,-1-1,1 1,0 0,0-1,0 1,0-1,0 0,0 1,0-1,0 0,1 1,-1-1,0 0,1 0,-1 0,1 0,-1 0,1-1,-1 1,1 0,0-1,-1 1,1-1,0 1,10-2,-1 1,0-2,1 1,-1-1,0-1,0 0,0-1,0 0,-1-1,1 0,-1 0,0-1,-1 0,0-1,0 0,0-1,-1 0,0 0,0-1,1 2,158-164,-167 170,1 0,-1 0,0 0,0 0,1 0,-1 0,0 0,1 1,-1-1,1 0,0 0,-1 0,1 0,0 1,-1-1,1 0,0 0,0 1,-1-1,1 1,0-1,0 1,0-1,0 1,0-1,0 1,0 0,0 0,0-1,0 1,0 0,0 0,0 0,0 0,0 0,0 0,0 0,0 1,0-1,0 0,0 1,0-1,0 0,0 1,0-1,0 1,0-1,0 1,-1 0,1-1,0 1,0 0,-1 0,1 0,0-1,-1 1,1 1,-17 103,16-99,0 0,1 0,-1 0,1 0,0 0,1 0,-1 0,1-1,1 1,-1 0,1-1,-1 0,2 0,-1 0,0 0,1 0,0 0,0-1,1 0,-1 0,1 0,0-1,0 1,0-1,0 0,0 0,1-1,0 0,-1 0,1 0,0-1,0 1,0-2,0 1,0 0,0-1,0 0,0-1,0 1,0-1,0 0,2-1,10-9,-1 0,0-1,0 0,-1-2,0 0,-2 0,1-2,-2 0,0 0,1-5,-2 7,156-205,-168 217,1 0,-1 1,1-1,0 0,0 1,0-1,-1 1,2-1,-1 1,0-1,0 1,0-1,1 1,-1 0,0 0,1 0,-1 0,1 0,0 0,-1 0,1 0,0 1,-1-1,1 1,0-1,0 1,0 0,-1 0,1-1,0 1,0 0,0 1,0-1,-1 0,1 1,0-1,0 1,-1-1,1 1,0 0,-1-1,1 1,0 0,-1 0,1 0,-1 1,0-1,1 0,-1 0,0 1,0-1,0 1,0-1,0 1,0-1,0 1,0 0,0 1,3 17,-1 0,-1 0,0 0,-2 0,0 0,-1 0,-3 14,4-27,0 1,-1 0,1-1,-2 1,1-1,-1 0,0 1,0-1,-1 0,0 0,0 0,-1-1,0 1,0-1,0 0,-1 0,0 0,0 0,0-1,-1 0,0 0,0-1,0 1,-1-2,1 1,-1 0,0-1,-1 0,9-4,-1 1,1 0,-1-1,0 1,1-1,-1 1,0-1,0 1,1-1,-1 1,0-1,0 1,0-1,1 1,-1-1,0 1,0-1,0 1,0-1,0 1,0-1,0 1,0-1,0 1,0-1,-1 1,1-1,0 1,0-1,0 1,-1-1,1 1,0-1,-1 1,1-1,0 1,-1 0,1-1,0 1,-1 0,1-1,-1 1,1 0,15-2,0 1,0 0,0 2,0 0,0 0,-1 1,1 1,0 1,-1 0,11 4,0 0,-7-3,1 0,0-1,1-1,-1-1,1-1,-1 0,0-1,1-2,-1 0,1 0,12-5,-14 0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1 556,'39'-8,"-1"-2,0-2,-1-1,0-2,-1-1,-1-2,-1-2,0-1,-2-1,0-2,-2-1,0-2,-2-1,-1-1,-1-1,-2-1,6-12,2-45,-31 86,-1-1,1 0,-1 1,1-1,-1 0,0 0,0 1,-1-1,1 0,0 0,-1 1,1-1,-1 0,0 1,0-1,0 0,-1 1,1-1,0 1,-1 0,0 0,1-1,-1 1,0 0,0 0,0 1,0-1,-1 0,1 1,0-1,-2 0,-2 2,0 0,0 1,0-1,0 1,0 1,0-1,0 1,0 0,0 0,1 0,-1 1,1 0,0 0,0 1,0-1,0 1,0 0,1 1,0-1,0 1,0-1,0 1,1 0,-1 2,0-4,1 0,0 1,1-1,-1 0,0 1,1 0,0 0,0-1,0 1,0 0,1 1,-1-1,1 0,0 0,1 1,-1-1,1 0,-1 1,1-1,1 0,-1 1,1-1,-1 0,1 1,0-1,1 0,-1 0,1 0,0 0,0 0,0 0,0 0,1-1,-1 1,1-1,0 0,0 0,0 0,1 0,-1 0,1-1,0 1,0-1,17 3,-1 0,0-2,1-1,0 0,-1-1,1-2,0 0,15-3,14-8,38 2,-87 11,1 1,-1-1,0 1,1 0,-1-1,0 1,0 0,0 0,0 0,0 0,0 0,-1 0,1 0,-1 0,1 1,-1-1,0 0,0 0,0 0,0 0,0 0,-1 1,1-1,0 0,-1 0,0 0,1 0,-1 0,0 0,0 0,0 0,-1-1,1 1,0 0,-1 0,2-1,-84 173,84-172,-1-1,1 0,-1 0,1 1,0-1,0 0,-1 1,1-1,0 1,0-1,1 0,-1 1,0-1,0 0,1 1,-1-1,0 0,1 1,-1-1,1 0,0 0,0 0,-1 1,1-1,0 0,0 0,0 0,0 0,0-1,0 1,0 0,0 0,0 0,2 0,9-1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57 588,'-7'9,"1"1,0 0,0-1,1 2,0-1,1 1,0-1,0 1,1 0,1 1,0-1,1 0,0 1,0-1,1 1,1-1,0 0,0 1,4 10,-4-20,0 0,1 0,-1 0,1 0,0 0,-1 0,1-1,0 1,0 0,0-1,0 0,0 1,1-1,-1 0,0 0,1 0,-1 0,0-1,1 1,-1 0,1-1,-1 0,1 0,-1 0,1 0,-1 0,1 0,-1-1,1 1,-1-1,1 1,-1-1,0 0,2-1,73-47,-68 42,-1-1,0 0,0-1,-1 0,0 0,-1-1,0 0,-1 0,0 0,0 0,-1-1,0 0,-1 0,0 0,-1 0,0-1,-1 1,-1 0,1-1,-2 1,1-1,-2 1,1-1,-2 1,-1-6,0 13,1 1,-1-1,0 0,0 1,-1 0,1 0,-1 0,0 1,1 0,-1 0,0 0,0 0,-1 1,1-1,0 1,0 1,-1-1,1 1,0 0,-1 0,1 0,0 1,0 0,-1 0,1 0,0 1,0 0,0 0,0 0,0 0,1 1,-1 0,1 0,0 0,-1 1,2-1,-1 1,0 0,-1 1,3-3,1-1,-1 1,0-1,0 1,1-1,-1 1,1 0,0 0,-1 0,1 0,0 0,0 0,0 0,0 0,1 1,-1-1,1 0,-1 0,1 1,0-1,-1 0,1 1,1-1,-1 0,0 1,0-1,1 0,-1 0,1 1,0-1,0 0,0 0,0 0,0 0,0 0,1 0,-1 0,0 0,1-1,0 1,-1 0,1-1,0 1,0-1,0 0,0 0,0 0,0 0,0 0,0 0,1 0,-1-1,0 1,0-1,2 1,22 0,1-1,-1 0,1-3,-1 0,1-1,-1-2,-1 0,1-2,-1-1,0-1,-1-1,-1-1,1-1,-2-1,1-2,4 1,0 0,0-1,-2-2,0 0,-1-2,0-1,-2 0,-1-2,0-1,-2 0,8-14,18-59,-44 94,0 0,0 0,0-1,-1 1,0 0,1 0,-1 0,0 0,0 0,-1-1,1 1,-1 0,0 0,1 0,-1 0,-1 0,1 0,0 0,-1 1,1-1,-1 0,0 1,0-1,0 1,0 0,0-1,-1 1,1 0,-1 0,1 1,-1-1,-1 0,1 0,-1 1,1 0,-1 0,1 0,-1 0,1 1,-1 0,0-1,1 1,-1 0,0 1,1-1,-1 1,0-1,1 1,-1 0,1 1,-1-1,1 1,0-1,0 1,-1 0,1 0,0 0,1 0,-1 1,0-1,0 2,-65 84,51-58,2 1,0 1,3 0,0 1,2 0,2 0,1 1,1 0,2 1,1-1,2 22,2-49,0 1,0 0,0-1,1 1,0-1,0 1,1-1,0 0,0 0,1 0,0 0,0-1,0 1,1-1,0 0,0-1,1 1,0-1,0 0,0 0,0-1,1 0,-1 0,1 0,0-1,0 0,1-1,-1 1,1-1,-1-1,1 1,0-1,3-1,8 1,1-1,-1-2,1 0,-1-1,0 0,0-2,0 0,-1-1,1-1,-2-1,1-1,-1 0,0-1,-1-1,0 0,29-24,-1-2,-2-1,-1-2,17-25,-29 26,-1-1,-3-1,-1-1,-1-1,-3-1,-2 0,7-28,-14 9,-11 62,0 0,0 0,0 0,0 0,0-1,0 1,-1 0,1 0,0 0,-1 0,1 0,-1 0,0 0,1 0,-1 0,0 0,1 0,-1 1,0-1,0 0,0 0,1 1,-1-1,0 0,0 1,0-1,0 1,0-1,-1 1,1 0,0-1,0 1,0 0,0 0,0 0,0 0,0 0,-1 0,1 0,0 0,0 0,0 1,0-1,0 0,0 1,0-1,0 1,0-1,0 1,0-1,0 1,0 0,0 0,-21 11,0 1,1 2,1 0,1 1,0 1,1 0,0 2,2 0,0 1,-1 4,13-19,-15 19,1 1,2 1,0 1,2 0,0 0,2 2,2-1,0 2,2-1,1 1,0 7,6-31,0 1,0-1,1 1,0 0,0-1,1 1,-1-1,1 1,1-1,-1 1,1-1,0 0,1 0,-1 0,1 0,1 0,-1-1,1 1,0-1,0 0,0 0,1 0,-1-1,1 1,1-1,-1 0,0-1,1 1,0-1,0 0,0-1,4 2,4 1,0-2,1 1,-1-2,1 0,-1 0,1-2,0 1,-1-2,1 0,-1-1,1-1,-1 0,0 0,0-2,0 0,0 0,1-2,10-4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1 673,'33'0,"-1"-3,1 0,-1-2,0-1,0-2,-1-1,0-1,11-7,-34 15,-1-1,0 1,0-2,0 1,0-1,-1 0,1 0,-1-1,0 0,-1 0,1-1,-1 1,0-1,0 0,0-1,-1 1,0-1,-1 0,1 0,-1 0,-1 0,1 0,-1-1,0 1,-1-1,0 0,0 1,-1-1,0 0,0 1,-1-6,-1 9,1 1,-1-1,0 1,0-1,0 1,-1 0,1-1,-1 1,0 1,0-1,0 0,0 1,0-1,0 1,-1 0,1 0,-1 0,0 1,0-1,1 1,-1 0,0 0,0 0,0 1,0-1,0 1,0 0,0 0,0 0,-2 1,-6 0,0 1,0 0,0 0,0 1,1 1,-1 0,1 0,0 1,-8 6,10-6,1 0,0 1,0 0,0 0,1 1,0 0,0 0,1 0,0 1,0 0,1 1,0-1,0 1,1 0,0 0,1 0,0 1,0-1,1 1,0 0,1-1,0 1,1 0,0 0,0 0,1 0,0-1,1 1,0 0,2 3,-1-8,0 0,0-1,1 1,-1-1,1 1,1-1,-1 0,0-1,1 1,0-1,0 0,0 0,0 0,0-1,1 0,-1 0,1 0,-1-1,1 0,0 0,0 0,4 0,128-12,-109 5,-1-3,0 0,-1-1,0-2,-1-1,0-1,-1-1,10-9,-10 7,-10 8,0-1,0-1,-1-1,0 0,-1 0,0-2,8-10,-21 22,0 1,1-1,-1 1,0-1,0 1,0-1,0 1,0-1,0 1,0-1,0 1,-1-1,1 1,-1-1,1 1,-1 0,1-1,-1 1,0 0,0-1,0 1,1 0,-1 0,0 0,-1-1,1 1,0 0,0 1,0-1,-1 0,1 0,0 0,-1 1,1-1,-1 1,1-1,-1 1,1 0,-1-1,1 1,-1 0,1 0,-1 0,1 0,-1 0,1 0,-1 1,1-1,-1 0,1 1,-1-1,1 1,0 0,-1-1,1 1,0 0,-2 1,-11 3,0 0,0 1,1 1,0 0,0 1,0 1,1 0,1 0,-1 1,1 1,1-1,0 2,1 0,0 0,1 0,0 1,1 1,-5 11,9-21,1 0,0 1,0-1,0 0,1 1,0-1,0 0,0 1,0 0,0-1,1 1,0-1,0 1,0 0,1-1,0 1,-1-1,2 1,-1-1,0 1,1-1,0 0,0 1,0-1,1 0,-1-1,1 1,0 0,0-1,0 1,0-1,1 0,0 0,-1 0,1-1,2 1,2 1,-1-1,1-1,1 0,-1 0,0 0,0-1,1 0,-1-1,1 0,-1 0,0-1,1 0,-1 0,0-1,0 0,0-1,0 1,7-5,128-82,-115 62,-2-1,0 0,-2-2,-1-1,-2-1,0-1,-3-1,-1 0,-1-1,-2-1,-2-1,-1 0,0-6,-8 29,0-1,-1 0,-1 0,0 0,-1 0,-1 0,0 0,-1 1,-1-6,2 16,0 0,0 0,0 0,0 0,-1 0,1 0,-1 0,0 0,-1 0,1 1,0-1,-1 1,0 0,0-1,0 1,0 1,-1-1,1 0,-1 1,1 0,-1 0,0 0,0 0,0 0,0 1,0 0,0 0,0 0,0 0,-1 1,1-1,0 1,-4 0,-4 4,0 0,0 0,0 1,0 1,0 0,1 0,0 1,1 1,0 0,0 0,0 1,1 0,1 1,-1 0,1 0,1 1,0 0,1 0,0 0,1 1,0 0,0 2,-2 1,0 0,1 0,1 1,1 0,0 0,1 0,0 0,2 1,0-1,1 1,0-1,1 0,1 1,1-1,0 0,1 0,1 0,1-1,0 1,0-1,2-1,0 1,0-1,2-1,0 1,0-2,1 1,0-2,1 1,1-2,4 4,-1-5,0 0,0-2,1 0,0 0,0-2,0 0,1-1,0 0,17 0,-8-3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13 593,'-5'29,"-1"14,5 0,2-8</inkml:trace>
  <inkml:trace contextRef="#ctx0" brushRef="#br0" timeOffset="180.667">97 170,'0'33,"0"12</inkml:trace>
  <inkml:trace contextRef="#ctx0" brushRef="#br0" timeOffset="1100.658">1594 0,'-29'71,"3"1,3 1,3 1,3 0,-1 41,16-103,-3 23,1-1,2 1,2-1,1 1,2 8,13-8,-3-29</inkml:trace>
  <inkml:trace contextRef="#ctx0" brushRef="#br0" timeOffset="1348.697">1762 593,'0'34,"0"6,0-4</inkml:trace>
  <inkml:trace contextRef="#ctx0" brushRef="#br0" timeOffset="1588.252">1875 141,'0'0</inkml:trace>
  <inkml:trace contextRef="#ctx0" brushRef="#br0" timeOffset="2014.958">1988 706,'26'-15,"-1"-2,-1 0,0-2,-1-1,-2-1,0 0,-1-2,12-17,-32 38,0 1,1-1,-1 0,1 1,0-1,-1 1,1-1,0 1,0 0,0-1,0 1,0 0,1-1,-1 1,0 0,1 0,-1 0,0 0,1 0,-1 1,1-1,-1 0,1 1,0-1,-1 1,1-1,0 1,-1 0,1 0,0 0,-1 0,1 0,0 0,-1 0,1 0,0 1,-1-1,1 1,0-1,-1 1,1-1,-1 1,1 0,-1 0,0 0,1 0,-1 0,0 0,1 0,-1 1,0-1,0 0,0 1,0-1,19 40,-19-38,-1 1,1-1,0 1,0-1,0 1,0-1,0 0,1 0,0 1,-1-1,1 0,0 0,1-1,-1 1,0 0,1-1,0 0,-1 1,1-1,0 0,0 0,0-1,0 1,1-1,-1 1,0-1,1 0,-1 0,1 0,-1-1,1 1,-1-1,1 0,-1 0,1 0,0-1,-1 1,1-1,1 0,7-5,-1-1,0 0,-1-1,0 0,0 0,0-1,-1 0,-1-1,0 0,0 0,0-1,-2 0,1 0,-1 0,21-32,-26 43</inkml:trace>
  <inkml:trace contextRef="#ctx0" brushRef="#br0" timeOffset="2469.68">2779 537,'16'3,"0"-1,0 0,1-1,-1-1,0 0,1-1,-1-1,0 0,0-2,0 0,0 0,-1-1,1-1,-1-1,-1 0,1-1,-2-1,1 0,-1-1,9-7,-19 14,0 1,0-1,0 0,0 0,-1 0,1 0,-1 0,0-1,0 1,0-1,0 1,0-1,-1 0,0 1,1-1,-2 0,1 0,0 0,-1 0,0 0,0 0,0 0,0 0,0 0,-1 0,0 0,0 0,0 0,0 0,-1 1,1-1,-1 0,0 1,0-1,-1 1,1 0,-1 0,1 0,-1 0,0 0,0 0,0 1,0 0,-1-1,1 1,-1 0,1 1,-1-1,0 1,0-1,0 1,1 0,-1 1,-2-1,-6 1,-1 1,1 1,0 0,0 1,0 0,0 0,1 1,-1 1,1 0,0 1,1 0,-1 1,1 0,0 0,1 1,0 0,0 1,1 0,-7 9,10-12,1 1,0 0,0 0,0 0,1 1,0 0,0-1,1 1,0 0,0 0,1 0,0 0,1 1,-1-1,2 0,-1 0,1 0,0 0,1 0,0 0,0 0,1 0,0 0,0-1,1 1,-1-1,2 0,-1 0,1-1,0 1,1-1,3 3,3 3,1 0,1-1,0 0,0-2,1 1,1-2,-1 0,1-1,0 0,1-2,0 1,0-2,0-1,0 0,1-1,15 0,4-2,-4 0</inkml:trace>
  <inkml:trace contextRef="#ctx0" brushRef="#br0" timeOffset="532.717">267 818,'127'-224,"-98"190,-29 34,1-1,-1 1,1 0,0-1,-1 1,1 0,-1 0,1 0,-1 0,1-1,0 1,-1 0,1 0,0 0,-1 0,1 0,-1 1,1-1,0 0,-1 0,1 0,-1 0,1 1,-1-1,1 0,-1 1,1-1,-1 0,1 1,-1-1,1 1,-1-1,1 0,-1 1,0-1,1 1,-1-1,0 1,1 0,-1-1,0 1,0-1,1 1,-1-1,0 1,0 0,0-1,0 1,0 0,0-1,0 1,0-1,0 1,0 0,-1-1,1 1,0-1,0 1,0-1,-1 1,1 0,2 30,-3-25,0 0,0-1,1 1,0 0,0 0,0-1,1 1,0 0,0-1,1 1,-1-1,1 1,0-1,1 0,-1 1,1-1,0 0,1-1,-1 1,1-1,-1 1,1-1,1 0,-1-1,1 1,-1-1,1 0,0 0,4 2,-1-5,1 0,-1-1,0 0,1-1,-1 1,0-2,0 1,-1-1,1 0,0-1,-1 0,0 0,0 0,0-1,0 0,-1 0,0-1,0 0,0 0,-1-1,0 1,0-1,0 0,2-6,26-43,-21 30</inkml:trace>
  <inkml:trace contextRef="#ctx0" brushRef="#br0" timeOffset="786.744">1142 508,'-19'3,"1"2,0 0,0 0,0 2,1 0,0 1,1 1,0 1,0 0,1 1,0 1,1 0,0 1,1 0,0 1,-1 4,12-14,1-1,0 1,0 0,1 0,-1 0,1 0,0 0,0 0,0 0,0 0,1 0,-1 0,1 0,0-1,1 1,-1 0,0 0,1-1,0 1,0-1,0 1,0-1,1 0,-1 0,1 0,0 0,0 0,0-1,0 1,0-1,1 0,-1 0,1 0,-1-1,1 1,0-1,0 0,-1 1,1-2,0 1,0 0,0-1,0 0,0 0,0 0,0 0,1-1,11 1,-1 0,1-1,-1 0,0-2,0 1,0-2,0 0,0-1,-1 0,0-1,0-1,7-4,3-3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3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57,'-25'184,"22"198,-9-292,16-86,-2-12</inkml:trace>
  <inkml:trace contextRef="#ctx0" brushRef="#br0" timeOffset="252.531">1 396,'38'0,"22"-4,7-3,-5 1,-7 1,-8-3,-8-1,-5 2,-4 2,-2-4,-1 1,-5-4,-2 1,-4 1</inkml:trace>
  <inkml:trace contextRef="#ctx0" brushRef="#br0" timeOffset="652.288">621 1,'-22'68,"3"2,3 0,3 1,3 1,3 8,6-76,0 0,1 0,0-1,-1 1,1 0,1 0,-1 0,1-1,-1 1,1 0,0-1,0 1,1 0,-1-1,1 0,-1 1,1-1,0 0,1 0,-1 0,0 0,1 0,0 0,-1-1,1 1,0-1,0 0,1 0,-1 0,0 0,1-1,-1 1,1-1,-1 0,1 0,0 0,0 0,-1-1,1 0,3 1,5-3,0 0,-1 0,1-1,-1-1,0 0,0 0,0-1,-1 0,0-1,8-6,17-7,-34 18,1 0,-1 0,0 0,1 0,0 0,-1 1,1-1,-1 0,1 1,0 0,-1-1,1 1,0 0,0 0,-1 0,1 0,0 0,-1 0,1 0,0 1,-1-1,1 1,0-1,-1 1,1 0,-1-1,1 1,-1 0,1 0,-1 0,1 0,-1 0,0 1,0-1,0 0,0 1,0-1,0 0,0 1,0-1,0 1,0 0,-1-1,1 1,-1-1,1 1,-1 0,0-1,0 1,0 0,0 0,0 1,1 38,-1-36,-1 0,1 0,0 1,0-1,0 0,1 0,0 0,0 1,0-1,1 0,-1 0,1 0,0-1,1 1,1 3,33-4,-17-12</inkml:trace>
  <inkml:trace contextRef="#ctx0" brushRef="#br0" timeOffset="968.197">1073 594,'19'0,"1"-1,-1 0,1-2,-1 0,0-1,0-1,0-1,-1-1,1 0,-2-1,1-1,-1-1,3-3,-17 12,-1 0,0 0,1 0,-1 0,0-1,1 1,-1-1,0 0,0 0,0 1,-1-1,1 0,0-1,-1 1,1 0,-1 0,0-1,1 1,-1-1,0 1,-1-1,1 1,0-1,-1 1,0-1,1 0,-1 1,0-1,0 0,0 1,-1-1,1 0,-1 1,0-1,1 1,-1-1,0 1,0-1,-1 1,1-1,0 1,-1 0,1 0,-1 0,0 0,-2-2,-3 3,-1-1,0 1,0 1,0 0,0 0,0 0,0 1,0 0,1 1,-1 0,0 0,1 0,-1 1,1 0,0 1,0-1,0 1,1 1,-1-1,1 1,-3 3,4-6,1 1,-1-1,1 1,0 0,0 0,0 1,0-1,0 1,1 0,-1 0,1 0,0 0,0 0,1 1,-1 0,1-1,0 1,0 0,1 0,-1 0,1 0,0 0,1 0,-1 0,1 1,0-1,0 0,1 0,-1 0,1 1,0-1,1 0,-1 0,1-1,0 1,1 1,4 1,0-1,1 1,0-1,1-1,-1 0,1 0,0 0,1-1,-1-1,1 0,-1 0,1 0,0-1,0-1,0 0,0 0,0-1,0 0,0-1,0 0,0-1,2 0,-6 2,19-1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170 726,'-1'-2,"-1"0,1 0,-1 1,0-1,1 1,-1-1,0 1,0-1,0 1,0 0,0 0,0 0,0 0,0 0,0 1,-1-1,1 1,0-1,0 1,-1 0,1 0,0 0,-1 0,1 0,0 1,0-1,-1 0,1 1,0 0,0 0,0 0,0-1,-1 2,-4 3,-1 1,1 0,1 1,-1 0,1 0,0 0,0 0,1 1,0 0,0 1,1-1,0 1,1-1,0 1,0 0,1 0,0 1,0 5,0-10,1-1,-1 1,1-1,0 1,1-1,-1 1,1 0,0-1,0 1,0 0,0-1,1 1,0 0,0-1,1 1,-1-1,1 0,0 1,0-1,0 0,0 0,1 0,0 0,0-1,0 1,0-1,0 0,1 0,-1 0,1 0,0 0,0-1,0 0,0 1,1-2,-1 1,0 0,4 0,0-1,0-1,0 1,0-1,1-1,-1 0,0 0,0 0,0-1,0 0,-1-1,1 0,-1 0,1 0,-1-1,0 0,0-1,-1 1,1-1,-1-1,0 1,0-1,-1 0,5-7,6-8,-1-1,-1-1,-1 0,-1-1,-2 0,7-20,-8 21,-2-1,0-1,-1 1,-2-1,-1 0,0-1,-2 1,-1 0,-1-1,-3-18,-77-417,73 499,-3 32,4 1,2 0,3 0,4-1,3 1,2 0,4-1,5 8,-8-49,2-1,2 0,0 0,2-1,1 0,1-1,1-1,1-1,1-1,2 0,14 12,-34-34,-1 0,0 0,1 0,0 0,-1 0,1 0,-1-1,1 1,0 0,0-1,-1 1,1 0,0-1,0 1,0-1,0 1,0-1,0 0,0 1,0-1,-1 0,1 1,0-1,0 0,1 0,-1 0,0 0,0 0,0 0,0 0,0-1,0 1,-1 0,1 0,0-1,0 1,0-1,0 1,0-1,0 1,0-1,-1 1,1-1,0 0,0 0,-1 1,1-1,0 0,-1 0,1 0,-1 0,1 1,-1-1,1-1,3-13</inkml:trace>
  <inkml:trace contextRef="#ctx0" brushRef="#br0" timeOffset="449.652">763 640,'-9'18,"0"1,2 0,0 0,1 0,1 1,1-1,1 1,1 0,0 1,1-1,2 13,-1-30,0 0,1 0,-1 0,1 0,-1 0,1 0,0-1,0 1,0 0,0-1,0 1,1 0,0-1,-1 1,1-1,0 0,0 0,0 0,0 0,0 0,1 0,-1 0,1-1,-1 1,1-1,-1 0,1 1,0-1,0-1,0 1,-1 0,1-1,0 1,0-1,0 0,0 0,0 0,0 0,0-1,0 1,0-1,-1 0,1 1,0-1,0-1,-1 1,1 0,1-2,7-3,-1 0,0-1,0-1,-1 0,0 0,0-1,-1 0,0 0,0-1,-1 0,-1 0,0-1,0 0,-1 0,0 0,-1-1,0 0,1-11,-5 17,0 1,0-1,0 0,-1 0,0 0,-1 0,1 1,-1-1,0 1,0-1,-1 1,0 0,0 0,0 0,0 0,-1 0,0 1,0-1,0 1,0 0,-1 0,1 1,-1 0,0-1,0 1,-1 1,1-1,0 1,-1 0,0 0,1 1,-1 0,0 0,0 0,0 0,0 1,1 0,-1 1,-4 0,-9 4</inkml:trace>
  <inkml:trace contextRef="#ctx0" brushRef="#br0" timeOffset="4052.257">1185 584,'0'0,"0"0,0 1,-1-1,1 0,0 1,0-1,-1 0,1 1,0-1,0 0,0 1,0-1,0 1,0-1,0 0,0 1,0-1,0 0,0 1,0-1,0 1,0-1,0 0,0 1,0-1,0 1,0-1,0 0,1 1,-1-1,0 0,0 1,0-1,1 0,-1 0,0 1,0-1,1 0,-1 1,0-1,1 0,-1 0,0 0,1 1,-1-1,0 0,1 0,-1 0,1 0,-1 0,0 0,1 0,-1 0,0 0,1 0,-1 0,1 0,-1 0,0 0,1 0,-1 0,1 0,-1 0,0-1,1 1,-1 0,0 0,-5 39,4-38,-7 34,-7 71,15-103,1 0,-1 0,1 0,0 0,0-1,0 1,0 0,0-1,0 1,1-1,-1 1,1-1,0 0,0 0,0 1,0-1,0-1,0 1,0 0,1 0,-1-1,1 1,-1-1,1 0,-1 0,1 0,0 0,0 0,0-1,-1 1,1-1,0 0,0 0,2 0,6-1,0 0,-1-1,1-1,-1 1,0-2,0 0,0 0,0 0,0-1,-1-1,0 0,0 0,-1-1,0 0,0 0,0-1,-1 0,0 0,4-7,-2 5,25-38,-9 66,-23-14,0 1,0-1,0-1,0 1,0 0,0 0,1-1,0 0,0 1,0-1,0 0,0 0,0-1,1 1,-1-1,1 1,0-1,0 0,0-1,0 1,0-1,0 1,0-1,1-1,-1 1,0 0,1-1,-1 0,0 0,1 0,-1-1,0 0,1 1,-1-1,0-1,2 0,1-4,1 0,-1-1,0 0,0 0,-1-1,0 0,0 0,-1-1,0 1,-1-1,0 0,0 0,-1-1,0 1,0-1,-1 1,-1-1,1-8,3-2,-2 7</inkml:trace>
  <inkml:trace contextRef="#ctx0" brushRef="#br0" timeOffset="4464.491">1891 867,'138'-182,"-137"181,0-1,0 1,0-1,0 1,0-1,0 1,0-1,0 1,0 0,1 0,-1-1,1 1,-1 0,1 0,-1 0,1 1,-1-1,1 0,0 0,0 1,-1-1,1 1,0 0,0 0,0-1,-1 1,1 0,0 0,0 1,0-1,-1 0,1 1,0-1,0 1,-1-1,1 1,0 0,1 0,10 18,-11-14,0-1,0 0,1 0,-1-1,1 1,0 0,0-1,0 1,1-1,-1 0,1 0,-1-1,1 1,0-1,0 0,1 0,-1 0,0 0,1-1,-1 1,1-1,-1 0,1-1,-1 1,5-1,-1-2,1 1,-1-2,1 1,-1-1,0-1,0 1,0-1,-1-1,1 0,-1 0,0 0,0-1,-1 1,1-2,-1 1,-1-1,1 0,-1 0,-1 0,1-1,-1 0,0 0,-1 0,1-3,3-11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8:5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2527 30,'-20'236,"10"200,10-407,0 40,1 8,-3-1,-12 73,6-100,20-77,35-181,-37 167</inkml:trace>
  <inkml:trace contextRef="#ctx0" brushRef="#br0" timeOffset="287.774">2865 284,'-170'217,"56"-81,74-66,39-68,1 0,-1 0,1-1,-1 1,1 0,0 0,-1-1,1 1,0 0,0 0,0-1,1 1,-1 0,0 0,1-1,-1 1,1 0,0 0,-1-1,1 1,0-1,0 1,0-1,0 1,0-1,0 0,1 1,-1-1,0 0,1 0,-1 0,1 0,-1 0,1 0,-1 0,1 0,0-1,-1 1,1-1,0 1,1-1,193 28,-185-24,0 1,0 1,0 0,-1 0,0 1,0 0,-1 1,0 0,0 0,0 1,-1 0,-1 1,0-1,0 2,-1-1,0 1,-1 0,0 0,0 0,-2 1,2 5,18 22,-9-27</inkml:trace>
  <inkml:trace contextRef="#ctx0" brushRef="#br0" timeOffset="-1151.817">15 1,'-3'9,"0"0,1 0,0 1,0-1,1 1,0-1,1 1,0-1,0 1,1-1,2 6,-1 13,45 381,-32-307,3-1,23 66,6-72,-45-93,0 1,0-1,0 0,0 0,1-1,-1 1,1 0,-1-1,1 1,-1-1,1 0,0 0,0 0,0 0,0-1,-1 1,1-1,0 0,0 0,0 0,0 0,0 0,0 0,0-1,0 0,0 1,0-1,-1 0,1 0,0-1,-1 1,1-1,1 0,9-8,-2 0,1 0,-2-1,1-1,-1 0,-1 0,0-1,-1 0,0 0,-1-3,3-1,103-236,-90 193,-18 105,-7-30,1-1,1 0,0 1,1-1,0 0,1 0,1 0,0 0,1 0,1 0,0-1,0 0,2 0,-1 0,2-1,0 0,0 0,1-1,0 0,1-1,7 6,-10-10,1 0,0-1,0 0,1 0,-1-1,1 0,0-1,0 0,0 0,1-1,-1 0,0-1,1 0,0 0,-1-1,1 0,-1-1,1 0,-1-1,1 1,-1-2,0 0,0 0,0 0,0-1,0 0,-1-1,21-16,-1-2,-2-1,0 0,-1-2,-2-1,-1-1,-1-1,-1-1,-2 0,-1-2,-1 0,-2-1,-1 0,-2-1,3-18,21-171,-33 202,-1-1,0 1,-2-1,0 1,-2 0,0-1,-2 1,-1-5,6 25,0 1,0-1,0 1,0-1,0 1,0 0,0-1,0 1,0-1,0 1,0 0,0-1,0 1,0-1,0 1,0 0,-1-1,1 1,0-1,0 1,0 0,-1-1,1 1,0 0,0-1,-1 1,1 0,0-1,-1 1,1 0,0 0,-1 0,1-1,-1 1,1 0,0 0,-1 0,1 0,-1-1,1 1,0 0,-1 0,1 0,-1 0,1 0,0 0,-1 0,1 0,-1 1,1-1,0 0,-1 0,1 0,-1 0,1 0,0 1,-1-1,1 0,0 0,-1 1,1-1,0 0,-1 1,1-1,-9 27,7-6</inkml:trace>
  <inkml:trace contextRef="#ctx0" brushRef="#br0" timeOffset="-800.229">1511 678,'-2'17,"2"-1,0 1,0-1,2 1,0-1,1 0,0 0,2 0,0 0,0 0,2-1,0 0,0-1,1 1,1-1,4 4,-10-15,0 0,0 1,1-1,-1 0,1 0,0-1,-1 1,1-1,0 0,1 0,-1 0,0-1,0 1,1-1,-1 0,1 0,-1-1,1 1,-1-1,1 0,0 0,-1-1,1 1,-1-1,1 0,-1 0,0-1,1 1,-1-1,0 0,0 0,0 0,0-1,0 1,-1-1,1 0,-1 0,0 0,0-1,0 1,0-1,1-1,6-7,0 0,-1 0,-1-1,0 0,-1 0,0-1,-1 0,-1 0,0-1,-1 0,0 1,-1-1,-1 0,0-1,-1 1,-1-13,-2 20,0 0,-1 0,1 1,-1-1,-1 1,0 0,0 0,0 0,-1 0,1 1,-2 0,1 0,-1 0,0 1,0-1,0 1,-1 1,0-1,0 1,0 1,0-1,-5-1,7 3,-1 0,1 0,-1 0,0 1,0 0,0 0,0 0,0 1,0 0,0 0,0 1,0-1,0 1,1 1,-1-1,0 1,0 0,1 0,-1 0,1 1,0 0,0 0,0 0,0 1,0 0,1 0,-1 0,1 0,0 1,-1 1,-25 46,20-27</inkml:trace>
  <inkml:trace contextRef="#ctx0" brushRef="#br0" timeOffset="-499.57">1991 1018,'0'-1,"-1"1,1-1,0 1,-1-1,1 1,0 0,-1-1,1 1,0 0,-1 0,1-1,0 1,-1 0,1 0,-1-1,1 1,-1 0,1 0,-1 0,1 0,-1 0,1-1,-1 1,1 0,0 0,-1 0,1 1,-1-1,1 0,-1 0,1 0,-1 0,1 0,-1 0,1 1,-1-1,1 0,0 0,-1 1,1-1,-1 0,1 1,0-1,-1 0,1 1,0-1,0 0,-1 1,1-1,0 1,0-1,0 1,-1-1,1 1,0-1,0 0,0 1,0-1,0 1,0-1,0 1,0 0,4-43,7-11,4 1,1 0,3 1,2 1,2 0,9-10,-32 59,0 0,0-1,0 1,0 0,1 0,-1 0,0 0,1 0,-1 0,0 0,1 0,-1 0,1 0,0 0,-1 0,1 1,0-1,0 0,-1 0,1 0,0 1,0-1,0 1,0-1,0 0,0 1,0 0,0-1,0 1,0 0,0-1,0 1,0 0,0 0,0 0,1 0,-1 0,0 0,0 0,0 0,0 0,0 1,0-1,0 0,0 1,0-1,0 1,0-1,0 1,0 0,0-1,0 1,0 0,-1-1,1 1,0 0,6 72,-7-47</inkml:trace>
  <inkml:trace contextRef="#ctx0" brushRef="#br0" timeOffset="1330.581">4249 763,'-8'-6,"0"1,-1 0,1 0,-1 1,0 0,0 1,0 0,-1 0,1 1,-1 0,0 1,1 0,-1 1,0 0,0 0,1 1,-1 0,1 1,-1 0,1 0,-1 1,1 0,0 1,0 0,1 0,-1 1,1 0,-4 4,1 4,0 0,1 1,1 0,0 1,1 0,0 1,1-1,1 1,1 1,0-1,1 1,1 0,0 0,2 0,0 0,1 16,1-27,-1-1,2 1,-1-1,1 0,0 0,0 0,0 0,1 0,-1 0,1 0,1-1,-1 1,0-1,1 0,0 0,0-1,0 1,1-1,-1 0,1 0,0 0,-1 0,1-1,1 0,-1 0,0 0,0-1,1 0,-1 0,1 0,-1-1,1 1,-1-1,1-1,-1 1,1-1,-1 0,0 0,1 0,3-3,19-8,0-2,-1-1,-1-1,-1-1,0-1,-1-2,-1 0,-1-1,-1-1,-1-2,-1 0,-1-1,14-25,46-87,-77 137,0 0,0 1,0-1,-1 1,1-1,0 0,0 1,0-1,-1 1,1 0,0-1,-1 1,1 0,-1-1,1 1,0 0,-1 0,0-1,1 1,-1 0,1 0,-1 0,0 0,0 0,1-1,-1 1,0 0,0 0,0 0,0 0,0 0,0 0,0 0,-1 0,1 0,0-1,0 1,-1 0,1 0,0 0,-1 0,1-1,-1 2,1 5,1 4,1 1,0 0,1-1,0 0,1 1,0-1,1-1,0 1,1-1,0 0,1 0,0 0,0-1,1 0,0 0,0-1,1-1,0 1,1-1,0-1,0 1,0-2,1 1,0-1,104 42,-93-40</inkml:trace>
  <inkml:trace contextRef="#ctx0" brushRef="#br0" timeOffset="5350.546">5067 594,'-67'196,"-25"33,134-283,142-308,-183 363,-1-1,0 0,0 1,1-1,-1 0,0 1,0-1,1 0,-1 0,0 1,1-1,-1 0,0 0,1 0,-1 1,0-1,1 0,-1 0,1 0,-1 0,0 0,1 0,-1 0,1 0,-1 0,0 0,1 0,-1 0,1 0,-1 0,0 0,1 0,-1 0,1 0,-1-1,0 1,1 0,-1 0,0 0,1-1,-1 1,0 0,0-1,1 1,-1 0,0 0,0-1,1 1,-1 0,0-1,0 1,0-1,1 1,-1 0,0-1,0 1,0-1,0 1,0-1,2 40,-2-35,0 19,1-1,0 0,2 0,1 0,1 0,4 12,-7-27,1 0,-1-1,1 1,1-1,-1 0,1 0,0 0,0 0,1 0,0-1,0 0,0 0,0 0,1-1,0 0,0 0,0 0,0-1,1 0,-1 0,1-1,2 1,-1-3,-1 0,1-1,-1 1,1-2,-1 1,0-1,1 0,-1-1,0 0,0 0,0 0,-1-1,1 0,-1 0,0-1,0 1,-1-2,1 1,-1 0,0-1,0 0,-1 0,0 0,1-3,-2 6,5-9,1 0,-2 0,0-1,0 0,-1 0,-1-1,0 1,-1-1,-1 0,0 0,-1-1,0 1,-1-9,4 32,1 3</inkml:trace>
  <inkml:trace contextRef="#ctx0" brushRef="#br0" timeOffset="5948.492">5942 651,'-14'7,"2"1,-1 1,1 0,0 1,1 0,0 1,0 0,2 0,-1 1,1 1,1 0,0 0,1 0,1 1,-4 11,9-21,0 0,0 0,1 0,-1 0,1 1,0-1,1 0,-1 0,1 0,-1 0,1 0,1 0,-1 0,0 0,1 0,0 0,0-1,0 1,0-1,1 1,-1-1,1 0,0 0,0 0,0 0,0-1,1 1,-1-1,1 0,-1 0,1 0,0 0,0 0,0-1,0 0,0 0,0 0,0 0,0-1,0 0,0 0,0 0,0 0,1 0,19-7,-1-1,0-1,-1-1,0 0,0-2,-1-1,-1 0,0-2,-1 0,-1-1,0-1,-1-1,-1 0,4-6,-3 7,0-2,-1 1,-1-2,-1 0,-1-1,0 0,-2-1,0 0,-2-1,0 0,-2-1,-1 0,0 0,-2 0,-1 0,0-1,-2 0,-1 1,-1-1,-4-23,4 42,-1 0,0 0,0 0,0 0,-1 1,0-1,0 1,0-1,-1 1,1 0,-1 0,0 1,-1-1,1 1,-1 0,0 0,0 1,0-1,-1 1,1 0,-1 0,0 1,1 0,-1 0,0 0,0 1,-1 0,1 0,0 0,0 1,0 0,-1 0,1 0,0 1,0 0,0 0,0 1,-4 1,1 3,-1 0,1 0,0 1,0 0,1 1,0 0,0 0,1 0,0 1,0 1,1-1,0 1,1 0,0 0,1 0,0 1,0 0,1 0,0 4,-1 5,0 1,1-1,2 1,0 0,1 0,1-1,1 1,1 0,0-1,3 3,3 6,2-1,1-1,1 0,1-1,1 0,2-1,0-1,2 0,0-2,2 0,0-1,2-2,0 0,1-1,1-1,0-2,1 0,1-2,14 5,-28-13,1 0,0-1,0 0,0-1,0-1,0-1,1 0,-1 0,0-1,1-1,-1-1,0 0,6-2,-2-3</inkml:trace>
  <inkml:trace contextRef="#ctx0" brushRef="#br0" timeOffset="15086.74">7550 707,'19'1,"-1"-1,0-1,1-1,-1 0,0-1,0-1,0-1,0-1,-1 0,0-1,0-1,-1 0,0-2,0 1,-1-2,-1 0,0-1,0-1,7-8,-16 13,0 0,-1 0,0-1,-1 1,0-1,0 0,-1 0,0 0,0 0,-1 0,0-1,-1 1,0 0,0 0,-1-1,0 1,-1 0,0 0,-1 0,1 0,-2 1,1-1,-1 1,-3-5,1 8,0 1,0 0,-1 0,0 0,1 1,-1 0,0 1,0-1,0 1,-1 1,1-1,-1 1,1 0,0 1,-1 0,1 0,-1 1,1 0,-1 0,1 0,0 1,0 1,0-1,0 1,0 0,0 0,1 1,-1 0,1 0,0 1,-2 1,-8 8,0 0,1 1,1 0,0 1,1 1,1 0,0 0,1 2,1-1,1 1,1 1,0 0,2 0,0 0,1 1,2-1,0 1,0 0,2 16,1-29,1 0,0-1,0 1,1 0,0-1,0 0,0 1,1-1,0 0,1 0,0 0,0-1,0 1,1-1,0 0,0 0,0-1,1 1,0-1,0 0,0-1,1 0,0 0,-1 0,1-1,1 0,-1 0,0 0,1-1,-1-1,7 2,8 0,1-1,-1-1,1-1,-1-1,1-1,-1-1,0-1,0-1,0-1,-1 0,1-2,-2-1,1 0,-1-1,-1-2,0 0,0-1,16-15,-8 5,-3 2</inkml:trace>
  <inkml:trace contextRef="#ctx0" brushRef="#br0" timeOffset="15571.746">8623 396,'-81'79,"8"-8,3 2,-50 69,102-110,32-37,164-163,-136 128,116-89,-157 127,1 1,-1-1,1 1,-1-1,1 1,0 0,0 0,0 0,-1 0,1 0,0 1,0-1,0 0,0 1,1-1,-1 1,0 0,0 0,0 0,0 0,0 0,0 0,0 0,0 1,0-1,0 1,0 0,0-1,0 1,0 0,0 0,0 0,-1 1,1-1,0 0,-1 1,1-1,-1 1,1-1,-1 1,0-1,0 1,0 0,0 0,0 0,0 0,0 0,0 0,-1 0,1 0,-1 0,0 0,-12 111,-1-52,11-57,0 1,1-1,0 0,0 0,0 1,0-1,1 0,-1 1,1-1,1 1,-1-1,0 0,1 1,0-1,0 0,0 1,1-1,-1 0,1 0,0 0,0 0,0 0,1-1,0 1,-1-1,1 1,0-1,1 0,-1 0,0-1,1 1,0-1,-1 1,1-1,0 0,0 0,0-1,1 1,-1-1,0 0,5 0,4-3,0-1,0 0,-1-1,1-1,-1 0,0 0,0-2,-1 1,0-1,0-1,0 0,-1 0,7-9,8-5,-1-1,-1-2,-2 0,0-1,-2-1,-1-1,-1-1,9-20,-4 3,-15 34</inkml:trace>
  <inkml:trace contextRef="#ctx0" brushRef="#br0" timeOffset="16239.054">9441 622,'71'-38,"-46"26,0 0,-1-2,-1 0,-1-2,0 0,-1-2,0 0,12-16,-31 32,1 0,-1 0,0-1,-1 1,1 0,0-1,-1 1,1-1,-1 1,0-1,0 0,0 1,0-1,0 0,-1 0,1 0,-1 0,0 0,1 1,-2-1,1 0,0 0,0 0,-1 0,0 0,1 0,-1 1,0-1,-1 0,1 1,0-1,-1 0,1 1,-1 0,0-1,0 1,0 0,0 0,0 0,0 0,-1 0,1 1,-1-1,1 1,-1 0,1-1,-1 1,-1 0,-8 0,0 1,0 0,0 1,1 1,-1-1,0 2,0 0,1 0,-1 1,1 0,0 1,1 0,-1 1,1 0,0 1,0 0,1 1,0 0,0 0,-4 6,2-5,1 1,0 0,0 0,1 1,1 0,-1 1,2 0,0 0,0 0,1 1,0 0,2 1,-1-1,2 1,-1-1,2 1,0 0,0 13,3-22,0-1,0 1,0-1,1 0,-1 1,1-1,0 0,0 0,1 0,-1 0,1 0,0-1,0 1,0-1,1 0,-1 0,1 0,-1 0,1 0,0-1,0 0,0 0,1 0,-1 0,3 0,117 22,-95-23,0-1,-1-1,1-1,0-2,-1-1,1-1,-2-2,1-1,-1-1,10-5,-10 3,0-1,-1-1,-1-1,0-1,-1-1,-1-2,-1 0,2-3,-11 10,0-1,0-1,-2 1,1-2,-2 0,0 0,-1-1,0 0,-1-1,-1 1,-1-2,0 1,-1-1,2-15,-7 29,0 1,0-1,-1 1,1 0,-1-1,0 1,0 0,0-1,0 1,0 0,-1 0,1 0,-1 0,0 0,0 0,0 1,0-1,0 1,-1-1,1 1,-1 0,0 0,1 0,-1 0,0 0,0 1,0-1,-1 1,1 0,0 0,0 0,-1 0,1 1,0-1,-1 1,1 0,-1 0,1 0,0 0,-1 1,1-1,-1 1,1 0,0 0,0 0,-3 2,-2-2,-1 1,0 0,1 1,-1 0,1 0,0 1,0 0,0 0,1 1,-1 0,1 0,1 1,-1 0,1 0,-1 1,2-1,-1 1,1 1,0-1,1 1,-1 0,2 0,-3 5,6-10,1 0,-1 0,0 0,1 1,0-1,0 0,0 0,0 0,0 0,0 0,1-1,0 1,-1 0,1 0,0-1,0 0,1 1,-1-1,0 0,1 0,-1 0,1 0,0 0,0-1,-1 1,1-1,0 0,3 1,91 18,-92-20,3 1,11 0,0 1,0 1,0 1,0 0,-1 1,1 2,15 7,-31-13,0 1,-1-1,0 1,1 0,-1 0,0 0,0 0,0 0,0 1,0-1,0 0,-1 1,1-1,-1 1,0 0,0 0,0-1,0 1,0 0,-1 0,1 0,-1 0,0 0,0 0,0 0,0 0,0 0,-1 0,1 0,-1-1,0 1,0 0,0 0,0 0,0-1,0 1,-2 1,-71 88,48-59,18-17</inkml:trace>
  <inkml:trace contextRef="#ctx0" brushRef="#br0" timeOffset="16770.741">10909 396,'-33'10,"-1"1,2 2,0 2,1 0,0 2,1 2,-12 10,30-23,1 0,-1 1,1 1,0 0,1 0,0 1,0 0,1 1,0 0,1 0,0 1,1 0,0 0,1 1,0 0,0 0,1 0,1 1,1 0,-1 3,4-14,0 1,0-1,1 1,-1-1,1 1,0-1,-1 0,1 1,0-1,0 0,1 0,-1 0,0 0,1 0,-1 0,1 0,0 0,0-1,-1 1,1 0,0-1,1 0,-1 1,0-1,0 0,0 0,1 0,-1-1,0 1,1 0,-1-1,1 0,-1 1,1-1,-1 0,1 0,90-15,-66 4,-1-1,-1-2,0 0,-1-2,0 0,-2-2,0-1,-1 0,12-16,-32 35,20-23,0 1,2 2,0 0,1 1,10-5,-33 23,0 1,1-1,-1 0,0 0,1 0,-1 1,0-1,1 1,-1-1,0 1,1 0,-1-1,1 1,-1 0,1 0,-1 0,1 0,-1 0,1 0,-1 1,1-1,-1 0,0 1,1-1,-1 1,1-1,-1 1,0 0,0 0,1-1,-1 1,0 0,0 0,0 0,0 0,0 1,0-1,0 0,0 0,-1 0,1 1,0-1,-1 0,1 1,-1-1,1 1,-1-1,0 1,0-1,0 1,1-1,-1 1,-1-1,1 0,0 1,1 21,-2 0,0 0,-1 0,-2 0,0 0,-1-1,-7 16,2 1,-78 327,80-338,0-1,-2 0,-1 0,-1-1,-1-1,-1 0,-5 4,16-24,0 0,-1 0,0 0,1-1,-2 1,1-1,0 0,-1 0,0-1,0 1,0-1,0 0,0-1,-1 1,1-1,-1 0,0 0,0-1,1 0,-1 0,0 0,0-1,0 0,0 0,0 0,0-1,0 1,-5-3,7-2,1 0,0 0,0-1,0 1,1-1,-1 0,2 0,-1 0,0 0,1 0,0 0,1 0,-1 0,1-1,0 1,1 0,0 0,0 0,0 0,2-5,8-34,2 1,2 0,3 1,1 0,1 2,3 0,26-35,2-9,-32 52</inkml:trace>
  <inkml:trace contextRef="#ctx0" brushRef="#br0" timeOffset="17340.052">11558 340,'-33'39,"18"-16,1 0,1 0,2 1,0 1,2 0,0 0,2 1,-4 24,10-47,1 0,0 0,-1 0,1 0,0 0,1 0,-1 0,0 0,1 0,0 0,0 0,-1 0,2 0,-1 0,0-1,1 1,-1 0,1-1,0 1,-1-1,1 0,1 0,-1 1,0-1,0-1,1 1,-1 0,1 0,0-1,-1 0,1 1,0-1,0 0,0-1,-1 1,1 0,0-1,0 1,0-1,0 0,1 0,-1 0,0-1,0 1,-1-1,1 1,0-1,0 0,0 0,0-1,1 0,18-7,0 0,-1-2,0-1,-1 0,0-2,-1 0,-1-1,0-1,-1-1,-1 0,0-1,12-20,30-28,-42 49,0 1,1 0,1 2,0 0,1 1,18-9,-35 20,-1 1,1 0,0 0,0 0,0 0,0 0,0 0,0 0,0 1,0-1,0 1,0-1,0 1,0 0,0 0,0 0,0 0,0 0,1 1,-1-1,0 0,0 1,0 0,0-1,0 1,0 0,-1 0,1 0,0 0,0 1,-1-1,1 0,0 1,-1-1,0 1,1-1,-1 1,0 0,0 0,0 0,0-1,0 1,0 0,0 0,-1 0,1 0,-1 1,1-1,-1 0,0 0,0 0,0 0,0 0,0 1,-47 314,35 43,9-336,-1-1,-1 0,-1 1,-1-2,0 1,-12 20,16-35,-1-1,0 0,-1 0,1 0,-1 0,0-1,-1 0,0 0,0-1,0 1,-1-1,1-1,-1 1,0-1,0 0,-1-1,1 1,-1-1,0-1,0 0,-5 1,9-2,-1 1,0-1,1-1,-1 1,0-1,1 0,-1 0,0 0,1-1,-1 1,0-1,1 0,-1 0,1-1,-1 0,1 1,0-1,0-1,0 1,0-1,0 1,0-1,1 0,-1-1,1 1,0 0,0-1,0 0,1 0,-1 0,1 0,0 0,0 0,0-1,1 1,-1-1,1 1,0-1,0-2,2-8,0 0,1 0,1 0,0 1,1-1,1 1,0 0,1 0,0 1,1 0,1 0,0 0,1 1,5-6,15-19,2 2,1 2,1 0,2 2,1 2,1 2,2 1,0 1,2 3,0 1,2 2,0 2,1 2,0 2,33-5,-42 12,-7 3</inkml:trace>
  <inkml:trace contextRef="#ctx0" brushRef="#br0" timeOffset="23273.617">100 1666,'68'-20,"-20"4,1 2,0 2,1 3,0 1,1 3,15 2,1535 6,-1369-31,237 26,-208-24,530 25,1505 1,-1917-28,383 27,-425-26,725 27,-780-12,174-7,31-7,208-3,1295 30,-1965-1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07.7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24,'-14'117,"10"-101,0 1,2 0,0 0,1 0,0 0,1-1,1 1,1 0,1 0,2 9,-4-23,1 0,0 0,0 0,-1 0,2-1,-1 1,0-1,0 1,1-1,-1 0,1 0,0 0,0 0,-1-1,1 1,0-1,1 0,-1 0,0 0,0 0,0 0,1-1,-1 1,0-1,1 0,-1 0,0 0,0 0,1-1,-1 1,0-1,0 0,1 0,-1 0,0-1,0 1,0-1,0 1,-1-1,1 0,0 0,-1 0,1-1,-1 1,0 0,0-1,0 0,0 1,0-1,-1 0,1-1,116-167,-118 171,20-30,-20 30,1 0,-1-1,0 1,0-1,1 1,-1-1,0 1,0 0,1-1,-1 1,1 0,-1-1,0 1,1 0,-1 0,1-1,-1 1,0 0,1 0,-1 0,1 0,-1-1,1 1,-1 0,1 0,-1 0,1 0,-1 0,1 0,-1 0,1 0,-1 0,1 1,-1-1,0 0,1 0,-1 0,1 0,-1 1,1-1,-1 0,0 1,1-1,-1 0,1 1,-1-1,0 0,0 1,1-1,-1 0,0 1,0-1,1 1,-1-1,0 1,0-1,0 1,0-1,1 0,-1 1,0-1,0 1,0-1,0 1,10 55,-11-51,1 1,0 0,1 0,-1 0,1 0,0 0,0-1,1 1,0 0,0-1,0 1,1-1,0 0,0 0,0 0,0 0,1 0,0-1,0 1,0-1,0 0,1-1,0 1,0-1,0 0,0 0,4 2,-1-3,0-1,0 0,0-1,0 1,0-2,0 1,-1-1,1 0,0-1,0 1,0-2,-1 1,1-1,-1 0,0-1,0 1,0-1,0-1,-1 1,0-1,4-4,1-1,0-1,-1 0,0 0,-1-1,0 0,-1-1,0 0,-1 0,0-1,-1 0,0-2,-5 13,0 0,1 0,-1-1,0 1,0 0,-1-1,1 1,-1-1,0 1,0-1,0 1,0-1,0 1,-1-1,0 1,1 0,-1-1,0 1,-1 0,1-1,-1 1,1 0,-1 0,0 0,-1 0,-8 2,0 5</inkml:trace>
  <inkml:trace contextRef="#ctx0" brushRef="#br0" timeOffset="415.518">875 249,'140'-73,"-133"69,0-1,0 0,0-1,-1 1,0-1,0-1,-1 1,1-1,-2 0,1 0,-1 0,0-1,0 0,-1 0,0 0,0 0,-1-2,-1 9,0-1,-1 1,0-1,1 0,-1 1,0-1,0 0,0 1,0-1,0 0,0 1,0-1,-1 0,1 1,0-1,-1 0,0 1,1-1,-1 1,0-1,0 1,0-1,0 1,0 0,0-1,0 1,0 0,0 0,-1 0,1 0,-1 0,1 0,0 0,-1 0,0 1,1-1,-1 1,1-1,-1 1,0-1,1 1,-1 0,-1 0,-71 17,65-12,1 1,0 0,0 0,0 0,1 1,-1 0,2 1,-1-1,1 1,0 1,1-1,0 1,-1 2,4-6,0-1,0 1,0 0,0 0,1 0,0 0,0 0,0 0,1 0,-1 0,1 0,1 0,-1 0,1 0,-1 0,1 0,1 0,-1 0,1 0,0 0,0-1,0 1,1-1,-1 0,1 1,1 0,8 5,1 0,0-1,0-1,1 0,-1-1,2 0,-1-1,1-1,0 0,0-1,0 0,1-2,-1 1,1-2,0 0,-1-1,1-1,0 0,13-4,-1 0,-4-1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1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14,'-11'-3,"-1"0,0 0,0 1,0 1,-1 0,1 0,0 1,0 1,0 0,0 1,0 0,0 1,0 0,0 1,-9 4,10-4,1 0,0 1,1-1,-1 2,1 0,0 0,1 0,-1 1,1 0,1 1,-1 0,1 0,1 1,-1-1,1 2,1-1,0 0,0 1,1 0,0 0,1 1,0-1,1 1,0-1,0 1,1 0,1 0,0 5,0-13,1 1,-1-1,1 1,0-1,0 0,1 1,-1-1,1 0,-1 0,1 0,0 0,0 0,1 0,-1 0,0-1,1 1,0-1,-1 0,1 1,0-1,0-1,1 1,-1 0,0-1,0 0,1 1,-1-1,1-1,-1 1,1 0,1-1,113-10,-90-2,0-1,-1-1,0-1,-1-2,-1 0,-1-2,0-1,-1 0,-2-2,0-1,4-7,-25 30,0 1,0 0,-1-1,1 1,0 0,0-1,0 1,0 0,0 0,0-1,0 1,0 0,0-1,1 1,-1 0,0-1,0 1,1 0,-1-1,0 1,1-1,-1 1,0 0,1-1,-1 1,1-1,-1 1,1-1,-1 1,1-1,0 0,-1 1,1-1,-1 0,1 1,0-1,-1 0,1 0,0 0,-1 1,1-1,0 0,-1 0,1 0,0 0,0 0,-1 0,1 0,0-1,-1 1,1 0,0 0,-1 0,1-1,0 1,-1 0,1-1,-1 1,1 0,-1-1,1 1,0-1,2 21,1-10,0 1,1 0,1-1,0 0,0 0,1-1,0 0,0 0,1 0,1-1,-1 0,1-1,1 0,-1 0,1-1,0 0,0-1,1 0,0-1,0 0,0-1,0 0,1 0,-1-1,1-1,5 0,8 1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3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280 453,'-19'5,"1"1,-1 1,1 0,0 1,1 1,0 1,0 0,1 2,1-1,0 2,0 0,1 1,9-11,1 0,0 0,-1 0,2 0,-1 1,0-1,1 1,-1 0,1 0,0 0,0 1,1-1,-1 1,1-1,0 1,0 0,1 0,0 0,-1 0,2 0,-1 0,0 0,1 0,0 0,0 1,1-1,-1 0,1 0,0 0,1 0,-1 0,1 0,0-1,0 1,1 0,-1-1,1 0,0 1,0-1,1 1,4 0,-1-1,1 0,0 0,1-1,-1 1,0-2,1 1,0-1,-1-1,1 0,0 0,0-1,0 1,0-2,0 0,-1 0,1 0,0-1,4-2,7-2,0 0,0-2,0-1,-1 0,-1-1,0-1,12-9,-5 0,0 0,-1-2,-1 0,-1-2,-2 0,0-1,-1-1,-2-1,-1-1,-1 0,-1-1,-1-1,-1-2,-7 12,0 0,-2-1,0 1,-1-1,-1 1,-1-1,-1 1,-3-17,4 30,-1 0,-1 0,1 0,-1 0,0 0,-1 0,1 0,-2 1,1-1,-1 1,1 0,-2 0,1 0,-1 1,0-1,0 1,0 0,-1 1,1-1,-1 1,-1 0,1 1,0-1,-1 1,0 0,0 1,1 1,0 0,-1 0,1 1,0 0,-1 0,1 0,0 1,-1 0,1 0,0 1,0 0,0 0,0 0,0 1,0 0,1 0,-1 0,1 1,0-1,0 2,-4 3,-3 2,1 2,0-1,1 2,0-1,1 1,0 1,2-1,-3 7,2-1,1 0,1 1,0 0,2 0,0 0,2 0,0 1,1-1,1 1,1-1,1 0,3 17,-2-23,1 0,1 0,-1 0,2-1,0 1,1-1,0-1,1 1,0-1,1-1,0 0,1 0,1-1,-1 0,1 0,1-1,0-1,0 0,2 0,-2-4,1 0,-1-1,0-1,1 0,-1-1,1 0,0-1,-1 0,1-1,-1 0,1-1,-1-1,0 0,0 0,0-2,0 1,0-1,-1-1,0 0,0-1,-1 0,1 0,-2-1,1 0,3-5,61-75,-70 140,-3-47,0 0,0-1,1 1,0 0,-1-1,2 1,-1-1,1 1,-1-1,1 0,0 0,1-1,-1 1,1 0,-1-1,1 0,0 0,0 0,1-1,-1 1,1-1,-1 0,1 0,-1-1,1 1,0-1,0 0,0 0,0-1,0 1,0-1,3 0,8 0,0-1,-1 0,1-1,-1 0,0-1,1-1,-1-1,-1 0,1-1,-1 0,0-1,0-1,-1 0,0-1,-1 0,2-3,114-80,-126 91,-1 0,0 1,1-1,-1 1,0-1,1 1,-1-1,0 1,1 0,-1 0,1 0,-1 0,1 0,-1 0,1 0,-1 0,0 1,1-1,-1 0,1 1,-1-1,0 1,0 0,1-1,-1 1,0 0,0 0,0 0,0 0,0 0,0 0,0 0,0 0,0 0,0 0,0 1,-1-1,1 0,-1 1,1-1,-1 0,1 1,-1-1,0 1,1-1,-1 2,4 75,-4-69,1-3,-1 0,0 0,0 0,-1 0,1 0,-2 0,1-1,0 1,-1 0,0-1,0 1,-1-1,0 1,0-1,0 0,0 0,-1-1,0 1,0-1,0 1,0-1,-1 0,0-1,1 1,-1-1,-1 0,1 0,0-1,-6 2,12-4,0-1,-1 1,1-1,0 1,-1-1,1 0,-1 1,1-1,0 0,-1 1,0-1,1 0,-1 0,1 1,-1-1,0 0,0 0,0 0,1 0,-1 0,0 1,0-1,0 0,0 0,0 0,0 0,0 0,-1 1,1-1,0 0,0 0,-1 0,1 0,-1 1,1-1,0 0,-1 1,1-1,-1 0,0 1,1-1,-1 0,0 1,1-1,-1 1,0-1,1 1,-1-1,0 1,0 0,0-1,1 1,-1 0,0 0,0 0,0-1,0 1,0 0,1 0,-1 0,0 0,0 1,0-1,0 0,0 0,1 0,-1 1,0-1,0 0,0 1,13-9,1 1,-1 0,1 1,1 1,-1 0,1 1,0 0,0 1,0 0,1 1,-1 1,0 0,1 1,-1 1,0 0,14 3,116-7,-125-3,-1-1,1 0,-1-2,-1 0,0-1,0 0,-1-1,0-1,-1-1,9-10,-6 5,-1-2,-1 0,-1 0,-1-2,-1 0,-1 0,5-12,-13 25,0 0,-1 0,1 0,-2-1,1 1,-1-1,-1 1,0-1,0 0,-1 1,0-1,-1 0,0 1,0-1,-1 0,0 1,-1 0,0-1,-1 1,0 0,0 1,0-1,-1 1,-5-6,8 12,1 1,-1 0,1 0,-1 0,0 0,0 0,1 0,-1 0,0 1,0-1,0 1,0-1,0 1,0 0,0 0,0 0,0 0,0 0,0 0,0 0,0 1,0-1,1 1,-1-1,0 1,0 0,0 0,0-1,1 2,-1-1,0 0,1 0,-1 0,1 1,0-1,-1 1,1-1,0 1,0-1,0 1,-1 1,-37 75,-1 134,37-185,1 0,1 1,2-1,1 0,1 0,4 18,29 123,-21-133,-19-68,1 13</inkml:trace>
  <inkml:trace contextRef="#ctx0" brushRef="#br0" timeOffset="254.238">1578 256,'44'10,"32"2,14 0,-4-2,-7-3,-12-3,-7-2,-11-1,-7-1,-7 0,-4-1,-8 1</inkml:trace>
  <inkml:trace contextRef="#ctx0" brushRef="#br0" timeOffset="885.153">901 87,'-9'9,"-4"9,5 0,10-2,8-4,3-5</inkml:trace>
  <inkml:trace contextRef="#ctx0" brushRef="#br0" timeOffset="2167.337">2482 481,'-8'-3,"0"-1,0 1,0 1,-1 0,1 0,-1 1,1 0,-1 0,1 1,-1 0,0 0,1 1,-1 0,1 1,-1 0,1 0,0 1,0 0,0 0,0 1,0 0,1 0,0 1,0 0,0 0,0 1,1 0,0 0,0 0,1 1,-1 0,2 0,-1 0,1 1,0-1,0 1,1 0,0 0,1 1,-2 7,3 56,1-71,1 1,-1 0,0-1,1 1,0-1,-1 0,1 1,0-1,0 1,0-1,0 0,0 0,0 1,0-1,0 0,0 0,1 0,-1 0,0 0,1-1,-1 1,0 0,1-1,-1 1,1-1,-1 1,1-1,0 0,-1 1,1-1,-1 0,1 0,0 0,-1 0,1-1,-1 1,1 0,-1-1,1 1,-1-1,1 1,0-1,11-5,-1-1,1 1,-1-2,-1 0,1 0,-1-1,-1-1,0 0,0 0,-1-1,0 0,-1 0,0-1,-1 0,0-1,0-1,32-48,-38 61,-1 0,1-1,-1 1,1 0,0-1,0 1,0 0,0 0,0 0,0 0,0-1,0 2,0-1,0 0,1 0,-1 0,0 0,0 1,1-1,-1 1,1-1,-1 1,1-1,-1 1,0 0,1 0,-1 0,1 0,-1 0,1 0,-1 0,1 0,-1 1,1-1,-1 0,1 1,-1-1,0 1,1 0,-1-1,0 1,1 0,-1 0,0 0,0 0,0 0,0 0,0 0,40 69,-34-56,-1-2,0 0,0 0,2-1,-1 0,1-1,1 0,0 0,8 6,-14-13,0-1,0 1,1-1,-1 0,1 0,-1 0,1-1,0 1,-1-1,1 0,0 0,0 0,0-1,0 1,0-1,0 0,0 0,0 0,0-1,0 0,0 1,0-1,-1 0,1-1,0 1,0-1,-1 0,1 0,-1 0,3-2,108-119,-102 109,107-105,-118 118,0-1,0 1,0 0,0 0,0 0,1 0,-1 0,0 1,1-1,-1 0,0 0,1 1,-1-1,1 1,-1 0,1-1,-1 1,1 0,-1 0,1 0,0 0,-1 0,1 0,-1 0,1 0,-1 1,1-1,-1 1,1-1,-1 1,1 0,-1-1,0 1,1 0,-1 0,0 0,0 0,0 0,0 0,0 0,0 0,0 1,0-1,0 0,0 1,0-1,-1 1,1-1,-1 0,1 1,-1-1,0 1,1 0,-1-1,0 1,0-1,0 1,0-1,0 1,-1-1,1 2,-8 44,6-41,0-1,0 0,0 1,1 0,0-1,0 1,0 0,1-1,0 1,0 0,0 0,1-1,0 1,0 0,0-1,1 1,0-1,0 0,0 1,1-1,0 0,0 0,0-1,2 3,-1-6,1 0,-1 0,1 0,0-1,-1 1,1-1,0 0,0-1,-1 1,1-1,-1 0,1 0,-1 0,1-1,-1 1,1-1,-1 0,0-1,0 1,0-1,-1 1,1-1,2-3,-5 5,35-22,-18 9,1 2,0 0,1 1,0 0,1 2,0 1,0 0,11-1,-30 9,1 0,0 0,0 1,-1-1,1 1,0-1,0 1,-1 0,1 0,-1 0,1 0,-1 1,1-1,-1 0,0 1,0 0,0 0,0-1,0 1,0 1,0-1,-1 0,1 0,-1 1,1-1,-1 0,0 1,0-1,0 1,0 0,0-1,-1 1,1 0,-1 0,0-1,0 1,0 0,0 0,0-1,-1 1,1 0,16 54,8-45,-12-12</inkml:trace>
  <inkml:trace contextRef="#ctx0" brushRef="#br0" timeOffset="2550.125">4034 340,'-19'7,"1"0,0 1,0 1,1 1,0 0,1 2,0-1,0 2,2 0,0 1,0 1,1 0,1 0,-10 16,21-27,-1-1,1 1,0 0,0 0,1 0,-1-1,1 1,0 0,-1 0,2 0,-1 0,0 0,1 0,0 0,0-1,0 1,0 0,1-1,-1 1,1-1,0 1,0-1,0 0,1 1,-1-1,1-1,0 1,-1 0,1-1,1 1,-1-1,0 0,0 0,1 0,0 0,5 3,0-1,0 0,0 0,0-1,0 0,1-1,-1 0,1 0,0-1,0 0,0-1,-1 0,9-2,-3-1,0-2,0 0,-1 0,1-2,-1 0,-1 0,1-1,4-4,0 0</inkml:trace>
  <inkml:trace contextRef="#ctx0" brushRef="#br0" timeOffset="2916.547">4204 594,'18'6,"0"-2,0 0,1-1,0-1,-1-1,1-1,0 0,0-1,-1-1,1-1,-1-1,1 0,-1-2,0 0,-1-1,0 0,0-1,4-4,-15 8,0-1,0 0,-1-1,1 1,-1-1,0 0,-1 0,0 0,0-1,0 0,0 1,-1-1,0-1,-1 1,0 0,0-1,0 1,-1-1,0 1,-1-1,0 0,0 1,0-1,-1 0,-1-5,1 11,0 0,-1-1,1 1,0 0,-1 0,1 1,-1-1,0 0,0 0,0 1,1-1,-1 1,-1-1,1 1,0 0,0 0,0 0,-1 0,1 0,0 1,-1-1,1 1,-1-1,1 1,-1 0,1 0,-1 0,1 0,0 1,-1-1,1 1,-1-1,1 1,0 0,-1 0,-1 1,-82 42,75-37,0 2,0-1,1 1,0 1,0 0,1 0,1 1,0 0,0 0,1 1,1 0,0 0,0 1,1 0,1 0,0 0,1 0,1 0,0 1,0 0,1-1,1 1,0 0,1-1,1 1,0-1,1 1,0-1,1 0,1 3,0-8,1-1,-1 1,1-1,0 0,1-1,-1 0,1 0,1 0,-1-1,1 1,0-2,0 1,0-1,1-1,0 0,-1 0,1 0,2-1,165 13,-116-17,-35 2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1 808,'30'-1,"-1"0,1-2,-1-1,1-1,-1-2,-1-1,1-1,-1-1,-1-2,0 0,-1-2,0-1,-1-1,7-7,-1-2,-1-2,-2 0,0-2,-2-2,-1 0,-2-1,-1-2,-2 0,4-9,-16 28,0 0,-1 0,-1-1,0 0,-1 0,-1 0,0-1,-1 1,-1-1,-1 0,0 0,-1 1,-1-1,-1 0,0 0,-1 1,-3-8,5 20,-1 0,0 1,0-1,-1 1,1 0,-1 0,0 0,1 0,-1 1,-1-1,1 1,0-1,-1 1,1 0,-1 0,1 1,-1-1,0 1,0 0,0 0,1 0,-1 0,0 1,0-1,0 1,0 0,-1 0,1 1,1-1,-1 1,0 0,0 0,0 0,0 1,0-1,1 1,-1 0,1 0,-1 0,1 1,0-1,0 1,0-1,0 1,-2 3,-10 11,0 0,1 1,1 1,1 0,1 0,1 1,0 1,1-1,1 2,2-1,0 1,1 0,1 0,1 1,1-1,1 1,1 6,2-4,1-1,1 0,2 0,0 0,1-1,2 0,0 0,1-1,1 0,13 17,-21-32,1-1,0 0,-1 0,2 0,-1-1,1 0,0 0,0 0,0 0,0-1,1 1,0-1,0-1,0 1,1-1,-1 0,1-1,-1 0,2 1,7-5</inkml:trace>
  <inkml:trace contextRef="#ctx0" brushRef="#br0" timeOffset="354.848">1045 384,'19'5,"16"2,7-1,1-1,-2-2,-3 0,-3-7,-3-2,-2 0,-1 0,-1 3,-10 0,-8 7,-6 1</inkml:trace>
  <inkml:trace contextRef="#ctx0" brushRef="#br0" timeOffset="601.878">1017 638,'34'-5,"25"-1,7 0,-2-4,-8 0,-8 2,-7 2,-7 2,-8 2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8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27,'-3'-3,"-1"0,1 0,-1 1,1 0,-1 0,0 0,0 0,0 0,0 1,0 0,0 0,-1 0,1 0,0 1,0 0,-1-1,1 1,0 1,-1-1,1 1,0 0,0 0,0 0,-1 0,1 1,0-1,1 1,-1 0,0 1,1-1,-1 1,1-1,-1 1,1 0,0 1,-9 8,0 0,1 1,1 0,0 1,1 0,1 1,0 0,1 0,0 1,2-1,0 1,0 1,1-1,1 1,1-1,1 1,0 0,1 0,1-1,2 16,-2-26,0 1,0-1,1 0,0 0,0 0,1 0,-1 0,1 0,1-1,-1 1,1-1,0 0,0 0,0-1,1 1,0-1,0 0,0 0,0 0,0-1,1 1,0-2,-1 1,1 0,0-1,1 0,4 1,3 0,-1-1,1 0,-1 0,1-2,0 0,-1 0,1-1,0-1,-1 0,1-1,-1 0,11-5,1-1,0-1,-1-2,0 0,0-2,-2 0,1-2,-2 0,-1-2,0 0,-1-1,0-1,3-8,-18 24,-1-1,1 0,-1-1,-1 1,1 0,-1-1,0 0,0 1,0-1,-1 0,0 0,0 0,-1 0,1 0,-1 0,-1 0,1 0,-1 0,0 0,0 0,-1 0,0 1,0-1,0 0,-1 1,0 0,0-1,0 1,0 0,-1 1,0-1,0 0,0 1,-1 0,0 0,-6-4,0 0,-1 1,0 0,0 1,0 1,-1 0,0 0,0 1,-1 1,1 0,-1 1,1 1,-1 0,0 0,1 2,-10 0,-4 0</inkml:trace>
  <inkml:trace contextRef="#ctx0" brushRef="#br0" timeOffset="369.811">63 224,'122'-37,"-115"34,1-1,0 2,0-1,1 1,-1 0,1 1,-1 0,1 1,-1-1,1 1,-1 1,1 0,-1 0,0 1,1 0,-1 0,0 1,0 0,0 0,-1 1,1 0,-1 0,3 3,3 5,1-1,0-1,0 0,2-1,-1 0,1-1,0-1,0 0,1-2,0 0,11 2,12-13,-23 1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82,'-1'354,"-27"-141,27-175,1-29,1-27,-1 0</inkml:trace>
  <inkml:trace contextRef="#ctx0" brushRef="#br0" timeOffset="451.16">0 111,'28'-17,"0"2,0 2,2 0,-1 2,2 1,-1 2,1 1,8-1,-34 6,1 1,-1-1,1 1,0 0,-1 0,1 0,0 1,-1 0,1 0,0 1,-1-1,1 1,-1 1,1-1,-1 1,1-1,-1 2,0-1,0 1,0-1,0 1,0 1,-1-1,1 1,-1-1,0 1,0 1,0-1,-1 0,1 1,-1 0,0 0,-1 0,1 1,-1 2,0 1,-1-1,0 1,0-1,-1 1,0-1,-1 1,0-1,0 0,-1 1,0-1,0 0,-1 0,0 0,-1 0,0 0,0-1,-2 3,-98 119,-11-51,140-64,3-6,-2-2,0 2,0 1,0 1,-1 2,19 11,106 113,-149-135,-1 0,1 0,0 0,0 0,0 0,-1 0,1 0,0 0,0 0,0-1,1 1,-1 0,0-1,0 1,0-1,0 1,1-1,-1 1,0-1,1 0,-1 0,0 0,0 0,1 0,-1 0,0 0,1 0,-1 0,0 0,0-1,2 0,4-6</inkml:trace>
  <inkml:trace contextRef="#ctx0" brushRef="#br0" timeOffset="1069.509">1100 111,'-23'44,"-1"-2,-3 0,-1-1,-2-2,-1-1,-3-1,0-2,-3-2,-27 20,63-52,0 0,-1 0,1 0,0 0,0 0,0 0,0 1,0-1,0 0,0 1,0-1,0 0,1 1,-1-1,0 1,1-1,-1 1,1-1,0 1,0 0,-1-1,1 1,0 0,0-1,1 1,-1-1,0 1,0 0,1-1,-1 1,1-1,-1 1,1-1,0 1,0-1,-1 0,1 1,0-1,0 0,0 0,1 1,-1-1,0 0,0 0,1 0,-1-1,0 1,1 0,-1 0,1-1,-1 1,1-1,-1 1,1-1,0 0,-1 1,2-1,199 36,-4 7,-197-42,0 0,-1-1,1 1,0-1,0 1,0-1,0 0,0 1,0-1,-1 0,1 0,0 1,0-1,0 0,0 0,0 0,0 0,0 0,0 0,0-1,0 1,0 0,0 0,0-1,0 1,0-1,-1 1,1-1,0 1,0-1,0 1,-1-1,1 0,0 1,-1-1,1 0,0 1,-1-1,1 0,-1 0,1 0,-1 0,0 0,1 0,-1 1,0-1,0 0,1 0,-1 0,0 0,0 0,0 0,0 0,0 0,0 0,-1 0,1 0,0 0,0 0,-1 0,1 0,-77-128,60 89,2 0,2-1,1 0,0-16,-31-85,36 125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5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3160,'526'-29,"-191"18,201-18,-165 11,74 18,-176 2,193-13,-60-24,-114 7,-80 5,74 5,-86-8,-123 25,-88 7,-3 0</inkml:trace>
  <inkml:trace contextRef="#ctx0" brushRef="#br0" timeOffset="30304.081">4572 2793,'0'0</inkml:trace>
  <inkml:trace contextRef="#ctx0" brushRef="#br0" timeOffset="36639.416">4600 2906,'56'-17,"73"4,-129 12,0 0,0 0,0 0,0 0,0 0,0 0,0 0,0 0,-1 1,1-1,0 0,-1 0,1 0,-1 0,1 0,-1 1,1-1,-1 0,1 0,-1 1,0-1,1 0,-1 1,0-1,0 1,0-1,1 1,-1-1,0 1,0 0,0-1,0 1,0 0,0 0,0 0,0-1,0 1,1 0,-1 0,0 0,0 1,0-1,0 0,-4-2,-184-84,-3-4,-54-29,40-18,-94-32,179 102,94 55,1-2,1 0,0-2,1 0,-13-13,-31-43,-49-37,-129-10,97 26,-68-34,161 99,1-3,1-2,-36-30,66 45,-120-85,-32-20,-22 9,-123-96,197 131,-74-43,179 111,1-2,0 0,1-1,0 0,1-2,-5-7,-43-38,50 50</inkml:trace>
  <inkml:trace contextRef="#ctx0" brushRef="#br0" timeOffset="48978.862">1411 394,'-42'83,"36"-74,-91 108,-60 44,125-130,24-19</inkml:trace>
  <inkml:trace contextRef="#ctx0" brushRef="#br0" timeOffset="50196.471">3217 1523,'5'0,"-4"0,-1 5,-6 1,-2 5,-4 0,-5 4,-4 3,-4 4,-2 3,3 2,2-4,4-1,0-4,3 0,4 1,5-2</inkml:trace>
  <inkml:trace contextRef="#ctx0" brushRef="#br0" timeOffset="51701.653">3048 1748,'-5'0,"-1"5,-5 6,-1 7,-2-1,1 3,-3 1,2 4,-1-4,1 0,3-9,9-6,4-4</inkml:trace>
  <inkml:trace contextRef="#ctx0" brushRef="#br0" timeOffset="54734.06">1947 789,'25'-1,"0"-2,0-1,-1 0,1-2,-1-1,0-1,-1-1,0-2,0 0,-1-1,-1-1,4-3,0-2,-1-1,-1-1,-1-1,0-1,-2-1,-1-1,0 0,-2-1,-1-2,-14 23,0-1,0-1,0 1,-1 0,1 0,-2-1,1 1,0 0,-1-1,0 1,0-1,-1 1,1-1,-1 0,0 4,1 0,0 1,-1-1,1 0,-1 0,0 1,1-1,-1 1,0-1,0 0,0 1,0-1,-1 1,1 0,0-1,-1 1,1 0,0 0,-1 0,1 0,-1 0,0 0,1 0,-1 1,0-1,1 0,-1 1,0 0,0-1,0 1,1 0,-1 0,0 0,0 0,0 0,0 0,1 1,-1-1,0 1,0-1,1 1,-3 0,-6 4,1 1,-1-1,1 2,0-1,1 1,-1 0,2 1,-1 0,1 1,0-1,0 1,0 2,2 1,1 0,-1 1,2 0,0 0,0 0,1 1,1-1,0 0,1 1,1-1,0 0,0 1,2-1,2 9,36 114,-43-118</inkml:trace>
  <inkml:trace contextRef="#ctx0" brushRef="#br0" timeOffset="56051.658">2709 789,'77'48,"51"26,69 52,-118-73,-117-141,32 72,2-1,0 0,1 1,1-1,1 0,0 0,1-11,-6 47,-1-1,0-1,-1 1,-2-1,1 0,-2-1,0 0,-4 2,10-10,-47 60,53-68,0 1,0-1,-1 1,1-1,0 1,0-1,0 0,0 1,0-1,-1 0,1 0,0 1,0-1,0 0,0 0,0 0,0 0,0 0,0 0,0 0,0-1,-1 1,1 0,0-1,0 1,0 0,0-1,0 1,-1-1,1 1,0-1,0 1,-1-1,1 0,0 1,-1-1,1 0,-1 1,1-1,0-1,0 1,173-110,-155 99,-4 0</inkml:trace>
  <inkml:trace contextRef="#ctx0" brushRef="#br0" timeOffset="58161.638">2116 366,'0'1,"-1"0,0 0,0-1,0 1,0 0,0 0,0-1,0 1,0-1,0 1,-1-1,1 1,0-1,0 0,0 1,-1-1,1 0,0 0,0 0,-1 0,1 0,0 0,0 0,-1-1,1 1,0 0,0-1,0 1,0-1,-1 1,1-1,0 1,0-1,0 0,0 0,0 1,0-1,1 0,-1 0,0 0,0 0,1 0,-1 0,0-1,0 2,-216-156,98 82,118 72,0 0,1 1,-1-1,1 0,0 0,-1 0,1 1,0-1,0 0,0 0,0 0,0 0,1 1,-1-1,1 0,-1 0,1 0,-1 1,1-1,0 0,0 1,0-1,0 1,0-1,0 1,0-1,1 1,-1 0,0 0,1-1,-1 1,1 0,0 0,-1 1,1-1,0 0,-1 0,1 1,0-1,0 1,-1 0,2-1,8-7,47-53,-58 61,0 0,0 1,0-1,0 1,0-1,0 0,0 1,1-1,-1 0,0 1,0-1,0 0,1 1,-1-1,0 0,1 1,-1-1,0 0,0 0,1 1,-1-1,1 0,-1 0,0 0,1 0,-1 1,0-1,1 0,-1 0,1 0,-1 0,0 0,1 0,-1 0,1 0,-1 0,0 0,1 0,-1 0,1 0,-1-1,0 1,1 0,-1 0,0 0,1 0,-1-1,0 1,1 0,-1 0,0-1,1 1,-1 0,0-1,0 1,1 0,-1-1,0 1,0-1,-7 44,5-34,-19 132,-7 46,28-187,0 0,0-1,-1 1,1 0,0-1,0 1,0 0,0 0,-1-1,1 1,0 0,0 0,-1-1,1 1,0 0,0 0,-1 0,1 0,0 0,0-1,-1 1,1 0,0 0,-1 0,1 0,0 0,-1 0,1 0,0 0,-1 0,1 0,0 0,-1 0,1 0,0 0,0 0,-1 0,1 1,0-1,-1 0,1 0,0 0,0 0,-1 0,1 1,0-1,0 0,-1 0,1 1,0-1,0 0,0 0,0 1,-1-1,1 0,0 1,0-1,0 0,-11-40,8 26,-12-60,13 61,1-1,-2 1,0 0,0 0,-2 0,1 0,-2 1,1-1,-2 1,-6-9,1 8</inkml:trace>
  <inkml:trace contextRef="#ctx0" brushRef="#br0" timeOffset="68636.517">1213 705,'0'0,"1"-1,-1 1,1 0,-1-1,1 1,-1 0,1-1,-1 1,1 0,-1 0,1-1,-1 1,1 0,-1 0,1 0,-1 0,1 0,0 0,-1 0,1 0,-1 0,1 0,-1 0,1 0,0 0,-1 1,1-1,-1 0,1 0,-1 1,1-1,-1 0,1 1,-1-1,1 0,-1 1,0-1,1 1,-1-1,0 0,1 1,-1-1,0 1,1-1,-1 1,0-1,0 1,0 0,0-1,1 1,-1-1,0 1,0-1,0 1,0 0,0-1,0 1,0-1,-1 1,7 40,-6-41,29 259,0-34,-13-44,-5-2,-10-60,-1-115,1 0,-1 0,1 0,0 0,0 0,0 0,1 0,-1-1,1 1,0 0,0-1,0 1,0-1,1 0,0 0,-1 0,1 0,0-1,0 1,1-1,-1 1,0-1,1 0,-1 0,1-1,0 1,0-1,-1 0,1 0,0 0,0 0,0-1,0 1,0-1,0 0,0-1,0 1,3-1,193-4,-57-21,-118 24,0 2,0 1,0 1,0 2,-1 0,7 3,8-1,1-1,0-2,0-1,0-3,6-1,36 0,567 2,-625 0</inkml:trace>
  <inkml:trace contextRef="#ctx0" brushRef="#br0" timeOffset="71349.175">1016 1777,'-343'0,"148"27,150-25,33-2</inkml:trace>
  <inkml:trace contextRef="#ctx0" brushRef="#br0" timeOffset="72184.619">875 733,'-5'5,"-6"1,-6 0,-6-1,-2-2,-3-1,-1-1,-1 0,1-1,0 0,0-1,0 1,0 0,1 0,4-5,7-1</inkml:trace>
  <inkml:trace contextRef="#ctx0" brushRef="#br0" timeOffset="72818.55">564 422,'68'326,"-38"-119,-18-80,-5 1,-8 106,-2-69,4 61,19-91,-29-122,5-19</inkml:trace>
  <inkml:trace contextRef="#ctx0" brushRef="#br0" timeOffset="73168.399">846 1326,'-9'33,"-9"17,-5 4,-4-3,3-4,0-7,0-8,4-7,0-1,-1-1,3 1,0-4,3-1,-1 2,2 2,4 2,-1-4,1-5</inkml:trace>
  <inkml:trace contextRef="#ctx0" brushRef="#br0" timeOffset="73740.336">846 366,'-180'230,"70"-97,99-115,4-1</inkml:trace>
  <inkml:trace contextRef="#ctx0" brushRef="#br0" timeOffset="74536.352">0 761,'4'7,"0"0,0 1,-1-1,0 1,0 0,-1 0,0 0,0 0,-1 1,0-1,-1 0,0 1,0-1,-1 4,2 3,-2 443,6-411,-5-46,1 0,-1-1,0 1,0 0,1-1,-1 1,0 0,1-1,-1 1,1 0,-1-1,1 1,-1-1,1 1,-1-1,1 1,-1-1,1 1,0-1,-1 0,1 1,0-1,-1 0,1 0,0 1,0-1,-1 0,1 0,0 0,0 0,-1 0,1 0,0 0,0 0,-1 0,1 0,0 0,-1-1,1 1,0 0,0-1,-1 1,1 0,0-1,-1 1,1-1,-1 1,1-1,-1 1,1-1,-1 1,1-1,-1 1,1-1,-1 0,0 1,1-1,-1 0,0 1,113-137,-30 56,-83 81,1-1,0 0,0 1,-1-1,1 1,0-1,0 1,0 0,0-1,0 1,0 0,0 0,-1-1,1 1,0 0,0 0,0 0,0 0,0 0,0 1,0-1,0 0,0 0,0 0,0 1,0-1,-1 1,1-1,0 0,0 1,0 0,-1-1,1 1,0-1,0 1,-1 0,1-1,-1 1,1 0,-1 0,1 0,-1 0,1-1,-1 1,0 0,1 0,-1 0,0 0,0 0,0 0,1 0,-1 0,0 0,0 0,-1 0,13 57,1 75,5-67,-10-50</inkml:trace>
  <inkml:trace contextRef="#ctx0" brushRef="#br0" timeOffset="95061.991">3387 2793,'8'84,"-15"-111,8 3,1 0,1 0,1 0,1 0,1 1,1-1,1 2,2-1,0 1,1 1,6-9,-8 13,1 1,0-1,2 2,0 0,0 0,1 1,1 1,1 0,-1 1,2 0,14-7,-26 17,-1 0,1 1,0-1,0 1,0 0,0 0,0 0,0 0,0 1,0 0,0 0,0 0,0 0,0 1,0-1,0 1,0 0,0 0,0 1,0-1,-1 1,1 0,-1 0,1 0,-1 0,1 0,-1 1,0 0,0 0,0 0,-1 0,1 0,-1 0,0 1,0-1,0 1,0-1,0 1,-1 0,1 0,-1 0,0 0,-1 0,1 0,-1 0,1 0,-1 0,-1 4,-15 29,14-35,1 1,-1-1,1 0,-1 1,1-1,0 0,0 1,0 0,0-1,1 1,-1 0,0-1,1 1,0 0,0 0,0-1,0 1,0 0,1 0,-1-1,1 1,-1 0,1-1,2 2,0-1,-1 0,1 1,-1-1,0 1,0 0,0-1,-1 1,0 0,1 0,-1 0,0 0,-1 1,1-1,-1 0,0 0,0 0,0 0,-1 1,1-1,-1 0,0 0,0 0,0 0,-1 0,1 0,-1 0,0-1,0 1,-1-1,1 1,-1-1,1 0,-1 0,0 0,0 0,-1 0,1-1,0 0,-3 2,-9 0,0 0,0-1,0 0,0-1,-1-1,1 0,-1-1,1-1,-1 0,-2-2,10 0,0-1,0 0,0-1,0 0,1 0,0 0,0-1,0 0,1-1,0 1,0-1,1 0,-1-1,2 1,-1-1,1 0,0 0,1-1,-1 1,2-1,-1 0,1 1,0-9,-11-21,-20-29,23 49</inkml:trace>
  <inkml:trace contextRef="#ctx0" brushRef="#br0" timeOffset="96159.151">3781 2568,'-4'0,"-2"-5,-5-2,-5 1,-5 1,-4 1,-1 2,7 1,12 0,8 1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60,'1'-1,"-1"-1,1 1,0-1,-1 0,1 1,-1-1,0 0,1 1,-1-1,0 0,0 0,0 1,0-1,0 0,-1 0,1 1,0-1,-1 0,0 1,1-1,-1 0,0 1,0-1,1 1,-1-1,0 1,-1 0,1-1,0 1,0 0,-1 0,1 0,0-1,-1 2,1-1,-1 0,1 0,-1 0,0 1,1-1,-1 1,0-1,0 1,1 0,-1-1,0 1,1 0,-1 0,0 1,0-1,1 0,-1 0,0 1,0-1,1 1,-1 0,0 0,-20 1,0 1,0 0,0 2,1 1,-1 1,2 0,-1 2,-5 3,26-11,-2-2,0 1,1 1,-1-1,1 0,-1 0,0 1,1-1,-1 0,1 1,-1 0,1-1,-1 1,1 0,0 0,-1 0,1 0,0 0,0 0,0 0,-1 0,1 0,0 1,0-1,1 0,-1 1,0-1,0 1,1-1,-1 1,1-1,-1 1,1-1,0 1,0 0,-1-1,1 1,0-1,0 1,1 0,-1-1,0 1,0-1,1 1,-1 0,1-1,-1 1,1-1,0 0,0 2,76 43,-70-45,-1 1,0 1,1-1,-1 1,0 0,0 0,-1 1,1-1,-1 1,0 1,0-1,0 1,0 0,-1 0,0 0,0 0,0 1,-1 0,0 0,0 0,0 0,-1 0,0 0,0 1,0 0,-4 0,-1 1,1-1,-1 0,-1 1,1-1,-1-1,-1 1,1-1,-1 1,0-1,0 0,-1-1,0 0,0 1,0-2,-1 1,1-1,-1 0,0 0,0-1,-1 0,-5 2,2-1,0 0,0-1,-1 0,1-1,-1 0,0-1,1 0,-1-1,0 0,0-1,-1 0,13 1,1 0,-1 0,1 0,0 1,-1-1,1 0,-1 0,1 0,0 0,-1 0,1 0,-1 0,1 0,0 0,-1 0,1 0,-1-1,1 1,-1 0,1 0,0-1,-1 1,1 0,-1 0,1-1,-1 1,0-1,1 1,-1 0,1-1,-1 1,0-1,1 1,-1-1,0 1,1-1,-1 0,0 1,0-1,0 1,1-1,-1 1,0-1,0 0,0 1,0-1,0 1,0-1,0 0,0 1,0-1,-1 1,1-1,0 0,0 1,0-1,-1 1,1-1,0 1,-1-1,1 1,0-1,-1 1,1-1,-1 1,1-1,18-3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0,'-15'34,"-4"6,6-4,4-8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1 221,'99'-187,"-99"188,0 0,0 0,0 0,1 0,-1 0,0 0,0 0,1 0,-1 0,1 0,-1 0,1 0,0-1,-1 1,1 0,0 0,-1-1,1 1,0 0,0-1,-1 1,1-1,0 1,0-1,0 1,0-1,0 0,0 1,0-1,0 0,0 0,0 0,0 1,0-1,0 0,0 0,0-1,0 1,0 0,0 0,0 0,0-1,0 1,0-1,0 1,0-1,0 1,-1-1,1 1,0-1,0 1,0-1,-1 0,1 0,0 1,-1-1,1 0,-1 0,1 0,-1 0,1 0,-1 0,0 0,1 0,-1 40,-2-34,1-1,1 1,-1 0,1-1,0 1,0-1,0 1,0 0,1-1,0 1,0-1,0 1,0-1,1 1,0-1,0 0,0 0,0 0,1 0,0 0,-1-1,1 1,1-1,0 2,2-5,-1 0,0-1,1 1,-1-1,0 0,1 0,-1-1,0 0,0 0,0 0,0 0,0-1,-1 0,1 0,-1 0,0-1,0 1,0-1,0 0,-1 0,1 0,-1-1,0 1,0-1,0 0,52-88,-44 69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1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1,'-14'9,"-5"4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1,'-31'10,"0"1,0 2,1 1,1 1,-26 18,51-32,1 1,0 0,0 0,0 1,0-1,0 1,0-1,1 1,-1 0,1 0,0 0,0 0,0 1,0-1,0 0,1 1,-1 0,1-1,0 1,0 0,1-1,-1 1,1 0,-1 0,1-1,1 1,-1 0,0 0,1 0,0-1,0 1,0 0,0-1,0 1,1-1,0 1,0-1,0 0,0 0,0 0,0 0,1 0,0 0,-1 0,1-1,1 1,3 2,1 0,0-1,0 0,0 0,0-1,1 0,-1-1,1 0,0 0,-1 0,1-1,0-1,0 1,0-1,0-1,0 0,0 0,-1-1,1 0,2-1,8-4</inkml:trace>
  <inkml:trace contextRef="#ctx0" brushRef="#br0" timeOffset="450.139">314 227,'12'3,"1"0,0-1,0-1,1 0,-1 0,0-2,0 0,0 0,0-1,0-1,0 0,0 0,-1-2,0 1,0-2,0 1,0-2,-1 0,0 0,9-8,36-74,-55 87,-1 0,1 0,0-1,-1 1,1 0,-1-1,0 1,0-1,0 1,0 0,0-1,0 1,-1 0,1-1,-1 1,1 0,-1-1,0 1,0 0,0 0,0 0,-1 0,1 0,0 0,-1 0,0 0,1 1,-1-1,0 0,0 1,0 0,0-1,0 1,0 0,0 0,0 0,0 0,-1 1,1-1,0 0,-3 1,-8-1,1 1,-1 1,0 0,0 0,1 2,-1-1,1 2,0 0,0 0,0 1,0 0,1 1,0 1,0 0,0 0,1 1,1 0,-6 6,-57 75,70-85,1 0,0-1,-1 1,1 0,1 0,-1 0,0 0,1 0,0 0,0 0,0 0,1 0,-1 0,1 0,0 0,0-1,0 1,1 0,-1 0,1-1,0 1,0-1,0 1,0-1,1 0,0 0,0 1,6 4,0 1,0-2,1 1,-1-1,2-1,-1 0,1 0,0-1,0 0,0-1,1 0,0-1,-1-1,1 1,3-2,189 3,-131-7,-14-2,-35-2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12,'-55'-12,"-12"30,65-18,1 0,-1 1,1 0,-1-1,1 1,-1 0,1 0,0-1,-1 1,1 0,0 0,0 1,0-1,0 0,0 0,0 1,0-1,0 0,0 1,1-1,-1 1,1-1,-1 1,1-1,-1 1,1-1,0 1,0-1,-1 1,1 0,1-1,-1 1,0-1,0 1,0-1,1 1,-1 0,1-1,-1 0,1 1,0 0,100 87,-99-85,0 0,0 0,0 0,-1 0,0 1,1-1,-2 1,1-1,0 0,-1 1,0 0,0-1,0 1,0-1,-1 0,0 1,0-1,0 1,0-1,-1 0,0 0,0 0,0 0,0 0,0 0,-1 0,0-1,0 1,0-1,0 0,0 0,-1 0,1 0,-1 0,0-1,0 0,0 0,0 0,0 0,0-1,-1 1,1-1,0 0,-2 0,0 1,0 0,0-1,0 1,0-1,0 0,-1-1,1 1,0-1,-1-1,1 1,0-1,0 0,0 0,-1-1,1 0,-5-2,10-3,5 2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62 397,'-14'33,"-6"16,2 5,8-7,11-17,5-17,1-17,0-6</inkml:trace>
  <inkml:trace contextRef="#ctx0" brushRef="#br0" timeOffset="246.042">118 1,'-10'19,"2"7,3-2</inkml:trace>
  <inkml:trace contextRef="#ctx0" brushRef="#br0" timeOffset="704.513">203 594,'133'-238,"-133"237,0-1,0 1,0 0,0-1,0 1,1 0,-1 0,0-1,1 1,-1 0,1 0,0-1,-1 1,1 0,0 0,-1 0,1 0,0 0,0 0,0 0,0 0,0 0,0 1,0-1,1 0,-1 0,0 1,0-1,0 1,1-1,-1 1,0 0,1 0,-1-1,0 1,1 0,-1 0,0 0,1 0,-1 0,0 1,1-1,-1 0,0 1,0-1,1 1,-1-1,0 1,0-1,0 1,0 0,0 0,0 0,0-1,0 1,0 0,0 0,0 0,0 1,0-1,-1 0,1 1,7 70,-9-66,1 1,-1 0,2 0,-1 0,1 0,0 0,1-1,-1 1,1 0,1-1,-1 0,1 1,0-1,2 3,-1-7,0 1,0 0,0-1,0 0,0 0,1 0,-1-1,1 0,-1 1,1-1,0-1,-1 1,1-1,0 0,-1 0,1 0,0-1,-1 1,1-1,0 0,-1-1,1 1,-1-1,0 0,0 0,1 0,-1 0,0-1,-1 0,1 0,0 0,-1 0,0 0,0-1,0 0,0 1,0-1,-1 0,0 0,2-4,50-122,-47 105</inkml:trace>
  <inkml:trace contextRef="#ctx0" brushRef="#br0" timeOffset="1367.277">767 791,'-2'-1,"0"-1,0 1,1-1,-1 0,0 1,1-1,-1 0,1 0,-1 0,1 0,0-1,0 1,0 0,0 0,1-1,-1 1,0 0,1-1,0 1,-1-1,1 1,0-1,0 1,1 0,-1-2,2-19,1 0,1 1,1-1,0 1,2-1,1 2,2-4,4-14,2-1,1 0,2 1,1 1,25-33,-36 59,0 0,1 1,0 0,0 0,2 1,-1 1,1 0,0 1,1 0,0 0,0 2,1-1,0 2,9-3,-23 7,1 1,0-1,0 0,0 1,0-1,0 1,0-1,0 1,0-1,0 1,0 0,0-1,0 1,0 0,0 0,0 0,0 0,0 0,0 0,0 0,0 0,1 1,-1-1,0 0,0 1,0-1,0 0,0 1,-1-1,1 1,0 0,0-1,0 1,0 0,0-1,-1 1,1 0,0 0,-1 0,1 0,-1 0,1-1,-1 1,1 0,-1 0,1 0,-1 1,0-1,0 0,0 0,1 0,-1 0,0 0,0 0,0 0,-1 0,1 0,0 0,0 0,-1 1,-118 188,118-188,-1 0,1 0,0 0,-1 1,1-1,0 0,0 0,1 1,-1-1,0 1,1-1,0 0,-1 1,1-1,0 1,0-1,0 1,1-1,-1 1,1-1,-1 0,1 1,0-1,0 1,0-1,0 0,0 0,0 0,1 0,-1 0,1 0,-1 0,1 0,0 0,0-1,0 1,0-1,0 1,0-1,0 0,0 0,2 1,5 2,73 48,-80-50,-1 0,1 0,0 0,-1 0,1 0,-1 0,1 0,-1 0,0 0,0 1,0-1,0 1,0-1,-1 1,1-1,-1 1,1-1,-1 1,0-1,0 1,0-1,-1 1,1 0,-1-1,1 1,-1-1,0 0,0 1,0-1,0 1,0-1,0 0,-1 0,1 0,-1 0,0 0,-4 4,-1 0,0 0,0-1,-1 0,0-1,0 0,0 0,0-1,-1 1,1-2,-1 1,1-1,-1-1,0 0,0 0,0-1,0 0,0 0,0-1,0 0,0 0,1-1,-1-1,0 1,1-1,0-1,0 0,0 0,0 0,0-1,-3-3,-13-16,1-1,1 0,2-2,0-1,2 0,1-1,1-1,2-1,0 0,-4-22,10 29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1 427,'24'2,"0"-2,0 0,0-2,0-1,0 0,-1-2,1-1,-1-1,-1-1,1 0,-1-2,10-6,-16 5,0-1,-1 0,0-1,0 0,-2-1,0-1,0 0,-2-1,7-11,-14 19,0 0,-1 0,0 0,0 0,-1-1,0 1,0-1,-1 0,-1 0,1 1,-1-1,-1 0,0 0,0 1,-2-9,2 14,1-1,-1 1,0 0,-1-1,1 1,0 0,-1 0,0 0,0 0,0 0,0 0,0 0,-1 1,1-1,-1 1,1-1,-1 1,0 0,0 0,0 1,0-1,0 1,-1-1,1 1,0 0,-1 0,1 0,-1 1,1-1,-1 1,1 0,-1 0,1 0,-1 0,1 1,-1-1,1 1,-1 0,-1 1,-3 0,1 2,0-1,0 1,0 0,1 0,-1 0,1 1,0 0,0 1,1-1,0 1,0 0,0 1,0-1,1 1,0 0,1 0,0 0,0 0,0 0,1 1,0 0,0-1,1 1,0 0,0 0,1-1,0 1,0 0,1 0,0 0,1 0,-1-1,2 1,-1-1,1 1,0-1,0 0,1 0,0 0,0-1,3 3,1 1,0 0,1-1,0 0,0 0,1-1,0-1,1 1,0-2,0 1,0-2,1 1,0-2,0 1,0-2,0 0,1 0,3-1,6 0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8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0 227,'39'0,"21"0,7-5,-5-2,-12 1</inkml:trace>
  <inkml:trace contextRef="#ctx0" brushRef="#br0" timeOffset="-251.812">0 57,'10'0,"12"0,8 0,3 0,1 0,0 0,-2 0,-1 0,-1 0,-1 0,-5 0</inkml:trace>
  <inkml:trace contextRef="#ctx0" brushRef="#br0" timeOffset="1778.6">508 28,'43'0,"29"0,7 0,-6 0,-9 0,-12 0,-9-5,-8-1,-4 0,-4 1,-1 2,-4 1</inkml:trace>
  <inkml:trace contextRef="#ctx0" brushRef="#br0" timeOffset="2451.303">677 114,'29'251,"-30"-219,0-26,1 0,-1 0,1 1,0-1,1 0,-1 0,1 0,0 0,1 0,-1 0,1 0,1 0,-1-1,1 1,1 1,-2-6,1-1,-1 1,0-1,1 0,-1 0,0 0,1 0,-1 0,0-1,1 1,-1-1,0 0,0 1,1-1,-1 0,0 0,0 0,0-1,0 1,0 0,0-1,-1 1,1-1,0 0,-1 1,1-1,-1 0,0 0,1 0,-1 0,7-6,17-16,-16 14,1 0,0 1,0 0,1 1,0 0,0 0,1 1,0 1,0 0,5-1,-13 8,-1 0,0 0,1 0,-1 0,0 1,0-1,0 1,0 0,0 0,-1 0,1 0,-1 1,1-1,-1 1,0-1,1 1,-2 0,1 0,0 0,0 0,-1 0,0 0,0 1,0-1,0 0,0 1,0-1,-1 0,0 1,1-1,-2 1,1 0,4 11,19 39,-10-34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2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0 226,'12'0,"0"-1,-1 0,1 0,-1-1,1-1,-1 0,0 0,0-1,0-1,-1 1,1-2,-1 0,-1 0,1 0,-1-2,0 1,0-1,-1 0,0-1,0 1,-1-2,-1 1,1-1,-2 0,1 0,2-8,-8 15,1 1,-1 0,0 0,0-1,-1 1,1 0,0 0,-1 0,1-1,-1 1,0 0,1 0,-1 0,0 0,0 0,-1 0,1 0,0 1,-1-1,1 0,-1 1,1-1,-1 1,0-1,0 1,1 0,-1 0,0 0,0 0,0 0,-1 0,1 0,0 1,0-1,0 1,0 0,-1-1,1 1,0 0,0 0,0 0,-1 1,1-1,0 1,0-1,0 1,0 0,-1-1,1 1,0 0,1 0,-1 1,0-1,0 0,0 1,1-1,-2 2,-8 5,0 0,0 1,1 1,1 0,0 0,0 1,1 0,0 0,1 1,0 0,1 0,0 1,1 0,0 0,1 3,3-12,0-1,1 1,0-1,-1 1,1 0,1-1,-1 1,0-1,1 1,0 0,0-1,0 0,0 1,0-1,1 0,0 1,-1-1,1 0,1 0,-1 0,0-1,1 1,-1 0,1-1,0 0,-1 1,1-1,0 0,1-1,-1 1,0 0,0-1,1 0,0 0,5 3,1-1,0 0,0-1,0 0,0-1,0 0,0-1,0 0,0 0,0-1,8-2,6-3</inkml:trace>
  <inkml:trace contextRef="#ctx0" brushRef="#br0" timeOffset="503.07">339 310,'178'-191,"-177"190,-1 1,1-1,-1 1,1-1,0 1,-1 0,1-1,0 1,0 0,-1-1,1 1,0 0,0 0,-1-1,1 1,0 0,0 0,0 0,-1 0,1 0,0 0,0 1,0-1,-1 0,1 0,0 0,0 1,-1-1,1 0,0 1,-1-1,1 1,0-1,-1 1,1-1,0 1,-1-1,1 1,-1 0,1-1,-1 1,0 0,1-1,-1 1,0 0,1-1,-1 1,0 0,0 0,0 0,1-1,-1 1,0 0,0 0,0 0,0-1,0 1,-1 0,1 0,0-1,0 1,0 0,-1 0,1-1,0 1,-1 0,1 0,-1-1,1 1,-1 0,4 17,-2-13,0-1,0 1,1-1,0 0,0 0,0 1,0-1,1-1,-1 1,1 0,0-1,0 1,1-1,-1 0,1 0,-1 0,1 0,0-1,0 0,0 0,0 0,0 0,1 0,-1-1,1 0,-1 0,1 0,-1 0,1-1,0 0,-1 0,1 0,-1-1,1 1,0-1,-1 0,0 0,1-1,-1 1,0-1,1 0,-1 0,0 0,0-1,-1 0,1 1,0-2,10-11,0 0,-2-1,0 0,-1-1,0 0,-1-1,-2 0,1-1,2-11,-5 13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9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29,'0'366,"-27"-204,36-153,-3-14</inkml:trace>
  <inkml:trace contextRef="#ctx0" brushRef="#br0" timeOffset="293.45">0 340,'43'-5,"20"-6,3-2,-5 2,-8 3,-7 2,-8 3,-10-4,-5 0,-6 1</inkml:trace>
  <inkml:trace contextRef="#ctx0" brushRef="#br0" timeOffset="760.925">537 1,'0'366,"17"-264,-16-99,0-1,0 0,0 0,0 0,0 1,0-1,1 0,-1 0,1-1,-1 1,1 0,0 0,0-1,0 1,0-1,0 0,0 0,0 1,0-1,1-1,-1 1,0 0,1 0,-1-1,0 1,1-1,-1 0,1 0,-1 0,1 0,-1 0,0-1,1 1,-1-1,1 1,-1-1,0 0,0 0,3-1,149-107,-152 108,-1 0,0 0,1 1,-1-1,1 0,-1 1,1-1,-1 1,1-1,0 1,-1 0,1 0,-1 0,1 0,0 0,-1 0,1 0,-1 0,1 1,-1-1,1 1,0-1,-1 1,1-1,-1 1,0 0,1 0,-1 0,0 0,1 0,-1 0,0 0,0 0,0 0,0 1,0-1,0 0,0 1,-1-1,1 1,0-1,-1 1,1-1,-1 1,1-1,-1 1,0-1,0 2,9 43,-3-26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0,'-4'6,"1"0,0 0,0 0,1 0,-1 1,1-1,1 1,-1 0,1-1,0 1,1 0,0 0,0 0,-1 6,-31 263,33-4,10-211,8-91,1-28,-18 45,1 1,0-1,0 1,2 0,-1-1,2 2,-1-1,2 1,0 0,0 0,0 1,2 0,-1 0,1 1,1 0,-1 0,2 1,-1 0,1 1,0 1,0-1,-8 7,-1-1,1 1,0-1,-1 1,1 0,0 0,-1 0,1 0,0 0,-1 1,1-1,-1 1,1 0,-1 0,1 0,-1 0,1 0,-1 0,0 1,1-1,-1 1,0-1,0 1,0 0,-1 0,1 0,0 0,-1 0,1 0,-1 1,0-1,1 0,-1 1,0-1,-1 1,1-1,0 1,-1 0,1-1,-1 1,0-1,0 1,0 0,0-1,0 1,-1 0,0 1,-2 189,3-181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1 395,'10'0,"7"0,6 5,4 1,3 1,-5 2,-1 1,0-2,0-2,2-2,0-6,-3-4</inkml:trace>
  <inkml:trace contextRef="#ctx0" brushRef="#br0" timeOffset="284.474">85 592,'34'0,"16"0,3 0,-1 0,-6 0,-10 0</inkml:trace>
  <inkml:trace contextRef="#ctx0" brushRef="#br0" timeOffset="8362.329">396 791,'12'0,"1"-1,-1 0,0 0,1-1,-1-1,0 0,0 0,0-1,-1-1,0 0,1-1,-2 0,1-1,-1 0,2-1,23-20,-1-1,-2-2,-1-1,-1-1,-2-2,-1 0,-2-2,4-10,-16 21,0-1,-2-1,-1 0,-1 0,-2-1,-1 0,-1 0,-1-2,-3 27,0 1,0-1,-1 1,1-1,-1 1,0-1,0 0,-1 1,1-1,-1 1,1-1,-1 1,0-1,0 1,-1-1,1 1,-1 0,0 0,0 0,0 0,0 0,0 0,0 0,-1 1,0-1,1 1,-1 0,0 0,0 0,0 0,0 0,-1 1,1-1,0 1,-1 0,1 0,-1 0,1 0,-1 1,1 0,-1-1,0 1,-10 5,1-1,0 2,1 0,-1 0,1 1,1 1,-1 0,1 1,0 0,1 0,0 1,1 0,0 1,1 0,0 1,0-1,1 2,1-1,0 1,-2 7,4-9,1 0,0-1,0 1,2 0,-1 0,1 0,1 1,0-1,0 0,1 0,1 0,0 0,0 0,1 0,0-1,1 1,1-1,-1 0,1 0,1 0,0-1,0 0,1 0,0 0,1-1,0 0,0-1,1 0,2 2,118 73,-129-82,1 0,0 0,1 1,-1-1,0 0,0 1,0-1,0 1,0-1,0 1,0-1,0 1,0-1,-1 1,1 0,0 0,0 0,0-1,-1 1,1 0,0 0,-1 0,1 0,-1 0,1 0,-1 0,0 0,1 0,-1 0,0 1,0-1,0 0,0 0,-6 5</inkml:trace>
  <inkml:trace contextRef="#ctx0" brushRef="#br0" timeOffset="8986.157">1215 395,'-2'-2,"1"1,0-1,-1 1,0 0,1-1,-1 1,0 0,1 0,-1 0,0 0,0 0,0 1,0-1,0 1,0-1,0 1,0-1,0 1,0 0,0 0,-1 0,1 0,0 1,0-1,0 1,0-1,0 1,0-1,0 1,1 0,-1 0,0 0,0 0,-70 44,70-44,1 0,0 1,-1-1,1 1,0-1,0 1,0 0,0-1,0 1,0 0,0 0,1 0,-1 0,1 0,-1 0,1 0,0 0,0 0,0 0,0 0,0-1,0 1,0 0,1 0,-1 0,1 0,0 0,-1 0,1 0,0 0,0-1,0 1,0 0,0-1,1 1,-1-1,0 1,1-1,-1 0,1 1,13 11,-11-11,-1-1,0 1,0-1,0 1,0 0,-1 0,1 0,0 1,-1-1,0 0,1 1,-1 0,0 0,0-1,-1 1,1 0,0 1,-1-1,0 0,0 0,0 1,0-1,0 0,-1 1,0-1,1 1,-1-1,0 0,-1 1,1-1,-1 1,1-1,-1 0,0 1,0-1,-1 0,0 3,-5 1,0-1,-1 0,1-1,-1 0,0 0,0-1,0 0,-1 0,0-1,1 0,-1 0,0-1,-3 0,-5 0</inkml:trace>
  <inkml:trace contextRef="#ctx0" brushRef="#br0" timeOffset="9237.692">1440 452,'-10'23,"-2"5,-1-4</inkml:trace>
  <inkml:trace contextRef="#ctx0" brushRef="#br0" timeOffset="9400.384">1496 0,'0'0</inkml:trace>
  <inkml:trace contextRef="#ctx0" brushRef="#br0" timeOffset="9865.023">1638 621,'116'-185,"-92"175,-16 42,-6-19,2 8,-4-14,1-1,0 0,0 0,1 0,0 0,0 0,0 0,1-1,-1 1,1-1,1 0,3 5,-6-9,0 0,0 0,1-1,-1 1,1 0,-1-1,0 1,1-1,-1 0,1 1,-1-1,1 0,0 0,-1 0,1 0,-1 0,1 0,-1 0,1-1,-1 1,1-1,-1 1,0-1,1 1,-1-1,1 0,-1 0,0 1,0-1,1 0,-1 0,0 0,0-1,0 1,0 0,0 0,-1 0,2-2,32-52,33-185,-65 227</inkml:trace>
  <inkml:trace contextRef="#ctx0" brushRef="#br0" timeOffset="17756.616">2203 875,'-28'-54,"21"38,1-1,1 0,0 1,1-2,1 1,1 0,0-1,1 1,1-1,1 1,0-1,3-5,48-203,9 56,-58 164,1 0,-1 1,1-1,0 1,1-1,-1 1,1 0,0 1,0-1,1 1,-1 0,1 1,0-1,0 1,0 0,0 1,1-1,-1 1,1 0,0 1,-1 0,1 0,0 0,0 1,-1 0,1 0,0 1,3 0,-7-1,1 1,0-1,-1 1,1 0,-1 0,1 1,-1-1,1 1,-1-1,0 1,0 0,0 0,0 0,0 1,0-1,-1 1,1-1,-1 1,0 0,1 0,-1 0,-1 1,1-1,0 0,-1 1,0-1,1 0,-1 1,-1 0,1-1,-1 1,1 0,-1-1,0 1,0 0,0-1,-1 1,0 3,-3 2,0 1,-1-1,0 0,0 0,-1-1,0 1,0-1,-1-1,0 1,0-1,-1 0,0-1,0 0,-1 0,0-1,1 0,-2 0,1-1,-1-1,1 1,-1-1,0-1,-9 2,19-5,1 0,0 1,0-1,0 1,-1-1,1 0,0 0,-1 1,1-1,0 0,-1 0,1 0,-1 0,0 1,1-1,-1 0,0 0,1 0,-1 0,0 0,0 0,0 0,0 0,0 0,0 0,0 0,0 0,0 0,0 0,-1 0,1 0,0 0,-1 0,1 0,-1 0,1 0,-1 0,1 1,-1-1,1 0,-1 0,0 1,0-1,1 0,-1 1,0-1,0 1,0-1,0 1,0-1,1 1,-1 0,0-1,0 1,0 0,0 0,0 0,0-1,0 1,0 0,0 0,0 1,0-1,0 0,0 0,0 0,0 1,0-1,4-2,0 1,0 0,1-1,-1 1,1 0,-1 1,0-1,1 1,-1-1,1 1,0 0,-1 0,1 1,-1-1,1 1,-1 0,0 0,1 0,-1 0,0 0,1 1,-1-1,0 1,0 0,0 0,-1 0,1 1,0-1,-1 0,1 1,-1 0,0 0,1 2,1-1,-1 1,0 0,0 0,0 0,-1 1,0-1,0 1,0-1,0 1,-1 0,0-1,-1 1,1 0,-1 0,0 0,0 0,-1-1,0 1,0 0,-1 2,-3 1,-1 0,0-1,0 0,-1 0,0-1,0 0,-1 0,0 0,-1-1,1 0,-1-1,0 0,0-1,-1 1,1-2,-1 1,0-1,0-1,-9 2,11-3,0-1,0 1,0-1,-1-1,1 1,0-1,0-1,0 1,1-1,-1-1,0 0,1 0,0 0,-1-1,1 0,0 0,1-1,-1 0,1 0,0 0,0-1,1 0,0 0,0-1,0 1,1-1,0 0,0 0,-2-6,-25-55,23 50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0 338,'267'-1,"-26"-26,-137 27,-103 0,-12 0</inkml:trace>
  <inkml:trace contextRef="#ctx0" brushRef="#br0" timeOffset="253.939">57 508,'38'-5,"32"-1,9-5,-4 0,-10 1,-12 3,-9 2,-8 2,-5 2,-3 1,-2 0,0 1,-4-1</inkml:trace>
  <inkml:trace contextRef="#ctx0" brushRef="#br0" timeOffset="769.251">226 0,'42'11,"-1"2,-1 2,-1 2,0 1,-1 2,-1 2,30 22,72 59,-5-9,-133-94,-1 1,1-1,0 1,-1-1,1 1,0 0,-1-1,1 1,-1 0,1 0,-1-1,1 1,-1 0,1 0,-1 0,0 0,1-1,-1 1,0 0,0 0,0 0,0 0,0 0,0 0,0 0,0 0,0 0,0 0,0-1,-1 1,1 0,0 0,-1 0,1 0,-1 0,1-1,-1 1,1 0,-1 0,1-1,-1 1,0 0,1-1,-1 1,0-1,0 1,1-1,-1 1,0-1,0 0,0 1,-54 17,42-15,-32 12,0 1,0 3,2 2,0 1,2 2,0 2,2 2,-12 12,22-5,20-18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1.6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1,'-9'43,"-4"29,1 7,-3-6,2-9,2-12,4-9,2-8,3-4,1-4,-3 0,-2-1,1 0,0 0,-2-3,-1-2,5-4,4-5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1,'-9'13,"1"0,0 1,1 0,1 0,0 0,1 1,1 0,0 0,1 0,1 1,0-1,1 1,0-1,2 1,0-1,0 1,2 3,-1 32,-1 420,-1-465,-1 0,2 0,-1 0,0 0,1 0,0 0,1 0,-1 0,1 0,0-1,1 1,-1-1,1 1,3 3,-6-9,1 1,0 0,0-1,0 1,0-1,0 1,0-1,0 0,0 1,0-1,0 0,0 0,0 1,0-1,0 0,0 0,0 0,0 0,0 0,0-1,0 1,0 0,0 0,0-1,0 1,0-1,0 1,0 0,0-1,0 0,-1 1,1-1,0 0,0 1,-1-1,1 0,0 0,-1 0,1 1,-1-1,1 0,0-1,27-42,-26 40,15-28,-8 13,1 0,1 0,0 1,2 1,0 0,1 0,0 1,9-6,86-78,-108 98,0 1,0 0,0 0,1 0,-1 1,0-1,0 0,1 0,-1 1,1-1,-1 1,0-1,1 1,-1 0,1-1,-1 1,1 0,-1 0,1 0,-1 0,1 0,-1 0,1 1,-1-1,1 0,-1 1,1-1,-1 1,1 0,-1-1,0 1,0 0,1 0,-1 0,0 0,0 0,0 0,0 0,0 0,0 0,0 1,0-1,0 0,-1 1,1-1,0 1,21 72,-8 97,-8-153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30 537,'23'5,"24"1,7 0,0-1,-4-2,-7-1,-5-1,-5 0,-2-1,-12 0,-9-1</inkml:trace>
  <inkml:trace contextRef="#ctx0" brushRef="#br0" timeOffset="213.601">1 820,'43'-5,"29"-2,7 1,-6 1,-9 1,-12 2,-9 1,-13 0</inkml:trace>
  <inkml:trace contextRef="#ctx0" brushRef="#br0" timeOffset="3346.959">848 113,'-6'22,"-10"39,3 0,3 0,2 1,2 7,7 243,-26-167,6-112,21-62,2 8</inkml:trace>
  <inkml:trace contextRef="#ctx0" brushRef="#br0" timeOffset="3801.59">735 142,'28'-8,"1"1,-1 1,2 1,-1 2,0 1,1 1,-1 1,1 2,-1 1,5 2,-29-4,0 0,0 0,-1 0,1 1,0-1,-1 1,1 0,-1 1,0-1,1 1,-1 0,0 0,-1 0,1 0,-1 1,1-1,-1 1,0 0,0 0,-1 0,1 0,-1 1,0-1,0 1,0-1,-1 1,1 0,-1 0,0 0,-1-1,1 1,-1 0,0 0,0 0,-1 0,0 2,-6 12,-1 0,-2-1,1 0,-2-1,0 0,-2 0,1-2,-2 1,0-1,-1-1,0-1,-1 0,-1-1,0-1,-5 2,-75 63,95-74,0 0,0 0,0 0,0 1,0-1,1 0,-1 1,1-1,0 1,0-1,-1 1,2-1,-1 1,0 0,0 0,1-1,0 1,-1 0,1 0,0 0,0-1,1 1,-1 0,1 0,-1 0,1-1,0 1,0 0,0-1,0 1,1-1,-1 1,1-1,-1 0,1 1,73 75,-68-73,229 149,-152-108,-78-40</inkml:trace>
  <inkml:trace contextRef="#ctx0" brushRef="#br0" timeOffset="4797.994">1610 311,'-102'191,"-30"5,130-194,1 1,0-1,0 0,1 0,-1 1,0-1,1 1,-1-1,1 0,0 1,0-1,0 1,0-1,0 1,1-1,-1 1,1-1,-1 0,1 1,0-1,0 0,0 1,0-1,1 0,-1 0,0 0,1 0,-1 0,1-1,0 1,0 0,0-1,0 1,0-1,0 1,0-1,0 0,0 0,1 0,-1 0,0-1,1 1,-1-1,2 1,36 10,0-2,1-2,0-1,0-3,1-1,20-2,45 10,-107-9,1-1,-1 0,1 0,0 0,-1 0,1 0,0-1,-1 1,1 0,-1 0,1 0,0 0,-1-1,1 1,-1 0,1-1,-1 1,1 0,-1-1,1 1,-1-1,1 1,-1-1,1 1,-1-1,0 1,1-1,-1 1,0-1,0 1,1-1,-1 0,0 1,0-1,0 1,0-1,0 0,1 1,-1-1,0 0,-1 1,1-1,0 1,0-1,0 0,0 1,0-1,-1 1,1-1,0 0,0 1,-1-1,1 1,-1-1,1 1,-21-35,19 32,-175-202,156 165,1 0,3-2,1 0,2-1,0-5,11 25,3 5</inkml:trace>
  <inkml:trace contextRef="#ctx0" brushRef="#br0" timeOffset="5298.436">2231 198,'-8'1,"0"1,0 1,0-1,0 1,0 1,0 0,1 0,0 0,0 1,0 0,0 0,1 0,0 1,0 0,0 1,1-1,-2 5,-6 6,1 1,1 1,0 0,2 0,0 1,1 0,2 0,0 1,0 0,2 0,1 0,1 0,0 1,2 12,1-24,0-1,1 0,0 0,1 0,0 0,0 0,1 0,0-1,1 0,-1 0,1 0,1 0,0-1,0 0,0 0,1 0,0-1,0 0,1 0,0-1,0 0,0-1,0 1,1-2,0 1,0-1,0 0,0-1,0 0,0-1,1 0,-1 0,0-1,1 0,-1 0,1-1,3-1,6-3,-1 0,1-1,-1-1,-1-1,1-1,-1 0,-1-1,0-1,0 0,-1-1,0-1,-1 0,-1-1,0-1,1-3,-7 12,0-1,-1-1,1 1,-2-1,1 0,-1 0,-1-1,1 1,-1-1,-1 0,0 0,0 0,-1-1,0 1,0-1,-1 1,0-1,-1 0,0 1,-1-1,0 0,0 1,-1-1,-3-8,1 9,0 1,-1-1,0 1,0 0,-1 1,0-1,0 1,-1 0,0 1,0 0,-1 0,1 0,-1 1,0 0,-1 0,1 1,-1 0,0 1,0 0,0 0,-1 1,1 0,0 1,-1 0,1 0,-6 1,1 2,0 0,1 1,-1 0,0 1,1 1,0 0,0 1,0 0,-4 4,-10 4</inkml:trace>
  <inkml:trace contextRef="#ctx0" brushRef="#br0" timeOffset="8753.116">2005 593,'59'-59,"-52"54,0-1,0 1,0 1,1-1,0 1,0 1,0-1,0 1,0 1,1-1,-1 2,1-1,-1 1,1 0,0 1,-1 0,1 0,0 1,0 0,-1 1,1 0,-1 0,0 1,4 1,47 33,44 16,-83-49</inkml:trace>
  <inkml:trace contextRef="#ctx0" brushRef="#br0" timeOffset="10368.974">3190 311,'-33'2,"-1"2,1 1,0 2,1 1,-28 12,57-20,1 1,-1 0,0 1,1-1,-1 0,1 1,0-1,-1 1,1 0,0 0,0 0,0 0,0 0,0 0,1 0,-1 1,0-1,1 1,0-1,0 1,0 0,0-1,0 1,0 0,1 0,-1 0,1-1,0 1,0 0,0 0,0 0,1 0,-1-1,1 1,-1 0,1 0,0 0,0-1,0 1,1-1,-1 1,0-1,1 1,0-1,0 0,-1 0,2 0,127 138,-127-138,0 1,-1 0,1 1,-1-1,0 0,0 1,0-1,0 1,-1 0,0-1,1 1,-1 0,-1 0,1 0,0 0,-1 0,0 0,0 0,0 0,-1 0,1 0,-1 0,0-1,0 1,0 0,0 0,-1 0,0-1,0 1,0-1,0 0,0 1,0-1,-1 0,0 0,-8 5,0-1,0 0,0 0,-1-1,0-1,0 0,-1-1,1 0,-1-1,0 0,0-1,0-1,0 0,0 0,0-2,0 1,0-2,-11-2,22 5,1-1,-1 0,0 0,0 0,1 0,-1 0,0-1,1 1,-1 0,0-1,1 0,-1 1,1-1,-1 0,1 1,-1-1,1 0,-1 0,1 0,0-1,0 1,-1 0,1 0,0-1,0 1,0 0,1-1,-1 1,0-1,0 1,1-1,-1 0,1 1,-1-1,1 0,0 1,0-1,-1 0,1 1,0-1,1 0,-1 1,0-1,0 0,1 1,-1-1,1 0,0 1,-1-1,1 1,0-1,0 0,9-10</inkml:trace>
  <inkml:trace contextRef="#ctx0" brushRef="#br0" timeOffset="10619.547">3473 537,'-15'33,"-4"12</inkml:trace>
  <inkml:trace contextRef="#ctx0" brushRef="#br0" timeOffset="10801.209">3360 0,'9'10,"4"3</inkml:trace>
  <inkml:trace contextRef="#ctx0" brushRef="#br0" timeOffset="11301.78">3699 706,'32'-103,"-29"94,1-7,0 1,1 1,1-1,0 1,1 0,1 0,0 1,1 0,0 0,1 1,0 0,4-2,-14 13,1 0,0 0,0 0,0 0,0 1,0-1,0 0,0 0,1 1,-1-1,0 1,0-1,0 1,1-1,-1 1,0 0,1 0,-1 0,0 0,1 0,-1 0,0 0,0 0,1 0,-1 0,0 1,1-1,-1 0,0 1,0-1,0 1,1 0,-1-1,0 1,0 0,0 0,0 0,0 0,0 0,-1 0,1 0,0 0,0 0,-1 0,1 0,16 63,-14-45,37 79,-39-96,0 0,0 0,0 0,1 0,-1 0,1 0,0 0,-1-1,1 1,0-1,0 1,0-1,0 1,0-1,0 0,1 0,-1 0,0 0,1-1,-1 1,0-1,1 1,-1-1,1 0,-1 0,1 0,-1 0,0 0,1-1,-1 1,1-1,-1 1,0-1,1 0,-1 0,0 0,0 0,0 0,0-1,1 0,9-9,-1 0,0 0,-1-2,0 1,-1-1,-1 0,0-1,-1 0,5-12,-11 24,6-11,0 0,-1 0,-1-1,0 0,0 0,-2 0,0-1,0 1,-1-1,-1 0,-1 1,0-12,-17 14,5 17</inkml:trace>
  <inkml:trace contextRef="#ctx0" brushRef="#br0" timeOffset="11999.535">4574 820,'-1'0,"1"1,0 0,0 0,0 0,-1 0,1 0,0 0,-1 0,1 0,-1-1,1 1,-1 0,1 0,-1 0,0-1,1 1,-1 0,0-1,0 1,1-1,-1 1,0-1,0 1,0-1,0 0,1 1,-1-1,0 0,0 1,0-1,0 0,0 0,0 0,0 0,0 0,0 0,0 0,0-1,0 1,0 0,0 0,0-1,1 1,-1 0,0-1,0 1,0-1,-19-42,16 6,2 0,1 0,2 0,1 0,2 0,5-19,-3 31,1 0,1 1,1 0,1 0,1 1,1 0,1 1,1 0,1 1,1 1,1 0,0 1,1 1,2 1,-1 0,11-5,-27 20,0-1,0 0,1 1,-1 0,0-1,1 1,0 1,-1-1,1 0,0 1,0 0,0 0,0 0,0 1,0-1,0 1,0 0,0 0,0 0,0 0,0 1,0 0,0 0,4 1,-7 2,0 0,0-1,-1 1,1 0,-1 0,0 0,0 0,-1 0,1 0,-1-1,1 1,-1 0,-1 0,1-1,0 1,-1 0,0-1,0 0,0 1,0-1,0 0,-1 1,-2 4,-75 129,78-133,1 0,-1 0,1 1,0-1,1 0,-1 0,1 0,0 1,0-1,0 0,0 0,1 0,0 1,0-1,0 0,0 0,1 0,-1 0,1 0,0-1,0 1,1 0,-1-1,1 0,0 1,-1-1,1 0,1-1,-1 1,0 0,1-1,-1 0,1 0,0 0,0 0,0 0,0-1,0 1,2 0,-1 0,0 1,0 0,0 0,0 0,-1 1,1-1,-1 1,0 0,0 0,0 1,-1-1,1 1,-1 0,0 0,-1 0,1 0,-1 1,0-1,0 0,-1 1,1 0,-1-1,0 1,-1 0,0 0,0-1,0 1,0 0,-1 0,-1 4,-2-3,0-1,0 1,-1-1,0 0,0-1,0 1,-1-1,1 0,-1-1,-1 1,1-1,-1 0,1-1,-1 1,0-1,0-1,-1 1,1-1,0-1,-1 1,1-1,-1-1,1 1,-1-1,0-1,1 1,-1-1,1 0,-1-1,1 0,0 0,-1-1,1 1,0-2,1 1,-1-1,-3-2,-34-17,1-1,1-2,1-2,-15-15,42 31,0 0,1 0,1-1,0-1,1 0,0-1,1 0,1 0,0-1,-3-10,7 2,6 6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02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341 102,'-320'569,"320"-568,0-1,0 1,0-1,1 1,-1 0,0-1,0 1,0-1,0 1,0-1,0 1,-1 0,1-1,0 1,0-1,0 1,0-1,-1 1,1-1,0 1,-1-1,1 1,0-1,-1 1,1-1,0 0,-1 1,1-1,-1 1,1-1,-1 0,1 0,-1 1,1-1,-1 0,1 0,-1 0,1 1,-1-1,0 0,1 0,-1 0,1 0,-1 0,1 0,-1 0,0 0,1 0,-1 0,1-1,-1 1,1 0,-1 0,1 0,-1-1,1 1,-1 0,1-1,2-22,2 0,0-1,2 1,1 1,0 0,2 0,0 0,2 0,32-64,4 1,3 2,4 3,24-24,-74 99,27-30,-30 35,-1-1,1 1,-1-1,1 1,-1 0,1-1,0 1,-1 0,1-1,-1 1,1 0,0 0,-1 0,1-1,0 1,0 0,-1 0,1 0,0 0,-1 0,1 0,0 0,-1 1,1-1,0 0,-1 0,1 0,0 1,-1-1,1 0,0 1,-1-1,1 1,-1-1,1 1,-1-1,1 1,-1-1,1 1,-1-1,0 1,1-1,-1 1,0 0,1-1,-1 1,0 0,0-1,0 1,1 0,-1-1,0 1,0 0,0-1,0 1,0 0,2 15,-1-1,0 0,-1 0,0 1,-1-1,-1 0,0 1,-3 3,-2 32,-2 30,4 0,3 1,4 9,-2-86,0-1,0 1,0 0,1 0,0-1,-1 1,2 0,-1-1,0 1,1-1,0 1,0-1,1 0,-1 0,1 0,-1 0,1 0,1-1,-1 1,0-1,1 0,0 0,0 0,0 0,0-1,0 1,0-1,0 0,1-1,-1 1,1-1,0 1,-1-2,1 1,0 0,0-1,3 0,7-5,0-1,-1-1,0-1,0 1,-1-2,0 0,0-1,-1 0,-1-1,0 0,0-1,-1 0,0 0,-1-1,-1-1,0 1,0-1,-2-1,2-5,12-20,-2 0,-2-1,-1 0,-3-2,-1 1,-2-3,-8 18,-1 27,0 0,0 1,0-1,0 0,0 0,0 1,0-1,0 0,0 1,0-1,0 0,-1 0,1 1,0-1,0 0,0 0,-1 1,1-1,0 0,0 0,0 0,-1 1,1-1,0 0,0 0,-1 0,1 0,0 0,0 0,-1 1,1-1,0 0,-1 0,1 0,0 0,-1 0,1 0,0 0,0 0,-1 0,1 0,0-1,-1 1,1 0,0 0,0 0,-1 0,1 0,0 0,0-1,-1 1,1 0,0 0,0 0,-1-1,1 1,0 0,-9 19,0 2</inkml:trace>
  <inkml:trace contextRef="#ctx0" brushRef="#br0" timeOffset="304.417">1187 271,'-35'34,"3"1,0 2,3 0,1 3,1 0,-15 35,37-66,1 0,1 1,0-1,0 1,1-1,0 1,1 0,0 0,0 0,1 4,0-10,1-1,-1 0,1 1,-1-1,1 0,0 0,0 0,1 0,-1 0,1 0,-1 0,1 0,0-1,0 1,0-1,0 1,1-1,-1 0,1 1,-1-1,1-1,0 1,0 0,0-1,0 1,0-1,0 0,0 0,0 0,0 0,0-1,1 1,-1-1,14-1,-1-1,1 0,-1-1,0-1,0-1,0 0,0-1,-1-1,0 0,-1-1,1 0,-1-2,-1 1,0-2,0 0,-1 0,-1-1,0 0,0-1,5-10,-10 16,-1 0,1-1,-1 0,-1 0,0 0,0 0,0-1,-1 1,0-1,-1 0,0 0,-1 0,1 0,-2-1,1 1,-1 0,-1 0,0 0,0 0,-1-1,0 1,0 1,-1-1,0 0,-1 1,0-1,0 1,-1 0,0 1,0-1,0 1,-1 0,-1 0,1 0,-1 1,0 0,0 1,-1 0,0 0,0 0,0 1,0 0,-1 1,-1-1,-42 3,33 7</inkml:trace>
  <inkml:trace contextRef="#ctx0" brushRef="#br0" timeOffset="822.454">1667 271,'-15'16,"2"1,0 1,1 0,1 1,0 0,2 0,0 1,1 0,1 1,1 0,-2 15,6-33,1 0,0 0,0 0,0 0,1 0,-1 0,1 1,0-1,0 0,0 0,0 0,0 1,1-1,-1 0,1 0,0 0,0 0,0 0,0 0,1 0,-1 0,1 0,-1-1,1 1,0 0,0-1,1 0,-1 1,0-1,1 0,-1 0,1 0,0-1,0 1,0 0,10-1,0-1,1 0,-1-1,0-1,0 0,0 0,0-1,0-1,-1 0,0-1,0 0,0-1,0-1,5-4,13-7,-2-3,0 0,-1-2,-2 0,2-4,1 0,-28 26,0 0,1 0,-1 0,0 0,1 1,-1-1,1 0,-1 0,1 1,-1-1,1 0,0 1,-1-1,1 0,0 1,-1-1,1 1,0-1,0 1,0 0,-1-1,1 1,0 0,0-1,0 1,0 0,0 0,0 0,0 0,-1 0,1 0,0 0,0 0,0 0,0 0,0 1,0-1,-1 0,1 0,0 1,0-1,0 1,-1-1,1 1,0-1,0 1,-1-1,1 1,0 0,-1-1,1 1,-1 0,1 0,-1-1,1 1,-1 0,0 0,1 0,-1 0,0-1,0 1,1 0,-1 0,0 0,0 0,0 0,0 0,0 0,2 48,-2-43,-1-1,1 1,0 0,0 0,1 0,-1 0,1 0,1 0,-1 0,1-1,0 1,0-1,1 1,-1-1,1 0,1 0,-1 0,1 0,-1-1,2 1,-1-1,0 0,2 1,-1-2,0-1,0 1,1-1,-1 0,1 0,-1-1,1 1,0-1,0 0,0-1,-1 0,1 0,0 0,0 0,0-1,-1 0,1-1,0 1,-1-1,1 0,-1 0,1 0,-1-1,0 0,0 0,0-1,-1 1,2-2,8-6,1-1,-2-1,0 0,-1-1,0 0,-1-1,0 0,4-10,66-173,-73 122,-14 64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1,'14'4,"20"2,8 0,2-1,-1-1,-4-2,-3-1,-4-1,-2 0,-10 0,-10 0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0,'14'5,"20"1,8 0,2-1,-1-2,-4-1,-3 0,-9-2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3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49 480,'-2'2,"0"-1,0 0,0 1,0-1,0 1,1 0,-1 0,1 0,-1 0,1 0,0 0,0 0,0 0,0 0,0 0,0 1,1-1,-1 0,1 1,-1-1,1 2,-3 8,-2 0,2 1,0 0,0 1,1-1,1 0,0 1,1-1,0 1,1-1,1 1,2 9,2 13,-7-27,1 0,0 0,1 1,0-1,1 0,-1 0,2 0,-1 0,1 0,1-1,0 1,0-1,0 0,1 0,1 0,-1-1,1 0,0 0,1 0,-1-1,1 0,1 0,-1 0,1-1,0-1,4 3,-3-7,0-1,-1 0,1-1,0 0,-1 0,0-1,1 0,-1 0,-1-1,1 0,0 0,-1-1,0 0,0-1,0 1,-1-1,0 0,0-1,0 0,-1 0,0 0,3-6,143-202,-151 215,0 1,0-1,0 0,1 1,-1-1,0 1,0-1,1 0,-1 1,0-1,1 0,-1 1,0-1,1 0,-1 0,0 1,1-1,-1 0,0 0,1 0,-1 1,1-1,-1 0,1 0,-1 0,0 0,1 0,-1 0,1 0,-1 0,1 0,-1 0,1 0,-1 0,0 0,1 0,-1-1,1 1,-1 0,0 0,1 0,-1-1,1 1,-1 0,0 0,1-1,-1 1,0 0,1-1,-1 1,0 0,0-1,1 1,-1-1,0 1,0 0,0-1,0 1,1-1,-1 1,0 0,0-1,0 1,0-1,0 1,0-1,0 1,0-1,2 39,-2-33,0 10,1-1,1 0,0 0,1 0,0 0,1 0,1 0,0-1,1 0,1 0,0 0,0-1,7 7,-10-13,0 0,1-1,0 1,0-1,1-1,-1 1,1-1,0 0,0 0,0 0,1-1,-1 0,1 0,0-1,0 0,0 0,0-1,0 1,0-2,0 1,0-1,1 0,-1 0,0-1,0 0,0 0,0-1,0 0,3-2,0 0,0-1,-1 0,1-1,-1 0,-1 0,1-1,-1 0,0-1,-1 0,0 0,0 0,-1-1,0 0,2-4,66-150,-70 155,-1 0,0 0,-1-1,0 1,0-1,-1 1,0-1,0 0,-1 0,0 1,-1-1,0 0,0 1,-1-1,0-1,-5-2</inkml:trace>
  <inkml:trace contextRef="#ctx0" brushRef="#br0" timeOffset="3046.254">1263 226,'-15'49,"2"0,2 1,3 0,2 1,2-1,2 34,-7 73,-12-51,13-88</inkml:trace>
  <inkml:trace contextRef="#ctx0" brushRef="#br0" timeOffset="3566.785">1093 170,'39'-5,"0"2,0 2,0 1,0 2,0 2,0 2,16 5,-48-10,-1 0,1 1,-1 0,1 0,-1 0,0 1,0 0,0 0,-1 1,1 0,-1 0,0 0,0 1,0-1,0 1,-1 0,0 0,0 1,0-1,-1 1,0 0,0 0,0 0,-1 1,0-1,0 0,0 1,-1 0,0-1,0 1,-1-1,0 1,0 0,-1 0,0-1,0 4,-5 3,-1 0,1-1,-2 0,0 0,0-1,-1 0,-1 0,0-1,0 0,-1-1,0 0,0-1,-1 0,0-1,-1 0,0-1,0 0,0-1,0-1,-1 0,0-1,-13 2,28-4,-1-1,1 0,0 1,0 0,0-1,-1 1,1 0,0-1,-1 1,1 0,0-1,-1 1,1 0,-1 0,1 0,-1 0,0 0,1 0,-1 0,0-1,0 1,1 0,-1 0,0 0,0 0,0 0,0 0,0 0,0 0,-1 0,1 0,0 0,0 0,-1 0,1 0,-1 0,1 0,-1-1,1 1,-1 0,1 0,-1 0,0-1,1 1,-1 0,0-1,0 1,1-1,-1 1,0-1,0 1,0-1,0 1,0-1,0 0,1 0,-1 1,0-1,0 0,0 0,0 0,0 0,0 0,0 0,0 0,0 0,0-1,-1 1,158 97,4 51,-158-144,-4-3</inkml:trace>
  <inkml:trace contextRef="#ctx0" brushRef="#br0" timeOffset="4301.916">2110 453,'-13'-3,"1"1,0 0,0 1,-1 1,1 0,-1 1,1 0,0 1,0 0,0 1,0 0,0 1,0 0,1 1,-7 4,16-9,0 1,0-1,0 1,0 0,-1-1,1 1,0 0,1 0,-1 0,0 1,0-1,0 0,1 1,-1-1,1 1,-1 0,1 0,-1-1,1 1,0 0,0 0,0 0,0 0,0 0,1 0,-1 0,1 1,-1-1,1 0,0 0,-1 0,1 1,0-1,1 0,-1 0,0 0,1 1,-1-1,1 0,0 0,-1 0,1 0,0 0,0 0,1 0,-1 0,0-1,1 1,-1 0,1-1,-1 1,2 0,157 57,-159-59,0 1,1-1,-1 1,0-1,0 1,1-1,-1 1,0 0,0-1,0 1,0 0,0 0,0 0,0 0,0 0,0 0,0 0,0 0,-1 0,1 0,0 1,-1-1,1 0,-1 0,1 1,-1-1,0 0,1 1,-1-1,0 0,0 1,0-1,0 1,0-1,-1 0,1 1,0-1,0 0,-1 1,1-1,-1 0,0 0,1 1,-1-1,0 0,1 0,-1 0,0 0,0 0,0 0,0 0,-59 44,-98 10,95-47,64-18,9 4</inkml:trace>
  <inkml:trace contextRef="#ctx0" brushRef="#br0" timeOffset="4533.422">2278 622,'-14'19,"0"7,2-7,8-11,5-11,2-10,1-4</inkml:trace>
  <inkml:trace contextRef="#ctx0" brushRef="#br0" timeOffset="4687.133">2250 86,'0'0</inkml:trace>
  <inkml:trace contextRef="#ctx0" brushRef="#br0" timeOffset="5047.465">2504 650,'2'-5,"0"-3,0-1,0 1,1 1,1-1,-1 0,1 1,0-1,1 1,-1 1,2-1,-1 0,1 1,0 0,3-2,-7 8,0 0,0 0,0 0,0 0,0 0,0 1,0-1,0 1,0-1,0 1,0 0,-1-1,1 1,0 0,0 0,-1 1,1-1,0 0,-1 1,1-1,-1 0,0 1,1 0,-1-1,0 1,0 0,0 0,0-1,0 1,-1 0,1 0,0 0,-1 0,0 0,1 0,-1 0,0 0,0 0,0 0,0 0,0 0,-1 0,1 0,3 12,-3-11,1 0,-1 0,1 0,0 0,0 0,0 0,0 0,0 0,0-1,1 1,-1 0,1-1,0 1,0-1,0 0,0 0,0 1,0-1,1-1,-1 1,1 0,-1-1,1 1,0-1,0 0,-1 0,1 0,0 0,0 0,0 0,0-1,0 0,0 0,0 0,0 0,0 0,0 0,0-1,0 1,0-1,0 0,0 0,0 0,0 0,-1-1,1 1,1-1,4-6,0 1,-1-1,0-1,0 1,-1-1,0 0,-1 0,0-1,0 0,-1 0,0 0,-1 0,0-1,-1 1,0-1,0 0,-1 0,-1 0,1 1,-2-1,0 0,0-1,0 0</inkml:trace>
  <inkml:trace contextRef="#ctx0" brushRef="#br0" timeOffset="5630.442">3125 791,'-5'-16,"1"1,1-1,0 0,1 0,1 0,0 0,1 0,1 0,1 0,0 0,1 0,1 0,1-4,3-3,0 1,2 0,0 1,1 0,1 1,1 0,1 1,1 0,1 1,0 1,1 1,1 0,0 1,1 1,1 0,0 2,14-6,-33 16,1 0,-1 0,1 0,-1 1,1-1,-1 1,1-1,0 1,0 0,0 0,0 0,0 0,0 0,0 0,0 0,1 1,-1-1,0 1,0 0,0-1,1 1,-1 0,0 0,0 1,1-1,-1 0,0 1,0-1,1 1,-1 0,0 0,0 0,0 0,0 0,0 0,-1 0,1 1,0-1,0 1,-1-1,1 1,-1 0,1-1,-1 1,0 0,0 0,0 0,0 0,0 0,1 2,-3 4,0 0,0-1,-1 1,0 0,0-1,-1 0,1 0,-2 0,1 0,-1 0,0 0,0-1,-1 0,0 0,0 0,-3 2,-37 57,45-63,0 0,0 1,0-1,0 0,0 0,0 0,1 0,-1 0,1 0,-1 0,1 0,0 0,0 0,0 0,0 0,0 0,0 0,0-1,1 1,-1 0,0-1,1 1,0-1,-1 0,1 1,0-1,0 0,0 0,0 0,-1 0,1-1,0 1,1 0,-1-1,0 0,0 1,0-1,0 0,0 0,0 0,0 0,2-1,37 17,-39-14,0 0,0 0,0 0,0 0,0 0,-1 0,1 1,-1-1,0 1,0-1,0 1,0-1,0 1,0-1,0 1,-1 0,0-1,1 1,-1 0,0 0,0-1,-1 1,1 0,0-1,-1 1,0 0,0-1,0 1,0-1,0 1,0-1,0 1,-1-1,1 0,-1 0,0 0,0 1,0-2,0 1,0 0,0 0,0-1,0 1,-1-1,1 0,-1 0,1 1,-1-2,1 1,-1 0,-1 0,-13 2,-1-1,1 0,0-1,-1-1,1-1,-1 0,1-2,0 1,0-2,0-1,0 0,1-1,-1 0,2-2,-1 0,-13-9,-94-41,99 47</inkml:trace>
  <inkml:trace contextRef="#ctx0" brushRef="#br0" timeOffset="5951.845">3605 86,'29'23,"-1"1,-1 2,-2 1,0 1,-2 1,-1 1,-1 1,-2 1,6 16,-22-39,0 0,0 0,-2 0,1 0,-1 0,0 1,-1-1,0 1,-1-1,0 0,0 1,-1-1,0 0,0 0,-1 0,-1 0,1-1,-1 1,-1-1,0 0,0 0,0 0,-1-1,0 0,-1 0,1 0,-1-1,-1 0,1-1,-4 2,-31 24,-2-3,0-2,-2-2,-1-1,-12 1,25-11</inkml:trace>
  <inkml:trace contextRef="#ctx0" brushRef="#br0" timeOffset="6687.253">1799 0,'-27'46,"2"2,3 0,1 1,3 1,1 1,3 1,-6 47,15-72,2 0,0 0,2 1,1-1,1 0,2 0,0 0,2 0,1 0,1-1,1 0,1 0,2-1,5 10,-10-27,-1 0,2 0,-1 0,1-1,0 0,0 0,1-1,0 0,0 0,1-1,-1 0,1 0,0-1,1 0,-1-1,1 0,-1 0,11 0,5 1</inkml:trace>
  <inkml:trace contextRef="#ctx0" brushRef="#br0" timeOffset="7684.465">4367 199,'-77'88,"-3"-4,-4-3,-43 28,125-108,1-1,0 0,-1 1,1-1,-1 1,1-1,0 1,0-1,-1 1,1 0,0 0,0 0,0-1,0 1,0 0,0 0,0 1,0-1,0 0,0 0,0 0,1 1,-1-1,1 0,-1 1,1-1,-1 0,1 1,0-1,0 1,-1-1,1 1,0-1,0 0,1 1,-1-1,0 1,0-1,1 0,-1 1,1-1,-1 1,1-1,-1 0,1 0,0 1,0-1,0 0,0 0,-1 0,2 0,-1 0,0 0,0 0,0 0,0-1,0 1,1 0,-1-1,2 2,16 4,1 0,0 0,0-2,0-1,1 0,0-2,-1 0,1-1,20-3,5 1,229 1,-247-2,-33-12,-22-5,0-1,1-2,2-1,0 0,1-2,-8-14,-70-78,54 31,42 66</inkml:trace>
  <inkml:trace contextRef="#ctx0" brushRef="#br0" timeOffset="12031.329">4819 113,'-23'38,"7"-16,1 0,2 1,0 1,1 0,1 1,2 0,0 1,2-1,0 2,2-1,1 1,1 12,2-34,0 0,0 0,1 0,-1 1,1-1,1 0,-1 0,1 0,0 0,0 0,0 0,1 0,0 0,0 0,0-1,0 1,1-1,0 1,0-1,0 0,0 0,1-1,-1 1,1 0,0-1,0 0,0 0,1 0,-1-1,3 2,7-3,-1-1,1 0,0 0,-1-1,1-1,-1-1,1 0,-1 0,0-1,0-1,-1 0,1-1,-1 0,0-1,-1 0,0-1,0-1,0 1,-1-2,0 1,-1-1,0-1,-1 0,2-3,-1 0,0-1,-1 0,0 0,-1 0,-1-1,-1 0,0 0,-1-1,-1 1,0-1,-1 0,-1 1,-1-1,-1-17,1 29,-1 0,0 0,0 0,0 0,-1 1,0-1,0 0,0 0,0 1,-1-1,1 1,-1 0,0 0,-1 0,1 0,-1 1,0-1,1 1,-2 0,1 0,0 0,0 1,-1-1,0 1,1 0,-1 0,0 1,0-1,-6 0,1 0,-1 0,1 1,-1 0,1 1,-1 0,0 1,1 0,-1 1,1 0,0 0,-1 1,0 1,-22 9</inkml:trace>
  <inkml:trace contextRef="#ctx0" brushRef="#br0" timeOffset="12370.742">4565 453,'34'-20,"15"-5,5 0,-3 6,-4 10,-11 11,-7 6,-7 6,-4 0,0-1,2-4,3-3,1-2,3-3,0 0,-4-2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1,'0'0,"0"1,-1 0,1-1,0 1,0-1,0 1,0 0,-1-1,1 1,0 0,0-1,-1 1,1-1,0 1,-1-1,1 1,-1-1,1 1,-1-1,1 0,-1 1,1-1,-1 1,1-1,-1 0,0 0,1 1,-1-1,1 0,-1 0,0 0,1 0,-1 0,0 0,1 0,-1 0,0 0,1 0,-1 0,0 0,1 0,-1 0,1 0,-1-1,0 1,1 0,-1-1,1 1,-1 0,1-1,-1 1,1 0,-1-1,1 1,-1-1,1 1,0-1,-1 1,1-1,0 0,-1 1,1-1,0 1,0-1,-1 0,1 1,0-1,0 1,0-1,0 0,-16 52,10-16,1-1,2 0,2 1,1 0,4 25,-3-47,1 0,0 1,1-1,1 0,0 0,1-1,0 1,4 6,-7-17,-1 1,1 0,0 0,0-1,-1 1,2-1,-1 0,0 1,0-1,1 0,-1 0,1-1,0 1,0 0,-1-1,1 0,0 1,0-1,0 0,0-1,0 1,1-1,-1 1,0-1,0 0,0 0,1 0,-1 0,0-1,0 1,0-1,0 0,0 0,0 0,0 0,0-1,2-1,91-83,-71 59,-6 3,35-25,-51 50,0 0,-1 0,0 1,1-1,-1 0,1 1,-1 0,0-1,0 1,0 0,0 0,0 0,-1 0,1 1,-1-1,1 0,-1 1,0-1,0 1,0-1,0 1,0 0,0-1,-1 1,1 0,-1-1,0 1,0 0,0 0,4 12,0-4,0-1,1 1,0-1,1 0,0-1,1 1,0-1,0-1,1 1,0-1,1 0,-1-1,4 2,-8-6,1 0,0 0,-1-1,1 1,1-1,-1 0,0 0,0-1,1 0,-1 0,0 0,1 0,-1-1,1 0,-1 0,1 0,-1-1,1 0,-1 0,1 0,-1-1,0 0,0 0,0 0,0 0,0-1,0 0,1-1,9-10,-1-1,0 0,-1 0,-1-1,-1-1,0 0,-1-1,0 0,-2-1,0 1,-2-2,0 1,0-1,-2 1,1-14,6-98,-7 126,2 9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59 169,'-27'378,"54"-159,-28-219,1-1,-1 0,1 1,-1-1,1 1,-1-1,0 1,1-1,-1 1,0-1,0 1,1 0,-1-1,0 1,0 0,1-1,-1 1,0 0,0 0,0 0,1 0,-1 0,0 0,0 0,0 0,0 0,1 0,-1 1,0-1,0 0,1 1,-1-1,0 0,0 1,1-1,-1 1,0-1,1 1,-1-1,1 1,-1-1,0 1,1 0,-1-1,1 1,0 0,-1-1,1 1,0 0,-1 0,1 0,0-1,0 1,-1 0,1 0,0 0,0-1,0 1,0 0,0 0,0 0,1-1,-1 1,0 0,0 0,1 0,-1-1,0 1,1 0,-6-12,0 0,2-1,-1 0,1 1,1-1,0 0,1-1,0 1,1 0,0 0,1 0,0 0,1 0,0 0,3-7,5-27,2 1,2 0,2 0,2 2,2 0,2 1,7-8,-21 37,0 0,1 1,0 0,1 0,0 1,1 1,0 0,0 0,1 1,1 1,0 0,5-3,-16 10,1 1,-1-1,1 0,-1 1,1 0,-1-1,1 1,-1 0,1 0,-1 0,1 1,-1-1,1 1,-1-1,1 1,-1 0,1 0,-1 0,0 0,0 0,0 1,1-1,-1 1,0-1,-1 1,1 0,0 0,0 0,-1 0,1 0,-1 0,0 0,0 0,1 0,-1 1,-1-1,1 1,0-1,-1 1,1-1,-1 1,1-1,-1 1,0-1,0 1,-1-1,1 1,0-1,-1 1,0-1,1 1,-4 17,0-1,-1 1,-1-1,0 0,-2-1,0 0,-1 0,-1-1,0 0,-1 0,-1-1,-1-1,-2 2,6-7,6-8,1 0,-1 0,1 0,0 0,0 1,0-1,0 0,0 1,0 0,1-1,-1 1,1 0,0 0,-1 0,2 0,-1 0,0 0,0 0,1 0,0 1,0-1,0 0,0 0,0 0,0 0,1 1,0-1,-1 0,1 0,0 0,1 0,-1 0,1 0,97 153,-89-139,-7-9,2 0,-1 0,1 0,0 0,1-1,0 0,0 0,0 0,1-1,0 0,0 0,1-1,4 3,4-3</inkml:trace>
  <inkml:trace contextRef="#ctx0" brushRef="#br0" timeOffset="639.814">877 254,'-8'33,"-2"-1,-2-1,-1 0,-1 0,-2-1,0-1,-3-1,-8 10,17-24,3-7,1 1,0-1,1 1,0 0,0 0,1 1,0-1,0 1,1 0,0 0,1 0,-2 7,6-13,0 0,0 1,0-1,1 0,-1 0,1-1,-1 1,1 0,0-1,0 0,0 0,0 0,0 0,1 0,-1 0,1-1,-1 0,1 1,-1-1,1-1,0 1,0-1,-1 1,1-1,0 0,0 0,-1-1,1 1,0-1,-1 1,5-3,0 3,252-3,-203 14,-62-51,-37-44,-37-99,17 7,55 164</inkml:trace>
  <inkml:trace contextRef="#ctx0" brushRef="#br0" timeOffset="1385.61">1470 141,'-16'15,"0"2,0-1,2 2,0 0,1 1,1 0,1 1,0 0,2 1,0 0,1 0,2 1,-3 10,6-23,1 1,0-1,0 0,1 1,0-1,0 1,1-1,0 1,1-1,0 1,1-1,0 0,0 1,1-1,0 0,1 0,0-1,0 1,1-1,0 0,0 0,1 0,0-1,0 0,1 0,0-1,0 1,1-2,0 1,0-1,5 3,-6-5,1 0,-1 0,1 0,0-1,0 0,0-1,1 0,-1 0,0 0,0-1,0-1,1 1,-1-1,0-1,0 0,0 0,0 0,0-1,-1 0,1 0,-1-1,0 0,0-1,0 1,-1-1,1 0,-1-1,0 0,-1 0,1 0,3-7,5-6,-2-1,0 0,-1 0,-1-1,-1-1,-1 0,-1 0,-1 0,0-1,-2 0,-1 0,-1 0,-1 0,-1-1,-2-18,2 36,0 0,0 0,-1 0,1 0,-1 0,-1 0,1 0,-1 1,0-1,0 0,-1 1,0 0,0 0,0 0,0 0,-1 0,0 0,0 1,0 0,-1 0,1 0,-1 0,0 1,0 0,0 0,0 0,-1 0,1 1,-1 0,0 0,0 1,1-1,-1 1,0 1,0-1,0 1,0 0,-8 3,0 1,0 0,1 1,0 1,0 0,0 1,1 0,0 1,0 0,1 1,0 0,1 1,-2 3,-5 1,-2 3,0 0,1 1,1 1,1 1,1 0,0 1,2 1,0 0,0 5,12-26,0 1,0-1,1 0,-1 1,0-1,1 1,0-1,-1 1,1-1,0 1,0-1,0 1,0-1,0 1,0-1,0 1,0-1,1 1,-1-1,0 0,1 1,0-1,-1 1,1-1,0 0,-1 1,1-1,0 0,0 0,0 0,0 0,0 0,1 0,-1 0,0 0,0 0,1 0,-1-1,0 1,1 0,-1-1,0 1,1-1,-1 0,1 1,-1-1,1 0,-1 0,1 0,-1 0,1 0,-1 0,1-1,-1 1,1 0,-1-1,1 1,-1-1,1 0,0 0,82-36,-78 32,-1 1,1 0,-1 1,1-1,0 1,0 1,0-1,1 1,-1 0,1 0,-1 1,1 0,0 0,-1 0,1 1,0 0,-1 0,1 1,0 0,-1 0,1 1,-1 0,1 0,-1 0,0 1,1 0,36 26,-36-23,1 1,0-2,-1 1,2-1,-1-1,1 1,-1-1,1-1,0 0,0 0,1 0,-1-2,1 1,8 0,1-6</inkml:trace>
  <inkml:trace contextRef="#ctx0" brushRef="#br0" timeOffset="1871.696">2204 225,'-23'8,"-1"0,1 1,0 1,1 2,1 0,0 1,-2 3,-31 43,53-57,0-1,0 1,1 0,-1 0,0-1,1 1,0 0,-1 0,1 0,0 0,0 0,0 0,0 0,0 0,0-1,1 1,-1 0,1 0,-1 0,1 0,0-1,0 1,0 0,0-1,0 1,0 0,0-1,0 1,0-1,1 0,-1 1,1-1,-1 0,1 0,0 0,-1 0,1 0,1 0,54 15,-54-16,1-1,-1 1,1 0,0 0,-1 1,1-1,-1 1,1 0,0-1,-1 2,0-1,1 0,-1 1,0-1,0 1,1 0,-1 0,-1 0,1 1,0-1,-1 1,1 0,-1-1,1 1,-1 0,0 0,-1 0,1 1,0-1,-1 0,0 1,0-1,0 1,0-1,0 1,-1-1,1 4,-5 1,0 0,0 0,0 0,-1 0,0-1,-1 1,0-1,0-1,0 1,-1-1,0 0,0-1,0 1,-1-2,0 1,0-1,0 0,0 0,-1-1,0 0,1-1,-2 0,-7 2,3-5</inkml:trace>
  <inkml:trace contextRef="#ctx0" brushRef="#br0" timeOffset="2117.263">2345 395,'-5'29,"-6"9,-2-6,3-9</inkml:trace>
  <inkml:trace contextRef="#ctx0" brushRef="#br0" timeOffset="2368.454">2289 0,'0'0</inkml:trace>
  <inkml:trace contextRef="#ctx0" brushRef="#br0" timeOffset="2671.727">2486 536,'12'-17,"101"-209,-113 225,0 0,0 0,0 0,0 1,0-1,0 0,0 0,1 0,-1 0,0 0,1 1,-1-1,1 0,-1 0,1 1,-1-1,1 0,0 0,-1 1,1-1,0 1,-1-1,1 1,0-1,0 1,-1-1,1 1,0 0,0-1,0 1,0 0,0 0,-1 0,1-1,0 1,0 0,0 0,0 0,0 1,0-1,0 0,0 0,-1 0,1 1,0-1,0 0,0 1,0-1,-1 1,1-1,0 1,-1-1,1 1,0-1,-1 1,1 0,0-1,-1 1,1 0,-1 0,1-1,-1 1,0 0,1 0,6 84,-9-79,1 0,0 0,1 1,0-1,0 0,0 1,0-1,1 0,0 0,0 0,1 0,0 0,0 0,0 0,1 0,0 0,0-1,0 0,1 1,0-1,0-1,0 1,0 0,1-1,0 0,0 0,5 3,-7-6,0 0,0 0,0-1,0 1,0 0,0-1,0 0,0 0,0 0,0 0,0 0,0-1,0 1,0-1,0 0,0 0,0 0,0 0,-1-1,1 1,0-1,-1 1,1-1,-1 0,1 0,-1 0,0-1,0 1,0 0,0-1,-1 1,1-1,-1 0,2-2,39-105,-39 99,75-219,-65 179,-15 51</inkml:trace>
  <inkml:trace contextRef="#ctx0" brushRef="#br0" timeOffset="3285.577">3192 621,'-3'-13,"0"0,1 0,0-1,1 1,0-1,1 1,1 0,0-1,1 1,1 0,0 0,0 0,1 0,1 0,0 1,3-4,-4 3,3-7,2-10,1 0,1 0,2 1,0 1,3 0,0 1,1 0,2 2,16-19,-34 44,-1-1,0 0,0 1,1-1,-1 0,0 1,1-1,-1 1,1-1,-1 1,1-1,-1 1,1-1,-1 1,1-1,-1 1,1 0,-1-1,1 1,0 0,-1-1,1 1,0 0,-1 0,1 0,0 0,-1 0,1 0,0 0,0 0,-1 0,1 0,0 0,-1 0,1 0,0 0,-1 1,1-1,0 0,-1 0,1 1,-1-1,1 0,0 1,-1-1,1 1,-1-1,1 1,-1-1,1 1,-1-1,0 1,1 0,-1-1,0 1,1 0,-1 41,-6-16,4-22,0 0,1 0,-1 0,1 0,-1 1,1-1,0 0,1 0,-1 1,1-1,0 0,0 1,0-1,1 1,-1-1,1 0,0 0,0 1,1-1,-1 0,1 0,0 0,0 0,0-1,1 1,-1-1,1 1,0-1,0 0,0 0,0 0,1 0,-1 0,2 0,24 9,-24-11,-1 1,1-1,0 1,-1-1,0 1,1 1,-1-1,0 0,0 1,0 0,-1 0,1 0,-1 1,1-1,-1 1,0 0,0 0,-1 0,1 0,-1 0,0 0,0 1,-1-1,1 1,-1-1,1 4,-1-2,0 0,0 0,-1 0,0 0,0 0,0 0,-1 0,0 0,0 0,-1 0,1 0,-1 0,-1 0,1-1,-1 1,0-1,0 1,0-1,-1 0,0-1,0 1,0-1,0 1,-1-1,0-1,0 1,0-1,0 1,0-1,-1-1,0 1,1-1,-1 0,0 0,0-1,0 0,0 0,0 0,0-1,0 0,0 0,0 0,-1-1,1 0,-2-1,-24-10,0-2,1-1,1-2,1-1,1-1,-6-6,-8-4,-42-23,60 40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1,'5'5,"6"1,6 0,1 4,1 0,3-2,2-2,2-2,1-2,1-1,1-5,-1-3,1 1,0 0,-1 3,-9 0,-8 2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2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0,4-5,2-1,1 0,0 1,1 2,-1 1,0 1,0 0,-1 1,0 0,1 1,-1-1,-5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2.0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0,'-35'99,"4"1,-12 76,40-161,-7 30,2 1,2 0,2 1,2 4,3 86,0-112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3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0 508,'21'48,"-20"-45,-10 129,6-118,0 0,1 0,0 0,2 0,-1 0,2 0,0 0,0 0,1 0,2 3,-3-14,0 1,0-1,1 0,-1 0,1 0,0 1,0-2,0 1,0 0,1 0,-1-1,1 1,-1-1,1 0,0 0,0 0,0 0,0 0,0-1,1 1,-1-1,0 0,1 0,-1 0,1 0,-1-1,1 0,-1 1,1-1,-1 0,1-1,-1 1,1-1,0 1,7-3,1 1,-1-1,1-1,-1 0,0-1,-1 0,1-1,-1 0,7-5,160-134,-176 144,-1 0,1 0,-1 0,1 0,-1 0,1 0,0 0,-1 0,1 1,0-1,0 0,0 0,0 1,-1-1,1 0,0 1,0-1,0 1,0-1,0 1,1 0,-1-1,0 1,0 0,0 0,0 0,0 0,0 0,0 0,0 0,1 0,-1 0,0 1,0-1,0 0,0 1,0-1,0 0,0 1,0 0,0-1,0 1,0-1,0 1,-1 0,1 0,0 0,0-1,-1 1,1 0,-1 0,1 0,0 0,-1 0,15 121,-14-117,-1-1,1 1,0-1,0 1,0-1,1 0,-1 0,1 1,0-1,0 0,1 0,-1-1,1 1,0-1,0 1,0-1,0 0,1 0,-1 0,1 0,0-1,-1 1,1-1,0 0,1 0,-1-1,0 1,0-1,1 0,-1 0,1 0,-1-1,1 0,-1 0,1 0,-1 0,1 0,4-2,7-5,1 0,-1-1,0-1,-1 0,0-1,-1-1,0 0,0-1,-2-1,1 0,-1 0,5-11,-10 17,2-2,-1-1,0 1,-1-1,0-1,0 1,-1-1,-1 0,1-1,-2 1,0-1,0 0,-1 0,-1 0,0 0,-1-1,0 1,0-1,-2 1,0-7,-5 1</inkml:trace>
  <inkml:trace contextRef="#ctx0" brushRef="#br0" timeOffset="566.615">1185 0,'-31'407,"4"-241,19-132,1 1,1-1,3 1,0 0,3 0,0 3,1-35,-1-1,0 0,0 1,1-1,0 0,-1 1,1-1,0 0,0 0,0 0,0 0,1 0,-1 0,0 0,1 0,0 0,-1 0,1-1,0 1,0-1,0 0,0 1,0-1,0 0,0 0,0 0,1 0,-1-1,0 1,0 0,1-1,-1 0,0 0,1 1,-1-1,1-1,-1 1,0 0,1-1,-1 1,0-1,1 1,-1-1,0 0,0 0,0 0,0 0,0-1,0 1,0-1,1 0,273-168,-262 162,-13 7,0 0,0-1,1 1,-1 0,0 0,1 0,-1-1,1 2,-1-1,1 0,0 0,-1 0,1 1,0-1,0 1,-1-1,1 1,0 0,0 0,0 0,-1 0,1 0,0 0,0 0,0 0,-1 1,1-1,0 1,0-1,-1 1,1 0,0 0,-1 0,1 0,-1 0,1 0,-1 0,0 0,1 0,-1 1,0-1,0 1,1 0,3 138,-8-88,3-24,-1-3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31,'-2'-2,"1"0,-1 0,1 0,-1 1,0-1,1 0,-1 1,0 0,0-1,0 1,0 0,0 0,-1 0,1 0,0 0,0 1,-1-1,1 1,0-1,-1 1,1 0,-1 0,1 0,-2 0,1 0,-31-3,0 1,-1 2,1 1,0 2,1 1,-1 2,1 1,0 2,-3 2,35-11,-1 0,1 1,0-1,-1 0,1 1,0 0,0-1,-1 1,1 0,0-1,0 1,0 0,0 0,0 0,0 0,0 0,0 0,0 0,0 0,1 1,-1-1,0 0,1 0,-1 1,1-1,-1 0,1 1,0-1,0 0,0 1,-1-1,1 1,0-1,1 0,-1 1,0-1,0 1,1-1,-1 0,0 1,1-1,-1 0,1 0,0 1,0-1,-1 0,1 0,0 0,0 0,0 0,0 0,0 0,0 0,0 0,0 0,1-1,-1 1,0 0,0-1,1 1,-1-1,0 1,2-1,24 18,-23-17,-1 0,1 1,-1-1,1 1,-1-1,1 1,-1 0,0 0,0 1,0-1,0 1,0-1,0 1,-1 0,1 0,-1 0,0 0,0 1,0-1,0 1,-1-1,1 1,-1-1,0 1,0 0,-1 0,1-1,-1 1,1 0,-1 0,0 0,-1 0,1-1,-1 1,1 0,-1 0,0-1,-1 1,1 0,-8 7,-1-1,0 0,0 0,0-1,-2 0,1-1,-1 0,0-1,0 0,-10 2,10-2,-19 8,18-9,0 0,1 1,0 0,0 0,0 1,1 1,0 0,1 1,-6 7,14-16,1 1,0 0,0 0,0 0,0 0,0 0,0 0,0 0,1 0,-1 1,1-1,-1 0,1 0,0 0,0 1,0-1,0 0,0 0,1 1,-1-1,1 0,-1 0,1 0,0 0,0 0,0 0,0 0,0 0,0 0,1 0,-1 0,1-1,-1 1,1 0,-1-1,1 0,0 1,0-1,0 0,0 0,0 0,2 1,93 31,-81-29,0-2,0 0,-1-1,1-1,0 0,0-1,0-1,0 0,-1-1,1-1,1-1,-12 2,0-1,0 0,0 0,-1 0,0-1,0 0,0 1,0-1,-1-1,1 1,-1 0,-1-1,1 0,-1 1,0-1,0 0,-1 0,0 0,1-3,1-13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1,'-77'478,"-26"-89,57-209,32-114,15-47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58,'5'0,"1"-5,5-2,0-4,4 0,-7 2,-8 1,0 4,0 1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0 398,'6'3,"-1"0,1 0,0-1,0 0,0 0,0 0,0 0,1-1,-1 0,0-1,1 1,-1-1,1-1,-1 1,5-1,17-5,-1-1,0-1,0-1,-1-1,0-2,-1-1,-1 0,1-2,-2-1,0-1,-2 0,1-2,-2-1,15-18,-8 13,137-125,-162 148,-2 1,1 0,-1 0,1-1,-1 1,1 0,0 0,0 0,-1 0,1 0,0 0,0 0,0 1,0-1,0 0,0 0,0 1,0-1,1 0,-1 1,0-1,0 1,0 0,1-1,-1 1,0 0,0 0,1 0,-1 0,0 0,0 0,1 0,-1 0,0 0,1 1,-1-1,0 0,0 1,0-1,0 1,1 0,-1-1,0 1,0 0,0 0,0-1,0 1,0 1,5 9,-1 1,0 0,0 0,-1 1,-1 0,0-1,-1 1,0 0,-1 0,-1 0,0 0,0 0,-1 0,-1 0,0 0,-1 0,-1 0,0-1,0 0,-1 0,-1 0,0 0,-3 3,3-3,0-1,0 0,-1 0,-1-1,1 0,-2-1,1 1,-2-2,1 1,-1-1,0 0,-1-1,1-1,-2 0,1 0,0-1,-1 0,0-1,0 0,-8 1,16-5,0 0,-1 0,1 0,0 0,0 0,0-1,0 0,0 0,0 0,0 0,0-1,0 1,0-1,1 0,-1 0,1-1,-1 1,1-1,0 1,0-1,0 0,0 0,1-1,-1 1,1 0,0-1,0 0,0 1,0-1,1 0,-1 0,1 0,0-3,1 6,0 0,0 0,0 0,0 0,1 0,-1 0,0 0,1 0,-1 0,0 1,1-1,-1 0,1 0,0 0,-1 0,1 1,0-1,-1 0,1 1,0-1,0 0,0 1,-1-1,1 1,0-1,0 1,0 0,0-1,0 1,0 0,0 0,0 0,0 0,0-1,0 1,0 0,0 1,0-1,0 0,0 0,0 0,0 1,0-1,0 0,0 1,-1-1,1 1,0-1,0 1,44 28,-34-19,-1-1,1 0,1-1,0 0,0-1,0-1,1 1,0-2,0 0,0 0,1-2,0 1,0-2,0 0,0 0,0-1,0-1,0-1,0 0,8-1,1-7,-1 0,0-2,-1 0,0-1,0-2,-1 0,-1 0,-1-2,0-1,-1 0,0-1,10-16,4-4,-2-2,-1 0,-2-2,7-19,-64 189,28-120,1 1,0-1,0 0,1 1,0-1,0 1,1-1,0 1,0-1,1 1,1-1,-1 1,1-1,0 0,1 0,0 0,1 0,-1 0,1-1,1 1,0-1,0 0,0-1,0 1,1-1,0 0,5 3,-8-7,0-1,0 1,0-1,1 1,-1-1,0 0,1-1,-1 1,0 0,1-1,-1 0,1 0,-1 0,1 0,-1 0,1-1,-1 0,1 0,-1 1,0-2,0 1,1 0,-1-1,0 0,0 1,0-1,0 0,-1-1,1 1,75-75,-75 73,44-53,-29 31,2 1,0 1,2 1,0 1,2 1,0 0,1 2,1 1,1 2,6-3,-32 18,1 0,-1 1,0-1,1 0,-1 0,1 1,-1-1,0 1,1 0,-1-1,1 1,0 0,-1 0,1 0,-1 0,1 0,-1 0,1 0,-1 0,1 1,-1-1,1 1,-1-1,1 1,-1-1,0 1,1 0,-1 0,0 0,0 0,1 0,-1 0,0 0,0 0,0 0,0 0,0 1,-1-1,1 0,0 1,-1-1,1 1,0-1,-1 1,0-1,1 1,-1 0,-6 76,-57 102,63-180,0 1,0 0,0-1,0 1,0-1,0 1,0 0,0-1,0 1,0-1,0 1,1 0,-1-1,0 1,0-1,1 1,-1-1,0 1,1-1,-1 1,0-1,1 1,-1-1,1 0,-1 1,1-1,-1 1,1-1,-1 0,1 0,-1 1,1-1,-1 0,1 0,0 0,-1 1,1-1,-1 0,1 0,0 0,-1 0,1 0,-1 0,1 0,0 0,-1-1,1 1,-1 0,1 0,-1 0,1-1,0 1,-1 0,1-1,-1 1,0 0,1-1,-1 1,1-1,-1 1,1 0,-1-1,0 1,1-1,-1 0,0 1,1-1,40-32,-38 30,165-135,-148 120,2 0,0 2,0 0,2 2,-1 0,2 2,12-5,-37 17,1-1,0 1,0-1,-1 0,1 1,0 0,0-1,0 1,0-1,0 1,-1 0,1 0,0 0,0-1,0 1,0 0,0 0,0 0,0 0,0 0,0 1,0-1,0 0,0 0,-1 1,1-1,0 0,0 1,0-1,0 1,-1-1,1 1,0-1,0 1,-1 0,1-1,0 1,-1 0,1 0,-1-1,1 1,-1 0,1 0,-1 0,0 0,1 0,-1-1,0 1,0 0,0 0,0 0,0 0,0 0,0 0,0 0,0 0,0 0,-17 54,9-38,-29 104,31-1,7-126</inkml:trace>
  <inkml:trace contextRef="#ctx0" brushRef="#br0" timeOffset="482.101">2653 87,'1'-1,"-1"0,1 1,0-1,-1 0,1 0,-1 0,1 0,-1 0,0 0,1-1,-1 1,0 0,0 0,0 0,0 0,1 0,-2 0,1 0,0 0,0-1,0 1,0 0,-1 0,1 0,0 0,-1 0,1 0,-1 0,1 0,-1 0,0 0,1 0,-1 1,0-1,0 0,0 0,1 1,-1-1,0 0,0 1,0-1,0 1,0-1,0 1,0 0,0-1,0 1,-1 0,1 0,0-1,-58 8,45 0,-1 1,1 1,1 0,-1 1,2 0,-1 1,1 0,1 1,0 0,1 1,-7 11,-26 84,44-101,0-1,0 0,0 0,1 0,0 1,0-2,1 1,0 0,0 0,0-1,0 0,1 0,0 0,0 0,1 0,-1-1,1 1,0-1,0-1,0 1,1-1,-1 0,1 0,0 0,0-1,0 0,0 0,0 0,0-1,0 0,1 0,-1-1,0 0,1 0,1 0,10 1,-1 0,0 0,1-2,-1 0,0-1,1 0,-1-2,0 0,-1-1,1 0,-1-2,0 0,0-1,0 0,1-6</inkml:trace>
  <inkml:trace contextRef="#ctx0" brushRef="#br0" timeOffset="983.671">2963 312,'30'1,"-1"-2,0-2,0 0,0-2,0-1,0-2,-18 5,0-1,-1 0,1-1,-1 0,-1-1,1 0,-1 0,0-1,0 0,-1-1,0 0,0 0,-1-1,0 0,0 0,-1-1,0 0,-4 6,0 2,0 0,0 0,-1 0,1 0,-1 0,0 0,1 0,-1 0,0-1,0 1,-1 0,1-1,0 1,-1-1,1 1,-1-1,0 1,0-1,0 1,0-1,0 1,-1-1,1 1,-1-1,1 1,-1 0,0-1,0 1,0 0,0-1,-1 1,1 0,-1 0,1 0,-1 0,1 0,-2 0,-8-2,1 2,0-1,-1 1,1 1,-1 0,1 1,-1 0,1 0,-1 1,1 1,-1-1,1 2,0-1,0 2,0-1,0 1,0 1,1 0,0 0,0 1,0 0,1 0,0 1,-4 4,-5 3,1 1,1 1,0 0,1 1,1 0,1 2,-6 9,15-23,0 0,0 1,0-1,1 1,0 0,0 0,0 0,1 0,0 0,0 0,0 0,1 0,0 1,0-1,1 0,0 0,0 0,0 0,1 0,-1 0,2 0,-1 0,0-1,1 1,0-1,1 0,-1 0,1 0,0 0,0 0,0-1,1 0,0 0,0 0,13 5,1 0,0-2,0-1,1 0,0-1,0-1,0-1,0-1,0 0,1-2,-1-1,0 0,7-2,23 2,-40 2,1-1,-1 1,0-1,1-1,-1 0,0-1,0 0,0 0,0-1,0 0,-1-1,1 0,-1 0,0-1,0-1,0 1,-1-1,0-1,2-2,2-10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60 154,'-2'0,"0"1,0-1,1 0,-1 1,0 0,0-1,1 1,-1 0,0 0,1 0,-1 0,1 0,-1 0,1 0,0 1,-1-1,1 1,0-1,0 1,0-1,0 1,0-1,0 1,1 0,-1 0,0-1,1 1,0 0,-1 0,1 0,0-1,0 1,0 0,0 0,0 2,-1 1,-4 11,0 1,1 0,2 0,-1 1,2-1,0 1,1-1,1 0,1 1,0-1,2 0,1 6,-4-20,0 1,1-1,-1 0,1 1,0-1,0 0,0 0,0 0,1-1,-1 1,1 0,0-1,0 0,0 1,0-1,0-1,0 1,0 0,0-1,1 1,-1-1,1 0,-1 0,1 0,0-1,-1 1,1-1,0 0,-1 0,1 0,-1-1,1 1,0-1,-1 0,1 0,-1 0,1-1,10-2,0-1,-1 0,1-1,-1-1,-1 0,1-1,-1 0,10-10,-6 2,0-1,-1-1,-1 0,0-2,-1 1,-2-1,0-1,-1 0,6-20,-1 10,-9 24,-7 23,-1-7,0 1,0-1,1 1,0-1,0 1,1 0,1-1,0 1,0 0,1-1,0 1,0-1,1 0,0 0,1 0,0 0,1-1,0 1,0-1,0 0,1 0,0-1,1 0,0 0,0 0,0-1,1 0,0-1,0 0,0 0,1 0,3 0,-2-2,0 0,0-1,0 0,0-1,0 0,0 0,0-1,0-1,0 0,0 0,0-1,0 0,0 0,-1-1,1-1,-1 0,0 0,0-1,0 0,-1 0,1-1,-1 0,0 0,5-7,10-10,-2-1,-1 0,0-2,-2 0,-1-1,-2-1,4-9,-14 29,-1-1,0 1,0-1,-1 0,0 0,-1 0,1 0,-2-1,0 1,0 0,0-1,-1 1,-1-1,0 0,1 11,0-1,0 0,0 1,-1-1,1 0,0 1,0-1,0 0,-1 1,1-1,0 0,-1 0,1 1,0-1,-1 0,1 0,0 1,-1-1,1 0,0 0,-1 0,1 0,-1 0,1 0,0 0,-1 0,1 0,0 0,-1 0,1 0,-1 0,1 0,0 0,-1 0,1 0,-1 0,1 0,0-1,-1 1,1 0,0 0,-1 0,1-1,0 1,-1 0,1 0,0-1,0 1,-1 0,1-1,0 1,0 0,0-1,-1 1,1 0,0-1,0 1,0-1,0 1,-5 14</inkml:trace>
  <inkml:trace contextRef="#ctx0" brushRef="#br0" timeOffset="435.695">1329 125,'10'0,"7"0,7 0,3 0,2 0,1 0,1 0,-2 0,1 0,-1 0,-1 0,-4-4,-7-3</inkml:trace>
  <inkml:trace contextRef="#ctx0" brushRef="#br0" timeOffset="711.169">1301 324,'20'4,"20"3,8-1,1-2,-3 0,-5-2,-4-6,-4-1,-3-6,-6-1</inkml:trace>
  <inkml:trace contextRef="#ctx0" brushRef="#br0" timeOffset="3345.663">1950 492,'0'-17,"-2"-4,2-1,0 0,1 0,2 1,0-1,1 1,1 0,1 0,1 0,0 1,8-12,-3 12,1 1,1 0,1 1,0 1,1 0,1 1,1 1,0 1,10-6,-26 19,-1-1,1 1,0-1,1 1,-1 0,0 0,0 0,0 0,1 0,-1 0,0 1,1-1,-1 1,1 0,-1 0,1 0,-1 0,1 0,-1 0,0 1,1-1,-1 1,1-1,-1 1,0 0,0 0,1 0,-1 0,0 1,0-1,0 0,0 1,-1 0,1-1,0 1,0 0,-1 0,1 0,-1 0,0 0,0 0,0 0,0 1,0-1,0 0,0 0,-1 1,1-1,-1 1,6 22,-1-7,0 0,-1 0,-1 1,-1-1,-1 1,0 0,-1-1,-2 1,-2 17,-32 105,61-207,2 14,3 2,1 1,3 1,2 2,33-34,-66 77,-1 0,1 0,0 0,0 0,0 1,0-1,1 1,-1 0,1 0,-1 0,1 0,0 1,0-1,-1 1,1 0,0 0,0 0,0 1,0 0,0-1,0 2,1-1,-1 0,0 1,0-1,0 1,-1 0,1 1,0-1,0 1,0-1,-1 1,1 0,-1 0,0 1,1-1,-1 1,0 0,-1-1,1 1,0 1,-1-1,1 0,-1 1,0-1,0 1,1 2,-3 13,0 0,-1 0,0 0,-2 0,0 0,-1-1,-1 1,-1-1,-1 0,0-1,-1 0,-1 0,0 0,-2-1,-1 1,11-16,0-1,0 1,1 0,-1 0,0 0,0 0,0 0,1 0,-1 0,1 0,-1 0,1 0,-1 0,1 1,-1-1,1 0,0 0,0 0,0 1,0-1,0 0,0 0,0 0,0 1,0-1,0 0,1 0,-1 0,0 1,1-1,-1 0,1 0,-1 0,1 0,0 1,8-4</inkml:trace>
  <inkml:trace contextRef="#ctx0" brushRef="#br0" timeOffset="4218.036">3164 13,'-12'-3,"1"0,-1 1,0 0,0 1,0 0,0 1,0 0,0 1,0 0,0 1,0 1,0 0,1 0,-1 1,1 0,0 1,0 1,1 0,0 0,0 1,0 0,1 0,0 1,0 1,1-1,0 2,0-1,-3 7,4-9,0 0,1 1,0 0,0 0,0 1,1-1,1 1,-1 0,2 0,-1 1,1-1,0 1,1 0,0 0,1 0,0 0,1 0,0 0,1 5,-1-13,1 1,0-1,0 0,1 0,-1 0,0 0,1 0,0 0,-1 0,1 0,0 0,0-1,0 1,0-1,0 1,0-1,0 0,0 0,1 0,-1 0,1 0,-1-1,0 1,1-1,-1 1,1-1,-1 0,1 0,-1 0,1 0,-1 0,1-1,-1 1,1-1,82-31,-52 12,-2-2,0-1,-1-1,-1-2,-2-1,17-21,-8 16,-35 31,0 1,0 0,0 0,0 0,-1-1,1 1,0 0,0 0,0 0,0 0,0 1,-1-1,1 0,0 0,0 0,0 1,0-1,-1 0,1 1,0-1,0 1,-1-1,1 1,0-1,-1 1,1-1,0 1,-1 0,1-1,-1 1,1 0,-1 0,0-1,1 1,-1 0,0 0,1 0,-1-1,0 1,0 0,0 0,0 0,0 0,0 0,0-1,0 1,0 0,0 0,0 0,0 0,-1 0,1-1,9 175,-3-145,-1 1,-1 0,-2 0,-2 0,0 0,-2 1,-2-1,-1 5,-7 18,10-35,0 0,-1 0,-1 0,-1-1,-1 1,-1-2,0 1,-1-1,-1 0,0 0,-1-1,-1 0,-1-1,0 0,-1-1,-1-1,-3 3,12-11,-1 0,1 0,-1-1,0 0,0 0,-1 0,1-1,-1 0,0 0,0 0,1-1,-2 0,1-1,0 0,0 0,0 0,-1-1,1 0,0 0,-1-1,1 0,0 0,0-1,-3-1,7-3,0 0,0-1,1 0,0 1,0-1,1 0,0 0,0 0,1 0,-1 0,2 0,-1 0,1 0,0 0,0 0,1 1,0-1,0 0,0 1,1-1,0 1,1 0,-1 0,1 0,3-4,18-24,2 1,0 1,3 2,0 0,17-11,-29 25,0 1,1 0,0 1,1 1,1 1,0 1,1 0,19-5,-18 12,-5 4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3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0,'-18'294,"14"-266,2-1,0 1,2 0,1 0,1-1,2 2,33 248,-27-205,-9-71,-1 0,1-1,0 1,-1-1,1 1,0-1,0 0,-1 1,1-1,0 0,0 1,0-1,0 0,0 0,-1 0,1 0,0 0,0 0,0 0,0 0,0 0,0 0,-1 0,1 0,0-1,0 1,0 0,-1-1,1 1,0-1,0 1,-1-1,1 1,0-1,-1 1,1-1,0 0,-1 1,1-1,-1 0,1 1,-1-1,0 0,1 0,-1 0,0 1,1-1,-1 0,0 0,0 0,0 0,0 0,0 0,0 1,0-1,0 0,0 0,1 0,123-195,-111 179,-8 8,1 0,0 1,1 0,0 1,0-1,0 1,1 1,0-1,0 1,1 1,5-3,-12 7,0 1,0-1,0 1,0 0,1 0,-1 0,0 0,0 0,0 1,0-1,0 0,0 1,0 0,0-1,0 1,0 0,0 0,0 0,-1 0,1 1,0-1,-1 0,1 1,0-1,-1 1,0-1,1 1,-1 0,0 0,0 0,0-1,0 2,27 65,-28-68,7 30,-1 0,-2 1,-1 0,-2 0,-1 0,-3 21,2-10,0-41,1-12</inkml:trace>
  <inkml:trace contextRef="#ctx0" brushRef="#br0" timeOffset="964.122">957 565,'-9'-5,"0"2,0-1,-1 1,1 0,-1 1,0 0,0 1,1 0,-1 1,0-1,0 2,0 0,0 0,0 0,1 2,-1-1,1 1,-1 0,1 1,0 0,0 1,1-1,-1 2,1-1,0 1,1 1,-6 5,7-5,1 1,0 0,0 0,1 0,0 0,0 1,1 0,0 0,1 0,-1 0,2 0,0 0,0 1,0-1,1 0,1 1,0-1,0 0,0 0,1 0,2 6,-1-12,0 1,1-1,-1 0,1 0,0 0,-1 0,1-1,1 0,-1 1,0-1,0-1,1 1,-1-1,1 1,-1-1,1-1,0 1,-1-1,1 1,0-1,-1-1,1 1,0-1,-1 0,1 0,0 0,-1 0,0-1,1 0,-1 0,0 0,0 0,0-1,0 0,0 1,-1-1,1-1,-1 1,0 0,1-2,16-15,-1 0,-1-1,-1-1,-1-1,-1 0,-1-1,-1-1,7-20,-20 44,0 0,-1 1,1-1,0 0,0 0,0 1,0-1,0 0,0 0,0 1,0-1,1 0,-1 0,0 1,0-1,1 0,-1 1,0-1,1 0,-1 1,0-1,1 0,-1 1,1-1,-1 1,1-1,0 1,-1-1,1 1,-1-1,1 1,0 0,0-1,-1 1,1 0,0-1,-1 1,1 0,0 0,0 0,-1 0,1 0,0 0,0 0,0 0,-1 0,1 0,0 0,0 0,-1 1,1-1,0 0,-1 1,1-1,0 0,-1 1,1-1,0 1,-1-1,1 1,-1-1,1 1,-1-1,1 1,-1 0,1-1,-1 1,1 0,11 50,-7-28,0-1,1 1,1-1,1 0,1 0,1-1,1 0,1-1,1 0,12 15,-24-33,1-1,0 1,0 0,0-1,0 1,0-1,0 1,0-1,0 0,0 0,1 0,-1 0,0 0,1-1,-1 1,1-1,-1 1,1-1,-1 0,1 0,-1 0,1 0,-1-1,1 1,-1 0,0-1,1 0,-1 0,0 0,1 0,-1 0,0 0,0 0,0-1,0 1,0-1,0 0,0 1,-1-1,1 0,0 0,-1 0,0 0,1 0,-1-1,0 1,0 0,0-1,0 0,84-191,-72 157,3-8,-15 46,1-1,-1 1,1-1,-1 1,0 0,1 0,-1 0,0 0,0 0,0 0,0 0,0 0,0 0,0 0,0 1,0-1,0 0,-1 1,1-1,-1 0,1 1,-1-1,1 1,-1-1,0 1,1-1,-1 1,0-1,0 1,0-1,-1 2,5 13,0 10,1-1,2 0,0-1,2 0,0 0,2-1,9 17,-19-38,0-1,1 1,-1 0,0 0,1 0,-1-1,1 1,-1-1,1 1,0-1,0 0,-1 0,1 1,0-1,0-1,0 1,0 0,1 0,-1-1,0 1,0-1,0 0,0 1,1-1,-1 0,0 0,0-1,0 1,1 0,-1-1,0 1,0-1,0 0,0 0,0 0,0 0,0 0,0 0,0 0,-1 0,1-1,0 1,-1-1,2-1,61-80,20-109,-77 180</inkml:trace>
  <inkml:trace contextRef="#ctx0" brushRef="#br0" timeOffset="1363.878">1945 678,'27'-12,"0"0,-1-2,-1-1,0-1,0-1,-2-1,16-16,-36 32,-1 0,1 0,0 0,-1 0,1-1,-1 1,0-1,0 1,0-1,0 0,0 0,0 0,-1 0,1 0,-1 0,0 0,0-1,0 1,-1 0,1-1,-1 1,0 0,0-1,0 1,0-1,0 1,-1 0,0-1,1 1,-1 0,0-1,-1 1,1 0,-1 0,1 0,-1 0,0 0,0 1,0-1,0 0,-1 1,1 0,-1-1,1 1,-1 0,0 0,0 1,0-1,0 0,-2 0,-4 2,0 1,1 0,-1 0,0 0,0 1,1 0,-1 1,1 0,0 0,0 1,0 0,0 1,1-1,-1 1,1 1,0 0,1 0,0 0,0 0,-4 6,-1 1,-1 1,2 0,0 1,1 0,0 1,2 0,-1 0,2 1,-4 14,8-25,1 1,-1-1,1 0,0 0,1 1,-1-1,1 0,1 1,-1-1,1 0,0 0,1 1,-1-1,1 0,0 0,1 0,-1-1,1 1,1-1,-1 1,1-1,-1 0,2 0,-1-1,0 1,1-1,0 0,5 3,10 4,0-2,1-1,0 0,1-2,0 0,0-2,0 0,0-1,1-2,-1 0,1-1,-1-1,1-2,-1 0,0-1,0-1,0-1,-1-1,0-1,0-1,18-11,-20 12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72,'0'0,"0"1,0-1,0 1,0-1,0 1,0-1,0 1,0-1,0 1,0-1,0 1,-1-1,1 1,0-1,0 1,0-1,-1 1,1-1,0 1,-1-1,1 0,0 1,-1-1,1 1,0-1,-1 0,1 1,-1-1,1 0,-1 0,1 1,-1-1,1 0,-1 0,1 0,-1 0,1 0,-1 0,1 0,-1 1,1-1,-1-1,1 1,-1 0,1 0,-1 0,1 0,-1 0,1 0,-1-1,1 1,-1 0,1 0,-1-1,1 1,-1 0,1-1,0 1,-1 0,1-1,-1 1,1 0,0-1,-1 0,-10 51,2 0,2 0,2 1,2-1,3 2,0-41,-1-7,0-1,0 0,1 1,-1-1,1 0,0 1,0-1,0 1,0-1,0 1,1-1,0 0,-1 1,1-1,1 0,-1 0,0 0,1 0,0 0,-1 0,1 0,0 0,1-1,-1 1,0-1,1 1,-1-1,1 0,0 0,0 0,0 0,0-1,0 1,0-1,0 0,0 0,3 1,5-4,-1-1,1 0,-1 0,0-1,0-1,0 1,-1-2,1 1,-1-1,-1-1,1 1,-1-2,0 1,-1-1,0 0,0 0,4-8,61-58,-70 75,0 0,1 0,-1 0,0 1,0-1,0 1,0 0,0 0,0-1,-1 1,1 0,0 0,-1 1,0-1,1 0,-1 0,0 1,0-1,0 1,-1-1,1 1,0-1,-1 1,0-1,0 3,2 1,0 0,43 97,-43-100,0 1,0-1,1-1,-1 1,1 0,0 0,0-1,0 0,0 0,0 1,0-2,0 1,1 0,-1-1,1 1,0-1,-1 0,1 0,0-1,0 1,-1-1,1 0,0 0,0 0,-1 0,1-1,0 1,1-2,10-4,0-1,-1-1,1 0,-2-1,1 0,-1-2,-1 1,0-1,0-1,-1 0,0-1,8-13,-4 8,0-1,-1 0,-1-1,0-1,-2 0,0-1,-2 0,0 0,-2-1,0 0,-2 0,0-1,-2 0,1-11,-13-3,2 32</inkml:trace>
  <inkml:trace contextRef="#ctx0" brushRef="#br0" timeOffset="1745.239">1135 298,'15'4,"1"0,0-2,0 1,0-2,0 0,0-1,0 0,0-2,0 0,0 0,-1-2,8-2,-14 4,0-1,-1 0,1-1,-1 0,0 0,0 0,0-1,0-1,-1 1,0-1,0 0,-1-1,1 1,-1-2,-1 1,0 0,0-1,0 0,-1 0,0-1,0 1,0-3,-3 8,0-1,-1 1,1-1,0 0,-1 1,0-1,0 1,0-1,-1 0,1 1,-1-1,1 1,-1-1,-1 1,1-1,0 1,-1 0,1 0,-1-1,0 1,0 0,0 1,-1-1,1 0,-1 1,0-1,1 1,-1 0,0 0,0 0,0 0,-1 0,1 1,0-1,-1 1,1 0,-1 0,1 0,-1 1,1-1,-1 1,1 0,-1 0,-3 0,-9 3,1-1,-1 2,1 0,0 1,0 0,1 2,-1-1,1 2,1 0,-1 0,1 1,1 1,0 0,0 1,1 0,1 1,-1 0,2 1,0 0,0 0,2 1,-1 0,4-5,-1 0,1 0,1 0,0 1,0-1,1 1,0-1,1 1,0 0,0 0,1 0,0 0,1 0,0 0,1-1,0 1,0 0,1-1,0 1,1-1,0 0,0 0,1-1,0 1,1-1,0 0,0 0,1-1,0 0,0 0,0-1,5 4,6-3,0-1,0 0,1-1,0-1,0 0,0-2,0 0,0-1,0-2,0 1,0-2,0-1,0 0,0-1,12-5,-7-1,-6 0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8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1 537,'3'-2,"0"0,-1 0,1-1,-1 1,1-1,-1 1,0-1,0 0,0 0,0 0,-1 0,1 0,-1 0,0 0,0-1,0 1,1-2,-1 1,117-226,-69 148,-35 58,2 2,0 0,2 0,0 2,1 0,12-8,-30 27,0 0,0 0,0 0,0 1,0-1,0 0,1 0,-1 1,0-1,0 1,1-1,-1 1,1-1,-1 1,0 0,1 0,-1 0,1-1,-1 1,0 1,1-1,-1 0,1 0,-1 1,0-1,1 0,-1 1,0-1,1 1,-1 0,0-1,0 1,1 0,-1 0,0 0,0 0,0 0,0 0,0 0,-1 0,1 0,0 1,0-1,-1 0,1 1,29 70,-25-58,75 276,-80-289,-1-1,1 1,-1 0,1 0,0-1,-1 1,1 0,0 0,0-1,0 1,0 0,0 0,0 0,0-1,0 1,0 0,0 0,0-1,0 1,0 0,1 0,-1 0,0-1,1 1,-1 0,0-1,1 1,-1 0,1-1,-1 1,1-1,-1 1,1 0,0-1,-1 1,1-1,0 0,-1 1,1-1,0 0,-1 1,1-1,0 0,0 0,-1 1,1-1,0 0,0 0,0 0,-1 0,1 0,0 0,0 0,0 0,-1-1,1 1,0 0,0 0,-1-1,1 1,0 0,-1-1,1 1,0-1,-1 1,1-1,0 1,12-32,-2 0,2 1,1 1,2 0,1 0,1 2,1 0,2 2,8-8,-24 26,1 1,0 1,0-1,1 1,0 0,0 1,0-1,1 1,-1 1,1-1,0 2,1-1,-1 1,1 0,-1 1,1-1,0 2,0 0,0 0,5 0,-10 4,0 1,-1-1,1 1,-1-1,0 1,0 0,-1 1,1-1,-1 0,0 1,0-1,0 1,-1 0,1 0,-1-1,0 1,-1 0,1 0,-1 0,0 0,0 0,-1 0,1 0,-1 0,0 0,-1-1,2 9,-5 162,5-151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9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31,'10'0,"12"0,8 0,3 0,6 0,1 0,-1 0,-4-5,-1-2,-3 1,-1 1,-2 2,0 0,0 2,-5 1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0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16,'1'283,"-1"-279,0-1,0 1,0-1,1 0,-1 1,1-1,0 0,0 0,0 1,0-1,1 0,-1 0,1 0,0 0,0-1,0 1,0 0,0-1,1 1,-1-1,1 0,-1 0,1 0,0 0,0 0,0-1,0 1,0-1,0 0,1 0,-1 0,0 0,1-1,-1 1,0-1,1 0,-1 0,0 0,1 0,-1-1,0 1,1-1,-1 0,0 0,0 0,1-1,14-6,-1 0,-1-2,0 0,0-1,-1 0,0-1,-1-1,-1-1,0 0,-1 0,0-1,-1-1,-1 0,0 0,5-14,38-50,-8 3,-79 207,33-125,0 0,1 0,0 1,0-1,1 0,-1 0,1 0,0 0,0 0,1 0,-1 0,1-1,0 1,0-1,1 1,0-1,-1 1,1-1,1 0,-1-1,1 1,-1 0,1-1,0 0,0 0,5 3,-2-3,1 0,-1 0,1 0,0-1,0 0,0-1,0 1,1-2,-1 1,0-1,0 0,0-1,0 0,1 0,-1-1,0 0,-1 0,1-1,0 0,-1-1,1 1,-1-1,0-1,-1 1,1-1,-1 0,1-1,-2 0,1 0,-1 0,0 0,0-1,3-5,1-2,-1-1,0 0,0 0,-2-1,0 0,-1 0,0-1,0-10,-3 14</inkml:trace>
  <inkml:trace contextRef="#ctx0" brushRef="#br0" timeOffset="328.272">988 16,'-5'29,"-6"19,-1 6,1-6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0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1,4-2,3-2,3-1,1-5,1-3,-1-1,0 2,0 1,0 2,-1 0,-4 2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8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282 537,'-11'-2,"0"0,-1 2,1-1,0 1,-1 1,1 0,0 1,0 0,0 0,0 1,0 1,1 0,-1 0,1 1,0 1,0-1,-6 7,8-5,1 0,0 0,1 1,-1-1,1 2,1-1,0 1,0 0,1 0,0 0,0 0,1 1,1 0,-1-1,2 1,-1 0,1 0,1 0,0 5,-1-10,1 1,0-1,1 0,-1 1,1-1,0 0,0 1,1-1,0 0,0 0,0 0,0-1,1 1,0 0,0-1,0 1,0-1,1 0,-1 0,1-1,0 1,1-1,-1 0,0 0,1 0,0 0,0-1,-1 0,1 0,1 0,-1-1,0 1,0-1,0-1,1 1,-1-1,1 0,-1 0,0 0,1-1,-1 1,0-2,0 1,1 0,-1-1,0 0,3-2,13-11,-1 0,-1-2,0 0,-1-2,-1 0,-1 0,13-20,32-38,25-24,-86 101,0-1,0 1,0-1,0 1,0-1,1 1,-1-1,0 1,0-1,0 1,1-1,-1 1,0-1,1 1,-1 0,0-1,1 1,-1-1,0 1,1 0,-1-1,1 1,-1 0,1 0,-1-1,1 1,-1 0,1 0,-1 0,1 0,-1-1,1 1,-1 0,1 0,-1 0,1 0,-1 0,1 0,-1 0,1 1,-1-1,1 0,-1 0,1 0,-1 0,1 1,-1-1,1 0,-1 1,1-1,-1 0,0 1,1-1,-1 0,1 1,-1-1,0 1,0-1,1 0,-1 1,0-1,0 1,1-1,1 38,-2-34,7 185,4-127,-1-26,-2 0,-1 0,-3 1,0-1,-3 1,-1 0,-1 0,-2 0,-2-1,-1 1,-2-1,-2-1,-6 15,-48 84,59-126,0-1,-1 0,0-1,0 1,-1-1,0 0,0-1,-1 1,1-1,-1-1,0 0,-7 3,12-5,1-1,-1 0,0 0,0 0,0-1,1 1,-1-1,0 1,0-1,0 0,0 0,0 0,0-1,0 1,1-1,-1 1,0-1,0 0,0 0,1 0,-1-1,1 1,-1-1,1 1,-1-1,1 0,0 0,0 0,0 0,0 0,0 0,0-1,1 1,-1-1,1 1,0-1,-1 1,1-1,0 0,0-1,-2-17,0 0,2 0,0 0,1-1,2 1,0 0,1 0,1 0,0 1,2-1,1 1,0 0,2 1,0 0,7-10,-6 5,20-40,-16 37</inkml:trace>
  <inkml:trace contextRef="#ctx0" brushRef="#br0" timeOffset="612.202">874 0,'-1'420,"-24"-227,-3-41,28-151,-1 1,1-1,0 0,0 0,0 0,-1 0,1 0,0 0,0 1,1-1,-1 0,0 0,0 0,0 0,1 0,-1 0,1 0,-1 0,1 0,-1 0,1 0,0 0,-1 0,1 0,0 0,0 0,-1-1,1 1,0 0,0-1,0 1,0 0,0-1,0 1,0-1,0 0,0 1,0-1,1 0,-1 0,0 1,0-1,0 0,0 0,0 0,0 0,1-1,-1 1,0 0,0 0,0-1,0 1,0-1,0 1,0-1,0 1,0-1,0 1,0-1,0 0,0 0,0 0,61-47,-62 47,206-152,-151 116,-54 35,0 1,1-1,-1 0,0 1,0-1,1 1,-1-1,1 1,-1 0,1 0,0-1,-1 1,1 1,0-1,0 0,0 0,0 0,0 1,-1-1,1 1,0 0,0 0,0-1,0 1,0 0,1 1,-1-1,-1 0,1 1,0-1,0 1,0-1,0 1,0 0,0 0,0 0,-1 0,1 0,0 0,-1 0,1 1,-1-1,0 1,1-1,-1 1,0-1,0 1,0 0,0 0,0-1,0 1,0 2,-13 96,2-57,-4 6,-2 43,20-81,1-7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0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141 736,'246'-27,"-243"27,0-1,0 1,0 0,0-1,0 1,0 0,0 1,0-1,0 1,0-1,0 1,0 0,0 0,-1 0,1 0,0 1,-1-1,1 1,0 0,-1-1,0 1,1 0,-1 1,0-1,0 0,0 0,-1 1,1 0,0-1,-1 1,0 0,1-1,-1 1,0 0,-1 0,1 0,0 0,-1 0,0 0,0 2,-4 6,0-1,-1 1,0-1,-1-1,0 1,0-1,-1 0,-1-1,1 1,-1-1,-1-1,0 0,-1 1,-1 1,0 0,1 1,1 0,-1 0,2 1,-1 0,2 1,-3 5,8-14,1 0,0-1,0 1,0 0,0 0,1 0,-1 1,1-1,0 0,0 0,0 0,0 0,1 0,-1 0,1 0,0 0,0 0,0 0,0 0,0 0,1 0,-1-1,1 1,-1-1,1 1,0-1,0 1,1-1,-1 0,0 0,1 0,-1 0,1-1,-1 1,1-1,0 1,0-1,0 0,0 0,0 0,0-1,0 1,0-1,0 1,0-1,0 0,0 0,0-1,9 3,0-2,-1 0,1 0,0-1,-1-1,1 0,-1 0,0-1,0 0,0-1,0-1,0 0,-1 0,5-3,9-9</inkml:trace>
  <inkml:trace contextRef="#ctx0" brushRef="#br0" timeOffset="-782.306">339 31,'5'-5,"1"3,0 7,-1 8,-6 5,-3 6,-1 3,0 1,2 2,1-1,0 1,2-1,-1 0,1 0,1-1,-1 0,-5-4,-1-8</inkml:trace>
  <inkml:trace contextRef="#ctx0" brushRef="#br0" timeOffset="-482.365">0 454,'43'5,"24"1,6 0,-1-1,-7-2,-10-5,-10-3,-7-1,-6 1,-3 2,-2 0,-6 2</inkml:trace>
  <inkml:trace contextRef="#ctx0" brushRef="#br0" timeOffset="2468.113">1157 144,'-11'167,"-8"63,-8-33,27-123,0-62</inkml:trace>
  <inkml:trace contextRef="#ctx0" brushRef="#br0" timeOffset="3068.357">847 200,'57'-23,"196"-63,-216 74,-30 9,0 0,0 0,1 1,0 0,-1 1,1-1,0 1,0 1,0-1,-1 2,1-1,2 1,7 4</inkml:trace>
  <inkml:trace contextRef="#ctx0" brushRef="#br0" timeOffset="3672.12">875 878,'107'-28,"257"-125,-279 134,-75 18</inkml:trace>
  <inkml:trace contextRef="#ctx0" brushRef="#br0" timeOffset="4250.056">1751 765,'-7'-4,"-1"1,1 0,0 0,-1 1,1 0,-1 0,0 1,0 0,0 0,0 1,1 0,-1 0,0 1,0 0,0 0,1 1,-1 0,0 0,1 1,0 0,-3 2,8-4,0 1,0 0,0-1,0 1,0 0,0 0,1 0,-1 0,1 1,-1-1,1 0,0 1,0-1,0 0,0 1,1-1,-1 1,1 0,-1-1,1 1,0-1,0 1,0 0,0-1,0 1,1 0,-1-1,1 1,0-1,0 1,0-1,0 0,0 1,0-1,1 0,-1 0,1 1,-1-1,1 0,2 1,0 3,2 0,-1 0,1 0,0-1,0 0,1 0,-1 0,1-1,0 0,0 0,1-1,-1 0,2 0,69-12,-59-1</inkml:trace>
  <inkml:trace contextRef="#ctx0" brushRef="#br0" timeOffset="9203.804">1271 31,'1'1,"0"1,0-1,0 0,0 1,0-1,1 0,-1 0,1 0,-1 0,1 0,-1 0,1 0,0 0,-1-1,1 1,0-1,-1 1,1-1,0 0,0 0,-1 1,1-1,0-1,0 1,0 0,-1 0,1 0,0-1,0 1,-1-1,1 0,0 1,-1-1,1 0,0 0,5-1,128-35,-108 35,-9 1,-36 1,-144 27,151-25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1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0,'-7'0,"-1"1,1 0,-1 0,1 1,0-1,-1 2,1-1,0 1,0 0,1 0,-1 1,1 0,-1 0,1 1,1 0,-1 0,0 0,1 0,0 1,1 0,-1 0,1 0,0 1,1 0,-1-1,0 5,-8 13,2-1,0 2,2-1,1 1,0 0,2 1,1 0,0 15,6 204,-1-232,0 1,0-1,2 1,0-1,0 0,1 0,1 0,0-1,1 1,0-1,1-1,0 1,1-1,0 0,1-1,0 0,1 0,0-1,0 0,1-1,0 0,0-1,9 4,2 0,-5-1</inkml:trace>
  <inkml:trace contextRef="#ctx0" brushRef="#br0" timeOffset="4086.371">481 988,'10'1,"0"-1,0-1,-1 1,1-2,0 1,-1-1,1-1,-1 1,1-2,-1 1,0-1,-1-1,1 0,-1 0,0 0,0-1,6-6,133-145,-123 129,-1-1,-1 0,-1-2,15-31,-35 60,1-1,1-1,0 1,-1-1,0 0,0 0,0 0,0 0,-1 0,1 0,-1-1,0 1,-1 0,1-1,-1 1,0-1,0 1,0-1,0 1,-1 0,0-1,0-2,-2 6,1 0,-1 0,1 1,-1-1,1 1,-1 0,1 0,-1 0,1 0,-1 0,1 0,-1 1,1-1,-1 1,1 0,0 0,-1 0,1 0,0 0,0 0,-1 0,1 1,0-1,0 1,1 0,-1 0,0-1,0 1,1 0,-1 0,1 1,-1 1,-3 1,-5 3,0 1,0 1,1 0,1 0,0 1,0 0,1 0,0 1,1 0,0 0,1 0,1 1,0-1,1 1,0 1,0-1,2 0,0 0,0 1,1-5,0-1,0 1,1 0,0 0,0-1,1 1,0 0,1-1,0 0,0 0,1 0,0 0,0 0,1-1,0 0,0 0,1 0,0 0,0-1,1 0,-1 0,1-1,3 2,6 0,1 0,0-1,1-1,-1 0,1-1,0-1,0-1,0-1,1 0,-1-1,0-1,0-1,0-1,0 0,0-1,-1-1,1-1,-1 0,-1-1,1-1,12-8,-6 2,-1 0,-1-2,0 0,-1-1,16-18,-28 26,1 1,-2-1,1-1,-1 1,-1-1,0 0,0-1,-1 1,0-1,-1 0,0-1,-1 1,0-1,-1 1,0-1,-1 0,0 0,-1 0,-1-7,1 16,0 0,0 0,-1 0,1 0,-1 0,0 0,1 0,-2 0,1 1,0-1,0 0,-1 1,0-1,1 1,-1 0,0-1,0 1,0 0,0 0,-1 0,1 0,0 1,-1-1,0 1,1-1,-1 1,0 0,1 0,-1 0,0 0,0 1,0-1,0 1,0 0,0 0,0 0,0 0,0 0,0 0,0 1,0 0,1-1,-1 1,0 0,0 1,1-1,-1 0,0 1,1-1,-1 1,1 0,0 0,0 0,0 0,0 0,0 0,0 1,-6 8,0-1,2 1,-1 0,1 1,1 0,0-1,1 2,0-1,1 0,0 1,1 0,0 0,1-1,1 4,1-5,1 0,1 0,0 0,0 0,1 0,1-1,0 0,0 0,1 0,0 0,1-1,0 0,0 0,1-1,0 0,0-1,1 1,0-1,1-1,-1 0,1 0,0-1,1 0,-1-1,1 0,0-1,0 0,0-1,0 0,0-1,1 0,-1 0,3-2,3 1,0-1,0-1,0 0,-1-2,0 0,1-1,-1 0,-1-1,1-1,-1 0,0-2,-1 1,0-2,8-6,-2 2,0 0,-1-1,-1-1,-1-1,0-1,-1 0,-1-1,0 0,-2-2,5-8,24-77,-42 104,1-1,0 0,-1-1,0 1,0 0,0 0,0 0,0 0,0 0,-1 0,1 0,-1 0,0 0,0 0,0 1,-1-1,1 0,-1 0,1 1,-1-1,0 1,0 0,0-1,0 1,0 0,-1 0,1 0,-1 0,1 1,-1-1,1 1,-1 0,0-1,0 1,0 0,-6 0,1 0,-1 1,1-1,-1 1,1 1,-1 0,1 0,-1 1,1 0,0 0,-1 1,1 0,1 1,-1-1,0 2,1-1,0 1,0 0,0 0,1 1,0 0,0 0,0 0,1 1,0 0,0 0,0 0,1 1,0 0,1 0,0 0,0 0,1 0,0 0,0 1,1-1,0 1,0 7,-1-6,1 0,0 0,1 0,0 1,1-1,0 0,1 0,-1 0,2 0,0-1,0 1,1 0,0-1,0 0,1 0,0 0,3 3,99 99,-86-98</inkml:trace>
  <inkml:trace contextRef="#ctx0" brushRef="#br0" timeOffset="4388.807">2231 847,'-15'38,"-4"23,1 5,3-3,5-8,3-9,4-16,2-14</inkml:trace>
  <inkml:trace contextRef="#ctx0" brushRef="#br0" timeOffset="4692.865">2203 818,'19'0,"16"0,7 0,1 0,-2 0,-4 0,-2 0,-13 0,-9 0</inkml:trace>
  <inkml:trace contextRef="#ctx0" brushRef="#br0" timeOffset="4933.421">2203 1045,'14'4,"10"2,5 0,3-1,-4-1</inkml:trace>
  <inkml:trace contextRef="#ctx0" brushRef="#br0" timeOffset="5638.186">2203 198,'6'-8,"1"1,0 0,0 0,1 1,0 0,0 1,0-1,1 2,0-1,0 1,0 0,0 1,1 0,-1 1,1 0,-1 0,1 1,0 0,0 1,7 0,-16 0,0 1,0-1,0 0,0 0,0 1,0-1,0 0,-1 1,1-1,0 1,0-1,0 1,-1-1,1 1,0-1,-1 1,1 0,0 0,-1-1,1 1,-1 0,1 0,-1 0,1-1,-1 1,0 0,0 0,1 0,-1 0,0 0,0 0,0 0,0 0,0 0,0 0,0 0,0-1,0 1,0 0,-1 0,1 0,0 0,-1 0,1 0,-1 0,1-1,-1 1,1 0,-1 0,-29 41,28-39,-12 12,8-9,0-1,0 1,0 0,1 1,0 0,1-1,-1 2,1-1,1 0,-1 1,1-1,1 1,-1 0,2 0,-1 0,0 2,5-6,-1-1,1 1,0-1,0 0,0 0,1 0,-1 0,0-1,1 0,0 1,0-1,0 0,0-1,0 1,0-1,0 0,0 0,0 0,1 0,-1-1,0 0,1 1,-1-2,0 1,1 0,-1-1,0 0,0 0,3-1,5 1,18 0,-4 0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17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0 536,'24'5,"13"-4,4-1,1-1,-3 0,-2-1,-3 1,-3 0,-2 1,-5 0</inkml:trace>
  <inkml:trace contextRef="#ctx0" brushRef="#br0" timeOffset="3049.11">479 959,'3'3,"0"-1,0 0,0 0,0-1,0 1,1-1,-1 0,1 0,-1 0,1 0,-1 0,1-1,-1 1,1-1,0 0,-1 0,1-1,-1 1,1-1,-1 1,1-1,-1 0,1-1,-1 1,0 0,2-2,81-51,-19-7,-2-2,50-66,-105 117,-1 0,0 0,-1-1,0 0,-1-1,-1 1,0-1,0-1,-1-2,-5 16,1 0,-1 0,1 1,-1-1,0 0,0 0,1 0,-1 0,0 0,0 0,0 0,0 0,0 0,-1 0,1 0,0 0,0 0,-1 0,1 0,0 0,-1 0,1 0,-1 0,1 0,-1 0,1 1,-1-1,0 0,0 0,1 1,-1-1,0 1,0-1,0 0,1 1,-1-1,0 1,0 0,0-1,0 1,0 0,0 0,0-1,0 1,0 0,0 0,0 0,0 0,0 0,0 1,0-1,0 0,0 0,0 1,0-1,0 0,0 1,0-1,0 1,0 0,-10 7,0 0,1 1,0 1,1 0,0 0,1 0,0 1,0 1,1-1,1 1,0 1,0-1,1 1,1 0,0 0,1 0,0 0,1 1,1-1,0 1,1 0,0-1,2 14,0-21,-1 0,1 0,0 0,0 0,0 0,1-1,0 1,0-1,1 0,-1 1,1-2,0 1,1 0,-1-1,1 0,0 0,0 0,0-1,0 1,1-1,-1 0,1-1,0 0,0 0,0 0,0 0,0-1,0 0,0 0,0-1,1 0,-1 0,0 0,0-1,6-1,5 2,0-2,1 0,-1 0,0-2,0 0,-1-1,1-1,-1-1,0 0,-1-1,14-9,-6 4,0-1,-1-1,0-1,-2 0,0-2,-1-1,0 0,11-18,-21 27,-1-1,-1-1,1 0,-2 0,0 0,0-1,-1 1,-1-1,0-1,0 1,-2-1,2-8,-4 21,0 0,0 0,0-1,0 1,1 0,-2-1,1 1,0 0,0 0,0-1,0 1,-1 0,1 0,-1 0,1-1,-1 1,1 0,-1 0,0 0,0 0,1 0,-1 0,0 0,0 0,0 0,0 1,0-1,0 0,0 0,0 1,0-1,-1 1,1-1,0 1,0 0,0-1,-1 1,1 0,0 0,0 0,-1 0,1 0,0 0,-1 0,1 0,0 0,0 1,0-1,-1 0,1 1,0-1,0 1,-62 35,52-24,0-1,0 1,1 1,1 0,0 0,1 1,0 0,1 1,0-1,2 1,0 0,0 1,1-1,-1 17,5-27,-1-1,1 1,1 0,-1 0,1-1,-1 1,1-1,1 1,-1-1,1 1,-1-1,1 0,0 1,1-1,-1 0,1-1,0 1,0 0,0-1,0 1,1-1,-1 0,1 0,0-1,0 1,0-1,0 0,0 0,1 0,0 0,6 2,0 0,0-1,1 0,-1-1,1 0,0 0,0-2,-1 1,1-2,0 1,7-3,22-7,-1-3,-1-1,0-2,0-1,-2-3,22-14,-54 31,13-8,-1-1,0-1,0-1,-1 0,-1-1,-1 0,0-1,-1-1,-1 0,7-13,-17 29,0-1,0 0,-1 0,1 0,0 0,-1-1,0 1,1 0,-1-1,0 1,0-1,0 1,0-1,-1 1,1-1,-1 0,0 1,1-1,-1 0,0 1,-1-1,1 0,0 1,-1-1,1 1,-1-1,0 1,0-1,0 1,0-1,-1 1,1 0,0-1,-1 1,0 0,1 0,-1 0,0 0,0 1,0-1,-1 0,1 1,0 0,0-1,-1 1,1 0,-6 2,-1 0,1 0,0 1,0 0,0 0,0 1,1 0,-1 1,1-1,0 1,0 1,0 0,0 0,1 0,0 0,0 1,0 0,1 1,0-1,0 1,1 0,-1 0,1 0,1 1,0-1,0 1,0 1,1 0,0-1,1 1,0-1,1 1,0 0,0-1,1 1,0 0,0-1,1 1,0-1,1 0,0 0,0 0,0 0,1 0,1 0,-1-1,1 0,0 0,1 0,0-1,0 0,0 0,1 0,-1-1,1 0,1 0,-1-1,4 2,65 30,-56-28</inkml:trace>
  <inkml:trace contextRef="#ctx0" brushRef="#br0" timeOffset="3482.302">2229 733,'0'10,"0"8,0 5,0 4,-4 2,-3 2,1-1,1 0,1-1,2-5</inkml:trace>
  <inkml:trace contextRef="#ctx0" brushRef="#br0" timeOffset="3851.115">2032 733,'5'0,"6"0,6-4,5-3,4 1,2 2,1 0,0 2,1 1,-1 0,0 6,-1 2,-4-1</inkml:trace>
  <inkml:trace contextRef="#ctx0" brushRef="#br0" timeOffset="4184.992">2060 1016,'10'5,"12"1,8 1,3-2,1-7,-1-2,0-1,-2 0,-1 2,-1 0,-5-3,-3-1,-4 1</inkml:trace>
  <inkml:trace contextRef="#ctx0" brushRef="#br0" timeOffset="4887.845">2116 198,'13'0,"-1"0,0 1,0 0,0 1,0 1,0 0,0 0,-1 1,0 0,3 2,-12-4,0-1,0 0,0 1,-1 0,1-1,0 1,-1 0,1 0,-1 0,1 0,-1 0,0 0,0 0,0 1,0-1,0 0,-1 1,1-1,-1 0,1 1,-1-1,0 1,0-1,0 0,0 1,0-1,-1 1,1-1,-1 1,0-1,1 0,-1 0,0 1,0-1,-1 0,1 0,0 0,-1 1,-10 48,14-47,0-1,1 0,0 0,-1 0,1 0,0-1,0 1,1-1,-1 0,0 1,1-2,0 1,-1 0,1-1,0 1,0-1,0 0,-1-1,1 1,0-1,0 1,0-1,0 0,0-1,0 1,0-1,0 1,3-2,3 2,96-14,-87 8</inkml:trace>
  <inkml:trace contextRef="#ctx0" brushRef="#br0" timeOffset="5533.644">2653 1,'12'16,"11"21,-2 1,-2 1,-1 1,-2 1,-1 0,-3 1,-1 0,-2 1,-2 0,-2 0,-2 7,-3-20,-1-1,-1 1,-2-1,-1 0,-2 0,0-1,-2 1,-1-2,-1 1,-11 18,14-30,0 3,-1-1,-1 0,0 0,-1-1,-1-1,0 1,-1-2,-1 0,-1-1,-8 6,6-10,0-3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34 116,'5'-115,"-21"167,7 2,2-1,3 1,2 0,2 0,4 11,-4-53,1 0,0 0,0 0,1 0,1 0,0 0,1-1,0 0,1 1,0-2,0 1,1-1,1 1,0-2,0 1,1-1,8 8,-13-15,1-1,-1 1,1-1,0 1,-1-1,1 0,0 0,-1-1,1 1,0-1,0 0,0 0,-1 0,1-1,0 1,0-1,-1 0,1 0,0 0,-1 0,1-1,-1 1,1-1,-1 0,0 0,0-1,0 1,0 0,1-2,76-85,6-77,-63 221,-15-16,-8-29,0-1,1 0,0 1,1-1,0 0,0 1,1-1,0-1,1 1,-1 0,2-1,-1 0,2 0,-1 0,1 0,0-1,0 0,1-1,0 1,0-1,0 0,1-1,0 0,6 3,-7-5,-1-1,1 0,-1 0,1-1,0 0,0 0,0 0,0-1,0 0,-1-1,1 0,0 0,0 0,0 0,-1-1,1-1,-1 1,1-1,-1 0,0 0,0-1,0 1,-1-2,1 1,-1 0,0-1,0 0,1-3,10-11,-1-2,-1 0,-1 0,-1-1,-1-1,-1 0,0 0,-2-1,-1 0,-1 0,-1-1,-2 0,0 0,-1 0,-2 0,0 0,-2 0,-2-12,-7 3,4 29</inkml:trace>
  <inkml:trace contextRef="#ctx0" brushRef="#br0" timeOffset="403.248">1078 510,'3'-1,"28"-11,0-1,-1-2,-1-1,0-1,-2-1,26-22,-50 39,-1-1,1 1,-1 0,0-1,1 0,-1 0,0 0,0 0,0 0,0 0,-1 0,1-1,-1 1,1 0,-1-1,0 0,0 1,0-1,0 0,0 1,0-1,-1 0,0 0,1 0,-1 1,0-1,0 0,-1 0,1 0,0 0,-1 1,0-1,0 0,0 0,0 1,0-1,0 1,-1-1,1 1,-1-1,0 1,0 0,1 0,-1 0,-1 0,1 0,0 0,0 1,-1-1,-1 0,-5 1,0 0,0 1,-1 0,1 1,0 0,0 0,0 1,0 0,0 0,0 1,0 0,1 1,0 0,0 0,0 1,0 0,0 0,1 1,0 0,0 0,1 1,0 0,0 0,1 0,-1 1,-2 6,4-7,0 1,0-1,1 1,0-1,0 1,1 0,0 0,1 0,0 1,0-1,0 0,1 0,1 1,-1-1,1 0,1 0,-1 0,1 0,1 0,-1 0,1 0,1-1,0 1,0-1,0 0,1 0,0-1,0 1,0-1,7 5,1-4,1 0,0-1,0-1,0 0,1-1,-1 0,1-1,0-1,0 0,0-2,0 1,0-2,1 0,-1 0,-1-2,1 0,0 0,6-4,4 1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1,'-2'0,"0"0,0 1,0-1,0 1,0-1,0 1,0 0,0 0,0 0,1 0,-1 0,0 0,0 1,1-1,-1 1,1-1,0 1,-1-1,1 1,0 0,0 0,0-1,0 1,0 0,0 0,0 0,1 0,-1 0,1 0,0 0,-1 1,1-1,0 0,0 1,-6 33,0 1,3 0,1 0,2 1,2 9,-1 6,4 34,4 0,4-1,10 26,-20-95,31 103,-34-119,1-1,-1 1,0 0,1-1,-1 1,1 0,-1-1,1 1,-1 0,1-1,-1 1,1-1,-1 1,1-1,0 0,-1 1,1-1,0 1,0-1,-1 0,1 0,0 1,0-1,-1 0,1 0,0 0,0 0,0 0,-1 0,1 0,0 0,0 0,-1-1,1 1,0 0,0 0,-1-1,1 1,0 0,0-1,-1 1,1-1,-1 1,1-1,0 1,-1-1,1 1,-1-1,1 0,-1 1,1-1,-1 0,0 1,1-1,25-42,-24 39,31-65,-25 49,0 0,1 1,2-1,-1 2,2 0,1 0,0 1,1 0,1 2,0-1,18-12,-31 26,1 0,-1 0,1 1,0-1,-1 1,1 0,0 0,0 0,0 0,0 0,0 1,1-1,-1 1,0 0,0 0,0 0,0 0,0 0,0 1,1-1,-1 1,0 0,0 0,0 0,-1 1,1-1,0 1,0-1,-1 1,1 0,-1 0,0 0,1 0,-1 0,0 1,0-1,0 1,-1-1,1 1,0 0,-1 0,1 2,4 11,0 1,-2-1,0 1,0 0,-2 1,0-1,-1 0,-1 1,0-1,-2 8,2 64,0-87,0-1,-1 1,1-1,0 1,0 0,0-1,1 1,-1-1,0 1,1 0,-1-1,0 1,1-1,0 1,-1-1,1 0,0 1,0-1,0 0,0 1,0-1,0 0,0 0,0 0,1 0,-1 0,0 0,1 0,-1 0,0-1,1 1,-1 0,1-1,-1 1,1-1,0 0,-1 1,1-1,-1 0,1 0,0 0,-1 0,1 0,-1-1,1 1,-1 0,1-1,-1 1,1-1,-1 1,1-1,-1 0,2-1,9-8</inkml:trace>
  <inkml:trace contextRef="#ctx0" brushRef="#br0" timeOffset="835.976">993 537,'-22'15,"0"1,1 2,1 0,0 0,1 2,2 1,0 0,1 1,1 0,-7 16,20-35,0 0,0-1,0 1,1 0,-1 0,1 0,0 0,0 1,0-1,0 0,1 0,-1 1,1-1,0 0,0 1,0-1,0 0,1 1,-1-1,1 0,0 0,0 0,0 1,0-1,0 0,1 0,0 0,-1-1,1 1,0 0,1-1,-1 1,0-1,1 0,-1 1,1-1,-1 0,1-1,0 1,0 0,0-1,0 0,0 0,0 0,1 0,-1 0,0 0,1-1,-1 0,6-4,0 0,0-1,0 0,-1-1,0 0,0 0,0-1,-1 0,0 0,0-1,-1 0,0 0,0-1,-1 1,2-6,1 3,103-188,-104 222,21 143,-24-155,0 1,1 0,0-1,1 0,0 0,1 0,0-1,0 0,1 0,8 5,-15-14,1-1,0 0,0 0,0 0,0 0,0 0,0 0,0 0,0-1,0 1,0-1,0 0,0 1,-1-1,1 0,0 0,0 0,-1 0,1 0,-1-1,1 1,-1 0,1-1,-1 1,0-1,0 1,0-1,0 0,0 0,0 1,0-1,-1 0,1 0,0 0,-1 0,0 0,1 0,-1 0,0 0,0 0,0 0,0-1,1-2,80-240,-80 243,-1 1,0 0,1-1,-1 1,1 0,0 0,-1 0,1 0,0 0,0 0,0 0,0 0,0 0,0 0,0 0,0 0,0 0,0 1,0-1,1 1,-1-1,0 1,0-1,1 1,-1-1,0 1,1 0,-1 0,0 0,1 0,-1 0,1 0,-1 0,0 0,1 1,-1-1,0 0,0 1,1-1,-1 1,0-1,0 1,0 0,0 0,1-1,-1 1,0 0,0 0,0 0,-1 0,1 0,0 0,0 1,-1-1,1 0,0 0,-1 0,1 1,-1-1,0 0,1 1,-1-1,0 0,0 1,0-1,0 1,20 171,-16-152,-4-15,0-1,1 1,0-1,0 0,1 1,-1-1,1 0,0 0,0 0,1 0,-1-1,1 1,0-1,2 2,-3-6,1 0,-1 0,1 0,-1 0,0 0,1 0,-1-1,1 1,-1-1,1 0,-1 0,0 0,0 0,1 0,-1 0,0-1,0 1,0-1,0 1,0-1,-1 0,1 0,0 0,-1 0,1 0,-1 0,0 0,0 0,0 0,0-1,0 1,0 0,-1-1,1 1,-1-1,1 1,-1-1,4-6,71-176,-65 176,-9 20</inkml:trace>
  <inkml:trace contextRef="#ctx0" brushRef="#br0" timeOffset="1152.067">1699 791,'27'-10,"1"-1,-2-1,0-2,0 0,-1-2,-1-1,0 0,-2-2,0-1,-1-1,-1 0,2-6,-20 26,-1 0,1-1,0 1,-1-1,0 0,1 1,-1-1,0 0,0 0,0 0,0 0,0 0,0 0,-1 0,1 0,-1 0,1-1,-1 1,0 0,0 0,0 0,0 0,0-1,-1 1,1 0,0 0,-1 0,0 0,0 0,1 0,-1 0,0 0,0 0,-1 0,1 0,0 1,-1-1,1 0,-1 1,1-1,-1 1,0 0,0-1,1 1,-1 0,0 0,0 0,0 0,0 1,0-1,-1 1,1-1,0 1,0-1,-2 1,-6 1,1 0,-1 1,1 0,-1 1,1 0,0 0,0 1,1 0,-1 0,1 1,-1 0,2 1,-1-1,1 2,-1-1,2 1,-1 0,0 2,1-1,1-1,0 1,0 0,1 1,0-1,0 1,1 0,0 0,1 0,0 0,0 0,1 0,0 1,1-1,0 0,0 1,1-1,0 0,1 1,0-1,1 0,-1 0,2 0,-1-1,1 1,1-1,-1 0,1 0,1 0,0-1,0 0,0 0,1 0,-1-1,2 0,6 5,16 3,1 0,0-3,1 0,0-2,0-1,1-2,0-1,0-2,0-1,0-1,8-2,-16 0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1,'45'-1,"131"14,-174-13,-1 0,1 0,-1 0,1 0,0 1,-1-1,1 0,-1 1,1-1,-1 1,0 0,1-1,-1 1,1 0,-1 0,0 0,0 0,0 0,1 0,-1 0,0 1,0-1,-1 0,1 0,0 1,0-1,-1 1,1-1,0 1,-1-1,0 1,1-1,-1 1,0-1,0 1,0-1,0 1,0 0,0-1,0 1,0-1,-1 1,1-1,-1 1,1-1,-1 1,1-1,-1 1,0-1,0 0,0 1,-1 0,-153 107,150-107,1 1,0-1,0 1,0 0,0 0,1 0,-1 0,1 0,-1 1,1 0,1 0,-1 0,0 0,1 0,0 0,0 1,0-1,0 1,1-1,0 1,0-1,0 1,1 0,-1 0,1 0,0-1,0 1,1 0,-1 0,1-1,0 1,1 0,-1-1,1 1,0-1,0 1,0-1,2 3,4-3,-1 1,1-2,-1 1,1-1,0 0,0 0,1-1,-1 0,1-1,-1 0,0 0,1-1,0 0,-1 0,1-1,-1 0,3-1,16 0,82-22,-90 12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7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6,'5'-4,"1"2,-5 7,-2 8,-2 6,0 4,1 4,0 1,1 1,0 1,1 0,0-1,0 0,0-1,0 1,5-6,2-6</inkml:trace>
  <inkml:trace contextRef="#ctx0" brushRef="#br0" timeOffset="286.974">0 373,'43'0,"34"0,8 0,-5 0,-12 0,-12 0,-11 0,-9 0,-5 0,-3 0,-6 5,-8 2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81,'-1'313,"-25"-173,-2-24,26-94</inkml:trace>
  <inkml:trace contextRef="#ctx0" brushRef="#br0" timeOffset="683.222">15 54,'5'-5,"0"0,0 1,0 0,1 0,-1 0,1 1,0 0,0 0,0 0,1 1,-1 0,0 0,1 0,0 1,-1 0,1 1,0-1,0 1,-1 0,1 1,5 1,38 6,-1-2,1-2,0-2,36-4,-29-11,-49 10,0 1,0 0,0 0,1 0,-1 1,0 1,1-1,-1 1,0 0,1 1,6 1,-14-1,0-1,0 1,-1-1,1 1,0-1,0 1,-1 0,1-1,0 1,0 0,-1 0,1-1,-1 1,1 0,-1 0,1 0,-1 0,0 0,1 0,-1 0,0 0,0-1,0 1,1 0,-1 0,0 0,0 0,0 0,-1 0,1 0,0 0,0 0,0 0,-1 0,1 0,-1 0,1 0,-1 0,1-1,-1 1,1 0,-1 0,0 0,-7 14</inkml:trace>
  <inkml:trace contextRef="#ctx0" brushRef="#br0" timeOffset="1086.647">15 561,'-1'2,"-1"-1,1 0,0 1,0-1,0 1,0-1,0 1,0 0,0-1,0 1,1 0,-1 0,1 0,-1-1,1 1,0 0,-1 0,1 0,0 0,0 0,1 0,-1-1,0 1,1 0,-1 0,1 0,-1 0,1-1,0 1,0 0,0-1,0 1,0-1,0 1,0-1,1 1,-1-1,0 0,1 1,-1-1,1 0,-1 0,1 0,0 0,-1-1,1 1,0 0,0-1,0 1,-1-1,1 0,0 1,0-1,16 4,-1-1,0-1,1 0,0-1,-1-1,1 0,-1-2,1 0,-1-1,1-1,-1 0,0-1,8-4,122-22,-123 30</inkml:trace>
  <inkml:trace contextRef="#ctx0" brushRef="#br0" timeOffset="1437.075">891 505,'-24'5,"-13"6,-5 6,5 5,8 4,10 2,12-4,8-1,8-4,8-6,6-4,3-5,2-2,2-2,0-1,-1 0,1 0,-6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4.5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1,'2'1,"0"0,0 1,0-1,-1 1,1 0,0-1,-1 1,0 0,1 0,-1 0,0 0,0 0,0 0,0 0,0 1,-1-1,1 0,-1 0,1 1,-1-1,0 0,0 1,0-1,0 1,0-1,0 1,4 195,-4-195,0-1,1 1,-1-1,0 1,1-1,-1 1,1-1,0 0,0 0,0 1,0-1,0 0,1 0,-1 0,1 0,-1 0,1 0,0 0,-1-1,1 1,0-1,0 1,0-1,1 0,-1 1,0-1,0 0,1 0,-1-1,0 1,1-1,-1 1,1-1,-1 0,1 1,-1-1,1-1,-1 1,0 0,1 0,95-37,-60 6,-32 26,-1-1,1 1,0 0,0 1,0 0,0-1,1 2,0-1,0 1,0 0,0 1,0-1,5 0,-8 5,0-1,0 0,-1 1,1 0,-1 0,1 0,-1 0,0 0,1 1,-1 0,-1-1,1 1,0 0,-1 0,1 1,-1-1,0 0,0 1,0 0,-1-1,1 3,12 16,-12-19,0-1,0 1,1-1,-1 0,0 0,1 0,-1 0,1 0,0 0,0-1,0 1,-1-1,1 0,1 0,-1 0,0 0,0-1,0 1,0-1,0 0,1 0,-1 0,0 0,0 0,0-1,1 1,-1-1,0 0,0 0,0 0,0-1,0 1,-1-1,1 1,1-2,89-73,-81 64,-1-1,0 0,-1 0,-1-1,0-1,-1 0,0 0,-2 0,1-1,3-16,-7 20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2719 622,'39'-5,"26"-1,3-5,-6 0,-8 1,-9 4,-7 1,-10 2</inkml:trace>
  <inkml:trace contextRef="#ctx0" brushRef="#br0" timeOffset="-2316.159">208 170,'-31'36,"2"1,1 2,2 0,1 2,3 1,14-26,0 0,2 1,0 0,1 0,1 1,1-1,0 1,1 0,1-1,0 1,2 0,0 0,1 0,4 14,-4-18,1 0,1 0,0 0,1-1,1 0,0 0,0 0,2-1,-1 0,2 0,-1-1,1 0,1-1,0 0,6 4,-9-6,1-1,0 0,0-1,0 1,1-2,0 1,0-1,0-1,1 0,0 0,0-1,0 0,0 0,0-1,0-1,1 0,-1 0,1-1,-1 0,0-1,8-1,4-4,-2 0</inkml:trace>
  <inkml:trace contextRef="#ctx0" brushRef="#br0" timeOffset="-1347.431">575 791,'11'6,"0"-1,0 0,1-1,-1 0,1-1,0 0,0-1,0 0,0-1,1 0,-1-1,0-1,0 0,0 0,0-1,0-1,0 0,0 0,-1-1,1-1,-1 0,0-1,-1 0,1 0,-1-1,0 0,-1-1,0 0,4-6,115-168,-116 162,-12 19,2-1,0 0,-1 0,1-1,-1 1,1 0,-1-1,0 1,0-1,0 0,0 1,0-1,-1 0,1 0,-1 0,0 1,0-1,0 0,0 0,0 0,-1 1,1-1,-2-2,0 5,-1 0,0 1,1-1,-1 1,1 0,-1 0,1 0,-1 0,1 0,0 0,-1 1,1-1,0 1,0 0,0 0,0-1,1 1,-1 0,0 1,1-1,-1 0,1 0,-1 1,1 0,-9 9,1 0,0 1,1 0,1 1,0 0,0 0,2 1,-4 14,7-25,1 1,0 0,0 0,1 0,-1 1,1-1,0 0,1 0,-1 0,1 0,0 0,0 0,1 0,-1-1,1 1,0 0,0-1,1 1,0-1,-1 0,1 1,1-2,-1 1,1 0,-1-1,1 1,0-1,3 2,1 0,0-1,0 0,0 0,1 0,-1-1,1-1,0 0,-1 0,1 0,0-1,0 0,0-1,1 0,-1-1,0 0,0 0,-1-1,1 0,0 0,0-1,-1 0,0-1,1 0,-1 0,7-5,11-6,0 0,0-2,-2 0,0-2,-1-1,-1 0,-1-2,-1 0,-1-2,-1 0,-1-1,-1-2,-12 22,-1 0,1-1,-1 0,-1 0,1 0,-1 0,0 0,0 0,-1 0,0-1,0 1,0-1,-1 1,0-1,0 1,-1-1,0 1,0 0,0-1,-1 1,0 0,0 0,-3-5,2 10,-1 0,1 0,0 1,-1 0,1-1,-1 1,1 0,-1 1,1-1,-1 0,1 1,0 0,-1 0,1 0,0 0,0 1,0-1,0 1,0 0,0 0,0 0,0 0,1 0,-1 0,1 1,-1-1,1 1,0 0,0 0,-1 3,-3 0,0 1,1 0,0 0,0 0,1 1,-1-1,2 1,-1 0,1 0,0 1,1-1,0 1,0-1,1 1,0 0,1 0,0-1,0 1,1 0,0 0,0-1,1 1,0-1,1 1,0-1,0 0,1 0,0 0,0 0,1-1,4 7,-3-8,-1-1,0 1,1-1,0 0,0 0,1-1,-1 0,1 0,0 0,0-1,0 0,0-1,1 1,-1-1,1-1,0 1,-1-1,1-1,0 1,0-1,-1-1,1 0,0 0,-1 0,1-1,-1 0,1 0,-1-1,0 0,5-3,5-5,0-1,-2 0,0-1,0-1,-1 0,-1-1,0-1,-1 0,-1-1,0 0,-1 0,-1-2,30-61,-40 81,1-1,0 1,0-1,0 1,-1-1,1 1,0-1,0 1,-1-1,1 0,0 1,-1-1,1 1,0-1,-1 0,1 0,-1 1,1-1,-1 0,1 0,-1 1,1-1,-1 0,1 0,-1 0,1 0,-1 0,1 0,-1 0,1 0,-1 0,1 0,-1 0,1 0,-1 0,1 0,-1 0,1 0,-1-1,1 1,0 0,-1 0,1-1,-1 1,1 0,-1 0,1-1,0 1,-1-1,1 1,0 0,-1-1,1 1,0-1,0 1,-1-1,1 1,0 0,0-1,0 1,0-1,0 1,0-1,-1 0,-8 14,1 1,0-1,1 1,0 1,1-1,1 1,0 0,1 1,1-1,0 1,1-1,1 1,0 0,1-1,1 1,1 0,0 0,0-1,2 1,0-1,1 0,0 0,4 4,24 37,-14-32</inkml:trace>
  <inkml:trace contextRef="#ctx0" brushRef="#br0" timeOffset="-1118.363">2127 764,'-19'38,"-6"18,0 3,6-2,5-12</inkml:trace>
  <inkml:trace contextRef="#ctx0" brushRef="#br0" timeOffset="-886.282">2042 735,'24'0,"27"0,10 0,-1 0,-15 0,-16 0</inkml:trace>
  <inkml:trace contextRef="#ctx0" brushRef="#br0" timeOffset="-702.635">2042 933,'48'-5,"21"-1,-2-5,-7-1,-9 3,-13 2</inkml:trace>
  <inkml:trace contextRef="#ctx0" brushRef="#br0" timeOffset="-250.023">2184 199,'38'0,"101"12,-136-10,0-1,0 1,0 0,-1 0,1 0,-1 1,0-1,1 1,-1-1,0 1,0 0,-1-1,1 1,-1 0,1 0,-1 0,0 1,0-1,0 0,0 0,-1 1,0-1,1 0,-1 0,0 1,0-1,-1 0,1 1,-1-1,0 0,0 0,0 1,0-1,0 0,-1 0,1 0,-1 0,0-1,0 1,0 0,0-1,0 1,-1-1,1 0,-1 0,1 0,-3 1,4-2,0 0,0-1,0 1,0 0,0-1,0 1,0 0,0-1,0 1,0 0,0 0,1 0,-1 0,0 0,1 0,-1 0,0 0,1 0,-1 0,1 0,0 0,-1 0,1 1,0-1,0 0,0 0,0 0,0 1,0-1,0 0,0 0,0 0,0 0,1 1,-1-1,0 0,1 0,-1 0,1 0,-1 0,1 0,0 0,0 0,-1 0,1 0,0 0,0 0,0-1,0 1,0 0,98 5,-73-7</inkml:trace>
  <inkml:trace contextRef="#ctx0" brushRef="#br0" timeOffset="1179.788">3397 311,'-13'25,"2"-4,0 0,1 1,1 0,2 0,0 1,1 0,-3 24,9-42,0 0,1 1,0-1,-1 0,2 1,-1-1,1 0,-1 0,1 0,1 0,-1 0,1 0,0-1,0 1,0-1,0 0,1 0,0 0,0 0,0-1,0 1,1-1,-1 0,1-1,0 1,-1-1,1 0,0 0,1 0,-1-1,0 0,0 0,1 0,-1 0,1-1,-1 0,0 0,1-1,-1 1,0-1,1 0,-1-1,0 1,5-3,15-10,-1 0,0-2,-1 0,-1-2,-1 0,4-6,32-28,-55 53,1 0,-1 0,0 0,0 0,1 0,-1 1,0-1,0 1,0-1,-1 1,1 0,0 0,-1 0,1 0,-1 0,0 0,1 0,-1 1,0-1,-1 0,1 1,0-1,0 1,-1-1,0 1,1-1,-1 1,0 1,2 5,-1-3,0 1,1 0,0-1,0 1,1-1,0 0,0 0,0 0,1 0,-1 0,2-1,-1 0,0 0,1 0,0 0,0-1,1 1,-1-1,1-1,0 1,0-1,0 0,0 0,0-1,1 0,-1 0,3 0,0-1,-1 0,0-1,0 0,0 0,1-1,-1 0,0 0,0-1,0 0,0-1,-1 0,1 0,-1 0,1-1,-1 0,0-1,-1 1,1-1,-1-1,0 1,0-1,1-1,5-6,0 0,-1-1,-1 0,0-1,-1 0,0 0,-1-1,-1 0,-1 0,0-1,-1 0,-1 0,1-8,13-78,-19 103,1 0,0 0,0 0,-1 1,1-1,0 0,-1 0,1 0,0 0,0 0,-1 0,1 0,0 0,-1 0,1 0,0 0,-1 0,1 0,0 0,0 0,-1 0,1 0,0 0,-1 0,1 0,0 0,0-1,-1 1,1 0,0 0,0 0,-1-1,1 1,0 0,0 0,-1 0,1-1,0 1,0 0,0-1,0 1,0 0,-4 14</inkml:trace>
  <inkml:trace contextRef="#ctx0" brushRef="#br0" timeOffset="1418.341">4497 566,'-14'34,"-5"15,1 5,3-3,0-9,2-12</inkml:trace>
  <inkml:trace contextRef="#ctx0" brushRef="#br0" timeOffset="1649.512">4216 510,'38'0,"32"0,9 0,-4 0,-10 0,-12 0,-9 0,-8 4,-10 3</inkml:trace>
  <inkml:trace contextRef="#ctx0" brushRef="#br0" timeOffset="1898.05">4216 848,'33'0,"31"-5,9-1,-3 0,-9 1,-14-3,-11-1,-7 2,-8 1</inkml:trace>
  <inkml:trace contextRef="#ctx0" brushRef="#br0" timeOffset="2316.272">4724 114,'16'1,"0"0,1 2,-1 0,0 0,0 2,-1 0,1 1,13 7,-27-11,1-1,-1 1,0 0,0 0,0 0,0 1,0-1,0 0,0 1,-1-1,1 1,-1 0,0-1,0 1,0 0,0 0,0 0,-1-1,1 1,-1 0,0 0,0 0,0 0,0 0,0 0,-1 0,1 0,-1 0,0 0,0 0,0-1,0 1,0 0,-1-1,1 1,-1-1,0 1,1-1,-1 0,-1 0,1 1,0-2,0 1,-2 1,-25 62,30-62,0 0,1-1,-1 1,1 0,0-1,0 0,0 1,0-1,0 0,0 0,0 0,1 0,-1-1,1 1,0-1,-1 1,1-1,0 0,0 0,0 0,0 0,0-1,0 1,0-1,0 0,0 0,0 0,0 0,0 0,0-1,0 1,0-1,0 0,2 1,53-2,-32 1</inkml:trace>
  <inkml:trace contextRef="#ctx0" brushRef="#br0" timeOffset="2585.351">5317 1,'102'443,"-99"-425,0 1,-2 0,0-1,-1 1,0 0,-2 0,0-1,-1 1,-1-1,-1 0,-1 0,0 0,-1-1,-1 0,0 0,-2-1,0 0,0-1,-2 0,-3 3,-10 7,-1-2,-1 0,-1-2,0-1,-4-1,-27 21,40-26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1,'1'70,"-13"194,-6-4,-7-119,24-133,0-1,0 0,-1 0,0 0,-1 0,1-1,-1 1,0-1,-1 1,0-1,0 0,0 0,-1 1,-4-4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0 225,'551'-154,"-454"136,100-31,-190 46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1,'12'74,"-4"2,-4-1,-2 1,-4-1,-4 0,-6 27,10-84,0-1,1-12,0 0,-1 0,2 1,-1-1,0 0,1 1,0-1,1 0,-1 0,1 1,0-1,0 0,0 0,1 0,0 0,0 0,0 0,1 0,1 2,1-6,0-1,0 1,-1-1,1 0,0 0,0-1,-1 0,1 0,0 0,-1 0,1-1,-1 1,1-1,-1 0,0-1,0 1,0-1,0 0,0 0,-1 0,-2 3,191-114,-191 113,1 0,-1 0,1 0,0 1,-1-1,1 0,0 1,0-1,-1 1,1-1,0 1,0 0,0 0,0 0,-1 0,1 0,0 0,0 1,0-1,-1 1,1-1,0 1,0-1,-1 1,1 0,0 0,-1 0,1 0,-1 0,1 0,-1 1,0-1,0 0,1 1,-1-1,0 1,0-1,0 1,0 0,-1-1,1 1,0 0,-1-1,1 1,-1 0,1 0,-1 0,0-1,0 1,0 0,0 0,6 135,-5-135,0 0,-1-1,1 1,0-1,0 1,0-1,0 1,0-1,1 0,-1 1,0-1,0 0,1 0,-1 0,1 0,-1 0,1 0,0-1,-1 1,1-1,0 1,-1-1,1 1,0-1,0 0,-1 0,1 0,0 0,0 0,-1 0,1 0,1-1,18-1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1 195,'8'4,"1"0,-1-1,1 0,0-1,-1 0,1 0,0-1,0 0,1 0,-1-1,0 0,0-1,0 0,0-1,0 1,0-2,-1 1,1-1,-1-1,1 0,-1 0,0 0,0-1,-1 0,0-1,0 1,0-1,0-1,5-6,-9 8,1 0,-1-1,0 1,-1-1,1 0,-1 0,0 0,-1 0,1 0,-1 0,0 0,-1-1,1-4,-1 9,0 0,0 0,0-1,-1 1,1 0,0 0,-1 0,1 0,-1 0,0 0,0 0,0 0,0 0,0 0,0 0,0 1,-1-1,1 0,-1 1,1-1,-1 1,1-1,-1 1,0 0,0 0,0 0,0 0,0 0,0 0,0 0,0 1,0-1,0 1,0-1,0 1,0 0,-1 0,1 0,0 0,0 0,-8 2,1 1,0-1,0 2,0-1,1 1,-1 0,1 1,0 0,0 1,0-1,1 1,0 1,0-1,0 1,1 1,0-1,1 1,-1 0,2 0,-1 0,1 1,0 0,1 0,0 0,0 0,1 0,0 1,1-1,0 1,1-1,-1 1,2-1,-1 1,2-1,-1 1,1-1,1 1,-2-7,0 1,1 0,-1-1,1 0,0 1,0-1,0 0,0 0,1 0,-1 0,1 0,0-1,0 1,0-1,0 0,0 0,0 0,1 0,-1 0,1-1,-1 1,1-1,0 0,-1 0,1-1,0 1,108 0,-74-3,19 0,-33 2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254 449,'-23'11,"1"1,0 1,0 1,2 1,-1 0,2 2,0 0,2 2,-1 0,-4 8,19-23,0 0,0 0,0 0,1 0,0 0,0 0,0 1,0-1,0 1,1 0,0-1,0 1,0 0,1 0,0-1,0 1,0 0,0 0,1 0,-1-1,1 1,1 0,-1-1,1 1,-1-1,1 1,0-1,1 0,-1 0,1 0,0 0,0 0,0 0,1-1,-1 0,1 0,-1 0,1 0,0 0,1-1,-1 1,0-1,1 0,-1-1,2 1,9 2,-1-1,1-1,0-1,0 0,0 0,0-2,0 0,0-1,0 0,0-1,-1-1,0 0,1-1,-1 0,-1-1,1-1,-1 0,0-1,-1-1,0 0,0 0,-1-1,0 0,-1-1,0-1,-1 1,4-8,8-9,-1-1,-1-1,-2-1,-1-1,-2 0,-1-1,-1 0,-2-1,-2-1,3-18,-10 48,1-1,-1 1,0 0,-1 0,1-1,-1 1,0 0,0 0,0-1,-1 1,0 0,0 0,0-1,-1 1,0 0,0 0,0 1,-1-1,1 0,-1 1,0-1,0 1,-1 0,1 0,-1 0,0 1,0-1,0 1,0 0,-1 0,0 0,1 1,-1 0,-2-1,1 4,-1 0,0 0,0 1,1 0,-1 1,1-1,0 1,-1 0,1 1,0-1,1 1,-1 0,1 1,0-1,0 1,0 0,1 1,-1-1,1 1,1 0,-1 0,1 0,0 0,0 0,1 1,-1 3,-4 1,1 1,0 1,1-1,1 1,0-1,0 1,1 0,1 1,0-1,1 0,1 1,0-1,0 1,2-1,-1 0,2 1,0-1,0 0,1-1,1 1,0-1,1 1,0-2,1 1,0-1,1 0,0 0,1-1,3 3,-3-5,1 0,0-1,1 0,0-1,0 0,0-1,1 0,0-1,0 0,0-1,0 0,1-1,-1 0,1-1,-1-1,1 0,-1 0,1-2,-1 1,1-1,-1-1,0 0,0-1,3-2,90-77,-103 82,0 1,0 0,0 0,0 0,0 0,0 0,-1 0,1 0,0 1,0-1,0 0,0 1,0 0,-1 0,1-1,0 1,-1 0,1 0,0 0,-1 1,1-1,-1 0,0 1,1-1,-1 0,0 1,0 0,0-1,0 1,0 0,0-1,-1 1,1 0,0 0,-1 0,0-1,1 1,-1 0,0 0,0 0,0 0,0 0,0 0,-1 1,8 13,-5-10,1 0,0 0,1 0,0-1,-1 0,2 0,-1 0,0 0,1 0,0-1,0 0,0 0,1-1,-1 1,1-1,0 0,0-1,0 1,0-1,1 0,-1-1,0 1,1-1,-1-1,1 1,-1-1,1 0,-1-1,1 0,-1 0,1 0,-1 0,5-3,17-8,0-2,-1-1,-1-1,0-1,-1-2,-1 0,0-2,17-20,-1 4,-39 36,0-1,0 1,0-1,0 1,1 0,-1 0,0 0,1 0,-1 0,1 0,-1 0,1 0,0 0,-1 1,1-1,0 1,-1-1,1 1,0 0,0-1,0 1,-1 0,1 0,0 1,0-1,-1 0,1 0,0 1,0-1,-1 1,1 0,0-1,-1 1,1 0,-1 0,1 0,-1 0,0 0,1 0,-1 0,0 1,0-1,1 0,-1 1,0-1,0 1,-1-1,1 1,0 0,0-1,-1 1,1 0,-1-1,0 1,1 0,-1 0,0 1,2 6,0 1,-1-1,0 1,-1-1,1 1,-2-1,0 1,0-1,0 1,-1-1,-1 0,1 0,-2 0,1 0,-1 0,-1-1,1 1,-1-1,-1 0,1-1,-2 1,1-1,-1-1,0 1,0-1,0 0,-1-1,0 1,-4 0,-49 19,61-25,1 0,-1 0,0 0,1-1,-1 1,0 0,0 0,1 0,-1 0,0 0,0-1,1 1,-1 0,0 0,0 0,0-1,1 1,-1 0,0 0,0-1,0 1,0 0,0 0,1-1,-1 1,0 0,0-1,0 1,0 0,0 0,0-1,0 1,0 0,0-1,0 1,0 0,0 0,0-1,0 1,-1 0,1-1,0 1,0 0,0 0,0-1,0 1,-1 0,1 0,0-1,0 1,0 0,-1 0,1 0,0-1,0 1,-1 0,1 0,0 0,25-17,-2 8,0 1,1 1,-1 0,1 2,0 1,1 1,-1 1,0 1,23 2,-32-1,1-1,-1 0,0-1,0-1,0-1,0 0,0 0,-1-2,0 0,0 0,0-2,-1 1,0-2,-1 0,1 0,-2-1,0-1,4-3,-6 4,14-13,0 0,-2-2,-1-1,-1 0,-1-1,-1-1,13-30,-18 28,-1-1,-1 0,-2-1,-1 0,-1 0,-2-1,-1 1,-1-10,-26-34,24 74,-1 1,0-1,0 1,0-1,0 1,0-1,0 1,0 0,0 0,0-1,-1 1,1 0,0 0,-1 0,1 0,-1 1,1-1,-1 0,1 1,-1-1,0 1,1-1,-1 1,0 0,0 0,1 0,-1 0,0 0,1 0,-1 0,0 0,1 1,-1-1,0 1,1-1,-1 1,1 0,-1-1,1 1,-1 0,1 0,-1 0,1 0,-1 1,-5 8,0-1,1 2,0-1,1 0,0 1,0 0,1 0,1 0,0 1,0-1,1 1,1 0,0 0,0 0,1-1,1 1,0 1,-1-10,3 288,46-71,-35-177,7 51,-31-85,3-14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0,'-298'147,"293"-145,0 0,1 1,-1 0,0 0,1 0,0 1,0-1,0 1,0 0,0 0,1 0,0 1,0-1,0 1,0 0,1 0,0 0,-2 4,5-6,1 0,-1-1,1 1,0 0,-1-1,1 1,0-1,0 0,1 0,-1 0,0 0,1 0,0 0,-1-1,1 1,0-1,-1 0,1 0,0 0,0 0,0 0,0-1,0 1,0-1,1 0,8 4,37 11,-33-12,-1 1,0 0,0 1,0 1,0 1,-1 0,0 0,0 1,-1 1,0 1,-1-1,0 2,0 0,7 10,-14-14,-5-5,1 1,0 0,0 0,1-1,-1 1,0-1,1 1,0-1,-1 0,1 0,0 1,0-1,0 0,1-1,-1 1,0 0,1-1,-1 1,1-1,-1 0,1 0,0 0,-1 0,1 0,0 0,0-1,0 0,-1 1,1-1,0 0,0 0,0-1,0 1,0 0,-1-1,1 0,2-1,7-7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0,'-19'15,"-2"9,8 0,10-3,7-6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0,'-8'33,"1"1,2-1,1 1,2 0,1 13,-5 56,5-94,-9 77,4 0,3 0,5 1,3 2,14 83,-20-169,1-1,0 1,-1 0,1-1,1 1,-1 0,0-1,1 1,-1-1,1 1,0-1,0 1,0-1,0 1,0-1,0 0,1 0,-1 1,1-1,0 0,-1 0,1-1,0 1,0 0,0-1,1 1,-1-1,0 1,0-1,1 0,-1 0,1 0,-1 0,1-1,-1 1,1-1,-1 1,1-1,0 0,-1 0,1 0,0-1,2 1,105-99,-76 63,145-125,-176 159,-1-1,0 0,1 1,0-1,-1 1,1 0,0 0,0 0,1 0,-1 0,0 1,0-1,1 1,-1 0,1 0,-1 0,1 1,0-1,-1 1,1 0,-1 0,1 0,0 1,-1-1,1 1,-1-1,1 1,-1 1,1-1,-1 0,0 1,0-1,1 1,-1 0,0 0,-1 1,1-1,0 0,0 2,4 10,0 1,-1 0,-1 0,0 0,-1 1,-1-1,0 1,-2 0,1 0,-2 0,0 0,-2 6,5 56,-3-77,0 0,-1 0,1 0,1 0,-1 0,0 0,0 0,0 0,0 0,1 0,-1 0,1 0,-1 0,0 0,1 0,0 0,-1-1,1 1,-1 0,1 0,0-1,0 1,-1 0,1-1,0 1,0-1,0 1,0-1,-1 1,1-1,0 0,0 1,0-1,0 0,0 0,0 0,0 1,0-1,0 0,0-1,0 1,0 0,0 0,0 0,0 0,0-1,0 1,16-4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35,'-69'52,"2"4,2 2,3 2,0 8,18 1,43-67,0-1,0 1,1-1,-1 1,1 0,-1-1,1 1,0 0,0 0,-1-1,1 1,0 0,1 0,-1-1,0 1,0 0,1-1,-1 1,1 0,-1-1,1 1,0 0,0-1,0 1,0-1,0 0,0 1,0-1,0 0,1 1,-1-1,0 0,1 0,-1 0,1 0,-1 0,1-1,-1 1,1 0,0-1,-1 1,1-1,0 1,10-2,-1 1,0-2,1 1,-1-1,0-1,0 0,0-1,0 0,-1-1,1 0,-1 0,0-1,-1 0,0-1,0 0,0-1,-1 0,0 0,0-1,1 2,158-164,-167 170,1 0,-1 0,0 0,0 0,1 0,-1 0,0 0,1 1,-1-1,1 0,0 0,-1 0,1 0,0 1,-1-1,1 0,0 0,0 1,-1-1,1 1,0-1,0 1,0-1,0 1,0-1,0 1,0 0,0 0,0-1,0 1,0 0,0 0,0 0,0 0,0 0,0 0,0 0,0 1,0-1,0 0,0 1,0-1,0 0,0 1,0-1,0 1,0-1,0 1,-1 0,1-1,0 1,0 0,-1 0,1 0,0-1,-1 1,1 1,-17 103,16-99,0 0,1 0,-1 0,1 0,0 0,1 0,-1 0,1-1,1 1,-1 0,1-1,-1 0,2 0,-1 0,0 0,1 0,0 0,0-1,1 0,-1 0,1 0,0-1,0 1,0-1,0 0,0 0,1-1,0 0,-1 0,1 0,0-1,0 1,0-2,0 1,0 0,0-1,0 0,0-1,0 1,0-1,0 0,2-1,10-9,-1 0,0-1,0 0,-1-2,0 0,-2 0,1-2,-2 0,0 0,1-5,-2 7,156-205,-168 217,1 0,-1 1,1-1,0 0,0 1,0-1,-1 1,2-1,-1 1,0-1,0 1,0-1,1 1,-1 0,0 0,1 0,-1 0,1 0,0 0,-1 0,1 0,0 1,-1-1,1 1,0-1,0 1,0 0,-1 0,1-1,0 1,0 0,0 1,0-1,-1 0,1 1,0-1,0 1,-1-1,1 1,0 0,-1-1,1 1,0 0,-1 0,1 0,-1 1,0-1,1 0,-1 0,0 1,0-1,0 1,0-1,0 1,0-1,0 1,0 0,0 1,3 17,-1 0,-1 0,0 0,-2 0,0 0,-1 0,-3 14,4-27,0 1,-1 0,1-1,-2 1,1-1,-1 0,0 1,0-1,-1 0,0 0,0 0,-1-1,0 1,0-1,0 0,-1 0,0 0,0 0,0-1,-1 0,0 0,0-1,0 1,-1-2,1 1,-1 0,0-1,-1 0,9-4,-1 1,1 0,-1-1,0 1,1-1,-1 1,0-1,0 1,1-1,-1 1,0-1,0 1,0-1,1 1,-1-1,0 1,0-1,0 1,0-1,0 1,0-1,0 1,0-1,0 1,0-1,-1 1,1-1,0 1,0-1,0 1,-1-1,1 1,0-1,-1 1,1-1,0 1,-1 0,1-1,0 1,-1 0,1-1,-1 1,1 0,15-2,0 1,0 0,0 2,0 0,0 0,-1 1,1 1,0 1,-1 0,11 4,0 0,-7-3,1 0,0-1,1-1,-1-1,1-1,-1 0,0-1,1-2,-1 0,1 0,12-5,-14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5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1,'-9'43,"-4"33,1 9,2-5,-2-12,1-12,3-11,2-9,2-5,2-3,2-2,0 0,0-10,1-12,-1-12,0-4</inkml:trace>
  <inkml:trace contextRef="#ctx0" brushRef="#br0" timeOffset="345.287">342 226,'-42'23,"25"-15,0 0,1 1,0 0,1 2,0 0,1 0,0 2,1-1,0 2,1 0,0 1,10-10,1 0,0 0,0 1,0-1,0 0,1 1,0-1,0 0,1 1,-1-1,1 0,0 0,0 1,1-1,0 0,0 0,0 0,0-1,1 1,0 0,0-1,0 0,0 1,1-1,0-1,-1 1,1 0,1-1,-1 0,0 0,1 0,0-1,0 1,1-1,40 40,21 60,-55-90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1 556,'39'-8,"-1"-2,0-2,-1-1,0-2,-1-1,-1-2,-1-2,0-1,-2-1,0-2,-2-1,0-2,-2-1,-1-1,-1-1,-2-1,6-12,2-45,-31 86,-1-1,1 0,-1 1,1-1,-1 0,0 0,0 1,-1-1,1 0,0 0,-1 1,1-1,-1 0,0 1,0-1,0 0,-1 1,1-1,0 1,-1 0,0 0,1-1,-1 1,0 0,0 0,0 1,0-1,-1 0,1 1,0-1,-2 0,-2 2,0 0,0 1,0-1,0 1,0 1,0-1,0 1,0 0,0 0,1 0,-1 1,1 0,0 0,0 1,0-1,0 1,0 0,1 1,0-1,0 1,0-1,0 1,1 0,-1 2,0-4,1 0,0 1,1-1,-1 0,0 1,1 0,0 0,0-1,0 1,0 0,1 1,-1-1,1 0,0 0,1 1,-1-1,1 0,-1 1,1-1,1 0,-1 1,1-1,-1 0,1 1,0-1,1 0,-1 0,1 0,0 0,0 0,0 0,0 0,1-1,-1 1,1-1,0 0,0 0,0 0,1 0,-1 0,1-1,0 1,0-1,17 3,-1 0,0-2,1-1,0 0,-1-1,1-2,0 0,15-3,14-8,38 2,-87 11,1 1,-1-1,0 1,1 0,-1-1,0 1,0 0,0 0,0 0,0 0,0 0,-1 0,1 0,-1 0,1 1,-1-1,0 0,0 0,0 0,0 0,0 0,-1 1,1-1,0 0,-1 0,0 0,1 0,-1 0,0 0,0 0,0 0,-1-1,1 1,0 0,-1 0,2-1,-84 173,84-172,-1-1,1 0,-1 0,1 1,0-1,0 0,-1 1,1-1,0 1,0-1,1 0,-1 1,0-1,0 0,1 1,-1-1,0 0,1 1,-1-1,1 0,0 0,0 0,-1 1,1-1,0 0,0 0,0 0,0 0,0-1,0 1,0 0,0 0,0 0,2 0,9-1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57 588,'-7'9,"1"1,0 0,0-1,1 2,0-1,1 1,0-1,0 1,1 0,1 1,0-1,1 0,0 1,0-1,1 1,1-1,0 0,0 1,4 10,-4-20,0 0,1 0,-1 0,1 0,0 0,-1 0,1-1,0 1,0 0,0-1,0 0,0 1,1-1,-1 0,0 0,1 0,-1 0,0-1,1 1,-1 0,1-1,-1 0,1 0,-1 0,1 0,-1 0,1 0,-1-1,1 1,-1-1,1 1,-1-1,0 0,2-1,73-47,-68 42,-1-1,0 0,0-1,-1 0,0 0,-1-1,0 0,-1 0,0 0,0 0,-1-1,0 0,-1 0,0 0,-1 0,0-1,-1 1,-1 0,1-1,-2 1,1-1,-2 1,1-1,-2 1,-1-6,0 13,1 1,-1-1,0 0,0 1,-1 0,1 0,-1 0,0 1,1 0,-1 0,0 0,0 0,-1 1,1-1,0 1,0 1,-1-1,1 1,0 0,-1 0,1 0,0 1,0 0,-1 0,1 0,0 1,0 0,0 0,0 0,0 0,1 1,-1 0,1 0,0 0,-1 1,2-1,-1 1,0 0,-1 1,3-3,1-1,-1 1,0-1,0 1,1-1,-1 1,1 0,0 0,-1 0,1 0,0 0,0 0,0 0,0 0,1 1,-1-1,1 0,-1 0,1 1,0-1,-1 0,1 1,1-1,-1 0,0 1,0-1,1 0,-1 0,1 1,0-1,0 0,0 0,0 0,0 0,0 0,1 0,-1 0,0 0,1-1,0 1,-1 0,1-1,0 1,0-1,0 0,0 0,0 0,0 0,0 0,0 0,1 0,-1-1,0 1,0-1,2 1,22 0,1-1,-1 0,1-3,-1 0,1-1,-1-2,-1 0,1-2,-1-1,0-1,-1-1,-1-1,1-1,-2-1,1-2,4 1,0 0,0-1,-2-2,0 0,-1-2,0-1,-2 0,-1-2,0-1,-2 0,8-14,18-59,-44 94,0 0,0 0,0-1,-1 1,0 0,1 0,-1 0,0 0,0 0,-1-1,1 1,-1 0,0 0,1 0,-1 0,-1 0,1 0,0 0,-1 1,1-1,-1 0,0 1,0-1,0 1,0 0,0-1,-1 1,1 0,-1 0,1 1,-1-1,-1 0,1 0,-1 1,1 0,-1 0,1 0,-1 0,1 1,-1 0,0-1,1 1,-1 0,0 1,1-1,-1 1,0-1,1 1,-1 0,1 1,-1-1,1 1,0-1,0 1,-1 0,1 0,0 0,1 0,-1 1,0-1,0 2,-65 84,51-58,2 1,0 1,3 0,0 1,2 0,2 0,1 1,1 0,2 1,1-1,2 22,2-49,0 1,0 0,0-1,1 1,0-1,0 1,1-1,0 0,0 0,1 0,0 0,0-1,0 1,1-1,0 0,0-1,1 1,0-1,0 0,0 0,0-1,1 0,-1 0,1 0,0-1,0 0,1-1,-1 1,1-1,-1-1,1 1,0-1,3-1,8 1,1-1,-1-2,1 0,-1-1,0 0,0-2,0 0,-1-1,1-1,-2-1,1-1,-1 0,0-1,-1-1,0 0,29-24,-1-2,-2-1,-1-2,17-25,-29 26,-1-1,-3-1,-1-1,-1-1,-3-1,-2 0,7-28,-14 9,-11 62,0 0,0 0,0 0,0 0,0-1,0 1,-1 0,1 0,0 0,-1 0,1 0,-1 0,0 0,1 0,-1 0,0 0,1 0,-1 1,0-1,0 0,0 0,1 1,-1-1,0 0,0 1,0-1,0 1,0-1,-1 1,1 0,0-1,0 1,0 0,0 0,0 0,0 0,0 0,-1 0,1 0,0 0,0 0,0 1,0-1,0 0,0 1,0-1,0 1,0-1,0 1,0-1,0 1,0 0,0 0,-21 11,0 1,1 2,1 0,1 1,0 1,1 0,0 2,2 0,0 1,-1 4,13-19,-15 19,1 1,2 1,0 1,2 0,0 0,2 2,2-1,0 2,2-1,1 1,0 7,6-31,0 1,0-1,1 1,0 0,0-1,1 1,-1-1,1 1,1-1,-1 1,1-1,0 0,1 0,-1 0,1 0,1 0,-1-1,1 1,0-1,0 0,0 0,1 0,-1-1,1 1,1-1,-1 0,0-1,1 1,0-1,0 0,0-1,4 2,4 1,0-2,1 1,-1-2,1 0,-1 0,1-2,0 1,-1-2,1 0,-1-1,1-1,-1 0,0 0,0-2,0 0,0 0,1-2,10-4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1 673,'33'0,"-1"-3,1 0,-1-2,0-1,0-2,-1-1,0-1,11-7,-34 15,-1-1,0 1,0-2,0 1,0-1,-1 0,1 0,-1-1,0 0,-1 0,1-1,-1 1,0-1,0 0,0-1,-1 1,0-1,-1 0,1 0,-1 0,-1 0,1 0,-1-1,0 1,-1-1,0 0,0 1,-1-1,0 0,0 1,-1-6,-1 9,1 1,-1-1,0 1,0-1,0 1,-1 0,1-1,-1 1,0 1,0-1,0 0,0 1,0-1,0 1,-1 0,1 0,-1 0,0 1,0-1,1 1,-1 0,0 0,0 0,0 1,0-1,0 1,0 0,0 0,0 0,-2 1,-6 0,0 1,0 0,0 0,0 1,1 1,-1 0,1 0,0 1,-8 6,10-6,1 0,0 1,0 0,0 0,1 1,0 0,0 0,1 0,0 1,0 0,1 1,0-1,0 1,1 0,0 0,1 0,0 1,0-1,1 1,0 0,1-1,0 1,1 0,0 0,0 0,1 0,0-1,1 1,0 0,2 3,-1-8,0 0,0-1,1 1,-1-1,1 1,1-1,-1 0,0-1,1 1,0-1,0 0,0 0,0 0,0-1,1 0,-1 0,1 0,-1-1,1 0,0 0,0 0,4 0,128-12,-109 5,-1-3,0 0,-1-1,0-2,-1-1,0-1,-1-1,10-9,-10 7,-10 8,0-1,0-1,-1-1,0 0,-1 0,0-2,8-10,-21 22,0 1,1-1,-1 1,0-1,0 1,0-1,0 1,0-1,0 1,0-1,0 1,-1-1,1 1,-1-1,1 1,-1 0,1-1,-1 1,0 0,0-1,0 1,1 0,-1 0,0 0,-1-1,1 1,0 0,0 1,0-1,-1 0,1 0,0 0,-1 1,1-1,-1 1,1-1,-1 1,1 0,-1-1,1 1,-1 0,1 0,-1 0,1 0,-1 0,1 0,-1 1,1-1,-1 0,1 1,-1-1,1 1,0 0,-1-1,1 1,0 0,-2 1,-11 3,0 0,0 1,1 1,0 0,0 1,0 1,1 0,1 0,-1 1,1 1,1-1,0 2,1 0,0 0,1 0,0 1,1 1,-5 11,9-21,1 0,0 1,0-1,0 0,1 1,0-1,0 0,0 1,0 0,0-1,1 1,0-1,0 1,0 0,1-1,0 1,-1-1,2 1,-1-1,0 1,1-1,0 0,0 1,0-1,1 0,-1-1,1 1,0 0,0-1,0 1,0-1,1 0,0 0,-1 0,1-1,2 1,2 1,-1-1,1-1,1 0,-1 0,0 0,0-1,1 0,-1-1,1 0,-1 0,0-1,1 0,-1 0,0-1,0 0,0-1,0 1,7-5,128-82,-115 62,-2-1,0 0,-2-2,-1-1,-2-1,0-1,-3-1,-1 0,-1-1,-2-1,-2-1,-1 0,0-6,-8 29,0-1,-1 0,-1 0,0 0,-1 0,-1 0,0 0,-1 1,-1-6,2 16,0 0,0 0,0 0,0 0,-1 0,1 0,-1 0,0 0,-1 0,1 1,0-1,-1 1,0 0,0-1,0 1,0 1,-1-1,1 0,-1 1,1 0,-1 0,0 0,0 0,0 0,0 1,0 0,0 0,0 0,0 0,-1 1,1-1,0 1,-4 0,-4 4,0 0,0 0,0 1,0 1,0 0,1 0,0 1,1 1,0 0,0 0,0 1,1 0,1 1,-1 0,1 0,1 1,0 0,1 0,0 0,1 1,0 0,0 2,-2 1,0 0,1 0,1 1,1 0,0 0,1 0,0 0,2 1,0-1,1 1,0-1,1 0,1 1,1-1,0 0,1 0,1 0,1-1,0 1,0-1,2-1,0 1,0-1,2-1,0 1,0-2,1 1,0-2,1 1,1-2,4 4,-1-5,0 0,0-2,1 0,0 0,0-2,0 0,1-1,0 0,17 0,-8-3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13 593,'-5'29,"-1"14,5 0,2-8</inkml:trace>
  <inkml:trace contextRef="#ctx0" brushRef="#br0" timeOffset="180.667">97 170,'0'33,"0"12</inkml:trace>
  <inkml:trace contextRef="#ctx0" brushRef="#br0" timeOffset="1100.658">1594 0,'-29'71,"3"1,3 1,3 1,3 0,-1 41,16-103,-3 23,1-1,2 1,2-1,1 1,2 8,13-8,-3-29</inkml:trace>
  <inkml:trace contextRef="#ctx0" brushRef="#br0" timeOffset="1348.697">1762 593,'0'34,"0"6,0-4</inkml:trace>
  <inkml:trace contextRef="#ctx0" brushRef="#br0" timeOffset="1588.252">1875 141,'0'0</inkml:trace>
  <inkml:trace contextRef="#ctx0" brushRef="#br0" timeOffset="2014.958">1988 706,'26'-15,"-1"-2,-1 0,0-2,-1-1,-2-1,0 0,-1-2,12-17,-32 38,0 1,1-1,-1 0,1 1,0-1,-1 1,1-1,0 1,0 0,0-1,0 1,0 0,1-1,-1 1,0 0,1 0,-1 0,0 0,1 0,-1 1,1-1,-1 0,1 1,0-1,-1 1,1-1,0 1,-1 0,1 0,0 0,-1 0,1 0,0 0,-1 0,1 0,0 1,-1-1,1 1,0-1,-1 1,1-1,-1 1,1 0,-1 0,0 0,1 0,-1 0,0 0,1 0,-1 1,0-1,0 0,0 1,0-1,19 40,-19-38,-1 1,1-1,0 1,0-1,0 1,0-1,0 0,1 0,0 1,-1-1,1 0,0 0,1-1,-1 1,0 0,1-1,0 0,-1 1,1-1,0 0,0 0,0-1,0 1,1-1,-1 1,0-1,1 0,-1 0,1 0,-1-1,1 1,-1-1,1 0,-1 0,1 0,0-1,-1 1,1-1,1 0,7-5,-1-1,0 0,-1-1,0 0,0 0,0-1,-1 0,-1-1,0 0,0 0,0-1,-2 0,1 0,-1 0,21-32,-26 43</inkml:trace>
  <inkml:trace contextRef="#ctx0" brushRef="#br0" timeOffset="2469.68">2779 537,'16'3,"0"-1,0 0,1-1,-1-1,0 0,1-1,-1-1,0 0,0-2,0 0,0 0,-1-1,1-1,-1-1,-1 0,1-1,-2-1,1 0,-1-1,9-7,-19 14,0 1,0-1,0 0,0 0,-1 0,1 0,-1 0,0-1,0 1,0-1,0 1,0-1,-1 0,0 1,1-1,-2 0,1 0,0 0,-1 0,0 0,0 0,0 0,0 0,0 0,-1 0,0 0,0 0,0 0,0 0,-1 1,1-1,-1 0,0 1,0-1,-1 1,1 0,-1 0,1 0,-1 0,0 0,0 0,0 1,0 0,-1-1,1 1,-1 0,1 1,-1-1,0 1,0-1,0 1,1 0,-1 1,-2-1,-6 1,-1 1,1 1,0 0,0 1,0 0,0 0,1 1,-1 1,1 0,0 1,1 0,-1 1,1 0,0 0,1 1,0 0,0 1,1 0,-7 9,10-12,1 1,0 0,0 0,0 0,1 1,0 0,0-1,1 1,0 0,0 0,1 0,0 0,1 1,-1-1,2 0,-1 0,1 0,0 0,1 0,0 0,0 0,1 0,0 0,0-1,1 1,-1-1,2 0,-1 0,1-1,0 1,1-1,3 3,3 3,1 0,1-1,0 0,0-2,1 1,1-2,-1 0,1-1,0 0,1-2,0 1,0-2,0-1,0 0,1-1,15 0,4-2,-4 0</inkml:trace>
  <inkml:trace contextRef="#ctx0" brushRef="#br0" timeOffset="532.717">267 818,'127'-224,"-98"190,-29 34,1-1,-1 1,1 0,0-1,-1 1,1 0,-1 0,1 0,-1 0,1-1,0 1,-1 0,1 0,0 0,-1 0,1 0,-1 1,1-1,0 0,-1 0,1 0,-1 0,1 1,-1-1,1 0,-1 1,1-1,-1 0,1 1,-1-1,1 1,-1-1,1 0,-1 1,0-1,1 1,-1-1,0 1,1 0,-1-1,0 1,0-1,1 1,-1-1,0 1,0 0,0-1,0 1,0 0,0-1,0 1,0-1,0 1,0 0,-1-1,1 1,0-1,0 1,0-1,-1 1,1 0,2 30,-3-25,0 0,0-1,1 1,0 0,0 0,0-1,1 1,0 0,0-1,1 1,-1-1,1 1,0-1,1 0,-1 1,1-1,0 0,1-1,-1 1,1-1,-1 1,1-1,1 0,-1-1,1 1,-1-1,1 0,0 0,4 2,-1-5,1 0,-1-1,0 0,1-1,-1 1,0-2,0 1,-1-1,1 0,0-1,-1 0,0 0,0 0,0-1,0 0,-1 0,0-1,0 0,0 0,-1-1,0 1,0-1,0 0,2-6,26-43,-21 30</inkml:trace>
  <inkml:trace contextRef="#ctx0" brushRef="#br0" timeOffset="786.744">1142 508,'-19'3,"1"2,0 0,0 0,0 2,1 0,0 1,1 1,0 1,0 0,1 1,0 1,1 0,0 1,1 0,0 1,-1 4,12-14,1-1,0 1,0 0,1 0,-1 0,1 0,0 0,0 0,0 0,0 0,1 0,-1 0,1 0,0-1,1 1,-1 0,0 0,1-1,0 1,0-1,0 1,0-1,1 0,-1 0,1 0,0 0,0 0,0-1,0 1,0-1,1 0,-1 0,1 0,-1-1,1 1,0-1,0 0,-1 1,1-2,0 1,0 0,0-1,0 0,0 0,0 0,0 0,1-1,11 1,-1 0,1-1,-1 0,0-2,0 1,0-2,0 0,0-1,-1 0,0-1,0-1,7-4,3-3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3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57,'-25'184,"22"198,-9-292,16-86,-2-12</inkml:trace>
  <inkml:trace contextRef="#ctx0" brushRef="#br0" timeOffset="252.531">1 396,'38'0,"22"-4,7-3,-5 1,-7 1,-8-3,-8-1,-5 2,-4 2,-2-4,-1 1,-5-4,-2 1,-4 1</inkml:trace>
  <inkml:trace contextRef="#ctx0" brushRef="#br0" timeOffset="652.288">621 1,'-22'68,"3"2,3 0,3 1,3 1,3 8,6-76,0 0,1 0,0-1,-1 1,1 0,1 0,-1 0,1-1,-1 1,1 0,0-1,0 1,1 0,-1-1,1 0,-1 1,1-1,0 0,1 0,-1 0,0 0,1 0,0 0,-1-1,1 1,0-1,0 0,1 0,-1 0,0 0,1-1,-1 1,1-1,-1 0,1 0,0 0,0 0,-1-1,1 0,3 1,5-3,0 0,-1 0,1-1,-1-1,0 0,0 0,0-1,-1 0,0-1,8-6,17-7,-34 18,1 0,-1 0,0 0,1 0,0 0,-1 1,1-1,-1 0,1 1,0 0,-1-1,1 1,0 0,0 0,-1 0,1 0,0 0,-1 0,1 0,0 1,-1-1,1 1,0-1,-1 1,1 0,-1-1,1 1,-1 0,1 0,-1 0,1 0,-1 0,0 1,0-1,0 0,0 1,0-1,0 0,0 1,0-1,0 1,0 0,-1-1,1 1,-1-1,1 1,-1 0,0-1,0 1,0 0,0 0,0 1,1 38,-1-36,-1 0,1 0,0 1,0-1,0 0,1 0,0 0,0 1,0-1,1 0,-1 0,1 0,0-1,1 1,1 3,33-4,-17-12</inkml:trace>
  <inkml:trace contextRef="#ctx0" brushRef="#br0" timeOffset="968.197">1073 594,'19'0,"1"-1,-1 0,1-2,-1 0,0-1,0-1,0-1,-1-1,1 0,-2-1,1-1,-1-1,3-3,-17 12,-1 0,0 0,1 0,-1 0,0-1,1 1,-1-1,0 0,0 0,0 1,-1-1,1 0,0-1,-1 1,1 0,-1 0,0-1,1 1,-1-1,0 1,-1-1,1 1,0-1,-1 1,0-1,1 0,-1 1,0-1,0 0,0 1,-1-1,1 0,-1 1,0-1,1 1,-1-1,0 1,0-1,-1 1,1-1,0 1,-1 0,1 0,-1 0,0 0,-2-2,-3 3,-1-1,0 1,0 1,0 0,0 0,0 0,0 1,0 0,1 1,-1 0,0 0,1 0,-1 1,1 0,0 1,0-1,0 1,1 1,-1-1,1 1,-3 3,4-6,1 1,-1-1,1 1,0 0,0 0,0 1,0-1,0 1,1 0,-1 0,1 0,0 0,0 0,1 1,-1 0,1-1,0 1,0 0,1 0,-1 0,1 0,0 0,1 0,-1 0,1 1,0-1,0 0,1 0,-1 0,1 1,0-1,1 0,-1 0,1-1,0 1,1 1,4 1,0-1,1 1,0-1,1-1,-1 0,1 0,0 0,1-1,-1-1,1 0,-1 0,1 0,0-1,0-1,0 0,0 0,0-1,0 0,0-1,0 0,0-1,2 0,-6 2,19-1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170 726,'-1'-2,"-1"0,1 0,-1 1,0-1,1 1,-1-1,0 1,0-1,0 1,0 0,0 0,0 0,0 0,0 0,0 1,-1-1,1 1,0-1,0 1,-1 0,1 0,0 0,-1 0,1 0,0 1,0-1,-1 0,1 1,0 0,0 0,0 0,0-1,-1 2,-4 3,-1 1,1 0,1 1,-1 0,1 0,0 0,0 0,1 1,0 0,0 1,1-1,0 1,1-1,0 1,0 0,1 0,0 1,0 5,0-10,1-1,-1 1,1-1,0 1,1-1,-1 1,1 0,0-1,0 1,0 0,0-1,1 1,0 0,0-1,1 1,-1-1,1 0,0 1,0-1,0 0,0 0,1 0,0 0,0-1,0 1,0-1,0 0,1 0,-1 0,1 0,0 0,0-1,0 0,0 1,1-2,-1 1,0 0,4 0,0-1,0-1,0 1,0-1,1-1,-1 0,0 0,0 0,0-1,0 0,-1-1,1 0,-1 0,1 0,-1-1,0 0,0-1,-1 1,1-1,-1-1,0 1,0-1,-1 0,5-7,6-8,-1-1,-1-1,-1 0,-1-1,-2 0,7-20,-8 21,-2-1,0-1,-1 1,-2-1,-1 0,0-1,-2 1,-1 0,-1-1,-3-18,-77-417,73 499,-3 32,4 1,2 0,3 0,4-1,3 1,2 0,4-1,5 8,-8-49,2-1,2 0,0 0,2-1,1 0,1-1,1-1,1-1,1-1,2 0,14 12,-34-34,-1 0,0 0,1 0,0 0,-1 0,1 0,-1-1,1 1,0 0,0-1,-1 1,1 0,0-1,0 1,0-1,0 1,0-1,0 0,0 1,0-1,-1 0,1 1,0-1,0 0,1 0,-1 0,0 0,0 0,0 0,0 0,0-1,0 1,-1 0,1 0,0-1,0 1,0-1,0 1,0-1,0 1,0-1,-1 1,1-1,0 0,0 0,-1 1,1-1,0 0,-1 0,1 0,-1 0,1 1,-1-1,1-1,3-13</inkml:trace>
  <inkml:trace contextRef="#ctx0" brushRef="#br0" timeOffset="449.652">763 640,'-9'18,"0"1,2 0,0 0,1 0,1 1,1-1,1 1,1 0,0 1,1-1,2 13,-1-30,0 0,1 0,-1 0,1 0,-1 0,1 0,0-1,0 1,0 0,0-1,0 1,1 0,0-1,-1 1,1-1,0 0,0 0,0 0,0 0,0 0,1 0,-1 0,1-1,-1 1,1-1,-1 0,1 1,0-1,0-1,0 1,-1 0,1-1,0 1,0-1,0 0,0 0,0 0,0 0,0-1,0 1,0-1,-1 0,1 1,0-1,0-1,-1 1,1 0,1-2,7-3,-1 0,0-1,0-1,-1 0,0 0,0-1,-1 0,0 0,0-1,-1 0,-1 0,0-1,0 0,-1 0,0 0,-1-1,0 0,1-11,-5 17,0 1,0-1,0 0,-1 0,0 0,-1 0,1 1,-1-1,0 1,0-1,-1 1,0 0,0 0,0 0,0 0,-1 0,0 1,0-1,0 1,0 0,-1 0,1 1,-1 0,0-1,0 1,-1 1,1-1,0 1,-1 0,0 0,1 1,-1 0,0 0,0 0,0 0,0 1,1 0,-1 1,-4 0,-9 4</inkml:trace>
  <inkml:trace contextRef="#ctx0" brushRef="#br0" timeOffset="4052.257">1185 584,'0'0,"0"0,0 1,-1-1,1 0,0 1,0-1,-1 0,1 1,0-1,0 0,0 1,0-1,0 1,0-1,0 0,0 1,0-1,0 0,0 1,0-1,0 1,0-1,0 0,0 1,0-1,0 1,0-1,0 0,1 1,-1-1,0 0,0 1,0-1,1 0,-1 0,0 1,0-1,1 0,-1 1,0-1,1 0,-1 0,0 0,1 1,-1-1,0 0,1 0,-1 0,1 0,-1 0,0 0,1 0,-1 0,0 0,1 0,-1 0,1 0,-1 0,0 0,1 0,-1 0,1 0,-1 0,0-1,1 1,-1 0,0 0,-5 39,4-38,-7 34,-7 71,15-103,1 0,-1 0,1 0,0 0,0-1,0 1,0 0,0-1,0 1,1-1,-1 1,1-1,0 0,0 0,0 1,0-1,0-1,0 1,0 0,1 0,-1-1,1 1,-1-1,1 0,-1 0,1 0,0 0,0 0,0-1,-1 1,1-1,0 0,0 0,2 0,6-1,0 0,-1-1,1-1,-1 1,0-2,0 0,0 0,0 0,0-1,-1-1,0 0,0 0,-1-1,0 0,0 0,0-1,-1 0,0 0,4-7,-2 5,25-38,-9 66,-23-14,0 1,0-1,0-1,0 1,0 0,0 0,1-1,0 0,0 1,0-1,0 0,0 0,0-1,1 1,-1-1,1 1,0-1,0 0,0-1,0 1,0-1,0 1,0-1,1-1,-1 1,0 0,1-1,-1 0,0 0,1 0,-1-1,0 0,1 1,-1-1,0-1,2 0,1-4,1 0,-1-1,0 0,0 0,-1-1,0 0,0 0,-1-1,0 1,-1-1,0 0,0 0,-1-1,0 1,0-1,-1 1,-1-1,1-8,3-2,-2 7</inkml:trace>
  <inkml:trace contextRef="#ctx0" brushRef="#br0" timeOffset="4464.491">1891 867,'138'-182,"-137"181,0-1,0 1,0-1,0 1,0-1,0 1,0-1,0 1,0 0,1 0,-1-1,1 1,-1 0,1 0,-1 0,1 1,-1-1,1 0,0 0,0 1,-1-1,1 1,0 0,0 0,0-1,-1 1,1 0,0 0,0 1,0-1,-1 0,1 1,0-1,0 1,-1-1,1 1,0 0,1 0,10 18,-11-14,0-1,0 0,1 0,-1-1,1 1,0 0,0-1,0 1,1-1,-1 0,1 0,-1-1,1 1,0-1,0 0,1 0,-1 0,0 0,1-1,-1 1,1-1,-1 0,1-1,-1 1,5-1,-1-2,1 1,-1-2,1 1,-1-1,0-1,0 1,0-1,-1-1,1 0,-1 0,0 0,0-1,-1 1,1-2,-1 1,-1-1,1 0,-1 0,-1 0,1-1,-1 0,0 0,-1 0,1-3,3-11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1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14,'-11'-3,"-1"0,0 0,0 1,0 1,-1 0,1 0,0 1,0 1,0 0,0 1,0 0,0 1,0 0,0 1,-9 4,10-4,1 0,0 1,1-1,-1 2,1 0,0 0,1 0,-1 1,1 0,1 1,-1 0,1 0,1 1,-1-1,1 2,1-1,0 0,0 1,1 0,0 0,1 1,0-1,1 1,0-1,0 1,1 0,1 0,0 5,0-13,1 1,-1-1,1 1,0-1,0 0,1 1,-1-1,1 0,-1 0,1 0,0 0,0 0,1 0,-1 0,0-1,1 1,0-1,-1 0,1 1,0-1,0-1,1 1,-1 0,0-1,0 0,1 1,-1-1,1-1,-1 1,1 0,1-1,113-10,-90-2,0-1,-1-1,0-1,-1-2,-1 0,-1-2,0-1,-1 0,-2-2,0-1,4-7,-25 30,0 1,0 0,-1-1,1 1,0 0,0-1,0 1,0 0,0 0,0-1,0 1,0 0,0-1,1 1,-1 0,0-1,0 1,1 0,-1-1,0 1,1-1,-1 1,0 0,1-1,-1 1,1-1,-1 1,1-1,-1 1,1-1,0 0,-1 1,1-1,-1 0,1 1,0-1,-1 0,1 0,0 0,-1 1,1-1,0 0,-1 0,1 0,0 0,0 0,-1 0,1 0,0-1,-1 1,1 0,0 0,-1 0,1-1,0 1,-1 0,1-1,-1 1,1 0,-1-1,1 1,0-1,2 21,1-10,0 1,1 0,1-1,0 0,0 0,1-1,0 0,0 0,1 0,1-1,-1 0,1-1,1 0,-1 0,1-1,0 0,0-1,1 0,0-1,0 0,0-1,0 0,1 0,-1-1,1-1,5 0,8 1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3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280 453,'-19'5,"1"1,-1 1,1 0,0 1,1 1,0 1,0 0,1 2,1-1,0 2,0 0,1 1,9-11,1 0,0 0,-1 0,2 0,-1 1,0-1,1 1,-1 0,1 0,0 0,0 1,1-1,-1 1,1-1,0 1,0 0,1 0,0 0,-1 0,2 0,-1 0,0 0,1 0,0 0,0 1,1-1,-1 0,1 0,0 0,1 0,-1 0,1 0,0-1,0 1,1 0,-1-1,1 0,0 1,0-1,1 1,4 0,-1-1,1 0,0 0,1-1,-1 1,0-2,1 1,0-1,-1-1,1 0,0 0,0-1,0 1,0-2,0 0,-1 0,1 0,0-1,4-2,7-2,0 0,0-2,0-1,-1 0,-1-1,0-1,12-9,-5 0,0 0,-1-2,-1 0,-1-2,-2 0,0-1,-1-1,-2-1,-1-1,-1 0,-1-1,-1-1,-1-2,-7 12,0 0,-2-1,0 1,-1-1,-1 1,-1-1,-1 1,-3-17,4 30,-1 0,-1 0,1 0,-1 0,0 0,-1 0,1 0,-2 1,1-1,-1 1,1 0,-2 0,1 0,-1 1,0-1,0 1,0 0,-1 1,1-1,-1 1,-1 0,1 1,0-1,-1 1,0 0,0 1,1 1,0 0,-1 0,1 1,0 0,-1 0,1 0,0 1,-1 0,1 0,0 1,0 0,0 0,0 0,0 1,0 0,1 0,-1 0,1 1,0-1,0 2,-4 3,-3 2,1 2,0-1,1 2,0-1,1 1,0 1,2-1,-3 7,2-1,1 0,1 1,0 0,2 0,0 0,2 0,0 1,1-1,1 1,1-1,1 0,3 17,-2-23,1 0,1 0,-1 0,2-1,0 1,1-1,0-1,1 1,0-1,1-1,0 0,1 0,1-1,-1 0,1 0,1-1,0-1,0 0,2 0,-2-4,1 0,-1-1,0-1,1 0,-1-1,1 0,0-1,-1 0,1-1,-1 0,1-1,-1-1,0 0,0 0,0-2,0 1,0-1,-1-1,0 0,0-1,-1 0,1 0,-2-1,1 0,3-5,61-75,-70 140,-3-47,0 0,0-1,1 1,0 0,-1-1,2 1,-1-1,1 1,-1-1,1 0,0 0,1-1,-1 1,1 0,-1-1,1 0,0 0,0 0,1-1,-1 1,1-1,-1 0,1 0,-1-1,1 1,0-1,0 0,0 0,0-1,0 1,0-1,3 0,8 0,0-1,-1 0,1-1,-1 0,0-1,1-1,-1-1,-1 0,1-1,-1 0,0-1,0-1,-1 0,0-1,-1 0,2-3,114-80,-126 91,-1 0,0 1,1-1,-1 1,0-1,1 1,-1-1,0 1,1 0,-1 0,1 0,-1 0,1 0,-1 0,1 0,-1 0,0 1,1-1,-1 0,1 1,-1-1,0 1,0 0,1-1,-1 1,0 0,0 0,0 0,0 0,0 0,0 0,0 0,0 0,0 0,0 0,0 1,-1-1,1 0,-1 1,1-1,-1 0,1 1,-1-1,0 1,1-1,-1 2,4 75,-4-69,1-3,-1 0,0 0,0 0,-1 0,1 0,-2 0,1-1,0 1,-1 0,0-1,0 1,-1-1,0 1,0-1,0 0,0 0,-1-1,0 1,0-1,0 1,0-1,-1 0,0-1,1 1,-1-1,-1 0,1 0,0-1,-6 2,12-4,0-1,-1 1,1-1,0 1,-1-1,1 0,-1 1,1-1,0 0,-1 1,0-1,1 0,-1 0,1 1,-1-1,0 0,0 0,0 0,1 0,-1 0,0 1,0-1,0 0,0 0,0 0,0 0,0 0,-1 1,1-1,0 0,0 0,-1 0,1 0,-1 1,1-1,0 0,-1 1,1-1,-1 0,0 1,1-1,-1 0,0 1,1-1,-1 1,0-1,1 1,-1-1,0 1,0 0,0-1,1 1,-1 0,0 0,0 0,0-1,0 1,0 0,1 0,-1 0,0 0,0 1,0-1,0 0,0 0,1 0,-1 1,0-1,0 0,0 1,13-9,1 1,-1 0,1 1,1 1,-1 0,1 1,0 0,0 1,0 0,1 1,-1 1,0 0,1 1,-1 1,0 0,14 3,116-7,-125-3,-1-1,1 0,-1-2,-1 0,0-1,0 0,-1-1,0-1,-1-1,9-10,-6 5,-1-2,-1 0,-1 0,-1-2,-1 0,-1 0,5-12,-13 25,0 0,-1 0,1 0,-2-1,1 1,-1-1,-1 1,0-1,0 0,-1 1,0-1,-1 0,0 1,0-1,-1 0,0 1,-1 0,0-1,-1 1,0 0,0 1,0-1,-1 1,-5-6,8 12,1 1,-1 0,1 0,-1 0,0 0,0 0,1 0,-1 0,0 1,0-1,0 1,0-1,0 1,0 0,0 0,0 0,0 0,0 0,0 0,0 0,0 1,0-1,1 1,-1-1,0 1,0 0,0 0,0-1,1 2,-1-1,0 0,1 0,-1 0,1 1,0-1,-1 1,1-1,0 1,0-1,0 1,-1 1,-37 75,-1 134,37-185,1 0,1 1,2-1,1 0,1 0,4 18,29 123,-21-133,-19-68,1 13</inkml:trace>
  <inkml:trace contextRef="#ctx0" brushRef="#br0" timeOffset="254.238">1578 256,'44'10,"32"2,14 0,-4-2,-7-3,-12-3,-7-2,-11-1,-7-1,-7 0,-4-1,-8 1</inkml:trace>
  <inkml:trace contextRef="#ctx0" brushRef="#br0" timeOffset="885.153">901 87,'-9'9,"-4"9,5 0,10-2,8-4,3-5</inkml:trace>
  <inkml:trace contextRef="#ctx0" brushRef="#br0" timeOffset="2167.337">2482 481,'-8'-3,"0"-1,0 1,0 1,-1 0,1 0,-1 1,1 0,-1 0,1 1,-1 0,0 0,1 1,-1 0,1 1,-1 0,1 0,0 1,0 0,0 0,0 1,0 0,1 0,0 1,0 0,0 0,0 1,1 0,0 0,0 0,1 1,-1 0,2 0,-1 0,1 1,0-1,0 1,1 0,0 0,1 1,-2 7,3 56,1-71,1 1,-1 0,0-1,1 1,0-1,-1 0,1 1,0-1,0 1,0-1,0 0,0 0,0 1,0-1,0 0,0 0,1 0,-1 0,0 0,1-1,-1 1,0 0,1-1,-1 1,1-1,-1 1,1-1,0 0,-1 1,1-1,-1 0,1 0,0 0,-1 0,1-1,-1 1,1 0,-1-1,1 1,-1-1,1 1,0-1,11-5,-1-1,1 1,-1-2,-1 0,1 0,-1-1,-1-1,0 0,0 0,-1-1,0 0,-1 0,0-1,-1 0,0-1,0-1,32-48,-38 61,-1 0,1-1,-1 1,1 0,0-1,0 1,0 0,0 0,0 0,0 0,0-1,0 2,0-1,0 0,1 0,-1 0,0 0,0 1,1-1,-1 1,1-1,-1 1,1-1,-1 1,0 0,1 0,-1 0,1 0,-1 0,1 0,-1 0,1 0,-1 1,1-1,-1 0,1 1,-1-1,0 1,1 0,-1-1,0 1,1 0,-1 0,0 0,0 0,0 0,0 0,0 0,40 69,-34-56,-1-2,0 0,0 0,2-1,-1 0,1-1,1 0,0 0,8 6,-14-13,0-1,0 1,1-1,-1 0,1 0,-1 0,1-1,0 1,-1-1,1 0,0 0,0 0,0-1,0 1,0-1,0 0,0 0,0 0,0-1,0 0,0 1,0-1,-1 0,1-1,0 1,0-1,-1 0,1 0,-1 0,3-2,108-119,-102 109,107-105,-118 118,0-1,0 1,0 0,0 0,0 0,1 0,-1 0,0 1,1-1,-1 0,0 0,1 1,-1-1,1 1,-1 0,1-1,-1 1,1 0,-1 0,1 0,0 0,-1 0,1 0,-1 0,1 0,-1 1,1-1,-1 1,1-1,-1 1,1 0,-1-1,0 1,1 0,-1 0,0 0,0 0,0 0,0 0,0 0,0 0,0 1,0-1,0 0,0 1,0-1,-1 1,1-1,-1 0,1 1,-1-1,0 1,1 0,-1-1,0 1,0-1,0 1,0-1,0 1,-1-1,1 2,-8 44,6-41,0-1,0 0,0 1,1 0,0-1,0 1,0 0,1-1,0 1,0 0,0 0,1-1,0 1,0 0,0-1,1 1,0-1,0 0,0 1,1-1,0 0,0 0,0-1,2 3,-1-6,1 0,-1 0,1 0,0-1,-1 1,1-1,0 0,0-1,-1 1,1-1,-1 0,1 0,-1 0,1-1,-1 1,1-1,-1 0,0-1,0 1,0-1,-1 1,1-1,2-3,-5 5,35-22,-18 9,1 2,0 0,1 1,0 0,1 2,0 1,0 0,11-1,-30 9,1 0,0 0,0 1,-1-1,1 1,0-1,0 1,-1 0,1 0,-1 0,1 0,-1 1,1-1,-1 0,0 1,0 0,0 0,0-1,0 1,0 1,0-1,-1 0,1 0,-1 1,1-1,-1 0,0 1,0-1,0 1,0 0,0-1,-1 1,1 0,-1 0,0-1,0 1,0 0,0 0,0-1,-1 1,1 0,16 54,8-45,-12-12</inkml:trace>
  <inkml:trace contextRef="#ctx0" brushRef="#br0" timeOffset="2550.125">4034 340,'-19'7,"1"0,0 1,0 1,1 1,0 0,1 2,0-1,0 2,2 0,0 1,0 1,1 0,1 0,-10 16,21-27,-1-1,1 1,0 0,0 0,1 0,-1-1,1 1,0 0,-1 0,2 0,-1 0,0 0,1 0,0 0,0-1,0 1,0 0,1-1,-1 1,1-1,0 1,0-1,0 0,1 1,-1-1,1-1,0 1,-1 0,1-1,1 1,-1-1,0 0,0 0,1 0,0 0,5 3,0-1,0 0,0 0,0-1,0 0,1-1,-1 0,1 0,0-1,0 0,0-1,-1 0,9-2,-3-1,0-2,0 0,-1 0,1-2,-1 0,-1 0,1-1,4-4,0 0</inkml:trace>
  <inkml:trace contextRef="#ctx0" brushRef="#br0" timeOffset="2916.547">4204 594,'18'6,"0"-2,0 0,1-1,0-1,-1-1,1-1,0 0,0-1,-1-1,1-1,-1-1,1 0,-1-2,0 0,-1-1,0 0,0-1,4-4,-15 8,0-1,0 0,-1-1,1 1,-1-1,0 0,-1 0,0 0,0-1,0 0,0 1,-1-1,0-1,-1 1,0 0,0-1,0 1,-1-1,0 1,-1-1,0 0,0 1,0-1,-1 0,-1-5,1 11,0 0,-1-1,1 1,0 0,-1 0,1 1,-1-1,0 0,0 0,0 1,1-1,-1 1,-1-1,1 1,0 0,0 0,0 0,-1 0,1 0,0 1,-1-1,1 1,-1-1,1 1,-1 0,1 0,-1 0,1 0,0 1,-1-1,1 1,-1-1,1 1,0 0,-1 0,-1 1,-82 42,75-37,0 2,0-1,1 1,0 1,0 0,1 0,1 1,0 0,0 0,1 1,1 0,0 0,0 1,1 0,1 0,0 0,1 0,1 0,0 1,0 0,1-1,1 1,0 0,1-1,1 1,0-1,1 1,0-1,1 0,1 3,0-8,1-1,-1 1,1-1,0 0,1-1,-1 0,1 0,1 0,-1-1,1 1,0-2,0 1,0-1,1-1,0 0,-1 0,1 0,2-1,165 13,-116-17,-35 2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1 808,'30'-1,"-1"0,1-2,-1-1,1-1,-1-2,-1-1,1-1,-1-1,-1-2,0 0,-1-2,0-1,-1-1,7-7,-1-2,-1-2,-2 0,0-2,-2-2,-1 0,-2-1,-1-2,-2 0,4-9,-16 28,0 0,-1 0,-1-1,0 0,-1 0,-1 0,0-1,-1 1,-1-1,-1 0,0 0,-1 1,-1-1,-1 0,0 0,-1 1,-3-8,5 20,-1 0,0 1,0-1,-1 1,1 0,-1 0,0 0,1 0,-1 1,-1-1,1 1,0-1,-1 1,1 0,-1 0,1 1,-1-1,0 1,0 0,0 0,1 0,-1 0,0 1,0-1,0 1,0 0,-1 0,1 1,1-1,-1 1,0 0,0 0,0 0,0 1,0-1,1 1,-1 0,1 0,-1 0,1 1,0-1,0 1,0-1,0 1,-2 3,-10 11,0 0,1 1,1 1,1 0,1 0,1 1,0 1,1-1,1 2,2-1,0 1,1 0,1 0,1 1,1-1,1 1,1 6,2-4,1-1,1 0,2 0,0 0,1-1,2 0,0 0,1-1,1 0,13 17,-21-32,1-1,0 0,-1 0,2 0,-1-1,1 0,0 0,0 0,0 0,0-1,1 1,0-1,0-1,0 1,1-1,-1 0,1-1,-1 0,2 1,7-5</inkml:trace>
  <inkml:trace contextRef="#ctx0" brushRef="#br0" timeOffset="354.848">1045 384,'19'5,"16"2,7-1,1-1,-2-2,-3 0,-3-7,-3-2,-2 0,-1 0,-1 3,-10 0,-8 7,-6 1</inkml:trace>
  <inkml:trace contextRef="#ctx0" brushRef="#br0" timeOffset="601.878">1017 638,'34'-5,"25"-1,7 0,-2-4,-8 0,-8 2,-7 2,-7 2,-8 2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8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27,'-3'-3,"-1"0,1 0,-1 1,1 0,-1 0,0 0,0 0,0 0,0 1,0 0,0 0,-1 0,1 0,0 1,0 0,-1-1,1 1,0 1,-1-1,1 1,0 0,0 0,0 0,-1 0,1 1,0-1,1 1,-1 0,0 1,1-1,-1 1,1-1,-1 1,1 0,0 1,-9 8,0 0,1 1,1 0,0 1,1 0,1 1,0 0,1 0,0 1,2-1,0 1,0 1,1-1,1 1,1-1,1 1,0 0,1 0,1-1,2 16,-2-26,0 1,0-1,1 0,0 0,0 0,1 0,-1 0,1 0,1-1,-1 1,1-1,0 0,0 0,0-1,1 1,0-1,0 0,0 0,0 0,0-1,1 1,0-2,-1 1,1 0,0-1,1 0,4 1,3 0,-1-1,1 0,-1 0,1-2,0 0,-1 0,1-1,0-1,-1 0,1-1,-1 0,11-5,1-1,0-1,-1-2,0 0,0-2,-2 0,1-2,-2 0,-1-2,0 0,-1-1,0-1,3-8,-18 24,-1-1,1 0,-1-1,-1 1,1 0,-1-1,0 0,0 1,0-1,-1 0,0 0,0 0,-1 0,1 0,-1 0,-1 0,1 0,-1 0,0 0,0 0,-1 0,0 1,0-1,0 0,-1 1,0 0,0-1,0 1,0 0,-1 1,0-1,0 0,0 1,-1 0,0 0,-6-4,0 0,-1 1,0 0,0 1,0 1,-1 0,0 0,0 1,-1 1,1 0,-1 1,1 1,-1 0,0 0,1 2,-10 0,-4 0</inkml:trace>
  <inkml:trace contextRef="#ctx0" brushRef="#br0" timeOffset="369.811">63 224,'122'-37,"-115"34,1-1,0 2,0-1,1 1,-1 0,1 1,-1 0,1 1,-1-1,1 1,-1 1,1 0,-1 0,0 1,1 0,-1 0,0 1,0 0,0 0,-1 1,1 0,-1 0,3 3,3 5,1-1,0-1,0 0,2-1,-1 0,1-1,0-1,0 0,1-2,0 0,11 2,12-13,-23 1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4.9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 43,'-6'12,"1"1,0-1,0 1,1 1,1-1,1 1,0-1,0 1,1 0,1 0,0-1,1 1,1 0,0-1,1 1,3 10,-4-21,0 0,0 0,0 0,0 0,0-1,0 1,1-1,-1 1,1-1,-1 0,1 0,0 0,0-1,0 1,0-1,1 1,-1-1,0 0,0 0,1 0,-1-1,1 1,-1-1,0 0,1 0,-1 0,1 0,-1-1,1 1,-1-1,0 0,0 0,1 0,-1-1,0 1,0-1,0 1,0-1,0 0,-1 0,1 0,0-1,-1 1,0-1,1 1,-1-1,0 0,0 0,-1 0,1 0,-1 0,3-1,0 1,0-1,-1 0,1 0,-1 0,0-1,-1 1,1-1,-1 0,0 1,0-1,0 0,0 0,-1 0,0-1,0 1,-1 0,1 0,-1-1,0 1,-1 0,1 0,-1 0,0-1,0 1,-1 0,1 0,-1 0,0 1,-1-1,1 0,-1 1,0-1,0 1,0 0,-1 0,1 0,-1 1,0-1,-3-2,-47 4,29 11</inkml:trace>
  <inkml:trace contextRef="#ctx0" brushRef="#br0" timeOffset="331.303">345 353,'0'-10,"5"-12,6-8,2-3,-2-1,2 0,4 2,-2 1,3 6,-3 2,1 1,-2-2,2 5,-3 9,2 7,-2 3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82,'-1'354,"-27"-141,27-175,1-29,1-27,-1 0</inkml:trace>
  <inkml:trace contextRef="#ctx0" brushRef="#br0" timeOffset="451.16">0 111,'28'-17,"0"2,0 2,2 0,-1 2,2 1,-1 2,1 1,8-1,-34 6,1 1,-1-1,1 1,0 0,-1 0,1 0,0 1,-1 0,1 0,0 1,-1-1,1 1,-1 1,1-1,-1 1,1-1,-1 2,0-1,0 1,0-1,0 1,0 1,-1-1,1 1,-1-1,0 1,0 1,0-1,-1 0,1 1,-1 0,0 0,-1 0,1 1,-1 2,0 1,-1-1,0 1,0-1,-1 1,0-1,-1 1,0-1,0 0,-1 1,0-1,0 0,-1 0,0 0,-1 0,0 0,0-1,-2 3,-98 119,-11-51,140-64,3-6,-2-2,0 2,0 1,0 1,-1 2,19 11,106 113,-149-135,-1 0,1 0,0 0,0 0,0 0,-1 0,1 0,0 0,0 0,0-1,1 1,-1 0,0-1,0 1,0-1,0 1,1-1,-1 1,0-1,1 0,-1 0,0 0,0 0,1 0,-1 0,0 0,1 0,-1 0,0 0,0-1,2 0,4-6</inkml:trace>
  <inkml:trace contextRef="#ctx0" brushRef="#br0" timeOffset="1069.509">1100 111,'-23'44,"-1"-2,-3 0,-1-1,-2-2,-1-1,-3-1,0-2,-3-2,-27 20,63-52,0 0,-1 0,1 0,0 0,0 0,0 0,0 1,0-1,0 0,0 1,0-1,0 0,1 1,-1-1,0 1,1-1,-1 1,1-1,0 1,0 0,-1-1,1 1,0 0,0-1,1 1,-1-1,0 1,0 0,1-1,-1 1,1-1,-1 1,1-1,0 1,0-1,-1 0,1 1,0-1,0 0,0 0,1 1,-1-1,0 0,0 0,1 0,-1-1,0 1,1 0,-1 0,1-1,-1 1,1-1,-1 1,1-1,0 0,-1 1,2-1,199 36,-4 7,-197-42,0 0,-1-1,1 1,0-1,0 1,0-1,0 0,0 1,0-1,-1 0,1 0,0 1,0-1,0 0,0 0,0 0,0 0,0 0,0 0,0-1,0 1,0 0,0 0,0-1,0 1,0-1,-1 1,1-1,0 1,0-1,0 1,-1-1,1 0,0 1,-1-1,1 0,0 1,-1-1,1 0,-1 0,1 0,-1 0,0 0,1 0,-1 1,0-1,0 0,1 0,-1 0,0 0,0 0,0 0,0 0,0 0,0 0,-1 0,1 0,0 0,0 0,-1 0,1 0,-77-128,60 89,2 0,2-1,1 0,0-16,-31-85,36 125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5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3160,'526'-29,"-191"18,201-18,-165 11,74 18,-176 2,193-13,-60-24,-114 7,-80 5,74 5,-86-8,-123 25,-88 7,-3 0</inkml:trace>
  <inkml:trace contextRef="#ctx0" brushRef="#br0" timeOffset="30304.081">4572 2793,'0'0</inkml:trace>
  <inkml:trace contextRef="#ctx0" brushRef="#br0" timeOffset="36639.416">4600 2906,'56'-17,"73"4,-129 12,0 0,0 0,0 0,0 0,0 0,0 0,0 0,0 0,-1 1,1-1,0 0,-1 0,1 0,-1 0,1 0,-1 1,1-1,-1 0,1 0,-1 1,0-1,1 0,-1 1,0-1,0 1,0-1,1 1,-1-1,0 1,0 0,0-1,0 1,0 0,0 0,0 0,0-1,0 1,1 0,-1 0,0 0,0 1,0-1,0 0,-4-2,-184-84,-3-4,-54-29,40-18,-94-32,179 102,94 55,1-2,1 0,0-2,1 0,-13-13,-31-43,-49-37,-129-10,97 26,-68-34,161 99,1-3,1-2,-36-30,66 45,-120-85,-32-20,-22 9,-123-96,197 131,-74-43,179 111,1-2,0 0,1-1,0 0,1-2,-5-7,-43-38,50 50</inkml:trace>
  <inkml:trace contextRef="#ctx0" brushRef="#br0" timeOffset="48978.862">1411 394,'-42'83,"36"-74,-91 108,-60 44,125-130,24-19</inkml:trace>
  <inkml:trace contextRef="#ctx0" brushRef="#br0" timeOffset="50196.471">3217 1523,'5'0,"-4"0,-1 5,-6 1,-2 5,-4 0,-5 4,-4 3,-4 4,-2 3,3 2,2-4,4-1,0-4,3 0,4 1,5-2</inkml:trace>
  <inkml:trace contextRef="#ctx0" brushRef="#br0" timeOffset="51701.653">3048 1748,'-5'0,"-1"5,-5 6,-1 7,-2-1,1 3,-3 1,2 4,-1-4,1 0,3-9,9-6,4-4</inkml:trace>
  <inkml:trace contextRef="#ctx0" brushRef="#br0" timeOffset="54734.06">1947 789,'25'-1,"0"-2,0-1,-1 0,1-2,-1-1,0-1,-1-1,0-2,0 0,-1-1,-1-1,4-3,0-2,-1-1,-1-1,-1-1,0-1,-2-1,-1-1,0 0,-2-1,-1-2,-14 23,0-1,0-1,0 1,-1 0,1 0,-2-1,1 1,0 0,-1-1,0 1,0-1,-1 1,1-1,-1 0,0 4,1 0,0 1,-1-1,1 0,-1 0,0 1,1-1,-1 1,0-1,0 0,0 1,0-1,-1 1,1 0,0-1,-1 1,1 0,0 0,-1 0,1 0,-1 0,0 0,1 0,-1 1,0-1,1 0,-1 1,0 0,0-1,0 1,1 0,-1 0,0 0,0 0,0 0,0 0,1 1,-1-1,0 1,0-1,1 1,-3 0,-6 4,1 1,-1-1,1 2,0-1,1 1,-1 0,2 1,-1 0,1 1,0-1,0 1,0 2,2 1,1 0,-1 1,2 0,0 0,0 0,1 1,1-1,0 0,1 1,1-1,0 0,0 1,2-1,2 9,36 114,-43-118</inkml:trace>
  <inkml:trace contextRef="#ctx0" brushRef="#br0" timeOffset="56051.658">2709 789,'77'48,"51"26,69 52,-118-73,-117-141,32 72,2-1,0 0,1 1,1-1,1 0,0 0,1-11,-6 47,-1-1,0-1,-1 1,-2-1,1 0,-2-1,0 0,-4 2,10-10,-47 60,53-68,0 1,0-1,-1 1,1-1,0 1,0-1,0 0,0 1,0-1,-1 0,1 0,0 1,0-1,0 0,0 0,0 0,0 0,0 0,0 0,0 0,0-1,-1 1,1 0,0-1,0 1,0 0,0-1,0 1,-1-1,1 1,0-1,0 1,-1-1,1 0,0 1,-1-1,1 0,-1 1,1-1,0-1,0 1,173-110,-155 99,-4 0</inkml:trace>
  <inkml:trace contextRef="#ctx0" brushRef="#br0" timeOffset="58161.638">2116 366,'0'1,"-1"0,0 0,0-1,0 1,0 0,0 0,0-1,0 1,0-1,0 1,-1-1,1 1,0-1,0 0,0 1,-1-1,1 0,0 0,0 0,-1 0,1 0,0 0,0 0,-1-1,1 1,0 0,0-1,0 1,0-1,-1 1,1-1,0 1,0-1,0 0,0 0,0 1,0-1,1 0,-1 0,0 0,0 0,1 0,-1 0,0-1,0 2,-216-156,98 82,118 72,0 0,1 1,-1-1,1 0,0 0,-1 0,1 1,0-1,0 0,0 0,0 0,0 0,1 1,-1-1,1 0,-1 0,1 0,-1 1,1-1,0 0,0 1,0-1,0 1,0-1,0 1,0-1,1 1,-1 0,0 0,1-1,-1 1,1 0,0 0,-1 1,1-1,0 0,-1 0,1 1,0-1,0 1,-1 0,2-1,8-7,47-53,-58 61,0 0,0 1,0-1,0 1,0-1,0 0,0 1,1-1,-1 0,0 1,0-1,0 0,1 1,-1-1,0 0,1 1,-1-1,0 0,0 0,1 1,-1-1,1 0,-1 0,0 0,1 0,-1 1,0-1,1 0,-1 0,1 0,-1 0,0 0,1 0,-1 0,1 0,-1 0,0 0,1 0,-1 0,1 0,-1-1,0 1,1 0,-1 0,0 0,1 0,-1-1,0 1,1 0,-1 0,0-1,1 1,-1 0,0-1,0 1,1 0,-1-1,0 1,0-1,-7 44,5-34,-19 132,-7 46,28-187,0 0,0-1,-1 1,1 0,0-1,0 1,0 0,0 0,-1-1,1 1,0 0,0 0,-1-1,1 1,0 0,0 0,-1 0,1 0,0 0,0-1,-1 1,1 0,0 0,-1 0,1 0,0 0,-1 0,1 0,0 0,-1 0,1 0,0 0,-1 0,1 0,0 0,0 0,-1 0,1 1,0-1,-1 0,1 0,0 0,0 0,-1 0,1 1,0-1,0 0,-1 0,1 1,0-1,0 0,0 0,0 1,-1-1,1 0,0 1,0-1,0 0,-11-40,8 26,-12-60,13 61,1-1,-2 1,0 0,0 0,-2 0,1 0,-2 1,1-1,-2 1,-6-9,1 8</inkml:trace>
  <inkml:trace contextRef="#ctx0" brushRef="#br0" timeOffset="68636.517">1213 705,'0'0,"1"-1,-1 1,1 0,-1-1,1 1,-1 0,1-1,-1 1,1 0,-1 0,1-1,-1 1,1 0,-1 0,1 0,-1 0,1 0,0 0,-1 0,1 0,-1 0,1 0,-1 0,1 0,0 0,-1 1,1-1,-1 0,1 0,-1 1,1-1,-1 0,1 1,-1-1,1 0,-1 1,0-1,1 1,-1-1,0 0,1 1,-1-1,0 1,1-1,-1 1,0-1,0 1,0 0,0-1,1 1,-1-1,0 1,0-1,0 1,0 0,0-1,0 1,0-1,-1 1,7 40,-6-41,29 259,0-34,-13-44,-5-2,-10-60,-1-115,1 0,-1 0,1 0,0 0,0 0,0 0,1 0,-1-1,1 1,0 0,0-1,0 1,0-1,1 0,0 0,-1 0,1 0,0-1,0 1,1-1,-1 1,0-1,1 0,-1 0,1-1,0 1,0-1,-1 0,1 0,0 0,0 0,0-1,0 1,0-1,0 0,0-1,0 1,3-1,193-4,-57-21,-118 24,0 2,0 1,0 1,0 2,-1 0,7 3,8-1,1-1,0-2,0-1,0-3,6-1,36 0,567 2,-625 0</inkml:trace>
  <inkml:trace contextRef="#ctx0" brushRef="#br0" timeOffset="71349.175">1016 1777,'-343'0,"148"27,150-25,33-2</inkml:trace>
  <inkml:trace contextRef="#ctx0" brushRef="#br0" timeOffset="72184.619">875 733,'-5'5,"-6"1,-6 0,-6-1,-2-2,-3-1,-1-1,-1 0,1-1,0 0,0-1,0 1,0 0,1 0,4-5,7-1</inkml:trace>
  <inkml:trace contextRef="#ctx0" brushRef="#br0" timeOffset="72818.55">564 422,'68'326,"-38"-119,-18-80,-5 1,-8 106,-2-69,4 61,19-91,-29-122,5-19</inkml:trace>
  <inkml:trace contextRef="#ctx0" brushRef="#br0" timeOffset="73168.399">846 1326,'-9'33,"-9"17,-5 4,-4-3,3-4,0-7,0-8,4-7,0-1,-1-1,3 1,0-4,3-1,-1 2,2 2,4 2,-1-4,1-5</inkml:trace>
  <inkml:trace contextRef="#ctx0" brushRef="#br0" timeOffset="73740.336">846 366,'-180'230,"70"-97,99-115,4-1</inkml:trace>
  <inkml:trace contextRef="#ctx0" brushRef="#br0" timeOffset="74536.352">0 761,'4'7,"0"0,0 1,-1-1,0 1,0 0,-1 0,0 0,0 0,-1 1,0-1,-1 0,0 1,0-1,-1 4,2 3,-2 443,6-411,-5-46,1 0,-1-1,0 1,0 0,1-1,-1 1,0 0,1-1,-1 1,1 0,-1-1,1 1,-1-1,1 1,-1-1,1 1,-1-1,1 1,0-1,-1 0,1 1,0-1,-1 0,1 0,0 1,0-1,-1 0,1 0,0 0,0 0,-1 0,1 0,0 0,0 0,-1 0,1 0,0 0,-1-1,1 1,0 0,0-1,-1 1,1 0,0-1,-1 1,1-1,-1 1,1-1,-1 1,1-1,-1 1,1-1,-1 1,1-1,-1 0,0 1,1-1,-1 0,0 1,113-137,-30 56,-83 81,1-1,0 0,0 1,-1-1,1 1,0-1,0 1,0 0,0-1,0 1,0 0,0 0,-1-1,1 1,0 0,0 0,0 0,0 0,0 0,0 1,0-1,0 0,0 0,0 0,0 1,0-1,-1 1,1-1,0 0,0 1,0 0,-1-1,1 1,0-1,0 1,-1 0,1-1,-1 1,1 0,-1 0,1 0,-1 0,1-1,-1 1,0 0,1 0,-1 0,0 0,0 0,0 0,1 0,-1 0,0 0,0 0,-1 0,13 57,1 75,5-67,-10-50</inkml:trace>
  <inkml:trace contextRef="#ctx0" brushRef="#br0" timeOffset="95061.991">3387 2793,'8'84,"-15"-111,8 3,1 0,1 0,1 0,1 0,1 1,1-1,1 2,2-1,0 1,1 1,6-9,-8 13,1 1,0-1,2 2,0 0,0 0,1 1,1 1,1 0,-1 1,2 0,14-7,-26 17,-1 0,1 1,0-1,0 1,0 0,0 0,0 0,0 0,0 1,0 0,0 0,0 0,0 0,0 1,0-1,0 1,0 0,0 0,0 1,0-1,-1 1,1 0,-1 0,1 0,-1 0,1 0,-1 1,0 0,0 0,0 0,-1 0,1 0,-1 0,0 1,0-1,0 1,0-1,0 1,-1 0,1 0,-1 0,0 0,-1 0,1 0,-1 0,1 0,-1 0,-1 4,-15 29,14-35,1 1,-1-1,1 0,-1 1,1-1,0 0,0 1,0 0,0-1,1 1,-1 0,0-1,1 1,0 0,0 0,0-1,0 1,0 0,1 0,-1-1,1 1,-1 0,1-1,2 2,0-1,-1 0,1 1,-1-1,0 1,0 0,0-1,-1 1,0 0,1 0,-1 0,0 0,-1 1,1-1,-1 0,0 0,0 0,0 0,-1 1,1-1,-1 0,0 0,0 0,0 0,-1 0,1 0,-1 0,0-1,0 1,-1-1,1 1,-1-1,1 0,-1 0,0 0,0 0,-1 0,1-1,0 0,-3 2,-9 0,0 0,0-1,0 0,0-1,-1-1,1 0,-1-1,1-1,-1 0,-2-2,10 0,0-1,0 0,0-1,0 0,1 0,0 0,0-1,0 0,1-1,0 1,0-1,1 0,-1-1,2 1,-1-1,1 0,0 0,1-1,-1 1,2-1,-1 0,1 1,0-9,-11-21,-20-29,23 49</inkml:trace>
  <inkml:trace contextRef="#ctx0" brushRef="#br0" timeOffset="96159.151">3781 2568,'-4'0,"-2"-5,-5-2,-5 1,-5 1,-4 1,-1 2,7 1,12 0,8 1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60,'1'-1,"-1"-1,1 1,0-1,-1 0,1 1,-1-1,0 0,1 1,-1-1,0 0,0 0,0 1,0-1,0 0,-1 0,1 1,0-1,-1 0,0 1,1-1,-1 0,0 1,0-1,1 1,-1-1,0 1,-1 0,1-1,0 1,0 0,-1 0,1 0,0-1,-1 2,1-1,-1 0,1 0,-1 0,0 1,1-1,-1 1,0-1,0 1,1 0,-1-1,0 1,1 0,-1 0,0 1,0-1,1 0,-1 0,0 1,0-1,1 1,-1 0,0 0,-20 1,0 1,0 0,0 2,1 1,-1 1,2 0,-1 2,-5 3,26-11,-2-2,0 1,1 1,-1-1,1 0,-1 0,0 1,1-1,-1 0,1 1,-1 0,1-1,-1 1,1 0,0 0,-1 0,1 0,0 0,0 0,0 0,-1 0,1 0,0 1,0-1,1 0,-1 1,0-1,0 1,1-1,-1 1,1-1,-1 1,1-1,0 1,0 0,-1-1,1 1,0-1,0 1,1 0,-1-1,0 1,0-1,1 1,-1 0,1-1,-1 1,1-1,0 0,0 2,76 43,-70-45,-1 1,0 1,1-1,-1 1,0 0,0 0,-1 1,1-1,-1 1,0 1,0-1,0 1,0 0,-1 0,0 0,0 0,0 1,-1 0,0 0,0 0,0 0,-1 0,0 0,0 1,0 0,-4 0,-1 1,1-1,-1 0,-1 1,1-1,-1-1,-1 1,1-1,-1 1,0-1,0 0,-1-1,0 0,0 1,0-2,-1 1,1-1,-1 0,0 0,0-1,-1 0,-5 2,2-1,0 0,0-1,-1 0,1-1,-1 0,0-1,1 0,-1-1,0 0,0-1,-1 0,13 1,1 0,-1 0,1 0,0 1,-1-1,1 0,-1 0,1 0,0 0,-1 0,1 0,-1 0,1 0,0 0,-1 0,1 0,-1-1,1 1,-1 0,1 0,0-1,-1 1,1 0,-1 0,1-1,-1 1,0-1,1 1,-1 0,1-1,-1 1,0-1,1 1,-1-1,0 1,1-1,-1 0,0 1,0-1,0 1,1-1,-1 1,0-1,0 0,0 1,0-1,0 1,0-1,0 0,0 1,0-1,-1 1,1-1,0 0,0 1,0-1,-1 1,1-1,0 1,-1-1,1 1,0-1,-1 1,1-1,-1 1,1-1,18-3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0,'-15'34,"-4"6,6-4,4-8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1 221,'99'-187,"-99"188,0 0,0 0,0 0,1 0,-1 0,0 0,0 0,1 0,-1 0,1 0,-1 0,1 0,0-1,-1 1,1 0,0 0,-1-1,1 1,0 0,0-1,-1 1,1-1,0 1,0-1,0 1,0-1,0 0,0 1,0-1,0 0,0 0,0 0,0 1,0-1,0 0,0 0,0-1,0 1,0 0,0 0,0 0,0-1,0 1,0-1,0 1,0-1,0 1,-1-1,1 1,0-1,0 1,0-1,-1 0,1 0,0 1,-1-1,1 0,-1 0,1 0,-1 0,1 0,-1 0,0 0,1 0,-1 40,-2-34,1-1,1 1,-1 0,1-1,0 1,0-1,0 1,0 0,1-1,0 1,0-1,0 1,0-1,1 1,0-1,0 0,0 0,0 0,1 0,0 0,-1-1,1 1,1-1,0 2,2-5,-1 0,0-1,1 1,-1-1,0 0,1 0,-1-1,0 0,0 0,0 0,0 0,0-1,-1 0,1 0,-1 0,0-1,0 1,0-1,0 0,-1 0,1 0,-1-1,0 1,0-1,0 0,52-88,-44 69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1,'-31'10,"0"1,0 2,1 1,1 1,-26 18,51-32,1 1,0 0,0 0,0 1,0-1,0 1,0-1,1 1,-1 0,1 0,0 0,0 0,0 1,0-1,0 0,1 1,-1 0,1-1,0 1,0 0,1-1,-1 1,1 0,-1 0,1-1,1 1,-1 0,0 0,1 0,0-1,0 1,0 0,0-1,0 1,1-1,0 1,0-1,0 0,0 0,0 0,0 0,1 0,0 0,-1 0,1-1,1 1,3 2,1 0,0-1,0 0,0 0,0-1,1 0,-1-1,1 0,0 0,-1 0,1-1,0-1,0 1,0-1,0-1,0 0,0 0,-1-1,1 0,2-1,8-4</inkml:trace>
  <inkml:trace contextRef="#ctx0" brushRef="#br0" timeOffset="450.139">314 227,'12'3,"1"0,0-1,0-1,1 0,-1 0,0-2,0 0,0 0,0-1,0-1,0 0,0 0,-1-2,0 1,0-2,0 1,0-2,-1 0,0 0,9-8,36-74,-55 87,-1 0,1 0,0-1,-1 1,1 0,-1-1,0 1,0-1,0 1,0 0,0-1,0 1,-1 0,1-1,-1 1,1 0,-1-1,0 1,0 0,0 0,0 0,-1 0,1 0,0 0,-1 0,0 0,1 1,-1-1,0 0,0 1,0 0,0-1,0 1,0 0,0 0,0 0,0 0,-1 1,1-1,0 0,-3 1,-8-1,1 1,-1 1,0 0,0 0,1 2,-1-1,1 2,0 0,0 0,0 1,0 0,1 1,0 1,0 0,0 0,1 1,1 0,-6 6,-57 75,70-85,1 0,0-1,-1 1,1 0,1 0,-1 0,0 0,1 0,0 0,0 0,0 0,1 0,-1 0,1 0,0 0,0-1,0 1,1 0,-1 0,1-1,0 1,0-1,0 1,0-1,1 0,0 0,0 1,6 4,0 1,0-2,1 1,-1-1,2-1,-1 0,1 0,0-1,0 0,0-1,1 0,0-1,-1-1,1 1,3-2,189 3,-131-7,-14-2,-35-2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12,'-55'-12,"-12"30,65-18,1 0,-1 1,1 0,-1-1,1 1,-1 0,1 0,0-1,-1 1,1 0,0 0,0 1,0-1,0 0,0 0,0 1,0-1,0 0,0 1,1-1,-1 1,1-1,-1 1,1-1,-1 1,1-1,0 1,0-1,-1 1,1 0,1-1,-1 1,0-1,0 1,0-1,1 1,-1 0,1-1,-1 0,1 1,0 0,100 87,-99-85,0 0,0 0,0 0,-1 0,0 1,1-1,-2 1,1-1,0 0,-1 1,0 0,0-1,0 1,0-1,-1 0,0 1,0-1,0 1,0-1,-1 0,0 0,0 0,0 0,0 0,0 0,-1 0,0-1,0 1,0-1,0 0,0 0,-1 0,1 0,-1 0,0-1,0 0,0 0,0 0,0 0,0-1,-1 1,1-1,0 0,-2 0,0 1,0 0,0-1,0 1,0-1,0 0,-1-1,1 1,0-1,-1-1,1 1,0-1,0 0,0 0,-1-1,1 0,-5-2,10-3,5 2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62 397,'-14'33,"-6"16,2 5,8-7,11-17,5-17,1-17,0-6</inkml:trace>
  <inkml:trace contextRef="#ctx0" brushRef="#br0" timeOffset="246.042">118 1,'-10'19,"2"7,3-2</inkml:trace>
  <inkml:trace contextRef="#ctx0" brushRef="#br0" timeOffset="704.513">203 594,'133'-238,"-133"237,0-1,0 1,0 0,0-1,0 1,1 0,-1 0,0-1,1 1,-1 0,1 0,0-1,-1 1,1 0,0 0,-1 0,1 0,0 0,0 0,0 0,0 0,0 0,0 1,0-1,1 0,-1 0,0 1,0-1,0 1,1-1,-1 1,0 0,1 0,-1-1,0 1,1 0,-1 0,0 0,1 0,-1 0,0 1,1-1,-1 0,0 1,0-1,1 1,-1-1,0 1,0-1,0 1,0 0,0 0,0 0,0-1,0 1,0 0,0 0,0 0,0 1,0-1,-1 0,1 1,7 70,-9-66,1 1,-1 0,2 0,-1 0,1 0,0 0,1-1,-1 1,1 0,1-1,-1 0,1 1,0-1,2 3,-1-7,0 1,0 0,0-1,0 0,0 0,1 0,-1-1,1 0,-1 1,1-1,0-1,-1 1,1-1,0 0,-1 0,1 0,0-1,-1 1,1-1,0 0,-1-1,1 1,-1-1,0 0,0 0,1 0,-1 0,0-1,-1 0,1 0,0 0,-1 0,0 0,0-1,0 0,0 1,0-1,-1 0,0 0,2-4,50-122,-47 105</inkml:trace>
  <inkml:trace contextRef="#ctx0" brushRef="#br0" timeOffset="1367.277">767 791,'-2'-1,"0"-1,0 1,1-1,-1 0,0 1,1-1,-1 0,1 0,-1 0,1 0,0-1,0 1,0 0,0 0,1-1,-1 1,0 0,1-1,0 1,-1-1,1 1,0-1,0 1,1 0,-1-2,2-19,1 0,1 1,1-1,0 1,2-1,1 2,2-4,4-14,2-1,1 0,2 1,1 1,25-33,-36 59,0 0,1 1,0 0,0 0,2 1,-1 1,1 0,0 1,1 0,0 0,0 2,1-1,0 2,9-3,-23 7,1 1,0-1,0 0,0 1,0-1,0 1,0-1,0 1,0-1,0 1,0 0,0-1,0 1,0 0,0 0,0 0,0 0,0 0,0 0,0 0,0 0,1 1,-1-1,0 0,0 1,0-1,0 0,0 1,-1-1,1 1,0 0,0-1,0 1,0 0,0-1,-1 1,1 0,0 0,-1 0,1 0,-1 0,1-1,-1 1,1 0,-1 0,1 0,-1 1,0-1,0 0,0 0,1 0,-1 0,0 0,0 0,0 0,-1 0,1 0,0 0,0 0,-1 1,-118 188,118-188,-1 0,1 0,0 0,-1 1,1-1,0 0,0 0,1 1,-1-1,0 1,1-1,0 0,-1 1,1-1,0 1,0-1,0 1,1-1,-1 1,1-1,-1 0,1 1,0-1,0 1,0-1,0 0,0 0,0 0,1 0,-1 0,1 0,-1 0,1 0,0 0,0-1,0 1,0-1,0 1,0-1,0 0,0 0,2 1,5 2,73 48,-80-50,-1 0,1 0,0 0,-1 0,1 0,-1 0,1 0,-1 0,0 0,0 1,0-1,0 1,0-1,-1 1,1-1,-1 1,1-1,-1 1,0-1,0 1,0-1,-1 1,1 0,-1-1,1 1,-1-1,0 0,0 1,0-1,0 1,0-1,0 0,-1 0,1 0,-1 0,0 0,-4 4,-1 0,0 0,0-1,-1 0,0-1,0 0,0 0,0-1,-1 1,1-2,-1 1,1-1,-1-1,0 0,0 0,0-1,0 0,0 0,0-1,0 0,0 0,1-1,-1-1,0 1,1-1,0-1,0 0,0 0,0 0,0-1,-3-3,-13-16,1-1,1 0,2-2,0-1,2 0,1-1,1-1,2-1,0 0,-4-22,10 29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1 427,'24'2,"0"-2,0 0,0-2,0-1,0 0,-1-2,1-1,-1-1,-1-1,1 0,-1-2,10-6,-16 5,0-1,-1 0,0-1,0 0,-2-1,0-1,0 0,-2-1,7-11,-14 19,0 0,-1 0,0 0,0 0,-1-1,0 1,0-1,-1 0,-1 0,1 1,-1-1,-1 0,0 0,0 1,-2-9,2 14,1-1,-1 1,0 0,-1-1,1 1,0 0,-1 0,0 0,0 0,0 0,0 0,0 0,-1 1,1-1,-1 1,1-1,-1 1,0 0,0 0,0 1,0-1,0 1,-1-1,1 1,0 0,-1 0,1 0,-1 1,1-1,-1 1,1 0,-1 0,1 0,-1 0,1 1,-1-1,1 1,-1 0,-1 1,-3 0,1 2,0-1,0 1,0 0,1 0,-1 0,1 1,0 0,0 1,1-1,0 1,0 0,0 1,0-1,1 1,0 0,1 0,0 0,0 0,0 0,1 1,0 0,0-1,1 1,0 0,0 0,1-1,0 1,0 0,1 0,0 0,1 0,-1-1,2 1,-1-1,1 1,0-1,0 0,1 0,0 0,0-1,3 3,1 1,0 0,1-1,0 0,0 0,1-1,0-1,1 1,0-2,0 1,0-2,1 1,0-2,0 1,0-2,0 0,1 0,3-1,6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19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170 431,'-1'-1,"0"-1,0 1,0 0,0 0,0-1,0 1,0 0,-1 0,1 0,-1 1,1-1,0 0,-1 0,0 1,1-1,-1 1,1-1,-1 1,0 0,1-1,-1 1,1 0,-1 0,0 0,1 1,-1-1,0 0,1 1,-1-1,1 0,-1 1,1 0,-1-1,1 1,-1 0,1 0,-1 0,1 0,0 0,-1 1,-7 4,0 1,1-1,0 1,1 1,-1-1,1 1,1 1,-1-1,2 1,-1 0,1 1,0-1,1 1,0 0,-1 7,3-12,1 1,-1-1,1 1,1 0,-1-1,1 1,0 0,0 0,0-1,1 1,0 0,0 0,0-1,1 1,0-1,0 0,0 1,1-1,0 0,0 0,0 0,1-1,-1 1,1-1,0 0,0 0,1 0,-1-1,2 2,3-2,-1-1,1 1,-1-1,1-1,0 0,0 0,0-1,0 0,0 0,0-1,-1 0,1-1,0 0,-1 0,1-1,-1 0,1 0,-1-1,-1 0,1-1,0 0,-1 0,0 0,5-6,0 3,-1 0,0-1,0 0,-1 0,0-1,-1-1,0 0,-1 0,0 0,-1-1,0 0,-1-1,0 0,-1 0,0 0,-1 0,-1-1,0 1,-1-1,0 0,-1 0,-1 0,0 0,-1-1,0 11,0 0,0 0,-1-1,0 2,0-1,0 0,0 0,0 1,-1-1,1 1,-1-1,0 1,0 0,-1 0,1 1,0-1,-1 1,0 0,0-1,1 2,-1-1,0 0,0 1,-1 0,1 0,0 0,0 0,-1 1,1-1,0 1,-1 0,1 0,0 1,0 0,-1-1,1 1,0 1,0-1,0 1,0-1,0 1,0 0,1 1,-1-1,0 0,1 1,0 0,0 0,0 0,0 0,0 1,1-1,-1 1,1-1,0 2,1-3,0 1,1 0,-1-1,1 1,0 0,0 0,0 0,0-1,0 1,1 0,-1-1,1 1,0 0,0-1,0 1,0 0,0-1,1 0,-1 1,1-1,-1 0,1 0,0 0,0 0,0 0,0 0,0 0,0-1,1 1,-1-1,1 1,-1-1,1 0,90 27,-71-27,0-2,1 0,-1-2,0 0,-1-2,1 0,-1-2,20-8,-40 14,1 0,-1 0,0 1,1-1,-1 0,1 0,-1 1,1-1,0 1,-1-1,1 1,-1 0,1-1,0 1,-1 0,1 0,0 0,-1 0,1 1,0-1,-1 0,1 1,-1-1,1 1,-1 0,1-1,-1 1,1 0,-1 0,1 0,-1 0,0 0,0 0,1 0,-1 0,0 1,0-1,0 0,-1 1,1-1,0 1,0-1,-1 1,1-1,-1 1,1 0,-1-1,0 1,1-1,-1 1,0 0,0-1,0 1,-6 31,5-29,-1 1,1-1,-1 1,1-1,1 1,-1 0,1 0,0-1,0 1,0 0,1 0,-1-1,1 1,0 0,1-1,-1 1,1-1,0 0,0 1,0-1,0 0,1 0,0 0,0-1,0 1,0 0,2 0,0-1,-1 0,1 0,0-1,0 0,0 0,0 0,0 0,1-1,-1 0,0 0,1 0,-1-1,1 0,-1 0,1 0,-1-1,0 0,1 0,-1 0,0 0,0-1,0 0,0 0,0-1,4-2,7-3,-1-2,-1 0,0 0,0-1,-1-1,0-1,3-4,43-73,-70 145,10-50,0 0,1 0,-1 0,1 0,0 0,0-1,1 1,0 0,0 0,0 0,0 0,1-1,0 1,-1 0,2-1,-1 0,1 1,-1-1,1 0,0 0,1-1,-1 1,0-1,1 1,0-1,0 0,0-1,0 1,1-1,-1 1,1-1,-1-1,1 1,0-1,-1 1,1-1,5 0,5-6,1-1,-1-1,-1 0,1-1,-1-1,0 0,-1 0,0-2,-1 0,0 0,-1-1,0 0,-1-1,0 0,8-15,1 3,-2-1,0 0,-1-2,-2 0,-1-1,-1 0,-1-1,13-112,-23 139,0-1,0 0,0 0,0 0,-1 0,1 0,-1 0,0 0,0 1,-1-1,1 0,-1 0,0 0,0 0,0 0,0 0,-1 1,1-1,-1 1,0-1,0 1,0 0,-1-1,1 4,1 1,-1-1,0 0,1 1,-1-1,1 1,-1-1,1 1,-1 0,1-1,-1 1,1 0,0 0,0 0,-1 0,1 0,0 1,0-1,0 0,0 1,0-1,0 0,1 1,-1-1,0 1,1-1,-1 1,1-1,-1 1,-40 125,38-109,1 1,0-1,2 0,0 0,1 0,0 1,2-1,0 0,3 8,19 144,-8-41,-17-128,0-11</inkml:trace>
  <inkml:trace contextRef="#ctx0" brushRef="#br0" timeOffset="247.178">1102 148,'43'10,"28"3,8-1,0-2,-10-3,-10-8,-12-3,-8-1,-6 1,-4 0,-7 1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8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0 227,'39'0,"21"0,7-5,-5-2,-12 1</inkml:trace>
  <inkml:trace contextRef="#ctx0" brushRef="#br0" timeOffset="-251.812">0 57,'10'0,"12"0,8 0,3 0,1 0,0 0,-2 0,-1 0,-1 0,-1 0,-5 0</inkml:trace>
  <inkml:trace contextRef="#ctx0" brushRef="#br0" timeOffset="1778.6">508 28,'43'0,"29"0,7 0,-6 0,-9 0,-12 0,-9-5,-8-1,-4 0,-4 1,-1 2,-4 1</inkml:trace>
  <inkml:trace contextRef="#ctx0" brushRef="#br0" timeOffset="2451.303">677 114,'29'251,"-30"-219,0-26,1 0,-1 0,1 1,0-1,1 0,-1 0,1 0,0 0,1 0,-1 0,1 0,1 0,-1-1,1 1,1 1,-2-6,1-1,-1 1,0-1,1 0,-1 0,0 0,1 0,-1 0,0-1,1 1,-1-1,0 0,0 1,1-1,-1 0,0 0,0 0,0-1,0 1,0 0,0-1,-1 1,1-1,0 0,-1 1,1-1,-1 0,0 0,1 0,-1 0,7-6,17-16,-16 14,1 0,0 1,0 0,1 1,0 0,0 0,1 1,0 1,0 0,5-1,-13 8,-1 0,0 0,1 0,-1 0,0 1,0-1,0 1,0 0,0 0,-1 0,1 0,-1 1,1-1,-1 1,0-1,1 1,-2 0,1 0,0 0,0 0,-1 0,0 0,0 1,0-1,0 0,0 1,0-1,-1 0,0 1,1-1,-2 1,1 0,4 11,19 39,-10-34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2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0 226,'12'0,"0"-1,-1 0,1 0,-1-1,1-1,-1 0,0 0,0-1,0-1,-1 1,1-2,-1 0,-1 0,1 0,-1-2,0 1,0-1,-1 0,0-1,0 1,-1-2,-1 1,1-1,-2 0,1 0,2-8,-8 15,1 1,-1 0,0 0,0-1,-1 1,1 0,0 0,-1 0,1-1,-1 1,0 0,1 0,-1 0,0 0,0 0,-1 0,1 0,0 1,-1-1,1 0,-1 1,1-1,-1 1,0-1,0 1,1 0,-1 0,0 0,0 0,0 0,-1 0,1 0,0 1,0-1,0 1,0 0,-1-1,1 1,0 0,0 0,0 0,-1 1,1-1,0 1,0-1,0 1,0 0,-1-1,1 1,0 0,1 0,-1 1,0-1,0 0,0 1,1-1,-2 2,-8 5,0 0,0 1,1 1,1 0,0 0,0 1,1 0,0 0,1 1,0 0,1 0,0 1,1 0,0 0,1 3,3-12,0-1,1 1,0-1,-1 1,1 0,1-1,-1 1,0-1,1 1,0 0,0-1,0 0,0 1,0-1,1 0,0 1,-1-1,1 0,1 0,-1 0,0-1,1 1,-1 0,1-1,0 0,-1 1,1-1,0 0,1-1,-1 1,0 0,0-1,1 0,0 0,5 3,1-1,0 0,0-1,0 0,0-1,0 0,0-1,0 0,0 0,0-1,8-2,6-3</inkml:trace>
  <inkml:trace contextRef="#ctx0" brushRef="#br0" timeOffset="503.07">339 310,'178'-191,"-177"190,-1 1,1-1,-1 1,1-1,0 1,-1 0,1-1,0 1,0 0,-1-1,1 1,0 0,0 0,-1-1,1 1,0 0,0 0,0 0,-1 0,1 0,0 0,0 1,0-1,-1 0,1 0,0 0,0 1,-1-1,1 0,0 1,-1-1,1 1,0-1,-1 1,1-1,0 1,-1-1,1 1,-1 0,1-1,-1 1,0 0,1-1,-1 1,0 0,1-1,-1 1,0 0,0 0,0 0,1-1,-1 1,0 0,0 0,0 0,0-1,0 1,-1 0,1 0,0-1,0 1,0 0,-1 0,1-1,0 1,-1 0,1 0,-1-1,1 1,-1 0,4 17,-2-13,0-1,0 1,1-1,0 0,0 0,0 1,0-1,1-1,-1 1,1 0,0-1,0 1,1-1,-1 0,1 0,-1 0,1 0,0-1,0 0,0 0,0 0,0 0,1 0,-1-1,1 0,-1 0,1 0,-1 0,1-1,0 0,-1 0,1 0,-1-1,1 1,0-1,-1 0,0 0,1-1,-1 1,0-1,1 0,-1 0,0 0,0-1,-1 0,1 1,0-2,10-11,0 0,-2-1,0 0,-1-1,0 0,-1-1,-2 0,1-1,2-11,-5 13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9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29,'0'366,"-27"-204,36-153,-3-14</inkml:trace>
  <inkml:trace contextRef="#ctx0" brushRef="#br0" timeOffset="293.45">0 340,'43'-5,"20"-6,3-2,-5 2,-8 3,-7 2,-8 3,-10-4,-5 0,-6 1</inkml:trace>
  <inkml:trace contextRef="#ctx0" brushRef="#br0" timeOffset="760.925">537 1,'0'366,"17"-264,-16-99,0-1,0 0,0 0,0 0,0 1,0-1,1 0,-1 0,1-1,-1 1,1 0,0 0,0-1,0 1,0-1,0 0,0 0,0 1,0-1,1-1,-1 1,0 0,1 0,-1-1,0 1,1-1,-1 0,1 0,-1 0,1 0,-1 0,0-1,1 1,-1-1,1 1,-1-1,0 0,0 0,3-1,149-107,-152 108,-1 0,0 0,1 1,-1-1,1 0,-1 1,1-1,-1 1,1-1,0 1,-1 0,1 0,-1 0,1 0,0 0,-1 0,1 0,-1 0,1 1,-1-1,1 1,0-1,-1 1,1-1,-1 1,0 0,1 0,-1 0,0 0,1 0,-1 0,0 0,0 0,0 0,0 1,0-1,0 0,0 1,-1-1,1 1,0-1,-1 1,1-1,-1 1,1-1,-1 1,0-1,0 2,9 43,-3-26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0,'-4'6,"1"0,0 0,0 0,1 0,-1 1,1-1,1 1,-1 0,1-1,0 1,1 0,0 0,0 0,-1 6,-31 263,33-4,10-211,8-91,1-28,-18 45,1 1,0-1,0 1,2 0,-1-1,2 2,-1-1,2 1,0 0,0 0,0 1,2 0,-1 0,1 1,1 0,-1 0,2 1,-1 0,1 1,0 1,0-1,-8 7,-1-1,1 1,0-1,-1 1,1 0,0 0,-1 0,1 0,0 0,-1 1,1-1,-1 1,1 0,-1 0,1 0,-1 0,1 0,-1 0,0 1,1-1,-1 1,0-1,0 1,0 0,-1 0,1 0,0 0,-1 0,1 0,-1 1,0-1,1 0,-1 1,0-1,-1 1,1-1,0 1,-1 0,1-1,-1 1,0-1,0 1,0 0,0-1,0 1,-1 0,0 1,-2 189,3-181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1 395,'10'0,"7"0,6 5,4 1,3 1,-5 2,-1 1,0-2,0-2,2-2,0-6,-3-4</inkml:trace>
  <inkml:trace contextRef="#ctx0" brushRef="#br0" timeOffset="284.474">85 592,'34'0,"16"0,3 0,-1 0,-6 0,-10 0</inkml:trace>
  <inkml:trace contextRef="#ctx0" brushRef="#br0" timeOffset="8362.329">396 791,'12'0,"1"-1,-1 0,0 0,1-1,-1-1,0 0,0 0,0-1,-1-1,0 0,1-1,-2 0,1-1,-1 0,2-1,23-20,-1-1,-2-2,-1-1,-1-1,-2-2,-1 0,-2-2,4-10,-16 21,0-1,-2-1,-1 0,-1 0,-2-1,-1 0,-1 0,-1-2,-3 27,0 1,0-1,-1 1,1-1,-1 1,0-1,0 0,-1 1,1-1,-1 1,1-1,-1 1,0-1,0 1,-1-1,1 1,-1 0,0 0,0 0,0 0,0 0,0 0,0 0,-1 1,0-1,1 1,-1 0,0 0,0 0,0 0,0 0,-1 1,1-1,0 1,-1 0,1 0,-1 0,1 0,-1 1,1 0,-1-1,0 1,-10 5,1-1,0 2,1 0,-1 0,1 1,1 1,-1 0,1 1,0 0,1 0,0 1,1 0,0 1,1 0,0 1,0-1,1 2,1-1,0 1,-2 7,4-9,1 0,0-1,0 1,2 0,-1 0,1 0,1 1,0-1,0 0,1 0,1 0,0 0,0 0,1 0,0-1,1 1,1-1,-1 0,1 0,1 0,0-1,0 0,1 0,0 0,1-1,0 0,0-1,1 0,2 2,118 73,-129-82,1 0,0 0,1 1,-1-1,0 0,0 1,0-1,0 1,0-1,0 1,0-1,0 1,0-1,-1 1,1 0,0 0,0 0,0-1,-1 1,1 0,0 0,-1 0,1 0,-1 0,1 0,-1 0,0 0,1 0,-1 0,0 1,0-1,0 0,0 0,-6 5</inkml:trace>
  <inkml:trace contextRef="#ctx0" brushRef="#br0" timeOffset="8986.157">1215 395,'-2'-2,"1"1,0-1,-1 1,0 0,1-1,-1 1,0 0,1 0,-1 0,0 0,0 0,0 1,0-1,0 1,0-1,0 1,0-1,0 1,0 0,0 0,-1 0,1 0,0 1,0-1,0 1,0-1,0 1,0-1,0 1,1 0,-1 0,0 0,0 0,-70 44,70-44,1 0,0 1,-1-1,1 1,0-1,0 1,0 0,0-1,0 1,0 0,0 0,1 0,-1 0,1 0,-1 0,1 0,0 0,0 0,0 0,0 0,0-1,0 1,0 0,1 0,-1 0,1 0,0 0,-1 0,1 0,0 0,0-1,0 1,0 0,0-1,1 1,-1-1,0 1,1-1,-1 0,1 1,13 11,-11-11,-1-1,0 1,0-1,0 1,0 0,-1 0,1 0,0 1,-1-1,0 0,1 1,-1 0,0 0,0-1,-1 1,1 0,0 1,-1-1,0 0,0 0,0 1,0-1,0 0,-1 1,0-1,1 1,-1-1,0 0,-1 1,1-1,-1 1,1-1,-1 0,0 1,0-1,-1 0,0 3,-5 1,0-1,-1 0,1-1,-1 0,0 0,0-1,0 0,-1 0,0-1,1 0,-1 0,0-1,-3 0,-5 0</inkml:trace>
  <inkml:trace contextRef="#ctx0" brushRef="#br0" timeOffset="9237.692">1440 452,'-10'23,"-2"5,-1-4</inkml:trace>
  <inkml:trace contextRef="#ctx0" brushRef="#br0" timeOffset="9400.384">1496 0,'0'0</inkml:trace>
  <inkml:trace contextRef="#ctx0" brushRef="#br0" timeOffset="9865.023">1638 621,'116'-185,"-92"175,-16 42,-6-19,2 8,-4-14,1-1,0 0,0 0,1 0,0 0,0 0,0 0,1-1,-1 1,1-1,1 0,3 5,-6-9,0 0,0 0,1-1,-1 1,1 0,-1-1,0 1,1-1,-1 0,1 1,-1-1,1 0,0 0,-1 0,1 0,-1 0,1 0,-1 0,1-1,-1 1,1-1,-1 1,0-1,1 1,-1-1,1 0,-1 0,0 1,0-1,1 0,-1 0,0 0,0-1,0 1,0 0,0 0,-1 0,2-2,32-52,33-185,-65 227</inkml:trace>
  <inkml:trace contextRef="#ctx0" brushRef="#br0" timeOffset="17756.616">2203 875,'-28'-54,"21"38,1-1,1 0,0 1,1-2,1 1,1 0,0-1,1 1,1-1,1 1,0-1,3-5,48-203,9 56,-58 164,1 0,-1 1,1-1,0 1,1-1,-1 1,1 0,0 1,0-1,1 1,-1 0,1 1,0-1,0 1,0 0,0 1,1-1,-1 1,1 0,0 1,-1 0,1 0,0 0,0 1,-1 0,1 0,0 1,3 0,-7-1,1 1,0-1,-1 1,1 0,-1 0,1 1,-1-1,1 1,-1-1,0 1,0 0,0 0,0 0,0 1,0-1,-1 1,1-1,-1 1,0 0,1 0,-1 0,-1 1,1-1,0 0,-1 1,0-1,1 0,-1 1,-1 0,1-1,-1 1,1 0,-1-1,0 1,0 0,0-1,-1 1,0 3,-3 2,0 1,-1-1,0 0,0 0,-1-1,0 1,0-1,-1-1,0 1,0-1,-1 0,0-1,0 0,-1 0,0-1,1 0,-2 0,1-1,-1-1,1 1,-1-1,0-1,-9 2,19-5,1 0,0 1,0-1,0 1,-1-1,1 0,0 0,-1 1,1-1,0 0,-1 0,1 0,-1 0,0 1,1-1,-1 0,0 0,1 0,-1 0,0 0,0 0,0 0,0 0,0 0,0 0,0 0,0 0,0 0,0 0,-1 0,1 0,0 0,-1 0,1 0,-1 0,1 0,-1 0,1 1,-1-1,1 0,-1 0,0 1,0-1,1 0,-1 1,0-1,0 1,0-1,0 1,0-1,1 1,-1 0,0-1,0 1,0 0,0 0,0 0,0-1,0 1,0 0,0 0,0 1,0-1,0 0,0 0,0 0,0 1,0-1,4-2,0 1,0 0,1-1,-1 1,1 0,-1 1,0-1,1 1,-1-1,1 1,0 0,-1 0,1 1,-1-1,1 1,-1 0,0 0,1 0,-1 0,0 0,1 1,-1-1,0 1,0 0,0 0,-1 0,1 1,0-1,-1 0,1 1,-1 0,0 0,1 2,1-1,-1 1,0 0,0 0,0 0,-1 1,0-1,0 1,0-1,0 1,-1 0,0-1,-1 1,1 0,-1 0,0 0,0 0,-1-1,0 1,0 0,-1 2,-3 1,-1 0,0-1,0 0,-1 0,0-1,0 0,-1 0,0 0,-1-1,1 0,-1-1,0 0,0-1,-1 1,1-2,-1 1,0-1,0-1,-9 2,11-3,0-1,0 1,0-1,-1-1,1 1,0-1,0-1,0 1,1-1,-1-1,0 0,1 0,0 0,-1-1,1 0,0 0,1-1,-1 0,1 0,0 0,0-1,1 0,0 0,0-1,0 1,1-1,0 0,0 0,-2-6,-25-55,23 50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0 338,'267'-1,"-26"-26,-137 27,-103 0,-12 0</inkml:trace>
  <inkml:trace contextRef="#ctx0" brushRef="#br0" timeOffset="253.939">57 508,'38'-5,"32"-1,9-5,-4 0,-10 1,-12 3,-9 2,-8 2,-5 2,-3 1,-2 0,0 1,-4-1</inkml:trace>
  <inkml:trace contextRef="#ctx0" brushRef="#br0" timeOffset="769.251">226 0,'42'11,"-1"2,-1 2,-1 2,0 1,-1 2,-1 2,30 22,72 59,-5-9,-133-94,-1 1,1-1,0 1,-1-1,1 1,0 0,-1-1,1 1,-1 0,1 0,-1-1,1 1,-1 0,1 0,-1 0,0 0,1-1,-1 1,0 0,0 0,0 0,0 0,0 0,0 0,0 0,0 0,0 0,0 0,0-1,-1 1,1 0,0 0,-1 0,1 0,-1 0,1-1,-1 1,1 0,-1 0,1-1,-1 1,0 0,1-1,-1 1,0-1,0 1,1-1,-1 1,0-1,0 0,0 1,-54 17,42-15,-32 12,0 1,0 3,2 2,0 1,2 2,0 2,2 2,-12 12,22-5,20-18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1,'-9'13,"1"0,0 1,1 0,1 0,0 0,1 1,1 0,0 0,1 0,1 1,0-1,1 1,0-1,2 1,0-1,0 1,2 3,-1 32,-1 420,-1-465,-1 0,2 0,-1 0,0 0,1 0,0 0,1 0,-1 0,1 0,0-1,1 1,-1-1,1 1,3 3,-6-9,1 1,0 0,0-1,0 1,0-1,0 1,0-1,0 0,0 1,0-1,0 0,0 0,0 1,0-1,0 0,0 0,0 0,0 0,0 0,0-1,0 1,0 0,0 0,0-1,0 1,0-1,0 1,0 0,0-1,0 0,-1 1,1-1,0 0,0 1,-1-1,1 0,0 0,-1 0,1 1,-1-1,1 0,0-1,27-42,-26 40,15-28,-8 13,1 0,1 0,0 1,2 1,0 0,1 0,0 1,9-6,86-78,-108 98,0 1,0 0,0 0,1 0,-1 1,0-1,0 0,1 0,-1 1,1-1,-1 1,0-1,1 1,-1 0,1-1,-1 1,1 0,-1 0,1 0,-1 0,1 0,-1 0,1 1,-1-1,1 0,-1 1,1-1,-1 1,1 0,-1-1,0 1,0 0,1 0,-1 0,0 0,0 0,0 0,0 0,0 0,0 0,0 1,0-1,0 0,-1 1,1-1,0 1,21 72,-8 97,-8-153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30 537,'23'5,"24"1,7 0,0-1,-4-2,-7-1,-5-1,-5 0,-2-1,-12 0,-9-1</inkml:trace>
  <inkml:trace contextRef="#ctx0" brushRef="#br0" timeOffset="213.601">1 820,'43'-5,"29"-2,7 1,-6 1,-9 1,-12 2,-9 1,-13 0</inkml:trace>
  <inkml:trace contextRef="#ctx0" brushRef="#br0" timeOffset="3346.959">848 113,'-6'22,"-10"39,3 0,3 0,2 1,2 7,7 243,-26-167,6-112,21-62,2 8</inkml:trace>
  <inkml:trace contextRef="#ctx0" brushRef="#br0" timeOffset="3801.59">735 142,'28'-8,"1"1,-1 1,2 1,-1 2,0 1,1 1,-1 1,1 2,-1 1,5 2,-29-4,0 0,0 0,-1 0,1 1,0-1,-1 1,1 0,-1 1,0-1,1 1,-1 0,0 0,-1 0,1 0,-1 1,1-1,-1 1,0 0,0 0,-1 0,1 0,-1 1,0-1,0 1,0-1,-1 1,1 0,-1 0,0 0,-1-1,1 1,-1 0,0 0,0 0,-1 0,0 2,-6 12,-1 0,-2-1,1 0,-2-1,0 0,-2 0,1-2,-2 1,0-1,-1-1,0-1,-1 0,-1-1,0-1,-5 2,-75 63,95-74,0 0,0 0,0 0,0 1,0-1,1 0,-1 1,1-1,0 1,0-1,-1 1,2-1,-1 1,0 0,0 0,1-1,0 1,-1 0,1 0,0 0,0-1,1 1,-1 0,1 0,-1 0,1-1,0 1,0 0,0-1,0 1,1-1,-1 1,1-1,-1 0,1 1,73 75,-68-73,229 149,-152-108,-78-40</inkml:trace>
  <inkml:trace contextRef="#ctx0" brushRef="#br0" timeOffset="4797.994">1610 311,'-102'191,"-30"5,130-194,1 1,0-1,0 0,1 0,-1 1,0-1,1 1,-1-1,1 0,0 1,0-1,0 1,0-1,0 1,1-1,-1 1,1-1,-1 0,1 1,0-1,0 0,0 1,0-1,1 0,-1 0,0 0,1 0,-1 0,1-1,0 1,0 0,0-1,0 1,0-1,0 1,0-1,0 0,0 0,1 0,-1 0,0-1,1 1,-1-1,2 1,36 10,0-2,1-2,0-1,0-3,1-1,20-2,45 10,-107-9,1-1,-1 0,1 0,0 0,-1 0,1 0,0-1,-1 1,1 0,-1 0,1 0,0 0,-1-1,1 1,-1 0,1-1,-1 1,1 0,-1-1,1 1,-1-1,1 1,-1-1,1 1,-1-1,0 1,1-1,-1 1,0-1,0 1,1-1,-1 0,0 1,0-1,0 1,0-1,0 0,1 1,-1-1,0 0,-1 1,1-1,0 1,0-1,0 0,0 1,0-1,-1 1,1-1,0 0,0 1,-1-1,1 1,-1-1,1 1,-21-35,19 32,-175-202,156 165,1 0,3-2,1 0,2-1,0-5,11 25,3 5</inkml:trace>
  <inkml:trace contextRef="#ctx0" brushRef="#br0" timeOffset="5298.436">2231 198,'-8'1,"0"1,0 1,0-1,0 1,0 1,0 0,1 0,0 0,0 1,0 0,0 0,1 0,0 1,0 0,0 1,1-1,-2 5,-6 6,1 1,1 1,0 0,2 0,0 1,1 0,2 0,0 1,0 0,2 0,1 0,1 0,0 1,2 12,1-24,0-1,1 0,0 0,1 0,0 0,0 0,1 0,0-1,1 0,-1 0,1 0,1 0,0-1,0 0,0 0,1 0,0-1,0 0,1 0,0-1,0 0,0-1,0 1,1-2,0 1,0-1,0 0,0-1,0 0,0-1,1 0,-1 0,0-1,1 0,-1 0,1-1,3-1,6-3,-1 0,1-1,-1-1,-1-1,1-1,-1 0,-1-1,0-1,0 0,-1-1,0-1,-1 0,-1-1,0-1,1-3,-7 12,0-1,-1-1,1 1,-2-1,1 0,-1 0,-1-1,1 1,-1-1,-1 0,0 0,0 0,-1-1,0 1,0-1,-1 1,0-1,-1 0,0 1,-1-1,0 0,0 1,-1-1,-3-8,1 9,0 1,-1-1,0 1,0 0,-1 1,0-1,0 1,-1 0,0 1,0 0,-1 0,1 0,-1 1,0 0,-1 0,1 1,-1 0,0 1,0 0,0 0,-1 1,1 0,0 1,-1 0,1 0,-6 1,1 2,0 0,1 1,-1 0,0 1,1 1,0 0,0 1,0 0,-4 4,-10 4</inkml:trace>
  <inkml:trace contextRef="#ctx0" brushRef="#br0" timeOffset="8753.116">2005 593,'59'-59,"-52"54,0-1,0 1,0 1,1-1,0 1,0 1,0-1,0 1,0 1,1-1,-1 2,1-1,-1 1,1 0,0 1,-1 0,1 0,0 1,0 0,-1 1,1 0,-1 0,0 1,4 1,47 33,44 16,-83-49</inkml:trace>
  <inkml:trace contextRef="#ctx0" brushRef="#br0" timeOffset="10368.974">3190 311,'-33'2,"-1"2,1 1,0 2,1 1,-28 12,57-20,1 1,-1 0,0 1,1-1,-1 0,1 1,0-1,-1 1,1 0,0 0,0 0,0 0,0 0,0 0,1 0,-1 1,0-1,1 1,0-1,0 1,0 0,0-1,0 1,0 0,1 0,-1 0,1-1,0 1,0 0,0 0,0 0,1 0,-1-1,1 1,-1 0,1 0,0 0,0-1,0 1,1-1,-1 1,0-1,1 1,0-1,0 0,-1 0,2 0,127 138,-127-138,0 1,-1 0,1 1,-1-1,0 0,0 1,0-1,0 1,-1 0,0-1,1 1,-1 0,-1 0,1 0,0 0,-1 0,0 0,0 0,0 0,-1 0,1 0,-1 0,0-1,0 1,0 0,0 0,-1 0,0-1,0 1,0-1,0 0,0 1,0-1,-1 0,0 0,-8 5,0-1,0 0,0 0,-1-1,0-1,0 0,-1-1,1 0,-1-1,0 0,0-1,0-1,0 0,0 0,0-2,0 1,0-2,-11-2,22 5,1-1,-1 0,0 0,0 0,1 0,-1 0,0-1,1 1,-1 0,0-1,1 0,-1 1,1-1,-1 0,1 1,-1-1,1 0,-1 0,1 0,0-1,0 1,-1 0,1 0,0-1,0 1,0 0,1-1,-1 1,0-1,0 1,1-1,-1 0,1 1,-1-1,1 0,0 1,0-1,-1 0,1 1,0-1,1 0,-1 1,0-1,0 0,1 1,-1-1,1 0,0 1,-1-1,1 1,0-1,0 0,9-10</inkml:trace>
  <inkml:trace contextRef="#ctx0" brushRef="#br0" timeOffset="10619.547">3473 537,'-15'33,"-4"12</inkml:trace>
  <inkml:trace contextRef="#ctx0" brushRef="#br0" timeOffset="10801.209">3360 0,'9'10,"4"3</inkml:trace>
  <inkml:trace contextRef="#ctx0" brushRef="#br0" timeOffset="11301.78">3699 706,'32'-103,"-29"94,1-7,0 1,1 1,1-1,0 1,1 0,1 0,0 1,1 0,0 0,1 1,0 0,4-2,-14 13,1 0,0 0,0 0,0 0,0 1,0-1,0 0,0 0,1 1,-1-1,0 1,0-1,0 1,1-1,-1 1,0 0,1 0,-1 0,0 0,1 0,-1 0,0 0,0 0,1 0,-1 0,0 1,1-1,-1 0,0 1,0-1,0 1,1 0,-1-1,0 1,0 0,0 0,0 0,0 0,0 0,-1 0,1 0,0 0,0 0,-1 0,1 0,16 63,-14-45,37 79,-39-96,0 0,0 0,0 0,1 0,-1 0,1 0,0 0,-1-1,1 1,0-1,0 1,0-1,0 1,0-1,0 0,1 0,-1 0,0 0,1-1,-1 1,0-1,1 1,-1-1,1 0,-1 0,1 0,-1 0,0 0,1-1,-1 1,1-1,-1 1,0-1,1 0,-1 0,0 0,0 0,0 0,0-1,1 0,9-9,-1 0,0 0,-1-2,0 1,-1-1,-1 0,0-1,-1 0,5-12,-11 24,6-11,0 0,-1 0,-1-1,0 0,0 0,-2 0,0-1,0 1,-1-1,-1 0,-1 1,0-12,-17 14,5 17</inkml:trace>
  <inkml:trace contextRef="#ctx0" brushRef="#br0" timeOffset="11999.535">4574 820,'-1'0,"1"1,0 0,0 0,0 0,-1 0,1 0,0 0,-1 0,1 0,-1-1,1 1,-1 0,1 0,-1 0,0-1,1 1,-1 0,0-1,0 1,1-1,-1 1,0-1,0 1,0-1,0 0,1 1,-1-1,0 0,0 1,0-1,0 0,0 0,0 0,0 0,0 0,0 0,0 0,0-1,0 1,0 0,0 0,0-1,1 1,-1 0,0-1,0 1,0-1,-19-42,16 6,2 0,1 0,2 0,1 0,2 0,5-19,-3 31,1 0,1 1,1 0,1 0,1 1,1 0,1 1,1 0,1 1,1 1,1 0,0 1,1 1,2 1,-1 0,11-5,-27 20,0-1,0 0,1 1,-1 0,0-1,1 1,0 1,-1-1,1 0,0 1,0 0,0 0,0 0,0 1,0-1,0 1,0 0,0 0,0 0,0 0,0 1,0 0,0 0,4 1,-7 2,0 0,0-1,-1 1,1 0,-1 0,0 0,0 0,-1 0,1 0,-1-1,1 1,-1 0,-1 0,1-1,0 1,-1 0,0-1,0 0,0 1,0-1,0 0,-1 1,-2 4,-75 129,78-133,1 0,-1 0,1 1,0-1,1 0,-1 0,1 0,0 1,0-1,0 0,0 0,1 0,0 1,0-1,0 0,0 0,1 0,-1 0,1 0,0-1,0 1,1 0,-1-1,1 0,0 1,-1-1,1 0,1-1,-1 1,0 0,1-1,-1 0,1 0,0 0,0 0,0 0,0-1,0 1,2 0,-1 0,0 1,0 0,0 0,0 0,-1 1,1-1,-1 1,0 0,0 0,0 1,-1-1,1 1,-1 0,0 0,-1 0,1 0,-1 1,0-1,0 0,-1 1,1 0,-1-1,0 1,-1 0,0 0,0-1,0 1,0 0,-1 0,-1 4,-2-3,0-1,0 1,-1-1,0 0,0-1,0 1,-1-1,1 0,-1-1,-1 1,1-1,-1 0,1-1,-1 1,0-1,0-1,-1 1,1-1,0-1,-1 1,1-1,-1-1,1 1,-1-1,0-1,1 1,-1-1,1 0,-1-1,1 0,0 0,-1-1,1 1,0-2,1 1,-1-1,-3-2,-34-17,1-1,1-2,1-2,-15-15,42 31,0 0,1 0,1-1,0-1,1 0,0-1,1 0,1 0,0-1,-3-10,7 2,6 6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02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341 102,'-320'569,"320"-568,0-1,0 1,0-1,1 1,-1 0,0-1,0 1,0-1,0 1,0-1,0 1,-1 0,1-1,0 1,0-1,0 1,0-1,-1 1,1-1,0 1,-1-1,1 1,0-1,-1 1,1-1,0 0,-1 1,1-1,-1 1,1-1,-1 0,1 0,-1 1,1-1,-1 0,1 0,-1 0,1 1,-1-1,0 0,1 0,-1 0,1 0,-1 0,1 0,-1 0,0 0,1 0,-1 0,1-1,-1 1,1 0,-1 0,1 0,-1-1,1 1,-1 0,1-1,2-22,2 0,0-1,2 1,1 1,0 0,2 0,0 0,2 0,32-64,4 1,3 2,4 3,24-24,-74 99,27-30,-30 35,-1-1,1 1,-1-1,1 1,-1 0,1-1,0 1,-1 0,1-1,-1 1,1 0,0 0,-1 0,1-1,0 1,0 0,-1 0,1 0,0 0,-1 0,1 0,0 0,-1 1,1-1,0 0,-1 0,1 0,0 1,-1-1,1 0,0 1,-1-1,1 1,-1-1,1 1,-1-1,1 1,-1-1,1 1,-1-1,0 1,1-1,-1 1,0 0,1-1,-1 1,0 0,0-1,0 1,1 0,-1-1,0 1,0 0,0-1,0 1,0 0,2 15,-1-1,0 0,-1 0,0 1,-1-1,-1 0,0 1,-3 3,-2 32,-2 30,4 0,3 1,4 9,-2-86,0-1,0 1,0 0,1 0,0-1,-1 1,2 0,-1-1,0 1,1-1,0 1,0-1,1 0,-1 0,1 0,-1 0,1 0,1-1,-1 1,0-1,1 0,0 0,0 0,0 0,0-1,0 1,0-1,0 0,1-1,-1 1,1-1,0 1,-1-2,1 1,0 0,0-1,3 0,7-5,0-1,-1-1,0-1,0 1,-1-2,0 0,0-1,-1 0,-1-1,0 0,0-1,-1 0,0 0,-1-1,-1-1,0 1,0-1,-2-1,2-5,12-20,-2 0,-2-1,-1 0,-3-2,-1 1,-2-3,-8 18,-1 27,0 0,0 1,0-1,0 0,0 0,0 1,0-1,0 0,0 1,0-1,0 0,-1 0,1 1,0-1,0 0,0 0,-1 1,1-1,0 0,0 0,0 0,-1 1,1-1,0 0,0 0,-1 0,1 0,0 0,0 0,-1 1,1-1,0 0,-1 0,1 0,0 0,-1 0,1 0,0 0,0 0,-1 0,1 0,0-1,-1 1,1 0,0 0,0 0,-1 0,1 0,0 0,0-1,-1 1,1 0,0 0,0 0,-1-1,1 1,0 0,-9 19,0 2</inkml:trace>
  <inkml:trace contextRef="#ctx0" brushRef="#br0" timeOffset="304.417">1187 271,'-35'34,"3"1,0 2,3 0,1 3,1 0,-15 35,37-66,1 0,1 1,0-1,0 1,1-1,0 1,1 0,0 0,0 0,1 4,0-10,1-1,-1 0,1 1,-1-1,1 0,0 0,0 0,1 0,-1 0,1 0,-1 0,1 0,0-1,0 1,0-1,0 1,1-1,-1 0,1 1,-1-1,1-1,0 1,0 0,0-1,0 1,0-1,0 0,0 0,0 0,0 0,0-1,1 1,-1-1,14-1,-1-1,1 0,-1-1,0-1,0-1,0 0,0-1,-1-1,0 0,-1-1,1 0,-1-2,-1 1,0-2,0 0,-1 0,-1-1,0 0,0-1,5-10,-10 16,-1 0,1-1,-1 0,-1 0,0 0,0 0,0-1,-1 1,0-1,-1 0,0 0,-1 0,1 0,-2-1,1 1,-1 0,-1 0,0 0,0 0,-1-1,0 1,0 1,-1-1,0 0,-1 1,0-1,0 1,-1 0,0 1,0-1,0 1,-1 0,-1 0,1 0,-1 1,0 0,0 1,-1 0,0 0,0 0,0 1,0 0,-1 1,-1-1,-42 3,33 7</inkml:trace>
  <inkml:trace contextRef="#ctx0" brushRef="#br0" timeOffset="822.454">1667 271,'-15'16,"2"1,0 1,1 0,1 1,0 0,2 0,0 1,1 0,1 1,1 0,-2 15,6-33,1 0,0 0,0 0,0 0,1 0,-1 0,1 1,0-1,0 0,0 0,0 0,0 1,1-1,-1 0,1 0,0 0,0 0,0 0,0 0,1 0,-1 0,1 0,-1-1,1 1,0 0,0-1,1 0,-1 1,0-1,1 0,-1 0,1 0,0-1,0 1,0 0,10-1,0-1,1 0,-1-1,0-1,0 0,0 0,0-1,0-1,-1 0,0-1,0 0,0-1,0-1,5-4,13-7,-2-3,0 0,-1-2,-2 0,2-4,1 0,-28 26,0 0,1 0,-1 0,0 0,1 1,-1-1,1 0,-1 0,1 1,-1-1,1 0,0 1,-1-1,1 0,0 1,-1-1,1 1,0-1,0 1,0 0,-1-1,1 1,0 0,0-1,0 1,0 0,0 0,0 0,0 0,-1 0,1 0,0 0,0 0,0 0,0 0,0 1,0-1,-1 0,1 0,0 1,0-1,0 1,-1-1,1 1,0-1,0 1,-1-1,1 1,0 0,-1-1,1 1,-1 0,1 0,-1-1,1 1,-1 0,0 0,1 0,-1 0,0-1,0 1,1 0,-1 0,0 0,0 0,0 0,0 0,0 0,2 48,-2-43,-1-1,1 1,0 0,0 0,1 0,-1 0,1 0,1 0,-1 0,1-1,0 1,0-1,1 1,-1-1,1 0,1 0,-1 0,1 0,-1-1,2 1,-1-1,0 0,2 1,-1-2,0-1,0 1,1-1,-1 0,1 0,-1-1,1 1,0-1,0 0,0-1,-1 0,1 0,0 0,0 0,0-1,-1 0,1-1,0 1,-1-1,1 0,-1 0,1 0,-1-1,0 0,0 0,0-1,-1 1,2-2,8-6,1-1,-2-1,0 0,-1-1,0 0,-1-1,0 0,4-10,66-173,-73 122,-14 64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1,'14'4,"20"2,8 0,2-1,-1-1,-4-2,-3-1,-4-1,-2 0,-10 0,-10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22.3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254 113,'-57'476,"29"-217,6-155,23-104,-1 0,0 0,0 0,1 0,-1 0,0 0,0 0,0 1,1-1,-1 0,0 0,0 0,0 0,1 0,-1 0,0 0,0 0,0 1,1-1,-1 0,0 0,0 0,0 0,0 0,0 1,0-1,1 0,-1 0,0 0,0 1,0-1,0 0,0 0,0 1,9-23,-5 2</inkml:trace>
  <inkml:trace contextRef="#ctx0" brushRef="#br0" timeOffset="268.608">0 565,'39'-10,"26"-7,8-2,-5 3,-8-1,-10 3,-8-1,-7 1,-10-1,-3-2,-6-5,-1 3,-3 4</inkml:trace>
  <inkml:trace contextRef="#ctx0" brushRef="#br0" timeOffset="668.439">649 1,'-34'158,"8"2,3 32,21-171,-1-10,1 1,0 0,1 0,0 0,1 0,0-1,1 1,0 0,1 0,0 0,1-1,1 1,0-1,0 0,1 0,0 0,1-1,0 0,1 0,1 1,-5-8,1-1,-1 0,1 0,0 0,0 0,-1-1,1 0,0 0,1 0,-1 0,0 0,0-1,0 0,0 0,0 0,1 0,-1 0,0-1,0 0,0 0,0 0,0-1,0 1,0-1,1-1,91-59,-87 55,1-2,-10 8,1-1,0 0,0 1,0-1,0 1,0-1,0 1,0-1,0 1,1 0,-1-1,1 1,-1 0,1 0,-1 0,1 0,-1 0,1 1,0-1,0 0,-1 1,1-1,0 1,0 0,0-1,-1 1,1 0,0 0,0 0,0 1,0-1,-1 0,1 1,0-1,0 1,-1-1,1 1,0 0,-1 0,1 0,0 0,-1 0,0 0,2 1,2 42,-6-41,1 0,-1 0,1 0,-1 0,1 0,0 0,0 0,0 0,0-1,1 1,-1 0,1 0,0 0,0 0,0 0,0-1,1 1,-1 0,0-1,1 1,0-1,0 0,0 1,0-1,0 0,0 0,0 0,1-1,-1 1,1 0,-1-1,1 0,0 1,0-1,-1 0,2 0,11-3</inkml:trace>
  <inkml:trace contextRef="#ctx0" brushRef="#br0" timeOffset="1004.925">1158 706,'20'-6,"0"0,0-1,0-1,-1-1,0 0,-1-2,0 0,0-1,-1-1,-1 0,0-2,-1 0,9-12,-23 26,0 0,1 0,-1 0,0-1,0 1,0 0,-1-1,1 1,0-1,0 1,-1-1,1 1,-1-1,1 1,-1-1,0 0,0 1,0-1,0 0,0 1,0-1,0 0,0 1,0-1,-1 1,1-1,-1 0,1 1,-1-1,0 1,0 0,1-1,-1 1,0-1,0 1,-1 0,1 0,0 0,0-1,0 1,-1 0,1 1,0-1,-1 0,1 0,-1 1,1-1,-1 0,0 1,1 0,-1-1,1 1,-1 0,0 0,1 0,-8 1,0 1,0 0,1 0,-1 1,1 0,0 0,-1 1,2 0,-1 1,0 0,1 0,0 0,0 1,1 0,-1 0,1 1,1 0,-1 0,1 0,0 1,1 0,0 0,0 0,1 0,0 0,0 1,1 0,-1 4,1-5,1 0,0 0,0 0,0 0,1-1,0 1,1 0,-1 0,2 0,-1 0,1 0,0-1,1 1,0-1,0 0,0 1,1-1,0-1,0 1,1-1,0 1,0-1,1-1,-1 1,1-1,1 0,-1 0,1-1,-1 1,1-2,0 1,1-1,-1 0,1 0,-1-1,4 0,102 3,-88-5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0,'14'5,"20"1,8 0,2-1,-1-2,-4-1,-3 0,-9-2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3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49 480,'-2'2,"0"-1,0 0,0 1,0-1,0 1,1 0,-1 0,1 0,-1 0,1 0,0 0,0 0,0 0,0 0,0 0,0 1,1-1,-1 0,1 1,-1-1,1 2,-3 8,-2 0,2 1,0 0,0 1,1-1,1 0,0 1,1-1,0 1,1-1,1 1,2 9,2 13,-7-27,1 0,0 0,1 1,0-1,1 0,-1 0,2 0,-1 0,1 0,1-1,0 1,0-1,0 0,1 0,1 0,-1-1,1 0,0 0,1 0,-1-1,1 0,1 0,-1 0,1-1,0-1,4 3,-3-7,0-1,-1 0,1-1,0 0,-1 0,0-1,1 0,-1 0,-1-1,1 0,0 0,-1-1,0 0,0-1,0 1,-1-1,0 0,0-1,0 0,-1 0,0 0,3-6,143-202,-151 215,0 1,0-1,0 0,1 1,-1-1,0 1,0-1,1 0,-1 1,0-1,1 0,-1 1,0-1,1 0,-1 0,0 1,1-1,-1 0,0 0,1 0,-1 1,1-1,-1 0,1 0,-1 0,0 0,1 0,-1 0,1 0,-1 0,1 0,-1 0,1 0,-1 0,0 0,1 0,-1-1,1 1,-1 0,0 0,1 0,-1-1,1 1,-1 0,0 0,1-1,-1 1,0 0,1-1,-1 1,0 0,0-1,1 1,-1-1,0 1,0 0,0-1,0 1,1-1,-1 1,0 0,0-1,0 1,0-1,0 1,0-1,0 1,0-1,2 39,-2-33,0 10,1-1,1 0,0 0,1 0,0 0,1 0,1 0,0-1,1 0,1 0,0 0,0-1,7 7,-10-13,0 0,1-1,0 1,0-1,1-1,-1 1,1-1,0 0,0 0,0 0,1-1,-1 0,1 0,0-1,0 0,0 0,0-1,0 1,0-2,0 1,0-1,1 0,-1 0,0-1,0 0,0 0,0-1,0 0,3-2,0 0,0-1,-1 0,1-1,-1 0,-1 0,1-1,-1 0,0-1,-1 0,0 0,0 0,-1-1,0 0,2-4,66-150,-70 155,-1 0,0 0,-1-1,0 1,0-1,-1 1,0-1,0 0,-1 0,0 1,-1-1,0 0,0 1,-1-1,0-1,-5-2</inkml:trace>
  <inkml:trace contextRef="#ctx0" brushRef="#br0" timeOffset="3046.254">1263 226,'-15'49,"2"0,2 1,3 0,2 1,2-1,2 34,-7 73,-12-51,13-88</inkml:trace>
  <inkml:trace contextRef="#ctx0" brushRef="#br0" timeOffset="3566.785">1093 170,'39'-5,"0"2,0 2,0 1,0 2,0 2,0 2,16 5,-48-10,-1 0,1 1,-1 0,1 0,-1 0,0 1,0 0,0 0,-1 1,1 0,-1 0,0 0,0 1,0-1,0 1,-1 0,0 0,0 1,0-1,-1 1,0 0,0 0,0 0,-1 1,0-1,0 0,0 1,-1 0,0-1,0 1,-1-1,0 1,0 0,-1 0,0-1,0 4,-5 3,-1 0,1-1,-2 0,0 0,0-1,-1 0,-1 0,0-1,0 0,-1-1,0 0,0-1,-1 0,0-1,-1 0,0-1,0 0,0-1,0-1,-1 0,0-1,-13 2,28-4,-1-1,1 0,0 1,0 0,0-1,-1 1,1 0,0-1,-1 1,1 0,0-1,-1 1,1 0,-1 0,1 0,-1 0,0 0,1 0,-1 0,0-1,0 1,1 0,-1 0,0 0,0 0,0 0,0 0,0 0,0 0,-1 0,1 0,0 0,0 0,-1 0,1 0,-1 0,1 0,-1-1,1 1,-1 0,1 0,-1 0,0-1,1 1,-1 0,0-1,0 1,1-1,-1 1,0-1,0 1,0-1,0 1,0-1,0 0,1 0,-1 1,0-1,0 0,0 0,0 0,0 0,0 0,0 0,0 0,0 0,0-1,-1 1,158 97,4 51,-158-144,-4-3</inkml:trace>
  <inkml:trace contextRef="#ctx0" brushRef="#br0" timeOffset="4301.916">2110 453,'-13'-3,"1"1,0 0,0 1,-1 1,1 0,-1 1,1 0,0 1,0 0,0 1,0 0,0 1,0 0,1 1,-7 4,16-9,0 1,0-1,0 1,0 0,-1-1,1 1,0 0,1 0,-1 0,0 1,0-1,0 0,1 1,-1-1,1 1,-1 0,1 0,-1-1,1 1,0 0,0 0,0 0,0 0,0 0,1 0,-1 0,1 1,-1-1,1 0,0 0,-1 0,1 1,0-1,1 0,-1 0,0 0,1 1,-1-1,1 0,0 0,-1 0,1 0,0 0,0 0,1 0,-1 0,0-1,1 1,-1 0,1-1,-1 1,2 0,157 57,-159-59,0 1,1-1,-1 1,0-1,0 1,1-1,-1 1,0 0,0-1,0 1,0 0,0 0,0 0,0 0,0 0,0 0,0 0,0 0,-1 0,1 0,0 1,-1-1,1 0,-1 0,1 1,-1-1,0 0,1 1,-1-1,0 0,0 1,0-1,0 1,0-1,-1 0,1 1,0-1,0 0,-1 1,1-1,-1 0,0 0,1 1,-1-1,0 0,1 0,-1 0,0 0,0 0,0 0,0 0,-59 44,-98 10,95-47,64-18,9 4</inkml:trace>
  <inkml:trace contextRef="#ctx0" brushRef="#br0" timeOffset="4533.422">2278 622,'-14'19,"0"7,2-7,8-11,5-11,2-10,1-4</inkml:trace>
  <inkml:trace contextRef="#ctx0" brushRef="#br0" timeOffset="4687.133">2250 86,'0'0</inkml:trace>
  <inkml:trace contextRef="#ctx0" brushRef="#br0" timeOffset="5047.465">2504 650,'2'-5,"0"-3,0-1,0 1,1 1,1-1,-1 0,1 1,0-1,1 1,-1 1,2-1,-1 0,1 1,0 0,3-2,-7 8,0 0,0 0,0 0,0 0,0 0,0 1,0-1,0 1,0-1,0 1,0 0,-1-1,1 1,0 0,0 0,-1 1,1-1,0 0,-1 1,1-1,-1 0,0 1,1 0,-1-1,0 1,0 0,0 0,0-1,0 1,-1 0,1 0,0 0,-1 0,0 0,1 0,-1 0,0 0,0 0,0 0,0 0,0 0,-1 0,1 0,3 12,-3-11,1 0,-1 0,1 0,0 0,0 0,0 0,0 0,0 0,0-1,1 1,-1 0,1-1,0 1,0-1,0 0,0 0,0 1,0-1,1-1,-1 1,1 0,-1-1,1 1,0-1,0 0,-1 0,1 0,0 0,0 0,0 0,0-1,0 0,0 0,0 0,0 0,0 0,0 0,0-1,0 1,0-1,0 0,0 0,0 0,0 0,-1-1,1 1,1-1,4-6,0 1,-1-1,0-1,0 1,-1-1,0 0,-1 0,0-1,0 0,-1 0,0 0,-1 0,0-1,-1 1,0-1,0 0,-1 0,-1 0,1 1,-2-1,0 0,0-1,0 0</inkml:trace>
  <inkml:trace contextRef="#ctx0" brushRef="#br0" timeOffset="5630.442">3125 791,'-5'-16,"1"1,1-1,0 0,1 0,1 0,0 0,1 0,1 0,1 0,0 0,1 0,1 0,1-4,3-3,0 1,2 0,0 1,1 0,1 1,1 0,1 1,1 0,1 1,0 1,1 1,1 0,0 1,1 1,1 0,0 2,14-6,-33 16,1 0,-1 0,1 0,-1 1,1-1,-1 1,1-1,0 1,0 0,0 0,0 0,0 0,0 0,0 0,0 0,1 1,-1-1,0 1,0 0,0-1,1 1,-1 0,0 0,0 1,1-1,-1 0,0 1,0-1,1 1,-1 0,0 0,0 0,0 0,0 0,0 0,-1 0,1 1,0-1,0 1,-1-1,1 1,-1 0,1-1,-1 1,0 0,0 0,0 0,0 0,0 0,1 2,-3 4,0 0,0-1,-1 1,0 0,0-1,-1 0,1 0,-2 0,1 0,-1 0,0 0,0-1,-1 0,0 0,0 0,-3 2,-37 57,45-63,0 0,0 1,0-1,0 0,0 0,0 0,1 0,-1 0,1 0,-1 0,1 0,0 0,0 0,0 0,0 0,0 0,0 0,0-1,1 1,-1 0,0-1,1 1,0-1,-1 0,1 1,0-1,0 0,0 0,0 0,-1 0,1-1,0 1,1 0,-1-1,0 0,0 1,0-1,0 0,0 0,0 0,0 0,2-1,37 17,-39-14,0 0,0 0,0 0,0 0,0 0,-1 0,1 1,-1-1,0 1,0-1,0 1,0-1,0 1,0-1,0 1,-1 0,0-1,1 1,-1 0,0 0,0-1,-1 1,1 0,0-1,-1 1,0 0,0-1,0 1,0-1,0 1,0-1,0 1,-1-1,1 0,-1 0,0 0,0 1,0-2,0 1,0 0,0 0,0-1,0 1,-1-1,1 0,-1 0,1 1,-1-2,1 1,-1 0,-1 0,-13 2,-1-1,1 0,0-1,-1-1,1-1,-1 0,1-2,0 1,0-2,0-1,0 0,1-1,-1 0,2-2,-1 0,-13-9,-94-41,99 47</inkml:trace>
  <inkml:trace contextRef="#ctx0" brushRef="#br0" timeOffset="5951.845">3605 86,'29'23,"-1"1,-1 2,-2 1,0 1,-2 1,-1 1,-1 1,-2 1,6 16,-22-39,0 0,0 0,-2 0,1 0,-1 0,0 1,-1-1,0 1,-1-1,0 0,0 1,-1-1,0 0,0 0,-1 0,-1 0,1-1,-1 1,-1-1,0 0,0 0,0 0,-1-1,0 0,-1 0,1 0,-1-1,-1 0,1-1,-4 2,-31 24,-2-3,0-2,-2-2,-1-1,-12 1,25-11</inkml:trace>
  <inkml:trace contextRef="#ctx0" brushRef="#br0" timeOffset="6687.253">1799 0,'-27'46,"2"2,3 0,1 1,3 1,1 1,3 1,-6 47,15-72,2 0,0 0,2 1,1-1,1 0,2 0,0 0,2 0,1 0,1-1,1 0,1 0,2-1,5 10,-10-27,-1 0,2 0,-1 0,1-1,0 0,0 0,1-1,0 0,0 0,1-1,-1 0,1 0,0-1,1 0,-1-1,1 0,-1 0,11 0,5 1</inkml:trace>
  <inkml:trace contextRef="#ctx0" brushRef="#br0" timeOffset="7684.465">4367 199,'-77'88,"-3"-4,-4-3,-43 28,125-108,1-1,0 0,-1 1,1-1,-1 1,1-1,0 1,0-1,-1 1,1 0,0 0,0 0,0-1,0 1,0 0,0 0,0 1,0-1,0 0,0 0,0 0,1 1,-1-1,1 0,-1 1,1-1,-1 0,1 1,0-1,0 1,-1-1,1 1,0-1,0 0,1 1,-1-1,0 1,0-1,1 0,-1 1,1-1,-1 1,1-1,-1 0,1 0,0 1,0-1,0 0,0 0,-1 0,2 0,-1 0,0 0,0 0,0 0,0-1,0 1,1 0,-1-1,2 2,16 4,1 0,0 0,0-2,0-1,1 0,0-2,-1 0,1-1,20-3,5 1,229 1,-247-2,-33-12,-22-5,0-1,1-2,2-1,0 0,1-2,-8-14,-70-78,54 31,42 66</inkml:trace>
  <inkml:trace contextRef="#ctx0" brushRef="#br0" timeOffset="12031.329">4819 113,'-23'38,"7"-16,1 0,2 1,0 1,1 0,1 1,2 0,0 1,2-1,0 2,2-1,1 1,1 12,2-34,0 0,0 0,1 0,-1 1,1-1,1 0,-1 0,1 0,0 0,0 0,0 0,1 0,0 0,0 0,0-1,0 1,1-1,0 1,0-1,0 0,0 0,1-1,-1 1,1 0,0-1,0 0,0 0,1 0,-1-1,3 2,7-3,-1-1,1 0,0 0,-1-1,1-1,-1-1,1 0,-1 0,0-1,0-1,-1 0,1-1,-1 0,0-1,-1 0,0-1,0-1,0 1,-1-2,0 1,-1-1,0-1,-1 0,2-3,-1 0,0-1,-1 0,0 0,-1 0,-1-1,-1 0,0 0,-1-1,-1 1,0-1,-1 0,-1 1,-1-1,-1-17,1 29,-1 0,0 0,0 0,0 0,-1 1,0-1,0 0,0 0,0 1,-1-1,1 1,-1 0,0 0,-1 0,1 0,-1 1,0-1,1 1,-2 0,1 0,0 0,0 1,-1-1,0 1,1 0,-1 0,0 1,0-1,-6 0,1 0,-1 0,1 1,-1 0,1 1,-1 0,0 1,1 0,-1 1,1 0,0 0,-1 1,0 1,-22 9</inkml:trace>
  <inkml:trace contextRef="#ctx0" brushRef="#br0" timeOffset="12370.742">4565 453,'34'-20,"15"-5,5 0,-3 6,-4 10,-11 11,-7 6,-7 6,-4 0,0-1,2-4,3-3,1-2,3-3,0 0,-4-2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1,'0'0,"0"1,-1 0,1-1,0 1,0-1,0 1,0 0,-1-1,1 1,0 0,0-1,-1 1,1-1,0 1,-1-1,1 1,-1-1,1 1,-1-1,1 0,-1 1,1-1,-1 1,1-1,-1 0,0 0,1 1,-1-1,1 0,-1 0,0 0,1 0,-1 0,0 0,1 0,-1 0,0 0,1 0,-1 0,0 0,1 0,-1 0,1 0,-1-1,0 1,1 0,-1-1,1 1,-1 0,1-1,-1 1,1 0,-1-1,1 1,-1-1,1 1,0-1,-1 1,1-1,0 0,-1 1,1-1,0 1,0-1,-1 0,1 1,0-1,0 1,0-1,0 0,-16 52,10-16,1-1,2 0,2 1,1 0,4 25,-3-47,1 0,0 1,1-1,1 0,0 0,1-1,0 1,4 6,-7-17,-1 1,1 0,0 0,0-1,-1 1,2-1,-1 0,0 1,0-1,1 0,-1 0,1-1,0 1,0 0,-1-1,1 0,0 1,0-1,0 0,0-1,0 1,1-1,-1 1,0-1,0 0,0 0,1 0,-1 0,0-1,0 1,0-1,0 0,0 0,0 0,0 0,0-1,2-1,91-83,-71 59,-6 3,35-25,-51 50,0 0,-1 0,0 1,1-1,-1 0,1 1,-1 0,0-1,0 1,0 0,0 0,0 0,-1 0,1 1,-1-1,1 0,-1 1,0-1,0 1,0-1,0 1,0 0,0-1,-1 1,1 0,-1-1,0 1,0 0,0 0,4 12,0-4,0-1,1 1,0-1,1 0,0-1,1 1,0-1,0-1,1 1,0-1,1 0,-1-1,4 2,-8-6,1 0,0 0,-1-1,1 1,1-1,-1 0,0 0,0-1,1 0,-1 0,0 0,1 0,-1-1,1 0,-1 0,1 0,-1-1,1 0,-1 0,1 0,-1-1,0 0,0 0,0 0,0 0,0-1,0 0,1-1,9-10,-1-1,0 0,-1 0,-1-1,-1-1,0 0,-1-1,0 0,-2-1,0 1,-2-2,0 1,0-1,-2 1,1-14,6-98,-7 126,2 9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59 169,'-27'378,"54"-159,-28-219,1-1,-1 0,1 1,-1-1,1 1,-1-1,0 1,1-1,-1 1,0-1,0 1,1 0,-1-1,0 1,0 0,1-1,-1 1,0 0,0 0,0 0,1 0,-1 0,0 0,0 0,0 0,0 0,1 0,-1 1,0-1,0 0,1 1,-1-1,0 0,0 1,1-1,-1 1,0-1,1 1,-1-1,1 1,-1-1,0 1,1 0,-1-1,1 1,0 0,-1-1,1 1,0 0,-1 0,1 0,0-1,0 1,-1 0,1 0,0 0,0-1,0 1,0 0,0 0,0 0,1-1,-1 1,0 0,0 0,1 0,-1-1,0 1,1 0,-6-12,0 0,2-1,-1 0,1 1,1-1,0 0,1-1,0 1,1 0,0 0,1 0,0 0,1 0,0 0,3-7,5-27,2 1,2 0,2 0,2 2,2 0,2 1,7-8,-21 37,0 0,1 1,0 0,1 0,0 1,1 1,0 0,0 0,1 1,1 1,0 0,5-3,-16 10,1 1,-1-1,1 0,-1 1,1 0,-1-1,1 1,-1 0,1 0,-1 0,1 1,-1-1,1 1,-1-1,1 1,-1 0,1 0,-1 0,0 0,0 0,0 1,1-1,-1 1,0-1,-1 1,1 0,0 0,0 0,-1 0,1 0,-1 0,0 0,0 0,1 0,-1 1,-1-1,1 1,0-1,-1 1,1-1,-1 1,1-1,-1 1,0-1,0 1,-1-1,1 1,0-1,-1 1,0-1,1 1,-4 17,0-1,-1 1,-1-1,0 0,-2-1,0 0,-1 0,-1-1,0 0,-1 0,-1-1,-1-1,-2 2,6-7,6-8,1 0,-1 0,1 0,0 0,0 1,0-1,0 0,0 1,0 0,1-1,-1 1,1 0,0 0,-1 0,2 0,-1 0,0 0,0 0,1 0,0 1,0-1,0 0,0 0,0 0,0 0,1 1,0-1,-1 0,1 0,0 0,1 0,-1 0,1 0,97 153,-89-139,-7-9,2 0,-1 0,1 0,0 0,1-1,0 0,0 0,0 0,1-1,0 0,0 0,1-1,4 3,4-3</inkml:trace>
  <inkml:trace contextRef="#ctx0" brushRef="#br0" timeOffset="639.814">877 254,'-8'33,"-2"-1,-2-1,-1 0,-1 0,-2-1,0-1,-3-1,-8 10,17-24,3-7,1 1,0-1,1 1,0 0,0 0,1 1,0-1,0 1,1 0,0 0,1 0,-2 7,6-13,0 0,0 1,0-1,1 0,-1 0,1-1,-1 1,1 0,0-1,0 0,0 0,0 0,0 0,1 0,-1 0,1-1,-1 0,1 1,-1-1,1-1,0 1,0-1,-1 1,1-1,0 0,0 0,-1-1,1 1,0-1,-1 1,5-3,0 3,252-3,-203 14,-62-51,-37-44,-37-99,17 7,55 164</inkml:trace>
  <inkml:trace contextRef="#ctx0" brushRef="#br0" timeOffset="1385.61">1470 141,'-16'15,"0"2,0-1,2 2,0 0,1 1,1 0,1 1,0 0,2 1,0 0,1 0,2 1,-3 10,6-23,1 1,0-1,0 0,1 1,0-1,0 1,1-1,0 1,1-1,0 1,1-1,0 0,0 1,1-1,0 0,1 0,0-1,0 1,1-1,0 0,0 0,1 0,0-1,0 0,1 0,0-1,0 1,1-2,0 1,0-1,5 3,-6-5,1 0,-1 0,1 0,0-1,0 0,0-1,1 0,-1 0,0 0,0-1,0-1,1 1,-1-1,0-1,0 0,0 0,0 0,0-1,-1 0,1 0,-1-1,0 0,0-1,0 1,-1-1,1 0,-1-1,0 0,-1 0,1 0,3-7,5-6,-2-1,0 0,-1 0,-1-1,-1-1,-1 0,-1 0,-1 0,0-1,-2 0,-1 0,-1 0,-1 0,-1-1,-2-18,2 36,0 0,0 0,-1 0,1 0,-1 0,-1 0,1 0,-1 1,0-1,0 0,-1 1,0 0,0 0,0 0,0 0,-1 0,0 0,0 1,0 0,-1 0,1 0,-1 0,0 1,0 0,0 0,0 0,-1 0,1 1,-1 0,0 0,0 1,1-1,-1 1,0 1,0-1,0 1,0 0,-8 3,0 1,0 0,1 1,0 1,0 0,0 1,1 0,0 1,0 0,1 1,0 0,1 1,-2 3,-5 1,-2 3,0 0,1 1,1 1,1 1,1 0,0 1,2 1,0 0,0 5,12-26,0 1,0-1,1 0,-1 1,0-1,1 1,0-1,-1 1,1-1,0 1,0-1,0 1,0-1,0 1,0-1,0 1,0-1,1 1,-1-1,0 0,1 1,0-1,-1 1,1-1,0 0,-1 1,1-1,0 0,0 0,0 0,0 0,0 0,1 0,-1 0,0 0,0 0,1 0,-1-1,0 1,1 0,-1-1,0 1,1-1,-1 0,1 1,-1-1,1 0,-1 0,1 0,-1 0,1 0,-1 0,1-1,-1 1,1 0,-1-1,1 1,-1-1,1 0,0 0,82-36,-78 32,-1 1,1 0,-1 1,1-1,0 1,0 1,0-1,1 1,-1 0,1 0,-1 1,1 0,0 0,-1 0,1 1,0 0,-1 0,1 1,0 0,-1 0,1 1,-1 0,1 0,-1 0,0 1,1 0,36 26,-36-23,1 1,0-2,-1 1,2-1,-1-1,1 1,-1-1,1-1,0 0,0 0,1 0,-1-2,1 1,8 0,1-6</inkml:trace>
  <inkml:trace contextRef="#ctx0" brushRef="#br0" timeOffset="1871.696">2204 225,'-23'8,"-1"0,1 1,0 1,1 2,1 0,0 1,-2 3,-31 43,53-57,0-1,0 1,1 0,-1 0,0-1,1 1,0 0,-1 0,1 0,0 0,0 0,0 0,0 0,0 0,0-1,1 1,-1 0,1 0,-1 0,1 0,0-1,0 1,0 0,0-1,0 1,0 0,0-1,0 1,0-1,1 0,-1 1,1-1,-1 0,1 0,0 0,-1 0,1 0,1 0,54 15,-54-16,1-1,-1 1,1 0,0 0,-1 1,1-1,-1 1,1 0,0-1,-1 2,0-1,1 0,-1 1,0-1,0 1,1 0,-1 0,-1 0,1 1,0-1,-1 1,1 0,-1-1,1 1,-1 0,0 0,-1 0,1 1,0-1,-1 0,0 1,0-1,0 1,0-1,0 1,-1-1,1 4,-5 1,0 0,0 0,0 0,-1 0,0-1,-1 1,0-1,0-1,0 1,-1-1,0 0,0-1,0 1,-1-2,0 1,0-1,0 0,0 0,-1-1,0 0,1-1,-2 0,-7 2,3-5</inkml:trace>
  <inkml:trace contextRef="#ctx0" brushRef="#br0" timeOffset="2117.263">2345 395,'-5'29,"-6"9,-2-6,3-9</inkml:trace>
  <inkml:trace contextRef="#ctx0" brushRef="#br0" timeOffset="2368.454">2289 0,'0'0</inkml:trace>
  <inkml:trace contextRef="#ctx0" brushRef="#br0" timeOffset="2671.727">2486 536,'12'-17,"101"-209,-113 225,0 0,0 0,0 0,0 1,0-1,0 0,0 0,1 0,-1 0,0 0,1 1,-1-1,1 0,-1 0,1 1,-1-1,1 0,0 0,-1 1,1-1,0 1,-1-1,1 1,0-1,0 1,-1-1,1 1,0 0,0-1,0 1,0 0,0 0,-1 0,1-1,0 1,0 0,0 0,0 0,0 1,0-1,0 0,0 0,-1 0,1 1,0-1,0 0,0 1,0-1,-1 1,1-1,0 1,-1-1,1 1,0-1,-1 1,1 0,0-1,-1 1,1 0,-1 0,1-1,-1 1,0 0,1 0,6 84,-9-79,1 0,0 0,1 1,0-1,0 0,0 1,0-1,1 0,0 0,0 0,1 0,0 0,0 0,0 0,1 0,0 0,0-1,0 0,1 1,0-1,0-1,0 1,0 0,1-1,0 0,0 0,5 3,-7-6,0 0,0 0,0-1,0 1,0 0,0-1,0 0,0 0,0 0,0 0,0 0,0-1,0 1,0-1,0 0,0 0,0 0,0 0,-1-1,1 1,0-1,-1 1,1-1,-1 0,1 0,-1 0,0-1,0 1,0 0,0-1,-1 1,1-1,-1 0,2-2,39-105,-39 99,75-219,-65 179,-15 51</inkml:trace>
  <inkml:trace contextRef="#ctx0" brushRef="#br0" timeOffset="3285.577">3192 621,'-3'-13,"0"0,1 0,0-1,1 1,0-1,1 1,1 0,0-1,1 1,1 0,0 0,0 0,1 0,1 0,0 1,3-4,-4 3,3-7,2-10,1 0,1 0,2 1,0 1,3 0,0 1,1 0,2 2,16-19,-34 44,-1-1,0 0,0 1,1-1,-1 0,0 1,1-1,-1 1,1-1,-1 1,1-1,-1 1,1-1,-1 1,1-1,-1 1,1 0,-1-1,1 1,0 0,-1-1,1 1,0 0,-1 0,1 0,0 0,-1 0,1 0,0 0,0 0,-1 0,1 0,0 0,-1 0,1 0,0 0,-1 1,1-1,0 0,-1 0,1 1,-1-1,1 0,0 1,-1-1,1 1,-1-1,1 1,-1-1,1 1,-1-1,0 1,1 0,-1-1,0 1,1 0,-1 41,-6-16,4-22,0 0,1 0,-1 0,1 0,-1 1,1-1,0 0,1 0,-1 1,1-1,0 0,0 1,0-1,1 1,-1-1,1 0,0 0,0 1,1-1,-1 0,1 0,0 0,0 0,0-1,1 1,-1-1,1 1,0-1,0 0,0 0,0 0,1 0,-1 0,2 0,24 9,-24-11,-1 1,1-1,0 1,-1-1,0 1,1 1,-1-1,0 0,0 1,0 0,-1 0,1 0,-1 1,1-1,-1 1,0 0,0 0,-1 0,1 0,-1 0,0 0,0 1,-1-1,1 1,-1-1,1 4,-1-2,0 0,0 0,-1 0,0 0,0 0,0 0,-1 0,0 0,0 0,-1 0,1 0,-1 0,-1 0,1-1,-1 1,0-1,0 1,0-1,-1 0,0-1,0 1,0-1,0 1,-1-1,0-1,0 1,0-1,0 1,0-1,-1-1,0 1,1-1,-1 0,0 0,0-1,0 0,0 0,0 0,0-1,0 0,0 0,0 0,-1-1,1 0,-2-1,-24-10,0-2,1-1,1-2,1-1,1-1,-6-6,-8-4,-42-23,60 40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1,'5'5,"6"1,6 0,1 4,1 0,3-2,2-2,2-2,1-2,1-1,1-5,-1-3,1 1,0 0,-1 3,-9 0,-8 2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2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0,4-5,2-1,1 0,0 1,1 2,-1 1,0 1,0 0,-1 1,0 0,1 1,-1-1,-5 0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3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0 508,'21'48,"-20"-45,-10 129,6-118,0 0,1 0,0 0,2 0,-1 0,2 0,0 0,0 0,1 0,2 3,-3-14,0 1,0-1,1 0,-1 0,1 0,0 1,0-2,0 1,0 0,1 0,-1-1,1 1,-1-1,1 0,0 0,0 0,0 0,0 0,0-1,1 1,-1-1,0 0,1 0,-1 0,1 0,-1-1,1 0,-1 1,1-1,-1 0,1-1,-1 1,1-1,0 1,7-3,1 1,-1-1,1-1,-1 0,0-1,-1 0,1-1,-1 0,7-5,160-134,-176 144,-1 0,1 0,-1 0,1 0,-1 0,1 0,0 0,-1 0,1 1,0-1,0 0,0 0,0 1,-1-1,1 0,0 1,0-1,0 1,0-1,0 1,1 0,-1-1,0 1,0 0,0 0,0 0,0 0,0 0,0 0,0 0,1 0,-1 0,0 1,0-1,0 0,0 1,0-1,0 0,0 1,0 0,0-1,0 1,0-1,0 1,-1 0,1 0,0 0,0-1,-1 1,1 0,-1 0,1 0,0 0,-1 0,15 121,-14-117,-1-1,1 1,0-1,0 1,0-1,1 0,-1 0,1 1,0-1,0 0,1 0,-1-1,1 1,0-1,0 1,0-1,0 0,1 0,-1 0,1 0,0-1,-1 1,1-1,0 0,1 0,-1-1,0 1,0-1,1 0,-1 0,1 0,-1-1,1 0,-1 0,1 0,-1 0,1 0,4-2,7-5,1 0,-1-1,0-1,-1 0,0-1,-1-1,0 0,0-1,-2-1,1 0,-1 0,5-11,-10 17,2-2,-1-1,0 1,-1-1,0-1,0 1,-1-1,-1 0,1-1,-2 1,0-1,0 0,-1 0,-1 0,0 0,-1-1,0 1,0-1,-2 1,0-7,-5 1</inkml:trace>
  <inkml:trace contextRef="#ctx0" brushRef="#br0" timeOffset="566.615">1185 0,'-31'407,"4"-241,19-132,1 1,1-1,3 1,0 0,3 0,0 3,1-35,-1-1,0 0,0 1,1-1,0 0,-1 1,1-1,0 0,0 0,0 0,0 0,1 0,-1 0,0 0,1 0,0 0,-1 0,1-1,0 1,0-1,0 0,0 1,0-1,0 0,0 0,0 0,1 0,-1-1,0 1,0 0,1-1,-1 0,0 0,1 1,-1-1,1-1,-1 1,0 0,1-1,-1 1,0-1,1 1,-1-1,0 0,0 0,0 0,0 0,0-1,0 1,0-1,1 0,273-168,-262 162,-13 7,0 0,0-1,1 1,-1 0,0 0,1 0,-1-1,1 2,-1-1,1 0,0 0,-1 0,1 1,0-1,0 1,-1-1,1 1,0 0,0 0,0 0,-1 0,1 0,0 0,0 0,0 0,-1 1,1-1,0 1,0-1,-1 1,1 0,0 0,-1 0,1 0,-1 0,1 0,-1 0,0 0,1 0,-1 1,0-1,0 1,1 0,3 138,-8-88,3-24,-1-3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31,'-2'-2,"1"0,-1 0,1 0,-1 1,0-1,1 0,-1 1,0 0,0-1,0 1,0 0,0 0,-1 0,1 0,0 0,0 1,-1-1,1 1,0-1,-1 1,1 0,-1 0,1 0,-2 0,1 0,-31-3,0 1,-1 2,1 1,0 2,1 1,-1 2,1 1,0 2,-3 2,35-11,-1 0,1 1,0-1,-1 0,1 1,0 0,0-1,-1 1,1 0,0-1,0 1,0 0,0 0,0 0,0 0,0 0,0 0,0 0,0 0,1 1,-1-1,0 0,1 0,-1 1,1-1,-1 0,1 1,0-1,0 0,0 1,-1-1,1 1,0-1,1 0,-1 1,0-1,0 1,1-1,-1 0,0 1,1-1,-1 0,1 0,0 1,0-1,-1 0,1 0,0 0,0 0,0 0,0 0,0 0,0 0,0 0,0 0,1-1,-1 1,0 0,0-1,1 1,-1-1,0 1,2-1,24 18,-23-17,-1 0,1 1,-1-1,1 1,-1-1,1 1,-1 0,0 0,0 1,0-1,0 1,0-1,0 1,-1 0,1 0,-1 0,0 0,0 1,0-1,0 1,-1-1,1 1,-1-1,0 1,0 0,-1 0,1-1,-1 1,1 0,-1 0,0 0,-1 0,1-1,-1 1,1 0,-1 0,0-1,-1 1,1 0,-8 7,-1-1,0 0,0 0,0-1,-2 0,1-1,-1 0,0-1,0 0,-10 2,10-2,-19 8,18-9,0 0,1 1,0 0,0 0,0 1,1 1,0 0,1 1,-6 7,14-16,1 1,0 0,0 0,0 0,0 0,0 0,0 0,0 0,1 0,-1 1,1-1,-1 0,1 0,0 0,0 1,0-1,0 0,0 0,1 1,-1-1,1 0,-1 0,1 0,0 0,0 0,0 0,0 0,0 0,0 0,1 0,-1 0,1-1,-1 1,1 0,-1-1,1 0,0 1,0-1,0 0,0 0,0 0,2 1,93 31,-81-29,0-2,0 0,-1-1,1-1,0 0,0-1,0-1,0 0,-1-1,1-1,1-1,-12 2,0-1,0 0,0 0,-1 0,0-1,0 0,0 1,0-1,-1-1,1 1,-1 0,-1-1,1 0,-1 1,0-1,0 0,-1 0,0 0,1-3,1-13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1,'-77'478,"-26"-89,57-209,32-114,15-47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58,'5'0,"1"-5,5-2,0-4,4 0,-7 2,-8 1,0 4,0 1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26,'15'0,"14"0,6 0,4 0,-2 0,-1 0,-3 0,-1 0,-2 0,-1-5,-1-1,0 0,-1 1,-3 2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31.2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44 391,'22'-3,"1"-1,-1 0,0-2,0 0,-1-2,0 0,0-1,-1-2,0 0,8-6,-25 15,-1 1,1 0,-1-1,1 0,-1 0,1 0,-1 0,0 0,0 0,0-1,0 1,-1 0,1-1,-1 0,1 1,-1-1,0 0,0 0,0 0,0 0,0 0,-1 0,0 0,1 0,-1 0,0 0,0 0,-1 0,1 0,-1 0,1 0,-1 1,0-1,0 0,0 0,-1 0,1 1,-1-1,1 1,-1-1,0 1,0-1,0 1,0 0,-2-1,-4 0,0 0,0 1,0 0,-1 0,1 1,-1 0,1 1,-1 0,1 0,-1 0,1 1,-1 1,1 0,0 0,0 0,0 1,0 0,0 1,0-1,1 2,-1-1,1 1,1 0,-1 0,1 1,-1 0,2 0,-2 2,1-3,-1 0,2 0,-1 0,1 1,0 0,0 0,0 0,1 1,0-1,0 1,1 0,0 0,0 1,0-1,1 1,0-1,1 1,0 0,0-1,0 1,1 0,1 0,-1 0,1-1,0 1,1 0,0-1,0 1,0-1,1 0,0 0,2 2,0-2,1 0,1 0,-1-1,1 0,0 0,0-1,1 0,0 0,0 0,0-1,0 0,1-1,0 0,-1 0,1-1,0 0,0-1,6 1,9-1,0 0,0-2,1 0,-1-2,-1-1,11-3,-7 1</inkml:trace>
  <inkml:trace contextRef="#ctx0" brushRef="#br0" timeOffset="400.405">467 531,'66'-50,"-2"-3,-3-3,-2-3,14-22,-73 81,0 1,0-1,1 1,-1-1,0 1,1-1,-1 1,0-1,1 0,-1 1,0-1,1 0,-1 1,0-1,1 0,-1 1,1-1,-1 0,1 0,-1 1,1-1,-1 0,1 0,-1 0,1 0,-1 0,1 0,-1 0,1 0,-1 0,1 0,0 0,-1 0,1 0,-1 0,1 0,-1-1,1 1,-1 0,0 0,1-1,-1 1,1 0,-1-1,1 1,-1 0,0-1,1 1,-1 0,0-1,1 1,-1-1,0 1,0-1,1 1,-1-1,0 1,0-1,0 1,0-1,0 1,0-1,1 1,-1-1,0 1,-1-1,1 1,0-1,-5 42,2-31,1 0,0 0,1 0,0 0,0 0,1 0,1 1,0-1,0 0,2 6,-2-13,0 1,0-1,0 1,1-1,-1 0,1 0,0 0,0 0,0 0,0 0,0 0,1 0,-1-1,1 0,0 1,0-1,0 0,0 0,0 0,0-1,0 1,1-1,-1 0,1 0,-1 0,1 0,-1 0,1-1,-1 0,1 1,1-2,8-1,0-2,0 0,0 0,0-1,-1-1,0 0,0 0,0-1,-1-1,0 0,0-1,-1 0,-1 0,1-1,-1 0,3-6,10-17,-16 16</inkml:trace>
  <inkml:trace contextRef="#ctx0" brushRef="#br0" timeOffset="1098.048">1313 475,'21'-6,"-1"0,-1-1,1-1,-1-1,0 0,-1-2,0 0,-1-1,0-1,-1 0,4-5,-14 12,0-1,-1 1,1-1,-1 0,0-1,-1 1,0-1,0 1,0-1,-1-1,0 1,-1-1,-1 6,0 0,-1 0,0 0,1 0,-1 0,0 0,0 0,-1 0,1 0,-1 0,1 0,-1 0,0 0,0 1,0-1,0 0,-1 0,1 1,-1-1,0 1,0 0,1-1,-2 1,1 0,0 0,0 0,-1 0,1 1,-1-1,1 1,-1-1,0 1,1 0,-1 0,0 0,0 0,-6 1,0-1,0 2,1-1,-1 1,0 1,1-1,-1 1,1 1,-1 0,1 0,0 1,0 0,1 0,-1 0,1 1,0 1,0-1,0 1,1 0,0 0,0 1,1 0,0 0,0 0,0 2,1-6,0 1,1 0,0-1,0 1,0 1,0-1,1 0,0 1,0-1,0 1,0-1,1 1,-1 0,1 0,0 0,1 0,-1 0,1 0,0-1,1 1,-1 0,1 0,0 0,0 0,0 0,1 0,-1-1,1 1,0-1,1 1,-1-1,1 0,0 0,0 0,0 0,0 0,1-1,0 0,-1 1,1-1,0-1,3 3,7-1,0-1,0-1,0 1,0-2,1 0,-1-1,0 0,0-2,0 1,1-1,-1-1,-1-1,1 0,-1-1,1 0,-1-1,-1 0,1-1,-1-1,0 0,9-8,10-2,11-7,-2-3,-1-1,-2-2,-1-2,-1-1,20-26,12-41,-67 100,1 0,-1 0,1 0,-1 0,0 0,0 0,1 0,-1 0,0 0,0 1,0-1,0 0,0 0,0 0,0 0,0 0,-1 0,1 0,0 0,-1 0,1 0,0 0,-1 0,1 1,-1-1,1 0,-1 0,0 0,1 1,-1-1,0 0,0 1,1-1,-1 1,0-1,0 1,0-1,0 1,1-1,-1 1,0 0,0 0,0-1,0 1,0 0,0 0,0 0,0 0,0 0,0 0,0 0,0 0,0 1,0-1,0 0,0 1,1-1,-1 0,0 1,0-1,0 1,0-1,1 1,-1 0,0-1,1 1,-1 0,0-1,1 1,-15 9,1-1,0 2,1 0,0 0,0 2,2-1,-1 1,2 1,0 0,0 1,-3 7,12-19,-1-1,1 1,-1 0,1-1,0 1,0 0,0 0,0 0,1 0,-1 0,1 0,0 0,0 0,0 0,0 0,0 0,1 0,-1 0,1 0,0 0,0-1,0 1,0 0,0 0,1-1,-1 1,1-1,0 1,0-1,0 1,0-1,0 0,2 1,92 56,-68-45,-25-13,1 0,-1 1,0-1,0 1,0-1,0 1,0 0,0 0,-1 0,1 1,-1-1,1 1,-1-1,0 1,0 0,0 0,0 0,-1 0,1 0,-1 0,0 0,1 0,-2 1,1-1,0 0,-1 1,1-1,-1 1,0-1,0 1,0-1,-1 1,1-1,-1 0,0 1,0-1,0 0,-1 3,-10 14,0-1</inkml:trace>
  <inkml:trace contextRef="#ctx0" brushRef="#br0" timeOffset="1637.855">2527 164,'0'1,"-27"13,1 1,1 1,1 1,0 2,1 0,1 1,1 2,1 0,1 1,1 0,-5 11,22-33,0 0,0 1,0-1,0 1,0-1,0 1,1-1,-1 1,1 0,-1-1,1 1,-1 0,1-1,0 1,0 0,0-1,0 1,0 0,0 0,0-1,0 1,1 0,-1-1,1 1,-1 0,1-1,0 1,-1-1,1 1,0-1,0 1,0-1,0 0,1 0,-1 1,0-1,0 0,1 0,-1 0,1 0,-1 0,1 0,-1-1,1 1,0-1,-1 1,1-1,0 1,-1-1,1 0,0 0,-1 0,1 0,0 0,1 0,10-4,-1 0,0-1,0-1,-1 0,0-1,0 0,0 0,-1-1,0 0,4-5,10-7,223-148,-246 166,0 1,0 0,1 0,-1 0,0 0,0 1,1-1,-1 0,1 0,-1 1,1-1,-1 1,1 0,-1-1,1 1,-1 0,1 0,0 0,-1 0,1 0,-1 0,1 0,0 1,-1-1,1 0,-1 1,1-1,-1 1,0 0,1-1,-1 1,1 0,-1 0,0 0,0 0,0 0,1 0,-1 1,0-1,-1 0,1 0,0 1,0-1,0 1,-1-1,1 1,-1-1,1 1,-1-1,1 1,-1-1,0 1,0-1,0 1,0 0,0-1,0 1,0-1,-1 2,-4 23,0-1,-2 0,-1 0,0-1,-11 19,-27 86,25-27,-54 184,65-256,8-22,0 0,0-1,0 1,-1 0,-1-1,1 0,-1 1,0-1,-1-1,1 1,-1-1,-1 0,1 0,-1 0,0-1,-1 0,-3 3,9-8,-1 1,0 0,0-1,0 1,0-1,0 0,0 0,0 0,0 0,0 0,0 0,0 0,1 0,-1-1,0 1,0-1,0 0,0 1,0-1,1 0,-1 0,0 0,1 0,-1-1,1 1,-1 0,1-1,-1 1,1-1,0 1,0-1,0 1,0-1,0 0,0 0,0 0,-20-70,20-13,1 60</inkml:trace>
  <inkml:trace contextRef="#ctx0" brushRef="#br0" timeOffset="2166.504">2978 164,'-6'21,"1"-7,1-1,0 1,1 0,1 0,0 1,1-1,0 0,1 1,1 7,-1-20,0-1,1 0,-1 1,0-1,0 0,0 0,1 1,-1-1,0 0,1 0,0 0,-1 1,1-1,0 0,-1 0,1 0,0 0,0 0,0 0,0 0,0-1,0 1,0 0,0 0,0-1,0 1,0-1,0 1,1-1,-1 1,0-1,0 0,1 1,-1-1,0 0,1 0,-1 0,0 0,0 0,1 0,-1-1,0 1,1 0,-1-1,0 1,1-1,54-33,-48 28,65-56,-58 48,1 0,0 0,0 2,1 0,1 1,0 0,0 2,7-3,-23 12,1-1,-1 0,0 1,1-1,-1 1,0 0,1-1,-1 1,0 0,1 0,-1 1,0-1,1 1,-1-1,0 1,1-1,-1 1,0 0,0 0,0 0,0 1,0-1,0 0,0 1,0-1,-1 1,1 0,0-1,-1 1,0 0,1 0,-1 0,0 0,0 0,0 1,0-1,0 0,0 2,11 92,-40 111,-2 27,25-187,-3-1,-1 0,-3-1,-1 0,-3 0,-14 27,-20-11,48-60,0 0,1 0,-1 0,0-1,0 1,1 0,-1-1,0 0,0 1,0-1,0 0,0 0,0 0,0 0,1 0,-1 0,0-1,0 1,0 0,0-1,0 0,1 1,-1-1,0 0,1 0,-1 0,0 0,1 0,0-1,-1 1,1 0,-1-1,1 1,0-1,0 1,0-1,0 1,0-1,0 0,0 0,-4-12,1 1,0-1,0 0,2 0,-1 0,2 0,0-1,1 1,0 0,1 0,1-1,0 1,2-7,2 0,-1 0,2 1,1 0,1 0,0 1,1 0,1 0,1 2,1-1,0 1,1 1,1 1,6-6,-2 3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0 398,'6'3,"-1"0,1 0,0-1,0 0,0 0,0 0,0 0,1-1,-1 0,0-1,1 1,-1-1,1-1,-1 1,5-1,17-5,-1-1,0-1,0-1,-1-1,0-2,-1-1,-1 0,1-2,-2-1,0-1,-2 0,1-2,-2-1,15-18,-8 13,137-125,-162 148,-2 1,1 0,-1 0,1-1,-1 1,1 0,0 0,0 0,-1 0,1 0,0 0,0 0,0 1,0-1,0 0,0 0,0 1,0-1,1 0,-1 1,0-1,0 1,0 0,1-1,-1 1,0 0,0 0,1 0,-1 0,0 0,0 0,1 0,-1 0,0 0,1 1,-1-1,0 0,0 1,0-1,0 1,1 0,-1-1,0 1,0 0,0 0,0-1,0 1,0 1,5 9,-1 1,0 0,0 0,-1 1,-1 0,0-1,-1 1,0 0,-1 0,-1 0,0 0,0 0,-1 0,-1 0,0 0,-1 0,-1 0,0-1,0 0,-1 0,-1 0,0 0,-3 3,3-3,0-1,0 0,-1 0,-1-1,1 0,-2-1,1 1,-2-2,1 1,-1-1,0 0,-1-1,1-1,-2 0,1 0,0-1,-1 0,0-1,0 0,-8 1,16-5,0 0,-1 0,1 0,0 0,0 0,0-1,0 0,0 0,0 0,0 0,0-1,0 1,0-1,1 0,-1 0,1-1,-1 1,1-1,0 1,0-1,0 0,0 0,1-1,-1 1,1 0,0-1,0 0,0 1,0-1,1 0,-1 0,1 0,0-3,1 6,0 0,0 0,0 0,0 0,1 0,-1 0,0 0,1 0,-1 0,0 1,1-1,-1 0,1 0,0 0,-1 0,1 1,0-1,-1 0,1 1,0-1,0 0,0 1,-1-1,1 1,0-1,0 1,0 0,0-1,0 1,0 0,0 0,0 0,0 0,0-1,0 1,0 0,0 1,0-1,0 0,0 0,0 0,0 1,0-1,0 0,0 1,-1-1,1 1,0-1,0 1,44 28,-34-19,-1-1,1 0,1-1,0 0,0-1,0-1,1 1,0-2,0 0,0 0,1-2,0 1,0-2,0 0,0 0,0-1,0-1,0-1,0 0,8-1,1-7,-1 0,0-2,-1 0,0-1,0-2,-1 0,-1 0,-1-2,0-1,-1 0,0-1,10-16,4-4,-2-2,-1 0,-2-2,7-19,-64 189,28-120,1 1,0-1,0 0,1 1,0-1,0 1,1-1,0 1,0-1,1 1,1-1,-1 1,1-1,0 0,1 0,0 0,1 0,-1 0,1-1,1 1,0-1,0 0,0-1,0 1,1-1,0 0,5 3,-8-7,0-1,0 1,0-1,1 1,-1-1,0 0,1-1,-1 1,0 0,1-1,-1 0,1 0,-1 0,1 0,-1 0,1-1,-1 0,1 0,-1 1,0-2,0 1,1 0,-1-1,0 0,0 1,0-1,0 0,-1-1,1 1,75-75,-75 73,44-53,-29 31,2 1,0 1,2 1,0 1,2 1,0 0,1 2,1 1,1 2,6-3,-32 18,1 0,-1 1,0-1,1 0,-1 0,1 1,-1-1,0 1,1 0,-1-1,1 1,0 0,-1 0,1 0,-1 0,1 0,-1 0,1 0,-1 0,1 1,-1-1,1 1,-1-1,1 1,-1-1,0 1,1 0,-1 0,0 0,0 0,1 0,-1 0,0 0,0 0,0 0,0 0,0 1,-1-1,1 0,0 1,-1-1,1 1,0-1,-1 1,0-1,1 1,-1 0,-6 76,-57 102,63-180,0 1,0 0,0-1,0 1,0-1,0 1,0 0,0-1,0 1,0-1,0 1,1 0,-1-1,0 1,0-1,1 1,-1-1,0 1,1-1,-1 1,0-1,1 1,-1-1,1 0,-1 1,1-1,-1 1,1-1,-1 0,1 0,-1 1,1-1,-1 0,1 0,0 0,-1 1,1-1,-1 0,1 0,0 0,-1 0,1 0,-1 0,1 0,0 0,-1-1,1 1,-1 0,1 0,-1 0,1-1,0 1,-1 0,1-1,-1 1,0 0,1-1,-1 1,1-1,-1 1,1 0,-1-1,0 1,1-1,-1 0,0 1,1-1,40-32,-38 30,165-135,-148 120,2 0,0 2,0 0,2 2,-1 0,2 2,12-5,-37 17,1-1,0 1,0-1,-1 0,1 1,0 0,0-1,0 1,0-1,0 1,-1 0,1 0,0 0,0-1,0 1,0 0,0 0,0 0,0 0,0 0,0 1,0-1,0 0,0 0,-1 1,1-1,0 0,0 1,0-1,0 1,-1-1,1 1,0-1,0 1,-1 0,1-1,0 1,-1 0,1 0,-1-1,1 1,-1 0,1 0,-1 0,0 0,1 0,-1-1,0 1,0 0,0 0,0 0,0 0,0 0,0 0,0 0,0 0,0 0,-17 54,9-38,-29 104,31-1,7-126</inkml:trace>
  <inkml:trace contextRef="#ctx0" brushRef="#br0" timeOffset="482.101">2653 87,'1'-1,"-1"0,1 1,0-1,-1 0,1 0,-1 0,1 0,-1 0,0 0,1-1,-1 1,0 0,0 0,0 0,0 0,1 0,-2 0,1 0,0 0,0-1,0 1,0 0,-1 0,1 0,0 0,-1 0,1 0,-1 0,1 0,-1 0,0 0,1 0,-1 1,0-1,0 0,0 0,1 1,-1-1,0 0,0 1,0-1,0 1,0-1,0 1,0 0,0-1,0 1,-1 0,1 0,0-1,-58 8,45 0,-1 1,1 1,1 0,-1 1,2 0,-1 1,1 0,1 1,0 0,1 1,-7 11,-26 84,44-101,0-1,0 0,0 0,1 0,0 1,0-2,1 1,0 0,0 0,0-1,0 0,1 0,0 0,0 0,1 0,-1-1,1 1,0-1,0-1,0 1,1-1,-1 0,1 0,0 0,0-1,0 0,0 0,0 0,0-1,0 0,1 0,-1-1,0 0,1 0,1 0,10 1,-1 0,0 0,1-2,-1 0,0-1,1 0,-1-2,0 0,-1-1,1 0,-1-2,0 0,0-1,0 0,1-6</inkml:trace>
  <inkml:trace contextRef="#ctx0" brushRef="#br0" timeOffset="983.671">2963 312,'30'1,"-1"-2,0-2,0 0,0-2,0-1,0-2,-18 5,0-1,-1 0,1-1,-1 0,-1-1,1 0,-1 0,0-1,0 0,-1-1,0 0,0 0,-1-1,0 0,0 0,-1-1,0 0,-4 6,0 2,0 0,0 0,-1 0,1 0,-1 0,0 0,1 0,-1 0,0-1,0 1,-1 0,1-1,0 1,-1-1,1 1,-1-1,0 1,0-1,0 1,0-1,0 1,-1-1,1 1,-1-1,1 1,-1 0,0-1,0 1,0 0,0-1,-1 1,1 0,-1 0,1 0,-1 0,1 0,-2 0,-8-2,1 2,0-1,-1 1,1 1,-1 0,1 1,-1 0,1 0,-1 1,1 1,-1-1,1 2,0-1,0 2,0-1,0 1,0 1,1 0,0 0,0 1,0 0,1 0,0 1,-4 4,-5 3,1 1,1 1,0 0,1 1,1 0,1 2,-6 9,15-23,0 0,0 1,0-1,1 1,0 0,0 0,0 0,1 0,0 0,0 0,0 0,1 0,0 1,0-1,1 0,0 0,0 0,0 0,1 0,-1 0,2 0,-1 0,0-1,1 1,0-1,1 0,-1 0,1 0,0 0,0 0,0-1,1 0,0 0,0 0,13 5,1 0,0-2,0-1,1 0,0-1,0-1,0-1,0-1,0 0,1-2,-1-1,0 0,7-2,23 2,-40 2,1-1,-1 1,0-1,1-1,-1 0,0-1,0 0,0 0,0-1,0 0,-1-1,1 0,-1 0,0-1,0-1,0 1,-1-1,0-1,2-2,2-10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60 154,'-2'0,"0"1,0-1,1 0,-1 1,0 0,0-1,1 1,-1 0,0 0,1 0,-1 0,1 0,-1 0,1 0,0 1,-1-1,1 1,0-1,0 1,0-1,0 1,0-1,0 1,1 0,-1 0,0-1,1 1,0 0,-1 0,1 0,0-1,0 1,0 0,0 0,0 2,-1 1,-4 11,0 1,1 0,2 0,-1 1,2-1,0 1,1-1,1 0,1 1,0-1,2 0,1 6,-4-20,0 1,1-1,-1 0,1 1,0-1,0 0,0 0,0 0,1-1,-1 1,1 0,0-1,0 0,0 1,0-1,0-1,0 1,0 0,0-1,1 1,-1-1,1 0,-1 0,1 0,0-1,-1 1,1-1,0 0,-1 0,1 0,-1-1,1 1,0-1,-1 0,1 0,-1 0,1-1,10-2,0-1,-1 0,1-1,-1-1,-1 0,1-1,-1 0,10-10,-6 2,0-1,-1-1,-1 0,0-2,-1 1,-2-1,0-1,-1 0,6-20,-1 10,-9 24,-7 23,-1-7,0 1,0-1,1 1,0-1,0 1,1 0,1-1,0 1,0 0,1-1,0 1,0-1,1 0,0 0,1 0,0 0,1-1,0 1,0-1,0 0,1 0,0-1,1 0,0 0,0 0,0-1,1 0,0-1,0 0,0 0,1 0,3 0,-2-2,0 0,0-1,0 0,0-1,0 0,0 0,0-1,0-1,0 0,0 0,0-1,0 0,0 0,-1-1,1-1,-1 0,0 0,0-1,0 0,-1 0,1-1,-1 0,0 0,5-7,10-10,-2-1,-1 0,0-2,-2 0,-1-1,-2-1,4-9,-14 29,-1-1,0 1,0-1,-1 0,0 0,-1 0,1 0,-2-1,0 1,0 0,0-1,-1 1,-1-1,0 0,1 11,0-1,0 0,0 1,-1-1,1 0,0 1,0-1,0 0,-1 1,1-1,0 0,-1 0,1 1,0-1,-1 0,1 0,0 1,-1-1,1 0,0 0,-1 0,1 0,-1 0,1 0,0 0,-1 0,1 0,0 0,-1 0,1 0,-1 0,1 0,0 0,-1 0,1 0,-1 0,1 0,0-1,-1 1,1 0,0 0,-1 0,1-1,0 1,-1 0,1 0,0-1,0 1,-1 0,1-1,0 1,0 0,0-1,-1 1,1 0,0-1,0 1,0-1,0 1,-5 14</inkml:trace>
  <inkml:trace contextRef="#ctx0" brushRef="#br0" timeOffset="435.695">1329 125,'10'0,"7"0,7 0,3 0,2 0,1 0,1 0,-2 0,1 0,-1 0,-1 0,-4-4,-7-3</inkml:trace>
  <inkml:trace contextRef="#ctx0" brushRef="#br0" timeOffset="711.169">1301 324,'20'4,"20"3,8-1,1-2,-3 0,-5-2,-4-6,-4-1,-3-6,-6-1</inkml:trace>
  <inkml:trace contextRef="#ctx0" brushRef="#br0" timeOffset="3345.663">1950 492,'0'-17,"-2"-4,2-1,0 0,1 0,2 1,0-1,1 1,1 0,1 0,1 0,0 1,8-12,-3 12,1 1,1 0,1 1,0 1,1 0,1 1,1 1,0 1,10-6,-26 19,-1-1,1 1,0-1,1 1,-1 0,0 0,0 0,0 0,1 0,-1 0,0 1,1-1,-1 1,1 0,-1 0,1 0,-1 0,1 0,-1 0,0 1,1-1,-1 1,1-1,-1 1,0 0,0 0,1 0,-1 0,0 1,0-1,0 0,0 1,-1 0,1-1,0 1,0 0,-1 0,1 0,-1 0,0 0,0 0,0 0,0 1,0-1,0 0,0 0,-1 1,1-1,-1 1,6 22,-1-7,0 0,-1 0,-1 1,-1-1,-1 1,0 0,-1-1,-2 1,-2 17,-32 105,61-207,2 14,3 2,1 1,3 1,2 2,33-34,-66 77,-1 0,1 0,0 0,0 0,0 1,0-1,1 1,-1 0,1 0,-1 0,1 0,0 1,0-1,-1 1,1 0,0 0,0 0,0 1,0 0,0-1,0 2,1-1,-1 0,0 1,0-1,0 1,-1 0,1 1,0-1,0 1,0-1,-1 1,1 0,-1 0,0 1,1-1,-1 1,0 0,-1-1,1 1,0 1,-1-1,1 0,-1 1,0-1,0 1,1 2,-3 13,0 0,-1 0,0 0,-2 0,0 0,-1-1,-1 1,-1-1,-1 0,0-1,-1 0,-1 0,0 0,-2-1,-1 1,11-16,0-1,0 1,1 0,-1 0,0 0,0 0,0 0,1 0,-1 0,1 0,-1 0,1 0,-1 0,1 1,-1-1,1 0,0 0,0 0,0 1,0-1,0 0,0 0,0 0,0 1,0-1,0 0,1 0,-1 0,0 1,1-1,-1 0,1 0,-1 0,1 0,0 1,8-4</inkml:trace>
  <inkml:trace contextRef="#ctx0" brushRef="#br0" timeOffset="4218.036">3164 13,'-12'-3,"1"0,-1 1,0 0,0 1,0 0,0 1,0 0,0 1,0 0,0 1,0 1,0 0,1 0,-1 1,1 0,0 1,0 1,1 0,0 0,0 1,0 0,1 0,0 1,0 1,1-1,0 2,0-1,-3 7,4-9,0 0,1 1,0 0,0 0,0 1,1-1,1 1,-1 0,2 0,-1 1,1-1,0 1,1 0,0 0,1 0,0 0,1 0,0 0,1 5,-1-13,1 1,0-1,0 0,1 0,-1 0,0 0,1 0,0 0,-1 0,1 0,0 0,0-1,0 1,0-1,0 1,0-1,0 0,0 0,1 0,-1 0,1 0,-1-1,0 1,1-1,-1 1,1-1,-1 0,1 0,-1 0,1 0,-1 0,1-1,-1 1,1-1,82-31,-52 12,-2-2,0-1,-1-1,-1-2,-2-1,17-21,-8 16,-35 31,0 1,0 0,0 0,0 0,-1-1,1 1,0 0,0 0,0 0,0 0,0 1,-1-1,1 0,0 0,0 0,0 1,0-1,-1 0,1 1,0-1,0 1,-1-1,1 1,0-1,-1 1,1-1,0 1,-1 0,1-1,-1 1,1 0,-1 0,0-1,1 1,-1 0,0 0,1 0,-1-1,0 1,0 0,0 0,0 0,0 0,0 0,0-1,0 1,0 0,0 0,0 0,0 0,-1 0,1-1,9 175,-3-145,-1 1,-1 0,-2 0,-2 0,0 0,-2 1,-2-1,-1 5,-7 18,10-35,0 0,-1 0,-1 0,-1-1,-1 1,-1-2,0 1,-1-1,-1 0,0 0,-1-1,-1 0,-1-1,0 0,-1-1,-1-1,-3 3,12-11,-1 0,1 0,-1-1,0 0,0 0,-1 0,1-1,-1 0,0 0,0 0,1-1,-2 0,1-1,0 0,0 0,0 0,-1-1,1 0,0 0,-1-1,1 0,0 0,0-1,-3-1,7-3,0 0,0-1,1 0,0 1,0-1,1 0,0 0,0 0,1 0,-1 0,2 0,-1 0,1 0,0 0,0 0,1 1,0-1,0 0,0 1,1-1,0 1,1 0,-1 0,1 0,3-4,18-24,2 1,0 1,3 2,0 0,17-11,-29 25,0 1,1 0,0 1,1 1,1 1,0 1,1 0,19-5,-18 12,-5 4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3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0,'-18'294,"14"-266,2-1,0 1,2 0,1 0,1-1,2 2,33 248,-27-205,-9-71,-1 0,1-1,0 1,-1-1,1 1,0-1,0 0,-1 1,1-1,0 0,0 1,0-1,0 0,0 0,-1 0,1 0,0 0,0 0,0 0,0 0,0 0,0 0,-1 0,1 0,0-1,0 1,0 0,-1-1,1 1,0-1,0 1,-1-1,1 1,0-1,-1 1,1-1,0 0,-1 1,1-1,-1 0,1 1,-1-1,0 0,1 0,-1 0,0 1,1-1,-1 0,0 0,0 0,0 0,0 0,0 0,0 1,0-1,0 0,0 0,1 0,123-195,-111 179,-8 8,1 0,0 1,1 0,0 1,0-1,0 1,1 1,0-1,0 1,1 1,5-3,-12 7,0 1,0-1,0 1,0 0,1 0,-1 0,0 0,0 0,0 1,0-1,0 0,0 1,0 0,0-1,0 1,0 0,0 0,0 0,-1 0,1 1,0-1,-1 0,1 1,0-1,-1 1,0-1,1 1,-1 0,0 0,0 0,0-1,0 2,27 65,-28-68,7 30,-1 0,-2 1,-1 0,-2 0,-1 0,-3 21,2-10,0-41,1-12</inkml:trace>
  <inkml:trace contextRef="#ctx0" brushRef="#br0" timeOffset="964.122">957 565,'-9'-5,"0"2,0-1,-1 1,1 0,-1 1,0 0,0 1,1 0,-1 1,0-1,0 2,0 0,0 0,0 0,1 2,-1-1,1 1,-1 0,1 1,0 0,0 1,1-1,-1 2,1-1,0 1,1 1,-6 5,7-5,1 1,0 0,0 0,1 0,0 0,0 1,1 0,0 0,1 0,-1 0,2 0,0 0,0 1,0-1,1 0,1 1,0-1,0 0,0 0,1 0,2 6,-1-12,0 1,1-1,-1 0,1 0,0 0,-1 0,1-1,1 0,-1 1,0-1,0-1,1 1,-1-1,1 1,-1-1,1-1,0 1,-1-1,1 1,0-1,-1-1,1 1,0-1,-1 0,1 0,0 0,-1 0,0-1,1 0,-1 0,0 0,0 0,0-1,0 0,0 1,-1-1,1-1,-1 1,0 0,1-2,16-15,-1 0,-1-1,-1-1,-1-1,-1 0,-1-1,-1-1,7-20,-20 44,0 0,-1 1,1-1,0 0,0 0,0 1,0-1,0 0,0 0,0 1,0-1,1 0,-1 0,0 1,0-1,1 0,-1 1,0-1,1 0,-1 1,0-1,1 0,-1 1,1-1,-1 1,1-1,0 1,-1-1,1 1,-1-1,1 1,0 0,0-1,-1 1,1 0,0-1,-1 1,1 0,0 0,0 0,-1 0,1 0,0 0,0 0,0 0,-1 0,1 0,0 0,0 0,-1 1,1-1,0 0,-1 1,1-1,0 0,-1 1,1-1,0 1,-1-1,1 1,-1-1,1 1,-1-1,1 1,-1 0,1-1,-1 1,1 0,11 50,-7-28,0-1,1 1,1-1,1 0,1 0,1-1,1 0,1-1,1 0,12 15,-24-33,1-1,0 1,0 0,0-1,0 1,0-1,0 1,0-1,0 0,0 0,1 0,-1 0,0 0,1-1,-1 1,1-1,-1 1,1-1,-1 0,1 0,-1 0,1 0,-1-1,1 1,-1 0,0-1,1 0,-1 0,0 0,1 0,-1 0,0 0,0 0,0-1,0 1,0-1,0 0,0 1,-1-1,1 0,0 0,-1 0,0 0,1 0,-1-1,0 1,0 0,0-1,0 0,84-191,-72 157,3-8,-15 46,1-1,-1 1,1-1,-1 1,0 0,1 0,-1 0,0 0,0 0,0 0,0 0,0 0,0 0,0 0,0 1,0-1,0 0,-1 1,1-1,-1 0,1 1,-1-1,1 1,-1-1,0 1,1-1,-1 1,0-1,0 1,0-1,-1 2,5 13,0 10,1-1,2 0,0-1,2 0,0 0,2-1,9 17,-19-38,0-1,1 1,-1 0,0 0,1 0,-1-1,1 1,-1-1,1 1,0-1,0 0,-1 0,1 1,0-1,0-1,0 1,0 0,1 0,-1-1,0 1,0-1,0 0,0 1,1-1,-1 0,0 0,0-1,0 1,1 0,-1-1,0 1,0-1,0 0,0 0,0 0,0 0,0 0,0 0,0 0,-1 0,1-1,0 1,-1-1,2-1,61-80,20-109,-77 180</inkml:trace>
  <inkml:trace contextRef="#ctx0" brushRef="#br0" timeOffset="1363.878">1945 678,'27'-12,"0"0,-1-2,-1-1,0-1,0-1,-2-1,16-16,-36 32,-1 0,1 0,0 0,-1 0,1-1,-1 1,0-1,0 1,0-1,0 0,0 0,0 0,-1 0,1 0,-1 0,0 0,0-1,0 1,-1 0,1-1,-1 1,0 0,0-1,0 1,0-1,0 1,-1 0,0-1,1 1,-1 0,0-1,-1 1,1 0,-1 0,1 0,-1 0,0 0,0 1,0-1,0 0,-1 1,1 0,-1-1,1 1,-1 0,0 0,0 1,0-1,0 0,-2 0,-4 2,0 1,1 0,-1 0,0 0,0 1,1 0,-1 1,1 0,0 0,0 1,0 0,0 1,1-1,-1 1,1 1,0 0,1 0,0 0,0 0,-4 6,-1 1,-1 1,2 0,0 1,1 0,0 1,2 0,-1 0,2 1,-4 14,8-25,1 1,-1-1,1 0,0 0,1 1,-1-1,1 0,1 1,-1-1,1 0,0 0,1 1,-1-1,1 0,0 0,1 0,-1-1,1 1,1-1,-1 1,1-1,-1 0,2 0,-1-1,0 1,1-1,0 0,5 3,10 4,0-2,1-1,0 0,1-2,0 0,0-2,0 0,0-1,1-2,-1 0,1-1,-1-1,1-2,-1 0,0-1,0-1,0-1,-1-1,0-1,0-1,18-11,-20 12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72,'0'0,"0"1,0-1,0 1,0-1,0 1,0-1,0 1,0-1,0 1,0-1,0 1,-1-1,1 1,0-1,0 1,0-1,-1 1,1-1,0 1,-1-1,1 0,0 1,-1-1,1 1,0-1,-1 0,1 1,-1-1,1 0,-1 0,1 1,-1-1,1 0,-1 0,1 0,-1 0,1 0,-1 0,1 0,-1 1,1-1,-1-1,1 1,-1 0,1 0,-1 0,1 0,-1 0,1 0,-1-1,1 1,-1 0,1 0,-1-1,1 1,-1 0,1-1,0 1,-1 0,1-1,-1 1,1 0,0-1,-1 0,-10 51,2 0,2 0,2 1,2-1,3 2,0-41,-1-7,0-1,0 0,1 1,-1-1,1 0,0 1,0-1,0 1,0-1,0 1,1-1,0 0,-1 1,1-1,1 0,-1 0,0 0,1 0,0 0,-1 0,1 0,0 0,1-1,-1 1,0-1,1 1,-1-1,1 0,0 0,0 0,0 0,0-1,0 1,0-1,0 0,0 0,3 1,5-4,-1-1,1 0,-1 0,0-1,0-1,0 1,-1-2,1 1,-1-1,-1-1,1 1,-1-2,0 1,-1-1,0 0,0 0,4-8,61-58,-70 75,0 0,1 0,-1 0,0 1,0-1,0 1,0 0,0 0,0-1,-1 1,1 0,0 0,-1 1,0-1,1 0,-1 0,0 1,0-1,0 1,-1-1,1 1,0-1,-1 1,0-1,0 3,2 1,0 0,43 97,-43-100,0 1,0-1,1-1,-1 1,1 0,0 0,0-1,0 0,0 0,0 1,0-2,0 1,1 0,-1-1,1 1,0-1,-1 0,1 0,0-1,0 1,-1-1,1 0,0 0,0 0,-1 0,1-1,0 1,1-2,10-4,0-1,-1-1,1 0,-2-1,1 0,-1-2,-1 1,0-1,0-1,-1 0,0-1,8-13,-4 8,0-1,-1 0,-1-1,0-1,-2 0,0-1,-2 0,0 0,-2-1,0 0,-2 0,0-1,-2 0,1-11,-13-3,2 32</inkml:trace>
  <inkml:trace contextRef="#ctx0" brushRef="#br0" timeOffset="1745.239">1135 298,'15'4,"1"0,0-2,0 1,0-2,0 0,0-1,0 0,0-2,0 0,0 0,-1-2,8-2,-14 4,0-1,-1 0,1-1,-1 0,0 0,0 0,0-1,0-1,-1 1,0-1,0 0,-1-1,1 1,-1-2,-1 1,0 0,0-1,0 0,-1 0,0-1,0 1,0-3,-3 8,0-1,-1 1,1-1,0 0,-1 1,0-1,0 1,0-1,-1 0,1 1,-1-1,1 1,-1-1,-1 1,1-1,0 1,-1 0,1 0,-1-1,0 1,0 0,0 1,-1-1,1 0,-1 1,0-1,1 1,-1 0,0 0,0 0,0 0,-1 0,1 1,0-1,-1 1,1 0,-1 0,1 0,-1 1,1-1,-1 1,1 0,-1 0,-3 0,-9 3,1-1,-1 2,1 0,0 1,0 0,1 2,-1-1,1 2,1 0,-1 0,1 1,1 1,0 0,0 1,1 0,1 1,-1 0,2 1,0 0,0 0,2 1,-1 0,4-5,-1 0,1 0,1 0,0 1,0-1,1 1,0-1,1 1,0 0,0 0,1 0,0 0,1 0,0 0,1-1,0 1,0 0,1-1,0 1,1-1,0 0,0 0,1-1,0 1,1-1,0 0,0 0,1-1,0 0,0 0,0-1,5 4,6-3,0-1,0 0,1-1,0-1,0 0,0-2,0 0,0-1,0-2,0 1,0-2,0-1,0 0,0-1,12-5,-7-1,-6 0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8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1 537,'3'-2,"0"0,-1 0,1-1,-1 1,1-1,-1 1,0-1,0 0,0 0,0 0,-1 0,1 0,-1 0,0 0,0-1,0 1,1-2,-1 1,117-226,-69 148,-35 58,2 2,0 0,2 0,0 2,1 0,12-8,-30 27,0 0,0 0,0 0,0 1,0-1,0 0,1 0,-1 1,0-1,0 1,1-1,-1 1,1-1,-1 1,0 0,1 0,-1 0,1-1,-1 1,0 1,1-1,-1 0,1 0,-1 1,0-1,1 0,-1 1,0-1,1 1,-1 0,0-1,0 1,1 0,-1 0,0 0,0 0,0 0,0 0,0 0,-1 0,1 0,0 1,0-1,-1 0,1 1,29 70,-25-58,75 276,-80-289,-1-1,1 1,-1 0,1 0,0-1,-1 1,1 0,0 0,0-1,0 1,0 0,0 0,0 0,0-1,0 1,0 0,0 0,0-1,0 1,0 0,1 0,-1 0,0-1,1 1,-1 0,0-1,1 1,-1 0,1-1,-1 1,1-1,-1 1,1 0,0-1,-1 1,1-1,0 0,-1 1,1-1,0 0,-1 1,1-1,0 0,0 0,-1 1,1-1,0 0,0 0,0 0,-1 0,1 0,0 0,0 0,0 0,-1-1,1 1,0 0,0 0,-1-1,1 1,0 0,-1-1,1 1,0-1,-1 1,1-1,0 1,12-32,-2 0,2 1,1 1,2 0,1 0,1 2,1 0,2 2,8-8,-24 26,1 1,0 1,0-1,1 1,0 0,0 1,0-1,1 1,-1 1,1-1,0 2,1-1,-1 1,1 0,-1 1,1-1,0 2,0 0,0 0,5 0,-10 4,0 1,-1-1,1 1,-1-1,0 1,0 0,-1 1,1-1,-1 0,0 1,0-1,0 1,-1 0,1 0,-1-1,0 1,-1 0,1 0,-1 0,0 0,0 0,-1 0,1 0,-1 0,0 0,-1-1,2 9,-5 162,5-151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9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31,'10'0,"12"0,8 0,3 0,6 0,1 0,-1 0,-4-5,-1-2,-3 1,-1 1,-2 2,0 0,0 2,-5 1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0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1,4-2,3-2,3-1,1-5,1-3,-1-1,0 2,0 1,0 2,-1 0,-4 2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8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282 537,'-11'-2,"0"0,-1 2,1-1,0 1,-1 1,1 0,0 1,0 0,0 0,0 1,0 1,1 0,-1 0,1 1,0 1,0-1,-6 7,8-5,1 0,0 0,1 1,-1-1,1 2,1-1,0 1,0 0,1 0,0 0,0 0,1 1,1 0,-1-1,2 1,-1 0,1 0,1 0,0 5,-1-10,1 1,0-1,1 0,-1 1,1-1,0 0,0 1,1-1,0 0,0 0,0 0,0-1,1 1,0 0,0-1,0 1,0-1,1 0,-1 0,1-1,0 1,1-1,-1 0,0 0,1 0,0 0,0-1,-1 0,1 0,1 0,-1-1,0 1,0-1,0-1,1 1,-1-1,1 0,-1 0,0 0,1-1,-1 1,0-2,0 1,1 0,-1-1,0 0,3-2,13-11,-1 0,-1-2,0 0,-1-2,-1 0,-1 0,13-20,32-38,25-24,-86 101,0-1,0 1,0-1,0 1,0-1,1 1,-1-1,0 1,0-1,0 1,1-1,-1 1,0-1,1 1,-1 0,0-1,1 1,-1-1,0 1,1 0,-1-1,1 1,-1 0,1 0,-1-1,1 1,-1 0,1 0,-1 0,1 0,-1-1,1 1,-1 0,1 0,-1 0,1 0,-1 0,1 0,-1 0,1 1,-1-1,1 0,-1 0,1 0,-1 0,1 1,-1-1,1 0,-1 1,1-1,-1 0,0 1,1-1,-1 0,1 1,-1-1,0 1,0-1,1 0,-1 1,0-1,0 1,1-1,1 38,-2-34,7 185,4-127,-1-26,-2 0,-1 0,-3 1,0-1,-3 1,-1 0,-1 0,-2 0,-2-1,-1 1,-2-1,-2-1,-6 15,-48 84,59-126,0-1,-1 0,0-1,0 1,-1-1,0 0,0-1,-1 1,1-1,-1-1,0 0,-7 3,12-5,1-1,-1 0,0 0,0 0,0-1,1 1,-1-1,0 1,0-1,0 0,0 0,0 0,0-1,0 1,1-1,-1 1,0-1,0 0,0 0,1 0,-1-1,1 1,-1-1,1 1,-1-1,1 0,0 0,0 0,0 0,0 0,0 0,0-1,1 1,-1-1,1 1,0-1,-1 1,1-1,0 0,0-1,-2-17,0 0,2 0,0 0,1-1,2 1,0 0,1 0,1 0,0 1,2-1,1 1,0 0,2 1,0 0,7-10,-6 5,20-40,-16 37</inkml:trace>
  <inkml:trace contextRef="#ctx0" brushRef="#br0" timeOffset="612.202">874 0,'-1'420,"-24"-227,-3-41,28-151,-1 1,1-1,0 0,0 0,0 0,-1 0,1 0,0 0,0 1,1-1,-1 0,0 0,0 0,0 0,1 0,-1 0,1 0,-1 0,1 0,-1 0,1 0,0 0,-1 0,1 0,0 0,0 0,-1-1,1 1,0 0,0-1,0 1,0 0,0-1,0 1,0-1,0 0,0 1,0-1,1 0,-1 0,0 1,0-1,0 0,0 0,0 0,0 0,1-1,-1 1,0 0,0 0,0-1,0 1,0-1,0 1,0-1,0 1,0-1,0 1,0-1,0 0,0 0,0 0,61-47,-62 47,206-152,-151 116,-54 35,0 1,1-1,-1 0,0 1,0-1,1 1,-1-1,1 1,-1 0,1 0,0-1,-1 1,1 1,0-1,0 0,0 0,0 0,0 1,-1-1,1 1,0 0,0 0,0-1,0 1,0 0,1 1,-1-1,-1 0,1 1,0-1,0 1,0-1,0 1,0 0,0 0,0 0,-1 0,1 0,0 0,-1 0,1 1,-1-1,0 1,1-1,-1 1,0-1,0 1,0 0,0 0,0-1,0 1,0 2,-13 96,2-57,-4 6,-2 43,20-81,1-7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0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141 736,'246'-27,"-243"27,0-1,0 1,0 0,0-1,0 1,0 0,0 1,0-1,0 1,0-1,0 1,0 0,0 0,-1 0,1 0,0 1,-1-1,1 1,0 0,-1-1,0 1,1 0,-1 1,0-1,0 0,0 0,-1 1,1 0,0-1,-1 1,0 0,1-1,-1 1,0 0,-1 0,1 0,0 0,-1 0,0 0,0 2,-4 6,0-1,-1 1,0-1,-1-1,0 1,0-1,-1 0,-1-1,1 1,-1-1,-1-1,0 0,-1 1,-1 1,0 0,1 1,1 0,-1 0,2 1,-1 0,2 1,-3 5,8-14,1 0,0-1,0 1,0 0,0 0,1 0,-1 1,1-1,0 0,0 0,0 0,0 0,1 0,-1 0,1 0,0 0,0 0,0 0,0 0,0 0,1 0,-1-1,1 1,-1-1,1 1,0-1,0 1,1-1,-1 0,0 0,1 0,-1 0,1-1,-1 1,1-1,0 1,0-1,0 0,0 0,0 0,0-1,0 1,0-1,0 1,0-1,0 0,0 0,0-1,9 3,0-2,-1 0,1 0,0-1,-1-1,1 0,-1 0,0-1,0 0,0-1,0-1,0 0,-1 0,5-3,9-9</inkml:trace>
  <inkml:trace contextRef="#ctx0" brushRef="#br0" timeOffset="-782.306">339 31,'5'-5,"1"3,0 7,-1 8,-6 5,-3 6,-1 3,0 1,2 2,1-1,0 1,2-1,-1 0,1 0,1-1,-1 0,-5-4,-1-8</inkml:trace>
  <inkml:trace contextRef="#ctx0" brushRef="#br0" timeOffset="-482.365">0 454,'43'5,"24"1,6 0,-1-1,-7-2,-10-5,-10-3,-7-1,-6 1,-3 2,-2 0,-6 2</inkml:trace>
  <inkml:trace contextRef="#ctx0" brushRef="#br0" timeOffset="2468.113">1157 144,'-11'167,"-8"63,-8-33,27-123,0-62</inkml:trace>
  <inkml:trace contextRef="#ctx0" brushRef="#br0" timeOffset="3068.357">847 200,'57'-23,"196"-63,-216 74,-30 9,0 0,0 0,1 1,0 0,-1 1,1-1,0 1,0 1,0-1,-1 2,1-1,2 1,7 4</inkml:trace>
  <inkml:trace contextRef="#ctx0" brushRef="#br0" timeOffset="3672.12">875 878,'107'-28,"257"-125,-279 134,-75 18</inkml:trace>
  <inkml:trace contextRef="#ctx0" brushRef="#br0" timeOffset="4250.056">1751 765,'-7'-4,"-1"1,1 0,0 0,-1 1,1 0,-1 0,0 1,0 0,0 0,0 1,1 0,-1 0,0 1,0 0,0 0,1 1,-1 0,0 0,1 1,0 0,-3 2,8-4,0 1,0 0,0-1,0 1,0 0,0 0,1 0,-1 0,1 1,-1-1,1 0,0 1,0-1,0 0,0 1,1-1,-1 1,1 0,-1-1,1 1,0-1,0 1,0 0,0-1,0 1,1 0,-1-1,1 1,0-1,0 1,0-1,0 0,0 1,0-1,1 0,-1 0,1 1,-1-1,1 0,2 1,0 3,2 0,-1 0,1 0,0-1,0 0,1 0,-1 0,1-1,0 0,0 0,1-1,-1 0,2 0,69-12,-59-1</inkml:trace>
  <inkml:trace contextRef="#ctx0" brushRef="#br0" timeOffset="9203.804">1271 31,'1'1,"0"1,0-1,0 0,0 1,0-1,1 0,-1 0,1 0,-1 0,1 0,-1 0,1 0,0 0,-1-1,1 1,0-1,-1 1,1-1,0 0,0 0,-1 1,1-1,0-1,0 1,0 0,-1 0,1 0,0-1,0 1,-1-1,1 0,0 1,-1-1,1 0,0 0,5-1,128-35,-108 35,-9 1,-36 1,-144 27,151-25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1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0,'-7'0,"-1"1,1 0,-1 0,1 1,0-1,-1 2,1-1,0 1,0 0,1 0,-1 1,1 0,-1 0,1 1,1 0,-1 0,0 0,1 0,0 1,1 0,-1 0,1 0,0 1,1 0,-1-1,0 5,-8 13,2-1,0 2,2-1,1 1,0 0,2 1,1 0,0 15,6 204,-1-232,0 1,0-1,2 1,0-1,0 0,1 0,1 0,0-1,1 1,0-1,1-1,0 1,1-1,0 0,1-1,0 0,1 0,0-1,0 0,1-1,0 0,0-1,9 4,2 0,-5-1</inkml:trace>
  <inkml:trace contextRef="#ctx0" brushRef="#br0" timeOffset="4086.371">481 988,'10'1,"0"-1,0-1,-1 1,1-2,0 1,-1-1,1-1,-1 1,1-2,-1 1,0-1,-1-1,1 0,-1 0,0 0,0-1,6-6,133-145,-123 129,-1-1,-1 0,-1-2,15-31,-35 60,1-1,1-1,0 1,-1-1,0 0,0 0,0 0,0 0,-1 0,1 0,-1-1,0 1,-1 0,1-1,-1 1,0-1,0 1,0-1,0 1,-1 0,0-1,0-2,-2 6,1 0,-1 0,1 1,-1-1,1 1,-1 0,1 0,-1 0,1 0,-1 0,1 0,-1 1,1-1,-1 1,1 0,0 0,-1 0,1 0,0 0,0 0,-1 0,1 1,0-1,0 1,1 0,-1 0,0-1,0 1,1 0,-1 0,1 1,-1 1,-3 1,-5 3,0 1,0 1,1 0,1 0,0 1,0 0,1 0,0 1,1 0,0 0,1 0,1 1,0-1,1 1,0 1,0-1,2 0,0 0,0 1,1-5,0-1,0 1,1 0,0 0,0-1,1 1,0 0,1-1,0 0,0 0,1 0,0 0,0 0,1-1,0 0,0 0,1 0,0 0,0-1,1 0,-1 0,1-1,3 2,6 0,1 0,0-1,1-1,-1 0,1-1,0-1,0-1,0-1,1 0,-1-1,0-1,0-1,0-1,0 0,0-1,-1-1,1-1,-1 0,-1-1,1-1,12-8,-6 2,-1 0,-1-2,0 0,-1-1,16-18,-28 26,1 1,-2-1,1-1,-1 1,-1-1,0 0,0-1,-1 1,0-1,-1 0,0-1,-1 1,0-1,-1 1,0-1,-1 0,0 0,-1 0,-1-7,1 16,0 0,0 0,-1 0,1 0,-1 0,0 0,1 0,-2 0,1 1,0-1,0 0,-1 1,0-1,1 1,-1 0,0-1,0 1,0 0,0 0,-1 0,1 0,0 1,-1-1,0 1,1-1,-1 1,0 0,1 0,-1 0,0 0,0 1,0-1,0 1,0 0,0 0,0 0,0 0,0 0,0 0,0 1,0 0,1-1,-1 1,0 0,0 1,1-1,-1 0,0 1,1-1,-1 1,1 0,0 0,0 0,0 0,0 0,0 0,0 1,-6 8,0-1,2 1,-1 0,1 1,1 0,0-1,1 2,0-1,1 0,0 1,1 0,0 0,1-1,1 4,1-5,1 0,1 0,0 0,0 0,1 0,1-1,0 0,0 0,1 0,0 0,1-1,0 0,0 0,1-1,0 0,0-1,1 1,0-1,1-1,-1 0,1 0,0-1,1 0,-1-1,1 0,0-1,0 0,0-1,0 0,0-1,1 0,-1 0,3-2,3 1,0-1,0-1,0 0,-1-2,0 0,1-1,-1 0,-1-1,1-1,-1 0,0-2,-1 1,0-2,8-6,-2 2,0 0,-1-1,-1-1,-1-1,0-1,-1 0,-1-1,0 0,-2-2,5-8,24-77,-42 104,1-1,0 0,-1-1,0 1,0 0,0 0,0 0,0 0,0 0,-1 0,1 0,-1 0,0 0,0 0,0 1,-1-1,1 0,-1 0,1 1,-1-1,0 1,0 0,0-1,0 1,0 0,-1 0,1 0,-1 0,1 1,-1-1,1 1,-1 0,0-1,0 1,0 0,-6 0,1 0,-1 1,1-1,-1 1,1 1,-1 0,1 0,-1 1,1 0,0 0,-1 1,1 0,1 1,-1-1,0 2,1-1,0 1,0 0,0 0,1 1,0 0,0 0,0 0,1 1,0 0,0 0,0 0,1 1,0 0,1 0,0 0,0 0,1 0,0 0,0 1,1-1,0 1,0 7,-1-6,1 0,0 0,1 0,0 1,1-1,0 0,1 0,-1 0,2 0,0-1,0 1,1 0,0-1,0 0,1 0,0 0,3 3,99 99,-86-98</inkml:trace>
  <inkml:trace contextRef="#ctx0" brushRef="#br0" timeOffset="4388.807">2231 847,'-15'38,"-4"23,1 5,3-3,5-8,3-9,4-16,2-14</inkml:trace>
  <inkml:trace contextRef="#ctx0" brushRef="#br0" timeOffset="4692.865">2203 818,'19'0,"16"0,7 0,1 0,-2 0,-4 0,-2 0,-13 0,-9 0</inkml:trace>
  <inkml:trace contextRef="#ctx0" brushRef="#br0" timeOffset="4933.421">2203 1045,'14'4,"10"2,5 0,3-1,-4-1</inkml:trace>
  <inkml:trace contextRef="#ctx0" brushRef="#br0" timeOffset="5638.186">2203 198,'6'-8,"1"1,0 0,0 0,1 1,0 0,0 1,0-1,1 2,0-1,0 1,0 0,0 1,1 0,-1 1,1 0,-1 0,1 1,0 0,0 1,7 0,-16 0,0 1,0-1,0 0,0 0,0 1,0-1,0 0,-1 1,1-1,0 1,0-1,0 1,-1-1,1 1,0-1,-1 1,1 0,0 0,-1-1,1 1,-1 0,1 0,-1 0,1-1,-1 1,0 0,0 0,1 0,-1 0,0 0,0 0,0 0,0 0,0 0,0 0,0 0,0-1,0 1,0 0,-1 0,1 0,0 0,-1 0,1 0,-1 0,1-1,-1 1,1 0,-1 0,-29 41,28-39,-12 12,8-9,0-1,0 1,0 0,1 1,0 0,1-1,-1 2,1-1,1 0,-1 1,1-1,1 1,-1 0,2 0,-1 0,0 2,5-6,-1-1,1 1,0-1,0 0,0 0,1 0,-1 0,0-1,1 0,0 1,0-1,0 0,0-1,0 1,0-1,0 0,0 0,0 0,1 0,-1-1,0 0,1 1,-1-2,0 1,1 0,-1-1,0 0,0 0,3-1,5 1,18 0,-4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5:27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1 233,'16'2,"0"-1,0-1,0 0,0-1,0-1,0 0,0-1,0-1,13-5,-12 5,0 0,0-1,-1-1,0-1,0 0,0-1,-1-1,0 0,-1-1,0-1,-1 0,0-1,0 0,9-13,-20 22,-1 1,1-1,0 1,-1-1,1 0,-1 1,0-1,0 0,0 0,0 0,-1 0,1 0,-1 0,0 0,0 0,0 0,0 0,0 0,-1 0,1 0,-1 0,0 0,0 0,-1-2,-20 35,15-9,1-1,1 1,1 0,1 0,0 1,2 20,-5 28,-53 387,16-188,32-158,3-105,8-32,4 5</inkml:trace>
  <inkml:trace contextRef="#ctx0" brushRef="#br0" timeOffset="402.59">707 176,'-56'58,"2"1,3 3,3 2,-8 19,14 10,41-91,1 0,-1 0,1 0,-1 0,1 0,0 1,0-1,0 0,0 0,0 0,0 1,1-1,-1 0,1 0,0 0,-1 0,1 0,0 0,0 0,0 0,0 0,1-1,-1 1,0 0,1-1,-1 1,1-1,0 1,-1-1,1 0,0 1,0-1,0 0,0 0,0-1,0 1,0 0,0-1,0 1,0-1,0 0,1 1,-1-1,48 1,-45-2,-1 0,0 1,1-1,0 1,-1 0,1 0,-1 0,1 1,-1 0,0 0,1 0,-1 0,0 0,1 1,-1 0,0 0,0 0,0 1,-1-1,1 1,0 0,-1 0,0 0,0 0,0 1,0-1,0 1,1 3,9 89,-9-29,2-48</inkml:trace>
  <inkml:trace contextRef="#ctx0" brushRef="#br0" timeOffset="719.272">932 656,'-5'34,"-1"15,0 5,1-7</inkml:trace>
  <inkml:trace contextRef="#ctx0" brushRef="#br0" timeOffset="966.11">1017 233,'0'0</inkml:trace>
  <inkml:trace contextRef="#ctx0" brushRef="#br0" timeOffset="1271.973">1130 910,'23'-47,"2"1,2 2,2 0,7-5,-36 48,0 0,1 1,-1-1,0 0,0 1,0-1,0 0,1 1,-1-1,0 0,1 1,-1-1,0 1,1-1,-1 1,1-1,-1 1,1-1,-1 1,1-1,0 1,-1-1,1 1,-1 0,1-1,0 1,-1 0,1 0,0 0,-1-1,1 1,0 0,-1 0,1 0,0 0,0 0,-1 0,1 0,0 0,-1 1,1-1,0 0,-1 0,1 0,0 1,-1-1,1 0,-1 1,1-1,0 1,-1-1,1 1,-1-1,1 1,-1-1,0 1,1-1,-1 1,6 43,-6-34,-1-6,1 0,0 0,0-1,0 1,0 0,1 0,-1-1,1 1,0 0,0-1,0 1,0-1,1 1,0-1,-1 0,1 0,1 0,-1 0,0 0,1 0,-1 0,1-1,0 1,0-1,0 0,0 0,0 0,0 0,1 0,-1-1,1 1,-1-1,1 0,-1 0,1-1,0 1,0-1,-1 1,1-1,0 0,-1-1,1 1,3-1,2-2,0 0,0 0,-1-1,1 0,-1 0,0-1,0 0,-1-1,1 0,-1 0,0 0,-1-1,0 0,0 0,1-1,6-14</inkml:trace>
  <inkml:trace contextRef="#ctx0" brushRef="#br0" timeOffset="1884.484">1694 797,'6'-6,"7"-4,-1-1,0 0,-1-1,-1-1,0 0,0 0,-1-1,-1 0,0 0,-1-1,-1 0,0-1,2-9,-8 23,0-1,-1 1,1 0,0 0,-1 0,1 0,-1 0,0 0,0 0,0 0,0 0,0 0,0 0,0 0,0 0,-1 1,1-1,-1 1,1-1,-1 1,0-1,0 1,1 0,-1 0,0 0,0 0,0 0,0 1,0-1,0 0,-1 1,1-1,0 1,0 0,0 0,0 0,-1 0,1 0,0 1,0-1,0 0,0 1,0 0,0-1,0 1,0 0,0 0,0 0,0 0,0 1,1-1,-1 0,0 1,1-1,-1 1,1 0,0-1,-1 1,1 0,-4 2,0-1,0 1,1-1,-1 1,1 1,0-1,1 0,-1 1,1 0,-1 0,1 0,1 0,-1 0,1 1,0-1,0 1,1 0,-1 0,1-1,0 1,1 0,0 0,0 0,0 0,0 0,1-1,0 1,0 0,1 0,0-1,0 1,0-1,0 1,1-1,0 0,0 0,1 0,-1 0,1-1,2 3,7 1,0-1,0-1,1 0,-1 0,2-1,-1-1,0-1,1 0,-1-1,1 0,0-1,0 0,-1-2,1 0,0 0,0-2,-1 1,1-2,9-3,-4-3,-1-1,-1-1,0 0,0-2,-1 0,-1 0,-1-2,0 0,-1 0,0-2,-1 0,4-10,-6 14,14-20,0-2,-3-1,-1 0,-2-2,-1 0,-2-1,-2 0,-2-2,-1 1,1-23,-14-6,2 69,-1-1,1 1,0-1,-1 1,1-1,-1 1,0-1,1 1,-1 0,0-1,0 1,0 0,0-1,0 1,0 0,0 0,0 0,0 0,-1 0,1 0,0 1,-1-1,1 0,0 0,-1 1,1-1,-1 1,1 0,-1-1,1 1,-1 0,0 0,1 0,-1 0,1 0,-1 0,1 0,-1 1,1-1,-1 0,0 1,-6 4,1 0,0 1,0-1,0 1,1 1,0-1,0 1,0 0,1 1,0-1,1 1,0 0,0 0,0 0,1 1,0-1,-1 8,-8 24,1 1,2 0,2 1,2 0,0 15,6-28,1 0,1 0,1 0,2 0,1-1,1 0,1 0,8 14,22 19,-38-61</inkml:trace>
  <inkml:trace contextRef="#ctx0" brushRef="#br0" timeOffset="2139.227">2089 430,'39'10,"21"3,7-1,-5 2,-7 0,-8-3,-13-4</inkml:trace>
  <inkml:trace contextRef="#ctx0" brushRef="#br0" timeOffset="2385.898">2682 656,'10'20,"3"0,-1-7,2-5,0-10,-4-9,-3-7,-3-1</inkml:trace>
  <inkml:trace contextRef="#ctx0" brushRef="#br0" timeOffset="2633.978">3133 402,'-33'29,"-12"19,3 6,7-1,16-10,10-7,12-10,10-9,2-3,5-4,2-4,4-2,1-2,1-2,1-1,0 1,-6-1</inkml:trace>
  <inkml:trace contextRef="#ctx0" brushRef="#br0" timeOffset="3485.985">2823 262,'0'0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17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0 536,'24'5,"13"-4,4-1,1-1,-3 0,-2-1,-3 1,-3 0,-2 1,-5 0</inkml:trace>
  <inkml:trace contextRef="#ctx0" brushRef="#br0" timeOffset="3049.11">479 959,'3'3,"0"-1,0 0,0 0,0-1,0 1,1-1,-1 0,1 0,-1 0,1 0,-1 0,1-1,-1 1,1-1,0 0,-1 0,1-1,-1 1,1-1,-1 1,1-1,-1 0,1-1,-1 1,0 0,2-2,81-51,-19-7,-2-2,50-66,-105 117,-1 0,0 0,-1-1,0 0,-1-1,-1 1,0-1,0-1,-1-2,-5 16,1 0,-1 0,1 1,-1-1,0 0,0 0,1 0,-1 0,0 0,0 0,0 0,0 0,0 0,-1 0,1 0,0 0,0 0,-1 0,1 0,0 0,-1 0,1 0,-1 0,1 0,-1 0,1 1,-1-1,0 0,0 0,1 1,-1-1,0 1,0-1,0 0,1 1,-1-1,0 1,0 0,0-1,0 1,0 0,0 0,0-1,0 1,0 0,0 0,0 0,0 0,0 0,0 1,0-1,0 0,0 0,0 1,0-1,0 0,0 1,0-1,0 1,0 0,-10 7,0 0,1 1,0 1,1 0,0 0,1 0,0 1,0 1,1-1,1 1,0 1,0-1,1 1,1 0,0 0,1 0,0 0,1 1,1-1,0 1,1 0,0-1,2 14,0-21,-1 0,1 0,0 0,0 0,0 0,1-1,0 1,0-1,1 0,-1 1,1-2,0 1,1 0,-1-1,1 0,0 0,0 0,0-1,0 1,1-1,-1 0,1-1,0 0,0 0,0 0,0 0,0-1,0 0,0 0,0-1,1 0,-1 0,0 0,0-1,6-1,5 2,0-2,1 0,-1 0,0-2,0 0,-1-1,1-1,-1-1,0 0,-1-1,14-9,-6 4,0-1,-1-1,0-1,-2 0,0-2,-1-1,0 0,11-18,-21 27,-1-1,-1-1,1 0,-2 0,0 0,0-1,-1 1,-1-1,0-1,0 1,-2-1,2-8,-4 21,0 0,0 0,0-1,0 1,1 0,-2-1,1 1,0 0,0 0,0-1,0 1,-1 0,1 0,-1 0,1-1,-1 1,1 0,-1 0,0 0,0 0,1 0,-1 0,0 0,0 0,0 0,0 1,0-1,0 0,0 0,0 1,0-1,-1 1,1-1,0 1,0 0,0-1,-1 1,1 0,0 0,0 0,-1 0,1 0,0 0,-1 0,1 0,0 0,0 1,0-1,-1 0,1 1,0-1,0 1,-62 35,52-24,0-1,0 1,1 1,1 0,0 0,1 1,0 0,1 1,0-1,2 1,0 0,0 1,1-1,-1 17,5-27,-1-1,1 1,1 0,-1 0,1-1,-1 1,1-1,1 1,-1-1,1 1,-1-1,1 0,0 1,1-1,-1 0,1-1,0 1,0 0,0-1,0 1,1-1,-1 0,1 0,0-1,0 1,0-1,0 0,0 0,1 0,0 0,6 2,0 0,0-1,1 0,-1-1,1 0,0 0,0-2,-1 1,1-2,0 1,7-3,22-7,-1-3,-1-1,0-2,0-1,-2-3,22-14,-54 31,13-8,-1-1,0-1,0-1,-1 0,-1-1,-1 0,0-1,-1-1,-1 0,7-13,-17 29,0-1,0 0,-1 0,1 0,0 0,-1-1,0 1,1 0,-1-1,0 1,0-1,0 1,0-1,-1 1,1-1,-1 0,0 1,1-1,-1 0,0 1,-1-1,1 0,0 1,-1-1,1 1,-1-1,0 1,0-1,0 1,0-1,-1 1,1 0,0-1,-1 1,0 0,1 0,-1 0,0 0,0 1,0-1,-1 0,1 1,0 0,0-1,-1 1,1 0,-6 2,-1 0,1 0,0 1,0 0,0 0,0 1,1 0,-1 1,1-1,0 1,0 1,0 0,0 0,1 0,0 0,0 1,0 0,1 1,0-1,0 1,1 0,-1 0,1 0,1 1,0-1,0 1,0 1,1 0,0-1,1 1,0-1,1 1,0 0,0-1,1 1,0 0,0-1,1 1,0-1,1 0,0 0,0 0,0 0,1 0,1 0,-1-1,1 0,0 0,1 0,0-1,0 0,0 0,1 0,-1-1,1 0,1 0,-1-1,4 2,65 30,-56-28</inkml:trace>
  <inkml:trace contextRef="#ctx0" brushRef="#br0" timeOffset="3482.302">2229 733,'0'10,"0"8,0 5,0 4,-4 2,-3 2,1-1,1 0,1-1,2-5</inkml:trace>
  <inkml:trace contextRef="#ctx0" brushRef="#br0" timeOffset="3851.115">2032 733,'5'0,"6"0,6-4,5-3,4 1,2 2,1 0,0 2,1 1,-1 0,0 6,-1 2,-4-1</inkml:trace>
  <inkml:trace contextRef="#ctx0" brushRef="#br0" timeOffset="4184.992">2060 1016,'10'5,"12"1,8 1,3-2,1-7,-1-2,0-1,-2 0,-1 2,-1 0,-5-3,-3-1,-4 1</inkml:trace>
  <inkml:trace contextRef="#ctx0" brushRef="#br0" timeOffset="4887.845">2116 198,'13'0,"-1"0,0 1,0 0,0 1,0 1,0 0,0 0,-1 1,0 0,3 2,-12-4,0-1,0 0,0 1,-1 0,1-1,0 1,-1 0,1 0,-1 0,1 0,-1 0,0 0,0 0,0 1,0-1,0 0,-1 1,1-1,-1 0,1 1,-1-1,0 1,0-1,0 0,0 1,0-1,-1 1,1-1,-1 1,0-1,1 0,-1 0,0 1,0-1,-1 0,1 0,0 0,-1 1,-10 48,14-47,0-1,1 0,0 0,-1 0,1 0,0-1,0 1,1-1,-1 0,0 1,1-2,0 1,-1 0,1-1,0 1,0-1,0 0,-1-1,1 1,0-1,0 1,0-1,0 0,0-1,0 1,0-1,0 1,3-2,3 2,96-14,-87 8</inkml:trace>
  <inkml:trace contextRef="#ctx0" brushRef="#br0" timeOffset="5533.644">2653 1,'12'16,"11"21,-2 1,-2 1,-1 1,-2 1,-1 0,-3 1,-1 0,-2 1,-2 0,-2 0,-2 7,-3-20,-1-1,-1 1,-2-1,-1 0,-2 0,0-1,-2 1,-1-2,-1 1,-11 18,14-30,0 3,-1-1,-1 0,0 0,-1-1,-1-1,0 1,-1-2,-1 0,-1-1,-8 6,6-10,0-3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3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0,'-29'29,"-9"14,-3 4,5 0,4-9,8-5,7-9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38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29 185,'2'1,"0"1,0-1,0 1,-1-1,1 1,-1 0,1 0,-1 0,1 0,-1 0,0 0,0 0,0 0,0 0,0 0,-1 1,1-1,-1 0,1 0,-1 1,0-1,0 1,0-1,0 0,0 1,0 0,3 50,-2 0,-3 1,-2-1,-6 25,3-20,1 178,6-236,0-11</inkml:trace>
  <inkml:trace contextRef="#ctx0" brushRef="#br0" timeOffset="533.028">0 242,'15'-19,"1"1,0 1,1 1,1 0,0 1,1 1,1 1,0 0,1 2,0 0,0 2,1 0,1 1,16-3,-36 10,1 0,0 0,0 0,0 0,0 1,-1-1,1 1,0 0,0 0,0 1,0-1,0 1,0 0,-1 0,1 0,0 0,-1 1,1-1,0 1,-1 0,0 0,0 0,1 1,-1-1,-1 1,1-1,0 1,-1 0,1 0,-1 1,0-1,0 0,0 1,0-1,0 4,0 1,0 0,0 0,-1 1,-1-1,0 0,0 0,0 0,-1 1,0-1,0 0,-1 0,-1 0,1 0,-1-1,0 1,-1-1,0 0,0 1,0-2,-1 1,-117 119,90-98,30-26,-1-1,1 1,0 0,0 0,0 0,0 0,0 0,1 0,-1 1,1-1,-1 0,1 1,0-1,0 1,0 0,0-1,0 1,1 0,-1 0,1-1,0 1,-1 0,1 0,1 0,-1-1,0 1,1 0,-1 0,1-1,0 1,0 0,0-1,0 1,1-1,-1 1,1-1,-1 0,1 1,0-1,0 0,0 0,0 0,0-1,0 1,1 0,-1-1,0 1,1-1,2 1,53 23,-50-23,0 0,-1 1,1 0,-1 1,0-1,0 1,0 0,0 1,-1 0,0 0,0 0,0 1,2 3,-7-6,1-1,-1 1,0 0,-1 0,1-1,0 1,-1 0,0 0,1 0,-1 0,0 0,0 0,-1 0,1-1,-1 1,1 0,-1 0,0 0,0-1,0 1,-1 0,1-1,-1 1,1-1,-1 1,0-1,0 0,0 0,0 0,0 0,-2 1,-75 56,60-47,-1-2,1 0,-2-1,1-2,-1 0,0 0,-1-2,-9 0,-4-10,29-1</inkml:trace>
  <inkml:trace contextRef="#ctx0" brushRef="#br0" timeOffset="1170.11">593 552,'-1'4,"-1"0,1 0,0 0,0 0,0 0,1 0,0 0,-1 0,1 0,1 0,-1 1,1-1,-1 0,1 0,0 0,1 0,-1 0,1-1,-1 1,1 0,0-1,1 1,-1-1,1 0,-1 1,1-1,0 0,0-1,0 1,1-1,-1 1,0-1,1 0,0 0,-1 0,1-1,0 1,0-1,0 0,0 0,0-1,2 1,10-5,-1-1,1-1,-2 0,1-1,-1 0,0-2,0 1,-1-2,12-10,-9 8,85-45,-99 57,1 0,-1 1,0-1,1 1,-1 0,1 0,-1 0,0 0,0 0,0 0,1 1,-1-1,0 1,-1-1,1 1,0 0,0 0,-1 0,1 0,-1 0,0 0,1 0,-1 1,0-1,0 0,-1 1,1-1,0 0,-1 1,1-1,-1 1,0-1,0 1,0-1,0 2,7 20,-4-17,0 0,0 0,1 0,0-1,0 1,1-1,-1 0,1-1,1 1,-1-1,1 0,0 0,0 0,1-1,-1 0,1-1,0 1,0-1,0 0,0-1,0 0,1 0,-1 0,1-1,0-1,-1 1,1-1,0 0,-1-1,1 1,-1-2,8-1,14-9,-1-1,-1-2,0 0,-1-2,-1-1,0-1,-1-1,-2-1,0-1,8-12,-10 9,-2-1,0 0,-2-2,-1 0,-1-1,-1 0,-2-1,-1-1,-1 1,-2-2,-1 1,-1-1,-2 1,-1-7,-4-15,2 53,0-1,0 0,1 0,-1 0,0 0,0 1,0-1,-1 0,1 0,0 0,0 1,0-1,-1 0,1 0,0 0,-1 1,1-1,0 0,-1 1,1-1,-1 0,1 1,-1-1,0 1,1-1,-1 0,0 1,1 0,-1-1,0 1,1-1,-1 1,0 0,0-1,0 1,1 0,-1 0,0 0,0 0,0 0,0 0,1 0,-1 0,0 0,0 0,0 0,1 0,-1 1,0-1,0 0,0 0,1 1,-1-1,0 1,1-1,-1 1,0 0,-5 5,0 1,0 0,1 0,0 1,1-1,0 1,0 0,0 1,1-1,0 0,0 3,-2 5,-12 27,2 1,3 0,1 1,2 0,2 1,2 0,2 0,2 33,3-61,1-1,1 1,0-1,1 0,1 0,0 0,1-1,7 10,-6-13,-12-22,-11-21,-21-43,24 54</inkml:trace>
  <inkml:trace contextRef="#ctx0" brushRef="#br0" timeOffset="1417.667">1214 242,'48'4,"35"3,13-1,0-1,-2-7,-8-2,-8-1,-8 1,-7 0,-9 2,-13 1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19,'9'9,"14"4,7-1,8-2,2-3,0-2,-3-8,-3-3,-2 0,-1 1,-2-4,-1 0,0 1,-1-2,-8 0,-9 1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25,'39'0,"21"0,6 0,-3 0,-13-4,-10-3,-6 1,-6 2,-6 0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2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59,'-18'431,"-11"-207,19-149,9-75</inkml:trace>
  <inkml:trace contextRef="#ctx0" brushRef="#br0" timeOffset="338.369">0 59,'44'-9,"42"-4,12 1,-2 2,-7 3,-14 2,-10 3,-11 1,-11 1,-7 1,-5-1,-3 6,-1 1,-1-1,0-1,-4-1</inkml:trace>
  <inkml:trace contextRef="#ctx0" brushRef="#br0" timeOffset="599.882">0 793,'44'0,"42"-9,16-4,-3 1,-10-3,-16 2,-14 2,-13 4,-10 3,-5 2,-4 1,-7 1</inkml:trace>
  <inkml:trace contextRef="#ctx0" brushRef="#br0" timeOffset="935.754">1158 539,'-24'10,"-18"7,-1 7,1-2,8 1,10 1,9 1,7 1,10-3,9-7,8-5,5-5,3-3,2-2,2-2,-1-5,0-6,-6-1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1,'24'0,"23"0,12 0,1 0,-4 0,-8 0,-6 0,-6 0,-5 0,-2 0,-2 0,-5 0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59,'16'73,"26"167,-44-54,2-174</inkml:trace>
  <inkml:trace contextRef="#ctx0" brushRef="#br0" timeOffset="351.613">0 31,'386'-21,"-120"15,-265 5,0 1,0-1,0 1,0 0,-1-1,1 1,0 0,0 0,0 0,0 0,0 0,0 0,0 0,0 0,0 0,0 0,0 1,0-1,0 0,0 1,0-1,0 1,0-1,-1 1,1-1,0 1,0-1,-1 1,1 0,0-1,-1 1,1 0,0 0,-1 0,1-1,-1 1,0 0,1 0,-1 0,0 0,1 0,-1 0,0 0,0 0,0 0,0 0,0 0,0 0,0 0,0 0,0 0,0 0,-1 0,1 0,0 0,-1-1,1 1,0 0,-1 0,1 0,-1 0,0-1,1 1,-1 0,0 0,1-1,-1 1,-14 15</inkml:trace>
  <inkml:trace contextRef="#ctx0" brushRef="#br0" timeOffset="602.637">113 539,'44'5,"32"1,9 1,-5-2,-7-2,-11-6,-11-2,-9-1,-8-3,-4-1,-8-4,-7-3,-6 0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1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113 189,'0'43,"0"28,0 8,0-5,0-11,0-11,0-10,0-6,0-6,0-7</inkml:trace>
  <inkml:trace contextRef="#ctx0" brushRef="#br0" timeOffset="449.924">0 189,'19'-14,"-1"0,2 2,0 1,0 0,1 2,0 0,1 1,0 1,0 1,0 2,1 0,0 1,7 0,-26 2,0 1,1-1,-1 1,0 0,0 0,1 0,-1 1,0-1,0 1,0 0,1 0,-1 0,0 1,0 0,-1 0,1 0,0 0,-1 0,1 1,-1-1,0 1,0 0,0 0,0 0,0 0,-1 1,1-1,-1 1,0 0,0 0,0-1,-1 1,1 0,-1 0,0 1,0-1,0 0,-1 0,0 0,1 1,-2-1,1 0,-1 4,-4 1,0 1,-1-1,0 1,-1-2,0 1,-1-1,1 0,-1 0,-1-1,0-1,0 1,0-1,-1 0,-4 1,-2 3,-21 11,-43 31,78-50,0 1,0-1,0 0,0 0,1 1,-1-1,1 1,-1 0,1-1,0 1,0 0,0 0,1 0,-1 0,1 0,-1 0,1 0,0-1,0 1,0 0,1 0,-1 0,1 0,0 0,-1 0,1 0,0-1,1 1,-1 1,6 7,1 0,0-1,1 1,0-2,0 1,1-1,0 0,0-1,1-1,0 1,1-2,0 0,10 4,79 57,-101-67,0 0,1 1,-1-1,0 1,0-1,0 1,1-1,-1 0,0 1,1-1,-1 0,0 1,1-1,-1 0,0 0,1 1,-1-1,0 0,1 0,-1 1,1-1,-1 0,1 0,-1 0,0 0,1 0,-1 0,1 0,-1 0,1 0,-1 0,1 0,-1 0,0 0,1 0,-1 0,1 0,-1 0,1-1,-1 1,0 0,1 0,-1-1,1 1,-1 0,0 0,1-1,-1 1,0 0,1-1,-1 1,0 0,0-1,0 1,1-1,-1 1,0-1,0 1,0 0,0-1,1 1,-1-1,0 1,0-1,0 1,2-13</inkml:trace>
  <inkml:trace contextRef="#ctx0" brushRef="#br0" timeOffset="830.218">537 47,'14'-8,"1"2,-1-1,2 2,-1 0,0 1,1 1,0 0,0 1,0 0,5 2,-20-1,1 1,0 0,0 0,-1 0,1 0,0 0,-1 0,1 0,0 1,-1-1,1 1,-1-1,1 1,0 0,-1-1,1 1,-1 0,0 0,1 0,-1 0,0 0,1 1,-1-1,0 0,0 0,0 1,0-1,0 1,-1-1,1 1,0-1,-1 1,1-1,-1 1,1 0,-1-1,0 1,0 0,1-1,-1 1,0 0,-1 0,1-1,0 1,-33 70,29-64,-27 74,30-79,1-1,0 0,0 1,0-1,0 0,0 1,1-1,-1 0,1 1,0-1,-1 0,1 0,0 0,0 0,0 0,0 0,1 0,-1 0,1 0,-1 0,1-1,-1 1,1 0,0-1,0 0,0 1,0-1,0 0,0 0,0 0,0 0,1 0,-1-1,0 1,2 0,5 1,0-1,-1 1,1-1,0-1,0 0,0 0,0-1,0 0,0 0,7-3,3-3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0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0 226,'5'0,"11"0,8 0,4 0,3 0,0 0,0 0,0-5,-1-1,-1 0,0 1,-1-4,0 1,-9 1,-9 2</inkml:trace>
  <inkml:trace contextRef="#ctx0" brushRef="#br0" timeOffset="248.338">113 0,'-4'39,"-3"21,1 7,1-5,2-7,1-8,1-8,0-5,1-9</inkml:trace>
  <inkml:trace contextRef="#ctx0" brushRef="#br0" timeOffset="1049.031">621 451,'10'-7,"-1"0,0-1,0-1,-1 0,0 0,-1 0,1-1,-2 0,0 0,0-1,3-8,-1 3,6-8,5-13,2 0,2 2,1 0,27-29,-50 63,0-1,-1 0,1 1,0-1,0 0,1 1,-1-1,0 1,0 0,1-1,-1 1,1 0,-1 0,1 0,0 0,-1 0,1 0,0 0,0 1,-1-1,1 0,0 1,0 0,0-1,0 1,0 0,-1 0,1 0,0 0,0 1,0-1,0 0,0 1,0-1,-1 1,1 0,0-1,0 1,-1 0,1 0,-1 0,1 0,0 1,-1-1,0 0,1 1,-1-1,0 1,0-1,0 1,0-1,0 1,0 0,5 101,4 11,-10-112,0 0,1-1,0 1,-1 0,1-1,0 1,0 0,0-1,0 1,0-1,0 0,1 1,-1-1,0 0,1 0,-1 0,1 0,-1 0,1 0,0 0,-1 0,1-1,0 1,-1-1,1 1,0-1,0 1,-1-1,1 0,0 0,0 0,0 0,0 0,-1-1,1 1,0-1,0 1,-1-1,2 0,58-45,145-193,-205 238,-1 0,1 0,-1-1,1 1,0 0,-1 0,1-1,0 1,0 0,0 0,0 0,0 0,0 0,0 1,0-1,0 0,0 0,1 1,-1-1,0 0,0 1,1 0,-1-1,0 1,1 0,-1-1,1 1,-1 0,0 0,1 0,-1 0,1 0,-1 1,0-1,1 0,-1 1,0-1,1 1,-1-1,0 1,0 0,0-1,1 1,-1 0,0 0,0 0,0 0,0 0,1 10,0-1,-1 1,0-1,-1 1,-1-1,1 0,-2 1,1-1,-1 0,-1 1,-2 6,-8 45,9 109,15-137,-5-28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6:00.256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  <inkml:brush xml:id="br1">
      <inkml:brushProperty name="width" value="0.1" units="cm"/>
      <inkml:brushProperty name="height" value="0.1" units="cm"/>
      <inkml:brushProperty name="ignorePressure" value="1"/>
    </inkml:brush>
    <inkml:brush xml:id="br2">
      <inkml:brushProperty name="width" value="0.1" units="cm"/>
      <inkml:brushProperty name="height" value="0.1" units="cm"/>
      <inkml:brushProperty name="color" value="#E71224"/>
      <inkml:brushProperty name="ignorePressure" value="1"/>
    </inkml:brush>
    <inkml:brush xml:id="br3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875 1105,'0'543,"-25"-262,-4 5,-2 92,33 9,26-125,-28-239,-12 191,-23-18,12-55,15-96,2 0,2 1,2 0,2 0,5 37,23 114,-29 170,30-170,-28 198,25-253,-13-13,-9-117,-1 1,-1 0,0 0,-1 0,0 0,-1 0,0 1,-1-1,-1 0,-1 9,-6 33,2 0,4 0,1 0,3 11,0-41,27 145,-16 16,-5-151,-2 1,-1 0,-2 1,-1-1,-4 29,4 96,4-138,1-5</inkml:trace>
  <inkml:trace contextRef="#ctx0" brushRef="#br0" timeOffset="2954.163">848 6834,'67'1,"150"-13,-151 2,1 3,1 3,-1 3,25 4,27-1,163-3,-140-26,55 15,0-6,1-10,169 28,-169-27,-2 26,-53-26,308 26,1214 1,-1495 29,196-29,-352 0,1-1,-1 0,0-1,0-1,0 0,0-1,0 0,8-5,-4-1</inkml:trace>
  <inkml:trace contextRef="#ctx0" brushRef="#br0" timeOffset="8154.969">142 6326,'-11'-62,"11"62,-1 0,1 0,0 0,0 0,0 1,-1-1,1 0,0 0,0 0,0 0,-1 0,1 0,0 0,0 0,-1 1,1-1,0 0,0 0,-1 0,1 0,0 0,0 0,0-1,-1 1,1 0,0 0,0 0,-1 0,1 0,0 0,0 0,0 0,-1 0,1-1,0 1,2 29,33 275,-24-37,-11-242</inkml:trace>
  <inkml:trace contextRef="#ctx0" brushRef="#br0" timeOffset="8571.286">1 6241,'27'-14,"0"2,1 1,1 1,0 2,0 1,1 1,-1 1,1 2,0 0,0 3,1 0,13 3,-38-1,0-1,0 1,1 0,-1 1,-1-1,1 1,0 0,-1 1,1 0,-1-1,0 1,0 1,-1-1,1 1,-1 0,0 0,-1 0,1 1,-1-1,0 1,0 0,0 0,-1 0,0 0,0 0,-1 0,0 1,0-1,0 0,-1 1,0-1,0 1,0 0,1 3,-1 1,1 0,-2-1,1 1,-2 0,1-1,-1 1,-1-1,0 0,0 0,-1 0,0 0,-1 0,0-1,-1 0,0 0,0 0,-1-1,0 0,0 0,-1-1,0 0,0 0,-1-1,-3 2,-1-1,0-1,-1 0,1 0,-1-1,-1-1,1-1,-1 0,1 0,-1-2,0 0,0 0,1-2,-4 0,-22-15,28 3</inkml:trace>
  <inkml:trace contextRef="#ctx0" brushRef="#br1" timeOffset="15289.628">4826 1641,'-195'-81,"75"49,17 9,-102-11,-20 36,203 0,0 2,1 1,-1 0,1 2,1 0,-1 2,1 0,1 1,-1 1,2 1,0 0,0 2,1 0,-4 5,-16 20,1 1,2 2,2 1,2 1,2 2,1 1,3 1,-8 27,23-54,2 0,1 1,0 0,2 0,0 0,1 0,2 1,0-1,2 1,0-1,1 0,1 1,2 1,0-2,0 0,2-1,0 0,1 0,2-1,0 0,1 0,0-1,2-1,3 3,20 16,1-1,2-2,1-2,8 2,19 10,2-3,2-2,13 1,-45-21,32 15,-32-18,-1 3,0 1,-2 2,0 1,24 23,-40-32,-1 2,-1 0,-1 1,0 1,-1 0,-1 1,-1 1,-1 0,0 1,-2 1,0 0,-2 0,0 1,-2 0,1 3,-9-2,-2 0,0 0,-1-1,-1 0,-2 1,0-2,-1 1,-2-1,0 0,-1-1,-1 0,-1-1,-14 16,-55 74,64-90,1 0,1 1,1 1,1 0,1 1,0 1,2 0,1 1,1-1,1 2,-2 13,8-6,1 0,1 0,2 0,1 0,2 0,1-1,2 0,1 0,1 0,2-1,1-1,4 6,-6-17,1 0,1-1,0 0,1-1,1 0,1-1,0-1,1 0,0-2,19 12,-16-15,1 0,-1-2,1 0,1-2,-1 0,1-1,0-2,6 1,42 9,-19-5,1-2,0-3,0-1,19-4,-13 1,177-25,-159 19,0-3,0-4,-1-3,-1-3,53-22,20-21,-136 54,1 1,-1-2,-1 0,0 0,-1 0,0-2,0 1,-1-1,0 0,-1-1,-1 1,0-1,-1-1,0 1,-1-1,0 0,-2 0,1 0,-2 0,0 0,0-1,-1 1,-1 0,-1-1,28-183,-23 165,1 1,1 0,2 0,1 0,2 1,1 0,1 1,1 0,17-24,-25 45,22-43,3 2,2 1,3 1,1 2,2 1,29-24,190-157,-164 166,2 4,99-41,-182 91,44-16,-45 18,1 0,-1 0,0-1,0-1,0 0,-1 0,0-1,0 0,7-7,-11 4,0-1,0 0,-1 0,0-1,-1 0,-1 1,0-1,0-1,-1 1,0 0,-1-6,14-131,-10 122,-2 0,0 0,-2-1,-1 1,-1-1,-2 1,0 0,-3-4,-9-29,-2 0,-3 1,-18-33,12 43,-2 0,-3 2,-2 1,-1 2,-3 1,-1 2,-2 1,-2 2,-41-28,31 21,30 25,0 1,-2 0,0 2,-1 1,-15-7,34 19,0 0,-1 0,0 0,0 1,0 0,0 1,0 0,-1 0,1 0,-1 1,0 0,1 0,-1 1,1 0,-1 0,0 1,1 0,-1 1,1-1,-1 1,1 1,0-1,-5 4,-238 154,203-126,21-17,1 1,0 2,1 0,1 2,2 0,-9 12,12-10,10-9,-1 0,-1-1,0 0,-1 0,-1-1,0-1,0 0,-2 0,1-1,-1-1,-1-1,0 0,0 0,0-2,-1 0,0-1,-1 0,-11 1,8-6,1-2,0 0,-1-1,1-1,0-1,0-1,0 0,1-1,0-1,0-1,0-1,1 0,1-2,-8-5,-87-37,93 47,-10-2,0-1,1-1,0-2,1-1,-16-10,17 7,-1 2,0 1,-1 1,0 1,-24-6,-57-16,95 22</inkml:trace>
  <inkml:trace contextRef="#ctx0" brushRef="#br2" timeOffset="22228.504">904 6806,'47'-63,"125"-239,-63 135,26-52,39-13,-59 57,47-69,71-73,-93 116,159-224,-267 384,134-198,5-3,-42 70,85-121,-65 95,168-197,-168 226,62-81,-173 202,-7 10,-1-2,-3-1,-1-1,1-7,-26 49,-1 0,0-1,1 1,-1-1,0 1,1-1,-1 0,0 1,0-1,0 1,1-1,-1 1,0-1,0 0,0 1,0-1,0 1,0-1,0 0,0 1,0-1,0 1,-1-1,1 1,0-1,0 0,0 1,-1-1,1 1,0-1,-1 1,1-1,0 1,-1-1,1 1,-1 0,1-1,-1 1,1-1,-1 1,1 0,-1 0,1-1,-1 1,1 0,-1 0,1 0,-1-1,0 1,1 0,-1 0,1 0,-1 0,0 0,1 0,-1 0,1 0,-1 1,0-1,0 0,-48 10,33-6,-131 7,145-10,0-1,0 0,-1 1,1-1,0 1,0 0,-1-1,1 1,0 0,0 1,0-1,0 0,0 0,1 1,-1-1,0 1,1 0,-1-1,1 1,-1 0,1 0,0 0,0 0,0 0,0 0,0 0,0 1,0-1,1 0,-1 0,1 1,0-1,0 0,0 1,0-1,0 0,0 0,1 1,-1-1,1 0,-1 0,1 1,0-1,0 0,0 0,0 0,0 0,0 0,1 0,53 147,38 152,-81-272,-12-30,0 1,0-1,0 1,0 0,0-1,0 1,0 0,0-1,0 1,0 0,0-1,0 1,0 0,1-1,-1 1,0 0,0-1,0 1,1 0,-1-1,0 1,0 0,1 0,-1-1,0 1,0 0,1 0,-1 0,0-1,1 1,-1 0,0 0,1 0,-1 0,0 0,1 0,-1 0,1 0,-1 0,0 0,1 0,-1 0,0 0,1 0,-1 0,0 0,1 0,-1 0,1 0,-1 0,0 1,1-1,-1 0,0 0,0 0,1 1,-1-1,0 0,0 0,1 1,-1-1,0 0,0 1,1-1,-1 0,0 1,11-135,40-155,-29 177,-19 88</inkml:trace>
  <inkml:trace contextRef="#ctx0" brushRef="#br2" timeOffset="28882.95">875 6834,'13'-2,"-1"-1,1 0,-1 0,0-2,-1 1,1-1,-1-1,0 0,0-1,7-6,-8 7,212-148,-6-5,121-120,-179 137,33-10,-47 37,63-57,-32 46,-60 41,-3-4,22-30,64-33,-35 31,114-114,-50 54,16 4,-103 65,208-157,-93 78,153-126,-131 64,-201 200,-102 43,-231 11,255-2,0 1,-1-1,1 1,0-1,-1 1,1 0,-1 0,1 0,0 0,-1 0,1 1,-1-1,1 1,0-1,0 1,-1 0,1 0,0 0,0 0,0 0,0 1,0-1,0 1,0-1,0 1,1 0,-1-1,1 1,-1 0,1 0,0 0,-1 0,1 1,0-1,1 0,-1 0,0 1,1-1,-1 0,1 1,-1-1,1 0,0 1,0 1,75 279,-43-119,-32-164,0 1,0-1,0 1,0-1,0 1,0-1,1 1,-1-1,0 1,0-1,0 1,1-1,-1 1,0-1,1 1,-1-1,0 0,1 1,-1-1,1 0,-1 1,0-1,1 0,-1 1,1-1,-1 0,1 0,-1 0,1 1,-1-1,1 0,-1 0,1 0,0 0,-1 0,1 0,-1 0,1 0,-1 0,1 0,-1 0,1 0,-1-1,1 1,-1 0,1 0,-1-1,1 1,-1 0,1 0,-1-1,0 1,1 0,-1-1,1 1,-1-1,0 1,1-1,-1 1,0 0,0-1,1 1,-1-1,0 1,0-1,17-39,-15 35,61-180,16 10,-69 158,0 2</inkml:trace>
  <inkml:trace contextRef="#ctx0" brushRef="#br2" timeOffset="32581.835">3811 5592,'-2'2,"-1"-1,1 1,0-1,0 1,0 0,0 0,0 0,1 0,-1 0,0 0,1 0,0 1,-1-1,1 1,0-1,0 1,1-1,-1 1,0-1,1 1,0 0,-1-1,1 1,0 0,0-1,1 1,-1 0,0-1,1 1,0 0,0-1,-1 1,2-1,-1 1,24 170,3 42,-25-262,1 0,3 0,1 1,3 0,1 0,3 1,4-7,66-103,-84 153,0 0,1 0,-1 0,1 0,0 0,-1 0,1 0,0 1,0-1,0 1,0-1,1 1,-1 0,0 0,0 0,1 0,-1 0,1 1,-1-1,1 1,-1-1,1 1,-1 0,1 0,-1 0,1 0,-1 1,1-1,-1 1,1-1,-1 1,0 0,1 0,-1 0,0 0,0 0,1 1,0 1,66 73,-52-52,-12-24</inkml:trace>
  <inkml:trace contextRef="#ctx0" brushRef="#br2" timeOffset="33143.822">3698 5395,'76'-31,"102"-14,19 35,-171 6,-32-8,-203-66,193 70</inkml:trace>
  <inkml:trace contextRef="#ctx0" brushRef="#br2" timeOffset="33529.336">3557 5112,'14'-9,"20"-4,8-4,2 1,3 3,-1 4,-5 3,-3-2,-4 0,-3 2,-2 2,-1 1,0 1,-1 2,1-5,-6-1</inkml:trace>
  <inkml:trace contextRef="#ctx0" brushRef="#br2" timeOffset="34895.859">2089 3476,'27'73,"37"131,-3-12,-52-179,-8-21,-8-30,6 32,-30-171,28 153,0-1,1 1,2-1,0 0,2 1,0-1,2 1,1 0,1 0,1 0,1 1,0 0,2 0,1 1,1 1,1 0,15-19,-28 39,0-1,1 1,-1 0,1 0,0 0,-1 0,1 0,0 0,0 0,0 0,-1 0,1 0,0 0,0 1,0-1,0 0,1 1,-1-1,0 0,0 1,0 0,0-1,1 1,-1 0,0-1,0 1,1 0,-1 0,0 0,0 0,1 0,-1 0,0 1,0-1,1 0,-1 1,0-1,0 1,0-1,0 1,1-1,-1 1,0 0,0 0,0-1,-1 1,1 0,0 0,0 0,0 0,0 0,-1 0,26 64,-25-60,1 1,-1 0,1 0,0-1,0 1,0-1,1 0,0 1,0-1,0 0,1-1,0 1,0-1,0 1,0-1,1-1,-1 1,5 2,11 2</inkml:trace>
  <inkml:trace contextRef="#ctx0" brushRef="#br2" timeOffset="35545.112">1892 3109,'43'-24,"24"-13,5 0,-4 2,-10 6,-9 8,-18 4,-20 4,-10-1,-11 2,-9-1,-6-3,2-5,0-2,3-3,6 3</inkml:trace>
  <inkml:trace contextRef="#ctx0" brushRef="#br1" timeOffset="40581.732">4121 1952,'-3'83,"-20"33,15-88,6-27,1 1,0-1,0 1,0 0,0 0,0-1,0 1,1 0,-1 0,1 0,-1 0,1 0,0 0,0 0,0 0,0 0,0 0,0 0,0 0,1 0,-1 0,1 0,-1 0,1 0,0-1,0 1,-1 0,2 0,-1-1,0 1,0-1,0 1,1-1,-1 1,1-1,-1 0,1 1,-1-1,1 0,0 0,0 0,-1 0,1-1,1 1,186 61,-187-61,1-1,-1 1,1-1,0 1,-1-1,1 0,0 0,-1 0,1 0,0-1,-1 1,1-1,0 1,-1-1,1 0,-1 0,1 0,-1-1,0 1,0 0,1-1,-1 0,0 1,0-1,0 0,-1 0,1 0,0 0,-1-1,1 1,-1 0,0 0,0-1,0 1,0-1,0 1,0-1,0-2,54-174,-53 177,0 0,-1 0,1 0,0-1,-1 1,0-1,1 1,-1-1,0 1,0-1,-1 0,1 0,0 1,-1-1,0 0,1 0,-1 0,0 1,-1-1,1 0,0 0,-1 0,0 1,1-1,-1 0,0 1,0-1,-1 0,1 1,0 0,-1-1,0 1,1 0,-1 0,0 0,0 0,0 0,-1 0,1 0,0 1,-1-1,1 1,-1 0,1-1,-1 1,0 1,-248-4,232-2</inkml:trace>
  <inkml:trace contextRef="#ctx0" brushRef="#br2" timeOffset="54899.255">4346 2290,'-23'-35,"23"35,0-1,-1 1,1-1,0 1,0-1,0 1,0-1,-1 1,1-1,0 0,0 1,0-1,0 1,0-1,0 1,0-1,0 0,1 1,-1-1,0 1,0-1,0 1,1-1,-1 1,0-1,1 1,-1-1,0 1,1-1,-1 1,0-1,1 1,-1 0,1-1,-1 1,1 0,-1-1,1 1,-1 0,1 0,-1 0,1-1,-1 1,1 0,0 0,-1 0,1 0,-1 0,1 0,-1 0,1 0,0 0,-1 0,1 0,-1 0,1 1,-1-1,1 0,-1 0,1 1,-1-1,1 0,-1 1,1-1,0 1,161 72,-150-66,112 122,23-21,-28-13,55 14,-141-95,-1 2,0 1,-1 2,-1 1,-1 1,17 16,76 34,-26-21,-37 16,-54-55</inkml:trace>
  <inkml:trace contextRef="#ctx0" brushRef="#br2" timeOffset="56705.248">4403 2262,'0'-1,"1"0,-1 0,0 0,0 0,0 1,0-1,1 0,-1 0,0 0,-1 0,1 0,0 0,0 0,0 0,-1 0,1 0,0 0,-1 0,1 0,-1 0,1 0,-1 1,1-1,-1 0,0 0,1 1,-1-1,0 0,0 1,1-1,-1 1,0-1,0 1,0-1,0 1,0-1,0 1,0 0,0 0,6 80,7 209,-8-264,10-30,103-196,32 29,-93 113,-57 57,0 1,0 0,0 0,0 0,0 0,0 0,0 0,-1 0,1 0,0 1,-1-1,1 0,-1 1,1-1,-1 1,1 0,0-1,-1 1,0 0,1 0,-1 0,1 0,-1 0,1 0,-1 0,1 1,-1-1,1 0,-1 1,1 0,0-1,-1 1,1 0,-26 7,0-2,-1 0,1-2,-1-1,0-1,1-2,-1 0,0-2,0-1,-19-5,23 1</inkml:trace>
  <inkml:trace contextRef="#ctx0" brushRef="#br2" timeOffset="60155.179">5701 2487,'41'186,"-13"-15,-14-112,-11-127,-3 64,-2-14,1-1,1 0,1 1,0-1,1 1,1 0,1-1,0 1,2 0,0 1,0 0,2 0,0 0,7-8,-13 22,1 1,0-1,0 1,-1-1,2 1,-1 0,0 1,0-1,1 0,-1 1,1 0,-1-1,1 2,-1-1,1 0,0 1,-1-1,1 1,0 0,0 0,-1 1,1-1,0 1,-1 0,1 0,-1 0,1 0,-1 1,1-1,-1 1,0 0,0 0,0 0,0 0,0 1,0-1,0 1,0 1,15 11</inkml:trace>
  <inkml:trace contextRef="#ctx0" brushRef="#br2" timeOffset="60819.208">5533 2432,'21'-15,"0"1,1 1,1 1,0 1,1 0,0 2,0 1,1 2,0 0,1 1,-1 1,1 2,-1 1,13 1,22-9,-87-9,-72-52,85 53</inkml:trace>
  <inkml:trace contextRef="#ctx0" brushRef="#br2" timeOffset="61438.487">6294 2093,'-9'9,"-9"14,-5 6,0 5,1-5,3-2,5-6</inkml:trace>
  <inkml:trace contextRef="#ctx0" brushRef="#br3" timeOffset="66871.708">4516 1839,'45'-65,"249"-318,-94 140,-200 241,1 1,-1 0,1 0,-1 0,1 0,-1-1,1 1,0 0,-1 0,1 0,0 0,0 0,0 1,0-1,-1 0,1 0,0 0,1 1,-1-1,0 1,0-1,0 1,0-1,0 1,1 0,-1-1,0 1,0 0,1 0,-1 0,0 0,0 0,0 0,1 0,-1 0,0 1,0-1,1 0,-1 1,0-1,0 1,0-1,0 1,0 0,0-1,0 1,0 0,0 0,0 0,0 0,0 0,-1 0,7 123,-9-84,1-29,0-7,0-1,0 0,1 1,-1-1,1 1,0-1,-1 1,2-1,-1 1,0-1,1 1,-1-1,1 1,0-1,0 1,1-1,-1 0,1 0,-1 0,1 0,0 0,0 0,0 0,1-1,-1 1,1-1,-1 1,1-1,0 0,0 0,0 0,0 0,0-1,0 1,1-1,2 1,5-1,0 0,0-1,0 0,0-1,-1 0,1-1,0 0,0-1,-1 0,1-1,-1 0,0 0,0-1,-1-1,1 1,-1-1,4-4,138-132,-145 135,135-155,-140 161,0-1,0 1,0 0,0 0,0 0,0 0,0 0,1 0,-1 0,0 0,1 0,-1 1,1-1,-1 0,1 1,-1-1,1 1,-1 0,1 0,-1-1,1 1,0 0,-1 0,1 0,-1 1,1-1,-1 0,1 0,-1 1,2 0,10 7</inkml:trace>
  <inkml:trace contextRef="#ctx0" brushRef="#br3" timeOffset="69606.073">6181 767,'-7'1,"0"1,0 0,0 1,0 0,0 0,0 0,1 1,-1 0,1 0,0 0,1 1,-1 0,1 0,0 1,0-1,0 1,1 0,0 0,0 1,1-1,0 1,0 0,0 0,0 4,-3 5,-15 80,20-93,1 0,0-1,0 1,0 0,1 0,-1-1,1 1,-1 0,1-1,0 1,0 0,0-1,0 1,1-1,-1 0,1 1,-1-1,1 0,0 0,0 0,0 0,0 0,0-1,0 1,1-1,-1 1,0-1,1 0,-1 1,1-1,0-1,1 2,1-1,0-1,1 1,-1-1,0 0,0 0,1 0,-1-1,0 1,0-1,0-1,0 1,0-1,0 0,0 0,0 0,-1-1,1 1,-1-1,0 0,0-1,0 1,3-4,72-94,-60 74,-1-1,-1-1,-2-1,0 0,-2-1,-2-1,-1 0,-1 0,-2-1,-1 0,1-26,-6 49,0 0,-1 0,0 0,0 0,-1 0,-1 0,0 0,0 0,-1 1,0-1,0 1,-1 0,-1 0,1 0,-1 0,-1 1,-3-4,7 8,-1 0,0 1,0 0,0 0,-1 0,1 0,-1 0,1 1,-1-1,0 1,0 0,0 0,0 1,0-1,0 1,-1 0,1 0,0 0,-1 1,1-1,-1 1,1 0,-1 1,1-1,0 1,-1-1,1 1,0 1,-1-1,-2 2,0 1,-1 0,1 1,-1 0,2 0,-1 1,0 0,1 0,0 1,1-1,-1 1,1 0,1 1,-1-1,1 1,1 0,-1 0,1 0,1 1,0-1,0 1,0-1,1 1,0-1,1 9,1-1,1 0,1 0,0 0,1 0,1-1,0 0,1 0,1 0,0-1,1 0,0 0,2-1,-1 0,1 0,1-1,0-1,1 0,0 0,1-1,0-1,1 0,9 4,116 45,-115-50,-6 0</inkml:trace>
  <inkml:trace contextRef="#ctx0" brushRef="#br3" timeOffset="70390.524">6774 625,'-7'3,"0"1,0-1,0 1,1 1,0-1,-1 1,2 0,-1 1,0 0,1-1,0 2,1-1,-1 0,1 1,1 0,-1 0,1 0,0 1,1-1,-1 0,1 1,1 0,-1 3,-81 206,79-209</inkml:trace>
  <inkml:trace contextRef="#ctx0" brushRef="#br3" timeOffset="70738.83">6577 625,'9'10,"4"7,4 2,-1 2,2-3,-2 1,0-3,-1 0,0-2,-1 1,0-2,0 2,0-2,4-3,4-4,-3-2</inkml:trace>
  <inkml:trace contextRef="#ctx0" brushRef="#br3" timeOffset="71492.557">7056 681,'-9'9,"2"1,-1-1,1 1,0 1,1-1,1 1,-1 0,2 1,0-1,0 1,1-1,0 1,1 0,0 1,1-1,0 4,1-14,0 1,1-1,-1 0,0 1,1-1,-1 0,1 1,0-1,0 0,0 0,0 0,0 0,0 0,0 0,1 0,-1 0,1-1,0 1,-1 0,1-1,0 1,0-1,0 0,0 0,0 1,0-1,0-1,0 1,1 0,-1 0,0-1,0 1,1-1,-1 0,0 0,1 0,-1 0,0 0,1 0,-1-1,0 1,1-1,-1 0,0 1,0-1,0 0,0 0,0 0,0-1,2 0,13-11,0-1,-1-1,0 0,-1-1,-1-1,-1 0,0-1,-1-1,-1 0,-1 0,-1-1,2-6,-1 1,-2 0,0 0,-2-1,0 0,-2 0,-1 0,-2 0,0 0,-1-1,-3-6,4 28,-1 0,-1 0,1 0,-1 0,0 1,0-1,0 0,-1 0,0 1,0-1,0 1,0-1,-1 1,1 0,-1 0,0 0,-1 0,1 1,-1-1,1 1,-1 0,0 0,0 0,0 0,-1 1,1 0,-1 0,1 0,-1 0,0 1,1 0,-1 0,0 0,0 0,0 1,0 0,0 0,0 0,0 1,0-1,1 1,-1 0,0 1,0-1,0 1,1 1,0 1,0-1,0 1,0-1,0 1,1 0,-1 1,1-1,0 1,1-1,-1 1,1 0,0 0,0 0,0 0,1 0,0 0,0 1,0-1,1 0,-1 1,1-1,1 1,-1 0,1 7,0 1,1-1,0 0,1 0,0 0,1 0,1-1,0 1,2 2,8 9,1-2,1 0,0-1,2 0,1-2,0 0,14 8,-9-5,-17-15,1 0,0 0,0-1,1-1,0 1,0-1,0-1,0 0,1-1,5 2,5-2</inkml:trace>
  <inkml:trace contextRef="#ctx0" brushRef="#br3" timeOffset="72295.518">7508 568,'-4'10,"0"-1,0 0,1 1,1 0,-1 0,1 0,1 0,0 0,1 0,0 0,0 0,1 0,0 0,1 0,0 0,1 0,0 2,-3-11,0 0,1 1,-1-1,0 0,1 0,-1 1,0-1,1 0,-1 0,1 0,0 0,-1 0,1 1,0-1,0 0,0-1,0 1,0 0,0 0,0 0,0 0,0-1,0 1,0-1,0 1,1-1,-1 1,0-1,0 1,1-1,-1 0,0 0,0 0,1 0,-1 0,0 0,1 0,-1 0,0 0,0-1,1 1,-1 0,0-1,0 1,0-1,1 0,-1 1,0-1,1 0,42-51,7-78,-51 129,0 1,0-1,-1 1,1-1,0 0,0 1,0-1,0 1,0-1,0 0,0 1,0-1,0 1,0-1,0 0,0 1,0-1,0 1,0-1,1 1,-1-1,0 0,0 1,1-1,-1 1,1-1,-1 1,0 0,1-1,-1 1,1-1,-1 1,1 0,-1-1,1 1,-1 0,1-1,-1 1,1 0,-1 0,1 0,0-1,-1 1,1 0,-1 0,1 0,0 0,-1 0,1 0,-1 0,1 0,-1 0,1 1,0-1,-1 0,1 0,-1 0,1 1,-1-1,1 0,-1 1,1-1,-1 0,1 1,-1-1,1 1,-1-1,1 1,15 40,-15-35,42 198,-41-189,1 0,-2 0,0 1,-1-1,0 0,-1 0,-1 1,-1-1,0 0,-1 0,0-1,-1 1,-1-1,0 0,-1-1,-1 1,0-1,0-1,-1 1,-5 3,13-15,0 0,1 1,-1-1,0 0,0 0,0 0,0 0,0 0,0 0,0 0,-1-1,1 1,0 0,0-1,-1 1,1-1,0 1,-1-1,1 1,-1-1,1 0,0 0,-1 0,1 0,-1 0,1 0,-1 0,1 0,0 0,-1-1,1 1,0-1,-1 1,1-1,0 1,-1-1,1 0,0 0,0 0,0 1,0-1,0 0,0 0,0-1,0 1,0 0,0 0,1 0,-1 0,0-1,1 1,-1 0,1-1,-1 1,1 0,0-1,0 1,-1-1,1 1,0-1,0 1,0 0,1-2,1-16,1 0,1 0,1 0,0 1,2 0,0 0,1 0,0 1,2 0,0 0,8-9,25-31,-32 43</inkml:trace>
  <inkml:trace contextRef="#ctx0" brushRef="#br3" timeOffset="74810.807">7959 541,'5'0,"6"0,7 0,4-5,4-2,1 1,2 1,1 1,-6-2,-1-2,0 2,-4 6,-5 3</inkml:trace>
  <inkml:trace contextRef="#ctx0" brushRef="#br3" timeOffset="75092.252">7959 738,'34'-14,"15"-5,5 0,-7 9,-12 6</inkml:trace>
  <inkml:trace contextRef="#ctx0" brushRef="#br3" timeOffset="77427.524">8722 541,'-12'5,"0"1,0 0,1 1,0 0,0 0,1 2,0-1,0 1,1 1,0 0,0 0,1 0,1 1,0 1,-5 9,0 63,12-82,0 0,0 0,0 0,1 0,-1 0,1 0,-1 0,1 0,0 0,0 0,0-1,0 1,0 0,0-1,0 1,1-1,-1 1,1-1,-1 1,1-1,-1 0,1 0,0 0,-1 0,1 0,0 0,0 0,0-1,0 1,0-1,0 1,-1-1,1 0,0 0,0 0,0 0,0 0,0 0,0 0,1-1,13-4,-1-1,0-1,0 0,-1-1,0-1,0 0,-1-1,-1 0,1-1,-1-1,-1 0,0 0,-1-1,-1 0,0-1,0 0,-1 0,-1-1,2-6,75-177,-78 182,-1 0,-1 0,0-1,-1 0,-1 0,-1 0,0 0,-1 0,-1 0,0 0,-2 0,-1-3,4 17,0 1,-1-1,1 1,-1 0,0-1,0 1,0 0,0-1,0 1,0 0,-1 0,1 0,-1 0,1 0,-1 1,0-1,0 0,0 1,0-1,0 1,0 0,0-1,0 1,0 0,-1 0,1 1,0-1,-1 0,1 1,-1-1,1 1,-1 0,1 0,-1 0,1 0,-1 0,1 1,0-1,-1 1,1 0,-1-1,1 1,0 0,0 0,-1 1,1-1,0 0,0 1,0-1,1 1,-1 0,0-1,-1 3,-4 4,0 1,1 0,0 0,0 0,1 1,0 0,1 0,0 1,0-1,1 1,1 0,0-1,0 1,1 0,0 7,3-1,0 0,1 0,0-1,2 1,0-1,0 1,2-2,0 1,1-1,0 0,2 0,-1-1,2-1,0 1,0-2,1 0,1 0,0-1,0 0,3 0,2 6,-4-3,-3 0</inkml:trace>
  <inkml:trace contextRef="#ctx0" brushRef="#br3" timeOffset="77712.137">9314 371,'-10'38,"-3"23,1 6,-2-10,1-8,-3-9,3-5,2-5,-1-7,2-7</inkml:trace>
  <inkml:trace contextRef="#ctx0" brushRef="#br3" timeOffset="86962.545">9088 541,'1'-3,"0"1,0 0,1-1,-1 1,1 0,-1 0,1 0,0 0,0 1,0-1,0 0,0 1,0-1,0 1,0 0,1 0,-1 0,1 0,-1 0,0 0,1 0,0 1,-1 0,1-1,-1 1,1 0,-1 0,1 0,0 1,-1-1,1 1,-1-1,1 1,-1 0,1 0,-1 0,0 0,1 0,-1 1,0-1,0 1,85 70,-27-18,10 7,-64-56</inkml:trace>
  <inkml:trace contextRef="#ctx0" brushRef="#br3" timeOffset="87582.356">9540 33,'0'-5,"0"3,-5 3,-1 5,-5 1,-1 6,3 4,2 4,-3-1,1 0,7-2,3-5</inkml:trace>
  <inkml:trace contextRef="#ctx0" brushRef="#br3" timeOffset="88408.656">9737 428,'-1'1,"-12"9,1 1,0 1,1 0,0 0,0 1,2 1,-1 0,2 0,0 0,1 1,0 1,1-1,1 1,0 0,0 8,5-22,0 0,0 1,0-1,1 0,-1 1,1-1,-1 0,1 0,0 0,0 1,0-1,0 0,1 0,-1 0,0-1,1 1,-1 0,1 0,0-1,-1 1,1-1,0 0,0 1,0-1,0 0,0 0,1 0,-1 0,0-1,0 1,0 0,1-1,-1 0,0 1,2-1,81-14,-65 0,-1 0,0-1,-1-1,0-1,-1 0,-2-1,1-1,-2 0,-1-1,5-11,4-1,-10 13,-1-1,-1 0,-1 0,0-1,-2 0,-1 0,0 0,-2-1,0 0,-1 0,-2-1,0 1,-1 0,-2 0,-1-11,3 28,0 0,0 1,-1-1,1 0,-1 1,0-1,0 1,-1-1,1 1,-1-1,0 1,0 0,-1 0,1 0,-1 0,0 0,0 1,0-1,0 1,0 0,-1 0,0 0,0 0,0 1,0-1,0 1,0 0,0 0,-1 1,1-1,-1 1,1 0,-1 0,0 1,1-1,-1 1,-1 0,0 1,0-1,-1 1,1 1,0-1,0 1,0 0,1 0,-1 1,0 0,1 0,0 0,-1 1,1-1,1 1,-1 1,1-1,-1 1,1-1,0 1,1 0,-1 0,1 1,0-1,0 1,-1 4,0 0,1 0,0 0,0 1,1-1,0 1,1-1,0 1,1-1,0 1,1 0,0-1,0 1,1-1,3 9,12 23,2-1,2 0,1-2,2-1,19 21,5 7,-36-48</inkml:trace>
  <inkml:trace contextRef="#ctx0" brushRef="#br3" timeOffset="89277.344">10161 287,'-23'106,"17"42,6-146,0 1,0-1,1 0,-1 1,1-1,-1 0,1 0,0 1,0-1,0 0,0 0,0 0,1 0,-1 0,1 0,-1-1,1 1,0 0,-1-1,1 1,0-1,0 0,0 1,0-1,0 0,1 0,-1 0,0-1,0 1,1 0,-1-1,0 0,1 1,-1-1,1 0,-1 0,0-1,1 1,-1 0,0-1,1 1,-1-1,0 0,0 0,0 0,1 0,-1 0,0 0,0 0,0-1,-1 1,2-1,16-15,0-1,-1-1,-1 0,-1-1,-1-1,-1 0,0-1,-2-1,0 0,-2 0,-1-1,0-3,-6 22,3 42,19 170,4-37,-29-162,3 31,-1-1,-3 0,-1 0,-5 26,5-53,0 0,-1-1,-1 1,0-1,0 0,-1 0,0 0,-1-1,0 0,0 0,-1 0,0-1,-1 0,0 0,0-1,0 0,-1 0,0-1,-3 2,9-7,1 0,-1 1,1-1,-1 0,0 0,1-1,-1 1,0 0,0-1,1 0,-1 1,0-1,0 0,0-1,0 1,1 0,-1-1,0 0,0 1,1-1,-1 0,1 0,-1-1,1 1,-1 0,1-1,0 0,-1 1,1-1,0 0,0 0,0 0,1-1,-1 1,0 0,1-1,0 1,-1-1,1 1,0-1,0 0,0 1,1-1,-1 0,1 0,-1 1,1-1,0 0,0 0,1-2,-1-16,1 0,1 0,0 1,2-1,0 1,2 0,0 0,1 1,1 0,1 0,0 0,2 1,0 1,2-2,1-5,0-2,-3 4</inkml:trace>
  <inkml:trace contextRef="#ctx0" brushRef="#br3" timeOffset="92646.683">10669 89,'4'-4,"3"-8,-6 5,-7 7,-3 9,-5 2,1 5,-3 4,1 4,-1-3,2 0,8-8,5-6</inkml:trace>
  <inkml:trace contextRef="#ctx0" brushRef="#br1" timeOffset="100937.78">6407 2854,'1'-3,"-1"0,0 0,0 0,0 0,0 0,-1 0,1 0,-1 0,0 0,1 0,-1 0,-1 0,1 1,0-1,-1 0,1 1,-1-1,0 1,0-1,0 1,0 0,0 0,-1 0,1 0,0 0,-1 1,0-1,1 1,-1-1,0 1,0 0,0 0,0 0,0 1,0-1,0 1,0-1,0 1,0 0,0 0,0 1,-2-1,-15 5,1 1,0 0,0 1,1 1,0 1,0 0,1 2,0 0,1 0,0 2,-7 7,11-9,1 0,1 0,0 1,0 0,1 1,0 0,2 1,-1 0,2 0,-1 1,2-1,0 1,1 0,1 1,0-1,1 1,0-1,2 14,1-18,0 0,1 0,1 0,0-1,1 1,0-1,0 0,1 0,0 0,1-1,0 0,0 0,1 0,0-1,1 0,0 0,0-1,1 0,0-1,0 1,0-2,1 1,0-2,0 1,0-1,0-1,1 1,0-2,-1 0,10 1,-4-2,0 0,0-2,0 0,0 0,-1-2,1 0,-1 0,1-2,-1 0,0-1,-1 0,0-1,0-1,0 0,2-3,-11 8,0-1,0 0,-1 0,1 0,-1-1,0 0,-1 1,1-1,-1-1,0 1,0 0,-1-1,1 1,-1-1,0 0,-1 0,0 0,1 0,-2 0,1 0,-1 0,0 0,0 0,-1 0,0 0,0 0,0 0,-1 0,1 0,-2 0,1 1,0-1,-1 1,0 0,-1-1,1 2,-1-2,-1 1,-1 1,1-1,-1 1,0 0,0 0,-1 1,1 0,-1 0,0 0,1 1,-1 0,0 0,0 1,0 0,-1 0,1 1,0 0,0 0,0 0,-1 1,1 0,0 1,0-1,0 1,-3 2,11-4,-1 1,0-1,1 0,-1 0,0 1,0-1,1 0,-1 1,0-1,0 0,1 1,-1-1,0 0,0 1,0-1,0 1,0-1,0 0,0 1,0-1,0 0,0 1,0-1,0 1,0-1,0 0,0 1,0-1,0 1,0-1,0 0,0 1,-1-1,1 0,0 1,0-1,-1 0,1 1,0-1,0 0,-1 1,1-1,0 0,-1 0,1 1,0-1,-1 0,1 0,0 0,-1 0,1 1,38 3,197-33,-211 28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34 116,'5'-115,"-21"167,7 2,2-1,3 1,2 0,2 0,4 11,-4-53,1 0,0 0,0 0,1 0,1 0,0 0,1-1,0 0,1 1,0-2,0 1,1-1,1 1,0-2,0 1,1-1,8 8,-13-15,1-1,-1 1,1-1,0 1,-1-1,1 0,0 0,-1-1,1 1,0-1,0 0,0 0,-1 0,1-1,0 1,0-1,-1 0,1 0,0 0,-1 0,1-1,-1 1,1-1,-1 0,0 0,0-1,0 1,0 0,1-2,76-85,6-77,-63 221,-15-16,-8-29,0-1,1 0,0 1,1-1,0 0,0 1,1-1,0-1,1 1,-1 0,2-1,-1 0,2 0,-1 0,1 0,0-1,0 0,1-1,0 1,0-1,0 0,1-1,0 0,6 3,-7-5,-1-1,1 0,-1 0,1-1,0 0,0 0,0 0,0-1,0 0,-1-1,1 0,0 0,0 0,0 0,-1-1,1-1,-1 1,1-1,-1 0,0 0,0-1,0 1,-1-2,1 1,-1 0,0-1,0 0,1-3,10-11,-1-2,-1 0,-1 0,-1-1,-1-1,-1 0,0 0,-2-1,-1 0,-1 0,-1-1,-2 0,0 0,-1 0,-2 0,0 0,-2 0,-2-12,-7 3,4 29</inkml:trace>
  <inkml:trace contextRef="#ctx0" brushRef="#br0" timeOffset="403.248">1078 510,'3'-1,"28"-11,0-1,-1-2,-1-1,0-1,-2-1,26-22,-50 39,-1-1,1 1,-1 0,0-1,1 0,-1 0,0 0,0 0,0 0,0 0,-1 0,1-1,-1 1,1 0,-1-1,0 0,0 1,0-1,0 0,0 1,0-1,-1 0,0 0,1 0,-1 1,0-1,0 0,-1 0,1 0,0 0,-1 1,0-1,0 0,0 0,0 1,0-1,0 1,-1-1,1 1,-1-1,0 1,0 0,1 0,-1 0,-1 0,1 0,0 0,0 1,-1-1,-1 0,-5 1,0 0,0 1,-1 0,1 1,0 0,0 0,0 1,0 0,0 0,0 1,0 0,1 1,0 0,0 0,0 1,0 0,0 0,1 1,0 0,0 0,1 1,0 0,0 0,1 0,-1 1,-2 6,4-7,0 1,0-1,1 1,0-1,0 1,1 0,0 0,1 0,0 1,0-1,0 0,1 0,1 1,-1-1,1 0,1 0,-1 0,1 0,1 0,-1 0,1 0,1-1,0 1,0-1,0 0,1 0,0-1,0 1,0-1,7 5,1-4,1 0,0-1,0-1,0 0,1-1,-1 0,1-1,0-1,0 0,0-2,0 1,0-2,1 0,-1 0,-1-2,1 0,0 0,6-4,4 1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1,'-2'0,"0"0,0 1,0-1,0 1,0-1,0 1,0 0,0 0,0 0,1 0,-1 0,0 0,0 1,1-1,-1 1,1-1,0 1,-1-1,1 1,0 0,0 0,0-1,0 1,0 0,0 0,0 0,1 0,-1 0,1 0,0 0,-1 1,1-1,0 0,0 1,-6 33,0 1,3 0,1 0,2 1,2 9,-1 6,4 34,4 0,4-1,10 26,-20-95,31 103,-34-119,1-1,-1 1,0 0,1-1,-1 1,1 0,-1-1,1 1,-1 0,1-1,-1 1,1-1,-1 1,1-1,0 0,-1 1,1-1,0 1,0-1,-1 0,1 0,0 1,0-1,-1 0,1 0,0 0,0 0,0 0,-1 0,1 0,0 0,0 0,-1-1,1 1,0 0,0 0,-1-1,1 1,0 0,0-1,-1 1,1-1,-1 1,1-1,0 1,-1-1,1 1,-1-1,1 0,-1 1,1-1,-1 0,0 1,1-1,25-42,-24 39,31-65,-25 49,0 0,1 1,2-1,-1 2,2 0,1 0,0 1,1 0,1 2,0-1,18-12,-31 26,1 0,-1 0,1 1,0-1,-1 1,1 0,0 0,0 0,0 0,0 0,0 1,1-1,-1 1,0 0,0 0,0 0,0 0,0 0,0 1,1-1,-1 1,0 0,0 0,0 0,-1 1,1-1,0 1,0-1,-1 1,1 0,-1 0,0 0,1 0,-1 0,0 1,0-1,0 1,-1-1,1 1,0 0,-1 0,1 2,4 11,0 1,-2-1,0 1,0 0,-2 1,0-1,-1 0,-1 1,0-1,-2 8,2 64,0-87,0-1,-1 1,1-1,0 1,0 0,0-1,1 1,-1-1,0 1,1 0,-1-1,0 1,1-1,0 1,-1-1,1 0,0 1,0-1,0 0,0 1,0-1,0 0,0 0,0 0,1 0,-1 0,0 0,1 0,-1 0,0-1,1 1,-1 0,1-1,-1 1,1-1,0 0,-1 1,1-1,-1 0,1 0,0 0,-1 0,1 0,-1-1,1 1,-1 0,1-1,-1 1,1-1,-1 1,1-1,-1 0,2-1,9-8</inkml:trace>
  <inkml:trace contextRef="#ctx0" brushRef="#br0" timeOffset="835.976">993 537,'-22'15,"0"1,1 2,1 0,0 0,1 2,2 1,0 0,1 1,1 0,-7 16,20-35,0 0,0-1,0 1,1 0,-1 0,1 0,0 0,0 1,0-1,0 0,1 0,-1 1,1-1,0 0,0 1,0-1,0 0,1 1,-1-1,1 0,0 0,0 0,0 1,0-1,0 0,1 0,0 0,-1-1,1 1,0 0,1-1,-1 1,0-1,1 0,-1 1,1-1,-1 0,1-1,0 1,0 0,0-1,0 0,0 0,0 0,1 0,-1 0,0 0,1-1,-1 0,6-4,0 0,0-1,0 0,-1-1,0 0,0 0,0-1,-1 0,0 0,0-1,-1 0,0 0,0-1,-1 1,2-6,1 3,103-188,-104 222,21 143,-24-155,0 1,1 0,0-1,1 0,0 0,1 0,0-1,0 0,1 0,8 5,-15-14,1-1,0 0,0 0,0 0,0 0,0 0,0 0,0 0,0-1,0 1,0-1,0 0,0 1,-1-1,1 0,0 0,0 0,-1 0,1 0,-1-1,1 1,-1 0,1-1,-1 1,0-1,0 1,0-1,0 0,0 0,0 1,0-1,-1 0,1 0,0 0,-1 0,0 0,1 0,-1 0,0 0,0 0,0 0,0-1,1-2,80-240,-80 243,-1 1,0 0,1-1,-1 1,1 0,0 0,-1 0,1 0,0 0,0 0,0 0,0 0,0 0,0 0,0 0,0 0,0 0,0 1,0-1,1 1,-1-1,0 1,0-1,1 1,-1-1,0 1,1 0,-1 0,0 0,1 0,-1 0,1 0,-1 0,0 0,1 1,-1-1,0 0,0 1,1-1,-1 1,0-1,0 1,0 0,0 0,1-1,-1 1,0 0,0 0,0 0,-1 0,1 0,0 0,0 1,-1-1,1 0,0 0,-1 0,1 1,-1-1,0 0,1 1,-1-1,0 0,0 1,0-1,0 1,20 171,-16-152,-4-15,0-1,1 1,0-1,0 0,1 1,-1-1,1 0,0 0,0 0,1 0,-1-1,1 1,0-1,2 2,-3-6,1 0,-1 0,1 0,-1 0,0 0,1 0,-1-1,1 1,-1-1,1 0,-1 0,0 0,0 0,1 0,-1 0,0-1,0 1,0-1,0 1,0-1,-1 0,1 0,0 0,-1 0,1 0,-1 0,0 0,0 0,0 0,0-1,0 1,0 0,-1-1,1 1,-1-1,1 1,-1-1,4-6,71-176,-65 176,-9 20</inkml:trace>
  <inkml:trace contextRef="#ctx0" brushRef="#br0" timeOffset="1152.067">1699 791,'27'-10,"1"-1,-2-1,0-2,0 0,-1-2,-1-1,0 0,-2-2,0-1,-1-1,-1 0,2-6,-20 26,-1 0,1-1,0 1,-1-1,0 0,1 1,-1-1,0 0,0 0,0 0,0 0,0 0,0 0,-1 0,1 0,-1 0,1-1,-1 1,0 0,0 0,0 0,0 0,0-1,-1 1,1 0,0 0,-1 0,0 0,0 0,1 0,-1 0,0 0,0 0,-1 0,1 0,0 1,-1-1,1 0,-1 1,1-1,-1 1,0 0,0-1,1 1,-1 0,0 0,0 0,0 0,0 1,0-1,-1 1,1-1,0 1,0-1,-2 1,-6 1,1 0,-1 1,1 0,-1 1,1 0,0 0,0 1,1 0,-1 0,1 1,-1 0,2 1,-1-1,1 2,-1-1,2 1,-1 0,0 2,1-1,1-1,0 1,0 0,1 1,0-1,0 1,1 0,0 0,1 0,0 0,0 0,1 0,0 1,1-1,0 0,0 1,1-1,0 0,1 1,0-1,1 0,-1 0,2 0,-1-1,1 1,1-1,-1 0,1 0,1 0,0-1,0 0,0 0,1 0,-1-1,2 0,6 5,16 3,1 0,0-3,1 0,0-2,0-1,1-2,0-1,0-2,0-1,0-1,8-2,-16 0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1,'45'-1,"131"14,-174-13,-1 0,1 0,-1 0,1 0,0 1,-1-1,1 0,-1 1,1-1,-1 1,0 0,1-1,-1 1,1 0,-1 0,0 0,0 0,0 0,1 0,-1 0,0 1,0-1,-1 0,1 0,0 1,0-1,-1 1,1-1,0 1,-1-1,0 1,1-1,-1 1,0-1,0 1,0-1,0 1,0 0,0-1,0 1,0-1,-1 1,1-1,-1 1,1-1,-1 1,1-1,-1 1,0-1,0 0,0 1,-1 0,-153 107,150-107,1 1,0-1,0 1,0 0,0 0,1 0,-1 0,1 0,-1 1,1 0,1 0,-1 0,0 0,1 0,0 0,0 1,0-1,0 1,1-1,0 1,0-1,0 1,1 0,-1 0,1 0,0-1,0 1,1 0,-1 0,1-1,0 1,1 0,-1-1,1 1,0-1,0 1,0-1,2 3,4-3,-1 1,1-2,-1 1,1-1,0 0,0 0,1-1,-1 0,1-1,-1 0,0 0,1-1,0 0,-1 0,1-1,-1 0,3-1,16 0,82-22,-90 12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7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6,'5'-4,"1"2,-5 7,-2 8,-2 6,0 4,1 4,0 1,1 1,0 1,1 0,0-1,0 0,0-1,0 1,5-6,2-6</inkml:trace>
  <inkml:trace contextRef="#ctx0" brushRef="#br0" timeOffset="286.974">0 373,'43'0,"34"0,8 0,-5 0,-12 0,-12 0,-11 0,-9 0,-5 0,-3 0,-6 5,-8 2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81,'-1'313,"-25"-173,-2-24,26-94</inkml:trace>
  <inkml:trace contextRef="#ctx0" brushRef="#br0" timeOffset="683.222">15 54,'5'-5,"0"0,0 1,0 0,1 0,-1 0,1 1,0 0,0 0,0 0,1 1,-1 0,0 0,1 0,0 1,-1 0,1 1,0-1,0 1,-1 0,1 1,5 1,38 6,-1-2,1-2,0-2,36-4,-29-11,-49 10,0 1,0 0,0 0,1 0,-1 1,0 1,1-1,-1 1,0 0,1 1,6 1,-14-1,0-1,0 1,-1-1,1 1,0-1,0 1,-1 0,1-1,0 1,0 0,-1 0,1-1,-1 1,1 0,-1 0,1 0,-1 0,0 0,1 0,-1 0,0 0,0-1,0 1,1 0,-1 0,0 0,0 0,0 0,-1 0,1 0,0 0,0 0,0 0,-1 0,1 0,-1 0,1 0,-1 0,1-1,-1 1,1 0,-1 0,0 0,-7 14</inkml:trace>
  <inkml:trace contextRef="#ctx0" brushRef="#br0" timeOffset="1086.647">15 561,'-1'2,"-1"-1,1 0,0 1,0-1,0 1,0-1,0 1,0 0,0-1,0 1,1 0,-1 0,1 0,-1-1,1 1,0 0,-1 0,1 0,0 0,0 0,1 0,-1-1,0 1,1 0,-1 0,1 0,-1 0,1-1,0 1,0 0,0-1,0 1,0-1,0 1,0-1,1 1,-1-1,0 0,1 1,-1-1,1 0,-1 0,1 0,0 0,-1-1,1 1,0 0,0-1,0 1,-1-1,1 0,0 1,0-1,16 4,-1-1,0-1,1 0,0-1,-1-1,1 0,-1-2,1 0,-1-1,1-1,-1 0,0-1,8-4,122-22,-123 30</inkml:trace>
  <inkml:trace contextRef="#ctx0" brushRef="#br0" timeOffset="1437.075">891 505,'-24'5,"-13"6,-5 6,5 5,8 4,10 2,12-4,8-1,8-4,8-6,6-4,3-5,2-2,2-2,0-1,-1 0,1 0,-6 0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2719 622,'39'-5,"26"-1,3-5,-6 0,-8 1,-9 4,-7 1,-10 2</inkml:trace>
  <inkml:trace contextRef="#ctx0" brushRef="#br0" timeOffset="-2316.159">208 170,'-31'36,"2"1,1 2,2 0,1 2,3 1,14-26,0 0,2 1,0 0,1 0,1 1,1-1,0 1,1 0,1-1,0 1,2 0,0 0,1 0,4 14,-4-18,1 0,1 0,0 0,1-1,1 0,0 0,0 0,2-1,-1 0,2 0,-1-1,1 0,1-1,0 0,6 4,-9-6,1-1,0 0,0-1,0 1,1-2,0 1,0-1,0-1,1 0,0 0,0-1,0 0,0 0,0-1,0-1,1 0,-1 0,1-1,-1 0,0-1,8-1,4-4,-2 0</inkml:trace>
  <inkml:trace contextRef="#ctx0" brushRef="#br0" timeOffset="-1347.431">575 791,'11'6,"0"-1,0 0,1-1,-1 0,1-1,0 0,0-1,0 0,0-1,1 0,-1-1,0-1,0 0,0 0,0-1,0-1,0 0,0 0,-1-1,1-1,-1 0,0-1,-1 0,1 0,-1-1,0 0,-1-1,0 0,4-6,115-168,-116 162,-12 19,2-1,0 0,-1 0,1-1,-1 1,1 0,-1-1,0 1,0-1,0 0,0 1,0-1,-1 0,1 0,-1 0,0 1,0-1,0 0,0 0,0 0,-1 1,1-1,-2-2,0 5,-1 0,0 1,1-1,-1 1,1 0,-1 0,1 0,-1 0,1 0,0 0,-1 1,1-1,0 1,0 0,0 0,0-1,1 1,-1 0,0 1,1-1,-1 0,1 0,-1 1,1 0,-9 9,1 0,0 1,1 0,1 1,0 0,0 0,2 1,-4 14,7-25,1 1,0 0,0 0,1 0,-1 1,1-1,0 0,1 0,-1 0,1 0,0 0,0 0,1 0,-1-1,1 1,0 0,0-1,1 1,0-1,-1 0,1 1,1-2,-1 1,1 0,-1-1,1 1,0-1,3 2,1 0,0-1,0 0,0 0,1 0,-1-1,1-1,0 0,-1 0,1 0,0-1,0 0,0-1,1 0,-1-1,0 0,0 0,-1-1,1 0,0 0,0-1,-1 0,0-1,1 0,-1 0,7-5,11-6,0 0,0-2,-2 0,0-2,-1-1,-1 0,-1-2,-1 0,-1-2,-1 0,-1-1,-1-2,-12 22,-1 0,1-1,-1 0,-1 0,1 0,-1 0,0 0,0 0,-1 0,0-1,0 1,0-1,-1 1,0-1,0 1,-1-1,0 1,0 0,0-1,-1 1,0 0,0 0,-3-5,2 10,-1 0,1 0,0 1,-1 0,1-1,-1 1,1 0,-1 1,1-1,-1 0,1 1,0 0,-1 0,1 0,0 0,0 1,0-1,0 1,0 0,0 0,0 0,0 0,1 0,-1 0,1 1,-1-1,1 1,0 0,0 0,-1 3,-3 0,0 1,1 0,0 0,0 0,1 1,-1-1,2 1,-1 0,1 0,0 1,1-1,0 1,0-1,1 1,0 0,1 0,0-1,0 1,1 0,0 0,0-1,1 1,0-1,1 1,0-1,0 0,1 0,0 0,0 0,1-1,4 7,-3-8,-1-1,0 1,1-1,0 0,0 0,1-1,-1 0,1 0,0 0,0-1,0 0,0-1,1 1,-1-1,1-1,0 1,-1-1,1-1,0 1,0-1,-1-1,1 0,0 0,-1 0,1-1,-1 0,1 0,-1-1,0 0,5-3,5-5,0-1,-2 0,0-1,0-1,-1 0,-1-1,0-1,-1 0,-1-1,0 0,-1 0,-1-2,30-61,-40 81,1-1,0 1,0-1,0 1,-1-1,1 1,0-1,0 1,-1-1,1 0,0 1,-1-1,1 1,0-1,-1 0,1 0,-1 1,1-1,-1 0,1 0,-1 1,1-1,-1 0,1 0,-1 0,1 0,-1 0,1 0,-1 0,1 0,-1 0,1 0,-1 0,1 0,-1 0,1 0,-1 0,1 0,-1-1,1 1,0 0,-1 0,1-1,-1 1,1 0,-1 0,1-1,0 1,-1-1,1 1,0 0,-1-1,1 1,0-1,0 1,-1-1,1 1,0 0,0-1,0 1,0-1,0 1,0-1,-1 0,-8 14,1 1,0-1,1 1,0 1,1-1,1 1,0 0,1 1,1-1,0 1,1-1,1 1,0 0,1-1,1 1,1 0,0 0,0-1,2 1,0-1,1 0,0 0,4 4,24 37,-14-32</inkml:trace>
  <inkml:trace contextRef="#ctx0" brushRef="#br0" timeOffset="-1118.363">2127 764,'-19'38,"-6"18,0 3,6-2,5-12</inkml:trace>
  <inkml:trace contextRef="#ctx0" brushRef="#br0" timeOffset="-886.282">2042 735,'24'0,"27"0,10 0,-1 0,-15 0,-16 0</inkml:trace>
  <inkml:trace contextRef="#ctx0" brushRef="#br0" timeOffset="-702.635">2042 933,'48'-5,"21"-1,-2-5,-7-1,-9 3,-13 2</inkml:trace>
  <inkml:trace contextRef="#ctx0" brushRef="#br0" timeOffset="-250.023">2184 199,'38'0,"101"12,-136-10,0-1,0 1,0 0,-1 0,1 0,-1 1,0-1,1 1,-1-1,0 1,0 0,-1-1,1 1,-1 0,1 0,-1 0,0 1,0-1,0 0,0 0,-1 1,0-1,1 0,-1 0,0 1,0-1,-1 0,1 1,-1-1,0 0,0 0,0 1,0-1,0 0,-1 0,1 0,-1 0,0-1,0 1,0 0,0-1,0 1,-1-1,1 0,-1 0,1 0,-3 1,4-2,0 0,0-1,0 1,0 0,0-1,0 1,0 0,0-1,0 1,0 0,0 0,1 0,-1 0,0 0,1 0,-1 0,0 0,1 0,-1 0,1 0,0 0,-1 0,1 1,0-1,0 0,0 0,0 0,0 1,0-1,0 0,0 0,0 0,0 0,1 1,-1-1,0 0,1 0,-1 0,1 0,-1 0,1 0,0 0,0 0,-1 0,1 0,0 0,0 0,0-1,0 1,0 0,98 5,-73-7</inkml:trace>
  <inkml:trace contextRef="#ctx0" brushRef="#br0" timeOffset="1179.788">3397 311,'-13'25,"2"-4,0 0,1 1,1 0,2 0,0 1,1 0,-3 24,9-42,0 0,1 1,0-1,-1 0,2 1,-1-1,1 0,-1 0,1 0,1 0,-1 0,1 0,0-1,0 1,0-1,0 0,1 0,0 0,0 0,0-1,0 1,1-1,-1 0,1-1,0 1,-1-1,1 0,0 0,1 0,-1-1,0 0,0 0,1 0,-1 0,1-1,-1 0,0 0,1-1,-1 1,0-1,1 0,-1-1,0 1,5-3,15-10,-1 0,0-2,-1 0,-1-2,-1 0,4-6,32-28,-55 53,1 0,-1 0,0 0,0 0,1 0,-1 1,0-1,0 1,0-1,-1 1,1 0,0 0,-1 0,1 0,-1 0,0 0,1 0,-1 1,0-1,-1 0,1 1,0-1,0 1,-1-1,0 1,1-1,-1 1,0 1,2 5,-1-3,0 1,1 0,0-1,0 1,1-1,0 0,0 0,0 0,1 0,-1 0,2-1,-1 0,0 0,1 0,0 0,0-1,1 1,-1-1,1-1,0 1,0-1,0 0,0 0,0-1,1 0,-1 0,3 0,0-1,-1 0,0-1,0 0,0 0,1-1,-1 0,0 0,0-1,0 0,0-1,-1 0,1 0,-1 0,1-1,-1 0,0-1,-1 1,1-1,-1-1,0 1,0-1,1-1,5-6,0 0,-1-1,-1 0,0-1,-1 0,0 0,-1-1,-1 0,-1 0,0-1,-1 0,-1 0,1-8,13-78,-19 103,1 0,0 0,0 0,-1 1,1-1,0 0,-1 0,1 0,0 0,0 0,-1 0,1 0,0 0,-1 0,1 0,0 0,-1 0,1 0,0 0,0 0,-1 0,1 0,0 0,-1 0,1 0,0 0,0-1,-1 1,1 0,0 0,0 0,-1-1,1 1,0 0,0 0,-1 0,1-1,0 1,0 0,0-1,0 1,0 0,-4 14</inkml:trace>
  <inkml:trace contextRef="#ctx0" brushRef="#br0" timeOffset="1418.341">4497 566,'-14'34,"-5"15,1 5,3-3,0-9,2-12</inkml:trace>
  <inkml:trace contextRef="#ctx0" brushRef="#br0" timeOffset="1649.512">4216 510,'38'0,"32"0,9 0,-4 0,-10 0,-12 0,-9 0,-8 4,-10 3</inkml:trace>
  <inkml:trace contextRef="#ctx0" brushRef="#br0" timeOffset="1898.05">4216 848,'33'0,"31"-5,9-1,-3 0,-9 1,-14-3,-11-1,-7 2,-8 1</inkml:trace>
  <inkml:trace contextRef="#ctx0" brushRef="#br0" timeOffset="2316.272">4724 114,'16'1,"0"0,1 2,-1 0,0 0,0 2,-1 0,1 1,13 7,-27-11,1-1,-1 1,0 0,0 0,0 0,0 1,0-1,0 0,0 1,-1-1,1 1,-1 0,0-1,0 1,0 0,0 0,0 0,-1-1,1 1,-1 0,0 0,0 0,0 0,0 0,0 0,-1 0,1 0,-1 0,0 0,0 0,0-1,0 1,0 0,-1-1,1 1,-1-1,0 1,1-1,-1 0,-1 0,1 1,0-2,0 1,-2 1,-25 62,30-62,0 0,1-1,-1 1,1 0,0-1,0 0,0 1,0-1,0 0,0 0,0 0,1 0,-1-1,1 1,0-1,-1 1,1-1,0 0,0 0,0 0,0 0,0-1,0 1,0-1,0 0,0 0,0 0,0 0,0 0,0-1,0 1,0-1,0 0,2 1,53-2,-32 1</inkml:trace>
  <inkml:trace contextRef="#ctx0" brushRef="#br0" timeOffset="2585.351">5317 1,'102'443,"-99"-425,0 1,-2 0,0-1,-1 1,0 0,-2 0,0-1,-1 1,-1-1,-1 0,-1 0,0 0,-1-1,-1 0,0 0,-2-1,0 0,0-1,-2 0,-3 3,-10 7,-1-2,-1 0,-1-2,0-1,-4-1,-27 21,40-26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1,'1'70,"-13"194,-6-4,-7-119,24-133,0-1,0 0,-1 0,0 0,-1 0,1-1,-1 1,0-1,-1 1,0-1,0 0,0 0,-1 1,-4-4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0 225,'551'-154,"-454"136,100-31,-190 46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1,'12'74,"-4"2,-4-1,-2 1,-4-1,-4 0,-6 27,10-84,0-1,1-12,0 0,-1 0,2 1,-1-1,0 0,1 1,0-1,1 0,-1 0,1 1,0-1,0 0,0 0,1 0,0 0,0 0,0 0,1 0,1 2,1-6,0-1,0 1,-1-1,1 0,0 0,0-1,-1 0,1 0,0 0,-1 0,1-1,-1 1,1-1,-1 0,0-1,0 1,0-1,0 0,0 0,-1 0,-2 3,191-114,-191 113,1 0,-1 0,1 0,0 1,-1-1,1 0,0 1,0-1,-1 1,1-1,0 1,0 0,0 0,0 0,-1 0,1 0,0 0,0 1,0-1,-1 1,1-1,0 1,0-1,-1 1,1 0,0 0,-1 0,1 0,-1 0,1 0,-1 1,0-1,0 0,1 1,-1-1,0 1,0-1,0 1,0 0,-1-1,1 1,0 0,-1-1,1 1,-1 0,1 0,-1 0,0-1,0 1,0 0,0 0,6 135,-5-135,0 0,-1-1,1 1,0-1,0 1,0-1,0 1,0-1,1 0,-1 1,0-1,0 0,1 0,-1 0,1 0,-1 0,1 0,0-1,-1 1,1-1,0 1,-1-1,1 1,0-1,0 0,-1 0,1 0,0 0,0 0,-1 0,1 0,1-1,18-1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1 195,'8'4,"1"0,-1-1,1 0,0-1,-1 0,1 0,0-1,0 0,1 0,-1-1,0 0,0-1,0 0,0-1,0 1,0-2,-1 1,1-1,-1-1,1 0,-1 0,0 0,0-1,-1 0,0-1,0 1,0-1,0-1,5-6,-9 8,1 0,-1-1,0 1,-1-1,1 0,-1 0,0 0,-1 0,1 0,-1 0,0 0,-1-1,1-4,-1 9,0 0,0 0,0-1,-1 1,1 0,0 0,-1 0,1 0,-1 0,0 0,0 0,0 0,0 0,0 0,0 0,0 1,-1-1,1 0,-1 1,1-1,-1 1,1-1,-1 1,0 0,0 0,0 0,0 0,0 0,0 0,0 0,0 1,0-1,0 1,0-1,0 1,0 0,-1 0,1 0,0 0,0 0,-8 2,1 1,0-1,0 2,0-1,1 1,-1 0,1 1,0 0,0 1,0-1,1 1,0 1,0-1,0 1,1 1,0-1,1 1,-1 0,2 0,-1 0,1 1,0 0,1 0,0 0,0 0,1 0,0 1,1-1,0 1,1-1,-1 1,2-1,-1 1,2-1,-1 1,1-1,1 1,-2-7,0 1,1 0,-1-1,1 0,0 1,0-1,0 0,0 0,1 0,-1 0,1 0,0-1,0 1,0-1,0 0,0 0,0 0,1 0,-1 0,1-1,-1 1,1-1,0 0,-1 0,1-1,0 1,108 0,-74-3,19 0,-33 2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1:13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317 142,'1'285,"25"-70,-25 121,-1-351,0-3</inkml:trace>
  <inkml:trace contextRef="#ctx0" brushRef="#br0" timeOffset="838.703">6 226,'0'0,"0"0,1-1,-1 1,0 0,1 0,-1 0,0-1,1 1,-1 0,0 0,0-1,1 1,-1 0,0-1,0 1,1 0,-1-1,0 1,0 0,0-1,0 1,0 0,0-1,0 1,0 0,1-1,-1 1,0-1,0 1,-1 0,1-1,0 1,0 0,0-1,0 1,0-1,0 1,0 0,-1-1,1 1,0 0,0 0,0-1,-1 1,1 0,0-1,0 1,-1 0,1 0,0-1,-1 1,1 0,0 0,-1 0,1 0,0-1,-1 1,1 0,-1 0,1 0,0 0,-1 0,1 0,0 0,-1 0,1 0,-1 0,1 0,0 0,-1 0,24-20,17 2,0 1,0 1,2 3,13-2,-33 8,231-49,-53 19,-144 29,-32 6</inkml:trace>
  <inkml:trace contextRef="#ctx0" brushRef="#br0" timeOffset="1500.095">938 536,'-5'0,"4"0,6 0,7 0,7 0,4 0,4 0,1 0,1-4,1-3,0 1,-1 1,0 2,0 1,-1 1,-4-4,-12-2,-8 2</inkml:trace>
  <inkml:trace contextRef="#ctx0" brushRef="#br0" timeOffset="1769.101">966 706,'9'9,"14"4,6-1,5-6,0-6,-1-1,0-2,-2 1,-6-5,-2-1,-6 0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254 449,'-23'11,"1"1,0 1,0 1,2 1,-1 0,2 2,0 0,2 2,-1 0,-4 8,19-23,0 0,0 0,0 0,1 0,0 0,0 0,0 1,0-1,0 1,1 0,0-1,0 1,0 0,1 0,0-1,0 1,0 0,0 0,1 0,-1-1,1 1,1 0,-1-1,1 1,-1-1,1 1,0-1,1 0,-1 0,1 0,0 0,0 0,0 0,1-1,-1 0,1 0,-1 0,1 0,0 0,1-1,-1 1,0-1,1 0,-1-1,2 1,9 2,-1-1,1-1,0-1,0 0,0 0,0-2,0 0,0-1,0 0,0-1,-1-1,0 0,1-1,-1 0,-1-1,1-1,-1 0,0-1,-1-1,0 0,0 0,-1-1,0 0,-1-1,0-1,-1 1,4-8,8-9,-1-1,-1-1,-2-1,-1-1,-2 0,-1-1,-1 0,-2-1,-2-1,3-18,-10 48,1-1,-1 1,0 0,-1 0,1-1,-1 1,0 0,0 0,0-1,-1 1,0 0,0 0,0-1,-1 1,0 0,0 0,0 1,-1-1,1 0,-1 1,0-1,0 1,-1 0,1 0,-1 0,0 1,0-1,0 1,0 0,-1 0,0 0,1 1,-1 0,-2-1,1 4,-1 0,0 0,0 1,1 0,-1 1,1-1,0 1,-1 0,1 1,0-1,1 1,-1 0,1 1,0-1,0 1,0 0,1 1,-1-1,1 1,1 0,-1 0,1 0,0 0,0 0,1 1,-1 3,-4 1,1 1,0 1,1-1,1 1,0-1,0 1,1 0,1 1,0-1,1 0,1 1,0-1,0 1,2-1,-1 0,2 1,0-1,0 0,1-1,1 1,0-1,1 1,0-2,1 1,0-1,1 0,0 0,1-1,3 3,-3-5,1 0,0-1,1 0,0-1,0 0,0-1,1 0,0-1,0 0,0-1,0 0,1-1,-1 0,1-1,-1-1,1 0,-1 0,1-2,-1 1,1-1,-1-1,0 0,0-1,3-2,90-77,-103 82,0 1,0 0,0 0,0 0,0 0,0 0,-1 0,1 0,0 1,0-1,0 0,0 1,0 0,-1 0,1-1,0 1,-1 0,1 0,0 0,-1 1,1-1,-1 0,0 1,1-1,-1 0,0 1,0 0,0-1,0 1,0 0,0-1,-1 1,1 0,0 0,-1 0,0-1,1 1,-1 0,0 0,0 0,0 0,0 0,0 0,-1 1,8 13,-5-10,1 0,0 0,1 0,0-1,-1 0,2 0,-1 0,0 0,1 0,0-1,0 0,0 0,1-1,-1 1,1-1,0 0,0-1,0 1,0-1,1 0,-1-1,0 1,1-1,-1-1,1 1,-1-1,1 0,-1-1,1 0,-1 0,1 0,-1 0,5-3,17-8,0-2,-1-1,-1-1,0-1,-1-2,-1 0,0-2,17-20,-1 4,-39 36,0-1,0 1,0-1,0 1,1 0,-1 0,0 0,1 0,-1 0,1 0,-1 0,1 0,0 0,-1 1,1-1,0 1,-1-1,1 1,0 0,0-1,0 1,-1 0,1 0,0 1,0-1,-1 0,1 0,0 1,0-1,-1 1,1 0,0-1,-1 1,1 0,-1 0,1 0,-1 0,0 0,1 0,-1 0,0 1,0-1,1 0,-1 1,0-1,0 1,-1-1,1 1,0 0,0-1,-1 1,1 0,-1-1,0 1,1 0,-1 0,0 1,2 6,0 1,-1-1,0 1,-1-1,1 1,-2-1,0 1,0-1,0 1,-1-1,-1 0,1 0,-2 0,1 0,-1 0,-1-1,1 1,-1-1,-1 0,1-1,-2 1,1-1,-1-1,0 1,0-1,0 0,-1-1,0 1,-4 0,-49 19,61-25,1 0,-1 0,0 0,1-1,-1 1,0 0,0 0,1 0,-1 0,0 0,0-1,1 1,-1 0,0 0,0 0,0-1,1 1,-1 0,0 0,0-1,0 1,0 0,0 0,1-1,-1 1,0 0,0-1,0 1,0 0,0 0,0-1,0 1,0 0,0-1,0 1,0 0,0 0,0-1,0 1,-1 0,1-1,0 1,0 0,0 0,0-1,0 1,-1 0,1 0,0-1,0 1,0 0,-1 0,1 0,0-1,0 1,-1 0,1 0,0 0,25-17,-2 8,0 1,1 1,-1 0,1 2,0 1,1 1,-1 1,0 1,23 2,-32-1,1-1,-1 0,0-1,0-1,0-1,0 0,0 0,-1-2,0 0,0 0,0-2,-1 1,0-2,-1 0,1 0,-2-1,0-1,4-3,-6 4,14-13,0 0,-2-2,-1-1,-1 0,-1-1,-1-1,13-30,-18 28,-1-1,-1 0,-2-1,-1 0,-1 0,-2-1,-1 1,-1-10,-26-34,24 74,-1 1,0-1,0 1,0-1,0 1,0-1,0 1,0 0,0 0,0-1,-1 1,1 0,0 0,-1 0,1 0,-1 1,1-1,-1 0,1 1,-1-1,0 1,1-1,-1 1,0 0,0 0,1 0,-1 0,0 0,1 0,-1 0,0 0,1 1,-1-1,0 1,1-1,-1 1,1 0,-1-1,1 1,-1 0,1 0,-1 0,1 0,-1 1,-5 8,0-1,1 2,0-1,1 0,0 1,0 0,1 0,1 0,0 1,0-1,1 1,1 0,0 0,0 0,1-1,1 1,0 1,-1-10,3 288,46-71,-35-177,7 51,-31-85,3-14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0,'-298'147,"293"-145,0 0,1 1,-1 0,0 0,1 0,0 1,0-1,0 1,0 0,0 0,1 0,0 1,0-1,0 1,0 0,1 0,0 0,-2 4,5-6,1 0,-1-1,1 1,0 0,-1-1,1 1,0-1,0 0,1 0,-1 0,0 0,1 0,0 0,-1-1,1 1,0-1,-1 0,1 0,0 0,0 0,0 0,0-1,0 1,0-1,1 0,8 4,37 11,-33-12,-1 1,0 0,0 1,0 1,0 1,-1 0,0 0,0 1,-1 1,0 1,-1-1,0 2,0 0,7 10,-14-14,-5-5,1 1,0 0,0 0,1-1,-1 1,0-1,1 1,0-1,-1 0,1 0,0 1,0-1,0 0,1-1,-1 1,0 0,1-1,-1 1,1-1,-1 0,1 0,0 0,-1 0,1 0,0 0,0-1,0 0,-1 1,1-1,0 0,0 0,0-1,0 1,0 0,-1-1,1 0,2-1,7-7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0,'-19'15,"-2"9,8 0,10-3,7-6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0,'-8'33,"1"1,2-1,1 1,2 0,1 13,-5 56,5-94,-9 77,4 0,3 0,5 1,3 2,14 83,-20-169,1-1,0 1,-1 0,1-1,1 1,-1 0,0-1,1 1,-1-1,1 1,0-1,0 1,0-1,0 1,0-1,0 0,1 0,-1 1,1-1,0 0,-1 0,1-1,0 1,0 0,0-1,1 1,-1-1,0 1,0-1,1 0,-1 0,1 0,-1 0,1-1,-1 1,1-1,-1 1,1-1,0 0,-1 0,1 0,0-1,2 1,105-99,-76 63,145-125,-176 159,-1-1,0 0,1 1,0-1,-1 1,1 0,0 0,0 0,1 0,-1 0,0 1,0-1,1 1,-1 0,1 0,-1 0,1 1,0-1,-1 1,1 0,-1 0,1 0,0 1,-1-1,1 1,-1-1,1 1,-1 1,1-1,-1 0,0 1,0-1,1 1,-1 0,0 0,-1 1,1-1,0 0,0 2,4 10,0 1,-1 0,-1 0,0 0,-1 1,-1-1,0 1,-2 0,1 0,-2 0,0 0,-2 6,5 56,-3-77,0 0,-1 0,1 0,1 0,-1 0,0 0,0 0,0 0,0 0,1 0,-1 0,1 0,-1 0,0 0,1 0,0 0,-1-1,1 1,-1 0,1 0,0-1,0 1,-1 0,1-1,0 1,0-1,0 1,0-1,-1 1,1-1,0 0,0 1,0-1,0 0,0 0,0 0,0 1,0-1,0 0,0-1,0 1,0 0,0 0,0 0,0 0,0-1,0 1,16-4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35,'-69'52,"2"4,2 2,3 2,0 8,18 1,43-67,0-1,0 1,1-1,-1 1,1 0,-1-1,1 1,0 0,0 0,-1-1,1 1,0 0,1 0,-1-1,0 1,0 0,1-1,-1 1,1 0,-1-1,1 1,0 0,0-1,0 1,0-1,0 0,0 1,0-1,0 0,1 1,-1-1,0 0,1 0,-1 0,1 0,-1 0,1-1,-1 1,1 0,0-1,-1 1,1-1,0 1,10-2,-1 1,0-2,1 1,-1-1,0-1,0 0,0-1,0 0,-1-1,1 0,-1 0,0-1,-1 0,0-1,0 0,0-1,-1 0,0 0,0-1,1 2,158-164,-167 170,1 0,-1 0,0 0,0 0,1 0,-1 0,0 0,1 1,-1-1,1 0,0 0,-1 0,1 0,0 1,-1-1,1 0,0 0,0 1,-1-1,1 1,0-1,0 1,0-1,0 1,0-1,0 1,0 0,0 0,0-1,0 1,0 0,0 0,0 0,0 0,0 0,0 0,0 0,0 1,0-1,0 0,0 1,0-1,0 0,0 1,0-1,0 1,0-1,0 1,-1 0,1-1,0 1,0 0,-1 0,1 0,0-1,-1 1,1 1,-17 103,16-99,0 0,1 0,-1 0,1 0,0 0,1 0,-1 0,1-1,1 1,-1 0,1-1,-1 0,2 0,-1 0,0 0,1 0,0 0,0-1,1 0,-1 0,1 0,0-1,0 1,0-1,0 0,0 0,1-1,0 0,-1 0,1 0,0-1,0 1,0-2,0 1,0 0,0-1,0 0,0-1,0 1,0-1,0 0,2-1,10-9,-1 0,0-1,0 0,-1-2,0 0,-2 0,1-2,-2 0,0 0,1-5,-2 7,156-205,-168 217,1 0,-1 1,1-1,0 0,0 1,0-1,-1 1,2-1,-1 1,0-1,0 1,0-1,1 1,-1 0,0 0,1 0,-1 0,1 0,0 0,-1 0,1 0,0 1,-1-1,1 1,0-1,0 1,0 0,-1 0,1-1,0 1,0 0,0 1,0-1,-1 0,1 1,0-1,0 1,-1-1,1 1,0 0,-1-1,1 1,0 0,-1 0,1 0,-1 1,0-1,1 0,-1 0,0 1,0-1,0 1,0-1,0 1,0-1,0 1,0 0,0 1,3 17,-1 0,-1 0,0 0,-2 0,0 0,-1 0,-3 14,4-27,0 1,-1 0,1-1,-2 1,1-1,-1 0,0 1,0-1,-1 0,0 0,0 0,-1-1,0 1,0-1,0 0,-1 0,0 0,0 0,0-1,-1 0,0 0,0-1,0 1,-1-2,1 1,-1 0,0-1,-1 0,9-4,-1 1,1 0,-1-1,0 1,1-1,-1 1,0-1,0 1,1-1,-1 1,0-1,0 1,0-1,1 1,-1-1,0 1,0-1,0 1,0-1,0 1,0-1,0 1,0-1,0 1,0-1,-1 1,1-1,0 1,0-1,0 1,-1-1,1 1,0-1,-1 1,1-1,0 1,-1 0,1-1,0 1,-1 0,1-1,-1 1,1 0,15-2,0 1,0 0,0 2,0 0,0 0,-1 1,1 1,0 1,-1 0,11 4,0 0,-7-3,1 0,0-1,1-1,-1-1,1-1,-1 0,0-1,1-2,-1 0,1 0,12-5,-14 0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1 556,'39'-8,"-1"-2,0-2,-1-1,0-2,-1-1,-1-2,-1-2,0-1,-2-1,0-2,-2-1,0-2,-2-1,-1-1,-1-1,-2-1,6-12,2-45,-31 86,-1-1,1 0,-1 1,1-1,-1 0,0 0,0 1,-1-1,1 0,0 0,-1 1,1-1,-1 0,0 1,0-1,0 0,-1 1,1-1,0 1,-1 0,0 0,1-1,-1 1,0 0,0 0,0 1,0-1,-1 0,1 1,0-1,-2 0,-2 2,0 0,0 1,0-1,0 1,0 1,0-1,0 1,0 0,0 0,1 0,-1 1,1 0,0 0,0 1,0-1,0 1,0 0,1 1,0-1,0 1,0-1,0 1,1 0,-1 2,0-4,1 0,0 1,1-1,-1 0,0 1,1 0,0 0,0-1,0 1,0 0,1 1,-1-1,1 0,0 0,1 1,-1-1,1 0,-1 1,1-1,1 0,-1 1,1-1,-1 0,1 1,0-1,1 0,-1 0,1 0,0 0,0 0,0 0,0 0,1-1,-1 1,1-1,0 0,0 0,0 0,1 0,-1 0,1-1,0 1,0-1,17 3,-1 0,0-2,1-1,0 0,-1-1,1-2,0 0,15-3,14-8,38 2,-87 11,1 1,-1-1,0 1,1 0,-1-1,0 1,0 0,0 0,0 0,0 0,0 0,-1 0,1 0,-1 0,1 1,-1-1,0 0,0 0,0 0,0 0,0 0,-1 1,1-1,0 0,-1 0,0 0,1 0,-1 0,0 0,0 0,0 0,-1-1,1 1,0 0,-1 0,2-1,-84 173,84-172,-1-1,1 0,-1 0,1 1,0-1,0 0,-1 1,1-1,0 1,0-1,1 0,-1 1,0-1,0 0,1 1,-1-1,0 0,1 1,-1-1,1 0,0 0,0 0,-1 1,1-1,0 0,0 0,0 0,0 0,0-1,0 1,0 0,0 0,0 0,2 0,9-1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57 588,'-7'9,"1"1,0 0,0-1,1 2,0-1,1 1,0-1,0 1,1 0,1 1,0-1,1 0,0 1,0-1,1 1,1-1,0 0,0 1,4 10,-4-20,0 0,1 0,-1 0,1 0,0 0,-1 0,1-1,0 1,0 0,0-1,0 0,0 1,1-1,-1 0,0 0,1 0,-1 0,0-1,1 1,-1 0,1-1,-1 0,1 0,-1 0,1 0,-1 0,1 0,-1-1,1 1,-1-1,1 1,-1-1,0 0,2-1,73-47,-68 42,-1-1,0 0,0-1,-1 0,0 0,-1-1,0 0,-1 0,0 0,0 0,-1-1,0 0,-1 0,0 0,-1 0,0-1,-1 1,-1 0,1-1,-2 1,1-1,-2 1,1-1,-2 1,-1-6,0 13,1 1,-1-1,0 0,0 1,-1 0,1 0,-1 0,0 1,1 0,-1 0,0 0,0 0,-1 1,1-1,0 1,0 1,-1-1,1 1,0 0,-1 0,1 0,0 1,0 0,-1 0,1 0,0 1,0 0,0 0,0 0,0 0,1 1,-1 0,1 0,0 0,-1 1,2-1,-1 1,0 0,-1 1,3-3,1-1,-1 1,0-1,0 1,1-1,-1 1,1 0,0 0,-1 0,1 0,0 0,0 0,0 0,0 0,1 1,-1-1,1 0,-1 0,1 1,0-1,-1 0,1 1,1-1,-1 0,0 1,0-1,1 0,-1 0,1 1,0-1,0 0,0 0,0 0,0 0,0 0,1 0,-1 0,0 0,1-1,0 1,-1 0,1-1,0 1,0-1,0 0,0 0,0 0,0 0,0 0,0 0,1 0,-1-1,0 1,0-1,2 1,22 0,1-1,-1 0,1-3,-1 0,1-1,-1-2,-1 0,1-2,-1-1,0-1,-1-1,-1-1,1-1,-2-1,1-2,4 1,0 0,0-1,-2-2,0 0,-1-2,0-1,-2 0,-1-2,0-1,-2 0,8-14,18-59,-44 94,0 0,0 0,0-1,-1 1,0 0,1 0,-1 0,0 0,0 0,-1-1,1 1,-1 0,0 0,1 0,-1 0,-1 0,1 0,0 0,-1 1,1-1,-1 0,0 1,0-1,0 1,0 0,0-1,-1 1,1 0,-1 0,1 1,-1-1,-1 0,1 0,-1 1,1 0,-1 0,1 0,-1 0,1 1,-1 0,0-1,1 1,-1 0,0 1,1-1,-1 1,0-1,1 1,-1 0,1 1,-1-1,1 1,0-1,0 1,-1 0,1 0,0 0,1 0,-1 1,0-1,0 2,-65 84,51-58,2 1,0 1,3 0,0 1,2 0,2 0,1 1,1 0,2 1,1-1,2 22,2-49,0 1,0 0,0-1,1 1,0-1,0 1,1-1,0 0,0 0,1 0,0 0,0-1,0 1,1-1,0 0,0-1,1 1,0-1,0 0,0 0,0-1,1 0,-1 0,1 0,0-1,0 0,1-1,-1 1,1-1,-1-1,1 1,0-1,3-1,8 1,1-1,-1-2,1 0,-1-1,0 0,0-2,0 0,-1-1,1-1,-2-1,1-1,-1 0,0-1,-1-1,0 0,29-24,-1-2,-2-1,-1-2,17-25,-29 26,-1-1,-3-1,-1-1,-1-1,-3-1,-2 0,7-28,-14 9,-11 62,0 0,0 0,0 0,0 0,0-1,0 1,-1 0,1 0,0 0,-1 0,1 0,-1 0,0 0,1 0,-1 0,0 0,1 0,-1 1,0-1,0 0,0 0,1 1,-1-1,0 0,0 1,0-1,0 1,0-1,-1 1,1 0,0-1,0 1,0 0,0 0,0 0,0 0,0 0,-1 0,1 0,0 0,0 0,0 1,0-1,0 0,0 1,0-1,0 1,0-1,0 1,0-1,0 1,0 0,0 0,-21 11,0 1,1 2,1 0,1 1,0 1,1 0,0 2,2 0,0 1,-1 4,13-19,-15 19,1 1,2 1,0 1,2 0,0 0,2 2,2-1,0 2,2-1,1 1,0 7,6-31,0 1,0-1,1 1,0 0,0-1,1 1,-1-1,1 1,1-1,-1 1,1-1,0 0,1 0,-1 0,1 0,1 0,-1-1,1 1,0-1,0 0,0 0,1 0,-1-1,1 1,1-1,-1 0,0-1,1 1,0-1,0 0,0-1,4 2,4 1,0-2,1 1,-1-2,1 0,-1 0,1-2,0 1,-1-2,1 0,-1-1,1-1,-1 0,0 0,0-2,0 0,0 0,1-2,10-4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1 673,'33'0,"-1"-3,1 0,-1-2,0-1,0-2,-1-1,0-1,11-7,-34 15,-1-1,0 1,0-2,0 1,0-1,-1 0,1 0,-1-1,0 0,-1 0,1-1,-1 1,0-1,0 0,0-1,-1 1,0-1,-1 0,1 0,-1 0,-1 0,1 0,-1-1,0 1,-1-1,0 0,0 1,-1-1,0 0,0 1,-1-6,-1 9,1 1,-1-1,0 1,0-1,0 1,-1 0,1-1,-1 1,0 1,0-1,0 0,0 1,0-1,0 1,-1 0,1 0,-1 0,0 1,0-1,1 1,-1 0,0 0,0 0,0 1,0-1,0 1,0 0,0 0,0 0,-2 1,-6 0,0 1,0 0,0 0,0 1,1 1,-1 0,1 0,0 1,-8 6,10-6,1 0,0 1,0 0,0 0,1 1,0 0,0 0,1 0,0 1,0 0,1 1,0-1,0 1,1 0,0 0,1 0,0 1,0-1,1 1,0 0,1-1,0 1,1 0,0 0,0 0,1 0,0-1,1 1,0 0,2 3,-1-8,0 0,0-1,1 1,-1-1,1 1,1-1,-1 0,0-1,1 1,0-1,0 0,0 0,0 0,0-1,1 0,-1 0,1 0,-1-1,1 0,0 0,0 0,4 0,128-12,-109 5,-1-3,0 0,-1-1,0-2,-1-1,0-1,-1-1,10-9,-10 7,-10 8,0-1,0-1,-1-1,0 0,-1 0,0-2,8-10,-21 22,0 1,1-1,-1 1,0-1,0 1,0-1,0 1,0-1,0 1,0-1,0 1,-1-1,1 1,-1-1,1 1,-1 0,1-1,-1 1,0 0,0-1,0 1,1 0,-1 0,0 0,-1-1,1 1,0 0,0 1,0-1,-1 0,1 0,0 0,-1 1,1-1,-1 1,1-1,-1 1,1 0,-1-1,1 1,-1 0,1 0,-1 0,1 0,-1 0,1 0,-1 1,1-1,-1 0,1 1,-1-1,1 1,0 0,-1-1,1 1,0 0,-2 1,-11 3,0 0,0 1,1 1,0 0,0 1,0 1,1 0,1 0,-1 1,1 1,1-1,0 2,1 0,0 0,1 0,0 1,1 1,-5 11,9-21,1 0,0 1,0-1,0 0,1 1,0-1,0 0,0 1,0 0,0-1,1 1,0-1,0 1,0 0,1-1,0 1,-1-1,2 1,-1-1,0 1,1-1,0 0,0 1,0-1,1 0,-1-1,1 1,0 0,0-1,0 1,0-1,1 0,0 0,-1 0,1-1,2 1,2 1,-1-1,1-1,1 0,-1 0,0 0,0-1,1 0,-1-1,1 0,-1 0,0-1,1 0,-1 0,0-1,0 0,0-1,0 1,7-5,128-82,-115 62,-2-1,0 0,-2-2,-1-1,-2-1,0-1,-3-1,-1 0,-1-1,-2-1,-2-1,-1 0,0-6,-8 29,0-1,-1 0,-1 0,0 0,-1 0,-1 0,0 0,-1 1,-1-6,2 16,0 0,0 0,0 0,0 0,-1 0,1 0,-1 0,0 0,-1 0,1 1,0-1,-1 1,0 0,0-1,0 1,0 1,-1-1,1 0,-1 1,1 0,-1 0,0 0,0 0,0 0,0 1,0 0,0 0,0 0,0 0,-1 1,1-1,0 1,-4 0,-4 4,0 0,0 0,0 1,0 1,0 0,1 0,0 1,1 1,0 0,0 0,0 1,1 0,1 1,-1 0,1 0,1 1,0 0,1 0,0 0,1 1,0 0,0 2,-2 1,0 0,1 0,1 1,1 0,0 0,1 0,0 0,2 1,0-1,1 1,0-1,1 0,1 1,1-1,0 0,1 0,1 0,1-1,0 1,0-1,2-1,0 1,0-1,2-1,0 1,0-2,1 1,0-2,1 1,1-2,4 4,-1-5,0 0,0-2,1 0,0 0,0-2,0 0,1-1,0 0,17 0,-8-3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13 593,'-5'29,"-1"14,5 0,2-8</inkml:trace>
  <inkml:trace contextRef="#ctx0" brushRef="#br0" timeOffset="180.667">97 170,'0'33,"0"12</inkml:trace>
  <inkml:trace contextRef="#ctx0" brushRef="#br0" timeOffset="1100.658">1594 0,'-29'71,"3"1,3 1,3 1,3 0,-1 41,16-103,-3 23,1-1,2 1,2-1,1 1,2 8,13-8,-3-29</inkml:trace>
  <inkml:trace contextRef="#ctx0" brushRef="#br0" timeOffset="1348.697">1762 593,'0'34,"0"6,0-4</inkml:trace>
  <inkml:trace contextRef="#ctx0" brushRef="#br0" timeOffset="1588.252">1875 141,'0'0</inkml:trace>
  <inkml:trace contextRef="#ctx0" brushRef="#br0" timeOffset="2014.958">1988 706,'26'-15,"-1"-2,-1 0,0-2,-1-1,-2-1,0 0,-1-2,12-17,-32 38,0 1,1-1,-1 0,1 1,0-1,-1 1,1-1,0 1,0 0,0-1,0 1,0 0,1-1,-1 1,0 0,1 0,-1 0,0 0,1 0,-1 1,1-1,-1 0,1 1,0-1,-1 1,1-1,0 1,-1 0,1 0,0 0,-1 0,1 0,0 0,-1 0,1 0,0 1,-1-1,1 1,0-1,-1 1,1-1,-1 1,1 0,-1 0,0 0,1 0,-1 0,0 0,1 0,-1 1,0-1,0 0,0 1,0-1,19 40,-19-38,-1 1,1-1,0 1,0-1,0 1,0-1,0 0,1 0,0 1,-1-1,1 0,0 0,1-1,-1 1,0 0,1-1,0 0,-1 1,1-1,0 0,0 0,0-1,0 1,1-1,-1 1,0-1,1 0,-1 0,1 0,-1-1,1 1,-1-1,1 0,-1 0,1 0,0-1,-1 1,1-1,1 0,7-5,-1-1,0 0,-1-1,0 0,0 0,0-1,-1 0,-1-1,0 0,0 0,0-1,-2 0,1 0,-1 0,21-32,-26 43</inkml:trace>
  <inkml:trace contextRef="#ctx0" brushRef="#br0" timeOffset="2469.68">2779 537,'16'3,"0"-1,0 0,1-1,-1-1,0 0,1-1,-1-1,0 0,0-2,0 0,0 0,-1-1,1-1,-1-1,-1 0,1-1,-2-1,1 0,-1-1,9-7,-19 14,0 1,0-1,0 0,0 0,-1 0,1 0,-1 0,0-1,0 1,0-1,0 1,0-1,-1 0,0 1,1-1,-2 0,1 0,0 0,-1 0,0 0,0 0,0 0,0 0,0 0,-1 0,0 0,0 0,0 0,0 0,-1 1,1-1,-1 0,0 1,0-1,-1 1,1 0,-1 0,1 0,-1 0,0 0,0 0,0 1,0 0,-1-1,1 1,-1 0,1 1,-1-1,0 1,0-1,0 1,1 0,-1 1,-2-1,-6 1,-1 1,1 1,0 0,0 1,0 0,0 0,1 1,-1 1,1 0,0 1,1 0,-1 1,1 0,0 0,1 1,0 0,0 1,1 0,-7 9,10-12,1 1,0 0,0 0,0 0,1 1,0 0,0-1,1 1,0 0,0 0,1 0,0 0,1 1,-1-1,2 0,-1 0,1 0,0 0,1 0,0 0,0 0,1 0,0 0,0-1,1 1,-1-1,2 0,-1 0,1-1,0 1,1-1,3 3,3 3,1 0,1-1,0 0,0-2,1 1,1-2,-1 0,1-1,0 0,1-2,0 1,0-2,0-1,0 0,1-1,15 0,4-2,-4 0</inkml:trace>
  <inkml:trace contextRef="#ctx0" brushRef="#br0" timeOffset="532.717">267 818,'127'-224,"-98"190,-29 34,1-1,-1 1,1 0,0-1,-1 1,1 0,-1 0,1 0,-1 0,1-1,0 1,-1 0,1 0,0 0,-1 0,1 0,-1 1,1-1,0 0,-1 0,1 0,-1 0,1 1,-1-1,1 0,-1 1,1-1,-1 0,1 1,-1-1,1 1,-1-1,1 0,-1 1,0-1,1 1,-1-1,0 1,1 0,-1-1,0 1,0-1,1 1,-1-1,0 1,0 0,0-1,0 1,0 0,0-1,0 1,0-1,0 1,0 0,-1-1,1 1,0-1,0 1,0-1,-1 1,1 0,2 30,-3-25,0 0,0-1,1 1,0 0,0 0,0-1,1 1,0 0,0-1,1 1,-1-1,1 1,0-1,1 0,-1 1,1-1,0 0,1-1,-1 1,1-1,-1 1,1-1,1 0,-1-1,1 1,-1-1,1 0,0 0,4 2,-1-5,1 0,-1-1,0 0,1-1,-1 1,0-2,0 1,-1-1,1 0,0-1,-1 0,0 0,0 0,0-1,0 0,-1 0,0-1,0 0,0 0,-1-1,0 1,0-1,0 0,2-6,26-43,-21 30</inkml:trace>
  <inkml:trace contextRef="#ctx0" brushRef="#br0" timeOffset="786.744">1142 508,'-19'3,"1"2,0 0,0 0,0 2,1 0,0 1,1 1,0 1,0 0,1 1,0 1,1 0,0 1,1 0,0 1,-1 4,12-14,1-1,0 1,0 0,1 0,-1 0,1 0,0 0,0 0,0 0,0 0,1 0,-1 0,1 0,0-1,1 1,-1 0,0 0,1-1,0 1,0-1,0 1,0-1,1 0,-1 0,1 0,0 0,0 0,0-1,0 1,0-1,1 0,-1 0,1 0,-1-1,1 1,0-1,0 0,-1 1,1-2,0 1,0 0,0-1,0 0,0 0,0 0,0 0,1-1,11 1,-1 0,1-1,-1 0,0-2,0 1,0-2,0 0,0-1,-1 0,0-1,0-1,7-4,3-3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3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57,'-25'184,"22"198,-9-292,16-86,-2-12</inkml:trace>
  <inkml:trace contextRef="#ctx0" brushRef="#br0" timeOffset="252.531">1 396,'38'0,"22"-4,7-3,-5 1,-7 1,-8-3,-8-1,-5 2,-4 2,-2-4,-1 1,-5-4,-2 1,-4 1</inkml:trace>
  <inkml:trace contextRef="#ctx0" brushRef="#br0" timeOffset="652.288">621 1,'-22'68,"3"2,3 0,3 1,3 1,3 8,6-76,0 0,1 0,0-1,-1 1,1 0,1 0,-1 0,1-1,-1 1,1 0,0-1,0 1,1 0,-1-1,1 0,-1 1,1-1,0 0,1 0,-1 0,0 0,1 0,0 0,-1-1,1 1,0-1,0 0,1 0,-1 0,0 0,1-1,-1 1,1-1,-1 0,1 0,0 0,0 0,-1-1,1 0,3 1,5-3,0 0,-1 0,1-1,-1-1,0 0,0 0,0-1,-1 0,0-1,8-6,17-7,-34 18,1 0,-1 0,0 0,1 0,0 0,-1 1,1-1,-1 0,1 1,0 0,-1-1,1 1,0 0,0 0,-1 0,1 0,0 0,-1 0,1 0,0 1,-1-1,1 1,0-1,-1 1,1 0,-1-1,1 1,-1 0,1 0,-1 0,1 0,-1 0,0 1,0-1,0 0,0 1,0-1,0 0,0 1,0-1,0 1,0 0,-1-1,1 1,-1-1,1 1,-1 0,0-1,0 1,0 0,0 0,0 1,1 38,-1-36,-1 0,1 0,0 1,0-1,0 0,1 0,0 0,0 1,0-1,1 0,-1 0,1 0,0-1,1 1,1 3,33-4,-17-12</inkml:trace>
  <inkml:trace contextRef="#ctx0" brushRef="#br0" timeOffset="968.197">1073 594,'19'0,"1"-1,-1 0,1-2,-1 0,0-1,0-1,0-1,-1-1,1 0,-2-1,1-1,-1-1,3-3,-17 12,-1 0,0 0,1 0,-1 0,0-1,1 1,-1-1,0 0,0 0,0 1,-1-1,1 0,0-1,-1 1,1 0,-1 0,0-1,1 1,-1-1,0 1,-1-1,1 1,0-1,-1 1,0-1,1 0,-1 1,0-1,0 0,0 1,-1-1,1 0,-1 1,0-1,1 1,-1-1,0 1,0-1,-1 1,1-1,0 1,-1 0,1 0,-1 0,0 0,-2-2,-3 3,-1-1,0 1,0 1,0 0,0 0,0 0,0 1,0 0,1 1,-1 0,0 0,1 0,-1 1,1 0,0 1,0-1,0 1,1 1,-1-1,1 1,-3 3,4-6,1 1,-1-1,1 1,0 0,0 0,0 1,0-1,0 1,1 0,-1 0,1 0,0 0,0 0,1 1,-1 0,1-1,0 1,0 0,1 0,-1 0,1 0,0 0,1 0,-1 0,1 1,0-1,0 0,1 0,-1 0,1 1,0-1,1 0,-1 0,1-1,0 1,1 1,4 1,0-1,1 1,0-1,1-1,-1 0,1 0,0 0,1-1,-1-1,1 0,-1 0,1 0,0-1,0-1,0 0,0 0,0-1,0 0,0-1,0 0,0-1,2 0,-6 2,19-1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1:48.3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0,'-14'24,"-5"13,0 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170 726,'-1'-2,"-1"0,1 0,-1 1,0-1,1 1,-1-1,0 1,0-1,0 1,0 0,0 0,0 0,0 0,0 0,0 1,-1-1,1 1,0-1,0 1,-1 0,1 0,0 0,-1 0,1 0,0 1,0-1,-1 0,1 1,0 0,0 0,0 0,0-1,-1 2,-4 3,-1 1,1 0,1 1,-1 0,1 0,0 0,0 0,1 1,0 0,0 1,1-1,0 1,1-1,0 1,0 0,1 0,0 1,0 5,0-10,1-1,-1 1,1-1,0 1,1-1,-1 1,1 0,0-1,0 1,0 0,0-1,1 1,0 0,0-1,1 1,-1-1,1 0,0 1,0-1,0 0,0 0,1 0,0 0,0-1,0 1,0-1,0 0,1 0,-1 0,1 0,0 0,0-1,0 0,0 1,1-2,-1 1,0 0,4 0,0-1,0-1,0 1,0-1,1-1,-1 0,0 0,0 0,0-1,0 0,-1-1,1 0,-1 0,1 0,-1-1,0 0,0-1,-1 1,1-1,-1-1,0 1,0-1,-1 0,5-7,6-8,-1-1,-1-1,-1 0,-1-1,-2 0,7-20,-8 21,-2-1,0-1,-1 1,-2-1,-1 0,0-1,-2 1,-1 0,-1-1,-3-18,-77-417,73 499,-3 32,4 1,2 0,3 0,4-1,3 1,2 0,4-1,5 8,-8-49,2-1,2 0,0 0,2-1,1 0,1-1,1-1,1-1,1-1,2 0,14 12,-34-34,-1 0,0 0,1 0,0 0,-1 0,1 0,-1-1,1 1,0 0,0-1,-1 1,1 0,0-1,0 1,0-1,0 1,0-1,0 0,0 1,0-1,-1 0,1 1,0-1,0 0,1 0,-1 0,0 0,0 0,0 0,0 0,0-1,0 1,-1 0,1 0,0-1,0 1,0-1,0 1,0-1,0 1,0-1,-1 1,1-1,0 0,0 0,-1 1,1-1,0 0,-1 0,1 0,-1 0,1 1,-1-1,1-1,3-13</inkml:trace>
  <inkml:trace contextRef="#ctx0" brushRef="#br0" timeOffset="449.652">763 640,'-9'18,"0"1,2 0,0 0,1 0,1 1,1-1,1 1,1 0,0 1,1-1,2 13,-1-30,0 0,1 0,-1 0,1 0,-1 0,1 0,0-1,0 1,0 0,0-1,0 1,1 0,0-1,-1 1,1-1,0 0,0 0,0 0,0 0,0 0,1 0,-1 0,1-1,-1 1,1-1,-1 0,1 1,0-1,0-1,0 1,-1 0,1-1,0 1,0-1,0 0,0 0,0 0,0 0,0-1,0 1,0-1,-1 0,1 1,0-1,0-1,-1 1,1 0,1-2,7-3,-1 0,0-1,0-1,-1 0,0 0,0-1,-1 0,0 0,0-1,-1 0,-1 0,0-1,0 0,-1 0,0 0,-1-1,0 0,1-11,-5 17,0 1,0-1,0 0,-1 0,0 0,-1 0,1 1,-1-1,0 1,0-1,-1 1,0 0,0 0,0 0,0 0,-1 0,0 1,0-1,0 1,0 0,-1 0,1 1,-1 0,0-1,0 1,-1 1,1-1,0 1,-1 0,0 0,1 1,-1 0,0 0,0 0,0 0,0 1,1 0,-1 1,-4 0,-9 4</inkml:trace>
  <inkml:trace contextRef="#ctx0" brushRef="#br0" timeOffset="4052.257">1185 584,'0'0,"0"0,0 1,-1-1,1 0,0 1,0-1,-1 0,1 1,0-1,0 0,0 1,0-1,0 1,0-1,0 0,0 1,0-1,0 0,0 1,0-1,0 1,0-1,0 0,0 1,0-1,0 1,0-1,0 0,1 1,-1-1,0 0,0 1,0-1,1 0,-1 0,0 1,0-1,1 0,-1 1,0-1,1 0,-1 0,0 0,1 1,-1-1,0 0,1 0,-1 0,1 0,-1 0,0 0,1 0,-1 0,0 0,1 0,-1 0,1 0,-1 0,0 0,1 0,-1 0,1 0,-1 0,0-1,1 1,-1 0,0 0,-5 39,4-38,-7 34,-7 71,15-103,1 0,-1 0,1 0,0 0,0-1,0 1,0 0,0-1,0 1,1-1,-1 1,1-1,0 0,0 0,0 1,0-1,0-1,0 1,0 0,1 0,-1-1,1 1,-1-1,1 0,-1 0,1 0,0 0,0 0,0-1,-1 1,1-1,0 0,0 0,2 0,6-1,0 0,-1-1,1-1,-1 1,0-2,0 0,0 0,0 0,0-1,-1-1,0 0,0 0,-1-1,0 0,0 0,0-1,-1 0,0 0,4-7,-2 5,25-38,-9 66,-23-14,0 1,0-1,0-1,0 1,0 0,0 0,1-1,0 0,0 1,0-1,0 0,0 0,0-1,1 1,-1-1,1 1,0-1,0 0,0-1,0 1,0-1,0 1,0-1,1-1,-1 1,0 0,1-1,-1 0,0 0,1 0,-1-1,0 0,1 1,-1-1,0-1,2 0,1-4,1 0,-1-1,0 0,0 0,-1-1,0 0,0 0,-1-1,0 1,-1-1,0 0,0 0,-1-1,0 1,0-1,-1 1,-1-1,1-8,3-2,-2 7</inkml:trace>
  <inkml:trace contextRef="#ctx0" brushRef="#br0" timeOffset="4464.491">1891 867,'138'-182,"-137"181,0-1,0 1,0-1,0 1,0-1,0 1,0-1,0 1,0 0,1 0,-1-1,1 1,-1 0,1 0,-1 0,1 1,-1-1,1 0,0 0,0 1,-1-1,1 1,0 0,0 0,0-1,-1 1,1 0,0 0,0 1,0-1,-1 0,1 1,0-1,0 1,-1-1,1 1,0 0,1 0,10 18,-11-14,0-1,0 0,1 0,-1-1,1 1,0 0,0-1,0 1,1-1,-1 0,1 0,-1-1,1 1,0-1,0 0,1 0,-1 0,0 0,1-1,-1 1,1-1,-1 0,1-1,-1 1,5-1,-1-2,1 1,-1-2,1 1,-1-1,0-1,0 1,0-1,-1-1,1 0,-1 0,0 0,0-1,-1 1,1-2,-1 1,-1-1,1 0,-1 0,-1 0,1-1,-1 0,0 0,-1 0,1-3,3-11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1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14,'-11'-3,"-1"0,0 0,0 1,0 1,-1 0,1 0,0 1,0 1,0 0,0 1,0 0,0 1,0 0,0 1,-9 4,10-4,1 0,0 1,1-1,-1 2,1 0,0 0,1 0,-1 1,1 0,1 1,-1 0,1 0,1 1,-1-1,1 2,1-1,0 0,0 1,1 0,0 0,1 1,0-1,1 1,0-1,0 1,1 0,1 0,0 5,0-13,1 1,-1-1,1 1,0-1,0 0,1 1,-1-1,1 0,-1 0,1 0,0 0,0 0,1 0,-1 0,0-1,1 1,0-1,-1 0,1 1,0-1,0-1,1 1,-1 0,0-1,0 0,1 1,-1-1,1-1,-1 1,1 0,1-1,113-10,-90-2,0-1,-1-1,0-1,-1-2,-1 0,-1-2,0-1,-1 0,-2-2,0-1,4-7,-25 30,0 1,0 0,-1-1,1 1,0 0,0-1,0 1,0 0,0 0,0-1,0 1,0 0,0-1,1 1,-1 0,0-1,0 1,1 0,-1-1,0 1,1-1,-1 1,0 0,1-1,-1 1,1-1,-1 1,1-1,-1 1,1-1,0 0,-1 1,1-1,-1 0,1 1,0-1,-1 0,1 0,0 0,-1 1,1-1,0 0,-1 0,1 0,0 0,0 0,-1 0,1 0,0-1,-1 1,1 0,0 0,-1 0,1-1,0 1,-1 0,1-1,-1 1,1 0,-1-1,1 1,0-1,2 21,1-10,0 1,1 0,1-1,0 0,0 0,1-1,0 0,0 0,1 0,1-1,-1 0,1-1,1 0,-1 0,1-1,0 0,0-1,1 0,0-1,0 0,0-1,0 0,1 0,-1-1,1-1,5 0,8 1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3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280 453,'-19'5,"1"1,-1 1,1 0,0 1,1 1,0 1,0 0,1 2,1-1,0 2,0 0,1 1,9-11,1 0,0 0,-1 0,2 0,-1 1,0-1,1 1,-1 0,1 0,0 0,0 1,1-1,-1 1,1-1,0 1,0 0,1 0,0 0,-1 0,2 0,-1 0,0 0,1 0,0 0,0 1,1-1,-1 0,1 0,0 0,1 0,-1 0,1 0,0-1,0 1,1 0,-1-1,1 0,0 1,0-1,1 1,4 0,-1-1,1 0,0 0,1-1,-1 1,0-2,1 1,0-1,-1-1,1 0,0 0,0-1,0 1,0-2,0 0,-1 0,1 0,0-1,4-2,7-2,0 0,0-2,0-1,-1 0,-1-1,0-1,12-9,-5 0,0 0,-1-2,-1 0,-1-2,-2 0,0-1,-1-1,-2-1,-1-1,-1 0,-1-1,-1-1,-1-2,-7 12,0 0,-2-1,0 1,-1-1,-1 1,-1-1,-1 1,-3-17,4 30,-1 0,-1 0,1 0,-1 0,0 0,-1 0,1 0,-2 1,1-1,-1 1,1 0,-2 0,1 0,-1 1,0-1,0 1,0 0,-1 1,1-1,-1 1,-1 0,1 1,0-1,-1 1,0 0,0 1,1 1,0 0,-1 0,1 1,0 0,-1 0,1 0,0 1,-1 0,1 0,0 1,0 0,0 0,0 0,0 1,0 0,1 0,-1 0,1 1,0-1,0 2,-4 3,-3 2,1 2,0-1,1 2,0-1,1 1,0 1,2-1,-3 7,2-1,1 0,1 1,0 0,2 0,0 0,2 0,0 1,1-1,1 1,1-1,1 0,3 17,-2-23,1 0,1 0,-1 0,2-1,0 1,1-1,0-1,1 1,0-1,1-1,0 0,1 0,1-1,-1 0,1 0,1-1,0-1,0 0,2 0,-2-4,1 0,-1-1,0-1,1 0,-1-1,1 0,0-1,-1 0,1-1,-1 0,1-1,-1-1,0 0,0 0,0-2,0 1,0-1,-1-1,0 0,0-1,-1 0,1 0,-2-1,1 0,3-5,61-75,-70 140,-3-47,0 0,0-1,1 1,0 0,-1-1,2 1,-1-1,1 1,-1-1,1 0,0 0,1-1,-1 1,1 0,-1-1,1 0,0 0,0 0,1-1,-1 1,1-1,-1 0,1 0,-1-1,1 1,0-1,0 0,0 0,0-1,0 1,0-1,3 0,8 0,0-1,-1 0,1-1,-1 0,0-1,1-1,-1-1,-1 0,1-1,-1 0,0-1,0-1,-1 0,0-1,-1 0,2-3,114-80,-126 91,-1 0,0 1,1-1,-1 1,0-1,1 1,-1-1,0 1,1 0,-1 0,1 0,-1 0,1 0,-1 0,1 0,-1 0,0 1,1-1,-1 0,1 1,-1-1,0 1,0 0,1-1,-1 1,0 0,0 0,0 0,0 0,0 0,0 0,0 0,0 0,0 0,0 0,0 1,-1-1,1 0,-1 1,1-1,-1 0,1 1,-1-1,0 1,1-1,-1 2,4 75,-4-69,1-3,-1 0,0 0,0 0,-1 0,1 0,-2 0,1-1,0 1,-1 0,0-1,0 1,-1-1,0 1,0-1,0 0,0 0,-1-1,0 1,0-1,0 1,0-1,-1 0,0-1,1 1,-1-1,-1 0,1 0,0-1,-6 2,12-4,0-1,-1 1,1-1,0 1,-1-1,1 0,-1 1,1-1,0 0,-1 1,0-1,1 0,-1 0,1 1,-1-1,0 0,0 0,0 0,1 0,-1 0,0 1,0-1,0 0,0 0,0 0,0 0,0 0,-1 1,1-1,0 0,0 0,-1 0,1 0,-1 1,1-1,0 0,-1 1,1-1,-1 0,0 1,1-1,-1 0,0 1,1-1,-1 1,0-1,1 1,-1-1,0 1,0 0,0-1,1 1,-1 0,0 0,0 0,0-1,0 1,0 0,1 0,-1 0,0 0,0 1,0-1,0 0,0 0,1 0,-1 1,0-1,0 0,0 1,13-9,1 1,-1 0,1 1,1 1,-1 0,1 1,0 0,0 1,0 0,1 1,-1 1,0 0,1 1,-1 1,0 0,14 3,116-7,-125-3,-1-1,1 0,-1-2,-1 0,0-1,0 0,-1-1,0-1,-1-1,9-10,-6 5,-1-2,-1 0,-1 0,-1-2,-1 0,-1 0,5-12,-13 25,0 0,-1 0,1 0,-2-1,1 1,-1-1,-1 1,0-1,0 0,-1 1,0-1,-1 0,0 1,0-1,-1 0,0 1,-1 0,0-1,-1 1,0 0,0 1,0-1,-1 1,-5-6,8 12,1 1,-1 0,1 0,-1 0,0 0,0 0,1 0,-1 0,0 1,0-1,0 1,0-1,0 1,0 0,0 0,0 0,0 0,0 0,0 0,0 0,0 1,0-1,1 1,-1-1,0 1,0 0,0 0,0-1,1 2,-1-1,0 0,1 0,-1 0,1 1,0-1,-1 1,1-1,0 1,0-1,0 1,-1 1,-37 75,-1 134,37-185,1 0,1 1,2-1,1 0,1 0,4 18,29 123,-21-133,-19-68,1 13</inkml:trace>
  <inkml:trace contextRef="#ctx0" brushRef="#br0" timeOffset="254.238">1578 256,'44'10,"32"2,14 0,-4-2,-7-3,-12-3,-7-2,-11-1,-7-1,-7 0,-4-1,-8 1</inkml:trace>
  <inkml:trace contextRef="#ctx0" brushRef="#br0" timeOffset="885.153">901 87,'-9'9,"-4"9,5 0,10-2,8-4,3-5</inkml:trace>
  <inkml:trace contextRef="#ctx0" brushRef="#br0" timeOffset="2167.337">2482 481,'-8'-3,"0"-1,0 1,0 1,-1 0,1 0,-1 1,1 0,-1 0,1 1,-1 0,0 0,1 1,-1 0,1 1,-1 0,1 0,0 1,0 0,0 0,0 1,0 0,1 0,0 1,0 0,0 0,0 1,1 0,0 0,0 0,1 1,-1 0,2 0,-1 0,1 1,0-1,0 1,1 0,0 0,1 1,-2 7,3 56,1-71,1 1,-1 0,0-1,1 1,0-1,-1 0,1 1,0-1,0 1,0-1,0 0,0 0,0 1,0-1,0 0,0 0,1 0,-1 0,0 0,1-1,-1 1,0 0,1-1,-1 1,1-1,-1 1,1-1,0 0,-1 1,1-1,-1 0,1 0,0 0,-1 0,1-1,-1 1,1 0,-1-1,1 1,-1-1,1 1,0-1,11-5,-1-1,1 1,-1-2,-1 0,1 0,-1-1,-1-1,0 0,0 0,-1-1,0 0,-1 0,0-1,-1 0,0-1,0-1,32-48,-38 61,-1 0,1-1,-1 1,1 0,0-1,0 1,0 0,0 0,0 0,0 0,0-1,0 2,0-1,0 0,1 0,-1 0,0 0,0 1,1-1,-1 1,1-1,-1 1,1-1,-1 1,0 0,1 0,-1 0,1 0,-1 0,1 0,-1 0,1 0,-1 1,1-1,-1 0,1 1,-1-1,0 1,1 0,-1-1,0 1,1 0,-1 0,0 0,0 0,0 0,0 0,0 0,40 69,-34-56,-1-2,0 0,0 0,2-1,-1 0,1-1,1 0,0 0,8 6,-14-13,0-1,0 1,1-1,-1 0,1 0,-1 0,1-1,0 1,-1-1,1 0,0 0,0 0,0-1,0 1,0-1,0 0,0 0,0 0,0-1,0 0,0 1,0-1,-1 0,1-1,0 1,0-1,-1 0,1 0,-1 0,3-2,108-119,-102 109,107-105,-118 118,0-1,0 1,0 0,0 0,0 0,1 0,-1 0,0 1,1-1,-1 0,0 0,1 1,-1-1,1 1,-1 0,1-1,-1 1,1 0,-1 0,1 0,0 0,-1 0,1 0,-1 0,1 0,-1 1,1-1,-1 1,1-1,-1 1,1 0,-1-1,0 1,1 0,-1 0,0 0,0 0,0 0,0 0,0 0,0 0,0 1,0-1,0 0,0 1,0-1,-1 1,1-1,-1 0,1 1,-1-1,0 1,1 0,-1-1,0 1,0-1,0 1,0-1,0 1,-1-1,1 2,-8 44,6-41,0-1,0 0,0 1,1 0,0-1,0 1,0 0,1-1,0 1,0 0,0 0,1-1,0 1,0 0,0-1,1 1,0-1,0 0,0 1,1-1,0 0,0 0,0-1,2 3,-1-6,1 0,-1 0,1 0,0-1,-1 1,1-1,0 0,0-1,-1 1,1-1,-1 0,1 0,-1 0,1-1,-1 1,1-1,-1 0,0-1,0 1,0-1,-1 1,1-1,2-3,-5 5,35-22,-18 9,1 2,0 0,1 1,0 0,1 2,0 1,0 0,11-1,-30 9,1 0,0 0,0 1,-1-1,1 1,0-1,0 1,-1 0,1 0,-1 0,1 0,-1 1,1-1,-1 0,0 1,0 0,0 0,0-1,0 1,0 1,0-1,-1 0,1 0,-1 1,1-1,-1 0,0 1,0-1,0 1,0 0,0-1,-1 1,1 0,-1 0,0-1,0 1,0 0,0 0,0-1,-1 1,1 0,16 54,8-45,-12-12</inkml:trace>
  <inkml:trace contextRef="#ctx0" brushRef="#br0" timeOffset="2550.125">4034 340,'-19'7,"1"0,0 1,0 1,1 1,0 0,1 2,0-1,0 2,2 0,0 1,0 1,1 0,1 0,-10 16,21-27,-1-1,1 1,0 0,0 0,1 0,-1-1,1 1,0 0,-1 0,2 0,-1 0,0 0,1 0,0 0,0-1,0 1,0 0,1-1,-1 1,1-1,0 1,0-1,0 0,1 1,-1-1,1-1,0 1,-1 0,1-1,1 1,-1-1,0 0,0 0,1 0,0 0,5 3,0-1,0 0,0 0,0-1,0 0,1-1,-1 0,1 0,0-1,0 0,0-1,-1 0,9-2,-3-1,0-2,0 0,-1 0,1-2,-1 0,-1 0,1-1,4-4,0 0</inkml:trace>
  <inkml:trace contextRef="#ctx0" brushRef="#br0" timeOffset="2916.547">4204 594,'18'6,"0"-2,0 0,1-1,0-1,-1-1,1-1,0 0,0-1,-1-1,1-1,-1-1,1 0,-1-2,0 0,-1-1,0 0,0-1,4-4,-15 8,0-1,0 0,-1-1,1 1,-1-1,0 0,-1 0,0 0,0-1,0 0,0 1,-1-1,0-1,-1 1,0 0,0-1,0 1,-1-1,0 1,-1-1,0 0,0 1,0-1,-1 0,-1-5,1 11,0 0,-1-1,1 1,0 0,-1 0,1 1,-1-1,0 0,0 0,0 1,1-1,-1 1,-1-1,1 1,0 0,0 0,0 0,-1 0,1 0,0 1,-1-1,1 1,-1-1,1 1,-1 0,1 0,-1 0,1 0,0 1,-1-1,1 1,-1-1,1 1,0 0,-1 0,-1 1,-82 42,75-37,0 2,0-1,1 1,0 1,0 0,1 0,1 1,0 0,0 0,1 1,1 0,0 0,0 1,1 0,1 0,0 0,1 0,1 0,0 1,0 0,1-1,1 1,0 0,1-1,1 1,0-1,1 1,0-1,1 0,1 3,0-8,1-1,-1 1,1-1,0 0,1-1,-1 0,1 0,1 0,-1-1,1 1,0-2,0 1,0-1,1-1,0 0,-1 0,1 0,2-1,165 13,-116-17,-35 2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1 808,'30'-1,"-1"0,1-2,-1-1,1-1,-1-2,-1-1,1-1,-1-1,-1-2,0 0,-1-2,0-1,-1-1,7-7,-1-2,-1-2,-2 0,0-2,-2-2,-1 0,-2-1,-1-2,-2 0,4-9,-16 28,0 0,-1 0,-1-1,0 0,-1 0,-1 0,0-1,-1 1,-1-1,-1 0,0 0,-1 1,-1-1,-1 0,0 0,-1 1,-3-8,5 20,-1 0,0 1,0-1,-1 1,1 0,-1 0,0 0,1 0,-1 1,-1-1,1 1,0-1,-1 1,1 0,-1 0,1 1,-1-1,0 1,0 0,0 0,1 0,-1 0,0 1,0-1,0 1,0 0,-1 0,1 1,1-1,-1 1,0 0,0 0,0 0,0 1,0-1,1 1,-1 0,1 0,-1 0,1 1,0-1,0 1,0-1,0 1,-2 3,-10 11,0 0,1 1,1 1,1 0,1 0,1 1,0 1,1-1,1 2,2-1,0 1,1 0,1 0,1 1,1-1,1 1,1 6,2-4,1-1,1 0,2 0,0 0,1-1,2 0,0 0,1-1,1 0,13 17,-21-32,1-1,0 0,-1 0,2 0,-1-1,1 0,0 0,0 0,0 0,0-1,1 1,0-1,0-1,0 1,1-1,-1 0,1-1,-1 0,2 1,7-5</inkml:trace>
  <inkml:trace contextRef="#ctx0" brushRef="#br0" timeOffset="354.848">1045 384,'19'5,"16"2,7-1,1-1,-2-2,-3 0,-3-7,-3-2,-2 0,-1 0,-1 3,-10 0,-8 7,-6 1</inkml:trace>
  <inkml:trace contextRef="#ctx0" brushRef="#br0" timeOffset="601.878">1017 638,'34'-5,"25"-1,7 0,-2-4,-8 0,-8 2,-7 2,-7 2,-8 2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8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27,'-3'-3,"-1"0,1 0,-1 1,1 0,-1 0,0 0,0 0,0 0,0 1,0 0,0 0,-1 0,1 0,0 1,0 0,-1-1,1 1,0 1,-1-1,1 1,0 0,0 0,0 0,-1 0,1 1,0-1,1 1,-1 0,0 1,1-1,-1 1,1-1,-1 1,1 0,0 1,-9 8,0 0,1 1,1 0,0 1,1 0,1 1,0 0,1 0,0 1,2-1,0 1,0 1,1-1,1 1,1-1,1 1,0 0,1 0,1-1,2 16,-2-26,0 1,0-1,1 0,0 0,0 0,1 0,-1 0,1 0,1-1,-1 1,1-1,0 0,0 0,0-1,1 1,0-1,0 0,0 0,0 0,0-1,1 1,0-2,-1 1,1 0,0-1,1 0,4 1,3 0,-1-1,1 0,-1 0,1-2,0 0,-1 0,1-1,0-1,-1 0,1-1,-1 0,11-5,1-1,0-1,-1-2,0 0,0-2,-2 0,1-2,-2 0,-1-2,0 0,-1-1,0-1,3-8,-18 24,-1-1,1 0,-1-1,-1 1,1 0,-1-1,0 0,0 1,0-1,-1 0,0 0,0 0,-1 0,1 0,-1 0,-1 0,1 0,-1 0,0 0,0 0,-1 0,0 1,0-1,0 0,-1 1,0 0,0-1,0 1,0 0,-1 1,0-1,0 0,0 1,-1 0,0 0,-6-4,0 0,-1 1,0 0,0 1,0 1,-1 0,0 0,0 1,-1 1,1 0,-1 1,1 1,-1 0,0 0,1 2,-10 0,-4 0</inkml:trace>
  <inkml:trace contextRef="#ctx0" brushRef="#br0" timeOffset="369.811">63 224,'122'-37,"-115"34,1-1,0 2,0-1,1 1,-1 0,1 1,-1 0,1 1,-1-1,1 1,-1 1,1 0,-1 0,0 1,1 0,-1 0,0 1,0 0,0 0,-1 1,1 0,-1 0,3 3,3 5,1-1,0-1,0 0,2-1,-1 0,1-1,0-1,0 0,1-2,0 0,11 2,12-13,-23 1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82,'-1'354,"-27"-141,27-175,1-29,1-27,-1 0</inkml:trace>
  <inkml:trace contextRef="#ctx0" brushRef="#br0" timeOffset="451.16">0 111,'28'-17,"0"2,0 2,2 0,-1 2,2 1,-1 2,1 1,8-1,-34 6,1 1,-1-1,1 1,0 0,-1 0,1 0,0 1,-1 0,1 0,0 1,-1-1,1 1,-1 1,1-1,-1 1,1-1,-1 2,0-1,0 1,0-1,0 1,0 1,-1-1,1 1,-1-1,0 1,0 1,0-1,-1 0,1 1,-1 0,0 0,-1 0,1 1,-1 2,0 1,-1-1,0 1,0-1,-1 1,0-1,-1 1,0-1,0 0,-1 1,0-1,0 0,-1 0,0 0,-1 0,0 0,0-1,-2 3,-98 119,-11-51,140-64,3-6,-2-2,0 2,0 1,0 1,-1 2,19 11,106 113,-149-135,-1 0,1 0,0 0,0 0,0 0,-1 0,1 0,0 0,0 0,0-1,1 1,-1 0,0-1,0 1,0-1,0 1,1-1,-1 1,0-1,1 0,-1 0,0 0,0 0,1 0,-1 0,0 0,1 0,-1 0,0 0,0-1,2 0,4-6</inkml:trace>
  <inkml:trace contextRef="#ctx0" brushRef="#br0" timeOffset="1069.509">1100 111,'-23'44,"-1"-2,-3 0,-1-1,-2-2,-1-1,-3-1,0-2,-3-2,-27 20,63-52,0 0,-1 0,1 0,0 0,0 0,0 0,0 1,0-1,0 0,0 1,0-1,0 0,1 1,-1-1,0 1,1-1,-1 1,1-1,0 1,0 0,-1-1,1 1,0 0,0-1,1 1,-1-1,0 1,0 0,1-1,-1 1,1-1,-1 1,1-1,0 1,0-1,-1 0,1 1,0-1,0 0,0 0,1 1,-1-1,0 0,0 0,1 0,-1-1,0 1,1 0,-1 0,1-1,-1 1,1-1,-1 1,1-1,0 0,-1 1,2-1,199 36,-4 7,-197-42,0 0,-1-1,1 1,0-1,0 1,0-1,0 0,0 1,0-1,-1 0,1 0,0 1,0-1,0 0,0 0,0 0,0 0,0 0,0 0,0-1,0 1,0 0,0 0,0-1,0 1,0-1,-1 1,1-1,0 1,0-1,0 1,-1-1,1 0,0 1,-1-1,1 0,0 1,-1-1,1 0,-1 0,1 0,-1 0,0 0,1 0,-1 1,0-1,0 0,1 0,-1 0,0 0,0 0,0 0,0 0,0 0,0 0,-1 0,1 0,0 0,0 0,-1 0,1 0,-77-128,60 89,2 0,2-1,1 0,0-16,-31-85,36 125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5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3160,'526'-29,"-191"18,201-18,-165 11,74 18,-176 2,193-13,-60-24,-114 7,-80 5,74 5,-86-8,-123 25,-88 7,-3 0</inkml:trace>
  <inkml:trace contextRef="#ctx0" brushRef="#br0" timeOffset="30304.081">4572 2793,'0'0</inkml:trace>
  <inkml:trace contextRef="#ctx0" brushRef="#br0" timeOffset="36639.416">4600 2906,'56'-17,"73"4,-129 12,0 0,0 0,0 0,0 0,0 0,0 0,0 0,0 0,-1 1,1-1,0 0,-1 0,1 0,-1 0,1 0,-1 1,1-1,-1 0,1 0,-1 1,0-1,1 0,-1 1,0-1,0 1,0-1,1 1,-1-1,0 1,0 0,0-1,0 1,0 0,0 0,0 0,0-1,0 1,1 0,-1 0,0 0,0 1,0-1,0 0,-4-2,-184-84,-3-4,-54-29,40-18,-94-32,179 102,94 55,1-2,1 0,0-2,1 0,-13-13,-31-43,-49-37,-129-10,97 26,-68-34,161 99,1-3,1-2,-36-30,66 45,-120-85,-32-20,-22 9,-123-96,197 131,-74-43,179 111,1-2,0 0,1-1,0 0,1-2,-5-7,-43-38,50 50</inkml:trace>
  <inkml:trace contextRef="#ctx0" brushRef="#br0" timeOffset="48978.862">1411 394,'-42'83,"36"-74,-91 108,-60 44,125-130,24-19</inkml:trace>
  <inkml:trace contextRef="#ctx0" brushRef="#br0" timeOffset="50196.471">3217 1523,'5'0,"-4"0,-1 5,-6 1,-2 5,-4 0,-5 4,-4 3,-4 4,-2 3,3 2,2-4,4-1,0-4,3 0,4 1,5-2</inkml:trace>
  <inkml:trace contextRef="#ctx0" brushRef="#br0" timeOffset="51701.653">3048 1748,'-5'0,"-1"5,-5 6,-1 7,-2-1,1 3,-3 1,2 4,-1-4,1 0,3-9,9-6,4-4</inkml:trace>
  <inkml:trace contextRef="#ctx0" brushRef="#br0" timeOffset="54734.06">1947 789,'25'-1,"0"-2,0-1,-1 0,1-2,-1-1,0-1,-1-1,0-2,0 0,-1-1,-1-1,4-3,0-2,-1-1,-1-1,-1-1,0-1,-2-1,-1-1,0 0,-2-1,-1-2,-14 23,0-1,0-1,0 1,-1 0,1 0,-2-1,1 1,0 0,-1-1,0 1,0-1,-1 1,1-1,-1 0,0 4,1 0,0 1,-1-1,1 0,-1 0,0 1,1-1,-1 1,0-1,0 0,0 1,0-1,-1 1,1 0,0-1,-1 1,1 0,0 0,-1 0,1 0,-1 0,0 0,1 0,-1 1,0-1,1 0,-1 1,0 0,0-1,0 1,1 0,-1 0,0 0,0 0,0 0,0 0,1 1,-1-1,0 1,0-1,1 1,-3 0,-6 4,1 1,-1-1,1 2,0-1,1 1,-1 0,2 1,-1 0,1 1,0-1,0 1,0 2,2 1,1 0,-1 1,2 0,0 0,0 0,1 1,1-1,0 0,1 1,1-1,0 0,0 1,2-1,2 9,36 114,-43-118</inkml:trace>
  <inkml:trace contextRef="#ctx0" brushRef="#br0" timeOffset="56051.658">2709 789,'77'48,"51"26,69 52,-118-73,-117-141,32 72,2-1,0 0,1 1,1-1,1 0,0 0,1-11,-6 47,-1-1,0-1,-1 1,-2-1,1 0,-2-1,0 0,-4 2,10-10,-47 60,53-68,0 1,0-1,-1 1,1-1,0 1,0-1,0 0,0 1,0-1,-1 0,1 0,0 1,0-1,0 0,0 0,0 0,0 0,0 0,0 0,0 0,0-1,-1 1,1 0,0-1,0 1,0 0,0-1,0 1,-1-1,1 1,0-1,0 1,-1-1,1 0,0 1,-1-1,1 0,-1 1,1-1,0-1,0 1,173-110,-155 99,-4 0</inkml:trace>
  <inkml:trace contextRef="#ctx0" brushRef="#br0" timeOffset="58161.638">2116 366,'0'1,"-1"0,0 0,0-1,0 1,0 0,0 0,0-1,0 1,0-1,0 1,-1-1,1 1,0-1,0 0,0 1,-1-1,1 0,0 0,0 0,-1 0,1 0,0 0,0 0,-1-1,1 1,0 0,0-1,0 1,0-1,-1 1,1-1,0 1,0-1,0 0,0 0,0 1,0-1,1 0,-1 0,0 0,0 0,1 0,-1 0,0-1,0 2,-216-156,98 82,118 72,0 0,1 1,-1-1,1 0,0 0,-1 0,1 1,0-1,0 0,0 0,0 0,0 0,1 1,-1-1,1 0,-1 0,1 0,-1 1,1-1,0 0,0 1,0-1,0 1,0-1,0 1,0-1,1 1,-1 0,0 0,1-1,-1 1,1 0,0 0,-1 1,1-1,0 0,-1 0,1 1,0-1,0 1,-1 0,2-1,8-7,47-53,-58 61,0 0,0 1,0-1,0 1,0-1,0 0,0 1,1-1,-1 0,0 1,0-1,0 0,1 1,-1-1,0 0,1 1,-1-1,0 0,0 0,1 1,-1-1,1 0,-1 0,0 0,1 0,-1 1,0-1,1 0,-1 0,1 0,-1 0,0 0,1 0,-1 0,1 0,-1 0,0 0,1 0,-1 0,1 0,-1-1,0 1,1 0,-1 0,0 0,1 0,-1-1,0 1,1 0,-1 0,0-1,1 1,-1 0,0-1,0 1,1 0,-1-1,0 1,0-1,-7 44,5-34,-19 132,-7 46,28-187,0 0,0-1,-1 1,1 0,0-1,0 1,0 0,0 0,-1-1,1 1,0 0,0 0,-1-1,1 1,0 0,0 0,-1 0,1 0,0 0,0-1,-1 1,1 0,0 0,-1 0,1 0,0 0,-1 0,1 0,0 0,-1 0,1 0,0 0,-1 0,1 0,0 0,0 0,-1 0,1 1,0-1,-1 0,1 0,0 0,0 0,-1 0,1 1,0-1,0 0,-1 0,1 1,0-1,0 0,0 0,0 1,-1-1,1 0,0 1,0-1,0 0,-11-40,8 26,-12-60,13 61,1-1,-2 1,0 0,0 0,-2 0,1 0,-2 1,1-1,-2 1,-6-9,1 8</inkml:trace>
  <inkml:trace contextRef="#ctx0" brushRef="#br0" timeOffset="68636.517">1213 705,'0'0,"1"-1,-1 1,1 0,-1-1,1 1,-1 0,1-1,-1 1,1 0,-1 0,1-1,-1 1,1 0,-1 0,1 0,-1 0,1 0,0 0,-1 0,1 0,-1 0,1 0,-1 0,1 0,0 0,-1 1,1-1,-1 0,1 0,-1 1,1-1,-1 0,1 1,-1-1,1 0,-1 1,0-1,1 1,-1-1,0 0,1 1,-1-1,0 1,1-1,-1 1,0-1,0 1,0 0,0-1,1 1,-1-1,0 1,0-1,0 1,0 0,0-1,0 1,0-1,-1 1,7 40,-6-41,29 259,0-34,-13-44,-5-2,-10-60,-1-115,1 0,-1 0,1 0,0 0,0 0,0 0,1 0,-1-1,1 1,0 0,0-1,0 1,0-1,1 0,0 0,-1 0,1 0,0-1,0 1,1-1,-1 1,0-1,1 0,-1 0,1-1,0 1,0-1,-1 0,1 0,0 0,0 0,0-1,0 1,0-1,0 0,0-1,0 1,3-1,193-4,-57-21,-118 24,0 2,0 1,0 1,0 2,-1 0,7 3,8-1,1-1,0-2,0-1,0-3,6-1,36 0,567 2,-625 0</inkml:trace>
  <inkml:trace contextRef="#ctx0" brushRef="#br0" timeOffset="71349.175">1016 1777,'-343'0,"148"27,150-25,33-2</inkml:trace>
  <inkml:trace contextRef="#ctx0" brushRef="#br0" timeOffset="72184.619">875 733,'-5'5,"-6"1,-6 0,-6-1,-2-2,-3-1,-1-1,-1 0,1-1,0 0,0-1,0 1,0 0,1 0,4-5,7-1</inkml:trace>
  <inkml:trace contextRef="#ctx0" brushRef="#br0" timeOffset="72818.55">564 422,'68'326,"-38"-119,-18-80,-5 1,-8 106,-2-69,4 61,19-91,-29-122,5-19</inkml:trace>
  <inkml:trace contextRef="#ctx0" brushRef="#br0" timeOffset="73168.399">846 1326,'-9'33,"-9"17,-5 4,-4-3,3-4,0-7,0-8,4-7,0-1,-1-1,3 1,0-4,3-1,-1 2,2 2,4 2,-1-4,1-5</inkml:trace>
  <inkml:trace contextRef="#ctx0" brushRef="#br0" timeOffset="73740.336">846 366,'-180'230,"70"-97,99-115,4-1</inkml:trace>
  <inkml:trace contextRef="#ctx0" brushRef="#br0" timeOffset="74536.352">0 761,'4'7,"0"0,0 1,-1-1,0 1,0 0,-1 0,0 0,0 0,-1 1,0-1,-1 0,0 1,0-1,-1 4,2 3,-2 443,6-411,-5-46,1 0,-1-1,0 1,0 0,1-1,-1 1,0 0,1-1,-1 1,1 0,-1-1,1 1,-1-1,1 1,-1-1,1 1,-1-1,1 1,0-1,-1 0,1 1,0-1,-1 0,1 0,0 1,0-1,-1 0,1 0,0 0,0 0,-1 0,1 0,0 0,0 0,-1 0,1 0,0 0,-1-1,1 1,0 0,0-1,-1 1,1 0,0-1,-1 1,1-1,-1 1,1-1,-1 1,1-1,-1 1,1-1,-1 1,1-1,-1 0,0 1,1-1,-1 0,0 1,113-137,-30 56,-83 81,1-1,0 0,0 1,-1-1,1 1,0-1,0 1,0 0,0-1,0 1,0 0,0 0,-1-1,1 1,0 0,0 0,0 0,0 0,0 0,0 1,0-1,0 0,0 0,0 0,0 1,0-1,-1 1,1-1,0 0,0 1,0 0,-1-1,1 1,0-1,0 1,-1 0,1-1,-1 1,1 0,-1 0,1 0,-1 0,1-1,-1 1,0 0,1 0,-1 0,0 0,0 0,0 0,1 0,-1 0,0 0,0 0,-1 0,13 57,1 75,5-67,-10-50</inkml:trace>
  <inkml:trace contextRef="#ctx0" brushRef="#br0" timeOffset="95061.991">3387 2793,'8'84,"-15"-111,8 3,1 0,1 0,1 0,1 0,1 1,1-1,1 2,2-1,0 1,1 1,6-9,-8 13,1 1,0-1,2 2,0 0,0 0,1 1,1 1,1 0,-1 1,2 0,14-7,-26 17,-1 0,1 1,0-1,0 1,0 0,0 0,0 0,0 0,0 1,0 0,0 0,0 0,0 0,0 1,0-1,0 1,0 0,0 0,0 1,0-1,-1 1,1 0,-1 0,1 0,-1 0,1 0,-1 1,0 0,0 0,0 0,-1 0,1 0,-1 0,0 1,0-1,0 1,0-1,0 1,-1 0,1 0,-1 0,0 0,-1 0,1 0,-1 0,1 0,-1 0,-1 4,-15 29,14-35,1 1,-1-1,1 0,-1 1,1-1,0 0,0 1,0 0,0-1,1 1,-1 0,0-1,1 1,0 0,0 0,0-1,0 1,0 0,1 0,-1-1,1 1,-1 0,1-1,2 2,0-1,-1 0,1 1,-1-1,0 1,0 0,0-1,-1 1,0 0,1 0,-1 0,0 0,-1 1,1-1,-1 0,0 0,0 0,0 0,-1 1,1-1,-1 0,0 0,0 0,0 0,-1 0,1 0,-1 0,0-1,0 1,-1-1,1 1,-1-1,1 0,-1 0,0 0,0 0,-1 0,1-1,0 0,-3 2,-9 0,0 0,0-1,0 0,0-1,-1-1,1 0,-1-1,1-1,-1 0,-2-2,10 0,0-1,0 0,0-1,0 0,1 0,0 0,0-1,0 0,1-1,0 1,0-1,1 0,-1-1,2 1,-1-1,1 0,0 0,1-1,-1 1,2-1,-1 0,1 1,0-9,-11-21,-20-29,23 49</inkml:trace>
  <inkml:trace contextRef="#ctx0" brushRef="#br0" timeOffset="96159.151">3781 2568,'-4'0,"-2"-5,-5-2,-5 1,-5 1,-4 1,-1 2,7 1,12 0,8 1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60,'1'-1,"-1"-1,1 1,0-1,-1 0,1 1,-1-1,0 0,1 1,-1-1,0 0,0 0,0 1,0-1,0 0,-1 0,1 1,0-1,-1 0,0 1,1-1,-1 0,0 1,0-1,1 1,-1-1,0 1,-1 0,1-1,0 1,0 0,-1 0,1 0,0-1,-1 2,1-1,-1 0,1 0,-1 0,0 1,1-1,-1 1,0-1,0 1,1 0,-1-1,0 1,1 0,-1 0,0 1,0-1,1 0,-1 0,0 1,0-1,1 1,-1 0,0 0,-20 1,0 1,0 0,0 2,1 1,-1 1,2 0,-1 2,-5 3,26-11,-2-2,0 1,1 1,-1-1,1 0,-1 0,0 1,1-1,-1 0,1 1,-1 0,1-1,-1 1,1 0,0 0,-1 0,1 0,0 0,0 0,0 0,-1 0,1 0,0 1,0-1,1 0,-1 1,0-1,0 1,1-1,-1 1,1-1,-1 1,1-1,0 1,0 0,-1-1,1 1,0-1,0 1,1 0,-1-1,0 1,0-1,1 1,-1 0,1-1,-1 1,1-1,0 0,0 2,76 43,-70-45,-1 1,0 1,1-1,-1 1,0 0,0 0,-1 1,1-1,-1 1,0 1,0-1,0 1,0 0,-1 0,0 0,0 0,0 1,-1 0,0 0,0 0,0 0,-1 0,0 0,0 1,0 0,-4 0,-1 1,1-1,-1 0,-1 1,1-1,-1-1,-1 1,1-1,-1 1,0-1,0 0,-1-1,0 0,0 1,0-2,-1 1,1-1,-1 0,0 0,0-1,-1 0,-5 2,2-1,0 0,0-1,-1 0,1-1,-1 0,0-1,1 0,-1-1,0 0,0-1,-1 0,13 1,1 0,-1 0,1 0,0 1,-1-1,1 0,-1 0,1 0,0 0,-1 0,1 0,-1 0,1 0,0 0,-1 0,1 0,-1-1,1 1,-1 0,1 0,0-1,-1 1,1 0,-1 0,1-1,-1 1,0-1,1 1,-1 0,1-1,-1 1,0-1,1 1,-1-1,0 1,1-1,-1 0,0 1,0-1,0 1,1-1,-1 1,0-1,0 0,0 1,0-1,0 1,0-1,0 0,0 1,0-1,-1 1,1-1,0 0,0 1,0-1,-1 1,1-1,0 1,-1-1,1 1,0-1,-1 1,1-1,-1 1,1-1,18-3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0,'-15'34,"-4"6,6-4,4-8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1:48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1 221,'99'-187,"-99"188,0 0,0 0,0 0,1 0,-1 0,0 0,0 0,1 0,-1 0,1 0,-1 0,1 0,0-1,-1 1,1 0,0 0,-1-1,1 1,0 0,0-1,-1 1,1-1,0 1,0-1,0 1,0-1,0 0,0 1,0-1,0 0,0 0,0 0,0 1,0-1,0 0,0 0,0-1,0 1,0 0,0 0,0 0,0-1,0 1,0-1,0 1,0-1,0 1,-1-1,1 1,0-1,0 1,0-1,-1 0,1 0,0 1,-1-1,1 0,-1 0,1 0,-1 0,1 0,-1 0,0 0,1 0,-1 40,-2-34,1-1,1 1,-1 0,1-1,0 1,0-1,0 1,0 0,1-1,0 1,0-1,0 1,0-1,1 1,0-1,0 0,0 0,0 0,1 0,0 0,-1-1,1 1,1-1,0 2,2-5,-1 0,0-1,1 1,-1-1,0 0,1 0,-1-1,0 0,0 0,0 0,0 0,0-1,-1 0,1 0,-1 0,0-1,0 1,0-1,0 0,-1 0,1 0,-1-1,0 1,0-1,0 0,52-88,-44 69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1,'-31'10,"0"1,0 2,1 1,1 1,-26 18,51-32,1 1,0 0,0 0,0 1,0-1,0 1,0-1,1 1,-1 0,1 0,0 0,0 0,0 1,0-1,0 0,1 1,-1 0,1-1,0 1,0 0,1-1,-1 1,1 0,-1 0,1-1,1 1,-1 0,0 0,1 0,0-1,0 1,0 0,0-1,0 1,1-1,0 1,0-1,0 0,0 0,0 0,0 0,1 0,0 0,-1 0,1-1,1 1,3 2,1 0,0-1,0 0,0 0,0-1,1 0,-1-1,1 0,0 0,-1 0,1-1,0-1,0 1,0-1,0-1,0 0,0 0,-1-1,1 0,2-1,8-4</inkml:trace>
  <inkml:trace contextRef="#ctx0" brushRef="#br0" timeOffset="450.139">314 227,'12'3,"1"0,0-1,0-1,1 0,-1 0,0-2,0 0,0 0,0-1,0-1,0 0,0 0,-1-2,0 1,0-2,0 1,0-2,-1 0,0 0,9-8,36-74,-55 87,-1 0,1 0,0-1,-1 1,1 0,-1-1,0 1,0-1,0 1,0 0,0-1,0 1,-1 0,1-1,-1 1,1 0,-1-1,0 1,0 0,0 0,0 0,-1 0,1 0,0 0,-1 0,0 0,1 1,-1-1,0 0,0 1,0 0,0-1,0 1,0 0,0 0,0 0,0 0,-1 1,1-1,0 0,-3 1,-8-1,1 1,-1 1,0 0,0 0,1 2,-1-1,1 2,0 0,0 0,0 1,0 0,1 1,0 1,0 0,0 0,1 1,1 0,-6 6,-57 75,70-85,1 0,0-1,-1 1,1 0,1 0,-1 0,0 0,1 0,0 0,0 0,0 0,1 0,-1 0,1 0,0 0,0-1,0 1,1 0,-1 0,1-1,0 1,0-1,0 1,0-1,1 0,0 0,0 1,6 4,0 1,0-2,1 1,-1-1,2-1,-1 0,1 0,0-1,0 0,0-1,1 0,0-1,-1-1,1 1,3-2,189 3,-131-7,-14-2,-35-2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12,'-55'-12,"-12"30,65-18,1 0,-1 1,1 0,-1-1,1 1,-1 0,1 0,0-1,-1 1,1 0,0 0,0 1,0-1,0 0,0 0,0 1,0-1,0 0,0 1,1-1,-1 1,1-1,-1 1,1-1,-1 1,1-1,0 1,0-1,-1 1,1 0,1-1,-1 1,0-1,0 1,0-1,1 1,-1 0,1-1,-1 0,1 1,0 0,100 87,-99-85,0 0,0 0,0 0,-1 0,0 1,1-1,-2 1,1-1,0 0,-1 1,0 0,0-1,0 1,0-1,-1 0,0 1,0-1,0 1,0-1,-1 0,0 0,0 0,0 0,0 0,0 0,-1 0,0-1,0 1,0-1,0 0,0 0,-1 0,1 0,-1 0,0-1,0 0,0 0,0 0,0 0,0-1,-1 1,1-1,0 0,-2 0,0 1,0 0,0-1,0 1,0-1,0 0,-1-1,1 1,0-1,-1-1,1 1,0-1,0 0,0 0,-1-1,1 0,-5-2,10-3,5 2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62 397,'-14'33,"-6"16,2 5,8-7,11-17,5-17,1-17,0-6</inkml:trace>
  <inkml:trace contextRef="#ctx0" brushRef="#br0" timeOffset="246.042">118 1,'-10'19,"2"7,3-2</inkml:trace>
  <inkml:trace contextRef="#ctx0" brushRef="#br0" timeOffset="704.513">203 594,'133'-238,"-133"237,0-1,0 1,0 0,0-1,0 1,1 0,-1 0,0-1,1 1,-1 0,1 0,0-1,-1 1,1 0,0 0,-1 0,1 0,0 0,0 0,0 0,0 0,0 0,0 1,0-1,1 0,-1 0,0 1,0-1,0 1,1-1,-1 1,0 0,1 0,-1-1,0 1,1 0,-1 0,0 0,1 0,-1 0,0 1,1-1,-1 0,0 1,0-1,1 1,-1-1,0 1,0-1,0 1,0 0,0 0,0 0,0-1,0 1,0 0,0 0,0 0,0 1,0-1,-1 0,1 1,7 70,-9-66,1 1,-1 0,2 0,-1 0,1 0,0 0,1-1,-1 1,1 0,1-1,-1 0,1 1,0-1,2 3,-1-7,0 1,0 0,0-1,0 0,0 0,1 0,-1-1,1 0,-1 1,1-1,0-1,-1 1,1-1,0 0,-1 0,1 0,0-1,-1 1,1-1,0 0,-1-1,1 1,-1-1,0 0,0 0,1 0,-1 0,0-1,-1 0,1 0,0 0,-1 0,0 0,0-1,0 0,0 1,0-1,-1 0,0 0,2-4,50-122,-47 105</inkml:trace>
  <inkml:trace contextRef="#ctx0" brushRef="#br0" timeOffset="1367.277">767 791,'-2'-1,"0"-1,0 1,1-1,-1 0,0 1,1-1,-1 0,1 0,-1 0,1 0,0-1,0 1,0 0,0 0,1-1,-1 1,0 0,1-1,0 1,-1-1,1 1,0-1,0 1,1 0,-1-2,2-19,1 0,1 1,1-1,0 1,2-1,1 2,2-4,4-14,2-1,1 0,2 1,1 1,25-33,-36 59,0 0,1 1,0 0,0 0,2 1,-1 1,1 0,0 1,1 0,0 0,0 2,1-1,0 2,9-3,-23 7,1 1,0-1,0 0,0 1,0-1,0 1,0-1,0 1,0-1,0 1,0 0,0-1,0 1,0 0,0 0,0 0,0 0,0 0,0 0,0 0,0 0,1 1,-1-1,0 0,0 1,0-1,0 0,0 1,-1-1,1 1,0 0,0-1,0 1,0 0,0-1,-1 1,1 0,0 0,-1 0,1 0,-1 0,1-1,-1 1,1 0,-1 0,1 0,-1 1,0-1,0 0,0 0,1 0,-1 0,0 0,0 0,0 0,-1 0,1 0,0 0,0 0,-1 1,-118 188,118-188,-1 0,1 0,0 0,-1 1,1-1,0 0,0 0,1 1,-1-1,0 1,1-1,0 0,-1 1,1-1,0 1,0-1,0 1,1-1,-1 1,1-1,-1 0,1 1,0-1,0 1,0-1,0 0,0 0,0 0,1 0,-1 0,1 0,-1 0,1 0,0 0,0-1,0 1,0-1,0 1,0-1,0 0,0 0,2 1,5 2,73 48,-80-50,-1 0,1 0,0 0,-1 0,1 0,-1 0,1 0,-1 0,0 0,0 1,0-1,0 1,0-1,-1 1,1-1,-1 1,1-1,-1 1,0-1,0 1,0-1,-1 1,1 0,-1-1,1 1,-1-1,0 0,0 1,0-1,0 1,0-1,0 0,-1 0,1 0,-1 0,0 0,-4 4,-1 0,0 0,0-1,-1 0,0-1,0 0,0 0,0-1,-1 1,1-2,-1 1,1-1,-1-1,0 0,0 0,0-1,0 0,0 0,0-1,0 0,0 0,1-1,-1-1,0 1,1-1,0-1,0 0,0 0,0 0,0-1,-3-3,-13-16,1-1,1 0,2-2,0-1,2 0,1-1,1-1,2-1,0 0,-4-22,10 29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1 427,'24'2,"0"-2,0 0,0-2,0-1,0 0,-1-2,1-1,-1-1,-1-1,1 0,-1-2,10-6,-16 5,0-1,-1 0,0-1,0 0,-2-1,0-1,0 0,-2-1,7-11,-14 19,0 0,-1 0,0 0,0 0,-1-1,0 1,0-1,-1 0,-1 0,1 1,-1-1,-1 0,0 0,0 1,-2-9,2 14,1-1,-1 1,0 0,-1-1,1 1,0 0,-1 0,0 0,0 0,0 0,0 0,0 0,-1 1,1-1,-1 1,1-1,-1 1,0 0,0 0,0 1,0-1,0 1,-1-1,1 1,0 0,-1 0,1 0,-1 1,1-1,-1 1,1 0,-1 0,1 0,-1 0,1 1,-1-1,1 1,-1 0,-1 1,-3 0,1 2,0-1,0 1,0 0,1 0,-1 0,1 1,0 0,0 1,1-1,0 1,0 0,0 1,0-1,1 1,0 0,1 0,0 0,0 0,0 0,1 1,0 0,0-1,1 1,0 0,0 0,1-1,0 1,0 0,1 0,0 0,1 0,-1-1,2 1,-1-1,1 1,0-1,0 0,1 0,0 0,0-1,3 3,1 1,0 0,1-1,0 0,0 0,1-1,0-1,1 1,0-2,0 1,0-2,1 1,0-2,0 1,0-2,0 0,1 0,3-1,6 0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8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0 227,'39'0,"21"0,7-5,-5-2,-12 1</inkml:trace>
  <inkml:trace contextRef="#ctx0" brushRef="#br0" timeOffset="-251.812">0 57,'10'0,"12"0,8 0,3 0,1 0,0 0,-2 0,-1 0,-1 0,-1 0,-5 0</inkml:trace>
  <inkml:trace contextRef="#ctx0" brushRef="#br0" timeOffset="1778.6">508 28,'43'0,"29"0,7 0,-6 0,-9 0,-12 0,-9-5,-8-1,-4 0,-4 1,-1 2,-4 1</inkml:trace>
  <inkml:trace contextRef="#ctx0" brushRef="#br0" timeOffset="2451.303">677 114,'29'251,"-30"-219,0-26,1 0,-1 0,1 1,0-1,1 0,-1 0,1 0,0 0,1 0,-1 0,1 0,1 0,-1-1,1 1,1 1,-2-6,1-1,-1 1,0-1,1 0,-1 0,0 0,1 0,-1 0,0-1,1 1,-1-1,0 0,0 1,1-1,-1 0,0 0,0 0,0-1,0 1,0 0,0-1,-1 1,1-1,0 0,-1 1,1-1,-1 0,0 0,1 0,-1 0,7-6,17-16,-16 14,1 0,0 1,0 0,1 1,0 0,0 0,1 1,0 1,0 0,5-1,-13 8,-1 0,0 0,1 0,-1 0,0 1,0-1,0 1,0 0,0 0,-1 0,1 0,-1 1,1-1,-1 1,0-1,1 1,-2 0,1 0,0 0,0 0,-1 0,0 0,0 1,0-1,0 0,0 1,0-1,-1 0,0 1,1-1,-2 1,1 0,4 11,19 39,-10-34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2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0 226,'12'0,"0"-1,-1 0,1 0,-1-1,1-1,-1 0,0 0,0-1,0-1,-1 1,1-2,-1 0,-1 0,1 0,-1-2,0 1,0-1,-1 0,0-1,0 1,-1-2,-1 1,1-1,-2 0,1 0,2-8,-8 15,1 1,-1 0,0 0,0-1,-1 1,1 0,0 0,-1 0,1-1,-1 1,0 0,1 0,-1 0,0 0,0 0,-1 0,1 0,0 1,-1-1,1 0,-1 1,1-1,-1 1,0-1,0 1,1 0,-1 0,0 0,0 0,0 0,-1 0,1 0,0 1,0-1,0 1,0 0,-1-1,1 1,0 0,0 0,0 0,-1 1,1-1,0 1,0-1,0 1,0 0,-1-1,1 1,0 0,1 0,-1 1,0-1,0 0,0 1,1-1,-2 2,-8 5,0 0,0 1,1 1,1 0,0 0,0 1,1 0,0 0,1 1,0 0,1 0,0 1,1 0,0 0,1 3,3-12,0-1,1 1,0-1,-1 1,1 0,1-1,-1 1,0-1,1 1,0 0,0-1,0 0,0 1,0-1,1 0,0 1,-1-1,1 0,1 0,-1 0,0-1,1 1,-1 0,1-1,0 0,-1 1,1-1,0 0,1-1,-1 1,0 0,0-1,1 0,0 0,5 3,1-1,0 0,0-1,0 0,0-1,0 0,0-1,0 0,0 0,0-1,8-2,6-3</inkml:trace>
  <inkml:trace contextRef="#ctx0" brushRef="#br0" timeOffset="503.07">339 310,'178'-191,"-177"190,-1 1,1-1,-1 1,1-1,0 1,-1 0,1-1,0 1,0 0,-1-1,1 1,0 0,0 0,-1-1,1 1,0 0,0 0,0 0,-1 0,1 0,0 0,0 1,0-1,-1 0,1 0,0 0,0 1,-1-1,1 0,0 1,-1-1,1 1,0-1,-1 1,1-1,0 1,-1-1,1 1,-1 0,1-1,-1 1,0 0,1-1,-1 1,0 0,1-1,-1 1,0 0,0 0,0 0,1-1,-1 1,0 0,0 0,0 0,0-1,0 1,-1 0,1 0,0-1,0 1,0 0,-1 0,1-1,0 1,-1 0,1 0,-1-1,1 1,-1 0,4 17,-2-13,0-1,0 1,1-1,0 0,0 0,0 1,0-1,1-1,-1 1,1 0,0-1,0 1,1-1,-1 0,1 0,-1 0,1 0,0-1,0 0,0 0,0 0,0 0,1 0,-1-1,1 0,-1 0,1 0,-1 0,1-1,0 0,-1 0,1 0,-1-1,1 1,0-1,-1 0,0 0,1-1,-1 1,0-1,1 0,-1 0,0 0,0-1,-1 0,1 1,0-2,10-11,0 0,-2-1,0 0,-1-1,0 0,-1-1,-2 0,1-1,2-11,-5 13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9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29,'0'366,"-27"-204,36-153,-3-14</inkml:trace>
  <inkml:trace contextRef="#ctx0" brushRef="#br0" timeOffset="293.45">0 340,'43'-5,"20"-6,3-2,-5 2,-8 3,-7 2,-8 3,-10-4,-5 0,-6 1</inkml:trace>
  <inkml:trace contextRef="#ctx0" brushRef="#br0" timeOffset="760.925">537 1,'0'366,"17"-264,-16-99,0-1,0 0,0 0,0 0,0 1,0-1,1 0,-1 0,1-1,-1 1,1 0,0 0,0-1,0 1,0-1,0 0,0 0,0 1,0-1,1-1,-1 1,0 0,1 0,-1-1,0 1,1-1,-1 0,1 0,-1 0,1 0,-1 0,0-1,1 1,-1-1,1 1,-1-1,0 0,0 0,3-1,149-107,-152 108,-1 0,0 0,1 1,-1-1,1 0,-1 1,1-1,-1 1,1-1,0 1,-1 0,1 0,-1 0,1 0,0 0,-1 0,1 0,-1 0,1 1,-1-1,1 1,0-1,-1 1,1-1,-1 1,0 0,1 0,-1 0,0 0,1 0,-1 0,0 0,0 0,0 0,0 1,0-1,0 0,0 1,-1-1,1 1,0-1,-1 1,1-1,-1 1,1-1,-1 1,0-1,0 2,9 43,-3-26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0,'-4'6,"1"0,0 0,0 0,1 0,-1 1,1-1,1 1,-1 0,1-1,0 1,1 0,0 0,0 0,-1 6,-31 263,33-4,10-211,8-91,1-28,-18 45,1 1,0-1,0 1,2 0,-1-1,2 2,-1-1,2 1,0 0,0 0,0 1,2 0,-1 0,1 1,1 0,-1 0,2 1,-1 0,1 1,0 1,0-1,-8 7,-1-1,1 1,0-1,-1 1,1 0,0 0,-1 0,1 0,0 0,-1 1,1-1,-1 1,1 0,-1 0,1 0,-1 0,1 0,-1 0,0 1,1-1,-1 1,0-1,0 1,0 0,-1 0,1 0,0 0,-1 0,1 0,-1 1,0-1,1 0,-1 1,0-1,-1 1,1-1,0 1,-1 0,1-1,-1 1,0-1,0 1,0 0,0-1,0 1,-1 0,0 1,-2 189,3-181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1 395,'10'0,"7"0,6 5,4 1,3 1,-5 2,-1 1,0-2,0-2,2-2,0-6,-3-4</inkml:trace>
  <inkml:trace contextRef="#ctx0" brushRef="#br0" timeOffset="284.474">85 592,'34'0,"16"0,3 0,-1 0,-6 0,-10 0</inkml:trace>
  <inkml:trace contextRef="#ctx0" brushRef="#br0" timeOffset="8362.329">396 791,'12'0,"1"-1,-1 0,0 0,1-1,-1-1,0 0,0 0,0-1,-1-1,0 0,1-1,-2 0,1-1,-1 0,2-1,23-20,-1-1,-2-2,-1-1,-1-1,-2-2,-1 0,-2-2,4-10,-16 21,0-1,-2-1,-1 0,-1 0,-2-1,-1 0,-1 0,-1-2,-3 27,0 1,0-1,-1 1,1-1,-1 1,0-1,0 0,-1 1,1-1,-1 1,1-1,-1 1,0-1,0 1,-1-1,1 1,-1 0,0 0,0 0,0 0,0 0,0 0,0 0,-1 1,0-1,1 1,-1 0,0 0,0 0,0 0,0 0,-1 1,1-1,0 1,-1 0,1 0,-1 0,1 0,-1 1,1 0,-1-1,0 1,-10 5,1-1,0 2,1 0,-1 0,1 1,1 1,-1 0,1 1,0 0,1 0,0 1,1 0,0 1,1 0,0 1,0-1,1 2,1-1,0 1,-2 7,4-9,1 0,0-1,0 1,2 0,-1 0,1 0,1 1,0-1,0 0,1 0,1 0,0 0,0 0,1 0,0-1,1 1,1-1,-1 0,1 0,1 0,0-1,0 0,1 0,0 0,1-1,0 0,0-1,1 0,2 2,118 73,-129-82,1 0,0 0,1 1,-1-1,0 0,0 1,0-1,0 1,0-1,0 1,0-1,0 1,0-1,-1 1,1 0,0 0,0 0,0-1,-1 1,1 0,0 0,-1 0,1 0,-1 0,1 0,-1 0,0 0,1 0,-1 0,0 1,0-1,0 0,0 0,-6 5</inkml:trace>
  <inkml:trace contextRef="#ctx0" brushRef="#br0" timeOffset="8986.157">1215 395,'-2'-2,"1"1,0-1,-1 1,0 0,1-1,-1 1,0 0,1 0,-1 0,0 0,0 0,0 1,0-1,0 1,0-1,0 1,0-1,0 1,0 0,0 0,-1 0,1 0,0 1,0-1,0 1,0-1,0 1,0-1,0 1,1 0,-1 0,0 0,0 0,-70 44,70-44,1 0,0 1,-1-1,1 1,0-1,0 1,0 0,0-1,0 1,0 0,0 0,1 0,-1 0,1 0,-1 0,1 0,0 0,0 0,0 0,0 0,0-1,0 1,0 0,1 0,-1 0,1 0,0 0,-1 0,1 0,0 0,0-1,0 1,0 0,0-1,1 1,-1-1,0 1,1-1,-1 0,1 1,13 11,-11-11,-1-1,0 1,0-1,0 1,0 0,-1 0,1 0,0 1,-1-1,0 0,1 1,-1 0,0 0,0-1,-1 1,1 0,0 1,-1-1,0 0,0 0,0 1,0-1,0 0,-1 1,0-1,1 1,-1-1,0 0,-1 1,1-1,-1 1,1-1,-1 0,0 1,0-1,-1 0,0 3,-5 1,0-1,-1 0,1-1,-1 0,0 0,0-1,0 0,-1 0,0-1,1 0,-1 0,0-1,-3 0,-5 0</inkml:trace>
  <inkml:trace contextRef="#ctx0" brushRef="#br0" timeOffset="9237.692">1440 452,'-10'23,"-2"5,-1-4</inkml:trace>
  <inkml:trace contextRef="#ctx0" brushRef="#br0" timeOffset="9400.384">1496 0,'0'0</inkml:trace>
  <inkml:trace contextRef="#ctx0" brushRef="#br0" timeOffset="9865.023">1638 621,'116'-185,"-92"175,-16 42,-6-19,2 8,-4-14,1-1,0 0,0 0,1 0,0 0,0 0,0 0,1-1,-1 1,1-1,1 0,3 5,-6-9,0 0,0 0,1-1,-1 1,1 0,-1-1,0 1,1-1,-1 0,1 1,-1-1,1 0,0 0,-1 0,1 0,-1 0,1 0,-1 0,1-1,-1 1,1-1,-1 1,0-1,1 1,-1-1,1 0,-1 0,0 1,0-1,1 0,-1 0,0 0,0-1,0 1,0 0,0 0,-1 0,2-2,32-52,33-185,-65 227</inkml:trace>
  <inkml:trace contextRef="#ctx0" brushRef="#br0" timeOffset="17756.616">2203 875,'-28'-54,"21"38,1-1,1 0,0 1,1-2,1 1,1 0,0-1,1 1,1-1,1 1,0-1,3-5,48-203,9 56,-58 164,1 0,-1 1,1-1,0 1,1-1,-1 1,1 0,0 1,0-1,1 1,-1 0,1 1,0-1,0 1,0 0,0 1,1-1,-1 1,1 0,0 1,-1 0,1 0,0 0,0 1,-1 0,1 0,0 1,3 0,-7-1,1 1,0-1,-1 1,1 0,-1 0,1 1,-1-1,1 1,-1-1,0 1,0 0,0 0,0 0,0 1,0-1,-1 1,1-1,-1 1,0 0,1 0,-1 0,-1 1,1-1,0 0,-1 1,0-1,1 0,-1 1,-1 0,1-1,-1 1,1 0,-1-1,0 1,0 0,0-1,-1 1,0 3,-3 2,0 1,-1-1,0 0,0 0,-1-1,0 1,0-1,-1-1,0 1,0-1,-1 0,0-1,0 0,-1 0,0-1,1 0,-2 0,1-1,-1-1,1 1,-1-1,0-1,-9 2,19-5,1 0,0 1,0-1,0 1,-1-1,1 0,0 0,-1 1,1-1,0 0,-1 0,1 0,-1 0,0 1,1-1,-1 0,0 0,1 0,-1 0,0 0,0 0,0 0,0 0,0 0,0 0,0 0,0 0,0 0,0 0,-1 0,1 0,0 0,-1 0,1 0,-1 0,1 0,-1 0,1 1,-1-1,1 0,-1 0,0 1,0-1,1 0,-1 1,0-1,0 1,0-1,0 1,0-1,1 1,-1 0,0-1,0 1,0 0,0 0,0 0,0-1,0 1,0 0,0 0,0 1,0-1,0 0,0 0,0 0,0 1,0-1,4-2,0 1,0 0,1-1,-1 1,1 0,-1 1,0-1,1 1,-1-1,1 1,0 0,-1 0,1 1,-1-1,1 1,-1 0,0 0,1 0,-1 0,0 0,1 1,-1-1,0 1,0 0,0 0,-1 0,1 1,0-1,-1 0,1 1,-1 0,0 0,1 2,1-1,-1 1,0 0,0 0,0 0,-1 1,0-1,0 1,0-1,0 1,-1 0,0-1,-1 1,1 0,-1 0,0 0,0 0,-1-1,0 1,0 0,-1 2,-3 1,-1 0,0-1,0 0,-1 0,0-1,0 0,-1 0,0 0,-1-1,1 0,-1-1,0 0,0-1,-1 1,1-2,-1 1,0-1,0-1,-9 2,11-3,0-1,0 1,0-1,-1-1,1 1,0-1,0-1,0 1,1-1,-1-1,0 0,1 0,0 0,-1-1,1 0,0 0,1-1,-1 0,1 0,0 0,0-1,1 0,0 0,0-1,0 1,1-1,0 0,0 0,-2-6,-25-55,23 50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1:16.7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0 424,'36'1,"0"-1,0-2,0-2,-1-1,1-2,-1-1,-1-2,0-1,0-2,-1-1,-1-1,11-9,-30 15,-1 0,0-1,-1-1,0 0,-1-1,0 0,0 0,-2-1,1 0,2-8,-9 19,-1 0,0 0,0 0,0 0,0-1,-1 1,1 0,-1 0,1 0,-1-1,0 1,1 0,-1 0,-1-1,1 1,0 0,0 0,-1 0,1-1,-1 1,0 0,0 0,0 0,0 0,0 0,0 0,0 0,0 0,-1 1,1-1,-1 0,0 1,1-1,-1 1,0-1,0 1,0 0,0 0,0 0,0 0,0 0,0 1,0-1,-1 0,1 1,0 0,0 0,-1-1,1 1,0 0,0 1,-1-1,1 0,0 1,0-1,0 1,0 0,-1 0,1-1,0 1,-1 1,-5 6,0 1,1 0,0 0,0 0,1 1,0 0,1 0,0 1,1-1,0 1,0 0,1 0,1 0,-1 7,-4 7,-29 115,-50 149,73-252,-2 0,-2-1,-1 0,-2-2,-2 0,0-2,-3 0,-16 16,42-49,-1 0,0 0,1 0,-1 0,0 0,0 0,0-1,0 1,0 0,0 0,-1 0,1 0,0 0,0 0,-1 0,1 0,-1 0,1 0,0 0,-1 0,0 1,1-1,-1 0,0 0,1 0,-1 1,0-1,0 0,0 1,0-1,1 1,-1-1,0 1,0-1,0 1,0-1,0 1,0 0,0 0,0 0,0 0,-1-1,1 1,0 0,0 1,0-1,0 0,0 0,0 0,0 1,0-1,0 0,0 1,0-1,0 1,0-1,1 1,-1 0,0-1,0 1,0 0,1-1,-1 1,0 0,1 0,-1 0,1 0,-1 0,1 0,-1 0,5-12,1 0,1 0,0 1,0 0,1 0,0 0,0 1,1 0,1 1,-1-1,1 2,1-1,0 1,0 1,0 0,0 0,11-4,66-23,-81 32,0-1,0 2,0-1,0 1,0-1,0 2,0-1,0 1,0 0,0 0,0 0,0 1,0 0,-1 0,1 1,0 0,-1 0,0 0,0 0,0 1,0 0,-1 0,1 0,-1 0,3 5,22 15,-19-19,-1-1,0 0,1 0,0-1,0-1,0 1,0-2,0 1,1-1,-1-1,0 0,0-1,1 0,-1 0,0-1,0 0,0-1,0 0,-1 0,5-3,-4 0,0 0,0-1,-1 0,0 0,0-1,0 0,-1-1,0 0,-1 0,0-1,1-3,34-39,-49 100,6 33,2-79,-1 0,0-1,1 1,-1 0,1 0,0-1,-1 1,1-1,0 1,0-1,0 1,0-1,1 1,-1-1,0 0,0 1,1-1,-1 0,1 0,-1 0,1 0,-1-1,1 1,0 0,-1-1,1 1,0-1,0 1,-1-1,1 0,0 0,0 1,0-2,-1 1,1 0,0 0,0 0,0-1,-1 1,1-1,0 1,-1-1,2-1,7-2,-1 0,1-1,-1 0,0-1,0 0,-1 0,0-1,0 0,-1-1,1 0,-2 0,1 0,1-4,29-32,56-30,-92 73,0 0,-1 0,1 1,0-1,0 0,0 1,0-1,0 1,0-1,0 1,0-1,0 1,0 0,0 0,0-1,0 1,0 0,0 0,0 0,0 0,0 0,1 0,-1 0,0 1,0-1,0 0,0 1,0-1,0 0,0 1,0-1,0 1,0 0,-1-1,1 1,0 0,0-1,0 1,-1 0,1 0,0 0,-1 0,1 0,-1 0,1 0,-1 0,1 0,12 59,-9-33,-3-26,-1 1,2-1,-1 0,0 0,0 0,0 1,1-1,-1 0,0 0,1-1,-1 1,1 0,-1 0,1-1,-1 1,1-1,-1 1,1-1,0 0,-1 0,1 0,0 0,-1 0,1 0,0 0,-1 0,1-1,0 1,-1 0,1-1,-1 0,1 1,-1-1,1 0,-1 0,1 0,-1 0,0 0,0 0,1 0,-1 0,0 0,0-1,0 1,0 0,0-1,-1 1,1-1,0 0,12-7,-4 3,-3 1,0 1,0 0,0 0,0 0,1 1,0 0,0 1,0-1,0 1,0 0,0 1,6-1,-11 3,-1-1,1 1,-1-1,1 1,-1 0,1 0,-1 0,0 0,0 0,1 0,-1 0,0 1,0-1,0 0,0 0,0 1,0-1,-1 1,1-1,0 1,-1-1,1 1,-1 0,0-1,1 1,-1-1,0 1,0 1,0-1,0 0,0 0,1 0,-1 0,0-1,1 1,-1 0,1 0,0-1,0 1,0 0,-1-1,2 1,-1-1,0 1,0-1,0 1,1-1,-1 0,0 0,1 0,-1 0,1 0,0 0,-1 0,1 0,0 0,-1-1,1 1,6-2,0 0,0-1,0 0,0 0,-1-1,1 0,-1 0,0-1,0 0,0 0,5-4,10-6,122-60,-143 73,0 1,0-1,0 0,0 1,0-1,1 1,-1-1,0 1,0-1,0 1,1 0,-1 0,0-1,1 1,-1 0,0 0,0 0,1 0,-1 1,0-1,0 0,1 1,-1-1,0 0,0 1,0 0,1-1,-1 1,0 0,0-1,0 1,0 0,0 0,0 0,-1 0,1 0,0 0,0 0,-1 0,1 0,0 0,-1 0,1 1,-1-1,0 0,1 0,-1 1,0-1,0 0,0 0,0 1,0-1,0 0,0 0,0 1,0-1,-1 0,1 0,0 1,-1-1,1 0,-1 0,1 0,-1 1,-4 16</inkml:trace>
  <inkml:trace contextRef="#ctx0" brushRef="#br0" timeOffset="251.45">1101 255,'-5'4,"-2"3</inkml:trace>
  <inkml:trace contextRef="#ctx0" brushRef="#br0" timeOffset="3235.157">508 1327,'-272'191,"224"-148,48-42,1 1,-1-1,1 1,-1-1,1 0,0 1,-1-1,1 1,0-1,0 0,0 0,0 0,0 1,0-1,0 0,1 0,-1 0,0-1,1 1,-1 0,0 0,1-1,-1 1,1-1,-1 1,1-1,-1 0,1 1,-1-1,1 0,-1 0,1 0,0 0,-1-1,1 1,-1 0,1 0,-1-1,1 1,-1-1,2 0,0 1,180 23,-122-11,-53-9,-1 0,1-1,0 0,0-1,0 0,0 0,0-1,0 0,0 0,1-1,5-1,-13 1,1 1,-1-1,1 0,-1 1,0-1,1 0,-1 0,0 0,0 0,0 0,1-1,-1 1,0 0,-1 0,1-1,0 1,0-1,-1 1,1-1,0 1,-1-1,0 1,1-1,-1 1,0-1,0 1,0-1,0 0,0 1,0-1,0 1,0-1,-1 0,1 1,-1-1,1 1,-1-1,0 1,-30-57,-79-43,107 101,1-1,0-1,0 1,0 0,0 0,0-1,0 1,0-1,0 0,1 1,-1-1,1 0,-1 0,1 0,0 0,0 0,-1-1,2 1,-1 0,0 0,0-1,1 1,-1 0,1-1,0 1,-1-1,1 1,1-1,-1 1,0 0,0-1,1 1,-1-1,1 1,0 0,0 0,0-1,10-8</inkml:trace>
  <inkml:trace contextRef="#ctx0" brushRef="#br0" timeOffset="3516.769">988 1270,'-24'39,"-13"21,0 7,7-5,2-11,8-16</inkml:trace>
  <inkml:trace contextRef="#ctx0" brushRef="#br0" timeOffset="3820.679">734 1242,'14'29,"15"14,2 5,1-6,-6-5,-1-5,-6-2,-1-6,1-8,-2-2,0-3,-2-3</inkml:trace>
  <inkml:trace contextRef="#ctx0" brushRef="#br0" timeOffset="4500.376">1214 1412,'219'-29,"-219"30,1-1,0 1,0-1,0 1,0-1,0 0,0 1,1-1,-1 0,0 0,0 0,0 0,0 0,0 0,0 0,0 0,0 0,0 0,0-1,0 1,0 0,0-1,0 1,0-1,0 1,0-1,0 1,0-1,0 0,0 1,-1-1,1 0,0 0,0 0,-1 0,1 1,-1-1,1 0,-1 0,1 0,-1 0,0 0,1 0,-1-1,0 1,0 0,0 0,0 0,0 0,0 0,0 0,0 0,0 0,0 0,0 0,-1 0,1 0,-1 0,1 0,-1 0,1 0,-1 0,-103-70,104 71,-1-1,1 0,0 1,-1-1,1 0,-1 1,1-1,-1 1,1-1,-1 1,1-1,-1 1,0-1,1 1,-1-1,0 1,1 0,-1-1,0 1,0 0,1 0,-1 0,0 0,1-1,-1 1,0 0,0 0,0 0,1 0,-1 1,0-1,0 0,1 0,-1 0,0 1,1-1,-1 0,0 1,1-1,-1 0,0 1,1-1,-1 1,1-1,-1 1,1-1,-1 1,1 0,-1-1,1 1,-1 0,1-1,0 1,0 0,-1-1,1 1,0 0,0 0,0-1,0 1,-1 0,12 53,-6-36,-1 1,-2 1,0 0,0 0,-2 0,-1 0,0 0,-2 0,-1 7,4-27,0-1,1 0,-1 1,1-1,-1 1,1-1,-1 1,1-1,0 1,-1 0,1-1,0 1,-1 0,1-1,0 1,-1 0,1 0,0 0,0-1,-1 1,1 0,0 0,-1 0,1 0,0 0,0 1,-1-1,1 0,0 0,-1 0,1 1,0-1,-1 0,1 1,0-1,-1 0,1 1,0-1,-1 1,1-1,-1 1,1-1,-1 1,1-1,-1 1,0 0,1-1,-1 1,0 0,1-1,-1 1,0 0,0-1,0 1,0 0,1 0,-1-1,0 1,0 0,0 0,-1-1,1 1,0 0,0-1,0 1,0 0,-1-1,1 2,48-39,105-114,-140 134</inkml:trace>
  <inkml:trace contextRef="#ctx0" brushRef="#br0" timeOffset="4831.828">1806 1214,'-2'17,"1"1,1-1,0 1,1-1,1 1,1-1,0 0,1 0,1 0,1 0,0-1,9 15,-13-28,1 1,0-1,0 1,0-1,0 0,1 0,-1-1,1 1,0-1,-1 1,1-1,0 0,0-1,1 1,-1-1,0 0,1 0,-1 0,0 0,1-1,-1 0,1 0,-1 0,1 0,-1-1,0 0,1 0,-1 0,0 0,0-1,1 1,-1-1,0 0,-1 0,1-1,0 1,-1-1,1 0,-1 0,0 0,0 0,0-1,0 0,7-2,-1 0,0 0,0-1,-1 0,0-1,0 0,0 0,-1 0,-1-1,1 0,-2-1,1 1,-1-1,-1 0,1-1,-2 1,0-1,0 1,0-1,-2 0,1 0,-1 0,-1 0,-1-11,-28-19,11 29</inkml:trace>
  <inkml:trace contextRef="#ctx0" brushRef="#br0" timeOffset="5087.354">1694 1327,'43'0,"38"0,11 0,-7 0,-12-5,-13-1,-9 0,-7 1,-6 2,-10 0</inkml:trace>
  <inkml:trace contextRef="#ctx0" brushRef="#br0" timeOffset="6270.896">537 1976,'-233'248,"206"-206,26-41,1 0,0 0,0 0,0 0,-1 0,1 0,0-1,0 1,0 0,0 0,0 0,1 0,-1 0,0 0,0 0,1 0,-1 0,0-1,1 1,-1 0,1 0,-1 0,1-1,-1 1,1 0,0-1,-1 1,1 0,0-1,0 1,-1-1,1 1,0-1,0 1,0-1,0 0,0 1,-1-1,1 0,0 0,0 0,0 0,0 0,0 0,0 0,0 0,0 0,178-7,-177 7,0 1,0-1,1 1,-1-1,1 1,-1-1,1 0,-1 0,0 0,1 0,-1 0,1-1,-1 1,1-1,-1 0,0 1,0-1,1 0,-1 0,0-1,0 1,0 0,0-1,0 1,0-1,0 0,-1 1,1-1,-1 0,1 0,-1 0,0 0,1-1,-1 1,0 0,0 0,-1-1,1 1,0 0,-1-1,0 0,-86-169,58 116,20 40</inkml:trace>
  <inkml:trace contextRef="#ctx0" brushRef="#br0" timeOffset="6933.006">790 1948,'2'17,"0"0,1 0,0 0,1-1,1 1,1-1,0 0,1 0,1-1,2 3,-8-16,-1 0,1 0,-1 0,1-1,-1 1,1 0,0-1,0 1,0-1,0 0,0 1,0-1,0 0,1 0,-1 0,0-1,0 1,1-1,-1 1,1-1,-1 0,0 0,1 0,-1 0,1 0,-1 0,0-1,1 1,-1-1,0 0,1 1,-1-1,0 0,0 0,0-1,0 1,0 0,0-1,0 1,0-1,-1 0,1 1,0-1,-1 0,2-2,135-175,-137 178,0 0,0 0,0 0,0 0,0 1,0-1,0 0,1 1,-1-1,0 1,0-1,0 1,1-1,-1 1,0 0,0 0,1 0,-1 0,0 0,1 0,-1 0,0 0,1 0,-1 1,0-1,0 0,0 1,1-1,-1 1,0-1,0 1,0 0,0-1,0 1,0 0,0 0,0 0,0 0,0 0,0 0,-1 0,1 0,0 0,-1 0,1 0,-1 1,1-1,19 62,-17-36,-1 0,-1 0,-1 1,-2-1,-1 0,-1-1,-1 1,-1-1,-1 0,-2 0,-1 0,7-12,-1-1,-1 0,-1 0,1 0,-2-1,0 0,0 0,-1-1,-1 1,0-2,0 1,-1-2,-11 10,20-18,0-1,-1 1,1 0,-1 0,1 0,-1-1,0 1,1-1,-1 1,1-1,-1 0,0 0,1 0,-1 0,0 0,0 0,1 0,-1 0,0 0,1-1,-1 1,1-1,-1 1,1-1,-1 0,1 0,-1 0,1 0,-1 0,1 0,0 0,0 0,-1 0,1 0,0-1,0 1,0 0,0-1,1 1,-1-1,0 1,1-1,-1 0,1 1,-1-1,1 0,0 0,-11-84,46-33,-24 94</inkml:trace>
  <inkml:trace contextRef="#ctx0" brushRef="#br0" timeOffset="7588.708">1327 2004,'302'-48,"-249"31,-52 16,0 0,0 1,-1-1,1 0,0 0,-1 0,1 1,-1-1,1 0,-1 0,1 0,-1 0,1 0,-1 0,0 0,0 0,0 0,1 0,-1 0,0 0,0 0,0 0,-1 0,1 0,0 0,0 0,0 0,-1 0,1 0,0 0,-1 0,1 1,-1-1,1 0,-1 0,0 0,1 0,-1 1,0-1,1 0,-1 1,0-1,0 1,0-1,0 1,0-1,1 1,-1-1,0 1,-6-6,0 1,1 0,-1 0,-1 1,1 0,-1 0,0 1,0 0,0 0,0 1,-8-2,13 6,1 0,-1 1,1-1,-1 0,1 1,0-1,0 1,0-1,0 1,1 0,-1 0,1 0,0 0,0 0,0 0,0 1,0-1,1 0,-1 0,1 1,0-1,0 0,0 1,0-1,1 0,-1 0,2 3,-2 2,-7 167,5-168,3-7,-1 0,0 0,1 0,-1 0,1 0,-1 0,1 0,-1 0,1 0,-1 0,1 0,-1 1,0-1,1 0,-1 0,1 0,-1 1,0-1,1 0,-1 0,0 1,1-1,-1 0,0 1,1-1,-1 0,0 1,0-1,1 1,-1-1,0 1,0-1,0 0,0 1,0-1,0 1,1-1,-1 1,0-1,0 1,0-1,0 0,-1 1,1-1,0 1,0-1,0 1,0-1,0 1,-1-1,1 0,0 1,0-1,0 1,-1-1,1 0,0 1,-1-1,1 0,18-16,0 0,-2-2,1 0,-2-1,-1 0,1-3,40-50,-42 55,-2 2</inkml:trace>
  <inkml:trace contextRef="#ctx0" brushRef="#br0" timeOffset="7939.655">2032 1807,'-6'14,"1"1,0 0,1 0,1 1,0-1,2 1,-1 0,2-1,0 1,1 0,0-1,1 1,1-1,4 13,-6-25,1 0,0 1,0-1,0 0,0 0,0 0,1 0,-1-1,1 1,0-1,-1 1,1-1,1 0,-1 0,0 0,0-1,1 1,-1-1,1 0,-1 1,1-2,-1 1,1 0,0-1,-1 0,1 1,0-1,0-1,-1 1,1-1,0 1,-1-1,3-1,113-53,-111 51,-1-1,0 0,0 0,0-1,-1 0,0 0,0-1,0 1,-1-1,0 0,0-1,-1 0,0 1,0-1,0 0,-1-1,-1 1,0-1,0 1,0-1,-1 1,0-1,-1-7,1 12,-1-1,0 1,0-1,0 1,0-1,-1 1,1-1,-1 1,0 0,-1-1,1 1,-1 0,0 0,0 0,0 0,0 0,-1 1,1-1,-1 0,0 1,0 0,0 0,-1 0,1 0,-1 1,0-1,0 1,-3-2,-19-7,3 2</inkml:trace>
  <inkml:trace contextRef="#ctx0" brushRef="#br0" timeOffset="8185.236">1948 1948,'38'-5,"37"-6,10-2,1 2,-10 3,-13-3,-12 2,-11 1,-6 3,-10 1</inkml:trace>
  <inkml:trace contextRef="#ctx0" brushRef="#br0" timeOffset="11203.401">2794 85,'11'138,"-2"-79,-2 0,-3 0,-3 0,-3 21,1-6,0-62</inkml:trace>
  <inkml:trace contextRef="#ctx0" brushRef="#br0" timeOffset="11503.224">2512 649,'39'0,"26"0,12 0,-2 0,-9-4,-11-3,-10 1,-8 2,-5 0,-4 2,-1 1,-11 5,-7 2</inkml:trace>
  <inkml:trace contextRef="#ctx0" brushRef="#br0" timeOffset="11974.411">2625 932,'31'-10,"164"-40,-131 59,-63-9,0 1,1-1,-1 1,0 0,0-1,0 1,0 0,0 0,0 0,0 0,0 0,0 0,-1 0,1 0,0 0,-1 0,1 0,-1 1,1-1,-1 0,1 0,-1 1,0-1,0 0,1 1,-1-1,0 0,0 0,0 1,-1-1,1 0,0 1,0-1,-1 0,1 0,-1 1,1-1,-1 0,1 0,-1 0,0 0,0 1,1-1,-1 0,0 0,-121 171,116-160,4-10,0 1,-1-1,1 1,0 0,0 0,1 0,-1 0,1 0,-1 0,1 0,0 0,0 1,1-1,-1 1,0-1,1 0,0 1,0-1,0 1,0-1,1 0,-1 1,1-1,0 1,0-1,0 0,1 0,-1 0,1 0,-1 0,1 0,0 0,0 0,0-1,1 1,-1-1,2 2,7 0,-1-1,0 0,1-1,-1 0,1-1,0 0,0 0,0-2,-1 1,1-1,0 0,-1-1,7-2,2-3</inkml:trace>
  <inkml:trace contextRef="#ctx0" brushRef="#br0" timeOffset="12785.449">3387 791,'306'-367,"-267"309,-37 59,0 0,-1 0,1 0,-1 0,0 0,1 0,-1 0,0 1,1-1,-1 0,0 1,0-1,0 1,0-1,-1 1,1-1,0 1,-1 0,1 0,-1-1,1 1,-1 0,0-1,0 1,0 0,0 0,0 0,0-1,0 1,0 0,-1 0,1 0,0-1,1 40,-2-32,0 1,1 0,0-1,0 1,1 0,1-1,0 1,0-1,1 1,0-1,0 0,1 0,0 0,1-1,0 1,0-1,6 6,-9-12,0-1,0 1,0-1,1 0,-1 0,0 0,1 0,-1 0,1-1,-1 1,0-1,1 1,-1-1,1 0,0 0,-1 0,1 0,-1-1,1 1,-1 0,1-1,-1 0,0 0,1 0,-1 0,0 0,0 0,1-1,-1 1,0-1,0 1,0-1,59-61,84-133,-145 195,0 0,0 1,0-1,0 0,1 0,-1 0,0 0,1 0,-1 1,0-1,1 0,-1 0,1 1,-1-1,1 0,-1 1,1-1,0 0,-1 1,1-1,0 1,0-1,-1 1,1-1,0 1,0 0,0-1,0 1,-1 0,1 0,0-1,0 1,0 0,0 0,0 0,0 0,-1 0,1 1,0-1,0 0,0 0,0 0,0 1,-1-1,1 0,0 1,0-1,0 1,-1-1,1 1,0-1,-1 1,1 0,0-1,-1 1,1 0,-1-1,1 1,-1 0,1 0,-1 0,0 0,8 11,-4-2,1 0,1 0,-1-1,2 0,-1 0,1-1,1 1,-1-2,1 1,1-1,-1 0,1-1,0 0,1 0,0-1,3 2,9-2</inkml:trace>
  <inkml:trace contextRef="#ctx0" brushRef="#br0" timeOffset="13089.311">3359 932,'43'-5,"48"-11,23-3,1-2,-4 1,-11 0,-14 3,-11 5,-9 4,-11-1,-5 0,-6 3,-7 1,-8 2</inkml:trace>
  <inkml:trace contextRef="#ctx0" brushRef="#br0" timeOffset="13757.162">4008 960,'-327'363,"296"-318,32-44,0-1,0 1,0-1,0 0,0 1,0-1,0 0,0 0,1 0,-1 0,0 0,0 0,0 0,0 0,0-1,0 1,0 0,0-1,0 1,0 0,0-1,0 0,0 1,0-1,0 1,0-1,-1 0,1 0,0 1,0-1,-1 0,1 0,0 0,-1 0,1 0,-1 0,215-255,-54 126,-159 128,-1 0,0 1,0-1,1 0,-1 1,1 0,0-1,-1 1,1 0,0 0,0 0,0 0,0 0,0 0,0 1,0-1,0 0,0 1,0 0,0-1,0 1,0 0,0 0,0 0,0 1,0-1,0 0,1 1,-1 0,0-1,0 1,-1 0,1 0,0 0,0 0,0 0,-1 0,1 1,0-1,-1 0,1 1,-1 0,1 0,56 159,-56-158,25 81,-27-82,0 0,1 0,-1 0,0 1,-1-1,1 0,0 0,-1 0,1 0,-1 0,1 0,-1 0,0 0,0 0,0 0,0 0,-1 0,1-1,0 1,-1 0,1-1,-1 1,1-1,-1 1,0-1,1 0,-1 0,0 0,0 0,0 0,0 0,0-1,0 1,0-1,-1 1,1-1,0 0,0 1,-15-2,-1 1,1-2,0 0,0-2,0 1,0-2,0 0,1-1,0-1,0-1,1 0,0 0,-2-4,8 8,-43-32,40 24</inkml:trace>
  <inkml:trace contextRef="#ctx0" brushRef="#br0" timeOffset="14138.209">4347 142,'23'10,"0"2,0 1,-2 0,1 2,-2 0,0 2,-1 0,-1 1,0 1,-1 1,-1 0,-2 1,0 0,0 2,-2-1,-1 2,-1-1,-1 1,2 13,-6 1,-2-1,-2 0,-1 1,-2-1,-2 0,-1 1,-2-2,-1 1,-2-1,-1 0,-3-1,-8 17,9-27,-1 0,-1-1,-2 0,0-2,-1 0,-1 0,-1-2,-1-1,0 0,-2-2,0 0,-18 8,17-11</inkml:trace>
  <inkml:trace contextRef="#ctx0" brushRef="#br0" timeOffset="14622.257">3697 1,'-48'57,"1"1,4 3,2 2,3 1,3 2,2 1,2 7,17-32,1 0,2 1,2 1,2-1,2 1,2 1,2-1,1 0,3 1,7 40,-7-67,0-1,2 1,0-1,0 1,2-1,0-1,1 1,0-1,2-1,0 0,0 0,1-1,1 0,1-1,0 0,0-1,1-1,1 0,0-1,0 0,1-1,0-1,1-1,13 5,-5-5</inkml:trace>
  <inkml:trace contextRef="#ctx0" brushRef="#br0" timeOffset="18803.144">5475 29,'-53'34,"-88"27,-62 36,201-96,1-1,-1 1,0-1,1 1,-1 0,0 0,1 0,-1 0,1 0,0 0,-1 0,1 0,0 1,0-1,-1 0,1 1,0-1,0 1,1-1,-1 1,0 0,0-1,1 1,-1 0,1 0,0-1,-1 1,1 0,0 0,0 0,0-1,0 1,1 0,-1 0,0-1,1 1,-1 0,1 0,-1-1,1 1,0-1,0 1,0 0,0-1,1 2,11 5,0-1,0 0,1 0,0-1,0-1,1-1,0 0,-1 0,1-2,0 0,1 0,-1-2,0 0,0 0,0-2,11-1,82 2,-107 0,1 1,-1 0,1 0,0-1,-1 1,1 0,0 0,-1 1,1-1,0 0,-1 0,1 1,-1-1,1 1,-1-1,1 1,-1 0,1 0,-1-1,1 1,-1 0,0 0,0 1,1-1,-1 0,0 0,0 0,0 1,0-1,-1 1,1-1,0 0,0 1,-1 0,1-1,-1 1,0-1,1 1,-1 0,0-1,0 1,0-1,0 1,0 0,0-1,0 1,-1 0,1-1,-1 1,1-1,-1 1,1-1,-1 1,0-1,0 1,0 0,-13 13,0 0,0 0,-1-2,-1 0,-1 0,1-2,-4 2,-37 27,-144 131,177-152,0 2,2 1,0 0,1 2,1 0,2 2,0 0,2 0,-2 7,17-31,-1 0,1 0,0-1,-1 1,1 0,0 0,0 1,1-1,-1 0,0 0,1 0,-1 0,1 1,0-1,0 0,0 0,0 1,0-1,0 0,1 0,-1 1,1-1,-1 0,1 0,0 0,0 0,0 0,0 0,0 0,0 0,1 0,-1 0,1-1,-1 1,1-1,0 1,-1-1,1 1,0-1,0 0,0 0,0 0,0 0,0 0,0-1,1 1,-1 0,2-1,169-1,-30-27,-52 3,-85 22</inkml:trace>
  <inkml:trace contextRef="#ctx0" brushRef="#br0" timeOffset="22153.864">5729 481,'13'-1,"-1"-1,0 0,1 0,-1-1,0-1,0 0,-1-1,1 0,-1-1,0 0,-1 0,1-1,-1-1,-8 6,0 1,0-1,0 1,0-1,0 1,0 0,0 0,0-1,1 2,-1-1,0 0,1 0,-1 1,1-1,-1 1,0 0,1 0,-1 0,1 0,-1 0,1 0,-1 1,1-1,-1 1,0-1,1 1,-1 0,0 0,0 0,0 0,1 1,-1-1,-1 1,1-1,0 1,0 0,0-1,-1 1,1 0,-1 0,1 0,-1 0,0 1,0-1,0 0,0 0,0 1,-1-1,1 2,61 226,-53-208,0 0,2-1,0 0,1-1,1 0,1-1,3 2,-16-20,0 0,0-1,0 1,0-1,0 1,1-1,-1 0,0 0,0 1,0-1,0 0,1 0,-1 0,0 0,0 0,0 0,0 0,1-1,-1 1,0 0,0-1,0 1,0-1,0 1,0-1,0 1,0-1,0 0,0 0,0 1,0-1,0 0,-1 0,1 0,0 0,0 0,-1 0,1 0,-1 0,1 0,-1 0,0 0,1-1,-1 1,0 0,0 0,1 0,-1 0,0-1,0 1,-1 0,1 0,0 0,0-1,0 1,-1 0,1 0,-1 0,1 0,-1 0,4-10,25-115,-19 77,2 1,2 1,2 0,7-11,48-74,-65 111,-18 24,4 6</inkml:trace>
  <inkml:trace contextRef="#ctx0" brushRef="#br0" timeOffset="22556.153">6406 819,'0'29,"0"14,0 5,0-11,0-12</inkml:trace>
  <inkml:trace contextRef="#ctx0" brushRef="#br0" timeOffset="22809.057">6520 565,'-5'5,"-2"1</inkml:trace>
  <inkml:trace contextRef="#ctx0" brushRef="#br0" timeOffset="23409.245">6547 85,'7'-4,"-1"1,1-1,-1 1,1 1,0-1,0 1,1 0,-1 1,0 0,1 0,-1 0,0 1,1 0,2 1,-7-1,-1 0,1 0,-1 1,1-1,-1 1,1 0,-1-1,0 1,1 0,-1 1,0-1,1 0,-1 1,0-1,0 1,0-1,-1 1,1 0,0 0,-1 0,1 0,-1 0,1 0,-1 1,0-1,0 0,0 1,0-1,-1 1,1-1,0 1,-1-1,0 1,0-1,0 1,0-1,0 1,0 0,-1-1,1 1,-1-1,0 1,1-1,-1 0,0 1,-1-1,0 2,1-2,0 0,1 0,-1 0,0 1,1-1,-1 0,1 0,-1 1,1-1,0 0,0 1,0-1,1 0,-1 1,0-1,1 0,0 0,-1 1,1-1,0 0,0 0,0 0,1 0,-1 0,0 0,1 0,-1-1,1 1,-1 0,1-1,0 1,0-1,0 0,0 1,0-1,0 0,0 0,0 0,0-1,1 1,-1 0,2-1,76 4,-54-5</inkml:trace>
  <inkml:trace contextRef="#ctx0" brushRef="#br0" timeOffset="26338.838">7113 481,'-76'134,"60"-102,-1 0,-1-1,-2-1,-1 0,-3-1,22-28,0 1,0-1,1 0,-1 1,0-1,1 1,-1 0,1-1,0 1,-1 0,1 0,0 0,0 0,0 0,0 0,0 0,1 0,-1 0,1 0,-1 1,1-1,0 0,0 0,0 0,0 1,0-1,1 0,-1 0,1 0,-1 1,1-1,0 0,-1 0,1 0,0 0,1 0,-1 0,0-1,1 1,-1 0,0 0,1-1,0 1,-1-1,1 0,0 1,0-1,0 0,0 0,0 0,0 0,0-1,0 1,0 0,1-1,-1 0,2 1,194-21,-177 20,-1-2,0 0,0-1,0-1,0-1,0-1,3-2,-22 8,0-1,0 0,-1 1,1-1,0 1,0-1,0 0,-1 0,1 0,0 1,-1-1,1 0,-1 0,1 0,-1 0,1 0,-1 0,0 0,1 0,-1 0,0 0,0 0,0 0,0 0,0 0,0 0,0 0,0-1,0 1,-1 0,1 0,0 0,-1 0,1 0,0 0,-1 1,1-1,-1 0,0 0,1 0,-1 0,0 0,1 1,-1-1,-37-41,33 37,-3-5,-1-1,1 0,1-1,0 0,0 0,1 0,1-1,0 0,1 0,1 0,-1-1,-7-22,-27-66,27 90</inkml:trace>
  <inkml:trace contextRef="#ctx0" brushRef="#br0" timeOffset="26988.855">7845 424,'-9'19,"-8"16,-2 7,-1 1,1-2,1-8,2-5,-1-2,-1-1,1 1,-1-5,3-1,-1 1,2 2,-1-4,2 1,-2-4,2-4</inkml:trace>
  <inkml:trace contextRef="#ctx0" brushRef="#br0" timeOffset="27291.929">7592 424,'14'29,"10"14,6 5,2-7,-4-4,-3-4,1-3,-1-2,-4-1,-1-4,-3-3,-6 2,-3 0,-4-2</inkml:trace>
  <inkml:trace contextRef="#ctx0" brushRef="#br0" timeOffset="29641.025">8044 903,'-10'24,"2"13,2 5,2-10,2-10</inkml:trace>
  <inkml:trace contextRef="#ctx0" brushRef="#br0" timeOffset="29895.152">8128 565,'0'0</inkml:trace>
  <inkml:trace contextRef="#ctx0" brushRef="#br0" timeOffset="30443.858">8636 424,'-118'205,"-42"1,158-205,1 0,-1 1,1-1,0 1,-1 0,1 0,0-1,0 1,0 0,0 0,0 0,0 0,1 0,-1 0,1 0,-1 1,1-1,0 0,0 0,0 0,0 0,0 0,0 1,1-1,-1 0,1 0,-1 0,1 0,0 0,0 0,0 0,0 0,0 0,0-1,1 1,-1 0,0-1,1 1,0-1,-1 1,1-1,0 0,-1 0,1 0,0 0,0 0,0 0,0 0,0 0,2-1,168-16,-29 13,-141 3,0 0,0 0,1-1,-1 1,0 0,0-1,0 0,0 1,0-1,0 0,0 0,0 0,0 0,0 0,0-1,-1 1,1-1,0 1,-1-1,0 1,1-1,-1 0,0 0,0 0,1 0,-2 0,1 0,0 0,0 0,-1 0,1 0,-1 0,1 0,-1-1,0 1,0 0,0 0,0 0,0-1,-1 1,1 0,-1 0,1 0,-1 0,0 0,0 0,0 0,0 0,0 0,0 0,-1 0,1 1,-1-1,-11-18,-66-127,46 5,32 118</inkml:trace>
  <inkml:trace contextRef="#ctx0" brushRef="#br0" timeOffset="31359.948">8918 396,'-3'26,"1"1,1 0,1 0,1 0,1 0,2 0,0 0,2-1,3 5,-9-28,0 0,1 0,-1-1,1 1,0 0,-1 0,2 0,-1-1,0 1,0-1,1 1,-1-1,1 1,0-1,0 0,0 0,0 0,0 0,0 0,1 0,-1-1,1 1,-1-1,1 1,-1-1,1 0,0 0,0 0,0-1,-1 1,1 0,0-1,0 0,0 0,0 0,0 0,0 0,0-1,-1 1,1-1,0 0,0 0,0 0,2-1,8-9,0-1,-1-1,0 1,-1-2,-1 0,0 0,3-6,0 0,104-170,-119 225,-5-15,1 0,1 0,1 0,1 0,0 1,2 0,0-1,2 1,0 0,1-1,1 1,2 1,2 15,-1 1,-2-1,-1 1,-2-1,-2 1,-2-1,-1 1,-1-1,-2 0,-7 14,13-43,-1 0,0-1,-1 1,0-1,0 0,0 0,-1 0,0 0,-1-1,1 0,-1 1,0-2,-1 1,0 0,1-1,-2 0,1-1,-1 1,5-5,0 1,0-1,1 0,-1 1,0-1,0 0,0 0,1-1,-1 1,0 0,0-1,0 1,1-1,-1 1,0-1,1 0,-1 1,1-1,-1 0,1 0,-1 0,1-1,-1 1,1 0,0 0,0-1,0 1,0-1,0 1,0-1,0 1,0-1,0 0,1 0,-1 1,1-1,-1 0,1 0,0 1,0-3,-7-76,46-66,-30 121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0 338,'267'-1,"-26"-26,-137 27,-103 0,-12 0</inkml:trace>
  <inkml:trace contextRef="#ctx0" brushRef="#br0" timeOffset="253.939">57 508,'38'-5,"32"-1,9-5,-4 0,-10 1,-12 3,-9 2,-8 2,-5 2,-3 1,-2 0,0 1,-4-1</inkml:trace>
  <inkml:trace contextRef="#ctx0" brushRef="#br0" timeOffset="769.251">226 0,'42'11,"-1"2,-1 2,-1 2,0 1,-1 2,-1 2,30 22,72 59,-5-9,-133-94,-1 1,1-1,0 1,-1-1,1 1,0 0,-1-1,1 1,-1 0,1 0,-1-1,1 1,-1 0,1 0,-1 0,0 0,1-1,-1 1,0 0,0 0,0 0,0 0,0 0,0 0,0 0,0 0,0 0,0 0,0-1,-1 1,1 0,0 0,-1 0,1 0,-1 0,1-1,-1 1,1 0,-1 0,1-1,-1 1,0 0,1-1,-1 1,0-1,0 1,1-1,-1 1,0-1,0 0,0 1,-54 17,42-15,-32 12,0 1,0 3,2 2,0 1,2 2,0 2,2 2,-12 12,22-5,20-18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1,'-9'13,"1"0,0 1,1 0,1 0,0 0,1 1,1 0,0 0,1 0,1 1,0-1,1 1,0-1,2 1,0-1,0 1,2 3,-1 32,-1 420,-1-465,-1 0,2 0,-1 0,0 0,1 0,0 0,1 0,-1 0,1 0,0-1,1 1,-1-1,1 1,3 3,-6-9,1 1,0 0,0-1,0 1,0-1,0 1,0-1,0 0,0 1,0-1,0 0,0 0,0 1,0-1,0 0,0 0,0 0,0 0,0 0,0-1,0 1,0 0,0 0,0-1,0 1,0-1,0 1,0 0,0-1,0 0,-1 1,1-1,0 0,0 1,-1-1,1 0,0 0,-1 0,1 1,-1-1,1 0,0-1,27-42,-26 40,15-28,-8 13,1 0,1 0,0 1,2 1,0 0,1 0,0 1,9-6,86-78,-108 98,0 1,0 0,0 0,1 0,-1 1,0-1,0 0,1 0,-1 1,1-1,-1 1,0-1,1 1,-1 0,1-1,-1 1,1 0,-1 0,1 0,-1 0,1 0,-1 0,1 1,-1-1,1 0,-1 1,1-1,-1 1,1 0,-1-1,0 1,0 0,1 0,-1 0,0 0,0 0,0 0,0 0,0 0,0 0,0 1,0-1,0 0,-1 1,1-1,0 1,21 72,-8 97,-8-153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30 537,'23'5,"24"1,7 0,0-1,-4-2,-7-1,-5-1,-5 0,-2-1,-12 0,-9-1</inkml:trace>
  <inkml:trace contextRef="#ctx0" brushRef="#br0" timeOffset="213.601">1 820,'43'-5,"29"-2,7 1,-6 1,-9 1,-12 2,-9 1,-13 0</inkml:trace>
  <inkml:trace contextRef="#ctx0" brushRef="#br0" timeOffset="3346.959">848 113,'-6'22,"-10"39,3 0,3 0,2 1,2 7,7 243,-26-167,6-112,21-62,2 8</inkml:trace>
  <inkml:trace contextRef="#ctx0" brushRef="#br0" timeOffset="3801.59">735 142,'28'-8,"1"1,-1 1,2 1,-1 2,0 1,1 1,-1 1,1 2,-1 1,5 2,-29-4,0 0,0 0,-1 0,1 1,0-1,-1 1,1 0,-1 1,0-1,1 1,-1 0,0 0,-1 0,1 0,-1 1,1-1,-1 1,0 0,0 0,-1 0,1 0,-1 1,0-1,0 1,0-1,-1 1,1 0,-1 0,0 0,-1-1,1 1,-1 0,0 0,0 0,-1 0,0 2,-6 12,-1 0,-2-1,1 0,-2-1,0 0,-2 0,1-2,-2 1,0-1,-1-1,0-1,-1 0,-1-1,0-1,-5 2,-75 63,95-74,0 0,0 0,0 0,0 1,0-1,1 0,-1 1,1-1,0 1,0-1,-1 1,2-1,-1 1,0 0,0 0,1-1,0 1,-1 0,1 0,0 0,0-1,1 1,-1 0,1 0,-1 0,1-1,0 1,0 0,0-1,0 1,1-1,-1 1,1-1,-1 0,1 1,73 75,-68-73,229 149,-152-108,-78-40</inkml:trace>
  <inkml:trace contextRef="#ctx0" brushRef="#br0" timeOffset="4797.994">1610 311,'-102'191,"-30"5,130-194,1 1,0-1,0 0,1 0,-1 1,0-1,1 1,-1-1,1 0,0 1,0-1,0 1,0-1,0 1,1-1,-1 1,1-1,-1 0,1 1,0-1,0 0,0 1,0-1,1 0,-1 0,0 0,1 0,-1 0,1-1,0 1,0 0,0-1,0 1,0-1,0 1,0-1,0 0,0 0,1 0,-1 0,0-1,1 1,-1-1,2 1,36 10,0-2,1-2,0-1,0-3,1-1,20-2,45 10,-107-9,1-1,-1 0,1 0,0 0,-1 0,1 0,0-1,-1 1,1 0,-1 0,1 0,0 0,-1-1,1 1,-1 0,1-1,-1 1,1 0,-1-1,1 1,-1-1,1 1,-1-1,1 1,-1-1,0 1,1-1,-1 1,0-1,0 1,1-1,-1 0,0 1,0-1,0 1,0-1,0 0,1 1,-1-1,0 0,-1 1,1-1,0 1,0-1,0 0,0 1,0-1,-1 1,1-1,0 0,0 1,-1-1,1 1,-1-1,1 1,-21-35,19 32,-175-202,156 165,1 0,3-2,1 0,2-1,0-5,11 25,3 5</inkml:trace>
  <inkml:trace contextRef="#ctx0" brushRef="#br0" timeOffset="5298.436">2231 198,'-8'1,"0"1,0 1,0-1,0 1,0 1,0 0,1 0,0 0,0 1,0 0,0 0,1 0,0 1,0 0,0 1,1-1,-2 5,-6 6,1 1,1 1,0 0,2 0,0 1,1 0,2 0,0 1,0 0,2 0,1 0,1 0,0 1,2 12,1-24,0-1,1 0,0 0,1 0,0 0,0 0,1 0,0-1,1 0,-1 0,1 0,1 0,0-1,0 0,0 0,1 0,0-1,0 0,1 0,0-1,0 0,0-1,0 1,1-2,0 1,0-1,0 0,0-1,0 0,0-1,1 0,-1 0,0-1,1 0,-1 0,1-1,3-1,6-3,-1 0,1-1,-1-1,-1-1,1-1,-1 0,-1-1,0-1,0 0,-1-1,0-1,-1 0,-1-1,0-1,1-3,-7 12,0-1,-1-1,1 1,-2-1,1 0,-1 0,-1-1,1 1,-1-1,-1 0,0 0,0 0,-1-1,0 1,0-1,-1 1,0-1,-1 0,0 1,-1-1,0 0,0 1,-1-1,-3-8,1 9,0 1,-1-1,0 1,0 0,-1 1,0-1,0 1,-1 0,0 1,0 0,-1 0,1 0,-1 1,0 0,-1 0,1 1,-1 0,0 1,0 0,0 0,-1 1,1 0,0 1,-1 0,1 0,-6 1,1 2,0 0,1 1,-1 0,0 1,1 1,0 0,0 1,0 0,-4 4,-10 4</inkml:trace>
  <inkml:trace contextRef="#ctx0" brushRef="#br0" timeOffset="8753.116">2005 593,'59'-59,"-52"54,0-1,0 1,0 1,1-1,0 1,0 1,0-1,0 1,0 1,1-1,-1 2,1-1,-1 1,1 0,0 1,-1 0,1 0,0 1,0 0,-1 1,1 0,-1 0,0 1,4 1,47 33,44 16,-83-49</inkml:trace>
  <inkml:trace contextRef="#ctx0" brushRef="#br0" timeOffset="10368.974">3190 311,'-33'2,"-1"2,1 1,0 2,1 1,-28 12,57-20,1 1,-1 0,0 1,1-1,-1 0,1 1,0-1,-1 1,1 0,0 0,0 0,0 0,0 0,0 0,1 0,-1 1,0-1,1 1,0-1,0 1,0 0,0-1,0 1,0 0,1 0,-1 0,1-1,0 1,0 0,0 0,0 0,1 0,-1-1,1 1,-1 0,1 0,0 0,0-1,0 1,1-1,-1 1,0-1,1 1,0-1,0 0,-1 0,2 0,127 138,-127-138,0 1,-1 0,1 1,-1-1,0 0,0 1,0-1,0 1,-1 0,0-1,1 1,-1 0,-1 0,1 0,0 0,-1 0,0 0,0 0,0 0,-1 0,1 0,-1 0,0-1,0 1,0 0,0 0,-1 0,0-1,0 1,0-1,0 0,0 1,0-1,-1 0,0 0,-8 5,0-1,0 0,0 0,-1-1,0-1,0 0,-1-1,1 0,-1-1,0 0,0-1,0-1,0 0,0 0,0-2,0 1,0-2,-11-2,22 5,1-1,-1 0,0 0,0 0,1 0,-1 0,0-1,1 1,-1 0,0-1,1 0,-1 1,1-1,-1 0,1 1,-1-1,1 0,-1 0,1 0,0-1,0 1,-1 0,1 0,0-1,0 1,0 0,1-1,-1 1,0-1,0 1,1-1,-1 0,1 1,-1-1,1 0,0 1,0-1,-1 0,1 1,0-1,1 0,-1 1,0-1,0 0,1 1,-1-1,1 0,0 1,-1-1,1 1,0-1,0 0,9-10</inkml:trace>
  <inkml:trace contextRef="#ctx0" brushRef="#br0" timeOffset="10619.547">3473 537,'-15'33,"-4"12</inkml:trace>
  <inkml:trace contextRef="#ctx0" brushRef="#br0" timeOffset="10801.209">3360 0,'9'10,"4"3</inkml:trace>
  <inkml:trace contextRef="#ctx0" brushRef="#br0" timeOffset="11301.78">3699 706,'32'-103,"-29"94,1-7,0 1,1 1,1-1,0 1,1 0,1 0,0 1,1 0,0 0,1 1,0 0,4-2,-14 13,1 0,0 0,0 0,0 0,0 1,0-1,0 0,0 0,1 1,-1-1,0 1,0-1,0 1,1-1,-1 1,0 0,1 0,-1 0,0 0,1 0,-1 0,0 0,0 0,1 0,-1 0,0 1,1-1,-1 0,0 1,0-1,0 1,1 0,-1-1,0 1,0 0,0 0,0 0,0 0,0 0,-1 0,1 0,0 0,0 0,-1 0,1 0,16 63,-14-45,37 79,-39-96,0 0,0 0,0 0,1 0,-1 0,1 0,0 0,-1-1,1 1,0-1,0 1,0-1,0 1,0-1,0 0,1 0,-1 0,0 0,1-1,-1 1,0-1,1 1,-1-1,1 0,-1 0,1 0,-1 0,0 0,1-1,-1 1,1-1,-1 1,0-1,1 0,-1 0,0 0,0 0,0 0,0-1,1 0,9-9,-1 0,0 0,-1-2,0 1,-1-1,-1 0,0-1,-1 0,5-12,-11 24,6-11,0 0,-1 0,-1-1,0 0,0 0,-2 0,0-1,0 1,-1-1,-1 0,-1 1,0-12,-17 14,5 17</inkml:trace>
  <inkml:trace contextRef="#ctx0" brushRef="#br0" timeOffset="11999.535">4574 820,'-1'0,"1"1,0 0,0 0,0 0,-1 0,1 0,0 0,-1 0,1 0,-1-1,1 1,-1 0,1 0,-1 0,0-1,1 1,-1 0,0-1,0 1,1-1,-1 1,0-1,0 1,0-1,0 0,1 1,-1-1,0 0,0 1,0-1,0 0,0 0,0 0,0 0,0 0,0 0,0 0,0-1,0 1,0 0,0 0,0-1,1 1,-1 0,0-1,0 1,0-1,-19-42,16 6,2 0,1 0,2 0,1 0,2 0,5-19,-3 31,1 0,1 1,1 0,1 0,1 1,1 0,1 1,1 0,1 1,1 1,1 0,0 1,1 1,2 1,-1 0,11-5,-27 20,0-1,0 0,1 1,-1 0,0-1,1 1,0 1,-1-1,1 0,0 1,0 0,0 0,0 0,0 1,0-1,0 1,0 0,0 0,0 0,0 0,0 1,0 0,0 0,4 1,-7 2,0 0,0-1,-1 1,1 0,-1 0,0 0,0 0,-1 0,1 0,-1-1,1 1,-1 0,-1 0,1-1,0 1,-1 0,0-1,0 0,0 1,0-1,0 0,-1 1,-2 4,-75 129,78-133,1 0,-1 0,1 1,0-1,1 0,-1 0,1 0,0 1,0-1,0 0,0 0,1 0,0 1,0-1,0 0,0 0,1 0,-1 0,1 0,0-1,0 1,1 0,-1-1,1 0,0 1,-1-1,1 0,1-1,-1 1,0 0,1-1,-1 0,1 0,0 0,0 0,0 0,0-1,0 1,2 0,-1 0,0 1,0 0,0 0,0 0,-1 1,1-1,-1 1,0 0,0 0,0 1,-1-1,1 1,-1 0,0 0,-1 0,1 0,-1 1,0-1,0 0,-1 1,1 0,-1-1,0 1,-1 0,0 0,0-1,0 1,0 0,-1 0,-1 4,-2-3,0-1,0 1,-1-1,0 0,0-1,0 1,-1-1,1 0,-1-1,-1 1,1-1,-1 0,1-1,-1 1,0-1,0-1,-1 1,1-1,0-1,-1 1,1-1,-1-1,1 1,-1-1,0-1,1 1,-1-1,1 0,-1-1,1 0,0 0,-1-1,1 1,0-2,1 1,-1-1,-3-2,-34-17,1-1,1-2,1-2,-15-15,42 31,0 0,1 0,1-1,0-1,1 0,0-1,1 0,1 0,0-1,-3-10,7 2,6 6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02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341 102,'-320'569,"320"-568,0-1,0 1,0-1,1 1,-1 0,0-1,0 1,0-1,0 1,0-1,0 1,-1 0,1-1,0 1,0-1,0 1,0-1,-1 1,1-1,0 1,-1-1,1 1,0-1,-1 1,1-1,0 0,-1 1,1-1,-1 1,1-1,-1 0,1 0,-1 1,1-1,-1 0,1 0,-1 0,1 1,-1-1,0 0,1 0,-1 0,1 0,-1 0,1 0,-1 0,0 0,1 0,-1 0,1-1,-1 1,1 0,-1 0,1 0,-1-1,1 1,-1 0,1-1,2-22,2 0,0-1,2 1,1 1,0 0,2 0,0 0,2 0,32-64,4 1,3 2,4 3,24-24,-74 99,27-30,-30 35,-1-1,1 1,-1-1,1 1,-1 0,1-1,0 1,-1 0,1-1,-1 1,1 0,0 0,-1 0,1-1,0 1,0 0,-1 0,1 0,0 0,-1 0,1 0,0 0,-1 1,1-1,0 0,-1 0,1 0,0 1,-1-1,1 0,0 1,-1-1,1 1,-1-1,1 1,-1-1,1 1,-1-1,1 1,-1-1,0 1,1-1,-1 1,0 0,1-1,-1 1,0 0,0-1,0 1,1 0,-1-1,0 1,0 0,0-1,0 1,0 0,2 15,-1-1,0 0,-1 0,0 1,-1-1,-1 0,0 1,-3 3,-2 32,-2 30,4 0,3 1,4 9,-2-86,0-1,0 1,0 0,1 0,0-1,-1 1,2 0,-1-1,0 1,1-1,0 1,0-1,1 0,-1 0,1 0,-1 0,1 0,1-1,-1 1,0-1,1 0,0 0,0 0,0 0,0-1,0 1,0-1,0 0,1-1,-1 1,1-1,0 1,-1-2,1 1,0 0,0-1,3 0,7-5,0-1,-1-1,0-1,0 1,-1-2,0 0,0-1,-1 0,-1-1,0 0,0-1,-1 0,0 0,-1-1,-1-1,0 1,0-1,-2-1,2-5,12-20,-2 0,-2-1,-1 0,-3-2,-1 1,-2-3,-8 18,-1 27,0 0,0 1,0-1,0 0,0 0,0 1,0-1,0 0,0 1,0-1,0 0,-1 0,1 1,0-1,0 0,0 0,-1 1,1-1,0 0,0 0,0 0,-1 1,1-1,0 0,0 0,-1 0,1 0,0 0,0 0,-1 1,1-1,0 0,-1 0,1 0,0 0,-1 0,1 0,0 0,0 0,-1 0,1 0,0-1,-1 1,1 0,0 0,0 0,-1 0,1 0,0 0,0-1,-1 1,1 0,0 0,0 0,-1-1,1 1,0 0,-9 19,0 2</inkml:trace>
  <inkml:trace contextRef="#ctx0" brushRef="#br0" timeOffset="304.417">1187 271,'-35'34,"3"1,0 2,3 0,1 3,1 0,-15 35,37-66,1 0,1 1,0-1,0 1,1-1,0 1,1 0,0 0,0 0,1 4,0-10,1-1,-1 0,1 1,-1-1,1 0,0 0,0 0,1 0,-1 0,1 0,-1 0,1 0,0-1,0 1,0-1,0 1,1-1,-1 0,1 1,-1-1,1-1,0 1,0 0,0-1,0 1,0-1,0 0,0 0,0 0,0 0,0-1,1 1,-1-1,14-1,-1-1,1 0,-1-1,0-1,0-1,0 0,0-1,-1-1,0 0,-1-1,1 0,-1-2,-1 1,0-2,0 0,-1 0,-1-1,0 0,0-1,5-10,-10 16,-1 0,1-1,-1 0,-1 0,0 0,0 0,0-1,-1 1,0-1,-1 0,0 0,-1 0,1 0,-2-1,1 1,-1 0,-1 0,0 0,0 0,-1-1,0 1,0 1,-1-1,0 0,-1 1,0-1,0 1,-1 0,0 1,0-1,0 1,-1 0,-1 0,1 0,-1 1,0 0,0 1,-1 0,0 0,0 0,0 1,0 0,-1 1,-1-1,-42 3,33 7</inkml:trace>
  <inkml:trace contextRef="#ctx0" brushRef="#br0" timeOffset="822.454">1667 271,'-15'16,"2"1,0 1,1 0,1 1,0 0,2 0,0 1,1 0,1 1,1 0,-2 15,6-33,1 0,0 0,0 0,0 0,1 0,-1 0,1 1,0-1,0 0,0 0,0 0,0 1,1-1,-1 0,1 0,0 0,0 0,0 0,0 0,1 0,-1 0,1 0,-1-1,1 1,0 0,0-1,1 0,-1 1,0-1,1 0,-1 0,1 0,0-1,0 1,0 0,10-1,0-1,1 0,-1-1,0-1,0 0,0 0,0-1,0-1,-1 0,0-1,0 0,0-1,0-1,5-4,13-7,-2-3,0 0,-1-2,-2 0,2-4,1 0,-28 26,0 0,1 0,-1 0,0 0,1 1,-1-1,1 0,-1 0,1 1,-1-1,1 0,0 1,-1-1,1 0,0 1,-1-1,1 1,0-1,0 1,0 0,-1-1,1 1,0 0,0-1,0 1,0 0,0 0,0 0,0 0,-1 0,1 0,0 0,0 0,0 0,0 0,0 1,0-1,-1 0,1 0,0 1,0-1,0 1,-1-1,1 1,0-1,0 1,-1-1,1 1,0 0,-1-1,1 1,-1 0,1 0,-1-1,1 1,-1 0,0 0,1 0,-1 0,0-1,0 1,1 0,-1 0,0 0,0 0,0 0,0 0,0 0,2 48,-2-43,-1-1,1 1,0 0,0 0,1 0,-1 0,1 0,1 0,-1 0,1-1,0 1,0-1,1 1,-1-1,1 0,1 0,-1 0,1 0,-1-1,2 1,-1-1,0 0,2 1,-1-2,0-1,0 1,1-1,-1 0,1 0,-1-1,1 1,0-1,0 0,0-1,-1 0,1 0,0 0,0 0,0-1,-1 0,1-1,0 1,-1-1,1 0,-1 0,1 0,-1-1,0 0,0 0,0-1,-1 1,2-2,8-6,1-1,-2-1,0 0,-1-1,0 0,-1-1,0 0,4-10,66-173,-73 122,-14 64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1,'14'4,"20"2,8 0,2-1,-1-1,-4-2,-3-1,-4-1,-2 0,-10 0,-10 0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0,'14'5,"20"1,8 0,2-1,-1-2,-4-1,-3 0,-9-2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3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49 480,'-2'2,"0"-1,0 0,0 1,0-1,0 1,1 0,-1 0,1 0,-1 0,1 0,0 0,0 0,0 0,0 0,0 0,0 1,1-1,-1 0,1 1,-1-1,1 2,-3 8,-2 0,2 1,0 0,0 1,1-1,1 0,0 1,1-1,0 1,1-1,1 1,2 9,2 13,-7-27,1 0,0 0,1 1,0-1,1 0,-1 0,2 0,-1 0,1 0,1-1,0 1,0-1,0 0,1 0,1 0,-1-1,1 0,0 0,1 0,-1-1,1 0,1 0,-1 0,1-1,0-1,4 3,-3-7,0-1,-1 0,1-1,0 0,-1 0,0-1,1 0,-1 0,-1-1,1 0,0 0,-1-1,0 0,0-1,0 1,-1-1,0 0,0-1,0 0,-1 0,0 0,3-6,143-202,-151 215,0 1,0-1,0 0,1 1,-1-1,0 1,0-1,1 0,-1 1,0-1,1 0,-1 1,0-1,1 0,-1 0,0 1,1-1,-1 0,0 0,1 0,-1 1,1-1,-1 0,1 0,-1 0,0 0,1 0,-1 0,1 0,-1 0,1 0,-1 0,1 0,-1 0,0 0,1 0,-1-1,1 1,-1 0,0 0,1 0,-1-1,1 1,-1 0,0 0,1-1,-1 1,0 0,1-1,-1 1,0 0,0-1,1 1,-1-1,0 1,0 0,0-1,0 1,1-1,-1 1,0 0,0-1,0 1,0-1,0 1,0-1,0 1,0-1,2 39,-2-33,0 10,1-1,1 0,0 0,1 0,0 0,1 0,1 0,0-1,1 0,1 0,0 0,0-1,7 7,-10-13,0 0,1-1,0 1,0-1,1-1,-1 1,1-1,0 0,0 0,0 0,1-1,-1 0,1 0,0-1,0 0,0 0,0-1,0 1,0-2,0 1,0-1,1 0,-1 0,0-1,0 0,0 0,0-1,0 0,3-2,0 0,0-1,-1 0,1-1,-1 0,-1 0,1-1,-1 0,0-1,-1 0,0 0,0 0,-1-1,0 0,2-4,66-150,-70 155,-1 0,0 0,-1-1,0 1,0-1,-1 1,0-1,0 0,-1 0,0 1,-1-1,0 0,0 1,-1-1,0-1,-5-2</inkml:trace>
  <inkml:trace contextRef="#ctx0" brushRef="#br0" timeOffset="3046.254">1263 226,'-15'49,"2"0,2 1,3 0,2 1,2-1,2 34,-7 73,-12-51,13-88</inkml:trace>
  <inkml:trace contextRef="#ctx0" brushRef="#br0" timeOffset="3566.785">1093 170,'39'-5,"0"2,0 2,0 1,0 2,0 2,0 2,16 5,-48-10,-1 0,1 1,-1 0,1 0,-1 0,0 1,0 0,0 0,-1 1,1 0,-1 0,0 0,0 1,0-1,0 1,-1 0,0 0,0 1,0-1,-1 1,0 0,0 0,0 0,-1 1,0-1,0 0,0 1,-1 0,0-1,0 1,-1-1,0 1,0 0,-1 0,0-1,0 4,-5 3,-1 0,1-1,-2 0,0 0,0-1,-1 0,-1 0,0-1,0 0,-1-1,0 0,0-1,-1 0,0-1,-1 0,0-1,0 0,0-1,0-1,-1 0,0-1,-13 2,28-4,-1-1,1 0,0 1,0 0,0-1,-1 1,1 0,0-1,-1 1,1 0,0-1,-1 1,1 0,-1 0,1 0,-1 0,0 0,1 0,-1 0,0-1,0 1,1 0,-1 0,0 0,0 0,0 0,0 0,0 0,0 0,-1 0,1 0,0 0,0 0,-1 0,1 0,-1 0,1 0,-1-1,1 1,-1 0,1 0,-1 0,0-1,1 1,-1 0,0-1,0 1,1-1,-1 1,0-1,0 1,0-1,0 1,0-1,0 0,1 0,-1 1,0-1,0 0,0 0,0 0,0 0,0 0,0 0,0 0,0 0,0-1,-1 1,158 97,4 51,-158-144,-4-3</inkml:trace>
  <inkml:trace contextRef="#ctx0" brushRef="#br0" timeOffset="4301.916">2110 453,'-13'-3,"1"1,0 0,0 1,-1 1,1 0,-1 1,1 0,0 1,0 0,0 1,0 0,0 1,0 0,1 1,-7 4,16-9,0 1,0-1,0 1,0 0,-1-1,1 1,0 0,1 0,-1 0,0 1,0-1,0 0,1 1,-1-1,1 1,-1 0,1 0,-1-1,1 1,0 0,0 0,0 0,0 0,0 0,1 0,-1 0,1 1,-1-1,1 0,0 0,-1 0,1 1,0-1,1 0,-1 0,0 0,1 1,-1-1,1 0,0 0,-1 0,1 0,0 0,0 0,1 0,-1 0,0-1,1 1,-1 0,1-1,-1 1,2 0,157 57,-159-59,0 1,1-1,-1 1,0-1,0 1,1-1,-1 1,0 0,0-1,0 1,0 0,0 0,0 0,0 0,0 0,0 0,0 0,0 0,-1 0,1 0,0 1,-1-1,1 0,-1 0,1 1,-1-1,0 0,1 1,-1-1,0 0,0 1,0-1,0 1,0-1,-1 0,1 1,0-1,0 0,-1 1,1-1,-1 0,0 0,1 1,-1-1,0 0,1 0,-1 0,0 0,0 0,0 0,0 0,-59 44,-98 10,95-47,64-18,9 4</inkml:trace>
  <inkml:trace contextRef="#ctx0" brushRef="#br0" timeOffset="4533.422">2278 622,'-14'19,"0"7,2-7,8-11,5-11,2-10,1-4</inkml:trace>
  <inkml:trace contextRef="#ctx0" brushRef="#br0" timeOffset="4687.133">2250 86,'0'0</inkml:trace>
  <inkml:trace contextRef="#ctx0" brushRef="#br0" timeOffset="5047.465">2504 650,'2'-5,"0"-3,0-1,0 1,1 1,1-1,-1 0,1 1,0-1,1 1,-1 1,2-1,-1 0,1 1,0 0,3-2,-7 8,0 0,0 0,0 0,0 0,0 0,0 1,0-1,0 1,0-1,0 1,0 0,-1-1,1 1,0 0,0 0,-1 1,1-1,0 0,-1 1,1-1,-1 0,0 1,1 0,-1-1,0 1,0 0,0 0,0-1,0 1,-1 0,1 0,0 0,-1 0,0 0,1 0,-1 0,0 0,0 0,0 0,0 0,0 0,-1 0,1 0,3 12,-3-11,1 0,-1 0,1 0,0 0,0 0,0 0,0 0,0 0,0-1,1 1,-1 0,1-1,0 1,0-1,0 0,0 0,0 1,0-1,1-1,-1 1,1 0,-1-1,1 1,0-1,0 0,-1 0,1 0,0 0,0 0,0 0,0-1,0 0,0 0,0 0,0 0,0 0,0 0,0-1,0 1,0-1,0 0,0 0,0 0,0 0,-1-1,1 1,1-1,4-6,0 1,-1-1,0-1,0 1,-1-1,0 0,-1 0,0-1,0 0,-1 0,0 0,-1 0,0-1,-1 1,0-1,0 0,-1 0,-1 0,1 1,-2-1,0 0,0-1,0 0</inkml:trace>
  <inkml:trace contextRef="#ctx0" brushRef="#br0" timeOffset="5630.442">3125 791,'-5'-16,"1"1,1-1,0 0,1 0,1 0,0 0,1 0,1 0,1 0,0 0,1 0,1 0,1-4,3-3,0 1,2 0,0 1,1 0,1 1,1 0,1 1,1 0,1 1,0 1,1 1,1 0,0 1,1 1,1 0,0 2,14-6,-33 16,1 0,-1 0,1 0,-1 1,1-1,-1 1,1-1,0 1,0 0,0 0,0 0,0 0,0 0,0 0,0 0,1 1,-1-1,0 1,0 0,0-1,1 1,-1 0,0 0,0 1,1-1,-1 0,0 1,0-1,1 1,-1 0,0 0,0 0,0 0,0 0,0 0,-1 0,1 1,0-1,0 1,-1-1,1 1,-1 0,1-1,-1 1,0 0,0 0,0 0,0 0,0 0,1 2,-3 4,0 0,0-1,-1 1,0 0,0-1,-1 0,1 0,-2 0,1 0,-1 0,0 0,0-1,-1 0,0 0,0 0,-3 2,-37 57,45-63,0 0,0 1,0-1,0 0,0 0,0 0,1 0,-1 0,1 0,-1 0,1 0,0 0,0 0,0 0,0 0,0 0,0 0,0-1,1 1,-1 0,0-1,1 1,0-1,-1 0,1 1,0-1,0 0,0 0,0 0,-1 0,1-1,0 1,1 0,-1-1,0 0,0 1,0-1,0 0,0 0,0 0,0 0,2-1,37 17,-39-14,0 0,0 0,0 0,0 0,0 0,-1 0,1 1,-1-1,0 1,0-1,0 1,0-1,0 1,0-1,0 1,-1 0,0-1,1 1,-1 0,0 0,0-1,-1 1,1 0,0-1,-1 1,0 0,0-1,0 1,0-1,0 1,0-1,0 1,-1-1,1 0,-1 0,0 0,0 1,0-2,0 1,0 0,0 0,0-1,0 1,-1-1,1 0,-1 0,1 1,-1-2,1 1,-1 0,-1 0,-13 2,-1-1,1 0,0-1,-1-1,1-1,-1 0,1-2,0 1,0-2,0-1,0 0,1-1,-1 0,2-2,-1 0,-13-9,-94-41,99 47</inkml:trace>
  <inkml:trace contextRef="#ctx0" brushRef="#br0" timeOffset="5951.845">3605 86,'29'23,"-1"1,-1 2,-2 1,0 1,-2 1,-1 1,-1 1,-2 1,6 16,-22-39,0 0,0 0,-2 0,1 0,-1 0,0 1,-1-1,0 1,-1-1,0 0,0 1,-1-1,0 0,0 0,-1 0,-1 0,1-1,-1 1,-1-1,0 0,0 0,0 0,-1-1,0 0,-1 0,1 0,-1-1,-1 0,1-1,-4 2,-31 24,-2-3,0-2,-2-2,-1-1,-12 1,25-11</inkml:trace>
  <inkml:trace contextRef="#ctx0" brushRef="#br0" timeOffset="6687.253">1799 0,'-27'46,"2"2,3 0,1 1,3 1,1 1,3 1,-6 47,15-72,2 0,0 0,2 1,1-1,1 0,2 0,0 0,2 0,1 0,1-1,1 0,1 0,2-1,5 10,-10-27,-1 0,2 0,-1 0,1-1,0 0,0 0,1-1,0 0,0 0,1-1,-1 0,1 0,0-1,1 0,-1-1,1 0,-1 0,11 0,5 1</inkml:trace>
  <inkml:trace contextRef="#ctx0" brushRef="#br0" timeOffset="7684.465">4367 199,'-77'88,"-3"-4,-4-3,-43 28,125-108,1-1,0 0,-1 1,1-1,-1 1,1-1,0 1,0-1,-1 1,1 0,0 0,0 0,0-1,0 1,0 0,0 0,0 1,0-1,0 0,0 0,0 0,1 1,-1-1,1 0,-1 1,1-1,-1 0,1 1,0-1,0 1,-1-1,1 1,0-1,0 0,1 1,-1-1,0 1,0-1,1 0,-1 1,1-1,-1 1,1-1,-1 0,1 0,0 1,0-1,0 0,0 0,-1 0,2 0,-1 0,0 0,0 0,0 0,0-1,0 1,1 0,-1-1,2 2,16 4,1 0,0 0,0-2,0-1,1 0,0-2,-1 0,1-1,20-3,5 1,229 1,-247-2,-33-12,-22-5,0-1,1-2,2-1,0 0,1-2,-8-14,-70-78,54 31,42 66</inkml:trace>
  <inkml:trace contextRef="#ctx0" brushRef="#br0" timeOffset="12031.329">4819 113,'-23'38,"7"-16,1 0,2 1,0 1,1 0,1 1,2 0,0 1,2-1,0 2,2-1,1 1,1 12,2-34,0 0,0 0,1 0,-1 1,1-1,1 0,-1 0,1 0,0 0,0 0,0 0,1 0,0 0,0 0,0-1,0 1,1-1,0 1,0-1,0 0,0 0,1-1,-1 1,1 0,0-1,0 0,0 0,1 0,-1-1,3 2,7-3,-1-1,1 0,0 0,-1-1,1-1,-1-1,1 0,-1 0,0-1,0-1,-1 0,1-1,-1 0,0-1,-1 0,0-1,0-1,0 1,-1-2,0 1,-1-1,0-1,-1 0,2-3,-1 0,0-1,-1 0,0 0,-1 0,-1-1,-1 0,0 0,-1-1,-1 1,0-1,-1 0,-1 1,-1-1,-1-17,1 29,-1 0,0 0,0 0,0 0,-1 1,0-1,0 0,0 0,0 1,-1-1,1 1,-1 0,0 0,-1 0,1 0,-1 1,0-1,1 1,-2 0,1 0,0 0,0 1,-1-1,0 1,1 0,-1 0,0 1,0-1,-6 0,1 0,-1 0,1 1,-1 0,1 1,-1 0,0 1,1 0,-1 1,1 0,0 0,-1 1,0 1,-22 9</inkml:trace>
  <inkml:trace contextRef="#ctx0" brushRef="#br0" timeOffset="12370.742">4565 453,'34'-20,"15"-5,5 0,-3 6,-4 10,-11 11,-7 6,-7 6,-4 0,0-1,2-4,3-3,1-2,3-3,0 0,-4-2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1,'0'0,"0"1,-1 0,1-1,0 1,0-1,0 1,0 0,-1-1,1 1,0 0,0-1,-1 1,1-1,0 1,-1-1,1 1,-1-1,1 1,-1-1,1 0,-1 1,1-1,-1 1,1-1,-1 0,0 0,1 1,-1-1,1 0,-1 0,0 0,1 0,-1 0,0 0,1 0,-1 0,0 0,1 0,-1 0,0 0,1 0,-1 0,1 0,-1-1,0 1,1 0,-1-1,1 1,-1 0,1-1,-1 1,1 0,-1-1,1 1,-1-1,1 1,0-1,-1 1,1-1,0 0,-1 1,1-1,0 1,0-1,-1 0,1 1,0-1,0 1,0-1,0 0,-16 52,10-16,1-1,2 0,2 1,1 0,4 25,-3-47,1 0,0 1,1-1,1 0,0 0,1-1,0 1,4 6,-7-17,-1 1,1 0,0 0,0-1,-1 1,2-1,-1 0,0 1,0-1,1 0,-1 0,1-1,0 1,0 0,-1-1,1 0,0 1,0-1,0 0,0-1,0 1,1-1,-1 1,0-1,0 0,0 0,1 0,-1 0,0-1,0 1,0-1,0 0,0 0,0 0,0 0,0-1,2-1,91-83,-71 59,-6 3,35-25,-51 50,0 0,-1 0,0 1,1-1,-1 0,1 1,-1 0,0-1,0 1,0 0,0 0,0 0,-1 0,1 1,-1-1,1 0,-1 1,0-1,0 1,0-1,0 1,0 0,0-1,-1 1,1 0,-1-1,0 1,0 0,0 0,4 12,0-4,0-1,1 1,0-1,1 0,0-1,1 1,0-1,0-1,1 1,0-1,1 0,-1-1,4 2,-8-6,1 0,0 0,-1-1,1 1,1-1,-1 0,0 0,0-1,1 0,-1 0,0 0,1 0,-1-1,1 0,-1 0,1 0,-1-1,1 0,-1 0,1 0,-1-1,0 0,0 0,0 0,0 0,0-1,0 0,1-1,9-10,-1-1,0 0,-1 0,-1-1,-1-1,0 0,-1-1,0 0,-2-1,0 1,-2-2,0 1,0-1,-2 1,1-14,6-98,-7 126,2 9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59 169,'-27'378,"54"-159,-28-219,1-1,-1 0,1 1,-1-1,1 1,-1-1,0 1,1-1,-1 1,0-1,0 1,1 0,-1-1,0 1,0 0,1-1,-1 1,0 0,0 0,0 0,1 0,-1 0,0 0,0 0,0 0,0 0,1 0,-1 1,0-1,0 0,1 1,-1-1,0 0,0 1,1-1,-1 1,0-1,1 1,-1-1,1 1,-1-1,0 1,1 0,-1-1,1 1,0 0,-1-1,1 1,0 0,-1 0,1 0,0-1,0 1,-1 0,1 0,0 0,0-1,0 1,0 0,0 0,0 0,1-1,-1 1,0 0,0 0,1 0,-1-1,0 1,1 0,-6-12,0 0,2-1,-1 0,1 1,1-1,0 0,1-1,0 1,1 0,0 0,1 0,0 0,1 0,0 0,3-7,5-27,2 1,2 0,2 0,2 2,2 0,2 1,7-8,-21 37,0 0,1 1,0 0,1 0,0 1,1 1,0 0,0 0,1 1,1 1,0 0,5-3,-16 10,1 1,-1-1,1 0,-1 1,1 0,-1-1,1 1,-1 0,1 0,-1 0,1 1,-1-1,1 1,-1-1,1 1,-1 0,1 0,-1 0,0 0,0 0,0 1,1-1,-1 1,0-1,-1 1,1 0,0 0,0 0,-1 0,1 0,-1 0,0 0,0 0,1 0,-1 1,-1-1,1 1,0-1,-1 1,1-1,-1 1,1-1,-1 1,0-1,0 1,-1-1,1 1,0-1,-1 1,0-1,1 1,-4 17,0-1,-1 1,-1-1,0 0,-2-1,0 0,-1 0,-1-1,0 0,-1 0,-1-1,-1-1,-2 2,6-7,6-8,1 0,-1 0,1 0,0 0,0 1,0-1,0 0,0 1,0 0,1-1,-1 1,1 0,0 0,-1 0,2 0,-1 0,0 0,0 0,1 0,0 1,0-1,0 0,0 0,0 0,0 0,1 1,0-1,-1 0,1 0,0 0,1 0,-1 0,1 0,97 153,-89-139,-7-9,2 0,-1 0,1 0,0 0,1-1,0 0,0 0,0 0,1-1,0 0,0 0,1-1,4 3,4-3</inkml:trace>
  <inkml:trace contextRef="#ctx0" brushRef="#br0" timeOffset="639.814">877 254,'-8'33,"-2"-1,-2-1,-1 0,-1 0,-2-1,0-1,-3-1,-8 10,17-24,3-7,1 1,0-1,1 1,0 0,0 0,1 1,0-1,0 1,1 0,0 0,1 0,-2 7,6-13,0 0,0 1,0-1,1 0,-1 0,1-1,-1 1,1 0,0-1,0 0,0 0,0 0,0 0,1 0,-1 0,1-1,-1 0,1 1,-1-1,1-1,0 1,0-1,-1 1,1-1,0 0,0 0,-1-1,1 1,0-1,-1 1,5-3,0 3,252-3,-203 14,-62-51,-37-44,-37-99,17 7,55 164</inkml:trace>
  <inkml:trace contextRef="#ctx0" brushRef="#br0" timeOffset="1385.61">1470 141,'-16'15,"0"2,0-1,2 2,0 0,1 1,1 0,1 1,0 0,2 1,0 0,1 0,2 1,-3 10,6-23,1 1,0-1,0 0,1 1,0-1,0 1,1-1,0 1,1-1,0 1,1-1,0 0,0 1,1-1,0 0,1 0,0-1,0 1,1-1,0 0,0 0,1 0,0-1,0 0,1 0,0-1,0 1,1-2,0 1,0-1,5 3,-6-5,1 0,-1 0,1 0,0-1,0 0,0-1,1 0,-1 0,0 0,0-1,0-1,1 1,-1-1,0-1,0 0,0 0,0 0,0-1,-1 0,1 0,-1-1,0 0,0-1,0 1,-1-1,1 0,-1-1,0 0,-1 0,1 0,3-7,5-6,-2-1,0 0,-1 0,-1-1,-1-1,-1 0,-1 0,-1 0,0-1,-2 0,-1 0,-1 0,-1 0,-1-1,-2-18,2 36,0 0,0 0,-1 0,1 0,-1 0,-1 0,1 0,-1 1,0-1,0 0,-1 1,0 0,0 0,0 0,0 0,-1 0,0 0,0 1,0 0,-1 0,1 0,-1 0,0 1,0 0,0 0,0 0,-1 0,1 1,-1 0,0 0,0 1,1-1,-1 1,0 1,0-1,0 1,0 0,-8 3,0 1,0 0,1 1,0 1,0 0,0 1,1 0,0 1,0 0,1 1,0 0,1 1,-2 3,-5 1,-2 3,0 0,1 1,1 1,1 1,1 0,0 1,2 1,0 0,0 5,12-26,0 1,0-1,1 0,-1 1,0-1,1 1,0-1,-1 1,1-1,0 1,0-1,0 1,0-1,0 1,0-1,0 1,0-1,1 1,-1-1,0 0,1 1,0-1,-1 1,1-1,0 0,-1 1,1-1,0 0,0 0,0 0,0 0,0 0,1 0,-1 0,0 0,0 0,1 0,-1-1,0 1,1 0,-1-1,0 1,1-1,-1 0,1 1,-1-1,1 0,-1 0,1 0,-1 0,1 0,-1 0,1-1,-1 1,1 0,-1-1,1 1,-1-1,1 0,0 0,82-36,-78 32,-1 1,1 0,-1 1,1-1,0 1,0 1,0-1,1 1,-1 0,1 0,-1 1,1 0,0 0,-1 0,1 1,0 0,-1 0,1 1,0 0,-1 0,1 1,-1 0,1 0,-1 0,0 1,1 0,36 26,-36-23,1 1,0-2,-1 1,2-1,-1-1,1 1,-1-1,1-1,0 0,0 0,1 0,-1-2,1 1,8 0,1-6</inkml:trace>
  <inkml:trace contextRef="#ctx0" brushRef="#br0" timeOffset="1871.696">2204 225,'-23'8,"-1"0,1 1,0 1,1 2,1 0,0 1,-2 3,-31 43,53-57,0-1,0 1,1 0,-1 0,0-1,1 1,0 0,-1 0,1 0,0 0,0 0,0 0,0 0,0 0,0-1,1 1,-1 0,1 0,-1 0,1 0,0-1,0 1,0 0,0-1,0 1,0 0,0-1,0 1,0-1,1 0,-1 1,1-1,-1 0,1 0,0 0,-1 0,1 0,1 0,54 15,-54-16,1-1,-1 1,1 0,0 0,-1 1,1-1,-1 1,1 0,0-1,-1 2,0-1,1 0,-1 1,0-1,0 1,1 0,-1 0,-1 0,1 1,0-1,-1 1,1 0,-1-1,1 1,-1 0,0 0,-1 0,1 1,0-1,-1 0,0 1,0-1,0 1,0-1,0 1,-1-1,1 4,-5 1,0 0,0 0,0 0,-1 0,0-1,-1 1,0-1,0-1,0 1,-1-1,0 0,0-1,0 1,-1-2,0 1,0-1,0 0,0 0,-1-1,0 0,1-1,-2 0,-7 2,3-5</inkml:trace>
  <inkml:trace contextRef="#ctx0" brushRef="#br0" timeOffset="2117.263">2345 395,'-5'29,"-6"9,-2-6,3-9</inkml:trace>
  <inkml:trace contextRef="#ctx0" brushRef="#br0" timeOffset="2368.454">2289 0,'0'0</inkml:trace>
  <inkml:trace contextRef="#ctx0" brushRef="#br0" timeOffset="2671.727">2486 536,'12'-17,"101"-209,-113 225,0 0,0 0,0 0,0 1,0-1,0 0,0 0,1 0,-1 0,0 0,1 1,-1-1,1 0,-1 0,1 1,-1-1,1 0,0 0,-1 1,1-1,0 1,-1-1,1 1,0-1,0 1,-1-1,1 1,0 0,0-1,0 1,0 0,0 0,-1 0,1-1,0 1,0 0,0 0,0 0,0 1,0-1,0 0,0 0,-1 0,1 1,0-1,0 0,0 1,0-1,-1 1,1-1,0 1,-1-1,1 1,0-1,-1 1,1 0,0-1,-1 1,1 0,-1 0,1-1,-1 1,0 0,1 0,6 84,-9-79,1 0,0 0,1 1,0-1,0 0,0 1,0-1,1 0,0 0,0 0,1 0,0 0,0 0,0 0,1 0,0 0,0-1,0 0,1 1,0-1,0-1,0 1,0 0,1-1,0 0,0 0,5 3,-7-6,0 0,0 0,0-1,0 1,0 0,0-1,0 0,0 0,0 0,0 0,0 0,0-1,0 1,0-1,0 0,0 0,0 0,0 0,-1-1,1 1,0-1,-1 1,1-1,-1 0,1 0,-1 0,0-1,0 1,0 0,0-1,-1 1,1-1,-1 0,2-2,39-105,-39 99,75-219,-65 179,-15 51</inkml:trace>
  <inkml:trace contextRef="#ctx0" brushRef="#br0" timeOffset="3285.577">3192 621,'-3'-13,"0"0,1 0,0-1,1 1,0-1,1 1,1 0,0-1,1 1,1 0,0 0,0 0,1 0,1 0,0 1,3-4,-4 3,3-7,2-10,1 0,1 0,2 1,0 1,3 0,0 1,1 0,2 2,16-19,-34 44,-1-1,0 0,0 1,1-1,-1 0,0 1,1-1,-1 1,1-1,-1 1,1-1,-1 1,1-1,-1 1,1-1,-1 1,1 0,-1-1,1 1,0 0,-1-1,1 1,0 0,-1 0,1 0,0 0,-1 0,1 0,0 0,0 0,-1 0,1 0,0 0,-1 0,1 0,0 0,-1 1,1-1,0 0,-1 0,1 1,-1-1,1 0,0 1,-1-1,1 1,-1-1,1 1,-1-1,1 1,-1-1,0 1,1 0,-1-1,0 1,1 0,-1 41,-6-16,4-22,0 0,1 0,-1 0,1 0,-1 1,1-1,0 0,1 0,-1 1,1-1,0 0,0 1,0-1,1 1,-1-1,1 0,0 0,0 1,1-1,-1 0,1 0,0 0,0 0,0-1,1 1,-1-1,1 1,0-1,0 0,0 0,0 0,1 0,-1 0,2 0,24 9,-24-11,-1 1,1-1,0 1,-1-1,0 1,1 1,-1-1,0 0,0 1,0 0,-1 0,1 0,-1 1,1-1,-1 1,0 0,0 0,-1 0,1 0,-1 0,0 0,0 1,-1-1,1 1,-1-1,1 4,-1-2,0 0,0 0,-1 0,0 0,0 0,0 0,-1 0,0 0,0 0,-1 0,1 0,-1 0,-1 0,1-1,-1 1,0-1,0 1,0-1,-1 0,0-1,0 1,0-1,0 1,-1-1,0-1,0 1,0-1,0 1,0-1,-1-1,0 1,1-1,-1 0,0 0,0-1,0 0,0 0,0 0,0-1,0 0,0 0,0 0,-1-1,1 0,-2-1,-24-10,0-2,1-1,1-2,1-1,1-1,-6-6,-8-4,-42-23,60 40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1,'5'5,"6"1,6 0,1 4,1 0,3-2,2-2,2-2,1-2,1-1,1-5,-1-3,1 1,0 0,-1 3,-9 0,-8 2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2:04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1,'2'3,"0"-1,0 1,0 0,1-1,-1 0,1 1,-1-1,1 0,0 0,0 0,0-1,0 1,0-1,0 0,0 1,0-1,1-1,0 1,-1 1,9 1,1-1,-1 0,1-1,-1 0,1-1,-1 0,1-1,-1 0,0-1,6-2,39-3,87-22,-122 27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2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0,4-5,2-1,1 0,0 1,1 2,-1 1,0 1,0 0,-1 1,0 0,1 1,-1-1,-5 0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3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0 508,'21'48,"-20"-45,-10 129,6-118,0 0,1 0,0 0,2 0,-1 0,2 0,0 0,0 0,1 0,2 3,-3-14,0 1,0-1,1 0,-1 0,1 0,0 1,0-2,0 1,0 0,1 0,-1-1,1 1,-1-1,1 0,0 0,0 0,0 0,0 0,0-1,1 1,-1-1,0 0,1 0,-1 0,1 0,-1-1,1 0,-1 1,1-1,-1 0,1-1,-1 1,1-1,0 1,7-3,1 1,-1-1,1-1,-1 0,0-1,-1 0,1-1,-1 0,7-5,160-134,-176 144,-1 0,1 0,-1 0,1 0,-1 0,1 0,0 0,-1 0,1 1,0-1,0 0,0 0,0 1,-1-1,1 0,0 1,0-1,0 1,0-1,0 1,1 0,-1-1,0 1,0 0,0 0,0 0,0 0,0 0,0 0,0 0,1 0,-1 0,0 1,0-1,0 0,0 1,0-1,0 0,0 1,0 0,0-1,0 1,0-1,0 1,-1 0,1 0,0 0,0-1,-1 1,1 0,-1 0,1 0,0 0,-1 0,15 121,-14-117,-1-1,1 1,0-1,0 1,0-1,1 0,-1 0,1 1,0-1,0 0,1 0,-1-1,1 1,0-1,0 1,0-1,0 0,1 0,-1 0,1 0,0-1,-1 1,1-1,0 0,1 0,-1-1,0 1,0-1,1 0,-1 0,1 0,-1-1,1 0,-1 0,1 0,-1 0,1 0,4-2,7-5,1 0,-1-1,0-1,-1 0,0-1,-1-1,0 0,0-1,-2-1,1 0,-1 0,5-11,-10 17,2-2,-1-1,0 1,-1-1,0-1,0 1,-1-1,-1 0,1-1,-2 1,0-1,0 0,-1 0,-1 0,0 0,-1-1,0 1,0-1,-2 1,0-7,-5 1</inkml:trace>
  <inkml:trace contextRef="#ctx0" brushRef="#br0" timeOffset="566.615">1185 0,'-31'407,"4"-241,19-132,1 1,1-1,3 1,0 0,3 0,0 3,1-35,-1-1,0 0,0 1,1-1,0 0,-1 1,1-1,0 0,0 0,0 0,0 0,1 0,-1 0,0 0,1 0,0 0,-1 0,1-1,0 1,0-1,0 0,0 1,0-1,0 0,0 0,0 0,1 0,-1-1,0 1,0 0,1-1,-1 0,0 0,1 1,-1-1,1-1,-1 1,0 0,1-1,-1 1,0-1,1 1,-1-1,0 0,0 0,0 0,0 0,0-1,0 1,0-1,1 0,273-168,-262 162,-13 7,0 0,0-1,1 1,-1 0,0 0,1 0,-1-1,1 2,-1-1,1 0,0 0,-1 0,1 1,0-1,0 1,-1-1,1 1,0 0,0 0,0 0,-1 0,1 0,0 0,0 0,0 0,-1 1,1-1,0 1,0-1,-1 1,1 0,0 0,-1 0,1 0,-1 0,1 0,-1 0,0 0,1 0,-1 1,0-1,0 1,1 0,3 138,-8-88,3-24,-1-3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31,'-2'-2,"1"0,-1 0,1 0,-1 1,0-1,1 0,-1 1,0 0,0-1,0 1,0 0,0 0,-1 0,1 0,0 0,0 1,-1-1,1 1,0-1,-1 1,1 0,-1 0,1 0,-2 0,1 0,-31-3,0 1,-1 2,1 1,0 2,1 1,-1 2,1 1,0 2,-3 2,35-11,-1 0,1 1,0-1,-1 0,1 1,0 0,0-1,-1 1,1 0,0-1,0 1,0 0,0 0,0 0,0 0,0 0,0 0,0 0,0 0,1 1,-1-1,0 0,1 0,-1 1,1-1,-1 0,1 1,0-1,0 0,0 1,-1-1,1 1,0-1,1 0,-1 1,0-1,0 1,1-1,-1 0,0 1,1-1,-1 0,1 0,0 1,0-1,-1 0,1 0,0 0,0 0,0 0,0 0,0 0,0 0,0 0,0 0,1-1,-1 1,0 0,0-1,1 1,-1-1,0 1,2-1,24 18,-23-17,-1 0,1 1,-1-1,1 1,-1-1,1 1,-1 0,0 0,0 1,0-1,0 1,0-1,0 1,-1 0,1 0,-1 0,0 0,0 1,0-1,0 1,-1-1,1 1,-1-1,0 1,0 0,-1 0,1-1,-1 1,1 0,-1 0,0 0,-1 0,1-1,-1 1,1 0,-1 0,0-1,-1 1,1 0,-8 7,-1-1,0 0,0 0,0-1,-2 0,1-1,-1 0,0-1,0 0,-10 2,10-2,-19 8,18-9,0 0,1 1,0 0,0 0,0 1,1 1,0 0,1 1,-6 7,14-16,1 1,0 0,0 0,0 0,0 0,0 0,0 0,0 0,1 0,-1 1,1-1,-1 0,1 0,0 0,0 1,0-1,0 0,0 0,1 1,-1-1,1 0,-1 0,1 0,0 0,0 0,0 0,0 0,0 0,0 0,1 0,-1 0,1-1,-1 1,1 0,-1-1,1 0,0 1,0-1,0 0,0 0,0 0,2 1,93 31,-81-29,0-2,0 0,-1-1,1-1,0 0,0-1,0-1,0 0,-1-1,1-1,1-1,-12 2,0-1,0 0,0 0,-1 0,0-1,0 0,0 1,0-1,-1-1,1 1,-1 0,-1-1,1 0,-1 1,0-1,0 0,-1 0,0 0,1-3,1-13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1,'-77'478,"-26"-89,57-209,32-114,15-47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58,'5'0,"1"-5,5-2,0-4,4 0,-7 2,-8 1,0 4,0 1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0 398,'6'3,"-1"0,1 0,0-1,0 0,0 0,0 0,0 0,1-1,-1 0,0-1,1 1,-1-1,1-1,-1 1,5-1,17-5,-1-1,0-1,0-1,-1-1,0-2,-1-1,-1 0,1-2,-2-1,0-1,-2 0,1-2,-2-1,15-18,-8 13,137-125,-162 148,-2 1,1 0,-1 0,1-1,-1 1,1 0,0 0,0 0,-1 0,1 0,0 0,0 0,0 1,0-1,0 0,0 0,0 1,0-1,1 0,-1 1,0-1,0 1,0 0,1-1,-1 1,0 0,0 0,1 0,-1 0,0 0,0 0,1 0,-1 0,0 0,1 1,-1-1,0 0,0 1,0-1,0 1,1 0,-1-1,0 1,0 0,0 0,0-1,0 1,0 1,5 9,-1 1,0 0,0 0,-1 1,-1 0,0-1,-1 1,0 0,-1 0,-1 0,0 0,0 0,-1 0,-1 0,0 0,-1 0,-1 0,0-1,0 0,-1 0,-1 0,0 0,-3 3,3-3,0-1,0 0,-1 0,-1-1,1 0,-2-1,1 1,-2-2,1 1,-1-1,0 0,-1-1,1-1,-2 0,1 0,0-1,-1 0,0-1,0 0,-8 1,16-5,0 0,-1 0,1 0,0 0,0 0,0-1,0 0,0 0,0 0,0 0,0-1,0 1,0-1,1 0,-1 0,1-1,-1 1,1-1,0 1,0-1,0 0,0 0,1-1,-1 1,1 0,0-1,0 0,0 1,0-1,1 0,-1 0,1 0,0-3,1 6,0 0,0 0,0 0,0 0,1 0,-1 0,0 0,1 0,-1 0,0 1,1-1,-1 0,1 0,0 0,-1 0,1 1,0-1,-1 0,1 1,0-1,0 0,0 1,-1-1,1 1,0-1,0 1,0 0,0-1,0 1,0 0,0 0,0 0,0 0,0-1,0 1,0 0,0 1,0-1,0 0,0 0,0 0,0 1,0-1,0 0,0 1,-1-1,1 1,0-1,0 1,44 28,-34-19,-1-1,1 0,1-1,0 0,0-1,0-1,1 1,0-2,0 0,0 0,1-2,0 1,0-2,0 0,0 0,0-1,0-1,0-1,0 0,8-1,1-7,-1 0,0-2,-1 0,0-1,0-2,-1 0,-1 0,-1-2,0-1,-1 0,0-1,10-16,4-4,-2-2,-1 0,-2-2,7-19,-64 189,28-120,1 1,0-1,0 0,1 1,0-1,0 1,1-1,0 1,0-1,1 1,1-1,-1 1,1-1,0 0,1 0,0 0,1 0,-1 0,1-1,1 1,0-1,0 0,0-1,0 1,1-1,0 0,5 3,-8-7,0-1,0 1,0-1,1 1,-1-1,0 0,1-1,-1 1,0 0,1-1,-1 0,1 0,-1 0,1 0,-1 0,1-1,-1 0,1 0,-1 1,0-2,0 1,1 0,-1-1,0 0,0 1,0-1,0 0,-1-1,1 1,75-75,-75 73,44-53,-29 31,2 1,0 1,2 1,0 1,2 1,0 0,1 2,1 1,1 2,6-3,-32 18,1 0,-1 1,0-1,1 0,-1 0,1 1,-1-1,0 1,1 0,-1-1,1 1,0 0,-1 0,1 0,-1 0,1 0,-1 0,1 0,-1 0,1 1,-1-1,1 1,-1-1,1 1,-1-1,0 1,1 0,-1 0,0 0,0 0,1 0,-1 0,0 0,0 0,0 0,0 0,0 1,-1-1,1 0,0 1,-1-1,1 1,0-1,-1 1,0-1,1 1,-1 0,-6 76,-57 102,63-180,0 1,0 0,0-1,0 1,0-1,0 1,0 0,0-1,0 1,0-1,0 1,1 0,-1-1,0 1,0-1,1 1,-1-1,0 1,1-1,-1 1,0-1,1 1,-1-1,1 0,-1 1,1-1,-1 1,1-1,-1 0,1 0,-1 1,1-1,-1 0,1 0,0 0,-1 1,1-1,-1 0,1 0,0 0,-1 0,1 0,-1 0,1 0,0 0,-1-1,1 1,-1 0,1 0,-1 0,1-1,0 1,-1 0,1-1,-1 1,0 0,1-1,-1 1,1-1,-1 1,1 0,-1-1,0 1,1-1,-1 0,0 1,1-1,40-32,-38 30,165-135,-148 120,2 0,0 2,0 0,2 2,-1 0,2 2,12-5,-37 17,1-1,0 1,0-1,-1 0,1 1,0 0,0-1,0 1,0-1,0 1,-1 0,1 0,0 0,0-1,0 1,0 0,0 0,0 0,0 0,0 0,0 1,0-1,0 0,0 0,-1 1,1-1,0 0,0 1,0-1,0 1,-1-1,1 1,0-1,0 1,-1 0,1-1,0 1,-1 0,1 0,-1-1,1 1,-1 0,1 0,-1 0,0 0,1 0,-1-1,0 1,0 0,0 0,0 0,0 0,0 0,0 0,0 0,0 0,0 0,-17 54,9-38,-29 104,31-1,7-126</inkml:trace>
  <inkml:trace contextRef="#ctx0" brushRef="#br0" timeOffset="482.101">2653 87,'1'-1,"-1"0,1 1,0-1,-1 0,1 0,-1 0,1 0,-1 0,0 0,1-1,-1 1,0 0,0 0,0 0,0 0,1 0,-2 0,1 0,0 0,0-1,0 1,0 0,-1 0,1 0,0 0,-1 0,1 0,-1 0,1 0,-1 0,0 0,1 0,-1 1,0-1,0 0,0 0,1 1,-1-1,0 0,0 1,0-1,0 1,0-1,0 1,0 0,0-1,0 1,-1 0,1 0,0-1,-58 8,45 0,-1 1,1 1,1 0,-1 1,2 0,-1 1,1 0,1 1,0 0,1 1,-7 11,-26 84,44-101,0-1,0 0,0 0,1 0,0 1,0-2,1 1,0 0,0 0,0-1,0 0,1 0,0 0,0 0,1 0,-1-1,1 1,0-1,0-1,0 1,1-1,-1 0,1 0,0 0,0-1,0 0,0 0,0 0,0-1,0 0,1 0,-1-1,0 0,1 0,1 0,10 1,-1 0,0 0,1-2,-1 0,0-1,1 0,-1-2,0 0,-1-1,1 0,-1-2,0 0,0-1,0 0,1-6</inkml:trace>
  <inkml:trace contextRef="#ctx0" brushRef="#br0" timeOffset="983.671">2963 312,'30'1,"-1"-2,0-2,0 0,0-2,0-1,0-2,-18 5,0-1,-1 0,1-1,-1 0,-1-1,1 0,-1 0,0-1,0 0,-1-1,0 0,0 0,-1-1,0 0,0 0,-1-1,0 0,-4 6,0 2,0 0,0 0,-1 0,1 0,-1 0,0 0,1 0,-1 0,0-1,0 1,-1 0,1-1,0 1,-1-1,1 1,-1-1,0 1,0-1,0 1,0-1,0 1,-1-1,1 1,-1-1,1 1,-1 0,0-1,0 1,0 0,0-1,-1 1,1 0,-1 0,1 0,-1 0,1 0,-2 0,-8-2,1 2,0-1,-1 1,1 1,-1 0,1 1,-1 0,1 0,-1 1,1 1,-1-1,1 2,0-1,0 2,0-1,0 1,0 1,1 0,0 0,0 1,0 0,1 0,0 1,-4 4,-5 3,1 1,1 1,0 0,1 1,1 0,1 2,-6 9,15-23,0 0,0 1,0-1,1 1,0 0,0 0,0 0,1 0,0 0,0 0,0 0,1 0,0 1,0-1,1 0,0 0,0 0,0 0,1 0,-1 0,2 0,-1 0,0-1,1 1,0-1,1 0,-1 0,1 0,0 0,0 0,0-1,1 0,0 0,0 0,13 5,1 0,0-2,0-1,1 0,0-1,0-1,0-1,0-1,0 0,1-2,-1-1,0 0,7-2,23 2,-40 2,1-1,-1 1,0-1,1-1,-1 0,0-1,0 0,0 0,0-1,0 0,-1-1,1 0,-1 0,0-1,0-1,0 1,-1-1,0-1,2-2,2-10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60 154,'-2'0,"0"1,0-1,1 0,-1 1,0 0,0-1,1 1,-1 0,0 0,1 0,-1 0,1 0,-1 0,1 0,0 1,-1-1,1 1,0-1,0 1,0-1,0 1,0-1,0 1,1 0,-1 0,0-1,1 1,0 0,-1 0,1 0,0-1,0 1,0 0,0 0,0 2,-1 1,-4 11,0 1,1 0,2 0,-1 1,2-1,0 1,1-1,1 0,1 1,0-1,2 0,1 6,-4-20,0 1,1-1,-1 0,1 1,0-1,0 0,0 0,0 0,1-1,-1 1,1 0,0-1,0 0,0 1,0-1,0-1,0 1,0 0,0-1,1 1,-1-1,1 0,-1 0,1 0,0-1,-1 1,1-1,0 0,-1 0,1 0,-1-1,1 1,0-1,-1 0,1 0,-1 0,1-1,10-2,0-1,-1 0,1-1,-1-1,-1 0,1-1,-1 0,10-10,-6 2,0-1,-1-1,-1 0,0-2,-1 1,-2-1,0-1,-1 0,6-20,-1 10,-9 24,-7 23,-1-7,0 1,0-1,1 1,0-1,0 1,1 0,1-1,0 1,0 0,1-1,0 1,0-1,1 0,0 0,1 0,0 0,1-1,0 1,0-1,0 0,1 0,0-1,1 0,0 0,0 0,0-1,1 0,0-1,0 0,0 0,1 0,3 0,-2-2,0 0,0-1,0 0,0-1,0 0,0 0,0-1,0-1,0 0,0 0,0-1,0 0,0 0,-1-1,1-1,-1 0,0 0,0-1,0 0,-1 0,1-1,-1 0,0 0,5-7,10-10,-2-1,-1 0,0-2,-2 0,-1-1,-2-1,4-9,-14 29,-1-1,0 1,0-1,-1 0,0 0,-1 0,1 0,-2-1,0 1,0 0,0-1,-1 1,-1-1,0 0,1 11,0-1,0 0,0 1,-1-1,1 0,0 1,0-1,0 0,-1 1,1-1,0 0,-1 0,1 1,0-1,-1 0,1 0,0 1,-1-1,1 0,0 0,-1 0,1 0,-1 0,1 0,0 0,-1 0,1 0,0 0,-1 0,1 0,-1 0,1 0,0 0,-1 0,1 0,-1 0,1 0,0-1,-1 1,1 0,0 0,-1 0,1-1,0 1,-1 0,1 0,0-1,0 1,-1 0,1-1,0 1,0 0,0-1,-1 1,1 0,0-1,0 1,0-1,0 1,-5 14</inkml:trace>
  <inkml:trace contextRef="#ctx0" brushRef="#br0" timeOffset="435.695">1329 125,'10'0,"7"0,7 0,3 0,2 0,1 0,1 0,-2 0,1 0,-1 0,-1 0,-4-4,-7-3</inkml:trace>
  <inkml:trace contextRef="#ctx0" brushRef="#br0" timeOffset="711.169">1301 324,'20'4,"20"3,8-1,1-2,-3 0,-5-2,-4-6,-4-1,-3-6,-6-1</inkml:trace>
  <inkml:trace contextRef="#ctx0" brushRef="#br0" timeOffset="3345.663">1950 492,'0'-17,"-2"-4,2-1,0 0,1 0,2 1,0-1,1 1,1 0,1 0,1 0,0 1,8-12,-3 12,1 1,1 0,1 1,0 1,1 0,1 1,1 1,0 1,10-6,-26 19,-1-1,1 1,0-1,1 1,-1 0,0 0,0 0,0 0,1 0,-1 0,0 1,1-1,-1 1,1 0,-1 0,1 0,-1 0,1 0,-1 0,0 1,1-1,-1 1,1-1,-1 1,0 0,0 0,1 0,-1 0,0 1,0-1,0 0,0 1,-1 0,1-1,0 1,0 0,-1 0,1 0,-1 0,0 0,0 0,0 0,0 1,0-1,0 0,0 0,-1 1,1-1,-1 1,6 22,-1-7,0 0,-1 0,-1 1,-1-1,-1 1,0 0,-1-1,-2 1,-2 17,-32 105,61-207,2 14,3 2,1 1,3 1,2 2,33-34,-66 77,-1 0,1 0,0 0,0 0,0 1,0-1,1 1,-1 0,1 0,-1 0,1 0,0 1,0-1,-1 1,1 0,0 0,0 0,0 1,0 0,0-1,0 2,1-1,-1 0,0 1,0-1,0 1,-1 0,1 1,0-1,0 1,0-1,-1 1,1 0,-1 0,0 1,1-1,-1 1,0 0,-1-1,1 1,0 1,-1-1,1 0,-1 1,0-1,0 1,1 2,-3 13,0 0,-1 0,0 0,-2 0,0 0,-1-1,-1 1,-1-1,-1 0,0-1,-1 0,-1 0,0 0,-2-1,-1 1,11-16,0-1,0 1,1 0,-1 0,0 0,0 0,0 0,1 0,-1 0,1 0,-1 0,1 0,-1 0,1 1,-1-1,1 0,0 0,0 0,0 1,0-1,0 0,0 0,0 0,0 1,0-1,0 0,1 0,-1 0,0 1,1-1,-1 0,1 0,-1 0,1 0,0 1,8-4</inkml:trace>
  <inkml:trace contextRef="#ctx0" brushRef="#br0" timeOffset="4218.036">3164 13,'-12'-3,"1"0,-1 1,0 0,0 1,0 0,0 1,0 0,0 1,0 0,0 1,0 1,0 0,1 0,-1 1,1 0,0 1,0 1,1 0,0 0,0 1,0 0,1 0,0 1,0 1,1-1,0 2,0-1,-3 7,4-9,0 0,1 1,0 0,0 0,0 1,1-1,1 1,-1 0,2 0,-1 1,1-1,0 1,1 0,0 0,1 0,0 0,1 0,0 0,1 5,-1-13,1 1,0-1,0 0,1 0,-1 0,0 0,1 0,0 0,-1 0,1 0,0 0,0-1,0 1,0-1,0 1,0-1,0 0,0 0,1 0,-1 0,1 0,-1-1,0 1,1-1,-1 1,1-1,-1 0,1 0,-1 0,1 0,-1 0,1-1,-1 1,1-1,82-31,-52 12,-2-2,0-1,-1-1,-1-2,-2-1,17-21,-8 16,-35 31,0 1,0 0,0 0,0 0,-1-1,1 1,0 0,0 0,0 0,0 0,0 1,-1-1,1 0,0 0,0 0,0 1,0-1,-1 0,1 1,0-1,0 1,-1-1,1 1,0-1,-1 1,1-1,0 1,-1 0,1-1,-1 1,1 0,-1 0,0-1,1 1,-1 0,0 0,1 0,-1-1,0 1,0 0,0 0,0 0,0 0,0 0,0-1,0 1,0 0,0 0,0 0,0 0,-1 0,1-1,9 175,-3-145,-1 1,-1 0,-2 0,-2 0,0 0,-2 1,-2-1,-1 5,-7 18,10-35,0 0,-1 0,-1 0,-1-1,-1 1,-1-2,0 1,-1-1,-1 0,0 0,-1-1,-1 0,-1-1,0 0,-1-1,-1-1,-3 3,12-11,-1 0,1 0,-1-1,0 0,0 0,-1 0,1-1,-1 0,0 0,0 0,1-1,-2 0,1-1,0 0,0 0,0 0,-1-1,1 0,0 0,-1-1,1 0,0 0,0-1,-3-1,7-3,0 0,0-1,1 0,0 1,0-1,1 0,0 0,0 0,1 0,-1 0,2 0,-1 0,1 0,0 0,0 0,1 1,0-1,0 0,0 1,1-1,0 1,1 0,-1 0,1 0,3-4,18-24,2 1,0 1,3 2,0 0,17-11,-29 25,0 1,1 0,0 1,1 1,1 1,0 1,1 0,19-5,-18 12,-5 4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3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0,'-18'294,"14"-266,2-1,0 1,2 0,1 0,1-1,2 2,33 248,-27-205,-9-71,-1 0,1-1,0 1,-1-1,1 1,0-1,0 0,-1 1,1-1,0 0,0 1,0-1,0 0,0 0,-1 0,1 0,0 0,0 0,0 0,0 0,0 0,0 0,-1 0,1 0,0-1,0 1,0 0,-1-1,1 1,0-1,0 1,-1-1,1 1,0-1,-1 1,1-1,0 0,-1 1,1-1,-1 0,1 1,-1-1,0 0,1 0,-1 0,0 1,1-1,-1 0,0 0,0 0,0 0,0 0,0 0,0 1,0-1,0 0,0 0,1 0,123-195,-111 179,-8 8,1 0,0 1,1 0,0 1,0-1,0 1,1 1,0-1,0 1,1 1,5-3,-12 7,0 1,0-1,0 1,0 0,1 0,-1 0,0 0,0 0,0 1,0-1,0 0,0 1,0 0,0-1,0 1,0 0,0 0,0 0,-1 0,1 1,0-1,-1 0,1 1,0-1,-1 1,0-1,1 1,-1 0,0 0,0 0,0-1,0 2,27 65,-28-68,7 30,-1 0,-2 1,-1 0,-2 0,-1 0,-3 21,2-10,0-41,1-12</inkml:trace>
  <inkml:trace contextRef="#ctx0" brushRef="#br0" timeOffset="964.122">957 565,'-9'-5,"0"2,0-1,-1 1,1 0,-1 1,0 0,0 1,1 0,-1 1,0-1,0 2,0 0,0 0,0 0,1 2,-1-1,1 1,-1 0,1 1,0 0,0 1,1-1,-1 2,1-1,0 1,1 1,-6 5,7-5,1 1,0 0,0 0,1 0,0 0,0 1,1 0,0 0,1 0,-1 0,2 0,0 0,0 1,0-1,1 0,1 1,0-1,0 0,0 0,1 0,2 6,-1-12,0 1,1-1,-1 0,1 0,0 0,-1 0,1-1,1 0,-1 1,0-1,0-1,1 1,-1-1,1 1,-1-1,1-1,0 1,-1-1,1 1,0-1,-1-1,1 1,0-1,-1 0,1 0,0 0,-1 0,0-1,1 0,-1 0,0 0,0 0,0-1,0 0,0 1,-1-1,1-1,-1 1,0 0,1-2,16-15,-1 0,-1-1,-1-1,-1-1,-1 0,-1-1,-1-1,7-20,-20 44,0 0,-1 1,1-1,0 0,0 0,0 1,0-1,0 0,0 0,0 1,0-1,1 0,-1 0,0 1,0-1,1 0,-1 1,0-1,1 0,-1 1,0-1,1 0,-1 1,1-1,-1 1,1-1,0 1,-1-1,1 1,-1-1,1 1,0 0,0-1,-1 1,1 0,0-1,-1 1,1 0,0 0,0 0,-1 0,1 0,0 0,0 0,0 0,-1 0,1 0,0 0,0 0,-1 1,1-1,0 0,-1 1,1-1,0 0,-1 1,1-1,0 1,-1-1,1 1,-1-1,1 1,-1-1,1 1,-1 0,1-1,-1 1,1 0,11 50,-7-28,0-1,1 1,1-1,1 0,1 0,1-1,1 0,1-1,1 0,12 15,-24-33,1-1,0 1,0 0,0-1,0 1,0-1,0 1,0-1,0 0,0 0,1 0,-1 0,0 0,1-1,-1 1,1-1,-1 1,1-1,-1 0,1 0,-1 0,1 0,-1-1,1 1,-1 0,0-1,1 0,-1 0,0 0,1 0,-1 0,0 0,0 0,0-1,0 1,0-1,0 0,0 1,-1-1,1 0,0 0,-1 0,0 0,1 0,-1-1,0 1,0 0,0-1,0 0,84-191,-72 157,3-8,-15 46,1-1,-1 1,1-1,-1 1,0 0,1 0,-1 0,0 0,0 0,0 0,0 0,0 0,0 0,0 0,0 1,0-1,0 0,-1 1,1-1,-1 0,1 1,-1-1,1 1,-1-1,0 1,1-1,-1 1,0-1,0 1,0-1,-1 2,5 13,0 10,1-1,2 0,0-1,2 0,0 0,2-1,9 17,-19-38,0-1,1 1,-1 0,0 0,1 0,-1-1,1 1,-1-1,1 1,0-1,0 0,-1 0,1 1,0-1,0-1,0 1,0 0,1 0,-1-1,0 1,0-1,0 0,0 1,1-1,-1 0,0 0,0-1,0 1,1 0,-1-1,0 1,0-1,0 0,0 0,0 0,0 0,0 0,0 0,0 0,-1 0,1-1,0 1,-1-1,2-1,61-80,20-109,-77 180</inkml:trace>
  <inkml:trace contextRef="#ctx0" brushRef="#br0" timeOffset="1363.878">1945 678,'27'-12,"0"0,-1-2,-1-1,0-1,0-1,-2-1,16-16,-36 32,-1 0,1 0,0 0,-1 0,1-1,-1 1,0-1,0 1,0-1,0 0,0 0,0 0,-1 0,1 0,-1 0,0 0,0-1,0 1,-1 0,1-1,-1 1,0 0,0-1,0 1,0-1,0 1,-1 0,0-1,1 1,-1 0,0-1,-1 1,1 0,-1 0,1 0,-1 0,0 0,0 1,0-1,0 0,-1 1,1 0,-1-1,1 1,-1 0,0 0,0 1,0-1,0 0,-2 0,-4 2,0 1,1 0,-1 0,0 0,0 1,1 0,-1 1,1 0,0 0,0 1,0 0,0 1,1-1,-1 1,1 1,0 0,1 0,0 0,0 0,-4 6,-1 1,-1 1,2 0,0 1,1 0,0 1,2 0,-1 0,2 1,-4 14,8-25,1 1,-1-1,1 0,0 0,1 1,-1-1,1 0,1 1,-1-1,1 0,0 0,1 1,-1-1,1 0,0 0,1 0,-1-1,1 1,1-1,-1 1,1-1,-1 0,2 0,-1-1,0 1,1-1,0 0,5 3,10 4,0-2,1-1,0 0,1-2,0 0,0-2,0 0,0-1,1-2,-1 0,1-1,-1-1,1-2,-1 0,0-1,0-1,0-1,-1-1,0-1,0-1,18-11,-20 12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72,'0'0,"0"1,0-1,0 1,0-1,0 1,0-1,0 1,0-1,0 1,0-1,0 1,-1-1,1 1,0-1,0 1,0-1,-1 1,1-1,0 1,-1-1,1 0,0 1,-1-1,1 1,0-1,-1 0,1 1,-1-1,1 0,-1 0,1 1,-1-1,1 0,-1 0,1 0,-1 0,1 0,-1 0,1 0,-1 1,1-1,-1-1,1 1,-1 0,1 0,-1 0,1 0,-1 0,1 0,-1-1,1 1,-1 0,1 0,-1-1,1 1,-1 0,1-1,0 1,-1 0,1-1,-1 1,1 0,0-1,-1 0,-10 51,2 0,2 0,2 1,2-1,3 2,0-41,-1-7,0-1,0 0,1 1,-1-1,1 0,0 1,0-1,0 1,0-1,0 1,1-1,0 0,-1 1,1-1,1 0,-1 0,0 0,1 0,0 0,-1 0,1 0,0 0,1-1,-1 1,0-1,1 1,-1-1,1 0,0 0,0 0,0 0,0-1,0 1,0-1,0 0,0 0,3 1,5-4,-1-1,1 0,-1 0,0-1,0-1,0 1,-1-2,1 1,-1-1,-1-1,1 1,-1-2,0 1,-1-1,0 0,0 0,4-8,61-58,-70 75,0 0,1 0,-1 0,0 1,0-1,0 1,0 0,0 0,0-1,-1 1,1 0,0 0,-1 1,0-1,1 0,-1 0,0 1,0-1,0 1,-1-1,1 1,0-1,-1 1,0-1,0 3,2 1,0 0,43 97,-43-100,0 1,0-1,1-1,-1 1,1 0,0 0,0-1,0 0,0 0,0 1,0-2,0 1,1 0,-1-1,1 1,0-1,-1 0,1 0,0-1,0 1,-1-1,1 0,0 0,0 0,-1 0,1-1,0 1,1-2,10-4,0-1,-1-1,1 0,-2-1,1 0,-1-2,-1 1,0-1,0-1,-1 0,0-1,8-13,-4 8,0-1,-1 0,-1-1,0-1,-2 0,0-1,-2 0,0 0,-2-1,0 0,-2 0,0-1,-2 0,1-11,-13-3,2 32</inkml:trace>
  <inkml:trace contextRef="#ctx0" brushRef="#br0" timeOffset="1745.239">1135 298,'15'4,"1"0,0-2,0 1,0-2,0 0,0-1,0 0,0-2,0 0,0 0,-1-2,8-2,-14 4,0-1,-1 0,1-1,-1 0,0 0,0 0,0-1,0-1,-1 1,0-1,0 0,-1-1,1 1,-1-2,-1 1,0 0,0-1,0 0,-1 0,0-1,0 1,0-3,-3 8,0-1,-1 1,1-1,0 0,-1 1,0-1,0 1,0-1,-1 0,1 1,-1-1,1 1,-1-1,-1 1,1-1,0 1,-1 0,1 0,-1-1,0 1,0 0,0 1,-1-1,1 0,-1 1,0-1,1 1,-1 0,0 0,0 0,0 0,-1 0,1 1,0-1,-1 1,1 0,-1 0,1 0,-1 1,1-1,-1 1,1 0,-1 0,-3 0,-9 3,1-1,-1 2,1 0,0 1,0 0,1 2,-1-1,1 2,1 0,-1 0,1 1,1 1,0 0,0 1,1 0,1 1,-1 0,2 1,0 0,0 0,2 1,-1 0,4-5,-1 0,1 0,1 0,0 1,0-1,1 1,0-1,1 1,0 0,0 0,1 0,0 0,1 0,0 0,1-1,0 1,0 0,1-1,0 1,1-1,0 0,0 0,1-1,0 1,1-1,0 0,0 0,1-1,0 0,0 0,0-1,5 4,6-3,0-1,0 0,1-1,0-1,0 0,0-2,0 0,0-1,0-2,0 1,0-2,0-1,0 0,0-1,12-5,-7-1,-6 0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8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1 537,'3'-2,"0"0,-1 0,1-1,-1 1,1-1,-1 1,0-1,0 0,0 0,0 0,-1 0,1 0,-1 0,0 0,0-1,0 1,1-2,-1 1,117-226,-69 148,-35 58,2 2,0 0,2 0,0 2,1 0,12-8,-30 27,0 0,0 0,0 0,0 1,0-1,0 0,1 0,-1 1,0-1,0 1,1-1,-1 1,1-1,-1 1,0 0,1 0,-1 0,1-1,-1 1,0 1,1-1,-1 0,1 0,-1 1,0-1,1 0,-1 1,0-1,1 1,-1 0,0-1,0 1,1 0,-1 0,0 0,0 0,0 0,0 0,0 0,-1 0,1 0,0 1,0-1,-1 0,1 1,29 70,-25-58,75 276,-80-289,-1-1,1 1,-1 0,1 0,0-1,-1 1,1 0,0 0,0-1,0 1,0 0,0 0,0 0,0-1,0 1,0 0,0 0,0-1,0 1,0 0,1 0,-1 0,0-1,1 1,-1 0,0-1,1 1,-1 0,1-1,-1 1,1-1,-1 1,1 0,0-1,-1 1,1-1,0 0,-1 1,1-1,0 0,-1 1,1-1,0 0,0 0,-1 1,1-1,0 0,0 0,0 0,-1 0,1 0,0 0,0 0,0 0,-1-1,1 1,0 0,0 0,-1-1,1 1,0 0,-1-1,1 1,0-1,-1 1,1-1,0 1,12-32,-2 0,2 1,1 1,2 0,1 0,1 2,1 0,2 2,8-8,-24 26,1 1,0 1,0-1,1 1,0 0,0 1,0-1,1 1,-1 1,1-1,0 2,1-1,-1 1,1 0,-1 1,1-1,0 2,0 0,0 0,5 0,-10 4,0 1,-1-1,1 1,-1-1,0 1,0 0,-1 1,1-1,-1 0,0 1,0-1,0 1,-1 0,1 0,-1-1,0 1,-1 0,1 0,-1 0,0 0,0 0,-1 0,1 0,-1 0,0 0,-1-1,2 9,-5 162,5-151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2:04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29,'9'0,"9"0,5 0,4 0,3 0,0 0,0-5,0-1,-1 0,0 1,0 2,-1 1,1 1,-6 0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9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31,'10'0,"12"0,8 0,3 0,6 0,1 0,-1 0,-4-5,-1-2,-3 1,-1 1,-2 2,0 0,0 2,-5 1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0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1,4-2,3-2,3-1,1-5,1-3,-1-1,0 2,0 1,0 2,-1 0,-4 2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8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282 537,'-11'-2,"0"0,-1 2,1-1,0 1,-1 1,1 0,0 1,0 0,0 0,0 1,0 1,1 0,-1 0,1 1,0 1,0-1,-6 7,8-5,1 0,0 0,1 1,-1-1,1 2,1-1,0 1,0 0,1 0,0 0,0 0,1 1,1 0,-1-1,2 1,-1 0,1 0,1 0,0 5,-1-10,1 1,0-1,1 0,-1 1,1-1,0 0,0 1,1-1,0 0,0 0,0 0,0-1,1 1,0 0,0-1,0 1,0-1,1 0,-1 0,1-1,0 1,1-1,-1 0,0 0,1 0,0 0,0-1,-1 0,1 0,1 0,-1-1,0 1,0-1,0-1,1 1,-1-1,1 0,-1 0,0 0,1-1,-1 1,0-2,0 1,1 0,-1-1,0 0,3-2,13-11,-1 0,-1-2,0 0,-1-2,-1 0,-1 0,13-20,32-38,25-24,-86 101,0-1,0 1,0-1,0 1,0-1,1 1,-1-1,0 1,0-1,0 1,1-1,-1 1,0-1,1 1,-1 0,0-1,1 1,-1-1,0 1,1 0,-1-1,1 1,-1 0,1 0,-1-1,1 1,-1 0,1 0,-1 0,1 0,-1-1,1 1,-1 0,1 0,-1 0,1 0,-1 0,1 0,-1 0,1 1,-1-1,1 0,-1 0,1 0,-1 0,1 1,-1-1,1 0,-1 1,1-1,-1 0,0 1,1-1,-1 0,1 1,-1-1,0 1,0-1,1 0,-1 1,0-1,0 1,1-1,1 38,-2-34,7 185,4-127,-1-26,-2 0,-1 0,-3 1,0-1,-3 1,-1 0,-1 0,-2 0,-2-1,-1 1,-2-1,-2-1,-6 15,-48 84,59-126,0-1,-1 0,0-1,0 1,-1-1,0 0,0-1,-1 1,1-1,-1-1,0 0,-7 3,12-5,1-1,-1 0,0 0,0 0,0-1,1 1,-1-1,0 1,0-1,0 0,0 0,0 0,0-1,0 1,1-1,-1 1,0-1,0 0,0 0,1 0,-1-1,1 1,-1-1,1 1,-1-1,1 0,0 0,0 0,0 0,0 0,0 0,0-1,1 1,-1-1,1 1,0-1,-1 1,1-1,0 0,0-1,-2-17,0 0,2 0,0 0,1-1,2 1,0 0,1 0,1 0,0 1,2-1,1 1,0 0,2 1,0 0,7-10,-6 5,20-40,-16 37</inkml:trace>
  <inkml:trace contextRef="#ctx0" brushRef="#br0" timeOffset="612.202">874 0,'-1'420,"-24"-227,-3-41,28-151,-1 1,1-1,0 0,0 0,0 0,-1 0,1 0,0 0,0 1,1-1,-1 0,0 0,0 0,0 0,1 0,-1 0,1 0,-1 0,1 0,-1 0,1 0,0 0,-1 0,1 0,0 0,0 0,-1-1,1 1,0 0,0-1,0 1,0 0,0-1,0 1,0-1,0 0,0 1,0-1,1 0,-1 0,0 1,0-1,0 0,0 0,0 0,0 0,1-1,-1 1,0 0,0 0,0-1,0 1,0-1,0 1,0-1,0 1,0-1,0 1,0-1,0 0,0 0,0 0,61-47,-62 47,206-152,-151 116,-54 35,0 1,1-1,-1 0,0 1,0-1,1 1,-1-1,1 1,-1 0,1 0,0-1,-1 1,1 1,0-1,0 0,0 0,0 0,0 1,-1-1,1 1,0 0,0 0,0-1,0 1,0 0,1 1,-1-1,-1 0,1 1,0-1,0 1,0-1,0 1,0 0,0 0,0 0,-1 0,1 0,0 0,-1 0,1 1,-1-1,0 1,1-1,-1 1,0-1,0 1,0 0,0 0,0-1,0 1,0 2,-13 96,2-57,-4 6,-2 43,20-81,1-7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0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141 736,'246'-27,"-243"27,0-1,0 1,0 0,0-1,0 1,0 0,0 1,0-1,0 1,0-1,0 1,0 0,0 0,-1 0,1 0,0 1,-1-1,1 1,0 0,-1-1,0 1,1 0,-1 1,0-1,0 0,0 0,-1 1,1 0,0-1,-1 1,0 0,1-1,-1 1,0 0,-1 0,1 0,0 0,-1 0,0 0,0 2,-4 6,0-1,-1 1,0-1,-1-1,0 1,0-1,-1 0,-1-1,1 1,-1-1,-1-1,0 0,-1 1,-1 1,0 0,1 1,1 0,-1 0,2 1,-1 0,2 1,-3 5,8-14,1 0,0-1,0 1,0 0,0 0,1 0,-1 1,1-1,0 0,0 0,0 0,0 0,1 0,-1 0,1 0,0 0,0 0,0 0,0 0,0 0,1 0,-1-1,1 1,-1-1,1 1,0-1,0 1,1-1,-1 0,0 0,1 0,-1 0,1-1,-1 1,1-1,0 1,0-1,0 0,0 0,0 0,0-1,0 1,0-1,0 1,0-1,0 0,0 0,0-1,9 3,0-2,-1 0,1 0,0-1,-1-1,1 0,-1 0,0-1,0 0,0-1,0-1,0 0,-1 0,5-3,9-9</inkml:trace>
  <inkml:trace contextRef="#ctx0" brushRef="#br0" timeOffset="-782.306">339 31,'5'-5,"1"3,0 7,-1 8,-6 5,-3 6,-1 3,0 1,2 2,1-1,0 1,2-1,-1 0,1 0,1-1,-1 0,-5-4,-1-8</inkml:trace>
  <inkml:trace contextRef="#ctx0" brushRef="#br0" timeOffset="-482.365">0 454,'43'5,"24"1,6 0,-1-1,-7-2,-10-5,-10-3,-7-1,-6 1,-3 2,-2 0,-6 2</inkml:trace>
  <inkml:trace contextRef="#ctx0" brushRef="#br0" timeOffset="2468.113">1157 144,'-11'167,"-8"63,-8-33,27-123,0-62</inkml:trace>
  <inkml:trace contextRef="#ctx0" brushRef="#br0" timeOffset="3068.357">847 200,'57'-23,"196"-63,-216 74,-30 9,0 0,0 0,1 1,0 0,-1 1,1-1,0 1,0 1,0-1,-1 2,1-1,2 1,7 4</inkml:trace>
  <inkml:trace contextRef="#ctx0" brushRef="#br0" timeOffset="3672.12">875 878,'107'-28,"257"-125,-279 134,-75 18</inkml:trace>
  <inkml:trace contextRef="#ctx0" brushRef="#br0" timeOffset="4250.056">1751 765,'-7'-4,"-1"1,1 0,0 0,-1 1,1 0,-1 0,0 1,0 0,0 0,0 1,1 0,-1 0,0 1,0 0,0 0,1 1,-1 0,0 0,1 1,0 0,-3 2,8-4,0 1,0 0,0-1,0 1,0 0,0 0,1 0,-1 0,1 1,-1-1,1 0,0 1,0-1,0 0,0 1,1-1,-1 1,1 0,-1-1,1 1,0-1,0 1,0 0,0-1,0 1,1 0,-1-1,1 1,0-1,0 1,0-1,0 0,0 1,0-1,1 0,-1 0,1 1,-1-1,1 0,2 1,0 3,2 0,-1 0,1 0,0-1,0 0,1 0,-1 0,1-1,0 0,0 0,1-1,-1 0,2 0,69-12,-59-1</inkml:trace>
  <inkml:trace contextRef="#ctx0" brushRef="#br0" timeOffset="9203.804">1271 31,'1'1,"0"1,0-1,0 0,0 1,0-1,1 0,-1 0,1 0,-1 0,1 0,-1 0,1 0,0 0,-1-1,1 1,0-1,-1 1,1-1,0 0,0 0,-1 1,1-1,0-1,0 1,0 0,-1 0,1 0,0-1,0 1,-1-1,1 0,0 1,-1-1,1 0,0 0,5-1,128-35,-108 35,-9 1,-36 1,-144 27,151-25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1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0,'-7'0,"-1"1,1 0,-1 0,1 1,0-1,-1 2,1-1,0 1,0 0,1 0,-1 1,1 0,-1 0,1 1,1 0,-1 0,0 0,1 0,0 1,1 0,-1 0,1 0,0 1,1 0,-1-1,0 5,-8 13,2-1,0 2,2-1,1 1,0 0,2 1,1 0,0 15,6 204,-1-232,0 1,0-1,2 1,0-1,0 0,1 0,1 0,0-1,1 1,0-1,1-1,0 1,1-1,0 0,1-1,0 0,1 0,0-1,0 0,1-1,0 0,0-1,9 4,2 0,-5-1</inkml:trace>
  <inkml:trace contextRef="#ctx0" brushRef="#br0" timeOffset="4086.371">481 988,'10'1,"0"-1,0-1,-1 1,1-2,0 1,-1-1,1-1,-1 1,1-2,-1 1,0-1,-1-1,1 0,-1 0,0 0,0-1,6-6,133-145,-123 129,-1-1,-1 0,-1-2,15-31,-35 60,1-1,1-1,0 1,-1-1,0 0,0 0,0 0,0 0,-1 0,1 0,-1-1,0 1,-1 0,1-1,-1 1,0-1,0 1,0-1,0 1,-1 0,0-1,0-2,-2 6,1 0,-1 0,1 1,-1-1,1 1,-1 0,1 0,-1 0,1 0,-1 0,1 0,-1 1,1-1,-1 1,1 0,0 0,-1 0,1 0,0 0,0 0,-1 0,1 1,0-1,0 1,1 0,-1 0,0-1,0 1,1 0,-1 0,1 1,-1 1,-3 1,-5 3,0 1,0 1,1 0,1 0,0 1,0 0,1 0,0 1,1 0,0 0,1 0,1 1,0-1,1 1,0 1,0-1,2 0,0 0,0 1,1-5,0-1,0 1,1 0,0 0,0-1,1 1,0 0,1-1,0 0,0 0,1 0,0 0,0 0,1-1,0 0,0 0,1 0,0 0,0-1,1 0,-1 0,1-1,3 2,6 0,1 0,0-1,1-1,-1 0,1-1,0-1,0-1,0-1,1 0,-1-1,0-1,0-1,0-1,0 0,0-1,-1-1,1-1,-1 0,-1-1,1-1,12-8,-6 2,-1 0,-1-2,0 0,-1-1,16-18,-28 26,1 1,-2-1,1-1,-1 1,-1-1,0 0,0-1,-1 1,0-1,-1 0,0-1,-1 1,0-1,-1 1,0-1,-1 0,0 0,-1 0,-1-7,1 16,0 0,0 0,-1 0,1 0,-1 0,0 0,1 0,-2 0,1 1,0-1,0 0,-1 1,0-1,1 1,-1 0,0-1,0 1,0 0,0 0,-1 0,1 0,0 1,-1-1,0 1,1-1,-1 1,0 0,1 0,-1 0,0 0,0 1,0-1,0 1,0 0,0 0,0 0,0 0,0 0,0 0,0 1,0 0,1-1,-1 1,0 0,0 1,1-1,-1 0,0 1,1-1,-1 1,1 0,0 0,0 0,0 0,0 0,0 0,0 1,-6 8,0-1,2 1,-1 0,1 1,1 0,0-1,1 2,0-1,1 0,0 1,1 0,0 0,1-1,1 4,1-5,1 0,1 0,0 0,0 0,1 0,1-1,0 0,0 0,1 0,0 0,1-1,0 0,0 0,1-1,0 0,0-1,1 1,0-1,1-1,-1 0,1 0,0-1,1 0,-1-1,1 0,0-1,0 0,0-1,0 0,0-1,1 0,-1 0,3-2,3 1,0-1,0-1,0 0,-1-2,0 0,1-1,-1 0,-1-1,1-1,-1 0,0-2,-1 1,0-2,8-6,-2 2,0 0,-1-1,-1-1,-1-1,0-1,-1 0,-1-1,0 0,-2-2,5-8,24-77,-42 104,1-1,0 0,-1-1,0 1,0 0,0 0,0 0,0 0,0 0,-1 0,1 0,-1 0,0 0,0 0,0 1,-1-1,1 0,-1 0,1 1,-1-1,0 1,0 0,0-1,0 1,0 0,-1 0,1 0,-1 0,1 1,-1-1,1 1,-1 0,0-1,0 1,0 0,-6 0,1 0,-1 1,1-1,-1 1,1 1,-1 0,1 0,-1 1,1 0,0 0,-1 1,1 0,1 1,-1-1,0 2,1-1,0 1,0 0,0 0,1 1,0 0,0 0,0 0,1 1,0 0,0 0,0 0,1 1,0 0,1 0,0 0,0 0,1 0,0 0,0 1,1-1,0 1,0 7,-1-6,1 0,0 0,1 0,0 1,1-1,0 0,1 0,-1 0,2 0,0-1,0 1,1 0,0-1,0 0,1 0,0 0,3 3,99 99,-86-98</inkml:trace>
  <inkml:trace contextRef="#ctx0" brushRef="#br0" timeOffset="4388.807">2231 847,'-15'38,"-4"23,1 5,3-3,5-8,3-9,4-16,2-14</inkml:trace>
  <inkml:trace contextRef="#ctx0" brushRef="#br0" timeOffset="4692.865">2203 818,'19'0,"16"0,7 0,1 0,-2 0,-4 0,-2 0,-13 0,-9 0</inkml:trace>
  <inkml:trace contextRef="#ctx0" brushRef="#br0" timeOffset="4933.421">2203 1045,'14'4,"10"2,5 0,3-1,-4-1</inkml:trace>
  <inkml:trace contextRef="#ctx0" brushRef="#br0" timeOffset="5638.186">2203 198,'6'-8,"1"1,0 0,0 0,1 1,0 0,0 1,0-1,1 2,0-1,0 1,0 0,0 1,1 0,-1 1,1 0,-1 0,1 1,0 0,0 1,7 0,-16 0,0 1,0-1,0 0,0 0,0 1,0-1,0 0,-1 1,1-1,0 1,0-1,0 1,-1-1,1 1,0-1,-1 1,1 0,0 0,-1-1,1 1,-1 0,1 0,-1 0,1-1,-1 1,0 0,0 0,1 0,-1 0,0 0,0 0,0 0,0 0,0 0,0 0,0 0,0-1,0 1,0 0,-1 0,1 0,0 0,-1 0,1 0,-1 0,1-1,-1 1,1 0,-1 0,-29 41,28-39,-12 12,8-9,0-1,0 1,0 0,1 1,0 0,1-1,-1 2,1-1,1 0,-1 1,1-1,1 1,-1 0,2 0,-1 0,0 2,5-6,-1-1,1 1,0-1,0 0,0 0,1 0,-1 0,0-1,1 0,0 1,0-1,0 0,0-1,0 1,0-1,0 0,0 0,0 0,1 0,-1-1,0 0,1 1,-1-2,0 1,1 0,-1-1,0 0,0 0,3-1,5 1,18 0,-4 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17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0 536,'24'5,"13"-4,4-1,1-1,-3 0,-2-1,-3 1,-3 0,-2 1,-5 0</inkml:trace>
  <inkml:trace contextRef="#ctx0" brushRef="#br0" timeOffset="3049.11">479 959,'3'3,"0"-1,0 0,0 0,0-1,0 1,1-1,-1 0,1 0,-1 0,1 0,-1 0,1-1,-1 1,1-1,0 0,-1 0,1-1,-1 1,1-1,-1 1,1-1,-1 0,1-1,-1 1,0 0,2-2,81-51,-19-7,-2-2,50-66,-105 117,-1 0,0 0,-1-1,0 0,-1-1,-1 1,0-1,0-1,-1-2,-5 16,1 0,-1 0,1 1,-1-1,0 0,0 0,1 0,-1 0,0 0,0 0,0 0,0 0,0 0,-1 0,1 0,0 0,0 0,-1 0,1 0,0 0,-1 0,1 0,-1 0,1 0,-1 0,1 1,-1-1,0 0,0 0,1 1,-1-1,0 1,0-1,0 0,1 1,-1-1,0 1,0 0,0-1,0 1,0 0,0 0,0-1,0 1,0 0,0 0,0 0,0 0,0 0,0 1,0-1,0 0,0 0,0 1,0-1,0 0,0 1,0-1,0 1,0 0,-10 7,0 0,1 1,0 1,1 0,0 0,1 0,0 1,0 1,1-1,1 1,0 1,0-1,1 1,1 0,0 0,1 0,0 0,1 1,1-1,0 1,1 0,0-1,2 14,0-21,-1 0,1 0,0 0,0 0,0 0,1-1,0 1,0-1,1 0,-1 1,1-2,0 1,1 0,-1-1,1 0,0 0,0 0,0-1,0 1,1-1,-1 0,1-1,0 0,0 0,0 0,0 0,0-1,0 0,0 0,0-1,1 0,-1 0,0 0,0-1,6-1,5 2,0-2,1 0,-1 0,0-2,0 0,-1-1,1-1,-1-1,0 0,-1-1,14-9,-6 4,0-1,-1-1,0-1,-2 0,0-2,-1-1,0 0,11-18,-21 27,-1-1,-1-1,1 0,-2 0,0 0,0-1,-1 1,-1-1,0-1,0 1,-2-1,2-8,-4 21,0 0,0 0,0-1,0 1,1 0,-2-1,1 1,0 0,0 0,0-1,0 1,-1 0,1 0,-1 0,1-1,-1 1,1 0,-1 0,0 0,0 0,1 0,-1 0,0 0,0 0,0 0,0 1,0-1,0 0,0 0,0 1,0-1,-1 1,1-1,0 1,0 0,0-1,-1 1,1 0,0 0,0 0,-1 0,1 0,0 0,-1 0,1 0,0 0,0 1,0-1,-1 0,1 1,0-1,0 1,-62 35,52-24,0-1,0 1,1 1,1 0,0 0,1 1,0 0,1 1,0-1,2 1,0 0,0 1,1-1,-1 17,5-27,-1-1,1 1,1 0,-1 0,1-1,-1 1,1-1,1 1,-1-1,1 1,-1-1,1 0,0 1,1-1,-1 0,1-1,0 1,0 0,0-1,0 1,1-1,-1 0,1 0,0-1,0 1,0-1,0 0,0 0,1 0,0 0,6 2,0 0,0-1,1 0,-1-1,1 0,0 0,0-2,-1 1,1-2,0 1,7-3,22-7,-1-3,-1-1,0-2,0-1,-2-3,22-14,-54 31,13-8,-1-1,0-1,0-1,-1 0,-1-1,-1 0,0-1,-1-1,-1 0,7-13,-17 29,0-1,0 0,-1 0,1 0,0 0,-1-1,0 1,1 0,-1-1,0 1,0-1,0 1,0-1,-1 1,1-1,-1 0,0 1,1-1,-1 0,0 1,-1-1,1 0,0 1,-1-1,1 1,-1-1,0 1,0-1,0 1,0-1,-1 1,1 0,0-1,-1 1,0 0,1 0,-1 0,0 0,0 1,0-1,-1 0,1 1,0 0,0-1,-1 1,1 0,-6 2,-1 0,1 0,0 1,0 0,0 0,0 1,1 0,-1 1,1-1,0 1,0 1,0 0,0 0,1 0,0 0,0 1,0 0,1 1,0-1,0 1,1 0,-1 0,1 0,1 1,0-1,0 1,0 1,1 0,0-1,1 1,0-1,1 1,0 0,0-1,1 1,0 0,0-1,1 1,0-1,1 0,0 0,0 0,0 0,1 0,1 0,-1-1,1 0,0 0,1 0,0-1,0 0,0 0,1 0,-1-1,1 0,1 0,-1-1,4 2,65 30,-56-28</inkml:trace>
  <inkml:trace contextRef="#ctx0" brushRef="#br0" timeOffset="3482.302">2229 733,'0'10,"0"8,0 5,0 4,-4 2,-3 2,1-1,1 0,1-1,2-5</inkml:trace>
  <inkml:trace contextRef="#ctx0" brushRef="#br0" timeOffset="3851.115">2032 733,'5'0,"6"0,6-4,5-3,4 1,2 2,1 0,0 2,1 1,-1 0,0 6,-1 2,-4-1</inkml:trace>
  <inkml:trace contextRef="#ctx0" brushRef="#br0" timeOffset="4184.992">2060 1016,'10'5,"12"1,8 1,3-2,1-7,-1-2,0-1,-2 0,-1 2,-1 0,-5-3,-3-1,-4 1</inkml:trace>
  <inkml:trace contextRef="#ctx0" brushRef="#br0" timeOffset="4887.845">2116 198,'13'0,"-1"0,0 1,0 0,0 1,0 1,0 0,0 0,-1 1,0 0,3 2,-12-4,0-1,0 0,0 1,-1 0,1-1,0 1,-1 0,1 0,-1 0,1 0,-1 0,0 0,0 0,0 1,0-1,0 0,-1 1,1-1,-1 0,1 1,-1-1,0 1,0-1,0 0,0 1,0-1,-1 1,1-1,-1 1,0-1,1 0,-1 0,0 1,0-1,-1 0,1 0,0 0,-1 1,-10 48,14-47,0-1,1 0,0 0,-1 0,1 0,0-1,0 1,1-1,-1 0,0 1,1-2,0 1,-1 0,1-1,0 1,0-1,0 0,-1-1,1 1,0-1,0 1,0-1,0 0,0-1,0 1,0-1,0 1,3-2,3 2,96-14,-87 8</inkml:trace>
  <inkml:trace contextRef="#ctx0" brushRef="#br0" timeOffset="5533.644">2653 1,'12'16,"11"21,-2 1,-2 1,-1 1,-2 1,-1 0,-3 1,-1 0,-2 1,-2 0,-2 0,-2 7,-3-20,-1-1,-1 1,-2-1,-1 0,-2 0,0-1,-2 1,-1-2,-1 1,-11 18,14-30,0 3,-1-1,-1 0,0 0,-1-1,-1-1,0 1,-1-2,-1 0,-1-1,-8 6,6-10,0-3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3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0,'-29'29,"-9"14,-3 4,5 0,4-9,8-5,7-9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38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29 185,'2'1,"0"1,0-1,0 1,-1-1,1 1,-1 0,1 0,-1 0,1 0,-1 0,0 0,0 0,0 0,0 0,0 0,-1 1,1-1,-1 0,1 0,-1 1,0-1,0 1,0-1,0 0,0 1,0 0,3 50,-2 0,-3 1,-2-1,-6 25,3-20,1 178,6-236,0-11</inkml:trace>
  <inkml:trace contextRef="#ctx0" brushRef="#br0" timeOffset="533.028">0 242,'15'-19,"1"1,0 1,1 1,1 0,0 1,1 1,1 1,0 0,1 2,0 0,0 2,1 0,1 1,16-3,-36 10,1 0,0 0,0 0,0 0,0 1,-1-1,1 1,0 0,0 0,0 1,0-1,0 1,0 0,-1 0,1 0,0 0,-1 1,1-1,0 1,-1 0,0 0,0 0,1 1,-1-1,-1 1,1-1,0 1,-1 0,1 0,-1 1,0-1,0 0,0 1,0-1,0 4,0 1,0 0,0 0,-1 1,-1-1,0 0,0 0,0 0,-1 1,0-1,0 0,-1 0,-1 0,1 0,-1-1,0 1,-1-1,0 0,0 1,0-2,-1 1,-117 119,90-98,30-26,-1-1,1 1,0 0,0 0,0 0,0 0,0 0,1 0,-1 1,1-1,-1 0,1 1,0-1,0 1,0 0,0-1,0 1,1 0,-1 0,1-1,0 1,-1 0,1 0,1 0,-1-1,0 1,1 0,-1 0,1-1,0 1,0 0,0-1,0 1,1-1,-1 1,1-1,-1 0,1 1,0-1,0 0,0 0,0 0,0-1,0 1,1 0,-1-1,0 1,1-1,2 1,53 23,-50-23,0 0,-1 1,1 0,-1 1,0-1,0 1,0 0,0 1,-1 0,0 0,0 0,0 1,2 3,-7-6,1-1,-1 1,0 0,-1 0,1-1,0 1,-1 0,0 0,1 0,-1 0,0 0,0 0,-1 0,1-1,-1 1,1 0,-1 0,0 0,0-1,0 1,-1 0,1-1,-1 1,1-1,-1 1,0-1,0 0,0 0,0 0,0 0,-2 1,-75 56,60-47,-1-2,1 0,-2-1,1-2,-1 0,0 0,-1-2,-9 0,-4-10,29-1</inkml:trace>
  <inkml:trace contextRef="#ctx0" brushRef="#br0" timeOffset="1170.11">593 552,'-1'4,"-1"0,1 0,0 0,0 0,0 0,1 0,0 0,-1 0,1 0,1 0,-1 1,1-1,-1 0,1 0,0 0,1 0,-1 0,1-1,-1 1,1 0,0-1,1 1,-1-1,1 0,-1 1,1-1,0 0,0-1,0 1,1-1,-1 1,0-1,1 0,0 0,-1 0,1-1,0 1,0-1,0 0,0 0,0-1,2 1,10-5,-1-1,1-1,-2 0,1-1,-1 0,0-2,0 1,-1-2,12-10,-9 8,85-45,-99 57,1 0,-1 1,0-1,1 1,-1 0,1 0,-1 0,0 0,0 0,0 0,1 1,-1-1,0 1,-1-1,1 1,0 0,0 0,-1 0,1 0,-1 0,0 0,1 0,-1 1,0-1,0 0,-1 1,1-1,0 0,-1 1,1-1,-1 1,0-1,0 1,0-1,0 2,7 20,-4-17,0 0,0 0,1 0,0-1,0 1,1-1,-1 0,1-1,1 1,-1-1,1 0,0 0,0 0,1-1,-1 0,1-1,0 1,0-1,0 0,0-1,0 0,1 0,-1 0,1-1,0-1,-1 1,1-1,0 0,-1-1,1 1,-1-2,8-1,14-9,-1-1,-1-2,0 0,-1-2,-1-1,0-1,-1-1,-2-1,0-1,8-12,-10 9,-2-1,0 0,-2-2,-1 0,-1-1,-1 0,-2-1,-1-1,-1 1,-2-2,-1 1,-1-1,-2 1,-1-7,-4-15,2 53,0-1,0 0,1 0,-1 0,0 0,0 1,0-1,-1 0,1 0,0 0,0 1,0-1,-1 0,1 0,0 0,-1 1,1-1,0 0,-1 1,1-1,-1 0,1 1,-1-1,0 1,1-1,-1 0,0 1,1 0,-1-1,0 1,1-1,-1 1,0 0,0-1,0 1,1 0,-1 0,0 0,0 0,0 0,0 0,1 0,-1 0,0 0,0 0,0 0,1 0,-1 1,0-1,0 0,0 0,1 1,-1-1,0 1,1-1,-1 1,0 0,-5 5,0 1,0 0,1 0,0 1,1-1,0 1,0 0,0 1,1-1,0 0,0 3,-2 5,-12 27,2 1,3 0,1 1,2 0,2 1,2 0,2 0,2 33,3-61,1-1,1 1,0-1,1 0,1 0,0 0,1-1,7 10,-6-13,-12-22,-11-21,-21-43,24 54</inkml:trace>
  <inkml:trace contextRef="#ctx0" brushRef="#br0" timeOffset="1417.667">1214 242,'48'4,"35"3,13-1,0-1,-2-7,-8-2,-8-1,-8 1,-7 0,-9 2,-13 1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19,'9'9,"14"4,7-1,8-2,2-3,0-2,-3-8,-3-3,-2 0,-1 1,-2-4,-1 0,0 1,-1-2,-8 0,-9 1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25,'39'0,"21"0,6 0,-3 0,-13-4,-10-3,-6 1,-6 2,-6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2:06.9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16,'0'-1,"-1"-1,0 1,0 0,0 0,0 0,0 0,0 1,0-1,0 0,0 0,0 1,0-1,-1 0,1 1,0-1,0 1,-1 0,1-1,0 1,-1 0,1 0,0 0,-1 0,1 0,0 0,-1 0,1 0,0 1,-1-1,1 1,0-1,0 0,-1 1,1 0,0-1,0 1,0 0,0 0,0 0,0-1,0 1,0 0,0 0,0 0,0 1,1-1,-1 0,0 0,1 0,-1 1,1-1,0 0,-1 0,1 1,0-1,-1 0,1 1,0-1,0 0,0 1,1-1,-1 0,0 1,0-1,1 2,-2 283,1-202,0-60</inkml:trace>
  <inkml:trace contextRef="#ctx0" brushRef="#br0" timeOffset="282.274">0 580,'44'-5,"32"-6,9-2,-5 2,-12 3,-12 2,-11 3,-9 1,-5 2,-8 5,-8 2</inkml:trace>
  <inkml:trace contextRef="#ctx0" brushRef="#br0" timeOffset="747.679">198 750,'13'-4,"3"-1,0 0,1 2,0 0,0 0,0 2,0 0,0 1,1 0,3 2,-19-1,0-1,0 1,0-1,0 1,0 0,0-1,-1 1,1 0,0 0,-1 1,1-1,-1 0,1 0,-1 1,1-1,-1 1,0-1,0 1,0 0,0-1,0 1,0 0,0 0,0 0,-1 0,1 0,-1-1,0 1,1 0,-1 0,0 0,0 0,0 0,0 0,-1 0,1 0,0 0,-1 0,0 0,1 0,-1 0,0 0,-1 1,-45 78,-98 104,144-183,0-1,0 1,-1-1,1 1,0-1,0 1,1-1,-1 1,0 0,0 0,1-1,-1 1,1 0,0 0,-1 0,1 0,0-1,0 1,0 0,0 0,1 0,-1 0,0 0,1-1,-1 1,1 0,0 0,-1-1,1 1,0 0,0-1,0 1,0-1,1 1,-1-1,0 0,1 1,-1-1,0 0,1 0,0 0,-1 0,1 0,0 0,-1-1,1 1,0 0,0-1,-1 1,1-1,0 0,0 0,0 0,0 0,0 0,-1 0,1 0,0 0,0-1,0 1,1-1,95-43,-83 33</inkml:trace>
  <inkml:trace contextRef="#ctx0" brushRef="#br0" timeOffset="5131.527">1412 156,'-16'19,"1"1,0 0,2 0,1 1,0 1,2 1,-17 28,-30 57,76-149,1 0,2 1,2 2,1 0,3 1,5-4,-22 27,-8 9,0 1,0-1,0 1,0 0,0 0,1 0,0 0,0 1,0-1,0 1,0 0,1 1,-1-1,1 1,0-1,0 1,0 1,0-1,0 1,-2 2,-1 1,0-1,0 1,0-1,0 1,-1 0,1 0,0 0,-1 0,1 0,-1 0,0 1,0-1,0 0,0 1,0-1,0 0,-1 1,1-1,-1 1,0 0,1-1,-1 1,0-1,-1 1,1 0,1 9,1 5,-1-9,-1 0,1 0,0 0,0 0,1 0,0-1,1 1,0 0,0-1,0 0,1 0,0 0,1 0,0 0,-1-6,0 0,0-1,0 1,0-1,0 0,0 0,0 0,0-1,0 1,0-1,0 0,-1 0,1-1,0 1,0-1,-1 1,1-1,-1-1,0 1,1 0,-1-1,0 1,0-1,-1 0,1 0,-1 0,1 0,-1-1,1-1,6-3,125-142,-133 149,-1 1,0 0,1-1,-1 1,1 0,-1-1,1 1,-1 0,1-1,-1 1,1 0,-1 0,1 0,-1-1,1 1,-1 0,1 0,-1 0,1 0,0 0,-1 0,1 0,-1 0,1 0,-1 0,1 1,-1-1,1 0,-1 0,1 0,-1 1,1-1,-1 0,1 0,-1 1,1-1,-1 1,1-1,-1 0,0 1,1-1,-1 1,0-1,1 1,-1-1,0 1,0-1,1 1,-1-1,0 1,0-1,0 1,0-1,0 1,0 0,0-1,0 1,0-1,0 1,0-1,0 1,0-1,0 1,-1 0,1-1,0 1,0-1,1 53,-1-47,-1 16,0-14,0 1,0-1,1 0,0 1,0-1,1 0,0 1,0-1,1 0,1 0,-1 0,1 0,0 0,1-1,0 1,0-1,0 0,1 0,0-1,1 1,8 4</inkml:trace>
  <inkml:trace contextRef="#ctx0" brushRef="#br0" timeOffset="5454.594">1017 580,'67'-5,"32"-1,8-1,-3 2,-11-3,-12 0,-13 0,-11 3,-8 2,-9 1,-7 1,-3 1,-2 0,-2-5,1-1,-6 0</inkml:trace>
  <inkml:trace contextRef="#ctx0" brushRef="#br0" timeOffset="6250.145">1581 693,'-301'422,"382"-549,-5 24,5 3,46-41,-126 139,0 1,-1-1,1 1,0-1,0 1,0-1,0 1,0 0,0-1,1 1,-1 0,0 0,1 0,-1 0,1 0,-1 0,1 1,-1-1,1 0,-1 1,1-1,0 1,-1 0,1-1,0 1,-1 0,1 0,0 0,-1 0,1 0,0 1,0-1,-1 0,1 1,-1-1,1 1,0 0,-1-1,1 1,-1 0,0 0,1 0,-1 0,0 0,1 0,-1 1,0-1,0 0,0 1,0-1,1 2,16 181,43-49,-61-133,1 0,0 0,-1 1,0-1,1 0,-1 0,0 0,0 0,0 0,0 0,-1 1,1-1,0 0,-1 0,0 0,1 0,-1 0,0 0,0 0,0 0,0 0,-1-1,1 1,0 0,-1-1,1 1,-1-1,0 1,1-1,-1 0,0 0,0 0,0 0,0 0,0 0,0 0,0-1,0 1,-2 0,-84-8,-11-50,-32-10,107 62</inkml:trace>
  <inkml:trace contextRef="#ctx0" brushRef="#br0" timeOffset="6782.55">2089 16,'-1'2,"0"0,0 0,0 0,1 0,-1 1,1-1,0 0,-1 0,1 1,0-1,0 0,0 0,1 1,-1-1,1 0,-1 0,1 1,-1-1,1 0,0 0,0 0,1 0,69 119,-62-96,0 0,-2 1,-1 1,-1-1,-1 1,-2-1,0 1,-2 0,-2 16,1-11,-2 0,0 0,-3 0,0-1,-2 0,-1 0,-2-1,-10 20,-17 30,-3-1,-42 57,24-69,38-49</inkml:trace>
  <inkml:trace contextRef="#ctx0" brushRef="#br0" timeOffset="7420.619">932 100,'-15'16,"2"0,0 1,1 1,0 0,2 1,0 0,1 0,1 1,1 0,1 1,0-1,2 1,-1 8,-3 45,2 0,4 0,4 14,-1-54,-2 5,2-1,2 1,2-1,1 0,2 0,1-1,2 0,2-1,1 0,2-1,7 9,-17-35,0 0,1 0,0 0,1-1,0 0,0-1,1 0,0 0,0-1,0 0,1 0,3 1,3 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2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59,'-18'431,"-11"-207,19-149,9-75</inkml:trace>
  <inkml:trace contextRef="#ctx0" brushRef="#br0" timeOffset="338.369">0 59,'44'-9,"42"-4,12 1,-2 2,-7 3,-14 2,-10 3,-11 1,-11 1,-7 1,-5-1,-3 6,-1 1,-1-1,0-1,-4-1</inkml:trace>
  <inkml:trace contextRef="#ctx0" brushRef="#br0" timeOffset="599.882">0 793,'44'0,"42"-9,16-4,-3 1,-10-3,-16 2,-14 2,-13 4,-10 3,-5 2,-4 1,-7 1</inkml:trace>
  <inkml:trace contextRef="#ctx0" brushRef="#br0" timeOffset="935.754">1158 539,'-24'10,"-18"7,-1 7,1-2,8 1,10 1,9 1,7 1,10-3,9-7,8-5,5-5,3-3,2-2,2-2,-1-5,0-6,-6-1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1,'24'0,"23"0,12 0,1 0,-4 0,-8 0,-6 0,-6 0,-5 0,-2 0,-2 0,-5 0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59,'16'73,"26"167,-44-54,2-174</inkml:trace>
  <inkml:trace contextRef="#ctx0" brushRef="#br0" timeOffset="351.613">0 31,'386'-21,"-120"15,-265 5,0 1,0-1,0 1,0 0,-1-1,1 1,0 0,0 0,0 0,0 0,0 0,0 0,0 0,0 0,0 0,0 0,0 1,0-1,0 0,0 1,0-1,0 1,0-1,-1 1,1-1,0 1,0-1,-1 1,1 0,0-1,-1 1,1 0,0 0,-1 0,1-1,-1 1,0 0,1 0,-1 0,0 0,1 0,-1 0,0 0,0 0,0 0,0 0,0 0,0 0,0 0,0 0,0 0,0 0,-1 0,1 0,0 0,-1-1,1 1,0 0,-1 0,1 0,-1 0,0-1,1 1,-1 0,0 0,1-1,-1 1,-14 15</inkml:trace>
  <inkml:trace contextRef="#ctx0" brushRef="#br0" timeOffset="602.637">113 539,'44'5,"32"1,9 1,-5-2,-7-2,-11-6,-11-2,-9-1,-8-3,-4-1,-8-4,-7-3,-6 0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1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113 189,'0'43,"0"28,0 8,0-5,0-11,0-11,0-10,0-6,0-6,0-7</inkml:trace>
  <inkml:trace contextRef="#ctx0" brushRef="#br0" timeOffset="449.924">0 189,'19'-14,"-1"0,2 2,0 1,0 0,1 2,0 0,1 1,0 1,0 1,0 2,1 0,0 1,7 0,-26 2,0 1,1-1,-1 1,0 0,0 0,1 0,-1 1,0-1,0 1,0 0,1 0,-1 0,0 1,0 0,-1 0,1 0,0 0,-1 0,1 1,-1-1,0 1,0 0,0 0,0 0,0 0,-1 1,1-1,-1 1,0 0,0 0,0-1,-1 1,1 0,-1 0,0 1,0-1,0 0,-1 0,0 0,1 1,-2-1,1 0,-1 4,-4 1,0 1,-1-1,0 1,-1-2,0 1,-1-1,1 0,-1 0,-1-1,0-1,0 1,0-1,-1 0,-4 1,-2 3,-21 11,-43 31,78-50,0 1,0-1,0 0,0 0,1 1,-1-1,1 1,-1 0,1-1,0 1,0 0,0 0,1 0,-1 0,1 0,-1 0,1 0,0-1,0 1,0 0,1 0,-1 0,1 0,0 0,-1 0,1 0,0-1,1 1,-1 1,6 7,1 0,0-1,1 1,0-2,0 1,1-1,0 0,0-1,1-1,0 1,1-2,0 0,10 4,79 57,-101-67,0 0,1 1,-1-1,0 1,0-1,0 1,1-1,-1 0,0 1,1-1,-1 0,0 1,1-1,-1 0,0 0,1 1,-1-1,0 0,1 0,-1 1,1-1,-1 0,1 0,-1 0,0 0,1 0,-1 0,1 0,-1 0,1 0,-1 0,1 0,-1 0,0 0,1 0,-1 0,1 0,-1 0,1-1,-1 1,0 0,1 0,-1-1,1 1,-1 0,0 0,1-1,-1 1,0 0,1-1,-1 1,0 0,0-1,0 1,1-1,-1 1,0-1,0 1,0 0,0-1,1 1,-1-1,0 1,0-1,0 1,2-13</inkml:trace>
  <inkml:trace contextRef="#ctx0" brushRef="#br0" timeOffset="830.218">537 47,'14'-8,"1"2,-1-1,2 2,-1 0,0 1,1 1,0 0,0 1,0 0,5 2,-20-1,1 1,0 0,0 0,-1 0,1 0,0 0,-1 0,1 0,0 1,-1-1,1 1,-1-1,1 1,0 0,-1-1,1 1,-1 0,0 0,1 0,-1 0,0 0,1 1,-1-1,0 0,0 0,0 1,0-1,0 1,-1-1,1 1,0-1,-1 1,1-1,-1 1,1 0,-1-1,0 1,0 0,1-1,-1 1,0 0,-1 0,1-1,0 1,-33 70,29-64,-27 74,30-79,1-1,0 0,0 1,0-1,0 0,0 1,1-1,-1 0,1 1,0-1,-1 0,1 0,0 0,0 0,0 0,0 0,1 0,-1 0,1 0,-1 0,1-1,-1 1,1 0,0-1,0 0,0 1,0-1,0 0,0 0,0 0,0 0,1 0,-1-1,0 1,2 0,5 1,0-1,-1 1,1-1,0-1,0 0,0 0,0-1,0 0,0 0,7-3,3-3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0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0 226,'5'0,"11"0,8 0,4 0,3 0,0 0,0 0,0-5,-1-1,-1 0,0 1,-1-4,0 1,-9 1,-9 2</inkml:trace>
  <inkml:trace contextRef="#ctx0" brushRef="#br0" timeOffset="248.338">113 0,'-4'39,"-3"21,1 7,1-5,2-7,1-8,1-8,0-5,1-9</inkml:trace>
  <inkml:trace contextRef="#ctx0" brushRef="#br0" timeOffset="1049.031">621 451,'10'-7,"-1"0,0-1,0-1,-1 0,0 0,-1 0,1-1,-2 0,0 0,0-1,3-8,-1 3,6-8,5-13,2 0,2 2,1 0,27-29,-50 63,0-1,-1 0,1 1,0-1,0 0,1 1,-1-1,0 1,0 0,1-1,-1 1,1 0,-1 0,1 0,0 0,-1 0,1 0,0 0,0 1,-1-1,1 0,0 1,0 0,0-1,0 1,0 0,-1 0,1 0,0 0,0 1,0-1,0 0,0 1,0-1,-1 1,1 0,0-1,0 1,-1 0,1 0,-1 0,1 0,0 1,-1-1,0 0,1 1,-1-1,0 1,0-1,0 1,0-1,0 1,0 0,5 101,4 11,-10-112,0 0,1-1,0 1,-1 0,1-1,0 1,0 0,0-1,0 1,0-1,0 0,1 1,-1-1,0 0,1 0,-1 0,1 0,-1 0,1 0,0 0,-1 0,1-1,0 1,-1-1,1 1,0-1,0 1,-1-1,1 0,0 0,0 0,0 0,0 0,-1-1,1 1,0-1,0 1,-1-1,2 0,58-45,145-193,-205 238,-1 0,1 0,-1-1,1 1,0 0,-1 0,1-1,0 1,0 0,0 0,0 0,0 0,0 0,0 1,0-1,0 0,0 0,1 1,-1-1,0 0,0 1,1 0,-1-1,0 1,1 0,-1-1,1 1,-1 0,0 0,1 0,-1 0,1 0,-1 1,0-1,1 0,-1 1,0-1,1 1,-1-1,0 1,0 0,0-1,1 1,-1 0,0 0,0 0,0 0,0 0,1 10,0-1,-1 1,0-1,-1 1,-1-1,1 0,-2 1,1-1,-1 0,-1 1,-2 6,-8 45,9 109,15-137,-5-28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7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0 441,'20'3,"0"0,0-1,0-1,0-1,0-1,-1-1,1 0,0-1,0-2,-1 0,0-1,0 0,-1-2,0 0,0-1,0-1,-2-1,1 0,-1-1,8-9,254-264,-214 243,-63 42,1-1,-1 1,1-1,-1 1,1 0,-1 0,1 0,0 0,-1 0,1 0,-1 0,1 1,-1-1,1 0,-1 1,1-1,-1 1,1 0,-1-1,0 1,1 0,-1 0,0 0,1 0,-1 0,0 0,0 0,0 0,0 1,0-1,0 0,-1 1,1-1,0 0,-1 1,1-1,-1 1,1-1,-1 1,0 0,1-1,-1 1,0-1,0 1,0 0,1 22,0 1,-2 0,0 0,-2-1,0 1,-2-1,-1 0,-1 0,-1-1,0 0,-2 0,-5 7,11-20,-1 0,0 0,0 0,-1-1,0 0,-1 0,0 0,0-1,-1 0,0 0,-1-1,0 0,0-1,0 0,0 0,-1-1,0 0,0-1,-1 0,1 0,-1-1,0-1,0 0,0 0,0-1,0 0,-3-1,9-2,0 0,0 0,1-1,-1 1,1-1,0 0,0 0,0-1,0 1,0-1,1 0,-1 0,1 0,0 0,0-1,1 1,-1-1,1 0,0 1,0-1,1 0,-1 0,1 0,0-1,1 1,-1 0,1 0,0 0,0-1,1 1,0 0,0-3,4-15</inkml:trace>
  <inkml:trace contextRef="#ctx0" brushRef="#br0" timeOffset="375.094">1213 130,'-19'24,"1"1,2 0,0 1,2 1,1 0,1 1,1 1,1 0,-1 12,10-37,0 0,0 0,0 0,1 0,0 1,0-1,0 0,0 0,1 0,-1 0,1 0,0 0,1 0,-1 0,1 0,-1 0,1 0,0-1,0 1,1-1,-1 1,1-1,0 0,0 0,0 0,0 0,0-1,1 1,-1-1,1 0,-1 0,1 0,0-1,0 1,0-1,0 0,0 0,0 0,0 0,0-1,0 0,1 0,-1 0,4-1,5-1,1-2,-1 1,0-2,0 0,0 0,-1-1,0-1,0 0,-1-1,0 0,0 0,0-1,-1-1,-1 0,0 0,0-1,-1 0,0 0,-1-1,0 0,-1 0,-1-1,1 0,-2 0,0 0,-1 0,0-1,-1 1,0-1,-1 0,-1-7,0 17,0-1,0 0,-1 1,1-1,-1 1,0-1,-1 1,1-1,-1 1,1 0,-1 0,-1-1,1 1,-1 1,1-1,-1 0,0 1,0-1,-1 1,1 0,-1 0,1 0,-1 1,0-1,0 1,0 0,-1 0,1 0,0 1,-1-1,1 1,-1 0,1 0,-1 1,0 0,-2-1,-19 5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0,'-1'483,"-13"-346,1 92,12-228,1 0,0 0,-1 0,1 0,0 0,0 1,0-1,-1 0,1 0,1 0,-1 0,0 1,0-1,0 0,1 0,-1 0,0 0,1 0,-1 0,1 0,-1 0,1 0,0 0,-1 0,1 0,0 0,0 0,0 0,0-1,-1 1,1 0,0-1,0 1,0-1,0 1,1-1,-1 1,0-1,0 0,0 1,0-1,0 0,1 0,-1 0,0 0,0 0,0 0,0 0,0 0,1-1,-1 1,1 0,104-118,-85 95,118-106,-139 128,1 1,0-1,0 0,-1 1,1-1,0 1,0-1,0 1,0-1,0 1,0 0,0-1,0 1,0 0,0 0,0 0,0 0,-1 0,1 0,0 0,0 0,0 0,0 0,0 1,0-1,0 0,0 1,0-1,0 0,0 1,0-1,-1 1,1 0,0-1,0 1,-1 0,1-1,0 1,-1 0,1 0,0-1,-1 1,1 0,-1 0,0 0,1 0,-1 0,0 0,0 0,1 0,-1 0,0 0,0 0,4 60,-4-54,2 137,8-126,2-6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1,'15'0,"14"0,6 0,4 0,-2 0,-1 0,-3 0,-1 0,-2 0,-2 0,1 0,-1 0,-10 0,-8 0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1,'39'4,"21"-2,7-2,-5-1,-7-1,-13 1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0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1 460,'0'-1,"-1"1,1-1,0 1,0-1,0 1,0-1,0 1,0-1,1 1,-1-1,0 1,0-1,0 1,0-1,1 1,-1-1,0 1,0-1,1 1,-1-1,0 1,1 0,-1-1,0 1,1-1,-1 1,1 0,-1 0,1-1,-1 1,1 0,-1 0,1-1,-1 1,1 0,-1 0,1 0,-1 0,1 0,-1 0,1 0,-1 0,1 0,-1 0,1 0,-1 0,1 0,-1 0,1 1,-1-1,1 0,-1 0,1 0,-1 1,1-1,-1 0,0 1,1-1,-1 0,1 1,-1-1,0 1,1-1,-1 1,19-131,-12 108,1 0,1 0,0 0,2 1,0 1,2 0,0 0,1 2,1-1,0 2,2 0,0 1,1 1,7-5,-23 18,0 1,0-1,0 1,0 0,1 0,-1 0,0 0,0 0,1 0,-1 0,0 1,1-1,-1 1,1 0,-1 0,0 0,1 0,-1 0,1 0,-1 1,1-1,-1 1,0 0,1-1,-1 1,0 0,0 1,0-1,0 0,0 0,0 1,0 0,0-1,0 1,-1 0,1 0,-1-1,1 1,-1 1,0-1,1 0,-1 0,-1 0,1 1,0-1,0 0,-1 1,1 0,5 135,-8-49,2-87,-1 0,1-1,0 1,0 0,0-1,0 1,0 0,0 0,0-1,1 1,-1 0,0-1,1 1,0-1,-1 1,1-1,0 1,0-1,0 1,0-1,0 1,0-1,0 0,0 0,0 0,1 0,-1 0,1 0,-1 0,0 0,1 0,0 0,-1-1,1 1,-1-1,1 1,0-1,-1 0,1 0,0 1,-1-1,1 0,0-1,-1 1,1 0,0 0,-1-1,1 1,0-1,-1 1,2-1,7-6,0 0,0-1,0 0,-1-1,0 1,-1-2,0 1,0-1,3-7,15-16,138-143,-115 144,-48 31,0 1,0-1,0 1,1 0,-1 0,0 0,0 0,0 0,1 0,-1 0,0 0,0 0,0 0,0 1,1-1,-1 0,0 1,0-1,0 1,0 0,0-1,0 1,0 0,0-1,0 1,0 0,0 0,-1 0,1 0,0 0,-1 0,1 0,0 0,-1 0,1 0,-1 0,0 0,1 1,-1-1,0 0,0 0,0 0,1 1,-1-1,-1 1,-10 99,0-58,-20 80,27-103</inkml:trace>
  <inkml:trace contextRef="#ctx0" brushRef="#br0" timeOffset="567.939">1384 8,'-71'47,"1"4,3 2,-6 12,64-59,1 1,0 0,1 1,-1-1,1 1,1 1,0 0,0 0,1 0,0 0,0 1,1 0,0 0,1 1,2-10,1 0,0 1,-1-1,1 1,0-1,0 1,0-1,0 0,0 1,0-1,1 1,-1-1,0 1,1-1,-1 0,1 1,0-1,-1 0,1 1,0-1,0 0,-1 0,1 0,0 0,0 0,1 0,-1 0,0 0,0 0,0 0,0-1,1 1,-1 0,0-1,1 1,-1-1,1 1,-1-1,0 0,1 0,-1 0,1 0,-1 0,1 0,-1 0,1 0,-1 0,1-1,70-19,-48 6,0-1,-1-1,-1-1,0-1,-1-1,-1-1,-1 0,-1-1,-1-2,13-11,-30 33,0 1,1-1,0 0,-1 0,1 1,-1-1,1 1,0-1,-1 1,1-1,0 1,0-1,-1 1,1 0,0-1,0 1,0 0,0 0,-1-1,1 1,0 0,0 0,0 0,0 0,0 0,0 0,-1 0,1 1,0-1,0 0,0 0,0 1,-1-1,1 0,0 1,0-1,-1 1,1-1,0 1,-1 0,1-1,0 1,-1-1,1 1,-1 0,1 0,-1-1,1 1,-1 0,0 0,1 0,-1-1,0 1,0 0,1 0,-1 0,0 0,0-1,0 1,0 0,0 1,11 57,-11 304,-3-315,-1 1,-3-1,-1 0,-10 24,17-64,0 0,-1 0,0 0,-1-1,1 1,-2-1,1 0,-1 0,0 0,0 0,-1 0,0-1,0 0,0 0,-1 0,0-1,0 0,0 0,-1 0,0-1,0 0,0 0,0-1,-1 0,-4 1,7-6,-1 0,1 0,0-1,0 0,1 0,-1 0,0-1,1 0,0 1,0-1,0-1,1 1,-1-1,1 1,0-1,0 0,0 0,1 0,0-1,0 1,0 0,1-1,0 0,0 1,0-1,1 1,-1-1,1 0,1 0,-1 1,1-1,0 1,0-1,52-158,-15 81,-28 64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26,'39'0,"36"-5,10-1,-4 0,-11 1,-18 2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2:17.6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219 55,'1'0,"0"-1,0 1,0 0,-1-1,1 1,0-1,0 1,0-1,0 1,-1-1,1 0,0 1,-1-1,1 0,-1 0,1 1,0-1,-1 0,0 0,1 0,-1 0,1 0,-1 0,0 0,0 1,0-1,1 0,-1 0,0 0,0 0,0 0,0 0,-1 0,1 0,0 0,0 0,-1 0,1 0,0 0,-1 0,1 1,-1-1,1 0,-1 0,1 0,-1 1,0-1,1 0,-1 1,0-1,-1-1,0 1,0-1,0 1,0-1,0 1,0 0,0 0,0 0,-1 0,1 0,0 1,-1-1,1 1,0-1,-1 1,1 0,-1 0,1 0,-1 0,1 1,-1-1,1 1,0-1,-1 1,1 0,0 0,0 0,-1 0,1 0,0 0,0 1,0-1,0 1,1-1,-1 1,0 0,1 0,-2 1,-46 83,44-62,0-1,1 1,2-1,0 1,2 0,0 0,2 0,1-1,0 1,2-1,1 3,43 160,8-7,-20-54,-32-101,-1 0,-1 0,-2 1,0-1,-2 0,-2 16,1-34,1 1,-1-1,-1 0,1 0,-1 0,0 0,0-1,-1 1,0-1,0 0,0 0,-1 0,1 0,-1-1,0 0,0 0,-1 0,1 0,-1-1,0 0,0-1,0 1,0-1,-1 0,1 0,0-1,-1 0,1 0,-1-1,1 1,-1-1,0-1,1 1,-1-1,1-1,0 1,-1-1,1 0,0 0,-5-3,9 4,0 0,0 0,0 0,0 0,1 0,-1 0,0-1,0 1,1-1,-1 1,1-1,-1 0,1 1,0-1,0 0,0 0,0 0,0 0,0 0,0 0,1 0,-1 0,1-1,0 1,-1 0,1 0,0 0,0-1,0 1,1 0,-1 0,0 0,1 0,-1 0,1-1,0 1,0 0,0 0,0 0,0 1,0-1,1 0,9-11</inkml:trace>
  <inkml:trace contextRef="#ctx0" brushRef="#br0" timeOffset="1451.649">754 84,'-14'-17,"12"14,1 0,-1 1,1-1,-1 0,0 1,0-1,0 1,0-1,0 1,-1 0,1 0,-1 0,1 0,-1 1,0-1,1 1,-1-1,0 1,0 0,0 0,0 0,-1 1,1-1,0 1,0-1,0 1,0 0,-1 1,1-1,0 0,0 1,0 0,0-1,0 1,0 1,0-1,0 0,0 1,0 0,-4 5,2 1,-1 0,1 0,0 1,1-1,-1 1,2 0,-1 0,2 1,-1-1,1 0,0 1,1 0,0-1,1 1,0 0,0 0,1-1,1 1,0 2,-1 15,26 118,33 134,-49-148,-6-117,-1 0,0 0,-1 1,-1-1,0 1,-1 0,-1-1,0 1,-1 0,-1 0,0-1,-1 1,0-1,-2 0,1 0,-2 0,0-1,0 1,-1-1,-2 2,-68 49,75-63,0 0,-1 0,1 0,0 0,-1 0,1-1,-1 1,1-1,-1 0,1 0,-1 0,1 0,-1 0,1 0,0 0,-1-1,1 0,-1 1,1-1,0 0,-1 0,1 0,0 0,0-1,0 1,0-1,0 1,0-1,0 0,0 1,1-1,-1 0,1 0,-1 0,1 0,0-1,0 1,-1-1,-3-29,8 16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1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30,'167'16,"-108"-8,0-4,0-2,31-3,-15-1,64-18,-123 24</inkml:trace>
  <inkml:trace contextRef="#ctx0" brushRef="#br0" timeOffset="-3081.686">141 848,'12'-4,"5"-2,1 1,-1 1,1 1,-1 0,1 1,0 1,17 1,-34 0,1-1,-1 1,1 0,-1 0,0 0,1 0,-1 1,0-1,1 0,-1 0,0 1,1-1,-1 1,0-1,1 1,-1 0,0-1,0 1,0 0,0 0,0 0,0 0,0 0,0 0,0 0,0 0,0 0,-1 0,1 1,-1-1,1 0,-1 0,1 1,-1-1,1 0,-1 1,0-1,0 0,0 1,0-1,0 1,0-1,0 0,0 1,-1-1,1 0,0 1,-1-1,1 0,-1 1,1-1,-1 0,0 0,0 0,1 0,-1 1,0-1,0 0,0-1,-1 2,-77 84,67-76,1 0,0 1,0 1,1 0,0 0,1 1,1 0,0 1,1 0,-2 5,8-17,0 0,0 0,0 1,0-1,1 0,-1 0,1 1,0-1,-1 0,1 0,0 1,0-1,0 0,1 1,-1-1,1 0,-1 0,1 1,0-1,0 0,0 0,0 0,0 0,0 0,0 0,1 0,-1-1,1 1,-1 0,1-1,0 1,0-1,0 1,-1-1,1 0,1 0,-1 0,0 0,0 0,1-1,92 1,16-26,-92 17</inkml:trace>
  <inkml:trace contextRef="#ctx0" brushRef="#br0" timeOffset="-3817.818">170 227,'0'-5,"0"3,0 7,0 8,4 5,3 6,-1 3,-2 1,0 2,-2-1,-1 1,0-1,4 0,1-1,0 1,-1-1,-2-4</inkml:trace>
  <inkml:trace contextRef="#ctx0" brushRef="#br0" timeOffset="-3558.298">0 678,'43'-5,"24"-1,10 0,-3 1,-9 2,-12 1,-9 1,-7 0,-11 1</inkml:trace>
  <inkml:trace contextRef="#ctx0" brushRef="#br0" timeOffset="-1729.459">960 255,'17'73,"-9"-5,-3 0,-2 0,-6 49,1-1,3-80,0-24,0-1,-1 1,0 0,-1-1,0 1,-1 0,0-1,-1 0,-2 6,-1-10,1-7</inkml:trace>
  <inkml:trace contextRef="#ctx0" brushRef="#br0" timeOffset="-1131.569">621 227,'1'2,"1"0,-1 0,1-1,-1 1,1 0,0-1,0 1,0-1,0 1,0-1,0 0,0 0,0 0,0 0,1 0,-1-1,0 1,1-1,-1 1,0-1,1 0,-1 0,0 0,3 0,-2 0,366 3,-87-3,-247 11,-29-5</inkml:trace>
  <inkml:trace contextRef="#ctx0" brushRef="#br0" timeOffset="-643.479">677 961,'226'-18,"-12"8,-60 8,-74-30,-66 22</inkml:trace>
  <inkml:trace contextRef="#ctx0" brushRef="#br0" timeOffset="1024.521">1862 255,'-28'25,"0"1,2 2,1 1,1 1,1 0,2 2,2 1,-4 10,12-15,2 1,2 0,0 1,2-1,1 1,1 1,2-1,1 0,2 0,0 0,4 10,-6-29,1-1,0 1,1 0,0-1,0 1,1-1,1 0,0 0,0 0,1 0,0-1,1 0,0 0,0 0,1-1,0 1,0-2,1 1,0-1,0 0,1-1,0 0,0 0,10 3,-15-8,-1 0,1-1,-1 0,1 0,-1 0,1 0,-1 0,1-1,-1 1,0-1,1 0,-1 0,0-1,1 1,-1-1,0 1,0-1,0 0,0 0,-1 0,1-1,0 1,0-2,12-12</inkml:trace>
  <inkml:trace contextRef="#ctx0" brushRef="#br0" timeOffset="1922.351">1891 904,'16'-2,"-1"-1,0 0,0-2,0 1,0-2,-1 0,0-1,0 0,-1-1,0-1,0 0,-1 0,0-2,-1 1,0-1,-1-1,0 0,0 0,4-10,136-174,-138 180,-2 2,-13 20,-10 16,4-9,0 0,0 1,2 0,-1 0,2 0,0 1,0 0,2 0,0 1,1 0,0-1,1 1,1 0,0 0,1 0,1 1,1-12,0 0,0 0,0 0,0-1,1 1,0-1,0 1,0-1,0 0,1 0,0 0,-1-1,1 1,1-1,-1 0,0 0,1-1,0 1,-1-1,1 0,0 0,0-1,0 1,0-1,1 0,-1 0,0-1,0 0,4 0,1 0,1 0,0-1,-1 0,1-1,-1 0,0 0,1-1,-1-1,-1 0,1 0,0-1,-1 0,0-1,4-3,10-12,-2-1,0 0,-1-2,-2-1,0 0,-2-1,2-7,22-31,-23 26,-17 37,0 1,0-1,0 1,0-1,1 0,-1 1,0-1,0 1,0-1,0 0,0 1,0-1,0 1,0-1,-1 1,1-1,0 0,0 1,0-1,-1 1,1-1,0 1,-1-1,1 1,0-1,-1 1,1-1,0 1,-1 0,1-1,-1 1,1 0,-1-1,1 1,-1 0,1-1,-1 1,1 0,-1 0,0 0,1 0,-1 0,1-1,-1 1,0 0,1 0,-1 0,1 0,-1 1,1-1,-1 0,0 0,1 0,-1 0,1 1,-1-1,1 0,-1 0,1 1,-1-1,1 0,-1 1,1-1,-1 1,1-1,-1 1,-5 5,-1-1,1 1,0 1,0-1,1 1,0 0,0 1,1-1,-1 1,2 0,-1 0,1 0,0 0,1 1,0-1,0 1,1-1,0 1,1 0,0-1,0 1,1 0,0 2,-2-6,1 1,0 0,0-1,1 1,-1-1,1 1,0 0,1-1,-1 1,1-1,0 0,1 0,-1 0,1 0,0 0,0 0,1-1,-1 1,1-1,0 0,0 0,0 0,1-1,-1 0,1 0,0 0,0 0,0 0,0-1,1 0,-1 0,0-1,1 0,0 0,2 0,1 0,0-1,0-1,0 0,-1 0,1-1,0 0,0 0,-1-1,1 0,-1-1,0 0,0 0,0-1,-1 0,0 0,1-1,-2 0,1 0,0-1,8-9,0-1,-1 0,-1-1,-1-1,0 0,-1 0,1-7,-7 16,0 1,-1 1,1-1,-1 0,-1-1,0 1,0-1,-1 1,0-1,-1 0,0 0,0 1,-1-1,-1-5,0 14,-1 0,1 0,-1 0,0 0,1 0,-1 1,0-1,0 0,1 1,-1-1,0 1,0 0,0 0,0 0,0-1,0 2,1-1,-1 0,0 0,0 1,0-1,0 1,0-1,1 1,-1 0,0 0,1 0,-1 0,0 0,1 0,-1 0,1 0,0 1,-1-1,1 0,0 1,0-1,0 1,0 0,0-1,0 1,0 0,-11 15,1 1,0 0,1 1,1 0,1 0,0 1,2 0,0 0,2 1,-3 20,5-25,0 0,1 1,1-1,0 0,2 0,-1 0,2 0,0 0,1 0,1-1,5 13,1-2,-7-14,0 0,1-1,1 1,0-1,0-1,1 1,0-1,1 0,8 8,-3-8</inkml:trace>
  <inkml:trace contextRef="#ctx0" brushRef="#br0" timeOffset="2175.381">3302 848,'-9'33,"-9"21,-1 7,3-4,4-5,5-18,7-13,4-16,2-8</inkml:trace>
  <inkml:trace contextRef="#ctx0" brushRef="#br0" timeOffset="2408.223">3246 791,'14'0,"10"0,6 0,2 0,0 0,0 0,0 0,-12 5,-13 1,-8 0</inkml:trace>
  <inkml:trace contextRef="#ctx0" brushRef="#br0" timeOffset="2653.034">3217 989,'39'0,"21"-5,7-1,-10-5,-8-1,-13 3</inkml:trace>
  <inkml:trace contextRef="#ctx0" brushRef="#br0" timeOffset="3019.85">3471 227,'5'-5,"1"0,-1 0,1 1,0 0,0 0,0 1,1-1,-1 1,1 1,0-1,0 1,0 0,0 1,0 0,0 0,1 0,-1 1,0 0,0 0,-4 1,-1 1,0-1,0 0,0 1,0 0,0-1,0 1,0 0,-1 0,1 0,-1 0,1 0,-1 0,0 0,0 1,0-1,0 0,0 1,0-1,0 1,-1-1,0 1,1-1,-1 1,0 0,0-1,0 1,-1-1,1 1,-1-1,1 1,-1-1,0 1,0-1,0 0,0 1,0-1,-1 0,1 0,0 0,-1 0,0 0,0 0,1 0,-1-1,0 1,0-1,-1 1,-6 8,-45 70,53-78,0 0,0 0,1 0,-1 0,1 1,-1-1,1 0,0 0,0 1,0-1,0 0,0 0,1 1,-1-1,1 0,-1 0,1 0,0 0,0 0,0 0,0 0,0 0,0 0,1 0,-1 0,1-1,-1 1,1 0,-1-1,1 0,0 1,0-1,0 0,0 0,0 0,0 0,0 0,0 0,2 0,5 1,-1 0,1-1,0 0,-1 0,1-1,0 0,0 0,-1-1,1 0,0-1,-1 0,5-2,13-1,0 0</inkml:trace>
  <inkml:trace contextRef="#ctx0" brushRef="#br0" timeOffset="3237.944">3810 622,'34'0,"20"0,6 0,-2 0,-11-5,-9-1,-11 0</inkml:trace>
  <inkml:trace contextRef="#ctx0" brushRef="#br0" timeOffset="4467.995">4121 904,'42'-12,"-1"-1,0-3,-1-1,-1-2,24-16,-43 20,0-2,-1 0,-1-2,-1 0,0-1,-1 0,-1-1,-2-1,0-1,-1 0,1-5,-11 25,0 0,0 1,-1-1,1 0,-1 0,0 0,0 0,0 0,0 0,-1 0,1 0,-1 0,0 0,0 0,0-1,0 1,0 0,-1 0,1 0,-1 0,0 0,0 0,0 0,0 0,-2-2,1 5,0-1,0 1,0 0,0 0,0 0,0 0,0 0,0 0,0 0,0 1,0-1,0 1,0-1,0 1,0 0,0 0,0 0,1 0,-1 0,0 0,1 1,-1-1,1 0,-1 1,1-1,-1 1,1 0,0-1,0 1,0 0,0 0,0 0,1 0,-1 0,-2 2,-8 8,2 1,0 0,0 1,1 0,1 0,0 0,1 1,1 0,0 1,1-1,0 1,2-1,0 1,0 0,2 0,0 4,1-15,0 0,0 0,1 0,0-1,0 1,0-1,0 1,1-1,0 0,-1 0,2 0,-1 0,0 0,1-1,0 1,-1-1,1 0,1 0,-1-1,0 1,1-1,-1 0,1 0,0-1,-1 1,1-1,0 0,0 0,0 0,0-1,0 0,3 0,7 0,1-1,-1 0,0-1,0 0,0-2,0 0,0 0,-1-1,0-1,5-3,20-14,0-2,-2-1,0-2,-2-1,-1-2,-2-2,-1-1,11-18,-40 50,3-3,0-1,0 0,-1 0,0 0,0 0,0-1,-1 1,0-1,0 0,-1 0,0 0,0 0,-1-1,1-5,-2 12,0 1,0-1,0 0,-1 1,1-1,0 0,0 0,-1 1,1-1,-1 1,1-1,-1 0,1 1,-1-1,1 1,-1-1,1 1,-1-1,0 1,1-1,-1 1,1 0,-1-1,0 1,0 0,1 0,-1 0,0-1,0 1,1 0,-1 0,0 0,0 0,1 0,-1 0,0 0,0 1,1-1,-1 0,0 0,1 0,-1 1,0-1,1 0,-1 1,0-1,1 1,-1-1,1 1,-1-1,0 1,1-1,-35 27,24-17,2 1,0 0,0 1,1 0,0 0,1 1,1 0,0 0,0 1,2-1,-1 1,2 0,0 0,0 1,2-1,-1 13,3-23,-1 0,1 0,0 0,0 0,1 0,-1 0,1 0,0 0,0-1,0 1,0-1,1 0,-1 1,1-1,0 0,0 0,0-1,0 1,1-1,-1 1,1-1,-1 0,1 0,0-1,0 1,-1-1,1 0,0 0,0 0,1-1,-1 1,0-1,8 2,-1-1,1-1,-1 0,1 0,-1-1,0-1,1 0,-1 0,0-1,0 0,2-2,6-7,0-1,-1-1,-1-1,0 0,-1-1,-1 0,0-2,-1 0,-1 0,-1-1,0-1,-2 0,0 0,-1-1,-2 0,0-1,1-7,-6 24,0-1,0 1,0 0,-1-1,0 1,0-1,0 1,-1-1,0 1,0-1,0 1,-1-1,1 1,-1-1,-1 1,1-1,-1 1,0 0,0 0,-3-5,4 9,0 0,0 0,0 1,0-1,0 0,-1 0,1 1,0-1,0 1,-1-1,1 1,0-1,0 1,-1 0,1 0,-1-1,1 1,0 0,-1 0,1 1,0-1,-1 0,1 0,0 1,-1-1,1 0,0 1,0-1,-1 1,1 0,0-1,0 1,0 0,0 0,0 0,0 0,0 0,0 0,0 0,0 0,1 0,-1 1,-34 48,34-49,-6 15,0 0,2 1,0 0,0 0,2 0,0 0,1 0,1 1,0-1,1 1,1-1,1 0,0 1,2-1,0 0,0 0,2-1,0 1,1-1,1-1,2 5,-9-19,0 2,0 1,1-1,-1 0,1 0,0 1,0-1,0 0,0-1,1 1,-1 0,1-1,0 1,-1-1,1 0,0 0,1 0,-1 0,0-1,0 1,1-1,-1 0,1 0,-1 0,1 0,3 0,2-8</inkml:trace>
  <inkml:trace contextRef="#ctx0" brushRef="#br0" timeOffset="4722.521">5729 678,'-9'34,"-9"15,0 5,2-2,4-11</inkml:trace>
  <inkml:trace contextRef="#ctx0" brushRef="#br0" timeOffset="5010.182">5560 622,'19'0,"16"0,7 0,1 0,-2 0,-3 0,-3 0,-4 0,-5 4,-9 3</inkml:trace>
  <inkml:trace contextRef="#ctx0" brushRef="#br0" timeOffset="5238.272">5532 961,'38'-5,"23"-6,5-2,-3 2,-13-2,-10 1,-12 2</inkml:trace>
  <inkml:trace contextRef="#ctx0" brushRef="#br0" timeOffset="5754.312">5673 30,'14'-1,"1"1,-1 0,1 1,-1 1,0 0,1 1,-1 1,-1 0,1 1,0 0,-1 1,0 1,8 5,-19-10,-1 0,1-1,-1 1,0 0,1 0,-1 1,0-1,0 0,0 0,0 0,-1 1,1-1,-1 0,1 1,-1-1,0 1,0-1,0 0,0 1,-1-1,1 1,0-1,-1 0,0 1,1-1,-1 0,0 0,0 0,-1 1,1-1,0 0,-1 0,1-1,-1 1,1 0,-1 0,0-1,0 1,0-1,0 0,0 1,-2 0,1 0,0 1,1-1,-1 1,0 0,1-1,0 1,0 1,0-1,0 0,0 0,1 1,-1-1,1 1,0-1,0 1,0 0,0 1,3-2,1 0,-1-1,1 1,-1-1,1 1,0-1,0 0,0 0,0 0,0-1,1 1,-1-1,0 0,1 0,-1 0,1 0,0 0,-1-1,1 1,-1-1,1 0,0-1,-1 1,1 0,-1-1,2 0,2 1,51-1,-32 1</inkml:trace>
  <inkml:trace contextRef="#ctx0" brushRef="#br0" timeOffset="6039.779">6153 1,'26'100,"-5"2,-4 1,-4 0,-3 69,-9-155,-2-1,0 0,-1 0,-1 1,0-1,-1-1,-1 1,0 0,-1-1,-1 0,0-1,-1 0,-1 0,0 0,-1-1,-1 1,-6 3,0-1,-1 0,-1-2,0 0,-1-1,-19 10,21-12,3-1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1 254,'5'0,"11"-5,8-1,4 0,3 1,0 1,0 2,0 1,-6-4,-8-2</inkml:trace>
  <inkml:trace contextRef="#ctx0" brushRef="#br0" timeOffset="266.05">170 0,'-4'29,"-3"19,1 6,2-1,0-5,2-6,-4-5,-1-4,1-3,-4-2,1-5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113 763,'62'-98,"33"-23,-95 120,1-1,0 1,0 0,-1 0,1 0,0 0,0 0,0 0,0 0,0 0,0 1,0-1,1 0,-1 0,0 1,0-1,1 1,-1-1,0 1,0 0,1-1,-1 1,0 0,1 0,-1 0,1 0,-1 0,0 0,1 1,-1-1,0 0,1 0,-1 1,0-1,0 1,1 0,-1-1,0 1,0 0,0 0,0-1,0 1,0 0,0 0,0 0,0 0,0 0,-1 1,1-1,0 0,0 1,14 69,-15-59,3 28,-3-39,0-1,0 1,1-1,-1 1,0 0,1-1,-1 1,1-1,-1 1,1-1,-1 1,1-1,-1 0,1 1,-1-1,1 0,0 1,-1-1,1 0,0 0,-1 1,1-1,-1 0,1 0,0 0,-1 0,1 0,0 0,-1 0,1 0,0 0,-1 0,1-1,0 1,-1 0,1 0,0-1,-1 1,1 0,-1-1,1 1,-1 0,1-1,-1 1,1-1,-1 1,1-1,-1 1,1-1,-1 1,0-1,1 1,-1-1,107-128,-37 36,-70 91,1 1,-1-1,1 1,0-1,-1 1,1-1,0 1,0 0,0-1,0 1,0 0,0 0,0 0,1 0,-1 0,0 0,0 0,1 0,-1 1,1-1,-1 0,1 1,-1-1,1 1,-1 0,1-1,-1 1,1 0,0 0,-1 0,1 0,-1 0,1 0,0 1,-1-1,1 0,-1 1,1-1,-1 1,1 0,-1-1,0 1,1 0,-1 0,0 0,0 0,1 0,-1 0,0 0,0 1,0-1,0 0,0 1,-1-1,1 0,0 1,-1-1,1 1,-1-1,1 1,-1-1,3 20,-2 0,0 0,-1 0,-1 0,-1 0,-1 0,0-1,-2 1,-3 6,-4 41,11-69</inkml:trace>
  <inkml:trace contextRef="#ctx0" brushRef="#br0" timeOffset="766.077">1016 227,'0'14,"0"10,0 6,0 2,0 0,0 0,-5 0,-1-2,0 0,1-2,2 1,1-1,1 0,0 0,1 0,0 0,-4-5,-3-6</inkml:trace>
  <inkml:trace contextRef="#ctx0" brushRef="#br0" timeOffset="1278.129">932 170,'277'-24,"-191"36,-83-11,-1 0,0-1,0 1,0 0,0 0,0 1,-1-1,1 0,0 1,0-1,-1 1,1 0,-1-1,1 1,-1 0,0 0,0 0,0 0,0 0,0 0,0 0,-1 0,1 0,0 0,-1 1,0-1,0 0,0 0,0 0,0 1,0-1,0 0,0 0,-1 1,0-1,0 1,-5 10,-1-1,0 0,-1-1,0 0,-1 0,0 0,-1-1,0-1,0 0,-1 0,0-1,-1 0,0-1,0 0,-1-1,-2 0,-21 15,33-20,0 1,1-1,-1 1,1 0,0-1,-1 1,1 0,0 1,0-1,0 0,0 0,1 1,-1-1,1 1,-1 0,1-1,0 1,0 0,0 0,0 0,1 0,-1 0,1 0,0 0,-1 0,2-1,-1 1,0 0,0 0,1 0,0 0,-1 0,1 0,0 0,0-1,1 1,-1 0,1-1,-1 1,1-1,0 1,0-1,0 0,2 2,10 7,1 0,0 0,0-2,1 0,0-1,1 0,14 4,23 11,-36-16,-19-7</inkml:trace>
  <inkml:trace contextRef="#ctx0" brushRef="#br0" timeOffset="1813.125">1411 1,'91'13,"-89"-12,0 0,1 0,-1 0,0 0,1 0,-1 0,0 1,0-1,0 1,0 0,-1 0,1-1,0 1,-1 0,1 0,-1 1,0-1,1 0,-1 0,0 1,-1-1,1 0,0 1,-1-1,1 1,-1-1,0 1,0-1,0 1,0 0,0-1,0 1,-1-1,1 1,-14 33,13-34,0-1,-1 0,1 1,0-1,-1 1,1-1,0 1,0 0,0-1,0 1,1 0,-1 0,0 0,1 0,-1 0,1-1,0 1,0 0,0 0,0 0,0 0,0 0,0 0,0 0,1 0,-1 0,1 0,0 0,-1-1,1 1,0 0,0 0,0-1,0 1,0-1,1 1,-1-1,0 1,1-1,-1 0,1 1,-1-1,1 0,0 0,-1 0,1 0,0-1,0 1,0 0,0-1,0 1,1-1,156 11,-140-5</inkml:trace>
  <inkml:trace contextRef="#ctx0" brushRef="#br0" timeOffset="2353.125">1 933,'103'6,"0"-4,0-5,0-4,-1-5,19-8,514-107,-490 99,-123 23</inkml:trace>
  <inkml:trace contextRef="#ctx0" brushRef="#br0" timeOffset="2862.172">565 1017,'220'-16,"-157"36,-62-19,0 0,0 0,0 0,0 0,-1 0,1 1,0-1,0 0,-1 0,1 1,-1-1,1 0,-1 0,1 1,-1-1,0 1,0-1,1 0,-1 1,0-1,0 1,-1-1,1 0,0 1,0-1,-1 0,1 1,-1-1,1 0,-1 1,1-1,-1 0,0 0,0 0,1 0,-1 0,0 1,0-1,0-1,0 1,-1 0,1 0,0 0,0 0,-145 111,138-105,3-5,1 1,0 0,0 0,0 0,0 0,0 0,1 1,-1 0,1-1,0 1,0 1,1-1,-1 0,1 1,0-1,0 1,0 0,1-1,-1 1,1 0,1 0,-1 0,1 0,-1 1,4-2,0-1,0 0,1 0,-1 0,1-1,-1 1,1-1,0 1,0-1,0-1,0 1,0 0,1-1,-1 0,0 0,1 0,-1-1,1 1,-1-1,0 0,1-1,-1 1,1-1,2 0,19-3,0-1,-1-2,0 0,0-1,-1-2,18-9,-30 14,12-6</inkml:trace>
  <inkml:trace contextRef="#ctx0" brushRef="#br0" timeOffset="7149.272">2004 199,'-23'12,"1"1,1 1,0 1,1 0,1 2,0 0,1 2,1 0,1 0,0 2,2 0,1 0,0 2,1-1,2 2,-7 18,2-5,1 0,2 1,2 0,1 0,2 1,2 0,1 1,2-1,2 8,2-36,0 0,1-1,0 0,1 1,0-1,1 0,0-1,0 1,1-1,0 0,1-1,0 1,0-1,1-1,0 1,0-1,1-1,0 1,0-2,1 1,-1-1,1 0,3 0,-1 2</inkml:trace>
  <inkml:trace contextRef="#ctx0" brushRef="#br0" timeOffset="8151.906">1778 933,'24'-8,"-1"-2,1 0,-2-1,0-2,0 0,-1-1,0-1,-2-1,0-1,0-1,-2 0,0-1,-1-1,2-5,-4 3,-9 16,0-1,-1 1,0-1,0 0,0 0,-1 0,0 0,0 0,-1-1,0 0,0 1,-1-1,0 0,0 0,-1 0,0 7,0 1,0-1,0 0,-1 0,1 1,0-1,-1 0,1 1,-1-1,1 0,-1 1,1-1,-1 0,1 1,-1-1,0 1,1-1,-1 1,0-1,0 1,1 0,-1-1,0 1,0 0,1 0,-1-1,0 1,0 0,0 0,1 0,-1 0,0 0,0 0,0 0,1 0,-1 1,0-1,0 0,0 0,1 1,-1-1,0 0,0 1,1-1,-1 1,0-1,1 1,-1-1,1 1,-1-1,1 1,-1 0,1-1,-1 1,1 0,-1 0,-35 35,28-24,0 0,0 1,1 0,0 0,1 1,1-1,0 1,1 0,1 1,0-1,1 1,0 0,1-1,1 1,0 0,1 0,1-1,2 9,-4-19,1 0,0 0,1 0,-1 0,1 0,0 0,0 0,0 0,0-1,0 1,1-1,0 0,0 0,0 0,0 0,0 0,0 0,1-1,-1 0,1 1,0-1,0-1,0 1,0-1,0 1,0-1,0 0,0 0,1-1,-1 0,0 1,0-1,1-1,-1 1,0 0,0-1,0 0,0 0,1 0,-1-1,0 0,-1 1,1-1,0-1,15-10,-1 0,0-2,-1 0,-1-1,0-1,-2 0,0-1,0-1,-2 0,-1-1,0 0,-1 0,2-11,-5-6,-7 36,0 1,0-1,0 1,0-1,0 1,0-1,0 1,0-1,0 1,0-1,0 0,-1 1,1-1,0 1,0-1,0 1,-1 0,1-1,0 1,-1-1,1 1,0-1,-1 1,1 0,-1-1,1 1,0 0,-1-1,1 1,-1 0,1 0,-1 0,1-1,-1 1,1 0,-1 0,1 0,-1 0,1 0,-1 0,1 0,-1 0,1 0,-1 0,0 0,1 0,-1 0,1 0,-1 0,1 1,-1-1,1 0,0 0,-1 1,1-1,-1 0,1 1,-1-1,1 0,0 1,-1-1,1 1,0-1,-1 1,1-1,0 0,-1 1,-7 9,0-1,1 1,0 0,1 1,-1 0,2 0,0 0,0 1,1-1,1 1,0 0,0 3,1-11,1 1,0-1,0 0,0 1,1-1,-1 1,1-1,0 1,1-1,-1 1,1-1,0 1,0-1,0 0,1 0,-1 1,1-1,0 0,0 0,1-1,-1 1,1 0,-1-1,1 1,1-1,-1 0,0 0,1 0,-1-1,1 1,0-1,0 0,0 0,0 0,0 0,0-1,1 0,-1 1,0-2,1 1,-1 0,1-1,3 0,3-1,0-1,-1 0,1-1,0 0,-1 0,1-1,-1 0,0-1,-1 0,1-1,-1 0,0-1,0 0,-1 0,0 0,0-1,-1-1,0 1,0-1,1-3,10-16,-1 0,-1-2,-2 1,-1-2,-1 0,1-7,-11 32,1 0,-1 1,0-1,0 0,-1 0,0 0,0 0,0 0,-1 0,0 0,0 0,0-1,-1 1,0 0,0 0,-1 0,1 0,-1 1,-3-6,4 10,0 0,0 0,0 0,0 1,0-1,0 0,0 1,0-1,-1 1,1-1,0 1,0 0,-1-1,1 1,0 0,-1 0,1 0,0 0,-1 0,1 0,0 0,0 0,-1 1,1-1,0 0,0 1,-1-1,1 1,0 0,0-1,0 1,0 0,0 0,0-1,0 1,0 0,0 0,0 0,0 0,1 0,-1 0,0 1,-31 52,31-51,-8 17,1 1,0 0,2 1,0 0,2 0,0 0,2 0,0 1,2-1,0 1,2-1,0 1,1-1,2 0,0 0,1-1,1 1,3 2,-2-2,-1-3</inkml:trace>
  <inkml:trace contextRef="#ctx0" brushRef="#br0" timeOffset="8451.848">2822 848,'-14'43,"-5"19,0 4,5-4,3-9,5-12</inkml:trace>
  <inkml:trace contextRef="#ctx0" brushRef="#br0" timeOffset="8733.324">2794 848,'15'0,"13"0,8 0,2-5,0-1,-7 4,-9 4</inkml:trace>
  <inkml:trace contextRef="#ctx0" brushRef="#br0" timeOffset="8983.354">2794 1074,'29'-10,"19"-3,1 1</inkml:trace>
  <inkml:trace contextRef="#ctx0" brushRef="#br0" timeOffset="9650.118">2681 227,'154'-24,"-152"23,1 1,-1-1,1 1,-1 0,1 0,-1 0,1 1,-1-1,1 0,-1 1,0 0,1-1,-1 1,0 0,1 0,-1 1,0-1,0 0,0 1,0-1,0 1,0 0,0 0,-1-1,1 1,-1 0,1 1,-1-1,0 0,1 0,-1 0,0 1,-1-1,1 1,0-1,-1 0,1 1,-1-1,0 1,0-1,0 1,0-1,0 1,-1-1,1 1,-1-1,1 1,-1-1,0 1,0-1,0 0,-2 2,-8 19,9-22,0 0,1 1,-1-1,1 1,-1 0,1-1,0 1,-1 0,1 0,0 0,0 0,1 0,-1 0,0 0,1 0,-1 0,1 0,0 0,-1 0,1 0,0 0,0 1,0-1,1 0,-1 0,1 0,-1 0,1 0,-1 0,1 0,0 0,0 0,0 0,0 0,1 0,-1-1,0 1,1 0,-1-1,1 1,-1-1,1 0,100 13,-76-9</inkml:trace>
  <inkml:trace contextRef="#ctx0" brushRef="#br0" timeOffset="9901.649">3048 735,'14'0,"15"0,7 0,-3-5,-2-1,-6 0</inkml:trace>
  <inkml:trace contextRef="#ctx0" brushRef="#br0" timeOffset="10767.537">3245 961,'46'-60,"-2"-2,-3-2,-2-4,-29 48,0 0,-1-1,-1-1,-1 1,-1-1,2-13,-47 102,32-56,1 1,0-1,0 1,1 0,1 1,0-1,1 1,0 0,1 0,0 0,1 0,0 1,1-1,1 0,0 0,1 0,0 0,1 0,1 0,-3-10,0-1,1 1,-1-1,1 0,-1 1,1-1,0 0,0 0,0 0,0-1,0 1,0 0,0-1,1 1,-1-1,0 0,1 0,-1 0,1 0,0 0,-1 0,1-1,0 1,-1-1,1 0,0 0,0 0,-1 0,1 0,0-1,-1 1,1-1,0 0,-1 0,1 0,-1 0,1 0,-1 0,1-1,0 0,89-69,-78 56,-2 0,0-1,0-1,-1 0,-2 0,1-1,-2 0,-1-1,4-13,-11 32,-1 1,0-1,0 0,1 0,-1 1,0-1,0 0,0 0,1 0,-1 0,0 0,0 0,0 0,0 0,0 0,1 0,-1 0,0-1,0 1,0 0,1 0,-1-1,0 1,0-1,1 1,-1-1,0 1,1-1,-1 1,1-1,-1 1,0-1,1 0,0 1,-1-1,1 0,-1 0,1 1,0-1,-1 0,1 0,0 0,0 1,0-1,0 0,-1 0,1 0,0 0,1 0,-1 1,0-1,0 0,0 0,0 0,1 1,-1-1,0 0,1 0,-1 0,0 1,1-1,-1 0,1 1,-1-1,1 0,0 1,-1-1,1 1,0-1,0 0,-11 12,1 0,1 0,0 1,0 0,1 0,1 1,0 0,1 0,0 1,0 3,3-13,0 0,1 0,0 1,-1-1,2 1,-1-1,0 0,1 1,0-1,0 1,0-1,1 1,-1-1,1 1,0-1,0 1,1-1,-1 0,1 0,0 0,0 0,0 0,1 0,0 0,-1-1,1 0,0 1,1-1,-1 0,0 0,1-1,0 1,0-1,-1 1,1-1,1-1,-1 1,0 0,0-1,1 0,-1 0,1 0,-1-1,1 1,-1-1,2 0,6-4,0-1,0 0,0-1,0 0,-1-1,0 0,-1 0,0-1,0-1,0 0,-1 0,-1-1,0 0,0 0,-1-1,0 0,0 0,-1-2,110-206,-88 149,-55 83,5 11,1 2,1-1,0 2,3 1,0 0,2 1,1 1,1 0,1 3,9-24,1 1,0-1,0 1,1 0,0 0,1 0,0 0,1 0,0-1,0 1,1 0,1 0,-1-1,1 0,1 1,0-1,0 0,4 3,2 6</inkml:trace>
  <inkml:trace contextRef="#ctx0" brushRef="#br0" timeOffset="11019.068">4092 848,'-14'38,"-5"18,-4-1,2-5,4-6,6-11</inkml:trace>
  <inkml:trace contextRef="#ctx0" brushRef="#br0" timeOffset="11288.068">3895 848,'29'0,"14"0,4 4,0 3,-4-1,-14 4,-12 0</inkml:trace>
  <inkml:trace contextRef="#ctx0" brushRef="#br0" timeOffset="11450.266">3866 1130,'39'-5,"17"-6,-1-6,-5-1,-11 4</inkml:trace>
  <inkml:trace contextRef="#ctx0" brushRef="#br0" timeOffset="11884.954">4036 170,'3'-3,"0"0,1 0,0 0,-1 0,1 0,0 1,0 0,0 0,1 0,-1 0,0 1,1-1,-1 1,1 0,0 1,-1-1,1 1,-1 0,1 0,0 0,-1 0,1 1,0 0,-1 0,1 0,-1 1,0 0,1 0,0 0,-4 3,0-1,0 0,0 1,-1-1,0 1,0-1,0 1,-1-1,1 1,-1-1,0 0,0 1,-1-1,1 0,-1 0,0 0,0 0,0 0,0 0,-1-1,-2 4,-1 2,3-7,1 1,0-1,0 0,0 1,0-1,0 1,0 0,1 0,-1-1,1 1,0 0,0 0,0 0,0 1,1-1,-1 0,1 0,0 0,-1 0,1 1,1-1,-1 0,0 0,1 0,0 0,0 0,0 1,0-2,0 1,1 0,-1 0,1 0,0 0,-1-1,3 2,60 32,-45-25</inkml:trace>
  <inkml:trace contextRef="#ctx0" brushRef="#br0" timeOffset="12304.172">4233 86,'12'7,"-1"1,0 0,-1 0,0 1,0 0,-1 1,0 0,4 8,3 9,-1 0,-1 1,-2 1,-1 0,-1 1,-2 0,-1 1,-1-1,-2 1,0 0,-3 1,0-1,-2 0,-2 2,-2 15,-3-1,-1 0,-3-1,-2 0,-1 0,-3-2,-1 0,-3-1,-1-1,-2-1,-5 3,-71 66,83-95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34 116,'5'-115,"-21"167,7 2,2-1,3 1,2 0,2 0,4 11,-4-53,1 0,0 0,0 0,1 0,1 0,0 0,1-1,0 0,1 1,0-2,0 1,1-1,1 1,0-2,0 1,1-1,8 8,-13-15,1-1,-1 1,1-1,0 1,-1-1,1 0,0 0,-1-1,1 1,0-1,0 0,0 0,-1 0,1-1,0 1,0-1,-1 0,1 0,0 0,-1 0,1-1,-1 1,1-1,-1 0,0 0,0-1,0 1,0 0,1-2,76-85,6-77,-63 221,-15-16,-8-29,0-1,1 0,0 1,1-1,0 0,0 1,1-1,0-1,1 1,-1 0,2-1,-1 0,2 0,-1 0,1 0,0-1,0 0,1-1,0 1,0-1,0 0,1-1,0 0,6 3,-7-5,-1-1,1 0,-1 0,1-1,0 0,0 0,0 0,0-1,0 0,-1-1,1 0,0 0,0 0,0 0,-1-1,1-1,-1 1,1-1,-1 0,0 0,0-1,0 1,-1-2,1 1,-1 0,0-1,0 0,1-3,10-11,-1-2,-1 0,-1 0,-1-1,-1-1,-1 0,0 0,-2-1,-1 0,-1 0,-1-1,-2 0,0 0,-1 0,-2 0,0 0,-2 0,-2-12,-7 3,4 29</inkml:trace>
  <inkml:trace contextRef="#ctx0" brushRef="#br0" timeOffset="403.248">1078 510,'3'-1,"28"-11,0-1,-1-2,-1-1,0-1,-2-1,26-22,-50 39,-1-1,1 1,-1 0,0-1,1 0,-1 0,0 0,0 0,0 0,0 0,-1 0,1-1,-1 1,1 0,-1-1,0 0,0 1,0-1,0 0,0 1,0-1,-1 0,0 0,1 0,-1 1,0-1,0 0,-1 0,1 0,0 0,-1 1,0-1,0 0,0 0,0 1,0-1,0 1,-1-1,1 1,-1-1,0 1,0 0,1 0,-1 0,-1 0,1 0,0 0,0 1,-1-1,-1 0,-5 1,0 0,0 1,-1 0,1 1,0 0,0 0,0 1,0 0,0 0,0 1,0 0,1 1,0 0,0 0,0 1,0 0,0 0,1 1,0 0,0 0,1 1,0 0,0 0,1 0,-1 1,-2 6,4-7,0 1,0-1,1 1,0-1,0 1,1 0,0 0,1 0,0 1,0-1,0 0,1 0,1 1,-1-1,1 0,1 0,-1 0,1 0,1 0,-1 0,1 0,1-1,0 1,0-1,0 0,1 0,0-1,0 1,0-1,7 5,1-4,1 0,0-1,0-1,0 0,1-1,-1 0,1-1,0-1,0 0,0-2,0 1,0-2,1 0,-1 0,-1-2,1 0,0 0,6-4,4 1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1,'-2'0,"0"0,0 1,0-1,0 1,0-1,0 1,0 0,0 0,0 0,1 0,-1 0,0 0,0 1,1-1,-1 1,1-1,0 1,-1-1,1 1,0 0,0 0,0-1,0 1,0 0,0 0,0 0,1 0,-1 0,1 0,0 0,-1 1,1-1,0 0,0 1,-6 33,0 1,3 0,1 0,2 1,2 9,-1 6,4 34,4 0,4-1,10 26,-20-95,31 103,-34-119,1-1,-1 1,0 0,1-1,-1 1,1 0,-1-1,1 1,-1 0,1-1,-1 1,1-1,-1 1,1-1,0 0,-1 1,1-1,0 1,0-1,-1 0,1 0,0 1,0-1,-1 0,1 0,0 0,0 0,0 0,-1 0,1 0,0 0,0 0,-1-1,1 1,0 0,0 0,-1-1,1 1,0 0,0-1,-1 1,1-1,-1 1,1-1,0 1,-1-1,1 1,-1-1,1 0,-1 1,1-1,-1 0,0 1,1-1,25-42,-24 39,31-65,-25 49,0 0,1 1,2-1,-1 2,2 0,1 0,0 1,1 0,1 2,0-1,18-12,-31 26,1 0,-1 0,1 1,0-1,-1 1,1 0,0 0,0 0,0 0,0 0,0 1,1-1,-1 1,0 0,0 0,0 0,0 0,0 0,0 1,1-1,-1 1,0 0,0 0,0 0,-1 1,1-1,0 1,0-1,-1 1,1 0,-1 0,0 0,1 0,-1 0,0 1,0-1,0 1,-1-1,1 1,0 0,-1 0,1 2,4 11,0 1,-2-1,0 1,0 0,-2 1,0-1,-1 0,-1 1,0-1,-2 8,2 64,0-87,0-1,-1 1,1-1,0 1,0 0,0-1,1 1,-1-1,0 1,1 0,-1-1,0 1,1-1,0 1,-1-1,1 0,0 1,0-1,0 0,0 1,0-1,0 0,0 0,0 0,1 0,-1 0,0 0,1 0,-1 0,0-1,1 1,-1 0,1-1,-1 1,1-1,0 0,-1 1,1-1,-1 0,1 0,0 0,-1 0,1 0,-1-1,1 1,-1 0,1-1,-1 1,1-1,-1 1,1-1,-1 0,2-1,9-8</inkml:trace>
  <inkml:trace contextRef="#ctx0" brushRef="#br0" timeOffset="835.976">993 537,'-22'15,"0"1,1 2,1 0,0 0,1 2,2 1,0 0,1 1,1 0,-7 16,20-35,0 0,0-1,0 1,1 0,-1 0,1 0,0 0,0 1,0-1,0 0,1 0,-1 1,1-1,0 0,0 1,0-1,0 0,1 1,-1-1,1 0,0 0,0 0,0 1,0-1,0 0,1 0,0 0,-1-1,1 1,0 0,1-1,-1 1,0-1,1 0,-1 1,1-1,-1 0,1-1,0 1,0 0,0-1,0 0,0 0,0 0,1 0,-1 0,0 0,1-1,-1 0,6-4,0 0,0-1,0 0,-1-1,0 0,0 0,0-1,-1 0,0 0,0-1,-1 0,0 0,0-1,-1 1,2-6,1 3,103-188,-104 222,21 143,-24-155,0 1,1 0,0-1,1 0,0 0,1 0,0-1,0 0,1 0,8 5,-15-14,1-1,0 0,0 0,0 0,0 0,0 0,0 0,0 0,0-1,0 1,0-1,0 0,0 1,-1-1,1 0,0 0,0 0,-1 0,1 0,-1-1,1 1,-1 0,1-1,-1 1,0-1,0 1,0-1,0 0,0 0,0 1,0-1,-1 0,1 0,0 0,-1 0,0 0,1 0,-1 0,0 0,0 0,0 0,0-1,1-2,80-240,-80 243,-1 1,0 0,1-1,-1 1,1 0,0 0,-1 0,1 0,0 0,0 0,0 0,0 0,0 0,0 0,0 0,0 0,0 0,0 1,0-1,1 1,-1-1,0 1,0-1,1 1,-1-1,0 1,1 0,-1 0,0 0,1 0,-1 0,1 0,-1 0,0 0,1 1,-1-1,0 0,0 1,1-1,-1 1,0-1,0 1,0 0,0 0,1-1,-1 1,0 0,0 0,0 0,-1 0,1 0,0 0,0 1,-1-1,1 0,0 0,-1 0,1 1,-1-1,0 0,1 1,-1-1,0 0,0 1,0-1,0 1,20 171,-16-152,-4-15,0-1,1 1,0-1,0 0,1 1,-1-1,1 0,0 0,0 0,1 0,-1-1,1 1,0-1,2 2,-3-6,1 0,-1 0,1 0,-1 0,0 0,1 0,-1-1,1 1,-1-1,1 0,-1 0,0 0,0 0,1 0,-1 0,0-1,0 1,0-1,0 1,0-1,-1 0,1 0,0 0,-1 0,1 0,-1 0,0 0,0 0,0 0,0-1,0 1,0 0,-1-1,1 1,-1-1,1 1,-1-1,4-6,71-176,-65 176,-9 20</inkml:trace>
  <inkml:trace contextRef="#ctx0" brushRef="#br0" timeOffset="1152.067">1699 791,'27'-10,"1"-1,-2-1,0-2,0 0,-1-2,-1-1,0 0,-2-2,0-1,-1-1,-1 0,2-6,-20 26,-1 0,1-1,0 1,-1-1,0 0,1 1,-1-1,0 0,0 0,0 0,0 0,0 0,0 0,-1 0,1 0,-1 0,1-1,-1 1,0 0,0 0,0 0,0 0,0-1,-1 1,1 0,0 0,-1 0,0 0,0 0,1 0,-1 0,0 0,0 0,-1 0,1 0,0 1,-1-1,1 0,-1 1,1-1,-1 1,0 0,0-1,1 1,-1 0,0 0,0 0,0 0,0 1,0-1,-1 1,1-1,0 1,0-1,-2 1,-6 1,1 0,-1 1,1 0,-1 1,1 0,0 0,0 1,1 0,-1 0,1 1,-1 0,2 1,-1-1,1 2,-1-1,2 1,-1 0,0 2,1-1,1-1,0 1,0 0,1 1,0-1,0 1,1 0,0 0,1 0,0 0,0 0,1 0,0 1,1-1,0 0,0 1,1-1,0 0,1 1,0-1,1 0,-1 0,2 0,-1-1,1 1,1-1,-1 0,1 0,1 0,0-1,0 0,0 0,1 0,-1-1,2 0,6 5,16 3,1 0,0-3,1 0,0-2,0-1,1-2,0-1,0-2,0-1,0-1,8-2,-16 0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1,'45'-1,"131"14,-174-13,-1 0,1 0,-1 0,1 0,0 1,-1-1,1 0,-1 1,1-1,-1 1,0 0,1-1,-1 1,1 0,-1 0,0 0,0 0,0 0,1 0,-1 0,0 1,0-1,-1 0,1 0,0 1,0-1,-1 1,1-1,0 1,-1-1,0 1,1-1,-1 1,0-1,0 1,0-1,0 1,0 0,0-1,0 1,0-1,-1 1,1-1,-1 1,1-1,-1 1,1-1,-1 1,0-1,0 0,0 1,-1 0,-153 107,150-107,1 1,0-1,0 1,0 0,0 0,1 0,-1 0,1 0,-1 1,1 0,1 0,-1 0,0 0,1 0,0 0,0 1,0-1,0 1,1-1,0 1,0-1,0 1,1 0,-1 0,1 0,0-1,0 1,1 0,-1 0,1-1,0 1,1 0,-1-1,1 1,0-1,0 1,0-1,2 3,4-3,-1 1,1-2,-1 1,1-1,0 0,0 0,1-1,-1 0,1-1,-1 0,0 0,1-1,0 0,-1 0,1-1,-1 0,3-1,16 0,82-22,-90 12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7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6,'5'-4,"1"2,-5 7,-2 8,-2 6,0 4,1 4,0 1,1 1,0 1,1 0,0-1,0 0,0-1,0 1,5-6,2-6</inkml:trace>
  <inkml:trace contextRef="#ctx0" brushRef="#br0" timeOffset="286.974">0 373,'43'0,"34"0,8 0,-5 0,-12 0,-12 0,-11 0,-9 0,-5 0,-3 0,-6 5,-8 2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81,'-1'313,"-25"-173,-2-24,26-94</inkml:trace>
  <inkml:trace contextRef="#ctx0" brushRef="#br0" timeOffset="683.222">15 54,'5'-5,"0"0,0 1,0 0,1 0,-1 0,1 1,0 0,0 0,0 0,1 1,-1 0,0 0,1 0,0 1,-1 0,1 1,0-1,0 1,-1 0,1 1,5 1,38 6,-1-2,1-2,0-2,36-4,-29-11,-49 10,0 1,0 0,0 0,1 0,-1 1,0 1,1-1,-1 1,0 0,1 1,6 1,-14-1,0-1,0 1,-1-1,1 1,0-1,0 1,-1 0,1-1,0 1,0 0,-1 0,1-1,-1 1,1 0,-1 0,1 0,-1 0,0 0,1 0,-1 0,0 0,0-1,0 1,1 0,-1 0,0 0,0 0,0 0,-1 0,1 0,0 0,0 0,0 0,-1 0,1 0,-1 0,1 0,-1 0,1-1,-1 1,1 0,-1 0,0 0,-7 14</inkml:trace>
  <inkml:trace contextRef="#ctx0" brushRef="#br0" timeOffset="1086.647">15 561,'-1'2,"-1"-1,1 0,0 1,0-1,0 1,0-1,0 1,0 0,0-1,0 1,1 0,-1 0,1 0,-1-1,1 1,0 0,-1 0,1 0,0 0,0 0,1 0,-1-1,0 1,1 0,-1 0,1 0,-1 0,1-1,0 1,0 0,0-1,0 1,0-1,0 1,0-1,1 1,-1-1,0 0,1 1,-1-1,1 0,-1 0,1 0,0 0,-1-1,1 1,0 0,0-1,0 1,-1-1,1 0,0 1,0-1,16 4,-1-1,0-1,1 0,0-1,-1-1,1 0,-1-2,1 0,-1-1,1-1,-1 0,0-1,8-4,122-22,-123 30</inkml:trace>
  <inkml:trace contextRef="#ctx0" brushRef="#br0" timeOffset="1437.075">891 505,'-24'5,"-13"6,-5 6,5 5,8 4,10 2,12-4,8-1,8-4,8-6,6-4,3-5,2-2,2-2,0-1,-1 0,1 0,-6 0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2719 622,'39'-5,"26"-1,3-5,-6 0,-8 1,-9 4,-7 1,-10 2</inkml:trace>
  <inkml:trace contextRef="#ctx0" brushRef="#br0" timeOffset="-2316.159">208 170,'-31'36,"2"1,1 2,2 0,1 2,3 1,14-26,0 0,2 1,0 0,1 0,1 1,1-1,0 1,1 0,1-1,0 1,2 0,0 0,1 0,4 14,-4-18,1 0,1 0,0 0,1-1,1 0,0 0,0 0,2-1,-1 0,2 0,-1-1,1 0,1-1,0 0,6 4,-9-6,1-1,0 0,0-1,0 1,1-2,0 1,0-1,0-1,1 0,0 0,0-1,0 0,0 0,0-1,0-1,1 0,-1 0,1-1,-1 0,0-1,8-1,4-4,-2 0</inkml:trace>
  <inkml:trace contextRef="#ctx0" brushRef="#br0" timeOffset="-1347.431">575 791,'11'6,"0"-1,0 0,1-1,-1 0,1-1,0 0,0-1,0 0,0-1,1 0,-1-1,0-1,0 0,0 0,0-1,0-1,0 0,0 0,-1-1,1-1,-1 0,0-1,-1 0,1 0,-1-1,0 0,-1-1,0 0,4-6,115-168,-116 162,-12 19,2-1,0 0,-1 0,1-1,-1 1,1 0,-1-1,0 1,0-1,0 0,0 1,0-1,-1 0,1 0,-1 0,0 1,0-1,0 0,0 0,0 0,-1 1,1-1,-2-2,0 5,-1 0,0 1,1-1,-1 1,1 0,-1 0,1 0,-1 0,1 0,0 0,-1 1,1-1,0 1,0 0,0 0,0-1,1 1,-1 0,0 1,1-1,-1 0,1 0,-1 1,1 0,-9 9,1 0,0 1,1 0,1 1,0 0,0 0,2 1,-4 14,7-25,1 1,0 0,0 0,1 0,-1 1,1-1,0 0,1 0,-1 0,1 0,0 0,0 0,1 0,-1-1,1 1,0 0,0-1,1 1,0-1,-1 0,1 1,1-2,-1 1,1 0,-1-1,1 1,0-1,3 2,1 0,0-1,0 0,0 0,1 0,-1-1,1-1,0 0,-1 0,1 0,0-1,0 0,0-1,1 0,-1-1,0 0,0 0,-1-1,1 0,0 0,0-1,-1 0,0-1,1 0,-1 0,7-5,11-6,0 0,0-2,-2 0,0-2,-1-1,-1 0,-1-2,-1 0,-1-2,-1 0,-1-1,-1-2,-12 22,-1 0,1-1,-1 0,-1 0,1 0,-1 0,0 0,0 0,-1 0,0-1,0 1,0-1,-1 1,0-1,0 1,-1-1,0 1,0 0,0-1,-1 1,0 0,0 0,-3-5,2 10,-1 0,1 0,0 1,-1 0,1-1,-1 1,1 0,-1 1,1-1,-1 0,1 1,0 0,-1 0,1 0,0 0,0 1,0-1,0 1,0 0,0 0,0 0,0 0,1 0,-1 0,1 1,-1-1,1 1,0 0,0 0,-1 3,-3 0,0 1,1 0,0 0,0 0,1 1,-1-1,2 1,-1 0,1 0,0 1,1-1,0 1,0-1,1 1,0 0,1 0,0-1,0 1,1 0,0 0,0-1,1 1,0-1,1 1,0-1,0 0,1 0,0 0,0 0,1-1,4 7,-3-8,-1-1,0 1,1-1,0 0,0 0,1-1,-1 0,1 0,0 0,0-1,0 0,0-1,1 1,-1-1,1-1,0 1,-1-1,1-1,0 1,0-1,-1-1,1 0,0 0,-1 0,1-1,-1 0,1 0,-1-1,0 0,5-3,5-5,0-1,-2 0,0-1,0-1,-1 0,-1-1,0-1,-1 0,-1-1,0 0,-1 0,-1-2,30-61,-40 81,1-1,0 1,0-1,0 1,-1-1,1 1,0-1,0 1,-1-1,1 0,0 1,-1-1,1 1,0-1,-1 0,1 0,-1 1,1-1,-1 0,1 0,-1 1,1-1,-1 0,1 0,-1 0,1 0,-1 0,1 0,-1 0,1 0,-1 0,1 0,-1 0,1 0,-1 0,1 0,-1 0,1 0,-1-1,1 1,0 0,-1 0,1-1,-1 1,1 0,-1 0,1-1,0 1,-1-1,1 1,0 0,-1-1,1 1,0-1,0 1,-1-1,1 1,0 0,0-1,0 1,0-1,0 1,0-1,-1 0,-8 14,1 1,0-1,1 1,0 1,1-1,1 1,0 0,1 1,1-1,0 1,1-1,1 1,0 0,1-1,1 1,1 0,0 0,0-1,2 1,0-1,1 0,0 0,4 4,24 37,-14-32</inkml:trace>
  <inkml:trace contextRef="#ctx0" brushRef="#br0" timeOffset="-1118.363">2127 764,'-19'38,"-6"18,0 3,6-2,5-12</inkml:trace>
  <inkml:trace contextRef="#ctx0" brushRef="#br0" timeOffset="-886.282">2042 735,'24'0,"27"0,10 0,-1 0,-15 0,-16 0</inkml:trace>
  <inkml:trace contextRef="#ctx0" brushRef="#br0" timeOffset="-702.635">2042 933,'48'-5,"21"-1,-2-5,-7-1,-9 3,-13 2</inkml:trace>
  <inkml:trace contextRef="#ctx0" brushRef="#br0" timeOffset="-250.023">2184 199,'38'0,"101"12,-136-10,0-1,0 1,0 0,-1 0,1 0,-1 1,0-1,1 1,-1-1,0 1,0 0,-1-1,1 1,-1 0,1 0,-1 0,0 1,0-1,0 0,0 0,-1 1,0-1,1 0,-1 0,0 1,0-1,-1 0,1 1,-1-1,0 0,0 0,0 1,0-1,0 0,-1 0,1 0,-1 0,0-1,0 1,0 0,0-1,0 1,-1-1,1 0,-1 0,1 0,-3 1,4-2,0 0,0-1,0 1,0 0,0-1,0 1,0 0,0-1,0 1,0 0,0 0,1 0,-1 0,0 0,1 0,-1 0,0 0,1 0,-1 0,1 0,0 0,-1 0,1 1,0-1,0 0,0 0,0 0,0 1,0-1,0 0,0 0,0 0,0 0,1 1,-1-1,0 0,1 0,-1 0,1 0,-1 0,1 0,0 0,0 0,-1 0,1 0,0 0,0 0,0-1,0 1,0 0,98 5,-73-7</inkml:trace>
  <inkml:trace contextRef="#ctx0" brushRef="#br0" timeOffset="1179.788">3397 311,'-13'25,"2"-4,0 0,1 1,1 0,2 0,0 1,1 0,-3 24,9-42,0 0,1 1,0-1,-1 0,2 1,-1-1,1 0,-1 0,1 0,1 0,-1 0,1 0,0-1,0 1,0-1,0 0,1 0,0 0,0 0,0-1,0 1,1-1,-1 0,1-1,0 1,-1-1,1 0,0 0,1 0,-1-1,0 0,0 0,1 0,-1 0,1-1,-1 0,0 0,1-1,-1 1,0-1,1 0,-1-1,0 1,5-3,15-10,-1 0,0-2,-1 0,-1-2,-1 0,4-6,32-28,-55 53,1 0,-1 0,0 0,0 0,1 0,-1 1,0-1,0 1,0-1,-1 1,1 0,0 0,-1 0,1 0,-1 0,0 0,1 0,-1 1,0-1,-1 0,1 1,0-1,0 1,-1-1,0 1,1-1,-1 1,0 1,2 5,-1-3,0 1,1 0,0-1,0 1,1-1,0 0,0 0,0 0,1 0,-1 0,2-1,-1 0,0 0,1 0,0 0,0-1,1 1,-1-1,1-1,0 1,0-1,0 0,0 0,0-1,1 0,-1 0,3 0,0-1,-1 0,0-1,0 0,0 0,1-1,-1 0,0 0,0-1,0 0,0-1,-1 0,1 0,-1 0,1-1,-1 0,0-1,-1 1,1-1,-1-1,0 1,0-1,1-1,5-6,0 0,-1-1,-1 0,0-1,-1 0,0 0,-1-1,-1 0,-1 0,0-1,-1 0,-1 0,1-8,13-78,-19 103,1 0,0 0,0 0,-1 1,1-1,0 0,-1 0,1 0,0 0,0 0,-1 0,1 0,0 0,-1 0,1 0,0 0,-1 0,1 0,0 0,0 0,-1 0,1 0,0 0,-1 0,1 0,0 0,0-1,-1 1,1 0,0 0,0 0,-1-1,1 1,0 0,0 0,-1 0,1-1,0 1,0 0,0-1,0 1,0 0,-4 14</inkml:trace>
  <inkml:trace contextRef="#ctx0" brushRef="#br0" timeOffset="1418.341">4497 566,'-14'34,"-5"15,1 5,3-3,0-9,2-12</inkml:trace>
  <inkml:trace contextRef="#ctx0" brushRef="#br0" timeOffset="1649.512">4216 510,'38'0,"32"0,9 0,-4 0,-10 0,-12 0,-9 0,-8 4,-10 3</inkml:trace>
  <inkml:trace contextRef="#ctx0" brushRef="#br0" timeOffset="1898.05">4216 848,'33'0,"31"-5,9-1,-3 0,-9 1,-14-3,-11-1,-7 2,-8 1</inkml:trace>
  <inkml:trace contextRef="#ctx0" brushRef="#br0" timeOffset="2316.272">4724 114,'16'1,"0"0,1 2,-1 0,0 0,0 2,-1 0,1 1,13 7,-27-11,1-1,-1 1,0 0,0 0,0 0,0 1,0-1,0 0,0 1,-1-1,1 1,-1 0,0-1,0 1,0 0,0 0,0 0,-1-1,1 1,-1 0,0 0,0 0,0 0,0 0,0 0,-1 0,1 0,-1 0,0 0,0 0,0-1,0 1,0 0,-1-1,1 1,-1-1,0 1,1-1,-1 0,-1 0,1 1,0-2,0 1,-2 1,-25 62,30-62,0 0,1-1,-1 1,1 0,0-1,0 0,0 1,0-1,0 0,0 0,0 0,1 0,-1-1,1 1,0-1,-1 1,1-1,0 0,0 0,0 0,0 0,0-1,0 1,0-1,0 0,0 0,0 0,0 0,0 0,0-1,0 1,0-1,0 0,2 1,53-2,-32 1</inkml:trace>
  <inkml:trace contextRef="#ctx0" brushRef="#br0" timeOffset="2585.351">5317 1,'102'443,"-99"-425,0 1,-2 0,0-1,-1 1,0 0,-2 0,0-1,-1 1,-1-1,-1 0,-1 0,0 0,-1-1,-1 0,0 0,-2-1,0 0,0-1,-2 0,-3 3,-10 7,-1-2,-1 0,-1-2,0-1,-4-1,-27 21,40-26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1,'1'70,"-13"194,-6-4,-7-119,24-133,0-1,0 0,-1 0,0 0,-1 0,1-1,-1 1,0-1,-1 1,0-1,0 0,0 0,-1 1,-4-4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2:32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 1,'-19'33,"-7"17,2-1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0 225,'551'-154,"-454"136,100-31,-190 46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1,'12'74,"-4"2,-4-1,-2 1,-4-1,-4 0,-6 27,10-84,0-1,1-12,0 0,-1 0,2 1,-1-1,0 0,1 1,0-1,1 0,-1 0,1 1,0-1,0 0,0 0,1 0,0 0,0 0,0 0,1 0,1 2,1-6,0-1,0 1,-1-1,1 0,0 0,0-1,-1 0,1 0,0 0,-1 0,1-1,-1 1,1-1,-1 0,0-1,0 1,0-1,0 0,0 0,-1 0,-2 3,191-114,-191 113,1 0,-1 0,1 0,0 1,-1-1,1 0,0 1,0-1,-1 1,1-1,0 1,0 0,0 0,0 0,-1 0,1 0,0 0,0 1,0-1,-1 1,1-1,0 1,0-1,-1 1,1 0,0 0,-1 0,1 0,-1 0,1 0,-1 1,0-1,0 0,1 1,-1-1,0 1,0-1,0 1,0 0,-1-1,1 1,0 0,-1-1,1 1,-1 0,1 0,-1 0,0-1,0 1,0 0,0 0,6 135,-5-135,0 0,-1-1,1 1,0-1,0 1,0-1,0 1,0-1,1 0,-1 1,0-1,0 0,1 0,-1 0,1 0,-1 0,1 0,0-1,-1 1,1-1,0 1,-1-1,1 1,0-1,0 0,-1 0,1 0,0 0,0 0,-1 0,1 0,1-1,18-1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1 195,'8'4,"1"0,-1-1,1 0,0-1,-1 0,1 0,0-1,0 0,1 0,-1-1,0 0,0-1,0 0,0-1,0 1,0-2,-1 1,1-1,-1-1,1 0,-1 0,0 0,0-1,-1 0,0-1,0 1,0-1,0-1,5-6,-9 8,1 0,-1-1,0 1,-1-1,1 0,-1 0,0 0,-1 0,1 0,-1 0,0 0,-1-1,1-4,-1 9,0 0,0 0,0-1,-1 1,1 0,0 0,-1 0,1 0,-1 0,0 0,0 0,0 0,0 0,0 0,0 0,0 1,-1-1,1 0,-1 1,1-1,-1 1,1-1,-1 1,0 0,0 0,0 0,0 0,0 0,0 0,0 0,0 1,0-1,0 1,0-1,0 1,0 0,-1 0,1 0,0 0,0 0,-8 2,1 1,0-1,0 2,0-1,1 1,-1 0,1 1,0 0,0 1,0-1,1 1,0 1,0-1,0 1,1 1,0-1,1 1,-1 0,2 0,-1 0,1 1,0 0,1 0,0 0,0 0,1 0,0 1,1-1,0 1,1-1,-1 1,2-1,-1 1,2-1,-1 1,1-1,1 1,-2-7,0 1,1 0,-1-1,1 0,0 1,0-1,0 0,0 0,1 0,-1 0,1 0,0-1,0 1,0-1,0 0,0 0,0 0,1 0,-1 0,1-1,-1 1,1-1,0 0,-1 0,1-1,0 1,108 0,-74-3,19 0,-33 2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254 449,'-23'11,"1"1,0 1,0 1,2 1,-1 0,2 2,0 0,2 2,-1 0,-4 8,19-23,0 0,0 0,0 0,1 0,0 0,0 0,0 1,0-1,0 1,1 0,0-1,0 1,0 0,1 0,0-1,0 1,0 0,0 0,1 0,-1-1,1 1,1 0,-1-1,1 1,-1-1,1 1,0-1,1 0,-1 0,1 0,0 0,0 0,0 0,1-1,-1 0,1 0,-1 0,1 0,0 0,1-1,-1 1,0-1,1 0,-1-1,2 1,9 2,-1-1,1-1,0-1,0 0,0 0,0-2,0 0,0-1,0 0,0-1,-1-1,0 0,1-1,-1 0,-1-1,1-1,-1 0,0-1,-1-1,0 0,0 0,-1-1,0 0,-1-1,0-1,-1 1,4-8,8-9,-1-1,-1-1,-2-1,-1-1,-2 0,-1-1,-1 0,-2-1,-2-1,3-18,-10 48,1-1,-1 1,0 0,-1 0,1-1,-1 1,0 0,0 0,0-1,-1 1,0 0,0 0,0-1,-1 1,0 0,0 0,0 1,-1-1,1 0,-1 1,0-1,0 1,-1 0,1 0,-1 0,0 1,0-1,0 1,0 0,-1 0,0 0,1 1,-1 0,-2-1,1 4,-1 0,0 0,0 1,1 0,-1 1,1-1,0 1,-1 0,1 1,0-1,1 1,-1 0,1 1,0-1,0 1,0 0,1 1,-1-1,1 1,1 0,-1 0,1 0,0 0,0 0,1 1,-1 3,-4 1,1 1,0 1,1-1,1 1,0-1,0 1,1 0,1 1,0-1,1 0,1 1,0-1,0 1,2-1,-1 0,2 1,0-1,0 0,1-1,1 1,0-1,1 1,0-2,1 1,0-1,1 0,0 0,1-1,3 3,-3-5,1 0,0-1,1 0,0-1,0 0,0-1,1 0,0-1,0 0,0-1,0 0,1-1,-1 0,1-1,-1-1,1 0,-1 0,1-2,-1 1,1-1,-1-1,0 0,0-1,3-2,90-77,-103 82,0 1,0 0,0 0,0 0,0 0,0 0,-1 0,1 0,0 1,0-1,0 0,0 1,0 0,-1 0,1-1,0 1,-1 0,1 0,0 0,-1 1,1-1,-1 0,0 1,1-1,-1 0,0 1,0 0,0-1,0 1,0 0,0-1,-1 1,1 0,0 0,-1 0,0-1,1 1,-1 0,0 0,0 0,0 0,0 0,0 0,-1 1,8 13,-5-10,1 0,0 0,1 0,0-1,-1 0,2 0,-1 0,0 0,1 0,0-1,0 0,0 0,1-1,-1 1,1-1,0 0,0-1,0 1,0-1,1 0,-1-1,0 1,1-1,-1-1,1 1,-1-1,1 0,-1-1,1 0,-1 0,1 0,-1 0,5-3,17-8,0-2,-1-1,-1-1,0-1,-1-2,-1 0,0-2,17-20,-1 4,-39 36,0-1,0 1,0-1,0 1,1 0,-1 0,0 0,1 0,-1 0,1 0,-1 0,1 0,0 0,-1 1,1-1,0 1,-1-1,1 1,0 0,0-1,0 1,-1 0,1 0,0 1,0-1,-1 0,1 0,0 1,0-1,-1 1,1 0,0-1,-1 1,1 0,-1 0,1 0,-1 0,0 0,1 0,-1 0,0 1,0-1,1 0,-1 1,0-1,0 1,-1-1,1 1,0 0,0-1,-1 1,1 0,-1-1,0 1,1 0,-1 0,0 1,2 6,0 1,-1-1,0 1,-1-1,1 1,-2-1,0 1,0-1,0 1,-1-1,-1 0,1 0,-2 0,1 0,-1 0,-1-1,1 1,-1-1,-1 0,1-1,-2 1,1-1,-1-1,0 1,0-1,0 0,-1-1,0 1,-4 0,-49 19,61-25,1 0,-1 0,0 0,1-1,-1 1,0 0,0 0,1 0,-1 0,0 0,0-1,1 1,-1 0,0 0,0 0,0-1,1 1,-1 0,0 0,0-1,0 1,0 0,0 0,1-1,-1 1,0 0,0-1,0 1,0 0,0 0,0-1,0 1,0 0,0-1,0 1,0 0,0 0,0-1,0 1,-1 0,1-1,0 1,0 0,0 0,0-1,0 1,-1 0,1 0,0-1,0 1,0 0,-1 0,1 0,0-1,0 1,-1 0,1 0,0 0,25-17,-2 8,0 1,1 1,-1 0,1 2,0 1,1 1,-1 1,0 1,23 2,-32-1,1-1,-1 0,0-1,0-1,0-1,0 0,0 0,-1-2,0 0,0 0,0-2,-1 1,0-2,-1 0,1 0,-2-1,0-1,4-3,-6 4,14-13,0 0,-2-2,-1-1,-1 0,-1-1,-1-1,13-30,-18 28,-1-1,-1 0,-2-1,-1 0,-1 0,-2-1,-1 1,-1-10,-26-34,24 74,-1 1,0-1,0 1,0-1,0 1,0-1,0 1,0 0,0 0,0-1,-1 1,1 0,0 0,-1 0,1 0,-1 1,1-1,-1 0,1 1,-1-1,0 1,1-1,-1 1,0 0,0 0,1 0,-1 0,0 0,1 0,-1 0,0 0,1 1,-1-1,0 1,1-1,-1 1,1 0,-1-1,1 1,-1 0,1 0,-1 0,1 0,-1 1,-5 8,0-1,1 2,0-1,1 0,0 1,0 0,1 0,1 0,0 1,0-1,1 1,1 0,0 0,0 0,1-1,1 1,0 1,-1-10,3 288,46-71,-35-177,7 51,-31-85,3-14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0,'-298'147,"293"-145,0 0,1 1,-1 0,0 0,1 0,0 1,0-1,0 1,0 0,0 0,1 0,0 1,0-1,0 1,0 0,1 0,0 0,-2 4,5-6,1 0,-1-1,1 1,0 0,-1-1,1 1,0-1,0 0,1 0,-1 0,0 0,1 0,0 0,-1-1,1 1,0-1,-1 0,1 0,0 0,0 0,0 0,0-1,0 1,0-1,1 0,8 4,37 11,-33-12,-1 1,0 0,0 1,0 1,0 1,-1 0,0 0,0 1,-1 1,0 1,-1-1,0 2,0 0,7 10,-14-14,-5-5,1 1,0 0,0 0,1-1,-1 1,0-1,1 1,0-1,-1 0,1 0,0 1,0-1,0 0,1-1,-1 1,0 0,1-1,-1 1,1-1,-1 0,1 0,0 0,-1 0,1 0,0 0,0-1,0 0,-1 1,1-1,0 0,0 0,0-1,0 1,0 0,-1-1,1 0,2-1,7-7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0,'-19'15,"-2"9,8 0,10-3,7-6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0,'-8'33,"1"1,2-1,1 1,2 0,1 13,-5 56,5-94,-9 77,4 0,3 0,5 1,3 2,14 83,-20-169,1-1,0 1,-1 0,1-1,1 1,-1 0,0-1,1 1,-1-1,1 1,0-1,0 1,0-1,0 1,0-1,0 0,1 0,-1 1,1-1,0 0,-1 0,1-1,0 1,0 0,0-1,1 1,-1-1,0 1,0-1,1 0,-1 0,1 0,-1 0,1-1,-1 1,1-1,-1 1,1-1,0 0,-1 0,1 0,0-1,2 1,105-99,-76 63,145-125,-176 159,-1-1,0 0,1 1,0-1,-1 1,1 0,0 0,0 0,1 0,-1 0,0 1,0-1,1 1,-1 0,1 0,-1 0,1 1,0-1,-1 1,1 0,-1 0,1 0,0 1,-1-1,1 1,-1-1,1 1,-1 1,1-1,-1 0,0 1,0-1,1 1,-1 0,0 0,-1 1,1-1,0 0,0 2,4 10,0 1,-1 0,-1 0,0 0,-1 1,-1-1,0 1,-2 0,1 0,-2 0,0 0,-2 6,5 56,-3-77,0 0,-1 0,1 0,1 0,-1 0,0 0,0 0,0 0,0 0,1 0,-1 0,1 0,-1 0,0 0,1 0,0 0,-1-1,1 1,-1 0,1 0,0-1,0 1,-1 0,1-1,0 1,0-1,0 1,0-1,-1 1,1-1,0 0,0 1,0-1,0 0,0 0,0 0,0 1,0-1,0 0,0-1,0 1,0 0,0 0,0 0,0 0,0-1,0 1,16-4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35,'-69'52,"2"4,2 2,3 2,0 8,18 1,43-67,0-1,0 1,1-1,-1 1,1 0,-1-1,1 1,0 0,0 0,-1-1,1 1,0 0,1 0,-1-1,0 1,0 0,1-1,-1 1,1 0,-1-1,1 1,0 0,0-1,0 1,0-1,0 0,0 1,0-1,0 0,1 1,-1-1,0 0,1 0,-1 0,1 0,-1 0,1-1,-1 1,1 0,0-1,-1 1,1-1,0 1,10-2,-1 1,0-2,1 1,-1-1,0-1,0 0,0-1,0 0,-1-1,1 0,-1 0,0-1,-1 0,0-1,0 0,0-1,-1 0,0 0,0-1,1 2,158-164,-167 170,1 0,-1 0,0 0,0 0,1 0,-1 0,0 0,1 1,-1-1,1 0,0 0,-1 0,1 0,0 1,-1-1,1 0,0 0,0 1,-1-1,1 1,0-1,0 1,0-1,0 1,0-1,0 1,0 0,0 0,0-1,0 1,0 0,0 0,0 0,0 0,0 0,0 0,0 0,0 1,0-1,0 0,0 1,0-1,0 0,0 1,0-1,0 1,0-1,0 1,-1 0,1-1,0 1,0 0,-1 0,1 0,0-1,-1 1,1 1,-17 103,16-99,0 0,1 0,-1 0,1 0,0 0,1 0,-1 0,1-1,1 1,-1 0,1-1,-1 0,2 0,-1 0,0 0,1 0,0 0,0-1,1 0,-1 0,1 0,0-1,0 1,0-1,0 0,0 0,1-1,0 0,-1 0,1 0,0-1,0 1,0-2,0 1,0 0,0-1,0 0,0-1,0 1,0-1,0 0,2-1,10-9,-1 0,0-1,0 0,-1-2,0 0,-2 0,1-2,-2 0,0 0,1-5,-2 7,156-205,-168 217,1 0,-1 1,1-1,0 0,0 1,0-1,-1 1,2-1,-1 1,0-1,0 1,0-1,1 1,-1 0,0 0,1 0,-1 0,1 0,0 0,-1 0,1 0,0 1,-1-1,1 1,0-1,0 1,0 0,-1 0,1-1,0 1,0 0,0 1,0-1,-1 0,1 1,0-1,0 1,-1-1,1 1,0 0,-1-1,1 1,0 0,-1 0,1 0,-1 1,0-1,1 0,-1 0,0 1,0-1,0 1,0-1,0 1,0-1,0 1,0 0,0 1,3 17,-1 0,-1 0,0 0,-2 0,0 0,-1 0,-3 14,4-27,0 1,-1 0,1-1,-2 1,1-1,-1 0,0 1,0-1,-1 0,0 0,0 0,-1-1,0 1,0-1,0 0,-1 0,0 0,0 0,0-1,-1 0,0 0,0-1,0 1,-1-2,1 1,-1 0,0-1,-1 0,9-4,-1 1,1 0,-1-1,0 1,1-1,-1 1,0-1,0 1,1-1,-1 1,0-1,0 1,0-1,1 1,-1-1,0 1,0-1,0 1,0-1,0 1,0-1,0 1,0-1,0 1,0-1,-1 1,1-1,0 1,0-1,0 1,-1-1,1 1,0-1,-1 1,1-1,0 1,-1 0,1-1,0 1,-1 0,1-1,-1 1,1 0,15-2,0 1,0 0,0 2,0 0,0 0,-1 1,1 1,0 1,-1 0,11 4,0 0,-7-3,1 0,0-1,1-1,-1-1,1-1,-1 0,0-1,1-2,-1 0,1 0,12-5,-14 0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1 556,'39'-8,"-1"-2,0-2,-1-1,0-2,-1-1,-1-2,-1-2,0-1,-2-1,0-2,-2-1,0-2,-2-1,-1-1,-1-1,-2-1,6-12,2-45,-31 86,-1-1,1 0,-1 1,1-1,-1 0,0 0,0 1,-1-1,1 0,0 0,-1 1,1-1,-1 0,0 1,0-1,0 0,-1 1,1-1,0 1,-1 0,0 0,1-1,-1 1,0 0,0 0,0 1,0-1,-1 0,1 1,0-1,-2 0,-2 2,0 0,0 1,0-1,0 1,0 1,0-1,0 1,0 0,0 0,1 0,-1 1,1 0,0 0,0 1,0-1,0 1,0 0,1 1,0-1,0 1,0-1,0 1,1 0,-1 2,0-4,1 0,0 1,1-1,-1 0,0 1,1 0,0 0,0-1,0 1,0 0,1 1,-1-1,1 0,0 0,1 1,-1-1,1 0,-1 1,1-1,1 0,-1 1,1-1,-1 0,1 1,0-1,1 0,-1 0,1 0,0 0,0 0,0 0,0 0,1-1,-1 1,1-1,0 0,0 0,0 0,1 0,-1 0,1-1,0 1,0-1,17 3,-1 0,0-2,1-1,0 0,-1-1,1-2,0 0,15-3,14-8,38 2,-87 11,1 1,-1-1,0 1,1 0,-1-1,0 1,0 0,0 0,0 0,0 0,0 0,-1 0,1 0,-1 0,1 1,-1-1,0 0,0 0,0 0,0 0,0 0,-1 1,1-1,0 0,-1 0,0 0,1 0,-1 0,0 0,0 0,0 0,-1-1,1 1,0 0,-1 0,2-1,-84 173,84-172,-1-1,1 0,-1 0,1 1,0-1,0 0,-1 1,1-1,0 1,0-1,1 0,-1 1,0-1,0 0,1 1,-1-1,0 0,1 1,-1-1,1 0,0 0,0 0,-1 1,1-1,0 0,0 0,0 0,0 0,0-1,0 1,0 0,0 0,0 0,2 0,9-1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57 588,'-7'9,"1"1,0 0,0-1,1 2,0-1,1 1,0-1,0 1,1 0,1 1,0-1,1 0,0 1,0-1,1 1,1-1,0 0,0 1,4 10,-4-20,0 0,1 0,-1 0,1 0,0 0,-1 0,1-1,0 1,0 0,0-1,0 0,0 1,1-1,-1 0,0 0,1 0,-1 0,0-1,1 1,-1 0,1-1,-1 0,1 0,-1 0,1 0,-1 0,1 0,-1-1,1 1,-1-1,1 1,-1-1,0 0,2-1,73-47,-68 42,-1-1,0 0,0-1,-1 0,0 0,-1-1,0 0,-1 0,0 0,0 0,-1-1,0 0,-1 0,0 0,-1 0,0-1,-1 1,-1 0,1-1,-2 1,1-1,-2 1,1-1,-2 1,-1-6,0 13,1 1,-1-1,0 0,0 1,-1 0,1 0,-1 0,0 1,1 0,-1 0,0 0,0 0,-1 1,1-1,0 1,0 1,-1-1,1 1,0 0,-1 0,1 0,0 1,0 0,-1 0,1 0,0 1,0 0,0 0,0 0,0 0,1 1,-1 0,1 0,0 0,-1 1,2-1,-1 1,0 0,-1 1,3-3,1-1,-1 1,0-1,0 1,1-1,-1 1,1 0,0 0,-1 0,1 0,0 0,0 0,0 0,0 0,1 1,-1-1,1 0,-1 0,1 1,0-1,-1 0,1 1,1-1,-1 0,0 1,0-1,1 0,-1 0,1 1,0-1,0 0,0 0,0 0,0 0,0 0,1 0,-1 0,0 0,1-1,0 1,-1 0,1-1,0 1,0-1,0 0,0 0,0 0,0 0,0 0,0 0,1 0,-1-1,0 1,0-1,2 1,22 0,1-1,-1 0,1-3,-1 0,1-1,-1-2,-1 0,1-2,-1-1,0-1,-1-1,-1-1,1-1,-2-1,1-2,4 1,0 0,0-1,-2-2,0 0,-1-2,0-1,-2 0,-1-2,0-1,-2 0,8-14,18-59,-44 94,0 0,0 0,0-1,-1 1,0 0,1 0,-1 0,0 0,0 0,-1-1,1 1,-1 0,0 0,1 0,-1 0,-1 0,1 0,0 0,-1 1,1-1,-1 0,0 1,0-1,0 1,0 0,0-1,-1 1,1 0,-1 0,1 1,-1-1,-1 0,1 0,-1 1,1 0,-1 0,1 0,-1 0,1 1,-1 0,0-1,1 1,-1 0,0 1,1-1,-1 1,0-1,1 1,-1 0,1 1,-1-1,1 1,0-1,0 1,-1 0,1 0,0 0,1 0,-1 1,0-1,0 2,-65 84,51-58,2 1,0 1,3 0,0 1,2 0,2 0,1 1,1 0,2 1,1-1,2 22,2-49,0 1,0 0,0-1,1 1,0-1,0 1,1-1,0 0,0 0,1 0,0 0,0-1,0 1,1-1,0 0,0-1,1 1,0-1,0 0,0 0,0-1,1 0,-1 0,1 0,0-1,0 0,1-1,-1 1,1-1,-1-1,1 1,0-1,3-1,8 1,1-1,-1-2,1 0,-1-1,0 0,0-2,0 0,-1-1,1-1,-2-1,1-1,-1 0,0-1,-1-1,0 0,29-24,-1-2,-2-1,-1-2,17-25,-29 26,-1-1,-3-1,-1-1,-1-1,-3-1,-2 0,7-28,-14 9,-11 62,0 0,0 0,0 0,0 0,0-1,0 1,-1 0,1 0,0 0,-1 0,1 0,-1 0,0 0,1 0,-1 0,0 0,1 0,-1 1,0-1,0 0,0 0,1 1,-1-1,0 0,0 1,0-1,0 1,0-1,-1 1,1 0,0-1,0 1,0 0,0 0,0 0,0 0,0 0,-1 0,1 0,0 0,0 0,0 1,0-1,0 0,0 1,0-1,0 1,0-1,0 1,0-1,0 1,0 0,0 0,-21 11,0 1,1 2,1 0,1 1,0 1,1 0,0 2,2 0,0 1,-1 4,13-19,-15 19,1 1,2 1,0 1,2 0,0 0,2 2,2-1,0 2,2-1,1 1,0 7,6-31,0 1,0-1,1 1,0 0,0-1,1 1,-1-1,1 1,1-1,-1 1,1-1,0 0,1 0,-1 0,1 0,1 0,-1-1,1 1,0-1,0 0,0 0,1 0,-1-1,1 1,1-1,-1 0,0-1,1 1,0-1,0 0,0-1,4 2,4 1,0-2,1 1,-1-2,1 0,-1 0,1-2,0 1,-1-2,1 0,-1-1,1-1,-1 0,0 0,0-2,0 0,0 0,1-2,10-4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2:26.9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2541 734,'-14'0,"0"-1,1 2,-1 0,0 1,1 0,0 1,-1 0,1 2,0-1,1 1,-1 1,1 0,0 1,1 0,-1 1,1 0,1 1,-4 4,3 0,1 1,0 0,0 0,2 1,0 0,1 0,-5 16,10-28,1 1,0-1,0 1,0-1,1 1,-1-1,1 1,0 0,0-1,0 1,0 0,1-1,-1 1,1-1,0 1,0-1,1 1,-1-1,1 0,-1 0,1 1,0-1,0 0,0-1,1 1,-1 0,1-1,-1 1,1-1,0 0,0 0,0 0,0 0,1 0,-1-1,0 1,1-1,-1 0,2 0,4 2,0-1,0 0,0-1,1 0,-1-1,0 0,1 0,-1-1,0 0,0 0,0-1,0-1,0 1,0-1,0-1,-1 0,0 0,1-1,-2 1,1-2,-1 1,1-1,-1 0,5-7,6-6,-2 0,0 0,-1-2,-1 0,-1-1,-1 0,-1 0,6-19,-10 15,-1-1,-1 0,-1 0,-1 0,-1 0,-2 0,-3-27,2 14,2 32,0-1,-1 1,0 0,0-1,0 1,-2 0,1 0,-1-1,0 1,0 0,-1 0,0 1,-1-1,1 1,-1 0,-1-1,0 2,0-1,0 1,-1-1,1 1,-1 1,-1-1,1 1,-1 0,0 1,0 0,-1 0,-4-2,5 4,0 1,0 0,-1 1,1-1,0 1,0 0,0 1,0 0,0 0,0 1,0 0,0 0,1 0,-1 1,0 0,1 0,0 1,0-1,0 2,0-1,1 0,0 1,0 0,0 0,0 1,1 0,0-1,-2 5,-1 1,2-1,-1 1,1 0,1 0,0 1,1-1,0 1,1 0,0 0,1 0,0 0,1 0,0 0,1 0,0 0,3 9,2 3,1 1,1-2,1 1,1-1,1 0,1-1,1-1,1 0,1 0,1-2,0 0,1 0,2-2,0 0,0-1,1-2,1 0,1 0,0-2,16 6,31-13,-51-10</inkml:trace>
  <inkml:trace contextRef="#ctx0" brushRef="#br0" timeOffset="582.211">2964 621,'-9'19,"1"1,0 0,2 0,0 0,1 1,1 0,1 0,1 0,1 0,1 0,1 0,0 0,4 14,-4-32,0 1,0 0,0-1,1 1,0-1,-1 0,1 0,0 1,0-1,1 0,-1-1,1 1,0 0,-1-1,1 1,0-1,0 0,1 0,-1 0,0 0,1-1,-1 0,1 1,-1-1,1 0,0-1,-1 1,1-1,0 1,0-1,-1 0,1 0,0-1,0 1,-1-1,1 0,0 0,-1 0,1 0,-1-1,1 0,-1 0,14-7,0-2,-2 0,1 0,-1-2,-1 0,0 0,-1-2,-1 1,0-2,-1 1,4-10,71-81,-19 48,-66 58,1 1,-1-1,0 0,1 1,-1-1,0 1,0 0,1-1,-1 1,0 0,0 0,0 0,0 0,0 0,0 0,0 0,0 0,-1 0,1 0,0 0,-1 1,1-1,-1 0,1 0,-1 1,1-1,-1 0,0 1,0-1,0 1,0-1,0 0,0 1,0-1,0 0,0 1,-1-1,1 0,0 1,-1-1,1 0,-1 1,1 2,-3 88,1-58,1 0,2 0,1 0,1 0,2 0,6 20,5-5,-2 1,-2 0,-3 1,-2 0,0 30,-7-58,-8 96,7-115,0 1,-1-1,1 0,-1 0,0 0,0-1,0 1,0 0,-1-1,1 1,-1-1,0 0,0 0,-1 0,1 0,0-1,-1 1,0-1,1 0,-1 0,0 0,0-1,0 1,0-1,-4 1,2-2,0 1,0-2,0 1,0-1,0 1,0-2,1 1,-1-1,0 1,1-2,-1 1,1-1,-1 1,1-2,0 1,0 0,1-1,-1 0,1 0,0 0,0-1,0 0,0 1,1-1,0 0,0-1,0 1,1 0,0-1,0 0,0 1,1-1,-1 0,1 0,1 0,-1 0,1 0,0 0,1 0,-1 0,1 0,1-3,2-14,0 1,1 0,2 0,0 1,1-1,1 2,1-1,1 1,0 1,2 0,0 1,2 0,-1 1,2 0,0 2,1 0,1 0,0 2,1 0,0 1,1 1,1 1,-1 1,10-2,-6 1</inkml:trace>
  <inkml:trace contextRef="#ctx0" brushRef="#br0" timeOffset="-4903.454">1 650,'38'32,"-12"8,-1 1,-2 1,-1 1,13 41,15 31,6-26,-55-89,-1 1,1 0,-1-1,1 1,-1-1,1 1,-1-1,1 0,0 1,-1-1,1 0,0 1,-1-1,1 0,0 0,-1 1,1-1,0 0,0 0,-1 0,1 0,0 0,-1 0,1 0,0 0,0 0,-1-1,1 1,0 0,-1 0,1-1,0 1,-1 0,1-1,0 1,-1 0,1-1,-1 1,1-1,-1 1,1-1,-1 0,1 1,-1-1,1 1,-1-1,0 0,1 1,-1-1,0 0,0 0,0 1,1-1,-1 0,0 1,0-2,6-43,-6 45,16-207,-2 160,2 0,2 0,2 2,2 1,17-25,-28 51</inkml:trace>
  <inkml:trace contextRef="#ctx0" brushRef="#br0" timeOffset="-2302.752">678 367,'0'0,"-1"0,1-1,0 1,-1-1,1 1,0-1,0 1,-1-1,1 1,0-1,0 1,0-1,-1 1,1-1,0 1,0-1,0 0,0 1,0-1,0 1,0-1,0 1,0-1,1 1,-1-1,0 0,0 1,0-1,1 1,-1-1,0 1,0 0,1-1,-1 1,1-1,-1 1,0-1,1 1,-1 0,1-1,-1 1,1 0,-1 0,1-1,-1 1,1 0,-1 0,1 0,-1-1,1 1,-1 0,1 0,-1 0,1 0,0 0,-1 0,1 0,-1 0,1 0,0 1,39-7,-40 6,11-1,-6 0,0 1,1-1,-1 1,0 0,0 0,0 0,0 1,0-1,0 1,0 1,0-1,0 1,0 0,0 0,0 0,-4 1,-1-1,0 0,0 1,0-1,0 1,0-1,0 1,-1-1,1 0,-1 1,1-1,-1 0,0 0,0 1,0-1,0 0,0 0,-1 0,1 0,-1 0,1 0,-1-1,0 1,1 0,-1-1,0 1,0-1,0 0,0 0,-1 0,-1 1,1 1,-10 7,6-6,1 1,0 0,-1 0,2 0,-1 0,0 1,1 0,0 0,1 1,0-1,-1 1,2 0,-1 0,1 1,-2 6,7-11,-1 0,1-1,-1 1,1 0,0-1,0 1,1-1,-1 0,0 0,1 0,-1 0,1 0,0 0,0-1,0 1,-1-1,1 0,0 0,1 0,-1 0,0 0,0-1,0 1,0-1,1 0,-1 0,0 0,0 0,0-1,1 1,-1-1,0 0,0 0,26-4,-2-2</inkml:trace>
  <inkml:trace contextRef="#ctx0" brushRef="#br0" timeOffset="-1286.387">1129 791,'-10'3,"0"1,1 0,-1 0,1 1,0 0,0 1,0 0,1 1,0-1,0 2,1-1,-1 1,2 0,-1 0,1 1,1 0,-1 0,1 1,1-1,0 1,0 0,1 0,1 0,-1 0,1 1,1-1,0 1,1-1,0 1,0-1,1 1,1-1,0 5,0-11,-1 0,1 0,0 0,0 0,0 0,0 0,1 0,0-1,0 1,0-1,0 0,0 0,1 0,-1 0,1 0,0-1,-1 0,1 0,0 0,1 0,-1 0,0-1,0 0,1 0,-1 0,1 0,-1-1,1 0,-1 0,1 0,-1 0,1-1,-1 0,0 0,1 0,-1 0,0-1,0 1,1-1,-1 0,-1 0,1-1,0 1,2-3,14-12,-1-1,0-1,-2-1,0 0,-1-1,-1 0,-2-1,0-1,-1-1,-1 1,3-12,-4 16,-1 0,0 0,-1-1,-1-1,-2 1,1-1,-2 0,-1 0,-1-1,0 1,-2-1,-1 1,0 0,-1-1,-2 1,0 0,-1 0,-1 1,-1-1,-4-6,9 23,-1 0,0 0,1 1,-1-1,0 1,-1-1,1 1,-1 0,1 0,-1 1,0-1,0 1,0 0,0 0,0 0,-1 1,1-1,-1 1,1 0,-1 0,1 0,-1 1,1 0,-1 0,0 0,1 0,-1 1,1 0,-1 0,1 0,-1 0,1 1,0 0,0 0,-1 0,1 0,1 1,-1-1,0 1,1 0,-1 0,1 0,0 1,0-1,0 1,0 0,-1 3,-4 8,0 0,2 1,0 0,0 0,2 0,0 1,1 0,0-1,1 1,2 0,-1 0,2 0,0 0,1 0,1 0,3 11,1 0,2-1,0 1,2-2,1 1,1-2,2 0,0 0,1-2,11 12,-22-28,1 0,1 0,-1 0,1-1,0 0,0 0,1-1,0 0,0 0,0-1,0 0,1 0,0-1,0 0,8 1,1-4</inkml:trace>
  <inkml:trace contextRef="#ctx0" brushRef="#br0" timeOffset="-1002.439">1863 678,'-14'29,"-15"23,-2 9,-1-7,5-8,8-6,1-6,5-3,4-3,4-1,2 0,-3-5,0-6</inkml:trace>
  <inkml:trace contextRef="#ctx0" brushRef="#br0" timeOffset="-686.051">1524 650,'19'29,"16"19,3 6,-2-1,-1-6,-2-9,-2-8,-1-8,-6-3,-2-1,0-2,-4 0,0-2,2-4,-3 1,-4 0</inkml:trace>
  <inkml:trace contextRef="#ctx0" brushRef="#br0" timeOffset="4477.454">2117 0,'-9'34,"-4"16,1 3,-3-6,2-12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1 673,'33'0,"-1"-3,1 0,-1-2,0-1,0-2,-1-1,0-1,11-7,-34 15,-1-1,0 1,0-2,0 1,0-1,-1 0,1 0,-1-1,0 0,-1 0,1-1,-1 1,0-1,0 0,0-1,-1 1,0-1,-1 0,1 0,-1 0,-1 0,1 0,-1-1,0 1,-1-1,0 0,0 1,-1-1,0 0,0 1,-1-6,-1 9,1 1,-1-1,0 1,0-1,0 1,-1 0,1-1,-1 1,0 1,0-1,0 0,0 1,0-1,0 1,-1 0,1 0,-1 0,0 1,0-1,1 1,-1 0,0 0,0 0,0 1,0-1,0 1,0 0,0 0,0 0,-2 1,-6 0,0 1,0 0,0 0,0 1,1 1,-1 0,1 0,0 1,-8 6,10-6,1 0,0 1,0 0,0 0,1 1,0 0,0 0,1 0,0 1,0 0,1 1,0-1,0 1,1 0,0 0,1 0,0 1,0-1,1 1,0 0,1-1,0 1,1 0,0 0,0 0,1 0,0-1,1 1,0 0,2 3,-1-8,0 0,0-1,1 1,-1-1,1 1,1-1,-1 0,0-1,1 1,0-1,0 0,0 0,0 0,0-1,1 0,-1 0,1 0,-1-1,1 0,0 0,0 0,4 0,128-12,-109 5,-1-3,0 0,-1-1,0-2,-1-1,0-1,-1-1,10-9,-10 7,-10 8,0-1,0-1,-1-1,0 0,-1 0,0-2,8-10,-21 22,0 1,1-1,-1 1,0-1,0 1,0-1,0 1,0-1,0 1,0-1,0 1,-1-1,1 1,-1-1,1 1,-1 0,1-1,-1 1,0 0,0-1,0 1,1 0,-1 0,0 0,-1-1,1 1,0 0,0 1,0-1,-1 0,1 0,0 0,-1 1,1-1,-1 1,1-1,-1 1,1 0,-1-1,1 1,-1 0,1 0,-1 0,1 0,-1 0,1 0,-1 1,1-1,-1 0,1 1,-1-1,1 1,0 0,-1-1,1 1,0 0,-2 1,-11 3,0 0,0 1,1 1,0 0,0 1,0 1,1 0,1 0,-1 1,1 1,1-1,0 2,1 0,0 0,1 0,0 1,1 1,-5 11,9-21,1 0,0 1,0-1,0 0,1 1,0-1,0 0,0 1,0 0,0-1,1 1,0-1,0 1,0 0,1-1,0 1,-1-1,2 1,-1-1,0 1,1-1,0 0,0 1,0-1,1 0,-1-1,1 1,0 0,0-1,0 1,0-1,1 0,0 0,-1 0,1-1,2 1,2 1,-1-1,1-1,1 0,-1 0,0 0,0-1,1 0,-1-1,1 0,-1 0,0-1,1 0,-1 0,0-1,0 0,0-1,0 1,7-5,128-82,-115 62,-2-1,0 0,-2-2,-1-1,-2-1,0-1,-3-1,-1 0,-1-1,-2-1,-2-1,-1 0,0-6,-8 29,0-1,-1 0,-1 0,0 0,-1 0,-1 0,0 0,-1 1,-1-6,2 16,0 0,0 0,0 0,0 0,-1 0,1 0,-1 0,0 0,-1 0,1 1,0-1,-1 1,0 0,0-1,0 1,0 1,-1-1,1 0,-1 1,1 0,-1 0,0 0,0 0,0 0,0 1,0 0,0 0,0 0,0 0,-1 1,1-1,0 1,-4 0,-4 4,0 0,0 0,0 1,0 1,0 0,1 0,0 1,1 1,0 0,0 0,0 1,1 0,1 1,-1 0,1 0,1 1,0 0,1 0,0 0,1 1,0 0,0 2,-2 1,0 0,1 0,1 1,1 0,0 0,1 0,0 0,2 1,0-1,1 1,0-1,1 0,1 1,1-1,0 0,1 0,1 0,1-1,0 1,0-1,2-1,0 1,0-1,2-1,0 1,0-2,1 1,0-2,1 1,1-2,4 4,-1-5,0 0,0-2,1 0,0 0,0-2,0 0,1-1,0 0,17 0,-8-3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13 593,'-5'29,"-1"14,5 0,2-8</inkml:trace>
  <inkml:trace contextRef="#ctx0" brushRef="#br0" timeOffset="180.667">97 170,'0'33,"0"12</inkml:trace>
  <inkml:trace contextRef="#ctx0" brushRef="#br0" timeOffset="1100.658">1594 0,'-29'71,"3"1,3 1,3 1,3 0,-1 41,16-103,-3 23,1-1,2 1,2-1,1 1,2 8,13-8,-3-29</inkml:trace>
  <inkml:trace contextRef="#ctx0" brushRef="#br0" timeOffset="1348.697">1762 593,'0'34,"0"6,0-4</inkml:trace>
  <inkml:trace contextRef="#ctx0" brushRef="#br0" timeOffset="1588.252">1875 141,'0'0</inkml:trace>
  <inkml:trace contextRef="#ctx0" brushRef="#br0" timeOffset="2014.958">1988 706,'26'-15,"-1"-2,-1 0,0-2,-1-1,-2-1,0 0,-1-2,12-17,-32 38,0 1,1-1,-1 0,1 1,0-1,-1 1,1-1,0 1,0 0,0-1,0 1,0 0,1-1,-1 1,0 0,1 0,-1 0,0 0,1 0,-1 1,1-1,-1 0,1 1,0-1,-1 1,1-1,0 1,-1 0,1 0,0 0,-1 0,1 0,0 0,-1 0,1 0,0 1,-1-1,1 1,0-1,-1 1,1-1,-1 1,1 0,-1 0,0 0,1 0,-1 0,0 0,1 0,-1 1,0-1,0 0,0 1,0-1,19 40,-19-38,-1 1,1-1,0 1,0-1,0 1,0-1,0 0,1 0,0 1,-1-1,1 0,0 0,1-1,-1 1,0 0,1-1,0 0,-1 1,1-1,0 0,0 0,0-1,0 1,1-1,-1 1,0-1,1 0,-1 0,1 0,-1-1,1 1,-1-1,1 0,-1 0,1 0,0-1,-1 1,1-1,1 0,7-5,-1-1,0 0,-1-1,0 0,0 0,0-1,-1 0,-1-1,0 0,0 0,0-1,-2 0,1 0,-1 0,21-32,-26 43</inkml:trace>
  <inkml:trace contextRef="#ctx0" brushRef="#br0" timeOffset="2469.68">2779 537,'16'3,"0"-1,0 0,1-1,-1-1,0 0,1-1,-1-1,0 0,0-2,0 0,0 0,-1-1,1-1,-1-1,-1 0,1-1,-2-1,1 0,-1-1,9-7,-19 14,0 1,0-1,0 0,0 0,-1 0,1 0,-1 0,0-1,0 1,0-1,0 1,0-1,-1 0,0 1,1-1,-2 0,1 0,0 0,-1 0,0 0,0 0,0 0,0 0,0 0,-1 0,0 0,0 0,0 0,0 0,-1 1,1-1,-1 0,0 1,0-1,-1 1,1 0,-1 0,1 0,-1 0,0 0,0 0,0 1,0 0,-1-1,1 1,-1 0,1 1,-1-1,0 1,0-1,0 1,1 0,-1 1,-2-1,-6 1,-1 1,1 1,0 0,0 1,0 0,0 0,1 1,-1 1,1 0,0 1,1 0,-1 1,1 0,0 0,1 1,0 0,0 1,1 0,-7 9,10-12,1 1,0 0,0 0,0 0,1 1,0 0,0-1,1 1,0 0,0 0,1 0,0 0,1 1,-1-1,2 0,-1 0,1 0,0 0,1 0,0 0,0 0,1 0,0 0,0-1,1 1,-1-1,2 0,-1 0,1-1,0 1,1-1,3 3,3 3,1 0,1-1,0 0,0-2,1 1,1-2,-1 0,1-1,0 0,1-2,0 1,0-2,0-1,0 0,1-1,15 0,4-2,-4 0</inkml:trace>
  <inkml:trace contextRef="#ctx0" brushRef="#br0" timeOffset="532.717">267 818,'127'-224,"-98"190,-29 34,1-1,-1 1,1 0,0-1,-1 1,1 0,-1 0,1 0,-1 0,1-1,0 1,-1 0,1 0,0 0,-1 0,1 0,-1 1,1-1,0 0,-1 0,1 0,-1 0,1 1,-1-1,1 0,-1 1,1-1,-1 0,1 1,-1-1,1 1,-1-1,1 0,-1 1,0-1,1 1,-1-1,0 1,1 0,-1-1,0 1,0-1,1 1,-1-1,0 1,0 0,0-1,0 1,0 0,0-1,0 1,0-1,0 1,0 0,-1-1,1 1,0-1,0 1,0-1,-1 1,1 0,2 30,-3-25,0 0,0-1,1 1,0 0,0 0,0-1,1 1,0 0,0-1,1 1,-1-1,1 1,0-1,1 0,-1 1,1-1,0 0,1-1,-1 1,1-1,-1 1,1-1,1 0,-1-1,1 1,-1-1,1 0,0 0,4 2,-1-5,1 0,-1-1,0 0,1-1,-1 1,0-2,0 1,-1-1,1 0,0-1,-1 0,0 0,0 0,0-1,0 0,-1 0,0-1,0 0,0 0,-1-1,0 1,0-1,0 0,2-6,26-43,-21 30</inkml:trace>
  <inkml:trace contextRef="#ctx0" brushRef="#br0" timeOffset="786.744">1142 508,'-19'3,"1"2,0 0,0 0,0 2,1 0,0 1,1 1,0 1,0 0,1 1,0 1,1 0,0 1,1 0,0 1,-1 4,12-14,1-1,0 1,0 0,1 0,-1 0,1 0,0 0,0 0,0 0,0 0,1 0,-1 0,1 0,0-1,1 1,-1 0,0 0,1-1,0 1,0-1,0 1,0-1,1 0,-1 0,1 0,0 0,0 0,0-1,0 1,0-1,1 0,-1 0,1 0,-1-1,1 1,0-1,0 0,-1 1,1-2,0 1,0 0,0-1,0 0,0 0,0 0,0 0,1-1,11 1,-1 0,1-1,-1 0,0-2,0 1,0-2,0 0,0-1,-1 0,0-1,0-1,7-4,3-3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3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57,'-25'184,"22"198,-9-292,16-86,-2-12</inkml:trace>
  <inkml:trace contextRef="#ctx0" brushRef="#br0" timeOffset="252.531">1 396,'38'0,"22"-4,7-3,-5 1,-7 1,-8-3,-8-1,-5 2,-4 2,-2-4,-1 1,-5-4,-2 1,-4 1</inkml:trace>
  <inkml:trace contextRef="#ctx0" brushRef="#br0" timeOffset="652.288">621 1,'-22'68,"3"2,3 0,3 1,3 1,3 8,6-76,0 0,1 0,0-1,-1 1,1 0,1 0,-1 0,1-1,-1 1,1 0,0-1,0 1,1 0,-1-1,1 0,-1 1,1-1,0 0,1 0,-1 0,0 0,1 0,0 0,-1-1,1 1,0-1,0 0,1 0,-1 0,0 0,1-1,-1 1,1-1,-1 0,1 0,0 0,0 0,-1-1,1 0,3 1,5-3,0 0,-1 0,1-1,-1-1,0 0,0 0,0-1,-1 0,0-1,8-6,17-7,-34 18,1 0,-1 0,0 0,1 0,0 0,-1 1,1-1,-1 0,1 1,0 0,-1-1,1 1,0 0,0 0,-1 0,1 0,0 0,-1 0,1 0,0 1,-1-1,1 1,0-1,-1 1,1 0,-1-1,1 1,-1 0,1 0,-1 0,1 0,-1 0,0 1,0-1,0 0,0 1,0-1,0 0,0 1,0-1,0 1,0 0,-1-1,1 1,-1-1,1 1,-1 0,0-1,0 1,0 0,0 0,0 1,1 38,-1-36,-1 0,1 0,0 1,0-1,0 0,1 0,0 0,0 1,0-1,1 0,-1 0,1 0,0-1,1 1,1 3,33-4,-17-12</inkml:trace>
  <inkml:trace contextRef="#ctx0" brushRef="#br0" timeOffset="968.197">1073 594,'19'0,"1"-1,-1 0,1-2,-1 0,0-1,0-1,0-1,-1-1,1 0,-2-1,1-1,-1-1,3-3,-17 12,-1 0,0 0,1 0,-1 0,0-1,1 1,-1-1,0 0,0 0,0 1,-1-1,1 0,0-1,-1 1,1 0,-1 0,0-1,1 1,-1-1,0 1,-1-1,1 1,0-1,-1 1,0-1,1 0,-1 1,0-1,0 0,0 1,-1-1,1 0,-1 1,0-1,1 1,-1-1,0 1,0-1,-1 1,1-1,0 1,-1 0,1 0,-1 0,0 0,-2-2,-3 3,-1-1,0 1,0 1,0 0,0 0,0 0,0 1,0 0,1 1,-1 0,0 0,1 0,-1 1,1 0,0 1,0-1,0 1,1 1,-1-1,1 1,-3 3,4-6,1 1,-1-1,1 1,0 0,0 0,0 1,0-1,0 1,1 0,-1 0,1 0,0 0,0 0,1 1,-1 0,1-1,0 1,0 0,1 0,-1 0,1 0,0 0,1 0,-1 0,1 1,0-1,0 0,1 0,-1 0,1 1,0-1,1 0,-1 0,1-1,0 1,1 1,4 1,0-1,1 1,0-1,1-1,-1 0,1 0,0 0,1-1,-1-1,1 0,-1 0,1 0,0-1,0-1,0 0,0 0,0-1,0 0,0-1,0 0,0-1,2 0,-6 2,19-1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170 726,'-1'-2,"-1"0,1 0,-1 1,0-1,1 1,-1-1,0 1,0-1,0 1,0 0,0 0,0 0,0 0,0 0,0 1,-1-1,1 1,0-1,0 1,-1 0,1 0,0 0,-1 0,1 0,0 1,0-1,-1 0,1 1,0 0,0 0,0 0,0-1,-1 2,-4 3,-1 1,1 0,1 1,-1 0,1 0,0 0,0 0,1 1,0 0,0 1,1-1,0 1,1-1,0 1,0 0,1 0,0 1,0 5,0-10,1-1,-1 1,1-1,0 1,1-1,-1 1,1 0,0-1,0 1,0 0,0-1,1 1,0 0,0-1,1 1,-1-1,1 0,0 1,0-1,0 0,0 0,1 0,0 0,0-1,0 1,0-1,0 0,1 0,-1 0,1 0,0 0,0-1,0 0,0 1,1-2,-1 1,0 0,4 0,0-1,0-1,0 1,0-1,1-1,-1 0,0 0,0 0,0-1,0 0,-1-1,1 0,-1 0,1 0,-1-1,0 0,0-1,-1 1,1-1,-1-1,0 1,0-1,-1 0,5-7,6-8,-1-1,-1-1,-1 0,-1-1,-2 0,7-20,-8 21,-2-1,0-1,-1 1,-2-1,-1 0,0-1,-2 1,-1 0,-1-1,-3-18,-77-417,73 499,-3 32,4 1,2 0,3 0,4-1,3 1,2 0,4-1,5 8,-8-49,2-1,2 0,0 0,2-1,1 0,1-1,1-1,1-1,1-1,2 0,14 12,-34-34,-1 0,0 0,1 0,0 0,-1 0,1 0,-1-1,1 1,0 0,0-1,-1 1,1 0,0-1,0 1,0-1,0 1,0-1,0 0,0 1,0-1,-1 0,1 1,0-1,0 0,1 0,-1 0,0 0,0 0,0 0,0 0,0-1,0 1,-1 0,1 0,0-1,0 1,0-1,0 1,0-1,0 1,0-1,-1 1,1-1,0 0,0 0,-1 1,1-1,0 0,-1 0,1 0,-1 0,1 1,-1-1,1-1,3-13</inkml:trace>
  <inkml:trace contextRef="#ctx0" brushRef="#br0" timeOffset="449.652">763 640,'-9'18,"0"1,2 0,0 0,1 0,1 1,1-1,1 1,1 0,0 1,1-1,2 13,-1-30,0 0,1 0,-1 0,1 0,-1 0,1 0,0-1,0 1,0 0,0-1,0 1,1 0,0-1,-1 1,1-1,0 0,0 0,0 0,0 0,0 0,1 0,-1 0,1-1,-1 1,1-1,-1 0,1 1,0-1,0-1,0 1,-1 0,1-1,0 1,0-1,0 0,0 0,0 0,0 0,0-1,0 1,0-1,-1 0,1 1,0-1,0-1,-1 1,1 0,1-2,7-3,-1 0,0-1,0-1,-1 0,0 0,0-1,-1 0,0 0,0-1,-1 0,-1 0,0-1,0 0,-1 0,0 0,-1-1,0 0,1-11,-5 17,0 1,0-1,0 0,-1 0,0 0,-1 0,1 1,-1-1,0 1,0-1,-1 1,0 0,0 0,0 0,0 0,-1 0,0 1,0-1,0 1,0 0,-1 0,1 1,-1 0,0-1,0 1,-1 1,1-1,0 1,-1 0,0 0,1 1,-1 0,0 0,0 0,0 0,0 1,1 0,-1 1,-4 0,-9 4</inkml:trace>
  <inkml:trace contextRef="#ctx0" brushRef="#br0" timeOffset="4052.257">1185 584,'0'0,"0"0,0 1,-1-1,1 0,0 1,0-1,-1 0,1 1,0-1,0 0,0 1,0-1,0 1,0-1,0 0,0 1,0-1,0 0,0 1,0-1,0 1,0-1,0 0,0 1,0-1,0 1,0-1,0 0,1 1,-1-1,0 0,0 1,0-1,1 0,-1 0,0 1,0-1,1 0,-1 1,0-1,1 0,-1 0,0 0,1 1,-1-1,0 0,1 0,-1 0,1 0,-1 0,0 0,1 0,-1 0,0 0,1 0,-1 0,1 0,-1 0,0 0,1 0,-1 0,1 0,-1 0,0-1,1 1,-1 0,0 0,-5 39,4-38,-7 34,-7 71,15-103,1 0,-1 0,1 0,0 0,0-1,0 1,0 0,0-1,0 1,1-1,-1 1,1-1,0 0,0 0,0 1,0-1,0-1,0 1,0 0,1 0,-1-1,1 1,-1-1,1 0,-1 0,1 0,0 0,0 0,0-1,-1 1,1-1,0 0,0 0,2 0,6-1,0 0,-1-1,1-1,-1 1,0-2,0 0,0 0,0 0,0-1,-1-1,0 0,0 0,-1-1,0 0,0 0,0-1,-1 0,0 0,4-7,-2 5,25-38,-9 66,-23-14,0 1,0-1,0-1,0 1,0 0,0 0,1-1,0 0,0 1,0-1,0 0,0 0,0-1,1 1,-1-1,1 1,0-1,0 0,0-1,0 1,0-1,0 1,0-1,1-1,-1 1,0 0,1-1,-1 0,0 0,1 0,-1-1,0 0,1 1,-1-1,0-1,2 0,1-4,1 0,-1-1,0 0,0 0,-1-1,0 0,0 0,-1-1,0 1,-1-1,0 0,0 0,-1-1,0 1,0-1,-1 1,-1-1,1-8,3-2,-2 7</inkml:trace>
  <inkml:trace contextRef="#ctx0" brushRef="#br0" timeOffset="4464.491">1891 867,'138'-182,"-137"181,0-1,0 1,0-1,0 1,0-1,0 1,0-1,0 1,0 0,1 0,-1-1,1 1,-1 0,1 0,-1 0,1 1,-1-1,1 0,0 0,0 1,-1-1,1 1,0 0,0 0,0-1,-1 1,1 0,0 0,0 1,0-1,-1 0,1 1,0-1,0 1,-1-1,1 1,0 0,1 0,10 18,-11-14,0-1,0 0,1 0,-1-1,1 1,0 0,0-1,0 1,1-1,-1 0,1 0,-1-1,1 1,0-1,0 0,1 0,-1 0,0 0,1-1,-1 1,1-1,-1 0,1-1,-1 1,5-1,-1-2,1 1,-1-2,1 1,-1-1,0-1,0 1,0-1,-1-1,1 0,-1 0,0 0,0-1,-1 1,1-2,-1 1,-1-1,1 0,-1 0,-1 0,1-1,-1 0,0 0,-1 0,1-3,3-11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1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14,'-11'-3,"-1"0,0 0,0 1,0 1,-1 0,1 0,0 1,0 1,0 0,0 1,0 0,0 1,0 0,0 1,-9 4,10-4,1 0,0 1,1-1,-1 2,1 0,0 0,1 0,-1 1,1 0,1 1,-1 0,1 0,1 1,-1-1,1 2,1-1,0 0,0 1,1 0,0 0,1 1,0-1,1 1,0-1,0 1,1 0,1 0,0 5,0-13,1 1,-1-1,1 1,0-1,0 0,1 1,-1-1,1 0,-1 0,1 0,0 0,0 0,1 0,-1 0,0-1,1 1,0-1,-1 0,1 1,0-1,0-1,1 1,-1 0,0-1,0 0,1 1,-1-1,1-1,-1 1,1 0,1-1,113-10,-90-2,0-1,-1-1,0-1,-1-2,-1 0,-1-2,0-1,-1 0,-2-2,0-1,4-7,-25 30,0 1,0 0,-1-1,1 1,0 0,0-1,0 1,0 0,0 0,0-1,0 1,0 0,0-1,1 1,-1 0,0-1,0 1,1 0,-1-1,0 1,1-1,-1 1,0 0,1-1,-1 1,1-1,-1 1,1-1,-1 1,1-1,0 0,-1 1,1-1,-1 0,1 1,0-1,-1 0,1 0,0 0,-1 1,1-1,0 0,-1 0,1 0,0 0,0 0,-1 0,1 0,0-1,-1 1,1 0,0 0,-1 0,1-1,0 1,-1 0,1-1,-1 1,1 0,-1-1,1 1,0-1,2 21,1-10,0 1,1 0,1-1,0 0,0 0,1-1,0 0,0 0,1 0,1-1,-1 0,1-1,1 0,-1 0,1-1,0 0,0-1,1 0,0-1,0 0,0-1,0 0,1 0,-1-1,1-1,5 0,8 1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3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280 453,'-19'5,"1"1,-1 1,1 0,0 1,1 1,0 1,0 0,1 2,1-1,0 2,0 0,1 1,9-11,1 0,0 0,-1 0,2 0,-1 1,0-1,1 1,-1 0,1 0,0 0,0 1,1-1,-1 1,1-1,0 1,0 0,1 0,0 0,-1 0,2 0,-1 0,0 0,1 0,0 0,0 1,1-1,-1 0,1 0,0 0,1 0,-1 0,1 0,0-1,0 1,1 0,-1-1,1 0,0 1,0-1,1 1,4 0,-1-1,1 0,0 0,1-1,-1 1,0-2,1 1,0-1,-1-1,1 0,0 0,0-1,0 1,0-2,0 0,-1 0,1 0,0-1,4-2,7-2,0 0,0-2,0-1,-1 0,-1-1,0-1,12-9,-5 0,0 0,-1-2,-1 0,-1-2,-2 0,0-1,-1-1,-2-1,-1-1,-1 0,-1-1,-1-1,-1-2,-7 12,0 0,-2-1,0 1,-1-1,-1 1,-1-1,-1 1,-3-17,4 30,-1 0,-1 0,1 0,-1 0,0 0,-1 0,1 0,-2 1,1-1,-1 1,1 0,-2 0,1 0,-1 1,0-1,0 1,0 0,-1 1,1-1,-1 1,-1 0,1 1,0-1,-1 1,0 0,0 1,1 1,0 0,-1 0,1 1,0 0,-1 0,1 0,0 1,-1 0,1 0,0 1,0 0,0 0,0 0,0 1,0 0,1 0,-1 0,1 1,0-1,0 2,-4 3,-3 2,1 2,0-1,1 2,0-1,1 1,0 1,2-1,-3 7,2-1,1 0,1 1,0 0,2 0,0 0,2 0,0 1,1-1,1 1,1-1,1 0,3 17,-2-23,1 0,1 0,-1 0,2-1,0 1,1-1,0-1,1 1,0-1,1-1,0 0,1 0,1-1,-1 0,1 0,1-1,0-1,0 0,2 0,-2-4,1 0,-1-1,0-1,1 0,-1-1,1 0,0-1,-1 0,1-1,-1 0,1-1,-1-1,0 0,0 0,0-2,0 1,0-1,-1-1,0 0,0-1,-1 0,1 0,-2-1,1 0,3-5,61-75,-70 140,-3-47,0 0,0-1,1 1,0 0,-1-1,2 1,-1-1,1 1,-1-1,1 0,0 0,1-1,-1 1,1 0,-1-1,1 0,0 0,0 0,1-1,-1 1,1-1,-1 0,1 0,-1-1,1 1,0-1,0 0,0 0,0-1,0 1,0-1,3 0,8 0,0-1,-1 0,1-1,-1 0,0-1,1-1,-1-1,-1 0,1-1,-1 0,0-1,0-1,-1 0,0-1,-1 0,2-3,114-80,-126 91,-1 0,0 1,1-1,-1 1,0-1,1 1,-1-1,0 1,1 0,-1 0,1 0,-1 0,1 0,-1 0,1 0,-1 0,0 1,1-1,-1 0,1 1,-1-1,0 1,0 0,1-1,-1 1,0 0,0 0,0 0,0 0,0 0,0 0,0 0,0 0,0 0,0 0,0 1,-1-1,1 0,-1 1,1-1,-1 0,1 1,-1-1,0 1,1-1,-1 2,4 75,-4-69,1-3,-1 0,0 0,0 0,-1 0,1 0,-2 0,1-1,0 1,-1 0,0-1,0 1,-1-1,0 1,0-1,0 0,0 0,-1-1,0 1,0-1,0 1,0-1,-1 0,0-1,1 1,-1-1,-1 0,1 0,0-1,-6 2,12-4,0-1,-1 1,1-1,0 1,-1-1,1 0,-1 1,1-1,0 0,-1 1,0-1,1 0,-1 0,1 1,-1-1,0 0,0 0,0 0,1 0,-1 0,0 1,0-1,0 0,0 0,0 0,0 0,0 0,-1 1,1-1,0 0,0 0,-1 0,1 0,-1 1,1-1,0 0,-1 1,1-1,-1 0,0 1,1-1,-1 0,0 1,1-1,-1 1,0-1,1 1,-1-1,0 1,0 0,0-1,1 1,-1 0,0 0,0 0,0-1,0 1,0 0,1 0,-1 0,0 0,0 1,0-1,0 0,0 0,1 0,-1 1,0-1,0 0,0 1,13-9,1 1,-1 0,1 1,1 1,-1 0,1 1,0 0,0 1,0 0,1 1,-1 1,0 0,1 1,-1 1,0 0,14 3,116-7,-125-3,-1-1,1 0,-1-2,-1 0,0-1,0 0,-1-1,0-1,-1-1,9-10,-6 5,-1-2,-1 0,-1 0,-1-2,-1 0,-1 0,5-12,-13 25,0 0,-1 0,1 0,-2-1,1 1,-1-1,-1 1,0-1,0 0,-1 1,0-1,-1 0,0 1,0-1,-1 0,0 1,-1 0,0-1,-1 1,0 0,0 1,0-1,-1 1,-5-6,8 12,1 1,-1 0,1 0,-1 0,0 0,0 0,1 0,-1 0,0 1,0-1,0 1,0-1,0 1,0 0,0 0,0 0,0 0,0 0,0 0,0 0,0 1,0-1,1 1,-1-1,0 1,0 0,0 0,0-1,1 2,-1-1,0 0,1 0,-1 0,1 1,0-1,-1 1,1-1,0 1,0-1,0 1,-1 1,-37 75,-1 134,37-185,1 0,1 1,2-1,1 0,1 0,4 18,29 123,-21-133,-19-68,1 13</inkml:trace>
  <inkml:trace contextRef="#ctx0" brushRef="#br0" timeOffset="254.238">1578 256,'44'10,"32"2,14 0,-4-2,-7-3,-12-3,-7-2,-11-1,-7-1,-7 0,-4-1,-8 1</inkml:trace>
  <inkml:trace contextRef="#ctx0" brushRef="#br0" timeOffset="885.153">901 87,'-9'9,"-4"9,5 0,10-2,8-4,3-5</inkml:trace>
  <inkml:trace contextRef="#ctx0" brushRef="#br0" timeOffset="2167.337">2482 481,'-8'-3,"0"-1,0 1,0 1,-1 0,1 0,-1 1,1 0,-1 0,1 1,-1 0,0 0,1 1,-1 0,1 1,-1 0,1 0,0 1,0 0,0 0,0 1,0 0,1 0,0 1,0 0,0 0,0 1,1 0,0 0,0 0,1 1,-1 0,2 0,-1 0,1 1,0-1,0 1,1 0,0 0,1 1,-2 7,3 56,1-71,1 1,-1 0,0-1,1 1,0-1,-1 0,1 1,0-1,0 1,0-1,0 0,0 0,0 1,0-1,0 0,0 0,1 0,-1 0,0 0,1-1,-1 1,0 0,1-1,-1 1,1-1,-1 1,1-1,0 0,-1 1,1-1,-1 0,1 0,0 0,-1 0,1-1,-1 1,1 0,-1-1,1 1,-1-1,1 1,0-1,11-5,-1-1,1 1,-1-2,-1 0,1 0,-1-1,-1-1,0 0,0 0,-1-1,0 0,-1 0,0-1,-1 0,0-1,0-1,32-48,-38 61,-1 0,1-1,-1 1,1 0,0-1,0 1,0 0,0 0,0 0,0 0,0-1,0 2,0-1,0 0,1 0,-1 0,0 0,0 1,1-1,-1 1,1-1,-1 1,1-1,-1 1,0 0,1 0,-1 0,1 0,-1 0,1 0,-1 0,1 0,-1 1,1-1,-1 0,1 1,-1-1,0 1,1 0,-1-1,0 1,1 0,-1 0,0 0,0 0,0 0,0 0,0 0,40 69,-34-56,-1-2,0 0,0 0,2-1,-1 0,1-1,1 0,0 0,8 6,-14-13,0-1,0 1,1-1,-1 0,1 0,-1 0,1-1,0 1,-1-1,1 0,0 0,0 0,0-1,0 1,0-1,0 0,0 0,0 0,0-1,0 0,0 1,0-1,-1 0,1-1,0 1,0-1,-1 0,1 0,-1 0,3-2,108-119,-102 109,107-105,-118 118,0-1,0 1,0 0,0 0,0 0,1 0,-1 0,0 1,1-1,-1 0,0 0,1 1,-1-1,1 1,-1 0,1-1,-1 1,1 0,-1 0,1 0,0 0,-1 0,1 0,-1 0,1 0,-1 1,1-1,-1 1,1-1,-1 1,1 0,-1-1,0 1,1 0,-1 0,0 0,0 0,0 0,0 0,0 0,0 0,0 1,0-1,0 0,0 1,0-1,-1 1,1-1,-1 0,1 1,-1-1,0 1,1 0,-1-1,0 1,0-1,0 1,0-1,0 1,-1-1,1 2,-8 44,6-41,0-1,0 0,0 1,1 0,0-1,0 1,0 0,1-1,0 1,0 0,0 0,1-1,0 1,0 0,0-1,1 1,0-1,0 0,0 1,1-1,0 0,0 0,0-1,2 3,-1-6,1 0,-1 0,1 0,0-1,-1 1,1-1,0 0,0-1,-1 1,1-1,-1 0,1 0,-1 0,1-1,-1 1,1-1,-1 0,0-1,0 1,0-1,-1 1,1-1,2-3,-5 5,35-22,-18 9,1 2,0 0,1 1,0 0,1 2,0 1,0 0,11-1,-30 9,1 0,0 0,0 1,-1-1,1 1,0-1,0 1,-1 0,1 0,-1 0,1 0,-1 1,1-1,-1 0,0 1,0 0,0 0,0-1,0 1,0 1,0-1,-1 0,1 0,-1 1,1-1,-1 0,0 1,0-1,0 1,0 0,0-1,-1 1,1 0,-1 0,0-1,0 1,0 0,0 0,0-1,-1 1,1 0,16 54,8-45,-12-12</inkml:trace>
  <inkml:trace contextRef="#ctx0" brushRef="#br0" timeOffset="2550.125">4034 340,'-19'7,"1"0,0 1,0 1,1 1,0 0,1 2,0-1,0 2,2 0,0 1,0 1,1 0,1 0,-10 16,21-27,-1-1,1 1,0 0,0 0,1 0,-1-1,1 1,0 0,-1 0,2 0,-1 0,0 0,1 0,0 0,0-1,0 1,0 0,1-1,-1 1,1-1,0 1,0-1,0 0,1 1,-1-1,1-1,0 1,-1 0,1-1,1 1,-1-1,0 0,0 0,1 0,0 0,5 3,0-1,0 0,0 0,0-1,0 0,1-1,-1 0,1 0,0-1,0 0,0-1,-1 0,9-2,-3-1,0-2,0 0,-1 0,1-2,-1 0,-1 0,1-1,4-4,0 0</inkml:trace>
  <inkml:trace contextRef="#ctx0" brushRef="#br0" timeOffset="2916.547">4204 594,'18'6,"0"-2,0 0,1-1,0-1,-1-1,1-1,0 0,0-1,-1-1,1-1,-1-1,1 0,-1-2,0 0,-1-1,0 0,0-1,4-4,-15 8,0-1,0 0,-1-1,1 1,-1-1,0 0,-1 0,0 0,0-1,0 0,0 1,-1-1,0-1,-1 1,0 0,0-1,0 1,-1-1,0 1,-1-1,0 0,0 1,0-1,-1 0,-1-5,1 11,0 0,-1-1,1 1,0 0,-1 0,1 1,-1-1,0 0,0 0,0 1,1-1,-1 1,-1-1,1 1,0 0,0 0,0 0,-1 0,1 0,0 1,-1-1,1 1,-1-1,1 1,-1 0,1 0,-1 0,1 0,0 1,-1-1,1 1,-1-1,1 1,0 0,-1 0,-1 1,-82 42,75-37,0 2,0-1,1 1,0 1,0 0,1 0,1 1,0 0,0 0,1 1,1 0,0 0,0 1,1 0,1 0,0 0,1 0,1 0,0 1,0 0,1-1,1 1,0 0,1-1,1 1,0-1,1 1,0-1,1 0,1 3,0-8,1-1,-1 1,1-1,0 0,1-1,-1 0,1 0,1 0,-1-1,1 1,0-2,0 1,0-1,1-1,0 0,-1 0,1 0,2-1,165 13,-116-17,-35 2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1 808,'30'-1,"-1"0,1-2,-1-1,1-1,-1-2,-1-1,1-1,-1-1,-1-2,0 0,-1-2,0-1,-1-1,7-7,-1-2,-1-2,-2 0,0-2,-2-2,-1 0,-2-1,-1-2,-2 0,4-9,-16 28,0 0,-1 0,-1-1,0 0,-1 0,-1 0,0-1,-1 1,-1-1,-1 0,0 0,-1 1,-1-1,-1 0,0 0,-1 1,-3-8,5 20,-1 0,0 1,0-1,-1 1,1 0,-1 0,0 0,1 0,-1 1,-1-1,1 1,0-1,-1 1,1 0,-1 0,1 1,-1-1,0 1,0 0,0 0,1 0,-1 0,0 1,0-1,0 1,0 0,-1 0,1 1,1-1,-1 1,0 0,0 0,0 0,0 1,0-1,1 1,-1 0,1 0,-1 0,1 1,0-1,0 1,0-1,0 1,-2 3,-10 11,0 0,1 1,1 1,1 0,1 0,1 1,0 1,1-1,1 2,2-1,0 1,1 0,1 0,1 1,1-1,1 1,1 6,2-4,1-1,1 0,2 0,0 0,1-1,2 0,0 0,1-1,1 0,13 17,-21-32,1-1,0 0,-1 0,2 0,-1-1,1 0,0 0,0 0,0 0,0-1,1 1,0-1,0-1,0 1,1-1,-1 0,1-1,-1 0,2 1,7-5</inkml:trace>
  <inkml:trace contextRef="#ctx0" brushRef="#br0" timeOffset="354.848">1045 384,'19'5,"16"2,7-1,1-1,-2-2,-3 0,-3-7,-3-2,-2 0,-1 0,-1 3,-10 0,-8 7,-6 1</inkml:trace>
  <inkml:trace contextRef="#ctx0" brushRef="#br0" timeOffset="601.878">1017 638,'34'-5,"25"-1,7 0,-2-4,-8 0,-8 2,-7 2,-7 2,-8 2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8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27,'-3'-3,"-1"0,1 0,-1 1,1 0,-1 0,0 0,0 0,0 0,0 1,0 0,0 0,-1 0,1 0,0 1,0 0,-1-1,1 1,0 1,-1-1,1 1,0 0,0 0,0 0,-1 0,1 1,0-1,1 1,-1 0,0 1,1-1,-1 1,1-1,-1 1,1 0,0 1,-9 8,0 0,1 1,1 0,0 1,1 0,1 1,0 0,1 0,0 1,2-1,0 1,0 1,1-1,1 1,1-1,1 1,0 0,1 0,1-1,2 16,-2-26,0 1,0-1,1 0,0 0,0 0,1 0,-1 0,1 0,1-1,-1 1,1-1,0 0,0 0,0-1,1 1,0-1,0 0,0 0,0 0,0-1,1 1,0-2,-1 1,1 0,0-1,1 0,4 1,3 0,-1-1,1 0,-1 0,1-2,0 0,-1 0,1-1,0-1,-1 0,1-1,-1 0,11-5,1-1,0-1,-1-2,0 0,0-2,-2 0,1-2,-2 0,-1-2,0 0,-1-1,0-1,3-8,-18 24,-1-1,1 0,-1-1,-1 1,1 0,-1-1,0 0,0 1,0-1,-1 0,0 0,0 0,-1 0,1 0,-1 0,-1 0,1 0,-1 0,0 0,0 0,-1 0,0 1,0-1,0 0,-1 1,0 0,0-1,0 1,0 0,-1 1,0-1,0 0,0 1,-1 0,0 0,-6-4,0 0,-1 1,0 0,0 1,0 1,-1 0,0 0,0 1,-1 1,1 0,-1 1,1 1,-1 0,0 0,1 2,-10 0,-4 0</inkml:trace>
  <inkml:trace contextRef="#ctx0" brushRef="#br0" timeOffset="369.811">63 224,'122'-37,"-115"34,1-1,0 2,0-1,1 1,-1 0,1 1,-1 0,1 1,-1-1,1 1,-1 1,1 0,-1 0,0 1,1 0,-1 0,0 1,0 0,0 0,-1 1,1 0,-1 0,3 3,3 5,1-1,0-1,0 0,2-1,-1 0,1-1,0-1,0 0,1-2,0 0,11 2,12-13,-23 1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82,'-1'354,"-27"-141,27-175,1-29,1-27,-1 0</inkml:trace>
  <inkml:trace contextRef="#ctx0" brushRef="#br0" timeOffset="451.16">0 111,'28'-17,"0"2,0 2,2 0,-1 2,2 1,-1 2,1 1,8-1,-34 6,1 1,-1-1,1 1,0 0,-1 0,1 0,0 1,-1 0,1 0,0 1,-1-1,1 1,-1 1,1-1,-1 1,1-1,-1 2,0-1,0 1,0-1,0 1,0 1,-1-1,1 1,-1-1,0 1,0 1,0-1,-1 0,1 1,-1 0,0 0,-1 0,1 1,-1 2,0 1,-1-1,0 1,0-1,-1 1,0-1,-1 1,0-1,0 0,-1 1,0-1,0 0,-1 0,0 0,-1 0,0 0,0-1,-2 3,-98 119,-11-51,140-64,3-6,-2-2,0 2,0 1,0 1,-1 2,19 11,106 113,-149-135,-1 0,1 0,0 0,0 0,0 0,-1 0,1 0,0 0,0 0,0-1,1 1,-1 0,0-1,0 1,0-1,0 1,1-1,-1 1,0-1,1 0,-1 0,0 0,0 0,1 0,-1 0,0 0,1 0,-1 0,0 0,0-1,2 0,4-6</inkml:trace>
  <inkml:trace contextRef="#ctx0" brushRef="#br0" timeOffset="1069.509">1100 111,'-23'44,"-1"-2,-3 0,-1-1,-2-2,-1-1,-3-1,0-2,-3-2,-27 20,63-52,0 0,-1 0,1 0,0 0,0 0,0 0,0 1,0-1,0 0,0 1,0-1,0 0,1 1,-1-1,0 1,1-1,-1 1,1-1,0 1,0 0,-1-1,1 1,0 0,0-1,1 1,-1-1,0 1,0 0,1-1,-1 1,1-1,-1 1,1-1,0 1,0-1,-1 0,1 1,0-1,0 0,0 0,1 1,-1-1,0 0,0 0,1 0,-1-1,0 1,1 0,-1 0,1-1,-1 1,1-1,-1 1,1-1,0 0,-1 1,2-1,199 36,-4 7,-197-42,0 0,-1-1,1 1,0-1,0 1,0-1,0 0,0 1,0-1,-1 0,1 0,0 1,0-1,0 0,0 0,0 0,0 0,0 0,0 0,0-1,0 1,0 0,0 0,0-1,0 1,0-1,-1 1,1-1,0 1,0-1,0 1,-1-1,1 0,0 1,-1-1,1 0,0 1,-1-1,1 0,-1 0,1 0,-1 0,0 0,1 0,-1 1,0-1,0 0,1 0,-1 0,0 0,0 0,0 0,0 0,0 0,0 0,-1 0,1 0,0 0,0 0,-1 0,1 0,-77-128,60 89,2 0,2-1,1 0,0-16,-31-85,36 125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5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3160,'526'-29,"-191"18,201-18,-165 11,74 18,-176 2,193-13,-60-24,-114 7,-80 5,74 5,-86-8,-123 25,-88 7,-3 0</inkml:trace>
  <inkml:trace contextRef="#ctx0" brushRef="#br0" timeOffset="30304.081">4572 2793,'0'0</inkml:trace>
  <inkml:trace contextRef="#ctx0" brushRef="#br0" timeOffset="36639.416">4600 2906,'56'-17,"73"4,-129 12,0 0,0 0,0 0,0 0,0 0,0 0,0 0,0 0,-1 1,1-1,0 0,-1 0,1 0,-1 0,1 0,-1 1,1-1,-1 0,1 0,-1 1,0-1,1 0,-1 1,0-1,0 1,0-1,1 1,-1-1,0 1,0 0,0-1,0 1,0 0,0 0,0 0,0-1,0 1,1 0,-1 0,0 0,0 1,0-1,0 0,-4-2,-184-84,-3-4,-54-29,40-18,-94-32,179 102,94 55,1-2,1 0,0-2,1 0,-13-13,-31-43,-49-37,-129-10,97 26,-68-34,161 99,1-3,1-2,-36-30,66 45,-120-85,-32-20,-22 9,-123-96,197 131,-74-43,179 111,1-2,0 0,1-1,0 0,1-2,-5-7,-43-38,50 50</inkml:trace>
  <inkml:trace contextRef="#ctx0" brushRef="#br0" timeOffset="48978.862">1411 394,'-42'83,"36"-74,-91 108,-60 44,125-130,24-19</inkml:trace>
  <inkml:trace contextRef="#ctx0" brushRef="#br0" timeOffset="50196.471">3217 1523,'5'0,"-4"0,-1 5,-6 1,-2 5,-4 0,-5 4,-4 3,-4 4,-2 3,3 2,2-4,4-1,0-4,3 0,4 1,5-2</inkml:trace>
  <inkml:trace contextRef="#ctx0" brushRef="#br0" timeOffset="51701.653">3048 1748,'-5'0,"-1"5,-5 6,-1 7,-2-1,1 3,-3 1,2 4,-1-4,1 0,3-9,9-6,4-4</inkml:trace>
  <inkml:trace contextRef="#ctx0" brushRef="#br0" timeOffset="54734.06">1947 789,'25'-1,"0"-2,0-1,-1 0,1-2,-1-1,0-1,-1-1,0-2,0 0,-1-1,-1-1,4-3,0-2,-1-1,-1-1,-1-1,0-1,-2-1,-1-1,0 0,-2-1,-1-2,-14 23,0-1,0-1,0 1,-1 0,1 0,-2-1,1 1,0 0,-1-1,0 1,0-1,-1 1,1-1,-1 0,0 4,1 0,0 1,-1-1,1 0,-1 0,0 1,1-1,-1 1,0-1,0 0,0 1,0-1,-1 1,1 0,0-1,-1 1,1 0,0 0,-1 0,1 0,-1 0,0 0,1 0,-1 1,0-1,1 0,-1 1,0 0,0-1,0 1,1 0,-1 0,0 0,0 0,0 0,0 0,1 1,-1-1,0 1,0-1,1 1,-3 0,-6 4,1 1,-1-1,1 2,0-1,1 1,-1 0,2 1,-1 0,1 1,0-1,0 1,0 2,2 1,1 0,-1 1,2 0,0 0,0 0,1 1,1-1,0 0,1 1,1-1,0 0,0 1,2-1,2 9,36 114,-43-118</inkml:trace>
  <inkml:trace contextRef="#ctx0" brushRef="#br0" timeOffset="56051.658">2709 789,'77'48,"51"26,69 52,-118-73,-117-141,32 72,2-1,0 0,1 1,1-1,1 0,0 0,1-11,-6 47,-1-1,0-1,-1 1,-2-1,1 0,-2-1,0 0,-4 2,10-10,-47 60,53-68,0 1,0-1,-1 1,1-1,0 1,0-1,0 0,0 1,0-1,-1 0,1 0,0 1,0-1,0 0,0 0,0 0,0 0,0 0,0 0,0 0,0-1,-1 1,1 0,0-1,0 1,0 0,0-1,0 1,-1-1,1 1,0-1,0 1,-1-1,1 0,0 1,-1-1,1 0,-1 1,1-1,0-1,0 1,173-110,-155 99,-4 0</inkml:trace>
  <inkml:trace contextRef="#ctx0" brushRef="#br0" timeOffset="58161.638">2116 366,'0'1,"-1"0,0 0,0-1,0 1,0 0,0 0,0-1,0 1,0-1,0 1,-1-1,1 1,0-1,0 0,0 1,-1-1,1 0,0 0,0 0,-1 0,1 0,0 0,0 0,-1-1,1 1,0 0,0-1,0 1,0-1,-1 1,1-1,0 1,0-1,0 0,0 0,0 1,0-1,1 0,-1 0,0 0,0 0,1 0,-1 0,0-1,0 2,-216-156,98 82,118 72,0 0,1 1,-1-1,1 0,0 0,-1 0,1 1,0-1,0 0,0 0,0 0,0 0,1 1,-1-1,1 0,-1 0,1 0,-1 1,1-1,0 0,0 1,0-1,0 1,0-1,0 1,0-1,1 1,-1 0,0 0,1-1,-1 1,1 0,0 0,-1 1,1-1,0 0,-1 0,1 1,0-1,0 1,-1 0,2-1,8-7,47-53,-58 61,0 0,0 1,0-1,0 1,0-1,0 0,0 1,1-1,-1 0,0 1,0-1,0 0,1 1,-1-1,0 0,1 1,-1-1,0 0,0 0,1 1,-1-1,1 0,-1 0,0 0,1 0,-1 1,0-1,1 0,-1 0,1 0,-1 0,0 0,1 0,-1 0,1 0,-1 0,0 0,1 0,-1 0,1 0,-1-1,0 1,1 0,-1 0,0 0,1 0,-1-1,0 1,1 0,-1 0,0-1,1 1,-1 0,0-1,0 1,1 0,-1-1,0 1,0-1,-7 44,5-34,-19 132,-7 46,28-187,0 0,0-1,-1 1,1 0,0-1,0 1,0 0,0 0,-1-1,1 1,0 0,0 0,-1-1,1 1,0 0,0 0,-1 0,1 0,0 0,0-1,-1 1,1 0,0 0,-1 0,1 0,0 0,-1 0,1 0,0 0,-1 0,1 0,0 0,-1 0,1 0,0 0,0 0,-1 0,1 1,0-1,-1 0,1 0,0 0,0 0,-1 0,1 1,0-1,0 0,-1 0,1 1,0-1,0 0,0 0,0 1,-1-1,1 0,0 1,0-1,0 0,-11-40,8 26,-12-60,13 61,1-1,-2 1,0 0,0 0,-2 0,1 0,-2 1,1-1,-2 1,-6-9,1 8</inkml:trace>
  <inkml:trace contextRef="#ctx0" brushRef="#br0" timeOffset="68636.517">1213 705,'0'0,"1"-1,-1 1,1 0,-1-1,1 1,-1 0,1-1,-1 1,1 0,-1 0,1-1,-1 1,1 0,-1 0,1 0,-1 0,1 0,0 0,-1 0,1 0,-1 0,1 0,-1 0,1 0,0 0,-1 1,1-1,-1 0,1 0,-1 1,1-1,-1 0,1 1,-1-1,1 0,-1 1,0-1,1 1,-1-1,0 0,1 1,-1-1,0 1,1-1,-1 1,0-1,0 1,0 0,0-1,1 1,-1-1,0 1,0-1,0 1,0 0,0-1,0 1,0-1,-1 1,7 40,-6-41,29 259,0-34,-13-44,-5-2,-10-60,-1-115,1 0,-1 0,1 0,0 0,0 0,0 0,1 0,-1-1,1 1,0 0,0-1,0 1,0-1,1 0,0 0,-1 0,1 0,0-1,0 1,1-1,-1 1,0-1,1 0,-1 0,1-1,0 1,0-1,-1 0,1 0,0 0,0 0,0-1,0 1,0-1,0 0,0-1,0 1,3-1,193-4,-57-21,-118 24,0 2,0 1,0 1,0 2,-1 0,7 3,8-1,1-1,0-2,0-1,0-3,6-1,36 0,567 2,-625 0</inkml:trace>
  <inkml:trace contextRef="#ctx0" brushRef="#br0" timeOffset="71349.175">1016 1777,'-343'0,"148"27,150-25,33-2</inkml:trace>
  <inkml:trace contextRef="#ctx0" brushRef="#br0" timeOffset="72184.619">875 733,'-5'5,"-6"1,-6 0,-6-1,-2-2,-3-1,-1-1,-1 0,1-1,0 0,0-1,0 1,0 0,1 0,4-5,7-1</inkml:trace>
  <inkml:trace contextRef="#ctx0" brushRef="#br0" timeOffset="72818.55">564 422,'68'326,"-38"-119,-18-80,-5 1,-8 106,-2-69,4 61,19-91,-29-122,5-19</inkml:trace>
  <inkml:trace contextRef="#ctx0" brushRef="#br0" timeOffset="73168.399">846 1326,'-9'33,"-9"17,-5 4,-4-3,3-4,0-7,0-8,4-7,0-1,-1-1,3 1,0-4,3-1,-1 2,2 2,4 2,-1-4,1-5</inkml:trace>
  <inkml:trace contextRef="#ctx0" brushRef="#br0" timeOffset="73740.336">846 366,'-180'230,"70"-97,99-115,4-1</inkml:trace>
  <inkml:trace contextRef="#ctx0" brushRef="#br0" timeOffset="74536.352">0 761,'4'7,"0"0,0 1,-1-1,0 1,0 0,-1 0,0 0,0 0,-1 1,0-1,-1 0,0 1,0-1,-1 4,2 3,-2 443,6-411,-5-46,1 0,-1-1,0 1,0 0,1-1,-1 1,0 0,1-1,-1 1,1 0,-1-1,1 1,-1-1,1 1,-1-1,1 1,-1-1,1 1,0-1,-1 0,1 1,0-1,-1 0,1 0,0 1,0-1,-1 0,1 0,0 0,0 0,-1 0,1 0,0 0,0 0,-1 0,1 0,0 0,-1-1,1 1,0 0,0-1,-1 1,1 0,0-1,-1 1,1-1,-1 1,1-1,-1 1,1-1,-1 1,1-1,-1 1,1-1,-1 0,0 1,1-1,-1 0,0 1,113-137,-30 56,-83 81,1-1,0 0,0 1,-1-1,1 1,0-1,0 1,0 0,0-1,0 1,0 0,0 0,-1-1,1 1,0 0,0 0,0 0,0 0,0 0,0 1,0-1,0 0,0 0,0 0,0 1,0-1,-1 1,1-1,0 0,0 1,0 0,-1-1,1 1,0-1,0 1,-1 0,1-1,-1 1,1 0,-1 0,1 0,-1 0,1-1,-1 1,0 0,1 0,-1 0,0 0,0 0,0 0,1 0,-1 0,0 0,0 0,-1 0,13 57,1 75,5-67,-10-50</inkml:trace>
  <inkml:trace contextRef="#ctx0" brushRef="#br0" timeOffset="95061.991">3387 2793,'8'84,"-15"-111,8 3,1 0,1 0,1 0,1 0,1 1,1-1,1 2,2-1,0 1,1 1,6-9,-8 13,1 1,0-1,2 2,0 0,0 0,1 1,1 1,1 0,-1 1,2 0,14-7,-26 17,-1 0,1 1,0-1,0 1,0 0,0 0,0 0,0 0,0 1,0 0,0 0,0 0,0 0,0 1,0-1,0 1,0 0,0 0,0 1,0-1,-1 1,1 0,-1 0,1 0,-1 0,1 0,-1 1,0 0,0 0,0 0,-1 0,1 0,-1 0,0 1,0-1,0 1,0-1,0 1,-1 0,1 0,-1 0,0 0,-1 0,1 0,-1 0,1 0,-1 0,-1 4,-15 29,14-35,1 1,-1-1,1 0,-1 1,1-1,0 0,0 1,0 0,0-1,1 1,-1 0,0-1,1 1,0 0,0 0,0-1,0 1,0 0,1 0,-1-1,1 1,-1 0,1-1,2 2,0-1,-1 0,1 1,-1-1,0 1,0 0,0-1,-1 1,0 0,1 0,-1 0,0 0,-1 1,1-1,-1 0,0 0,0 0,0 0,-1 1,1-1,-1 0,0 0,0 0,0 0,-1 0,1 0,-1 0,0-1,0 1,-1-1,1 1,-1-1,1 0,-1 0,0 0,0 0,-1 0,1-1,0 0,-3 2,-9 0,0 0,0-1,0 0,0-1,-1-1,1 0,-1-1,1-1,-1 0,-2-2,10 0,0-1,0 0,0-1,0 0,1 0,0 0,0-1,0 0,1-1,0 1,0-1,1 0,-1-1,2 1,-1-1,1 0,0 0,1-1,-1 1,2-1,-1 0,1 1,0-9,-11-21,-20-29,23 49</inkml:trace>
  <inkml:trace contextRef="#ctx0" brushRef="#br0" timeOffset="96159.151">3781 2568,'-4'0,"-2"-5,-5-2,-5 1,-5 1,-4 1,-1 2,7 1,12 0,8 1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15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 1,'-10'4,"3"3,6-1,3-6,2-3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60,'1'-1,"-1"-1,1 1,0-1,-1 0,1 1,-1-1,0 0,1 1,-1-1,0 0,0 0,0 1,0-1,0 0,-1 0,1 1,0-1,-1 0,0 1,1-1,-1 0,0 1,0-1,1 1,-1-1,0 1,-1 0,1-1,0 1,0 0,-1 0,1 0,0-1,-1 2,1-1,-1 0,1 0,-1 0,0 1,1-1,-1 1,0-1,0 1,1 0,-1-1,0 1,1 0,-1 0,0 1,0-1,1 0,-1 0,0 1,0-1,1 1,-1 0,0 0,-20 1,0 1,0 0,0 2,1 1,-1 1,2 0,-1 2,-5 3,26-11,-2-2,0 1,1 1,-1-1,1 0,-1 0,0 1,1-1,-1 0,1 1,-1 0,1-1,-1 1,1 0,0 0,-1 0,1 0,0 0,0 0,0 0,-1 0,1 0,0 1,0-1,1 0,-1 1,0-1,0 1,1-1,-1 1,1-1,-1 1,1-1,0 1,0 0,-1-1,1 1,0-1,0 1,1 0,-1-1,0 1,0-1,1 1,-1 0,1-1,-1 1,1-1,0 0,0 2,76 43,-70-45,-1 1,0 1,1-1,-1 1,0 0,0 0,-1 1,1-1,-1 1,0 1,0-1,0 1,0 0,-1 0,0 0,0 0,0 1,-1 0,0 0,0 0,0 0,-1 0,0 0,0 1,0 0,-4 0,-1 1,1-1,-1 0,-1 1,1-1,-1-1,-1 1,1-1,-1 1,0-1,0 0,-1-1,0 0,0 1,0-2,-1 1,1-1,-1 0,0 0,0-1,-1 0,-5 2,2-1,0 0,0-1,-1 0,1-1,-1 0,0-1,1 0,-1-1,0 0,0-1,-1 0,13 1,1 0,-1 0,1 0,0 1,-1-1,1 0,-1 0,1 0,0 0,-1 0,1 0,-1 0,1 0,0 0,-1 0,1 0,-1-1,1 1,-1 0,1 0,0-1,-1 1,1 0,-1 0,1-1,-1 1,0-1,1 1,-1 0,1-1,-1 1,0-1,1 1,-1-1,0 1,1-1,-1 0,0 1,0-1,0 1,1-1,-1 1,0-1,0 0,0 1,0-1,0 1,0-1,0 0,0 1,0-1,-1 1,1-1,0 0,0 1,0-1,-1 1,1-1,0 1,-1-1,1 1,0-1,-1 1,1-1,-1 1,1-1,18-3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0,'-15'34,"-4"6,6-4,4-8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1 221,'99'-187,"-99"188,0 0,0 0,0 0,1 0,-1 0,0 0,0 0,1 0,-1 0,1 0,-1 0,1 0,0-1,-1 1,1 0,0 0,-1-1,1 1,0 0,0-1,-1 1,1-1,0 1,0-1,0 1,0-1,0 0,0 1,0-1,0 0,0 0,0 0,0 1,0-1,0 0,0 0,0-1,0 1,0 0,0 0,0 0,0-1,0 1,0-1,0 1,0-1,0 1,-1-1,1 1,0-1,0 1,0-1,-1 0,1 0,0 1,-1-1,1 0,-1 0,1 0,-1 0,1 0,-1 0,0 0,1 0,-1 40,-2-34,1-1,1 1,-1 0,1-1,0 1,0-1,0 1,0 0,1-1,0 1,0-1,0 1,0-1,1 1,0-1,0 0,0 0,0 0,1 0,0 0,-1-1,1 1,1-1,0 2,2-5,-1 0,0-1,1 1,-1-1,0 0,1 0,-1-1,0 0,0 0,0 0,0 0,0-1,-1 0,1 0,-1 0,0-1,0 1,0-1,0 0,-1 0,1 0,-1-1,0 1,0-1,0 0,52-88,-44 69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1,'-31'10,"0"1,0 2,1 1,1 1,-26 18,51-32,1 1,0 0,0 0,0 1,0-1,0 1,0-1,1 1,-1 0,1 0,0 0,0 0,0 1,0-1,0 0,1 1,-1 0,1-1,0 1,0 0,1-1,-1 1,1 0,-1 0,1-1,1 1,-1 0,0 0,1 0,0-1,0 1,0 0,0-1,0 1,1-1,0 1,0-1,0 0,0 0,0 0,0 0,1 0,0 0,-1 0,1-1,1 1,3 2,1 0,0-1,0 0,0 0,0-1,1 0,-1-1,1 0,0 0,-1 0,1-1,0-1,0 1,0-1,0-1,0 0,0 0,-1-1,1 0,2-1,8-4</inkml:trace>
  <inkml:trace contextRef="#ctx0" brushRef="#br0" timeOffset="450.139">314 227,'12'3,"1"0,0-1,0-1,1 0,-1 0,0-2,0 0,0 0,0-1,0-1,0 0,0 0,-1-2,0 1,0-2,0 1,0-2,-1 0,0 0,9-8,36-74,-55 87,-1 0,1 0,0-1,-1 1,1 0,-1-1,0 1,0-1,0 1,0 0,0-1,0 1,-1 0,1-1,-1 1,1 0,-1-1,0 1,0 0,0 0,0 0,-1 0,1 0,0 0,-1 0,0 0,1 1,-1-1,0 0,0 1,0 0,0-1,0 1,0 0,0 0,0 0,0 0,-1 1,1-1,0 0,-3 1,-8-1,1 1,-1 1,0 0,0 0,1 2,-1-1,1 2,0 0,0 0,0 1,0 0,1 1,0 1,0 0,0 0,1 1,1 0,-6 6,-57 75,70-85,1 0,0-1,-1 1,1 0,1 0,-1 0,0 0,1 0,0 0,0 0,0 0,1 0,-1 0,1 0,0 0,0-1,0 1,1 0,-1 0,1-1,0 1,0-1,0 1,0-1,1 0,0 0,0 1,6 4,0 1,0-2,1 1,-1-1,2-1,-1 0,1 0,0-1,0 0,0-1,1 0,0-1,-1-1,1 1,3-2,189 3,-131-7,-14-2,-35-2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12,'-55'-12,"-12"30,65-18,1 0,-1 1,1 0,-1-1,1 1,-1 0,1 0,0-1,-1 1,1 0,0 0,0 1,0-1,0 0,0 0,0 1,0-1,0 0,0 1,1-1,-1 1,1-1,-1 1,1-1,-1 1,1-1,0 1,0-1,-1 1,1 0,1-1,-1 1,0-1,0 1,0-1,1 1,-1 0,1-1,-1 0,1 1,0 0,100 87,-99-85,0 0,0 0,0 0,-1 0,0 1,1-1,-2 1,1-1,0 0,-1 1,0 0,0-1,0 1,0-1,-1 0,0 1,0-1,0 1,0-1,-1 0,0 0,0 0,0 0,0 0,0 0,-1 0,0-1,0 1,0-1,0 0,0 0,-1 0,1 0,-1 0,0-1,0 0,0 0,0 0,0 0,0-1,-1 1,1-1,0 0,-2 0,0 1,0 0,0-1,0 1,0-1,0 0,-1-1,1 1,0-1,-1-1,1 1,0-1,0 0,0 0,-1-1,1 0,-5-2,10-3,5 2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62 397,'-14'33,"-6"16,2 5,8-7,11-17,5-17,1-17,0-6</inkml:trace>
  <inkml:trace contextRef="#ctx0" brushRef="#br0" timeOffset="246.042">118 1,'-10'19,"2"7,3-2</inkml:trace>
  <inkml:trace contextRef="#ctx0" brushRef="#br0" timeOffset="704.513">203 594,'133'-238,"-133"237,0-1,0 1,0 0,0-1,0 1,1 0,-1 0,0-1,1 1,-1 0,1 0,0-1,-1 1,1 0,0 0,-1 0,1 0,0 0,0 0,0 0,0 0,0 0,0 1,0-1,1 0,-1 0,0 1,0-1,0 1,1-1,-1 1,0 0,1 0,-1-1,0 1,1 0,-1 0,0 0,1 0,-1 0,0 1,1-1,-1 0,0 1,0-1,1 1,-1-1,0 1,0-1,0 1,0 0,0 0,0 0,0-1,0 1,0 0,0 0,0 0,0 1,0-1,-1 0,1 1,7 70,-9-66,1 1,-1 0,2 0,-1 0,1 0,0 0,1-1,-1 1,1 0,1-1,-1 0,1 1,0-1,2 3,-1-7,0 1,0 0,0-1,0 0,0 0,1 0,-1-1,1 0,-1 1,1-1,0-1,-1 1,1-1,0 0,-1 0,1 0,0-1,-1 1,1-1,0 0,-1-1,1 1,-1-1,0 0,0 0,1 0,-1 0,0-1,-1 0,1 0,0 0,-1 0,0 0,0-1,0 0,0 1,0-1,-1 0,0 0,2-4,50-122,-47 105</inkml:trace>
  <inkml:trace contextRef="#ctx0" brushRef="#br0" timeOffset="1367.277">767 791,'-2'-1,"0"-1,0 1,1-1,-1 0,0 1,1-1,-1 0,1 0,-1 0,1 0,0-1,0 1,0 0,0 0,1-1,-1 1,0 0,1-1,0 1,-1-1,1 1,0-1,0 1,1 0,-1-2,2-19,1 0,1 1,1-1,0 1,2-1,1 2,2-4,4-14,2-1,1 0,2 1,1 1,25-33,-36 59,0 0,1 1,0 0,0 0,2 1,-1 1,1 0,0 1,1 0,0 0,0 2,1-1,0 2,9-3,-23 7,1 1,0-1,0 0,0 1,0-1,0 1,0-1,0 1,0-1,0 1,0 0,0-1,0 1,0 0,0 0,0 0,0 0,0 0,0 0,0 0,0 0,1 1,-1-1,0 0,0 1,0-1,0 0,0 1,-1-1,1 1,0 0,0-1,0 1,0 0,0-1,-1 1,1 0,0 0,-1 0,1 0,-1 0,1-1,-1 1,1 0,-1 0,1 0,-1 1,0-1,0 0,0 0,1 0,-1 0,0 0,0 0,0 0,-1 0,1 0,0 0,0 0,-1 1,-118 188,118-188,-1 0,1 0,0 0,-1 1,1-1,0 0,0 0,1 1,-1-1,0 1,1-1,0 0,-1 1,1-1,0 1,0-1,0 1,1-1,-1 1,1-1,-1 0,1 1,0-1,0 1,0-1,0 0,0 0,0 0,1 0,-1 0,1 0,-1 0,1 0,0 0,0-1,0 1,0-1,0 1,0-1,0 0,0 0,2 1,5 2,73 48,-80-50,-1 0,1 0,0 0,-1 0,1 0,-1 0,1 0,-1 0,0 0,0 1,0-1,0 1,0-1,-1 1,1-1,-1 1,1-1,-1 1,0-1,0 1,0-1,-1 1,1 0,-1-1,1 1,-1-1,0 0,0 1,0-1,0 1,0-1,0 0,-1 0,1 0,-1 0,0 0,-4 4,-1 0,0 0,0-1,-1 0,0-1,0 0,0 0,0-1,-1 1,1-2,-1 1,1-1,-1-1,0 0,0 0,0-1,0 0,0 0,0-1,0 0,0 0,1-1,-1-1,0 1,1-1,0-1,0 0,0 0,0 0,0-1,-3-3,-13-16,1-1,1 0,2-2,0-1,2 0,1-1,1-1,2-1,0 0,-4-22,10 29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1 427,'24'2,"0"-2,0 0,0-2,0-1,0 0,-1-2,1-1,-1-1,-1-1,1 0,-1-2,10-6,-16 5,0-1,-1 0,0-1,0 0,-2-1,0-1,0 0,-2-1,7-11,-14 19,0 0,-1 0,0 0,0 0,-1-1,0 1,0-1,-1 0,-1 0,1 1,-1-1,-1 0,0 0,0 1,-2-9,2 14,1-1,-1 1,0 0,-1-1,1 1,0 0,-1 0,0 0,0 0,0 0,0 0,0 0,-1 1,1-1,-1 1,1-1,-1 1,0 0,0 0,0 1,0-1,0 1,-1-1,1 1,0 0,-1 0,1 0,-1 1,1-1,-1 1,1 0,-1 0,1 0,-1 0,1 1,-1-1,1 1,-1 0,-1 1,-3 0,1 2,0-1,0 1,0 0,1 0,-1 0,1 1,0 0,0 1,1-1,0 1,0 0,0 1,0-1,1 1,0 0,1 0,0 0,0 0,0 0,1 1,0 0,0-1,1 1,0 0,0 0,1-1,0 1,0 0,1 0,0 0,1 0,-1-1,2 1,-1-1,1 1,0-1,0 0,1 0,0 0,0-1,3 3,1 1,0 0,1-1,0 0,0 0,1-1,0-1,1 1,0-2,0 1,0-2,1 1,0-2,0 1,0-2,0 0,1 0,3-1,6 0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8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0 227,'39'0,"21"0,7-5,-5-2,-12 1</inkml:trace>
  <inkml:trace contextRef="#ctx0" brushRef="#br0" timeOffset="-251.812">0 57,'10'0,"12"0,8 0,3 0,1 0,0 0,-2 0,-1 0,-1 0,-1 0,-5 0</inkml:trace>
  <inkml:trace contextRef="#ctx0" brushRef="#br0" timeOffset="1778.6">508 28,'43'0,"29"0,7 0,-6 0,-9 0,-12 0,-9-5,-8-1,-4 0,-4 1,-1 2,-4 1</inkml:trace>
  <inkml:trace contextRef="#ctx0" brushRef="#br0" timeOffset="2451.303">677 114,'29'251,"-30"-219,0-26,1 0,-1 0,1 1,0-1,1 0,-1 0,1 0,0 0,1 0,-1 0,1 0,1 0,-1-1,1 1,1 1,-2-6,1-1,-1 1,0-1,1 0,-1 0,0 0,1 0,-1 0,0-1,1 1,-1-1,0 0,0 1,1-1,-1 0,0 0,0 0,0-1,0 1,0 0,0-1,-1 1,1-1,0 0,-1 1,1-1,-1 0,0 0,1 0,-1 0,7-6,17-16,-16 14,1 0,0 1,0 0,1 1,0 0,0 0,1 1,0 1,0 0,5-1,-13 8,-1 0,0 0,1 0,-1 0,0 1,0-1,0 1,0 0,0 0,-1 0,1 0,-1 1,1-1,-1 1,0-1,1 1,-2 0,1 0,0 0,0 0,-1 0,0 0,0 1,0-1,0 0,0 1,0-1,-1 0,0 1,1-1,-2 1,1 0,4 11,19 39,-10-34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2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0 226,'12'0,"0"-1,-1 0,1 0,-1-1,1-1,-1 0,0 0,0-1,0-1,-1 1,1-2,-1 0,-1 0,1 0,-1-2,0 1,0-1,-1 0,0-1,0 1,-1-2,-1 1,1-1,-2 0,1 0,2-8,-8 15,1 1,-1 0,0 0,0-1,-1 1,1 0,0 0,-1 0,1-1,-1 1,0 0,1 0,-1 0,0 0,0 0,-1 0,1 0,0 1,-1-1,1 0,-1 1,1-1,-1 1,0-1,0 1,1 0,-1 0,0 0,0 0,0 0,-1 0,1 0,0 1,0-1,0 1,0 0,-1-1,1 1,0 0,0 0,0 0,-1 1,1-1,0 1,0-1,0 1,0 0,-1-1,1 1,0 0,1 0,-1 1,0-1,0 0,0 1,1-1,-2 2,-8 5,0 0,0 1,1 1,1 0,0 0,0 1,1 0,0 0,1 1,0 0,1 0,0 1,1 0,0 0,1 3,3-12,0-1,1 1,0-1,-1 1,1 0,1-1,-1 1,0-1,1 1,0 0,0-1,0 0,0 1,0-1,1 0,0 1,-1-1,1 0,1 0,-1 0,0-1,1 1,-1 0,1-1,0 0,-1 1,1-1,0 0,1-1,-1 1,0 0,0-1,1 0,0 0,5 3,1-1,0 0,0-1,0 0,0-1,0 0,0-1,0 0,0 0,0-1,8-2,6-3</inkml:trace>
  <inkml:trace contextRef="#ctx0" brushRef="#br0" timeOffset="503.07">339 310,'178'-191,"-177"190,-1 1,1-1,-1 1,1-1,0 1,-1 0,1-1,0 1,0 0,-1-1,1 1,0 0,0 0,-1-1,1 1,0 0,0 0,0 0,-1 0,1 0,0 0,0 1,0-1,-1 0,1 0,0 0,0 1,-1-1,1 0,0 1,-1-1,1 1,0-1,-1 1,1-1,0 1,-1-1,1 1,-1 0,1-1,-1 1,0 0,1-1,-1 1,0 0,1-1,-1 1,0 0,0 0,0 0,1-1,-1 1,0 0,0 0,0 0,0-1,0 1,-1 0,1 0,0-1,0 1,0 0,-1 0,1-1,0 1,-1 0,1 0,-1-1,1 1,-1 0,4 17,-2-13,0-1,0 1,1-1,0 0,0 0,0 1,0-1,1-1,-1 1,1 0,0-1,0 1,1-1,-1 0,1 0,-1 0,1 0,0-1,0 0,0 0,0 0,0 0,1 0,-1-1,1 0,-1 0,1 0,-1 0,1-1,0 0,-1 0,1 0,-1-1,1 1,0-1,-1 0,0 0,1-1,-1 1,0-1,1 0,-1 0,0 0,0-1,-1 0,1 1,0-2,10-11,0 0,-2-1,0 0,-1-1,0 0,-1-1,-2 0,1-1,2-11,-5 13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16.0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0,'-15'19,"-4"12,6 0,5-6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9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29,'0'366,"-27"-204,36-153,-3-14</inkml:trace>
  <inkml:trace contextRef="#ctx0" brushRef="#br0" timeOffset="293.45">0 340,'43'-5,"20"-6,3-2,-5 2,-8 3,-7 2,-8 3,-10-4,-5 0,-6 1</inkml:trace>
  <inkml:trace contextRef="#ctx0" brushRef="#br0" timeOffset="760.925">537 1,'0'366,"17"-264,-16-99,0-1,0 0,0 0,0 0,0 1,0-1,1 0,-1 0,1-1,-1 1,1 0,0 0,0-1,0 1,0-1,0 0,0 0,0 1,0-1,1-1,-1 1,0 0,1 0,-1-1,0 1,1-1,-1 0,1 0,-1 0,1 0,-1 0,0-1,1 1,-1-1,1 1,-1-1,0 0,0 0,3-1,149-107,-152 108,-1 0,0 0,1 1,-1-1,1 0,-1 1,1-1,-1 1,1-1,0 1,-1 0,1 0,-1 0,1 0,0 0,-1 0,1 0,-1 0,1 1,-1-1,1 1,0-1,-1 1,1-1,-1 1,0 0,1 0,-1 0,0 0,1 0,-1 0,0 0,0 0,0 0,0 1,0-1,0 0,0 1,-1-1,1 1,0-1,-1 1,1-1,-1 1,1-1,-1 1,0-1,0 2,9 43,-3-26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0,'-4'6,"1"0,0 0,0 0,1 0,-1 1,1-1,1 1,-1 0,1-1,0 1,1 0,0 0,0 0,-1 6,-31 263,33-4,10-211,8-91,1-28,-18 45,1 1,0-1,0 1,2 0,-1-1,2 2,-1-1,2 1,0 0,0 0,0 1,2 0,-1 0,1 1,1 0,-1 0,2 1,-1 0,1 1,0 1,0-1,-8 7,-1-1,1 1,0-1,-1 1,1 0,0 0,-1 0,1 0,0 0,-1 1,1-1,-1 1,1 0,-1 0,1 0,-1 0,1 0,-1 0,0 1,1-1,-1 1,0-1,0 1,0 0,-1 0,1 0,0 0,-1 0,1 0,-1 1,0-1,1 0,-1 1,0-1,-1 1,1-1,0 1,-1 0,1-1,-1 1,0-1,0 1,0 0,0-1,0 1,-1 0,0 1,-2 189,3-181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1 395,'10'0,"7"0,6 5,4 1,3 1,-5 2,-1 1,0-2,0-2,2-2,0-6,-3-4</inkml:trace>
  <inkml:trace contextRef="#ctx0" brushRef="#br0" timeOffset="284.474">85 592,'34'0,"16"0,3 0,-1 0,-6 0,-10 0</inkml:trace>
  <inkml:trace contextRef="#ctx0" brushRef="#br0" timeOffset="8362.329">396 791,'12'0,"1"-1,-1 0,0 0,1-1,-1-1,0 0,0 0,0-1,-1-1,0 0,1-1,-2 0,1-1,-1 0,2-1,23-20,-1-1,-2-2,-1-1,-1-1,-2-2,-1 0,-2-2,4-10,-16 21,0-1,-2-1,-1 0,-1 0,-2-1,-1 0,-1 0,-1-2,-3 27,0 1,0-1,-1 1,1-1,-1 1,0-1,0 0,-1 1,1-1,-1 1,1-1,-1 1,0-1,0 1,-1-1,1 1,-1 0,0 0,0 0,0 0,0 0,0 0,0 0,-1 1,0-1,1 1,-1 0,0 0,0 0,0 0,0 0,-1 1,1-1,0 1,-1 0,1 0,-1 0,1 0,-1 1,1 0,-1-1,0 1,-10 5,1-1,0 2,1 0,-1 0,1 1,1 1,-1 0,1 1,0 0,1 0,0 1,1 0,0 1,1 0,0 1,0-1,1 2,1-1,0 1,-2 7,4-9,1 0,0-1,0 1,2 0,-1 0,1 0,1 1,0-1,0 0,1 0,1 0,0 0,0 0,1 0,0-1,1 1,1-1,-1 0,1 0,1 0,0-1,0 0,1 0,0 0,1-1,0 0,0-1,1 0,2 2,118 73,-129-82,1 0,0 0,1 1,-1-1,0 0,0 1,0-1,0 1,0-1,0 1,0-1,0 1,0-1,-1 1,1 0,0 0,0 0,0-1,-1 1,1 0,0 0,-1 0,1 0,-1 0,1 0,-1 0,0 0,1 0,-1 0,0 1,0-1,0 0,0 0,-6 5</inkml:trace>
  <inkml:trace contextRef="#ctx0" brushRef="#br0" timeOffset="8986.157">1215 395,'-2'-2,"1"1,0-1,-1 1,0 0,1-1,-1 1,0 0,1 0,-1 0,0 0,0 0,0 1,0-1,0 1,0-1,0 1,0-1,0 1,0 0,0 0,-1 0,1 0,0 1,0-1,0 1,0-1,0 1,0-1,0 1,1 0,-1 0,0 0,0 0,-70 44,70-44,1 0,0 1,-1-1,1 1,0-1,0 1,0 0,0-1,0 1,0 0,0 0,1 0,-1 0,1 0,-1 0,1 0,0 0,0 0,0 0,0 0,0-1,0 1,0 0,1 0,-1 0,1 0,0 0,-1 0,1 0,0 0,0-1,0 1,0 0,0-1,1 1,-1-1,0 1,1-1,-1 0,1 1,13 11,-11-11,-1-1,0 1,0-1,0 1,0 0,-1 0,1 0,0 1,-1-1,0 0,1 1,-1 0,0 0,0-1,-1 1,1 0,0 1,-1-1,0 0,0 0,0 1,0-1,0 0,-1 1,0-1,1 1,-1-1,0 0,-1 1,1-1,-1 1,1-1,-1 0,0 1,0-1,-1 0,0 3,-5 1,0-1,-1 0,1-1,-1 0,0 0,0-1,0 0,-1 0,0-1,1 0,-1 0,0-1,-3 0,-5 0</inkml:trace>
  <inkml:trace contextRef="#ctx0" brushRef="#br0" timeOffset="9237.692">1440 452,'-10'23,"-2"5,-1-4</inkml:trace>
  <inkml:trace contextRef="#ctx0" brushRef="#br0" timeOffset="9400.384">1496 0,'0'0</inkml:trace>
  <inkml:trace contextRef="#ctx0" brushRef="#br0" timeOffset="9865.023">1638 621,'116'-185,"-92"175,-16 42,-6-19,2 8,-4-14,1-1,0 0,0 0,1 0,0 0,0 0,0 0,1-1,-1 1,1-1,1 0,3 5,-6-9,0 0,0 0,1-1,-1 1,1 0,-1-1,0 1,1-1,-1 0,1 1,-1-1,1 0,0 0,-1 0,1 0,-1 0,1 0,-1 0,1-1,-1 1,1-1,-1 1,0-1,1 1,-1-1,1 0,-1 0,0 1,0-1,1 0,-1 0,0 0,0-1,0 1,0 0,0 0,-1 0,2-2,32-52,33-185,-65 227</inkml:trace>
  <inkml:trace contextRef="#ctx0" brushRef="#br0" timeOffset="17756.616">2203 875,'-28'-54,"21"38,1-1,1 0,0 1,1-2,1 1,1 0,0-1,1 1,1-1,1 1,0-1,3-5,48-203,9 56,-58 164,1 0,-1 1,1-1,0 1,1-1,-1 1,1 0,0 1,0-1,1 1,-1 0,1 1,0-1,0 1,0 0,0 1,1-1,-1 1,1 0,0 1,-1 0,1 0,0 0,0 1,-1 0,1 0,0 1,3 0,-7-1,1 1,0-1,-1 1,1 0,-1 0,1 1,-1-1,1 1,-1-1,0 1,0 0,0 0,0 0,0 1,0-1,-1 1,1-1,-1 1,0 0,1 0,-1 0,-1 1,1-1,0 0,-1 1,0-1,1 0,-1 1,-1 0,1-1,-1 1,1 0,-1-1,0 1,0 0,0-1,-1 1,0 3,-3 2,0 1,-1-1,0 0,0 0,-1-1,0 1,0-1,-1-1,0 1,0-1,-1 0,0-1,0 0,-1 0,0-1,1 0,-2 0,1-1,-1-1,1 1,-1-1,0-1,-9 2,19-5,1 0,0 1,0-1,0 1,-1-1,1 0,0 0,-1 1,1-1,0 0,-1 0,1 0,-1 0,0 1,1-1,-1 0,0 0,1 0,-1 0,0 0,0 0,0 0,0 0,0 0,0 0,0 0,0 0,0 0,0 0,-1 0,1 0,0 0,-1 0,1 0,-1 0,1 0,-1 0,1 1,-1-1,1 0,-1 0,0 1,0-1,1 0,-1 1,0-1,0 1,0-1,0 1,0-1,1 1,-1 0,0-1,0 1,0 0,0 0,0 0,0-1,0 1,0 0,0 0,0 1,0-1,0 0,0 0,0 0,0 1,0-1,4-2,0 1,0 0,1-1,-1 1,1 0,-1 1,0-1,1 1,-1-1,1 1,0 0,-1 0,1 1,-1-1,1 1,-1 0,0 0,1 0,-1 0,0 0,1 1,-1-1,0 1,0 0,0 0,-1 0,1 1,0-1,-1 0,1 1,-1 0,0 0,1 2,1-1,-1 1,0 0,0 0,0 0,-1 1,0-1,0 1,0-1,0 1,-1 0,0-1,-1 1,1 0,-1 0,0 0,0 0,-1-1,0 1,0 0,-1 2,-3 1,-1 0,0-1,0 0,-1 0,0-1,0 0,-1 0,0 0,-1-1,1 0,-1-1,0 0,0-1,-1 1,1-2,-1 1,0-1,0-1,-9 2,11-3,0-1,0 1,0-1,-1-1,1 1,0-1,0-1,0 1,1-1,-1-1,0 0,1 0,0 0,-1-1,1 0,0 0,1-1,-1 0,1 0,0 0,0-1,1 0,0 0,0-1,0 1,1-1,0 0,0 0,-2-6,-25-55,23 50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0 338,'267'-1,"-26"-26,-137 27,-103 0,-12 0</inkml:trace>
  <inkml:trace contextRef="#ctx0" brushRef="#br0" timeOffset="253.939">57 508,'38'-5,"32"-1,9-5,-4 0,-10 1,-12 3,-9 2,-8 2,-5 2,-3 1,-2 0,0 1,-4-1</inkml:trace>
  <inkml:trace contextRef="#ctx0" brushRef="#br0" timeOffset="769.251">226 0,'42'11,"-1"2,-1 2,-1 2,0 1,-1 2,-1 2,30 22,72 59,-5-9,-133-94,-1 1,1-1,0 1,-1-1,1 1,0 0,-1-1,1 1,-1 0,1 0,-1-1,1 1,-1 0,1 0,-1 0,0 0,1-1,-1 1,0 0,0 0,0 0,0 0,0 0,0 0,0 0,0 0,0 0,0 0,0-1,-1 1,1 0,0 0,-1 0,1 0,-1 0,1-1,-1 1,1 0,-1 0,1-1,-1 1,0 0,1-1,-1 1,0-1,0 1,1-1,-1 1,0-1,0 0,0 1,-54 17,42-15,-32 12,0 1,0 3,2 2,0 1,2 2,0 2,2 2,-12 12,22-5,20-18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1,'-9'13,"1"0,0 1,1 0,1 0,0 0,1 1,1 0,0 0,1 0,1 1,0-1,1 1,0-1,2 1,0-1,0 1,2 3,-1 32,-1 420,-1-465,-1 0,2 0,-1 0,0 0,1 0,0 0,1 0,-1 0,1 0,0-1,1 1,-1-1,1 1,3 3,-6-9,1 1,0 0,0-1,0 1,0-1,0 1,0-1,0 0,0 1,0-1,0 0,0 0,0 1,0-1,0 0,0 0,0 0,0 0,0 0,0-1,0 1,0 0,0 0,0-1,0 1,0-1,0 1,0 0,0-1,0 0,-1 1,1-1,0 0,0 1,-1-1,1 0,0 0,-1 0,1 1,-1-1,1 0,0-1,27-42,-26 40,15-28,-8 13,1 0,1 0,0 1,2 1,0 0,1 0,0 1,9-6,86-78,-108 98,0 1,0 0,0 0,1 0,-1 1,0-1,0 0,1 0,-1 1,1-1,-1 1,0-1,1 1,-1 0,1-1,-1 1,1 0,-1 0,1 0,-1 0,1 0,-1 0,1 1,-1-1,1 0,-1 1,1-1,-1 1,1 0,-1-1,0 1,0 0,1 0,-1 0,0 0,0 0,0 0,0 0,0 0,0 0,0 1,0-1,0 0,-1 1,1-1,0 1,21 72,-8 97,-8-153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30 537,'23'5,"24"1,7 0,0-1,-4-2,-7-1,-5-1,-5 0,-2-1,-12 0,-9-1</inkml:trace>
  <inkml:trace contextRef="#ctx0" brushRef="#br0" timeOffset="213.601">1 820,'43'-5,"29"-2,7 1,-6 1,-9 1,-12 2,-9 1,-13 0</inkml:trace>
  <inkml:trace contextRef="#ctx0" brushRef="#br0" timeOffset="3346.959">848 113,'-6'22,"-10"39,3 0,3 0,2 1,2 7,7 243,-26-167,6-112,21-62,2 8</inkml:trace>
  <inkml:trace contextRef="#ctx0" brushRef="#br0" timeOffset="3801.59">735 142,'28'-8,"1"1,-1 1,2 1,-1 2,0 1,1 1,-1 1,1 2,-1 1,5 2,-29-4,0 0,0 0,-1 0,1 1,0-1,-1 1,1 0,-1 1,0-1,1 1,-1 0,0 0,-1 0,1 0,-1 1,1-1,-1 1,0 0,0 0,-1 0,1 0,-1 1,0-1,0 1,0-1,-1 1,1 0,-1 0,0 0,-1-1,1 1,-1 0,0 0,0 0,-1 0,0 2,-6 12,-1 0,-2-1,1 0,-2-1,0 0,-2 0,1-2,-2 1,0-1,-1-1,0-1,-1 0,-1-1,0-1,-5 2,-75 63,95-74,0 0,0 0,0 0,0 1,0-1,1 0,-1 1,1-1,0 1,0-1,-1 1,2-1,-1 1,0 0,0 0,1-1,0 1,-1 0,1 0,0 0,0-1,1 1,-1 0,1 0,-1 0,1-1,0 1,0 0,0-1,0 1,1-1,-1 1,1-1,-1 0,1 1,73 75,-68-73,229 149,-152-108,-78-40</inkml:trace>
  <inkml:trace contextRef="#ctx0" brushRef="#br0" timeOffset="4797.994">1610 311,'-102'191,"-30"5,130-194,1 1,0-1,0 0,1 0,-1 1,0-1,1 1,-1-1,1 0,0 1,0-1,0 1,0-1,0 1,1-1,-1 1,1-1,-1 0,1 1,0-1,0 0,0 1,0-1,1 0,-1 0,0 0,1 0,-1 0,1-1,0 1,0 0,0-1,0 1,0-1,0 1,0-1,0 0,0 0,1 0,-1 0,0-1,1 1,-1-1,2 1,36 10,0-2,1-2,0-1,0-3,1-1,20-2,45 10,-107-9,1-1,-1 0,1 0,0 0,-1 0,1 0,0-1,-1 1,1 0,-1 0,1 0,0 0,-1-1,1 1,-1 0,1-1,-1 1,1 0,-1-1,1 1,-1-1,1 1,-1-1,1 1,-1-1,0 1,1-1,-1 1,0-1,0 1,1-1,-1 0,0 1,0-1,0 1,0-1,0 0,1 1,-1-1,0 0,-1 1,1-1,0 1,0-1,0 0,0 1,0-1,-1 1,1-1,0 0,0 1,-1-1,1 1,-1-1,1 1,-21-35,19 32,-175-202,156 165,1 0,3-2,1 0,2-1,0-5,11 25,3 5</inkml:trace>
  <inkml:trace contextRef="#ctx0" brushRef="#br0" timeOffset="5298.436">2231 198,'-8'1,"0"1,0 1,0-1,0 1,0 1,0 0,1 0,0 0,0 1,0 0,0 0,1 0,0 1,0 0,0 1,1-1,-2 5,-6 6,1 1,1 1,0 0,2 0,0 1,1 0,2 0,0 1,0 0,2 0,1 0,1 0,0 1,2 12,1-24,0-1,1 0,0 0,1 0,0 0,0 0,1 0,0-1,1 0,-1 0,1 0,1 0,0-1,0 0,0 0,1 0,0-1,0 0,1 0,0-1,0 0,0-1,0 1,1-2,0 1,0-1,0 0,0-1,0 0,0-1,1 0,-1 0,0-1,1 0,-1 0,1-1,3-1,6-3,-1 0,1-1,-1-1,-1-1,1-1,-1 0,-1-1,0-1,0 0,-1-1,0-1,-1 0,-1-1,0-1,1-3,-7 12,0-1,-1-1,1 1,-2-1,1 0,-1 0,-1-1,1 1,-1-1,-1 0,0 0,0 0,-1-1,0 1,0-1,-1 1,0-1,-1 0,0 1,-1-1,0 0,0 1,-1-1,-3-8,1 9,0 1,-1-1,0 1,0 0,-1 1,0-1,0 1,-1 0,0 1,0 0,-1 0,1 0,-1 1,0 0,-1 0,1 1,-1 0,0 1,0 0,0 0,-1 1,1 0,0 1,-1 0,1 0,-6 1,1 2,0 0,1 1,-1 0,0 1,1 1,0 0,0 1,0 0,-4 4,-10 4</inkml:trace>
  <inkml:trace contextRef="#ctx0" brushRef="#br0" timeOffset="8753.116">2005 593,'59'-59,"-52"54,0-1,0 1,0 1,1-1,0 1,0 1,0-1,0 1,0 1,1-1,-1 2,1-1,-1 1,1 0,0 1,-1 0,1 0,0 1,0 0,-1 1,1 0,-1 0,0 1,4 1,47 33,44 16,-83-49</inkml:trace>
  <inkml:trace contextRef="#ctx0" brushRef="#br0" timeOffset="10368.974">3190 311,'-33'2,"-1"2,1 1,0 2,1 1,-28 12,57-20,1 1,-1 0,0 1,1-1,-1 0,1 1,0-1,-1 1,1 0,0 0,0 0,0 0,0 0,0 0,1 0,-1 1,0-1,1 1,0-1,0 1,0 0,0-1,0 1,0 0,1 0,-1 0,1-1,0 1,0 0,0 0,0 0,1 0,-1-1,1 1,-1 0,1 0,0 0,0-1,0 1,1-1,-1 1,0-1,1 1,0-1,0 0,-1 0,2 0,127 138,-127-138,0 1,-1 0,1 1,-1-1,0 0,0 1,0-1,0 1,-1 0,0-1,1 1,-1 0,-1 0,1 0,0 0,-1 0,0 0,0 0,0 0,-1 0,1 0,-1 0,0-1,0 1,0 0,0 0,-1 0,0-1,0 1,0-1,0 0,0 1,0-1,-1 0,0 0,-8 5,0-1,0 0,0 0,-1-1,0-1,0 0,-1-1,1 0,-1-1,0 0,0-1,0-1,0 0,0 0,0-2,0 1,0-2,-11-2,22 5,1-1,-1 0,0 0,0 0,1 0,-1 0,0-1,1 1,-1 0,0-1,1 0,-1 1,1-1,-1 0,1 1,-1-1,1 0,-1 0,1 0,0-1,0 1,-1 0,1 0,0-1,0 1,0 0,1-1,-1 1,0-1,0 1,1-1,-1 0,1 1,-1-1,1 0,0 1,0-1,-1 0,1 1,0-1,1 0,-1 1,0-1,0 0,1 1,-1-1,1 0,0 1,-1-1,1 1,0-1,0 0,9-10</inkml:trace>
  <inkml:trace contextRef="#ctx0" brushRef="#br0" timeOffset="10619.547">3473 537,'-15'33,"-4"12</inkml:trace>
  <inkml:trace contextRef="#ctx0" brushRef="#br0" timeOffset="10801.209">3360 0,'9'10,"4"3</inkml:trace>
  <inkml:trace contextRef="#ctx0" brushRef="#br0" timeOffset="11301.78">3699 706,'32'-103,"-29"94,1-7,0 1,1 1,1-1,0 1,1 0,1 0,0 1,1 0,0 0,1 1,0 0,4-2,-14 13,1 0,0 0,0 0,0 0,0 1,0-1,0 0,0 0,1 1,-1-1,0 1,0-1,0 1,1-1,-1 1,0 0,1 0,-1 0,0 0,1 0,-1 0,0 0,0 0,1 0,-1 0,0 1,1-1,-1 0,0 1,0-1,0 1,1 0,-1-1,0 1,0 0,0 0,0 0,0 0,0 0,-1 0,1 0,0 0,0 0,-1 0,1 0,16 63,-14-45,37 79,-39-96,0 0,0 0,0 0,1 0,-1 0,1 0,0 0,-1-1,1 1,0-1,0 1,0-1,0 1,0-1,0 0,1 0,-1 0,0 0,1-1,-1 1,0-1,1 1,-1-1,1 0,-1 0,1 0,-1 0,0 0,1-1,-1 1,1-1,-1 1,0-1,1 0,-1 0,0 0,0 0,0 0,0-1,1 0,9-9,-1 0,0 0,-1-2,0 1,-1-1,-1 0,0-1,-1 0,5-12,-11 24,6-11,0 0,-1 0,-1-1,0 0,0 0,-2 0,0-1,0 1,-1-1,-1 0,-1 1,0-12,-17 14,5 17</inkml:trace>
  <inkml:trace contextRef="#ctx0" brushRef="#br0" timeOffset="11999.535">4574 820,'-1'0,"1"1,0 0,0 0,0 0,-1 0,1 0,0 0,-1 0,1 0,-1-1,1 1,-1 0,1 0,-1 0,0-1,1 1,-1 0,0-1,0 1,1-1,-1 1,0-1,0 1,0-1,0 0,1 1,-1-1,0 0,0 1,0-1,0 0,0 0,0 0,0 0,0 0,0 0,0 0,0-1,0 1,0 0,0 0,0-1,1 1,-1 0,0-1,0 1,0-1,-19-42,16 6,2 0,1 0,2 0,1 0,2 0,5-19,-3 31,1 0,1 1,1 0,1 0,1 1,1 0,1 1,1 0,1 1,1 1,1 0,0 1,1 1,2 1,-1 0,11-5,-27 20,0-1,0 0,1 1,-1 0,0-1,1 1,0 1,-1-1,1 0,0 1,0 0,0 0,0 0,0 1,0-1,0 1,0 0,0 0,0 0,0 0,0 1,0 0,0 0,4 1,-7 2,0 0,0-1,-1 1,1 0,-1 0,0 0,0 0,-1 0,1 0,-1-1,1 1,-1 0,-1 0,1-1,0 1,-1 0,0-1,0 0,0 1,0-1,0 0,-1 1,-2 4,-75 129,78-133,1 0,-1 0,1 1,0-1,1 0,-1 0,1 0,0 1,0-1,0 0,0 0,1 0,0 1,0-1,0 0,0 0,1 0,-1 0,1 0,0-1,0 1,1 0,-1-1,1 0,0 1,-1-1,1 0,1-1,-1 1,0 0,1-1,-1 0,1 0,0 0,0 0,0 0,0-1,0 1,2 0,-1 0,0 1,0 0,0 0,0 0,-1 1,1-1,-1 1,0 0,0 0,0 1,-1-1,1 1,-1 0,0 0,-1 0,1 0,-1 1,0-1,0 0,-1 1,1 0,-1-1,0 1,-1 0,0 0,0-1,0 1,0 0,-1 0,-1 4,-2-3,0-1,0 1,-1-1,0 0,0-1,0 1,-1-1,1 0,-1-1,-1 1,1-1,-1 0,1-1,-1 1,0-1,0-1,-1 1,1-1,0-1,-1 1,1-1,-1-1,1 1,-1-1,0-1,1 1,-1-1,1 0,-1-1,1 0,0 0,-1-1,1 1,0-2,1 1,-1-1,-3-2,-34-17,1-1,1-2,1-2,-15-15,42 31,0 0,1 0,1-1,0-1,1 0,0-1,1 0,1 0,0-1,-3-10,7 2,6 6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02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341 102,'-320'569,"320"-568,0-1,0 1,0-1,1 1,-1 0,0-1,0 1,0-1,0 1,0-1,0 1,-1 0,1-1,0 1,0-1,0 1,0-1,-1 1,1-1,0 1,-1-1,1 1,0-1,-1 1,1-1,0 0,-1 1,1-1,-1 1,1-1,-1 0,1 0,-1 1,1-1,-1 0,1 0,-1 0,1 1,-1-1,0 0,1 0,-1 0,1 0,-1 0,1 0,-1 0,0 0,1 0,-1 0,1-1,-1 1,1 0,-1 0,1 0,-1-1,1 1,-1 0,1-1,2-22,2 0,0-1,2 1,1 1,0 0,2 0,0 0,2 0,32-64,4 1,3 2,4 3,24-24,-74 99,27-30,-30 35,-1-1,1 1,-1-1,1 1,-1 0,1-1,0 1,-1 0,1-1,-1 1,1 0,0 0,-1 0,1-1,0 1,0 0,-1 0,1 0,0 0,-1 0,1 0,0 0,-1 1,1-1,0 0,-1 0,1 0,0 1,-1-1,1 0,0 1,-1-1,1 1,-1-1,1 1,-1-1,1 1,-1-1,1 1,-1-1,0 1,1-1,-1 1,0 0,1-1,-1 1,0 0,0-1,0 1,1 0,-1-1,0 1,0 0,0-1,0 1,0 0,2 15,-1-1,0 0,-1 0,0 1,-1-1,-1 0,0 1,-3 3,-2 32,-2 30,4 0,3 1,4 9,-2-86,0-1,0 1,0 0,1 0,0-1,-1 1,2 0,-1-1,0 1,1-1,0 1,0-1,1 0,-1 0,1 0,-1 0,1 0,1-1,-1 1,0-1,1 0,0 0,0 0,0 0,0-1,0 1,0-1,0 0,1-1,-1 1,1-1,0 1,-1-2,1 1,0 0,0-1,3 0,7-5,0-1,-1-1,0-1,0 1,-1-2,0 0,0-1,-1 0,-1-1,0 0,0-1,-1 0,0 0,-1-1,-1-1,0 1,0-1,-2-1,2-5,12-20,-2 0,-2-1,-1 0,-3-2,-1 1,-2-3,-8 18,-1 27,0 0,0 1,0-1,0 0,0 0,0 1,0-1,0 0,0 1,0-1,0 0,-1 0,1 1,0-1,0 0,0 0,-1 1,1-1,0 0,0 0,0 0,-1 1,1-1,0 0,0 0,-1 0,1 0,0 0,0 0,-1 1,1-1,0 0,-1 0,1 0,0 0,-1 0,1 0,0 0,0 0,-1 0,1 0,0-1,-1 1,1 0,0 0,0 0,-1 0,1 0,0 0,0-1,-1 1,1 0,0 0,0 0,-1-1,1 1,0 0,-9 19,0 2</inkml:trace>
  <inkml:trace contextRef="#ctx0" brushRef="#br0" timeOffset="304.417">1187 271,'-35'34,"3"1,0 2,3 0,1 3,1 0,-15 35,37-66,1 0,1 1,0-1,0 1,1-1,0 1,1 0,0 0,0 0,1 4,0-10,1-1,-1 0,1 1,-1-1,1 0,0 0,0 0,1 0,-1 0,1 0,-1 0,1 0,0-1,0 1,0-1,0 1,1-1,-1 0,1 1,-1-1,1-1,0 1,0 0,0-1,0 1,0-1,0 0,0 0,0 0,0 0,0-1,1 1,-1-1,14-1,-1-1,1 0,-1-1,0-1,0-1,0 0,0-1,-1-1,0 0,-1-1,1 0,-1-2,-1 1,0-2,0 0,-1 0,-1-1,0 0,0-1,5-10,-10 16,-1 0,1-1,-1 0,-1 0,0 0,0 0,0-1,-1 1,0-1,-1 0,0 0,-1 0,1 0,-2-1,1 1,-1 0,-1 0,0 0,0 0,-1-1,0 1,0 1,-1-1,0 0,-1 1,0-1,0 1,-1 0,0 1,0-1,0 1,-1 0,-1 0,1 0,-1 1,0 0,0 1,-1 0,0 0,0 0,0 1,0 0,-1 1,-1-1,-42 3,33 7</inkml:trace>
  <inkml:trace contextRef="#ctx0" brushRef="#br0" timeOffset="822.454">1667 271,'-15'16,"2"1,0 1,1 0,1 1,0 0,2 0,0 1,1 0,1 1,1 0,-2 15,6-33,1 0,0 0,0 0,0 0,1 0,-1 0,1 1,0-1,0 0,0 0,0 0,0 1,1-1,-1 0,1 0,0 0,0 0,0 0,0 0,1 0,-1 0,1 0,-1-1,1 1,0 0,0-1,1 0,-1 1,0-1,1 0,-1 0,1 0,0-1,0 1,0 0,10-1,0-1,1 0,-1-1,0-1,0 0,0 0,0-1,0-1,-1 0,0-1,0 0,0-1,0-1,5-4,13-7,-2-3,0 0,-1-2,-2 0,2-4,1 0,-28 26,0 0,1 0,-1 0,0 0,1 1,-1-1,1 0,-1 0,1 1,-1-1,1 0,0 1,-1-1,1 0,0 1,-1-1,1 1,0-1,0 1,0 0,-1-1,1 1,0 0,0-1,0 1,0 0,0 0,0 0,0 0,-1 0,1 0,0 0,0 0,0 0,0 0,0 1,0-1,-1 0,1 0,0 1,0-1,0 1,-1-1,1 1,0-1,0 1,-1-1,1 1,0 0,-1-1,1 1,-1 0,1 0,-1-1,1 1,-1 0,0 0,1 0,-1 0,0-1,0 1,1 0,-1 0,0 0,0 0,0 0,0 0,0 0,2 48,-2-43,-1-1,1 1,0 0,0 0,1 0,-1 0,1 0,1 0,-1 0,1-1,0 1,0-1,1 1,-1-1,1 0,1 0,-1 0,1 0,-1-1,2 1,-1-1,0 0,2 1,-1-2,0-1,0 1,1-1,-1 0,1 0,-1-1,1 1,0-1,0 0,0-1,-1 0,1 0,0 0,0 0,0-1,-1 0,1-1,0 1,-1-1,1 0,-1 0,1 0,-1-1,0 0,0 0,0-1,-1 1,2-2,8-6,1-1,-2-1,0 0,-1-1,0 0,-1-1,0 0,4-10,66-173,-73 122,-14 64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1,'14'4,"20"2,8 0,2-1,-1-1,-4-2,-3-1,-4-1,-2 0,-10 0,-10 0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0,'14'5,"20"1,8 0,2-1,-1-2,-4-1,-3 0,-9-2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3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49 480,'-2'2,"0"-1,0 0,0 1,0-1,0 1,1 0,-1 0,1 0,-1 0,1 0,0 0,0 0,0 0,0 0,0 0,0 1,1-1,-1 0,1 1,-1-1,1 2,-3 8,-2 0,2 1,0 0,0 1,1-1,1 0,0 1,1-1,0 1,1-1,1 1,2 9,2 13,-7-27,1 0,0 0,1 1,0-1,1 0,-1 0,2 0,-1 0,1 0,1-1,0 1,0-1,0 0,1 0,1 0,-1-1,1 0,0 0,1 0,-1-1,1 0,1 0,-1 0,1-1,0-1,4 3,-3-7,0-1,-1 0,1-1,0 0,-1 0,0-1,1 0,-1 0,-1-1,1 0,0 0,-1-1,0 0,0-1,0 1,-1-1,0 0,0-1,0 0,-1 0,0 0,3-6,143-202,-151 215,0 1,0-1,0 0,1 1,-1-1,0 1,0-1,1 0,-1 1,0-1,1 0,-1 1,0-1,1 0,-1 0,0 1,1-1,-1 0,0 0,1 0,-1 1,1-1,-1 0,1 0,-1 0,0 0,1 0,-1 0,1 0,-1 0,1 0,-1 0,1 0,-1 0,0 0,1 0,-1-1,1 1,-1 0,0 0,1 0,-1-1,1 1,-1 0,0 0,1-1,-1 1,0 0,1-1,-1 1,0 0,0-1,1 1,-1-1,0 1,0 0,0-1,0 1,1-1,-1 1,0 0,0-1,0 1,0-1,0 1,0-1,0 1,0-1,2 39,-2-33,0 10,1-1,1 0,0 0,1 0,0 0,1 0,1 0,0-1,1 0,1 0,0 0,0-1,7 7,-10-13,0 0,1-1,0 1,0-1,1-1,-1 1,1-1,0 0,0 0,0 0,1-1,-1 0,1 0,0-1,0 0,0 0,0-1,0 1,0-2,0 1,0-1,1 0,-1 0,0-1,0 0,0 0,0-1,0 0,3-2,0 0,0-1,-1 0,1-1,-1 0,-1 0,1-1,-1 0,0-1,-1 0,0 0,0 0,-1-1,0 0,2-4,66-150,-70 155,-1 0,0 0,-1-1,0 1,0-1,-1 1,0-1,0 0,-1 0,0 1,-1-1,0 0,0 1,-1-1,0-1,-5-2</inkml:trace>
  <inkml:trace contextRef="#ctx0" brushRef="#br0" timeOffset="3046.254">1263 226,'-15'49,"2"0,2 1,3 0,2 1,2-1,2 34,-7 73,-12-51,13-88</inkml:trace>
  <inkml:trace contextRef="#ctx0" brushRef="#br0" timeOffset="3566.785">1093 170,'39'-5,"0"2,0 2,0 1,0 2,0 2,0 2,16 5,-48-10,-1 0,1 1,-1 0,1 0,-1 0,0 1,0 0,0 0,-1 1,1 0,-1 0,0 0,0 1,0-1,0 1,-1 0,0 0,0 1,0-1,-1 1,0 0,0 0,0 0,-1 1,0-1,0 0,0 1,-1 0,0-1,0 1,-1-1,0 1,0 0,-1 0,0-1,0 4,-5 3,-1 0,1-1,-2 0,0 0,0-1,-1 0,-1 0,0-1,0 0,-1-1,0 0,0-1,-1 0,0-1,-1 0,0-1,0 0,0-1,0-1,-1 0,0-1,-13 2,28-4,-1-1,1 0,0 1,0 0,0-1,-1 1,1 0,0-1,-1 1,1 0,0-1,-1 1,1 0,-1 0,1 0,-1 0,0 0,1 0,-1 0,0-1,0 1,1 0,-1 0,0 0,0 0,0 0,0 0,0 0,0 0,-1 0,1 0,0 0,0 0,-1 0,1 0,-1 0,1 0,-1-1,1 1,-1 0,1 0,-1 0,0-1,1 1,-1 0,0-1,0 1,1-1,-1 1,0-1,0 1,0-1,0 1,0-1,0 0,1 0,-1 1,0-1,0 0,0 0,0 0,0 0,0 0,0 0,0 0,0 0,0-1,-1 1,158 97,4 51,-158-144,-4-3</inkml:trace>
  <inkml:trace contextRef="#ctx0" brushRef="#br0" timeOffset="4301.916">2110 453,'-13'-3,"1"1,0 0,0 1,-1 1,1 0,-1 1,1 0,0 1,0 0,0 1,0 0,0 1,0 0,1 1,-7 4,16-9,0 1,0-1,0 1,0 0,-1-1,1 1,0 0,1 0,-1 0,0 1,0-1,0 0,1 1,-1-1,1 1,-1 0,1 0,-1-1,1 1,0 0,0 0,0 0,0 0,0 0,1 0,-1 0,1 1,-1-1,1 0,0 0,-1 0,1 1,0-1,1 0,-1 0,0 0,1 1,-1-1,1 0,0 0,-1 0,1 0,0 0,0 0,1 0,-1 0,0-1,1 1,-1 0,1-1,-1 1,2 0,157 57,-159-59,0 1,1-1,-1 1,0-1,0 1,1-1,-1 1,0 0,0-1,0 1,0 0,0 0,0 0,0 0,0 0,0 0,0 0,0 0,-1 0,1 0,0 1,-1-1,1 0,-1 0,1 1,-1-1,0 0,1 1,-1-1,0 0,0 1,0-1,0 1,0-1,-1 0,1 1,0-1,0 0,-1 1,1-1,-1 0,0 0,1 1,-1-1,0 0,1 0,-1 0,0 0,0 0,0 0,0 0,-59 44,-98 10,95-47,64-18,9 4</inkml:trace>
  <inkml:trace contextRef="#ctx0" brushRef="#br0" timeOffset="4533.422">2278 622,'-14'19,"0"7,2-7,8-11,5-11,2-10,1-4</inkml:trace>
  <inkml:trace contextRef="#ctx0" brushRef="#br0" timeOffset="4687.133">2250 86,'0'0</inkml:trace>
  <inkml:trace contextRef="#ctx0" brushRef="#br0" timeOffset="5047.465">2504 650,'2'-5,"0"-3,0-1,0 1,1 1,1-1,-1 0,1 1,0-1,1 1,-1 1,2-1,-1 0,1 1,0 0,3-2,-7 8,0 0,0 0,0 0,0 0,0 0,0 1,0-1,0 1,0-1,0 1,0 0,-1-1,1 1,0 0,0 0,-1 1,1-1,0 0,-1 1,1-1,-1 0,0 1,1 0,-1-1,0 1,0 0,0 0,0-1,0 1,-1 0,1 0,0 0,-1 0,0 0,1 0,-1 0,0 0,0 0,0 0,0 0,0 0,-1 0,1 0,3 12,-3-11,1 0,-1 0,1 0,0 0,0 0,0 0,0 0,0 0,0-1,1 1,-1 0,1-1,0 1,0-1,0 0,0 0,0 1,0-1,1-1,-1 1,1 0,-1-1,1 1,0-1,0 0,-1 0,1 0,0 0,0 0,0 0,0-1,0 0,0 0,0 0,0 0,0 0,0 0,0-1,0 1,0-1,0 0,0 0,0 0,0 0,-1-1,1 1,1-1,4-6,0 1,-1-1,0-1,0 1,-1-1,0 0,-1 0,0-1,0 0,-1 0,0 0,-1 0,0-1,-1 1,0-1,0 0,-1 0,-1 0,1 1,-2-1,0 0,0-1,0 0</inkml:trace>
  <inkml:trace contextRef="#ctx0" brushRef="#br0" timeOffset="5630.442">3125 791,'-5'-16,"1"1,1-1,0 0,1 0,1 0,0 0,1 0,1 0,1 0,0 0,1 0,1 0,1-4,3-3,0 1,2 0,0 1,1 0,1 1,1 0,1 1,1 0,1 1,0 1,1 1,1 0,0 1,1 1,1 0,0 2,14-6,-33 16,1 0,-1 0,1 0,-1 1,1-1,-1 1,1-1,0 1,0 0,0 0,0 0,0 0,0 0,0 0,0 0,1 1,-1-1,0 1,0 0,0-1,1 1,-1 0,0 0,0 1,1-1,-1 0,0 1,0-1,1 1,-1 0,0 0,0 0,0 0,0 0,0 0,-1 0,1 1,0-1,0 1,-1-1,1 1,-1 0,1-1,-1 1,0 0,0 0,0 0,0 0,0 0,1 2,-3 4,0 0,0-1,-1 1,0 0,0-1,-1 0,1 0,-2 0,1 0,-1 0,0 0,0-1,-1 0,0 0,0 0,-3 2,-37 57,45-63,0 0,0 1,0-1,0 0,0 0,0 0,1 0,-1 0,1 0,-1 0,1 0,0 0,0 0,0 0,0 0,0 0,0 0,0-1,1 1,-1 0,0-1,1 1,0-1,-1 0,1 1,0-1,0 0,0 0,0 0,-1 0,1-1,0 1,1 0,-1-1,0 0,0 1,0-1,0 0,0 0,0 0,0 0,2-1,37 17,-39-14,0 0,0 0,0 0,0 0,0 0,-1 0,1 1,-1-1,0 1,0-1,0 1,0-1,0 1,0-1,0 1,-1 0,0-1,1 1,-1 0,0 0,0-1,-1 1,1 0,0-1,-1 1,0 0,0-1,0 1,0-1,0 1,0-1,0 1,-1-1,1 0,-1 0,0 0,0 1,0-2,0 1,0 0,0 0,0-1,0 1,-1-1,1 0,-1 0,1 1,-1-2,1 1,-1 0,-1 0,-13 2,-1-1,1 0,0-1,-1-1,1-1,-1 0,1-2,0 1,0-2,0-1,0 0,1-1,-1 0,2-2,-1 0,-13-9,-94-41,99 47</inkml:trace>
  <inkml:trace contextRef="#ctx0" brushRef="#br0" timeOffset="5951.845">3605 86,'29'23,"-1"1,-1 2,-2 1,0 1,-2 1,-1 1,-1 1,-2 1,6 16,-22-39,0 0,0 0,-2 0,1 0,-1 0,0 1,-1-1,0 1,-1-1,0 0,0 1,-1-1,0 0,0 0,-1 0,-1 0,1-1,-1 1,-1-1,0 0,0 0,0 0,-1-1,0 0,-1 0,1 0,-1-1,-1 0,1-1,-4 2,-31 24,-2-3,0-2,-2-2,-1-1,-12 1,25-11</inkml:trace>
  <inkml:trace contextRef="#ctx0" brushRef="#br0" timeOffset="6687.253">1799 0,'-27'46,"2"2,3 0,1 1,3 1,1 1,3 1,-6 47,15-72,2 0,0 0,2 1,1-1,1 0,2 0,0 0,2 0,1 0,1-1,1 0,1 0,2-1,5 10,-10-27,-1 0,2 0,-1 0,1-1,0 0,0 0,1-1,0 0,0 0,1-1,-1 0,1 0,0-1,1 0,-1-1,1 0,-1 0,11 0,5 1</inkml:trace>
  <inkml:trace contextRef="#ctx0" brushRef="#br0" timeOffset="7684.465">4367 199,'-77'88,"-3"-4,-4-3,-43 28,125-108,1-1,0 0,-1 1,1-1,-1 1,1-1,0 1,0-1,-1 1,1 0,0 0,0 0,0-1,0 1,0 0,0 0,0 1,0-1,0 0,0 0,0 0,1 1,-1-1,1 0,-1 1,1-1,-1 0,1 1,0-1,0 1,-1-1,1 1,0-1,0 0,1 1,-1-1,0 1,0-1,1 0,-1 1,1-1,-1 1,1-1,-1 0,1 0,0 1,0-1,0 0,0 0,-1 0,2 0,-1 0,0 0,0 0,0 0,0-1,0 1,1 0,-1-1,2 2,16 4,1 0,0 0,0-2,0-1,1 0,0-2,-1 0,1-1,20-3,5 1,229 1,-247-2,-33-12,-22-5,0-1,1-2,2-1,0 0,1-2,-8-14,-70-78,54 31,42 66</inkml:trace>
  <inkml:trace contextRef="#ctx0" brushRef="#br0" timeOffset="12031.329">4819 113,'-23'38,"7"-16,1 0,2 1,0 1,1 0,1 1,2 0,0 1,2-1,0 2,2-1,1 1,1 12,2-34,0 0,0 0,1 0,-1 1,1-1,1 0,-1 0,1 0,0 0,0 0,0 0,1 0,0 0,0 0,0-1,0 1,1-1,0 1,0-1,0 0,0 0,1-1,-1 1,1 0,0-1,0 0,0 0,1 0,-1-1,3 2,7-3,-1-1,1 0,0 0,-1-1,1-1,-1-1,1 0,-1 0,0-1,0-1,-1 0,1-1,-1 0,0-1,-1 0,0-1,0-1,0 1,-1-2,0 1,-1-1,0-1,-1 0,2-3,-1 0,0-1,-1 0,0 0,-1 0,-1-1,-1 0,0 0,-1-1,-1 1,0-1,-1 0,-1 1,-1-1,-1-17,1 29,-1 0,0 0,0 0,0 0,-1 1,0-1,0 0,0 0,0 1,-1-1,1 1,-1 0,0 0,-1 0,1 0,-1 1,0-1,1 1,-2 0,1 0,0 0,0 1,-1-1,0 1,1 0,-1 0,0 1,0-1,-6 0,1 0,-1 0,1 1,-1 0,1 1,-1 0,0 1,1 0,-1 1,1 0,0 0,-1 1,0 1,-22 9</inkml:trace>
  <inkml:trace contextRef="#ctx0" brushRef="#br0" timeOffset="12370.742">4565 453,'34'-20,"15"-5,5 0,-3 6,-4 10,-11 11,-7 6,-7 6,-4 0,0-1,2-4,3-3,1-2,3-3,0 0,-4-2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16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1 241,'0'392,"2"-424,1-1,1 1,2 0,2 0,1 0,1 1,1 1,2 0,1 0,1 1,2 1,10-12,3-7,-22 31,1 0,1 1,0 0,1 1,0 0,2 1,-1 0,2 1,-1 0,2 1,-1 1,7-3,-19 13,0 0,1 0,-1 0,0 0,0 1,1-1,-1 1,0-1,0 1,0 0,0 0,1 0,-1 0,-1 1,1-1,0 0,0 1,0-1,-1 1,1 0,-1-1,1 1,-1 0,0 0,0 0,0 0,0 0,0 0,0 1,0-1,-1 0,1 0,-1 0,1 2,6 12,29 35,-17-31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1,'0'0,"0"1,-1 0,1-1,0 1,0-1,0 1,0 0,-1-1,1 1,0 0,0-1,-1 1,1-1,0 1,-1-1,1 1,-1-1,1 1,-1-1,1 0,-1 1,1-1,-1 1,1-1,-1 0,0 0,1 1,-1-1,1 0,-1 0,0 0,1 0,-1 0,0 0,1 0,-1 0,0 0,1 0,-1 0,0 0,1 0,-1 0,1 0,-1-1,0 1,1 0,-1-1,1 1,-1 0,1-1,-1 1,1 0,-1-1,1 1,-1-1,1 1,0-1,-1 1,1-1,0 0,-1 1,1-1,0 1,0-1,-1 0,1 1,0-1,0 1,0-1,0 0,-16 52,10-16,1-1,2 0,2 1,1 0,4 25,-3-47,1 0,0 1,1-1,1 0,0 0,1-1,0 1,4 6,-7-17,-1 1,1 0,0 0,0-1,-1 1,2-1,-1 0,0 1,0-1,1 0,-1 0,1-1,0 1,0 0,-1-1,1 0,0 1,0-1,0 0,0-1,0 1,1-1,-1 1,0-1,0 0,0 0,1 0,-1 0,0-1,0 1,0-1,0 0,0 0,0 0,0 0,0-1,2-1,91-83,-71 59,-6 3,35-25,-51 50,0 0,-1 0,0 1,1-1,-1 0,1 1,-1 0,0-1,0 1,0 0,0 0,0 0,-1 0,1 1,-1-1,1 0,-1 1,0-1,0 1,0-1,0 1,0 0,0-1,-1 1,1 0,-1-1,0 1,0 0,0 0,4 12,0-4,0-1,1 1,0-1,1 0,0-1,1 1,0-1,0-1,1 1,0-1,1 0,-1-1,4 2,-8-6,1 0,0 0,-1-1,1 1,1-1,-1 0,0 0,0-1,1 0,-1 0,0 0,1 0,-1-1,1 0,-1 0,1 0,-1-1,1 0,-1 0,1 0,-1-1,0 0,0 0,0 0,0 0,0-1,0 0,1-1,9-10,-1-1,0 0,-1 0,-1-1,-1-1,0 0,-1-1,0 0,-2-1,0 1,-2-2,0 1,0-1,-2 1,1-14,6-98,-7 126,2 9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59 169,'-27'378,"54"-159,-28-219,1-1,-1 0,1 1,-1-1,1 1,-1-1,0 1,1-1,-1 1,0-1,0 1,1 0,-1-1,0 1,0 0,1-1,-1 1,0 0,0 0,0 0,1 0,-1 0,0 0,0 0,0 0,0 0,1 0,-1 1,0-1,0 0,1 1,-1-1,0 0,0 1,1-1,-1 1,0-1,1 1,-1-1,1 1,-1-1,0 1,1 0,-1-1,1 1,0 0,-1-1,1 1,0 0,-1 0,1 0,0-1,0 1,-1 0,1 0,0 0,0-1,0 1,0 0,0 0,0 0,1-1,-1 1,0 0,0 0,1 0,-1-1,0 1,1 0,-6-12,0 0,2-1,-1 0,1 1,1-1,0 0,1-1,0 1,1 0,0 0,1 0,0 0,1 0,0 0,3-7,5-27,2 1,2 0,2 0,2 2,2 0,2 1,7-8,-21 37,0 0,1 1,0 0,1 0,0 1,1 1,0 0,0 0,1 1,1 1,0 0,5-3,-16 10,1 1,-1-1,1 0,-1 1,1 0,-1-1,1 1,-1 0,1 0,-1 0,1 1,-1-1,1 1,-1-1,1 1,-1 0,1 0,-1 0,0 0,0 0,0 1,1-1,-1 1,0-1,-1 1,1 0,0 0,0 0,-1 0,1 0,-1 0,0 0,0 0,1 0,-1 1,-1-1,1 1,0-1,-1 1,1-1,-1 1,1-1,-1 1,0-1,0 1,-1-1,1 1,0-1,-1 1,0-1,1 1,-4 17,0-1,-1 1,-1-1,0 0,-2-1,0 0,-1 0,-1-1,0 0,-1 0,-1-1,-1-1,-2 2,6-7,6-8,1 0,-1 0,1 0,0 0,0 1,0-1,0 0,0 1,0 0,1-1,-1 1,1 0,0 0,-1 0,2 0,-1 0,0 0,0 0,1 0,0 1,0-1,0 0,0 0,0 0,0 0,1 1,0-1,-1 0,1 0,0 0,1 0,-1 0,1 0,97 153,-89-139,-7-9,2 0,-1 0,1 0,0 0,1-1,0 0,0 0,0 0,1-1,0 0,0 0,1-1,4 3,4-3</inkml:trace>
  <inkml:trace contextRef="#ctx0" brushRef="#br0" timeOffset="639.814">877 254,'-8'33,"-2"-1,-2-1,-1 0,-1 0,-2-1,0-1,-3-1,-8 10,17-24,3-7,1 1,0-1,1 1,0 0,0 0,1 1,0-1,0 1,1 0,0 0,1 0,-2 7,6-13,0 0,0 1,0-1,1 0,-1 0,1-1,-1 1,1 0,0-1,0 0,0 0,0 0,0 0,1 0,-1 0,1-1,-1 0,1 1,-1-1,1-1,0 1,0-1,-1 1,1-1,0 0,0 0,-1-1,1 1,0-1,-1 1,5-3,0 3,252-3,-203 14,-62-51,-37-44,-37-99,17 7,55 164</inkml:trace>
  <inkml:trace contextRef="#ctx0" brushRef="#br0" timeOffset="1385.61">1470 141,'-16'15,"0"2,0-1,2 2,0 0,1 1,1 0,1 1,0 0,2 1,0 0,1 0,2 1,-3 10,6-23,1 1,0-1,0 0,1 1,0-1,0 1,1-1,0 1,1-1,0 1,1-1,0 0,0 1,1-1,0 0,1 0,0-1,0 1,1-1,0 0,0 0,1 0,0-1,0 0,1 0,0-1,0 1,1-2,0 1,0-1,5 3,-6-5,1 0,-1 0,1 0,0-1,0 0,0-1,1 0,-1 0,0 0,0-1,0-1,1 1,-1-1,0-1,0 0,0 0,0 0,0-1,-1 0,1 0,-1-1,0 0,0-1,0 1,-1-1,1 0,-1-1,0 0,-1 0,1 0,3-7,5-6,-2-1,0 0,-1 0,-1-1,-1-1,-1 0,-1 0,-1 0,0-1,-2 0,-1 0,-1 0,-1 0,-1-1,-2-18,2 36,0 0,0 0,-1 0,1 0,-1 0,-1 0,1 0,-1 1,0-1,0 0,-1 1,0 0,0 0,0 0,0 0,-1 0,0 0,0 1,0 0,-1 0,1 0,-1 0,0 1,0 0,0 0,0 0,-1 0,1 1,-1 0,0 0,0 1,1-1,-1 1,0 1,0-1,0 1,0 0,-8 3,0 1,0 0,1 1,0 1,0 0,0 1,1 0,0 1,0 0,1 1,0 0,1 1,-2 3,-5 1,-2 3,0 0,1 1,1 1,1 1,1 0,0 1,2 1,0 0,0 5,12-26,0 1,0-1,1 0,-1 1,0-1,1 1,0-1,-1 1,1-1,0 1,0-1,0 1,0-1,0 1,0-1,0 1,0-1,1 1,-1-1,0 0,1 1,0-1,-1 1,1-1,0 0,-1 1,1-1,0 0,0 0,0 0,0 0,0 0,1 0,-1 0,0 0,0 0,1 0,-1-1,0 1,1 0,-1-1,0 1,1-1,-1 0,1 1,-1-1,1 0,-1 0,1 0,-1 0,1 0,-1 0,1-1,-1 1,1 0,-1-1,1 1,-1-1,1 0,0 0,82-36,-78 32,-1 1,1 0,-1 1,1-1,0 1,0 1,0-1,1 1,-1 0,1 0,-1 1,1 0,0 0,-1 0,1 1,0 0,-1 0,1 1,0 0,-1 0,1 1,-1 0,1 0,-1 0,0 1,1 0,36 26,-36-23,1 1,0-2,-1 1,2-1,-1-1,1 1,-1-1,1-1,0 0,0 0,1 0,-1-2,1 1,8 0,1-6</inkml:trace>
  <inkml:trace contextRef="#ctx0" brushRef="#br0" timeOffset="1871.696">2204 225,'-23'8,"-1"0,1 1,0 1,1 2,1 0,0 1,-2 3,-31 43,53-57,0-1,0 1,1 0,-1 0,0-1,1 1,0 0,-1 0,1 0,0 0,0 0,0 0,0 0,0 0,0-1,1 1,-1 0,1 0,-1 0,1 0,0-1,0 1,0 0,0-1,0 1,0 0,0-1,0 1,0-1,1 0,-1 1,1-1,-1 0,1 0,0 0,-1 0,1 0,1 0,54 15,-54-16,1-1,-1 1,1 0,0 0,-1 1,1-1,-1 1,1 0,0-1,-1 2,0-1,1 0,-1 1,0-1,0 1,1 0,-1 0,-1 0,1 1,0-1,-1 1,1 0,-1-1,1 1,-1 0,0 0,-1 0,1 1,0-1,-1 0,0 1,0-1,0 1,0-1,0 1,-1-1,1 4,-5 1,0 0,0 0,0 0,-1 0,0-1,-1 1,0-1,0-1,0 1,-1-1,0 0,0-1,0 1,-1-2,0 1,0-1,0 0,0 0,-1-1,0 0,1-1,-2 0,-7 2,3-5</inkml:trace>
  <inkml:trace contextRef="#ctx0" brushRef="#br0" timeOffset="2117.263">2345 395,'-5'29,"-6"9,-2-6,3-9</inkml:trace>
  <inkml:trace contextRef="#ctx0" brushRef="#br0" timeOffset="2368.454">2289 0,'0'0</inkml:trace>
  <inkml:trace contextRef="#ctx0" brushRef="#br0" timeOffset="2671.727">2486 536,'12'-17,"101"-209,-113 225,0 0,0 0,0 0,0 1,0-1,0 0,0 0,1 0,-1 0,0 0,1 1,-1-1,1 0,-1 0,1 1,-1-1,1 0,0 0,-1 1,1-1,0 1,-1-1,1 1,0-1,0 1,-1-1,1 1,0 0,0-1,0 1,0 0,0 0,-1 0,1-1,0 1,0 0,0 0,0 0,0 1,0-1,0 0,0 0,-1 0,1 1,0-1,0 0,0 1,0-1,-1 1,1-1,0 1,-1-1,1 1,0-1,-1 1,1 0,0-1,-1 1,1 0,-1 0,1-1,-1 1,0 0,1 0,6 84,-9-79,1 0,0 0,1 1,0-1,0 0,0 1,0-1,1 0,0 0,0 0,1 0,0 0,0 0,0 0,1 0,0 0,0-1,0 0,1 1,0-1,0-1,0 1,0 0,1-1,0 0,0 0,5 3,-7-6,0 0,0 0,0-1,0 1,0 0,0-1,0 0,0 0,0 0,0 0,0 0,0-1,0 1,0-1,0 0,0 0,0 0,0 0,-1-1,1 1,0-1,-1 1,1-1,-1 0,1 0,-1 0,0-1,0 1,0 0,0-1,-1 1,1-1,-1 0,2-2,39-105,-39 99,75-219,-65 179,-15 51</inkml:trace>
  <inkml:trace contextRef="#ctx0" brushRef="#br0" timeOffset="3285.577">3192 621,'-3'-13,"0"0,1 0,0-1,1 1,0-1,1 1,1 0,0-1,1 1,1 0,0 0,0 0,1 0,1 0,0 1,3-4,-4 3,3-7,2-10,1 0,1 0,2 1,0 1,3 0,0 1,1 0,2 2,16-19,-34 44,-1-1,0 0,0 1,1-1,-1 0,0 1,1-1,-1 1,1-1,-1 1,1-1,-1 1,1-1,-1 1,1-1,-1 1,1 0,-1-1,1 1,0 0,-1-1,1 1,0 0,-1 0,1 0,0 0,-1 0,1 0,0 0,0 0,-1 0,1 0,0 0,-1 0,1 0,0 0,-1 1,1-1,0 0,-1 0,1 1,-1-1,1 0,0 1,-1-1,1 1,-1-1,1 1,-1-1,1 1,-1-1,0 1,1 0,-1-1,0 1,1 0,-1 41,-6-16,4-22,0 0,1 0,-1 0,1 0,-1 1,1-1,0 0,1 0,-1 1,1-1,0 0,0 1,0-1,1 1,-1-1,1 0,0 0,0 1,1-1,-1 0,1 0,0 0,0 0,0-1,1 1,-1-1,1 1,0-1,0 0,0 0,0 0,1 0,-1 0,2 0,24 9,-24-11,-1 1,1-1,0 1,-1-1,0 1,1 1,-1-1,0 0,0 1,0 0,-1 0,1 0,-1 1,1-1,-1 1,0 0,0 0,-1 0,1 0,-1 0,0 0,0 1,-1-1,1 1,-1-1,1 4,-1-2,0 0,0 0,-1 0,0 0,0 0,0 0,-1 0,0 0,0 0,-1 0,1 0,-1 0,-1 0,1-1,-1 1,0-1,0 1,0-1,-1 0,0-1,0 1,0-1,0 1,-1-1,0-1,0 1,0-1,0 1,0-1,-1-1,0 1,1-1,-1 0,0 0,0-1,0 0,0 0,0 0,0-1,0 0,0 0,0 0,-1-1,1 0,-2-1,-24-10,0-2,1-1,1-2,1-1,1-1,-6-6,-8-4,-42-23,60 40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1,'5'5,"6"1,6 0,1 4,1 0,3-2,2-2,2-2,1-2,1-1,1-5,-1-3,1 1,0 0,-1 3,-9 0,-8 2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2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0,4-5,2-1,1 0,0 1,1 2,-1 1,0 1,0 0,-1 1,0 0,1 1,-1-1,-5 0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3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0 508,'21'48,"-20"-45,-10 129,6-118,0 0,1 0,0 0,2 0,-1 0,2 0,0 0,0 0,1 0,2 3,-3-14,0 1,0-1,1 0,-1 0,1 0,0 1,0-2,0 1,0 0,1 0,-1-1,1 1,-1-1,1 0,0 0,0 0,0 0,0 0,0-1,1 1,-1-1,0 0,1 0,-1 0,1 0,-1-1,1 0,-1 1,1-1,-1 0,1-1,-1 1,1-1,0 1,7-3,1 1,-1-1,1-1,-1 0,0-1,-1 0,1-1,-1 0,7-5,160-134,-176 144,-1 0,1 0,-1 0,1 0,-1 0,1 0,0 0,-1 0,1 1,0-1,0 0,0 0,0 1,-1-1,1 0,0 1,0-1,0 1,0-1,0 1,1 0,-1-1,0 1,0 0,0 0,0 0,0 0,0 0,0 0,0 0,1 0,-1 0,0 1,0-1,0 0,0 1,0-1,0 0,0 1,0 0,0-1,0 1,0-1,0 1,-1 0,1 0,0 0,0-1,-1 1,1 0,-1 0,1 0,0 0,-1 0,15 121,-14-117,-1-1,1 1,0-1,0 1,0-1,1 0,-1 0,1 1,0-1,0 0,1 0,-1-1,1 1,0-1,0 1,0-1,0 0,1 0,-1 0,1 0,0-1,-1 1,1-1,0 0,1 0,-1-1,0 1,0-1,1 0,-1 0,1 0,-1-1,1 0,-1 0,1 0,-1 0,1 0,4-2,7-5,1 0,-1-1,0-1,-1 0,0-1,-1-1,0 0,0-1,-2-1,1 0,-1 0,5-11,-10 17,2-2,-1-1,0 1,-1-1,0-1,0 1,-1-1,-1 0,1-1,-2 1,0-1,0 0,-1 0,-1 0,0 0,-1-1,0 1,0-1,-2 1,0-7,-5 1</inkml:trace>
  <inkml:trace contextRef="#ctx0" brushRef="#br0" timeOffset="566.615">1185 0,'-31'407,"4"-241,19-132,1 1,1-1,3 1,0 0,3 0,0 3,1-35,-1-1,0 0,0 1,1-1,0 0,-1 1,1-1,0 0,0 0,0 0,0 0,1 0,-1 0,0 0,1 0,0 0,-1 0,1-1,0 1,0-1,0 0,0 1,0-1,0 0,0 0,0 0,1 0,-1-1,0 1,0 0,1-1,-1 0,0 0,1 1,-1-1,1-1,-1 1,0 0,1-1,-1 1,0-1,1 1,-1-1,0 0,0 0,0 0,0 0,0-1,0 1,0-1,1 0,273-168,-262 162,-13 7,0 0,0-1,1 1,-1 0,0 0,1 0,-1-1,1 2,-1-1,1 0,0 0,-1 0,1 1,0-1,0 1,-1-1,1 1,0 0,0 0,0 0,-1 0,1 0,0 0,0 0,0 0,-1 1,1-1,0 1,0-1,-1 1,1 0,0 0,-1 0,1 0,-1 0,1 0,-1 0,0 0,1 0,-1 1,0-1,0 1,1 0,3 138,-8-88,3-24,-1-3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31,'-2'-2,"1"0,-1 0,1 0,-1 1,0-1,1 0,-1 1,0 0,0-1,0 1,0 0,0 0,-1 0,1 0,0 0,0 1,-1-1,1 1,0-1,-1 1,1 0,-1 0,1 0,-2 0,1 0,-31-3,0 1,-1 2,1 1,0 2,1 1,-1 2,1 1,0 2,-3 2,35-11,-1 0,1 1,0-1,-1 0,1 1,0 0,0-1,-1 1,1 0,0-1,0 1,0 0,0 0,0 0,0 0,0 0,0 0,0 0,0 0,1 1,-1-1,0 0,1 0,-1 1,1-1,-1 0,1 1,0-1,0 0,0 1,-1-1,1 1,0-1,1 0,-1 1,0-1,0 1,1-1,-1 0,0 1,1-1,-1 0,1 0,0 1,0-1,-1 0,1 0,0 0,0 0,0 0,0 0,0 0,0 0,0 0,0 0,1-1,-1 1,0 0,0-1,1 1,-1-1,0 1,2-1,24 18,-23-17,-1 0,1 1,-1-1,1 1,-1-1,1 1,-1 0,0 0,0 1,0-1,0 1,0-1,0 1,-1 0,1 0,-1 0,0 0,0 1,0-1,0 1,-1-1,1 1,-1-1,0 1,0 0,-1 0,1-1,-1 1,1 0,-1 0,0 0,-1 0,1-1,-1 1,1 0,-1 0,0-1,-1 1,1 0,-8 7,-1-1,0 0,0 0,0-1,-2 0,1-1,-1 0,0-1,0 0,-10 2,10-2,-19 8,18-9,0 0,1 1,0 0,0 0,0 1,1 1,0 0,1 1,-6 7,14-16,1 1,0 0,0 0,0 0,0 0,0 0,0 0,0 0,1 0,-1 1,1-1,-1 0,1 0,0 0,0 1,0-1,0 0,0 0,1 1,-1-1,1 0,-1 0,1 0,0 0,0 0,0 0,0 0,0 0,0 0,1 0,-1 0,1-1,-1 1,1 0,-1-1,1 0,0 1,0-1,0 0,0 0,0 0,2 1,93 31,-81-29,0-2,0 0,-1-1,1-1,0 0,0-1,0-1,0 0,-1-1,1-1,1-1,-12 2,0-1,0 0,0 0,-1 0,0-1,0 0,0 1,0-1,-1-1,1 1,-1 0,-1-1,1 0,-1 1,0-1,0 0,-1 0,0 0,1-3,1-13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1,'-77'478,"-26"-89,57-209,32-114,15-47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58,'5'0,"1"-5,5-2,0-4,4 0,-7 2,-8 1,0 4,0 1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0 398,'6'3,"-1"0,1 0,0-1,0 0,0 0,0 0,0 0,1-1,-1 0,0-1,1 1,-1-1,1-1,-1 1,5-1,17-5,-1-1,0-1,0-1,-1-1,0-2,-1-1,-1 0,1-2,-2-1,0-1,-2 0,1-2,-2-1,15-18,-8 13,137-125,-162 148,-2 1,1 0,-1 0,1-1,-1 1,1 0,0 0,0 0,-1 0,1 0,0 0,0 0,0 1,0-1,0 0,0 0,0 1,0-1,1 0,-1 1,0-1,0 1,0 0,1-1,-1 1,0 0,0 0,1 0,-1 0,0 0,0 0,1 0,-1 0,0 0,1 1,-1-1,0 0,0 1,0-1,0 1,1 0,-1-1,0 1,0 0,0 0,0-1,0 1,0 1,5 9,-1 1,0 0,0 0,-1 1,-1 0,0-1,-1 1,0 0,-1 0,-1 0,0 0,0 0,-1 0,-1 0,0 0,-1 0,-1 0,0-1,0 0,-1 0,-1 0,0 0,-3 3,3-3,0-1,0 0,-1 0,-1-1,1 0,-2-1,1 1,-2-2,1 1,-1-1,0 0,-1-1,1-1,-2 0,1 0,0-1,-1 0,0-1,0 0,-8 1,16-5,0 0,-1 0,1 0,0 0,0 0,0-1,0 0,0 0,0 0,0 0,0-1,0 1,0-1,1 0,-1 0,1-1,-1 1,1-1,0 1,0-1,0 0,0 0,1-1,-1 1,1 0,0-1,0 0,0 1,0-1,1 0,-1 0,1 0,0-3,1 6,0 0,0 0,0 0,0 0,1 0,-1 0,0 0,1 0,-1 0,0 1,1-1,-1 0,1 0,0 0,-1 0,1 1,0-1,-1 0,1 1,0-1,0 0,0 1,-1-1,1 1,0-1,0 1,0 0,0-1,0 1,0 0,0 0,0 0,0 0,0-1,0 1,0 0,0 1,0-1,0 0,0 0,0 0,0 1,0-1,0 0,0 1,-1-1,1 1,0-1,0 1,44 28,-34-19,-1-1,1 0,1-1,0 0,0-1,0-1,1 1,0-2,0 0,0 0,1-2,0 1,0-2,0 0,0 0,0-1,0-1,0-1,0 0,8-1,1-7,-1 0,0-2,-1 0,0-1,0-2,-1 0,-1 0,-1-2,0-1,-1 0,0-1,10-16,4-4,-2-2,-1 0,-2-2,7-19,-64 189,28-120,1 1,0-1,0 0,1 1,0-1,0 1,1-1,0 1,0-1,1 1,1-1,-1 1,1-1,0 0,1 0,0 0,1 0,-1 0,1-1,1 1,0-1,0 0,0-1,0 1,1-1,0 0,5 3,-8-7,0-1,0 1,0-1,1 1,-1-1,0 0,1-1,-1 1,0 0,1-1,-1 0,1 0,-1 0,1 0,-1 0,1-1,-1 0,1 0,-1 1,0-2,0 1,1 0,-1-1,0 0,0 1,0-1,0 0,-1-1,1 1,75-75,-75 73,44-53,-29 31,2 1,0 1,2 1,0 1,2 1,0 0,1 2,1 1,1 2,6-3,-32 18,1 0,-1 1,0-1,1 0,-1 0,1 1,-1-1,0 1,1 0,-1-1,1 1,0 0,-1 0,1 0,-1 0,1 0,-1 0,1 0,-1 0,1 1,-1-1,1 1,-1-1,1 1,-1-1,0 1,1 0,-1 0,0 0,0 0,1 0,-1 0,0 0,0 0,0 0,0 0,0 1,-1-1,1 0,0 1,-1-1,1 1,0-1,-1 1,0-1,1 1,-1 0,-6 76,-57 102,63-180,0 1,0 0,0-1,0 1,0-1,0 1,0 0,0-1,0 1,0-1,0 1,1 0,-1-1,0 1,0-1,1 1,-1-1,0 1,1-1,-1 1,0-1,1 1,-1-1,1 0,-1 1,1-1,-1 1,1-1,-1 0,1 0,-1 1,1-1,-1 0,1 0,0 0,-1 1,1-1,-1 0,1 0,0 0,-1 0,1 0,-1 0,1 0,0 0,-1-1,1 1,-1 0,1 0,-1 0,1-1,0 1,-1 0,1-1,-1 1,0 0,1-1,-1 1,1-1,-1 1,1 0,-1-1,0 1,1-1,-1 0,0 1,1-1,40-32,-38 30,165-135,-148 120,2 0,0 2,0 0,2 2,-1 0,2 2,12-5,-37 17,1-1,0 1,0-1,-1 0,1 1,0 0,0-1,0 1,0-1,0 1,-1 0,1 0,0 0,0-1,0 1,0 0,0 0,0 0,0 0,0 0,0 1,0-1,0 0,0 0,-1 1,1-1,0 0,0 1,0-1,0 1,-1-1,1 1,0-1,0 1,-1 0,1-1,0 1,-1 0,1 0,-1-1,1 1,-1 0,1 0,-1 0,0 0,1 0,-1-1,0 1,0 0,0 0,0 0,0 0,0 0,0 0,0 0,0 0,0 0,-17 54,9-38,-29 104,31-1,7-126</inkml:trace>
  <inkml:trace contextRef="#ctx0" brushRef="#br0" timeOffset="482.101">2653 87,'1'-1,"-1"0,1 1,0-1,-1 0,1 0,-1 0,1 0,-1 0,0 0,1-1,-1 1,0 0,0 0,0 0,0 0,1 0,-2 0,1 0,0 0,0-1,0 1,0 0,-1 0,1 0,0 0,-1 0,1 0,-1 0,1 0,-1 0,0 0,1 0,-1 1,0-1,0 0,0 0,1 1,-1-1,0 0,0 1,0-1,0 1,0-1,0 1,0 0,0-1,0 1,-1 0,1 0,0-1,-58 8,45 0,-1 1,1 1,1 0,-1 1,2 0,-1 1,1 0,1 1,0 0,1 1,-7 11,-26 84,44-101,0-1,0 0,0 0,1 0,0 1,0-2,1 1,0 0,0 0,0-1,0 0,1 0,0 0,0 0,1 0,-1-1,1 1,0-1,0-1,0 1,1-1,-1 0,1 0,0 0,0-1,0 0,0 0,0 0,0-1,0 0,1 0,-1-1,0 0,1 0,1 0,10 1,-1 0,0 0,1-2,-1 0,0-1,1 0,-1-2,0 0,-1-1,1 0,-1-2,0 0,0-1,0 0,1-6</inkml:trace>
  <inkml:trace contextRef="#ctx0" brushRef="#br0" timeOffset="983.671">2963 312,'30'1,"-1"-2,0-2,0 0,0-2,0-1,0-2,-18 5,0-1,-1 0,1-1,-1 0,-1-1,1 0,-1 0,0-1,0 0,-1-1,0 0,0 0,-1-1,0 0,0 0,-1-1,0 0,-4 6,0 2,0 0,0 0,-1 0,1 0,-1 0,0 0,1 0,-1 0,0-1,0 1,-1 0,1-1,0 1,-1-1,1 1,-1-1,0 1,0-1,0 1,0-1,0 1,-1-1,1 1,-1-1,1 1,-1 0,0-1,0 1,0 0,0-1,-1 1,1 0,-1 0,1 0,-1 0,1 0,-2 0,-8-2,1 2,0-1,-1 1,1 1,-1 0,1 1,-1 0,1 0,-1 1,1 1,-1-1,1 2,0-1,0 2,0-1,0 1,0 1,1 0,0 0,0 1,0 0,1 0,0 1,-4 4,-5 3,1 1,1 1,0 0,1 1,1 0,1 2,-6 9,15-23,0 0,0 1,0-1,1 1,0 0,0 0,0 0,1 0,0 0,0 0,0 0,1 0,0 1,0-1,1 0,0 0,0 0,0 0,1 0,-1 0,2 0,-1 0,0-1,1 1,0-1,1 0,-1 0,1 0,0 0,0 0,0-1,1 0,0 0,0 0,13 5,1 0,0-2,0-1,1 0,0-1,0-1,0-1,0-1,0 0,1-2,-1-1,0 0,7-2,23 2,-40 2,1-1,-1 1,0-1,1-1,-1 0,0-1,0 0,0 0,0-1,0 0,-1-1,1 0,-1 0,0-1,0-1,0 1,-1-1,0-1,2-2,2-10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60 154,'-2'0,"0"1,0-1,1 0,-1 1,0 0,0-1,1 1,-1 0,0 0,1 0,-1 0,1 0,-1 0,1 0,0 1,-1-1,1 1,0-1,0 1,0-1,0 1,0-1,0 1,1 0,-1 0,0-1,1 1,0 0,-1 0,1 0,0-1,0 1,0 0,0 0,0 2,-1 1,-4 11,0 1,1 0,2 0,-1 1,2-1,0 1,1-1,1 0,1 1,0-1,2 0,1 6,-4-20,0 1,1-1,-1 0,1 1,0-1,0 0,0 0,0 0,1-1,-1 1,1 0,0-1,0 0,0 1,0-1,0-1,0 1,0 0,0-1,1 1,-1-1,1 0,-1 0,1 0,0-1,-1 1,1-1,0 0,-1 0,1 0,-1-1,1 1,0-1,-1 0,1 0,-1 0,1-1,10-2,0-1,-1 0,1-1,-1-1,-1 0,1-1,-1 0,10-10,-6 2,0-1,-1-1,-1 0,0-2,-1 1,-2-1,0-1,-1 0,6-20,-1 10,-9 24,-7 23,-1-7,0 1,0-1,1 1,0-1,0 1,1 0,1-1,0 1,0 0,1-1,0 1,0-1,1 0,0 0,1 0,0 0,1-1,0 1,0-1,0 0,1 0,0-1,1 0,0 0,0 0,0-1,1 0,0-1,0 0,0 0,1 0,3 0,-2-2,0 0,0-1,0 0,0-1,0 0,0 0,0-1,0-1,0 0,0 0,0-1,0 0,0 0,-1-1,1-1,-1 0,0 0,0-1,0 0,-1 0,1-1,-1 0,0 0,5-7,10-10,-2-1,-1 0,0-2,-2 0,-1-1,-2-1,4-9,-14 29,-1-1,0 1,0-1,-1 0,0 0,-1 0,1 0,-2-1,0 1,0 0,0-1,-1 1,-1-1,0 0,1 11,0-1,0 0,0 1,-1-1,1 0,0 1,0-1,0 0,-1 1,1-1,0 0,-1 0,1 1,0-1,-1 0,1 0,0 1,-1-1,1 0,0 0,-1 0,1 0,-1 0,1 0,0 0,-1 0,1 0,0 0,-1 0,1 0,-1 0,1 0,0 0,-1 0,1 0,-1 0,1 0,0-1,-1 1,1 0,0 0,-1 0,1-1,0 1,-1 0,1 0,0-1,0 1,-1 0,1-1,0 1,0 0,0-1,-1 1,1 0,0-1,0 1,0-1,0 1,-5 14</inkml:trace>
  <inkml:trace contextRef="#ctx0" brushRef="#br0" timeOffset="435.695">1329 125,'10'0,"7"0,7 0,3 0,2 0,1 0,1 0,-2 0,1 0,-1 0,-1 0,-4-4,-7-3</inkml:trace>
  <inkml:trace contextRef="#ctx0" brushRef="#br0" timeOffset="711.169">1301 324,'20'4,"20"3,8-1,1-2,-3 0,-5-2,-4-6,-4-1,-3-6,-6-1</inkml:trace>
  <inkml:trace contextRef="#ctx0" brushRef="#br0" timeOffset="3345.663">1950 492,'0'-17,"-2"-4,2-1,0 0,1 0,2 1,0-1,1 1,1 0,1 0,1 0,0 1,8-12,-3 12,1 1,1 0,1 1,0 1,1 0,1 1,1 1,0 1,10-6,-26 19,-1-1,1 1,0-1,1 1,-1 0,0 0,0 0,0 0,1 0,-1 0,0 1,1-1,-1 1,1 0,-1 0,1 0,-1 0,1 0,-1 0,0 1,1-1,-1 1,1-1,-1 1,0 0,0 0,1 0,-1 0,0 1,0-1,0 0,0 1,-1 0,1-1,0 1,0 0,-1 0,1 0,-1 0,0 0,0 0,0 0,0 1,0-1,0 0,0 0,-1 1,1-1,-1 1,6 22,-1-7,0 0,-1 0,-1 1,-1-1,-1 1,0 0,-1-1,-2 1,-2 17,-32 105,61-207,2 14,3 2,1 1,3 1,2 2,33-34,-66 77,-1 0,1 0,0 0,0 0,0 1,0-1,1 1,-1 0,1 0,-1 0,1 0,0 1,0-1,-1 1,1 0,0 0,0 0,0 1,0 0,0-1,0 2,1-1,-1 0,0 1,0-1,0 1,-1 0,1 1,0-1,0 1,0-1,-1 1,1 0,-1 0,0 1,1-1,-1 1,0 0,-1-1,1 1,0 1,-1-1,1 0,-1 1,0-1,0 1,1 2,-3 13,0 0,-1 0,0 0,-2 0,0 0,-1-1,-1 1,-1-1,-1 0,0-1,-1 0,-1 0,0 0,-2-1,-1 1,11-16,0-1,0 1,1 0,-1 0,0 0,0 0,0 0,1 0,-1 0,1 0,-1 0,1 0,-1 0,1 1,-1-1,1 0,0 0,0 0,0 1,0-1,0 0,0 0,0 0,0 1,0-1,0 0,1 0,-1 0,0 1,1-1,-1 0,1 0,-1 0,1 0,0 1,8-4</inkml:trace>
  <inkml:trace contextRef="#ctx0" brushRef="#br0" timeOffset="4218.036">3164 13,'-12'-3,"1"0,-1 1,0 0,0 1,0 0,0 1,0 0,0 1,0 0,0 1,0 1,0 0,1 0,-1 1,1 0,0 1,0 1,1 0,0 0,0 1,0 0,1 0,0 1,0 1,1-1,0 2,0-1,-3 7,4-9,0 0,1 1,0 0,0 0,0 1,1-1,1 1,-1 0,2 0,-1 1,1-1,0 1,1 0,0 0,1 0,0 0,1 0,0 0,1 5,-1-13,1 1,0-1,0 0,1 0,-1 0,0 0,1 0,0 0,-1 0,1 0,0 0,0-1,0 1,0-1,0 1,0-1,0 0,0 0,1 0,-1 0,1 0,-1-1,0 1,1-1,-1 1,1-1,-1 0,1 0,-1 0,1 0,-1 0,1-1,-1 1,1-1,82-31,-52 12,-2-2,0-1,-1-1,-1-2,-2-1,17-21,-8 16,-35 31,0 1,0 0,0 0,0 0,-1-1,1 1,0 0,0 0,0 0,0 0,0 1,-1-1,1 0,0 0,0 0,0 1,0-1,-1 0,1 1,0-1,0 1,-1-1,1 1,0-1,-1 1,1-1,0 1,-1 0,1-1,-1 1,1 0,-1 0,0-1,1 1,-1 0,0 0,1 0,-1-1,0 1,0 0,0 0,0 0,0 0,0 0,0-1,0 1,0 0,0 0,0 0,0 0,-1 0,1-1,9 175,-3-145,-1 1,-1 0,-2 0,-2 0,0 0,-2 1,-2-1,-1 5,-7 18,10-35,0 0,-1 0,-1 0,-1-1,-1 1,-1-2,0 1,-1-1,-1 0,0 0,-1-1,-1 0,-1-1,0 0,-1-1,-1-1,-3 3,12-11,-1 0,1 0,-1-1,0 0,0 0,-1 0,1-1,-1 0,0 0,0 0,1-1,-2 0,1-1,0 0,0 0,0 0,-1-1,1 0,0 0,-1-1,1 0,0 0,0-1,-3-1,7-3,0 0,0-1,1 0,0 1,0-1,1 0,0 0,0 0,1 0,-1 0,2 0,-1 0,1 0,0 0,0 0,1 1,0-1,0 0,0 1,1-1,0 1,1 0,-1 0,1 0,3-4,18-24,2 1,0 1,3 2,0 0,17-11,-29 25,0 1,1 0,0 1,1 1,1 1,0 1,1 0,19-5,-18 12,-5 4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17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0 273,'110'-15,"0"5,1 5,15 5,-107-2,-24-5,-30-8,31 14,-6-3,-4 0,0 0,0-1,0-1,0 0,1-1,0 0,1-1,-1 0,1-1,1-1,0 0,0 0,1-1,0 0,1-1,-2-3,10 13,0-1,0 1,1-1,-1 1,0-1,1 0,-1 1,1-1,0 1,0-1,0 0,0 1,1-1,-1 0,1 1,-1-1,1 1,0-1,0 1,0-1,1 0,8-10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3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0,'-18'294,"14"-266,2-1,0 1,2 0,1 0,1-1,2 2,33 248,-27-205,-9-71,-1 0,1-1,0 1,-1-1,1 1,0-1,0 0,-1 1,1-1,0 0,0 1,0-1,0 0,0 0,-1 0,1 0,0 0,0 0,0 0,0 0,0 0,0 0,-1 0,1 0,0-1,0 1,0 0,-1-1,1 1,0-1,0 1,-1-1,1 1,0-1,-1 1,1-1,0 0,-1 1,1-1,-1 0,1 1,-1-1,0 0,1 0,-1 0,0 1,1-1,-1 0,0 0,0 0,0 0,0 0,0 0,0 1,0-1,0 0,0 0,1 0,123-195,-111 179,-8 8,1 0,0 1,1 0,0 1,0-1,0 1,1 1,0-1,0 1,1 1,5-3,-12 7,0 1,0-1,0 1,0 0,1 0,-1 0,0 0,0 0,0 1,0-1,0 0,0 1,0 0,0-1,0 1,0 0,0 0,0 0,-1 0,1 1,0-1,-1 0,1 1,0-1,-1 1,0-1,1 1,-1 0,0 0,0 0,0-1,0 2,27 65,-28-68,7 30,-1 0,-2 1,-1 0,-2 0,-1 0,-3 21,2-10,0-41,1-12</inkml:trace>
  <inkml:trace contextRef="#ctx0" brushRef="#br0" timeOffset="964.122">957 565,'-9'-5,"0"2,0-1,-1 1,1 0,-1 1,0 0,0 1,1 0,-1 1,0-1,0 2,0 0,0 0,0 0,1 2,-1-1,1 1,-1 0,1 1,0 0,0 1,1-1,-1 2,1-1,0 1,1 1,-6 5,7-5,1 1,0 0,0 0,1 0,0 0,0 1,1 0,0 0,1 0,-1 0,2 0,0 0,0 1,0-1,1 0,1 1,0-1,0 0,0 0,1 0,2 6,-1-12,0 1,1-1,-1 0,1 0,0 0,-1 0,1-1,1 0,-1 1,0-1,0-1,1 1,-1-1,1 1,-1-1,1-1,0 1,-1-1,1 1,0-1,-1-1,1 1,0-1,-1 0,1 0,0 0,-1 0,0-1,1 0,-1 0,0 0,0 0,0-1,0 0,0 1,-1-1,1-1,-1 1,0 0,1-2,16-15,-1 0,-1-1,-1-1,-1-1,-1 0,-1-1,-1-1,7-20,-20 44,0 0,-1 1,1-1,0 0,0 0,0 1,0-1,0 0,0 0,0 1,0-1,1 0,-1 0,0 1,0-1,1 0,-1 1,0-1,1 0,-1 1,0-1,1 0,-1 1,1-1,-1 1,1-1,0 1,-1-1,1 1,-1-1,1 1,0 0,0-1,-1 1,1 0,0-1,-1 1,1 0,0 0,0 0,-1 0,1 0,0 0,0 0,0 0,-1 0,1 0,0 0,0 0,-1 1,1-1,0 0,-1 1,1-1,0 0,-1 1,1-1,0 1,-1-1,1 1,-1-1,1 1,-1-1,1 1,-1 0,1-1,-1 1,1 0,11 50,-7-28,0-1,1 1,1-1,1 0,1 0,1-1,1 0,1-1,1 0,12 15,-24-33,1-1,0 1,0 0,0-1,0 1,0-1,0 1,0-1,0 0,0 0,1 0,-1 0,0 0,1-1,-1 1,1-1,-1 1,1-1,-1 0,1 0,-1 0,1 0,-1-1,1 1,-1 0,0-1,1 0,-1 0,0 0,1 0,-1 0,0 0,0 0,0-1,0 1,0-1,0 0,0 1,-1-1,1 0,0 0,-1 0,0 0,1 0,-1-1,0 1,0 0,0-1,0 0,84-191,-72 157,3-8,-15 46,1-1,-1 1,1-1,-1 1,0 0,1 0,-1 0,0 0,0 0,0 0,0 0,0 0,0 0,0 0,0 1,0-1,0 0,-1 1,1-1,-1 0,1 1,-1-1,1 1,-1-1,0 1,1-1,-1 1,0-1,0 1,0-1,-1 2,5 13,0 10,1-1,2 0,0-1,2 0,0 0,2-1,9 17,-19-38,0-1,1 1,-1 0,0 0,1 0,-1-1,1 1,-1-1,1 1,0-1,0 0,-1 0,1 1,0-1,0-1,0 1,0 0,1 0,-1-1,0 1,0-1,0 0,0 1,1-1,-1 0,0 0,0-1,0 1,1 0,-1-1,0 1,0-1,0 0,0 0,0 0,0 0,0 0,0 0,0 0,-1 0,1-1,0 1,-1-1,2-1,61-80,20-109,-77 180</inkml:trace>
  <inkml:trace contextRef="#ctx0" brushRef="#br0" timeOffset="1363.878">1945 678,'27'-12,"0"0,-1-2,-1-1,0-1,0-1,-2-1,16-16,-36 32,-1 0,1 0,0 0,-1 0,1-1,-1 1,0-1,0 1,0-1,0 0,0 0,0 0,-1 0,1 0,-1 0,0 0,0-1,0 1,-1 0,1-1,-1 1,0 0,0-1,0 1,0-1,0 1,-1 0,0-1,1 1,-1 0,0-1,-1 1,1 0,-1 0,1 0,-1 0,0 0,0 1,0-1,0 0,-1 1,1 0,-1-1,1 1,-1 0,0 0,0 1,0-1,0 0,-2 0,-4 2,0 1,1 0,-1 0,0 0,0 1,1 0,-1 1,1 0,0 0,0 1,0 0,0 1,1-1,-1 1,1 1,0 0,1 0,0 0,0 0,-4 6,-1 1,-1 1,2 0,0 1,1 0,0 1,2 0,-1 0,2 1,-4 14,8-25,1 1,-1-1,1 0,0 0,1 1,-1-1,1 0,1 1,-1-1,1 0,0 0,1 1,-1-1,1 0,0 0,1 0,-1-1,1 1,1-1,-1 1,1-1,-1 0,2 0,-1-1,0 1,1-1,0 0,5 3,10 4,0-2,1-1,0 0,1-2,0 0,0-2,0 0,0-1,1-2,-1 0,1-1,-1-1,1-2,-1 0,0-1,0-1,0-1,-1-1,0-1,0-1,18-11,-20 12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72,'0'0,"0"1,0-1,0 1,0-1,0 1,0-1,0 1,0-1,0 1,0-1,0 1,-1-1,1 1,0-1,0 1,0-1,-1 1,1-1,0 1,-1-1,1 0,0 1,-1-1,1 1,0-1,-1 0,1 1,-1-1,1 0,-1 0,1 1,-1-1,1 0,-1 0,1 0,-1 0,1 0,-1 0,1 0,-1 1,1-1,-1-1,1 1,-1 0,1 0,-1 0,1 0,-1 0,1 0,-1-1,1 1,-1 0,1 0,-1-1,1 1,-1 0,1-1,0 1,-1 0,1-1,-1 1,1 0,0-1,-1 0,-10 51,2 0,2 0,2 1,2-1,3 2,0-41,-1-7,0-1,0 0,1 1,-1-1,1 0,0 1,0-1,0 1,0-1,0 1,1-1,0 0,-1 1,1-1,1 0,-1 0,0 0,1 0,0 0,-1 0,1 0,0 0,1-1,-1 1,0-1,1 1,-1-1,1 0,0 0,0 0,0 0,0-1,0 1,0-1,0 0,0 0,3 1,5-4,-1-1,1 0,-1 0,0-1,0-1,0 1,-1-2,1 1,-1-1,-1-1,1 1,-1-2,0 1,-1-1,0 0,0 0,4-8,61-58,-70 75,0 0,1 0,-1 0,0 1,0-1,0 1,0 0,0 0,0-1,-1 1,1 0,0 0,-1 1,0-1,1 0,-1 0,0 1,0-1,0 1,-1-1,1 1,0-1,-1 1,0-1,0 3,2 1,0 0,43 97,-43-100,0 1,0-1,1-1,-1 1,1 0,0 0,0-1,0 0,0 0,0 1,0-2,0 1,1 0,-1-1,1 1,0-1,-1 0,1 0,0-1,0 1,-1-1,1 0,0 0,0 0,-1 0,1-1,0 1,1-2,10-4,0-1,-1-1,1 0,-2-1,1 0,-1-2,-1 1,0-1,0-1,-1 0,0-1,8-13,-4 8,0-1,-1 0,-1-1,0-1,-2 0,0-1,-2 0,0 0,-2-1,0 0,-2 0,0-1,-2 0,1-11,-13-3,2 32</inkml:trace>
  <inkml:trace contextRef="#ctx0" brushRef="#br0" timeOffset="1745.239">1135 298,'15'4,"1"0,0-2,0 1,0-2,0 0,0-1,0 0,0-2,0 0,0 0,-1-2,8-2,-14 4,0-1,-1 0,1-1,-1 0,0 0,0 0,0-1,0-1,-1 1,0-1,0 0,-1-1,1 1,-1-2,-1 1,0 0,0-1,0 0,-1 0,0-1,0 1,0-3,-3 8,0-1,-1 1,1-1,0 0,-1 1,0-1,0 1,0-1,-1 0,1 1,-1-1,1 1,-1-1,-1 1,1-1,0 1,-1 0,1 0,-1-1,0 1,0 0,0 1,-1-1,1 0,-1 1,0-1,1 1,-1 0,0 0,0 0,0 0,-1 0,1 1,0-1,-1 1,1 0,-1 0,1 0,-1 1,1-1,-1 1,1 0,-1 0,-3 0,-9 3,1-1,-1 2,1 0,0 1,0 0,1 2,-1-1,1 2,1 0,-1 0,1 1,1 1,0 0,0 1,1 0,1 1,-1 0,2 1,0 0,0 0,2 1,-1 0,4-5,-1 0,1 0,1 0,0 1,0-1,1 1,0-1,1 1,0 0,0 0,1 0,0 0,1 0,0 0,1-1,0 1,0 0,1-1,0 1,1-1,0 0,0 0,1-1,0 1,1-1,0 0,0 0,1-1,0 0,0 0,0-1,5 4,6-3,0-1,0 0,1-1,0-1,0 0,0-2,0 0,0-1,0-2,0 1,0-2,0-1,0 0,0-1,12-5,-7-1,-6 0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8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1 537,'3'-2,"0"0,-1 0,1-1,-1 1,1-1,-1 1,0-1,0 0,0 0,0 0,-1 0,1 0,-1 0,0 0,0-1,0 1,1-2,-1 1,117-226,-69 148,-35 58,2 2,0 0,2 0,0 2,1 0,12-8,-30 27,0 0,0 0,0 0,0 1,0-1,0 0,1 0,-1 1,0-1,0 1,1-1,-1 1,1-1,-1 1,0 0,1 0,-1 0,1-1,-1 1,0 1,1-1,-1 0,1 0,-1 1,0-1,1 0,-1 1,0-1,1 1,-1 0,0-1,0 1,1 0,-1 0,0 0,0 0,0 0,0 0,0 0,-1 0,1 0,0 1,0-1,-1 0,1 1,29 70,-25-58,75 276,-80-289,-1-1,1 1,-1 0,1 0,0-1,-1 1,1 0,0 0,0-1,0 1,0 0,0 0,0 0,0-1,0 1,0 0,0 0,0-1,0 1,0 0,1 0,-1 0,0-1,1 1,-1 0,0-1,1 1,-1 0,1-1,-1 1,1-1,-1 1,1 0,0-1,-1 1,1-1,0 0,-1 1,1-1,0 0,-1 1,1-1,0 0,0 0,-1 1,1-1,0 0,0 0,0 0,-1 0,1 0,0 0,0 0,0 0,-1-1,1 1,0 0,0 0,-1-1,1 1,0 0,-1-1,1 1,0-1,-1 1,1-1,0 1,12-32,-2 0,2 1,1 1,2 0,1 0,1 2,1 0,2 2,8-8,-24 26,1 1,0 1,0-1,1 1,0 0,0 1,0-1,1 1,-1 1,1-1,0 2,1-1,-1 1,1 0,-1 1,1-1,0 2,0 0,0 0,5 0,-10 4,0 1,-1-1,1 1,-1-1,0 1,0 0,-1 1,1-1,-1 0,0 1,0-1,0 1,-1 0,1 0,-1-1,0 1,-1 0,1 0,-1 0,0 0,0 0,-1 0,1 0,-1 0,0 0,-1-1,2 9,-5 162,5-151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9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31,'10'0,"12"0,8 0,3 0,6 0,1 0,-1 0,-4-5,-1-2,-3 1,-1 1,-2 2,0 0,0 2,-5 1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0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1,4-2,3-2,3-1,1-5,1-3,-1-1,0 2,0 1,0 2,-1 0,-4 2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8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282 537,'-11'-2,"0"0,-1 2,1-1,0 1,-1 1,1 0,0 1,0 0,0 0,0 1,0 1,1 0,-1 0,1 1,0 1,0-1,-6 7,8-5,1 0,0 0,1 1,-1-1,1 2,1-1,0 1,0 0,1 0,0 0,0 0,1 1,1 0,-1-1,2 1,-1 0,1 0,1 0,0 5,-1-10,1 1,0-1,1 0,-1 1,1-1,0 0,0 1,1-1,0 0,0 0,0 0,0-1,1 1,0 0,0-1,0 1,0-1,1 0,-1 0,1-1,0 1,1-1,-1 0,0 0,1 0,0 0,0-1,-1 0,1 0,1 0,-1-1,0 1,0-1,0-1,1 1,-1-1,1 0,-1 0,0 0,1-1,-1 1,0-2,0 1,1 0,-1-1,0 0,3-2,13-11,-1 0,-1-2,0 0,-1-2,-1 0,-1 0,13-20,32-38,25-24,-86 101,0-1,0 1,0-1,0 1,0-1,1 1,-1-1,0 1,0-1,0 1,1-1,-1 1,0-1,1 1,-1 0,0-1,1 1,-1-1,0 1,1 0,-1-1,1 1,-1 0,1 0,-1-1,1 1,-1 0,1 0,-1 0,1 0,-1-1,1 1,-1 0,1 0,-1 0,1 0,-1 0,1 0,-1 0,1 1,-1-1,1 0,-1 0,1 0,-1 0,1 1,-1-1,1 0,-1 1,1-1,-1 0,0 1,1-1,-1 0,1 1,-1-1,0 1,0-1,1 0,-1 1,0-1,0 1,1-1,1 38,-2-34,7 185,4-127,-1-26,-2 0,-1 0,-3 1,0-1,-3 1,-1 0,-1 0,-2 0,-2-1,-1 1,-2-1,-2-1,-6 15,-48 84,59-126,0-1,-1 0,0-1,0 1,-1-1,0 0,0-1,-1 1,1-1,-1-1,0 0,-7 3,12-5,1-1,-1 0,0 0,0 0,0-1,1 1,-1-1,0 1,0-1,0 0,0 0,0 0,0-1,0 1,1-1,-1 1,0-1,0 0,0 0,1 0,-1-1,1 1,-1-1,1 1,-1-1,1 0,0 0,0 0,0 0,0 0,0 0,0-1,1 1,-1-1,1 1,0-1,-1 1,1-1,0 0,0-1,-2-17,0 0,2 0,0 0,1-1,2 1,0 0,1 0,1 0,0 1,2-1,1 1,0 0,2 1,0 0,7-10,-6 5,20-40,-16 37</inkml:trace>
  <inkml:trace contextRef="#ctx0" brushRef="#br0" timeOffset="612.202">874 0,'-1'420,"-24"-227,-3-41,28-151,-1 1,1-1,0 0,0 0,0 0,-1 0,1 0,0 0,0 1,1-1,-1 0,0 0,0 0,0 0,1 0,-1 0,1 0,-1 0,1 0,-1 0,1 0,0 0,-1 0,1 0,0 0,0 0,-1-1,1 1,0 0,0-1,0 1,0 0,0-1,0 1,0-1,0 0,0 1,0-1,1 0,-1 0,0 1,0-1,0 0,0 0,0 0,0 0,1-1,-1 1,0 0,0 0,0-1,0 1,0-1,0 1,0-1,0 1,0-1,0 1,0-1,0 0,0 0,0 0,61-47,-62 47,206-152,-151 116,-54 35,0 1,1-1,-1 0,0 1,0-1,1 1,-1-1,1 1,-1 0,1 0,0-1,-1 1,1 1,0-1,0 0,0 0,0 0,0 1,-1-1,1 1,0 0,0 0,0-1,0 1,0 0,1 1,-1-1,-1 0,1 1,0-1,0 1,0-1,0 1,0 0,0 0,0 0,-1 0,1 0,0 0,-1 0,1 1,-1-1,0 1,1-1,-1 1,0-1,0 1,0 0,0 0,0-1,0 1,0 2,-13 96,2-57,-4 6,-2 43,20-81,1-7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0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141 736,'246'-27,"-243"27,0-1,0 1,0 0,0-1,0 1,0 0,0 1,0-1,0 1,0-1,0 1,0 0,0 0,-1 0,1 0,0 1,-1-1,1 1,0 0,-1-1,0 1,1 0,-1 1,0-1,0 0,0 0,-1 1,1 0,0-1,-1 1,0 0,1-1,-1 1,0 0,-1 0,1 0,0 0,-1 0,0 0,0 2,-4 6,0-1,-1 1,0-1,-1-1,0 1,0-1,-1 0,-1-1,1 1,-1-1,-1-1,0 0,-1 1,-1 1,0 0,1 1,1 0,-1 0,2 1,-1 0,2 1,-3 5,8-14,1 0,0-1,0 1,0 0,0 0,1 0,-1 1,1-1,0 0,0 0,0 0,0 0,1 0,-1 0,1 0,0 0,0 0,0 0,0 0,0 0,1 0,-1-1,1 1,-1-1,1 1,0-1,0 1,1-1,-1 0,0 0,1 0,-1 0,1-1,-1 1,1-1,0 1,0-1,0 0,0 0,0 0,0-1,0 1,0-1,0 1,0-1,0 0,0 0,0-1,9 3,0-2,-1 0,1 0,0-1,-1-1,1 0,-1 0,0-1,0 0,0-1,0-1,0 0,-1 0,5-3,9-9</inkml:trace>
  <inkml:trace contextRef="#ctx0" brushRef="#br0" timeOffset="-782.306">339 31,'5'-5,"1"3,0 7,-1 8,-6 5,-3 6,-1 3,0 1,2 2,1-1,0 1,2-1,-1 0,1 0,1-1,-1 0,-5-4,-1-8</inkml:trace>
  <inkml:trace contextRef="#ctx0" brushRef="#br0" timeOffset="-482.365">0 454,'43'5,"24"1,6 0,-1-1,-7-2,-10-5,-10-3,-7-1,-6 1,-3 2,-2 0,-6 2</inkml:trace>
  <inkml:trace contextRef="#ctx0" brushRef="#br0" timeOffset="2468.113">1157 144,'-11'167,"-8"63,-8-33,27-123,0-62</inkml:trace>
  <inkml:trace contextRef="#ctx0" brushRef="#br0" timeOffset="3068.357">847 200,'57'-23,"196"-63,-216 74,-30 9,0 0,0 0,1 1,0 0,-1 1,1-1,0 1,0 1,0-1,-1 2,1-1,2 1,7 4</inkml:trace>
  <inkml:trace contextRef="#ctx0" brushRef="#br0" timeOffset="3672.12">875 878,'107'-28,"257"-125,-279 134,-75 18</inkml:trace>
  <inkml:trace contextRef="#ctx0" brushRef="#br0" timeOffset="4250.056">1751 765,'-7'-4,"-1"1,1 0,0 0,-1 1,1 0,-1 0,0 1,0 0,0 0,0 1,1 0,-1 0,0 1,0 0,0 0,1 1,-1 0,0 0,1 1,0 0,-3 2,8-4,0 1,0 0,0-1,0 1,0 0,0 0,1 0,-1 0,1 1,-1-1,1 0,0 1,0-1,0 0,0 1,1-1,-1 1,1 0,-1-1,1 1,0-1,0 1,0 0,0-1,0 1,1 0,-1-1,1 1,0-1,0 1,0-1,0 0,0 1,0-1,1 0,-1 0,1 1,-1-1,1 0,2 1,0 3,2 0,-1 0,1 0,0-1,0 0,1 0,-1 0,1-1,0 0,0 0,1-1,-1 0,2 0,69-12,-59-1</inkml:trace>
  <inkml:trace contextRef="#ctx0" brushRef="#br0" timeOffset="9203.804">1271 31,'1'1,"0"1,0-1,0 0,0 1,0-1,1 0,-1 0,1 0,-1 0,1 0,-1 0,1 0,0 0,-1-1,1 1,0-1,-1 1,1-1,0 0,0 0,-1 1,1-1,0-1,0 1,0 0,-1 0,1 0,0-1,0 1,-1-1,1 0,0 1,-1-1,1 0,0 0,5-1,128-35,-108 35,-9 1,-36 1,-144 27,151-25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1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0,'-7'0,"-1"1,1 0,-1 0,1 1,0-1,-1 2,1-1,0 1,0 0,1 0,-1 1,1 0,-1 0,1 1,1 0,-1 0,0 0,1 0,0 1,1 0,-1 0,1 0,0 1,1 0,-1-1,0 5,-8 13,2-1,0 2,2-1,1 1,0 0,2 1,1 0,0 15,6 204,-1-232,0 1,0-1,2 1,0-1,0 0,1 0,1 0,0-1,1 1,0-1,1-1,0 1,1-1,0 0,1-1,0 0,1 0,0-1,0 0,1-1,0 0,0-1,9 4,2 0,-5-1</inkml:trace>
  <inkml:trace contextRef="#ctx0" brushRef="#br0" timeOffset="4086.371">481 988,'10'1,"0"-1,0-1,-1 1,1-2,0 1,-1-1,1-1,-1 1,1-2,-1 1,0-1,-1-1,1 0,-1 0,0 0,0-1,6-6,133-145,-123 129,-1-1,-1 0,-1-2,15-31,-35 60,1-1,1-1,0 1,-1-1,0 0,0 0,0 0,0 0,-1 0,1 0,-1-1,0 1,-1 0,1-1,-1 1,0-1,0 1,0-1,0 1,-1 0,0-1,0-2,-2 6,1 0,-1 0,1 1,-1-1,1 1,-1 0,1 0,-1 0,1 0,-1 0,1 0,-1 1,1-1,-1 1,1 0,0 0,-1 0,1 0,0 0,0 0,-1 0,1 1,0-1,0 1,1 0,-1 0,0-1,0 1,1 0,-1 0,1 1,-1 1,-3 1,-5 3,0 1,0 1,1 0,1 0,0 1,0 0,1 0,0 1,1 0,0 0,1 0,1 1,0-1,1 1,0 1,0-1,2 0,0 0,0 1,1-5,0-1,0 1,1 0,0 0,0-1,1 1,0 0,1-1,0 0,0 0,1 0,0 0,0 0,1-1,0 0,0 0,1 0,0 0,0-1,1 0,-1 0,1-1,3 2,6 0,1 0,0-1,1-1,-1 0,1-1,0-1,0-1,0-1,1 0,-1-1,0-1,0-1,0-1,0 0,0-1,-1-1,1-1,-1 0,-1-1,1-1,12-8,-6 2,-1 0,-1-2,0 0,-1-1,16-18,-28 26,1 1,-2-1,1-1,-1 1,-1-1,0 0,0-1,-1 1,0-1,-1 0,0-1,-1 1,0-1,-1 1,0-1,-1 0,0 0,-1 0,-1-7,1 16,0 0,0 0,-1 0,1 0,-1 0,0 0,1 0,-2 0,1 1,0-1,0 0,-1 1,0-1,1 1,-1 0,0-1,0 1,0 0,0 0,-1 0,1 0,0 1,-1-1,0 1,1-1,-1 1,0 0,1 0,-1 0,0 0,0 1,0-1,0 1,0 0,0 0,0 0,0 0,0 0,0 0,0 1,0 0,1-1,-1 1,0 0,0 1,1-1,-1 0,0 1,1-1,-1 1,1 0,0 0,0 0,0 0,0 0,0 0,0 1,-6 8,0-1,2 1,-1 0,1 1,1 0,0-1,1 2,0-1,1 0,0 1,1 0,0 0,1-1,1 4,1-5,1 0,1 0,0 0,0 0,1 0,1-1,0 0,0 0,1 0,0 0,1-1,0 0,0 0,1-1,0 0,0-1,1 1,0-1,1-1,-1 0,1 0,0-1,1 0,-1-1,1 0,0-1,0 0,0-1,0 0,0-1,1 0,-1 0,3-2,3 1,0-1,0-1,0 0,-1-2,0 0,1-1,-1 0,-1-1,1-1,-1 0,0-2,-1 1,0-2,8-6,-2 2,0 0,-1-1,-1-1,-1-1,0-1,-1 0,-1-1,0 0,-2-2,5-8,24-77,-42 104,1-1,0 0,-1-1,0 1,0 0,0 0,0 0,0 0,0 0,-1 0,1 0,-1 0,0 0,0 0,0 1,-1-1,1 0,-1 0,1 1,-1-1,0 1,0 0,0-1,0 1,0 0,-1 0,1 0,-1 0,1 1,-1-1,1 1,-1 0,0-1,0 1,0 0,-6 0,1 0,-1 1,1-1,-1 1,1 1,-1 0,1 0,-1 1,1 0,0 0,-1 1,1 0,1 1,-1-1,0 2,1-1,0 1,0 0,0 0,1 1,0 0,0 0,0 0,1 1,0 0,0 0,0 0,1 1,0 0,1 0,0 0,0 0,1 0,0 0,0 1,1-1,0 1,0 7,-1-6,1 0,0 0,1 0,0 1,1-1,0 0,1 0,-1 0,2 0,0-1,0 1,1 0,0-1,0 0,1 0,0 0,3 3,99 99,-86-98</inkml:trace>
  <inkml:trace contextRef="#ctx0" brushRef="#br0" timeOffset="4388.807">2231 847,'-15'38,"-4"23,1 5,3-3,5-8,3-9,4-16,2-14</inkml:trace>
  <inkml:trace contextRef="#ctx0" brushRef="#br0" timeOffset="4692.865">2203 818,'19'0,"16"0,7 0,1 0,-2 0,-4 0,-2 0,-13 0,-9 0</inkml:trace>
  <inkml:trace contextRef="#ctx0" brushRef="#br0" timeOffset="4933.421">2203 1045,'14'4,"10"2,5 0,3-1,-4-1</inkml:trace>
  <inkml:trace contextRef="#ctx0" brushRef="#br0" timeOffset="5638.186">2203 198,'6'-8,"1"1,0 0,0 0,1 1,0 0,0 1,0-1,1 2,0-1,0 1,0 0,0 1,1 0,-1 1,1 0,-1 0,1 1,0 0,0 1,7 0,-16 0,0 1,0-1,0 0,0 0,0 1,0-1,0 0,-1 1,1-1,0 1,0-1,0 1,-1-1,1 1,0-1,-1 1,1 0,0 0,-1-1,1 1,-1 0,1 0,-1 0,1-1,-1 1,0 0,0 0,1 0,-1 0,0 0,0 0,0 0,0 0,0 0,0 0,0 0,0-1,0 1,0 0,-1 0,1 0,0 0,-1 0,1 0,-1 0,1-1,-1 1,1 0,-1 0,-29 41,28-39,-12 12,8-9,0-1,0 1,0 0,1 1,0 0,1-1,-1 2,1-1,1 0,-1 1,1-1,1 1,-1 0,2 0,-1 0,0 2,5-6,-1-1,1 1,0-1,0 0,0 0,1 0,-1 0,0-1,1 0,0 1,0-1,0 0,0-1,0 1,0-1,0 0,0 0,0 0,1 0,-1-1,0 0,1 1,-1-2,0 1,1 0,-1-1,0 0,0 0,3-1,5 1,18 0,-4 0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17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0 536,'24'5,"13"-4,4-1,1-1,-3 0,-2-1,-3 1,-3 0,-2 1,-5 0</inkml:trace>
  <inkml:trace contextRef="#ctx0" brushRef="#br0" timeOffset="3049.11">479 959,'3'3,"0"-1,0 0,0 0,0-1,0 1,1-1,-1 0,1 0,-1 0,1 0,-1 0,1-1,-1 1,1-1,0 0,-1 0,1-1,-1 1,1-1,-1 1,1-1,-1 0,1-1,-1 1,0 0,2-2,81-51,-19-7,-2-2,50-66,-105 117,-1 0,0 0,-1-1,0 0,-1-1,-1 1,0-1,0-1,-1-2,-5 16,1 0,-1 0,1 1,-1-1,0 0,0 0,1 0,-1 0,0 0,0 0,0 0,0 0,0 0,-1 0,1 0,0 0,0 0,-1 0,1 0,0 0,-1 0,1 0,-1 0,1 0,-1 0,1 1,-1-1,0 0,0 0,1 1,-1-1,0 1,0-1,0 0,1 1,-1-1,0 1,0 0,0-1,0 1,0 0,0 0,0-1,0 1,0 0,0 0,0 0,0 0,0 0,0 1,0-1,0 0,0 0,0 1,0-1,0 0,0 1,0-1,0 1,0 0,-10 7,0 0,1 1,0 1,1 0,0 0,1 0,0 1,0 1,1-1,1 1,0 1,0-1,1 1,1 0,0 0,1 0,0 0,1 1,1-1,0 1,1 0,0-1,2 14,0-21,-1 0,1 0,0 0,0 0,0 0,1-1,0 1,0-1,1 0,-1 1,1-2,0 1,1 0,-1-1,1 0,0 0,0 0,0-1,0 1,1-1,-1 0,1-1,0 0,0 0,0 0,0 0,0-1,0 0,0 0,0-1,1 0,-1 0,0 0,0-1,6-1,5 2,0-2,1 0,-1 0,0-2,0 0,-1-1,1-1,-1-1,0 0,-1-1,14-9,-6 4,0-1,-1-1,0-1,-2 0,0-2,-1-1,0 0,11-18,-21 27,-1-1,-1-1,1 0,-2 0,0 0,0-1,-1 1,-1-1,0-1,0 1,-2-1,2-8,-4 21,0 0,0 0,0-1,0 1,1 0,-2-1,1 1,0 0,0 0,0-1,0 1,-1 0,1 0,-1 0,1-1,-1 1,1 0,-1 0,0 0,0 0,1 0,-1 0,0 0,0 0,0 0,0 1,0-1,0 0,0 0,0 1,0-1,-1 1,1-1,0 1,0 0,0-1,-1 1,1 0,0 0,0 0,-1 0,1 0,0 0,-1 0,1 0,0 0,0 1,0-1,-1 0,1 1,0-1,0 1,-62 35,52-24,0-1,0 1,1 1,1 0,0 0,1 1,0 0,1 1,0-1,2 1,0 0,0 1,1-1,-1 17,5-27,-1-1,1 1,1 0,-1 0,1-1,-1 1,1-1,1 1,-1-1,1 1,-1-1,1 0,0 1,1-1,-1 0,1-1,0 1,0 0,0-1,0 1,1-1,-1 0,1 0,0-1,0 1,0-1,0 0,0 0,1 0,0 0,6 2,0 0,0-1,1 0,-1-1,1 0,0 0,0-2,-1 1,1-2,0 1,7-3,22-7,-1-3,-1-1,0-2,0-1,-2-3,22-14,-54 31,13-8,-1-1,0-1,0-1,-1 0,-1-1,-1 0,0-1,-1-1,-1 0,7-13,-17 29,0-1,0 0,-1 0,1 0,0 0,-1-1,0 1,1 0,-1-1,0 1,0-1,0 1,0-1,-1 1,1-1,-1 0,0 1,1-1,-1 0,0 1,-1-1,1 0,0 1,-1-1,1 1,-1-1,0 1,0-1,0 1,0-1,-1 1,1 0,0-1,-1 1,0 0,1 0,-1 0,0 0,0 1,0-1,-1 0,1 1,0 0,0-1,-1 1,1 0,-6 2,-1 0,1 0,0 1,0 0,0 0,0 1,1 0,-1 1,1-1,0 1,0 1,0 0,0 0,1 0,0 0,0 1,0 0,1 1,0-1,0 1,1 0,-1 0,1 0,1 1,0-1,0 1,0 1,1 0,0-1,1 1,0-1,1 1,0 0,0-1,1 1,0 0,0-1,1 1,0-1,1 0,0 0,0 0,0 0,1 0,1 0,-1-1,1 0,0 0,1 0,0-1,0 0,0 0,1 0,-1-1,1 0,1 0,-1-1,4 2,65 30,-56-28</inkml:trace>
  <inkml:trace contextRef="#ctx0" brushRef="#br0" timeOffset="3482.302">2229 733,'0'10,"0"8,0 5,0 4,-4 2,-3 2,1-1,1 0,1-1,2-5</inkml:trace>
  <inkml:trace contextRef="#ctx0" brushRef="#br0" timeOffset="3851.115">2032 733,'5'0,"6"0,6-4,5-3,4 1,2 2,1 0,0 2,1 1,-1 0,0 6,-1 2,-4-1</inkml:trace>
  <inkml:trace contextRef="#ctx0" brushRef="#br0" timeOffset="4184.992">2060 1016,'10'5,"12"1,8 1,3-2,1-7,-1-2,0-1,-2 0,-1 2,-1 0,-5-3,-3-1,-4 1</inkml:trace>
  <inkml:trace contextRef="#ctx0" brushRef="#br0" timeOffset="4887.845">2116 198,'13'0,"-1"0,0 1,0 0,0 1,0 1,0 0,0 0,-1 1,0 0,3 2,-12-4,0-1,0 0,0 1,-1 0,1-1,0 1,-1 0,1 0,-1 0,1 0,-1 0,0 0,0 0,0 1,0-1,0 0,-1 1,1-1,-1 0,1 1,-1-1,0 1,0-1,0 0,0 1,0-1,-1 1,1-1,-1 1,0-1,1 0,-1 0,0 1,0-1,-1 0,1 0,0 0,-1 1,-10 48,14-47,0-1,1 0,0 0,-1 0,1 0,0-1,0 1,1-1,-1 0,0 1,1-2,0 1,-1 0,1-1,0 1,0-1,0 0,-1-1,1 1,0-1,0 1,0-1,0 0,0-1,0 1,0-1,0 1,3-2,3 2,96-14,-87 8</inkml:trace>
  <inkml:trace contextRef="#ctx0" brushRef="#br0" timeOffset="5533.644">2653 1,'12'16,"11"21,-2 1,-2 1,-1 1,-2 1,-1 0,-3 1,-1 0,-2 1,-2 0,-2 0,-2 7,-3-20,-1-1,-1 1,-2-1,-1 0,-2 0,0-1,-2 1,-1-2,-1 1,-11 18,14-30,0 3,-1-1,-1 0,0 0,-1-1,-1-1,0 1,-1-2,-1 0,-1-1,-8 6,6-10,0-3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3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0,'-29'29,"-9"14,-3 4,5 0,4-9,8-5,7-9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13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650 29,'-43'77,"3"1,3 3,5 0,2 2,-12 68,29-97,-3 0,-1-1,-3-1,-2 0,-3-2,-1-1,-14 17,40-66,0-1,0 1,-1-1,1 1,0-1,0 1,0 0,-1-1,1 1,0-1,0 1,-1 0,1-1,0 1,-1 0,1-1,-1 1,1 0,0-1,-1 1,1 0,-1 0,1 0,0-1,-1 1,1 0,-1 0,1 0,-1 0,1 0,-1 0,1 0,-1 0,1 0,-1 0,1 0,-1 0,1 0,-1 1,1-1,0 0,-1 0,1 0,-1 1,1-1,0 0,-1 0,1 1,-1-1,1 0,0 1,0-1,-1 0,1 1,0-1,-1 1,1-1,0 1,0-1,0 0,0 1,3-42,65-111,191-333,-201 375,-58 110,1 1,0-1,-1 1,1-1,0 1,-1-1,1 1,-1 0,1-1,-1 1,1 0,-1-1,1 1,-1 0,0 0,1-1,-1 1,0 0,0 0,1 0,-1-1,0 1,0 0,0 0,0 0,0 0,0-1,0 1,-1 0,1 0,0 0,0-1,-1 1,1 0,0 0,-1-1,1 1,-1 0,1 0,-9 36,1 1,2 0,2 1,1-1,3 1,0 0,3-1,1 1,2-1,2 0,8 24,-14-55,-1-1,2 0,-1 0,1 0,0 0,0-1,0 1,1-1,0 0,0 0,0 0,1 0,0-1,0 1,0-1,0-1,0 1,1-1,0 0,0 0,0 0,0-1,0 0,0 0,0-1,1 0,-1 0,1 0,-1-1,1 0,-1 0,1-1,-1 1,1-1,-1-1,0 1,0-1,0 0,6-3,5-10,0 0,-1-2,-1 1,-1-2,0 0,-1-1,-1 0,9-20,-7 16,9-14,-3-1,0-1,-3 0,-1-1,-2-1,-2-1,5-28,-16 68,0-1,0 1,0-1,-1 1,1-1,-1 0,1 1,-1-1,0 0,0 1,0-1,0 0,0 0,-1 1,1-1,-1 1,0-1,0 0,0 1,0-1,0 1,0 0,-1-1,1 1,-1 0,0 0,0 0,1 0,-1 0,0 0,-1 1,1-1,0 1,0-1,-1 1,1 0,-1 0,1 0,-1 0,1 0,-1 1,-1-1,-27 21,17-8</inkml:trace>
  <inkml:trace contextRef="#ctx0" brushRef="#br0" timeOffset="303.135">1468 396,'-31'64,"2"1,4 2,-17 69,39-132,1 1,0-1,0 0,1 1,-1 0,1-1,0 1,0 0,1 0,-1 0,1 0,0-1,0 1,1 0,-1 0,1 0,0 0,1-1,-1 1,1-1,0 1,0-1,0 1,0-1,1 0,0 0,0 0,0 0,0-1,1 1,-1-1,1 0,0 0,3 2,1-4,0 0,1 0,-1-1,0 0,1 0,-1-1,0 0,1 0,-1-1,0 0,0-1,0 0,0 0,-1 0,1-1,-1 0,0-1,0 0,-1 0,1 0,-1-1,0 0,0 0,-1 0,0-1,0 0,-1 0,1 0,-2 0,1-1,-1 0,0 0,0 0,-1-1,3 0,-1-1,0 1,-1-1,0 1,0-1,-1 0,-1 0,1 0,-2 0,1 0,-1-1,-1 1,0 0,0 0,-1 0,0 0,-1 1,0-1,-1 0,0 1,0 0,-1 0,0 0,-1 1,-3-5,1 4,-1 0,0 0,0 1,-1 0,0 0,0 1,0 1,-1 0,0 0,-8-2,-3 3</inkml:trace>
  <inkml:trace contextRef="#ctx0" brushRef="#br0" timeOffset="588.164">2004 0,'-4'44,"-8"37,0 11,1-2,3-10,2-10,7-12,4-11,1-4,-1-4,-1-4,-1-4,-1-1,3-7,2-2,-1 1,-2 0,-1-2</inkml:trace>
  <inkml:trace contextRef="#ctx0" brushRef="#br0" timeOffset="1085.287">1694 424,'377'49,"-209"-39,-73 26,-52-13,-39-22,0 0,0 0,1 0,-1-1,0 1,0-1,0 0,0 0,0-1,1 1,-1-1,0 0,0 0,0 0,0 0,-1-1,1 0,0 1,0-1,-1-1,1 1,-1-1,0 1,0-1,2-1,62-85,-44 0,-23 87,0 0,0-1,0 1,0 0,0 0,-1-1,1 1,-1 0,0 0,0-1,0 1,0 0,0 0,0 0,0 0,-1 0,1 0,-1 1,1-1,-1 0,0 1,1-1,-1 1,0 0,0-1,0 1,0 0,-1 0,1 1,0-1,0 0,0 1,-1-1,1 1,0-1,-1 1,0 0,-8 2,0-1,0 2,0-1,0 2,0-1,1 1,0 1,-1 0,2 1,-1 0,1 0,0 1,0 0,0 0,-4 6,-3 3,0 0,1 1,0 1,2 0,0 1,1 0,1 1,-1 3,8-14,0 0,0 0,1 0,0 1,1-1,0 1,0-1,1 1,0 0,1 0,0 0,0 0,1-1,1 1,0 0,0 0,0-1,2 0,2 9,4-7,1-1,-1 1,2-2,-1 0,1 0,1-1,0 0,0-1,0-1,1 0,-1-1,2 0,-1-1,0 0,1-2,0 0,-1 0,1-1,13-1,-1 1,1-1,0-1,-1-1,0-1,0-2,0-1,0-1,17-7,-24 6</inkml:trace>
  <inkml:trace contextRef="#ctx0" brushRef="#br0" timeOffset="1447.745">0 1130,'298'32,"-94"-8,1-8,39-9,352-43,145-45,-414 43,-273 32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38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29 185,'2'1,"0"1,0-1,0 1,-1-1,1 1,-1 0,1 0,-1 0,1 0,-1 0,0 0,0 0,0 0,0 0,0 0,-1 1,1-1,-1 0,1 0,-1 1,0-1,0 1,0-1,0 0,0 1,0 0,3 50,-2 0,-3 1,-2-1,-6 25,3-20,1 178,6-236,0-11</inkml:trace>
  <inkml:trace contextRef="#ctx0" brushRef="#br0" timeOffset="533.028">0 242,'15'-19,"1"1,0 1,1 1,1 0,0 1,1 1,1 1,0 0,1 2,0 0,0 2,1 0,1 1,16-3,-36 10,1 0,0 0,0 0,0 0,0 1,-1-1,1 1,0 0,0 0,0 1,0-1,0 1,0 0,-1 0,1 0,0 0,-1 1,1-1,0 1,-1 0,0 0,0 0,1 1,-1-1,-1 1,1-1,0 1,-1 0,1 0,-1 1,0-1,0 0,0 1,0-1,0 4,0 1,0 0,0 0,-1 1,-1-1,0 0,0 0,0 0,-1 1,0-1,0 0,-1 0,-1 0,1 0,-1-1,0 1,-1-1,0 0,0 1,0-2,-1 1,-117 119,90-98,30-26,-1-1,1 1,0 0,0 0,0 0,0 0,0 0,1 0,-1 1,1-1,-1 0,1 1,0-1,0 1,0 0,0-1,0 1,1 0,-1 0,1-1,0 1,-1 0,1 0,1 0,-1-1,0 1,1 0,-1 0,1-1,0 1,0 0,0-1,0 1,1-1,-1 1,1-1,-1 0,1 1,0-1,0 0,0 0,0 0,0-1,0 1,1 0,-1-1,0 1,1-1,2 1,53 23,-50-23,0 0,-1 1,1 0,-1 1,0-1,0 1,0 0,0 1,-1 0,0 0,0 0,0 1,2 3,-7-6,1-1,-1 1,0 0,-1 0,1-1,0 1,-1 0,0 0,1 0,-1 0,0 0,0 0,-1 0,1-1,-1 1,1 0,-1 0,0 0,0-1,0 1,-1 0,1-1,-1 1,1-1,-1 1,0-1,0 0,0 0,0 0,0 0,-2 1,-75 56,60-47,-1-2,1 0,-2-1,1-2,-1 0,0 0,-1-2,-9 0,-4-10,29-1</inkml:trace>
  <inkml:trace contextRef="#ctx0" brushRef="#br0" timeOffset="1170.11">593 552,'-1'4,"-1"0,1 0,0 0,0 0,0 0,1 0,0 0,-1 0,1 0,1 0,-1 1,1-1,-1 0,1 0,0 0,1 0,-1 0,1-1,-1 1,1 0,0-1,1 1,-1-1,1 0,-1 1,1-1,0 0,0-1,0 1,1-1,-1 1,0-1,1 0,0 0,-1 0,1-1,0 1,0-1,0 0,0 0,0-1,2 1,10-5,-1-1,1-1,-2 0,1-1,-1 0,0-2,0 1,-1-2,12-10,-9 8,85-45,-99 57,1 0,-1 1,0-1,1 1,-1 0,1 0,-1 0,0 0,0 0,0 0,1 1,-1-1,0 1,-1-1,1 1,0 0,0 0,-1 0,1 0,-1 0,0 0,1 0,-1 1,0-1,0 0,-1 1,1-1,0 0,-1 1,1-1,-1 1,0-1,0 1,0-1,0 2,7 20,-4-17,0 0,0 0,1 0,0-1,0 1,1-1,-1 0,1-1,1 1,-1-1,1 0,0 0,0 0,1-1,-1 0,1-1,0 1,0-1,0 0,0-1,0 0,1 0,-1 0,1-1,0-1,-1 1,1-1,0 0,-1-1,1 1,-1-2,8-1,14-9,-1-1,-1-2,0 0,-1-2,-1-1,0-1,-1-1,-2-1,0-1,8-12,-10 9,-2-1,0 0,-2-2,-1 0,-1-1,-1 0,-2-1,-1-1,-1 1,-2-2,-1 1,-1-1,-2 1,-1-7,-4-15,2 53,0-1,0 0,1 0,-1 0,0 0,0 1,0-1,-1 0,1 0,0 0,0 1,0-1,-1 0,1 0,0 0,-1 1,1-1,0 0,-1 1,1-1,-1 0,1 1,-1-1,0 1,1-1,-1 0,0 1,1 0,-1-1,0 1,1-1,-1 1,0 0,0-1,0 1,1 0,-1 0,0 0,0 0,0 0,0 0,1 0,-1 0,0 0,0 0,0 0,1 0,-1 1,0-1,0 0,0 0,1 1,-1-1,0 1,1-1,-1 1,0 0,-5 5,0 1,0 0,1 0,0 1,1-1,0 1,0 0,0 1,1-1,0 0,0 3,-2 5,-12 27,2 1,3 0,1 1,2 0,2 1,2 0,2 0,2 33,3-61,1-1,1 1,0-1,1 0,1 0,0 0,1-1,7 10,-6-13,-12-22,-11-21,-21-43,24 54</inkml:trace>
  <inkml:trace contextRef="#ctx0" brushRef="#br0" timeOffset="1417.667">1214 242,'48'4,"35"3,13-1,0-1,-2-7,-8-2,-8-1,-8 1,-7 0,-9 2,-13 1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19,'9'9,"14"4,7-1,8-2,2-3,0-2,-3-8,-3-3,-2 0,-1 1,-2-4,-1 0,0 1,-1-2,-8 0,-9 1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25,'39'0,"21"0,6 0,-3 0,-13-4,-10-3,-6 1,-6 2,-6 0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2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59,'-18'431,"-11"-207,19-149,9-75</inkml:trace>
  <inkml:trace contextRef="#ctx0" brushRef="#br0" timeOffset="338.369">0 59,'44'-9,"42"-4,12 1,-2 2,-7 3,-14 2,-10 3,-11 1,-11 1,-7 1,-5-1,-3 6,-1 1,-1-1,0-1,-4-1</inkml:trace>
  <inkml:trace contextRef="#ctx0" brushRef="#br0" timeOffset="599.882">0 793,'44'0,"42"-9,16-4,-3 1,-10-3,-16 2,-14 2,-13 4,-10 3,-5 2,-4 1,-7 1</inkml:trace>
  <inkml:trace contextRef="#ctx0" brushRef="#br0" timeOffset="935.754">1158 539,'-24'10,"-18"7,-1 7,1-2,8 1,10 1,9 1,7 1,10-3,9-7,8-5,5-5,3-3,2-2,2-2,-1-5,0-6,-6-1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1,'24'0,"23"0,12 0,1 0,-4 0,-8 0,-6 0,-6 0,-5 0,-2 0,-2 0,-5 0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59,'16'73,"26"167,-44-54,2-174</inkml:trace>
  <inkml:trace contextRef="#ctx0" brushRef="#br0" timeOffset="351.613">0 31,'386'-21,"-120"15,-265 5,0 1,0-1,0 1,0 0,-1-1,1 1,0 0,0 0,0 0,0 0,0 0,0 0,0 0,0 0,0 0,0 0,0 1,0-1,0 0,0 1,0-1,0 1,0-1,-1 1,1-1,0 1,0-1,-1 1,1 0,0-1,-1 1,1 0,0 0,-1 0,1-1,-1 1,0 0,1 0,-1 0,0 0,1 0,-1 0,0 0,0 0,0 0,0 0,0 0,0 0,0 0,0 0,0 0,0 0,-1 0,1 0,0 0,-1-1,1 1,0 0,-1 0,1 0,-1 0,0-1,1 1,-1 0,0 0,1-1,-1 1,-14 15</inkml:trace>
  <inkml:trace contextRef="#ctx0" brushRef="#br0" timeOffset="602.637">113 539,'44'5,"32"1,9 1,-5-2,-7-2,-11-6,-11-2,-9-1,-8-3,-4-1,-8-4,-7-3,-6 0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1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113 189,'0'43,"0"28,0 8,0-5,0-11,0-11,0-10,0-6,0-6,0-7</inkml:trace>
  <inkml:trace contextRef="#ctx0" brushRef="#br0" timeOffset="449.924">0 189,'19'-14,"-1"0,2 2,0 1,0 0,1 2,0 0,1 1,0 1,0 1,0 2,1 0,0 1,7 0,-26 2,0 1,1-1,-1 1,0 0,0 0,1 0,-1 1,0-1,0 1,0 0,1 0,-1 0,0 1,0 0,-1 0,1 0,0 0,-1 0,1 1,-1-1,0 1,0 0,0 0,0 0,0 0,-1 1,1-1,-1 1,0 0,0 0,0-1,-1 1,1 0,-1 0,0 1,0-1,0 0,-1 0,0 0,1 1,-2-1,1 0,-1 4,-4 1,0 1,-1-1,0 1,-1-2,0 1,-1-1,1 0,-1 0,-1-1,0-1,0 1,0-1,-1 0,-4 1,-2 3,-21 11,-43 31,78-50,0 1,0-1,0 0,0 0,1 1,-1-1,1 1,-1 0,1-1,0 1,0 0,0 0,1 0,-1 0,1 0,-1 0,1 0,0-1,0 1,0 0,1 0,-1 0,1 0,0 0,-1 0,1 0,0-1,1 1,-1 1,6 7,1 0,0-1,1 1,0-2,0 1,1-1,0 0,0-1,1-1,0 1,1-2,0 0,10 4,79 57,-101-67,0 0,1 1,-1-1,0 1,0-1,0 1,1-1,-1 0,0 1,1-1,-1 0,0 1,1-1,-1 0,0 0,1 1,-1-1,0 0,1 0,-1 1,1-1,-1 0,1 0,-1 0,0 0,1 0,-1 0,1 0,-1 0,1 0,-1 0,1 0,-1 0,0 0,1 0,-1 0,1 0,-1 0,1-1,-1 1,0 0,1 0,-1-1,1 1,-1 0,0 0,1-1,-1 1,0 0,1-1,-1 1,0 0,0-1,0 1,1-1,-1 1,0-1,0 1,0 0,0-1,1 1,-1-1,0 1,0-1,0 1,2-13</inkml:trace>
  <inkml:trace contextRef="#ctx0" brushRef="#br0" timeOffset="830.218">537 47,'14'-8,"1"2,-1-1,2 2,-1 0,0 1,1 1,0 0,0 1,0 0,5 2,-20-1,1 1,0 0,0 0,-1 0,1 0,0 0,-1 0,1 0,0 1,-1-1,1 1,-1-1,1 1,0 0,-1-1,1 1,-1 0,0 0,1 0,-1 0,0 0,1 1,-1-1,0 0,0 0,0 1,0-1,0 1,-1-1,1 1,0-1,-1 1,1-1,-1 1,1 0,-1-1,0 1,0 0,1-1,-1 1,0 0,-1 0,1-1,0 1,-33 70,29-64,-27 74,30-79,1-1,0 0,0 1,0-1,0 0,0 1,1-1,-1 0,1 1,0-1,-1 0,1 0,0 0,0 0,0 0,0 0,1 0,-1 0,1 0,-1 0,1-1,-1 1,1 0,0-1,0 0,0 1,0-1,0 0,0 0,0 0,0 0,1 0,-1-1,0 1,2 0,5 1,0-1,-1 1,1-1,0-1,0 0,0 0,0-1,0 0,0 0,7-3,3-3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0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0 226,'5'0,"11"0,8 0,4 0,3 0,0 0,0 0,0-5,-1-1,-1 0,0 1,-1-4,0 1,-9 1,-9 2</inkml:trace>
  <inkml:trace contextRef="#ctx0" brushRef="#br0" timeOffset="248.338">113 0,'-4'39,"-3"21,1 7,1-5,2-7,1-8,1-8,0-5,1-9</inkml:trace>
  <inkml:trace contextRef="#ctx0" brushRef="#br0" timeOffset="1049.031">621 451,'10'-7,"-1"0,0-1,0-1,-1 0,0 0,-1 0,1-1,-2 0,0 0,0-1,3-8,-1 3,6-8,5-13,2 0,2 2,1 0,27-29,-50 63,0-1,-1 0,1 1,0-1,0 0,1 1,-1-1,0 1,0 0,1-1,-1 1,1 0,-1 0,1 0,0 0,-1 0,1 0,0 0,0 1,-1-1,1 0,0 1,0 0,0-1,0 1,0 0,-1 0,1 0,0 0,0 1,0-1,0 0,0 1,0-1,-1 1,1 0,0-1,0 1,-1 0,1 0,-1 0,1 0,0 1,-1-1,0 0,1 1,-1-1,0 1,0-1,0 1,0-1,0 1,0 0,5 101,4 11,-10-112,0 0,1-1,0 1,-1 0,1-1,0 1,0 0,0-1,0 1,0-1,0 0,1 1,-1-1,0 0,1 0,-1 0,1 0,-1 0,1 0,0 0,-1 0,1-1,0 1,-1-1,1 1,0-1,0 1,-1-1,1 0,0 0,0 0,0 0,0 0,-1-1,1 1,0-1,0 1,-1-1,2 0,58-45,145-193,-205 238,-1 0,1 0,-1-1,1 1,0 0,-1 0,1-1,0 1,0 0,0 0,0 0,0 0,0 0,0 1,0-1,0 0,0 0,1 1,-1-1,0 0,0 1,1 0,-1-1,0 1,1 0,-1-1,1 1,-1 0,0 0,1 0,-1 0,1 0,-1 1,0-1,1 0,-1 1,0-1,1 1,-1-1,0 1,0 0,0-1,1 1,-1 0,0 0,0 0,0 0,0 0,1 10,0-1,-1 1,0-1,-1 1,-1-1,1 0,-2 1,1-1,-1 0,-1 1,-2 6,-8 45,9 109,15-137,-5-28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7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0 441,'20'3,"0"0,0-1,0-1,0-1,0-1,-1-1,1 0,0-1,0-2,-1 0,0-1,0 0,-1-2,0 0,0-1,0-1,-2-1,1 0,-1-1,8-9,254-264,-214 243,-63 42,1-1,-1 1,1-1,-1 1,1 0,-1 0,1 0,0 0,-1 0,1 0,-1 0,1 1,-1-1,1 0,-1 1,1-1,-1 1,1 0,-1-1,0 1,1 0,-1 0,0 0,1 0,-1 0,0 0,0 0,0 0,0 1,0-1,0 0,-1 1,1-1,0 0,-1 1,1-1,-1 1,1-1,-1 1,0 0,1-1,-1 1,0-1,0 1,0 0,1 22,0 1,-2 0,0 0,-2-1,0 1,-2-1,-1 0,-1 0,-1-1,0 0,-2 0,-5 7,11-20,-1 0,0 0,0 0,-1-1,0 0,-1 0,0 0,0-1,-1 0,0 0,-1-1,0 0,0-1,0 0,0 0,-1-1,0 0,0-1,-1 0,1 0,-1-1,0-1,0 0,0 0,0-1,0 0,-3-1,9-2,0 0,0 0,1-1,-1 1,1-1,0 0,0 0,0-1,0 1,0-1,1 0,-1 0,1 0,0 0,0-1,1 1,-1-1,1 0,0 1,0-1,1 0,-1 0,1 0,0-1,1 1,-1 0,1 0,0 0,0-1,1 1,0 0,0-3,4-15</inkml:trace>
  <inkml:trace contextRef="#ctx0" brushRef="#br0" timeOffset="375.094">1213 130,'-19'24,"1"1,2 0,0 1,2 1,1 0,1 1,1 1,1 0,-1 12,10-37,0 0,0 0,0 0,1 0,0 1,0-1,0 0,0 0,1 0,-1 0,1 0,0 0,1 0,-1 0,1 0,-1 0,1 0,0-1,0 1,1-1,-1 1,1-1,0 0,0 0,0 0,0 0,0-1,1 1,-1-1,1 0,-1 0,1 0,0-1,0 1,0-1,0 0,0 0,0 0,0 0,0-1,0 0,1 0,-1 0,4-1,5-1,1-2,-1 1,0-2,0 0,0 0,-1-1,0-1,0 0,-1-1,0 0,0 0,0-1,-1-1,-1 0,0 0,0-1,-1 0,0 0,-1-1,0 0,-1 0,-1-1,1 0,-2 0,0 0,-1 0,0-1,-1 1,0-1,-1 0,-1-7,0 17,0-1,0 0,-1 1,1-1,-1 1,0-1,-1 1,1-1,-1 1,1 0,-1 0,-1-1,1 1,-1 1,1-1,-1 0,0 1,0-1,-1 1,1 0,-1 0,1 0,-1 1,0-1,0 1,0 0,-1 0,1 0,0 1,-1-1,1 1,-1 0,1 0,-1 1,0 0,-2-1,-19 5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0,'-1'483,"-13"-346,1 92,12-228,1 0,0 0,-1 0,1 0,0 0,0 1,0-1,-1 0,1 0,1 0,-1 0,0 1,0-1,0 0,1 0,-1 0,0 0,1 0,-1 0,1 0,-1 0,1 0,0 0,-1 0,1 0,0 0,0 0,0 0,0-1,-1 1,1 0,0-1,0 1,0-1,0 1,1-1,-1 1,0-1,0 0,0 1,0-1,0 0,1 0,-1 0,0 0,0 0,0 0,0 0,0 0,1-1,-1 1,1 0,104-118,-85 95,118-106,-139 128,1 1,0-1,0 0,-1 1,1-1,0 1,0-1,0 1,0-1,0 1,0 0,0-1,0 1,0 0,0 0,0 0,0 0,-1 0,1 0,0 0,0 0,0 0,0 0,0 1,0-1,0 0,0 1,0-1,0 0,0 1,0-1,-1 1,1 0,0-1,0 1,-1 0,1-1,0 1,-1 0,1 0,0-1,-1 1,1 0,-1 0,0 0,1 0,-1 0,0 0,0 0,1 0,-1 0,0 0,0 0,4 60,-4-54,2 137,8-126,2-6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19.2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12,'39'0,"31"0,9 0,-4 0,-10 0,-11 0,-11 0,-7 0,-5 0,-3 0,-7-5,-6-1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1,'15'0,"14"0,6 0,4 0,-2 0,-1 0,-3 0,-1 0,-2 0,-2 0,1 0,-1 0,-10 0,-8 0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1,'39'4,"21"-2,7-2,-5-1,-7-1,-13 1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0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1 460,'0'-1,"-1"1,1-1,0 1,0-1,0 1,0-1,0 1,0-1,1 1,-1-1,0 1,0-1,0 1,0-1,1 1,-1-1,0 1,0-1,1 1,-1-1,0 1,1 0,-1-1,0 1,1-1,-1 1,1 0,-1 0,1-1,-1 1,1 0,-1 0,1-1,-1 1,1 0,-1 0,1 0,-1 0,1 0,-1 0,1 0,-1 0,1 0,-1 0,1 0,-1 0,1 0,-1 0,1 1,-1-1,1 0,-1 0,1 0,-1 1,1-1,-1 0,0 1,1-1,-1 0,1 1,-1-1,0 1,1-1,-1 1,19-131,-12 108,1 0,1 0,0 0,2 1,0 1,2 0,0 0,1 2,1-1,0 2,2 0,0 1,1 1,7-5,-23 18,0 1,0-1,0 1,0 0,1 0,-1 0,0 0,0 0,1 0,-1 0,0 1,1-1,-1 1,1 0,-1 0,0 0,1 0,-1 0,1 0,-1 1,1-1,-1 1,0 0,1-1,-1 1,0 0,0 1,0-1,0 0,0 0,0 1,0 0,0-1,0 1,-1 0,1 0,-1-1,1 1,-1 1,0-1,1 0,-1 0,-1 0,1 1,0-1,0 0,-1 1,1 0,5 135,-8-49,2-87,-1 0,1-1,0 1,0 0,0-1,0 1,0 0,0 0,0-1,1 1,-1 0,0-1,1 1,0-1,-1 1,1-1,0 1,0-1,0 1,0-1,0 1,0-1,0 0,0 0,0 0,1 0,-1 0,1 0,-1 0,0 0,1 0,0 0,-1-1,1 1,-1-1,1 1,0-1,-1 0,1 0,0 1,-1-1,1 0,0-1,-1 1,1 0,0 0,-1-1,1 1,0-1,-1 1,2-1,7-6,0 0,0-1,0 0,-1-1,0 1,-1-2,0 1,0-1,3-7,15-16,138-143,-115 144,-48 31,0 1,0-1,0 1,1 0,-1 0,0 0,0 0,0 0,1 0,-1 0,0 0,0 0,0 0,0 1,1-1,-1 0,0 1,0-1,0 1,0 0,0-1,0 1,0 0,0-1,0 1,0 0,0 0,-1 0,1 0,0 0,-1 0,1 0,0 0,-1 0,1 0,-1 0,0 0,1 1,-1-1,0 0,0 0,0 0,1 1,-1-1,-1 1,-10 99,0-58,-20 80,27-103</inkml:trace>
  <inkml:trace contextRef="#ctx0" brushRef="#br0" timeOffset="567.939">1384 8,'-71'47,"1"4,3 2,-6 12,64-59,1 1,0 0,1 1,-1-1,1 1,1 1,0 0,0 0,1 0,0 0,0 1,1 0,0 0,1 1,2-10,1 0,0 1,-1-1,1 1,0-1,0 1,0-1,0 0,0 1,0-1,1 1,-1-1,0 1,1-1,-1 0,1 1,0-1,-1 0,1 1,0-1,0 0,-1 0,1 0,0 0,0 0,1 0,-1 0,0 0,0 0,0 0,0-1,1 1,-1 0,0-1,1 1,-1-1,1 1,-1-1,0 0,1 0,-1 0,1 0,-1 0,1 0,-1 0,1 0,-1 0,1-1,70-19,-48 6,0-1,-1-1,-1-1,0-1,-1-1,-1-1,-1 0,-1-1,-1-2,13-11,-30 33,0 1,1-1,0 0,-1 0,1 1,-1-1,1 1,0-1,-1 1,1-1,0 1,0-1,-1 1,1 0,0-1,0 1,0 0,0 0,-1-1,1 1,0 0,0 0,0 0,0 0,0 0,0 0,-1 0,1 1,0-1,0 0,0 0,0 1,-1-1,1 0,0 1,0-1,-1 1,1-1,0 1,-1 0,1-1,0 1,-1-1,1 1,-1 0,1 0,-1-1,1 1,-1 0,0 0,1 0,-1-1,0 1,0 0,1 0,-1 0,0 0,0-1,0 1,0 0,0 1,11 57,-11 304,-3-315,-1 1,-3-1,-1 0,-10 24,17-64,0 0,-1 0,0 0,-1-1,1 1,-2-1,1 0,-1 0,0 0,0 0,-1 0,0-1,0 0,0 0,-1 0,0-1,0 0,0 0,-1 0,0-1,0 0,0 0,0-1,-1 0,-4 1,7-6,-1 0,1 0,0-1,0 0,1 0,-1 0,0-1,1 0,0 1,0-1,0-1,1 1,-1-1,1 1,0-1,0 0,0 0,1 0,0-1,0 1,0 0,1-1,0 0,0 1,0-1,1 1,-1-1,1 0,1 0,-1 1,1-1,0 1,0-1,52-158,-15 81,-28 64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1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30,'167'16,"-108"-8,0-4,0-2,31-3,-15-1,64-18,-123 24</inkml:trace>
  <inkml:trace contextRef="#ctx0" brushRef="#br0" timeOffset="-3081.686">141 848,'12'-4,"5"-2,1 1,-1 1,1 1,-1 0,1 1,0 1,17 1,-34 0,1-1,-1 1,1 0,-1 0,0 0,1 0,-1 1,0-1,1 0,-1 0,0 1,1-1,-1 1,0-1,1 1,-1 0,0-1,0 1,0 0,0 0,0 0,0 0,0 0,0 0,0 0,0 0,0 0,-1 0,1 1,-1-1,1 0,-1 0,1 1,-1-1,1 0,-1 1,0-1,0 0,0 1,0-1,0 1,0-1,0 0,0 1,-1-1,1 0,0 1,-1-1,1 0,-1 1,1-1,-1 0,0 0,0 0,1 0,-1 1,0-1,0 0,0-1,-1 2,-77 84,67-76,1 0,0 1,0 1,1 0,0 0,1 1,1 0,0 1,1 0,-2 5,8-17,0 0,0 0,0 1,0-1,1 0,-1 0,1 1,0-1,-1 0,1 0,0 1,0-1,0 0,1 1,-1-1,1 0,-1 0,1 1,0-1,0 0,0 0,0 0,0 0,0 0,0 0,1 0,-1-1,1 1,-1 0,1-1,0 1,0-1,0 1,-1-1,1 0,1 0,-1 0,0 0,0 0,1-1,92 1,16-26,-92 17</inkml:trace>
  <inkml:trace contextRef="#ctx0" brushRef="#br0" timeOffset="-3817.818">170 227,'0'-5,"0"3,0 7,0 8,4 5,3 6,-1 3,-2 1,0 2,-2-1,-1 1,0-1,4 0,1-1,0 1,-1-1,-2-4</inkml:trace>
  <inkml:trace contextRef="#ctx0" brushRef="#br0" timeOffset="-3558.298">0 678,'43'-5,"24"-1,10 0,-3 1,-9 2,-12 1,-9 1,-7 0,-11 1</inkml:trace>
  <inkml:trace contextRef="#ctx0" brushRef="#br0" timeOffset="-1729.459">960 255,'17'73,"-9"-5,-3 0,-2 0,-6 49,1-1,3-80,0-24,0-1,-1 1,0 0,-1-1,0 1,-1 0,0-1,-1 0,-2 6,-1-10,1-7</inkml:trace>
  <inkml:trace contextRef="#ctx0" brushRef="#br0" timeOffset="-1131.569">621 227,'1'2,"1"0,-1 0,1-1,-1 1,1 0,0-1,0 1,0-1,0 1,0-1,0 0,0 0,0 0,0 0,1 0,-1-1,0 1,1-1,-1 1,0-1,1 0,-1 0,0 0,3 0,-2 0,366 3,-87-3,-247 11,-29-5</inkml:trace>
  <inkml:trace contextRef="#ctx0" brushRef="#br0" timeOffset="-643.479">677 961,'226'-18,"-12"8,-60 8,-74-30,-66 22</inkml:trace>
  <inkml:trace contextRef="#ctx0" brushRef="#br0" timeOffset="1024.521">1862 255,'-28'25,"0"1,2 2,1 1,1 1,1 0,2 2,2 1,-4 10,12-15,2 1,2 0,0 1,2-1,1 1,1 1,2-1,1 0,2 0,0 0,4 10,-6-29,1-1,0 1,1 0,0-1,0 1,1-1,1 0,0 0,0 0,1 0,0-1,1 0,0 0,0 0,1-1,0 1,0-2,1 1,0-1,0 0,1-1,0 0,0 0,10 3,-15-8,-1 0,1-1,-1 0,1 0,-1 0,1 0,-1 0,1-1,-1 1,0-1,1 0,-1 0,0-1,1 1,-1-1,0 1,0-1,0 0,0 0,-1 0,1-1,0 1,0-2,12-12</inkml:trace>
  <inkml:trace contextRef="#ctx0" brushRef="#br0" timeOffset="1922.351">1891 904,'16'-2,"-1"-1,0 0,0-2,0 1,0-2,-1 0,0-1,0 0,-1-1,0-1,0 0,-1 0,0-2,-1 1,0-1,-1-1,0 0,0 0,4-10,136-174,-138 180,-2 2,-13 20,-10 16,4-9,0 0,0 1,2 0,-1 0,2 0,0 1,0 0,2 0,0 1,1 0,0-1,1 1,1 0,0 0,1 0,1 1,1-12,0 0,0 0,0 0,0-1,1 1,0-1,0 1,0-1,0 0,1 0,0 0,-1-1,1 1,1-1,-1 0,0 0,1-1,0 1,-1-1,1 0,0 0,0-1,0 1,0-1,1 0,-1 0,0-1,0 0,4 0,1 0,1 0,0-1,-1 0,1-1,-1 0,0 0,1-1,-1-1,-1 0,1 0,0-1,-1 0,0-1,4-3,10-12,-2-1,0 0,-1-2,-2-1,0 0,-2-1,2-7,22-31,-23 26,-17 37,0 1,0-1,0 1,0-1,1 0,-1 1,0-1,0 1,0-1,0 0,0 1,0-1,0 1,0-1,-1 1,1-1,0 0,0 1,0-1,-1 1,1-1,0 1,-1-1,1 1,0-1,-1 1,1-1,0 1,-1 0,1-1,-1 1,1 0,-1-1,1 1,-1 0,1-1,-1 1,1 0,-1 0,0 0,1 0,-1 0,1-1,-1 1,0 0,1 0,-1 0,1 0,-1 1,1-1,-1 0,0 0,1 0,-1 0,1 1,-1-1,1 0,-1 0,1 1,-1-1,1 0,-1 1,1-1,-1 1,1-1,-1 1,-5 5,-1-1,1 1,0 1,0-1,1 1,0 0,0 1,1-1,-1 1,2 0,-1 0,1 0,0 0,1 1,0-1,0 1,1-1,0 1,1 0,0-1,0 1,1 0,0 2,-2-6,1 1,0 0,0-1,1 1,-1-1,1 1,0 0,1-1,-1 1,1-1,0 0,1 0,-1 0,1 0,0 0,0 0,1-1,-1 1,1-1,0 0,0 0,0 0,1-1,-1 0,1 0,0 0,0 0,0 0,0-1,1 0,-1 0,0-1,1 0,0 0,2 0,1 0,0-1,0-1,0 0,-1 0,1-1,0 0,0 0,-1-1,1 0,-1-1,0 0,0 0,0-1,-1 0,0 0,1-1,-2 0,1 0,0-1,8-9,0-1,-1 0,-1-1,-1-1,0 0,-1 0,1-7,-7 16,0 1,-1 1,1-1,-1 0,-1-1,0 1,0-1,-1 1,0-1,-1 0,0 0,0 1,-1-1,-1-5,0 14,-1 0,1 0,-1 0,0 0,1 0,-1 1,0-1,0 0,1 1,-1-1,0 1,0 0,0 0,0 0,0-1,0 2,1-1,-1 0,0 0,0 1,0-1,0 1,0-1,1 1,-1 0,0 0,1 0,-1 0,0 0,1 0,-1 0,1 0,0 1,-1-1,1 0,0 1,0-1,0 1,0 0,0-1,0 1,0 0,-11 15,1 1,0 0,1 1,1 0,1 0,0 1,2 0,0 0,2 1,-3 20,5-25,0 0,1 1,1-1,0 0,2 0,-1 0,2 0,0 0,1 0,1-1,5 13,1-2,-7-14,0 0,1-1,1 1,0-1,0-1,1 1,0-1,1 0,8 8,-3-8</inkml:trace>
  <inkml:trace contextRef="#ctx0" brushRef="#br0" timeOffset="2175.381">3302 848,'-9'33,"-9"21,-1 7,3-4,4-5,5-18,7-13,4-16,2-8</inkml:trace>
  <inkml:trace contextRef="#ctx0" brushRef="#br0" timeOffset="2408.223">3246 791,'14'0,"10"0,6 0,2 0,0 0,0 0,0 0,-12 5,-13 1,-8 0</inkml:trace>
  <inkml:trace contextRef="#ctx0" brushRef="#br0" timeOffset="2653.034">3217 989,'39'0,"21"-5,7-1,-10-5,-8-1,-13 3</inkml:trace>
  <inkml:trace contextRef="#ctx0" brushRef="#br0" timeOffset="3019.85">3471 227,'5'-5,"1"0,-1 0,1 1,0 0,0 0,0 1,1-1,-1 1,1 1,0-1,0 1,0 0,0 1,0 0,0 0,1 0,-1 1,0 0,0 0,-4 1,-1 1,0-1,0 0,0 1,0 0,0-1,0 1,0 0,-1 0,1 0,-1 0,1 0,-1 0,0 0,0 1,0-1,0 0,0 1,0-1,0 1,-1-1,0 1,1-1,-1 1,0 0,0-1,0 1,-1-1,1 1,-1-1,1 1,-1-1,0 1,0-1,0 0,0 1,0-1,-1 0,1 0,0 0,-1 0,0 0,0 0,1 0,-1-1,0 1,0-1,-1 1,-6 8,-45 70,53-78,0 0,0 0,1 0,-1 0,1 1,-1-1,1 0,0 0,0 1,0-1,0 0,0 0,1 1,-1-1,1 0,-1 0,1 0,0 0,0 0,0 0,0 0,0 0,0 0,1 0,-1 0,1-1,-1 1,1 0,-1-1,1 0,0 1,0-1,0 0,0 0,0 0,0 0,0 0,0 0,2 0,5 1,-1 0,1-1,0 0,-1 0,1-1,0 0,0 0,-1-1,1 0,0-1,-1 0,5-2,13-1,0 0</inkml:trace>
  <inkml:trace contextRef="#ctx0" brushRef="#br0" timeOffset="3237.944">3810 622,'34'0,"20"0,6 0,-2 0,-11-5,-9-1,-11 0</inkml:trace>
  <inkml:trace contextRef="#ctx0" brushRef="#br0" timeOffset="4467.995">4121 904,'42'-12,"-1"-1,0-3,-1-1,-1-2,24-16,-43 20,0-2,-1 0,-1-2,-1 0,0-1,-1 0,-1-1,-2-1,0-1,-1 0,1-5,-11 25,0 0,0 1,-1-1,1 0,-1 0,0 0,0 0,0 0,0 0,-1 0,1 0,-1 0,0 0,0 0,0-1,0 1,0 0,-1 0,1 0,-1 0,0 0,0 0,0 0,0 0,-2-2,1 5,0-1,0 1,0 0,0 0,0 0,0 0,0 0,0 0,0 0,0 1,0-1,0 1,0-1,0 1,0 0,0 0,0 0,1 0,-1 0,0 0,1 1,-1-1,1 0,-1 1,1-1,-1 1,1 0,0-1,0 1,0 0,0 0,0 0,1 0,-1 0,-2 2,-8 8,2 1,0 0,0 1,1 0,1 0,0 0,1 1,1 0,0 1,1-1,0 1,2-1,0 1,0 0,2 0,0 4,1-15,0 0,0 0,1 0,0-1,0 1,0-1,0 1,1-1,0 0,-1 0,2 0,-1 0,0 0,1-1,0 1,-1-1,1 0,1 0,-1-1,0 1,1-1,-1 0,1 0,0-1,-1 1,1-1,0 0,0 0,0 0,0-1,0 0,3 0,7 0,1-1,-1 0,0-1,0 0,0-2,0 0,0 0,-1-1,0-1,5-3,20-14,0-2,-2-1,0-2,-2-1,-1-2,-2-2,-1-1,11-18,-40 50,3-3,0-1,0 0,-1 0,0 0,0 0,0-1,-1 1,0-1,0 0,-1 0,0 0,0 0,-1-1,1-5,-2 12,0 1,0-1,0 0,-1 1,1-1,0 0,0 0,-1 1,1-1,-1 1,1-1,-1 0,1 1,-1-1,1 1,-1-1,1 1,-1-1,0 1,1-1,-1 1,1 0,-1-1,0 1,0 0,1 0,-1 0,0-1,0 1,1 0,-1 0,0 0,0 0,1 0,-1 0,0 0,0 1,1-1,-1 0,0 0,1 0,-1 1,0-1,1 0,-1 1,0-1,1 1,-1-1,1 1,-1-1,0 1,1-1,-35 27,24-17,2 1,0 0,0 1,1 0,0 0,1 1,1 0,0 0,0 1,2-1,-1 1,2 0,0 0,0 1,2-1,-1 13,3-23,-1 0,1 0,0 0,0 0,1 0,-1 0,1 0,0 0,0-1,0 1,0-1,1 0,-1 1,1-1,0 0,0 0,0-1,0 1,1-1,-1 1,1-1,-1 0,1 0,0-1,0 1,-1-1,1 0,0 0,0 0,1-1,-1 1,0-1,8 2,-1-1,1-1,-1 0,1 0,-1-1,0-1,1 0,-1 0,0-1,0 0,2-2,6-7,0-1,-1-1,-1-1,0 0,-1-1,-1 0,0-2,-1 0,-1 0,-1-1,0-1,-2 0,0 0,-1-1,-2 0,0-1,1-7,-6 24,0-1,0 1,0 0,-1-1,0 1,0-1,0 1,-1-1,0 1,0-1,0 1,-1-1,1 1,-1-1,-1 1,1-1,-1 1,0 0,0 0,-3-5,4 9,0 0,0 0,0 1,0-1,0 0,-1 0,1 1,0-1,0 1,-1-1,1 1,0-1,0 1,-1 0,1 0,-1-1,1 1,0 0,-1 0,1 1,0-1,-1 0,1 0,0 1,-1-1,1 0,0 1,0-1,-1 1,1 0,0-1,0 1,0 0,0 0,0 0,0 0,0 0,0 0,0 0,0 0,1 0,-1 1,-34 48,34-49,-6 15,0 0,2 1,0 0,0 0,2 0,0 0,1 0,1 1,0-1,1 1,1-1,1 0,0 1,2-1,0 0,0 0,2-1,0 1,1-1,1-1,2 5,-9-19,0 2,0 1,1-1,-1 0,1 0,0 1,0-1,0 0,0-1,1 1,-1 0,1-1,0 1,-1-1,1 0,0 0,1 0,-1 0,0-1,0 1,1-1,-1 0,1 0,-1 0,1 0,3 0,2-8</inkml:trace>
  <inkml:trace contextRef="#ctx0" brushRef="#br0" timeOffset="4722.521">5729 678,'-9'34,"-9"15,0 5,2-2,4-11</inkml:trace>
  <inkml:trace contextRef="#ctx0" brushRef="#br0" timeOffset="5010.182">5560 622,'19'0,"16"0,7 0,1 0,-2 0,-3 0,-3 0,-4 0,-5 4,-9 3</inkml:trace>
  <inkml:trace contextRef="#ctx0" brushRef="#br0" timeOffset="5238.272">5532 961,'38'-5,"23"-6,5-2,-3 2,-13-2,-10 1,-12 2</inkml:trace>
  <inkml:trace contextRef="#ctx0" brushRef="#br0" timeOffset="5754.312">5673 30,'14'-1,"1"1,-1 0,1 1,-1 1,0 0,1 1,-1 1,-1 0,1 1,0 0,-1 1,0 1,8 5,-19-10,-1 0,1-1,-1 1,0 0,1 0,-1 1,0-1,0 0,0 0,0 0,-1 1,1-1,-1 0,1 1,-1-1,0 1,0-1,0 0,0 1,-1-1,1 1,0-1,-1 0,0 1,1-1,-1 0,0 0,0 0,-1 1,1-1,0 0,-1 0,1-1,-1 1,1 0,-1 0,0-1,0 1,0-1,0 0,0 1,-2 0,1 0,0 1,1-1,-1 1,0 0,1-1,0 1,0 1,0-1,0 0,0 0,1 1,-1-1,1 1,0-1,0 1,0 0,0 1,3-2,1 0,-1-1,1 1,-1-1,1 1,0-1,0 0,0 0,0 0,0-1,1 1,-1-1,0 0,1 0,-1 0,1 0,0 0,-1-1,1 1,-1-1,1 0,0-1,-1 1,1 0,-1-1,2 0,2 1,51-1,-32 1</inkml:trace>
  <inkml:trace contextRef="#ctx0" brushRef="#br0" timeOffset="6039.779">6153 1,'26'100,"-5"2,-4 1,-4 0,-3 69,-9-155,-2-1,0 0,-1 0,-1 1,0-1,-1-1,-1 1,0 0,-1-1,-1 0,0-1,-1 0,-1 0,0 0,-1-1,-1 1,-6 3,0-1,-1 0,-1-2,0 0,-1-1,-19 10,21-12,3-1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1 254,'5'0,"11"-5,8-1,4 0,3 1,0 1,0 2,0 1,-6-4,-8-2</inkml:trace>
  <inkml:trace contextRef="#ctx0" brushRef="#br0" timeOffset="266.05">170 0,'-4'29,"-3"19,1 6,2-1,0-5,2-6,-4-5,-1-4,1-3,-4-2,1-5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113 763,'62'-98,"33"-23,-95 120,1-1,0 1,0 0,-1 0,1 0,0 0,0 0,0 0,0 0,0 0,0 1,0-1,1 0,-1 0,0 1,0-1,1 1,-1-1,0 1,0 0,1-1,-1 1,0 0,1 0,-1 0,1 0,-1 0,0 0,1 1,-1-1,0 0,1 0,-1 1,0-1,0 1,1 0,-1-1,0 1,0 0,0 0,0-1,0 1,0 0,0 0,0 0,0 0,0 0,-1 1,1-1,0 0,0 1,14 69,-15-59,3 28,-3-39,0-1,0 1,1-1,-1 1,0 0,1-1,-1 1,1-1,-1 1,1-1,-1 1,1-1,-1 0,1 1,-1-1,1 0,0 1,-1-1,1 0,0 0,-1 1,1-1,-1 0,1 0,0 0,-1 0,1 0,0 0,-1 0,1 0,0 0,-1 0,1-1,0 1,-1 0,1 0,0-1,-1 1,1 0,-1-1,1 1,-1 0,1-1,-1 1,1-1,-1 1,1-1,-1 1,1-1,-1 1,0-1,1 1,-1-1,107-128,-37 36,-70 91,1 1,-1-1,1 1,0-1,-1 1,1-1,0 1,0 0,0-1,0 1,0 0,0 0,0 0,1 0,-1 0,0 0,0 0,1 0,-1 1,1-1,-1 0,1 1,-1-1,1 1,-1 0,1-1,-1 1,1 0,0 0,-1 0,1 0,-1 0,1 0,0 1,-1-1,1 0,-1 1,1-1,-1 1,1 0,-1-1,0 1,1 0,-1 0,0 0,0 0,1 0,-1 0,0 0,0 1,0-1,0 0,0 1,-1-1,1 0,0 1,-1-1,1 1,-1-1,1 1,-1-1,3 20,-2 0,0 0,-1 0,-1 0,-1 0,-1 0,0-1,-2 1,-3 6,-4 41,11-69</inkml:trace>
  <inkml:trace contextRef="#ctx0" brushRef="#br0" timeOffset="766.077">1016 227,'0'14,"0"10,0 6,0 2,0 0,0 0,-5 0,-1-2,0 0,1-2,2 1,1-1,1 0,0 0,1 0,0 0,-4-5,-3-6</inkml:trace>
  <inkml:trace contextRef="#ctx0" brushRef="#br0" timeOffset="1278.129">932 170,'277'-24,"-191"36,-83-11,-1 0,0-1,0 1,0 0,0 0,0 1,-1-1,1 0,0 1,0-1,-1 1,1 0,-1-1,1 1,-1 0,0 0,0 0,0 0,0 0,0 0,0 0,-1 0,1 0,0 0,-1 1,0-1,0 0,0 0,0 0,0 1,0-1,0 0,0 0,-1 1,0-1,0 1,-5 10,-1-1,0 0,-1-1,0 0,-1 0,0 0,-1-1,0-1,0 0,-1 0,0-1,-1 0,0-1,0 0,-1-1,-2 0,-21 15,33-20,0 1,1-1,-1 1,1 0,0-1,-1 1,1 0,0 1,0-1,0 0,0 0,1 1,-1-1,1 1,-1 0,1-1,0 1,0 0,0 0,0 0,1 0,-1 0,1 0,0 0,-1 0,2-1,-1 1,0 0,0 0,1 0,0 0,-1 0,1 0,0 0,0-1,1 1,-1 0,1-1,-1 1,1-1,0 1,0-1,0 0,2 2,10 7,1 0,0 0,0-2,1 0,0-1,1 0,14 4,23 11,-36-16,-19-7</inkml:trace>
  <inkml:trace contextRef="#ctx0" brushRef="#br0" timeOffset="1813.125">1411 1,'91'13,"-89"-12,0 0,1 0,-1 0,0 0,1 0,-1 0,0 1,0-1,0 1,0 0,-1 0,1-1,0 1,-1 0,1 0,-1 1,0-1,1 0,-1 0,0 1,-1-1,1 0,0 1,-1-1,1 1,-1-1,0 1,0-1,0 1,0 0,0-1,0 1,-1-1,1 1,-14 33,13-34,0-1,-1 0,1 1,0-1,-1 1,1-1,0 1,0 0,0-1,0 1,1 0,-1 0,0 0,1 0,-1 0,1-1,0 1,0 0,0 0,0 0,0 0,0 0,0 0,0 0,1 0,-1 0,1 0,0 0,-1-1,1 1,0 0,0 0,0-1,0 1,0-1,1 1,-1-1,0 1,1-1,-1 0,1 1,-1-1,1 0,0 0,-1 0,1 0,0-1,0 1,0 0,0-1,0 1,1-1,156 11,-140-5</inkml:trace>
  <inkml:trace contextRef="#ctx0" brushRef="#br0" timeOffset="2353.125">1 933,'103'6,"0"-4,0-5,0-4,-1-5,19-8,514-107,-490 99,-123 23</inkml:trace>
  <inkml:trace contextRef="#ctx0" brushRef="#br0" timeOffset="2862.172">565 1017,'220'-16,"-157"36,-62-19,0 0,0 0,0 0,0 0,-1 0,1 1,0-1,0 0,-1 0,1 1,-1-1,1 0,-1 0,1 1,-1-1,0 1,0-1,1 0,-1 1,0-1,0 1,-1-1,1 0,0 1,0-1,-1 0,1 1,-1-1,1 0,-1 1,1-1,-1 0,0 0,0 0,1 0,-1 0,0 1,0-1,0-1,0 1,-1 0,1 0,0 0,0 0,-145 111,138-105,3-5,1 1,0 0,0 0,0 0,0 0,0 0,1 1,-1 0,1-1,0 1,0 1,1-1,-1 0,1 1,0-1,0 1,0 0,1-1,-1 1,1 0,1 0,-1 0,1 0,-1 1,4-2,0-1,0 0,1 0,-1 0,1-1,-1 1,1-1,0 1,0-1,0-1,0 1,0 0,1-1,-1 0,0 0,1 0,-1-1,1 1,-1-1,0 0,1-1,-1 1,1-1,2 0,19-3,0-1,-1-2,0 0,0-1,-1-2,18-9,-30 14,12-6</inkml:trace>
  <inkml:trace contextRef="#ctx0" brushRef="#br0" timeOffset="7149.272">2004 199,'-23'12,"1"1,1 1,0 1,1 0,1 2,0 0,1 2,1 0,1 0,0 2,2 0,1 0,0 2,1-1,2 2,-7 18,2-5,1 0,2 1,2 0,1 0,2 1,2 0,1 1,2-1,2 8,2-36,0 0,1-1,0 0,1 1,0-1,1 0,0-1,0 1,1-1,0 0,1-1,0 1,0-1,1-1,0 1,0-1,1-1,0 1,0-2,1 1,-1-1,1 0,3 0,-1 2</inkml:trace>
  <inkml:trace contextRef="#ctx0" brushRef="#br0" timeOffset="8151.906">1778 933,'24'-8,"-1"-2,1 0,-2-1,0-2,0 0,-1-1,0-1,-2-1,0-1,0-1,-2 0,0-1,-1-1,2-5,-4 3,-9 16,0-1,-1 1,0-1,0 0,0 0,-1 0,0 0,0 0,-1-1,0 0,0 1,-1-1,0 0,0 0,-1 0,0 7,0 1,0-1,0 0,-1 0,1 1,0-1,-1 0,1 1,-1-1,1 0,-1 1,1-1,-1 0,1 1,-1-1,0 1,1-1,-1 1,0-1,0 1,1 0,-1-1,0 1,0 0,1 0,-1-1,0 1,0 0,0 0,1 0,-1 0,0 0,0 0,0 0,1 0,-1 1,0-1,0 0,0 0,1 1,-1-1,0 0,0 1,1-1,-1 1,0-1,1 1,-1-1,1 1,-1-1,1 1,-1 0,1-1,-1 1,1 0,-1 0,-35 35,28-24,0 0,0 1,1 0,0 0,1 1,1-1,0 1,1 0,1 1,0-1,1 1,0 0,1-1,1 1,0 0,1 0,1-1,2 9,-4-19,1 0,0 0,1 0,-1 0,1 0,0 0,0 0,0 0,0-1,0 1,1-1,0 0,0 0,0 0,0 0,0 0,0 0,1-1,-1 0,1 1,0-1,0-1,0 1,0-1,0 1,0-1,0 0,0 0,1-1,-1 0,0 1,0-1,1-1,-1 1,0 0,0-1,0 0,0 0,1 0,-1-1,0 0,-1 1,1-1,0-1,15-10,-1 0,0-2,-1 0,-1-1,0-1,-2 0,0-1,0-1,-2 0,-1-1,0 0,-1 0,2-11,-5-6,-7 36,0 1,0-1,0 1,0-1,0 1,0-1,0 1,0-1,0 1,0-1,0 0,-1 1,1-1,0 1,0-1,0 1,-1 0,1-1,0 1,-1-1,1 1,0-1,-1 1,1 0,-1-1,1 1,0 0,-1-1,1 1,-1 0,1 0,-1 0,1-1,-1 1,1 0,-1 0,1 0,-1 0,1 0,-1 0,1 0,-1 0,1 0,-1 0,0 0,1 0,-1 0,1 0,-1 0,1 1,-1-1,1 0,0 0,-1 1,1-1,-1 0,1 1,-1-1,1 0,0 1,-1-1,1 1,0-1,-1 1,1-1,0 0,-1 1,-7 9,0-1,1 1,0 0,1 1,-1 0,2 0,0 0,0 1,1-1,1 1,0 0,0 3,1-11,1 1,0-1,0 0,0 1,1-1,-1 1,1-1,0 1,1-1,-1 1,1-1,0 1,0-1,0 0,1 0,-1 1,1-1,0 0,0 0,1-1,-1 1,1 0,-1-1,1 1,1-1,-1 0,0 0,1 0,-1-1,1 1,0-1,0 0,0 0,0 0,0 0,0-1,1 0,-1 1,0-2,1 1,-1 0,1-1,3 0,3-1,0-1,-1 0,1-1,0 0,-1 0,1-1,-1 0,0-1,-1 0,1-1,-1 0,0-1,0 0,-1 0,0 0,0-1,-1-1,0 1,0-1,1-3,10-16,-1 0,-1-2,-2 1,-1-2,-1 0,1-7,-11 32,1 0,-1 1,0-1,0 0,-1 0,0 0,0 0,0 0,-1 0,0 0,0 0,0-1,-1 1,0 0,0 0,-1 0,1 0,-1 1,-3-6,4 10,0 0,0 0,0 0,0 1,0-1,0 0,0 1,0-1,-1 1,1-1,0 1,0 0,-1-1,1 1,0 0,-1 0,1 0,0 0,-1 0,1 0,0 0,0 0,-1 1,1-1,0 0,0 1,-1-1,1 1,0 0,0-1,0 1,0 0,0 0,0-1,0 1,0 0,0 0,0 0,0 0,1 0,-1 0,0 1,-31 52,31-51,-8 17,1 1,0 0,2 1,0 0,2 0,0 0,2 0,0 1,2-1,0 1,2-1,0 1,1-1,2 0,0 0,1-1,1 1,3 2,-2-2,-1-3</inkml:trace>
  <inkml:trace contextRef="#ctx0" brushRef="#br0" timeOffset="8451.848">2822 848,'-14'43,"-5"19,0 4,5-4,3-9,5-12</inkml:trace>
  <inkml:trace contextRef="#ctx0" brushRef="#br0" timeOffset="8733.324">2794 848,'15'0,"13"0,8 0,2-5,0-1,-7 4,-9 4</inkml:trace>
  <inkml:trace contextRef="#ctx0" brushRef="#br0" timeOffset="8983.354">2794 1074,'29'-10,"19"-3,1 1</inkml:trace>
  <inkml:trace contextRef="#ctx0" brushRef="#br0" timeOffset="9650.118">2681 227,'154'-24,"-152"23,1 1,-1-1,1 1,-1 0,1 0,-1 0,1 1,-1-1,1 0,-1 1,0 0,1-1,-1 1,0 0,1 0,-1 1,0-1,0 0,0 1,0-1,0 1,0 0,0 0,-1-1,1 1,-1 0,1 1,-1-1,0 0,1 0,-1 0,0 1,-1-1,1 1,0-1,-1 0,1 1,-1-1,0 1,0-1,0 1,0-1,0 1,-1-1,1 1,-1-1,1 1,-1-1,0 1,0-1,0 0,-2 2,-8 19,9-22,0 0,1 1,-1-1,1 1,-1 0,1-1,0 1,-1 0,1 0,0 0,0 0,1 0,-1 0,0 0,1 0,-1 0,1 0,0 0,-1 0,1 0,0 0,0 1,0-1,1 0,-1 0,1 0,-1 0,1 0,-1 0,1 0,0 0,0 0,0 0,0 0,1 0,-1-1,0 1,1 0,-1-1,1 1,-1-1,1 0,100 13,-76-9</inkml:trace>
  <inkml:trace contextRef="#ctx0" brushRef="#br0" timeOffset="9901.649">3048 735,'14'0,"15"0,7 0,-3-5,-2-1,-6 0</inkml:trace>
  <inkml:trace contextRef="#ctx0" brushRef="#br0" timeOffset="10767.537">3245 961,'46'-60,"-2"-2,-3-2,-2-4,-29 48,0 0,-1-1,-1-1,-1 1,-1-1,2-13,-47 102,32-56,1 1,0-1,0 1,1 0,1 1,0-1,1 1,0 0,1 0,0 0,1 0,0 1,1-1,1 0,0 0,1 0,0 0,1 0,1 0,-3-10,0-1,1 1,-1-1,1 0,-1 1,1-1,0 0,0 0,0 0,0-1,0 1,0 0,0-1,1 1,-1-1,0 0,1 0,-1 0,1 0,0 0,-1 0,1-1,0 1,-1-1,1 0,0 0,0 0,-1 0,1 0,0-1,-1 1,1-1,0 0,-1 0,1 0,-1 0,1 0,-1 0,1-1,0 0,89-69,-78 56,-2 0,0-1,0-1,-1 0,-2 0,1-1,-2 0,-1-1,4-13,-11 32,-1 1,0-1,0 0,1 0,-1 1,0-1,0 0,0 0,1 0,-1 0,0 0,0 0,0 0,0 0,0 0,1 0,-1 0,0-1,0 1,0 0,1 0,-1-1,0 1,0-1,1 1,-1-1,0 1,1-1,-1 1,1-1,-1 1,0-1,1 0,0 1,-1-1,1 0,-1 0,1 1,0-1,-1 0,1 0,0 0,0 1,0-1,0 0,-1 0,1 0,0 0,1 0,-1 1,0-1,0 0,0 0,0 0,1 1,-1-1,0 0,1 0,-1 0,0 1,1-1,-1 0,1 1,-1-1,1 0,0 1,-1-1,1 1,0-1,0 0,-11 12,1 0,1 0,0 1,0 0,1 0,1 1,0 0,1 0,0 1,0 3,3-13,0 0,1 0,0 1,-1-1,2 1,-1-1,0 0,1 1,0-1,0 1,0-1,1 1,-1-1,1 1,0-1,0 1,1-1,-1 0,1 0,0 0,0 0,0 0,1 0,0 0,-1-1,1 0,0 1,1-1,-1 0,0 0,1-1,0 1,0-1,-1 1,1-1,1-1,-1 1,0 0,0-1,1 0,-1 0,1 0,-1-1,1 1,-1-1,2 0,6-4,0-1,0 0,0-1,0 0,-1-1,0 0,-1 0,0-1,0-1,0 0,-1 0,-1-1,0 0,0 0,-1-1,0 0,0 0,-1-2,110-206,-88 149,-55 83,5 11,1 2,1-1,0 2,3 1,0 0,2 1,1 1,1 0,1 3,9-24,1 1,0-1,0 1,1 0,0 0,1 0,0 0,1 0,0-1,0 1,1 0,1 0,-1-1,1 0,1 1,0-1,0 0,4 3,2 6</inkml:trace>
  <inkml:trace contextRef="#ctx0" brushRef="#br0" timeOffset="11019.068">4092 848,'-14'38,"-5"18,-4-1,2-5,4-6,6-11</inkml:trace>
  <inkml:trace contextRef="#ctx0" brushRef="#br0" timeOffset="11288.068">3895 848,'29'0,"14"0,4 4,0 3,-4-1,-14 4,-12 0</inkml:trace>
  <inkml:trace contextRef="#ctx0" brushRef="#br0" timeOffset="11450.266">3866 1130,'39'-5,"17"-6,-1-6,-5-1,-11 4</inkml:trace>
  <inkml:trace contextRef="#ctx0" brushRef="#br0" timeOffset="11884.954">4036 170,'3'-3,"0"0,1 0,0 0,-1 0,1 0,0 1,0 0,0 0,1 0,-1 0,0 1,1-1,-1 1,1 0,0 1,-1-1,1 1,-1 0,1 0,0 0,-1 0,1 1,0 0,-1 0,1 0,-1 1,0 0,1 0,0 0,-4 3,0-1,0 0,0 1,-1-1,0 1,0-1,0 1,-1-1,1 1,-1-1,0 0,0 1,-1-1,1 0,-1 0,0 0,0 0,0 0,0 0,-1-1,-2 4,-1 2,3-7,1 1,0-1,0 0,0 1,0-1,0 1,0 0,1 0,-1-1,1 1,0 0,0 0,0 0,0 1,1-1,-1 0,1 0,0 0,-1 0,1 1,1-1,-1 0,0 0,1 0,0 0,0 0,0 1,0-2,0 1,1 0,-1 0,1 0,0 0,-1-1,3 2,60 32,-45-25</inkml:trace>
  <inkml:trace contextRef="#ctx0" brushRef="#br0" timeOffset="12304.172">4233 86,'12'7,"-1"1,0 0,-1 0,0 1,0 0,-1 1,0 0,4 8,3 9,-1 0,-1 1,-2 1,-1 0,-1 1,-2 0,-1 1,-1-1,-2 1,0 0,-3 1,0-1,-2 0,-2 2,-2 15,-3-1,-1 0,-3-1,-2 0,-1 0,-3-2,-1 0,-3-1,-1-1,-2-1,-5 3,-71 66,83-95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30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81,'-12'34,"3"1,1 0,1 0,2 0,1 1,2 0,2 0,1-1,2 1,1 0,2-1,1 0,2 0,7 15,-9-31,-1 1,-1 0,0 0,-2 0,0 0,-2 1,0 2,0 1</inkml:trace>
  <inkml:trace contextRef="#ctx0" brushRef="#br0" timeOffset="486.224">0 251,'25'-22,"1"1,1 2,1 1,0 0,15-4,-25 10,1 2,0 0,1 1,0 1,0 1,0 1,1 0,0 2,0 0,0 2,9 0,-28 1,0 1,0 1,0-1,0 0,0 0,-1 1,1-1,0 1,0-1,-1 1,1 0,0 0,0 0,-1 0,1 0,-1 0,1 0,-1 0,0 1,1-1,-1 1,0-1,0 1,0-1,0 1,0 0,0-1,-1 1,1 0,0 0,-1-1,0 1,1 0,-1 0,0 0,0 0,0 0,0-1,0 1,0 2,-26 73,-22-4,36-58,1 1,0 0,2 1,0 0,1 0,0 1,-2 9,10-24,-1 0,0 1,1-1,0 0,0 0,0 1,0-1,0 0,1 1,-1-1,1 0,0 0,0 0,0 0,0 0,1 0,-1 0,1 0,0 0,0 0,0-1,0 1,0-1,1 0,-1 1,1-1,-1 0,1 0,0-1,0 1,3 1,106 32,-82-28,-27-7,1 0,-1 0,0 1,0 0,0-1,0 1,1 0,-1 1,0-1,0 1,-1-1,1 1,0 0,-1 0,1 0,-1 0,1 0,-1 1,0-1,0 1,0-1,0 1,-1 0,1 0,-1 0,1 0,-1 0,0 0,0 0,0 0,-1 0,1 1,-1-1,0 0,0 0,0 1,0-1,-1 0,1 0,-1 3,-9 13,0 0,-1-1,-1 0,0-1,-2 0,0-1,0 0,-2-1,0-1,0-1,-2 0,-8 4,11-5,-1 1,0-1,0 0,-1-2,0 0,-1-1,0 0,-1-1,0-2,0 0,0-1,-1 0,-1-2,-24-9,27 0</inkml:trace>
  <inkml:trace contextRef="#ctx0" brushRef="#br0" timeOffset="6742.391">734 533,'-22'80,"19"-71,1 0,0 0,1 0,-1 0,2 0,0 0,0 0,0 0,1 0,0 0,1 0,0 0,1 0,0 0,0-1,0 1,1-1,1 0,-1 0,1-1,1 1,-1-1,1 0,1 0,3 2,-6-7,1 0,-1-1,1 0,0 0,-1 0,1 0,0-1,0 0,0 0,-1 0,1-1,0 1,-1-1,1 0,0-1,-1 1,1-1,-1 0,0 0,1 0,-1 0,0-1,0 0,-1 0,1 0,0 0,82-97,-1-41,-85 141,1-1,0 1,-1 0,1 0,0 0,-1 0,1 0,0 0,-1 0,1 0,-1 0,1 0,0 0,-1 1,1-1,0 0,-1 0,1 1,-1-1,1 0,-1 1,1-1,-1 0,1 1,-1-1,1 1,-1-1,1 1,-1-1,0 1,1-1,-1 1,0 0,0-1,1 1,-1-1,0 1,0 0,0-1,0 1,1 0,-1-1,0 1,0-1,-1 1,1 0,0-1,0 1,0 0,0-1,0 1,-1-1,1 1,0 0,0-1,-1 1,1-1,-1 1,3 9,-1-5,1 0,-1 1,1-1,0 0,0 0,1 0,0-1,0 1,0-1,0 1,1-1,-1 0,1 0,0 0,0-1,1 0,-1 1,1-1,-1-1,1 1,0-1,0 0,0 0,1 0,-1-1,0 0,1 0,-1 0,0 0,1-1,-1 0,1 0,-1-1,1 0,-1 0,2 0,4-7,0 1,-1-2,0 1,0-2,-1 1,0-1,0 0,-1-1,-1 0,0-1,0 1,-2-1,1 0,-1-1,-1 1,0-1,-1 0,0 0,0-8,51-278,-52 288,0 0,-2 0,1 0,-1-1,-1 1,0 0,0 0,-1 0,0 0,-1 0,-1 0,1 1,-2 0,-4-9,9 19,0-1,-1 1,1 0,0-1,0 1,-1 0,1-1,0 1,-1 0,1 0,0-1,-1 1,1 0,-1 0,1 0,0 0,-1 0,1-1,-1 1,1 0,0 0,-1 0,1 0,-1 0,1 0,-1 0,1 0,0 1,-1-1,1 0,-1 0,1 0,0 0,-1 0,1 1,0-1,-1 0,1 0,0 1,-1-1,1 0,0 1,-1-1,1 0,0 1,0-1,0 0,-1 1,1-1,0 0,0 1,0-1,0 1,0-1,0 0,-1 1,1-1,0 1,0-1,0 0,0 1,1-1,-1 1,0-1,0 1,0-1,-5 32,5 9,2 1,1-1,3 0,1-1,2 1,12 33,57 153,-57-162,-32-77,4-4</inkml:trace>
  <inkml:trace contextRef="#ctx0" brushRef="#br0" timeOffset="6986.436">1101 279,'43'0,"34"-5,8-1,-1-5,-9 0,-8-4,-11 2,-5-3,-7-3,-11 2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127 371,'33'31,"110"237,-142-267,0 1,-1-1,1 0,0 1,0-1,0 0,0 1,0-1,0 0,0 0,0 0,0 0,1 0,-1 0,0 0,1 0,-1-1,1 1,-1-1,1 1,-1-1,1 1,-1-1,1 0,0 1,-1-1,1 0,-1 0,1 0,0-1,-1 1,1 0,-1-1,1 1,-1-1,1 1,-1-1,1 1,-1-1,1 0,-1 0,0 0,0 0,1 0,-1 0,0 0,0 0,0-1,0 1,0 0,0-2,16-27,-2-1,-1-1,-2 0,-1-1,6-29,-1-18,-9 62</inkml:trace>
  <inkml:trace contextRef="#ctx0" brushRef="#br0" timeOffset="395.765">14 116,'-13'0,"33"0,-1 0,352 0,-355-1,-2 0,1-1,0 0,0-1,-1-1,1 0,-1-1,6-3,-5-1</inkml:trace>
  <inkml:trace contextRef="#ctx0" brushRef="#br0" timeOffset="782.506">804 342,'10'0,"12"0,8 0,3 0,1 0,-1 0,0 0,-2 0,-1 0,-1 0,-1 0,-9 0,-13 0,-8 0</inkml:trace>
  <inkml:trace contextRef="#ctx0" brushRef="#br0" timeOffset="1035.536">776 596,'39'0,"21"0,6 0,-3-5,-8-1,-9 0,-11-4,-8 0,-8 2</inkml:trace>
  <inkml:trace contextRef="#ctx0" brushRef="#br0" timeOffset="1227.707">1284 116,'5'48,"1"21,0 7,4-3,0-10,-2-10,-2-10,-2-8,-2-4,-1-3,0-6</inkml:trace>
  <inkml:trace contextRef="#ctx0" brushRef="#br0" timeOffset="1650.908">1255 342,'7'-23,"1"0,1 1,1 0,1 0,1 1,1 1,0 0,2 1,0 0,1 1,1 1,1 0,0 2,1 0,1 1,14-8,-30 20,0 0,0 0,0 1,0 0,0 0,0 0,0 0,0 0,0 1,1 0,-1 0,0 0,0 0,0 1,0-1,1 1,-1 0,0 1,0-1,-1 1,1-1,0 1,0 0,-1 1,1-1,-1 1,0-1,0 1,0 0,0 0,0 0,-1 1,1-1,-1 1,0-1,0 1,0 0,0 0,-1-1,0 1,0 0,0 1,1 2,-4 6,-1 1,0 0,-1-1,0 0,-1 0,0 0,-1 0,-1-1,0 0,-1 0,0-1,0 0,-1-1,-1 1,0-2,0 1,-11 6,10-5,-30 25,-39 47,79-81,0-1,0 1,0 0,0 0,1 0,-1 0,0 0,1 1,0-1,-1 0,1 0,0 0,0 0,0 0,1 0,-1 1,0-1,1 0,0 0,-1 0,1 0,0 0,0 0,0-1,0 1,0 0,0 0,1-1,-1 1,1 0,-1-1,1 0,0 1,-1-1,1 0,1 1,78 32,-67-29,-2-2,-1 1,1 1,-1 0,1 0,-1 1,-1 1,1 0,-1 0,-1 1,1 0,-1 1,2 5</inkml:trace>
  <inkml:trace contextRef="#ctx0" brushRef="#br0" timeOffset="2401.51">1735 709,'44'-27,"-2"-1,0-2,-3-2,0-2,27-31,-62 61,0 1,-1-1,1 0,-1 0,0 0,0 0,0 0,0-1,-1 1,0-1,0 0,0 0,-1 0,1 0,-1 0,0 0,-1 0,1 0,-1 0,0-1,0 1,-1 0,0 0,1 0,-2 0,1 0,-1 0,1 0,-1 0,1 3,0 1,-1 0,1-1,0 1,0 0,-1 0,1-1,0 1,-1 0,1 0,-1 1,1-1,-1 0,0 0,1 1,-1-1,0 1,1 0,-1-1,0 1,0 0,1 0,-1 0,0 0,0 0,1 0,-1 1,0-1,0 1,1-1,-1 1,0-1,1 1,-1 0,1 0,-1 0,1 0,-1 0,1 0,0 1,-51 52,47-49,1 0,0 1,0-1,0 1,1 0,-1 0,2 0,-1 1,1-1,0 1,0-1,1 1,-1 0,2-1,-1 1,1 0,0 0,0 0,1 0,0-1,0 1,0 0,1-1,0 1,1-1,-1 1,1-1,0 0,1 0,3 4,1-4,0 0,1-1,0 0,0 0,0-1,1 0,-1-1,1 0,0 0,0-1,0 0,0-1,0 0,1-1,-1 0,0 0,0-1,0-1,0 0,0 0,0-1,0 0,0 0,-1-1,0-1,0 1,0-2,0 1,-1-1,0 0,3-4,4 2,-1-2,0 0,-1 0,0-1,0-1,-1 0,-1-1,0 0,0-1,-2 0,0-1,0 0,-2 0,1-1,2-12,-9 27,0 0,-1 0,1 0,0 0,-1 0,1-1,-1 1,0 0,1 0,-1 0,0-1,0 1,0 0,0 0,0-1,0 1,0 0,0 0,0 0,-1-1,1 1,-1 0,1 0,0 0,-1 0,0-1,1 1,-1 0,0 0,1 0,-1 0,0 1,0-1,0 0,0 0,0 0,0 1,0-1,0 0,0 1,0-1,-1 1,1 0,0-1,0 1,0 0,-1 0,1-1,0 1,0 0,-1 0,1 0,0 1,0-1,0 0,-1 0,1 1,0-1,0 1,0-1,-1 1,-7 5,0 1,1 0,0 0,0 1,0 0,1 0,1 1,-1 0,1 0,1 0,0 1,0 0,1 0,0 0,1 1,-1 1,3-6,1 0,-1-1,1 1,0 0,1-1,-1 1,1-1,0 1,1 0,-1-1,1 0,0 1,1-1,-1 0,1 0,0 0,0-1,0 1,1-1,0 0,0 1,0-2,0 1,0 0,1-1,0 0,-1 0,1 0,1-1,-1 1,0-1,0-1,1 1,-1-1,1 0,-1 0,1 0,0-1,-1 0,1 0,0 0,-1-1,1 0,-1 0,13-2,-1-1,1-1,-1-1,-1 0,1-1,-1-1,0 0,-1-1,0-1,0-1,-1 0,-1 0,10-11,-8 6,-1 0,-1-1,0-1,-1 0,-1-1,0-1,-2 1,0-3,-5-17,-5 39,1-1,-1 1,0 0,1-1,-1 1,0 0,1-1,-1 1,0 0,1 0,-1-1,0 1,0 0,1 0,-1 0,0 0,0 0,1 0,-1 0,0 1,0-1,1 0,-1 0,0 0,1 1,-1-1,0 0,1 1,-1-1,0 1,1-1,-1 1,1-1,-1 1,1-1,-1 1,1-1,-1 1,1 0,0-1,-1 1,1 0,0-1,-1 1,1 0,0-1,0 1,0 0,0 0,-9 9,0 2,1-1,0 1,1 0,1 1,0 0,0 0,1 0,1 1,0-1,1 1,1 0,0 0,1 0,0 0,1 1,1-1,0 0,2 8,1-15,-1-1,1 0,0 1,0-1,1-1,0 1,0 0,0-1,0 0,1-1,0 1,0-1,1 0,-1 0,1-1,-1 0,1 0,0-1,0 0,1 0,-1 0,0-1,0 0,1-1,-1 1,1-2,-1 1,0-1,1 0,-1 0,0-1,0 0,6-2,15-3,-3 0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5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8,'-11'-3,"0"1,0 1,0 0,0 1,0 0,-1 0,1 1,0 1,0-1,0 2,1 0,-1 0,0 1,1 0,0 1,0 0,0 1,1 0,0 0,-7 7,14-13,0 0,0 1,0-1,0 1,1-1,-1 1,0 0,0 0,0 0,1 0,-1 0,1 0,-1 0,1 1,-1-1,1 0,-1 1,1-1,0 1,0-1,0 1,0 0,0 0,0-1,1 1,-1 0,1 0,-1 0,1 0,-1 0,1 0,0 0,0 0,0 0,0 0,0 0,1-1,-1 1,1 0,-1 0,1 0,-1 0,1 0,0-1,0 1,0 0,0-1,0 1,1 0,-1-1,0 0,1 1,0 0,39 18,37 25,-76-43,0 0,-1 0,1 0,-1 0,1 1,-1-1,0 0,0 1,0-1,0 1,0-1,0 1,-1 0,1-1,-1 1,0 0,0 0,0-1,0 1,0 0,-1-1,1 1,-1 0,0-1,1 1,-1-1,0 1,-1-1,1 1,0-1,-1 1,-9 10,0-1,-1 0,0-1,-1 0,0-1,0 0,-1-1,-1-1,1 0,-2-1,1 0,0-1,-1-1,-7 1,-80 38,97-35,6-2</inkml:trace>
  <inkml:trace contextRef="#ctx0" brushRef="#br0" timeOffset="286.431">873 64,'-22'35,"1"0,2 2,2 0,1 1,2 1,2 0,-5 26,16-61,0 0,0 0,0 0,0 0,1 1,-1-1,1 0,0 0,1 1,-1-1,1 0,-1 0,1 0,0 1,1-1,-1 0,1-1,0 1,0 0,0 0,0-1,1 1,-1-1,1 0,0 0,0 0,0 0,1 0,-1-1,1 1,-1-1,1 0,0 0,0 0,-1-1,1 1,1-1,1 1,4-1,-1 0,0-1,1 0,-1-1,1 0,-1 0,0-1,0 0,0 0,0-1,0 0,0-1,-1 0,0-1,0 1,0-1,0-1,-1 0,0 0,4-4,4-4,-1-1,-1 0,0-1,-1 0,-1-1,0-1,-1 0,-1 0,-1-1,-5 13,0-1,-1 1,0-1,0 1,-1-1,0 0,0 0,-1 0,1 1,-1-1,-1 0,0 0,0 0,0 0,0 1,-1-1,0 1,-1-1,0 1,0 0,0 0,0 0,-1 0,0 1,0-1,-1 1,0 0,0 0,0 1,0-1,0 1,-1 0,0 1,0-1,0 1,0 0,-5-1,-17-3,3 2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0,'0'392,"-21"-245,21-147,0 1,-1-1,1 1,0 0,0-1,-1 1,1-1,0 1,0 0,0-1,0 1,0 0,0-1,0 1,0 0,0-1,1 1,-1 0,0-1,0 1,0-1,1 1,-1 0,0-1,1 1,-1-1,0 1,1-1,-1 1,1-1,-1 1,1-1,-1 1,1-1,-1 0,1 1,0-1,-1 0,1 0,-1 1,1-1,0 0,-1 0,1 0,0 0,-1 0,1 0,0 0,-1 0,1 0,0 0,-1 0,1 0,0 0,-1 0,1-1,-1 1,1 0,0 0,-1-1,1 1,-1 0,1-1,-1 1,1-1,-1 1,43-34,-37 28,140-111,-145 115,1 0,-1 1,1-1,0 1,0-1,0 1,0-1,-1 1,2 0,-1 0,0 0,0 1,0-1,0 0,1 1,-1-1,0 1,0 0,1 0,-1 0,0 0,1 0,-1 0,0 0,0 1,1 0,-1-1,0 1,0 0,0 0,0 0,0 0,0 0,0 0,0 1,0-1,-1 1,1-1,0 1,11 76,-14-72,1 0,0 0,0 0,1 0,0 0,0 0,0 0,1 0,0 0,0-1,0 1,1-1,0 1,0-1,0 0,4 4,8 4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19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1,'43'4,"39"-2,14-2,-4-1,-8-1,-13 1,-19 0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1,'4'0,"12"5,8 1,4 0,3-1,0-2,0-1,-1-1,0 0,0-1,-2 0,1-1,-1 1,-5-5,-1-1,-9 0,-8 1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52,'43'0,"29"0,7-5,-6-1,-9-1,-12 2,-9-3,-8 0,-5 0,-7 3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5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0 255,'34'-5,"25"-1,7 0,-2 1,-8 2,-12-4,-11-1,-9 1</inkml:trace>
  <inkml:trace contextRef="#ctx0" brushRef="#br0" timeOffset="236.06">225 1,'-9'38,"-9"28,0 6,2-3,9-9,5-10,9-13,2-14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51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342 282,'-19'6,"0"1,0 0,1 1,1 1,-1 1,1 1,1 0,0 1,1 1,0 0,1 1,0 1,-11 15,13-13,0 0,2 0,0 1,0 1,2 0,0 0,2 0,0 1,1 0,1 0,0 0,2 1,1-1,0 3,1-17,1 1,0-1,0 0,1 1,0-1,0 0,0 0,1 0,0 0,0 0,0-1,1 1,-1-1,1 0,1 0,-1-1,1 1,0-1,0 0,0 0,0 0,1-1,0 0,-1 0,1 0,0-1,1 0,-1 0,0 0,0-1,1 0,-1 0,1-1,-1 0,1 0,-1 0,4-1,46-10,-32 4</inkml:trace>
  <inkml:trace contextRef="#ctx0" brushRef="#br0" timeOffset="766.399">313 706,'11'4,"1"0,0 0,0-1,0-1,0 0,0 0,1-1,-1-1,0 0,0-1,1 0,-1-1,0 0,0-1,0-1,0 0,-1 0,0-1,0 0,0-1,0 0,-1-1,0 0,0-1,-1 0,0 0,0-1,-1-1,0 1,91-148,-97 155,0-1,0 0,-1 0,1 0,-1 0,0 0,0 0,0-1,0 1,0 0,-1-1,1 1,-1 0,0-1,0 1,0 0,-1-1,1 1,-1 0,0-1,0 1,0-2,-2 5,1 0,0 0,0 0,0 1,0-1,0 0,-1 1,1 0,0-1,0 1,0 0,1 0,-1 0,0 0,0 1,0-1,1 0,-1 1,1-1,-1 1,1-1,-1 1,1 0,0 0,0 0,0-1,0 1,0 0,0 2,1-4,-8 12,1 0,1 1,-1-1,2 1,0 0,1 1,0-1,1 1,0 0,2-1,-1 15,1-21,1 0,1 0,-1 0,1 0,1-1,-1 1,1 0,0-1,1 1,-1-1,1 0,1 0,-1 0,1 0,0 0,0-1,1 0,-1 0,1 0,0 0,1-1,-1 0,1 0,0 0,0-1,4 2,1 0,-1-1,1-1,0 1,1-2,-1 0,0 0,1-1,-1 0,0-1,1-1,-1 0,1 0,-1-1,0 0,0-1,0 0,0-1,0 0,-1-1,0 0,7-5,0-5,-1 0,0-1,-1-1,-1 0,0-2,-2 1,0-1,-1-1,-1 0,5-13,-9-4,-6 36,1 1,-1-1,0 1,0-1,0 1,0-1,0 1,0-1,0 1,0-1,0 1,0-1,0 1,-1-1,1 1,0-1,0 1,0-1,-1 1,1-1,0 1,-1-1,1 1,0 0,-1-1,1 1,0 0,-1-1,1 1,-1 0,1-1,0 1,-1 0,1 0,-1 0,1-1,-1 1,1 0,-1 0,1 0,-1 0,1 0,-1 0,1 0,-1 0,1 0,-1 0,0 0,1 0,-1 0,1 1,0-1,-1 0,1 0,-1 1,1-1,-1 0,1 0,-1 1,1-1,0 0,-1 1,1-1,0 1,-1-1,1 0,0 1,0-1,-1 1,-4 4,0 0,0 1,1 0,0-1,0 1,0 1,0-1,1 1,0-1,1 1,-1 0,1 0,1 0,-1 0,1 0,0 0,1 1,0-1,0 0,1 0,-1 1,2-1,-1 0,1 0,0 0,0 0,1 0,0-1,0 1,1-1,-1 0,1 0,4 4,-3-5,1 0,0-1,0 1,0-1,1 0,0 0,-1-1,1 0,0 0,1-1,-1 0,0 0,1-1,-1 0,1 0,-1-1,1 1,-1-2,1 1,0-1,-1 0,0-1,1 0,-1 0,0 0,0-1,0 0,0-1,0 1,-1-1,0-1,2 0,9-10,0 0,-1-2,-1 1,0-2,-1 0,-1-1,-1 0,-1-1,0 0,-1-1,-2 0,0 0,-1-2,-7 23,2-5,0 1,-1-1,1 0,-1 1,0-1,-1 0,1 0,-1 0,0 0,0 1,0-1,-1 0,1 0,-1 0,-1 1,1-1,-1 0,0-1,0 6,0 0,1-1,-1 1,0 0,0 0,0 0,1 1,-1-1,0 0,0 1,1-1,-1 1,0-1,1 1,-1 0,0 0,1 0,-1 0,1 0,0 0,-1 0,1 0,0 0,-1 1,1-1,0 1,0-1,0 1,0-1,1 1,-1-1,0 1,0 1,-2 1,-6 7,1 0,0 0,0 0,1 1,0 1,1-1,1 1,0 0,1 0,0 0,1 1,0-1,1 1,1 0,0 0,1-1,0 1,1 0,1 1,1-1,1 0,0 0,0 0,2-1,0 0,0 0,1-1,1 0,4 6,-2-4</inkml:trace>
  <inkml:trace contextRef="#ctx0" brushRef="#br0" timeOffset="1001.683">1809 621,'-14'39,"-5"21,0 7,4-5,5-12</inkml:trace>
  <inkml:trace contextRef="#ctx0" brushRef="#br0" timeOffset="1232.754">1724 565,'29'5,"14"1,5 0,-1-1,-4-2,-5-1,-8-1</inkml:trace>
  <inkml:trace contextRef="#ctx0" brushRef="#br0" timeOffset="1422.4">1753 762,'43'-9,"19"-4,-1 1</inkml:trace>
  <inkml:trace contextRef="#ctx0" brushRef="#br0" timeOffset="1856.091">1894 114,'14'-10,"1"1,0 0,0 1,1 1,0 1,0 0,1 1,0 0,0 2,2 0,-17 2,-1 1,1 0,-1-1,0 1,1 0,-1 0,1 0,-1 0,1 1,-1-1,1 0,-1 0,1 1,-1-1,0 1,1 0,-1-1,0 1,1 0,-1 0,0-1,0 1,0 0,0 0,0 0,0 1,0-1,0 0,0 0,0 0,-1 1,1-1,0 0,-1 1,1-1,-1 1,0-1,1 1,-1-1,0 1,0-1,0 1,0-1,-20 63,19-62,-1-1,1 1,-1-1,1 1,0 0,0 0,0 0,0 0,0 0,0 0,0 0,1 0,-1 0,1 0,0 0,-1 1,1-1,0 0,0 0,0 0,1 0,-1 1,0-1,1 0,-1 0,1 0,0 0,0 0,0 0,0 0,0 0,0 0,1-1,-1 1,0 0,1-1,-1 1,1-1,0 1,0-1,-1 0,1 0,0 0,0 0,0 0,0 0,0 0,2 0,89-13,-41-1,-26 10,-2 1</inkml:trace>
  <inkml:trace contextRef="#ctx0" brushRef="#br0" timeOffset="2107.306">2515 481,'38'0,"27"0,8 0,-4 0,-14-5,-11-2,-14 1</inkml:trace>
  <inkml:trace contextRef="#ctx0" brushRef="#br0" timeOffset="3275.685">2881 791,'7'-1,"-2"0,1-1,0 0,0 0,0 0,-1-1,1 0,-1 0,0 0,0-1,0 0,0 0,1-2,9-5,118-96,-106 82,-2 0,0-2,-2-1,-1-1,-1 0,9-20,-29 47,1 0,0 0,0-1,-1 1,0-1,1 1,-1-1,0 1,0-1,0 0,-1 0,1 0,-1 1,1-1,-1 0,0 0,0 0,0 0,-1 0,1 1,-1-1,0-2,-2 5,1 0,0 0,-1 0,1 1,0-1,-1 1,1-1,0 1,0 0,-1 0,1 0,0 0,0 0,0 1,0-1,0 1,1-1,-1 1,0 0,1-1,-1 1,1 0,-1 1,-6 5,1 0,-1 1,1 1,1-1,0 1,0 0,1 0,0 1,1 0,0 0,1 0,0 0,1 0,0 1,1-1,0 1,1-1,1 12,-1-21,1 1,-1-1,1 1,0-1,0 1,1-1,-1 0,0 1,1-1,-1 0,1 0,0 0,-1 0,1 0,0 0,0-1,1 1,-1-1,0 1,0-1,1 0,-1 0,1 0,-1 0,1 0,-1-1,1 1,0-1,-1 1,1-1,-1 0,1 0,0 0,-1-1,1 1,0-1,-1 1,1-1,-1 0,1 0,1-1,101-53,-83 38,-1-1,-2 0,1-2,-2 0,-1-1,-1 0,0-2,-2 0,0-1,-2 0,7-19,-19 43,2-3,-1 0,1 0,-1 0,0 0,0-1,0 1,0 0,-1 0,1-1,-1 1,0-1,0 1,0 0,0-1,-1 1,1-1,-2-2,-32 37,25-16,0 0,1 1,1 0,0 1,1-1,1 1,0 1,2-1,0 0,0 1,2 0,0-1,1 1,2 3,-2-17,1-1,0 0,1 0,-1 1,0-1,1 0,0 0,0 0,0-1,0 1,0 0,0-1,1 1,-1-1,1 0,0 0,0 0,-1 0,1-1,1 1,-1-1,0 1,0-1,0 0,1 0,-1-1,0 1,1-1,-1 1,1-1,-1 0,1-1,-1 1,0 0,4-2,5 0,0 0,-1-1,1 0,-1-1,0-1,0 1,0-2,0 0,-1 0,0-1,8-9,-1-1,0-1,-1 0,-1-1,-1-1,-1 0,0-1,2-8,-9 17,0 1,-1-1,0 0,-1-1,0 1,-1-1,-1 0,0 0,0 1,-2-1,1 0,-2-9,1 20,0 1,0-1,0 0,0 1,0-1,0 0,0 1,-1-1,1 0,0 1,-1-1,0 1,1-1,-1 0,0 1,0 0,0-1,0 1,0 0,0-1,0 1,0 0,0 0,-1 0,1 0,-1 0,1 0,0 0,-1 0,1 1,-1-1,0 1,1-1,-1 1,0-1,1 1,-1 0,0 0,1 0,-1 0,0 0,1 0,-1 1,0-1,1 0,-1 1,1-1,-1 1,1 0,-1-1,1 1,-1 0,1 0,-1 0,1 0,0 0,0 0,-1 1,1-1,0 0,0 0,0 1,1-1,-1 1,0 0,-8 14,2 1,0 0,1 0,1 1,1 0,0 0,1 0,1 0,1 0,0 0,2 1,0-1,1 3,-1 7,0-13,1 1,0-1,1 1,1-1,1 0,0 0,1-1,0 1,1-1,1-1,5 9,-1-4</inkml:trace>
  <inkml:trace contextRef="#ctx0" brushRef="#br0" timeOffset="3523.725">4123 508,'-14'34,"-10"20,-1 6,4-2,6-6,5-18,4-13</inkml:trace>
  <inkml:trace contextRef="#ctx0" brushRef="#br0" timeOffset="3699.897">3955 452,'43'5,"19"1,4 0,-5-1,-8-1,-12-2</inkml:trace>
  <inkml:trace contextRef="#ctx0" brushRef="#br0" timeOffset="3957.917">3841 848,'39'-5,"21"-7,6 0,-3-4,-8 1,-13-1,-14 1</inkml:trace>
  <inkml:trace contextRef="#ctx0" brushRef="#br0" timeOffset="4302.959">4095 28,'10'-4,"-2"0,0 1,0 0,0 0,0 0,1 1,-1 0,1 1,-1-1,1 2,0-1,0 1,6 2,-13-2,-1 0,1 1,-1-1,0 1,1-1,-1 1,0 0,1-1,-1 1,0 0,0 0,0 0,0 0,0 0,0 0,0 0,0 1,0-1,-1 0,1 0,0 1,-1-1,1 1,-1-1,1 0,-1 1,0-1,0 1,1-1,-1 1,0-1,0 0,0 1,-1-1,1 1,0-1,-1 1,1-1,0 0,-1 1,0-1,1 0,-1 1,-32 59,31-59,-21 27,-22 51,46-78,1 1,-1-1,1 1,0-1,0 1,0-1,0 0,0 0,0 0,0 0,1-1,-1 1,1 0,0-1,-1 0,1 0,0 1,0-2,-1 1,1 0,0-1,0 1,0-1,0 0,0 0,0 0,0 0,0 0,0-1,0 1,0-1,0 0,3 1,112-3,-93 2</inkml:trace>
  <inkml:trace contextRef="#ctx0" brushRef="#br0" timeOffset="4536.524">4575 57,'12'55,"-2"1,-3 0,-2 1,-3-1,-2 1,-3 0,-10 52,8-80,-1-1,-2-1,-1 0,-1 0,-1 0,-1-1,-2-1,0 0,-2-1,0-1,-2 0,-1-2,-18 18,17-19,4-3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0,'-9'29,"-4"24,1 7,2-1,3-6,2-7,3-7,6-10,2-5,5-6,1-7</inkml:trace>
  <inkml:trace contextRef="#ctx0" brushRef="#br0" timeOffset="221.089">1 480,'43'-4,"34"-8,12 0,-3 1,-11 2,-15 4,-11 1,-11 3,-10 5,-11 3</inkml:trace>
  <inkml:trace contextRef="#ctx0" brushRef="#br0" timeOffset="584.411">28 734,'58'-1,"-34"-1,-1 2,1 0,-1 1,1 2,-1 0,16 5,-38-8,0 1,1-1,-1 0,0 1,0-1,0 1,0-1,0 1,0-1,0 1,0 0,0-1,0 1,0 0,0 0,0 0,-1 0,1 0,0 0,-1 0,1 0,-1 0,1 0,-1 0,1 0,-1 0,0 0,1 0,-1 1,0-1,0 0,0 0,0 0,0 1,0-1,0 0,-1 0,1 0,0 0,0 1,-1-1,1 0,-1 0,1 0,-1 0,0 0,1 0,-1 0,0 0,0 0,-42 45,43-45,-8 5,2-2,-1 0,1 1,0 0,1 0,-1 0,1 1,0 0,0 0,1 0,0 1,0-1,0 1,1 0,0 0,0 0,1 1,0-1,0 0,1 1,-1 6,2-12,1 0,0 0,0 0,0 0,0 0,0 0,0-1,0 1,0 0,1-1,-1 1,1-1,-1 1,1-1,-1 0,1 0,0 0,0 0,0 0,0 0,0 0,0 0,0-1,0 1,0-1,0 1,0-1,0 0,0 0,0 0,0 0,0 0,0-1,0 1,2-1,71-23,23-32,-80 44</inkml:trace>
  <inkml:trace contextRef="#ctx0" brushRef="#br0" timeOffset="900.819">1045 340,'0'38,"-5"18,-1 3,-1-2,2-7,2-7,1-6,-4-4,-1-4,1-1,1-1,2 0,1-10,1-7</inkml:trace>
  <inkml:trace contextRef="#ctx0" brushRef="#br0" timeOffset="1165.828">791 396,'38'5,"28"-4,6-1,2-1,-8-1,-10-4,-10-1,-7 0,-7 1,-3 3,-2 0,-5 7,-12 2,-7 5,-9 1,-3 2,-6 0,1-3</inkml:trace>
  <inkml:trace contextRef="#ctx0" brushRef="#br0" timeOffset="1377.943">735 875,'33'-5,"36"-6,10-1,-3 1,-10 3,-11 2,-15-2,-10 0,-5 1,-6 3</inkml:trace>
  <inkml:trace contextRef="#ctx0" brushRef="#br0" timeOffset="1698.341">932 86,'24'4,"22"3,9-1,-1-2,-5 0,-6-2,-5-1,-4 0,-4-1,-1-1,-7 1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8 434,'-2'-8,"0"1,1-1,0 0,0 0,1 0,0-1,0 1,1 0,0 0,1 0,-1 1,2-1,-1 0,1 1,0-1,2-2,9-21,2 1,1 1,1 0,1 2,2 0,1 1,8-7,17 1,-46 32,0-1,0 1,1 0,-1 0,0 0,0-1,0 1,1 0,-1 1,0-1,0 0,0 0,1 0,-1 1,0-1,0 1,0-1,0 1,0-1,0 1,0-1,0 1,0 0,0 0,0 0,0-1,0 1,-1 0,1 0,0 0,-1 0,1 0,-1 1,1-1,-1 0,1 0,-1 0,0 0,1 0,-1 1,0-1,0 0,0 0,0 1,1 171,-1-171,0 0,0 0,0 0,0 0,1 0,-1 0,1 0,-1 0,1 0,-1 0,1 0,0 0,0 0,0-1,0 1,0 0,1-1,-1 1,0-1,1 1,-1-1,1 0,0 0,-1 1,1-1,0 0,0-1,-1 1,1 0,0 0,0-1,0 1,0-1,0 0,0 1,0-1,0 0,0 0,0 0,0-1,0 1,0 0,0-1,0 1,0-1,0 0,0 1,-1-1,1 0,0 0,0 0,-1-1,13-5,-1-2,-1 1,0-2,0 0,-1 0,0-1,-1 0,9-13,46-44,75-34,-138 101,0 0,-1 0,1 1,0-1,0 1,-1-1,1 1,0 0,0-1,0 1,0 0,-1 0,1 1,0-1,0 0,0 1,-1-1,1 1,0-1,0 1,-1 0,1 0,-1 0,1 0,0 0,-1 0,0 0,1 0,-1 0,0 1,0-1,1 1,-1-1,0 1,0-1,-1 1,1 0,0-1,-1 1,1 0,0 0,-1 0,12 81,-28 65,3-103,7-26</inkml:trace>
  <inkml:trace contextRef="#ctx0" brushRef="#br0" timeOffset="549.978">1052 67,'-44'50,"21"-27,0 1,2 1,2 1,0 0,1 2,2 0,1 1,-5 14,18-40,1-1,0 1,0-1,0 1,0 0,0-1,1 1,-1 0,1 0,0-1,0 1,0 0,0 0,0-1,1 1,-1 0,1 0,0-1,-1 1,1 0,0-1,1 1,-1-1,0 0,1 1,0-1,-1 0,1 0,0 0,0 0,0 0,0 0,0 0,1-1,-1 1,0-1,1 0,-1 0,1 0,0 0,-1 0,1 0,0-1,-1 1,1-1,0 0,0 0,0 0,-1 0,1 0,0 0,0-1,1 0,11-5,0 0,-1-2,0 1,0-2,-1 0,0 0,0-1,-1-1,-1 0,0-1,0 0,-1-1,0 0,-2 0,1-1,-2 0,2-4,8-9,26-20,-42 46,1 1,-1-1,0 0,1 1,-1-1,1 1,-1-1,1 1,-1 0,1-1,-1 1,1 0,-1 0,1 0,-1 0,1 1,-1-1,1 0,-1 1,1-1,-1 1,1-1,-1 1,0 0,1-1,-1 1,0 0,0 0,1 0,-1 0,0 0,0 0,0 0,0 1,0-1,-1 0,1 0,0 1,0 0,55 141,-50-119,2 10,-2 0,-2 0,-1 1,-2 0,-1 0,-5 32,3-51,-1 1,-1-1,-1 0,0-1,-1 1,0-1,-2 0,1 0,-2-1,0 0,-1-1,-1 2,9-12,0 0,0-1,0 1,-1-1,1 0,0 1,-1-1,0 0,1 0,-1-1,0 1,0-1,0 1,0-1,0 0,0 0,0 0,-1-1,1 1,0-1,-1 1,1-1,0 0,0-1,-1 1,1 0,0-1,0 0,0 0,-1 0,1 0,0 0,0-1,0 1,1-1,-1 0,0 0,1 0,-1 0,1 0,-1 0,1-1,0 1,0-1,0 0,1 0,-1 1,1-1,-1 0,1 0,-1-3,1-13,0 0,1 0,1 0,1 1,0-1,1 0,2 1,0-1,0 1,2 1,0-1,1 1,8-12,-7 10,7-17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02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141 159,'0'5,"0"11,0 8,5-1,2 1,-1 1,-1 2,-2 0,0 1,-2 0,-1 0,0 0,5-4,6-7,1-6</inkml:trace>
  <inkml:trace contextRef="#ctx0" brushRef="#br0" timeOffset="253.528">0 526,'39'0,"22"-5,5-1,-4 0,-7 6,-13 2</inkml:trace>
  <inkml:trace contextRef="#ctx0" brushRef="#br0" timeOffset="653.781">57 668,'19'-4,"-10"1,0 1,0 0,0 1,0-1,0 2,0-1,0 1,1 1,-1 0,0 0,0 1,0 0,-1 0,1 1,6 3,-13-4,-1 0,0 1,-1-1,1 0,0 1,-1-1,1 1,-1-1,0 1,0-1,0 1,0 0,0-1,0 1,-1-1,1 0,-1 1,0-1,0 1,0-1,0 0,0 1,0-1,0 0,-1 0,1 0,-1 0,0 0,0 0,1-1,-1 1,0-1,0 1,-1 0,1-1,-124 138,124-137,0 0,0 0,0 1,0-1,1 0,-1 1,1-1,-1 1,1 0,0-1,0 1,0 0,0 0,1 0,-1 0,1 0,0-1,0 1,0 0,0 0,0 0,0 0,1 0,0 0,-1 0,1 0,0-1,0 1,1 0,-1-1,1 1,-1-1,1 1,0-1,0 0,0 0,0 1,0-1,0-1,0 1,1 0,-1-1,1 1,0-1,-1 0,1 1,0-1,0-1,-1 1,2 0,7 0,0-1,0-1,0 1,0-2,0 1,0-2,0 1,-1-2,0 1,1-1,-1-1,2-1,-10 5,23-10</inkml:trace>
  <inkml:trace contextRef="#ctx0" brushRef="#br0" timeOffset="1591.389">424 836,'29'-73,"-6"28,3 0,2 2,1 1,12-10,-41 51,0 0,0 0,1-1,-1 1,0 0,1 0,-1 0,1 1,-1-1,1 0,0 0,-1 0,1 0,0 0,0 1,0-1,-1 0,1 1,0-1,0 1,0-1,0 1,0-1,0 1,0 0,0-1,0 1,0 0,0 0,1 0,-1 0,0 0,0 0,0 0,0 0,0 0,0 0,0 1,0-1,0 0,0 1,0-1,0 1,0-1,0 1,0-1,0 1,0 0,-1-1,1 1,0 0,0 0,-1 0,1 0,-1-1,1 1,0 1,5 86,-7-81,0 0,0 0,1 0,0 0,0 0,1 0,0 0,0 0,1 0,-1 0,2 0,-1 0,1-1,0 1,0-1,1 0,0 0,0 0,2 2,-3-7,0 1,0-1,0 0,1-1,-1 1,0 0,1-1,-1 0,0 0,1 0,-1 0,0 0,1-1,-1 1,0-1,0 0,1 0,-1 0,0-1,0 1,0-1,0 0,0 1,-1-1,1 0,-1-1,1 1,-1 0,0-1,1 0,-1 1,-1-1,1 0,0 0,-1 0,1-1,9-8,151-189,-132 179,-29 21,-1 1,1 0,-1 0,1 0,-1-1,1 1,-1 0,1 0,0 0,-1 0,1 0,-1 0,1 0,-1 0,1 0,0 1,-1-1,1 0,-1 0,1 0,-1 1,1-1,-1 0,1 1,-1-1,1 0,-1 1,0-1,1 0,-1 1,1-1,-1 1,0-1,0 1,1-1,-1 1,0-1,0 1,1-1,-1 1,0 0,0-1,0 1,0-1,0 1,0-1,0 1,0 0,0-1,0 1,0-1,0 1,0-1,-1 1,1-1,0 1,0-1,-1 1,-40 183,39-179,1 1,0 0,1 0,-1 0,1 0,0-1,1 1,-1 0,1 0,0 0,0-1,1 1,0 0,0-1,0 0,1 1,8 11</inkml:trace>
  <inkml:trace contextRef="#ctx0" brushRef="#br0" timeOffset="1901.812">1439 131,'-33'38,"-17"33,2 8,7-5,12-9,10-11,14-11,7-7,8-5,3-3,3-1,0-1,1 0,3-5,-2 0,1-4,-3-5</inkml:trace>
  <inkml:trace contextRef="#ctx0" brushRef="#br0" timeOffset="2452.495">1552 413,'2'26,"1"0,1 0,1 0,1-1,2 1,0-1,2 1,64 108,-73-132,-1 0,1-1,-1 1,1 0,0-1,0 1,-1 0,1-1,0 1,1-1,-1 1,0-1,0 0,0 0,1 1,-1-1,1 0,-1 0,1 0,-1-1,1 1,0 0,-1 0,1-1,0 1,-1-1,1 0,0 1,0-1,0 0,-1 0,1 0,0 0,0 0,0-1,-1 1,1 0,0-1,-1 0,1 1,0-1,-1 0,1 0,-1 0,1 0,-1 0,1 0,-1 0,0 0,1-1,62-136,-8-23,-46 143</inkml:trace>
  <inkml:trace contextRef="#ctx0" brushRef="#br0" timeOffset="2799.84">1694 215,'-5'5,"8"2,9-1,6-1,6-2,2 0,3-2,1-1,0 0,0 0,-1 0,0 0,0-1,-6 1</inkml:trace>
  <inkml:trace contextRef="#ctx0" brushRef="#br0" timeOffset="3989.594">2005 695,'4'0,"3"5,-1 6,-2 7,0 4,-2 3,-6 3,-1 1,-1 1,1-1,1 0,-3-4,-1-8</inkml:trace>
  <inkml:trace contextRef="#ctx0" brushRef="#br0" timeOffset="4239.13">2060 668,'19'0,"16"0,8 0,0 0,-7 0</inkml:trace>
  <inkml:trace contextRef="#ctx0" brushRef="#br0" timeOffset="4473.694">2032 836,'34'-5,"15"-1,0 0</inkml:trace>
  <inkml:trace contextRef="#ctx0" brushRef="#br0" timeOffset="4985.24">2286 18,'10'-4,"0"1,-1 0,1 1,0 0,1 0,-1 1,0 1,0 0,1 0,-1 1,0 0,1 1,-10-2,0 0,0 0,-1 1,1-1,0 0,-1 1,1-1,0 1,-1-1,1 0,-1 1,1-1,-1 1,1 0,-1-1,1 1,-1-1,0 1,1 0,-1-1,0 1,1 0,-1-1,0 1,0 0,0 0,0-1,0 1,0 0,1 0,-2-1,1 1,0 0,0-1,0 1,0 0,0 0,-1-1,1 1,0 0,-1-1,1 1,0 0,-1-1,1 1,-1-1,1 1,-1-1,1 1,-1-1,1 1,-1-1,0 1,1-1,-1 0,-37 33,34-30,0 0,-3 1,1 0,0 0,1 1,-1 0,1 0,0 0,0 0,1 1,-1 0,1 0,1 0,-1 1,-1 5,6-10,0 1,0-1,0 1,1-1,-1 0,1 1,0-1,0 0,0 0,0 0,0-1,0 1,0 0,1-1,-1 1,1-1,-1 0,1 0,-1 0,1 0,0 0,0-1,-1 1,1-1,0 1,0-1,-1 0,1 0,0-1,0 1,-1 0,1-1,0 0,1 0,0 1,56-1,-34 0</inkml:trace>
  <inkml:trace contextRef="#ctx0" brushRef="#br0" timeOffset="5617.257">2597 555,'9'4,"9"2,5 0,4-1,3-1,-1-2,2-1,-6-5,-2-3,0 1,1 1,-4 2</inkml:trace>
  <inkml:trace contextRef="#ctx0" brushRef="#br0" timeOffset="6170.727">3104 272,'111'372,"-110"-368,-1-1,1 1,-1-1,1 0,0 0,0 0,0 1,1-1,-1 0,1 0,-1-1,1 1,0 0,0 0,0-1,1 1,-1-1,1 0,1 2,34-53,142-278,-171 303,-5 6</inkml:trace>
  <inkml:trace contextRef="#ctx0" brushRef="#br0" timeOffset="6458.129">3077 47,'38'9,"28"4,6-1,-3-3,-10-2,-13-3</inkml:trace>
  <inkml:trace contextRef="#ctx0" brushRef="#br0" timeOffset="6943.725">3528 695,'0'24,"0"13,0 5,0-1,0-6</inkml:trace>
  <inkml:trace contextRef="#ctx0" brushRef="#br0" timeOffset="7204.24">3444 639,'28'0,"15"5,5 1,-1 0,-4-1,-4-1,-9-2</inkml:trace>
  <inkml:trace contextRef="#ctx0" brushRef="#br0" timeOffset="7442.297">3415 949,'33'-5,"22"-6,5-1,-7-4,-8 1,-11 4</inkml:trace>
  <inkml:trace contextRef="#ctx0" brushRef="#br0" timeOffset="7819.017">3782 159,'96'21,"-93"-20,-1 0,1 0,-1 1,0-1,1 1,-1-1,0 1,0 0,0-1,0 1,-1 0,1 1,0-1,-1 0,0 0,1 1,-1-1,0 0,0 1,0 0,-1-1,1 1,0-1,-1 1,0 0,0-1,0 1,0 0,0-1,0 1,0 0,-1-1,0 1,0 2,-13 28,-11 41,25-72,0 0,0 0,0 0,1 0,-1 0,0 0,1-1,0 1,-1 0,1 0,0 0,0-1,0 1,0 0,0-1,0 1,0-1,1 1,-1-1,0 1,1-1,-1 0,1 0,0 0,-1 0,1 0,0 0,0 0,-1-1,1 1,0 0,0-1,0 0,0 1,0-1,1 0,5 1,0 0,1 0,-1-1,0 0,1-1,-1 1,0-2,0 1,1-1,-1 0,2-2,9-3</inkml:trace>
  <inkml:trace contextRef="#ctx0" brushRef="#br0" timeOffset="8109.476">4092 18,'44'105,"-4"1,22 99,-57-180,0 1,-2-1,-1 1,-1 0,-1 0,-1 0,-2 0,0 0,-2-1,0 0,-2 0,-1 0,-1-1,-1 0,-1 0,-1-1,-1-1,-1 0,-1-1,-1 0,-1-1,0-1,-2-1,-13 10,8-10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34 116,'5'-115,"-21"167,7 2,2-1,3 1,2 0,2 0,4 11,-4-53,1 0,0 0,0 0,1 0,1 0,0 0,1-1,0 0,1 1,0-2,0 1,1-1,1 1,0-2,0 1,1-1,8 8,-13-15,1-1,-1 1,1-1,0 1,-1-1,1 0,0 0,-1-1,1 1,0-1,0 0,0 0,-1 0,1-1,0 1,0-1,-1 0,1 0,0 0,-1 0,1-1,-1 1,1-1,-1 0,0 0,0-1,0 1,0 0,1-2,76-85,6-77,-63 221,-15-16,-8-29,0-1,1 0,0 1,1-1,0 0,0 1,1-1,0-1,1 1,-1 0,2-1,-1 0,2 0,-1 0,1 0,0-1,0 0,1-1,0 1,0-1,0 0,1-1,0 0,6 3,-7-5,-1-1,1 0,-1 0,1-1,0 0,0 0,0 0,0-1,0 0,-1-1,1 0,0 0,0 0,0 0,-1-1,1-1,-1 1,1-1,-1 0,0 0,0-1,0 1,-1-2,1 1,-1 0,0-1,0 0,1-3,10-11,-1-2,-1 0,-1 0,-1-1,-1-1,-1 0,0 0,-2-1,-1 0,-1 0,-1-1,-2 0,0 0,-1 0,-2 0,0 0,-2 0,-2-12,-7 3,4 29</inkml:trace>
  <inkml:trace contextRef="#ctx0" brushRef="#br0" timeOffset="403.248">1078 510,'3'-1,"28"-11,0-1,-1-2,-1-1,0-1,-2-1,26-22,-50 39,-1-1,1 1,-1 0,0-1,1 0,-1 0,0 0,0 0,0 0,0 0,-1 0,1-1,-1 1,1 0,-1-1,0 0,0 1,0-1,0 0,0 1,0-1,-1 0,0 0,1 0,-1 1,0-1,0 0,-1 0,1 0,0 0,-1 1,0-1,0 0,0 0,0 1,0-1,0 1,-1-1,1 1,-1-1,0 1,0 0,1 0,-1 0,-1 0,1 0,0 0,0 1,-1-1,-1 0,-5 1,0 0,0 1,-1 0,1 1,0 0,0 0,0 1,0 0,0 0,0 1,0 0,1 1,0 0,0 0,0 1,0 0,0 0,1 1,0 0,0 0,1 1,0 0,0 0,1 0,-1 1,-2 6,4-7,0 1,0-1,1 1,0-1,0 1,1 0,0 0,1 0,0 1,0-1,0 0,1 0,1 1,-1-1,1 0,1 0,-1 0,1 0,1 0,-1 0,1 0,1-1,0 1,0-1,0 0,1 0,0-1,0 1,0-1,7 5,1-4,1 0,0-1,0-1,0 0,1-1,-1 0,1-1,0-1,0 0,0-2,0 1,0-2,1 0,-1 0,-1-2,1 0,0 0,6-4,4 1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1,'-2'0,"0"0,0 1,0-1,0 1,0-1,0 1,0 0,0 0,0 0,1 0,-1 0,0 0,0 1,1-1,-1 1,1-1,0 1,-1-1,1 1,0 0,0 0,0-1,0 1,0 0,0 0,0 0,1 0,-1 0,1 0,0 0,-1 1,1-1,0 0,0 1,-6 33,0 1,3 0,1 0,2 1,2 9,-1 6,4 34,4 0,4-1,10 26,-20-95,31 103,-34-119,1-1,-1 1,0 0,1-1,-1 1,1 0,-1-1,1 1,-1 0,1-1,-1 1,1-1,-1 1,1-1,0 0,-1 1,1-1,0 1,0-1,-1 0,1 0,0 1,0-1,-1 0,1 0,0 0,0 0,0 0,-1 0,1 0,0 0,0 0,-1-1,1 1,0 0,0 0,-1-1,1 1,0 0,0-1,-1 1,1-1,-1 1,1-1,0 1,-1-1,1 1,-1-1,1 0,-1 1,1-1,-1 0,0 1,1-1,25-42,-24 39,31-65,-25 49,0 0,1 1,2-1,-1 2,2 0,1 0,0 1,1 0,1 2,0-1,18-12,-31 26,1 0,-1 0,1 1,0-1,-1 1,1 0,0 0,0 0,0 0,0 0,0 1,1-1,-1 1,0 0,0 0,0 0,0 0,0 0,0 1,1-1,-1 1,0 0,0 0,0 0,-1 1,1-1,0 1,0-1,-1 1,1 0,-1 0,0 0,1 0,-1 0,0 1,0-1,0 1,-1-1,1 1,0 0,-1 0,1 2,4 11,0 1,-2-1,0 1,0 0,-2 1,0-1,-1 0,-1 1,0-1,-2 8,2 64,0-87,0-1,-1 1,1-1,0 1,0 0,0-1,1 1,-1-1,0 1,1 0,-1-1,0 1,1-1,0 1,-1-1,1 0,0 1,0-1,0 0,0 1,0-1,0 0,0 0,0 0,1 0,-1 0,0 0,1 0,-1 0,0-1,1 1,-1 0,1-1,-1 1,1-1,0 0,-1 1,1-1,-1 0,1 0,0 0,-1 0,1 0,-1-1,1 1,-1 0,1-1,-1 1,1-1,-1 1,1-1,-1 0,2-1,9-8</inkml:trace>
  <inkml:trace contextRef="#ctx0" brushRef="#br0" timeOffset="835.976">993 537,'-22'15,"0"1,1 2,1 0,0 0,1 2,2 1,0 0,1 1,1 0,-7 16,20-35,0 0,0-1,0 1,1 0,-1 0,1 0,0 0,0 1,0-1,0 0,1 0,-1 1,1-1,0 0,0 1,0-1,0 0,1 1,-1-1,1 0,0 0,0 0,0 1,0-1,0 0,1 0,0 0,-1-1,1 1,0 0,1-1,-1 1,0-1,1 0,-1 1,1-1,-1 0,1-1,0 1,0 0,0-1,0 0,0 0,0 0,1 0,-1 0,0 0,1-1,-1 0,6-4,0 0,0-1,0 0,-1-1,0 0,0 0,0-1,-1 0,0 0,0-1,-1 0,0 0,0-1,-1 1,2-6,1 3,103-188,-104 222,21 143,-24-155,0 1,1 0,0-1,1 0,0 0,1 0,0-1,0 0,1 0,8 5,-15-14,1-1,0 0,0 0,0 0,0 0,0 0,0 0,0 0,0-1,0 1,0-1,0 0,0 1,-1-1,1 0,0 0,0 0,-1 0,1 0,-1-1,1 1,-1 0,1-1,-1 1,0-1,0 1,0-1,0 0,0 0,0 1,0-1,-1 0,1 0,0 0,-1 0,0 0,1 0,-1 0,0 0,0 0,0 0,0-1,1-2,80-240,-80 243,-1 1,0 0,1-1,-1 1,1 0,0 0,-1 0,1 0,0 0,0 0,0 0,0 0,0 0,0 0,0 0,0 0,0 0,0 1,0-1,1 1,-1-1,0 1,0-1,1 1,-1-1,0 1,1 0,-1 0,0 0,1 0,-1 0,1 0,-1 0,0 0,1 1,-1-1,0 0,0 1,1-1,-1 1,0-1,0 1,0 0,0 0,1-1,-1 1,0 0,0 0,0 0,-1 0,1 0,0 0,0 1,-1-1,1 0,0 0,-1 0,1 1,-1-1,0 0,1 1,-1-1,0 0,0 1,0-1,0 1,20 171,-16-152,-4-15,0-1,1 1,0-1,0 0,1 1,-1-1,1 0,0 0,0 0,1 0,-1-1,1 1,0-1,2 2,-3-6,1 0,-1 0,1 0,-1 0,0 0,1 0,-1-1,1 1,-1-1,1 0,-1 0,0 0,0 0,1 0,-1 0,0-1,0 1,0-1,0 1,0-1,-1 0,1 0,0 0,-1 0,1 0,-1 0,0 0,0 0,0 0,0-1,0 1,0 0,-1-1,1 1,-1-1,1 1,-1-1,4-6,71-176,-65 176,-9 20</inkml:trace>
  <inkml:trace contextRef="#ctx0" brushRef="#br0" timeOffset="1152.067">1699 791,'27'-10,"1"-1,-2-1,0-2,0 0,-1-2,-1-1,0 0,-2-2,0-1,-1-1,-1 0,2-6,-20 26,-1 0,1-1,0 1,-1-1,0 0,1 1,-1-1,0 0,0 0,0 0,0 0,0 0,0 0,-1 0,1 0,-1 0,1-1,-1 1,0 0,0 0,0 0,0 0,0-1,-1 1,1 0,0 0,-1 0,0 0,0 0,1 0,-1 0,0 0,0 0,-1 0,1 0,0 1,-1-1,1 0,-1 1,1-1,-1 1,0 0,0-1,1 1,-1 0,0 0,0 0,0 0,0 1,0-1,-1 1,1-1,0 1,0-1,-2 1,-6 1,1 0,-1 1,1 0,-1 1,1 0,0 0,0 1,1 0,-1 0,1 1,-1 0,2 1,-1-1,1 2,-1-1,2 1,-1 0,0 2,1-1,1-1,0 1,0 0,1 1,0-1,0 1,1 0,0 0,1 0,0 0,0 0,1 0,0 1,1-1,0 0,0 1,1-1,0 0,1 1,0-1,1 0,-1 0,2 0,-1-1,1 1,1-1,-1 0,1 0,1 0,0-1,0 0,0 0,1 0,-1-1,2 0,6 5,16 3,1 0,0-3,1 0,0-2,0-1,1-2,0-1,0-2,0-1,0-1,8-2,-16 0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1,'45'-1,"131"14,-174-13,-1 0,1 0,-1 0,1 0,0 1,-1-1,1 0,-1 1,1-1,-1 1,0 0,1-1,-1 1,1 0,-1 0,0 0,0 0,0 0,1 0,-1 0,0 1,0-1,-1 0,1 0,0 1,0-1,-1 1,1-1,0 1,-1-1,0 1,1-1,-1 1,0-1,0 1,0-1,0 1,0 0,0-1,0 1,0-1,-1 1,1-1,-1 1,1-1,-1 1,1-1,-1 1,0-1,0 0,0 1,-1 0,-153 107,150-107,1 1,0-1,0 1,0 0,0 0,1 0,-1 0,1 0,-1 1,1 0,1 0,-1 0,0 0,1 0,0 0,0 1,0-1,0 1,1-1,0 1,0-1,0 1,1 0,-1 0,1 0,0-1,0 1,1 0,-1 0,1-1,0 1,1 0,-1-1,1 1,0-1,0 1,0-1,2 3,4-3,-1 1,1-2,-1 1,1-1,0 0,0 0,1-1,-1 0,1-1,-1 0,0 0,1-1,0 0,-1 0,1-1,-1 0,3-1,16 0,82-22,-90 12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2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1,'-28'91,"-28"164,44-176,6-58,2 1,0 0,1 0,1 0,1 0,1 0,1 0,1 0,1 0,1 0,1 0,1-1,1 0,2 3,-7-19,0 1,1-1,-1-1,1 1,0 0,1-1,-1 1,1-1,0 0,0 0,0-1,0 1,1-1,-1 0,1 0,0 0,0-1,0 0,0 0,1 0,-1 0,0-1,1 0,-1 0,1 0,-1-1,1 0,0 0,-1 0,1-1,-1 0,1 0,-1 0,0-1,1 0,0 0,93-106,-89 94,104-177,-67 101,-3-2,-5-3,6-28,-22 15,-47 150,-2 22,3 1,2 1,3 2,4-1,-1 26,12-56,2 1,1 0,2 0,2 0,2 0,1-1,2 0,1 0,2-1,11 23,2-19,-24-40</inkml:trace>
  <inkml:trace contextRef="#ctx0" brushRef="#br0" timeOffset="2450.464">850 763,'5'15,"1"13,1 8,-2 2,3-5,0-4,-5-2,-4 0,-2 0,1-1,-1 1,6-4,2-7</inkml:trace>
  <inkml:trace contextRef="#ctx0" brushRef="#br0" timeOffset="3132.285">1020 875,'270'29,"-207"-34,-62 5,0-1,0 1,0 0,0-1,0 1,0-1,0 1,0-1,-1 0,1 1,0-1,0 0,0 0,-1 1,1-1,0 0,-1 0,1 0,-1 0,1 0,-1 0,1 0,-1 0,0 0,0 0,1 0,-1 0,0 0,0 0,0 0,0 0,0 0,0 0,0 0,0 0,-1 0,1 0,0 0,-1 0,1 0,-1 0,1 0,-1 0,1 0,-1 0,0 0,1 0,-1 1,0-1,0 0,1 0,-1 1,-1-1,-66-62,66 63,1 1,0 0,-1-1,1 1,0 0,-1 0,1 0,0 0,0 0,0 0,0 0,0 0,0 0,0 0,0 1,0-1,0 0,1 1,-1-1,0 0,1 1,-1-1,1 1,0-1,0 1,-1-1,1 1,0-1,0 1,0-1,1 1,-1-1,0 1,0-1,1 1,-1-1,1 1,-1 1,8 137,-8-139,0 0,0 0,0 0,0-1,0 1,1 0,-1 0,0 0,1-1,-1 1,0 0,1-1,-1 1,1 0,-1-1,1 1,-1 0,1-1,-1 1,1-1,0 1,-1-1,1 1,0-1,0 1,-1-1,1 0,0 0,0 1,-1-1,1 0,0 0,0 0,0 0,-1 0,1 0,0 0,0 0,0 0,0 0,-1 0,1 0,0-1,0 1,-1 0,1-1,0 1,0 0,-1-1,1 1,0-1,-1 1,1-1,-1 0,1 1,-1-1,1 0,33-41,-29 36,37-53,-31 43</inkml:trace>
  <inkml:trace contextRef="#ctx0" brushRef="#br0" timeOffset="3514.639">1613 791,'2'0,"15"-4,1 1,-1 0,1 2,-1 0,1 1,-1 1,1 0,-1 1,8 3,-24-5,1 0,-1 1,0-1,0 0,1 1,-1-1,0 1,0 0,0-1,0 1,0 0,0 0,0-1,0 1,0 0,0 0,0 0,0 0,-1 0,1 0,0 1,-1-1,1 0,-1 0,1 0,-1 1,0-1,1 0,-1 0,0 1,0-1,0 0,0 1,0-1,0 0,0 0,-1 1,1-1,0 0,-1 0,1 1,-1-1,1 0,-1 0,0 0,1 0,-1 0,-44 55,35-45,10-11,-35 48,35-47,-1 0,1 0,-1 0,1 0,0 0,-1 0,1 0,0 0,0 0,-1 0,1 1,0-1,0 0,1 0,-1 0,0 0,0 0,0 1,1-1,-1 0,0 0,1 0,-1 0,1 0,0 0,-1 0,1 0,0 0,-1-1,1 1,0 0,0 0,0 0,0-1,0 1,0-1,0 1,0-1,0 1,0-1,0 1,0-1,0 0,0 0,0 1,0-1,1 0,-1 0,79 3,-53-4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19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49,'-18'200,"6"136,-7-202,38-176,13-56,-3 8,4 1,3 1,7-2,-31 67,1 1,1 1,1 1,0-1,2 2,0 1,2 0,-1 1,11-6,-27 21,0 0,0 0,0 1,0-1,1 1,-1-1,1 1,-1 0,1 0,0 0,-1 0,1 0,0 0,0 1,-1-1,1 1,0 0,0 0,0 0,0 0,-1 1,1-1,0 1,0 0,-1-1,1 1,0 0,-1 1,1-1,-1 0,1 1,-1 0,0-1,1 1,-1 0,0 0,0 0,-1 0,1 0,0 1,-1-1,1 1,-1-1,0 1,1 1,5 29,12 31,-18-62,0-1,0 0,0 1,0-1,0 0,0 0,0 0,1 0,-1 0,0 0,0-1,1 1,-1 0,1-1,-1 1,1 0,-1-1,1 0,-1 1,1-1,-1 0,1 0,0 0,-1 0,1 0,-1 0,1-1,-1 1,1 0,-1-1,1 1,-1-1,1 0,-1 1,0-1,1 0,-1 0,1-1,15-8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7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6,'5'-4,"1"2,-5 7,-2 8,-2 6,0 4,1 4,0 1,1 1,0 1,1 0,0-1,0 0,0-1,0 1,5-6,2-6</inkml:trace>
  <inkml:trace contextRef="#ctx0" brushRef="#br0" timeOffset="286.974">0 373,'43'0,"34"0,8 0,-5 0,-12 0,-12 0,-11 0,-9 0,-5 0,-3 0,-6 5,-8 2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81,'-1'313,"-25"-173,-2-24,26-94</inkml:trace>
  <inkml:trace contextRef="#ctx0" brushRef="#br0" timeOffset="683.222">15 54,'5'-5,"0"0,0 1,0 0,1 0,-1 0,1 1,0 0,0 0,0 0,1 1,-1 0,0 0,1 0,0 1,-1 0,1 1,0-1,0 1,-1 0,1 1,5 1,38 6,-1-2,1-2,0-2,36-4,-29-11,-49 10,0 1,0 0,0 0,1 0,-1 1,0 1,1-1,-1 1,0 0,1 1,6 1,-14-1,0-1,0 1,-1-1,1 1,0-1,0 1,-1 0,1-1,0 1,0 0,-1 0,1-1,-1 1,1 0,-1 0,1 0,-1 0,0 0,1 0,-1 0,0 0,0-1,0 1,1 0,-1 0,0 0,0 0,0 0,-1 0,1 0,0 0,0 0,0 0,-1 0,1 0,-1 0,1 0,-1 0,1-1,-1 1,1 0,-1 0,0 0,-7 14</inkml:trace>
  <inkml:trace contextRef="#ctx0" brushRef="#br0" timeOffset="1086.647">15 561,'-1'2,"-1"-1,1 0,0 1,0-1,0 1,0-1,0 1,0 0,0-1,0 1,1 0,-1 0,1 0,-1-1,1 1,0 0,-1 0,1 0,0 0,0 0,1 0,-1-1,0 1,1 0,-1 0,1 0,-1 0,1-1,0 1,0 0,0-1,0 1,0-1,0 1,0-1,1 1,-1-1,0 0,1 1,-1-1,1 0,-1 0,1 0,0 0,-1-1,1 1,0 0,0-1,0 1,-1-1,1 0,0 1,0-1,16 4,-1-1,0-1,1 0,0-1,-1-1,1 0,-1-2,1 0,-1-1,1-1,-1 0,0-1,8-4,122-22,-123 30</inkml:trace>
  <inkml:trace contextRef="#ctx0" brushRef="#br0" timeOffset="1437.075">891 505,'-24'5,"-13"6,-5 6,5 5,8 4,10 2,12-4,8-1,8-4,8-6,6-4,3-5,2-2,2-2,0-1,-1 0,1 0,-6 0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2719 622,'39'-5,"26"-1,3-5,-6 0,-8 1,-9 4,-7 1,-10 2</inkml:trace>
  <inkml:trace contextRef="#ctx0" brushRef="#br0" timeOffset="-2316.159">208 170,'-31'36,"2"1,1 2,2 0,1 2,3 1,14-26,0 0,2 1,0 0,1 0,1 1,1-1,0 1,1 0,1-1,0 1,2 0,0 0,1 0,4 14,-4-18,1 0,1 0,0 0,1-1,1 0,0 0,0 0,2-1,-1 0,2 0,-1-1,1 0,1-1,0 0,6 4,-9-6,1-1,0 0,0-1,0 1,1-2,0 1,0-1,0-1,1 0,0 0,0-1,0 0,0 0,0-1,0-1,1 0,-1 0,1-1,-1 0,0-1,8-1,4-4,-2 0</inkml:trace>
  <inkml:trace contextRef="#ctx0" brushRef="#br0" timeOffset="-1347.431">575 791,'11'6,"0"-1,0 0,1-1,-1 0,1-1,0 0,0-1,0 0,0-1,1 0,-1-1,0-1,0 0,0 0,0-1,0-1,0 0,0 0,-1-1,1-1,-1 0,0-1,-1 0,1 0,-1-1,0 0,-1-1,0 0,4-6,115-168,-116 162,-12 19,2-1,0 0,-1 0,1-1,-1 1,1 0,-1-1,0 1,0-1,0 0,0 1,0-1,-1 0,1 0,-1 0,0 1,0-1,0 0,0 0,0 0,-1 1,1-1,-2-2,0 5,-1 0,0 1,1-1,-1 1,1 0,-1 0,1 0,-1 0,1 0,0 0,-1 1,1-1,0 1,0 0,0 0,0-1,1 1,-1 0,0 1,1-1,-1 0,1 0,-1 1,1 0,-9 9,1 0,0 1,1 0,1 1,0 0,0 0,2 1,-4 14,7-25,1 1,0 0,0 0,1 0,-1 1,1-1,0 0,1 0,-1 0,1 0,0 0,0 0,1 0,-1-1,1 1,0 0,0-1,1 1,0-1,-1 0,1 1,1-2,-1 1,1 0,-1-1,1 1,0-1,3 2,1 0,0-1,0 0,0 0,1 0,-1-1,1-1,0 0,-1 0,1 0,0-1,0 0,0-1,1 0,-1-1,0 0,0 0,-1-1,1 0,0 0,0-1,-1 0,0-1,1 0,-1 0,7-5,11-6,0 0,0-2,-2 0,0-2,-1-1,-1 0,-1-2,-1 0,-1-2,-1 0,-1-1,-1-2,-12 22,-1 0,1-1,-1 0,-1 0,1 0,-1 0,0 0,0 0,-1 0,0-1,0 1,0-1,-1 1,0-1,0 1,-1-1,0 1,0 0,0-1,-1 1,0 0,0 0,-3-5,2 10,-1 0,1 0,0 1,-1 0,1-1,-1 1,1 0,-1 1,1-1,-1 0,1 1,0 0,-1 0,1 0,0 0,0 1,0-1,0 1,0 0,0 0,0 0,0 0,1 0,-1 0,1 1,-1-1,1 1,0 0,0 0,-1 3,-3 0,0 1,1 0,0 0,0 0,1 1,-1-1,2 1,-1 0,1 0,0 1,1-1,0 1,0-1,1 1,0 0,1 0,0-1,0 1,1 0,0 0,0-1,1 1,0-1,1 1,0-1,0 0,1 0,0 0,0 0,1-1,4 7,-3-8,-1-1,0 1,1-1,0 0,0 0,1-1,-1 0,1 0,0 0,0-1,0 0,0-1,1 1,-1-1,1-1,0 1,-1-1,1-1,0 1,0-1,-1-1,1 0,0 0,-1 0,1-1,-1 0,1 0,-1-1,0 0,5-3,5-5,0-1,-2 0,0-1,0-1,-1 0,-1-1,0-1,-1 0,-1-1,0 0,-1 0,-1-2,30-61,-40 81,1-1,0 1,0-1,0 1,-1-1,1 1,0-1,0 1,-1-1,1 0,0 1,-1-1,1 1,0-1,-1 0,1 0,-1 1,1-1,-1 0,1 0,-1 1,1-1,-1 0,1 0,-1 0,1 0,-1 0,1 0,-1 0,1 0,-1 0,1 0,-1 0,1 0,-1 0,1 0,-1 0,1 0,-1-1,1 1,0 0,-1 0,1-1,-1 1,1 0,-1 0,1-1,0 1,-1-1,1 1,0 0,-1-1,1 1,0-1,0 1,-1-1,1 1,0 0,0-1,0 1,0-1,0 1,0-1,-1 0,-8 14,1 1,0-1,1 1,0 1,1-1,1 1,0 0,1 1,1-1,0 1,1-1,1 1,0 0,1-1,1 1,1 0,0 0,0-1,2 1,0-1,1 0,0 0,4 4,24 37,-14-32</inkml:trace>
  <inkml:trace contextRef="#ctx0" brushRef="#br0" timeOffset="-1118.363">2127 764,'-19'38,"-6"18,0 3,6-2,5-12</inkml:trace>
  <inkml:trace contextRef="#ctx0" brushRef="#br0" timeOffset="-886.282">2042 735,'24'0,"27"0,10 0,-1 0,-15 0,-16 0</inkml:trace>
  <inkml:trace contextRef="#ctx0" brushRef="#br0" timeOffset="-702.635">2042 933,'48'-5,"21"-1,-2-5,-7-1,-9 3,-13 2</inkml:trace>
  <inkml:trace contextRef="#ctx0" brushRef="#br0" timeOffset="-250.023">2184 199,'38'0,"101"12,-136-10,0-1,0 1,0 0,-1 0,1 0,-1 1,0-1,1 1,-1-1,0 1,0 0,-1-1,1 1,-1 0,1 0,-1 0,0 1,0-1,0 0,0 0,-1 1,0-1,1 0,-1 0,0 1,0-1,-1 0,1 1,-1-1,0 0,0 0,0 1,0-1,0 0,-1 0,1 0,-1 0,0-1,0 1,0 0,0-1,0 1,-1-1,1 0,-1 0,1 0,-3 1,4-2,0 0,0-1,0 1,0 0,0-1,0 1,0 0,0-1,0 1,0 0,0 0,1 0,-1 0,0 0,1 0,-1 0,0 0,1 0,-1 0,1 0,0 0,-1 0,1 1,0-1,0 0,0 0,0 0,0 1,0-1,0 0,0 0,0 0,0 0,1 1,-1-1,0 0,1 0,-1 0,1 0,-1 0,1 0,0 0,0 0,-1 0,1 0,0 0,0 0,0-1,0 1,0 0,98 5,-73-7</inkml:trace>
  <inkml:trace contextRef="#ctx0" brushRef="#br0" timeOffset="1179.788">3397 311,'-13'25,"2"-4,0 0,1 1,1 0,2 0,0 1,1 0,-3 24,9-42,0 0,1 1,0-1,-1 0,2 1,-1-1,1 0,-1 0,1 0,1 0,-1 0,1 0,0-1,0 1,0-1,0 0,1 0,0 0,0 0,0-1,0 1,1-1,-1 0,1-1,0 1,-1-1,1 0,0 0,1 0,-1-1,0 0,0 0,1 0,-1 0,1-1,-1 0,0 0,1-1,-1 1,0-1,1 0,-1-1,0 1,5-3,15-10,-1 0,0-2,-1 0,-1-2,-1 0,4-6,32-28,-55 53,1 0,-1 0,0 0,0 0,1 0,-1 1,0-1,0 1,0-1,-1 1,1 0,0 0,-1 0,1 0,-1 0,0 0,1 0,-1 1,0-1,-1 0,1 1,0-1,0 1,-1-1,0 1,1-1,-1 1,0 1,2 5,-1-3,0 1,1 0,0-1,0 1,1-1,0 0,0 0,0 0,1 0,-1 0,2-1,-1 0,0 0,1 0,0 0,0-1,1 1,-1-1,1-1,0 1,0-1,0 0,0 0,0-1,1 0,-1 0,3 0,0-1,-1 0,0-1,0 0,0 0,1-1,-1 0,0 0,0-1,0 0,0-1,-1 0,1 0,-1 0,1-1,-1 0,0-1,-1 1,1-1,-1-1,0 1,0-1,1-1,5-6,0 0,-1-1,-1 0,0-1,-1 0,0 0,-1-1,-1 0,-1 0,0-1,-1 0,-1 0,1-8,13-78,-19 103,1 0,0 0,0 0,-1 1,1-1,0 0,-1 0,1 0,0 0,0 0,-1 0,1 0,0 0,-1 0,1 0,0 0,-1 0,1 0,0 0,0 0,-1 0,1 0,0 0,-1 0,1 0,0 0,0-1,-1 1,1 0,0 0,0 0,-1-1,1 1,0 0,0 0,-1 0,1-1,0 1,0 0,0-1,0 1,0 0,-4 14</inkml:trace>
  <inkml:trace contextRef="#ctx0" brushRef="#br0" timeOffset="1418.341">4497 566,'-14'34,"-5"15,1 5,3-3,0-9,2-12</inkml:trace>
  <inkml:trace contextRef="#ctx0" brushRef="#br0" timeOffset="1649.512">4216 510,'38'0,"32"0,9 0,-4 0,-10 0,-12 0,-9 0,-8 4,-10 3</inkml:trace>
  <inkml:trace contextRef="#ctx0" brushRef="#br0" timeOffset="1898.05">4216 848,'33'0,"31"-5,9-1,-3 0,-9 1,-14-3,-11-1,-7 2,-8 1</inkml:trace>
  <inkml:trace contextRef="#ctx0" brushRef="#br0" timeOffset="2316.272">4724 114,'16'1,"0"0,1 2,-1 0,0 0,0 2,-1 0,1 1,13 7,-27-11,1-1,-1 1,0 0,0 0,0 0,0 1,0-1,0 0,0 1,-1-1,1 1,-1 0,0-1,0 1,0 0,0 0,0 0,-1-1,1 1,-1 0,0 0,0 0,0 0,0 0,0 0,-1 0,1 0,-1 0,0 0,0 0,0-1,0 1,0 0,-1-1,1 1,-1-1,0 1,1-1,-1 0,-1 0,1 1,0-2,0 1,-2 1,-25 62,30-62,0 0,1-1,-1 1,1 0,0-1,0 0,0 1,0-1,0 0,0 0,0 0,1 0,-1-1,1 1,0-1,-1 1,1-1,0 0,0 0,0 0,0 0,0-1,0 1,0-1,0 0,0 0,0 0,0 0,0 0,0-1,0 1,0-1,0 0,2 1,53-2,-32 1</inkml:trace>
  <inkml:trace contextRef="#ctx0" brushRef="#br0" timeOffset="2585.351">5317 1,'102'443,"-99"-425,0 1,-2 0,0-1,-1 1,0 0,-2 0,0-1,-1 1,-1-1,-1 0,-1 0,0 0,-1-1,-1 0,0 0,-2-1,0 0,0-1,-2 0,-3 3,-10 7,-1-2,-1 0,-1-2,0-1,-4-1,-27 21,40-26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1,'1'70,"-13"194,-6-4,-7-119,24-133,0-1,0 0,-1 0,0 0,-1 0,1-1,-1 1,0-1,-1 1,0-1,0 0,0 0,-1 1,-4-4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0 225,'551'-154,"-454"136,100-31,-190 46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1,'12'74,"-4"2,-4-1,-2 1,-4-1,-4 0,-6 27,10-84,0-1,1-12,0 0,-1 0,2 1,-1-1,0 0,1 1,0-1,1 0,-1 0,1 1,0-1,0 0,0 0,1 0,0 0,0 0,0 0,1 0,1 2,1-6,0-1,0 1,-1-1,1 0,0 0,0-1,-1 0,1 0,0 0,-1 0,1-1,-1 1,1-1,-1 0,0-1,0 1,0-1,0 0,0 0,-1 0,-2 3,191-114,-191 113,1 0,-1 0,1 0,0 1,-1-1,1 0,0 1,0-1,-1 1,1-1,0 1,0 0,0 0,0 0,-1 0,1 0,0 0,0 1,0-1,-1 1,1-1,0 1,0-1,-1 1,1 0,0 0,-1 0,1 0,-1 0,1 0,-1 1,0-1,0 0,1 1,-1-1,0 1,0-1,0 1,0 0,-1-1,1 1,0 0,-1-1,1 1,-1 0,1 0,-1 0,0-1,0 1,0 0,0 0,6 135,-5-135,0 0,-1-1,1 1,0-1,0 1,0-1,0 1,0-1,1 0,-1 1,0-1,0 0,1 0,-1 0,1 0,-1 0,1 0,0-1,-1 1,1-1,0 1,-1-1,1 1,0-1,0 0,-1 0,1 0,0 0,0 0,-1 0,1 0,1-1,18-1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1 195,'8'4,"1"0,-1-1,1 0,0-1,-1 0,1 0,0-1,0 0,1 0,-1-1,0 0,0-1,0 0,0-1,0 1,0-2,-1 1,1-1,-1-1,1 0,-1 0,0 0,0-1,-1 0,0-1,0 1,0-1,0-1,5-6,-9 8,1 0,-1-1,0 1,-1-1,1 0,-1 0,0 0,-1 0,1 0,-1 0,0 0,-1-1,1-4,-1 9,0 0,0 0,0-1,-1 1,1 0,0 0,-1 0,1 0,-1 0,0 0,0 0,0 0,0 0,0 0,0 0,0 1,-1-1,1 0,-1 1,1-1,-1 1,1-1,-1 1,0 0,0 0,0 0,0 0,0 0,0 0,0 0,0 1,0-1,0 1,0-1,0 1,0 0,-1 0,1 0,0 0,0 0,-8 2,1 1,0-1,0 2,0-1,1 1,-1 0,1 1,0 0,0 1,0-1,1 1,0 1,0-1,0 1,1 1,0-1,1 1,-1 0,2 0,-1 0,1 1,0 0,1 0,0 0,0 0,1 0,0 1,1-1,0 1,1-1,-1 1,2-1,-1 1,2-1,-1 1,1-1,1 1,-2-7,0 1,1 0,-1-1,1 0,0 1,0-1,0 0,0 0,1 0,-1 0,1 0,0-1,0 1,0-1,0 0,0 0,0 0,1 0,-1 0,1-1,-1 1,1-1,0 0,-1 0,1-1,0 1,108 0,-74-3,19 0,-33 2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254 449,'-23'11,"1"1,0 1,0 1,2 1,-1 0,2 2,0 0,2 2,-1 0,-4 8,19-23,0 0,0 0,0 0,1 0,0 0,0 0,0 1,0-1,0 1,1 0,0-1,0 1,0 0,1 0,0-1,0 1,0 0,0 0,1 0,-1-1,1 1,1 0,-1-1,1 1,-1-1,1 1,0-1,1 0,-1 0,1 0,0 0,0 0,0 0,1-1,-1 0,1 0,-1 0,1 0,0 0,1-1,-1 1,0-1,1 0,-1-1,2 1,9 2,-1-1,1-1,0-1,0 0,0 0,0-2,0 0,0-1,0 0,0-1,-1-1,0 0,1-1,-1 0,-1-1,1-1,-1 0,0-1,-1-1,0 0,0 0,-1-1,0 0,-1-1,0-1,-1 1,4-8,8-9,-1-1,-1-1,-2-1,-1-1,-2 0,-1-1,-1 0,-2-1,-2-1,3-18,-10 48,1-1,-1 1,0 0,-1 0,1-1,-1 1,0 0,0 0,0-1,-1 1,0 0,0 0,0-1,-1 1,0 0,0 0,0 1,-1-1,1 0,-1 1,0-1,0 1,-1 0,1 0,-1 0,0 1,0-1,0 1,0 0,-1 0,0 0,1 1,-1 0,-2-1,1 4,-1 0,0 0,0 1,1 0,-1 1,1-1,0 1,-1 0,1 1,0-1,1 1,-1 0,1 1,0-1,0 1,0 0,1 1,-1-1,1 1,1 0,-1 0,1 0,0 0,0 0,1 1,-1 3,-4 1,1 1,0 1,1-1,1 1,0-1,0 1,1 0,1 1,0-1,1 0,1 1,0-1,0 1,2-1,-1 0,2 1,0-1,0 0,1-1,1 1,0-1,1 1,0-2,1 1,0-1,1 0,0 0,1-1,3 3,-3-5,1 0,0-1,1 0,0-1,0 0,0-1,1 0,0-1,0 0,0-1,0 0,1-1,-1 0,1-1,-1-1,1 0,-1 0,1-2,-1 1,1-1,-1-1,0 0,0-1,3-2,90-77,-103 82,0 1,0 0,0 0,0 0,0 0,0 0,-1 0,1 0,0 1,0-1,0 0,0 1,0 0,-1 0,1-1,0 1,-1 0,1 0,0 0,-1 1,1-1,-1 0,0 1,1-1,-1 0,0 1,0 0,0-1,0 1,0 0,0-1,-1 1,1 0,0 0,-1 0,0-1,1 1,-1 0,0 0,0 0,0 0,0 0,0 0,-1 1,8 13,-5-10,1 0,0 0,1 0,0-1,-1 0,2 0,-1 0,0 0,1 0,0-1,0 0,0 0,1-1,-1 1,1-1,0 0,0-1,0 1,0-1,1 0,-1-1,0 1,1-1,-1-1,1 1,-1-1,1 0,-1-1,1 0,-1 0,1 0,-1 0,5-3,17-8,0-2,-1-1,-1-1,0-1,-1-2,-1 0,0-2,17-20,-1 4,-39 36,0-1,0 1,0-1,0 1,1 0,-1 0,0 0,1 0,-1 0,1 0,-1 0,1 0,0 0,-1 1,1-1,0 1,-1-1,1 1,0 0,0-1,0 1,-1 0,1 0,0 1,0-1,-1 0,1 0,0 1,0-1,-1 1,1 0,0-1,-1 1,1 0,-1 0,1 0,-1 0,0 0,1 0,-1 0,0 1,0-1,1 0,-1 1,0-1,0 1,-1-1,1 1,0 0,0-1,-1 1,1 0,-1-1,0 1,1 0,-1 0,0 1,2 6,0 1,-1-1,0 1,-1-1,1 1,-2-1,0 1,0-1,0 1,-1-1,-1 0,1 0,-2 0,1 0,-1 0,-1-1,1 1,-1-1,-1 0,1-1,-2 1,1-1,-1-1,0 1,0-1,0 0,-1-1,0 1,-4 0,-49 19,61-25,1 0,-1 0,0 0,1-1,-1 1,0 0,0 0,1 0,-1 0,0 0,0-1,1 1,-1 0,0 0,0 0,0-1,1 1,-1 0,0 0,0-1,0 1,0 0,0 0,1-1,-1 1,0 0,0-1,0 1,0 0,0 0,0-1,0 1,0 0,0-1,0 1,0 0,0 0,0-1,0 1,-1 0,1-1,0 1,0 0,0 0,0-1,0 1,-1 0,1 0,0-1,0 1,0 0,-1 0,1 0,0-1,0 1,-1 0,1 0,0 0,25-17,-2 8,0 1,1 1,-1 0,1 2,0 1,1 1,-1 1,0 1,23 2,-32-1,1-1,-1 0,0-1,0-1,0-1,0 0,0 0,-1-2,0 0,0 0,0-2,-1 1,0-2,-1 0,1 0,-2-1,0-1,4-3,-6 4,14-13,0 0,-2-2,-1-1,-1 0,-1-1,-1-1,13-30,-18 28,-1-1,-1 0,-2-1,-1 0,-1 0,-2-1,-1 1,-1-10,-26-34,24 74,-1 1,0-1,0 1,0-1,0 1,0-1,0 1,0 0,0 0,0-1,-1 1,1 0,0 0,-1 0,1 0,-1 1,1-1,-1 0,1 1,-1-1,0 1,1-1,-1 1,0 0,0 0,1 0,-1 0,0 0,1 0,-1 0,0 0,1 1,-1-1,0 1,1-1,-1 1,1 0,-1-1,1 1,-1 0,1 0,-1 0,1 0,-1 1,-5 8,0-1,1 2,0-1,1 0,0 1,0 0,1 0,1 0,0 1,0-1,1 1,1 0,0 0,0 0,1-1,1 1,0 1,-1-10,3 288,46-71,-35-177,7 51,-31-85,3-14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0,'-298'147,"293"-145,0 0,1 1,-1 0,0 0,1 0,0 1,0-1,0 1,0 0,0 0,1 0,0 1,0-1,0 1,0 0,1 0,0 0,-2 4,5-6,1 0,-1-1,1 1,0 0,-1-1,1 1,0-1,0 0,1 0,-1 0,0 0,1 0,0 0,-1-1,1 1,0-1,-1 0,1 0,0 0,0 0,0 0,0-1,0 1,0-1,1 0,8 4,37 11,-33-12,-1 1,0 0,0 1,0 1,0 1,-1 0,0 0,0 1,-1 1,0 1,-1-1,0 2,0 0,7 10,-14-14,-5-5,1 1,0 0,0 0,1-1,-1 1,0-1,1 1,0-1,-1 0,1 0,0 1,0-1,0 0,1-1,-1 1,0 0,1-1,-1 1,1-1,-1 0,1 0,0 0,-1 0,1 0,0 0,0-1,0 0,-1 1,1-1,0 0,0 0,0-1,0 1,0 0,-1-1,1 0,2-1,7-7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0,'-19'15,"-2"9,8 0,10-3,7-6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20.3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0 195,'560'0,"-439"21,-151-40,-192-61,187 67,-56-33,91 45,-1 1,1-1,-1 0,1 0,-1 1,1-1,-1 0,1 0,0 0,0 0,-1 1,1-1,0 0,0 0,0 0,0 0,0 0,0 0,0 0,0 1,0-1,0 0,1 0,-1 0,0 0,1 0,-1 1,0-1,1 0,-1 0,1 1,-1-1,1 0,0 1,-1-1,1 0,0 1,-1-1,1 1,0-1,0 1,-1-1,1 1,0 0,0-1,0 1,0 0,0 0,43-17,-20 11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0,'-8'33,"1"1,2-1,1 1,2 0,1 13,-5 56,5-94,-9 77,4 0,3 0,5 1,3 2,14 83,-20-169,1-1,0 1,-1 0,1-1,1 1,-1 0,0-1,1 1,-1-1,1 1,0-1,0 1,0-1,0 1,0-1,0 0,1 0,-1 1,1-1,0 0,-1 0,1-1,0 1,0 0,0-1,1 1,-1-1,0 1,0-1,1 0,-1 0,1 0,-1 0,1-1,-1 1,1-1,-1 1,1-1,0 0,-1 0,1 0,0-1,2 1,105-99,-76 63,145-125,-176 159,-1-1,0 0,1 1,0-1,-1 1,1 0,0 0,0 0,1 0,-1 0,0 1,0-1,1 1,-1 0,1 0,-1 0,1 1,0-1,-1 1,1 0,-1 0,1 0,0 1,-1-1,1 1,-1-1,1 1,-1 1,1-1,-1 0,0 1,0-1,1 1,-1 0,0 0,-1 1,1-1,0 0,0 2,4 10,0 1,-1 0,-1 0,0 0,-1 1,-1-1,0 1,-2 0,1 0,-2 0,0 0,-2 6,5 56,-3-77,0 0,-1 0,1 0,1 0,-1 0,0 0,0 0,0 0,0 0,1 0,-1 0,1 0,-1 0,0 0,1 0,0 0,-1-1,1 1,-1 0,1 0,0-1,0 1,-1 0,1-1,0 1,0-1,0 1,0-1,-1 1,1-1,0 0,0 1,0-1,0 0,0 0,0 0,0 1,0-1,0 0,0-1,0 1,0 0,0 0,0 0,0 0,0-1,0 1,16-4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35,'-69'52,"2"4,2 2,3 2,0 8,18 1,43-67,0-1,0 1,1-1,-1 1,1 0,-1-1,1 1,0 0,0 0,-1-1,1 1,0 0,1 0,-1-1,0 1,0 0,1-1,-1 1,1 0,-1-1,1 1,0 0,0-1,0 1,0-1,0 0,0 1,0-1,0 0,1 1,-1-1,0 0,1 0,-1 0,1 0,-1 0,1-1,-1 1,1 0,0-1,-1 1,1-1,0 1,10-2,-1 1,0-2,1 1,-1-1,0-1,0 0,0-1,0 0,-1-1,1 0,-1 0,0-1,-1 0,0-1,0 0,0-1,-1 0,0 0,0-1,1 2,158-164,-167 170,1 0,-1 0,0 0,0 0,1 0,-1 0,0 0,1 1,-1-1,1 0,0 0,-1 0,1 0,0 1,-1-1,1 0,0 0,0 1,-1-1,1 1,0-1,0 1,0-1,0 1,0-1,0 1,0 0,0 0,0-1,0 1,0 0,0 0,0 0,0 0,0 0,0 0,0 0,0 1,0-1,0 0,0 1,0-1,0 0,0 1,0-1,0 1,0-1,0 1,-1 0,1-1,0 1,0 0,-1 0,1 0,0-1,-1 1,1 1,-17 103,16-99,0 0,1 0,-1 0,1 0,0 0,1 0,-1 0,1-1,1 1,-1 0,1-1,-1 0,2 0,-1 0,0 0,1 0,0 0,0-1,1 0,-1 0,1 0,0-1,0 1,0-1,0 0,0 0,1-1,0 0,-1 0,1 0,0-1,0 1,0-2,0 1,0 0,0-1,0 0,0-1,0 1,0-1,0 0,2-1,10-9,-1 0,0-1,0 0,-1-2,0 0,-2 0,1-2,-2 0,0 0,1-5,-2 7,156-205,-168 217,1 0,-1 1,1-1,0 0,0 1,0-1,-1 1,2-1,-1 1,0-1,0 1,0-1,1 1,-1 0,0 0,1 0,-1 0,1 0,0 0,-1 0,1 0,0 1,-1-1,1 1,0-1,0 1,0 0,-1 0,1-1,0 1,0 0,0 1,0-1,-1 0,1 1,0-1,0 1,-1-1,1 1,0 0,-1-1,1 1,0 0,-1 0,1 0,-1 1,0-1,1 0,-1 0,0 1,0-1,0 1,0-1,0 1,0-1,0 1,0 0,0 1,3 17,-1 0,-1 0,0 0,-2 0,0 0,-1 0,-3 14,4-27,0 1,-1 0,1-1,-2 1,1-1,-1 0,0 1,0-1,-1 0,0 0,0 0,-1-1,0 1,0-1,0 0,-1 0,0 0,0 0,0-1,-1 0,0 0,0-1,0 1,-1-2,1 1,-1 0,0-1,-1 0,9-4,-1 1,1 0,-1-1,0 1,1-1,-1 1,0-1,0 1,1-1,-1 1,0-1,0 1,0-1,1 1,-1-1,0 1,0-1,0 1,0-1,0 1,0-1,0 1,0-1,0 1,0-1,-1 1,1-1,0 1,0-1,0 1,-1-1,1 1,0-1,-1 1,1-1,0 1,-1 0,1-1,0 1,-1 0,1-1,-1 1,1 0,15-2,0 1,0 0,0 2,0 0,0 0,-1 1,1 1,0 1,-1 0,11 4,0 0,-7-3,1 0,0-1,1-1,-1-1,1-1,-1 0,0-1,1-2,-1 0,1 0,12-5,-14 0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1 556,'39'-8,"-1"-2,0-2,-1-1,0-2,-1-1,-1-2,-1-2,0-1,-2-1,0-2,-2-1,0-2,-2-1,-1-1,-1-1,-2-1,6-12,2-45,-31 86,-1-1,1 0,-1 1,1-1,-1 0,0 0,0 1,-1-1,1 0,0 0,-1 1,1-1,-1 0,0 1,0-1,0 0,-1 1,1-1,0 1,-1 0,0 0,1-1,-1 1,0 0,0 0,0 1,0-1,-1 0,1 1,0-1,-2 0,-2 2,0 0,0 1,0-1,0 1,0 1,0-1,0 1,0 0,0 0,1 0,-1 1,1 0,0 0,0 1,0-1,0 1,0 0,1 1,0-1,0 1,0-1,0 1,1 0,-1 2,0-4,1 0,0 1,1-1,-1 0,0 1,1 0,0 0,0-1,0 1,0 0,1 1,-1-1,1 0,0 0,1 1,-1-1,1 0,-1 1,1-1,1 0,-1 1,1-1,-1 0,1 1,0-1,1 0,-1 0,1 0,0 0,0 0,0 0,0 0,1-1,-1 1,1-1,0 0,0 0,0 0,1 0,-1 0,1-1,0 1,0-1,17 3,-1 0,0-2,1-1,0 0,-1-1,1-2,0 0,15-3,14-8,38 2,-87 11,1 1,-1-1,0 1,1 0,-1-1,0 1,0 0,0 0,0 0,0 0,0 0,-1 0,1 0,-1 0,1 1,-1-1,0 0,0 0,0 0,0 0,0 0,-1 1,1-1,0 0,-1 0,0 0,1 0,-1 0,0 0,0 0,0 0,-1-1,1 1,0 0,-1 0,2-1,-84 173,84-172,-1-1,1 0,-1 0,1 1,0-1,0 0,-1 1,1-1,0 1,0-1,1 0,-1 1,0-1,0 0,1 1,-1-1,0 0,1 1,-1-1,1 0,0 0,0 0,-1 1,1-1,0 0,0 0,0 0,0 0,0-1,0 1,0 0,0 0,0 0,2 0,9-1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57 588,'-7'9,"1"1,0 0,0-1,1 2,0-1,1 1,0-1,0 1,1 0,1 1,0-1,1 0,0 1,0-1,1 1,1-1,0 0,0 1,4 10,-4-20,0 0,1 0,-1 0,1 0,0 0,-1 0,1-1,0 1,0 0,0-1,0 0,0 1,1-1,-1 0,0 0,1 0,-1 0,0-1,1 1,-1 0,1-1,-1 0,1 0,-1 0,1 0,-1 0,1 0,-1-1,1 1,-1-1,1 1,-1-1,0 0,2-1,73-47,-68 42,-1-1,0 0,0-1,-1 0,0 0,-1-1,0 0,-1 0,0 0,0 0,-1-1,0 0,-1 0,0 0,-1 0,0-1,-1 1,-1 0,1-1,-2 1,1-1,-2 1,1-1,-2 1,-1-6,0 13,1 1,-1-1,0 0,0 1,-1 0,1 0,-1 0,0 1,1 0,-1 0,0 0,0 0,-1 1,1-1,0 1,0 1,-1-1,1 1,0 0,-1 0,1 0,0 1,0 0,-1 0,1 0,0 1,0 0,0 0,0 0,0 0,1 1,-1 0,1 0,0 0,-1 1,2-1,-1 1,0 0,-1 1,3-3,1-1,-1 1,0-1,0 1,1-1,-1 1,1 0,0 0,-1 0,1 0,0 0,0 0,0 0,0 0,1 1,-1-1,1 0,-1 0,1 1,0-1,-1 0,1 1,1-1,-1 0,0 1,0-1,1 0,-1 0,1 1,0-1,0 0,0 0,0 0,0 0,0 0,1 0,-1 0,0 0,1-1,0 1,-1 0,1-1,0 1,0-1,0 0,0 0,0 0,0 0,0 0,0 0,1 0,-1-1,0 1,0-1,2 1,22 0,1-1,-1 0,1-3,-1 0,1-1,-1-2,-1 0,1-2,-1-1,0-1,-1-1,-1-1,1-1,-2-1,1-2,4 1,0 0,0-1,-2-2,0 0,-1-2,0-1,-2 0,-1-2,0-1,-2 0,8-14,18-59,-44 94,0 0,0 0,0-1,-1 1,0 0,1 0,-1 0,0 0,0 0,-1-1,1 1,-1 0,0 0,1 0,-1 0,-1 0,1 0,0 0,-1 1,1-1,-1 0,0 1,0-1,0 1,0 0,0-1,-1 1,1 0,-1 0,1 1,-1-1,-1 0,1 0,-1 1,1 0,-1 0,1 0,-1 0,1 1,-1 0,0-1,1 1,-1 0,0 1,1-1,-1 1,0-1,1 1,-1 0,1 1,-1-1,1 1,0-1,0 1,-1 0,1 0,0 0,1 0,-1 1,0-1,0 2,-65 84,51-58,2 1,0 1,3 0,0 1,2 0,2 0,1 1,1 0,2 1,1-1,2 22,2-49,0 1,0 0,0-1,1 1,0-1,0 1,1-1,0 0,0 0,1 0,0 0,0-1,0 1,1-1,0 0,0-1,1 1,0-1,0 0,0 0,0-1,1 0,-1 0,1 0,0-1,0 0,1-1,-1 1,1-1,-1-1,1 1,0-1,3-1,8 1,1-1,-1-2,1 0,-1-1,0 0,0-2,0 0,-1-1,1-1,-2-1,1-1,-1 0,0-1,-1-1,0 0,29-24,-1-2,-2-1,-1-2,17-25,-29 26,-1-1,-3-1,-1-1,-1-1,-3-1,-2 0,7-28,-14 9,-11 62,0 0,0 0,0 0,0 0,0-1,0 1,-1 0,1 0,0 0,-1 0,1 0,-1 0,0 0,1 0,-1 0,0 0,1 0,-1 1,0-1,0 0,0 0,1 1,-1-1,0 0,0 1,0-1,0 1,0-1,-1 1,1 0,0-1,0 1,0 0,0 0,0 0,0 0,0 0,-1 0,1 0,0 0,0 0,0 1,0-1,0 0,0 1,0-1,0 1,0-1,0 1,0-1,0 1,0 0,0 0,-21 11,0 1,1 2,1 0,1 1,0 1,1 0,0 2,2 0,0 1,-1 4,13-19,-15 19,1 1,2 1,0 1,2 0,0 0,2 2,2-1,0 2,2-1,1 1,0 7,6-31,0 1,0-1,1 1,0 0,0-1,1 1,-1-1,1 1,1-1,-1 1,1-1,0 0,1 0,-1 0,1 0,1 0,-1-1,1 1,0-1,0 0,0 0,1 0,-1-1,1 1,1-1,-1 0,0-1,1 1,0-1,0 0,0-1,4 2,4 1,0-2,1 1,-1-2,1 0,-1 0,1-2,0 1,-1-2,1 0,-1-1,1-1,-1 0,0 0,0-2,0 0,0 0,1-2,10-4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1 673,'33'0,"-1"-3,1 0,-1-2,0-1,0-2,-1-1,0-1,11-7,-34 15,-1-1,0 1,0-2,0 1,0-1,-1 0,1 0,-1-1,0 0,-1 0,1-1,-1 1,0-1,0 0,0-1,-1 1,0-1,-1 0,1 0,-1 0,-1 0,1 0,-1-1,0 1,-1-1,0 0,0 1,-1-1,0 0,0 1,-1-6,-1 9,1 1,-1-1,0 1,0-1,0 1,-1 0,1-1,-1 1,0 1,0-1,0 0,0 1,0-1,0 1,-1 0,1 0,-1 0,0 1,0-1,1 1,-1 0,0 0,0 0,0 1,0-1,0 1,0 0,0 0,0 0,-2 1,-6 0,0 1,0 0,0 0,0 1,1 1,-1 0,1 0,0 1,-8 6,10-6,1 0,0 1,0 0,0 0,1 1,0 0,0 0,1 0,0 1,0 0,1 1,0-1,0 1,1 0,0 0,1 0,0 1,0-1,1 1,0 0,1-1,0 1,1 0,0 0,0 0,1 0,0-1,1 1,0 0,2 3,-1-8,0 0,0-1,1 1,-1-1,1 1,1-1,-1 0,0-1,1 1,0-1,0 0,0 0,0 0,0-1,1 0,-1 0,1 0,-1-1,1 0,0 0,0 0,4 0,128-12,-109 5,-1-3,0 0,-1-1,0-2,-1-1,0-1,-1-1,10-9,-10 7,-10 8,0-1,0-1,-1-1,0 0,-1 0,0-2,8-10,-21 22,0 1,1-1,-1 1,0-1,0 1,0-1,0 1,0-1,0 1,0-1,0 1,-1-1,1 1,-1-1,1 1,-1 0,1-1,-1 1,0 0,0-1,0 1,1 0,-1 0,0 0,-1-1,1 1,0 0,0 1,0-1,-1 0,1 0,0 0,-1 1,1-1,-1 1,1-1,-1 1,1 0,-1-1,1 1,-1 0,1 0,-1 0,1 0,-1 0,1 0,-1 1,1-1,-1 0,1 1,-1-1,1 1,0 0,-1-1,1 1,0 0,-2 1,-11 3,0 0,0 1,1 1,0 0,0 1,0 1,1 0,1 0,-1 1,1 1,1-1,0 2,1 0,0 0,1 0,0 1,1 1,-5 11,9-21,1 0,0 1,0-1,0 0,1 1,0-1,0 0,0 1,0 0,0-1,1 1,0-1,0 1,0 0,1-1,0 1,-1-1,2 1,-1-1,0 1,1-1,0 0,0 1,0-1,1 0,-1-1,1 1,0 0,0-1,0 1,0-1,1 0,0 0,-1 0,1-1,2 1,2 1,-1-1,1-1,1 0,-1 0,0 0,0-1,1 0,-1-1,1 0,-1 0,0-1,1 0,-1 0,0-1,0 0,0-1,0 1,7-5,128-82,-115 62,-2-1,0 0,-2-2,-1-1,-2-1,0-1,-3-1,-1 0,-1-1,-2-1,-2-1,-1 0,0-6,-8 29,0-1,-1 0,-1 0,0 0,-1 0,-1 0,0 0,-1 1,-1-6,2 16,0 0,0 0,0 0,0 0,-1 0,1 0,-1 0,0 0,-1 0,1 1,0-1,-1 1,0 0,0-1,0 1,0 1,-1-1,1 0,-1 1,1 0,-1 0,0 0,0 0,0 0,0 1,0 0,0 0,0 0,0 0,-1 1,1-1,0 1,-4 0,-4 4,0 0,0 0,0 1,0 1,0 0,1 0,0 1,1 1,0 0,0 0,0 1,1 0,1 1,-1 0,1 0,1 1,0 0,1 0,0 0,1 1,0 0,0 2,-2 1,0 0,1 0,1 1,1 0,0 0,1 0,0 0,2 1,0-1,1 1,0-1,1 0,1 1,1-1,0 0,1 0,1 0,1-1,0 1,0-1,2-1,0 1,0-1,2-1,0 1,0-2,1 1,0-2,1 1,1-2,4 4,-1-5,0 0,0-2,1 0,0 0,0-2,0 0,1-1,0 0,17 0,-8-3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13 593,'-5'29,"-1"14,5 0,2-8</inkml:trace>
  <inkml:trace contextRef="#ctx0" brushRef="#br0" timeOffset="180.667">97 170,'0'33,"0"12</inkml:trace>
  <inkml:trace contextRef="#ctx0" brushRef="#br0" timeOffset="1100.658">1594 0,'-29'71,"3"1,3 1,3 1,3 0,-1 41,16-103,-3 23,1-1,2 1,2-1,1 1,2 8,13-8,-3-29</inkml:trace>
  <inkml:trace contextRef="#ctx0" brushRef="#br0" timeOffset="1348.697">1762 593,'0'34,"0"6,0-4</inkml:trace>
  <inkml:trace contextRef="#ctx0" brushRef="#br0" timeOffset="1588.252">1875 141,'0'0</inkml:trace>
  <inkml:trace contextRef="#ctx0" brushRef="#br0" timeOffset="2014.958">1988 706,'26'-15,"-1"-2,-1 0,0-2,-1-1,-2-1,0 0,-1-2,12-17,-32 38,0 1,1-1,-1 0,1 1,0-1,-1 1,1-1,0 1,0 0,0-1,0 1,0 0,1-1,-1 1,0 0,1 0,-1 0,0 0,1 0,-1 1,1-1,-1 0,1 1,0-1,-1 1,1-1,0 1,-1 0,1 0,0 0,-1 0,1 0,0 0,-1 0,1 0,0 1,-1-1,1 1,0-1,-1 1,1-1,-1 1,1 0,-1 0,0 0,1 0,-1 0,0 0,1 0,-1 1,0-1,0 0,0 1,0-1,19 40,-19-38,-1 1,1-1,0 1,0-1,0 1,0-1,0 0,1 0,0 1,-1-1,1 0,0 0,1-1,-1 1,0 0,1-1,0 0,-1 1,1-1,0 0,0 0,0-1,0 1,1-1,-1 1,0-1,1 0,-1 0,1 0,-1-1,1 1,-1-1,1 0,-1 0,1 0,0-1,-1 1,1-1,1 0,7-5,-1-1,0 0,-1-1,0 0,0 0,0-1,-1 0,-1-1,0 0,0 0,0-1,-2 0,1 0,-1 0,21-32,-26 43</inkml:trace>
  <inkml:trace contextRef="#ctx0" brushRef="#br0" timeOffset="2469.68">2779 537,'16'3,"0"-1,0 0,1-1,-1-1,0 0,1-1,-1-1,0 0,0-2,0 0,0 0,-1-1,1-1,-1-1,-1 0,1-1,-2-1,1 0,-1-1,9-7,-19 14,0 1,0-1,0 0,0 0,-1 0,1 0,-1 0,0-1,0 1,0-1,0 1,0-1,-1 0,0 1,1-1,-2 0,1 0,0 0,-1 0,0 0,0 0,0 0,0 0,0 0,-1 0,0 0,0 0,0 0,0 0,-1 1,1-1,-1 0,0 1,0-1,-1 1,1 0,-1 0,1 0,-1 0,0 0,0 0,0 1,0 0,-1-1,1 1,-1 0,1 1,-1-1,0 1,0-1,0 1,1 0,-1 1,-2-1,-6 1,-1 1,1 1,0 0,0 1,0 0,0 0,1 1,-1 1,1 0,0 1,1 0,-1 1,1 0,0 0,1 1,0 0,0 1,1 0,-7 9,10-12,1 1,0 0,0 0,0 0,1 1,0 0,0-1,1 1,0 0,0 0,1 0,0 0,1 1,-1-1,2 0,-1 0,1 0,0 0,1 0,0 0,0 0,1 0,0 0,0-1,1 1,-1-1,2 0,-1 0,1-1,0 1,1-1,3 3,3 3,1 0,1-1,0 0,0-2,1 1,1-2,-1 0,1-1,0 0,1-2,0 1,0-2,0-1,0 0,1-1,15 0,4-2,-4 0</inkml:trace>
  <inkml:trace contextRef="#ctx0" brushRef="#br0" timeOffset="532.717">267 818,'127'-224,"-98"190,-29 34,1-1,-1 1,1 0,0-1,-1 1,1 0,-1 0,1 0,-1 0,1-1,0 1,-1 0,1 0,0 0,-1 0,1 0,-1 1,1-1,0 0,-1 0,1 0,-1 0,1 1,-1-1,1 0,-1 1,1-1,-1 0,1 1,-1-1,1 1,-1-1,1 0,-1 1,0-1,1 1,-1-1,0 1,1 0,-1-1,0 1,0-1,1 1,-1-1,0 1,0 0,0-1,0 1,0 0,0-1,0 1,0-1,0 1,0 0,-1-1,1 1,0-1,0 1,0-1,-1 1,1 0,2 30,-3-25,0 0,0-1,1 1,0 0,0 0,0-1,1 1,0 0,0-1,1 1,-1-1,1 1,0-1,1 0,-1 1,1-1,0 0,1-1,-1 1,1-1,-1 1,1-1,1 0,-1-1,1 1,-1-1,1 0,0 0,4 2,-1-5,1 0,-1-1,0 0,1-1,-1 1,0-2,0 1,-1-1,1 0,0-1,-1 0,0 0,0 0,0-1,0 0,-1 0,0-1,0 0,0 0,-1-1,0 1,0-1,0 0,2-6,26-43,-21 30</inkml:trace>
  <inkml:trace contextRef="#ctx0" brushRef="#br0" timeOffset="786.744">1142 508,'-19'3,"1"2,0 0,0 0,0 2,1 0,0 1,1 1,0 1,0 0,1 1,0 1,1 0,0 1,1 0,0 1,-1 4,12-14,1-1,0 1,0 0,1 0,-1 0,1 0,0 0,0 0,0 0,0 0,1 0,-1 0,1 0,0-1,1 1,-1 0,0 0,1-1,0 1,0-1,0 1,0-1,1 0,-1 0,1 0,0 0,0 0,0-1,0 1,0-1,1 0,-1 0,1 0,-1-1,1 1,0-1,0 0,-1 1,1-2,0 1,0 0,0-1,0 0,0 0,0 0,0 0,1-1,11 1,-1 0,1-1,-1 0,0-2,0 1,0-2,0 0,0-1,-1 0,0-1,0-1,7-4,3-3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3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57,'-25'184,"22"198,-9-292,16-86,-2-12</inkml:trace>
  <inkml:trace contextRef="#ctx0" brushRef="#br0" timeOffset="252.531">1 396,'38'0,"22"-4,7-3,-5 1,-7 1,-8-3,-8-1,-5 2,-4 2,-2-4,-1 1,-5-4,-2 1,-4 1</inkml:trace>
  <inkml:trace contextRef="#ctx0" brushRef="#br0" timeOffset="652.288">621 1,'-22'68,"3"2,3 0,3 1,3 1,3 8,6-76,0 0,1 0,0-1,-1 1,1 0,1 0,-1 0,1-1,-1 1,1 0,0-1,0 1,1 0,-1-1,1 0,-1 1,1-1,0 0,1 0,-1 0,0 0,1 0,0 0,-1-1,1 1,0-1,0 0,1 0,-1 0,0 0,1-1,-1 1,1-1,-1 0,1 0,0 0,0 0,-1-1,1 0,3 1,5-3,0 0,-1 0,1-1,-1-1,0 0,0 0,0-1,-1 0,0-1,8-6,17-7,-34 18,1 0,-1 0,0 0,1 0,0 0,-1 1,1-1,-1 0,1 1,0 0,-1-1,1 1,0 0,0 0,-1 0,1 0,0 0,-1 0,1 0,0 1,-1-1,1 1,0-1,-1 1,1 0,-1-1,1 1,-1 0,1 0,-1 0,1 0,-1 0,0 1,0-1,0 0,0 1,0-1,0 0,0 1,0-1,0 1,0 0,-1-1,1 1,-1-1,1 1,-1 0,0-1,0 1,0 0,0 0,0 1,1 38,-1-36,-1 0,1 0,0 1,0-1,0 0,1 0,0 0,0 1,0-1,1 0,-1 0,1 0,0-1,1 1,1 3,33-4,-17-12</inkml:trace>
  <inkml:trace contextRef="#ctx0" brushRef="#br0" timeOffset="968.197">1073 594,'19'0,"1"-1,-1 0,1-2,-1 0,0-1,0-1,0-1,-1-1,1 0,-2-1,1-1,-1-1,3-3,-17 12,-1 0,0 0,1 0,-1 0,0-1,1 1,-1-1,0 0,0 0,0 1,-1-1,1 0,0-1,-1 1,1 0,-1 0,0-1,1 1,-1-1,0 1,-1-1,1 1,0-1,-1 1,0-1,1 0,-1 1,0-1,0 0,0 1,-1-1,1 0,-1 1,0-1,1 1,-1-1,0 1,0-1,-1 1,1-1,0 1,-1 0,1 0,-1 0,0 0,-2-2,-3 3,-1-1,0 1,0 1,0 0,0 0,0 0,0 1,0 0,1 1,-1 0,0 0,1 0,-1 1,1 0,0 1,0-1,0 1,1 1,-1-1,1 1,-3 3,4-6,1 1,-1-1,1 1,0 0,0 0,0 1,0-1,0 1,1 0,-1 0,1 0,0 0,0 0,1 1,-1 0,1-1,0 1,0 0,1 0,-1 0,1 0,0 0,1 0,-1 0,1 1,0-1,0 0,1 0,-1 0,1 1,0-1,1 0,-1 0,1-1,0 1,1 1,4 1,0-1,1 1,0-1,1-1,-1 0,1 0,0 0,1-1,-1-1,1 0,-1 0,1 0,0-1,0-1,0 0,0 0,0-1,0 0,0-1,0 0,0-1,2 0,-6 2,19-1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170 726,'-1'-2,"-1"0,1 0,-1 1,0-1,1 1,-1-1,0 1,0-1,0 1,0 0,0 0,0 0,0 0,0 0,0 1,-1-1,1 1,0-1,0 1,-1 0,1 0,0 0,-1 0,1 0,0 1,0-1,-1 0,1 1,0 0,0 0,0 0,0-1,-1 2,-4 3,-1 1,1 0,1 1,-1 0,1 0,0 0,0 0,1 1,0 0,0 1,1-1,0 1,1-1,0 1,0 0,1 0,0 1,0 5,0-10,1-1,-1 1,1-1,0 1,1-1,-1 1,1 0,0-1,0 1,0 0,0-1,1 1,0 0,0-1,1 1,-1-1,1 0,0 1,0-1,0 0,0 0,1 0,0 0,0-1,0 1,0-1,0 0,1 0,-1 0,1 0,0 0,0-1,0 0,0 1,1-2,-1 1,0 0,4 0,0-1,0-1,0 1,0-1,1-1,-1 0,0 0,0 0,0-1,0 0,-1-1,1 0,-1 0,1 0,-1-1,0 0,0-1,-1 1,1-1,-1-1,0 1,0-1,-1 0,5-7,6-8,-1-1,-1-1,-1 0,-1-1,-2 0,7-20,-8 21,-2-1,0-1,-1 1,-2-1,-1 0,0-1,-2 1,-1 0,-1-1,-3-18,-77-417,73 499,-3 32,4 1,2 0,3 0,4-1,3 1,2 0,4-1,5 8,-8-49,2-1,2 0,0 0,2-1,1 0,1-1,1-1,1-1,1-1,2 0,14 12,-34-34,-1 0,0 0,1 0,0 0,-1 0,1 0,-1-1,1 1,0 0,0-1,-1 1,1 0,0-1,0 1,0-1,0 1,0-1,0 0,0 1,0-1,-1 0,1 1,0-1,0 0,1 0,-1 0,0 0,0 0,0 0,0 0,0-1,0 1,-1 0,1 0,0-1,0 1,0-1,0 1,0-1,0 1,0-1,-1 1,1-1,0 0,0 0,-1 1,1-1,0 0,-1 0,1 0,-1 0,1 1,-1-1,1-1,3-13</inkml:trace>
  <inkml:trace contextRef="#ctx0" brushRef="#br0" timeOffset="449.652">763 640,'-9'18,"0"1,2 0,0 0,1 0,1 1,1-1,1 1,1 0,0 1,1-1,2 13,-1-30,0 0,1 0,-1 0,1 0,-1 0,1 0,0-1,0 1,0 0,0-1,0 1,1 0,0-1,-1 1,1-1,0 0,0 0,0 0,0 0,0 0,1 0,-1 0,1-1,-1 1,1-1,-1 0,1 1,0-1,0-1,0 1,-1 0,1-1,0 1,0-1,0 0,0 0,0 0,0 0,0-1,0 1,0-1,-1 0,1 1,0-1,0-1,-1 1,1 0,1-2,7-3,-1 0,0-1,0-1,-1 0,0 0,0-1,-1 0,0 0,0-1,-1 0,-1 0,0-1,0 0,-1 0,0 0,-1-1,0 0,1-11,-5 17,0 1,0-1,0 0,-1 0,0 0,-1 0,1 1,-1-1,0 1,0-1,-1 1,0 0,0 0,0 0,0 0,-1 0,0 1,0-1,0 1,0 0,-1 0,1 1,-1 0,0-1,0 1,-1 1,1-1,0 1,-1 0,0 0,1 1,-1 0,0 0,0 0,0 0,0 1,1 0,-1 1,-4 0,-9 4</inkml:trace>
  <inkml:trace contextRef="#ctx0" brushRef="#br0" timeOffset="4052.257">1185 584,'0'0,"0"0,0 1,-1-1,1 0,0 1,0-1,-1 0,1 1,0-1,0 0,0 1,0-1,0 1,0-1,0 0,0 1,0-1,0 0,0 1,0-1,0 1,0-1,0 0,0 1,0-1,0 1,0-1,0 0,1 1,-1-1,0 0,0 1,0-1,1 0,-1 0,0 1,0-1,1 0,-1 1,0-1,1 0,-1 0,0 0,1 1,-1-1,0 0,1 0,-1 0,1 0,-1 0,0 0,1 0,-1 0,0 0,1 0,-1 0,1 0,-1 0,0 0,1 0,-1 0,1 0,-1 0,0-1,1 1,-1 0,0 0,-5 39,4-38,-7 34,-7 71,15-103,1 0,-1 0,1 0,0 0,0-1,0 1,0 0,0-1,0 1,1-1,-1 1,1-1,0 0,0 0,0 1,0-1,0-1,0 1,0 0,1 0,-1-1,1 1,-1-1,1 0,-1 0,1 0,0 0,0 0,0-1,-1 1,1-1,0 0,0 0,2 0,6-1,0 0,-1-1,1-1,-1 1,0-2,0 0,0 0,0 0,0-1,-1-1,0 0,0 0,-1-1,0 0,0 0,0-1,-1 0,0 0,4-7,-2 5,25-38,-9 66,-23-14,0 1,0-1,0-1,0 1,0 0,0 0,1-1,0 0,0 1,0-1,0 0,0 0,0-1,1 1,-1-1,1 1,0-1,0 0,0-1,0 1,0-1,0 1,0-1,1-1,-1 1,0 0,1-1,-1 0,0 0,1 0,-1-1,0 0,1 1,-1-1,0-1,2 0,1-4,1 0,-1-1,0 0,0 0,-1-1,0 0,0 0,-1-1,0 1,-1-1,0 0,0 0,-1-1,0 1,0-1,-1 1,-1-1,1-8,3-2,-2 7</inkml:trace>
  <inkml:trace contextRef="#ctx0" brushRef="#br0" timeOffset="4464.491">1891 867,'138'-182,"-137"181,0-1,0 1,0-1,0 1,0-1,0 1,0-1,0 1,0 0,1 0,-1-1,1 1,-1 0,1 0,-1 0,1 1,-1-1,1 0,0 0,0 1,-1-1,1 1,0 0,0 0,0-1,-1 1,1 0,0 0,0 1,0-1,-1 0,1 1,0-1,0 1,-1-1,1 1,0 0,1 0,10 18,-11-14,0-1,0 0,1 0,-1-1,1 1,0 0,0-1,0 1,1-1,-1 0,1 0,-1-1,1 1,0-1,0 0,1 0,-1 0,0 0,1-1,-1 1,1-1,-1 0,1-1,-1 1,5-1,-1-2,1 1,-1-2,1 1,-1-1,0-1,0 1,0-1,-1-1,1 0,-1 0,0 0,0-1,-1 1,1-2,-1 1,-1-1,1 0,-1 0,-1 0,1-1,-1 0,0 0,-1 0,1-3,3-11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1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14,'-11'-3,"-1"0,0 0,0 1,0 1,-1 0,1 0,0 1,0 1,0 0,0 1,0 0,0 1,0 0,0 1,-9 4,10-4,1 0,0 1,1-1,-1 2,1 0,0 0,1 0,-1 1,1 0,1 1,-1 0,1 0,1 1,-1-1,1 2,1-1,0 0,0 1,1 0,0 0,1 1,0-1,1 1,0-1,0 1,1 0,1 0,0 5,0-13,1 1,-1-1,1 1,0-1,0 0,1 1,-1-1,1 0,-1 0,1 0,0 0,0 0,1 0,-1 0,0-1,1 1,0-1,-1 0,1 1,0-1,0-1,1 1,-1 0,0-1,0 0,1 1,-1-1,1-1,-1 1,1 0,1-1,113-10,-90-2,0-1,-1-1,0-1,-1-2,-1 0,-1-2,0-1,-1 0,-2-2,0-1,4-7,-25 30,0 1,0 0,-1-1,1 1,0 0,0-1,0 1,0 0,0 0,0-1,0 1,0 0,0-1,1 1,-1 0,0-1,0 1,1 0,-1-1,0 1,1-1,-1 1,0 0,1-1,-1 1,1-1,-1 1,1-1,-1 1,1-1,0 0,-1 1,1-1,-1 0,1 1,0-1,-1 0,1 0,0 0,-1 1,1-1,0 0,-1 0,1 0,0 0,0 0,-1 0,1 0,0-1,-1 1,1 0,0 0,-1 0,1-1,0 1,-1 0,1-1,-1 1,1 0,-1-1,1 1,0-1,2 21,1-10,0 1,1 0,1-1,0 0,0 0,1-1,0 0,0 0,1 0,1-1,-1 0,1-1,1 0,-1 0,1-1,0 0,0-1,1 0,0-1,0 0,0-1,0 0,1 0,-1-1,1-1,5 0,8 1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3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280 453,'-19'5,"1"1,-1 1,1 0,0 1,1 1,0 1,0 0,1 2,1-1,0 2,0 0,1 1,9-11,1 0,0 0,-1 0,2 0,-1 1,0-1,1 1,-1 0,1 0,0 0,0 1,1-1,-1 1,1-1,0 1,0 0,1 0,0 0,-1 0,2 0,-1 0,0 0,1 0,0 0,0 1,1-1,-1 0,1 0,0 0,1 0,-1 0,1 0,0-1,0 1,1 0,-1-1,1 0,0 1,0-1,1 1,4 0,-1-1,1 0,0 0,1-1,-1 1,0-2,1 1,0-1,-1-1,1 0,0 0,0-1,0 1,0-2,0 0,-1 0,1 0,0-1,4-2,7-2,0 0,0-2,0-1,-1 0,-1-1,0-1,12-9,-5 0,0 0,-1-2,-1 0,-1-2,-2 0,0-1,-1-1,-2-1,-1-1,-1 0,-1-1,-1-1,-1-2,-7 12,0 0,-2-1,0 1,-1-1,-1 1,-1-1,-1 1,-3-17,4 30,-1 0,-1 0,1 0,-1 0,0 0,-1 0,1 0,-2 1,1-1,-1 1,1 0,-2 0,1 0,-1 1,0-1,0 1,0 0,-1 1,1-1,-1 1,-1 0,1 1,0-1,-1 1,0 0,0 1,1 1,0 0,-1 0,1 1,0 0,-1 0,1 0,0 1,-1 0,1 0,0 1,0 0,0 0,0 0,0 1,0 0,1 0,-1 0,1 1,0-1,0 2,-4 3,-3 2,1 2,0-1,1 2,0-1,1 1,0 1,2-1,-3 7,2-1,1 0,1 1,0 0,2 0,0 0,2 0,0 1,1-1,1 1,1-1,1 0,3 17,-2-23,1 0,1 0,-1 0,2-1,0 1,1-1,0-1,1 1,0-1,1-1,0 0,1 0,1-1,-1 0,1 0,1-1,0-1,0 0,2 0,-2-4,1 0,-1-1,0-1,1 0,-1-1,1 0,0-1,-1 0,1-1,-1 0,1-1,-1-1,0 0,0 0,0-2,0 1,0-1,-1-1,0 0,0-1,-1 0,1 0,-2-1,1 0,3-5,61-75,-70 140,-3-47,0 0,0-1,1 1,0 0,-1-1,2 1,-1-1,1 1,-1-1,1 0,0 0,1-1,-1 1,1 0,-1-1,1 0,0 0,0 0,1-1,-1 1,1-1,-1 0,1 0,-1-1,1 1,0-1,0 0,0 0,0-1,0 1,0-1,3 0,8 0,0-1,-1 0,1-1,-1 0,0-1,1-1,-1-1,-1 0,1-1,-1 0,0-1,0-1,-1 0,0-1,-1 0,2-3,114-80,-126 91,-1 0,0 1,1-1,-1 1,0-1,1 1,-1-1,0 1,1 0,-1 0,1 0,-1 0,1 0,-1 0,1 0,-1 0,0 1,1-1,-1 0,1 1,-1-1,0 1,0 0,1-1,-1 1,0 0,0 0,0 0,0 0,0 0,0 0,0 0,0 0,0 0,0 0,0 1,-1-1,1 0,-1 1,1-1,-1 0,1 1,-1-1,0 1,1-1,-1 2,4 75,-4-69,1-3,-1 0,0 0,0 0,-1 0,1 0,-2 0,1-1,0 1,-1 0,0-1,0 1,-1-1,0 1,0-1,0 0,0 0,-1-1,0 1,0-1,0 1,0-1,-1 0,0-1,1 1,-1-1,-1 0,1 0,0-1,-6 2,12-4,0-1,-1 1,1-1,0 1,-1-1,1 0,-1 1,1-1,0 0,-1 1,0-1,1 0,-1 0,1 1,-1-1,0 0,0 0,0 0,1 0,-1 0,0 1,0-1,0 0,0 0,0 0,0 0,0 0,-1 1,1-1,0 0,0 0,-1 0,1 0,-1 1,1-1,0 0,-1 1,1-1,-1 0,0 1,1-1,-1 0,0 1,1-1,-1 1,0-1,1 1,-1-1,0 1,0 0,0-1,1 1,-1 0,0 0,0 0,0-1,0 1,0 0,1 0,-1 0,0 0,0 1,0-1,0 0,0 0,1 0,-1 1,0-1,0 0,0 1,13-9,1 1,-1 0,1 1,1 1,-1 0,1 1,0 0,0 1,0 0,1 1,-1 1,0 0,1 1,-1 1,0 0,14 3,116-7,-125-3,-1-1,1 0,-1-2,-1 0,0-1,0 0,-1-1,0-1,-1-1,9-10,-6 5,-1-2,-1 0,-1 0,-1-2,-1 0,-1 0,5-12,-13 25,0 0,-1 0,1 0,-2-1,1 1,-1-1,-1 1,0-1,0 0,-1 1,0-1,-1 0,0 1,0-1,-1 0,0 1,-1 0,0-1,-1 1,0 0,0 1,0-1,-1 1,-5-6,8 12,1 1,-1 0,1 0,-1 0,0 0,0 0,1 0,-1 0,0 1,0-1,0 1,0-1,0 1,0 0,0 0,0 0,0 0,0 0,0 0,0 0,0 1,0-1,1 1,-1-1,0 1,0 0,0 0,0-1,1 2,-1-1,0 0,1 0,-1 0,1 1,0-1,-1 1,1-1,0 1,0-1,0 1,-1 1,-37 75,-1 134,37-185,1 0,1 1,2-1,1 0,1 0,4 18,29 123,-21-133,-19-68,1 13</inkml:trace>
  <inkml:trace contextRef="#ctx0" brushRef="#br0" timeOffset="254.238">1578 256,'44'10,"32"2,14 0,-4-2,-7-3,-12-3,-7-2,-11-1,-7-1,-7 0,-4-1,-8 1</inkml:trace>
  <inkml:trace contextRef="#ctx0" brushRef="#br0" timeOffset="885.153">901 87,'-9'9,"-4"9,5 0,10-2,8-4,3-5</inkml:trace>
  <inkml:trace contextRef="#ctx0" brushRef="#br0" timeOffset="2167.337">2482 481,'-8'-3,"0"-1,0 1,0 1,-1 0,1 0,-1 1,1 0,-1 0,1 1,-1 0,0 0,1 1,-1 0,1 1,-1 0,1 0,0 1,0 0,0 0,0 1,0 0,1 0,0 1,0 0,0 0,0 1,1 0,0 0,0 0,1 1,-1 0,2 0,-1 0,1 1,0-1,0 1,1 0,0 0,1 1,-2 7,3 56,1-71,1 1,-1 0,0-1,1 1,0-1,-1 0,1 1,0-1,0 1,0-1,0 0,0 0,0 1,0-1,0 0,0 0,1 0,-1 0,0 0,1-1,-1 1,0 0,1-1,-1 1,1-1,-1 1,1-1,0 0,-1 1,1-1,-1 0,1 0,0 0,-1 0,1-1,-1 1,1 0,-1-1,1 1,-1-1,1 1,0-1,11-5,-1-1,1 1,-1-2,-1 0,1 0,-1-1,-1-1,0 0,0 0,-1-1,0 0,-1 0,0-1,-1 0,0-1,0-1,32-48,-38 61,-1 0,1-1,-1 1,1 0,0-1,0 1,0 0,0 0,0 0,0 0,0-1,0 2,0-1,0 0,1 0,-1 0,0 0,0 1,1-1,-1 1,1-1,-1 1,1-1,-1 1,0 0,1 0,-1 0,1 0,-1 0,1 0,-1 0,1 0,-1 1,1-1,-1 0,1 1,-1-1,0 1,1 0,-1-1,0 1,1 0,-1 0,0 0,0 0,0 0,0 0,0 0,40 69,-34-56,-1-2,0 0,0 0,2-1,-1 0,1-1,1 0,0 0,8 6,-14-13,0-1,0 1,1-1,-1 0,1 0,-1 0,1-1,0 1,-1-1,1 0,0 0,0 0,0-1,0 1,0-1,0 0,0 0,0 0,0-1,0 0,0 1,0-1,-1 0,1-1,0 1,0-1,-1 0,1 0,-1 0,3-2,108-119,-102 109,107-105,-118 118,0-1,0 1,0 0,0 0,0 0,1 0,-1 0,0 1,1-1,-1 0,0 0,1 1,-1-1,1 1,-1 0,1-1,-1 1,1 0,-1 0,1 0,0 0,-1 0,1 0,-1 0,1 0,-1 1,1-1,-1 1,1-1,-1 1,1 0,-1-1,0 1,1 0,-1 0,0 0,0 0,0 0,0 0,0 0,0 0,0 1,0-1,0 0,0 1,0-1,-1 1,1-1,-1 0,1 1,-1-1,0 1,1 0,-1-1,0 1,0-1,0 1,0-1,0 1,-1-1,1 2,-8 44,6-41,0-1,0 0,0 1,1 0,0-1,0 1,0 0,1-1,0 1,0 0,0 0,1-1,0 1,0 0,0-1,1 1,0-1,0 0,0 1,1-1,0 0,0 0,0-1,2 3,-1-6,1 0,-1 0,1 0,0-1,-1 1,1-1,0 0,0-1,-1 1,1-1,-1 0,1 0,-1 0,1-1,-1 1,1-1,-1 0,0-1,0 1,0-1,-1 1,1-1,2-3,-5 5,35-22,-18 9,1 2,0 0,1 1,0 0,1 2,0 1,0 0,11-1,-30 9,1 0,0 0,0 1,-1-1,1 1,0-1,0 1,-1 0,1 0,-1 0,1 0,-1 1,1-1,-1 0,0 1,0 0,0 0,0-1,0 1,0 1,0-1,-1 0,1 0,-1 1,1-1,-1 0,0 1,0-1,0 1,0 0,0-1,-1 1,1 0,-1 0,0-1,0 1,0 0,0 0,0-1,-1 1,1 0,16 54,8-45,-12-12</inkml:trace>
  <inkml:trace contextRef="#ctx0" brushRef="#br0" timeOffset="2550.125">4034 340,'-19'7,"1"0,0 1,0 1,1 1,0 0,1 2,0-1,0 2,2 0,0 1,0 1,1 0,1 0,-10 16,21-27,-1-1,1 1,0 0,0 0,1 0,-1-1,1 1,0 0,-1 0,2 0,-1 0,0 0,1 0,0 0,0-1,0 1,0 0,1-1,-1 1,1-1,0 1,0-1,0 0,1 1,-1-1,1-1,0 1,-1 0,1-1,1 1,-1-1,0 0,0 0,1 0,0 0,5 3,0-1,0 0,0 0,0-1,0 0,1-1,-1 0,1 0,0-1,0 0,0-1,-1 0,9-2,-3-1,0-2,0 0,-1 0,1-2,-1 0,-1 0,1-1,4-4,0 0</inkml:trace>
  <inkml:trace contextRef="#ctx0" brushRef="#br0" timeOffset="2916.547">4204 594,'18'6,"0"-2,0 0,1-1,0-1,-1-1,1-1,0 0,0-1,-1-1,1-1,-1-1,1 0,-1-2,0 0,-1-1,0 0,0-1,4-4,-15 8,0-1,0 0,-1-1,1 1,-1-1,0 0,-1 0,0 0,0-1,0 0,0 1,-1-1,0-1,-1 1,0 0,0-1,0 1,-1-1,0 1,-1-1,0 0,0 1,0-1,-1 0,-1-5,1 11,0 0,-1-1,1 1,0 0,-1 0,1 1,-1-1,0 0,0 0,0 1,1-1,-1 1,-1-1,1 1,0 0,0 0,0 0,-1 0,1 0,0 1,-1-1,1 1,-1-1,1 1,-1 0,1 0,-1 0,1 0,0 1,-1-1,1 1,-1-1,1 1,0 0,-1 0,-1 1,-82 42,75-37,0 2,0-1,1 1,0 1,0 0,1 0,1 1,0 0,0 0,1 1,1 0,0 0,0 1,1 0,1 0,0 0,1 0,1 0,0 1,0 0,1-1,1 1,0 0,1-1,1 1,0-1,1 1,0-1,1 0,1 3,0-8,1-1,-1 1,1-1,0 0,1-1,-1 0,1 0,1 0,-1-1,1 1,0-2,0 1,0-1,1-1,0 0,-1 0,1 0,2-1,165 13,-116-17,-35 2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20.9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27,'28'0,"30"0,14 0,4 0,-1 0,-3-5,-5-2,-9 1,-5 1,-11 1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1 808,'30'-1,"-1"0,1-2,-1-1,1-1,-1-2,-1-1,1-1,-1-1,-1-2,0 0,-1-2,0-1,-1-1,7-7,-1-2,-1-2,-2 0,0-2,-2-2,-1 0,-2-1,-1-2,-2 0,4-9,-16 28,0 0,-1 0,-1-1,0 0,-1 0,-1 0,0-1,-1 1,-1-1,-1 0,0 0,-1 1,-1-1,-1 0,0 0,-1 1,-3-8,5 20,-1 0,0 1,0-1,-1 1,1 0,-1 0,0 0,1 0,-1 1,-1-1,1 1,0-1,-1 1,1 0,-1 0,1 1,-1-1,0 1,0 0,0 0,1 0,-1 0,0 1,0-1,0 1,0 0,-1 0,1 1,1-1,-1 1,0 0,0 0,0 0,0 1,0-1,1 1,-1 0,1 0,-1 0,1 1,0-1,0 1,0-1,0 1,-2 3,-10 11,0 0,1 1,1 1,1 0,1 0,1 1,0 1,1-1,1 2,2-1,0 1,1 0,1 0,1 1,1-1,1 1,1 6,2-4,1-1,1 0,2 0,0 0,1-1,2 0,0 0,1-1,1 0,13 17,-21-32,1-1,0 0,-1 0,2 0,-1-1,1 0,0 0,0 0,0 0,0-1,1 1,0-1,0-1,0 1,1-1,-1 0,1-1,-1 0,2 1,7-5</inkml:trace>
  <inkml:trace contextRef="#ctx0" brushRef="#br0" timeOffset="354.848">1045 384,'19'5,"16"2,7-1,1-1,-2-2,-3 0,-3-7,-3-2,-2 0,-1 0,-1 3,-10 0,-8 7,-6 1</inkml:trace>
  <inkml:trace contextRef="#ctx0" brushRef="#br0" timeOffset="601.878">1017 638,'34'-5,"25"-1,7 0,-2-4,-8 0,-8 2,-7 2,-7 2,-8 2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8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27,'-3'-3,"-1"0,1 0,-1 1,1 0,-1 0,0 0,0 0,0 0,0 1,0 0,0 0,-1 0,1 0,0 1,0 0,-1-1,1 1,0 1,-1-1,1 1,0 0,0 0,0 0,-1 0,1 1,0-1,1 1,-1 0,0 1,1-1,-1 1,1-1,-1 1,1 0,0 1,-9 8,0 0,1 1,1 0,0 1,1 0,1 1,0 0,1 0,0 1,2-1,0 1,0 1,1-1,1 1,1-1,1 1,0 0,1 0,1-1,2 16,-2-26,0 1,0-1,1 0,0 0,0 0,1 0,-1 0,1 0,1-1,-1 1,1-1,0 0,0 0,0-1,1 1,0-1,0 0,0 0,0 0,0-1,1 1,0-2,-1 1,1 0,0-1,1 0,4 1,3 0,-1-1,1 0,-1 0,1-2,0 0,-1 0,1-1,0-1,-1 0,1-1,-1 0,11-5,1-1,0-1,-1-2,0 0,0-2,-2 0,1-2,-2 0,-1-2,0 0,-1-1,0-1,3-8,-18 24,-1-1,1 0,-1-1,-1 1,1 0,-1-1,0 0,0 1,0-1,-1 0,0 0,0 0,-1 0,1 0,-1 0,-1 0,1 0,-1 0,0 0,0 0,-1 0,0 1,0-1,0 0,-1 1,0 0,0-1,0 1,0 0,-1 1,0-1,0 0,0 1,-1 0,0 0,-6-4,0 0,-1 1,0 0,0 1,0 1,-1 0,0 0,0 1,-1 1,1 0,-1 1,1 1,-1 0,0 0,1 2,-10 0,-4 0</inkml:trace>
  <inkml:trace contextRef="#ctx0" brushRef="#br0" timeOffset="369.811">63 224,'122'-37,"-115"34,1-1,0 2,0-1,1 1,-1 0,1 1,-1 0,1 1,-1-1,1 1,-1 1,1 0,-1 0,0 1,1 0,-1 0,0 1,0 0,0 0,-1 1,1 0,-1 0,3 3,3 5,1-1,0-1,0 0,2-1,-1 0,1-1,0-1,0 0,1-2,0 0,11 2,12-13,-23 1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82,'-1'354,"-27"-141,27-175,1-29,1-27,-1 0</inkml:trace>
  <inkml:trace contextRef="#ctx0" brushRef="#br0" timeOffset="451.16">0 111,'28'-17,"0"2,0 2,2 0,-1 2,2 1,-1 2,1 1,8-1,-34 6,1 1,-1-1,1 1,0 0,-1 0,1 0,0 1,-1 0,1 0,0 1,-1-1,1 1,-1 1,1-1,-1 1,1-1,-1 2,0-1,0 1,0-1,0 1,0 1,-1-1,1 1,-1-1,0 1,0 1,0-1,-1 0,1 1,-1 0,0 0,-1 0,1 1,-1 2,0 1,-1-1,0 1,0-1,-1 1,0-1,-1 1,0-1,0 0,-1 1,0-1,0 0,-1 0,0 0,-1 0,0 0,0-1,-2 3,-98 119,-11-51,140-64,3-6,-2-2,0 2,0 1,0 1,-1 2,19 11,106 113,-149-135,-1 0,1 0,0 0,0 0,0 0,-1 0,1 0,0 0,0 0,0-1,1 1,-1 0,0-1,0 1,0-1,0 1,1-1,-1 1,0-1,1 0,-1 0,0 0,0 0,1 0,-1 0,0 0,1 0,-1 0,0 0,0-1,2 0,4-6</inkml:trace>
  <inkml:trace contextRef="#ctx0" brushRef="#br0" timeOffset="1069.509">1100 111,'-23'44,"-1"-2,-3 0,-1-1,-2-2,-1-1,-3-1,0-2,-3-2,-27 20,63-52,0 0,-1 0,1 0,0 0,0 0,0 0,0 1,0-1,0 0,0 1,0-1,0 0,1 1,-1-1,0 1,1-1,-1 1,1-1,0 1,0 0,-1-1,1 1,0 0,0-1,1 1,-1-1,0 1,0 0,1-1,-1 1,1-1,-1 1,1-1,0 1,0-1,-1 0,1 1,0-1,0 0,0 0,1 1,-1-1,0 0,0 0,1 0,-1-1,0 1,1 0,-1 0,1-1,-1 1,1-1,-1 1,1-1,0 0,-1 1,2-1,199 36,-4 7,-197-42,0 0,-1-1,1 1,0-1,0 1,0-1,0 0,0 1,0-1,-1 0,1 0,0 1,0-1,0 0,0 0,0 0,0 0,0 0,0 0,0-1,0 1,0 0,0 0,0-1,0 1,0-1,-1 1,1-1,0 1,0-1,0 1,-1-1,1 0,0 1,-1-1,1 0,0 1,-1-1,1 0,-1 0,1 0,-1 0,0 0,1 0,-1 1,0-1,0 0,1 0,-1 0,0 0,0 0,0 0,0 0,0 0,0 0,-1 0,1 0,0 0,0 0,-1 0,1 0,-77-128,60 89,2 0,2-1,1 0,0-16,-31-85,36 125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5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3160,'526'-29,"-191"18,201-18,-165 11,74 18,-176 2,193-13,-60-24,-114 7,-80 5,74 5,-86-8,-123 25,-88 7,-3 0</inkml:trace>
  <inkml:trace contextRef="#ctx0" brushRef="#br0" timeOffset="30304.081">4572 2793,'0'0</inkml:trace>
  <inkml:trace contextRef="#ctx0" brushRef="#br0" timeOffset="36639.416">4600 2906,'56'-17,"73"4,-129 12,0 0,0 0,0 0,0 0,0 0,0 0,0 0,0 0,-1 1,1-1,0 0,-1 0,1 0,-1 0,1 0,-1 1,1-1,-1 0,1 0,-1 1,0-1,1 0,-1 1,0-1,0 1,0-1,1 1,-1-1,0 1,0 0,0-1,0 1,0 0,0 0,0 0,0-1,0 1,1 0,-1 0,0 0,0 1,0-1,0 0,-4-2,-184-84,-3-4,-54-29,40-18,-94-32,179 102,94 55,1-2,1 0,0-2,1 0,-13-13,-31-43,-49-37,-129-10,97 26,-68-34,161 99,1-3,1-2,-36-30,66 45,-120-85,-32-20,-22 9,-123-96,197 131,-74-43,179 111,1-2,0 0,1-1,0 0,1-2,-5-7,-43-38,50 50</inkml:trace>
  <inkml:trace contextRef="#ctx0" brushRef="#br0" timeOffset="48978.862">1411 394,'-42'83,"36"-74,-91 108,-60 44,125-130,24-19</inkml:trace>
  <inkml:trace contextRef="#ctx0" brushRef="#br0" timeOffset="50196.471">3217 1523,'5'0,"-4"0,-1 5,-6 1,-2 5,-4 0,-5 4,-4 3,-4 4,-2 3,3 2,2-4,4-1,0-4,3 0,4 1,5-2</inkml:trace>
  <inkml:trace contextRef="#ctx0" brushRef="#br0" timeOffset="51701.653">3048 1748,'-5'0,"-1"5,-5 6,-1 7,-2-1,1 3,-3 1,2 4,-1-4,1 0,3-9,9-6,4-4</inkml:trace>
  <inkml:trace contextRef="#ctx0" brushRef="#br0" timeOffset="54734.06">1947 789,'25'-1,"0"-2,0-1,-1 0,1-2,-1-1,0-1,-1-1,0-2,0 0,-1-1,-1-1,4-3,0-2,-1-1,-1-1,-1-1,0-1,-2-1,-1-1,0 0,-2-1,-1-2,-14 23,0-1,0-1,0 1,-1 0,1 0,-2-1,1 1,0 0,-1-1,0 1,0-1,-1 1,1-1,-1 0,0 4,1 0,0 1,-1-1,1 0,-1 0,0 1,1-1,-1 1,0-1,0 0,0 1,0-1,-1 1,1 0,0-1,-1 1,1 0,0 0,-1 0,1 0,-1 0,0 0,1 0,-1 1,0-1,1 0,-1 1,0 0,0-1,0 1,1 0,-1 0,0 0,0 0,0 0,0 0,1 1,-1-1,0 1,0-1,1 1,-3 0,-6 4,1 1,-1-1,1 2,0-1,1 1,-1 0,2 1,-1 0,1 1,0-1,0 1,0 2,2 1,1 0,-1 1,2 0,0 0,0 0,1 1,1-1,0 0,1 1,1-1,0 0,0 1,2-1,2 9,36 114,-43-118</inkml:trace>
  <inkml:trace contextRef="#ctx0" brushRef="#br0" timeOffset="56051.658">2709 789,'77'48,"51"26,69 52,-118-73,-117-141,32 72,2-1,0 0,1 1,1-1,1 0,0 0,1-11,-6 47,-1-1,0-1,-1 1,-2-1,1 0,-2-1,0 0,-4 2,10-10,-47 60,53-68,0 1,0-1,-1 1,1-1,0 1,0-1,0 0,0 1,0-1,-1 0,1 0,0 1,0-1,0 0,0 0,0 0,0 0,0 0,0 0,0 0,0-1,-1 1,1 0,0-1,0 1,0 0,0-1,0 1,-1-1,1 1,0-1,0 1,-1-1,1 0,0 1,-1-1,1 0,-1 1,1-1,0-1,0 1,173-110,-155 99,-4 0</inkml:trace>
  <inkml:trace contextRef="#ctx0" brushRef="#br0" timeOffset="58161.638">2116 366,'0'1,"-1"0,0 0,0-1,0 1,0 0,0 0,0-1,0 1,0-1,0 1,-1-1,1 1,0-1,0 0,0 1,-1-1,1 0,0 0,0 0,-1 0,1 0,0 0,0 0,-1-1,1 1,0 0,0-1,0 1,0-1,-1 1,1-1,0 1,0-1,0 0,0 0,0 1,0-1,1 0,-1 0,0 0,0 0,1 0,-1 0,0-1,0 2,-216-156,98 82,118 72,0 0,1 1,-1-1,1 0,0 0,-1 0,1 1,0-1,0 0,0 0,0 0,0 0,1 1,-1-1,1 0,-1 0,1 0,-1 1,1-1,0 0,0 1,0-1,0 1,0-1,0 1,0-1,1 1,-1 0,0 0,1-1,-1 1,1 0,0 0,-1 1,1-1,0 0,-1 0,1 1,0-1,0 1,-1 0,2-1,8-7,47-53,-58 61,0 0,0 1,0-1,0 1,0-1,0 0,0 1,1-1,-1 0,0 1,0-1,0 0,1 1,-1-1,0 0,1 1,-1-1,0 0,0 0,1 1,-1-1,1 0,-1 0,0 0,1 0,-1 1,0-1,1 0,-1 0,1 0,-1 0,0 0,1 0,-1 0,1 0,-1 0,0 0,1 0,-1 0,1 0,-1-1,0 1,1 0,-1 0,0 0,1 0,-1-1,0 1,1 0,-1 0,0-1,1 1,-1 0,0-1,0 1,1 0,-1-1,0 1,0-1,-7 44,5-34,-19 132,-7 46,28-187,0 0,0-1,-1 1,1 0,0-1,0 1,0 0,0 0,-1-1,1 1,0 0,0 0,-1-1,1 1,0 0,0 0,-1 0,1 0,0 0,0-1,-1 1,1 0,0 0,-1 0,1 0,0 0,-1 0,1 0,0 0,-1 0,1 0,0 0,-1 0,1 0,0 0,0 0,-1 0,1 1,0-1,-1 0,1 0,0 0,0 0,-1 0,1 1,0-1,0 0,-1 0,1 1,0-1,0 0,0 0,0 1,-1-1,1 0,0 1,0-1,0 0,-11-40,8 26,-12-60,13 61,1-1,-2 1,0 0,0 0,-2 0,1 0,-2 1,1-1,-2 1,-6-9,1 8</inkml:trace>
  <inkml:trace contextRef="#ctx0" brushRef="#br0" timeOffset="68636.517">1213 705,'0'0,"1"-1,-1 1,1 0,-1-1,1 1,-1 0,1-1,-1 1,1 0,-1 0,1-1,-1 1,1 0,-1 0,1 0,-1 0,1 0,0 0,-1 0,1 0,-1 0,1 0,-1 0,1 0,0 0,-1 1,1-1,-1 0,1 0,-1 1,1-1,-1 0,1 1,-1-1,1 0,-1 1,0-1,1 1,-1-1,0 0,1 1,-1-1,0 1,1-1,-1 1,0-1,0 1,0 0,0-1,1 1,-1-1,0 1,0-1,0 1,0 0,0-1,0 1,0-1,-1 1,7 40,-6-41,29 259,0-34,-13-44,-5-2,-10-60,-1-115,1 0,-1 0,1 0,0 0,0 0,0 0,1 0,-1-1,1 1,0 0,0-1,0 1,0-1,1 0,0 0,-1 0,1 0,0-1,0 1,1-1,-1 1,0-1,1 0,-1 0,1-1,0 1,0-1,-1 0,1 0,0 0,0 0,0-1,0 1,0-1,0 0,0-1,0 1,3-1,193-4,-57-21,-118 24,0 2,0 1,0 1,0 2,-1 0,7 3,8-1,1-1,0-2,0-1,0-3,6-1,36 0,567 2,-625 0</inkml:trace>
  <inkml:trace contextRef="#ctx0" brushRef="#br0" timeOffset="71349.175">1016 1777,'-343'0,"148"27,150-25,33-2</inkml:trace>
  <inkml:trace contextRef="#ctx0" brushRef="#br0" timeOffset="72184.619">875 733,'-5'5,"-6"1,-6 0,-6-1,-2-2,-3-1,-1-1,-1 0,1-1,0 0,0-1,0 1,0 0,1 0,4-5,7-1</inkml:trace>
  <inkml:trace contextRef="#ctx0" brushRef="#br0" timeOffset="72818.55">564 422,'68'326,"-38"-119,-18-80,-5 1,-8 106,-2-69,4 61,19-91,-29-122,5-19</inkml:trace>
  <inkml:trace contextRef="#ctx0" brushRef="#br0" timeOffset="73168.399">846 1326,'-9'33,"-9"17,-5 4,-4-3,3-4,0-7,0-8,4-7,0-1,-1-1,3 1,0-4,3-1,-1 2,2 2,4 2,-1-4,1-5</inkml:trace>
  <inkml:trace contextRef="#ctx0" brushRef="#br0" timeOffset="73740.336">846 366,'-180'230,"70"-97,99-115,4-1</inkml:trace>
  <inkml:trace contextRef="#ctx0" brushRef="#br0" timeOffset="74536.352">0 761,'4'7,"0"0,0 1,-1-1,0 1,0 0,-1 0,0 0,0 0,-1 1,0-1,-1 0,0 1,0-1,-1 4,2 3,-2 443,6-411,-5-46,1 0,-1-1,0 1,0 0,1-1,-1 1,0 0,1-1,-1 1,1 0,-1-1,1 1,-1-1,1 1,-1-1,1 1,-1-1,1 1,0-1,-1 0,1 1,0-1,-1 0,1 0,0 1,0-1,-1 0,1 0,0 0,0 0,-1 0,1 0,0 0,0 0,-1 0,1 0,0 0,-1-1,1 1,0 0,0-1,-1 1,1 0,0-1,-1 1,1-1,-1 1,1-1,-1 1,1-1,-1 1,1-1,-1 1,1-1,-1 0,0 1,1-1,-1 0,0 1,113-137,-30 56,-83 81,1-1,0 0,0 1,-1-1,1 1,0-1,0 1,0 0,0-1,0 1,0 0,0 0,-1-1,1 1,0 0,0 0,0 0,0 0,0 0,0 1,0-1,0 0,0 0,0 0,0 1,0-1,-1 1,1-1,0 0,0 1,0 0,-1-1,1 1,0-1,0 1,-1 0,1-1,-1 1,1 0,-1 0,1 0,-1 0,1-1,-1 1,0 0,1 0,-1 0,0 0,0 0,0 0,1 0,-1 0,0 0,0 0,-1 0,13 57,1 75,5-67,-10-50</inkml:trace>
  <inkml:trace contextRef="#ctx0" brushRef="#br0" timeOffset="95061.991">3387 2793,'8'84,"-15"-111,8 3,1 0,1 0,1 0,1 0,1 1,1-1,1 2,2-1,0 1,1 1,6-9,-8 13,1 1,0-1,2 2,0 0,0 0,1 1,1 1,1 0,-1 1,2 0,14-7,-26 17,-1 0,1 1,0-1,0 1,0 0,0 0,0 0,0 0,0 1,0 0,0 0,0 0,0 0,0 1,0-1,0 1,0 0,0 0,0 1,0-1,-1 1,1 0,-1 0,1 0,-1 0,1 0,-1 1,0 0,0 0,0 0,-1 0,1 0,-1 0,0 1,0-1,0 1,0-1,0 1,-1 0,1 0,-1 0,0 0,-1 0,1 0,-1 0,1 0,-1 0,-1 4,-15 29,14-35,1 1,-1-1,1 0,-1 1,1-1,0 0,0 1,0 0,0-1,1 1,-1 0,0-1,1 1,0 0,0 0,0-1,0 1,0 0,1 0,-1-1,1 1,-1 0,1-1,2 2,0-1,-1 0,1 1,-1-1,0 1,0 0,0-1,-1 1,0 0,1 0,-1 0,0 0,-1 1,1-1,-1 0,0 0,0 0,0 0,-1 1,1-1,-1 0,0 0,0 0,0 0,-1 0,1 0,-1 0,0-1,0 1,-1-1,1 1,-1-1,1 0,-1 0,0 0,0 0,-1 0,1-1,0 0,-3 2,-9 0,0 0,0-1,0 0,0-1,-1-1,1 0,-1-1,1-1,-1 0,-2-2,10 0,0-1,0 0,0-1,0 0,1 0,0 0,0-1,0 0,1-1,0 1,0-1,1 0,-1-1,2 1,-1-1,1 0,0 0,1-1,-1 1,2-1,-1 0,1 1,0-9,-11-21,-20-29,23 49</inkml:trace>
  <inkml:trace contextRef="#ctx0" brushRef="#br0" timeOffset="96159.151">3781 2568,'-4'0,"-2"-5,-5-2,-5 1,-5 1,-4 1,-1 2,7 1,12 0,8 1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60,'1'-1,"-1"-1,1 1,0-1,-1 0,1 1,-1-1,0 0,1 1,-1-1,0 0,0 0,0 1,0-1,0 0,-1 0,1 1,0-1,-1 0,0 1,1-1,-1 0,0 1,0-1,1 1,-1-1,0 1,-1 0,1-1,0 1,0 0,-1 0,1 0,0-1,-1 2,1-1,-1 0,1 0,-1 0,0 1,1-1,-1 1,0-1,0 1,1 0,-1-1,0 1,1 0,-1 0,0 1,0-1,1 0,-1 0,0 1,0-1,1 1,-1 0,0 0,-20 1,0 1,0 0,0 2,1 1,-1 1,2 0,-1 2,-5 3,26-11,-2-2,0 1,1 1,-1-1,1 0,-1 0,0 1,1-1,-1 0,1 1,-1 0,1-1,-1 1,1 0,0 0,-1 0,1 0,0 0,0 0,0 0,-1 0,1 0,0 1,0-1,1 0,-1 1,0-1,0 1,1-1,-1 1,1-1,-1 1,1-1,0 1,0 0,-1-1,1 1,0-1,0 1,1 0,-1-1,0 1,0-1,1 1,-1 0,1-1,-1 1,1-1,0 0,0 2,76 43,-70-45,-1 1,0 1,1-1,-1 1,0 0,0 0,-1 1,1-1,-1 1,0 1,0-1,0 1,0 0,-1 0,0 0,0 0,0 1,-1 0,0 0,0 0,0 0,-1 0,0 0,0 1,0 0,-4 0,-1 1,1-1,-1 0,-1 1,1-1,-1-1,-1 1,1-1,-1 1,0-1,0 0,-1-1,0 0,0 1,0-2,-1 1,1-1,-1 0,0 0,0-1,-1 0,-5 2,2-1,0 0,0-1,-1 0,1-1,-1 0,0-1,1 0,-1-1,0 0,0-1,-1 0,13 1,1 0,-1 0,1 0,0 1,-1-1,1 0,-1 0,1 0,0 0,-1 0,1 0,-1 0,1 0,0 0,-1 0,1 0,-1-1,1 1,-1 0,1 0,0-1,-1 1,1 0,-1 0,1-1,-1 1,0-1,1 1,-1 0,1-1,-1 1,0-1,1 1,-1-1,0 1,1-1,-1 0,0 1,0-1,0 1,1-1,-1 1,0-1,0 0,0 1,0-1,0 1,0-1,0 0,0 1,0-1,-1 1,1-1,0 0,0 1,0-1,-1 1,1-1,0 1,-1-1,1 1,0-1,-1 1,1-1,-1 1,1-1,18-3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0,'-15'34,"-4"6,6-4,4-8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1 221,'99'-187,"-99"188,0 0,0 0,0 0,1 0,-1 0,0 0,0 0,1 0,-1 0,1 0,-1 0,1 0,0-1,-1 1,1 0,0 0,-1-1,1 1,0 0,0-1,-1 1,1-1,0 1,0-1,0 1,0-1,0 0,0 1,0-1,0 0,0 0,0 0,0 1,0-1,0 0,0 0,0-1,0 1,0 0,0 0,0 0,0-1,0 1,0-1,0 1,0-1,0 1,-1-1,1 1,0-1,0 1,0-1,-1 0,1 0,0 1,-1-1,1 0,-1 0,1 0,-1 0,1 0,-1 0,0 0,1 0,-1 40,-2-34,1-1,1 1,-1 0,1-1,0 1,0-1,0 1,0 0,1-1,0 1,0-1,0 1,0-1,1 1,0-1,0 0,0 0,0 0,1 0,0 0,-1-1,1 1,1-1,0 2,2-5,-1 0,0-1,1 1,-1-1,0 0,1 0,-1-1,0 0,0 0,0 0,0 0,0-1,-1 0,1 0,-1 0,0-1,0 1,0-1,0 0,-1 0,1 0,-1-1,0 1,0-1,0 0,52-88,-44 69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1,'-31'10,"0"1,0 2,1 1,1 1,-26 18,51-32,1 1,0 0,0 0,0 1,0-1,0 1,0-1,1 1,-1 0,1 0,0 0,0 0,0 1,0-1,0 0,1 1,-1 0,1-1,0 1,0 0,1-1,-1 1,1 0,-1 0,1-1,1 1,-1 0,0 0,1 0,0-1,0 1,0 0,0-1,0 1,1-1,0 1,0-1,0 0,0 0,0 0,0 0,1 0,0 0,-1 0,1-1,1 1,3 2,1 0,0-1,0 0,0 0,0-1,1 0,-1-1,1 0,0 0,-1 0,1-1,0-1,0 1,0-1,0-1,0 0,0 0,-1-1,1 0,2-1,8-4</inkml:trace>
  <inkml:trace contextRef="#ctx0" brushRef="#br0" timeOffset="450.139">314 227,'12'3,"1"0,0-1,0-1,1 0,-1 0,0-2,0 0,0 0,0-1,0-1,0 0,0 0,-1-2,0 1,0-2,0 1,0-2,-1 0,0 0,9-8,36-74,-55 87,-1 0,1 0,0-1,-1 1,1 0,-1-1,0 1,0-1,0 1,0 0,0-1,0 1,-1 0,1-1,-1 1,1 0,-1-1,0 1,0 0,0 0,0 0,-1 0,1 0,0 0,-1 0,0 0,1 1,-1-1,0 0,0 1,0 0,0-1,0 1,0 0,0 0,0 0,0 0,-1 1,1-1,0 0,-3 1,-8-1,1 1,-1 1,0 0,0 0,1 2,-1-1,1 2,0 0,0 0,0 1,0 0,1 1,0 1,0 0,0 0,1 1,1 0,-6 6,-57 75,70-85,1 0,0-1,-1 1,1 0,1 0,-1 0,0 0,1 0,0 0,0 0,0 0,1 0,-1 0,1 0,0 0,0-1,0 1,1 0,-1 0,1-1,0 1,0-1,0 1,0-1,1 0,0 0,0 1,6 4,0 1,0-2,1 1,-1-1,2-1,-1 0,1 0,0-1,0 0,0-1,1 0,0-1,-1-1,1 1,3-2,189 3,-131-7,-14-2,-35-2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12,'-55'-12,"-12"30,65-18,1 0,-1 1,1 0,-1-1,1 1,-1 0,1 0,0-1,-1 1,1 0,0 0,0 1,0-1,0 0,0 0,0 1,0-1,0 0,0 1,1-1,-1 1,1-1,-1 1,1-1,-1 1,1-1,0 1,0-1,-1 1,1 0,1-1,-1 1,0-1,0 1,0-1,1 1,-1 0,1-1,-1 0,1 1,0 0,100 87,-99-85,0 0,0 0,0 0,-1 0,0 1,1-1,-2 1,1-1,0 0,-1 1,0 0,0-1,0 1,0-1,-1 0,0 1,0-1,0 1,0-1,-1 0,0 0,0 0,0 0,0 0,0 0,-1 0,0-1,0 1,0-1,0 0,0 0,-1 0,1 0,-1 0,0-1,0 0,0 0,0 0,0 0,0-1,-1 1,1-1,0 0,-2 0,0 1,0 0,0-1,0 1,0-1,0 0,-1-1,1 1,0-1,-1-1,1 1,0-1,0 0,0 0,-1-1,1 0,-5-2,10-3,5 2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22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0 199,'178'-18,"1"7,82 10,-394-28,124 27,1 0,0 0,-1-1,1 0,0-1,0 1,1-1,-1-1,1 0,0 0,0 0,1-1,-1 0,1 0,0 0,1-1,0 0,-4-6,9 12,-1-1,1 1,0 0,0-1,0 1,0 0,0-1,0 1,0 0,0-1,0 1,1 0,-1-1,0 1,1 0,-1 0,1-1,0 1,-1 0,1 0,0 0,0 0,0 0,0 0,0 0,0 0,0 0,0 0,0 1,0-1,0 0,0 1,0-1,1 1,-1-1,0 1,17-7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62 397,'-14'33,"-6"16,2 5,8-7,11-17,5-17,1-17,0-6</inkml:trace>
  <inkml:trace contextRef="#ctx0" brushRef="#br0" timeOffset="246.042">118 1,'-10'19,"2"7,3-2</inkml:trace>
  <inkml:trace contextRef="#ctx0" brushRef="#br0" timeOffset="704.513">203 594,'133'-238,"-133"237,0-1,0 1,0 0,0-1,0 1,1 0,-1 0,0-1,1 1,-1 0,1 0,0-1,-1 1,1 0,0 0,-1 0,1 0,0 0,0 0,0 0,0 0,0 0,0 1,0-1,1 0,-1 0,0 1,0-1,0 1,1-1,-1 1,0 0,1 0,-1-1,0 1,1 0,-1 0,0 0,1 0,-1 0,0 1,1-1,-1 0,0 1,0-1,1 1,-1-1,0 1,0-1,0 1,0 0,0 0,0 0,0-1,0 1,0 0,0 0,0 0,0 1,0-1,-1 0,1 1,7 70,-9-66,1 1,-1 0,2 0,-1 0,1 0,0 0,1-1,-1 1,1 0,1-1,-1 0,1 1,0-1,2 3,-1-7,0 1,0 0,0-1,0 0,0 0,1 0,-1-1,1 0,-1 1,1-1,0-1,-1 1,1-1,0 0,-1 0,1 0,0-1,-1 1,1-1,0 0,-1-1,1 1,-1-1,0 0,0 0,1 0,-1 0,0-1,-1 0,1 0,0 0,-1 0,0 0,0-1,0 0,0 1,0-1,-1 0,0 0,2-4,50-122,-47 105</inkml:trace>
  <inkml:trace contextRef="#ctx0" brushRef="#br0" timeOffset="1367.277">767 791,'-2'-1,"0"-1,0 1,1-1,-1 0,0 1,1-1,-1 0,1 0,-1 0,1 0,0-1,0 1,0 0,0 0,1-1,-1 1,0 0,1-1,0 1,-1-1,1 1,0-1,0 1,1 0,-1-2,2-19,1 0,1 1,1-1,0 1,2-1,1 2,2-4,4-14,2-1,1 0,2 1,1 1,25-33,-36 59,0 0,1 1,0 0,0 0,2 1,-1 1,1 0,0 1,1 0,0 0,0 2,1-1,0 2,9-3,-23 7,1 1,0-1,0 0,0 1,0-1,0 1,0-1,0 1,0-1,0 1,0 0,0-1,0 1,0 0,0 0,0 0,0 0,0 0,0 0,0 0,0 0,1 1,-1-1,0 0,0 1,0-1,0 0,0 1,-1-1,1 1,0 0,0-1,0 1,0 0,0-1,-1 1,1 0,0 0,-1 0,1 0,-1 0,1-1,-1 1,1 0,-1 0,1 0,-1 1,0-1,0 0,0 0,1 0,-1 0,0 0,0 0,0 0,-1 0,1 0,0 0,0 0,-1 1,-118 188,118-188,-1 0,1 0,0 0,-1 1,1-1,0 0,0 0,1 1,-1-1,0 1,1-1,0 0,-1 1,1-1,0 1,0-1,0 1,1-1,-1 1,1-1,-1 0,1 1,0-1,0 1,0-1,0 0,0 0,0 0,1 0,-1 0,1 0,-1 0,1 0,0 0,0-1,0 1,0-1,0 1,0-1,0 0,0 0,2 1,5 2,73 48,-80-50,-1 0,1 0,0 0,-1 0,1 0,-1 0,1 0,-1 0,0 0,0 1,0-1,0 1,0-1,-1 1,1-1,-1 1,1-1,-1 1,0-1,0 1,0-1,-1 1,1 0,-1-1,1 1,-1-1,0 0,0 1,0-1,0 1,0-1,0 0,-1 0,1 0,-1 0,0 0,-4 4,-1 0,0 0,0-1,-1 0,0-1,0 0,0 0,0-1,-1 1,1-2,-1 1,1-1,-1-1,0 0,0 0,0-1,0 0,0 0,0-1,0 0,0 0,1-1,-1-1,0 1,1-1,0-1,0 0,0 0,0 0,0-1,-3-3,-13-16,1-1,1 0,2-2,0-1,2 0,1-1,1-1,2-1,0 0,-4-22,10 29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1 427,'24'2,"0"-2,0 0,0-2,0-1,0 0,-1-2,1-1,-1-1,-1-1,1 0,-1-2,10-6,-16 5,0-1,-1 0,0-1,0 0,-2-1,0-1,0 0,-2-1,7-11,-14 19,0 0,-1 0,0 0,0 0,-1-1,0 1,0-1,-1 0,-1 0,1 1,-1-1,-1 0,0 0,0 1,-2-9,2 14,1-1,-1 1,0 0,-1-1,1 1,0 0,-1 0,0 0,0 0,0 0,0 0,0 0,-1 1,1-1,-1 1,1-1,-1 1,0 0,0 0,0 1,0-1,0 1,-1-1,1 1,0 0,-1 0,1 0,-1 1,1-1,-1 1,1 0,-1 0,1 0,-1 0,1 1,-1-1,1 1,-1 0,-1 1,-3 0,1 2,0-1,0 1,0 0,1 0,-1 0,1 1,0 0,0 1,1-1,0 1,0 0,0 1,0-1,1 1,0 0,1 0,0 0,0 0,0 0,1 1,0 0,0-1,1 1,0 0,0 0,1-1,0 1,0 0,1 0,0 0,1 0,-1-1,2 1,-1-1,1 1,0-1,0 0,1 0,0 0,0-1,3 3,1 1,0 0,1-1,0 0,0 0,1-1,0-1,1 1,0-2,0 1,0-2,1 1,0-2,0 1,0-2,0 0,1 0,3-1,6 0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8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0 227,'39'0,"21"0,7-5,-5-2,-12 1</inkml:trace>
  <inkml:trace contextRef="#ctx0" brushRef="#br0" timeOffset="-251.812">0 57,'10'0,"12"0,8 0,3 0,1 0,0 0,-2 0,-1 0,-1 0,-1 0,-5 0</inkml:trace>
  <inkml:trace contextRef="#ctx0" brushRef="#br0" timeOffset="1778.6">508 28,'43'0,"29"0,7 0,-6 0,-9 0,-12 0,-9-5,-8-1,-4 0,-4 1,-1 2,-4 1</inkml:trace>
  <inkml:trace contextRef="#ctx0" brushRef="#br0" timeOffset="2451.303">677 114,'29'251,"-30"-219,0-26,1 0,-1 0,1 1,0-1,1 0,-1 0,1 0,0 0,1 0,-1 0,1 0,1 0,-1-1,1 1,1 1,-2-6,1-1,-1 1,0-1,1 0,-1 0,0 0,1 0,-1 0,0-1,1 1,-1-1,0 0,0 1,1-1,-1 0,0 0,0 0,0-1,0 1,0 0,0-1,-1 1,1-1,0 0,-1 1,1-1,-1 0,0 0,1 0,-1 0,7-6,17-16,-16 14,1 0,0 1,0 0,1 1,0 0,0 0,1 1,0 1,0 0,5-1,-13 8,-1 0,0 0,1 0,-1 0,0 1,0-1,0 1,0 0,0 0,-1 0,1 0,-1 1,1-1,-1 1,0-1,1 1,-2 0,1 0,0 0,0 0,-1 0,0 0,0 1,0-1,0 0,0 1,0-1,-1 0,0 1,1-1,-2 1,1 0,4 11,19 39,-10-34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2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0 226,'12'0,"0"-1,-1 0,1 0,-1-1,1-1,-1 0,0 0,0-1,0-1,-1 1,1-2,-1 0,-1 0,1 0,-1-2,0 1,0-1,-1 0,0-1,0 1,-1-2,-1 1,1-1,-2 0,1 0,2-8,-8 15,1 1,-1 0,0 0,0-1,-1 1,1 0,0 0,-1 0,1-1,-1 1,0 0,1 0,-1 0,0 0,0 0,-1 0,1 0,0 1,-1-1,1 0,-1 1,1-1,-1 1,0-1,0 1,1 0,-1 0,0 0,0 0,0 0,-1 0,1 0,0 1,0-1,0 1,0 0,-1-1,1 1,0 0,0 0,0 0,-1 1,1-1,0 1,0-1,0 1,0 0,-1-1,1 1,0 0,1 0,-1 1,0-1,0 0,0 1,1-1,-2 2,-8 5,0 0,0 1,1 1,1 0,0 0,0 1,1 0,0 0,1 1,0 0,1 0,0 1,1 0,0 0,1 3,3-12,0-1,1 1,0-1,-1 1,1 0,1-1,-1 1,0-1,1 1,0 0,0-1,0 0,0 1,0-1,1 0,0 1,-1-1,1 0,1 0,-1 0,0-1,1 1,-1 0,1-1,0 0,-1 1,1-1,0 0,1-1,-1 1,0 0,0-1,1 0,0 0,5 3,1-1,0 0,0-1,0 0,0-1,0 0,0-1,0 0,0 0,0-1,8-2,6-3</inkml:trace>
  <inkml:trace contextRef="#ctx0" brushRef="#br0" timeOffset="503.07">339 310,'178'-191,"-177"190,-1 1,1-1,-1 1,1-1,0 1,-1 0,1-1,0 1,0 0,-1-1,1 1,0 0,0 0,-1-1,1 1,0 0,0 0,0 0,-1 0,1 0,0 0,0 1,0-1,-1 0,1 0,0 0,0 1,-1-1,1 0,0 1,-1-1,1 1,0-1,-1 1,1-1,0 1,-1-1,1 1,-1 0,1-1,-1 1,0 0,1-1,-1 1,0 0,1-1,-1 1,0 0,0 0,0 0,1-1,-1 1,0 0,0 0,0 0,0-1,0 1,-1 0,1 0,0-1,0 1,0 0,-1 0,1-1,0 1,-1 0,1 0,-1-1,1 1,-1 0,4 17,-2-13,0-1,0 1,1-1,0 0,0 0,0 1,0-1,1-1,-1 1,1 0,0-1,0 1,1-1,-1 0,1 0,-1 0,1 0,0-1,0 0,0 0,0 0,0 0,1 0,-1-1,1 0,-1 0,1 0,-1 0,1-1,0 0,-1 0,1 0,-1-1,1 1,0-1,-1 0,0 0,1-1,-1 1,0-1,1 0,-1 0,0 0,0-1,-1 0,1 1,0-2,10-11,0 0,-2-1,0 0,-1-1,0 0,-1-1,-2 0,1-1,2-11,-5 13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9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29,'0'366,"-27"-204,36-153,-3-14</inkml:trace>
  <inkml:trace contextRef="#ctx0" brushRef="#br0" timeOffset="293.45">0 340,'43'-5,"20"-6,3-2,-5 2,-8 3,-7 2,-8 3,-10-4,-5 0,-6 1</inkml:trace>
  <inkml:trace contextRef="#ctx0" brushRef="#br0" timeOffset="760.925">537 1,'0'366,"17"-264,-16-99,0-1,0 0,0 0,0 0,0 1,0-1,1 0,-1 0,1-1,-1 1,1 0,0 0,0-1,0 1,0-1,0 0,0 0,0 1,0-1,1-1,-1 1,0 0,1 0,-1-1,0 1,1-1,-1 0,1 0,-1 0,1 0,-1 0,0-1,1 1,-1-1,1 1,-1-1,0 0,0 0,3-1,149-107,-152 108,-1 0,0 0,1 1,-1-1,1 0,-1 1,1-1,-1 1,1-1,0 1,-1 0,1 0,-1 0,1 0,0 0,-1 0,1 0,-1 0,1 1,-1-1,1 1,0-1,-1 1,1-1,-1 1,0 0,1 0,-1 0,0 0,1 0,-1 0,0 0,0 0,0 0,0 1,0-1,0 0,0 1,-1-1,1 1,0-1,-1 1,1-1,-1 1,1-1,-1 1,0-1,0 2,9 43,-3-26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0,'-4'6,"1"0,0 0,0 0,1 0,-1 1,1-1,1 1,-1 0,1-1,0 1,1 0,0 0,0 0,-1 6,-31 263,33-4,10-211,8-91,1-28,-18 45,1 1,0-1,0 1,2 0,-1-1,2 2,-1-1,2 1,0 0,0 0,0 1,2 0,-1 0,1 1,1 0,-1 0,2 1,-1 0,1 1,0 1,0-1,-8 7,-1-1,1 1,0-1,-1 1,1 0,0 0,-1 0,1 0,0 0,-1 1,1-1,-1 1,1 0,-1 0,1 0,-1 0,1 0,-1 0,0 1,1-1,-1 1,0-1,0 1,0 0,-1 0,1 0,0 0,-1 0,1 0,-1 1,0-1,1 0,-1 1,0-1,-1 1,1-1,0 1,-1 0,1-1,-1 1,0-1,0 1,0 0,0-1,0 1,-1 0,0 1,-2 189,3-181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1 395,'10'0,"7"0,6 5,4 1,3 1,-5 2,-1 1,0-2,0-2,2-2,0-6,-3-4</inkml:trace>
  <inkml:trace contextRef="#ctx0" brushRef="#br0" timeOffset="284.474">85 592,'34'0,"16"0,3 0,-1 0,-6 0,-10 0</inkml:trace>
  <inkml:trace contextRef="#ctx0" brushRef="#br0" timeOffset="8362.329">396 791,'12'0,"1"-1,-1 0,0 0,1-1,-1-1,0 0,0 0,0-1,-1-1,0 0,1-1,-2 0,1-1,-1 0,2-1,23-20,-1-1,-2-2,-1-1,-1-1,-2-2,-1 0,-2-2,4-10,-16 21,0-1,-2-1,-1 0,-1 0,-2-1,-1 0,-1 0,-1-2,-3 27,0 1,0-1,-1 1,1-1,-1 1,0-1,0 0,-1 1,1-1,-1 1,1-1,-1 1,0-1,0 1,-1-1,1 1,-1 0,0 0,0 0,0 0,0 0,0 0,0 0,-1 1,0-1,1 1,-1 0,0 0,0 0,0 0,0 0,-1 1,1-1,0 1,-1 0,1 0,-1 0,1 0,-1 1,1 0,-1-1,0 1,-10 5,1-1,0 2,1 0,-1 0,1 1,1 1,-1 0,1 1,0 0,1 0,0 1,1 0,0 1,1 0,0 1,0-1,1 2,1-1,0 1,-2 7,4-9,1 0,0-1,0 1,2 0,-1 0,1 0,1 1,0-1,0 0,1 0,1 0,0 0,0 0,1 0,0-1,1 1,1-1,-1 0,1 0,1 0,0-1,0 0,1 0,0 0,1-1,0 0,0-1,1 0,2 2,118 73,-129-82,1 0,0 0,1 1,-1-1,0 0,0 1,0-1,0 1,0-1,0 1,0-1,0 1,0-1,-1 1,1 0,0 0,0 0,0-1,-1 1,1 0,0 0,-1 0,1 0,-1 0,1 0,-1 0,0 0,1 0,-1 0,0 1,0-1,0 0,0 0,-6 5</inkml:trace>
  <inkml:trace contextRef="#ctx0" brushRef="#br0" timeOffset="8986.157">1215 395,'-2'-2,"1"1,0-1,-1 1,0 0,1-1,-1 1,0 0,1 0,-1 0,0 0,0 0,0 1,0-1,0 1,0-1,0 1,0-1,0 1,0 0,0 0,-1 0,1 0,0 1,0-1,0 1,0-1,0 1,0-1,0 1,1 0,-1 0,0 0,0 0,-70 44,70-44,1 0,0 1,-1-1,1 1,0-1,0 1,0 0,0-1,0 1,0 0,0 0,1 0,-1 0,1 0,-1 0,1 0,0 0,0 0,0 0,0 0,0-1,0 1,0 0,1 0,-1 0,1 0,0 0,-1 0,1 0,0 0,0-1,0 1,0 0,0-1,1 1,-1-1,0 1,1-1,-1 0,1 1,13 11,-11-11,-1-1,0 1,0-1,0 1,0 0,-1 0,1 0,0 1,-1-1,0 0,1 1,-1 0,0 0,0-1,-1 1,1 0,0 1,-1-1,0 0,0 0,0 1,0-1,0 0,-1 1,0-1,1 1,-1-1,0 0,-1 1,1-1,-1 1,1-1,-1 0,0 1,0-1,-1 0,0 3,-5 1,0-1,-1 0,1-1,-1 0,0 0,0-1,0 0,-1 0,0-1,1 0,-1 0,0-1,-3 0,-5 0</inkml:trace>
  <inkml:trace contextRef="#ctx0" brushRef="#br0" timeOffset="9237.692">1440 452,'-10'23,"-2"5,-1-4</inkml:trace>
  <inkml:trace contextRef="#ctx0" brushRef="#br0" timeOffset="9400.384">1496 0,'0'0</inkml:trace>
  <inkml:trace contextRef="#ctx0" brushRef="#br0" timeOffset="9865.023">1638 621,'116'-185,"-92"175,-16 42,-6-19,2 8,-4-14,1-1,0 0,0 0,1 0,0 0,0 0,0 0,1-1,-1 1,1-1,1 0,3 5,-6-9,0 0,0 0,1-1,-1 1,1 0,-1-1,0 1,1-1,-1 0,1 1,-1-1,1 0,0 0,-1 0,1 0,-1 0,1 0,-1 0,1-1,-1 1,1-1,-1 1,0-1,1 1,-1-1,1 0,-1 0,0 1,0-1,1 0,-1 0,0 0,0-1,0 1,0 0,0 0,-1 0,2-2,32-52,33-185,-65 227</inkml:trace>
  <inkml:trace contextRef="#ctx0" brushRef="#br0" timeOffset="17756.616">2203 875,'-28'-54,"21"38,1-1,1 0,0 1,1-2,1 1,1 0,0-1,1 1,1-1,1 1,0-1,3-5,48-203,9 56,-58 164,1 0,-1 1,1-1,0 1,1-1,-1 1,1 0,0 1,0-1,1 1,-1 0,1 1,0-1,0 1,0 0,0 1,1-1,-1 1,1 0,0 1,-1 0,1 0,0 0,0 1,-1 0,1 0,0 1,3 0,-7-1,1 1,0-1,-1 1,1 0,-1 0,1 1,-1-1,1 1,-1-1,0 1,0 0,0 0,0 0,0 1,0-1,-1 1,1-1,-1 1,0 0,1 0,-1 0,-1 1,1-1,0 0,-1 1,0-1,1 0,-1 1,-1 0,1-1,-1 1,1 0,-1-1,0 1,0 0,0-1,-1 1,0 3,-3 2,0 1,-1-1,0 0,0 0,-1-1,0 1,0-1,-1-1,0 1,0-1,-1 0,0-1,0 0,-1 0,0-1,1 0,-2 0,1-1,-1-1,1 1,-1-1,0-1,-9 2,19-5,1 0,0 1,0-1,0 1,-1-1,1 0,0 0,-1 1,1-1,0 0,-1 0,1 0,-1 0,0 1,1-1,-1 0,0 0,1 0,-1 0,0 0,0 0,0 0,0 0,0 0,0 0,0 0,0 0,0 0,0 0,-1 0,1 0,0 0,-1 0,1 0,-1 0,1 0,-1 0,1 1,-1-1,1 0,-1 0,0 1,0-1,1 0,-1 1,0-1,0 1,0-1,0 1,0-1,1 1,-1 0,0-1,0 1,0 0,0 0,0 0,0-1,0 1,0 0,0 0,0 1,0-1,0 0,0 0,0 0,0 1,0-1,4-2,0 1,0 0,1-1,-1 1,1 0,-1 1,0-1,1 1,-1-1,1 1,0 0,-1 0,1 1,-1-1,1 1,-1 0,0 0,1 0,-1 0,0 0,1 1,-1-1,0 1,0 0,0 0,-1 0,1 1,0-1,-1 0,1 1,-1 0,0 0,1 2,1-1,-1 1,0 0,0 0,0 0,-1 1,0-1,0 1,0-1,0 1,-1 0,0-1,-1 1,1 0,-1 0,0 0,0 0,-1-1,0 1,0 0,-1 2,-3 1,-1 0,0-1,0 0,-1 0,0-1,0 0,-1 0,0 0,-1-1,1 0,-1-1,0 0,0-1,-1 1,1-2,-1 1,0-1,0-1,-9 2,11-3,0-1,0 1,0-1,-1-1,1 1,0-1,0-1,0 1,1-1,-1-1,0 0,1 0,0 0,-1-1,1 0,0 0,1-1,-1 0,1 0,0 0,0-1,1 0,0 0,0-1,0 1,1-1,0 0,0 0,-2-6,-25-55,23 50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0 338,'267'-1,"-26"-26,-137 27,-103 0,-12 0</inkml:trace>
  <inkml:trace contextRef="#ctx0" brushRef="#br0" timeOffset="253.939">57 508,'38'-5,"32"-1,9-5,-4 0,-10 1,-12 3,-9 2,-8 2,-5 2,-3 1,-2 0,0 1,-4-1</inkml:trace>
  <inkml:trace contextRef="#ctx0" brushRef="#br0" timeOffset="769.251">226 0,'42'11,"-1"2,-1 2,-1 2,0 1,-1 2,-1 2,30 22,72 59,-5-9,-133-94,-1 1,1-1,0 1,-1-1,1 1,0 0,-1-1,1 1,-1 0,1 0,-1-1,1 1,-1 0,1 0,-1 0,0 0,1-1,-1 1,0 0,0 0,0 0,0 0,0 0,0 0,0 0,0 0,0 0,0 0,0-1,-1 1,1 0,0 0,-1 0,1 0,-1 0,1-1,-1 1,1 0,-1 0,1-1,-1 1,0 0,1-1,-1 1,0-1,0 1,1-1,-1 1,0-1,0 0,0 1,-54 17,42-15,-32 12,0 1,0 3,2 2,0 1,2 2,0 2,2 2,-12 12,22-5,20-18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1,'-9'13,"1"0,0 1,1 0,1 0,0 0,1 1,1 0,0 0,1 0,1 1,0-1,1 1,0-1,2 1,0-1,0 1,2 3,-1 32,-1 420,-1-465,-1 0,2 0,-1 0,0 0,1 0,0 0,1 0,-1 0,1 0,0-1,1 1,-1-1,1 1,3 3,-6-9,1 1,0 0,0-1,0 1,0-1,0 1,0-1,0 0,0 1,0-1,0 0,0 0,0 1,0-1,0 0,0 0,0 0,0 0,0 0,0-1,0 1,0 0,0 0,0-1,0 1,0-1,0 1,0 0,0-1,0 0,-1 1,1-1,0 0,0 1,-1-1,1 0,0 0,-1 0,1 1,-1-1,1 0,0-1,27-42,-26 40,15-28,-8 13,1 0,1 0,0 1,2 1,0 0,1 0,0 1,9-6,86-78,-108 98,0 1,0 0,0 0,1 0,-1 1,0-1,0 0,1 0,-1 1,1-1,-1 1,0-1,1 1,-1 0,1-1,-1 1,1 0,-1 0,1 0,-1 0,1 0,-1 0,1 1,-1-1,1 0,-1 1,1-1,-1 1,1 0,-1-1,0 1,0 0,1 0,-1 0,0 0,0 0,0 0,0 0,0 0,0 0,0 1,0-1,0 0,-1 1,1-1,0 1,21 72,-8 97,-8-153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30 537,'23'5,"24"1,7 0,0-1,-4-2,-7-1,-5-1,-5 0,-2-1,-12 0,-9-1</inkml:trace>
  <inkml:trace contextRef="#ctx0" brushRef="#br0" timeOffset="213.601">1 820,'43'-5,"29"-2,7 1,-6 1,-9 1,-12 2,-9 1,-13 0</inkml:trace>
  <inkml:trace contextRef="#ctx0" brushRef="#br0" timeOffset="3346.959">848 113,'-6'22,"-10"39,3 0,3 0,2 1,2 7,7 243,-26-167,6-112,21-62,2 8</inkml:trace>
  <inkml:trace contextRef="#ctx0" brushRef="#br0" timeOffset="3801.59">735 142,'28'-8,"1"1,-1 1,2 1,-1 2,0 1,1 1,-1 1,1 2,-1 1,5 2,-29-4,0 0,0 0,-1 0,1 1,0-1,-1 1,1 0,-1 1,0-1,1 1,-1 0,0 0,-1 0,1 0,-1 1,1-1,-1 1,0 0,0 0,-1 0,1 0,-1 1,0-1,0 1,0-1,-1 1,1 0,-1 0,0 0,-1-1,1 1,-1 0,0 0,0 0,-1 0,0 2,-6 12,-1 0,-2-1,1 0,-2-1,0 0,-2 0,1-2,-2 1,0-1,-1-1,0-1,-1 0,-1-1,0-1,-5 2,-75 63,95-74,0 0,0 0,0 0,0 1,0-1,1 0,-1 1,1-1,0 1,0-1,-1 1,2-1,-1 1,0 0,0 0,1-1,0 1,-1 0,1 0,0 0,0-1,1 1,-1 0,1 0,-1 0,1-1,0 1,0 0,0-1,0 1,1-1,-1 1,1-1,-1 0,1 1,73 75,-68-73,229 149,-152-108,-78-40</inkml:trace>
  <inkml:trace contextRef="#ctx0" brushRef="#br0" timeOffset="4797.994">1610 311,'-102'191,"-30"5,130-194,1 1,0-1,0 0,1 0,-1 1,0-1,1 1,-1-1,1 0,0 1,0-1,0 1,0-1,0 1,1-1,-1 1,1-1,-1 0,1 1,0-1,0 0,0 1,0-1,1 0,-1 0,0 0,1 0,-1 0,1-1,0 1,0 0,0-1,0 1,0-1,0 1,0-1,0 0,0 0,1 0,-1 0,0-1,1 1,-1-1,2 1,36 10,0-2,1-2,0-1,0-3,1-1,20-2,45 10,-107-9,1-1,-1 0,1 0,0 0,-1 0,1 0,0-1,-1 1,1 0,-1 0,1 0,0 0,-1-1,1 1,-1 0,1-1,-1 1,1 0,-1-1,1 1,-1-1,1 1,-1-1,1 1,-1-1,0 1,1-1,-1 1,0-1,0 1,1-1,-1 0,0 1,0-1,0 1,0-1,0 0,1 1,-1-1,0 0,-1 1,1-1,0 1,0-1,0 0,0 1,0-1,-1 1,1-1,0 0,0 1,-1-1,1 1,-1-1,1 1,-21-35,19 32,-175-202,156 165,1 0,3-2,1 0,2-1,0-5,11 25,3 5</inkml:trace>
  <inkml:trace contextRef="#ctx0" brushRef="#br0" timeOffset="5298.436">2231 198,'-8'1,"0"1,0 1,0-1,0 1,0 1,0 0,1 0,0 0,0 1,0 0,0 0,1 0,0 1,0 0,0 1,1-1,-2 5,-6 6,1 1,1 1,0 0,2 0,0 1,1 0,2 0,0 1,0 0,2 0,1 0,1 0,0 1,2 12,1-24,0-1,1 0,0 0,1 0,0 0,0 0,1 0,0-1,1 0,-1 0,1 0,1 0,0-1,0 0,0 0,1 0,0-1,0 0,1 0,0-1,0 0,0-1,0 1,1-2,0 1,0-1,0 0,0-1,0 0,0-1,1 0,-1 0,0-1,1 0,-1 0,1-1,3-1,6-3,-1 0,1-1,-1-1,-1-1,1-1,-1 0,-1-1,0-1,0 0,-1-1,0-1,-1 0,-1-1,0-1,1-3,-7 12,0-1,-1-1,1 1,-2-1,1 0,-1 0,-1-1,1 1,-1-1,-1 0,0 0,0 0,-1-1,0 1,0-1,-1 1,0-1,-1 0,0 1,-1-1,0 0,0 1,-1-1,-3-8,1 9,0 1,-1-1,0 1,0 0,-1 1,0-1,0 1,-1 0,0 1,0 0,-1 0,1 0,-1 1,0 0,-1 0,1 1,-1 0,0 1,0 0,0 0,-1 1,1 0,0 1,-1 0,1 0,-6 1,1 2,0 0,1 1,-1 0,0 1,1 1,0 0,0 1,0 0,-4 4,-10 4</inkml:trace>
  <inkml:trace contextRef="#ctx0" brushRef="#br0" timeOffset="8753.116">2005 593,'59'-59,"-52"54,0-1,0 1,0 1,1-1,0 1,0 1,0-1,0 1,0 1,1-1,-1 2,1-1,-1 1,1 0,0 1,-1 0,1 0,0 1,0 0,-1 1,1 0,-1 0,0 1,4 1,47 33,44 16,-83-49</inkml:trace>
  <inkml:trace contextRef="#ctx0" brushRef="#br0" timeOffset="10368.974">3190 311,'-33'2,"-1"2,1 1,0 2,1 1,-28 12,57-20,1 1,-1 0,0 1,1-1,-1 0,1 1,0-1,-1 1,1 0,0 0,0 0,0 0,0 0,0 0,1 0,-1 1,0-1,1 1,0-1,0 1,0 0,0-1,0 1,0 0,1 0,-1 0,1-1,0 1,0 0,0 0,0 0,1 0,-1-1,1 1,-1 0,1 0,0 0,0-1,0 1,1-1,-1 1,0-1,1 1,0-1,0 0,-1 0,2 0,127 138,-127-138,0 1,-1 0,1 1,-1-1,0 0,0 1,0-1,0 1,-1 0,0-1,1 1,-1 0,-1 0,1 0,0 0,-1 0,0 0,0 0,0 0,-1 0,1 0,-1 0,0-1,0 1,0 0,0 0,-1 0,0-1,0 1,0-1,0 0,0 1,0-1,-1 0,0 0,-8 5,0-1,0 0,0 0,-1-1,0-1,0 0,-1-1,1 0,-1-1,0 0,0-1,0-1,0 0,0 0,0-2,0 1,0-2,-11-2,22 5,1-1,-1 0,0 0,0 0,1 0,-1 0,0-1,1 1,-1 0,0-1,1 0,-1 1,1-1,-1 0,1 1,-1-1,1 0,-1 0,1 0,0-1,0 1,-1 0,1 0,0-1,0 1,0 0,1-1,-1 1,0-1,0 1,1-1,-1 0,1 1,-1-1,1 0,0 1,0-1,-1 0,1 1,0-1,1 0,-1 1,0-1,0 0,1 1,-1-1,1 0,0 1,-1-1,1 1,0-1,0 0,9-10</inkml:trace>
  <inkml:trace contextRef="#ctx0" brushRef="#br0" timeOffset="10619.547">3473 537,'-15'33,"-4"12</inkml:trace>
  <inkml:trace contextRef="#ctx0" brushRef="#br0" timeOffset="10801.209">3360 0,'9'10,"4"3</inkml:trace>
  <inkml:trace contextRef="#ctx0" brushRef="#br0" timeOffset="11301.78">3699 706,'32'-103,"-29"94,1-7,0 1,1 1,1-1,0 1,1 0,1 0,0 1,1 0,0 0,1 1,0 0,4-2,-14 13,1 0,0 0,0 0,0 0,0 1,0-1,0 0,0 0,1 1,-1-1,0 1,0-1,0 1,1-1,-1 1,0 0,1 0,-1 0,0 0,1 0,-1 0,0 0,0 0,1 0,-1 0,0 1,1-1,-1 0,0 1,0-1,0 1,1 0,-1-1,0 1,0 0,0 0,0 0,0 0,0 0,-1 0,1 0,0 0,0 0,-1 0,1 0,16 63,-14-45,37 79,-39-96,0 0,0 0,0 0,1 0,-1 0,1 0,0 0,-1-1,1 1,0-1,0 1,0-1,0 1,0-1,0 0,1 0,-1 0,0 0,1-1,-1 1,0-1,1 1,-1-1,1 0,-1 0,1 0,-1 0,0 0,1-1,-1 1,1-1,-1 1,0-1,1 0,-1 0,0 0,0 0,0 0,0-1,1 0,9-9,-1 0,0 0,-1-2,0 1,-1-1,-1 0,0-1,-1 0,5-12,-11 24,6-11,0 0,-1 0,-1-1,0 0,0 0,-2 0,0-1,0 1,-1-1,-1 0,-1 1,0-12,-17 14,5 17</inkml:trace>
  <inkml:trace contextRef="#ctx0" brushRef="#br0" timeOffset="11999.535">4574 820,'-1'0,"1"1,0 0,0 0,0 0,-1 0,1 0,0 0,-1 0,1 0,-1-1,1 1,-1 0,1 0,-1 0,0-1,1 1,-1 0,0-1,0 1,1-1,-1 1,0-1,0 1,0-1,0 0,1 1,-1-1,0 0,0 1,0-1,0 0,0 0,0 0,0 0,0 0,0 0,0 0,0-1,0 1,0 0,0 0,0-1,1 1,-1 0,0-1,0 1,0-1,-19-42,16 6,2 0,1 0,2 0,1 0,2 0,5-19,-3 31,1 0,1 1,1 0,1 0,1 1,1 0,1 1,1 0,1 1,1 1,1 0,0 1,1 1,2 1,-1 0,11-5,-27 20,0-1,0 0,1 1,-1 0,0-1,1 1,0 1,-1-1,1 0,0 1,0 0,0 0,0 0,0 1,0-1,0 1,0 0,0 0,0 0,0 0,0 1,0 0,0 0,4 1,-7 2,0 0,0-1,-1 1,1 0,-1 0,0 0,0 0,-1 0,1 0,-1-1,1 1,-1 0,-1 0,1-1,0 1,-1 0,0-1,0 0,0 1,0-1,0 0,-1 1,-2 4,-75 129,78-133,1 0,-1 0,1 1,0-1,1 0,-1 0,1 0,0 1,0-1,0 0,0 0,1 0,0 1,0-1,0 0,0 0,1 0,-1 0,1 0,0-1,0 1,1 0,-1-1,1 0,0 1,-1-1,1 0,1-1,-1 1,0 0,1-1,-1 0,1 0,0 0,0 0,0 0,0-1,0 1,2 0,-1 0,0 1,0 0,0 0,0 0,-1 1,1-1,-1 1,0 0,0 0,0 1,-1-1,1 1,-1 0,0 0,-1 0,1 0,-1 1,0-1,0 0,-1 1,1 0,-1-1,0 1,-1 0,0 0,0-1,0 1,0 0,-1 0,-1 4,-2-3,0-1,0 1,-1-1,0 0,0-1,0 1,-1-1,1 0,-1-1,-1 1,1-1,-1 0,1-1,-1 1,0-1,0-1,-1 1,1-1,0-1,-1 1,1-1,-1-1,1 1,-1-1,0-1,1 1,-1-1,1 0,-1-1,1 0,0 0,-1-1,1 1,0-2,1 1,-1-1,-3-2,-34-17,1-1,1-2,1-2,-15-15,42 31,0 0,1 0,1-1,0-1,1 0,0-1,1 0,1 0,0-1,-3-10,7 2,6 6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22.7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1,'-24'29,"-13"19,1 1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02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341 102,'-320'569,"320"-568,0-1,0 1,0-1,1 1,-1 0,0-1,0 1,0-1,0 1,0-1,0 1,-1 0,1-1,0 1,0-1,0 1,0-1,-1 1,1-1,0 1,-1-1,1 1,0-1,-1 1,1-1,0 0,-1 1,1-1,-1 1,1-1,-1 0,1 0,-1 1,1-1,-1 0,1 0,-1 0,1 1,-1-1,0 0,1 0,-1 0,1 0,-1 0,1 0,-1 0,0 0,1 0,-1 0,1-1,-1 1,1 0,-1 0,1 0,-1-1,1 1,-1 0,1-1,2-22,2 0,0-1,2 1,1 1,0 0,2 0,0 0,2 0,32-64,4 1,3 2,4 3,24-24,-74 99,27-30,-30 35,-1-1,1 1,-1-1,1 1,-1 0,1-1,0 1,-1 0,1-1,-1 1,1 0,0 0,-1 0,1-1,0 1,0 0,-1 0,1 0,0 0,-1 0,1 0,0 0,-1 1,1-1,0 0,-1 0,1 0,0 1,-1-1,1 0,0 1,-1-1,1 1,-1-1,1 1,-1-1,1 1,-1-1,1 1,-1-1,0 1,1-1,-1 1,0 0,1-1,-1 1,0 0,0-1,0 1,1 0,-1-1,0 1,0 0,0-1,0 1,0 0,2 15,-1-1,0 0,-1 0,0 1,-1-1,-1 0,0 1,-3 3,-2 32,-2 30,4 0,3 1,4 9,-2-86,0-1,0 1,0 0,1 0,0-1,-1 1,2 0,-1-1,0 1,1-1,0 1,0-1,1 0,-1 0,1 0,-1 0,1 0,1-1,-1 1,0-1,1 0,0 0,0 0,0 0,0-1,0 1,0-1,0 0,1-1,-1 1,1-1,0 1,-1-2,1 1,0 0,0-1,3 0,7-5,0-1,-1-1,0-1,0 1,-1-2,0 0,0-1,-1 0,-1-1,0 0,0-1,-1 0,0 0,-1-1,-1-1,0 1,0-1,-2-1,2-5,12-20,-2 0,-2-1,-1 0,-3-2,-1 1,-2-3,-8 18,-1 27,0 0,0 1,0-1,0 0,0 0,0 1,0-1,0 0,0 1,0-1,0 0,-1 0,1 1,0-1,0 0,0 0,-1 1,1-1,0 0,0 0,0 0,-1 1,1-1,0 0,0 0,-1 0,1 0,0 0,0 0,-1 1,1-1,0 0,-1 0,1 0,0 0,-1 0,1 0,0 0,0 0,-1 0,1 0,0-1,-1 1,1 0,0 0,0 0,-1 0,1 0,0 0,0-1,-1 1,1 0,0 0,0 0,-1-1,1 1,0 0,-9 19,0 2</inkml:trace>
  <inkml:trace contextRef="#ctx0" brushRef="#br0" timeOffset="304.417">1187 271,'-35'34,"3"1,0 2,3 0,1 3,1 0,-15 35,37-66,1 0,1 1,0-1,0 1,1-1,0 1,1 0,0 0,0 0,1 4,0-10,1-1,-1 0,1 1,-1-1,1 0,0 0,0 0,1 0,-1 0,1 0,-1 0,1 0,0-1,0 1,0-1,0 1,1-1,-1 0,1 1,-1-1,1-1,0 1,0 0,0-1,0 1,0-1,0 0,0 0,0 0,0 0,0-1,1 1,-1-1,14-1,-1-1,1 0,-1-1,0-1,0-1,0 0,0-1,-1-1,0 0,-1-1,1 0,-1-2,-1 1,0-2,0 0,-1 0,-1-1,0 0,0-1,5-10,-10 16,-1 0,1-1,-1 0,-1 0,0 0,0 0,0-1,-1 1,0-1,-1 0,0 0,-1 0,1 0,-2-1,1 1,-1 0,-1 0,0 0,0 0,-1-1,0 1,0 1,-1-1,0 0,-1 1,0-1,0 1,-1 0,0 1,0-1,0 1,-1 0,-1 0,1 0,-1 1,0 0,0 1,-1 0,0 0,0 0,0 1,0 0,-1 1,-1-1,-42 3,33 7</inkml:trace>
  <inkml:trace contextRef="#ctx0" brushRef="#br0" timeOffset="822.454">1667 271,'-15'16,"2"1,0 1,1 0,1 1,0 0,2 0,0 1,1 0,1 1,1 0,-2 15,6-33,1 0,0 0,0 0,0 0,1 0,-1 0,1 1,0-1,0 0,0 0,0 0,0 1,1-1,-1 0,1 0,0 0,0 0,0 0,0 0,1 0,-1 0,1 0,-1-1,1 1,0 0,0-1,1 0,-1 1,0-1,1 0,-1 0,1 0,0-1,0 1,0 0,10-1,0-1,1 0,-1-1,0-1,0 0,0 0,0-1,0-1,-1 0,0-1,0 0,0-1,0-1,5-4,13-7,-2-3,0 0,-1-2,-2 0,2-4,1 0,-28 26,0 0,1 0,-1 0,0 0,1 1,-1-1,1 0,-1 0,1 1,-1-1,1 0,0 1,-1-1,1 0,0 1,-1-1,1 1,0-1,0 1,0 0,-1-1,1 1,0 0,0-1,0 1,0 0,0 0,0 0,0 0,-1 0,1 0,0 0,0 0,0 0,0 0,0 1,0-1,-1 0,1 0,0 1,0-1,0 1,-1-1,1 1,0-1,0 1,-1-1,1 1,0 0,-1-1,1 1,-1 0,1 0,-1-1,1 1,-1 0,0 0,1 0,-1 0,0-1,0 1,1 0,-1 0,0 0,0 0,0 0,0 0,0 0,2 48,-2-43,-1-1,1 1,0 0,0 0,1 0,-1 0,1 0,1 0,-1 0,1-1,0 1,0-1,1 1,-1-1,1 0,1 0,-1 0,1 0,-1-1,2 1,-1-1,0 0,2 1,-1-2,0-1,0 1,1-1,-1 0,1 0,-1-1,1 1,0-1,0 0,0-1,-1 0,1 0,0 0,0 0,0-1,-1 0,1-1,0 1,-1-1,1 0,-1 0,1 0,-1-1,0 0,0 0,0-1,-1 1,2-2,8-6,1-1,-2-1,0 0,-1-1,0 0,-1-1,0 0,4-10,66-173,-73 122,-14 64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1,'14'4,"20"2,8 0,2-1,-1-1,-4-2,-3-1,-4-1,-2 0,-10 0,-10 0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0,'14'5,"20"1,8 0,2-1,-1-2,-4-1,-3 0,-9-2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3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49 480,'-2'2,"0"-1,0 0,0 1,0-1,0 1,1 0,-1 0,1 0,-1 0,1 0,0 0,0 0,0 0,0 0,0 0,0 1,1-1,-1 0,1 1,-1-1,1 2,-3 8,-2 0,2 1,0 0,0 1,1-1,1 0,0 1,1-1,0 1,1-1,1 1,2 9,2 13,-7-27,1 0,0 0,1 1,0-1,1 0,-1 0,2 0,-1 0,1 0,1-1,0 1,0-1,0 0,1 0,1 0,-1-1,1 0,0 0,1 0,-1-1,1 0,1 0,-1 0,1-1,0-1,4 3,-3-7,0-1,-1 0,1-1,0 0,-1 0,0-1,1 0,-1 0,-1-1,1 0,0 0,-1-1,0 0,0-1,0 1,-1-1,0 0,0-1,0 0,-1 0,0 0,3-6,143-202,-151 215,0 1,0-1,0 0,1 1,-1-1,0 1,0-1,1 0,-1 1,0-1,1 0,-1 1,0-1,1 0,-1 0,0 1,1-1,-1 0,0 0,1 0,-1 1,1-1,-1 0,1 0,-1 0,0 0,1 0,-1 0,1 0,-1 0,1 0,-1 0,1 0,-1 0,0 0,1 0,-1-1,1 1,-1 0,0 0,1 0,-1-1,1 1,-1 0,0 0,1-1,-1 1,0 0,1-1,-1 1,0 0,0-1,1 1,-1-1,0 1,0 0,0-1,0 1,1-1,-1 1,0 0,0-1,0 1,0-1,0 1,0-1,0 1,0-1,2 39,-2-33,0 10,1-1,1 0,0 0,1 0,0 0,1 0,1 0,0-1,1 0,1 0,0 0,0-1,7 7,-10-13,0 0,1-1,0 1,0-1,1-1,-1 1,1-1,0 0,0 0,0 0,1-1,-1 0,1 0,0-1,0 0,0 0,0-1,0 1,0-2,0 1,0-1,1 0,-1 0,0-1,0 0,0 0,0-1,0 0,3-2,0 0,0-1,-1 0,1-1,-1 0,-1 0,1-1,-1 0,0-1,-1 0,0 0,0 0,-1-1,0 0,2-4,66-150,-70 155,-1 0,0 0,-1-1,0 1,0-1,-1 1,0-1,0 0,-1 0,0 1,-1-1,0 0,0 1,-1-1,0-1,-5-2</inkml:trace>
  <inkml:trace contextRef="#ctx0" brushRef="#br0" timeOffset="3046.254">1263 226,'-15'49,"2"0,2 1,3 0,2 1,2-1,2 34,-7 73,-12-51,13-88</inkml:trace>
  <inkml:trace contextRef="#ctx0" brushRef="#br0" timeOffset="3566.785">1093 170,'39'-5,"0"2,0 2,0 1,0 2,0 2,0 2,16 5,-48-10,-1 0,1 1,-1 0,1 0,-1 0,0 1,0 0,0 0,-1 1,1 0,-1 0,0 0,0 1,0-1,0 1,-1 0,0 0,0 1,0-1,-1 1,0 0,0 0,0 0,-1 1,0-1,0 0,0 1,-1 0,0-1,0 1,-1-1,0 1,0 0,-1 0,0-1,0 4,-5 3,-1 0,1-1,-2 0,0 0,0-1,-1 0,-1 0,0-1,0 0,-1-1,0 0,0-1,-1 0,0-1,-1 0,0-1,0 0,0-1,0-1,-1 0,0-1,-13 2,28-4,-1-1,1 0,0 1,0 0,0-1,-1 1,1 0,0-1,-1 1,1 0,0-1,-1 1,1 0,-1 0,1 0,-1 0,0 0,1 0,-1 0,0-1,0 1,1 0,-1 0,0 0,0 0,0 0,0 0,0 0,0 0,-1 0,1 0,0 0,0 0,-1 0,1 0,-1 0,1 0,-1-1,1 1,-1 0,1 0,-1 0,0-1,1 1,-1 0,0-1,0 1,1-1,-1 1,0-1,0 1,0-1,0 1,0-1,0 0,1 0,-1 1,0-1,0 0,0 0,0 0,0 0,0 0,0 0,0 0,0 0,0-1,-1 1,158 97,4 51,-158-144,-4-3</inkml:trace>
  <inkml:trace contextRef="#ctx0" brushRef="#br0" timeOffset="4301.916">2110 453,'-13'-3,"1"1,0 0,0 1,-1 1,1 0,-1 1,1 0,0 1,0 0,0 1,0 0,0 1,0 0,1 1,-7 4,16-9,0 1,0-1,0 1,0 0,-1-1,1 1,0 0,1 0,-1 0,0 1,0-1,0 0,1 1,-1-1,1 1,-1 0,1 0,-1-1,1 1,0 0,0 0,0 0,0 0,0 0,1 0,-1 0,1 1,-1-1,1 0,0 0,-1 0,1 1,0-1,1 0,-1 0,0 0,1 1,-1-1,1 0,0 0,-1 0,1 0,0 0,0 0,1 0,-1 0,0-1,1 1,-1 0,1-1,-1 1,2 0,157 57,-159-59,0 1,1-1,-1 1,0-1,0 1,1-1,-1 1,0 0,0-1,0 1,0 0,0 0,0 0,0 0,0 0,0 0,0 0,0 0,-1 0,1 0,0 1,-1-1,1 0,-1 0,1 1,-1-1,0 0,1 1,-1-1,0 0,0 1,0-1,0 1,0-1,-1 0,1 1,0-1,0 0,-1 1,1-1,-1 0,0 0,1 1,-1-1,0 0,1 0,-1 0,0 0,0 0,0 0,0 0,-59 44,-98 10,95-47,64-18,9 4</inkml:trace>
  <inkml:trace contextRef="#ctx0" brushRef="#br0" timeOffset="4533.422">2278 622,'-14'19,"0"7,2-7,8-11,5-11,2-10,1-4</inkml:trace>
  <inkml:trace contextRef="#ctx0" brushRef="#br0" timeOffset="4687.133">2250 86,'0'0</inkml:trace>
  <inkml:trace contextRef="#ctx0" brushRef="#br0" timeOffset="5047.465">2504 650,'2'-5,"0"-3,0-1,0 1,1 1,1-1,-1 0,1 1,0-1,1 1,-1 1,2-1,-1 0,1 1,0 0,3-2,-7 8,0 0,0 0,0 0,0 0,0 0,0 1,0-1,0 1,0-1,0 1,0 0,-1-1,1 1,0 0,0 0,-1 1,1-1,0 0,-1 1,1-1,-1 0,0 1,1 0,-1-1,0 1,0 0,0 0,0-1,0 1,-1 0,1 0,0 0,-1 0,0 0,1 0,-1 0,0 0,0 0,0 0,0 0,0 0,-1 0,1 0,3 12,-3-11,1 0,-1 0,1 0,0 0,0 0,0 0,0 0,0 0,0-1,1 1,-1 0,1-1,0 1,0-1,0 0,0 0,0 1,0-1,1-1,-1 1,1 0,-1-1,1 1,0-1,0 0,-1 0,1 0,0 0,0 0,0 0,0-1,0 0,0 0,0 0,0 0,0 0,0 0,0-1,0 1,0-1,0 0,0 0,0 0,0 0,-1-1,1 1,1-1,4-6,0 1,-1-1,0-1,0 1,-1-1,0 0,-1 0,0-1,0 0,-1 0,0 0,-1 0,0-1,-1 1,0-1,0 0,-1 0,-1 0,1 1,-2-1,0 0,0-1,0 0</inkml:trace>
  <inkml:trace contextRef="#ctx0" brushRef="#br0" timeOffset="5630.442">3125 791,'-5'-16,"1"1,1-1,0 0,1 0,1 0,0 0,1 0,1 0,1 0,0 0,1 0,1 0,1-4,3-3,0 1,2 0,0 1,1 0,1 1,1 0,1 1,1 0,1 1,0 1,1 1,1 0,0 1,1 1,1 0,0 2,14-6,-33 16,1 0,-1 0,1 0,-1 1,1-1,-1 1,1-1,0 1,0 0,0 0,0 0,0 0,0 0,0 0,0 0,1 1,-1-1,0 1,0 0,0-1,1 1,-1 0,0 0,0 1,1-1,-1 0,0 1,0-1,1 1,-1 0,0 0,0 0,0 0,0 0,0 0,-1 0,1 1,0-1,0 1,-1-1,1 1,-1 0,1-1,-1 1,0 0,0 0,0 0,0 0,0 0,1 2,-3 4,0 0,0-1,-1 1,0 0,0-1,-1 0,1 0,-2 0,1 0,-1 0,0 0,0-1,-1 0,0 0,0 0,-3 2,-37 57,45-63,0 0,0 1,0-1,0 0,0 0,0 0,1 0,-1 0,1 0,-1 0,1 0,0 0,0 0,0 0,0 0,0 0,0 0,0-1,1 1,-1 0,0-1,1 1,0-1,-1 0,1 1,0-1,0 0,0 0,0 0,-1 0,1-1,0 1,1 0,-1-1,0 0,0 1,0-1,0 0,0 0,0 0,0 0,2-1,37 17,-39-14,0 0,0 0,0 0,0 0,0 0,-1 0,1 1,-1-1,0 1,0-1,0 1,0-1,0 1,0-1,0 1,-1 0,0-1,1 1,-1 0,0 0,0-1,-1 1,1 0,0-1,-1 1,0 0,0-1,0 1,0-1,0 1,0-1,0 1,-1-1,1 0,-1 0,0 0,0 1,0-2,0 1,0 0,0 0,0-1,0 1,-1-1,1 0,-1 0,1 1,-1-2,1 1,-1 0,-1 0,-13 2,-1-1,1 0,0-1,-1-1,1-1,-1 0,1-2,0 1,0-2,0-1,0 0,1-1,-1 0,2-2,-1 0,-13-9,-94-41,99 47</inkml:trace>
  <inkml:trace contextRef="#ctx0" brushRef="#br0" timeOffset="5951.845">3605 86,'29'23,"-1"1,-1 2,-2 1,0 1,-2 1,-1 1,-1 1,-2 1,6 16,-22-39,0 0,0 0,-2 0,1 0,-1 0,0 1,-1-1,0 1,-1-1,0 0,0 1,-1-1,0 0,0 0,-1 0,-1 0,1-1,-1 1,-1-1,0 0,0 0,0 0,-1-1,0 0,-1 0,1 0,-1-1,-1 0,1-1,-4 2,-31 24,-2-3,0-2,-2-2,-1-1,-12 1,25-11</inkml:trace>
  <inkml:trace contextRef="#ctx0" brushRef="#br0" timeOffset="6687.253">1799 0,'-27'46,"2"2,3 0,1 1,3 1,1 1,3 1,-6 47,15-72,2 0,0 0,2 1,1-1,1 0,2 0,0 0,2 0,1 0,1-1,1 0,1 0,2-1,5 10,-10-27,-1 0,2 0,-1 0,1-1,0 0,0 0,1-1,0 0,0 0,1-1,-1 0,1 0,0-1,1 0,-1-1,1 0,-1 0,11 0,5 1</inkml:trace>
  <inkml:trace contextRef="#ctx0" brushRef="#br0" timeOffset="7684.465">4367 199,'-77'88,"-3"-4,-4-3,-43 28,125-108,1-1,0 0,-1 1,1-1,-1 1,1-1,0 1,0-1,-1 1,1 0,0 0,0 0,0-1,0 1,0 0,0 0,0 1,0-1,0 0,0 0,0 0,1 1,-1-1,1 0,-1 1,1-1,-1 0,1 1,0-1,0 1,-1-1,1 1,0-1,0 0,1 1,-1-1,0 1,0-1,1 0,-1 1,1-1,-1 1,1-1,-1 0,1 0,0 1,0-1,0 0,0 0,-1 0,2 0,-1 0,0 0,0 0,0 0,0-1,0 1,1 0,-1-1,2 2,16 4,1 0,0 0,0-2,0-1,1 0,0-2,-1 0,1-1,20-3,5 1,229 1,-247-2,-33-12,-22-5,0-1,1-2,2-1,0 0,1-2,-8-14,-70-78,54 31,42 66</inkml:trace>
  <inkml:trace contextRef="#ctx0" brushRef="#br0" timeOffset="12031.329">4819 113,'-23'38,"7"-16,1 0,2 1,0 1,1 0,1 1,2 0,0 1,2-1,0 2,2-1,1 1,1 12,2-34,0 0,0 0,1 0,-1 1,1-1,1 0,-1 0,1 0,0 0,0 0,0 0,1 0,0 0,0 0,0-1,0 1,1-1,0 1,0-1,0 0,0 0,1-1,-1 1,1 0,0-1,0 0,0 0,1 0,-1-1,3 2,7-3,-1-1,1 0,0 0,-1-1,1-1,-1-1,1 0,-1 0,0-1,0-1,-1 0,1-1,-1 0,0-1,-1 0,0-1,0-1,0 1,-1-2,0 1,-1-1,0-1,-1 0,2-3,-1 0,0-1,-1 0,0 0,-1 0,-1-1,-1 0,0 0,-1-1,-1 1,0-1,-1 0,-1 1,-1-1,-1-17,1 29,-1 0,0 0,0 0,0 0,-1 1,0-1,0 0,0 0,0 1,-1-1,1 1,-1 0,0 0,-1 0,1 0,-1 1,0-1,1 1,-2 0,1 0,0 0,0 1,-1-1,0 1,1 0,-1 0,0 1,0-1,-6 0,1 0,-1 0,1 1,-1 0,1 1,-1 0,0 1,1 0,-1 1,1 0,0 0,-1 1,0 1,-22 9</inkml:trace>
  <inkml:trace contextRef="#ctx0" brushRef="#br0" timeOffset="12370.742">4565 453,'34'-20,"15"-5,5 0,-3 6,-4 10,-11 11,-7 6,-7 6,-4 0,0-1,2-4,3-3,1-2,3-3,0 0,-4-2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1,'0'0,"0"1,-1 0,1-1,0 1,0-1,0 1,0 0,-1-1,1 1,0 0,0-1,-1 1,1-1,0 1,-1-1,1 1,-1-1,1 1,-1-1,1 0,-1 1,1-1,-1 1,1-1,-1 0,0 0,1 1,-1-1,1 0,-1 0,0 0,1 0,-1 0,0 0,1 0,-1 0,0 0,1 0,-1 0,0 0,1 0,-1 0,1 0,-1-1,0 1,1 0,-1-1,1 1,-1 0,1-1,-1 1,1 0,-1-1,1 1,-1-1,1 1,0-1,-1 1,1-1,0 0,-1 1,1-1,0 1,0-1,-1 0,1 1,0-1,0 1,0-1,0 0,-16 52,10-16,1-1,2 0,2 1,1 0,4 25,-3-47,1 0,0 1,1-1,1 0,0 0,1-1,0 1,4 6,-7-17,-1 1,1 0,0 0,0-1,-1 1,2-1,-1 0,0 1,0-1,1 0,-1 0,1-1,0 1,0 0,-1-1,1 0,0 1,0-1,0 0,0-1,0 1,1-1,-1 1,0-1,0 0,0 0,1 0,-1 0,0-1,0 1,0-1,0 0,0 0,0 0,0 0,0-1,2-1,91-83,-71 59,-6 3,35-25,-51 50,0 0,-1 0,0 1,1-1,-1 0,1 1,-1 0,0-1,0 1,0 0,0 0,0 0,-1 0,1 1,-1-1,1 0,-1 1,0-1,0 1,0-1,0 1,0 0,0-1,-1 1,1 0,-1-1,0 1,0 0,0 0,4 12,0-4,0-1,1 1,0-1,1 0,0-1,1 1,0-1,0-1,1 1,0-1,1 0,-1-1,4 2,-8-6,1 0,0 0,-1-1,1 1,1-1,-1 0,0 0,0-1,1 0,-1 0,0 0,1 0,-1-1,1 0,-1 0,1 0,-1-1,1 0,-1 0,1 0,-1-1,0 0,0 0,0 0,0 0,0-1,0 0,1-1,9-10,-1-1,0 0,-1 0,-1-1,-1-1,0 0,-1-1,0 0,-2-1,0 1,-2-2,0 1,0-1,-2 1,1-14,6-98,-7 126,2 9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59 169,'-27'378,"54"-159,-28-219,1-1,-1 0,1 1,-1-1,1 1,-1-1,0 1,1-1,-1 1,0-1,0 1,1 0,-1-1,0 1,0 0,1-1,-1 1,0 0,0 0,0 0,1 0,-1 0,0 0,0 0,0 0,0 0,1 0,-1 1,0-1,0 0,1 1,-1-1,0 0,0 1,1-1,-1 1,0-1,1 1,-1-1,1 1,-1-1,0 1,1 0,-1-1,1 1,0 0,-1-1,1 1,0 0,-1 0,1 0,0-1,0 1,-1 0,1 0,0 0,0-1,0 1,0 0,0 0,0 0,1-1,-1 1,0 0,0 0,1 0,-1-1,0 1,1 0,-6-12,0 0,2-1,-1 0,1 1,1-1,0 0,1-1,0 1,1 0,0 0,1 0,0 0,1 0,0 0,3-7,5-27,2 1,2 0,2 0,2 2,2 0,2 1,7-8,-21 37,0 0,1 1,0 0,1 0,0 1,1 1,0 0,0 0,1 1,1 1,0 0,5-3,-16 10,1 1,-1-1,1 0,-1 1,1 0,-1-1,1 1,-1 0,1 0,-1 0,1 1,-1-1,1 1,-1-1,1 1,-1 0,1 0,-1 0,0 0,0 0,0 1,1-1,-1 1,0-1,-1 1,1 0,0 0,0 0,-1 0,1 0,-1 0,0 0,0 0,1 0,-1 1,-1-1,1 1,0-1,-1 1,1-1,-1 1,1-1,-1 1,0-1,0 1,-1-1,1 1,0-1,-1 1,0-1,1 1,-4 17,0-1,-1 1,-1-1,0 0,-2-1,0 0,-1 0,-1-1,0 0,-1 0,-1-1,-1-1,-2 2,6-7,6-8,1 0,-1 0,1 0,0 0,0 1,0-1,0 0,0 1,0 0,1-1,-1 1,1 0,0 0,-1 0,2 0,-1 0,0 0,0 0,1 0,0 1,0-1,0 0,0 0,0 0,0 0,1 1,0-1,-1 0,1 0,0 0,1 0,-1 0,1 0,97 153,-89-139,-7-9,2 0,-1 0,1 0,0 0,1-1,0 0,0 0,0 0,1-1,0 0,0 0,1-1,4 3,4-3</inkml:trace>
  <inkml:trace contextRef="#ctx0" brushRef="#br0" timeOffset="639.814">877 254,'-8'33,"-2"-1,-2-1,-1 0,-1 0,-2-1,0-1,-3-1,-8 10,17-24,3-7,1 1,0-1,1 1,0 0,0 0,1 1,0-1,0 1,1 0,0 0,1 0,-2 7,6-13,0 0,0 1,0-1,1 0,-1 0,1-1,-1 1,1 0,0-1,0 0,0 0,0 0,0 0,1 0,-1 0,1-1,-1 0,1 1,-1-1,1-1,0 1,0-1,-1 1,1-1,0 0,0 0,-1-1,1 1,0-1,-1 1,5-3,0 3,252-3,-203 14,-62-51,-37-44,-37-99,17 7,55 164</inkml:trace>
  <inkml:trace contextRef="#ctx0" brushRef="#br0" timeOffset="1385.61">1470 141,'-16'15,"0"2,0-1,2 2,0 0,1 1,1 0,1 1,0 0,2 1,0 0,1 0,2 1,-3 10,6-23,1 1,0-1,0 0,1 1,0-1,0 1,1-1,0 1,1-1,0 1,1-1,0 0,0 1,1-1,0 0,1 0,0-1,0 1,1-1,0 0,0 0,1 0,0-1,0 0,1 0,0-1,0 1,1-2,0 1,0-1,5 3,-6-5,1 0,-1 0,1 0,0-1,0 0,0-1,1 0,-1 0,0 0,0-1,0-1,1 1,-1-1,0-1,0 0,0 0,0 0,0-1,-1 0,1 0,-1-1,0 0,0-1,0 1,-1-1,1 0,-1-1,0 0,-1 0,1 0,3-7,5-6,-2-1,0 0,-1 0,-1-1,-1-1,-1 0,-1 0,-1 0,0-1,-2 0,-1 0,-1 0,-1 0,-1-1,-2-18,2 36,0 0,0 0,-1 0,1 0,-1 0,-1 0,1 0,-1 1,0-1,0 0,-1 1,0 0,0 0,0 0,0 0,-1 0,0 0,0 1,0 0,-1 0,1 0,-1 0,0 1,0 0,0 0,0 0,-1 0,1 1,-1 0,0 0,0 1,1-1,-1 1,0 1,0-1,0 1,0 0,-8 3,0 1,0 0,1 1,0 1,0 0,0 1,1 0,0 1,0 0,1 1,0 0,1 1,-2 3,-5 1,-2 3,0 0,1 1,1 1,1 1,1 0,0 1,2 1,0 0,0 5,12-26,0 1,0-1,1 0,-1 1,0-1,1 1,0-1,-1 1,1-1,0 1,0-1,0 1,0-1,0 1,0-1,0 1,0-1,1 1,-1-1,0 0,1 1,0-1,-1 1,1-1,0 0,-1 1,1-1,0 0,0 0,0 0,0 0,0 0,1 0,-1 0,0 0,0 0,1 0,-1-1,0 1,1 0,-1-1,0 1,1-1,-1 0,1 1,-1-1,1 0,-1 0,1 0,-1 0,1 0,-1 0,1-1,-1 1,1 0,-1-1,1 1,-1-1,1 0,0 0,82-36,-78 32,-1 1,1 0,-1 1,1-1,0 1,0 1,0-1,1 1,-1 0,1 0,-1 1,1 0,0 0,-1 0,1 1,0 0,-1 0,1 1,0 0,-1 0,1 1,-1 0,1 0,-1 0,0 1,1 0,36 26,-36-23,1 1,0-2,-1 1,2-1,-1-1,1 1,-1-1,1-1,0 0,0 0,1 0,-1-2,1 1,8 0,1-6</inkml:trace>
  <inkml:trace contextRef="#ctx0" brushRef="#br0" timeOffset="1871.696">2204 225,'-23'8,"-1"0,1 1,0 1,1 2,1 0,0 1,-2 3,-31 43,53-57,0-1,0 1,1 0,-1 0,0-1,1 1,0 0,-1 0,1 0,0 0,0 0,0 0,0 0,0 0,0-1,1 1,-1 0,1 0,-1 0,1 0,0-1,0 1,0 0,0-1,0 1,0 0,0-1,0 1,0-1,1 0,-1 1,1-1,-1 0,1 0,0 0,-1 0,1 0,1 0,54 15,-54-16,1-1,-1 1,1 0,0 0,-1 1,1-1,-1 1,1 0,0-1,-1 2,0-1,1 0,-1 1,0-1,0 1,1 0,-1 0,-1 0,1 1,0-1,-1 1,1 0,-1-1,1 1,-1 0,0 0,-1 0,1 1,0-1,-1 0,0 1,0-1,0 1,0-1,0 1,-1-1,1 4,-5 1,0 0,0 0,0 0,-1 0,0-1,-1 1,0-1,0-1,0 1,-1-1,0 0,0-1,0 1,-1-2,0 1,0-1,0 0,0 0,-1-1,0 0,1-1,-2 0,-7 2,3-5</inkml:trace>
  <inkml:trace contextRef="#ctx0" brushRef="#br0" timeOffset="2117.263">2345 395,'-5'29,"-6"9,-2-6,3-9</inkml:trace>
  <inkml:trace contextRef="#ctx0" brushRef="#br0" timeOffset="2368.454">2289 0,'0'0</inkml:trace>
  <inkml:trace contextRef="#ctx0" brushRef="#br0" timeOffset="2671.727">2486 536,'12'-17,"101"-209,-113 225,0 0,0 0,0 0,0 1,0-1,0 0,0 0,1 0,-1 0,0 0,1 1,-1-1,1 0,-1 0,1 1,-1-1,1 0,0 0,-1 1,1-1,0 1,-1-1,1 1,0-1,0 1,-1-1,1 1,0 0,0-1,0 1,0 0,0 0,-1 0,1-1,0 1,0 0,0 0,0 0,0 1,0-1,0 0,0 0,-1 0,1 1,0-1,0 0,0 1,0-1,-1 1,1-1,0 1,-1-1,1 1,0-1,-1 1,1 0,0-1,-1 1,1 0,-1 0,1-1,-1 1,0 0,1 0,6 84,-9-79,1 0,0 0,1 1,0-1,0 0,0 1,0-1,1 0,0 0,0 0,1 0,0 0,0 0,0 0,1 0,0 0,0-1,0 0,1 1,0-1,0-1,0 1,0 0,1-1,0 0,0 0,5 3,-7-6,0 0,0 0,0-1,0 1,0 0,0-1,0 0,0 0,0 0,0 0,0 0,0-1,0 1,0-1,0 0,0 0,0 0,0 0,-1-1,1 1,0-1,-1 1,1-1,-1 0,1 0,-1 0,0-1,0 1,0 0,0-1,-1 1,1-1,-1 0,2-2,39-105,-39 99,75-219,-65 179,-15 51</inkml:trace>
  <inkml:trace contextRef="#ctx0" brushRef="#br0" timeOffset="3285.577">3192 621,'-3'-13,"0"0,1 0,0-1,1 1,0-1,1 1,1 0,0-1,1 1,1 0,0 0,0 0,1 0,1 0,0 1,3-4,-4 3,3-7,2-10,1 0,1 0,2 1,0 1,3 0,0 1,1 0,2 2,16-19,-34 44,-1-1,0 0,0 1,1-1,-1 0,0 1,1-1,-1 1,1-1,-1 1,1-1,-1 1,1-1,-1 1,1-1,-1 1,1 0,-1-1,1 1,0 0,-1-1,1 1,0 0,-1 0,1 0,0 0,-1 0,1 0,0 0,0 0,-1 0,1 0,0 0,-1 0,1 0,0 0,-1 1,1-1,0 0,-1 0,1 1,-1-1,1 0,0 1,-1-1,1 1,-1-1,1 1,-1-1,1 1,-1-1,0 1,1 0,-1-1,0 1,1 0,-1 41,-6-16,4-22,0 0,1 0,-1 0,1 0,-1 1,1-1,0 0,1 0,-1 1,1-1,0 0,0 1,0-1,1 1,-1-1,1 0,0 0,0 1,1-1,-1 0,1 0,0 0,0 0,0-1,1 1,-1-1,1 1,0-1,0 0,0 0,0 0,1 0,-1 0,2 0,24 9,-24-11,-1 1,1-1,0 1,-1-1,0 1,1 1,-1-1,0 0,0 1,0 0,-1 0,1 0,-1 1,1-1,-1 1,0 0,0 0,-1 0,1 0,-1 0,0 0,0 1,-1-1,1 1,-1-1,1 4,-1-2,0 0,0 0,-1 0,0 0,0 0,0 0,-1 0,0 0,0 0,-1 0,1 0,-1 0,-1 0,1-1,-1 1,0-1,0 1,0-1,-1 0,0-1,0 1,0-1,0 1,-1-1,0-1,0 1,0-1,0 1,0-1,-1-1,0 1,1-1,-1 0,0 0,0-1,0 0,0 0,0 0,0-1,0 0,0 0,0 0,-1-1,1 0,-2-1,-24-10,0-2,1-1,1-2,1-1,1-1,-6-6,-8-4,-42-23,60 40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1,'5'5,"6"1,6 0,1 4,1 0,3-2,2-2,2-2,1-2,1-1,1-5,-1-3,1 1,0 0,-1 3,-9 0,-8 2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2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0,4-5,2-1,1 0,0 1,1 2,-1 1,0 1,0 0,-1 1,0 0,1 1,-1-1,-5 0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3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0 508,'21'48,"-20"-45,-10 129,6-118,0 0,1 0,0 0,2 0,-1 0,2 0,0 0,0 0,1 0,2 3,-3-14,0 1,0-1,1 0,-1 0,1 0,0 1,0-2,0 1,0 0,1 0,-1-1,1 1,-1-1,1 0,0 0,0 0,0 0,0 0,0-1,1 1,-1-1,0 0,1 0,-1 0,1 0,-1-1,1 0,-1 1,1-1,-1 0,1-1,-1 1,1-1,0 1,7-3,1 1,-1-1,1-1,-1 0,0-1,-1 0,1-1,-1 0,7-5,160-134,-176 144,-1 0,1 0,-1 0,1 0,-1 0,1 0,0 0,-1 0,1 1,0-1,0 0,0 0,0 1,-1-1,1 0,0 1,0-1,0 1,0-1,0 1,1 0,-1-1,0 1,0 0,0 0,0 0,0 0,0 0,0 0,0 0,1 0,-1 0,0 1,0-1,0 0,0 1,0-1,0 0,0 1,0 0,0-1,0 1,0-1,0 1,-1 0,1 0,0 0,0-1,-1 1,1 0,-1 0,1 0,0 0,-1 0,15 121,-14-117,-1-1,1 1,0-1,0 1,0-1,1 0,-1 0,1 1,0-1,0 0,1 0,-1-1,1 1,0-1,0 1,0-1,0 0,1 0,-1 0,1 0,0-1,-1 1,1-1,0 0,1 0,-1-1,0 1,0-1,1 0,-1 0,1 0,-1-1,1 0,-1 0,1 0,-1 0,1 0,4-2,7-5,1 0,-1-1,0-1,-1 0,0-1,-1-1,0 0,0-1,-2-1,1 0,-1 0,5-11,-10 17,2-2,-1-1,0 1,-1-1,0-1,0 1,-1-1,-1 0,1-1,-2 1,0-1,0 0,-1 0,-1 0,0 0,-1-1,0 1,0-1,-2 1,0-7,-5 1</inkml:trace>
  <inkml:trace contextRef="#ctx0" brushRef="#br0" timeOffset="566.615">1185 0,'-31'407,"4"-241,19-132,1 1,1-1,3 1,0 0,3 0,0 3,1-35,-1-1,0 0,0 1,1-1,0 0,-1 1,1-1,0 0,0 0,0 0,0 0,1 0,-1 0,0 0,1 0,0 0,-1 0,1-1,0 1,0-1,0 0,0 1,0-1,0 0,0 0,0 0,1 0,-1-1,0 1,0 0,1-1,-1 0,0 0,1 1,-1-1,1-1,-1 1,0 0,1-1,-1 1,0-1,1 1,-1-1,0 0,0 0,0 0,0 0,0-1,0 1,0-1,1 0,273-168,-262 162,-13 7,0 0,0-1,1 1,-1 0,0 0,1 0,-1-1,1 2,-1-1,1 0,0 0,-1 0,1 1,0-1,0 1,-1-1,1 1,0 0,0 0,0 0,-1 0,1 0,0 0,0 0,0 0,-1 1,1-1,0 1,0-1,-1 1,1 0,0 0,-1 0,1 0,-1 0,1 0,-1 0,0 0,1 0,-1 1,0-1,0 1,1 0,3 138,-8-88,3-24,-1-3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31,'-2'-2,"1"0,-1 0,1 0,-1 1,0-1,1 0,-1 1,0 0,0-1,0 1,0 0,0 0,-1 0,1 0,0 0,0 1,-1-1,1 1,0-1,-1 1,1 0,-1 0,1 0,-2 0,1 0,-31-3,0 1,-1 2,1 1,0 2,1 1,-1 2,1 1,0 2,-3 2,35-11,-1 0,1 1,0-1,-1 0,1 1,0 0,0-1,-1 1,1 0,0-1,0 1,0 0,0 0,0 0,0 0,0 0,0 0,0 0,0 0,1 1,-1-1,0 0,1 0,-1 1,1-1,-1 0,1 1,0-1,0 0,0 1,-1-1,1 1,0-1,1 0,-1 1,0-1,0 1,1-1,-1 0,0 1,1-1,-1 0,1 0,0 1,0-1,-1 0,1 0,0 0,0 0,0 0,0 0,0 0,0 0,0 0,0 0,1-1,-1 1,0 0,0-1,1 1,-1-1,0 1,2-1,24 18,-23-17,-1 0,1 1,-1-1,1 1,-1-1,1 1,-1 0,0 0,0 1,0-1,0 1,0-1,0 1,-1 0,1 0,-1 0,0 0,0 1,0-1,0 1,-1-1,1 1,-1-1,0 1,0 0,-1 0,1-1,-1 1,1 0,-1 0,0 0,-1 0,1-1,-1 1,1 0,-1 0,0-1,-1 1,1 0,-8 7,-1-1,0 0,0 0,0-1,-2 0,1-1,-1 0,0-1,0 0,-10 2,10-2,-19 8,18-9,0 0,1 1,0 0,0 0,0 1,1 1,0 0,1 1,-6 7,14-16,1 1,0 0,0 0,0 0,0 0,0 0,0 0,0 0,1 0,-1 1,1-1,-1 0,1 0,0 0,0 1,0-1,0 0,0 0,1 1,-1-1,1 0,-1 0,1 0,0 0,0 0,0 0,0 0,0 0,0 0,1 0,-1 0,1-1,-1 1,1 0,-1-1,1 0,0 1,0-1,0 0,0 0,0 0,2 1,93 31,-81-29,0-2,0 0,-1-1,1-1,0 0,0-1,0-1,0 0,-1-1,1-1,1-1,-12 2,0-1,0 0,0 0,-1 0,0-1,0 0,0 1,0-1,-1-1,1 1,-1 0,-1-1,1 0,-1 1,0-1,0 0,-1 0,0 0,1-3,1-13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21.3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0 278,'43'-5,"34"-6,8-2,-1 2,-9 3,-13 2,-12 3,-10-4,-7 1,-4 0,-3 1,-5 3</inkml:trace>
  <inkml:trace contextRef="#ctx0" brushRef="#br0" timeOffset="246.892">338 24,'-4'43,"-12"38,-3 11,2-6,4-8,4-13,3-12,3-10,7-13,3-11</inkml:trace>
  <inkml:trace contextRef="#ctx0" brushRef="#br0" timeOffset="681.734">791 391,'-9'36,"-3"13,3 0,1 1,0 44,16-59,14-54,83-265,-78 229,1 2,3 1,2 1,2 2,32-33,-62 76,48-40,-51 45,-1 0,1 0,-1 1,1-1,0 1,-1-1,1 1,-1-1,1 1,0 0,-1 0,1 0,0 0,-1 0,1 0,0 0,-1 1,1-1,0 1,-1-1,1 1,-1-1,1 1,-1 0,1 0,-1 0,1 0,-1 0,0 0,0 0,1 0,-1 1,0-1,0 0,0 1,-1-1,1 1,0 0,79 248,-78-247,0 0,0 0,0 0,0 0,0-1,1 1,0-1,-1 0,1 0,0 0,0 0,0 0,0-1,0 1,0-1,1 0,-1 0,0 0,1 0,0 0,18 1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1,'-77'478,"-26"-89,57-209,32-114,15-47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58,'5'0,"1"-5,5-2,0-4,4 0,-7 2,-8 1,0 4,0 1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0 398,'6'3,"-1"0,1 0,0-1,0 0,0 0,0 0,0 0,1-1,-1 0,0-1,1 1,-1-1,1-1,-1 1,5-1,17-5,-1-1,0-1,0-1,-1-1,0-2,-1-1,-1 0,1-2,-2-1,0-1,-2 0,1-2,-2-1,15-18,-8 13,137-125,-162 148,-2 1,1 0,-1 0,1-1,-1 1,1 0,0 0,0 0,-1 0,1 0,0 0,0 0,0 1,0-1,0 0,0 0,0 1,0-1,1 0,-1 1,0-1,0 1,0 0,1-1,-1 1,0 0,0 0,1 0,-1 0,0 0,0 0,1 0,-1 0,0 0,1 1,-1-1,0 0,0 1,0-1,0 1,1 0,-1-1,0 1,0 0,0 0,0-1,0 1,0 1,5 9,-1 1,0 0,0 0,-1 1,-1 0,0-1,-1 1,0 0,-1 0,-1 0,0 0,0 0,-1 0,-1 0,0 0,-1 0,-1 0,0-1,0 0,-1 0,-1 0,0 0,-3 3,3-3,0-1,0 0,-1 0,-1-1,1 0,-2-1,1 1,-2-2,1 1,-1-1,0 0,-1-1,1-1,-2 0,1 0,0-1,-1 0,0-1,0 0,-8 1,16-5,0 0,-1 0,1 0,0 0,0 0,0-1,0 0,0 0,0 0,0 0,0-1,0 1,0-1,1 0,-1 0,1-1,-1 1,1-1,0 1,0-1,0 0,0 0,1-1,-1 1,1 0,0-1,0 0,0 1,0-1,1 0,-1 0,1 0,0-3,1 6,0 0,0 0,0 0,0 0,1 0,-1 0,0 0,1 0,-1 0,0 1,1-1,-1 0,1 0,0 0,-1 0,1 1,0-1,-1 0,1 1,0-1,0 0,0 1,-1-1,1 1,0-1,0 1,0 0,0-1,0 1,0 0,0 0,0 0,0 0,0-1,0 1,0 0,0 1,0-1,0 0,0 0,0 0,0 1,0-1,0 0,0 1,-1-1,1 1,0-1,0 1,44 28,-34-19,-1-1,1 0,1-1,0 0,0-1,0-1,1 1,0-2,0 0,0 0,1-2,0 1,0-2,0 0,0 0,0-1,0-1,0-1,0 0,8-1,1-7,-1 0,0-2,-1 0,0-1,0-2,-1 0,-1 0,-1-2,0-1,-1 0,0-1,10-16,4-4,-2-2,-1 0,-2-2,7-19,-64 189,28-120,1 1,0-1,0 0,1 1,0-1,0 1,1-1,0 1,0-1,1 1,1-1,-1 1,1-1,0 0,1 0,0 0,1 0,-1 0,1-1,1 1,0-1,0 0,0-1,0 1,1-1,0 0,5 3,-8-7,0-1,0 1,0-1,1 1,-1-1,0 0,1-1,-1 1,0 0,1-1,-1 0,1 0,-1 0,1 0,-1 0,1-1,-1 0,1 0,-1 1,0-2,0 1,1 0,-1-1,0 0,0 1,0-1,0 0,-1-1,1 1,75-75,-75 73,44-53,-29 31,2 1,0 1,2 1,0 1,2 1,0 0,1 2,1 1,1 2,6-3,-32 18,1 0,-1 1,0-1,1 0,-1 0,1 1,-1-1,0 1,1 0,-1-1,1 1,0 0,-1 0,1 0,-1 0,1 0,-1 0,1 0,-1 0,1 1,-1-1,1 1,-1-1,1 1,-1-1,0 1,1 0,-1 0,0 0,0 0,1 0,-1 0,0 0,0 0,0 0,0 0,0 1,-1-1,1 0,0 1,-1-1,1 1,0-1,-1 1,0-1,1 1,-1 0,-6 76,-57 102,63-180,0 1,0 0,0-1,0 1,0-1,0 1,0 0,0-1,0 1,0-1,0 1,1 0,-1-1,0 1,0-1,1 1,-1-1,0 1,1-1,-1 1,0-1,1 1,-1-1,1 0,-1 1,1-1,-1 1,1-1,-1 0,1 0,-1 1,1-1,-1 0,1 0,0 0,-1 1,1-1,-1 0,1 0,0 0,-1 0,1 0,-1 0,1 0,0 0,-1-1,1 1,-1 0,1 0,-1 0,1-1,0 1,-1 0,1-1,-1 1,0 0,1-1,-1 1,1-1,-1 1,1 0,-1-1,0 1,1-1,-1 0,0 1,1-1,40-32,-38 30,165-135,-148 120,2 0,0 2,0 0,2 2,-1 0,2 2,12-5,-37 17,1-1,0 1,0-1,-1 0,1 1,0 0,0-1,0 1,0-1,0 1,-1 0,1 0,0 0,0-1,0 1,0 0,0 0,0 0,0 0,0 0,0 1,0-1,0 0,0 0,-1 1,1-1,0 0,0 1,0-1,0 1,-1-1,1 1,0-1,0 1,-1 0,1-1,0 1,-1 0,1 0,-1-1,1 1,-1 0,1 0,-1 0,0 0,1 0,-1-1,0 1,0 0,0 0,0 0,0 0,0 0,0 0,0 0,0 0,0 0,-17 54,9-38,-29 104,31-1,7-126</inkml:trace>
  <inkml:trace contextRef="#ctx0" brushRef="#br0" timeOffset="482.101">2653 87,'1'-1,"-1"0,1 1,0-1,-1 0,1 0,-1 0,1 0,-1 0,0 0,1-1,-1 1,0 0,0 0,0 0,0 0,1 0,-2 0,1 0,0 0,0-1,0 1,0 0,-1 0,1 0,0 0,-1 0,1 0,-1 0,1 0,-1 0,0 0,1 0,-1 1,0-1,0 0,0 0,1 1,-1-1,0 0,0 1,0-1,0 1,0-1,0 1,0 0,0-1,0 1,-1 0,1 0,0-1,-58 8,45 0,-1 1,1 1,1 0,-1 1,2 0,-1 1,1 0,1 1,0 0,1 1,-7 11,-26 84,44-101,0-1,0 0,0 0,1 0,0 1,0-2,1 1,0 0,0 0,0-1,0 0,1 0,0 0,0 0,1 0,-1-1,1 1,0-1,0-1,0 1,1-1,-1 0,1 0,0 0,0-1,0 0,0 0,0 0,0-1,0 0,1 0,-1-1,0 0,1 0,1 0,10 1,-1 0,0 0,1-2,-1 0,0-1,1 0,-1-2,0 0,-1-1,1 0,-1-2,0 0,0-1,0 0,1-6</inkml:trace>
  <inkml:trace contextRef="#ctx0" brushRef="#br0" timeOffset="983.671">2963 312,'30'1,"-1"-2,0-2,0 0,0-2,0-1,0-2,-18 5,0-1,-1 0,1-1,-1 0,-1-1,1 0,-1 0,0-1,0 0,-1-1,0 0,0 0,-1-1,0 0,0 0,-1-1,0 0,-4 6,0 2,0 0,0 0,-1 0,1 0,-1 0,0 0,1 0,-1 0,0-1,0 1,-1 0,1-1,0 1,-1-1,1 1,-1-1,0 1,0-1,0 1,0-1,0 1,-1-1,1 1,-1-1,1 1,-1 0,0-1,0 1,0 0,0-1,-1 1,1 0,-1 0,1 0,-1 0,1 0,-2 0,-8-2,1 2,0-1,-1 1,1 1,-1 0,1 1,-1 0,1 0,-1 1,1 1,-1-1,1 2,0-1,0 2,0-1,0 1,0 1,1 0,0 0,0 1,0 0,1 0,0 1,-4 4,-5 3,1 1,1 1,0 0,1 1,1 0,1 2,-6 9,15-23,0 0,0 1,0-1,1 1,0 0,0 0,0 0,1 0,0 0,0 0,0 0,1 0,0 1,0-1,1 0,0 0,0 0,0 0,1 0,-1 0,2 0,-1 0,0-1,1 1,0-1,1 0,-1 0,1 0,0 0,0 0,0-1,1 0,0 0,0 0,13 5,1 0,0-2,0-1,1 0,0-1,0-1,0-1,0-1,0 0,1-2,-1-1,0 0,7-2,23 2,-40 2,1-1,-1 1,0-1,1-1,-1 0,0-1,0 0,0 0,0-1,0 0,-1-1,1 0,-1 0,0-1,0-1,0 1,-1-1,0-1,2-2,2-10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60 154,'-2'0,"0"1,0-1,1 0,-1 1,0 0,0-1,1 1,-1 0,0 0,1 0,-1 0,1 0,-1 0,1 0,0 1,-1-1,1 1,0-1,0 1,0-1,0 1,0-1,0 1,1 0,-1 0,0-1,1 1,0 0,-1 0,1 0,0-1,0 1,0 0,0 0,0 2,-1 1,-4 11,0 1,1 0,2 0,-1 1,2-1,0 1,1-1,1 0,1 1,0-1,2 0,1 6,-4-20,0 1,1-1,-1 0,1 1,0-1,0 0,0 0,0 0,1-1,-1 1,1 0,0-1,0 0,0 1,0-1,0-1,0 1,0 0,0-1,1 1,-1-1,1 0,-1 0,1 0,0-1,-1 1,1-1,0 0,-1 0,1 0,-1-1,1 1,0-1,-1 0,1 0,-1 0,1-1,10-2,0-1,-1 0,1-1,-1-1,-1 0,1-1,-1 0,10-10,-6 2,0-1,-1-1,-1 0,0-2,-1 1,-2-1,0-1,-1 0,6-20,-1 10,-9 24,-7 23,-1-7,0 1,0-1,1 1,0-1,0 1,1 0,1-1,0 1,0 0,1-1,0 1,0-1,1 0,0 0,1 0,0 0,1-1,0 1,0-1,0 0,1 0,0-1,1 0,0 0,0 0,0-1,1 0,0-1,0 0,0 0,1 0,3 0,-2-2,0 0,0-1,0 0,0-1,0 0,0 0,0-1,0-1,0 0,0 0,0-1,0 0,0 0,-1-1,1-1,-1 0,0 0,0-1,0 0,-1 0,1-1,-1 0,0 0,5-7,10-10,-2-1,-1 0,0-2,-2 0,-1-1,-2-1,4-9,-14 29,-1-1,0 1,0-1,-1 0,0 0,-1 0,1 0,-2-1,0 1,0 0,0-1,-1 1,-1-1,0 0,1 11,0-1,0 0,0 1,-1-1,1 0,0 1,0-1,0 0,-1 1,1-1,0 0,-1 0,1 1,0-1,-1 0,1 0,0 1,-1-1,1 0,0 0,-1 0,1 0,-1 0,1 0,0 0,-1 0,1 0,0 0,-1 0,1 0,-1 0,1 0,0 0,-1 0,1 0,-1 0,1 0,0-1,-1 1,1 0,0 0,-1 0,1-1,0 1,-1 0,1 0,0-1,0 1,-1 0,1-1,0 1,0 0,0-1,-1 1,1 0,0-1,0 1,0-1,0 1,-5 14</inkml:trace>
  <inkml:trace contextRef="#ctx0" brushRef="#br0" timeOffset="435.695">1329 125,'10'0,"7"0,7 0,3 0,2 0,1 0,1 0,-2 0,1 0,-1 0,-1 0,-4-4,-7-3</inkml:trace>
  <inkml:trace contextRef="#ctx0" brushRef="#br0" timeOffset="711.169">1301 324,'20'4,"20"3,8-1,1-2,-3 0,-5-2,-4-6,-4-1,-3-6,-6-1</inkml:trace>
  <inkml:trace contextRef="#ctx0" brushRef="#br0" timeOffset="3345.663">1950 492,'0'-17,"-2"-4,2-1,0 0,1 0,2 1,0-1,1 1,1 0,1 0,1 0,0 1,8-12,-3 12,1 1,1 0,1 1,0 1,1 0,1 1,1 1,0 1,10-6,-26 19,-1-1,1 1,0-1,1 1,-1 0,0 0,0 0,0 0,1 0,-1 0,0 1,1-1,-1 1,1 0,-1 0,1 0,-1 0,1 0,-1 0,0 1,1-1,-1 1,1-1,-1 1,0 0,0 0,1 0,-1 0,0 1,0-1,0 0,0 1,-1 0,1-1,0 1,0 0,-1 0,1 0,-1 0,0 0,0 0,0 0,0 1,0-1,0 0,0 0,-1 1,1-1,-1 1,6 22,-1-7,0 0,-1 0,-1 1,-1-1,-1 1,0 0,-1-1,-2 1,-2 17,-32 105,61-207,2 14,3 2,1 1,3 1,2 2,33-34,-66 77,-1 0,1 0,0 0,0 0,0 1,0-1,1 1,-1 0,1 0,-1 0,1 0,0 1,0-1,-1 1,1 0,0 0,0 0,0 1,0 0,0-1,0 2,1-1,-1 0,0 1,0-1,0 1,-1 0,1 1,0-1,0 1,0-1,-1 1,1 0,-1 0,0 1,1-1,-1 1,0 0,-1-1,1 1,0 1,-1-1,1 0,-1 1,0-1,0 1,1 2,-3 13,0 0,-1 0,0 0,-2 0,0 0,-1-1,-1 1,-1-1,-1 0,0-1,-1 0,-1 0,0 0,-2-1,-1 1,11-16,0-1,0 1,1 0,-1 0,0 0,0 0,0 0,1 0,-1 0,1 0,-1 0,1 0,-1 0,1 1,-1-1,1 0,0 0,0 0,0 1,0-1,0 0,0 0,0 0,0 1,0-1,0 0,1 0,-1 0,0 1,1-1,-1 0,1 0,-1 0,1 0,0 1,8-4</inkml:trace>
  <inkml:trace contextRef="#ctx0" brushRef="#br0" timeOffset="4218.036">3164 13,'-12'-3,"1"0,-1 1,0 0,0 1,0 0,0 1,0 0,0 1,0 0,0 1,0 1,0 0,1 0,-1 1,1 0,0 1,0 1,1 0,0 0,0 1,0 0,1 0,0 1,0 1,1-1,0 2,0-1,-3 7,4-9,0 0,1 1,0 0,0 0,0 1,1-1,1 1,-1 0,2 0,-1 1,1-1,0 1,1 0,0 0,1 0,0 0,1 0,0 0,1 5,-1-13,1 1,0-1,0 0,1 0,-1 0,0 0,1 0,0 0,-1 0,1 0,0 0,0-1,0 1,0-1,0 1,0-1,0 0,0 0,1 0,-1 0,1 0,-1-1,0 1,1-1,-1 1,1-1,-1 0,1 0,-1 0,1 0,-1 0,1-1,-1 1,1-1,82-31,-52 12,-2-2,0-1,-1-1,-1-2,-2-1,17-21,-8 16,-35 31,0 1,0 0,0 0,0 0,-1-1,1 1,0 0,0 0,0 0,0 0,0 1,-1-1,1 0,0 0,0 0,0 1,0-1,-1 0,1 1,0-1,0 1,-1-1,1 1,0-1,-1 1,1-1,0 1,-1 0,1-1,-1 1,1 0,-1 0,0-1,1 1,-1 0,0 0,1 0,-1-1,0 1,0 0,0 0,0 0,0 0,0 0,0-1,0 1,0 0,0 0,0 0,0 0,-1 0,1-1,9 175,-3-145,-1 1,-1 0,-2 0,-2 0,0 0,-2 1,-2-1,-1 5,-7 18,10-35,0 0,-1 0,-1 0,-1-1,-1 1,-1-2,0 1,-1-1,-1 0,0 0,-1-1,-1 0,-1-1,0 0,-1-1,-1-1,-3 3,12-11,-1 0,1 0,-1-1,0 0,0 0,-1 0,1-1,-1 0,0 0,0 0,1-1,-2 0,1-1,0 0,0 0,0 0,-1-1,1 0,0 0,-1-1,1 0,0 0,0-1,-3-1,7-3,0 0,0-1,1 0,0 1,0-1,1 0,0 0,0 0,1 0,-1 0,2 0,-1 0,1 0,0 0,0 0,1 1,0-1,0 0,0 1,1-1,0 1,1 0,-1 0,1 0,3-4,18-24,2 1,0 1,3 2,0 0,17-11,-29 25,0 1,1 0,0 1,1 1,1 1,0 1,1 0,19-5,-18 12,-5 4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3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0,'-18'294,"14"-266,2-1,0 1,2 0,1 0,1-1,2 2,33 248,-27-205,-9-71,-1 0,1-1,0 1,-1-1,1 1,0-1,0 0,-1 1,1-1,0 0,0 1,0-1,0 0,0 0,-1 0,1 0,0 0,0 0,0 0,0 0,0 0,0 0,-1 0,1 0,0-1,0 1,0 0,-1-1,1 1,0-1,0 1,-1-1,1 1,0-1,-1 1,1-1,0 0,-1 1,1-1,-1 0,1 1,-1-1,0 0,1 0,-1 0,0 1,1-1,-1 0,0 0,0 0,0 0,0 0,0 0,0 1,0-1,0 0,0 0,1 0,123-195,-111 179,-8 8,1 0,0 1,1 0,0 1,0-1,0 1,1 1,0-1,0 1,1 1,5-3,-12 7,0 1,0-1,0 1,0 0,1 0,-1 0,0 0,0 0,0 1,0-1,0 0,0 1,0 0,0-1,0 1,0 0,0 0,0 0,-1 0,1 1,0-1,-1 0,1 1,0-1,-1 1,0-1,1 1,-1 0,0 0,0 0,0-1,0 2,27 65,-28-68,7 30,-1 0,-2 1,-1 0,-2 0,-1 0,-3 21,2-10,0-41,1-12</inkml:trace>
  <inkml:trace contextRef="#ctx0" brushRef="#br0" timeOffset="964.122">957 565,'-9'-5,"0"2,0-1,-1 1,1 0,-1 1,0 0,0 1,1 0,-1 1,0-1,0 2,0 0,0 0,0 0,1 2,-1-1,1 1,-1 0,1 1,0 0,0 1,1-1,-1 2,1-1,0 1,1 1,-6 5,7-5,1 1,0 0,0 0,1 0,0 0,0 1,1 0,0 0,1 0,-1 0,2 0,0 0,0 1,0-1,1 0,1 1,0-1,0 0,0 0,1 0,2 6,-1-12,0 1,1-1,-1 0,1 0,0 0,-1 0,1-1,1 0,-1 1,0-1,0-1,1 1,-1-1,1 1,-1-1,1-1,0 1,-1-1,1 1,0-1,-1-1,1 1,0-1,-1 0,1 0,0 0,-1 0,0-1,1 0,-1 0,0 0,0 0,0-1,0 0,0 1,-1-1,1-1,-1 1,0 0,1-2,16-15,-1 0,-1-1,-1-1,-1-1,-1 0,-1-1,-1-1,7-20,-20 44,0 0,-1 1,1-1,0 0,0 0,0 1,0-1,0 0,0 0,0 1,0-1,1 0,-1 0,0 1,0-1,1 0,-1 1,0-1,1 0,-1 1,0-1,1 0,-1 1,1-1,-1 1,1-1,0 1,-1-1,1 1,-1-1,1 1,0 0,0-1,-1 1,1 0,0-1,-1 1,1 0,0 0,0 0,-1 0,1 0,0 0,0 0,0 0,-1 0,1 0,0 0,0 0,-1 1,1-1,0 0,-1 1,1-1,0 0,-1 1,1-1,0 1,-1-1,1 1,-1-1,1 1,-1-1,1 1,-1 0,1-1,-1 1,1 0,11 50,-7-28,0-1,1 1,1-1,1 0,1 0,1-1,1 0,1-1,1 0,12 15,-24-33,1-1,0 1,0 0,0-1,0 1,0-1,0 1,0-1,0 0,0 0,1 0,-1 0,0 0,1-1,-1 1,1-1,-1 1,1-1,-1 0,1 0,-1 0,1 0,-1-1,1 1,-1 0,0-1,1 0,-1 0,0 0,1 0,-1 0,0 0,0 0,0-1,0 1,0-1,0 0,0 1,-1-1,1 0,0 0,-1 0,0 0,1 0,-1-1,0 1,0 0,0-1,0 0,84-191,-72 157,3-8,-15 46,1-1,-1 1,1-1,-1 1,0 0,1 0,-1 0,0 0,0 0,0 0,0 0,0 0,0 0,0 0,0 1,0-1,0 0,-1 1,1-1,-1 0,1 1,-1-1,1 1,-1-1,0 1,1-1,-1 1,0-1,0 1,0-1,-1 2,5 13,0 10,1-1,2 0,0-1,2 0,0 0,2-1,9 17,-19-38,0-1,1 1,-1 0,0 0,1 0,-1-1,1 1,-1-1,1 1,0-1,0 0,-1 0,1 1,0-1,0-1,0 1,0 0,1 0,-1-1,0 1,0-1,0 0,0 1,1-1,-1 0,0 0,0-1,0 1,1 0,-1-1,0 1,0-1,0 0,0 0,0 0,0 0,0 0,0 0,0 0,-1 0,1-1,0 1,-1-1,2-1,61-80,20-109,-77 180</inkml:trace>
  <inkml:trace contextRef="#ctx0" brushRef="#br0" timeOffset="1363.878">1945 678,'27'-12,"0"0,-1-2,-1-1,0-1,0-1,-2-1,16-16,-36 32,-1 0,1 0,0 0,-1 0,1-1,-1 1,0-1,0 1,0-1,0 0,0 0,0 0,-1 0,1 0,-1 0,0 0,0-1,0 1,-1 0,1-1,-1 1,0 0,0-1,0 1,0-1,0 1,-1 0,0-1,1 1,-1 0,0-1,-1 1,1 0,-1 0,1 0,-1 0,0 0,0 1,0-1,0 0,-1 1,1 0,-1-1,1 1,-1 0,0 0,0 1,0-1,0 0,-2 0,-4 2,0 1,1 0,-1 0,0 0,0 1,1 0,-1 1,1 0,0 0,0 1,0 0,0 1,1-1,-1 1,1 1,0 0,1 0,0 0,0 0,-4 6,-1 1,-1 1,2 0,0 1,1 0,0 1,2 0,-1 0,2 1,-4 14,8-25,1 1,-1-1,1 0,0 0,1 1,-1-1,1 0,1 1,-1-1,1 0,0 0,1 1,-1-1,1 0,0 0,1 0,-1-1,1 1,1-1,-1 1,1-1,-1 0,2 0,-1-1,0 1,1-1,0 0,5 3,10 4,0-2,1-1,0 0,1-2,0 0,0-2,0 0,0-1,1-2,-1 0,1-1,-1-1,1-2,-1 0,0-1,0-1,0-1,-1-1,0-1,0-1,18-11,-20 12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72,'0'0,"0"1,0-1,0 1,0-1,0 1,0-1,0 1,0-1,0 1,0-1,0 1,-1-1,1 1,0-1,0 1,0-1,-1 1,1-1,0 1,-1-1,1 0,0 1,-1-1,1 1,0-1,-1 0,1 1,-1-1,1 0,-1 0,1 1,-1-1,1 0,-1 0,1 0,-1 0,1 0,-1 0,1 0,-1 1,1-1,-1-1,1 1,-1 0,1 0,-1 0,1 0,-1 0,1 0,-1-1,1 1,-1 0,1 0,-1-1,1 1,-1 0,1-1,0 1,-1 0,1-1,-1 1,1 0,0-1,-1 0,-10 51,2 0,2 0,2 1,2-1,3 2,0-41,-1-7,0-1,0 0,1 1,-1-1,1 0,0 1,0-1,0 1,0-1,0 1,1-1,0 0,-1 1,1-1,1 0,-1 0,0 0,1 0,0 0,-1 0,1 0,0 0,1-1,-1 1,0-1,1 1,-1-1,1 0,0 0,0 0,0 0,0-1,0 1,0-1,0 0,0 0,3 1,5-4,-1-1,1 0,-1 0,0-1,0-1,0 1,-1-2,1 1,-1-1,-1-1,1 1,-1-2,0 1,-1-1,0 0,0 0,4-8,61-58,-70 75,0 0,1 0,-1 0,0 1,0-1,0 1,0 0,0 0,0-1,-1 1,1 0,0 0,-1 1,0-1,1 0,-1 0,0 1,0-1,0 1,-1-1,1 1,0-1,-1 1,0-1,0 3,2 1,0 0,43 97,-43-100,0 1,0-1,1-1,-1 1,1 0,0 0,0-1,0 0,0 0,0 1,0-2,0 1,1 0,-1-1,1 1,0-1,-1 0,1 0,0-1,0 1,-1-1,1 0,0 0,0 0,-1 0,1-1,0 1,1-2,10-4,0-1,-1-1,1 0,-2-1,1 0,-1-2,-1 1,0-1,0-1,-1 0,0-1,8-13,-4 8,0-1,-1 0,-1-1,0-1,-2 0,0-1,-2 0,0 0,-2-1,0 0,-2 0,0-1,-2 0,1-11,-13-3,2 32</inkml:trace>
  <inkml:trace contextRef="#ctx0" brushRef="#br0" timeOffset="1745.239">1135 298,'15'4,"1"0,0-2,0 1,0-2,0 0,0-1,0 0,0-2,0 0,0 0,-1-2,8-2,-14 4,0-1,-1 0,1-1,-1 0,0 0,0 0,0-1,0-1,-1 1,0-1,0 0,-1-1,1 1,-1-2,-1 1,0 0,0-1,0 0,-1 0,0-1,0 1,0-3,-3 8,0-1,-1 1,1-1,0 0,-1 1,0-1,0 1,0-1,-1 0,1 1,-1-1,1 1,-1-1,-1 1,1-1,0 1,-1 0,1 0,-1-1,0 1,0 0,0 1,-1-1,1 0,-1 1,0-1,1 1,-1 0,0 0,0 0,0 0,-1 0,1 1,0-1,-1 1,1 0,-1 0,1 0,-1 1,1-1,-1 1,1 0,-1 0,-3 0,-9 3,1-1,-1 2,1 0,0 1,0 0,1 2,-1-1,1 2,1 0,-1 0,1 1,1 1,0 0,0 1,1 0,1 1,-1 0,2 1,0 0,0 0,2 1,-1 0,4-5,-1 0,1 0,1 0,0 1,0-1,1 1,0-1,1 1,0 0,0 0,1 0,0 0,1 0,0 0,1-1,0 1,0 0,1-1,0 1,1-1,0 0,0 0,1-1,0 1,1-1,0 0,0 0,1-1,0 0,0 0,0-1,5 4,6-3,0-1,0 0,1-1,0-1,0 0,0-2,0 0,0-1,0-2,0 1,0-2,0-1,0 0,0-1,12-5,-7-1,-6 0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8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1 537,'3'-2,"0"0,-1 0,1-1,-1 1,1-1,-1 1,0-1,0 0,0 0,0 0,-1 0,1 0,-1 0,0 0,0-1,0 1,1-2,-1 1,117-226,-69 148,-35 58,2 2,0 0,2 0,0 2,1 0,12-8,-30 27,0 0,0 0,0 0,0 1,0-1,0 0,1 0,-1 1,0-1,0 1,1-1,-1 1,1-1,-1 1,0 0,1 0,-1 0,1-1,-1 1,0 1,1-1,-1 0,1 0,-1 1,0-1,1 0,-1 1,0-1,1 1,-1 0,0-1,0 1,1 0,-1 0,0 0,0 0,0 0,0 0,0 0,-1 0,1 0,0 1,0-1,-1 0,1 1,29 70,-25-58,75 276,-80-289,-1-1,1 1,-1 0,1 0,0-1,-1 1,1 0,0 0,0-1,0 1,0 0,0 0,0 0,0-1,0 1,0 0,0 0,0-1,0 1,0 0,1 0,-1 0,0-1,1 1,-1 0,0-1,1 1,-1 0,1-1,-1 1,1-1,-1 1,1 0,0-1,-1 1,1-1,0 0,-1 1,1-1,0 0,-1 1,1-1,0 0,0 0,-1 1,1-1,0 0,0 0,0 0,-1 0,1 0,0 0,0 0,0 0,-1-1,1 1,0 0,0 0,-1-1,1 1,0 0,-1-1,1 1,0-1,-1 1,1-1,0 1,12-32,-2 0,2 1,1 1,2 0,1 0,1 2,1 0,2 2,8-8,-24 26,1 1,0 1,0-1,1 1,0 0,0 1,0-1,1 1,-1 1,1-1,0 2,1-1,-1 1,1 0,-1 1,1-1,0 2,0 0,0 0,5 0,-10 4,0 1,-1-1,1 1,-1-1,0 1,0 0,-1 1,1-1,-1 0,0 1,0-1,0 1,-1 0,1 0,-1-1,0 1,-1 0,1 0,-1 0,0 0,0 0,-1 0,1 0,-1 0,0 0,-1-1,2 9,-5 162,5-151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9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31,'10'0,"12"0,8 0,3 0,6 0,1 0,-1 0,-4-5,-1-2,-3 1,-1 1,-2 2,0 0,0 2,-5 1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0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1,4-2,3-2,3-1,1-5,1-3,-1-1,0 2,0 1,0 2,-1 0,-4 2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8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282 537,'-11'-2,"0"0,-1 2,1-1,0 1,-1 1,1 0,0 1,0 0,0 0,0 1,0 1,1 0,-1 0,1 1,0 1,0-1,-6 7,8-5,1 0,0 0,1 1,-1-1,1 2,1-1,0 1,0 0,1 0,0 0,0 0,1 1,1 0,-1-1,2 1,-1 0,1 0,1 0,0 5,-1-10,1 1,0-1,1 0,-1 1,1-1,0 0,0 1,1-1,0 0,0 0,0 0,0-1,1 1,0 0,0-1,0 1,0-1,1 0,-1 0,1-1,0 1,1-1,-1 0,0 0,1 0,0 0,0-1,-1 0,1 0,1 0,-1-1,0 1,0-1,0-1,1 1,-1-1,1 0,-1 0,0 0,1-1,-1 1,0-2,0 1,1 0,-1-1,0 0,3-2,13-11,-1 0,-1-2,0 0,-1-2,-1 0,-1 0,13-20,32-38,25-24,-86 101,0-1,0 1,0-1,0 1,0-1,1 1,-1-1,0 1,0-1,0 1,1-1,-1 1,0-1,1 1,-1 0,0-1,1 1,-1-1,0 1,1 0,-1-1,1 1,-1 0,1 0,-1-1,1 1,-1 0,1 0,-1 0,1 0,-1-1,1 1,-1 0,1 0,-1 0,1 0,-1 0,1 0,-1 0,1 1,-1-1,1 0,-1 0,1 0,-1 0,1 1,-1-1,1 0,-1 1,1-1,-1 0,0 1,1-1,-1 0,1 1,-1-1,0 1,0-1,1 0,-1 1,0-1,0 1,1-1,1 38,-2-34,7 185,4-127,-1-26,-2 0,-1 0,-3 1,0-1,-3 1,-1 0,-1 0,-2 0,-2-1,-1 1,-2-1,-2-1,-6 15,-48 84,59-126,0-1,-1 0,0-1,0 1,-1-1,0 0,0-1,-1 1,1-1,-1-1,0 0,-7 3,12-5,1-1,-1 0,0 0,0 0,0-1,1 1,-1-1,0 1,0-1,0 0,0 0,0 0,0-1,0 1,1-1,-1 1,0-1,0 0,0 0,1 0,-1-1,1 1,-1-1,1 1,-1-1,1 0,0 0,0 0,0 0,0 0,0 0,0-1,1 1,-1-1,1 1,0-1,-1 1,1-1,0 0,0-1,-2-17,0 0,2 0,0 0,1-1,2 1,0 0,1 0,1 0,0 1,2-1,1 1,0 0,2 1,0 0,7-10,-6 5,20-40,-16 37</inkml:trace>
  <inkml:trace contextRef="#ctx0" brushRef="#br0" timeOffset="612.202">874 0,'-1'420,"-24"-227,-3-41,28-151,-1 1,1-1,0 0,0 0,0 0,-1 0,1 0,0 0,0 1,1-1,-1 0,0 0,0 0,0 0,1 0,-1 0,1 0,-1 0,1 0,-1 0,1 0,0 0,-1 0,1 0,0 0,0 0,-1-1,1 1,0 0,0-1,0 1,0 0,0-1,0 1,0-1,0 0,0 1,0-1,1 0,-1 0,0 1,0-1,0 0,0 0,0 0,0 0,1-1,-1 1,0 0,0 0,0-1,0 1,0-1,0 1,0-1,0 1,0-1,0 1,0-1,0 0,0 0,0 0,61-47,-62 47,206-152,-151 116,-54 35,0 1,1-1,-1 0,0 1,0-1,1 1,-1-1,1 1,-1 0,1 0,0-1,-1 1,1 1,0-1,0 0,0 0,0 0,0 1,-1-1,1 1,0 0,0 0,0-1,0 1,0 0,1 1,-1-1,-1 0,1 1,0-1,0 1,0-1,0 1,0 0,0 0,0 0,-1 0,1 0,0 0,-1 0,1 1,-1-1,0 1,1-1,-1 1,0-1,0 1,0 0,0 0,0-1,0 1,0 2,-13 96,2-57,-4 6,-2 43,20-81,1-7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29.2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 1,'-5'63,"2"0,3 0,3 0,4 10,-4-40,2-1,1 0,1 0,2 0,1-1,2 0,1-1,1-1,12 18,-25-45,-1 0,1-1,-1 1,1 0,0-1,0 1,0-1,0 1,0-1,0 0,0 1,0-1,1 0,-1 0,0 0,1 0,-1 0,1 0,-1 0,1 0,0-1,-1 1,1-1,0 1,-1-1,1 1,0-1,-1 0,1 0,0 0,0 0,-1 0,1 0,0-1,0 1,-1-1,1 1,0-1,-1 1,1-1,-1 0,1 0,-1 0,1 0,-1 0,1 0,-1 0,0 0,0-1,0 1,1 0,-1-2,31-113,-8 39,3 1,3 2,4 1,25-38,-32 52,-19 35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0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141 736,'246'-27,"-243"27,0-1,0 1,0 0,0-1,0 1,0 0,0 1,0-1,0 1,0-1,0 1,0 0,0 0,-1 0,1 0,0 1,-1-1,1 1,0 0,-1-1,0 1,1 0,-1 1,0-1,0 0,0 0,-1 1,1 0,0-1,-1 1,0 0,1-1,-1 1,0 0,-1 0,1 0,0 0,-1 0,0 0,0 2,-4 6,0-1,-1 1,0-1,-1-1,0 1,0-1,-1 0,-1-1,1 1,-1-1,-1-1,0 0,-1 1,-1 1,0 0,1 1,1 0,-1 0,2 1,-1 0,2 1,-3 5,8-14,1 0,0-1,0 1,0 0,0 0,1 0,-1 1,1-1,0 0,0 0,0 0,0 0,1 0,-1 0,1 0,0 0,0 0,0 0,0 0,0 0,1 0,-1-1,1 1,-1-1,1 1,0-1,0 1,1-1,-1 0,0 0,1 0,-1 0,1-1,-1 1,1-1,0 1,0-1,0 0,0 0,0 0,0-1,0 1,0-1,0 1,0-1,0 0,0 0,0-1,9 3,0-2,-1 0,1 0,0-1,-1-1,1 0,-1 0,0-1,0 0,0-1,0-1,0 0,-1 0,5-3,9-9</inkml:trace>
  <inkml:trace contextRef="#ctx0" brushRef="#br0" timeOffset="-782.306">339 31,'5'-5,"1"3,0 7,-1 8,-6 5,-3 6,-1 3,0 1,2 2,1-1,0 1,2-1,-1 0,1 0,1-1,-1 0,-5-4,-1-8</inkml:trace>
  <inkml:trace contextRef="#ctx0" brushRef="#br0" timeOffset="-482.365">0 454,'43'5,"24"1,6 0,-1-1,-7-2,-10-5,-10-3,-7-1,-6 1,-3 2,-2 0,-6 2</inkml:trace>
  <inkml:trace contextRef="#ctx0" brushRef="#br0" timeOffset="2468.113">1157 144,'-11'167,"-8"63,-8-33,27-123,0-62</inkml:trace>
  <inkml:trace contextRef="#ctx0" brushRef="#br0" timeOffset="3068.357">847 200,'57'-23,"196"-63,-216 74,-30 9,0 0,0 0,1 1,0 0,-1 1,1-1,0 1,0 1,0-1,-1 2,1-1,2 1,7 4</inkml:trace>
  <inkml:trace contextRef="#ctx0" brushRef="#br0" timeOffset="3672.12">875 878,'107'-28,"257"-125,-279 134,-75 18</inkml:trace>
  <inkml:trace contextRef="#ctx0" brushRef="#br0" timeOffset="4250.056">1751 765,'-7'-4,"-1"1,1 0,0 0,-1 1,1 0,-1 0,0 1,0 0,0 0,0 1,1 0,-1 0,0 1,0 0,0 0,1 1,-1 0,0 0,1 1,0 0,-3 2,8-4,0 1,0 0,0-1,0 1,0 0,0 0,1 0,-1 0,1 1,-1-1,1 0,0 1,0-1,0 0,0 1,1-1,-1 1,1 0,-1-1,1 1,0-1,0 1,0 0,0-1,0 1,1 0,-1-1,1 1,0-1,0 1,0-1,0 0,0 1,0-1,1 0,-1 0,1 1,-1-1,1 0,2 1,0 3,2 0,-1 0,1 0,0-1,0 0,1 0,-1 0,1-1,0 0,0 0,1-1,-1 0,2 0,69-12,-59-1</inkml:trace>
  <inkml:trace contextRef="#ctx0" brushRef="#br0" timeOffset="9203.804">1271 31,'1'1,"0"1,0-1,0 0,0 1,0-1,1 0,-1 0,1 0,-1 0,1 0,-1 0,1 0,0 0,-1-1,1 1,0-1,-1 1,1-1,0 0,0 0,-1 1,1-1,0-1,0 1,0 0,-1 0,1 0,0-1,0 1,-1-1,1 0,0 1,-1-1,1 0,0 0,5-1,128-35,-108 35,-9 1,-36 1,-144 27,151-25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1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0,'-7'0,"-1"1,1 0,-1 0,1 1,0-1,-1 2,1-1,0 1,0 0,1 0,-1 1,1 0,-1 0,1 1,1 0,-1 0,0 0,1 0,0 1,1 0,-1 0,1 0,0 1,1 0,-1-1,0 5,-8 13,2-1,0 2,2-1,1 1,0 0,2 1,1 0,0 15,6 204,-1-232,0 1,0-1,2 1,0-1,0 0,1 0,1 0,0-1,1 1,0-1,1-1,0 1,1-1,0 0,1-1,0 0,1 0,0-1,0 0,1-1,0 0,0-1,9 4,2 0,-5-1</inkml:trace>
  <inkml:trace contextRef="#ctx0" brushRef="#br0" timeOffset="4086.371">481 988,'10'1,"0"-1,0-1,-1 1,1-2,0 1,-1-1,1-1,-1 1,1-2,-1 1,0-1,-1-1,1 0,-1 0,0 0,0-1,6-6,133-145,-123 129,-1-1,-1 0,-1-2,15-31,-35 60,1-1,1-1,0 1,-1-1,0 0,0 0,0 0,0 0,-1 0,1 0,-1-1,0 1,-1 0,1-1,-1 1,0-1,0 1,0-1,0 1,-1 0,0-1,0-2,-2 6,1 0,-1 0,1 1,-1-1,1 1,-1 0,1 0,-1 0,1 0,-1 0,1 0,-1 1,1-1,-1 1,1 0,0 0,-1 0,1 0,0 0,0 0,-1 0,1 1,0-1,0 1,1 0,-1 0,0-1,0 1,1 0,-1 0,1 1,-1 1,-3 1,-5 3,0 1,0 1,1 0,1 0,0 1,0 0,1 0,0 1,1 0,0 0,1 0,1 1,0-1,1 1,0 1,0-1,2 0,0 0,0 1,1-5,0-1,0 1,1 0,0 0,0-1,1 1,0 0,1-1,0 0,0 0,1 0,0 0,0 0,1-1,0 0,0 0,1 0,0 0,0-1,1 0,-1 0,1-1,3 2,6 0,1 0,0-1,1-1,-1 0,1-1,0-1,0-1,0-1,1 0,-1-1,0-1,0-1,0-1,0 0,0-1,-1-1,1-1,-1 0,-1-1,1-1,12-8,-6 2,-1 0,-1-2,0 0,-1-1,16-18,-28 26,1 1,-2-1,1-1,-1 1,-1-1,0 0,0-1,-1 1,0-1,-1 0,0-1,-1 1,0-1,-1 1,0-1,-1 0,0 0,-1 0,-1-7,1 16,0 0,0 0,-1 0,1 0,-1 0,0 0,1 0,-2 0,1 1,0-1,0 0,-1 1,0-1,1 1,-1 0,0-1,0 1,0 0,0 0,-1 0,1 0,0 1,-1-1,0 1,1-1,-1 1,0 0,1 0,-1 0,0 0,0 1,0-1,0 1,0 0,0 0,0 0,0 0,0 0,0 0,0 1,0 0,1-1,-1 1,0 0,0 1,1-1,-1 0,0 1,1-1,-1 1,1 0,0 0,0 0,0 0,0 0,0 0,0 1,-6 8,0-1,2 1,-1 0,1 1,1 0,0-1,1 2,0-1,1 0,0 1,1 0,0 0,1-1,1 4,1-5,1 0,1 0,0 0,0 0,1 0,1-1,0 0,0 0,1 0,0 0,1-1,0 0,0 0,1-1,0 0,0-1,1 1,0-1,1-1,-1 0,1 0,0-1,1 0,-1-1,1 0,0-1,0 0,0-1,0 0,0-1,1 0,-1 0,3-2,3 1,0-1,0-1,0 0,-1-2,0 0,1-1,-1 0,-1-1,1-1,-1 0,0-2,-1 1,0-2,8-6,-2 2,0 0,-1-1,-1-1,-1-1,0-1,-1 0,-1-1,0 0,-2-2,5-8,24-77,-42 104,1-1,0 0,-1-1,0 1,0 0,0 0,0 0,0 0,0 0,-1 0,1 0,-1 0,0 0,0 0,0 1,-1-1,1 0,-1 0,1 1,-1-1,0 1,0 0,0-1,0 1,0 0,-1 0,1 0,-1 0,1 1,-1-1,1 1,-1 0,0-1,0 1,0 0,-6 0,1 0,-1 1,1-1,-1 1,1 1,-1 0,1 0,-1 1,1 0,0 0,-1 1,1 0,1 1,-1-1,0 2,1-1,0 1,0 0,0 0,1 1,0 0,0 0,0 0,1 1,0 0,0 0,0 0,1 1,0 0,1 0,0 0,0 0,1 0,0 0,0 1,1-1,0 1,0 7,-1-6,1 0,0 0,1 0,0 1,1-1,0 0,1 0,-1 0,2 0,0-1,0 1,1 0,0-1,0 0,1 0,0 0,3 3,99 99,-86-98</inkml:trace>
  <inkml:trace contextRef="#ctx0" brushRef="#br0" timeOffset="4388.807">2231 847,'-15'38,"-4"23,1 5,3-3,5-8,3-9,4-16,2-14</inkml:trace>
  <inkml:trace contextRef="#ctx0" brushRef="#br0" timeOffset="4692.865">2203 818,'19'0,"16"0,7 0,1 0,-2 0,-4 0,-2 0,-13 0,-9 0</inkml:trace>
  <inkml:trace contextRef="#ctx0" brushRef="#br0" timeOffset="4933.421">2203 1045,'14'4,"10"2,5 0,3-1,-4-1</inkml:trace>
  <inkml:trace contextRef="#ctx0" brushRef="#br0" timeOffset="5638.186">2203 198,'6'-8,"1"1,0 0,0 0,1 1,0 0,0 1,0-1,1 2,0-1,0 1,0 0,0 1,1 0,-1 1,1 0,-1 0,1 1,0 0,0 1,7 0,-16 0,0 1,0-1,0 0,0 0,0 1,0-1,0 0,-1 1,1-1,0 1,0-1,0 1,-1-1,1 1,0-1,-1 1,1 0,0 0,-1-1,1 1,-1 0,1 0,-1 0,1-1,-1 1,0 0,0 0,1 0,-1 0,0 0,0 0,0 0,0 0,0 0,0 0,0 0,0-1,0 1,0 0,-1 0,1 0,0 0,-1 0,1 0,-1 0,1-1,-1 1,1 0,-1 0,-29 41,28-39,-12 12,8-9,0-1,0 1,0 0,1 1,0 0,1-1,-1 2,1-1,1 0,-1 1,1-1,1 1,-1 0,2 0,-1 0,0 2,5-6,-1-1,1 1,0-1,0 0,0 0,1 0,-1 0,0-1,1 0,0 1,0-1,0 0,0-1,0 1,0-1,0 0,0 0,0 0,1 0,-1-1,0 0,1 1,-1-2,0 1,1 0,-1-1,0 0,0 0,3-1,5 1,18 0,-4 0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17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0 536,'24'5,"13"-4,4-1,1-1,-3 0,-2-1,-3 1,-3 0,-2 1,-5 0</inkml:trace>
  <inkml:trace contextRef="#ctx0" brushRef="#br0" timeOffset="3049.11">479 959,'3'3,"0"-1,0 0,0 0,0-1,0 1,1-1,-1 0,1 0,-1 0,1 0,-1 0,1-1,-1 1,1-1,0 0,-1 0,1-1,-1 1,1-1,-1 1,1-1,-1 0,1-1,-1 1,0 0,2-2,81-51,-19-7,-2-2,50-66,-105 117,-1 0,0 0,-1-1,0 0,-1-1,-1 1,0-1,0-1,-1-2,-5 16,1 0,-1 0,1 1,-1-1,0 0,0 0,1 0,-1 0,0 0,0 0,0 0,0 0,0 0,-1 0,1 0,0 0,0 0,-1 0,1 0,0 0,-1 0,1 0,-1 0,1 0,-1 0,1 1,-1-1,0 0,0 0,1 1,-1-1,0 1,0-1,0 0,1 1,-1-1,0 1,0 0,0-1,0 1,0 0,0 0,0-1,0 1,0 0,0 0,0 0,0 0,0 0,0 1,0-1,0 0,0 0,0 1,0-1,0 0,0 1,0-1,0 1,0 0,-10 7,0 0,1 1,0 1,1 0,0 0,1 0,0 1,0 1,1-1,1 1,0 1,0-1,1 1,1 0,0 0,1 0,0 0,1 1,1-1,0 1,1 0,0-1,2 14,0-21,-1 0,1 0,0 0,0 0,0 0,1-1,0 1,0-1,1 0,-1 1,1-2,0 1,1 0,-1-1,1 0,0 0,0 0,0-1,0 1,1-1,-1 0,1-1,0 0,0 0,0 0,0 0,0-1,0 0,0 0,0-1,1 0,-1 0,0 0,0-1,6-1,5 2,0-2,1 0,-1 0,0-2,0 0,-1-1,1-1,-1-1,0 0,-1-1,14-9,-6 4,0-1,-1-1,0-1,-2 0,0-2,-1-1,0 0,11-18,-21 27,-1-1,-1-1,1 0,-2 0,0 0,0-1,-1 1,-1-1,0-1,0 1,-2-1,2-8,-4 21,0 0,0 0,0-1,0 1,1 0,-2-1,1 1,0 0,0 0,0-1,0 1,-1 0,1 0,-1 0,1-1,-1 1,1 0,-1 0,0 0,0 0,1 0,-1 0,0 0,0 0,0 0,0 1,0-1,0 0,0 0,0 1,0-1,-1 1,1-1,0 1,0 0,0-1,-1 1,1 0,0 0,0 0,-1 0,1 0,0 0,-1 0,1 0,0 0,0 1,0-1,-1 0,1 1,0-1,0 1,-62 35,52-24,0-1,0 1,1 1,1 0,0 0,1 1,0 0,1 1,0-1,2 1,0 0,0 1,1-1,-1 17,5-27,-1-1,1 1,1 0,-1 0,1-1,-1 1,1-1,1 1,-1-1,1 1,-1-1,1 0,0 1,1-1,-1 0,1-1,0 1,0 0,0-1,0 1,1-1,-1 0,1 0,0-1,0 1,0-1,0 0,0 0,1 0,0 0,6 2,0 0,0-1,1 0,-1-1,1 0,0 0,0-2,-1 1,1-2,0 1,7-3,22-7,-1-3,-1-1,0-2,0-1,-2-3,22-14,-54 31,13-8,-1-1,0-1,0-1,-1 0,-1-1,-1 0,0-1,-1-1,-1 0,7-13,-17 29,0-1,0 0,-1 0,1 0,0 0,-1-1,0 1,1 0,-1-1,0 1,0-1,0 1,0-1,-1 1,1-1,-1 0,0 1,1-1,-1 0,0 1,-1-1,1 0,0 1,-1-1,1 1,-1-1,0 1,0-1,0 1,0-1,-1 1,1 0,0-1,-1 1,0 0,1 0,-1 0,0 0,0 1,0-1,-1 0,1 1,0 0,0-1,-1 1,1 0,-6 2,-1 0,1 0,0 1,0 0,0 0,0 1,1 0,-1 1,1-1,0 1,0 1,0 0,0 0,1 0,0 0,0 1,0 0,1 1,0-1,0 1,1 0,-1 0,1 0,1 1,0-1,0 1,0 1,1 0,0-1,1 1,0-1,1 1,0 0,0-1,1 1,0 0,0-1,1 1,0-1,1 0,0 0,0 0,0 0,1 0,1 0,-1-1,1 0,0 0,1 0,0-1,0 0,0 0,1 0,-1-1,1 0,1 0,-1-1,4 2,65 30,-56-28</inkml:trace>
  <inkml:trace contextRef="#ctx0" brushRef="#br0" timeOffset="3482.302">2229 733,'0'10,"0"8,0 5,0 4,-4 2,-3 2,1-1,1 0,1-1,2-5</inkml:trace>
  <inkml:trace contextRef="#ctx0" brushRef="#br0" timeOffset="3851.115">2032 733,'5'0,"6"0,6-4,5-3,4 1,2 2,1 0,0 2,1 1,-1 0,0 6,-1 2,-4-1</inkml:trace>
  <inkml:trace contextRef="#ctx0" brushRef="#br0" timeOffset="4184.992">2060 1016,'10'5,"12"1,8 1,3-2,1-7,-1-2,0-1,-2 0,-1 2,-1 0,-5-3,-3-1,-4 1</inkml:trace>
  <inkml:trace contextRef="#ctx0" brushRef="#br0" timeOffset="4887.845">2116 198,'13'0,"-1"0,0 1,0 0,0 1,0 1,0 0,0 0,-1 1,0 0,3 2,-12-4,0-1,0 0,0 1,-1 0,1-1,0 1,-1 0,1 0,-1 0,1 0,-1 0,0 0,0 0,0 1,0-1,0 0,-1 1,1-1,-1 0,1 1,-1-1,0 1,0-1,0 0,0 1,0-1,-1 1,1-1,-1 1,0-1,1 0,-1 0,0 1,0-1,-1 0,1 0,0 0,-1 1,-10 48,14-47,0-1,1 0,0 0,-1 0,1 0,0-1,0 1,1-1,-1 0,0 1,1-2,0 1,-1 0,1-1,0 1,0-1,0 0,-1-1,1 1,0-1,0 1,0-1,0 0,0-1,0 1,0-1,0 1,3-2,3 2,96-14,-87 8</inkml:trace>
  <inkml:trace contextRef="#ctx0" brushRef="#br0" timeOffset="5533.644">2653 1,'12'16,"11"21,-2 1,-2 1,-1 1,-2 1,-1 0,-3 1,-1 0,-2 1,-2 0,-2 0,-2 7,-3-20,-1-1,-1 1,-2-1,-1 0,-2 0,0-1,-2 1,-1-2,-1 1,-11 18,14-30,0 3,-1-1,-1 0,0 0,-1-1,-1-1,0 1,-1-2,-1 0,-1-1,-8 6,6-10,0-3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3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0,'-29'29,"-9"14,-3 4,5 0,4-9,8-5,7-9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38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29 185,'2'1,"0"1,0-1,0 1,-1-1,1 1,-1 0,1 0,-1 0,1 0,-1 0,0 0,0 0,0 0,0 0,0 0,-1 1,1-1,-1 0,1 0,-1 1,0-1,0 1,0-1,0 0,0 1,0 0,3 50,-2 0,-3 1,-2-1,-6 25,3-20,1 178,6-236,0-11</inkml:trace>
  <inkml:trace contextRef="#ctx0" brushRef="#br0" timeOffset="533.028">0 242,'15'-19,"1"1,0 1,1 1,1 0,0 1,1 1,1 1,0 0,1 2,0 0,0 2,1 0,1 1,16-3,-36 10,1 0,0 0,0 0,0 0,0 1,-1-1,1 1,0 0,0 0,0 1,0-1,0 1,0 0,-1 0,1 0,0 0,-1 1,1-1,0 1,-1 0,0 0,0 0,1 1,-1-1,-1 1,1-1,0 1,-1 0,1 0,-1 1,0-1,0 0,0 1,0-1,0 4,0 1,0 0,0 0,-1 1,-1-1,0 0,0 0,0 0,-1 1,0-1,0 0,-1 0,-1 0,1 0,-1-1,0 1,-1-1,0 0,0 1,0-2,-1 1,-117 119,90-98,30-26,-1-1,1 1,0 0,0 0,0 0,0 0,0 0,1 0,-1 1,1-1,-1 0,1 1,0-1,0 1,0 0,0-1,0 1,1 0,-1 0,1-1,0 1,-1 0,1 0,1 0,-1-1,0 1,1 0,-1 0,1-1,0 1,0 0,0-1,0 1,1-1,-1 1,1-1,-1 0,1 1,0-1,0 0,0 0,0 0,0-1,0 1,1 0,-1-1,0 1,1-1,2 1,53 23,-50-23,0 0,-1 1,1 0,-1 1,0-1,0 1,0 0,0 1,-1 0,0 0,0 0,0 1,2 3,-7-6,1-1,-1 1,0 0,-1 0,1-1,0 1,-1 0,0 0,1 0,-1 0,0 0,0 0,-1 0,1-1,-1 1,1 0,-1 0,0 0,0-1,0 1,-1 0,1-1,-1 1,1-1,-1 1,0-1,0 0,0 0,0 0,0 0,-2 1,-75 56,60-47,-1-2,1 0,-2-1,1-2,-1 0,0 0,-1-2,-9 0,-4-10,29-1</inkml:trace>
  <inkml:trace contextRef="#ctx0" brushRef="#br0" timeOffset="1170.11">593 552,'-1'4,"-1"0,1 0,0 0,0 0,0 0,1 0,0 0,-1 0,1 0,1 0,-1 1,1-1,-1 0,1 0,0 0,1 0,-1 0,1-1,-1 1,1 0,0-1,1 1,-1-1,1 0,-1 1,1-1,0 0,0-1,0 1,1-1,-1 1,0-1,1 0,0 0,-1 0,1-1,0 1,0-1,0 0,0 0,0-1,2 1,10-5,-1-1,1-1,-2 0,1-1,-1 0,0-2,0 1,-1-2,12-10,-9 8,85-45,-99 57,1 0,-1 1,0-1,1 1,-1 0,1 0,-1 0,0 0,0 0,0 0,1 1,-1-1,0 1,-1-1,1 1,0 0,0 0,-1 0,1 0,-1 0,0 0,1 0,-1 1,0-1,0 0,-1 1,1-1,0 0,-1 1,1-1,-1 1,0-1,0 1,0-1,0 2,7 20,-4-17,0 0,0 0,1 0,0-1,0 1,1-1,-1 0,1-1,1 1,-1-1,1 0,0 0,0 0,1-1,-1 0,1-1,0 1,0-1,0 0,0-1,0 0,1 0,-1 0,1-1,0-1,-1 1,1-1,0 0,-1-1,1 1,-1-2,8-1,14-9,-1-1,-1-2,0 0,-1-2,-1-1,0-1,-1-1,-2-1,0-1,8-12,-10 9,-2-1,0 0,-2-2,-1 0,-1-1,-1 0,-2-1,-1-1,-1 1,-2-2,-1 1,-1-1,-2 1,-1-7,-4-15,2 53,0-1,0 0,1 0,-1 0,0 0,0 1,0-1,-1 0,1 0,0 0,0 1,0-1,-1 0,1 0,0 0,-1 1,1-1,0 0,-1 1,1-1,-1 0,1 1,-1-1,0 1,1-1,-1 0,0 1,1 0,-1-1,0 1,1-1,-1 1,0 0,0-1,0 1,1 0,-1 0,0 0,0 0,0 0,0 0,1 0,-1 0,0 0,0 0,0 0,1 0,-1 1,0-1,0 0,0 0,1 1,-1-1,0 1,1-1,-1 1,0 0,-5 5,0 1,0 0,1 0,0 1,1-1,0 1,0 0,0 1,1-1,0 0,0 3,-2 5,-12 27,2 1,3 0,1 1,2 0,2 1,2 0,2 0,2 33,3-61,1-1,1 1,0-1,1 0,1 0,0 0,1-1,7 10,-6-13,-12-22,-11-21,-21-43,24 54</inkml:trace>
  <inkml:trace contextRef="#ctx0" brushRef="#br0" timeOffset="1417.667">1214 242,'48'4,"35"3,13-1,0-1,-2-7,-8-2,-8-1,-8 1,-7 0,-9 2,-13 1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19,'9'9,"14"4,7-1,8-2,2-3,0-2,-3-8,-3-3,-2 0,-1 1,-2-4,-1 0,0 1,-1-2,-8 0,-9 1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25,'39'0,"21"0,6 0,-3 0,-13-4,-10-3,-6 1,-6 2,-6 0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2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59,'-18'431,"-11"-207,19-149,9-75</inkml:trace>
  <inkml:trace contextRef="#ctx0" brushRef="#br0" timeOffset="338.369">0 59,'44'-9,"42"-4,12 1,-2 2,-7 3,-14 2,-10 3,-11 1,-11 1,-7 1,-5-1,-3 6,-1 1,-1-1,0-1,-4-1</inkml:trace>
  <inkml:trace contextRef="#ctx0" brushRef="#br0" timeOffset="599.882">0 793,'44'0,"42"-9,16-4,-3 1,-10-3,-16 2,-14 2,-13 4,-10 3,-5 2,-4 1,-7 1</inkml:trace>
  <inkml:trace contextRef="#ctx0" brushRef="#br0" timeOffset="935.754">1158 539,'-24'10,"-18"7,-1 7,1-2,8 1,10 1,9 1,7 1,10-3,9-7,8-5,5-5,3-3,2-2,2-2,-1-5,0-6,-6-1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1,'24'0,"23"0,12 0,1 0,-4 0,-8 0,-6 0,-6 0,-5 0,-2 0,-2 0,-5 0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59,'16'73,"26"167,-44-54,2-174</inkml:trace>
  <inkml:trace contextRef="#ctx0" brushRef="#br0" timeOffset="351.613">0 31,'386'-21,"-120"15,-265 5,0 1,0-1,0 1,0 0,-1-1,1 1,0 0,0 0,0 0,0 0,0 0,0 0,0 0,0 0,0 0,0 0,0 1,0-1,0 0,0 1,0-1,0 1,0-1,-1 1,1-1,0 1,0-1,-1 1,1 0,0-1,-1 1,1 0,0 0,-1 0,1-1,-1 1,0 0,1 0,-1 0,0 0,1 0,-1 0,0 0,0 0,0 0,0 0,0 0,0 0,0 0,0 0,0 0,0 0,-1 0,1 0,0 0,-1-1,1 1,0 0,-1 0,1 0,-1 0,0-1,1 1,-1 0,0 0,1-1,-1 1,-14 15</inkml:trace>
  <inkml:trace contextRef="#ctx0" brushRef="#br0" timeOffset="602.637">113 539,'44'5,"32"1,9 1,-5-2,-7-2,-11-6,-11-2,-9-1,-8-3,-4-1,-8-4,-7-3,-6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29.7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0 223,'60'-11,"0"2,0 3,1 3,41 3,-99 0,42-4,-45 4,1 0,0-1,0 1,-1 0,1-1,0 1,-1-1,1 1,0-1,-1 1,1-1,0 1,-1-1,1 0,-1 1,1-1,-1 0,0 1,1-1,-1 0,0 0,1 1,-1-1,0 0,0 0,0 1,0-1,0 0,0 0,0 0,0 0,0 1,0-1,0 0,0 0,0 0,-1 1,1-1,0 0,-1 0,1 1,0-1,-1 0,1 1,-1-1,1 0,-1 1,0-1,1 1,-1-1,-96-86,47 50,23 12,21 18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1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113 189,'0'43,"0"28,0 8,0-5,0-11,0-11,0-10,0-6,0-6,0-7</inkml:trace>
  <inkml:trace contextRef="#ctx0" brushRef="#br0" timeOffset="449.924">0 189,'19'-14,"-1"0,2 2,0 1,0 0,1 2,0 0,1 1,0 1,0 1,0 2,1 0,0 1,7 0,-26 2,0 1,1-1,-1 1,0 0,0 0,1 0,-1 1,0-1,0 1,0 0,1 0,-1 0,0 1,0 0,-1 0,1 0,0 0,-1 0,1 1,-1-1,0 1,0 0,0 0,0 0,0 0,-1 1,1-1,-1 1,0 0,0 0,0-1,-1 1,1 0,-1 0,0 1,0-1,0 0,-1 0,0 0,1 1,-2-1,1 0,-1 4,-4 1,0 1,-1-1,0 1,-1-2,0 1,-1-1,1 0,-1 0,-1-1,0-1,0 1,0-1,-1 0,-4 1,-2 3,-21 11,-43 31,78-50,0 1,0-1,0 0,0 0,1 1,-1-1,1 1,-1 0,1-1,0 1,0 0,0 0,1 0,-1 0,1 0,-1 0,1 0,0-1,0 1,0 0,1 0,-1 0,1 0,0 0,-1 0,1 0,0-1,1 1,-1 1,6 7,1 0,0-1,1 1,0-2,0 1,1-1,0 0,0-1,1-1,0 1,1-2,0 0,10 4,79 57,-101-67,0 0,1 1,-1-1,0 1,0-1,0 1,1-1,-1 0,0 1,1-1,-1 0,0 1,1-1,-1 0,0 0,1 1,-1-1,0 0,1 0,-1 1,1-1,-1 0,1 0,-1 0,0 0,1 0,-1 0,1 0,-1 0,1 0,-1 0,1 0,-1 0,0 0,1 0,-1 0,1 0,-1 0,1-1,-1 1,0 0,1 0,-1-1,1 1,-1 0,0 0,1-1,-1 1,0 0,1-1,-1 1,0 0,0-1,0 1,1-1,-1 1,0-1,0 1,0 0,0-1,1 1,-1-1,0 1,0-1,0 1,2-13</inkml:trace>
  <inkml:trace contextRef="#ctx0" brushRef="#br0" timeOffset="830.218">537 47,'14'-8,"1"2,-1-1,2 2,-1 0,0 1,1 1,0 0,0 1,0 0,5 2,-20-1,1 1,0 0,0 0,-1 0,1 0,0 0,-1 0,1 0,0 1,-1-1,1 1,-1-1,1 1,0 0,-1-1,1 1,-1 0,0 0,1 0,-1 0,0 0,1 1,-1-1,0 0,0 0,0 1,0-1,0 1,-1-1,1 1,0-1,-1 1,1-1,-1 1,1 0,-1-1,0 1,0 0,1-1,-1 1,0 0,-1 0,1-1,0 1,-33 70,29-64,-27 74,30-79,1-1,0 0,0 1,0-1,0 0,0 1,1-1,-1 0,1 1,0-1,-1 0,1 0,0 0,0 0,0 0,0 0,1 0,-1 0,1 0,-1 0,1-1,-1 1,1 0,0-1,0 0,0 1,0-1,0 0,0 0,0 0,0 0,1 0,-1-1,0 1,2 0,5 1,0-1,-1 1,1-1,0-1,0 0,0 0,0-1,0 0,0 0,7-3,3-3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0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0 226,'5'0,"11"0,8 0,4 0,3 0,0 0,0 0,0-5,-1-1,-1 0,0 1,-1-4,0 1,-9 1,-9 2</inkml:trace>
  <inkml:trace contextRef="#ctx0" brushRef="#br0" timeOffset="248.338">113 0,'-4'39,"-3"21,1 7,1-5,2-7,1-8,1-8,0-5,1-9</inkml:trace>
  <inkml:trace contextRef="#ctx0" brushRef="#br0" timeOffset="1049.031">621 451,'10'-7,"-1"0,0-1,0-1,-1 0,0 0,-1 0,1-1,-2 0,0 0,0-1,3-8,-1 3,6-8,5-13,2 0,2 2,1 0,27-29,-50 63,0-1,-1 0,1 1,0-1,0 0,1 1,-1-1,0 1,0 0,1-1,-1 1,1 0,-1 0,1 0,0 0,-1 0,1 0,0 0,0 1,-1-1,1 0,0 1,0 0,0-1,0 1,0 0,-1 0,1 0,0 0,0 1,0-1,0 0,0 1,0-1,-1 1,1 0,0-1,0 1,-1 0,1 0,-1 0,1 0,0 1,-1-1,0 0,1 1,-1-1,0 1,0-1,0 1,0-1,0 1,0 0,5 101,4 11,-10-112,0 0,1-1,0 1,-1 0,1-1,0 1,0 0,0-1,0 1,0-1,0 0,1 1,-1-1,0 0,1 0,-1 0,1 0,-1 0,1 0,0 0,-1 0,1-1,0 1,-1-1,1 1,0-1,0 1,-1-1,1 0,0 0,0 0,0 0,0 0,-1-1,1 1,0-1,0 1,-1-1,2 0,58-45,145-193,-205 238,-1 0,1 0,-1-1,1 1,0 0,-1 0,1-1,0 1,0 0,0 0,0 0,0 0,0 0,0 1,0-1,0 0,0 0,1 1,-1-1,0 0,0 1,1 0,-1-1,0 1,1 0,-1-1,1 1,-1 0,0 0,1 0,-1 0,1 0,-1 1,0-1,1 0,-1 1,0-1,1 1,-1-1,0 1,0 0,0-1,1 1,-1 0,0 0,0 0,0 0,0 0,1 10,0-1,-1 1,0-1,-1 1,-1-1,1 0,-2 1,1-1,-1 0,-1 1,-2 6,-8 45,9 109,15-137,-5-28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7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0 441,'20'3,"0"0,0-1,0-1,0-1,0-1,-1-1,1 0,0-1,0-2,-1 0,0-1,0 0,-1-2,0 0,0-1,0-1,-2-1,1 0,-1-1,8-9,254-264,-214 243,-63 42,1-1,-1 1,1-1,-1 1,1 0,-1 0,1 0,0 0,-1 0,1 0,-1 0,1 1,-1-1,1 0,-1 1,1-1,-1 1,1 0,-1-1,0 1,1 0,-1 0,0 0,1 0,-1 0,0 0,0 0,0 0,0 1,0-1,0 0,-1 1,1-1,0 0,-1 1,1-1,-1 1,1-1,-1 1,0 0,1-1,-1 1,0-1,0 1,0 0,1 22,0 1,-2 0,0 0,-2-1,0 1,-2-1,-1 0,-1 0,-1-1,0 0,-2 0,-5 7,11-20,-1 0,0 0,0 0,-1-1,0 0,-1 0,0 0,0-1,-1 0,0 0,-1-1,0 0,0-1,0 0,0 0,-1-1,0 0,0-1,-1 0,1 0,-1-1,0-1,0 0,0 0,0-1,0 0,-3-1,9-2,0 0,0 0,1-1,-1 1,1-1,0 0,0 0,0-1,0 1,0-1,1 0,-1 0,1 0,0 0,0-1,1 1,-1-1,1 0,0 1,0-1,1 0,-1 0,1 0,0-1,1 1,-1 0,1 0,0 0,0-1,1 1,0 0,0-3,4-15</inkml:trace>
  <inkml:trace contextRef="#ctx0" brushRef="#br0" timeOffset="375.094">1213 130,'-19'24,"1"1,2 0,0 1,2 1,1 0,1 1,1 1,1 0,-1 12,10-37,0 0,0 0,0 0,1 0,0 1,0-1,0 0,0 0,1 0,-1 0,1 0,0 0,1 0,-1 0,1 0,-1 0,1 0,0-1,0 1,1-1,-1 1,1-1,0 0,0 0,0 0,0 0,0-1,1 1,-1-1,1 0,-1 0,1 0,0-1,0 1,0-1,0 0,0 0,0 0,0 0,0-1,0 0,1 0,-1 0,4-1,5-1,1-2,-1 1,0-2,0 0,0 0,-1-1,0-1,0 0,-1-1,0 0,0 0,0-1,-1-1,-1 0,0 0,0-1,-1 0,0 0,-1-1,0 0,-1 0,-1-1,1 0,-2 0,0 0,-1 0,0-1,-1 1,0-1,-1 0,-1-7,0 17,0-1,0 0,-1 1,1-1,-1 1,0-1,-1 1,1-1,-1 1,1 0,-1 0,-1-1,1 1,-1 1,1-1,-1 0,0 1,0-1,-1 1,1 0,-1 0,1 0,-1 1,0-1,0 1,0 0,-1 0,1 0,0 1,-1-1,1 1,-1 0,1 0,-1 1,0 0,-2-1,-19 5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0,'-1'483,"-13"-346,1 92,12-228,1 0,0 0,-1 0,1 0,0 0,0 1,0-1,-1 0,1 0,1 0,-1 0,0 1,0-1,0 0,1 0,-1 0,0 0,1 0,-1 0,1 0,-1 0,1 0,0 0,-1 0,1 0,0 0,0 0,0 0,0-1,-1 1,1 0,0-1,0 1,0-1,0 1,1-1,-1 1,0-1,0 0,0 1,0-1,0 0,1 0,-1 0,0 0,0 0,0 0,0 0,0 0,1-1,-1 1,1 0,104-118,-85 95,118-106,-139 128,1 1,0-1,0 0,-1 1,1-1,0 1,0-1,0 1,0-1,0 1,0 0,0-1,0 1,0 0,0 0,0 0,0 0,-1 0,1 0,0 0,0 0,0 0,0 0,0 1,0-1,0 0,0 1,0-1,0 0,0 1,0-1,-1 1,1 0,0-1,0 1,-1 0,1-1,0 1,-1 0,1 0,0-1,-1 1,1 0,-1 0,0 0,1 0,-1 0,0 0,0 0,1 0,-1 0,0 0,0 0,4 60,-4-54,2 137,8-126,2-6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1,'15'0,"14"0,6 0,4 0,-2 0,-1 0,-3 0,-1 0,-2 0,-2 0,1 0,-1 0,-10 0,-8 0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1,'39'4,"21"-2,7-2,-5-1,-7-1,-13 1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0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1 460,'0'-1,"-1"1,1-1,0 1,0-1,0 1,0-1,0 1,0-1,1 1,-1-1,0 1,0-1,0 1,0-1,1 1,-1-1,0 1,0-1,1 1,-1-1,0 1,1 0,-1-1,0 1,1-1,-1 1,1 0,-1 0,1-1,-1 1,1 0,-1 0,1-1,-1 1,1 0,-1 0,1 0,-1 0,1 0,-1 0,1 0,-1 0,1 0,-1 0,1 0,-1 0,1 0,-1 0,1 1,-1-1,1 0,-1 0,1 0,-1 1,1-1,-1 0,0 1,1-1,-1 0,1 1,-1-1,0 1,1-1,-1 1,19-131,-12 108,1 0,1 0,0 0,2 1,0 1,2 0,0 0,1 2,1-1,0 2,2 0,0 1,1 1,7-5,-23 18,0 1,0-1,0 1,0 0,1 0,-1 0,0 0,0 0,1 0,-1 0,0 1,1-1,-1 1,1 0,-1 0,0 0,1 0,-1 0,1 0,-1 1,1-1,-1 1,0 0,1-1,-1 1,0 0,0 1,0-1,0 0,0 0,0 1,0 0,0-1,0 1,-1 0,1 0,-1-1,1 1,-1 1,0-1,1 0,-1 0,-1 0,1 1,0-1,0 0,-1 1,1 0,5 135,-8-49,2-87,-1 0,1-1,0 1,0 0,0-1,0 1,0 0,0 0,0-1,1 1,-1 0,0-1,1 1,0-1,-1 1,1-1,0 1,0-1,0 1,0-1,0 1,0-1,0 0,0 0,0 0,1 0,-1 0,1 0,-1 0,0 0,1 0,0 0,-1-1,1 1,-1-1,1 1,0-1,-1 0,1 0,0 1,-1-1,1 0,0-1,-1 1,1 0,0 0,-1-1,1 1,0-1,-1 1,2-1,7-6,0 0,0-1,0 0,-1-1,0 1,-1-2,0 1,0-1,3-7,15-16,138-143,-115 144,-48 31,0 1,0-1,0 1,1 0,-1 0,0 0,0 0,0 0,1 0,-1 0,0 0,0 0,0 0,0 1,1-1,-1 0,0 1,0-1,0 1,0 0,0-1,0 1,0 0,0-1,0 1,0 0,0 0,-1 0,1 0,0 0,-1 0,1 0,0 0,-1 0,1 0,-1 0,0 0,1 1,-1-1,0 0,0 0,0 0,1 1,-1-1,-1 1,-10 99,0-58,-20 80,27-103</inkml:trace>
  <inkml:trace contextRef="#ctx0" brushRef="#br0" timeOffset="567.939">1384 8,'-71'47,"1"4,3 2,-6 12,64-59,1 1,0 0,1 1,-1-1,1 1,1 1,0 0,0 0,1 0,0 0,0 1,1 0,0 0,1 1,2-10,1 0,0 1,-1-1,1 1,0-1,0 1,0-1,0 0,0 1,0-1,1 1,-1-1,0 1,1-1,-1 0,1 1,0-1,-1 0,1 1,0-1,0 0,-1 0,1 0,0 0,0 0,1 0,-1 0,0 0,0 0,0 0,0-1,1 1,-1 0,0-1,1 1,-1-1,1 1,-1-1,0 0,1 0,-1 0,1 0,-1 0,1 0,-1 0,1 0,-1 0,1-1,70-19,-48 6,0-1,-1-1,-1-1,0-1,-1-1,-1-1,-1 0,-1-1,-1-2,13-11,-30 33,0 1,1-1,0 0,-1 0,1 1,-1-1,1 1,0-1,-1 1,1-1,0 1,0-1,-1 1,1 0,0-1,0 1,0 0,0 0,-1-1,1 1,0 0,0 0,0 0,0 0,0 0,0 0,-1 0,1 1,0-1,0 0,0 0,0 1,-1-1,1 0,0 1,0-1,-1 1,1-1,0 1,-1 0,1-1,0 1,-1-1,1 1,-1 0,1 0,-1-1,1 1,-1 0,0 0,1 0,-1-1,0 1,0 0,1 0,-1 0,0 0,0-1,0 1,0 0,0 1,11 57,-11 304,-3-315,-1 1,-3-1,-1 0,-10 24,17-64,0 0,-1 0,0 0,-1-1,1 1,-2-1,1 0,-1 0,0 0,0 0,-1 0,0-1,0 0,0 0,-1 0,0-1,0 0,0 0,-1 0,0-1,0 0,0 0,0-1,-1 0,-4 1,7-6,-1 0,1 0,0-1,0 0,1 0,-1 0,0-1,1 0,0 1,0-1,0-1,1 1,-1-1,1 1,0-1,0 0,0 0,1 0,0-1,0 1,0 0,1-1,0 0,0 1,0-1,1 1,-1-1,1 0,1 0,-1 1,1-1,0 1,0-1,52-158,-15 81,-28 64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1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30,'167'16,"-108"-8,0-4,0-2,31-3,-15-1,64-18,-123 24</inkml:trace>
  <inkml:trace contextRef="#ctx0" brushRef="#br0" timeOffset="-3081.686">141 848,'12'-4,"5"-2,1 1,-1 1,1 1,-1 0,1 1,0 1,17 1,-34 0,1-1,-1 1,1 0,-1 0,0 0,1 0,-1 1,0-1,1 0,-1 0,0 1,1-1,-1 1,0-1,1 1,-1 0,0-1,0 1,0 0,0 0,0 0,0 0,0 0,0 0,0 0,0 0,0 0,-1 0,1 1,-1-1,1 0,-1 0,1 1,-1-1,1 0,-1 1,0-1,0 0,0 1,0-1,0 1,0-1,0 0,0 1,-1-1,1 0,0 1,-1-1,1 0,-1 1,1-1,-1 0,0 0,0 0,1 0,-1 1,0-1,0 0,0-1,-1 2,-77 84,67-76,1 0,0 1,0 1,1 0,0 0,1 1,1 0,0 1,1 0,-2 5,8-17,0 0,0 0,0 1,0-1,1 0,-1 0,1 1,0-1,-1 0,1 0,0 1,0-1,0 0,1 1,-1-1,1 0,-1 0,1 1,0-1,0 0,0 0,0 0,0 0,0 0,0 0,1 0,-1-1,1 1,-1 0,1-1,0 1,0-1,0 1,-1-1,1 0,1 0,-1 0,0 0,0 0,1-1,92 1,16-26,-92 17</inkml:trace>
  <inkml:trace contextRef="#ctx0" brushRef="#br0" timeOffset="-3817.818">170 227,'0'-5,"0"3,0 7,0 8,4 5,3 6,-1 3,-2 1,0 2,-2-1,-1 1,0-1,4 0,1-1,0 1,-1-1,-2-4</inkml:trace>
  <inkml:trace contextRef="#ctx0" brushRef="#br0" timeOffset="-3558.298">0 678,'43'-5,"24"-1,10 0,-3 1,-9 2,-12 1,-9 1,-7 0,-11 1</inkml:trace>
  <inkml:trace contextRef="#ctx0" brushRef="#br0" timeOffset="-1729.459">960 255,'17'73,"-9"-5,-3 0,-2 0,-6 49,1-1,3-80,0-24,0-1,-1 1,0 0,-1-1,0 1,-1 0,0-1,-1 0,-2 6,-1-10,1-7</inkml:trace>
  <inkml:trace contextRef="#ctx0" brushRef="#br0" timeOffset="-1131.569">621 227,'1'2,"1"0,-1 0,1-1,-1 1,1 0,0-1,0 1,0-1,0 1,0-1,0 0,0 0,0 0,0 0,1 0,-1-1,0 1,1-1,-1 1,0-1,1 0,-1 0,0 0,3 0,-2 0,366 3,-87-3,-247 11,-29-5</inkml:trace>
  <inkml:trace contextRef="#ctx0" brushRef="#br0" timeOffset="-643.479">677 961,'226'-18,"-12"8,-60 8,-74-30,-66 22</inkml:trace>
  <inkml:trace contextRef="#ctx0" brushRef="#br0" timeOffset="1024.521">1862 255,'-28'25,"0"1,2 2,1 1,1 1,1 0,2 2,2 1,-4 10,12-15,2 1,2 0,0 1,2-1,1 1,1 1,2-1,1 0,2 0,0 0,4 10,-6-29,1-1,0 1,1 0,0-1,0 1,1-1,1 0,0 0,0 0,1 0,0-1,1 0,0 0,0 0,1-1,0 1,0-2,1 1,0-1,0 0,1-1,0 0,0 0,10 3,-15-8,-1 0,1-1,-1 0,1 0,-1 0,1 0,-1 0,1-1,-1 1,0-1,1 0,-1 0,0-1,1 1,-1-1,0 1,0-1,0 0,0 0,-1 0,1-1,0 1,0-2,12-12</inkml:trace>
  <inkml:trace contextRef="#ctx0" brushRef="#br0" timeOffset="1922.351">1891 904,'16'-2,"-1"-1,0 0,0-2,0 1,0-2,-1 0,0-1,0 0,-1-1,0-1,0 0,-1 0,0-2,-1 1,0-1,-1-1,0 0,0 0,4-10,136-174,-138 180,-2 2,-13 20,-10 16,4-9,0 0,0 1,2 0,-1 0,2 0,0 1,0 0,2 0,0 1,1 0,0-1,1 1,1 0,0 0,1 0,1 1,1-12,0 0,0 0,0 0,0-1,1 1,0-1,0 1,0-1,0 0,1 0,0 0,-1-1,1 1,1-1,-1 0,0 0,1-1,0 1,-1-1,1 0,0 0,0-1,0 1,0-1,1 0,-1 0,0-1,0 0,4 0,1 0,1 0,0-1,-1 0,1-1,-1 0,0 0,1-1,-1-1,-1 0,1 0,0-1,-1 0,0-1,4-3,10-12,-2-1,0 0,-1-2,-2-1,0 0,-2-1,2-7,22-31,-23 26,-17 37,0 1,0-1,0 1,0-1,1 0,-1 1,0-1,0 1,0-1,0 0,0 1,0-1,0 1,0-1,-1 1,1-1,0 0,0 1,0-1,-1 1,1-1,0 1,-1-1,1 1,0-1,-1 1,1-1,0 1,-1 0,1-1,-1 1,1 0,-1-1,1 1,-1 0,1-1,-1 1,1 0,-1 0,0 0,1 0,-1 0,1-1,-1 1,0 0,1 0,-1 0,1 0,-1 1,1-1,-1 0,0 0,1 0,-1 0,1 1,-1-1,1 0,-1 0,1 1,-1-1,1 0,-1 1,1-1,-1 1,1-1,-1 1,-5 5,-1-1,1 1,0 1,0-1,1 1,0 0,0 1,1-1,-1 1,2 0,-1 0,1 0,0 0,1 1,0-1,0 1,1-1,0 1,1 0,0-1,0 1,1 0,0 2,-2-6,1 1,0 0,0-1,1 1,-1-1,1 1,0 0,1-1,-1 1,1-1,0 0,1 0,-1 0,1 0,0 0,0 0,1-1,-1 1,1-1,0 0,0 0,0 0,1-1,-1 0,1 0,0 0,0 0,0 0,0-1,1 0,-1 0,0-1,1 0,0 0,2 0,1 0,0-1,0-1,0 0,-1 0,1-1,0 0,0 0,-1-1,1 0,-1-1,0 0,0 0,0-1,-1 0,0 0,1-1,-2 0,1 0,0-1,8-9,0-1,-1 0,-1-1,-1-1,0 0,-1 0,1-7,-7 16,0 1,-1 1,1-1,-1 0,-1-1,0 1,0-1,-1 1,0-1,-1 0,0 0,0 1,-1-1,-1-5,0 14,-1 0,1 0,-1 0,0 0,1 0,-1 1,0-1,0 0,1 1,-1-1,0 1,0 0,0 0,0 0,0-1,0 2,1-1,-1 0,0 0,0 1,0-1,0 1,0-1,1 1,-1 0,0 0,1 0,-1 0,0 0,1 0,-1 0,1 0,0 1,-1-1,1 0,0 1,0-1,0 1,0 0,0-1,0 1,0 0,-11 15,1 1,0 0,1 1,1 0,1 0,0 1,2 0,0 0,2 1,-3 20,5-25,0 0,1 1,1-1,0 0,2 0,-1 0,2 0,0 0,1 0,1-1,5 13,1-2,-7-14,0 0,1-1,1 1,0-1,0-1,1 1,0-1,1 0,8 8,-3-8</inkml:trace>
  <inkml:trace contextRef="#ctx0" brushRef="#br0" timeOffset="2175.381">3302 848,'-9'33,"-9"21,-1 7,3-4,4-5,5-18,7-13,4-16,2-8</inkml:trace>
  <inkml:trace contextRef="#ctx0" brushRef="#br0" timeOffset="2408.223">3246 791,'14'0,"10"0,6 0,2 0,0 0,0 0,0 0,-12 5,-13 1,-8 0</inkml:trace>
  <inkml:trace contextRef="#ctx0" brushRef="#br0" timeOffset="2653.034">3217 989,'39'0,"21"-5,7-1,-10-5,-8-1,-13 3</inkml:trace>
  <inkml:trace contextRef="#ctx0" brushRef="#br0" timeOffset="3019.85">3471 227,'5'-5,"1"0,-1 0,1 1,0 0,0 0,0 1,1-1,-1 1,1 1,0-1,0 1,0 0,0 1,0 0,0 0,1 0,-1 1,0 0,0 0,-4 1,-1 1,0-1,0 0,0 1,0 0,0-1,0 1,0 0,-1 0,1 0,-1 0,1 0,-1 0,0 0,0 1,0-1,0 0,0 1,0-1,0 1,-1-1,0 1,1-1,-1 1,0 0,0-1,0 1,-1-1,1 1,-1-1,1 1,-1-1,0 1,0-1,0 0,0 1,0-1,-1 0,1 0,0 0,-1 0,0 0,0 0,1 0,-1-1,0 1,0-1,-1 1,-6 8,-45 70,53-78,0 0,0 0,1 0,-1 0,1 1,-1-1,1 0,0 0,0 1,0-1,0 0,0 0,1 1,-1-1,1 0,-1 0,1 0,0 0,0 0,0 0,0 0,0 0,0 0,1 0,-1 0,1-1,-1 1,1 0,-1-1,1 0,0 1,0-1,0 0,0 0,0 0,0 0,0 0,0 0,2 0,5 1,-1 0,1-1,0 0,-1 0,1-1,0 0,0 0,-1-1,1 0,0-1,-1 0,5-2,13-1,0 0</inkml:trace>
  <inkml:trace contextRef="#ctx0" brushRef="#br0" timeOffset="3237.944">3810 622,'34'0,"20"0,6 0,-2 0,-11-5,-9-1,-11 0</inkml:trace>
  <inkml:trace contextRef="#ctx0" brushRef="#br0" timeOffset="4467.995">4121 904,'42'-12,"-1"-1,0-3,-1-1,-1-2,24-16,-43 20,0-2,-1 0,-1-2,-1 0,0-1,-1 0,-1-1,-2-1,0-1,-1 0,1-5,-11 25,0 0,0 1,-1-1,1 0,-1 0,0 0,0 0,0 0,0 0,-1 0,1 0,-1 0,0 0,0 0,0-1,0 1,0 0,-1 0,1 0,-1 0,0 0,0 0,0 0,0 0,-2-2,1 5,0-1,0 1,0 0,0 0,0 0,0 0,0 0,0 0,0 0,0 1,0-1,0 1,0-1,0 1,0 0,0 0,0 0,1 0,-1 0,0 0,1 1,-1-1,1 0,-1 1,1-1,-1 1,1 0,0-1,0 1,0 0,0 0,0 0,1 0,-1 0,-2 2,-8 8,2 1,0 0,0 1,1 0,1 0,0 0,1 1,1 0,0 1,1-1,0 1,2-1,0 1,0 0,2 0,0 4,1-15,0 0,0 0,1 0,0-1,0 1,0-1,0 1,1-1,0 0,-1 0,2 0,-1 0,0 0,1-1,0 1,-1-1,1 0,1 0,-1-1,0 1,1-1,-1 0,1 0,0-1,-1 1,1-1,0 0,0 0,0 0,0-1,0 0,3 0,7 0,1-1,-1 0,0-1,0 0,0-2,0 0,0 0,-1-1,0-1,5-3,20-14,0-2,-2-1,0-2,-2-1,-1-2,-2-2,-1-1,11-18,-40 50,3-3,0-1,0 0,-1 0,0 0,0 0,0-1,-1 1,0-1,0 0,-1 0,0 0,0 0,-1-1,1-5,-2 12,0 1,0-1,0 0,-1 1,1-1,0 0,0 0,-1 1,1-1,-1 1,1-1,-1 0,1 1,-1-1,1 1,-1-1,1 1,-1-1,0 1,1-1,-1 1,1 0,-1-1,0 1,0 0,1 0,-1 0,0-1,0 1,1 0,-1 0,0 0,0 0,1 0,-1 0,0 0,0 1,1-1,-1 0,0 0,1 0,-1 1,0-1,1 0,-1 1,0-1,1 1,-1-1,1 1,-1-1,0 1,1-1,-35 27,24-17,2 1,0 0,0 1,1 0,0 0,1 1,1 0,0 0,0 1,2-1,-1 1,2 0,0 0,0 1,2-1,-1 13,3-23,-1 0,1 0,0 0,0 0,1 0,-1 0,1 0,0 0,0-1,0 1,0-1,1 0,-1 1,1-1,0 0,0 0,0-1,0 1,1-1,-1 1,1-1,-1 0,1 0,0-1,0 1,-1-1,1 0,0 0,0 0,1-1,-1 1,0-1,8 2,-1-1,1-1,-1 0,1 0,-1-1,0-1,1 0,-1 0,0-1,0 0,2-2,6-7,0-1,-1-1,-1-1,0 0,-1-1,-1 0,0-2,-1 0,-1 0,-1-1,0-1,-2 0,0 0,-1-1,-2 0,0-1,1-7,-6 24,0-1,0 1,0 0,-1-1,0 1,0-1,0 1,-1-1,0 1,0-1,0 1,-1-1,1 1,-1-1,-1 1,1-1,-1 1,0 0,0 0,-3-5,4 9,0 0,0 0,0 1,0-1,0 0,-1 0,1 1,0-1,0 1,-1-1,1 1,0-1,0 1,-1 0,1 0,-1-1,1 1,0 0,-1 0,1 1,0-1,-1 0,1 0,0 1,-1-1,1 0,0 1,0-1,-1 1,1 0,0-1,0 1,0 0,0 0,0 0,0 0,0 0,0 0,0 0,0 0,1 0,-1 1,-34 48,34-49,-6 15,0 0,2 1,0 0,0 0,2 0,0 0,1 0,1 1,0-1,1 1,1-1,1 0,0 1,2-1,0 0,0 0,2-1,0 1,1-1,1-1,2 5,-9-19,0 2,0 1,1-1,-1 0,1 0,0 1,0-1,0 0,0-1,1 1,-1 0,1-1,0 1,-1-1,1 0,0 0,1 0,-1 0,0-1,0 1,1-1,-1 0,1 0,-1 0,1 0,3 0,2-8</inkml:trace>
  <inkml:trace contextRef="#ctx0" brushRef="#br0" timeOffset="4722.521">5729 678,'-9'34,"-9"15,0 5,2-2,4-11</inkml:trace>
  <inkml:trace contextRef="#ctx0" brushRef="#br0" timeOffset="5010.182">5560 622,'19'0,"16"0,7 0,1 0,-2 0,-3 0,-3 0,-4 0,-5 4,-9 3</inkml:trace>
  <inkml:trace contextRef="#ctx0" brushRef="#br0" timeOffset="5238.272">5532 961,'38'-5,"23"-6,5-2,-3 2,-13-2,-10 1,-12 2</inkml:trace>
  <inkml:trace contextRef="#ctx0" brushRef="#br0" timeOffset="5754.312">5673 30,'14'-1,"1"1,-1 0,1 1,-1 1,0 0,1 1,-1 1,-1 0,1 1,0 0,-1 1,0 1,8 5,-19-10,-1 0,1-1,-1 1,0 0,1 0,-1 1,0-1,0 0,0 0,0 0,-1 1,1-1,-1 0,1 1,-1-1,0 1,0-1,0 0,0 1,-1-1,1 1,0-1,-1 0,0 1,1-1,-1 0,0 0,0 0,-1 1,1-1,0 0,-1 0,1-1,-1 1,1 0,-1 0,0-1,0 1,0-1,0 0,0 1,-2 0,1 0,0 1,1-1,-1 1,0 0,1-1,0 1,0 1,0-1,0 0,0 0,1 1,-1-1,1 1,0-1,0 1,0 0,0 1,3-2,1 0,-1-1,1 1,-1-1,1 1,0-1,0 0,0 0,0 0,0-1,1 1,-1-1,0 0,1 0,-1 0,1 0,0 0,-1-1,1 1,-1-1,1 0,0-1,-1 1,1 0,-1-1,2 0,2 1,51-1,-32 1</inkml:trace>
  <inkml:trace contextRef="#ctx0" brushRef="#br0" timeOffset="6039.779">6153 1,'26'100,"-5"2,-4 1,-4 0,-3 69,-9-155,-2-1,0 0,-1 0,-1 1,0-1,-1-1,-1 1,0 0,-1-1,-1 0,0-1,-1 0,-1 0,0 0,-1-1,-1 1,-6 3,0-1,-1 0,-1-2,0 0,-1-1,-19 10,21-12,3-1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1 254,'5'0,"11"-5,8-1,4 0,3 1,0 1,0 2,0 1,-6-4,-8-2</inkml:trace>
  <inkml:trace contextRef="#ctx0" brushRef="#br0" timeOffset="266.05">170 0,'-4'29,"-3"19,1 6,2-1,0-5,2-6,-4-5,-1-4,1-3,-4-2,1-5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113 763,'62'-98,"33"-23,-95 120,1-1,0 1,0 0,-1 0,1 0,0 0,0 0,0 0,0 0,0 0,0 1,0-1,1 0,-1 0,0 1,0-1,1 1,-1-1,0 1,0 0,1-1,-1 1,0 0,1 0,-1 0,1 0,-1 0,0 0,1 1,-1-1,0 0,1 0,-1 1,0-1,0 1,1 0,-1-1,0 1,0 0,0 0,0-1,0 1,0 0,0 0,0 0,0 0,0 0,-1 1,1-1,0 0,0 1,14 69,-15-59,3 28,-3-39,0-1,0 1,1-1,-1 1,0 0,1-1,-1 1,1-1,-1 1,1-1,-1 1,1-1,-1 0,1 1,-1-1,1 0,0 1,-1-1,1 0,0 0,-1 1,1-1,-1 0,1 0,0 0,-1 0,1 0,0 0,-1 0,1 0,0 0,-1 0,1-1,0 1,-1 0,1 0,0-1,-1 1,1 0,-1-1,1 1,-1 0,1-1,-1 1,1-1,-1 1,1-1,-1 1,1-1,-1 1,0-1,1 1,-1-1,107-128,-37 36,-70 91,1 1,-1-1,1 1,0-1,-1 1,1-1,0 1,0 0,0-1,0 1,0 0,0 0,0 0,1 0,-1 0,0 0,0 0,1 0,-1 1,1-1,-1 0,1 1,-1-1,1 1,-1 0,1-1,-1 1,1 0,0 0,-1 0,1 0,-1 0,1 0,0 1,-1-1,1 0,-1 1,1-1,-1 1,1 0,-1-1,0 1,1 0,-1 0,0 0,0 0,1 0,-1 0,0 0,0 1,0-1,0 0,0 1,-1-1,1 0,0 1,-1-1,1 1,-1-1,1 1,-1-1,3 20,-2 0,0 0,-1 0,-1 0,-1 0,-1 0,0-1,-2 1,-3 6,-4 41,11-69</inkml:trace>
  <inkml:trace contextRef="#ctx0" brushRef="#br0" timeOffset="766.077">1016 227,'0'14,"0"10,0 6,0 2,0 0,0 0,-5 0,-1-2,0 0,1-2,2 1,1-1,1 0,0 0,1 0,0 0,-4-5,-3-6</inkml:trace>
  <inkml:trace contextRef="#ctx0" brushRef="#br0" timeOffset="1278.129">932 170,'277'-24,"-191"36,-83-11,-1 0,0-1,0 1,0 0,0 0,0 1,-1-1,1 0,0 1,0-1,-1 1,1 0,-1-1,1 1,-1 0,0 0,0 0,0 0,0 0,0 0,0 0,-1 0,1 0,0 0,-1 1,0-1,0 0,0 0,0 0,0 1,0-1,0 0,0 0,-1 1,0-1,0 1,-5 10,-1-1,0 0,-1-1,0 0,-1 0,0 0,-1-1,0-1,0 0,-1 0,0-1,-1 0,0-1,0 0,-1-1,-2 0,-21 15,33-20,0 1,1-1,-1 1,1 0,0-1,-1 1,1 0,0 1,0-1,0 0,0 0,1 1,-1-1,1 1,-1 0,1-1,0 1,0 0,0 0,0 0,1 0,-1 0,1 0,0 0,-1 0,2-1,-1 1,0 0,0 0,1 0,0 0,-1 0,1 0,0 0,0-1,1 1,-1 0,1-1,-1 1,1-1,0 1,0-1,0 0,2 2,10 7,1 0,0 0,0-2,1 0,0-1,1 0,14 4,23 11,-36-16,-19-7</inkml:trace>
  <inkml:trace contextRef="#ctx0" brushRef="#br0" timeOffset="1813.125">1411 1,'91'13,"-89"-12,0 0,1 0,-1 0,0 0,1 0,-1 0,0 1,0-1,0 1,0 0,-1 0,1-1,0 1,-1 0,1 0,-1 1,0-1,1 0,-1 0,0 1,-1-1,1 0,0 1,-1-1,1 1,-1-1,0 1,0-1,0 1,0 0,0-1,0 1,-1-1,1 1,-14 33,13-34,0-1,-1 0,1 1,0-1,-1 1,1-1,0 1,0 0,0-1,0 1,1 0,-1 0,0 0,1 0,-1 0,1-1,0 1,0 0,0 0,0 0,0 0,0 0,0 0,0 0,1 0,-1 0,1 0,0 0,-1-1,1 1,0 0,0 0,0-1,0 1,0-1,1 1,-1-1,0 1,1-1,-1 0,1 1,-1-1,1 0,0 0,-1 0,1 0,0-1,0 1,0 0,0-1,0 1,1-1,156 11,-140-5</inkml:trace>
  <inkml:trace contextRef="#ctx0" brushRef="#br0" timeOffset="2353.125">1 933,'103'6,"0"-4,0-5,0-4,-1-5,19-8,514-107,-490 99,-123 23</inkml:trace>
  <inkml:trace contextRef="#ctx0" brushRef="#br0" timeOffset="2862.172">565 1017,'220'-16,"-157"36,-62-19,0 0,0 0,0 0,0 0,-1 0,1 1,0-1,0 0,-1 0,1 1,-1-1,1 0,-1 0,1 1,-1-1,0 1,0-1,1 0,-1 1,0-1,0 1,-1-1,1 0,0 1,0-1,-1 0,1 1,-1-1,1 0,-1 1,1-1,-1 0,0 0,0 0,1 0,-1 0,0 1,0-1,0-1,0 1,-1 0,1 0,0 0,0 0,-145 111,138-105,3-5,1 1,0 0,0 0,0 0,0 0,0 0,1 1,-1 0,1-1,0 1,0 1,1-1,-1 0,1 1,0-1,0 1,0 0,1-1,-1 1,1 0,1 0,-1 0,1 0,-1 1,4-2,0-1,0 0,1 0,-1 0,1-1,-1 1,1-1,0 1,0-1,0-1,0 1,0 0,1-1,-1 0,0 0,1 0,-1-1,1 1,-1-1,0 0,1-1,-1 1,1-1,2 0,19-3,0-1,-1-2,0 0,0-1,-1-2,18-9,-30 14,12-6</inkml:trace>
  <inkml:trace contextRef="#ctx0" brushRef="#br0" timeOffset="7149.272">2004 199,'-23'12,"1"1,1 1,0 1,1 0,1 2,0 0,1 2,1 0,1 0,0 2,2 0,1 0,0 2,1-1,2 2,-7 18,2-5,1 0,2 1,2 0,1 0,2 1,2 0,1 1,2-1,2 8,2-36,0 0,1-1,0 0,1 1,0-1,1 0,0-1,0 1,1-1,0 0,1-1,0 1,0-1,1-1,0 1,0-1,1-1,0 1,0-2,1 1,-1-1,1 0,3 0,-1 2</inkml:trace>
  <inkml:trace contextRef="#ctx0" brushRef="#br0" timeOffset="8151.906">1778 933,'24'-8,"-1"-2,1 0,-2-1,0-2,0 0,-1-1,0-1,-2-1,0-1,0-1,-2 0,0-1,-1-1,2-5,-4 3,-9 16,0-1,-1 1,0-1,0 0,0 0,-1 0,0 0,0 0,-1-1,0 0,0 1,-1-1,0 0,0 0,-1 0,0 7,0 1,0-1,0 0,-1 0,1 1,0-1,-1 0,1 1,-1-1,1 0,-1 1,1-1,-1 0,1 1,-1-1,0 1,1-1,-1 1,0-1,0 1,1 0,-1-1,0 1,0 0,1 0,-1-1,0 1,0 0,0 0,1 0,-1 0,0 0,0 0,0 0,1 0,-1 1,0-1,0 0,0 0,1 1,-1-1,0 0,0 1,1-1,-1 1,0-1,1 1,-1-1,1 1,-1-1,1 1,-1 0,1-1,-1 1,1 0,-1 0,-35 35,28-24,0 0,0 1,1 0,0 0,1 1,1-1,0 1,1 0,1 1,0-1,1 1,0 0,1-1,1 1,0 0,1 0,1-1,2 9,-4-19,1 0,0 0,1 0,-1 0,1 0,0 0,0 0,0 0,0-1,0 1,1-1,0 0,0 0,0 0,0 0,0 0,0 0,1-1,-1 0,1 1,0-1,0-1,0 1,0-1,0 1,0-1,0 0,0 0,1-1,-1 0,0 1,0-1,1-1,-1 1,0 0,0-1,0 0,0 0,1 0,-1-1,0 0,-1 1,1-1,0-1,15-10,-1 0,0-2,-1 0,-1-1,0-1,-2 0,0-1,0-1,-2 0,-1-1,0 0,-1 0,2-11,-5-6,-7 36,0 1,0-1,0 1,0-1,0 1,0-1,0 1,0-1,0 1,0-1,0 0,-1 1,1-1,0 1,0-1,0 1,-1 0,1-1,0 1,-1-1,1 1,0-1,-1 1,1 0,-1-1,1 1,0 0,-1-1,1 1,-1 0,1 0,-1 0,1-1,-1 1,1 0,-1 0,1 0,-1 0,1 0,-1 0,1 0,-1 0,1 0,-1 0,0 0,1 0,-1 0,1 0,-1 0,1 1,-1-1,1 0,0 0,-1 1,1-1,-1 0,1 1,-1-1,1 0,0 1,-1-1,1 1,0-1,-1 1,1-1,0 0,-1 1,-7 9,0-1,1 1,0 0,1 1,-1 0,2 0,0 0,0 1,1-1,1 1,0 0,0 3,1-11,1 1,0-1,0 0,0 1,1-1,-1 1,1-1,0 1,1-1,-1 1,1-1,0 1,0-1,0 0,1 0,-1 1,1-1,0 0,0 0,1-1,-1 1,1 0,-1-1,1 1,1-1,-1 0,0 0,1 0,-1-1,1 1,0-1,0 0,0 0,0 0,0 0,0-1,1 0,-1 1,0-2,1 1,-1 0,1-1,3 0,3-1,0-1,-1 0,1-1,0 0,-1 0,1-1,-1 0,0-1,-1 0,1-1,-1 0,0-1,0 0,-1 0,0 0,0-1,-1-1,0 1,0-1,1-3,10-16,-1 0,-1-2,-2 1,-1-2,-1 0,1-7,-11 32,1 0,-1 1,0-1,0 0,-1 0,0 0,0 0,0 0,-1 0,0 0,0 0,0-1,-1 1,0 0,0 0,-1 0,1 0,-1 1,-3-6,4 10,0 0,0 0,0 0,0 1,0-1,0 0,0 1,0-1,-1 1,1-1,0 1,0 0,-1-1,1 1,0 0,-1 0,1 0,0 0,-1 0,1 0,0 0,0 0,-1 1,1-1,0 0,0 1,-1-1,1 1,0 0,0-1,0 1,0 0,0 0,0-1,0 1,0 0,0 0,0 0,0 0,1 0,-1 0,0 1,-31 52,31-51,-8 17,1 1,0 0,2 1,0 0,2 0,0 0,2 0,0 1,2-1,0 1,2-1,0 1,1-1,2 0,0 0,1-1,1 1,3 2,-2-2,-1-3</inkml:trace>
  <inkml:trace contextRef="#ctx0" brushRef="#br0" timeOffset="8451.848">2822 848,'-14'43,"-5"19,0 4,5-4,3-9,5-12</inkml:trace>
  <inkml:trace contextRef="#ctx0" brushRef="#br0" timeOffset="8733.324">2794 848,'15'0,"13"0,8 0,2-5,0-1,-7 4,-9 4</inkml:trace>
  <inkml:trace contextRef="#ctx0" brushRef="#br0" timeOffset="8983.354">2794 1074,'29'-10,"19"-3,1 1</inkml:trace>
  <inkml:trace contextRef="#ctx0" brushRef="#br0" timeOffset="9650.118">2681 227,'154'-24,"-152"23,1 1,-1-1,1 1,-1 0,1 0,-1 0,1 1,-1-1,1 0,-1 1,0 0,1-1,-1 1,0 0,1 0,-1 1,0-1,0 0,0 1,0-1,0 1,0 0,0 0,-1-1,1 1,-1 0,1 1,-1-1,0 0,1 0,-1 0,0 1,-1-1,1 1,0-1,-1 0,1 1,-1-1,0 1,0-1,0 1,0-1,0 1,-1-1,1 1,-1-1,1 1,-1-1,0 1,0-1,0 0,-2 2,-8 19,9-22,0 0,1 1,-1-1,1 1,-1 0,1-1,0 1,-1 0,1 0,0 0,0 0,1 0,-1 0,0 0,1 0,-1 0,1 0,0 0,-1 0,1 0,0 0,0 1,0-1,1 0,-1 0,1 0,-1 0,1 0,-1 0,1 0,0 0,0 0,0 0,0 0,1 0,-1-1,0 1,1 0,-1-1,1 1,-1-1,1 0,100 13,-76-9</inkml:trace>
  <inkml:trace contextRef="#ctx0" brushRef="#br0" timeOffset="9901.649">3048 735,'14'0,"15"0,7 0,-3-5,-2-1,-6 0</inkml:trace>
  <inkml:trace contextRef="#ctx0" brushRef="#br0" timeOffset="10767.537">3245 961,'46'-60,"-2"-2,-3-2,-2-4,-29 48,0 0,-1-1,-1-1,-1 1,-1-1,2-13,-47 102,32-56,1 1,0-1,0 1,1 0,1 1,0-1,1 1,0 0,1 0,0 0,1 0,0 1,1-1,1 0,0 0,1 0,0 0,1 0,1 0,-3-10,0-1,1 1,-1-1,1 0,-1 1,1-1,0 0,0 0,0 0,0-1,0 1,0 0,0-1,1 1,-1-1,0 0,1 0,-1 0,1 0,0 0,-1 0,1-1,0 1,-1-1,1 0,0 0,0 0,-1 0,1 0,0-1,-1 1,1-1,0 0,-1 0,1 0,-1 0,1 0,-1 0,1-1,0 0,89-69,-78 56,-2 0,0-1,0-1,-1 0,-2 0,1-1,-2 0,-1-1,4-13,-11 32,-1 1,0-1,0 0,1 0,-1 1,0-1,0 0,0 0,1 0,-1 0,0 0,0 0,0 0,0 0,0 0,1 0,-1 0,0-1,0 1,0 0,1 0,-1-1,0 1,0-1,1 1,-1-1,0 1,1-1,-1 1,1-1,-1 1,0-1,1 0,0 1,-1-1,1 0,-1 0,1 1,0-1,-1 0,1 0,0 0,0 1,0-1,0 0,-1 0,1 0,0 0,1 0,-1 1,0-1,0 0,0 0,0 0,1 1,-1-1,0 0,1 0,-1 0,0 1,1-1,-1 0,1 1,-1-1,1 0,0 1,-1-1,1 1,0-1,0 0,-11 12,1 0,1 0,0 1,0 0,1 0,1 1,0 0,1 0,0 1,0 3,3-13,0 0,1 0,0 1,-1-1,2 1,-1-1,0 0,1 1,0-1,0 1,0-1,1 1,-1-1,1 1,0-1,0 1,1-1,-1 0,1 0,0 0,0 0,0 0,1 0,0 0,-1-1,1 0,0 1,1-1,-1 0,0 0,1-1,0 1,0-1,-1 1,1-1,1-1,-1 1,0 0,0-1,1 0,-1 0,1 0,-1-1,1 1,-1-1,2 0,6-4,0-1,0 0,0-1,0 0,-1-1,0 0,-1 0,0-1,0-1,0 0,-1 0,-1-1,0 0,0 0,-1-1,0 0,0 0,-1-2,110-206,-88 149,-55 83,5 11,1 2,1-1,0 2,3 1,0 0,2 1,1 1,1 0,1 3,9-24,1 1,0-1,0 1,1 0,0 0,1 0,0 0,1 0,0-1,0 1,1 0,1 0,-1-1,1 0,1 1,0-1,0 0,4 3,2 6</inkml:trace>
  <inkml:trace contextRef="#ctx0" brushRef="#br0" timeOffset="11019.068">4092 848,'-14'38,"-5"18,-4-1,2-5,4-6,6-11</inkml:trace>
  <inkml:trace contextRef="#ctx0" brushRef="#br0" timeOffset="11288.068">3895 848,'29'0,"14"0,4 4,0 3,-4-1,-14 4,-12 0</inkml:trace>
  <inkml:trace contextRef="#ctx0" brushRef="#br0" timeOffset="11450.266">3866 1130,'39'-5,"17"-6,-1-6,-5-1,-11 4</inkml:trace>
  <inkml:trace contextRef="#ctx0" brushRef="#br0" timeOffset="11884.954">4036 170,'3'-3,"0"0,1 0,0 0,-1 0,1 0,0 1,0 0,0 0,1 0,-1 0,0 1,1-1,-1 1,1 0,0 1,-1-1,1 1,-1 0,1 0,0 0,-1 0,1 1,0 0,-1 0,1 0,-1 1,0 0,1 0,0 0,-4 3,0-1,0 0,0 1,-1-1,0 1,0-1,0 1,-1-1,1 1,-1-1,0 0,0 1,-1-1,1 0,-1 0,0 0,0 0,0 0,0 0,-1-1,-2 4,-1 2,3-7,1 1,0-1,0 0,0 1,0-1,0 1,0 0,1 0,-1-1,1 1,0 0,0 0,0 0,0 1,1-1,-1 0,1 0,0 0,-1 0,1 1,1-1,-1 0,0 0,1 0,0 0,0 0,0 1,0-2,0 1,1 0,-1 0,1 0,0 0,-1-1,3 2,60 32,-45-25</inkml:trace>
  <inkml:trace contextRef="#ctx0" brushRef="#br0" timeOffset="12304.172">4233 86,'12'7,"-1"1,0 0,-1 0,0 1,0 0,-1 1,0 0,4 8,3 9,-1 0,-1 1,-2 1,-1 0,-1 1,-2 0,-1 1,-1-1,-2 1,0 0,-3 1,0-1,-2 0,-2 2,-2 15,-3-1,-1 0,-3-1,-2 0,-1 0,-3-2,-1 0,-3-1,-1-1,-2-1,-5 3,-71 66,83-95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30.1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0,'29'0,"24"0,7 0,-1 0,-6 0,-7 0,-7 0,-5 0,-4 0,-1 0,-2 0,0 0,-5 0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30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81,'-12'34,"3"1,1 0,1 0,2 0,1 1,2 0,2 0,1-1,2 1,1 0,2-1,1 0,2 0,7 15,-9-31,-1 1,-1 0,0 0,-2 0,0 0,-2 1,0 2,0 1</inkml:trace>
  <inkml:trace contextRef="#ctx0" brushRef="#br0" timeOffset="486.224">0 251,'25'-22,"1"1,1 2,1 1,0 0,15-4,-25 10,1 2,0 0,1 1,0 1,0 1,0 1,1 0,0 2,0 0,0 2,9 0,-28 1,0 1,0 1,0-1,0 0,0 0,-1 1,1-1,0 1,0-1,-1 1,1 0,0 0,0 0,-1 0,1 0,-1 0,1 0,-1 0,0 1,1-1,-1 1,0-1,0 1,0-1,0 1,0 0,0-1,-1 1,1 0,0 0,-1-1,0 1,1 0,-1 0,0 0,0 0,0 0,0-1,0 1,0 2,-26 73,-22-4,36-58,1 1,0 0,2 1,0 0,1 0,0 1,-2 9,10-24,-1 0,0 1,1-1,0 0,0 0,0 1,0-1,0 0,1 1,-1-1,1 0,0 0,0 0,0 0,0 0,1 0,-1 0,1 0,0 0,0 0,0-1,0 1,0-1,1 0,-1 1,1-1,-1 0,1 0,0-1,0 1,3 1,106 32,-82-28,-27-7,1 0,-1 0,0 1,0 0,0-1,0 1,1 0,-1 1,0-1,0 1,-1-1,1 1,0 0,-1 0,1 0,-1 0,1 0,-1 1,0-1,0 1,0-1,0 1,-1 0,1 0,-1 0,1 0,-1 0,0 0,0 0,0 0,-1 0,1 1,-1-1,0 0,0 0,0 1,0-1,-1 0,1 0,-1 3,-9 13,0 0,-1-1,-1 0,0-1,-2 0,0-1,0 0,-2-1,0-1,0-1,-2 0,-8 4,11-5,-1 1,0-1,0 0,-1-2,0 0,-1-1,0 0,-1-1,0-2,0 0,0-1,-1 0,-1-2,-24-9,27 0</inkml:trace>
  <inkml:trace contextRef="#ctx0" brushRef="#br0" timeOffset="6742.391">734 533,'-22'80,"19"-71,1 0,0 0,1 0,-1 0,2 0,0 0,0 0,0 0,1 0,0 0,1 0,0 0,1 0,0 0,0-1,0 1,1-1,1 0,-1 0,1-1,1 1,-1-1,1 0,1 0,3 2,-6-7,1 0,-1-1,1 0,0 0,-1 0,1 0,0-1,0 0,0 0,-1 0,1-1,0 1,-1-1,1 0,0-1,-1 1,1-1,-1 0,0 0,1 0,-1 0,0-1,0 0,-1 0,1 0,0 0,82-97,-1-41,-85 141,1-1,0 1,-1 0,1 0,0 0,-1 0,1 0,0 0,-1 0,1 0,-1 0,1 0,0 0,-1 1,1-1,0 0,-1 0,1 1,-1-1,1 0,-1 1,1-1,-1 0,1 1,-1-1,1 1,-1-1,1 1,-1-1,0 1,1-1,-1 1,0 0,0-1,1 1,-1-1,0 1,0 0,0-1,0 1,1 0,-1-1,0 1,0-1,-1 1,1 0,0-1,0 1,0 0,0-1,0 1,-1-1,1 1,0 0,0-1,-1 1,1-1,-1 1,3 9,-1-5,1 0,-1 1,1-1,0 0,0 0,1 0,0-1,0 1,0-1,0 1,1-1,-1 0,1 0,0 0,0-1,1 0,-1 1,1-1,-1-1,1 1,0-1,0 0,0 0,1 0,-1-1,0 0,1 0,-1 0,0 0,1-1,-1 0,1 0,-1-1,1 0,-1 0,2 0,4-7,0 1,-1-2,0 1,0-2,-1 1,0-1,0 0,-1-1,-1 0,0-1,0 1,-2-1,1 0,-1-1,-1 1,0-1,-1 0,0 0,0-8,51-278,-52 288,0 0,-2 0,1 0,-1-1,-1 1,0 0,0 0,-1 0,0 0,-1 0,-1 0,1 1,-2 0,-4-9,9 19,0-1,-1 1,1 0,0-1,0 1,-1 0,1-1,0 1,-1 0,1 0,0-1,-1 1,1 0,-1 0,1 0,0 0,-1 0,1-1,-1 1,1 0,0 0,-1 0,1 0,-1 0,1 0,-1 0,1 0,0 1,-1-1,1 0,-1 0,1 0,0 0,-1 0,1 1,0-1,-1 0,1 0,0 1,-1-1,1 0,0 1,-1-1,1 0,0 1,0-1,0 0,-1 1,1-1,0 0,0 1,0-1,0 1,0-1,0 0,-1 1,1-1,0 1,0-1,0 0,0 1,1-1,-1 1,0-1,0 1,0-1,-5 32,5 9,2 1,1-1,3 0,1-1,2 1,12 33,57 153,-57-162,-32-77,4-4</inkml:trace>
  <inkml:trace contextRef="#ctx0" brushRef="#br0" timeOffset="6986.436">1101 279,'43'0,"34"-5,8-1,-1-5,-9 0,-8-4,-11 2,-5-3,-7-3,-11 2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127 371,'33'31,"110"237,-142-267,0 1,-1-1,1 0,0 1,0-1,0 0,0 1,0-1,0 0,0 0,0 0,0 0,1 0,-1 0,0 0,1 0,-1-1,1 1,-1-1,1 1,-1-1,1 1,-1-1,1 0,0 1,-1-1,1 0,-1 0,1 0,0-1,-1 1,1 0,-1-1,1 1,-1-1,1 1,-1-1,1 1,-1-1,1 0,-1 0,0 0,0 0,1 0,-1 0,0 0,0 0,0-1,0 1,0 0,0-2,16-27,-2-1,-1-1,-2 0,-1-1,6-29,-1-18,-9 62</inkml:trace>
  <inkml:trace contextRef="#ctx0" brushRef="#br0" timeOffset="395.765">14 116,'-13'0,"33"0,-1 0,352 0,-355-1,-2 0,1-1,0 0,0-1,-1-1,1 0,-1-1,6-3,-5-1</inkml:trace>
  <inkml:trace contextRef="#ctx0" brushRef="#br0" timeOffset="782.506">804 342,'10'0,"12"0,8 0,3 0,1 0,-1 0,0 0,-2 0,-1 0,-1 0,-1 0,-9 0,-13 0,-8 0</inkml:trace>
  <inkml:trace contextRef="#ctx0" brushRef="#br0" timeOffset="1035.536">776 596,'39'0,"21"0,6 0,-3-5,-8-1,-9 0,-11-4,-8 0,-8 2</inkml:trace>
  <inkml:trace contextRef="#ctx0" brushRef="#br0" timeOffset="1227.707">1284 116,'5'48,"1"21,0 7,4-3,0-10,-2-10,-2-10,-2-8,-2-4,-1-3,0-6</inkml:trace>
  <inkml:trace contextRef="#ctx0" brushRef="#br0" timeOffset="1650.908">1255 342,'7'-23,"1"0,1 1,1 0,1 0,1 1,1 1,0 0,2 1,0 0,1 1,1 1,1 0,0 2,1 0,1 1,14-8,-30 20,0 0,0 0,0 1,0 0,0 0,0 0,0 0,0 0,0 1,1 0,-1 0,0 0,0 0,0 1,0-1,1 1,-1 0,0 1,0-1,-1 1,1-1,0 1,0 0,-1 1,1-1,-1 1,0-1,0 1,0 0,0 0,0 0,-1 1,1-1,-1 1,0-1,0 1,0 0,0 0,-1-1,0 1,0 0,0 1,1 2,-4 6,-1 1,0 0,-1-1,0 0,-1 0,0 0,-1 0,-1-1,0 0,-1 0,0-1,0 0,-1-1,-1 1,0-2,0 1,-11 6,10-5,-30 25,-39 47,79-81,0-1,0 1,0 0,0 0,1 0,-1 0,0 0,1 1,0-1,-1 0,1 0,0 0,0 0,0 0,1 0,-1 1,0-1,1 0,0 0,-1 0,1 0,0 0,0 0,0-1,0 1,0 0,0 0,1-1,-1 1,1 0,-1-1,1 0,0 1,-1-1,1 0,1 1,78 32,-67-29,-2-2,-1 1,1 1,-1 0,1 0,-1 1,-1 1,1 0,-1 0,-1 1,1 0,-1 1,2 5</inkml:trace>
  <inkml:trace contextRef="#ctx0" brushRef="#br0" timeOffset="2401.51">1735 709,'44'-27,"-2"-1,0-2,-3-2,0-2,27-31,-62 61,0 1,-1-1,1 0,-1 0,0 0,0 0,0 0,0-1,-1 1,0-1,0 0,0 0,-1 0,1 0,-1 0,0 0,-1 0,1 0,-1 0,0-1,0 1,-1 0,0 0,1 0,-2 0,1 0,-1 0,1 0,-1 0,1 3,0 1,-1 0,1-1,0 1,0 0,-1 0,1-1,0 1,-1 0,1 0,-1 1,1-1,-1 0,0 0,1 1,-1-1,0 1,1 0,-1-1,0 1,0 0,1 0,-1 0,0 0,0 0,1 0,-1 1,0-1,0 1,1-1,-1 1,0-1,1 1,-1 0,1 0,-1 0,1 0,-1 0,1 0,0 1,-51 52,47-49,1 0,0 1,0-1,0 1,1 0,-1 0,2 0,-1 1,1-1,0 1,0-1,1 1,-1 0,2-1,-1 1,1 0,0 0,0 0,1 0,0-1,0 1,0 0,1-1,0 1,1-1,-1 1,1-1,0 0,1 0,3 4,1-4,0 0,1-1,0 0,0 0,0-1,1 0,-1-1,1 0,0 0,0-1,0 0,0-1,0 0,1-1,-1 0,0 0,0-1,0-1,0 0,0 0,0-1,0 0,0 0,-1-1,0-1,0 1,0-2,0 1,-1-1,0 0,3-4,4 2,-1-2,0 0,-1 0,0-1,0-1,-1 0,-1-1,0 0,0-1,-2 0,0-1,0 0,-2 0,1-1,2-12,-9 27,0 0,-1 0,1 0,0 0,-1 0,1-1,-1 1,0 0,1 0,-1 0,0-1,0 1,0 0,0 0,0-1,0 1,0 0,0 0,0 0,-1-1,1 1,-1 0,1 0,0 0,-1 0,0-1,1 1,-1 0,0 0,1 0,-1 0,0 1,0-1,0 0,0 0,0 0,0 1,0-1,0 0,0 1,0-1,-1 1,1 0,0-1,0 1,0 0,-1 0,1-1,0 1,0 0,-1 0,1 0,0 1,0-1,0 0,-1 0,1 1,0-1,0 1,0-1,-1 1,-7 5,0 1,1 0,0 0,0 1,0 0,1 0,1 1,-1 0,1 0,1 0,0 1,0 0,1 0,0 0,1 1,-1 1,3-6,1 0,-1-1,1 1,0 0,1-1,-1 1,1-1,0 1,1 0,-1-1,1 0,0 1,1-1,-1 0,1 0,0 0,0-1,0 1,1-1,0 0,0 1,0-2,0 1,0 0,1-1,0 0,-1 0,1 0,1-1,-1 1,0-1,0-1,1 1,-1-1,1 0,-1 0,1 0,0-1,-1 0,1 0,0 0,-1-1,1 0,-1 0,13-2,-1-1,1-1,-1-1,-1 0,1-1,-1-1,0 0,-1-1,0-1,0-1,-1 0,-1 0,10-11,-8 6,-1 0,-1-1,0-1,-1 0,-1-1,0-1,-2 1,0-3,-5-17,-5 39,1-1,-1 1,0 0,1-1,-1 1,0 0,1-1,-1 1,0 0,1 0,-1-1,0 1,0 0,1 0,-1 0,0 0,0 0,1 0,-1 0,0 1,0-1,1 0,-1 0,0 0,1 1,-1-1,0 0,1 1,-1-1,0 1,1-1,-1 1,1-1,-1 1,1-1,-1 1,1-1,-1 1,1 0,0-1,-1 1,1 0,0-1,-1 1,1 0,0-1,0 1,0 0,0 0,-9 9,0 2,1-1,0 1,1 0,1 1,0 0,0 0,1 0,1 1,0-1,1 1,1 0,0 0,1 0,0 0,1 1,1-1,0 0,2 8,1-15,-1-1,1 0,0 1,0-1,1-1,0 1,0 0,0-1,0 0,1-1,0 1,0-1,1 0,-1 0,1-1,-1 0,1 0,0-1,0 0,1 0,-1 0,0-1,0 0,1-1,-1 1,1-2,-1 1,0-1,1 0,-1 0,0-1,0 0,6-2,15-3,-3 0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5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8,'-11'-3,"0"1,0 1,0 0,0 1,0 0,-1 0,1 1,0 1,0-1,0 2,1 0,-1 0,0 1,1 0,0 1,0 0,0 1,1 0,0 0,-7 7,14-13,0 0,0 1,0-1,0 1,1-1,-1 1,0 0,0 0,0 0,1 0,-1 0,1 0,-1 0,1 1,-1-1,1 0,-1 1,1-1,0 1,0-1,0 1,0 0,0 0,0-1,1 1,-1 0,1 0,-1 0,1 0,-1 0,1 0,0 0,0 0,0 0,0 0,0 0,1-1,-1 1,1 0,-1 0,1 0,-1 0,1 0,0-1,0 1,0 0,0-1,0 1,1 0,-1-1,0 0,1 1,0 0,39 18,37 25,-76-43,0 0,-1 0,1 0,-1 0,1 1,-1-1,0 0,0 1,0-1,0 1,0-1,0 1,-1 0,1-1,-1 1,0 0,0 0,0-1,0 1,0 0,-1-1,1 1,-1 0,0-1,1 1,-1-1,0 1,-1-1,1 1,0-1,-1 1,-9 10,0-1,-1 0,0-1,-1 0,0-1,0 0,-1-1,-1-1,1 0,-2-1,1 0,0-1,-1-1,-7 1,-80 38,97-35,6-2</inkml:trace>
  <inkml:trace contextRef="#ctx0" brushRef="#br0" timeOffset="286.431">873 64,'-22'35,"1"0,2 2,2 0,1 1,2 1,2 0,-5 26,16-61,0 0,0 0,0 0,0 0,1 1,-1-1,1 0,0 0,1 1,-1-1,1 0,-1 0,1 0,0 1,1-1,-1 0,1-1,0 1,0 0,0 0,0-1,1 1,-1-1,1 0,0 0,0 0,0 0,1 0,-1-1,1 1,-1-1,1 0,0 0,0 0,-1-1,1 1,1-1,1 1,4-1,-1 0,0-1,1 0,-1-1,1 0,-1 0,0-1,0 0,0 0,0-1,0 0,0-1,-1 0,0-1,0 1,0-1,0-1,-1 0,0 0,4-4,4-4,-1-1,-1 0,0-1,-1 0,-1-1,0-1,-1 0,-1 0,-1-1,-5 13,0-1,-1 1,0-1,0 1,-1-1,0 0,0 0,-1 0,1 1,-1-1,-1 0,0 0,0 0,0 0,0 1,-1-1,0 1,-1-1,0 1,0 0,0 0,0 0,-1 0,0 1,0-1,-1 1,0 0,0 0,0 1,0-1,0 1,-1 0,0 1,0-1,0 1,0 0,-5-1,-17-3,3 2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0,'0'392,"-21"-245,21-147,0 1,-1-1,1 1,0 0,0-1,-1 1,1-1,0 1,0 0,0-1,0 1,0 0,0-1,0 1,0 0,0-1,1 1,-1 0,0-1,0 1,0-1,1 1,-1 0,0-1,1 1,-1-1,0 1,1-1,-1 1,1-1,-1 1,1-1,-1 1,1-1,-1 0,1 1,0-1,-1 0,1 0,-1 1,1-1,0 0,-1 0,1 0,0 0,-1 0,1 0,0 0,-1 0,1 0,0 0,-1 0,1 0,0 0,-1 0,1-1,-1 1,1 0,0 0,-1-1,1 1,-1 0,1-1,-1 1,1-1,-1 1,43-34,-37 28,140-111,-145 115,1 0,-1 1,1-1,0 1,0-1,0 1,0-1,-1 1,2 0,-1 0,0 0,0 1,0-1,0 0,1 1,-1-1,0 1,0 0,1 0,-1 0,0 0,1 0,-1 0,0 0,0 1,1 0,-1-1,0 1,0 0,0 0,0 0,0 0,0 0,0 0,0 1,0-1,-1 1,1-1,0 1,11 76,-14-72,1 0,0 0,0 0,1 0,0 0,0 0,0 0,1 0,0 0,0-1,0 1,1-1,0 1,0-1,0 0,4 4,8 4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1,'4'0,"12"5,8 1,4 0,3-1,0-2,0-1,-1-1,0 0,0-1,-2 0,1-1,-1 1,-5-5,-1-1,-9 0,-8 1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52,'43'0,"29"0,7-5,-6-1,-9-1,-12 2,-9-3,-8 0,-5 0,-7 3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5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0 255,'34'-5,"25"-1,7 0,-2 1,-8 2,-12-4,-11-1,-9 1</inkml:trace>
  <inkml:trace contextRef="#ctx0" brushRef="#br0" timeOffset="236.06">225 1,'-9'38,"-9"28,0 6,2-3,9-9,5-10,9-13,2-14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51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342 282,'-19'6,"0"1,0 0,1 1,1 1,-1 1,1 1,1 0,0 1,1 1,0 0,1 1,0 1,-11 15,13-13,0 0,2 0,0 1,0 1,2 0,0 0,2 0,0 1,1 0,1 0,0 0,2 1,1-1,0 3,1-17,1 1,0-1,0 0,1 1,0-1,0 0,0 0,1 0,0 0,0 0,0-1,1 1,-1-1,1 0,1 0,-1-1,1 1,0-1,0 0,0 0,0 0,1-1,0 0,-1 0,1 0,0-1,1 0,-1 0,0 0,0-1,1 0,-1 0,1-1,-1 0,1 0,-1 0,4-1,46-10,-32 4</inkml:trace>
  <inkml:trace contextRef="#ctx0" brushRef="#br0" timeOffset="766.399">313 706,'11'4,"1"0,0 0,0-1,0-1,0 0,0 0,1-1,-1-1,0 0,0-1,1 0,-1-1,0 0,0-1,0-1,0 0,-1 0,0-1,0 0,0-1,0 0,-1-1,0 0,0-1,-1 0,0 0,0-1,-1-1,0 1,91-148,-97 155,0-1,0 0,-1 0,1 0,-1 0,0 0,0 0,0-1,0 1,0 0,-1-1,1 1,-1 0,0-1,0 1,0 0,-1-1,1 1,-1 0,0-1,0 1,0-2,-2 5,1 0,0 0,0 0,0 1,0-1,0 0,-1 1,1 0,0-1,0 1,0 0,1 0,-1 0,0 0,0 1,0-1,1 0,-1 1,1-1,-1 1,1-1,-1 1,1 0,0 0,0 0,0-1,0 1,0 0,0 2,1-4,-8 12,1 0,1 1,-1-1,2 1,0 0,1 1,0-1,1 1,0 0,2-1,-1 15,1-21,1 0,1 0,-1 0,1 0,1-1,-1 1,1 0,0-1,1 1,-1-1,1 0,1 0,-1 0,1 0,0 0,0-1,1 0,-1 0,1 0,0 0,1-1,-1 0,1 0,0 0,0-1,4 2,1 0,-1-1,1-1,0 1,1-2,-1 0,0 0,1-1,-1 0,0-1,1-1,-1 0,1 0,-1-1,0 0,0-1,0 0,0-1,0 0,-1-1,0 0,7-5,0-5,-1 0,0-1,-1-1,-1 0,0-2,-2 1,0-1,-1-1,-1 0,5-13,-9-4,-6 36,1 1,-1-1,0 1,0-1,0 1,0-1,0 1,0-1,0 1,0-1,0 1,0-1,0 1,-1-1,1 1,0-1,0 1,0-1,-1 1,1-1,0 1,-1-1,1 1,0 0,-1-1,1 1,0 0,-1-1,1 1,-1 0,1-1,0 1,-1 0,1 0,-1 0,1-1,-1 1,1 0,-1 0,1 0,-1 0,1 0,-1 0,1 0,-1 0,1 0,-1 0,0 0,1 0,-1 0,1 1,0-1,-1 0,1 0,-1 1,1-1,-1 0,1 0,-1 1,1-1,0 0,-1 1,1-1,0 1,-1-1,1 0,0 1,0-1,-1 1,-4 4,0 0,0 1,1 0,0-1,0 1,0 1,0-1,1 1,0-1,1 1,-1 0,1 0,1 0,-1 0,1 0,0 0,1 1,0-1,0 0,1 0,-1 1,2-1,-1 0,1 0,0 0,0 0,1 0,0-1,0 1,1-1,-1 0,1 0,4 4,-3-5,1 0,0-1,0 1,0-1,1 0,0 0,-1-1,1 0,0 0,1-1,-1 0,0 0,1-1,-1 0,1 0,-1-1,1 1,-1-2,1 1,0-1,-1 0,0-1,1 0,-1 0,0 0,0-1,0 0,0-1,0 1,-1-1,0-1,2 0,9-10,0 0,-1-2,-1 1,0-2,-1 0,-1-1,-1 0,-1-1,0 0,-1-1,-2 0,0 0,-1-2,-7 23,2-5,0 1,-1-1,1 0,-1 1,0-1,-1 0,1 0,-1 0,0 0,0 1,0-1,-1 0,1 0,-1 0,-1 1,1-1,-1 0,0-1,0 6,0 0,1-1,-1 1,0 0,0 0,0 0,1 1,-1-1,0 0,0 1,1-1,-1 1,0-1,1 1,-1 0,0 0,1 0,-1 0,1 0,0 0,-1 0,1 0,0 0,-1 1,1-1,0 1,0-1,0 1,0-1,1 1,-1-1,0 1,0 1,-2 1,-6 7,1 0,0 0,0 0,1 1,0 1,1-1,1 1,0 0,1 0,0 0,1 1,0-1,1 1,1 0,0 0,1-1,0 1,1 0,1 1,1-1,1 0,0 0,0 0,2-1,0 0,0 0,1-1,1 0,4 6,-2-4</inkml:trace>
  <inkml:trace contextRef="#ctx0" brushRef="#br0" timeOffset="1001.683">1809 621,'-14'39,"-5"21,0 7,4-5,5-12</inkml:trace>
  <inkml:trace contextRef="#ctx0" brushRef="#br0" timeOffset="1232.754">1724 565,'29'5,"14"1,5 0,-1-1,-4-2,-5-1,-8-1</inkml:trace>
  <inkml:trace contextRef="#ctx0" brushRef="#br0" timeOffset="1422.4">1753 762,'43'-9,"19"-4,-1 1</inkml:trace>
  <inkml:trace contextRef="#ctx0" brushRef="#br0" timeOffset="1856.091">1894 114,'14'-10,"1"1,0 0,0 1,1 1,0 1,0 0,1 1,0 0,0 2,2 0,-17 2,-1 1,1 0,-1-1,0 1,1 0,-1 0,1 0,-1 0,1 1,-1-1,1 0,-1 0,1 1,-1-1,0 1,1 0,-1-1,0 1,1 0,-1 0,0-1,0 1,0 0,0 0,0 0,0 1,0-1,0 0,0 0,0 0,-1 1,1-1,0 0,-1 1,1-1,-1 1,0-1,1 1,-1-1,0 1,0-1,0 1,0-1,-20 63,19-62,-1-1,1 1,-1-1,1 1,0 0,0 0,0 0,0 0,0 0,0 0,0 0,1 0,-1 0,1 0,0 0,-1 1,1-1,0 0,0 0,0 0,1 0,-1 1,0-1,1 0,-1 0,1 0,0 0,0 0,0 0,0 0,0 0,0 0,1-1,-1 1,0 0,1-1,-1 1,1-1,0 1,0-1,-1 0,1 0,0 0,0 0,0 0,0 0,0 0,2 0,89-13,-41-1,-26 10,-2 1</inkml:trace>
  <inkml:trace contextRef="#ctx0" brushRef="#br0" timeOffset="2107.306">2515 481,'38'0,"27"0,8 0,-4 0,-14-5,-11-2,-14 1</inkml:trace>
  <inkml:trace contextRef="#ctx0" brushRef="#br0" timeOffset="3275.685">2881 791,'7'-1,"-2"0,1-1,0 0,0 0,0 0,-1-1,1 0,-1 0,0 0,0-1,0 0,0 0,1-2,9-5,118-96,-106 82,-2 0,0-2,-2-1,-1-1,-1 0,9-20,-29 47,1 0,0 0,0-1,-1 1,0-1,1 1,-1-1,0 1,0-1,0 0,-1 0,1 0,-1 1,1-1,-1 0,0 0,0 0,0 0,-1 0,1 1,-1-1,0-2,-2 5,1 0,0 0,-1 0,1 1,0-1,-1 1,1-1,0 1,0 0,-1 0,1 0,0 0,0 0,0 1,0-1,0 1,1-1,-1 1,0 0,1-1,-1 1,1 0,-1 1,-6 5,1 0,-1 1,1 1,1-1,0 1,0 0,1 0,0 1,1 0,0 0,1 0,0 0,1 0,0 1,1-1,0 1,1-1,1 12,-1-21,1 1,-1-1,1 1,0-1,0 1,1-1,-1 0,0 1,1-1,-1 0,1 0,0 0,-1 0,1 0,0 0,0-1,1 1,-1-1,0 1,0-1,1 0,-1 0,1 0,-1 0,1 0,-1-1,1 1,0-1,-1 1,1-1,-1 0,1 0,0 0,-1-1,1 1,0-1,-1 1,1-1,-1 0,1 0,1-1,101-53,-83 38,-1-1,-2 0,1-2,-2 0,-1-1,-1 0,0-2,-2 0,0-1,-2 0,7-19,-19 43,2-3,-1 0,1 0,-1 0,0 0,0-1,0 1,0 0,-1 0,1-1,-1 1,0-1,0 1,0 0,0-1,-1 1,1-1,-2-2,-32 37,25-16,0 0,1 1,1 0,0 1,1-1,1 1,0 1,2-1,0 0,0 1,2 0,0-1,1 1,2 3,-2-17,1-1,0 0,1 0,-1 1,0-1,1 0,0 0,0 0,0-1,0 1,0 0,0-1,1 1,-1-1,1 0,0 0,0 0,-1 0,1-1,1 1,-1-1,0 1,0-1,0 0,1 0,-1-1,0 1,1-1,-1 1,1-1,-1 0,1-1,-1 1,0 0,4-2,5 0,0 0,-1-1,1 0,-1-1,0-1,0 1,0-2,0 0,-1 0,0-1,8-9,-1-1,0-1,-1 0,-1-1,-1-1,-1 0,0-1,2-8,-9 17,0 1,-1-1,0 0,-1-1,0 1,-1-1,-1 0,0 0,0 1,-2-1,1 0,-2-9,1 20,0 1,0-1,0 0,0 1,0-1,0 0,0 1,-1-1,1 0,0 1,-1-1,0 1,1-1,-1 0,0 1,0 0,0-1,0 1,0 0,0-1,0 1,0 0,0 0,-1 0,1 0,-1 0,1 0,0 0,-1 0,1 1,-1-1,0 1,1-1,-1 1,0-1,1 1,-1 0,0 0,1 0,-1 0,0 0,1 0,-1 1,0-1,1 0,-1 1,1-1,-1 1,1 0,-1-1,1 1,-1 0,1 0,-1 0,1 0,0 0,0 0,-1 1,1-1,0 0,0 0,0 1,1-1,-1 1,0 0,-8 14,2 1,0 0,1 0,1 1,1 0,0 0,1 0,1 0,1 0,0 0,2 1,0-1,1 3,-1 7,0-13,1 1,0-1,1 1,1-1,1 0,0 0,1-1,0 1,1-1,1-1,5 9,-1-4</inkml:trace>
  <inkml:trace contextRef="#ctx0" brushRef="#br0" timeOffset="3523.725">4123 508,'-14'34,"-10"20,-1 6,4-2,6-6,5-18,4-13</inkml:trace>
  <inkml:trace contextRef="#ctx0" brushRef="#br0" timeOffset="3699.897">3955 452,'43'5,"19"1,4 0,-5-1,-8-1,-12-2</inkml:trace>
  <inkml:trace contextRef="#ctx0" brushRef="#br0" timeOffset="3957.917">3841 848,'39'-5,"21"-7,6 0,-3-4,-8 1,-13-1,-14 1</inkml:trace>
  <inkml:trace contextRef="#ctx0" brushRef="#br0" timeOffset="4302.959">4095 28,'10'-4,"-2"0,0 1,0 0,0 0,0 0,1 1,-1 0,1 1,-1-1,1 2,0-1,0 1,6 2,-13-2,-1 0,1 1,-1-1,0 1,1-1,-1 1,0 0,1-1,-1 1,0 0,0 0,0 0,0 0,0 0,0 0,0 0,0 1,0-1,-1 0,1 0,0 1,-1-1,1 1,-1-1,1 0,-1 1,0-1,0 1,1-1,-1 1,0-1,0 0,0 1,-1-1,1 1,0-1,-1 1,1-1,0 0,-1 1,0-1,1 0,-1 1,-32 59,31-59,-21 27,-22 51,46-78,1 1,-1-1,1 1,0-1,0 1,0-1,0 0,0 0,0 0,0 0,1-1,-1 1,1 0,0-1,-1 0,1 0,0 1,0-2,-1 1,1 0,0-1,0 1,0-1,0 0,0 0,0 0,0 0,0 0,0-1,0 1,0-1,0 0,3 1,112-3,-93 2</inkml:trace>
  <inkml:trace contextRef="#ctx0" brushRef="#br0" timeOffset="4536.524">4575 57,'12'55,"-2"1,-3 0,-2 1,-3-1,-2 1,-3 0,-10 52,8-80,-1-1,-2-1,-1 0,-1 0,-1 0,-1-1,-2-1,0 0,-2-1,0-1,-2 0,-1-2,-18 18,17-19,4-3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0,'-9'29,"-4"24,1 7,2-1,3-6,2-7,3-7,6-10,2-5,5-6,1-7</inkml:trace>
  <inkml:trace contextRef="#ctx0" brushRef="#br0" timeOffset="221.089">1 480,'43'-4,"34"-8,12 0,-3 1,-11 2,-15 4,-11 1,-11 3,-10 5,-11 3</inkml:trace>
  <inkml:trace contextRef="#ctx0" brushRef="#br0" timeOffset="584.411">28 734,'58'-1,"-34"-1,-1 2,1 0,-1 1,1 2,-1 0,16 5,-38-8,0 1,1-1,-1 0,0 1,0-1,0 1,0-1,0 1,0-1,0 1,0 0,0-1,0 1,0 0,0 0,0 0,-1 0,1 0,0 0,-1 0,1 0,-1 0,1 0,-1 0,1 0,-1 0,0 0,1 0,-1 1,0-1,0 0,0 0,0 0,0 1,0-1,0 0,-1 0,1 0,0 0,0 1,-1-1,1 0,-1 0,1 0,-1 0,0 0,1 0,-1 0,0 0,0 0,-42 45,43-45,-8 5,2-2,-1 0,1 1,0 0,1 0,-1 0,1 1,0 0,0 0,1 0,0 1,0-1,0 1,1 0,0 0,0 0,1 1,0-1,0 0,1 1,-1 6,2-12,1 0,0 0,0 0,0 0,0 0,0 0,0-1,0 1,0 0,1-1,-1 1,1-1,-1 1,1-1,-1 0,1 0,0 0,0 0,0 0,0 0,0 0,0 0,0-1,0 1,0-1,0 1,0-1,0 0,0 0,0 0,0 0,0 0,0-1,0 1,2-1,71-23,23-32,-80 44</inkml:trace>
  <inkml:trace contextRef="#ctx0" brushRef="#br0" timeOffset="900.819">1045 340,'0'38,"-5"18,-1 3,-1-2,2-7,2-7,1-6,-4-4,-1-4,1-1,1-1,2 0,1-10,1-7</inkml:trace>
  <inkml:trace contextRef="#ctx0" brushRef="#br0" timeOffset="1165.828">791 396,'38'5,"28"-4,6-1,2-1,-8-1,-10-4,-10-1,-7 0,-7 1,-3 3,-2 0,-5 7,-12 2,-7 5,-9 1,-3 2,-6 0,1-3</inkml:trace>
  <inkml:trace contextRef="#ctx0" brushRef="#br0" timeOffset="1377.943">735 875,'33'-5,"36"-6,10-1,-3 1,-10 3,-11 2,-15-2,-10 0,-5 1,-6 3</inkml:trace>
  <inkml:trace contextRef="#ctx0" brushRef="#br0" timeOffset="1698.341">932 86,'24'4,"22"3,9-1,-1-2,-5 0,-6-2,-5-1,-4 0,-4-1,-1-1,-7 1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8 434,'-2'-8,"0"1,1-1,0 0,0 0,1 0,0-1,0 1,1 0,0 0,1 0,-1 1,2-1,-1 0,1 1,0-1,2-2,9-21,2 1,1 1,1 0,1 2,2 0,1 1,8-7,17 1,-46 32,0-1,0 1,1 0,-1 0,0 0,0-1,0 1,1 0,-1 1,0-1,0 0,0 0,1 0,-1 1,0-1,0 1,0-1,0 1,0-1,0 1,0-1,0 1,0 0,0 0,0 0,0-1,0 1,-1 0,1 0,0 0,-1 0,1 0,-1 1,1-1,-1 0,1 0,-1 0,0 0,1 0,-1 1,0-1,0 0,0 0,0 1,1 171,-1-171,0 0,0 0,0 0,0 0,1 0,-1 0,1 0,-1 0,1 0,-1 0,1 0,0 0,0 0,0-1,0 1,0 0,1-1,-1 1,0-1,1 1,-1-1,1 0,0 0,-1 1,1-1,0 0,0-1,-1 1,1 0,0 0,0-1,0 1,0-1,0 0,0 1,0-1,0 0,0 0,0 0,0-1,0 1,0 0,0-1,0 1,0-1,0 0,0 1,-1-1,1 0,0 0,0 0,-1-1,13-5,-1-2,-1 1,0-2,0 0,-1 0,0-1,-1 0,9-13,46-44,75-34,-138 101,0 0,-1 0,1 1,0-1,0 1,-1-1,1 1,0 0,0-1,0 1,0 0,-1 0,1 1,0-1,0 0,0 1,-1-1,1 1,0-1,0 1,-1 0,1 0,-1 0,1 0,0 0,-1 0,0 0,1 0,-1 0,0 1,0-1,1 1,-1-1,0 1,0-1,-1 1,1 0,0-1,-1 1,1 0,0 0,-1 0,12 81,-28 65,3-103,7-26</inkml:trace>
  <inkml:trace contextRef="#ctx0" brushRef="#br0" timeOffset="549.978">1052 67,'-44'50,"21"-27,0 1,2 1,2 1,0 0,1 2,2 0,1 1,-5 14,18-40,1-1,0 1,0-1,0 1,0 0,0-1,1 1,-1 0,1 0,0-1,0 1,0 0,0 0,0-1,1 1,-1 0,1 0,0-1,-1 1,1 0,0-1,1 1,-1-1,0 0,1 1,0-1,-1 0,1 0,0 0,0 0,0 0,0 0,0 0,1-1,-1 1,0-1,1 0,-1 0,1 0,0 0,-1 0,1 0,0-1,-1 1,1-1,0 0,0 0,0 0,-1 0,1 0,0 0,0-1,1 0,11-5,0 0,-1-2,0 1,0-2,-1 0,0 0,0-1,-1-1,-1 0,0-1,0 0,-1-1,0 0,-2 0,1-1,-2 0,2-4,8-9,26-20,-42 46,1 1,-1-1,0 0,1 1,-1-1,1 1,-1-1,1 1,-1 0,1-1,-1 1,1 0,-1 0,1 0,-1 0,1 1,-1-1,1 0,-1 1,1-1,-1 1,1-1,-1 1,0 0,1-1,-1 1,0 0,0 0,1 0,-1 0,0 0,0 0,0 0,0 1,0-1,-1 0,1 0,0 1,0 0,55 141,-50-119,2 10,-2 0,-2 0,-1 1,-2 0,-1 0,-5 32,3-51,-1 1,-1-1,-1 0,0-1,-1 1,0-1,-2 0,1 0,-2-1,0 0,-1-1,-1 2,9-12,0 0,0-1,0 1,-1-1,1 0,0 1,-1-1,0 0,1 0,-1-1,0 1,0-1,0 1,0-1,0 0,0 0,0 0,-1-1,1 1,0-1,-1 1,1-1,0 0,0-1,-1 1,1 0,0-1,0 0,0 0,-1 0,1 0,0 0,0-1,0 1,1-1,-1 0,0 0,1 0,-1 0,1 0,-1 0,1-1,0 1,0-1,0 0,1 0,-1 1,1-1,-1 0,1 0,-1-3,1-13,0 0,1 0,1 0,1 1,0-1,1 0,2 1,0-1,0 1,2 1,0-1,1 1,8-12,-7 10,7-17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30.3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1,'43'4,"34"2,8-4,-1-4,-14 0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02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141 159,'0'5,"0"11,0 8,5-1,2 1,-1 1,-1 2,-2 0,0 1,-2 0,-1 0,0 0,5-4,6-7,1-6</inkml:trace>
  <inkml:trace contextRef="#ctx0" brushRef="#br0" timeOffset="253.528">0 526,'39'0,"22"-5,5-1,-4 0,-7 6,-13 2</inkml:trace>
  <inkml:trace contextRef="#ctx0" brushRef="#br0" timeOffset="653.781">57 668,'19'-4,"-10"1,0 1,0 0,0 1,0-1,0 2,0-1,0 1,1 1,-1 0,0 0,0 1,0 0,-1 0,1 1,6 3,-13-4,-1 0,0 1,-1-1,1 0,0 1,-1-1,1 1,-1-1,0 1,0-1,0 1,0 0,0-1,0 1,-1-1,1 0,-1 1,0-1,0 1,0-1,0 0,0 1,0-1,0 0,-1 0,1 0,-1 0,0 0,0 0,1-1,-1 1,0-1,0 1,-1 0,1-1,-124 138,124-137,0 0,0 0,0 1,0-1,1 0,-1 1,1-1,-1 1,1 0,0-1,0 1,0 0,0 0,1 0,-1 0,1 0,0-1,0 1,0 0,0 0,0 0,0 0,1 0,0 0,-1 0,1 0,0-1,0 1,1 0,-1-1,1 1,-1-1,1 1,0-1,0 0,0 0,0 1,0-1,0-1,0 1,1 0,-1-1,1 1,0-1,-1 0,1 1,0-1,0-1,-1 1,2 0,7 0,0-1,0-1,0 1,0-2,0 1,0-2,0 1,-1-2,0 1,1-1,-1-1,2-1,-10 5,23-10</inkml:trace>
  <inkml:trace contextRef="#ctx0" brushRef="#br0" timeOffset="1591.389">424 836,'29'-73,"-6"28,3 0,2 2,1 1,12-10,-41 51,0 0,0 0,1-1,-1 1,0 0,1 0,-1 0,1 1,-1-1,1 0,0 0,-1 0,1 0,0 0,0 1,0-1,-1 0,1 1,0-1,0 1,0-1,0 1,0-1,0 1,0 0,0-1,0 1,0 0,0 0,1 0,-1 0,0 0,0 0,0 0,0 0,0 0,0 0,0 1,0-1,0 0,0 1,0-1,0 1,0-1,0 1,0-1,0 1,0 0,-1-1,1 1,0 0,0 0,-1 0,1 0,-1-1,1 1,0 1,5 86,-7-81,0 0,0 0,1 0,0 0,0 0,1 0,0 0,0 0,1 0,-1 0,2 0,-1 0,1-1,0 1,0-1,1 0,0 0,0 0,2 2,-3-7,0 1,0-1,0 0,1-1,-1 1,0 0,1-1,-1 0,0 0,1 0,-1 0,0 0,1-1,-1 1,0-1,0 0,1 0,-1 0,0-1,0 1,0-1,0 0,0 1,-1-1,1 0,-1-1,1 1,-1 0,0-1,1 0,-1 1,-1-1,1 0,0 0,-1 0,1-1,9-8,151-189,-132 179,-29 21,-1 1,1 0,-1 0,1 0,-1-1,1 1,-1 0,1 0,0 0,-1 0,1 0,-1 0,1 0,-1 0,1 0,0 1,-1-1,1 0,-1 0,1 0,-1 1,1-1,-1 0,1 1,-1-1,1 0,-1 1,0-1,1 0,-1 1,1-1,-1 1,0-1,0 1,1-1,-1 1,0-1,0 1,1-1,-1 1,0 0,0-1,0 1,0-1,0 1,0-1,0 1,0 0,0-1,0 1,0-1,0 1,0-1,-1 1,1-1,0 1,0-1,-1 1,-40 183,39-179,1 1,0 0,1 0,-1 0,1 0,0-1,1 1,-1 0,1 0,0 0,0-1,1 1,0 0,0-1,0 0,1 1,8 11</inkml:trace>
  <inkml:trace contextRef="#ctx0" brushRef="#br0" timeOffset="1901.812">1439 131,'-33'38,"-17"33,2 8,7-5,12-9,10-11,14-11,7-7,8-5,3-3,3-1,0-1,1 0,3-5,-2 0,1-4,-3-5</inkml:trace>
  <inkml:trace contextRef="#ctx0" brushRef="#br0" timeOffset="2452.495">1552 413,'2'26,"1"0,1 0,1 0,1-1,2 1,0-1,2 1,64 108,-73-132,-1 0,1-1,-1 1,1 0,0-1,0 1,-1 0,1-1,0 1,1-1,-1 1,0-1,0 0,0 0,1 1,-1-1,1 0,-1 0,1 0,-1-1,1 1,0 0,-1 0,1-1,0 1,-1-1,1 0,0 1,0-1,0 0,-1 0,1 0,0 0,0 0,0-1,-1 1,1 0,0-1,-1 0,1 1,0-1,-1 0,1 0,-1 0,1 0,-1 0,1 0,-1 0,0 0,1-1,62-136,-8-23,-46 143</inkml:trace>
  <inkml:trace contextRef="#ctx0" brushRef="#br0" timeOffset="2799.84">1694 215,'-5'5,"8"2,9-1,6-1,6-2,2 0,3-2,1-1,0 0,0 0,-1 0,0 0,0-1,-6 1</inkml:trace>
  <inkml:trace contextRef="#ctx0" brushRef="#br0" timeOffset="3989.594">2005 695,'4'0,"3"5,-1 6,-2 7,0 4,-2 3,-6 3,-1 1,-1 1,1-1,1 0,-3-4,-1-8</inkml:trace>
  <inkml:trace contextRef="#ctx0" brushRef="#br0" timeOffset="4239.13">2060 668,'19'0,"16"0,8 0,0 0,-7 0</inkml:trace>
  <inkml:trace contextRef="#ctx0" brushRef="#br0" timeOffset="4473.694">2032 836,'34'-5,"15"-1,0 0</inkml:trace>
  <inkml:trace contextRef="#ctx0" brushRef="#br0" timeOffset="4985.24">2286 18,'10'-4,"0"1,-1 0,1 1,0 0,1 0,-1 1,0 1,0 0,1 0,-1 1,0 0,1 1,-10-2,0 0,0 0,-1 1,1-1,0 0,-1 1,1-1,0 1,-1-1,1 0,-1 1,1-1,-1 1,1 0,-1-1,1 1,-1-1,0 1,1 0,-1-1,0 1,1 0,-1-1,0 1,0 0,0 0,0-1,0 1,0 0,1 0,-2-1,1 1,0 0,0-1,0 1,0 0,0 0,-1-1,1 1,0 0,-1-1,1 1,0 0,-1-1,1 1,-1-1,1 1,-1-1,1 1,-1-1,1 1,-1-1,0 1,1-1,-1 0,-37 33,34-30,0 0,-3 1,1 0,0 0,1 1,-1 0,1 0,0 0,0 0,1 1,-1 0,1 0,1 0,-1 1,-1 5,6-10,0 1,0-1,0 1,1-1,-1 0,1 1,0-1,0 0,0 0,0 0,0-1,0 1,0 0,1-1,-1 1,1-1,-1 0,1 0,-1 0,1 0,0 0,0-1,-1 1,1-1,0 1,0-1,-1 0,1 0,0-1,0 1,-1 0,1-1,0 0,1 0,0 1,56-1,-34 0</inkml:trace>
  <inkml:trace contextRef="#ctx0" brushRef="#br0" timeOffset="5617.257">2597 555,'9'4,"9"2,5 0,4-1,3-1,-1-2,2-1,-6-5,-2-3,0 1,1 1,-4 2</inkml:trace>
  <inkml:trace contextRef="#ctx0" brushRef="#br0" timeOffset="6170.727">3104 272,'111'372,"-110"-368,-1-1,1 1,-1-1,1 0,0 0,0 0,0 1,1-1,-1 0,1 0,-1-1,1 1,0 0,0 0,0-1,1 1,-1-1,1 0,1 2,34-53,142-278,-171 303,-5 6</inkml:trace>
  <inkml:trace contextRef="#ctx0" brushRef="#br0" timeOffset="6458.129">3077 47,'38'9,"28"4,6-1,-3-3,-10-2,-13-3</inkml:trace>
  <inkml:trace contextRef="#ctx0" brushRef="#br0" timeOffset="6943.725">3528 695,'0'24,"0"13,0 5,0-1,0-6</inkml:trace>
  <inkml:trace contextRef="#ctx0" brushRef="#br0" timeOffset="7204.24">3444 639,'28'0,"15"5,5 1,-1 0,-4-1,-4-1,-9-2</inkml:trace>
  <inkml:trace contextRef="#ctx0" brushRef="#br0" timeOffset="7442.297">3415 949,'33'-5,"22"-6,5-1,-7-4,-8 1,-11 4</inkml:trace>
  <inkml:trace contextRef="#ctx0" brushRef="#br0" timeOffset="7819.017">3782 159,'96'21,"-93"-20,-1 0,1 0,-1 1,0-1,1 1,-1-1,0 1,0 0,0-1,0 1,-1 0,1 1,0-1,-1 0,0 0,1 1,-1-1,0 0,0 1,0 0,-1-1,1 1,0-1,-1 1,0 0,0-1,0 1,0 0,0-1,0 1,0 0,-1-1,0 1,0 2,-13 28,-11 41,25-72,0 0,0 0,0 0,1 0,-1 0,0 0,1-1,0 1,-1 0,1 0,0 0,0-1,0 1,0 0,0-1,0 1,0-1,1 1,-1-1,0 1,1-1,-1 0,1 0,0 0,-1 0,1 0,0 0,0 0,-1-1,1 1,0 0,0-1,0 0,0 1,0-1,1 0,5 1,0 0,1 0,-1-1,0 0,1-1,-1 1,0-2,0 1,1-1,-1 0,2-2,9-3</inkml:trace>
  <inkml:trace contextRef="#ctx0" brushRef="#br0" timeOffset="8109.476">4092 18,'44'105,"-4"1,22 99,-57-180,0 1,-2-1,-1 1,-1 0,-1 0,-1 0,-2 0,0 0,-2-1,0 0,-2 0,-1 0,-1-1,-1 0,-1 0,-1-1,-1-1,-1 0,-1-1,-1 0,-1-1,0-1,-2-1,-13 10,8-10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3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117 139,'-8'6,"-1"0,0 0,1 1,1 0,-1 1,1 0,0 0,1 0,0 1,0 0,1 0,0 0,0 1,1 0,1 0,-1 0,2 0,-1 0,1 1,1-1,0 1,1 0,0-1,0 1,1-1,1 1,-1 0,1-7,-1 1,1-1,0 1,0-1,1 0,-1 0,1 0,0 0,0 0,0 0,1-1,-1 0,1 0,0 0,0 0,0 0,0-1,0 1,0-1,1 0,-1-1,1 1,0-1,-1 0,1 0,0 0,0-1,0 1,-1-1,1 0,0-1,0 1,0-1,-1 0,1 0,0-1,-1 1,1-1,-1 0,1 0,-1-1,0 1,0-1,0 0,-1 0,3-2,7-8,-1 0,-1-1,0-1,-1 1,-1-2,0 1,-1-1,-1-1,0 1,-1-1,-1 0,0-1,-1-3,-2 15,-1-1,0 1,0-1,-1 1,1-1,-1 0,-1 1,1-1,-1 0,0 1,-1-1,0 1,0-1,0 1,-1 0,0 0,0 0,0 0,-1 1,0-1,0 1,0 0,-1 0,1 0,-1 1,0-1,-1 1,1 0,-1 1,0 0,0 0,0 0,0 0,0 1,-1 0,1 0,-6 0,-8 5</inkml:trace>
  <inkml:trace contextRef="#ctx0" brushRef="#br0" timeOffset="502.064">541 167,'-8'17,"2"2,0-1,0 1,2 0,0 0,2 0,0 0,1 1,1 4,0-21,0 0,0-1,0 1,1-1,-1 1,1-1,-1 1,1-1,0 1,0-1,0 0,1 1,-1-1,0 0,1 0,0 0,-1 0,1 0,0 0,0-1,0 1,0-1,0 1,0-1,1 1,-1-1,0 0,1 0,-1-1,1 1,-1 0,1-1,-1 1,1-1,-1 0,1 0,-1 0,1 0,0 0,-1-1,1 1,-1-1,1 1,-1-1,1 0,-1 0,0 0,2-2,15-7,-1 0,-1-1,1-2,-2 1,0-2,-1 0,0-1,-1-1,7-10,42-41,-63 67,0-1,0 0,1 1,-1-1,0 1,1-1,-1 0,0 1,1-1,-1 1,1-1,-1 1,1 0,-1-1,1 1,0 0,-1-1,1 1,-1 0,1-1,0 1,-1 0,1 0,0 0,-1 0,1 0,-1-1,1 1,0 0,-1 1,1-1,0 0,-1 0,1 0,0 0,-1 0,1 1,0-1,-1 0,1 1,-1-1,1 0,-1 1,1-1,-1 0,1 1,-1-1,1 1,-1-1,1 1,-1 0,0-1,1 1,-1-1,0 1,1 0,-1-1,0 1,0-1,0 1,0 0,0-1,0 1,0 0,0 0,2 52,-2-44,-1-4,0 0,0 0,1 0,0 1,0-1,0 0,1 0,-1 0,1 1,1-1,-1 0,1 0,0 0,0-1,0 1,0 0,1-1,0 1,0-1,0 0,1 0,-1 0,1-1,0 1,0-1,0 0,1 0,-1 0,1 0,-1-1,1 0,0 0,0 0,0-1,0 1,0-1,0 0,3-1,2-1,0-2,-1 1,1-2,-1 1,0-1,0 0,0-1,-1 0,1 0,-1-1,0 0,-1-1,0 0,0 0,0 0,-1-1,0 0,3-5,80-162,-52 58,-35 95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33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15,'6'-15,"-11"22,-15 24,18-28,-119 238,65-133,14-20,-5-2,-3-2,-4-2,-30 31,55-91,22-24</inkml:trace>
  <inkml:trace contextRef="#ctx0" brushRef="#br0" timeOffset="3399.434">511 71,'0'1,"0"-1,0 0,0 1,0-1,0 0,0 1,0-1,-1 0,1 0,0 1,0-1,0 0,0 1,0-1,-1 0,1 1,0-1,0 0,0 0,-1 1,1-1,0 0,0 0,-1 0,1 1,0-1,-1 0,1 0,0 0,-1 0,1 0,0 0,-1 0,1 0,0 1,-1-1,1 0,0 0,-1 0,1-1,0 1,-1 0,1 0,0 0,0 0,-1 0,1 0,0 0,-1 0,1-1,0 1,-1 0,1 0,0 0,0-1,-1 1,1 0,0 0,0-1,0 1,-1 0,1-1,4 32,-4-29,58 250,-19 36,-38-261,1 0,1 0,1-1,2 1,8 23,-14-49,0 1,0 0,0-1,0 1,0 0,0-1,1 1,-1 0,1-1,-1 1,1-1,-1 1,1-1,0 1,0-1,0 0,0 1,0-1,0 0,0 0,1 0,-1 0,0 0,0 0,1 0,-1 0,1 0,-1 0,1-1,-1 1,1-1,0 1,-1-1,1 0,-1 1,1-1,0 0,-1 0,1 0,0 0,-1-1,1 1,0 0,-1-1,1 1,-1-1,1 1,-1-1,1 0,-1 0,1 0,-1 0,0 0,1 0,-1 0,0 0,0 0,0 0,0-1,0 1,0-1,63-172,-13-93,-31 133,0-108,-21 219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90 118,'-12'18,"1"0,0 1,2 0,0 1,1 0,1 1,1-1,1 1,1 0,0 1,2-1,1 1,0-1,1 1,2-1,3 18,-4-32,0 0,0 0,1 0,0 0,1 0,-1 0,1-1,0 1,1-1,0 0,0 0,0 0,1-1,-1 0,1 1,1-2,-1 1,1 0,0-1,0 0,0-1,0 1,1-1,-1 0,1-1,0 0,0 0,0 0,3 0,-2-2,0 1,1-1,-1-1,0 1,0-1,1-1,-1 1,0-2,0 1,0-1,-1 0,1-1,-1 1,0-1,0-1,0 0,0 0,-1 0,0-1,0 1,0-1,-1-1,2-2,19-20,-2 0,0-2,-3-1,0-1,-2-1,-1 0,0-7,16-52,-56 124,16-14,1-7,0 0,1 0,0 0,1 0,0 1,1-1,0 1,1 0,0-1,0 1,1 0,1 0,0-1,0 1,1 0,2 7,-1-9,0-1,1 0,0 0,0 0,1 0,0-1,0 0,1 0,0 0,0 0,0-1,1 0,0-1,0 0,1 0,-1 0,1-1,0 0,0 0,1-1,-1 0,1-1,-1 1,1-2,0 1,0-1,0-1,0 0,-1 0,1 0,0-1,0-1,0 1,-1-2,5 0,5-6,0 0,-1-1,0-1,0 0,-1-1,-1-1,0-1,-1 0,10-14,3 1,35-40,-3-3,-3-2,17-32,-23 42,-27 93,-17-7,-1 1,-1-1,-2 1,0 0,-1 1,-2-1,-2 18,1-20,-1 0,0 0,-2 0,0-1,-2 0,0 0,-2 0,0-1,-11 17,16-30,-1-1,-1 1,1-1,-1 0,0-1,-1 0,0 1,0-2,0 1,-1-1,1 0,-1-1,0 0,-1 0,1-1,-1 0,1 0,-1-1,-7 1,14-4,0 0,0 0,0 0,0-1,0 1,1-1,-1 1,0-1,1 0,-1 1,1-1,0 0,-1 0,1 0,0 0,0 0,1 0,-1-1,0 1,1 0,-1 0,1-1,-1 1,1 0,0 0,0-1,0 1,1 0,-1-1,0 1,1 0,0 0,-1 0,1-1,0 1,0 0,0 0,0 0,1 0,-1 0,0 1,1-1,-1 0,1 1,0-1,0 1,-1-1,1 1,0 0,2-1,6-6,-1 1,2 1,-1 0,1 0,0 1,0 0,0 1,1 0,0 1,0 1,-1-1,2 2,-1 0,0 0,0 1,0 1,0 0,5 1,108 34,-105-31,1-1,0-1,0-1,0-1,0-1,0 0,0-2,0 0,0-2,0 0,-1-1,0-1,0-1,0-1,-1-1,0 0,5-5,-2 0,0 0,-2-2,0 0,0-1,-2-1,0 0,-1-2,-1 0,-1-1,12-22,-23 35,1-1,-2-1,0 1,0 0,0-1,-1 1,-1-1,0 0,0 0,-1 0,0 1,0-1,-1 0,-1 0,0 1,0-1,0 1,-4-6,4 11,0 1,0 0,-1 0,1 0,-1 1,0-1,1 1,-1-1,-1 1,1 0,0 0,0 0,-1 1,1-1,-1 1,1-1,-1 1,0 1,0-1,1 0,-1 1,0 0,0 0,0 0,1 0,-1 1,0-1,0 1,-102 37,89-27,1 1,0 0,1 2,0-1,1 2,1 0,0 1,1 0,1 1,1 0,0 0,1 1,1 1,0-1,2 1,0 1,1-1,1 1,1 0,1 0,0 0,2 0,0 0,3 11,0-20,0 0,1 0,1 0,0 0,1-1,-1 0,2 0,0 0,0-1,0 0,1-1,1 1,0-1,0-1,0 0,1 0,0-1,0 0,0-1,1 0,0-1,0 0,0 0,0-1,1-1,-1 0,1-1,0 0,0 0,1-1,20 1,-1 0,1-2,-1-2,1-1,-1-1,0-2,21-7,-19 4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2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1,'-14'-1,"-1"1,1 1,-1 0,1 1,-1 0,1 1,0 1,0 0,1 1,-1 0,1 1,0 1,0 0,1 1,0 0,0 1,1 0,0 1,1 0,0 0,1 1,-4 6,7-11,1 1,0-1,0 1,1 0,0 1,0-1,1 0,0 1,0 0,1 0,0 0,0 0,1 0,0 0,0 1,1-1,0 0,1 0,-1 1,2-1,-1 0,1 0,0 0,1 0,0 0,0-1,1 1,0-1,0 0,0 0,1 0,0-1,1 0,0 0,-1 0,2 0,-1-1,1 0,0-1,0 1,0-1,0-1,6 3,127 5,-115-11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2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197 106,'-24'26,"1"1,1 1,2 1,0 1,2 1,2 0,0 1,3 1,-8 27,20-57,0 0,0 1,1-1,0 1,-1-1,1 0,1 1,-1-1,0 1,1-1,-1 0,1 1,0-1,0 0,1 0,-1 1,1-1,-1 0,1 0,0-1,0 1,0 0,1-1,-1 1,1-1,-1 0,1 1,0-1,0-1,0 1,0 0,0-1,0 1,0-1,0 0,1 0,-1 0,0-1,1 1,-1-1,1 0,-1 0,1 0,-1 0,0 0,1-1,-1 0,1 0,1 0,18-7,0 0,0-1,-1-1,-1-2,0 0,0-1,-1-1,-1-1,0 0,-1-2,-1 0,0-1,-1-1,-2 0,0-1,7-14,-13 21,-1-1,0-1,-2 1,0-1,0 0,-1 0,-1 0,1-9,-3 19,-1 0,1 0,-1 0,0 1,0-1,0 0,-1 0,1 0,-1 1,-1-1,1 0,-1 1,1-1,-1 1,0-1,-1 1,1 0,-1 0,0 0,0 0,0 1,-1-1,1 1,-1 0,0 0,1 0,-1 0,-1 1,1-1,0 2,0 0,0-1,-1 2,1-1,0 0,0 1,-1 0,1 0,0 0,-1 0,1 1,0-1,-1 1,1 0,0 1,0-1,0 1,0 0,0 0,0 0,1 0,-1 1,-2 2,-14 11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2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0 465,'141'-335,"-120"296,-10 68,-11-24,16 121,-15-121,0-1,1 0,0 0,-1 0,2 0,-1-1,0 1,1-1,-1 1,1-1,0 0,0 0,1 0,-1 0,0 0,1-1,0 0,0 0,-1 0,1 0,0 0,1-1,-1 0,0 0,0 0,1 0,3 0,-1-1,0 0,0-1,1 0,-1 0,0 0,0-1,0 0,-1 0,1-1,0 0,-1 0,1-1,-1 0,0 0,-1 0,1 0,-1-1,1 0,-1 0,-1-1,3-2,80-135,-78 125,33-60,-28 59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3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0,'-28'2,"0"2,-1 0,2 2,-1 1,1 1,0 1,0 1,1 2,-23 14,46-25,1 0,0 0,0 1,0-1,-1 0,1 1,1 0,-1-1,0 1,0 0,1 0,-1 0,1 0,-1 1,1-1,0 0,0 0,0 1,0-1,1 1,-1-1,0 1,1-1,0 1,0-1,0 1,0-1,0 1,0-1,0 1,1 0,0-1,-1 0,1 1,0-1,0 1,0-1,0 0,1 0,-1 0,1 0,-1 0,1 0,0 0,0 0,1 1,45 27,-40-27,-1 0,0 1,0 0,0 0,0 0,-1 1,0 0,0 1,0-1,-1 1,1 0,-1 0,-1 1,1 0,-1-1,0 1,-1 1,0-1,2 5,-5-8,0 0,0 1,-1-1,1 0,-1 0,0 0,0 1,-1-1,1 0,-1 0,0 0,0-1,0 1,0 0,-1-1,1 1,-1-1,0 0,0 0,0 0,-1 0,1-1,0 1,-1-1,-1 1,-100 43,20-36,60-9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0 444,'40'5,"0"-3,0-1,0-2,0-2,0-1,13-5,-42 7,0-1,0-1,0 0,0-1,-1 0,0 0,0-1,0-1,-1 0,0 0,0 0,-1-1,0-1,0 1,-1-1,0-1,0 1,-1-1,0 0,-1-1,-1 1,1-1,1-10,-5 17,-1 0,1-1,-1 1,0-1,-1 1,1 0,-1-1,0 1,0 0,0-1,-1 1,1 0,-1 0,0 0,0 0,0 1,-1-1,1 0,-1 1,0 0,0-1,0 1,-1 1,1-1,-1 0,1 1,-1 0,0-1,0 1,0 1,0-1,0 1,-1 0,1 0,0 0,-1 0,1 1,0-1,-1 1,1 0,-1 1,1-1,0 1,-1 0,1 0,0 0,0 0,0 1,-1 0,2 0,-1 0,-1 1,-15 7,2 0,-1 1,1 1,1 0,0 1,1 1,1 1,0 1,0 0,2 0,0 1,1 1,-7 15,15-28,0 0,1 1,0-1,0 1,0-1,1 1,0 0,0 0,1 0,-1 0,1 0,0 0,1 0,0 0,0 1,0-1,1 0,-1 0,1 0,1 0,-1 0,1 0,0 0,1 0,0-1,-1 1,2-1,-1 0,0 0,1 0,0 0,0 0,1-1,-1 0,1 0,0 0,0-1,0 1,1-1,-1 0,1-1,0 1,11 0,-1-1,1 0,0-1,-1-1,1 0,0-1,0-1,-1-1,0 0,1-2,-1 1,0-2,1-1,194-105,-183 93,-1-1,-1-2,-1 0,-1-2,0-1,-2 0,-2-2,0-1,-1 0,-2-1,-1-1,4-12,-18 40,-1 0,1 0,0-1,-1 1,1 0,-1-1,0 1,0-1,0 0,0 1,0-1,0 0,-1 1,1-1,-1 0,0 0,0 0,0 1,0-1,0 0,-1 0,1 0,-1 1,0-1,0 0,0 1,0-1,0 1,-1-1,1 1,-1 0,1-1,-1 1,0 0,0 0,0 0,0 0,0 1,-1-1,1 0,0 1,-1 0,1-1,-1 1,-8 3,0-1,1 2,-1 0,1 0,0 1,0 0,0 1,0 0,1 0,0 1,0 0,1 1,-1 0,1 0,1 1,0 0,-6 8,9-13,0 1,0-1,0 1,0-1,1 1,0 0,-1 1,2-1,-1 1,0-1,1 1,0 0,0 0,0-1,1 1,0 1,0-1,0 0,0 0,1 0,0 1,0-1,0 0,1 0,0 0,0 0,0 1,0-1,1 0,0-1,0 1,0 0,1-1,0 1,0-1,0 0,0 1,2 0,94 27,-70-27,-21-4,-1-1,1 1,0 1,-1 0,1 0,-1 0,0 1,0 0,0 0,0 1,0 0,-1 0,0 0,1 1,-2 0,1 0,-1 1,1 0,-2 0,1 0,-1 0,1 1,-2 0,1-1,-1 1,0 1,-1-1,1 0,-1 1,-1-1,0 1,0 0,0-1,-1 7,-7 38,7-33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4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50,'2'66,"3"0,2-1,3 0,12 37,-18-86,-2-4,0 0,1 0,1 0,0-1,0 1,1-1,1 0,0 0,0-1,1 1,3 2,-9-12,0 0,0 0,1 0,-1 0,0 0,1-1,-1 1,0 0,1-1,-1 1,1-1,-1 1,1-1,-1 1,1-1,-1 0,1 0,-1 0,1 0,-1 0,1 0,-1-1,1 1,-1 0,1-1,-1 1,1-1,-1 1,0-1,1 0,-1 0,0 1,1-1,-1 0,0 0,0 0,0-1,0 1,0 0,0 0,0 0,0-1,-1 1,2-2,32-72,-29 61,107-280,-40 143,-39 129,-20 22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16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191 60,'19'-60,"-32"157,-154 641,154-681,-4 102,22-147,0-8</inkml:trace>
  <inkml:trace contextRef="#ctx0" brushRef="#br0" timeOffset="465.937">603 60,'376'-31,"-352"26,131-5,-154 13,1-1,-1 1,0 0,0 0,0-1,0 1,0 0,0 0,-1 0,0 0,1 0,-1 0,0 0,-1 0,1 0,0 0,-1 0,1-1,-1 1,0 0,0 0,0 0,-1-1,1 1,-1 0,1-1,-1 0,0 1,0-1,0 0,-2 2,-3 9,-22 60,4 1,3 1,3 0,-2 28,9-33,-3-2,-4 0,-2-1,-3-1,-21 38,8-51,25-43</inkml:trace>
  <inkml:trace contextRef="#ctx0" brushRef="#br0" timeOffset="723.701">529 640,'198'-39,"-81"29,1 5,-1 5,19 7,-102-4,-6 3</inkml:trace>
  <inkml:trace contextRef="#ctx0" brushRef="#br0" timeOffset="986.149">1400 930,'0'9,"0"6,0 5,0 3,4-2,2-5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0,'11'166,"-3"-117,-2 0,-2 1,-2-1,-2 1,-4 19,-12 5,11-68,1-6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31.1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53,'8'99,"-5"0,-9 81,1 14,11-157,-6-37,1 1,-1-1,0 0,1 1,-1-1,1 0,-1 1,1-1,-1 0,1 0,0 0,-1 0,1 1,-1-1,1 0,-1 0,1 0,-1 0,1 0,0 0,-1 0,1-1,-1 1,1 0,-1 0,1 0,-1 0,1-1,-1 1,1 0,-1-1,1 1,-1 0,1-1,-1 1,0 0,1-1,-1 1,1-1,-1 1,0-1,0 1,1-1,-1 1,0-1,0 1,0-1,1 1,-1-1,0 1,0-1,0 0,0 1,0-1,0 1,0-1,0 1,0-1,-1 1,1-1,0 0,119-272,-9 91,11 17,-117 162,0 0,1 0,-1 0,1 1,0 0,0-1,0 2,0-1,0 0,0 1,1 0,-1 1,0-1,1 1,-1 0,0 0,1 0,-1 1,0 0,0 0,1 0,-1 1,0 0,0 0,0 0,0 1,9 1,-3-1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5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334 683,'-27'6,"1"2,-1 1,1 2,1 0,0 1,1 2,0 1,1 0,1 2,0 0,-7 10,27-25,-1-1,1 1,-1 1,1-1,0 0,0 1,0-1,0 1,0-1,0 1,1 0,-1 0,1 0,0 0,0 0,0 0,0 0,1 0,-1 0,1 0,0 1,0-1,0 0,0 0,0 0,1 1,-1-1,1 0,0 0,0 0,0 0,1 0,-1 0,1-1,-1 1,1 0,0-1,0 1,0-1,0 1,1-1,-1 0,1 0,-1 0,1 0,0-1,-1 1,1-1,2 1,7-1,1 0,0-1,0 0,0-1,0 0,0-1,-1-1,1 0,-1 0,1-2,-1 1,0-2,-1 1,0-2,1 1,-2-1,1-1,-1 0,-1-1,1 0,2-4,112-102,-123 113,-1 0,1 1,-1-1,1 1,0-1,0 1,0 0,-1-1,1 1,1 0,-1 0,0 0,0-1,0 1,1 0,-1 1,0-1,1 0,-1 0,1 0,-1 1,1-1,-1 1,1-1,-1 1,1 0,0 0,-1 0,1-1,-1 1,1 1,0-1,-1 0,1 0,0 1,-1-1,1 1,-1-1,1 1,-1-1,1 1,-1 0,0 0,1 0,-1 0,0 0,0 0,0 0,1 0,-1 1,0-1,0 0,-1 1,1-1,0 1,0-1,-1 1,1-1,-1 1,1 0,5 37,-6-31,0 1,0-1,1 1,1-1,-1 1,1-1,1 0,0 0,0 0,0 0,1 0,0-1,1 0,-1 0,2 0,-1 0,1-1,0 1,0-2,0 1,6 3,-4-5,1-1,-1 1,1-2,0 1,0-1,1 0,-1-1,0 0,1-1,-1 0,0 0,1-1,-1 0,0-1,0 0,0 0,0-1,0 0,-1-1,6-3,157-109,-141 92,12-12,0-2,-3-2,-1-1,-2-2,-2-2,-2 0,12-27,-31 51,-2-1,-1 0,-1-1,0 0,-2 0,-1-1,0 0,-2 0,-1 0,-1 0,-1-1,-1 1,-1 0,-1-1,-1 1,-2 0,5 21,-1 0,1 0,-1-1,0 1,0 1,0-1,0 0,-1 0,1 0,-1 0,0 1,0-1,0 1,0 0,0-1,0 1,-1 0,1 0,-1 0,1 1,-1-1,0 0,1 1,-1 0,0 0,0 0,0 0,0 0,0 1,-1-1,1 1,0 0,0-1,0 2,0-1,0 0,0 1,-1-1,1 1,0 0,0 0,0 0,1 0,-1 1,0-1,0 1,0 0,-8 10,-1 0,1 1,1 0,1 1,0 0,0 1,2 0,0 0,0 0,1 1,1 0,1 0,0 1,2-1,-2 13,-3 34,1 1,4 1,3-1,2 0,0-38,1 0,1 0,1 0,2 0,0-1,1-1,2 1,1-2,0 1,2-2,1 0,11 13,-22-29,0 1,1-1,0 0,0-1,1 1,-1-1,1 0,1-1,-1 1,0-1,1 0,0-1,0 0,0 0,0 0,1-1,-1 0,1 0,-1-1,1 0,5 0,11-25,-23 11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5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0,'39'10,"31"3,14-1,-3-2,-10-3,-7-3,-11-2,-9-1,-7-1,-5 0,-3-1,-2 1,-6-1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9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0,'-4'10,"-3"8,1 0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5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38 516,'-7'14,"1"1,0 1,2-1,0 1,0 0,2 0,0 0,0 0,2 0,0 0,1 1,0-1,2 0,0 0,4 14,-6-27,1-1,-1 1,1 0,-1 0,1-1,0 1,0-1,0 1,0-1,1 0,-1 0,1 0,-1 0,1-1,0 1,0-1,-1 1,1-1,0 0,0 0,0 0,0 0,1-1,-1 1,0-1,0 0,0 0,0 0,0 0,1-1,-1 1,0-1,0 0,0 0,0 0,0 0,5-2,-1-1,0 0,0 0,0-1,-1 0,1 0,-1 0,0-1,-1 0,1 0,-1 0,-1-1,3-4,0-1,-1-1,-1 0,0 0,-1 0,0 0,-1-1,-1 0,0 1,-1-1,0 0,-1 0,-1 0,0 0,-1 1,-3-13,3 21,1 0,-1 0,-1 1,1-1,-1 1,1-1,-1 1,-1 0,1 0,0 0,-1 1,0-1,0 1,0 0,0 0,-1 0,1 1,-1-1,1 1,-1 0,0 0,0 1,0 0,0-1,0 2,0-1,0 0,0 1,-1 0,1 1,-3-1,7 0,0 0,0 0,0 1,1-1,-1 0,0 0,0 0,0 0,0 1,0-1,0 1,1-1,-1 0,0 1,0-1,1 1,-1 0,0-1,1 1,-1-1,0 1,1 0,-1 0,1-1,-1 1,1 0,0 0,-1 0,1 0,0-1,-1 1,1 0,0 0,0 0,0 0,0 0,0 0,0 0,0-1,0 1,0 0,0 0,1 0,-1 0,0 0,1 0,-1-1,0 1,1 0,-1 0,1 0,-1-1,1 1,0 0,-1-1,1 1,0-1,-1 1,1 0,0-1,0 1,-1-1,1 0,0 1,0-1,1 0,10 2,0 0,0-1,0-1,1 0,-1-1,0 0,0-1,0 0,0-1,0 0,0-1,-1 0,0-1,0-1,0 0,0 0,-1-1,0 0,-1 0,1-1,4-6,14-13,-1 0,-1-2,-2-1,-1-1,-1-1,-2-1,-1 0,8-23,12-29,-39 84,0 0,0 1,0-1,1 1,-1-1,0 1,0-1,1 0,-1 1,1-1,-1 1,0 0,1-1,-1 1,1-1,-1 1,1-1,-1 1,1 0,0 0,-1-1,1 1,-1 0,1 0,-1-1,1 1,0 0,-1 0,1 0,0 0,-1 0,1 0,0 0,-1 0,1 0,-1 0,1 1,0-1,-1 0,1 0,-1 1,1-1,-1 0,1 1,0-1,-1 0,1 1,-1-1,0 1,1-1,-1 1,1-1,-1 1,0-1,1 1,-1-1,0 1,0-1,1 1,-1 0,15 41,35 300,-35-164,-8 0,-11 100,0-208,-3 0,-3 0,-3-1,-15 43,25-101,0 1,-1-1,0 0,-1 0,0-1,-1 1,0-1,-1-1,0 1,0-1,-1 0,0 0,-1-1,-4 3,12-10,-1 0,1 0,0 0,-1 0,1-1,0 1,-1 0,1-1,-1 1,1-1,-1 0,0 1,1-1,-1 0,1 0,-1 0,1 0,-1 0,0 0,1-1,-1 1,1-1,-1 1,1-1,-1 1,1-1,0 0,-1 1,1-1,0 0,-1 0,1 0,0 0,0 0,0 0,0-1,0 1,0 0,0-1,0 1,1 0,-1-1,0 1,1-1,-1 1,1-1,0 1,-12-77,18 24,2 0,2 0,3 1,2 1,3 0,2 0,111-216,-112 234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28 195,'-5'19,"-1"11,0 6,1 1,1-1,2-1,6-8,2-12,5-9,0-11,-1-8,-3-3</inkml:trace>
  <inkml:trace contextRef="#ctx0" brushRef="#br0" timeOffset="569.784">395 138,'-7'2,"1"0,0 1,0-1,0 1,1 0,-1 1,1 0,-1-1,1 2,0-1,1 1,-1-1,1 1,0 0,0 1,0-1,1 1,0 0,0-1,0 1,1 1,0-1,0 0,1 0,0 1,0-1,0 1,1-1,-1 1,2-1,0 7,1-6,0 0,1-1,0 1,0-1,0 0,1 0,0 0,0 0,0-1,1 1,0-1,0 0,0-1,1 1,0-1,-1 0,2-1,-1 1,0-1,1 0,-1-1,1 0,0 0,-1 0,1-1,0 0,0 0,0 0,1-1,-1 0,0-1,0 0,0 0,0 0,-1-1,1 0,0 0,3-2,1-2,-1 0,-1-1,1 0,-1 0,0-1,0 0,-1-1,0 0,-1 0,0 0,-1-1,1 0,-2-1,0 1,0-1,-1 0,0 0,0-1,-2 1,1-1,-2 0,1 1,-2-1,1 0,-2 0,1 0,-2 1,-1-8,1 14,0 0,0 0,-1 0,1 0,-1 0,0 1,-1 0,1 0,-1-1,0 2,0-1,0 0,0 1,-1 0,1 0,-1 0,0 1,0-1,0 1,0 0,0 1,-1-1,1 1,0 0,-1 1,1-1,-1 1,1 0,0 0,-1 1,1-1,-1 1,1 0,-2 1,-12 4</inkml:trace>
  <inkml:trace contextRef="#ctx0" brushRef="#br0" timeOffset="1037.911">931 251,'-1'-3,"0"0,0 0,1-1,-1 1,1 0,0 0,0-1,0 1,0 0,1-1,-1 1,1 0,0-1,0 1,0 0,0 0,0 0,1 0,-1 0,1 0,0 1,0-2,8-13,1 1,0-1,1 2,0-1,1 2,1 0,1 0,12-9,-26 22,0 0,0 0,0 0,0 0,0 0,0 0,1 0,-1 0,0 0,0 1,1-1,-1 0,1 1,-1-1,0 1,1-1,-1 1,1 0,-1 0,1 0,-1 0,1 0,-1 0,1 0,-1 0,1 0,-1 1,0-1,1 1,-1-1,1 1,-1 0,0-1,1 1,-1 0,0 0,0 0,0 0,0 0,0 0,0 0,0 0,0 0,0 0,0 1,-1-1,1 0,0 1,-1-1,1 1,-1-1,1 0,-1 1,0 0,7 52,-7-48,0 0,0 0,0 0,0 0,1 1,0-1,1 0,-1 0,1-1,0 1,1 0,-1-1,1 1,0-1,0 0,1 0,0 0,0 0,0 0,0-1,1 0,-1 0,1 0,0-1,1 1,2 0,-3-2,1 0,0-1,-1 0,1 0,0 0,0 0,-1-1,1 0,0-1,0 1,0-1,-1 0,1-1,0 1,-1-1,1 0,-1 0,0-1,0 0,0 0,0 0,0 0,-1-1,4-2,6-7,-1 0,-1-1,1 0,-2-1,0 0,-1 0,1-4,11-54,-20 51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5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81 389,'22'0,"1"-1,0 0,-1-2,1-1,-1-1,0 0,-1-2,1 0,-1-2,-1 0,1-2,7-5,-25 15,-1 0,1-1,-1 1,1 0,-1-1,0 0,0 1,1-1,-1 0,0 0,-1 0,1-1,0 1,0 0,-1-1,0 1,1-1,-1 1,0-1,0 1,-1-1,1 0,0 0,-1 0,0 1,1-1,-1 0,0 0,-1 0,1 1,0-1,-1 0,1 0,-1 1,0-1,0 0,0 1,-1-1,1 1,0-1,-1 1,-1-2,-4 0,0 1,-1 0,1 0,-1 0,0 1,0 0,0 0,0 1,0 0,0 1,0 0,0 0,-1 1,1 0,0 0,0 1,0-1,0 2,1-1,-1 2,-3 1,-4 2,1 0,-1 2,1 0,1 0,0 2,0-1,1 2,1 0,-1 0,2 1,0 0,1 0,0 2,1-1,0 1,1 0,1 0,0 1,2 0,-1 0,0 9,4-19,0 1,0-1,1 1,0-1,0 0,1 1,-1-1,1 1,1-1,-1 0,1 0,0 1,0-1,1-1,0 1,0 0,0-1,1 1,0-1,0 0,0 0,1-1,-1 1,1-1,0 0,0 0,1 0,-1-1,1 0,0 0,0-1,0 1,5 0,10 1,-1-2,1 0,0-1,-1-1,1-1,0-1,-1-1,0-1,1 0,-1-2,-1 0,1-2,-1 0,-1 0,1-2,-1-1,-1 0,0-1,2-3,42-22,-36 24</inkml:trace>
  <inkml:trace contextRef="#ctx0" brushRef="#br0" timeOffset="415.227">561 502,'176'-99,"-11"-40,-125 110,-49 69,-26 100,35-135,-1 1,1-1,0 0,0 0,0 0,1 0,0 0,0 0,0 0,1 0,-1 0,1 0,0-1,1 1,-1 0,1-1,0 0,0 0,0 0,0 0,1 0,0-1,0 1,0-1,0 0,3 1,-2-2,0 0,0-1,1 1,-1-1,1 0,-1-1,1 1,-1-1,1-1,0 1,-1-1,1 1,-1-2,0 1,1-1,-1 1,0-1,0-1,0 1,0-1,2-1,91-77,-67 46,-1-2,-2-1,-1-1,17-37,-29 49,-2 2</inkml:trace>
  <inkml:trace contextRef="#ctx0" brushRef="#br0" timeOffset="1081.976">1521 502,'24'-14,"29"-14,-1-3,-2-2,-1-3,43-40,-40-12,-51 85,0 1,0-1,-1 0,0 0,1 1,-1-1,0 0,0 0,0 0,-1 1,1-1,-1 0,1 0,-1 1,0-1,0 1,0-1,-1 0,1 1,0 0,-1-1,0 1,1 0,-1 0,0 0,0 0,0 0,-1 0,1 1,0-1,-1 1,1-1,-1 1,-1-1,-6 1,1 1,-1 0,1 0,-1 1,0 0,1 1,0 0,-1 1,1-1,0 2,0-1,0 1,1 1,0 0,-1 0,2 0,-1 1,1 0,-1 1,2 0,-5 4,1-2,-1-1,1 2,1-1,0 1,0 1,1 0,0 0,1 0,0 1,1 0,1 1,0-1,0 1,1 0,1 0,0 0,1 1,0-1,1 1,1-1,0 1,0-1,2 1,1 6,-1-15,0 0,0-1,1 1,0-1,0 1,0-1,0 0,1 0,-1 0,1-1,0 1,0-1,0 0,1 0,-1 0,1-1,0 0,-1 0,1 0,0 0,0-1,1 1,-1-1,0-1,0 1,3-1,9 1,0-2,0 0,-1-1,1-1,0 0,-1-1,11-4,8-5,-1-2,-1-1,0-1,-1-2,-1-1,-1-1,-1-2,-1-1,1-3,-12 13,-1-1,-1-1,0 0,-1-1,-1 0,0-1,-2-1,0 0,-1 0,-1-1,0-1,-2 1,-1-1,2-11,-7 29,0 1,0 0,-1 0,1 0,-1-1,1 1,-1 0,0-1,0 1,0 0,0-1,0 1,-1 0,1 0,-1-1,1 1,-1 0,0 0,0 0,0 0,0 0,0 0,-1 0,1 0,-1 0,1 0,-1 1,1-1,-1 1,0-1,0 1,0-1,0 1,0 0,0 0,0 0,0 0,0 1,-1-1,1 1,0-1,0 1,-1 0,1-1,0 1,-1 0,1 1,0-1,-1 0,1 1,0-1,0 1,-1 0,1 0,0 0,-4 2,0 0,1 1,-1 0,1 0,0 0,0 0,0 1,1 0,-1 0,1 1,1-1,-1 1,1-1,0 1,0 0,0 1,1-1,0 0,0 1,1-1,0 1,0-1,0 1,1 0,0-1,0 1,1 0,0-1,0 1,1-1,-1 1,1-1,1 0,-1 1,1-1,0 0,0-1,1 1,0-1,3 4,5 0,0-1,1 0,-1-1,2-1,-1 0,1-1,-1 0,6 0,31 12,-46-15,-1-1,1 1,-1 0,1 0,-1 0,0 1,0-1,0 1,0-1,-1 1,1 0,-1 0,1 1,-1-1,0 0,0 1,-1-1,1 1,-1-1,0 1,0 0,0 0,0 0,-1 0,1-1,-1 1,0 0,0 0,0 0,-1 0,1 0,-1 0,0-1,0 1,-1 0,1 0,-1-1,0 1,0-1,0 0,0 1,0-1,-1 0,1 0,-1-1,0 1,-2 1,-12 12</inkml:trace>
  <inkml:trace contextRef="#ctx0" brushRef="#br0" timeOffset="1631.831">2847 192,'-29'11,"1"1,0 1,1 1,1 2,0 1,1 1,1 1,1 1,0 1,2 0,-10 15,27-30,0 0,0 0,1 0,0 1,0 0,0-1,1 1,0 0,1 0,-1 0,1 1,1 3,-1-9,1 0,0 0,0 0,0 0,1 0,-1 0,0 0,1 0,0 1,-1-1,1-1,0 1,0 0,0 0,0 0,0 0,1-1,-1 1,0 0,1-1,-1 1,1-1,0 0,-1 1,1-1,0 0,0 0,0 0,0 0,0-1,0 1,0 0,0-1,0 0,0 1,0-1,0 0,0 0,1 0,-1 0,0 0,1-1,10-2,0 0,-1-1,0 0,0-1,0 0,0-1,-1 0,0-1,0 0,0-1,-1-1,3-2,6-4,209-187,-226 199,0 1,0-1,0 1,0 0,0 0,1 0,-1 0,1 1,0-1,-1 1,1-1,0 1,0 0,0 0,0 0,0 1,0-1,0 1,0-1,0 1,0 0,0 0,0 0,0 1,0-1,0 1,0 0,0 0,0 0,0 0,0 0,0 1,-1-1,1 1,0-1,-1 1,0 0,2 1,-1 8,0 1,-1-1,0 1,-1 0,0 0,-1-1,0 1,-1 0,-1 5,0 16,1 11,1 37,-4 1,-3-1,-4-1,-3 0,-19 57,23-104,-1 0,-1-1,-1-1,-2 0,-2-1,0 0,-2-2,-4 3,22-28,-1 0,0 0,0 0,0-1,0 1,0-1,0 1,-1-1,0 0,1 0,-1 0,0 0,0 0,0-1,0 1,0-1,0 0,0 0,-1 0,1 0,0-1,-1 1,1-1,0 0,-1 0,1 0,0 0,-1-1,1 1,0-1,-1 0,1 0,0 0,0-1,0 1,0-1,0 1,0-1,0 0,1 0,-1 0,0-1,1 1,-2-12,0-1,0 1,2-1,0 0,1 0,0 0,1 0,1 0,0 0,1 0,1 1,0-1,5-22,1 1,2 0,2 0,1 2,1 0,2 0,15-20,-12 22</inkml:trace>
  <inkml:trace contextRef="#ctx0" brushRef="#br0" timeOffset="2217.555">3440 79,'-15'52,"2"1,2 0,3 1,-1 32,17-12,-8-72,1-1,0 1,-1-1,1 1,0-1,0 1,0-1,0 0,0 1,0-1,0 0,1 0,-1 0,0 0,1 0,-1 0,1 0,-1-1,1 1,-1 0,1-1,0 1,-1-1,1 0,-1 1,1-1,0 0,-1 0,1 0,0 0,0 0,-1-1,1 1,-1 0,1-1,0 1,-1-1,1 0,-1 1,1-1,-1 0,2-1,79-75,-72 66,173-254,-181 263,-1-1,1 1,0-1,0 1,0 0,0 0,0 0,0 0,0 0,1 1,-1-1,1 1,-1-1,1 1,0 0,0 0,-1 0,1 0,0 1,0-1,0 1,0 0,0 0,0 0,-1 0,1 0,0 0,0 1,0 0,0-1,0 1,-1 0,1 0,0 1,-1-1,1 1,-1-1,1 1,-1 0,0-1,0 1,0 1,0-1,0 0,0 0,0 1,-1-1,2 3,2 7,-1 1,0-1,-1 1,0 0,-1 0,-1 0,0 0,0 1,-2-1,1 0,-2 4,1 18,0-7,1 91,-5-1,-5 0,-11 31,10-90,-3 0,-3-1,-15 35,25-76,0-1,0-1,-2 1,0-1,-1 0,0-1,-1 0,-1-1,0 0,0-1,-2-1,1 0,-2 0,-11 6,25-16,-1 0,0 0,1 0,-1 0,0 0,0-1,0 1,1 0,-1-1,0 1,0-1,0 0,0 0,0 0,0 0,0 0,0 0,0 0,0-1,0 1,0-1,0 1,1-1,-1 0,0 0,0 0,1 0,-1 0,0 0,1 0,-1 0,1-1,-1 1,1-1,0 1,0-1,0 1,0-1,0 0,-15-77,23 47,0 0,2 0,2 1,0 0,2 1,2 0,0 1,2 1,1 1,5-5,30-48,4 2,3 3,6-2,-40 49,2 2,0 0,2 2,1 0,0 3,2 0,0 3,2 0,4 1,-16 8,1 2,0 1,0 1,1 1,-1 1,18 1,-7 1</inkml:trace>
  <inkml:trace contextRef="#ctx0" brushRef="#br0" timeOffset="5188.311">4654 79,'4'0,"3"4,3 3,6-6,-5-2,-4-2</inkml:trace>
  <inkml:trace contextRef="#ctx0" brushRef="#br0" timeOffset="5583.076">4681 530,'5'0,"6"0,-3 0,-8 5,0-4,6-1,2-1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34 116,'5'-115,"-21"167,7 2,2-1,3 1,2 0,2 0,4 11,-4-53,1 0,0 0,0 0,1 0,1 0,0 0,1-1,0 0,1 1,0-2,0 1,1-1,1 1,0-2,0 1,1-1,8 8,-13-15,1-1,-1 1,1-1,0 1,-1-1,1 0,0 0,-1-1,1 1,0-1,0 0,0 0,-1 0,1-1,0 1,0-1,-1 0,1 0,0 0,-1 0,1-1,-1 1,1-1,-1 0,0 0,0-1,0 1,0 0,1-2,76-85,6-77,-63 221,-15-16,-8-29,0-1,1 0,0 1,1-1,0 0,0 1,1-1,0-1,1 1,-1 0,2-1,-1 0,2 0,-1 0,1 0,0-1,0 0,1-1,0 1,0-1,0 0,1-1,0 0,6 3,-7-5,-1-1,1 0,-1 0,1-1,0 0,0 0,0 0,0-1,0 0,-1-1,1 0,0 0,0 0,0 0,-1-1,1-1,-1 1,1-1,-1 0,0 0,0-1,0 1,-1-2,1 1,-1 0,0-1,0 0,1-3,10-11,-1-2,-1 0,-1 0,-1-1,-1-1,-1 0,0 0,-2-1,-1 0,-1 0,-1-1,-2 0,0 0,-1 0,-2 0,0 0,-2 0,-2-12,-7 3,4 29</inkml:trace>
  <inkml:trace contextRef="#ctx0" brushRef="#br0" timeOffset="403.248">1078 510,'3'-1,"28"-11,0-1,-1-2,-1-1,0-1,-2-1,26-22,-50 39,-1-1,1 1,-1 0,0-1,1 0,-1 0,0 0,0 0,0 0,0 0,-1 0,1-1,-1 1,1 0,-1-1,0 0,0 1,0-1,0 0,0 1,0-1,-1 0,0 0,1 0,-1 1,0-1,0 0,-1 0,1 0,0 0,-1 1,0-1,0 0,0 0,0 1,0-1,0 1,-1-1,1 1,-1-1,0 1,0 0,1 0,-1 0,-1 0,1 0,0 0,0 1,-1-1,-1 0,-5 1,0 0,0 1,-1 0,1 1,0 0,0 0,0 1,0 0,0 0,0 1,0 0,1 1,0 0,0 0,0 1,0 0,0 0,1 1,0 0,0 0,1 1,0 0,0 0,1 0,-1 1,-2 6,4-7,0 1,0-1,1 1,0-1,0 1,1 0,0 0,1 0,0 1,0-1,0 0,1 0,1 1,-1-1,1 0,1 0,-1 0,1 0,1 0,-1 0,1 0,1-1,0 1,0-1,0 0,1 0,0-1,0 1,0-1,7 5,1-4,1 0,0-1,0-1,0 0,1-1,-1 0,1-1,0-1,0 0,0-2,0 1,0-2,1 0,-1 0,-1-2,1 0,0 0,6-4,4 1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1,'-2'0,"0"0,0 1,0-1,0 1,0-1,0 1,0 0,0 0,0 0,1 0,-1 0,0 0,0 1,1-1,-1 1,1-1,0 1,-1-1,1 1,0 0,0 0,0-1,0 1,0 0,0 0,0 0,1 0,-1 0,1 0,0 0,-1 1,1-1,0 0,0 1,-6 33,0 1,3 0,1 0,2 1,2 9,-1 6,4 34,4 0,4-1,10 26,-20-95,31 103,-34-119,1-1,-1 1,0 0,1-1,-1 1,1 0,-1-1,1 1,-1 0,1-1,-1 1,1-1,-1 1,1-1,0 0,-1 1,1-1,0 1,0-1,-1 0,1 0,0 1,0-1,-1 0,1 0,0 0,0 0,0 0,-1 0,1 0,0 0,0 0,-1-1,1 1,0 0,0 0,-1-1,1 1,0 0,0-1,-1 1,1-1,-1 1,1-1,0 1,-1-1,1 1,-1-1,1 0,-1 1,1-1,-1 0,0 1,1-1,25-42,-24 39,31-65,-25 49,0 0,1 1,2-1,-1 2,2 0,1 0,0 1,1 0,1 2,0-1,18-12,-31 26,1 0,-1 0,1 1,0-1,-1 1,1 0,0 0,0 0,0 0,0 0,0 1,1-1,-1 1,0 0,0 0,0 0,0 0,0 0,0 1,1-1,-1 1,0 0,0 0,0 0,-1 1,1-1,0 1,0-1,-1 1,1 0,-1 0,0 0,1 0,-1 0,0 1,0-1,0 1,-1-1,1 1,0 0,-1 0,1 2,4 11,0 1,-2-1,0 1,0 0,-2 1,0-1,-1 0,-1 1,0-1,-2 8,2 64,0-87,0-1,-1 1,1-1,0 1,0 0,0-1,1 1,-1-1,0 1,1 0,-1-1,0 1,1-1,0 1,-1-1,1 0,0 1,0-1,0 0,0 1,0-1,0 0,0 0,0 0,1 0,-1 0,0 0,1 0,-1 0,0-1,1 1,-1 0,1-1,-1 1,1-1,0 0,-1 1,1-1,-1 0,1 0,0 0,-1 0,1 0,-1-1,1 1,-1 0,1-1,-1 1,1-1,-1 1,1-1,-1 0,2-1,9-8</inkml:trace>
  <inkml:trace contextRef="#ctx0" brushRef="#br0" timeOffset="835.976">993 537,'-22'15,"0"1,1 2,1 0,0 0,1 2,2 1,0 0,1 1,1 0,-7 16,20-35,0 0,0-1,0 1,1 0,-1 0,1 0,0 0,0 1,0-1,0 0,1 0,-1 1,1-1,0 0,0 1,0-1,0 0,1 1,-1-1,1 0,0 0,0 0,0 1,0-1,0 0,1 0,0 0,-1-1,1 1,0 0,1-1,-1 1,0-1,1 0,-1 1,1-1,-1 0,1-1,0 1,0 0,0-1,0 0,0 0,0 0,1 0,-1 0,0 0,1-1,-1 0,6-4,0 0,0-1,0 0,-1-1,0 0,0 0,0-1,-1 0,0 0,0-1,-1 0,0 0,0-1,-1 1,2-6,1 3,103-188,-104 222,21 143,-24-155,0 1,1 0,0-1,1 0,0 0,1 0,0-1,0 0,1 0,8 5,-15-14,1-1,0 0,0 0,0 0,0 0,0 0,0 0,0 0,0-1,0 1,0-1,0 0,0 1,-1-1,1 0,0 0,0 0,-1 0,1 0,-1-1,1 1,-1 0,1-1,-1 1,0-1,0 1,0-1,0 0,0 0,0 1,0-1,-1 0,1 0,0 0,-1 0,0 0,1 0,-1 0,0 0,0 0,0 0,0-1,1-2,80-240,-80 243,-1 1,0 0,1-1,-1 1,1 0,0 0,-1 0,1 0,0 0,0 0,0 0,0 0,0 0,0 0,0 0,0 0,0 0,0 1,0-1,1 1,-1-1,0 1,0-1,1 1,-1-1,0 1,1 0,-1 0,0 0,1 0,-1 0,1 0,-1 0,0 0,1 1,-1-1,0 0,0 1,1-1,-1 1,0-1,0 1,0 0,0 0,1-1,-1 1,0 0,0 0,0 0,-1 0,1 0,0 0,0 1,-1-1,1 0,0 0,-1 0,1 1,-1-1,0 0,1 1,-1-1,0 0,0 1,0-1,0 1,20 171,-16-152,-4-15,0-1,1 1,0-1,0 0,1 1,-1-1,1 0,0 0,0 0,1 0,-1-1,1 1,0-1,2 2,-3-6,1 0,-1 0,1 0,-1 0,0 0,1 0,-1-1,1 1,-1-1,1 0,-1 0,0 0,0 0,1 0,-1 0,0-1,0 1,0-1,0 1,0-1,-1 0,1 0,0 0,-1 0,1 0,-1 0,0 0,0 0,0 0,0-1,0 1,0 0,-1-1,1 1,-1-1,1 1,-1-1,4-6,71-176,-65 176,-9 20</inkml:trace>
  <inkml:trace contextRef="#ctx0" brushRef="#br0" timeOffset="1152.067">1699 791,'27'-10,"1"-1,-2-1,0-2,0 0,-1-2,-1-1,0 0,-2-2,0-1,-1-1,-1 0,2-6,-20 26,-1 0,1-1,0 1,-1-1,0 0,1 1,-1-1,0 0,0 0,0 0,0 0,0 0,0 0,-1 0,1 0,-1 0,1-1,-1 1,0 0,0 0,0 0,0 0,0-1,-1 1,1 0,0 0,-1 0,0 0,0 0,1 0,-1 0,0 0,0 0,-1 0,1 0,0 1,-1-1,1 0,-1 1,1-1,-1 1,0 0,0-1,1 1,-1 0,0 0,0 0,0 0,0 1,0-1,-1 1,1-1,0 1,0-1,-2 1,-6 1,1 0,-1 1,1 0,-1 1,1 0,0 0,0 1,1 0,-1 0,1 1,-1 0,2 1,-1-1,1 2,-1-1,2 1,-1 0,0 2,1-1,1-1,0 1,0 0,1 1,0-1,0 1,1 0,0 0,1 0,0 0,0 0,1 0,0 1,1-1,0 0,0 1,1-1,0 0,1 1,0-1,1 0,-1 0,2 0,-1-1,1 1,1-1,-1 0,1 0,1 0,0-1,0 0,0 0,1 0,-1-1,2 0,6 5,16 3,1 0,0-3,1 0,0-2,0-1,1-2,0-1,0-2,0-1,0-1,8-2,-16 0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1,'45'-1,"131"14,-174-13,-1 0,1 0,-1 0,1 0,0 1,-1-1,1 0,-1 1,1-1,-1 1,0 0,1-1,-1 1,1 0,-1 0,0 0,0 0,0 0,1 0,-1 0,0 1,0-1,-1 0,1 0,0 1,0-1,-1 1,1-1,0 1,-1-1,0 1,1-1,-1 1,0-1,0 1,0-1,0 1,0 0,0-1,0 1,0-1,-1 1,1-1,-1 1,1-1,-1 1,1-1,-1 1,0-1,0 0,0 1,-1 0,-153 107,150-107,1 1,0-1,0 1,0 0,0 0,1 0,-1 0,1 0,-1 1,1 0,1 0,-1 0,0 0,1 0,0 0,0 1,0-1,0 1,1-1,0 1,0-1,0 1,1 0,-1 0,1 0,0-1,0 1,1 0,-1 0,1-1,0 1,1 0,-1-1,1 1,0-1,0 1,0-1,2 3,4-3,-1 1,1-2,-1 1,1-1,0 0,0 0,1-1,-1 0,1-1,-1 0,0 0,1-1,0 0,-1 0,1-1,-1 0,3-1,16 0,82-22,-90 12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7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6,'5'-4,"1"2,-5 7,-2 8,-2 6,0 4,1 4,0 1,1 1,0 1,1 0,0-1,0 0,0-1,0 1,5-6,2-6</inkml:trace>
  <inkml:trace contextRef="#ctx0" brushRef="#br0" timeOffset="286.974">0 373,'43'0,"34"0,8 0,-5 0,-12 0,-12 0,-11 0,-9 0,-5 0,-3 0,-6 5,-8 2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31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8 190,'-2'-3,"1"0,0 0,0-1,0 1,1 0,-1-1,1 1,0 0,-1-1,2 1,-1-1,0 1,1 0,-1-1,1 1,0 0,0 0,0-1,1 1,-1 0,1 0,0 0,0 1,0-1,0 0,0 1,0-1,1 1,-1-1,1 1,0 0,-1 0,1 1,0-1,0 1,1-1,-1 1,0 0,0 0,1 0,-1 0,0 1,1-1,-1 1,0 0,1 0,2 1,180 25,245-26,-451 0,13 2,0-1,-1 0,0 0,1-1,-1 0,1 0,-1-1,0 0,1 0,-1 0,1-1,0-1,0 1,-1-1,2 0,-1-1,0 0,1 0,-1 0,1-1,1 1,-1-2,0 1,1-1,0 1,1-1,-1-1,-2-4,1-11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81,'-1'313,"-25"-173,-2-24,26-94</inkml:trace>
  <inkml:trace contextRef="#ctx0" brushRef="#br0" timeOffset="683.222">15 54,'5'-5,"0"0,0 1,0 0,1 0,-1 0,1 1,0 0,0 0,0 0,1 1,-1 0,0 0,1 0,0 1,-1 0,1 1,0-1,0 1,-1 0,1 1,5 1,38 6,-1-2,1-2,0-2,36-4,-29-11,-49 10,0 1,0 0,0 0,1 0,-1 1,0 1,1-1,-1 1,0 0,1 1,6 1,-14-1,0-1,0 1,-1-1,1 1,0-1,0 1,-1 0,1-1,0 1,0 0,-1 0,1-1,-1 1,1 0,-1 0,1 0,-1 0,0 0,1 0,-1 0,0 0,0-1,0 1,1 0,-1 0,0 0,0 0,0 0,-1 0,1 0,0 0,0 0,0 0,-1 0,1 0,-1 0,1 0,-1 0,1-1,-1 1,1 0,-1 0,0 0,-7 14</inkml:trace>
  <inkml:trace contextRef="#ctx0" brushRef="#br0" timeOffset="1086.647">15 561,'-1'2,"-1"-1,1 0,0 1,0-1,0 1,0-1,0 1,0 0,0-1,0 1,1 0,-1 0,1 0,-1-1,1 1,0 0,-1 0,1 0,0 0,0 0,1 0,-1-1,0 1,1 0,-1 0,1 0,-1 0,1-1,0 1,0 0,0-1,0 1,0-1,0 1,0-1,1 1,-1-1,0 0,1 1,-1-1,1 0,-1 0,1 0,0 0,-1-1,1 1,0 0,0-1,0 1,-1-1,1 0,0 1,0-1,16 4,-1-1,0-1,1 0,0-1,-1-1,1 0,-1-2,1 0,-1-1,1-1,-1 0,0-1,8-4,122-22,-123 30</inkml:trace>
  <inkml:trace contextRef="#ctx0" brushRef="#br0" timeOffset="1437.075">891 505,'-24'5,"-13"6,-5 6,5 5,8 4,10 2,12-4,8-1,8-4,8-6,6-4,3-5,2-2,2-2,0-1,-1 0,1 0,-6 0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2719 622,'39'-5,"26"-1,3-5,-6 0,-8 1,-9 4,-7 1,-10 2</inkml:trace>
  <inkml:trace contextRef="#ctx0" brushRef="#br0" timeOffset="-2316.159">208 170,'-31'36,"2"1,1 2,2 0,1 2,3 1,14-26,0 0,2 1,0 0,1 0,1 1,1-1,0 1,1 0,1-1,0 1,2 0,0 0,1 0,4 14,-4-18,1 0,1 0,0 0,1-1,1 0,0 0,0 0,2-1,-1 0,2 0,-1-1,1 0,1-1,0 0,6 4,-9-6,1-1,0 0,0-1,0 1,1-2,0 1,0-1,0-1,1 0,0 0,0-1,0 0,0 0,0-1,0-1,1 0,-1 0,1-1,-1 0,0-1,8-1,4-4,-2 0</inkml:trace>
  <inkml:trace contextRef="#ctx0" brushRef="#br0" timeOffset="-1347.431">575 791,'11'6,"0"-1,0 0,1-1,-1 0,1-1,0 0,0-1,0 0,0-1,1 0,-1-1,0-1,0 0,0 0,0-1,0-1,0 0,0 0,-1-1,1-1,-1 0,0-1,-1 0,1 0,-1-1,0 0,-1-1,0 0,4-6,115-168,-116 162,-12 19,2-1,0 0,-1 0,1-1,-1 1,1 0,-1-1,0 1,0-1,0 0,0 1,0-1,-1 0,1 0,-1 0,0 1,0-1,0 0,0 0,0 0,-1 1,1-1,-2-2,0 5,-1 0,0 1,1-1,-1 1,1 0,-1 0,1 0,-1 0,1 0,0 0,-1 1,1-1,0 1,0 0,0 0,0-1,1 1,-1 0,0 1,1-1,-1 0,1 0,-1 1,1 0,-9 9,1 0,0 1,1 0,1 1,0 0,0 0,2 1,-4 14,7-25,1 1,0 0,0 0,1 0,-1 1,1-1,0 0,1 0,-1 0,1 0,0 0,0 0,1 0,-1-1,1 1,0 0,0-1,1 1,0-1,-1 0,1 1,1-2,-1 1,1 0,-1-1,1 1,0-1,3 2,1 0,0-1,0 0,0 0,1 0,-1-1,1-1,0 0,-1 0,1 0,0-1,0 0,0-1,1 0,-1-1,0 0,0 0,-1-1,1 0,0 0,0-1,-1 0,0-1,1 0,-1 0,7-5,11-6,0 0,0-2,-2 0,0-2,-1-1,-1 0,-1-2,-1 0,-1-2,-1 0,-1-1,-1-2,-12 22,-1 0,1-1,-1 0,-1 0,1 0,-1 0,0 0,0 0,-1 0,0-1,0 1,0-1,-1 1,0-1,0 1,-1-1,0 1,0 0,0-1,-1 1,0 0,0 0,-3-5,2 10,-1 0,1 0,0 1,-1 0,1-1,-1 1,1 0,-1 1,1-1,-1 0,1 1,0 0,-1 0,1 0,0 0,0 1,0-1,0 1,0 0,0 0,0 0,0 0,1 0,-1 0,1 1,-1-1,1 1,0 0,0 0,-1 3,-3 0,0 1,1 0,0 0,0 0,1 1,-1-1,2 1,-1 0,1 0,0 1,1-1,0 1,0-1,1 1,0 0,1 0,0-1,0 1,1 0,0 0,0-1,1 1,0-1,1 1,0-1,0 0,1 0,0 0,0 0,1-1,4 7,-3-8,-1-1,0 1,1-1,0 0,0 0,1-1,-1 0,1 0,0 0,0-1,0 0,0-1,1 1,-1-1,1-1,0 1,-1-1,1-1,0 1,0-1,-1-1,1 0,0 0,-1 0,1-1,-1 0,1 0,-1-1,0 0,5-3,5-5,0-1,-2 0,0-1,0-1,-1 0,-1-1,0-1,-1 0,-1-1,0 0,-1 0,-1-2,30-61,-40 81,1-1,0 1,0-1,0 1,-1-1,1 1,0-1,0 1,-1-1,1 0,0 1,-1-1,1 1,0-1,-1 0,1 0,-1 1,1-1,-1 0,1 0,-1 1,1-1,-1 0,1 0,-1 0,1 0,-1 0,1 0,-1 0,1 0,-1 0,1 0,-1 0,1 0,-1 0,1 0,-1 0,1 0,-1-1,1 1,0 0,-1 0,1-1,-1 1,1 0,-1 0,1-1,0 1,-1-1,1 1,0 0,-1-1,1 1,0-1,0 1,-1-1,1 1,0 0,0-1,0 1,0-1,0 1,0-1,-1 0,-8 14,1 1,0-1,1 1,0 1,1-1,1 1,0 0,1 1,1-1,0 1,1-1,1 1,0 0,1-1,1 1,1 0,0 0,0-1,2 1,0-1,1 0,0 0,4 4,24 37,-14-32</inkml:trace>
  <inkml:trace contextRef="#ctx0" brushRef="#br0" timeOffset="-1118.363">2127 764,'-19'38,"-6"18,0 3,6-2,5-12</inkml:trace>
  <inkml:trace contextRef="#ctx0" brushRef="#br0" timeOffset="-886.282">2042 735,'24'0,"27"0,10 0,-1 0,-15 0,-16 0</inkml:trace>
  <inkml:trace contextRef="#ctx0" brushRef="#br0" timeOffset="-702.635">2042 933,'48'-5,"21"-1,-2-5,-7-1,-9 3,-13 2</inkml:trace>
  <inkml:trace contextRef="#ctx0" brushRef="#br0" timeOffset="-250.023">2184 199,'38'0,"101"12,-136-10,0-1,0 1,0 0,-1 0,1 0,-1 1,0-1,1 1,-1-1,0 1,0 0,-1-1,1 1,-1 0,1 0,-1 0,0 1,0-1,0 0,0 0,-1 1,0-1,1 0,-1 0,0 1,0-1,-1 0,1 1,-1-1,0 0,0 0,0 1,0-1,0 0,-1 0,1 0,-1 0,0-1,0 1,0 0,0-1,0 1,-1-1,1 0,-1 0,1 0,-3 1,4-2,0 0,0-1,0 1,0 0,0-1,0 1,0 0,0-1,0 1,0 0,0 0,1 0,-1 0,0 0,1 0,-1 0,0 0,1 0,-1 0,1 0,0 0,-1 0,1 1,0-1,0 0,0 0,0 0,0 1,0-1,0 0,0 0,0 0,0 0,1 1,-1-1,0 0,1 0,-1 0,1 0,-1 0,1 0,0 0,0 0,-1 0,1 0,0 0,0 0,0-1,0 1,0 0,98 5,-73-7</inkml:trace>
  <inkml:trace contextRef="#ctx0" brushRef="#br0" timeOffset="1179.788">3397 311,'-13'25,"2"-4,0 0,1 1,1 0,2 0,0 1,1 0,-3 24,9-42,0 0,1 1,0-1,-1 0,2 1,-1-1,1 0,-1 0,1 0,1 0,-1 0,1 0,0-1,0 1,0-1,0 0,1 0,0 0,0 0,0-1,0 1,1-1,-1 0,1-1,0 1,-1-1,1 0,0 0,1 0,-1-1,0 0,0 0,1 0,-1 0,1-1,-1 0,0 0,1-1,-1 1,0-1,1 0,-1-1,0 1,5-3,15-10,-1 0,0-2,-1 0,-1-2,-1 0,4-6,32-28,-55 53,1 0,-1 0,0 0,0 0,1 0,-1 1,0-1,0 1,0-1,-1 1,1 0,0 0,-1 0,1 0,-1 0,0 0,1 0,-1 1,0-1,-1 0,1 1,0-1,0 1,-1-1,0 1,1-1,-1 1,0 1,2 5,-1-3,0 1,1 0,0-1,0 1,1-1,0 0,0 0,0 0,1 0,-1 0,2-1,-1 0,0 0,1 0,0 0,0-1,1 1,-1-1,1-1,0 1,0-1,0 0,0 0,0-1,1 0,-1 0,3 0,0-1,-1 0,0-1,0 0,0 0,1-1,-1 0,0 0,0-1,0 0,0-1,-1 0,1 0,-1 0,1-1,-1 0,0-1,-1 1,1-1,-1-1,0 1,0-1,1-1,5-6,0 0,-1-1,-1 0,0-1,-1 0,0 0,-1-1,-1 0,-1 0,0-1,-1 0,-1 0,1-8,13-78,-19 103,1 0,0 0,0 0,-1 1,1-1,0 0,-1 0,1 0,0 0,0 0,-1 0,1 0,0 0,-1 0,1 0,0 0,-1 0,1 0,0 0,0 0,-1 0,1 0,0 0,-1 0,1 0,0 0,0-1,-1 1,1 0,0 0,0 0,-1-1,1 1,0 0,0 0,-1 0,1-1,0 1,0 0,0-1,0 1,0 0,-4 14</inkml:trace>
  <inkml:trace contextRef="#ctx0" brushRef="#br0" timeOffset="1418.341">4497 566,'-14'34,"-5"15,1 5,3-3,0-9,2-12</inkml:trace>
  <inkml:trace contextRef="#ctx0" brushRef="#br0" timeOffset="1649.512">4216 510,'38'0,"32"0,9 0,-4 0,-10 0,-12 0,-9 0,-8 4,-10 3</inkml:trace>
  <inkml:trace contextRef="#ctx0" brushRef="#br0" timeOffset="1898.05">4216 848,'33'0,"31"-5,9-1,-3 0,-9 1,-14-3,-11-1,-7 2,-8 1</inkml:trace>
  <inkml:trace contextRef="#ctx0" brushRef="#br0" timeOffset="2316.272">4724 114,'16'1,"0"0,1 2,-1 0,0 0,0 2,-1 0,1 1,13 7,-27-11,1-1,-1 1,0 0,0 0,0 0,0 1,0-1,0 0,0 1,-1-1,1 1,-1 0,0-1,0 1,0 0,0 0,0 0,-1-1,1 1,-1 0,0 0,0 0,0 0,0 0,0 0,-1 0,1 0,-1 0,0 0,0 0,0-1,0 1,0 0,-1-1,1 1,-1-1,0 1,1-1,-1 0,-1 0,1 1,0-2,0 1,-2 1,-25 62,30-62,0 0,1-1,-1 1,1 0,0-1,0 0,0 1,0-1,0 0,0 0,0 0,1 0,-1-1,1 1,0-1,-1 1,1-1,0 0,0 0,0 0,0 0,0-1,0 1,0-1,0 0,0 0,0 0,0 0,0 0,0-1,0 1,0-1,0 0,2 1,53-2,-32 1</inkml:trace>
  <inkml:trace contextRef="#ctx0" brushRef="#br0" timeOffset="2585.351">5317 1,'102'443,"-99"-425,0 1,-2 0,0-1,-1 1,0 0,-2 0,0-1,-1 1,-1-1,-1 0,-1 0,0 0,-1-1,-1 0,0 0,-2-1,0 0,0-1,-2 0,-3 3,-10 7,-1-2,-1 0,-1-2,0-1,-4-1,-27 21,40-26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1,'1'70,"-13"194,-6-4,-7-119,24-133,0-1,0 0,-1 0,0 0,-1 0,1-1,-1 1,0-1,-1 1,0-1,0 0,0 0,-1 1,-4-4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0 225,'551'-154,"-454"136,100-31,-190 46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1,'12'74,"-4"2,-4-1,-2 1,-4-1,-4 0,-6 27,10-84,0-1,1-12,0 0,-1 0,2 1,-1-1,0 0,1 1,0-1,1 0,-1 0,1 1,0-1,0 0,0 0,1 0,0 0,0 0,0 0,1 0,1 2,1-6,0-1,0 1,-1-1,1 0,0 0,0-1,-1 0,1 0,0 0,-1 0,1-1,-1 1,1-1,-1 0,0-1,0 1,0-1,0 0,0 0,-1 0,-2 3,191-114,-191 113,1 0,-1 0,1 0,0 1,-1-1,1 0,0 1,0-1,-1 1,1-1,0 1,0 0,0 0,0 0,-1 0,1 0,0 0,0 1,0-1,-1 1,1-1,0 1,0-1,-1 1,1 0,0 0,-1 0,1 0,-1 0,1 0,-1 1,0-1,0 0,1 1,-1-1,0 1,0-1,0 1,0 0,-1-1,1 1,0 0,-1-1,1 1,-1 0,1 0,-1 0,0-1,0 1,0 0,0 0,6 135,-5-135,0 0,-1-1,1 1,0-1,0 1,0-1,0 1,0-1,1 0,-1 1,0-1,0 0,1 0,-1 0,1 0,-1 0,1 0,0-1,-1 1,1-1,0 1,-1-1,1 1,0-1,0 0,-1 0,1 0,0 0,0 0,-1 0,1 0,1-1,18-1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1 195,'8'4,"1"0,-1-1,1 0,0-1,-1 0,1 0,0-1,0 0,1 0,-1-1,0 0,0-1,0 0,0-1,0 1,0-2,-1 1,1-1,-1-1,1 0,-1 0,0 0,0-1,-1 0,0-1,0 1,0-1,0-1,5-6,-9 8,1 0,-1-1,0 1,-1-1,1 0,-1 0,0 0,-1 0,1 0,-1 0,0 0,-1-1,1-4,-1 9,0 0,0 0,0-1,-1 1,1 0,0 0,-1 0,1 0,-1 0,0 0,0 0,0 0,0 0,0 0,0 0,0 1,-1-1,1 0,-1 1,1-1,-1 1,1-1,-1 1,0 0,0 0,0 0,0 0,0 0,0 0,0 0,0 1,0-1,0 1,0-1,0 1,0 0,-1 0,1 0,0 0,0 0,-8 2,1 1,0-1,0 2,0-1,1 1,-1 0,1 1,0 0,0 1,0-1,1 1,0 1,0-1,0 1,1 1,0-1,1 1,-1 0,2 0,-1 0,1 1,0 0,1 0,0 0,0 0,1 0,0 1,1-1,0 1,1-1,-1 1,2-1,-1 1,2-1,-1 1,1-1,1 1,-2-7,0 1,1 0,-1-1,1 0,0 1,0-1,0 0,0 0,1 0,-1 0,1 0,0-1,0 1,0-1,0 0,0 0,0 0,1 0,-1 0,1-1,-1 1,1-1,0 0,-1 0,1-1,0 1,108 0,-74-3,19 0,-33 2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254 449,'-23'11,"1"1,0 1,0 1,2 1,-1 0,2 2,0 0,2 2,-1 0,-4 8,19-23,0 0,0 0,0 0,1 0,0 0,0 0,0 1,0-1,0 1,1 0,0-1,0 1,0 0,1 0,0-1,0 1,0 0,0 0,1 0,-1-1,1 1,1 0,-1-1,1 1,-1-1,1 1,0-1,1 0,-1 0,1 0,0 0,0 0,0 0,1-1,-1 0,1 0,-1 0,1 0,0 0,1-1,-1 1,0-1,1 0,-1-1,2 1,9 2,-1-1,1-1,0-1,0 0,0 0,0-2,0 0,0-1,0 0,0-1,-1-1,0 0,1-1,-1 0,-1-1,1-1,-1 0,0-1,-1-1,0 0,0 0,-1-1,0 0,-1-1,0-1,-1 1,4-8,8-9,-1-1,-1-1,-2-1,-1-1,-2 0,-1-1,-1 0,-2-1,-2-1,3-18,-10 48,1-1,-1 1,0 0,-1 0,1-1,-1 1,0 0,0 0,0-1,-1 1,0 0,0 0,0-1,-1 1,0 0,0 0,0 1,-1-1,1 0,-1 1,0-1,0 1,-1 0,1 0,-1 0,0 1,0-1,0 1,0 0,-1 0,0 0,1 1,-1 0,-2-1,1 4,-1 0,0 0,0 1,1 0,-1 1,1-1,0 1,-1 0,1 1,0-1,1 1,-1 0,1 1,0-1,0 1,0 0,1 1,-1-1,1 1,1 0,-1 0,1 0,0 0,0 0,1 1,-1 3,-4 1,1 1,0 1,1-1,1 1,0-1,0 1,1 0,1 1,0-1,1 0,1 1,0-1,0 1,2-1,-1 0,2 1,0-1,0 0,1-1,1 1,0-1,1 1,0-2,1 1,0-1,1 0,0 0,1-1,3 3,-3-5,1 0,0-1,1 0,0-1,0 0,0-1,1 0,0-1,0 0,0-1,0 0,1-1,-1 0,1-1,-1-1,1 0,-1 0,1-2,-1 1,1-1,-1-1,0 0,0-1,3-2,90-77,-103 82,0 1,0 0,0 0,0 0,0 0,0 0,-1 0,1 0,0 1,0-1,0 0,0 1,0 0,-1 0,1-1,0 1,-1 0,1 0,0 0,-1 1,1-1,-1 0,0 1,1-1,-1 0,0 1,0 0,0-1,0 1,0 0,0-1,-1 1,1 0,0 0,-1 0,0-1,1 1,-1 0,0 0,0 0,0 0,0 0,0 0,-1 1,8 13,-5-10,1 0,0 0,1 0,0-1,-1 0,2 0,-1 0,0 0,1 0,0-1,0 0,0 0,1-1,-1 1,1-1,0 0,0-1,0 1,0-1,1 0,-1-1,0 1,1-1,-1-1,1 1,-1-1,1 0,-1-1,1 0,-1 0,1 0,-1 0,5-3,17-8,0-2,-1-1,-1-1,0-1,-1-2,-1 0,0-2,17-20,-1 4,-39 36,0-1,0 1,0-1,0 1,1 0,-1 0,0 0,1 0,-1 0,1 0,-1 0,1 0,0 0,-1 1,1-1,0 1,-1-1,1 1,0 0,0-1,0 1,-1 0,1 0,0 1,0-1,-1 0,1 0,0 1,0-1,-1 1,1 0,0-1,-1 1,1 0,-1 0,1 0,-1 0,0 0,1 0,-1 0,0 1,0-1,1 0,-1 1,0-1,0 1,-1-1,1 1,0 0,0-1,-1 1,1 0,-1-1,0 1,1 0,-1 0,0 1,2 6,0 1,-1-1,0 1,-1-1,1 1,-2-1,0 1,0-1,0 1,-1-1,-1 0,1 0,-2 0,1 0,-1 0,-1-1,1 1,-1-1,-1 0,1-1,-2 1,1-1,-1-1,0 1,0-1,0 0,-1-1,0 1,-4 0,-49 19,61-25,1 0,-1 0,0 0,1-1,-1 1,0 0,0 0,1 0,-1 0,0 0,0-1,1 1,-1 0,0 0,0 0,0-1,1 1,-1 0,0 0,0-1,0 1,0 0,0 0,1-1,-1 1,0 0,0-1,0 1,0 0,0 0,0-1,0 1,0 0,0-1,0 1,0 0,0 0,0-1,0 1,-1 0,1-1,0 1,0 0,0 0,0-1,0 1,-1 0,1 0,0-1,0 1,0 0,-1 0,1 0,0-1,0 1,-1 0,1 0,0 0,25-17,-2 8,0 1,1 1,-1 0,1 2,0 1,1 1,-1 1,0 1,23 2,-32-1,1-1,-1 0,0-1,0-1,0-1,0 0,0 0,-1-2,0 0,0 0,0-2,-1 1,0-2,-1 0,1 0,-2-1,0-1,4-3,-6 4,14-13,0 0,-2-2,-1-1,-1 0,-1-1,-1-1,13-30,-18 28,-1-1,-1 0,-2-1,-1 0,-1 0,-2-1,-1 1,-1-10,-26-34,24 74,-1 1,0-1,0 1,0-1,0 1,0-1,0 1,0 0,0 0,0-1,-1 1,1 0,0 0,-1 0,1 0,-1 1,1-1,-1 0,1 1,-1-1,0 1,1-1,-1 1,0 0,0 0,1 0,-1 0,0 0,1 0,-1 0,0 0,1 1,-1-1,0 1,1-1,-1 1,1 0,-1-1,1 1,-1 0,1 0,-1 0,1 0,-1 1,-5 8,0-1,1 2,0-1,1 0,0 1,0 0,1 0,1 0,0 1,0-1,1 1,1 0,0 0,0 0,1-1,1 1,0 1,-1-10,3 288,46-71,-35-177,7 51,-31-85,3-14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0,'-298'147,"293"-145,0 0,1 1,-1 0,0 0,1 0,0 1,0-1,0 1,0 0,0 0,1 0,0 1,0-1,0 1,0 0,1 0,0 0,-2 4,5-6,1 0,-1-1,1 1,0 0,-1-1,1 1,0-1,0 0,1 0,-1 0,0 0,1 0,0 0,-1-1,1 1,0-1,-1 0,1 0,0 0,0 0,0 0,0-1,0 1,0-1,1 0,8 4,37 11,-33-12,-1 1,0 0,0 1,0 1,0 1,-1 0,0 0,0 1,-1 1,0 1,-1-1,0 2,0 0,7 10,-14-14,-5-5,1 1,0 0,0 0,1-1,-1 1,0-1,1 1,0-1,-1 0,1 0,0 1,0-1,0 0,1-1,-1 1,0 0,1-1,-1 1,1-1,-1 0,1 0,0 0,-1 0,1 0,0 0,0-1,0 0,-1 1,1-1,0 0,0 0,0-1,0 1,0 0,-1-1,1 0,2-1,7-7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0,'-19'15,"-2"9,8 0,10-3,7-6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0,'-8'33,"1"1,2-1,1 1,2 0,1 13,-5 56,5-94,-9 77,4 0,3 0,5 1,3 2,14 83,-20-169,1-1,0 1,-1 0,1-1,1 1,-1 0,0-1,1 1,-1-1,1 1,0-1,0 1,0-1,0 1,0-1,0 0,1 0,-1 1,1-1,0 0,-1 0,1-1,0 1,0 0,0-1,1 1,-1-1,0 1,0-1,1 0,-1 0,1 0,-1 0,1-1,-1 1,1-1,-1 1,1-1,0 0,-1 0,1 0,0-1,2 1,105-99,-76 63,145-125,-176 159,-1-1,0 0,1 1,0-1,-1 1,1 0,0 0,0 0,1 0,-1 0,0 1,0-1,1 1,-1 0,1 0,-1 0,1 1,0-1,-1 1,1 0,-1 0,1 0,0 1,-1-1,1 1,-1-1,1 1,-1 1,1-1,-1 0,0 1,0-1,1 1,-1 0,0 0,-1 1,1-1,0 0,0 2,4 10,0 1,-1 0,-1 0,0 0,-1 1,-1-1,0 1,-2 0,1 0,-2 0,0 0,-2 6,5 56,-3-77,0 0,-1 0,1 0,1 0,-1 0,0 0,0 0,0 0,0 0,1 0,-1 0,1 0,-1 0,0 0,1 0,0 0,-1-1,1 1,-1 0,1 0,0-1,0 1,-1 0,1-1,0 1,0-1,0 1,0-1,-1 1,1-1,0 0,0 1,0-1,0 0,0 0,0 0,0 1,0-1,0 0,0-1,0 1,0 0,0 0,0 0,0 0,0-1,0 1,16-4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32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1,'67'9,"32"4,8-1,-4-2,-14-3,-14-2,-14-3,-12-1,-6-1,-5-1,-9 1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35,'-69'52,"2"4,2 2,3 2,0 8,18 1,43-67,0-1,0 1,1-1,-1 1,1 0,-1-1,1 1,0 0,0 0,-1-1,1 1,0 0,1 0,-1-1,0 1,0 0,1-1,-1 1,1 0,-1-1,1 1,0 0,0-1,0 1,0-1,0 0,0 1,0-1,0 0,1 1,-1-1,0 0,1 0,-1 0,1 0,-1 0,1-1,-1 1,1 0,0-1,-1 1,1-1,0 1,10-2,-1 1,0-2,1 1,-1-1,0-1,0 0,0-1,0 0,-1-1,1 0,-1 0,0-1,-1 0,0-1,0 0,0-1,-1 0,0 0,0-1,1 2,158-164,-167 170,1 0,-1 0,0 0,0 0,1 0,-1 0,0 0,1 1,-1-1,1 0,0 0,-1 0,1 0,0 1,-1-1,1 0,0 0,0 1,-1-1,1 1,0-1,0 1,0-1,0 1,0-1,0 1,0 0,0 0,0-1,0 1,0 0,0 0,0 0,0 0,0 0,0 0,0 0,0 1,0-1,0 0,0 1,0-1,0 0,0 1,0-1,0 1,0-1,0 1,-1 0,1-1,0 1,0 0,-1 0,1 0,0-1,-1 1,1 1,-17 103,16-99,0 0,1 0,-1 0,1 0,0 0,1 0,-1 0,1-1,1 1,-1 0,1-1,-1 0,2 0,-1 0,0 0,1 0,0 0,0-1,1 0,-1 0,1 0,0-1,0 1,0-1,0 0,0 0,1-1,0 0,-1 0,1 0,0-1,0 1,0-2,0 1,0 0,0-1,0 0,0-1,0 1,0-1,0 0,2-1,10-9,-1 0,0-1,0 0,-1-2,0 0,-2 0,1-2,-2 0,0 0,1-5,-2 7,156-205,-168 217,1 0,-1 1,1-1,0 0,0 1,0-1,-1 1,2-1,-1 1,0-1,0 1,0-1,1 1,-1 0,0 0,1 0,-1 0,1 0,0 0,-1 0,1 0,0 1,-1-1,1 1,0-1,0 1,0 0,-1 0,1-1,0 1,0 0,0 1,0-1,-1 0,1 1,0-1,0 1,-1-1,1 1,0 0,-1-1,1 1,0 0,-1 0,1 0,-1 1,0-1,1 0,-1 0,0 1,0-1,0 1,0-1,0 1,0-1,0 1,0 0,0 1,3 17,-1 0,-1 0,0 0,-2 0,0 0,-1 0,-3 14,4-27,0 1,-1 0,1-1,-2 1,1-1,-1 0,0 1,0-1,-1 0,0 0,0 0,-1-1,0 1,0-1,0 0,-1 0,0 0,0 0,0-1,-1 0,0 0,0-1,0 1,-1-2,1 1,-1 0,0-1,-1 0,9-4,-1 1,1 0,-1-1,0 1,1-1,-1 1,0-1,0 1,1-1,-1 1,0-1,0 1,0-1,1 1,-1-1,0 1,0-1,0 1,0-1,0 1,0-1,0 1,0-1,0 1,0-1,-1 1,1-1,0 1,0-1,0 1,-1-1,1 1,0-1,-1 1,1-1,0 1,-1 0,1-1,0 1,-1 0,1-1,-1 1,1 0,15-2,0 1,0 0,0 2,0 0,0 0,-1 1,1 1,0 1,-1 0,11 4,0 0,-7-3,1 0,0-1,1-1,-1-1,1-1,-1 0,0-1,1-2,-1 0,1 0,12-5,-14 0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1 556,'39'-8,"-1"-2,0-2,-1-1,0-2,-1-1,-1-2,-1-2,0-1,-2-1,0-2,-2-1,0-2,-2-1,-1-1,-1-1,-2-1,6-12,2-45,-31 86,-1-1,1 0,-1 1,1-1,-1 0,0 0,0 1,-1-1,1 0,0 0,-1 1,1-1,-1 0,0 1,0-1,0 0,-1 1,1-1,0 1,-1 0,0 0,1-1,-1 1,0 0,0 0,0 1,0-1,-1 0,1 1,0-1,-2 0,-2 2,0 0,0 1,0-1,0 1,0 1,0-1,0 1,0 0,0 0,1 0,-1 1,1 0,0 0,0 1,0-1,0 1,0 0,1 1,0-1,0 1,0-1,0 1,1 0,-1 2,0-4,1 0,0 1,1-1,-1 0,0 1,1 0,0 0,0-1,0 1,0 0,1 1,-1-1,1 0,0 0,1 1,-1-1,1 0,-1 1,1-1,1 0,-1 1,1-1,-1 0,1 1,0-1,1 0,-1 0,1 0,0 0,0 0,0 0,0 0,1-1,-1 1,1-1,0 0,0 0,0 0,1 0,-1 0,1-1,0 1,0-1,17 3,-1 0,0-2,1-1,0 0,-1-1,1-2,0 0,15-3,14-8,38 2,-87 11,1 1,-1-1,0 1,1 0,-1-1,0 1,0 0,0 0,0 0,0 0,0 0,-1 0,1 0,-1 0,1 1,-1-1,0 0,0 0,0 0,0 0,0 0,-1 1,1-1,0 0,-1 0,0 0,1 0,-1 0,0 0,0 0,0 0,-1-1,1 1,0 0,-1 0,2-1,-84 173,84-172,-1-1,1 0,-1 0,1 1,0-1,0 0,-1 1,1-1,0 1,0-1,1 0,-1 1,0-1,0 0,1 1,-1-1,0 0,1 1,-1-1,1 0,0 0,0 0,-1 1,1-1,0 0,0 0,0 0,0 0,0-1,0 1,0 0,0 0,0 0,2 0,9-1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57 588,'-7'9,"1"1,0 0,0-1,1 2,0-1,1 1,0-1,0 1,1 0,1 1,0-1,1 0,0 1,0-1,1 1,1-1,0 0,0 1,4 10,-4-20,0 0,1 0,-1 0,1 0,0 0,-1 0,1-1,0 1,0 0,0-1,0 0,0 1,1-1,-1 0,0 0,1 0,-1 0,0-1,1 1,-1 0,1-1,-1 0,1 0,-1 0,1 0,-1 0,1 0,-1-1,1 1,-1-1,1 1,-1-1,0 0,2-1,73-47,-68 42,-1-1,0 0,0-1,-1 0,0 0,-1-1,0 0,-1 0,0 0,0 0,-1-1,0 0,-1 0,0 0,-1 0,0-1,-1 1,-1 0,1-1,-2 1,1-1,-2 1,1-1,-2 1,-1-6,0 13,1 1,-1-1,0 0,0 1,-1 0,1 0,-1 0,0 1,1 0,-1 0,0 0,0 0,-1 1,1-1,0 1,0 1,-1-1,1 1,0 0,-1 0,1 0,0 1,0 0,-1 0,1 0,0 1,0 0,0 0,0 0,0 0,1 1,-1 0,1 0,0 0,-1 1,2-1,-1 1,0 0,-1 1,3-3,1-1,-1 1,0-1,0 1,1-1,-1 1,1 0,0 0,-1 0,1 0,0 0,0 0,0 0,0 0,1 1,-1-1,1 0,-1 0,1 1,0-1,-1 0,1 1,1-1,-1 0,0 1,0-1,1 0,-1 0,1 1,0-1,0 0,0 0,0 0,0 0,0 0,1 0,-1 0,0 0,1-1,0 1,-1 0,1-1,0 1,0-1,0 0,0 0,0 0,0 0,0 0,0 0,1 0,-1-1,0 1,0-1,2 1,22 0,1-1,-1 0,1-3,-1 0,1-1,-1-2,-1 0,1-2,-1-1,0-1,-1-1,-1-1,1-1,-2-1,1-2,4 1,0 0,0-1,-2-2,0 0,-1-2,0-1,-2 0,-1-2,0-1,-2 0,8-14,18-59,-44 94,0 0,0 0,0-1,-1 1,0 0,1 0,-1 0,0 0,0 0,-1-1,1 1,-1 0,0 0,1 0,-1 0,-1 0,1 0,0 0,-1 1,1-1,-1 0,0 1,0-1,0 1,0 0,0-1,-1 1,1 0,-1 0,1 1,-1-1,-1 0,1 0,-1 1,1 0,-1 0,1 0,-1 0,1 1,-1 0,0-1,1 1,-1 0,0 1,1-1,-1 1,0-1,1 1,-1 0,1 1,-1-1,1 1,0-1,0 1,-1 0,1 0,0 0,1 0,-1 1,0-1,0 2,-65 84,51-58,2 1,0 1,3 0,0 1,2 0,2 0,1 1,1 0,2 1,1-1,2 22,2-49,0 1,0 0,0-1,1 1,0-1,0 1,1-1,0 0,0 0,1 0,0 0,0-1,0 1,1-1,0 0,0-1,1 1,0-1,0 0,0 0,0-1,1 0,-1 0,1 0,0-1,0 0,1-1,-1 1,1-1,-1-1,1 1,0-1,3-1,8 1,1-1,-1-2,1 0,-1-1,0 0,0-2,0 0,-1-1,1-1,-2-1,1-1,-1 0,0-1,-1-1,0 0,29-24,-1-2,-2-1,-1-2,17-25,-29 26,-1-1,-3-1,-1-1,-1-1,-3-1,-2 0,7-28,-14 9,-11 62,0 0,0 0,0 0,0 0,0-1,0 1,-1 0,1 0,0 0,-1 0,1 0,-1 0,0 0,1 0,-1 0,0 0,1 0,-1 1,0-1,0 0,0 0,1 1,-1-1,0 0,0 1,0-1,0 1,0-1,-1 1,1 0,0-1,0 1,0 0,0 0,0 0,0 0,0 0,-1 0,1 0,0 0,0 0,0 1,0-1,0 0,0 1,0-1,0 1,0-1,0 1,0-1,0 1,0 0,0 0,-21 11,0 1,1 2,1 0,1 1,0 1,1 0,0 2,2 0,0 1,-1 4,13-19,-15 19,1 1,2 1,0 1,2 0,0 0,2 2,2-1,0 2,2-1,1 1,0 7,6-31,0 1,0-1,1 1,0 0,0-1,1 1,-1-1,1 1,1-1,-1 1,1-1,0 0,1 0,-1 0,1 0,1 0,-1-1,1 1,0-1,0 0,0 0,1 0,-1-1,1 1,1-1,-1 0,0-1,1 1,0-1,0 0,0-1,4 2,4 1,0-2,1 1,-1-2,1 0,-1 0,1-2,0 1,-1-2,1 0,-1-1,1-1,-1 0,0 0,0-2,0 0,0 0,1-2,10-4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1 673,'33'0,"-1"-3,1 0,-1-2,0-1,0-2,-1-1,0-1,11-7,-34 15,-1-1,0 1,0-2,0 1,0-1,-1 0,1 0,-1-1,0 0,-1 0,1-1,-1 1,0-1,0 0,0-1,-1 1,0-1,-1 0,1 0,-1 0,-1 0,1 0,-1-1,0 1,-1-1,0 0,0 1,-1-1,0 0,0 1,-1-6,-1 9,1 1,-1-1,0 1,0-1,0 1,-1 0,1-1,-1 1,0 1,0-1,0 0,0 1,0-1,0 1,-1 0,1 0,-1 0,0 1,0-1,1 1,-1 0,0 0,0 0,0 1,0-1,0 1,0 0,0 0,0 0,-2 1,-6 0,0 1,0 0,0 0,0 1,1 1,-1 0,1 0,0 1,-8 6,10-6,1 0,0 1,0 0,0 0,1 1,0 0,0 0,1 0,0 1,0 0,1 1,0-1,0 1,1 0,0 0,1 0,0 1,0-1,1 1,0 0,1-1,0 1,1 0,0 0,0 0,1 0,0-1,1 1,0 0,2 3,-1-8,0 0,0-1,1 1,-1-1,1 1,1-1,-1 0,0-1,1 1,0-1,0 0,0 0,0 0,0-1,1 0,-1 0,1 0,-1-1,1 0,0 0,0 0,4 0,128-12,-109 5,-1-3,0 0,-1-1,0-2,-1-1,0-1,-1-1,10-9,-10 7,-10 8,0-1,0-1,-1-1,0 0,-1 0,0-2,8-10,-21 22,0 1,1-1,-1 1,0-1,0 1,0-1,0 1,0-1,0 1,0-1,0 1,-1-1,1 1,-1-1,1 1,-1 0,1-1,-1 1,0 0,0-1,0 1,1 0,-1 0,0 0,-1-1,1 1,0 0,0 1,0-1,-1 0,1 0,0 0,-1 1,1-1,-1 1,1-1,-1 1,1 0,-1-1,1 1,-1 0,1 0,-1 0,1 0,-1 0,1 0,-1 1,1-1,-1 0,1 1,-1-1,1 1,0 0,-1-1,1 1,0 0,-2 1,-11 3,0 0,0 1,1 1,0 0,0 1,0 1,1 0,1 0,-1 1,1 1,1-1,0 2,1 0,0 0,1 0,0 1,1 1,-5 11,9-21,1 0,0 1,0-1,0 0,1 1,0-1,0 0,0 1,0 0,0-1,1 1,0-1,0 1,0 0,1-1,0 1,-1-1,2 1,-1-1,0 1,1-1,0 0,0 1,0-1,1 0,-1-1,1 1,0 0,0-1,0 1,0-1,1 0,0 0,-1 0,1-1,2 1,2 1,-1-1,1-1,1 0,-1 0,0 0,0-1,1 0,-1-1,1 0,-1 0,0-1,1 0,-1 0,0-1,0 0,0-1,0 1,7-5,128-82,-115 62,-2-1,0 0,-2-2,-1-1,-2-1,0-1,-3-1,-1 0,-1-1,-2-1,-2-1,-1 0,0-6,-8 29,0-1,-1 0,-1 0,0 0,-1 0,-1 0,0 0,-1 1,-1-6,2 16,0 0,0 0,0 0,0 0,-1 0,1 0,-1 0,0 0,-1 0,1 1,0-1,-1 1,0 0,0-1,0 1,0 1,-1-1,1 0,-1 1,1 0,-1 0,0 0,0 0,0 0,0 1,0 0,0 0,0 0,0 0,-1 1,1-1,0 1,-4 0,-4 4,0 0,0 0,0 1,0 1,0 0,1 0,0 1,1 1,0 0,0 0,0 1,1 0,1 1,-1 0,1 0,1 1,0 0,1 0,0 0,1 1,0 0,0 2,-2 1,0 0,1 0,1 1,1 0,0 0,1 0,0 0,2 1,0-1,1 1,0-1,1 0,1 1,1-1,0 0,1 0,1 0,1-1,0 1,0-1,2-1,0 1,0-1,2-1,0 1,0-2,1 1,0-2,1 1,1-2,4 4,-1-5,0 0,0-2,1 0,0 0,0-2,0 0,1-1,0 0,17 0,-8-3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13 593,'-5'29,"-1"14,5 0,2-8</inkml:trace>
  <inkml:trace contextRef="#ctx0" brushRef="#br0" timeOffset="180.667">97 170,'0'33,"0"12</inkml:trace>
  <inkml:trace contextRef="#ctx0" brushRef="#br0" timeOffset="1100.658">1594 0,'-29'71,"3"1,3 1,3 1,3 0,-1 41,16-103,-3 23,1-1,2 1,2-1,1 1,2 8,13-8,-3-29</inkml:trace>
  <inkml:trace contextRef="#ctx0" brushRef="#br0" timeOffset="1348.697">1762 593,'0'34,"0"6,0-4</inkml:trace>
  <inkml:trace contextRef="#ctx0" brushRef="#br0" timeOffset="1588.252">1875 141,'0'0</inkml:trace>
  <inkml:trace contextRef="#ctx0" brushRef="#br0" timeOffset="2014.958">1988 706,'26'-15,"-1"-2,-1 0,0-2,-1-1,-2-1,0 0,-1-2,12-17,-32 38,0 1,1-1,-1 0,1 1,0-1,-1 1,1-1,0 1,0 0,0-1,0 1,0 0,1-1,-1 1,0 0,1 0,-1 0,0 0,1 0,-1 1,1-1,-1 0,1 1,0-1,-1 1,1-1,0 1,-1 0,1 0,0 0,-1 0,1 0,0 0,-1 0,1 0,0 1,-1-1,1 1,0-1,-1 1,1-1,-1 1,1 0,-1 0,0 0,1 0,-1 0,0 0,1 0,-1 1,0-1,0 0,0 1,0-1,19 40,-19-38,-1 1,1-1,0 1,0-1,0 1,0-1,0 0,1 0,0 1,-1-1,1 0,0 0,1-1,-1 1,0 0,1-1,0 0,-1 1,1-1,0 0,0 0,0-1,0 1,1-1,-1 1,0-1,1 0,-1 0,1 0,-1-1,1 1,-1-1,1 0,-1 0,1 0,0-1,-1 1,1-1,1 0,7-5,-1-1,0 0,-1-1,0 0,0 0,0-1,-1 0,-1-1,0 0,0 0,0-1,-2 0,1 0,-1 0,21-32,-26 43</inkml:trace>
  <inkml:trace contextRef="#ctx0" brushRef="#br0" timeOffset="2469.68">2779 537,'16'3,"0"-1,0 0,1-1,-1-1,0 0,1-1,-1-1,0 0,0-2,0 0,0 0,-1-1,1-1,-1-1,-1 0,1-1,-2-1,1 0,-1-1,9-7,-19 14,0 1,0-1,0 0,0 0,-1 0,1 0,-1 0,0-1,0 1,0-1,0 1,0-1,-1 0,0 1,1-1,-2 0,1 0,0 0,-1 0,0 0,0 0,0 0,0 0,0 0,-1 0,0 0,0 0,0 0,0 0,-1 1,1-1,-1 0,0 1,0-1,-1 1,1 0,-1 0,1 0,-1 0,0 0,0 0,0 1,0 0,-1-1,1 1,-1 0,1 1,-1-1,0 1,0-1,0 1,1 0,-1 1,-2-1,-6 1,-1 1,1 1,0 0,0 1,0 0,0 0,1 1,-1 1,1 0,0 1,1 0,-1 1,1 0,0 0,1 1,0 0,0 1,1 0,-7 9,10-12,1 1,0 0,0 0,0 0,1 1,0 0,0-1,1 1,0 0,0 0,1 0,0 0,1 1,-1-1,2 0,-1 0,1 0,0 0,1 0,0 0,0 0,1 0,0 0,0-1,1 1,-1-1,2 0,-1 0,1-1,0 1,1-1,3 3,3 3,1 0,1-1,0 0,0-2,1 1,1-2,-1 0,1-1,0 0,1-2,0 1,0-2,0-1,0 0,1-1,15 0,4-2,-4 0</inkml:trace>
  <inkml:trace contextRef="#ctx0" brushRef="#br0" timeOffset="532.717">267 818,'127'-224,"-98"190,-29 34,1-1,-1 1,1 0,0-1,-1 1,1 0,-1 0,1 0,-1 0,1-1,0 1,-1 0,1 0,0 0,-1 0,1 0,-1 1,1-1,0 0,-1 0,1 0,-1 0,1 1,-1-1,1 0,-1 1,1-1,-1 0,1 1,-1-1,1 1,-1-1,1 0,-1 1,0-1,1 1,-1-1,0 1,1 0,-1-1,0 1,0-1,1 1,-1-1,0 1,0 0,0-1,0 1,0 0,0-1,0 1,0-1,0 1,0 0,-1-1,1 1,0-1,0 1,0-1,-1 1,1 0,2 30,-3-25,0 0,0-1,1 1,0 0,0 0,0-1,1 1,0 0,0-1,1 1,-1-1,1 1,0-1,1 0,-1 1,1-1,0 0,1-1,-1 1,1-1,-1 1,1-1,1 0,-1-1,1 1,-1-1,1 0,0 0,4 2,-1-5,1 0,-1-1,0 0,1-1,-1 1,0-2,0 1,-1-1,1 0,0-1,-1 0,0 0,0 0,0-1,0 0,-1 0,0-1,0 0,0 0,-1-1,0 1,0-1,0 0,2-6,26-43,-21 30</inkml:trace>
  <inkml:trace contextRef="#ctx0" brushRef="#br0" timeOffset="786.744">1142 508,'-19'3,"1"2,0 0,0 0,0 2,1 0,0 1,1 1,0 1,0 0,1 1,0 1,1 0,0 1,1 0,0 1,-1 4,12-14,1-1,0 1,0 0,1 0,-1 0,1 0,0 0,0 0,0 0,0 0,1 0,-1 0,1 0,0-1,1 1,-1 0,0 0,1-1,0 1,0-1,0 1,0-1,1 0,-1 0,1 0,0 0,0 0,0-1,0 1,0-1,1 0,-1 0,1 0,-1-1,1 1,0-1,0 0,-1 1,1-2,0 1,0 0,0-1,0 0,0 0,0 0,0 0,1-1,11 1,-1 0,1-1,-1 0,0-2,0 1,0-2,0 0,0-1,-1 0,0-1,0-1,7-4,3-3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3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57,'-25'184,"22"198,-9-292,16-86,-2-12</inkml:trace>
  <inkml:trace contextRef="#ctx0" brushRef="#br0" timeOffset="252.531">1 396,'38'0,"22"-4,7-3,-5 1,-7 1,-8-3,-8-1,-5 2,-4 2,-2-4,-1 1,-5-4,-2 1,-4 1</inkml:trace>
  <inkml:trace contextRef="#ctx0" brushRef="#br0" timeOffset="652.288">621 1,'-22'68,"3"2,3 0,3 1,3 1,3 8,6-76,0 0,1 0,0-1,-1 1,1 0,1 0,-1 0,1-1,-1 1,1 0,0-1,0 1,1 0,-1-1,1 0,-1 1,1-1,0 0,1 0,-1 0,0 0,1 0,0 0,-1-1,1 1,0-1,0 0,1 0,-1 0,0 0,1-1,-1 1,1-1,-1 0,1 0,0 0,0 0,-1-1,1 0,3 1,5-3,0 0,-1 0,1-1,-1-1,0 0,0 0,0-1,-1 0,0-1,8-6,17-7,-34 18,1 0,-1 0,0 0,1 0,0 0,-1 1,1-1,-1 0,1 1,0 0,-1-1,1 1,0 0,0 0,-1 0,1 0,0 0,-1 0,1 0,0 1,-1-1,1 1,0-1,-1 1,1 0,-1-1,1 1,-1 0,1 0,-1 0,1 0,-1 0,0 1,0-1,0 0,0 1,0-1,0 0,0 1,0-1,0 1,0 0,-1-1,1 1,-1-1,1 1,-1 0,0-1,0 1,0 0,0 0,0 1,1 38,-1-36,-1 0,1 0,0 1,0-1,0 0,1 0,0 0,0 1,0-1,1 0,-1 0,1 0,0-1,1 1,1 3,33-4,-17-12</inkml:trace>
  <inkml:trace contextRef="#ctx0" brushRef="#br0" timeOffset="968.197">1073 594,'19'0,"1"-1,-1 0,1-2,-1 0,0-1,0-1,0-1,-1-1,1 0,-2-1,1-1,-1-1,3-3,-17 12,-1 0,0 0,1 0,-1 0,0-1,1 1,-1-1,0 0,0 0,0 1,-1-1,1 0,0-1,-1 1,1 0,-1 0,0-1,1 1,-1-1,0 1,-1-1,1 1,0-1,-1 1,0-1,1 0,-1 1,0-1,0 0,0 1,-1-1,1 0,-1 1,0-1,1 1,-1-1,0 1,0-1,-1 1,1-1,0 1,-1 0,1 0,-1 0,0 0,-2-2,-3 3,-1-1,0 1,0 1,0 0,0 0,0 0,0 1,0 0,1 1,-1 0,0 0,1 0,-1 1,1 0,0 1,0-1,0 1,1 1,-1-1,1 1,-3 3,4-6,1 1,-1-1,1 1,0 0,0 0,0 1,0-1,0 1,1 0,-1 0,1 0,0 0,0 0,1 1,-1 0,1-1,0 1,0 0,1 0,-1 0,1 0,0 0,1 0,-1 0,1 1,0-1,0 0,1 0,-1 0,1 1,0-1,1 0,-1 0,1-1,0 1,1 1,4 1,0-1,1 1,0-1,1-1,-1 0,1 0,0 0,1-1,-1-1,1 0,-1 0,1 0,0-1,0-1,0 0,0 0,0-1,0 0,0-1,0 0,0-1,2 0,-6 2,19-1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170 726,'-1'-2,"-1"0,1 0,-1 1,0-1,1 1,-1-1,0 1,0-1,0 1,0 0,0 0,0 0,0 0,0 0,0 1,-1-1,1 1,0-1,0 1,-1 0,1 0,0 0,-1 0,1 0,0 1,0-1,-1 0,1 1,0 0,0 0,0 0,0-1,-1 2,-4 3,-1 1,1 0,1 1,-1 0,1 0,0 0,0 0,1 1,0 0,0 1,1-1,0 1,1-1,0 1,0 0,1 0,0 1,0 5,0-10,1-1,-1 1,1-1,0 1,1-1,-1 1,1 0,0-1,0 1,0 0,0-1,1 1,0 0,0-1,1 1,-1-1,1 0,0 1,0-1,0 0,0 0,1 0,0 0,0-1,0 1,0-1,0 0,1 0,-1 0,1 0,0 0,0-1,0 0,0 1,1-2,-1 1,0 0,4 0,0-1,0-1,0 1,0-1,1-1,-1 0,0 0,0 0,0-1,0 0,-1-1,1 0,-1 0,1 0,-1-1,0 0,0-1,-1 1,1-1,-1-1,0 1,0-1,-1 0,5-7,6-8,-1-1,-1-1,-1 0,-1-1,-2 0,7-20,-8 21,-2-1,0-1,-1 1,-2-1,-1 0,0-1,-2 1,-1 0,-1-1,-3-18,-77-417,73 499,-3 32,4 1,2 0,3 0,4-1,3 1,2 0,4-1,5 8,-8-49,2-1,2 0,0 0,2-1,1 0,1-1,1-1,1-1,1-1,2 0,14 12,-34-34,-1 0,0 0,1 0,0 0,-1 0,1 0,-1-1,1 1,0 0,0-1,-1 1,1 0,0-1,0 1,0-1,0 1,0-1,0 0,0 1,0-1,-1 0,1 1,0-1,0 0,1 0,-1 0,0 0,0 0,0 0,0 0,0-1,0 1,-1 0,1 0,0-1,0 1,0-1,0 1,0-1,0 1,0-1,-1 1,1-1,0 0,0 0,-1 1,1-1,0 0,-1 0,1 0,-1 0,1 1,-1-1,1-1,3-13</inkml:trace>
  <inkml:trace contextRef="#ctx0" brushRef="#br0" timeOffset="449.652">763 640,'-9'18,"0"1,2 0,0 0,1 0,1 1,1-1,1 1,1 0,0 1,1-1,2 13,-1-30,0 0,1 0,-1 0,1 0,-1 0,1 0,0-1,0 1,0 0,0-1,0 1,1 0,0-1,-1 1,1-1,0 0,0 0,0 0,0 0,0 0,1 0,-1 0,1-1,-1 1,1-1,-1 0,1 1,0-1,0-1,0 1,-1 0,1-1,0 1,0-1,0 0,0 0,0 0,0 0,0-1,0 1,0-1,-1 0,1 1,0-1,0-1,-1 1,1 0,1-2,7-3,-1 0,0-1,0-1,-1 0,0 0,0-1,-1 0,0 0,0-1,-1 0,-1 0,0-1,0 0,-1 0,0 0,-1-1,0 0,1-11,-5 17,0 1,0-1,0 0,-1 0,0 0,-1 0,1 1,-1-1,0 1,0-1,-1 1,0 0,0 0,0 0,0 0,-1 0,0 1,0-1,0 1,0 0,-1 0,1 1,-1 0,0-1,0 1,-1 1,1-1,0 1,-1 0,0 0,1 1,-1 0,0 0,0 0,0 0,0 1,1 0,-1 1,-4 0,-9 4</inkml:trace>
  <inkml:trace contextRef="#ctx0" brushRef="#br0" timeOffset="4052.257">1185 584,'0'0,"0"0,0 1,-1-1,1 0,0 1,0-1,-1 0,1 1,0-1,0 0,0 1,0-1,0 1,0-1,0 0,0 1,0-1,0 0,0 1,0-1,0 1,0-1,0 0,0 1,0-1,0 1,0-1,0 0,1 1,-1-1,0 0,0 1,0-1,1 0,-1 0,0 1,0-1,1 0,-1 1,0-1,1 0,-1 0,0 0,1 1,-1-1,0 0,1 0,-1 0,1 0,-1 0,0 0,1 0,-1 0,0 0,1 0,-1 0,1 0,-1 0,0 0,1 0,-1 0,1 0,-1 0,0-1,1 1,-1 0,0 0,-5 39,4-38,-7 34,-7 71,15-103,1 0,-1 0,1 0,0 0,0-1,0 1,0 0,0-1,0 1,1-1,-1 1,1-1,0 0,0 0,0 1,0-1,0-1,0 1,0 0,1 0,-1-1,1 1,-1-1,1 0,-1 0,1 0,0 0,0 0,0-1,-1 1,1-1,0 0,0 0,2 0,6-1,0 0,-1-1,1-1,-1 1,0-2,0 0,0 0,0 0,0-1,-1-1,0 0,0 0,-1-1,0 0,0 0,0-1,-1 0,0 0,4-7,-2 5,25-38,-9 66,-23-14,0 1,0-1,0-1,0 1,0 0,0 0,1-1,0 0,0 1,0-1,0 0,0 0,0-1,1 1,-1-1,1 1,0-1,0 0,0-1,0 1,0-1,0 1,0-1,1-1,-1 1,0 0,1-1,-1 0,0 0,1 0,-1-1,0 0,1 1,-1-1,0-1,2 0,1-4,1 0,-1-1,0 0,0 0,-1-1,0 0,0 0,-1-1,0 1,-1-1,0 0,0 0,-1-1,0 1,0-1,-1 1,-1-1,1-8,3-2,-2 7</inkml:trace>
  <inkml:trace contextRef="#ctx0" brushRef="#br0" timeOffset="4464.491">1891 867,'138'-182,"-137"181,0-1,0 1,0-1,0 1,0-1,0 1,0-1,0 1,0 0,1 0,-1-1,1 1,-1 0,1 0,-1 0,1 1,-1-1,1 0,0 0,0 1,-1-1,1 1,0 0,0 0,0-1,-1 1,1 0,0 0,0 1,0-1,-1 0,1 1,0-1,0 1,-1-1,1 1,0 0,1 0,10 18,-11-14,0-1,0 0,1 0,-1-1,1 1,0 0,0-1,0 1,1-1,-1 0,1 0,-1-1,1 1,0-1,0 0,1 0,-1 0,0 0,1-1,-1 1,1-1,-1 0,1-1,-1 1,5-1,-1-2,1 1,-1-2,1 1,-1-1,0-1,0 1,0-1,-1-1,1 0,-1 0,0 0,0-1,-1 1,1-2,-1 1,-1-1,1 0,-1 0,-1 0,1-1,-1 0,0 0,-1 0,1-3,3-11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1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14,'-11'-3,"-1"0,0 0,0 1,0 1,-1 0,1 0,0 1,0 1,0 0,0 1,0 0,0 1,0 0,0 1,-9 4,10-4,1 0,0 1,1-1,-1 2,1 0,0 0,1 0,-1 1,1 0,1 1,-1 0,1 0,1 1,-1-1,1 2,1-1,0 0,0 1,1 0,0 0,1 1,0-1,1 1,0-1,0 1,1 0,1 0,0 5,0-13,1 1,-1-1,1 1,0-1,0 0,1 1,-1-1,1 0,-1 0,1 0,0 0,0 0,1 0,-1 0,0-1,1 1,0-1,-1 0,1 1,0-1,0-1,1 1,-1 0,0-1,0 0,1 1,-1-1,1-1,-1 1,1 0,1-1,113-10,-90-2,0-1,-1-1,0-1,-1-2,-1 0,-1-2,0-1,-1 0,-2-2,0-1,4-7,-25 30,0 1,0 0,-1-1,1 1,0 0,0-1,0 1,0 0,0 0,0-1,0 1,0 0,0-1,1 1,-1 0,0-1,0 1,1 0,-1-1,0 1,1-1,-1 1,0 0,1-1,-1 1,1-1,-1 1,1-1,-1 1,1-1,0 0,-1 1,1-1,-1 0,1 1,0-1,-1 0,1 0,0 0,-1 1,1-1,0 0,-1 0,1 0,0 0,0 0,-1 0,1 0,0-1,-1 1,1 0,0 0,-1 0,1-1,0 1,-1 0,1-1,-1 1,1 0,-1-1,1 1,0-1,2 21,1-10,0 1,1 0,1-1,0 0,0 0,1-1,0 0,0 0,1 0,1-1,-1 0,1-1,1 0,-1 0,1-1,0 0,0-1,1 0,0-1,0 0,0-1,0 0,1 0,-1-1,1-1,5 0,8 1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3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280 453,'-19'5,"1"1,-1 1,1 0,0 1,1 1,0 1,0 0,1 2,1-1,0 2,0 0,1 1,9-11,1 0,0 0,-1 0,2 0,-1 1,0-1,1 1,-1 0,1 0,0 0,0 1,1-1,-1 1,1-1,0 1,0 0,1 0,0 0,-1 0,2 0,-1 0,0 0,1 0,0 0,0 1,1-1,-1 0,1 0,0 0,1 0,-1 0,1 0,0-1,0 1,1 0,-1-1,1 0,0 1,0-1,1 1,4 0,-1-1,1 0,0 0,1-1,-1 1,0-2,1 1,0-1,-1-1,1 0,0 0,0-1,0 1,0-2,0 0,-1 0,1 0,0-1,4-2,7-2,0 0,0-2,0-1,-1 0,-1-1,0-1,12-9,-5 0,0 0,-1-2,-1 0,-1-2,-2 0,0-1,-1-1,-2-1,-1-1,-1 0,-1-1,-1-1,-1-2,-7 12,0 0,-2-1,0 1,-1-1,-1 1,-1-1,-1 1,-3-17,4 30,-1 0,-1 0,1 0,-1 0,0 0,-1 0,1 0,-2 1,1-1,-1 1,1 0,-2 0,1 0,-1 1,0-1,0 1,0 0,-1 1,1-1,-1 1,-1 0,1 1,0-1,-1 1,0 0,0 1,1 1,0 0,-1 0,1 1,0 0,-1 0,1 0,0 1,-1 0,1 0,0 1,0 0,0 0,0 0,0 1,0 0,1 0,-1 0,1 1,0-1,0 2,-4 3,-3 2,1 2,0-1,1 2,0-1,1 1,0 1,2-1,-3 7,2-1,1 0,1 1,0 0,2 0,0 0,2 0,0 1,1-1,1 1,1-1,1 0,3 17,-2-23,1 0,1 0,-1 0,2-1,0 1,1-1,0-1,1 1,0-1,1-1,0 0,1 0,1-1,-1 0,1 0,1-1,0-1,0 0,2 0,-2-4,1 0,-1-1,0-1,1 0,-1-1,1 0,0-1,-1 0,1-1,-1 0,1-1,-1-1,0 0,0 0,0-2,0 1,0-1,-1-1,0 0,0-1,-1 0,1 0,-2-1,1 0,3-5,61-75,-70 140,-3-47,0 0,0-1,1 1,0 0,-1-1,2 1,-1-1,1 1,-1-1,1 0,0 0,1-1,-1 1,1 0,-1-1,1 0,0 0,0 0,1-1,-1 1,1-1,-1 0,1 0,-1-1,1 1,0-1,0 0,0 0,0-1,0 1,0-1,3 0,8 0,0-1,-1 0,1-1,-1 0,0-1,1-1,-1-1,-1 0,1-1,-1 0,0-1,0-1,-1 0,0-1,-1 0,2-3,114-80,-126 91,-1 0,0 1,1-1,-1 1,0-1,1 1,-1-1,0 1,1 0,-1 0,1 0,-1 0,1 0,-1 0,1 0,-1 0,0 1,1-1,-1 0,1 1,-1-1,0 1,0 0,1-1,-1 1,0 0,0 0,0 0,0 0,0 0,0 0,0 0,0 0,0 0,0 0,0 1,-1-1,1 0,-1 1,1-1,-1 0,1 1,-1-1,0 1,1-1,-1 2,4 75,-4-69,1-3,-1 0,0 0,0 0,-1 0,1 0,-2 0,1-1,0 1,-1 0,0-1,0 1,-1-1,0 1,0-1,0 0,0 0,-1-1,0 1,0-1,0 1,0-1,-1 0,0-1,1 1,-1-1,-1 0,1 0,0-1,-6 2,12-4,0-1,-1 1,1-1,0 1,-1-1,1 0,-1 1,1-1,0 0,-1 1,0-1,1 0,-1 0,1 1,-1-1,0 0,0 0,0 0,1 0,-1 0,0 1,0-1,0 0,0 0,0 0,0 0,0 0,-1 1,1-1,0 0,0 0,-1 0,1 0,-1 1,1-1,0 0,-1 1,1-1,-1 0,0 1,1-1,-1 0,0 1,1-1,-1 1,0-1,1 1,-1-1,0 1,0 0,0-1,1 1,-1 0,0 0,0 0,0-1,0 1,0 0,1 0,-1 0,0 0,0 1,0-1,0 0,0 0,1 0,-1 1,0-1,0 0,0 1,13-9,1 1,-1 0,1 1,1 1,-1 0,1 1,0 0,0 1,0 0,1 1,-1 1,0 0,1 1,-1 1,0 0,14 3,116-7,-125-3,-1-1,1 0,-1-2,-1 0,0-1,0 0,-1-1,0-1,-1-1,9-10,-6 5,-1-2,-1 0,-1 0,-1-2,-1 0,-1 0,5-12,-13 25,0 0,-1 0,1 0,-2-1,1 1,-1-1,-1 1,0-1,0 0,-1 1,0-1,-1 0,0 1,0-1,-1 0,0 1,-1 0,0-1,-1 1,0 0,0 1,0-1,-1 1,-5-6,8 12,1 1,-1 0,1 0,-1 0,0 0,0 0,1 0,-1 0,0 1,0-1,0 1,0-1,0 1,0 0,0 0,0 0,0 0,0 0,0 0,0 0,0 1,0-1,1 1,-1-1,0 1,0 0,0 0,0-1,1 2,-1-1,0 0,1 0,-1 0,1 1,0-1,-1 1,1-1,0 1,0-1,0 1,-1 1,-37 75,-1 134,37-185,1 0,1 1,2-1,1 0,1 0,4 18,29 123,-21-133,-19-68,1 13</inkml:trace>
  <inkml:trace contextRef="#ctx0" brushRef="#br0" timeOffset="254.238">1578 256,'44'10,"32"2,14 0,-4-2,-7-3,-12-3,-7-2,-11-1,-7-1,-7 0,-4-1,-8 1</inkml:trace>
  <inkml:trace contextRef="#ctx0" brushRef="#br0" timeOffset="885.153">901 87,'-9'9,"-4"9,5 0,10-2,8-4,3-5</inkml:trace>
  <inkml:trace contextRef="#ctx0" brushRef="#br0" timeOffset="2167.337">2482 481,'-8'-3,"0"-1,0 1,0 1,-1 0,1 0,-1 1,1 0,-1 0,1 1,-1 0,0 0,1 1,-1 0,1 1,-1 0,1 0,0 1,0 0,0 0,0 1,0 0,1 0,0 1,0 0,0 0,0 1,1 0,0 0,0 0,1 1,-1 0,2 0,-1 0,1 1,0-1,0 1,1 0,0 0,1 1,-2 7,3 56,1-71,1 1,-1 0,0-1,1 1,0-1,-1 0,1 1,0-1,0 1,0-1,0 0,0 0,0 1,0-1,0 0,0 0,1 0,-1 0,0 0,1-1,-1 1,0 0,1-1,-1 1,1-1,-1 1,1-1,0 0,-1 1,1-1,-1 0,1 0,0 0,-1 0,1-1,-1 1,1 0,-1-1,1 1,-1-1,1 1,0-1,11-5,-1-1,1 1,-1-2,-1 0,1 0,-1-1,-1-1,0 0,0 0,-1-1,0 0,-1 0,0-1,-1 0,0-1,0-1,32-48,-38 61,-1 0,1-1,-1 1,1 0,0-1,0 1,0 0,0 0,0 0,0 0,0-1,0 2,0-1,0 0,1 0,-1 0,0 0,0 1,1-1,-1 1,1-1,-1 1,1-1,-1 1,0 0,1 0,-1 0,1 0,-1 0,1 0,-1 0,1 0,-1 1,1-1,-1 0,1 1,-1-1,0 1,1 0,-1-1,0 1,1 0,-1 0,0 0,0 0,0 0,0 0,0 0,40 69,-34-56,-1-2,0 0,0 0,2-1,-1 0,1-1,1 0,0 0,8 6,-14-13,0-1,0 1,1-1,-1 0,1 0,-1 0,1-1,0 1,-1-1,1 0,0 0,0 0,0-1,0 1,0-1,0 0,0 0,0 0,0-1,0 0,0 1,0-1,-1 0,1-1,0 1,0-1,-1 0,1 0,-1 0,3-2,108-119,-102 109,107-105,-118 118,0-1,0 1,0 0,0 0,0 0,1 0,-1 0,0 1,1-1,-1 0,0 0,1 1,-1-1,1 1,-1 0,1-1,-1 1,1 0,-1 0,1 0,0 0,-1 0,1 0,-1 0,1 0,-1 1,1-1,-1 1,1-1,-1 1,1 0,-1-1,0 1,1 0,-1 0,0 0,0 0,0 0,0 0,0 0,0 0,0 1,0-1,0 0,0 1,0-1,-1 1,1-1,-1 0,1 1,-1-1,0 1,1 0,-1-1,0 1,0-1,0 1,0-1,0 1,-1-1,1 2,-8 44,6-41,0-1,0 0,0 1,1 0,0-1,0 1,0 0,1-1,0 1,0 0,0 0,1-1,0 1,0 0,0-1,1 1,0-1,0 0,0 1,1-1,0 0,0 0,0-1,2 3,-1-6,1 0,-1 0,1 0,0-1,-1 1,1-1,0 0,0-1,-1 1,1-1,-1 0,1 0,-1 0,1-1,-1 1,1-1,-1 0,0-1,0 1,0-1,-1 1,1-1,2-3,-5 5,35-22,-18 9,1 2,0 0,1 1,0 0,1 2,0 1,0 0,11-1,-30 9,1 0,0 0,0 1,-1-1,1 1,0-1,0 1,-1 0,1 0,-1 0,1 0,-1 1,1-1,-1 0,0 1,0 0,0 0,0-1,0 1,0 1,0-1,-1 0,1 0,-1 1,1-1,-1 0,0 1,0-1,0 1,0 0,0-1,-1 1,1 0,-1 0,0-1,0 1,0 0,0 0,0-1,-1 1,1 0,16 54,8-45,-12-12</inkml:trace>
  <inkml:trace contextRef="#ctx0" brushRef="#br0" timeOffset="2550.125">4034 340,'-19'7,"1"0,0 1,0 1,1 1,0 0,1 2,0-1,0 2,2 0,0 1,0 1,1 0,1 0,-10 16,21-27,-1-1,1 1,0 0,0 0,1 0,-1-1,1 1,0 0,-1 0,2 0,-1 0,0 0,1 0,0 0,0-1,0 1,0 0,1-1,-1 1,1-1,0 1,0-1,0 0,1 1,-1-1,1-1,0 1,-1 0,1-1,1 1,-1-1,0 0,0 0,1 0,0 0,5 3,0-1,0 0,0 0,0-1,0 0,1-1,-1 0,1 0,0-1,0 0,0-1,-1 0,9-2,-3-1,0-2,0 0,-1 0,1-2,-1 0,-1 0,1-1,4-4,0 0</inkml:trace>
  <inkml:trace contextRef="#ctx0" brushRef="#br0" timeOffset="2916.547">4204 594,'18'6,"0"-2,0 0,1-1,0-1,-1-1,1-1,0 0,0-1,-1-1,1-1,-1-1,1 0,-1-2,0 0,-1-1,0 0,0-1,4-4,-15 8,0-1,0 0,-1-1,1 1,-1-1,0 0,-1 0,0 0,0-1,0 0,0 1,-1-1,0-1,-1 1,0 0,0-1,0 1,-1-1,0 1,-1-1,0 0,0 1,0-1,-1 0,-1-5,1 11,0 0,-1-1,1 1,0 0,-1 0,1 1,-1-1,0 0,0 0,0 1,1-1,-1 1,-1-1,1 1,0 0,0 0,0 0,-1 0,1 0,0 1,-1-1,1 1,-1-1,1 1,-1 0,1 0,-1 0,1 0,0 1,-1-1,1 1,-1-1,1 1,0 0,-1 0,-1 1,-82 42,75-37,0 2,0-1,1 1,0 1,0 0,1 0,1 1,0 0,0 0,1 1,1 0,0 0,0 1,1 0,1 0,0 0,1 0,1 0,0 1,0 0,1-1,1 1,0 0,1-1,1 1,0-1,1 1,0-1,1 0,1 3,0-8,1-1,-1 1,1-1,0 0,1-1,-1 0,1 0,1 0,-1-1,1 1,0-2,0 1,0-1,1-1,0 0,-1 0,1 0,2-1,165 13,-116-17,-35 2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1 808,'30'-1,"-1"0,1-2,-1-1,1-1,-1-2,-1-1,1-1,-1-1,-1-2,0 0,-1-2,0-1,-1-1,7-7,-1-2,-1-2,-2 0,0-2,-2-2,-1 0,-2-1,-1-2,-2 0,4-9,-16 28,0 0,-1 0,-1-1,0 0,-1 0,-1 0,0-1,-1 1,-1-1,-1 0,0 0,-1 1,-1-1,-1 0,0 0,-1 1,-3-8,5 20,-1 0,0 1,0-1,-1 1,1 0,-1 0,0 0,1 0,-1 1,-1-1,1 1,0-1,-1 1,1 0,-1 0,1 1,-1-1,0 1,0 0,0 0,1 0,-1 0,0 1,0-1,0 1,0 0,-1 0,1 1,1-1,-1 1,0 0,0 0,0 0,0 1,0-1,1 1,-1 0,1 0,-1 0,1 1,0-1,0 1,0-1,0 1,-2 3,-10 11,0 0,1 1,1 1,1 0,1 0,1 1,0 1,1-1,1 2,2-1,0 1,1 0,1 0,1 1,1-1,1 1,1 6,2-4,1-1,1 0,2 0,0 0,1-1,2 0,0 0,1-1,1 0,13 17,-21-32,1-1,0 0,-1 0,2 0,-1-1,1 0,0 0,0 0,0 0,0-1,1 1,0-1,0-1,0 1,1-1,-1 0,1-1,-1 0,2 1,7-5</inkml:trace>
  <inkml:trace contextRef="#ctx0" brushRef="#br0" timeOffset="354.848">1045 384,'19'5,"16"2,7-1,1-1,-2-2,-3 0,-3-7,-3-2,-2 0,-1 0,-1 3,-10 0,-8 7,-6 1</inkml:trace>
  <inkml:trace contextRef="#ctx0" brushRef="#br0" timeOffset="601.878">1017 638,'34'-5,"25"-1,7 0,-2-4,-8 0,-8 2,-7 2,-7 2,-8 2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27.6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0 227,'34'-5,"15"-1,5-1,2 2,-3 2,-6 1,-6 0,-5 2,-5 0,-1 0,-3 0,0 1,0-1,0 0,-9 0,-8 0</inkml:trace>
  <inkml:trace contextRef="#ctx0" brushRef="#br0" timeOffset="231.378">57 424,'38'0,"23"0,9 0,-1 0,-8 0,-4 0,-8 0,-7 0,-6 0,-4 0,-3 0,-2 0,-5 0</inkml:trace>
  <inkml:trace contextRef="#ctx0" brushRef="#br0" timeOffset="663.505">395 1,'-1'0,"0"0,1 0,-1 0,0 0,0 0,1 0,-1 0,0 0,0 0,1 1,-1-1,0 0,1 0,-1 1,0-1,1 1,-1-1,0 1,1-1,-1 1,1-1,-1 1,1-1,-1 1,1-1,-1 1,1 0,0-1,-1 1,1 0,0 0,0-1,-1 1,1 0,0 0,0-1,0 1,0 0,0 0,0-1,0 1,0 0,0 0,1-1,-1 1,0 0,0 0,1-1,-1 1,0 0,1-1,-1 1,0-1,1 1,-1 0,26 36,-2-21,0-1,1-1,0-1,1-2,1 0,0-2,0 0,13 0,131 51,-168-58,0-1,0 1,0 0,0 0,0 0,0 0,-1 1,1-1,-1 1,1-1,-1 1,0 0,0 0,0 0,0 0,-1 0,1 0,-1 1,0-1,0 0,0 1,0-1,-1 1,0-1,1 1,-1-1,0 1,-1-1,1 1,-1-1,1 1,-1-1,0 1,0-1,0 0,-1 1,1-1,-1 0,0 0,0 0,0 0,0-1,-1 1,1 0,-1-1,0 1,-160 135,53-38,92-81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8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27,'-3'-3,"-1"0,1 0,-1 1,1 0,-1 0,0 0,0 0,0 0,0 1,0 0,0 0,-1 0,1 0,0 1,0 0,-1-1,1 1,0 1,-1-1,1 1,0 0,0 0,0 0,-1 0,1 1,0-1,1 1,-1 0,0 1,1-1,-1 1,1-1,-1 1,1 0,0 1,-9 8,0 0,1 1,1 0,0 1,1 0,1 1,0 0,1 0,0 1,2-1,0 1,0 1,1-1,1 1,1-1,1 1,0 0,1 0,1-1,2 16,-2-26,0 1,0-1,1 0,0 0,0 0,1 0,-1 0,1 0,1-1,-1 1,1-1,0 0,0 0,0-1,1 1,0-1,0 0,0 0,0 0,0-1,1 1,0-2,-1 1,1 0,0-1,1 0,4 1,3 0,-1-1,1 0,-1 0,1-2,0 0,-1 0,1-1,0-1,-1 0,1-1,-1 0,11-5,1-1,0-1,-1-2,0 0,0-2,-2 0,1-2,-2 0,-1-2,0 0,-1-1,0-1,3-8,-18 24,-1-1,1 0,-1-1,-1 1,1 0,-1-1,0 0,0 1,0-1,-1 0,0 0,0 0,-1 0,1 0,-1 0,-1 0,1 0,-1 0,0 0,0 0,-1 0,0 1,0-1,0 0,-1 1,0 0,0-1,0 1,0 0,-1 1,0-1,0 0,0 1,-1 0,0 0,-6-4,0 0,-1 1,0 0,0 1,0 1,-1 0,0 0,0 1,-1 1,1 0,-1 1,1 1,-1 0,0 0,1 2,-10 0,-4 0</inkml:trace>
  <inkml:trace contextRef="#ctx0" brushRef="#br0" timeOffset="369.811">63 224,'122'-37,"-115"34,1-1,0 2,0-1,1 1,-1 0,1 1,-1 0,1 1,-1-1,1 1,-1 1,1 0,-1 0,0 1,1 0,-1 0,0 1,0 0,0 0,-1 1,1 0,-1 0,3 3,3 5,1-1,0-1,0 0,2-1,-1 0,1-1,0-1,0 0,1-2,0 0,11 2,12-13,-23 1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82,'-1'354,"-27"-141,27-175,1-29,1-27,-1 0</inkml:trace>
  <inkml:trace contextRef="#ctx0" brushRef="#br0" timeOffset="451.16">0 111,'28'-17,"0"2,0 2,2 0,-1 2,2 1,-1 2,1 1,8-1,-34 6,1 1,-1-1,1 1,0 0,-1 0,1 0,0 1,-1 0,1 0,0 1,-1-1,1 1,-1 1,1-1,-1 1,1-1,-1 2,0-1,0 1,0-1,0 1,0 1,-1-1,1 1,-1-1,0 1,0 1,0-1,-1 0,1 1,-1 0,0 0,-1 0,1 1,-1 2,0 1,-1-1,0 1,0-1,-1 1,0-1,-1 1,0-1,0 0,-1 1,0-1,0 0,-1 0,0 0,-1 0,0 0,0-1,-2 3,-98 119,-11-51,140-64,3-6,-2-2,0 2,0 1,0 1,-1 2,19 11,106 113,-149-135,-1 0,1 0,0 0,0 0,0 0,-1 0,1 0,0 0,0 0,0-1,1 1,-1 0,0-1,0 1,0-1,0 1,1-1,-1 1,0-1,1 0,-1 0,0 0,0 0,1 0,-1 0,0 0,1 0,-1 0,0 0,0-1,2 0,4-6</inkml:trace>
  <inkml:trace contextRef="#ctx0" brushRef="#br0" timeOffset="1069.509">1100 111,'-23'44,"-1"-2,-3 0,-1-1,-2-2,-1-1,-3-1,0-2,-3-2,-27 20,63-52,0 0,-1 0,1 0,0 0,0 0,0 0,0 1,0-1,0 0,0 1,0-1,0 0,1 1,-1-1,0 1,1-1,-1 1,1-1,0 1,0 0,-1-1,1 1,0 0,0-1,1 1,-1-1,0 1,0 0,1-1,-1 1,1-1,-1 1,1-1,0 1,0-1,-1 0,1 1,0-1,0 0,0 0,1 1,-1-1,0 0,0 0,1 0,-1-1,0 1,1 0,-1 0,1-1,-1 1,1-1,-1 1,1-1,0 0,-1 1,2-1,199 36,-4 7,-197-42,0 0,-1-1,1 1,0-1,0 1,0-1,0 0,0 1,0-1,-1 0,1 0,0 1,0-1,0 0,0 0,0 0,0 0,0 0,0 0,0-1,0 1,0 0,0 0,0-1,0 1,0-1,-1 1,1-1,0 1,0-1,0 1,-1-1,1 0,0 1,-1-1,1 0,0 1,-1-1,1 0,-1 0,1 0,-1 0,0 0,1 0,-1 1,0-1,0 0,1 0,-1 0,0 0,0 0,0 0,0 0,0 0,0 0,-1 0,1 0,0 0,0 0,-1 0,1 0,-77-128,60 89,2 0,2-1,1 0,0-16,-31-85,36 125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5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3160,'526'-29,"-191"18,201-18,-165 11,74 18,-176 2,193-13,-60-24,-114 7,-80 5,74 5,-86-8,-123 25,-88 7,-3 0</inkml:trace>
  <inkml:trace contextRef="#ctx0" brushRef="#br0" timeOffset="30304.081">4572 2793,'0'0</inkml:trace>
  <inkml:trace contextRef="#ctx0" brushRef="#br0" timeOffset="36639.416">4600 2906,'56'-17,"73"4,-129 12,0 0,0 0,0 0,0 0,0 0,0 0,0 0,0 0,-1 1,1-1,0 0,-1 0,1 0,-1 0,1 0,-1 1,1-1,-1 0,1 0,-1 1,0-1,1 0,-1 1,0-1,0 1,0-1,1 1,-1-1,0 1,0 0,0-1,0 1,0 0,0 0,0 0,0-1,0 1,1 0,-1 0,0 0,0 1,0-1,0 0,-4-2,-184-84,-3-4,-54-29,40-18,-94-32,179 102,94 55,1-2,1 0,0-2,1 0,-13-13,-31-43,-49-37,-129-10,97 26,-68-34,161 99,1-3,1-2,-36-30,66 45,-120-85,-32-20,-22 9,-123-96,197 131,-74-43,179 111,1-2,0 0,1-1,0 0,1-2,-5-7,-43-38,50 50</inkml:trace>
  <inkml:trace contextRef="#ctx0" brushRef="#br0" timeOffset="48978.862">1411 394,'-42'83,"36"-74,-91 108,-60 44,125-130,24-19</inkml:trace>
  <inkml:trace contextRef="#ctx0" brushRef="#br0" timeOffset="50196.471">3217 1523,'5'0,"-4"0,-1 5,-6 1,-2 5,-4 0,-5 4,-4 3,-4 4,-2 3,3 2,2-4,4-1,0-4,3 0,4 1,5-2</inkml:trace>
  <inkml:trace contextRef="#ctx0" brushRef="#br0" timeOffset="51701.653">3048 1748,'-5'0,"-1"5,-5 6,-1 7,-2-1,1 3,-3 1,2 4,-1-4,1 0,3-9,9-6,4-4</inkml:trace>
  <inkml:trace contextRef="#ctx0" brushRef="#br0" timeOffset="54734.06">1947 789,'25'-1,"0"-2,0-1,-1 0,1-2,-1-1,0-1,-1-1,0-2,0 0,-1-1,-1-1,4-3,0-2,-1-1,-1-1,-1-1,0-1,-2-1,-1-1,0 0,-2-1,-1-2,-14 23,0-1,0-1,0 1,-1 0,1 0,-2-1,1 1,0 0,-1-1,0 1,0-1,-1 1,1-1,-1 0,0 4,1 0,0 1,-1-1,1 0,-1 0,0 1,1-1,-1 1,0-1,0 0,0 1,0-1,-1 1,1 0,0-1,-1 1,1 0,0 0,-1 0,1 0,-1 0,0 0,1 0,-1 1,0-1,1 0,-1 1,0 0,0-1,0 1,1 0,-1 0,0 0,0 0,0 0,0 0,1 1,-1-1,0 1,0-1,1 1,-3 0,-6 4,1 1,-1-1,1 2,0-1,1 1,-1 0,2 1,-1 0,1 1,0-1,0 1,0 2,2 1,1 0,-1 1,2 0,0 0,0 0,1 1,1-1,0 0,1 1,1-1,0 0,0 1,2-1,2 9,36 114,-43-118</inkml:trace>
  <inkml:trace contextRef="#ctx0" brushRef="#br0" timeOffset="56051.658">2709 789,'77'48,"51"26,69 52,-118-73,-117-141,32 72,2-1,0 0,1 1,1-1,1 0,0 0,1-11,-6 47,-1-1,0-1,-1 1,-2-1,1 0,-2-1,0 0,-4 2,10-10,-47 60,53-68,0 1,0-1,-1 1,1-1,0 1,0-1,0 0,0 1,0-1,-1 0,1 0,0 1,0-1,0 0,0 0,0 0,0 0,0 0,0 0,0 0,0-1,-1 1,1 0,0-1,0 1,0 0,0-1,0 1,-1-1,1 1,0-1,0 1,-1-1,1 0,0 1,-1-1,1 0,-1 1,1-1,0-1,0 1,173-110,-155 99,-4 0</inkml:trace>
  <inkml:trace contextRef="#ctx0" brushRef="#br0" timeOffset="58161.638">2116 366,'0'1,"-1"0,0 0,0-1,0 1,0 0,0 0,0-1,0 1,0-1,0 1,-1-1,1 1,0-1,0 0,0 1,-1-1,1 0,0 0,0 0,-1 0,1 0,0 0,0 0,-1-1,1 1,0 0,0-1,0 1,0-1,-1 1,1-1,0 1,0-1,0 0,0 0,0 1,0-1,1 0,-1 0,0 0,0 0,1 0,-1 0,0-1,0 2,-216-156,98 82,118 72,0 0,1 1,-1-1,1 0,0 0,-1 0,1 1,0-1,0 0,0 0,0 0,0 0,1 1,-1-1,1 0,-1 0,1 0,-1 1,1-1,0 0,0 1,0-1,0 1,0-1,0 1,0-1,1 1,-1 0,0 0,1-1,-1 1,1 0,0 0,-1 1,1-1,0 0,-1 0,1 1,0-1,0 1,-1 0,2-1,8-7,47-53,-58 61,0 0,0 1,0-1,0 1,0-1,0 0,0 1,1-1,-1 0,0 1,0-1,0 0,1 1,-1-1,0 0,1 1,-1-1,0 0,0 0,1 1,-1-1,1 0,-1 0,0 0,1 0,-1 1,0-1,1 0,-1 0,1 0,-1 0,0 0,1 0,-1 0,1 0,-1 0,0 0,1 0,-1 0,1 0,-1-1,0 1,1 0,-1 0,0 0,1 0,-1-1,0 1,1 0,-1 0,0-1,1 1,-1 0,0-1,0 1,1 0,-1-1,0 1,0-1,-7 44,5-34,-19 132,-7 46,28-187,0 0,0-1,-1 1,1 0,0-1,0 1,0 0,0 0,-1-1,1 1,0 0,0 0,-1-1,1 1,0 0,0 0,-1 0,1 0,0 0,0-1,-1 1,1 0,0 0,-1 0,1 0,0 0,-1 0,1 0,0 0,-1 0,1 0,0 0,-1 0,1 0,0 0,0 0,-1 0,1 1,0-1,-1 0,1 0,0 0,0 0,-1 0,1 1,0-1,0 0,-1 0,1 1,0-1,0 0,0 0,0 1,-1-1,1 0,0 1,0-1,0 0,-11-40,8 26,-12-60,13 61,1-1,-2 1,0 0,0 0,-2 0,1 0,-2 1,1-1,-2 1,-6-9,1 8</inkml:trace>
  <inkml:trace contextRef="#ctx0" brushRef="#br0" timeOffset="68636.517">1213 705,'0'0,"1"-1,-1 1,1 0,-1-1,1 1,-1 0,1-1,-1 1,1 0,-1 0,1-1,-1 1,1 0,-1 0,1 0,-1 0,1 0,0 0,-1 0,1 0,-1 0,1 0,-1 0,1 0,0 0,-1 1,1-1,-1 0,1 0,-1 1,1-1,-1 0,1 1,-1-1,1 0,-1 1,0-1,1 1,-1-1,0 0,1 1,-1-1,0 1,1-1,-1 1,0-1,0 1,0 0,0-1,1 1,-1-1,0 1,0-1,0 1,0 0,0-1,0 1,0-1,-1 1,7 40,-6-41,29 259,0-34,-13-44,-5-2,-10-60,-1-115,1 0,-1 0,1 0,0 0,0 0,0 0,1 0,-1-1,1 1,0 0,0-1,0 1,0-1,1 0,0 0,-1 0,1 0,0-1,0 1,1-1,-1 1,0-1,1 0,-1 0,1-1,0 1,0-1,-1 0,1 0,0 0,0 0,0-1,0 1,0-1,0 0,0-1,0 1,3-1,193-4,-57-21,-118 24,0 2,0 1,0 1,0 2,-1 0,7 3,8-1,1-1,0-2,0-1,0-3,6-1,36 0,567 2,-625 0</inkml:trace>
  <inkml:trace contextRef="#ctx0" brushRef="#br0" timeOffset="71349.175">1016 1777,'-343'0,"148"27,150-25,33-2</inkml:trace>
  <inkml:trace contextRef="#ctx0" brushRef="#br0" timeOffset="72184.619">875 733,'-5'5,"-6"1,-6 0,-6-1,-2-2,-3-1,-1-1,-1 0,1-1,0 0,0-1,0 1,0 0,1 0,4-5,7-1</inkml:trace>
  <inkml:trace contextRef="#ctx0" brushRef="#br0" timeOffset="72818.55">564 422,'68'326,"-38"-119,-18-80,-5 1,-8 106,-2-69,4 61,19-91,-29-122,5-19</inkml:trace>
  <inkml:trace contextRef="#ctx0" brushRef="#br0" timeOffset="73168.399">846 1326,'-9'33,"-9"17,-5 4,-4-3,3-4,0-7,0-8,4-7,0-1,-1-1,3 1,0-4,3-1,-1 2,2 2,4 2,-1-4,1-5</inkml:trace>
  <inkml:trace contextRef="#ctx0" brushRef="#br0" timeOffset="73740.336">846 366,'-180'230,"70"-97,99-115,4-1</inkml:trace>
  <inkml:trace contextRef="#ctx0" brushRef="#br0" timeOffset="74536.352">0 761,'4'7,"0"0,0 1,-1-1,0 1,0 0,-1 0,0 0,0 0,-1 1,0-1,-1 0,0 1,0-1,-1 4,2 3,-2 443,6-411,-5-46,1 0,-1-1,0 1,0 0,1-1,-1 1,0 0,1-1,-1 1,1 0,-1-1,1 1,-1-1,1 1,-1-1,1 1,-1-1,1 1,0-1,-1 0,1 1,0-1,-1 0,1 0,0 1,0-1,-1 0,1 0,0 0,0 0,-1 0,1 0,0 0,0 0,-1 0,1 0,0 0,-1-1,1 1,0 0,0-1,-1 1,1 0,0-1,-1 1,1-1,-1 1,1-1,-1 1,1-1,-1 1,1-1,-1 1,1-1,-1 0,0 1,1-1,-1 0,0 1,113-137,-30 56,-83 81,1-1,0 0,0 1,-1-1,1 1,0-1,0 1,0 0,0-1,0 1,0 0,0 0,-1-1,1 1,0 0,0 0,0 0,0 0,0 0,0 1,0-1,0 0,0 0,0 0,0 1,0-1,-1 1,1-1,0 0,0 1,0 0,-1-1,1 1,0-1,0 1,-1 0,1-1,-1 1,1 0,-1 0,1 0,-1 0,1-1,-1 1,0 0,1 0,-1 0,0 0,0 0,0 0,1 0,-1 0,0 0,0 0,-1 0,13 57,1 75,5-67,-10-50</inkml:trace>
  <inkml:trace contextRef="#ctx0" brushRef="#br0" timeOffset="95061.991">3387 2793,'8'84,"-15"-111,8 3,1 0,1 0,1 0,1 0,1 1,1-1,1 2,2-1,0 1,1 1,6-9,-8 13,1 1,0-1,2 2,0 0,0 0,1 1,1 1,1 0,-1 1,2 0,14-7,-26 17,-1 0,1 1,0-1,0 1,0 0,0 0,0 0,0 0,0 1,0 0,0 0,0 0,0 0,0 1,0-1,0 1,0 0,0 0,0 1,0-1,-1 1,1 0,-1 0,1 0,-1 0,1 0,-1 1,0 0,0 0,0 0,-1 0,1 0,-1 0,0 1,0-1,0 1,0-1,0 1,-1 0,1 0,-1 0,0 0,-1 0,1 0,-1 0,1 0,-1 0,-1 4,-15 29,14-35,1 1,-1-1,1 0,-1 1,1-1,0 0,0 1,0 0,0-1,1 1,-1 0,0-1,1 1,0 0,0 0,0-1,0 1,0 0,1 0,-1-1,1 1,-1 0,1-1,2 2,0-1,-1 0,1 1,-1-1,0 1,0 0,0-1,-1 1,0 0,1 0,-1 0,0 0,-1 1,1-1,-1 0,0 0,0 0,0 0,-1 1,1-1,-1 0,0 0,0 0,0 0,-1 0,1 0,-1 0,0-1,0 1,-1-1,1 1,-1-1,1 0,-1 0,0 0,0 0,-1 0,1-1,0 0,-3 2,-9 0,0 0,0-1,0 0,0-1,-1-1,1 0,-1-1,1-1,-1 0,-2-2,10 0,0-1,0 0,0-1,0 0,1 0,0 0,0-1,0 0,1-1,0 1,0-1,1 0,-1-1,2 1,-1-1,1 0,0 0,1-1,-1 1,2-1,-1 0,1 1,0-9,-11-21,-20-29,23 49</inkml:trace>
  <inkml:trace contextRef="#ctx0" brushRef="#br0" timeOffset="96159.151">3781 2568,'-4'0,"-2"-5,-5-2,-5 1,-5 1,-4 1,-1 2,7 1,12 0,8 1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60,'1'-1,"-1"-1,1 1,0-1,-1 0,1 1,-1-1,0 0,1 1,-1-1,0 0,0 0,0 1,0-1,0 0,-1 0,1 1,0-1,-1 0,0 1,1-1,-1 0,0 1,0-1,1 1,-1-1,0 1,-1 0,1-1,0 1,0 0,-1 0,1 0,0-1,-1 2,1-1,-1 0,1 0,-1 0,0 1,1-1,-1 1,0-1,0 1,1 0,-1-1,0 1,1 0,-1 0,0 1,0-1,1 0,-1 0,0 1,0-1,1 1,-1 0,0 0,-20 1,0 1,0 0,0 2,1 1,-1 1,2 0,-1 2,-5 3,26-11,-2-2,0 1,1 1,-1-1,1 0,-1 0,0 1,1-1,-1 0,1 1,-1 0,1-1,-1 1,1 0,0 0,-1 0,1 0,0 0,0 0,0 0,-1 0,1 0,0 1,0-1,1 0,-1 1,0-1,0 1,1-1,-1 1,1-1,-1 1,1-1,0 1,0 0,-1-1,1 1,0-1,0 1,1 0,-1-1,0 1,0-1,1 1,-1 0,1-1,-1 1,1-1,0 0,0 2,76 43,-70-45,-1 1,0 1,1-1,-1 1,0 0,0 0,-1 1,1-1,-1 1,0 1,0-1,0 1,0 0,-1 0,0 0,0 0,0 1,-1 0,0 0,0 0,0 0,-1 0,0 0,0 1,0 0,-4 0,-1 1,1-1,-1 0,-1 1,1-1,-1-1,-1 1,1-1,-1 1,0-1,0 0,-1-1,0 0,0 1,0-2,-1 1,1-1,-1 0,0 0,0-1,-1 0,-5 2,2-1,0 0,0-1,-1 0,1-1,-1 0,0-1,1 0,-1-1,0 0,0-1,-1 0,13 1,1 0,-1 0,1 0,0 1,-1-1,1 0,-1 0,1 0,0 0,-1 0,1 0,-1 0,1 0,0 0,-1 0,1 0,-1-1,1 1,-1 0,1 0,0-1,-1 1,1 0,-1 0,1-1,-1 1,0-1,1 1,-1 0,1-1,-1 1,0-1,1 1,-1-1,0 1,1-1,-1 0,0 1,0-1,0 1,1-1,-1 1,0-1,0 0,0 1,0-1,0 1,0-1,0 0,0 1,0-1,-1 1,1-1,0 0,0 1,0-1,-1 1,1-1,0 1,-1-1,1 1,0-1,-1 1,1-1,-1 1,1-1,18-3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0,'-15'34,"-4"6,6-4,4-8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1 221,'99'-187,"-99"188,0 0,0 0,0 0,1 0,-1 0,0 0,0 0,1 0,-1 0,1 0,-1 0,1 0,0-1,-1 1,1 0,0 0,-1-1,1 1,0 0,0-1,-1 1,1-1,0 1,0-1,0 1,0-1,0 0,0 1,0-1,0 0,0 0,0 0,0 1,0-1,0 0,0 0,0-1,0 1,0 0,0 0,0 0,0-1,0 1,0-1,0 1,0-1,0 1,-1-1,1 1,0-1,0 1,0-1,-1 0,1 0,0 1,-1-1,1 0,-1 0,1 0,-1 0,1 0,-1 0,0 0,1 0,-1 40,-2-34,1-1,1 1,-1 0,1-1,0 1,0-1,0 1,0 0,1-1,0 1,0-1,0 1,0-1,1 1,0-1,0 0,0 0,0 0,1 0,0 0,-1-1,1 1,1-1,0 2,2-5,-1 0,0-1,1 1,-1-1,0 0,1 0,-1-1,0 0,0 0,0 0,0 0,0-1,-1 0,1 0,-1 0,0-1,0 1,0-1,0 0,-1 0,1 0,-1-1,0 1,0-1,0 0,52-88,-44 69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1,'-31'10,"0"1,0 2,1 1,1 1,-26 18,51-32,1 1,0 0,0 0,0 1,0-1,0 1,0-1,1 1,-1 0,1 0,0 0,0 0,0 1,0-1,0 0,1 1,-1 0,1-1,0 1,0 0,1-1,-1 1,1 0,-1 0,1-1,1 1,-1 0,0 0,1 0,0-1,0 1,0 0,0-1,0 1,1-1,0 1,0-1,0 0,0 0,0 0,0 0,1 0,0 0,-1 0,1-1,1 1,3 2,1 0,0-1,0 0,0 0,0-1,1 0,-1-1,1 0,0 0,-1 0,1-1,0-1,0 1,0-1,0-1,0 0,0 0,-1-1,1 0,2-1,8-4</inkml:trace>
  <inkml:trace contextRef="#ctx0" brushRef="#br0" timeOffset="450.139">314 227,'12'3,"1"0,0-1,0-1,1 0,-1 0,0-2,0 0,0 0,0-1,0-1,0 0,0 0,-1-2,0 1,0-2,0 1,0-2,-1 0,0 0,9-8,36-74,-55 87,-1 0,1 0,0-1,-1 1,1 0,-1-1,0 1,0-1,0 1,0 0,0-1,0 1,-1 0,1-1,-1 1,1 0,-1-1,0 1,0 0,0 0,0 0,-1 0,1 0,0 0,-1 0,0 0,1 1,-1-1,0 0,0 1,0 0,0-1,0 1,0 0,0 0,0 0,0 0,-1 1,1-1,0 0,-3 1,-8-1,1 1,-1 1,0 0,0 0,1 2,-1-1,1 2,0 0,0 0,0 1,0 0,1 1,0 1,0 0,0 0,1 1,1 0,-6 6,-57 75,70-85,1 0,0-1,-1 1,1 0,1 0,-1 0,0 0,1 0,0 0,0 0,0 0,1 0,-1 0,1 0,0 0,0-1,0 1,1 0,-1 0,1-1,0 1,0-1,0 1,0-1,1 0,0 0,0 1,6 4,0 1,0-2,1 1,-1-1,2-1,-1 0,1 0,0-1,0 0,0-1,1 0,0-1,-1-1,1 1,3-2,189 3,-131-7,-14-2,-35-2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12,'-55'-12,"-12"30,65-18,1 0,-1 1,1 0,-1-1,1 1,-1 0,1 0,0-1,-1 1,1 0,0 0,0 1,0-1,0 0,0 0,0 1,0-1,0 0,0 1,1-1,-1 1,1-1,-1 1,1-1,-1 1,1-1,0 1,0-1,-1 1,1 0,1-1,-1 1,0-1,0 1,0-1,1 1,-1 0,1-1,-1 0,1 1,0 0,100 87,-99-85,0 0,0 0,0 0,-1 0,0 1,1-1,-2 1,1-1,0 0,-1 1,0 0,0-1,0 1,0-1,-1 0,0 1,0-1,0 1,0-1,-1 0,0 0,0 0,0 0,0 0,0 0,-1 0,0-1,0 1,0-1,0 0,0 0,-1 0,1 0,-1 0,0-1,0 0,0 0,0 0,0 0,0-1,-1 1,1-1,0 0,-2 0,0 1,0 0,0-1,0 1,0-1,0 0,-1-1,1 1,0-1,-1-1,1 1,0-1,0 0,0 0,-1-1,1 0,-5-2,10-3,5 2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62 397,'-14'33,"-6"16,2 5,8-7,11-17,5-17,1-17,0-6</inkml:trace>
  <inkml:trace contextRef="#ctx0" brushRef="#br0" timeOffset="246.042">118 1,'-10'19,"2"7,3-2</inkml:trace>
  <inkml:trace contextRef="#ctx0" brushRef="#br0" timeOffset="704.513">203 594,'133'-238,"-133"237,0-1,0 1,0 0,0-1,0 1,1 0,-1 0,0-1,1 1,-1 0,1 0,0-1,-1 1,1 0,0 0,-1 0,1 0,0 0,0 0,0 0,0 0,0 0,0 1,0-1,1 0,-1 0,0 1,0-1,0 1,1-1,-1 1,0 0,1 0,-1-1,0 1,1 0,-1 0,0 0,1 0,-1 0,0 1,1-1,-1 0,0 1,0-1,1 1,-1-1,0 1,0-1,0 1,0 0,0 0,0 0,0-1,0 1,0 0,0 0,0 0,0 1,0-1,-1 0,1 1,7 70,-9-66,1 1,-1 0,2 0,-1 0,1 0,0 0,1-1,-1 1,1 0,1-1,-1 0,1 1,0-1,2 3,-1-7,0 1,0 0,0-1,0 0,0 0,1 0,-1-1,1 0,-1 1,1-1,0-1,-1 1,1-1,0 0,-1 0,1 0,0-1,-1 1,1-1,0 0,-1-1,1 1,-1-1,0 0,0 0,1 0,-1 0,0-1,-1 0,1 0,0 0,-1 0,0 0,0-1,0 0,0 1,0-1,-1 0,0 0,2-4,50-122,-47 105</inkml:trace>
  <inkml:trace contextRef="#ctx0" brushRef="#br0" timeOffset="1367.277">767 791,'-2'-1,"0"-1,0 1,1-1,-1 0,0 1,1-1,-1 0,1 0,-1 0,1 0,0-1,0 1,0 0,0 0,1-1,-1 1,0 0,1-1,0 1,-1-1,1 1,0-1,0 1,1 0,-1-2,2-19,1 0,1 1,1-1,0 1,2-1,1 2,2-4,4-14,2-1,1 0,2 1,1 1,25-33,-36 59,0 0,1 1,0 0,0 0,2 1,-1 1,1 0,0 1,1 0,0 0,0 2,1-1,0 2,9-3,-23 7,1 1,0-1,0 0,0 1,0-1,0 1,0-1,0 1,0-1,0 1,0 0,0-1,0 1,0 0,0 0,0 0,0 0,0 0,0 0,0 0,0 0,1 1,-1-1,0 0,0 1,0-1,0 0,0 1,-1-1,1 1,0 0,0-1,0 1,0 0,0-1,-1 1,1 0,0 0,-1 0,1 0,-1 0,1-1,-1 1,1 0,-1 0,1 0,-1 1,0-1,0 0,0 0,1 0,-1 0,0 0,0 0,0 0,-1 0,1 0,0 0,0 0,-1 1,-118 188,118-188,-1 0,1 0,0 0,-1 1,1-1,0 0,0 0,1 1,-1-1,0 1,1-1,0 0,-1 1,1-1,0 1,0-1,0 1,1-1,-1 1,1-1,-1 0,1 1,0-1,0 1,0-1,0 0,0 0,0 0,1 0,-1 0,1 0,-1 0,1 0,0 0,0-1,0 1,0-1,0 1,0-1,0 0,0 0,2 1,5 2,73 48,-80-50,-1 0,1 0,0 0,-1 0,1 0,-1 0,1 0,-1 0,0 0,0 1,0-1,0 1,0-1,-1 1,1-1,-1 1,1-1,-1 1,0-1,0 1,0-1,-1 1,1 0,-1-1,1 1,-1-1,0 0,0 1,0-1,0 1,0-1,0 0,-1 0,1 0,-1 0,0 0,-4 4,-1 0,0 0,0-1,-1 0,0-1,0 0,0 0,0-1,-1 1,1-2,-1 1,1-1,-1-1,0 0,0 0,0-1,0 0,0 0,0-1,0 0,0 0,1-1,-1-1,0 1,1-1,0-1,0 0,0 0,0 0,0-1,-3-3,-13-16,1-1,1 0,2-2,0-1,2 0,1-1,1-1,2-1,0 0,-4-22,10 29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35.9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0,'109'328,"-95"-259,-9-43,0 0,1-1,2 1,0-1,2-1,5 10,-15-33,0 0,1 0,-1 0,0 0,1 0,-1 0,1 0,0 0,-1 0,1 0,0-1,-1 1,1 0,0 0,0 0,0-1,0 1,0-1,0 1,0 0,0-1,0 0,0 1,0-1,0 0,0 1,0-1,0 0,0 0,1 0,-1 0,0 0,0 0,0 0,0 0,0-1,0 1,0 0,0-1,0 1,0-1,0 1,0-1,0 1,0-1,0 0,0 1,0-1,0 0,-1 0,35-52,-32 49,101-183,-68 113,3 2,4 2,10-10,-34 56,-3 6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1 427,'24'2,"0"-2,0 0,0-2,0-1,0 0,-1-2,1-1,-1-1,-1-1,1 0,-1-2,10-6,-16 5,0-1,-1 0,0-1,0 0,-2-1,0-1,0 0,-2-1,7-11,-14 19,0 0,-1 0,0 0,0 0,-1-1,0 1,0-1,-1 0,-1 0,1 1,-1-1,-1 0,0 0,0 1,-2-9,2 14,1-1,-1 1,0 0,-1-1,1 1,0 0,-1 0,0 0,0 0,0 0,0 0,0 0,-1 1,1-1,-1 1,1-1,-1 1,0 0,0 0,0 1,0-1,0 1,-1-1,1 1,0 0,-1 0,1 0,-1 1,1-1,-1 1,1 0,-1 0,1 0,-1 0,1 1,-1-1,1 1,-1 0,-1 1,-3 0,1 2,0-1,0 1,0 0,1 0,-1 0,1 1,0 0,0 1,1-1,0 1,0 0,0 1,0-1,1 1,0 0,1 0,0 0,0 0,0 0,1 1,0 0,0-1,1 1,0 0,0 0,1-1,0 1,0 0,1 0,0 0,1 0,-1-1,2 1,-1-1,1 1,0-1,0 0,1 0,0 0,0-1,3 3,1 1,0 0,1-1,0 0,0 0,1-1,0-1,1 1,0-2,0 1,0-2,1 1,0-2,0 1,0-2,0 0,1 0,3-1,6 0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8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0 227,'39'0,"21"0,7-5,-5-2,-12 1</inkml:trace>
  <inkml:trace contextRef="#ctx0" brushRef="#br0" timeOffset="-251.812">0 57,'10'0,"12"0,8 0,3 0,1 0,0 0,-2 0,-1 0,-1 0,-1 0,-5 0</inkml:trace>
  <inkml:trace contextRef="#ctx0" brushRef="#br0" timeOffset="1778.6">508 28,'43'0,"29"0,7 0,-6 0,-9 0,-12 0,-9-5,-8-1,-4 0,-4 1,-1 2,-4 1</inkml:trace>
  <inkml:trace contextRef="#ctx0" brushRef="#br0" timeOffset="2451.303">677 114,'29'251,"-30"-219,0-26,1 0,-1 0,1 1,0-1,1 0,-1 0,1 0,0 0,1 0,-1 0,1 0,1 0,-1-1,1 1,1 1,-2-6,1-1,-1 1,0-1,1 0,-1 0,0 0,1 0,-1 0,0-1,1 1,-1-1,0 0,0 1,1-1,-1 0,0 0,0 0,0-1,0 1,0 0,0-1,-1 1,1-1,0 0,-1 1,1-1,-1 0,0 0,1 0,-1 0,7-6,17-16,-16 14,1 0,0 1,0 0,1 1,0 0,0 0,1 1,0 1,0 0,5-1,-13 8,-1 0,0 0,1 0,-1 0,0 1,0-1,0 1,0 0,0 0,-1 0,1 0,-1 1,1-1,-1 1,0-1,1 1,-2 0,1 0,0 0,0 0,-1 0,0 0,0 1,0-1,0 0,0 1,0-1,-1 0,0 1,1-1,-2 1,1 0,4 11,19 39,-10-34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2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0 226,'12'0,"0"-1,-1 0,1 0,-1-1,1-1,-1 0,0 0,0-1,0-1,-1 1,1-2,-1 0,-1 0,1 0,-1-2,0 1,0-1,-1 0,0-1,0 1,-1-2,-1 1,1-1,-2 0,1 0,2-8,-8 15,1 1,-1 0,0 0,0-1,-1 1,1 0,0 0,-1 0,1-1,-1 1,0 0,1 0,-1 0,0 0,0 0,-1 0,1 0,0 1,-1-1,1 0,-1 1,1-1,-1 1,0-1,0 1,1 0,-1 0,0 0,0 0,0 0,-1 0,1 0,0 1,0-1,0 1,0 0,-1-1,1 1,0 0,0 0,0 0,-1 1,1-1,0 1,0-1,0 1,0 0,-1-1,1 1,0 0,1 0,-1 1,0-1,0 0,0 1,1-1,-2 2,-8 5,0 0,0 1,1 1,1 0,0 0,0 1,1 0,0 0,1 1,0 0,1 0,0 1,1 0,0 0,1 3,3-12,0-1,1 1,0-1,-1 1,1 0,1-1,-1 1,0-1,1 1,0 0,0-1,0 0,0 1,0-1,1 0,0 1,-1-1,1 0,1 0,-1 0,0-1,1 1,-1 0,1-1,0 0,-1 1,1-1,0 0,1-1,-1 1,0 0,0-1,1 0,0 0,5 3,1-1,0 0,0-1,0 0,0-1,0 0,0-1,0 0,0 0,0-1,8-2,6-3</inkml:trace>
  <inkml:trace contextRef="#ctx0" brushRef="#br0" timeOffset="503.07">339 310,'178'-191,"-177"190,-1 1,1-1,-1 1,1-1,0 1,-1 0,1-1,0 1,0 0,-1-1,1 1,0 0,0 0,-1-1,1 1,0 0,0 0,0 0,-1 0,1 0,0 0,0 1,0-1,-1 0,1 0,0 0,0 1,-1-1,1 0,0 1,-1-1,1 1,0-1,-1 1,1-1,0 1,-1-1,1 1,-1 0,1-1,-1 1,0 0,1-1,-1 1,0 0,1-1,-1 1,0 0,0 0,0 0,1-1,-1 1,0 0,0 0,0 0,0-1,0 1,-1 0,1 0,0-1,0 1,0 0,-1 0,1-1,0 1,-1 0,1 0,-1-1,1 1,-1 0,4 17,-2-13,0-1,0 1,1-1,0 0,0 0,0 1,0-1,1-1,-1 1,1 0,0-1,0 1,1-1,-1 0,1 0,-1 0,1 0,0-1,0 0,0 0,0 0,0 0,1 0,-1-1,1 0,-1 0,1 0,-1 0,1-1,0 0,-1 0,1 0,-1-1,1 1,0-1,-1 0,0 0,1-1,-1 1,0-1,1 0,-1 0,0 0,0-1,-1 0,1 1,0-2,10-11,0 0,-2-1,0 0,-1-1,0 0,-1-1,-2 0,1-1,2-11,-5 13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9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29,'0'366,"-27"-204,36-153,-3-14</inkml:trace>
  <inkml:trace contextRef="#ctx0" brushRef="#br0" timeOffset="293.45">0 340,'43'-5,"20"-6,3-2,-5 2,-8 3,-7 2,-8 3,-10-4,-5 0,-6 1</inkml:trace>
  <inkml:trace contextRef="#ctx0" brushRef="#br0" timeOffset="760.925">537 1,'0'366,"17"-264,-16-99,0-1,0 0,0 0,0 0,0 1,0-1,1 0,-1 0,1-1,-1 1,1 0,0 0,0-1,0 1,0-1,0 0,0 0,0 1,0-1,1-1,-1 1,0 0,1 0,-1-1,0 1,1-1,-1 0,1 0,-1 0,1 0,-1 0,0-1,1 1,-1-1,1 1,-1-1,0 0,0 0,3-1,149-107,-152 108,-1 0,0 0,1 1,-1-1,1 0,-1 1,1-1,-1 1,1-1,0 1,-1 0,1 0,-1 0,1 0,0 0,-1 0,1 0,-1 0,1 1,-1-1,1 1,0-1,-1 1,1-1,-1 1,0 0,1 0,-1 0,0 0,1 0,-1 0,0 0,0 0,0 0,0 1,0-1,0 0,0 1,-1-1,1 1,0-1,-1 1,1-1,-1 1,1-1,-1 1,0-1,0 2,9 43,-3-26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0,'-4'6,"1"0,0 0,0 0,1 0,-1 1,1-1,1 1,-1 0,1-1,0 1,1 0,0 0,0 0,-1 6,-31 263,33-4,10-211,8-91,1-28,-18 45,1 1,0-1,0 1,2 0,-1-1,2 2,-1-1,2 1,0 0,0 0,0 1,2 0,-1 0,1 1,1 0,-1 0,2 1,-1 0,1 1,0 1,0-1,-8 7,-1-1,1 1,0-1,-1 1,1 0,0 0,-1 0,1 0,0 0,-1 1,1-1,-1 1,1 0,-1 0,1 0,-1 0,1 0,-1 0,0 1,1-1,-1 1,0-1,0 1,0 0,-1 0,1 0,0 0,-1 0,1 0,-1 1,0-1,1 0,-1 1,0-1,-1 1,1-1,0 1,-1 0,1-1,-1 1,0-1,0 1,0 0,0-1,0 1,-1 0,0 1,-2 189,3-181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1 395,'10'0,"7"0,6 5,4 1,3 1,-5 2,-1 1,0-2,0-2,2-2,0-6,-3-4</inkml:trace>
  <inkml:trace contextRef="#ctx0" brushRef="#br0" timeOffset="284.474">85 592,'34'0,"16"0,3 0,-1 0,-6 0,-10 0</inkml:trace>
  <inkml:trace contextRef="#ctx0" brushRef="#br0" timeOffset="8362.329">396 791,'12'0,"1"-1,-1 0,0 0,1-1,-1-1,0 0,0 0,0-1,-1-1,0 0,1-1,-2 0,1-1,-1 0,2-1,23-20,-1-1,-2-2,-1-1,-1-1,-2-2,-1 0,-2-2,4-10,-16 21,0-1,-2-1,-1 0,-1 0,-2-1,-1 0,-1 0,-1-2,-3 27,0 1,0-1,-1 1,1-1,-1 1,0-1,0 0,-1 1,1-1,-1 1,1-1,-1 1,0-1,0 1,-1-1,1 1,-1 0,0 0,0 0,0 0,0 0,0 0,0 0,-1 1,0-1,1 1,-1 0,0 0,0 0,0 0,0 0,-1 1,1-1,0 1,-1 0,1 0,-1 0,1 0,-1 1,1 0,-1-1,0 1,-10 5,1-1,0 2,1 0,-1 0,1 1,1 1,-1 0,1 1,0 0,1 0,0 1,1 0,0 1,1 0,0 1,0-1,1 2,1-1,0 1,-2 7,4-9,1 0,0-1,0 1,2 0,-1 0,1 0,1 1,0-1,0 0,1 0,1 0,0 0,0 0,1 0,0-1,1 1,1-1,-1 0,1 0,1 0,0-1,0 0,1 0,0 0,1-1,0 0,0-1,1 0,2 2,118 73,-129-82,1 0,0 0,1 1,-1-1,0 0,0 1,0-1,0 1,0-1,0 1,0-1,0 1,0-1,-1 1,1 0,0 0,0 0,0-1,-1 1,1 0,0 0,-1 0,1 0,-1 0,1 0,-1 0,0 0,1 0,-1 0,0 1,0-1,0 0,0 0,-6 5</inkml:trace>
  <inkml:trace contextRef="#ctx0" brushRef="#br0" timeOffset="8986.157">1215 395,'-2'-2,"1"1,0-1,-1 1,0 0,1-1,-1 1,0 0,1 0,-1 0,0 0,0 0,0 1,0-1,0 1,0-1,0 1,0-1,0 1,0 0,0 0,-1 0,1 0,0 1,0-1,0 1,0-1,0 1,0-1,0 1,1 0,-1 0,0 0,0 0,-70 44,70-44,1 0,0 1,-1-1,1 1,0-1,0 1,0 0,0-1,0 1,0 0,0 0,1 0,-1 0,1 0,-1 0,1 0,0 0,0 0,0 0,0 0,0-1,0 1,0 0,1 0,-1 0,1 0,0 0,-1 0,1 0,0 0,0-1,0 1,0 0,0-1,1 1,-1-1,0 1,1-1,-1 0,1 1,13 11,-11-11,-1-1,0 1,0-1,0 1,0 0,-1 0,1 0,0 1,-1-1,0 0,1 1,-1 0,0 0,0-1,-1 1,1 0,0 1,-1-1,0 0,0 0,0 1,0-1,0 0,-1 1,0-1,1 1,-1-1,0 0,-1 1,1-1,-1 1,1-1,-1 0,0 1,0-1,-1 0,0 3,-5 1,0-1,-1 0,1-1,-1 0,0 0,0-1,0 0,-1 0,0-1,1 0,-1 0,0-1,-3 0,-5 0</inkml:trace>
  <inkml:trace contextRef="#ctx0" brushRef="#br0" timeOffset="9237.692">1440 452,'-10'23,"-2"5,-1-4</inkml:trace>
  <inkml:trace contextRef="#ctx0" brushRef="#br0" timeOffset="9400.384">1496 0,'0'0</inkml:trace>
  <inkml:trace contextRef="#ctx0" brushRef="#br0" timeOffset="9865.023">1638 621,'116'-185,"-92"175,-16 42,-6-19,2 8,-4-14,1-1,0 0,0 0,1 0,0 0,0 0,0 0,1-1,-1 1,1-1,1 0,3 5,-6-9,0 0,0 0,1-1,-1 1,1 0,-1-1,0 1,1-1,-1 0,1 1,-1-1,1 0,0 0,-1 0,1 0,-1 0,1 0,-1 0,1-1,-1 1,1-1,-1 1,0-1,1 1,-1-1,1 0,-1 0,0 1,0-1,1 0,-1 0,0 0,0-1,0 1,0 0,0 0,-1 0,2-2,32-52,33-185,-65 227</inkml:trace>
  <inkml:trace contextRef="#ctx0" brushRef="#br0" timeOffset="17756.616">2203 875,'-28'-54,"21"38,1-1,1 0,0 1,1-2,1 1,1 0,0-1,1 1,1-1,1 1,0-1,3-5,48-203,9 56,-58 164,1 0,-1 1,1-1,0 1,1-1,-1 1,1 0,0 1,0-1,1 1,-1 0,1 1,0-1,0 1,0 0,0 1,1-1,-1 1,1 0,0 1,-1 0,1 0,0 0,0 1,-1 0,1 0,0 1,3 0,-7-1,1 1,0-1,-1 1,1 0,-1 0,1 1,-1-1,1 1,-1-1,0 1,0 0,0 0,0 0,0 1,0-1,-1 1,1-1,-1 1,0 0,1 0,-1 0,-1 1,1-1,0 0,-1 1,0-1,1 0,-1 1,-1 0,1-1,-1 1,1 0,-1-1,0 1,0 0,0-1,-1 1,0 3,-3 2,0 1,-1-1,0 0,0 0,-1-1,0 1,0-1,-1-1,0 1,0-1,-1 0,0-1,0 0,-1 0,0-1,1 0,-2 0,1-1,-1-1,1 1,-1-1,0-1,-9 2,19-5,1 0,0 1,0-1,0 1,-1-1,1 0,0 0,-1 1,1-1,0 0,-1 0,1 0,-1 0,0 1,1-1,-1 0,0 0,1 0,-1 0,0 0,0 0,0 0,0 0,0 0,0 0,0 0,0 0,0 0,0 0,-1 0,1 0,0 0,-1 0,1 0,-1 0,1 0,-1 0,1 1,-1-1,1 0,-1 0,0 1,0-1,1 0,-1 1,0-1,0 1,0-1,0 1,0-1,1 1,-1 0,0-1,0 1,0 0,0 0,0 0,0-1,0 1,0 0,0 0,0 1,0-1,0 0,0 0,0 0,0 1,0-1,4-2,0 1,0 0,1-1,-1 1,1 0,-1 1,0-1,1 1,-1-1,1 1,0 0,-1 0,1 1,-1-1,1 1,-1 0,0 0,1 0,-1 0,0 0,1 1,-1-1,0 1,0 0,0 0,-1 0,1 1,0-1,-1 0,1 1,-1 0,0 0,1 2,1-1,-1 1,0 0,0 0,0 0,-1 1,0-1,0 1,0-1,0 1,-1 0,0-1,-1 1,1 0,-1 0,0 0,0 0,-1-1,0 1,0 0,-1 2,-3 1,-1 0,0-1,0 0,-1 0,0-1,0 0,-1 0,0 0,-1-1,1 0,-1-1,0 0,0-1,-1 1,1-2,-1 1,0-1,0-1,-9 2,11-3,0-1,0 1,0-1,-1-1,1 1,0-1,0-1,0 1,1-1,-1-1,0 0,1 0,0 0,-1-1,1 0,0 0,1-1,-1 0,1 0,0 0,0-1,1 0,0 0,0-1,0 1,1-1,0 0,0 0,-2-6,-25-55,23 50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0 338,'267'-1,"-26"-26,-137 27,-103 0,-12 0</inkml:trace>
  <inkml:trace contextRef="#ctx0" brushRef="#br0" timeOffset="253.939">57 508,'38'-5,"32"-1,9-5,-4 0,-10 1,-12 3,-9 2,-8 2,-5 2,-3 1,-2 0,0 1,-4-1</inkml:trace>
  <inkml:trace contextRef="#ctx0" brushRef="#br0" timeOffset="769.251">226 0,'42'11,"-1"2,-1 2,-1 2,0 1,-1 2,-1 2,30 22,72 59,-5-9,-133-94,-1 1,1-1,0 1,-1-1,1 1,0 0,-1-1,1 1,-1 0,1 0,-1-1,1 1,-1 0,1 0,-1 0,0 0,1-1,-1 1,0 0,0 0,0 0,0 0,0 0,0 0,0 0,0 0,0 0,0 0,0-1,-1 1,1 0,0 0,-1 0,1 0,-1 0,1-1,-1 1,1 0,-1 0,1-1,-1 1,0 0,1-1,-1 1,0-1,0 1,1-1,-1 1,0-1,0 0,0 1,-54 17,42-15,-32 12,0 1,0 3,2 2,0 1,2 2,0 2,2 2,-12 12,22-5,20-18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1,'-9'13,"1"0,0 1,1 0,1 0,0 0,1 1,1 0,0 0,1 0,1 1,0-1,1 1,0-1,2 1,0-1,0 1,2 3,-1 32,-1 420,-1-465,-1 0,2 0,-1 0,0 0,1 0,0 0,1 0,-1 0,1 0,0-1,1 1,-1-1,1 1,3 3,-6-9,1 1,0 0,0-1,0 1,0-1,0 1,0-1,0 0,0 1,0-1,0 0,0 0,0 1,0-1,0 0,0 0,0 0,0 0,0 0,0-1,0 1,0 0,0 0,0-1,0 1,0-1,0 1,0 0,0-1,0 0,-1 1,1-1,0 0,0 1,-1-1,1 0,0 0,-1 0,1 1,-1-1,1 0,0-1,27-42,-26 40,15-28,-8 13,1 0,1 0,0 1,2 1,0 0,1 0,0 1,9-6,86-78,-108 98,0 1,0 0,0 0,1 0,-1 1,0-1,0 0,1 0,-1 1,1-1,-1 1,0-1,1 1,-1 0,1-1,-1 1,1 0,-1 0,1 0,-1 0,1 0,-1 0,1 1,-1-1,1 0,-1 1,1-1,-1 1,1 0,-1-1,0 1,0 0,1 0,-1 0,0 0,0 0,0 0,0 0,0 0,0 0,0 1,0-1,0 0,-1 1,1-1,0 1,21 72,-8 97,-8-153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30 537,'23'5,"24"1,7 0,0-1,-4-2,-7-1,-5-1,-5 0,-2-1,-12 0,-9-1</inkml:trace>
  <inkml:trace contextRef="#ctx0" brushRef="#br0" timeOffset="213.601">1 820,'43'-5,"29"-2,7 1,-6 1,-9 1,-12 2,-9 1,-13 0</inkml:trace>
  <inkml:trace contextRef="#ctx0" brushRef="#br0" timeOffset="3346.959">848 113,'-6'22,"-10"39,3 0,3 0,2 1,2 7,7 243,-26-167,6-112,21-62,2 8</inkml:trace>
  <inkml:trace contextRef="#ctx0" brushRef="#br0" timeOffset="3801.59">735 142,'28'-8,"1"1,-1 1,2 1,-1 2,0 1,1 1,-1 1,1 2,-1 1,5 2,-29-4,0 0,0 0,-1 0,1 1,0-1,-1 1,1 0,-1 1,0-1,1 1,-1 0,0 0,-1 0,1 0,-1 1,1-1,-1 1,0 0,0 0,-1 0,1 0,-1 1,0-1,0 1,0-1,-1 1,1 0,-1 0,0 0,-1-1,1 1,-1 0,0 0,0 0,-1 0,0 2,-6 12,-1 0,-2-1,1 0,-2-1,0 0,-2 0,1-2,-2 1,0-1,-1-1,0-1,-1 0,-1-1,0-1,-5 2,-75 63,95-74,0 0,0 0,0 0,0 1,0-1,1 0,-1 1,1-1,0 1,0-1,-1 1,2-1,-1 1,0 0,0 0,1-1,0 1,-1 0,1 0,0 0,0-1,1 1,-1 0,1 0,-1 0,1-1,0 1,0 0,0-1,0 1,1-1,-1 1,1-1,-1 0,1 1,73 75,-68-73,229 149,-152-108,-78-40</inkml:trace>
  <inkml:trace contextRef="#ctx0" brushRef="#br0" timeOffset="4797.994">1610 311,'-102'191,"-30"5,130-194,1 1,0-1,0 0,1 0,-1 1,0-1,1 1,-1-1,1 0,0 1,0-1,0 1,0-1,0 1,1-1,-1 1,1-1,-1 0,1 1,0-1,0 0,0 1,0-1,1 0,-1 0,0 0,1 0,-1 0,1-1,0 1,0 0,0-1,0 1,0-1,0 1,0-1,0 0,0 0,1 0,-1 0,0-1,1 1,-1-1,2 1,36 10,0-2,1-2,0-1,0-3,1-1,20-2,45 10,-107-9,1-1,-1 0,1 0,0 0,-1 0,1 0,0-1,-1 1,1 0,-1 0,1 0,0 0,-1-1,1 1,-1 0,1-1,-1 1,1 0,-1-1,1 1,-1-1,1 1,-1-1,1 1,-1-1,0 1,1-1,-1 1,0-1,0 1,1-1,-1 0,0 1,0-1,0 1,0-1,0 0,1 1,-1-1,0 0,-1 1,1-1,0 1,0-1,0 0,0 1,0-1,-1 1,1-1,0 0,0 1,-1-1,1 1,-1-1,1 1,-21-35,19 32,-175-202,156 165,1 0,3-2,1 0,2-1,0-5,11 25,3 5</inkml:trace>
  <inkml:trace contextRef="#ctx0" brushRef="#br0" timeOffset="5298.436">2231 198,'-8'1,"0"1,0 1,0-1,0 1,0 1,0 0,1 0,0 0,0 1,0 0,0 0,1 0,0 1,0 0,0 1,1-1,-2 5,-6 6,1 1,1 1,0 0,2 0,0 1,1 0,2 0,0 1,0 0,2 0,1 0,1 0,0 1,2 12,1-24,0-1,1 0,0 0,1 0,0 0,0 0,1 0,0-1,1 0,-1 0,1 0,1 0,0-1,0 0,0 0,1 0,0-1,0 0,1 0,0-1,0 0,0-1,0 1,1-2,0 1,0-1,0 0,0-1,0 0,0-1,1 0,-1 0,0-1,1 0,-1 0,1-1,3-1,6-3,-1 0,1-1,-1-1,-1-1,1-1,-1 0,-1-1,0-1,0 0,-1-1,0-1,-1 0,-1-1,0-1,1-3,-7 12,0-1,-1-1,1 1,-2-1,1 0,-1 0,-1-1,1 1,-1-1,-1 0,0 0,0 0,-1-1,0 1,0-1,-1 1,0-1,-1 0,0 1,-1-1,0 0,0 1,-1-1,-3-8,1 9,0 1,-1-1,0 1,0 0,-1 1,0-1,0 1,-1 0,0 1,0 0,-1 0,1 0,-1 1,0 0,-1 0,1 1,-1 0,0 1,0 0,0 0,-1 1,1 0,0 1,-1 0,1 0,-6 1,1 2,0 0,1 1,-1 0,0 1,1 1,0 0,0 1,0 0,-4 4,-10 4</inkml:trace>
  <inkml:trace contextRef="#ctx0" brushRef="#br0" timeOffset="8753.116">2005 593,'59'-59,"-52"54,0-1,0 1,0 1,1-1,0 1,0 1,0-1,0 1,0 1,1-1,-1 2,1-1,-1 1,1 0,0 1,-1 0,1 0,0 1,0 0,-1 1,1 0,-1 0,0 1,4 1,47 33,44 16,-83-49</inkml:trace>
  <inkml:trace contextRef="#ctx0" brushRef="#br0" timeOffset="10368.974">3190 311,'-33'2,"-1"2,1 1,0 2,1 1,-28 12,57-20,1 1,-1 0,0 1,1-1,-1 0,1 1,0-1,-1 1,1 0,0 0,0 0,0 0,0 0,0 0,1 0,-1 1,0-1,1 1,0-1,0 1,0 0,0-1,0 1,0 0,1 0,-1 0,1-1,0 1,0 0,0 0,0 0,1 0,-1-1,1 1,-1 0,1 0,0 0,0-1,0 1,1-1,-1 1,0-1,1 1,0-1,0 0,-1 0,2 0,127 138,-127-138,0 1,-1 0,1 1,-1-1,0 0,0 1,0-1,0 1,-1 0,0-1,1 1,-1 0,-1 0,1 0,0 0,-1 0,0 0,0 0,0 0,-1 0,1 0,-1 0,0-1,0 1,0 0,0 0,-1 0,0-1,0 1,0-1,0 0,0 1,0-1,-1 0,0 0,-8 5,0-1,0 0,0 0,-1-1,0-1,0 0,-1-1,1 0,-1-1,0 0,0-1,0-1,0 0,0 0,0-2,0 1,0-2,-11-2,22 5,1-1,-1 0,0 0,0 0,1 0,-1 0,0-1,1 1,-1 0,0-1,1 0,-1 1,1-1,-1 0,1 1,-1-1,1 0,-1 0,1 0,0-1,0 1,-1 0,1 0,0-1,0 1,0 0,1-1,-1 1,0-1,0 1,1-1,-1 0,1 1,-1-1,1 0,0 1,0-1,-1 0,1 1,0-1,1 0,-1 1,0-1,0 0,1 1,-1-1,1 0,0 1,-1-1,1 1,0-1,0 0,9-10</inkml:trace>
  <inkml:trace contextRef="#ctx0" brushRef="#br0" timeOffset="10619.547">3473 537,'-15'33,"-4"12</inkml:trace>
  <inkml:trace contextRef="#ctx0" brushRef="#br0" timeOffset="10801.209">3360 0,'9'10,"4"3</inkml:trace>
  <inkml:trace contextRef="#ctx0" brushRef="#br0" timeOffset="11301.78">3699 706,'32'-103,"-29"94,1-7,0 1,1 1,1-1,0 1,1 0,1 0,0 1,1 0,0 0,1 1,0 0,4-2,-14 13,1 0,0 0,0 0,0 0,0 1,0-1,0 0,0 0,1 1,-1-1,0 1,0-1,0 1,1-1,-1 1,0 0,1 0,-1 0,0 0,1 0,-1 0,0 0,0 0,1 0,-1 0,0 1,1-1,-1 0,0 1,0-1,0 1,1 0,-1-1,0 1,0 0,0 0,0 0,0 0,0 0,-1 0,1 0,0 0,0 0,-1 0,1 0,16 63,-14-45,37 79,-39-96,0 0,0 0,0 0,1 0,-1 0,1 0,0 0,-1-1,1 1,0-1,0 1,0-1,0 1,0-1,0 0,1 0,-1 0,0 0,1-1,-1 1,0-1,1 1,-1-1,1 0,-1 0,1 0,-1 0,0 0,1-1,-1 1,1-1,-1 1,0-1,1 0,-1 0,0 0,0 0,0 0,0-1,1 0,9-9,-1 0,0 0,-1-2,0 1,-1-1,-1 0,0-1,-1 0,5-12,-11 24,6-11,0 0,-1 0,-1-1,0 0,0 0,-2 0,0-1,0 1,-1-1,-1 0,-1 1,0-12,-17 14,5 17</inkml:trace>
  <inkml:trace contextRef="#ctx0" brushRef="#br0" timeOffset="11999.535">4574 820,'-1'0,"1"1,0 0,0 0,0 0,-1 0,1 0,0 0,-1 0,1 0,-1-1,1 1,-1 0,1 0,-1 0,0-1,1 1,-1 0,0-1,0 1,1-1,-1 1,0-1,0 1,0-1,0 0,1 1,-1-1,0 0,0 1,0-1,0 0,0 0,0 0,0 0,0 0,0 0,0 0,0-1,0 1,0 0,0 0,0-1,1 1,-1 0,0-1,0 1,0-1,-19-42,16 6,2 0,1 0,2 0,1 0,2 0,5-19,-3 31,1 0,1 1,1 0,1 0,1 1,1 0,1 1,1 0,1 1,1 1,1 0,0 1,1 1,2 1,-1 0,11-5,-27 20,0-1,0 0,1 1,-1 0,0-1,1 1,0 1,-1-1,1 0,0 1,0 0,0 0,0 0,0 1,0-1,0 1,0 0,0 0,0 0,0 0,0 1,0 0,0 0,4 1,-7 2,0 0,0-1,-1 1,1 0,-1 0,0 0,0 0,-1 0,1 0,-1-1,1 1,-1 0,-1 0,1-1,0 1,-1 0,0-1,0 0,0 1,0-1,0 0,-1 1,-2 4,-75 129,78-133,1 0,-1 0,1 1,0-1,1 0,-1 0,1 0,0 1,0-1,0 0,0 0,1 0,0 1,0-1,0 0,0 0,1 0,-1 0,1 0,0-1,0 1,1 0,-1-1,1 0,0 1,-1-1,1 0,1-1,-1 1,0 0,1-1,-1 0,1 0,0 0,0 0,0 0,0-1,0 1,2 0,-1 0,0 1,0 0,0 0,0 0,-1 1,1-1,-1 1,0 0,0 0,0 1,-1-1,1 1,-1 0,0 0,-1 0,1 0,-1 1,0-1,0 0,-1 1,1 0,-1-1,0 1,-1 0,0 0,0-1,0 1,0 0,-1 0,-1 4,-2-3,0-1,0 1,-1-1,0 0,0-1,0 1,-1-1,1 0,-1-1,-1 1,1-1,-1 0,1-1,-1 1,0-1,0-1,-1 1,1-1,0-1,-1 1,1-1,-1-1,1 1,-1-1,0-1,1 1,-1-1,1 0,-1-1,1 0,0 0,-1-1,1 1,0-2,1 1,-1-1,-3-2,-34-17,1-1,1-2,1-2,-15-15,42 31,0 0,1 0,1-1,0-1,1 0,0-1,1 0,1 0,0-1,-3-10,7 2,6 6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02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341 102,'-320'569,"320"-568,0-1,0 1,0-1,1 1,-1 0,0-1,0 1,0-1,0 1,0-1,0 1,-1 0,1-1,0 1,0-1,0 1,0-1,-1 1,1-1,0 1,-1-1,1 1,0-1,-1 1,1-1,0 0,-1 1,1-1,-1 1,1-1,-1 0,1 0,-1 1,1-1,-1 0,1 0,-1 0,1 1,-1-1,0 0,1 0,-1 0,1 0,-1 0,1 0,-1 0,0 0,1 0,-1 0,1-1,-1 1,1 0,-1 0,1 0,-1-1,1 1,-1 0,1-1,2-22,2 0,0-1,2 1,1 1,0 0,2 0,0 0,2 0,32-64,4 1,3 2,4 3,24-24,-74 99,27-30,-30 35,-1-1,1 1,-1-1,1 1,-1 0,1-1,0 1,-1 0,1-1,-1 1,1 0,0 0,-1 0,1-1,0 1,0 0,-1 0,1 0,0 0,-1 0,1 0,0 0,-1 1,1-1,0 0,-1 0,1 0,0 1,-1-1,1 0,0 1,-1-1,1 1,-1-1,1 1,-1-1,1 1,-1-1,1 1,-1-1,0 1,1-1,-1 1,0 0,1-1,-1 1,0 0,0-1,0 1,1 0,-1-1,0 1,0 0,0-1,0 1,0 0,2 15,-1-1,0 0,-1 0,0 1,-1-1,-1 0,0 1,-3 3,-2 32,-2 30,4 0,3 1,4 9,-2-86,0-1,0 1,0 0,1 0,0-1,-1 1,2 0,-1-1,0 1,1-1,0 1,0-1,1 0,-1 0,1 0,-1 0,1 0,1-1,-1 1,0-1,1 0,0 0,0 0,0 0,0-1,0 1,0-1,0 0,1-1,-1 1,1-1,0 1,-1-2,1 1,0 0,0-1,3 0,7-5,0-1,-1-1,0-1,0 1,-1-2,0 0,0-1,-1 0,-1-1,0 0,0-1,-1 0,0 0,-1-1,-1-1,0 1,0-1,-2-1,2-5,12-20,-2 0,-2-1,-1 0,-3-2,-1 1,-2-3,-8 18,-1 27,0 0,0 1,0-1,0 0,0 0,0 1,0-1,0 0,0 1,0-1,0 0,-1 0,1 1,0-1,0 0,0 0,-1 1,1-1,0 0,0 0,0 0,-1 1,1-1,0 0,0 0,-1 0,1 0,0 0,0 0,-1 1,1-1,0 0,-1 0,1 0,0 0,-1 0,1 0,0 0,0 0,-1 0,1 0,0-1,-1 1,1 0,0 0,0 0,-1 0,1 0,0 0,0-1,-1 1,1 0,0 0,0 0,-1-1,1 1,0 0,-9 19,0 2</inkml:trace>
  <inkml:trace contextRef="#ctx0" brushRef="#br0" timeOffset="304.417">1187 271,'-35'34,"3"1,0 2,3 0,1 3,1 0,-15 35,37-66,1 0,1 1,0-1,0 1,1-1,0 1,1 0,0 0,0 0,1 4,0-10,1-1,-1 0,1 1,-1-1,1 0,0 0,0 0,1 0,-1 0,1 0,-1 0,1 0,0-1,0 1,0-1,0 1,1-1,-1 0,1 1,-1-1,1-1,0 1,0 0,0-1,0 1,0-1,0 0,0 0,0 0,0 0,0-1,1 1,-1-1,14-1,-1-1,1 0,-1-1,0-1,0-1,0 0,0-1,-1-1,0 0,-1-1,1 0,-1-2,-1 1,0-2,0 0,-1 0,-1-1,0 0,0-1,5-10,-10 16,-1 0,1-1,-1 0,-1 0,0 0,0 0,0-1,-1 1,0-1,-1 0,0 0,-1 0,1 0,-2-1,1 1,-1 0,-1 0,0 0,0 0,-1-1,0 1,0 1,-1-1,0 0,-1 1,0-1,0 1,-1 0,0 1,0-1,0 1,-1 0,-1 0,1 0,-1 1,0 0,0 1,-1 0,0 0,0 0,0 1,0 0,-1 1,-1-1,-42 3,33 7</inkml:trace>
  <inkml:trace contextRef="#ctx0" brushRef="#br0" timeOffset="822.454">1667 271,'-15'16,"2"1,0 1,1 0,1 1,0 0,2 0,0 1,1 0,1 1,1 0,-2 15,6-33,1 0,0 0,0 0,0 0,1 0,-1 0,1 1,0-1,0 0,0 0,0 0,0 1,1-1,-1 0,1 0,0 0,0 0,0 0,0 0,1 0,-1 0,1 0,-1-1,1 1,0 0,0-1,1 0,-1 1,0-1,1 0,-1 0,1 0,0-1,0 1,0 0,10-1,0-1,1 0,-1-1,0-1,0 0,0 0,0-1,0-1,-1 0,0-1,0 0,0-1,0-1,5-4,13-7,-2-3,0 0,-1-2,-2 0,2-4,1 0,-28 26,0 0,1 0,-1 0,0 0,1 1,-1-1,1 0,-1 0,1 1,-1-1,1 0,0 1,-1-1,1 0,0 1,-1-1,1 1,0-1,0 1,0 0,-1-1,1 1,0 0,0-1,0 1,0 0,0 0,0 0,0 0,-1 0,1 0,0 0,0 0,0 0,0 0,0 1,0-1,-1 0,1 0,0 1,0-1,0 1,-1-1,1 1,0-1,0 1,-1-1,1 1,0 0,-1-1,1 1,-1 0,1 0,-1-1,1 1,-1 0,0 0,1 0,-1 0,0-1,0 1,1 0,-1 0,0 0,0 0,0 0,0 0,0 0,2 48,-2-43,-1-1,1 1,0 0,0 0,1 0,-1 0,1 0,1 0,-1 0,1-1,0 1,0-1,1 1,-1-1,1 0,1 0,-1 0,1 0,-1-1,2 1,-1-1,0 0,2 1,-1-2,0-1,0 1,1-1,-1 0,1 0,-1-1,1 1,0-1,0 0,0-1,-1 0,1 0,0 0,0 0,0-1,-1 0,1-1,0 1,-1-1,1 0,-1 0,1 0,-1-1,0 0,0 0,0-1,-1 1,2-2,8-6,1-1,-2-1,0 0,-1-1,0 0,-1-1,0 0,4-10,66-173,-73 122,-14 64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36.4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1 312,'55'-8,"0"2,1 3,0 2,0 3,38 7,100-2,-192-7,-1 0,1 0,0 0,0 0,-1-1,1 1,0 0,0-1,-1 1,1-1,0 0,-1 1,1-1,-1 0,1 0,-1 0,1 0,-1-1,0 1,1 0,-1 0,0-1,0 1,0-1,0 1,0-1,0 1,-1-1,1 0,0 1,-1-1,1 0,-1 0,0 1,0-1,1 0,-1 0,0 1,-1-1,1 0,0 0,0 0,-1 1,1-1,-1 0,1 1,-1-1,0 0,0 1,0-1,0 1,0-1,0 1,0 0,0-1,0 1,-1 0,1 0,-2-1,-77-63,72 60,-1 0,1 0,0-1,0 0,0 0,1-1,0 0,1 0,-1-1,1 0,1 0,-1 0,2-1,-1 1,0-5,4 12,1-1,-1 0,1 1,0-1,-1 0,1 1,0-1,0 0,0 1,1-1,-1 0,0 1,1-1,-1 0,1 1,-1-1,1 1,0-1,-1 1,1-1,0 1,0 0,0-1,0 1,1 0,-1 0,0 0,0-1,1 1,-1 1,1-1,-1 0,1 0,15-6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1,'14'4,"20"2,8 0,2-1,-1-1,-4-2,-3-1,-4-1,-2 0,-10 0,-10 0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0,'14'5,"20"1,8 0,2-1,-1-2,-4-1,-3 0,-9-2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3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49 480,'-2'2,"0"-1,0 0,0 1,0-1,0 1,1 0,-1 0,1 0,-1 0,1 0,0 0,0 0,0 0,0 0,0 0,0 1,1-1,-1 0,1 1,-1-1,1 2,-3 8,-2 0,2 1,0 0,0 1,1-1,1 0,0 1,1-1,0 1,1-1,1 1,2 9,2 13,-7-27,1 0,0 0,1 1,0-1,1 0,-1 0,2 0,-1 0,1 0,1-1,0 1,0-1,0 0,1 0,1 0,-1-1,1 0,0 0,1 0,-1-1,1 0,1 0,-1 0,1-1,0-1,4 3,-3-7,0-1,-1 0,1-1,0 0,-1 0,0-1,1 0,-1 0,-1-1,1 0,0 0,-1-1,0 0,0-1,0 1,-1-1,0 0,0-1,0 0,-1 0,0 0,3-6,143-202,-151 215,0 1,0-1,0 0,1 1,-1-1,0 1,0-1,1 0,-1 1,0-1,1 0,-1 1,0-1,1 0,-1 0,0 1,1-1,-1 0,0 0,1 0,-1 1,1-1,-1 0,1 0,-1 0,0 0,1 0,-1 0,1 0,-1 0,1 0,-1 0,1 0,-1 0,0 0,1 0,-1-1,1 1,-1 0,0 0,1 0,-1-1,1 1,-1 0,0 0,1-1,-1 1,0 0,1-1,-1 1,0 0,0-1,1 1,-1-1,0 1,0 0,0-1,0 1,1-1,-1 1,0 0,0-1,0 1,0-1,0 1,0-1,0 1,0-1,2 39,-2-33,0 10,1-1,1 0,0 0,1 0,0 0,1 0,1 0,0-1,1 0,1 0,0 0,0-1,7 7,-10-13,0 0,1-1,0 1,0-1,1-1,-1 1,1-1,0 0,0 0,0 0,1-1,-1 0,1 0,0-1,0 0,0 0,0-1,0 1,0-2,0 1,0-1,1 0,-1 0,0-1,0 0,0 0,0-1,0 0,3-2,0 0,0-1,-1 0,1-1,-1 0,-1 0,1-1,-1 0,0-1,-1 0,0 0,0 0,-1-1,0 0,2-4,66-150,-70 155,-1 0,0 0,-1-1,0 1,0-1,-1 1,0-1,0 0,-1 0,0 1,-1-1,0 0,0 1,-1-1,0-1,-5-2</inkml:trace>
  <inkml:trace contextRef="#ctx0" brushRef="#br0" timeOffset="3046.254">1263 226,'-15'49,"2"0,2 1,3 0,2 1,2-1,2 34,-7 73,-12-51,13-88</inkml:trace>
  <inkml:trace contextRef="#ctx0" brushRef="#br0" timeOffset="3566.785">1093 170,'39'-5,"0"2,0 2,0 1,0 2,0 2,0 2,16 5,-48-10,-1 0,1 1,-1 0,1 0,-1 0,0 1,0 0,0 0,-1 1,1 0,-1 0,0 0,0 1,0-1,0 1,-1 0,0 0,0 1,0-1,-1 1,0 0,0 0,0 0,-1 1,0-1,0 0,0 1,-1 0,0-1,0 1,-1-1,0 1,0 0,-1 0,0-1,0 4,-5 3,-1 0,1-1,-2 0,0 0,0-1,-1 0,-1 0,0-1,0 0,-1-1,0 0,0-1,-1 0,0-1,-1 0,0-1,0 0,0-1,0-1,-1 0,0-1,-13 2,28-4,-1-1,1 0,0 1,0 0,0-1,-1 1,1 0,0-1,-1 1,1 0,0-1,-1 1,1 0,-1 0,1 0,-1 0,0 0,1 0,-1 0,0-1,0 1,1 0,-1 0,0 0,0 0,0 0,0 0,0 0,0 0,-1 0,1 0,0 0,0 0,-1 0,1 0,-1 0,1 0,-1-1,1 1,-1 0,1 0,-1 0,0-1,1 1,-1 0,0-1,0 1,1-1,-1 1,0-1,0 1,0-1,0 1,0-1,0 0,1 0,-1 1,0-1,0 0,0 0,0 0,0 0,0 0,0 0,0 0,0 0,0-1,-1 1,158 97,4 51,-158-144,-4-3</inkml:trace>
  <inkml:trace contextRef="#ctx0" brushRef="#br0" timeOffset="4301.916">2110 453,'-13'-3,"1"1,0 0,0 1,-1 1,1 0,-1 1,1 0,0 1,0 0,0 1,0 0,0 1,0 0,1 1,-7 4,16-9,0 1,0-1,0 1,0 0,-1-1,1 1,0 0,1 0,-1 0,0 1,0-1,0 0,1 1,-1-1,1 1,-1 0,1 0,-1-1,1 1,0 0,0 0,0 0,0 0,0 0,1 0,-1 0,1 1,-1-1,1 0,0 0,-1 0,1 1,0-1,1 0,-1 0,0 0,1 1,-1-1,1 0,0 0,-1 0,1 0,0 0,0 0,1 0,-1 0,0-1,1 1,-1 0,1-1,-1 1,2 0,157 57,-159-59,0 1,1-1,-1 1,0-1,0 1,1-1,-1 1,0 0,0-1,0 1,0 0,0 0,0 0,0 0,0 0,0 0,0 0,0 0,-1 0,1 0,0 1,-1-1,1 0,-1 0,1 1,-1-1,0 0,1 1,-1-1,0 0,0 1,0-1,0 1,0-1,-1 0,1 1,0-1,0 0,-1 1,1-1,-1 0,0 0,1 1,-1-1,0 0,1 0,-1 0,0 0,0 0,0 0,0 0,-59 44,-98 10,95-47,64-18,9 4</inkml:trace>
  <inkml:trace contextRef="#ctx0" brushRef="#br0" timeOffset="4533.422">2278 622,'-14'19,"0"7,2-7,8-11,5-11,2-10,1-4</inkml:trace>
  <inkml:trace contextRef="#ctx0" brushRef="#br0" timeOffset="4687.133">2250 86,'0'0</inkml:trace>
  <inkml:trace contextRef="#ctx0" brushRef="#br0" timeOffset="5047.465">2504 650,'2'-5,"0"-3,0-1,0 1,1 1,1-1,-1 0,1 1,0-1,1 1,-1 1,2-1,-1 0,1 1,0 0,3-2,-7 8,0 0,0 0,0 0,0 0,0 0,0 1,0-1,0 1,0-1,0 1,0 0,-1-1,1 1,0 0,0 0,-1 1,1-1,0 0,-1 1,1-1,-1 0,0 1,1 0,-1-1,0 1,0 0,0 0,0-1,0 1,-1 0,1 0,0 0,-1 0,0 0,1 0,-1 0,0 0,0 0,0 0,0 0,0 0,-1 0,1 0,3 12,-3-11,1 0,-1 0,1 0,0 0,0 0,0 0,0 0,0 0,0-1,1 1,-1 0,1-1,0 1,0-1,0 0,0 0,0 1,0-1,1-1,-1 1,1 0,-1-1,1 1,0-1,0 0,-1 0,1 0,0 0,0 0,0 0,0-1,0 0,0 0,0 0,0 0,0 0,0 0,0-1,0 1,0-1,0 0,0 0,0 0,0 0,-1-1,1 1,1-1,4-6,0 1,-1-1,0-1,0 1,-1-1,0 0,-1 0,0-1,0 0,-1 0,0 0,-1 0,0-1,-1 1,0-1,0 0,-1 0,-1 0,1 1,-2-1,0 0,0-1,0 0</inkml:trace>
  <inkml:trace contextRef="#ctx0" brushRef="#br0" timeOffset="5630.442">3125 791,'-5'-16,"1"1,1-1,0 0,1 0,1 0,0 0,1 0,1 0,1 0,0 0,1 0,1 0,1-4,3-3,0 1,2 0,0 1,1 0,1 1,1 0,1 1,1 0,1 1,0 1,1 1,1 0,0 1,1 1,1 0,0 2,14-6,-33 16,1 0,-1 0,1 0,-1 1,1-1,-1 1,1-1,0 1,0 0,0 0,0 0,0 0,0 0,0 0,0 0,1 1,-1-1,0 1,0 0,0-1,1 1,-1 0,0 0,0 1,1-1,-1 0,0 1,0-1,1 1,-1 0,0 0,0 0,0 0,0 0,0 0,-1 0,1 1,0-1,0 1,-1-1,1 1,-1 0,1-1,-1 1,0 0,0 0,0 0,0 0,0 0,1 2,-3 4,0 0,0-1,-1 1,0 0,0-1,-1 0,1 0,-2 0,1 0,-1 0,0 0,0-1,-1 0,0 0,0 0,-3 2,-37 57,45-63,0 0,0 1,0-1,0 0,0 0,0 0,1 0,-1 0,1 0,-1 0,1 0,0 0,0 0,0 0,0 0,0 0,0 0,0-1,1 1,-1 0,0-1,1 1,0-1,-1 0,1 1,0-1,0 0,0 0,0 0,-1 0,1-1,0 1,1 0,-1-1,0 0,0 1,0-1,0 0,0 0,0 0,0 0,2-1,37 17,-39-14,0 0,0 0,0 0,0 0,0 0,-1 0,1 1,-1-1,0 1,0-1,0 1,0-1,0 1,0-1,0 1,-1 0,0-1,1 1,-1 0,0 0,0-1,-1 1,1 0,0-1,-1 1,0 0,0-1,0 1,0-1,0 1,0-1,0 1,-1-1,1 0,-1 0,0 0,0 1,0-2,0 1,0 0,0 0,0-1,0 1,-1-1,1 0,-1 0,1 1,-1-2,1 1,-1 0,-1 0,-13 2,-1-1,1 0,0-1,-1-1,1-1,-1 0,1-2,0 1,0-2,0-1,0 0,1-1,-1 0,2-2,-1 0,-13-9,-94-41,99 47</inkml:trace>
  <inkml:trace contextRef="#ctx0" brushRef="#br0" timeOffset="5951.845">3605 86,'29'23,"-1"1,-1 2,-2 1,0 1,-2 1,-1 1,-1 1,-2 1,6 16,-22-39,0 0,0 0,-2 0,1 0,-1 0,0 1,-1-1,0 1,-1-1,0 0,0 1,-1-1,0 0,0 0,-1 0,-1 0,1-1,-1 1,-1-1,0 0,0 0,0 0,-1-1,0 0,-1 0,1 0,-1-1,-1 0,1-1,-4 2,-31 24,-2-3,0-2,-2-2,-1-1,-12 1,25-11</inkml:trace>
  <inkml:trace contextRef="#ctx0" brushRef="#br0" timeOffset="6687.253">1799 0,'-27'46,"2"2,3 0,1 1,3 1,1 1,3 1,-6 47,15-72,2 0,0 0,2 1,1-1,1 0,2 0,0 0,2 0,1 0,1-1,1 0,1 0,2-1,5 10,-10-27,-1 0,2 0,-1 0,1-1,0 0,0 0,1-1,0 0,0 0,1-1,-1 0,1 0,0-1,1 0,-1-1,1 0,-1 0,11 0,5 1</inkml:trace>
  <inkml:trace contextRef="#ctx0" brushRef="#br0" timeOffset="7684.465">4367 199,'-77'88,"-3"-4,-4-3,-43 28,125-108,1-1,0 0,-1 1,1-1,-1 1,1-1,0 1,0-1,-1 1,1 0,0 0,0 0,0-1,0 1,0 0,0 0,0 1,0-1,0 0,0 0,0 0,1 1,-1-1,1 0,-1 1,1-1,-1 0,1 1,0-1,0 1,-1-1,1 1,0-1,0 0,1 1,-1-1,0 1,0-1,1 0,-1 1,1-1,-1 1,1-1,-1 0,1 0,0 1,0-1,0 0,0 0,-1 0,2 0,-1 0,0 0,0 0,0 0,0-1,0 1,1 0,-1-1,2 2,16 4,1 0,0 0,0-2,0-1,1 0,0-2,-1 0,1-1,20-3,5 1,229 1,-247-2,-33-12,-22-5,0-1,1-2,2-1,0 0,1-2,-8-14,-70-78,54 31,42 66</inkml:trace>
  <inkml:trace contextRef="#ctx0" brushRef="#br0" timeOffset="12031.329">4819 113,'-23'38,"7"-16,1 0,2 1,0 1,1 0,1 1,2 0,0 1,2-1,0 2,2-1,1 1,1 12,2-34,0 0,0 0,1 0,-1 1,1-1,1 0,-1 0,1 0,0 0,0 0,0 0,1 0,0 0,0 0,0-1,0 1,1-1,0 1,0-1,0 0,0 0,1-1,-1 1,1 0,0-1,0 0,0 0,1 0,-1-1,3 2,7-3,-1-1,1 0,0 0,-1-1,1-1,-1-1,1 0,-1 0,0-1,0-1,-1 0,1-1,-1 0,0-1,-1 0,0-1,0-1,0 1,-1-2,0 1,-1-1,0-1,-1 0,2-3,-1 0,0-1,-1 0,0 0,-1 0,-1-1,-1 0,0 0,-1-1,-1 1,0-1,-1 0,-1 1,-1-1,-1-17,1 29,-1 0,0 0,0 0,0 0,-1 1,0-1,0 0,0 0,0 1,-1-1,1 1,-1 0,0 0,-1 0,1 0,-1 1,0-1,1 1,-2 0,1 0,0 0,0 1,-1-1,0 1,1 0,-1 0,0 1,0-1,-6 0,1 0,-1 0,1 1,-1 0,1 1,-1 0,0 1,1 0,-1 1,1 0,0 0,-1 1,0 1,-22 9</inkml:trace>
  <inkml:trace contextRef="#ctx0" brushRef="#br0" timeOffset="12370.742">4565 453,'34'-20,"15"-5,5 0,-3 6,-4 10,-11 11,-7 6,-7 6,-4 0,0-1,2-4,3-3,1-2,3-3,0 0,-4-2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1,'0'0,"0"1,-1 0,1-1,0 1,0-1,0 1,0 0,-1-1,1 1,0 0,0-1,-1 1,1-1,0 1,-1-1,1 1,-1-1,1 1,-1-1,1 0,-1 1,1-1,-1 1,1-1,-1 0,0 0,1 1,-1-1,1 0,-1 0,0 0,1 0,-1 0,0 0,1 0,-1 0,0 0,1 0,-1 0,0 0,1 0,-1 0,1 0,-1-1,0 1,1 0,-1-1,1 1,-1 0,1-1,-1 1,1 0,-1-1,1 1,-1-1,1 1,0-1,-1 1,1-1,0 0,-1 1,1-1,0 1,0-1,-1 0,1 1,0-1,0 1,0-1,0 0,-16 52,10-16,1-1,2 0,2 1,1 0,4 25,-3-47,1 0,0 1,1-1,1 0,0 0,1-1,0 1,4 6,-7-17,-1 1,1 0,0 0,0-1,-1 1,2-1,-1 0,0 1,0-1,1 0,-1 0,1-1,0 1,0 0,-1-1,1 0,0 1,0-1,0 0,0-1,0 1,1-1,-1 1,0-1,0 0,0 0,1 0,-1 0,0-1,0 1,0-1,0 0,0 0,0 0,0 0,0-1,2-1,91-83,-71 59,-6 3,35-25,-51 50,0 0,-1 0,0 1,1-1,-1 0,1 1,-1 0,0-1,0 1,0 0,0 0,0 0,-1 0,1 1,-1-1,1 0,-1 1,0-1,0 1,0-1,0 1,0 0,0-1,-1 1,1 0,-1-1,0 1,0 0,0 0,4 12,0-4,0-1,1 1,0-1,1 0,0-1,1 1,0-1,0-1,1 1,0-1,1 0,-1-1,4 2,-8-6,1 0,0 0,-1-1,1 1,1-1,-1 0,0 0,0-1,1 0,-1 0,0 0,1 0,-1-1,1 0,-1 0,1 0,-1-1,1 0,-1 0,1 0,-1-1,0 0,0 0,0 0,0 0,0-1,0 0,1-1,9-10,-1-1,0 0,-1 0,-1-1,-1-1,0 0,-1-1,0 0,-2-1,0 1,-2-2,0 1,0-1,-2 1,1-14,6-98,-7 126,2 9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59 169,'-27'378,"54"-159,-28-219,1-1,-1 0,1 1,-1-1,1 1,-1-1,0 1,1-1,-1 1,0-1,0 1,1 0,-1-1,0 1,0 0,1-1,-1 1,0 0,0 0,0 0,1 0,-1 0,0 0,0 0,0 0,0 0,1 0,-1 1,0-1,0 0,1 1,-1-1,0 0,0 1,1-1,-1 1,0-1,1 1,-1-1,1 1,-1-1,0 1,1 0,-1-1,1 1,0 0,-1-1,1 1,0 0,-1 0,1 0,0-1,0 1,-1 0,1 0,0 0,0-1,0 1,0 0,0 0,0 0,1-1,-1 1,0 0,0 0,1 0,-1-1,0 1,1 0,-6-12,0 0,2-1,-1 0,1 1,1-1,0 0,1-1,0 1,1 0,0 0,1 0,0 0,1 0,0 0,3-7,5-27,2 1,2 0,2 0,2 2,2 0,2 1,7-8,-21 37,0 0,1 1,0 0,1 0,0 1,1 1,0 0,0 0,1 1,1 1,0 0,5-3,-16 10,1 1,-1-1,1 0,-1 1,1 0,-1-1,1 1,-1 0,1 0,-1 0,1 1,-1-1,1 1,-1-1,1 1,-1 0,1 0,-1 0,0 0,0 0,0 1,1-1,-1 1,0-1,-1 1,1 0,0 0,0 0,-1 0,1 0,-1 0,0 0,0 0,1 0,-1 1,-1-1,1 1,0-1,-1 1,1-1,-1 1,1-1,-1 1,0-1,0 1,-1-1,1 1,0-1,-1 1,0-1,1 1,-4 17,0-1,-1 1,-1-1,0 0,-2-1,0 0,-1 0,-1-1,0 0,-1 0,-1-1,-1-1,-2 2,6-7,6-8,1 0,-1 0,1 0,0 0,0 1,0-1,0 0,0 1,0 0,1-1,-1 1,1 0,0 0,-1 0,2 0,-1 0,0 0,0 0,1 0,0 1,0-1,0 0,0 0,0 0,0 0,1 1,0-1,-1 0,1 0,0 0,1 0,-1 0,1 0,97 153,-89-139,-7-9,2 0,-1 0,1 0,0 0,1-1,0 0,0 0,0 0,1-1,0 0,0 0,1-1,4 3,4-3</inkml:trace>
  <inkml:trace contextRef="#ctx0" brushRef="#br0" timeOffset="639.814">877 254,'-8'33,"-2"-1,-2-1,-1 0,-1 0,-2-1,0-1,-3-1,-8 10,17-24,3-7,1 1,0-1,1 1,0 0,0 0,1 1,0-1,0 1,1 0,0 0,1 0,-2 7,6-13,0 0,0 1,0-1,1 0,-1 0,1-1,-1 1,1 0,0-1,0 0,0 0,0 0,0 0,1 0,-1 0,1-1,-1 0,1 1,-1-1,1-1,0 1,0-1,-1 1,1-1,0 0,0 0,-1-1,1 1,0-1,-1 1,5-3,0 3,252-3,-203 14,-62-51,-37-44,-37-99,17 7,55 164</inkml:trace>
  <inkml:trace contextRef="#ctx0" brushRef="#br0" timeOffset="1385.61">1470 141,'-16'15,"0"2,0-1,2 2,0 0,1 1,1 0,1 1,0 0,2 1,0 0,1 0,2 1,-3 10,6-23,1 1,0-1,0 0,1 1,0-1,0 1,1-1,0 1,1-1,0 1,1-1,0 0,0 1,1-1,0 0,1 0,0-1,0 1,1-1,0 0,0 0,1 0,0-1,0 0,1 0,0-1,0 1,1-2,0 1,0-1,5 3,-6-5,1 0,-1 0,1 0,0-1,0 0,0-1,1 0,-1 0,0 0,0-1,0-1,1 1,-1-1,0-1,0 0,0 0,0 0,0-1,-1 0,1 0,-1-1,0 0,0-1,0 1,-1-1,1 0,-1-1,0 0,-1 0,1 0,3-7,5-6,-2-1,0 0,-1 0,-1-1,-1-1,-1 0,-1 0,-1 0,0-1,-2 0,-1 0,-1 0,-1 0,-1-1,-2-18,2 36,0 0,0 0,-1 0,1 0,-1 0,-1 0,1 0,-1 1,0-1,0 0,-1 1,0 0,0 0,0 0,0 0,-1 0,0 0,0 1,0 0,-1 0,1 0,-1 0,0 1,0 0,0 0,0 0,-1 0,1 1,-1 0,0 0,0 1,1-1,-1 1,0 1,0-1,0 1,0 0,-8 3,0 1,0 0,1 1,0 1,0 0,0 1,1 0,0 1,0 0,1 1,0 0,1 1,-2 3,-5 1,-2 3,0 0,1 1,1 1,1 1,1 0,0 1,2 1,0 0,0 5,12-26,0 1,0-1,1 0,-1 1,0-1,1 1,0-1,-1 1,1-1,0 1,0-1,0 1,0-1,0 1,0-1,0 1,0-1,1 1,-1-1,0 0,1 1,0-1,-1 1,1-1,0 0,-1 1,1-1,0 0,0 0,0 0,0 0,0 0,1 0,-1 0,0 0,0 0,1 0,-1-1,0 1,1 0,-1-1,0 1,1-1,-1 0,1 1,-1-1,1 0,-1 0,1 0,-1 0,1 0,-1 0,1-1,-1 1,1 0,-1-1,1 1,-1-1,1 0,0 0,82-36,-78 32,-1 1,1 0,-1 1,1-1,0 1,0 1,0-1,1 1,-1 0,1 0,-1 1,1 0,0 0,-1 0,1 1,0 0,-1 0,1 1,0 0,-1 0,1 1,-1 0,1 0,-1 0,0 1,1 0,36 26,-36-23,1 1,0-2,-1 1,2-1,-1-1,1 1,-1-1,1-1,0 0,0 0,1 0,-1-2,1 1,8 0,1-6</inkml:trace>
  <inkml:trace contextRef="#ctx0" brushRef="#br0" timeOffset="1871.696">2204 225,'-23'8,"-1"0,1 1,0 1,1 2,1 0,0 1,-2 3,-31 43,53-57,0-1,0 1,1 0,-1 0,0-1,1 1,0 0,-1 0,1 0,0 0,0 0,0 0,0 0,0 0,0-1,1 1,-1 0,1 0,-1 0,1 0,0-1,0 1,0 0,0-1,0 1,0 0,0-1,0 1,0-1,1 0,-1 1,1-1,-1 0,1 0,0 0,-1 0,1 0,1 0,54 15,-54-16,1-1,-1 1,1 0,0 0,-1 1,1-1,-1 1,1 0,0-1,-1 2,0-1,1 0,-1 1,0-1,0 1,1 0,-1 0,-1 0,1 1,0-1,-1 1,1 0,-1-1,1 1,-1 0,0 0,-1 0,1 1,0-1,-1 0,0 1,0-1,0 1,0-1,0 1,-1-1,1 4,-5 1,0 0,0 0,0 0,-1 0,0-1,-1 1,0-1,0-1,0 1,-1-1,0 0,0-1,0 1,-1-2,0 1,0-1,0 0,0 0,-1-1,0 0,1-1,-2 0,-7 2,3-5</inkml:trace>
  <inkml:trace contextRef="#ctx0" brushRef="#br0" timeOffset="2117.263">2345 395,'-5'29,"-6"9,-2-6,3-9</inkml:trace>
  <inkml:trace contextRef="#ctx0" brushRef="#br0" timeOffset="2368.454">2289 0,'0'0</inkml:trace>
  <inkml:trace contextRef="#ctx0" brushRef="#br0" timeOffset="2671.727">2486 536,'12'-17,"101"-209,-113 225,0 0,0 0,0 0,0 1,0-1,0 0,0 0,1 0,-1 0,0 0,1 1,-1-1,1 0,-1 0,1 1,-1-1,1 0,0 0,-1 1,1-1,0 1,-1-1,1 1,0-1,0 1,-1-1,1 1,0 0,0-1,0 1,0 0,0 0,-1 0,1-1,0 1,0 0,0 0,0 0,0 1,0-1,0 0,0 0,-1 0,1 1,0-1,0 0,0 1,0-1,-1 1,1-1,0 1,-1-1,1 1,0-1,-1 1,1 0,0-1,-1 1,1 0,-1 0,1-1,-1 1,0 0,1 0,6 84,-9-79,1 0,0 0,1 1,0-1,0 0,0 1,0-1,1 0,0 0,0 0,1 0,0 0,0 0,0 0,1 0,0 0,0-1,0 0,1 1,0-1,0-1,0 1,0 0,1-1,0 0,0 0,5 3,-7-6,0 0,0 0,0-1,0 1,0 0,0-1,0 0,0 0,0 0,0 0,0 0,0-1,0 1,0-1,0 0,0 0,0 0,0 0,-1-1,1 1,0-1,-1 1,1-1,-1 0,1 0,-1 0,0-1,0 1,0 0,0-1,-1 1,1-1,-1 0,2-2,39-105,-39 99,75-219,-65 179,-15 51</inkml:trace>
  <inkml:trace contextRef="#ctx0" brushRef="#br0" timeOffset="3285.577">3192 621,'-3'-13,"0"0,1 0,0-1,1 1,0-1,1 1,1 0,0-1,1 1,1 0,0 0,0 0,1 0,1 0,0 1,3-4,-4 3,3-7,2-10,1 0,1 0,2 1,0 1,3 0,0 1,1 0,2 2,16-19,-34 44,-1-1,0 0,0 1,1-1,-1 0,0 1,1-1,-1 1,1-1,-1 1,1-1,-1 1,1-1,-1 1,1-1,-1 1,1 0,-1-1,1 1,0 0,-1-1,1 1,0 0,-1 0,1 0,0 0,-1 0,1 0,0 0,0 0,-1 0,1 0,0 0,-1 0,1 0,0 0,-1 1,1-1,0 0,-1 0,1 1,-1-1,1 0,0 1,-1-1,1 1,-1-1,1 1,-1-1,1 1,-1-1,0 1,1 0,-1-1,0 1,1 0,-1 41,-6-16,4-22,0 0,1 0,-1 0,1 0,-1 1,1-1,0 0,1 0,-1 1,1-1,0 0,0 1,0-1,1 1,-1-1,1 0,0 0,0 1,1-1,-1 0,1 0,0 0,0 0,0-1,1 1,-1-1,1 1,0-1,0 0,0 0,0 0,1 0,-1 0,2 0,24 9,-24-11,-1 1,1-1,0 1,-1-1,0 1,1 1,-1-1,0 0,0 1,0 0,-1 0,1 0,-1 1,1-1,-1 1,0 0,0 0,-1 0,1 0,-1 0,0 0,0 1,-1-1,1 1,-1-1,1 4,-1-2,0 0,0 0,-1 0,0 0,0 0,0 0,-1 0,0 0,0 0,-1 0,1 0,-1 0,-1 0,1-1,-1 1,0-1,0 1,0-1,-1 0,0-1,0 1,0-1,0 1,-1-1,0-1,0 1,0-1,0 1,0-1,-1-1,0 1,1-1,-1 0,0 0,0-1,0 0,0 0,0 0,0-1,0 0,0 0,0 0,-1-1,1 0,-2-1,-24-10,0-2,1-1,1-2,1-1,1-1,-6-6,-8-4,-42-23,60 40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1,'5'5,"6"1,6 0,1 4,1 0,3-2,2-2,2-2,1-2,1-1,1-5,-1-3,1 1,0 0,-1 3,-9 0,-8 2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2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0,4-5,2-1,1 0,0 1,1 2,-1 1,0 1,0 0,-1 1,0 0,1 1,-1-1,-5 0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3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0 508,'21'48,"-20"-45,-10 129,6-118,0 0,1 0,0 0,2 0,-1 0,2 0,0 0,0 0,1 0,2 3,-3-14,0 1,0-1,1 0,-1 0,1 0,0 1,0-2,0 1,0 0,1 0,-1-1,1 1,-1-1,1 0,0 0,0 0,0 0,0 0,0-1,1 1,-1-1,0 0,1 0,-1 0,1 0,-1-1,1 0,-1 1,1-1,-1 0,1-1,-1 1,1-1,0 1,7-3,1 1,-1-1,1-1,-1 0,0-1,-1 0,1-1,-1 0,7-5,160-134,-176 144,-1 0,1 0,-1 0,1 0,-1 0,1 0,0 0,-1 0,1 1,0-1,0 0,0 0,0 1,-1-1,1 0,0 1,0-1,0 1,0-1,0 1,1 0,-1-1,0 1,0 0,0 0,0 0,0 0,0 0,0 0,0 0,1 0,-1 0,0 1,0-1,0 0,0 1,0-1,0 0,0 1,0 0,0-1,0 1,0-1,0 1,-1 0,1 0,0 0,0-1,-1 1,1 0,-1 0,1 0,0 0,-1 0,15 121,-14-117,-1-1,1 1,0-1,0 1,0-1,1 0,-1 0,1 1,0-1,0 0,1 0,-1-1,1 1,0-1,0 1,0-1,0 0,1 0,-1 0,1 0,0-1,-1 1,1-1,0 0,1 0,-1-1,0 1,0-1,1 0,-1 0,1 0,-1-1,1 0,-1 0,1 0,-1 0,1 0,4-2,7-5,1 0,-1-1,0-1,-1 0,0-1,-1-1,0 0,0-1,-2-1,1 0,-1 0,5-11,-10 17,2-2,-1-1,0 1,-1-1,0-1,0 1,-1-1,-1 0,1-1,-2 1,0-1,0 0,-1 0,-1 0,0 0,-1-1,0 1,0-1,-2 1,0-7,-5 1</inkml:trace>
  <inkml:trace contextRef="#ctx0" brushRef="#br0" timeOffset="566.615">1185 0,'-31'407,"4"-241,19-132,1 1,1-1,3 1,0 0,3 0,0 3,1-35,-1-1,0 0,0 1,1-1,0 0,-1 1,1-1,0 0,0 0,0 0,0 0,1 0,-1 0,0 0,1 0,0 0,-1 0,1-1,0 1,0-1,0 0,0 1,0-1,0 0,0 0,0 0,1 0,-1-1,0 1,0 0,1-1,-1 0,0 0,1 1,-1-1,1-1,-1 1,0 0,1-1,-1 1,0-1,1 1,-1-1,0 0,0 0,0 0,0 0,0-1,0 1,0-1,1 0,273-168,-262 162,-13 7,0 0,0-1,1 1,-1 0,0 0,1 0,-1-1,1 2,-1-1,1 0,0 0,-1 0,1 1,0-1,0 1,-1-1,1 1,0 0,0 0,0 0,-1 0,1 0,0 0,0 0,0 0,-1 1,1-1,0 1,0-1,-1 1,1 0,0 0,-1 0,1 0,-1 0,1 0,-1 0,0 0,1 0,-1 1,0-1,0 1,1 0,3 138,-8-88,3-24,-1-3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31,'-2'-2,"1"0,-1 0,1 0,-1 1,0-1,1 0,-1 1,0 0,0-1,0 1,0 0,0 0,-1 0,1 0,0 0,0 1,-1-1,1 1,0-1,-1 1,1 0,-1 0,1 0,-2 0,1 0,-31-3,0 1,-1 2,1 1,0 2,1 1,-1 2,1 1,0 2,-3 2,35-11,-1 0,1 1,0-1,-1 0,1 1,0 0,0-1,-1 1,1 0,0-1,0 1,0 0,0 0,0 0,0 0,0 0,0 0,0 0,0 0,1 1,-1-1,0 0,1 0,-1 1,1-1,-1 0,1 1,0-1,0 0,0 1,-1-1,1 1,0-1,1 0,-1 1,0-1,0 1,1-1,-1 0,0 1,1-1,-1 0,1 0,0 1,0-1,-1 0,1 0,0 0,0 0,0 0,0 0,0 0,0 0,0 0,0 0,1-1,-1 1,0 0,0-1,1 1,-1-1,0 1,2-1,24 18,-23-17,-1 0,1 1,-1-1,1 1,-1-1,1 1,-1 0,0 0,0 1,0-1,0 1,0-1,0 1,-1 0,1 0,-1 0,0 0,0 1,0-1,0 1,-1-1,1 1,-1-1,0 1,0 0,-1 0,1-1,-1 1,1 0,-1 0,0 0,-1 0,1-1,-1 1,1 0,-1 0,0-1,-1 1,1 0,-8 7,-1-1,0 0,0 0,0-1,-2 0,1-1,-1 0,0-1,0 0,-10 2,10-2,-19 8,18-9,0 0,1 1,0 0,0 0,0 1,1 1,0 0,1 1,-6 7,14-16,1 1,0 0,0 0,0 0,0 0,0 0,0 0,0 0,1 0,-1 1,1-1,-1 0,1 0,0 0,0 1,0-1,0 0,0 0,1 1,-1-1,1 0,-1 0,1 0,0 0,0 0,0 0,0 0,0 0,0 0,1 0,-1 0,1-1,-1 1,1 0,-1-1,1 0,0 1,0-1,0 0,0 0,0 0,2 1,93 31,-81-29,0-2,0 0,-1-1,1-1,0 0,0-1,0-1,0 0,-1-1,1-1,1-1,-12 2,0-1,0 0,0 0,-1 0,0-1,0 0,0 1,0-1,-1-1,1 1,-1 0,-1-1,1 0,-1 1,0-1,0 0,-1 0,0 0,1-3,1-13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1,'-77'478,"-26"-89,57-209,32-114,15-47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36.7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0,'-24'38,"-8"13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58,'5'0,"1"-5,5-2,0-4,4 0,-7 2,-8 1,0 4,0 1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0 398,'6'3,"-1"0,1 0,0-1,0 0,0 0,0 0,0 0,1-1,-1 0,0-1,1 1,-1-1,1-1,-1 1,5-1,17-5,-1-1,0-1,0-1,-1-1,0-2,-1-1,-1 0,1-2,-2-1,0-1,-2 0,1-2,-2-1,15-18,-8 13,137-125,-162 148,-2 1,1 0,-1 0,1-1,-1 1,1 0,0 0,0 0,-1 0,1 0,0 0,0 0,0 1,0-1,0 0,0 0,0 1,0-1,1 0,-1 1,0-1,0 1,0 0,1-1,-1 1,0 0,0 0,1 0,-1 0,0 0,0 0,1 0,-1 0,0 0,1 1,-1-1,0 0,0 1,0-1,0 1,1 0,-1-1,0 1,0 0,0 0,0-1,0 1,0 1,5 9,-1 1,0 0,0 0,-1 1,-1 0,0-1,-1 1,0 0,-1 0,-1 0,0 0,0 0,-1 0,-1 0,0 0,-1 0,-1 0,0-1,0 0,-1 0,-1 0,0 0,-3 3,3-3,0-1,0 0,-1 0,-1-1,1 0,-2-1,1 1,-2-2,1 1,-1-1,0 0,-1-1,1-1,-2 0,1 0,0-1,-1 0,0-1,0 0,-8 1,16-5,0 0,-1 0,1 0,0 0,0 0,0-1,0 0,0 0,0 0,0 0,0-1,0 1,0-1,1 0,-1 0,1-1,-1 1,1-1,0 1,0-1,0 0,0 0,1-1,-1 1,1 0,0-1,0 0,0 1,0-1,1 0,-1 0,1 0,0-3,1 6,0 0,0 0,0 0,0 0,1 0,-1 0,0 0,1 0,-1 0,0 1,1-1,-1 0,1 0,0 0,-1 0,1 1,0-1,-1 0,1 1,0-1,0 0,0 1,-1-1,1 1,0-1,0 1,0 0,0-1,0 1,0 0,0 0,0 0,0 0,0-1,0 1,0 0,0 1,0-1,0 0,0 0,0 0,0 1,0-1,0 0,0 1,-1-1,1 1,0-1,0 1,44 28,-34-19,-1-1,1 0,1-1,0 0,0-1,0-1,1 1,0-2,0 0,0 0,1-2,0 1,0-2,0 0,0 0,0-1,0-1,0-1,0 0,8-1,1-7,-1 0,0-2,-1 0,0-1,0-2,-1 0,-1 0,-1-2,0-1,-1 0,0-1,10-16,4-4,-2-2,-1 0,-2-2,7-19,-64 189,28-120,1 1,0-1,0 0,1 1,0-1,0 1,1-1,0 1,0-1,1 1,1-1,-1 1,1-1,0 0,1 0,0 0,1 0,-1 0,1-1,1 1,0-1,0 0,0-1,0 1,1-1,0 0,5 3,-8-7,0-1,0 1,0-1,1 1,-1-1,0 0,1-1,-1 1,0 0,1-1,-1 0,1 0,-1 0,1 0,-1 0,1-1,-1 0,1 0,-1 1,0-2,0 1,1 0,-1-1,0 0,0 1,0-1,0 0,-1-1,1 1,75-75,-75 73,44-53,-29 31,2 1,0 1,2 1,0 1,2 1,0 0,1 2,1 1,1 2,6-3,-32 18,1 0,-1 1,0-1,1 0,-1 0,1 1,-1-1,0 1,1 0,-1-1,1 1,0 0,-1 0,1 0,-1 0,1 0,-1 0,1 0,-1 0,1 1,-1-1,1 1,-1-1,1 1,-1-1,0 1,1 0,-1 0,0 0,0 0,1 0,-1 0,0 0,0 0,0 0,0 0,0 1,-1-1,1 0,0 1,-1-1,1 1,0-1,-1 1,0-1,1 1,-1 0,-6 76,-57 102,63-180,0 1,0 0,0-1,0 1,0-1,0 1,0 0,0-1,0 1,0-1,0 1,1 0,-1-1,0 1,0-1,1 1,-1-1,0 1,1-1,-1 1,0-1,1 1,-1-1,1 0,-1 1,1-1,-1 1,1-1,-1 0,1 0,-1 1,1-1,-1 0,1 0,0 0,-1 1,1-1,-1 0,1 0,0 0,-1 0,1 0,-1 0,1 0,0 0,-1-1,1 1,-1 0,1 0,-1 0,1-1,0 1,-1 0,1-1,-1 1,0 0,1-1,-1 1,1-1,-1 1,1 0,-1-1,0 1,1-1,-1 0,0 1,1-1,40-32,-38 30,165-135,-148 120,2 0,0 2,0 0,2 2,-1 0,2 2,12-5,-37 17,1-1,0 1,0-1,-1 0,1 1,0 0,0-1,0 1,0-1,0 1,-1 0,1 0,0 0,0-1,0 1,0 0,0 0,0 0,0 0,0 0,0 1,0-1,0 0,0 0,-1 1,1-1,0 0,0 1,0-1,0 1,-1-1,1 1,0-1,0 1,-1 0,1-1,0 1,-1 0,1 0,-1-1,1 1,-1 0,1 0,-1 0,0 0,1 0,-1-1,0 1,0 0,0 0,0 0,0 0,0 0,0 0,0 0,0 0,0 0,-17 54,9-38,-29 104,31-1,7-126</inkml:trace>
  <inkml:trace contextRef="#ctx0" brushRef="#br0" timeOffset="482.101">2653 87,'1'-1,"-1"0,1 1,0-1,-1 0,1 0,-1 0,1 0,-1 0,0 0,1-1,-1 1,0 0,0 0,0 0,0 0,1 0,-2 0,1 0,0 0,0-1,0 1,0 0,-1 0,1 0,0 0,-1 0,1 0,-1 0,1 0,-1 0,0 0,1 0,-1 1,0-1,0 0,0 0,1 1,-1-1,0 0,0 1,0-1,0 1,0-1,0 1,0 0,0-1,0 1,-1 0,1 0,0-1,-58 8,45 0,-1 1,1 1,1 0,-1 1,2 0,-1 1,1 0,1 1,0 0,1 1,-7 11,-26 84,44-101,0-1,0 0,0 0,1 0,0 1,0-2,1 1,0 0,0 0,0-1,0 0,1 0,0 0,0 0,1 0,-1-1,1 1,0-1,0-1,0 1,1-1,-1 0,1 0,0 0,0-1,0 0,0 0,0 0,0-1,0 0,1 0,-1-1,0 0,1 0,1 0,10 1,-1 0,0 0,1-2,-1 0,0-1,1 0,-1-2,0 0,-1-1,1 0,-1-2,0 0,0-1,0 0,1-6</inkml:trace>
  <inkml:trace contextRef="#ctx0" brushRef="#br0" timeOffset="983.671">2963 312,'30'1,"-1"-2,0-2,0 0,0-2,0-1,0-2,-18 5,0-1,-1 0,1-1,-1 0,-1-1,1 0,-1 0,0-1,0 0,-1-1,0 0,0 0,-1-1,0 0,0 0,-1-1,0 0,-4 6,0 2,0 0,0 0,-1 0,1 0,-1 0,0 0,1 0,-1 0,0-1,0 1,-1 0,1-1,0 1,-1-1,1 1,-1-1,0 1,0-1,0 1,0-1,0 1,-1-1,1 1,-1-1,1 1,-1 0,0-1,0 1,0 0,0-1,-1 1,1 0,-1 0,1 0,-1 0,1 0,-2 0,-8-2,1 2,0-1,-1 1,1 1,-1 0,1 1,-1 0,1 0,-1 1,1 1,-1-1,1 2,0-1,0 2,0-1,0 1,0 1,1 0,0 0,0 1,0 0,1 0,0 1,-4 4,-5 3,1 1,1 1,0 0,1 1,1 0,1 2,-6 9,15-23,0 0,0 1,0-1,1 1,0 0,0 0,0 0,1 0,0 0,0 0,0 0,1 0,0 1,0-1,1 0,0 0,0 0,0 0,1 0,-1 0,2 0,-1 0,0-1,1 1,0-1,1 0,-1 0,1 0,0 0,0 0,0-1,1 0,0 0,0 0,13 5,1 0,0-2,0-1,1 0,0-1,0-1,0-1,0-1,0 0,1-2,-1-1,0 0,7-2,23 2,-40 2,1-1,-1 1,0-1,1-1,-1 0,0-1,0 0,0 0,0-1,0 0,-1-1,1 0,-1 0,0-1,0-1,0 1,-1-1,0-1,2-2,2-10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60 154,'-2'0,"0"1,0-1,1 0,-1 1,0 0,0-1,1 1,-1 0,0 0,1 0,-1 0,1 0,-1 0,1 0,0 1,-1-1,1 1,0-1,0 1,0-1,0 1,0-1,0 1,1 0,-1 0,0-1,1 1,0 0,-1 0,1 0,0-1,0 1,0 0,0 0,0 2,-1 1,-4 11,0 1,1 0,2 0,-1 1,2-1,0 1,1-1,1 0,1 1,0-1,2 0,1 6,-4-20,0 1,1-1,-1 0,1 1,0-1,0 0,0 0,0 0,1-1,-1 1,1 0,0-1,0 0,0 1,0-1,0-1,0 1,0 0,0-1,1 1,-1-1,1 0,-1 0,1 0,0-1,-1 1,1-1,0 0,-1 0,1 0,-1-1,1 1,0-1,-1 0,1 0,-1 0,1-1,10-2,0-1,-1 0,1-1,-1-1,-1 0,1-1,-1 0,10-10,-6 2,0-1,-1-1,-1 0,0-2,-1 1,-2-1,0-1,-1 0,6-20,-1 10,-9 24,-7 23,-1-7,0 1,0-1,1 1,0-1,0 1,1 0,1-1,0 1,0 0,1-1,0 1,0-1,1 0,0 0,1 0,0 0,1-1,0 1,0-1,0 0,1 0,0-1,1 0,0 0,0 0,0-1,1 0,0-1,0 0,0 0,1 0,3 0,-2-2,0 0,0-1,0 0,0-1,0 0,0 0,0-1,0-1,0 0,0 0,0-1,0 0,0 0,-1-1,1-1,-1 0,0 0,0-1,0 0,-1 0,1-1,-1 0,0 0,5-7,10-10,-2-1,-1 0,0-2,-2 0,-1-1,-2-1,4-9,-14 29,-1-1,0 1,0-1,-1 0,0 0,-1 0,1 0,-2-1,0 1,0 0,0-1,-1 1,-1-1,0 0,1 11,0-1,0 0,0 1,-1-1,1 0,0 1,0-1,0 0,-1 1,1-1,0 0,-1 0,1 1,0-1,-1 0,1 0,0 1,-1-1,1 0,0 0,-1 0,1 0,-1 0,1 0,0 0,-1 0,1 0,0 0,-1 0,1 0,-1 0,1 0,0 0,-1 0,1 0,-1 0,1 0,0-1,-1 1,1 0,0 0,-1 0,1-1,0 1,-1 0,1 0,0-1,0 1,-1 0,1-1,0 1,0 0,0-1,-1 1,1 0,0-1,0 1,0-1,0 1,-5 14</inkml:trace>
  <inkml:trace contextRef="#ctx0" brushRef="#br0" timeOffset="435.695">1329 125,'10'0,"7"0,7 0,3 0,2 0,1 0,1 0,-2 0,1 0,-1 0,-1 0,-4-4,-7-3</inkml:trace>
  <inkml:trace contextRef="#ctx0" brushRef="#br0" timeOffset="711.169">1301 324,'20'4,"20"3,8-1,1-2,-3 0,-5-2,-4-6,-4-1,-3-6,-6-1</inkml:trace>
  <inkml:trace contextRef="#ctx0" brushRef="#br0" timeOffset="3345.663">1950 492,'0'-17,"-2"-4,2-1,0 0,1 0,2 1,0-1,1 1,1 0,1 0,1 0,0 1,8-12,-3 12,1 1,1 0,1 1,0 1,1 0,1 1,1 1,0 1,10-6,-26 19,-1-1,1 1,0-1,1 1,-1 0,0 0,0 0,0 0,1 0,-1 0,0 1,1-1,-1 1,1 0,-1 0,1 0,-1 0,1 0,-1 0,0 1,1-1,-1 1,1-1,-1 1,0 0,0 0,1 0,-1 0,0 1,0-1,0 0,0 1,-1 0,1-1,0 1,0 0,-1 0,1 0,-1 0,0 0,0 0,0 0,0 1,0-1,0 0,0 0,-1 1,1-1,-1 1,6 22,-1-7,0 0,-1 0,-1 1,-1-1,-1 1,0 0,-1-1,-2 1,-2 17,-32 105,61-207,2 14,3 2,1 1,3 1,2 2,33-34,-66 77,-1 0,1 0,0 0,0 0,0 1,0-1,1 1,-1 0,1 0,-1 0,1 0,0 1,0-1,-1 1,1 0,0 0,0 0,0 1,0 0,0-1,0 2,1-1,-1 0,0 1,0-1,0 1,-1 0,1 1,0-1,0 1,0-1,-1 1,1 0,-1 0,0 1,1-1,-1 1,0 0,-1-1,1 1,0 1,-1-1,1 0,-1 1,0-1,0 1,1 2,-3 13,0 0,-1 0,0 0,-2 0,0 0,-1-1,-1 1,-1-1,-1 0,0-1,-1 0,-1 0,0 0,-2-1,-1 1,11-16,0-1,0 1,1 0,-1 0,0 0,0 0,0 0,1 0,-1 0,1 0,-1 0,1 0,-1 0,1 1,-1-1,1 0,0 0,0 0,0 1,0-1,0 0,0 0,0 0,0 1,0-1,0 0,1 0,-1 0,0 1,1-1,-1 0,1 0,-1 0,1 0,0 1,8-4</inkml:trace>
  <inkml:trace contextRef="#ctx0" brushRef="#br0" timeOffset="4218.036">3164 13,'-12'-3,"1"0,-1 1,0 0,0 1,0 0,0 1,0 0,0 1,0 0,0 1,0 1,0 0,1 0,-1 1,1 0,0 1,0 1,1 0,0 0,0 1,0 0,1 0,0 1,0 1,1-1,0 2,0-1,-3 7,4-9,0 0,1 1,0 0,0 0,0 1,1-1,1 1,-1 0,2 0,-1 1,1-1,0 1,1 0,0 0,1 0,0 0,1 0,0 0,1 5,-1-13,1 1,0-1,0 0,1 0,-1 0,0 0,1 0,0 0,-1 0,1 0,0 0,0-1,0 1,0-1,0 1,0-1,0 0,0 0,1 0,-1 0,1 0,-1-1,0 1,1-1,-1 1,1-1,-1 0,1 0,-1 0,1 0,-1 0,1-1,-1 1,1-1,82-31,-52 12,-2-2,0-1,-1-1,-1-2,-2-1,17-21,-8 16,-35 31,0 1,0 0,0 0,0 0,-1-1,1 1,0 0,0 0,0 0,0 0,0 1,-1-1,1 0,0 0,0 0,0 1,0-1,-1 0,1 1,0-1,0 1,-1-1,1 1,0-1,-1 1,1-1,0 1,-1 0,1-1,-1 1,1 0,-1 0,0-1,1 1,-1 0,0 0,1 0,-1-1,0 1,0 0,0 0,0 0,0 0,0 0,0-1,0 1,0 0,0 0,0 0,0 0,-1 0,1-1,9 175,-3-145,-1 1,-1 0,-2 0,-2 0,0 0,-2 1,-2-1,-1 5,-7 18,10-35,0 0,-1 0,-1 0,-1-1,-1 1,-1-2,0 1,-1-1,-1 0,0 0,-1-1,-1 0,-1-1,0 0,-1-1,-1-1,-3 3,12-11,-1 0,1 0,-1-1,0 0,0 0,-1 0,1-1,-1 0,0 0,0 0,1-1,-2 0,1-1,0 0,0 0,0 0,-1-1,1 0,0 0,-1-1,1 0,0 0,0-1,-3-1,7-3,0 0,0-1,1 0,0 1,0-1,1 0,0 0,0 0,1 0,-1 0,2 0,-1 0,1 0,0 0,0 0,1 1,0-1,0 0,0 1,1-1,0 1,1 0,-1 0,1 0,3-4,18-24,2 1,0 1,3 2,0 0,17-11,-29 25,0 1,1 0,0 1,1 1,1 1,0 1,1 0,19-5,-18 12,-5 4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3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0,'-18'294,"14"-266,2-1,0 1,2 0,1 0,1-1,2 2,33 248,-27-205,-9-71,-1 0,1-1,0 1,-1-1,1 1,0-1,0 0,-1 1,1-1,0 0,0 1,0-1,0 0,0 0,-1 0,1 0,0 0,0 0,0 0,0 0,0 0,0 0,-1 0,1 0,0-1,0 1,0 0,-1-1,1 1,0-1,0 1,-1-1,1 1,0-1,-1 1,1-1,0 0,-1 1,1-1,-1 0,1 1,-1-1,0 0,1 0,-1 0,0 1,1-1,-1 0,0 0,0 0,0 0,0 0,0 0,0 1,0-1,0 0,0 0,1 0,123-195,-111 179,-8 8,1 0,0 1,1 0,0 1,0-1,0 1,1 1,0-1,0 1,1 1,5-3,-12 7,0 1,0-1,0 1,0 0,1 0,-1 0,0 0,0 0,0 1,0-1,0 0,0 1,0 0,0-1,0 1,0 0,0 0,0 0,-1 0,1 1,0-1,-1 0,1 1,0-1,-1 1,0-1,1 1,-1 0,0 0,0 0,0-1,0 2,27 65,-28-68,7 30,-1 0,-2 1,-1 0,-2 0,-1 0,-3 21,2-10,0-41,1-12</inkml:trace>
  <inkml:trace contextRef="#ctx0" brushRef="#br0" timeOffset="964.122">957 565,'-9'-5,"0"2,0-1,-1 1,1 0,-1 1,0 0,0 1,1 0,-1 1,0-1,0 2,0 0,0 0,0 0,1 2,-1-1,1 1,-1 0,1 1,0 0,0 1,1-1,-1 2,1-1,0 1,1 1,-6 5,7-5,1 1,0 0,0 0,1 0,0 0,0 1,1 0,0 0,1 0,-1 0,2 0,0 0,0 1,0-1,1 0,1 1,0-1,0 0,0 0,1 0,2 6,-1-12,0 1,1-1,-1 0,1 0,0 0,-1 0,1-1,1 0,-1 1,0-1,0-1,1 1,-1-1,1 1,-1-1,1-1,0 1,-1-1,1 1,0-1,-1-1,1 1,0-1,-1 0,1 0,0 0,-1 0,0-1,1 0,-1 0,0 0,0 0,0-1,0 0,0 1,-1-1,1-1,-1 1,0 0,1-2,16-15,-1 0,-1-1,-1-1,-1-1,-1 0,-1-1,-1-1,7-20,-20 44,0 0,-1 1,1-1,0 0,0 0,0 1,0-1,0 0,0 0,0 1,0-1,1 0,-1 0,0 1,0-1,1 0,-1 1,0-1,1 0,-1 1,0-1,1 0,-1 1,1-1,-1 1,1-1,0 1,-1-1,1 1,-1-1,1 1,0 0,0-1,-1 1,1 0,0-1,-1 1,1 0,0 0,0 0,-1 0,1 0,0 0,0 0,0 0,-1 0,1 0,0 0,0 0,-1 1,1-1,0 0,-1 1,1-1,0 0,-1 1,1-1,0 1,-1-1,1 1,-1-1,1 1,-1-1,1 1,-1 0,1-1,-1 1,1 0,11 50,-7-28,0-1,1 1,1-1,1 0,1 0,1-1,1 0,1-1,1 0,12 15,-24-33,1-1,0 1,0 0,0-1,0 1,0-1,0 1,0-1,0 0,0 0,1 0,-1 0,0 0,1-1,-1 1,1-1,-1 1,1-1,-1 0,1 0,-1 0,1 0,-1-1,1 1,-1 0,0-1,1 0,-1 0,0 0,1 0,-1 0,0 0,0 0,0-1,0 1,0-1,0 0,0 1,-1-1,1 0,0 0,-1 0,0 0,1 0,-1-1,0 1,0 0,0-1,0 0,84-191,-72 157,3-8,-15 46,1-1,-1 1,1-1,-1 1,0 0,1 0,-1 0,0 0,0 0,0 0,0 0,0 0,0 0,0 0,0 1,0-1,0 0,-1 1,1-1,-1 0,1 1,-1-1,1 1,-1-1,0 1,1-1,-1 1,0-1,0 1,0-1,-1 2,5 13,0 10,1-1,2 0,0-1,2 0,0 0,2-1,9 17,-19-38,0-1,1 1,-1 0,0 0,1 0,-1-1,1 1,-1-1,1 1,0-1,0 0,-1 0,1 1,0-1,0-1,0 1,0 0,1 0,-1-1,0 1,0-1,0 0,0 1,1-1,-1 0,0 0,0-1,0 1,1 0,-1-1,0 1,0-1,0 0,0 0,0 0,0 0,0 0,0 0,0 0,-1 0,1-1,0 1,-1-1,2-1,61-80,20-109,-77 180</inkml:trace>
  <inkml:trace contextRef="#ctx0" brushRef="#br0" timeOffset="1363.878">1945 678,'27'-12,"0"0,-1-2,-1-1,0-1,0-1,-2-1,16-16,-36 32,-1 0,1 0,0 0,-1 0,1-1,-1 1,0-1,0 1,0-1,0 0,0 0,0 0,-1 0,1 0,-1 0,0 0,0-1,0 1,-1 0,1-1,-1 1,0 0,0-1,0 1,0-1,0 1,-1 0,0-1,1 1,-1 0,0-1,-1 1,1 0,-1 0,1 0,-1 0,0 0,0 1,0-1,0 0,-1 1,1 0,-1-1,1 1,-1 0,0 0,0 1,0-1,0 0,-2 0,-4 2,0 1,1 0,-1 0,0 0,0 1,1 0,-1 1,1 0,0 0,0 1,0 0,0 1,1-1,-1 1,1 1,0 0,1 0,0 0,0 0,-4 6,-1 1,-1 1,2 0,0 1,1 0,0 1,2 0,-1 0,2 1,-4 14,8-25,1 1,-1-1,1 0,0 0,1 1,-1-1,1 0,1 1,-1-1,1 0,0 0,1 1,-1-1,1 0,0 0,1 0,-1-1,1 1,1-1,-1 1,1-1,-1 0,2 0,-1-1,0 1,1-1,0 0,5 3,10 4,0-2,1-1,0 0,1-2,0 0,0-2,0 0,0-1,1-2,-1 0,1-1,-1-1,1-2,-1 0,0-1,0-1,0-1,-1-1,0-1,0-1,18-11,-20 12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72,'0'0,"0"1,0-1,0 1,0-1,0 1,0-1,0 1,0-1,0 1,0-1,0 1,-1-1,1 1,0-1,0 1,0-1,-1 1,1-1,0 1,-1-1,1 0,0 1,-1-1,1 1,0-1,-1 0,1 1,-1-1,1 0,-1 0,1 1,-1-1,1 0,-1 0,1 0,-1 0,1 0,-1 0,1 0,-1 1,1-1,-1-1,1 1,-1 0,1 0,-1 0,1 0,-1 0,1 0,-1-1,1 1,-1 0,1 0,-1-1,1 1,-1 0,1-1,0 1,-1 0,1-1,-1 1,1 0,0-1,-1 0,-10 51,2 0,2 0,2 1,2-1,3 2,0-41,-1-7,0-1,0 0,1 1,-1-1,1 0,0 1,0-1,0 1,0-1,0 1,1-1,0 0,-1 1,1-1,1 0,-1 0,0 0,1 0,0 0,-1 0,1 0,0 0,1-1,-1 1,0-1,1 1,-1-1,1 0,0 0,0 0,0 0,0-1,0 1,0-1,0 0,0 0,3 1,5-4,-1-1,1 0,-1 0,0-1,0-1,0 1,-1-2,1 1,-1-1,-1-1,1 1,-1-2,0 1,-1-1,0 0,0 0,4-8,61-58,-70 75,0 0,1 0,-1 0,0 1,0-1,0 1,0 0,0 0,0-1,-1 1,1 0,0 0,-1 1,0-1,1 0,-1 0,0 1,0-1,0 1,-1-1,1 1,0-1,-1 1,0-1,0 3,2 1,0 0,43 97,-43-100,0 1,0-1,1-1,-1 1,1 0,0 0,0-1,0 0,0 0,0 1,0-2,0 1,1 0,-1-1,1 1,0-1,-1 0,1 0,0-1,0 1,-1-1,1 0,0 0,0 0,-1 0,1-1,0 1,1-2,10-4,0-1,-1-1,1 0,-2-1,1 0,-1-2,-1 1,0-1,0-1,-1 0,0-1,8-13,-4 8,0-1,-1 0,-1-1,0-1,-2 0,0-1,-2 0,0 0,-2-1,0 0,-2 0,0-1,-2 0,1-11,-13-3,2 32</inkml:trace>
  <inkml:trace contextRef="#ctx0" brushRef="#br0" timeOffset="1745.239">1135 298,'15'4,"1"0,0-2,0 1,0-2,0 0,0-1,0 0,0-2,0 0,0 0,-1-2,8-2,-14 4,0-1,-1 0,1-1,-1 0,0 0,0 0,0-1,0-1,-1 1,0-1,0 0,-1-1,1 1,-1-2,-1 1,0 0,0-1,0 0,-1 0,0-1,0 1,0-3,-3 8,0-1,-1 1,1-1,0 0,-1 1,0-1,0 1,0-1,-1 0,1 1,-1-1,1 1,-1-1,-1 1,1-1,0 1,-1 0,1 0,-1-1,0 1,0 0,0 1,-1-1,1 0,-1 1,0-1,1 1,-1 0,0 0,0 0,0 0,-1 0,1 1,0-1,-1 1,1 0,-1 0,1 0,-1 1,1-1,-1 1,1 0,-1 0,-3 0,-9 3,1-1,-1 2,1 0,0 1,0 0,1 2,-1-1,1 2,1 0,-1 0,1 1,1 1,0 0,0 1,1 0,1 1,-1 0,2 1,0 0,0 0,2 1,-1 0,4-5,-1 0,1 0,1 0,0 1,0-1,1 1,0-1,1 1,0 0,0 0,1 0,0 0,1 0,0 0,1-1,0 1,0 0,1-1,0 1,1-1,0 0,0 0,1-1,0 1,1-1,0 0,0 0,1-1,0 0,0 0,0-1,5 4,6-3,0-1,0 0,1-1,0-1,0 0,0-2,0 0,0-1,0-2,0 1,0-2,0-1,0 0,0-1,12-5,-7-1,-6 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8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1 537,'3'-2,"0"0,-1 0,1-1,-1 1,1-1,-1 1,0-1,0 0,0 0,0 0,-1 0,1 0,-1 0,0 0,0-1,0 1,1-2,-1 1,117-226,-69 148,-35 58,2 2,0 0,2 0,0 2,1 0,12-8,-30 27,0 0,0 0,0 0,0 1,0-1,0 0,1 0,-1 1,0-1,0 1,1-1,-1 1,1-1,-1 1,0 0,1 0,-1 0,1-1,-1 1,0 1,1-1,-1 0,1 0,-1 1,0-1,1 0,-1 1,0-1,1 1,-1 0,0-1,0 1,1 0,-1 0,0 0,0 0,0 0,0 0,0 0,-1 0,1 0,0 1,0-1,-1 0,1 1,29 70,-25-58,75 276,-80-289,-1-1,1 1,-1 0,1 0,0-1,-1 1,1 0,0 0,0-1,0 1,0 0,0 0,0 0,0-1,0 1,0 0,0 0,0-1,0 1,0 0,1 0,-1 0,0-1,1 1,-1 0,0-1,1 1,-1 0,1-1,-1 1,1-1,-1 1,1 0,0-1,-1 1,1-1,0 0,-1 1,1-1,0 0,-1 1,1-1,0 0,0 0,-1 1,1-1,0 0,0 0,0 0,-1 0,1 0,0 0,0 0,0 0,-1-1,1 1,0 0,0 0,-1-1,1 1,0 0,-1-1,1 1,0-1,-1 1,1-1,0 1,12-32,-2 0,2 1,1 1,2 0,1 0,1 2,1 0,2 2,8-8,-24 26,1 1,0 1,0-1,1 1,0 0,0 1,0-1,1 1,-1 1,1-1,0 2,1-1,-1 1,1 0,-1 1,1-1,0 2,0 0,0 0,5 0,-10 4,0 1,-1-1,1 1,-1-1,0 1,0 0,-1 1,1-1,-1 0,0 1,0-1,0 1,-1 0,1 0,-1-1,0 1,-1 0,1 0,-1 0,0 0,0 0,-1 0,1 0,-1 0,0 0,-1-1,2 9,-5 162,5-151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9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31,'10'0,"12"0,8 0,3 0,6 0,1 0,-1 0,-4-5,-1-2,-3 1,-1 1,-2 2,0 0,0 2,-5 1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0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1,4-2,3-2,3-1,1-5,1-3,-1-1,0 2,0 1,0 2,-1 0,-4 2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8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282 537,'-11'-2,"0"0,-1 2,1-1,0 1,-1 1,1 0,0 1,0 0,0 0,0 1,0 1,1 0,-1 0,1 1,0 1,0-1,-6 7,8-5,1 0,0 0,1 1,-1-1,1 2,1-1,0 1,0 0,1 0,0 0,0 0,1 1,1 0,-1-1,2 1,-1 0,1 0,1 0,0 5,-1-10,1 1,0-1,1 0,-1 1,1-1,0 0,0 1,1-1,0 0,0 0,0 0,0-1,1 1,0 0,0-1,0 1,0-1,1 0,-1 0,1-1,0 1,1-1,-1 0,0 0,1 0,0 0,0-1,-1 0,1 0,1 0,-1-1,0 1,0-1,0-1,1 1,-1-1,1 0,-1 0,0 0,1-1,-1 1,0-2,0 1,1 0,-1-1,0 0,3-2,13-11,-1 0,-1-2,0 0,-1-2,-1 0,-1 0,13-20,32-38,25-24,-86 101,0-1,0 1,0-1,0 1,0-1,1 1,-1-1,0 1,0-1,0 1,1-1,-1 1,0-1,1 1,-1 0,0-1,1 1,-1-1,0 1,1 0,-1-1,1 1,-1 0,1 0,-1-1,1 1,-1 0,1 0,-1 0,1 0,-1-1,1 1,-1 0,1 0,-1 0,1 0,-1 0,1 0,-1 0,1 1,-1-1,1 0,-1 0,1 0,-1 0,1 1,-1-1,1 0,-1 1,1-1,-1 0,0 1,1-1,-1 0,1 1,-1-1,0 1,0-1,1 0,-1 1,0-1,0 1,1-1,1 38,-2-34,7 185,4-127,-1-26,-2 0,-1 0,-3 1,0-1,-3 1,-1 0,-1 0,-2 0,-2-1,-1 1,-2-1,-2-1,-6 15,-48 84,59-126,0-1,-1 0,0-1,0 1,-1-1,0 0,0-1,-1 1,1-1,-1-1,0 0,-7 3,12-5,1-1,-1 0,0 0,0 0,0-1,1 1,-1-1,0 1,0-1,0 0,0 0,0 0,0-1,0 1,1-1,-1 1,0-1,0 0,0 0,1 0,-1-1,1 1,-1-1,1 1,-1-1,1 0,0 0,0 0,0 0,0 0,0 0,0-1,1 1,-1-1,1 1,0-1,-1 1,1-1,0 0,0-1,-2-17,0 0,2 0,0 0,1-1,2 1,0 0,1 0,1 0,0 1,2-1,1 1,0 0,2 1,0 0,7-10,-6 5,20-40,-16 37</inkml:trace>
  <inkml:trace contextRef="#ctx0" brushRef="#br0" timeOffset="612.202">874 0,'-1'420,"-24"-227,-3-41,28-151,-1 1,1-1,0 0,0 0,0 0,-1 0,1 0,0 0,0 1,1-1,-1 0,0 0,0 0,0 0,1 0,-1 0,1 0,-1 0,1 0,-1 0,1 0,0 0,-1 0,1 0,0 0,0 0,-1-1,1 1,0 0,0-1,0 1,0 0,0-1,0 1,0-1,0 0,0 1,0-1,1 0,-1 0,0 1,0-1,0 0,0 0,0 0,0 0,1-1,-1 1,0 0,0 0,0-1,0 1,0-1,0 1,0-1,0 1,0-1,0 1,0-1,0 0,0 0,0 0,61-47,-62 47,206-152,-151 116,-54 35,0 1,1-1,-1 0,0 1,0-1,1 1,-1-1,1 1,-1 0,1 0,0-1,-1 1,1 1,0-1,0 0,0 0,0 0,0 1,-1-1,1 1,0 0,0 0,0-1,0 1,0 0,1 1,-1-1,-1 0,1 1,0-1,0 1,0-1,0 1,0 0,0 0,0 0,-1 0,1 0,0 0,-1 0,1 1,-1-1,0 1,1-1,-1 1,0-1,0 1,0 0,0 0,0-1,0 1,0 2,-13 96,2-57,-4 6,-2 43,20-81,1-7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0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141 736,'246'-27,"-243"27,0-1,0 1,0 0,0-1,0 1,0 0,0 1,0-1,0 1,0-1,0 1,0 0,0 0,-1 0,1 0,0 1,-1-1,1 1,0 0,-1-1,0 1,1 0,-1 1,0-1,0 0,0 0,-1 1,1 0,0-1,-1 1,0 0,1-1,-1 1,0 0,-1 0,1 0,0 0,-1 0,0 0,0 2,-4 6,0-1,-1 1,0-1,-1-1,0 1,0-1,-1 0,-1-1,1 1,-1-1,-1-1,0 0,-1 1,-1 1,0 0,1 1,1 0,-1 0,2 1,-1 0,2 1,-3 5,8-14,1 0,0-1,0 1,0 0,0 0,1 0,-1 1,1-1,0 0,0 0,0 0,0 0,1 0,-1 0,1 0,0 0,0 0,0 0,0 0,0 0,1 0,-1-1,1 1,-1-1,1 1,0-1,0 1,1-1,-1 0,0 0,1 0,-1 0,1-1,-1 1,1-1,0 1,0-1,0 0,0 0,0 0,0-1,0 1,0-1,0 1,0-1,0 0,0 0,0-1,9 3,0-2,-1 0,1 0,0-1,-1-1,1 0,-1 0,0-1,0 0,0-1,0-1,0 0,-1 0,5-3,9-9</inkml:trace>
  <inkml:trace contextRef="#ctx0" brushRef="#br0" timeOffset="-782.306">339 31,'5'-5,"1"3,0 7,-1 8,-6 5,-3 6,-1 3,0 1,2 2,1-1,0 1,2-1,-1 0,1 0,1-1,-1 0,-5-4,-1-8</inkml:trace>
  <inkml:trace contextRef="#ctx0" brushRef="#br0" timeOffset="-482.365">0 454,'43'5,"24"1,6 0,-1-1,-7-2,-10-5,-10-3,-7-1,-6 1,-3 2,-2 0,-6 2</inkml:trace>
  <inkml:trace contextRef="#ctx0" brushRef="#br0" timeOffset="2468.113">1157 144,'-11'167,"-8"63,-8-33,27-123,0-62</inkml:trace>
  <inkml:trace contextRef="#ctx0" brushRef="#br0" timeOffset="3068.357">847 200,'57'-23,"196"-63,-216 74,-30 9,0 0,0 0,1 1,0 0,-1 1,1-1,0 1,0 1,0-1,-1 2,1-1,2 1,7 4</inkml:trace>
  <inkml:trace contextRef="#ctx0" brushRef="#br0" timeOffset="3672.12">875 878,'107'-28,"257"-125,-279 134,-75 18</inkml:trace>
  <inkml:trace contextRef="#ctx0" brushRef="#br0" timeOffset="4250.056">1751 765,'-7'-4,"-1"1,1 0,0 0,-1 1,1 0,-1 0,0 1,0 0,0 0,0 1,1 0,-1 0,0 1,0 0,0 0,1 1,-1 0,0 0,1 1,0 0,-3 2,8-4,0 1,0 0,0-1,0 1,0 0,0 0,1 0,-1 0,1 1,-1-1,1 0,0 1,0-1,0 0,0 1,1-1,-1 1,1 0,-1-1,1 1,0-1,0 1,0 0,0-1,0 1,1 0,-1-1,1 1,0-1,0 1,0-1,0 0,0 1,0-1,1 0,-1 0,1 1,-1-1,1 0,2 1,0 3,2 0,-1 0,1 0,0-1,0 0,1 0,-1 0,1-1,0 0,0 0,1-1,-1 0,2 0,69-12,-59-1</inkml:trace>
  <inkml:trace contextRef="#ctx0" brushRef="#br0" timeOffset="9203.804">1271 31,'1'1,"0"1,0-1,0 0,0 1,0-1,1 0,-1 0,1 0,-1 0,1 0,-1 0,1 0,0 0,-1-1,1 1,0-1,-1 1,1-1,0 0,0 0,-1 1,1-1,0-1,0 1,0 0,-1 0,1 0,0-1,0 1,-1-1,1 0,0 1,-1-1,1 0,0 0,5-1,128-35,-108 35,-9 1,-36 1,-144 27,151-25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35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1,'17'55,"-11"-23,-1 0,-2 0,-2 0,0 0,-3 1,0 2,-27 134,6-79,12-77</inkml:trace>
  <inkml:trace contextRef="#ctx0" brushRef="#br0" timeOffset="250.015">1 311,'38'0,"33"0,13 0,-3 0,-10 0,-8-5,-10-1,-8-1,-8 2,-10 2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1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0,'-7'0,"-1"1,1 0,-1 0,1 1,0-1,-1 2,1-1,0 1,0 0,1 0,-1 1,1 0,-1 0,1 1,1 0,-1 0,0 0,1 0,0 1,1 0,-1 0,1 0,0 1,1 0,-1-1,0 5,-8 13,2-1,0 2,2-1,1 1,0 0,2 1,1 0,0 15,6 204,-1-232,0 1,0-1,2 1,0-1,0 0,1 0,1 0,0-1,1 1,0-1,1-1,0 1,1-1,0 0,1-1,0 0,1 0,0-1,0 0,1-1,0 0,0-1,9 4,2 0,-5-1</inkml:trace>
  <inkml:trace contextRef="#ctx0" brushRef="#br0" timeOffset="4086.371">481 988,'10'1,"0"-1,0-1,-1 1,1-2,0 1,-1-1,1-1,-1 1,1-2,-1 1,0-1,-1-1,1 0,-1 0,0 0,0-1,6-6,133-145,-123 129,-1-1,-1 0,-1-2,15-31,-35 60,1-1,1-1,0 1,-1-1,0 0,0 0,0 0,0 0,-1 0,1 0,-1-1,0 1,-1 0,1-1,-1 1,0-1,0 1,0-1,0 1,-1 0,0-1,0-2,-2 6,1 0,-1 0,1 1,-1-1,1 1,-1 0,1 0,-1 0,1 0,-1 0,1 0,-1 1,1-1,-1 1,1 0,0 0,-1 0,1 0,0 0,0 0,-1 0,1 1,0-1,0 1,1 0,-1 0,0-1,0 1,1 0,-1 0,1 1,-1 1,-3 1,-5 3,0 1,0 1,1 0,1 0,0 1,0 0,1 0,0 1,1 0,0 0,1 0,1 1,0-1,1 1,0 1,0-1,2 0,0 0,0 1,1-5,0-1,0 1,1 0,0 0,0-1,1 1,0 0,1-1,0 0,0 0,1 0,0 0,0 0,1-1,0 0,0 0,1 0,0 0,0-1,1 0,-1 0,1-1,3 2,6 0,1 0,0-1,1-1,-1 0,1-1,0-1,0-1,0-1,1 0,-1-1,0-1,0-1,0-1,0 0,0-1,-1-1,1-1,-1 0,-1-1,1-1,12-8,-6 2,-1 0,-1-2,0 0,-1-1,16-18,-28 26,1 1,-2-1,1-1,-1 1,-1-1,0 0,0-1,-1 1,0-1,-1 0,0-1,-1 1,0-1,-1 1,0-1,-1 0,0 0,-1 0,-1-7,1 16,0 0,0 0,-1 0,1 0,-1 0,0 0,1 0,-2 0,1 1,0-1,0 0,-1 1,0-1,1 1,-1 0,0-1,0 1,0 0,0 0,-1 0,1 0,0 1,-1-1,0 1,1-1,-1 1,0 0,1 0,-1 0,0 0,0 1,0-1,0 1,0 0,0 0,0 0,0 0,0 0,0 0,0 1,0 0,1-1,-1 1,0 0,0 1,1-1,-1 0,0 1,1-1,-1 1,1 0,0 0,0 0,0 0,0 0,0 0,0 1,-6 8,0-1,2 1,-1 0,1 1,1 0,0-1,1 2,0-1,1 0,0 1,1 0,0 0,1-1,1 4,1-5,1 0,1 0,0 0,0 0,1 0,1-1,0 0,0 0,1 0,0 0,1-1,0 0,0 0,1-1,0 0,0-1,1 1,0-1,1-1,-1 0,1 0,0-1,1 0,-1-1,1 0,0-1,0 0,0-1,0 0,0-1,1 0,-1 0,3-2,3 1,0-1,0-1,0 0,-1-2,0 0,1-1,-1 0,-1-1,1-1,-1 0,0-2,-1 1,0-2,8-6,-2 2,0 0,-1-1,-1-1,-1-1,0-1,-1 0,-1-1,0 0,-2-2,5-8,24-77,-42 104,1-1,0 0,-1-1,0 1,0 0,0 0,0 0,0 0,0 0,-1 0,1 0,-1 0,0 0,0 0,0 1,-1-1,1 0,-1 0,1 1,-1-1,0 1,0 0,0-1,0 1,0 0,-1 0,1 0,-1 0,1 1,-1-1,1 1,-1 0,0-1,0 1,0 0,-6 0,1 0,-1 1,1-1,-1 1,1 1,-1 0,1 0,-1 1,1 0,0 0,-1 1,1 0,1 1,-1-1,0 2,1-1,0 1,0 0,0 0,1 1,0 0,0 0,0 0,1 1,0 0,0 0,0 0,1 1,0 0,1 0,0 0,0 0,1 0,0 0,0 1,1-1,0 1,0 7,-1-6,1 0,0 0,1 0,0 1,1-1,0 0,1 0,-1 0,2 0,0-1,0 1,1 0,0-1,0 0,1 0,0 0,3 3,99 99,-86-98</inkml:trace>
  <inkml:trace contextRef="#ctx0" brushRef="#br0" timeOffset="4388.807">2231 847,'-15'38,"-4"23,1 5,3-3,5-8,3-9,4-16,2-14</inkml:trace>
  <inkml:trace contextRef="#ctx0" brushRef="#br0" timeOffset="4692.865">2203 818,'19'0,"16"0,7 0,1 0,-2 0,-4 0,-2 0,-13 0,-9 0</inkml:trace>
  <inkml:trace contextRef="#ctx0" brushRef="#br0" timeOffset="4933.421">2203 1045,'14'4,"10"2,5 0,3-1,-4-1</inkml:trace>
  <inkml:trace contextRef="#ctx0" brushRef="#br0" timeOffset="5638.186">2203 198,'6'-8,"1"1,0 0,0 0,1 1,0 0,0 1,0-1,1 2,0-1,0 1,0 0,0 1,1 0,-1 1,1 0,-1 0,1 1,0 0,0 1,7 0,-16 0,0 1,0-1,0 0,0 0,0 1,0-1,0 0,-1 1,1-1,0 1,0-1,0 1,-1-1,1 1,0-1,-1 1,1 0,0 0,-1-1,1 1,-1 0,1 0,-1 0,1-1,-1 1,0 0,0 0,1 0,-1 0,0 0,0 0,0 0,0 0,0 0,0 0,0 0,0-1,0 1,0 0,-1 0,1 0,0 0,-1 0,1 0,-1 0,1-1,-1 1,1 0,-1 0,-29 41,28-39,-12 12,8-9,0-1,0 1,0 0,1 1,0 0,1-1,-1 2,1-1,1 0,-1 1,1-1,1 1,-1 0,2 0,-1 0,0 2,5-6,-1-1,1 1,0-1,0 0,0 0,1 0,-1 0,0-1,1 0,0 1,0-1,0 0,0-1,0 1,0-1,0 0,0 0,0 0,1 0,-1-1,0 0,1 1,-1-2,0 1,1 0,-1-1,0 0,0 0,3-1,5 1,18 0,-4 0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17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0 536,'24'5,"13"-4,4-1,1-1,-3 0,-2-1,-3 1,-3 0,-2 1,-5 0</inkml:trace>
  <inkml:trace contextRef="#ctx0" brushRef="#br0" timeOffset="3049.11">479 959,'3'3,"0"-1,0 0,0 0,0-1,0 1,1-1,-1 0,1 0,-1 0,1 0,-1 0,1-1,-1 1,1-1,0 0,-1 0,1-1,-1 1,1-1,-1 1,1-1,-1 0,1-1,-1 1,0 0,2-2,81-51,-19-7,-2-2,50-66,-105 117,-1 0,0 0,-1-1,0 0,-1-1,-1 1,0-1,0-1,-1-2,-5 16,1 0,-1 0,1 1,-1-1,0 0,0 0,1 0,-1 0,0 0,0 0,0 0,0 0,0 0,-1 0,1 0,0 0,0 0,-1 0,1 0,0 0,-1 0,1 0,-1 0,1 0,-1 0,1 1,-1-1,0 0,0 0,1 1,-1-1,0 1,0-1,0 0,1 1,-1-1,0 1,0 0,0-1,0 1,0 0,0 0,0-1,0 1,0 0,0 0,0 0,0 0,0 0,0 1,0-1,0 0,0 0,0 1,0-1,0 0,0 1,0-1,0 1,0 0,-10 7,0 0,1 1,0 1,1 0,0 0,1 0,0 1,0 1,1-1,1 1,0 1,0-1,1 1,1 0,0 0,1 0,0 0,1 1,1-1,0 1,1 0,0-1,2 14,0-21,-1 0,1 0,0 0,0 0,0 0,1-1,0 1,0-1,1 0,-1 1,1-2,0 1,1 0,-1-1,1 0,0 0,0 0,0-1,0 1,1-1,-1 0,1-1,0 0,0 0,0 0,0 0,0-1,0 0,0 0,0-1,1 0,-1 0,0 0,0-1,6-1,5 2,0-2,1 0,-1 0,0-2,0 0,-1-1,1-1,-1-1,0 0,-1-1,14-9,-6 4,0-1,-1-1,0-1,-2 0,0-2,-1-1,0 0,11-18,-21 27,-1-1,-1-1,1 0,-2 0,0 0,0-1,-1 1,-1-1,0-1,0 1,-2-1,2-8,-4 21,0 0,0 0,0-1,0 1,1 0,-2-1,1 1,0 0,0 0,0-1,0 1,-1 0,1 0,-1 0,1-1,-1 1,1 0,-1 0,0 0,0 0,1 0,-1 0,0 0,0 0,0 0,0 1,0-1,0 0,0 0,0 1,0-1,-1 1,1-1,0 1,0 0,0-1,-1 1,1 0,0 0,0 0,-1 0,1 0,0 0,-1 0,1 0,0 0,0 1,0-1,-1 0,1 1,0-1,0 1,-62 35,52-24,0-1,0 1,1 1,1 0,0 0,1 1,0 0,1 1,0-1,2 1,0 0,0 1,1-1,-1 17,5-27,-1-1,1 1,1 0,-1 0,1-1,-1 1,1-1,1 1,-1-1,1 1,-1-1,1 0,0 1,1-1,-1 0,1-1,0 1,0 0,0-1,0 1,1-1,-1 0,1 0,0-1,0 1,0-1,0 0,0 0,1 0,0 0,6 2,0 0,0-1,1 0,-1-1,1 0,0 0,0-2,-1 1,1-2,0 1,7-3,22-7,-1-3,-1-1,0-2,0-1,-2-3,22-14,-54 31,13-8,-1-1,0-1,0-1,-1 0,-1-1,-1 0,0-1,-1-1,-1 0,7-13,-17 29,0-1,0 0,-1 0,1 0,0 0,-1-1,0 1,1 0,-1-1,0 1,0-1,0 1,0-1,-1 1,1-1,-1 0,0 1,1-1,-1 0,0 1,-1-1,1 0,0 1,-1-1,1 1,-1-1,0 1,0-1,0 1,0-1,-1 1,1 0,0-1,-1 1,0 0,1 0,-1 0,0 0,0 1,0-1,-1 0,1 1,0 0,0-1,-1 1,1 0,-6 2,-1 0,1 0,0 1,0 0,0 0,0 1,1 0,-1 1,1-1,0 1,0 1,0 0,0 0,1 0,0 0,0 1,0 0,1 1,0-1,0 1,1 0,-1 0,1 0,1 1,0-1,0 1,0 1,1 0,0-1,1 1,0-1,1 1,0 0,0-1,1 1,0 0,0-1,1 1,0-1,1 0,0 0,0 0,0 0,1 0,1 0,-1-1,1 0,0 0,1 0,0-1,0 0,0 0,1 0,-1-1,1 0,1 0,-1-1,4 2,65 30,-56-28</inkml:trace>
  <inkml:trace contextRef="#ctx0" brushRef="#br0" timeOffset="3482.302">2229 733,'0'10,"0"8,0 5,0 4,-4 2,-3 2,1-1,1 0,1-1,2-5</inkml:trace>
  <inkml:trace contextRef="#ctx0" brushRef="#br0" timeOffset="3851.115">2032 733,'5'0,"6"0,6-4,5-3,4 1,2 2,1 0,0 2,1 1,-1 0,0 6,-1 2,-4-1</inkml:trace>
  <inkml:trace contextRef="#ctx0" brushRef="#br0" timeOffset="4184.992">2060 1016,'10'5,"12"1,8 1,3-2,1-7,-1-2,0-1,-2 0,-1 2,-1 0,-5-3,-3-1,-4 1</inkml:trace>
  <inkml:trace contextRef="#ctx0" brushRef="#br0" timeOffset="4887.845">2116 198,'13'0,"-1"0,0 1,0 0,0 1,0 1,0 0,0 0,-1 1,0 0,3 2,-12-4,0-1,0 0,0 1,-1 0,1-1,0 1,-1 0,1 0,-1 0,1 0,-1 0,0 0,0 0,0 1,0-1,0 0,-1 1,1-1,-1 0,1 1,-1-1,0 1,0-1,0 0,0 1,0-1,-1 1,1-1,-1 1,0-1,1 0,-1 0,0 1,0-1,-1 0,1 0,0 0,-1 1,-10 48,14-47,0-1,1 0,0 0,-1 0,1 0,0-1,0 1,1-1,-1 0,0 1,1-2,0 1,-1 0,1-1,0 1,0-1,0 0,-1-1,1 1,0-1,0 1,0-1,0 0,0-1,0 1,0-1,0 1,3-2,3 2,96-14,-87 8</inkml:trace>
  <inkml:trace contextRef="#ctx0" brushRef="#br0" timeOffset="5533.644">2653 1,'12'16,"11"21,-2 1,-2 1,-1 1,-2 1,-1 0,-3 1,-1 0,-2 1,-2 0,-2 0,-2 7,-3-20,-1-1,-1 1,-2-1,-1 0,-2 0,0-1,-2 1,-1-2,-1 1,-11 18,14-30,0 3,-1-1,-1 0,0 0,-1-1,-1-1,0 1,-1-2,-1 0,-1-1,-8 6,6-10,0-3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3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0,'-29'29,"-9"14,-3 4,5 0,4-9,8-5,7-9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38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29 185,'2'1,"0"1,0-1,0 1,-1-1,1 1,-1 0,1 0,-1 0,1 0,-1 0,0 0,0 0,0 0,0 0,0 0,-1 1,1-1,-1 0,1 0,-1 1,0-1,0 1,0-1,0 0,0 1,0 0,3 50,-2 0,-3 1,-2-1,-6 25,3-20,1 178,6-236,0-11</inkml:trace>
  <inkml:trace contextRef="#ctx0" brushRef="#br0" timeOffset="533.028">0 242,'15'-19,"1"1,0 1,1 1,1 0,0 1,1 1,1 1,0 0,1 2,0 0,0 2,1 0,1 1,16-3,-36 10,1 0,0 0,0 0,0 0,0 1,-1-1,1 1,0 0,0 0,0 1,0-1,0 1,0 0,-1 0,1 0,0 0,-1 1,1-1,0 1,-1 0,0 0,0 0,1 1,-1-1,-1 1,1-1,0 1,-1 0,1 0,-1 1,0-1,0 0,0 1,0-1,0 4,0 1,0 0,0 0,-1 1,-1-1,0 0,0 0,0 0,-1 1,0-1,0 0,-1 0,-1 0,1 0,-1-1,0 1,-1-1,0 0,0 1,0-2,-1 1,-117 119,90-98,30-26,-1-1,1 1,0 0,0 0,0 0,0 0,0 0,1 0,-1 1,1-1,-1 0,1 1,0-1,0 1,0 0,0-1,0 1,1 0,-1 0,1-1,0 1,-1 0,1 0,1 0,-1-1,0 1,1 0,-1 0,1-1,0 1,0 0,0-1,0 1,1-1,-1 1,1-1,-1 0,1 1,0-1,0 0,0 0,0 0,0-1,0 1,1 0,-1-1,0 1,1-1,2 1,53 23,-50-23,0 0,-1 1,1 0,-1 1,0-1,0 1,0 0,0 1,-1 0,0 0,0 0,0 1,2 3,-7-6,1-1,-1 1,0 0,-1 0,1-1,0 1,-1 0,0 0,1 0,-1 0,0 0,0 0,-1 0,1-1,-1 1,1 0,-1 0,0 0,0-1,0 1,-1 0,1-1,-1 1,1-1,-1 1,0-1,0 0,0 0,0 0,0 0,-2 1,-75 56,60-47,-1-2,1 0,-2-1,1-2,-1 0,0 0,-1-2,-9 0,-4-10,29-1</inkml:trace>
  <inkml:trace contextRef="#ctx0" brushRef="#br0" timeOffset="1170.11">593 552,'-1'4,"-1"0,1 0,0 0,0 0,0 0,1 0,0 0,-1 0,1 0,1 0,-1 1,1-1,-1 0,1 0,0 0,1 0,-1 0,1-1,-1 1,1 0,0-1,1 1,-1-1,1 0,-1 1,1-1,0 0,0-1,0 1,1-1,-1 1,0-1,1 0,0 0,-1 0,1-1,0 1,0-1,0 0,0 0,0-1,2 1,10-5,-1-1,1-1,-2 0,1-1,-1 0,0-2,0 1,-1-2,12-10,-9 8,85-45,-99 57,1 0,-1 1,0-1,1 1,-1 0,1 0,-1 0,0 0,0 0,0 0,1 1,-1-1,0 1,-1-1,1 1,0 0,0 0,-1 0,1 0,-1 0,0 0,1 0,-1 1,0-1,0 0,-1 1,1-1,0 0,-1 1,1-1,-1 1,0-1,0 1,0-1,0 2,7 20,-4-17,0 0,0 0,1 0,0-1,0 1,1-1,-1 0,1-1,1 1,-1-1,1 0,0 0,0 0,1-1,-1 0,1-1,0 1,0-1,0 0,0-1,0 0,1 0,-1 0,1-1,0-1,-1 1,1-1,0 0,-1-1,1 1,-1-2,8-1,14-9,-1-1,-1-2,0 0,-1-2,-1-1,0-1,-1-1,-2-1,0-1,8-12,-10 9,-2-1,0 0,-2-2,-1 0,-1-1,-1 0,-2-1,-1-1,-1 1,-2-2,-1 1,-1-1,-2 1,-1-7,-4-15,2 53,0-1,0 0,1 0,-1 0,0 0,0 1,0-1,-1 0,1 0,0 0,0 1,0-1,-1 0,1 0,0 0,-1 1,1-1,0 0,-1 1,1-1,-1 0,1 1,-1-1,0 1,1-1,-1 0,0 1,1 0,-1-1,0 1,1-1,-1 1,0 0,0-1,0 1,1 0,-1 0,0 0,0 0,0 0,0 0,1 0,-1 0,0 0,0 0,0 0,1 0,-1 1,0-1,0 0,0 0,1 1,-1-1,0 1,1-1,-1 1,0 0,-5 5,0 1,0 0,1 0,0 1,1-1,0 1,0 0,0 1,1-1,0 0,0 3,-2 5,-12 27,2 1,3 0,1 1,2 0,2 1,2 0,2 0,2 33,3-61,1-1,1 1,0-1,1 0,1 0,0 0,1-1,7 10,-6-13,-12-22,-11-21,-21-43,24 54</inkml:trace>
  <inkml:trace contextRef="#ctx0" brushRef="#br0" timeOffset="1417.667">1214 242,'48'4,"35"3,13-1,0-1,-2-7,-8-2,-8-1,-8 1,-7 0,-9 2,-13 1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19,'9'9,"14"4,7-1,8-2,2-3,0-2,-3-8,-3-3,-2 0,-1 1,-2-4,-1 0,0 1,-1-2,-8 0,-9 1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25,'39'0,"21"0,6 0,-3 0,-13-4,-10-3,-6 1,-6 2,-6 0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2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59,'-18'431,"-11"-207,19-149,9-75</inkml:trace>
  <inkml:trace contextRef="#ctx0" brushRef="#br0" timeOffset="338.369">0 59,'44'-9,"42"-4,12 1,-2 2,-7 3,-14 2,-10 3,-11 1,-11 1,-7 1,-5-1,-3 6,-1 1,-1-1,0-1,-4-1</inkml:trace>
  <inkml:trace contextRef="#ctx0" brushRef="#br0" timeOffset="599.882">0 793,'44'0,"42"-9,16-4,-3 1,-10-3,-16 2,-14 2,-13 4,-10 3,-5 2,-4 1,-7 1</inkml:trace>
  <inkml:trace contextRef="#ctx0" brushRef="#br0" timeOffset="935.754">1158 539,'-24'10,"-18"7,-1 7,1-2,8 1,10 1,9 1,7 1,10-3,9-7,8-5,5-5,3-3,2-2,2-2,-1-5,0-6,-6-1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1,'24'0,"23"0,12 0,1 0,-4 0,-8 0,-6 0,-6 0,-5 0,-2 0,-2 0,-5 0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59,'16'73,"26"167,-44-54,2-174</inkml:trace>
  <inkml:trace contextRef="#ctx0" brushRef="#br0" timeOffset="351.613">0 31,'386'-21,"-120"15,-265 5,0 1,0-1,0 1,0 0,-1-1,1 1,0 0,0 0,0 0,0 0,0 0,0 0,0 0,0 0,0 0,0 0,0 1,0-1,0 0,0 1,0-1,0 1,0-1,-1 1,1-1,0 1,0-1,-1 1,1 0,0-1,-1 1,1 0,0 0,-1 0,1-1,-1 1,0 0,1 0,-1 0,0 0,1 0,-1 0,0 0,0 0,0 0,0 0,0 0,0 0,0 0,0 0,0 0,0 0,-1 0,1 0,0 0,-1-1,1 1,0 0,-1 0,1 0,-1 0,0-1,1 1,-1 0,0 0,1-1,-1 1,-14 15</inkml:trace>
  <inkml:trace contextRef="#ctx0" brushRef="#br0" timeOffset="602.637">113 539,'44'5,"32"1,9 1,-5-2,-7-2,-11-6,-11-2,-9-1,-8-3,-4-1,-8-4,-7-3,-6 0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1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113 189,'0'43,"0"28,0 8,0-5,0-11,0-11,0-10,0-6,0-6,0-7</inkml:trace>
  <inkml:trace contextRef="#ctx0" brushRef="#br0" timeOffset="449.924">0 189,'19'-14,"-1"0,2 2,0 1,0 0,1 2,0 0,1 1,0 1,0 1,0 2,1 0,0 1,7 0,-26 2,0 1,1-1,-1 1,0 0,0 0,1 0,-1 1,0-1,0 1,0 0,1 0,-1 0,0 1,0 0,-1 0,1 0,0 0,-1 0,1 1,-1-1,0 1,0 0,0 0,0 0,0 0,-1 1,1-1,-1 1,0 0,0 0,0-1,-1 1,1 0,-1 0,0 1,0-1,0 0,-1 0,0 0,1 1,-2-1,1 0,-1 4,-4 1,0 1,-1-1,0 1,-1-2,0 1,-1-1,1 0,-1 0,-1-1,0-1,0 1,0-1,-1 0,-4 1,-2 3,-21 11,-43 31,78-50,0 1,0-1,0 0,0 0,1 1,-1-1,1 1,-1 0,1-1,0 1,0 0,0 0,1 0,-1 0,1 0,-1 0,1 0,0-1,0 1,0 0,1 0,-1 0,1 0,0 0,-1 0,1 0,0-1,1 1,-1 1,6 7,1 0,0-1,1 1,0-2,0 1,1-1,0 0,0-1,1-1,0 1,1-2,0 0,10 4,79 57,-101-67,0 0,1 1,-1-1,0 1,0-1,0 1,1-1,-1 0,0 1,1-1,-1 0,0 1,1-1,-1 0,0 0,1 1,-1-1,0 0,1 0,-1 1,1-1,-1 0,1 0,-1 0,0 0,1 0,-1 0,1 0,-1 0,1 0,-1 0,1 0,-1 0,0 0,1 0,-1 0,1 0,-1 0,1-1,-1 1,0 0,1 0,-1-1,1 1,-1 0,0 0,1-1,-1 1,0 0,1-1,-1 1,0 0,0-1,0 1,1-1,-1 1,0-1,0 1,0 0,0-1,1 1,-1-1,0 1,0-1,0 1,2-13</inkml:trace>
  <inkml:trace contextRef="#ctx0" brushRef="#br0" timeOffset="830.218">537 47,'14'-8,"1"2,-1-1,2 2,-1 0,0 1,1 1,0 0,0 1,0 0,5 2,-20-1,1 1,0 0,0 0,-1 0,1 0,0 0,-1 0,1 0,0 1,-1-1,1 1,-1-1,1 1,0 0,-1-1,1 1,-1 0,0 0,1 0,-1 0,0 0,1 1,-1-1,0 0,0 0,0 1,0-1,0 1,-1-1,1 1,0-1,-1 1,1-1,-1 1,1 0,-1-1,0 1,0 0,1-1,-1 1,0 0,-1 0,1-1,0 1,-33 70,29-64,-27 74,30-79,1-1,0 0,0 1,0-1,0 0,0 1,1-1,-1 0,1 1,0-1,-1 0,1 0,0 0,0 0,0 0,0 0,1 0,-1 0,1 0,-1 0,1-1,-1 1,1 0,0-1,0 0,0 1,0-1,0 0,0 0,0 0,0 0,1 0,-1-1,0 1,2 0,5 1,0-1,-1 1,1-1,0-1,0 0,0 0,0-1,0 0,0 0,7-3,3-3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300 134,'-37'-44,"33"39,-55-61,57 64,1 0,-1 1,0-1,0 1,1 0,-1-1,0 1,-1 0,1 0,0 0,0 0,0 1,0-1,-1 1,1-1,0 1,-1 0,1 0,0 0,-1 0,1 0,0 0,0 1,-1-1,1 1,0 0,0-1,-1 1,1 0,0 0,0 1,0-1,0 0,0 1,-30 77,26-52,4-15,0 1,1-1,1 0,0 0,1 1,0-1,1 0,0 0,1 2,6 47,4 194,22-29,-13-86,-14-93,-3 0,-1 0,-3 0,-2 16,0-31,2-25,-2 0,1 0,-1 0,0 0,0 0,-1 0,0-1,0 1,0 0,-1-1,0 1,0-1,-1 0,0 0,0-1,0 1,-1-1,0 0,0 0,0 0,-1-1,1 1,-1-1,0-1,0 1,0-1,-1 0,1-1,-7 3,10-5,0 0,1 0,-1-1,0 1,0 0,1-1,-1 0,0 1,1-1,-1 0,0-1,1 1,0 0,-1-1,1 1,0-1,0 0,-1 0,1 0,1 0,-1 0,-1-1,-10-15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0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0 226,'5'0,"11"0,8 0,4 0,3 0,0 0,0 0,0-5,-1-1,-1 0,0 1,-1-4,0 1,-9 1,-9 2</inkml:trace>
  <inkml:trace contextRef="#ctx0" brushRef="#br0" timeOffset="248.338">113 0,'-4'39,"-3"21,1 7,1-5,2-7,1-8,1-8,0-5,1-9</inkml:trace>
  <inkml:trace contextRef="#ctx0" brushRef="#br0" timeOffset="1049.031">621 451,'10'-7,"-1"0,0-1,0-1,-1 0,0 0,-1 0,1-1,-2 0,0 0,0-1,3-8,-1 3,6-8,5-13,2 0,2 2,1 0,27-29,-50 63,0-1,-1 0,1 1,0-1,0 0,1 1,-1-1,0 1,0 0,1-1,-1 1,1 0,-1 0,1 0,0 0,-1 0,1 0,0 0,0 1,-1-1,1 0,0 1,0 0,0-1,0 1,0 0,-1 0,1 0,0 0,0 1,0-1,0 0,0 1,0-1,-1 1,1 0,0-1,0 1,-1 0,1 0,-1 0,1 0,0 1,-1-1,0 0,1 1,-1-1,0 1,0-1,0 1,0-1,0 1,0 0,5 101,4 11,-10-112,0 0,1-1,0 1,-1 0,1-1,0 1,0 0,0-1,0 1,0-1,0 0,1 1,-1-1,0 0,1 0,-1 0,1 0,-1 0,1 0,0 0,-1 0,1-1,0 1,-1-1,1 1,0-1,0 1,-1-1,1 0,0 0,0 0,0 0,0 0,-1-1,1 1,0-1,0 1,-1-1,2 0,58-45,145-193,-205 238,-1 0,1 0,-1-1,1 1,0 0,-1 0,1-1,0 1,0 0,0 0,0 0,0 0,0 0,0 1,0-1,0 0,0 0,1 1,-1-1,0 0,0 1,1 0,-1-1,0 1,1 0,-1-1,1 1,-1 0,0 0,1 0,-1 0,1 0,-1 1,0-1,1 0,-1 1,0-1,1 1,-1-1,0 1,0 0,0-1,1 1,-1 0,0 0,0 0,0 0,0 0,1 10,0-1,-1 1,0-1,-1 1,-1-1,1 0,-2 1,1-1,-1 0,-1 1,-2 6,-8 45,9 109,15-137,-5-28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7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0 441,'20'3,"0"0,0-1,0-1,0-1,0-1,-1-1,1 0,0-1,0-2,-1 0,0-1,0 0,-1-2,0 0,0-1,0-1,-2-1,1 0,-1-1,8-9,254-264,-214 243,-63 42,1-1,-1 1,1-1,-1 1,1 0,-1 0,1 0,0 0,-1 0,1 0,-1 0,1 1,-1-1,1 0,-1 1,1-1,-1 1,1 0,-1-1,0 1,1 0,-1 0,0 0,1 0,-1 0,0 0,0 0,0 0,0 1,0-1,0 0,-1 1,1-1,0 0,-1 1,1-1,-1 1,1-1,-1 1,0 0,1-1,-1 1,0-1,0 1,0 0,1 22,0 1,-2 0,0 0,-2-1,0 1,-2-1,-1 0,-1 0,-1-1,0 0,-2 0,-5 7,11-20,-1 0,0 0,0 0,-1-1,0 0,-1 0,0 0,0-1,-1 0,0 0,-1-1,0 0,0-1,0 0,0 0,-1-1,0 0,0-1,-1 0,1 0,-1-1,0-1,0 0,0 0,0-1,0 0,-3-1,9-2,0 0,0 0,1-1,-1 1,1-1,0 0,0 0,0-1,0 1,0-1,1 0,-1 0,1 0,0 0,0-1,1 1,-1-1,1 0,0 1,0-1,1 0,-1 0,1 0,0-1,1 1,-1 0,1 0,0 0,0-1,1 1,0 0,0-3,4-15</inkml:trace>
  <inkml:trace contextRef="#ctx0" brushRef="#br0" timeOffset="375.094">1213 130,'-19'24,"1"1,2 0,0 1,2 1,1 0,1 1,1 1,1 0,-1 12,10-37,0 0,0 0,0 0,1 0,0 1,0-1,0 0,0 0,1 0,-1 0,1 0,0 0,1 0,-1 0,1 0,-1 0,1 0,0-1,0 1,1-1,-1 1,1-1,0 0,0 0,0 0,0 0,0-1,1 1,-1-1,1 0,-1 0,1 0,0-1,0 1,0-1,0 0,0 0,0 0,0 0,0-1,0 0,1 0,-1 0,4-1,5-1,1-2,-1 1,0-2,0 0,0 0,-1-1,0-1,0 0,-1-1,0 0,0 0,0-1,-1-1,-1 0,0 0,0-1,-1 0,0 0,-1-1,0 0,-1 0,-1-1,1 0,-2 0,0 0,-1 0,0-1,-1 1,0-1,-1 0,-1-7,0 17,0-1,0 0,-1 1,1-1,-1 1,0-1,-1 1,1-1,-1 1,1 0,-1 0,-1-1,1 1,-1 1,1-1,-1 0,0 1,0-1,-1 1,1 0,-1 0,1 0,-1 1,0-1,0 1,0 0,-1 0,1 0,0 1,-1-1,1 1,-1 0,1 0,-1 1,0 0,-2-1,-19 5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0,'-1'483,"-13"-346,1 92,12-228,1 0,0 0,-1 0,1 0,0 0,0 1,0-1,-1 0,1 0,1 0,-1 0,0 1,0-1,0 0,1 0,-1 0,0 0,1 0,-1 0,1 0,-1 0,1 0,0 0,-1 0,1 0,0 0,0 0,0 0,0-1,-1 1,1 0,0-1,0 1,0-1,0 1,1-1,-1 1,0-1,0 0,0 1,0-1,0 0,1 0,-1 0,0 0,0 0,0 0,0 0,0 0,1-1,-1 1,1 0,104-118,-85 95,118-106,-139 128,1 1,0-1,0 0,-1 1,1-1,0 1,0-1,0 1,0-1,0 1,0 0,0-1,0 1,0 0,0 0,0 0,0 0,-1 0,1 0,0 0,0 0,0 0,0 0,0 1,0-1,0 0,0 1,0-1,0 0,0 1,0-1,-1 1,1 0,0-1,0 1,-1 0,1-1,0 1,-1 0,1 0,0-1,-1 1,1 0,-1 0,0 0,1 0,-1 0,0 0,0 0,1 0,-1 0,0 0,0 0,4 60,-4-54,2 137,8-126,2-6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1,'15'0,"14"0,6 0,4 0,-2 0,-1 0,-3 0,-1 0,-2 0,-2 0,1 0,-1 0,-10 0,-8 0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1,'39'4,"21"-2,7-2,-5-1,-7-1,-13 1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0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1 460,'0'-1,"-1"1,1-1,0 1,0-1,0 1,0-1,0 1,0-1,1 1,-1-1,0 1,0-1,0 1,0-1,1 1,-1-1,0 1,0-1,1 1,-1-1,0 1,1 0,-1-1,0 1,1-1,-1 1,1 0,-1 0,1-1,-1 1,1 0,-1 0,1-1,-1 1,1 0,-1 0,1 0,-1 0,1 0,-1 0,1 0,-1 0,1 0,-1 0,1 0,-1 0,1 0,-1 0,1 1,-1-1,1 0,-1 0,1 0,-1 1,1-1,-1 0,0 1,1-1,-1 0,1 1,-1-1,0 1,1-1,-1 1,19-131,-12 108,1 0,1 0,0 0,2 1,0 1,2 0,0 0,1 2,1-1,0 2,2 0,0 1,1 1,7-5,-23 18,0 1,0-1,0 1,0 0,1 0,-1 0,0 0,0 0,1 0,-1 0,0 1,1-1,-1 1,1 0,-1 0,0 0,1 0,-1 0,1 0,-1 1,1-1,-1 1,0 0,1-1,-1 1,0 0,0 1,0-1,0 0,0 0,0 1,0 0,0-1,0 1,-1 0,1 0,-1-1,1 1,-1 1,0-1,1 0,-1 0,-1 0,1 1,0-1,0 0,-1 1,1 0,5 135,-8-49,2-87,-1 0,1-1,0 1,0 0,0-1,0 1,0 0,0 0,0-1,1 1,-1 0,0-1,1 1,0-1,-1 1,1-1,0 1,0-1,0 1,0-1,0 1,0-1,0 0,0 0,0 0,1 0,-1 0,1 0,-1 0,0 0,1 0,0 0,-1-1,1 1,-1-1,1 1,0-1,-1 0,1 0,0 1,-1-1,1 0,0-1,-1 1,1 0,0 0,-1-1,1 1,0-1,-1 1,2-1,7-6,0 0,0-1,0 0,-1-1,0 1,-1-2,0 1,0-1,3-7,15-16,138-143,-115 144,-48 31,0 1,0-1,0 1,1 0,-1 0,0 0,0 0,0 0,1 0,-1 0,0 0,0 0,0 0,0 1,1-1,-1 0,0 1,0-1,0 1,0 0,0-1,0 1,0 0,0-1,0 1,0 0,0 0,-1 0,1 0,0 0,-1 0,1 0,0 0,-1 0,1 0,-1 0,0 0,1 1,-1-1,0 0,0 0,0 0,1 1,-1-1,-1 1,-10 99,0-58,-20 80,27-103</inkml:trace>
  <inkml:trace contextRef="#ctx0" brushRef="#br0" timeOffset="567.939">1384 8,'-71'47,"1"4,3 2,-6 12,64-59,1 1,0 0,1 1,-1-1,1 1,1 1,0 0,0 0,1 0,0 0,0 1,1 0,0 0,1 1,2-10,1 0,0 1,-1-1,1 1,0-1,0 1,0-1,0 0,0 1,0-1,1 1,-1-1,0 1,1-1,-1 0,1 1,0-1,-1 0,1 1,0-1,0 0,-1 0,1 0,0 0,0 0,1 0,-1 0,0 0,0 0,0 0,0-1,1 1,-1 0,0-1,1 1,-1-1,1 1,-1-1,0 0,1 0,-1 0,1 0,-1 0,1 0,-1 0,1 0,-1 0,1-1,70-19,-48 6,0-1,-1-1,-1-1,0-1,-1-1,-1-1,-1 0,-1-1,-1-2,13-11,-30 33,0 1,1-1,0 0,-1 0,1 1,-1-1,1 1,0-1,-1 1,1-1,0 1,0-1,-1 1,1 0,0-1,0 1,0 0,0 0,-1-1,1 1,0 0,0 0,0 0,0 0,0 0,0 0,-1 0,1 1,0-1,0 0,0 0,0 1,-1-1,1 0,0 1,0-1,-1 1,1-1,0 1,-1 0,1-1,0 1,-1-1,1 1,-1 0,1 0,-1-1,1 1,-1 0,0 0,1 0,-1-1,0 1,0 0,1 0,-1 0,0 0,0-1,0 1,0 0,0 1,11 57,-11 304,-3-315,-1 1,-3-1,-1 0,-10 24,17-64,0 0,-1 0,0 0,-1-1,1 1,-2-1,1 0,-1 0,0 0,0 0,-1 0,0-1,0 0,0 0,-1 0,0-1,0 0,0 0,-1 0,0-1,0 0,0 0,0-1,-1 0,-4 1,7-6,-1 0,1 0,0-1,0 0,1 0,-1 0,0-1,1 0,0 1,0-1,0-1,1 1,-1-1,1 1,0-1,0 0,0 0,1 0,0-1,0 1,0 0,1-1,0 0,0 1,0-1,1 1,-1-1,1 0,1 0,-1 1,1-1,0 1,0-1,52-158,-15 81,-28 64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1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30,'167'16,"-108"-8,0-4,0-2,31-3,-15-1,64-18,-123 24</inkml:trace>
  <inkml:trace contextRef="#ctx0" brushRef="#br0" timeOffset="-3081.686">141 848,'12'-4,"5"-2,1 1,-1 1,1 1,-1 0,1 1,0 1,17 1,-34 0,1-1,-1 1,1 0,-1 0,0 0,1 0,-1 1,0-1,1 0,-1 0,0 1,1-1,-1 1,0-1,1 1,-1 0,0-1,0 1,0 0,0 0,0 0,0 0,0 0,0 0,0 0,0 0,0 0,-1 0,1 1,-1-1,1 0,-1 0,1 1,-1-1,1 0,-1 1,0-1,0 0,0 1,0-1,0 1,0-1,0 0,0 1,-1-1,1 0,0 1,-1-1,1 0,-1 1,1-1,-1 0,0 0,0 0,1 0,-1 1,0-1,0 0,0-1,-1 2,-77 84,67-76,1 0,0 1,0 1,1 0,0 0,1 1,1 0,0 1,1 0,-2 5,8-17,0 0,0 0,0 1,0-1,1 0,-1 0,1 1,0-1,-1 0,1 0,0 1,0-1,0 0,1 1,-1-1,1 0,-1 0,1 1,0-1,0 0,0 0,0 0,0 0,0 0,0 0,1 0,-1-1,1 1,-1 0,1-1,0 1,0-1,0 1,-1-1,1 0,1 0,-1 0,0 0,0 0,1-1,92 1,16-26,-92 17</inkml:trace>
  <inkml:trace contextRef="#ctx0" brushRef="#br0" timeOffset="-3817.818">170 227,'0'-5,"0"3,0 7,0 8,4 5,3 6,-1 3,-2 1,0 2,-2-1,-1 1,0-1,4 0,1-1,0 1,-1-1,-2-4</inkml:trace>
  <inkml:trace contextRef="#ctx0" brushRef="#br0" timeOffset="-3558.298">0 678,'43'-5,"24"-1,10 0,-3 1,-9 2,-12 1,-9 1,-7 0,-11 1</inkml:trace>
  <inkml:trace contextRef="#ctx0" brushRef="#br0" timeOffset="-1729.459">960 255,'17'73,"-9"-5,-3 0,-2 0,-6 49,1-1,3-80,0-24,0-1,-1 1,0 0,-1-1,0 1,-1 0,0-1,-1 0,-2 6,-1-10,1-7</inkml:trace>
  <inkml:trace contextRef="#ctx0" brushRef="#br0" timeOffset="-1131.569">621 227,'1'2,"1"0,-1 0,1-1,-1 1,1 0,0-1,0 1,0-1,0 1,0-1,0 0,0 0,0 0,0 0,1 0,-1-1,0 1,1-1,-1 1,0-1,1 0,-1 0,0 0,3 0,-2 0,366 3,-87-3,-247 11,-29-5</inkml:trace>
  <inkml:trace contextRef="#ctx0" brushRef="#br0" timeOffset="-643.479">677 961,'226'-18,"-12"8,-60 8,-74-30,-66 22</inkml:trace>
  <inkml:trace contextRef="#ctx0" brushRef="#br0" timeOffset="1024.521">1862 255,'-28'25,"0"1,2 2,1 1,1 1,1 0,2 2,2 1,-4 10,12-15,2 1,2 0,0 1,2-1,1 1,1 1,2-1,1 0,2 0,0 0,4 10,-6-29,1-1,0 1,1 0,0-1,0 1,1-1,1 0,0 0,0 0,1 0,0-1,1 0,0 0,0 0,1-1,0 1,0-2,1 1,0-1,0 0,1-1,0 0,0 0,10 3,-15-8,-1 0,1-1,-1 0,1 0,-1 0,1 0,-1 0,1-1,-1 1,0-1,1 0,-1 0,0-1,1 1,-1-1,0 1,0-1,0 0,0 0,-1 0,1-1,0 1,0-2,12-12</inkml:trace>
  <inkml:trace contextRef="#ctx0" brushRef="#br0" timeOffset="1922.351">1891 904,'16'-2,"-1"-1,0 0,0-2,0 1,0-2,-1 0,0-1,0 0,-1-1,0-1,0 0,-1 0,0-2,-1 1,0-1,-1-1,0 0,0 0,4-10,136-174,-138 180,-2 2,-13 20,-10 16,4-9,0 0,0 1,2 0,-1 0,2 0,0 1,0 0,2 0,0 1,1 0,0-1,1 1,1 0,0 0,1 0,1 1,1-12,0 0,0 0,0 0,0-1,1 1,0-1,0 1,0-1,0 0,1 0,0 0,-1-1,1 1,1-1,-1 0,0 0,1-1,0 1,-1-1,1 0,0 0,0-1,0 1,0-1,1 0,-1 0,0-1,0 0,4 0,1 0,1 0,0-1,-1 0,1-1,-1 0,0 0,1-1,-1-1,-1 0,1 0,0-1,-1 0,0-1,4-3,10-12,-2-1,0 0,-1-2,-2-1,0 0,-2-1,2-7,22-31,-23 26,-17 37,0 1,0-1,0 1,0-1,1 0,-1 1,0-1,0 1,0-1,0 0,0 1,0-1,0 1,0-1,-1 1,1-1,0 0,0 1,0-1,-1 1,1-1,0 1,-1-1,1 1,0-1,-1 1,1-1,0 1,-1 0,1-1,-1 1,1 0,-1-1,1 1,-1 0,1-1,-1 1,1 0,-1 0,0 0,1 0,-1 0,1-1,-1 1,0 0,1 0,-1 0,1 0,-1 1,1-1,-1 0,0 0,1 0,-1 0,1 1,-1-1,1 0,-1 0,1 1,-1-1,1 0,-1 1,1-1,-1 1,1-1,-1 1,-5 5,-1-1,1 1,0 1,0-1,1 1,0 0,0 1,1-1,-1 1,2 0,-1 0,1 0,0 0,1 1,0-1,0 1,1-1,0 1,1 0,0-1,0 1,1 0,0 2,-2-6,1 1,0 0,0-1,1 1,-1-1,1 1,0 0,1-1,-1 1,1-1,0 0,1 0,-1 0,1 0,0 0,0 0,1-1,-1 1,1-1,0 0,0 0,0 0,1-1,-1 0,1 0,0 0,0 0,0 0,0-1,1 0,-1 0,0-1,1 0,0 0,2 0,1 0,0-1,0-1,0 0,-1 0,1-1,0 0,0 0,-1-1,1 0,-1-1,0 0,0 0,0-1,-1 0,0 0,1-1,-2 0,1 0,0-1,8-9,0-1,-1 0,-1-1,-1-1,0 0,-1 0,1-7,-7 16,0 1,-1 1,1-1,-1 0,-1-1,0 1,0-1,-1 1,0-1,-1 0,0 0,0 1,-1-1,-1-5,0 14,-1 0,1 0,-1 0,0 0,1 0,-1 1,0-1,0 0,1 1,-1-1,0 1,0 0,0 0,0 0,0-1,0 2,1-1,-1 0,0 0,0 1,0-1,0 1,0-1,1 1,-1 0,0 0,1 0,-1 0,0 0,1 0,-1 0,1 0,0 1,-1-1,1 0,0 1,0-1,0 1,0 0,0-1,0 1,0 0,-11 15,1 1,0 0,1 1,1 0,1 0,0 1,2 0,0 0,2 1,-3 20,5-25,0 0,1 1,1-1,0 0,2 0,-1 0,2 0,0 0,1 0,1-1,5 13,1-2,-7-14,0 0,1-1,1 1,0-1,0-1,1 1,0-1,1 0,8 8,-3-8</inkml:trace>
  <inkml:trace contextRef="#ctx0" brushRef="#br0" timeOffset="2175.381">3302 848,'-9'33,"-9"21,-1 7,3-4,4-5,5-18,7-13,4-16,2-8</inkml:trace>
  <inkml:trace contextRef="#ctx0" brushRef="#br0" timeOffset="2408.223">3246 791,'14'0,"10"0,6 0,2 0,0 0,0 0,0 0,-12 5,-13 1,-8 0</inkml:trace>
  <inkml:trace contextRef="#ctx0" brushRef="#br0" timeOffset="2653.034">3217 989,'39'0,"21"-5,7-1,-10-5,-8-1,-13 3</inkml:trace>
  <inkml:trace contextRef="#ctx0" brushRef="#br0" timeOffset="3019.85">3471 227,'5'-5,"1"0,-1 0,1 1,0 0,0 0,0 1,1-1,-1 1,1 1,0-1,0 1,0 0,0 1,0 0,0 0,1 0,-1 1,0 0,0 0,-4 1,-1 1,0-1,0 0,0 1,0 0,0-1,0 1,0 0,-1 0,1 0,-1 0,1 0,-1 0,0 0,0 1,0-1,0 0,0 1,0-1,0 1,-1-1,0 1,1-1,-1 1,0 0,0-1,0 1,-1-1,1 1,-1-1,1 1,-1-1,0 1,0-1,0 0,0 1,0-1,-1 0,1 0,0 0,-1 0,0 0,0 0,1 0,-1-1,0 1,0-1,-1 1,-6 8,-45 70,53-78,0 0,0 0,1 0,-1 0,1 1,-1-1,1 0,0 0,0 1,0-1,0 0,0 0,1 1,-1-1,1 0,-1 0,1 0,0 0,0 0,0 0,0 0,0 0,0 0,1 0,-1 0,1-1,-1 1,1 0,-1-1,1 0,0 1,0-1,0 0,0 0,0 0,0 0,0 0,0 0,2 0,5 1,-1 0,1-1,0 0,-1 0,1-1,0 0,0 0,-1-1,1 0,0-1,-1 0,5-2,13-1,0 0</inkml:trace>
  <inkml:trace contextRef="#ctx0" brushRef="#br0" timeOffset="3237.944">3810 622,'34'0,"20"0,6 0,-2 0,-11-5,-9-1,-11 0</inkml:trace>
  <inkml:trace contextRef="#ctx0" brushRef="#br0" timeOffset="4467.995">4121 904,'42'-12,"-1"-1,0-3,-1-1,-1-2,24-16,-43 20,0-2,-1 0,-1-2,-1 0,0-1,-1 0,-1-1,-2-1,0-1,-1 0,1-5,-11 25,0 0,0 1,-1-1,1 0,-1 0,0 0,0 0,0 0,0 0,-1 0,1 0,-1 0,0 0,0 0,0-1,0 1,0 0,-1 0,1 0,-1 0,0 0,0 0,0 0,0 0,-2-2,1 5,0-1,0 1,0 0,0 0,0 0,0 0,0 0,0 0,0 0,0 1,0-1,0 1,0-1,0 1,0 0,0 0,0 0,1 0,-1 0,0 0,1 1,-1-1,1 0,-1 1,1-1,-1 1,1 0,0-1,0 1,0 0,0 0,0 0,1 0,-1 0,-2 2,-8 8,2 1,0 0,0 1,1 0,1 0,0 0,1 1,1 0,0 1,1-1,0 1,2-1,0 1,0 0,2 0,0 4,1-15,0 0,0 0,1 0,0-1,0 1,0-1,0 1,1-1,0 0,-1 0,2 0,-1 0,0 0,1-1,0 1,-1-1,1 0,1 0,-1-1,0 1,1-1,-1 0,1 0,0-1,-1 1,1-1,0 0,0 0,0 0,0-1,0 0,3 0,7 0,1-1,-1 0,0-1,0 0,0-2,0 0,0 0,-1-1,0-1,5-3,20-14,0-2,-2-1,0-2,-2-1,-1-2,-2-2,-1-1,11-18,-40 50,3-3,0-1,0 0,-1 0,0 0,0 0,0-1,-1 1,0-1,0 0,-1 0,0 0,0 0,-1-1,1-5,-2 12,0 1,0-1,0 0,-1 1,1-1,0 0,0 0,-1 1,1-1,-1 1,1-1,-1 0,1 1,-1-1,1 1,-1-1,1 1,-1-1,0 1,1-1,-1 1,1 0,-1-1,0 1,0 0,1 0,-1 0,0-1,0 1,1 0,-1 0,0 0,0 0,1 0,-1 0,0 0,0 1,1-1,-1 0,0 0,1 0,-1 1,0-1,1 0,-1 1,0-1,1 1,-1-1,1 1,-1-1,0 1,1-1,-35 27,24-17,2 1,0 0,0 1,1 0,0 0,1 1,1 0,0 0,0 1,2-1,-1 1,2 0,0 0,0 1,2-1,-1 13,3-23,-1 0,1 0,0 0,0 0,1 0,-1 0,1 0,0 0,0-1,0 1,0-1,1 0,-1 1,1-1,0 0,0 0,0-1,0 1,1-1,-1 1,1-1,-1 0,1 0,0-1,0 1,-1-1,1 0,0 0,0 0,1-1,-1 1,0-1,8 2,-1-1,1-1,-1 0,1 0,-1-1,0-1,1 0,-1 0,0-1,0 0,2-2,6-7,0-1,-1-1,-1-1,0 0,-1-1,-1 0,0-2,-1 0,-1 0,-1-1,0-1,-2 0,0 0,-1-1,-2 0,0-1,1-7,-6 24,0-1,0 1,0 0,-1-1,0 1,0-1,0 1,-1-1,0 1,0-1,0 1,-1-1,1 1,-1-1,-1 1,1-1,-1 1,0 0,0 0,-3-5,4 9,0 0,0 0,0 1,0-1,0 0,-1 0,1 1,0-1,0 1,-1-1,1 1,0-1,0 1,-1 0,1 0,-1-1,1 1,0 0,-1 0,1 1,0-1,-1 0,1 0,0 1,-1-1,1 0,0 1,0-1,-1 1,1 0,0-1,0 1,0 0,0 0,0 0,0 0,0 0,0 0,0 0,0 0,1 0,-1 1,-34 48,34-49,-6 15,0 0,2 1,0 0,0 0,2 0,0 0,1 0,1 1,0-1,1 1,1-1,1 0,0 1,2-1,0 0,0 0,2-1,0 1,1-1,1-1,2 5,-9-19,0 2,0 1,1-1,-1 0,1 0,0 1,0-1,0 0,0-1,1 1,-1 0,1-1,0 1,-1-1,1 0,0 0,1 0,-1 0,0-1,0 1,1-1,-1 0,1 0,-1 0,1 0,3 0,2-8</inkml:trace>
  <inkml:trace contextRef="#ctx0" brushRef="#br0" timeOffset="4722.521">5729 678,'-9'34,"-9"15,0 5,2-2,4-11</inkml:trace>
  <inkml:trace contextRef="#ctx0" brushRef="#br0" timeOffset="5010.182">5560 622,'19'0,"16"0,7 0,1 0,-2 0,-3 0,-3 0,-4 0,-5 4,-9 3</inkml:trace>
  <inkml:trace contextRef="#ctx0" brushRef="#br0" timeOffset="5238.272">5532 961,'38'-5,"23"-6,5-2,-3 2,-13-2,-10 1,-12 2</inkml:trace>
  <inkml:trace contextRef="#ctx0" brushRef="#br0" timeOffset="5754.312">5673 30,'14'-1,"1"1,-1 0,1 1,-1 1,0 0,1 1,-1 1,-1 0,1 1,0 0,-1 1,0 1,8 5,-19-10,-1 0,1-1,-1 1,0 0,1 0,-1 1,0-1,0 0,0 0,0 0,-1 1,1-1,-1 0,1 1,-1-1,0 1,0-1,0 0,0 1,-1-1,1 1,0-1,-1 0,0 1,1-1,-1 0,0 0,0 0,-1 1,1-1,0 0,-1 0,1-1,-1 1,1 0,-1 0,0-1,0 1,0-1,0 0,0 1,-2 0,1 0,0 1,1-1,-1 1,0 0,1-1,0 1,0 1,0-1,0 0,0 0,1 1,-1-1,1 1,0-1,0 1,0 0,0 1,3-2,1 0,-1-1,1 1,-1-1,1 1,0-1,0 0,0 0,0 0,0-1,1 1,-1-1,0 0,1 0,-1 0,1 0,0 0,-1-1,1 1,-1-1,1 0,0-1,-1 1,1 0,-1-1,2 0,2 1,51-1,-32 1</inkml:trace>
  <inkml:trace contextRef="#ctx0" brushRef="#br0" timeOffset="6039.779">6153 1,'26'100,"-5"2,-4 1,-4 0,-3 69,-9-155,-2-1,0 0,-1 0,-1 1,0-1,-1-1,-1 1,0 0,-1-1,-1 0,0-1,-1 0,-1 0,0 0,-1-1,-1 1,-6 3,0-1,-1 0,-1-2,0 0,-1-1,-19 10,21-12,3-1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1 254,'5'0,"11"-5,8-1,4 0,3 1,0 1,0 2,0 1,-6-4,-8-2</inkml:trace>
  <inkml:trace contextRef="#ctx0" brushRef="#br0" timeOffset="266.05">170 0,'-4'29,"-3"19,1 6,2-1,0-5,2-6,-4-5,-1-4,1-3,-4-2,1-5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113 763,'62'-98,"33"-23,-95 120,1-1,0 1,0 0,-1 0,1 0,0 0,0 0,0 0,0 0,0 0,0 1,0-1,1 0,-1 0,0 1,0-1,1 1,-1-1,0 1,0 0,1-1,-1 1,0 0,1 0,-1 0,1 0,-1 0,0 0,1 1,-1-1,0 0,1 0,-1 1,0-1,0 1,1 0,-1-1,0 1,0 0,0 0,0-1,0 1,0 0,0 0,0 0,0 0,0 0,-1 1,1-1,0 0,0 1,14 69,-15-59,3 28,-3-39,0-1,0 1,1-1,-1 1,0 0,1-1,-1 1,1-1,-1 1,1-1,-1 1,1-1,-1 0,1 1,-1-1,1 0,0 1,-1-1,1 0,0 0,-1 1,1-1,-1 0,1 0,0 0,-1 0,1 0,0 0,-1 0,1 0,0 0,-1 0,1-1,0 1,-1 0,1 0,0-1,-1 1,1 0,-1-1,1 1,-1 0,1-1,-1 1,1-1,-1 1,1-1,-1 1,1-1,-1 1,0-1,1 1,-1-1,107-128,-37 36,-70 91,1 1,-1-1,1 1,0-1,-1 1,1-1,0 1,0 0,0-1,0 1,0 0,0 0,0 0,1 0,-1 0,0 0,0 0,1 0,-1 1,1-1,-1 0,1 1,-1-1,1 1,-1 0,1-1,-1 1,1 0,0 0,-1 0,1 0,-1 0,1 0,0 1,-1-1,1 0,-1 1,1-1,-1 1,1 0,-1-1,0 1,1 0,-1 0,0 0,0 0,1 0,-1 0,0 0,0 1,0-1,0 0,0 1,-1-1,1 0,0 1,-1-1,1 1,-1-1,1 1,-1-1,3 20,-2 0,0 0,-1 0,-1 0,-1 0,-1 0,0-1,-2 1,-3 6,-4 41,11-69</inkml:trace>
  <inkml:trace contextRef="#ctx0" brushRef="#br0" timeOffset="766.077">1016 227,'0'14,"0"10,0 6,0 2,0 0,0 0,-5 0,-1-2,0 0,1-2,2 1,1-1,1 0,0 0,1 0,0 0,-4-5,-3-6</inkml:trace>
  <inkml:trace contextRef="#ctx0" brushRef="#br0" timeOffset="1278.129">932 170,'277'-24,"-191"36,-83-11,-1 0,0-1,0 1,0 0,0 0,0 1,-1-1,1 0,0 1,0-1,-1 1,1 0,-1-1,1 1,-1 0,0 0,0 0,0 0,0 0,0 0,0 0,-1 0,1 0,0 0,-1 1,0-1,0 0,0 0,0 0,0 1,0-1,0 0,0 0,-1 1,0-1,0 1,-5 10,-1-1,0 0,-1-1,0 0,-1 0,0 0,-1-1,0-1,0 0,-1 0,0-1,-1 0,0-1,0 0,-1-1,-2 0,-21 15,33-20,0 1,1-1,-1 1,1 0,0-1,-1 1,1 0,0 1,0-1,0 0,0 0,1 1,-1-1,1 1,-1 0,1-1,0 1,0 0,0 0,0 0,1 0,-1 0,1 0,0 0,-1 0,2-1,-1 1,0 0,0 0,1 0,0 0,-1 0,1 0,0 0,0-1,1 1,-1 0,1-1,-1 1,1-1,0 1,0-1,0 0,2 2,10 7,1 0,0 0,0-2,1 0,0-1,1 0,14 4,23 11,-36-16,-19-7</inkml:trace>
  <inkml:trace contextRef="#ctx0" brushRef="#br0" timeOffset="1813.125">1411 1,'91'13,"-89"-12,0 0,1 0,-1 0,0 0,1 0,-1 0,0 1,0-1,0 1,0 0,-1 0,1-1,0 1,-1 0,1 0,-1 1,0-1,1 0,-1 0,0 1,-1-1,1 0,0 1,-1-1,1 1,-1-1,0 1,0-1,0 1,0 0,0-1,0 1,-1-1,1 1,-14 33,13-34,0-1,-1 0,1 1,0-1,-1 1,1-1,0 1,0 0,0-1,0 1,1 0,-1 0,0 0,1 0,-1 0,1-1,0 1,0 0,0 0,0 0,0 0,0 0,0 0,0 0,1 0,-1 0,1 0,0 0,-1-1,1 1,0 0,0 0,0-1,0 1,0-1,1 1,-1-1,0 1,1-1,-1 0,1 1,-1-1,1 0,0 0,-1 0,1 0,0-1,0 1,0 0,0-1,0 1,1-1,156 11,-140-5</inkml:trace>
  <inkml:trace contextRef="#ctx0" brushRef="#br0" timeOffset="2353.125">1 933,'103'6,"0"-4,0-5,0-4,-1-5,19-8,514-107,-490 99,-123 23</inkml:trace>
  <inkml:trace contextRef="#ctx0" brushRef="#br0" timeOffset="2862.172">565 1017,'220'-16,"-157"36,-62-19,0 0,0 0,0 0,0 0,-1 0,1 1,0-1,0 0,-1 0,1 1,-1-1,1 0,-1 0,1 1,-1-1,0 1,0-1,1 0,-1 1,0-1,0 1,-1-1,1 0,0 1,0-1,-1 0,1 1,-1-1,1 0,-1 1,1-1,-1 0,0 0,0 0,1 0,-1 0,0 1,0-1,0-1,0 1,-1 0,1 0,0 0,0 0,-145 111,138-105,3-5,1 1,0 0,0 0,0 0,0 0,0 0,1 1,-1 0,1-1,0 1,0 1,1-1,-1 0,1 1,0-1,0 1,0 0,1-1,-1 1,1 0,1 0,-1 0,1 0,-1 1,4-2,0-1,0 0,1 0,-1 0,1-1,-1 1,1-1,0 1,0-1,0-1,0 1,0 0,1-1,-1 0,0 0,1 0,-1-1,1 1,-1-1,0 0,1-1,-1 1,1-1,2 0,19-3,0-1,-1-2,0 0,0-1,-1-2,18-9,-30 14,12-6</inkml:trace>
  <inkml:trace contextRef="#ctx0" brushRef="#br0" timeOffset="7149.272">2004 199,'-23'12,"1"1,1 1,0 1,1 0,1 2,0 0,1 2,1 0,1 0,0 2,2 0,1 0,0 2,1-1,2 2,-7 18,2-5,1 0,2 1,2 0,1 0,2 1,2 0,1 1,2-1,2 8,2-36,0 0,1-1,0 0,1 1,0-1,1 0,0-1,0 1,1-1,0 0,1-1,0 1,0-1,1-1,0 1,0-1,1-1,0 1,0-2,1 1,-1-1,1 0,3 0,-1 2</inkml:trace>
  <inkml:trace contextRef="#ctx0" brushRef="#br0" timeOffset="8151.906">1778 933,'24'-8,"-1"-2,1 0,-2-1,0-2,0 0,-1-1,0-1,-2-1,0-1,0-1,-2 0,0-1,-1-1,2-5,-4 3,-9 16,0-1,-1 1,0-1,0 0,0 0,-1 0,0 0,0 0,-1-1,0 0,0 1,-1-1,0 0,0 0,-1 0,0 7,0 1,0-1,0 0,-1 0,1 1,0-1,-1 0,1 1,-1-1,1 0,-1 1,1-1,-1 0,1 1,-1-1,0 1,1-1,-1 1,0-1,0 1,1 0,-1-1,0 1,0 0,1 0,-1-1,0 1,0 0,0 0,1 0,-1 0,0 0,0 0,0 0,1 0,-1 1,0-1,0 0,0 0,1 1,-1-1,0 0,0 1,1-1,-1 1,0-1,1 1,-1-1,1 1,-1-1,1 1,-1 0,1-1,-1 1,1 0,-1 0,-35 35,28-24,0 0,0 1,1 0,0 0,1 1,1-1,0 1,1 0,1 1,0-1,1 1,0 0,1-1,1 1,0 0,1 0,1-1,2 9,-4-19,1 0,0 0,1 0,-1 0,1 0,0 0,0 0,0 0,0-1,0 1,1-1,0 0,0 0,0 0,0 0,0 0,0 0,1-1,-1 0,1 1,0-1,0-1,0 1,0-1,0 1,0-1,0 0,0 0,1-1,-1 0,0 1,0-1,1-1,-1 1,0 0,0-1,0 0,0 0,1 0,-1-1,0 0,-1 1,1-1,0-1,15-10,-1 0,0-2,-1 0,-1-1,0-1,-2 0,0-1,0-1,-2 0,-1-1,0 0,-1 0,2-11,-5-6,-7 36,0 1,0-1,0 1,0-1,0 1,0-1,0 1,0-1,0 1,0-1,0 0,-1 1,1-1,0 1,0-1,0 1,-1 0,1-1,0 1,-1-1,1 1,0-1,-1 1,1 0,-1-1,1 1,0 0,-1-1,1 1,-1 0,1 0,-1 0,1-1,-1 1,1 0,-1 0,1 0,-1 0,1 0,-1 0,1 0,-1 0,1 0,-1 0,0 0,1 0,-1 0,1 0,-1 0,1 1,-1-1,1 0,0 0,-1 1,1-1,-1 0,1 1,-1-1,1 0,0 1,-1-1,1 1,0-1,-1 1,1-1,0 0,-1 1,-7 9,0-1,1 1,0 0,1 1,-1 0,2 0,0 0,0 1,1-1,1 1,0 0,0 3,1-11,1 1,0-1,0 0,0 1,1-1,-1 1,1-1,0 1,1-1,-1 1,1-1,0 1,0-1,0 0,1 0,-1 1,1-1,0 0,0 0,1-1,-1 1,1 0,-1-1,1 1,1-1,-1 0,0 0,1 0,-1-1,1 1,0-1,0 0,0 0,0 0,0 0,0-1,1 0,-1 1,0-2,1 1,-1 0,1-1,3 0,3-1,0-1,-1 0,1-1,0 0,-1 0,1-1,-1 0,0-1,-1 0,1-1,-1 0,0-1,0 0,-1 0,0 0,0-1,-1-1,0 1,0-1,1-3,10-16,-1 0,-1-2,-2 1,-1-2,-1 0,1-7,-11 32,1 0,-1 1,0-1,0 0,-1 0,0 0,0 0,0 0,-1 0,0 0,0 0,0-1,-1 1,0 0,0 0,-1 0,1 0,-1 1,-3-6,4 10,0 0,0 0,0 0,0 1,0-1,0 0,0 1,0-1,-1 1,1-1,0 1,0 0,-1-1,1 1,0 0,-1 0,1 0,0 0,-1 0,1 0,0 0,0 0,-1 1,1-1,0 0,0 1,-1-1,1 1,0 0,0-1,0 1,0 0,0 0,0-1,0 1,0 0,0 0,0 0,0 0,1 0,-1 0,0 1,-31 52,31-51,-8 17,1 1,0 0,2 1,0 0,2 0,0 0,2 0,0 1,2-1,0 1,2-1,0 1,1-1,2 0,0 0,1-1,1 1,3 2,-2-2,-1-3</inkml:trace>
  <inkml:trace contextRef="#ctx0" brushRef="#br0" timeOffset="8451.848">2822 848,'-14'43,"-5"19,0 4,5-4,3-9,5-12</inkml:trace>
  <inkml:trace contextRef="#ctx0" brushRef="#br0" timeOffset="8733.324">2794 848,'15'0,"13"0,8 0,2-5,0-1,-7 4,-9 4</inkml:trace>
  <inkml:trace contextRef="#ctx0" brushRef="#br0" timeOffset="8983.354">2794 1074,'29'-10,"19"-3,1 1</inkml:trace>
  <inkml:trace contextRef="#ctx0" brushRef="#br0" timeOffset="9650.118">2681 227,'154'-24,"-152"23,1 1,-1-1,1 1,-1 0,1 0,-1 0,1 1,-1-1,1 0,-1 1,0 0,1-1,-1 1,0 0,1 0,-1 1,0-1,0 0,0 1,0-1,0 1,0 0,0 0,-1-1,1 1,-1 0,1 1,-1-1,0 0,1 0,-1 0,0 1,-1-1,1 1,0-1,-1 0,1 1,-1-1,0 1,0-1,0 1,0-1,0 1,-1-1,1 1,-1-1,1 1,-1-1,0 1,0-1,0 0,-2 2,-8 19,9-22,0 0,1 1,-1-1,1 1,-1 0,1-1,0 1,-1 0,1 0,0 0,0 0,1 0,-1 0,0 0,1 0,-1 0,1 0,0 0,-1 0,1 0,0 0,0 1,0-1,1 0,-1 0,1 0,-1 0,1 0,-1 0,1 0,0 0,0 0,0 0,0 0,1 0,-1-1,0 1,1 0,-1-1,1 1,-1-1,1 0,100 13,-76-9</inkml:trace>
  <inkml:trace contextRef="#ctx0" brushRef="#br0" timeOffset="9901.649">3048 735,'14'0,"15"0,7 0,-3-5,-2-1,-6 0</inkml:trace>
  <inkml:trace contextRef="#ctx0" brushRef="#br0" timeOffset="10767.537">3245 961,'46'-60,"-2"-2,-3-2,-2-4,-29 48,0 0,-1-1,-1-1,-1 1,-1-1,2-13,-47 102,32-56,1 1,0-1,0 1,1 0,1 1,0-1,1 1,0 0,1 0,0 0,1 0,0 1,1-1,1 0,0 0,1 0,0 0,1 0,1 0,-3-10,0-1,1 1,-1-1,1 0,-1 1,1-1,0 0,0 0,0 0,0-1,0 1,0 0,0-1,1 1,-1-1,0 0,1 0,-1 0,1 0,0 0,-1 0,1-1,0 1,-1-1,1 0,0 0,0 0,-1 0,1 0,0-1,-1 1,1-1,0 0,-1 0,1 0,-1 0,1 0,-1 0,1-1,0 0,89-69,-78 56,-2 0,0-1,0-1,-1 0,-2 0,1-1,-2 0,-1-1,4-13,-11 32,-1 1,0-1,0 0,1 0,-1 1,0-1,0 0,0 0,1 0,-1 0,0 0,0 0,0 0,0 0,0 0,1 0,-1 0,0-1,0 1,0 0,1 0,-1-1,0 1,0-1,1 1,-1-1,0 1,1-1,-1 1,1-1,-1 1,0-1,1 0,0 1,-1-1,1 0,-1 0,1 1,0-1,-1 0,1 0,0 0,0 1,0-1,0 0,-1 0,1 0,0 0,1 0,-1 1,0-1,0 0,0 0,0 0,1 1,-1-1,0 0,1 0,-1 0,0 1,1-1,-1 0,1 1,-1-1,1 0,0 1,-1-1,1 1,0-1,0 0,-11 12,1 0,1 0,0 1,0 0,1 0,1 1,0 0,1 0,0 1,0 3,3-13,0 0,1 0,0 1,-1-1,2 1,-1-1,0 0,1 1,0-1,0 1,0-1,1 1,-1-1,1 1,0-1,0 1,1-1,-1 0,1 0,0 0,0 0,0 0,1 0,0 0,-1-1,1 0,0 1,1-1,-1 0,0 0,1-1,0 1,0-1,-1 1,1-1,1-1,-1 1,0 0,0-1,1 0,-1 0,1 0,-1-1,1 1,-1-1,2 0,6-4,0-1,0 0,0-1,0 0,-1-1,0 0,-1 0,0-1,0-1,0 0,-1 0,-1-1,0 0,0 0,-1-1,0 0,0 0,-1-2,110-206,-88 149,-55 83,5 11,1 2,1-1,0 2,3 1,0 0,2 1,1 1,1 0,1 3,9-24,1 1,0-1,0 1,1 0,0 0,1 0,0 0,1 0,0-1,0 1,1 0,1 0,-1-1,1 0,1 1,0-1,0 0,4 3,2 6</inkml:trace>
  <inkml:trace contextRef="#ctx0" brushRef="#br0" timeOffset="11019.068">4092 848,'-14'38,"-5"18,-4-1,2-5,4-6,6-11</inkml:trace>
  <inkml:trace contextRef="#ctx0" brushRef="#br0" timeOffset="11288.068">3895 848,'29'0,"14"0,4 4,0 3,-4-1,-14 4,-12 0</inkml:trace>
  <inkml:trace contextRef="#ctx0" brushRef="#br0" timeOffset="11450.266">3866 1130,'39'-5,"17"-6,-1-6,-5-1,-11 4</inkml:trace>
  <inkml:trace contextRef="#ctx0" brushRef="#br0" timeOffset="11884.954">4036 170,'3'-3,"0"0,1 0,0 0,-1 0,1 0,0 1,0 0,0 0,1 0,-1 0,0 1,1-1,-1 1,1 0,0 1,-1-1,1 1,-1 0,1 0,0 0,-1 0,1 1,0 0,-1 0,1 0,-1 1,0 0,1 0,0 0,-4 3,0-1,0 0,0 1,-1-1,0 1,0-1,0 1,-1-1,1 1,-1-1,0 0,0 1,-1-1,1 0,-1 0,0 0,0 0,0 0,0 0,-1-1,-2 4,-1 2,3-7,1 1,0-1,0 0,0 1,0-1,0 1,0 0,1 0,-1-1,1 1,0 0,0 0,0 0,0 1,1-1,-1 0,1 0,0 0,-1 0,1 1,1-1,-1 0,0 0,1 0,0 0,0 0,0 1,0-2,0 1,1 0,-1 0,1 0,0 0,-1-1,3 2,60 32,-45-25</inkml:trace>
  <inkml:trace contextRef="#ctx0" brushRef="#br0" timeOffset="12304.172">4233 86,'12'7,"-1"1,0 0,-1 0,0 1,0 0,-1 1,0 0,4 8,3 9,-1 0,-1 1,-2 1,-1 0,-1 1,-2 0,-1 1,-1-1,-2 1,0 0,-3 1,0-1,-2 0,-2 2,-2 15,-3-1,-1 0,-3-1,-2 0,-1 0,-3-2,-1 0,-3-1,-1-1,-2-1,-5 3,-71 66,83-95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30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81,'-12'34,"3"1,1 0,1 0,2 0,1 1,2 0,2 0,1-1,2 1,1 0,2-1,1 0,2 0,7 15,-9-31,-1 1,-1 0,0 0,-2 0,0 0,-2 1,0 2,0 1</inkml:trace>
  <inkml:trace contextRef="#ctx0" brushRef="#br0" timeOffset="486.224">0 251,'25'-22,"1"1,1 2,1 1,0 0,15-4,-25 10,1 2,0 0,1 1,0 1,0 1,0 1,1 0,0 2,0 0,0 2,9 0,-28 1,0 1,0 1,0-1,0 0,0 0,-1 1,1-1,0 1,0-1,-1 1,1 0,0 0,0 0,-1 0,1 0,-1 0,1 0,-1 0,0 1,1-1,-1 1,0-1,0 1,0-1,0 1,0 0,0-1,-1 1,1 0,0 0,-1-1,0 1,1 0,-1 0,0 0,0 0,0 0,0-1,0 1,0 2,-26 73,-22-4,36-58,1 1,0 0,2 1,0 0,1 0,0 1,-2 9,10-24,-1 0,0 1,1-1,0 0,0 0,0 1,0-1,0 0,1 1,-1-1,1 0,0 0,0 0,0 0,0 0,1 0,-1 0,1 0,0 0,0 0,0-1,0 1,0-1,1 0,-1 1,1-1,-1 0,1 0,0-1,0 1,3 1,106 32,-82-28,-27-7,1 0,-1 0,0 1,0 0,0-1,0 1,1 0,-1 1,0-1,0 1,-1-1,1 1,0 0,-1 0,1 0,-1 0,1 0,-1 1,0-1,0 1,0-1,0 1,-1 0,1 0,-1 0,1 0,-1 0,0 0,0 0,0 0,-1 0,1 1,-1-1,0 0,0 0,0 1,0-1,-1 0,1 0,-1 3,-9 13,0 0,-1-1,-1 0,0-1,-2 0,0-1,0 0,-2-1,0-1,0-1,-2 0,-8 4,11-5,-1 1,0-1,0 0,-1-2,0 0,-1-1,0 0,-1-1,0-2,0 0,0-1,-1 0,-1-2,-24-9,27 0</inkml:trace>
  <inkml:trace contextRef="#ctx0" brushRef="#br0" timeOffset="6742.391">734 533,'-22'80,"19"-71,1 0,0 0,1 0,-1 0,2 0,0 0,0 0,0 0,1 0,0 0,1 0,0 0,1 0,0 0,0-1,0 1,1-1,1 0,-1 0,1-1,1 1,-1-1,1 0,1 0,3 2,-6-7,1 0,-1-1,1 0,0 0,-1 0,1 0,0-1,0 0,0 0,-1 0,1-1,0 1,-1-1,1 0,0-1,-1 1,1-1,-1 0,0 0,1 0,-1 0,0-1,0 0,-1 0,1 0,0 0,82-97,-1-41,-85 141,1-1,0 1,-1 0,1 0,0 0,-1 0,1 0,0 0,-1 0,1 0,-1 0,1 0,0 0,-1 1,1-1,0 0,-1 0,1 1,-1-1,1 0,-1 1,1-1,-1 0,1 1,-1-1,1 1,-1-1,1 1,-1-1,0 1,1-1,-1 1,0 0,0-1,1 1,-1-1,0 1,0 0,0-1,0 1,1 0,-1-1,0 1,0-1,-1 1,1 0,0-1,0 1,0 0,0-1,0 1,-1-1,1 1,0 0,0-1,-1 1,1-1,-1 1,3 9,-1-5,1 0,-1 1,1-1,0 0,0 0,1 0,0-1,0 1,0-1,0 1,1-1,-1 0,1 0,0 0,0-1,1 0,-1 1,1-1,-1-1,1 1,0-1,0 0,0 0,1 0,-1-1,0 0,1 0,-1 0,0 0,1-1,-1 0,1 0,-1-1,1 0,-1 0,2 0,4-7,0 1,-1-2,0 1,0-2,-1 1,0-1,0 0,-1-1,-1 0,0-1,0 1,-2-1,1 0,-1-1,-1 1,0-1,-1 0,0 0,0-8,51-278,-52 288,0 0,-2 0,1 0,-1-1,-1 1,0 0,0 0,-1 0,0 0,-1 0,-1 0,1 1,-2 0,-4-9,9 19,0-1,-1 1,1 0,0-1,0 1,-1 0,1-1,0 1,-1 0,1 0,0-1,-1 1,1 0,-1 0,1 0,0 0,-1 0,1-1,-1 1,1 0,0 0,-1 0,1 0,-1 0,1 0,-1 0,1 0,0 1,-1-1,1 0,-1 0,1 0,0 0,-1 0,1 1,0-1,-1 0,1 0,0 1,-1-1,1 0,0 1,-1-1,1 0,0 1,0-1,0 0,-1 1,1-1,0 0,0 1,0-1,0 1,0-1,0 0,-1 1,1-1,0 1,0-1,0 0,0 1,1-1,-1 1,0-1,0 1,0-1,-5 32,5 9,2 1,1-1,3 0,1-1,2 1,12 33,57 153,-57-162,-32-77,4-4</inkml:trace>
  <inkml:trace contextRef="#ctx0" brushRef="#br0" timeOffset="6986.436">1101 279,'43'0,"34"-5,8-1,-1-5,-9 0,-8-4,-11 2,-5-3,-7-3,-11 2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48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395 233,'111'-16,"-1"-4,33-14,-106 23,1-2,-1-2,-1-1,-1-1,22-16,-4-19,-53 52,0-1,-1 1,1 0,0-1,-1 1,1 0,0-1,-1 1,1 0,0-1,-1 1,1 0,-1 0,1 0,-1-1,1 1,-1 0,1 0,0 0,-1 0,1 0,-1 0,1 0,-1 0,1 0,-1 0,1 0,-1 0,1 0,-1 0,1 0,-1 0,1 1,0-1,-1 0,1 0,-1 0,1 1,0-1,-1 0,1 1,-1-1,1 0,0 1,0-1,-1 0,1 1,0-1,0 1,-1-1,1 1,0-1,0 0,0 1,0-1,0 1,0-1,-1 1,1-1,0 1,0-1,1 1,-21 23,3 2,0 0,1 1,2 0,0 1,2 1,2 0,0 1,2 0,-1 13,-11 33,3 0,4 2,3-1,3 2,4-1,5 31,11 0,-8-86,-2 0,0 0,-1 0,-2 1,0-1,-1 0,-2 0,0 0,-3 7,6-28,0 0,-1-1,1 1,-1 0,1-1,-1 1,0-1,0 1,0-1,0 1,0-1,0 1,0-1,0 0,0 0,-1 0,1 1,0-1,-1 0,1-1,-1 1,1 0,-1 0,1-1,-1 1,0-1,1 1,-1-1,0 0,0 1,1-1,-1 0,0 0,1 0,-1 0,0-1,0 1,1 0,-1-1,0 1,1-1,-1 0,1 0,-1 1,1-1,-1 0,1 0,-1 0,1 0,-1-1,-13-10,1-1,0 0,1 0,0-2,1 1,1-2,-5-8,-21-26,27 36,-1 1,0-1,-1 2,-1 0,0 0,0 1,-1 1,0 0,-1 1,0 1,-1 0,0 1,0 1,0 0,-1 1,1 1,-1 1,-1 0,1 1,0 1,-11 0,14 2,1 0,0 1,-1 0,1 1,0 0,0 1,1 0,-1 1,1 1,0 0,0 1,1 0,0 0,0 1,1 1,0 0,0 0,1 1,1 0,-1 1,2 0,-1 0,1 1,-1 3,13 25,5-28</inkml:trace>
  <inkml:trace contextRef="#ctx0" brushRef="#br0" timeOffset="372.594">368 656,'372'-74,"-171"19,-199 54,1 0,-1 1,0 0,1-1,-1 1,1 0,-1 0,1 0,-1 1,1-1,-1 0,0 1,1 0,-1-1,0 1,1 0,-1 0,0 1,0-1,0 0,0 1,0-1,0 1,0 0,0-1,-1 1,1 0,-1 0,1 0,-1 0,0 0,0 1,0-1,0 0,0 1,0-1,-1 0,1 1,6 99,-8-93,-3 164,4-149</inkml:trace>
  <inkml:trace contextRef="#ctx0" brushRef="#br0" timeOffset="720.843">1242 1164,'10'-9,"7"-19,7-8,-2-3,1 0,-4 2,-1 3,-2 2,0 1,2 2,3 1,3 0,-3 0,0 5,-4 11,-4 8</inkml:trace>
  <inkml:trace contextRef="#ctx0" brushRef="#br0" timeOffset="1037.918">1806 826,'-14'20,"1"0,1 1,1 1,1 0,0 0,2 1,0 0,2 1,1-1,-2 16,7-36,0 0,0 1,0-1,0 0,0 0,1 0,-1 1,1-1,0 0,0 0,0 0,1 0,-1 0,0 0,1-1,0 1,0 0,0-1,0 0,0 1,1-1,-1 0,0 0,1 0,0 0,-1 0,1-1,0 1,0-1,0 0,0 0,0 0,0 0,1-1,-1 1,3-1,2 1,0-1,0 0,0-1,0 0,-1 0,1-1,0 0,-1 0,1-1,-1 0,0 0,0-1,0 0,5-3,0-3,-1 0,1-1,-2 0,0-1,0 0,-1 0,0-1,-1 0,0-1,-1 1,-1-2,-1 1,1-1,-2 1,0-1,0-8,-3 18,0 0,-1-1,0 1,0 0,0-1,-1 1,1 0,-1 0,0-1,-1 1,0 0,1 0,-1 0,-1 0,1 1,-1-1,0 1,0-1,0 1,-1 0,1 0,-1 0,0 1,0-1,0 1,-1 0,1 0,-1 1,0-1,1 1,-4-1,-13-2</inkml:trace>
  <inkml:trace contextRef="#ctx0" brushRef="#br0" timeOffset="1452.82">2117 1136,'219'-233,"-216"231,-2 0,0 0,1-1,-1 1,1 0,0 0,0 0,-1 0,1 0,1 0,-1 1,0-1,0 1,1-1,-1 1,1 0,-1 0,1 0,-1 0,1 1,0-1,-1 0,1 1,0 0,-1 0,1 0,0 0,0 0,-1 1,1-1,0 1,-1-1,1 1,0 0,-1 0,1 0,-1 1,2 0,-3 1,1 0,-1 0,1 0,0 0,-1 0,1-1,0 1,1 0,-1-1,0 0,1 0,-1 0,1 0,0 0,0 0,0-1,0 1,0-1,0 0,0 1,0-2,0 1,0 0,1-1,-1 1,0-1,1 0,-1 0,0 0,3-1,219-93,-220 94,0 0,0 1,0 0,0 0,-1 0,1 0,0 1,-1 0,1 0,-1 0,0 0,0 1,0 0,0 0,0 0,0 0,-1 0,1 1,-1 0,0-1,0 2,50 38,-2-28,-27-12</inkml:trace>
  <inkml:trace contextRef="#ctx0" brushRef="#br0" timeOffset="7052.929">5870 516,'-14'0,"-5"0</inkml:trace>
  <inkml:trace contextRef="#ctx0" brushRef="#br0" timeOffset="7287.183">6097 770,'-7'13,"0"1,2 0,0 0,0 0,1 1,1-1,1 1,0 0,1 0,0 0,1 0,1 0,2 13,-3-26,0-1,1 1,-1-1,0 1,1-1,-1 1,1-1,0 1,-1-1,1 0,0 1,0-1,0 0,0 0,0 0,0 1,0-1,0 0,1-1,-1 1,0 0,1 0,-1 0,0-1,1 1,-1-1,1 1,-1-1,1 1,-1-1,1 0,-1 0,1 0,0 0,-1 0,1 0,-1 0,1-1,-1 1,1 0,-1-1,1 1,48-46,-44 39,0 0,-1-1,0 0,-1 0,0 0,0-1,0 1,-1-1,0 0,-1 0,0 0,-1 0,0 0,0 0,0-1,-2 1,1 0,-1 0,0 0,-1-1,0 1,0 0,-1 1,-1-1,1 0,-1 1,0 0,-1 0,0 0,-1 1,1-1,-6-4,-29-2,22 14</inkml:trace>
  <inkml:trace contextRef="#ctx0" brushRef="#br0" timeOffset="9887.027">9708 770,'-4'7,"0"0,1 1,-1 0,2 0,-1 0,1 0,0 0,1 0,-1 1,2-1,-1 0,1 1,1-1,-1 1,2-1,-1 0,1 0,0 0,3 8,0-13,0 0,0 0,0-1,0 1,0-1,1 0,-1-1,1 1,-1-1,1 0,-1-1,1 1,0-1,-1 0,1-1,0 1,-1-1,1 0,-1-1,1 1,-1-1,1 0,-1 0,0-1,0 0,0 0,-1 0,2-1,17-8,-1-2,0-1,-1 0,0-2,-1 0,-1-1,-1-1,0-1,-2-1,0 0,-2-1,0 0,-1-1,7-19,-14 31,-1 0,0-1,0 0,-1 0,-1 0,0 0,-1-1,0 1,-1-1,0 1,-1-1,0 0,-1 1,0-1,-1 1,-1-1,0 1,-2-5,-1 11,1 1,0 0,-1 1,0-1,0 1,-1 0,1 1,-1-1,0 1,1 1,-1-1,-1 1,1 0,0 1,0 0,-1 0,1 0,0 1,-1 0,1 1,-1 0,1 0,0 0,0 1,-1 0,1 0,0 1,1 0,-1 0,0 1,1-1,0 2,0-1,0 1,1-1,-1 2,1-1,-3 5,0 0,1 1,1 0,0 0,1 0,0 1,0 0,2 0,-1 0,1 1,1-1,0 1,1-1,1 1,0 0,0-1,1 1,1-1,0 1,1-1,0 1,1-1,0 0,1-1,0 1,1-1,0 0,1 0,1 0,4 3,0 0,1-1,1-1,0 0,1-1,0-1,0 0,1-1,1-1,-1 0,1-2,0 1,1-2,3 0,9 2,1-1,-1-2,1-1,-1-2,1 0,0-3,-1 0,1-2,-1-1,0-1,0-2,27-11,-42 13,0 0,-1-1,0-1,0 0,0-1,-1 0,-1-1,0-1,0 0,-1 0,0-1,-1-1,-1 0,0 0,0 0,-2-1,1-1,-2 1,0-1,-1 0,2-9,-6 20,-1 0,0-1,1 1,-1-1,-1 1,1 0,-1-1,0 1,0 0,0-1,0 1,-1 0,1 0,-1 0,0 0,-1 0,1 1,-1-1,1 1,-1-1,0 1,0 0,-1 0,1 0,-1 0,1 1,-1 0,0-1,0 1,0 1,0-1,0 0,0 1,-3 0,-5-3,1 2,-1 0,1 0,-1 1,0 0,0 1,0 0,0 1,1 1,-1 0,0 0,-5 3,5-1,-1 1,1 1,1-1,-1 2,1 0,0 0,1 1,-1 0,1 1,1 0,0 1,0 0,1 0,1 1,-1 0,2 0,-1 1,2-1,-1 2,2-1,0 0,0 1,1 0,0 0,2 0,-1 0,1 0,1 0,1 0,0 0,0 0,1 0,1 0,0 0,1 0,0-1,1 0,0 0,1 0,1 0,0-1,3 4,1-1,1-2,0 1,1-1,1-1,-1-1,2 0,-1 0,1-1,1-1,0-1,0 0,0-1,1-1,8 2,-1-1,-1-1,1-1,0-1,0-1,0-2,0 0,0-1,15-3,-11-1,-4 1</inkml:trace>
  <inkml:trace contextRef="#ctx0" brushRef="#br0" timeOffset="8970.304">7733 1164,'192'-116,"74"-65,-123 81,-142 99,1-1,-1 1,0 0,1 0,-1 0,0 0,1 0,-1 0,1 0,0 0,-1 0,1 1,0-1,-1 1,1-1,0 1,0 0,-1-1,1 1,0 0,0 0,-1 1,1-1,0 0,0 0,-1 1,1-1,0 1,0 0,-1-1,1 1,-1 0,1 0,-1 0,1 0,-1 0,0 0,1 1,-1-1,0 0,0 1,0-1,0 1,0-1,0 1,0 0,4 7,-1-1,0 1,-1 0,0 1,0-1,-1 0,0 1,-1 0,0-1,0 1,-1 0,0-1,-1 1,0 0,-1-1,0 1,0-1,-1 0,0 1,-1-1,0-1,0 1,-1-1,0 1,0-1,-1 0,0-1,-1 0,1 0,-1 0,-1-1,1 0,-1 0,-3 1,0-1,-1-1,0 0,0-1,0 0,0-1,0 0,-1-1,0 0,1-1,-1 0,0-1,-10-2,22 2,0 1,0-1,0 0,0 0,-1 0,1 0,0 0,0 0,0 0,0 0,0 0,-1-1,1 1,0 0,0-1,0 1,0-1,0 1,0-1,0 0,0 1,0-1,1 0,-1 0,0 0,0 1,0-1,1 0,-1 0,1 0,-1 0,1 0,-1 0,1 0,-1 0,1-1,0 1,0 0,-1 0,1 0,0 0,0 0,0-1,0 1,0 0,1 0,-1 0,0 0,0 0,1 0,-1-1,1 1,-1 0,1 0,-1 0,1 0,0 1,0-1,-1 0,1 0,1 0,6-5,1 0,0 1,1 1,-1 0,1 0,0 0,0 1,0 1,0 0,0 0,0 1,1 1,-1-1,1 2,-1-1,0 1,1 1,-1 0,0 0,0 1,0 1,-1-1,1 1,0 1,2 1,1 0,0-1,0-1,0 0,1 0,-1-2,1 0,0 0,0-1,0-1,-1 0,1-1,0-1,0 0,-1-1,1 0,-1-1,3-1,26-18,-1-2,-1-1,-2-2,-1-2,-1-2,-1 0,5-10,-26 24,0-1,-1 0,-1-1,-1 0,0-1,-2 0,-1-1,0 0,-1 0,-2 0,0-1,-2 0,0 0,-2 0,0 0,-1 0,-2-1,-2-9,4 31,0-1,0 1,-1 0,1-1,-1 1,0 0,1 0,-1-1,0 1,0 0,-1 0,1 0,0 0,-1 0,1 0,-1 1,1-1,-1 0,0 1,0-1,0 1,0 0,0-1,0 1,0 0,0 0,-1 1,1-1,0 0,0 1,-1-1,1 1,-1 0,1 0,0 0,-1 0,1 0,0 0,-1 1,1-1,0 1,-1-1,1 1,0 0,0 0,0 0,0 0,0 1,0-1,-8 6,1 1,0-1,1 2,0-1,0 1,1 0,0 1,0 0,1 0,0 0,1 1,1-1,-3 9,-1-1,-9 18,2 0,1 2,2 0,2 0,2 1,1 0,2 0,0 24,6-51,-1 1,2-1,-1-1,2 1,0 0,0 0,1-1,0 0,1 0,1 0,1 2,-5-8,1-1,0 0,0 0,0 0,0-1,1 1,-1-1,1 0,0 0,0 0,0 0,0-1,1 1,-1-1,1 0,-1-1,1 1,0-1,0 0,0 0,-1 0,1-1,0 0,0 1,0-2,0 1,0-1,2 0,-1-1,0 1,-1-1,0 0,1-1,-1 1,0-1,0 0,-1-1,1 1,-1-1,1 0,-1 0,0 0,0-2,7-8</inkml:trace>
  <inkml:trace contextRef="#ctx0" brushRef="#br0" timeOffset="9176.653">9285 910,'5'20,"6"-5,1-3</inkml:trace>
  <inkml:trace contextRef="#ctx0" brushRef="#br0" timeOffset="9341.874">9314 459,'0'0</inkml:trace>
  <inkml:trace contextRef="#ctx0" brushRef="#br0" timeOffset="7587.254">6491 770,'0'10,"1"0,0 0,0 0,1 1,0-1,1-1,0 1,1 0,0-1,0 1,3 2,-5-9,0 0,0 1,0-1,1 0,0 0,-1-1,1 1,0 0,1-1,-1 0,0 0,1 0,-1 0,1 0,-1-1,1 1,0-1,0 0,0 0,0-1,-1 1,1-1,0 0,0 0,0 0,0 0,0-1,0 0,0 1,0-2,8-2,0-2,-1 1,1-2,-2 1,1-2,-1 1,0-1,0-1,-1 0,0 0,-1-1,0 0,1-3,19-19,-6-2,-15 18</inkml:trace>
  <inkml:trace contextRef="#ctx0" brushRef="#br0" timeOffset="7891.368">7169 656,'-29'20,"-10"10,8 6,12-4,11-3,11-5,10-3,7 0,1 2,-9-4,-6 0,-8-3,-10-5,-7-3,-5-4,2-3</inkml:trace>
  <inkml:trace contextRef="#ctx0" brushRef="#br0" timeOffset="5484.245">3612 854,'-9'48,"3"0,1 0,2 49,-8 76,-23 37,26-194,30-73,3 0,2 2,3 1,8-10,-11 22,1 0,2 2,1 1,3 1,0 2,3 2,17-13,15 18,-68 29,1 0,-1 0,0-1,1 1,-1 0,0 0,0 1,1-1,-1 0,0 0,1 1,-1-1,0 0,0 1,1 0,-1-1,0 1,0 0,0-1,0 1,0 0,0 0,0 0,0 0,0 0,0 0,-1 0,1 0,0 0,-1 0,1 1,-1-1,1 0,-1 0,1 1,-1-1,0 0,0 0,0 1,0-1,0 0,0 1,0-1,0 0,0 1,0-1,-1 0,1 0,-1 1,1-1,-1 0,0 1,-5 20,-1-1,-1-1,-1 1,-1-2,-1 1,0-1,-2-1,0 0,-1-1,0 0,-13 10,13-13,-1 0,0-1,-1-1,0 0,-1-2,-1 1,-3 0,0 0,3-1</inkml:trace>
  <inkml:trace contextRef="#ctx0" brushRef="#br0" timeOffset="5957.018">4120 1108,'26'-5,"0"-1,-1 0,0-2,0-1,-1-1,0-1,-1-1,0-1,-1-1,-1-1,0-1,-1-1,0-1,-2 0,5-8,5-55,-28 78,0 1,0 0,0 0,0 0,0 0,-1 0,1-1,-1 1,1 0,-1 0,0 0,0 0,0 1,0-1,0 0,-1 0,1 0,0 1,-1-1,0 1,1-1,-1 1,0 0,1-1,-1 1,0 0,0 0,0 0,0 1,0-1,0 0,0 1,0-1,0 1,-1 0,1 0,0 0,0 0,-5-1,1 1,-1 1,0-1,1 1,-1 0,1 1,-1-1,1 1,0 1,0-1,0 1,0 0,0 0,1 1,-1-1,1 1,0 1,0-1,0 1,1 0,-1 0,1 0,1 0,-1 1,1 0,-2 3,5-7,-1 0,1 0,0 0,0-1,0 1,0 0,1 0,-1 0,0-1,1 1,-1 0,1 0,0-1,-1 1,1 0,0-1,0 1,0-1,0 1,1-1,-1 1,0-1,0 0,1 0,-1 0,1 0,-1 0,1 0,0 0,-1 0,1 0,0-1,-1 1,1-1,0 1,0-1,0 0,71 8,41 11,-111-18,0 0,-1 0,1 0,0 0,-1 1,1-1,-1 1,1 0,-1 0,0-1,1 1,-1 1,0-1,0 0,-1 1,1-1,0 0,-1 1,0 0,1-1,-1 1,0 0,-1 0,1 0,0 0,-1 0,1-1,-1 1,0 0,0 0,0 0,-1 0,1 0,0 0,-1 0,0 2,-39 69,26-55</inkml:trace>
  <inkml:trace contextRef="#ctx0" brushRef="#br0" timeOffset="6339.489">4770 1051,'6'-2,"20"-5,0 0,-1-2,0 0,-1-2,0-1,-1-1,0-1,-1-1,-1 0,0-2,-1-1,1-3,-18 19,0-1,0 1,-1-1,1 0,-1 0,1 0,-1-1,0 1,-1 0,1-1,-1 1,1-1,-1 0,0 1,0-1,0 0,-1 0,0 0,1 0,-1 1,-1-1,1 0,0 0,-1 0,0 0,0 1,0-1,0 0,-1 1,1-1,-1 1,0 0,0-1,0 1,-1 0,1 0,-1 0,0 1,0-2,-4 2,1 0,-1 1,0-1,1 2,-1-1,0 1,0 0,0 0,1 0,-1 1,0 0,0 1,1 0,-1 0,1 0,0 0,-1 1,1 0,0 1,1-1,-1 1,1 0,-4 3,-3 4,0-1,0 2,1 0,1 0,0 1,0 0,2 1,-1-1,-2 9,8-18,0 0,1 0,0 1,-1-1,1 1,1-1,-1 1,1-1,-1 1,1 0,1 0,-1 0,1 0,0-1,0 1,0 0,0 0,1 0,0 0,0 0,1-1,-1 1,1-1,0 1,0-1,0 1,1-1,-1 0,1 0,0 0,1-1,-1 1,0-1,1 1,0-1,0 0,0-1,1 2,49 5,-28-8</inkml:trace>
  <inkml:trace contextRef="#ctx0" brushRef="#br0" timeOffset="6671.419">5306 770,'7'52,"-4"-18,1-1,2 0,1-1,2 0,1 0,10 21,-19-51,0 0,0 0,0 0,0 0,1 0,-1-1,1 1,-1 0,1 0,-1-1,1 1,0-1,0 0,0 1,-1-1,1 0,1 0,-1 0,0-1,0 1,0 0,0-1,1 1,-1-1,0 0,0 0,1 0,-1 0,0 0,0 0,1-1,-1 1,0-1,0 1,0-1,0 0,0 0,1 0,-2 0,1 0,0 0,0-1,0 1,0-1,-1 1,1-1,-1 0,1 0,-1 1,0-1,0 0,1-1,126-236,-118 221</inkml:trace>
  <inkml:trace contextRef="#ctx0" brushRef="#br0" timeOffset="6875.172">5757 883,'0'33,"0"12</inkml:trace>
  <inkml:trace contextRef="#ctx0" brushRef="#br0" timeOffset="18940.178">1 1447,'143'16,"1"-6,122-7,57-29,34-4,106-1,157 32,-245-30,36 30,-296 12,90-2,273-58,15 40,-289 9,628-2,-466-30,733 31,-156-1,-679 28,348-27,-348-31,271 31,-309-29,-29 17,-145 3,1 2,0 3,0 2,3 2,-41-1,183-28,84 27,-84-27,-74 11,-109 13,1 1,0 1,0 0,0 1,1 1,-1 0,0 1,12 3,-4 3</inkml:trace>
  <inkml:trace contextRef="#ctx0" brushRef="#br0" timeOffset="22579.684">13349 656,'-17'-39,"-40"-96,54 129,0 1,0 0,0 1,-1-1,1 1,-1-1,-1 1,1 0,0 0,-1 1,0 0,0-1,0 2,0-1,0 0,0 1,-1 0,1 0,-1 1,0 0,0 0,1 0,-6 0,8 1,0 1,0-1,0 1,0-1,0 1,1 0,-1 0,0 1,0-1,1 0,-1 1,1-1,-1 1,1 0,0 0,0 0,0 0,0 1,0-1,0 0,1 1,-1-1,1 1,-1 0,1-1,0 1,0 0,0 0,1 0,-1-1,0 4,-2 100,4-82,0 35,13 100,40 48,3-8,-19-8,-33-158,-1 1,-2 0,-1 0,-1 0,-2 0,-2 0,-4 17,3-29,4-10,-1 1,-1-1,0 0,-1 0,0-1,0 1,-2-1,1 0,-1 0,-1 0,0-1,-5 6,6-14,0 0,0 0,-1-1,1 1,0-1,-1-1,1 1,-1-1,1 0,-1-1,1 0,-1 0,1 0,0 0,0-1,-1 0,1-1,0 1,1-1,-1 0,0-1,1 1,0-1,-5-4,2 2,-1 1,1-2,0 1,1-1,0-1,0 1,0-1,1 0,0-1,1 1,0-1,0 0,1-1,-1-2,-2-12</inkml:trace>
  <inkml:trace contextRef="#ctx0" brushRef="#br0" timeOffset="25096.136">11740 628,'-35'171,"8"2,1 73,1-2,0-98,23-139,1-8</inkml:trace>
  <inkml:trace contextRef="#ctx0" brushRef="#br0" timeOffset="25460.977">11402 600,'306'-11,"-19"-24,-176 28,-99 13,-7 1</inkml:trace>
  <inkml:trace contextRef="#ctx0" brushRef="#br0" timeOffset="25831.715">11994 1023,'29'-5,"14"-1,5 0,-1 1,-4 1,-9 7,-6 2,-2 1,-6-1</inkml:trace>
  <inkml:trace contextRef="#ctx0" brushRef="#br0" timeOffset="26077.864">12051 1193,'29'0,"19"0,1 0</inkml:trace>
  <inkml:trace contextRef="#ctx0" brushRef="#br0" timeOffset="27097.716">12531 1108,'177'-330,"-177"329,0 1,0-1,0 1,0-1,0 1,0-1,1 1,-1-1,0 1,0-1,0 1,0-1,1 1,-1-1,0 1,0-1,1 1,-1 0,0-1,1 1,-1 0,1-1,-1 1,0 0,1-1,-1 1,1 0,-1 0,1-1,-1 1,1 0,-1 0,1 0,-1 0,1 0,-1 0,1 0,-1 0,1 0,-1 0,1 0,-1 0,1 0,-1 0,1 0,-1 0,1 0,-1 1,1-1,-1 0,0 0,1 1,-1-1,1 0,-1 1,0-1,1 0,5 33,-4-18,17 104,-19-117,0 0,0 0,0 0,0 0,0 0,1 0,-1 0,1 0,-1-1,1 1,0 0,0 0,0-1,0 1,0 0,0-1,0 1,0-1,1 1,-1-1,0 0,1 0,0 0,-1 1,1-1,0-1,-1 1,1 0,0 0,0-1,-1 1,1-1,0 1,0-1,0 0,0 0,0 0,0 0,0 0,0 0,0 0,0-1,-1 1,1-1,0 1,0-1,0 0,-1 0,1 0,0 0,-1 0,1 0,-1 0,1 0,-1-1,0 1,1-1,144-133,-79 88,-65 48,0 0,-1 1,1-1,-1 0,1 1,-1-1,1 1,-1-1,0 1,1 0,-1-1,0 1,0 0,-1 0,1 0,0 0,-1 0,1 0,-1 0,1 0,-1 0,0 0,0 0,0 0,0 0,0 0,0 0,-1 1,2 7,0-3,0 0,1 0,-1 0,2 0,-1 0,1-1,0 1,0-1,1 0,-1 0,1 0,1 0,-1-1,1 1,0-1,1-1,-1 1,1-1,2 2,8 7</inkml:trace>
  <inkml:trace contextRef="#ctx0" brushRef="#br0" timeOffset="27374.966">12587 1193,'58'-5,"23"-1,3-1,-8 2,-12 2,-12 1,-10 0,-8 2,-4 0,-8 0</inkml:trace>
  <inkml:trace contextRef="#ctx0" brushRef="#br0" timeOffset="27961.697">12644 1475,'-143'219,"128"-187,16-32,-1 1,0 0,1-1,-1 1,0-1,1 1,-1-1,1 1,-1-1,1 1,-1-1,1 1,0-1,-1 1,1-1,-1 0,1 1,0-1,-1 0,1 0,0 0,-1 1,1-1,0 0,0 0,-1 0,1 0,0 0,-1 0,1 0,0-1,-1 1,1 0,0 0,0 0,-1-1,1 1,-1 0,1-1,0 1,-1 0,1-1,-1 1,1-1,-1 1,1-1,-1 1,1-1,-1 0,0 1,1-1,-1 1,0-1,1 0,-1 1,0-1,0 0,0 0,1 1,-1-1,2-1,26-20,-2-1,-1-1,-1-2,0 0,0-5,6-4,91-125,-120 159,0 0,1 0,-1 0,0 0,1 1,-1-1,0 0,1 1,-1-1,1 1,-1-1,1 1,0-1,-1 1,1 0,-1 0,1 0,-1 0,1 0,-1 0,1 1,0-1,-1 0,1 1,-1 0,0-1,1 1,-1-1,1 1,-1 0,0 0,1 0,-1 0,0 0,0 0,0 0,0 1,0-1,0 0,0 0,0 1,-1-1,1 1,0-1,-1 0,1 1,-1-1,0 1,1 0,-1-1,0 1,0-1,0 1,0 0,10 15,83 123,-92-138,-1-1,1 1,0-1,-1 1,1-1,-1 1,1-1,-1 1,0-1,1 1,-1 0,0-1,0 1,0 0,-1-1,1 1,0-1,0 1,-1 0,1-1,-1 1,0-1,1 1,-1-1,0 0,0 1,0-1,0 0,0 1,0-1,0 0,0 0,-1 0,1 0,0 0,-1 0,1 0,0-1,-1 1,1 0,-1-1,1 1,-1-1,0 0,1 1,-1-1,1 0,-1 0,0 0,1 0,-1 0,0-1,1 1,-1 0,1-1,-1 1,1-1,-1 1,1-1,-1 0,1 0,-2 0,-113-50,90 39</inkml:trace>
  <inkml:trace contextRef="#ctx0" brushRef="#br0" timeOffset="29059.253">12164 1164,'5'0,"6"0,6 0,5 0,4 0,2 0,1 0,-5 0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127 371,'33'31,"110"237,-142-267,0 1,-1-1,1 0,0 1,0-1,0 0,0 1,0-1,0 0,0 0,0 0,0 0,1 0,-1 0,0 0,1 0,-1-1,1 1,-1-1,1 1,-1-1,1 1,-1-1,1 0,0 1,-1-1,1 0,-1 0,1 0,0-1,-1 1,1 0,-1-1,1 1,-1-1,1 1,-1-1,1 1,-1-1,1 0,-1 0,0 0,0 0,1 0,-1 0,0 0,0 0,0-1,0 1,0 0,0-2,16-27,-2-1,-1-1,-2 0,-1-1,6-29,-1-18,-9 62</inkml:trace>
  <inkml:trace contextRef="#ctx0" brushRef="#br0" timeOffset="395.765">14 116,'-13'0,"33"0,-1 0,352 0,-355-1,-2 0,1-1,0 0,0-1,-1-1,1 0,-1-1,6-3,-5-1</inkml:trace>
  <inkml:trace contextRef="#ctx0" brushRef="#br0" timeOffset="782.506">804 342,'10'0,"12"0,8 0,3 0,1 0,-1 0,0 0,-2 0,-1 0,-1 0,-1 0,-9 0,-13 0,-8 0</inkml:trace>
  <inkml:trace contextRef="#ctx0" brushRef="#br0" timeOffset="1035.536">776 596,'39'0,"21"0,6 0,-3-5,-8-1,-9 0,-11-4,-8 0,-8 2</inkml:trace>
  <inkml:trace contextRef="#ctx0" brushRef="#br0" timeOffset="1227.707">1284 116,'5'48,"1"21,0 7,4-3,0-10,-2-10,-2-10,-2-8,-2-4,-1-3,0-6</inkml:trace>
  <inkml:trace contextRef="#ctx0" brushRef="#br0" timeOffset="1650.908">1255 342,'7'-23,"1"0,1 1,1 0,1 0,1 1,1 1,0 0,2 1,0 0,1 1,1 1,1 0,0 2,1 0,1 1,14-8,-30 20,0 0,0 0,0 1,0 0,0 0,0 0,0 0,0 0,0 1,1 0,-1 0,0 0,0 0,0 1,0-1,1 1,-1 0,0 1,0-1,-1 1,1-1,0 1,0 0,-1 1,1-1,-1 1,0-1,0 1,0 0,0 0,0 0,-1 1,1-1,-1 1,0-1,0 1,0 0,0 0,-1-1,0 1,0 0,0 1,1 2,-4 6,-1 1,0 0,-1-1,0 0,-1 0,0 0,-1 0,-1-1,0 0,-1 0,0-1,0 0,-1-1,-1 1,0-2,0 1,-11 6,10-5,-30 25,-39 47,79-81,0-1,0 1,0 0,0 0,1 0,-1 0,0 0,1 1,0-1,-1 0,1 0,0 0,0 0,0 0,1 0,-1 1,0-1,1 0,0 0,-1 0,1 0,0 0,0 0,0-1,0 1,0 0,0 0,1-1,-1 1,1 0,-1-1,1 0,0 1,-1-1,1 0,1 1,78 32,-67-29,-2-2,-1 1,1 1,-1 0,1 0,-1 1,-1 1,1 0,-1 0,-1 1,1 0,-1 1,2 5</inkml:trace>
  <inkml:trace contextRef="#ctx0" brushRef="#br0" timeOffset="2401.51">1735 709,'44'-27,"-2"-1,0-2,-3-2,0-2,27-31,-62 61,0 1,-1-1,1 0,-1 0,0 0,0 0,0 0,0-1,-1 1,0-1,0 0,0 0,-1 0,1 0,-1 0,0 0,-1 0,1 0,-1 0,0-1,0 1,-1 0,0 0,1 0,-2 0,1 0,-1 0,1 0,-1 0,1 3,0 1,-1 0,1-1,0 1,0 0,-1 0,1-1,0 1,-1 0,1 0,-1 1,1-1,-1 0,0 0,1 1,-1-1,0 1,1 0,-1-1,0 1,0 0,1 0,-1 0,0 0,0 0,1 0,-1 1,0-1,0 1,1-1,-1 1,0-1,1 1,-1 0,1 0,-1 0,1 0,-1 0,1 0,0 1,-51 52,47-49,1 0,0 1,0-1,0 1,1 0,-1 0,2 0,-1 1,1-1,0 1,0-1,1 1,-1 0,2-1,-1 1,1 0,0 0,0 0,1 0,0-1,0 1,0 0,1-1,0 1,1-1,-1 1,1-1,0 0,1 0,3 4,1-4,0 0,1-1,0 0,0 0,0-1,1 0,-1-1,1 0,0 0,0-1,0 0,0-1,0 0,1-1,-1 0,0 0,0-1,0-1,0 0,0 0,0-1,0 0,0 0,-1-1,0-1,0 1,0-2,0 1,-1-1,0 0,3-4,4 2,-1-2,0 0,-1 0,0-1,0-1,-1 0,-1-1,0 0,0-1,-2 0,0-1,0 0,-2 0,1-1,2-12,-9 27,0 0,-1 0,1 0,0 0,-1 0,1-1,-1 1,0 0,1 0,-1 0,0-1,0 1,0 0,0 0,0-1,0 1,0 0,0 0,0 0,-1-1,1 1,-1 0,1 0,0 0,-1 0,0-1,1 1,-1 0,0 0,1 0,-1 0,0 1,0-1,0 0,0 0,0 0,0 1,0-1,0 0,0 1,0-1,-1 1,1 0,0-1,0 1,0 0,-1 0,1-1,0 1,0 0,-1 0,1 0,0 1,0-1,0 0,-1 0,1 1,0-1,0 1,0-1,-1 1,-7 5,0 1,1 0,0 0,0 1,0 0,1 0,1 1,-1 0,1 0,1 0,0 1,0 0,1 0,0 0,1 1,-1 1,3-6,1 0,-1-1,1 1,0 0,1-1,-1 1,1-1,0 1,1 0,-1-1,1 0,0 1,1-1,-1 0,1 0,0 0,0-1,0 1,1-1,0 0,0 1,0-2,0 1,0 0,1-1,0 0,-1 0,1 0,1-1,-1 1,0-1,0-1,1 1,-1-1,1 0,-1 0,1 0,0-1,-1 0,1 0,0 0,-1-1,1 0,-1 0,13-2,-1-1,1-1,-1-1,-1 0,1-1,-1-1,0 0,-1-1,0-1,0-1,-1 0,-1 0,10-11,-8 6,-1 0,-1-1,0-1,-1 0,-1-1,0-1,-2 1,0-3,-5-17,-5 39,1-1,-1 1,0 0,1-1,-1 1,0 0,1-1,-1 1,0 0,1 0,-1-1,0 1,0 0,1 0,-1 0,0 0,0 0,1 0,-1 0,0 1,0-1,1 0,-1 0,0 0,1 1,-1-1,0 0,1 1,-1-1,0 1,1-1,-1 1,1-1,-1 1,1-1,-1 1,1-1,-1 1,1 0,0-1,-1 1,1 0,0-1,-1 1,1 0,0-1,0 1,0 0,0 0,-9 9,0 2,1-1,0 1,1 0,1 1,0 0,0 0,1 0,1 1,0-1,1 1,1 0,0 0,1 0,0 0,1 1,1-1,0 0,2 8,1-15,-1-1,1 0,0 1,0-1,1-1,0 1,0 0,0-1,0 0,1-1,0 1,0-1,1 0,-1 0,1-1,-1 0,1 0,0-1,0 0,1 0,-1 0,0-1,0 0,1-1,-1 1,1-2,-1 1,0-1,1 0,-1 0,0-1,0 0,6-2,15-3,-3 0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5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8,'-11'-3,"0"1,0 1,0 0,0 1,0 0,-1 0,1 1,0 1,0-1,0 2,1 0,-1 0,0 1,1 0,0 1,0 0,0 1,1 0,0 0,-7 7,14-13,0 0,0 1,0-1,0 1,1-1,-1 1,0 0,0 0,0 0,1 0,-1 0,1 0,-1 0,1 1,-1-1,1 0,-1 1,1-1,0 1,0-1,0 1,0 0,0 0,0-1,1 1,-1 0,1 0,-1 0,1 0,-1 0,1 0,0 0,0 0,0 0,0 0,0 0,1-1,-1 1,1 0,-1 0,1 0,-1 0,1 0,0-1,0 1,0 0,0-1,0 1,1 0,-1-1,0 0,1 1,0 0,39 18,37 25,-76-43,0 0,-1 0,1 0,-1 0,1 1,-1-1,0 0,0 1,0-1,0 1,0-1,0 1,-1 0,1-1,-1 1,0 0,0 0,0-1,0 1,0 0,-1-1,1 1,-1 0,0-1,1 1,-1-1,0 1,-1-1,1 1,0-1,-1 1,-9 10,0-1,-1 0,0-1,-1 0,0-1,0 0,-1-1,-1-1,1 0,-2-1,1 0,0-1,-1-1,-7 1,-80 38,97-35,6-2</inkml:trace>
  <inkml:trace contextRef="#ctx0" brushRef="#br0" timeOffset="286.431">873 64,'-22'35,"1"0,2 2,2 0,1 1,2 1,2 0,-5 26,16-61,0 0,0 0,0 0,0 0,1 1,-1-1,1 0,0 0,1 1,-1-1,1 0,-1 0,1 0,0 1,1-1,-1 0,1-1,0 1,0 0,0 0,0-1,1 1,-1-1,1 0,0 0,0 0,0 0,1 0,-1-1,1 1,-1-1,1 0,0 0,0 0,-1-1,1 1,1-1,1 1,4-1,-1 0,0-1,1 0,-1-1,1 0,-1 0,0-1,0 0,0 0,0-1,0 0,0-1,-1 0,0-1,0 1,0-1,0-1,-1 0,0 0,4-4,4-4,-1-1,-1 0,0-1,-1 0,-1-1,0-1,-1 0,-1 0,-1-1,-5 13,0-1,-1 1,0-1,0 1,-1-1,0 0,0 0,-1 0,1 1,-1-1,-1 0,0 0,0 0,0 0,0 1,-1-1,0 1,-1-1,0 1,0 0,0 0,0 0,-1 0,0 1,0-1,-1 1,0 0,0 0,0 1,0-1,0 1,-1 0,0 1,0-1,0 1,0 0,-5-1,-17-3,3 2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0,'0'392,"-21"-245,21-147,0 1,-1-1,1 1,0 0,0-1,-1 1,1-1,0 1,0 0,0-1,0 1,0 0,0-1,0 1,0 0,0-1,1 1,-1 0,0-1,0 1,0-1,1 1,-1 0,0-1,1 1,-1-1,0 1,1-1,-1 1,1-1,-1 1,1-1,-1 1,1-1,-1 0,1 1,0-1,-1 0,1 0,-1 1,1-1,0 0,-1 0,1 0,0 0,-1 0,1 0,0 0,-1 0,1 0,0 0,-1 0,1 0,0 0,-1 0,1-1,-1 1,1 0,0 0,-1-1,1 1,-1 0,1-1,-1 1,1-1,-1 1,43-34,-37 28,140-111,-145 115,1 0,-1 1,1-1,0 1,0-1,0 1,0-1,-1 1,2 0,-1 0,0 0,0 1,0-1,0 0,1 1,-1-1,0 1,0 0,1 0,-1 0,0 0,1 0,-1 0,0 0,0 1,1 0,-1-1,0 1,0 0,0 0,0 0,0 0,0 0,0 0,0 1,0-1,-1 1,1-1,0 1,11 76,-14-72,1 0,0 0,0 0,1 0,0 0,0 0,0 0,1 0,0 0,0-1,0 1,1-1,0 1,0-1,0 0,4 4,8 4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1,'4'0,"12"5,8 1,4 0,3-1,0-2,0-1,-1-1,0 0,0-1,-2 0,1-1,-1 1,-5-5,-1-1,-9 0,-8 1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52,'43'0,"29"0,7-5,-6-1,-9-1,-12 2,-9-3,-8 0,-5 0,-7 3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5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0 255,'34'-5,"25"-1,7 0,-2 1,-8 2,-12-4,-11-1,-9 1</inkml:trace>
  <inkml:trace contextRef="#ctx0" brushRef="#br0" timeOffset="236.06">225 1,'-9'38,"-9"28,0 6,2-3,9-9,5-10,9-13,2-14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51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342 282,'-19'6,"0"1,0 0,1 1,1 1,-1 1,1 1,1 0,0 1,1 1,0 0,1 1,0 1,-11 15,13-13,0 0,2 0,0 1,0 1,2 0,0 0,2 0,0 1,1 0,1 0,0 0,2 1,1-1,0 3,1-17,1 1,0-1,0 0,1 1,0-1,0 0,0 0,1 0,0 0,0 0,0-1,1 1,-1-1,1 0,1 0,-1-1,1 1,0-1,0 0,0 0,0 0,1-1,0 0,-1 0,1 0,0-1,1 0,-1 0,0 0,0-1,1 0,-1 0,1-1,-1 0,1 0,-1 0,4-1,46-10,-32 4</inkml:trace>
  <inkml:trace contextRef="#ctx0" brushRef="#br0" timeOffset="766.399">313 706,'11'4,"1"0,0 0,0-1,0-1,0 0,0 0,1-1,-1-1,0 0,0-1,1 0,-1-1,0 0,0-1,0-1,0 0,-1 0,0-1,0 0,0-1,0 0,-1-1,0 0,0-1,-1 0,0 0,0-1,-1-1,0 1,91-148,-97 155,0-1,0 0,-1 0,1 0,-1 0,0 0,0 0,0-1,0 1,0 0,-1-1,1 1,-1 0,0-1,0 1,0 0,-1-1,1 1,-1 0,0-1,0 1,0-2,-2 5,1 0,0 0,0 0,0 1,0-1,0 0,-1 1,1 0,0-1,0 1,0 0,1 0,-1 0,0 0,0 1,0-1,1 0,-1 1,1-1,-1 1,1-1,-1 1,1 0,0 0,0 0,0-1,0 1,0 0,0 2,1-4,-8 12,1 0,1 1,-1-1,2 1,0 0,1 1,0-1,1 1,0 0,2-1,-1 15,1-21,1 0,1 0,-1 0,1 0,1-1,-1 1,1 0,0-1,1 1,-1-1,1 0,1 0,-1 0,1 0,0 0,0-1,1 0,-1 0,1 0,0 0,1-1,-1 0,1 0,0 0,0-1,4 2,1 0,-1-1,1-1,0 1,1-2,-1 0,0 0,1-1,-1 0,0-1,1-1,-1 0,1 0,-1-1,0 0,0-1,0 0,0-1,0 0,-1-1,0 0,7-5,0-5,-1 0,0-1,-1-1,-1 0,0-2,-2 1,0-1,-1-1,-1 0,5-13,-9-4,-6 36,1 1,-1-1,0 1,0-1,0 1,0-1,0 1,0-1,0 1,0-1,0 1,0-1,0 1,-1-1,1 1,0-1,0 1,0-1,-1 1,1-1,0 1,-1-1,1 1,0 0,-1-1,1 1,0 0,-1-1,1 1,-1 0,1-1,0 1,-1 0,1 0,-1 0,1-1,-1 1,1 0,-1 0,1 0,-1 0,1 0,-1 0,1 0,-1 0,1 0,-1 0,0 0,1 0,-1 0,1 1,0-1,-1 0,1 0,-1 1,1-1,-1 0,1 0,-1 1,1-1,0 0,-1 1,1-1,0 1,-1-1,1 0,0 1,0-1,-1 1,-4 4,0 0,0 1,1 0,0-1,0 1,0 1,0-1,1 1,0-1,1 1,-1 0,1 0,1 0,-1 0,1 0,0 0,1 1,0-1,0 0,1 0,-1 1,2-1,-1 0,1 0,0 0,0 0,1 0,0-1,0 1,1-1,-1 0,1 0,4 4,-3-5,1 0,0-1,0 1,0-1,1 0,0 0,-1-1,1 0,0 0,1-1,-1 0,0 0,1-1,-1 0,1 0,-1-1,1 1,-1-2,1 1,0-1,-1 0,0-1,1 0,-1 0,0 0,0-1,0 0,0-1,0 1,-1-1,0-1,2 0,9-10,0 0,-1-2,-1 1,0-2,-1 0,-1-1,-1 0,-1-1,0 0,-1-1,-2 0,0 0,-1-2,-7 23,2-5,0 1,-1-1,1 0,-1 1,0-1,-1 0,1 0,-1 0,0 0,0 1,0-1,-1 0,1 0,-1 0,-1 1,1-1,-1 0,0-1,0 6,0 0,1-1,-1 1,0 0,0 0,0 0,1 1,-1-1,0 0,0 1,1-1,-1 1,0-1,1 1,-1 0,0 0,1 0,-1 0,1 0,0 0,-1 0,1 0,0 0,-1 1,1-1,0 1,0-1,0 1,0-1,1 1,-1-1,0 1,0 1,-2 1,-6 7,1 0,0 0,0 0,1 1,0 1,1-1,1 1,0 0,1 0,0 0,1 1,0-1,1 1,1 0,0 0,1-1,0 1,1 0,1 1,1-1,1 0,0 0,0 0,2-1,0 0,0 0,1-1,1 0,4 6,-2-4</inkml:trace>
  <inkml:trace contextRef="#ctx0" brushRef="#br0" timeOffset="1001.683">1809 621,'-14'39,"-5"21,0 7,4-5,5-12</inkml:trace>
  <inkml:trace contextRef="#ctx0" brushRef="#br0" timeOffset="1232.754">1724 565,'29'5,"14"1,5 0,-1-1,-4-2,-5-1,-8-1</inkml:trace>
  <inkml:trace contextRef="#ctx0" brushRef="#br0" timeOffset="1422.4">1753 762,'43'-9,"19"-4,-1 1</inkml:trace>
  <inkml:trace contextRef="#ctx0" brushRef="#br0" timeOffset="1856.091">1894 114,'14'-10,"1"1,0 0,0 1,1 1,0 1,0 0,1 1,0 0,0 2,2 0,-17 2,-1 1,1 0,-1-1,0 1,1 0,-1 0,1 0,-1 0,1 1,-1-1,1 0,-1 0,1 1,-1-1,0 1,1 0,-1-1,0 1,1 0,-1 0,0-1,0 1,0 0,0 0,0 0,0 1,0-1,0 0,0 0,0 0,-1 1,1-1,0 0,-1 1,1-1,-1 1,0-1,1 1,-1-1,0 1,0-1,0 1,0-1,-20 63,19-62,-1-1,1 1,-1-1,1 1,0 0,0 0,0 0,0 0,0 0,0 0,0 0,1 0,-1 0,1 0,0 0,-1 1,1-1,0 0,0 0,0 0,1 0,-1 1,0-1,1 0,-1 0,1 0,0 0,0 0,0 0,0 0,0 0,0 0,1-1,-1 1,0 0,1-1,-1 1,1-1,0 1,0-1,-1 0,1 0,0 0,0 0,0 0,0 0,0 0,2 0,89-13,-41-1,-26 10,-2 1</inkml:trace>
  <inkml:trace contextRef="#ctx0" brushRef="#br0" timeOffset="2107.306">2515 481,'38'0,"27"0,8 0,-4 0,-14-5,-11-2,-14 1</inkml:trace>
  <inkml:trace contextRef="#ctx0" brushRef="#br0" timeOffset="3275.685">2881 791,'7'-1,"-2"0,1-1,0 0,0 0,0 0,-1-1,1 0,-1 0,0 0,0-1,0 0,0 0,1-2,9-5,118-96,-106 82,-2 0,0-2,-2-1,-1-1,-1 0,9-20,-29 47,1 0,0 0,0-1,-1 1,0-1,1 1,-1-1,0 1,0-1,0 0,-1 0,1 0,-1 1,1-1,-1 0,0 0,0 0,0 0,-1 0,1 1,-1-1,0-2,-2 5,1 0,0 0,-1 0,1 1,0-1,-1 1,1-1,0 1,0 0,-1 0,1 0,0 0,0 0,0 1,0-1,0 1,1-1,-1 1,0 0,1-1,-1 1,1 0,-1 1,-6 5,1 0,-1 1,1 1,1-1,0 1,0 0,1 0,0 1,1 0,0 0,1 0,0 0,1 0,0 1,1-1,0 1,1-1,1 12,-1-21,1 1,-1-1,1 1,0-1,0 1,1-1,-1 0,0 1,1-1,-1 0,1 0,0 0,-1 0,1 0,0 0,0-1,1 1,-1-1,0 1,0-1,1 0,-1 0,1 0,-1 0,1 0,-1-1,1 1,0-1,-1 1,1-1,-1 0,1 0,0 0,-1-1,1 1,0-1,-1 1,1-1,-1 0,1 0,1-1,101-53,-83 38,-1-1,-2 0,1-2,-2 0,-1-1,-1 0,0-2,-2 0,0-1,-2 0,7-19,-19 43,2-3,-1 0,1 0,-1 0,0 0,0-1,0 1,0 0,-1 0,1-1,-1 1,0-1,0 1,0 0,0-1,-1 1,1-1,-2-2,-32 37,25-16,0 0,1 1,1 0,0 1,1-1,1 1,0 1,2-1,0 0,0 1,2 0,0-1,1 1,2 3,-2-17,1-1,0 0,1 0,-1 1,0-1,1 0,0 0,0 0,0-1,0 1,0 0,0-1,1 1,-1-1,1 0,0 0,0 0,-1 0,1-1,1 1,-1-1,0 1,0-1,0 0,1 0,-1-1,0 1,1-1,-1 1,1-1,-1 0,1-1,-1 1,0 0,4-2,5 0,0 0,-1-1,1 0,-1-1,0-1,0 1,0-2,0 0,-1 0,0-1,8-9,-1-1,0-1,-1 0,-1-1,-1-1,-1 0,0-1,2-8,-9 17,0 1,-1-1,0 0,-1-1,0 1,-1-1,-1 0,0 0,0 1,-2-1,1 0,-2-9,1 20,0 1,0-1,0 0,0 1,0-1,0 0,0 1,-1-1,1 0,0 1,-1-1,0 1,1-1,-1 0,0 1,0 0,0-1,0 1,0 0,0-1,0 1,0 0,0 0,-1 0,1 0,-1 0,1 0,0 0,-1 0,1 1,-1-1,0 1,1-1,-1 1,0-1,1 1,-1 0,0 0,1 0,-1 0,0 0,1 0,-1 1,0-1,1 0,-1 1,1-1,-1 1,1 0,-1-1,1 1,-1 0,1 0,-1 0,1 0,0 0,0 0,-1 1,1-1,0 0,0 0,0 1,1-1,-1 1,0 0,-8 14,2 1,0 0,1 0,1 1,1 0,0 0,1 0,1 0,1 0,0 0,2 1,0-1,1 3,-1 7,0-13,1 1,0-1,1 1,1-1,1 0,0 0,1-1,0 1,1-1,1-1,5 9,-1-4</inkml:trace>
  <inkml:trace contextRef="#ctx0" brushRef="#br0" timeOffset="3523.725">4123 508,'-14'34,"-10"20,-1 6,4-2,6-6,5-18,4-13</inkml:trace>
  <inkml:trace contextRef="#ctx0" brushRef="#br0" timeOffset="3699.897">3955 452,'43'5,"19"1,4 0,-5-1,-8-1,-12-2</inkml:trace>
  <inkml:trace contextRef="#ctx0" brushRef="#br0" timeOffset="3957.917">3841 848,'39'-5,"21"-7,6 0,-3-4,-8 1,-13-1,-14 1</inkml:trace>
  <inkml:trace contextRef="#ctx0" brushRef="#br0" timeOffset="4302.959">4095 28,'10'-4,"-2"0,0 1,0 0,0 0,0 0,1 1,-1 0,1 1,-1-1,1 2,0-1,0 1,6 2,-13-2,-1 0,1 1,-1-1,0 1,1-1,-1 1,0 0,1-1,-1 1,0 0,0 0,0 0,0 0,0 0,0 0,0 0,0 1,0-1,-1 0,1 0,0 1,-1-1,1 1,-1-1,1 0,-1 1,0-1,0 1,1-1,-1 1,0-1,0 0,0 1,-1-1,1 1,0-1,-1 1,1-1,0 0,-1 1,0-1,1 0,-1 1,-32 59,31-59,-21 27,-22 51,46-78,1 1,-1-1,1 1,0-1,0 1,0-1,0 0,0 0,0 0,0 0,1-1,-1 1,1 0,0-1,-1 0,1 0,0 1,0-2,-1 1,1 0,0-1,0 1,0-1,0 0,0 0,0 0,0 0,0 0,0-1,0 1,0-1,0 0,3 1,112-3,-93 2</inkml:trace>
  <inkml:trace contextRef="#ctx0" brushRef="#br0" timeOffset="4536.524">4575 57,'12'55,"-2"1,-3 0,-2 1,-3-1,-2 1,-3 0,-10 52,8-80,-1-1,-2-1,-1 0,-1 0,-1 0,-1-1,-2-1,0 0,-2-1,0-1,-2 0,-1-2,-18 18,17-19,4-3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0,'-9'29,"-4"24,1 7,2-1,3-6,2-7,3-7,6-10,2-5,5-6,1-7</inkml:trace>
  <inkml:trace contextRef="#ctx0" brushRef="#br0" timeOffset="221.089">1 480,'43'-4,"34"-8,12 0,-3 1,-11 2,-15 4,-11 1,-11 3,-10 5,-11 3</inkml:trace>
  <inkml:trace contextRef="#ctx0" brushRef="#br0" timeOffset="584.411">28 734,'58'-1,"-34"-1,-1 2,1 0,-1 1,1 2,-1 0,16 5,-38-8,0 1,1-1,-1 0,0 1,0-1,0 1,0-1,0 1,0-1,0 1,0 0,0-1,0 1,0 0,0 0,0 0,-1 0,1 0,0 0,-1 0,1 0,-1 0,1 0,-1 0,1 0,-1 0,0 0,1 0,-1 1,0-1,0 0,0 0,0 0,0 1,0-1,0 0,-1 0,1 0,0 0,0 1,-1-1,1 0,-1 0,1 0,-1 0,0 0,1 0,-1 0,0 0,0 0,-42 45,43-45,-8 5,2-2,-1 0,1 1,0 0,1 0,-1 0,1 1,0 0,0 0,1 0,0 1,0-1,0 1,1 0,0 0,0 0,1 1,0-1,0 0,1 1,-1 6,2-12,1 0,0 0,0 0,0 0,0 0,0 0,0-1,0 1,0 0,1-1,-1 1,1-1,-1 1,1-1,-1 0,1 0,0 0,0 0,0 0,0 0,0 0,0 0,0-1,0 1,0-1,0 1,0-1,0 0,0 0,0 0,0 0,0 0,0-1,0 1,2-1,71-23,23-32,-80 44</inkml:trace>
  <inkml:trace contextRef="#ctx0" brushRef="#br0" timeOffset="900.819">1045 340,'0'38,"-5"18,-1 3,-1-2,2-7,2-7,1-6,-4-4,-1-4,1-1,1-1,2 0,1-10,1-7</inkml:trace>
  <inkml:trace contextRef="#ctx0" brushRef="#br0" timeOffset="1165.828">791 396,'38'5,"28"-4,6-1,2-1,-8-1,-10-4,-10-1,-7 0,-7 1,-3 3,-2 0,-5 7,-12 2,-7 5,-9 1,-3 2,-6 0,1-3</inkml:trace>
  <inkml:trace contextRef="#ctx0" brushRef="#br0" timeOffset="1377.943">735 875,'33'-5,"36"-6,10-1,-3 1,-10 3,-11 2,-15-2,-10 0,-5 1,-6 3</inkml:trace>
  <inkml:trace contextRef="#ctx0" brushRef="#br0" timeOffset="1698.341">932 86,'24'4,"22"3,9-1,-1-2,-5 0,-6-2,-5-1,-4 0,-4-1,-1-1,-7 1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8 434,'-2'-8,"0"1,1-1,0 0,0 0,1 0,0-1,0 1,1 0,0 0,1 0,-1 1,2-1,-1 0,1 1,0-1,2-2,9-21,2 1,1 1,1 0,1 2,2 0,1 1,8-7,17 1,-46 32,0-1,0 1,1 0,-1 0,0 0,0-1,0 1,1 0,-1 1,0-1,0 0,0 0,1 0,-1 1,0-1,0 1,0-1,0 1,0-1,0 1,0-1,0 1,0 0,0 0,0 0,0-1,0 1,-1 0,1 0,0 0,-1 0,1 0,-1 1,1-1,-1 0,1 0,-1 0,0 0,1 0,-1 1,0-1,0 0,0 0,0 1,1 171,-1-171,0 0,0 0,0 0,0 0,1 0,-1 0,1 0,-1 0,1 0,-1 0,1 0,0 0,0 0,0-1,0 1,0 0,1-1,-1 1,0-1,1 1,-1-1,1 0,0 0,-1 1,1-1,0 0,0-1,-1 1,1 0,0 0,0-1,0 1,0-1,0 0,0 1,0-1,0 0,0 0,0 0,0-1,0 1,0 0,0-1,0 1,0-1,0 0,0 1,-1-1,1 0,0 0,0 0,-1-1,13-5,-1-2,-1 1,0-2,0 0,-1 0,0-1,-1 0,9-13,46-44,75-34,-138 101,0 0,-1 0,1 1,0-1,0 1,-1-1,1 1,0 0,0-1,0 1,0 0,-1 0,1 1,0-1,0 0,0 1,-1-1,1 1,0-1,0 1,-1 0,1 0,-1 0,1 0,0 0,-1 0,0 0,1 0,-1 0,0 1,0-1,1 1,-1-1,0 1,0-1,-1 1,1 0,0-1,-1 1,1 0,0 0,-1 0,12 81,-28 65,3-103,7-26</inkml:trace>
  <inkml:trace contextRef="#ctx0" brushRef="#br0" timeOffset="549.978">1052 67,'-44'50,"21"-27,0 1,2 1,2 1,0 0,1 2,2 0,1 1,-5 14,18-40,1-1,0 1,0-1,0 1,0 0,0-1,1 1,-1 0,1 0,0-1,0 1,0 0,0 0,0-1,1 1,-1 0,1 0,0-1,-1 1,1 0,0-1,1 1,-1-1,0 0,1 1,0-1,-1 0,1 0,0 0,0 0,0 0,0 0,0 0,1-1,-1 1,0-1,1 0,-1 0,1 0,0 0,-1 0,1 0,0-1,-1 1,1-1,0 0,0 0,0 0,-1 0,1 0,0 0,0-1,1 0,11-5,0 0,-1-2,0 1,0-2,-1 0,0 0,0-1,-1-1,-1 0,0-1,0 0,-1-1,0 0,-2 0,1-1,-2 0,2-4,8-9,26-20,-42 46,1 1,-1-1,0 0,1 1,-1-1,1 1,-1-1,1 1,-1 0,1-1,-1 1,1 0,-1 0,1 0,-1 0,1 1,-1-1,1 0,-1 1,1-1,-1 1,1-1,-1 1,0 0,1-1,-1 1,0 0,0 0,1 0,-1 0,0 0,0 0,0 0,0 1,0-1,-1 0,1 0,0 1,0 0,55 141,-50-119,2 10,-2 0,-2 0,-1 1,-2 0,-1 0,-5 32,3-51,-1 1,-1-1,-1 0,0-1,-1 1,0-1,-2 0,1 0,-2-1,0 0,-1-1,-1 2,9-12,0 0,0-1,0 1,-1-1,1 0,0 1,-1-1,0 0,1 0,-1-1,0 1,0-1,0 1,0-1,0 0,0 0,0 0,-1-1,1 1,0-1,-1 1,1-1,0 0,0-1,-1 1,1 0,0-1,0 0,0 0,-1 0,1 0,0 0,0-1,0 1,1-1,-1 0,0 0,1 0,-1 0,1 0,-1 0,1-1,0 1,0-1,0 0,1 0,-1 1,1-1,-1 0,1 0,-1-3,1-13,0 0,1 0,1 0,1 1,0-1,1 0,2 1,0-1,0 1,2 1,0-1,1 1,8-12,-7 10,7-17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02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141 159,'0'5,"0"11,0 8,5-1,2 1,-1 1,-1 2,-2 0,0 1,-2 0,-1 0,0 0,5-4,6-7,1-6</inkml:trace>
  <inkml:trace contextRef="#ctx0" brushRef="#br0" timeOffset="253.528">0 526,'39'0,"22"-5,5-1,-4 0,-7 6,-13 2</inkml:trace>
  <inkml:trace contextRef="#ctx0" brushRef="#br0" timeOffset="653.781">57 668,'19'-4,"-10"1,0 1,0 0,0 1,0-1,0 2,0-1,0 1,1 1,-1 0,0 0,0 1,0 0,-1 0,1 1,6 3,-13-4,-1 0,0 1,-1-1,1 0,0 1,-1-1,1 1,-1-1,0 1,0-1,0 1,0 0,0-1,0 1,-1-1,1 0,-1 1,0-1,0 1,0-1,0 0,0 1,0-1,0 0,-1 0,1 0,-1 0,0 0,0 0,1-1,-1 1,0-1,0 1,-1 0,1-1,-124 138,124-137,0 0,0 0,0 1,0-1,1 0,-1 1,1-1,-1 1,1 0,0-1,0 1,0 0,0 0,1 0,-1 0,1 0,0-1,0 1,0 0,0 0,0 0,0 0,1 0,0 0,-1 0,1 0,0-1,0 1,1 0,-1-1,1 1,-1-1,1 1,0-1,0 0,0 0,0 1,0-1,0-1,0 1,1 0,-1-1,1 1,0-1,-1 0,1 1,0-1,0-1,-1 1,2 0,7 0,0-1,0-1,0 1,0-2,0 1,0-2,0 1,-1-2,0 1,1-1,-1-1,2-1,-10 5,23-10</inkml:trace>
  <inkml:trace contextRef="#ctx0" brushRef="#br0" timeOffset="1591.389">424 836,'29'-73,"-6"28,3 0,2 2,1 1,12-10,-41 51,0 0,0 0,1-1,-1 1,0 0,1 0,-1 0,1 1,-1-1,1 0,0 0,-1 0,1 0,0 0,0 1,0-1,-1 0,1 1,0-1,0 1,0-1,0 1,0-1,0 1,0 0,0-1,0 1,0 0,0 0,1 0,-1 0,0 0,0 0,0 0,0 0,0 0,0 0,0 1,0-1,0 0,0 1,0-1,0 1,0-1,0 1,0-1,0 1,0 0,-1-1,1 1,0 0,0 0,-1 0,1 0,-1-1,1 1,0 1,5 86,-7-81,0 0,0 0,1 0,0 0,0 0,1 0,0 0,0 0,1 0,-1 0,2 0,-1 0,1-1,0 1,0-1,1 0,0 0,0 0,2 2,-3-7,0 1,0-1,0 0,1-1,-1 1,0 0,1-1,-1 0,0 0,1 0,-1 0,0 0,1-1,-1 1,0-1,0 0,1 0,-1 0,0-1,0 1,0-1,0 0,0 1,-1-1,1 0,-1-1,1 1,-1 0,0-1,1 0,-1 1,-1-1,1 0,0 0,-1 0,1-1,9-8,151-189,-132 179,-29 21,-1 1,1 0,-1 0,1 0,-1-1,1 1,-1 0,1 0,0 0,-1 0,1 0,-1 0,1 0,-1 0,1 0,0 1,-1-1,1 0,-1 0,1 0,-1 1,1-1,-1 0,1 1,-1-1,1 0,-1 1,0-1,1 0,-1 1,1-1,-1 1,0-1,0 1,1-1,-1 1,0-1,0 1,1-1,-1 1,0 0,0-1,0 1,0-1,0 1,0-1,0 1,0 0,0-1,0 1,0-1,0 1,0-1,-1 1,1-1,0 1,0-1,-1 1,-40 183,39-179,1 1,0 0,1 0,-1 0,1 0,0-1,1 1,-1 0,1 0,0 0,0-1,1 1,0 0,0-1,0 0,1 1,8 11</inkml:trace>
  <inkml:trace contextRef="#ctx0" brushRef="#br0" timeOffset="1901.812">1439 131,'-33'38,"-17"33,2 8,7-5,12-9,10-11,14-11,7-7,8-5,3-3,3-1,0-1,1 0,3-5,-2 0,1-4,-3-5</inkml:trace>
  <inkml:trace contextRef="#ctx0" brushRef="#br0" timeOffset="2452.495">1552 413,'2'26,"1"0,1 0,1 0,1-1,2 1,0-1,2 1,64 108,-73-132,-1 0,1-1,-1 1,1 0,0-1,0 1,-1 0,1-1,0 1,1-1,-1 1,0-1,0 0,0 0,1 1,-1-1,1 0,-1 0,1 0,-1-1,1 1,0 0,-1 0,1-1,0 1,-1-1,1 0,0 1,0-1,0 0,-1 0,1 0,0 0,0 0,0-1,-1 1,1 0,0-1,-1 0,1 1,0-1,-1 0,1 0,-1 0,1 0,-1 0,1 0,-1 0,0 0,1-1,62-136,-8-23,-46 143</inkml:trace>
  <inkml:trace contextRef="#ctx0" brushRef="#br0" timeOffset="2799.84">1694 215,'-5'5,"8"2,9-1,6-1,6-2,2 0,3-2,1-1,0 0,0 0,-1 0,0 0,0-1,-6 1</inkml:trace>
  <inkml:trace contextRef="#ctx0" brushRef="#br0" timeOffset="3989.594">2005 695,'4'0,"3"5,-1 6,-2 7,0 4,-2 3,-6 3,-1 1,-1 1,1-1,1 0,-3-4,-1-8</inkml:trace>
  <inkml:trace contextRef="#ctx0" brushRef="#br0" timeOffset="4239.13">2060 668,'19'0,"16"0,8 0,0 0,-7 0</inkml:trace>
  <inkml:trace contextRef="#ctx0" brushRef="#br0" timeOffset="4473.694">2032 836,'34'-5,"15"-1,0 0</inkml:trace>
  <inkml:trace contextRef="#ctx0" brushRef="#br0" timeOffset="4985.24">2286 18,'10'-4,"0"1,-1 0,1 1,0 0,1 0,-1 1,0 1,0 0,1 0,-1 1,0 0,1 1,-10-2,0 0,0 0,-1 1,1-1,0 0,-1 1,1-1,0 1,-1-1,1 0,-1 1,1-1,-1 1,1 0,-1-1,1 1,-1-1,0 1,1 0,-1-1,0 1,1 0,-1-1,0 1,0 0,0 0,0-1,0 1,0 0,1 0,-2-1,1 1,0 0,0-1,0 1,0 0,0 0,-1-1,1 1,0 0,-1-1,1 1,0 0,-1-1,1 1,-1-1,1 1,-1-1,1 1,-1-1,1 1,-1-1,0 1,1-1,-1 0,-37 33,34-30,0 0,-3 1,1 0,0 0,1 1,-1 0,1 0,0 0,0 0,1 1,-1 0,1 0,1 0,-1 1,-1 5,6-10,0 1,0-1,0 1,1-1,-1 0,1 1,0-1,0 0,0 0,0 0,0-1,0 1,0 0,1-1,-1 1,1-1,-1 0,1 0,-1 0,1 0,0 0,0-1,-1 1,1-1,0 1,0-1,-1 0,1 0,0-1,0 1,-1 0,1-1,0 0,1 0,0 1,56-1,-34 0</inkml:trace>
  <inkml:trace contextRef="#ctx0" brushRef="#br0" timeOffset="5617.257">2597 555,'9'4,"9"2,5 0,4-1,3-1,-1-2,2-1,-6-5,-2-3,0 1,1 1,-4 2</inkml:trace>
  <inkml:trace contextRef="#ctx0" brushRef="#br0" timeOffset="6170.727">3104 272,'111'372,"-110"-368,-1-1,1 1,-1-1,1 0,0 0,0 0,0 1,1-1,-1 0,1 0,-1-1,1 1,0 0,0 0,0-1,1 1,-1-1,1 0,1 2,34-53,142-278,-171 303,-5 6</inkml:trace>
  <inkml:trace contextRef="#ctx0" brushRef="#br0" timeOffset="6458.129">3077 47,'38'9,"28"4,6-1,-3-3,-10-2,-13-3</inkml:trace>
  <inkml:trace contextRef="#ctx0" brushRef="#br0" timeOffset="6943.725">3528 695,'0'24,"0"13,0 5,0-1,0-6</inkml:trace>
  <inkml:trace contextRef="#ctx0" brushRef="#br0" timeOffset="7204.24">3444 639,'28'0,"15"5,5 1,-1 0,-4-1,-4-1,-9-2</inkml:trace>
  <inkml:trace contextRef="#ctx0" brushRef="#br0" timeOffset="7442.297">3415 949,'33'-5,"22"-6,5-1,-7-4,-8 1,-11 4</inkml:trace>
  <inkml:trace contextRef="#ctx0" brushRef="#br0" timeOffset="7819.017">3782 159,'96'21,"-93"-20,-1 0,1 0,-1 1,0-1,1 1,-1-1,0 1,0 0,0-1,0 1,-1 0,1 1,0-1,-1 0,0 0,1 1,-1-1,0 0,0 1,0 0,-1-1,1 1,0-1,-1 1,0 0,0-1,0 1,0 0,0-1,0 1,0 0,-1-1,0 1,0 2,-13 28,-11 41,25-72,0 0,0 0,0 0,1 0,-1 0,0 0,1-1,0 1,-1 0,1 0,0 0,0-1,0 1,0 0,0-1,0 1,0-1,1 1,-1-1,0 1,1-1,-1 0,1 0,0 0,-1 0,1 0,0 0,0 0,-1-1,1 1,0 0,0-1,0 0,0 1,0-1,1 0,5 1,0 0,1 0,-1-1,0 0,1-1,-1 1,0-2,0 1,1-1,-1 0,2-2,9-3</inkml:trace>
  <inkml:trace contextRef="#ctx0" brushRef="#br0" timeOffset="8109.476">4092 18,'44'105,"-4"1,22 99,-57-180,0 1,-2-1,-1 1,-1 0,-1 0,-1 0,-2 0,0 0,-2-1,0 0,-2 0,-1 0,-1-1,-1 0,-1 0,-1-1,-1-1,-1 0,-1-1,-1 0,-1-1,0-1,-2-1,-13 10,8-10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87,'28'-9,"15"-4,10 1,0-3,1 2,-4 3,-1 2,-4 4,-4 2,-6 1,-2 1,-4 1,0-1,-2 1,-4 4,-2 2,-5-1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2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763,'-12'12,"-94"111,102-118,1 0,0 1,0-1,0 1,1-1,0 1,0 0,0 0,1 0,0 0,0 0,0 0,1 0,0 0,0 0,1 1,0-1,0 0,0 0,1 0,-1-1,1 1,1 0,1 2,-3-5,1 1,0-1,0 0,0 0,0-1,1 1,-1 0,1-1,-1 1,1-1,0 0,0 0,0 0,0 0,1-1,-1 1,0-1,1 0,-1 0,1 0,-1 0,1 0,-1-1,1 0,-1 0,1 0,0 0,-1 0,1-1,-1 1,1-1,-1 0,1 0,-1-1,2 0,105-74,-85 53,-1-1,-1-1,-2-1,0-1,-2-1,-1 0,-1-2,-2 0,-1-1,-1 0,-2-1,6-26,-11 39,0 0,-2 1,0-2,-1 1,-1 0,-1-1,-1 1,0-1,-2 1,0 0,-1-1,-1 1,0 0,-2 1,0-1,-2 1,-7-14,14 29,-1 0,0 1,0-1,-1 1,1 0,0-1,-1 1,0 0,1 1,-1-1,0 0,0 1,0-1,0 1,0 0,0 0,0 0,0 0,-1 1,1-1,0 1,0 0,-1 0,1 0,0 0,0 1,-1-1,1 1,0 0,0 0,0 0,0 0,0 1,0-1,0 1,0 0,-1 1,-7 4,1 1,1 0,-1 1,1-1,1 2,-1-1,2 1,-1 1,0 2,0 0,1 0,1 1,0-1,0 1,2 1,0-1,0 1,1 0,1-1,1 1,0 0,1 0,0 0,1 0,1 0,1 0,0 0,0-1,2 1,0-1,0 0,6 9,-1-4,1 0,1-1,0-1,1 0,1 0,0-1,1-1,1-1,1 0,7 4,-15-11,1-1,-1-1,1 0,1 0,-1-1,1 0,-1-1,1 0,0 0,0-1,0-1,0 0,1-1,-1 0,0 0,0-1,0-1,0 0,0 0,7-3,-7 2,0-1,0 0,0-1,-1 0,1-1,-1 0,0 0,-1-1,0 0,0-1,0 0,-1 0,-1-1,1 0,-1 0,-1-1,1 0,-2 0,1-1,-2 1,1-1,-2 0,1 0,-1-1,0-4,-3 15,1-1,-1 1,0 0,1-1,-1 1,0 0,0-1,0 1,0-1,0 1,-1 0,1-1,0 1,-1-1,1 1,-1 0,1-1,-1 1,1 0,-1 0,0 0,0-1,0 1,0 0,0 0,0 0,0 0,0 0,0 1,0-1,0 0,0 0,-1 1,1-1,0 1,-1-1,1 1,0 0,-1-1,1 1,-1 0,1 0,0 0,-1 0,1 0,-1 0,1 0,0 1,-1-1,1 0,0 1,-1-1,1 1,0-1,-1 1,1 0,0 0,0-1,0 1,0 0,0 0,0 0,0 0,0 0,0 0,0 1,-5 5,1 0,0 0,0 1,0 0,1-1,0 2,1-1,0 0,0 1,1-1,0 1,0 0,1 0,0 0,1-1,-1 1,2 0,0 0,0 0,0 0,1 0,0-1,1 1,0-1,0 0,1 1,0-2,1 1,-1 0,4 3,-3-7,-1-1,1 0,-1-1,1 1,0-1,0 0,0 0,0 0,0-1,0 0,0 0,1 0,-1-1,0 1,1-1,-1-1,1 1,-1-1,0 0,0 0,1 0,-1-1,0 0,110-59,25-91,-89 92,-50 60,0-1,0 1,-1 0,1-1,0 1,0 0,-1 0,1-1,0 1,0 0,0 0,0 0,-1 0,1 0,0 0,0 0,0 0,0 0,-1 1,1-1,0 0,0 0,0 1,-1-1,1 0,0 1,0-1,-1 1,1-1,0 1,-1 0,1-1,-1 1,1-1,-1 1,1 0,-1 0,1-1,-1 1,0 0,1 0,-1-1,0 1,0 0,1 0,-1 0,0 0,0-1,0 1,0 0,0 0,6 49,-6-48,25 329,-23-280,-2-1,-2 1,-2-1,-3 1,-2-1,-5 12,7-38,-1 0,-1-1,-1 1,-1-2,0 1,-2-2,-1 1,-1-2,-1 0,-5 4,20-22,-4 4,0 0,-1 0,1 0,-1-1,0 0,0 0,-1-1,0 1,0-1,0-1,0 1,0-1,-1-1,1 1,-4-1,10-2,0 0,-1 0,1 0,0 0,-1 0,1-1,0 1,-1-1,1 1,0-1,0 1,0-1,-1 0,1 0,0 1,0-1,0 0,0 0,0 0,0 0,1 0,-1 0,0 0,0-1,1 1,-1 0,1 0,-1 0,1-1,-1 1,1 0,0-1,0 1,-1 0,1-1,0 1,0 0,1-1,-1 1,0-1,0 1,15-58,8 14,3 1,1 1,2 2,2 0,2 2,1 2,2 1,6-2,-4 3,2 3,0 1,3 2,0 1,2 3,7-2,-12 11,-7 4</inkml:trace>
  <inkml:trace contextRef="#ctx0" brushRef="#br0" timeOffset="-3536.538">1 566,'27'72,"49"275,-42-182,-34-165,0 1,0-1,0 1,0-1,0 1,0-1,0 0,0 1,0-1,1 1,-1-1,0 0,0 1,0-1,1 1,-1-1,0 0,1 1,-1-1,0 0,1 1,-1-1,0 0,1 0,-1 0,1 1,-1-1,0 0,1 0,-1 0,1 0,-1 1,1-1,-1 0,0 0,1 0,-1 0,1 0,-1 0,1 0,-1-1,1 1,-1 0,0 0,1 0,-1 0,1 0,-1-1,1 1,-1 0,0 0,1-1,-1 1,0 0,1-1,-1 1,0 0,0-1,1 1,-1 0,0-1,0 1,1-1,-1 1,0-1,0 1,0 0,0-1,0 1,0-1,14-37,-12 33,85-229,-66 192,-3-1,-1-1,-3 0,-1-1,-2 0,-2-3,-6 20,-1 4</inkml:trace>
  <inkml:trace contextRef="#ctx0" brushRef="#br0" timeOffset="-2405.927">650 311,'75'-21,"-60"20,179-5,-192 5,-1 1,1 0,0 0,-1 0,1 0,0 1,-1-1,1 0,-1 1,1-1,0 1,-1-1,1 1,-1 0,1-1,-1 1,0 0,1 0,-1 0,0 0,0 0,1 1,-1-1,0 0,0 1,0-1,-1 0,1 1,0-1,0 1,-1-1,1 1,-1 0,1-1,-1 1,0 0,0-1,0 1,0 0,0-1,0 1,0-1,0 1,-1 0,1-1,0 1,-1 0,0-1,1 1,-1 0,-9 11,0 0,0 0,-1-1,-1-1,0 0,0 0,-11 5,10-6,-108 85,120-94,0-1,0 1,0 0,0-1,1 1,-1 0,0 0,0 0,0 0,1 0,-1 0,1 0,-1 0,1 0,-1 0,1 0,-1 0,1 1,0-1,0 0,0 0,-1 0,1 0,0 1,1-1,-1 0,0 0,0 0,0 0,1 1,-1-1,0 0,1 0,-1 0,1 0,0 0,-1 0,1 0,0 0,-1 0,1 0,0-1,0 1,0 0,0 0,0-1,0 1,0 0,0-1,0 1,0-1,0 0,0 1,0-1,1 0,-1 0,0 1,0-1,0 0,0 0,2 0,24 2,1-1,0 0,0-3,0 0,0-1,0-2,15-5,27 10,-53 5</inkml:trace>
  <inkml:trace contextRef="#ctx0" brushRef="#br0" timeOffset="-1781.619">1299 734,'-47'46,"23"-24,1 0,0 2,2 0,1 2,1 0,2 1,0 2,14-27,1 1,0 0,0 0,0 0,0 0,1 0,-1 0,1 1,0-1,0 0,0 1,0-1,1 1,0-1,-1 1,1-1,0 1,1-1,-1 1,0-1,1 1,0-1,0 1,0-1,0 0,1 1,-1-1,1 0,0 0,0 0,0 0,0 0,1-1,-1 1,1-1,-1 1,3 0,3-1,-1 0,1-1,0 1,0-2,-1 1,1-1,0-1,0 1,0-1,-1 0,1-1,0 0,-1 0,1-1,-1 0,0 0,0-1,0 0,-1 0,2-1,120-105,-96 76,-2 0,-1-2,-2-1,-2-1,-1-2,4-12,-17 32,-2-1,-1 0,0 0,-2-1,0 0,-1 0,-2-1,0 1,-1-1,-1 1,-2-1,0 0,-3-14,4 32,0 0,-1 0,0 0,1 1,-1-1,-1 0,1 1,-1-1,0 1,0-1,0 1,0 0,-1 0,0 0,1 0,-2 0,1 1,0-1,-1 1,1 0,-1 0,0 0,0 1,-1-1,1 1,0 0,-1 0,1 0,-1 1,1 0,-1 0,0 0,0 0,1 1,-1-1,0 1,0 1,0-1,0 1,1 0,-1 0,0 0,1 0,-1 1,0 0,-7 10,0 1,1 0,0 1,2 0,-1 0,2 1,-1 1,2-1,0 1,2 1,-1-1,2 1,0 0,1 0,1 0,0 0,1 15,0-10,1 0,1 1,0-1,2 1,1-1,1 0,0-1,2 1,0-1,2 0,0-1,1 0,1 0,1-1,4 4,-12-16,1 0,-1 0,1-1,1 1,-1-1,1 0,0 0,0-1,1 0,-1 0,1 0,0-1,1 0,-1-1,1 1,0-1,0-1,-1 0,2 0,-1 0,0-1,0 0,0-1,1 0,2 0,17-14,-4-2</inkml:trace>
  <inkml:trace contextRef="#ctx0" brushRef="#br0" timeOffset="-1552.789">2117 650,'-19'38,"-21"32,-3 9,5-4,4-10,9-12,8-9,7-18,0-12,2-14,2-7</inkml:trace>
  <inkml:trace contextRef="#ctx0" brushRef="#br0" timeOffset="-1315.504">1835 566,'20'33,"5"16,4 5,2-2,-4-6,-3-5,0-5,1-4,0-2,2-2,-5-1,-1-5,1-6,-3-6</inkml:trace>
  <inkml:trace contextRef="#ctx0" brushRef="#br0" timeOffset="6696.817">2597 0,'-24'24,"-13"18,0 6,7 0,3-8,6-11</inkml:trace>
  <inkml:trace contextRef="#ctx0" brushRef="#br0" timeOffset="7232.516">4432 29,'-20'14,"-10"15,0 7,-1 2,6 0,6-7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3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117 139,'-8'6,"-1"0,0 0,1 1,1 0,-1 1,1 0,0 0,1 0,0 1,0 0,1 0,0 0,0 1,1 0,1 0,-1 0,2 0,-1 0,1 1,1-1,0 1,1 0,0-1,0 1,1-1,1 1,-1 0,1-7,-1 1,1-1,0 1,0-1,1 0,-1 0,1 0,0 0,0 0,0 0,1-1,-1 0,1 0,0 0,0 0,0 0,0-1,0 1,0-1,1 0,-1-1,1 1,0-1,-1 0,1 0,0 0,0-1,0 1,-1-1,1 0,0-1,0 1,0-1,-1 0,1 0,0-1,-1 1,1-1,-1 0,1 0,-1-1,0 1,0-1,0 0,-1 0,3-2,7-8,-1 0,-1-1,0-1,-1 1,-1-2,0 1,-1-1,-1-1,0 1,-1-1,-1 0,0-1,-1-3,-2 15,-1-1,0 1,0-1,-1 1,1-1,-1 0,-1 1,1-1,-1 0,0 1,-1-1,0 1,0-1,0 1,-1 0,0 0,0 0,0 0,-1 1,0-1,0 1,0 0,-1 0,1 0,-1 1,0-1,-1 1,1 0,-1 1,0 0,0 0,0 0,0 0,0 1,-1 0,1 0,-6 0,-8 5</inkml:trace>
  <inkml:trace contextRef="#ctx0" brushRef="#br0" timeOffset="502.064">541 167,'-8'17,"2"2,0-1,0 1,2 0,0 0,2 0,0 0,1 1,1 4,0-21,0 0,0-1,0 1,1-1,-1 1,1-1,-1 1,1-1,0 1,0-1,0 0,1 1,-1-1,0 0,1 0,0 0,-1 0,1 0,0 0,0-1,0 1,0-1,0 1,0-1,1 1,-1-1,0 0,1 0,-1-1,1 1,-1 0,1-1,-1 1,1-1,-1 0,1 0,-1 0,1 0,0 0,-1-1,1 1,-1-1,1 1,-1-1,1 0,-1 0,0 0,2-2,15-7,-1 0,-1-1,1-2,-2 1,0-2,-1 0,0-1,-1-1,7-10,42-41,-63 67,0-1,0 0,1 1,-1-1,0 1,1-1,-1 0,0 1,1-1,-1 1,1-1,-1 1,1 0,-1-1,1 1,0 0,-1-1,1 1,-1 0,1-1,0 1,-1 0,1 0,0 0,-1 0,1 0,-1-1,1 1,0 0,-1 1,1-1,0 0,-1 0,1 0,0 0,-1 0,1 1,0-1,-1 0,1 1,-1-1,1 0,-1 1,1-1,-1 0,1 1,-1-1,1 1,-1-1,1 1,-1 0,0-1,1 1,-1-1,0 1,1 0,-1-1,0 1,0-1,0 1,0 0,0-1,0 1,0 0,0 0,2 52,-2-44,-1-4,0 0,0 0,1 0,0 1,0-1,0 0,1 0,-1 0,1 1,1-1,-1 0,1 0,0 0,0-1,0 1,0 0,1-1,0 1,0-1,0 0,1 0,-1 0,1-1,0 1,0-1,0 0,1 0,-1 0,1 0,-1-1,1 0,0 0,0 0,0-1,0 1,0-1,0 0,3-1,2-1,0-2,-1 1,1-2,-1 1,0-1,0 0,0-1,-1 0,1 0,-1-1,0 0,-1-1,0 0,0 0,0 0,-1-1,0 0,3-5,80-162,-52 58,-35 95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33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15,'6'-15,"-11"22,-15 24,18-28,-119 238,65-133,14-20,-5-2,-3-2,-4-2,-30 31,55-91,22-24</inkml:trace>
  <inkml:trace contextRef="#ctx0" brushRef="#br0" timeOffset="3399.434">511 71,'0'1,"0"-1,0 0,0 1,0-1,0 0,0 1,0-1,-1 0,1 0,0 1,0-1,0 0,0 1,0-1,-1 0,1 1,0-1,0 0,0 0,-1 1,1-1,0 0,0 0,-1 0,1 1,0-1,-1 0,1 0,0 0,-1 0,1 0,0 0,-1 0,1 0,0 1,-1-1,1 0,0 0,-1 0,1-1,0 1,-1 0,1 0,0 0,0 0,-1 0,1 0,0 0,-1 0,1-1,0 1,-1 0,1 0,0 0,0-1,-1 1,1 0,0 0,0-1,0 1,-1 0,1-1,4 32,-4-29,58 250,-19 36,-38-261,1 0,1 0,1-1,2 1,8 23,-14-49,0 1,0 0,0-1,0 1,0 0,0-1,1 1,-1 0,1-1,-1 1,1-1,-1 1,1-1,0 1,0-1,0 0,0 1,0-1,0 0,0 0,1 0,-1 0,0 0,0 0,1 0,-1 0,1 0,-1 0,1-1,-1 1,1-1,0 1,-1-1,1 0,-1 1,1-1,0 0,-1 0,1 0,0 0,-1-1,1 1,0 0,-1-1,1 1,-1-1,1 1,-1-1,1 0,-1 0,1 0,-1 0,0 0,1 0,-1 0,0 0,0 0,0 0,0-1,0 1,0-1,63-172,-13-93,-31 133,0-108,-21 219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90 118,'-12'18,"1"0,0 1,2 0,0 1,1 0,1 1,1-1,1 1,1 0,0 1,2-1,1 1,0-1,1 1,2-1,3 18,-4-32,0 0,0 0,1 0,0 0,1 0,-1 0,1-1,0 1,1-1,0 0,0 0,0 0,1-1,-1 0,1 1,1-2,-1 1,1 0,0-1,0 0,0-1,0 1,1-1,-1 0,1-1,0 0,0 0,0 0,3 0,-2-2,0 1,1-1,-1-1,0 1,0-1,1-1,-1 1,0-2,0 1,0-1,-1 0,1-1,-1 1,0-1,0-1,0 0,0 0,-1 0,0-1,0 1,0-1,-1-1,2-2,19-20,-2 0,0-2,-3-1,0-1,-2-1,-1 0,0-7,16-52,-56 124,16-14,1-7,0 0,1 0,0 0,1 0,0 1,1-1,0 1,1 0,0-1,0 1,1 0,1 0,0-1,0 1,1 0,2 7,-1-9,0-1,1 0,0 0,0 0,1 0,0-1,0 0,1 0,0 0,0 0,0-1,1 0,0-1,0 0,1 0,-1 0,1-1,0 0,0 0,1-1,-1 0,1-1,-1 1,1-2,0 1,0-1,0-1,0 0,-1 0,1 0,0-1,0-1,0 1,-1-2,5 0,5-6,0 0,-1-1,0-1,0 0,-1-1,-1-1,0-1,-1 0,10-14,3 1,35-40,-3-3,-3-2,17-32,-23 42,-27 93,-17-7,-1 1,-1-1,-2 1,0 0,-1 1,-2-1,-2 18,1-20,-1 0,0 0,-2 0,0-1,-2 0,0 0,-2 0,0-1,-11 17,16-30,-1-1,-1 1,1-1,-1 0,0-1,-1 0,0 1,0-2,0 1,-1-1,1 0,-1-1,0 0,-1 0,1-1,-1 0,1 0,-1-1,-7 1,14-4,0 0,0 0,0 0,0-1,0 1,1-1,-1 1,0-1,1 0,-1 1,1-1,0 0,-1 0,1 0,0 0,0 0,1 0,-1-1,0 1,1 0,-1 0,1-1,-1 1,1 0,0 0,0-1,0 1,1 0,-1-1,0 1,1 0,0 0,-1 0,1-1,0 1,0 0,0 0,0 0,1 0,-1 0,0 1,1-1,-1 0,1 1,0-1,0 1,-1-1,1 1,0 0,2-1,6-6,-1 1,2 1,-1 0,1 0,0 1,0 0,0 1,1 0,0 1,0 1,-1-1,2 2,-1 0,0 0,0 1,0 1,0 0,5 1,108 34,-105-31,1-1,0-1,0-1,0-1,0-1,0 0,0-2,0 0,0-2,0 0,-1-1,0-1,0-1,0-1,-1-1,0 0,5-5,-2 0,0 0,-2-2,0 0,0-1,-2-1,0 0,-1-2,-1 0,-1-1,12-22,-23 35,1-1,-2-1,0 1,0 0,0-1,-1 1,-1-1,0 0,0 0,-1 0,0 1,0-1,-1 0,-1 0,0 1,0-1,0 1,-4-6,4 11,0 1,0 0,-1 0,1 0,-1 1,0-1,1 1,-1-1,-1 1,1 0,0 0,0 0,-1 1,1-1,-1 1,1-1,-1 1,0 1,0-1,1 0,-1 1,0 0,0 0,0 0,1 0,-1 1,0-1,0 1,-102 37,89-27,1 1,0 0,1 2,0-1,1 2,1 0,0 1,1 0,1 1,1 0,0 0,1 1,1 1,0-1,2 1,0 1,1-1,1 1,1 0,1 0,0 0,2 0,0 0,3 11,0-20,0 0,1 0,1 0,0 0,1-1,-1 0,2 0,0 0,0-1,0 0,1-1,1 1,0-1,0-1,0 0,1 0,0-1,0 0,0-1,1 0,0-1,0 0,0 0,0-1,1-1,-1 0,1-1,0 0,0 0,1-1,20 1,-1 0,1-2,-1-2,1-1,-1-1,0-2,21-7,-19 4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2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1,'-14'-1,"-1"1,1 1,-1 0,1 1,-1 0,1 1,0 1,0 0,1 1,-1 0,1 1,0 1,0 0,1 1,0 0,0 1,1 0,0 1,1 0,0 0,1 1,-4 6,7-11,1 1,0-1,0 1,1 0,0 1,0-1,1 0,0 1,0 0,1 0,0 0,0 0,1 0,0 0,0 1,1-1,0 0,1 0,-1 1,2-1,-1 0,1 0,0 0,1 0,0 0,0-1,1 1,0-1,0 0,0 0,1 0,0-1,1 0,0 0,-1 0,2 0,-1-1,1 0,0-1,0 1,0-1,0-1,6 3,127 5,-115-11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2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197 106,'-24'26,"1"1,1 1,2 1,0 1,2 1,2 0,0 1,3 1,-8 27,20-57,0 0,0 1,1-1,0 1,-1-1,1 0,1 1,-1-1,0 1,1-1,-1 0,1 1,0-1,0 0,1 0,-1 1,1-1,-1 0,1 0,0-1,0 1,0 0,1-1,-1 1,1-1,-1 0,1 1,0-1,0-1,0 1,0 0,0-1,0 1,0-1,0 0,1 0,-1 0,0-1,1 1,-1-1,1 0,-1 0,1 0,-1 0,0 0,1-1,-1 0,1 0,1 0,18-7,0 0,0-1,-1-1,-1-2,0 0,0-1,-1-1,-1-1,0 0,-1-2,-1 0,0-1,-1-1,-2 0,0-1,7-14,-13 21,-1-1,0-1,-2 1,0-1,0 0,-1 0,-1 0,1-9,-3 19,-1 0,1 0,-1 0,0 1,0-1,0 0,-1 0,1 0,-1 1,-1-1,1 0,-1 1,1-1,-1 1,0-1,-1 1,1 0,-1 0,0 0,0 0,0 1,-1-1,1 1,-1 0,0 0,1 0,-1 0,-1 1,1-1,0 2,0 0,0-1,-1 2,1-1,0 0,0 1,-1 0,1 0,0 0,-1 0,1 1,0-1,-1 1,1 0,0 1,0-1,0 1,0 0,0 0,0 0,1 0,-1 1,-2 2,-14 11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2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0 465,'141'-335,"-120"296,-10 68,-11-24,16 121,-15-121,0-1,1 0,0 0,-1 0,2 0,-1-1,0 1,1-1,-1 1,1-1,0 0,0 0,1 0,-1 0,0 0,1-1,0 0,0 0,-1 0,1 0,0 0,1-1,-1 0,0 0,0 0,1 0,3 0,-1-1,0 0,0-1,1 0,-1 0,0 0,0-1,0 0,-1 0,1-1,0 0,-1 0,1-1,-1 0,0 0,-1 0,1 0,-1-1,1 0,-1 0,-1-1,3-2,80-135,-78 125,33-60,-28 59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3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0,'-28'2,"0"2,-1 0,2 2,-1 1,1 1,0 1,0 1,1 2,-23 14,46-25,1 0,0 0,0 1,0-1,-1 0,1 1,1 0,-1-1,0 1,0 0,1 0,-1 0,1 0,-1 1,1-1,0 0,0 0,0 1,0-1,1 1,-1-1,0 1,1-1,0 1,0-1,0 1,0-1,0 1,0-1,0 1,1 0,0-1,-1 0,1 1,0-1,0 1,0-1,0 0,1 0,-1 0,1 0,-1 0,1 0,0 0,0 0,1 1,45 27,-40-27,-1 0,0 1,0 0,0 0,0 0,-1 1,0 0,0 1,0-1,-1 1,1 0,-1 0,-1 1,1 0,-1-1,0 1,-1 1,0-1,2 5,-5-8,0 0,0 1,-1-1,1 0,-1 0,0 0,0 1,-1-1,1 0,-1 0,0 0,0-1,0 1,0 0,-1-1,1 1,-1-1,0 0,0 0,0 0,-1 0,1-1,0 1,-1-1,-1 1,-100 43,20-36,60-9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0 444,'40'5,"0"-3,0-1,0-2,0-2,0-1,13-5,-42 7,0-1,0-1,0 0,0-1,-1 0,0 0,0-1,0-1,-1 0,0 0,0 0,-1-1,0-1,0 1,-1-1,0-1,0 1,-1-1,0 0,-1-1,-1 1,1-1,1-10,-5 17,-1 0,1-1,-1 1,0-1,-1 1,1 0,-1-1,0 1,0 0,0-1,-1 1,1 0,-1 0,0 0,0 0,0 1,-1-1,1 0,-1 1,0 0,0-1,0 1,-1 1,1-1,-1 0,1 1,-1 0,0-1,0 1,0 1,0-1,0 1,-1 0,1 0,0 0,-1 0,1 1,0-1,-1 1,1 0,-1 1,1-1,0 1,-1 0,1 0,0 0,0 0,0 1,-1 0,2 0,-1 0,-1 1,-15 7,2 0,-1 1,1 1,1 0,0 1,1 1,1 1,0 1,0 0,2 0,0 1,1 1,-7 15,15-28,0 0,1 1,0-1,0 1,0-1,1 1,0 0,0 0,1 0,-1 0,1 0,0 0,1 0,0 0,0 1,0-1,1 0,-1 0,1 0,1 0,-1 0,1 0,0 0,1 0,0-1,-1 1,2-1,-1 0,0 0,1 0,0 0,0 0,1-1,-1 0,1 0,0 0,0-1,0 1,1-1,-1 0,1-1,0 1,11 0,-1-1,1 0,0-1,-1-1,1 0,0-1,0-1,-1-1,0 0,1-2,-1 1,0-2,1-1,194-105,-183 93,-1-1,-1-2,-1 0,-1-2,0-1,-2 0,-2-2,0-1,-1 0,-2-1,-1-1,4-12,-18 40,-1 0,1 0,0-1,-1 1,1 0,-1-1,0 1,0-1,0 0,0 1,0-1,0 0,-1 1,1-1,-1 0,0 0,0 0,0 1,0-1,0 0,-1 0,1 0,-1 1,0-1,0 0,0 1,0-1,0 1,-1-1,1 1,-1 0,1-1,-1 1,0 0,0 0,0 0,0 0,0 1,-1-1,1 0,0 1,-1 0,1-1,-1 1,-8 3,0-1,1 2,-1 0,1 0,0 1,0 0,0 1,0 0,1 0,0 1,0 0,1 1,-1 0,1 0,1 1,0 0,-6 8,9-13,0 1,0-1,0 1,0-1,1 1,0 0,-1 1,2-1,-1 1,0-1,1 1,0 0,0 0,0-1,1 1,0 1,0-1,0 0,0 0,1 0,0 1,0-1,0 0,1 0,0 0,0 0,0 1,0-1,1 0,0-1,0 1,0 0,1-1,0 1,0-1,0 0,0 1,2 0,94 27,-70-27,-21-4,-1-1,1 1,0 1,-1 0,1 0,-1 0,0 1,0 0,0 0,0 1,0 0,-1 0,0 0,1 1,-2 0,1 0,-1 1,1 0,-2 0,1 0,-1 0,1 1,-2 0,1-1,-1 1,0 1,-1-1,1 0,-1 1,-1-1,0 1,0 0,0-1,-1 7,-7 38,7-33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4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50,'2'66,"3"0,2-1,3 0,12 37,-18-86,-2-4,0 0,1 0,1 0,0-1,0 1,1-1,1 0,0 0,0-1,1 1,3 2,-9-12,0 0,0 0,1 0,-1 0,0 0,1-1,-1 1,0 0,1-1,-1 1,1-1,-1 1,1-1,-1 1,1-1,-1 0,1 0,-1 0,1 0,-1 0,1 0,-1-1,1 1,-1 0,1-1,-1 1,1-1,-1 1,0-1,1 0,-1 0,0 1,1-1,-1 0,0 0,0 0,0-1,0 1,0 0,0 0,0 0,0-1,-1 1,2-2,32-72,-29 61,107-280,-40 143,-39 129,-20 22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5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334 683,'-27'6,"1"2,-1 1,1 2,1 0,0 1,1 2,0 1,1 0,1 2,0 0,-7 10,27-25,-1-1,1 1,-1 1,1-1,0 0,0 1,0-1,0 1,0-1,0 1,1 0,-1 0,1 0,0 0,0 0,0 0,0 0,1 0,-1 0,1 0,0 1,0-1,0 0,0 0,0 0,1 1,-1-1,1 0,0 0,0 0,0 0,1 0,-1 0,1-1,-1 1,1 0,0-1,0 1,0-1,0 1,1-1,-1 0,1 0,-1 0,1 0,0-1,-1 1,1-1,2 1,7-1,1 0,0-1,0 0,0-1,0 0,0-1,-1-1,1 0,-1 0,1-2,-1 1,0-2,-1 1,0-2,1 1,-2-1,1-1,-1 0,-1-1,1 0,2-4,112-102,-123 113,-1 0,1 1,-1-1,1 1,0-1,0 1,0 0,-1-1,1 1,1 0,-1 0,0 0,0-1,0 1,1 0,-1 1,0-1,1 0,-1 0,1 0,-1 1,1-1,-1 1,1-1,-1 1,1 0,0 0,-1 0,1-1,-1 1,1 1,0-1,-1 0,1 0,0 1,-1-1,1 1,-1-1,1 1,-1-1,1 1,-1 0,0 0,1 0,-1 0,0 0,0 0,0 0,1 0,-1 1,0-1,0 0,-1 1,1-1,0 1,0-1,-1 1,1-1,-1 1,1 0,5 37,-6-31,0 1,0-1,1 1,1-1,-1 1,1-1,1 0,0 0,0 0,0 0,1 0,0-1,1 0,-1 0,2 0,-1 0,1-1,0 1,0-2,0 1,6 3,-4-5,1-1,-1 1,1-2,0 1,0-1,1 0,-1-1,0 0,1-1,-1 0,0 0,1-1,-1 0,0-1,0 0,0 0,0-1,0 0,-1-1,6-3,157-109,-141 92,12-12,0-2,-3-2,-1-1,-2-2,-2-2,-2 0,12-27,-31 51,-2-1,-1 0,-1-1,0 0,-2 0,-1-1,0 0,-2 0,-1 0,-1 0,-1-1,-1 1,-1 0,-1-1,-1 1,-2 0,5 21,-1 0,1 0,-1-1,0 1,0 1,0-1,0 0,-1 0,1 0,-1 0,0 1,0-1,0 1,0 0,0-1,0 1,-1 0,1 0,-1 0,1 1,-1-1,0 0,1 1,-1 0,0 0,0 0,0 0,0 0,0 1,-1-1,1 1,0 0,0-1,0 2,0-1,0 0,0 1,-1-1,1 1,0 0,0 0,0 0,1 0,-1 1,0-1,0 1,0 0,-8 10,-1 0,1 1,1 0,1 1,0 0,0 1,2 0,0 0,0 0,1 1,1 0,1 0,0 1,2-1,-2 13,-3 34,1 1,4 1,3-1,2 0,0-38,1 0,1 0,1 0,2 0,0-1,1-1,2 1,1-2,0 1,2-2,1 0,11 13,-22-29,0 1,1-1,0 0,0-1,1 1,-1-1,1 0,1-1,-1 1,0-1,1 0,0-1,0 0,0 0,0 0,1-1,-1 0,1 0,-1-1,1 0,5 0,11-25,-23 11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300 134,'-37'-44,"33"39,-55-61,57 64,1 0,-1 1,0-1,0 1,1 0,-1-1,0 1,-1 0,1 0,0 0,0 0,0 1,0-1,-1 1,1-1,0 1,-1 0,1 0,0 0,-1 0,1 0,0 0,0 1,-1-1,1 1,0 0,0-1,-1 1,1 0,0 0,0 1,0-1,0 0,0 1,-30 77,26-52,4-15,0 1,1-1,1 0,0 0,1 1,0-1,1 0,0 0,1 2,6 47,4 194,22-29,-13-86,-14-93,-3 0,-1 0,-3 0,-2 16,0-31,2-25,-2 0,1 0,-1 0,0 0,0 0,-1 0,0-1,0 1,0 0,-1-1,0 1,0-1,-1 0,0 0,0-1,0 1,-1-1,0 0,0 0,0 0,-1-1,1 1,-1-1,0-1,0 1,0-1,-1 0,1-1,-7 3,10-5,0 0,1 0,-1-1,0 1,0 0,1-1,-1 0,0 1,1-1,-1 0,0-1,1 1,0 0,-1-1,1 1,0-1,0 0,-1 0,1 0,1 0,-1 0,-1-1,-10-15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5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0,'39'10,"31"3,14-1,-3-2,-10-3,-7-3,-11-2,-9-1,-7-1,-5 0,-3-1,-2 1,-6-1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9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0,'-4'10,"-3"8,1 0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5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38 516,'-7'14,"1"1,0 1,2-1,0 1,0 0,2 0,0 0,0 0,2 0,0 0,1 1,0-1,2 0,0 0,4 14,-6-27,1-1,-1 1,1 0,-1 0,1-1,0 1,0-1,0 1,0-1,1 0,-1 0,1 0,-1 0,1-1,0 1,0-1,-1 1,1-1,0 0,0 0,0 0,0 0,1-1,-1 1,0-1,0 0,0 0,0 0,0 0,1-1,-1 1,0-1,0 0,0 0,0 0,0 0,5-2,-1-1,0 0,0 0,0-1,-1 0,1 0,-1 0,0-1,-1 0,1 0,-1 0,-1-1,3-4,0-1,-1-1,-1 0,0 0,-1 0,0 0,-1-1,-1 0,0 1,-1-1,0 0,-1 0,-1 0,0 0,-1 1,-3-13,3 21,1 0,-1 0,-1 1,1-1,-1 1,1-1,-1 1,-1 0,1 0,0 0,-1 1,0-1,0 1,0 0,0 0,-1 0,1 1,-1-1,1 1,-1 0,0 0,0 1,0 0,0-1,0 2,0-1,0 0,0 1,-1 0,1 1,-3-1,7 0,0 0,0 0,0 1,1-1,-1 0,0 0,0 0,0 0,0 1,0-1,0 1,1-1,-1 0,0 1,0-1,1 1,-1 0,0-1,1 1,-1-1,0 1,1 0,-1 0,1-1,-1 1,1 0,0 0,-1 0,1 0,0-1,-1 1,1 0,0 0,0 0,0 0,0 0,0 0,0 0,0-1,0 1,0 0,0 0,1 0,-1 0,0 0,1 0,-1-1,0 1,1 0,-1 0,1 0,-1-1,1 1,0 0,-1-1,1 1,0-1,-1 1,1 0,0-1,0 1,-1-1,1 0,0 1,0-1,1 0,10 2,0 0,0-1,0-1,1 0,-1-1,0 0,0-1,0 0,0-1,0 0,0-1,-1 0,0-1,0-1,0 0,0 0,-1-1,0 0,-1 0,1-1,4-6,14-13,-1 0,-1-2,-2-1,-1-1,-1-1,-2-1,-1 0,8-23,12-29,-39 84,0 0,0 1,0-1,1 1,-1-1,0 1,0-1,1 0,-1 1,1-1,-1 1,0 0,1-1,-1 1,1-1,-1 1,1-1,-1 1,1 0,0 0,-1-1,1 1,-1 0,1 0,-1-1,1 1,0 0,-1 0,1 0,0 0,-1 0,1 0,0 0,-1 0,1 0,-1 0,1 1,0-1,-1 0,1 0,-1 1,1-1,-1 0,1 1,0-1,-1 0,1 1,-1-1,0 1,1-1,-1 1,1-1,-1 1,0-1,1 1,-1-1,0 1,0-1,1 1,-1 0,15 41,35 300,-35-164,-8 0,-11 100,0-208,-3 0,-3 0,-3-1,-15 43,25-101,0 1,-1-1,0 0,-1 0,0-1,-1 1,0-1,-1-1,0 1,0-1,-1 0,0 0,-1-1,-4 3,12-10,-1 0,1 0,0 0,-1 0,1-1,0 1,-1 0,1-1,-1 1,1-1,-1 0,0 1,1-1,-1 0,1 0,-1 0,1 0,-1 0,0 0,1-1,-1 1,1-1,-1 1,1-1,-1 1,1-1,0 0,-1 1,1-1,0 0,-1 0,1 0,0 0,0 0,0 0,0-1,0 1,0 0,0-1,0 1,1 0,-1-1,0 1,1-1,-1 1,1-1,0 1,-12-77,18 24,2 0,2 0,3 1,2 1,3 0,2 0,111-216,-112 234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28 195,'-5'19,"-1"11,0 6,1 1,1-1,2-1,6-8,2-12,5-9,0-11,-1-8,-3-3</inkml:trace>
  <inkml:trace contextRef="#ctx0" brushRef="#br0" timeOffset="569.784">395 138,'-7'2,"1"0,0 1,0-1,0 1,1 0,-1 1,1 0,-1-1,1 2,0-1,1 1,-1-1,1 1,0 0,0 1,0-1,1 1,0 0,0-1,0 1,1 1,0-1,0 0,1 0,0 1,0-1,0 1,1-1,-1 1,2-1,0 7,1-6,0 0,1-1,0 1,0-1,0 0,1 0,0 0,0 0,0-1,1 1,0-1,0 0,0-1,1 1,0-1,-1 0,2-1,-1 1,0-1,1 0,-1-1,1 0,0 0,-1 0,1-1,0 0,0 0,0 0,1-1,-1 0,0-1,0 0,0 0,0 0,-1-1,1 0,0 0,3-2,1-2,-1 0,-1-1,1 0,-1 0,0-1,0 0,-1-1,0 0,-1 0,0 0,-1-1,1 0,-2-1,0 1,0-1,-1 0,0 0,0-1,-2 1,1-1,-2 0,1 1,-2-1,1 0,-2 0,1 0,-2 1,-1-8,1 14,0 0,0 0,-1 0,1 0,-1 0,0 1,-1 0,1 0,-1-1,0 2,0-1,0 0,0 1,-1 0,1 0,-1 0,0 1,0-1,0 1,0 0,0 1,-1-1,1 1,0 0,-1 1,1-1,-1 1,1 0,0 0,-1 1,1-1,-1 1,1 0,-2 1,-12 4</inkml:trace>
  <inkml:trace contextRef="#ctx0" brushRef="#br0" timeOffset="1037.911">931 251,'-1'-3,"0"0,0 0,1-1,-1 1,1 0,0 0,0-1,0 1,0 0,1-1,-1 1,1 0,0-1,0 1,0 0,0 0,0 0,1 0,-1 0,1 0,0 1,0-2,8-13,1 1,0-1,1 2,0-1,1 2,1 0,1 0,12-9,-26 22,0 0,0 0,0 0,0 0,0 0,0 0,1 0,-1 0,0 0,0 1,1-1,-1 0,1 1,-1-1,0 1,1-1,-1 1,1 0,-1 0,1 0,-1 0,1 0,-1 0,1 0,-1 0,1 0,-1 1,0-1,1 1,-1-1,1 1,-1 0,0-1,1 1,-1 0,0 0,0 0,0 0,0 0,0 0,0 0,0 0,0 0,0 0,0 1,-1-1,1 0,0 1,-1-1,1 1,-1-1,1 0,-1 1,0 0,7 52,-7-48,0 0,0 0,0 0,0 0,1 1,0-1,1 0,-1 0,1-1,0 1,1 0,-1-1,1 1,0-1,0 0,1 0,0 0,0 0,0 0,0-1,1 0,-1 0,1 0,0-1,1 1,2 0,-3-2,1 0,0-1,-1 0,1 0,0 0,0 0,-1-1,1 0,0-1,0 1,0-1,-1 0,1-1,0 1,-1-1,1 0,-1 0,0-1,0 0,0 0,0 0,0 0,-1-1,4-2,6-7,-1 0,-1-1,1 0,-2-1,0 0,-1 0,1-4,11-54,-20 51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5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81 389,'22'0,"1"-1,0 0,-1-2,1-1,-1-1,0 0,-1-2,1 0,-1-2,-1 0,1-2,7-5,-25 15,-1 0,1-1,-1 1,1 0,-1-1,0 0,0 1,1-1,-1 0,0 0,-1 0,1-1,0 1,0 0,-1-1,0 1,1-1,-1 1,0-1,0 1,-1-1,1 0,0 0,-1 0,0 1,1-1,-1 0,0 0,-1 0,1 1,0-1,-1 0,1 0,-1 1,0-1,0 0,0 1,-1-1,1 1,0-1,-1 1,-1-2,-4 0,0 1,-1 0,1 0,-1 0,0 1,0 0,0 0,0 1,0 0,0 1,0 0,0 0,-1 1,1 0,0 0,0 1,0-1,0 2,1-1,-1 2,-3 1,-4 2,1 0,-1 2,1 0,1 0,0 2,0-1,1 2,1 0,-1 0,2 1,0 0,1 0,0 2,1-1,0 1,1 0,1 0,0 1,2 0,-1 0,0 9,4-19,0 1,0-1,1 1,0-1,0 0,1 1,-1-1,1 1,1-1,-1 0,1 0,0 1,0-1,1-1,0 1,0 0,0-1,1 1,0-1,0 0,0 0,1-1,-1 1,1-1,0 0,0 0,1 0,-1-1,1 0,0 0,0-1,0 1,5 0,10 1,-1-2,1 0,0-1,-1-1,1-1,0-1,-1-1,0-1,1 0,-1-2,-1 0,1-2,-1 0,-1 0,1-2,-1-1,-1 0,0-1,2-3,42-22,-36 24</inkml:trace>
  <inkml:trace contextRef="#ctx0" brushRef="#br0" timeOffset="415.227">561 502,'176'-99,"-11"-40,-125 110,-49 69,-26 100,35-135,-1 1,1-1,0 0,0 0,0 0,1 0,0 0,0 0,0 0,1 0,-1 0,1 0,0-1,1 1,-1 0,1-1,0 0,0 0,0 0,0 0,1 0,0-1,0 1,0-1,0 0,3 1,-2-2,0 0,0-1,1 1,-1-1,1 0,-1-1,1 1,-1-1,1-1,0 1,-1-1,1 1,-1-2,0 1,1-1,-1 1,0-1,0-1,0 1,0-1,2-1,91-77,-67 46,-1-2,-2-1,-1-1,17-37,-29 49,-2 2</inkml:trace>
  <inkml:trace contextRef="#ctx0" brushRef="#br0" timeOffset="1081.976">1521 502,'24'-14,"29"-14,-1-3,-2-2,-1-3,43-40,-40-12,-51 85,0 1,0-1,-1 0,0 0,1 1,-1-1,0 0,0 0,0 0,-1 1,1-1,-1 0,1 0,-1 1,0-1,0 1,0-1,-1 0,1 1,0 0,-1-1,0 1,1 0,-1 0,0 0,0 0,0 0,-1 0,1 1,0-1,-1 1,1-1,-1 1,-1-1,-6 1,1 1,-1 0,1 0,-1 1,0 0,1 1,0 0,-1 1,1-1,0 2,0-1,0 1,1 1,0 0,-1 0,2 0,-1 1,1 0,-1 1,2 0,-5 4,1-2,-1-1,1 2,1-1,0 1,0 1,1 0,0 0,1 0,0 1,1 0,1 1,0-1,0 1,1 0,1 0,0 0,1 1,0-1,1 1,1-1,0 1,0-1,2 1,1 6,-1-15,0 0,0-1,1 1,0-1,0 1,0-1,0 0,1 0,-1 0,1-1,0 1,0-1,0 0,1 0,-1 0,1-1,0 0,-1 0,1 0,0 0,0-1,1 1,-1-1,0-1,0 1,3-1,9 1,0-2,0 0,-1-1,1-1,0 0,-1-1,11-4,8-5,-1-2,-1-1,0-1,-1-2,-1-1,-1-1,-1-2,-1-1,1-3,-12 13,-1-1,-1-1,0 0,-1-1,-1 0,0-1,-2-1,0 0,-1 0,-1-1,0-1,-2 1,-1-1,2-11,-7 29,0 1,0 0,-1 0,1 0,-1-1,1 1,-1 0,0-1,0 1,0 0,0-1,0 1,-1 0,1 0,-1-1,1 1,-1 0,0 0,0 0,0 0,0 0,0 0,-1 0,1 0,-1 0,1 0,-1 1,1-1,-1 1,0-1,0 1,0-1,0 1,0 0,0 0,0 0,0 0,0 1,-1-1,1 1,0-1,0 1,-1 0,1-1,0 1,-1 0,1 1,0-1,-1 0,1 1,0-1,0 1,-1 0,1 0,0 0,-4 2,0 0,1 1,-1 0,1 0,0 0,0 0,0 1,1 0,-1 0,1 1,1-1,-1 1,1-1,0 1,0 0,0 1,1-1,0 0,0 1,1-1,0 1,0-1,0 1,1 0,0-1,0 1,1 0,0-1,0 1,1-1,-1 1,1-1,1 0,-1 1,1-1,0 0,0-1,1 1,0-1,3 4,5 0,0-1,1 0,-1-1,2-1,-1 0,1-1,-1 0,6 0,31 12,-46-15,-1-1,1 1,-1 0,1 0,-1 0,0 1,0-1,0 1,0-1,-1 1,1 0,-1 0,1 1,-1-1,0 0,0 1,-1-1,1 1,-1-1,0 1,0 0,0 0,0 0,-1 0,1-1,-1 1,0 0,0 0,0 0,-1 0,1 0,-1 0,0-1,0 1,-1 0,1 0,-1-1,0 1,0-1,0 0,0 1,0-1,-1 0,1 0,-1-1,0 1,-2 1,-12 12</inkml:trace>
  <inkml:trace contextRef="#ctx0" brushRef="#br0" timeOffset="1631.831">2847 192,'-29'11,"1"1,0 1,1 1,1 2,0 1,1 1,1 1,1 1,0 1,2 0,-10 15,27-30,0 0,0 0,1 0,0 1,0 0,0-1,1 1,0 0,1 0,-1 0,1 1,1 3,-1-9,1 0,0 0,0 0,0 0,1 0,-1 0,0 0,1 0,0 1,-1-1,1-1,0 1,0 0,0 0,0 0,0 0,1-1,-1 1,0 0,1-1,-1 1,1-1,0 0,-1 1,1-1,0 0,0 0,0 0,0 0,0-1,0 1,0 0,0-1,0 0,0 1,0-1,0 0,0 0,1 0,-1 0,0 0,1-1,10-2,0 0,-1-1,0 0,0-1,0 0,0-1,-1 0,0-1,0 0,0-1,-1-1,3-2,6-4,209-187,-226 199,0 1,0-1,0 1,0 0,0 0,1 0,-1 0,1 1,0-1,-1 1,1-1,0 1,0 0,0 0,0 0,0 1,0-1,0 1,0-1,0 1,0 0,0 0,0 0,0 1,0-1,0 1,0 0,0 0,0 0,0 0,0 0,0 1,-1-1,1 1,0-1,-1 1,0 0,2 1,-1 8,0 1,-1-1,0 1,-1 0,0 0,-1-1,0 1,-1 0,-1 5,0 16,1 11,1 37,-4 1,-3-1,-4-1,-3 0,-19 57,23-104,-1 0,-1-1,-1-1,-2 0,-2-1,0 0,-2-2,-4 3,22-28,-1 0,0 0,0 0,0-1,0 1,0-1,0 1,-1-1,0 0,1 0,-1 0,0 0,0 0,0-1,0 1,0-1,0 0,0 0,-1 0,1 0,0-1,-1 1,1-1,0 0,-1 0,1 0,0 0,-1-1,1 1,0-1,-1 0,1 0,0 0,0-1,0 1,0-1,0 1,0-1,0 0,1 0,-1 0,0-1,1 1,-2-12,0-1,0 1,2-1,0 0,1 0,0 0,1 0,1 0,0 0,1 0,1 1,0-1,5-22,1 1,2 0,2 0,1 2,1 0,2 0,15-20,-12 22</inkml:trace>
  <inkml:trace contextRef="#ctx0" brushRef="#br0" timeOffset="2217.555">3440 79,'-15'52,"2"1,2 0,3 1,-1 32,17-12,-8-72,1-1,0 1,-1-1,1 1,0-1,0 1,0-1,0 0,0 1,0-1,0 0,1 0,-1 0,0 0,1 0,-1 0,1 0,-1-1,1 1,-1 0,1-1,0 1,-1-1,1 0,-1 1,1-1,0 0,-1 0,1 0,0 0,0 0,-1-1,1 1,-1 0,1-1,0 1,-1-1,1 0,-1 1,1-1,-1 0,2-1,79-75,-72 66,173-254,-181 263,-1-1,1 1,0-1,0 1,0 0,0 0,0 0,0 0,0 0,1 1,-1-1,1 1,-1-1,1 1,0 0,0 0,-1 0,1 0,0 1,0-1,0 1,0 0,0 0,0 0,-1 0,1 0,0 0,0 1,0 0,0-1,0 1,-1 0,1 0,0 1,-1-1,1 1,-1-1,1 1,-1 0,0-1,0 1,0 1,0-1,0 0,0 0,0 1,-1-1,2 3,2 7,-1 1,0-1,-1 1,0 0,-1 0,-1 0,0 0,0 1,-2-1,1 0,-2 4,1 18,0-7,1 91,-5-1,-5 0,-11 31,10-90,-3 0,-3-1,-15 35,25-76,0-1,0-1,-2 1,0-1,-1 0,0-1,-1 0,-1-1,0 0,0-1,-2-1,1 0,-2 0,-11 6,25-16,-1 0,0 0,1 0,-1 0,0 0,0-1,0 1,1 0,-1-1,0 1,0-1,0 0,0 0,0 0,0 0,0 0,0 0,0 0,0-1,0 1,0-1,0 1,1-1,-1 0,0 0,0 0,1 0,-1 0,0 0,1 0,-1 0,1-1,-1 1,1-1,0 1,0-1,0 1,0-1,0 0,-15-77,23 47,0 0,2 0,2 1,0 0,2 1,2 0,0 1,2 1,1 1,5-5,30-48,4 2,3 3,6-2,-40 49,2 2,0 0,2 2,1 0,0 3,2 0,0 3,2 0,4 1,-16 8,1 2,0 1,0 1,1 1,-1 1,18 1,-7 1</inkml:trace>
  <inkml:trace contextRef="#ctx0" brushRef="#br0" timeOffset="5188.311">4654 79,'4'0,"3"4,3 3,6-6,-5-2,-4-2</inkml:trace>
  <inkml:trace contextRef="#ctx0" brushRef="#br0" timeOffset="5583.076">4681 530,'5'0,"6"0,-3 0,-8 5,0-4,6-1,2-1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0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23,'23'0,"19"0,6 0,0 0,-4 0,-4-5,-4-1,-4 0,-6 1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08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29,'43'-5,"24"-6,0-2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1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13,'24'-3,"-2"-1,0 1,0 1,0 1,1 1,-1 1,0 2,8 1,-28-4,0 0,0 0,0 0,0 0,0 1,1-1,-1 1,0-1,0 1,0 0,0 0,-1 0,1 0,0 0,0 0,-1 1,1-1,0 0,-1 1,1-1,-1 1,0 0,0-1,1 1,-1 0,0 0,0 0,-1 0,1 0,0 0,-1 0,1 0,-1 0,0 0,1 0,-1 1,0-1,0 0,-1 0,1 0,0 0,-1 0,1 0,-1 0,0 0,0 0,1 0,-2 2,-7 6,0-1,-1 1,0-2,0 1,-1-1,0-1,0 0,-9 4,12-8,0 1,0 0,0 0,1 1,-1 0,1 1,0-1,1 1,0 0,-1 1,2 0,-1 0,1 0,0 0,1 1,0 0,0 0,0 0,1 1,0 1,3-7,0-1,0 1,0 0,0 0,1-1,0 1,-1 0,1-1,0 1,0-1,0 1,0-1,1 1,-1-1,1 0,-1 1,1-1,0 0,0 0,0 0,0 0,0-1,0 1,1-1,-1 1,0-1,1 0,-1 0,1 0,0 0,1 0,86 7,-68-18,-4 0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10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1,'0'4,"5"12,1 8,1 4,-2 3,-2 0,4-4,1-3,-2 0,-1 0,-2-3</inkml:trace>
  <inkml:trace contextRef="#ctx0" brushRef="#br0" timeOffset="248.039">0 339,'39'-5,"26"-1,8 0,-5 1,-8 2,-14 1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1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57 146,'0'-5,"5"-2,6 1,6 1,6 2,2 0,3-3,1 0,0 0,1 1,-1 2,0 1,0 1,-1 1,1 0,-1 0,-5 1</inkml:trace>
  <inkml:trace contextRef="#ctx0" brushRef="#br0" timeOffset="-1497.661">367 343,'-81'-52,"79"53,0 0,-1 0,1 0,0 0,0 1,0-1,0 1,0-1,1 1,-1 0,0 0,1-1,-1 1,1 1,0-1,-1 0,1 0,0 0,0 1,1-1,-1 0,0 1,1-1,0 1,-1-1,1 1,0-1,0 0,0 1,1-1,-1 1,0-1,1 1,0 0,-1 1,2 342,-12-255,12-86</inkml:trace>
  <inkml:trace contextRef="#ctx0" brushRef="#br0" timeOffset="-900.82">29 287,'0'-1,"0"1,-1-1,1 1,0 0,0-1,0 1,-1-1,1 1,0-1,0 1,0 0,0-1,0 1,0-1,0 1,0-1,0 1,0-1,0 1,0-1,0 1,0 0,0-1,1 1,-1-1,0 1,0-1,0 1,1 0,-1-1,0 1,1 0,-1-1,0 1,1 0,-1-1,0 1,1 0,-1 0,0-1,1 1,-1 0,1 0,-1 0,1-1,-1 1,1 0,-1 0,0 0,1 0,-1 0,1 0,-1 0,1 0,-1 0,1 0,-1 0,1 1,-1-1,21-5,-1 1,1 1,0 1,0 1,0 0,0 2,2 1,22-1,126 25,-81 0,-77-15</inkml:trace>
  <inkml:trace contextRef="#ctx0" brushRef="#br0" timeOffset="-561.454">0 794,'15'0,"9"0,6 0,2 0,0 0,0 0,-1 0,0 0,-2 0,0 0,0 0,-1 0,0 0,0 0,0 0,-5-4,-6-3</inkml:trace>
  <inkml:trace contextRef="#ctx0" brushRef="#br0" timeOffset="3190.927">707 851,'45'-19,"0"-1,-2-3,0-1,-1-2,-2-2,34-31,-67 54,-1-1,1-1,-1 1,-1-1,1 0,-1 0,0-1,-1 0,0 0,0 0,-1 0,0 0,0-1,-1 1,0-1,0 0,-1 0,-1 0,1-1,-1 9,0-1,-1 1,1 0,0-1,-1 1,1 0,-1 0,1-1,-1 1,0 0,1 0,-1 0,0 0,0-1,0 1,0 1,0-1,0 0,0 0,0 0,0 0,0 1,0-1,-1 0,1 1,0-1,0 1,-1 0,1-1,0 1,-1 0,1 0,0 0,-1 0,1 0,-1 0,1 0,0 0,-1 1,1-1,0 0,0 1,-1-1,1 1,0 0,0-1,-1 1,1 0,-56 40,50-36,1 0,0 1,1-1,-1 1,1 1,0-1,1 1,-1-1,1 1,1 1,-1-1,1 0,0 1,1 0,0-1,0 1,1 0,0 0,0 0,1 0,0 0,0 0,1 0,0 0,1 0,-1 0,1 0,1 0,0-1,0 1,0-1,1 0,3 4,0-4,1 0,-1-1,2 0,-1 0,1-1,0 0,0-1,0 0,1 0,-1-1,1 0,0-1,0 0,0 0,0-1,0 0,0-1,0 0,0-1,0 0,7-2,2 0,1-2,-1 0,0 0,-1-2,1-1,-2 0,1-1,-1-1,0 0,12-11,-19 13,0-1,0 0,-1 0,-1-1,1 0,-2 0,1-1,-1 0,-1 0,0 0,-1-1,1-4,-6 17,-1 0,0-1,1 1,-1-1,0 0,0 1,1-1,-1 1,0-1,0 0,0 0,0 0,0 1,1-1,-1 0,0 0,0 0,0 0,0 0,0-1,0 1,1 0,-1 0,0 0,0-1,0 1,1-1,-1 1,0 0,0-1,1 1,-1-1,0 0,1 1,-1-1,0 1,1-1,-1 0,1 0,-1 1,1-1,0 0,-1 0,1 1,0-1,-1 0,1 0,0 0,0 0,0 0,0 1,0-1,0 0,0 0,0 0,0 0,0 0,0 0,1 1,-1-1,0 0,1 0,-1 0,0 1,1-1,-4 4,0 0,0 0,1 0,-1 0,1 1,0 0,0-1,0 1,1 0,-1 0,1 0,0 0,0 0,0 0,0 0,1 0,0 0,0 0,0 0,0 1,0-1,1 0,0 0,0 0,0 0,1 0,-1 0,1-1,0 1,0 0,0-1,0 1,1-1,-1 0,1 0,0 0,0 0,0 0,0 0,1-1,-1 0,1 0,0 0,-1 0,1 0,0-1,9 2,1-2,-1 0,1-1,-1 0,0-1,1 0,-1-1,0 0,0-2,0 1,0-1,0-1,-1-1,0 1,0-2,-1 0,1 0,-2-1,1 0,-1-1,0 0,-1-1,0 0,0 0,-1-1,-1-1,12-10,67-108,-83 126,-1-1,-1 1,1-1,0 0,-1 0,0 1,0-1,-1 0,1 0,-1 0,0 0,-1 0,1 0,-1 0,0 0,0 0,0 1,-1-1,1 0,-1 1,-1-1,0-2,0 7,1-1,-1 1,1 0,-1-1,1 1,-1 0,1 1,-1-1,1 0,-1 1,1-1,0 1,-1 0,1 0,0 0,-1 0,1 0,0 0,0 1,0-1,0 1,0-1,0 1,0 0,1 0,-1 0,1 0,-1 0,1 0,0 0,0 0,-1 1,-11 12,1 0,0 1,1 1,1-1,0 2,1-1,1 1,1 1,1 0,0-1,1 2,1-1,1 1,1-1,0 5,2-20,-1 2,1 0,-1 0,1 0,0 0,0-1,1 1,0 0,0 0,0 0,1-1,0 1,0 0,0-1,1 0,-1 1,1-1,1 0,-1 0,1-1,0 1,0-1,1 2,12 2</inkml:trace>
  <inkml:trace contextRef="#ctx0" brushRef="#br0" timeOffset="3439.465">2230 540,'-10'39,"-7"17,-2 4,4-4,3-6,4-7,3-10</inkml:trace>
  <inkml:trace contextRef="#ctx0" brushRef="#br0" timeOffset="3706.468">1948 540,'34'5,"25"2,7-1,-2-1,-8-1,-8-2,-12-6,-8-2,-4 0,-6 6,-10 2,-7 7,-4 1</inkml:trace>
  <inkml:trace contextRef="#ctx0" brushRef="#br0" timeOffset="3940.532">1892 936,'38'-5,"23"-1,5-5,-3 0,-9 1,-7 3,-13-3,-11 1</inkml:trace>
  <inkml:trace contextRef="#ctx0" brushRef="#br0" timeOffset="4405.315">2174 33,'6'-4,"0"1,0 0,0 0,0 1,1 0,-1 0,1 0,-1 1,1 0,0 0,-1 1,1 0,0 0,6-1,1-1,-6 1,1-1,-1 1,1 0,-1 1,1 0,-1 0,1 1,0 0,-1 1,0 0,1 0,-1 0,0 1,0 1,0-1,2 3,-8-3,0 0,0 0,-1 0,1 0,-1 0,0 0,1 0,-1 1,-1-1,1 1,-1-1,1 0,-1 1,0-1,0 1,0-1,-1 1,1-1,-1 0,0 1,0-1,0 0,0 0,-1 1,1-1,-1 0,0 0,0-1,0 1,-2 2,-17 67,22-70,-1 1,1 0,0 0,0-1,0 1,0 0,1-1,-1 1,1-1,-1 0,1 0,0 1,0-1,0 0,0 0,0-1,0 1,1 0,-1-1,1 1,-1-1,1 0,-1 0,1 0,0 0,-1 0,1-1,0 1,0-1,0 0,0 1,0-2,98-10,-83 8,8-2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48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395 233,'111'-16,"-1"-4,33-14,-106 23,1-2,-1-2,-1-1,-1-1,22-16,-4-19,-53 52,0-1,-1 1,1 0,0-1,-1 1,1 0,0-1,-1 1,1 0,0-1,-1 1,1 0,-1 0,1 0,-1-1,1 1,-1 0,1 0,0 0,-1 0,1 0,-1 0,1 0,-1 0,1 0,-1 0,1 0,-1 0,1 0,-1 0,1 0,-1 0,1 1,0-1,-1 0,1 0,-1 0,1 1,0-1,-1 0,1 1,-1-1,1 0,0 1,0-1,-1 0,1 1,0-1,0 1,-1-1,1 1,0-1,0 0,0 1,0-1,0 1,0-1,-1 1,1-1,0 1,0-1,1 1,-21 23,3 2,0 0,1 1,2 0,0 1,2 1,2 0,0 1,2 0,-1 13,-11 33,3 0,4 2,3-1,3 2,4-1,5 31,11 0,-8-86,-2 0,0 0,-1 0,-2 1,0-1,-1 0,-2 0,0 0,-3 7,6-28,0 0,-1-1,1 1,-1 0,1-1,-1 1,0-1,0 1,0-1,0 1,0-1,0 1,0-1,0 0,0 0,-1 0,1 1,0-1,-1 0,1-1,-1 1,1 0,-1 0,1-1,-1 1,0-1,1 1,-1-1,0 0,0 1,1-1,-1 0,0 0,1 0,-1 0,0-1,0 1,1 0,-1-1,0 1,1-1,-1 0,1 0,-1 1,1-1,-1 0,1 0,-1 0,1 0,-1-1,-13-10,1-1,0 0,1 0,0-2,1 1,1-2,-5-8,-21-26,27 36,-1 1,0-1,-1 2,-1 0,0 0,0 1,-1 1,0 0,-1 1,0 1,-1 0,0 1,0 1,0 0,-1 1,1 1,-1 1,-1 0,1 1,0 1,-11 0,14 2,1 0,0 1,-1 0,1 1,0 0,0 1,1 0,-1 1,1 1,0 0,0 1,1 0,0 0,0 1,1 1,0 0,0 0,1 1,1 0,-1 1,2 0,-1 0,1 1,-1 3,13 25,5-28</inkml:trace>
  <inkml:trace contextRef="#ctx0" brushRef="#br0" timeOffset="372.594">368 656,'372'-74,"-171"19,-199 54,1 0,-1 1,0 0,1-1,-1 1,1 0,-1 0,1 0,-1 1,1-1,-1 0,0 1,1 0,-1-1,0 1,1 0,-1 0,0 1,0-1,0 0,0 1,0-1,0 1,0 0,0-1,-1 1,1 0,-1 0,1 0,-1 0,0 0,0 1,0-1,0 0,0 1,0-1,-1 0,1 1,6 99,-8-93,-3 164,4-149</inkml:trace>
  <inkml:trace contextRef="#ctx0" brushRef="#br0" timeOffset="720.843">1242 1164,'10'-9,"7"-19,7-8,-2-3,1 0,-4 2,-1 3,-2 2,0 1,2 2,3 1,3 0,-3 0,0 5,-4 11,-4 8</inkml:trace>
  <inkml:trace contextRef="#ctx0" brushRef="#br0" timeOffset="1037.918">1806 826,'-14'20,"1"0,1 1,1 1,1 0,0 0,2 1,0 0,2 1,1-1,-2 16,7-36,0 0,0 1,0-1,0 0,0 0,1 0,-1 1,1-1,0 0,0 0,0 0,1 0,-1 0,0 0,1-1,0 1,0 0,0-1,0 0,0 1,1-1,-1 0,0 0,1 0,0 0,-1 0,1-1,0 1,0-1,0 0,0 0,0 0,0 0,1-1,-1 1,3-1,2 1,0-1,0 0,0-1,0 0,-1 0,1-1,0 0,-1 0,1-1,-1 0,0 0,0-1,0 0,5-3,0-3,-1 0,1-1,-2 0,0-1,0 0,-1 0,0-1,-1 0,0-1,-1 1,-1-2,-1 1,1-1,-2 1,0-1,0-8,-3 18,0 0,-1-1,0 1,0 0,0-1,-1 1,1 0,-1 0,0-1,-1 1,0 0,1 0,-1 0,-1 0,1 1,-1-1,0 1,0-1,0 1,-1 0,1 0,-1 0,0 1,0-1,0 1,-1 0,1 0,-1 1,0-1,1 1,-4-1,-13-2</inkml:trace>
  <inkml:trace contextRef="#ctx0" brushRef="#br0" timeOffset="1452.82">2117 1136,'219'-233,"-216"231,-2 0,0 0,1-1,-1 1,1 0,0 0,0 0,-1 0,1 0,1 0,-1 1,0-1,0 1,1-1,-1 1,1 0,-1 0,1 0,-1 0,1 1,0-1,-1 0,1 1,0 0,-1 0,1 0,0 0,0 0,-1 1,1-1,0 1,-1-1,1 1,0 0,-1 0,1 0,-1 1,2 0,-3 1,1 0,-1 0,1 0,0 0,-1 0,1-1,0 1,1 0,-1-1,0 0,1 0,-1 0,1 0,0 0,0 0,0-1,0 1,0-1,0 0,0 1,0-2,0 1,0 0,1-1,-1 1,0-1,1 0,-1 0,0 0,3-1,219-93,-220 94,0 0,0 1,0 0,0 0,-1 0,1 0,0 1,-1 0,1 0,-1 0,0 0,0 1,0 0,0 0,0 0,0 0,-1 0,1 1,-1 0,0-1,0 2,50 38,-2-28,-27-12</inkml:trace>
  <inkml:trace contextRef="#ctx0" brushRef="#br0" timeOffset="7052.929">5870 516,'-14'0,"-5"0</inkml:trace>
  <inkml:trace contextRef="#ctx0" brushRef="#br0" timeOffset="7287.183">6097 770,'-7'13,"0"1,2 0,0 0,0 0,1 1,1-1,1 1,0 0,1 0,0 0,1 0,1 0,2 13,-3-26,0-1,1 1,-1-1,0 1,1-1,-1 1,1-1,0 1,-1-1,1 0,0 1,0-1,0 0,0 0,0 0,0 1,0-1,0 0,1-1,-1 1,0 0,1 0,-1 0,0-1,1 1,-1-1,1 1,-1-1,1 1,-1-1,1 0,-1 0,1 0,0 0,-1 0,1 0,-1 0,1-1,-1 1,1 0,-1-1,1 1,48-46,-44 39,0 0,-1-1,0 0,-1 0,0 0,0-1,0 1,-1-1,0 0,-1 0,0 0,-1 0,0 0,0 0,0-1,-2 1,1 0,-1 0,0 0,-1-1,0 1,0 0,-1 1,-1-1,1 0,-1 1,0 0,-1 0,0 0,-1 1,1-1,-6-4,-29-2,22 14</inkml:trace>
  <inkml:trace contextRef="#ctx0" brushRef="#br0" timeOffset="9887.027">9708 770,'-4'7,"0"0,1 1,-1 0,2 0,-1 0,1 0,0 0,1 0,-1 1,2-1,-1 0,1 1,1-1,-1 1,2-1,-1 0,1 0,0 0,3 8,0-13,0 0,0 0,0-1,0 1,0-1,1 0,-1-1,1 1,-1-1,1 0,-1-1,1 1,0-1,-1 0,1-1,0 1,-1-1,1 0,-1-1,1 1,-1-1,1 0,-1 0,0-1,0 0,0 0,-1 0,2-1,17-8,-1-2,0-1,-1 0,0-2,-1 0,-1-1,-1-1,0-1,-2-1,0 0,-2-1,0 0,-1-1,7-19,-14 31,-1 0,0-1,0 0,-1 0,-1 0,0 0,-1-1,0 1,-1-1,0 1,-1-1,0 0,-1 1,0-1,-1 1,-1-1,0 1,-2-5,-1 11,1 1,0 0,-1 1,0-1,0 1,-1 0,1 1,-1-1,0 1,1 1,-1-1,-1 1,1 0,0 1,0 0,-1 0,1 0,0 1,-1 0,1 1,-1 0,1 0,0 0,0 1,-1 0,1 0,0 1,1 0,-1 0,0 1,1-1,0 2,0-1,0 1,1-1,-1 2,1-1,-3 5,0 0,1 1,1 0,0 0,1 0,0 1,0 0,2 0,-1 0,1 1,1-1,0 1,1-1,1 1,0 0,0-1,1 1,1-1,0 1,1-1,0 1,1-1,0 0,1-1,0 1,1-1,0 0,1 0,1 0,4 3,0 0,1-1,1-1,0 0,1-1,0-1,0 0,1-1,1-1,-1 0,1-2,0 1,1-2,3 0,9 2,1-1,-1-2,1-1,-1-2,1 0,0-3,-1 0,1-2,-1-1,0-1,0-2,27-11,-42 13,0 0,-1-1,0-1,0 0,0-1,-1 0,-1-1,0-1,0 0,-1 0,0-1,-1-1,-1 0,0 0,0 0,-2-1,1-1,-2 1,0-1,-1 0,2-9,-6 20,-1 0,0-1,1 1,-1-1,-1 1,1 0,-1-1,0 1,0 0,0-1,0 1,-1 0,1 0,-1 0,0 0,-1 0,1 1,-1-1,1 1,-1-1,0 1,0 0,-1 0,1 0,-1 0,1 1,-1 0,0-1,0 1,0 1,0-1,0 0,0 1,-3 0,-5-3,1 2,-1 0,1 0,-1 1,0 0,0 1,0 0,0 1,1 1,-1 0,0 0,-5 3,5-1,-1 1,1 1,1-1,-1 2,1 0,0 0,1 1,-1 0,1 1,1 0,0 1,0 0,1 0,1 1,-1 0,2 0,-1 1,2-1,-1 2,2-1,0 0,0 1,1 0,0 0,2 0,-1 0,1 0,1 0,1 0,0 0,0 0,1 0,1 0,0 0,1 0,0-1,1 0,0 0,1 0,1 0,0-1,3 4,1-1,1-2,0 1,1-1,1-1,-1-1,2 0,-1 0,1-1,1-1,0-1,0 0,0-1,1-1,8 2,-1-1,-1-1,1-1,0-1,0-1,0-2,0 0,0-1,15-3,-11-1,-4 1</inkml:trace>
  <inkml:trace contextRef="#ctx0" brushRef="#br0" timeOffset="8970.304">7733 1164,'192'-116,"74"-65,-123 81,-142 99,1-1,-1 1,0 0,1 0,-1 0,0 0,1 0,-1 0,1 0,0 0,-1 0,1 1,0-1,-1 1,1-1,0 1,0 0,-1-1,1 1,0 0,0 0,-1 1,1-1,0 0,0 0,-1 1,1-1,0 1,0 0,-1-1,1 1,-1 0,1 0,-1 0,1 0,-1 0,0 0,1 1,-1-1,0 0,0 1,0-1,0 1,0-1,0 1,0 0,4 7,-1-1,0 1,-1 0,0 1,0-1,-1 0,0 1,-1 0,0-1,0 1,-1 0,0-1,-1 1,0 0,-1-1,0 1,0-1,-1 0,0 1,-1-1,0-1,0 1,-1-1,0 1,0-1,-1 0,0-1,-1 0,1 0,-1 0,-1-1,1 0,-1 0,-3 1,0-1,-1-1,0 0,0-1,0 0,0-1,0 0,-1-1,0 0,1-1,-1 0,0-1,-10-2,22 2,0 1,0-1,0 0,0 0,-1 0,1 0,0 0,0 0,0 0,0 0,0 0,-1-1,1 1,0 0,0-1,0 1,0-1,0 1,0-1,0 0,0 1,0-1,1 0,-1 0,0 0,0 1,0-1,1 0,-1 0,1 0,-1 0,1 0,-1 0,1 0,-1 0,1-1,0 1,0 0,-1 0,1 0,0 0,0 0,0-1,0 1,0 0,1 0,-1 0,0 0,0 0,1 0,-1-1,1 1,-1 0,1 0,-1 0,1 0,0 1,0-1,-1 0,1 0,1 0,6-5,1 0,0 1,1 1,-1 0,1 0,0 0,0 1,0 1,0 0,0 0,0 1,1 1,-1-1,1 2,-1-1,0 1,1 1,-1 0,0 0,0 1,0 1,-1-1,1 1,0 1,2 1,1 0,0-1,0-1,0 0,1 0,-1-2,1 0,0 0,0-1,0-1,-1 0,1-1,0-1,0 0,-1-1,1 0,-1-1,3-1,26-18,-1-2,-1-1,-2-2,-1-2,-1-2,-1 0,5-10,-26 24,0-1,-1 0,-1-1,-1 0,0-1,-2 0,-1-1,0 0,-1 0,-2 0,0-1,-2 0,0 0,-2 0,0 0,-1 0,-2-1,-2-9,4 31,0-1,0 1,-1 0,1-1,-1 1,0 0,1 0,-1-1,0 1,0 0,-1 0,1 0,0 0,-1 0,1 0,-1 1,1-1,-1 0,0 1,0-1,0 1,0 0,0-1,0 1,0 0,0 0,-1 1,1-1,0 0,0 1,-1-1,1 1,-1 0,1 0,0 0,-1 0,1 0,0 0,-1 1,1-1,0 1,-1-1,1 1,0 0,0 0,0 0,0 0,0 1,0-1,-8 6,1 1,0-1,1 2,0-1,0 1,1 0,0 1,0 0,1 0,0 0,1 1,1-1,-3 9,-1-1,-9 18,2 0,1 2,2 0,2 0,2 1,1 0,2 0,0 24,6-51,-1 1,2-1,-1-1,2 1,0 0,0 0,1-1,0 0,1 0,1 0,1 2,-5-8,1-1,0 0,0 0,0 0,0-1,1 1,-1-1,1 0,0 0,0 0,0 0,0-1,1 1,-1-1,1 0,-1-1,1 1,0-1,0 0,0 0,-1 0,1-1,0 0,0 1,0-2,0 1,0-1,2 0,-1-1,0 1,-1-1,0 0,1-1,-1 1,0-1,0 0,-1-1,1 1,-1-1,1 0,-1 0,0 0,0-2,7-8</inkml:trace>
  <inkml:trace contextRef="#ctx0" brushRef="#br0" timeOffset="9176.653">9285 910,'5'20,"6"-5,1-3</inkml:trace>
  <inkml:trace contextRef="#ctx0" brushRef="#br0" timeOffset="9341.874">9314 459,'0'0</inkml:trace>
  <inkml:trace contextRef="#ctx0" brushRef="#br0" timeOffset="7587.254">6491 770,'0'10,"1"0,0 0,0 0,1 1,0-1,1-1,0 1,1 0,0-1,0 1,3 2,-5-9,0 0,0 1,0-1,1 0,0 0,-1-1,1 1,0 0,1-1,-1 0,0 0,1 0,-1 0,1 0,-1-1,1 1,0-1,0 0,0 0,0-1,-1 1,1-1,0 0,0 0,0 0,0 0,0-1,0 0,0 1,0-2,8-2,0-2,-1 1,1-2,-2 1,1-2,-1 1,0-1,0-1,-1 0,0 0,-1-1,0 0,1-3,19-19,-6-2,-15 18</inkml:trace>
  <inkml:trace contextRef="#ctx0" brushRef="#br0" timeOffset="7891.368">7169 656,'-29'20,"-10"10,8 6,12-4,11-3,11-5,10-3,7 0,1 2,-9-4,-6 0,-8-3,-10-5,-7-3,-5-4,2-3</inkml:trace>
  <inkml:trace contextRef="#ctx0" brushRef="#br0" timeOffset="5484.245">3612 854,'-9'48,"3"0,1 0,2 49,-8 76,-23 37,26-194,30-73,3 0,2 2,3 1,8-10,-11 22,1 0,2 2,1 1,3 1,0 2,3 2,17-13,15 18,-68 29,1 0,-1 0,0-1,1 1,-1 0,0 0,0 1,1-1,-1 0,0 0,1 1,-1-1,0 0,0 1,1 0,-1-1,0 1,0 0,0-1,0 1,0 0,0 0,0 0,0 0,0 0,0 0,-1 0,1 0,0 0,-1 0,1 1,-1-1,1 0,-1 0,1 1,-1-1,0 0,0 0,0 1,0-1,0 0,0 1,0-1,0 0,0 1,0-1,-1 0,1 0,-1 1,1-1,-1 0,0 1,-5 20,-1-1,-1-1,-1 1,-1-2,-1 1,0-1,-2-1,0 0,-1-1,0 0,-13 10,13-13,-1 0,0-1,-1-1,0 0,-1-2,-1 1,-3 0,0 0,3-1</inkml:trace>
  <inkml:trace contextRef="#ctx0" brushRef="#br0" timeOffset="5957.018">4120 1108,'26'-5,"0"-1,-1 0,0-2,0-1,-1-1,0-1,-1-1,0-1,-1-1,-1-1,0-1,-1-1,0-1,-2 0,5-8,5-55,-28 78,0 1,0 0,0 0,0 0,0 0,-1 0,1-1,-1 1,1 0,-1 0,0 0,0 0,0 1,0-1,0 0,-1 0,1 0,0 1,-1-1,0 1,1-1,-1 1,0 0,1-1,-1 1,0 0,0 0,0 0,0 1,0-1,0 0,0 1,0-1,0 1,-1 0,1 0,0 0,0 0,-5-1,1 1,-1 1,0-1,1 1,-1 0,1 1,-1-1,1 1,0 1,0-1,0 1,0 0,0 0,1 1,-1-1,1 1,0 1,0-1,0 1,1 0,-1 0,1 0,1 0,-1 1,1 0,-2 3,5-7,-1 0,1 0,0 0,0-1,0 1,0 0,1 0,-1 0,0-1,1 1,-1 0,1 0,0-1,-1 1,1 0,0-1,0 1,0-1,0 1,1-1,-1 1,0-1,0 0,1 0,-1 0,1 0,-1 0,1 0,0 0,-1 0,1 0,0-1,-1 1,1-1,0 1,0-1,0 0,71 8,41 11,-111-18,0 0,-1 0,1 0,0 0,-1 1,1-1,-1 1,1 0,-1 0,0-1,1 1,-1 1,0-1,0 0,-1 1,1-1,0 0,-1 1,0 0,1-1,-1 1,0 0,-1 0,1 0,0 0,-1 0,1-1,-1 1,0 0,0 0,0 0,-1 0,1 0,0 0,-1 0,0 2,-39 69,26-55</inkml:trace>
  <inkml:trace contextRef="#ctx0" brushRef="#br0" timeOffset="6339.489">4770 1051,'6'-2,"20"-5,0 0,-1-2,0 0,-1-2,0-1,-1-1,0-1,-1-1,-1 0,0-2,-1-1,1-3,-18 19,0-1,0 1,-1-1,1 0,-1 0,1 0,-1-1,0 1,-1 0,1-1,-1 1,1-1,-1 0,0 1,0-1,0 0,-1 0,0 0,1 0,-1 1,-1-1,1 0,0 0,-1 0,0 0,0 1,0-1,0 0,-1 1,1-1,-1 1,0 0,0-1,0 1,-1 0,1 0,-1 0,0 1,0-2,-4 2,1 0,-1 1,0-1,1 2,-1-1,0 1,0 0,0 0,1 0,-1 1,0 0,0 1,1 0,-1 0,1 0,0 0,-1 1,1 0,0 1,1-1,-1 1,1 0,-4 3,-3 4,0-1,0 2,1 0,1 0,0 1,0 0,2 1,-1-1,-2 9,8-18,0 0,1 0,0 1,-1-1,1 1,1-1,-1 1,1-1,-1 1,1 0,1 0,-1 0,1 0,0-1,0 1,0 0,0 0,1 0,0 0,0 0,1-1,-1 1,1-1,0 1,0-1,0 1,1-1,-1 0,1 0,0 0,1-1,-1 1,0-1,1 1,0-1,0 0,0-1,1 2,49 5,-28-8</inkml:trace>
  <inkml:trace contextRef="#ctx0" brushRef="#br0" timeOffset="6671.419">5306 770,'7'52,"-4"-18,1-1,2 0,1-1,2 0,1 0,10 21,-19-51,0 0,0 0,0 0,0 0,1 0,-1-1,1 1,-1 0,1 0,-1-1,1 1,0-1,0 0,0 1,-1-1,1 0,1 0,-1 0,0-1,0 1,0 0,0-1,1 1,-1-1,0 0,0 0,1 0,-1 0,0 0,0 0,1-1,-1 1,0-1,0 1,0-1,0 0,0 0,1 0,-2 0,1 0,0 0,0-1,0 1,0-1,-1 1,1-1,-1 0,1 0,-1 1,0-1,0 0,1-1,126-236,-118 221</inkml:trace>
  <inkml:trace contextRef="#ctx0" brushRef="#br0" timeOffset="6875.172">5757 883,'0'33,"0"12</inkml:trace>
  <inkml:trace contextRef="#ctx0" brushRef="#br0" timeOffset="18940.178">1 1447,'143'16,"1"-6,122-7,57-29,34-4,106-1,157 32,-245-30,36 30,-296 12,90-2,273-58,15 40,-289 9,628-2,-466-30,733 31,-156-1,-679 28,348-27,-348-31,271 31,-309-29,-29 17,-145 3,1 2,0 3,0 2,3 2,-41-1,183-28,84 27,-84-27,-74 11,-109 13,1 1,0 1,0 0,0 1,1 1,-1 0,0 1,12 3,-4 3</inkml:trace>
  <inkml:trace contextRef="#ctx0" brushRef="#br0" timeOffset="22579.684">13349 656,'-17'-39,"-40"-96,54 129,0 1,0 0,0 1,-1-1,1 1,-1-1,-1 1,1 0,0 0,-1 1,0 0,0-1,0 2,0-1,0 0,0 1,-1 0,1 0,-1 1,0 0,0 0,1 0,-6 0,8 1,0 1,0-1,0 1,0-1,0 1,1 0,-1 0,0 1,0-1,1 0,-1 1,1-1,-1 1,1 0,0 0,0 0,0 0,0 1,0-1,0 0,1 1,-1-1,1 1,-1 0,1-1,0 1,0 0,0 0,1 0,-1-1,0 4,-2 100,4-82,0 35,13 100,40 48,3-8,-19-8,-33-158,-1 1,-2 0,-1 0,-1 0,-2 0,-2 0,-4 17,3-29,4-10,-1 1,-1-1,0 0,-1 0,0-1,0 1,-2-1,1 0,-1 0,-1 0,0-1,-5 6,6-14,0 0,0 0,-1-1,1 1,0-1,-1-1,1 1,-1-1,1 0,-1-1,1 0,-1 0,1 0,0 0,0-1,-1 0,1-1,0 1,1-1,-1 0,0-1,1 1,0-1,-5-4,2 2,-1 1,1-2,0 1,1-1,0-1,0 1,0-1,1 0,0-1,1 1,0-1,0 0,1-1,-1-2,-2-12</inkml:trace>
  <inkml:trace contextRef="#ctx0" brushRef="#br0" timeOffset="25096.136">11740 628,'-35'171,"8"2,1 73,1-2,0-98,23-139,1-8</inkml:trace>
  <inkml:trace contextRef="#ctx0" brushRef="#br0" timeOffset="25460.977">11402 600,'306'-11,"-19"-24,-176 28,-99 13,-7 1</inkml:trace>
  <inkml:trace contextRef="#ctx0" brushRef="#br0" timeOffset="25831.715">11994 1023,'29'-5,"14"-1,5 0,-1 1,-4 1,-9 7,-6 2,-2 1,-6-1</inkml:trace>
  <inkml:trace contextRef="#ctx0" brushRef="#br0" timeOffset="26077.864">12051 1193,'29'0,"19"0,1 0</inkml:trace>
  <inkml:trace contextRef="#ctx0" brushRef="#br0" timeOffset="27097.716">12531 1108,'177'-330,"-177"329,0 1,0-1,0 1,0-1,0 1,0-1,1 1,-1-1,0 1,0-1,0 1,0-1,1 1,-1-1,0 1,0-1,1 1,-1 0,0-1,1 1,-1 0,1-1,-1 1,0 0,1-1,-1 1,1 0,-1 0,1-1,-1 1,1 0,-1 0,1 0,-1 0,1 0,-1 0,1 0,-1 0,1 0,-1 0,1 0,-1 0,1 0,-1 0,1 0,-1 0,1 0,-1 1,1-1,-1 0,0 0,1 1,-1-1,1 0,-1 1,0-1,1 0,5 33,-4-18,17 104,-19-117,0 0,0 0,0 0,0 0,0 0,1 0,-1 0,1 0,-1-1,1 1,0 0,0 0,0-1,0 1,0 0,0-1,0 1,0-1,1 1,-1-1,0 0,1 0,0 0,-1 1,1-1,0-1,-1 1,1 0,0 0,0-1,-1 1,1-1,0 1,0-1,0 0,0 0,0 0,0 0,0 0,0 0,0 0,0-1,-1 1,1-1,0 1,0-1,0 0,-1 0,1 0,0 0,-1 0,1 0,-1 0,1 0,-1-1,0 1,1-1,144-133,-79 88,-65 48,0 0,-1 1,1-1,-1 0,1 1,-1-1,1 1,-1-1,0 1,1 0,-1-1,0 1,0 0,-1 0,1 0,0 0,-1 0,1 0,-1 0,1 0,-1 0,0 0,0 0,0 0,0 0,0 0,0 0,-1 1,2 7,0-3,0 0,1 0,-1 0,2 0,-1 0,1-1,0 1,0-1,1 0,-1 0,1 0,1 0,-1-1,1 1,0-1,1-1,-1 1,1-1,2 2,8 7</inkml:trace>
  <inkml:trace contextRef="#ctx0" brushRef="#br0" timeOffset="27374.966">12587 1193,'58'-5,"23"-1,3-1,-8 2,-12 2,-12 1,-10 0,-8 2,-4 0,-8 0</inkml:trace>
  <inkml:trace contextRef="#ctx0" brushRef="#br0" timeOffset="27961.697">12644 1475,'-143'219,"128"-187,16-32,-1 1,0 0,1-1,-1 1,0-1,1 1,-1-1,1 1,-1-1,1 1,-1-1,1 1,0-1,-1 1,1-1,-1 0,1 1,0-1,-1 0,1 0,0 0,-1 1,1-1,0 0,0 0,-1 0,1 0,0 0,-1 0,1 0,0-1,-1 1,1 0,0 0,0 0,-1-1,1 1,-1 0,1-1,0 1,-1 0,1-1,-1 1,1-1,-1 1,1-1,-1 1,1-1,-1 0,0 1,1-1,-1 1,0-1,1 0,-1 1,0-1,0 0,0 0,1 1,-1-1,2-1,26-20,-2-1,-1-1,-1-2,0 0,0-5,6-4,91-125,-120 159,0 0,1 0,-1 0,0 0,1 1,-1-1,0 0,1 1,-1-1,1 1,-1-1,1 1,0-1,-1 1,1 0,-1 0,1 0,-1 0,1 0,-1 0,1 1,0-1,-1 0,1 1,-1 0,0-1,1 1,-1-1,1 1,-1 0,0 0,1 0,-1 0,0 0,0 0,0 0,0 1,0-1,0 0,0 0,0 1,-1-1,1 1,0-1,-1 0,1 1,-1-1,0 1,1 0,-1-1,0 1,0-1,0 1,0 0,10 15,83 123,-92-138,-1-1,1 1,0-1,-1 1,1-1,-1 1,1-1,-1 1,0-1,1 1,-1 0,0-1,0 1,0 0,-1-1,1 1,0-1,0 1,-1 0,1-1,-1 1,0-1,1 1,-1-1,0 0,0 1,0-1,0 0,0 1,0-1,0 0,0 0,-1 0,1 0,0 0,-1 0,1 0,0-1,-1 1,1 0,-1-1,1 1,-1-1,0 0,1 1,-1-1,1 0,-1 0,0 0,1 0,-1 0,0-1,1 1,-1 0,1-1,-1 1,1-1,-1 1,1-1,-1 0,1 0,-2 0,-113-50,90 39</inkml:trace>
  <inkml:trace contextRef="#ctx0" brushRef="#br0" timeOffset="29059.253">12164 1164,'5'0,"6"0,6 0,5 0,4 0,2 0,1 0,-5 0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25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1 510,'28'0,"25"0,8 0,-2 0,-6 0,-8 0,-6 0,-9 0</inkml:trace>
  <inkml:trace contextRef="#ctx0" brushRef="#br0" timeOffset="319.405">170 312,'5'34,"2"20,-1 6,-1-2,-2-7,-5-6,-4-12</inkml:trace>
  <inkml:trace contextRef="#ctx0" brushRef="#br0" timeOffset="618.348">791 1,'-10'43,"-2"25,-1 4,4-4,2-10,2-9,3-9,6-11,2-10</inkml:trace>
  <inkml:trace contextRef="#ctx0" brushRef="#br0" timeOffset="870.877">509 453,'44'-9,"32"-4,14-4,-4 0,-12 4,-13 4,-13 3,-9 3,-12 2</inkml:trace>
  <inkml:trace contextRef="#ctx0" brushRef="#br0" timeOffset="1252.168">621 566,'25'-3,"-11"0,0 0,1 1,-1 1,0 1,1 0,-1 1,0 0,13 3,-26-4,0 0,0 1,0-1,0 0,0 1,1-1,-1 0,0 1,0-1,0 1,0 0,0-1,0 1,-1 0,1-1,0 1,0 0,0 0,-1 0,1 0,0 0,-1 0,1 0,-1 0,1 0,-1 0,1 0,-1 0,0 0,0 0,1 1,-1-1,0 0,0 0,0 0,0 0,-1 0,1 1,0-1,0 0,-1 0,1 0,0 0,-1 0,1 0,-1 0,0 0,1 0,-1 0,0 0,1 0,-1 0,0-1,0 1,0 0,0 0,-51 47,51-48,-2 3,-3 0,0 0,0 1,0 0,1 0,-1 1,1 0,0 0,0 0,1 0,-1 1,1-1,1 1,-1 0,1 1,0-1,0 0,1 1,0 0,0-1,0 1,1 0,0 2,4-6,-1 0,1 0,0 0,1 0,-1 0,0 0,1-1,0 0,-1 0,1 0,0 0,0 0,0-1,0 0,0 0,1 0,-1 0,0-1,0 1,1-1,-1 0,0-1,0 1,1-1,2 0,77-23,-64 12</inkml:trace>
  <inkml:trace contextRef="#ctx0" brushRef="#br0" timeOffset="1815.62">1074 651,'11'-3,"0"1,0-2,0 1,0-1,-1-1,1 0,-1 0,0-1,-1-1,1 0,-1 0,-1 0,1-1,-1 0,-1-1,0 0,0 0,0-1,-1 0,1-4,36-40,39-28,-81 81,-1 1,0-1,1 1,-1-1,1 1,-1-1,0 1,1 0,-1-1,1 1,-1 0,1-1,0 1,-1 0,1 0,-1-1,1 1,-1 0,1 0,0 0,-1 0,1 0,-1 0,1 0,0 0,-1 0,1 0,-1 0,1 0,0 0,-1 0,1 0,-1 1,1-1,-1 0,1 1,0-1,-1 0,1 1,-1-1,0 0,1 1,-1-1,1 1,-1-1,0 1,1-1,-1 1,0-1,1 1,-1-1,0 1,0 0,0-1,1 1,-1-1,0 1,0 0,0-1,0 1,0-1,0 1,0 0,0-1,-1 1,1 0,1 52,-2-44,1-3,-1 1,0 0,0 0,1 0,-1 0,2 1,-1-1,1 0,0 0,1 0,-1 0,1 0,1 0,0 0,-1-1,2 1,-1-1,1 0,0 0,0 0,1-1,4 5,-4-9,-1-1,1 0,0 0,-1 0,1 0,-1-1,1 0,-1 0,0 0,1-1,-1 1,0-1,0 0,0 0,0-1,0 1,0-1,-1 0,1 0,-1 0,0 0,0-1,0 1,0-1,-1 0,1 0,1-3,-4 6,161-221,-133 201,-27 21,-1 0,1 0,-1 0,1 0,-1 0,1 0,0 0,-1 0,1 0,-1 0,1 1,-1-1,1 0,-1 1,1-1,-1 0,1 1,-1-1,1 0,-1 1,1-1,-1 1,0-1,1 1,-1-1,0 1,1-1,-1 1,0-1,0 1,1-1,-1 1,0 0,0-1,0 1,0-1,0 1,0-1,0 1,0 0,0-1,0 1,0-1,0 1,-1 0,1-1,0 1,0-1,-1 1,1-1,0 1,-1-1,1 1,0-1,-1 1,1-1,-20 69,15-57,1-1,0 1,1 0,0 0,0 0,2 0,-1 1,2-1,-1 0,2 1,0-1,0 0,1 1,3 8,5-4,2-3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28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114 282,'58'246,"-56"-237,0 0,1 1,0-1,1 0,-1-1,2 1,-1 0,1-1,1 0,5 7,-8-15,1 0,-1 0,0 0,0 0,0 0,0-1,0 0,0 1,0-1,0 0,0 0,0-1,0 1,0-1,-1 1,1-1,-1 0,1 0,-1 0,0 0,1-1,-1 1,0 0,-1-1,1 0,0 1,-1-1,1 0,-1 0,0 0,0 0,0-2,1 3,19-34,-1 0,-2-2,-2 0,-1 0,9-39,-19 53</inkml:trace>
  <inkml:trace contextRef="#ctx0" brushRef="#br0" timeOffset="269.994">1 0,'43'0,"19"0,4 0,-4 0,-9 0,-12 0</inkml:trace>
  <inkml:trace contextRef="#ctx0" brushRef="#br0" timeOffset="1411.37">678 57,'73'-18,"-61"16,-6 0,0 0,1 0,-1 1,1 0,-1 0,1 0,0 1,-1 0,1 1,0-1,-1 1,1 0,-1 1,1 0,-1 0,0 0,0 1,2 0,-7 2,0 0,0 0,0 1,0-1,-1 0,0 0,0 1,-1-1,1 0,-1 0,0 0,-1 1,1-1,-1 0,0-1,0 1,0 0,-1-1,0 1,0-1,0 0,0 1,-4 2,5-3,0-3,0 0,0 1,1-1,-1 1,1-1,0 1,-1 0,1-1,0 1,0 0,0 0,0 0,0 0,0 0,1 0,-1 0,1 0,-1 1,1-1,0 0,0 0,0 0,0 0,0 1,1-1,-1 0,1 0,-1 0,1 0,0 0,-1 0,1 0,0 0,0 0,1 0,-1-1,0 1,1 0,-1-1,1 1,-1-1,2 2,8-1,-1 1,0-1,1-1,0 0,-1-1,1 1,0-2,-1 0,1 0,-1-1,1 0,-1-1,5-2,4-2</inkml:trace>
  <inkml:trace contextRef="#ctx0" brushRef="#br0" timeOffset="1762.22">621 621,'0'19,"-4"12,-3 4,1 2,2-1,-4-6,-1-4,2-1,2-5</inkml:trace>
  <inkml:trace contextRef="#ctx0" brushRef="#br0" timeOffset="2048.31">424 565,'34'0,"15"0,5 0,-2 0,-6 0,-5 0,-5 0,-4 0,-2 0,-7 0</inkml:trace>
  <inkml:trace contextRef="#ctx0" brushRef="#br0" timeOffset="2301.838">453 875,'38'0,"13"0</inkml:trace>
  <inkml:trace contextRef="#ctx0" brushRef="#br0" timeOffset="4452.178">537 875,'5'0,"6"0,6 0,6 0,2 0,3 0,1 0,1 0,-1 0,0 0,-4-5,-8-1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0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24,'0'-1,"1"1,-1 0,1-1,-1 1,1 0,-1-1,1 1,-1 0,1 0,-1-1,1 1,-1 0,1 0,-1 0,1 0,0 0,-1 0,1 0,-1 0,1 0,-1 0,1 0,0 0,-1 0,1 0,-1 0,1 1,-1-1,1 0,-1 0,1 1,-1-1,1 0,-1 1,1-1,-1 0,0 1,1-1,-1 1,0-1,1 1,-1-1,0 1,1-1,-1 1,0-1,0 1,0-1,1 1,-1-1,0 1,0 0,0-1,0 1,0-1,0 1,0-1,0 1,-1 0,7 40,-6-41,1 428,-1-422,1-1,-1 1,0-1,0 1,-1-1,0 1,0-1,0 0,-1 1,1-1,-1 0,-1 0,1 0,-1 0,1 0,-1-1,-1 1,1-1,-1 0,1 0,-1 0,0 0,-1-1,1 0,-5 3,-3-5</inkml:trace>
  <inkml:trace contextRef="#ctx0" brushRef="#br0" timeOffset="454.654">0 52,'71'-13,"1"4,-1 2,1 4,60 6,-38-2,44-23,-136 22,0 0,-1-1,1 1,0 0,0 0,-1 0,1 0,0 0,0 1,-1-1,1 0,0 1,0 0,-1-1,1 1,-1 0,1 0,-1 0,1 0,-1 0,1 0,-1 0,0 0,1 1,-1-1,0 0,0 1,0-1,0 2,0 7</inkml:trace>
  <inkml:trace contextRef="#ctx0" brushRef="#br0" timeOffset="917.718">649 504,'0'4,"0"8,0 5,0 5,0 4,5-3,1-1,1 1,-2 2,-2 1,-1-4</inkml:trace>
  <inkml:trace contextRef="#ctx0" brushRef="#br0" timeOffset="1266.566">480 475,'24'0,"18"-5,6-1,-1 0,-2 1,-5 2,-4 1,-4 0,-7 7,-3 1,0 0,0-1,-3-1</inkml:trace>
  <inkml:trace contextRef="#ctx0" brushRef="#br0" timeOffset="1568.015">508 814,'24'0,"17"0,3-5,-3-1,-2 0,-4 1,-3 1,-2 2,-5 1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34 116,'5'-115,"-21"167,7 2,2-1,3 1,2 0,2 0,4 11,-4-53,1 0,0 0,0 0,1 0,1 0,0 0,1-1,0 0,1 1,0-2,0 1,1-1,1 1,0-2,0 1,1-1,8 8,-13-15,1-1,-1 1,1-1,0 1,-1-1,1 0,0 0,-1-1,1 1,0-1,0 0,0 0,-1 0,1-1,0 1,0-1,-1 0,1 0,0 0,-1 0,1-1,-1 1,1-1,-1 0,0 0,0-1,0 1,0 0,1-2,76-85,6-77,-63 221,-15-16,-8-29,0-1,1 0,0 1,1-1,0 0,0 1,1-1,0-1,1 1,-1 0,2-1,-1 0,2 0,-1 0,1 0,0-1,0 0,1-1,0 1,0-1,0 0,1-1,0 0,6 3,-7-5,-1-1,1 0,-1 0,1-1,0 0,0 0,0 0,0-1,0 0,-1-1,1 0,0 0,0 0,0 0,-1-1,1-1,-1 1,1-1,-1 0,0 0,0-1,0 1,-1-2,1 1,-1 0,0-1,0 0,1-3,10-11,-1-2,-1 0,-1 0,-1-1,-1-1,-1 0,0 0,-2-1,-1 0,-1 0,-1-1,-2 0,0 0,-1 0,-2 0,0 0,-2 0,-2-12,-7 3,4 29</inkml:trace>
  <inkml:trace contextRef="#ctx0" brushRef="#br0" timeOffset="403.248">1078 510,'3'-1,"28"-11,0-1,-1-2,-1-1,0-1,-2-1,26-22,-50 39,-1-1,1 1,-1 0,0-1,1 0,-1 0,0 0,0 0,0 0,0 0,-1 0,1-1,-1 1,1 0,-1-1,0 0,0 1,0-1,0 0,0 1,0-1,-1 0,0 0,1 0,-1 1,0-1,0 0,-1 0,1 0,0 0,-1 1,0-1,0 0,0 0,0 1,0-1,0 1,-1-1,1 1,-1-1,0 1,0 0,1 0,-1 0,-1 0,1 0,0 0,0 1,-1-1,-1 0,-5 1,0 0,0 1,-1 0,1 1,0 0,0 0,0 1,0 0,0 0,0 1,0 0,1 1,0 0,0 0,0 1,0 0,0 0,1 1,0 0,0 0,1 1,0 0,0 0,1 0,-1 1,-2 6,4-7,0 1,0-1,1 1,0-1,0 1,1 0,0 0,1 0,0 1,0-1,0 0,1 0,1 1,-1-1,1 0,1 0,-1 0,1 0,1 0,-1 0,1 0,1-1,0 1,0-1,0 0,1 0,0-1,0 1,0-1,7 5,1-4,1 0,0-1,0-1,0 0,1-1,-1 0,1-1,0-1,0 0,0-2,0 1,0-2,1 0,-1 0,-1-2,1 0,0 0,6-4,4 1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1,'-2'0,"0"0,0 1,0-1,0 1,0-1,0 1,0 0,0 0,0 0,1 0,-1 0,0 0,0 1,1-1,-1 1,1-1,0 1,-1-1,1 1,0 0,0 0,0-1,0 1,0 0,0 0,0 0,1 0,-1 0,1 0,0 0,-1 1,1-1,0 0,0 1,-6 33,0 1,3 0,1 0,2 1,2 9,-1 6,4 34,4 0,4-1,10 26,-20-95,31 103,-34-119,1-1,-1 1,0 0,1-1,-1 1,1 0,-1-1,1 1,-1 0,1-1,-1 1,1-1,-1 1,1-1,0 0,-1 1,1-1,0 1,0-1,-1 0,1 0,0 1,0-1,-1 0,1 0,0 0,0 0,0 0,-1 0,1 0,0 0,0 0,-1-1,1 1,0 0,0 0,-1-1,1 1,0 0,0-1,-1 1,1-1,-1 1,1-1,0 1,-1-1,1 1,-1-1,1 0,-1 1,1-1,-1 0,0 1,1-1,25-42,-24 39,31-65,-25 49,0 0,1 1,2-1,-1 2,2 0,1 0,0 1,1 0,1 2,0-1,18-12,-31 26,1 0,-1 0,1 1,0-1,-1 1,1 0,0 0,0 0,0 0,0 0,0 1,1-1,-1 1,0 0,0 0,0 0,0 0,0 0,0 1,1-1,-1 1,0 0,0 0,0 0,-1 1,1-1,0 1,0-1,-1 1,1 0,-1 0,0 0,1 0,-1 0,0 1,0-1,0 1,-1-1,1 1,0 0,-1 0,1 2,4 11,0 1,-2-1,0 1,0 0,-2 1,0-1,-1 0,-1 1,0-1,-2 8,2 64,0-87,0-1,-1 1,1-1,0 1,0 0,0-1,1 1,-1-1,0 1,1 0,-1-1,0 1,1-1,0 1,-1-1,1 0,0 1,0-1,0 0,0 1,0-1,0 0,0 0,0 0,1 0,-1 0,0 0,1 0,-1 0,0-1,1 1,-1 0,1-1,-1 1,1-1,0 0,-1 1,1-1,-1 0,1 0,0 0,-1 0,1 0,-1-1,1 1,-1 0,1-1,-1 1,1-1,-1 1,1-1,-1 0,2-1,9-8</inkml:trace>
  <inkml:trace contextRef="#ctx0" brushRef="#br0" timeOffset="835.976">993 537,'-22'15,"0"1,1 2,1 0,0 0,1 2,2 1,0 0,1 1,1 0,-7 16,20-35,0 0,0-1,0 1,1 0,-1 0,1 0,0 0,0 1,0-1,0 0,1 0,-1 1,1-1,0 0,0 1,0-1,0 0,1 1,-1-1,1 0,0 0,0 0,0 1,0-1,0 0,1 0,0 0,-1-1,1 1,0 0,1-1,-1 1,0-1,1 0,-1 1,1-1,-1 0,1-1,0 1,0 0,0-1,0 0,0 0,0 0,1 0,-1 0,0 0,1-1,-1 0,6-4,0 0,0-1,0 0,-1-1,0 0,0 0,0-1,-1 0,0 0,0-1,-1 0,0 0,0-1,-1 1,2-6,1 3,103-188,-104 222,21 143,-24-155,0 1,1 0,0-1,1 0,0 0,1 0,0-1,0 0,1 0,8 5,-15-14,1-1,0 0,0 0,0 0,0 0,0 0,0 0,0 0,0-1,0 1,0-1,0 0,0 1,-1-1,1 0,0 0,0 0,-1 0,1 0,-1-1,1 1,-1 0,1-1,-1 1,0-1,0 1,0-1,0 0,0 0,0 1,0-1,-1 0,1 0,0 0,-1 0,0 0,1 0,-1 0,0 0,0 0,0 0,0-1,1-2,80-240,-80 243,-1 1,0 0,1-1,-1 1,1 0,0 0,-1 0,1 0,0 0,0 0,0 0,0 0,0 0,0 0,0 0,0 0,0 0,0 1,0-1,1 1,-1-1,0 1,0-1,1 1,-1-1,0 1,1 0,-1 0,0 0,1 0,-1 0,1 0,-1 0,0 0,1 1,-1-1,0 0,0 1,1-1,-1 1,0-1,0 1,0 0,0 0,1-1,-1 1,0 0,0 0,0 0,-1 0,1 0,0 0,0 1,-1-1,1 0,0 0,-1 0,1 1,-1-1,0 0,1 1,-1-1,0 0,0 1,0-1,0 1,20 171,-16-152,-4-15,0-1,1 1,0-1,0 0,1 1,-1-1,1 0,0 0,0 0,1 0,-1-1,1 1,0-1,2 2,-3-6,1 0,-1 0,1 0,-1 0,0 0,1 0,-1-1,1 1,-1-1,1 0,-1 0,0 0,0 0,1 0,-1 0,0-1,0 1,0-1,0 1,0-1,-1 0,1 0,0 0,-1 0,1 0,-1 0,0 0,0 0,0 0,0-1,0 1,0 0,-1-1,1 1,-1-1,1 1,-1-1,4-6,71-176,-65 176,-9 20</inkml:trace>
  <inkml:trace contextRef="#ctx0" brushRef="#br0" timeOffset="1152.067">1699 791,'27'-10,"1"-1,-2-1,0-2,0 0,-1-2,-1-1,0 0,-2-2,0-1,-1-1,-1 0,2-6,-20 26,-1 0,1-1,0 1,-1-1,0 0,1 1,-1-1,0 0,0 0,0 0,0 0,0 0,0 0,-1 0,1 0,-1 0,1-1,-1 1,0 0,0 0,0 0,0 0,0-1,-1 1,1 0,0 0,-1 0,0 0,0 0,1 0,-1 0,0 0,0 0,-1 0,1 0,0 1,-1-1,1 0,-1 1,1-1,-1 1,0 0,0-1,1 1,-1 0,0 0,0 0,0 0,0 1,0-1,-1 1,1-1,0 1,0-1,-2 1,-6 1,1 0,-1 1,1 0,-1 1,1 0,0 0,0 1,1 0,-1 0,1 1,-1 0,2 1,-1-1,1 2,-1-1,2 1,-1 0,0 2,1-1,1-1,0 1,0 0,1 1,0-1,0 1,1 0,0 0,1 0,0 0,0 0,1 0,0 1,1-1,0 0,0 1,1-1,0 0,1 1,0-1,1 0,-1 0,2 0,-1-1,1 1,1-1,-1 0,1 0,1 0,0-1,0 0,0 0,1 0,-1-1,2 0,6 5,16 3,1 0,0-3,1 0,0-2,0-1,1-2,0-1,0-2,0-1,0-1,8-2,-16 0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1,'45'-1,"131"14,-174-13,-1 0,1 0,-1 0,1 0,0 1,-1-1,1 0,-1 1,1-1,-1 1,0 0,1-1,-1 1,1 0,-1 0,0 0,0 0,0 0,1 0,-1 0,0 1,0-1,-1 0,1 0,0 1,0-1,-1 1,1-1,0 1,-1-1,0 1,1-1,-1 1,0-1,0 1,0-1,0 1,0 0,0-1,0 1,0-1,-1 1,1-1,-1 1,1-1,-1 1,1-1,-1 1,0-1,0 0,0 1,-1 0,-153 107,150-107,1 1,0-1,0 1,0 0,0 0,1 0,-1 0,1 0,-1 1,1 0,1 0,-1 0,0 0,1 0,0 0,0 1,0-1,0 1,1-1,0 1,0-1,0 1,1 0,-1 0,1 0,0-1,0 1,1 0,-1 0,1-1,0 1,1 0,-1-1,1 1,0-1,0 1,0-1,2 3,4-3,-1 1,1-2,-1 1,1-1,0 0,0 0,1-1,-1 0,1-1,-1 0,0 0,1-1,0 0,-1 0,1-1,-1 0,3-1,16 0,82-22,-90 12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7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6,'5'-4,"1"2,-5 7,-2 8,-2 6,0 4,1 4,0 1,1 1,0 1,1 0,0-1,0 0,0-1,0 1,5-6,2-6</inkml:trace>
  <inkml:trace contextRef="#ctx0" brushRef="#br0" timeOffset="286.974">0 373,'43'0,"34"0,8 0,-5 0,-12 0,-12 0,-11 0,-9 0,-5 0,-3 0,-6 5,-8 2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81,'-1'313,"-25"-173,-2-24,26-94</inkml:trace>
  <inkml:trace contextRef="#ctx0" brushRef="#br0" timeOffset="683.222">15 54,'5'-5,"0"0,0 1,0 0,1 0,-1 0,1 1,0 0,0 0,0 0,1 1,-1 0,0 0,1 0,0 1,-1 0,1 1,0-1,0 1,-1 0,1 1,5 1,38 6,-1-2,1-2,0-2,36-4,-29-11,-49 10,0 1,0 0,0 0,1 0,-1 1,0 1,1-1,-1 1,0 0,1 1,6 1,-14-1,0-1,0 1,-1-1,1 1,0-1,0 1,-1 0,1-1,0 1,0 0,-1 0,1-1,-1 1,1 0,-1 0,1 0,-1 0,0 0,1 0,-1 0,0 0,0-1,0 1,1 0,-1 0,0 0,0 0,0 0,-1 0,1 0,0 0,0 0,0 0,-1 0,1 0,-1 0,1 0,-1 0,1-1,-1 1,1 0,-1 0,0 0,-7 14</inkml:trace>
  <inkml:trace contextRef="#ctx0" brushRef="#br0" timeOffset="1086.647">15 561,'-1'2,"-1"-1,1 0,0 1,0-1,0 1,0-1,0 1,0 0,0-1,0 1,1 0,-1 0,1 0,-1-1,1 1,0 0,-1 0,1 0,0 0,0 0,1 0,-1-1,0 1,1 0,-1 0,1 0,-1 0,1-1,0 1,0 0,0-1,0 1,0-1,0 1,0-1,1 1,-1-1,0 0,1 1,-1-1,1 0,-1 0,1 0,0 0,-1-1,1 1,0 0,0-1,0 1,-1-1,1 0,0 1,0-1,16 4,-1-1,0-1,1 0,0-1,-1-1,1 0,-1-2,1 0,-1-1,1-1,-1 0,0-1,8-4,122-22,-123 30</inkml:trace>
  <inkml:trace contextRef="#ctx0" brushRef="#br0" timeOffset="1437.075">891 505,'-24'5,"-13"6,-5 6,5 5,8 4,10 2,12-4,8-1,8-4,8-6,6-4,3-5,2-2,2-2,0-1,-1 0,1 0,-6 0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2719 622,'39'-5,"26"-1,3-5,-6 0,-8 1,-9 4,-7 1,-10 2</inkml:trace>
  <inkml:trace contextRef="#ctx0" brushRef="#br0" timeOffset="-2316.159">208 170,'-31'36,"2"1,1 2,2 0,1 2,3 1,14-26,0 0,2 1,0 0,1 0,1 1,1-1,0 1,1 0,1-1,0 1,2 0,0 0,1 0,4 14,-4-18,1 0,1 0,0 0,1-1,1 0,0 0,0 0,2-1,-1 0,2 0,-1-1,1 0,1-1,0 0,6 4,-9-6,1-1,0 0,0-1,0 1,1-2,0 1,0-1,0-1,1 0,0 0,0-1,0 0,0 0,0-1,0-1,1 0,-1 0,1-1,-1 0,0-1,8-1,4-4,-2 0</inkml:trace>
  <inkml:trace contextRef="#ctx0" brushRef="#br0" timeOffset="-1347.431">575 791,'11'6,"0"-1,0 0,1-1,-1 0,1-1,0 0,0-1,0 0,0-1,1 0,-1-1,0-1,0 0,0 0,0-1,0-1,0 0,0 0,-1-1,1-1,-1 0,0-1,-1 0,1 0,-1-1,0 0,-1-1,0 0,4-6,115-168,-116 162,-12 19,2-1,0 0,-1 0,1-1,-1 1,1 0,-1-1,0 1,0-1,0 0,0 1,0-1,-1 0,1 0,-1 0,0 1,0-1,0 0,0 0,0 0,-1 1,1-1,-2-2,0 5,-1 0,0 1,1-1,-1 1,1 0,-1 0,1 0,-1 0,1 0,0 0,-1 1,1-1,0 1,0 0,0 0,0-1,1 1,-1 0,0 1,1-1,-1 0,1 0,-1 1,1 0,-9 9,1 0,0 1,1 0,1 1,0 0,0 0,2 1,-4 14,7-25,1 1,0 0,0 0,1 0,-1 1,1-1,0 0,1 0,-1 0,1 0,0 0,0 0,1 0,-1-1,1 1,0 0,0-1,1 1,0-1,-1 0,1 1,1-2,-1 1,1 0,-1-1,1 1,0-1,3 2,1 0,0-1,0 0,0 0,1 0,-1-1,1-1,0 0,-1 0,1 0,0-1,0 0,0-1,1 0,-1-1,0 0,0 0,-1-1,1 0,0 0,0-1,-1 0,0-1,1 0,-1 0,7-5,11-6,0 0,0-2,-2 0,0-2,-1-1,-1 0,-1-2,-1 0,-1-2,-1 0,-1-1,-1-2,-12 22,-1 0,1-1,-1 0,-1 0,1 0,-1 0,0 0,0 0,-1 0,0-1,0 1,0-1,-1 1,0-1,0 1,-1-1,0 1,0 0,0-1,-1 1,0 0,0 0,-3-5,2 10,-1 0,1 0,0 1,-1 0,1-1,-1 1,1 0,-1 1,1-1,-1 0,1 1,0 0,-1 0,1 0,0 0,0 1,0-1,0 1,0 0,0 0,0 0,0 0,1 0,-1 0,1 1,-1-1,1 1,0 0,0 0,-1 3,-3 0,0 1,1 0,0 0,0 0,1 1,-1-1,2 1,-1 0,1 0,0 1,1-1,0 1,0-1,1 1,0 0,1 0,0-1,0 1,1 0,0 0,0-1,1 1,0-1,1 1,0-1,0 0,1 0,0 0,0 0,1-1,4 7,-3-8,-1-1,0 1,1-1,0 0,0 0,1-1,-1 0,1 0,0 0,0-1,0 0,0-1,1 1,-1-1,1-1,0 1,-1-1,1-1,0 1,0-1,-1-1,1 0,0 0,-1 0,1-1,-1 0,1 0,-1-1,0 0,5-3,5-5,0-1,-2 0,0-1,0-1,-1 0,-1-1,0-1,-1 0,-1-1,0 0,-1 0,-1-2,30-61,-40 81,1-1,0 1,0-1,0 1,-1-1,1 1,0-1,0 1,-1-1,1 0,0 1,-1-1,1 1,0-1,-1 0,1 0,-1 1,1-1,-1 0,1 0,-1 1,1-1,-1 0,1 0,-1 0,1 0,-1 0,1 0,-1 0,1 0,-1 0,1 0,-1 0,1 0,-1 0,1 0,-1 0,1 0,-1-1,1 1,0 0,-1 0,1-1,-1 1,1 0,-1 0,1-1,0 1,-1-1,1 1,0 0,-1-1,1 1,0-1,0 1,-1-1,1 1,0 0,0-1,0 1,0-1,0 1,0-1,-1 0,-8 14,1 1,0-1,1 1,0 1,1-1,1 1,0 0,1 1,1-1,0 1,1-1,1 1,0 0,1-1,1 1,1 0,0 0,0-1,2 1,0-1,1 0,0 0,4 4,24 37,-14-32</inkml:trace>
  <inkml:trace contextRef="#ctx0" brushRef="#br0" timeOffset="-1118.363">2127 764,'-19'38,"-6"18,0 3,6-2,5-12</inkml:trace>
  <inkml:trace contextRef="#ctx0" brushRef="#br0" timeOffset="-886.282">2042 735,'24'0,"27"0,10 0,-1 0,-15 0,-16 0</inkml:trace>
  <inkml:trace contextRef="#ctx0" brushRef="#br0" timeOffset="-702.635">2042 933,'48'-5,"21"-1,-2-5,-7-1,-9 3,-13 2</inkml:trace>
  <inkml:trace contextRef="#ctx0" brushRef="#br0" timeOffset="-250.023">2184 199,'38'0,"101"12,-136-10,0-1,0 1,0 0,-1 0,1 0,-1 1,0-1,1 1,-1-1,0 1,0 0,-1-1,1 1,-1 0,1 0,-1 0,0 1,0-1,0 0,0 0,-1 1,0-1,1 0,-1 0,0 1,0-1,-1 0,1 1,-1-1,0 0,0 0,0 1,0-1,0 0,-1 0,1 0,-1 0,0-1,0 1,0 0,0-1,0 1,-1-1,1 0,-1 0,1 0,-3 1,4-2,0 0,0-1,0 1,0 0,0-1,0 1,0 0,0-1,0 1,0 0,0 0,1 0,-1 0,0 0,1 0,-1 0,0 0,1 0,-1 0,1 0,0 0,-1 0,1 1,0-1,0 0,0 0,0 0,0 1,0-1,0 0,0 0,0 0,0 0,1 1,-1-1,0 0,1 0,-1 0,1 0,-1 0,1 0,0 0,0 0,-1 0,1 0,0 0,0 0,0-1,0 1,0 0,98 5,-73-7</inkml:trace>
  <inkml:trace contextRef="#ctx0" brushRef="#br0" timeOffset="1179.788">3397 311,'-13'25,"2"-4,0 0,1 1,1 0,2 0,0 1,1 0,-3 24,9-42,0 0,1 1,0-1,-1 0,2 1,-1-1,1 0,-1 0,1 0,1 0,-1 0,1 0,0-1,0 1,0-1,0 0,1 0,0 0,0 0,0-1,0 1,1-1,-1 0,1-1,0 1,-1-1,1 0,0 0,1 0,-1-1,0 0,0 0,1 0,-1 0,1-1,-1 0,0 0,1-1,-1 1,0-1,1 0,-1-1,0 1,5-3,15-10,-1 0,0-2,-1 0,-1-2,-1 0,4-6,32-28,-55 53,1 0,-1 0,0 0,0 0,1 0,-1 1,0-1,0 1,0-1,-1 1,1 0,0 0,-1 0,1 0,-1 0,0 0,1 0,-1 1,0-1,-1 0,1 1,0-1,0 1,-1-1,0 1,1-1,-1 1,0 1,2 5,-1-3,0 1,1 0,0-1,0 1,1-1,0 0,0 0,0 0,1 0,-1 0,2-1,-1 0,0 0,1 0,0 0,0-1,1 1,-1-1,1-1,0 1,0-1,0 0,0 0,0-1,1 0,-1 0,3 0,0-1,-1 0,0-1,0 0,0 0,1-1,-1 0,0 0,0-1,0 0,0-1,-1 0,1 0,-1 0,1-1,-1 0,0-1,-1 1,1-1,-1-1,0 1,0-1,1-1,5-6,0 0,-1-1,-1 0,0-1,-1 0,0 0,-1-1,-1 0,-1 0,0-1,-1 0,-1 0,1-8,13-78,-19 103,1 0,0 0,0 0,-1 1,1-1,0 0,-1 0,1 0,0 0,0 0,-1 0,1 0,0 0,-1 0,1 0,0 0,-1 0,1 0,0 0,0 0,-1 0,1 0,0 0,-1 0,1 0,0 0,0-1,-1 1,1 0,0 0,0 0,-1-1,1 1,0 0,0 0,-1 0,1-1,0 1,0 0,0-1,0 1,0 0,-4 14</inkml:trace>
  <inkml:trace contextRef="#ctx0" brushRef="#br0" timeOffset="1418.341">4497 566,'-14'34,"-5"15,1 5,3-3,0-9,2-12</inkml:trace>
  <inkml:trace contextRef="#ctx0" brushRef="#br0" timeOffset="1649.512">4216 510,'38'0,"32"0,9 0,-4 0,-10 0,-12 0,-9 0,-8 4,-10 3</inkml:trace>
  <inkml:trace contextRef="#ctx0" brushRef="#br0" timeOffset="1898.05">4216 848,'33'0,"31"-5,9-1,-3 0,-9 1,-14-3,-11-1,-7 2,-8 1</inkml:trace>
  <inkml:trace contextRef="#ctx0" brushRef="#br0" timeOffset="2316.272">4724 114,'16'1,"0"0,1 2,-1 0,0 0,0 2,-1 0,1 1,13 7,-27-11,1-1,-1 1,0 0,0 0,0 0,0 1,0-1,0 0,0 1,-1-1,1 1,-1 0,0-1,0 1,0 0,0 0,0 0,-1-1,1 1,-1 0,0 0,0 0,0 0,0 0,0 0,-1 0,1 0,-1 0,0 0,0 0,0-1,0 1,0 0,-1-1,1 1,-1-1,0 1,1-1,-1 0,-1 0,1 1,0-2,0 1,-2 1,-25 62,30-62,0 0,1-1,-1 1,1 0,0-1,0 0,0 1,0-1,0 0,0 0,0 0,1 0,-1-1,1 1,0-1,-1 1,1-1,0 0,0 0,0 0,0 0,0-1,0 1,0-1,0 0,0 0,0 0,0 0,0 0,0-1,0 1,0-1,0 0,2 1,53-2,-32 1</inkml:trace>
  <inkml:trace contextRef="#ctx0" brushRef="#br0" timeOffset="2585.351">5317 1,'102'443,"-99"-425,0 1,-2 0,0-1,-1 1,0 0,-2 0,0-1,-1 1,-1-1,-1 0,-1 0,0 0,-1-1,-1 0,0 0,-2-1,0 0,0-1,-2 0,-3 3,-10 7,-1-2,-1 0,-1-2,0-1,-4-1,-27 21,40-26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1,'1'70,"-13"194,-6-4,-7-119,24-133,0-1,0 0,-1 0,0 0,-1 0,1-1,-1 1,0-1,-1 1,0-1,0 0,0 0,-1 1,-4-4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2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763,'-12'12,"-94"111,102-118,1 0,0 1,0-1,0 1,1-1,0 1,0 0,0 0,1 0,0 0,0 0,0 0,1 0,0 0,0 0,1 1,0-1,0 0,0 0,1 0,-1-1,1 1,1 0,1 2,-3-5,1 1,0-1,0 0,0 0,0-1,1 1,-1 0,1-1,-1 1,1-1,0 0,0 0,0 0,0 0,1-1,-1 1,0-1,1 0,-1 0,1 0,-1 0,1 0,-1-1,1 0,-1 0,1 0,0 0,-1 0,1-1,-1 1,1-1,-1 0,1 0,-1-1,2 0,105-74,-85 53,-1-1,-1-1,-2-1,0-1,-2-1,-1 0,-1-2,-2 0,-1-1,-1 0,-2-1,6-26,-11 39,0 0,-2 1,0-2,-1 1,-1 0,-1-1,-1 1,0-1,-2 1,0 0,-1-1,-1 1,0 0,-2 1,0-1,-2 1,-7-14,14 29,-1 0,0 1,0-1,-1 1,1 0,0-1,-1 1,0 0,1 1,-1-1,0 0,0 1,0-1,0 1,0 0,0 0,0 0,0 0,-1 1,1-1,0 1,0 0,-1 0,1 0,0 0,0 1,-1-1,1 1,0 0,0 0,0 0,0 0,0 1,0-1,0 1,0 0,-1 1,-7 4,1 1,1 0,-1 1,1-1,1 2,-1-1,2 1,-1 1,0 2,0 0,1 0,1 1,0-1,0 1,2 1,0-1,0 1,1 0,1-1,1 1,0 0,1 0,0 0,1 0,1 0,1 0,0 0,0-1,2 1,0-1,0 0,6 9,-1-4,1 0,1-1,0-1,1 0,1 0,0-1,1-1,1-1,1 0,7 4,-15-11,1-1,-1-1,1 0,1 0,-1-1,1 0,-1-1,1 0,0 0,0-1,0-1,0 0,1-1,-1 0,0 0,0-1,0-1,0 0,0 0,7-3,-7 2,0-1,0 0,0-1,-1 0,1-1,-1 0,0 0,-1-1,0 0,0-1,0 0,-1 0,-1-1,1 0,-1 0,-1-1,1 0,-2 0,1-1,-2 1,1-1,-2 0,1 0,-1-1,0-4,-3 15,1-1,-1 1,0 0,1-1,-1 1,0 0,0-1,0 1,0-1,0 1,-1 0,1-1,0 1,-1-1,1 1,-1 0,1-1,-1 1,1 0,-1 0,0 0,0-1,0 1,0 0,0 0,0 0,0 0,0 0,0 1,0-1,0 0,0 0,-1 1,1-1,0 1,-1-1,1 1,0 0,-1-1,1 1,-1 0,1 0,0 0,-1 0,1 0,-1 0,1 0,0 1,-1-1,1 0,0 1,-1-1,1 1,0-1,-1 1,1 0,0 0,0-1,0 1,0 0,0 0,0 0,0 0,0 0,0 0,0 1,-5 5,1 0,0 0,0 1,0 0,1-1,0 2,1-1,0 0,0 1,1-1,0 1,0 0,1 0,0 0,1-1,-1 1,2 0,0 0,0 0,0 0,1 0,0-1,1 1,0-1,0 0,1 1,0-2,1 1,-1 0,4 3,-3-7,-1-1,1 0,-1-1,1 1,0-1,0 0,0 0,0 0,0-1,0 0,0 0,1 0,-1-1,0 1,1-1,-1-1,1 1,-1-1,0 0,0 0,1 0,-1-1,0 0,110-59,25-91,-89 92,-50 60,0-1,0 1,-1 0,1-1,0 1,0 0,-1 0,1-1,0 1,0 0,0 0,0 0,-1 0,1 0,0 0,0 0,0 0,0 0,-1 1,1-1,0 0,0 0,0 1,-1-1,1 0,0 1,0-1,-1 1,1-1,0 1,-1 0,1-1,-1 1,1-1,-1 1,1 0,-1 0,1-1,-1 1,0 0,1 0,-1-1,0 1,0 0,1 0,-1 0,0 0,0-1,0 1,0 0,0 0,6 49,-6-48,25 329,-23-280,-2-1,-2 1,-2-1,-3 1,-2-1,-5 12,7-38,-1 0,-1-1,-1 1,-1-2,0 1,-2-2,-1 1,-1-2,-1 0,-5 4,20-22,-4 4,0 0,-1 0,1 0,-1-1,0 0,0 0,-1-1,0 1,0-1,0-1,0 1,0-1,-1-1,1 1,-4-1,10-2,0 0,-1 0,1 0,0 0,-1 0,1-1,0 1,-1-1,1 1,0-1,0 1,0-1,-1 0,1 0,0 1,0-1,0 0,0 0,0 0,0 0,1 0,-1 0,0 0,0-1,1 1,-1 0,1 0,-1 0,1-1,-1 1,1 0,0-1,0 1,-1 0,1-1,0 1,0 0,1-1,-1 1,0-1,0 1,15-58,8 14,3 1,1 1,2 2,2 0,2 2,1 2,2 1,6-2,-4 3,2 3,0 1,3 2,0 1,2 3,7-2,-12 11,-7 4</inkml:trace>
  <inkml:trace contextRef="#ctx0" brushRef="#br0" timeOffset="-3536.538">1 566,'27'72,"49"275,-42-182,-34-165,0 1,0-1,0 1,0-1,0 1,0-1,0 0,0 1,0-1,1 1,-1-1,0 0,0 1,0-1,1 1,-1-1,0 0,1 1,-1-1,0 0,1 1,-1-1,0 0,1 0,-1 0,1 1,-1-1,0 0,1 0,-1 0,1 0,-1 1,1-1,-1 0,0 0,1 0,-1 0,1 0,-1 0,1 0,-1-1,1 1,-1 0,0 0,1 0,-1 0,1 0,-1-1,1 1,-1 0,0 0,1-1,-1 1,0 0,1-1,-1 1,0 0,0-1,1 1,-1 0,0-1,0 1,1-1,-1 1,0-1,0 1,0 0,0-1,0 1,0-1,14-37,-12 33,85-229,-66 192,-3-1,-1-1,-3 0,-1-1,-2 0,-2-3,-6 20,-1 4</inkml:trace>
  <inkml:trace contextRef="#ctx0" brushRef="#br0" timeOffset="-2405.927">650 311,'75'-21,"-60"20,179-5,-192 5,-1 1,1 0,0 0,-1 0,1 0,0 1,-1-1,1 0,-1 1,1-1,0 1,-1-1,1 1,-1 0,1-1,-1 1,0 0,1 0,-1 0,0 0,0 0,1 1,-1-1,0 0,0 1,0-1,-1 0,1 1,0-1,0 1,-1-1,1 1,-1 0,1-1,-1 1,0 0,0-1,0 1,0 0,0-1,0 1,0-1,0 1,-1 0,1-1,0 1,-1 0,0-1,1 1,-1 0,-9 11,0 0,0 0,-1-1,-1-1,0 0,0 0,-11 5,10-6,-108 85,120-94,0-1,0 1,0 0,0-1,1 1,-1 0,0 0,0 0,0 0,1 0,-1 0,1 0,-1 0,1 0,-1 0,1 0,-1 0,1 1,0-1,0 0,0 0,-1 0,1 0,0 1,1-1,-1 0,0 0,0 0,0 0,1 1,-1-1,0 0,1 0,-1 0,1 0,0 0,-1 0,1 0,0 0,-1 0,1 0,0-1,0 1,0 0,0 0,0-1,0 1,0 0,0-1,0 1,0-1,0 0,0 1,0-1,1 0,-1 0,0 1,0-1,0 0,0 0,2 0,24 2,1-1,0 0,0-3,0 0,0-1,0-2,15-5,27 10,-53 5</inkml:trace>
  <inkml:trace contextRef="#ctx0" brushRef="#br0" timeOffset="-1781.619">1299 734,'-47'46,"23"-24,1 0,0 2,2 0,1 2,1 0,2 1,0 2,14-27,1 1,0 0,0 0,0 0,0 0,1 0,-1 0,1 1,0-1,0 0,0 1,0-1,1 1,0-1,-1 1,1-1,0 1,1-1,-1 1,0-1,1 1,0-1,0 1,0-1,0 0,1 1,-1-1,1 0,0 0,0 0,0 0,0 0,1-1,-1 1,1-1,-1 1,3 0,3-1,-1 0,1-1,0 1,0-2,-1 1,1-1,0-1,0 1,0-1,-1 0,1-1,0 0,-1 0,1-1,-1 0,0 0,0-1,0 0,-1 0,2-1,120-105,-96 76,-2 0,-1-2,-2-1,-2-1,-1-2,4-12,-17 32,-2-1,-1 0,0 0,-2-1,0 0,-1 0,-2-1,0 1,-1-1,-1 1,-2-1,0 0,-3-14,4 32,0 0,-1 0,0 0,1 1,-1-1,-1 0,1 1,-1-1,0 1,0-1,0 1,0 0,-1 0,0 0,1 0,-2 0,1 1,0-1,-1 1,1 0,-1 0,0 0,0 1,-1-1,1 1,0 0,-1 0,1 0,-1 1,1 0,-1 0,0 0,0 0,1 1,-1-1,0 1,0 1,0-1,0 1,1 0,-1 0,0 0,1 0,-1 1,0 0,-7 10,0 1,1 0,0 1,2 0,-1 0,2 1,-1 1,2-1,0 1,2 1,-1-1,2 1,0 0,1 0,1 0,0 0,1 15,0-10,1 0,1 1,0-1,2 1,1-1,1 0,0-1,2 1,0-1,2 0,0-1,1 0,1 0,1-1,4 4,-12-16,1 0,-1 0,1-1,1 1,-1-1,1 0,0 0,0-1,1 0,-1 0,1 0,0-1,1 0,-1-1,1 1,0-1,0-1,-1 0,2 0,-1 0,0-1,0 0,0-1,1 0,2 0,17-14,-4-2</inkml:trace>
  <inkml:trace contextRef="#ctx0" brushRef="#br0" timeOffset="-1552.789">2117 650,'-19'38,"-21"32,-3 9,5-4,4-10,9-12,8-9,7-18,0-12,2-14,2-7</inkml:trace>
  <inkml:trace contextRef="#ctx0" brushRef="#br0" timeOffset="-1315.504">1835 566,'20'33,"5"16,4 5,2-2,-4-6,-3-5,0-5,1-4,0-2,2-2,-5-1,-1-5,1-6,-3-6</inkml:trace>
  <inkml:trace contextRef="#ctx0" brushRef="#br0" timeOffset="6696.817">2597 0,'-24'24,"-13"18,0 6,7 0,3-8,6-11</inkml:trace>
  <inkml:trace contextRef="#ctx0" brushRef="#br0" timeOffset="7232.516">4432 29,'-20'14,"-10"15,0 7,-1 2,6 0,6-7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0 225,'551'-154,"-454"136,100-31,-190 46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1,'12'74,"-4"2,-4-1,-2 1,-4-1,-4 0,-6 27,10-84,0-1,1-12,0 0,-1 0,2 1,-1-1,0 0,1 1,0-1,1 0,-1 0,1 1,0-1,0 0,0 0,1 0,0 0,0 0,0 0,1 0,1 2,1-6,0-1,0 1,-1-1,1 0,0 0,0-1,-1 0,1 0,0 0,-1 0,1-1,-1 1,1-1,-1 0,0-1,0 1,0-1,0 0,0 0,-1 0,-2 3,191-114,-191 113,1 0,-1 0,1 0,0 1,-1-1,1 0,0 1,0-1,-1 1,1-1,0 1,0 0,0 0,0 0,-1 0,1 0,0 0,0 1,0-1,-1 1,1-1,0 1,0-1,-1 1,1 0,0 0,-1 0,1 0,-1 0,1 0,-1 1,0-1,0 0,1 1,-1-1,0 1,0-1,0 1,0 0,-1-1,1 1,0 0,-1-1,1 1,-1 0,1 0,-1 0,0-1,0 1,0 0,0 0,6 135,-5-135,0 0,-1-1,1 1,0-1,0 1,0-1,0 1,0-1,1 0,-1 1,0-1,0 0,1 0,-1 0,1 0,-1 0,1 0,0-1,-1 1,1-1,0 1,-1-1,1 1,0-1,0 0,-1 0,1 0,0 0,0 0,-1 0,1 0,1-1,18-1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1 195,'8'4,"1"0,-1-1,1 0,0-1,-1 0,1 0,0-1,0 0,1 0,-1-1,0 0,0-1,0 0,0-1,0 1,0-2,-1 1,1-1,-1-1,1 0,-1 0,0 0,0-1,-1 0,0-1,0 1,0-1,0-1,5-6,-9 8,1 0,-1-1,0 1,-1-1,1 0,-1 0,0 0,-1 0,1 0,-1 0,0 0,-1-1,1-4,-1 9,0 0,0 0,0-1,-1 1,1 0,0 0,-1 0,1 0,-1 0,0 0,0 0,0 0,0 0,0 0,0 0,0 1,-1-1,1 0,-1 1,1-1,-1 1,1-1,-1 1,0 0,0 0,0 0,0 0,0 0,0 0,0 0,0 1,0-1,0 1,0-1,0 1,0 0,-1 0,1 0,0 0,0 0,-8 2,1 1,0-1,0 2,0-1,1 1,-1 0,1 1,0 0,0 1,0-1,1 1,0 1,0-1,0 1,1 1,0-1,1 1,-1 0,2 0,-1 0,1 1,0 0,1 0,0 0,0 0,1 0,0 1,1-1,0 1,1-1,-1 1,2-1,-1 1,2-1,-1 1,1-1,1 1,-2-7,0 1,1 0,-1-1,1 0,0 1,0-1,0 0,0 0,1 0,-1 0,1 0,0-1,0 1,0-1,0 0,0 0,0 0,1 0,-1 0,1-1,-1 1,1-1,0 0,-1 0,1-1,0 1,108 0,-74-3,19 0,-33 2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254 449,'-23'11,"1"1,0 1,0 1,2 1,-1 0,2 2,0 0,2 2,-1 0,-4 8,19-23,0 0,0 0,0 0,1 0,0 0,0 0,0 1,0-1,0 1,1 0,0-1,0 1,0 0,1 0,0-1,0 1,0 0,0 0,1 0,-1-1,1 1,1 0,-1-1,1 1,-1-1,1 1,0-1,1 0,-1 0,1 0,0 0,0 0,0 0,1-1,-1 0,1 0,-1 0,1 0,0 0,1-1,-1 1,0-1,1 0,-1-1,2 1,9 2,-1-1,1-1,0-1,0 0,0 0,0-2,0 0,0-1,0 0,0-1,-1-1,0 0,1-1,-1 0,-1-1,1-1,-1 0,0-1,-1-1,0 0,0 0,-1-1,0 0,-1-1,0-1,-1 1,4-8,8-9,-1-1,-1-1,-2-1,-1-1,-2 0,-1-1,-1 0,-2-1,-2-1,3-18,-10 48,1-1,-1 1,0 0,-1 0,1-1,-1 1,0 0,0 0,0-1,-1 1,0 0,0 0,0-1,-1 1,0 0,0 0,0 1,-1-1,1 0,-1 1,0-1,0 1,-1 0,1 0,-1 0,0 1,0-1,0 1,0 0,-1 0,0 0,1 1,-1 0,-2-1,1 4,-1 0,0 0,0 1,1 0,-1 1,1-1,0 1,-1 0,1 1,0-1,1 1,-1 0,1 1,0-1,0 1,0 0,1 1,-1-1,1 1,1 0,-1 0,1 0,0 0,0 0,1 1,-1 3,-4 1,1 1,0 1,1-1,1 1,0-1,0 1,1 0,1 1,0-1,1 0,1 1,0-1,0 1,2-1,-1 0,2 1,0-1,0 0,1-1,1 1,0-1,1 1,0-2,1 1,0-1,1 0,0 0,1-1,3 3,-3-5,1 0,0-1,1 0,0-1,0 0,0-1,1 0,0-1,0 0,0-1,0 0,1-1,-1 0,1-1,-1-1,1 0,-1 0,1-2,-1 1,1-1,-1-1,0 0,0-1,3-2,90-77,-103 82,0 1,0 0,0 0,0 0,0 0,0 0,-1 0,1 0,0 1,0-1,0 0,0 1,0 0,-1 0,1-1,0 1,-1 0,1 0,0 0,-1 1,1-1,-1 0,0 1,1-1,-1 0,0 1,0 0,0-1,0 1,0 0,0-1,-1 1,1 0,0 0,-1 0,0-1,1 1,-1 0,0 0,0 0,0 0,0 0,0 0,-1 1,8 13,-5-10,1 0,0 0,1 0,0-1,-1 0,2 0,-1 0,0 0,1 0,0-1,0 0,0 0,1-1,-1 1,1-1,0 0,0-1,0 1,0-1,1 0,-1-1,0 1,1-1,-1-1,1 1,-1-1,1 0,-1-1,1 0,-1 0,1 0,-1 0,5-3,17-8,0-2,-1-1,-1-1,0-1,-1-2,-1 0,0-2,17-20,-1 4,-39 36,0-1,0 1,0-1,0 1,1 0,-1 0,0 0,1 0,-1 0,1 0,-1 0,1 0,0 0,-1 1,1-1,0 1,-1-1,1 1,0 0,0-1,0 1,-1 0,1 0,0 1,0-1,-1 0,1 0,0 1,0-1,-1 1,1 0,0-1,-1 1,1 0,-1 0,1 0,-1 0,0 0,1 0,-1 0,0 1,0-1,1 0,-1 1,0-1,0 1,-1-1,1 1,0 0,0-1,-1 1,1 0,-1-1,0 1,1 0,-1 0,0 1,2 6,0 1,-1-1,0 1,-1-1,1 1,-2-1,0 1,0-1,0 1,-1-1,-1 0,1 0,-2 0,1 0,-1 0,-1-1,1 1,-1-1,-1 0,1-1,-2 1,1-1,-1-1,0 1,0-1,0 0,-1-1,0 1,-4 0,-49 19,61-25,1 0,-1 0,0 0,1-1,-1 1,0 0,0 0,1 0,-1 0,0 0,0-1,1 1,-1 0,0 0,0 0,0-1,1 1,-1 0,0 0,0-1,0 1,0 0,0 0,1-1,-1 1,0 0,0-1,0 1,0 0,0 0,0-1,0 1,0 0,0-1,0 1,0 0,0 0,0-1,0 1,-1 0,1-1,0 1,0 0,0 0,0-1,0 1,-1 0,1 0,0-1,0 1,0 0,-1 0,1 0,0-1,0 1,-1 0,1 0,0 0,25-17,-2 8,0 1,1 1,-1 0,1 2,0 1,1 1,-1 1,0 1,23 2,-32-1,1-1,-1 0,0-1,0-1,0-1,0 0,0 0,-1-2,0 0,0 0,0-2,-1 1,0-2,-1 0,1 0,-2-1,0-1,4-3,-6 4,14-13,0 0,-2-2,-1-1,-1 0,-1-1,-1-1,13-30,-18 28,-1-1,-1 0,-2-1,-1 0,-1 0,-2-1,-1 1,-1-10,-26-34,24 74,-1 1,0-1,0 1,0-1,0 1,0-1,0 1,0 0,0 0,0-1,-1 1,1 0,0 0,-1 0,1 0,-1 1,1-1,-1 0,1 1,-1-1,0 1,1-1,-1 1,0 0,0 0,1 0,-1 0,0 0,1 0,-1 0,0 0,1 1,-1-1,0 1,1-1,-1 1,1 0,-1-1,1 1,-1 0,1 0,-1 0,1 0,-1 1,-5 8,0-1,1 2,0-1,1 0,0 1,0 0,1 0,1 0,0 1,0-1,1 1,1 0,0 0,0 0,1-1,1 1,0 1,-1-10,3 288,46-71,-35-177,7 51,-31-85,3-14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0,'-298'147,"293"-145,0 0,1 1,-1 0,0 0,1 0,0 1,0-1,0 1,0 0,0 0,1 0,0 1,0-1,0 1,0 0,1 0,0 0,-2 4,5-6,1 0,-1-1,1 1,0 0,-1-1,1 1,0-1,0 0,1 0,-1 0,0 0,1 0,0 0,-1-1,1 1,0-1,-1 0,1 0,0 0,0 0,0 0,0-1,0 1,0-1,1 0,8 4,37 11,-33-12,-1 1,0 0,0 1,0 1,0 1,-1 0,0 0,0 1,-1 1,0 1,-1-1,0 2,0 0,7 10,-14-14,-5-5,1 1,0 0,0 0,1-1,-1 1,0-1,1 1,0-1,-1 0,1 0,0 1,0-1,0 0,1-1,-1 1,0 0,1-1,-1 1,1-1,-1 0,1 0,0 0,-1 0,1 0,0 0,0-1,0 0,-1 1,1-1,0 0,0 0,0-1,0 1,0 0,-1-1,1 0,2-1,7-7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0,'-19'15,"-2"9,8 0,10-3,7-6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0,'-8'33,"1"1,2-1,1 1,2 0,1 13,-5 56,5-94,-9 77,4 0,3 0,5 1,3 2,14 83,-20-169,1-1,0 1,-1 0,1-1,1 1,-1 0,0-1,1 1,-1-1,1 1,0-1,0 1,0-1,0 1,0-1,0 0,1 0,-1 1,1-1,0 0,-1 0,1-1,0 1,0 0,0-1,1 1,-1-1,0 1,0-1,1 0,-1 0,1 0,-1 0,1-1,-1 1,1-1,-1 1,1-1,0 0,-1 0,1 0,0-1,2 1,105-99,-76 63,145-125,-176 159,-1-1,0 0,1 1,0-1,-1 1,1 0,0 0,0 0,1 0,-1 0,0 1,0-1,1 1,-1 0,1 0,-1 0,1 1,0-1,-1 1,1 0,-1 0,1 0,0 1,-1-1,1 1,-1-1,1 1,-1 1,1-1,-1 0,0 1,0-1,1 1,-1 0,0 0,-1 1,1-1,0 0,0 2,4 10,0 1,-1 0,-1 0,0 0,-1 1,-1-1,0 1,-2 0,1 0,-2 0,0 0,-2 6,5 56,-3-77,0 0,-1 0,1 0,1 0,-1 0,0 0,0 0,0 0,0 0,1 0,-1 0,1 0,-1 0,0 0,1 0,0 0,-1-1,1 1,-1 0,1 0,0-1,0 1,-1 0,1-1,0 1,0-1,0 1,0-1,-1 1,1-1,0 0,0 1,0-1,0 0,0 0,0 0,0 1,0-1,0 0,0-1,0 1,0 0,0 0,0 0,0 0,0-1,0 1,16-4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35,'-69'52,"2"4,2 2,3 2,0 8,18 1,43-67,0-1,0 1,1-1,-1 1,1 0,-1-1,1 1,0 0,0 0,-1-1,1 1,0 0,1 0,-1-1,0 1,0 0,1-1,-1 1,1 0,-1-1,1 1,0 0,0-1,0 1,0-1,0 0,0 1,0-1,0 0,1 1,-1-1,0 0,1 0,-1 0,1 0,-1 0,1-1,-1 1,1 0,0-1,-1 1,1-1,0 1,10-2,-1 1,0-2,1 1,-1-1,0-1,0 0,0-1,0 0,-1-1,1 0,-1 0,0-1,-1 0,0-1,0 0,0-1,-1 0,0 0,0-1,1 2,158-164,-167 170,1 0,-1 0,0 0,0 0,1 0,-1 0,0 0,1 1,-1-1,1 0,0 0,-1 0,1 0,0 1,-1-1,1 0,0 0,0 1,-1-1,1 1,0-1,0 1,0-1,0 1,0-1,0 1,0 0,0 0,0-1,0 1,0 0,0 0,0 0,0 0,0 0,0 0,0 0,0 1,0-1,0 0,0 1,0-1,0 0,0 1,0-1,0 1,0-1,0 1,-1 0,1-1,0 1,0 0,-1 0,1 0,0-1,-1 1,1 1,-17 103,16-99,0 0,1 0,-1 0,1 0,0 0,1 0,-1 0,1-1,1 1,-1 0,1-1,-1 0,2 0,-1 0,0 0,1 0,0 0,0-1,1 0,-1 0,1 0,0-1,0 1,0-1,0 0,0 0,1-1,0 0,-1 0,1 0,0-1,0 1,0-2,0 1,0 0,0-1,0 0,0-1,0 1,0-1,0 0,2-1,10-9,-1 0,0-1,0 0,-1-2,0 0,-2 0,1-2,-2 0,0 0,1-5,-2 7,156-205,-168 217,1 0,-1 1,1-1,0 0,0 1,0-1,-1 1,2-1,-1 1,0-1,0 1,0-1,1 1,-1 0,0 0,1 0,-1 0,1 0,0 0,-1 0,1 0,0 1,-1-1,1 1,0-1,0 1,0 0,-1 0,1-1,0 1,0 0,0 1,0-1,-1 0,1 1,0-1,0 1,-1-1,1 1,0 0,-1-1,1 1,0 0,-1 0,1 0,-1 1,0-1,1 0,-1 0,0 1,0-1,0 1,0-1,0 1,0-1,0 1,0 0,0 1,3 17,-1 0,-1 0,0 0,-2 0,0 0,-1 0,-3 14,4-27,0 1,-1 0,1-1,-2 1,1-1,-1 0,0 1,0-1,-1 0,0 0,0 0,-1-1,0 1,0-1,0 0,-1 0,0 0,0 0,0-1,-1 0,0 0,0-1,0 1,-1-2,1 1,-1 0,0-1,-1 0,9-4,-1 1,1 0,-1-1,0 1,1-1,-1 1,0-1,0 1,1-1,-1 1,0-1,0 1,0-1,1 1,-1-1,0 1,0-1,0 1,0-1,0 1,0-1,0 1,0-1,0 1,0-1,-1 1,1-1,0 1,0-1,0 1,-1-1,1 1,0-1,-1 1,1-1,0 1,-1 0,1-1,0 1,-1 0,1-1,-1 1,1 0,15-2,0 1,0 0,0 2,0 0,0 0,-1 1,1 1,0 1,-1 0,11 4,0 0,-7-3,1 0,0-1,1-1,-1-1,1-1,-1 0,0-1,1-2,-1 0,1 0,12-5,-14 0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1 556,'39'-8,"-1"-2,0-2,-1-1,0-2,-1-1,-1-2,-1-2,0-1,-2-1,0-2,-2-1,0-2,-2-1,-1-1,-1-1,-2-1,6-12,2-45,-31 86,-1-1,1 0,-1 1,1-1,-1 0,0 0,0 1,-1-1,1 0,0 0,-1 1,1-1,-1 0,0 1,0-1,0 0,-1 1,1-1,0 1,-1 0,0 0,1-1,-1 1,0 0,0 0,0 1,0-1,-1 0,1 1,0-1,-2 0,-2 2,0 0,0 1,0-1,0 1,0 1,0-1,0 1,0 0,0 0,1 0,-1 1,1 0,0 0,0 1,0-1,0 1,0 0,1 1,0-1,0 1,0-1,0 1,1 0,-1 2,0-4,1 0,0 1,1-1,-1 0,0 1,1 0,0 0,0-1,0 1,0 0,1 1,-1-1,1 0,0 0,1 1,-1-1,1 0,-1 1,1-1,1 0,-1 1,1-1,-1 0,1 1,0-1,1 0,-1 0,1 0,0 0,0 0,0 0,0 0,1-1,-1 1,1-1,0 0,0 0,0 0,1 0,-1 0,1-1,0 1,0-1,17 3,-1 0,0-2,1-1,0 0,-1-1,1-2,0 0,15-3,14-8,38 2,-87 11,1 1,-1-1,0 1,1 0,-1-1,0 1,0 0,0 0,0 0,0 0,0 0,-1 0,1 0,-1 0,1 1,-1-1,0 0,0 0,0 0,0 0,0 0,-1 1,1-1,0 0,-1 0,0 0,1 0,-1 0,0 0,0 0,0 0,-1-1,1 1,0 0,-1 0,2-1,-84 173,84-172,-1-1,1 0,-1 0,1 1,0-1,0 0,-1 1,1-1,0 1,0-1,1 0,-1 1,0-1,0 0,1 1,-1-1,0 0,1 1,-1-1,1 0,0 0,0 0,-1 1,1-1,0 0,0 0,0 0,0 0,0-1,0 1,0 0,0 0,0 0,2 0,9-1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57 588,'-7'9,"1"1,0 0,0-1,1 2,0-1,1 1,0-1,0 1,1 0,1 1,0-1,1 0,0 1,0-1,1 1,1-1,0 0,0 1,4 10,-4-20,0 0,1 0,-1 0,1 0,0 0,-1 0,1-1,0 1,0 0,0-1,0 0,0 1,1-1,-1 0,0 0,1 0,-1 0,0-1,1 1,-1 0,1-1,-1 0,1 0,-1 0,1 0,-1 0,1 0,-1-1,1 1,-1-1,1 1,-1-1,0 0,2-1,73-47,-68 42,-1-1,0 0,0-1,-1 0,0 0,-1-1,0 0,-1 0,0 0,0 0,-1-1,0 0,-1 0,0 0,-1 0,0-1,-1 1,-1 0,1-1,-2 1,1-1,-2 1,1-1,-2 1,-1-6,0 13,1 1,-1-1,0 0,0 1,-1 0,1 0,-1 0,0 1,1 0,-1 0,0 0,0 0,-1 1,1-1,0 1,0 1,-1-1,1 1,0 0,-1 0,1 0,0 1,0 0,-1 0,1 0,0 1,0 0,0 0,0 0,0 0,1 1,-1 0,1 0,0 0,-1 1,2-1,-1 1,0 0,-1 1,3-3,1-1,-1 1,0-1,0 1,1-1,-1 1,1 0,0 0,-1 0,1 0,0 0,0 0,0 0,0 0,1 1,-1-1,1 0,-1 0,1 1,0-1,-1 0,1 1,1-1,-1 0,0 1,0-1,1 0,-1 0,1 1,0-1,0 0,0 0,0 0,0 0,0 0,1 0,-1 0,0 0,1-1,0 1,-1 0,1-1,0 1,0-1,0 0,0 0,0 0,0 0,0 0,0 0,1 0,-1-1,0 1,0-1,2 1,22 0,1-1,-1 0,1-3,-1 0,1-1,-1-2,-1 0,1-2,-1-1,0-1,-1-1,-1-1,1-1,-2-1,1-2,4 1,0 0,0-1,-2-2,0 0,-1-2,0-1,-2 0,-1-2,0-1,-2 0,8-14,18-59,-44 94,0 0,0 0,0-1,-1 1,0 0,1 0,-1 0,0 0,0 0,-1-1,1 1,-1 0,0 0,1 0,-1 0,-1 0,1 0,0 0,-1 1,1-1,-1 0,0 1,0-1,0 1,0 0,0-1,-1 1,1 0,-1 0,1 1,-1-1,-1 0,1 0,-1 1,1 0,-1 0,1 0,-1 0,1 1,-1 0,0-1,1 1,-1 0,0 1,1-1,-1 1,0-1,1 1,-1 0,1 1,-1-1,1 1,0-1,0 1,-1 0,1 0,0 0,1 0,-1 1,0-1,0 2,-65 84,51-58,2 1,0 1,3 0,0 1,2 0,2 0,1 1,1 0,2 1,1-1,2 22,2-49,0 1,0 0,0-1,1 1,0-1,0 1,1-1,0 0,0 0,1 0,0 0,0-1,0 1,1-1,0 0,0-1,1 1,0-1,0 0,0 0,0-1,1 0,-1 0,1 0,0-1,0 0,1-1,-1 1,1-1,-1-1,1 1,0-1,3-1,8 1,1-1,-1-2,1 0,-1-1,0 0,0-2,0 0,-1-1,1-1,-2-1,1-1,-1 0,0-1,-1-1,0 0,29-24,-1-2,-2-1,-1-2,17-25,-29 26,-1-1,-3-1,-1-1,-1-1,-3-1,-2 0,7-28,-14 9,-11 62,0 0,0 0,0 0,0 0,0-1,0 1,-1 0,1 0,0 0,-1 0,1 0,-1 0,0 0,1 0,-1 0,0 0,1 0,-1 1,0-1,0 0,0 0,1 1,-1-1,0 0,0 1,0-1,0 1,0-1,-1 1,1 0,0-1,0 1,0 0,0 0,0 0,0 0,0 0,-1 0,1 0,0 0,0 0,0 1,0-1,0 0,0 1,0-1,0 1,0-1,0 1,0-1,0 1,0 0,0 0,-21 11,0 1,1 2,1 0,1 1,0 1,1 0,0 2,2 0,0 1,-1 4,13-19,-15 19,1 1,2 1,0 1,2 0,0 0,2 2,2-1,0 2,2-1,1 1,0 7,6-31,0 1,0-1,1 1,0 0,0-1,1 1,-1-1,1 1,1-1,-1 1,1-1,0 0,1 0,-1 0,1 0,1 0,-1-1,1 1,0-1,0 0,0 0,1 0,-1-1,1 1,1-1,-1 0,0-1,1 1,0-1,0 0,0-1,4 2,4 1,0-2,1 1,-1-2,1 0,-1 0,1-2,0 1,-1-2,1 0,-1-1,1-1,-1 0,0 0,0-2,0 0,0 0,1-2,10-4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564 368,'41'-25,"-41"25,1-1,-1 1,1-1,-1 1,1-1,-1 1,1-1,-1 0,0 1,1-1,-1 1,0-1,1 0,-1 1,0-1,0 0,0 1,0-1,1 0,-1 1,0-1,0 0,0 0,-1 1,1-1,0 0,0 1,0-1,0 0,-1 1,1-1,0 0,-1 1,1-1,0 1,-1-1,1 1,-1-1,1 1,-1-1,1 1,-1-1,1 1,-1-1,1 1,-1 0,0-1,1 1,-1 0,0 0,1-1,-1 1,0 0,1 0,-1 0,0 0,1 0,-1 0,0 0,0 0,1 0,-1 0,0 1,-27-4,1 1,-1 2,0 1,0 1,1 1,-1 2,1 1,0 1,1 1,-1 1,-12 7,24-10,6-4,0 1,0 0,0 1,1 0,-1 0,1 1,0 0,0 0,1 1,-1 0,1 0,-2 4,8-9,1 1,-1 0,0-1,1 1,-1 0,1 0,0 0,-1 0,1-1,0 1,0 0,0 0,1 0,-1 0,0 0,1-1,-1 1,1 0,0 0,-1-1,1 1,0 0,0-1,0 1,0-1,0 1,1-1,-1 0,0 1,1-1,-1 0,1 0,-1 0,1 0,-1 0,1 0,0 0,66 31,104 8,-171-40,0 1,0-1,0 1,0-1,0 1,0 0,0 0,0-1,-1 1,1 0,0 0,0 0,-1 0,1 0,0 0,-1 0,1 0,-1 0,1 0,-1 0,0 0,1 0,-1 0,0 0,0 1,0-1,0 0,0 0,0 0,0 1,0-1,0 0,0 0,-1 0,1 0,0 0,-1 0,1 0,-1 0,0 0,1 0,-1 0,0 0,1 0,-1 0,0 0,0 0,0-1,0 1,0 0,-51 41,48-39,-282 184,282-186,1 1,0 0,-1 0,1 1,0-1,0 1,0-1,0 1,1 0,-1 0,1 0,0 0,0 1,0-1,0 1,0-1,1 1,0 0,-1-1,1 1,1 0,-1 0,1 0,-1 0,1-1,0 1,0 0,1 0,-1 0,1 0,0 0,0 0,0-1,1 1,-1 0,1-1,0 1,0-1,0 0,0 0,0 0,1 0,0 0,0 0,9 3,0-1,1-1,0 0,0 0,0-1,0-1,1 0,-1-1,1-1,-1 0,1 0,-1-2,13-2,-18 3,0-1,-1 0,1 0,-1-1,0 0,1 0,-1-1,0 0,-1 0,1 0,-1-1,0 0,0-1,-1 1,1-1,-1 0,2-3,4-7</inkml:trace>
  <inkml:trace contextRef="#ctx0" brushRef="#br0" timeOffset="319.989">423 1,'0'55,"3"20,-3 1,-4 0,-3-1,-3 0,-4 0,-20 64,-88 199,31-49,75-245,9-27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1 673,'33'0,"-1"-3,1 0,-1-2,0-1,0-2,-1-1,0-1,11-7,-34 15,-1-1,0 1,0-2,0 1,0-1,-1 0,1 0,-1-1,0 0,-1 0,1-1,-1 1,0-1,0 0,0-1,-1 1,0-1,-1 0,1 0,-1 0,-1 0,1 0,-1-1,0 1,-1-1,0 0,0 1,-1-1,0 0,0 1,-1-6,-1 9,1 1,-1-1,0 1,0-1,0 1,-1 0,1-1,-1 1,0 1,0-1,0 0,0 1,0-1,0 1,-1 0,1 0,-1 0,0 1,0-1,1 1,-1 0,0 0,0 0,0 1,0-1,0 1,0 0,0 0,0 0,-2 1,-6 0,0 1,0 0,0 0,0 1,1 1,-1 0,1 0,0 1,-8 6,10-6,1 0,0 1,0 0,0 0,1 1,0 0,0 0,1 0,0 1,0 0,1 1,0-1,0 1,1 0,0 0,1 0,0 1,0-1,1 1,0 0,1-1,0 1,1 0,0 0,0 0,1 0,0-1,1 1,0 0,2 3,-1-8,0 0,0-1,1 1,-1-1,1 1,1-1,-1 0,0-1,1 1,0-1,0 0,0 0,0 0,0-1,1 0,-1 0,1 0,-1-1,1 0,0 0,0 0,4 0,128-12,-109 5,-1-3,0 0,-1-1,0-2,-1-1,0-1,-1-1,10-9,-10 7,-10 8,0-1,0-1,-1-1,0 0,-1 0,0-2,8-10,-21 22,0 1,1-1,-1 1,0-1,0 1,0-1,0 1,0-1,0 1,0-1,0 1,-1-1,1 1,-1-1,1 1,-1 0,1-1,-1 1,0 0,0-1,0 1,1 0,-1 0,0 0,-1-1,1 1,0 0,0 1,0-1,-1 0,1 0,0 0,-1 1,1-1,-1 1,1-1,-1 1,1 0,-1-1,1 1,-1 0,1 0,-1 0,1 0,-1 0,1 0,-1 1,1-1,-1 0,1 1,-1-1,1 1,0 0,-1-1,1 1,0 0,-2 1,-11 3,0 0,0 1,1 1,0 0,0 1,0 1,1 0,1 0,-1 1,1 1,1-1,0 2,1 0,0 0,1 0,0 1,1 1,-5 11,9-21,1 0,0 1,0-1,0 0,1 1,0-1,0 0,0 1,0 0,0-1,1 1,0-1,0 1,0 0,1-1,0 1,-1-1,2 1,-1-1,0 1,1-1,0 0,0 1,0-1,1 0,-1-1,1 1,0 0,0-1,0 1,0-1,1 0,0 0,-1 0,1-1,2 1,2 1,-1-1,1-1,1 0,-1 0,0 0,0-1,1 0,-1-1,1 0,-1 0,0-1,1 0,-1 0,0-1,0 0,0-1,0 1,7-5,128-82,-115 62,-2-1,0 0,-2-2,-1-1,-2-1,0-1,-3-1,-1 0,-1-1,-2-1,-2-1,-1 0,0-6,-8 29,0-1,-1 0,-1 0,0 0,-1 0,-1 0,0 0,-1 1,-1-6,2 16,0 0,0 0,0 0,0 0,-1 0,1 0,-1 0,0 0,-1 0,1 1,0-1,-1 1,0 0,0-1,0 1,0 1,-1-1,1 0,-1 1,1 0,-1 0,0 0,0 0,0 0,0 1,0 0,0 0,0 0,0 0,-1 1,1-1,0 1,-4 0,-4 4,0 0,0 0,0 1,0 1,0 0,1 0,0 1,1 1,0 0,0 0,0 1,1 0,1 1,-1 0,1 0,1 1,0 0,1 0,0 0,1 1,0 0,0 2,-2 1,0 0,1 0,1 1,1 0,0 0,1 0,0 0,2 1,0-1,1 1,0-1,1 0,1 1,1-1,0 0,1 0,1 0,1-1,0 1,0-1,2-1,0 1,0-1,2-1,0 1,0-2,1 1,0-2,1 1,1-2,4 4,-1-5,0 0,0-2,1 0,0 0,0-2,0 0,1-1,0 0,17 0,-8-3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13 593,'-5'29,"-1"14,5 0,2-8</inkml:trace>
  <inkml:trace contextRef="#ctx0" brushRef="#br0" timeOffset="180.667">97 170,'0'33,"0"12</inkml:trace>
  <inkml:trace contextRef="#ctx0" brushRef="#br0" timeOffset="1100.658">1594 0,'-29'71,"3"1,3 1,3 1,3 0,-1 41,16-103,-3 23,1-1,2 1,2-1,1 1,2 8,13-8,-3-29</inkml:trace>
  <inkml:trace contextRef="#ctx0" brushRef="#br0" timeOffset="1348.697">1762 593,'0'34,"0"6,0-4</inkml:trace>
  <inkml:trace contextRef="#ctx0" brushRef="#br0" timeOffset="1588.252">1875 141,'0'0</inkml:trace>
  <inkml:trace contextRef="#ctx0" brushRef="#br0" timeOffset="2014.958">1988 706,'26'-15,"-1"-2,-1 0,0-2,-1-1,-2-1,0 0,-1-2,12-17,-32 38,0 1,1-1,-1 0,1 1,0-1,-1 1,1-1,0 1,0 0,0-1,0 1,0 0,1-1,-1 1,0 0,1 0,-1 0,0 0,1 0,-1 1,1-1,-1 0,1 1,0-1,-1 1,1-1,0 1,-1 0,1 0,0 0,-1 0,1 0,0 0,-1 0,1 0,0 1,-1-1,1 1,0-1,-1 1,1-1,-1 1,1 0,-1 0,0 0,1 0,-1 0,0 0,1 0,-1 1,0-1,0 0,0 1,0-1,19 40,-19-38,-1 1,1-1,0 1,0-1,0 1,0-1,0 0,1 0,0 1,-1-1,1 0,0 0,1-1,-1 1,0 0,1-1,0 0,-1 1,1-1,0 0,0 0,0-1,0 1,1-1,-1 1,0-1,1 0,-1 0,1 0,-1-1,1 1,-1-1,1 0,-1 0,1 0,0-1,-1 1,1-1,1 0,7-5,-1-1,0 0,-1-1,0 0,0 0,0-1,-1 0,-1-1,0 0,0 0,0-1,-2 0,1 0,-1 0,21-32,-26 43</inkml:trace>
  <inkml:trace contextRef="#ctx0" brushRef="#br0" timeOffset="2469.68">2779 537,'16'3,"0"-1,0 0,1-1,-1-1,0 0,1-1,-1-1,0 0,0-2,0 0,0 0,-1-1,1-1,-1-1,-1 0,1-1,-2-1,1 0,-1-1,9-7,-19 14,0 1,0-1,0 0,0 0,-1 0,1 0,-1 0,0-1,0 1,0-1,0 1,0-1,-1 0,0 1,1-1,-2 0,1 0,0 0,-1 0,0 0,0 0,0 0,0 0,0 0,-1 0,0 0,0 0,0 0,0 0,-1 1,1-1,-1 0,0 1,0-1,-1 1,1 0,-1 0,1 0,-1 0,0 0,0 0,0 1,0 0,-1-1,1 1,-1 0,1 1,-1-1,0 1,0-1,0 1,1 0,-1 1,-2-1,-6 1,-1 1,1 1,0 0,0 1,0 0,0 0,1 1,-1 1,1 0,0 1,1 0,-1 1,1 0,0 0,1 1,0 0,0 1,1 0,-7 9,10-12,1 1,0 0,0 0,0 0,1 1,0 0,0-1,1 1,0 0,0 0,1 0,0 0,1 1,-1-1,2 0,-1 0,1 0,0 0,1 0,0 0,0 0,1 0,0 0,0-1,1 1,-1-1,2 0,-1 0,1-1,0 1,1-1,3 3,3 3,1 0,1-1,0 0,0-2,1 1,1-2,-1 0,1-1,0 0,1-2,0 1,0-2,0-1,0 0,1-1,15 0,4-2,-4 0</inkml:trace>
  <inkml:trace contextRef="#ctx0" brushRef="#br0" timeOffset="532.717">267 818,'127'-224,"-98"190,-29 34,1-1,-1 1,1 0,0-1,-1 1,1 0,-1 0,1 0,-1 0,1-1,0 1,-1 0,1 0,0 0,-1 0,1 0,-1 1,1-1,0 0,-1 0,1 0,-1 0,1 1,-1-1,1 0,-1 1,1-1,-1 0,1 1,-1-1,1 1,-1-1,1 0,-1 1,0-1,1 1,-1-1,0 1,1 0,-1-1,0 1,0-1,1 1,-1-1,0 1,0 0,0-1,0 1,0 0,0-1,0 1,0-1,0 1,0 0,-1-1,1 1,0-1,0 1,0-1,-1 1,1 0,2 30,-3-25,0 0,0-1,1 1,0 0,0 0,0-1,1 1,0 0,0-1,1 1,-1-1,1 1,0-1,1 0,-1 1,1-1,0 0,1-1,-1 1,1-1,-1 1,1-1,1 0,-1-1,1 1,-1-1,1 0,0 0,4 2,-1-5,1 0,-1-1,0 0,1-1,-1 1,0-2,0 1,-1-1,1 0,0-1,-1 0,0 0,0 0,0-1,0 0,-1 0,0-1,0 0,0 0,-1-1,0 1,0-1,0 0,2-6,26-43,-21 30</inkml:trace>
  <inkml:trace contextRef="#ctx0" brushRef="#br0" timeOffset="786.744">1142 508,'-19'3,"1"2,0 0,0 0,0 2,1 0,0 1,1 1,0 1,0 0,1 1,0 1,1 0,0 1,1 0,0 1,-1 4,12-14,1-1,0 1,0 0,1 0,-1 0,1 0,0 0,0 0,0 0,0 0,1 0,-1 0,1 0,0-1,1 1,-1 0,0 0,1-1,0 1,0-1,0 1,0-1,1 0,-1 0,1 0,0 0,0 0,0-1,0 1,0-1,1 0,-1 0,1 0,-1-1,1 1,0-1,0 0,-1 1,1-2,0 1,0 0,0-1,0 0,0 0,0 0,0 0,1-1,11 1,-1 0,1-1,-1 0,0-2,0 1,0-2,0 0,0-1,-1 0,0-1,0-1,7-4,3-3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3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57,'-25'184,"22"198,-9-292,16-86,-2-12</inkml:trace>
  <inkml:trace contextRef="#ctx0" brushRef="#br0" timeOffset="252.531">1 396,'38'0,"22"-4,7-3,-5 1,-7 1,-8-3,-8-1,-5 2,-4 2,-2-4,-1 1,-5-4,-2 1,-4 1</inkml:trace>
  <inkml:trace contextRef="#ctx0" brushRef="#br0" timeOffset="652.288">621 1,'-22'68,"3"2,3 0,3 1,3 1,3 8,6-76,0 0,1 0,0-1,-1 1,1 0,1 0,-1 0,1-1,-1 1,1 0,0-1,0 1,1 0,-1-1,1 0,-1 1,1-1,0 0,1 0,-1 0,0 0,1 0,0 0,-1-1,1 1,0-1,0 0,1 0,-1 0,0 0,1-1,-1 1,1-1,-1 0,1 0,0 0,0 0,-1-1,1 0,3 1,5-3,0 0,-1 0,1-1,-1-1,0 0,0 0,0-1,-1 0,0-1,8-6,17-7,-34 18,1 0,-1 0,0 0,1 0,0 0,-1 1,1-1,-1 0,1 1,0 0,-1-1,1 1,0 0,0 0,-1 0,1 0,0 0,-1 0,1 0,0 1,-1-1,1 1,0-1,-1 1,1 0,-1-1,1 1,-1 0,1 0,-1 0,1 0,-1 0,0 1,0-1,0 0,0 1,0-1,0 0,0 1,0-1,0 1,0 0,-1-1,1 1,-1-1,1 1,-1 0,0-1,0 1,0 0,0 0,0 1,1 38,-1-36,-1 0,1 0,0 1,0-1,0 0,1 0,0 0,0 1,0-1,1 0,-1 0,1 0,0-1,1 1,1 3,33-4,-17-12</inkml:trace>
  <inkml:trace contextRef="#ctx0" brushRef="#br0" timeOffset="968.197">1073 594,'19'0,"1"-1,-1 0,1-2,-1 0,0-1,0-1,0-1,-1-1,1 0,-2-1,1-1,-1-1,3-3,-17 12,-1 0,0 0,1 0,-1 0,0-1,1 1,-1-1,0 0,0 0,0 1,-1-1,1 0,0-1,-1 1,1 0,-1 0,0-1,1 1,-1-1,0 1,-1-1,1 1,0-1,-1 1,0-1,1 0,-1 1,0-1,0 0,0 1,-1-1,1 0,-1 1,0-1,1 1,-1-1,0 1,0-1,-1 1,1-1,0 1,-1 0,1 0,-1 0,0 0,-2-2,-3 3,-1-1,0 1,0 1,0 0,0 0,0 0,0 1,0 0,1 1,-1 0,0 0,1 0,-1 1,1 0,0 1,0-1,0 1,1 1,-1-1,1 1,-3 3,4-6,1 1,-1-1,1 1,0 0,0 0,0 1,0-1,0 1,1 0,-1 0,1 0,0 0,0 0,1 1,-1 0,1-1,0 1,0 0,1 0,-1 0,1 0,0 0,1 0,-1 0,1 1,0-1,0 0,1 0,-1 0,1 1,0-1,1 0,-1 0,1-1,0 1,1 1,4 1,0-1,1 1,0-1,1-1,-1 0,1 0,0 0,1-1,-1-1,1 0,-1 0,1 0,0-1,0-1,0 0,0 0,0-1,0 0,0-1,0 0,0-1,2 0,-6 2,19-1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170 726,'-1'-2,"-1"0,1 0,-1 1,0-1,1 1,-1-1,0 1,0-1,0 1,0 0,0 0,0 0,0 0,0 0,0 1,-1-1,1 1,0-1,0 1,-1 0,1 0,0 0,-1 0,1 0,0 1,0-1,-1 0,1 1,0 0,0 0,0 0,0-1,-1 2,-4 3,-1 1,1 0,1 1,-1 0,1 0,0 0,0 0,1 1,0 0,0 1,1-1,0 1,1-1,0 1,0 0,1 0,0 1,0 5,0-10,1-1,-1 1,1-1,0 1,1-1,-1 1,1 0,0-1,0 1,0 0,0-1,1 1,0 0,0-1,1 1,-1-1,1 0,0 1,0-1,0 0,0 0,1 0,0 0,0-1,0 1,0-1,0 0,1 0,-1 0,1 0,0 0,0-1,0 0,0 1,1-2,-1 1,0 0,4 0,0-1,0-1,0 1,0-1,1-1,-1 0,0 0,0 0,0-1,0 0,-1-1,1 0,-1 0,1 0,-1-1,0 0,0-1,-1 1,1-1,-1-1,0 1,0-1,-1 0,5-7,6-8,-1-1,-1-1,-1 0,-1-1,-2 0,7-20,-8 21,-2-1,0-1,-1 1,-2-1,-1 0,0-1,-2 1,-1 0,-1-1,-3-18,-77-417,73 499,-3 32,4 1,2 0,3 0,4-1,3 1,2 0,4-1,5 8,-8-49,2-1,2 0,0 0,2-1,1 0,1-1,1-1,1-1,1-1,2 0,14 12,-34-34,-1 0,0 0,1 0,0 0,-1 0,1 0,-1-1,1 1,0 0,0-1,-1 1,1 0,0-1,0 1,0-1,0 1,0-1,0 0,0 1,0-1,-1 0,1 1,0-1,0 0,1 0,-1 0,0 0,0 0,0 0,0 0,0-1,0 1,-1 0,1 0,0-1,0 1,0-1,0 1,0-1,0 1,0-1,-1 1,1-1,0 0,0 0,-1 1,1-1,0 0,-1 0,1 0,-1 0,1 1,-1-1,1-1,3-13</inkml:trace>
  <inkml:trace contextRef="#ctx0" brushRef="#br0" timeOffset="449.652">763 640,'-9'18,"0"1,2 0,0 0,1 0,1 1,1-1,1 1,1 0,0 1,1-1,2 13,-1-30,0 0,1 0,-1 0,1 0,-1 0,1 0,0-1,0 1,0 0,0-1,0 1,1 0,0-1,-1 1,1-1,0 0,0 0,0 0,0 0,0 0,1 0,-1 0,1-1,-1 1,1-1,-1 0,1 1,0-1,0-1,0 1,-1 0,1-1,0 1,0-1,0 0,0 0,0 0,0 0,0-1,0 1,0-1,-1 0,1 1,0-1,0-1,-1 1,1 0,1-2,7-3,-1 0,0-1,0-1,-1 0,0 0,0-1,-1 0,0 0,0-1,-1 0,-1 0,0-1,0 0,-1 0,0 0,-1-1,0 0,1-11,-5 17,0 1,0-1,0 0,-1 0,0 0,-1 0,1 1,-1-1,0 1,0-1,-1 1,0 0,0 0,0 0,0 0,-1 0,0 1,0-1,0 1,0 0,-1 0,1 1,-1 0,0-1,0 1,-1 1,1-1,0 1,-1 0,0 0,1 1,-1 0,0 0,0 0,0 0,0 1,1 0,-1 1,-4 0,-9 4</inkml:trace>
  <inkml:trace contextRef="#ctx0" brushRef="#br0" timeOffset="4052.257">1185 584,'0'0,"0"0,0 1,-1-1,1 0,0 1,0-1,-1 0,1 1,0-1,0 0,0 1,0-1,0 1,0-1,0 0,0 1,0-1,0 0,0 1,0-1,0 1,0-1,0 0,0 1,0-1,0 1,0-1,0 0,1 1,-1-1,0 0,0 1,0-1,1 0,-1 0,0 1,0-1,1 0,-1 1,0-1,1 0,-1 0,0 0,1 1,-1-1,0 0,1 0,-1 0,1 0,-1 0,0 0,1 0,-1 0,0 0,1 0,-1 0,1 0,-1 0,0 0,1 0,-1 0,1 0,-1 0,0-1,1 1,-1 0,0 0,-5 39,4-38,-7 34,-7 71,15-103,1 0,-1 0,1 0,0 0,0-1,0 1,0 0,0-1,0 1,1-1,-1 1,1-1,0 0,0 0,0 1,0-1,0-1,0 1,0 0,1 0,-1-1,1 1,-1-1,1 0,-1 0,1 0,0 0,0 0,0-1,-1 1,1-1,0 0,0 0,2 0,6-1,0 0,-1-1,1-1,-1 1,0-2,0 0,0 0,0 0,0-1,-1-1,0 0,0 0,-1-1,0 0,0 0,0-1,-1 0,0 0,4-7,-2 5,25-38,-9 66,-23-14,0 1,0-1,0-1,0 1,0 0,0 0,1-1,0 0,0 1,0-1,0 0,0 0,0-1,1 1,-1-1,1 1,0-1,0 0,0-1,0 1,0-1,0 1,0-1,1-1,-1 1,0 0,1-1,-1 0,0 0,1 0,-1-1,0 0,1 1,-1-1,0-1,2 0,1-4,1 0,-1-1,0 0,0 0,-1-1,0 0,0 0,-1-1,0 1,-1-1,0 0,0 0,-1-1,0 1,0-1,-1 1,-1-1,1-8,3-2,-2 7</inkml:trace>
  <inkml:trace contextRef="#ctx0" brushRef="#br0" timeOffset="4464.491">1891 867,'138'-182,"-137"181,0-1,0 1,0-1,0 1,0-1,0 1,0-1,0 1,0 0,1 0,-1-1,1 1,-1 0,1 0,-1 0,1 1,-1-1,1 0,0 0,0 1,-1-1,1 1,0 0,0 0,0-1,-1 1,1 0,0 0,0 1,0-1,-1 0,1 1,0-1,0 1,-1-1,1 1,0 0,1 0,10 18,-11-14,0-1,0 0,1 0,-1-1,1 1,0 0,0-1,0 1,1-1,-1 0,1 0,-1-1,1 1,0-1,0 0,1 0,-1 0,0 0,1-1,-1 1,1-1,-1 0,1-1,-1 1,5-1,-1-2,1 1,-1-2,1 1,-1-1,0-1,0 1,0-1,-1-1,1 0,-1 0,0 0,0-1,-1 1,1-2,-1 1,-1-1,1 0,-1 0,-1 0,1-1,-1 0,0 0,-1 0,1-3,3-11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1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14,'-11'-3,"-1"0,0 0,0 1,0 1,-1 0,1 0,0 1,0 1,0 0,0 1,0 0,0 1,0 0,0 1,-9 4,10-4,1 0,0 1,1-1,-1 2,1 0,0 0,1 0,-1 1,1 0,1 1,-1 0,1 0,1 1,-1-1,1 2,1-1,0 0,0 1,1 0,0 0,1 1,0-1,1 1,0-1,0 1,1 0,1 0,0 5,0-13,1 1,-1-1,1 1,0-1,0 0,1 1,-1-1,1 0,-1 0,1 0,0 0,0 0,1 0,-1 0,0-1,1 1,0-1,-1 0,1 1,0-1,0-1,1 1,-1 0,0-1,0 0,1 1,-1-1,1-1,-1 1,1 0,1-1,113-10,-90-2,0-1,-1-1,0-1,-1-2,-1 0,-1-2,0-1,-1 0,-2-2,0-1,4-7,-25 30,0 1,0 0,-1-1,1 1,0 0,0-1,0 1,0 0,0 0,0-1,0 1,0 0,0-1,1 1,-1 0,0-1,0 1,1 0,-1-1,0 1,1-1,-1 1,0 0,1-1,-1 1,1-1,-1 1,1-1,-1 1,1-1,0 0,-1 1,1-1,-1 0,1 1,0-1,-1 0,1 0,0 0,-1 1,1-1,0 0,-1 0,1 0,0 0,0 0,-1 0,1 0,0-1,-1 1,1 0,0 0,-1 0,1-1,0 1,-1 0,1-1,-1 1,1 0,-1-1,1 1,0-1,2 21,1-10,0 1,1 0,1-1,0 0,0 0,1-1,0 0,0 0,1 0,1-1,-1 0,1-1,1 0,-1 0,1-1,0 0,0-1,1 0,0-1,0 0,0-1,0 0,1 0,-1-1,1-1,5 0,8 1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3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280 453,'-19'5,"1"1,-1 1,1 0,0 1,1 1,0 1,0 0,1 2,1-1,0 2,0 0,1 1,9-11,1 0,0 0,-1 0,2 0,-1 1,0-1,1 1,-1 0,1 0,0 0,0 1,1-1,-1 1,1-1,0 1,0 0,1 0,0 0,-1 0,2 0,-1 0,0 0,1 0,0 0,0 1,1-1,-1 0,1 0,0 0,1 0,-1 0,1 0,0-1,0 1,1 0,-1-1,1 0,0 1,0-1,1 1,4 0,-1-1,1 0,0 0,1-1,-1 1,0-2,1 1,0-1,-1-1,1 0,0 0,0-1,0 1,0-2,0 0,-1 0,1 0,0-1,4-2,7-2,0 0,0-2,0-1,-1 0,-1-1,0-1,12-9,-5 0,0 0,-1-2,-1 0,-1-2,-2 0,0-1,-1-1,-2-1,-1-1,-1 0,-1-1,-1-1,-1-2,-7 12,0 0,-2-1,0 1,-1-1,-1 1,-1-1,-1 1,-3-17,4 30,-1 0,-1 0,1 0,-1 0,0 0,-1 0,1 0,-2 1,1-1,-1 1,1 0,-2 0,1 0,-1 1,0-1,0 1,0 0,-1 1,1-1,-1 1,-1 0,1 1,0-1,-1 1,0 0,0 1,1 1,0 0,-1 0,1 1,0 0,-1 0,1 0,0 1,-1 0,1 0,0 1,0 0,0 0,0 0,0 1,0 0,1 0,-1 0,1 1,0-1,0 2,-4 3,-3 2,1 2,0-1,1 2,0-1,1 1,0 1,2-1,-3 7,2-1,1 0,1 1,0 0,2 0,0 0,2 0,0 1,1-1,1 1,1-1,1 0,3 17,-2-23,1 0,1 0,-1 0,2-1,0 1,1-1,0-1,1 1,0-1,1-1,0 0,1 0,1-1,-1 0,1 0,1-1,0-1,0 0,2 0,-2-4,1 0,-1-1,0-1,1 0,-1-1,1 0,0-1,-1 0,1-1,-1 0,1-1,-1-1,0 0,0 0,0-2,0 1,0-1,-1-1,0 0,0-1,-1 0,1 0,-2-1,1 0,3-5,61-75,-70 140,-3-47,0 0,0-1,1 1,0 0,-1-1,2 1,-1-1,1 1,-1-1,1 0,0 0,1-1,-1 1,1 0,-1-1,1 0,0 0,0 0,1-1,-1 1,1-1,-1 0,1 0,-1-1,1 1,0-1,0 0,0 0,0-1,0 1,0-1,3 0,8 0,0-1,-1 0,1-1,-1 0,0-1,1-1,-1-1,-1 0,1-1,-1 0,0-1,0-1,-1 0,0-1,-1 0,2-3,114-80,-126 91,-1 0,0 1,1-1,-1 1,0-1,1 1,-1-1,0 1,1 0,-1 0,1 0,-1 0,1 0,-1 0,1 0,-1 0,0 1,1-1,-1 0,1 1,-1-1,0 1,0 0,1-1,-1 1,0 0,0 0,0 0,0 0,0 0,0 0,0 0,0 0,0 0,0 0,0 1,-1-1,1 0,-1 1,1-1,-1 0,1 1,-1-1,0 1,1-1,-1 2,4 75,-4-69,1-3,-1 0,0 0,0 0,-1 0,1 0,-2 0,1-1,0 1,-1 0,0-1,0 1,-1-1,0 1,0-1,0 0,0 0,-1-1,0 1,0-1,0 1,0-1,-1 0,0-1,1 1,-1-1,-1 0,1 0,0-1,-6 2,12-4,0-1,-1 1,1-1,0 1,-1-1,1 0,-1 1,1-1,0 0,-1 1,0-1,1 0,-1 0,1 1,-1-1,0 0,0 0,0 0,1 0,-1 0,0 1,0-1,0 0,0 0,0 0,0 0,0 0,-1 1,1-1,0 0,0 0,-1 0,1 0,-1 1,1-1,0 0,-1 1,1-1,-1 0,0 1,1-1,-1 0,0 1,1-1,-1 1,0-1,1 1,-1-1,0 1,0 0,0-1,1 1,-1 0,0 0,0 0,0-1,0 1,0 0,1 0,-1 0,0 0,0 1,0-1,0 0,0 0,1 0,-1 1,0-1,0 0,0 1,13-9,1 1,-1 0,1 1,1 1,-1 0,1 1,0 0,0 1,0 0,1 1,-1 1,0 0,1 1,-1 1,0 0,14 3,116-7,-125-3,-1-1,1 0,-1-2,-1 0,0-1,0 0,-1-1,0-1,-1-1,9-10,-6 5,-1-2,-1 0,-1 0,-1-2,-1 0,-1 0,5-12,-13 25,0 0,-1 0,1 0,-2-1,1 1,-1-1,-1 1,0-1,0 0,-1 1,0-1,-1 0,0 1,0-1,-1 0,0 1,-1 0,0-1,-1 1,0 0,0 1,0-1,-1 1,-5-6,8 12,1 1,-1 0,1 0,-1 0,0 0,0 0,1 0,-1 0,0 1,0-1,0 1,0-1,0 1,0 0,0 0,0 0,0 0,0 0,0 0,0 0,0 1,0-1,1 1,-1-1,0 1,0 0,0 0,0-1,1 2,-1-1,0 0,1 0,-1 0,1 1,0-1,-1 1,1-1,0 1,0-1,0 1,-1 1,-37 75,-1 134,37-185,1 0,1 1,2-1,1 0,1 0,4 18,29 123,-21-133,-19-68,1 13</inkml:trace>
  <inkml:trace contextRef="#ctx0" brushRef="#br0" timeOffset="254.238">1578 256,'44'10,"32"2,14 0,-4-2,-7-3,-12-3,-7-2,-11-1,-7-1,-7 0,-4-1,-8 1</inkml:trace>
  <inkml:trace contextRef="#ctx0" brushRef="#br0" timeOffset="885.153">901 87,'-9'9,"-4"9,5 0,10-2,8-4,3-5</inkml:trace>
  <inkml:trace contextRef="#ctx0" brushRef="#br0" timeOffset="2167.337">2482 481,'-8'-3,"0"-1,0 1,0 1,-1 0,1 0,-1 1,1 0,-1 0,1 1,-1 0,0 0,1 1,-1 0,1 1,-1 0,1 0,0 1,0 0,0 0,0 1,0 0,1 0,0 1,0 0,0 0,0 1,1 0,0 0,0 0,1 1,-1 0,2 0,-1 0,1 1,0-1,0 1,1 0,0 0,1 1,-2 7,3 56,1-71,1 1,-1 0,0-1,1 1,0-1,-1 0,1 1,0-1,0 1,0-1,0 0,0 0,0 1,0-1,0 0,0 0,1 0,-1 0,0 0,1-1,-1 1,0 0,1-1,-1 1,1-1,-1 1,1-1,0 0,-1 1,1-1,-1 0,1 0,0 0,-1 0,1-1,-1 1,1 0,-1-1,1 1,-1-1,1 1,0-1,11-5,-1-1,1 1,-1-2,-1 0,1 0,-1-1,-1-1,0 0,0 0,-1-1,0 0,-1 0,0-1,-1 0,0-1,0-1,32-48,-38 61,-1 0,1-1,-1 1,1 0,0-1,0 1,0 0,0 0,0 0,0 0,0-1,0 2,0-1,0 0,1 0,-1 0,0 0,0 1,1-1,-1 1,1-1,-1 1,1-1,-1 1,0 0,1 0,-1 0,1 0,-1 0,1 0,-1 0,1 0,-1 1,1-1,-1 0,1 1,-1-1,0 1,1 0,-1-1,0 1,1 0,-1 0,0 0,0 0,0 0,0 0,0 0,40 69,-34-56,-1-2,0 0,0 0,2-1,-1 0,1-1,1 0,0 0,8 6,-14-13,0-1,0 1,1-1,-1 0,1 0,-1 0,1-1,0 1,-1-1,1 0,0 0,0 0,0-1,0 1,0-1,0 0,0 0,0 0,0-1,0 0,0 1,0-1,-1 0,1-1,0 1,0-1,-1 0,1 0,-1 0,3-2,108-119,-102 109,107-105,-118 118,0-1,0 1,0 0,0 0,0 0,1 0,-1 0,0 1,1-1,-1 0,0 0,1 1,-1-1,1 1,-1 0,1-1,-1 1,1 0,-1 0,1 0,0 0,-1 0,1 0,-1 0,1 0,-1 1,1-1,-1 1,1-1,-1 1,1 0,-1-1,0 1,1 0,-1 0,0 0,0 0,0 0,0 0,0 0,0 0,0 1,0-1,0 0,0 1,0-1,-1 1,1-1,-1 0,1 1,-1-1,0 1,1 0,-1-1,0 1,0-1,0 1,0-1,0 1,-1-1,1 2,-8 44,6-41,0-1,0 0,0 1,1 0,0-1,0 1,0 0,1-1,0 1,0 0,0 0,1-1,0 1,0 0,0-1,1 1,0-1,0 0,0 1,1-1,0 0,0 0,0-1,2 3,-1-6,1 0,-1 0,1 0,0-1,-1 1,1-1,0 0,0-1,-1 1,1-1,-1 0,1 0,-1 0,1-1,-1 1,1-1,-1 0,0-1,0 1,0-1,-1 1,1-1,2-3,-5 5,35-22,-18 9,1 2,0 0,1 1,0 0,1 2,0 1,0 0,11-1,-30 9,1 0,0 0,0 1,-1-1,1 1,0-1,0 1,-1 0,1 0,-1 0,1 0,-1 1,1-1,-1 0,0 1,0 0,0 0,0-1,0 1,0 1,0-1,-1 0,1 0,-1 1,1-1,-1 0,0 1,0-1,0 1,0 0,0-1,-1 1,1 0,-1 0,0-1,0 1,0 0,0 0,0-1,-1 1,1 0,16 54,8-45,-12-12</inkml:trace>
  <inkml:trace contextRef="#ctx0" brushRef="#br0" timeOffset="2550.125">4034 340,'-19'7,"1"0,0 1,0 1,1 1,0 0,1 2,0-1,0 2,2 0,0 1,0 1,1 0,1 0,-10 16,21-27,-1-1,1 1,0 0,0 0,1 0,-1-1,1 1,0 0,-1 0,2 0,-1 0,0 0,1 0,0 0,0-1,0 1,0 0,1-1,-1 1,1-1,0 1,0-1,0 0,1 1,-1-1,1-1,0 1,-1 0,1-1,1 1,-1-1,0 0,0 0,1 0,0 0,5 3,0-1,0 0,0 0,0-1,0 0,1-1,-1 0,1 0,0-1,0 0,0-1,-1 0,9-2,-3-1,0-2,0 0,-1 0,1-2,-1 0,-1 0,1-1,4-4,0 0</inkml:trace>
  <inkml:trace contextRef="#ctx0" brushRef="#br0" timeOffset="2916.547">4204 594,'18'6,"0"-2,0 0,1-1,0-1,-1-1,1-1,0 0,0-1,-1-1,1-1,-1-1,1 0,-1-2,0 0,-1-1,0 0,0-1,4-4,-15 8,0-1,0 0,-1-1,1 1,-1-1,0 0,-1 0,0 0,0-1,0 0,0 1,-1-1,0-1,-1 1,0 0,0-1,0 1,-1-1,0 1,-1-1,0 0,0 1,0-1,-1 0,-1-5,1 11,0 0,-1-1,1 1,0 0,-1 0,1 1,-1-1,0 0,0 0,0 1,1-1,-1 1,-1-1,1 1,0 0,0 0,0 0,-1 0,1 0,0 1,-1-1,1 1,-1-1,1 1,-1 0,1 0,-1 0,1 0,0 1,-1-1,1 1,-1-1,1 1,0 0,-1 0,-1 1,-82 42,75-37,0 2,0-1,1 1,0 1,0 0,1 0,1 1,0 0,0 0,1 1,1 0,0 0,0 1,1 0,1 0,0 0,1 0,1 0,0 1,0 0,1-1,1 1,0 0,1-1,1 1,0-1,1 1,0-1,1 0,1 3,0-8,1-1,-1 1,1-1,0 0,1-1,-1 0,1 0,1 0,-1-1,1 1,0-2,0 1,0-1,1-1,0 0,-1 0,1 0,2-1,165 13,-116-17,-35 2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1 808,'30'-1,"-1"0,1-2,-1-1,1-1,-1-2,-1-1,1-1,-1-1,-1-2,0 0,-1-2,0-1,-1-1,7-7,-1-2,-1-2,-2 0,0-2,-2-2,-1 0,-2-1,-1-2,-2 0,4-9,-16 28,0 0,-1 0,-1-1,0 0,-1 0,-1 0,0-1,-1 1,-1-1,-1 0,0 0,-1 1,-1-1,-1 0,0 0,-1 1,-3-8,5 20,-1 0,0 1,0-1,-1 1,1 0,-1 0,0 0,1 0,-1 1,-1-1,1 1,0-1,-1 1,1 0,-1 0,1 1,-1-1,0 1,0 0,0 0,1 0,-1 0,0 1,0-1,0 1,0 0,-1 0,1 1,1-1,-1 1,0 0,0 0,0 0,0 1,0-1,1 1,-1 0,1 0,-1 0,1 1,0-1,0 1,0-1,0 1,-2 3,-10 11,0 0,1 1,1 1,1 0,1 0,1 1,0 1,1-1,1 2,2-1,0 1,1 0,1 0,1 1,1-1,1 1,1 6,2-4,1-1,1 0,2 0,0 0,1-1,2 0,0 0,1-1,1 0,13 17,-21-32,1-1,0 0,-1 0,2 0,-1-1,1 0,0 0,0 0,0 0,0-1,1 1,0-1,0-1,0 1,1-1,-1 0,1-1,-1 0,2 1,7-5</inkml:trace>
  <inkml:trace contextRef="#ctx0" brushRef="#br0" timeOffset="354.848">1045 384,'19'5,"16"2,7-1,1-1,-2-2,-3 0,-3-7,-3-2,-2 0,-1 0,-1 3,-10 0,-8 7,-6 1</inkml:trace>
  <inkml:trace contextRef="#ctx0" brushRef="#br0" timeOffset="601.878">1017 638,'34'-5,"25"-1,7 0,-2-4,-8 0,-8 2,-7 2,-7 2,-8 2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8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27,'-3'-3,"-1"0,1 0,-1 1,1 0,-1 0,0 0,0 0,0 0,0 1,0 0,0 0,-1 0,1 0,0 1,0 0,-1-1,1 1,0 1,-1-1,1 1,0 0,0 0,0 0,-1 0,1 1,0-1,1 1,-1 0,0 1,1-1,-1 1,1-1,-1 1,1 0,0 1,-9 8,0 0,1 1,1 0,0 1,1 0,1 1,0 0,1 0,0 1,2-1,0 1,0 1,1-1,1 1,1-1,1 1,0 0,1 0,1-1,2 16,-2-26,0 1,0-1,1 0,0 0,0 0,1 0,-1 0,1 0,1-1,-1 1,1-1,0 0,0 0,0-1,1 1,0-1,0 0,0 0,0 0,0-1,1 1,0-2,-1 1,1 0,0-1,1 0,4 1,3 0,-1-1,1 0,-1 0,1-2,0 0,-1 0,1-1,0-1,-1 0,1-1,-1 0,11-5,1-1,0-1,-1-2,0 0,0-2,-2 0,1-2,-2 0,-1-2,0 0,-1-1,0-1,3-8,-18 24,-1-1,1 0,-1-1,-1 1,1 0,-1-1,0 0,0 1,0-1,-1 0,0 0,0 0,-1 0,1 0,-1 0,-1 0,1 0,-1 0,0 0,0 0,-1 0,0 1,0-1,0 0,-1 1,0 0,0-1,0 1,0 0,-1 1,0-1,0 0,0 1,-1 0,0 0,-6-4,0 0,-1 1,0 0,0 1,0 1,-1 0,0 0,0 1,-1 1,1 0,-1 1,1 1,-1 0,0 0,1 2,-10 0,-4 0</inkml:trace>
  <inkml:trace contextRef="#ctx0" brushRef="#br0" timeOffset="369.811">63 224,'122'-37,"-115"34,1-1,0 2,0-1,1 1,-1 0,1 1,-1 0,1 1,-1-1,1 1,-1 1,1 0,-1 0,0 1,1 0,-1 0,0 1,0 0,0 0,-1 1,1 0,-1 0,3 3,3 5,1-1,0-1,0 0,2-1,-1 0,1-1,0-1,0 0,1-2,0 0,11 2,12-13,-23 1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82,'-1'354,"-27"-141,27-175,1-29,1-27,-1 0</inkml:trace>
  <inkml:trace contextRef="#ctx0" brushRef="#br0" timeOffset="451.16">0 111,'28'-17,"0"2,0 2,2 0,-1 2,2 1,-1 2,1 1,8-1,-34 6,1 1,-1-1,1 1,0 0,-1 0,1 0,0 1,-1 0,1 0,0 1,-1-1,1 1,-1 1,1-1,-1 1,1-1,-1 2,0-1,0 1,0-1,0 1,0 1,-1-1,1 1,-1-1,0 1,0 1,0-1,-1 0,1 1,-1 0,0 0,-1 0,1 1,-1 2,0 1,-1-1,0 1,0-1,-1 1,0-1,-1 1,0-1,0 0,-1 1,0-1,0 0,-1 0,0 0,-1 0,0 0,0-1,-2 3,-98 119,-11-51,140-64,3-6,-2-2,0 2,0 1,0 1,-1 2,19 11,106 113,-149-135,-1 0,1 0,0 0,0 0,0 0,-1 0,1 0,0 0,0 0,0-1,1 1,-1 0,0-1,0 1,0-1,0 1,1-1,-1 1,0-1,1 0,-1 0,0 0,0 0,1 0,-1 0,0 0,1 0,-1 0,0 0,0-1,2 0,4-6</inkml:trace>
  <inkml:trace contextRef="#ctx0" brushRef="#br0" timeOffset="1069.509">1100 111,'-23'44,"-1"-2,-3 0,-1-1,-2-2,-1-1,-3-1,0-2,-3-2,-27 20,63-52,0 0,-1 0,1 0,0 0,0 0,0 0,0 1,0-1,0 0,0 1,0-1,0 0,1 1,-1-1,0 1,1-1,-1 1,1-1,0 1,0 0,-1-1,1 1,0 0,0-1,1 1,-1-1,0 1,0 0,1-1,-1 1,1-1,-1 1,1-1,0 1,0-1,-1 0,1 1,0-1,0 0,0 0,1 1,-1-1,0 0,0 0,1 0,-1-1,0 1,1 0,-1 0,1-1,-1 1,1-1,-1 1,1-1,0 0,-1 1,2-1,199 36,-4 7,-197-42,0 0,-1-1,1 1,0-1,0 1,0-1,0 0,0 1,0-1,-1 0,1 0,0 1,0-1,0 0,0 0,0 0,0 0,0 0,0 0,0-1,0 1,0 0,0 0,0-1,0 1,0-1,-1 1,1-1,0 1,0-1,0 1,-1-1,1 0,0 1,-1-1,1 0,0 1,-1-1,1 0,-1 0,1 0,-1 0,0 0,1 0,-1 1,0-1,0 0,1 0,-1 0,0 0,0 0,0 0,0 0,0 0,0 0,-1 0,1 0,0 0,0 0,-1 0,1 0,-77-128,60 89,2 0,2-1,1 0,0-16,-31-85,36 125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5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3160,'526'-29,"-191"18,201-18,-165 11,74 18,-176 2,193-13,-60-24,-114 7,-80 5,74 5,-86-8,-123 25,-88 7,-3 0</inkml:trace>
  <inkml:trace contextRef="#ctx0" brushRef="#br0" timeOffset="30304.081">4572 2793,'0'0</inkml:trace>
  <inkml:trace contextRef="#ctx0" brushRef="#br0" timeOffset="36639.416">4600 2906,'56'-17,"73"4,-129 12,0 0,0 0,0 0,0 0,0 0,0 0,0 0,0 0,-1 1,1-1,0 0,-1 0,1 0,-1 0,1 0,-1 1,1-1,-1 0,1 0,-1 1,0-1,1 0,-1 1,0-1,0 1,0-1,1 1,-1-1,0 1,0 0,0-1,0 1,0 0,0 0,0 0,0-1,0 1,1 0,-1 0,0 0,0 1,0-1,0 0,-4-2,-184-84,-3-4,-54-29,40-18,-94-32,179 102,94 55,1-2,1 0,0-2,1 0,-13-13,-31-43,-49-37,-129-10,97 26,-68-34,161 99,1-3,1-2,-36-30,66 45,-120-85,-32-20,-22 9,-123-96,197 131,-74-43,179 111,1-2,0 0,1-1,0 0,1-2,-5-7,-43-38,50 50</inkml:trace>
  <inkml:trace contextRef="#ctx0" brushRef="#br0" timeOffset="48978.862">1411 394,'-42'83,"36"-74,-91 108,-60 44,125-130,24-19</inkml:trace>
  <inkml:trace contextRef="#ctx0" brushRef="#br0" timeOffset="50196.471">3217 1523,'5'0,"-4"0,-1 5,-6 1,-2 5,-4 0,-5 4,-4 3,-4 4,-2 3,3 2,2-4,4-1,0-4,3 0,4 1,5-2</inkml:trace>
  <inkml:trace contextRef="#ctx0" brushRef="#br0" timeOffset="51701.653">3048 1748,'-5'0,"-1"5,-5 6,-1 7,-2-1,1 3,-3 1,2 4,-1-4,1 0,3-9,9-6,4-4</inkml:trace>
  <inkml:trace contextRef="#ctx0" brushRef="#br0" timeOffset="54734.06">1947 789,'25'-1,"0"-2,0-1,-1 0,1-2,-1-1,0-1,-1-1,0-2,0 0,-1-1,-1-1,4-3,0-2,-1-1,-1-1,-1-1,0-1,-2-1,-1-1,0 0,-2-1,-1-2,-14 23,0-1,0-1,0 1,-1 0,1 0,-2-1,1 1,0 0,-1-1,0 1,0-1,-1 1,1-1,-1 0,0 4,1 0,0 1,-1-1,1 0,-1 0,0 1,1-1,-1 1,0-1,0 0,0 1,0-1,-1 1,1 0,0-1,-1 1,1 0,0 0,-1 0,1 0,-1 0,0 0,1 0,-1 1,0-1,1 0,-1 1,0 0,0-1,0 1,1 0,-1 0,0 0,0 0,0 0,0 0,1 1,-1-1,0 1,0-1,1 1,-3 0,-6 4,1 1,-1-1,1 2,0-1,1 1,-1 0,2 1,-1 0,1 1,0-1,0 1,0 2,2 1,1 0,-1 1,2 0,0 0,0 0,1 1,1-1,0 0,1 1,1-1,0 0,0 1,2-1,2 9,36 114,-43-118</inkml:trace>
  <inkml:trace contextRef="#ctx0" brushRef="#br0" timeOffset="56051.658">2709 789,'77'48,"51"26,69 52,-118-73,-117-141,32 72,2-1,0 0,1 1,1-1,1 0,0 0,1-11,-6 47,-1-1,0-1,-1 1,-2-1,1 0,-2-1,0 0,-4 2,10-10,-47 60,53-68,0 1,0-1,-1 1,1-1,0 1,0-1,0 0,0 1,0-1,-1 0,1 0,0 1,0-1,0 0,0 0,0 0,0 0,0 0,0 0,0 0,0-1,-1 1,1 0,0-1,0 1,0 0,0-1,0 1,-1-1,1 1,0-1,0 1,-1-1,1 0,0 1,-1-1,1 0,-1 1,1-1,0-1,0 1,173-110,-155 99,-4 0</inkml:trace>
  <inkml:trace contextRef="#ctx0" brushRef="#br0" timeOffset="58161.638">2116 366,'0'1,"-1"0,0 0,0-1,0 1,0 0,0 0,0-1,0 1,0-1,0 1,-1-1,1 1,0-1,0 0,0 1,-1-1,1 0,0 0,0 0,-1 0,1 0,0 0,0 0,-1-1,1 1,0 0,0-1,0 1,0-1,-1 1,1-1,0 1,0-1,0 0,0 0,0 1,0-1,1 0,-1 0,0 0,0 0,1 0,-1 0,0-1,0 2,-216-156,98 82,118 72,0 0,1 1,-1-1,1 0,0 0,-1 0,1 1,0-1,0 0,0 0,0 0,0 0,1 1,-1-1,1 0,-1 0,1 0,-1 1,1-1,0 0,0 1,0-1,0 1,0-1,0 1,0-1,1 1,-1 0,0 0,1-1,-1 1,1 0,0 0,-1 1,1-1,0 0,-1 0,1 1,0-1,0 1,-1 0,2-1,8-7,47-53,-58 61,0 0,0 1,0-1,0 1,0-1,0 0,0 1,1-1,-1 0,0 1,0-1,0 0,1 1,-1-1,0 0,1 1,-1-1,0 0,0 0,1 1,-1-1,1 0,-1 0,0 0,1 0,-1 1,0-1,1 0,-1 0,1 0,-1 0,0 0,1 0,-1 0,1 0,-1 0,0 0,1 0,-1 0,1 0,-1-1,0 1,1 0,-1 0,0 0,1 0,-1-1,0 1,1 0,-1 0,0-1,1 1,-1 0,0-1,0 1,1 0,-1-1,0 1,0-1,-7 44,5-34,-19 132,-7 46,28-187,0 0,0-1,-1 1,1 0,0-1,0 1,0 0,0 0,-1-1,1 1,0 0,0 0,-1-1,1 1,0 0,0 0,-1 0,1 0,0 0,0-1,-1 1,1 0,0 0,-1 0,1 0,0 0,-1 0,1 0,0 0,-1 0,1 0,0 0,-1 0,1 0,0 0,0 0,-1 0,1 1,0-1,-1 0,1 0,0 0,0 0,-1 0,1 1,0-1,0 0,-1 0,1 1,0-1,0 0,0 0,0 1,-1-1,1 0,0 1,0-1,0 0,-11-40,8 26,-12-60,13 61,1-1,-2 1,0 0,0 0,-2 0,1 0,-2 1,1-1,-2 1,-6-9,1 8</inkml:trace>
  <inkml:trace contextRef="#ctx0" brushRef="#br0" timeOffset="68636.517">1213 705,'0'0,"1"-1,-1 1,1 0,-1-1,1 1,-1 0,1-1,-1 1,1 0,-1 0,1-1,-1 1,1 0,-1 0,1 0,-1 0,1 0,0 0,-1 0,1 0,-1 0,1 0,-1 0,1 0,0 0,-1 1,1-1,-1 0,1 0,-1 1,1-1,-1 0,1 1,-1-1,1 0,-1 1,0-1,1 1,-1-1,0 0,1 1,-1-1,0 1,1-1,-1 1,0-1,0 1,0 0,0-1,1 1,-1-1,0 1,0-1,0 1,0 0,0-1,0 1,0-1,-1 1,7 40,-6-41,29 259,0-34,-13-44,-5-2,-10-60,-1-115,1 0,-1 0,1 0,0 0,0 0,0 0,1 0,-1-1,1 1,0 0,0-1,0 1,0-1,1 0,0 0,-1 0,1 0,0-1,0 1,1-1,-1 1,0-1,1 0,-1 0,1-1,0 1,0-1,-1 0,1 0,0 0,0 0,0-1,0 1,0-1,0 0,0-1,0 1,3-1,193-4,-57-21,-118 24,0 2,0 1,0 1,0 2,-1 0,7 3,8-1,1-1,0-2,0-1,0-3,6-1,36 0,567 2,-625 0</inkml:trace>
  <inkml:trace contextRef="#ctx0" brushRef="#br0" timeOffset="71349.175">1016 1777,'-343'0,"148"27,150-25,33-2</inkml:trace>
  <inkml:trace contextRef="#ctx0" brushRef="#br0" timeOffset="72184.619">875 733,'-5'5,"-6"1,-6 0,-6-1,-2-2,-3-1,-1-1,-1 0,1-1,0 0,0-1,0 1,0 0,1 0,4-5,7-1</inkml:trace>
  <inkml:trace contextRef="#ctx0" brushRef="#br0" timeOffset="72818.55">564 422,'68'326,"-38"-119,-18-80,-5 1,-8 106,-2-69,4 61,19-91,-29-122,5-19</inkml:trace>
  <inkml:trace contextRef="#ctx0" brushRef="#br0" timeOffset="73168.399">846 1326,'-9'33,"-9"17,-5 4,-4-3,3-4,0-7,0-8,4-7,0-1,-1-1,3 1,0-4,3-1,-1 2,2 2,4 2,-1-4,1-5</inkml:trace>
  <inkml:trace contextRef="#ctx0" brushRef="#br0" timeOffset="73740.336">846 366,'-180'230,"70"-97,99-115,4-1</inkml:trace>
  <inkml:trace contextRef="#ctx0" brushRef="#br0" timeOffset="74536.352">0 761,'4'7,"0"0,0 1,-1-1,0 1,0 0,-1 0,0 0,0 0,-1 1,0-1,-1 0,0 1,0-1,-1 4,2 3,-2 443,6-411,-5-46,1 0,-1-1,0 1,0 0,1-1,-1 1,0 0,1-1,-1 1,1 0,-1-1,1 1,-1-1,1 1,-1-1,1 1,-1-1,1 1,0-1,-1 0,1 1,0-1,-1 0,1 0,0 1,0-1,-1 0,1 0,0 0,0 0,-1 0,1 0,0 0,0 0,-1 0,1 0,0 0,-1-1,1 1,0 0,0-1,-1 1,1 0,0-1,-1 1,1-1,-1 1,1-1,-1 1,1-1,-1 1,1-1,-1 1,1-1,-1 0,0 1,1-1,-1 0,0 1,113-137,-30 56,-83 81,1-1,0 0,0 1,-1-1,1 1,0-1,0 1,0 0,0-1,0 1,0 0,0 0,-1-1,1 1,0 0,0 0,0 0,0 0,0 0,0 1,0-1,0 0,0 0,0 0,0 1,0-1,-1 1,1-1,0 0,0 1,0 0,-1-1,1 1,0-1,0 1,-1 0,1-1,-1 1,1 0,-1 0,1 0,-1 0,1-1,-1 1,0 0,1 0,-1 0,0 0,0 0,0 0,1 0,-1 0,0 0,0 0,-1 0,13 57,1 75,5-67,-10-50</inkml:trace>
  <inkml:trace contextRef="#ctx0" brushRef="#br0" timeOffset="95061.991">3387 2793,'8'84,"-15"-111,8 3,1 0,1 0,1 0,1 0,1 1,1-1,1 2,2-1,0 1,1 1,6-9,-8 13,1 1,0-1,2 2,0 0,0 0,1 1,1 1,1 0,-1 1,2 0,14-7,-26 17,-1 0,1 1,0-1,0 1,0 0,0 0,0 0,0 0,0 1,0 0,0 0,0 0,0 0,0 1,0-1,0 1,0 0,0 0,0 1,0-1,-1 1,1 0,-1 0,1 0,-1 0,1 0,-1 1,0 0,0 0,0 0,-1 0,1 0,-1 0,0 1,0-1,0 1,0-1,0 1,-1 0,1 0,-1 0,0 0,-1 0,1 0,-1 0,1 0,-1 0,-1 4,-15 29,14-35,1 1,-1-1,1 0,-1 1,1-1,0 0,0 1,0 0,0-1,1 1,-1 0,0-1,1 1,0 0,0 0,0-1,0 1,0 0,1 0,-1-1,1 1,-1 0,1-1,2 2,0-1,-1 0,1 1,-1-1,0 1,0 0,0-1,-1 1,0 0,1 0,-1 0,0 0,-1 1,1-1,-1 0,0 0,0 0,0 0,-1 1,1-1,-1 0,0 0,0 0,0 0,-1 0,1 0,-1 0,0-1,0 1,-1-1,1 1,-1-1,1 0,-1 0,0 0,0 0,-1 0,1-1,0 0,-3 2,-9 0,0 0,0-1,0 0,0-1,-1-1,1 0,-1-1,1-1,-1 0,-2-2,10 0,0-1,0 0,0-1,0 0,1 0,0 0,0-1,0 0,1-1,0 1,0-1,1 0,-1-1,2 1,-1-1,1 0,0 0,1-1,-1 1,2-1,-1 0,1 1,0-9,-11-21,-20-29,23 49</inkml:trace>
  <inkml:trace contextRef="#ctx0" brushRef="#br0" timeOffset="96159.151">3781 2568,'-4'0,"-2"-5,-5-2,-5 1,-5 1,-4 1,-1 2,7 1,12 0,8 1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1,'37'123,"5"-2,19 31,0-2,-14-50,-47-99,1 0,-1-1,0 1,0-1,1 1,-1 0,0-1,1 1,-1-1,0 1,1-1,-1 1,1-1,-1 0,1 1,-1-1,1 1,-1-1,1 0,-1 0,1 1,-1-1,1 0,0 0,-1 1,1-1,-1 0,1 0,0 0,-1 0,1 0,0 0,-1 0,1 0,-1 0,1-1,0 1,-1 0,1 0,-1 0,1-1,0 1,-1 0,1-1,-1 1,1 0,-1-1,1 1,-1-1,0 1,1-1,-1 1,1-1,-1 1,0-1,1 1,-1-1,0 0,0 1,0-1,1 1,-1-1,0 0,0 1,0-1,7-43,-7 43,2-48,2 1,2 0,2 0,7-21,68-187,-63 182,-22 68,-4 7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60,'1'-1,"-1"-1,1 1,0-1,-1 0,1 1,-1-1,0 0,1 1,-1-1,0 0,0 0,0 1,0-1,0 0,-1 0,1 1,0-1,-1 0,0 1,1-1,-1 0,0 1,0-1,1 1,-1-1,0 1,-1 0,1-1,0 1,0 0,-1 0,1 0,0-1,-1 2,1-1,-1 0,1 0,-1 0,0 1,1-1,-1 1,0-1,0 1,1 0,-1-1,0 1,1 0,-1 0,0 1,0-1,1 0,-1 0,0 1,0-1,1 1,-1 0,0 0,-20 1,0 1,0 0,0 2,1 1,-1 1,2 0,-1 2,-5 3,26-11,-2-2,0 1,1 1,-1-1,1 0,-1 0,0 1,1-1,-1 0,1 1,-1 0,1-1,-1 1,1 0,0 0,-1 0,1 0,0 0,0 0,0 0,-1 0,1 0,0 1,0-1,1 0,-1 1,0-1,0 1,1-1,-1 1,1-1,-1 1,1-1,0 1,0 0,-1-1,1 1,0-1,0 1,1 0,-1-1,0 1,0-1,1 1,-1 0,1-1,-1 1,1-1,0 0,0 2,76 43,-70-45,-1 1,0 1,1-1,-1 1,0 0,0 0,-1 1,1-1,-1 1,0 1,0-1,0 1,0 0,-1 0,0 0,0 0,0 1,-1 0,0 0,0 0,0 0,-1 0,0 0,0 1,0 0,-4 0,-1 1,1-1,-1 0,-1 1,1-1,-1-1,-1 1,1-1,-1 1,0-1,0 0,-1-1,0 0,0 1,0-2,-1 1,1-1,-1 0,0 0,0-1,-1 0,-5 2,2-1,0 0,0-1,-1 0,1-1,-1 0,0-1,1 0,-1-1,0 0,0-1,-1 0,13 1,1 0,-1 0,1 0,0 1,-1-1,1 0,-1 0,1 0,0 0,-1 0,1 0,-1 0,1 0,0 0,-1 0,1 0,-1-1,1 1,-1 0,1 0,0-1,-1 1,1 0,-1 0,1-1,-1 1,0-1,1 1,-1 0,1-1,-1 1,0-1,1 1,-1-1,0 1,1-1,-1 0,0 1,0-1,0 1,1-1,-1 1,0-1,0 0,0 1,0-1,0 1,0-1,0 0,0 1,0-1,-1 1,1-1,0 0,0 1,0-1,-1 1,1-1,0 1,-1-1,1 1,0-1,-1 1,1-1,-1 1,1-1,18-3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0,'-15'34,"-4"6,6-4,4-8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1 221,'99'-187,"-99"188,0 0,0 0,0 0,1 0,-1 0,0 0,0 0,1 0,-1 0,1 0,-1 0,1 0,0-1,-1 1,1 0,0 0,-1-1,1 1,0 0,0-1,-1 1,1-1,0 1,0-1,0 1,0-1,0 0,0 1,0-1,0 0,0 0,0 0,0 1,0-1,0 0,0 0,0-1,0 1,0 0,0 0,0 0,0-1,0 1,0-1,0 1,0-1,0 1,-1-1,1 1,0-1,0 1,0-1,-1 0,1 0,0 1,-1-1,1 0,-1 0,1 0,-1 0,1 0,-1 0,0 0,1 0,-1 40,-2-34,1-1,1 1,-1 0,1-1,0 1,0-1,0 1,0 0,1-1,0 1,0-1,0 1,0-1,1 1,0-1,0 0,0 0,0 0,1 0,0 0,-1-1,1 1,1-1,0 2,2-5,-1 0,0-1,1 1,-1-1,0 0,1 0,-1-1,0 0,0 0,0 0,0 0,0-1,-1 0,1 0,-1 0,0-1,0 1,0-1,0 0,-1 0,1 0,-1-1,0 1,0-1,0 0,52-88,-44 69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1,'-31'10,"0"1,0 2,1 1,1 1,-26 18,51-32,1 1,0 0,0 0,0 1,0-1,0 1,0-1,1 1,-1 0,1 0,0 0,0 0,0 1,0-1,0 0,1 1,-1 0,1-1,0 1,0 0,1-1,-1 1,1 0,-1 0,1-1,1 1,-1 0,0 0,1 0,0-1,0 1,0 0,0-1,0 1,1-1,0 1,0-1,0 0,0 0,0 0,0 0,1 0,0 0,-1 0,1-1,1 1,3 2,1 0,0-1,0 0,0 0,0-1,1 0,-1-1,1 0,0 0,-1 0,1-1,0-1,0 1,0-1,0-1,0 0,0 0,-1-1,1 0,2-1,8-4</inkml:trace>
  <inkml:trace contextRef="#ctx0" brushRef="#br0" timeOffset="450.139">314 227,'12'3,"1"0,0-1,0-1,1 0,-1 0,0-2,0 0,0 0,0-1,0-1,0 0,0 0,-1-2,0 1,0-2,0 1,0-2,-1 0,0 0,9-8,36-74,-55 87,-1 0,1 0,0-1,-1 1,1 0,-1-1,0 1,0-1,0 1,0 0,0-1,0 1,-1 0,1-1,-1 1,1 0,-1-1,0 1,0 0,0 0,0 0,-1 0,1 0,0 0,-1 0,0 0,1 1,-1-1,0 0,0 1,0 0,0-1,0 1,0 0,0 0,0 0,0 0,-1 1,1-1,0 0,-3 1,-8-1,1 1,-1 1,0 0,0 0,1 2,-1-1,1 2,0 0,0 0,0 1,0 0,1 1,0 1,0 0,0 0,1 1,1 0,-6 6,-57 75,70-85,1 0,0-1,-1 1,1 0,1 0,-1 0,0 0,1 0,0 0,0 0,0 0,1 0,-1 0,1 0,0 0,0-1,0 1,1 0,-1 0,1-1,0 1,0-1,0 1,0-1,1 0,0 0,0 1,6 4,0 1,0-2,1 1,-1-1,2-1,-1 0,1 0,0-1,0 0,0-1,1 0,0-1,-1-1,1 1,3-2,189 3,-131-7,-14-2,-35-2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12,'-55'-12,"-12"30,65-18,1 0,-1 1,1 0,-1-1,1 1,-1 0,1 0,0-1,-1 1,1 0,0 0,0 1,0-1,0 0,0 0,0 1,0-1,0 0,0 1,1-1,-1 1,1-1,-1 1,1-1,-1 1,1-1,0 1,0-1,-1 1,1 0,1-1,-1 1,0-1,0 1,0-1,1 1,-1 0,1-1,-1 0,1 1,0 0,100 87,-99-85,0 0,0 0,0 0,-1 0,0 1,1-1,-2 1,1-1,0 0,-1 1,0 0,0-1,0 1,0-1,-1 0,0 1,0-1,0 1,0-1,-1 0,0 0,0 0,0 0,0 0,0 0,-1 0,0-1,0 1,0-1,0 0,0 0,-1 0,1 0,-1 0,0-1,0 0,0 0,0 0,0 0,0-1,-1 1,1-1,0 0,-2 0,0 1,0 0,0-1,0 1,0-1,0 0,-1-1,1 1,0-1,-1-1,1 1,0-1,0 0,0 0,-1-1,1 0,-5-2,10-3,5 2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62 397,'-14'33,"-6"16,2 5,8-7,11-17,5-17,1-17,0-6</inkml:trace>
  <inkml:trace contextRef="#ctx0" brushRef="#br0" timeOffset="246.042">118 1,'-10'19,"2"7,3-2</inkml:trace>
  <inkml:trace contextRef="#ctx0" brushRef="#br0" timeOffset="704.513">203 594,'133'-238,"-133"237,0-1,0 1,0 0,0-1,0 1,1 0,-1 0,0-1,1 1,-1 0,1 0,0-1,-1 1,1 0,0 0,-1 0,1 0,0 0,0 0,0 0,0 0,0 0,0 1,0-1,1 0,-1 0,0 1,0-1,0 1,1-1,-1 1,0 0,1 0,-1-1,0 1,1 0,-1 0,0 0,1 0,-1 0,0 1,1-1,-1 0,0 1,0-1,1 1,-1-1,0 1,0-1,0 1,0 0,0 0,0 0,0-1,0 1,0 0,0 0,0 0,0 1,0-1,-1 0,1 1,7 70,-9-66,1 1,-1 0,2 0,-1 0,1 0,0 0,1-1,-1 1,1 0,1-1,-1 0,1 1,0-1,2 3,-1-7,0 1,0 0,0-1,0 0,0 0,1 0,-1-1,1 0,-1 1,1-1,0-1,-1 1,1-1,0 0,-1 0,1 0,0-1,-1 1,1-1,0 0,-1-1,1 1,-1-1,0 0,0 0,1 0,-1 0,0-1,-1 0,1 0,0 0,-1 0,0 0,0-1,0 0,0 1,0-1,-1 0,0 0,2-4,50-122,-47 105</inkml:trace>
  <inkml:trace contextRef="#ctx0" brushRef="#br0" timeOffset="1367.277">767 791,'-2'-1,"0"-1,0 1,1-1,-1 0,0 1,1-1,-1 0,1 0,-1 0,1 0,0-1,0 1,0 0,0 0,1-1,-1 1,0 0,1-1,0 1,-1-1,1 1,0-1,0 1,1 0,-1-2,2-19,1 0,1 1,1-1,0 1,2-1,1 2,2-4,4-14,2-1,1 0,2 1,1 1,25-33,-36 59,0 0,1 1,0 0,0 0,2 1,-1 1,1 0,0 1,1 0,0 0,0 2,1-1,0 2,9-3,-23 7,1 1,0-1,0 0,0 1,0-1,0 1,0-1,0 1,0-1,0 1,0 0,0-1,0 1,0 0,0 0,0 0,0 0,0 0,0 0,0 0,0 0,1 1,-1-1,0 0,0 1,0-1,0 0,0 1,-1-1,1 1,0 0,0-1,0 1,0 0,0-1,-1 1,1 0,0 0,-1 0,1 0,-1 0,1-1,-1 1,1 0,-1 0,1 0,-1 1,0-1,0 0,0 0,1 0,-1 0,0 0,0 0,0 0,-1 0,1 0,0 0,0 0,-1 1,-118 188,118-188,-1 0,1 0,0 0,-1 1,1-1,0 0,0 0,1 1,-1-1,0 1,1-1,0 0,-1 1,1-1,0 1,0-1,0 1,1-1,-1 1,1-1,-1 0,1 1,0-1,0 1,0-1,0 0,0 0,0 0,1 0,-1 0,1 0,-1 0,1 0,0 0,0-1,0 1,0-1,0 1,0-1,0 0,0 0,2 1,5 2,73 48,-80-50,-1 0,1 0,0 0,-1 0,1 0,-1 0,1 0,-1 0,0 0,0 1,0-1,0 1,0-1,-1 1,1-1,-1 1,1-1,-1 1,0-1,0 1,0-1,-1 1,1 0,-1-1,1 1,-1-1,0 0,0 1,0-1,0 1,0-1,0 0,-1 0,1 0,-1 0,0 0,-4 4,-1 0,0 0,0-1,-1 0,0-1,0 0,0 0,0-1,-1 1,1-2,-1 1,1-1,-1-1,0 0,0 0,0-1,0 0,0 0,0-1,0 0,0 0,1-1,-1-1,0 1,1-1,0-1,0 0,0 0,0 0,0-1,-3-3,-13-16,1-1,1 0,2-2,0-1,2 0,1-1,1-1,2-1,0 0,-4-22,10 29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1 427,'24'2,"0"-2,0 0,0-2,0-1,0 0,-1-2,1-1,-1-1,-1-1,1 0,-1-2,10-6,-16 5,0-1,-1 0,0-1,0 0,-2-1,0-1,0 0,-2-1,7-11,-14 19,0 0,-1 0,0 0,0 0,-1-1,0 1,0-1,-1 0,-1 0,1 1,-1-1,-1 0,0 0,0 1,-2-9,2 14,1-1,-1 1,0 0,-1-1,1 1,0 0,-1 0,0 0,0 0,0 0,0 0,0 0,-1 1,1-1,-1 1,1-1,-1 1,0 0,0 0,0 1,0-1,0 1,-1-1,1 1,0 0,-1 0,1 0,-1 1,1-1,-1 1,1 0,-1 0,1 0,-1 0,1 1,-1-1,1 1,-1 0,-1 1,-3 0,1 2,0-1,0 1,0 0,1 0,-1 0,1 1,0 0,0 1,1-1,0 1,0 0,0 1,0-1,1 1,0 0,1 0,0 0,0 0,0 0,1 1,0 0,0-1,1 1,0 0,0 0,1-1,0 1,0 0,1 0,0 0,1 0,-1-1,2 1,-1-1,1 1,0-1,0 0,1 0,0 0,0-1,3 3,1 1,0 0,1-1,0 0,0 0,1-1,0-1,1 1,0-2,0 1,0-2,1 1,0-2,0 1,0-2,0 0,1 0,3-1,6 0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8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0 227,'39'0,"21"0,7-5,-5-2,-12 1</inkml:trace>
  <inkml:trace contextRef="#ctx0" brushRef="#br0" timeOffset="-251.812">0 57,'10'0,"12"0,8 0,3 0,1 0,0 0,-2 0,-1 0,-1 0,-1 0,-5 0</inkml:trace>
  <inkml:trace contextRef="#ctx0" brushRef="#br0" timeOffset="1778.6">508 28,'43'0,"29"0,7 0,-6 0,-9 0,-12 0,-9-5,-8-1,-4 0,-4 1,-1 2,-4 1</inkml:trace>
  <inkml:trace contextRef="#ctx0" brushRef="#br0" timeOffset="2451.303">677 114,'29'251,"-30"-219,0-26,1 0,-1 0,1 1,0-1,1 0,-1 0,1 0,0 0,1 0,-1 0,1 0,1 0,-1-1,1 1,1 1,-2-6,1-1,-1 1,0-1,1 0,-1 0,0 0,1 0,-1 0,0-1,1 1,-1-1,0 0,0 1,1-1,-1 0,0 0,0 0,0-1,0 1,0 0,0-1,-1 1,1-1,0 0,-1 1,1-1,-1 0,0 0,1 0,-1 0,7-6,17-16,-16 14,1 0,0 1,0 0,1 1,0 0,0 0,1 1,0 1,0 0,5-1,-13 8,-1 0,0 0,1 0,-1 0,0 1,0-1,0 1,0 0,0 0,-1 0,1 0,-1 1,1-1,-1 1,0-1,1 1,-2 0,1 0,0 0,0 0,-1 0,0 0,0 1,0-1,0 0,0 1,0-1,-1 0,0 1,1-1,-2 1,1 0,4 11,19 39,-10-34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2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0 226,'12'0,"0"-1,-1 0,1 0,-1-1,1-1,-1 0,0 0,0-1,0-1,-1 1,1-2,-1 0,-1 0,1 0,-1-2,0 1,0-1,-1 0,0-1,0 1,-1-2,-1 1,1-1,-2 0,1 0,2-8,-8 15,1 1,-1 0,0 0,0-1,-1 1,1 0,0 0,-1 0,1-1,-1 1,0 0,1 0,-1 0,0 0,0 0,-1 0,1 0,0 1,-1-1,1 0,-1 1,1-1,-1 1,0-1,0 1,1 0,-1 0,0 0,0 0,0 0,-1 0,1 0,0 1,0-1,0 1,0 0,-1-1,1 1,0 0,0 0,0 0,-1 1,1-1,0 1,0-1,0 1,0 0,-1-1,1 1,0 0,1 0,-1 1,0-1,0 0,0 1,1-1,-2 2,-8 5,0 0,0 1,1 1,1 0,0 0,0 1,1 0,0 0,1 1,0 0,1 0,0 1,1 0,0 0,1 3,3-12,0-1,1 1,0-1,-1 1,1 0,1-1,-1 1,0-1,1 1,0 0,0-1,0 0,0 1,0-1,1 0,0 1,-1-1,1 0,1 0,-1 0,0-1,1 1,-1 0,1-1,0 0,-1 1,1-1,0 0,1-1,-1 1,0 0,0-1,1 0,0 0,5 3,1-1,0 0,0-1,0 0,0-1,0 0,0-1,0 0,0 0,0-1,8-2,6-3</inkml:trace>
  <inkml:trace contextRef="#ctx0" brushRef="#br0" timeOffset="503.07">339 310,'178'-191,"-177"190,-1 1,1-1,-1 1,1-1,0 1,-1 0,1-1,0 1,0 0,-1-1,1 1,0 0,0 0,-1-1,1 1,0 0,0 0,0 0,-1 0,1 0,0 0,0 1,0-1,-1 0,1 0,0 0,0 1,-1-1,1 0,0 1,-1-1,1 1,0-1,-1 1,1-1,0 1,-1-1,1 1,-1 0,1-1,-1 1,0 0,1-1,-1 1,0 0,1-1,-1 1,0 0,0 0,0 0,1-1,-1 1,0 0,0 0,0 0,0-1,0 1,-1 0,1 0,0-1,0 1,0 0,-1 0,1-1,0 1,-1 0,1 0,-1-1,1 1,-1 0,4 17,-2-13,0-1,0 1,1-1,0 0,0 0,0 1,0-1,1-1,-1 1,1 0,0-1,0 1,1-1,-1 0,1 0,-1 0,1 0,0-1,0 0,0 0,0 0,0 0,1 0,-1-1,1 0,-1 0,1 0,-1 0,1-1,0 0,-1 0,1 0,-1-1,1 1,0-1,-1 0,0 0,1-1,-1 1,0-1,1 0,-1 0,0 0,0-1,-1 0,1 1,0-2,10-11,0 0,-2-1,0 0,-1-1,0 0,-1-1,-2 0,1-1,2-11,-5 13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 0,2 0,1 0,0 0,0 0,0 0,-1-4,-1-3,1 1,-1 2,-4-5,-2 1,0 0,-4 3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9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29,'0'366,"-27"-204,36-153,-3-14</inkml:trace>
  <inkml:trace contextRef="#ctx0" brushRef="#br0" timeOffset="293.45">0 340,'43'-5,"20"-6,3-2,-5 2,-8 3,-7 2,-8 3,-10-4,-5 0,-6 1</inkml:trace>
  <inkml:trace contextRef="#ctx0" brushRef="#br0" timeOffset="760.925">537 1,'0'366,"17"-264,-16-99,0-1,0 0,0 0,0 0,0 1,0-1,1 0,-1 0,1-1,-1 1,1 0,0 0,0-1,0 1,0-1,0 0,0 0,0 1,0-1,1-1,-1 1,0 0,1 0,-1-1,0 1,1-1,-1 0,1 0,-1 0,1 0,-1 0,0-1,1 1,-1-1,1 1,-1-1,0 0,0 0,3-1,149-107,-152 108,-1 0,0 0,1 1,-1-1,1 0,-1 1,1-1,-1 1,1-1,0 1,-1 0,1 0,-1 0,1 0,0 0,-1 0,1 0,-1 0,1 1,-1-1,1 1,0-1,-1 1,1-1,-1 1,0 0,1 0,-1 0,0 0,1 0,-1 0,0 0,0 0,0 0,0 1,0-1,0 0,0 1,-1-1,1 1,0-1,-1 1,1-1,-1 1,1-1,-1 1,0-1,0 2,9 43,-3-26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0,'-4'6,"1"0,0 0,0 0,1 0,-1 1,1-1,1 1,-1 0,1-1,0 1,1 0,0 0,0 0,-1 6,-31 263,33-4,10-211,8-91,1-28,-18 45,1 1,0-1,0 1,2 0,-1-1,2 2,-1-1,2 1,0 0,0 0,0 1,2 0,-1 0,1 1,1 0,-1 0,2 1,-1 0,1 1,0 1,0-1,-8 7,-1-1,1 1,0-1,-1 1,1 0,0 0,-1 0,1 0,0 0,-1 1,1-1,-1 1,1 0,-1 0,1 0,-1 0,1 0,-1 0,0 1,1-1,-1 1,0-1,0 1,0 0,-1 0,1 0,0 0,-1 0,1 0,-1 1,0-1,1 0,-1 1,0-1,-1 1,1-1,0 1,-1 0,1-1,-1 1,0-1,0 1,0 0,0-1,0 1,-1 0,0 1,-2 189,3-181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1 395,'10'0,"7"0,6 5,4 1,3 1,-5 2,-1 1,0-2,0-2,2-2,0-6,-3-4</inkml:trace>
  <inkml:trace contextRef="#ctx0" brushRef="#br0" timeOffset="284.474">85 592,'34'0,"16"0,3 0,-1 0,-6 0,-10 0</inkml:trace>
  <inkml:trace contextRef="#ctx0" brushRef="#br0" timeOffset="8362.329">396 791,'12'0,"1"-1,-1 0,0 0,1-1,-1-1,0 0,0 0,0-1,-1-1,0 0,1-1,-2 0,1-1,-1 0,2-1,23-20,-1-1,-2-2,-1-1,-1-1,-2-2,-1 0,-2-2,4-10,-16 21,0-1,-2-1,-1 0,-1 0,-2-1,-1 0,-1 0,-1-2,-3 27,0 1,0-1,-1 1,1-1,-1 1,0-1,0 0,-1 1,1-1,-1 1,1-1,-1 1,0-1,0 1,-1-1,1 1,-1 0,0 0,0 0,0 0,0 0,0 0,0 0,-1 1,0-1,1 1,-1 0,0 0,0 0,0 0,0 0,-1 1,1-1,0 1,-1 0,1 0,-1 0,1 0,-1 1,1 0,-1-1,0 1,-10 5,1-1,0 2,1 0,-1 0,1 1,1 1,-1 0,1 1,0 0,1 0,0 1,1 0,0 1,1 0,0 1,0-1,1 2,1-1,0 1,-2 7,4-9,1 0,0-1,0 1,2 0,-1 0,1 0,1 1,0-1,0 0,1 0,1 0,0 0,0 0,1 0,0-1,1 1,1-1,-1 0,1 0,1 0,0-1,0 0,1 0,0 0,1-1,0 0,0-1,1 0,2 2,118 73,-129-82,1 0,0 0,1 1,-1-1,0 0,0 1,0-1,0 1,0-1,0 1,0-1,0 1,0-1,-1 1,1 0,0 0,0 0,0-1,-1 1,1 0,0 0,-1 0,1 0,-1 0,1 0,-1 0,0 0,1 0,-1 0,0 1,0-1,0 0,0 0,-6 5</inkml:trace>
  <inkml:trace contextRef="#ctx0" brushRef="#br0" timeOffset="8986.157">1215 395,'-2'-2,"1"1,0-1,-1 1,0 0,1-1,-1 1,0 0,1 0,-1 0,0 0,0 0,0 1,0-1,0 1,0-1,0 1,0-1,0 1,0 0,0 0,-1 0,1 0,0 1,0-1,0 1,0-1,0 1,0-1,0 1,1 0,-1 0,0 0,0 0,-70 44,70-44,1 0,0 1,-1-1,1 1,0-1,0 1,0 0,0-1,0 1,0 0,0 0,1 0,-1 0,1 0,-1 0,1 0,0 0,0 0,0 0,0 0,0-1,0 1,0 0,1 0,-1 0,1 0,0 0,-1 0,1 0,0 0,0-1,0 1,0 0,0-1,1 1,-1-1,0 1,1-1,-1 0,1 1,13 11,-11-11,-1-1,0 1,0-1,0 1,0 0,-1 0,1 0,0 1,-1-1,0 0,1 1,-1 0,0 0,0-1,-1 1,1 0,0 1,-1-1,0 0,0 0,0 1,0-1,0 0,-1 1,0-1,1 1,-1-1,0 0,-1 1,1-1,-1 1,1-1,-1 0,0 1,0-1,-1 0,0 3,-5 1,0-1,-1 0,1-1,-1 0,0 0,0-1,0 0,-1 0,0-1,1 0,-1 0,0-1,-3 0,-5 0</inkml:trace>
  <inkml:trace contextRef="#ctx0" brushRef="#br0" timeOffset="9237.692">1440 452,'-10'23,"-2"5,-1-4</inkml:trace>
  <inkml:trace contextRef="#ctx0" brushRef="#br0" timeOffset="9400.384">1496 0,'0'0</inkml:trace>
  <inkml:trace contextRef="#ctx0" brushRef="#br0" timeOffset="9865.023">1638 621,'116'-185,"-92"175,-16 42,-6-19,2 8,-4-14,1-1,0 0,0 0,1 0,0 0,0 0,0 0,1-1,-1 1,1-1,1 0,3 5,-6-9,0 0,0 0,1-1,-1 1,1 0,-1-1,0 1,1-1,-1 0,1 1,-1-1,1 0,0 0,-1 0,1 0,-1 0,1 0,-1 0,1-1,-1 1,1-1,-1 1,0-1,1 1,-1-1,1 0,-1 0,0 1,0-1,1 0,-1 0,0 0,0-1,0 1,0 0,0 0,-1 0,2-2,32-52,33-185,-65 227</inkml:trace>
  <inkml:trace contextRef="#ctx0" brushRef="#br0" timeOffset="17756.616">2203 875,'-28'-54,"21"38,1-1,1 0,0 1,1-2,1 1,1 0,0-1,1 1,1-1,1 1,0-1,3-5,48-203,9 56,-58 164,1 0,-1 1,1-1,0 1,1-1,-1 1,1 0,0 1,0-1,1 1,-1 0,1 1,0-1,0 1,0 0,0 1,1-1,-1 1,1 0,0 1,-1 0,1 0,0 0,0 1,-1 0,1 0,0 1,3 0,-7-1,1 1,0-1,-1 1,1 0,-1 0,1 1,-1-1,1 1,-1-1,0 1,0 0,0 0,0 0,0 1,0-1,-1 1,1-1,-1 1,0 0,1 0,-1 0,-1 1,1-1,0 0,-1 1,0-1,1 0,-1 1,-1 0,1-1,-1 1,1 0,-1-1,0 1,0 0,0-1,-1 1,0 3,-3 2,0 1,-1-1,0 0,0 0,-1-1,0 1,0-1,-1-1,0 1,0-1,-1 0,0-1,0 0,-1 0,0-1,1 0,-2 0,1-1,-1-1,1 1,-1-1,0-1,-9 2,19-5,1 0,0 1,0-1,0 1,-1-1,1 0,0 0,-1 1,1-1,0 0,-1 0,1 0,-1 0,0 1,1-1,-1 0,0 0,1 0,-1 0,0 0,0 0,0 0,0 0,0 0,0 0,0 0,0 0,0 0,0 0,-1 0,1 0,0 0,-1 0,1 0,-1 0,1 0,-1 0,1 1,-1-1,1 0,-1 0,0 1,0-1,1 0,-1 1,0-1,0 1,0-1,0 1,0-1,1 1,-1 0,0-1,0 1,0 0,0 0,0 0,0-1,0 1,0 0,0 0,0 1,0-1,0 0,0 0,0 0,0 1,0-1,4-2,0 1,0 0,1-1,-1 1,1 0,-1 1,0-1,1 1,-1-1,1 1,0 0,-1 0,1 1,-1-1,1 1,-1 0,0 0,1 0,-1 0,0 0,1 1,-1-1,0 1,0 0,0 0,-1 0,1 1,0-1,-1 0,1 1,-1 0,0 0,1 2,1-1,-1 1,0 0,0 0,0 0,-1 1,0-1,0 1,0-1,0 1,-1 0,0-1,-1 1,1 0,-1 0,0 0,0 0,-1-1,0 1,0 0,-1 2,-3 1,-1 0,0-1,0 0,-1 0,0-1,0 0,-1 0,0 0,-1-1,1 0,-1-1,0 0,0-1,-1 1,1-2,-1 1,0-1,0-1,-9 2,11-3,0-1,0 1,0-1,-1-1,1 1,0-1,0-1,0 1,1-1,-1-1,0 0,1 0,0 0,-1-1,1 0,0 0,1-1,-1 0,1 0,0 0,0-1,1 0,0 0,0-1,0 1,1-1,0 0,0 0,-2-6,-25-55,23 50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0 338,'267'-1,"-26"-26,-137 27,-103 0,-12 0</inkml:trace>
  <inkml:trace contextRef="#ctx0" brushRef="#br0" timeOffset="253.939">57 508,'38'-5,"32"-1,9-5,-4 0,-10 1,-12 3,-9 2,-8 2,-5 2,-3 1,-2 0,0 1,-4-1</inkml:trace>
  <inkml:trace contextRef="#ctx0" brushRef="#br0" timeOffset="769.251">226 0,'42'11,"-1"2,-1 2,-1 2,0 1,-1 2,-1 2,30 22,72 59,-5-9,-133-94,-1 1,1-1,0 1,-1-1,1 1,0 0,-1-1,1 1,-1 0,1 0,-1-1,1 1,-1 0,1 0,-1 0,0 0,1-1,-1 1,0 0,0 0,0 0,0 0,0 0,0 0,0 0,0 0,0 0,0 0,0-1,-1 1,1 0,0 0,-1 0,1 0,-1 0,1-1,-1 1,1 0,-1 0,1-1,-1 1,0 0,1-1,-1 1,0-1,0 1,1-1,-1 1,0-1,0 0,0 1,-54 17,42-15,-32 12,0 1,0 3,2 2,0 1,2 2,0 2,2 2,-12 12,22-5,20-18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1,'-9'13,"1"0,0 1,1 0,1 0,0 0,1 1,1 0,0 0,1 0,1 1,0-1,1 1,0-1,2 1,0-1,0 1,2 3,-1 32,-1 420,-1-465,-1 0,2 0,-1 0,0 0,1 0,0 0,1 0,-1 0,1 0,0-1,1 1,-1-1,1 1,3 3,-6-9,1 1,0 0,0-1,0 1,0-1,0 1,0-1,0 0,0 1,0-1,0 0,0 0,0 1,0-1,0 0,0 0,0 0,0 0,0 0,0-1,0 1,0 0,0 0,0-1,0 1,0-1,0 1,0 0,0-1,0 0,-1 1,1-1,0 0,0 1,-1-1,1 0,0 0,-1 0,1 1,-1-1,1 0,0-1,27-42,-26 40,15-28,-8 13,1 0,1 0,0 1,2 1,0 0,1 0,0 1,9-6,86-78,-108 98,0 1,0 0,0 0,1 0,-1 1,0-1,0 0,1 0,-1 1,1-1,-1 1,0-1,1 1,-1 0,1-1,-1 1,1 0,-1 0,1 0,-1 0,1 0,-1 0,1 1,-1-1,1 0,-1 1,1-1,-1 1,1 0,-1-1,0 1,0 0,1 0,-1 0,0 0,0 0,0 0,0 0,0 0,0 0,0 1,0-1,0 0,-1 1,1-1,0 1,21 72,-8 97,-8-153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30 537,'23'5,"24"1,7 0,0-1,-4-2,-7-1,-5-1,-5 0,-2-1,-12 0,-9-1</inkml:trace>
  <inkml:trace contextRef="#ctx0" brushRef="#br0" timeOffset="213.601">1 820,'43'-5,"29"-2,7 1,-6 1,-9 1,-12 2,-9 1,-13 0</inkml:trace>
  <inkml:trace contextRef="#ctx0" brushRef="#br0" timeOffset="3346.959">848 113,'-6'22,"-10"39,3 0,3 0,2 1,2 7,7 243,-26-167,6-112,21-62,2 8</inkml:trace>
  <inkml:trace contextRef="#ctx0" brushRef="#br0" timeOffset="3801.59">735 142,'28'-8,"1"1,-1 1,2 1,-1 2,0 1,1 1,-1 1,1 2,-1 1,5 2,-29-4,0 0,0 0,-1 0,1 1,0-1,-1 1,1 0,-1 1,0-1,1 1,-1 0,0 0,-1 0,1 0,-1 1,1-1,-1 1,0 0,0 0,-1 0,1 0,-1 1,0-1,0 1,0-1,-1 1,1 0,-1 0,0 0,-1-1,1 1,-1 0,0 0,0 0,-1 0,0 2,-6 12,-1 0,-2-1,1 0,-2-1,0 0,-2 0,1-2,-2 1,0-1,-1-1,0-1,-1 0,-1-1,0-1,-5 2,-75 63,95-74,0 0,0 0,0 0,0 1,0-1,1 0,-1 1,1-1,0 1,0-1,-1 1,2-1,-1 1,0 0,0 0,1-1,0 1,-1 0,1 0,0 0,0-1,1 1,-1 0,1 0,-1 0,1-1,0 1,0 0,0-1,0 1,1-1,-1 1,1-1,-1 0,1 1,73 75,-68-73,229 149,-152-108,-78-40</inkml:trace>
  <inkml:trace contextRef="#ctx0" brushRef="#br0" timeOffset="4797.994">1610 311,'-102'191,"-30"5,130-194,1 1,0-1,0 0,1 0,-1 1,0-1,1 1,-1-1,1 0,0 1,0-1,0 1,0-1,0 1,1-1,-1 1,1-1,-1 0,1 1,0-1,0 0,0 1,0-1,1 0,-1 0,0 0,1 0,-1 0,1-1,0 1,0 0,0-1,0 1,0-1,0 1,0-1,0 0,0 0,1 0,-1 0,0-1,1 1,-1-1,2 1,36 10,0-2,1-2,0-1,0-3,1-1,20-2,45 10,-107-9,1-1,-1 0,1 0,0 0,-1 0,1 0,0-1,-1 1,1 0,-1 0,1 0,0 0,-1-1,1 1,-1 0,1-1,-1 1,1 0,-1-1,1 1,-1-1,1 1,-1-1,1 1,-1-1,0 1,1-1,-1 1,0-1,0 1,1-1,-1 0,0 1,0-1,0 1,0-1,0 0,1 1,-1-1,0 0,-1 1,1-1,0 1,0-1,0 0,0 1,0-1,-1 1,1-1,0 0,0 1,-1-1,1 1,-1-1,1 1,-21-35,19 32,-175-202,156 165,1 0,3-2,1 0,2-1,0-5,11 25,3 5</inkml:trace>
  <inkml:trace contextRef="#ctx0" brushRef="#br0" timeOffset="5298.436">2231 198,'-8'1,"0"1,0 1,0-1,0 1,0 1,0 0,1 0,0 0,0 1,0 0,0 0,1 0,0 1,0 0,0 1,1-1,-2 5,-6 6,1 1,1 1,0 0,2 0,0 1,1 0,2 0,0 1,0 0,2 0,1 0,1 0,0 1,2 12,1-24,0-1,1 0,0 0,1 0,0 0,0 0,1 0,0-1,1 0,-1 0,1 0,1 0,0-1,0 0,0 0,1 0,0-1,0 0,1 0,0-1,0 0,0-1,0 1,1-2,0 1,0-1,0 0,0-1,0 0,0-1,1 0,-1 0,0-1,1 0,-1 0,1-1,3-1,6-3,-1 0,1-1,-1-1,-1-1,1-1,-1 0,-1-1,0-1,0 0,-1-1,0-1,-1 0,-1-1,0-1,1-3,-7 12,0-1,-1-1,1 1,-2-1,1 0,-1 0,-1-1,1 1,-1-1,-1 0,0 0,0 0,-1-1,0 1,0-1,-1 1,0-1,-1 0,0 1,-1-1,0 0,0 1,-1-1,-3-8,1 9,0 1,-1-1,0 1,0 0,-1 1,0-1,0 1,-1 0,0 1,0 0,-1 0,1 0,-1 1,0 0,-1 0,1 1,-1 0,0 1,0 0,0 0,-1 1,1 0,0 1,-1 0,1 0,-6 1,1 2,0 0,1 1,-1 0,0 1,1 1,0 0,0 1,0 0,-4 4,-10 4</inkml:trace>
  <inkml:trace contextRef="#ctx0" brushRef="#br0" timeOffset="8753.116">2005 593,'59'-59,"-52"54,0-1,0 1,0 1,1-1,0 1,0 1,0-1,0 1,0 1,1-1,-1 2,1-1,-1 1,1 0,0 1,-1 0,1 0,0 1,0 0,-1 1,1 0,-1 0,0 1,4 1,47 33,44 16,-83-49</inkml:trace>
  <inkml:trace contextRef="#ctx0" brushRef="#br0" timeOffset="10368.974">3190 311,'-33'2,"-1"2,1 1,0 2,1 1,-28 12,57-20,1 1,-1 0,0 1,1-1,-1 0,1 1,0-1,-1 1,1 0,0 0,0 0,0 0,0 0,0 0,1 0,-1 1,0-1,1 1,0-1,0 1,0 0,0-1,0 1,0 0,1 0,-1 0,1-1,0 1,0 0,0 0,0 0,1 0,-1-1,1 1,-1 0,1 0,0 0,0-1,0 1,1-1,-1 1,0-1,1 1,0-1,0 0,-1 0,2 0,127 138,-127-138,0 1,-1 0,1 1,-1-1,0 0,0 1,0-1,0 1,-1 0,0-1,1 1,-1 0,-1 0,1 0,0 0,-1 0,0 0,0 0,0 0,-1 0,1 0,-1 0,0-1,0 1,0 0,0 0,-1 0,0-1,0 1,0-1,0 0,0 1,0-1,-1 0,0 0,-8 5,0-1,0 0,0 0,-1-1,0-1,0 0,-1-1,1 0,-1-1,0 0,0-1,0-1,0 0,0 0,0-2,0 1,0-2,-11-2,22 5,1-1,-1 0,0 0,0 0,1 0,-1 0,0-1,1 1,-1 0,0-1,1 0,-1 1,1-1,-1 0,1 1,-1-1,1 0,-1 0,1 0,0-1,0 1,-1 0,1 0,0-1,0 1,0 0,1-1,-1 1,0-1,0 1,1-1,-1 0,1 1,-1-1,1 0,0 1,0-1,-1 0,1 1,0-1,1 0,-1 1,0-1,0 0,1 1,-1-1,1 0,0 1,-1-1,1 1,0-1,0 0,9-10</inkml:trace>
  <inkml:trace contextRef="#ctx0" brushRef="#br0" timeOffset="10619.547">3473 537,'-15'33,"-4"12</inkml:trace>
  <inkml:trace contextRef="#ctx0" brushRef="#br0" timeOffset="10801.209">3360 0,'9'10,"4"3</inkml:trace>
  <inkml:trace contextRef="#ctx0" brushRef="#br0" timeOffset="11301.78">3699 706,'32'-103,"-29"94,1-7,0 1,1 1,1-1,0 1,1 0,1 0,0 1,1 0,0 0,1 1,0 0,4-2,-14 13,1 0,0 0,0 0,0 0,0 1,0-1,0 0,0 0,1 1,-1-1,0 1,0-1,0 1,1-1,-1 1,0 0,1 0,-1 0,0 0,1 0,-1 0,0 0,0 0,1 0,-1 0,0 1,1-1,-1 0,0 1,0-1,0 1,1 0,-1-1,0 1,0 0,0 0,0 0,0 0,0 0,-1 0,1 0,0 0,0 0,-1 0,1 0,16 63,-14-45,37 79,-39-96,0 0,0 0,0 0,1 0,-1 0,1 0,0 0,-1-1,1 1,0-1,0 1,0-1,0 1,0-1,0 0,1 0,-1 0,0 0,1-1,-1 1,0-1,1 1,-1-1,1 0,-1 0,1 0,-1 0,0 0,1-1,-1 1,1-1,-1 1,0-1,1 0,-1 0,0 0,0 0,0 0,0-1,1 0,9-9,-1 0,0 0,-1-2,0 1,-1-1,-1 0,0-1,-1 0,5-12,-11 24,6-11,0 0,-1 0,-1-1,0 0,0 0,-2 0,0-1,0 1,-1-1,-1 0,-1 1,0-12,-17 14,5 17</inkml:trace>
  <inkml:trace contextRef="#ctx0" brushRef="#br0" timeOffset="11999.535">4574 820,'-1'0,"1"1,0 0,0 0,0 0,-1 0,1 0,0 0,-1 0,1 0,-1-1,1 1,-1 0,1 0,-1 0,0-1,1 1,-1 0,0-1,0 1,1-1,-1 1,0-1,0 1,0-1,0 0,1 1,-1-1,0 0,0 1,0-1,0 0,0 0,0 0,0 0,0 0,0 0,0 0,0-1,0 1,0 0,0 0,0-1,1 1,-1 0,0-1,0 1,0-1,-19-42,16 6,2 0,1 0,2 0,1 0,2 0,5-19,-3 31,1 0,1 1,1 0,1 0,1 1,1 0,1 1,1 0,1 1,1 1,1 0,0 1,1 1,2 1,-1 0,11-5,-27 20,0-1,0 0,1 1,-1 0,0-1,1 1,0 1,-1-1,1 0,0 1,0 0,0 0,0 0,0 1,0-1,0 1,0 0,0 0,0 0,0 0,0 1,0 0,0 0,4 1,-7 2,0 0,0-1,-1 1,1 0,-1 0,0 0,0 0,-1 0,1 0,-1-1,1 1,-1 0,-1 0,1-1,0 1,-1 0,0-1,0 0,0 1,0-1,0 0,-1 1,-2 4,-75 129,78-133,1 0,-1 0,1 1,0-1,1 0,-1 0,1 0,0 1,0-1,0 0,0 0,1 0,0 1,0-1,0 0,0 0,1 0,-1 0,1 0,0-1,0 1,1 0,-1-1,1 0,0 1,-1-1,1 0,1-1,-1 1,0 0,1-1,-1 0,1 0,0 0,0 0,0 0,0-1,0 1,2 0,-1 0,0 1,0 0,0 0,0 0,-1 1,1-1,-1 1,0 0,0 0,0 1,-1-1,1 1,-1 0,0 0,-1 0,1 0,-1 1,0-1,0 0,-1 1,1 0,-1-1,0 1,-1 0,0 0,0-1,0 1,0 0,-1 0,-1 4,-2-3,0-1,0 1,-1-1,0 0,0-1,0 1,-1-1,1 0,-1-1,-1 1,1-1,-1 0,1-1,-1 1,0-1,0-1,-1 1,1-1,0-1,-1 1,1-1,-1-1,1 1,-1-1,0-1,1 1,-1-1,1 0,-1-1,1 0,0 0,-1-1,1 1,0-2,1 1,-1-1,-3-2,-34-17,1-1,1-2,1-2,-15-15,42 31,0 0,1 0,1-1,0-1,1 0,0-1,1 0,1 0,0-1,-3-10,7 2,6 6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02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341 102,'-320'569,"320"-568,0-1,0 1,0-1,1 1,-1 0,0-1,0 1,0-1,0 1,0-1,0 1,-1 0,1-1,0 1,0-1,0 1,0-1,-1 1,1-1,0 1,-1-1,1 1,0-1,-1 1,1-1,0 0,-1 1,1-1,-1 1,1-1,-1 0,1 0,-1 1,1-1,-1 0,1 0,-1 0,1 1,-1-1,0 0,1 0,-1 0,1 0,-1 0,1 0,-1 0,0 0,1 0,-1 0,1-1,-1 1,1 0,-1 0,1 0,-1-1,1 1,-1 0,1-1,2-22,2 0,0-1,2 1,1 1,0 0,2 0,0 0,2 0,32-64,4 1,3 2,4 3,24-24,-74 99,27-30,-30 35,-1-1,1 1,-1-1,1 1,-1 0,1-1,0 1,-1 0,1-1,-1 1,1 0,0 0,-1 0,1-1,0 1,0 0,-1 0,1 0,0 0,-1 0,1 0,0 0,-1 1,1-1,0 0,-1 0,1 0,0 1,-1-1,1 0,0 1,-1-1,1 1,-1-1,1 1,-1-1,1 1,-1-1,1 1,-1-1,0 1,1-1,-1 1,0 0,1-1,-1 1,0 0,0-1,0 1,1 0,-1-1,0 1,0 0,0-1,0 1,0 0,2 15,-1-1,0 0,-1 0,0 1,-1-1,-1 0,0 1,-3 3,-2 32,-2 30,4 0,3 1,4 9,-2-86,0-1,0 1,0 0,1 0,0-1,-1 1,2 0,-1-1,0 1,1-1,0 1,0-1,1 0,-1 0,1 0,-1 0,1 0,1-1,-1 1,0-1,1 0,0 0,0 0,0 0,0-1,0 1,0-1,0 0,1-1,-1 1,1-1,0 1,-1-2,1 1,0 0,0-1,3 0,7-5,0-1,-1-1,0-1,0 1,-1-2,0 0,0-1,-1 0,-1-1,0 0,0-1,-1 0,0 0,-1-1,-1-1,0 1,0-1,-2-1,2-5,12-20,-2 0,-2-1,-1 0,-3-2,-1 1,-2-3,-8 18,-1 27,0 0,0 1,0-1,0 0,0 0,0 1,0-1,0 0,0 1,0-1,0 0,-1 0,1 1,0-1,0 0,0 0,-1 1,1-1,0 0,0 0,0 0,-1 1,1-1,0 0,0 0,-1 0,1 0,0 0,0 0,-1 1,1-1,0 0,-1 0,1 0,0 0,-1 0,1 0,0 0,0 0,-1 0,1 0,0-1,-1 1,1 0,0 0,0 0,-1 0,1 0,0 0,0-1,-1 1,1 0,0 0,0 0,-1-1,1 1,0 0,-9 19,0 2</inkml:trace>
  <inkml:trace contextRef="#ctx0" brushRef="#br0" timeOffset="304.417">1187 271,'-35'34,"3"1,0 2,3 0,1 3,1 0,-15 35,37-66,1 0,1 1,0-1,0 1,1-1,0 1,1 0,0 0,0 0,1 4,0-10,1-1,-1 0,1 1,-1-1,1 0,0 0,0 0,1 0,-1 0,1 0,-1 0,1 0,0-1,0 1,0-1,0 1,1-1,-1 0,1 1,-1-1,1-1,0 1,0 0,0-1,0 1,0-1,0 0,0 0,0 0,0 0,0-1,1 1,-1-1,14-1,-1-1,1 0,-1-1,0-1,0-1,0 0,0-1,-1-1,0 0,-1-1,1 0,-1-2,-1 1,0-2,0 0,-1 0,-1-1,0 0,0-1,5-10,-10 16,-1 0,1-1,-1 0,-1 0,0 0,0 0,0-1,-1 1,0-1,-1 0,0 0,-1 0,1 0,-2-1,1 1,-1 0,-1 0,0 0,0 0,-1-1,0 1,0 1,-1-1,0 0,-1 1,0-1,0 1,-1 0,0 1,0-1,0 1,-1 0,-1 0,1 0,-1 1,0 0,0 1,-1 0,0 0,0 0,0 1,0 0,-1 1,-1-1,-42 3,33 7</inkml:trace>
  <inkml:trace contextRef="#ctx0" brushRef="#br0" timeOffset="822.454">1667 271,'-15'16,"2"1,0 1,1 0,1 1,0 0,2 0,0 1,1 0,1 1,1 0,-2 15,6-33,1 0,0 0,0 0,0 0,1 0,-1 0,1 1,0-1,0 0,0 0,0 0,0 1,1-1,-1 0,1 0,0 0,0 0,0 0,0 0,1 0,-1 0,1 0,-1-1,1 1,0 0,0-1,1 0,-1 1,0-1,1 0,-1 0,1 0,0-1,0 1,0 0,10-1,0-1,1 0,-1-1,0-1,0 0,0 0,0-1,0-1,-1 0,0-1,0 0,0-1,0-1,5-4,13-7,-2-3,0 0,-1-2,-2 0,2-4,1 0,-28 26,0 0,1 0,-1 0,0 0,1 1,-1-1,1 0,-1 0,1 1,-1-1,1 0,0 1,-1-1,1 0,0 1,-1-1,1 1,0-1,0 1,0 0,-1-1,1 1,0 0,0-1,0 1,0 0,0 0,0 0,0 0,-1 0,1 0,0 0,0 0,0 0,0 0,0 1,0-1,-1 0,1 0,0 1,0-1,0 1,-1-1,1 1,0-1,0 1,-1-1,1 1,0 0,-1-1,1 1,-1 0,1 0,-1-1,1 1,-1 0,0 0,1 0,-1 0,0-1,0 1,1 0,-1 0,0 0,0 0,0 0,0 0,0 0,2 48,-2-43,-1-1,1 1,0 0,0 0,1 0,-1 0,1 0,1 0,-1 0,1-1,0 1,0-1,1 1,-1-1,1 0,1 0,-1 0,1 0,-1-1,2 1,-1-1,0 0,2 1,-1-2,0-1,0 1,1-1,-1 0,1 0,-1-1,1 1,0-1,0 0,0-1,-1 0,1 0,0 0,0 0,0-1,-1 0,1-1,0 1,-1-1,1 0,-1 0,1 0,-1-1,0 0,0 0,0-1,-1 1,2-2,8-6,1-1,-2-1,0 0,-1-1,0 0,-1-1,0 0,4-10,66-173,-73 122,-14 64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1,'14'4,"20"2,8 0,2-1,-1-1,-4-2,-3-1,-4-1,-2 0,-10 0,-10 0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0,'14'5,"20"1,8 0,2-1,-1-2,-4-1,-3 0,-9-2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3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49 480,'-2'2,"0"-1,0 0,0 1,0-1,0 1,1 0,-1 0,1 0,-1 0,1 0,0 0,0 0,0 0,0 0,0 0,0 1,1-1,-1 0,1 1,-1-1,1 2,-3 8,-2 0,2 1,0 0,0 1,1-1,1 0,0 1,1-1,0 1,1-1,1 1,2 9,2 13,-7-27,1 0,0 0,1 1,0-1,1 0,-1 0,2 0,-1 0,1 0,1-1,0 1,0-1,0 0,1 0,1 0,-1-1,1 0,0 0,1 0,-1-1,1 0,1 0,-1 0,1-1,0-1,4 3,-3-7,0-1,-1 0,1-1,0 0,-1 0,0-1,1 0,-1 0,-1-1,1 0,0 0,-1-1,0 0,0-1,0 1,-1-1,0 0,0-1,0 0,-1 0,0 0,3-6,143-202,-151 215,0 1,0-1,0 0,1 1,-1-1,0 1,0-1,1 0,-1 1,0-1,1 0,-1 1,0-1,1 0,-1 0,0 1,1-1,-1 0,0 0,1 0,-1 1,1-1,-1 0,1 0,-1 0,0 0,1 0,-1 0,1 0,-1 0,1 0,-1 0,1 0,-1 0,0 0,1 0,-1-1,1 1,-1 0,0 0,1 0,-1-1,1 1,-1 0,0 0,1-1,-1 1,0 0,1-1,-1 1,0 0,0-1,1 1,-1-1,0 1,0 0,0-1,0 1,1-1,-1 1,0 0,0-1,0 1,0-1,0 1,0-1,0 1,0-1,2 39,-2-33,0 10,1-1,1 0,0 0,1 0,0 0,1 0,1 0,0-1,1 0,1 0,0 0,0-1,7 7,-10-13,0 0,1-1,0 1,0-1,1-1,-1 1,1-1,0 0,0 0,0 0,1-1,-1 0,1 0,0-1,0 0,0 0,0-1,0 1,0-2,0 1,0-1,1 0,-1 0,0-1,0 0,0 0,0-1,0 0,3-2,0 0,0-1,-1 0,1-1,-1 0,-1 0,1-1,-1 0,0-1,-1 0,0 0,0 0,-1-1,0 0,2-4,66-150,-70 155,-1 0,0 0,-1-1,0 1,0-1,-1 1,0-1,0 0,-1 0,0 1,-1-1,0 0,0 1,-1-1,0-1,-5-2</inkml:trace>
  <inkml:trace contextRef="#ctx0" brushRef="#br0" timeOffset="3046.254">1263 226,'-15'49,"2"0,2 1,3 0,2 1,2-1,2 34,-7 73,-12-51,13-88</inkml:trace>
  <inkml:trace contextRef="#ctx0" brushRef="#br0" timeOffset="3566.785">1093 170,'39'-5,"0"2,0 2,0 1,0 2,0 2,0 2,16 5,-48-10,-1 0,1 1,-1 0,1 0,-1 0,0 1,0 0,0 0,-1 1,1 0,-1 0,0 0,0 1,0-1,0 1,-1 0,0 0,0 1,0-1,-1 1,0 0,0 0,0 0,-1 1,0-1,0 0,0 1,-1 0,0-1,0 1,-1-1,0 1,0 0,-1 0,0-1,0 4,-5 3,-1 0,1-1,-2 0,0 0,0-1,-1 0,-1 0,0-1,0 0,-1-1,0 0,0-1,-1 0,0-1,-1 0,0-1,0 0,0-1,0-1,-1 0,0-1,-13 2,28-4,-1-1,1 0,0 1,0 0,0-1,-1 1,1 0,0-1,-1 1,1 0,0-1,-1 1,1 0,-1 0,1 0,-1 0,0 0,1 0,-1 0,0-1,0 1,1 0,-1 0,0 0,0 0,0 0,0 0,0 0,0 0,-1 0,1 0,0 0,0 0,-1 0,1 0,-1 0,1 0,-1-1,1 1,-1 0,1 0,-1 0,0-1,1 1,-1 0,0-1,0 1,1-1,-1 1,0-1,0 1,0-1,0 1,0-1,0 0,1 0,-1 1,0-1,0 0,0 0,0 0,0 0,0 0,0 0,0 0,0 0,0-1,-1 1,158 97,4 51,-158-144,-4-3</inkml:trace>
  <inkml:trace contextRef="#ctx0" brushRef="#br0" timeOffset="4301.916">2110 453,'-13'-3,"1"1,0 0,0 1,-1 1,1 0,-1 1,1 0,0 1,0 0,0 1,0 0,0 1,0 0,1 1,-7 4,16-9,0 1,0-1,0 1,0 0,-1-1,1 1,0 0,1 0,-1 0,0 1,0-1,0 0,1 1,-1-1,1 1,-1 0,1 0,-1-1,1 1,0 0,0 0,0 0,0 0,0 0,1 0,-1 0,1 1,-1-1,1 0,0 0,-1 0,1 1,0-1,1 0,-1 0,0 0,1 1,-1-1,1 0,0 0,-1 0,1 0,0 0,0 0,1 0,-1 0,0-1,1 1,-1 0,1-1,-1 1,2 0,157 57,-159-59,0 1,1-1,-1 1,0-1,0 1,1-1,-1 1,0 0,0-1,0 1,0 0,0 0,0 0,0 0,0 0,0 0,0 0,0 0,-1 0,1 0,0 1,-1-1,1 0,-1 0,1 1,-1-1,0 0,1 1,-1-1,0 0,0 1,0-1,0 1,0-1,-1 0,1 1,0-1,0 0,-1 1,1-1,-1 0,0 0,1 1,-1-1,0 0,1 0,-1 0,0 0,0 0,0 0,0 0,-59 44,-98 10,95-47,64-18,9 4</inkml:trace>
  <inkml:trace contextRef="#ctx0" brushRef="#br0" timeOffset="4533.422">2278 622,'-14'19,"0"7,2-7,8-11,5-11,2-10,1-4</inkml:trace>
  <inkml:trace contextRef="#ctx0" brushRef="#br0" timeOffset="4687.133">2250 86,'0'0</inkml:trace>
  <inkml:trace contextRef="#ctx0" brushRef="#br0" timeOffset="5047.465">2504 650,'2'-5,"0"-3,0-1,0 1,1 1,1-1,-1 0,1 1,0-1,1 1,-1 1,2-1,-1 0,1 1,0 0,3-2,-7 8,0 0,0 0,0 0,0 0,0 0,0 1,0-1,0 1,0-1,0 1,0 0,-1-1,1 1,0 0,0 0,-1 1,1-1,0 0,-1 1,1-1,-1 0,0 1,1 0,-1-1,0 1,0 0,0 0,0-1,0 1,-1 0,1 0,0 0,-1 0,0 0,1 0,-1 0,0 0,0 0,0 0,0 0,0 0,-1 0,1 0,3 12,-3-11,1 0,-1 0,1 0,0 0,0 0,0 0,0 0,0 0,0-1,1 1,-1 0,1-1,0 1,0-1,0 0,0 0,0 1,0-1,1-1,-1 1,1 0,-1-1,1 1,0-1,0 0,-1 0,1 0,0 0,0 0,0 0,0-1,0 0,0 0,0 0,0 0,0 0,0 0,0-1,0 1,0-1,0 0,0 0,0 0,0 0,-1-1,1 1,1-1,4-6,0 1,-1-1,0-1,0 1,-1-1,0 0,-1 0,0-1,0 0,-1 0,0 0,-1 0,0-1,-1 1,0-1,0 0,-1 0,-1 0,1 1,-2-1,0 0,0-1,0 0</inkml:trace>
  <inkml:trace contextRef="#ctx0" brushRef="#br0" timeOffset="5630.442">3125 791,'-5'-16,"1"1,1-1,0 0,1 0,1 0,0 0,1 0,1 0,1 0,0 0,1 0,1 0,1-4,3-3,0 1,2 0,0 1,1 0,1 1,1 0,1 1,1 0,1 1,0 1,1 1,1 0,0 1,1 1,1 0,0 2,14-6,-33 16,1 0,-1 0,1 0,-1 1,1-1,-1 1,1-1,0 1,0 0,0 0,0 0,0 0,0 0,0 0,0 0,1 1,-1-1,0 1,0 0,0-1,1 1,-1 0,0 0,0 1,1-1,-1 0,0 1,0-1,1 1,-1 0,0 0,0 0,0 0,0 0,0 0,-1 0,1 1,0-1,0 1,-1-1,1 1,-1 0,1-1,-1 1,0 0,0 0,0 0,0 0,0 0,1 2,-3 4,0 0,0-1,-1 1,0 0,0-1,-1 0,1 0,-2 0,1 0,-1 0,0 0,0-1,-1 0,0 0,0 0,-3 2,-37 57,45-63,0 0,0 1,0-1,0 0,0 0,0 0,1 0,-1 0,1 0,-1 0,1 0,0 0,0 0,0 0,0 0,0 0,0 0,0-1,1 1,-1 0,0-1,1 1,0-1,-1 0,1 1,0-1,0 0,0 0,0 0,-1 0,1-1,0 1,1 0,-1-1,0 0,0 1,0-1,0 0,0 0,0 0,0 0,2-1,37 17,-39-14,0 0,0 0,0 0,0 0,0 0,-1 0,1 1,-1-1,0 1,0-1,0 1,0-1,0 1,0-1,0 1,-1 0,0-1,1 1,-1 0,0 0,0-1,-1 1,1 0,0-1,-1 1,0 0,0-1,0 1,0-1,0 1,0-1,0 1,-1-1,1 0,-1 0,0 0,0 1,0-2,0 1,0 0,0 0,0-1,0 1,-1-1,1 0,-1 0,1 1,-1-2,1 1,-1 0,-1 0,-13 2,-1-1,1 0,0-1,-1-1,1-1,-1 0,1-2,0 1,0-2,0-1,0 0,1-1,-1 0,2-2,-1 0,-13-9,-94-41,99 47</inkml:trace>
  <inkml:trace contextRef="#ctx0" brushRef="#br0" timeOffset="5951.845">3605 86,'29'23,"-1"1,-1 2,-2 1,0 1,-2 1,-1 1,-1 1,-2 1,6 16,-22-39,0 0,0 0,-2 0,1 0,-1 0,0 1,-1-1,0 1,-1-1,0 0,0 1,-1-1,0 0,0 0,-1 0,-1 0,1-1,-1 1,-1-1,0 0,0 0,0 0,-1-1,0 0,-1 0,1 0,-1-1,-1 0,1-1,-4 2,-31 24,-2-3,0-2,-2-2,-1-1,-12 1,25-11</inkml:trace>
  <inkml:trace contextRef="#ctx0" brushRef="#br0" timeOffset="6687.253">1799 0,'-27'46,"2"2,3 0,1 1,3 1,1 1,3 1,-6 47,15-72,2 0,0 0,2 1,1-1,1 0,2 0,0 0,2 0,1 0,1-1,1 0,1 0,2-1,5 10,-10-27,-1 0,2 0,-1 0,1-1,0 0,0 0,1-1,0 0,0 0,1-1,-1 0,1 0,0-1,1 0,-1-1,1 0,-1 0,11 0,5 1</inkml:trace>
  <inkml:trace contextRef="#ctx0" brushRef="#br0" timeOffset="7684.465">4367 199,'-77'88,"-3"-4,-4-3,-43 28,125-108,1-1,0 0,-1 1,1-1,-1 1,1-1,0 1,0-1,-1 1,1 0,0 0,0 0,0-1,0 1,0 0,0 0,0 1,0-1,0 0,0 0,0 0,1 1,-1-1,1 0,-1 1,1-1,-1 0,1 1,0-1,0 1,-1-1,1 1,0-1,0 0,1 1,-1-1,0 1,0-1,1 0,-1 1,1-1,-1 1,1-1,-1 0,1 0,0 1,0-1,0 0,0 0,-1 0,2 0,-1 0,0 0,0 0,0 0,0-1,0 1,1 0,-1-1,2 2,16 4,1 0,0 0,0-2,0-1,1 0,0-2,-1 0,1-1,20-3,5 1,229 1,-247-2,-33-12,-22-5,0-1,1-2,2-1,0 0,1-2,-8-14,-70-78,54 31,42 66</inkml:trace>
  <inkml:trace contextRef="#ctx0" brushRef="#br0" timeOffset="12031.329">4819 113,'-23'38,"7"-16,1 0,2 1,0 1,1 0,1 1,2 0,0 1,2-1,0 2,2-1,1 1,1 12,2-34,0 0,0 0,1 0,-1 1,1-1,1 0,-1 0,1 0,0 0,0 0,0 0,1 0,0 0,0 0,0-1,0 1,1-1,0 1,0-1,0 0,0 0,1-1,-1 1,1 0,0-1,0 0,0 0,1 0,-1-1,3 2,7-3,-1-1,1 0,0 0,-1-1,1-1,-1-1,1 0,-1 0,0-1,0-1,-1 0,1-1,-1 0,0-1,-1 0,0-1,0-1,0 1,-1-2,0 1,-1-1,0-1,-1 0,2-3,-1 0,0-1,-1 0,0 0,-1 0,-1-1,-1 0,0 0,-1-1,-1 1,0-1,-1 0,-1 1,-1-1,-1-17,1 29,-1 0,0 0,0 0,0 0,-1 1,0-1,0 0,0 0,0 1,-1-1,1 1,-1 0,0 0,-1 0,1 0,-1 1,0-1,1 1,-2 0,1 0,0 0,0 1,-1-1,0 1,1 0,-1 0,0 1,0-1,-6 0,1 0,-1 0,1 1,-1 0,1 1,-1 0,0 1,1 0,-1 1,1 0,0 0,-1 1,0 1,-22 9</inkml:trace>
  <inkml:trace contextRef="#ctx0" brushRef="#br0" timeOffset="12370.742">4565 453,'34'-20,"15"-5,5 0,-3 6,-4 10,-11 11,-7 6,-7 6,-4 0,0-1,2-4,3-3,1-2,3-3,0 0,-4-2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0,'43'5,"33"2,9-1,-5-6,-12-3,-12-1,-11 0,-9 1,-10 1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1,'0'0,"0"1,-1 0,1-1,0 1,0-1,0 1,0 0,-1-1,1 1,0 0,0-1,-1 1,1-1,0 1,-1-1,1 1,-1-1,1 1,-1-1,1 0,-1 1,1-1,-1 1,1-1,-1 0,0 0,1 1,-1-1,1 0,-1 0,0 0,1 0,-1 0,0 0,1 0,-1 0,0 0,1 0,-1 0,0 0,1 0,-1 0,1 0,-1-1,0 1,1 0,-1-1,1 1,-1 0,1-1,-1 1,1 0,-1-1,1 1,-1-1,1 1,0-1,-1 1,1-1,0 0,-1 1,1-1,0 1,0-1,-1 0,1 1,0-1,0 1,0-1,0 0,-16 52,10-16,1-1,2 0,2 1,1 0,4 25,-3-47,1 0,0 1,1-1,1 0,0 0,1-1,0 1,4 6,-7-17,-1 1,1 0,0 0,0-1,-1 1,2-1,-1 0,0 1,0-1,1 0,-1 0,1-1,0 1,0 0,-1-1,1 0,0 1,0-1,0 0,0-1,0 1,1-1,-1 1,0-1,0 0,0 0,1 0,-1 0,0-1,0 1,0-1,0 0,0 0,0 0,0 0,0-1,2-1,91-83,-71 59,-6 3,35-25,-51 50,0 0,-1 0,0 1,1-1,-1 0,1 1,-1 0,0-1,0 1,0 0,0 0,0 0,-1 0,1 1,-1-1,1 0,-1 1,0-1,0 1,0-1,0 1,0 0,0-1,-1 1,1 0,-1-1,0 1,0 0,0 0,4 12,0-4,0-1,1 1,0-1,1 0,0-1,1 1,0-1,0-1,1 1,0-1,1 0,-1-1,4 2,-8-6,1 0,0 0,-1-1,1 1,1-1,-1 0,0 0,0-1,1 0,-1 0,0 0,1 0,-1-1,1 0,-1 0,1 0,-1-1,1 0,-1 0,1 0,-1-1,0 0,0 0,0 0,0 0,0-1,0 0,1-1,9-10,-1-1,0 0,-1 0,-1-1,-1-1,0 0,-1-1,0 0,-2-1,0 1,-2-2,0 1,0-1,-2 1,1-14,6-98,-7 126,2 9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59 169,'-27'378,"54"-159,-28-219,1-1,-1 0,1 1,-1-1,1 1,-1-1,0 1,1-1,-1 1,0-1,0 1,1 0,-1-1,0 1,0 0,1-1,-1 1,0 0,0 0,0 0,1 0,-1 0,0 0,0 0,0 0,0 0,1 0,-1 1,0-1,0 0,1 1,-1-1,0 0,0 1,1-1,-1 1,0-1,1 1,-1-1,1 1,-1-1,0 1,1 0,-1-1,1 1,0 0,-1-1,1 1,0 0,-1 0,1 0,0-1,0 1,-1 0,1 0,0 0,0-1,0 1,0 0,0 0,0 0,1-1,-1 1,0 0,0 0,1 0,-1-1,0 1,1 0,-6-12,0 0,2-1,-1 0,1 1,1-1,0 0,1-1,0 1,1 0,0 0,1 0,0 0,1 0,0 0,3-7,5-27,2 1,2 0,2 0,2 2,2 0,2 1,7-8,-21 37,0 0,1 1,0 0,1 0,0 1,1 1,0 0,0 0,1 1,1 1,0 0,5-3,-16 10,1 1,-1-1,1 0,-1 1,1 0,-1-1,1 1,-1 0,1 0,-1 0,1 1,-1-1,1 1,-1-1,1 1,-1 0,1 0,-1 0,0 0,0 0,0 1,1-1,-1 1,0-1,-1 1,1 0,0 0,0 0,-1 0,1 0,-1 0,0 0,0 0,1 0,-1 1,-1-1,1 1,0-1,-1 1,1-1,-1 1,1-1,-1 1,0-1,0 1,-1-1,1 1,0-1,-1 1,0-1,1 1,-4 17,0-1,-1 1,-1-1,0 0,-2-1,0 0,-1 0,-1-1,0 0,-1 0,-1-1,-1-1,-2 2,6-7,6-8,1 0,-1 0,1 0,0 0,0 1,0-1,0 0,0 1,0 0,1-1,-1 1,1 0,0 0,-1 0,2 0,-1 0,0 0,0 0,1 0,0 1,0-1,0 0,0 0,0 0,0 0,1 1,0-1,-1 0,1 0,0 0,1 0,-1 0,1 0,97 153,-89-139,-7-9,2 0,-1 0,1 0,0 0,1-1,0 0,0 0,0 0,1-1,0 0,0 0,1-1,4 3,4-3</inkml:trace>
  <inkml:trace contextRef="#ctx0" brushRef="#br0" timeOffset="639.814">877 254,'-8'33,"-2"-1,-2-1,-1 0,-1 0,-2-1,0-1,-3-1,-8 10,17-24,3-7,1 1,0-1,1 1,0 0,0 0,1 1,0-1,0 1,1 0,0 0,1 0,-2 7,6-13,0 0,0 1,0-1,1 0,-1 0,1-1,-1 1,1 0,0-1,0 0,0 0,0 0,0 0,1 0,-1 0,1-1,-1 0,1 1,-1-1,1-1,0 1,0-1,-1 1,1-1,0 0,0 0,-1-1,1 1,0-1,-1 1,5-3,0 3,252-3,-203 14,-62-51,-37-44,-37-99,17 7,55 164</inkml:trace>
  <inkml:trace contextRef="#ctx0" brushRef="#br0" timeOffset="1385.61">1470 141,'-16'15,"0"2,0-1,2 2,0 0,1 1,1 0,1 1,0 0,2 1,0 0,1 0,2 1,-3 10,6-23,1 1,0-1,0 0,1 1,0-1,0 1,1-1,0 1,1-1,0 1,1-1,0 0,0 1,1-1,0 0,1 0,0-1,0 1,1-1,0 0,0 0,1 0,0-1,0 0,1 0,0-1,0 1,1-2,0 1,0-1,5 3,-6-5,1 0,-1 0,1 0,0-1,0 0,0-1,1 0,-1 0,0 0,0-1,0-1,1 1,-1-1,0-1,0 0,0 0,0 0,0-1,-1 0,1 0,-1-1,0 0,0-1,0 1,-1-1,1 0,-1-1,0 0,-1 0,1 0,3-7,5-6,-2-1,0 0,-1 0,-1-1,-1-1,-1 0,-1 0,-1 0,0-1,-2 0,-1 0,-1 0,-1 0,-1-1,-2-18,2 36,0 0,0 0,-1 0,1 0,-1 0,-1 0,1 0,-1 1,0-1,0 0,-1 1,0 0,0 0,0 0,0 0,-1 0,0 0,0 1,0 0,-1 0,1 0,-1 0,0 1,0 0,0 0,0 0,-1 0,1 1,-1 0,0 0,0 1,1-1,-1 1,0 1,0-1,0 1,0 0,-8 3,0 1,0 0,1 1,0 1,0 0,0 1,1 0,0 1,0 0,1 1,0 0,1 1,-2 3,-5 1,-2 3,0 0,1 1,1 1,1 1,1 0,0 1,2 1,0 0,0 5,12-26,0 1,0-1,1 0,-1 1,0-1,1 1,0-1,-1 1,1-1,0 1,0-1,0 1,0-1,0 1,0-1,0 1,0-1,1 1,-1-1,0 0,1 1,0-1,-1 1,1-1,0 0,-1 1,1-1,0 0,0 0,0 0,0 0,0 0,1 0,-1 0,0 0,0 0,1 0,-1-1,0 1,1 0,-1-1,0 1,1-1,-1 0,1 1,-1-1,1 0,-1 0,1 0,-1 0,1 0,-1 0,1-1,-1 1,1 0,-1-1,1 1,-1-1,1 0,0 0,82-36,-78 32,-1 1,1 0,-1 1,1-1,0 1,0 1,0-1,1 1,-1 0,1 0,-1 1,1 0,0 0,-1 0,1 1,0 0,-1 0,1 1,0 0,-1 0,1 1,-1 0,1 0,-1 0,0 1,1 0,36 26,-36-23,1 1,0-2,-1 1,2-1,-1-1,1 1,-1-1,1-1,0 0,0 0,1 0,-1-2,1 1,8 0,1-6</inkml:trace>
  <inkml:trace contextRef="#ctx0" brushRef="#br0" timeOffset="1871.696">2204 225,'-23'8,"-1"0,1 1,0 1,1 2,1 0,0 1,-2 3,-31 43,53-57,0-1,0 1,1 0,-1 0,0-1,1 1,0 0,-1 0,1 0,0 0,0 0,0 0,0 0,0 0,0-1,1 1,-1 0,1 0,-1 0,1 0,0-1,0 1,0 0,0-1,0 1,0 0,0-1,0 1,0-1,1 0,-1 1,1-1,-1 0,1 0,0 0,-1 0,1 0,1 0,54 15,-54-16,1-1,-1 1,1 0,0 0,-1 1,1-1,-1 1,1 0,0-1,-1 2,0-1,1 0,-1 1,0-1,0 1,1 0,-1 0,-1 0,1 1,0-1,-1 1,1 0,-1-1,1 1,-1 0,0 0,-1 0,1 1,0-1,-1 0,0 1,0-1,0 1,0-1,0 1,-1-1,1 4,-5 1,0 0,0 0,0 0,-1 0,0-1,-1 1,0-1,0-1,0 1,-1-1,0 0,0-1,0 1,-1-2,0 1,0-1,0 0,0 0,-1-1,0 0,1-1,-2 0,-7 2,3-5</inkml:trace>
  <inkml:trace contextRef="#ctx0" brushRef="#br0" timeOffset="2117.263">2345 395,'-5'29,"-6"9,-2-6,3-9</inkml:trace>
  <inkml:trace contextRef="#ctx0" brushRef="#br0" timeOffset="2368.454">2289 0,'0'0</inkml:trace>
  <inkml:trace contextRef="#ctx0" brushRef="#br0" timeOffset="2671.727">2486 536,'12'-17,"101"-209,-113 225,0 0,0 0,0 0,0 1,0-1,0 0,0 0,1 0,-1 0,0 0,1 1,-1-1,1 0,-1 0,1 1,-1-1,1 0,0 0,-1 1,1-1,0 1,-1-1,1 1,0-1,0 1,-1-1,1 1,0 0,0-1,0 1,0 0,0 0,-1 0,1-1,0 1,0 0,0 0,0 0,0 1,0-1,0 0,0 0,-1 0,1 1,0-1,0 0,0 1,0-1,-1 1,1-1,0 1,-1-1,1 1,0-1,-1 1,1 0,0-1,-1 1,1 0,-1 0,1-1,-1 1,0 0,1 0,6 84,-9-79,1 0,0 0,1 1,0-1,0 0,0 1,0-1,1 0,0 0,0 0,1 0,0 0,0 0,0 0,1 0,0 0,0-1,0 0,1 1,0-1,0-1,0 1,0 0,1-1,0 0,0 0,5 3,-7-6,0 0,0 0,0-1,0 1,0 0,0-1,0 0,0 0,0 0,0 0,0 0,0-1,0 1,0-1,0 0,0 0,0 0,0 0,-1-1,1 1,0-1,-1 1,1-1,-1 0,1 0,-1 0,0-1,0 1,0 0,0-1,-1 1,1-1,-1 0,2-2,39-105,-39 99,75-219,-65 179,-15 51</inkml:trace>
  <inkml:trace contextRef="#ctx0" brushRef="#br0" timeOffset="3285.577">3192 621,'-3'-13,"0"0,1 0,0-1,1 1,0-1,1 1,1 0,0-1,1 1,1 0,0 0,0 0,1 0,1 0,0 1,3-4,-4 3,3-7,2-10,1 0,1 0,2 1,0 1,3 0,0 1,1 0,2 2,16-19,-34 44,-1-1,0 0,0 1,1-1,-1 0,0 1,1-1,-1 1,1-1,-1 1,1-1,-1 1,1-1,-1 1,1-1,-1 1,1 0,-1-1,1 1,0 0,-1-1,1 1,0 0,-1 0,1 0,0 0,-1 0,1 0,0 0,0 0,-1 0,1 0,0 0,-1 0,1 0,0 0,-1 1,1-1,0 0,-1 0,1 1,-1-1,1 0,0 1,-1-1,1 1,-1-1,1 1,-1-1,1 1,-1-1,0 1,1 0,-1-1,0 1,1 0,-1 41,-6-16,4-22,0 0,1 0,-1 0,1 0,-1 1,1-1,0 0,1 0,-1 1,1-1,0 0,0 1,0-1,1 1,-1-1,1 0,0 0,0 1,1-1,-1 0,1 0,0 0,0 0,0-1,1 1,-1-1,1 1,0-1,0 0,0 0,0 0,1 0,-1 0,2 0,24 9,-24-11,-1 1,1-1,0 1,-1-1,0 1,1 1,-1-1,0 0,0 1,0 0,-1 0,1 0,-1 1,1-1,-1 1,0 0,0 0,-1 0,1 0,-1 0,0 0,0 1,-1-1,1 1,-1-1,1 4,-1-2,0 0,0 0,-1 0,0 0,0 0,0 0,-1 0,0 0,0 0,-1 0,1 0,-1 0,-1 0,1-1,-1 1,0-1,0 1,0-1,-1 0,0-1,0 1,0-1,0 1,-1-1,0-1,0 1,0-1,0 1,0-1,-1-1,0 1,1-1,-1 0,0 0,0-1,0 0,0 0,0 0,0-1,0 0,0 0,0 0,-1-1,1 0,-2-1,-24-10,0-2,1-1,1-2,1-1,1-1,-6-6,-8-4,-42-23,60 40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1,'5'5,"6"1,6 0,1 4,1 0,3-2,2-2,2-2,1-2,1-1,1-5,-1-3,1 1,0 0,-1 3,-9 0,-8 2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2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0,4-5,2-1,1 0,0 1,1 2,-1 1,0 1,0 0,-1 1,0 0,1 1,-1-1,-5 0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3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0 508,'21'48,"-20"-45,-10 129,6-118,0 0,1 0,0 0,2 0,-1 0,2 0,0 0,0 0,1 0,2 3,-3-14,0 1,0-1,1 0,-1 0,1 0,0 1,0-2,0 1,0 0,1 0,-1-1,1 1,-1-1,1 0,0 0,0 0,0 0,0 0,0-1,1 1,-1-1,0 0,1 0,-1 0,1 0,-1-1,1 0,-1 1,1-1,-1 0,1-1,-1 1,1-1,0 1,7-3,1 1,-1-1,1-1,-1 0,0-1,-1 0,1-1,-1 0,7-5,160-134,-176 144,-1 0,1 0,-1 0,1 0,-1 0,1 0,0 0,-1 0,1 1,0-1,0 0,0 0,0 1,-1-1,1 0,0 1,0-1,0 1,0-1,0 1,1 0,-1-1,0 1,0 0,0 0,0 0,0 0,0 0,0 0,0 0,1 0,-1 0,0 1,0-1,0 0,0 1,0-1,0 0,0 1,0 0,0-1,0 1,0-1,0 1,-1 0,1 0,0 0,0-1,-1 1,1 0,-1 0,1 0,0 0,-1 0,15 121,-14-117,-1-1,1 1,0-1,0 1,0-1,1 0,-1 0,1 1,0-1,0 0,1 0,-1-1,1 1,0-1,0 1,0-1,0 0,1 0,-1 0,1 0,0-1,-1 1,1-1,0 0,1 0,-1-1,0 1,0-1,1 0,-1 0,1 0,-1-1,1 0,-1 0,1 0,-1 0,1 0,4-2,7-5,1 0,-1-1,0-1,-1 0,0-1,-1-1,0 0,0-1,-2-1,1 0,-1 0,5-11,-10 17,2-2,-1-1,0 1,-1-1,0-1,0 1,-1-1,-1 0,1-1,-2 1,0-1,0 0,-1 0,-1 0,0 0,-1-1,0 1,0-1,-2 1,0-7,-5 1</inkml:trace>
  <inkml:trace contextRef="#ctx0" brushRef="#br0" timeOffset="566.615">1185 0,'-31'407,"4"-241,19-132,1 1,1-1,3 1,0 0,3 0,0 3,1-35,-1-1,0 0,0 1,1-1,0 0,-1 1,1-1,0 0,0 0,0 0,0 0,1 0,-1 0,0 0,1 0,0 0,-1 0,1-1,0 1,0-1,0 0,0 1,0-1,0 0,0 0,0 0,1 0,-1-1,0 1,0 0,1-1,-1 0,0 0,1 1,-1-1,1-1,-1 1,0 0,1-1,-1 1,0-1,1 1,-1-1,0 0,0 0,0 0,0 0,0-1,0 1,0-1,1 0,273-168,-262 162,-13 7,0 0,0-1,1 1,-1 0,0 0,1 0,-1-1,1 2,-1-1,1 0,0 0,-1 0,1 1,0-1,0 1,-1-1,1 1,0 0,0 0,0 0,-1 0,1 0,0 0,0 0,0 0,-1 1,1-1,0 1,0-1,-1 1,1 0,0 0,-1 0,1 0,-1 0,1 0,-1 0,0 0,1 0,-1 1,0-1,0 1,1 0,3 138,-8-88,3-24,-1-3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31,'-2'-2,"1"0,-1 0,1 0,-1 1,0-1,1 0,-1 1,0 0,0-1,0 1,0 0,0 0,-1 0,1 0,0 0,0 1,-1-1,1 1,0-1,-1 1,1 0,-1 0,1 0,-2 0,1 0,-31-3,0 1,-1 2,1 1,0 2,1 1,-1 2,1 1,0 2,-3 2,35-11,-1 0,1 1,0-1,-1 0,1 1,0 0,0-1,-1 1,1 0,0-1,0 1,0 0,0 0,0 0,0 0,0 0,0 0,0 0,0 0,1 1,-1-1,0 0,1 0,-1 1,1-1,-1 0,1 1,0-1,0 0,0 1,-1-1,1 1,0-1,1 0,-1 1,0-1,0 1,1-1,-1 0,0 1,1-1,-1 0,1 0,0 1,0-1,-1 0,1 0,0 0,0 0,0 0,0 0,0 0,0 0,0 0,0 0,1-1,-1 1,0 0,0-1,1 1,-1-1,0 1,2-1,24 18,-23-17,-1 0,1 1,-1-1,1 1,-1-1,1 1,-1 0,0 0,0 1,0-1,0 1,0-1,0 1,-1 0,1 0,-1 0,0 0,0 1,0-1,0 1,-1-1,1 1,-1-1,0 1,0 0,-1 0,1-1,-1 1,1 0,-1 0,0 0,-1 0,1-1,-1 1,1 0,-1 0,0-1,-1 1,1 0,-8 7,-1-1,0 0,0 0,0-1,-2 0,1-1,-1 0,0-1,0 0,-10 2,10-2,-19 8,18-9,0 0,1 1,0 0,0 0,0 1,1 1,0 0,1 1,-6 7,14-16,1 1,0 0,0 0,0 0,0 0,0 0,0 0,0 0,1 0,-1 1,1-1,-1 0,1 0,0 0,0 1,0-1,0 0,0 0,1 1,-1-1,1 0,-1 0,1 0,0 0,0 0,0 0,0 0,0 0,0 0,1 0,-1 0,1-1,-1 1,1 0,-1-1,1 0,0 1,0-1,0 0,0 0,0 0,2 1,93 31,-81-29,0-2,0 0,-1-1,1-1,0 0,0-1,0-1,0 0,-1-1,1-1,1-1,-12 2,0-1,0 0,0 0,-1 0,0-1,0 0,0 1,0-1,-1-1,1 1,-1 0,-1-1,1 0,-1 1,0-1,0 0,-1 0,0 0,1-3,1-13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1,'-77'478,"-26"-89,57-209,32-114,15-47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58,'5'0,"1"-5,5-2,0-4,4 0,-7 2,-8 1,0 4,0 1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0 398,'6'3,"-1"0,1 0,0-1,0 0,0 0,0 0,0 0,1-1,-1 0,0-1,1 1,-1-1,1-1,-1 1,5-1,17-5,-1-1,0-1,0-1,-1-1,0-2,-1-1,-1 0,1-2,-2-1,0-1,-2 0,1-2,-2-1,15-18,-8 13,137-125,-162 148,-2 1,1 0,-1 0,1-1,-1 1,1 0,0 0,0 0,-1 0,1 0,0 0,0 0,0 1,0-1,0 0,0 0,0 1,0-1,1 0,-1 1,0-1,0 1,0 0,1-1,-1 1,0 0,0 0,1 0,-1 0,0 0,0 0,1 0,-1 0,0 0,1 1,-1-1,0 0,0 1,0-1,0 1,1 0,-1-1,0 1,0 0,0 0,0-1,0 1,0 1,5 9,-1 1,0 0,0 0,-1 1,-1 0,0-1,-1 1,0 0,-1 0,-1 0,0 0,0 0,-1 0,-1 0,0 0,-1 0,-1 0,0-1,0 0,-1 0,-1 0,0 0,-3 3,3-3,0-1,0 0,-1 0,-1-1,1 0,-2-1,1 1,-2-2,1 1,-1-1,0 0,-1-1,1-1,-2 0,1 0,0-1,-1 0,0-1,0 0,-8 1,16-5,0 0,-1 0,1 0,0 0,0 0,0-1,0 0,0 0,0 0,0 0,0-1,0 1,0-1,1 0,-1 0,1-1,-1 1,1-1,0 1,0-1,0 0,0 0,1-1,-1 1,1 0,0-1,0 0,0 1,0-1,1 0,-1 0,1 0,0-3,1 6,0 0,0 0,0 0,0 0,1 0,-1 0,0 0,1 0,-1 0,0 1,1-1,-1 0,1 0,0 0,-1 0,1 1,0-1,-1 0,1 1,0-1,0 0,0 1,-1-1,1 1,0-1,0 1,0 0,0-1,0 1,0 0,0 0,0 0,0 0,0-1,0 1,0 0,0 1,0-1,0 0,0 0,0 0,0 1,0-1,0 0,0 1,-1-1,1 1,0-1,0 1,44 28,-34-19,-1-1,1 0,1-1,0 0,0-1,0-1,1 1,0-2,0 0,0 0,1-2,0 1,0-2,0 0,0 0,0-1,0-1,0-1,0 0,8-1,1-7,-1 0,0-2,-1 0,0-1,0-2,-1 0,-1 0,-1-2,0-1,-1 0,0-1,10-16,4-4,-2-2,-1 0,-2-2,7-19,-64 189,28-120,1 1,0-1,0 0,1 1,0-1,0 1,1-1,0 1,0-1,1 1,1-1,-1 1,1-1,0 0,1 0,0 0,1 0,-1 0,1-1,1 1,0-1,0 0,0-1,0 1,1-1,0 0,5 3,-8-7,0-1,0 1,0-1,1 1,-1-1,0 0,1-1,-1 1,0 0,1-1,-1 0,1 0,-1 0,1 0,-1 0,1-1,-1 0,1 0,-1 1,0-2,0 1,1 0,-1-1,0 0,0 1,0-1,0 0,-1-1,1 1,75-75,-75 73,44-53,-29 31,2 1,0 1,2 1,0 1,2 1,0 0,1 2,1 1,1 2,6-3,-32 18,1 0,-1 1,0-1,1 0,-1 0,1 1,-1-1,0 1,1 0,-1-1,1 1,0 0,-1 0,1 0,-1 0,1 0,-1 0,1 0,-1 0,1 1,-1-1,1 1,-1-1,1 1,-1-1,0 1,1 0,-1 0,0 0,0 0,1 0,-1 0,0 0,0 0,0 0,0 0,0 1,-1-1,1 0,0 1,-1-1,1 1,0-1,-1 1,0-1,1 1,-1 0,-6 76,-57 102,63-180,0 1,0 0,0-1,0 1,0-1,0 1,0 0,0-1,0 1,0-1,0 1,1 0,-1-1,0 1,0-1,1 1,-1-1,0 1,1-1,-1 1,0-1,1 1,-1-1,1 0,-1 1,1-1,-1 1,1-1,-1 0,1 0,-1 1,1-1,-1 0,1 0,0 0,-1 1,1-1,-1 0,1 0,0 0,-1 0,1 0,-1 0,1 0,0 0,-1-1,1 1,-1 0,1 0,-1 0,1-1,0 1,-1 0,1-1,-1 1,0 0,1-1,-1 1,1-1,-1 1,1 0,-1-1,0 1,1-1,-1 0,0 1,1-1,40-32,-38 30,165-135,-148 120,2 0,0 2,0 0,2 2,-1 0,2 2,12-5,-37 17,1-1,0 1,0-1,-1 0,1 1,0 0,0-1,0 1,0-1,0 1,-1 0,1 0,0 0,0-1,0 1,0 0,0 0,0 0,0 0,0 0,0 1,0-1,0 0,0 0,-1 1,1-1,0 0,0 1,0-1,0 1,-1-1,1 1,0-1,0 1,-1 0,1-1,0 1,-1 0,1 0,-1-1,1 1,-1 0,1 0,-1 0,0 0,1 0,-1-1,0 1,0 0,0 0,0 0,0 0,0 0,0 0,0 0,0 0,0 0,-17 54,9-38,-29 104,31-1,7-126</inkml:trace>
  <inkml:trace contextRef="#ctx0" brushRef="#br0" timeOffset="482.101">2653 87,'1'-1,"-1"0,1 1,0-1,-1 0,1 0,-1 0,1 0,-1 0,0 0,1-1,-1 1,0 0,0 0,0 0,0 0,1 0,-2 0,1 0,0 0,0-1,0 1,0 0,-1 0,1 0,0 0,-1 0,1 0,-1 0,1 0,-1 0,0 0,1 0,-1 1,0-1,0 0,0 0,1 1,-1-1,0 0,0 1,0-1,0 1,0-1,0 1,0 0,0-1,0 1,-1 0,1 0,0-1,-58 8,45 0,-1 1,1 1,1 0,-1 1,2 0,-1 1,1 0,1 1,0 0,1 1,-7 11,-26 84,44-101,0-1,0 0,0 0,1 0,0 1,0-2,1 1,0 0,0 0,0-1,0 0,1 0,0 0,0 0,1 0,-1-1,1 1,0-1,0-1,0 1,1-1,-1 0,1 0,0 0,0-1,0 0,0 0,0 0,0-1,0 0,1 0,-1-1,0 0,1 0,1 0,10 1,-1 0,0 0,1-2,-1 0,0-1,1 0,-1-2,0 0,-1-1,1 0,-1-2,0 0,0-1,0 0,1-6</inkml:trace>
  <inkml:trace contextRef="#ctx0" brushRef="#br0" timeOffset="983.671">2963 312,'30'1,"-1"-2,0-2,0 0,0-2,0-1,0-2,-18 5,0-1,-1 0,1-1,-1 0,-1-1,1 0,-1 0,0-1,0 0,-1-1,0 0,0 0,-1-1,0 0,0 0,-1-1,0 0,-4 6,0 2,0 0,0 0,-1 0,1 0,-1 0,0 0,1 0,-1 0,0-1,0 1,-1 0,1-1,0 1,-1-1,1 1,-1-1,0 1,0-1,0 1,0-1,0 1,-1-1,1 1,-1-1,1 1,-1 0,0-1,0 1,0 0,0-1,-1 1,1 0,-1 0,1 0,-1 0,1 0,-2 0,-8-2,1 2,0-1,-1 1,1 1,-1 0,1 1,-1 0,1 0,-1 1,1 1,-1-1,1 2,0-1,0 2,0-1,0 1,0 1,1 0,0 0,0 1,0 0,1 0,0 1,-4 4,-5 3,1 1,1 1,0 0,1 1,1 0,1 2,-6 9,15-23,0 0,0 1,0-1,1 1,0 0,0 0,0 0,1 0,0 0,0 0,0 0,1 0,0 1,0-1,1 0,0 0,0 0,0 0,1 0,-1 0,2 0,-1 0,0-1,1 1,0-1,1 0,-1 0,1 0,0 0,0 0,0-1,1 0,0 0,0 0,13 5,1 0,0-2,0-1,1 0,0-1,0-1,0-1,0-1,0 0,1-2,-1-1,0 0,7-2,23 2,-40 2,1-1,-1 1,0-1,1-1,-1 0,0-1,0 0,0 0,0-1,0 0,-1-1,1 0,-1 0,0-1,0-1,0 1,-1-1,0-1,2-2,2-10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60 154,'-2'0,"0"1,0-1,1 0,-1 1,0 0,0-1,1 1,-1 0,0 0,1 0,-1 0,1 0,-1 0,1 0,0 1,-1-1,1 1,0-1,0 1,0-1,0 1,0-1,0 1,1 0,-1 0,0-1,1 1,0 0,-1 0,1 0,0-1,0 1,0 0,0 0,0 2,-1 1,-4 11,0 1,1 0,2 0,-1 1,2-1,0 1,1-1,1 0,1 1,0-1,2 0,1 6,-4-20,0 1,1-1,-1 0,1 1,0-1,0 0,0 0,0 0,1-1,-1 1,1 0,0-1,0 0,0 1,0-1,0-1,0 1,0 0,0-1,1 1,-1-1,1 0,-1 0,1 0,0-1,-1 1,1-1,0 0,-1 0,1 0,-1-1,1 1,0-1,-1 0,1 0,-1 0,1-1,10-2,0-1,-1 0,1-1,-1-1,-1 0,1-1,-1 0,10-10,-6 2,0-1,-1-1,-1 0,0-2,-1 1,-2-1,0-1,-1 0,6-20,-1 10,-9 24,-7 23,-1-7,0 1,0-1,1 1,0-1,0 1,1 0,1-1,0 1,0 0,1-1,0 1,0-1,1 0,0 0,1 0,0 0,1-1,0 1,0-1,0 0,1 0,0-1,1 0,0 0,0 0,0-1,1 0,0-1,0 0,0 0,1 0,3 0,-2-2,0 0,0-1,0 0,0-1,0 0,0 0,0-1,0-1,0 0,0 0,0-1,0 0,0 0,-1-1,1-1,-1 0,0 0,0-1,0 0,-1 0,1-1,-1 0,0 0,5-7,10-10,-2-1,-1 0,0-2,-2 0,-1-1,-2-1,4-9,-14 29,-1-1,0 1,0-1,-1 0,0 0,-1 0,1 0,-2-1,0 1,0 0,0-1,-1 1,-1-1,0 0,1 11,0-1,0 0,0 1,-1-1,1 0,0 1,0-1,0 0,-1 1,1-1,0 0,-1 0,1 1,0-1,-1 0,1 0,0 1,-1-1,1 0,0 0,-1 0,1 0,-1 0,1 0,0 0,-1 0,1 0,0 0,-1 0,1 0,-1 0,1 0,0 0,-1 0,1 0,-1 0,1 0,0-1,-1 1,1 0,0 0,-1 0,1-1,0 1,-1 0,1 0,0-1,0 1,-1 0,1-1,0 1,0 0,0-1,-1 1,1 0,0-1,0 1,0-1,0 1,-5 14</inkml:trace>
  <inkml:trace contextRef="#ctx0" brushRef="#br0" timeOffset="435.695">1329 125,'10'0,"7"0,7 0,3 0,2 0,1 0,1 0,-2 0,1 0,-1 0,-1 0,-4-4,-7-3</inkml:trace>
  <inkml:trace contextRef="#ctx0" brushRef="#br0" timeOffset="711.169">1301 324,'20'4,"20"3,8-1,1-2,-3 0,-5-2,-4-6,-4-1,-3-6,-6-1</inkml:trace>
  <inkml:trace contextRef="#ctx0" brushRef="#br0" timeOffset="3345.663">1950 492,'0'-17,"-2"-4,2-1,0 0,1 0,2 1,0-1,1 1,1 0,1 0,1 0,0 1,8-12,-3 12,1 1,1 0,1 1,0 1,1 0,1 1,1 1,0 1,10-6,-26 19,-1-1,1 1,0-1,1 1,-1 0,0 0,0 0,0 0,1 0,-1 0,0 1,1-1,-1 1,1 0,-1 0,1 0,-1 0,1 0,-1 0,0 1,1-1,-1 1,1-1,-1 1,0 0,0 0,1 0,-1 0,0 1,0-1,0 0,0 1,-1 0,1-1,0 1,0 0,-1 0,1 0,-1 0,0 0,0 0,0 0,0 1,0-1,0 0,0 0,-1 1,1-1,-1 1,6 22,-1-7,0 0,-1 0,-1 1,-1-1,-1 1,0 0,-1-1,-2 1,-2 17,-32 105,61-207,2 14,3 2,1 1,3 1,2 2,33-34,-66 77,-1 0,1 0,0 0,0 0,0 1,0-1,1 1,-1 0,1 0,-1 0,1 0,0 1,0-1,-1 1,1 0,0 0,0 0,0 1,0 0,0-1,0 2,1-1,-1 0,0 1,0-1,0 1,-1 0,1 1,0-1,0 1,0-1,-1 1,1 0,-1 0,0 1,1-1,-1 1,0 0,-1-1,1 1,0 1,-1-1,1 0,-1 1,0-1,0 1,1 2,-3 13,0 0,-1 0,0 0,-2 0,0 0,-1-1,-1 1,-1-1,-1 0,0-1,-1 0,-1 0,0 0,-2-1,-1 1,11-16,0-1,0 1,1 0,-1 0,0 0,0 0,0 0,1 0,-1 0,1 0,-1 0,1 0,-1 0,1 1,-1-1,1 0,0 0,0 0,0 1,0-1,0 0,0 0,0 0,0 1,0-1,0 0,1 0,-1 0,0 1,1-1,-1 0,1 0,-1 0,1 0,0 1,8-4</inkml:trace>
  <inkml:trace contextRef="#ctx0" brushRef="#br0" timeOffset="4218.036">3164 13,'-12'-3,"1"0,-1 1,0 0,0 1,0 0,0 1,0 0,0 1,0 0,0 1,0 1,0 0,1 0,-1 1,1 0,0 1,0 1,1 0,0 0,0 1,0 0,1 0,0 1,0 1,1-1,0 2,0-1,-3 7,4-9,0 0,1 1,0 0,0 0,0 1,1-1,1 1,-1 0,2 0,-1 1,1-1,0 1,1 0,0 0,1 0,0 0,1 0,0 0,1 5,-1-13,1 1,0-1,0 0,1 0,-1 0,0 0,1 0,0 0,-1 0,1 0,0 0,0-1,0 1,0-1,0 1,0-1,0 0,0 0,1 0,-1 0,1 0,-1-1,0 1,1-1,-1 1,1-1,-1 0,1 0,-1 0,1 0,-1 0,1-1,-1 1,1-1,82-31,-52 12,-2-2,0-1,-1-1,-1-2,-2-1,17-21,-8 16,-35 31,0 1,0 0,0 0,0 0,-1-1,1 1,0 0,0 0,0 0,0 0,0 1,-1-1,1 0,0 0,0 0,0 1,0-1,-1 0,1 1,0-1,0 1,-1-1,1 1,0-1,-1 1,1-1,0 1,-1 0,1-1,-1 1,1 0,-1 0,0-1,1 1,-1 0,0 0,1 0,-1-1,0 1,0 0,0 0,0 0,0 0,0 0,0-1,0 1,0 0,0 0,0 0,0 0,-1 0,1-1,9 175,-3-145,-1 1,-1 0,-2 0,-2 0,0 0,-2 1,-2-1,-1 5,-7 18,10-35,0 0,-1 0,-1 0,-1-1,-1 1,-1-2,0 1,-1-1,-1 0,0 0,-1-1,-1 0,-1-1,0 0,-1-1,-1-1,-3 3,12-11,-1 0,1 0,-1-1,0 0,0 0,-1 0,1-1,-1 0,0 0,0 0,1-1,-2 0,1-1,0 0,0 0,0 0,-1-1,1 0,0 0,-1-1,1 0,0 0,0-1,-3-1,7-3,0 0,0-1,1 0,0 1,0-1,1 0,0 0,0 0,1 0,-1 0,2 0,-1 0,1 0,0 0,0 0,1 1,0-1,0 0,0 1,1-1,0 1,1 0,-1 0,1 0,3-4,18-24,2 1,0 1,3 2,0 0,17-11,-29 25,0 1,1 0,0 1,1 1,1 1,0 1,1 0,19-5,-18 12,-5 4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0,'29'57,"24"51,-4 2,10 42,-27-41,-31-112,-1 0,1 0,-1 0,1 1,-1-1,1 0,-1 0,1 1,0-1,0 0,-1 1,1-1,0 0,0 1,0-1,0 1,-1 0,1-1,0 1,0 0,0-1,0 1,0 0,0 0,0 0,0 0,0 0,0 0,0 0,0 0,0 0,0 1,0-1,0 0,0 1,0-1,0 0,-1 1,1-1,0 1,0-1,0 1,-1 0,1-1,0 1,-1 0,1 0,0-1,-1 1,1 0,-1 0,1 0,-1 0,0 0,1 0,-1 0,0-1,0 1,1 0,-1 0,0 0,0 0,0 0,0 0,0 0,-1 0,1 0,0 0,0 0,100-208,-48 85,7 4,-47 105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3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0,'-18'294,"14"-266,2-1,0 1,2 0,1 0,1-1,2 2,33 248,-27-205,-9-71,-1 0,1-1,0 1,-1-1,1 1,0-1,0 0,-1 1,1-1,0 0,0 1,0-1,0 0,0 0,-1 0,1 0,0 0,0 0,0 0,0 0,0 0,0 0,-1 0,1 0,0-1,0 1,0 0,-1-1,1 1,0-1,0 1,-1-1,1 1,0-1,-1 1,1-1,0 0,-1 1,1-1,-1 0,1 1,-1-1,0 0,1 0,-1 0,0 1,1-1,-1 0,0 0,0 0,0 0,0 0,0 0,0 1,0-1,0 0,0 0,1 0,123-195,-111 179,-8 8,1 0,0 1,1 0,0 1,0-1,0 1,1 1,0-1,0 1,1 1,5-3,-12 7,0 1,0-1,0 1,0 0,1 0,-1 0,0 0,0 0,0 1,0-1,0 0,0 1,0 0,0-1,0 1,0 0,0 0,0 0,-1 0,1 1,0-1,-1 0,1 1,0-1,-1 1,0-1,1 1,-1 0,0 0,0 0,0-1,0 2,27 65,-28-68,7 30,-1 0,-2 1,-1 0,-2 0,-1 0,-3 21,2-10,0-41,1-12</inkml:trace>
  <inkml:trace contextRef="#ctx0" brushRef="#br0" timeOffset="964.122">957 565,'-9'-5,"0"2,0-1,-1 1,1 0,-1 1,0 0,0 1,1 0,-1 1,0-1,0 2,0 0,0 0,0 0,1 2,-1-1,1 1,-1 0,1 1,0 0,0 1,1-1,-1 2,1-1,0 1,1 1,-6 5,7-5,1 1,0 0,0 0,1 0,0 0,0 1,1 0,0 0,1 0,-1 0,2 0,0 0,0 1,0-1,1 0,1 1,0-1,0 0,0 0,1 0,2 6,-1-12,0 1,1-1,-1 0,1 0,0 0,-1 0,1-1,1 0,-1 1,0-1,0-1,1 1,-1-1,1 1,-1-1,1-1,0 1,-1-1,1 1,0-1,-1-1,1 1,0-1,-1 0,1 0,0 0,-1 0,0-1,1 0,-1 0,0 0,0 0,0-1,0 0,0 1,-1-1,1-1,-1 1,0 0,1-2,16-15,-1 0,-1-1,-1-1,-1-1,-1 0,-1-1,-1-1,7-20,-20 44,0 0,-1 1,1-1,0 0,0 0,0 1,0-1,0 0,0 0,0 1,0-1,1 0,-1 0,0 1,0-1,1 0,-1 1,0-1,1 0,-1 1,0-1,1 0,-1 1,1-1,-1 1,1-1,0 1,-1-1,1 1,-1-1,1 1,0 0,0-1,-1 1,1 0,0-1,-1 1,1 0,0 0,0 0,-1 0,1 0,0 0,0 0,0 0,-1 0,1 0,0 0,0 0,-1 1,1-1,0 0,-1 1,1-1,0 0,-1 1,1-1,0 1,-1-1,1 1,-1-1,1 1,-1-1,1 1,-1 0,1-1,-1 1,1 0,11 50,-7-28,0-1,1 1,1-1,1 0,1 0,1-1,1 0,1-1,1 0,12 15,-24-33,1-1,0 1,0 0,0-1,0 1,0-1,0 1,0-1,0 0,0 0,1 0,-1 0,0 0,1-1,-1 1,1-1,-1 1,1-1,-1 0,1 0,-1 0,1 0,-1-1,1 1,-1 0,0-1,1 0,-1 0,0 0,1 0,-1 0,0 0,0 0,0-1,0 1,0-1,0 0,0 1,-1-1,1 0,0 0,-1 0,0 0,1 0,-1-1,0 1,0 0,0-1,0 0,84-191,-72 157,3-8,-15 46,1-1,-1 1,1-1,-1 1,0 0,1 0,-1 0,0 0,0 0,0 0,0 0,0 0,0 0,0 0,0 1,0-1,0 0,-1 1,1-1,-1 0,1 1,-1-1,1 1,-1-1,0 1,1-1,-1 1,0-1,0 1,0-1,-1 2,5 13,0 10,1-1,2 0,0-1,2 0,0 0,2-1,9 17,-19-38,0-1,1 1,-1 0,0 0,1 0,-1-1,1 1,-1-1,1 1,0-1,0 0,-1 0,1 1,0-1,0-1,0 1,0 0,1 0,-1-1,0 1,0-1,0 0,0 1,1-1,-1 0,0 0,0-1,0 1,1 0,-1-1,0 1,0-1,0 0,0 0,0 0,0 0,0 0,0 0,0 0,-1 0,1-1,0 1,-1-1,2-1,61-80,20-109,-77 180</inkml:trace>
  <inkml:trace contextRef="#ctx0" brushRef="#br0" timeOffset="1363.878">1945 678,'27'-12,"0"0,-1-2,-1-1,0-1,0-1,-2-1,16-16,-36 32,-1 0,1 0,0 0,-1 0,1-1,-1 1,0-1,0 1,0-1,0 0,0 0,0 0,-1 0,1 0,-1 0,0 0,0-1,0 1,-1 0,1-1,-1 1,0 0,0-1,0 1,0-1,0 1,-1 0,0-1,1 1,-1 0,0-1,-1 1,1 0,-1 0,1 0,-1 0,0 0,0 1,0-1,0 0,-1 1,1 0,-1-1,1 1,-1 0,0 0,0 1,0-1,0 0,-2 0,-4 2,0 1,1 0,-1 0,0 0,0 1,1 0,-1 1,1 0,0 0,0 1,0 0,0 1,1-1,-1 1,1 1,0 0,1 0,0 0,0 0,-4 6,-1 1,-1 1,2 0,0 1,1 0,0 1,2 0,-1 0,2 1,-4 14,8-25,1 1,-1-1,1 0,0 0,1 1,-1-1,1 0,1 1,-1-1,1 0,0 0,1 1,-1-1,1 0,0 0,1 0,-1-1,1 1,1-1,-1 1,1-1,-1 0,2 0,-1-1,0 1,1-1,0 0,5 3,10 4,0-2,1-1,0 0,1-2,0 0,0-2,0 0,0-1,1-2,-1 0,1-1,-1-1,1-2,-1 0,0-1,0-1,0-1,-1-1,0-1,0-1,18-11,-20 12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72,'0'0,"0"1,0-1,0 1,0-1,0 1,0-1,0 1,0-1,0 1,0-1,0 1,-1-1,1 1,0-1,0 1,0-1,-1 1,1-1,0 1,-1-1,1 0,0 1,-1-1,1 1,0-1,-1 0,1 1,-1-1,1 0,-1 0,1 1,-1-1,1 0,-1 0,1 0,-1 0,1 0,-1 0,1 0,-1 1,1-1,-1-1,1 1,-1 0,1 0,-1 0,1 0,-1 0,1 0,-1-1,1 1,-1 0,1 0,-1-1,1 1,-1 0,1-1,0 1,-1 0,1-1,-1 1,1 0,0-1,-1 0,-10 51,2 0,2 0,2 1,2-1,3 2,0-41,-1-7,0-1,0 0,1 1,-1-1,1 0,0 1,0-1,0 1,0-1,0 1,1-1,0 0,-1 1,1-1,1 0,-1 0,0 0,1 0,0 0,-1 0,1 0,0 0,1-1,-1 1,0-1,1 1,-1-1,1 0,0 0,0 0,0 0,0-1,0 1,0-1,0 0,0 0,3 1,5-4,-1-1,1 0,-1 0,0-1,0-1,0 1,-1-2,1 1,-1-1,-1-1,1 1,-1-2,0 1,-1-1,0 0,0 0,4-8,61-58,-70 75,0 0,1 0,-1 0,0 1,0-1,0 1,0 0,0 0,0-1,-1 1,1 0,0 0,-1 1,0-1,1 0,-1 0,0 1,0-1,0 1,-1-1,1 1,0-1,-1 1,0-1,0 3,2 1,0 0,43 97,-43-100,0 1,0-1,1-1,-1 1,1 0,0 0,0-1,0 0,0 0,0 1,0-2,0 1,1 0,-1-1,1 1,0-1,-1 0,1 0,0-1,0 1,-1-1,1 0,0 0,0 0,-1 0,1-1,0 1,1-2,10-4,0-1,-1-1,1 0,-2-1,1 0,-1-2,-1 1,0-1,0-1,-1 0,0-1,8-13,-4 8,0-1,-1 0,-1-1,0-1,-2 0,0-1,-2 0,0 0,-2-1,0 0,-2 0,0-1,-2 0,1-11,-13-3,2 32</inkml:trace>
  <inkml:trace contextRef="#ctx0" brushRef="#br0" timeOffset="1745.239">1135 298,'15'4,"1"0,0-2,0 1,0-2,0 0,0-1,0 0,0-2,0 0,0 0,-1-2,8-2,-14 4,0-1,-1 0,1-1,-1 0,0 0,0 0,0-1,0-1,-1 1,0-1,0 0,-1-1,1 1,-1-2,-1 1,0 0,0-1,0 0,-1 0,0-1,0 1,0-3,-3 8,0-1,-1 1,1-1,0 0,-1 1,0-1,0 1,0-1,-1 0,1 1,-1-1,1 1,-1-1,-1 1,1-1,0 1,-1 0,1 0,-1-1,0 1,0 0,0 1,-1-1,1 0,-1 1,0-1,1 1,-1 0,0 0,0 0,0 0,-1 0,1 1,0-1,-1 1,1 0,-1 0,1 0,-1 1,1-1,-1 1,1 0,-1 0,-3 0,-9 3,1-1,-1 2,1 0,0 1,0 0,1 2,-1-1,1 2,1 0,-1 0,1 1,1 1,0 0,0 1,1 0,1 1,-1 0,2 1,0 0,0 0,2 1,-1 0,4-5,-1 0,1 0,1 0,0 1,0-1,1 1,0-1,1 1,0 0,0 0,1 0,0 0,1 0,0 0,1-1,0 1,0 0,1-1,0 1,1-1,0 0,0 0,1-1,0 1,1-1,0 0,0 0,1-1,0 0,0 0,0-1,5 4,6-3,0-1,0 0,1-1,0-1,0 0,0-2,0 0,0-1,0-2,0 1,0-2,0-1,0 0,0-1,12-5,-7-1,-6 0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8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1 537,'3'-2,"0"0,-1 0,1-1,-1 1,1-1,-1 1,0-1,0 0,0 0,0 0,-1 0,1 0,-1 0,0 0,0-1,0 1,1-2,-1 1,117-226,-69 148,-35 58,2 2,0 0,2 0,0 2,1 0,12-8,-30 27,0 0,0 0,0 0,0 1,0-1,0 0,1 0,-1 1,0-1,0 1,1-1,-1 1,1-1,-1 1,0 0,1 0,-1 0,1-1,-1 1,0 1,1-1,-1 0,1 0,-1 1,0-1,1 0,-1 1,0-1,1 1,-1 0,0-1,0 1,1 0,-1 0,0 0,0 0,0 0,0 0,0 0,-1 0,1 0,0 1,0-1,-1 0,1 1,29 70,-25-58,75 276,-80-289,-1-1,1 1,-1 0,1 0,0-1,-1 1,1 0,0 0,0-1,0 1,0 0,0 0,0 0,0-1,0 1,0 0,0 0,0-1,0 1,0 0,1 0,-1 0,0-1,1 1,-1 0,0-1,1 1,-1 0,1-1,-1 1,1-1,-1 1,1 0,0-1,-1 1,1-1,0 0,-1 1,1-1,0 0,-1 1,1-1,0 0,0 0,-1 1,1-1,0 0,0 0,0 0,-1 0,1 0,0 0,0 0,0 0,-1-1,1 1,0 0,0 0,-1-1,1 1,0 0,-1-1,1 1,0-1,-1 1,1-1,0 1,12-32,-2 0,2 1,1 1,2 0,1 0,1 2,1 0,2 2,8-8,-24 26,1 1,0 1,0-1,1 1,0 0,0 1,0-1,1 1,-1 1,1-1,0 2,1-1,-1 1,1 0,-1 1,1-1,0 2,0 0,0 0,5 0,-10 4,0 1,-1-1,1 1,-1-1,0 1,0 0,-1 1,1-1,-1 0,0 1,0-1,0 1,-1 0,1 0,-1-1,0 1,-1 0,1 0,-1 0,0 0,0 0,-1 0,1 0,-1 0,0 0,-1-1,2 9,-5 162,5-151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9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31,'10'0,"12"0,8 0,3 0,6 0,1 0,-1 0,-4-5,-1-2,-3 1,-1 1,-2 2,0 0,0 2,-5 1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0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1,4-2,3-2,3-1,1-5,1-3,-1-1,0 2,0 1,0 2,-1 0,-4 2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8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282 537,'-11'-2,"0"0,-1 2,1-1,0 1,-1 1,1 0,0 1,0 0,0 0,0 1,0 1,1 0,-1 0,1 1,0 1,0-1,-6 7,8-5,1 0,0 0,1 1,-1-1,1 2,1-1,0 1,0 0,1 0,0 0,0 0,1 1,1 0,-1-1,2 1,-1 0,1 0,1 0,0 5,-1-10,1 1,0-1,1 0,-1 1,1-1,0 0,0 1,1-1,0 0,0 0,0 0,0-1,1 1,0 0,0-1,0 1,0-1,1 0,-1 0,1-1,0 1,1-1,-1 0,0 0,1 0,0 0,0-1,-1 0,1 0,1 0,-1-1,0 1,0-1,0-1,1 1,-1-1,1 0,-1 0,0 0,1-1,-1 1,0-2,0 1,1 0,-1-1,0 0,3-2,13-11,-1 0,-1-2,0 0,-1-2,-1 0,-1 0,13-20,32-38,25-24,-86 101,0-1,0 1,0-1,0 1,0-1,1 1,-1-1,0 1,0-1,0 1,1-1,-1 1,0-1,1 1,-1 0,0-1,1 1,-1-1,0 1,1 0,-1-1,1 1,-1 0,1 0,-1-1,1 1,-1 0,1 0,-1 0,1 0,-1-1,1 1,-1 0,1 0,-1 0,1 0,-1 0,1 0,-1 0,1 1,-1-1,1 0,-1 0,1 0,-1 0,1 1,-1-1,1 0,-1 1,1-1,-1 0,0 1,1-1,-1 0,1 1,-1-1,0 1,0-1,1 0,-1 1,0-1,0 1,1-1,1 38,-2-34,7 185,4-127,-1-26,-2 0,-1 0,-3 1,0-1,-3 1,-1 0,-1 0,-2 0,-2-1,-1 1,-2-1,-2-1,-6 15,-48 84,59-126,0-1,-1 0,0-1,0 1,-1-1,0 0,0-1,-1 1,1-1,-1-1,0 0,-7 3,12-5,1-1,-1 0,0 0,0 0,0-1,1 1,-1-1,0 1,0-1,0 0,0 0,0 0,0-1,0 1,1-1,-1 1,0-1,0 0,0 0,1 0,-1-1,1 1,-1-1,1 1,-1-1,1 0,0 0,0 0,0 0,0 0,0 0,0-1,1 1,-1-1,1 1,0-1,-1 1,1-1,0 0,0-1,-2-17,0 0,2 0,0 0,1-1,2 1,0 0,1 0,1 0,0 1,2-1,1 1,0 0,2 1,0 0,7-10,-6 5,20-40,-16 37</inkml:trace>
  <inkml:trace contextRef="#ctx0" brushRef="#br0" timeOffset="612.202">874 0,'-1'420,"-24"-227,-3-41,28-151,-1 1,1-1,0 0,0 0,0 0,-1 0,1 0,0 0,0 1,1-1,-1 0,0 0,0 0,0 0,1 0,-1 0,1 0,-1 0,1 0,-1 0,1 0,0 0,-1 0,1 0,0 0,0 0,-1-1,1 1,0 0,0-1,0 1,0 0,0-1,0 1,0-1,0 0,0 1,0-1,1 0,-1 0,0 1,0-1,0 0,0 0,0 0,0 0,1-1,-1 1,0 0,0 0,0-1,0 1,0-1,0 1,0-1,0 1,0-1,0 1,0-1,0 0,0 0,0 0,61-47,-62 47,206-152,-151 116,-54 35,0 1,1-1,-1 0,0 1,0-1,1 1,-1-1,1 1,-1 0,1 0,0-1,-1 1,1 1,0-1,0 0,0 0,0 0,0 1,-1-1,1 1,0 0,0 0,0-1,0 1,0 0,1 1,-1-1,-1 0,1 1,0-1,0 1,0-1,0 1,0 0,0 0,0 0,-1 0,1 0,0 0,-1 0,1 1,-1-1,0 1,1-1,-1 1,0-1,0 1,0 0,0 0,0-1,0 1,0 2,-13 96,2-57,-4 6,-2 43,20-81,1-7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0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141 736,'246'-27,"-243"27,0-1,0 1,0 0,0-1,0 1,0 0,0 1,0-1,0 1,0-1,0 1,0 0,0 0,-1 0,1 0,0 1,-1-1,1 1,0 0,-1-1,0 1,1 0,-1 1,0-1,0 0,0 0,-1 1,1 0,0-1,-1 1,0 0,1-1,-1 1,0 0,-1 0,1 0,0 0,-1 0,0 0,0 2,-4 6,0-1,-1 1,0-1,-1-1,0 1,0-1,-1 0,-1-1,1 1,-1-1,-1-1,0 0,-1 1,-1 1,0 0,1 1,1 0,-1 0,2 1,-1 0,2 1,-3 5,8-14,1 0,0-1,0 1,0 0,0 0,1 0,-1 1,1-1,0 0,0 0,0 0,0 0,1 0,-1 0,1 0,0 0,0 0,0 0,0 0,0 0,1 0,-1-1,1 1,-1-1,1 1,0-1,0 1,1-1,-1 0,0 0,1 0,-1 0,1-1,-1 1,1-1,0 1,0-1,0 0,0 0,0 0,0-1,0 1,0-1,0 1,0-1,0 0,0 0,0-1,9 3,0-2,-1 0,1 0,0-1,-1-1,1 0,-1 0,0-1,0 0,0-1,0-1,0 0,-1 0,5-3,9-9</inkml:trace>
  <inkml:trace contextRef="#ctx0" brushRef="#br0" timeOffset="-782.306">339 31,'5'-5,"1"3,0 7,-1 8,-6 5,-3 6,-1 3,0 1,2 2,1-1,0 1,2-1,-1 0,1 0,1-1,-1 0,-5-4,-1-8</inkml:trace>
  <inkml:trace contextRef="#ctx0" brushRef="#br0" timeOffset="-482.365">0 454,'43'5,"24"1,6 0,-1-1,-7-2,-10-5,-10-3,-7-1,-6 1,-3 2,-2 0,-6 2</inkml:trace>
  <inkml:trace contextRef="#ctx0" brushRef="#br0" timeOffset="2468.113">1157 144,'-11'167,"-8"63,-8-33,27-123,0-62</inkml:trace>
  <inkml:trace contextRef="#ctx0" brushRef="#br0" timeOffset="3068.357">847 200,'57'-23,"196"-63,-216 74,-30 9,0 0,0 0,1 1,0 0,-1 1,1-1,0 1,0 1,0-1,-1 2,1-1,2 1,7 4</inkml:trace>
  <inkml:trace contextRef="#ctx0" brushRef="#br0" timeOffset="3672.12">875 878,'107'-28,"257"-125,-279 134,-75 18</inkml:trace>
  <inkml:trace contextRef="#ctx0" brushRef="#br0" timeOffset="4250.056">1751 765,'-7'-4,"-1"1,1 0,0 0,-1 1,1 0,-1 0,0 1,0 0,0 0,0 1,1 0,-1 0,0 1,0 0,0 0,1 1,-1 0,0 0,1 1,0 0,-3 2,8-4,0 1,0 0,0-1,0 1,0 0,0 0,1 0,-1 0,1 1,-1-1,1 0,0 1,0-1,0 0,0 1,1-1,-1 1,1 0,-1-1,1 1,0-1,0 1,0 0,0-1,0 1,1 0,-1-1,1 1,0-1,0 1,0-1,0 0,0 1,0-1,1 0,-1 0,1 1,-1-1,1 0,2 1,0 3,2 0,-1 0,1 0,0-1,0 0,1 0,-1 0,1-1,0 0,0 0,1-1,-1 0,2 0,69-12,-59-1</inkml:trace>
  <inkml:trace contextRef="#ctx0" brushRef="#br0" timeOffset="9203.804">1271 31,'1'1,"0"1,0-1,0 0,0 1,0-1,1 0,-1 0,1 0,-1 0,1 0,-1 0,1 0,0 0,-1-1,1 1,0-1,-1 1,1-1,0 0,0 0,-1 1,1-1,0-1,0 1,0 0,-1 0,1 0,0-1,0 1,-1-1,1 0,0 1,-1-1,1 0,0 0,5-1,128-35,-108 35,-9 1,-36 1,-144 27,151-25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1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0,'-7'0,"-1"1,1 0,-1 0,1 1,0-1,-1 2,1-1,0 1,0 0,1 0,-1 1,1 0,-1 0,1 1,1 0,-1 0,0 0,1 0,0 1,1 0,-1 0,1 0,0 1,1 0,-1-1,0 5,-8 13,2-1,0 2,2-1,1 1,0 0,2 1,1 0,0 15,6 204,-1-232,0 1,0-1,2 1,0-1,0 0,1 0,1 0,0-1,1 1,0-1,1-1,0 1,1-1,0 0,1-1,0 0,1 0,0-1,0 0,1-1,0 0,0-1,9 4,2 0,-5-1</inkml:trace>
  <inkml:trace contextRef="#ctx0" brushRef="#br0" timeOffset="4086.371">481 988,'10'1,"0"-1,0-1,-1 1,1-2,0 1,-1-1,1-1,-1 1,1-2,-1 1,0-1,-1-1,1 0,-1 0,0 0,0-1,6-6,133-145,-123 129,-1-1,-1 0,-1-2,15-31,-35 60,1-1,1-1,0 1,-1-1,0 0,0 0,0 0,0 0,-1 0,1 0,-1-1,0 1,-1 0,1-1,-1 1,0-1,0 1,0-1,0 1,-1 0,0-1,0-2,-2 6,1 0,-1 0,1 1,-1-1,1 1,-1 0,1 0,-1 0,1 0,-1 0,1 0,-1 1,1-1,-1 1,1 0,0 0,-1 0,1 0,0 0,0 0,-1 0,1 1,0-1,0 1,1 0,-1 0,0-1,0 1,1 0,-1 0,1 1,-1 1,-3 1,-5 3,0 1,0 1,1 0,1 0,0 1,0 0,1 0,0 1,1 0,0 0,1 0,1 1,0-1,1 1,0 1,0-1,2 0,0 0,0 1,1-5,0-1,0 1,1 0,0 0,0-1,1 1,0 0,1-1,0 0,0 0,1 0,0 0,0 0,1-1,0 0,0 0,1 0,0 0,0-1,1 0,-1 0,1-1,3 2,6 0,1 0,0-1,1-1,-1 0,1-1,0-1,0-1,0-1,1 0,-1-1,0-1,0-1,0-1,0 0,0-1,-1-1,1-1,-1 0,-1-1,1-1,12-8,-6 2,-1 0,-1-2,0 0,-1-1,16-18,-28 26,1 1,-2-1,1-1,-1 1,-1-1,0 0,0-1,-1 1,0-1,-1 0,0-1,-1 1,0-1,-1 1,0-1,-1 0,0 0,-1 0,-1-7,1 16,0 0,0 0,-1 0,1 0,-1 0,0 0,1 0,-2 0,1 1,0-1,0 0,-1 1,0-1,1 1,-1 0,0-1,0 1,0 0,0 0,-1 0,1 0,0 1,-1-1,0 1,1-1,-1 1,0 0,1 0,-1 0,0 0,0 1,0-1,0 1,0 0,0 0,0 0,0 0,0 0,0 0,0 1,0 0,1-1,-1 1,0 0,0 1,1-1,-1 0,0 1,1-1,-1 1,1 0,0 0,0 0,0 0,0 0,0 0,0 1,-6 8,0-1,2 1,-1 0,1 1,1 0,0-1,1 2,0-1,1 0,0 1,1 0,0 0,1-1,1 4,1-5,1 0,1 0,0 0,0 0,1 0,1-1,0 0,0 0,1 0,0 0,1-1,0 0,0 0,1-1,0 0,0-1,1 1,0-1,1-1,-1 0,1 0,0-1,1 0,-1-1,1 0,0-1,0 0,0-1,0 0,0-1,1 0,-1 0,3-2,3 1,0-1,0-1,0 0,-1-2,0 0,1-1,-1 0,-1-1,1-1,-1 0,0-2,-1 1,0-2,8-6,-2 2,0 0,-1-1,-1-1,-1-1,0-1,-1 0,-1-1,0 0,-2-2,5-8,24-77,-42 104,1-1,0 0,-1-1,0 1,0 0,0 0,0 0,0 0,0 0,-1 0,1 0,-1 0,0 0,0 0,0 1,-1-1,1 0,-1 0,1 1,-1-1,0 1,0 0,0-1,0 1,0 0,-1 0,1 0,-1 0,1 1,-1-1,1 1,-1 0,0-1,0 1,0 0,-6 0,1 0,-1 1,1-1,-1 1,1 1,-1 0,1 0,-1 1,1 0,0 0,-1 1,1 0,1 1,-1-1,0 2,1-1,0 1,0 0,0 0,1 1,0 0,0 0,0 0,1 1,0 0,0 0,0 0,1 1,0 0,1 0,0 0,0 0,1 0,0 0,0 1,1-1,0 1,0 7,-1-6,1 0,0 0,1 0,0 1,1-1,0 0,1 0,-1 0,2 0,0-1,0 1,1 0,0-1,0 0,1 0,0 0,3 3,99 99,-86-98</inkml:trace>
  <inkml:trace contextRef="#ctx0" brushRef="#br0" timeOffset="4388.807">2231 847,'-15'38,"-4"23,1 5,3-3,5-8,3-9,4-16,2-14</inkml:trace>
  <inkml:trace contextRef="#ctx0" brushRef="#br0" timeOffset="4692.865">2203 818,'19'0,"16"0,7 0,1 0,-2 0,-4 0,-2 0,-13 0,-9 0</inkml:trace>
  <inkml:trace contextRef="#ctx0" brushRef="#br0" timeOffset="4933.421">2203 1045,'14'4,"10"2,5 0,3-1,-4-1</inkml:trace>
  <inkml:trace contextRef="#ctx0" brushRef="#br0" timeOffset="5638.186">2203 198,'6'-8,"1"1,0 0,0 0,1 1,0 0,0 1,0-1,1 2,0-1,0 1,0 0,0 1,1 0,-1 1,1 0,-1 0,1 1,0 0,0 1,7 0,-16 0,0 1,0-1,0 0,0 0,0 1,0-1,0 0,-1 1,1-1,0 1,0-1,0 1,-1-1,1 1,0-1,-1 1,1 0,0 0,-1-1,1 1,-1 0,1 0,-1 0,1-1,-1 1,0 0,0 0,1 0,-1 0,0 0,0 0,0 0,0 0,0 0,0 0,0 0,0-1,0 1,0 0,-1 0,1 0,0 0,-1 0,1 0,-1 0,1-1,-1 1,1 0,-1 0,-29 41,28-39,-12 12,8-9,0-1,0 1,0 0,1 1,0 0,1-1,-1 2,1-1,1 0,-1 1,1-1,1 1,-1 0,2 0,-1 0,0 2,5-6,-1-1,1 1,0-1,0 0,0 0,1 0,-1 0,0-1,1 0,0 1,0-1,0 0,0-1,0 1,0-1,0 0,0 0,0 0,1 0,-1-1,0 0,1 1,-1-2,0 1,1 0,-1-1,0 0,0 0,3-1,5 1,18 0,-4 0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17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0 536,'24'5,"13"-4,4-1,1-1,-3 0,-2-1,-3 1,-3 0,-2 1,-5 0</inkml:trace>
  <inkml:trace contextRef="#ctx0" brushRef="#br0" timeOffset="3049.11">479 959,'3'3,"0"-1,0 0,0 0,0-1,0 1,1-1,-1 0,1 0,-1 0,1 0,-1 0,1-1,-1 1,1-1,0 0,-1 0,1-1,-1 1,1-1,-1 1,1-1,-1 0,1-1,-1 1,0 0,2-2,81-51,-19-7,-2-2,50-66,-105 117,-1 0,0 0,-1-1,0 0,-1-1,-1 1,0-1,0-1,-1-2,-5 16,1 0,-1 0,1 1,-1-1,0 0,0 0,1 0,-1 0,0 0,0 0,0 0,0 0,0 0,-1 0,1 0,0 0,0 0,-1 0,1 0,0 0,-1 0,1 0,-1 0,1 0,-1 0,1 1,-1-1,0 0,0 0,1 1,-1-1,0 1,0-1,0 0,1 1,-1-1,0 1,0 0,0-1,0 1,0 0,0 0,0-1,0 1,0 0,0 0,0 0,0 0,0 0,0 1,0-1,0 0,0 0,0 1,0-1,0 0,0 1,0-1,0 1,0 0,-10 7,0 0,1 1,0 1,1 0,0 0,1 0,0 1,0 1,1-1,1 1,0 1,0-1,1 1,1 0,0 0,1 0,0 0,1 1,1-1,0 1,1 0,0-1,2 14,0-21,-1 0,1 0,0 0,0 0,0 0,1-1,0 1,0-1,1 0,-1 1,1-2,0 1,1 0,-1-1,1 0,0 0,0 0,0-1,0 1,1-1,-1 0,1-1,0 0,0 0,0 0,0 0,0-1,0 0,0 0,0-1,1 0,-1 0,0 0,0-1,6-1,5 2,0-2,1 0,-1 0,0-2,0 0,-1-1,1-1,-1-1,0 0,-1-1,14-9,-6 4,0-1,-1-1,0-1,-2 0,0-2,-1-1,0 0,11-18,-21 27,-1-1,-1-1,1 0,-2 0,0 0,0-1,-1 1,-1-1,0-1,0 1,-2-1,2-8,-4 21,0 0,0 0,0-1,0 1,1 0,-2-1,1 1,0 0,0 0,0-1,0 1,-1 0,1 0,-1 0,1-1,-1 1,1 0,-1 0,0 0,0 0,1 0,-1 0,0 0,0 0,0 0,0 1,0-1,0 0,0 0,0 1,0-1,-1 1,1-1,0 1,0 0,0-1,-1 1,1 0,0 0,0 0,-1 0,1 0,0 0,-1 0,1 0,0 0,0 1,0-1,-1 0,1 1,0-1,0 1,-62 35,52-24,0-1,0 1,1 1,1 0,0 0,1 1,0 0,1 1,0-1,2 1,0 0,0 1,1-1,-1 17,5-27,-1-1,1 1,1 0,-1 0,1-1,-1 1,1-1,1 1,-1-1,1 1,-1-1,1 0,0 1,1-1,-1 0,1-1,0 1,0 0,0-1,0 1,1-1,-1 0,1 0,0-1,0 1,0-1,0 0,0 0,1 0,0 0,6 2,0 0,0-1,1 0,-1-1,1 0,0 0,0-2,-1 1,1-2,0 1,7-3,22-7,-1-3,-1-1,0-2,0-1,-2-3,22-14,-54 31,13-8,-1-1,0-1,0-1,-1 0,-1-1,-1 0,0-1,-1-1,-1 0,7-13,-17 29,0-1,0 0,-1 0,1 0,0 0,-1-1,0 1,1 0,-1-1,0 1,0-1,0 1,0-1,-1 1,1-1,-1 0,0 1,1-1,-1 0,0 1,-1-1,1 0,0 1,-1-1,1 1,-1-1,0 1,0-1,0 1,0-1,-1 1,1 0,0-1,-1 1,0 0,1 0,-1 0,0 0,0 1,0-1,-1 0,1 1,0 0,0-1,-1 1,1 0,-6 2,-1 0,1 0,0 1,0 0,0 0,0 1,1 0,-1 1,1-1,0 1,0 1,0 0,0 0,1 0,0 0,0 1,0 0,1 1,0-1,0 1,1 0,-1 0,1 0,1 1,0-1,0 1,0 1,1 0,0-1,1 1,0-1,1 1,0 0,0-1,1 1,0 0,0-1,1 1,0-1,1 0,0 0,0 0,0 0,1 0,1 0,-1-1,1 0,0 0,1 0,0-1,0 0,0 0,1 0,-1-1,1 0,1 0,-1-1,4 2,65 30,-56-28</inkml:trace>
  <inkml:trace contextRef="#ctx0" brushRef="#br0" timeOffset="3482.302">2229 733,'0'10,"0"8,0 5,0 4,-4 2,-3 2,1-1,1 0,1-1,2-5</inkml:trace>
  <inkml:trace contextRef="#ctx0" brushRef="#br0" timeOffset="3851.115">2032 733,'5'0,"6"0,6-4,5-3,4 1,2 2,1 0,0 2,1 1,-1 0,0 6,-1 2,-4-1</inkml:trace>
  <inkml:trace contextRef="#ctx0" brushRef="#br0" timeOffset="4184.992">2060 1016,'10'5,"12"1,8 1,3-2,1-7,-1-2,0-1,-2 0,-1 2,-1 0,-5-3,-3-1,-4 1</inkml:trace>
  <inkml:trace contextRef="#ctx0" brushRef="#br0" timeOffset="4887.845">2116 198,'13'0,"-1"0,0 1,0 0,0 1,0 1,0 0,0 0,-1 1,0 0,3 2,-12-4,0-1,0 0,0 1,-1 0,1-1,0 1,-1 0,1 0,-1 0,1 0,-1 0,0 0,0 0,0 1,0-1,0 0,-1 1,1-1,-1 0,1 1,-1-1,0 1,0-1,0 0,0 1,0-1,-1 1,1-1,-1 1,0-1,1 0,-1 0,0 1,0-1,-1 0,1 0,0 0,-1 1,-10 48,14-47,0-1,1 0,0 0,-1 0,1 0,0-1,0 1,1-1,-1 0,0 1,1-2,0 1,-1 0,1-1,0 1,0-1,0 0,-1-1,1 1,0-1,0 1,0-1,0 0,0-1,0 1,0-1,0 1,3-2,3 2,96-14,-87 8</inkml:trace>
  <inkml:trace contextRef="#ctx0" brushRef="#br0" timeOffset="5533.644">2653 1,'12'16,"11"21,-2 1,-2 1,-1 1,-2 1,-1 0,-3 1,-1 0,-2 1,-2 0,-2 0,-2 7,-3-20,-1-1,-1 1,-2-1,-1 0,-2 0,0-1,-2 1,-1-2,-1 1,-11 18,14-30,0 3,-1-1,-1 0,0 0,-1-1,-1-1,0 1,-1-2,-1 0,-1-1,-8 6,6-10,0-3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3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0,'-29'29,"-9"14,-3 4,5 0,4-9,8-5,7-9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1 117,'515'0,"-493"-10,-41-12,12 15,-52-52,44 41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38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29 185,'2'1,"0"1,0-1,0 1,-1-1,1 1,-1 0,1 0,-1 0,1 0,-1 0,0 0,0 0,0 0,0 0,0 0,-1 1,1-1,-1 0,1 0,-1 1,0-1,0 1,0-1,0 0,0 1,0 0,3 50,-2 0,-3 1,-2-1,-6 25,3-20,1 178,6-236,0-11</inkml:trace>
  <inkml:trace contextRef="#ctx0" brushRef="#br0" timeOffset="533.028">0 242,'15'-19,"1"1,0 1,1 1,1 0,0 1,1 1,1 1,0 0,1 2,0 0,0 2,1 0,1 1,16-3,-36 10,1 0,0 0,0 0,0 0,0 1,-1-1,1 1,0 0,0 0,0 1,0-1,0 1,0 0,-1 0,1 0,0 0,-1 1,1-1,0 1,-1 0,0 0,0 0,1 1,-1-1,-1 1,1-1,0 1,-1 0,1 0,-1 1,0-1,0 0,0 1,0-1,0 4,0 1,0 0,0 0,-1 1,-1-1,0 0,0 0,0 0,-1 1,0-1,0 0,-1 0,-1 0,1 0,-1-1,0 1,-1-1,0 0,0 1,0-2,-1 1,-117 119,90-98,30-26,-1-1,1 1,0 0,0 0,0 0,0 0,0 0,1 0,-1 1,1-1,-1 0,1 1,0-1,0 1,0 0,0-1,0 1,1 0,-1 0,1-1,0 1,-1 0,1 0,1 0,-1-1,0 1,1 0,-1 0,1-1,0 1,0 0,0-1,0 1,1-1,-1 1,1-1,-1 0,1 1,0-1,0 0,0 0,0 0,0-1,0 1,1 0,-1-1,0 1,1-1,2 1,53 23,-50-23,0 0,-1 1,1 0,-1 1,0-1,0 1,0 0,0 1,-1 0,0 0,0 0,0 1,2 3,-7-6,1-1,-1 1,0 0,-1 0,1-1,0 1,-1 0,0 0,1 0,-1 0,0 0,0 0,-1 0,1-1,-1 1,1 0,-1 0,0 0,0-1,0 1,-1 0,1-1,-1 1,1-1,-1 1,0-1,0 0,0 0,0 0,0 0,-2 1,-75 56,60-47,-1-2,1 0,-2-1,1-2,-1 0,0 0,-1-2,-9 0,-4-10,29-1</inkml:trace>
  <inkml:trace contextRef="#ctx0" brushRef="#br0" timeOffset="1170.11">593 552,'-1'4,"-1"0,1 0,0 0,0 0,0 0,1 0,0 0,-1 0,1 0,1 0,-1 1,1-1,-1 0,1 0,0 0,1 0,-1 0,1-1,-1 1,1 0,0-1,1 1,-1-1,1 0,-1 1,1-1,0 0,0-1,0 1,1-1,-1 1,0-1,1 0,0 0,-1 0,1-1,0 1,0-1,0 0,0 0,0-1,2 1,10-5,-1-1,1-1,-2 0,1-1,-1 0,0-2,0 1,-1-2,12-10,-9 8,85-45,-99 57,1 0,-1 1,0-1,1 1,-1 0,1 0,-1 0,0 0,0 0,0 0,1 1,-1-1,0 1,-1-1,1 1,0 0,0 0,-1 0,1 0,-1 0,0 0,1 0,-1 1,0-1,0 0,-1 1,1-1,0 0,-1 1,1-1,-1 1,0-1,0 1,0-1,0 2,7 20,-4-17,0 0,0 0,1 0,0-1,0 1,1-1,-1 0,1-1,1 1,-1-1,1 0,0 0,0 0,1-1,-1 0,1-1,0 1,0-1,0 0,0-1,0 0,1 0,-1 0,1-1,0-1,-1 1,1-1,0 0,-1-1,1 1,-1-2,8-1,14-9,-1-1,-1-2,0 0,-1-2,-1-1,0-1,-1-1,-2-1,0-1,8-12,-10 9,-2-1,0 0,-2-2,-1 0,-1-1,-1 0,-2-1,-1-1,-1 1,-2-2,-1 1,-1-1,-2 1,-1-7,-4-15,2 53,0-1,0 0,1 0,-1 0,0 0,0 1,0-1,-1 0,1 0,0 0,0 1,0-1,-1 0,1 0,0 0,-1 1,1-1,0 0,-1 1,1-1,-1 0,1 1,-1-1,0 1,1-1,-1 0,0 1,1 0,-1-1,0 1,1-1,-1 1,0 0,0-1,0 1,1 0,-1 0,0 0,0 0,0 0,0 0,1 0,-1 0,0 0,0 0,0 0,1 0,-1 1,0-1,0 0,0 0,1 1,-1-1,0 1,1-1,-1 1,0 0,-5 5,0 1,0 0,1 0,0 1,1-1,0 1,0 0,0 1,1-1,0 0,0 3,-2 5,-12 27,2 1,3 0,1 1,2 0,2 1,2 0,2 0,2 33,3-61,1-1,1 1,0-1,1 0,1 0,0 0,1-1,7 10,-6-13,-12-22,-11-21,-21-43,24 54</inkml:trace>
  <inkml:trace contextRef="#ctx0" brushRef="#br0" timeOffset="1417.667">1214 242,'48'4,"35"3,13-1,0-1,-2-7,-8-2,-8-1,-8 1,-7 0,-9 2,-13 1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19,'9'9,"14"4,7-1,8-2,2-3,0-2,-3-8,-3-3,-2 0,-1 1,-2-4,-1 0,0 1,-1-2,-8 0,-9 1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25,'39'0,"21"0,6 0,-3 0,-13-4,-10-3,-6 1,-6 2,-6 0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2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59,'-18'431,"-11"-207,19-149,9-75</inkml:trace>
  <inkml:trace contextRef="#ctx0" brushRef="#br0" timeOffset="338.369">0 59,'44'-9,"42"-4,12 1,-2 2,-7 3,-14 2,-10 3,-11 1,-11 1,-7 1,-5-1,-3 6,-1 1,-1-1,0-1,-4-1</inkml:trace>
  <inkml:trace contextRef="#ctx0" brushRef="#br0" timeOffset="599.882">0 793,'44'0,"42"-9,16-4,-3 1,-10-3,-16 2,-14 2,-13 4,-10 3,-5 2,-4 1,-7 1</inkml:trace>
  <inkml:trace contextRef="#ctx0" brushRef="#br0" timeOffset="935.754">1158 539,'-24'10,"-18"7,-1 7,1-2,8 1,10 1,9 1,7 1,10-3,9-7,8-5,5-5,3-3,2-2,2-2,-1-5,0-6,-6-1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1,'24'0,"23"0,12 0,1 0,-4 0,-8 0,-6 0,-6 0,-5 0,-2 0,-2 0,-5 0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59,'16'73,"26"167,-44-54,2-174</inkml:trace>
  <inkml:trace contextRef="#ctx0" brushRef="#br0" timeOffset="351.613">0 31,'386'-21,"-120"15,-265 5,0 1,0-1,0 1,0 0,-1-1,1 1,0 0,0 0,0 0,0 0,0 0,0 0,0 0,0 0,0 0,0 0,0 1,0-1,0 0,0 1,0-1,0 1,0-1,-1 1,1-1,0 1,0-1,-1 1,1 0,0-1,-1 1,1 0,0 0,-1 0,1-1,-1 1,0 0,1 0,-1 0,0 0,1 0,-1 0,0 0,0 0,0 0,0 0,0 0,0 0,0 0,0 0,0 0,0 0,-1 0,1 0,0 0,-1-1,1 1,0 0,-1 0,1 0,-1 0,0-1,1 1,-1 0,0 0,1-1,-1 1,-14 15</inkml:trace>
  <inkml:trace contextRef="#ctx0" brushRef="#br0" timeOffset="602.637">113 539,'44'5,"32"1,9 1,-5-2,-7-2,-11-6,-11-2,-9-1,-8-3,-4-1,-8-4,-7-3,-6 0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1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113 189,'0'43,"0"28,0 8,0-5,0-11,0-11,0-10,0-6,0-6,0-7</inkml:trace>
  <inkml:trace contextRef="#ctx0" brushRef="#br0" timeOffset="449.924">0 189,'19'-14,"-1"0,2 2,0 1,0 0,1 2,0 0,1 1,0 1,0 1,0 2,1 0,0 1,7 0,-26 2,0 1,1-1,-1 1,0 0,0 0,1 0,-1 1,0-1,0 1,0 0,1 0,-1 0,0 1,0 0,-1 0,1 0,0 0,-1 0,1 1,-1-1,0 1,0 0,0 0,0 0,0 0,-1 1,1-1,-1 1,0 0,0 0,0-1,-1 1,1 0,-1 0,0 1,0-1,0 0,-1 0,0 0,1 1,-2-1,1 0,-1 4,-4 1,0 1,-1-1,0 1,-1-2,0 1,-1-1,1 0,-1 0,-1-1,0-1,0 1,0-1,-1 0,-4 1,-2 3,-21 11,-43 31,78-50,0 1,0-1,0 0,0 0,1 1,-1-1,1 1,-1 0,1-1,0 1,0 0,0 0,1 0,-1 0,1 0,-1 0,1 0,0-1,0 1,0 0,1 0,-1 0,1 0,0 0,-1 0,1 0,0-1,1 1,-1 1,6 7,1 0,0-1,1 1,0-2,0 1,1-1,0 0,0-1,1-1,0 1,1-2,0 0,10 4,79 57,-101-67,0 0,1 1,-1-1,0 1,0-1,0 1,1-1,-1 0,0 1,1-1,-1 0,0 1,1-1,-1 0,0 0,1 1,-1-1,0 0,1 0,-1 1,1-1,-1 0,1 0,-1 0,0 0,1 0,-1 0,1 0,-1 0,1 0,-1 0,1 0,-1 0,0 0,1 0,-1 0,1 0,-1 0,1-1,-1 1,0 0,1 0,-1-1,1 1,-1 0,0 0,1-1,-1 1,0 0,1-1,-1 1,0 0,0-1,0 1,1-1,-1 1,0-1,0 1,0 0,0-1,1 1,-1-1,0 1,0-1,0 1,2-13</inkml:trace>
  <inkml:trace contextRef="#ctx0" brushRef="#br0" timeOffset="830.218">537 47,'14'-8,"1"2,-1-1,2 2,-1 0,0 1,1 1,0 0,0 1,0 0,5 2,-20-1,1 1,0 0,0 0,-1 0,1 0,0 0,-1 0,1 0,0 1,-1-1,1 1,-1-1,1 1,0 0,-1-1,1 1,-1 0,0 0,1 0,-1 0,0 0,1 1,-1-1,0 0,0 0,0 1,0-1,0 1,-1-1,1 1,0-1,-1 1,1-1,-1 1,1 0,-1-1,0 1,0 0,1-1,-1 1,0 0,-1 0,1-1,0 1,-33 70,29-64,-27 74,30-79,1-1,0 0,0 1,0-1,0 0,0 1,1-1,-1 0,1 1,0-1,-1 0,1 0,0 0,0 0,0 0,0 0,1 0,-1 0,1 0,-1 0,1-1,-1 1,1 0,0-1,0 0,0 1,0-1,0 0,0 0,0 0,0 0,1 0,-1-1,0 1,2 0,5 1,0-1,-1 1,1-1,0-1,0 0,0 0,0-1,0 0,0 0,7-3,3-3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0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0 226,'5'0,"11"0,8 0,4 0,3 0,0 0,0 0,0-5,-1-1,-1 0,0 1,-1-4,0 1,-9 1,-9 2</inkml:trace>
  <inkml:trace contextRef="#ctx0" brushRef="#br0" timeOffset="248.338">113 0,'-4'39,"-3"21,1 7,1-5,2-7,1-8,1-8,0-5,1-9</inkml:trace>
  <inkml:trace contextRef="#ctx0" brushRef="#br0" timeOffset="1049.031">621 451,'10'-7,"-1"0,0-1,0-1,-1 0,0 0,-1 0,1-1,-2 0,0 0,0-1,3-8,-1 3,6-8,5-13,2 0,2 2,1 0,27-29,-50 63,0-1,-1 0,1 1,0-1,0 0,1 1,-1-1,0 1,0 0,1-1,-1 1,1 0,-1 0,1 0,0 0,-1 0,1 0,0 0,0 1,-1-1,1 0,0 1,0 0,0-1,0 1,0 0,-1 0,1 0,0 0,0 1,0-1,0 0,0 1,0-1,-1 1,1 0,0-1,0 1,-1 0,1 0,-1 0,1 0,0 1,-1-1,0 0,1 1,-1-1,0 1,0-1,0 1,0-1,0 1,0 0,5 101,4 11,-10-112,0 0,1-1,0 1,-1 0,1-1,0 1,0 0,0-1,0 1,0-1,0 0,1 1,-1-1,0 0,1 0,-1 0,1 0,-1 0,1 0,0 0,-1 0,1-1,0 1,-1-1,1 1,0-1,0 1,-1-1,1 0,0 0,0 0,0 0,0 0,-1-1,1 1,0-1,0 1,-1-1,2 0,58-45,145-193,-205 238,-1 0,1 0,-1-1,1 1,0 0,-1 0,1-1,0 1,0 0,0 0,0 0,0 0,0 0,0 1,0-1,0 0,0 0,1 1,-1-1,0 0,0 1,1 0,-1-1,0 1,1 0,-1-1,1 1,-1 0,0 0,1 0,-1 0,1 0,-1 1,0-1,1 0,-1 1,0-1,1 1,-1-1,0 1,0 0,0-1,1 1,-1 0,0 0,0 0,0 0,0 0,1 10,0-1,-1 1,0-1,-1 1,-1-1,1 0,-2 1,1-1,-1 0,-1 1,-2 6,-8 45,9 109,15-137,-5-28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7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0 441,'20'3,"0"0,0-1,0-1,0-1,0-1,-1-1,1 0,0-1,0-2,-1 0,0-1,0 0,-1-2,0 0,0-1,0-1,-2-1,1 0,-1-1,8-9,254-264,-214 243,-63 42,1-1,-1 1,1-1,-1 1,1 0,-1 0,1 0,0 0,-1 0,1 0,-1 0,1 1,-1-1,1 0,-1 1,1-1,-1 1,1 0,-1-1,0 1,1 0,-1 0,0 0,1 0,-1 0,0 0,0 0,0 0,0 1,0-1,0 0,-1 1,1-1,0 0,-1 1,1-1,-1 1,1-1,-1 1,0 0,1-1,-1 1,0-1,0 1,0 0,1 22,0 1,-2 0,0 0,-2-1,0 1,-2-1,-1 0,-1 0,-1-1,0 0,-2 0,-5 7,11-20,-1 0,0 0,0 0,-1-1,0 0,-1 0,0 0,0-1,-1 0,0 0,-1-1,0 0,0-1,0 0,0 0,-1-1,0 0,0-1,-1 0,1 0,-1-1,0-1,0 0,0 0,0-1,0 0,-3-1,9-2,0 0,0 0,1-1,-1 1,1-1,0 0,0 0,0-1,0 1,0-1,1 0,-1 0,1 0,0 0,0-1,1 1,-1-1,1 0,0 1,0-1,1 0,-1 0,1 0,0-1,1 1,-1 0,1 0,0 0,0-1,1 1,0 0,0-3,4-15</inkml:trace>
  <inkml:trace contextRef="#ctx0" brushRef="#br0" timeOffset="375.094">1213 130,'-19'24,"1"1,2 0,0 1,2 1,1 0,1 1,1 1,1 0,-1 12,10-37,0 0,0 0,0 0,1 0,0 1,0-1,0 0,0 0,1 0,-1 0,1 0,0 0,1 0,-1 0,1 0,-1 0,1 0,0-1,0 1,1-1,-1 1,1-1,0 0,0 0,0 0,0 0,0-1,1 1,-1-1,1 0,-1 0,1 0,0-1,0 1,0-1,0 0,0 0,0 0,0 0,0-1,0 0,1 0,-1 0,4-1,5-1,1-2,-1 1,0-2,0 0,0 0,-1-1,0-1,0 0,-1-1,0 0,0 0,0-1,-1-1,-1 0,0 0,0-1,-1 0,0 0,-1-1,0 0,-1 0,-1-1,1 0,-2 0,0 0,-1 0,0-1,-1 1,0-1,-1 0,-1-7,0 17,0-1,0 0,-1 1,1-1,-1 1,0-1,-1 1,1-1,-1 1,1 0,-1 0,-1-1,1 1,-1 1,1-1,-1 0,0 1,0-1,-1 1,1 0,-1 0,1 0,-1 1,0-1,0 1,0 0,-1 0,1 0,0 1,-1-1,1 1,-1 0,1 0,-1 1,0 0,-2-1,-19 5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0,'-1'483,"-13"-346,1 92,12-228,1 0,0 0,-1 0,1 0,0 0,0 1,0-1,-1 0,1 0,1 0,-1 0,0 1,0-1,0 0,1 0,-1 0,0 0,1 0,-1 0,1 0,-1 0,1 0,0 0,-1 0,1 0,0 0,0 0,0 0,0-1,-1 1,1 0,0-1,0 1,0-1,0 1,1-1,-1 1,0-1,0 0,0 1,0-1,0 0,1 0,-1 0,0 0,0 0,0 0,0 0,0 0,1-1,-1 1,1 0,104-118,-85 95,118-106,-139 128,1 1,0-1,0 0,-1 1,1-1,0 1,0-1,0 1,0-1,0 1,0 0,0-1,0 1,0 0,0 0,0 0,0 0,-1 0,1 0,0 0,0 0,0 0,0 0,0 1,0-1,0 0,0 1,0-1,0 0,0 1,0-1,-1 1,1 0,0-1,0 1,-1 0,1-1,0 1,-1 0,1 0,0-1,-1 1,1 0,-1 0,0 0,1 0,-1 0,0 0,0 0,1 0,-1 0,0 0,0 0,4 60,-4-54,2 137,8-126,2-6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31,'28'-8,"1"1,0 1,1 2,-1 1,1 1,0 1,23 3,-52-2,0 0,1 0,-1 0,1 0,-1 0,0 0,1 0,-1 0,0 1,1-1,-1 0,0 1,1-1,-1 1,0 0,0-1,0 1,1 0,-1 0,0 0,0-1,0 1,0 0,0 1,-1-1,1 0,0 0,0 0,-1 0,1 1,-1-1,1 0,-1 0,1 1,-1-1,0 1,0-1,0 0,1 1,-1-1,-1 0,1 1,0-1,0 0,0 1,-1-1,1 0,-1 1,1-1,-1 0,1 1,-1-1,0 0,0 0,1 0,-1 0,0 0,0 0,0 0,0 0,0 0,-1 0,1-1,0 1,0 0,0-1,-1 1,0 0,-18 15,-45 54,65-69,-1 1,1 0,0-1,0 1,-1-1,1 1,1 0,-1-1,0 1,0 0,0-1,1 1,-1-1,1 1,0-1,-1 1,1-1,0 1,0-1,0 1,0-1,0 0,0 0,0 1,0-1,0 0,1 0,-1 0,0 0,1-1,-1 1,1 0,-1 0,1-1,-1 1,1-1,-1 0,1 1,0-1,-1 0,1 0,1 0,72 1,-52-8,-4 1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0,'43'0,"39"0,14 0,-4 0,-8 5,-8 1,-13 0,-13-1,-9-2,-12 0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1,'15'0,"14"0,6 0,4 0,-2 0,-1 0,-3 0,-1 0,-2 0,-2 0,1 0,-1 0,-10 0,-8 0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1,'39'4,"21"-2,7-2,-5-1,-7-1,-13 1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0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1 460,'0'-1,"-1"1,1-1,0 1,0-1,0 1,0-1,0 1,0-1,1 1,-1-1,0 1,0-1,0 1,0-1,1 1,-1-1,0 1,0-1,1 1,-1-1,0 1,1 0,-1-1,0 1,1-1,-1 1,1 0,-1 0,1-1,-1 1,1 0,-1 0,1-1,-1 1,1 0,-1 0,1 0,-1 0,1 0,-1 0,1 0,-1 0,1 0,-1 0,1 0,-1 0,1 0,-1 0,1 1,-1-1,1 0,-1 0,1 0,-1 1,1-1,-1 0,0 1,1-1,-1 0,1 1,-1-1,0 1,1-1,-1 1,19-131,-12 108,1 0,1 0,0 0,2 1,0 1,2 0,0 0,1 2,1-1,0 2,2 0,0 1,1 1,7-5,-23 18,0 1,0-1,0 1,0 0,1 0,-1 0,0 0,0 0,1 0,-1 0,0 1,1-1,-1 1,1 0,-1 0,0 0,1 0,-1 0,1 0,-1 1,1-1,-1 1,0 0,1-1,-1 1,0 0,0 1,0-1,0 0,0 0,0 1,0 0,0-1,0 1,-1 0,1 0,-1-1,1 1,-1 1,0-1,1 0,-1 0,-1 0,1 1,0-1,0 0,-1 1,1 0,5 135,-8-49,2-87,-1 0,1-1,0 1,0 0,0-1,0 1,0 0,0 0,0-1,1 1,-1 0,0-1,1 1,0-1,-1 1,1-1,0 1,0-1,0 1,0-1,0 1,0-1,0 0,0 0,0 0,1 0,-1 0,1 0,-1 0,0 0,1 0,0 0,-1-1,1 1,-1-1,1 1,0-1,-1 0,1 0,0 1,-1-1,1 0,0-1,-1 1,1 0,0 0,-1-1,1 1,0-1,-1 1,2-1,7-6,0 0,0-1,0 0,-1-1,0 1,-1-2,0 1,0-1,3-7,15-16,138-143,-115 144,-48 31,0 1,0-1,0 1,1 0,-1 0,0 0,0 0,0 0,1 0,-1 0,0 0,0 0,0 0,0 1,1-1,-1 0,0 1,0-1,0 1,0 0,0-1,0 1,0 0,0-1,0 1,0 0,0 0,-1 0,1 0,0 0,-1 0,1 0,0 0,-1 0,1 0,-1 0,0 0,1 1,-1-1,0 0,0 0,0 0,1 1,-1-1,-1 1,-10 99,0-58,-20 80,27-103</inkml:trace>
  <inkml:trace contextRef="#ctx0" brushRef="#br0" timeOffset="567.939">1384 8,'-71'47,"1"4,3 2,-6 12,64-59,1 1,0 0,1 1,-1-1,1 1,1 1,0 0,0 0,1 0,0 0,0 1,1 0,0 0,1 1,2-10,1 0,0 1,-1-1,1 1,0-1,0 1,0-1,0 0,0 1,0-1,1 1,-1-1,0 1,1-1,-1 0,1 1,0-1,-1 0,1 1,0-1,0 0,-1 0,1 0,0 0,0 0,1 0,-1 0,0 0,0 0,0 0,0-1,1 1,-1 0,0-1,1 1,-1-1,1 1,-1-1,0 0,1 0,-1 0,1 0,-1 0,1 0,-1 0,1 0,-1 0,1-1,70-19,-48 6,0-1,-1-1,-1-1,0-1,-1-1,-1-1,-1 0,-1-1,-1-2,13-11,-30 33,0 1,1-1,0 0,-1 0,1 1,-1-1,1 1,0-1,-1 1,1-1,0 1,0-1,-1 1,1 0,0-1,0 1,0 0,0 0,-1-1,1 1,0 0,0 0,0 0,0 0,0 0,0 0,-1 0,1 1,0-1,0 0,0 0,0 1,-1-1,1 0,0 1,0-1,-1 1,1-1,0 1,-1 0,1-1,0 1,-1-1,1 1,-1 0,1 0,-1-1,1 1,-1 0,0 0,1 0,-1-1,0 1,0 0,1 0,-1 0,0 0,0-1,0 1,0 0,0 1,11 57,-11 304,-3-315,-1 1,-3-1,-1 0,-10 24,17-64,0 0,-1 0,0 0,-1-1,1 1,-2-1,1 0,-1 0,0 0,0 0,-1 0,0-1,0 0,0 0,-1 0,0-1,0 0,0 0,-1 0,0-1,0 0,0 0,0-1,-1 0,-4 1,7-6,-1 0,1 0,0-1,0 0,1 0,-1 0,0-1,1 0,0 1,0-1,0-1,1 1,-1-1,1 1,0-1,0 0,0 0,1 0,0-1,0 1,0 0,1-1,0 0,0 1,0-1,1 1,-1-1,1 0,1 0,-1 1,1-1,0 1,0-1,52-158,-15 81,-28 64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1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30,'167'16,"-108"-8,0-4,0-2,31-3,-15-1,64-18,-123 24</inkml:trace>
  <inkml:trace contextRef="#ctx0" brushRef="#br0" timeOffset="-3081.686">141 848,'12'-4,"5"-2,1 1,-1 1,1 1,-1 0,1 1,0 1,17 1,-34 0,1-1,-1 1,1 0,-1 0,0 0,1 0,-1 1,0-1,1 0,-1 0,0 1,1-1,-1 1,0-1,1 1,-1 0,0-1,0 1,0 0,0 0,0 0,0 0,0 0,0 0,0 0,0 0,0 0,-1 0,1 1,-1-1,1 0,-1 0,1 1,-1-1,1 0,-1 1,0-1,0 0,0 1,0-1,0 1,0-1,0 0,0 1,-1-1,1 0,0 1,-1-1,1 0,-1 1,1-1,-1 0,0 0,0 0,1 0,-1 1,0-1,0 0,0-1,-1 2,-77 84,67-76,1 0,0 1,0 1,1 0,0 0,1 1,1 0,0 1,1 0,-2 5,8-17,0 0,0 0,0 1,0-1,1 0,-1 0,1 1,0-1,-1 0,1 0,0 1,0-1,0 0,1 1,-1-1,1 0,-1 0,1 1,0-1,0 0,0 0,0 0,0 0,0 0,0 0,1 0,-1-1,1 1,-1 0,1-1,0 1,0-1,0 1,-1-1,1 0,1 0,-1 0,0 0,0 0,1-1,92 1,16-26,-92 17</inkml:trace>
  <inkml:trace contextRef="#ctx0" brushRef="#br0" timeOffset="-3817.818">170 227,'0'-5,"0"3,0 7,0 8,4 5,3 6,-1 3,-2 1,0 2,-2-1,-1 1,0-1,4 0,1-1,0 1,-1-1,-2-4</inkml:trace>
  <inkml:trace contextRef="#ctx0" brushRef="#br0" timeOffset="-3558.298">0 678,'43'-5,"24"-1,10 0,-3 1,-9 2,-12 1,-9 1,-7 0,-11 1</inkml:trace>
  <inkml:trace contextRef="#ctx0" brushRef="#br0" timeOffset="-1729.459">960 255,'17'73,"-9"-5,-3 0,-2 0,-6 49,1-1,3-80,0-24,0-1,-1 1,0 0,-1-1,0 1,-1 0,0-1,-1 0,-2 6,-1-10,1-7</inkml:trace>
  <inkml:trace contextRef="#ctx0" brushRef="#br0" timeOffset="-1131.569">621 227,'1'2,"1"0,-1 0,1-1,-1 1,1 0,0-1,0 1,0-1,0 1,0-1,0 0,0 0,0 0,0 0,1 0,-1-1,0 1,1-1,-1 1,0-1,1 0,-1 0,0 0,3 0,-2 0,366 3,-87-3,-247 11,-29-5</inkml:trace>
  <inkml:trace contextRef="#ctx0" brushRef="#br0" timeOffset="-643.479">677 961,'226'-18,"-12"8,-60 8,-74-30,-66 22</inkml:trace>
  <inkml:trace contextRef="#ctx0" brushRef="#br0" timeOffset="1024.521">1862 255,'-28'25,"0"1,2 2,1 1,1 1,1 0,2 2,2 1,-4 10,12-15,2 1,2 0,0 1,2-1,1 1,1 1,2-1,1 0,2 0,0 0,4 10,-6-29,1-1,0 1,1 0,0-1,0 1,1-1,1 0,0 0,0 0,1 0,0-1,1 0,0 0,0 0,1-1,0 1,0-2,1 1,0-1,0 0,1-1,0 0,0 0,10 3,-15-8,-1 0,1-1,-1 0,1 0,-1 0,1 0,-1 0,1-1,-1 1,0-1,1 0,-1 0,0-1,1 1,-1-1,0 1,0-1,0 0,0 0,-1 0,1-1,0 1,0-2,12-12</inkml:trace>
  <inkml:trace contextRef="#ctx0" brushRef="#br0" timeOffset="1922.351">1891 904,'16'-2,"-1"-1,0 0,0-2,0 1,0-2,-1 0,0-1,0 0,-1-1,0-1,0 0,-1 0,0-2,-1 1,0-1,-1-1,0 0,0 0,4-10,136-174,-138 180,-2 2,-13 20,-10 16,4-9,0 0,0 1,2 0,-1 0,2 0,0 1,0 0,2 0,0 1,1 0,0-1,1 1,1 0,0 0,1 0,1 1,1-12,0 0,0 0,0 0,0-1,1 1,0-1,0 1,0-1,0 0,1 0,0 0,-1-1,1 1,1-1,-1 0,0 0,1-1,0 1,-1-1,1 0,0 0,0-1,0 1,0-1,1 0,-1 0,0-1,0 0,4 0,1 0,1 0,0-1,-1 0,1-1,-1 0,0 0,1-1,-1-1,-1 0,1 0,0-1,-1 0,0-1,4-3,10-12,-2-1,0 0,-1-2,-2-1,0 0,-2-1,2-7,22-31,-23 26,-17 37,0 1,0-1,0 1,0-1,1 0,-1 1,0-1,0 1,0-1,0 0,0 1,0-1,0 1,0-1,-1 1,1-1,0 0,0 1,0-1,-1 1,1-1,0 1,-1-1,1 1,0-1,-1 1,1-1,0 1,-1 0,1-1,-1 1,1 0,-1-1,1 1,-1 0,1-1,-1 1,1 0,-1 0,0 0,1 0,-1 0,1-1,-1 1,0 0,1 0,-1 0,1 0,-1 1,1-1,-1 0,0 0,1 0,-1 0,1 1,-1-1,1 0,-1 0,1 1,-1-1,1 0,-1 1,1-1,-1 1,1-1,-1 1,-5 5,-1-1,1 1,0 1,0-1,1 1,0 0,0 1,1-1,-1 1,2 0,-1 0,1 0,0 0,1 1,0-1,0 1,1-1,0 1,1 0,0-1,0 1,1 0,0 2,-2-6,1 1,0 0,0-1,1 1,-1-1,1 1,0 0,1-1,-1 1,1-1,0 0,1 0,-1 0,1 0,0 0,0 0,1-1,-1 1,1-1,0 0,0 0,0 0,1-1,-1 0,1 0,0 0,0 0,0 0,0-1,1 0,-1 0,0-1,1 0,0 0,2 0,1 0,0-1,0-1,0 0,-1 0,1-1,0 0,0 0,-1-1,1 0,-1-1,0 0,0 0,0-1,-1 0,0 0,1-1,-2 0,1 0,0-1,8-9,0-1,-1 0,-1-1,-1-1,0 0,-1 0,1-7,-7 16,0 1,-1 1,1-1,-1 0,-1-1,0 1,0-1,-1 1,0-1,-1 0,0 0,0 1,-1-1,-1-5,0 14,-1 0,1 0,-1 0,0 0,1 0,-1 1,0-1,0 0,1 1,-1-1,0 1,0 0,0 0,0 0,0-1,0 2,1-1,-1 0,0 0,0 1,0-1,0 1,0-1,1 1,-1 0,0 0,1 0,-1 0,0 0,1 0,-1 0,1 0,0 1,-1-1,1 0,0 1,0-1,0 1,0 0,0-1,0 1,0 0,-11 15,1 1,0 0,1 1,1 0,1 0,0 1,2 0,0 0,2 1,-3 20,5-25,0 0,1 1,1-1,0 0,2 0,-1 0,2 0,0 0,1 0,1-1,5 13,1-2,-7-14,0 0,1-1,1 1,0-1,0-1,1 1,0-1,1 0,8 8,-3-8</inkml:trace>
  <inkml:trace contextRef="#ctx0" brushRef="#br0" timeOffset="2175.381">3302 848,'-9'33,"-9"21,-1 7,3-4,4-5,5-18,7-13,4-16,2-8</inkml:trace>
  <inkml:trace contextRef="#ctx0" brushRef="#br0" timeOffset="2408.223">3246 791,'14'0,"10"0,6 0,2 0,0 0,0 0,0 0,-12 5,-13 1,-8 0</inkml:trace>
  <inkml:trace contextRef="#ctx0" brushRef="#br0" timeOffset="2653.034">3217 989,'39'0,"21"-5,7-1,-10-5,-8-1,-13 3</inkml:trace>
  <inkml:trace contextRef="#ctx0" brushRef="#br0" timeOffset="3019.85">3471 227,'5'-5,"1"0,-1 0,1 1,0 0,0 0,0 1,1-1,-1 1,1 1,0-1,0 1,0 0,0 1,0 0,0 0,1 0,-1 1,0 0,0 0,-4 1,-1 1,0-1,0 0,0 1,0 0,0-1,0 1,0 0,-1 0,1 0,-1 0,1 0,-1 0,0 0,0 1,0-1,0 0,0 1,0-1,0 1,-1-1,0 1,1-1,-1 1,0 0,0-1,0 1,-1-1,1 1,-1-1,1 1,-1-1,0 1,0-1,0 0,0 1,0-1,-1 0,1 0,0 0,-1 0,0 0,0 0,1 0,-1-1,0 1,0-1,-1 1,-6 8,-45 70,53-78,0 0,0 0,1 0,-1 0,1 1,-1-1,1 0,0 0,0 1,0-1,0 0,0 0,1 1,-1-1,1 0,-1 0,1 0,0 0,0 0,0 0,0 0,0 0,0 0,1 0,-1 0,1-1,-1 1,1 0,-1-1,1 0,0 1,0-1,0 0,0 0,0 0,0 0,0 0,0 0,2 0,5 1,-1 0,1-1,0 0,-1 0,1-1,0 0,0 0,-1-1,1 0,0-1,-1 0,5-2,13-1,0 0</inkml:trace>
  <inkml:trace contextRef="#ctx0" brushRef="#br0" timeOffset="3237.944">3810 622,'34'0,"20"0,6 0,-2 0,-11-5,-9-1,-11 0</inkml:trace>
  <inkml:trace contextRef="#ctx0" brushRef="#br0" timeOffset="4467.995">4121 904,'42'-12,"-1"-1,0-3,-1-1,-1-2,24-16,-43 20,0-2,-1 0,-1-2,-1 0,0-1,-1 0,-1-1,-2-1,0-1,-1 0,1-5,-11 25,0 0,0 1,-1-1,1 0,-1 0,0 0,0 0,0 0,0 0,-1 0,1 0,-1 0,0 0,0 0,0-1,0 1,0 0,-1 0,1 0,-1 0,0 0,0 0,0 0,0 0,-2-2,1 5,0-1,0 1,0 0,0 0,0 0,0 0,0 0,0 0,0 0,0 1,0-1,0 1,0-1,0 1,0 0,0 0,0 0,1 0,-1 0,0 0,1 1,-1-1,1 0,-1 1,1-1,-1 1,1 0,0-1,0 1,0 0,0 0,0 0,1 0,-1 0,-2 2,-8 8,2 1,0 0,0 1,1 0,1 0,0 0,1 1,1 0,0 1,1-1,0 1,2-1,0 1,0 0,2 0,0 4,1-15,0 0,0 0,1 0,0-1,0 1,0-1,0 1,1-1,0 0,-1 0,2 0,-1 0,0 0,1-1,0 1,-1-1,1 0,1 0,-1-1,0 1,1-1,-1 0,1 0,0-1,-1 1,1-1,0 0,0 0,0 0,0-1,0 0,3 0,7 0,1-1,-1 0,0-1,0 0,0-2,0 0,0 0,-1-1,0-1,5-3,20-14,0-2,-2-1,0-2,-2-1,-1-2,-2-2,-1-1,11-18,-40 50,3-3,0-1,0 0,-1 0,0 0,0 0,0-1,-1 1,0-1,0 0,-1 0,0 0,0 0,-1-1,1-5,-2 12,0 1,0-1,0 0,-1 1,1-1,0 0,0 0,-1 1,1-1,-1 1,1-1,-1 0,1 1,-1-1,1 1,-1-1,1 1,-1-1,0 1,1-1,-1 1,1 0,-1-1,0 1,0 0,1 0,-1 0,0-1,0 1,1 0,-1 0,0 0,0 0,1 0,-1 0,0 0,0 1,1-1,-1 0,0 0,1 0,-1 1,0-1,1 0,-1 1,0-1,1 1,-1-1,1 1,-1-1,0 1,1-1,-35 27,24-17,2 1,0 0,0 1,1 0,0 0,1 1,1 0,0 0,0 1,2-1,-1 1,2 0,0 0,0 1,2-1,-1 13,3-23,-1 0,1 0,0 0,0 0,1 0,-1 0,1 0,0 0,0-1,0 1,0-1,1 0,-1 1,1-1,0 0,0 0,0-1,0 1,1-1,-1 1,1-1,-1 0,1 0,0-1,0 1,-1-1,1 0,0 0,0 0,1-1,-1 1,0-1,8 2,-1-1,1-1,-1 0,1 0,-1-1,0-1,1 0,-1 0,0-1,0 0,2-2,6-7,0-1,-1-1,-1-1,0 0,-1-1,-1 0,0-2,-1 0,-1 0,-1-1,0-1,-2 0,0 0,-1-1,-2 0,0-1,1-7,-6 24,0-1,0 1,0 0,-1-1,0 1,0-1,0 1,-1-1,0 1,0-1,0 1,-1-1,1 1,-1-1,-1 1,1-1,-1 1,0 0,0 0,-3-5,4 9,0 0,0 0,0 1,0-1,0 0,-1 0,1 1,0-1,0 1,-1-1,1 1,0-1,0 1,-1 0,1 0,-1-1,1 1,0 0,-1 0,1 1,0-1,-1 0,1 0,0 1,-1-1,1 0,0 1,0-1,-1 1,1 0,0-1,0 1,0 0,0 0,0 0,0 0,0 0,0 0,0 0,0 0,1 0,-1 1,-34 48,34-49,-6 15,0 0,2 1,0 0,0 0,2 0,0 0,1 0,1 1,0-1,1 1,1-1,1 0,0 1,2-1,0 0,0 0,2-1,0 1,1-1,1-1,2 5,-9-19,0 2,0 1,1-1,-1 0,1 0,0 1,0-1,0 0,0-1,1 1,-1 0,1-1,0 1,-1-1,1 0,0 0,1 0,-1 0,0-1,0 1,1-1,-1 0,1 0,-1 0,1 0,3 0,2-8</inkml:trace>
  <inkml:trace contextRef="#ctx0" brushRef="#br0" timeOffset="4722.521">5729 678,'-9'34,"-9"15,0 5,2-2,4-11</inkml:trace>
  <inkml:trace contextRef="#ctx0" brushRef="#br0" timeOffset="5010.182">5560 622,'19'0,"16"0,7 0,1 0,-2 0,-3 0,-3 0,-4 0,-5 4,-9 3</inkml:trace>
  <inkml:trace contextRef="#ctx0" brushRef="#br0" timeOffset="5238.272">5532 961,'38'-5,"23"-6,5-2,-3 2,-13-2,-10 1,-12 2</inkml:trace>
  <inkml:trace contextRef="#ctx0" brushRef="#br0" timeOffset="5754.312">5673 30,'14'-1,"1"1,-1 0,1 1,-1 1,0 0,1 1,-1 1,-1 0,1 1,0 0,-1 1,0 1,8 5,-19-10,-1 0,1-1,-1 1,0 0,1 0,-1 1,0-1,0 0,0 0,0 0,-1 1,1-1,-1 0,1 1,-1-1,0 1,0-1,0 0,0 1,-1-1,1 1,0-1,-1 0,0 1,1-1,-1 0,0 0,0 0,-1 1,1-1,0 0,-1 0,1-1,-1 1,1 0,-1 0,0-1,0 1,0-1,0 0,0 1,-2 0,1 0,0 1,1-1,-1 1,0 0,1-1,0 1,0 1,0-1,0 0,0 0,1 1,-1-1,1 1,0-1,0 1,0 0,0 1,3-2,1 0,-1-1,1 1,-1-1,1 1,0-1,0 0,0 0,0 0,0-1,1 1,-1-1,0 0,1 0,-1 0,1 0,0 0,-1-1,1 1,-1-1,1 0,0-1,-1 1,1 0,-1-1,2 0,2 1,51-1,-32 1</inkml:trace>
  <inkml:trace contextRef="#ctx0" brushRef="#br0" timeOffset="6039.779">6153 1,'26'100,"-5"2,-4 1,-4 0,-3 69,-9-155,-2-1,0 0,-1 0,-1 1,0-1,-1-1,-1 1,0 0,-1-1,-1 0,0-1,-1 0,-1 0,0 0,-1-1,-1 1,-6 3,0-1,-1 0,-1-2,0 0,-1-1,-19 10,21-12,3-1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1 254,'5'0,"11"-5,8-1,4 0,3 1,0 1,0 2,0 1,-6-4,-8-2</inkml:trace>
  <inkml:trace contextRef="#ctx0" brushRef="#br0" timeOffset="266.05">170 0,'-4'29,"-3"19,1 6,2-1,0-5,2-6,-4-5,-1-4,1-3,-4-2,1-5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113 763,'62'-98,"33"-23,-95 120,1-1,0 1,0 0,-1 0,1 0,0 0,0 0,0 0,0 0,0 0,0 1,0-1,1 0,-1 0,0 1,0-1,1 1,-1-1,0 1,0 0,1-1,-1 1,0 0,1 0,-1 0,1 0,-1 0,0 0,1 1,-1-1,0 0,1 0,-1 1,0-1,0 1,1 0,-1-1,0 1,0 0,0 0,0-1,0 1,0 0,0 0,0 0,0 0,0 0,-1 1,1-1,0 0,0 1,14 69,-15-59,3 28,-3-39,0-1,0 1,1-1,-1 1,0 0,1-1,-1 1,1-1,-1 1,1-1,-1 1,1-1,-1 0,1 1,-1-1,1 0,0 1,-1-1,1 0,0 0,-1 1,1-1,-1 0,1 0,0 0,-1 0,1 0,0 0,-1 0,1 0,0 0,-1 0,1-1,0 1,-1 0,1 0,0-1,-1 1,1 0,-1-1,1 1,-1 0,1-1,-1 1,1-1,-1 1,1-1,-1 1,1-1,-1 1,0-1,1 1,-1-1,107-128,-37 36,-70 91,1 1,-1-1,1 1,0-1,-1 1,1-1,0 1,0 0,0-1,0 1,0 0,0 0,0 0,1 0,-1 0,0 0,0 0,1 0,-1 1,1-1,-1 0,1 1,-1-1,1 1,-1 0,1-1,-1 1,1 0,0 0,-1 0,1 0,-1 0,1 0,0 1,-1-1,1 0,-1 1,1-1,-1 1,1 0,-1-1,0 1,1 0,-1 0,0 0,0 0,1 0,-1 0,0 0,0 1,0-1,0 0,0 1,-1-1,1 0,0 1,-1-1,1 1,-1-1,1 1,-1-1,3 20,-2 0,0 0,-1 0,-1 0,-1 0,-1 0,0-1,-2 1,-3 6,-4 41,11-69</inkml:trace>
  <inkml:trace contextRef="#ctx0" brushRef="#br0" timeOffset="766.077">1016 227,'0'14,"0"10,0 6,0 2,0 0,0 0,-5 0,-1-2,0 0,1-2,2 1,1-1,1 0,0 0,1 0,0 0,-4-5,-3-6</inkml:trace>
  <inkml:trace contextRef="#ctx0" brushRef="#br0" timeOffset="1278.129">932 170,'277'-24,"-191"36,-83-11,-1 0,0-1,0 1,0 0,0 0,0 1,-1-1,1 0,0 1,0-1,-1 1,1 0,-1-1,1 1,-1 0,0 0,0 0,0 0,0 0,0 0,0 0,-1 0,1 0,0 0,-1 1,0-1,0 0,0 0,0 0,0 1,0-1,0 0,0 0,-1 1,0-1,0 1,-5 10,-1-1,0 0,-1-1,0 0,-1 0,0 0,-1-1,0-1,0 0,-1 0,0-1,-1 0,0-1,0 0,-1-1,-2 0,-21 15,33-20,0 1,1-1,-1 1,1 0,0-1,-1 1,1 0,0 1,0-1,0 0,0 0,1 1,-1-1,1 1,-1 0,1-1,0 1,0 0,0 0,0 0,1 0,-1 0,1 0,0 0,-1 0,2-1,-1 1,0 0,0 0,1 0,0 0,-1 0,1 0,0 0,0-1,1 1,-1 0,1-1,-1 1,1-1,0 1,0-1,0 0,2 2,10 7,1 0,0 0,0-2,1 0,0-1,1 0,14 4,23 11,-36-16,-19-7</inkml:trace>
  <inkml:trace contextRef="#ctx0" brushRef="#br0" timeOffset="1813.125">1411 1,'91'13,"-89"-12,0 0,1 0,-1 0,0 0,1 0,-1 0,0 1,0-1,0 1,0 0,-1 0,1-1,0 1,-1 0,1 0,-1 1,0-1,1 0,-1 0,0 1,-1-1,1 0,0 1,-1-1,1 1,-1-1,0 1,0-1,0 1,0 0,0-1,0 1,-1-1,1 1,-14 33,13-34,0-1,-1 0,1 1,0-1,-1 1,1-1,0 1,0 0,0-1,0 1,1 0,-1 0,0 0,1 0,-1 0,1-1,0 1,0 0,0 0,0 0,0 0,0 0,0 0,0 0,1 0,-1 0,1 0,0 0,-1-1,1 1,0 0,0 0,0-1,0 1,0-1,1 1,-1-1,0 1,1-1,-1 0,1 1,-1-1,1 0,0 0,-1 0,1 0,0-1,0 1,0 0,0-1,0 1,1-1,156 11,-140-5</inkml:trace>
  <inkml:trace contextRef="#ctx0" brushRef="#br0" timeOffset="2353.125">1 933,'103'6,"0"-4,0-5,0-4,-1-5,19-8,514-107,-490 99,-123 23</inkml:trace>
  <inkml:trace contextRef="#ctx0" brushRef="#br0" timeOffset="2862.172">565 1017,'220'-16,"-157"36,-62-19,0 0,0 0,0 0,0 0,-1 0,1 1,0-1,0 0,-1 0,1 1,-1-1,1 0,-1 0,1 1,-1-1,0 1,0-1,1 0,-1 1,0-1,0 1,-1-1,1 0,0 1,0-1,-1 0,1 1,-1-1,1 0,-1 1,1-1,-1 0,0 0,0 0,1 0,-1 0,0 1,0-1,0-1,0 1,-1 0,1 0,0 0,0 0,-145 111,138-105,3-5,1 1,0 0,0 0,0 0,0 0,0 0,1 1,-1 0,1-1,0 1,0 1,1-1,-1 0,1 1,0-1,0 1,0 0,1-1,-1 1,1 0,1 0,-1 0,1 0,-1 1,4-2,0-1,0 0,1 0,-1 0,1-1,-1 1,1-1,0 1,0-1,0-1,0 1,0 0,1-1,-1 0,0 0,1 0,-1-1,1 1,-1-1,0 0,1-1,-1 1,1-1,2 0,19-3,0-1,-1-2,0 0,0-1,-1-2,18-9,-30 14,12-6</inkml:trace>
  <inkml:trace contextRef="#ctx0" brushRef="#br0" timeOffset="7149.272">2004 199,'-23'12,"1"1,1 1,0 1,1 0,1 2,0 0,1 2,1 0,1 0,0 2,2 0,1 0,0 2,1-1,2 2,-7 18,2-5,1 0,2 1,2 0,1 0,2 1,2 0,1 1,2-1,2 8,2-36,0 0,1-1,0 0,1 1,0-1,1 0,0-1,0 1,1-1,0 0,1-1,0 1,0-1,1-1,0 1,0-1,1-1,0 1,0-2,1 1,-1-1,1 0,3 0,-1 2</inkml:trace>
  <inkml:trace contextRef="#ctx0" brushRef="#br0" timeOffset="8151.906">1778 933,'24'-8,"-1"-2,1 0,-2-1,0-2,0 0,-1-1,0-1,-2-1,0-1,0-1,-2 0,0-1,-1-1,2-5,-4 3,-9 16,0-1,-1 1,0-1,0 0,0 0,-1 0,0 0,0 0,-1-1,0 0,0 1,-1-1,0 0,0 0,-1 0,0 7,0 1,0-1,0 0,-1 0,1 1,0-1,-1 0,1 1,-1-1,1 0,-1 1,1-1,-1 0,1 1,-1-1,0 1,1-1,-1 1,0-1,0 1,1 0,-1-1,0 1,0 0,1 0,-1-1,0 1,0 0,0 0,1 0,-1 0,0 0,0 0,0 0,1 0,-1 1,0-1,0 0,0 0,1 1,-1-1,0 0,0 1,1-1,-1 1,0-1,1 1,-1-1,1 1,-1-1,1 1,-1 0,1-1,-1 1,1 0,-1 0,-35 35,28-24,0 0,0 1,1 0,0 0,1 1,1-1,0 1,1 0,1 1,0-1,1 1,0 0,1-1,1 1,0 0,1 0,1-1,2 9,-4-19,1 0,0 0,1 0,-1 0,1 0,0 0,0 0,0 0,0-1,0 1,1-1,0 0,0 0,0 0,0 0,0 0,0 0,1-1,-1 0,1 1,0-1,0-1,0 1,0-1,0 1,0-1,0 0,0 0,1-1,-1 0,0 1,0-1,1-1,-1 1,0 0,0-1,0 0,0 0,1 0,-1-1,0 0,-1 1,1-1,0-1,15-10,-1 0,0-2,-1 0,-1-1,0-1,-2 0,0-1,0-1,-2 0,-1-1,0 0,-1 0,2-11,-5-6,-7 36,0 1,0-1,0 1,0-1,0 1,0-1,0 1,0-1,0 1,0-1,0 0,-1 1,1-1,0 1,0-1,0 1,-1 0,1-1,0 1,-1-1,1 1,0-1,-1 1,1 0,-1-1,1 1,0 0,-1-1,1 1,-1 0,1 0,-1 0,1-1,-1 1,1 0,-1 0,1 0,-1 0,1 0,-1 0,1 0,-1 0,1 0,-1 0,0 0,1 0,-1 0,1 0,-1 0,1 1,-1-1,1 0,0 0,-1 1,1-1,-1 0,1 1,-1-1,1 0,0 1,-1-1,1 1,0-1,-1 1,1-1,0 0,-1 1,-7 9,0-1,1 1,0 0,1 1,-1 0,2 0,0 0,0 1,1-1,1 1,0 0,0 3,1-11,1 1,0-1,0 0,0 1,1-1,-1 1,1-1,0 1,1-1,-1 1,1-1,0 1,0-1,0 0,1 0,-1 1,1-1,0 0,0 0,1-1,-1 1,1 0,-1-1,1 1,1-1,-1 0,0 0,1 0,-1-1,1 1,0-1,0 0,0 0,0 0,0 0,0-1,1 0,-1 1,0-2,1 1,-1 0,1-1,3 0,3-1,0-1,-1 0,1-1,0 0,-1 0,1-1,-1 0,0-1,-1 0,1-1,-1 0,0-1,0 0,-1 0,0 0,0-1,-1-1,0 1,0-1,1-3,10-16,-1 0,-1-2,-2 1,-1-2,-1 0,1-7,-11 32,1 0,-1 1,0-1,0 0,-1 0,0 0,0 0,0 0,-1 0,0 0,0 0,0-1,-1 1,0 0,0 0,-1 0,1 0,-1 1,-3-6,4 10,0 0,0 0,0 0,0 1,0-1,0 0,0 1,0-1,-1 1,1-1,0 1,0 0,-1-1,1 1,0 0,-1 0,1 0,0 0,-1 0,1 0,0 0,0 0,-1 1,1-1,0 0,0 1,-1-1,1 1,0 0,0-1,0 1,0 0,0 0,0-1,0 1,0 0,0 0,0 0,0 0,1 0,-1 0,0 1,-31 52,31-51,-8 17,1 1,0 0,2 1,0 0,2 0,0 0,2 0,0 1,2-1,0 1,2-1,0 1,1-1,2 0,0 0,1-1,1 1,3 2,-2-2,-1-3</inkml:trace>
  <inkml:trace contextRef="#ctx0" brushRef="#br0" timeOffset="8451.848">2822 848,'-14'43,"-5"19,0 4,5-4,3-9,5-12</inkml:trace>
  <inkml:trace contextRef="#ctx0" brushRef="#br0" timeOffset="8733.324">2794 848,'15'0,"13"0,8 0,2-5,0-1,-7 4,-9 4</inkml:trace>
  <inkml:trace contextRef="#ctx0" brushRef="#br0" timeOffset="8983.354">2794 1074,'29'-10,"19"-3,1 1</inkml:trace>
  <inkml:trace contextRef="#ctx0" brushRef="#br0" timeOffset="9650.118">2681 227,'154'-24,"-152"23,1 1,-1-1,1 1,-1 0,1 0,-1 0,1 1,-1-1,1 0,-1 1,0 0,1-1,-1 1,0 0,1 0,-1 1,0-1,0 0,0 1,0-1,0 1,0 0,0 0,-1-1,1 1,-1 0,1 1,-1-1,0 0,1 0,-1 0,0 1,-1-1,1 1,0-1,-1 0,1 1,-1-1,0 1,0-1,0 1,0-1,0 1,-1-1,1 1,-1-1,1 1,-1-1,0 1,0-1,0 0,-2 2,-8 19,9-22,0 0,1 1,-1-1,1 1,-1 0,1-1,0 1,-1 0,1 0,0 0,0 0,1 0,-1 0,0 0,1 0,-1 0,1 0,0 0,-1 0,1 0,0 0,0 1,0-1,1 0,-1 0,1 0,-1 0,1 0,-1 0,1 0,0 0,0 0,0 0,0 0,1 0,-1-1,0 1,1 0,-1-1,1 1,-1-1,1 0,100 13,-76-9</inkml:trace>
  <inkml:trace contextRef="#ctx0" brushRef="#br0" timeOffset="9901.649">3048 735,'14'0,"15"0,7 0,-3-5,-2-1,-6 0</inkml:trace>
  <inkml:trace contextRef="#ctx0" brushRef="#br0" timeOffset="10767.537">3245 961,'46'-60,"-2"-2,-3-2,-2-4,-29 48,0 0,-1-1,-1-1,-1 1,-1-1,2-13,-47 102,32-56,1 1,0-1,0 1,1 0,1 1,0-1,1 1,0 0,1 0,0 0,1 0,0 1,1-1,1 0,0 0,1 0,0 0,1 0,1 0,-3-10,0-1,1 1,-1-1,1 0,-1 1,1-1,0 0,0 0,0 0,0-1,0 1,0 0,0-1,1 1,-1-1,0 0,1 0,-1 0,1 0,0 0,-1 0,1-1,0 1,-1-1,1 0,0 0,0 0,-1 0,1 0,0-1,-1 1,1-1,0 0,-1 0,1 0,-1 0,1 0,-1 0,1-1,0 0,89-69,-78 56,-2 0,0-1,0-1,-1 0,-2 0,1-1,-2 0,-1-1,4-13,-11 32,-1 1,0-1,0 0,1 0,-1 1,0-1,0 0,0 0,1 0,-1 0,0 0,0 0,0 0,0 0,0 0,1 0,-1 0,0-1,0 1,0 0,1 0,-1-1,0 1,0-1,1 1,-1-1,0 1,1-1,-1 1,1-1,-1 1,0-1,1 0,0 1,-1-1,1 0,-1 0,1 1,0-1,-1 0,1 0,0 0,0 1,0-1,0 0,-1 0,1 0,0 0,1 0,-1 1,0-1,0 0,0 0,0 0,1 1,-1-1,0 0,1 0,-1 0,0 1,1-1,-1 0,1 1,-1-1,1 0,0 1,-1-1,1 1,0-1,0 0,-11 12,1 0,1 0,0 1,0 0,1 0,1 1,0 0,1 0,0 1,0 3,3-13,0 0,1 0,0 1,-1-1,2 1,-1-1,0 0,1 1,0-1,0 1,0-1,1 1,-1-1,1 1,0-1,0 1,1-1,-1 0,1 0,0 0,0 0,0 0,1 0,0 0,-1-1,1 0,0 1,1-1,-1 0,0 0,1-1,0 1,0-1,-1 1,1-1,1-1,-1 1,0 0,0-1,1 0,-1 0,1 0,-1-1,1 1,-1-1,2 0,6-4,0-1,0 0,0-1,0 0,-1-1,0 0,-1 0,0-1,0-1,0 0,-1 0,-1-1,0 0,0 0,-1-1,0 0,0 0,-1-2,110-206,-88 149,-55 83,5 11,1 2,1-1,0 2,3 1,0 0,2 1,1 1,1 0,1 3,9-24,1 1,0-1,0 1,1 0,0 0,1 0,0 0,1 0,0-1,0 1,1 0,1 0,-1-1,1 0,1 1,0-1,0 0,4 3,2 6</inkml:trace>
  <inkml:trace contextRef="#ctx0" brushRef="#br0" timeOffset="11019.068">4092 848,'-14'38,"-5"18,-4-1,2-5,4-6,6-11</inkml:trace>
  <inkml:trace contextRef="#ctx0" brushRef="#br0" timeOffset="11288.068">3895 848,'29'0,"14"0,4 4,0 3,-4-1,-14 4,-12 0</inkml:trace>
  <inkml:trace contextRef="#ctx0" brushRef="#br0" timeOffset="11450.266">3866 1130,'39'-5,"17"-6,-1-6,-5-1,-11 4</inkml:trace>
  <inkml:trace contextRef="#ctx0" brushRef="#br0" timeOffset="11884.954">4036 170,'3'-3,"0"0,1 0,0 0,-1 0,1 0,0 1,0 0,0 0,1 0,-1 0,0 1,1-1,-1 1,1 0,0 1,-1-1,1 1,-1 0,1 0,0 0,-1 0,1 1,0 0,-1 0,1 0,-1 1,0 0,1 0,0 0,-4 3,0-1,0 0,0 1,-1-1,0 1,0-1,0 1,-1-1,1 1,-1-1,0 0,0 1,-1-1,1 0,-1 0,0 0,0 0,0 0,0 0,-1-1,-2 4,-1 2,3-7,1 1,0-1,0 0,0 1,0-1,0 1,0 0,1 0,-1-1,1 1,0 0,0 0,0 0,0 1,1-1,-1 0,1 0,0 0,-1 0,1 1,1-1,-1 0,0 0,1 0,0 0,0 0,0 1,0-2,0 1,1 0,-1 0,1 0,0 0,-1-1,3 2,60 32,-45-25</inkml:trace>
  <inkml:trace contextRef="#ctx0" brushRef="#br0" timeOffset="12304.172">4233 86,'12'7,"-1"1,0 0,-1 0,0 1,0 0,-1 1,0 0,4 8,3 9,-1 0,-1 1,-2 1,-1 0,-1 1,-2 0,-1 1,-1-1,-2 1,0 0,-3 1,0-1,-2 0,-2 2,-2 15,-3-1,-1 0,-3-1,-2 0,-1 0,-3-2,-1 0,-3-1,-1-1,-2-1,-5 3,-71 66,83-95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30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81,'-12'34,"3"1,1 0,1 0,2 0,1 1,2 0,2 0,1-1,2 1,1 0,2-1,1 0,2 0,7 15,-9-31,-1 1,-1 0,0 0,-2 0,0 0,-2 1,0 2,0 1</inkml:trace>
  <inkml:trace contextRef="#ctx0" brushRef="#br0" timeOffset="486.224">0 251,'25'-22,"1"1,1 2,1 1,0 0,15-4,-25 10,1 2,0 0,1 1,0 1,0 1,0 1,1 0,0 2,0 0,0 2,9 0,-28 1,0 1,0 1,0-1,0 0,0 0,-1 1,1-1,0 1,0-1,-1 1,1 0,0 0,0 0,-1 0,1 0,-1 0,1 0,-1 0,0 1,1-1,-1 1,0-1,0 1,0-1,0 1,0 0,0-1,-1 1,1 0,0 0,-1-1,0 1,1 0,-1 0,0 0,0 0,0 0,0-1,0 1,0 2,-26 73,-22-4,36-58,1 1,0 0,2 1,0 0,1 0,0 1,-2 9,10-24,-1 0,0 1,1-1,0 0,0 0,0 1,0-1,0 0,1 1,-1-1,1 0,0 0,0 0,0 0,0 0,1 0,-1 0,1 0,0 0,0 0,0-1,0 1,0-1,1 0,-1 1,1-1,-1 0,1 0,0-1,0 1,3 1,106 32,-82-28,-27-7,1 0,-1 0,0 1,0 0,0-1,0 1,1 0,-1 1,0-1,0 1,-1-1,1 1,0 0,-1 0,1 0,-1 0,1 0,-1 1,0-1,0 1,0-1,0 1,-1 0,1 0,-1 0,1 0,-1 0,0 0,0 0,0 0,-1 0,1 1,-1-1,0 0,0 0,0 1,0-1,-1 0,1 0,-1 3,-9 13,0 0,-1-1,-1 0,0-1,-2 0,0-1,0 0,-2-1,0-1,0-1,-2 0,-8 4,11-5,-1 1,0-1,0 0,-1-2,0 0,-1-1,0 0,-1-1,0-2,0 0,0-1,-1 0,-1-2,-24-9,27 0</inkml:trace>
  <inkml:trace contextRef="#ctx0" brushRef="#br0" timeOffset="6742.391">734 533,'-22'80,"19"-71,1 0,0 0,1 0,-1 0,2 0,0 0,0 0,0 0,1 0,0 0,1 0,0 0,1 0,0 0,0-1,0 1,1-1,1 0,-1 0,1-1,1 1,-1-1,1 0,1 0,3 2,-6-7,1 0,-1-1,1 0,0 0,-1 0,1 0,0-1,0 0,0 0,-1 0,1-1,0 1,-1-1,1 0,0-1,-1 1,1-1,-1 0,0 0,1 0,-1 0,0-1,0 0,-1 0,1 0,0 0,82-97,-1-41,-85 141,1-1,0 1,-1 0,1 0,0 0,-1 0,1 0,0 0,-1 0,1 0,-1 0,1 0,0 0,-1 1,1-1,0 0,-1 0,1 1,-1-1,1 0,-1 1,1-1,-1 0,1 1,-1-1,1 1,-1-1,1 1,-1-1,0 1,1-1,-1 1,0 0,0-1,1 1,-1-1,0 1,0 0,0-1,0 1,1 0,-1-1,0 1,0-1,-1 1,1 0,0-1,0 1,0 0,0-1,0 1,-1-1,1 1,0 0,0-1,-1 1,1-1,-1 1,3 9,-1-5,1 0,-1 1,1-1,0 0,0 0,1 0,0-1,0 1,0-1,0 1,1-1,-1 0,1 0,0 0,0-1,1 0,-1 1,1-1,-1-1,1 1,0-1,0 0,0 0,1 0,-1-1,0 0,1 0,-1 0,0 0,1-1,-1 0,1 0,-1-1,1 0,-1 0,2 0,4-7,0 1,-1-2,0 1,0-2,-1 1,0-1,0 0,-1-1,-1 0,0-1,0 1,-2-1,1 0,-1-1,-1 1,0-1,-1 0,0 0,0-8,51-278,-52 288,0 0,-2 0,1 0,-1-1,-1 1,0 0,0 0,-1 0,0 0,-1 0,-1 0,1 1,-2 0,-4-9,9 19,0-1,-1 1,1 0,0-1,0 1,-1 0,1-1,0 1,-1 0,1 0,0-1,-1 1,1 0,-1 0,1 0,0 0,-1 0,1-1,-1 1,1 0,0 0,-1 0,1 0,-1 0,1 0,-1 0,1 0,0 1,-1-1,1 0,-1 0,1 0,0 0,-1 0,1 1,0-1,-1 0,1 0,0 1,-1-1,1 0,0 1,-1-1,1 0,0 1,0-1,0 0,-1 1,1-1,0 0,0 1,0-1,0 1,0-1,0 0,-1 1,1-1,0 1,0-1,0 0,0 1,1-1,-1 1,0-1,0 1,0-1,-5 32,5 9,2 1,1-1,3 0,1-1,2 1,12 33,57 153,-57-162,-32-77,4-4</inkml:trace>
  <inkml:trace contextRef="#ctx0" brushRef="#br0" timeOffset="6986.436">1101 279,'43'0,"34"-5,8-1,-1-5,-9 0,-8-4,-11 2,-5-3,-7-3,-11 2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127 371,'33'31,"110"237,-142-267,0 1,-1-1,1 0,0 1,0-1,0 0,0 1,0-1,0 0,0 0,0 0,0 0,1 0,-1 0,0 0,1 0,-1-1,1 1,-1-1,1 1,-1-1,1 1,-1-1,1 0,0 1,-1-1,1 0,-1 0,1 0,0-1,-1 1,1 0,-1-1,1 1,-1-1,1 1,-1-1,1 1,-1-1,1 0,-1 0,0 0,0 0,1 0,-1 0,0 0,0 0,0-1,0 1,0 0,0-2,16-27,-2-1,-1-1,-2 0,-1-1,6-29,-1-18,-9 62</inkml:trace>
  <inkml:trace contextRef="#ctx0" brushRef="#br0" timeOffset="395.765">14 116,'-13'0,"33"0,-1 0,352 0,-355-1,-2 0,1-1,0 0,0-1,-1-1,1 0,-1-1,6-3,-5-1</inkml:trace>
  <inkml:trace contextRef="#ctx0" brushRef="#br0" timeOffset="782.506">804 342,'10'0,"12"0,8 0,3 0,1 0,-1 0,0 0,-2 0,-1 0,-1 0,-1 0,-9 0,-13 0,-8 0</inkml:trace>
  <inkml:trace contextRef="#ctx0" brushRef="#br0" timeOffset="1035.536">776 596,'39'0,"21"0,6 0,-3-5,-8-1,-9 0,-11-4,-8 0,-8 2</inkml:trace>
  <inkml:trace contextRef="#ctx0" brushRef="#br0" timeOffset="1227.707">1284 116,'5'48,"1"21,0 7,4-3,0-10,-2-10,-2-10,-2-8,-2-4,-1-3,0-6</inkml:trace>
  <inkml:trace contextRef="#ctx0" brushRef="#br0" timeOffset="1650.908">1255 342,'7'-23,"1"0,1 1,1 0,1 0,1 1,1 1,0 0,2 1,0 0,1 1,1 1,1 0,0 2,1 0,1 1,14-8,-30 20,0 0,0 0,0 1,0 0,0 0,0 0,0 0,0 0,0 1,1 0,-1 0,0 0,0 0,0 1,0-1,1 1,-1 0,0 1,0-1,-1 1,1-1,0 1,0 0,-1 1,1-1,-1 1,0-1,0 1,0 0,0 0,0 0,-1 1,1-1,-1 1,0-1,0 1,0 0,0 0,-1-1,0 1,0 0,0 1,1 2,-4 6,-1 1,0 0,-1-1,0 0,-1 0,0 0,-1 0,-1-1,0 0,-1 0,0-1,0 0,-1-1,-1 1,0-2,0 1,-11 6,10-5,-30 25,-39 47,79-81,0-1,0 1,0 0,0 0,1 0,-1 0,0 0,1 1,0-1,-1 0,1 0,0 0,0 0,0 0,1 0,-1 1,0-1,1 0,0 0,-1 0,1 0,0 0,0 0,0-1,0 1,0 0,0 0,1-1,-1 1,1 0,-1-1,1 0,0 1,-1-1,1 0,1 1,78 32,-67-29,-2-2,-1 1,1 1,-1 0,1 0,-1 1,-1 1,1 0,-1 0,-1 1,1 0,-1 1,2 5</inkml:trace>
  <inkml:trace contextRef="#ctx0" brushRef="#br0" timeOffset="2401.51">1735 709,'44'-27,"-2"-1,0-2,-3-2,0-2,27-31,-62 61,0 1,-1-1,1 0,-1 0,0 0,0 0,0 0,0-1,-1 1,0-1,0 0,0 0,-1 0,1 0,-1 0,0 0,-1 0,1 0,-1 0,0-1,0 1,-1 0,0 0,1 0,-2 0,1 0,-1 0,1 0,-1 0,1 3,0 1,-1 0,1-1,0 1,0 0,-1 0,1-1,0 1,-1 0,1 0,-1 1,1-1,-1 0,0 0,1 1,-1-1,0 1,1 0,-1-1,0 1,0 0,1 0,-1 0,0 0,0 0,1 0,-1 1,0-1,0 1,1-1,-1 1,0-1,1 1,-1 0,1 0,-1 0,1 0,-1 0,1 0,0 1,-51 52,47-49,1 0,0 1,0-1,0 1,1 0,-1 0,2 0,-1 1,1-1,0 1,0-1,1 1,-1 0,2-1,-1 1,1 0,0 0,0 0,1 0,0-1,0 1,0 0,1-1,0 1,1-1,-1 1,1-1,0 0,1 0,3 4,1-4,0 0,1-1,0 0,0 0,0-1,1 0,-1-1,1 0,0 0,0-1,0 0,0-1,0 0,1-1,-1 0,0 0,0-1,0-1,0 0,0 0,0-1,0 0,0 0,-1-1,0-1,0 1,0-2,0 1,-1-1,0 0,3-4,4 2,-1-2,0 0,-1 0,0-1,0-1,-1 0,-1-1,0 0,0-1,-2 0,0-1,0 0,-2 0,1-1,2-12,-9 27,0 0,-1 0,1 0,0 0,-1 0,1-1,-1 1,0 0,1 0,-1 0,0-1,0 1,0 0,0 0,0-1,0 1,0 0,0 0,0 0,-1-1,1 1,-1 0,1 0,0 0,-1 0,0-1,1 1,-1 0,0 0,1 0,-1 0,0 1,0-1,0 0,0 0,0 0,0 1,0-1,0 0,0 1,0-1,-1 1,1 0,0-1,0 1,0 0,-1 0,1-1,0 1,0 0,-1 0,1 0,0 1,0-1,0 0,-1 0,1 1,0-1,0 1,0-1,-1 1,-7 5,0 1,1 0,0 0,0 1,0 0,1 0,1 1,-1 0,1 0,1 0,0 1,0 0,1 0,0 0,1 1,-1 1,3-6,1 0,-1-1,1 1,0 0,1-1,-1 1,1-1,0 1,1 0,-1-1,1 0,0 1,1-1,-1 0,1 0,0 0,0-1,0 1,1-1,0 0,0 1,0-2,0 1,0 0,1-1,0 0,-1 0,1 0,1-1,-1 1,0-1,0-1,1 1,-1-1,1 0,-1 0,1 0,0-1,-1 0,1 0,0 0,-1-1,1 0,-1 0,13-2,-1-1,1-1,-1-1,-1 0,1-1,-1-1,0 0,-1-1,0-1,0-1,-1 0,-1 0,10-11,-8 6,-1 0,-1-1,0-1,-1 0,-1-1,0-1,-2 1,0-3,-5-17,-5 39,1-1,-1 1,0 0,1-1,-1 1,0 0,1-1,-1 1,0 0,1 0,-1-1,0 1,0 0,1 0,-1 0,0 0,0 0,1 0,-1 0,0 1,0-1,1 0,-1 0,0 0,1 1,-1-1,0 0,1 1,-1-1,0 1,1-1,-1 1,1-1,-1 1,1-1,-1 1,1-1,-1 1,1 0,0-1,-1 1,1 0,0-1,-1 1,1 0,0-1,0 1,0 0,0 0,-9 9,0 2,1-1,0 1,1 0,1 1,0 0,0 0,1 0,1 1,0-1,1 1,1 0,0 0,1 0,0 0,1 1,1-1,0 0,2 8,1-15,-1-1,1 0,0 1,0-1,1-1,0 1,0 0,0-1,0 0,1-1,0 1,0-1,1 0,-1 0,1-1,-1 0,1 0,0-1,0 0,1 0,-1 0,0-1,0 0,1-1,-1 1,1-2,-1 1,0-1,1 0,-1 0,0-1,0 0,6-2,15-3,-3 0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5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8,'-11'-3,"0"1,0 1,0 0,0 1,0 0,-1 0,1 1,0 1,0-1,0 2,1 0,-1 0,0 1,1 0,0 1,0 0,0 1,1 0,0 0,-7 7,14-13,0 0,0 1,0-1,0 1,1-1,-1 1,0 0,0 0,0 0,1 0,-1 0,1 0,-1 0,1 1,-1-1,1 0,-1 1,1-1,0 1,0-1,0 1,0 0,0 0,0-1,1 1,-1 0,1 0,-1 0,1 0,-1 0,1 0,0 0,0 0,0 0,0 0,0 0,1-1,-1 1,1 0,-1 0,1 0,-1 0,1 0,0-1,0 1,0 0,0-1,0 1,1 0,-1-1,0 0,1 1,0 0,39 18,37 25,-76-43,0 0,-1 0,1 0,-1 0,1 1,-1-1,0 0,0 1,0-1,0 1,0-1,0 1,-1 0,1-1,-1 1,0 0,0 0,0-1,0 1,0 0,-1-1,1 1,-1 0,0-1,1 1,-1-1,0 1,-1-1,1 1,0-1,-1 1,-9 10,0-1,-1 0,0-1,-1 0,0-1,0 0,-1-1,-1-1,1 0,-2-1,1 0,0-1,-1-1,-7 1,-80 38,97-35,6-2</inkml:trace>
  <inkml:trace contextRef="#ctx0" brushRef="#br0" timeOffset="286.431">873 64,'-22'35,"1"0,2 2,2 0,1 1,2 1,2 0,-5 26,16-61,0 0,0 0,0 0,0 0,1 1,-1-1,1 0,0 0,1 1,-1-1,1 0,-1 0,1 0,0 1,1-1,-1 0,1-1,0 1,0 0,0 0,0-1,1 1,-1-1,1 0,0 0,0 0,0 0,1 0,-1-1,1 1,-1-1,1 0,0 0,0 0,-1-1,1 1,1-1,1 1,4-1,-1 0,0-1,1 0,-1-1,1 0,-1 0,0-1,0 0,0 0,0-1,0 0,0-1,-1 0,0-1,0 1,0-1,0-1,-1 0,0 0,4-4,4-4,-1-1,-1 0,0-1,-1 0,-1-1,0-1,-1 0,-1 0,-1-1,-5 13,0-1,-1 1,0-1,0 1,-1-1,0 0,0 0,-1 0,1 1,-1-1,-1 0,0 0,0 0,0 0,0 1,-1-1,0 1,-1-1,0 1,0 0,0 0,0 0,-1 0,0 1,0-1,-1 1,0 0,0 0,0 1,0-1,0 1,-1 0,0 1,0-1,0 1,0 0,-5-1,-17-3,3 2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0,'0'392,"-21"-245,21-147,0 1,-1-1,1 1,0 0,0-1,-1 1,1-1,0 1,0 0,0-1,0 1,0 0,0-1,0 1,0 0,0-1,1 1,-1 0,0-1,0 1,0-1,1 1,-1 0,0-1,1 1,-1-1,0 1,1-1,-1 1,1-1,-1 1,1-1,-1 1,1-1,-1 0,1 1,0-1,-1 0,1 0,-1 1,1-1,0 0,-1 0,1 0,0 0,-1 0,1 0,0 0,-1 0,1 0,0 0,-1 0,1 0,0 0,-1 0,1-1,-1 1,1 0,0 0,-1-1,1 1,-1 0,1-1,-1 1,1-1,-1 1,43-34,-37 28,140-111,-145 115,1 0,-1 1,1-1,0 1,0-1,0 1,0-1,-1 1,2 0,-1 0,0 0,0 1,0-1,0 0,1 1,-1-1,0 1,0 0,1 0,-1 0,0 0,1 0,-1 0,0 0,0 1,1 0,-1-1,0 1,0 0,0 0,0 0,0 0,0 0,0 0,0 1,0-1,-1 1,1-1,0 1,11 76,-14-72,1 0,0 0,0 0,1 0,0 0,0 0,0 0,1 0,0 0,0-1,0 1,1-1,0 1,0-1,0 0,4 4,8 4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9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1 181,'57'-20,"2"3,0 2,1 2,0 3,1 3,39 1,84 37,-204-36,1-1,-1-1,1-1,1 0,0-2,0 0,-16-12,-19-14,39 25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1,'4'0,"12"5,8 1,4 0,3-1,0-2,0-1,-1-1,0 0,0-1,-2 0,1-1,-1 1,-5-5,-1-1,-9 0,-8 1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52,'43'0,"29"0,7-5,-6-1,-9-1,-12 2,-9-3,-8 0,-5 0,-7 3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5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0 255,'34'-5,"25"-1,7 0,-2 1,-8 2,-12-4,-11-1,-9 1</inkml:trace>
  <inkml:trace contextRef="#ctx0" brushRef="#br0" timeOffset="236.06">225 1,'-9'38,"-9"28,0 6,2-3,9-9,5-10,9-13,2-14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51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342 282,'-19'6,"0"1,0 0,1 1,1 1,-1 1,1 1,1 0,0 1,1 1,0 0,1 1,0 1,-11 15,13-13,0 0,2 0,0 1,0 1,2 0,0 0,2 0,0 1,1 0,1 0,0 0,2 1,1-1,0 3,1-17,1 1,0-1,0 0,1 1,0-1,0 0,0 0,1 0,0 0,0 0,0-1,1 1,-1-1,1 0,1 0,-1-1,1 1,0-1,0 0,0 0,0 0,1-1,0 0,-1 0,1 0,0-1,1 0,-1 0,0 0,0-1,1 0,-1 0,1-1,-1 0,1 0,-1 0,4-1,46-10,-32 4</inkml:trace>
  <inkml:trace contextRef="#ctx0" brushRef="#br0" timeOffset="766.399">313 706,'11'4,"1"0,0 0,0-1,0-1,0 0,0 0,1-1,-1-1,0 0,0-1,1 0,-1-1,0 0,0-1,0-1,0 0,-1 0,0-1,0 0,0-1,0 0,-1-1,0 0,0-1,-1 0,0 0,0-1,-1-1,0 1,91-148,-97 155,0-1,0 0,-1 0,1 0,-1 0,0 0,0 0,0-1,0 1,0 0,-1-1,1 1,-1 0,0-1,0 1,0 0,-1-1,1 1,-1 0,0-1,0 1,0-2,-2 5,1 0,0 0,0 0,0 1,0-1,0 0,-1 1,1 0,0-1,0 1,0 0,1 0,-1 0,0 0,0 1,0-1,1 0,-1 1,1-1,-1 1,1-1,-1 1,1 0,0 0,0 0,0-1,0 1,0 0,0 2,1-4,-8 12,1 0,1 1,-1-1,2 1,0 0,1 1,0-1,1 1,0 0,2-1,-1 15,1-21,1 0,1 0,-1 0,1 0,1-1,-1 1,1 0,0-1,1 1,-1-1,1 0,1 0,-1 0,1 0,0 0,0-1,1 0,-1 0,1 0,0 0,1-1,-1 0,1 0,0 0,0-1,4 2,1 0,-1-1,1-1,0 1,1-2,-1 0,0 0,1-1,-1 0,0-1,1-1,-1 0,1 0,-1-1,0 0,0-1,0 0,0-1,0 0,-1-1,0 0,7-5,0-5,-1 0,0-1,-1-1,-1 0,0-2,-2 1,0-1,-1-1,-1 0,5-13,-9-4,-6 36,1 1,-1-1,0 1,0-1,0 1,0-1,0 1,0-1,0 1,0-1,0 1,0-1,0 1,-1-1,1 1,0-1,0 1,0-1,-1 1,1-1,0 1,-1-1,1 1,0 0,-1-1,1 1,0 0,-1-1,1 1,-1 0,1-1,0 1,-1 0,1 0,-1 0,1-1,-1 1,1 0,-1 0,1 0,-1 0,1 0,-1 0,1 0,-1 0,1 0,-1 0,0 0,1 0,-1 0,1 1,0-1,-1 0,1 0,-1 1,1-1,-1 0,1 0,-1 1,1-1,0 0,-1 1,1-1,0 1,-1-1,1 0,0 1,0-1,-1 1,-4 4,0 0,0 1,1 0,0-1,0 1,0 1,0-1,1 1,0-1,1 1,-1 0,1 0,1 0,-1 0,1 0,0 0,1 1,0-1,0 0,1 0,-1 1,2-1,-1 0,1 0,0 0,0 0,1 0,0-1,0 1,1-1,-1 0,1 0,4 4,-3-5,1 0,0-1,0 1,0-1,1 0,0 0,-1-1,1 0,0 0,1-1,-1 0,0 0,1-1,-1 0,1 0,-1-1,1 1,-1-2,1 1,0-1,-1 0,0-1,1 0,-1 0,0 0,0-1,0 0,0-1,0 1,-1-1,0-1,2 0,9-10,0 0,-1-2,-1 1,0-2,-1 0,-1-1,-1 0,-1-1,0 0,-1-1,-2 0,0 0,-1-2,-7 23,2-5,0 1,-1-1,1 0,-1 1,0-1,-1 0,1 0,-1 0,0 0,0 1,0-1,-1 0,1 0,-1 0,-1 1,1-1,-1 0,0-1,0 6,0 0,1-1,-1 1,0 0,0 0,0 0,1 1,-1-1,0 0,0 1,1-1,-1 1,0-1,1 1,-1 0,0 0,1 0,-1 0,1 0,0 0,-1 0,1 0,0 0,-1 1,1-1,0 1,0-1,0 1,0-1,1 1,-1-1,0 1,0 1,-2 1,-6 7,1 0,0 0,0 0,1 1,0 1,1-1,1 1,0 0,1 0,0 0,1 1,0-1,1 1,1 0,0 0,1-1,0 1,1 0,1 1,1-1,1 0,0 0,0 0,2-1,0 0,0 0,1-1,1 0,4 6,-2-4</inkml:trace>
  <inkml:trace contextRef="#ctx0" brushRef="#br0" timeOffset="1001.683">1809 621,'-14'39,"-5"21,0 7,4-5,5-12</inkml:trace>
  <inkml:trace contextRef="#ctx0" brushRef="#br0" timeOffset="1232.754">1724 565,'29'5,"14"1,5 0,-1-1,-4-2,-5-1,-8-1</inkml:trace>
  <inkml:trace contextRef="#ctx0" brushRef="#br0" timeOffset="1422.4">1753 762,'43'-9,"19"-4,-1 1</inkml:trace>
  <inkml:trace contextRef="#ctx0" brushRef="#br0" timeOffset="1856.091">1894 114,'14'-10,"1"1,0 0,0 1,1 1,0 1,0 0,1 1,0 0,0 2,2 0,-17 2,-1 1,1 0,-1-1,0 1,1 0,-1 0,1 0,-1 0,1 1,-1-1,1 0,-1 0,1 1,-1-1,0 1,1 0,-1-1,0 1,1 0,-1 0,0-1,0 1,0 0,0 0,0 0,0 1,0-1,0 0,0 0,0 0,-1 1,1-1,0 0,-1 1,1-1,-1 1,0-1,1 1,-1-1,0 1,0-1,0 1,0-1,-20 63,19-62,-1-1,1 1,-1-1,1 1,0 0,0 0,0 0,0 0,0 0,0 0,0 0,1 0,-1 0,1 0,0 0,-1 1,1-1,0 0,0 0,0 0,1 0,-1 1,0-1,1 0,-1 0,1 0,0 0,0 0,0 0,0 0,0 0,0 0,1-1,-1 1,0 0,1-1,-1 1,1-1,0 1,0-1,-1 0,1 0,0 0,0 0,0 0,0 0,0 0,2 0,89-13,-41-1,-26 10,-2 1</inkml:trace>
  <inkml:trace contextRef="#ctx0" brushRef="#br0" timeOffset="2107.306">2515 481,'38'0,"27"0,8 0,-4 0,-14-5,-11-2,-14 1</inkml:trace>
  <inkml:trace contextRef="#ctx0" brushRef="#br0" timeOffset="3275.685">2881 791,'7'-1,"-2"0,1-1,0 0,0 0,0 0,-1-1,1 0,-1 0,0 0,0-1,0 0,0 0,1-2,9-5,118-96,-106 82,-2 0,0-2,-2-1,-1-1,-1 0,9-20,-29 47,1 0,0 0,0-1,-1 1,0-1,1 1,-1-1,0 1,0-1,0 0,-1 0,1 0,-1 1,1-1,-1 0,0 0,0 0,0 0,-1 0,1 1,-1-1,0-2,-2 5,1 0,0 0,-1 0,1 1,0-1,-1 1,1-1,0 1,0 0,-1 0,1 0,0 0,0 0,0 1,0-1,0 1,1-1,-1 1,0 0,1-1,-1 1,1 0,-1 1,-6 5,1 0,-1 1,1 1,1-1,0 1,0 0,1 0,0 1,1 0,0 0,1 0,0 0,1 0,0 1,1-1,0 1,1-1,1 12,-1-21,1 1,-1-1,1 1,0-1,0 1,1-1,-1 0,0 1,1-1,-1 0,1 0,0 0,-1 0,1 0,0 0,0-1,1 1,-1-1,0 1,0-1,1 0,-1 0,1 0,-1 0,1 0,-1-1,1 1,0-1,-1 1,1-1,-1 0,1 0,0 0,-1-1,1 1,0-1,-1 1,1-1,-1 0,1 0,1-1,101-53,-83 38,-1-1,-2 0,1-2,-2 0,-1-1,-1 0,0-2,-2 0,0-1,-2 0,7-19,-19 43,2-3,-1 0,1 0,-1 0,0 0,0-1,0 1,0 0,-1 0,1-1,-1 1,0-1,0 1,0 0,0-1,-1 1,1-1,-2-2,-32 37,25-16,0 0,1 1,1 0,0 1,1-1,1 1,0 1,2-1,0 0,0 1,2 0,0-1,1 1,2 3,-2-17,1-1,0 0,1 0,-1 1,0-1,1 0,0 0,0 0,0-1,0 1,0 0,0-1,1 1,-1-1,1 0,0 0,0 0,-1 0,1-1,1 1,-1-1,0 1,0-1,0 0,1 0,-1-1,0 1,1-1,-1 1,1-1,-1 0,1-1,-1 1,0 0,4-2,5 0,0 0,-1-1,1 0,-1-1,0-1,0 1,0-2,0 0,-1 0,0-1,8-9,-1-1,0-1,-1 0,-1-1,-1-1,-1 0,0-1,2-8,-9 17,0 1,-1-1,0 0,-1-1,0 1,-1-1,-1 0,0 0,0 1,-2-1,1 0,-2-9,1 20,0 1,0-1,0 0,0 1,0-1,0 0,0 1,-1-1,1 0,0 1,-1-1,0 1,1-1,-1 0,0 1,0 0,0-1,0 1,0 0,0-1,0 1,0 0,0 0,-1 0,1 0,-1 0,1 0,0 0,-1 0,1 1,-1-1,0 1,1-1,-1 1,0-1,1 1,-1 0,0 0,1 0,-1 0,0 0,1 0,-1 1,0-1,1 0,-1 1,1-1,-1 1,1 0,-1-1,1 1,-1 0,1 0,-1 0,1 0,0 0,0 0,-1 1,1-1,0 0,0 0,0 1,1-1,-1 1,0 0,-8 14,2 1,0 0,1 0,1 1,1 0,0 0,1 0,1 0,1 0,0 0,2 1,0-1,1 3,-1 7,0-13,1 1,0-1,1 1,1-1,1 0,0 0,1-1,0 1,1-1,1-1,5 9,-1-4</inkml:trace>
  <inkml:trace contextRef="#ctx0" brushRef="#br0" timeOffset="3523.725">4123 508,'-14'34,"-10"20,-1 6,4-2,6-6,5-18,4-13</inkml:trace>
  <inkml:trace contextRef="#ctx0" brushRef="#br0" timeOffset="3699.897">3955 452,'43'5,"19"1,4 0,-5-1,-8-1,-12-2</inkml:trace>
  <inkml:trace contextRef="#ctx0" brushRef="#br0" timeOffset="3957.917">3841 848,'39'-5,"21"-7,6 0,-3-4,-8 1,-13-1,-14 1</inkml:trace>
  <inkml:trace contextRef="#ctx0" brushRef="#br0" timeOffset="4302.959">4095 28,'10'-4,"-2"0,0 1,0 0,0 0,0 0,1 1,-1 0,1 1,-1-1,1 2,0-1,0 1,6 2,-13-2,-1 0,1 1,-1-1,0 1,1-1,-1 1,0 0,1-1,-1 1,0 0,0 0,0 0,0 0,0 0,0 0,0 0,0 1,0-1,-1 0,1 0,0 1,-1-1,1 1,-1-1,1 0,-1 1,0-1,0 1,1-1,-1 1,0-1,0 0,0 1,-1-1,1 1,0-1,-1 1,1-1,0 0,-1 1,0-1,1 0,-1 1,-32 59,31-59,-21 27,-22 51,46-78,1 1,-1-1,1 1,0-1,0 1,0-1,0 0,0 0,0 0,0 0,1-1,-1 1,1 0,0-1,-1 0,1 0,0 1,0-2,-1 1,1 0,0-1,0 1,0-1,0 0,0 0,0 0,0 0,0 0,0-1,0 1,0-1,0 0,3 1,112-3,-93 2</inkml:trace>
  <inkml:trace contextRef="#ctx0" brushRef="#br0" timeOffset="4536.524">4575 57,'12'55,"-2"1,-3 0,-2 1,-3-1,-2 1,-3 0,-10 52,8-80,-1-1,-2-1,-1 0,-1 0,-1 0,-1-1,-2-1,0 0,-2-1,0-1,-2 0,-1-2,-18 18,17-19,4-3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0,'-9'29,"-4"24,1 7,2-1,3-6,2-7,3-7,6-10,2-5,5-6,1-7</inkml:trace>
  <inkml:trace contextRef="#ctx0" brushRef="#br0" timeOffset="221.089">1 480,'43'-4,"34"-8,12 0,-3 1,-11 2,-15 4,-11 1,-11 3,-10 5,-11 3</inkml:trace>
  <inkml:trace contextRef="#ctx0" brushRef="#br0" timeOffset="584.411">28 734,'58'-1,"-34"-1,-1 2,1 0,-1 1,1 2,-1 0,16 5,-38-8,0 1,1-1,-1 0,0 1,0-1,0 1,0-1,0 1,0-1,0 1,0 0,0-1,0 1,0 0,0 0,0 0,-1 0,1 0,0 0,-1 0,1 0,-1 0,1 0,-1 0,1 0,-1 0,0 0,1 0,-1 1,0-1,0 0,0 0,0 0,0 1,0-1,0 0,-1 0,1 0,0 0,0 1,-1-1,1 0,-1 0,1 0,-1 0,0 0,1 0,-1 0,0 0,0 0,-42 45,43-45,-8 5,2-2,-1 0,1 1,0 0,1 0,-1 0,1 1,0 0,0 0,1 0,0 1,0-1,0 1,1 0,0 0,0 0,1 1,0-1,0 0,1 1,-1 6,2-12,1 0,0 0,0 0,0 0,0 0,0 0,0-1,0 1,0 0,1-1,-1 1,1-1,-1 1,1-1,-1 0,1 0,0 0,0 0,0 0,0 0,0 0,0 0,0-1,0 1,0-1,0 1,0-1,0 0,0 0,0 0,0 0,0 0,0-1,0 1,2-1,71-23,23-32,-80 44</inkml:trace>
  <inkml:trace contextRef="#ctx0" brushRef="#br0" timeOffset="900.819">1045 340,'0'38,"-5"18,-1 3,-1-2,2-7,2-7,1-6,-4-4,-1-4,1-1,1-1,2 0,1-10,1-7</inkml:trace>
  <inkml:trace contextRef="#ctx0" brushRef="#br0" timeOffset="1165.828">791 396,'38'5,"28"-4,6-1,2-1,-8-1,-10-4,-10-1,-7 0,-7 1,-3 3,-2 0,-5 7,-12 2,-7 5,-9 1,-3 2,-6 0,1-3</inkml:trace>
  <inkml:trace contextRef="#ctx0" brushRef="#br0" timeOffset="1377.943">735 875,'33'-5,"36"-6,10-1,-3 1,-10 3,-11 2,-15-2,-10 0,-5 1,-6 3</inkml:trace>
  <inkml:trace contextRef="#ctx0" brushRef="#br0" timeOffset="1698.341">932 86,'24'4,"22"3,9-1,-1-2,-5 0,-6-2,-5-1,-4 0,-4-1,-1-1,-7 1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8 434,'-2'-8,"0"1,1-1,0 0,0 0,1 0,0-1,0 1,1 0,0 0,1 0,-1 1,2-1,-1 0,1 1,0-1,2-2,9-21,2 1,1 1,1 0,1 2,2 0,1 1,8-7,17 1,-46 32,0-1,0 1,1 0,-1 0,0 0,0-1,0 1,1 0,-1 1,0-1,0 0,0 0,1 0,-1 1,0-1,0 1,0-1,0 1,0-1,0 1,0-1,0 1,0 0,0 0,0 0,0-1,0 1,-1 0,1 0,0 0,-1 0,1 0,-1 1,1-1,-1 0,1 0,-1 0,0 0,1 0,-1 1,0-1,0 0,0 0,0 1,1 171,-1-171,0 0,0 0,0 0,0 0,1 0,-1 0,1 0,-1 0,1 0,-1 0,1 0,0 0,0 0,0-1,0 1,0 0,1-1,-1 1,0-1,1 1,-1-1,1 0,0 0,-1 1,1-1,0 0,0-1,-1 1,1 0,0 0,0-1,0 1,0-1,0 0,0 1,0-1,0 0,0 0,0 0,0-1,0 1,0 0,0-1,0 1,0-1,0 0,0 1,-1-1,1 0,0 0,0 0,-1-1,13-5,-1-2,-1 1,0-2,0 0,-1 0,0-1,-1 0,9-13,46-44,75-34,-138 101,0 0,-1 0,1 1,0-1,0 1,-1-1,1 1,0 0,0-1,0 1,0 0,-1 0,1 1,0-1,0 0,0 1,-1-1,1 1,0-1,0 1,-1 0,1 0,-1 0,1 0,0 0,-1 0,0 0,1 0,-1 0,0 1,0-1,1 1,-1-1,0 1,0-1,-1 1,1 0,0-1,-1 1,1 0,0 0,-1 0,12 81,-28 65,3-103,7-26</inkml:trace>
  <inkml:trace contextRef="#ctx0" brushRef="#br0" timeOffset="549.978">1052 67,'-44'50,"21"-27,0 1,2 1,2 1,0 0,1 2,2 0,1 1,-5 14,18-40,1-1,0 1,0-1,0 1,0 0,0-1,1 1,-1 0,1 0,0-1,0 1,0 0,0 0,0-1,1 1,-1 0,1 0,0-1,-1 1,1 0,0-1,1 1,-1-1,0 0,1 1,0-1,-1 0,1 0,0 0,0 0,0 0,0 0,0 0,1-1,-1 1,0-1,1 0,-1 0,1 0,0 0,-1 0,1 0,0-1,-1 1,1-1,0 0,0 0,0 0,-1 0,1 0,0 0,0-1,1 0,11-5,0 0,-1-2,0 1,0-2,-1 0,0 0,0-1,-1-1,-1 0,0-1,0 0,-1-1,0 0,-2 0,1-1,-2 0,2-4,8-9,26-20,-42 46,1 1,-1-1,0 0,1 1,-1-1,1 1,-1-1,1 1,-1 0,1-1,-1 1,1 0,-1 0,1 0,-1 0,1 1,-1-1,1 0,-1 1,1-1,-1 1,1-1,-1 1,0 0,1-1,-1 1,0 0,0 0,1 0,-1 0,0 0,0 0,0 0,0 1,0-1,-1 0,1 0,0 1,0 0,55 141,-50-119,2 10,-2 0,-2 0,-1 1,-2 0,-1 0,-5 32,3-51,-1 1,-1-1,-1 0,0-1,-1 1,0-1,-2 0,1 0,-2-1,0 0,-1-1,-1 2,9-12,0 0,0-1,0 1,-1-1,1 0,0 1,-1-1,0 0,1 0,-1-1,0 1,0-1,0 1,0-1,0 0,0 0,0 0,-1-1,1 1,0-1,-1 1,1-1,0 0,0-1,-1 1,1 0,0-1,0 0,0 0,-1 0,1 0,0 0,0-1,0 1,1-1,-1 0,0 0,1 0,-1 0,1 0,-1 0,1-1,0 1,0-1,0 0,1 0,-1 1,1-1,-1 0,1 0,-1-3,1-13,0 0,1 0,1 0,1 1,0-1,1 0,2 1,0-1,0 1,2 1,0-1,1 1,8-12,-7 10,7-17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02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141 159,'0'5,"0"11,0 8,5-1,2 1,-1 1,-1 2,-2 0,0 1,-2 0,-1 0,0 0,5-4,6-7,1-6</inkml:trace>
  <inkml:trace contextRef="#ctx0" brushRef="#br0" timeOffset="253.528">0 526,'39'0,"22"-5,5-1,-4 0,-7 6,-13 2</inkml:trace>
  <inkml:trace contextRef="#ctx0" brushRef="#br0" timeOffset="653.781">57 668,'19'-4,"-10"1,0 1,0 0,0 1,0-1,0 2,0-1,0 1,1 1,-1 0,0 0,0 1,0 0,-1 0,1 1,6 3,-13-4,-1 0,0 1,-1-1,1 0,0 1,-1-1,1 1,-1-1,0 1,0-1,0 1,0 0,0-1,0 1,-1-1,1 0,-1 1,0-1,0 1,0-1,0 0,0 1,0-1,0 0,-1 0,1 0,-1 0,0 0,0 0,1-1,-1 1,0-1,0 1,-1 0,1-1,-124 138,124-137,0 0,0 0,0 1,0-1,1 0,-1 1,1-1,-1 1,1 0,0-1,0 1,0 0,0 0,1 0,-1 0,1 0,0-1,0 1,0 0,0 0,0 0,0 0,1 0,0 0,-1 0,1 0,0-1,0 1,1 0,-1-1,1 1,-1-1,1 1,0-1,0 0,0 0,0 1,0-1,0-1,0 1,1 0,-1-1,1 1,0-1,-1 0,1 1,0-1,0-1,-1 1,2 0,7 0,0-1,0-1,0 1,0-2,0 1,0-2,0 1,-1-2,0 1,1-1,-1-1,2-1,-10 5,23-10</inkml:trace>
  <inkml:trace contextRef="#ctx0" brushRef="#br0" timeOffset="1591.389">424 836,'29'-73,"-6"28,3 0,2 2,1 1,12-10,-41 51,0 0,0 0,1-1,-1 1,0 0,1 0,-1 0,1 1,-1-1,1 0,0 0,-1 0,1 0,0 0,0 1,0-1,-1 0,1 1,0-1,0 1,0-1,0 1,0-1,0 1,0 0,0-1,0 1,0 0,0 0,1 0,-1 0,0 0,0 0,0 0,0 0,0 0,0 0,0 1,0-1,0 0,0 1,0-1,0 1,0-1,0 1,0-1,0 1,0 0,-1-1,1 1,0 0,0 0,-1 0,1 0,-1-1,1 1,0 1,5 86,-7-81,0 0,0 0,1 0,0 0,0 0,1 0,0 0,0 0,1 0,-1 0,2 0,-1 0,1-1,0 1,0-1,1 0,0 0,0 0,2 2,-3-7,0 1,0-1,0 0,1-1,-1 1,0 0,1-1,-1 0,0 0,1 0,-1 0,0 0,1-1,-1 1,0-1,0 0,1 0,-1 0,0-1,0 1,0-1,0 0,0 1,-1-1,1 0,-1-1,1 1,-1 0,0-1,1 0,-1 1,-1-1,1 0,0 0,-1 0,1-1,9-8,151-189,-132 179,-29 21,-1 1,1 0,-1 0,1 0,-1-1,1 1,-1 0,1 0,0 0,-1 0,1 0,-1 0,1 0,-1 0,1 0,0 1,-1-1,1 0,-1 0,1 0,-1 1,1-1,-1 0,1 1,-1-1,1 0,-1 1,0-1,1 0,-1 1,1-1,-1 1,0-1,0 1,1-1,-1 1,0-1,0 1,1-1,-1 1,0 0,0-1,0 1,0-1,0 1,0-1,0 1,0 0,0-1,0 1,0-1,0 1,0-1,-1 1,1-1,0 1,0-1,-1 1,-40 183,39-179,1 1,0 0,1 0,-1 0,1 0,0-1,1 1,-1 0,1 0,0 0,0-1,1 1,0 0,0-1,0 0,1 1,8 11</inkml:trace>
  <inkml:trace contextRef="#ctx0" brushRef="#br0" timeOffset="1901.812">1439 131,'-33'38,"-17"33,2 8,7-5,12-9,10-11,14-11,7-7,8-5,3-3,3-1,0-1,1 0,3-5,-2 0,1-4,-3-5</inkml:trace>
  <inkml:trace contextRef="#ctx0" brushRef="#br0" timeOffset="2452.495">1552 413,'2'26,"1"0,1 0,1 0,1-1,2 1,0-1,2 1,64 108,-73-132,-1 0,1-1,-1 1,1 0,0-1,0 1,-1 0,1-1,0 1,1-1,-1 1,0-1,0 0,0 0,1 1,-1-1,1 0,-1 0,1 0,-1-1,1 1,0 0,-1 0,1-1,0 1,-1-1,1 0,0 1,0-1,0 0,-1 0,1 0,0 0,0 0,0-1,-1 1,1 0,0-1,-1 0,1 1,0-1,-1 0,1 0,-1 0,1 0,-1 0,1 0,-1 0,0 0,1-1,62-136,-8-23,-46 143</inkml:trace>
  <inkml:trace contextRef="#ctx0" brushRef="#br0" timeOffset="2799.84">1694 215,'-5'5,"8"2,9-1,6-1,6-2,2 0,3-2,1-1,0 0,0 0,-1 0,0 0,0-1,-6 1</inkml:trace>
  <inkml:trace contextRef="#ctx0" brushRef="#br0" timeOffset="3989.594">2005 695,'4'0,"3"5,-1 6,-2 7,0 4,-2 3,-6 3,-1 1,-1 1,1-1,1 0,-3-4,-1-8</inkml:trace>
  <inkml:trace contextRef="#ctx0" brushRef="#br0" timeOffset="4239.13">2060 668,'19'0,"16"0,8 0,0 0,-7 0</inkml:trace>
  <inkml:trace contextRef="#ctx0" brushRef="#br0" timeOffset="4473.694">2032 836,'34'-5,"15"-1,0 0</inkml:trace>
  <inkml:trace contextRef="#ctx0" brushRef="#br0" timeOffset="4985.24">2286 18,'10'-4,"0"1,-1 0,1 1,0 0,1 0,-1 1,0 1,0 0,1 0,-1 1,0 0,1 1,-10-2,0 0,0 0,-1 1,1-1,0 0,-1 1,1-1,0 1,-1-1,1 0,-1 1,1-1,-1 1,1 0,-1-1,1 1,-1-1,0 1,1 0,-1-1,0 1,1 0,-1-1,0 1,0 0,0 0,0-1,0 1,0 0,1 0,-2-1,1 1,0 0,0-1,0 1,0 0,0 0,-1-1,1 1,0 0,-1-1,1 1,0 0,-1-1,1 1,-1-1,1 1,-1-1,1 1,-1-1,1 1,-1-1,0 1,1-1,-1 0,-37 33,34-30,0 0,-3 1,1 0,0 0,1 1,-1 0,1 0,0 0,0 0,1 1,-1 0,1 0,1 0,-1 1,-1 5,6-10,0 1,0-1,0 1,1-1,-1 0,1 1,0-1,0 0,0 0,0 0,0-1,0 1,0 0,1-1,-1 1,1-1,-1 0,1 0,-1 0,1 0,0 0,0-1,-1 1,1-1,0 1,0-1,-1 0,1 0,0-1,0 1,-1 0,1-1,0 0,1 0,0 1,56-1,-34 0</inkml:trace>
  <inkml:trace contextRef="#ctx0" brushRef="#br0" timeOffset="5617.257">2597 555,'9'4,"9"2,5 0,4-1,3-1,-1-2,2-1,-6-5,-2-3,0 1,1 1,-4 2</inkml:trace>
  <inkml:trace contextRef="#ctx0" brushRef="#br0" timeOffset="6170.727">3104 272,'111'372,"-110"-368,-1-1,1 1,-1-1,1 0,0 0,0 0,0 1,1-1,-1 0,1 0,-1-1,1 1,0 0,0 0,0-1,1 1,-1-1,1 0,1 2,34-53,142-278,-171 303,-5 6</inkml:trace>
  <inkml:trace contextRef="#ctx0" brushRef="#br0" timeOffset="6458.129">3077 47,'38'9,"28"4,6-1,-3-3,-10-2,-13-3</inkml:trace>
  <inkml:trace contextRef="#ctx0" brushRef="#br0" timeOffset="6943.725">3528 695,'0'24,"0"13,0 5,0-1,0-6</inkml:trace>
  <inkml:trace contextRef="#ctx0" brushRef="#br0" timeOffset="7204.24">3444 639,'28'0,"15"5,5 1,-1 0,-4-1,-4-1,-9-2</inkml:trace>
  <inkml:trace contextRef="#ctx0" brushRef="#br0" timeOffset="7442.297">3415 949,'33'-5,"22"-6,5-1,-7-4,-8 1,-11 4</inkml:trace>
  <inkml:trace contextRef="#ctx0" brushRef="#br0" timeOffset="7819.017">3782 159,'96'21,"-93"-20,-1 0,1 0,-1 1,0-1,1 1,-1-1,0 1,0 0,0-1,0 1,-1 0,1 1,0-1,-1 0,0 0,1 1,-1-1,0 0,0 1,0 0,-1-1,1 1,0-1,-1 1,0 0,0-1,0 1,0 0,0-1,0 1,0 0,-1-1,0 1,0 2,-13 28,-11 41,25-72,0 0,0 0,0 0,1 0,-1 0,0 0,1-1,0 1,-1 0,1 0,0 0,0-1,0 1,0 0,0-1,0 1,0-1,1 1,-1-1,0 1,1-1,-1 0,1 0,0 0,-1 0,1 0,0 0,0 0,-1-1,1 1,0 0,0-1,0 0,0 1,0-1,1 0,5 1,0 0,1 0,-1-1,0 0,1-1,-1 1,0-2,0 1,1-1,-1 0,2-2,9-3</inkml:trace>
  <inkml:trace contextRef="#ctx0" brushRef="#br0" timeOffset="8109.476">4092 18,'44'105,"-4"1,22 99,-57-180,0 1,-2-1,-1 1,-1 0,-1 0,-1 0,-2 0,0 0,-2-1,0 0,-2 0,-1 0,-1-1,-1 0,-1 0,-1-1,-1-1,-1 0,-1-1,-1 0,-1-1,0-1,-2-1,-13 10,8-10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3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117 139,'-8'6,"-1"0,0 0,1 1,1 0,-1 1,1 0,0 0,1 0,0 1,0 0,1 0,0 0,0 1,1 0,1 0,-1 0,2 0,-1 0,1 1,1-1,0 1,1 0,0-1,0 1,1-1,1 1,-1 0,1-7,-1 1,1-1,0 1,0-1,1 0,-1 0,1 0,0 0,0 0,0 0,1-1,-1 0,1 0,0 0,0 0,0 0,0-1,0 1,0-1,1 0,-1-1,1 1,0-1,-1 0,1 0,0 0,0-1,0 1,-1-1,1 0,0-1,0 1,0-1,-1 0,1 0,0-1,-1 1,1-1,-1 0,1 0,-1-1,0 1,0-1,0 0,-1 0,3-2,7-8,-1 0,-1-1,0-1,-1 1,-1-2,0 1,-1-1,-1-1,0 1,-1-1,-1 0,0-1,-1-3,-2 15,-1-1,0 1,0-1,-1 1,1-1,-1 0,-1 1,1-1,-1 0,0 1,-1-1,0 1,0-1,0 1,-1 0,0 0,0 0,0 0,-1 1,0-1,0 1,0 0,-1 0,1 0,-1 1,0-1,-1 1,1 0,-1 1,0 0,0 0,0 0,0 0,0 1,-1 0,1 0,-6 0,-8 5</inkml:trace>
  <inkml:trace contextRef="#ctx0" brushRef="#br0" timeOffset="502.064">541 167,'-8'17,"2"2,0-1,0 1,2 0,0 0,2 0,0 0,1 1,1 4,0-21,0 0,0-1,0 1,1-1,-1 1,1-1,-1 1,1-1,0 1,0-1,0 0,1 1,-1-1,0 0,1 0,0 0,-1 0,1 0,0 0,0-1,0 1,0-1,0 1,0-1,1 1,-1-1,0 0,1 0,-1-1,1 1,-1 0,1-1,-1 1,1-1,-1 0,1 0,-1 0,1 0,0 0,-1-1,1 1,-1-1,1 1,-1-1,1 0,-1 0,0 0,2-2,15-7,-1 0,-1-1,1-2,-2 1,0-2,-1 0,0-1,-1-1,7-10,42-41,-63 67,0-1,0 0,1 1,-1-1,0 1,1-1,-1 0,0 1,1-1,-1 1,1-1,-1 1,1 0,-1-1,1 1,0 0,-1-1,1 1,-1 0,1-1,0 1,-1 0,1 0,0 0,-1 0,1 0,-1-1,1 1,0 0,-1 1,1-1,0 0,-1 0,1 0,0 0,-1 0,1 1,0-1,-1 0,1 1,-1-1,1 0,-1 1,1-1,-1 0,1 1,-1-1,1 1,-1-1,1 1,-1 0,0-1,1 1,-1-1,0 1,1 0,-1-1,0 1,0-1,0 1,0 0,0-1,0 1,0 0,0 0,2 52,-2-44,-1-4,0 0,0 0,1 0,0 1,0-1,0 0,1 0,-1 0,1 1,1-1,-1 0,1 0,0 0,0-1,0 1,0 0,1-1,0 1,0-1,0 0,1 0,-1 0,1-1,0 1,0-1,0 0,1 0,-1 0,1 0,-1-1,1 0,0 0,0 0,0-1,0 1,0-1,0 0,3-1,2-1,0-2,-1 1,1-2,-1 1,0-1,0 0,0-1,-1 0,1 0,-1-1,0 0,-1-1,0 0,0 0,0 0,-1-1,0 0,3-5,80-162,-52 58,-35 95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33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15,'6'-15,"-11"22,-15 24,18-28,-119 238,65-133,14-20,-5-2,-3-2,-4-2,-30 31,55-91,22-24</inkml:trace>
  <inkml:trace contextRef="#ctx0" brushRef="#br0" timeOffset="3399.434">511 71,'0'1,"0"-1,0 0,0 1,0-1,0 0,0 1,0-1,-1 0,1 0,0 1,0-1,0 0,0 1,0-1,-1 0,1 1,0-1,0 0,0 0,-1 1,1-1,0 0,0 0,-1 0,1 1,0-1,-1 0,1 0,0 0,-1 0,1 0,0 0,-1 0,1 0,0 1,-1-1,1 0,0 0,-1 0,1-1,0 1,-1 0,1 0,0 0,0 0,-1 0,1 0,0 0,-1 0,1-1,0 1,-1 0,1 0,0 0,0-1,-1 1,1 0,0 0,0-1,0 1,-1 0,1-1,4 32,-4-29,58 250,-19 36,-38-261,1 0,1 0,1-1,2 1,8 23,-14-49,0 1,0 0,0-1,0 1,0 0,0-1,1 1,-1 0,1-1,-1 1,1-1,-1 1,1-1,0 1,0-1,0 0,0 1,0-1,0 0,0 0,1 0,-1 0,0 0,0 0,1 0,-1 0,1 0,-1 0,1-1,-1 1,1-1,0 1,-1-1,1 0,-1 1,1-1,0 0,-1 0,1 0,0 0,-1-1,1 1,0 0,-1-1,1 1,-1-1,1 1,-1-1,1 0,-1 0,1 0,-1 0,0 0,1 0,-1 0,0 0,0 0,0 0,0-1,0 1,0-1,63-172,-13-93,-31 133,0-108,-21 219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90 118,'-12'18,"1"0,0 1,2 0,0 1,1 0,1 1,1-1,1 1,1 0,0 1,2-1,1 1,0-1,1 1,2-1,3 18,-4-32,0 0,0 0,1 0,0 0,1 0,-1 0,1-1,0 1,1-1,0 0,0 0,0 0,1-1,-1 0,1 1,1-2,-1 1,1 0,0-1,0 0,0-1,0 1,1-1,-1 0,1-1,0 0,0 0,0 0,3 0,-2-2,0 1,1-1,-1-1,0 1,0-1,1-1,-1 1,0-2,0 1,0-1,-1 0,1-1,-1 1,0-1,0-1,0 0,0 0,-1 0,0-1,0 1,0-1,-1-1,2-2,19-20,-2 0,0-2,-3-1,0-1,-2-1,-1 0,0-7,16-52,-56 124,16-14,1-7,0 0,1 0,0 0,1 0,0 1,1-1,0 1,1 0,0-1,0 1,1 0,1 0,0-1,0 1,1 0,2 7,-1-9,0-1,1 0,0 0,0 0,1 0,0-1,0 0,1 0,0 0,0 0,0-1,1 0,0-1,0 0,1 0,-1 0,1-1,0 0,0 0,1-1,-1 0,1-1,-1 1,1-2,0 1,0-1,0-1,0 0,-1 0,1 0,0-1,0-1,0 1,-1-2,5 0,5-6,0 0,-1-1,0-1,0 0,-1-1,-1-1,0-1,-1 0,10-14,3 1,35-40,-3-3,-3-2,17-32,-23 42,-27 93,-17-7,-1 1,-1-1,-2 1,0 0,-1 1,-2-1,-2 18,1-20,-1 0,0 0,-2 0,0-1,-2 0,0 0,-2 0,0-1,-11 17,16-30,-1-1,-1 1,1-1,-1 0,0-1,-1 0,0 1,0-2,0 1,-1-1,1 0,-1-1,0 0,-1 0,1-1,-1 0,1 0,-1-1,-7 1,14-4,0 0,0 0,0 0,0-1,0 1,1-1,-1 1,0-1,1 0,-1 1,1-1,0 0,-1 0,1 0,0 0,0 0,1 0,-1-1,0 1,1 0,-1 0,1-1,-1 1,1 0,0 0,0-1,0 1,1 0,-1-1,0 1,1 0,0 0,-1 0,1-1,0 1,0 0,0 0,0 0,1 0,-1 0,0 1,1-1,-1 0,1 1,0-1,0 1,-1-1,1 1,0 0,2-1,6-6,-1 1,2 1,-1 0,1 0,0 1,0 0,0 1,1 0,0 1,0 1,-1-1,2 2,-1 0,0 0,0 1,0 1,0 0,5 1,108 34,-105-31,1-1,0-1,0-1,0-1,0-1,0 0,0-2,0 0,0-2,0 0,-1-1,0-1,0-1,0-1,-1-1,0 0,5-5,-2 0,0 0,-2-2,0 0,0-1,-2-1,0 0,-1-2,-1 0,-1-1,12-22,-23 35,1-1,-2-1,0 1,0 0,0-1,-1 1,-1-1,0 0,0 0,-1 0,0 1,0-1,-1 0,-1 0,0 1,0-1,0 1,-4-6,4 11,0 1,0 0,-1 0,1 0,-1 1,0-1,1 1,-1-1,-1 1,1 0,0 0,0 0,-1 1,1-1,-1 1,1-1,-1 1,0 1,0-1,1 0,-1 1,0 0,0 0,0 0,1 0,-1 1,0-1,0 1,-102 37,89-27,1 1,0 0,1 2,0-1,1 2,1 0,0 1,1 0,1 1,1 0,0 0,1 1,1 1,0-1,2 1,0 1,1-1,1 1,1 0,1 0,0 0,2 0,0 0,3 11,0-20,0 0,1 0,1 0,0 0,1-1,-1 0,2 0,0 0,0-1,0 0,1-1,1 1,0-1,0-1,0 0,1 0,0-1,0 0,0-1,1 0,0-1,0 0,0 0,0-1,1-1,-1 0,1-1,0 0,0 0,1-1,20 1,-1 0,1-2,-1-2,1-1,-1-1,0-2,21-7,-19 4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1,'31'97,"-4"2,8 63,-21-70,24 83,-38-173,1 0,0 1,0-1,0 0,0 0,0 0,0 0,1 0,-1 0,1 0,-1 0,1 0,0-1,-1 1,1-1,0 1,0-1,0 0,1 1,-1-1,0 0,0-1,1 1,-1 0,0-1,1 1,-1-1,0 0,1 0,-1 1,1-2,-1 1,0 0,1 0,-1-1,1 0,-1 1,0-1,0 0,1 0,-1 0,0 0,0-1,0 1,0 0,0-1,0 0,-1 1,1-1,0 0,-1 0,0 0,1 0,52-130,52-176,-101 294,0 1,1-1,0 1,1 0,1 1,0 0,0 0,1 1,1 0,0 0,0 1,11-8,-4 10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2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1,'-14'-1,"-1"1,1 1,-1 0,1 1,-1 0,1 1,0 1,0 0,1 1,-1 0,1 1,0 1,0 0,1 1,0 0,0 1,1 0,0 1,1 0,0 0,1 1,-4 6,7-11,1 1,0-1,0 1,1 0,0 1,0-1,1 0,0 1,0 0,1 0,0 0,0 0,1 0,0 0,0 1,1-1,0 0,1 0,-1 1,2-1,-1 0,1 0,0 0,1 0,0 0,0-1,1 1,0-1,0 0,0 0,1 0,0-1,1 0,0 0,-1 0,2 0,-1-1,1 0,0-1,0 1,0-1,0-1,6 3,127 5,-115-11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2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197 106,'-24'26,"1"1,1 1,2 1,0 1,2 1,2 0,0 1,3 1,-8 27,20-57,0 0,0 1,1-1,0 1,-1-1,1 0,1 1,-1-1,0 1,1-1,-1 0,1 1,0-1,0 0,1 0,-1 1,1-1,-1 0,1 0,0-1,0 1,0 0,1-1,-1 1,1-1,-1 0,1 1,0-1,0-1,0 1,0 0,0-1,0 1,0-1,0 0,1 0,-1 0,0-1,1 1,-1-1,1 0,-1 0,1 0,-1 0,0 0,1-1,-1 0,1 0,1 0,18-7,0 0,0-1,-1-1,-1-2,0 0,0-1,-1-1,-1-1,0 0,-1-2,-1 0,0-1,-1-1,-2 0,0-1,7-14,-13 21,-1-1,0-1,-2 1,0-1,0 0,-1 0,-1 0,1-9,-3 19,-1 0,1 0,-1 0,0 1,0-1,0 0,-1 0,1 0,-1 1,-1-1,1 0,-1 1,1-1,-1 1,0-1,-1 1,1 0,-1 0,0 0,0 0,0 1,-1-1,1 1,-1 0,0 0,1 0,-1 0,-1 1,1-1,0 2,0 0,0-1,-1 2,1-1,0 0,0 1,-1 0,1 0,0 0,-1 0,1 1,0-1,-1 1,1 0,0 1,0-1,0 1,0 0,0 0,0 0,1 0,-1 1,-2 2,-14 11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2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0 465,'141'-335,"-120"296,-10 68,-11-24,16 121,-15-121,0-1,1 0,0 0,-1 0,2 0,-1-1,0 1,1-1,-1 1,1-1,0 0,0 0,1 0,-1 0,0 0,1-1,0 0,0 0,-1 0,1 0,0 0,1-1,-1 0,0 0,0 0,1 0,3 0,-1-1,0 0,0-1,1 0,-1 0,0 0,0-1,0 0,-1 0,1-1,0 0,-1 0,1-1,-1 0,0 0,-1 0,1 0,-1-1,1 0,-1 0,-1-1,3-2,80-135,-78 125,33-60,-28 59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3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0,'-28'2,"0"2,-1 0,2 2,-1 1,1 1,0 1,0 1,1 2,-23 14,46-25,1 0,0 0,0 1,0-1,-1 0,1 1,1 0,-1-1,0 1,0 0,1 0,-1 0,1 0,-1 1,1-1,0 0,0 0,0 1,0-1,1 1,-1-1,0 1,1-1,0 1,0-1,0 1,0-1,0 1,0-1,0 1,1 0,0-1,-1 0,1 1,0-1,0 1,0-1,0 0,1 0,-1 0,1 0,-1 0,1 0,0 0,0 0,1 1,45 27,-40-27,-1 0,0 1,0 0,0 0,0 0,-1 1,0 0,0 1,0-1,-1 1,1 0,-1 0,-1 1,1 0,-1-1,0 1,-1 1,0-1,2 5,-5-8,0 0,0 1,-1-1,1 0,-1 0,0 0,0 1,-1-1,1 0,-1 0,0 0,0-1,0 1,0 0,-1-1,1 1,-1-1,0 0,0 0,0 0,-1 0,1-1,0 1,-1-1,-1 1,-100 43,20-36,60-9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0 444,'40'5,"0"-3,0-1,0-2,0-2,0-1,13-5,-42 7,0-1,0-1,0 0,0-1,-1 0,0 0,0-1,0-1,-1 0,0 0,0 0,-1-1,0-1,0 1,-1-1,0-1,0 1,-1-1,0 0,-1-1,-1 1,1-1,1-10,-5 17,-1 0,1-1,-1 1,0-1,-1 1,1 0,-1-1,0 1,0 0,0-1,-1 1,1 0,-1 0,0 0,0 0,0 1,-1-1,1 0,-1 1,0 0,0-1,0 1,-1 1,1-1,-1 0,1 1,-1 0,0-1,0 1,0 1,0-1,0 1,-1 0,1 0,0 0,-1 0,1 1,0-1,-1 1,1 0,-1 1,1-1,0 1,-1 0,1 0,0 0,0 0,0 1,-1 0,2 0,-1 0,-1 1,-15 7,2 0,-1 1,1 1,1 0,0 1,1 1,1 1,0 1,0 0,2 0,0 1,1 1,-7 15,15-28,0 0,1 1,0-1,0 1,0-1,1 1,0 0,0 0,1 0,-1 0,1 0,0 0,1 0,0 0,0 1,0-1,1 0,-1 0,1 0,1 0,-1 0,1 0,0 0,1 0,0-1,-1 1,2-1,-1 0,0 0,1 0,0 0,0 0,1-1,-1 0,1 0,0 0,0-1,0 1,1-1,-1 0,1-1,0 1,11 0,-1-1,1 0,0-1,-1-1,1 0,0-1,0-1,-1-1,0 0,1-2,-1 1,0-2,1-1,194-105,-183 93,-1-1,-1-2,-1 0,-1-2,0-1,-2 0,-2-2,0-1,-1 0,-2-1,-1-1,4-12,-18 40,-1 0,1 0,0-1,-1 1,1 0,-1-1,0 1,0-1,0 0,0 1,0-1,0 0,-1 1,1-1,-1 0,0 0,0 0,0 1,0-1,0 0,-1 0,1 0,-1 1,0-1,0 0,0 1,0-1,0 1,-1-1,1 1,-1 0,1-1,-1 1,0 0,0 0,0 0,0 0,0 1,-1-1,1 0,0 1,-1 0,1-1,-1 1,-8 3,0-1,1 2,-1 0,1 0,0 1,0 0,0 1,0 0,1 0,0 1,0 0,1 1,-1 0,1 0,1 1,0 0,-6 8,9-13,0 1,0-1,0 1,0-1,1 1,0 0,-1 1,2-1,-1 1,0-1,1 1,0 0,0 0,0-1,1 1,0 1,0-1,0 0,0 0,1 0,0 1,0-1,0 0,1 0,0 0,0 0,0 1,0-1,1 0,0-1,0 1,0 0,1-1,0 1,0-1,0 0,0 1,2 0,94 27,-70-27,-21-4,-1-1,1 1,0 1,-1 0,1 0,-1 0,0 1,0 0,0 0,0 1,0 0,-1 0,0 0,1 1,-2 0,1 0,-1 1,1 0,-2 0,1 0,-1 0,1 1,-2 0,1-1,-1 1,0 1,-1-1,1 0,-1 1,-1-1,0 1,0 0,0-1,-1 7,-7 38,7-33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4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50,'2'66,"3"0,2-1,3 0,12 37,-18-86,-2-4,0 0,1 0,1 0,0-1,0 1,1-1,1 0,0 0,0-1,1 1,3 2,-9-12,0 0,0 0,1 0,-1 0,0 0,1-1,-1 1,0 0,1-1,-1 1,1-1,-1 1,1-1,-1 1,1-1,-1 0,1 0,-1 0,1 0,-1 0,1 0,-1-1,1 1,-1 0,1-1,-1 1,1-1,-1 1,0-1,1 0,-1 0,0 1,1-1,-1 0,0 0,0 0,0-1,0 1,0 0,0 0,0 0,0-1,-1 1,2-2,32-72,-29 61,107-280,-40 143,-39 129,-20 22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5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334 683,'-27'6,"1"2,-1 1,1 2,1 0,0 1,1 2,0 1,1 0,1 2,0 0,-7 10,27-25,-1-1,1 1,-1 1,1-1,0 0,0 1,0-1,0 1,0-1,0 1,1 0,-1 0,1 0,0 0,0 0,0 0,0 0,1 0,-1 0,1 0,0 1,0-1,0 0,0 0,0 0,1 1,-1-1,1 0,0 0,0 0,0 0,1 0,-1 0,1-1,-1 1,1 0,0-1,0 1,0-1,0 1,1-1,-1 0,1 0,-1 0,1 0,0-1,-1 1,1-1,2 1,7-1,1 0,0-1,0 0,0-1,0 0,0-1,-1-1,1 0,-1 0,1-2,-1 1,0-2,-1 1,0-2,1 1,-2-1,1-1,-1 0,-1-1,1 0,2-4,112-102,-123 113,-1 0,1 1,-1-1,1 1,0-1,0 1,0 0,-1-1,1 1,1 0,-1 0,0 0,0-1,0 1,1 0,-1 1,0-1,1 0,-1 0,1 0,-1 1,1-1,-1 1,1-1,-1 1,1 0,0 0,-1 0,1-1,-1 1,1 1,0-1,-1 0,1 0,0 1,-1-1,1 1,-1-1,1 1,-1-1,1 1,-1 0,0 0,1 0,-1 0,0 0,0 0,0 0,1 0,-1 1,0-1,0 0,-1 1,1-1,0 1,0-1,-1 1,1-1,-1 1,1 0,5 37,-6-31,0 1,0-1,1 1,1-1,-1 1,1-1,1 0,0 0,0 0,0 0,1 0,0-1,1 0,-1 0,2 0,-1 0,1-1,0 1,0-2,0 1,6 3,-4-5,1-1,-1 1,1-2,0 1,0-1,1 0,-1-1,0 0,1-1,-1 0,0 0,1-1,-1 0,0-1,0 0,0 0,0-1,0 0,-1-1,6-3,157-109,-141 92,12-12,0-2,-3-2,-1-1,-2-2,-2-2,-2 0,12-27,-31 51,-2-1,-1 0,-1-1,0 0,-2 0,-1-1,0 0,-2 0,-1 0,-1 0,-1-1,-1 1,-1 0,-1-1,-1 1,-2 0,5 21,-1 0,1 0,-1-1,0 1,0 1,0-1,0 0,-1 0,1 0,-1 0,0 1,0-1,0 1,0 0,0-1,0 1,-1 0,1 0,-1 0,1 1,-1-1,0 0,1 1,-1 0,0 0,0 0,0 0,0 0,0 1,-1-1,1 1,0 0,0-1,0 2,0-1,0 0,0 1,-1-1,1 1,0 0,0 0,0 0,1 0,-1 1,0-1,0 1,0 0,-8 10,-1 0,1 1,1 0,1 1,0 0,0 1,2 0,0 0,0 0,1 1,1 0,1 0,0 1,2-1,-2 13,-3 34,1 1,4 1,3-1,2 0,0-38,1 0,1 0,1 0,2 0,0-1,1-1,2 1,1-2,0 1,2-2,1 0,11 13,-22-29,0 1,1-1,0 0,0-1,1 1,-1-1,1 0,1-1,-1 1,0-1,1 0,0-1,0 0,0 0,0 0,1-1,-1 0,1 0,-1-1,1 0,5 0,11-25,-23 11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5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0,'39'10,"31"3,14-1,-3-2,-10-3,-7-3,-11-2,-9-1,-7-1,-5 0,-3-1,-2 1,-6-1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9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0,'-4'10,"-3"8,1 0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5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38 516,'-7'14,"1"1,0 1,2-1,0 1,0 0,2 0,0 0,0 0,2 0,0 0,1 1,0-1,2 0,0 0,4 14,-6-27,1-1,-1 1,1 0,-1 0,1-1,0 1,0-1,0 1,0-1,1 0,-1 0,1 0,-1 0,1-1,0 1,0-1,-1 1,1-1,0 0,0 0,0 0,0 0,1-1,-1 1,0-1,0 0,0 0,0 0,0 0,1-1,-1 1,0-1,0 0,0 0,0 0,0 0,5-2,-1-1,0 0,0 0,0-1,-1 0,1 0,-1 0,0-1,-1 0,1 0,-1 0,-1-1,3-4,0-1,-1-1,-1 0,0 0,-1 0,0 0,-1-1,-1 0,0 1,-1-1,0 0,-1 0,-1 0,0 0,-1 1,-3-13,3 21,1 0,-1 0,-1 1,1-1,-1 1,1-1,-1 1,-1 0,1 0,0 0,-1 1,0-1,0 1,0 0,0 0,-1 0,1 1,-1-1,1 1,-1 0,0 0,0 1,0 0,0-1,0 2,0-1,0 0,0 1,-1 0,1 1,-3-1,7 0,0 0,0 0,0 1,1-1,-1 0,0 0,0 0,0 0,0 1,0-1,0 1,1-1,-1 0,0 1,0-1,1 1,-1 0,0-1,1 1,-1-1,0 1,1 0,-1 0,1-1,-1 1,1 0,0 0,-1 0,1 0,0-1,-1 1,1 0,0 0,0 0,0 0,0 0,0 0,0 0,0-1,0 1,0 0,0 0,1 0,-1 0,0 0,1 0,-1-1,0 1,1 0,-1 0,1 0,-1-1,1 1,0 0,-1-1,1 1,0-1,-1 1,1 0,0-1,0 1,-1-1,1 0,0 1,0-1,1 0,10 2,0 0,0-1,0-1,1 0,-1-1,0 0,0-1,0 0,0-1,0 0,0-1,-1 0,0-1,0-1,0 0,0 0,-1-1,0 0,-1 0,1-1,4-6,14-13,-1 0,-1-2,-2-1,-1-1,-1-1,-2-1,-1 0,8-23,12-29,-39 84,0 0,0 1,0-1,1 1,-1-1,0 1,0-1,1 0,-1 1,1-1,-1 1,0 0,1-1,-1 1,1-1,-1 1,1-1,-1 1,1 0,0 0,-1-1,1 1,-1 0,1 0,-1-1,1 1,0 0,-1 0,1 0,0 0,-1 0,1 0,0 0,-1 0,1 0,-1 0,1 1,0-1,-1 0,1 0,-1 1,1-1,-1 0,1 1,0-1,-1 0,1 1,-1-1,0 1,1-1,-1 1,1-1,-1 1,0-1,1 1,-1-1,0 1,0-1,1 1,-1 0,15 41,35 300,-35-164,-8 0,-11 100,0-208,-3 0,-3 0,-3-1,-15 43,25-101,0 1,-1-1,0 0,-1 0,0-1,-1 1,0-1,-1-1,0 1,0-1,-1 0,0 0,-1-1,-4 3,12-10,-1 0,1 0,0 0,-1 0,1-1,0 1,-1 0,1-1,-1 1,1-1,-1 0,0 1,1-1,-1 0,1 0,-1 0,1 0,-1 0,0 0,1-1,-1 1,1-1,-1 1,1-1,-1 1,1-1,0 0,-1 1,1-1,0 0,-1 0,1 0,0 0,0 0,0 0,0-1,0 1,0 0,0-1,0 1,1 0,-1-1,0 1,1-1,-1 1,1-1,0 1,-12-77,18 24,2 0,2 0,3 1,2 1,3 0,2 0,111-216,-112 234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1 283,'5'5,"11"1,7 0,6-1,-4 3,0 1,0-2,1-2,0-2,2-1,-1-1,1-1,0 0,-4-5,-7-2</inkml:trace>
  <inkml:trace contextRef="#ctx0" brushRef="#br0" timeOffset="211.553">227 1,'-10'62,"-2"26,-1 2,4-9,2-14,2-13,3-11,1-8,1-5,0-3,1-7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28 195,'-5'19,"-1"11,0 6,1 1,1-1,2-1,6-8,2-12,5-9,0-11,-1-8,-3-3</inkml:trace>
  <inkml:trace contextRef="#ctx0" brushRef="#br0" timeOffset="569.784">395 138,'-7'2,"1"0,0 1,0-1,0 1,1 0,-1 1,1 0,-1-1,1 2,0-1,1 1,-1-1,1 1,0 0,0 1,0-1,1 1,0 0,0-1,0 1,1 1,0-1,0 0,1 0,0 1,0-1,0 1,1-1,-1 1,2-1,0 7,1-6,0 0,1-1,0 1,0-1,0 0,1 0,0 0,0 0,0-1,1 1,0-1,0 0,0-1,1 1,0-1,-1 0,2-1,-1 1,0-1,1 0,-1-1,1 0,0 0,-1 0,1-1,0 0,0 0,0 0,1-1,-1 0,0-1,0 0,0 0,0 0,-1-1,1 0,0 0,3-2,1-2,-1 0,-1-1,1 0,-1 0,0-1,0 0,-1-1,0 0,-1 0,0 0,-1-1,1 0,-2-1,0 1,0-1,-1 0,0 0,0-1,-2 1,1-1,-2 0,1 1,-2-1,1 0,-2 0,1 0,-2 1,-1-8,1 14,0 0,0 0,-1 0,1 0,-1 0,0 1,-1 0,1 0,-1-1,0 2,0-1,0 0,0 1,-1 0,1 0,-1 0,0 1,0-1,0 1,0 0,0 1,-1-1,1 1,0 0,-1 1,1-1,-1 1,1 0,0 0,-1 1,1-1,-1 1,1 0,-2 1,-12 4</inkml:trace>
  <inkml:trace contextRef="#ctx0" brushRef="#br0" timeOffset="1037.911">931 251,'-1'-3,"0"0,0 0,1-1,-1 1,1 0,0 0,0-1,0 1,0 0,1-1,-1 1,1 0,0-1,0 1,0 0,0 0,0 0,1 0,-1 0,1 0,0 1,0-2,8-13,1 1,0-1,1 2,0-1,1 2,1 0,1 0,12-9,-26 22,0 0,0 0,0 0,0 0,0 0,0 0,1 0,-1 0,0 0,0 1,1-1,-1 0,1 1,-1-1,0 1,1-1,-1 1,1 0,-1 0,1 0,-1 0,1 0,-1 0,1 0,-1 0,1 0,-1 1,0-1,1 1,-1-1,1 1,-1 0,0-1,1 1,-1 0,0 0,0 0,0 0,0 0,0 0,0 0,0 0,0 0,0 0,0 1,-1-1,1 0,0 1,-1-1,1 1,-1-1,1 0,-1 1,0 0,7 52,-7-48,0 0,0 0,0 0,0 0,1 1,0-1,1 0,-1 0,1-1,0 1,1 0,-1-1,1 1,0-1,0 0,1 0,0 0,0 0,0 0,0-1,1 0,-1 0,1 0,0-1,1 1,2 0,-3-2,1 0,0-1,-1 0,1 0,0 0,0 0,-1-1,1 0,0-1,0 1,0-1,-1 0,1-1,0 1,-1-1,1 0,-1 0,0-1,0 0,0 0,0 0,0 0,-1-1,4-2,6-7,-1 0,-1-1,1 0,-2-1,0 0,-1 0,1-4,11-54,-20 51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5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81 389,'22'0,"1"-1,0 0,-1-2,1-1,-1-1,0 0,-1-2,1 0,-1-2,-1 0,1-2,7-5,-25 15,-1 0,1-1,-1 1,1 0,-1-1,0 0,0 1,1-1,-1 0,0 0,-1 0,1-1,0 1,0 0,-1-1,0 1,1-1,-1 1,0-1,0 1,-1-1,1 0,0 0,-1 0,0 1,1-1,-1 0,0 0,-1 0,1 1,0-1,-1 0,1 0,-1 1,0-1,0 0,0 1,-1-1,1 1,0-1,-1 1,-1-2,-4 0,0 1,-1 0,1 0,-1 0,0 1,0 0,0 0,0 1,0 0,0 1,0 0,0 0,-1 1,1 0,0 0,0 1,0-1,0 2,1-1,-1 2,-3 1,-4 2,1 0,-1 2,1 0,1 0,0 2,0-1,1 2,1 0,-1 0,2 1,0 0,1 0,0 2,1-1,0 1,1 0,1 0,0 1,2 0,-1 0,0 9,4-19,0 1,0-1,1 1,0-1,0 0,1 1,-1-1,1 1,1-1,-1 0,1 0,0 1,0-1,1-1,0 1,0 0,0-1,1 1,0-1,0 0,0 0,1-1,-1 1,1-1,0 0,0 0,1 0,-1-1,1 0,0 0,0-1,0 1,5 0,10 1,-1-2,1 0,0-1,-1-1,1-1,0-1,-1-1,0-1,1 0,-1-2,-1 0,1-2,-1 0,-1 0,1-2,-1-1,-1 0,0-1,2-3,42-22,-36 24</inkml:trace>
  <inkml:trace contextRef="#ctx0" brushRef="#br0" timeOffset="415.227">561 502,'176'-99,"-11"-40,-125 110,-49 69,-26 100,35-135,-1 1,1-1,0 0,0 0,0 0,1 0,0 0,0 0,0 0,1 0,-1 0,1 0,0-1,1 1,-1 0,1-1,0 0,0 0,0 0,0 0,1 0,0-1,0 1,0-1,0 0,3 1,-2-2,0 0,0-1,1 1,-1-1,1 0,-1-1,1 1,-1-1,1-1,0 1,-1-1,1 1,-1-2,0 1,1-1,-1 1,0-1,0-1,0 1,0-1,2-1,91-77,-67 46,-1-2,-2-1,-1-1,17-37,-29 49,-2 2</inkml:trace>
  <inkml:trace contextRef="#ctx0" brushRef="#br0" timeOffset="1081.976">1521 502,'24'-14,"29"-14,-1-3,-2-2,-1-3,43-40,-40-12,-51 85,0 1,0-1,-1 0,0 0,1 1,-1-1,0 0,0 0,0 0,-1 1,1-1,-1 0,1 0,-1 1,0-1,0 1,0-1,-1 0,1 1,0 0,-1-1,0 1,1 0,-1 0,0 0,0 0,0 0,-1 0,1 1,0-1,-1 1,1-1,-1 1,-1-1,-6 1,1 1,-1 0,1 0,-1 1,0 0,1 1,0 0,-1 1,1-1,0 2,0-1,0 1,1 1,0 0,-1 0,2 0,-1 1,1 0,-1 1,2 0,-5 4,1-2,-1-1,1 2,1-1,0 1,0 1,1 0,0 0,1 0,0 1,1 0,1 1,0-1,0 1,1 0,1 0,0 0,1 1,0-1,1 1,1-1,0 1,0-1,2 1,1 6,-1-15,0 0,0-1,1 1,0-1,0 1,0-1,0 0,1 0,-1 0,1-1,0 1,0-1,0 0,1 0,-1 0,1-1,0 0,-1 0,1 0,0 0,0-1,1 1,-1-1,0-1,0 1,3-1,9 1,0-2,0 0,-1-1,1-1,0 0,-1-1,11-4,8-5,-1-2,-1-1,0-1,-1-2,-1-1,-1-1,-1-2,-1-1,1-3,-12 13,-1-1,-1-1,0 0,-1-1,-1 0,0-1,-2-1,0 0,-1 0,-1-1,0-1,-2 1,-1-1,2-11,-7 29,0 1,0 0,-1 0,1 0,-1-1,1 1,-1 0,0-1,0 1,0 0,0-1,0 1,-1 0,1 0,-1-1,1 1,-1 0,0 0,0 0,0 0,0 0,0 0,-1 0,1 0,-1 0,1 0,-1 1,1-1,-1 1,0-1,0 1,0-1,0 1,0 0,0 0,0 0,0 0,0 1,-1-1,1 1,0-1,0 1,-1 0,1-1,0 1,-1 0,1 1,0-1,-1 0,1 1,0-1,0 1,-1 0,1 0,0 0,-4 2,0 0,1 1,-1 0,1 0,0 0,0 0,0 1,1 0,-1 0,1 1,1-1,-1 1,1-1,0 1,0 0,0 1,1-1,0 0,0 1,1-1,0 1,0-1,0 1,1 0,0-1,0 1,1 0,0-1,0 1,1-1,-1 1,1-1,1 0,-1 1,1-1,0 0,0-1,1 1,0-1,3 4,5 0,0-1,1 0,-1-1,2-1,-1 0,1-1,-1 0,6 0,31 12,-46-15,-1-1,1 1,-1 0,1 0,-1 0,0 1,0-1,0 1,0-1,-1 1,1 0,-1 0,1 1,-1-1,0 0,0 1,-1-1,1 1,-1-1,0 1,0 0,0 0,0 0,-1 0,1-1,-1 1,0 0,0 0,0 0,-1 0,1 0,-1 0,0-1,0 1,-1 0,1 0,-1-1,0 1,0-1,0 0,0 1,0-1,-1 0,1 0,-1-1,0 1,-2 1,-12 12</inkml:trace>
  <inkml:trace contextRef="#ctx0" brushRef="#br0" timeOffset="1631.831">2847 192,'-29'11,"1"1,0 1,1 1,1 2,0 1,1 1,1 1,1 1,0 1,2 0,-10 15,27-30,0 0,0 0,1 0,0 1,0 0,0-1,1 1,0 0,1 0,-1 0,1 1,1 3,-1-9,1 0,0 0,0 0,0 0,1 0,-1 0,0 0,1 0,0 1,-1-1,1-1,0 1,0 0,0 0,0 0,0 0,1-1,-1 1,0 0,1-1,-1 1,1-1,0 0,-1 1,1-1,0 0,0 0,0 0,0 0,0-1,0 1,0 0,0-1,0 0,0 1,0-1,0 0,0 0,1 0,-1 0,0 0,1-1,10-2,0 0,-1-1,0 0,0-1,0 0,0-1,-1 0,0-1,0 0,0-1,-1-1,3-2,6-4,209-187,-226 199,0 1,0-1,0 1,0 0,0 0,1 0,-1 0,1 1,0-1,-1 1,1-1,0 1,0 0,0 0,0 0,0 1,0-1,0 1,0-1,0 1,0 0,0 0,0 0,0 1,0-1,0 1,0 0,0 0,0 0,0 0,0 0,0 1,-1-1,1 1,0-1,-1 1,0 0,2 1,-1 8,0 1,-1-1,0 1,-1 0,0 0,-1-1,0 1,-1 0,-1 5,0 16,1 11,1 37,-4 1,-3-1,-4-1,-3 0,-19 57,23-104,-1 0,-1-1,-1-1,-2 0,-2-1,0 0,-2-2,-4 3,22-28,-1 0,0 0,0 0,0-1,0 1,0-1,0 1,-1-1,0 0,1 0,-1 0,0 0,0 0,0-1,0 1,0-1,0 0,0 0,-1 0,1 0,0-1,-1 1,1-1,0 0,-1 0,1 0,0 0,-1-1,1 1,0-1,-1 0,1 0,0 0,0-1,0 1,0-1,0 1,0-1,0 0,1 0,-1 0,0-1,1 1,-2-12,0-1,0 1,2-1,0 0,1 0,0 0,1 0,1 0,0 0,1 0,1 1,0-1,5-22,1 1,2 0,2 0,1 2,1 0,2 0,15-20,-12 22</inkml:trace>
  <inkml:trace contextRef="#ctx0" brushRef="#br0" timeOffset="2217.555">3440 79,'-15'52,"2"1,2 0,3 1,-1 32,17-12,-8-72,1-1,0 1,-1-1,1 1,0-1,0 1,0-1,0 0,0 1,0-1,0 0,1 0,-1 0,0 0,1 0,-1 0,1 0,-1-1,1 1,-1 0,1-1,0 1,-1-1,1 0,-1 1,1-1,0 0,-1 0,1 0,0 0,0 0,-1-1,1 1,-1 0,1-1,0 1,-1-1,1 0,-1 1,1-1,-1 0,2-1,79-75,-72 66,173-254,-181 263,-1-1,1 1,0-1,0 1,0 0,0 0,0 0,0 0,0 0,1 1,-1-1,1 1,-1-1,1 1,0 0,0 0,-1 0,1 0,0 1,0-1,0 1,0 0,0 0,0 0,-1 0,1 0,0 0,0 1,0 0,0-1,0 1,-1 0,1 0,0 1,-1-1,1 1,-1-1,1 1,-1 0,0-1,0 1,0 1,0-1,0 0,0 0,0 1,-1-1,2 3,2 7,-1 1,0-1,-1 1,0 0,-1 0,-1 0,0 0,0 1,-2-1,1 0,-2 4,1 18,0-7,1 91,-5-1,-5 0,-11 31,10-90,-3 0,-3-1,-15 35,25-76,0-1,0-1,-2 1,0-1,-1 0,0-1,-1 0,-1-1,0 0,0-1,-2-1,1 0,-2 0,-11 6,25-16,-1 0,0 0,1 0,-1 0,0 0,0-1,0 1,1 0,-1-1,0 1,0-1,0 0,0 0,0 0,0 0,0 0,0 0,0 0,0-1,0 1,0-1,0 1,1-1,-1 0,0 0,0 0,1 0,-1 0,0 0,1 0,-1 0,1-1,-1 1,1-1,0 1,0-1,0 1,0-1,0 0,-15-77,23 47,0 0,2 0,2 1,0 0,2 1,2 0,0 1,2 1,1 1,5-5,30-48,4 2,3 3,6-2,-40 49,2 2,0 0,2 2,1 0,0 3,2 0,0 3,2 0,4 1,-16 8,1 2,0 1,0 1,1 1,-1 1,18 1,-7 1</inkml:trace>
  <inkml:trace contextRef="#ctx0" brushRef="#br0" timeOffset="5188.311">4654 79,'4'0,"3"4,3 3,6-6,-5-2,-4-2</inkml:trace>
  <inkml:trace contextRef="#ctx0" brushRef="#br0" timeOffset="5583.076">4681 530,'5'0,"6"0,-3 0,-8 5,0-4,6-1,2-1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0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23,'23'0,"19"0,6 0,0 0,-4 0,-4-5,-4-1,-4 0,-6 1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08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29,'43'-5,"24"-6,0-2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1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13,'24'-3,"-2"-1,0 1,0 1,0 1,1 1,-1 1,0 2,8 1,-28-4,0 0,0 0,0 0,0 0,0 1,1-1,-1 1,0-1,0 1,0 0,0 0,-1 0,1 0,0 0,0 0,-1 1,1-1,0 0,-1 1,1-1,-1 1,0 0,0-1,1 1,-1 0,0 0,0 0,-1 0,1 0,0 0,-1 0,1 0,-1 0,0 0,1 0,-1 1,0-1,0 0,-1 0,1 0,0 0,-1 0,1 0,-1 0,0 0,0 0,1 0,-2 2,-7 6,0-1,-1 1,0-2,0 1,-1-1,0-1,0 0,-9 4,12-8,0 1,0 0,0 0,1 1,-1 0,1 1,0-1,1 1,0 0,-1 1,2 0,-1 0,1 0,0 0,1 1,0 0,0 0,0 0,1 1,0 1,3-7,0-1,0 1,0 0,0 0,1-1,0 1,-1 0,1-1,0 1,0-1,0 1,0-1,1 1,-1-1,1 0,-1 1,1-1,0 0,0 0,0 0,0 0,0-1,0 1,1-1,-1 1,0-1,1 0,-1 0,1 0,0 0,1 0,86 7,-68-18,-4 0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10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1,'0'4,"5"12,1 8,1 4,-2 3,-2 0,4-4,1-3,-2 0,-1 0,-2-3</inkml:trace>
  <inkml:trace contextRef="#ctx0" brushRef="#br0" timeOffset="248.039">0 339,'39'-5,"26"-1,8 0,-5 1,-8 2,-14 1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1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57 146,'0'-5,"5"-2,6 1,6 1,6 2,2 0,3-3,1 0,0 0,1 1,-1 2,0 1,0 1,-1 1,1 0,-1 0,-5 1</inkml:trace>
  <inkml:trace contextRef="#ctx0" brushRef="#br0" timeOffset="-1497.661">367 343,'-81'-52,"79"53,0 0,-1 0,1 0,0 0,0 1,0-1,0 1,0-1,1 1,-1 0,0 0,1-1,-1 1,1 1,0-1,-1 0,1 0,0 0,0 1,1-1,-1 0,0 1,1-1,0 1,-1-1,1 1,0-1,0 0,0 1,1-1,-1 1,0-1,1 1,0 0,-1 1,2 342,-12-255,12-86</inkml:trace>
  <inkml:trace contextRef="#ctx0" brushRef="#br0" timeOffset="-900.82">29 287,'0'-1,"0"1,-1-1,1 1,0 0,0-1,0 1,-1-1,1 1,0-1,0 1,0 0,0-1,0 1,0-1,0 1,0-1,0 1,0-1,0 1,0-1,0 1,0 0,0-1,1 1,-1-1,0 1,0-1,0 1,1 0,-1-1,0 1,1 0,-1-1,0 1,1 0,-1-1,0 1,1 0,-1 0,0-1,1 1,-1 0,1 0,-1 0,1-1,-1 1,1 0,-1 0,0 0,1 0,-1 0,1 0,-1 0,1 0,-1 0,1 0,-1 0,1 1,-1-1,21-5,-1 1,1 1,0 1,0 1,0 0,0 2,2 1,22-1,126 25,-81 0,-77-15</inkml:trace>
  <inkml:trace contextRef="#ctx0" brushRef="#br0" timeOffset="-561.454">0 794,'15'0,"9"0,6 0,2 0,0 0,0 0,-1 0,0 0,-2 0,0 0,0 0,-1 0,0 0,0 0,0 0,-5-4,-6-3</inkml:trace>
  <inkml:trace contextRef="#ctx0" brushRef="#br0" timeOffset="3190.927">707 851,'45'-19,"0"-1,-2-3,0-1,-1-2,-2-2,34-31,-67 54,-1-1,1-1,-1 1,-1-1,1 0,-1 0,0-1,-1 0,0 0,0 0,-1 0,0 0,0-1,-1 1,0-1,0 0,-1 0,-1 0,1-1,-1 9,0-1,-1 1,1 0,0-1,-1 1,1 0,-1 0,1-1,-1 1,0 0,1 0,-1 0,0 0,0-1,0 1,0 1,0-1,0 0,0 0,0 0,0 0,0 1,0-1,-1 0,1 1,0-1,0 1,-1 0,1-1,0 1,-1 0,1 0,0 0,-1 0,1 0,-1 0,1 0,0 0,-1 1,1-1,0 0,0 1,-1-1,1 1,0 0,0-1,-1 1,1 0,-56 40,50-36,1 0,0 1,1-1,-1 1,1 1,0-1,1 1,-1-1,1 1,1 1,-1-1,1 0,0 1,1 0,0-1,0 1,1 0,0 0,0 0,1 0,0 0,0 0,1 0,0 0,1 0,-1 0,1 0,1 0,0-1,0 1,0-1,1 0,3 4,0-4,1 0,-1-1,2 0,-1 0,1-1,0 0,0-1,0 0,1 0,-1-1,1 0,0-1,0 0,0 0,0-1,0 0,0-1,0 0,0-1,0 0,7-2,2 0,1-2,-1 0,0 0,-1-2,1-1,-2 0,1-1,-1-1,0 0,12-11,-19 13,0-1,0 0,-1 0,-1-1,1 0,-2 0,1-1,-1 0,-1 0,0 0,-1-1,1-4,-6 17,-1 0,0-1,1 1,-1-1,0 0,0 1,1-1,-1 1,0-1,0 0,0 0,0 0,0 1,1-1,-1 0,0 0,0 0,0 0,0 0,0-1,0 1,1 0,-1 0,0 0,0-1,0 1,1-1,-1 1,0 0,0-1,1 1,-1-1,0 0,1 1,-1-1,0 1,1-1,-1 0,1 0,-1 1,1-1,0 0,-1 0,1 1,0-1,-1 0,1 0,0 0,0 0,0 0,0 1,0-1,0 0,0 0,0 0,0 0,0 0,0 0,1 1,-1-1,0 0,1 0,-1 0,0 1,1-1,-4 4,0 0,0 0,1 0,-1 0,1 1,0 0,0-1,0 1,1 0,-1 0,1 0,0 0,0 0,0 0,0 0,1 0,0 0,0 0,0 0,0 1,0-1,1 0,0 0,0 0,0 0,1 0,-1 0,1-1,0 1,0 0,0-1,0 1,1-1,-1 0,1 0,0 0,0 0,0 0,0 0,1-1,-1 0,1 0,0 0,-1 0,1 0,0-1,9 2,1-2,-1 0,1-1,-1 0,0-1,1 0,-1-1,0 0,0-2,0 1,0-1,0-1,-1-1,0 1,0-2,-1 0,1 0,-2-1,1 0,-1-1,0 0,-1-1,0 0,0 0,-1-1,-1-1,12-10,67-108,-83 126,-1-1,-1 1,1-1,0 0,-1 0,0 1,0-1,-1 0,1 0,-1 0,0 0,-1 0,1 0,-1 0,0 0,0 0,0 1,-1-1,1 0,-1 1,-1-1,0-2,0 7,1-1,-1 1,1 0,-1-1,1 1,-1 0,1 1,-1-1,1 0,-1 1,1-1,0 1,-1 0,1 0,0 0,-1 0,1 0,0 0,0 1,0-1,0 1,0-1,0 1,0 0,1 0,-1 0,1 0,-1 0,1 0,0 0,0 0,-1 1,-11 12,1 0,0 1,1 1,1-1,0 2,1-1,1 1,1 1,1 0,0-1,1 2,1-1,1 1,1-1,0 5,2-20,-1 2,1 0,-1 0,1 0,0 0,0-1,1 1,0 0,0 0,0 0,1-1,0 1,0 0,0-1,1 0,-1 1,1-1,1 0,-1 0,1-1,0 1,0-1,1 2,12 2</inkml:trace>
  <inkml:trace contextRef="#ctx0" brushRef="#br0" timeOffset="3439.465">2230 540,'-10'39,"-7"17,-2 4,4-4,3-6,4-7,3-10</inkml:trace>
  <inkml:trace contextRef="#ctx0" brushRef="#br0" timeOffset="3706.468">1948 540,'34'5,"25"2,7-1,-2-1,-8-1,-8-2,-12-6,-8-2,-4 0,-6 6,-10 2,-7 7,-4 1</inkml:trace>
  <inkml:trace contextRef="#ctx0" brushRef="#br0" timeOffset="3940.532">1892 936,'38'-5,"23"-1,5-5,-3 0,-9 1,-7 3,-13-3,-11 1</inkml:trace>
  <inkml:trace contextRef="#ctx0" brushRef="#br0" timeOffset="4405.315">2174 33,'6'-4,"0"1,0 0,0 0,0 1,1 0,-1 0,1 0,-1 1,1 0,0 0,-1 1,1 0,0 0,6-1,1-1,-6 1,1-1,-1 1,1 0,-1 1,1 0,-1 0,1 1,0 0,-1 1,0 0,1 0,-1 0,0 1,0 1,0-1,2 3,-8-3,0 0,0 0,-1 0,1 0,-1 0,0 0,1 0,-1 1,-1-1,1 1,-1-1,1 0,-1 1,0-1,0 1,0-1,-1 1,1-1,-1 0,0 1,0-1,0 0,0 0,-1 1,1-1,-1 0,0 0,0-1,0 1,-2 2,-17 67,22-70,-1 1,1 0,0 0,0-1,0 1,0 0,1-1,-1 1,1-1,-1 0,1 0,0 1,0-1,0 0,0 0,0-1,0 1,1 0,-1-1,1 1,-1-1,1 0,-1 0,1 0,0 0,-1 0,1-1,0 1,0-1,0 0,0 1,0-2,98-10,-83 8,8-2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25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1 510,'28'0,"25"0,8 0,-2 0,-6 0,-8 0,-6 0,-9 0</inkml:trace>
  <inkml:trace contextRef="#ctx0" brushRef="#br0" timeOffset="319.405">170 312,'5'34,"2"20,-1 6,-1-2,-2-7,-5-6,-4-12</inkml:trace>
  <inkml:trace contextRef="#ctx0" brushRef="#br0" timeOffset="618.348">791 1,'-10'43,"-2"25,-1 4,4-4,2-10,2-9,3-9,6-11,2-10</inkml:trace>
  <inkml:trace contextRef="#ctx0" brushRef="#br0" timeOffset="870.877">509 453,'44'-9,"32"-4,14-4,-4 0,-12 4,-13 4,-13 3,-9 3,-12 2</inkml:trace>
  <inkml:trace contextRef="#ctx0" brushRef="#br0" timeOffset="1252.168">621 566,'25'-3,"-11"0,0 0,1 1,-1 1,0 1,1 0,-1 1,0 0,13 3,-26-4,0 0,0 1,0-1,0 0,0 1,1-1,-1 0,0 1,0-1,0 1,0 0,0-1,0 1,-1 0,1-1,0 1,0 0,0 0,-1 0,1 0,0 0,-1 0,1 0,-1 0,1 0,-1 0,1 0,-1 0,0 0,0 0,1 1,-1-1,0 0,0 0,0 0,0 0,-1 0,1 1,0-1,0 0,-1 0,1 0,0 0,-1 0,1 0,-1 0,0 0,1 0,-1 0,0 0,1 0,-1 0,0-1,0 1,0 0,0 0,-51 47,51-48,-2 3,-3 0,0 0,0 1,0 0,1 0,-1 1,1 0,0 0,0 0,1 0,-1 1,1-1,1 1,-1 0,1 1,0-1,0 0,1 1,0 0,0-1,0 1,1 0,0 2,4-6,-1 0,1 0,0 0,1 0,-1 0,0 0,1-1,0 0,-1 0,1 0,0 0,0 0,0-1,0 0,0 0,1 0,-1 0,0-1,0 1,1-1,-1 0,0-1,0 1,1-1,2 0,77-23,-64 12</inkml:trace>
  <inkml:trace contextRef="#ctx0" brushRef="#br0" timeOffset="1815.62">1074 651,'11'-3,"0"1,0-2,0 1,0-1,-1-1,1 0,-1 0,0-1,-1-1,1 0,-1 0,-1 0,1-1,-1 0,-1-1,0 0,0 0,0-1,-1 0,1-4,36-40,39-28,-81 81,-1 1,0-1,1 1,-1-1,1 1,-1-1,0 1,1 0,-1-1,1 1,-1 0,1-1,0 1,-1 0,1 0,-1-1,1 1,-1 0,1 0,0 0,-1 0,1 0,-1 0,1 0,0 0,-1 0,1 0,-1 0,1 0,0 0,-1 0,1 0,-1 1,1-1,-1 0,1 1,0-1,-1 0,1 1,-1-1,0 0,1 1,-1-1,1 1,-1-1,0 1,1-1,-1 1,0-1,1 1,-1-1,0 1,0 0,0-1,1 1,-1-1,0 1,0 0,0-1,0 1,0-1,0 1,0 0,0-1,-1 1,1 0,1 52,-2-44,1-3,-1 1,0 0,0 0,1 0,-1 0,2 1,-1-1,1 0,0 0,1 0,-1 0,1 0,1 0,0 0,-1-1,2 1,-1-1,1 0,0 0,0 0,1-1,4 5,-4-9,-1-1,1 0,0 0,-1 0,1 0,-1-1,1 0,-1 0,0 0,1-1,-1 1,0-1,0 0,0 0,0-1,0 1,0-1,-1 0,1 0,-1 0,0 0,0-1,0 1,0-1,-1 0,1 0,1-3,-4 6,161-221,-133 201,-27 21,-1 0,1 0,-1 0,1 0,-1 0,1 0,0 0,-1 0,1 0,-1 0,1 1,-1-1,1 0,-1 1,1-1,-1 0,1 1,-1-1,1 0,-1 1,1-1,-1 1,0-1,1 1,-1-1,0 1,1-1,-1 1,0-1,0 1,1-1,-1 1,0 0,0-1,0 1,0-1,0 1,0-1,0 1,0 0,0-1,0 1,0-1,0 1,-1 0,1-1,0 1,0-1,-1 1,1-1,0 1,-1-1,1 1,0-1,-1 1,1-1,-20 69,15-57,1-1,0 1,1 0,0 0,0 0,2 0,-1 1,2-1,-1 0,2 1,0-1,0 0,1 1,3 8,5-4,2-3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28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114 282,'58'246,"-56"-237,0 0,1 1,0-1,1 0,-1-1,2 1,-1 0,1-1,1 0,5 7,-8-15,1 0,-1 0,0 0,0 0,0 0,0-1,0 0,0 1,0-1,0 0,0 0,0-1,0 1,0-1,-1 1,1-1,-1 0,1 0,-1 0,0 0,1-1,-1 1,0 0,-1-1,1 0,0 1,-1-1,1 0,-1 0,0 0,0 0,0-2,1 3,19-34,-1 0,-2-2,-2 0,-1 0,9-39,-19 53</inkml:trace>
  <inkml:trace contextRef="#ctx0" brushRef="#br0" timeOffset="269.994">1 0,'43'0,"19"0,4 0,-4 0,-9 0,-12 0</inkml:trace>
  <inkml:trace contextRef="#ctx0" brushRef="#br0" timeOffset="1411.37">678 57,'73'-18,"-61"16,-6 0,0 0,1 0,-1 1,1 0,-1 0,1 0,0 1,-1 0,1 1,0-1,-1 1,1 0,-1 1,1 0,-1 0,0 0,0 1,2 0,-7 2,0 0,0 0,0 1,0-1,-1 0,0 0,0 1,-1-1,1 0,-1 0,0 0,-1 1,1-1,-1 0,0-1,0 1,0 0,-1-1,0 1,0-1,0 0,0 1,-4 2,5-3,0-3,0 0,0 1,1-1,-1 1,1-1,0 1,-1 0,1-1,0 1,0 0,0 0,0 0,0 0,0 0,1 0,-1 0,1 0,-1 1,1-1,0 0,0 0,0 0,0 0,0 1,1-1,-1 0,1 0,-1 0,1 0,0 0,-1 0,1 0,0 0,0 0,1 0,-1-1,0 1,1 0,-1-1,1 1,-1-1,2 2,8-1,-1 1,0-1,1-1,0 0,-1-1,1 1,0-2,-1 0,1 0,-1-1,1 0,-1-1,5-2,4-2</inkml:trace>
  <inkml:trace contextRef="#ctx0" brushRef="#br0" timeOffset="1762.22">621 621,'0'19,"-4"12,-3 4,1 2,2-1,-4-6,-1-4,2-1,2-5</inkml:trace>
  <inkml:trace contextRef="#ctx0" brushRef="#br0" timeOffset="2048.31">424 565,'34'0,"15"0,5 0,-2 0,-6 0,-5 0,-5 0,-4 0,-2 0,-7 0</inkml:trace>
  <inkml:trace contextRef="#ctx0" brushRef="#br0" timeOffset="2301.838">453 875,'38'0,"13"0</inkml:trace>
  <inkml:trace contextRef="#ctx0" brushRef="#br0" timeOffset="4452.178">537 875,'5'0,"6"0,6 0,6 0,2 0,3 0,1 0,1 0,-1 0,0 0,-4-5,-8-1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0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24,'0'-1,"1"1,-1 0,1-1,-1 1,1 0,-1-1,1 1,-1 0,1 0,-1-1,1 1,-1 0,1 0,-1 0,1 0,0 0,-1 0,1 0,-1 0,1 0,-1 0,1 0,0 0,-1 0,1 0,-1 0,1 1,-1-1,1 0,-1 0,1 1,-1-1,1 0,-1 1,1-1,-1 0,0 1,1-1,-1 1,0-1,1 1,-1-1,0 1,1-1,-1 1,0-1,0 1,0-1,1 1,-1-1,0 1,0 0,0-1,0 1,0-1,0 1,0-1,0 1,-1 0,7 40,-6-41,1 428,-1-422,1-1,-1 1,0-1,0 1,-1-1,0 1,0-1,0 0,-1 1,1-1,-1 0,-1 0,1 0,-1 0,1 0,-1-1,-1 1,1-1,-1 0,1 0,-1 0,0 0,-1-1,1 0,-5 3,-3-5</inkml:trace>
  <inkml:trace contextRef="#ctx0" brushRef="#br0" timeOffset="454.654">0 52,'71'-13,"1"4,-1 2,1 4,60 6,-38-2,44-23,-136 22,0 0,-1-1,1 1,0 0,0 0,-1 0,1 0,0 0,0 1,-1-1,1 0,0 1,0 0,-1-1,1 1,-1 0,1 0,-1 0,1 0,-1 0,1 0,-1 0,0 0,1 1,-1-1,0 0,0 1,0-1,0 2,0 7</inkml:trace>
  <inkml:trace contextRef="#ctx0" brushRef="#br0" timeOffset="917.718">649 504,'0'4,"0"8,0 5,0 5,0 4,5-3,1-1,1 1,-2 2,-2 1,-1-4</inkml:trace>
  <inkml:trace contextRef="#ctx0" brushRef="#br0" timeOffset="1266.566">480 475,'24'0,"18"-5,6-1,-1 0,-2 1,-5 2,-4 1,-4 0,-7 7,-3 1,0 0,0-1,-3-1</inkml:trace>
  <inkml:trace contextRef="#ctx0" brushRef="#br0" timeOffset="1568.015">508 814,'24'0,"17"0,3-5,-3-1,-2 0,-4 1,-3 1,-2 2,-5 1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0,'-24'29,"-12"14,-1 1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6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1,'0'4,"-4"8,-8 5,-5 5,-5 4,1 1,0-2,3-2,0 0,2-3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8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 0,2 0,1-4,0-3,1 1,-1 2,0 0,-1 2,1 1,-5 1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8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23,'43'0,"24"0,6 0,-11-5,-10-1,-9 0,-13 1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6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479 137,'0'0,"0"0,0 1,0-1,0 0,0 1,0-1,1 0,-1 1,0-1,0 0,0 1,0-1,0 0,0 1,1-1,-1 0,0 1,0-1,0 0,1 0,-1 1,0-1,0 0,1 0,-1 0,0 1,1-1,-1 0,0 0,1 0,-1 0,0 0,1 1,-1-1,0 0,1 0,-1 0,0 0,1 0,-1 0,0 0,1 0,-1 0,0-1,1 1,-1 0,0 0,1 0,-1 0,0 0,1 0,-1-1,0 1,0 0,1 0,-1-1,0 1,0 0,1 0,-1-1,0 1,0 0,0-1,1 1,-1 0,-4 30,3-27,-42 215,-17-60,60-158,1 0,-1 0,1-1,-1 1,1 0,-1 0,1 0,-1 0,1 1,-1-1,1 0,-1 0,1 0,-1 0,1 0,-1 1,1-1,-1 0,1 0,-1 1,0-1,1 0,-1 1,0-1,1 0,-1 1,0-1,1 1,-1-1,0 1,1-1,-1 0,0 1,0-1,0 1,0-1,0 1,1-1,-1 1,0-1,0 1,0-1,0 1,0-1,0 1,-1-1,1 1,0-1,0 1,0-1,0 1,-1-1,1 1,0-1,0 1,-1-1,1 1,9-11</inkml:trace>
  <inkml:trace contextRef="#ctx0" brushRef="#br0" timeOffset="303.43">0 109,'44'-5,"37"-6,15-2,-4 2,-8-2,-9 1,-12 2,-7 4,-9 2,-7 2,-5 1,-5-4,-2 0,-1-1,-1 2,-4 6,-6 2</inkml:trace>
  <inkml:trace contextRef="#ctx0" brushRef="#br0" timeOffset="644.299">706 447,'4'14,"3"15,-1 7,-1 2,-6 0,-3-3,-1-11,0-10</inkml:trace>
  <inkml:trace contextRef="#ctx0" brushRef="#br0" timeOffset="916.792">734 391,'24'0,"13"0,4 0,1 0,-7 0</inkml:trace>
  <inkml:trace contextRef="#ctx0" brushRef="#br0" timeOffset="1160.091">734 560,'19'5,"12"1,4 0,2-1,-6-6,-3-4,-6 1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50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114 764,'28'-5,"-12"1,1 0,-1 2,0 0,1 1,-1 0,1 2,-1 0,0 1,1 0,4 2,-19-3,0-1,0 1,0-1,-1 1,1 0,0-1,-1 1,1 0,-1 0,1 0,-1 0,1 1,-1-1,0 0,1 1,-1-1,0 0,0 1,0 0,0-1,0 1,0-1,-1 1,1 0,-1 0,1-1,-1 1,1 0,-1 0,0 0,0 0,0-1,0 1,0 0,-1 0,1 0,0 0,-1-1,1 1,-1 0,0 0,1-1,-1 1,0-1,0 1,-1 0,-57 66,17-35,33-27,0-1,0 2,1-1,0 1,1 0,-1 1,1 0,1 0,-1 1,1-1,1 1,0 1,0-1,-2 7,6-13,1-1,-1 1,1-1,-1 1,1 0,0-1,0 1,0-1,1 1,-1 0,1-1,-1 1,1-1,0 1,0-1,0 1,0-1,0 0,0 0,1 1,-1-1,1 0,0 0,0 0,-1-1,1 1,0 0,1-1,-1 1,0-1,0 0,1 1,-1-1,0 0,1 0,-1-1,1 1,-1-1,2 1,4 0,0 0,-1 0,1-1,-1 0,1 0,0 0,-1-1,1-1,-1 1,1-1,-1-1,0 1,2-2,56-32,-50 25</inkml:trace>
  <inkml:trace contextRef="#ctx0" brushRef="#br0" timeOffset="-655.05">227 199,'5'-4,"1"7,0 8,-1 8,-2 4,-1 4,-1 2,0 1,-1 0,0-1,-5 1,-2-1,1-1,1-4</inkml:trace>
  <inkml:trace contextRef="#ctx0" brushRef="#br0" timeOffset="-418.489">1 594,'43'-5,"24"-1,5 0,-4 1,-10 2,-9 1,-13 0</inkml:trace>
  <inkml:trace contextRef="#ctx0" brushRef="#br0" timeOffset="1251.016">932 340,'-1'255,"-24"-139,19-95,-2-4</inkml:trace>
  <inkml:trace contextRef="#ctx0" brushRef="#br0" timeOffset="1599.365">622 312,'28'-9,"30"-4,9 1,-2 2,-7 3,-9 3,-8 1,-6 2,-4 1,-3 1,-1 4,0 2,-1-1,-3 4,-7 0</inkml:trace>
  <inkml:trace contextRef="#ctx0" brushRef="#br0" timeOffset="1886.11">594 849,'33'0,"31"-5,9-2,2 1,-8 1,-9 2,-11 0,-8 2,-6 1,-4-5,-6-1</inkml:trace>
  <inkml:trace contextRef="#ctx0" brushRef="#br0" timeOffset="2651.292">707 30,'14'0,"15"-5,7-1,2 0,-1 1,-1 1,-3 2,-1 1,-2 1,-6 4,-3 3,-4-1</inkml:trace>
  <inkml:trace contextRef="#ctx0" brushRef="#br0" timeOffset="3780.689">1242 764,'55'-37,"-3"-2,-1-2,39-42,-8-24,-82 107,1-1,-1 1,1-1,-1 0,0 1,0-1,1 0,-1 0,0 1,0-1,0 0,0 1,1-1,-1 0,0 0,0 1,-1-1,1 0,0 0,0 1,0-1,0 0,-1 1,1-1,0 0,-1 1,1-1,0 0,-1 1,1-1,-1 0,1 1,-1-1,1 1,-1-1,1 1,-1 0,0-1,1 1,-1-1,0 1,1 0,-1 0,0-1,0 1,1 0,-1 0,0 0,1 0,-1 0,0 0,0 0,1 0,-1 0,0 0,0 0,1 0,-1 1,-44 12,35-5,-1 1,1 0,0 1,1 0,0 0,1 1,0 0,1 0,0 1,1 0,0 0,0 1,2 0,0 0,0 1,2-11,1 1,-1 0,1 0,0 0,0 0,1 0,-1 0,1 1,0-1,0 0,0 0,1 0,-1 0,1 0,0 0,0 0,1 0,-1 0,1 0,0 0,0-1,0 1,0-1,1 1,-1-1,1 0,0 0,0 0,0 0,0-1,1 1,-1-1,1 0,-1 0,4 1,1 0,1 0,-1-1,1-1,0 1,0-1,0 0,0-1,-1 0,1-1,0 0,0 0,0-1,-1 0,1 0,0-1,-1 0,0-1,0 0,0 0,4-3,9-7,0 0,-1-2,0 0,-2-1,0-1,11-14,-23 25,0 0,0 0,-1 0,0-1,0 1,-1-1,0 0,0-1,-1 1,0-1,0 0,-1 1,1-10,-4 17,0 0,1 0,-1 1,0-1,0 0,0 1,0-1,0 1,0-1,-1 1,1-1,0 1,0 0,0-1,0 1,-1 0,1 0,0 0,0 0,0 0,-1 0,1 0,0 1,0-1,0 0,0 0,0 1,-1-1,1 1,0-1,0 1,0 0,0-1,0 1,1 0,-1 0,0 0,0-1,0 1,1 0,-1 0,0 0,1 0,-1 2,-7 4,0 0,1 1,0 0,0 1,1 0,0 0,0 0,1 1,0-1,1 1,0 1,1-1,0 0,1 1,0-1,0 3,2-10,-1 0,1-1,0 1,0 0,0 0,1 0,-1 0,1-1,-1 1,1 0,0-1,0 1,0 0,1-1,-1 1,0-1,1 0,0 1,-1-1,1 0,0 0,0 0,1 0,-1 0,0-1,0 1,1-1,-1 1,1-1,-1 0,1 0,0 0,-1 0,1 0,2-1,3 2,0-2,0 1,0-1,0 0,0 0,0-1,0-1,-1 1,1-1,0 0,-1-1,2 0,21-13,-1-1,0-1,-1-2,-1-1,-1-1,-1-1,-1-1,-2-1,0-1,18-29,-33 47,0-1,-1 0,-1 0,1 0,-1-1,-1 0,0 0,0 0,-1 0,0-1,-1 0,0-2,-2 12,1 0,-1 0,0 0,-1-1,1 1,0 0,0 0,0 0,-1 0,1 0,0-1,-1 1,1 0,-1 0,0 0,1 0,-1 0,0 0,1 1,-1-1,0 0,0 0,0 0,0 1,0-1,0 0,0 1,0-1,0 1,0-1,0 1,0 0,0 0,-1-1,1 1,0 0,0 0,0 0,0 0,-1 0,1 0,0 0,0 0,0 1,0-1,0 0,0 1,-1-1,1 1,0 0,-54 32,43-17,1 0,1 1,0 0,1 1,1 0,1 0,0 1,2 0,0 0,1 0,0 1,2-1,1 1,0 0,1-1,1 1,1 0,1 1,-2 9,11 54,-6-60</inkml:trace>
  <inkml:trace contextRef="#ctx0" brushRef="#br0" timeOffset="4017.249">2315 650,'-24'39,"-12"22,-6 5,5-3,3-8,9-9,7-11</inkml:trace>
  <inkml:trace contextRef="#ctx0" brushRef="#br0" timeOffset="4278.264">2259 594,'24'5,"12"6,6 2,0-2,-3-3,-12-2,-11-3</inkml:trace>
  <inkml:trace contextRef="#ctx0" brushRef="#br0" timeOffset="4446.449">2202 849,'44'-5,"13"-2</inkml:trace>
  <inkml:trace contextRef="#ctx0" brushRef="#br0" timeOffset="5366.211">2456 58,'162'1,"-161"-1,1-1,0 1,0 0,0 0,-1 0,1 0,0 0,0 0,-1 0,1 0,0 1,0-1,-1 1,1-1,0 1,-1 0,1 0,0 0,-1 0,1 0,-1 0,0 0,1 0,-1 0,0 1,0-1,0 0,0 1,0-1,0 1,0 0,0-1,0 1,-1 0,1-1,-1 1,1 0,-1 0,0-1,0 1,0 0,0 0,0 0,0-1,0 1,0 0,-1 0,1-1,-1 1,1 0,-1-1,0 2,-71 72,72-74,-1 0,0 0,1 0,-1 0,0 1,1-1,-1 0,1 0,0 0,-1 0,1 1,0-1,0 0,0 0,0 1,0-1,0 0,0 0,0 1,0-1,1 0,-1 0,0 0,1 0,-1 1,1-1,-1 0,1 0,0 0,-1 0,1 0,0 0,0 0,0 0,0-1,0 1,0 0,0 0,0-1,0 1,0-1,0 1,0-1,1 1,-1-1,0 0,0 1,1-1,60 16,27-25,-63 2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57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1 198,'80'-22,"124"4,-131 4,-66 12,-7 1</inkml:trace>
  <inkml:trace contextRef="#ctx0" brushRef="#br0" timeOffset="247.84">227 1,'-14'38,"-5"23,0 5,5-4,8-11,11-16,4-13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57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18,'5'24,"1"17,0 7,-1 0,-2-4,-1-3,-1-6,0-2,-1-3,0-2,-1 0,1-6</inkml:trace>
  <inkml:trace contextRef="#ctx0" brushRef="#br0" timeOffset="211.106">1 469,'38'-5,"28"-1,6-5,-3 0,-9 1,-10 3,-9 3,-6 1,-4 2,-3 0,-7 2</inkml:trace>
  <inkml:trace contextRef="#ctx0" brushRef="#br0" timeOffset="593.925">170 639,'23'-4,"119"-2,-141 5,0 1,0 0,0 0,0 0,0 0,0 0,-1 0,1 0,0 1,0-1,0 0,0 0,0 1,-1-1,1 1,0-1,0 0,0 1,-1 0,1-1,0 1,-1-1,1 1,-1 0,1-1,0 1,-1 0,1 0,-1-1,0 1,1 0,-1 0,0 0,1 0,-1 0,0-1,0 1,0 0,0 0,0 0,0 0,0 0,0 0,0 0,0 0,-1-1,1 1,0 0,-1 0,1 0,0 0,-1-1,1 1,-1 0,0 0,-35 39,36-40,-32 27,23-22,1 1,0 0,0 1,0 0,1 0,0 0,0 1,1 0,0 0,0 1,1 0,0 0,1 0,0 1,0-1,1 1,3-8,-1 0,1-1,0 1,0 0,0-1,0 1,0 0,0-1,1 1,-1 0,1-1,-1 1,1 0,-1-1,1 1,0-1,0 1,0-1,0 0,0 1,0-1,0 0,0 0,0 1,1-1,-1 0,0 0,1 0,-1-1,1 1,-1 0,1-1,0 1,-1-1,1 1,-1-1,1 1,0-1,0 0,-1 0,1 0,0 0,0 0,72-23,-52 10,-3-1</inkml:trace>
  <inkml:trace contextRef="#ctx0" brushRef="#br0" timeOffset="1143.348">594 610,'22'-8,"0"-1,-1-1,0-1,0-1,-1-1,-1-1,0 0,-1-1,0-2,6-7,26-28,-50 53,1-1,0 0,0 1,-1-1,1 0,0 1,-1-1,1 1,0-1,-1 1,1-1,-1 1,1-1,-1 1,1-1,-1 1,1 0,-1-1,0 1,1 0,-1 0,0-1,0 1,1 0,-1 0,0-1,0 1,0 0,0 0,0-1,0 1,0 0,0 0,0 0,0-1,-1 1,1 0,0 0,-1 0,1 1,-2 41,1-35,-1 0,2 1,-1-1,1 0,0 1,1-1,0 1,0-1,1 0,0 0,0 0,1 0,0 0,1-1,2 5,-5-10,1-1,0 1,0-1,-1 0,1 1,0-1,0 0,0 0,0 0,1 0,-1-1,0 1,0-1,0 1,1-1,-1 0,0 0,1 0,-1 0,0 0,0 0,1-1,-1 1,0-1,0 1,0-1,0 0,1 0,-1 0,0 0,-1 0,1-1,0 1,0 0,0-1,-1 0,2-1,60-67,-56 59,3-6,1 1,0 0,1 1,1 0,0 0,1 2,1 0,0 0,11-6,-25 18,0 0,0 0,-1 1,1-1,0 0,0 1,0-1,0 0,0 1,1-1,-1 1,0 0,0-1,0 1,0 0,0 0,1 0,-1-1,0 1,0 0,0 1,0-1,1 0,-1 0,0 0,0 1,0-1,0 1,0-1,0 1,0-1,0 1,0-1,0 1,0 0,0 0,0 0,0-1,0 1,-1 0,1 0,0 0,-1 0,1 0,-1 0,1 0,-1 1,1-1,-1 0,0 0,0 0,1 0,-1 1,-5 64,1-43,1-16,1 1,0 0,0 0,1 0,0 0,1 0,-1 0,2 0,-1 0,1 1,0-1,1 0,0-1,0 1,0 0,3 3,7 2</inkml:trace>
  <inkml:trace contextRef="#ctx0" brushRef="#br0" timeOffset="1513.288">1525 272,'-2'27,"1"1,1-1,1 1,2-1,0 0,2 0,1 0,1 0,2-1,0-1,2 1,1-1,3 3,-15-26,1 0,0-1,0 1,0 0,1 0,-1-1,0 1,0-1,1 1,-1-1,1 1,0-1,-1 0,1 0,0 0,0 0,0 0,-1 0,1 0,0-1,0 1,0-1,0 1,0-1,0 0,1 0,-1 0,0 0,0 0,0 0,0-1,0 1,0 0,0-1,0 0,0 0,0 1,-1-1,1 0,0 0,0-1,-1 1,1 0,-1-1,1 1,0-2,73-158,-19 17,-46 120</inkml:trace>
  <inkml:trace contextRef="#ctx0" brushRef="#br0" timeOffset="1796.076">1412 46,'34'0,"25"0,7 0,-2 0,-7 0,-10 0,-11 0</inkml:trace>
  <inkml:trace contextRef="#ctx0" brushRef="#br0" timeOffset="2849.775">1949 582,'-5'19,"-2"12,1 4,1 2,1-1,2-11,1-10</inkml:trace>
  <inkml:trace contextRef="#ctx0" brushRef="#br0" timeOffset="3098.821">1949 526,'28'0,"20"0,6 0,-1 0,-15 0,-13 0</inkml:trace>
  <inkml:trace contextRef="#ctx0" brushRef="#br0" timeOffset="3352.172">1949 723,'33'-10,"16"-7,5-2,-7 4</inkml:trace>
  <inkml:trace contextRef="#ctx0" brushRef="#br0" timeOffset="3843.757">1949 46,'9'-6,"1"0,0 0,0 2,1-1,-1 1,1 1,0 0,0 0,0 1,0 0,1 1,9 1,-19 0,1 1,-1 0,1 0,-1 1,1-1,-1 0,0 1,1 0,-1-1,0 1,0 0,0 0,-1 0,1 0,0 0,-1 1,1-1,-1 0,0 1,0-1,0 1,0-1,0 1,0 0,-1-1,1 1,-1 0,0-1,0 1,0 0,0 0,0-1,-1 1,1 0,-1-1,0 1,0 0,0-1,0 1,0-1,0 1,-1-1,1 0,-1 0,0 1,1-1,-1 0,0-1,0 1,0 0,-1 0,0 0,-107 115,109-116,0-1,0 1,1 0,-1-1,1 1,-1 0,0 0,1 0,-1-1,1 1,0 0,-1 0,1 0,0 0,-1 0,1 0,0 0,0 0,0-1,0 1,0 0,0 0,0 0,0 0,0 0,1 0,-1 0,0 0,0 0,1 0,-1 0,1-1,-1 1,1 0,-1 0,1 0,-1-1,1 1,0 0,-1-1,1 1,0 0,0-1,0 1,-1-1,1 0,0 1,0-1,0 1,0-1,0 0,0 0,0 0,0 1,0-1,59 4,-53-4,107-8,-95 1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34 116,'5'-115,"-21"167,7 2,2-1,3 1,2 0,2 0,4 11,-4-53,1 0,0 0,0 0,1 0,1 0,0 0,1-1,0 0,1 1,0-2,0 1,1-1,1 1,0-2,0 1,1-1,8 8,-13-15,1-1,-1 1,1-1,0 1,-1-1,1 0,0 0,-1-1,1 1,0-1,0 0,0 0,-1 0,1-1,0 1,0-1,-1 0,1 0,0 0,-1 0,1-1,-1 1,1-1,-1 0,0 0,0-1,0 1,0 0,1-2,76-85,6-77,-63 221,-15-16,-8-29,0-1,1 0,0 1,1-1,0 0,0 1,1-1,0-1,1 1,-1 0,2-1,-1 0,2 0,-1 0,1 0,0-1,0 0,1-1,0 1,0-1,0 0,1-1,0 0,6 3,-7-5,-1-1,1 0,-1 0,1-1,0 0,0 0,0 0,0-1,0 0,-1-1,1 0,0 0,0 0,0 0,-1-1,1-1,-1 1,1-1,-1 0,0 0,0-1,0 1,-1-2,1 1,-1 0,0-1,0 0,1-3,10-11,-1-2,-1 0,-1 0,-1-1,-1-1,-1 0,0 0,-2-1,-1 0,-1 0,-1-1,-2 0,0 0,-1 0,-2 0,0 0,-2 0,-2-12,-7 3,4 29</inkml:trace>
  <inkml:trace contextRef="#ctx0" brushRef="#br0" timeOffset="403.248">1078 510,'3'-1,"28"-11,0-1,-1-2,-1-1,0-1,-2-1,26-22,-50 39,-1-1,1 1,-1 0,0-1,1 0,-1 0,0 0,0 0,0 0,0 0,-1 0,1-1,-1 1,1 0,-1-1,0 0,0 1,0-1,0 0,0 1,0-1,-1 0,0 0,1 0,-1 1,0-1,0 0,-1 0,1 0,0 0,-1 1,0-1,0 0,0 0,0 1,0-1,0 1,-1-1,1 1,-1-1,0 1,0 0,1 0,-1 0,-1 0,1 0,0 0,0 1,-1-1,-1 0,-5 1,0 0,0 1,-1 0,1 1,0 0,0 0,0 1,0 0,0 0,0 1,0 0,1 1,0 0,0 0,0 1,0 0,0 0,1 1,0 0,0 0,1 1,0 0,0 0,1 0,-1 1,-2 6,4-7,0 1,0-1,1 1,0-1,0 1,1 0,0 0,1 0,0 1,0-1,0 0,1 0,1 1,-1-1,1 0,1 0,-1 0,1 0,1 0,-1 0,1 0,1-1,0 1,0-1,0 0,1 0,0-1,0 1,0-1,7 5,1-4,1 0,0-1,0-1,0 0,1-1,-1 0,1-1,0-1,0 0,0-2,0 1,0-2,1 0,-1 0,-1-2,1 0,0 0,6-4,4 1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1,'-2'0,"0"0,0 1,0-1,0 1,0-1,0 1,0 0,0 0,0 0,1 0,-1 0,0 0,0 1,1-1,-1 1,1-1,0 1,-1-1,1 1,0 0,0 0,0-1,0 1,0 0,0 0,0 0,1 0,-1 0,1 0,0 0,-1 1,1-1,0 0,0 1,-6 33,0 1,3 0,1 0,2 1,2 9,-1 6,4 34,4 0,4-1,10 26,-20-95,31 103,-34-119,1-1,-1 1,0 0,1-1,-1 1,1 0,-1-1,1 1,-1 0,1-1,-1 1,1-1,-1 1,1-1,0 0,-1 1,1-1,0 1,0-1,-1 0,1 0,0 1,0-1,-1 0,1 0,0 0,0 0,0 0,-1 0,1 0,0 0,0 0,-1-1,1 1,0 0,0 0,-1-1,1 1,0 0,0-1,-1 1,1-1,-1 1,1-1,0 1,-1-1,1 1,-1-1,1 0,-1 1,1-1,-1 0,0 1,1-1,25-42,-24 39,31-65,-25 49,0 0,1 1,2-1,-1 2,2 0,1 0,0 1,1 0,1 2,0-1,18-12,-31 26,1 0,-1 0,1 1,0-1,-1 1,1 0,0 0,0 0,0 0,0 0,0 1,1-1,-1 1,0 0,0 0,0 0,0 0,0 0,0 1,1-1,-1 1,0 0,0 0,0 0,-1 1,1-1,0 1,0-1,-1 1,1 0,-1 0,0 0,1 0,-1 0,0 1,0-1,0 1,-1-1,1 1,0 0,-1 0,1 2,4 11,0 1,-2-1,0 1,0 0,-2 1,0-1,-1 0,-1 1,0-1,-2 8,2 64,0-87,0-1,-1 1,1-1,0 1,0 0,0-1,1 1,-1-1,0 1,1 0,-1-1,0 1,1-1,0 1,-1-1,1 0,0 1,0-1,0 0,0 1,0-1,0 0,0 0,0 0,1 0,-1 0,0 0,1 0,-1 0,0-1,1 1,-1 0,1-1,-1 1,1-1,0 0,-1 1,1-1,-1 0,1 0,0 0,-1 0,1 0,-1-1,1 1,-1 0,1-1,-1 1,1-1,-1 1,1-1,-1 0,2-1,9-8</inkml:trace>
  <inkml:trace contextRef="#ctx0" brushRef="#br0" timeOffset="835.976">993 537,'-22'15,"0"1,1 2,1 0,0 0,1 2,2 1,0 0,1 1,1 0,-7 16,20-35,0 0,0-1,0 1,1 0,-1 0,1 0,0 0,0 1,0-1,0 0,1 0,-1 1,1-1,0 0,0 1,0-1,0 0,1 1,-1-1,1 0,0 0,0 0,0 1,0-1,0 0,1 0,0 0,-1-1,1 1,0 0,1-1,-1 1,0-1,1 0,-1 1,1-1,-1 0,1-1,0 1,0 0,0-1,0 0,0 0,0 0,1 0,-1 0,0 0,1-1,-1 0,6-4,0 0,0-1,0 0,-1-1,0 0,0 0,0-1,-1 0,0 0,0-1,-1 0,0 0,0-1,-1 1,2-6,1 3,103-188,-104 222,21 143,-24-155,0 1,1 0,0-1,1 0,0 0,1 0,0-1,0 0,1 0,8 5,-15-14,1-1,0 0,0 0,0 0,0 0,0 0,0 0,0 0,0-1,0 1,0-1,0 0,0 1,-1-1,1 0,0 0,0 0,-1 0,1 0,-1-1,1 1,-1 0,1-1,-1 1,0-1,0 1,0-1,0 0,0 0,0 1,0-1,-1 0,1 0,0 0,-1 0,0 0,1 0,-1 0,0 0,0 0,0 0,0-1,1-2,80-240,-80 243,-1 1,0 0,1-1,-1 1,1 0,0 0,-1 0,1 0,0 0,0 0,0 0,0 0,0 0,0 0,0 0,0 0,0 0,0 1,0-1,1 1,-1-1,0 1,0-1,1 1,-1-1,0 1,1 0,-1 0,0 0,1 0,-1 0,1 0,-1 0,0 0,1 1,-1-1,0 0,0 1,1-1,-1 1,0-1,0 1,0 0,0 0,1-1,-1 1,0 0,0 0,0 0,-1 0,1 0,0 0,0 1,-1-1,1 0,0 0,-1 0,1 1,-1-1,0 0,1 1,-1-1,0 0,0 1,0-1,0 1,20 171,-16-152,-4-15,0-1,1 1,0-1,0 0,1 1,-1-1,1 0,0 0,0 0,1 0,-1-1,1 1,0-1,2 2,-3-6,1 0,-1 0,1 0,-1 0,0 0,1 0,-1-1,1 1,-1-1,1 0,-1 0,0 0,0 0,1 0,-1 0,0-1,0 1,0-1,0 1,0-1,-1 0,1 0,0 0,-1 0,1 0,-1 0,0 0,0 0,0 0,0-1,0 1,0 0,-1-1,1 1,-1-1,1 1,-1-1,4-6,71-176,-65 176,-9 20</inkml:trace>
  <inkml:trace contextRef="#ctx0" brushRef="#br0" timeOffset="1152.067">1699 791,'27'-10,"1"-1,-2-1,0-2,0 0,-1-2,-1-1,0 0,-2-2,0-1,-1-1,-1 0,2-6,-20 26,-1 0,1-1,0 1,-1-1,0 0,1 1,-1-1,0 0,0 0,0 0,0 0,0 0,0 0,-1 0,1 0,-1 0,1-1,-1 1,0 0,0 0,0 0,0 0,0-1,-1 1,1 0,0 0,-1 0,0 0,0 0,1 0,-1 0,0 0,0 0,-1 0,1 0,0 1,-1-1,1 0,-1 1,1-1,-1 1,0 0,0-1,1 1,-1 0,0 0,0 0,0 0,0 1,0-1,-1 1,1-1,0 1,0-1,-2 1,-6 1,1 0,-1 1,1 0,-1 1,1 0,0 0,0 1,1 0,-1 0,1 1,-1 0,2 1,-1-1,1 2,-1-1,2 1,-1 0,0 2,1-1,1-1,0 1,0 0,1 1,0-1,0 1,1 0,0 0,1 0,0 0,0 0,1 0,0 1,1-1,0 0,0 1,1-1,0 0,1 1,0-1,1 0,-1 0,2 0,-1-1,1 1,1-1,-1 0,1 0,1 0,0-1,0 0,0 0,1 0,-1-1,2 0,6 5,16 3,1 0,0-3,1 0,0-2,0-1,1-2,0-1,0-2,0-1,0-1,8-2,-16 0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1,'45'-1,"131"14,-174-13,-1 0,1 0,-1 0,1 0,0 1,-1-1,1 0,-1 1,1-1,-1 1,0 0,1-1,-1 1,1 0,-1 0,0 0,0 0,0 0,1 0,-1 0,0 1,0-1,-1 0,1 0,0 1,0-1,-1 1,1-1,0 1,-1-1,0 1,1-1,-1 1,0-1,0 1,0-1,0 1,0 0,0-1,0 1,0-1,-1 1,1-1,-1 1,1-1,-1 1,1-1,-1 1,0-1,0 0,0 1,-1 0,-153 107,150-107,1 1,0-1,0 1,0 0,0 0,1 0,-1 0,1 0,-1 1,1 0,1 0,-1 0,0 0,1 0,0 0,0 1,0-1,0 1,1-1,0 1,0-1,0 1,1 0,-1 0,1 0,0-1,0 1,1 0,-1 0,1-1,0 1,1 0,-1-1,1 1,0-1,0 1,0-1,2 3,4-3,-1 1,1-2,-1 1,1-1,0 0,0 0,1-1,-1 0,1-1,-1 0,0 0,1-1,0 0,-1 0,1-1,-1 0,3-1,16 0,82-22,-90 12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0 112,'654'0,"-631"-3,-29-11,-9 5,7 4,0 1,0-1,0-1,1 1,0-1,0-1,1 1,-1-1,2 0,-3-3,-1-7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7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6,'5'-4,"1"2,-5 7,-2 8,-2 6,0 4,1 4,0 1,1 1,0 1,1 0,0-1,0 0,0-1,0 1,5-6,2-6</inkml:trace>
  <inkml:trace contextRef="#ctx0" brushRef="#br0" timeOffset="286.974">0 373,'43'0,"34"0,8 0,-5 0,-12 0,-12 0,-11 0,-9 0,-5 0,-3 0,-6 5,-8 2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81,'-1'313,"-25"-173,-2-24,26-94</inkml:trace>
  <inkml:trace contextRef="#ctx0" brushRef="#br0" timeOffset="683.222">15 54,'5'-5,"0"0,0 1,0 0,1 0,-1 0,1 1,0 0,0 0,0 0,1 1,-1 0,0 0,1 0,0 1,-1 0,1 1,0-1,0 1,-1 0,1 1,5 1,38 6,-1-2,1-2,0-2,36-4,-29-11,-49 10,0 1,0 0,0 0,1 0,-1 1,0 1,1-1,-1 1,0 0,1 1,6 1,-14-1,0-1,0 1,-1-1,1 1,0-1,0 1,-1 0,1-1,0 1,0 0,-1 0,1-1,-1 1,1 0,-1 0,1 0,-1 0,0 0,1 0,-1 0,0 0,0-1,0 1,1 0,-1 0,0 0,0 0,0 0,-1 0,1 0,0 0,0 0,0 0,-1 0,1 0,-1 0,1 0,-1 0,1-1,-1 1,1 0,-1 0,0 0,-7 14</inkml:trace>
  <inkml:trace contextRef="#ctx0" brushRef="#br0" timeOffset="1086.647">15 561,'-1'2,"-1"-1,1 0,0 1,0-1,0 1,0-1,0 1,0 0,0-1,0 1,1 0,-1 0,1 0,-1-1,1 1,0 0,-1 0,1 0,0 0,0 0,1 0,-1-1,0 1,1 0,-1 0,1 0,-1 0,1-1,0 1,0 0,0-1,0 1,0-1,0 1,0-1,1 1,-1-1,0 0,1 1,-1-1,1 0,-1 0,1 0,0 0,-1-1,1 1,0 0,0-1,0 1,-1-1,1 0,0 1,0-1,16 4,-1-1,0-1,1 0,0-1,-1-1,1 0,-1-2,1 0,-1-1,1-1,-1 0,0-1,8-4,122-22,-123 30</inkml:trace>
  <inkml:trace contextRef="#ctx0" brushRef="#br0" timeOffset="1437.075">891 505,'-24'5,"-13"6,-5 6,5 5,8 4,10 2,12-4,8-1,8-4,8-6,6-4,3-5,2-2,2-2,0-1,-1 0,1 0,-6 0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2719 622,'39'-5,"26"-1,3-5,-6 0,-8 1,-9 4,-7 1,-10 2</inkml:trace>
  <inkml:trace contextRef="#ctx0" brushRef="#br0" timeOffset="-2316.159">208 170,'-31'36,"2"1,1 2,2 0,1 2,3 1,14-26,0 0,2 1,0 0,1 0,1 1,1-1,0 1,1 0,1-1,0 1,2 0,0 0,1 0,4 14,-4-18,1 0,1 0,0 0,1-1,1 0,0 0,0 0,2-1,-1 0,2 0,-1-1,1 0,1-1,0 0,6 4,-9-6,1-1,0 0,0-1,0 1,1-2,0 1,0-1,0-1,1 0,0 0,0-1,0 0,0 0,0-1,0-1,1 0,-1 0,1-1,-1 0,0-1,8-1,4-4,-2 0</inkml:trace>
  <inkml:trace contextRef="#ctx0" brushRef="#br0" timeOffset="-1347.431">575 791,'11'6,"0"-1,0 0,1-1,-1 0,1-1,0 0,0-1,0 0,0-1,1 0,-1-1,0-1,0 0,0 0,0-1,0-1,0 0,0 0,-1-1,1-1,-1 0,0-1,-1 0,1 0,-1-1,0 0,-1-1,0 0,4-6,115-168,-116 162,-12 19,2-1,0 0,-1 0,1-1,-1 1,1 0,-1-1,0 1,0-1,0 0,0 1,0-1,-1 0,1 0,-1 0,0 1,0-1,0 0,0 0,0 0,-1 1,1-1,-2-2,0 5,-1 0,0 1,1-1,-1 1,1 0,-1 0,1 0,-1 0,1 0,0 0,-1 1,1-1,0 1,0 0,0 0,0-1,1 1,-1 0,0 1,1-1,-1 0,1 0,-1 1,1 0,-9 9,1 0,0 1,1 0,1 1,0 0,0 0,2 1,-4 14,7-25,1 1,0 0,0 0,1 0,-1 1,1-1,0 0,1 0,-1 0,1 0,0 0,0 0,1 0,-1-1,1 1,0 0,0-1,1 1,0-1,-1 0,1 1,1-2,-1 1,1 0,-1-1,1 1,0-1,3 2,1 0,0-1,0 0,0 0,1 0,-1-1,1-1,0 0,-1 0,1 0,0-1,0 0,0-1,1 0,-1-1,0 0,0 0,-1-1,1 0,0 0,0-1,-1 0,0-1,1 0,-1 0,7-5,11-6,0 0,0-2,-2 0,0-2,-1-1,-1 0,-1-2,-1 0,-1-2,-1 0,-1-1,-1-2,-12 22,-1 0,1-1,-1 0,-1 0,1 0,-1 0,0 0,0 0,-1 0,0-1,0 1,0-1,-1 1,0-1,0 1,-1-1,0 1,0 0,0-1,-1 1,0 0,0 0,-3-5,2 10,-1 0,1 0,0 1,-1 0,1-1,-1 1,1 0,-1 1,1-1,-1 0,1 1,0 0,-1 0,1 0,0 0,0 1,0-1,0 1,0 0,0 0,0 0,0 0,1 0,-1 0,1 1,-1-1,1 1,0 0,0 0,-1 3,-3 0,0 1,1 0,0 0,0 0,1 1,-1-1,2 1,-1 0,1 0,0 1,1-1,0 1,0-1,1 1,0 0,1 0,0-1,0 1,1 0,0 0,0-1,1 1,0-1,1 1,0-1,0 0,1 0,0 0,0 0,1-1,4 7,-3-8,-1-1,0 1,1-1,0 0,0 0,1-1,-1 0,1 0,0 0,0-1,0 0,0-1,1 1,-1-1,1-1,0 1,-1-1,1-1,0 1,0-1,-1-1,1 0,0 0,-1 0,1-1,-1 0,1 0,-1-1,0 0,5-3,5-5,0-1,-2 0,0-1,0-1,-1 0,-1-1,0-1,-1 0,-1-1,0 0,-1 0,-1-2,30-61,-40 81,1-1,0 1,0-1,0 1,-1-1,1 1,0-1,0 1,-1-1,1 0,0 1,-1-1,1 1,0-1,-1 0,1 0,-1 1,1-1,-1 0,1 0,-1 1,1-1,-1 0,1 0,-1 0,1 0,-1 0,1 0,-1 0,1 0,-1 0,1 0,-1 0,1 0,-1 0,1 0,-1 0,1 0,-1-1,1 1,0 0,-1 0,1-1,-1 1,1 0,-1 0,1-1,0 1,-1-1,1 1,0 0,-1-1,1 1,0-1,0 1,-1-1,1 1,0 0,0-1,0 1,0-1,0 1,0-1,-1 0,-8 14,1 1,0-1,1 1,0 1,1-1,1 1,0 0,1 1,1-1,0 1,1-1,1 1,0 0,1-1,1 1,1 0,0 0,0-1,2 1,0-1,1 0,0 0,4 4,24 37,-14-32</inkml:trace>
  <inkml:trace contextRef="#ctx0" brushRef="#br0" timeOffset="-1118.363">2127 764,'-19'38,"-6"18,0 3,6-2,5-12</inkml:trace>
  <inkml:trace contextRef="#ctx0" brushRef="#br0" timeOffset="-886.282">2042 735,'24'0,"27"0,10 0,-1 0,-15 0,-16 0</inkml:trace>
  <inkml:trace contextRef="#ctx0" brushRef="#br0" timeOffset="-702.635">2042 933,'48'-5,"21"-1,-2-5,-7-1,-9 3,-13 2</inkml:trace>
  <inkml:trace contextRef="#ctx0" brushRef="#br0" timeOffset="-250.023">2184 199,'38'0,"101"12,-136-10,0-1,0 1,0 0,-1 0,1 0,-1 1,0-1,1 1,-1-1,0 1,0 0,-1-1,1 1,-1 0,1 0,-1 0,0 1,0-1,0 0,0 0,-1 1,0-1,1 0,-1 0,0 1,0-1,-1 0,1 1,-1-1,0 0,0 0,0 1,0-1,0 0,-1 0,1 0,-1 0,0-1,0 1,0 0,0-1,0 1,-1-1,1 0,-1 0,1 0,-3 1,4-2,0 0,0-1,0 1,0 0,0-1,0 1,0 0,0-1,0 1,0 0,0 0,1 0,-1 0,0 0,1 0,-1 0,0 0,1 0,-1 0,1 0,0 0,-1 0,1 1,0-1,0 0,0 0,0 0,0 1,0-1,0 0,0 0,0 0,0 0,1 1,-1-1,0 0,1 0,-1 0,1 0,-1 0,1 0,0 0,0 0,-1 0,1 0,0 0,0 0,0-1,0 1,0 0,98 5,-73-7</inkml:trace>
  <inkml:trace contextRef="#ctx0" brushRef="#br0" timeOffset="1179.788">3397 311,'-13'25,"2"-4,0 0,1 1,1 0,2 0,0 1,1 0,-3 24,9-42,0 0,1 1,0-1,-1 0,2 1,-1-1,1 0,-1 0,1 0,1 0,-1 0,1 0,0-1,0 1,0-1,0 0,1 0,0 0,0 0,0-1,0 1,1-1,-1 0,1-1,0 1,-1-1,1 0,0 0,1 0,-1-1,0 0,0 0,1 0,-1 0,1-1,-1 0,0 0,1-1,-1 1,0-1,1 0,-1-1,0 1,5-3,15-10,-1 0,0-2,-1 0,-1-2,-1 0,4-6,32-28,-55 53,1 0,-1 0,0 0,0 0,1 0,-1 1,0-1,0 1,0-1,-1 1,1 0,0 0,-1 0,1 0,-1 0,0 0,1 0,-1 1,0-1,-1 0,1 1,0-1,0 1,-1-1,0 1,1-1,-1 1,0 1,2 5,-1-3,0 1,1 0,0-1,0 1,1-1,0 0,0 0,0 0,1 0,-1 0,2-1,-1 0,0 0,1 0,0 0,0-1,1 1,-1-1,1-1,0 1,0-1,0 0,0 0,0-1,1 0,-1 0,3 0,0-1,-1 0,0-1,0 0,0 0,1-1,-1 0,0 0,0-1,0 0,0-1,-1 0,1 0,-1 0,1-1,-1 0,0-1,-1 1,1-1,-1-1,0 1,0-1,1-1,5-6,0 0,-1-1,-1 0,0-1,-1 0,0 0,-1-1,-1 0,-1 0,0-1,-1 0,-1 0,1-8,13-78,-19 103,1 0,0 0,0 0,-1 1,1-1,0 0,-1 0,1 0,0 0,0 0,-1 0,1 0,0 0,-1 0,1 0,0 0,-1 0,1 0,0 0,0 0,-1 0,1 0,0 0,-1 0,1 0,0 0,0-1,-1 1,1 0,0 0,0 0,-1-1,1 1,0 0,0 0,-1 0,1-1,0 1,0 0,0-1,0 1,0 0,-4 14</inkml:trace>
  <inkml:trace contextRef="#ctx0" brushRef="#br0" timeOffset="1418.341">4497 566,'-14'34,"-5"15,1 5,3-3,0-9,2-12</inkml:trace>
  <inkml:trace contextRef="#ctx0" brushRef="#br0" timeOffset="1649.512">4216 510,'38'0,"32"0,9 0,-4 0,-10 0,-12 0,-9 0,-8 4,-10 3</inkml:trace>
  <inkml:trace contextRef="#ctx0" brushRef="#br0" timeOffset="1898.05">4216 848,'33'0,"31"-5,9-1,-3 0,-9 1,-14-3,-11-1,-7 2,-8 1</inkml:trace>
  <inkml:trace contextRef="#ctx0" brushRef="#br0" timeOffset="2316.272">4724 114,'16'1,"0"0,1 2,-1 0,0 0,0 2,-1 0,1 1,13 7,-27-11,1-1,-1 1,0 0,0 0,0 0,0 1,0-1,0 0,0 1,-1-1,1 1,-1 0,0-1,0 1,0 0,0 0,0 0,-1-1,1 1,-1 0,0 0,0 0,0 0,0 0,0 0,-1 0,1 0,-1 0,0 0,0 0,0-1,0 1,0 0,-1-1,1 1,-1-1,0 1,1-1,-1 0,-1 0,1 1,0-2,0 1,-2 1,-25 62,30-62,0 0,1-1,-1 1,1 0,0-1,0 0,0 1,0-1,0 0,0 0,0 0,1 0,-1-1,1 1,0-1,-1 1,1-1,0 0,0 0,0 0,0 0,0-1,0 1,0-1,0 0,0 0,0 0,0 0,0 0,0-1,0 1,0-1,0 0,2 1,53-2,-32 1</inkml:trace>
  <inkml:trace contextRef="#ctx0" brushRef="#br0" timeOffset="2585.351">5317 1,'102'443,"-99"-425,0 1,-2 0,0-1,-1 1,0 0,-2 0,0-1,-1 1,-1-1,-1 0,-1 0,0 0,-1-1,-1 0,0 0,-2-1,0 0,0-1,-2 0,-3 3,-10 7,-1-2,-1 0,-1-2,0-1,-4-1,-27 21,40-26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1,'1'70,"-13"194,-6-4,-7-119,24-133,0-1,0 0,-1 0,0 0,-1 0,1-1,-1 1,0-1,-1 1,0-1,0 0,0 0,-1 1,-4-4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0 225,'551'-154,"-454"136,100-31,-190 46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1,'12'74,"-4"2,-4-1,-2 1,-4-1,-4 0,-6 27,10-84,0-1,1-12,0 0,-1 0,2 1,-1-1,0 0,1 1,0-1,1 0,-1 0,1 1,0-1,0 0,0 0,1 0,0 0,0 0,0 0,1 0,1 2,1-6,0-1,0 1,-1-1,1 0,0 0,0-1,-1 0,1 0,0 0,-1 0,1-1,-1 1,1-1,-1 0,0-1,0 1,0-1,0 0,0 0,-1 0,-2 3,191-114,-191 113,1 0,-1 0,1 0,0 1,-1-1,1 0,0 1,0-1,-1 1,1-1,0 1,0 0,0 0,0 0,-1 0,1 0,0 0,0 1,0-1,-1 1,1-1,0 1,0-1,-1 1,1 0,0 0,-1 0,1 0,-1 0,1 0,-1 1,0-1,0 0,1 1,-1-1,0 1,0-1,0 1,0 0,-1-1,1 1,0 0,-1-1,1 1,-1 0,1 0,-1 0,0-1,0 1,0 0,0 0,6 135,-5-135,0 0,-1-1,1 1,0-1,0 1,0-1,0 1,0-1,1 0,-1 1,0-1,0 0,1 0,-1 0,1 0,-1 0,1 0,0-1,-1 1,1-1,0 1,-1-1,1 1,0-1,0 0,-1 0,1 0,0 0,0 0,-1 0,1 0,1-1,18-1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1 195,'8'4,"1"0,-1-1,1 0,0-1,-1 0,1 0,0-1,0 0,1 0,-1-1,0 0,0-1,0 0,0-1,0 1,0-2,-1 1,1-1,-1-1,1 0,-1 0,0 0,0-1,-1 0,0-1,0 1,0-1,0-1,5-6,-9 8,1 0,-1-1,0 1,-1-1,1 0,-1 0,0 0,-1 0,1 0,-1 0,0 0,-1-1,1-4,-1 9,0 0,0 0,0-1,-1 1,1 0,0 0,-1 0,1 0,-1 0,0 0,0 0,0 0,0 0,0 0,0 0,0 1,-1-1,1 0,-1 1,1-1,-1 1,1-1,-1 1,0 0,0 0,0 0,0 0,0 0,0 0,0 0,0 1,0-1,0 1,0-1,0 1,0 0,-1 0,1 0,0 0,0 0,-8 2,1 1,0-1,0 2,0-1,1 1,-1 0,1 1,0 0,0 1,0-1,1 1,0 1,0-1,0 1,1 1,0-1,1 1,-1 0,2 0,-1 0,1 1,0 0,1 0,0 0,0 0,1 0,0 1,1-1,0 1,1-1,-1 1,2-1,-1 1,2-1,-1 1,1-1,1 1,-2-7,0 1,1 0,-1-1,1 0,0 1,0-1,0 0,0 0,1 0,-1 0,1 0,0-1,0 1,0-1,0 0,0 0,0 0,1 0,-1 0,1-1,-1 1,1-1,0 0,-1 0,1-1,0 1,108 0,-74-3,19 0,-33 2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254 449,'-23'11,"1"1,0 1,0 1,2 1,-1 0,2 2,0 0,2 2,-1 0,-4 8,19-23,0 0,0 0,0 0,1 0,0 0,0 0,0 1,0-1,0 1,1 0,0-1,0 1,0 0,1 0,0-1,0 1,0 0,0 0,1 0,-1-1,1 1,1 0,-1-1,1 1,-1-1,1 1,0-1,1 0,-1 0,1 0,0 0,0 0,0 0,1-1,-1 0,1 0,-1 0,1 0,0 0,1-1,-1 1,0-1,1 0,-1-1,2 1,9 2,-1-1,1-1,0-1,0 0,0 0,0-2,0 0,0-1,0 0,0-1,-1-1,0 0,1-1,-1 0,-1-1,1-1,-1 0,0-1,-1-1,0 0,0 0,-1-1,0 0,-1-1,0-1,-1 1,4-8,8-9,-1-1,-1-1,-2-1,-1-1,-2 0,-1-1,-1 0,-2-1,-2-1,3-18,-10 48,1-1,-1 1,0 0,-1 0,1-1,-1 1,0 0,0 0,0-1,-1 1,0 0,0 0,0-1,-1 1,0 0,0 0,0 1,-1-1,1 0,-1 1,0-1,0 1,-1 0,1 0,-1 0,0 1,0-1,0 1,0 0,-1 0,0 0,1 1,-1 0,-2-1,1 4,-1 0,0 0,0 1,1 0,-1 1,1-1,0 1,-1 0,1 1,0-1,1 1,-1 0,1 1,0-1,0 1,0 0,1 1,-1-1,1 1,1 0,-1 0,1 0,0 0,0 0,1 1,-1 3,-4 1,1 1,0 1,1-1,1 1,0-1,0 1,1 0,1 1,0-1,1 0,1 1,0-1,0 1,2-1,-1 0,2 1,0-1,0 0,1-1,1 1,0-1,1 1,0-2,1 1,0-1,1 0,0 0,1-1,3 3,-3-5,1 0,0-1,1 0,0-1,0 0,0-1,1 0,0-1,0 0,0-1,0 0,1-1,-1 0,1-1,-1-1,1 0,-1 0,1-2,-1 1,1-1,-1-1,0 0,0-1,3-2,90-77,-103 82,0 1,0 0,0 0,0 0,0 0,0 0,-1 0,1 0,0 1,0-1,0 0,0 1,0 0,-1 0,1-1,0 1,-1 0,1 0,0 0,-1 1,1-1,-1 0,0 1,1-1,-1 0,0 1,0 0,0-1,0 1,0 0,0-1,-1 1,1 0,0 0,-1 0,0-1,1 1,-1 0,0 0,0 0,0 0,0 0,0 0,-1 1,8 13,-5-10,1 0,0 0,1 0,0-1,-1 0,2 0,-1 0,0 0,1 0,0-1,0 0,0 0,1-1,-1 1,1-1,0 0,0-1,0 1,0-1,1 0,-1-1,0 1,1-1,-1-1,1 1,-1-1,1 0,-1-1,1 0,-1 0,1 0,-1 0,5-3,17-8,0-2,-1-1,-1-1,0-1,-1-2,-1 0,0-2,17-20,-1 4,-39 36,0-1,0 1,0-1,0 1,1 0,-1 0,0 0,1 0,-1 0,1 0,-1 0,1 0,0 0,-1 1,1-1,0 1,-1-1,1 1,0 0,0-1,0 1,-1 0,1 0,0 1,0-1,-1 0,1 0,0 1,0-1,-1 1,1 0,0-1,-1 1,1 0,-1 0,1 0,-1 0,0 0,1 0,-1 0,0 1,0-1,1 0,-1 1,0-1,0 1,-1-1,1 1,0 0,0-1,-1 1,1 0,-1-1,0 1,1 0,-1 0,0 1,2 6,0 1,-1-1,0 1,-1-1,1 1,-2-1,0 1,0-1,0 1,-1-1,-1 0,1 0,-2 0,1 0,-1 0,-1-1,1 1,-1-1,-1 0,1-1,-2 1,1-1,-1-1,0 1,0-1,0 0,-1-1,0 1,-4 0,-49 19,61-25,1 0,-1 0,0 0,1-1,-1 1,0 0,0 0,1 0,-1 0,0 0,0-1,1 1,-1 0,0 0,0 0,0-1,1 1,-1 0,0 0,0-1,0 1,0 0,0 0,1-1,-1 1,0 0,0-1,0 1,0 0,0 0,0-1,0 1,0 0,0-1,0 1,0 0,0 0,0-1,0 1,-1 0,1-1,0 1,0 0,0 0,0-1,0 1,-1 0,1 0,0-1,0 1,0 0,-1 0,1 0,0-1,0 1,-1 0,1 0,0 0,25-17,-2 8,0 1,1 1,-1 0,1 2,0 1,1 1,-1 1,0 1,23 2,-32-1,1-1,-1 0,0-1,0-1,0-1,0 0,0 0,-1-2,0 0,0 0,0-2,-1 1,0-2,-1 0,1 0,-2-1,0-1,4-3,-6 4,14-13,0 0,-2-2,-1-1,-1 0,-1-1,-1-1,13-30,-18 28,-1-1,-1 0,-2-1,-1 0,-1 0,-2-1,-1 1,-1-10,-26-34,24 74,-1 1,0-1,0 1,0-1,0 1,0-1,0 1,0 0,0 0,0-1,-1 1,1 0,0 0,-1 0,1 0,-1 1,1-1,-1 0,1 1,-1-1,0 1,1-1,-1 1,0 0,0 0,1 0,-1 0,0 0,1 0,-1 0,0 0,1 1,-1-1,0 1,1-1,-1 1,1 0,-1-1,1 1,-1 0,1 0,-1 0,1 0,-1 1,-5 8,0-1,1 2,0-1,1 0,0 1,0 0,1 0,1 0,0 1,0-1,1 1,1 0,0 0,0 0,1-1,1 1,0 1,-1-10,3 288,46-71,-35-177,7 51,-31-85,3-14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0,'-298'147,"293"-145,0 0,1 1,-1 0,0 0,1 0,0 1,0-1,0 1,0 0,0 0,1 0,0 1,0-1,0 1,0 0,1 0,0 0,-2 4,5-6,1 0,-1-1,1 1,0 0,-1-1,1 1,0-1,0 0,1 0,-1 0,0 0,1 0,0 0,-1-1,1 1,0-1,-1 0,1 0,0 0,0 0,0 0,0-1,0 1,0-1,1 0,8 4,37 11,-33-12,-1 1,0 0,0 1,0 1,0 1,-1 0,0 0,0 1,-1 1,0 1,-1-1,0 2,0 0,7 10,-14-14,-5-5,1 1,0 0,0 0,1-1,-1 1,0-1,1 1,0-1,-1 0,1 0,0 1,0-1,0 0,1-1,-1 1,0 0,1-1,-1 1,1-1,-1 0,1 0,0 0,-1 0,1 0,0 0,0-1,0 0,-1 1,1-1,0 0,0 0,0-1,0 1,0 0,-1-1,1 0,2-1,7-7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0,'-19'15,"-2"9,8 0,10-3,7-6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300 134,'-37'-44,"33"39,-55-61,57 64,1 0,-1 1,0-1,0 1,1 0,-1-1,0 1,-1 0,1 0,0 0,0 0,0 1,0-1,-1 1,1-1,0 1,-1 0,1 0,0 0,-1 0,1 0,0 0,0 1,-1-1,1 1,0 0,0-1,-1 1,1 0,0 0,0 1,0-1,0 0,0 1,-30 77,26-52,4-15,0 1,1-1,1 0,0 0,1 1,0-1,1 0,0 0,1 2,6 47,4 194,22-29,-13-86,-14-93,-3 0,-1 0,-3 0,-2 16,0-31,2-25,-2 0,1 0,-1 0,0 0,0 0,-1 0,0-1,0 1,0 0,-1-1,0 1,0-1,-1 0,0 0,0-1,0 1,-1-1,0 0,0 0,0 0,-1-1,1 1,-1-1,0-1,0 1,0-1,-1 0,1-1,-7 3,10-5,0 0,1 0,-1-1,0 1,0 0,1-1,-1 0,0 1,1-1,-1 0,0-1,1 1,0 0,-1-1,1 1,0-1,0 0,-1 0,1 0,1 0,-1 0,-1-1,-10-15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0,'-8'33,"1"1,2-1,1 1,2 0,1 13,-5 56,5-94,-9 77,4 0,3 0,5 1,3 2,14 83,-20-169,1-1,0 1,-1 0,1-1,1 1,-1 0,0-1,1 1,-1-1,1 1,0-1,0 1,0-1,0 1,0-1,0 0,1 0,-1 1,1-1,0 0,-1 0,1-1,0 1,0 0,0-1,1 1,-1-1,0 1,0-1,1 0,-1 0,1 0,-1 0,1-1,-1 1,1-1,-1 1,1-1,0 0,-1 0,1 0,0-1,2 1,105-99,-76 63,145-125,-176 159,-1-1,0 0,1 1,0-1,-1 1,1 0,0 0,0 0,1 0,-1 0,0 1,0-1,1 1,-1 0,1 0,-1 0,1 1,0-1,-1 1,1 0,-1 0,1 0,0 1,-1-1,1 1,-1-1,1 1,-1 1,1-1,-1 0,0 1,0-1,1 1,-1 0,0 0,-1 1,1-1,0 0,0 2,4 10,0 1,-1 0,-1 0,0 0,-1 1,-1-1,0 1,-2 0,1 0,-2 0,0 0,-2 6,5 56,-3-77,0 0,-1 0,1 0,1 0,-1 0,0 0,0 0,0 0,0 0,1 0,-1 0,1 0,-1 0,0 0,1 0,0 0,-1-1,1 1,-1 0,1 0,0-1,0 1,-1 0,1-1,0 1,0-1,0 1,0-1,-1 1,1-1,0 0,0 1,0-1,0 0,0 0,0 0,0 1,0-1,0 0,0-1,0 1,0 0,0 0,0 0,0 0,0-1,0 1,16-4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35,'-69'52,"2"4,2 2,3 2,0 8,18 1,43-67,0-1,0 1,1-1,-1 1,1 0,-1-1,1 1,0 0,0 0,-1-1,1 1,0 0,1 0,-1-1,0 1,0 0,1-1,-1 1,1 0,-1-1,1 1,0 0,0-1,0 1,0-1,0 0,0 1,0-1,0 0,1 1,-1-1,0 0,1 0,-1 0,1 0,-1 0,1-1,-1 1,1 0,0-1,-1 1,1-1,0 1,10-2,-1 1,0-2,1 1,-1-1,0-1,0 0,0-1,0 0,-1-1,1 0,-1 0,0-1,-1 0,0-1,0 0,0-1,-1 0,0 0,0-1,1 2,158-164,-167 170,1 0,-1 0,0 0,0 0,1 0,-1 0,0 0,1 1,-1-1,1 0,0 0,-1 0,1 0,0 1,-1-1,1 0,0 0,0 1,-1-1,1 1,0-1,0 1,0-1,0 1,0-1,0 1,0 0,0 0,0-1,0 1,0 0,0 0,0 0,0 0,0 0,0 0,0 0,0 1,0-1,0 0,0 1,0-1,0 0,0 1,0-1,0 1,0-1,0 1,-1 0,1-1,0 1,0 0,-1 0,1 0,0-1,-1 1,1 1,-17 103,16-99,0 0,1 0,-1 0,1 0,0 0,1 0,-1 0,1-1,1 1,-1 0,1-1,-1 0,2 0,-1 0,0 0,1 0,0 0,0-1,1 0,-1 0,1 0,0-1,0 1,0-1,0 0,0 0,1-1,0 0,-1 0,1 0,0-1,0 1,0-2,0 1,0 0,0-1,0 0,0-1,0 1,0-1,0 0,2-1,10-9,-1 0,0-1,0 0,-1-2,0 0,-2 0,1-2,-2 0,0 0,1-5,-2 7,156-205,-168 217,1 0,-1 1,1-1,0 0,0 1,0-1,-1 1,2-1,-1 1,0-1,0 1,0-1,1 1,-1 0,0 0,1 0,-1 0,1 0,0 0,-1 0,1 0,0 1,-1-1,1 1,0-1,0 1,0 0,-1 0,1-1,0 1,0 0,0 1,0-1,-1 0,1 1,0-1,0 1,-1-1,1 1,0 0,-1-1,1 1,0 0,-1 0,1 0,-1 1,0-1,1 0,-1 0,0 1,0-1,0 1,0-1,0 1,0-1,0 1,0 0,0 1,3 17,-1 0,-1 0,0 0,-2 0,0 0,-1 0,-3 14,4-27,0 1,-1 0,1-1,-2 1,1-1,-1 0,0 1,0-1,-1 0,0 0,0 0,-1-1,0 1,0-1,0 0,-1 0,0 0,0 0,0-1,-1 0,0 0,0-1,0 1,-1-2,1 1,-1 0,0-1,-1 0,9-4,-1 1,1 0,-1-1,0 1,1-1,-1 1,0-1,0 1,1-1,-1 1,0-1,0 1,0-1,1 1,-1-1,0 1,0-1,0 1,0-1,0 1,0-1,0 1,0-1,0 1,0-1,-1 1,1-1,0 1,0-1,0 1,-1-1,1 1,0-1,-1 1,1-1,0 1,-1 0,1-1,0 1,-1 0,1-1,-1 1,1 0,15-2,0 1,0 0,0 2,0 0,0 0,-1 1,1 1,0 1,-1 0,11 4,0 0,-7-3,1 0,0-1,1-1,-1-1,1-1,-1 0,0-1,1-2,-1 0,1 0,12-5,-14 0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1 556,'39'-8,"-1"-2,0-2,-1-1,0-2,-1-1,-1-2,-1-2,0-1,-2-1,0-2,-2-1,0-2,-2-1,-1-1,-1-1,-2-1,6-12,2-45,-31 86,-1-1,1 0,-1 1,1-1,-1 0,0 0,0 1,-1-1,1 0,0 0,-1 1,1-1,-1 0,0 1,0-1,0 0,-1 1,1-1,0 1,-1 0,0 0,1-1,-1 1,0 0,0 0,0 1,0-1,-1 0,1 1,0-1,-2 0,-2 2,0 0,0 1,0-1,0 1,0 1,0-1,0 1,0 0,0 0,1 0,-1 1,1 0,0 0,0 1,0-1,0 1,0 0,1 1,0-1,0 1,0-1,0 1,1 0,-1 2,0-4,1 0,0 1,1-1,-1 0,0 1,1 0,0 0,0-1,0 1,0 0,1 1,-1-1,1 0,0 0,1 1,-1-1,1 0,-1 1,1-1,1 0,-1 1,1-1,-1 0,1 1,0-1,1 0,-1 0,1 0,0 0,0 0,0 0,0 0,1-1,-1 1,1-1,0 0,0 0,0 0,1 0,-1 0,1-1,0 1,0-1,17 3,-1 0,0-2,1-1,0 0,-1-1,1-2,0 0,15-3,14-8,38 2,-87 11,1 1,-1-1,0 1,1 0,-1-1,0 1,0 0,0 0,0 0,0 0,0 0,-1 0,1 0,-1 0,1 1,-1-1,0 0,0 0,0 0,0 0,0 0,-1 1,1-1,0 0,-1 0,0 0,1 0,-1 0,0 0,0 0,0 0,-1-1,1 1,0 0,-1 0,2-1,-84 173,84-172,-1-1,1 0,-1 0,1 1,0-1,0 0,-1 1,1-1,0 1,0-1,1 0,-1 1,0-1,0 0,1 1,-1-1,0 0,1 1,-1-1,1 0,0 0,0 0,-1 1,1-1,0 0,0 0,0 0,0 0,0-1,0 1,0 0,0 0,0 0,2 0,9-1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57 588,'-7'9,"1"1,0 0,0-1,1 2,0-1,1 1,0-1,0 1,1 0,1 1,0-1,1 0,0 1,0-1,1 1,1-1,0 0,0 1,4 10,-4-20,0 0,1 0,-1 0,1 0,0 0,-1 0,1-1,0 1,0 0,0-1,0 0,0 1,1-1,-1 0,0 0,1 0,-1 0,0-1,1 1,-1 0,1-1,-1 0,1 0,-1 0,1 0,-1 0,1 0,-1-1,1 1,-1-1,1 1,-1-1,0 0,2-1,73-47,-68 42,-1-1,0 0,0-1,-1 0,0 0,-1-1,0 0,-1 0,0 0,0 0,-1-1,0 0,-1 0,0 0,-1 0,0-1,-1 1,-1 0,1-1,-2 1,1-1,-2 1,1-1,-2 1,-1-6,0 13,1 1,-1-1,0 0,0 1,-1 0,1 0,-1 0,0 1,1 0,-1 0,0 0,0 0,-1 1,1-1,0 1,0 1,-1-1,1 1,0 0,-1 0,1 0,0 1,0 0,-1 0,1 0,0 1,0 0,0 0,0 0,0 0,1 1,-1 0,1 0,0 0,-1 1,2-1,-1 1,0 0,-1 1,3-3,1-1,-1 1,0-1,0 1,1-1,-1 1,1 0,0 0,-1 0,1 0,0 0,0 0,0 0,0 0,1 1,-1-1,1 0,-1 0,1 1,0-1,-1 0,1 1,1-1,-1 0,0 1,0-1,1 0,-1 0,1 1,0-1,0 0,0 0,0 0,0 0,0 0,1 0,-1 0,0 0,1-1,0 1,-1 0,1-1,0 1,0-1,0 0,0 0,0 0,0 0,0 0,0 0,1 0,-1-1,0 1,0-1,2 1,22 0,1-1,-1 0,1-3,-1 0,1-1,-1-2,-1 0,1-2,-1-1,0-1,-1-1,-1-1,1-1,-2-1,1-2,4 1,0 0,0-1,-2-2,0 0,-1-2,0-1,-2 0,-1-2,0-1,-2 0,8-14,18-59,-44 94,0 0,0 0,0-1,-1 1,0 0,1 0,-1 0,0 0,0 0,-1-1,1 1,-1 0,0 0,1 0,-1 0,-1 0,1 0,0 0,-1 1,1-1,-1 0,0 1,0-1,0 1,0 0,0-1,-1 1,1 0,-1 0,1 1,-1-1,-1 0,1 0,-1 1,1 0,-1 0,1 0,-1 0,1 1,-1 0,0-1,1 1,-1 0,0 1,1-1,-1 1,0-1,1 1,-1 0,1 1,-1-1,1 1,0-1,0 1,-1 0,1 0,0 0,1 0,-1 1,0-1,0 2,-65 84,51-58,2 1,0 1,3 0,0 1,2 0,2 0,1 1,1 0,2 1,1-1,2 22,2-49,0 1,0 0,0-1,1 1,0-1,0 1,1-1,0 0,0 0,1 0,0 0,0-1,0 1,1-1,0 0,0-1,1 1,0-1,0 0,0 0,0-1,1 0,-1 0,1 0,0-1,0 0,1-1,-1 1,1-1,-1-1,1 1,0-1,3-1,8 1,1-1,-1-2,1 0,-1-1,0 0,0-2,0 0,-1-1,1-1,-2-1,1-1,-1 0,0-1,-1-1,0 0,29-24,-1-2,-2-1,-1-2,17-25,-29 26,-1-1,-3-1,-1-1,-1-1,-3-1,-2 0,7-28,-14 9,-11 62,0 0,0 0,0 0,0 0,0-1,0 1,-1 0,1 0,0 0,-1 0,1 0,-1 0,0 0,1 0,-1 0,0 0,1 0,-1 1,0-1,0 0,0 0,1 1,-1-1,0 0,0 1,0-1,0 1,0-1,-1 1,1 0,0-1,0 1,0 0,0 0,0 0,0 0,0 0,-1 0,1 0,0 0,0 0,0 1,0-1,0 0,0 1,0-1,0 1,0-1,0 1,0-1,0 1,0 0,0 0,-21 11,0 1,1 2,1 0,1 1,0 1,1 0,0 2,2 0,0 1,-1 4,13-19,-15 19,1 1,2 1,0 1,2 0,0 0,2 2,2-1,0 2,2-1,1 1,0 7,6-31,0 1,0-1,1 1,0 0,0-1,1 1,-1-1,1 1,1-1,-1 1,1-1,0 0,1 0,-1 0,1 0,1 0,-1-1,1 1,0-1,0 0,0 0,1 0,-1-1,1 1,1-1,-1 0,0-1,1 1,0-1,0 0,0-1,4 2,4 1,0-2,1 1,-1-2,1 0,-1 0,1-2,0 1,-1-2,1 0,-1-1,1-1,-1 0,0 0,0-2,0 0,0 0,1-2,10-4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1 673,'33'0,"-1"-3,1 0,-1-2,0-1,0-2,-1-1,0-1,11-7,-34 15,-1-1,0 1,0-2,0 1,0-1,-1 0,1 0,-1-1,0 0,-1 0,1-1,-1 1,0-1,0 0,0-1,-1 1,0-1,-1 0,1 0,-1 0,-1 0,1 0,-1-1,0 1,-1-1,0 0,0 1,-1-1,0 0,0 1,-1-6,-1 9,1 1,-1-1,0 1,0-1,0 1,-1 0,1-1,-1 1,0 1,0-1,0 0,0 1,0-1,0 1,-1 0,1 0,-1 0,0 1,0-1,1 1,-1 0,0 0,0 0,0 1,0-1,0 1,0 0,0 0,0 0,-2 1,-6 0,0 1,0 0,0 0,0 1,1 1,-1 0,1 0,0 1,-8 6,10-6,1 0,0 1,0 0,0 0,1 1,0 0,0 0,1 0,0 1,0 0,1 1,0-1,0 1,1 0,0 0,1 0,0 1,0-1,1 1,0 0,1-1,0 1,1 0,0 0,0 0,1 0,0-1,1 1,0 0,2 3,-1-8,0 0,0-1,1 1,-1-1,1 1,1-1,-1 0,0-1,1 1,0-1,0 0,0 0,0 0,0-1,1 0,-1 0,1 0,-1-1,1 0,0 0,0 0,4 0,128-12,-109 5,-1-3,0 0,-1-1,0-2,-1-1,0-1,-1-1,10-9,-10 7,-10 8,0-1,0-1,-1-1,0 0,-1 0,0-2,8-10,-21 22,0 1,1-1,-1 1,0-1,0 1,0-1,0 1,0-1,0 1,0-1,0 1,-1-1,1 1,-1-1,1 1,-1 0,1-1,-1 1,0 0,0-1,0 1,1 0,-1 0,0 0,-1-1,1 1,0 0,0 1,0-1,-1 0,1 0,0 0,-1 1,1-1,-1 1,1-1,-1 1,1 0,-1-1,1 1,-1 0,1 0,-1 0,1 0,-1 0,1 0,-1 1,1-1,-1 0,1 1,-1-1,1 1,0 0,-1-1,1 1,0 0,-2 1,-11 3,0 0,0 1,1 1,0 0,0 1,0 1,1 0,1 0,-1 1,1 1,1-1,0 2,1 0,0 0,1 0,0 1,1 1,-5 11,9-21,1 0,0 1,0-1,0 0,1 1,0-1,0 0,0 1,0 0,0-1,1 1,0-1,0 1,0 0,1-1,0 1,-1-1,2 1,-1-1,0 1,1-1,0 0,0 1,0-1,1 0,-1-1,1 1,0 0,0-1,0 1,0-1,1 0,0 0,-1 0,1-1,2 1,2 1,-1-1,1-1,1 0,-1 0,0 0,0-1,1 0,-1-1,1 0,-1 0,0-1,1 0,-1 0,0-1,0 0,0-1,0 1,7-5,128-82,-115 62,-2-1,0 0,-2-2,-1-1,-2-1,0-1,-3-1,-1 0,-1-1,-2-1,-2-1,-1 0,0-6,-8 29,0-1,-1 0,-1 0,0 0,-1 0,-1 0,0 0,-1 1,-1-6,2 16,0 0,0 0,0 0,0 0,-1 0,1 0,-1 0,0 0,-1 0,1 1,0-1,-1 1,0 0,0-1,0 1,0 1,-1-1,1 0,-1 1,1 0,-1 0,0 0,0 0,0 0,0 1,0 0,0 0,0 0,0 0,-1 1,1-1,0 1,-4 0,-4 4,0 0,0 0,0 1,0 1,0 0,1 0,0 1,1 1,0 0,0 0,0 1,1 0,1 1,-1 0,1 0,1 1,0 0,1 0,0 0,1 1,0 0,0 2,-2 1,0 0,1 0,1 1,1 0,0 0,1 0,0 0,2 1,0-1,1 1,0-1,1 0,1 1,1-1,0 0,1 0,1 0,1-1,0 1,0-1,2-1,0 1,0-1,2-1,0 1,0-2,1 1,0-2,1 1,1-2,4 4,-1-5,0 0,0-2,1 0,0 0,0-2,0 0,1-1,0 0,17 0,-8-3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13 593,'-5'29,"-1"14,5 0,2-8</inkml:trace>
  <inkml:trace contextRef="#ctx0" brushRef="#br0" timeOffset="180.667">97 170,'0'33,"0"12</inkml:trace>
  <inkml:trace contextRef="#ctx0" brushRef="#br0" timeOffset="1100.658">1594 0,'-29'71,"3"1,3 1,3 1,3 0,-1 41,16-103,-3 23,1-1,2 1,2-1,1 1,2 8,13-8,-3-29</inkml:trace>
  <inkml:trace contextRef="#ctx0" brushRef="#br0" timeOffset="1348.697">1762 593,'0'34,"0"6,0-4</inkml:trace>
  <inkml:trace contextRef="#ctx0" brushRef="#br0" timeOffset="1588.252">1875 141,'0'0</inkml:trace>
  <inkml:trace contextRef="#ctx0" brushRef="#br0" timeOffset="2014.958">1988 706,'26'-15,"-1"-2,-1 0,0-2,-1-1,-2-1,0 0,-1-2,12-17,-32 38,0 1,1-1,-1 0,1 1,0-1,-1 1,1-1,0 1,0 0,0-1,0 1,0 0,1-1,-1 1,0 0,1 0,-1 0,0 0,1 0,-1 1,1-1,-1 0,1 1,0-1,-1 1,1-1,0 1,-1 0,1 0,0 0,-1 0,1 0,0 0,-1 0,1 0,0 1,-1-1,1 1,0-1,-1 1,1-1,-1 1,1 0,-1 0,0 0,1 0,-1 0,0 0,1 0,-1 1,0-1,0 0,0 1,0-1,19 40,-19-38,-1 1,1-1,0 1,0-1,0 1,0-1,0 0,1 0,0 1,-1-1,1 0,0 0,1-1,-1 1,0 0,1-1,0 0,-1 1,1-1,0 0,0 0,0-1,0 1,1-1,-1 1,0-1,1 0,-1 0,1 0,-1-1,1 1,-1-1,1 0,-1 0,1 0,0-1,-1 1,1-1,1 0,7-5,-1-1,0 0,-1-1,0 0,0 0,0-1,-1 0,-1-1,0 0,0 0,0-1,-2 0,1 0,-1 0,21-32,-26 43</inkml:trace>
  <inkml:trace contextRef="#ctx0" brushRef="#br0" timeOffset="2469.68">2779 537,'16'3,"0"-1,0 0,1-1,-1-1,0 0,1-1,-1-1,0 0,0-2,0 0,0 0,-1-1,1-1,-1-1,-1 0,1-1,-2-1,1 0,-1-1,9-7,-19 14,0 1,0-1,0 0,0 0,-1 0,1 0,-1 0,0-1,0 1,0-1,0 1,0-1,-1 0,0 1,1-1,-2 0,1 0,0 0,-1 0,0 0,0 0,0 0,0 0,0 0,-1 0,0 0,0 0,0 0,0 0,-1 1,1-1,-1 0,0 1,0-1,-1 1,1 0,-1 0,1 0,-1 0,0 0,0 0,0 1,0 0,-1-1,1 1,-1 0,1 1,-1-1,0 1,0-1,0 1,1 0,-1 1,-2-1,-6 1,-1 1,1 1,0 0,0 1,0 0,0 0,1 1,-1 1,1 0,0 1,1 0,-1 1,1 0,0 0,1 1,0 0,0 1,1 0,-7 9,10-12,1 1,0 0,0 0,0 0,1 1,0 0,0-1,1 1,0 0,0 0,1 0,0 0,1 1,-1-1,2 0,-1 0,1 0,0 0,1 0,0 0,0 0,1 0,0 0,0-1,1 1,-1-1,2 0,-1 0,1-1,0 1,1-1,3 3,3 3,1 0,1-1,0 0,0-2,1 1,1-2,-1 0,1-1,0 0,1-2,0 1,0-2,0-1,0 0,1-1,15 0,4-2,-4 0</inkml:trace>
  <inkml:trace contextRef="#ctx0" brushRef="#br0" timeOffset="532.717">267 818,'127'-224,"-98"190,-29 34,1-1,-1 1,1 0,0-1,-1 1,1 0,-1 0,1 0,-1 0,1-1,0 1,-1 0,1 0,0 0,-1 0,1 0,-1 1,1-1,0 0,-1 0,1 0,-1 0,1 1,-1-1,1 0,-1 1,1-1,-1 0,1 1,-1-1,1 1,-1-1,1 0,-1 1,0-1,1 1,-1-1,0 1,1 0,-1-1,0 1,0-1,1 1,-1-1,0 1,0 0,0-1,0 1,0 0,0-1,0 1,0-1,0 1,0 0,-1-1,1 1,0-1,0 1,0-1,-1 1,1 0,2 30,-3-25,0 0,0-1,1 1,0 0,0 0,0-1,1 1,0 0,0-1,1 1,-1-1,1 1,0-1,1 0,-1 1,1-1,0 0,1-1,-1 1,1-1,-1 1,1-1,1 0,-1-1,1 1,-1-1,1 0,0 0,4 2,-1-5,1 0,-1-1,0 0,1-1,-1 1,0-2,0 1,-1-1,1 0,0-1,-1 0,0 0,0 0,0-1,0 0,-1 0,0-1,0 0,0 0,-1-1,0 1,0-1,0 0,2-6,26-43,-21 30</inkml:trace>
  <inkml:trace contextRef="#ctx0" brushRef="#br0" timeOffset="786.744">1142 508,'-19'3,"1"2,0 0,0 0,0 2,1 0,0 1,1 1,0 1,0 0,1 1,0 1,1 0,0 1,1 0,0 1,-1 4,12-14,1-1,0 1,0 0,1 0,-1 0,1 0,0 0,0 0,0 0,0 0,1 0,-1 0,1 0,0-1,1 1,-1 0,0 0,1-1,0 1,0-1,0 1,0-1,1 0,-1 0,1 0,0 0,0 0,0-1,0 1,0-1,1 0,-1 0,1 0,-1-1,1 1,0-1,0 0,-1 1,1-2,0 1,0 0,0-1,0 0,0 0,0 0,0 0,1-1,11 1,-1 0,1-1,-1 0,0-2,0 1,0-2,0 0,0-1,-1 0,0-1,0-1,7-4,3-3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3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57,'-25'184,"22"198,-9-292,16-86,-2-12</inkml:trace>
  <inkml:trace contextRef="#ctx0" brushRef="#br0" timeOffset="252.531">1 396,'38'0,"22"-4,7-3,-5 1,-7 1,-8-3,-8-1,-5 2,-4 2,-2-4,-1 1,-5-4,-2 1,-4 1</inkml:trace>
  <inkml:trace contextRef="#ctx0" brushRef="#br0" timeOffset="652.288">621 1,'-22'68,"3"2,3 0,3 1,3 1,3 8,6-76,0 0,1 0,0-1,-1 1,1 0,1 0,-1 0,1-1,-1 1,1 0,0-1,0 1,1 0,-1-1,1 0,-1 1,1-1,0 0,1 0,-1 0,0 0,1 0,0 0,-1-1,1 1,0-1,0 0,1 0,-1 0,0 0,1-1,-1 1,1-1,-1 0,1 0,0 0,0 0,-1-1,1 0,3 1,5-3,0 0,-1 0,1-1,-1-1,0 0,0 0,0-1,-1 0,0-1,8-6,17-7,-34 18,1 0,-1 0,0 0,1 0,0 0,-1 1,1-1,-1 0,1 1,0 0,-1-1,1 1,0 0,0 0,-1 0,1 0,0 0,-1 0,1 0,0 1,-1-1,1 1,0-1,-1 1,1 0,-1-1,1 1,-1 0,1 0,-1 0,1 0,-1 0,0 1,0-1,0 0,0 1,0-1,0 0,0 1,0-1,0 1,0 0,-1-1,1 1,-1-1,1 1,-1 0,0-1,0 1,0 0,0 0,0 1,1 38,-1-36,-1 0,1 0,0 1,0-1,0 0,1 0,0 0,0 1,0-1,1 0,-1 0,1 0,0-1,1 1,1 3,33-4,-17-12</inkml:trace>
  <inkml:trace contextRef="#ctx0" brushRef="#br0" timeOffset="968.197">1073 594,'19'0,"1"-1,-1 0,1-2,-1 0,0-1,0-1,0-1,-1-1,1 0,-2-1,1-1,-1-1,3-3,-17 12,-1 0,0 0,1 0,-1 0,0-1,1 1,-1-1,0 0,0 0,0 1,-1-1,1 0,0-1,-1 1,1 0,-1 0,0-1,1 1,-1-1,0 1,-1-1,1 1,0-1,-1 1,0-1,1 0,-1 1,0-1,0 0,0 1,-1-1,1 0,-1 1,0-1,1 1,-1-1,0 1,0-1,-1 1,1-1,0 1,-1 0,1 0,-1 0,0 0,-2-2,-3 3,-1-1,0 1,0 1,0 0,0 0,0 0,0 1,0 0,1 1,-1 0,0 0,1 0,-1 1,1 0,0 1,0-1,0 1,1 1,-1-1,1 1,-3 3,4-6,1 1,-1-1,1 1,0 0,0 0,0 1,0-1,0 1,1 0,-1 0,1 0,0 0,0 0,1 1,-1 0,1-1,0 1,0 0,1 0,-1 0,1 0,0 0,1 0,-1 0,1 1,0-1,0 0,1 0,-1 0,1 1,0-1,1 0,-1 0,1-1,0 1,1 1,4 1,0-1,1 1,0-1,1-1,-1 0,1 0,0 0,1-1,-1-1,1 0,-1 0,1 0,0-1,0-1,0 0,0 0,0-1,0 0,0-1,0 0,0-1,2 0,-6 2,19-1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170 726,'-1'-2,"-1"0,1 0,-1 1,0-1,1 1,-1-1,0 1,0-1,0 1,0 0,0 0,0 0,0 0,0 0,0 1,-1-1,1 1,0-1,0 1,-1 0,1 0,0 0,-1 0,1 0,0 1,0-1,-1 0,1 1,0 0,0 0,0 0,0-1,-1 2,-4 3,-1 1,1 0,1 1,-1 0,1 0,0 0,0 0,1 1,0 0,0 1,1-1,0 1,1-1,0 1,0 0,1 0,0 1,0 5,0-10,1-1,-1 1,1-1,0 1,1-1,-1 1,1 0,0-1,0 1,0 0,0-1,1 1,0 0,0-1,1 1,-1-1,1 0,0 1,0-1,0 0,0 0,1 0,0 0,0-1,0 1,0-1,0 0,1 0,-1 0,1 0,0 0,0-1,0 0,0 1,1-2,-1 1,0 0,4 0,0-1,0-1,0 1,0-1,1-1,-1 0,0 0,0 0,0-1,0 0,-1-1,1 0,-1 0,1 0,-1-1,0 0,0-1,-1 1,1-1,-1-1,0 1,0-1,-1 0,5-7,6-8,-1-1,-1-1,-1 0,-1-1,-2 0,7-20,-8 21,-2-1,0-1,-1 1,-2-1,-1 0,0-1,-2 1,-1 0,-1-1,-3-18,-77-417,73 499,-3 32,4 1,2 0,3 0,4-1,3 1,2 0,4-1,5 8,-8-49,2-1,2 0,0 0,2-1,1 0,1-1,1-1,1-1,1-1,2 0,14 12,-34-34,-1 0,0 0,1 0,0 0,-1 0,1 0,-1-1,1 1,0 0,0-1,-1 1,1 0,0-1,0 1,0-1,0 1,0-1,0 0,0 1,0-1,-1 0,1 1,0-1,0 0,1 0,-1 0,0 0,0 0,0 0,0 0,0-1,0 1,-1 0,1 0,0-1,0 1,0-1,0 1,0-1,0 1,0-1,-1 1,1-1,0 0,0 0,-1 1,1-1,0 0,-1 0,1 0,-1 0,1 1,-1-1,1-1,3-13</inkml:trace>
  <inkml:trace contextRef="#ctx0" brushRef="#br0" timeOffset="449.652">763 640,'-9'18,"0"1,2 0,0 0,1 0,1 1,1-1,1 1,1 0,0 1,1-1,2 13,-1-30,0 0,1 0,-1 0,1 0,-1 0,1 0,0-1,0 1,0 0,0-1,0 1,1 0,0-1,-1 1,1-1,0 0,0 0,0 0,0 0,0 0,1 0,-1 0,1-1,-1 1,1-1,-1 0,1 1,0-1,0-1,0 1,-1 0,1-1,0 1,0-1,0 0,0 0,0 0,0 0,0-1,0 1,0-1,-1 0,1 1,0-1,0-1,-1 1,1 0,1-2,7-3,-1 0,0-1,0-1,-1 0,0 0,0-1,-1 0,0 0,0-1,-1 0,-1 0,0-1,0 0,-1 0,0 0,-1-1,0 0,1-11,-5 17,0 1,0-1,0 0,-1 0,0 0,-1 0,1 1,-1-1,0 1,0-1,-1 1,0 0,0 0,0 0,0 0,-1 0,0 1,0-1,0 1,0 0,-1 0,1 1,-1 0,0-1,0 1,-1 1,1-1,0 1,-1 0,0 0,1 1,-1 0,0 0,0 0,0 0,0 1,1 0,-1 1,-4 0,-9 4</inkml:trace>
  <inkml:trace contextRef="#ctx0" brushRef="#br0" timeOffset="4052.257">1185 584,'0'0,"0"0,0 1,-1-1,1 0,0 1,0-1,-1 0,1 1,0-1,0 0,0 1,0-1,0 1,0-1,0 0,0 1,0-1,0 0,0 1,0-1,0 1,0-1,0 0,0 1,0-1,0 1,0-1,0 0,1 1,-1-1,0 0,0 1,0-1,1 0,-1 0,0 1,0-1,1 0,-1 1,0-1,1 0,-1 0,0 0,1 1,-1-1,0 0,1 0,-1 0,1 0,-1 0,0 0,1 0,-1 0,0 0,1 0,-1 0,1 0,-1 0,0 0,1 0,-1 0,1 0,-1 0,0-1,1 1,-1 0,0 0,-5 39,4-38,-7 34,-7 71,15-103,1 0,-1 0,1 0,0 0,0-1,0 1,0 0,0-1,0 1,1-1,-1 1,1-1,0 0,0 0,0 1,0-1,0-1,0 1,0 0,1 0,-1-1,1 1,-1-1,1 0,-1 0,1 0,0 0,0 0,0-1,-1 1,1-1,0 0,0 0,2 0,6-1,0 0,-1-1,1-1,-1 1,0-2,0 0,0 0,0 0,0-1,-1-1,0 0,0 0,-1-1,0 0,0 0,0-1,-1 0,0 0,4-7,-2 5,25-38,-9 66,-23-14,0 1,0-1,0-1,0 1,0 0,0 0,1-1,0 0,0 1,0-1,0 0,0 0,0-1,1 1,-1-1,1 1,0-1,0 0,0-1,0 1,0-1,0 1,0-1,1-1,-1 1,0 0,1-1,-1 0,0 0,1 0,-1-1,0 0,1 1,-1-1,0-1,2 0,1-4,1 0,-1-1,0 0,0 0,-1-1,0 0,0 0,-1-1,0 1,-1-1,0 0,0 0,-1-1,0 1,0-1,-1 1,-1-1,1-8,3-2,-2 7</inkml:trace>
  <inkml:trace contextRef="#ctx0" brushRef="#br0" timeOffset="4464.491">1891 867,'138'-182,"-137"181,0-1,0 1,0-1,0 1,0-1,0 1,0-1,0 1,0 0,1 0,-1-1,1 1,-1 0,1 0,-1 0,1 1,-1-1,1 0,0 0,0 1,-1-1,1 1,0 0,0 0,0-1,-1 1,1 0,0 0,0 1,0-1,-1 0,1 1,0-1,0 1,-1-1,1 1,0 0,1 0,10 18,-11-14,0-1,0 0,1 0,-1-1,1 1,0 0,0-1,0 1,1-1,-1 0,1 0,-1-1,1 1,0-1,0 0,1 0,-1 0,0 0,1-1,-1 1,1-1,-1 0,1-1,-1 1,5-1,-1-2,1 1,-1-2,1 1,-1-1,0-1,0 1,0-1,-1-1,1 0,-1 0,0 0,0-1,-1 1,1-2,-1 1,-1-1,1 0,-1 0,-1 0,1-1,-1 0,0 0,-1 0,1-3,3-11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1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14,'-11'-3,"-1"0,0 0,0 1,0 1,-1 0,1 0,0 1,0 1,0 0,0 1,0 0,0 1,0 0,0 1,-9 4,10-4,1 0,0 1,1-1,-1 2,1 0,0 0,1 0,-1 1,1 0,1 1,-1 0,1 0,1 1,-1-1,1 2,1-1,0 0,0 1,1 0,0 0,1 1,0-1,1 1,0-1,0 1,1 0,1 0,0 5,0-13,1 1,-1-1,1 1,0-1,0 0,1 1,-1-1,1 0,-1 0,1 0,0 0,0 0,1 0,-1 0,0-1,1 1,0-1,-1 0,1 1,0-1,0-1,1 1,-1 0,0-1,0 0,1 1,-1-1,1-1,-1 1,1 0,1-1,113-10,-90-2,0-1,-1-1,0-1,-1-2,-1 0,-1-2,0-1,-1 0,-2-2,0-1,4-7,-25 30,0 1,0 0,-1-1,1 1,0 0,0-1,0 1,0 0,0 0,0-1,0 1,0 0,0-1,1 1,-1 0,0-1,0 1,1 0,-1-1,0 1,1-1,-1 1,0 0,1-1,-1 1,1-1,-1 1,1-1,-1 1,1-1,0 0,-1 1,1-1,-1 0,1 1,0-1,-1 0,1 0,0 0,-1 1,1-1,0 0,-1 0,1 0,0 0,0 0,-1 0,1 0,0-1,-1 1,1 0,0 0,-1 0,1-1,0 1,-1 0,1-1,-1 1,1 0,-1-1,1 1,0-1,2 21,1-10,0 1,1 0,1-1,0 0,0 0,1-1,0 0,0 0,1 0,1-1,-1 0,1-1,1 0,-1 0,1-1,0 0,0-1,1 0,0-1,0 0,0-1,0 0,1 0,-1-1,1-1,5 0,8 1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3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280 453,'-19'5,"1"1,-1 1,1 0,0 1,1 1,0 1,0 0,1 2,1-1,0 2,0 0,1 1,9-11,1 0,0 0,-1 0,2 0,-1 1,0-1,1 1,-1 0,1 0,0 0,0 1,1-1,-1 1,1-1,0 1,0 0,1 0,0 0,-1 0,2 0,-1 0,0 0,1 0,0 0,0 1,1-1,-1 0,1 0,0 0,1 0,-1 0,1 0,0-1,0 1,1 0,-1-1,1 0,0 1,0-1,1 1,4 0,-1-1,1 0,0 0,1-1,-1 1,0-2,1 1,0-1,-1-1,1 0,0 0,0-1,0 1,0-2,0 0,-1 0,1 0,0-1,4-2,7-2,0 0,0-2,0-1,-1 0,-1-1,0-1,12-9,-5 0,0 0,-1-2,-1 0,-1-2,-2 0,0-1,-1-1,-2-1,-1-1,-1 0,-1-1,-1-1,-1-2,-7 12,0 0,-2-1,0 1,-1-1,-1 1,-1-1,-1 1,-3-17,4 30,-1 0,-1 0,1 0,-1 0,0 0,-1 0,1 0,-2 1,1-1,-1 1,1 0,-2 0,1 0,-1 1,0-1,0 1,0 0,-1 1,1-1,-1 1,-1 0,1 1,0-1,-1 1,0 0,0 1,1 1,0 0,-1 0,1 1,0 0,-1 0,1 0,0 1,-1 0,1 0,0 1,0 0,0 0,0 0,0 1,0 0,1 0,-1 0,1 1,0-1,0 2,-4 3,-3 2,1 2,0-1,1 2,0-1,1 1,0 1,2-1,-3 7,2-1,1 0,1 1,0 0,2 0,0 0,2 0,0 1,1-1,1 1,1-1,1 0,3 17,-2-23,1 0,1 0,-1 0,2-1,0 1,1-1,0-1,1 1,0-1,1-1,0 0,1 0,1-1,-1 0,1 0,1-1,0-1,0 0,2 0,-2-4,1 0,-1-1,0-1,1 0,-1-1,1 0,0-1,-1 0,1-1,-1 0,1-1,-1-1,0 0,0 0,0-2,0 1,0-1,-1-1,0 0,0-1,-1 0,1 0,-2-1,1 0,3-5,61-75,-70 140,-3-47,0 0,0-1,1 1,0 0,-1-1,2 1,-1-1,1 1,-1-1,1 0,0 0,1-1,-1 1,1 0,-1-1,1 0,0 0,0 0,1-1,-1 1,1-1,-1 0,1 0,-1-1,1 1,0-1,0 0,0 0,0-1,0 1,0-1,3 0,8 0,0-1,-1 0,1-1,-1 0,0-1,1-1,-1-1,-1 0,1-1,-1 0,0-1,0-1,-1 0,0-1,-1 0,2-3,114-80,-126 91,-1 0,0 1,1-1,-1 1,0-1,1 1,-1-1,0 1,1 0,-1 0,1 0,-1 0,1 0,-1 0,1 0,-1 0,0 1,1-1,-1 0,1 1,-1-1,0 1,0 0,1-1,-1 1,0 0,0 0,0 0,0 0,0 0,0 0,0 0,0 0,0 0,0 0,0 1,-1-1,1 0,-1 1,1-1,-1 0,1 1,-1-1,0 1,1-1,-1 2,4 75,-4-69,1-3,-1 0,0 0,0 0,-1 0,1 0,-2 0,1-1,0 1,-1 0,0-1,0 1,-1-1,0 1,0-1,0 0,0 0,-1-1,0 1,0-1,0 1,0-1,-1 0,0-1,1 1,-1-1,-1 0,1 0,0-1,-6 2,12-4,0-1,-1 1,1-1,0 1,-1-1,1 0,-1 1,1-1,0 0,-1 1,0-1,1 0,-1 0,1 1,-1-1,0 0,0 0,0 0,1 0,-1 0,0 1,0-1,0 0,0 0,0 0,0 0,0 0,-1 1,1-1,0 0,0 0,-1 0,1 0,-1 1,1-1,0 0,-1 1,1-1,-1 0,0 1,1-1,-1 0,0 1,1-1,-1 1,0-1,1 1,-1-1,0 1,0 0,0-1,1 1,-1 0,0 0,0 0,0-1,0 1,0 0,1 0,-1 0,0 0,0 1,0-1,0 0,0 0,1 0,-1 1,0-1,0 0,0 1,13-9,1 1,-1 0,1 1,1 1,-1 0,1 1,0 0,0 1,0 0,1 1,-1 1,0 0,1 1,-1 1,0 0,14 3,116-7,-125-3,-1-1,1 0,-1-2,-1 0,0-1,0 0,-1-1,0-1,-1-1,9-10,-6 5,-1-2,-1 0,-1 0,-1-2,-1 0,-1 0,5-12,-13 25,0 0,-1 0,1 0,-2-1,1 1,-1-1,-1 1,0-1,0 0,-1 1,0-1,-1 0,0 1,0-1,-1 0,0 1,-1 0,0-1,-1 1,0 0,0 1,0-1,-1 1,-5-6,8 12,1 1,-1 0,1 0,-1 0,0 0,0 0,1 0,-1 0,0 1,0-1,0 1,0-1,0 1,0 0,0 0,0 0,0 0,0 0,0 0,0 0,0 1,0-1,1 1,-1-1,0 1,0 0,0 0,0-1,1 2,-1-1,0 0,1 0,-1 0,1 1,0-1,-1 1,1-1,0 1,0-1,0 1,-1 1,-37 75,-1 134,37-185,1 0,1 1,2-1,1 0,1 0,4 18,29 123,-21-133,-19-68,1 13</inkml:trace>
  <inkml:trace contextRef="#ctx0" brushRef="#br0" timeOffset="254.238">1578 256,'44'10,"32"2,14 0,-4-2,-7-3,-12-3,-7-2,-11-1,-7-1,-7 0,-4-1,-8 1</inkml:trace>
  <inkml:trace contextRef="#ctx0" brushRef="#br0" timeOffset="885.153">901 87,'-9'9,"-4"9,5 0,10-2,8-4,3-5</inkml:trace>
  <inkml:trace contextRef="#ctx0" brushRef="#br0" timeOffset="2167.337">2482 481,'-8'-3,"0"-1,0 1,0 1,-1 0,1 0,-1 1,1 0,-1 0,1 1,-1 0,0 0,1 1,-1 0,1 1,-1 0,1 0,0 1,0 0,0 0,0 1,0 0,1 0,0 1,0 0,0 0,0 1,1 0,0 0,0 0,1 1,-1 0,2 0,-1 0,1 1,0-1,0 1,1 0,0 0,1 1,-2 7,3 56,1-71,1 1,-1 0,0-1,1 1,0-1,-1 0,1 1,0-1,0 1,0-1,0 0,0 0,0 1,0-1,0 0,0 0,1 0,-1 0,0 0,1-1,-1 1,0 0,1-1,-1 1,1-1,-1 1,1-1,0 0,-1 1,1-1,-1 0,1 0,0 0,-1 0,1-1,-1 1,1 0,-1-1,1 1,-1-1,1 1,0-1,11-5,-1-1,1 1,-1-2,-1 0,1 0,-1-1,-1-1,0 0,0 0,-1-1,0 0,-1 0,0-1,-1 0,0-1,0-1,32-48,-38 61,-1 0,1-1,-1 1,1 0,0-1,0 1,0 0,0 0,0 0,0 0,0-1,0 2,0-1,0 0,1 0,-1 0,0 0,0 1,1-1,-1 1,1-1,-1 1,1-1,-1 1,0 0,1 0,-1 0,1 0,-1 0,1 0,-1 0,1 0,-1 1,1-1,-1 0,1 1,-1-1,0 1,1 0,-1-1,0 1,1 0,-1 0,0 0,0 0,0 0,0 0,0 0,40 69,-34-56,-1-2,0 0,0 0,2-1,-1 0,1-1,1 0,0 0,8 6,-14-13,0-1,0 1,1-1,-1 0,1 0,-1 0,1-1,0 1,-1-1,1 0,0 0,0 0,0-1,0 1,0-1,0 0,0 0,0 0,0-1,0 0,0 1,0-1,-1 0,1-1,0 1,0-1,-1 0,1 0,-1 0,3-2,108-119,-102 109,107-105,-118 118,0-1,0 1,0 0,0 0,0 0,1 0,-1 0,0 1,1-1,-1 0,0 0,1 1,-1-1,1 1,-1 0,1-1,-1 1,1 0,-1 0,1 0,0 0,-1 0,1 0,-1 0,1 0,-1 1,1-1,-1 1,1-1,-1 1,1 0,-1-1,0 1,1 0,-1 0,0 0,0 0,0 0,0 0,0 0,0 0,0 1,0-1,0 0,0 1,0-1,-1 1,1-1,-1 0,1 1,-1-1,0 1,1 0,-1-1,0 1,0-1,0 1,0-1,0 1,-1-1,1 2,-8 44,6-41,0-1,0 0,0 1,1 0,0-1,0 1,0 0,1-1,0 1,0 0,0 0,1-1,0 1,0 0,0-1,1 1,0-1,0 0,0 1,1-1,0 0,0 0,0-1,2 3,-1-6,1 0,-1 0,1 0,0-1,-1 1,1-1,0 0,0-1,-1 1,1-1,-1 0,1 0,-1 0,1-1,-1 1,1-1,-1 0,0-1,0 1,0-1,-1 1,1-1,2-3,-5 5,35-22,-18 9,1 2,0 0,1 1,0 0,1 2,0 1,0 0,11-1,-30 9,1 0,0 0,0 1,-1-1,1 1,0-1,0 1,-1 0,1 0,-1 0,1 0,-1 1,1-1,-1 0,0 1,0 0,0 0,0-1,0 1,0 1,0-1,-1 0,1 0,-1 1,1-1,-1 0,0 1,0-1,0 1,0 0,0-1,-1 1,1 0,-1 0,0-1,0 1,0 0,0 0,0-1,-1 1,1 0,16 54,8-45,-12-12</inkml:trace>
  <inkml:trace contextRef="#ctx0" brushRef="#br0" timeOffset="2550.125">4034 340,'-19'7,"1"0,0 1,0 1,1 1,0 0,1 2,0-1,0 2,2 0,0 1,0 1,1 0,1 0,-10 16,21-27,-1-1,1 1,0 0,0 0,1 0,-1-1,1 1,0 0,-1 0,2 0,-1 0,0 0,1 0,0 0,0-1,0 1,0 0,1-1,-1 1,1-1,0 1,0-1,0 0,1 1,-1-1,1-1,0 1,-1 0,1-1,1 1,-1-1,0 0,0 0,1 0,0 0,5 3,0-1,0 0,0 0,0-1,0 0,1-1,-1 0,1 0,0-1,0 0,0-1,-1 0,9-2,-3-1,0-2,0 0,-1 0,1-2,-1 0,-1 0,1-1,4-4,0 0</inkml:trace>
  <inkml:trace contextRef="#ctx0" brushRef="#br0" timeOffset="2916.547">4204 594,'18'6,"0"-2,0 0,1-1,0-1,-1-1,1-1,0 0,0-1,-1-1,1-1,-1-1,1 0,-1-2,0 0,-1-1,0 0,0-1,4-4,-15 8,0-1,0 0,-1-1,1 1,-1-1,0 0,-1 0,0 0,0-1,0 0,0 1,-1-1,0-1,-1 1,0 0,0-1,0 1,-1-1,0 1,-1-1,0 0,0 1,0-1,-1 0,-1-5,1 11,0 0,-1-1,1 1,0 0,-1 0,1 1,-1-1,0 0,0 0,0 1,1-1,-1 1,-1-1,1 1,0 0,0 0,0 0,-1 0,1 0,0 1,-1-1,1 1,-1-1,1 1,-1 0,1 0,-1 0,1 0,0 1,-1-1,1 1,-1-1,1 1,0 0,-1 0,-1 1,-82 42,75-37,0 2,0-1,1 1,0 1,0 0,1 0,1 1,0 0,0 0,1 1,1 0,0 0,0 1,1 0,1 0,0 0,1 0,1 0,0 1,0 0,1-1,1 1,0 0,1-1,1 1,0-1,1 1,0-1,1 0,1 3,0-8,1-1,-1 1,1-1,0 0,1-1,-1 0,1 0,1 0,-1-1,1 1,0-2,0 1,0-1,1-1,0 0,-1 0,1 0,2-1,165 13,-116-17,-35 2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48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395 233,'111'-16,"-1"-4,33-14,-106 23,1-2,-1-2,-1-1,-1-1,22-16,-4-19,-53 52,0-1,-1 1,1 0,0-1,-1 1,1 0,0-1,-1 1,1 0,0-1,-1 1,1 0,-1 0,1 0,-1-1,1 1,-1 0,1 0,0 0,-1 0,1 0,-1 0,1 0,-1 0,1 0,-1 0,1 0,-1 0,1 0,-1 0,1 0,-1 0,1 1,0-1,-1 0,1 0,-1 0,1 1,0-1,-1 0,1 1,-1-1,1 0,0 1,0-1,-1 0,1 1,0-1,0 1,-1-1,1 1,0-1,0 0,0 1,0-1,0 1,0-1,-1 1,1-1,0 1,0-1,1 1,-21 23,3 2,0 0,1 1,2 0,0 1,2 1,2 0,0 1,2 0,-1 13,-11 33,3 0,4 2,3-1,3 2,4-1,5 31,11 0,-8-86,-2 0,0 0,-1 0,-2 1,0-1,-1 0,-2 0,0 0,-3 7,6-28,0 0,-1-1,1 1,-1 0,1-1,-1 1,0-1,0 1,0-1,0 1,0-1,0 1,0-1,0 0,0 0,-1 0,1 1,0-1,-1 0,1-1,-1 1,1 0,-1 0,1-1,-1 1,0-1,1 1,-1-1,0 0,0 1,1-1,-1 0,0 0,1 0,-1 0,0-1,0 1,1 0,-1-1,0 1,1-1,-1 0,1 0,-1 1,1-1,-1 0,1 0,-1 0,1 0,-1-1,-13-10,1-1,0 0,1 0,0-2,1 1,1-2,-5-8,-21-26,27 36,-1 1,0-1,-1 2,-1 0,0 0,0 1,-1 1,0 0,-1 1,0 1,-1 0,0 1,0 1,0 0,-1 1,1 1,-1 1,-1 0,1 1,0 1,-11 0,14 2,1 0,0 1,-1 0,1 1,0 0,0 1,1 0,-1 1,1 1,0 0,0 1,1 0,0 0,0 1,1 1,0 0,0 0,1 1,1 0,-1 1,2 0,-1 0,1 1,-1 3,13 25,5-28</inkml:trace>
  <inkml:trace contextRef="#ctx0" brushRef="#br0" timeOffset="372.594">368 656,'372'-74,"-171"19,-199 54,1 0,-1 1,0 0,1-1,-1 1,1 0,-1 0,1 0,-1 1,1-1,-1 0,0 1,1 0,-1-1,0 1,1 0,-1 0,0 1,0-1,0 0,0 1,0-1,0 1,0 0,0-1,-1 1,1 0,-1 0,1 0,-1 0,0 0,0 1,0-1,0 0,0 1,0-1,-1 0,1 1,6 99,-8-93,-3 164,4-149</inkml:trace>
  <inkml:trace contextRef="#ctx0" brushRef="#br0" timeOffset="720.843">1242 1164,'10'-9,"7"-19,7-8,-2-3,1 0,-4 2,-1 3,-2 2,0 1,2 2,3 1,3 0,-3 0,0 5,-4 11,-4 8</inkml:trace>
  <inkml:trace contextRef="#ctx0" brushRef="#br0" timeOffset="1037.918">1806 826,'-14'20,"1"0,1 1,1 1,1 0,0 0,2 1,0 0,2 1,1-1,-2 16,7-36,0 0,0 1,0-1,0 0,0 0,1 0,-1 1,1-1,0 0,0 0,0 0,1 0,-1 0,0 0,1-1,0 1,0 0,0-1,0 0,0 1,1-1,-1 0,0 0,1 0,0 0,-1 0,1-1,0 1,0-1,0 0,0 0,0 0,0 0,1-1,-1 1,3-1,2 1,0-1,0 0,0-1,0 0,-1 0,1-1,0 0,-1 0,1-1,-1 0,0 0,0-1,0 0,5-3,0-3,-1 0,1-1,-2 0,0-1,0 0,-1 0,0-1,-1 0,0-1,-1 1,-1-2,-1 1,1-1,-2 1,0-1,0-8,-3 18,0 0,-1-1,0 1,0 0,0-1,-1 1,1 0,-1 0,0-1,-1 1,0 0,1 0,-1 0,-1 0,1 1,-1-1,0 1,0-1,0 1,-1 0,1 0,-1 0,0 1,0-1,0 1,-1 0,1 0,-1 1,0-1,1 1,-4-1,-13-2</inkml:trace>
  <inkml:trace contextRef="#ctx0" brushRef="#br0" timeOffset="1452.82">2117 1136,'219'-233,"-216"231,-2 0,0 0,1-1,-1 1,1 0,0 0,0 0,-1 0,1 0,1 0,-1 1,0-1,0 1,1-1,-1 1,1 0,-1 0,1 0,-1 0,1 1,0-1,-1 0,1 1,0 0,-1 0,1 0,0 0,0 0,-1 1,1-1,0 1,-1-1,1 1,0 0,-1 0,1 0,-1 1,2 0,-3 1,1 0,-1 0,1 0,0 0,-1 0,1-1,0 1,1 0,-1-1,0 0,1 0,-1 0,1 0,0 0,0 0,0-1,0 1,0-1,0 0,0 1,0-2,0 1,0 0,1-1,-1 1,0-1,1 0,-1 0,0 0,3-1,219-93,-220 94,0 0,0 1,0 0,0 0,-1 0,1 0,0 1,-1 0,1 0,-1 0,0 0,0 1,0 0,0 0,0 0,0 0,-1 0,1 1,-1 0,0-1,0 2,50 38,-2-28,-27-12</inkml:trace>
  <inkml:trace contextRef="#ctx0" brushRef="#br0" timeOffset="7052.929">5870 516,'-14'0,"-5"0</inkml:trace>
  <inkml:trace contextRef="#ctx0" brushRef="#br0" timeOffset="7287.183">6097 770,'-7'13,"0"1,2 0,0 0,0 0,1 1,1-1,1 1,0 0,1 0,0 0,1 0,1 0,2 13,-3-26,0-1,1 1,-1-1,0 1,1-1,-1 1,1-1,0 1,-1-1,1 0,0 1,0-1,0 0,0 0,0 0,0 1,0-1,0 0,1-1,-1 1,0 0,1 0,-1 0,0-1,1 1,-1-1,1 1,-1-1,1 1,-1-1,1 0,-1 0,1 0,0 0,-1 0,1 0,-1 0,1-1,-1 1,1 0,-1-1,1 1,48-46,-44 39,0 0,-1-1,0 0,-1 0,0 0,0-1,0 1,-1-1,0 0,-1 0,0 0,-1 0,0 0,0 0,0-1,-2 1,1 0,-1 0,0 0,-1-1,0 1,0 0,-1 1,-1-1,1 0,-1 1,0 0,-1 0,0 0,-1 1,1-1,-6-4,-29-2,22 14</inkml:trace>
  <inkml:trace contextRef="#ctx0" brushRef="#br0" timeOffset="9887.027">9708 770,'-4'7,"0"0,1 1,-1 0,2 0,-1 0,1 0,0 0,1 0,-1 1,2-1,-1 0,1 1,1-1,-1 1,2-1,-1 0,1 0,0 0,3 8,0-13,0 0,0 0,0-1,0 1,0-1,1 0,-1-1,1 1,-1-1,1 0,-1-1,1 1,0-1,-1 0,1-1,0 1,-1-1,1 0,-1-1,1 1,-1-1,1 0,-1 0,0-1,0 0,0 0,-1 0,2-1,17-8,-1-2,0-1,-1 0,0-2,-1 0,-1-1,-1-1,0-1,-2-1,0 0,-2-1,0 0,-1-1,7-19,-14 31,-1 0,0-1,0 0,-1 0,-1 0,0 0,-1-1,0 1,-1-1,0 1,-1-1,0 0,-1 1,0-1,-1 1,-1-1,0 1,-2-5,-1 11,1 1,0 0,-1 1,0-1,0 1,-1 0,1 1,-1-1,0 1,1 1,-1-1,-1 1,1 0,0 1,0 0,-1 0,1 0,0 1,-1 0,1 1,-1 0,1 0,0 0,0 1,-1 0,1 0,0 1,1 0,-1 0,0 1,1-1,0 2,0-1,0 1,1-1,-1 2,1-1,-3 5,0 0,1 1,1 0,0 0,1 0,0 1,0 0,2 0,-1 0,1 1,1-1,0 1,1-1,1 1,0 0,0-1,1 1,1-1,0 1,1-1,0 1,1-1,0 0,1-1,0 1,1-1,0 0,1 0,1 0,4 3,0 0,1-1,1-1,0 0,1-1,0-1,0 0,1-1,1-1,-1 0,1-2,0 1,1-2,3 0,9 2,1-1,-1-2,1-1,-1-2,1 0,0-3,-1 0,1-2,-1-1,0-1,0-2,27-11,-42 13,0 0,-1-1,0-1,0 0,0-1,-1 0,-1-1,0-1,0 0,-1 0,0-1,-1-1,-1 0,0 0,0 0,-2-1,1-1,-2 1,0-1,-1 0,2-9,-6 20,-1 0,0-1,1 1,-1-1,-1 1,1 0,-1-1,0 1,0 0,0-1,0 1,-1 0,1 0,-1 0,0 0,-1 0,1 1,-1-1,1 1,-1-1,0 1,0 0,-1 0,1 0,-1 0,1 1,-1 0,0-1,0 1,0 1,0-1,0 0,0 1,-3 0,-5-3,1 2,-1 0,1 0,-1 1,0 0,0 1,0 0,0 1,1 1,-1 0,0 0,-5 3,5-1,-1 1,1 1,1-1,-1 2,1 0,0 0,1 1,-1 0,1 1,1 0,0 1,0 0,1 0,1 1,-1 0,2 0,-1 1,2-1,-1 2,2-1,0 0,0 1,1 0,0 0,2 0,-1 0,1 0,1 0,1 0,0 0,0 0,1 0,1 0,0 0,1 0,0-1,1 0,0 0,1 0,1 0,0-1,3 4,1-1,1-2,0 1,1-1,1-1,-1-1,2 0,-1 0,1-1,1-1,0-1,0 0,0-1,1-1,8 2,-1-1,-1-1,1-1,0-1,0-1,0-2,0 0,0-1,15-3,-11-1,-4 1</inkml:trace>
  <inkml:trace contextRef="#ctx0" brushRef="#br0" timeOffset="8970.304">7733 1164,'192'-116,"74"-65,-123 81,-142 99,1-1,-1 1,0 0,1 0,-1 0,0 0,1 0,-1 0,1 0,0 0,-1 0,1 1,0-1,-1 1,1-1,0 1,0 0,-1-1,1 1,0 0,0 0,-1 1,1-1,0 0,0 0,-1 1,1-1,0 1,0 0,-1-1,1 1,-1 0,1 0,-1 0,1 0,-1 0,0 0,1 1,-1-1,0 0,0 1,0-1,0 1,0-1,0 1,0 0,4 7,-1-1,0 1,-1 0,0 1,0-1,-1 0,0 1,-1 0,0-1,0 1,-1 0,0-1,-1 1,0 0,-1-1,0 1,0-1,-1 0,0 1,-1-1,0-1,0 1,-1-1,0 1,0-1,-1 0,0-1,-1 0,1 0,-1 0,-1-1,1 0,-1 0,-3 1,0-1,-1-1,0 0,0-1,0 0,0-1,0 0,-1-1,0 0,1-1,-1 0,0-1,-10-2,22 2,0 1,0-1,0 0,0 0,-1 0,1 0,0 0,0 0,0 0,0 0,0 0,-1-1,1 1,0 0,0-1,0 1,0-1,0 1,0-1,0 0,0 1,0-1,1 0,-1 0,0 0,0 1,0-1,1 0,-1 0,1 0,-1 0,1 0,-1 0,1 0,-1 0,1-1,0 1,0 0,-1 0,1 0,0 0,0 0,0-1,0 1,0 0,1 0,-1 0,0 0,0 0,1 0,-1-1,1 1,-1 0,1 0,-1 0,1 0,0 1,0-1,-1 0,1 0,1 0,6-5,1 0,0 1,1 1,-1 0,1 0,0 0,0 1,0 1,0 0,0 0,0 1,1 1,-1-1,1 2,-1-1,0 1,1 1,-1 0,0 0,0 1,0 1,-1-1,1 1,0 1,2 1,1 0,0-1,0-1,0 0,1 0,-1-2,1 0,0 0,0-1,0-1,-1 0,1-1,0-1,0 0,-1-1,1 0,-1-1,3-1,26-18,-1-2,-1-1,-2-2,-1-2,-1-2,-1 0,5-10,-26 24,0-1,-1 0,-1-1,-1 0,0-1,-2 0,-1-1,0 0,-1 0,-2 0,0-1,-2 0,0 0,-2 0,0 0,-1 0,-2-1,-2-9,4 31,0-1,0 1,-1 0,1-1,-1 1,0 0,1 0,-1-1,0 1,0 0,-1 0,1 0,0 0,-1 0,1 0,-1 1,1-1,-1 0,0 1,0-1,0 1,0 0,0-1,0 1,0 0,0 0,-1 1,1-1,0 0,0 1,-1-1,1 1,-1 0,1 0,0 0,-1 0,1 0,0 0,-1 1,1-1,0 1,-1-1,1 1,0 0,0 0,0 0,0 0,0 1,0-1,-8 6,1 1,0-1,1 2,0-1,0 1,1 0,0 1,0 0,1 0,0 0,1 1,1-1,-3 9,-1-1,-9 18,2 0,1 2,2 0,2 0,2 1,1 0,2 0,0 24,6-51,-1 1,2-1,-1-1,2 1,0 0,0 0,1-1,0 0,1 0,1 0,1 2,-5-8,1-1,0 0,0 0,0 0,0-1,1 1,-1-1,1 0,0 0,0 0,0 0,0-1,1 1,-1-1,1 0,-1-1,1 1,0-1,0 0,0 0,-1 0,1-1,0 0,0 1,0-2,0 1,0-1,2 0,-1-1,0 1,-1-1,0 0,1-1,-1 1,0-1,0 0,-1-1,1 1,-1-1,1 0,-1 0,0 0,0-2,7-8</inkml:trace>
  <inkml:trace contextRef="#ctx0" brushRef="#br0" timeOffset="9176.653">9285 910,'5'20,"6"-5,1-3</inkml:trace>
  <inkml:trace contextRef="#ctx0" brushRef="#br0" timeOffset="9341.874">9314 459,'0'0</inkml:trace>
  <inkml:trace contextRef="#ctx0" brushRef="#br0" timeOffset="7587.254">6491 770,'0'10,"1"0,0 0,0 0,1 1,0-1,1-1,0 1,1 0,0-1,0 1,3 2,-5-9,0 0,0 1,0-1,1 0,0 0,-1-1,1 1,0 0,1-1,-1 0,0 0,1 0,-1 0,1 0,-1-1,1 1,0-1,0 0,0 0,0-1,-1 1,1-1,0 0,0 0,0 0,0 0,0-1,0 0,0 1,0-2,8-2,0-2,-1 1,1-2,-2 1,1-2,-1 1,0-1,0-1,-1 0,0 0,-1-1,0 0,1-3,19-19,-6-2,-15 18</inkml:trace>
  <inkml:trace contextRef="#ctx0" brushRef="#br0" timeOffset="7891.368">7169 656,'-29'20,"-10"10,8 6,12-4,11-3,11-5,10-3,7 0,1 2,-9-4,-6 0,-8-3,-10-5,-7-3,-5-4,2-3</inkml:trace>
  <inkml:trace contextRef="#ctx0" brushRef="#br0" timeOffset="5484.245">3612 854,'-9'48,"3"0,1 0,2 49,-8 76,-23 37,26-194,30-73,3 0,2 2,3 1,8-10,-11 22,1 0,2 2,1 1,3 1,0 2,3 2,17-13,15 18,-68 29,1 0,-1 0,0-1,1 1,-1 0,0 0,0 1,1-1,-1 0,0 0,1 1,-1-1,0 0,0 1,1 0,-1-1,0 1,0 0,0-1,0 1,0 0,0 0,0 0,0 0,0 0,0 0,-1 0,1 0,0 0,-1 0,1 1,-1-1,1 0,-1 0,1 1,-1-1,0 0,0 0,0 1,0-1,0 0,0 1,0-1,0 0,0 1,0-1,-1 0,1 0,-1 1,1-1,-1 0,0 1,-5 20,-1-1,-1-1,-1 1,-1-2,-1 1,0-1,-2-1,0 0,-1-1,0 0,-13 10,13-13,-1 0,0-1,-1-1,0 0,-1-2,-1 1,-3 0,0 0,3-1</inkml:trace>
  <inkml:trace contextRef="#ctx0" brushRef="#br0" timeOffset="5957.018">4120 1108,'26'-5,"0"-1,-1 0,0-2,0-1,-1-1,0-1,-1-1,0-1,-1-1,-1-1,0-1,-1-1,0-1,-2 0,5-8,5-55,-28 78,0 1,0 0,0 0,0 0,0 0,-1 0,1-1,-1 1,1 0,-1 0,0 0,0 0,0 1,0-1,0 0,-1 0,1 0,0 1,-1-1,0 1,1-1,-1 1,0 0,1-1,-1 1,0 0,0 0,0 0,0 1,0-1,0 0,0 1,0-1,0 1,-1 0,1 0,0 0,0 0,-5-1,1 1,-1 1,0-1,1 1,-1 0,1 1,-1-1,1 1,0 1,0-1,0 1,0 0,0 0,1 1,-1-1,1 1,0 1,0-1,0 1,1 0,-1 0,1 0,1 0,-1 1,1 0,-2 3,5-7,-1 0,1 0,0 0,0-1,0 1,0 0,1 0,-1 0,0-1,1 1,-1 0,1 0,0-1,-1 1,1 0,0-1,0 1,0-1,0 1,1-1,-1 1,0-1,0 0,1 0,-1 0,1 0,-1 0,1 0,0 0,-1 0,1 0,0-1,-1 1,1-1,0 1,0-1,0 0,71 8,41 11,-111-18,0 0,-1 0,1 0,0 0,-1 1,1-1,-1 1,1 0,-1 0,0-1,1 1,-1 1,0-1,0 0,-1 1,1-1,0 0,-1 1,0 0,1-1,-1 1,0 0,-1 0,1 0,0 0,-1 0,1-1,-1 1,0 0,0 0,0 0,-1 0,1 0,0 0,-1 0,0 2,-39 69,26-55</inkml:trace>
  <inkml:trace contextRef="#ctx0" brushRef="#br0" timeOffset="6339.489">4770 1051,'6'-2,"20"-5,0 0,-1-2,0 0,-1-2,0-1,-1-1,0-1,-1-1,-1 0,0-2,-1-1,1-3,-18 19,0-1,0 1,-1-1,1 0,-1 0,1 0,-1-1,0 1,-1 0,1-1,-1 1,1-1,-1 0,0 1,0-1,0 0,-1 0,0 0,1 0,-1 1,-1-1,1 0,0 0,-1 0,0 0,0 1,0-1,0 0,-1 1,1-1,-1 1,0 0,0-1,0 1,-1 0,1 0,-1 0,0 1,0-2,-4 2,1 0,-1 1,0-1,1 2,-1-1,0 1,0 0,0 0,1 0,-1 1,0 0,0 1,1 0,-1 0,1 0,0 0,-1 1,1 0,0 1,1-1,-1 1,1 0,-4 3,-3 4,0-1,0 2,1 0,1 0,0 1,0 0,2 1,-1-1,-2 9,8-18,0 0,1 0,0 1,-1-1,1 1,1-1,-1 1,1-1,-1 1,1 0,1 0,-1 0,1 0,0-1,0 1,0 0,0 0,1 0,0 0,0 0,1-1,-1 1,1-1,0 1,0-1,0 1,1-1,-1 0,1 0,0 0,1-1,-1 1,0-1,1 1,0-1,0 0,0-1,1 2,49 5,-28-8</inkml:trace>
  <inkml:trace contextRef="#ctx0" brushRef="#br0" timeOffset="6671.419">5306 770,'7'52,"-4"-18,1-1,2 0,1-1,2 0,1 0,10 21,-19-51,0 0,0 0,0 0,0 0,1 0,-1-1,1 1,-1 0,1 0,-1-1,1 1,0-1,0 0,0 1,-1-1,1 0,1 0,-1 0,0-1,0 1,0 0,0-1,1 1,-1-1,0 0,0 0,1 0,-1 0,0 0,0 0,1-1,-1 1,0-1,0 1,0-1,0 0,0 0,1 0,-2 0,1 0,0 0,0-1,0 1,0-1,-1 1,1-1,-1 0,1 0,-1 1,0-1,0 0,1-1,126-236,-118 221</inkml:trace>
  <inkml:trace contextRef="#ctx0" brushRef="#br0" timeOffset="6875.172">5757 883,'0'33,"0"12</inkml:trace>
  <inkml:trace contextRef="#ctx0" brushRef="#br0" timeOffset="18940.178">1 1447,'143'16,"1"-6,122-7,57-29,34-4,106-1,157 32,-245-30,36 30,-296 12,90-2,273-58,15 40,-289 9,628-2,-466-30,733 31,-156-1,-679 28,348-27,-348-31,271 31,-309-29,-29 17,-145 3,1 2,0 3,0 2,3 2,-41-1,183-28,84 27,-84-27,-74 11,-109 13,1 1,0 1,0 0,0 1,1 1,-1 0,0 1,12 3,-4 3</inkml:trace>
  <inkml:trace contextRef="#ctx0" brushRef="#br0" timeOffset="22579.684">13349 656,'-17'-39,"-40"-96,54 129,0 1,0 0,0 1,-1-1,1 1,-1-1,-1 1,1 0,0 0,-1 1,0 0,0-1,0 2,0-1,0 0,0 1,-1 0,1 0,-1 1,0 0,0 0,1 0,-6 0,8 1,0 1,0-1,0 1,0-1,0 1,1 0,-1 0,0 1,0-1,1 0,-1 1,1-1,-1 1,1 0,0 0,0 0,0 0,0 1,0-1,0 0,1 1,-1-1,1 1,-1 0,1-1,0 1,0 0,0 0,1 0,-1-1,0 4,-2 100,4-82,0 35,13 100,40 48,3-8,-19-8,-33-158,-1 1,-2 0,-1 0,-1 0,-2 0,-2 0,-4 17,3-29,4-10,-1 1,-1-1,0 0,-1 0,0-1,0 1,-2-1,1 0,-1 0,-1 0,0-1,-5 6,6-14,0 0,0 0,-1-1,1 1,0-1,-1-1,1 1,-1-1,1 0,-1-1,1 0,-1 0,1 0,0 0,0-1,-1 0,1-1,0 1,1-1,-1 0,0-1,1 1,0-1,-5-4,2 2,-1 1,1-2,0 1,1-1,0-1,0 1,0-1,1 0,0-1,1 1,0-1,0 0,1-1,-1-2,-2-12</inkml:trace>
  <inkml:trace contextRef="#ctx0" brushRef="#br0" timeOffset="25096.136">11740 628,'-35'171,"8"2,1 73,1-2,0-98,23-139,1-8</inkml:trace>
  <inkml:trace contextRef="#ctx0" brushRef="#br0" timeOffset="25460.977">11402 600,'306'-11,"-19"-24,-176 28,-99 13,-7 1</inkml:trace>
  <inkml:trace contextRef="#ctx0" brushRef="#br0" timeOffset="25831.715">11994 1023,'29'-5,"14"-1,5 0,-1 1,-4 1,-9 7,-6 2,-2 1,-6-1</inkml:trace>
  <inkml:trace contextRef="#ctx0" brushRef="#br0" timeOffset="26077.864">12051 1193,'29'0,"19"0,1 0</inkml:trace>
  <inkml:trace contextRef="#ctx0" brushRef="#br0" timeOffset="27097.716">12531 1108,'177'-330,"-177"329,0 1,0-1,0 1,0-1,0 1,0-1,1 1,-1-1,0 1,0-1,0 1,0-1,1 1,-1-1,0 1,0-1,1 1,-1 0,0-1,1 1,-1 0,1-1,-1 1,0 0,1-1,-1 1,1 0,-1 0,1-1,-1 1,1 0,-1 0,1 0,-1 0,1 0,-1 0,1 0,-1 0,1 0,-1 0,1 0,-1 0,1 0,-1 0,1 0,-1 0,1 0,-1 1,1-1,-1 0,0 0,1 1,-1-1,1 0,-1 1,0-1,1 0,5 33,-4-18,17 104,-19-117,0 0,0 0,0 0,0 0,0 0,1 0,-1 0,1 0,-1-1,1 1,0 0,0 0,0-1,0 1,0 0,0-1,0 1,0-1,1 1,-1-1,0 0,1 0,0 0,-1 1,1-1,0-1,-1 1,1 0,0 0,0-1,-1 1,1-1,0 1,0-1,0 0,0 0,0 0,0 0,0 0,0 0,0 0,0-1,-1 1,1-1,0 1,0-1,0 0,-1 0,1 0,0 0,-1 0,1 0,-1 0,1 0,-1-1,0 1,1-1,144-133,-79 88,-65 48,0 0,-1 1,1-1,-1 0,1 1,-1-1,1 1,-1-1,0 1,1 0,-1-1,0 1,0 0,-1 0,1 0,0 0,-1 0,1 0,-1 0,1 0,-1 0,0 0,0 0,0 0,0 0,0 0,0 0,-1 1,2 7,0-3,0 0,1 0,-1 0,2 0,-1 0,1-1,0 1,0-1,1 0,-1 0,1 0,1 0,-1-1,1 1,0-1,1-1,-1 1,1-1,2 2,8 7</inkml:trace>
  <inkml:trace contextRef="#ctx0" brushRef="#br0" timeOffset="27374.966">12587 1193,'58'-5,"23"-1,3-1,-8 2,-12 2,-12 1,-10 0,-8 2,-4 0,-8 0</inkml:trace>
  <inkml:trace contextRef="#ctx0" brushRef="#br0" timeOffset="27961.697">12644 1475,'-143'219,"128"-187,16-32,-1 1,0 0,1-1,-1 1,0-1,1 1,-1-1,1 1,-1-1,1 1,-1-1,1 1,0-1,-1 1,1-1,-1 0,1 1,0-1,-1 0,1 0,0 0,-1 1,1-1,0 0,0 0,-1 0,1 0,0 0,-1 0,1 0,0-1,-1 1,1 0,0 0,0 0,-1-1,1 1,-1 0,1-1,0 1,-1 0,1-1,-1 1,1-1,-1 1,1-1,-1 1,1-1,-1 0,0 1,1-1,-1 1,0-1,1 0,-1 1,0-1,0 0,0 0,1 1,-1-1,2-1,26-20,-2-1,-1-1,-1-2,0 0,0-5,6-4,91-125,-120 159,0 0,1 0,-1 0,0 0,1 1,-1-1,0 0,1 1,-1-1,1 1,-1-1,1 1,0-1,-1 1,1 0,-1 0,1 0,-1 0,1 0,-1 0,1 1,0-1,-1 0,1 1,-1 0,0-1,1 1,-1-1,1 1,-1 0,0 0,1 0,-1 0,0 0,0 0,0 0,0 1,0-1,0 0,0 0,0 1,-1-1,1 1,0-1,-1 0,1 1,-1-1,0 1,1 0,-1-1,0 1,0-1,0 1,0 0,10 15,83 123,-92-138,-1-1,1 1,0-1,-1 1,1-1,-1 1,1-1,-1 1,0-1,1 1,-1 0,0-1,0 1,0 0,-1-1,1 1,0-1,0 1,-1 0,1-1,-1 1,0-1,1 1,-1-1,0 0,0 1,0-1,0 0,0 1,0-1,0 0,0 0,-1 0,1 0,0 0,-1 0,1 0,0-1,-1 1,1 0,-1-1,1 1,-1-1,0 0,1 1,-1-1,1 0,-1 0,0 0,1 0,-1 0,0-1,1 1,-1 0,1-1,-1 1,1-1,-1 1,1-1,-1 0,1 0,-2 0,-113-50,90 39</inkml:trace>
  <inkml:trace contextRef="#ctx0" brushRef="#br0" timeOffset="29059.253">12164 1164,'5'0,"6"0,6 0,5 0,4 0,2 0,1 0,-5 0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1 808,'30'-1,"-1"0,1-2,-1-1,1-1,-1-2,-1-1,1-1,-1-1,-1-2,0 0,-1-2,0-1,-1-1,7-7,-1-2,-1-2,-2 0,0-2,-2-2,-1 0,-2-1,-1-2,-2 0,4-9,-16 28,0 0,-1 0,-1-1,0 0,-1 0,-1 0,0-1,-1 1,-1-1,-1 0,0 0,-1 1,-1-1,-1 0,0 0,-1 1,-3-8,5 20,-1 0,0 1,0-1,-1 1,1 0,-1 0,0 0,1 0,-1 1,-1-1,1 1,0-1,-1 1,1 0,-1 0,1 1,-1-1,0 1,0 0,0 0,1 0,-1 0,0 1,0-1,0 1,0 0,-1 0,1 1,1-1,-1 1,0 0,0 0,0 0,0 1,0-1,1 1,-1 0,1 0,-1 0,1 1,0-1,0 1,0-1,0 1,-2 3,-10 11,0 0,1 1,1 1,1 0,1 0,1 1,0 1,1-1,1 2,2-1,0 1,1 0,1 0,1 1,1-1,1 1,1 6,2-4,1-1,1 0,2 0,0 0,1-1,2 0,0 0,1-1,1 0,13 17,-21-32,1-1,0 0,-1 0,2 0,-1-1,1 0,0 0,0 0,0 0,0-1,1 1,0-1,0-1,0 1,1-1,-1 0,1-1,-1 0,2 1,7-5</inkml:trace>
  <inkml:trace contextRef="#ctx0" brushRef="#br0" timeOffset="354.848">1045 384,'19'5,"16"2,7-1,1-1,-2-2,-3 0,-3-7,-3-2,-2 0,-1 0,-1 3,-10 0,-8 7,-6 1</inkml:trace>
  <inkml:trace contextRef="#ctx0" brushRef="#br0" timeOffset="601.878">1017 638,'34'-5,"25"-1,7 0,-2-4,-8 0,-8 2,-7 2,-7 2,-8 2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8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27,'-3'-3,"-1"0,1 0,-1 1,1 0,-1 0,0 0,0 0,0 0,0 1,0 0,0 0,-1 0,1 0,0 1,0 0,-1-1,1 1,0 1,-1-1,1 1,0 0,0 0,0 0,-1 0,1 1,0-1,1 1,-1 0,0 1,1-1,-1 1,1-1,-1 1,1 0,0 1,-9 8,0 0,1 1,1 0,0 1,1 0,1 1,0 0,1 0,0 1,2-1,0 1,0 1,1-1,1 1,1-1,1 1,0 0,1 0,1-1,2 16,-2-26,0 1,0-1,1 0,0 0,0 0,1 0,-1 0,1 0,1-1,-1 1,1-1,0 0,0 0,0-1,1 1,0-1,0 0,0 0,0 0,0-1,1 1,0-2,-1 1,1 0,0-1,1 0,4 1,3 0,-1-1,1 0,-1 0,1-2,0 0,-1 0,1-1,0-1,-1 0,1-1,-1 0,11-5,1-1,0-1,-1-2,0 0,0-2,-2 0,1-2,-2 0,-1-2,0 0,-1-1,0-1,3-8,-18 24,-1-1,1 0,-1-1,-1 1,1 0,-1-1,0 0,0 1,0-1,-1 0,0 0,0 0,-1 0,1 0,-1 0,-1 0,1 0,-1 0,0 0,0 0,-1 0,0 1,0-1,0 0,-1 1,0 0,0-1,0 1,0 0,-1 1,0-1,0 0,0 1,-1 0,0 0,-6-4,0 0,-1 1,0 0,0 1,0 1,-1 0,0 0,0 1,-1 1,1 0,-1 1,1 1,-1 0,0 0,1 2,-10 0,-4 0</inkml:trace>
  <inkml:trace contextRef="#ctx0" brushRef="#br0" timeOffset="369.811">63 224,'122'-37,"-115"34,1-1,0 2,0-1,1 1,-1 0,1 1,-1 0,1 1,-1-1,1 1,-1 1,1 0,-1 0,0 1,1 0,-1 0,0 1,0 0,0 0,-1 1,1 0,-1 0,3 3,3 5,1-1,0-1,0 0,2-1,-1 0,1-1,0-1,0 0,1-2,0 0,11 2,12-13,-23 1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82,'-1'354,"-27"-141,27-175,1-29,1-27,-1 0</inkml:trace>
  <inkml:trace contextRef="#ctx0" brushRef="#br0" timeOffset="451.16">0 111,'28'-17,"0"2,0 2,2 0,-1 2,2 1,-1 2,1 1,8-1,-34 6,1 1,-1-1,1 1,0 0,-1 0,1 0,0 1,-1 0,1 0,0 1,-1-1,1 1,-1 1,1-1,-1 1,1-1,-1 2,0-1,0 1,0-1,0 1,0 1,-1-1,1 1,-1-1,0 1,0 1,0-1,-1 0,1 1,-1 0,0 0,-1 0,1 1,-1 2,0 1,-1-1,0 1,0-1,-1 1,0-1,-1 1,0-1,0 0,-1 1,0-1,0 0,-1 0,0 0,-1 0,0 0,0-1,-2 3,-98 119,-11-51,140-64,3-6,-2-2,0 2,0 1,0 1,-1 2,19 11,106 113,-149-135,-1 0,1 0,0 0,0 0,0 0,-1 0,1 0,0 0,0 0,0-1,1 1,-1 0,0-1,0 1,0-1,0 1,1-1,-1 1,0-1,1 0,-1 0,0 0,0 0,1 0,-1 0,0 0,1 0,-1 0,0 0,0-1,2 0,4-6</inkml:trace>
  <inkml:trace contextRef="#ctx0" brushRef="#br0" timeOffset="1069.509">1100 111,'-23'44,"-1"-2,-3 0,-1-1,-2-2,-1-1,-3-1,0-2,-3-2,-27 20,63-52,0 0,-1 0,1 0,0 0,0 0,0 0,0 1,0-1,0 0,0 1,0-1,0 0,1 1,-1-1,0 1,1-1,-1 1,1-1,0 1,0 0,-1-1,1 1,0 0,0-1,1 1,-1-1,0 1,0 0,1-1,-1 1,1-1,-1 1,1-1,0 1,0-1,-1 0,1 1,0-1,0 0,0 0,1 1,-1-1,0 0,0 0,1 0,-1-1,0 1,1 0,-1 0,1-1,-1 1,1-1,-1 1,1-1,0 0,-1 1,2-1,199 36,-4 7,-197-42,0 0,-1-1,1 1,0-1,0 1,0-1,0 0,0 1,0-1,-1 0,1 0,0 1,0-1,0 0,0 0,0 0,0 0,0 0,0 0,0-1,0 1,0 0,0 0,0-1,0 1,0-1,-1 1,1-1,0 1,0-1,0 1,-1-1,1 0,0 1,-1-1,1 0,0 1,-1-1,1 0,-1 0,1 0,-1 0,0 0,1 0,-1 1,0-1,0 0,1 0,-1 0,0 0,0 0,0 0,0 0,0 0,0 0,-1 0,1 0,0 0,0 0,-1 0,1 0,-77-128,60 89,2 0,2-1,1 0,0-16,-31-85,36 125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5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3160,'526'-29,"-191"18,201-18,-165 11,74 18,-176 2,193-13,-60-24,-114 7,-80 5,74 5,-86-8,-123 25,-88 7,-3 0</inkml:trace>
  <inkml:trace contextRef="#ctx0" brushRef="#br0" timeOffset="30304.081">4572 2793,'0'0</inkml:trace>
  <inkml:trace contextRef="#ctx0" brushRef="#br0" timeOffset="36639.416">4600 2906,'56'-17,"73"4,-129 12,0 0,0 0,0 0,0 0,0 0,0 0,0 0,0 0,-1 1,1-1,0 0,-1 0,1 0,-1 0,1 0,-1 1,1-1,-1 0,1 0,-1 1,0-1,1 0,-1 1,0-1,0 1,0-1,1 1,-1-1,0 1,0 0,0-1,0 1,0 0,0 0,0 0,0-1,0 1,1 0,-1 0,0 0,0 1,0-1,0 0,-4-2,-184-84,-3-4,-54-29,40-18,-94-32,179 102,94 55,1-2,1 0,0-2,1 0,-13-13,-31-43,-49-37,-129-10,97 26,-68-34,161 99,1-3,1-2,-36-30,66 45,-120-85,-32-20,-22 9,-123-96,197 131,-74-43,179 111,1-2,0 0,1-1,0 0,1-2,-5-7,-43-38,50 50</inkml:trace>
  <inkml:trace contextRef="#ctx0" brushRef="#br0" timeOffset="48978.862">1411 394,'-42'83,"36"-74,-91 108,-60 44,125-130,24-19</inkml:trace>
  <inkml:trace contextRef="#ctx0" brushRef="#br0" timeOffset="50196.471">3217 1523,'5'0,"-4"0,-1 5,-6 1,-2 5,-4 0,-5 4,-4 3,-4 4,-2 3,3 2,2-4,4-1,0-4,3 0,4 1,5-2</inkml:trace>
  <inkml:trace contextRef="#ctx0" brushRef="#br0" timeOffset="51701.653">3048 1748,'-5'0,"-1"5,-5 6,-1 7,-2-1,1 3,-3 1,2 4,-1-4,1 0,3-9,9-6,4-4</inkml:trace>
  <inkml:trace contextRef="#ctx0" brushRef="#br0" timeOffset="54734.06">1947 789,'25'-1,"0"-2,0-1,-1 0,1-2,-1-1,0-1,-1-1,0-2,0 0,-1-1,-1-1,4-3,0-2,-1-1,-1-1,-1-1,0-1,-2-1,-1-1,0 0,-2-1,-1-2,-14 23,0-1,0-1,0 1,-1 0,1 0,-2-1,1 1,0 0,-1-1,0 1,0-1,-1 1,1-1,-1 0,0 4,1 0,0 1,-1-1,1 0,-1 0,0 1,1-1,-1 1,0-1,0 0,0 1,0-1,-1 1,1 0,0-1,-1 1,1 0,0 0,-1 0,1 0,-1 0,0 0,1 0,-1 1,0-1,1 0,-1 1,0 0,0-1,0 1,1 0,-1 0,0 0,0 0,0 0,0 0,1 1,-1-1,0 1,0-1,1 1,-3 0,-6 4,1 1,-1-1,1 2,0-1,1 1,-1 0,2 1,-1 0,1 1,0-1,0 1,0 2,2 1,1 0,-1 1,2 0,0 0,0 0,1 1,1-1,0 0,1 1,1-1,0 0,0 1,2-1,2 9,36 114,-43-118</inkml:trace>
  <inkml:trace contextRef="#ctx0" brushRef="#br0" timeOffset="56051.658">2709 789,'77'48,"51"26,69 52,-118-73,-117-141,32 72,2-1,0 0,1 1,1-1,1 0,0 0,1-11,-6 47,-1-1,0-1,-1 1,-2-1,1 0,-2-1,0 0,-4 2,10-10,-47 60,53-68,0 1,0-1,-1 1,1-1,0 1,0-1,0 0,0 1,0-1,-1 0,1 0,0 1,0-1,0 0,0 0,0 0,0 0,0 0,0 0,0 0,0-1,-1 1,1 0,0-1,0 1,0 0,0-1,0 1,-1-1,1 1,0-1,0 1,-1-1,1 0,0 1,-1-1,1 0,-1 1,1-1,0-1,0 1,173-110,-155 99,-4 0</inkml:trace>
  <inkml:trace contextRef="#ctx0" brushRef="#br0" timeOffset="58161.638">2116 366,'0'1,"-1"0,0 0,0-1,0 1,0 0,0 0,0-1,0 1,0-1,0 1,-1-1,1 1,0-1,0 0,0 1,-1-1,1 0,0 0,0 0,-1 0,1 0,0 0,0 0,-1-1,1 1,0 0,0-1,0 1,0-1,-1 1,1-1,0 1,0-1,0 0,0 0,0 1,0-1,1 0,-1 0,0 0,0 0,1 0,-1 0,0-1,0 2,-216-156,98 82,118 72,0 0,1 1,-1-1,1 0,0 0,-1 0,1 1,0-1,0 0,0 0,0 0,0 0,1 1,-1-1,1 0,-1 0,1 0,-1 1,1-1,0 0,0 1,0-1,0 1,0-1,0 1,0-1,1 1,-1 0,0 0,1-1,-1 1,1 0,0 0,-1 1,1-1,0 0,-1 0,1 1,0-1,0 1,-1 0,2-1,8-7,47-53,-58 61,0 0,0 1,0-1,0 1,0-1,0 0,0 1,1-1,-1 0,0 1,0-1,0 0,1 1,-1-1,0 0,1 1,-1-1,0 0,0 0,1 1,-1-1,1 0,-1 0,0 0,1 0,-1 1,0-1,1 0,-1 0,1 0,-1 0,0 0,1 0,-1 0,1 0,-1 0,0 0,1 0,-1 0,1 0,-1-1,0 1,1 0,-1 0,0 0,1 0,-1-1,0 1,1 0,-1 0,0-1,1 1,-1 0,0-1,0 1,1 0,-1-1,0 1,0-1,-7 44,5-34,-19 132,-7 46,28-187,0 0,0-1,-1 1,1 0,0-1,0 1,0 0,0 0,-1-1,1 1,0 0,0 0,-1-1,1 1,0 0,0 0,-1 0,1 0,0 0,0-1,-1 1,1 0,0 0,-1 0,1 0,0 0,-1 0,1 0,0 0,-1 0,1 0,0 0,-1 0,1 0,0 0,0 0,-1 0,1 1,0-1,-1 0,1 0,0 0,0 0,-1 0,1 1,0-1,0 0,-1 0,1 1,0-1,0 0,0 0,0 1,-1-1,1 0,0 1,0-1,0 0,-11-40,8 26,-12-60,13 61,1-1,-2 1,0 0,0 0,-2 0,1 0,-2 1,1-1,-2 1,-6-9,1 8</inkml:trace>
  <inkml:trace contextRef="#ctx0" brushRef="#br0" timeOffset="68636.517">1213 705,'0'0,"1"-1,-1 1,1 0,-1-1,1 1,-1 0,1-1,-1 1,1 0,-1 0,1-1,-1 1,1 0,-1 0,1 0,-1 0,1 0,0 0,-1 0,1 0,-1 0,1 0,-1 0,1 0,0 0,-1 1,1-1,-1 0,1 0,-1 1,1-1,-1 0,1 1,-1-1,1 0,-1 1,0-1,1 1,-1-1,0 0,1 1,-1-1,0 1,1-1,-1 1,0-1,0 1,0 0,0-1,1 1,-1-1,0 1,0-1,0 1,0 0,0-1,0 1,0-1,-1 1,7 40,-6-41,29 259,0-34,-13-44,-5-2,-10-60,-1-115,1 0,-1 0,1 0,0 0,0 0,0 0,1 0,-1-1,1 1,0 0,0-1,0 1,0-1,1 0,0 0,-1 0,1 0,0-1,0 1,1-1,-1 1,0-1,1 0,-1 0,1-1,0 1,0-1,-1 0,1 0,0 0,0 0,0-1,0 1,0-1,0 0,0-1,0 1,3-1,193-4,-57-21,-118 24,0 2,0 1,0 1,0 2,-1 0,7 3,8-1,1-1,0-2,0-1,0-3,6-1,36 0,567 2,-625 0</inkml:trace>
  <inkml:trace contextRef="#ctx0" brushRef="#br0" timeOffset="71349.175">1016 1777,'-343'0,"148"27,150-25,33-2</inkml:trace>
  <inkml:trace contextRef="#ctx0" brushRef="#br0" timeOffset="72184.619">875 733,'-5'5,"-6"1,-6 0,-6-1,-2-2,-3-1,-1-1,-1 0,1-1,0 0,0-1,0 1,0 0,1 0,4-5,7-1</inkml:trace>
  <inkml:trace contextRef="#ctx0" brushRef="#br0" timeOffset="72818.55">564 422,'68'326,"-38"-119,-18-80,-5 1,-8 106,-2-69,4 61,19-91,-29-122,5-19</inkml:trace>
  <inkml:trace contextRef="#ctx0" brushRef="#br0" timeOffset="73168.399">846 1326,'-9'33,"-9"17,-5 4,-4-3,3-4,0-7,0-8,4-7,0-1,-1-1,3 1,0-4,3-1,-1 2,2 2,4 2,-1-4,1-5</inkml:trace>
  <inkml:trace contextRef="#ctx0" brushRef="#br0" timeOffset="73740.336">846 366,'-180'230,"70"-97,99-115,4-1</inkml:trace>
  <inkml:trace contextRef="#ctx0" brushRef="#br0" timeOffset="74536.352">0 761,'4'7,"0"0,0 1,-1-1,0 1,0 0,-1 0,0 0,0 0,-1 1,0-1,-1 0,0 1,0-1,-1 4,2 3,-2 443,6-411,-5-46,1 0,-1-1,0 1,0 0,1-1,-1 1,0 0,1-1,-1 1,1 0,-1-1,1 1,-1-1,1 1,-1-1,1 1,-1-1,1 1,0-1,-1 0,1 1,0-1,-1 0,1 0,0 1,0-1,-1 0,1 0,0 0,0 0,-1 0,1 0,0 0,0 0,-1 0,1 0,0 0,-1-1,1 1,0 0,0-1,-1 1,1 0,0-1,-1 1,1-1,-1 1,1-1,-1 1,1-1,-1 1,1-1,-1 1,1-1,-1 0,0 1,1-1,-1 0,0 1,113-137,-30 56,-83 81,1-1,0 0,0 1,-1-1,1 1,0-1,0 1,0 0,0-1,0 1,0 0,0 0,-1-1,1 1,0 0,0 0,0 0,0 0,0 0,0 1,0-1,0 0,0 0,0 0,0 1,0-1,-1 1,1-1,0 0,0 1,0 0,-1-1,1 1,0-1,0 1,-1 0,1-1,-1 1,1 0,-1 0,1 0,-1 0,1-1,-1 1,0 0,1 0,-1 0,0 0,0 0,0 0,1 0,-1 0,0 0,0 0,-1 0,13 57,1 75,5-67,-10-50</inkml:trace>
  <inkml:trace contextRef="#ctx0" brushRef="#br0" timeOffset="95061.991">3387 2793,'8'84,"-15"-111,8 3,1 0,1 0,1 0,1 0,1 1,1-1,1 2,2-1,0 1,1 1,6-9,-8 13,1 1,0-1,2 2,0 0,0 0,1 1,1 1,1 0,-1 1,2 0,14-7,-26 17,-1 0,1 1,0-1,0 1,0 0,0 0,0 0,0 0,0 1,0 0,0 0,0 0,0 0,0 1,0-1,0 1,0 0,0 0,0 1,0-1,-1 1,1 0,-1 0,1 0,-1 0,1 0,-1 1,0 0,0 0,0 0,-1 0,1 0,-1 0,0 1,0-1,0 1,0-1,0 1,-1 0,1 0,-1 0,0 0,-1 0,1 0,-1 0,1 0,-1 0,-1 4,-15 29,14-35,1 1,-1-1,1 0,-1 1,1-1,0 0,0 1,0 0,0-1,1 1,-1 0,0-1,1 1,0 0,0 0,0-1,0 1,0 0,1 0,-1-1,1 1,-1 0,1-1,2 2,0-1,-1 0,1 1,-1-1,0 1,0 0,0-1,-1 1,0 0,1 0,-1 0,0 0,-1 1,1-1,-1 0,0 0,0 0,0 0,-1 1,1-1,-1 0,0 0,0 0,0 0,-1 0,1 0,-1 0,0-1,0 1,-1-1,1 1,-1-1,1 0,-1 0,0 0,0 0,-1 0,1-1,0 0,-3 2,-9 0,0 0,0-1,0 0,0-1,-1-1,1 0,-1-1,1-1,-1 0,-2-2,10 0,0-1,0 0,0-1,0 0,1 0,0 0,0-1,0 0,1-1,0 1,0-1,1 0,-1-1,2 1,-1-1,1 0,0 0,1-1,-1 1,2-1,-1 0,1 1,0-9,-11-21,-20-29,23 49</inkml:trace>
  <inkml:trace contextRef="#ctx0" brushRef="#br0" timeOffset="96159.151">3781 2568,'-4'0,"-2"-5,-5-2,-5 1,-5 1,-4 1,-1 2,7 1,12 0,8 1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60,'1'-1,"-1"-1,1 1,0-1,-1 0,1 1,-1-1,0 0,1 1,-1-1,0 0,0 0,0 1,0-1,0 0,-1 0,1 1,0-1,-1 0,0 1,1-1,-1 0,0 1,0-1,1 1,-1-1,0 1,-1 0,1-1,0 1,0 0,-1 0,1 0,0-1,-1 2,1-1,-1 0,1 0,-1 0,0 1,1-1,-1 1,0-1,0 1,1 0,-1-1,0 1,1 0,-1 0,0 1,0-1,1 0,-1 0,0 1,0-1,1 1,-1 0,0 0,-20 1,0 1,0 0,0 2,1 1,-1 1,2 0,-1 2,-5 3,26-11,-2-2,0 1,1 1,-1-1,1 0,-1 0,0 1,1-1,-1 0,1 1,-1 0,1-1,-1 1,1 0,0 0,-1 0,1 0,0 0,0 0,0 0,-1 0,1 0,0 1,0-1,1 0,-1 1,0-1,0 1,1-1,-1 1,1-1,-1 1,1-1,0 1,0 0,-1-1,1 1,0-1,0 1,1 0,-1-1,0 1,0-1,1 1,-1 0,1-1,-1 1,1-1,0 0,0 2,76 43,-70-45,-1 1,0 1,1-1,-1 1,0 0,0 0,-1 1,1-1,-1 1,0 1,0-1,0 1,0 0,-1 0,0 0,0 0,0 1,-1 0,0 0,0 0,0 0,-1 0,0 0,0 1,0 0,-4 0,-1 1,1-1,-1 0,-1 1,1-1,-1-1,-1 1,1-1,-1 1,0-1,0 0,-1-1,0 0,0 1,0-2,-1 1,1-1,-1 0,0 0,0-1,-1 0,-5 2,2-1,0 0,0-1,-1 0,1-1,-1 0,0-1,1 0,-1-1,0 0,0-1,-1 0,13 1,1 0,-1 0,1 0,0 1,-1-1,1 0,-1 0,1 0,0 0,-1 0,1 0,-1 0,1 0,0 0,-1 0,1 0,-1-1,1 1,-1 0,1 0,0-1,-1 1,1 0,-1 0,1-1,-1 1,0-1,1 1,-1 0,1-1,-1 1,0-1,1 1,-1-1,0 1,1-1,-1 0,0 1,0-1,0 1,1-1,-1 1,0-1,0 0,0 1,0-1,0 1,0-1,0 0,0 1,0-1,-1 1,1-1,0 0,0 1,0-1,-1 1,1-1,0 1,-1-1,1 1,0-1,-1 1,1-1,-1 1,1-1,18-3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0,'-15'34,"-4"6,6-4,4-8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1 221,'99'-187,"-99"188,0 0,0 0,0 0,1 0,-1 0,0 0,0 0,1 0,-1 0,1 0,-1 0,1 0,0-1,-1 1,1 0,0 0,-1-1,1 1,0 0,0-1,-1 1,1-1,0 1,0-1,0 1,0-1,0 0,0 1,0-1,0 0,0 0,0 0,0 1,0-1,0 0,0 0,0-1,0 1,0 0,0 0,0 0,0-1,0 1,0-1,0 1,0-1,0 1,-1-1,1 1,0-1,0 1,0-1,-1 0,1 0,0 1,-1-1,1 0,-1 0,1 0,-1 0,1 0,-1 0,0 0,1 0,-1 40,-2-34,1-1,1 1,-1 0,1-1,0 1,0-1,0 1,0 0,1-1,0 1,0-1,0 1,0-1,1 1,0-1,0 0,0 0,0 0,1 0,0 0,-1-1,1 1,1-1,0 2,2-5,-1 0,0-1,1 1,-1-1,0 0,1 0,-1-1,0 0,0 0,0 0,0 0,0-1,-1 0,1 0,-1 0,0-1,0 1,0-1,0 0,-1 0,1 0,-1-1,0 1,0-1,0 0,52-88,-44 69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1,'-31'10,"0"1,0 2,1 1,1 1,-26 18,51-32,1 1,0 0,0 0,0 1,0-1,0 1,0-1,1 1,-1 0,1 0,0 0,0 0,0 1,0-1,0 0,1 1,-1 0,1-1,0 1,0 0,1-1,-1 1,1 0,-1 0,1-1,1 1,-1 0,0 0,1 0,0-1,0 1,0 0,0-1,0 1,1-1,0 1,0-1,0 0,0 0,0 0,0 0,1 0,0 0,-1 0,1-1,1 1,3 2,1 0,0-1,0 0,0 0,0-1,1 0,-1-1,1 0,0 0,-1 0,1-1,0-1,0 1,0-1,0-1,0 0,0 0,-1-1,1 0,2-1,8-4</inkml:trace>
  <inkml:trace contextRef="#ctx0" brushRef="#br0" timeOffset="450.139">314 227,'12'3,"1"0,0-1,0-1,1 0,-1 0,0-2,0 0,0 0,0-1,0-1,0 0,0 0,-1-2,0 1,0-2,0 1,0-2,-1 0,0 0,9-8,36-74,-55 87,-1 0,1 0,0-1,-1 1,1 0,-1-1,0 1,0-1,0 1,0 0,0-1,0 1,-1 0,1-1,-1 1,1 0,-1-1,0 1,0 0,0 0,0 0,-1 0,1 0,0 0,-1 0,0 0,1 1,-1-1,0 0,0 1,0 0,0-1,0 1,0 0,0 0,0 0,0 0,-1 1,1-1,0 0,-3 1,-8-1,1 1,-1 1,0 0,0 0,1 2,-1-1,1 2,0 0,0 0,0 1,0 0,1 1,0 1,0 0,0 0,1 1,1 0,-6 6,-57 75,70-85,1 0,0-1,-1 1,1 0,1 0,-1 0,0 0,1 0,0 0,0 0,0 0,1 0,-1 0,1 0,0 0,0-1,0 1,1 0,-1 0,1-1,0 1,0-1,0 1,0-1,1 0,0 0,0 1,6 4,0 1,0-2,1 1,-1-1,2-1,-1 0,1 0,0-1,0 0,0-1,1 0,0-1,-1-1,1 1,3-2,189 3,-131-7,-14-2,-35-2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12,'-55'-12,"-12"30,65-18,1 0,-1 1,1 0,-1-1,1 1,-1 0,1 0,0-1,-1 1,1 0,0 0,0 1,0-1,0 0,0 0,0 1,0-1,0 0,0 1,1-1,-1 1,1-1,-1 1,1-1,-1 1,1-1,0 1,0-1,-1 1,1 0,1-1,-1 1,0-1,0 1,0-1,1 1,-1 0,1-1,-1 0,1 1,0 0,100 87,-99-85,0 0,0 0,0 0,-1 0,0 1,1-1,-2 1,1-1,0 0,-1 1,0 0,0-1,0 1,0-1,-1 0,0 1,0-1,0 1,0-1,-1 0,0 0,0 0,0 0,0 0,0 0,-1 0,0-1,0 1,0-1,0 0,0 0,-1 0,1 0,-1 0,0-1,0 0,0 0,0 0,0 0,0-1,-1 1,1-1,0 0,-2 0,0 1,0 0,0-1,0 1,0-1,0 0,-1-1,1 1,0-1,-1-1,1 1,0-1,0 0,0 0,-1-1,1 0,-5-2,10-3,5 2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2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763,'-12'12,"-94"111,102-118,1 0,0 1,0-1,0 1,1-1,0 1,0 0,0 0,1 0,0 0,0 0,0 0,1 0,0 0,0 0,1 1,0-1,0 0,0 0,1 0,-1-1,1 1,1 0,1 2,-3-5,1 1,0-1,0 0,0 0,0-1,1 1,-1 0,1-1,-1 1,1-1,0 0,0 0,0 0,0 0,1-1,-1 1,0-1,1 0,-1 0,1 0,-1 0,1 0,-1-1,1 0,-1 0,1 0,0 0,-1 0,1-1,-1 1,1-1,-1 0,1 0,-1-1,2 0,105-74,-85 53,-1-1,-1-1,-2-1,0-1,-2-1,-1 0,-1-2,-2 0,-1-1,-1 0,-2-1,6-26,-11 39,0 0,-2 1,0-2,-1 1,-1 0,-1-1,-1 1,0-1,-2 1,0 0,-1-1,-1 1,0 0,-2 1,0-1,-2 1,-7-14,14 29,-1 0,0 1,0-1,-1 1,1 0,0-1,-1 1,0 0,1 1,-1-1,0 0,0 1,0-1,0 1,0 0,0 0,0 0,0 0,-1 1,1-1,0 1,0 0,-1 0,1 0,0 0,0 1,-1-1,1 1,0 0,0 0,0 0,0 0,0 1,0-1,0 1,0 0,-1 1,-7 4,1 1,1 0,-1 1,1-1,1 2,-1-1,2 1,-1 1,0 2,0 0,1 0,1 1,0-1,0 1,2 1,0-1,0 1,1 0,1-1,1 1,0 0,1 0,0 0,1 0,1 0,1 0,0 0,0-1,2 1,0-1,0 0,6 9,-1-4,1 0,1-1,0-1,1 0,1 0,0-1,1-1,1-1,1 0,7 4,-15-11,1-1,-1-1,1 0,1 0,-1-1,1 0,-1-1,1 0,0 0,0-1,0-1,0 0,1-1,-1 0,0 0,0-1,0-1,0 0,0 0,7-3,-7 2,0-1,0 0,0-1,-1 0,1-1,-1 0,0 0,-1-1,0 0,0-1,0 0,-1 0,-1-1,1 0,-1 0,-1-1,1 0,-2 0,1-1,-2 1,1-1,-2 0,1 0,-1-1,0-4,-3 15,1-1,-1 1,0 0,1-1,-1 1,0 0,0-1,0 1,0-1,0 1,-1 0,1-1,0 1,-1-1,1 1,-1 0,1-1,-1 1,1 0,-1 0,0 0,0-1,0 1,0 0,0 0,0 0,0 0,0 0,0 1,0-1,0 0,0 0,-1 1,1-1,0 1,-1-1,1 1,0 0,-1-1,1 1,-1 0,1 0,0 0,-1 0,1 0,-1 0,1 0,0 1,-1-1,1 0,0 1,-1-1,1 1,0-1,-1 1,1 0,0 0,0-1,0 1,0 0,0 0,0 0,0 0,0 0,0 0,0 1,-5 5,1 0,0 0,0 1,0 0,1-1,0 2,1-1,0 0,0 1,1-1,0 1,0 0,1 0,0 0,1-1,-1 1,2 0,0 0,0 0,0 0,1 0,0-1,1 1,0-1,0 0,1 1,0-2,1 1,-1 0,4 3,-3-7,-1-1,1 0,-1-1,1 1,0-1,0 0,0 0,0 0,0-1,0 0,0 0,1 0,-1-1,0 1,1-1,-1-1,1 1,-1-1,0 0,0 0,1 0,-1-1,0 0,110-59,25-91,-89 92,-50 60,0-1,0 1,-1 0,1-1,0 1,0 0,-1 0,1-1,0 1,0 0,0 0,0 0,-1 0,1 0,0 0,0 0,0 0,0 0,-1 1,1-1,0 0,0 0,0 1,-1-1,1 0,0 1,0-1,-1 1,1-1,0 1,-1 0,1-1,-1 1,1-1,-1 1,1 0,-1 0,1-1,-1 1,0 0,1 0,-1-1,0 1,0 0,1 0,-1 0,0 0,0-1,0 1,0 0,0 0,6 49,-6-48,25 329,-23-280,-2-1,-2 1,-2-1,-3 1,-2-1,-5 12,7-38,-1 0,-1-1,-1 1,-1-2,0 1,-2-2,-1 1,-1-2,-1 0,-5 4,20-22,-4 4,0 0,-1 0,1 0,-1-1,0 0,0 0,-1-1,0 1,0-1,0-1,0 1,0-1,-1-1,1 1,-4-1,10-2,0 0,-1 0,1 0,0 0,-1 0,1-1,0 1,-1-1,1 1,0-1,0 1,0-1,-1 0,1 0,0 1,0-1,0 0,0 0,0 0,0 0,1 0,-1 0,0 0,0-1,1 1,-1 0,1 0,-1 0,1-1,-1 1,1 0,0-1,0 1,-1 0,1-1,0 1,0 0,1-1,-1 1,0-1,0 1,15-58,8 14,3 1,1 1,2 2,2 0,2 2,1 2,2 1,6-2,-4 3,2 3,0 1,3 2,0 1,2 3,7-2,-12 11,-7 4</inkml:trace>
  <inkml:trace contextRef="#ctx0" brushRef="#br0" timeOffset="-3536.538">1 566,'27'72,"49"275,-42-182,-34-165,0 1,0-1,0 1,0-1,0 1,0-1,0 0,0 1,0-1,1 1,-1-1,0 0,0 1,0-1,1 1,-1-1,0 0,1 1,-1-1,0 0,1 1,-1-1,0 0,1 0,-1 0,1 1,-1-1,0 0,1 0,-1 0,1 0,-1 1,1-1,-1 0,0 0,1 0,-1 0,1 0,-1 0,1 0,-1-1,1 1,-1 0,0 0,1 0,-1 0,1 0,-1-1,1 1,-1 0,0 0,1-1,-1 1,0 0,1-1,-1 1,0 0,0-1,1 1,-1 0,0-1,0 1,1-1,-1 1,0-1,0 1,0 0,0-1,0 1,0-1,14-37,-12 33,85-229,-66 192,-3-1,-1-1,-3 0,-1-1,-2 0,-2-3,-6 20,-1 4</inkml:trace>
  <inkml:trace contextRef="#ctx0" brushRef="#br0" timeOffset="-2405.927">650 311,'75'-21,"-60"20,179-5,-192 5,-1 1,1 0,0 0,-1 0,1 0,0 1,-1-1,1 0,-1 1,1-1,0 1,-1-1,1 1,-1 0,1-1,-1 1,0 0,1 0,-1 0,0 0,0 0,1 1,-1-1,0 0,0 1,0-1,-1 0,1 1,0-1,0 1,-1-1,1 1,-1 0,1-1,-1 1,0 0,0-1,0 1,0 0,0-1,0 1,0-1,0 1,-1 0,1-1,0 1,-1 0,0-1,1 1,-1 0,-9 11,0 0,0 0,-1-1,-1-1,0 0,0 0,-11 5,10-6,-108 85,120-94,0-1,0 1,0 0,0-1,1 1,-1 0,0 0,0 0,0 0,1 0,-1 0,1 0,-1 0,1 0,-1 0,1 0,-1 0,1 1,0-1,0 0,0 0,-1 0,1 0,0 1,1-1,-1 0,0 0,0 0,0 0,1 1,-1-1,0 0,1 0,-1 0,1 0,0 0,-1 0,1 0,0 0,-1 0,1 0,0-1,0 1,0 0,0 0,0-1,0 1,0 0,0-1,0 1,0-1,0 0,0 1,0-1,1 0,-1 0,0 1,0-1,0 0,0 0,2 0,24 2,1-1,0 0,0-3,0 0,0-1,0-2,15-5,27 10,-53 5</inkml:trace>
  <inkml:trace contextRef="#ctx0" brushRef="#br0" timeOffset="-1781.619">1299 734,'-47'46,"23"-24,1 0,0 2,2 0,1 2,1 0,2 1,0 2,14-27,1 1,0 0,0 0,0 0,0 0,1 0,-1 0,1 1,0-1,0 0,0 1,0-1,1 1,0-1,-1 1,1-1,0 1,1-1,-1 1,0-1,1 1,0-1,0 1,0-1,0 0,1 1,-1-1,1 0,0 0,0 0,0 0,0 0,1-1,-1 1,1-1,-1 1,3 0,3-1,-1 0,1-1,0 1,0-2,-1 1,1-1,0-1,0 1,0-1,-1 0,1-1,0 0,-1 0,1-1,-1 0,0 0,0-1,0 0,-1 0,2-1,120-105,-96 76,-2 0,-1-2,-2-1,-2-1,-1-2,4-12,-17 32,-2-1,-1 0,0 0,-2-1,0 0,-1 0,-2-1,0 1,-1-1,-1 1,-2-1,0 0,-3-14,4 32,0 0,-1 0,0 0,1 1,-1-1,-1 0,1 1,-1-1,0 1,0-1,0 1,0 0,-1 0,0 0,1 0,-2 0,1 1,0-1,-1 1,1 0,-1 0,0 0,0 1,-1-1,1 1,0 0,-1 0,1 0,-1 1,1 0,-1 0,0 0,0 0,1 1,-1-1,0 1,0 1,0-1,0 1,1 0,-1 0,0 0,1 0,-1 1,0 0,-7 10,0 1,1 0,0 1,2 0,-1 0,2 1,-1 1,2-1,0 1,2 1,-1-1,2 1,0 0,1 0,1 0,0 0,1 15,0-10,1 0,1 1,0-1,2 1,1-1,1 0,0-1,2 1,0-1,2 0,0-1,1 0,1 0,1-1,4 4,-12-16,1 0,-1 0,1-1,1 1,-1-1,1 0,0 0,0-1,1 0,-1 0,1 0,0-1,1 0,-1-1,1 1,0-1,0-1,-1 0,2 0,-1 0,0-1,0 0,0-1,1 0,2 0,17-14,-4-2</inkml:trace>
  <inkml:trace contextRef="#ctx0" brushRef="#br0" timeOffset="-1552.789">2117 650,'-19'38,"-21"32,-3 9,5-4,4-10,9-12,8-9,7-18,0-12,2-14,2-7</inkml:trace>
  <inkml:trace contextRef="#ctx0" brushRef="#br0" timeOffset="-1315.504">1835 566,'20'33,"5"16,4 5,2-2,-4-6,-3-5,0-5,1-4,0-2,2-2,-5-1,-1-5,1-6,-3-6</inkml:trace>
  <inkml:trace contextRef="#ctx0" brushRef="#br0" timeOffset="6696.817">2597 0,'-24'24,"-13"18,0 6,7 0,3-8,6-11</inkml:trace>
  <inkml:trace contextRef="#ctx0" brushRef="#br0" timeOffset="7232.516">4432 29,'-20'14,"-10"15,0 7,-1 2,6 0,6-7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62 397,'-14'33,"-6"16,2 5,8-7,11-17,5-17,1-17,0-6</inkml:trace>
  <inkml:trace contextRef="#ctx0" brushRef="#br0" timeOffset="246.042">118 1,'-10'19,"2"7,3-2</inkml:trace>
  <inkml:trace contextRef="#ctx0" brushRef="#br0" timeOffset="704.513">203 594,'133'-238,"-133"237,0-1,0 1,0 0,0-1,0 1,1 0,-1 0,0-1,1 1,-1 0,1 0,0-1,-1 1,1 0,0 0,-1 0,1 0,0 0,0 0,0 0,0 0,0 0,0 1,0-1,1 0,-1 0,0 1,0-1,0 1,1-1,-1 1,0 0,1 0,-1-1,0 1,1 0,-1 0,0 0,1 0,-1 0,0 1,1-1,-1 0,0 1,0-1,1 1,-1-1,0 1,0-1,0 1,0 0,0 0,0 0,0-1,0 1,0 0,0 0,0 0,0 1,0-1,-1 0,1 1,7 70,-9-66,1 1,-1 0,2 0,-1 0,1 0,0 0,1-1,-1 1,1 0,1-1,-1 0,1 1,0-1,2 3,-1-7,0 1,0 0,0-1,0 0,0 0,1 0,-1-1,1 0,-1 1,1-1,0-1,-1 1,1-1,0 0,-1 0,1 0,0-1,-1 1,1-1,0 0,-1-1,1 1,-1-1,0 0,0 0,1 0,-1 0,0-1,-1 0,1 0,0 0,-1 0,0 0,0-1,0 0,0 1,0-1,-1 0,0 0,2-4,50-122,-47 105</inkml:trace>
  <inkml:trace contextRef="#ctx0" brushRef="#br0" timeOffset="1367.277">767 791,'-2'-1,"0"-1,0 1,1-1,-1 0,0 1,1-1,-1 0,1 0,-1 0,1 0,0-1,0 1,0 0,0 0,1-1,-1 1,0 0,1-1,0 1,-1-1,1 1,0-1,0 1,1 0,-1-2,2-19,1 0,1 1,1-1,0 1,2-1,1 2,2-4,4-14,2-1,1 0,2 1,1 1,25-33,-36 59,0 0,1 1,0 0,0 0,2 1,-1 1,1 0,0 1,1 0,0 0,0 2,1-1,0 2,9-3,-23 7,1 1,0-1,0 0,0 1,0-1,0 1,0-1,0 1,0-1,0 1,0 0,0-1,0 1,0 0,0 0,0 0,0 0,0 0,0 0,0 0,0 0,1 1,-1-1,0 0,0 1,0-1,0 0,0 1,-1-1,1 1,0 0,0-1,0 1,0 0,0-1,-1 1,1 0,0 0,-1 0,1 0,-1 0,1-1,-1 1,1 0,-1 0,1 0,-1 1,0-1,0 0,0 0,1 0,-1 0,0 0,0 0,0 0,-1 0,1 0,0 0,0 0,-1 1,-118 188,118-188,-1 0,1 0,0 0,-1 1,1-1,0 0,0 0,1 1,-1-1,0 1,1-1,0 0,-1 1,1-1,0 1,0-1,0 1,1-1,-1 1,1-1,-1 0,1 1,0-1,0 1,0-1,0 0,0 0,0 0,1 0,-1 0,1 0,-1 0,1 0,0 0,0-1,0 1,0-1,0 1,0-1,0 0,0 0,2 1,5 2,73 48,-80-50,-1 0,1 0,0 0,-1 0,1 0,-1 0,1 0,-1 0,0 0,0 1,0-1,0 1,0-1,-1 1,1-1,-1 1,1-1,-1 1,0-1,0 1,0-1,-1 1,1 0,-1-1,1 1,-1-1,0 0,0 1,0-1,0 1,0-1,0 0,-1 0,1 0,-1 0,0 0,-4 4,-1 0,0 0,0-1,-1 0,0-1,0 0,0 0,0-1,-1 1,1-2,-1 1,1-1,-1-1,0 0,0 0,0-1,0 0,0 0,0-1,0 0,0 0,1-1,-1-1,0 1,1-1,0-1,0 0,0 0,0 0,0-1,-3-3,-13-16,1-1,1 0,2-2,0-1,2 0,1-1,1-1,2-1,0 0,-4-22,10 29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1 427,'24'2,"0"-2,0 0,0-2,0-1,0 0,-1-2,1-1,-1-1,-1-1,1 0,-1-2,10-6,-16 5,0-1,-1 0,0-1,0 0,-2-1,0-1,0 0,-2-1,7-11,-14 19,0 0,-1 0,0 0,0 0,-1-1,0 1,0-1,-1 0,-1 0,1 1,-1-1,-1 0,0 0,0 1,-2-9,2 14,1-1,-1 1,0 0,-1-1,1 1,0 0,-1 0,0 0,0 0,0 0,0 0,0 0,-1 1,1-1,-1 1,1-1,-1 1,0 0,0 0,0 1,0-1,0 1,-1-1,1 1,0 0,-1 0,1 0,-1 1,1-1,-1 1,1 0,-1 0,1 0,-1 0,1 1,-1-1,1 1,-1 0,-1 1,-3 0,1 2,0-1,0 1,0 0,1 0,-1 0,1 1,0 0,0 1,1-1,0 1,0 0,0 1,0-1,1 1,0 0,1 0,0 0,0 0,0 0,1 1,0 0,0-1,1 1,0 0,0 0,1-1,0 1,0 0,1 0,0 0,1 0,-1-1,2 1,-1-1,1 1,0-1,0 0,1 0,0 0,0-1,3 3,1 1,0 0,1-1,0 0,0 0,1-1,0-1,1 1,0-2,0 1,0-2,1 1,0-2,0 1,0-2,0 0,1 0,3-1,6 0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8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0 227,'39'0,"21"0,7-5,-5-2,-12 1</inkml:trace>
  <inkml:trace contextRef="#ctx0" brushRef="#br0" timeOffset="-251.812">0 57,'10'0,"12"0,8 0,3 0,1 0,0 0,-2 0,-1 0,-1 0,-1 0,-5 0</inkml:trace>
  <inkml:trace contextRef="#ctx0" brushRef="#br0" timeOffset="1778.6">508 28,'43'0,"29"0,7 0,-6 0,-9 0,-12 0,-9-5,-8-1,-4 0,-4 1,-1 2,-4 1</inkml:trace>
  <inkml:trace contextRef="#ctx0" brushRef="#br0" timeOffset="2451.303">677 114,'29'251,"-30"-219,0-26,1 0,-1 0,1 1,0-1,1 0,-1 0,1 0,0 0,1 0,-1 0,1 0,1 0,-1-1,1 1,1 1,-2-6,1-1,-1 1,0-1,1 0,-1 0,0 0,1 0,-1 0,0-1,1 1,-1-1,0 0,0 1,1-1,-1 0,0 0,0 0,0-1,0 1,0 0,0-1,-1 1,1-1,0 0,-1 1,1-1,-1 0,0 0,1 0,-1 0,7-6,17-16,-16 14,1 0,0 1,0 0,1 1,0 0,0 0,1 1,0 1,0 0,5-1,-13 8,-1 0,0 0,1 0,-1 0,0 1,0-1,0 1,0 0,0 0,-1 0,1 0,-1 1,1-1,-1 1,0-1,1 1,-2 0,1 0,0 0,0 0,-1 0,0 0,0 1,0-1,0 0,0 1,0-1,-1 0,0 1,1-1,-2 1,1 0,4 11,19 39,-10-34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2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0 226,'12'0,"0"-1,-1 0,1 0,-1-1,1-1,-1 0,0 0,0-1,0-1,-1 1,1-2,-1 0,-1 0,1 0,-1-2,0 1,0-1,-1 0,0-1,0 1,-1-2,-1 1,1-1,-2 0,1 0,2-8,-8 15,1 1,-1 0,0 0,0-1,-1 1,1 0,0 0,-1 0,1-1,-1 1,0 0,1 0,-1 0,0 0,0 0,-1 0,1 0,0 1,-1-1,1 0,-1 1,1-1,-1 1,0-1,0 1,1 0,-1 0,0 0,0 0,0 0,-1 0,1 0,0 1,0-1,0 1,0 0,-1-1,1 1,0 0,0 0,0 0,-1 1,1-1,0 1,0-1,0 1,0 0,-1-1,1 1,0 0,1 0,-1 1,0-1,0 0,0 1,1-1,-2 2,-8 5,0 0,0 1,1 1,1 0,0 0,0 1,1 0,0 0,1 1,0 0,1 0,0 1,1 0,0 0,1 3,3-12,0-1,1 1,0-1,-1 1,1 0,1-1,-1 1,0-1,1 1,0 0,0-1,0 0,0 1,0-1,1 0,0 1,-1-1,1 0,1 0,-1 0,0-1,1 1,-1 0,1-1,0 0,-1 1,1-1,0 0,1-1,-1 1,0 0,0-1,1 0,0 0,5 3,1-1,0 0,0-1,0 0,0-1,0 0,0-1,0 0,0 0,0-1,8-2,6-3</inkml:trace>
  <inkml:trace contextRef="#ctx0" brushRef="#br0" timeOffset="503.07">339 310,'178'-191,"-177"190,-1 1,1-1,-1 1,1-1,0 1,-1 0,1-1,0 1,0 0,-1-1,1 1,0 0,0 0,-1-1,1 1,0 0,0 0,0 0,-1 0,1 0,0 0,0 1,0-1,-1 0,1 0,0 0,0 1,-1-1,1 0,0 1,-1-1,1 1,0-1,-1 1,1-1,0 1,-1-1,1 1,-1 0,1-1,-1 1,0 0,1-1,-1 1,0 0,1-1,-1 1,0 0,0 0,0 0,1-1,-1 1,0 0,0 0,0 0,0-1,0 1,-1 0,1 0,0-1,0 1,0 0,-1 0,1-1,0 1,-1 0,1 0,-1-1,1 1,-1 0,4 17,-2-13,0-1,0 1,1-1,0 0,0 0,0 1,0-1,1-1,-1 1,1 0,0-1,0 1,1-1,-1 0,1 0,-1 0,1 0,0-1,0 0,0 0,0 0,0 0,1 0,-1-1,1 0,-1 0,1 0,-1 0,1-1,0 0,-1 0,1 0,-1-1,1 1,0-1,-1 0,0 0,1-1,-1 1,0-1,1 0,-1 0,0 0,0-1,-1 0,1 1,0-2,10-11,0 0,-2-1,0 0,-1-1,0 0,-1-1,-2 0,1-1,2-11,-5 13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9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29,'0'366,"-27"-204,36-153,-3-14</inkml:trace>
  <inkml:trace contextRef="#ctx0" brushRef="#br0" timeOffset="293.45">0 340,'43'-5,"20"-6,3-2,-5 2,-8 3,-7 2,-8 3,-10-4,-5 0,-6 1</inkml:trace>
  <inkml:trace contextRef="#ctx0" brushRef="#br0" timeOffset="760.925">537 1,'0'366,"17"-264,-16-99,0-1,0 0,0 0,0 0,0 1,0-1,1 0,-1 0,1-1,-1 1,1 0,0 0,0-1,0 1,0-1,0 0,0 0,0 1,0-1,1-1,-1 1,0 0,1 0,-1-1,0 1,1-1,-1 0,1 0,-1 0,1 0,-1 0,0-1,1 1,-1-1,1 1,-1-1,0 0,0 0,3-1,149-107,-152 108,-1 0,0 0,1 1,-1-1,1 0,-1 1,1-1,-1 1,1-1,0 1,-1 0,1 0,-1 0,1 0,0 0,-1 0,1 0,-1 0,1 1,-1-1,1 1,0-1,-1 1,1-1,-1 1,0 0,1 0,-1 0,0 0,1 0,-1 0,0 0,0 0,0 0,0 1,0-1,0 0,0 1,-1-1,1 1,0-1,-1 1,1-1,-1 1,1-1,-1 1,0-1,0 2,9 43,-3-26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0,'-4'6,"1"0,0 0,0 0,1 0,-1 1,1-1,1 1,-1 0,1-1,0 1,1 0,0 0,0 0,-1 6,-31 263,33-4,10-211,8-91,1-28,-18 45,1 1,0-1,0 1,2 0,-1-1,2 2,-1-1,2 1,0 0,0 0,0 1,2 0,-1 0,1 1,1 0,-1 0,2 1,-1 0,1 1,0 1,0-1,-8 7,-1-1,1 1,0-1,-1 1,1 0,0 0,-1 0,1 0,0 0,-1 1,1-1,-1 1,1 0,-1 0,1 0,-1 0,1 0,-1 0,0 1,1-1,-1 1,0-1,0 1,0 0,-1 0,1 0,0 0,-1 0,1 0,-1 1,0-1,1 0,-1 1,0-1,-1 1,1-1,0 1,-1 0,1-1,-1 1,0-1,0 1,0 0,0-1,0 1,-1 0,0 1,-2 189,3-181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1 395,'10'0,"7"0,6 5,4 1,3 1,-5 2,-1 1,0-2,0-2,2-2,0-6,-3-4</inkml:trace>
  <inkml:trace contextRef="#ctx0" brushRef="#br0" timeOffset="284.474">85 592,'34'0,"16"0,3 0,-1 0,-6 0,-10 0</inkml:trace>
  <inkml:trace contextRef="#ctx0" brushRef="#br0" timeOffset="8362.329">396 791,'12'0,"1"-1,-1 0,0 0,1-1,-1-1,0 0,0 0,0-1,-1-1,0 0,1-1,-2 0,1-1,-1 0,2-1,23-20,-1-1,-2-2,-1-1,-1-1,-2-2,-1 0,-2-2,4-10,-16 21,0-1,-2-1,-1 0,-1 0,-2-1,-1 0,-1 0,-1-2,-3 27,0 1,0-1,-1 1,1-1,-1 1,0-1,0 0,-1 1,1-1,-1 1,1-1,-1 1,0-1,0 1,-1-1,1 1,-1 0,0 0,0 0,0 0,0 0,0 0,0 0,-1 1,0-1,1 1,-1 0,0 0,0 0,0 0,0 0,-1 1,1-1,0 1,-1 0,1 0,-1 0,1 0,-1 1,1 0,-1-1,0 1,-10 5,1-1,0 2,1 0,-1 0,1 1,1 1,-1 0,1 1,0 0,1 0,0 1,1 0,0 1,1 0,0 1,0-1,1 2,1-1,0 1,-2 7,4-9,1 0,0-1,0 1,2 0,-1 0,1 0,1 1,0-1,0 0,1 0,1 0,0 0,0 0,1 0,0-1,1 1,1-1,-1 0,1 0,1 0,0-1,0 0,1 0,0 0,1-1,0 0,0-1,1 0,2 2,118 73,-129-82,1 0,0 0,1 1,-1-1,0 0,0 1,0-1,0 1,0-1,0 1,0-1,0 1,0-1,-1 1,1 0,0 0,0 0,0-1,-1 1,1 0,0 0,-1 0,1 0,-1 0,1 0,-1 0,0 0,1 0,-1 0,0 1,0-1,0 0,0 0,-6 5</inkml:trace>
  <inkml:trace contextRef="#ctx0" brushRef="#br0" timeOffset="8986.157">1215 395,'-2'-2,"1"1,0-1,-1 1,0 0,1-1,-1 1,0 0,1 0,-1 0,0 0,0 0,0 1,0-1,0 1,0-1,0 1,0-1,0 1,0 0,0 0,-1 0,1 0,0 1,0-1,0 1,0-1,0 1,0-1,0 1,1 0,-1 0,0 0,0 0,-70 44,70-44,1 0,0 1,-1-1,1 1,0-1,0 1,0 0,0-1,0 1,0 0,0 0,1 0,-1 0,1 0,-1 0,1 0,0 0,0 0,0 0,0 0,0-1,0 1,0 0,1 0,-1 0,1 0,0 0,-1 0,1 0,0 0,0-1,0 1,0 0,0-1,1 1,-1-1,0 1,1-1,-1 0,1 1,13 11,-11-11,-1-1,0 1,0-1,0 1,0 0,-1 0,1 0,0 1,-1-1,0 0,1 1,-1 0,0 0,0-1,-1 1,1 0,0 1,-1-1,0 0,0 0,0 1,0-1,0 0,-1 1,0-1,1 1,-1-1,0 0,-1 1,1-1,-1 1,1-1,-1 0,0 1,0-1,-1 0,0 3,-5 1,0-1,-1 0,1-1,-1 0,0 0,0-1,0 0,-1 0,0-1,1 0,-1 0,0-1,-3 0,-5 0</inkml:trace>
  <inkml:trace contextRef="#ctx0" brushRef="#br0" timeOffset="9237.692">1440 452,'-10'23,"-2"5,-1-4</inkml:trace>
  <inkml:trace contextRef="#ctx0" brushRef="#br0" timeOffset="9400.384">1496 0,'0'0</inkml:trace>
  <inkml:trace contextRef="#ctx0" brushRef="#br0" timeOffset="9865.023">1638 621,'116'-185,"-92"175,-16 42,-6-19,2 8,-4-14,1-1,0 0,0 0,1 0,0 0,0 0,0 0,1-1,-1 1,1-1,1 0,3 5,-6-9,0 0,0 0,1-1,-1 1,1 0,-1-1,0 1,1-1,-1 0,1 1,-1-1,1 0,0 0,-1 0,1 0,-1 0,1 0,-1 0,1-1,-1 1,1-1,-1 1,0-1,1 1,-1-1,1 0,-1 0,0 1,0-1,1 0,-1 0,0 0,0-1,0 1,0 0,0 0,-1 0,2-2,32-52,33-185,-65 227</inkml:trace>
  <inkml:trace contextRef="#ctx0" brushRef="#br0" timeOffset="17756.616">2203 875,'-28'-54,"21"38,1-1,1 0,0 1,1-2,1 1,1 0,0-1,1 1,1-1,1 1,0-1,3-5,48-203,9 56,-58 164,1 0,-1 1,1-1,0 1,1-1,-1 1,1 0,0 1,0-1,1 1,-1 0,1 1,0-1,0 1,0 0,0 1,1-1,-1 1,1 0,0 1,-1 0,1 0,0 0,0 1,-1 0,1 0,0 1,3 0,-7-1,1 1,0-1,-1 1,1 0,-1 0,1 1,-1-1,1 1,-1-1,0 1,0 0,0 0,0 0,0 1,0-1,-1 1,1-1,-1 1,0 0,1 0,-1 0,-1 1,1-1,0 0,-1 1,0-1,1 0,-1 1,-1 0,1-1,-1 1,1 0,-1-1,0 1,0 0,0-1,-1 1,0 3,-3 2,0 1,-1-1,0 0,0 0,-1-1,0 1,0-1,-1-1,0 1,0-1,-1 0,0-1,0 0,-1 0,0-1,1 0,-2 0,1-1,-1-1,1 1,-1-1,0-1,-9 2,19-5,1 0,0 1,0-1,0 1,-1-1,1 0,0 0,-1 1,1-1,0 0,-1 0,1 0,-1 0,0 1,1-1,-1 0,0 0,1 0,-1 0,0 0,0 0,0 0,0 0,0 0,0 0,0 0,0 0,0 0,0 0,-1 0,1 0,0 0,-1 0,1 0,-1 0,1 0,-1 0,1 1,-1-1,1 0,-1 0,0 1,0-1,1 0,-1 1,0-1,0 1,0-1,0 1,0-1,1 1,-1 0,0-1,0 1,0 0,0 0,0 0,0-1,0 1,0 0,0 0,0 1,0-1,0 0,0 0,0 0,0 1,0-1,4-2,0 1,0 0,1-1,-1 1,1 0,-1 1,0-1,1 1,-1-1,1 1,0 0,-1 0,1 1,-1-1,1 1,-1 0,0 0,1 0,-1 0,0 0,1 1,-1-1,0 1,0 0,0 0,-1 0,1 1,0-1,-1 0,1 1,-1 0,0 0,1 2,1-1,-1 1,0 0,0 0,0 0,-1 1,0-1,0 1,0-1,0 1,-1 0,0-1,-1 1,1 0,-1 0,0 0,0 0,-1-1,0 1,0 0,-1 2,-3 1,-1 0,0-1,0 0,-1 0,0-1,0 0,-1 0,0 0,-1-1,1 0,-1-1,0 0,0-1,-1 1,1-2,-1 1,0-1,0-1,-9 2,11-3,0-1,0 1,0-1,-1-1,1 1,0-1,0-1,0 1,1-1,-1-1,0 0,1 0,0 0,-1-1,1 0,0 0,1-1,-1 0,1 0,0 0,0-1,1 0,0 0,0-1,0 1,1-1,0 0,0 0,-2-6,-25-55,23 50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0 338,'267'-1,"-26"-26,-137 27,-103 0,-12 0</inkml:trace>
  <inkml:trace contextRef="#ctx0" brushRef="#br0" timeOffset="253.939">57 508,'38'-5,"32"-1,9-5,-4 0,-10 1,-12 3,-9 2,-8 2,-5 2,-3 1,-2 0,0 1,-4-1</inkml:trace>
  <inkml:trace contextRef="#ctx0" brushRef="#br0" timeOffset="769.251">226 0,'42'11,"-1"2,-1 2,-1 2,0 1,-1 2,-1 2,30 22,72 59,-5-9,-133-94,-1 1,1-1,0 1,-1-1,1 1,0 0,-1-1,1 1,-1 0,1 0,-1-1,1 1,-1 0,1 0,-1 0,0 0,1-1,-1 1,0 0,0 0,0 0,0 0,0 0,0 0,0 0,0 0,0 0,0 0,0-1,-1 1,1 0,0 0,-1 0,1 0,-1 0,1-1,-1 1,1 0,-1 0,1-1,-1 1,0 0,1-1,-1 1,0-1,0 1,1-1,-1 1,0-1,0 0,0 1,-54 17,42-15,-32 12,0 1,0 3,2 2,0 1,2 2,0 2,2 2,-12 12,22-5,20-18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1,'-9'13,"1"0,0 1,1 0,1 0,0 0,1 1,1 0,0 0,1 0,1 1,0-1,1 1,0-1,2 1,0-1,0 1,2 3,-1 32,-1 420,-1-465,-1 0,2 0,-1 0,0 0,1 0,0 0,1 0,-1 0,1 0,0-1,1 1,-1-1,1 1,3 3,-6-9,1 1,0 0,0-1,0 1,0-1,0 1,0-1,0 0,0 1,0-1,0 0,0 0,0 1,0-1,0 0,0 0,0 0,0 0,0 0,0-1,0 1,0 0,0 0,0-1,0 1,0-1,0 1,0 0,0-1,0 0,-1 1,1-1,0 0,0 1,-1-1,1 0,0 0,-1 0,1 1,-1-1,1 0,0-1,27-42,-26 40,15-28,-8 13,1 0,1 0,0 1,2 1,0 0,1 0,0 1,9-6,86-78,-108 98,0 1,0 0,0 0,1 0,-1 1,0-1,0 0,1 0,-1 1,1-1,-1 1,0-1,1 1,-1 0,1-1,-1 1,1 0,-1 0,1 0,-1 0,1 0,-1 0,1 1,-1-1,1 0,-1 1,1-1,-1 1,1 0,-1-1,0 1,0 0,1 0,-1 0,0 0,0 0,0 0,0 0,0 0,0 0,0 1,0-1,0 0,-1 1,1-1,0 1,21 72,-8 97,-8-153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30 537,'23'5,"24"1,7 0,0-1,-4-2,-7-1,-5-1,-5 0,-2-1,-12 0,-9-1</inkml:trace>
  <inkml:trace contextRef="#ctx0" brushRef="#br0" timeOffset="213.601">1 820,'43'-5,"29"-2,7 1,-6 1,-9 1,-12 2,-9 1,-13 0</inkml:trace>
  <inkml:trace contextRef="#ctx0" brushRef="#br0" timeOffset="3346.959">848 113,'-6'22,"-10"39,3 0,3 0,2 1,2 7,7 243,-26-167,6-112,21-62,2 8</inkml:trace>
  <inkml:trace contextRef="#ctx0" brushRef="#br0" timeOffset="3801.59">735 142,'28'-8,"1"1,-1 1,2 1,-1 2,0 1,1 1,-1 1,1 2,-1 1,5 2,-29-4,0 0,0 0,-1 0,1 1,0-1,-1 1,1 0,-1 1,0-1,1 1,-1 0,0 0,-1 0,1 0,-1 1,1-1,-1 1,0 0,0 0,-1 0,1 0,-1 1,0-1,0 1,0-1,-1 1,1 0,-1 0,0 0,-1-1,1 1,-1 0,0 0,0 0,-1 0,0 2,-6 12,-1 0,-2-1,1 0,-2-1,0 0,-2 0,1-2,-2 1,0-1,-1-1,0-1,-1 0,-1-1,0-1,-5 2,-75 63,95-74,0 0,0 0,0 0,0 1,0-1,1 0,-1 1,1-1,0 1,0-1,-1 1,2-1,-1 1,0 0,0 0,1-1,0 1,-1 0,1 0,0 0,0-1,1 1,-1 0,1 0,-1 0,1-1,0 1,0 0,0-1,0 1,1-1,-1 1,1-1,-1 0,1 1,73 75,-68-73,229 149,-152-108,-78-40</inkml:trace>
  <inkml:trace contextRef="#ctx0" brushRef="#br0" timeOffset="4797.994">1610 311,'-102'191,"-30"5,130-194,1 1,0-1,0 0,1 0,-1 1,0-1,1 1,-1-1,1 0,0 1,0-1,0 1,0-1,0 1,1-1,-1 1,1-1,-1 0,1 1,0-1,0 0,0 1,0-1,1 0,-1 0,0 0,1 0,-1 0,1-1,0 1,0 0,0-1,0 1,0-1,0 1,0-1,0 0,0 0,1 0,-1 0,0-1,1 1,-1-1,2 1,36 10,0-2,1-2,0-1,0-3,1-1,20-2,45 10,-107-9,1-1,-1 0,1 0,0 0,-1 0,1 0,0-1,-1 1,1 0,-1 0,1 0,0 0,-1-1,1 1,-1 0,1-1,-1 1,1 0,-1-1,1 1,-1-1,1 1,-1-1,1 1,-1-1,0 1,1-1,-1 1,0-1,0 1,1-1,-1 0,0 1,0-1,0 1,0-1,0 0,1 1,-1-1,0 0,-1 1,1-1,0 1,0-1,0 0,0 1,0-1,-1 1,1-1,0 0,0 1,-1-1,1 1,-1-1,1 1,-21-35,19 32,-175-202,156 165,1 0,3-2,1 0,2-1,0-5,11 25,3 5</inkml:trace>
  <inkml:trace contextRef="#ctx0" brushRef="#br0" timeOffset="5298.436">2231 198,'-8'1,"0"1,0 1,0-1,0 1,0 1,0 0,1 0,0 0,0 1,0 0,0 0,1 0,0 1,0 0,0 1,1-1,-2 5,-6 6,1 1,1 1,0 0,2 0,0 1,1 0,2 0,0 1,0 0,2 0,1 0,1 0,0 1,2 12,1-24,0-1,1 0,0 0,1 0,0 0,0 0,1 0,0-1,1 0,-1 0,1 0,1 0,0-1,0 0,0 0,1 0,0-1,0 0,1 0,0-1,0 0,0-1,0 1,1-2,0 1,0-1,0 0,0-1,0 0,0-1,1 0,-1 0,0-1,1 0,-1 0,1-1,3-1,6-3,-1 0,1-1,-1-1,-1-1,1-1,-1 0,-1-1,0-1,0 0,-1-1,0-1,-1 0,-1-1,0-1,1-3,-7 12,0-1,-1-1,1 1,-2-1,1 0,-1 0,-1-1,1 1,-1-1,-1 0,0 0,0 0,-1-1,0 1,0-1,-1 1,0-1,-1 0,0 1,-1-1,0 0,0 1,-1-1,-3-8,1 9,0 1,-1-1,0 1,0 0,-1 1,0-1,0 1,-1 0,0 1,0 0,-1 0,1 0,-1 1,0 0,-1 0,1 1,-1 0,0 1,0 0,0 0,-1 1,1 0,0 1,-1 0,1 0,-6 1,1 2,0 0,1 1,-1 0,0 1,1 1,0 0,0 1,0 0,-4 4,-10 4</inkml:trace>
  <inkml:trace contextRef="#ctx0" brushRef="#br0" timeOffset="8753.116">2005 593,'59'-59,"-52"54,0-1,0 1,0 1,1-1,0 1,0 1,0-1,0 1,0 1,1-1,-1 2,1-1,-1 1,1 0,0 1,-1 0,1 0,0 1,0 0,-1 1,1 0,-1 0,0 1,4 1,47 33,44 16,-83-49</inkml:trace>
  <inkml:trace contextRef="#ctx0" brushRef="#br0" timeOffset="10368.974">3190 311,'-33'2,"-1"2,1 1,0 2,1 1,-28 12,57-20,1 1,-1 0,0 1,1-1,-1 0,1 1,0-1,-1 1,1 0,0 0,0 0,0 0,0 0,0 0,1 0,-1 1,0-1,1 1,0-1,0 1,0 0,0-1,0 1,0 0,1 0,-1 0,1-1,0 1,0 0,0 0,0 0,1 0,-1-1,1 1,-1 0,1 0,0 0,0-1,0 1,1-1,-1 1,0-1,1 1,0-1,0 0,-1 0,2 0,127 138,-127-138,0 1,-1 0,1 1,-1-1,0 0,0 1,0-1,0 1,-1 0,0-1,1 1,-1 0,-1 0,1 0,0 0,-1 0,0 0,0 0,0 0,-1 0,1 0,-1 0,0-1,0 1,0 0,0 0,-1 0,0-1,0 1,0-1,0 0,0 1,0-1,-1 0,0 0,-8 5,0-1,0 0,0 0,-1-1,0-1,0 0,-1-1,1 0,-1-1,0 0,0-1,0-1,0 0,0 0,0-2,0 1,0-2,-11-2,22 5,1-1,-1 0,0 0,0 0,1 0,-1 0,0-1,1 1,-1 0,0-1,1 0,-1 1,1-1,-1 0,1 1,-1-1,1 0,-1 0,1 0,0-1,0 1,-1 0,1 0,0-1,0 1,0 0,1-1,-1 1,0-1,0 1,1-1,-1 0,1 1,-1-1,1 0,0 1,0-1,-1 0,1 1,0-1,1 0,-1 1,0-1,0 0,1 1,-1-1,1 0,0 1,-1-1,1 1,0-1,0 0,9-10</inkml:trace>
  <inkml:trace contextRef="#ctx0" brushRef="#br0" timeOffset="10619.547">3473 537,'-15'33,"-4"12</inkml:trace>
  <inkml:trace contextRef="#ctx0" brushRef="#br0" timeOffset="10801.209">3360 0,'9'10,"4"3</inkml:trace>
  <inkml:trace contextRef="#ctx0" brushRef="#br0" timeOffset="11301.78">3699 706,'32'-103,"-29"94,1-7,0 1,1 1,1-1,0 1,1 0,1 0,0 1,1 0,0 0,1 1,0 0,4-2,-14 13,1 0,0 0,0 0,0 0,0 1,0-1,0 0,0 0,1 1,-1-1,0 1,0-1,0 1,1-1,-1 1,0 0,1 0,-1 0,0 0,1 0,-1 0,0 0,0 0,1 0,-1 0,0 1,1-1,-1 0,0 1,0-1,0 1,1 0,-1-1,0 1,0 0,0 0,0 0,0 0,0 0,-1 0,1 0,0 0,0 0,-1 0,1 0,16 63,-14-45,37 79,-39-96,0 0,0 0,0 0,1 0,-1 0,1 0,0 0,-1-1,1 1,0-1,0 1,0-1,0 1,0-1,0 0,1 0,-1 0,0 0,1-1,-1 1,0-1,1 1,-1-1,1 0,-1 0,1 0,-1 0,0 0,1-1,-1 1,1-1,-1 1,0-1,1 0,-1 0,0 0,0 0,0 0,0-1,1 0,9-9,-1 0,0 0,-1-2,0 1,-1-1,-1 0,0-1,-1 0,5-12,-11 24,6-11,0 0,-1 0,-1-1,0 0,0 0,-2 0,0-1,0 1,-1-1,-1 0,-1 1,0-12,-17 14,5 17</inkml:trace>
  <inkml:trace contextRef="#ctx0" brushRef="#br0" timeOffset="11999.535">4574 820,'-1'0,"1"1,0 0,0 0,0 0,-1 0,1 0,0 0,-1 0,1 0,-1-1,1 1,-1 0,1 0,-1 0,0-1,1 1,-1 0,0-1,0 1,1-1,-1 1,0-1,0 1,0-1,0 0,1 1,-1-1,0 0,0 1,0-1,0 0,0 0,0 0,0 0,0 0,0 0,0 0,0-1,0 1,0 0,0 0,0-1,1 1,-1 0,0-1,0 1,0-1,-19-42,16 6,2 0,1 0,2 0,1 0,2 0,5-19,-3 31,1 0,1 1,1 0,1 0,1 1,1 0,1 1,1 0,1 1,1 1,1 0,0 1,1 1,2 1,-1 0,11-5,-27 20,0-1,0 0,1 1,-1 0,0-1,1 1,0 1,-1-1,1 0,0 1,0 0,0 0,0 0,0 1,0-1,0 1,0 0,0 0,0 0,0 0,0 1,0 0,0 0,4 1,-7 2,0 0,0-1,-1 1,1 0,-1 0,0 0,0 0,-1 0,1 0,-1-1,1 1,-1 0,-1 0,1-1,0 1,-1 0,0-1,0 0,0 1,0-1,0 0,-1 1,-2 4,-75 129,78-133,1 0,-1 0,1 1,0-1,1 0,-1 0,1 0,0 1,0-1,0 0,0 0,1 0,0 1,0-1,0 0,0 0,1 0,-1 0,1 0,0-1,0 1,1 0,-1-1,1 0,0 1,-1-1,1 0,1-1,-1 1,0 0,1-1,-1 0,1 0,0 0,0 0,0 0,0-1,0 1,2 0,-1 0,0 1,0 0,0 0,0 0,-1 1,1-1,-1 1,0 0,0 0,0 1,-1-1,1 1,-1 0,0 0,-1 0,1 0,-1 1,0-1,0 0,-1 1,1 0,-1-1,0 1,-1 0,0 0,0-1,0 1,0 0,-1 0,-1 4,-2-3,0-1,0 1,-1-1,0 0,0-1,0 1,-1-1,1 0,-1-1,-1 1,1-1,-1 0,1-1,-1 1,0-1,0-1,-1 1,1-1,0-1,-1 1,1-1,-1-1,1 1,-1-1,0-1,1 1,-1-1,1 0,-1-1,1 0,0 0,-1-1,1 1,0-2,1 1,-1-1,-3-2,-34-17,1-1,1-2,1-2,-15-15,42 31,0 0,1 0,1-1,0-1,1 0,0-1,1 0,1 0,0-1,-3-10,7 2,6 6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564 368,'41'-25,"-41"25,1-1,-1 1,1-1,-1 1,1-1,-1 1,1-1,-1 0,0 1,1-1,-1 1,0-1,1 0,-1 1,0-1,0 0,0 1,0-1,1 0,-1 1,0-1,0 0,0 0,-1 1,1-1,0 0,0 1,0-1,0 0,-1 1,1-1,0 0,-1 1,1-1,0 1,-1-1,1 1,-1-1,1 1,-1-1,1 1,-1-1,1 1,-1-1,1 1,-1 0,0-1,1 1,-1 0,0 0,1-1,-1 1,0 0,1 0,-1 0,0 0,1 0,-1 0,0 0,0 0,1 0,-1 0,0 1,-27-4,1 1,-1 2,0 1,0 1,1 1,-1 2,1 1,0 1,1 1,-1 1,-12 7,24-10,6-4,0 1,0 0,0 1,1 0,-1 0,1 1,0 0,0 0,1 1,-1 0,1 0,-2 4,8-9,1 1,-1 0,0-1,1 1,-1 0,1 0,0 0,-1 0,1-1,0 1,0 0,0 0,1 0,-1 0,0 0,1-1,-1 1,1 0,0 0,-1-1,1 1,0 0,0-1,0 1,0-1,0 1,1-1,-1 0,0 1,1-1,-1 0,1 0,-1 0,1 0,-1 0,1 0,0 0,66 31,104 8,-171-40,0 1,0-1,0 1,0-1,0 1,0 0,0 0,0-1,-1 1,1 0,0 0,0 0,-1 0,1 0,0 0,-1 0,1 0,-1 0,1 0,-1 0,0 0,1 0,-1 0,0 0,0 1,0-1,0 0,0 0,0 0,0 1,0-1,0 0,0 0,-1 0,1 0,0 0,-1 0,1 0,-1 0,0 0,1 0,-1 0,0 0,1 0,-1 0,0 0,0 0,0-1,0 1,0 0,-51 41,48-39,-282 184,282-186,1 1,0 0,-1 0,1 1,0-1,0 1,0-1,0 1,1 0,-1 0,1 0,0 0,0 1,0-1,0 1,0-1,1 1,0 0,-1-1,1 1,1 0,-1 0,1 0,-1 0,1-1,0 1,0 0,1 0,-1 0,1 0,0 0,0 0,0-1,1 1,-1 0,1-1,0 1,0-1,0 0,0 0,0 0,1 0,0 0,0 0,9 3,0-1,1-1,0 0,0 0,0-1,0-1,1 0,-1-1,1-1,-1 0,1 0,-1-2,13-2,-18 3,0-1,-1 0,1 0,-1-1,0 0,1 0,-1-1,0 0,-1 0,1 0,-1-1,0 0,0-1,-1 1,1-1,-1 0,2-3,4-7</inkml:trace>
  <inkml:trace contextRef="#ctx0" brushRef="#br0" timeOffset="319.989">423 1,'0'55,"3"20,-3 1,-4 0,-3-1,-3 0,-4 0,-20 64,-88 199,31-49,75-245,9-27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02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341 102,'-320'569,"320"-568,0-1,0 1,0-1,1 1,-1 0,0-1,0 1,0-1,0 1,0-1,0 1,-1 0,1-1,0 1,0-1,0 1,0-1,-1 1,1-1,0 1,-1-1,1 1,0-1,-1 1,1-1,0 0,-1 1,1-1,-1 1,1-1,-1 0,1 0,-1 1,1-1,-1 0,1 0,-1 0,1 1,-1-1,0 0,1 0,-1 0,1 0,-1 0,1 0,-1 0,0 0,1 0,-1 0,1-1,-1 1,1 0,-1 0,1 0,-1-1,1 1,-1 0,1-1,2-22,2 0,0-1,2 1,1 1,0 0,2 0,0 0,2 0,32-64,4 1,3 2,4 3,24-24,-74 99,27-30,-30 35,-1-1,1 1,-1-1,1 1,-1 0,1-1,0 1,-1 0,1-1,-1 1,1 0,0 0,-1 0,1-1,0 1,0 0,-1 0,1 0,0 0,-1 0,1 0,0 0,-1 1,1-1,0 0,-1 0,1 0,0 1,-1-1,1 0,0 1,-1-1,1 1,-1-1,1 1,-1-1,1 1,-1-1,1 1,-1-1,0 1,1-1,-1 1,0 0,1-1,-1 1,0 0,0-1,0 1,1 0,-1-1,0 1,0 0,0-1,0 1,0 0,2 15,-1-1,0 0,-1 0,0 1,-1-1,-1 0,0 1,-3 3,-2 32,-2 30,4 0,3 1,4 9,-2-86,0-1,0 1,0 0,1 0,0-1,-1 1,2 0,-1-1,0 1,1-1,0 1,0-1,1 0,-1 0,1 0,-1 0,1 0,1-1,-1 1,0-1,1 0,0 0,0 0,0 0,0-1,0 1,0-1,0 0,1-1,-1 1,1-1,0 1,-1-2,1 1,0 0,0-1,3 0,7-5,0-1,-1-1,0-1,0 1,-1-2,0 0,0-1,-1 0,-1-1,0 0,0-1,-1 0,0 0,-1-1,-1-1,0 1,0-1,-2-1,2-5,12-20,-2 0,-2-1,-1 0,-3-2,-1 1,-2-3,-8 18,-1 27,0 0,0 1,0-1,0 0,0 0,0 1,0-1,0 0,0 1,0-1,0 0,-1 0,1 1,0-1,0 0,0 0,-1 1,1-1,0 0,0 0,0 0,-1 1,1-1,0 0,0 0,-1 0,1 0,0 0,0 0,-1 1,1-1,0 0,-1 0,1 0,0 0,-1 0,1 0,0 0,0 0,-1 0,1 0,0-1,-1 1,1 0,0 0,0 0,-1 0,1 0,0 0,0-1,-1 1,1 0,0 0,0 0,-1-1,1 1,0 0,-9 19,0 2</inkml:trace>
  <inkml:trace contextRef="#ctx0" brushRef="#br0" timeOffset="304.417">1187 271,'-35'34,"3"1,0 2,3 0,1 3,1 0,-15 35,37-66,1 0,1 1,0-1,0 1,1-1,0 1,1 0,0 0,0 0,1 4,0-10,1-1,-1 0,1 1,-1-1,1 0,0 0,0 0,1 0,-1 0,1 0,-1 0,1 0,0-1,0 1,0-1,0 1,1-1,-1 0,1 1,-1-1,1-1,0 1,0 0,0-1,0 1,0-1,0 0,0 0,0 0,0 0,0-1,1 1,-1-1,14-1,-1-1,1 0,-1-1,0-1,0-1,0 0,0-1,-1-1,0 0,-1-1,1 0,-1-2,-1 1,0-2,0 0,-1 0,-1-1,0 0,0-1,5-10,-10 16,-1 0,1-1,-1 0,-1 0,0 0,0 0,0-1,-1 1,0-1,-1 0,0 0,-1 0,1 0,-2-1,1 1,-1 0,-1 0,0 0,0 0,-1-1,0 1,0 1,-1-1,0 0,-1 1,0-1,0 1,-1 0,0 1,0-1,0 1,-1 0,-1 0,1 0,-1 1,0 0,0 1,-1 0,0 0,0 0,0 1,0 0,-1 1,-1-1,-42 3,33 7</inkml:trace>
  <inkml:trace contextRef="#ctx0" brushRef="#br0" timeOffset="822.454">1667 271,'-15'16,"2"1,0 1,1 0,1 1,0 0,2 0,0 1,1 0,1 1,1 0,-2 15,6-33,1 0,0 0,0 0,0 0,1 0,-1 0,1 1,0-1,0 0,0 0,0 0,0 1,1-1,-1 0,1 0,0 0,0 0,0 0,0 0,1 0,-1 0,1 0,-1-1,1 1,0 0,0-1,1 0,-1 1,0-1,1 0,-1 0,1 0,0-1,0 1,0 0,10-1,0-1,1 0,-1-1,0-1,0 0,0 0,0-1,0-1,-1 0,0-1,0 0,0-1,0-1,5-4,13-7,-2-3,0 0,-1-2,-2 0,2-4,1 0,-28 26,0 0,1 0,-1 0,0 0,1 1,-1-1,1 0,-1 0,1 1,-1-1,1 0,0 1,-1-1,1 0,0 1,-1-1,1 1,0-1,0 1,0 0,-1-1,1 1,0 0,0-1,0 1,0 0,0 0,0 0,0 0,-1 0,1 0,0 0,0 0,0 0,0 0,0 1,0-1,-1 0,1 0,0 1,0-1,0 1,-1-1,1 1,0-1,0 1,-1-1,1 1,0 0,-1-1,1 1,-1 0,1 0,-1-1,1 1,-1 0,0 0,1 0,-1 0,0-1,0 1,1 0,-1 0,0 0,0 0,0 0,0 0,0 0,2 48,-2-43,-1-1,1 1,0 0,0 0,1 0,-1 0,1 0,1 0,-1 0,1-1,0 1,0-1,1 1,-1-1,1 0,1 0,-1 0,1 0,-1-1,2 1,-1-1,0 0,2 1,-1-2,0-1,0 1,1-1,-1 0,1 0,-1-1,1 1,0-1,0 0,0-1,-1 0,1 0,0 0,0 0,0-1,-1 0,1-1,0 1,-1-1,1 0,-1 0,1 0,-1-1,0 0,0 0,0-1,-1 1,2-2,8-6,1-1,-2-1,0 0,-1-1,0 0,-1-1,0 0,4-10,66-173,-73 122,-14 64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1,'14'4,"20"2,8 0,2-1,-1-1,-4-2,-3-1,-4-1,-2 0,-10 0,-10 0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0,'14'5,"20"1,8 0,2-1,-1-2,-4-1,-3 0,-9-2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3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49 480,'-2'2,"0"-1,0 0,0 1,0-1,0 1,1 0,-1 0,1 0,-1 0,1 0,0 0,0 0,0 0,0 0,0 0,0 1,1-1,-1 0,1 1,-1-1,1 2,-3 8,-2 0,2 1,0 0,0 1,1-1,1 0,0 1,1-1,0 1,1-1,1 1,2 9,2 13,-7-27,1 0,0 0,1 1,0-1,1 0,-1 0,2 0,-1 0,1 0,1-1,0 1,0-1,0 0,1 0,1 0,-1-1,1 0,0 0,1 0,-1-1,1 0,1 0,-1 0,1-1,0-1,4 3,-3-7,0-1,-1 0,1-1,0 0,-1 0,0-1,1 0,-1 0,-1-1,1 0,0 0,-1-1,0 0,0-1,0 1,-1-1,0 0,0-1,0 0,-1 0,0 0,3-6,143-202,-151 215,0 1,0-1,0 0,1 1,-1-1,0 1,0-1,1 0,-1 1,0-1,1 0,-1 1,0-1,1 0,-1 0,0 1,1-1,-1 0,0 0,1 0,-1 1,1-1,-1 0,1 0,-1 0,0 0,1 0,-1 0,1 0,-1 0,1 0,-1 0,1 0,-1 0,0 0,1 0,-1-1,1 1,-1 0,0 0,1 0,-1-1,1 1,-1 0,0 0,1-1,-1 1,0 0,1-1,-1 1,0 0,0-1,1 1,-1-1,0 1,0 0,0-1,0 1,1-1,-1 1,0 0,0-1,0 1,0-1,0 1,0-1,0 1,0-1,2 39,-2-33,0 10,1-1,1 0,0 0,1 0,0 0,1 0,1 0,0-1,1 0,1 0,0 0,0-1,7 7,-10-13,0 0,1-1,0 1,0-1,1-1,-1 1,1-1,0 0,0 0,0 0,1-1,-1 0,1 0,0-1,0 0,0 0,0-1,0 1,0-2,0 1,0-1,1 0,-1 0,0-1,0 0,0 0,0-1,0 0,3-2,0 0,0-1,-1 0,1-1,-1 0,-1 0,1-1,-1 0,0-1,-1 0,0 0,0 0,-1-1,0 0,2-4,66-150,-70 155,-1 0,0 0,-1-1,0 1,0-1,-1 1,0-1,0 0,-1 0,0 1,-1-1,0 0,0 1,-1-1,0-1,-5-2</inkml:trace>
  <inkml:trace contextRef="#ctx0" brushRef="#br0" timeOffset="3046.254">1263 226,'-15'49,"2"0,2 1,3 0,2 1,2-1,2 34,-7 73,-12-51,13-88</inkml:trace>
  <inkml:trace contextRef="#ctx0" brushRef="#br0" timeOffset="3566.785">1093 170,'39'-5,"0"2,0 2,0 1,0 2,0 2,0 2,16 5,-48-10,-1 0,1 1,-1 0,1 0,-1 0,0 1,0 0,0 0,-1 1,1 0,-1 0,0 0,0 1,0-1,0 1,-1 0,0 0,0 1,0-1,-1 1,0 0,0 0,0 0,-1 1,0-1,0 0,0 1,-1 0,0-1,0 1,-1-1,0 1,0 0,-1 0,0-1,0 4,-5 3,-1 0,1-1,-2 0,0 0,0-1,-1 0,-1 0,0-1,0 0,-1-1,0 0,0-1,-1 0,0-1,-1 0,0-1,0 0,0-1,0-1,-1 0,0-1,-13 2,28-4,-1-1,1 0,0 1,0 0,0-1,-1 1,1 0,0-1,-1 1,1 0,0-1,-1 1,1 0,-1 0,1 0,-1 0,0 0,1 0,-1 0,0-1,0 1,1 0,-1 0,0 0,0 0,0 0,0 0,0 0,0 0,-1 0,1 0,0 0,0 0,-1 0,1 0,-1 0,1 0,-1-1,1 1,-1 0,1 0,-1 0,0-1,1 1,-1 0,0-1,0 1,1-1,-1 1,0-1,0 1,0-1,0 1,0-1,0 0,1 0,-1 1,0-1,0 0,0 0,0 0,0 0,0 0,0 0,0 0,0 0,0-1,-1 1,158 97,4 51,-158-144,-4-3</inkml:trace>
  <inkml:trace contextRef="#ctx0" brushRef="#br0" timeOffset="4301.916">2110 453,'-13'-3,"1"1,0 0,0 1,-1 1,1 0,-1 1,1 0,0 1,0 0,0 1,0 0,0 1,0 0,1 1,-7 4,16-9,0 1,0-1,0 1,0 0,-1-1,1 1,0 0,1 0,-1 0,0 1,0-1,0 0,1 1,-1-1,1 1,-1 0,1 0,-1-1,1 1,0 0,0 0,0 0,0 0,0 0,1 0,-1 0,1 1,-1-1,1 0,0 0,-1 0,1 1,0-1,1 0,-1 0,0 0,1 1,-1-1,1 0,0 0,-1 0,1 0,0 0,0 0,1 0,-1 0,0-1,1 1,-1 0,1-1,-1 1,2 0,157 57,-159-59,0 1,1-1,-1 1,0-1,0 1,1-1,-1 1,0 0,0-1,0 1,0 0,0 0,0 0,0 0,0 0,0 0,0 0,0 0,-1 0,1 0,0 1,-1-1,1 0,-1 0,1 1,-1-1,0 0,1 1,-1-1,0 0,0 1,0-1,0 1,0-1,-1 0,1 1,0-1,0 0,-1 1,1-1,-1 0,0 0,1 1,-1-1,0 0,1 0,-1 0,0 0,0 0,0 0,0 0,-59 44,-98 10,95-47,64-18,9 4</inkml:trace>
  <inkml:trace contextRef="#ctx0" brushRef="#br0" timeOffset="4533.422">2278 622,'-14'19,"0"7,2-7,8-11,5-11,2-10,1-4</inkml:trace>
  <inkml:trace contextRef="#ctx0" brushRef="#br0" timeOffset="4687.133">2250 86,'0'0</inkml:trace>
  <inkml:trace contextRef="#ctx0" brushRef="#br0" timeOffset="5047.465">2504 650,'2'-5,"0"-3,0-1,0 1,1 1,1-1,-1 0,1 1,0-1,1 1,-1 1,2-1,-1 0,1 1,0 0,3-2,-7 8,0 0,0 0,0 0,0 0,0 0,0 1,0-1,0 1,0-1,0 1,0 0,-1-1,1 1,0 0,0 0,-1 1,1-1,0 0,-1 1,1-1,-1 0,0 1,1 0,-1-1,0 1,0 0,0 0,0-1,0 1,-1 0,1 0,0 0,-1 0,0 0,1 0,-1 0,0 0,0 0,0 0,0 0,0 0,-1 0,1 0,3 12,-3-11,1 0,-1 0,1 0,0 0,0 0,0 0,0 0,0 0,0-1,1 1,-1 0,1-1,0 1,0-1,0 0,0 0,0 1,0-1,1-1,-1 1,1 0,-1-1,1 1,0-1,0 0,-1 0,1 0,0 0,0 0,0 0,0-1,0 0,0 0,0 0,0 0,0 0,0 0,0-1,0 1,0-1,0 0,0 0,0 0,0 0,-1-1,1 1,1-1,4-6,0 1,-1-1,0-1,0 1,-1-1,0 0,-1 0,0-1,0 0,-1 0,0 0,-1 0,0-1,-1 1,0-1,0 0,-1 0,-1 0,1 1,-2-1,0 0,0-1,0 0</inkml:trace>
  <inkml:trace contextRef="#ctx0" brushRef="#br0" timeOffset="5630.442">3125 791,'-5'-16,"1"1,1-1,0 0,1 0,1 0,0 0,1 0,1 0,1 0,0 0,1 0,1 0,1-4,3-3,0 1,2 0,0 1,1 0,1 1,1 0,1 1,1 0,1 1,0 1,1 1,1 0,0 1,1 1,1 0,0 2,14-6,-33 16,1 0,-1 0,1 0,-1 1,1-1,-1 1,1-1,0 1,0 0,0 0,0 0,0 0,0 0,0 0,0 0,1 1,-1-1,0 1,0 0,0-1,1 1,-1 0,0 0,0 1,1-1,-1 0,0 1,0-1,1 1,-1 0,0 0,0 0,0 0,0 0,0 0,-1 0,1 1,0-1,0 1,-1-1,1 1,-1 0,1-1,-1 1,0 0,0 0,0 0,0 0,0 0,1 2,-3 4,0 0,0-1,-1 1,0 0,0-1,-1 0,1 0,-2 0,1 0,-1 0,0 0,0-1,-1 0,0 0,0 0,-3 2,-37 57,45-63,0 0,0 1,0-1,0 0,0 0,0 0,1 0,-1 0,1 0,-1 0,1 0,0 0,0 0,0 0,0 0,0 0,0 0,0-1,1 1,-1 0,0-1,1 1,0-1,-1 0,1 1,0-1,0 0,0 0,0 0,-1 0,1-1,0 1,1 0,-1-1,0 0,0 1,0-1,0 0,0 0,0 0,0 0,2-1,37 17,-39-14,0 0,0 0,0 0,0 0,0 0,-1 0,1 1,-1-1,0 1,0-1,0 1,0-1,0 1,0-1,0 1,-1 0,0-1,1 1,-1 0,0 0,0-1,-1 1,1 0,0-1,-1 1,0 0,0-1,0 1,0-1,0 1,0-1,0 1,-1-1,1 0,-1 0,0 0,0 1,0-2,0 1,0 0,0 0,0-1,0 1,-1-1,1 0,-1 0,1 1,-1-2,1 1,-1 0,-1 0,-13 2,-1-1,1 0,0-1,-1-1,1-1,-1 0,1-2,0 1,0-2,0-1,0 0,1-1,-1 0,2-2,-1 0,-13-9,-94-41,99 47</inkml:trace>
  <inkml:trace contextRef="#ctx0" brushRef="#br0" timeOffset="5951.845">3605 86,'29'23,"-1"1,-1 2,-2 1,0 1,-2 1,-1 1,-1 1,-2 1,6 16,-22-39,0 0,0 0,-2 0,1 0,-1 0,0 1,-1-1,0 1,-1-1,0 0,0 1,-1-1,0 0,0 0,-1 0,-1 0,1-1,-1 1,-1-1,0 0,0 0,0 0,-1-1,0 0,-1 0,1 0,-1-1,-1 0,1-1,-4 2,-31 24,-2-3,0-2,-2-2,-1-1,-12 1,25-11</inkml:trace>
  <inkml:trace contextRef="#ctx0" brushRef="#br0" timeOffset="6687.253">1799 0,'-27'46,"2"2,3 0,1 1,3 1,1 1,3 1,-6 47,15-72,2 0,0 0,2 1,1-1,1 0,2 0,0 0,2 0,1 0,1-1,1 0,1 0,2-1,5 10,-10-27,-1 0,2 0,-1 0,1-1,0 0,0 0,1-1,0 0,0 0,1-1,-1 0,1 0,0-1,1 0,-1-1,1 0,-1 0,11 0,5 1</inkml:trace>
  <inkml:trace contextRef="#ctx0" brushRef="#br0" timeOffset="7684.465">4367 199,'-77'88,"-3"-4,-4-3,-43 28,125-108,1-1,0 0,-1 1,1-1,-1 1,1-1,0 1,0-1,-1 1,1 0,0 0,0 0,0-1,0 1,0 0,0 0,0 1,0-1,0 0,0 0,0 0,1 1,-1-1,1 0,-1 1,1-1,-1 0,1 1,0-1,0 1,-1-1,1 1,0-1,0 0,1 1,-1-1,0 1,0-1,1 0,-1 1,1-1,-1 1,1-1,-1 0,1 0,0 1,0-1,0 0,0 0,-1 0,2 0,-1 0,0 0,0 0,0 0,0-1,0 1,1 0,-1-1,2 2,16 4,1 0,0 0,0-2,0-1,1 0,0-2,-1 0,1-1,20-3,5 1,229 1,-247-2,-33-12,-22-5,0-1,1-2,2-1,0 0,1-2,-8-14,-70-78,54 31,42 66</inkml:trace>
  <inkml:trace contextRef="#ctx0" brushRef="#br0" timeOffset="12031.329">4819 113,'-23'38,"7"-16,1 0,2 1,0 1,1 0,1 1,2 0,0 1,2-1,0 2,2-1,1 1,1 12,2-34,0 0,0 0,1 0,-1 1,1-1,1 0,-1 0,1 0,0 0,0 0,0 0,1 0,0 0,0 0,0-1,0 1,1-1,0 1,0-1,0 0,0 0,1-1,-1 1,1 0,0-1,0 0,0 0,1 0,-1-1,3 2,7-3,-1-1,1 0,0 0,-1-1,1-1,-1-1,1 0,-1 0,0-1,0-1,-1 0,1-1,-1 0,0-1,-1 0,0-1,0-1,0 1,-1-2,0 1,-1-1,0-1,-1 0,2-3,-1 0,0-1,-1 0,0 0,-1 0,-1-1,-1 0,0 0,-1-1,-1 1,0-1,-1 0,-1 1,-1-1,-1-17,1 29,-1 0,0 0,0 0,0 0,-1 1,0-1,0 0,0 0,0 1,-1-1,1 1,-1 0,0 0,-1 0,1 0,-1 1,0-1,1 1,-2 0,1 0,0 0,0 1,-1-1,0 1,1 0,-1 0,0 1,0-1,-6 0,1 0,-1 0,1 1,-1 0,1 1,-1 0,0 1,1 0,-1 1,1 0,0 0,-1 1,0 1,-22 9</inkml:trace>
  <inkml:trace contextRef="#ctx0" brushRef="#br0" timeOffset="12370.742">4565 453,'34'-20,"15"-5,5 0,-3 6,-4 10,-11 11,-7 6,-7 6,-4 0,0-1,2-4,3-3,1-2,3-3,0 0,-4-2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1,'0'0,"0"1,-1 0,1-1,0 1,0-1,0 1,0 0,-1-1,1 1,0 0,0-1,-1 1,1-1,0 1,-1-1,1 1,-1-1,1 1,-1-1,1 0,-1 1,1-1,-1 1,1-1,-1 0,0 0,1 1,-1-1,1 0,-1 0,0 0,1 0,-1 0,0 0,1 0,-1 0,0 0,1 0,-1 0,0 0,1 0,-1 0,1 0,-1-1,0 1,1 0,-1-1,1 1,-1 0,1-1,-1 1,1 0,-1-1,1 1,-1-1,1 1,0-1,-1 1,1-1,0 0,-1 1,1-1,0 1,0-1,-1 0,1 1,0-1,0 1,0-1,0 0,-16 52,10-16,1-1,2 0,2 1,1 0,4 25,-3-47,1 0,0 1,1-1,1 0,0 0,1-1,0 1,4 6,-7-17,-1 1,1 0,0 0,0-1,-1 1,2-1,-1 0,0 1,0-1,1 0,-1 0,1-1,0 1,0 0,-1-1,1 0,0 1,0-1,0 0,0-1,0 1,1-1,-1 1,0-1,0 0,0 0,1 0,-1 0,0-1,0 1,0-1,0 0,0 0,0 0,0 0,0-1,2-1,91-83,-71 59,-6 3,35-25,-51 50,0 0,-1 0,0 1,1-1,-1 0,1 1,-1 0,0-1,0 1,0 0,0 0,0 0,-1 0,1 1,-1-1,1 0,-1 1,0-1,0 1,0-1,0 1,0 0,0-1,-1 1,1 0,-1-1,0 1,0 0,0 0,4 12,0-4,0-1,1 1,0-1,1 0,0-1,1 1,0-1,0-1,1 1,0-1,1 0,-1-1,4 2,-8-6,1 0,0 0,-1-1,1 1,1-1,-1 0,0 0,0-1,1 0,-1 0,0 0,1 0,-1-1,1 0,-1 0,1 0,-1-1,1 0,-1 0,1 0,-1-1,0 0,0 0,0 0,0 0,0-1,0 0,1-1,9-10,-1-1,0 0,-1 0,-1-1,-1-1,0 0,-1-1,0 0,-2-1,0 1,-2-2,0 1,0-1,-2 1,1-14,6-98,-7 126,2 9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59 169,'-27'378,"54"-159,-28-219,1-1,-1 0,1 1,-1-1,1 1,-1-1,0 1,1-1,-1 1,0-1,0 1,1 0,-1-1,0 1,0 0,1-1,-1 1,0 0,0 0,0 0,1 0,-1 0,0 0,0 0,0 0,0 0,1 0,-1 1,0-1,0 0,1 1,-1-1,0 0,0 1,1-1,-1 1,0-1,1 1,-1-1,1 1,-1-1,0 1,1 0,-1-1,1 1,0 0,-1-1,1 1,0 0,-1 0,1 0,0-1,0 1,-1 0,1 0,0 0,0-1,0 1,0 0,0 0,0 0,1-1,-1 1,0 0,0 0,1 0,-1-1,0 1,1 0,-6-12,0 0,2-1,-1 0,1 1,1-1,0 0,1-1,0 1,1 0,0 0,1 0,0 0,1 0,0 0,3-7,5-27,2 1,2 0,2 0,2 2,2 0,2 1,7-8,-21 37,0 0,1 1,0 0,1 0,0 1,1 1,0 0,0 0,1 1,1 1,0 0,5-3,-16 10,1 1,-1-1,1 0,-1 1,1 0,-1-1,1 1,-1 0,1 0,-1 0,1 1,-1-1,1 1,-1-1,1 1,-1 0,1 0,-1 0,0 0,0 0,0 1,1-1,-1 1,0-1,-1 1,1 0,0 0,0 0,-1 0,1 0,-1 0,0 0,0 0,1 0,-1 1,-1-1,1 1,0-1,-1 1,1-1,-1 1,1-1,-1 1,0-1,0 1,-1-1,1 1,0-1,-1 1,0-1,1 1,-4 17,0-1,-1 1,-1-1,0 0,-2-1,0 0,-1 0,-1-1,0 0,-1 0,-1-1,-1-1,-2 2,6-7,6-8,1 0,-1 0,1 0,0 0,0 1,0-1,0 0,0 1,0 0,1-1,-1 1,1 0,0 0,-1 0,2 0,-1 0,0 0,0 0,1 0,0 1,0-1,0 0,0 0,0 0,0 0,1 1,0-1,-1 0,1 0,0 0,1 0,-1 0,1 0,97 153,-89-139,-7-9,2 0,-1 0,1 0,0 0,1-1,0 0,0 0,0 0,1-1,0 0,0 0,1-1,4 3,4-3</inkml:trace>
  <inkml:trace contextRef="#ctx0" brushRef="#br0" timeOffset="639.814">877 254,'-8'33,"-2"-1,-2-1,-1 0,-1 0,-2-1,0-1,-3-1,-8 10,17-24,3-7,1 1,0-1,1 1,0 0,0 0,1 1,0-1,0 1,1 0,0 0,1 0,-2 7,6-13,0 0,0 1,0-1,1 0,-1 0,1-1,-1 1,1 0,0-1,0 0,0 0,0 0,0 0,1 0,-1 0,1-1,-1 0,1 1,-1-1,1-1,0 1,0-1,-1 1,1-1,0 0,0 0,-1-1,1 1,0-1,-1 1,5-3,0 3,252-3,-203 14,-62-51,-37-44,-37-99,17 7,55 164</inkml:trace>
  <inkml:trace contextRef="#ctx0" brushRef="#br0" timeOffset="1385.61">1470 141,'-16'15,"0"2,0-1,2 2,0 0,1 1,1 0,1 1,0 0,2 1,0 0,1 0,2 1,-3 10,6-23,1 1,0-1,0 0,1 1,0-1,0 1,1-1,0 1,1-1,0 1,1-1,0 0,0 1,1-1,0 0,1 0,0-1,0 1,1-1,0 0,0 0,1 0,0-1,0 0,1 0,0-1,0 1,1-2,0 1,0-1,5 3,-6-5,1 0,-1 0,1 0,0-1,0 0,0-1,1 0,-1 0,0 0,0-1,0-1,1 1,-1-1,0-1,0 0,0 0,0 0,0-1,-1 0,1 0,-1-1,0 0,0-1,0 1,-1-1,1 0,-1-1,0 0,-1 0,1 0,3-7,5-6,-2-1,0 0,-1 0,-1-1,-1-1,-1 0,-1 0,-1 0,0-1,-2 0,-1 0,-1 0,-1 0,-1-1,-2-18,2 36,0 0,0 0,-1 0,1 0,-1 0,-1 0,1 0,-1 1,0-1,0 0,-1 1,0 0,0 0,0 0,0 0,-1 0,0 0,0 1,0 0,-1 0,1 0,-1 0,0 1,0 0,0 0,0 0,-1 0,1 1,-1 0,0 0,0 1,1-1,-1 1,0 1,0-1,0 1,0 0,-8 3,0 1,0 0,1 1,0 1,0 0,0 1,1 0,0 1,0 0,1 1,0 0,1 1,-2 3,-5 1,-2 3,0 0,1 1,1 1,1 1,1 0,0 1,2 1,0 0,0 5,12-26,0 1,0-1,1 0,-1 1,0-1,1 1,0-1,-1 1,1-1,0 1,0-1,0 1,0-1,0 1,0-1,0 1,0-1,1 1,-1-1,0 0,1 1,0-1,-1 1,1-1,0 0,-1 1,1-1,0 0,0 0,0 0,0 0,0 0,1 0,-1 0,0 0,0 0,1 0,-1-1,0 1,1 0,-1-1,0 1,1-1,-1 0,1 1,-1-1,1 0,-1 0,1 0,-1 0,1 0,-1 0,1-1,-1 1,1 0,-1-1,1 1,-1-1,1 0,0 0,82-36,-78 32,-1 1,1 0,-1 1,1-1,0 1,0 1,0-1,1 1,-1 0,1 0,-1 1,1 0,0 0,-1 0,1 1,0 0,-1 0,1 1,0 0,-1 0,1 1,-1 0,1 0,-1 0,0 1,1 0,36 26,-36-23,1 1,0-2,-1 1,2-1,-1-1,1 1,-1-1,1-1,0 0,0 0,1 0,-1-2,1 1,8 0,1-6</inkml:trace>
  <inkml:trace contextRef="#ctx0" brushRef="#br0" timeOffset="1871.696">2204 225,'-23'8,"-1"0,1 1,0 1,1 2,1 0,0 1,-2 3,-31 43,53-57,0-1,0 1,1 0,-1 0,0-1,1 1,0 0,-1 0,1 0,0 0,0 0,0 0,0 0,0 0,0-1,1 1,-1 0,1 0,-1 0,1 0,0-1,0 1,0 0,0-1,0 1,0 0,0-1,0 1,0-1,1 0,-1 1,1-1,-1 0,1 0,0 0,-1 0,1 0,1 0,54 15,-54-16,1-1,-1 1,1 0,0 0,-1 1,1-1,-1 1,1 0,0-1,-1 2,0-1,1 0,-1 1,0-1,0 1,1 0,-1 0,-1 0,1 1,0-1,-1 1,1 0,-1-1,1 1,-1 0,0 0,-1 0,1 1,0-1,-1 0,0 1,0-1,0 1,0-1,0 1,-1-1,1 4,-5 1,0 0,0 0,0 0,-1 0,0-1,-1 1,0-1,0-1,0 1,-1-1,0 0,0-1,0 1,-1-2,0 1,0-1,0 0,0 0,-1-1,0 0,1-1,-2 0,-7 2,3-5</inkml:trace>
  <inkml:trace contextRef="#ctx0" brushRef="#br0" timeOffset="2117.263">2345 395,'-5'29,"-6"9,-2-6,3-9</inkml:trace>
  <inkml:trace contextRef="#ctx0" brushRef="#br0" timeOffset="2368.454">2289 0,'0'0</inkml:trace>
  <inkml:trace contextRef="#ctx0" brushRef="#br0" timeOffset="2671.727">2486 536,'12'-17,"101"-209,-113 225,0 0,0 0,0 0,0 1,0-1,0 0,0 0,1 0,-1 0,0 0,1 1,-1-1,1 0,-1 0,1 1,-1-1,1 0,0 0,-1 1,1-1,0 1,-1-1,1 1,0-1,0 1,-1-1,1 1,0 0,0-1,0 1,0 0,0 0,-1 0,1-1,0 1,0 0,0 0,0 0,0 1,0-1,0 0,0 0,-1 0,1 1,0-1,0 0,0 1,0-1,-1 1,1-1,0 1,-1-1,1 1,0-1,-1 1,1 0,0-1,-1 1,1 0,-1 0,1-1,-1 1,0 0,1 0,6 84,-9-79,1 0,0 0,1 1,0-1,0 0,0 1,0-1,1 0,0 0,0 0,1 0,0 0,0 0,0 0,1 0,0 0,0-1,0 0,1 1,0-1,0-1,0 1,0 0,1-1,0 0,0 0,5 3,-7-6,0 0,0 0,0-1,0 1,0 0,0-1,0 0,0 0,0 0,0 0,0 0,0-1,0 1,0-1,0 0,0 0,0 0,0 0,-1-1,1 1,0-1,-1 1,1-1,-1 0,1 0,-1 0,0-1,0 1,0 0,0-1,-1 1,1-1,-1 0,2-2,39-105,-39 99,75-219,-65 179,-15 51</inkml:trace>
  <inkml:trace contextRef="#ctx0" brushRef="#br0" timeOffset="3285.577">3192 621,'-3'-13,"0"0,1 0,0-1,1 1,0-1,1 1,1 0,0-1,1 1,1 0,0 0,0 0,1 0,1 0,0 1,3-4,-4 3,3-7,2-10,1 0,1 0,2 1,0 1,3 0,0 1,1 0,2 2,16-19,-34 44,-1-1,0 0,0 1,1-1,-1 0,0 1,1-1,-1 1,1-1,-1 1,1-1,-1 1,1-1,-1 1,1-1,-1 1,1 0,-1-1,1 1,0 0,-1-1,1 1,0 0,-1 0,1 0,0 0,-1 0,1 0,0 0,0 0,-1 0,1 0,0 0,-1 0,1 0,0 0,-1 1,1-1,0 0,-1 0,1 1,-1-1,1 0,0 1,-1-1,1 1,-1-1,1 1,-1-1,1 1,-1-1,0 1,1 0,-1-1,0 1,1 0,-1 41,-6-16,4-22,0 0,1 0,-1 0,1 0,-1 1,1-1,0 0,1 0,-1 1,1-1,0 0,0 1,0-1,1 1,-1-1,1 0,0 0,0 1,1-1,-1 0,1 0,0 0,0 0,0-1,1 1,-1-1,1 1,0-1,0 0,0 0,0 0,1 0,-1 0,2 0,24 9,-24-11,-1 1,1-1,0 1,-1-1,0 1,1 1,-1-1,0 0,0 1,0 0,-1 0,1 0,-1 1,1-1,-1 1,0 0,0 0,-1 0,1 0,-1 0,0 0,0 1,-1-1,1 1,-1-1,1 4,-1-2,0 0,0 0,-1 0,0 0,0 0,0 0,-1 0,0 0,0 0,-1 0,1 0,-1 0,-1 0,1-1,-1 1,0-1,0 1,0-1,-1 0,0-1,0 1,0-1,0 1,-1-1,0-1,0 1,0-1,0 1,0-1,-1-1,0 1,1-1,-1 0,0 0,0-1,0 0,0 0,0 0,0-1,0 0,0 0,0 0,-1-1,1 0,-2-1,-24-10,0-2,1-1,1-2,1-1,1-1,-6-6,-8-4,-42-23,60 40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1,'5'5,"6"1,6 0,1 4,1 0,3-2,2-2,2-2,1-2,1-1,1-5,-1-3,1 1,0 0,-1 3,-9 0,-8 2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2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0,4-5,2-1,1 0,0 1,1 2,-1 1,0 1,0 0,-1 1,0 0,1 1,-1-1,-5 0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3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0 508,'21'48,"-20"-45,-10 129,6-118,0 0,1 0,0 0,2 0,-1 0,2 0,0 0,0 0,1 0,2 3,-3-14,0 1,0-1,1 0,-1 0,1 0,0 1,0-2,0 1,0 0,1 0,-1-1,1 1,-1-1,1 0,0 0,0 0,0 0,0 0,0-1,1 1,-1-1,0 0,1 0,-1 0,1 0,-1-1,1 0,-1 1,1-1,-1 0,1-1,-1 1,1-1,0 1,7-3,1 1,-1-1,1-1,-1 0,0-1,-1 0,1-1,-1 0,7-5,160-134,-176 144,-1 0,1 0,-1 0,1 0,-1 0,1 0,0 0,-1 0,1 1,0-1,0 0,0 0,0 1,-1-1,1 0,0 1,0-1,0 1,0-1,0 1,1 0,-1-1,0 1,0 0,0 0,0 0,0 0,0 0,0 0,0 0,1 0,-1 0,0 1,0-1,0 0,0 1,0-1,0 0,0 1,0 0,0-1,0 1,0-1,0 1,-1 0,1 0,0 0,0-1,-1 1,1 0,-1 0,1 0,0 0,-1 0,15 121,-14-117,-1-1,1 1,0-1,0 1,0-1,1 0,-1 0,1 1,0-1,0 0,1 0,-1-1,1 1,0-1,0 1,0-1,0 0,1 0,-1 0,1 0,0-1,-1 1,1-1,0 0,1 0,-1-1,0 1,0-1,1 0,-1 0,1 0,-1-1,1 0,-1 0,1 0,-1 0,1 0,4-2,7-5,1 0,-1-1,0-1,-1 0,0-1,-1-1,0 0,0-1,-2-1,1 0,-1 0,5-11,-10 17,2-2,-1-1,0 1,-1-1,0-1,0 1,-1-1,-1 0,1-1,-2 1,0-1,0 0,-1 0,-1 0,0 0,-1-1,0 1,0-1,-2 1,0-7,-5 1</inkml:trace>
  <inkml:trace contextRef="#ctx0" brushRef="#br0" timeOffset="566.615">1185 0,'-31'407,"4"-241,19-132,1 1,1-1,3 1,0 0,3 0,0 3,1-35,-1-1,0 0,0 1,1-1,0 0,-1 1,1-1,0 0,0 0,0 0,0 0,1 0,-1 0,0 0,1 0,0 0,-1 0,1-1,0 1,0-1,0 0,0 1,0-1,0 0,0 0,0 0,1 0,-1-1,0 1,0 0,1-1,-1 0,0 0,1 1,-1-1,1-1,-1 1,0 0,1-1,-1 1,0-1,1 1,-1-1,0 0,0 0,0 0,0 0,0-1,0 1,0-1,1 0,273-168,-262 162,-13 7,0 0,0-1,1 1,-1 0,0 0,1 0,-1-1,1 2,-1-1,1 0,0 0,-1 0,1 1,0-1,0 1,-1-1,1 1,0 0,0 0,0 0,-1 0,1 0,0 0,0 0,0 0,-1 1,1-1,0 1,0-1,-1 1,1 0,0 0,-1 0,1 0,-1 0,1 0,-1 0,0 0,1 0,-1 1,0-1,0 1,1 0,3 138,-8-88,3-24,-1-3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31,'-2'-2,"1"0,-1 0,1 0,-1 1,0-1,1 0,-1 1,0 0,0-1,0 1,0 0,0 0,-1 0,1 0,0 0,0 1,-1-1,1 1,0-1,-1 1,1 0,-1 0,1 0,-2 0,1 0,-31-3,0 1,-1 2,1 1,0 2,1 1,-1 2,1 1,0 2,-3 2,35-11,-1 0,1 1,0-1,-1 0,1 1,0 0,0-1,-1 1,1 0,0-1,0 1,0 0,0 0,0 0,0 0,0 0,0 0,0 0,0 0,1 1,-1-1,0 0,1 0,-1 1,1-1,-1 0,1 1,0-1,0 0,0 1,-1-1,1 1,0-1,1 0,-1 1,0-1,0 1,1-1,-1 0,0 1,1-1,-1 0,1 0,0 1,0-1,-1 0,1 0,0 0,0 0,0 0,0 0,0 0,0 0,0 0,0 0,1-1,-1 1,0 0,0-1,1 1,-1-1,0 1,2-1,24 18,-23-17,-1 0,1 1,-1-1,1 1,-1-1,1 1,-1 0,0 0,0 1,0-1,0 1,0-1,0 1,-1 0,1 0,-1 0,0 0,0 1,0-1,0 1,-1-1,1 1,-1-1,0 1,0 0,-1 0,1-1,-1 1,1 0,-1 0,0 0,-1 0,1-1,-1 1,1 0,-1 0,0-1,-1 1,1 0,-8 7,-1-1,0 0,0 0,0-1,-2 0,1-1,-1 0,0-1,0 0,-10 2,10-2,-19 8,18-9,0 0,1 1,0 0,0 0,0 1,1 1,0 0,1 1,-6 7,14-16,1 1,0 0,0 0,0 0,0 0,0 0,0 0,0 0,1 0,-1 1,1-1,-1 0,1 0,0 0,0 1,0-1,0 0,0 0,1 1,-1-1,1 0,-1 0,1 0,0 0,0 0,0 0,0 0,0 0,0 0,1 0,-1 0,1-1,-1 1,1 0,-1-1,1 0,0 1,0-1,0 0,0 0,0 0,2 1,93 31,-81-29,0-2,0 0,-1-1,1-1,0 0,0-1,0-1,0 0,-1-1,1-1,1-1,-12 2,0-1,0 0,0 0,-1 0,0-1,0 0,0 1,0-1,-1-1,1 1,-1 0,-1-1,1 0,-1 1,0-1,0 0,-1 0,0 0,1-3,1-13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1,'20'0,"10"0,5 0,2 0,-1 0,-1 0,-3 0,-1 0,-2 0,-5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1,'37'123,"5"-2,19 31,0-2,-14-50,-47-99,1 0,-1-1,0 1,0-1,1 1,-1 0,0-1,1 1,-1-1,0 1,1-1,-1 1,1-1,-1 0,1 1,-1-1,1 1,-1-1,1 0,-1 0,1 1,-1-1,1 0,0 0,-1 1,1-1,-1 0,1 0,0 0,-1 0,1 0,0 0,-1 0,1 0,-1 0,1-1,0 1,-1 0,1 0,-1 0,1-1,0 1,-1 0,1-1,-1 1,1 0,-1-1,1 1,-1-1,0 1,1-1,-1 1,1-1,-1 1,0-1,1 1,-1-1,0 0,0 1,0-1,1 1,-1-1,0 0,0 1,0-1,7-43,-7 43,2-48,2 1,2 0,2 0,7-21,68-187,-63 182,-22 68,-4 7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1,'-77'478,"-26"-89,57-209,32-114,15-47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58,'5'0,"1"-5,5-2,0-4,4 0,-7 2,-8 1,0 4,0 1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0 398,'6'3,"-1"0,1 0,0-1,0 0,0 0,0 0,0 0,1-1,-1 0,0-1,1 1,-1-1,1-1,-1 1,5-1,17-5,-1-1,0-1,0-1,-1-1,0-2,-1-1,-1 0,1-2,-2-1,0-1,-2 0,1-2,-2-1,15-18,-8 13,137-125,-162 148,-2 1,1 0,-1 0,1-1,-1 1,1 0,0 0,0 0,-1 0,1 0,0 0,0 0,0 1,0-1,0 0,0 0,0 1,0-1,1 0,-1 1,0-1,0 1,0 0,1-1,-1 1,0 0,0 0,1 0,-1 0,0 0,0 0,1 0,-1 0,0 0,1 1,-1-1,0 0,0 1,0-1,0 1,1 0,-1-1,0 1,0 0,0 0,0-1,0 1,0 1,5 9,-1 1,0 0,0 0,-1 1,-1 0,0-1,-1 1,0 0,-1 0,-1 0,0 0,0 0,-1 0,-1 0,0 0,-1 0,-1 0,0-1,0 0,-1 0,-1 0,0 0,-3 3,3-3,0-1,0 0,-1 0,-1-1,1 0,-2-1,1 1,-2-2,1 1,-1-1,0 0,-1-1,1-1,-2 0,1 0,0-1,-1 0,0-1,0 0,-8 1,16-5,0 0,-1 0,1 0,0 0,0 0,0-1,0 0,0 0,0 0,0 0,0-1,0 1,0-1,1 0,-1 0,1-1,-1 1,1-1,0 1,0-1,0 0,0 0,1-1,-1 1,1 0,0-1,0 0,0 1,0-1,1 0,-1 0,1 0,0-3,1 6,0 0,0 0,0 0,0 0,1 0,-1 0,0 0,1 0,-1 0,0 1,1-1,-1 0,1 0,0 0,-1 0,1 1,0-1,-1 0,1 1,0-1,0 0,0 1,-1-1,1 1,0-1,0 1,0 0,0-1,0 1,0 0,0 0,0 0,0 0,0-1,0 1,0 0,0 1,0-1,0 0,0 0,0 0,0 1,0-1,0 0,0 1,-1-1,1 1,0-1,0 1,44 28,-34-19,-1-1,1 0,1-1,0 0,0-1,0-1,1 1,0-2,0 0,0 0,1-2,0 1,0-2,0 0,0 0,0-1,0-1,0-1,0 0,8-1,1-7,-1 0,0-2,-1 0,0-1,0-2,-1 0,-1 0,-1-2,0-1,-1 0,0-1,10-16,4-4,-2-2,-1 0,-2-2,7-19,-64 189,28-120,1 1,0-1,0 0,1 1,0-1,0 1,1-1,0 1,0-1,1 1,1-1,-1 1,1-1,0 0,1 0,0 0,1 0,-1 0,1-1,1 1,0-1,0 0,0-1,0 1,1-1,0 0,5 3,-8-7,0-1,0 1,0-1,1 1,-1-1,0 0,1-1,-1 1,0 0,1-1,-1 0,1 0,-1 0,1 0,-1 0,1-1,-1 0,1 0,-1 1,0-2,0 1,1 0,-1-1,0 0,0 1,0-1,0 0,-1-1,1 1,75-75,-75 73,44-53,-29 31,2 1,0 1,2 1,0 1,2 1,0 0,1 2,1 1,1 2,6-3,-32 18,1 0,-1 1,0-1,1 0,-1 0,1 1,-1-1,0 1,1 0,-1-1,1 1,0 0,-1 0,1 0,-1 0,1 0,-1 0,1 0,-1 0,1 1,-1-1,1 1,-1-1,1 1,-1-1,0 1,1 0,-1 0,0 0,0 0,1 0,-1 0,0 0,0 0,0 0,0 0,0 1,-1-1,1 0,0 1,-1-1,1 1,0-1,-1 1,0-1,1 1,-1 0,-6 76,-57 102,63-180,0 1,0 0,0-1,0 1,0-1,0 1,0 0,0-1,0 1,0-1,0 1,1 0,-1-1,0 1,0-1,1 1,-1-1,0 1,1-1,-1 1,0-1,1 1,-1-1,1 0,-1 1,1-1,-1 1,1-1,-1 0,1 0,-1 1,1-1,-1 0,1 0,0 0,-1 1,1-1,-1 0,1 0,0 0,-1 0,1 0,-1 0,1 0,0 0,-1-1,1 1,-1 0,1 0,-1 0,1-1,0 1,-1 0,1-1,-1 1,0 0,1-1,-1 1,1-1,-1 1,1 0,-1-1,0 1,1-1,-1 0,0 1,1-1,40-32,-38 30,165-135,-148 120,2 0,0 2,0 0,2 2,-1 0,2 2,12-5,-37 17,1-1,0 1,0-1,-1 0,1 1,0 0,0-1,0 1,0-1,0 1,-1 0,1 0,0 0,0-1,0 1,0 0,0 0,0 0,0 0,0 0,0 1,0-1,0 0,0 0,-1 1,1-1,0 0,0 1,0-1,0 1,-1-1,1 1,0-1,0 1,-1 0,1-1,0 1,-1 0,1 0,-1-1,1 1,-1 0,1 0,-1 0,0 0,1 0,-1-1,0 1,0 0,0 0,0 0,0 0,0 0,0 0,0 0,0 0,0 0,-17 54,9-38,-29 104,31-1,7-126</inkml:trace>
  <inkml:trace contextRef="#ctx0" brushRef="#br0" timeOffset="482.101">2653 87,'1'-1,"-1"0,1 1,0-1,-1 0,1 0,-1 0,1 0,-1 0,0 0,1-1,-1 1,0 0,0 0,0 0,0 0,1 0,-2 0,1 0,0 0,0-1,0 1,0 0,-1 0,1 0,0 0,-1 0,1 0,-1 0,1 0,-1 0,0 0,1 0,-1 1,0-1,0 0,0 0,1 1,-1-1,0 0,0 1,0-1,0 1,0-1,0 1,0 0,0-1,0 1,-1 0,1 0,0-1,-58 8,45 0,-1 1,1 1,1 0,-1 1,2 0,-1 1,1 0,1 1,0 0,1 1,-7 11,-26 84,44-101,0-1,0 0,0 0,1 0,0 1,0-2,1 1,0 0,0 0,0-1,0 0,1 0,0 0,0 0,1 0,-1-1,1 1,0-1,0-1,0 1,1-1,-1 0,1 0,0 0,0-1,0 0,0 0,0 0,0-1,0 0,1 0,-1-1,0 0,1 0,1 0,10 1,-1 0,0 0,1-2,-1 0,0-1,1 0,-1-2,0 0,-1-1,1 0,-1-2,0 0,0-1,0 0,1-6</inkml:trace>
  <inkml:trace contextRef="#ctx0" brushRef="#br0" timeOffset="983.671">2963 312,'30'1,"-1"-2,0-2,0 0,0-2,0-1,0-2,-18 5,0-1,-1 0,1-1,-1 0,-1-1,1 0,-1 0,0-1,0 0,-1-1,0 0,0 0,-1-1,0 0,0 0,-1-1,0 0,-4 6,0 2,0 0,0 0,-1 0,1 0,-1 0,0 0,1 0,-1 0,0-1,0 1,-1 0,1-1,0 1,-1-1,1 1,-1-1,0 1,0-1,0 1,0-1,0 1,-1-1,1 1,-1-1,1 1,-1 0,0-1,0 1,0 0,0-1,-1 1,1 0,-1 0,1 0,-1 0,1 0,-2 0,-8-2,1 2,0-1,-1 1,1 1,-1 0,1 1,-1 0,1 0,-1 1,1 1,-1-1,1 2,0-1,0 2,0-1,0 1,0 1,1 0,0 0,0 1,0 0,1 0,0 1,-4 4,-5 3,1 1,1 1,0 0,1 1,1 0,1 2,-6 9,15-23,0 0,0 1,0-1,1 1,0 0,0 0,0 0,1 0,0 0,0 0,0 0,1 0,0 1,0-1,1 0,0 0,0 0,0 0,1 0,-1 0,2 0,-1 0,0-1,1 1,0-1,1 0,-1 0,1 0,0 0,0 0,0-1,1 0,0 0,0 0,13 5,1 0,0-2,0-1,1 0,0-1,0-1,0-1,0-1,0 0,1-2,-1-1,0 0,7-2,23 2,-40 2,1-1,-1 1,0-1,1-1,-1 0,0-1,0 0,0 0,0-1,0 0,-1-1,1 0,-1 0,0-1,0-1,0 1,-1-1,0-1,2-2,2-10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60 154,'-2'0,"0"1,0-1,1 0,-1 1,0 0,0-1,1 1,-1 0,0 0,1 0,-1 0,1 0,-1 0,1 0,0 1,-1-1,1 1,0-1,0 1,0-1,0 1,0-1,0 1,1 0,-1 0,0-1,1 1,0 0,-1 0,1 0,0-1,0 1,0 0,0 0,0 2,-1 1,-4 11,0 1,1 0,2 0,-1 1,2-1,0 1,1-1,1 0,1 1,0-1,2 0,1 6,-4-20,0 1,1-1,-1 0,1 1,0-1,0 0,0 0,0 0,1-1,-1 1,1 0,0-1,0 0,0 1,0-1,0-1,0 1,0 0,0-1,1 1,-1-1,1 0,-1 0,1 0,0-1,-1 1,1-1,0 0,-1 0,1 0,-1-1,1 1,0-1,-1 0,1 0,-1 0,1-1,10-2,0-1,-1 0,1-1,-1-1,-1 0,1-1,-1 0,10-10,-6 2,0-1,-1-1,-1 0,0-2,-1 1,-2-1,0-1,-1 0,6-20,-1 10,-9 24,-7 23,-1-7,0 1,0-1,1 1,0-1,0 1,1 0,1-1,0 1,0 0,1-1,0 1,0-1,1 0,0 0,1 0,0 0,1-1,0 1,0-1,0 0,1 0,0-1,1 0,0 0,0 0,0-1,1 0,0-1,0 0,0 0,1 0,3 0,-2-2,0 0,0-1,0 0,0-1,0 0,0 0,0-1,0-1,0 0,0 0,0-1,0 0,0 0,-1-1,1-1,-1 0,0 0,0-1,0 0,-1 0,1-1,-1 0,0 0,5-7,10-10,-2-1,-1 0,0-2,-2 0,-1-1,-2-1,4-9,-14 29,-1-1,0 1,0-1,-1 0,0 0,-1 0,1 0,-2-1,0 1,0 0,0-1,-1 1,-1-1,0 0,1 11,0-1,0 0,0 1,-1-1,1 0,0 1,0-1,0 0,-1 1,1-1,0 0,-1 0,1 1,0-1,-1 0,1 0,0 1,-1-1,1 0,0 0,-1 0,1 0,-1 0,1 0,0 0,-1 0,1 0,0 0,-1 0,1 0,-1 0,1 0,0 0,-1 0,1 0,-1 0,1 0,0-1,-1 1,1 0,0 0,-1 0,1-1,0 1,-1 0,1 0,0-1,0 1,-1 0,1-1,0 1,0 0,0-1,-1 1,1 0,0-1,0 1,0-1,0 1,-5 14</inkml:trace>
  <inkml:trace contextRef="#ctx0" brushRef="#br0" timeOffset="435.695">1329 125,'10'0,"7"0,7 0,3 0,2 0,1 0,1 0,-2 0,1 0,-1 0,-1 0,-4-4,-7-3</inkml:trace>
  <inkml:trace contextRef="#ctx0" brushRef="#br0" timeOffset="711.169">1301 324,'20'4,"20"3,8-1,1-2,-3 0,-5-2,-4-6,-4-1,-3-6,-6-1</inkml:trace>
  <inkml:trace contextRef="#ctx0" brushRef="#br0" timeOffset="3345.663">1950 492,'0'-17,"-2"-4,2-1,0 0,1 0,2 1,0-1,1 1,1 0,1 0,1 0,0 1,8-12,-3 12,1 1,1 0,1 1,0 1,1 0,1 1,1 1,0 1,10-6,-26 19,-1-1,1 1,0-1,1 1,-1 0,0 0,0 0,0 0,1 0,-1 0,0 1,1-1,-1 1,1 0,-1 0,1 0,-1 0,1 0,-1 0,0 1,1-1,-1 1,1-1,-1 1,0 0,0 0,1 0,-1 0,0 1,0-1,0 0,0 1,-1 0,1-1,0 1,0 0,-1 0,1 0,-1 0,0 0,0 0,0 0,0 1,0-1,0 0,0 0,-1 1,1-1,-1 1,6 22,-1-7,0 0,-1 0,-1 1,-1-1,-1 1,0 0,-1-1,-2 1,-2 17,-32 105,61-207,2 14,3 2,1 1,3 1,2 2,33-34,-66 77,-1 0,1 0,0 0,0 0,0 1,0-1,1 1,-1 0,1 0,-1 0,1 0,0 1,0-1,-1 1,1 0,0 0,0 0,0 1,0 0,0-1,0 2,1-1,-1 0,0 1,0-1,0 1,-1 0,1 1,0-1,0 1,0-1,-1 1,1 0,-1 0,0 1,1-1,-1 1,0 0,-1-1,1 1,0 1,-1-1,1 0,-1 1,0-1,0 1,1 2,-3 13,0 0,-1 0,0 0,-2 0,0 0,-1-1,-1 1,-1-1,-1 0,0-1,-1 0,-1 0,0 0,-2-1,-1 1,11-16,0-1,0 1,1 0,-1 0,0 0,0 0,0 0,1 0,-1 0,1 0,-1 0,1 0,-1 0,1 1,-1-1,1 0,0 0,0 0,0 1,0-1,0 0,0 0,0 0,0 1,0-1,0 0,1 0,-1 0,0 1,1-1,-1 0,1 0,-1 0,1 0,0 1,8-4</inkml:trace>
  <inkml:trace contextRef="#ctx0" brushRef="#br0" timeOffset="4218.036">3164 13,'-12'-3,"1"0,-1 1,0 0,0 1,0 0,0 1,0 0,0 1,0 0,0 1,0 1,0 0,1 0,-1 1,1 0,0 1,0 1,1 0,0 0,0 1,0 0,1 0,0 1,0 1,1-1,0 2,0-1,-3 7,4-9,0 0,1 1,0 0,0 0,0 1,1-1,1 1,-1 0,2 0,-1 1,1-1,0 1,1 0,0 0,1 0,0 0,1 0,0 0,1 5,-1-13,1 1,0-1,0 0,1 0,-1 0,0 0,1 0,0 0,-1 0,1 0,0 0,0-1,0 1,0-1,0 1,0-1,0 0,0 0,1 0,-1 0,1 0,-1-1,0 1,1-1,-1 1,1-1,-1 0,1 0,-1 0,1 0,-1 0,1-1,-1 1,1-1,82-31,-52 12,-2-2,0-1,-1-1,-1-2,-2-1,17-21,-8 16,-35 31,0 1,0 0,0 0,0 0,-1-1,1 1,0 0,0 0,0 0,0 0,0 1,-1-1,1 0,0 0,0 0,0 1,0-1,-1 0,1 1,0-1,0 1,-1-1,1 1,0-1,-1 1,1-1,0 1,-1 0,1-1,-1 1,1 0,-1 0,0-1,1 1,-1 0,0 0,1 0,-1-1,0 1,0 0,0 0,0 0,0 0,0 0,0-1,0 1,0 0,0 0,0 0,0 0,-1 0,1-1,9 175,-3-145,-1 1,-1 0,-2 0,-2 0,0 0,-2 1,-2-1,-1 5,-7 18,10-35,0 0,-1 0,-1 0,-1-1,-1 1,-1-2,0 1,-1-1,-1 0,0 0,-1-1,-1 0,-1-1,0 0,-1-1,-1-1,-3 3,12-11,-1 0,1 0,-1-1,0 0,0 0,-1 0,1-1,-1 0,0 0,0 0,1-1,-2 0,1-1,0 0,0 0,0 0,-1-1,1 0,0 0,-1-1,1 0,0 0,0-1,-3-1,7-3,0 0,0-1,1 0,0 1,0-1,1 0,0 0,0 0,1 0,-1 0,2 0,-1 0,1 0,0 0,0 0,1 1,0-1,0 0,0 1,1-1,0 1,1 0,-1 0,1 0,3-4,18-24,2 1,0 1,3 2,0 0,17-11,-29 25,0 1,1 0,0 1,1 1,1 1,0 1,1 0,19-5,-18 12,-5 4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3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0,'-18'294,"14"-266,2-1,0 1,2 0,1 0,1-1,2 2,33 248,-27-205,-9-71,-1 0,1-1,0 1,-1-1,1 1,0-1,0 0,-1 1,1-1,0 0,0 1,0-1,0 0,0 0,-1 0,1 0,0 0,0 0,0 0,0 0,0 0,0 0,-1 0,1 0,0-1,0 1,0 0,-1-1,1 1,0-1,0 1,-1-1,1 1,0-1,-1 1,1-1,0 0,-1 1,1-1,-1 0,1 1,-1-1,0 0,1 0,-1 0,0 1,1-1,-1 0,0 0,0 0,0 0,0 0,0 0,0 1,0-1,0 0,0 0,1 0,123-195,-111 179,-8 8,1 0,0 1,1 0,0 1,0-1,0 1,1 1,0-1,0 1,1 1,5-3,-12 7,0 1,0-1,0 1,0 0,1 0,-1 0,0 0,0 0,0 1,0-1,0 0,0 1,0 0,0-1,0 1,0 0,0 0,0 0,-1 0,1 1,0-1,-1 0,1 1,0-1,-1 1,0-1,1 1,-1 0,0 0,0 0,0-1,0 2,27 65,-28-68,7 30,-1 0,-2 1,-1 0,-2 0,-1 0,-3 21,2-10,0-41,1-12</inkml:trace>
  <inkml:trace contextRef="#ctx0" brushRef="#br0" timeOffset="964.122">957 565,'-9'-5,"0"2,0-1,-1 1,1 0,-1 1,0 0,0 1,1 0,-1 1,0-1,0 2,0 0,0 0,0 0,1 2,-1-1,1 1,-1 0,1 1,0 0,0 1,1-1,-1 2,1-1,0 1,1 1,-6 5,7-5,1 1,0 0,0 0,1 0,0 0,0 1,1 0,0 0,1 0,-1 0,2 0,0 0,0 1,0-1,1 0,1 1,0-1,0 0,0 0,1 0,2 6,-1-12,0 1,1-1,-1 0,1 0,0 0,-1 0,1-1,1 0,-1 1,0-1,0-1,1 1,-1-1,1 1,-1-1,1-1,0 1,-1-1,1 1,0-1,-1-1,1 1,0-1,-1 0,1 0,0 0,-1 0,0-1,1 0,-1 0,0 0,0 0,0-1,0 0,0 1,-1-1,1-1,-1 1,0 0,1-2,16-15,-1 0,-1-1,-1-1,-1-1,-1 0,-1-1,-1-1,7-20,-20 44,0 0,-1 1,1-1,0 0,0 0,0 1,0-1,0 0,0 0,0 1,0-1,1 0,-1 0,0 1,0-1,1 0,-1 1,0-1,1 0,-1 1,0-1,1 0,-1 1,1-1,-1 1,1-1,0 1,-1-1,1 1,-1-1,1 1,0 0,0-1,-1 1,1 0,0-1,-1 1,1 0,0 0,0 0,-1 0,1 0,0 0,0 0,0 0,-1 0,1 0,0 0,0 0,-1 1,1-1,0 0,-1 1,1-1,0 0,-1 1,1-1,0 1,-1-1,1 1,-1-1,1 1,-1-1,1 1,-1 0,1-1,-1 1,1 0,11 50,-7-28,0-1,1 1,1-1,1 0,1 0,1-1,1 0,1-1,1 0,12 15,-24-33,1-1,0 1,0 0,0-1,0 1,0-1,0 1,0-1,0 0,0 0,1 0,-1 0,0 0,1-1,-1 1,1-1,-1 1,1-1,-1 0,1 0,-1 0,1 0,-1-1,1 1,-1 0,0-1,1 0,-1 0,0 0,1 0,-1 0,0 0,0 0,0-1,0 1,0-1,0 0,0 1,-1-1,1 0,0 0,-1 0,0 0,1 0,-1-1,0 1,0 0,0-1,0 0,84-191,-72 157,3-8,-15 46,1-1,-1 1,1-1,-1 1,0 0,1 0,-1 0,0 0,0 0,0 0,0 0,0 0,0 0,0 0,0 1,0-1,0 0,-1 1,1-1,-1 0,1 1,-1-1,1 1,-1-1,0 1,1-1,-1 1,0-1,0 1,0-1,-1 2,5 13,0 10,1-1,2 0,0-1,2 0,0 0,2-1,9 17,-19-38,0-1,1 1,-1 0,0 0,1 0,-1-1,1 1,-1-1,1 1,0-1,0 0,-1 0,1 1,0-1,0-1,0 1,0 0,1 0,-1-1,0 1,0-1,0 0,0 1,1-1,-1 0,0 0,0-1,0 1,1 0,-1-1,0 1,0-1,0 0,0 0,0 0,0 0,0 0,0 0,0 0,-1 0,1-1,0 1,-1-1,2-1,61-80,20-109,-77 180</inkml:trace>
  <inkml:trace contextRef="#ctx0" brushRef="#br0" timeOffset="1363.878">1945 678,'27'-12,"0"0,-1-2,-1-1,0-1,0-1,-2-1,16-16,-36 32,-1 0,1 0,0 0,-1 0,1-1,-1 1,0-1,0 1,0-1,0 0,0 0,0 0,-1 0,1 0,-1 0,0 0,0-1,0 1,-1 0,1-1,-1 1,0 0,0-1,0 1,0-1,0 1,-1 0,0-1,1 1,-1 0,0-1,-1 1,1 0,-1 0,1 0,-1 0,0 0,0 1,0-1,0 0,-1 1,1 0,-1-1,1 1,-1 0,0 0,0 1,0-1,0 0,-2 0,-4 2,0 1,1 0,-1 0,0 0,0 1,1 0,-1 1,1 0,0 0,0 1,0 0,0 1,1-1,-1 1,1 1,0 0,1 0,0 0,0 0,-4 6,-1 1,-1 1,2 0,0 1,1 0,0 1,2 0,-1 0,2 1,-4 14,8-25,1 1,-1-1,1 0,0 0,1 1,-1-1,1 0,1 1,-1-1,1 0,0 0,1 1,-1-1,1 0,0 0,1 0,-1-1,1 1,1-1,-1 1,1-1,-1 0,2 0,-1-1,0 1,1-1,0 0,5 3,10 4,0-2,1-1,0 0,1-2,0 0,0-2,0 0,0-1,1-2,-1 0,1-1,-1-1,1-2,-1 0,0-1,0-1,0-1,-1-1,0-1,0-1,18-11,-20 12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72,'0'0,"0"1,0-1,0 1,0-1,0 1,0-1,0 1,0-1,0 1,0-1,0 1,-1-1,1 1,0-1,0 1,0-1,-1 1,1-1,0 1,-1-1,1 0,0 1,-1-1,1 1,0-1,-1 0,1 1,-1-1,1 0,-1 0,1 1,-1-1,1 0,-1 0,1 0,-1 0,1 0,-1 0,1 0,-1 1,1-1,-1-1,1 1,-1 0,1 0,-1 0,1 0,-1 0,1 0,-1-1,1 1,-1 0,1 0,-1-1,1 1,-1 0,1-1,0 1,-1 0,1-1,-1 1,1 0,0-1,-1 0,-10 51,2 0,2 0,2 1,2-1,3 2,0-41,-1-7,0-1,0 0,1 1,-1-1,1 0,0 1,0-1,0 1,0-1,0 1,1-1,0 0,-1 1,1-1,1 0,-1 0,0 0,1 0,0 0,-1 0,1 0,0 0,1-1,-1 1,0-1,1 1,-1-1,1 0,0 0,0 0,0 0,0-1,0 1,0-1,0 0,0 0,3 1,5-4,-1-1,1 0,-1 0,0-1,0-1,0 1,-1-2,1 1,-1-1,-1-1,1 1,-1-2,0 1,-1-1,0 0,0 0,4-8,61-58,-70 75,0 0,1 0,-1 0,0 1,0-1,0 1,0 0,0 0,0-1,-1 1,1 0,0 0,-1 1,0-1,1 0,-1 0,0 1,0-1,0 1,-1-1,1 1,0-1,-1 1,0-1,0 3,2 1,0 0,43 97,-43-100,0 1,0-1,1-1,-1 1,1 0,0 0,0-1,0 0,0 0,0 1,0-2,0 1,1 0,-1-1,1 1,0-1,-1 0,1 0,0-1,0 1,-1-1,1 0,0 0,0 0,-1 0,1-1,0 1,1-2,10-4,0-1,-1-1,1 0,-2-1,1 0,-1-2,-1 1,0-1,0-1,-1 0,0-1,8-13,-4 8,0-1,-1 0,-1-1,0-1,-2 0,0-1,-2 0,0 0,-2-1,0 0,-2 0,0-1,-2 0,1-11,-13-3,2 32</inkml:trace>
  <inkml:trace contextRef="#ctx0" brushRef="#br0" timeOffset="1745.239">1135 298,'15'4,"1"0,0-2,0 1,0-2,0 0,0-1,0 0,0-2,0 0,0 0,-1-2,8-2,-14 4,0-1,-1 0,1-1,-1 0,0 0,0 0,0-1,0-1,-1 1,0-1,0 0,-1-1,1 1,-1-2,-1 1,0 0,0-1,0 0,-1 0,0-1,0 1,0-3,-3 8,0-1,-1 1,1-1,0 0,-1 1,0-1,0 1,0-1,-1 0,1 1,-1-1,1 1,-1-1,-1 1,1-1,0 1,-1 0,1 0,-1-1,0 1,0 0,0 1,-1-1,1 0,-1 1,0-1,1 1,-1 0,0 0,0 0,0 0,-1 0,1 1,0-1,-1 1,1 0,-1 0,1 0,-1 1,1-1,-1 1,1 0,-1 0,-3 0,-9 3,1-1,-1 2,1 0,0 1,0 0,1 2,-1-1,1 2,1 0,-1 0,1 1,1 1,0 0,0 1,1 0,1 1,-1 0,2 1,0 0,0 0,2 1,-1 0,4-5,-1 0,1 0,1 0,0 1,0-1,1 1,0-1,1 1,0 0,0 0,1 0,0 0,1 0,0 0,1-1,0 1,0 0,1-1,0 1,1-1,0 0,0 0,1-1,0 1,1-1,0 0,0 0,1-1,0 0,0 0,0-1,5 4,6-3,0-1,0 0,1-1,0-1,0 0,0-2,0 0,0-1,0-2,0 1,0-2,0-1,0 0,0-1,12-5,-7-1,-6 0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8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1 537,'3'-2,"0"0,-1 0,1-1,-1 1,1-1,-1 1,0-1,0 0,0 0,0 0,-1 0,1 0,-1 0,0 0,0-1,0 1,1-2,-1 1,117-226,-69 148,-35 58,2 2,0 0,2 0,0 2,1 0,12-8,-30 27,0 0,0 0,0 0,0 1,0-1,0 0,1 0,-1 1,0-1,0 1,1-1,-1 1,1-1,-1 1,0 0,1 0,-1 0,1-1,-1 1,0 1,1-1,-1 0,1 0,-1 1,0-1,1 0,-1 1,0-1,1 1,-1 0,0-1,0 1,1 0,-1 0,0 0,0 0,0 0,0 0,0 0,-1 0,1 0,0 1,0-1,-1 0,1 1,29 70,-25-58,75 276,-80-289,-1-1,1 1,-1 0,1 0,0-1,-1 1,1 0,0 0,0-1,0 1,0 0,0 0,0 0,0-1,0 1,0 0,0 0,0-1,0 1,0 0,1 0,-1 0,0-1,1 1,-1 0,0-1,1 1,-1 0,1-1,-1 1,1-1,-1 1,1 0,0-1,-1 1,1-1,0 0,-1 1,1-1,0 0,-1 1,1-1,0 0,0 0,-1 1,1-1,0 0,0 0,0 0,-1 0,1 0,0 0,0 0,0 0,-1-1,1 1,0 0,0 0,-1-1,1 1,0 0,-1-1,1 1,0-1,-1 1,1-1,0 1,12-32,-2 0,2 1,1 1,2 0,1 0,1 2,1 0,2 2,8-8,-24 26,1 1,0 1,0-1,1 1,0 0,0 1,0-1,1 1,-1 1,1-1,0 2,1-1,-1 1,1 0,-1 1,1-1,0 2,0 0,0 0,5 0,-10 4,0 1,-1-1,1 1,-1-1,0 1,0 0,-1 1,1-1,-1 0,0 1,0-1,0 1,-1 0,1 0,-1-1,0 1,-1 0,1 0,-1 0,0 0,0 0,-1 0,1 0,-1 0,0 0,-1-1,2 9,-5 162,5-151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9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31,'10'0,"12"0,8 0,3 0,6 0,1 0,-1 0,-4-5,-1-2,-3 1,-1 1,-2 2,0 0,0 2,-5 1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0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1,4-2,3-2,3-1,1-5,1-3,-1-1,0 2,0 1,0 2,-1 0,-4 2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8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282 537,'-11'-2,"0"0,-1 2,1-1,0 1,-1 1,1 0,0 1,0 0,0 0,0 1,0 1,1 0,-1 0,1 1,0 1,0-1,-6 7,8-5,1 0,0 0,1 1,-1-1,1 2,1-1,0 1,0 0,1 0,0 0,0 0,1 1,1 0,-1-1,2 1,-1 0,1 0,1 0,0 5,-1-10,1 1,0-1,1 0,-1 1,1-1,0 0,0 1,1-1,0 0,0 0,0 0,0-1,1 1,0 0,0-1,0 1,0-1,1 0,-1 0,1-1,0 1,1-1,-1 0,0 0,1 0,0 0,0-1,-1 0,1 0,1 0,-1-1,0 1,0-1,0-1,1 1,-1-1,1 0,-1 0,0 0,1-1,-1 1,0-2,0 1,1 0,-1-1,0 0,3-2,13-11,-1 0,-1-2,0 0,-1-2,-1 0,-1 0,13-20,32-38,25-24,-86 101,0-1,0 1,0-1,0 1,0-1,1 1,-1-1,0 1,0-1,0 1,1-1,-1 1,0-1,1 1,-1 0,0-1,1 1,-1-1,0 1,1 0,-1-1,1 1,-1 0,1 0,-1-1,1 1,-1 0,1 0,-1 0,1 0,-1-1,1 1,-1 0,1 0,-1 0,1 0,-1 0,1 0,-1 0,1 1,-1-1,1 0,-1 0,1 0,-1 0,1 1,-1-1,1 0,-1 1,1-1,-1 0,0 1,1-1,-1 0,1 1,-1-1,0 1,0-1,1 0,-1 1,0-1,0 1,1-1,1 38,-2-34,7 185,4-127,-1-26,-2 0,-1 0,-3 1,0-1,-3 1,-1 0,-1 0,-2 0,-2-1,-1 1,-2-1,-2-1,-6 15,-48 84,59-126,0-1,-1 0,0-1,0 1,-1-1,0 0,0-1,-1 1,1-1,-1-1,0 0,-7 3,12-5,1-1,-1 0,0 0,0 0,0-1,1 1,-1-1,0 1,0-1,0 0,0 0,0 0,0-1,0 1,1-1,-1 1,0-1,0 0,0 0,1 0,-1-1,1 1,-1-1,1 1,-1-1,1 0,0 0,0 0,0 0,0 0,0 0,0-1,1 1,-1-1,1 1,0-1,-1 1,1-1,0 0,0-1,-2-17,0 0,2 0,0 0,1-1,2 1,0 0,1 0,1 0,0 1,2-1,1 1,0 0,2 1,0 0,7-10,-6 5,20-40,-16 37</inkml:trace>
  <inkml:trace contextRef="#ctx0" brushRef="#br0" timeOffset="612.202">874 0,'-1'420,"-24"-227,-3-41,28-151,-1 1,1-1,0 0,0 0,0 0,-1 0,1 0,0 0,0 1,1-1,-1 0,0 0,0 0,0 0,1 0,-1 0,1 0,-1 0,1 0,-1 0,1 0,0 0,-1 0,1 0,0 0,0 0,-1-1,1 1,0 0,0-1,0 1,0 0,0-1,0 1,0-1,0 0,0 1,0-1,1 0,-1 0,0 1,0-1,0 0,0 0,0 0,0 0,1-1,-1 1,0 0,0 0,0-1,0 1,0-1,0 1,0-1,0 1,0-1,0 1,0-1,0 0,0 0,0 0,61-47,-62 47,206-152,-151 116,-54 35,0 1,1-1,-1 0,0 1,0-1,1 1,-1-1,1 1,-1 0,1 0,0-1,-1 1,1 1,0-1,0 0,0 0,0 0,0 1,-1-1,1 1,0 0,0 0,0-1,0 1,0 0,1 1,-1-1,-1 0,1 1,0-1,0 1,0-1,0 1,0 0,0 0,0 0,-1 0,1 0,0 0,-1 0,1 1,-1-1,0 1,1-1,-1 1,0-1,0 1,0 0,0 0,0-1,0 1,0 2,-13 96,2-57,-4 6,-2 43,20-81,1-7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 0,2 0,1 0,0 0,0 0,0 0,-1-4,-1-3,1 1,-1 2,-4-5,-2 1,0 0,-4 3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0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141 736,'246'-27,"-243"27,0-1,0 1,0 0,0-1,0 1,0 0,0 1,0-1,0 1,0-1,0 1,0 0,0 0,-1 0,1 0,0 1,-1-1,1 1,0 0,-1-1,0 1,1 0,-1 1,0-1,0 0,0 0,-1 1,1 0,0-1,-1 1,0 0,1-1,-1 1,0 0,-1 0,1 0,0 0,-1 0,0 0,0 2,-4 6,0-1,-1 1,0-1,-1-1,0 1,0-1,-1 0,-1-1,1 1,-1-1,-1-1,0 0,-1 1,-1 1,0 0,1 1,1 0,-1 0,2 1,-1 0,2 1,-3 5,8-14,1 0,0-1,0 1,0 0,0 0,1 0,-1 1,1-1,0 0,0 0,0 0,0 0,1 0,-1 0,1 0,0 0,0 0,0 0,0 0,0 0,1 0,-1-1,1 1,-1-1,1 1,0-1,0 1,1-1,-1 0,0 0,1 0,-1 0,1-1,-1 1,1-1,0 1,0-1,0 0,0 0,0 0,0-1,0 1,0-1,0 1,0-1,0 0,0 0,0-1,9 3,0-2,-1 0,1 0,0-1,-1-1,1 0,-1 0,0-1,0 0,0-1,0-1,0 0,-1 0,5-3,9-9</inkml:trace>
  <inkml:trace contextRef="#ctx0" brushRef="#br0" timeOffset="-782.306">339 31,'5'-5,"1"3,0 7,-1 8,-6 5,-3 6,-1 3,0 1,2 2,1-1,0 1,2-1,-1 0,1 0,1-1,-1 0,-5-4,-1-8</inkml:trace>
  <inkml:trace contextRef="#ctx0" brushRef="#br0" timeOffset="-482.365">0 454,'43'5,"24"1,6 0,-1-1,-7-2,-10-5,-10-3,-7-1,-6 1,-3 2,-2 0,-6 2</inkml:trace>
  <inkml:trace contextRef="#ctx0" brushRef="#br0" timeOffset="2468.113">1157 144,'-11'167,"-8"63,-8-33,27-123,0-62</inkml:trace>
  <inkml:trace contextRef="#ctx0" brushRef="#br0" timeOffset="3068.357">847 200,'57'-23,"196"-63,-216 74,-30 9,0 0,0 0,1 1,0 0,-1 1,1-1,0 1,0 1,0-1,-1 2,1-1,2 1,7 4</inkml:trace>
  <inkml:trace contextRef="#ctx0" brushRef="#br0" timeOffset="3672.12">875 878,'107'-28,"257"-125,-279 134,-75 18</inkml:trace>
  <inkml:trace contextRef="#ctx0" brushRef="#br0" timeOffset="4250.056">1751 765,'-7'-4,"-1"1,1 0,0 0,-1 1,1 0,-1 0,0 1,0 0,0 0,0 1,1 0,-1 0,0 1,0 0,0 0,1 1,-1 0,0 0,1 1,0 0,-3 2,8-4,0 1,0 0,0-1,0 1,0 0,0 0,1 0,-1 0,1 1,-1-1,1 0,0 1,0-1,0 0,0 1,1-1,-1 1,1 0,-1-1,1 1,0-1,0 1,0 0,0-1,0 1,1 0,-1-1,1 1,0-1,0 1,0-1,0 0,0 1,0-1,1 0,-1 0,1 1,-1-1,1 0,2 1,0 3,2 0,-1 0,1 0,0-1,0 0,1 0,-1 0,1-1,0 0,0 0,1-1,-1 0,2 0,69-12,-59-1</inkml:trace>
  <inkml:trace contextRef="#ctx0" brushRef="#br0" timeOffset="9203.804">1271 31,'1'1,"0"1,0-1,0 0,0 1,0-1,1 0,-1 0,1 0,-1 0,1 0,-1 0,1 0,0 0,-1-1,1 1,0-1,-1 1,1-1,0 0,0 0,-1 1,1-1,0-1,0 1,0 0,-1 0,1 0,0-1,0 1,-1-1,1 0,0 1,-1-1,1 0,0 0,5-1,128-35,-108 35,-9 1,-36 1,-144 27,151-25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1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0,'-7'0,"-1"1,1 0,-1 0,1 1,0-1,-1 2,1-1,0 1,0 0,1 0,-1 1,1 0,-1 0,1 1,1 0,-1 0,0 0,1 0,0 1,1 0,-1 0,1 0,0 1,1 0,-1-1,0 5,-8 13,2-1,0 2,2-1,1 1,0 0,2 1,1 0,0 15,6 204,-1-232,0 1,0-1,2 1,0-1,0 0,1 0,1 0,0-1,1 1,0-1,1-1,0 1,1-1,0 0,1-1,0 0,1 0,0-1,0 0,1-1,0 0,0-1,9 4,2 0,-5-1</inkml:trace>
  <inkml:trace contextRef="#ctx0" brushRef="#br0" timeOffset="4086.371">481 988,'10'1,"0"-1,0-1,-1 1,1-2,0 1,-1-1,1-1,-1 1,1-2,-1 1,0-1,-1-1,1 0,-1 0,0 0,0-1,6-6,133-145,-123 129,-1-1,-1 0,-1-2,15-31,-35 60,1-1,1-1,0 1,-1-1,0 0,0 0,0 0,0 0,-1 0,1 0,-1-1,0 1,-1 0,1-1,-1 1,0-1,0 1,0-1,0 1,-1 0,0-1,0-2,-2 6,1 0,-1 0,1 1,-1-1,1 1,-1 0,1 0,-1 0,1 0,-1 0,1 0,-1 1,1-1,-1 1,1 0,0 0,-1 0,1 0,0 0,0 0,-1 0,1 1,0-1,0 1,1 0,-1 0,0-1,0 1,1 0,-1 0,1 1,-1 1,-3 1,-5 3,0 1,0 1,1 0,1 0,0 1,0 0,1 0,0 1,1 0,0 0,1 0,1 1,0-1,1 1,0 1,0-1,2 0,0 0,0 1,1-5,0-1,0 1,1 0,0 0,0-1,1 1,0 0,1-1,0 0,0 0,1 0,0 0,0 0,1-1,0 0,0 0,1 0,0 0,0-1,1 0,-1 0,1-1,3 2,6 0,1 0,0-1,1-1,-1 0,1-1,0-1,0-1,0-1,1 0,-1-1,0-1,0-1,0-1,0 0,0-1,-1-1,1-1,-1 0,-1-1,1-1,12-8,-6 2,-1 0,-1-2,0 0,-1-1,16-18,-28 26,1 1,-2-1,1-1,-1 1,-1-1,0 0,0-1,-1 1,0-1,-1 0,0-1,-1 1,0-1,-1 1,0-1,-1 0,0 0,-1 0,-1-7,1 16,0 0,0 0,-1 0,1 0,-1 0,0 0,1 0,-2 0,1 1,0-1,0 0,-1 1,0-1,1 1,-1 0,0-1,0 1,0 0,0 0,-1 0,1 0,0 1,-1-1,0 1,1-1,-1 1,0 0,1 0,-1 0,0 0,0 1,0-1,0 1,0 0,0 0,0 0,0 0,0 0,0 0,0 1,0 0,1-1,-1 1,0 0,0 1,1-1,-1 0,0 1,1-1,-1 1,1 0,0 0,0 0,0 0,0 0,0 0,0 1,-6 8,0-1,2 1,-1 0,1 1,1 0,0-1,1 2,0-1,1 0,0 1,1 0,0 0,1-1,1 4,1-5,1 0,1 0,0 0,0 0,1 0,1-1,0 0,0 0,1 0,0 0,1-1,0 0,0 0,1-1,0 0,0-1,1 1,0-1,1-1,-1 0,1 0,0-1,1 0,-1-1,1 0,0-1,0 0,0-1,0 0,0-1,1 0,-1 0,3-2,3 1,0-1,0-1,0 0,-1-2,0 0,1-1,-1 0,-1-1,1-1,-1 0,0-2,-1 1,0-2,8-6,-2 2,0 0,-1-1,-1-1,-1-1,0-1,-1 0,-1-1,0 0,-2-2,5-8,24-77,-42 104,1-1,0 0,-1-1,0 1,0 0,0 0,0 0,0 0,0 0,-1 0,1 0,-1 0,0 0,0 0,0 1,-1-1,1 0,-1 0,1 1,-1-1,0 1,0 0,0-1,0 1,0 0,-1 0,1 0,-1 0,1 1,-1-1,1 1,-1 0,0-1,0 1,0 0,-6 0,1 0,-1 1,1-1,-1 1,1 1,-1 0,1 0,-1 1,1 0,0 0,-1 1,1 0,1 1,-1-1,0 2,1-1,0 1,0 0,0 0,1 1,0 0,0 0,0 0,1 1,0 0,0 0,0 0,1 1,0 0,1 0,0 0,0 0,1 0,0 0,0 1,1-1,0 1,0 7,-1-6,1 0,0 0,1 0,0 1,1-1,0 0,1 0,-1 0,2 0,0-1,0 1,1 0,0-1,0 0,1 0,0 0,3 3,99 99,-86-98</inkml:trace>
  <inkml:trace contextRef="#ctx0" brushRef="#br0" timeOffset="4388.807">2231 847,'-15'38,"-4"23,1 5,3-3,5-8,3-9,4-16,2-14</inkml:trace>
  <inkml:trace contextRef="#ctx0" brushRef="#br0" timeOffset="4692.865">2203 818,'19'0,"16"0,7 0,1 0,-2 0,-4 0,-2 0,-13 0,-9 0</inkml:trace>
  <inkml:trace contextRef="#ctx0" brushRef="#br0" timeOffset="4933.421">2203 1045,'14'4,"10"2,5 0,3-1,-4-1</inkml:trace>
  <inkml:trace contextRef="#ctx0" brushRef="#br0" timeOffset="5638.186">2203 198,'6'-8,"1"1,0 0,0 0,1 1,0 0,0 1,0-1,1 2,0-1,0 1,0 0,0 1,1 0,-1 1,1 0,-1 0,1 1,0 0,0 1,7 0,-16 0,0 1,0-1,0 0,0 0,0 1,0-1,0 0,-1 1,1-1,0 1,0-1,0 1,-1-1,1 1,0-1,-1 1,1 0,0 0,-1-1,1 1,-1 0,1 0,-1 0,1-1,-1 1,0 0,0 0,1 0,-1 0,0 0,0 0,0 0,0 0,0 0,0 0,0 0,0-1,0 1,0 0,-1 0,1 0,0 0,-1 0,1 0,-1 0,1-1,-1 1,1 0,-1 0,-29 41,28-39,-12 12,8-9,0-1,0 1,0 0,1 1,0 0,1-1,-1 2,1-1,1 0,-1 1,1-1,1 1,-1 0,2 0,-1 0,0 2,5-6,-1-1,1 1,0-1,0 0,0 0,1 0,-1 0,0-1,1 0,0 1,0-1,0 0,0-1,0 1,0-1,0 0,0 0,0 0,1 0,-1-1,0 0,1 1,-1-2,0 1,1 0,-1-1,0 0,0 0,3-1,5 1,18 0,-4 0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17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0 536,'24'5,"13"-4,4-1,1-1,-3 0,-2-1,-3 1,-3 0,-2 1,-5 0</inkml:trace>
  <inkml:trace contextRef="#ctx0" brushRef="#br0" timeOffset="3049.11">479 959,'3'3,"0"-1,0 0,0 0,0-1,0 1,1-1,-1 0,1 0,-1 0,1 0,-1 0,1-1,-1 1,1-1,0 0,-1 0,1-1,-1 1,1-1,-1 1,1-1,-1 0,1-1,-1 1,0 0,2-2,81-51,-19-7,-2-2,50-66,-105 117,-1 0,0 0,-1-1,0 0,-1-1,-1 1,0-1,0-1,-1-2,-5 16,1 0,-1 0,1 1,-1-1,0 0,0 0,1 0,-1 0,0 0,0 0,0 0,0 0,0 0,-1 0,1 0,0 0,0 0,-1 0,1 0,0 0,-1 0,1 0,-1 0,1 0,-1 0,1 1,-1-1,0 0,0 0,1 1,-1-1,0 1,0-1,0 0,1 1,-1-1,0 1,0 0,0-1,0 1,0 0,0 0,0-1,0 1,0 0,0 0,0 0,0 0,0 0,0 1,0-1,0 0,0 0,0 1,0-1,0 0,0 1,0-1,0 1,0 0,-10 7,0 0,1 1,0 1,1 0,0 0,1 0,0 1,0 1,1-1,1 1,0 1,0-1,1 1,1 0,0 0,1 0,0 0,1 1,1-1,0 1,1 0,0-1,2 14,0-21,-1 0,1 0,0 0,0 0,0 0,1-1,0 1,0-1,1 0,-1 1,1-2,0 1,1 0,-1-1,1 0,0 0,0 0,0-1,0 1,1-1,-1 0,1-1,0 0,0 0,0 0,0 0,0-1,0 0,0 0,0-1,1 0,-1 0,0 0,0-1,6-1,5 2,0-2,1 0,-1 0,0-2,0 0,-1-1,1-1,-1-1,0 0,-1-1,14-9,-6 4,0-1,-1-1,0-1,-2 0,0-2,-1-1,0 0,11-18,-21 27,-1-1,-1-1,1 0,-2 0,0 0,0-1,-1 1,-1-1,0-1,0 1,-2-1,2-8,-4 21,0 0,0 0,0-1,0 1,1 0,-2-1,1 1,0 0,0 0,0-1,0 1,-1 0,1 0,-1 0,1-1,-1 1,1 0,-1 0,0 0,0 0,1 0,-1 0,0 0,0 0,0 0,0 1,0-1,0 0,0 0,0 1,0-1,-1 1,1-1,0 1,0 0,0-1,-1 1,1 0,0 0,0 0,-1 0,1 0,0 0,-1 0,1 0,0 0,0 1,0-1,-1 0,1 1,0-1,0 1,-62 35,52-24,0-1,0 1,1 1,1 0,0 0,1 1,0 0,1 1,0-1,2 1,0 0,0 1,1-1,-1 17,5-27,-1-1,1 1,1 0,-1 0,1-1,-1 1,1-1,1 1,-1-1,1 1,-1-1,1 0,0 1,1-1,-1 0,1-1,0 1,0 0,0-1,0 1,1-1,-1 0,1 0,0-1,0 1,0-1,0 0,0 0,1 0,0 0,6 2,0 0,0-1,1 0,-1-1,1 0,0 0,0-2,-1 1,1-2,0 1,7-3,22-7,-1-3,-1-1,0-2,0-1,-2-3,22-14,-54 31,13-8,-1-1,0-1,0-1,-1 0,-1-1,-1 0,0-1,-1-1,-1 0,7-13,-17 29,0-1,0 0,-1 0,1 0,0 0,-1-1,0 1,1 0,-1-1,0 1,0-1,0 1,0-1,-1 1,1-1,-1 0,0 1,1-1,-1 0,0 1,-1-1,1 0,0 1,-1-1,1 1,-1-1,0 1,0-1,0 1,0-1,-1 1,1 0,0-1,-1 1,0 0,1 0,-1 0,0 0,0 1,0-1,-1 0,1 1,0 0,0-1,-1 1,1 0,-6 2,-1 0,1 0,0 1,0 0,0 0,0 1,1 0,-1 1,1-1,0 1,0 1,0 0,0 0,1 0,0 0,0 1,0 0,1 1,0-1,0 1,1 0,-1 0,1 0,1 1,0-1,0 1,0 1,1 0,0-1,1 1,0-1,1 1,0 0,0-1,1 1,0 0,0-1,1 1,0-1,1 0,0 0,0 0,0 0,1 0,1 0,-1-1,1 0,0 0,1 0,0-1,0 0,0 0,1 0,-1-1,1 0,1 0,-1-1,4 2,65 30,-56-28</inkml:trace>
  <inkml:trace contextRef="#ctx0" brushRef="#br0" timeOffset="3482.302">2229 733,'0'10,"0"8,0 5,0 4,-4 2,-3 2,1-1,1 0,1-1,2-5</inkml:trace>
  <inkml:trace contextRef="#ctx0" brushRef="#br0" timeOffset="3851.115">2032 733,'5'0,"6"0,6-4,5-3,4 1,2 2,1 0,0 2,1 1,-1 0,0 6,-1 2,-4-1</inkml:trace>
  <inkml:trace contextRef="#ctx0" brushRef="#br0" timeOffset="4184.992">2060 1016,'10'5,"12"1,8 1,3-2,1-7,-1-2,0-1,-2 0,-1 2,-1 0,-5-3,-3-1,-4 1</inkml:trace>
  <inkml:trace contextRef="#ctx0" brushRef="#br0" timeOffset="4887.845">2116 198,'13'0,"-1"0,0 1,0 0,0 1,0 1,0 0,0 0,-1 1,0 0,3 2,-12-4,0-1,0 0,0 1,-1 0,1-1,0 1,-1 0,1 0,-1 0,1 0,-1 0,0 0,0 0,0 1,0-1,0 0,-1 1,1-1,-1 0,1 1,-1-1,0 1,0-1,0 0,0 1,0-1,-1 1,1-1,-1 1,0-1,1 0,-1 0,0 1,0-1,-1 0,1 0,0 0,-1 1,-10 48,14-47,0-1,1 0,0 0,-1 0,1 0,0-1,0 1,1-1,-1 0,0 1,1-2,0 1,-1 0,1-1,0 1,0-1,0 0,-1-1,1 1,0-1,0 1,0-1,0 0,0-1,0 1,0-1,0 1,3-2,3 2,96-14,-87 8</inkml:trace>
  <inkml:trace contextRef="#ctx0" brushRef="#br0" timeOffset="5533.644">2653 1,'12'16,"11"21,-2 1,-2 1,-1 1,-2 1,-1 0,-3 1,-1 0,-2 1,-2 0,-2 0,-2 7,-3-20,-1-1,-1 1,-2-1,-1 0,-2 0,0-1,-2 1,-1-2,-1 1,-11 18,14-30,0 3,-1-1,-1 0,0 0,-1-1,-1-1,0 1,-1-2,-1 0,-1-1,-8 6,6-10,0-3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3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0,'-29'29,"-9"14,-3 4,5 0,4-9,8-5,7-9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38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29 185,'2'1,"0"1,0-1,0 1,-1-1,1 1,-1 0,1 0,-1 0,1 0,-1 0,0 0,0 0,0 0,0 0,0 0,-1 1,1-1,-1 0,1 0,-1 1,0-1,0 1,0-1,0 0,0 1,0 0,3 50,-2 0,-3 1,-2-1,-6 25,3-20,1 178,6-236,0-11</inkml:trace>
  <inkml:trace contextRef="#ctx0" brushRef="#br0" timeOffset="533.028">0 242,'15'-19,"1"1,0 1,1 1,1 0,0 1,1 1,1 1,0 0,1 2,0 0,0 2,1 0,1 1,16-3,-36 10,1 0,0 0,0 0,0 0,0 1,-1-1,1 1,0 0,0 0,0 1,0-1,0 1,0 0,-1 0,1 0,0 0,-1 1,1-1,0 1,-1 0,0 0,0 0,1 1,-1-1,-1 1,1-1,0 1,-1 0,1 0,-1 1,0-1,0 0,0 1,0-1,0 4,0 1,0 0,0 0,-1 1,-1-1,0 0,0 0,0 0,-1 1,0-1,0 0,-1 0,-1 0,1 0,-1-1,0 1,-1-1,0 0,0 1,0-2,-1 1,-117 119,90-98,30-26,-1-1,1 1,0 0,0 0,0 0,0 0,0 0,1 0,-1 1,1-1,-1 0,1 1,0-1,0 1,0 0,0-1,0 1,1 0,-1 0,1-1,0 1,-1 0,1 0,1 0,-1-1,0 1,1 0,-1 0,1-1,0 1,0 0,0-1,0 1,1-1,-1 1,1-1,-1 0,1 1,0-1,0 0,0 0,0 0,0-1,0 1,1 0,-1-1,0 1,1-1,2 1,53 23,-50-23,0 0,-1 1,1 0,-1 1,0-1,0 1,0 0,0 1,-1 0,0 0,0 0,0 1,2 3,-7-6,1-1,-1 1,0 0,-1 0,1-1,0 1,-1 0,0 0,1 0,-1 0,0 0,0 0,-1 0,1-1,-1 1,1 0,-1 0,0 0,0-1,0 1,-1 0,1-1,-1 1,1-1,-1 1,0-1,0 0,0 0,0 0,0 0,-2 1,-75 56,60-47,-1-2,1 0,-2-1,1-2,-1 0,0 0,-1-2,-9 0,-4-10,29-1</inkml:trace>
  <inkml:trace contextRef="#ctx0" brushRef="#br0" timeOffset="1170.11">593 552,'-1'4,"-1"0,1 0,0 0,0 0,0 0,1 0,0 0,-1 0,1 0,1 0,-1 1,1-1,-1 0,1 0,0 0,1 0,-1 0,1-1,-1 1,1 0,0-1,1 1,-1-1,1 0,-1 1,1-1,0 0,0-1,0 1,1-1,-1 1,0-1,1 0,0 0,-1 0,1-1,0 1,0-1,0 0,0 0,0-1,2 1,10-5,-1-1,1-1,-2 0,1-1,-1 0,0-2,0 1,-1-2,12-10,-9 8,85-45,-99 57,1 0,-1 1,0-1,1 1,-1 0,1 0,-1 0,0 0,0 0,0 0,1 1,-1-1,0 1,-1-1,1 1,0 0,0 0,-1 0,1 0,-1 0,0 0,1 0,-1 1,0-1,0 0,-1 1,1-1,0 0,-1 1,1-1,-1 1,0-1,0 1,0-1,0 2,7 20,-4-17,0 0,0 0,1 0,0-1,0 1,1-1,-1 0,1-1,1 1,-1-1,1 0,0 0,0 0,1-1,-1 0,1-1,0 1,0-1,0 0,0-1,0 0,1 0,-1 0,1-1,0-1,-1 1,1-1,0 0,-1-1,1 1,-1-2,8-1,14-9,-1-1,-1-2,0 0,-1-2,-1-1,0-1,-1-1,-2-1,0-1,8-12,-10 9,-2-1,0 0,-2-2,-1 0,-1-1,-1 0,-2-1,-1-1,-1 1,-2-2,-1 1,-1-1,-2 1,-1-7,-4-15,2 53,0-1,0 0,1 0,-1 0,0 0,0 1,0-1,-1 0,1 0,0 0,0 1,0-1,-1 0,1 0,0 0,-1 1,1-1,0 0,-1 1,1-1,-1 0,1 1,-1-1,0 1,1-1,-1 0,0 1,1 0,-1-1,0 1,1-1,-1 1,0 0,0-1,0 1,1 0,-1 0,0 0,0 0,0 0,0 0,1 0,-1 0,0 0,0 0,0 0,1 0,-1 1,0-1,0 0,0 0,1 1,-1-1,0 1,1-1,-1 1,0 0,-5 5,0 1,0 0,1 0,0 1,1-1,0 1,0 0,0 1,1-1,0 0,0 3,-2 5,-12 27,2 1,3 0,1 1,2 0,2 1,2 0,2 0,2 33,3-61,1-1,1 1,0-1,1 0,1 0,0 0,1-1,7 10,-6-13,-12-22,-11-21,-21-43,24 54</inkml:trace>
  <inkml:trace contextRef="#ctx0" brushRef="#br0" timeOffset="1417.667">1214 242,'48'4,"35"3,13-1,0-1,-2-7,-8-2,-8-1,-8 1,-7 0,-9 2,-13 1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19,'9'9,"14"4,7-1,8-2,2-3,0-2,-3-8,-3-3,-2 0,-1 1,-2-4,-1 0,0 1,-1-2,-8 0,-9 1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25,'39'0,"21"0,6 0,-3 0,-13-4,-10-3,-6 1,-6 2,-6 0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2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59,'-18'431,"-11"-207,19-149,9-75</inkml:trace>
  <inkml:trace contextRef="#ctx0" brushRef="#br0" timeOffset="338.369">0 59,'44'-9,"42"-4,12 1,-2 2,-7 3,-14 2,-10 3,-11 1,-11 1,-7 1,-5-1,-3 6,-1 1,-1-1,0-1,-4-1</inkml:trace>
  <inkml:trace contextRef="#ctx0" brushRef="#br0" timeOffset="599.882">0 793,'44'0,"42"-9,16-4,-3 1,-10-3,-16 2,-14 2,-13 4,-10 3,-5 2,-4 1,-7 1</inkml:trace>
  <inkml:trace contextRef="#ctx0" brushRef="#br0" timeOffset="935.754">1158 539,'-24'10,"-18"7,-1 7,1-2,8 1,10 1,9 1,7 1,10-3,9-7,8-5,5-5,3-3,2-2,2-2,-1-5,0-6,-6-1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1,'24'0,"23"0,12 0,1 0,-4 0,-8 0,-6 0,-6 0,-5 0,-2 0,-2 0,-5 0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59,'16'73,"26"167,-44-54,2-174</inkml:trace>
  <inkml:trace contextRef="#ctx0" brushRef="#br0" timeOffset="351.613">0 31,'386'-21,"-120"15,-265 5,0 1,0-1,0 1,0 0,-1-1,1 1,0 0,0 0,0 0,0 0,0 0,0 0,0 0,0 0,0 0,0 0,0 1,0-1,0 0,0 1,0-1,0 1,0-1,-1 1,1-1,0 1,0-1,-1 1,1 0,0-1,-1 1,1 0,0 0,-1 0,1-1,-1 1,0 0,1 0,-1 0,0 0,1 0,-1 0,0 0,0 0,0 0,0 0,0 0,0 0,0 0,0 0,0 0,0 0,-1 0,1 0,0 0,-1-1,1 1,0 0,-1 0,1 0,-1 0,0-1,1 1,-1 0,0 0,1-1,-1 1,-14 15</inkml:trace>
  <inkml:trace contextRef="#ctx0" brushRef="#br0" timeOffset="602.637">113 539,'44'5,"32"1,9 1,-5-2,-7-2,-11-6,-11-2,-9-1,-8-3,-4-1,-8-4,-7-3,-6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0,'43'5,"33"2,9-1,-5-6,-12-3,-12-1,-11 0,-9 1,-10 1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1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113 189,'0'43,"0"28,0 8,0-5,0-11,0-11,0-10,0-6,0-6,0-7</inkml:trace>
  <inkml:trace contextRef="#ctx0" brushRef="#br0" timeOffset="449.924">0 189,'19'-14,"-1"0,2 2,0 1,0 0,1 2,0 0,1 1,0 1,0 1,0 2,1 0,0 1,7 0,-26 2,0 1,1-1,-1 1,0 0,0 0,1 0,-1 1,0-1,0 1,0 0,1 0,-1 0,0 1,0 0,-1 0,1 0,0 0,-1 0,1 1,-1-1,0 1,0 0,0 0,0 0,0 0,-1 1,1-1,-1 1,0 0,0 0,0-1,-1 1,1 0,-1 0,0 1,0-1,0 0,-1 0,0 0,1 1,-2-1,1 0,-1 4,-4 1,0 1,-1-1,0 1,-1-2,0 1,-1-1,1 0,-1 0,-1-1,0-1,0 1,0-1,-1 0,-4 1,-2 3,-21 11,-43 31,78-50,0 1,0-1,0 0,0 0,1 1,-1-1,1 1,-1 0,1-1,0 1,0 0,0 0,1 0,-1 0,1 0,-1 0,1 0,0-1,0 1,0 0,1 0,-1 0,1 0,0 0,-1 0,1 0,0-1,1 1,-1 1,6 7,1 0,0-1,1 1,0-2,0 1,1-1,0 0,0-1,1-1,0 1,1-2,0 0,10 4,79 57,-101-67,0 0,1 1,-1-1,0 1,0-1,0 1,1-1,-1 0,0 1,1-1,-1 0,0 1,1-1,-1 0,0 0,1 1,-1-1,0 0,1 0,-1 1,1-1,-1 0,1 0,-1 0,0 0,1 0,-1 0,1 0,-1 0,1 0,-1 0,1 0,-1 0,0 0,1 0,-1 0,1 0,-1 0,1-1,-1 1,0 0,1 0,-1-1,1 1,-1 0,0 0,1-1,-1 1,0 0,1-1,-1 1,0 0,0-1,0 1,1-1,-1 1,0-1,0 1,0 0,0-1,1 1,-1-1,0 1,0-1,0 1,2-13</inkml:trace>
  <inkml:trace contextRef="#ctx0" brushRef="#br0" timeOffset="830.218">537 47,'14'-8,"1"2,-1-1,2 2,-1 0,0 1,1 1,0 0,0 1,0 0,5 2,-20-1,1 1,0 0,0 0,-1 0,1 0,0 0,-1 0,1 0,0 1,-1-1,1 1,-1-1,1 1,0 0,-1-1,1 1,-1 0,0 0,1 0,-1 0,0 0,1 1,-1-1,0 0,0 0,0 1,0-1,0 1,-1-1,1 1,0-1,-1 1,1-1,-1 1,1 0,-1-1,0 1,0 0,1-1,-1 1,0 0,-1 0,1-1,0 1,-33 70,29-64,-27 74,30-79,1-1,0 0,0 1,0-1,0 0,0 1,1-1,-1 0,1 1,0-1,-1 0,1 0,0 0,0 0,0 0,0 0,1 0,-1 0,1 0,-1 0,1-1,-1 1,1 0,0-1,0 0,0 1,0-1,0 0,0 0,0 0,0 0,1 0,-1-1,0 1,2 0,5 1,0-1,-1 1,1-1,0-1,0 0,0 0,0-1,0 0,0 0,7-3,3-3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0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0 226,'5'0,"11"0,8 0,4 0,3 0,0 0,0 0,0-5,-1-1,-1 0,0 1,-1-4,0 1,-9 1,-9 2</inkml:trace>
  <inkml:trace contextRef="#ctx0" brushRef="#br0" timeOffset="248.338">113 0,'-4'39,"-3"21,1 7,1-5,2-7,1-8,1-8,0-5,1-9</inkml:trace>
  <inkml:trace contextRef="#ctx0" brushRef="#br0" timeOffset="1049.031">621 451,'10'-7,"-1"0,0-1,0-1,-1 0,0 0,-1 0,1-1,-2 0,0 0,0-1,3-8,-1 3,6-8,5-13,2 0,2 2,1 0,27-29,-50 63,0-1,-1 0,1 1,0-1,0 0,1 1,-1-1,0 1,0 0,1-1,-1 1,1 0,-1 0,1 0,0 0,-1 0,1 0,0 0,0 1,-1-1,1 0,0 1,0 0,0-1,0 1,0 0,-1 0,1 0,0 0,0 1,0-1,0 0,0 1,0-1,-1 1,1 0,0-1,0 1,-1 0,1 0,-1 0,1 0,0 1,-1-1,0 0,1 1,-1-1,0 1,0-1,0 1,0-1,0 1,0 0,5 101,4 11,-10-112,0 0,1-1,0 1,-1 0,1-1,0 1,0 0,0-1,0 1,0-1,0 0,1 1,-1-1,0 0,1 0,-1 0,1 0,-1 0,1 0,0 0,-1 0,1-1,0 1,-1-1,1 1,0-1,0 1,-1-1,1 0,0 0,0 0,0 0,0 0,-1-1,1 1,0-1,0 1,-1-1,2 0,58-45,145-193,-205 238,-1 0,1 0,-1-1,1 1,0 0,-1 0,1-1,0 1,0 0,0 0,0 0,0 0,0 0,0 1,0-1,0 0,0 0,1 1,-1-1,0 0,0 1,1 0,-1-1,0 1,1 0,-1-1,1 1,-1 0,0 0,1 0,-1 0,1 0,-1 1,0-1,1 0,-1 1,0-1,1 1,-1-1,0 1,0 0,0-1,1 1,-1 0,0 0,0 0,0 0,0 0,1 10,0-1,-1 1,0-1,-1 1,-1-1,1 0,-2 1,1-1,-1 0,-1 1,-2 6,-8 45,9 109,15-137,-5-28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7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0 441,'20'3,"0"0,0-1,0-1,0-1,0-1,-1-1,1 0,0-1,0-2,-1 0,0-1,0 0,-1-2,0 0,0-1,0-1,-2-1,1 0,-1-1,8-9,254-264,-214 243,-63 42,1-1,-1 1,1-1,-1 1,1 0,-1 0,1 0,0 0,-1 0,1 0,-1 0,1 1,-1-1,1 0,-1 1,1-1,-1 1,1 0,-1-1,0 1,1 0,-1 0,0 0,1 0,-1 0,0 0,0 0,0 0,0 1,0-1,0 0,-1 1,1-1,0 0,-1 1,1-1,-1 1,1-1,-1 1,0 0,1-1,-1 1,0-1,0 1,0 0,1 22,0 1,-2 0,0 0,-2-1,0 1,-2-1,-1 0,-1 0,-1-1,0 0,-2 0,-5 7,11-20,-1 0,0 0,0 0,-1-1,0 0,-1 0,0 0,0-1,-1 0,0 0,-1-1,0 0,0-1,0 0,0 0,-1-1,0 0,0-1,-1 0,1 0,-1-1,0-1,0 0,0 0,0-1,0 0,-3-1,9-2,0 0,0 0,1-1,-1 1,1-1,0 0,0 0,0-1,0 1,0-1,1 0,-1 0,1 0,0 0,0-1,1 1,-1-1,1 0,0 1,0-1,1 0,-1 0,1 0,0-1,1 1,-1 0,1 0,0 0,0-1,1 1,0 0,0-3,4-15</inkml:trace>
  <inkml:trace contextRef="#ctx0" brushRef="#br0" timeOffset="375.094">1213 130,'-19'24,"1"1,2 0,0 1,2 1,1 0,1 1,1 1,1 0,-1 12,10-37,0 0,0 0,0 0,1 0,0 1,0-1,0 0,0 0,1 0,-1 0,1 0,0 0,1 0,-1 0,1 0,-1 0,1 0,0-1,0 1,1-1,-1 1,1-1,0 0,0 0,0 0,0 0,0-1,1 1,-1-1,1 0,-1 0,1 0,0-1,0 1,0-1,0 0,0 0,0 0,0 0,0-1,0 0,1 0,-1 0,4-1,5-1,1-2,-1 1,0-2,0 0,0 0,-1-1,0-1,0 0,-1-1,0 0,0 0,0-1,-1-1,-1 0,0 0,0-1,-1 0,0 0,-1-1,0 0,-1 0,-1-1,1 0,-2 0,0 0,-1 0,0-1,-1 1,0-1,-1 0,-1-7,0 17,0-1,0 0,-1 1,1-1,-1 1,0-1,-1 1,1-1,-1 1,1 0,-1 0,-1-1,1 1,-1 1,1-1,-1 0,0 1,0-1,-1 1,1 0,-1 0,1 0,-1 1,0-1,0 1,0 0,-1 0,1 0,0 1,-1-1,1 1,-1 0,1 0,-1 1,0 0,-2-1,-19 5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0,'-1'483,"-13"-346,1 92,12-228,1 0,0 0,-1 0,1 0,0 0,0 1,0-1,-1 0,1 0,1 0,-1 0,0 1,0-1,0 0,1 0,-1 0,0 0,1 0,-1 0,1 0,-1 0,1 0,0 0,-1 0,1 0,0 0,0 0,0 0,0-1,-1 1,1 0,0-1,0 1,0-1,0 1,1-1,-1 1,0-1,0 0,0 1,0-1,0 0,1 0,-1 0,0 0,0 0,0 0,0 0,0 0,1-1,-1 1,1 0,104-118,-85 95,118-106,-139 128,1 1,0-1,0 0,-1 1,1-1,0 1,0-1,0 1,0-1,0 1,0 0,0-1,0 1,0 0,0 0,0 0,0 0,-1 0,1 0,0 0,0 0,0 0,0 0,0 1,0-1,0 0,0 1,0-1,0 0,0 1,0-1,-1 1,1 0,0-1,0 1,-1 0,1-1,0 1,-1 0,1 0,0-1,-1 1,1 0,-1 0,0 0,1 0,-1 0,0 0,0 0,1 0,-1 0,0 0,0 0,4 60,-4-54,2 137,8-126,2-6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1,'15'0,"14"0,6 0,4 0,-2 0,-1 0,-3 0,-1 0,-2 0,-2 0,1 0,-1 0,-10 0,-8 0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1,'39'4,"21"-2,7-2,-5-1,-7-1,-13 1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0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1 460,'0'-1,"-1"1,1-1,0 1,0-1,0 1,0-1,0 1,0-1,1 1,-1-1,0 1,0-1,0 1,0-1,1 1,-1-1,0 1,0-1,1 1,-1-1,0 1,1 0,-1-1,0 1,1-1,-1 1,1 0,-1 0,1-1,-1 1,1 0,-1 0,1-1,-1 1,1 0,-1 0,1 0,-1 0,1 0,-1 0,1 0,-1 0,1 0,-1 0,1 0,-1 0,1 0,-1 0,1 1,-1-1,1 0,-1 0,1 0,-1 1,1-1,-1 0,0 1,1-1,-1 0,1 1,-1-1,0 1,1-1,-1 1,19-131,-12 108,1 0,1 0,0 0,2 1,0 1,2 0,0 0,1 2,1-1,0 2,2 0,0 1,1 1,7-5,-23 18,0 1,0-1,0 1,0 0,1 0,-1 0,0 0,0 0,1 0,-1 0,0 1,1-1,-1 1,1 0,-1 0,0 0,1 0,-1 0,1 0,-1 1,1-1,-1 1,0 0,1-1,-1 1,0 0,0 1,0-1,0 0,0 0,0 1,0 0,0-1,0 1,-1 0,1 0,-1-1,1 1,-1 1,0-1,1 0,-1 0,-1 0,1 1,0-1,0 0,-1 1,1 0,5 135,-8-49,2-87,-1 0,1-1,0 1,0 0,0-1,0 1,0 0,0 0,0-1,1 1,-1 0,0-1,1 1,0-1,-1 1,1-1,0 1,0-1,0 1,0-1,0 1,0-1,0 0,0 0,0 0,1 0,-1 0,1 0,-1 0,0 0,1 0,0 0,-1-1,1 1,-1-1,1 1,0-1,-1 0,1 0,0 1,-1-1,1 0,0-1,-1 1,1 0,0 0,-1-1,1 1,0-1,-1 1,2-1,7-6,0 0,0-1,0 0,-1-1,0 1,-1-2,0 1,0-1,3-7,15-16,138-143,-115 144,-48 31,0 1,0-1,0 1,1 0,-1 0,0 0,0 0,0 0,1 0,-1 0,0 0,0 0,0 0,0 1,1-1,-1 0,0 1,0-1,0 1,0 0,0-1,0 1,0 0,0-1,0 1,0 0,0 0,-1 0,1 0,0 0,-1 0,1 0,0 0,-1 0,1 0,-1 0,0 0,1 1,-1-1,0 0,0 0,0 0,1 1,-1-1,-1 1,-10 99,0-58,-20 80,27-103</inkml:trace>
  <inkml:trace contextRef="#ctx0" brushRef="#br0" timeOffset="567.939">1384 8,'-71'47,"1"4,3 2,-6 12,64-59,1 1,0 0,1 1,-1-1,1 1,1 1,0 0,0 0,1 0,0 0,0 1,1 0,0 0,1 1,2-10,1 0,0 1,-1-1,1 1,0-1,0 1,0-1,0 0,0 1,0-1,1 1,-1-1,0 1,1-1,-1 0,1 1,0-1,-1 0,1 1,0-1,0 0,-1 0,1 0,0 0,0 0,1 0,-1 0,0 0,0 0,0 0,0-1,1 1,-1 0,0-1,1 1,-1-1,1 1,-1-1,0 0,1 0,-1 0,1 0,-1 0,1 0,-1 0,1 0,-1 0,1-1,70-19,-48 6,0-1,-1-1,-1-1,0-1,-1-1,-1-1,-1 0,-1-1,-1-2,13-11,-30 33,0 1,1-1,0 0,-1 0,1 1,-1-1,1 1,0-1,-1 1,1-1,0 1,0-1,-1 1,1 0,0-1,0 1,0 0,0 0,-1-1,1 1,0 0,0 0,0 0,0 0,0 0,0 0,-1 0,1 1,0-1,0 0,0 0,0 1,-1-1,1 0,0 1,0-1,-1 1,1-1,0 1,-1 0,1-1,0 1,-1-1,1 1,-1 0,1 0,-1-1,1 1,-1 0,0 0,1 0,-1-1,0 1,0 0,1 0,-1 0,0 0,0-1,0 1,0 0,0 1,11 57,-11 304,-3-315,-1 1,-3-1,-1 0,-10 24,17-64,0 0,-1 0,0 0,-1-1,1 1,-2-1,1 0,-1 0,0 0,0 0,-1 0,0-1,0 0,0 0,-1 0,0-1,0 0,0 0,-1 0,0-1,0 0,0 0,0-1,-1 0,-4 1,7-6,-1 0,1 0,0-1,0 0,1 0,-1 0,0-1,1 0,0 1,0-1,0-1,1 1,-1-1,1 1,0-1,0 0,0 0,1 0,0-1,0 1,0 0,1-1,0 0,0 1,0-1,1 1,-1-1,1 0,1 0,-1 1,1-1,0 1,0-1,52-158,-15 81,-28 64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1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30,'167'16,"-108"-8,0-4,0-2,31-3,-15-1,64-18,-123 24</inkml:trace>
  <inkml:trace contextRef="#ctx0" brushRef="#br0" timeOffset="-3081.686">141 848,'12'-4,"5"-2,1 1,-1 1,1 1,-1 0,1 1,0 1,17 1,-34 0,1-1,-1 1,1 0,-1 0,0 0,1 0,-1 1,0-1,1 0,-1 0,0 1,1-1,-1 1,0-1,1 1,-1 0,0-1,0 1,0 0,0 0,0 0,0 0,0 0,0 0,0 0,0 0,0 0,-1 0,1 1,-1-1,1 0,-1 0,1 1,-1-1,1 0,-1 1,0-1,0 0,0 1,0-1,0 1,0-1,0 0,0 1,-1-1,1 0,0 1,-1-1,1 0,-1 1,1-1,-1 0,0 0,0 0,1 0,-1 1,0-1,0 0,0-1,-1 2,-77 84,67-76,1 0,0 1,0 1,1 0,0 0,1 1,1 0,0 1,1 0,-2 5,8-17,0 0,0 0,0 1,0-1,1 0,-1 0,1 1,0-1,-1 0,1 0,0 1,0-1,0 0,1 1,-1-1,1 0,-1 0,1 1,0-1,0 0,0 0,0 0,0 0,0 0,0 0,1 0,-1-1,1 1,-1 0,1-1,0 1,0-1,0 1,-1-1,1 0,1 0,-1 0,0 0,0 0,1-1,92 1,16-26,-92 17</inkml:trace>
  <inkml:trace contextRef="#ctx0" brushRef="#br0" timeOffset="-3817.818">170 227,'0'-5,"0"3,0 7,0 8,4 5,3 6,-1 3,-2 1,0 2,-2-1,-1 1,0-1,4 0,1-1,0 1,-1-1,-2-4</inkml:trace>
  <inkml:trace contextRef="#ctx0" brushRef="#br0" timeOffset="-3558.298">0 678,'43'-5,"24"-1,10 0,-3 1,-9 2,-12 1,-9 1,-7 0,-11 1</inkml:trace>
  <inkml:trace contextRef="#ctx0" brushRef="#br0" timeOffset="-1729.459">960 255,'17'73,"-9"-5,-3 0,-2 0,-6 49,1-1,3-80,0-24,0-1,-1 1,0 0,-1-1,0 1,-1 0,0-1,-1 0,-2 6,-1-10,1-7</inkml:trace>
  <inkml:trace contextRef="#ctx0" brushRef="#br0" timeOffset="-1131.569">621 227,'1'2,"1"0,-1 0,1-1,-1 1,1 0,0-1,0 1,0-1,0 1,0-1,0 0,0 0,0 0,0 0,1 0,-1-1,0 1,1-1,-1 1,0-1,1 0,-1 0,0 0,3 0,-2 0,366 3,-87-3,-247 11,-29-5</inkml:trace>
  <inkml:trace contextRef="#ctx0" brushRef="#br0" timeOffset="-643.479">677 961,'226'-18,"-12"8,-60 8,-74-30,-66 22</inkml:trace>
  <inkml:trace contextRef="#ctx0" brushRef="#br0" timeOffset="1024.521">1862 255,'-28'25,"0"1,2 2,1 1,1 1,1 0,2 2,2 1,-4 10,12-15,2 1,2 0,0 1,2-1,1 1,1 1,2-1,1 0,2 0,0 0,4 10,-6-29,1-1,0 1,1 0,0-1,0 1,1-1,1 0,0 0,0 0,1 0,0-1,1 0,0 0,0 0,1-1,0 1,0-2,1 1,0-1,0 0,1-1,0 0,0 0,10 3,-15-8,-1 0,1-1,-1 0,1 0,-1 0,1 0,-1 0,1-1,-1 1,0-1,1 0,-1 0,0-1,1 1,-1-1,0 1,0-1,0 0,0 0,-1 0,1-1,0 1,0-2,12-12</inkml:trace>
  <inkml:trace contextRef="#ctx0" brushRef="#br0" timeOffset="1922.351">1891 904,'16'-2,"-1"-1,0 0,0-2,0 1,0-2,-1 0,0-1,0 0,-1-1,0-1,0 0,-1 0,0-2,-1 1,0-1,-1-1,0 0,0 0,4-10,136-174,-138 180,-2 2,-13 20,-10 16,4-9,0 0,0 1,2 0,-1 0,2 0,0 1,0 0,2 0,0 1,1 0,0-1,1 1,1 0,0 0,1 0,1 1,1-12,0 0,0 0,0 0,0-1,1 1,0-1,0 1,0-1,0 0,1 0,0 0,-1-1,1 1,1-1,-1 0,0 0,1-1,0 1,-1-1,1 0,0 0,0-1,0 1,0-1,1 0,-1 0,0-1,0 0,4 0,1 0,1 0,0-1,-1 0,1-1,-1 0,0 0,1-1,-1-1,-1 0,1 0,0-1,-1 0,0-1,4-3,10-12,-2-1,0 0,-1-2,-2-1,0 0,-2-1,2-7,22-31,-23 26,-17 37,0 1,0-1,0 1,0-1,1 0,-1 1,0-1,0 1,0-1,0 0,0 1,0-1,0 1,0-1,-1 1,1-1,0 0,0 1,0-1,-1 1,1-1,0 1,-1-1,1 1,0-1,-1 1,1-1,0 1,-1 0,1-1,-1 1,1 0,-1-1,1 1,-1 0,1-1,-1 1,1 0,-1 0,0 0,1 0,-1 0,1-1,-1 1,0 0,1 0,-1 0,1 0,-1 1,1-1,-1 0,0 0,1 0,-1 0,1 1,-1-1,1 0,-1 0,1 1,-1-1,1 0,-1 1,1-1,-1 1,1-1,-1 1,-5 5,-1-1,1 1,0 1,0-1,1 1,0 0,0 1,1-1,-1 1,2 0,-1 0,1 0,0 0,1 1,0-1,0 1,1-1,0 1,1 0,0-1,0 1,1 0,0 2,-2-6,1 1,0 0,0-1,1 1,-1-1,1 1,0 0,1-1,-1 1,1-1,0 0,1 0,-1 0,1 0,0 0,0 0,1-1,-1 1,1-1,0 0,0 0,0 0,1-1,-1 0,1 0,0 0,0 0,0 0,0-1,1 0,-1 0,0-1,1 0,0 0,2 0,1 0,0-1,0-1,0 0,-1 0,1-1,0 0,0 0,-1-1,1 0,-1-1,0 0,0 0,0-1,-1 0,0 0,1-1,-2 0,1 0,0-1,8-9,0-1,-1 0,-1-1,-1-1,0 0,-1 0,1-7,-7 16,0 1,-1 1,1-1,-1 0,-1-1,0 1,0-1,-1 1,0-1,-1 0,0 0,0 1,-1-1,-1-5,0 14,-1 0,1 0,-1 0,0 0,1 0,-1 1,0-1,0 0,1 1,-1-1,0 1,0 0,0 0,0 0,0-1,0 2,1-1,-1 0,0 0,0 1,0-1,0 1,0-1,1 1,-1 0,0 0,1 0,-1 0,0 0,1 0,-1 0,1 0,0 1,-1-1,1 0,0 1,0-1,0 1,0 0,0-1,0 1,0 0,-11 15,1 1,0 0,1 1,1 0,1 0,0 1,2 0,0 0,2 1,-3 20,5-25,0 0,1 1,1-1,0 0,2 0,-1 0,2 0,0 0,1 0,1-1,5 13,1-2,-7-14,0 0,1-1,1 1,0-1,0-1,1 1,0-1,1 0,8 8,-3-8</inkml:trace>
  <inkml:trace contextRef="#ctx0" brushRef="#br0" timeOffset="2175.381">3302 848,'-9'33,"-9"21,-1 7,3-4,4-5,5-18,7-13,4-16,2-8</inkml:trace>
  <inkml:trace contextRef="#ctx0" brushRef="#br0" timeOffset="2408.223">3246 791,'14'0,"10"0,6 0,2 0,0 0,0 0,0 0,-12 5,-13 1,-8 0</inkml:trace>
  <inkml:trace contextRef="#ctx0" brushRef="#br0" timeOffset="2653.034">3217 989,'39'0,"21"-5,7-1,-10-5,-8-1,-13 3</inkml:trace>
  <inkml:trace contextRef="#ctx0" brushRef="#br0" timeOffset="3019.85">3471 227,'5'-5,"1"0,-1 0,1 1,0 0,0 0,0 1,1-1,-1 1,1 1,0-1,0 1,0 0,0 1,0 0,0 0,1 0,-1 1,0 0,0 0,-4 1,-1 1,0-1,0 0,0 1,0 0,0-1,0 1,0 0,-1 0,1 0,-1 0,1 0,-1 0,0 0,0 1,0-1,0 0,0 1,0-1,0 1,-1-1,0 1,1-1,-1 1,0 0,0-1,0 1,-1-1,1 1,-1-1,1 1,-1-1,0 1,0-1,0 0,0 1,0-1,-1 0,1 0,0 0,-1 0,0 0,0 0,1 0,-1-1,0 1,0-1,-1 1,-6 8,-45 70,53-78,0 0,0 0,1 0,-1 0,1 1,-1-1,1 0,0 0,0 1,0-1,0 0,0 0,1 1,-1-1,1 0,-1 0,1 0,0 0,0 0,0 0,0 0,0 0,0 0,1 0,-1 0,1-1,-1 1,1 0,-1-1,1 0,0 1,0-1,0 0,0 0,0 0,0 0,0 0,0 0,2 0,5 1,-1 0,1-1,0 0,-1 0,1-1,0 0,0 0,-1-1,1 0,0-1,-1 0,5-2,13-1,0 0</inkml:trace>
  <inkml:trace contextRef="#ctx0" brushRef="#br0" timeOffset="3237.944">3810 622,'34'0,"20"0,6 0,-2 0,-11-5,-9-1,-11 0</inkml:trace>
  <inkml:trace contextRef="#ctx0" brushRef="#br0" timeOffset="4467.995">4121 904,'42'-12,"-1"-1,0-3,-1-1,-1-2,24-16,-43 20,0-2,-1 0,-1-2,-1 0,0-1,-1 0,-1-1,-2-1,0-1,-1 0,1-5,-11 25,0 0,0 1,-1-1,1 0,-1 0,0 0,0 0,0 0,0 0,-1 0,1 0,-1 0,0 0,0 0,0-1,0 1,0 0,-1 0,1 0,-1 0,0 0,0 0,0 0,0 0,-2-2,1 5,0-1,0 1,0 0,0 0,0 0,0 0,0 0,0 0,0 0,0 1,0-1,0 1,0-1,0 1,0 0,0 0,0 0,1 0,-1 0,0 0,1 1,-1-1,1 0,-1 1,1-1,-1 1,1 0,0-1,0 1,0 0,0 0,0 0,1 0,-1 0,-2 2,-8 8,2 1,0 0,0 1,1 0,1 0,0 0,1 1,1 0,0 1,1-1,0 1,2-1,0 1,0 0,2 0,0 4,1-15,0 0,0 0,1 0,0-1,0 1,0-1,0 1,1-1,0 0,-1 0,2 0,-1 0,0 0,1-1,0 1,-1-1,1 0,1 0,-1-1,0 1,1-1,-1 0,1 0,0-1,-1 1,1-1,0 0,0 0,0 0,0-1,0 0,3 0,7 0,1-1,-1 0,0-1,0 0,0-2,0 0,0 0,-1-1,0-1,5-3,20-14,0-2,-2-1,0-2,-2-1,-1-2,-2-2,-1-1,11-18,-40 50,3-3,0-1,0 0,-1 0,0 0,0 0,0-1,-1 1,0-1,0 0,-1 0,0 0,0 0,-1-1,1-5,-2 12,0 1,0-1,0 0,-1 1,1-1,0 0,0 0,-1 1,1-1,-1 1,1-1,-1 0,1 1,-1-1,1 1,-1-1,1 1,-1-1,0 1,1-1,-1 1,1 0,-1-1,0 1,0 0,1 0,-1 0,0-1,0 1,1 0,-1 0,0 0,0 0,1 0,-1 0,0 0,0 1,1-1,-1 0,0 0,1 0,-1 1,0-1,1 0,-1 1,0-1,1 1,-1-1,1 1,-1-1,0 1,1-1,-35 27,24-17,2 1,0 0,0 1,1 0,0 0,1 1,1 0,0 0,0 1,2-1,-1 1,2 0,0 0,0 1,2-1,-1 13,3-23,-1 0,1 0,0 0,0 0,1 0,-1 0,1 0,0 0,0-1,0 1,0-1,1 0,-1 1,1-1,0 0,0 0,0-1,0 1,1-1,-1 1,1-1,-1 0,1 0,0-1,0 1,-1-1,1 0,0 0,0 0,1-1,-1 1,0-1,8 2,-1-1,1-1,-1 0,1 0,-1-1,0-1,1 0,-1 0,0-1,0 0,2-2,6-7,0-1,-1-1,-1-1,0 0,-1-1,-1 0,0-2,-1 0,-1 0,-1-1,0-1,-2 0,0 0,-1-1,-2 0,0-1,1-7,-6 24,0-1,0 1,0 0,-1-1,0 1,0-1,0 1,-1-1,0 1,0-1,0 1,-1-1,1 1,-1-1,-1 1,1-1,-1 1,0 0,0 0,-3-5,4 9,0 0,0 0,0 1,0-1,0 0,-1 0,1 1,0-1,0 1,-1-1,1 1,0-1,0 1,-1 0,1 0,-1-1,1 1,0 0,-1 0,1 1,0-1,-1 0,1 0,0 1,-1-1,1 0,0 1,0-1,-1 1,1 0,0-1,0 1,0 0,0 0,0 0,0 0,0 0,0 0,0 0,0 0,1 0,-1 1,-34 48,34-49,-6 15,0 0,2 1,0 0,0 0,2 0,0 0,1 0,1 1,0-1,1 1,1-1,1 0,0 1,2-1,0 0,0 0,2-1,0 1,1-1,1-1,2 5,-9-19,0 2,0 1,1-1,-1 0,1 0,0 1,0-1,0 0,0-1,1 1,-1 0,1-1,0 1,-1-1,1 0,0 0,1 0,-1 0,0-1,0 1,1-1,-1 0,1 0,-1 0,1 0,3 0,2-8</inkml:trace>
  <inkml:trace contextRef="#ctx0" brushRef="#br0" timeOffset="4722.521">5729 678,'-9'34,"-9"15,0 5,2-2,4-11</inkml:trace>
  <inkml:trace contextRef="#ctx0" brushRef="#br0" timeOffset="5010.182">5560 622,'19'0,"16"0,7 0,1 0,-2 0,-3 0,-3 0,-4 0,-5 4,-9 3</inkml:trace>
  <inkml:trace contextRef="#ctx0" brushRef="#br0" timeOffset="5238.272">5532 961,'38'-5,"23"-6,5-2,-3 2,-13-2,-10 1,-12 2</inkml:trace>
  <inkml:trace contextRef="#ctx0" brushRef="#br0" timeOffset="5754.312">5673 30,'14'-1,"1"1,-1 0,1 1,-1 1,0 0,1 1,-1 1,-1 0,1 1,0 0,-1 1,0 1,8 5,-19-10,-1 0,1-1,-1 1,0 0,1 0,-1 1,0-1,0 0,0 0,0 0,-1 1,1-1,-1 0,1 1,-1-1,0 1,0-1,0 0,0 1,-1-1,1 1,0-1,-1 0,0 1,1-1,-1 0,0 0,0 0,-1 1,1-1,0 0,-1 0,1-1,-1 1,1 0,-1 0,0-1,0 1,0-1,0 0,0 1,-2 0,1 0,0 1,1-1,-1 1,0 0,1-1,0 1,0 1,0-1,0 0,0 0,1 1,-1-1,1 1,0-1,0 1,0 0,0 1,3-2,1 0,-1-1,1 1,-1-1,1 1,0-1,0 0,0 0,0 0,0-1,1 1,-1-1,0 0,1 0,-1 0,1 0,0 0,-1-1,1 1,-1-1,1 0,0-1,-1 1,1 0,-1-1,2 0,2 1,51-1,-32 1</inkml:trace>
  <inkml:trace contextRef="#ctx0" brushRef="#br0" timeOffset="6039.779">6153 1,'26'100,"-5"2,-4 1,-4 0,-3 69,-9-155,-2-1,0 0,-1 0,-1 1,0-1,-1-1,-1 1,0 0,-1-1,-1 0,0-1,-1 0,-1 0,0 0,-1-1,-1 1,-6 3,0-1,-1 0,-1-2,0 0,-1-1,-19 10,21-12,3-1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1 254,'5'0,"11"-5,8-1,4 0,3 1,0 1,0 2,0 1,-6-4,-8-2</inkml:trace>
  <inkml:trace contextRef="#ctx0" brushRef="#br0" timeOffset="266.05">170 0,'-4'29,"-3"19,1 6,2-1,0-5,2-6,-4-5,-1-4,1-3,-4-2,1-5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113 763,'62'-98,"33"-23,-95 120,1-1,0 1,0 0,-1 0,1 0,0 0,0 0,0 0,0 0,0 0,0 1,0-1,1 0,-1 0,0 1,0-1,1 1,-1-1,0 1,0 0,1-1,-1 1,0 0,1 0,-1 0,1 0,-1 0,0 0,1 1,-1-1,0 0,1 0,-1 1,0-1,0 1,1 0,-1-1,0 1,0 0,0 0,0-1,0 1,0 0,0 0,0 0,0 0,0 0,-1 1,1-1,0 0,0 1,14 69,-15-59,3 28,-3-39,0-1,0 1,1-1,-1 1,0 0,1-1,-1 1,1-1,-1 1,1-1,-1 1,1-1,-1 0,1 1,-1-1,1 0,0 1,-1-1,1 0,0 0,-1 1,1-1,-1 0,1 0,0 0,-1 0,1 0,0 0,-1 0,1 0,0 0,-1 0,1-1,0 1,-1 0,1 0,0-1,-1 1,1 0,-1-1,1 1,-1 0,1-1,-1 1,1-1,-1 1,1-1,-1 1,1-1,-1 1,0-1,1 1,-1-1,107-128,-37 36,-70 91,1 1,-1-1,1 1,0-1,-1 1,1-1,0 1,0 0,0-1,0 1,0 0,0 0,0 0,1 0,-1 0,0 0,0 0,1 0,-1 1,1-1,-1 0,1 1,-1-1,1 1,-1 0,1-1,-1 1,1 0,0 0,-1 0,1 0,-1 0,1 0,0 1,-1-1,1 0,-1 1,1-1,-1 1,1 0,-1-1,0 1,1 0,-1 0,0 0,0 0,1 0,-1 0,0 0,0 1,0-1,0 0,0 1,-1-1,1 0,0 1,-1-1,1 1,-1-1,1 1,-1-1,3 20,-2 0,0 0,-1 0,-1 0,-1 0,-1 0,0-1,-2 1,-3 6,-4 41,11-69</inkml:trace>
  <inkml:trace contextRef="#ctx0" brushRef="#br0" timeOffset="766.077">1016 227,'0'14,"0"10,0 6,0 2,0 0,0 0,-5 0,-1-2,0 0,1-2,2 1,1-1,1 0,0 0,1 0,0 0,-4-5,-3-6</inkml:trace>
  <inkml:trace contextRef="#ctx0" brushRef="#br0" timeOffset="1278.129">932 170,'277'-24,"-191"36,-83-11,-1 0,0-1,0 1,0 0,0 0,0 1,-1-1,1 0,0 1,0-1,-1 1,1 0,-1-1,1 1,-1 0,0 0,0 0,0 0,0 0,0 0,0 0,-1 0,1 0,0 0,-1 1,0-1,0 0,0 0,0 0,0 1,0-1,0 0,0 0,-1 1,0-1,0 1,-5 10,-1-1,0 0,-1-1,0 0,-1 0,0 0,-1-1,0-1,0 0,-1 0,0-1,-1 0,0-1,0 0,-1-1,-2 0,-21 15,33-20,0 1,1-1,-1 1,1 0,0-1,-1 1,1 0,0 1,0-1,0 0,0 0,1 1,-1-1,1 1,-1 0,1-1,0 1,0 0,0 0,0 0,1 0,-1 0,1 0,0 0,-1 0,2-1,-1 1,0 0,0 0,1 0,0 0,-1 0,1 0,0 0,0-1,1 1,-1 0,1-1,-1 1,1-1,0 1,0-1,0 0,2 2,10 7,1 0,0 0,0-2,1 0,0-1,1 0,14 4,23 11,-36-16,-19-7</inkml:trace>
  <inkml:trace contextRef="#ctx0" brushRef="#br0" timeOffset="1813.125">1411 1,'91'13,"-89"-12,0 0,1 0,-1 0,0 0,1 0,-1 0,0 1,0-1,0 1,0 0,-1 0,1-1,0 1,-1 0,1 0,-1 1,0-1,1 0,-1 0,0 1,-1-1,1 0,0 1,-1-1,1 1,-1-1,0 1,0-1,0 1,0 0,0-1,0 1,-1-1,1 1,-14 33,13-34,0-1,-1 0,1 1,0-1,-1 1,1-1,0 1,0 0,0-1,0 1,1 0,-1 0,0 0,1 0,-1 0,1-1,0 1,0 0,0 0,0 0,0 0,0 0,0 0,0 0,1 0,-1 0,1 0,0 0,-1-1,1 1,0 0,0 0,0-1,0 1,0-1,1 1,-1-1,0 1,1-1,-1 0,1 1,-1-1,1 0,0 0,-1 0,1 0,0-1,0 1,0 0,0-1,0 1,1-1,156 11,-140-5</inkml:trace>
  <inkml:trace contextRef="#ctx0" brushRef="#br0" timeOffset="2353.125">1 933,'103'6,"0"-4,0-5,0-4,-1-5,19-8,514-107,-490 99,-123 23</inkml:trace>
  <inkml:trace contextRef="#ctx0" brushRef="#br0" timeOffset="2862.172">565 1017,'220'-16,"-157"36,-62-19,0 0,0 0,0 0,0 0,-1 0,1 1,0-1,0 0,-1 0,1 1,-1-1,1 0,-1 0,1 1,-1-1,0 1,0-1,1 0,-1 1,0-1,0 1,-1-1,1 0,0 1,0-1,-1 0,1 1,-1-1,1 0,-1 1,1-1,-1 0,0 0,0 0,1 0,-1 0,0 1,0-1,0-1,0 1,-1 0,1 0,0 0,0 0,-145 111,138-105,3-5,1 1,0 0,0 0,0 0,0 0,0 0,1 1,-1 0,1-1,0 1,0 1,1-1,-1 0,1 1,0-1,0 1,0 0,1-1,-1 1,1 0,1 0,-1 0,1 0,-1 1,4-2,0-1,0 0,1 0,-1 0,1-1,-1 1,1-1,0 1,0-1,0-1,0 1,0 0,1-1,-1 0,0 0,1 0,-1-1,1 1,-1-1,0 0,1-1,-1 1,1-1,2 0,19-3,0-1,-1-2,0 0,0-1,-1-2,18-9,-30 14,12-6</inkml:trace>
  <inkml:trace contextRef="#ctx0" brushRef="#br0" timeOffset="7149.272">2004 199,'-23'12,"1"1,1 1,0 1,1 0,1 2,0 0,1 2,1 0,1 0,0 2,2 0,1 0,0 2,1-1,2 2,-7 18,2-5,1 0,2 1,2 0,1 0,2 1,2 0,1 1,2-1,2 8,2-36,0 0,1-1,0 0,1 1,0-1,1 0,0-1,0 1,1-1,0 0,1-1,0 1,0-1,1-1,0 1,0-1,1-1,0 1,0-2,1 1,-1-1,1 0,3 0,-1 2</inkml:trace>
  <inkml:trace contextRef="#ctx0" brushRef="#br0" timeOffset="8151.906">1778 933,'24'-8,"-1"-2,1 0,-2-1,0-2,0 0,-1-1,0-1,-2-1,0-1,0-1,-2 0,0-1,-1-1,2-5,-4 3,-9 16,0-1,-1 1,0-1,0 0,0 0,-1 0,0 0,0 0,-1-1,0 0,0 1,-1-1,0 0,0 0,-1 0,0 7,0 1,0-1,0 0,-1 0,1 1,0-1,-1 0,1 1,-1-1,1 0,-1 1,1-1,-1 0,1 1,-1-1,0 1,1-1,-1 1,0-1,0 1,1 0,-1-1,0 1,0 0,1 0,-1-1,0 1,0 0,0 0,1 0,-1 0,0 0,0 0,0 0,1 0,-1 1,0-1,0 0,0 0,1 1,-1-1,0 0,0 1,1-1,-1 1,0-1,1 1,-1-1,1 1,-1-1,1 1,-1 0,1-1,-1 1,1 0,-1 0,-35 35,28-24,0 0,0 1,1 0,0 0,1 1,1-1,0 1,1 0,1 1,0-1,1 1,0 0,1-1,1 1,0 0,1 0,1-1,2 9,-4-19,1 0,0 0,1 0,-1 0,1 0,0 0,0 0,0 0,0-1,0 1,1-1,0 0,0 0,0 0,0 0,0 0,0 0,1-1,-1 0,1 1,0-1,0-1,0 1,0-1,0 1,0-1,0 0,0 0,1-1,-1 0,0 1,0-1,1-1,-1 1,0 0,0-1,0 0,0 0,1 0,-1-1,0 0,-1 1,1-1,0-1,15-10,-1 0,0-2,-1 0,-1-1,0-1,-2 0,0-1,0-1,-2 0,-1-1,0 0,-1 0,2-11,-5-6,-7 36,0 1,0-1,0 1,0-1,0 1,0-1,0 1,0-1,0 1,0-1,0 0,-1 1,1-1,0 1,0-1,0 1,-1 0,1-1,0 1,-1-1,1 1,0-1,-1 1,1 0,-1-1,1 1,0 0,-1-1,1 1,-1 0,1 0,-1 0,1-1,-1 1,1 0,-1 0,1 0,-1 0,1 0,-1 0,1 0,-1 0,1 0,-1 0,0 0,1 0,-1 0,1 0,-1 0,1 1,-1-1,1 0,0 0,-1 1,1-1,-1 0,1 1,-1-1,1 0,0 1,-1-1,1 1,0-1,-1 1,1-1,0 0,-1 1,-7 9,0-1,1 1,0 0,1 1,-1 0,2 0,0 0,0 1,1-1,1 1,0 0,0 3,1-11,1 1,0-1,0 0,0 1,1-1,-1 1,1-1,0 1,1-1,-1 1,1-1,0 1,0-1,0 0,1 0,-1 1,1-1,0 0,0 0,1-1,-1 1,1 0,-1-1,1 1,1-1,-1 0,0 0,1 0,-1-1,1 1,0-1,0 0,0 0,0 0,0 0,0-1,1 0,-1 1,0-2,1 1,-1 0,1-1,3 0,3-1,0-1,-1 0,1-1,0 0,-1 0,1-1,-1 0,0-1,-1 0,1-1,-1 0,0-1,0 0,-1 0,0 0,0-1,-1-1,0 1,0-1,1-3,10-16,-1 0,-1-2,-2 1,-1-2,-1 0,1-7,-11 32,1 0,-1 1,0-1,0 0,-1 0,0 0,0 0,0 0,-1 0,0 0,0 0,0-1,-1 1,0 0,0 0,-1 0,1 0,-1 1,-3-6,4 10,0 0,0 0,0 0,0 1,0-1,0 0,0 1,0-1,-1 1,1-1,0 1,0 0,-1-1,1 1,0 0,-1 0,1 0,0 0,-1 0,1 0,0 0,0 0,-1 1,1-1,0 0,0 1,-1-1,1 1,0 0,0-1,0 1,0 0,0 0,0-1,0 1,0 0,0 0,0 0,0 0,1 0,-1 0,0 1,-31 52,31-51,-8 17,1 1,0 0,2 1,0 0,2 0,0 0,2 0,0 1,2-1,0 1,2-1,0 1,1-1,2 0,0 0,1-1,1 1,3 2,-2-2,-1-3</inkml:trace>
  <inkml:trace contextRef="#ctx0" brushRef="#br0" timeOffset="8451.848">2822 848,'-14'43,"-5"19,0 4,5-4,3-9,5-12</inkml:trace>
  <inkml:trace contextRef="#ctx0" brushRef="#br0" timeOffset="8733.324">2794 848,'15'0,"13"0,8 0,2-5,0-1,-7 4,-9 4</inkml:trace>
  <inkml:trace contextRef="#ctx0" brushRef="#br0" timeOffset="8983.354">2794 1074,'29'-10,"19"-3,1 1</inkml:trace>
  <inkml:trace contextRef="#ctx0" brushRef="#br0" timeOffset="9650.118">2681 227,'154'-24,"-152"23,1 1,-1-1,1 1,-1 0,1 0,-1 0,1 1,-1-1,1 0,-1 1,0 0,1-1,-1 1,0 0,1 0,-1 1,0-1,0 0,0 1,0-1,0 1,0 0,0 0,-1-1,1 1,-1 0,1 1,-1-1,0 0,1 0,-1 0,0 1,-1-1,1 1,0-1,-1 0,1 1,-1-1,0 1,0-1,0 1,0-1,0 1,-1-1,1 1,-1-1,1 1,-1-1,0 1,0-1,0 0,-2 2,-8 19,9-22,0 0,1 1,-1-1,1 1,-1 0,1-1,0 1,-1 0,1 0,0 0,0 0,1 0,-1 0,0 0,1 0,-1 0,1 0,0 0,-1 0,1 0,0 0,0 1,0-1,1 0,-1 0,1 0,-1 0,1 0,-1 0,1 0,0 0,0 0,0 0,0 0,1 0,-1-1,0 1,1 0,-1-1,1 1,-1-1,1 0,100 13,-76-9</inkml:trace>
  <inkml:trace contextRef="#ctx0" brushRef="#br0" timeOffset="9901.649">3048 735,'14'0,"15"0,7 0,-3-5,-2-1,-6 0</inkml:trace>
  <inkml:trace contextRef="#ctx0" brushRef="#br0" timeOffset="10767.537">3245 961,'46'-60,"-2"-2,-3-2,-2-4,-29 48,0 0,-1-1,-1-1,-1 1,-1-1,2-13,-47 102,32-56,1 1,0-1,0 1,1 0,1 1,0-1,1 1,0 0,1 0,0 0,1 0,0 1,1-1,1 0,0 0,1 0,0 0,1 0,1 0,-3-10,0-1,1 1,-1-1,1 0,-1 1,1-1,0 0,0 0,0 0,0-1,0 1,0 0,0-1,1 1,-1-1,0 0,1 0,-1 0,1 0,0 0,-1 0,1-1,0 1,-1-1,1 0,0 0,0 0,-1 0,1 0,0-1,-1 1,1-1,0 0,-1 0,1 0,-1 0,1 0,-1 0,1-1,0 0,89-69,-78 56,-2 0,0-1,0-1,-1 0,-2 0,1-1,-2 0,-1-1,4-13,-11 32,-1 1,0-1,0 0,1 0,-1 1,0-1,0 0,0 0,1 0,-1 0,0 0,0 0,0 0,0 0,0 0,1 0,-1 0,0-1,0 1,0 0,1 0,-1-1,0 1,0-1,1 1,-1-1,0 1,1-1,-1 1,1-1,-1 1,0-1,1 0,0 1,-1-1,1 0,-1 0,1 1,0-1,-1 0,1 0,0 0,0 1,0-1,0 0,-1 0,1 0,0 0,1 0,-1 1,0-1,0 0,0 0,0 0,1 1,-1-1,0 0,1 0,-1 0,0 1,1-1,-1 0,1 1,-1-1,1 0,0 1,-1-1,1 1,0-1,0 0,-11 12,1 0,1 0,0 1,0 0,1 0,1 1,0 0,1 0,0 1,0 3,3-13,0 0,1 0,0 1,-1-1,2 1,-1-1,0 0,1 1,0-1,0 1,0-1,1 1,-1-1,1 1,0-1,0 1,1-1,-1 0,1 0,0 0,0 0,0 0,1 0,0 0,-1-1,1 0,0 1,1-1,-1 0,0 0,1-1,0 1,0-1,-1 1,1-1,1-1,-1 1,0 0,0-1,1 0,-1 0,1 0,-1-1,1 1,-1-1,2 0,6-4,0-1,0 0,0-1,0 0,-1-1,0 0,-1 0,0-1,0-1,0 0,-1 0,-1-1,0 0,0 0,-1-1,0 0,0 0,-1-2,110-206,-88 149,-55 83,5 11,1 2,1-1,0 2,3 1,0 0,2 1,1 1,1 0,1 3,9-24,1 1,0-1,0 1,1 0,0 0,1 0,0 0,1 0,0-1,0 1,1 0,1 0,-1-1,1 0,1 1,0-1,0 0,4 3,2 6</inkml:trace>
  <inkml:trace contextRef="#ctx0" brushRef="#br0" timeOffset="11019.068">4092 848,'-14'38,"-5"18,-4-1,2-5,4-6,6-11</inkml:trace>
  <inkml:trace contextRef="#ctx0" brushRef="#br0" timeOffset="11288.068">3895 848,'29'0,"14"0,4 4,0 3,-4-1,-14 4,-12 0</inkml:trace>
  <inkml:trace contextRef="#ctx0" brushRef="#br0" timeOffset="11450.266">3866 1130,'39'-5,"17"-6,-1-6,-5-1,-11 4</inkml:trace>
  <inkml:trace contextRef="#ctx0" brushRef="#br0" timeOffset="11884.954">4036 170,'3'-3,"0"0,1 0,0 0,-1 0,1 0,0 1,0 0,0 0,1 0,-1 0,0 1,1-1,-1 1,1 0,0 1,-1-1,1 1,-1 0,1 0,0 0,-1 0,1 1,0 0,-1 0,1 0,-1 1,0 0,1 0,0 0,-4 3,0-1,0 0,0 1,-1-1,0 1,0-1,0 1,-1-1,1 1,-1-1,0 0,0 1,-1-1,1 0,-1 0,0 0,0 0,0 0,0 0,-1-1,-2 4,-1 2,3-7,1 1,0-1,0 0,0 1,0-1,0 1,0 0,1 0,-1-1,1 1,0 0,0 0,0 0,0 1,1-1,-1 0,1 0,0 0,-1 0,1 1,1-1,-1 0,0 0,1 0,0 0,0 0,0 1,0-2,0 1,1 0,-1 0,1 0,0 0,-1-1,3 2,60 32,-45-25</inkml:trace>
  <inkml:trace contextRef="#ctx0" brushRef="#br0" timeOffset="12304.172">4233 86,'12'7,"-1"1,0 0,-1 0,0 1,0 0,-1 1,0 0,4 8,3 9,-1 0,-1 1,-2 1,-1 0,-1 1,-2 0,-1 1,-1-1,-2 1,0 0,-3 1,0-1,-2 0,-2 2,-2 15,-3-1,-1 0,-3-1,-2 0,-1 0,-3-2,-1 0,-3-1,-1-1,-2-1,-5 3,-71 66,83-95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0,'29'57,"24"51,-4 2,10 42,-27-41,-31-112,-1 0,1 0,-1 0,1 1,-1-1,1 0,-1 0,1 1,0-1,0 0,-1 1,1-1,0 0,0 1,0-1,0 1,-1 0,1-1,0 1,0 0,0-1,0 1,0 0,0 0,0 0,0 0,0 0,0 0,0 0,0 0,0 0,0 1,0-1,0 0,0 1,0-1,0 0,-1 1,1-1,0 1,0-1,0 1,-1 0,1-1,0 1,-1 0,1 0,0-1,-1 1,1 0,-1 0,1 0,-1 0,0 0,1 0,-1 0,0-1,0 1,1 0,-1 0,0 0,0 0,0 0,0 0,0 0,-1 0,1 0,0 0,0 0,100-208,-48 85,7 4,-47 105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30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81,'-12'34,"3"1,1 0,1 0,2 0,1 1,2 0,2 0,1-1,2 1,1 0,2-1,1 0,2 0,7 15,-9-31,-1 1,-1 0,0 0,-2 0,0 0,-2 1,0 2,0 1</inkml:trace>
  <inkml:trace contextRef="#ctx0" brushRef="#br0" timeOffset="486.224">0 251,'25'-22,"1"1,1 2,1 1,0 0,15-4,-25 10,1 2,0 0,1 1,0 1,0 1,0 1,1 0,0 2,0 0,0 2,9 0,-28 1,0 1,0 1,0-1,0 0,0 0,-1 1,1-1,0 1,0-1,-1 1,1 0,0 0,0 0,-1 0,1 0,-1 0,1 0,-1 0,0 1,1-1,-1 1,0-1,0 1,0-1,0 1,0 0,0-1,-1 1,1 0,0 0,-1-1,0 1,1 0,-1 0,0 0,0 0,0 0,0-1,0 1,0 2,-26 73,-22-4,36-58,1 1,0 0,2 1,0 0,1 0,0 1,-2 9,10-24,-1 0,0 1,1-1,0 0,0 0,0 1,0-1,0 0,1 1,-1-1,1 0,0 0,0 0,0 0,0 0,1 0,-1 0,1 0,0 0,0 0,0-1,0 1,0-1,1 0,-1 1,1-1,-1 0,1 0,0-1,0 1,3 1,106 32,-82-28,-27-7,1 0,-1 0,0 1,0 0,0-1,0 1,1 0,-1 1,0-1,0 1,-1-1,1 1,0 0,-1 0,1 0,-1 0,1 0,-1 1,0-1,0 1,0-1,0 1,-1 0,1 0,-1 0,1 0,-1 0,0 0,0 0,0 0,-1 0,1 1,-1-1,0 0,0 0,0 1,0-1,-1 0,1 0,-1 3,-9 13,0 0,-1-1,-1 0,0-1,-2 0,0-1,0 0,-2-1,0-1,0-1,-2 0,-8 4,11-5,-1 1,0-1,0 0,-1-2,0 0,-1-1,0 0,-1-1,0-2,0 0,0-1,-1 0,-1-2,-24-9,27 0</inkml:trace>
  <inkml:trace contextRef="#ctx0" brushRef="#br0" timeOffset="6742.391">734 533,'-22'80,"19"-71,1 0,0 0,1 0,-1 0,2 0,0 0,0 0,0 0,1 0,0 0,1 0,0 0,1 0,0 0,0-1,0 1,1-1,1 0,-1 0,1-1,1 1,-1-1,1 0,1 0,3 2,-6-7,1 0,-1-1,1 0,0 0,-1 0,1 0,0-1,0 0,0 0,-1 0,1-1,0 1,-1-1,1 0,0-1,-1 1,1-1,-1 0,0 0,1 0,-1 0,0-1,0 0,-1 0,1 0,0 0,82-97,-1-41,-85 141,1-1,0 1,-1 0,1 0,0 0,-1 0,1 0,0 0,-1 0,1 0,-1 0,1 0,0 0,-1 1,1-1,0 0,-1 0,1 1,-1-1,1 0,-1 1,1-1,-1 0,1 1,-1-1,1 1,-1-1,1 1,-1-1,0 1,1-1,-1 1,0 0,0-1,1 1,-1-1,0 1,0 0,0-1,0 1,1 0,-1-1,0 1,0-1,-1 1,1 0,0-1,0 1,0 0,0-1,0 1,-1-1,1 1,0 0,0-1,-1 1,1-1,-1 1,3 9,-1-5,1 0,-1 1,1-1,0 0,0 0,1 0,0-1,0 1,0-1,0 1,1-1,-1 0,1 0,0 0,0-1,1 0,-1 1,1-1,-1-1,1 1,0-1,0 0,0 0,1 0,-1-1,0 0,1 0,-1 0,0 0,1-1,-1 0,1 0,-1-1,1 0,-1 0,2 0,4-7,0 1,-1-2,0 1,0-2,-1 1,0-1,0 0,-1-1,-1 0,0-1,0 1,-2-1,1 0,-1-1,-1 1,0-1,-1 0,0 0,0-8,51-278,-52 288,0 0,-2 0,1 0,-1-1,-1 1,0 0,0 0,-1 0,0 0,-1 0,-1 0,1 1,-2 0,-4-9,9 19,0-1,-1 1,1 0,0-1,0 1,-1 0,1-1,0 1,-1 0,1 0,0-1,-1 1,1 0,-1 0,1 0,0 0,-1 0,1-1,-1 1,1 0,0 0,-1 0,1 0,-1 0,1 0,-1 0,1 0,0 1,-1-1,1 0,-1 0,1 0,0 0,-1 0,1 1,0-1,-1 0,1 0,0 1,-1-1,1 0,0 1,-1-1,1 0,0 1,0-1,0 0,-1 1,1-1,0 0,0 1,0-1,0 1,0-1,0 0,-1 1,1-1,0 1,0-1,0 0,0 1,1-1,-1 1,0-1,0 1,0-1,-5 32,5 9,2 1,1-1,3 0,1-1,2 1,12 33,57 153,-57-162,-32-77,4-4</inkml:trace>
  <inkml:trace contextRef="#ctx0" brushRef="#br0" timeOffset="6986.436">1101 279,'43'0,"34"-5,8-1,-1-5,-9 0,-8-4,-11 2,-5-3,-7-3,-11 2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127 371,'33'31,"110"237,-142-267,0 1,-1-1,1 0,0 1,0-1,0 0,0 1,0-1,0 0,0 0,0 0,0 0,1 0,-1 0,0 0,1 0,-1-1,1 1,-1-1,1 1,-1-1,1 1,-1-1,1 0,0 1,-1-1,1 0,-1 0,1 0,0-1,-1 1,1 0,-1-1,1 1,-1-1,1 1,-1-1,1 1,-1-1,1 0,-1 0,0 0,0 0,1 0,-1 0,0 0,0 0,0-1,0 1,0 0,0-2,16-27,-2-1,-1-1,-2 0,-1-1,6-29,-1-18,-9 62</inkml:trace>
  <inkml:trace contextRef="#ctx0" brushRef="#br0" timeOffset="395.765">14 116,'-13'0,"33"0,-1 0,352 0,-355-1,-2 0,1-1,0 0,0-1,-1-1,1 0,-1-1,6-3,-5-1</inkml:trace>
  <inkml:trace contextRef="#ctx0" brushRef="#br0" timeOffset="782.506">804 342,'10'0,"12"0,8 0,3 0,1 0,-1 0,0 0,-2 0,-1 0,-1 0,-1 0,-9 0,-13 0,-8 0</inkml:trace>
  <inkml:trace contextRef="#ctx0" brushRef="#br0" timeOffset="1035.536">776 596,'39'0,"21"0,6 0,-3-5,-8-1,-9 0,-11-4,-8 0,-8 2</inkml:trace>
  <inkml:trace contextRef="#ctx0" brushRef="#br0" timeOffset="1227.707">1284 116,'5'48,"1"21,0 7,4-3,0-10,-2-10,-2-10,-2-8,-2-4,-1-3,0-6</inkml:trace>
  <inkml:trace contextRef="#ctx0" brushRef="#br0" timeOffset="1650.908">1255 342,'7'-23,"1"0,1 1,1 0,1 0,1 1,1 1,0 0,2 1,0 0,1 1,1 1,1 0,0 2,1 0,1 1,14-8,-30 20,0 0,0 0,0 1,0 0,0 0,0 0,0 0,0 0,0 1,1 0,-1 0,0 0,0 0,0 1,0-1,1 1,-1 0,0 1,0-1,-1 1,1-1,0 1,0 0,-1 1,1-1,-1 1,0-1,0 1,0 0,0 0,0 0,-1 1,1-1,-1 1,0-1,0 1,0 0,0 0,-1-1,0 1,0 0,0 1,1 2,-4 6,-1 1,0 0,-1-1,0 0,-1 0,0 0,-1 0,-1-1,0 0,-1 0,0-1,0 0,-1-1,-1 1,0-2,0 1,-11 6,10-5,-30 25,-39 47,79-81,0-1,0 1,0 0,0 0,1 0,-1 0,0 0,1 1,0-1,-1 0,1 0,0 0,0 0,0 0,1 0,-1 1,0-1,1 0,0 0,-1 0,1 0,0 0,0 0,0-1,0 1,0 0,0 0,1-1,-1 1,1 0,-1-1,1 0,0 1,-1-1,1 0,1 1,78 32,-67-29,-2-2,-1 1,1 1,-1 0,1 0,-1 1,-1 1,1 0,-1 0,-1 1,1 0,-1 1,2 5</inkml:trace>
  <inkml:trace contextRef="#ctx0" brushRef="#br0" timeOffset="2401.51">1735 709,'44'-27,"-2"-1,0-2,-3-2,0-2,27-31,-62 61,0 1,-1-1,1 0,-1 0,0 0,0 0,0 0,0-1,-1 1,0-1,0 0,0 0,-1 0,1 0,-1 0,0 0,-1 0,1 0,-1 0,0-1,0 1,-1 0,0 0,1 0,-2 0,1 0,-1 0,1 0,-1 0,1 3,0 1,-1 0,1-1,0 1,0 0,-1 0,1-1,0 1,-1 0,1 0,-1 1,1-1,-1 0,0 0,1 1,-1-1,0 1,1 0,-1-1,0 1,0 0,1 0,-1 0,0 0,0 0,1 0,-1 1,0-1,0 1,1-1,-1 1,0-1,1 1,-1 0,1 0,-1 0,1 0,-1 0,1 0,0 1,-51 52,47-49,1 0,0 1,0-1,0 1,1 0,-1 0,2 0,-1 1,1-1,0 1,0-1,1 1,-1 0,2-1,-1 1,1 0,0 0,0 0,1 0,0-1,0 1,0 0,1-1,0 1,1-1,-1 1,1-1,0 0,1 0,3 4,1-4,0 0,1-1,0 0,0 0,0-1,1 0,-1-1,1 0,0 0,0-1,0 0,0-1,0 0,1-1,-1 0,0 0,0-1,0-1,0 0,0 0,0-1,0 0,0 0,-1-1,0-1,0 1,0-2,0 1,-1-1,0 0,3-4,4 2,-1-2,0 0,-1 0,0-1,0-1,-1 0,-1-1,0 0,0-1,-2 0,0-1,0 0,-2 0,1-1,2-12,-9 27,0 0,-1 0,1 0,0 0,-1 0,1-1,-1 1,0 0,1 0,-1 0,0-1,0 1,0 0,0 0,0-1,0 1,0 0,0 0,0 0,-1-1,1 1,-1 0,1 0,0 0,-1 0,0-1,1 1,-1 0,0 0,1 0,-1 0,0 1,0-1,0 0,0 0,0 0,0 1,0-1,0 0,0 1,0-1,-1 1,1 0,0-1,0 1,0 0,-1 0,1-1,0 1,0 0,-1 0,1 0,0 1,0-1,0 0,-1 0,1 1,0-1,0 1,0-1,-1 1,-7 5,0 1,1 0,0 0,0 1,0 0,1 0,1 1,-1 0,1 0,1 0,0 1,0 0,1 0,0 0,1 1,-1 1,3-6,1 0,-1-1,1 1,0 0,1-1,-1 1,1-1,0 1,1 0,-1-1,1 0,0 1,1-1,-1 0,1 0,0 0,0-1,0 1,1-1,0 0,0 1,0-2,0 1,0 0,1-1,0 0,-1 0,1 0,1-1,-1 1,0-1,0-1,1 1,-1-1,1 0,-1 0,1 0,0-1,-1 0,1 0,0 0,-1-1,1 0,-1 0,13-2,-1-1,1-1,-1-1,-1 0,1-1,-1-1,0 0,-1-1,0-1,0-1,-1 0,-1 0,10-11,-8 6,-1 0,-1-1,0-1,-1 0,-1-1,0-1,-2 1,0-3,-5-17,-5 39,1-1,-1 1,0 0,1-1,-1 1,0 0,1-1,-1 1,0 0,1 0,-1-1,0 1,0 0,1 0,-1 0,0 0,0 0,1 0,-1 0,0 1,0-1,1 0,-1 0,0 0,1 1,-1-1,0 0,1 1,-1-1,0 1,1-1,-1 1,1-1,-1 1,1-1,-1 1,1-1,-1 1,1 0,0-1,-1 1,1 0,0-1,-1 1,1 0,0-1,0 1,0 0,0 0,-9 9,0 2,1-1,0 1,1 0,1 1,0 0,0 0,1 0,1 1,0-1,1 1,1 0,0 0,1 0,0 0,1 1,1-1,0 0,2 8,1-15,-1-1,1 0,0 1,0-1,1-1,0 1,0 0,0-1,0 0,1-1,0 1,0-1,1 0,-1 0,1-1,-1 0,1 0,0-1,0 0,1 0,-1 0,0-1,0 0,1-1,-1 1,1-2,-1 1,0-1,1 0,-1 0,0-1,0 0,6-2,15-3,-3 0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5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8,'-11'-3,"0"1,0 1,0 0,0 1,0 0,-1 0,1 1,0 1,0-1,0 2,1 0,-1 0,0 1,1 0,0 1,0 0,0 1,1 0,0 0,-7 7,14-13,0 0,0 1,0-1,0 1,1-1,-1 1,0 0,0 0,0 0,1 0,-1 0,1 0,-1 0,1 1,-1-1,1 0,-1 1,1-1,0 1,0-1,0 1,0 0,0 0,0-1,1 1,-1 0,1 0,-1 0,1 0,-1 0,1 0,0 0,0 0,0 0,0 0,0 0,1-1,-1 1,1 0,-1 0,1 0,-1 0,1 0,0-1,0 1,0 0,0-1,0 1,1 0,-1-1,0 0,1 1,0 0,39 18,37 25,-76-43,0 0,-1 0,1 0,-1 0,1 1,-1-1,0 0,0 1,0-1,0 1,0-1,0 1,-1 0,1-1,-1 1,0 0,0 0,0-1,0 1,0 0,-1-1,1 1,-1 0,0-1,1 1,-1-1,0 1,-1-1,1 1,0-1,-1 1,-9 10,0-1,-1 0,0-1,-1 0,0-1,0 0,-1-1,-1-1,1 0,-2-1,1 0,0-1,-1-1,-7 1,-80 38,97-35,6-2</inkml:trace>
  <inkml:trace contextRef="#ctx0" brushRef="#br0" timeOffset="286.431">873 64,'-22'35,"1"0,2 2,2 0,1 1,2 1,2 0,-5 26,16-61,0 0,0 0,0 0,0 0,1 1,-1-1,1 0,0 0,1 1,-1-1,1 0,-1 0,1 0,0 1,1-1,-1 0,1-1,0 1,0 0,0 0,0-1,1 1,-1-1,1 0,0 0,0 0,0 0,1 0,-1-1,1 1,-1-1,1 0,0 0,0 0,-1-1,1 1,1-1,1 1,4-1,-1 0,0-1,1 0,-1-1,1 0,-1 0,0-1,0 0,0 0,0-1,0 0,0-1,-1 0,0-1,0 1,0-1,0-1,-1 0,0 0,4-4,4-4,-1-1,-1 0,0-1,-1 0,-1-1,0-1,-1 0,-1 0,-1-1,-5 13,0-1,-1 1,0-1,0 1,-1-1,0 0,0 0,-1 0,1 1,-1-1,-1 0,0 0,0 0,0 0,0 1,-1-1,0 1,-1-1,0 1,0 0,0 0,0 0,-1 0,0 1,0-1,-1 1,0 0,0 0,0 1,0-1,0 1,-1 0,0 1,0-1,0 1,0 0,-5-1,-17-3,3 2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0,'0'392,"-21"-245,21-147,0 1,-1-1,1 1,0 0,0-1,-1 1,1-1,0 1,0 0,0-1,0 1,0 0,0-1,0 1,0 0,0-1,1 1,-1 0,0-1,0 1,0-1,1 1,-1 0,0-1,1 1,-1-1,0 1,1-1,-1 1,1-1,-1 1,1-1,-1 1,1-1,-1 0,1 1,0-1,-1 0,1 0,-1 1,1-1,0 0,-1 0,1 0,0 0,-1 0,1 0,0 0,-1 0,1 0,0 0,-1 0,1 0,0 0,-1 0,1-1,-1 1,1 0,0 0,-1-1,1 1,-1 0,1-1,-1 1,1-1,-1 1,43-34,-37 28,140-111,-145 115,1 0,-1 1,1-1,0 1,0-1,0 1,0-1,-1 1,2 0,-1 0,0 0,0 1,0-1,0 0,1 1,-1-1,0 1,0 0,1 0,-1 0,0 0,1 0,-1 0,0 0,0 1,1 0,-1-1,0 1,0 0,0 0,0 0,0 0,0 0,0 0,0 1,0-1,-1 1,1-1,0 1,11 76,-14-72,1 0,0 0,0 0,1 0,0 0,0 0,0 0,1 0,0 0,0-1,0 1,1-1,0 1,0-1,0 0,4 4,8 4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1,'4'0,"12"5,8 1,4 0,3-1,0-2,0-1,-1-1,0 0,0-1,-2 0,1-1,-1 1,-5-5,-1-1,-9 0,-8 1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52,'43'0,"29"0,7-5,-6-1,-9-1,-12 2,-9-3,-8 0,-5 0,-7 3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5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0 255,'34'-5,"25"-1,7 0,-2 1,-8 2,-12-4,-11-1,-9 1</inkml:trace>
  <inkml:trace contextRef="#ctx0" brushRef="#br0" timeOffset="236.06">225 1,'-9'38,"-9"28,0 6,2-3,9-9,5-10,9-13,2-14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51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342 282,'-19'6,"0"1,0 0,1 1,1 1,-1 1,1 1,1 0,0 1,1 1,0 0,1 1,0 1,-11 15,13-13,0 0,2 0,0 1,0 1,2 0,0 0,2 0,0 1,1 0,1 0,0 0,2 1,1-1,0 3,1-17,1 1,0-1,0 0,1 1,0-1,0 0,0 0,1 0,0 0,0 0,0-1,1 1,-1-1,1 0,1 0,-1-1,1 1,0-1,0 0,0 0,0 0,1-1,0 0,-1 0,1 0,0-1,1 0,-1 0,0 0,0-1,1 0,-1 0,1-1,-1 0,1 0,-1 0,4-1,46-10,-32 4</inkml:trace>
  <inkml:trace contextRef="#ctx0" brushRef="#br0" timeOffset="766.399">313 706,'11'4,"1"0,0 0,0-1,0-1,0 0,0 0,1-1,-1-1,0 0,0-1,1 0,-1-1,0 0,0-1,0-1,0 0,-1 0,0-1,0 0,0-1,0 0,-1-1,0 0,0-1,-1 0,0 0,0-1,-1-1,0 1,91-148,-97 155,0-1,0 0,-1 0,1 0,-1 0,0 0,0 0,0-1,0 1,0 0,-1-1,1 1,-1 0,0-1,0 1,0 0,-1-1,1 1,-1 0,0-1,0 1,0-2,-2 5,1 0,0 0,0 0,0 1,0-1,0 0,-1 1,1 0,0-1,0 1,0 0,1 0,-1 0,0 0,0 1,0-1,1 0,-1 1,1-1,-1 1,1-1,-1 1,1 0,0 0,0 0,0-1,0 1,0 0,0 2,1-4,-8 12,1 0,1 1,-1-1,2 1,0 0,1 1,0-1,1 1,0 0,2-1,-1 15,1-21,1 0,1 0,-1 0,1 0,1-1,-1 1,1 0,0-1,1 1,-1-1,1 0,1 0,-1 0,1 0,0 0,0-1,1 0,-1 0,1 0,0 0,1-1,-1 0,1 0,0 0,0-1,4 2,1 0,-1-1,1-1,0 1,1-2,-1 0,0 0,1-1,-1 0,0-1,1-1,-1 0,1 0,-1-1,0 0,0-1,0 0,0-1,0 0,-1-1,0 0,7-5,0-5,-1 0,0-1,-1-1,-1 0,0-2,-2 1,0-1,-1-1,-1 0,5-13,-9-4,-6 36,1 1,-1-1,0 1,0-1,0 1,0-1,0 1,0-1,0 1,0-1,0 1,0-1,0 1,-1-1,1 1,0-1,0 1,0-1,-1 1,1-1,0 1,-1-1,1 1,0 0,-1-1,1 1,0 0,-1-1,1 1,-1 0,1-1,0 1,-1 0,1 0,-1 0,1-1,-1 1,1 0,-1 0,1 0,-1 0,1 0,-1 0,1 0,-1 0,1 0,-1 0,0 0,1 0,-1 0,1 1,0-1,-1 0,1 0,-1 1,1-1,-1 0,1 0,-1 1,1-1,0 0,-1 1,1-1,0 1,-1-1,1 0,0 1,0-1,-1 1,-4 4,0 0,0 1,1 0,0-1,0 1,0 1,0-1,1 1,0-1,1 1,-1 0,1 0,1 0,-1 0,1 0,0 0,1 1,0-1,0 0,1 0,-1 1,2-1,-1 0,1 0,0 0,0 0,1 0,0-1,0 1,1-1,-1 0,1 0,4 4,-3-5,1 0,0-1,0 1,0-1,1 0,0 0,-1-1,1 0,0 0,1-1,-1 0,0 0,1-1,-1 0,1 0,-1-1,1 1,-1-2,1 1,0-1,-1 0,0-1,1 0,-1 0,0 0,0-1,0 0,0-1,0 1,-1-1,0-1,2 0,9-10,0 0,-1-2,-1 1,0-2,-1 0,-1-1,-1 0,-1-1,0 0,-1-1,-2 0,0 0,-1-2,-7 23,2-5,0 1,-1-1,1 0,-1 1,0-1,-1 0,1 0,-1 0,0 0,0 1,0-1,-1 0,1 0,-1 0,-1 1,1-1,-1 0,0-1,0 6,0 0,1-1,-1 1,0 0,0 0,0 0,1 1,-1-1,0 0,0 1,1-1,-1 1,0-1,1 1,-1 0,0 0,1 0,-1 0,1 0,0 0,-1 0,1 0,0 0,-1 1,1-1,0 1,0-1,0 1,0-1,1 1,-1-1,0 1,0 1,-2 1,-6 7,1 0,0 0,0 0,1 1,0 1,1-1,1 1,0 0,1 0,0 0,1 1,0-1,1 1,1 0,0 0,1-1,0 1,1 0,1 1,1-1,1 0,0 0,0 0,2-1,0 0,0 0,1-1,1 0,4 6,-2-4</inkml:trace>
  <inkml:trace contextRef="#ctx0" brushRef="#br0" timeOffset="1001.683">1809 621,'-14'39,"-5"21,0 7,4-5,5-12</inkml:trace>
  <inkml:trace contextRef="#ctx0" brushRef="#br0" timeOffset="1232.754">1724 565,'29'5,"14"1,5 0,-1-1,-4-2,-5-1,-8-1</inkml:trace>
  <inkml:trace contextRef="#ctx0" brushRef="#br0" timeOffset="1422.4">1753 762,'43'-9,"19"-4,-1 1</inkml:trace>
  <inkml:trace contextRef="#ctx0" brushRef="#br0" timeOffset="1856.091">1894 114,'14'-10,"1"1,0 0,0 1,1 1,0 1,0 0,1 1,0 0,0 2,2 0,-17 2,-1 1,1 0,-1-1,0 1,1 0,-1 0,1 0,-1 0,1 1,-1-1,1 0,-1 0,1 1,-1-1,0 1,1 0,-1-1,0 1,1 0,-1 0,0-1,0 1,0 0,0 0,0 0,0 1,0-1,0 0,0 0,0 0,-1 1,1-1,0 0,-1 1,1-1,-1 1,0-1,1 1,-1-1,0 1,0-1,0 1,0-1,-20 63,19-62,-1-1,1 1,-1-1,1 1,0 0,0 0,0 0,0 0,0 0,0 0,0 0,1 0,-1 0,1 0,0 0,-1 1,1-1,0 0,0 0,0 0,1 0,-1 1,0-1,1 0,-1 0,1 0,0 0,0 0,0 0,0 0,0 0,0 0,1-1,-1 1,0 0,1-1,-1 1,1-1,0 1,0-1,-1 0,1 0,0 0,0 0,0 0,0 0,0 0,2 0,89-13,-41-1,-26 10,-2 1</inkml:trace>
  <inkml:trace contextRef="#ctx0" brushRef="#br0" timeOffset="2107.306">2515 481,'38'0,"27"0,8 0,-4 0,-14-5,-11-2,-14 1</inkml:trace>
  <inkml:trace contextRef="#ctx0" brushRef="#br0" timeOffset="3275.685">2881 791,'7'-1,"-2"0,1-1,0 0,0 0,0 0,-1-1,1 0,-1 0,0 0,0-1,0 0,0 0,1-2,9-5,118-96,-106 82,-2 0,0-2,-2-1,-1-1,-1 0,9-20,-29 47,1 0,0 0,0-1,-1 1,0-1,1 1,-1-1,0 1,0-1,0 0,-1 0,1 0,-1 1,1-1,-1 0,0 0,0 0,0 0,-1 0,1 1,-1-1,0-2,-2 5,1 0,0 0,-1 0,1 1,0-1,-1 1,1-1,0 1,0 0,-1 0,1 0,0 0,0 0,0 1,0-1,0 1,1-1,-1 1,0 0,1-1,-1 1,1 0,-1 1,-6 5,1 0,-1 1,1 1,1-1,0 1,0 0,1 0,0 1,1 0,0 0,1 0,0 0,1 0,0 1,1-1,0 1,1-1,1 12,-1-21,1 1,-1-1,1 1,0-1,0 1,1-1,-1 0,0 1,1-1,-1 0,1 0,0 0,-1 0,1 0,0 0,0-1,1 1,-1-1,0 1,0-1,1 0,-1 0,1 0,-1 0,1 0,-1-1,1 1,0-1,-1 1,1-1,-1 0,1 0,0 0,-1-1,1 1,0-1,-1 1,1-1,-1 0,1 0,1-1,101-53,-83 38,-1-1,-2 0,1-2,-2 0,-1-1,-1 0,0-2,-2 0,0-1,-2 0,7-19,-19 43,2-3,-1 0,1 0,-1 0,0 0,0-1,0 1,0 0,-1 0,1-1,-1 1,0-1,0 1,0 0,0-1,-1 1,1-1,-2-2,-32 37,25-16,0 0,1 1,1 0,0 1,1-1,1 1,0 1,2-1,0 0,0 1,2 0,0-1,1 1,2 3,-2-17,1-1,0 0,1 0,-1 1,0-1,1 0,0 0,0 0,0-1,0 1,0 0,0-1,1 1,-1-1,1 0,0 0,0 0,-1 0,1-1,1 1,-1-1,0 1,0-1,0 0,1 0,-1-1,0 1,1-1,-1 1,1-1,-1 0,1-1,-1 1,0 0,4-2,5 0,0 0,-1-1,1 0,-1-1,0-1,0 1,0-2,0 0,-1 0,0-1,8-9,-1-1,0-1,-1 0,-1-1,-1-1,-1 0,0-1,2-8,-9 17,0 1,-1-1,0 0,-1-1,0 1,-1-1,-1 0,0 0,0 1,-2-1,1 0,-2-9,1 20,0 1,0-1,0 0,0 1,0-1,0 0,0 1,-1-1,1 0,0 1,-1-1,0 1,1-1,-1 0,0 1,0 0,0-1,0 1,0 0,0-1,0 1,0 0,0 0,-1 0,1 0,-1 0,1 0,0 0,-1 0,1 1,-1-1,0 1,1-1,-1 1,0-1,1 1,-1 0,0 0,1 0,-1 0,0 0,1 0,-1 1,0-1,1 0,-1 1,1-1,-1 1,1 0,-1-1,1 1,-1 0,1 0,-1 0,1 0,0 0,0 0,-1 1,1-1,0 0,0 0,0 1,1-1,-1 1,0 0,-8 14,2 1,0 0,1 0,1 1,1 0,0 0,1 0,1 0,1 0,0 0,2 1,0-1,1 3,-1 7,0-13,1 1,0-1,1 1,1-1,1 0,0 0,1-1,0 1,1-1,1-1,5 9,-1-4</inkml:trace>
  <inkml:trace contextRef="#ctx0" brushRef="#br0" timeOffset="3523.725">4123 508,'-14'34,"-10"20,-1 6,4-2,6-6,5-18,4-13</inkml:trace>
  <inkml:trace contextRef="#ctx0" brushRef="#br0" timeOffset="3699.897">3955 452,'43'5,"19"1,4 0,-5-1,-8-1,-12-2</inkml:trace>
  <inkml:trace contextRef="#ctx0" brushRef="#br0" timeOffset="3957.917">3841 848,'39'-5,"21"-7,6 0,-3-4,-8 1,-13-1,-14 1</inkml:trace>
  <inkml:trace contextRef="#ctx0" brushRef="#br0" timeOffset="4302.959">4095 28,'10'-4,"-2"0,0 1,0 0,0 0,0 0,1 1,-1 0,1 1,-1-1,1 2,0-1,0 1,6 2,-13-2,-1 0,1 1,-1-1,0 1,1-1,-1 1,0 0,1-1,-1 1,0 0,0 0,0 0,0 0,0 0,0 0,0 0,0 1,0-1,-1 0,1 0,0 1,-1-1,1 1,-1-1,1 0,-1 1,0-1,0 1,1-1,-1 1,0-1,0 0,0 1,-1-1,1 1,0-1,-1 1,1-1,0 0,-1 1,0-1,1 0,-1 1,-32 59,31-59,-21 27,-22 51,46-78,1 1,-1-1,1 1,0-1,0 1,0-1,0 0,0 0,0 0,0 0,1-1,-1 1,1 0,0-1,-1 0,1 0,0 1,0-2,-1 1,1 0,0-1,0 1,0-1,0 0,0 0,0 0,0 0,0 0,0-1,0 1,0-1,0 0,3 1,112-3,-93 2</inkml:trace>
  <inkml:trace contextRef="#ctx0" brushRef="#br0" timeOffset="4536.524">4575 57,'12'55,"-2"1,-3 0,-2 1,-3-1,-2 1,-3 0,-10 52,8-80,-1-1,-2-1,-1 0,-1 0,-1 0,-1-1,-2-1,0 0,-2-1,0-1,-2 0,-1-2,-18 18,17-19,4-3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0,'-9'29,"-4"24,1 7,2-1,3-6,2-7,3-7,6-10,2-5,5-6,1-7</inkml:trace>
  <inkml:trace contextRef="#ctx0" brushRef="#br0" timeOffset="221.089">1 480,'43'-4,"34"-8,12 0,-3 1,-11 2,-15 4,-11 1,-11 3,-10 5,-11 3</inkml:trace>
  <inkml:trace contextRef="#ctx0" brushRef="#br0" timeOffset="584.411">28 734,'58'-1,"-34"-1,-1 2,1 0,-1 1,1 2,-1 0,16 5,-38-8,0 1,1-1,-1 0,0 1,0-1,0 1,0-1,0 1,0-1,0 1,0 0,0-1,0 1,0 0,0 0,0 0,-1 0,1 0,0 0,-1 0,1 0,-1 0,1 0,-1 0,1 0,-1 0,0 0,1 0,-1 1,0-1,0 0,0 0,0 0,0 1,0-1,0 0,-1 0,1 0,0 0,0 1,-1-1,1 0,-1 0,1 0,-1 0,0 0,1 0,-1 0,0 0,0 0,-42 45,43-45,-8 5,2-2,-1 0,1 1,0 0,1 0,-1 0,1 1,0 0,0 0,1 0,0 1,0-1,0 1,1 0,0 0,0 0,1 1,0-1,0 0,1 1,-1 6,2-12,1 0,0 0,0 0,0 0,0 0,0 0,0-1,0 1,0 0,1-1,-1 1,1-1,-1 1,1-1,-1 0,1 0,0 0,0 0,0 0,0 0,0 0,0 0,0-1,0 1,0-1,0 1,0-1,0 0,0 0,0 0,0 0,0 0,0-1,0 1,2-1,71-23,23-32,-80 44</inkml:trace>
  <inkml:trace contextRef="#ctx0" brushRef="#br0" timeOffset="900.819">1045 340,'0'38,"-5"18,-1 3,-1-2,2-7,2-7,1-6,-4-4,-1-4,1-1,1-1,2 0,1-10,1-7</inkml:trace>
  <inkml:trace contextRef="#ctx0" brushRef="#br0" timeOffset="1165.828">791 396,'38'5,"28"-4,6-1,2-1,-8-1,-10-4,-10-1,-7 0,-7 1,-3 3,-2 0,-5 7,-12 2,-7 5,-9 1,-3 2,-6 0,1-3</inkml:trace>
  <inkml:trace contextRef="#ctx0" brushRef="#br0" timeOffset="1377.943">735 875,'33'-5,"36"-6,10-1,-3 1,-10 3,-11 2,-15-2,-10 0,-5 1,-6 3</inkml:trace>
  <inkml:trace contextRef="#ctx0" brushRef="#br0" timeOffset="1698.341">932 86,'24'4,"22"3,9-1,-1-2,-5 0,-6-2,-5-1,-4 0,-4-1,-1-1,-7 1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8 434,'-2'-8,"0"1,1-1,0 0,0 0,1 0,0-1,0 1,1 0,0 0,1 0,-1 1,2-1,-1 0,1 1,0-1,2-2,9-21,2 1,1 1,1 0,1 2,2 0,1 1,8-7,17 1,-46 32,0-1,0 1,1 0,-1 0,0 0,0-1,0 1,1 0,-1 1,0-1,0 0,0 0,1 0,-1 1,0-1,0 1,0-1,0 1,0-1,0 1,0-1,0 1,0 0,0 0,0 0,0-1,0 1,-1 0,1 0,0 0,-1 0,1 0,-1 1,1-1,-1 0,1 0,-1 0,0 0,1 0,-1 1,0-1,0 0,0 0,0 1,1 171,-1-171,0 0,0 0,0 0,0 0,1 0,-1 0,1 0,-1 0,1 0,-1 0,1 0,0 0,0 0,0-1,0 1,0 0,1-1,-1 1,0-1,1 1,-1-1,1 0,0 0,-1 1,1-1,0 0,0-1,-1 1,1 0,0 0,0-1,0 1,0-1,0 0,0 1,0-1,0 0,0 0,0 0,0-1,0 1,0 0,0-1,0 1,0-1,0 0,0 1,-1-1,1 0,0 0,0 0,-1-1,13-5,-1-2,-1 1,0-2,0 0,-1 0,0-1,-1 0,9-13,46-44,75-34,-138 101,0 0,-1 0,1 1,0-1,0 1,-1-1,1 1,0 0,0-1,0 1,0 0,-1 0,1 1,0-1,0 0,0 1,-1-1,1 1,0-1,0 1,-1 0,1 0,-1 0,1 0,0 0,-1 0,0 0,1 0,-1 0,0 1,0-1,1 1,-1-1,0 1,0-1,-1 1,1 0,0-1,-1 1,1 0,0 0,-1 0,12 81,-28 65,3-103,7-26</inkml:trace>
  <inkml:trace contextRef="#ctx0" brushRef="#br0" timeOffset="549.978">1052 67,'-44'50,"21"-27,0 1,2 1,2 1,0 0,1 2,2 0,1 1,-5 14,18-40,1-1,0 1,0-1,0 1,0 0,0-1,1 1,-1 0,1 0,0-1,0 1,0 0,0 0,0-1,1 1,-1 0,1 0,0-1,-1 1,1 0,0-1,1 1,-1-1,0 0,1 1,0-1,-1 0,1 0,0 0,0 0,0 0,0 0,0 0,1-1,-1 1,0-1,1 0,-1 0,1 0,0 0,-1 0,1 0,0-1,-1 1,1-1,0 0,0 0,0 0,-1 0,1 0,0 0,0-1,1 0,11-5,0 0,-1-2,0 1,0-2,-1 0,0 0,0-1,-1-1,-1 0,0-1,0 0,-1-1,0 0,-2 0,1-1,-2 0,2-4,8-9,26-20,-42 46,1 1,-1-1,0 0,1 1,-1-1,1 1,-1-1,1 1,-1 0,1-1,-1 1,1 0,-1 0,1 0,-1 0,1 1,-1-1,1 0,-1 1,1-1,-1 1,1-1,-1 1,0 0,1-1,-1 1,0 0,0 0,1 0,-1 0,0 0,0 0,0 0,0 1,0-1,-1 0,1 0,0 1,0 0,55 141,-50-119,2 10,-2 0,-2 0,-1 1,-2 0,-1 0,-5 32,3-51,-1 1,-1-1,-1 0,0-1,-1 1,0-1,-2 0,1 0,-2-1,0 0,-1-1,-1 2,9-12,0 0,0-1,0 1,-1-1,1 0,0 1,-1-1,0 0,1 0,-1-1,0 1,0-1,0 1,0-1,0 0,0 0,0 0,-1-1,1 1,0-1,-1 1,1-1,0 0,0-1,-1 1,1 0,0-1,0 0,0 0,-1 0,1 0,0 0,0-1,0 1,1-1,-1 0,0 0,1 0,-1 0,1 0,-1 0,1-1,0 1,0-1,0 0,1 0,-1 1,1-1,-1 0,1 0,-1-3,1-13,0 0,1 0,1 0,1 1,0-1,1 0,2 1,0-1,0 1,2 1,0-1,1 1,8-12,-7 10,7-17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1 117,'515'0,"-493"-10,-41-12,12 15,-52-52,44 41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02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141 159,'0'5,"0"11,0 8,5-1,2 1,-1 1,-1 2,-2 0,0 1,-2 0,-1 0,0 0,5-4,6-7,1-6</inkml:trace>
  <inkml:trace contextRef="#ctx0" brushRef="#br0" timeOffset="253.528">0 526,'39'0,"22"-5,5-1,-4 0,-7 6,-13 2</inkml:trace>
  <inkml:trace contextRef="#ctx0" brushRef="#br0" timeOffset="653.781">57 668,'19'-4,"-10"1,0 1,0 0,0 1,0-1,0 2,0-1,0 1,1 1,-1 0,0 0,0 1,0 0,-1 0,1 1,6 3,-13-4,-1 0,0 1,-1-1,1 0,0 1,-1-1,1 1,-1-1,0 1,0-1,0 1,0 0,0-1,0 1,-1-1,1 0,-1 1,0-1,0 1,0-1,0 0,0 1,0-1,0 0,-1 0,1 0,-1 0,0 0,0 0,1-1,-1 1,0-1,0 1,-1 0,1-1,-124 138,124-137,0 0,0 0,0 1,0-1,1 0,-1 1,1-1,-1 1,1 0,0-1,0 1,0 0,0 0,1 0,-1 0,1 0,0-1,0 1,0 0,0 0,0 0,0 0,1 0,0 0,-1 0,1 0,0-1,0 1,1 0,-1-1,1 1,-1-1,1 1,0-1,0 0,0 0,0 1,0-1,0-1,0 1,1 0,-1-1,1 1,0-1,-1 0,1 1,0-1,0-1,-1 1,2 0,7 0,0-1,0-1,0 1,0-2,0 1,0-2,0 1,-1-2,0 1,1-1,-1-1,2-1,-10 5,23-10</inkml:trace>
  <inkml:trace contextRef="#ctx0" brushRef="#br0" timeOffset="1591.389">424 836,'29'-73,"-6"28,3 0,2 2,1 1,12-10,-41 51,0 0,0 0,1-1,-1 1,0 0,1 0,-1 0,1 1,-1-1,1 0,0 0,-1 0,1 0,0 0,0 1,0-1,-1 0,1 1,0-1,0 1,0-1,0 1,0-1,0 1,0 0,0-1,0 1,0 0,0 0,1 0,-1 0,0 0,0 0,0 0,0 0,0 0,0 0,0 1,0-1,0 0,0 1,0-1,0 1,0-1,0 1,0-1,0 1,0 0,-1-1,1 1,0 0,0 0,-1 0,1 0,-1-1,1 1,0 1,5 86,-7-81,0 0,0 0,1 0,0 0,0 0,1 0,0 0,0 0,1 0,-1 0,2 0,-1 0,1-1,0 1,0-1,1 0,0 0,0 0,2 2,-3-7,0 1,0-1,0 0,1-1,-1 1,0 0,1-1,-1 0,0 0,1 0,-1 0,0 0,1-1,-1 1,0-1,0 0,1 0,-1 0,0-1,0 1,0-1,0 0,0 1,-1-1,1 0,-1-1,1 1,-1 0,0-1,1 0,-1 1,-1-1,1 0,0 0,-1 0,1-1,9-8,151-189,-132 179,-29 21,-1 1,1 0,-1 0,1 0,-1-1,1 1,-1 0,1 0,0 0,-1 0,1 0,-1 0,1 0,-1 0,1 0,0 1,-1-1,1 0,-1 0,1 0,-1 1,1-1,-1 0,1 1,-1-1,1 0,-1 1,0-1,1 0,-1 1,1-1,-1 1,0-1,0 1,1-1,-1 1,0-1,0 1,1-1,-1 1,0 0,0-1,0 1,0-1,0 1,0-1,0 1,0 0,0-1,0 1,0-1,0 1,0-1,-1 1,1-1,0 1,0-1,-1 1,-40 183,39-179,1 1,0 0,1 0,-1 0,1 0,0-1,1 1,-1 0,1 0,0 0,0-1,1 1,0 0,0-1,0 0,1 1,8 11</inkml:trace>
  <inkml:trace contextRef="#ctx0" brushRef="#br0" timeOffset="1901.812">1439 131,'-33'38,"-17"33,2 8,7-5,12-9,10-11,14-11,7-7,8-5,3-3,3-1,0-1,1 0,3-5,-2 0,1-4,-3-5</inkml:trace>
  <inkml:trace contextRef="#ctx0" brushRef="#br0" timeOffset="2452.495">1552 413,'2'26,"1"0,1 0,1 0,1-1,2 1,0-1,2 1,64 108,-73-132,-1 0,1-1,-1 1,1 0,0-1,0 1,-1 0,1-1,0 1,1-1,-1 1,0-1,0 0,0 0,1 1,-1-1,1 0,-1 0,1 0,-1-1,1 1,0 0,-1 0,1-1,0 1,-1-1,1 0,0 1,0-1,0 0,-1 0,1 0,0 0,0 0,0-1,-1 1,1 0,0-1,-1 0,1 1,0-1,-1 0,1 0,-1 0,1 0,-1 0,1 0,-1 0,0 0,1-1,62-136,-8-23,-46 143</inkml:trace>
  <inkml:trace contextRef="#ctx0" brushRef="#br0" timeOffset="2799.84">1694 215,'-5'5,"8"2,9-1,6-1,6-2,2 0,3-2,1-1,0 0,0 0,-1 0,0 0,0-1,-6 1</inkml:trace>
  <inkml:trace contextRef="#ctx0" brushRef="#br0" timeOffset="3989.594">2005 695,'4'0,"3"5,-1 6,-2 7,0 4,-2 3,-6 3,-1 1,-1 1,1-1,1 0,-3-4,-1-8</inkml:trace>
  <inkml:trace contextRef="#ctx0" brushRef="#br0" timeOffset="4239.13">2060 668,'19'0,"16"0,8 0,0 0,-7 0</inkml:trace>
  <inkml:trace contextRef="#ctx0" brushRef="#br0" timeOffset="4473.694">2032 836,'34'-5,"15"-1,0 0</inkml:trace>
  <inkml:trace contextRef="#ctx0" brushRef="#br0" timeOffset="4985.24">2286 18,'10'-4,"0"1,-1 0,1 1,0 0,1 0,-1 1,0 1,0 0,1 0,-1 1,0 0,1 1,-10-2,0 0,0 0,-1 1,1-1,0 0,-1 1,1-1,0 1,-1-1,1 0,-1 1,1-1,-1 1,1 0,-1-1,1 1,-1-1,0 1,1 0,-1-1,0 1,1 0,-1-1,0 1,0 0,0 0,0-1,0 1,0 0,1 0,-2-1,1 1,0 0,0-1,0 1,0 0,0 0,-1-1,1 1,0 0,-1-1,1 1,0 0,-1-1,1 1,-1-1,1 1,-1-1,1 1,-1-1,1 1,-1-1,0 1,1-1,-1 0,-37 33,34-30,0 0,-3 1,1 0,0 0,1 1,-1 0,1 0,0 0,0 0,1 1,-1 0,1 0,1 0,-1 1,-1 5,6-10,0 1,0-1,0 1,1-1,-1 0,1 1,0-1,0 0,0 0,0 0,0-1,0 1,0 0,1-1,-1 1,1-1,-1 0,1 0,-1 0,1 0,0 0,0-1,-1 1,1-1,0 1,0-1,-1 0,1 0,0-1,0 1,-1 0,1-1,0 0,1 0,0 1,56-1,-34 0</inkml:trace>
  <inkml:trace contextRef="#ctx0" brushRef="#br0" timeOffset="5617.257">2597 555,'9'4,"9"2,5 0,4-1,3-1,-1-2,2-1,-6-5,-2-3,0 1,1 1,-4 2</inkml:trace>
  <inkml:trace contextRef="#ctx0" brushRef="#br0" timeOffset="6170.727">3104 272,'111'372,"-110"-368,-1-1,1 1,-1-1,1 0,0 0,0 0,0 1,1-1,-1 0,1 0,-1-1,1 1,0 0,0 0,0-1,1 1,-1-1,1 0,1 2,34-53,142-278,-171 303,-5 6</inkml:trace>
  <inkml:trace contextRef="#ctx0" brushRef="#br0" timeOffset="6458.129">3077 47,'38'9,"28"4,6-1,-3-3,-10-2,-13-3</inkml:trace>
  <inkml:trace contextRef="#ctx0" brushRef="#br0" timeOffset="6943.725">3528 695,'0'24,"0"13,0 5,0-1,0-6</inkml:trace>
  <inkml:trace contextRef="#ctx0" brushRef="#br0" timeOffset="7204.24">3444 639,'28'0,"15"5,5 1,-1 0,-4-1,-4-1,-9-2</inkml:trace>
  <inkml:trace contextRef="#ctx0" brushRef="#br0" timeOffset="7442.297">3415 949,'33'-5,"22"-6,5-1,-7-4,-8 1,-11 4</inkml:trace>
  <inkml:trace contextRef="#ctx0" brushRef="#br0" timeOffset="7819.017">3782 159,'96'21,"-93"-20,-1 0,1 0,-1 1,0-1,1 1,-1-1,0 1,0 0,0-1,0 1,-1 0,1 1,0-1,-1 0,0 0,1 1,-1-1,0 0,0 1,0 0,-1-1,1 1,0-1,-1 1,0 0,0-1,0 1,0 0,0-1,0 1,0 0,-1-1,0 1,0 2,-13 28,-11 41,25-72,0 0,0 0,0 0,1 0,-1 0,0 0,1-1,0 1,-1 0,1 0,0 0,0-1,0 1,0 0,0-1,0 1,0-1,1 1,-1-1,0 1,1-1,-1 0,1 0,0 0,-1 0,1 0,0 0,0 0,-1-1,1 1,0 0,0-1,0 0,0 1,0-1,1 0,5 1,0 0,1 0,-1-1,0 0,1-1,-1 1,0-2,0 1,1-1,-1 0,2-2,9-3</inkml:trace>
  <inkml:trace contextRef="#ctx0" brushRef="#br0" timeOffset="8109.476">4092 18,'44'105,"-4"1,22 99,-57-180,0 1,-2-1,-1 1,-1 0,-1 0,-1 0,-2 0,0 0,-2-1,0 0,-2 0,-1 0,-1-1,-1 0,-1 0,-1-1,-1-1,-1 0,-1-1,-1 0,-1-1,0-1,-2-1,-13 10,8-10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3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117 139,'-8'6,"-1"0,0 0,1 1,1 0,-1 1,1 0,0 0,1 0,0 1,0 0,1 0,0 0,0 1,1 0,1 0,-1 0,2 0,-1 0,1 1,1-1,0 1,1 0,0-1,0 1,1-1,1 1,-1 0,1-7,-1 1,1-1,0 1,0-1,1 0,-1 0,1 0,0 0,0 0,0 0,1-1,-1 0,1 0,0 0,0 0,0 0,0-1,0 1,0-1,1 0,-1-1,1 1,0-1,-1 0,1 0,0 0,0-1,0 1,-1-1,1 0,0-1,0 1,0-1,-1 0,1 0,0-1,-1 1,1-1,-1 0,1 0,-1-1,0 1,0-1,0 0,-1 0,3-2,7-8,-1 0,-1-1,0-1,-1 1,-1-2,0 1,-1-1,-1-1,0 1,-1-1,-1 0,0-1,-1-3,-2 15,-1-1,0 1,0-1,-1 1,1-1,-1 0,-1 1,1-1,-1 0,0 1,-1-1,0 1,0-1,0 1,-1 0,0 0,0 0,0 0,-1 1,0-1,0 1,0 0,-1 0,1 0,-1 1,0-1,-1 1,1 0,-1 1,0 0,0 0,0 0,0 0,0 1,-1 0,1 0,-6 0,-8 5</inkml:trace>
  <inkml:trace contextRef="#ctx0" brushRef="#br0" timeOffset="502.064">541 167,'-8'17,"2"2,0-1,0 1,2 0,0 0,2 0,0 0,1 1,1 4,0-21,0 0,0-1,0 1,1-1,-1 1,1-1,-1 1,1-1,0 1,0-1,0 0,1 1,-1-1,0 0,1 0,0 0,-1 0,1 0,0 0,0-1,0 1,0-1,0 1,0-1,1 1,-1-1,0 0,1 0,-1-1,1 1,-1 0,1-1,-1 1,1-1,-1 0,1 0,-1 0,1 0,0 0,-1-1,1 1,-1-1,1 1,-1-1,1 0,-1 0,0 0,2-2,15-7,-1 0,-1-1,1-2,-2 1,0-2,-1 0,0-1,-1-1,7-10,42-41,-63 67,0-1,0 0,1 1,-1-1,0 1,1-1,-1 0,0 1,1-1,-1 1,1-1,-1 1,1 0,-1-1,1 1,0 0,-1-1,1 1,-1 0,1-1,0 1,-1 0,1 0,0 0,-1 0,1 0,-1-1,1 1,0 0,-1 1,1-1,0 0,-1 0,1 0,0 0,-1 0,1 1,0-1,-1 0,1 1,-1-1,1 0,-1 1,1-1,-1 0,1 1,-1-1,1 1,-1-1,1 1,-1 0,0-1,1 1,-1-1,0 1,1 0,-1-1,0 1,0-1,0 1,0 0,0-1,0 1,0 0,0 0,2 52,-2-44,-1-4,0 0,0 0,1 0,0 1,0-1,0 0,1 0,-1 0,1 1,1-1,-1 0,1 0,0 0,0-1,0 1,0 0,1-1,0 1,0-1,0 0,1 0,-1 0,1-1,0 1,0-1,0 0,1 0,-1 0,1 0,-1-1,1 0,0 0,0 0,0-1,0 1,0-1,0 0,3-1,2-1,0-2,-1 1,1-2,-1 1,0-1,0 0,0-1,-1 0,1 0,-1-1,0 0,-1-1,0 0,0 0,0 0,-1-1,0 0,3-5,80-162,-52 58,-35 95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33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15,'6'-15,"-11"22,-15 24,18-28,-119 238,65-133,14-20,-5-2,-3-2,-4-2,-30 31,55-91,22-24</inkml:trace>
  <inkml:trace contextRef="#ctx0" brushRef="#br0" timeOffset="3399.434">511 71,'0'1,"0"-1,0 0,0 1,0-1,0 0,0 1,0-1,-1 0,1 0,0 1,0-1,0 0,0 1,0-1,-1 0,1 1,0-1,0 0,0 0,-1 1,1-1,0 0,0 0,-1 0,1 1,0-1,-1 0,1 0,0 0,-1 0,1 0,0 0,-1 0,1 0,0 1,-1-1,1 0,0 0,-1 0,1-1,0 1,-1 0,1 0,0 0,0 0,-1 0,1 0,0 0,-1 0,1-1,0 1,-1 0,1 0,0 0,0-1,-1 1,1 0,0 0,0-1,0 1,-1 0,1-1,4 32,-4-29,58 250,-19 36,-38-261,1 0,1 0,1-1,2 1,8 23,-14-49,0 1,0 0,0-1,0 1,0 0,0-1,1 1,-1 0,1-1,-1 1,1-1,-1 1,1-1,0 1,0-1,0 0,0 1,0-1,0 0,0 0,1 0,-1 0,0 0,0 0,1 0,-1 0,1 0,-1 0,1-1,-1 1,1-1,0 1,-1-1,1 0,-1 1,1-1,0 0,-1 0,1 0,0 0,-1-1,1 1,0 0,-1-1,1 1,-1-1,1 1,-1-1,1 0,-1 0,1 0,-1 0,0 0,1 0,-1 0,0 0,0 0,0 0,0-1,0 1,0-1,63-172,-13-93,-31 133,0-108,-21 219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90 118,'-12'18,"1"0,0 1,2 0,0 1,1 0,1 1,1-1,1 1,1 0,0 1,2-1,1 1,0-1,1 1,2-1,3 18,-4-32,0 0,0 0,1 0,0 0,1 0,-1 0,1-1,0 1,1-1,0 0,0 0,0 0,1-1,-1 0,1 1,1-2,-1 1,1 0,0-1,0 0,0-1,0 1,1-1,-1 0,1-1,0 0,0 0,0 0,3 0,-2-2,0 1,1-1,-1-1,0 1,0-1,1-1,-1 1,0-2,0 1,0-1,-1 0,1-1,-1 1,0-1,0-1,0 0,0 0,-1 0,0-1,0 1,0-1,-1-1,2-2,19-20,-2 0,0-2,-3-1,0-1,-2-1,-1 0,0-7,16-52,-56 124,16-14,1-7,0 0,1 0,0 0,1 0,0 1,1-1,0 1,1 0,0-1,0 1,1 0,1 0,0-1,0 1,1 0,2 7,-1-9,0-1,1 0,0 0,0 0,1 0,0-1,0 0,1 0,0 0,0 0,0-1,1 0,0-1,0 0,1 0,-1 0,1-1,0 0,0 0,1-1,-1 0,1-1,-1 1,1-2,0 1,0-1,0-1,0 0,-1 0,1 0,0-1,0-1,0 1,-1-2,5 0,5-6,0 0,-1-1,0-1,0 0,-1-1,-1-1,0-1,-1 0,10-14,3 1,35-40,-3-3,-3-2,17-32,-23 42,-27 93,-17-7,-1 1,-1-1,-2 1,0 0,-1 1,-2-1,-2 18,1-20,-1 0,0 0,-2 0,0-1,-2 0,0 0,-2 0,0-1,-11 17,16-30,-1-1,-1 1,1-1,-1 0,0-1,-1 0,0 1,0-2,0 1,-1-1,1 0,-1-1,0 0,-1 0,1-1,-1 0,1 0,-1-1,-7 1,14-4,0 0,0 0,0 0,0-1,0 1,1-1,-1 1,0-1,1 0,-1 1,1-1,0 0,-1 0,1 0,0 0,0 0,1 0,-1-1,0 1,1 0,-1 0,1-1,-1 1,1 0,0 0,0-1,0 1,1 0,-1-1,0 1,1 0,0 0,-1 0,1-1,0 1,0 0,0 0,0 0,1 0,-1 0,0 1,1-1,-1 0,1 1,0-1,0 1,-1-1,1 1,0 0,2-1,6-6,-1 1,2 1,-1 0,1 0,0 1,0 0,0 1,1 0,0 1,0 1,-1-1,2 2,-1 0,0 0,0 1,0 1,0 0,5 1,108 34,-105-31,1-1,0-1,0-1,0-1,0-1,0 0,0-2,0 0,0-2,0 0,-1-1,0-1,0-1,0-1,-1-1,0 0,5-5,-2 0,0 0,-2-2,0 0,0-1,-2-1,0 0,-1-2,-1 0,-1-1,12-22,-23 35,1-1,-2-1,0 1,0 0,0-1,-1 1,-1-1,0 0,0 0,-1 0,0 1,0-1,-1 0,-1 0,0 1,0-1,0 1,-4-6,4 11,0 1,0 0,-1 0,1 0,-1 1,0-1,1 1,-1-1,-1 1,1 0,0 0,0 0,-1 1,1-1,-1 1,1-1,-1 1,0 1,0-1,1 0,-1 1,0 0,0 0,0 0,1 0,-1 1,0-1,0 1,-102 37,89-27,1 1,0 0,1 2,0-1,1 2,1 0,0 1,1 0,1 1,1 0,0 0,1 1,1 1,0-1,2 1,0 1,1-1,1 1,1 0,1 0,0 0,2 0,0 0,3 11,0-20,0 0,1 0,1 0,0 0,1-1,-1 0,2 0,0 0,0-1,0 0,1-1,1 1,0-1,0-1,0 0,1 0,0-1,0 0,0-1,1 0,0-1,0 0,0 0,0-1,1-1,-1 0,1-1,0 0,0 0,1-1,20 1,-1 0,1-2,-1-2,1-1,-1-1,0-2,21-7,-19 4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2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1,'-14'-1,"-1"1,1 1,-1 0,1 1,-1 0,1 1,0 1,0 0,1 1,-1 0,1 1,0 1,0 0,1 1,0 0,0 1,1 0,0 1,1 0,0 0,1 1,-4 6,7-11,1 1,0-1,0 1,1 0,0 1,0-1,1 0,0 1,0 0,1 0,0 0,0 0,1 0,0 0,0 1,1-1,0 0,1 0,-1 1,2-1,-1 0,1 0,0 0,1 0,0 0,0-1,1 1,0-1,0 0,0 0,1 0,0-1,1 0,0 0,-1 0,2 0,-1-1,1 0,0-1,0 1,0-1,0-1,6 3,127 5,-115-11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2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197 106,'-24'26,"1"1,1 1,2 1,0 1,2 1,2 0,0 1,3 1,-8 27,20-57,0 0,0 1,1-1,0 1,-1-1,1 0,1 1,-1-1,0 1,1-1,-1 0,1 1,0-1,0 0,1 0,-1 1,1-1,-1 0,1 0,0-1,0 1,0 0,1-1,-1 1,1-1,-1 0,1 1,0-1,0-1,0 1,0 0,0-1,0 1,0-1,0 0,1 0,-1 0,0-1,1 1,-1-1,1 0,-1 0,1 0,-1 0,0 0,1-1,-1 0,1 0,1 0,18-7,0 0,0-1,-1-1,-1-2,0 0,0-1,-1-1,-1-1,0 0,-1-2,-1 0,0-1,-1-1,-2 0,0-1,7-14,-13 21,-1-1,0-1,-2 1,0-1,0 0,-1 0,-1 0,1-9,-3 19,-1 0,1 0,-1 0,0 1,0-1,0 0,-1 0,1 0,-1 1,-1-1,1 0,-1 1,1-1,-1 1,0-1,-1 1,1 0,-1 0,0 0,0 0,0 1,-1-1,1 1,-1 0,0 0,1 0,-1 0,-1 1,1-1,0 2,0 0,0-1,-1 2,1-1,0 0,0 1,-1 0,1 0,0 0,-1 0,1 1,0-1,-1 1,1 0,0 1,0-1,0 1,0 0,0 0,0 0,1 0,-1 1,-2 2,-14 11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2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0 465,'141'-335,"-120"296,-10 68,-11-24,16 121,-15-121,0-1,1 0,0 0,-1 0,2 0,-1-1,0 1,1-1,-1 1,1-1,0 0,0 0,1 0,-1 0,0 0,1-1,0 0,0 0,-1 0,1 0,0 0,1-1,-1 0,0 0,0 0,1 0,3 0,-1-1,0 0,0-1,1 0,-1 0,0 0,0-1,0 0,-1 0,1-1,0 0,-1 0,1-1,-1 0,0 0,-1 0,1 0,-1-1,1 0,-1 0,-1-1,3-2,80-135,-78 125,33-60,-28 59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3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0,'-28'2,"0"2,-1 0,2 2,-1 1,1 1,0 1,0 1,1 2,-23 14,46-25,1 0,0 0,0 1,0-1,-1 0,1 1,1 0,-1-1,0 1,0 0,1 0,-1 0,1 0,-1 1,1-1,0 0,0 0,0 1,0-1,1 1,-1-1,0 1,1-1,0 1,0-1,0 1,0-1,0 1,0-1,0 1,1 0,0-1,-1 0,1 1,0-1,0 1,0-1,0 0,1 0,-1 0,1 0,-1 0,1 0,0 0,0 0,1 1,45 27,-40-27,-1 0,0 1,0 0,0 0,0 0,-1 1,0 0,0 1,0-1,-1 1,1 0,-1 0,-1 1,1 0,-1-1,0 1,-1 1,0-1,2 5,-5-8,0 0,0 1,-1-1,1 0,-1 0,0 0,0 1,-1-1,1 0,-1 0,0 0,0-1,0 1,0 0,-1-1,1 1,-1-1,0 0,0 0,0 0,-1 0,1-1,0 1,-1-1,-1 1,-100 43,20-36,60-9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0 444,'40'5,"0"-3,0-1,0-2,0-2,0-1,13-5,-42 7,0-1,0-1,0 0,0-1,-1 0,0 0,0-1,0-1,-1 0,0 0,0 0,-1-1,0-1,0 1,-1-1,0-1,0 1,-1-1,0 0,-1-1,-1 1,1-1,1-10,-5 17,-1 0,1-1,-1 1,0-1,-1 1,1 0,-1-1,0 1,0 0,0-1,-1 1,1 0,-1 0,0 0,0 0,0 1,-1-1,1 0,-1 1,0 0,0-1,0 1,-1 1,1-1,-1 0,1 1,-1 0,0-1,0 1,0 1,0-1,0 1,-1 0,1 0,0 0,-1 0,1 1,0-1,-1 1,1 0,-1 1,1-1,0 1,-1 0,1 0,0 0,0 0,0 1,-1 0,2 0,-1 0,-1 1,-15 7,2 0,-1 1,1 1,1 0,0 1,1 1,1 1,0 1,0 0,2 0,0 1,1 1,-7 15,15-28,0 0,1 1,0-1,0 1,0-1,1 1,0 0,0 0,1 0,-1 0,1 0,0 0,1 0,0 0,0 1,0-1,1 0,-1 0,1 0,1 0,-1 0,1 0,0 0,1 0,0-1,-1 1,2-1,-1 0,0 0,1 0,0 0,0 0,1-1,-1 0,1 0,0 0,0-1,0 1,1-1,-1 0,1-1,0 1,11 0,-1-1,1 0,0-1,-1-1,1 0,0-1,0-1,-1-1,0 0,1-2,-1 1,0-2,1-1,194-105,-183 93,-1-1,-1-2,-1 0,-1-2,0-1,-2 0,-2-2,0-1,-1 0,-2-1,-1-1,4-12,-18 40,-1 0,1 0,0-1,-1 1,1 0,-1-1,0 1,0-1,0 0,0 1,0-1,0 0,-1 1,1-1,-1 0,0 0,0 0,0 1,0-1,0 0,-1 0,1 0,-1 1,0-1,0 0,0 1,0-1,0 1,-1-1,1 1,-1 0,1-1,-1 1,0 0,0 0,0 0,0 0,0 1,-1-1,1 0,0 1,-1 0,1-1,-1 1,-8 3,0-1,1 2,-1 0,1 0,0 1,0 0,0 1,0 0,1 0,0 1,0 0,1 1,-1 0,1 0,1 1,0 0,-6 8,9-13,0 1,0-1,0 1,0-1,1 1,0 0,-1 1,2-1,-1 1,0-1,1 1,0 0,0 0,0-1,1 1,0 1,0-1,0 0,0 0,1 0,0 1,0-1,0 0,1 0,0 0,0 0,0 1,0-1,1 0,0-1,0 1,0 0,1-1,0 1,0-1,0 0,0 1,2 0,94 27,-70-27,-21-4,-1-1,1 1,0 1,-1 0,1 0,-1 0,0 1,0 0,0 0,0 1,0 0,-1 0,0 0,1 1,-2 0,1 0,-1 1,1 0,-2 0,1 0,-1 0,1 1,-2 0,1-1,-1 1,0 1,-1-1,1 0,-1 1,-1-1,0 1,0 0,0-1,-1 7,-7 38,7-33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4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50,'2'66,"3"0,2-1,3 0,12 37,-18-86,-2-4,0 0,1 0,1 0,0-1,0 1,1-1,1 0,0 0,0-1,1 1,3 2,-9-12,0 0,0 0,1 0,-1 0,0 0,1-1,-1 1,0 0,1-1,-1 1,1-1,-1 1,1-1,-1 1,1-1,-1 0,1 0,-1 0,1 0,-1 0,1 0,-1-1,1 1,-1 0,1-1,-1 1,1-1,-1 1,0-1,1 0,-1 0,0 1,1-1,-1 0,0 0,0 0,0-1,0 1,0 0,0 0,0 0,0-1,-1 1,2-2,32-72,-29 61,107-280,-40 143,-39 129,-20 22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0,'43'0,"39"0,14 0,-4 0,-8 5,-8 1,-13 0,-13-1,-9-2,-12 0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5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334 683,'-27'6,"1"2,-1 1,1 2,1 0,0 1,1 2,0 1,1 0,1 2,0 0,-7 10,27-25,-1-1,1 1,-1 1,1-1,0 0,0 1,0-1,0 1,0-1,0 1,1 0,-1 0,1 0,0 0,0 0,0 0,0 0,1 0,-1 0,1 0,0 1,0-1,0 0,0 0,0 0,1 1,-1-1,1 0,0 0,0 0,0 0,1 0,-1 0,1-1,-1 1,1 0,0-1,0 1,0-1,0 1,1-1,-1 0,1 0,-1 0,1 0,0-1,-1 1,1-1,2 1,7-1,1 0,0-1,0 0,0-1,0 0,0-1,-1-1,1 0,-1 0,1-2,-1 1,0-2,-1 1,0-2,1 1,-2-1,1-1,-1 0,-1-1,1 0,2-4,112-102,-123 113,-1 0,1 1,-1-1,1 1,0-1,0 1,0 0,-1-1,1 1,1 0,-1 0,0 0,0-1,0 1,1 0,-1 1,0-1,1 0,-1 0,1 0,-1 1,1-1,-1 1,1-1,-1 1,1 0,0 0,-1 0,1-1,-1 1,1 1,0-1,-1 0,1 0,0 1,-1-1,1 1,-1-1,1 1,-1-1,1 1,-1 0,0 0,1 0,-1 0,0 0,0 0,0 0,1 0,-1 1,0-1,0 0,-1 1,1-1,0 1,0-1,-1 1,1-1,-1 1,1 0,5 37,-6-31,0 1,0-1,1 1,1-1,-1 1,1-1,1 0,0 0,0 0,0 0,1 0,0-1,1 0,-1 0,2 0,-1 0,1-1,0 1,0-2,0 1,6 3,-4-5,1-1,-1 1,1-2,0 1,0-1,1 0,-1-1,0 0,1-1,-1 0,0 0,1-1,-1 0,0-1,0 0,0 0,0-1,0 0,-1-1,6-3,157-109,-141 92,12-12,0-2,-3-2,-1-1,-2-2,-2-2,-2 0,12-27,-31 51,-2-1,-1 0,-1-1,0 0,-2 0,-1-1,0 0,-2 0,-1 0,-1 0,-1-1,-1 1,-1 0,-1-1,-1 1,-2 0,5 21,-1 0,1 0,-1-1,0 1,0 1,0-1,0 0,-1 0,1 0,-1 0,0 1,0-1,0 1,0 0,0-1,0 1,-1 0,1 0,-1 0,1 1,-1-1,0 0,1 1,-1 0,0 0,0 0,0 0,0 0,0 1,-1-1,1 1,0 0,0-1,0 2,0-1,0 0,0 1,-1-1,1 1,0 0,0 0,0 0,1 0,-1 1,0-1,0 1,0 0,-8 10,-1 0,1 1,1 0,1 1,0 0,0 1,2 0,0 0,0 0,1 1,1 0,1 0,0 1,2-1,-2 13,-3 34,1 1,4 1,3-1,2 0,0-38,1 0,1 0,1 0,2 0,0-1,1-1,2 1,1-2,0 1,2-2,1 0,11 13,-22-29,0 1,1-1,0 0,0-1,1 1,-1-1,1 0,1-1,-1 1,0-1,1 0,0-1,0 0,0 0,0 0,1-1,-1 0,1 0,-1-1,1 0,5 0,11-25,-23 11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5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0,'39'10,"31"3,14-1,-3-2,-10-3,-7-3,-11-2,-9-1,-7-1,-5 0,-3-1,-2 1,-6-1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9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0,'-4'10,"-3"8,1 0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5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38 516,'-7'14,"1"1,0 1,2-1,0 1,0 0,2 0,0 0,0 0,2 0,0 0,1 1,0-1,2 0,0 0,4 14,-6-27,1-1,-1 1,1 0,-1 0,1-1,0 1,0-1,0 1,0-1,1 0,-1 0,1 0,-1 0,1-1,0 1,0-1,-1 1,1-1,0 0,0 0,0 0,0 0,1-1,-1 1,0-1,0 0,0 0,0 0,0 0,1-1,-1 1,0-1,0 0,0 0,0 0,0 0,5-2,-1-1,0 0,0 0,0-1,-1 0,1 0,-1 0,0-1,-1 0,1 0,-1 0,-1-1,3-4,0-1,-1-1,-1 0,0 0,-1 0,0 0,-1-1,-1 0,0 1,-1-1,0 0,-1 0,-1 0,0 0,-1 1,-3-13,3 21,1 0,-1 0,-1 1,1-1,-1 1,1-1,-1 1,-1 0,1 0,0 0,-1 1,0-1,0 1,0 0,0 0,-1 0,1 1,-1-1,1 1,-1 0,0 0,0 1,0 0,0-1,0 2,0-1,0 0,0 1,-1 0,1 1,-3-1,7 0,0 0,0 0,0 1,1-1,-1 0,0 0,0 0,0 0,0 1,0-1,0 1,1-1,-1 0,0 1,0-1,1 1,-1 0,0-1,1 1,-1-1,0 1,1 0,-1 0,1-1,-1 1,1 0,0 0,-1 0,1 0,0-1,-1 1,1 0,0 0,0 0,0 0,0 0,0 0,0 0,0-1,0 1,0 0,0 0,1 0,-1 0,0 0,1 0,-1-1,0 1,1 0,-1 0,1 0,-1-1,1 1,0 0,-1-1,1 1,0-1,-1 1,1 0,0-1,0 1,-1-1,1 0,0 1,0-1,1 0,10 2,0 0,0-1,0-1,1 0,-1-1,0 0,0-1,0 0,0-1,0 0,0-1,-1 0,0-1,0-1,0 0,0 0,-1-1,0 0,-1 0,1-1,4-6,14-13,-1 0,-1-2,-2-1,-1-1,-1-1,-2-1,-1 0,8-23,12-29,-39 84,0 0,0 1,0-1,1 1,-1-1,0 1,0-1,1 0,-1 1,1-1,-1 1,0 0,1-1,-1 1,1-1,-1 1,1-1,-1 1,1 0,0 0,-1-1,1 1,-1 0,1 0,-1-1,1 1,0 0,-1 0,1 0,0 0,-1 0,1 0,0 0,-1 0,1 0,-1 0,1 1,0-1,-1 0,1 0,-1 1,1-1,-1 0,1 1,0-1,-1 0,1 1,-1-1,0 1,1-1,-1 1,1-1,-1 1,0-1,1 1,-1-1,0 1,0-1,1 1,-1 0,15 41,35 300,-35-164,-8 0,-11 100,0-208,-3 0,-3 0,-3-1,-15 43,25-101,0 1,-1-1,0 0,-1 0,0-1,-1 1,0-1,-1-1,0 1,0-1,-1 0,0 0,-1-1,-4 3,12-10,-1 0,1 0,0 0,-1 0,1-1,0 1,-1 0,1-1,-1 1,1-1,-1 0,0 1,1-1,-1 0,1 0,-1 0,1 0,-1 0,0 0,1-1,-1 1,1-1,-1 1,1-1,-1 1,1-1,0 0,-1 1,1-1,0 0,-1 0,1 0,0 0,0 0,0 0,0-1,0 1,0 0,0-1,0 1,1 0,-1-1,0 1,1-1,-1 1,1-1,0 1,-12-77,18 24,2 0,2 0,3 1,2 1,3 0,2 0,111-216,-112 234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28 195,'-5'19,"-1"11,0 6,1 1,1-1,2-1,6-8,2-12,5-9,0-11,-1-8,-3-3</inkml:trace>
  <inkml:trace contextRef="#ctx0" brushRef="#br0" timeOffset="569.784">395 138,'-7'2,"1"0,0 1,0-1,0 1,1 0,-1 1,1 0,-1-1,1 2,0-1,1 1,-1-1,1 1,0 0,0 1,0-1,1 1,0 0,0-1,0 1,1 1,0-1,0 0,1 0,0 1,0-1,0 1,1-1,-1 1,2-1,0 7,1-6,0 0,1-1,0 1,0-1,0 0,1 0,0 0,0 0,0-1,1 1,0-1,0 0,0-1,1 1,0-1,-1 0,2-1,-1 1,0-1,1 0,-1-1,1 0,0 0,-1 0,1-1,0 0,0 0,0 0,1-1,-1 0,0-1,0 0,0 0,0 0,-1-1,1 0,0 0,3-2,1-2,-1 0,-1-1,1 0,-1 0,0-1,0 0,-1-1,0 0,-1 0,0 0,-1-1,1 0,-2-1,0 1,0-1,-1 0,0 0,0-1,-2 1,1-1,-2 0,1 1,-2-1,1 0,-2 0,1 0,-2 1,-1-8,1 14,0 0,0 0,-1 0,1 0,-1 0,0 1,-1 0,1 0,-1-1,0 2,0-1,0 0,0 1,-1 0,1 0,-1 0,0 1,0-1,0 1,0 0,0 1,-1-1,1 1,0 0,-1 1,1-1,-1 1,1 0,0 0,-1 1,1-1,-1 1,1 0,-2 1,-12 4</inkml:trace>
  <inkml:trace contextRef="#ctx0" brushRef="#br0" timeOffset="1037.911">931 251,'-1'-3,"0"0,0 0,1-1,-1 1,1 0,0 0,0-1,0 1,0 0,1-1,-1 1,1 0,0-1,0 1,0 0,0 0,0 0,1 0,-1 0,1 0,0 1,0-2,8-13,1 1,0-1,1 2,0-1,1 2,1 0,1 0,12-9,-26 22,0 0,0 0,0 0,0 0,0 0,0 0,1 0,-1 0,0 0,0 1,1-1,-1 0,1 1,-1-1,0 1,1-1,-1 1,1 0,-1 0,1 0,-1 0,1 0,-1 0,1 0,-1 0,1 0,-1 1,0-1,1 1,-1-1,1 1,-1 0,0-1,1 1,-1 0,0 0,0 0,0 0,0 0,0 0,0 0,0 0,0 0,0 0,0 1,-1-1,1 0,0 1,-1-1,1 1,-1-1,1 0,-1 1,0 0,7 52,-7-48,0 0,0 0,0 0,0 0,1 1,0-1,1 0,-1 0,1-1,0 1,1 0,-1-1,1 1,0-1,0 0,1 0,0 0,0 0,0 0,0-1,1 0,-1 0,1 0,0-1,1 1,2 0,-3-2,1 0,0-1,-1 0,1 0,0 0,0 0,-1-1,1 0,0-1,0 1,0-1,-1 0,1-1,0 1,-1-1,1 0,-1 0,0-1,0 0,0 0,0 0,0 0,-1-1,4-2,6-7,-1 0,-1-1,1 0,-2-1,0 0,-1 0,1-4,11-54,-20 51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5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81 389,'22'0,"1"-1,0 0,-1-2,1-1,-1-1,0 0,-1-2,1 0,-1-2,-1 0,1-2,7-5,-25 15,-1 0,1-1,-1 1,1 0,-1-1,0 0,0 1,1-1,-1 0,0 0,-1 0,1-1,0 1,0 0,-1-1,0 1,1-1,-1 1,0-1,0 1,-1-1,1 0,0 0,-1 0,0 1,1-1,-1 0,0 0,-1 0,1 1,0-1,-1 0,1 0,-1 1,0-1,0 0,0 1,-1-1,1 1,0-1,-1 1,-1-2,-4 0,0 1,-1 0,1 0,-1 0,0 1,0 0,0 0,0 1,0 0,0 1,0 0,0 0,-1 1,1 0,0 0,0 1,0-1,0 2,1-1,-1 2,-3 1,-4 2,1 0,-1 2,1 0,1 0,0 2,0-1,1 2,1 0,-1 0,2 1,0 0,1 0,0 2,1-1,0 1,1 0,1 0,0 1,2 0,-1 0,0 9,4-19,0 1,0-1,1 1,0-1,0 0,1 1,-1-1,1 1,1-1,-1 0,1 0,0 1,0-1,1-1,0 1,0 0,0-1,1 1,0-1,0 0,0 0,1-1,-1 1,1-1,0 0,0 0,1 0,-1-1,1 0,0 0,0-1,0 1,5 0,10 1,-1-2,1 0,0-1,-1-1,1-1,0-1,-1-1,0-1,1 0,-1-2,-1 0,1-2,-1 0,-1 0,1-2,-1-1,-1 0,0-1,2-3,42-22,-36 24</inkml:trace>
  <inkml:trace contextRef="#ctx0" brushRef="#br0" timeOffset="415.227">561 502,'176'-99,"-11"-40,-125 110,-49 69,-26 100,35-135,-1 1,1-1,0 0,0 0,0 0,1 0,0 0,0 0,0 0,1 0,-1 0,1 0,0-1,1 1,-1 0,1-1,0 0,0 0,0 0,0 0,1 0,0-1,0 1,0-1,0 0,3 1,-2-2,0 0,0-1,1 1,-1-1,1 0,-1-1,1 1,-1-1,1-1,0 1,-1-1,1 1,-1-2,0 1,1-1,-1 1,0-1,0-1,0 1,0-1,2-1,91-77,-67 46,-1-2,-2-1,-1-1,17-37,-29 49,-2 2</inkml:trace>
  <inkml:trace contextRef="#ctx0" brushRef="#br0" timeOffset="1081.976">1521 502,'24'-14,"29"-14,-1-3,-2-2,-1-3,43-40,-40-12,-51 85,0 1,0-1,-1 0,0 0,1 1,-1-1,0 0,0 0,0 0,-1 1,1-1,-1 0,1 0,-1 1,0-1,0 1,0-1,-1 0,1 1,0 0,-1-1,0 1,1 0,-1 0,0 0,0 0,0 0,-1 0,1 1,0-1,-1 1,1-1,-1 1,-1-1,-6 1,1 1,-1 0,1 0,-1 1,0 0,1 1,0 0,-1 1,1-1,0 2,0-1,0 1,1 1,0 0,-1 0,2 0,-1 1,1 0,-1 1,2 0,-5 4,1-2,-1-1,1 2,1-1,0 1,0 1,1 0,0 0,1 0,0 1,1 0,1 1,0-1,0 1,1 0,1 0,0 0,1 1,0-1,1 1,1-1,0 1,0-1,2 1,1 6,-1-15,0 0,0-1,1 1,0-1,0 1,0-1,0 0,1 0,-1 0,1-1,0 1,0-1,0 0,1 0,-1 0,1-1,0 0,-1 0,1 0,0 0,0-1,1 1,-1-1,0-1,0 1,3-1,9 1,0-2,0 0,-1-1,1-1,0 0,-1-1,11-4,8-5,-1-2,-1-1,0-1,-1-2,-1-1,-1-1,-1-2,-1-1,1-3,-12 13,-1-1,-1-1,0 0,-1-1,-1 0,0-1,-2-1,0 0,-1 0,-1-1,0-1,-2 1,-1-1,2-11,-7 29,0 1,0 0,-1 0,1 0,-1-1,1 1,-1 0,0-1,0 1,0 0,0-1,0 1,-1 0,1 0,-1-1,1 1,-1 0,0 0,0 0,0 0,0 0,0 0,-1 0,1 0,-1 0,1 0,-1 1,1-1,-1 1,0-1,0 1,0-1,0 1,0 0,0 0,0 0,0 0,0 1,-1-1,1 1,0-1,0 1,-1 0,1-1,0 1,-1 0,1 1,0-1,-1 0,1 1,0-1,0 1,-1 0,1 0,0 0,-4 2,0 0,1 1,-1 0,1 0,0 0,0 0,0 1,1 0,-1 0,1 1,1-1,-1 1,1-1,0 1,0 0,0 1,1-1,0 0,0 1,1-1,0 1,0-1,0 1,1 0,0-1,0 1,1 0,0-1,0 1,1-1,-1 1,1-1,1 0,-1 1,1-1,0 0,0-1,1 1,0-1,3 4,5 0,0-1,1 0,-1-1,2-1,-1 0,1-1,-1 0,6 0,31 12,-46-15,-1-1,1 1,-1 0,1 0,-1 0,0 1,0-1,0 1,0-1,-1 1,1 0,-1 0,1 1,-1-1,0 0,0 1,-1-1,1 1,-1-1,0 1,0 0,0 0,0 0,-1 0,1-1,-1 1,0 0,0 0,0 0,-1 0,1 0,-1 0,0-1,0 1,-1 0,1 0,-1-1,0 1,0-1,0 0,0 1,0-1,-1 0,1 0,-1-1,0 1,-2 1,-12 12</inkml:trace>
  <inkml:trace contextRef="#ctx0" brushRef="#br0" timeOffset="1631.831">2847 192,'-29'11,"1"1,0 1,1 1,1 2,0 1,1 1,1 1,1 1,0 1,2 0,-10 15,27-30,0 0,0 0,1 0,0 1,0 0,0-1,1 1,0 0,1 0,-1 0,1 1,1 3,-1-9,1 0,0 0,0 0,0 0,1 0,-1 0,0 0,1 0,0 1,-1-1,1-1,0 1,0 0,0 0,0 0,0 0,1-1,-1 1,0 0,1-1,-1 1,1-1,0 0,-1 1,1-1,0 0,0 0,0 0,0 0,0-1,0 1,0 0,0-1,0 0,0 1,0-1,0 0,0 0,1 0,-1 0,0 0,1-1,10-2,0 0,-1-1,0 0,0-1,0 0,0-1,-1 0,0-1,0 0,0-1,-1-1,3-2,6-4,209-187,-226 199,0 1,0-1,0 1,0 0,0 0,1 0,-1 0,1 1,0-1,-1 1,1-1,0 1,0 0,0 0,0 0,0 1,0-1,0 1,0-1,0 1,0 0,0 0,0 0,0 1,0-1,0 1,0 0,0 0,0 0,0 0,0 0,0 1,-1-1,1 1,0-1,-1 1,0 0,2 1,-1 8,0 1,-1-1,0 1,-1 0,0 0,-1-1,0 1,-1 0,-1 5,0 16,1 11,1 37,-4 1,-3-1,-4-1,-3 0,-19 57,23-104,-1 0,-1-1,-1-1,-2 0,-2-1,0 0,-2-2,-4 3,22-28,-1 0,0 0,0 0,0-1,0 1,0-1,0 1,-1-1,0 0,1 0,-1 0,0 0,0 0,0-1,0 1,0-1,0 0,0 0,-1 0,1 0,0-1,-1 1,1-1,0 0,-1 0,1 0,0 0,-1-1,1 1,0-1,-1 0,1 0,0 0,0-1,0 1,0-1,0 1,0-1,0 0,1 0,-1 0,0-1,1 1,-2-12,0-1,0 1,2-1,0 0,1 0,0 0,1 0,1 0,0 0,1 0,1 1,0-1,5-22,1 1,2 0,2 0,1 2,1 0,2 0,15-20,-12 22</inkml:trace>
  <inkml:trace contextRef="#ctx0" brushRef="#br0" timeOffset="2217.555">3440 79,'-15'52,"2"1,2 0,3 1,-1 32,17-12,-8-72,1-1,0 1,-1-1,1 1,0-1,0 1,0-1,0 0,0 1,0-1,0 0,1 0,-1 0,0 0,1 0,-1 0,1 0,-1-1,1 1,-1 0,1-1,0 1,-1-1,1 0,-1 1,1-1,0 0,-1 0,1 0,0 0,0 0,-1-1,1 1,-1 0,1-1,0 1,-1-1,1 0,-1 1,1-1,-1 0,2-1,79-75,-72 66,173-254,-181 263,-1-1,1 1,0-1,0 1,0 0,0 0,0 0,0 0,0 0,1 1,-1-1,1 1,-1-1,1 1,0 0,0 0,-1 0,1 0,0 1,0-1,0 1,0 0,0 0,0 0,-1 0,1 0,0 0,0 1,0 0,0-1,0 1,-1 0,1 0,0 1,-1-1,1 1,-1-1,1 1,-1 0,0-1,0 1,0 1,0-1,0 0,0 0,0 1,-1-1,2 3,2 7,-1 1,0-1,-1 1,0 0,-1 0,-1 0,0 0,0 1,-2-1,1 0,-2 4,1 18,0-7,1 91,-5-1,-5 0,-11 31,10-90,-3 0,-3-1,-15 35,25-76,0-1,0-1,-2 1,0-1,-1 0,0-1,-1 0,-1-1,0 0,0-1,-2-1,1 0,-2 0,-11 6,25-16,-1 0,0 0,1 0,-1 0,0 0,0-1,0 1,1 0,-1-1,0 1,0-1,0 0,0 0,0 0,0 0,0 0,0 0,0 0,0-1,0 1,0-1,0 1,1-1,-1 0,0 0,0 0,1 0,-1 0,0 0,1 0,-1 0,1-1,-1 1,1-1,0 1,0-1,0 1,0-1,0 0,-15-77,23 47,0 0,2 0,2 1,0 0,2 1,2 0,0 1,2 1,1 1,5-5,30-48,4 2,3 3,6-2,-40 49,2 2,0 0,2 2,1 0,0 3,2 0,0 3,2 0,4 1,-16 8,1 2,0 1,0 1,1 1,-1 1,18 1,-7 1</inkml:trace>
  <inkml:trace contextRef="#ctx0" brushRef="#br0" timeOffset="5188.311">4654 79,'4'0,"3"4,3 3,6-6,-5-2,-4-2</inkml:trace>
  <inkml:trace contextRef="#ctx0" brushRef="#br0" timeOffset="5583.076">4681 530,'5'0,"6"0,-3 0,-8 5,0-4,6-1,2-1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0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23,'23'0,"19"0,6 0,0 0,-4 0,-4-5,-4-1,-4 0,-6 1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08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29,'43'-5,"24"-6,0-2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1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13,'24'-3,"-2"-1,0 1,0 1,0 1,1 1,-1 1,0 2,8 1,-28-4,0 0,0 0,0 0,0 0,0 1,1-1,-1 1,0-1,0 1,0 0,0 0,-1 0,1 0,0 0,0 0,-1 1,1-1,0 0,-1 1,1-1,-1 1,0 0,0-1,1 1,-1 0,0 0,0 0,-1 0,1 0,0 0,-1 0,1 0,-1 0,0 0,1 0,-1 1,0-1,0 0,-1 0,1 0,0 0,-1 0,1 0,-1 0,0 0,0 0,1 0,-2 2,-7 6,0-1,-1 1,0-2,0 1,-1-1,0-1,0 0,-9 4,12-8,0 1,0 0,0 0,1 1,-1 0,1 1,0-1,1 1,0 0,-1 1,2 0,-1 0,1 0,0 0,1 1,0 0,0 0,0 0,1 1,0 1,3-7,0-1,0 1,0 0,0 0,1-1,0 1,-1 0,1-1,0 1,0-1,0 1,0-1,1 1,-1-1,1 0,-1 1,1-1,0 0,0 0,0 0,0 0,0-1,0 1,1-1,-1 1,0-1,1 0,-1 0,1 0,0 0,1 0,86 7,-68-18,-4 0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10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1,'0'4,"5"12,1 8,1 4,-2 3,-2 0,4-4,1-3,-2 0,-1 0,-2-3</inkml:trace>
  <inkml:trace contextRef="#ctx0" brushRef="#br0" timeOffset="248.039">0 339,'39'-5,"26"-1,8 0,-5 1,-8 2,-14 1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9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1 181,'57'-20,"2"3,0 2,1 2,0 3,1 3,39 1,84 37,-204-36,1-1,-1-1,1-1,1 0,0-2,0 0,-16-12,-19-14,39 25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1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57 146,'0'-5,"5"-2,6 1,6 1,6 2,2 0,3-3,1 0,0 0,1 1,-1 2,0 1,0 1,-1 1,1 0,-1 0,-5 1</inkml:trace>
  <inkml:trace contextRef="#ctx0" brushRef="#br0" timeOffset="-1497.661">367 343,'-81'-52,"79"53,0 0,-1 0,1 0,0 0,0 1,0-1,0 1,0-1,1 1,-1 0,0 0,1-1,-1 1,1 1,0-1,-1 0,1 0,0 0,0 1,1-1,-1 0,0 1,1-1,0 1,-1-1,1 1,0-1,0 0,0 1,1-1,-1 1,0-1,1 1,0 0,-1 1,2 342,-12-255,12-86</inkml:trace>
  <inkml:trace contextRef="#ctx0" brushRef="#br0" timeOffset="-900.82">29 287,'0'-1,"0"1,-1-1,1 1,0 0,0-1,0 1,-1-1,1 1,0-1,0 1,0 0,0-1,0 1,0-1,0 1,0-1,0 1,0-1,0 1,0-1,0 1,0 0,0-1,1 1,-1-1,0 1,0-1,0 1,1 0,-1-1,0 1,1 0,-1-1,0 1,1 0,-1-1,0 1,1 0,-1 0,0-1,1 1,-1 0,1 0,-1 0,1-1,-1 1,1 0,-1 0,0 0,1 0,-1 0,1 0,-1 0,1 0,-1 0,1 0,-1 0,1 1,-1-1,21-5,-1 1,1 1,0 1,0 1,0 0,0 2,2 1,22-1,126 25,-81 0,-77-15</inkml:trace>
  <inkml:trace contextRef="#ctx0" brushRef="#br0" timeOffset="-561.454">0 794,'15'0,"9"0,6 0,2 0,0 0,0 0,-1 0,0 0,-2 0,0 0,0 0,-1 0,0 0,0 0,0 0,-5-4,-6-3</inkml:trace>
  <inkml:trace contextRef="#ctx0" brushRef="#br0" timeOffset="3190.927">707 851,'45'-19,"0"-1,-2-3,0-1,-1-2,-2-2,34-31,-67 54,-1-1,1-1,-1 1,-1-1,1 0,-1 0,0-1,-1 0,0 0,0 0,-1 0,0 0,0-1,-1 1,0-1,0 0,-1 0,-1 0,1-1,-1 9,0-1,-1 1,1 0,0-1,-1 1,1 0,-1 0,1-1,-1 1,0 0,1 0,-1 0,0 0,0-1,0 1,0 1,0-1,0 0,0 0,0 0,0 0,0 1,0-1,-1 0,1 1,0-1,0 1,-1 0,1-1,0 1,-1 0,1 0,0 0,-1 0,1 0,-1 0,1 0,0 0,-1 1,1-1,0 0,0 1,-1-1,1 1,0 0,0-1,-1 1,1 0,-56 40,50-36,1 0,0 1,1-1,-1 1,1 1,0-1,1 1,-1-1,1 1,1 1,-1-1,1 0,0 1,1 0,0-1,0 1,1 0,0 0,0 0,1 0,0 0,0 0,1 0,0 0,1 0,-1 0,1 0,1 0,0-1,0 1,0-1,1 0,3 4,0-4,1 0,-1-1,2 0,-1 0,1-1,0 0,0-1,0 0,1 0,-1-1,1 0,0-1,0 0,0 0,0-1,0 0,0-1,0 0,0-1,0 0,7-2,2 0,1-2,-1 0,0 0,-1-2,1-1,-2 0,1-1,-1-1,0 0,12-11,-19 13,0-1,0 0,-1 0,-1-1,1 0,-2 0,1-1,-1 0,-1 0,0 0,-1-1,1-4,-6 17,-1 0,0-1,1 1,-1-1,0 0,0 1,1-1,-1 1,0-1,0 0,0 0,0 0,0 1,1-1,-1 0,0 0,0 0,0 0,0 0,0-1,0 1,1 0,-1 0,0 0,0-1,0 1,1-1,-1 1,0 0,0-1,1 1,-1-1,0 0,1 1,-1-1,0 1,1-1,-1 0,1 0,-1 1,1-1,0 0,-1 0,1 1,0-1,-1 0,1 0,0 0,0 0,0 0,0 1,0-1,0 0,0 0,0 0,0 0,0 0,0 0,1 1,-1-1,0 0,1 0,-1 0,0 1,1-1,-4 4,0 0,0 0,1 0,-1 0,1 1,0 0,0-1,0 1,1 0,-1 0,1 0,0 0,0 0,0 0,0 0,1 0,0 0,0 0,0 0,0 1,0-1,1 0,0 0,0 0,0 0,1 0,-1 0,1-1,0 1,0 0,0-1,0 1,1-1,-1 0,1 0,0 0,0 0,0 0,0 0,1-1,-1 0,1 0,0 0,-1 0,1 0,0-1,9 2,1-2,-1 0,1-1,-1 0,0-1,1 0,-1-1,0 0,0-2,0 1,0-1,0-1,-1-1,0 1,0-2,-1 0,1 0,-2-1,1 0,-1-1,0 0,-1-1,0 0,0 0,-1-1,-1-1,12-10,67-108,-83 126,-1-1,-1 1,1-1,0 0,-1 0,0 1,0-1,-1 0,1 0,-1 0,0 0,-1 0,1 0,-1 0,0 0,0 0,0 1,-1-1,1 0,-1 1,-1-1,0-2,0 7,1-1,-1 1,1 0,-1-1,1 1,-1 0,1 1,-1-1,1 0,-1 1,1-1,0 1,-1 0,1 0,0 0,-1 0,1 0,0 0,0 1,0-1,0 1,0-1,0 1,0 0,1 0,-1 0,1 0,-1 0,1 0,0 0,0 0,-1 1,-11 12,1 0,0 1,1 1,1-1,0 2,1-1,1 1,1 1,1 0,0-1,1 2,1-1,1 1,1-1,0 5,2-20,-1 2,1 0,-1 0,1 0,0 0,0-1,1 1,0 0,0 0,0 0,1-1,0 1,0 0,0-1,1 0,-1 1,1-1,1 0,-1 0,1-1,0 1,0-1,1 2,12 2</inkml:trace>
  <inkml:trace contextRef="#ctx0" brushRef="#br0" timeOffset="3439.465">2230 540,'-10'39,"-7"17,-2 4,4-4,3-6,4-7,3-10</inkml:trace>
  <inkml:trace contextRef="#ctx0" brushRef="#br0" timeOffset="3706.468">1948 540,'34'5,"25"2,7-1,-2-1,-8-1,-8-2,-12-6,-8-2,-4 0,-6 6,-10 2,-7 7,-4 1</inkml:trace>
  <inkml:trace contextRef="#ctx0" brushRef="#br0" timeOffset="3940.532">1892 936,'38'-5,"23"-1,5-5,-3 0,-9 1,-7 3,-13-3,-11 1</inkml:trace>
  <inkml:trace contextRef="#ctx0" brushRef="#br0" timeOffset="4405.315">2174 33,'6'-4,"0"1,0 0,0 0,0 1,1 0,-1 0,1 0,-1 1,1 0,0 0,-1 1,1 0,0 0,6-1,1-1,-6 1,1-1,-1 1,1 0,-1 1,1 0,-1 0,1 1,0 0,-1 1,0 0,1 0,-1 0,0 1,0 1,0-1,2 3,-8-3,0 0,0 0,-1 0,1 0,-1 0,0 0,1 0,-1 1,-1-1,1 1,-1-1,1 0,-1 1,0-1,0 1,0-1,-1 1,1-1,-1 0,0 1,0-1,0 0,0 0,-1 1,1-1,-1 0,0 0,0-1,0 1,-2 2,-17 67,22-70,-1 1,1 0,0 0,0-1,0 1,0 0,1-1,-1 1,1-1,-1 0,1 0,0 1,0-1,0 0,0 0,0-1,0 1,1 0,-1-1,1 1,-1-1,1 0,-1 0,1 0,0 0,-1 0,1-1,0 1,0-1,0 0,0 1,0-2,98-10,-83 8,8-2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25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1 510,'28'0,"25"0,8 0,-2 0,-6 0,-8 0,-6 0,-9 0</inkml:trace>
  <inkml:trace contextRef="#ctx0" brushRef="#br0" timeOffset="319.405">170 312,'5'34,"2"20,-1 6,-1-2,-2-7,-5-6,-4-12</inkml:trace>
  <inkml:trace contextRef="#ctx0" brushRef="#br0" timeOffset="618.348">791 1,'-10'43,"-2"25,-1 4,4-4,2-10,2-9,3-9,6-11,2-10</inkml:trace>
  <inkml:trace contextRef="#ctx0" brushRef="#br0" timeOffset="870.877">509 453,'44'-9,"32"-4,14-4,-4 0,-12 4,-13 4,-13 3,-9 3,-12 2</inkml:trace>
  <inkml:trace contextRef="#ctx0" brushRef="#br0" timeOffset="1252.168">621 566,'25'-3,"-11"0,0 0,1 1,-1 1,0 1,1 0,-1 1,0 0,13 3,-26-4,0 0,0 1,0-1,0 0,0 1,1-1,-1 0,0 1,0-1,0 1,0 0,0-1,0 1,-1 0,1-1,0 1,0 0,0 0,-1 0,1 0,0 0,-1 0,1 0,-1 0,1 0,-1 0,1 0,-1 0,0 0,0 0,1 1,-1-1,0 0,0 0,0 0,0 0,-1 0,1 1,0-1,0 0,-1 0,1 0,0 0,-1 0,1 0,-1 0,0 0,1 0,-1 0,0 0,1 0,-1 0,0-1,0 1,0 0,0 0,-51 47,51-48,-2 3,-3 0,0 0,0 1,0 0,1 0,-1 1,1 0,0 0,0 0,1 0,-1 1,1-1,1 1,-1 0,1 1,0-1,0 0,1 1,0 0,0-1,0 1,1 0,0 2,4-6,-1 0,1 0,0 0,1 0,-1 0,0 0,1-1,0 0,-1 0,1 0,0 0,0 0,0-1,0 0,0 0,1 0,-1 0,0-1,0 1,1-1,-1 0,0-1,0 1,1-1,2 0,77-23,-64 12</inkml:trace>
  <inkml:trace contextRef="#ctx0" brushRef="#br0" timeOffset="1815.62">1074 651,'11'-3,"0"1,0-2,0 1,0-1,-1-1,1 0,-1 0,0-1,-1-1,1 0,-1 0,-1 0,1-1,-1 0,-1-1,0 0,0 0,0-1,-1 0,1-4,36-40,39-28,-81 81,-1 1,0-1,1 1,-1-1,1 1,-1-1,0 1,1 0,-1-1,1 1,-1 0,1-1,0 1,-1 0,1 0,-1-1,1 1,-1 0,1 0,0 0,-1 0,1 0,-1 0,1 0,0 0,-1 0,1 0,-1 0,1 0,0 0,-1 0,1 0,-1 1,1-1,-1 0,1 1,0-1,-1 0,1 1,-1-1,0 0,1 1,-1-1,1 1,-1-1,0 1,1-1,-1 1,0-1,1 1,-1-1,0 1,0 0,0-1,1 1,-1-1,0 1,0 0,0-1,0 1,0-1,0 1,0 0,0-1,-1 1,1 0,1 52,-2-44,1-3,-1 1,0 0,0 0,1 0,-1 0,2 1,-1-1,1 0,0 0,1 0,-1 0,1 0,1 0,0 0,-1-1,2 1,-1-1,1 0,0 0,0 0,1-1,4 5,-4-9,-1-1,1 0,0 0,-1 0,1 0,-1-1,1 0,-1 0,0 0,1-1,-1 1,0-1,0 0,0 0,0-1,0 1,0-1,-1 0,1 0,-1 0,0 0,0-1,0 1,0-1,-1 0,1 0,1-3,-4 6,161-221,-133 201,-27 21,-1 0,1 0,-1 0,1 0,-1 0,1 0,0 0,-1 0,1 0,-1 0,1 1,-1-1,1 0,-1 1,1-1,-1 0,1 1,-1-1,1 0,-1 1,1-1,-1 1,0-1,1 1,-1-1,0 1,1-1,-1 1,0-1,0 1,1-1,-1 1,0 0,0-1,0 1,0-1,0 1,0-1,0 1,0 0,0-1,0 1,0-1,0 1,-1 0,1-1,0 1,0-1,-1 1,1-1,0 1,-1-1,1 1,0-1,-1 1,1-1,-20 69,15-57,1-1,0 1,1 0,0 0,0 0,2 0,-1 1,2-1,-1 0,2 1,0-1,0 0,1 1,3 8,5-4,2-3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28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114 282,'58'246,"-56"-237,0 0,1 1,0-1,1 0,-1-1,2 1,-1 0,1-1,1 0,5 7,-8-15,1 0,-1 0,0 0,0 0,0 0,0-1,0 0,0 1,0-1,0 0,0 0,0-1,0 1,0-1,-1 1,1-1,-1 0,1 0,-1 0,0 0,1-1,-1 1,0 0,-1-1,1 0,0 1,-1-1,1 0,-1 0,0 0,0 0,0-2,1 3,19-34,-1 0,-2-2,-2 0,-1 0,9-39,-19 53</inkml:trace>
  <inkml:trace contextRef="#ctx0" brushRef="#br0" timeOffset="269.994">1 0,'43'0,"19"0,4 0,-4 0,-9 0,-12 0</inkml:trace>
  <inkml:trace contextRef="#ctx0" brushRef="#br0" timeOffset="1411.37">678 57,'73'-18,"-61"16,-6 0,0 0,1 0,-1 1,1 0,-1 0,1 0,0 1,-1 0,1 1,0-1,-1 1,1 0,-1 1,1 0,-1 0,0 0,0 1,2 0,-7 2,0 0,0 0,0 1,0-1,-1 0,0 0,0 1,-1-1,1 0,-1 0,0 0,-1 1,1-1,-1 0,0-1,0 1,0 0,-1-1,0 1,0-1,0 0,0 1,-4 2,5-3,0-3,0 0,0 1,1-1,-1 1,1-1,0 1,-1 0,1-1,0 1,0 0,0 0,0 0,0 0,0 0,1 0,-1 0,1 0,-1 1,1-1,0 0,0 0,0 0,0 0,0 1,1-1,-1 0,1 0,-1 0,1 0,0 0,-1 0,1 0,0 0,0 0,1 0,-1-1,0 1,1 0,-1-1,1 1,-1-1,2 2,8-1,-1 1,0-1,1-1,0 0,-1-1,1 1,0-2,-1 0,1 0,-1-1,1 0,-1-1,5-2,4-2</inkml:trace>
  <inkml:trace contextRef="#ctx0" brushRef="#br0" timeOffset="1762.22">621 621,'0'19,"-4"12,-3 4,1 2,2-1,-4-6,-1-4,2-1,2-5</inkml:trace>
  <inkml:trace contextRef="#ctx0" brushRef="#br0" timeOffset="2048.31">424 565,'34'0,"15"0,5 0,-2 0,-6 0,-5 0,-5 0,-4 0,-2 0,-7 0</inkml:trace>
  <inkml:trace contextRef="#ctx0" brushRef="#br0" timeOffset="2301.838">453 875,'38'0,"13"0</inkml:trace>
  <inkml:trace contextRef="#ctx0" brushRef="#br0" timeOffset="4452.178">537 875,'5'0,"6"0,6 0,6 0,2 0,3 0,1 0,1 0,-1 0,0 0,-4-5,-8-1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0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24,'0'-1,"1"1,-1 0,1-1,-1 1,1 0,-1-1,1 1,-1 0,1 0,-1-1,1 1,-1 0,1 0,-1 0,1 0,0 0,-1 0,1 0,-1 0,1 0,-1 0,1 0,0 0,-1 0,1 0,-1 0,1 1,-1-1,1 0,-1 0,1 1,-1-1,1 0,-1 1,1-1,-1 0,0 1,1-1,-1 1,0-1,1 1,-1-1,0 1,1-1,-1 1,0-1,0 1,0-1,1 1,-1-1,0 1,0 0,0-1,0 1,0-1,0 1,0-1,0 1,-1 0,7 40,-6-41,1 428,-1-422,1-1,-1 1,0-1,0 1,-1-1,0 1,0-1,0 0,-1 1,1-1,-1 0,-1 0,1 0,-1 0,1 0,-1-1,-1 1,1-1,-1 0,1 0,-1 0,0 0,-1-1,1 0,-5 3,-3-5</inkml:trace>
  <inkml:trace contextRef="#ctx0" brushRef="#br0" timeOffset="454.654">0 52,'71'-13,"1"4,-1 2,1 4,60 6,-38-2,44-23,-136 22,0 0,-1-1,1 1,0 0,0 0,-1 0,1 0,0 0,0 1,-1-1,1 0,0 1,0 0,-1-1,1 1,-1 0,1 0,-1 0,1 0,-1 0,1 0,-1 0,0 0,1 1,-1-1,0 0,0 1,0-1,0 2,0 7</inkml:trace>
  <inkml:trace contextRef="#ctx0" brushRef="#br0" timeOffset="917.718">649 504,'0'4,"0"8,0 5,0 5,0 4,5-3,1-1,1 1,-2 2,-2 1,-1-4</inkml:trace>
  <inkml:trace contextRef="#ctx0" brushRef="#br0" timeOffset="1266.566">480 475,'24'0,"18"-5,6-1,-1 0,-2 1,-5 2,-4 1,-4 0,-7 7,-3 1,0 0,0-1,-3-1</inkml:trace>
  <inkml:trace contextRef="#ctx0" brushRef="#br0" timeOffset="1568.015">508 814,'24'0,"17"0,3-5,-3-1,-2 0,-4 1,-3 1,-2 2,-5 1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6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1,'0'4,"-4"8,-8 5,-5 5,-5 4,1 1,0-2,3-2,0 0,2-3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8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 0,2 0,1-4,0-3,1 1,-1 2,0 0,-1 2,1 1,-5 1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8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23,'43'0,"24"0,6 0,-11-5,-10-1,-9 0,-13 1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6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479 137,'0'0,"0"0,0 1,0-1,0 0,0 1,0-1,1 0,-1 1,0-1,0 0,0 1,0-1,0 0,0 1,1-1,-1 0,0 1,0-1,0 0,1 0,-1 1,0-1,0 0,1 0,-1 0,0 1,1-1,-1 0,0 0,1 0,-1 0,0 0,1 1,-1-1,0 0,1 0,-1 0,0 0,1 0,-1 0,0 0,1 0,-1 0,0-1,1 1,-1 0,0 0,1 0,-1 0,0 0,1 0,-1-1,0 1,0 0,1 0,-1-1,0 1,0 0,1 0,-1-1,0 1,0 0,0-1,1 1,-1 0,-4 30,3-27,-42 215,-17-60,60-158,1 0,-1 0,1-1,-1 1,1 0,-1 0,1 0,-1 0,1 1,-1-1,1 0,-1 0,1 0,-1 0,1 0,-1 1,1-1,-1 0,1 0,-1 1,0-1,1 0,-1 1,0-1,1 0,-1 1,0-1,1 1,-1-1,0 1,1-1,-1 0,0 1,0-1,0 1,0-1,0 1,1-1,-1 1,0-1,0 1,0-1,0 1,0-1,0 1,-1-1,1 1,0-1,0 1,0-1,0 1,-1-1,1 1,0-1,0 1,-1-1,1 1,9-11</inkml:trace>
  <inkml:trace contextRef="#ctx0" brushRef="#br0" timeOffset="303.43">0 109,'44'-5,"37"-6,15-2,-4 2,-8-2,-9 1,-12 2,-7 4,-9 2,-7 2,-5 1,-5-4,-2 0,-1-1,-1 2,-4 6,-6 2</inkml:trace>
  <inkml:trace contextRef="#ctx0" brushRef="#br0" timeOffset="644.299">706 447,'4'14,"3"15,-1 7,-1 2,-6 0,-3-3,-1-11,0-10</inkml:trace>
  <inkml:trace contextRef="#ctx0" brushRef="#br0" timeOffset="916.792">734 391,'24'0,"13"0,4 0,1 0,-7 0</inkml:trace>
  <inkml:trace contextRef="#ctx0" brushRef="#br0" timeOffset="1160.091">734 560,'19'5,"12"1,4 0,2-1,-6-6,-3-4,-6 1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50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114 764,'28'-5,"-12"1,1 0,-1 2,0 0,1 1,-1 0,1 2,-1 0,0 1,1 0,4 2,-19-3,0-1,0 1,0-1,-1 1,1 0,0-1,-1 1,1 0,-1 0,1 0,-1 0,1 1,-1-1,0 0,1 1,-1-1,0 0,0 1,0 0,0-1,0 1,0-1,-1 1,1 0,-1 0,1-1,-1 1,1 0,-1 0,0 0,0 0,0-1,0 1,0 0,-1 0,1 0,0 0,-1-1,1 1,-1 0,0 0,1-1,-1 1,0-1,0 1,-1 0,-57 66,17-35,33-27,0-1,0 2,1-1,0 1,1 0,-1 1,1 0,1 0,-1 1,1-1,1 1,0 1,0-1,-2 7,6-13,1-1,-1 1,1-1,-1 1,1 0,0-1,0 1,0-1,1 1,-1 0,1-1,-1 1,1-1,0 1,0-1,0 1,0-1,0 0,0 0,1 1,-1-1,1 0,0 0,0 0,-1-1,1 1,0 0,1-1,-1 1,0-1,0 0,1 1,-1-1,0 0,1 0,-1-1,1 1,-1-1,2 1,4 0,0 0,-1 0,1-1,-1 0,1 0,0 0,-1-1,1-1,-1 1,1-1,-1-1,0 1,2-2,56-32,-50 25</inkml:trace>
  <inkml:trace contextRef="#ctx0" brushRef="#br0" timeOffset="-655.05">227 199,'5'-4,"1"7,0 8,-1 8,-2 4,-1 4,-1 2,0 1,-1 0,0-1,-5 1,-2-1,1-1,1-4</inkml:trace>
  <inkml:trace contextRef="#ctx0" brushRef="#br0" timeOffset="-418.489">1 594,'43'-5,"24"-1,5 0,-4 1,-10 2,-9 1,-13 0</inkml:trace>
  <inkml:trace contextRef="#ctx0" brushRef="#br0" timeOffset="1251.016">932 340,'-1'255,"-24"-139,19-95,-2-4</inkml:trace>
  <inkml:trace contextRef="#ctx0" brushRef="#br0" timeOffset="1599.365">622 312,'28'-9,"30"-4,9 1,-2 2,-7 3,-9 3,-8 1,-6 2,-4 1,-3 1,-1 4,0 2,-1-1,-3 4,-7 0</inkml:trace>
  <inkml:trace contextRef="#ctx0" brushRef="#br0" timeOffset="1886.11">594 849,'33'0,"31"-5,9-2,2 1,-8 1,-9 2,-11 0,-8 2,-6 1,-4-5,-6-1</inkml:trace>
  <inkml:trace contextRef="#ctx0" brushRef="#br0" timeOffset="2651.292">707 30,'14'0,"15"-5,7-1,2 0,-1 1,-1 1,-3 2,-1 1,-2 1,-6 4,-3 3,-4-1</inkml:trace>
  <inkml:trace contextRef="#ctx0" brushRef="#br0" timeOffset="3780.689">1242 764,'55'-37,"-3"-2,-1-2,39-42,-8-24,-82 107,1-1,-1 1,1-1,-1 0,0 1,0-1,1 0,-1 0,0 1,0-1,0 0,0 1,1-1,-1 0,0 0,0 1,-1-1,1 0,0 0,0 1,0-1,0 0,-1 1,1-1,0 0,-1 1,1-1,0 0,-1 1,1-1,-1 0,1 1,-1-1,1 1,-1-1,1 1,-1 0,0-1,1 1,-1-1,0 1,1 0,-1 0,0-1,0 1,1 0,-1 0,0 0,1 0,-1 0,0 0,0 0,1 0,-1 0,0 0,0 0,1 0,-1 1,-44 12,35-5,-1 1,1 0,0 1,1 0,0 0,1 1,0 0,1 0,0 1,1 0,0 0,0 1,2 0,0 0,0 1,2-11,1 1,-1 0,1 0,0 0,0 0,1 0,-1 0,1 1,0-1,0 0,0 0,1 0,-1 0,1 0,0 0,0 0,1 0,-1 0,1 0,0 0,0-1,0 1,0-1,1 1,-1-1,1 0,0 0,0 0,0 0,0-1,1 1,-1-1,1 0,-1 0,4 1,1 0,1 0,-1-1,1-1,0 1,0-1,0 0,0-1,-1 0,1-1,0 0,0 0,0-1,-1 0,1 0,0-1,-1 0,0-1,0 0,0 0,4-3,9-7,0 0,-1-2,0 0,-2-1,0-1,11-14,-23 25,0 0,0 0,-1 0,0-1,0 1,-1-1,0 0,0-1,-1 1,0-1,0 0,-1 1,1-10,-4 17,0 0,1 0,-1 1,0-1,0 0,0 1,0-1,0 1,0-1,-1 1,1-1,0 1,0 0,0-1,0 1,-1 0,1 0,0 0,0 0,0 0,-1 0,1 0,0 1,0-1,0 0,0 0,0 1,-1-1,1 1,0-1,0 1,0 0,0-1,0 1,1 0,-1 0,0 0,0-1,0 1,1 0,-1 0,0 0,1 0,-1 2,-7 4,0 0,1 1,0 0,0 1,1 0,0 0,0 0,1 1,0-1,1 1,0 1,1-1,0 0,1 1,0-1,0 3,2-10,-1 0,1-1,0 1,0 0,0 0,1 0,-1 0,1-1,-1 1,1 0,0-1,0 1,0 0,1-1,-1 1,0-1,1 0,0 1,-1-1,1 0,0 0,0 0,1 0,-1 0,0-1,0 1,1-1,-1 1,1-1,-1 0,1 0,0 0,-1 0,1 0,2-1,3 2,0-2,0 1,0-1,0 0,0 0,0-1,0-1,-1 1,1-1,0 0,-1-1,2 0,21-13,-1-1,0-1,-1-2,-1-1,-1-1,-1-1,-1-1,-2-1,0-1,18-29,-33 47,0-1,-1 0,-1 0,1 0,-1-1,-1 0,0 0,0 0,-1 0,0-1,-1 0,0-2,-2 12,1 0,-1 0,0 0,-1-1,1 1,0 0,0 0,0 0,-1 0,1 0,0-1,-1 1,1 0,-1 0,0 0,1 0,-1 0,0 0,1 1,-1-1,0 0,0 0,0 0,0 1,0-1,0 0,0 1,0-1,0 1,0-1,0 1,0 0,0 0,-1-1,1 1,0 0,0 0,0 0,0 0,-1 0,1 0,0 0,0 0,0 1,0-1,0 0,0 1,-1-1,1 1,0 0,-54 32,43-17,1 0,1 1,0 0,1 1,1 0,1 0,0 1,2 0,0 0,1 0,0 1,2-1,1 1,0 0,1-1,1 1,1 0,1 1,-2 9,11 54,-6-60</inkml:trace>
  <inkml:trace contextRef="#ctx0" brushRef="#br0" timeOffset="4017.249">2315 650,'-24'39,"-12"22,-6 5,5-3,3-8,9-9,7-11</inkml:trace>
  <inkml:trace contextRef="#ctx0" brushRef="#br0" timeOffset="4278.264">2259 594,'24'5,"12"6,6 2,0-2,-3-3,-12-2,-11-3</inkml:trace>
  <inkml:trace contextRef="#ctx0" brushRef="#br0" timeOffset="4446.449">2202 849,'44'-5,"13"-2</inkml:trace>
  <inkml:trace contextRef="#ctx0" brushRef="#br0" timeOffset="5366.211">2456 58,'162'1,"-161"-1,1-1,0 1,0 0,0 0,-1 0,1 0,0 0,0 0,-1 0,1 0,0 1,0-1,-1 1,1-1,0 1,-1 0,1 0,0 0,-1 0,1 0,-1 0,0 0,1 0,-1 0,0 1,0-1,0 0,0 1,0-1,0 1,0 0,0-1,0 1,-1 0,1-1,-1 1,1 0,-1 0,0-1,0 1,0 0,0 0,0 0,0-1,0 1,0 0,-1 0,1-1,-1 1,1 0,-1-1,0 2,-71 72,72-74,-1 0,0 0,1 0,-1 0,0 1,1-1,-1 0,1 0,0 0,-1 0,1 1,0-1,0 0,0 0,0 1,0-1,0 0,0 0,0 1,0-1,1 0,-1 0,0 0,1 0,-1 1,1-1,-1 0,1 0,0 0,-1 0,1 0,0 0,0 0,0 0,0-1,0 1,0 0,0 0,0-1,0 1,0-1,0 1,0-1,1 1,-1-1,0 0,0 1,1-1,60 16,27-25,-63 2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57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1 198,'80'-22,"124"4,-131 4,-66 12,-7 1</inkml:trace>
  <inkml:trace contextRef="#ctx0" brushRef="#br0" timeOffset="247.84">227 1,'-14'38,"-5"23,0 5,5-4,8-11,11-16,4-13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1,'31'97,"-4"2,8 63,-21-70,24 83,-38-173,1 0,0 1,0-1,0 0,0 0,0 0,0 0,1 0,-1 0,1 0,-1 0,1 0,0-1,-1 1,1-1,0 1,0-1,0 0,1 1,-1-1,0 0,0-1,1 1,-1 0,0-1,1 1,-1-1,0 0,1 0,-1 1,1-2,-1 1,0 0,1 0,-1-1,1 0,-1 1,0-1,0 0,1 0,-1 0,0 0,0-1,0 1,0 0,0-1,0 0,-1 1,1-1,0 0,-1 0,0 0,1 0,52-130,52-176,-101 294,0 1,1-1,0 1,1 0,1 1,0 0,0 0,1 1,1 0,0 0,0 1,11-8,-4 10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57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18,'5'24,"1"17,0 7,-1 0,-2-4,-1-3,-1-6,0-2,-1-3,0-2,-1 0,1-6</inkml:trace>
  <inkml:trace contextRef="#ctx0" brushRef="#br0" timeOffset="211.106">1 469,'38'-5,"28"-1,6-5,-3 0,-9 1,-10 3,-9 3,-6 1,-4 2,-3 0,-7 2</inkml:trace>
  <inkml:trace contextRef="#ctx0" brushRef="#br0" timeOffset="593.925">170 639,'23'-4,"119"-2,-141 5,0 1,0 0,0 0,0 0,0 0,0 0,-1 0,1 0,0 1,0-1,0 0,0 0,0 1,-1-1,1 1,0-1,0 0,0 1,-1 0,1-1,0 1,-1-1,1 1,-1 0,1-1,0 1,-1 0,1 0,-1-1,0 1,1 0,-1 0,0 0,1 0,-1 0,0-1,0 1,0 0,0 0,0 0,0 0,0 0,0 0,0 0,0 0,-1-1,1 1,0 0,-1 0,1 0,0 0,-1-1,1 1,-1 0,0 0,-35 39,36-40,-32 27,23-22,1 1,0 0,0 1,0 0,1 0,0 0,0 1,1 0,0 0,0 1,1 0,0 0,1 0,0 1,0-1,1 1,3-8,-1 0,1-1,0 1,0 0,0-1,0 1,0 0,0-1,1 1,-1 0,1-1,-1 1,1 0,-1-1,1 1,0-1,0 1,0-1,0 0,0 1,0-1,0 0,0 0,0 1,1-1,-1 0,0 0,1 0,-1-1,1 1,-1 0,1-1,0 1,-1-1,1 1,-1-1,1 1,0-1,0 0,-1 0,1 0,0 0,0 0,72-23,-52 10,-3-1</inkml:trace>
  <inkml:trace contextRef="#ctx0" brushRef="#br0" timeOffset="1143.348">594 610,'22'-8,"0"-1,-1-1,0-1,0-1,-1-1,-1-1,0 0,-1-1,0-2,6-7,26-28,-50 53,1-1,0 0,0 1,-1-1,1 0,0 1,-1-1,1 1,0-1,-1 1,1-1,-1 1,1-1,-1 1,1-1,-1 1,1 0,-1-1,0 1,1 0,-1 0,0-1,0 1,1 0,-1 0,0-1,0 1,0 0,0 0,0-1,0 1,0 0,0 0,0 0,0-1,-1 1,1 0,0 0,-1 0,1 1,-2 41,1-35,-1 0,2 1,-1-1,1 0,0 1,1-1,0 1,0-1,1 0,0 0,0 0,1 0,0 0,1-1,2 5,-5-10,1-1,0 1,0-1,-1 0,1 1,0-1,0 0,0 0,0 0,1 0,-1-1,0 1,0-1,0 1,1-1,-1 0,0 0,1 0,-1 0,0 0,0 0,1-1,-1 1,0-1,0 1,0-1,0 0,1 0,-1 0,0 0,-1 0,1-1,0 1,0 0,0-1,-1 0,2-1,60-67,-56 59,3-6,1 1,0 0,1 1,1 0,0 0,1 2,1 0,0 0,11-6,-25 18,0 0,0 0,-1 1,1-1,0 0,0 1,0-1,0 0,0 1,1-1,-1 1,0 0,0-1,0 1,0 0,0 0,1 0,-1-1,0 1,0 0,0 1,0-1,1 0,-1 0,0 0,0 1,0-1,0 1,0-1,0 1,0-1,0 1,0-1,0 1,0 0,0 0,0 0,0-1,0 1,-1 0,1 0,0 0,-1 0,1 0,-1 0,1 0,-1 1,1-1,-1 0,0 0,0 0,1 0,-1 1,-5 64,1-43,1-16,1 1,0 0,0 0,1 0,0 0,1 0,-1 0,2 0,-1 0,1 1,0-1,1 0,0-1,0 1,0 0,3 3,7 2</inkml:trace>
  <inkml:trace contextRef="#ctx0" brushRef="#br0" timeOffset="1513.288">1525 272,'-2'27,"1"1,1-1,1 1,2-1,0 0,2 0,1 0,1 0,2-1,0-1,2 1,1-1,3 3,-15-26,1 0,0-1,0 1,0 0,1 0,-1-1,0 1,0-1,1 1,-1-1,1 1,0-1,-1 0,1 0,0 0,0 0,0 0,-1 0,1 0,0-1,0 1,0-1,0 1,0-1,0 0,1 0,-1 0,0 0,0 0,0 0,0-1,0 1,0 0,0-1,0 0,0 0,0 1,-1-1,1 0,0 0,0-1,-1 1,1 0,-1-1,1 1,0-2,73-158,-19 17,-46 120</inkml:trace>
  <inkml:trace contextRef="#ctx0" brushRef="#br0" timeOffset="1796.076">1412 46,'34'0,"25"0,7 0,-2 0,-7 0,-10 0,-11 0</inkml:trace>
  <inkml:trace contextRef="#ctx0" brushRef="#br0" timeOffset="2849.775">1949 582,'-5'19,"-2"12,1 4,1 2,1-1,2-11,1-10</inkml:trace>
  <inkml:trace contextRef="#ctx0" brushRef="#br0" timeOffset="3098.821">1949 526,'28'0,"20"0,6 0,-1 0,-15 0,-13 0</inkml:trace>
  <inkml:trace contextRef="#ctx0" brushRef="#br0" timeOffset="3352.172">1949 723,'33'-10,"16"-7,5-2,-7 4</inkml:trace>
  <inkml:trace contextRef="#ctx0" brushRef="#br0" timeOffset="3843.757">1949 46,'9'-6,"1"0,0 0,0 2,1-1,-1 1,1 1,0 0,0 0,0 1,0 0,1 1,9 1,-19 0,1 1,-1 0,1 0,-1 1,1-1,-1 0,0 1,1 0,-1-1,0 1,0 0,0 0,-1 0,1 0,0 0,-1 1,1-1,-1 0,0 1,0-1,0 1,0-1,0 1,0 0,-1-1,1 1,-1 0,0-1,0 1,0 0,0 0,0-1,-1 1,1 0,-1-1,0 1,0 0,0-1,0 1,0-1,0 1,-1-1,1 0,-1 0,0 1,1-1,-1 0,0-1,0 1,0 0,-1 0,0 0,-107 115,109-116,0-1,0 1,1 0,-1-1,1 1,-1 0,0 0,1 0,-1-1,1 1,0 0,-1 0,1 0,0 0,-1 0,1 0,0 0,0 0,0-1,0 1,0 0,0 0,0 0,0 0,0 0,1 0,-1 0,0 0,0 0,1 0,-1 0,1-1,-1 1,1 0,-1 0,1 0,-1-1,1 1,0 0,-1-1,1 1,0 0,0-1,0 1,-1-1,1 0,0 1,0-1,0 1,0-1,0 0,0 0,0 0,0 1,0-1,59 4,-53-4,107-8,-95 1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09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1,'-4'10,"-3"7,-4 2,0 2,1 2,-2 2,1 2,2 0,3-3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1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0 152,'14'23,"-1"0,0 1,-2 0,-1 1,-1 1,1 6,-2-7,-1-1,-1 0,0 0,-2 0,-1 1,-1 0,-1 0,-2 2,5 19,-4-45,0-1,0 1,0 0,0-1,0 1,0-1,0 1,1-1,-1 1,0 0,0-1,0 1,1-1,-1 1,0-1,1 1,-1-1,1 1,-1-1,0 0,1 1,-1-1,1 1,-1-1,1 0,-1 0,1 1,0-1,-1 0,1 0,-1 1,1-1,-1 0,1 0,0 0,-1 0,1 0,-1 0,1 0,0 0,-1 0,1 0,-1-1,1 1,-1 0,1 0,0 0,-1-1,1 1,-1 0,1-1,-1 1,1 0,-1-1,0 1,1-1,-1 1,1-1,-1 1,0-1,1 1,-1-1,0 1,0-1,1 1,-1-1,0 1,0-1,0 0,0 0,91-174,-17 35,83-137,-154 271,-5 4</inkml:trace>
  <inkml:trace contextRef="#ctx0" brushRef="#br0" timeOffset="482.097">537 434,'4'-5,"3"4,-1 6,-2 7,0 7,-2 4,-6 4,-2 2,1 0,0 1,-4-5,0-2,1-1,3-7,1-8</inkml:trace>
  <inkml:trace contextRef="#ctx0" brushRef="#br0" timeOffset="748.593">423 378,'15'5,"18"1,10-4,1-4,-2 0,2-1,-2 1,-3 0,-4 1,-2 0,-8 1</inkml:trace>
  <inkml:trace contextRef="#ctx0" brushRef="#br0" timeOffset="984.153">396 744,'33'-9,"26"-9,8 0,-4 2,-6 4,-14 4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1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28,'34'0,"20"0,6 0,-12 0,-14 5,-13 2</inkml:trace>
  <inkml:trace contextRef="#ctx0" brushRef="#br0" timeOffset="167.198">0 282,'39'-5,"12"-1</inkml:trace>
  <inkml:trace contextRef="#ctx0" brushRef="#br0" timeOffset="1534.639">453 395,'75'-135,"41"-53,-116 187,0 0,0 1,1-1,-1 0,0 1,0-1,1 0,-1 1,0-1,1 1,-1-1,1 0,-1 1,1-1,-1 1,1 0,-1-1,1 1,0-1,-1 1,1 0,0-1,-1 1,1 0,0 0,-1-1,1 1,0 0,-1 0,1 0,0 0,0 0,-1 0,1 0,0 0,-1 0,1 1,0-1,-1 0,1 0,0 0,-1 1,1-1,0 0,-1 1,1-1,-1 1,1-1,0 1,9 38,-5-14,-5-23,1-1,-1 1,1-1,0 1,0-1,0 1,0-1,0 1,0-1,0 0,0 0,0 1,1-1,-1 0,0 0,1 0,-1 0,1-1,-1 1,1 0,-1-1,1 1,0-1,-1 1,1-1,0 0,-1 0,1 1,0-1,-1-1,1 1,0 0,-1 0,1-1,0 1,-1 0,1-1,0 0,-1 1,1-1,66-41,-51 29,4-3,-16 12,-1 0,1 0,-1 0,1 1,0-1,1 1,-1 1,0-1,1 1,0 0,-1 0,1 0,0 1,4-1,-7 4,0 0,-1 0,1 1,-1-1,0 1,0-1,0 1,0-1,0 1,-1 0,1 0,-1 0,0 0,1 0,-2 0,1 1,0-1,-1 0,1 0,-1 1,0-1,0 0,0 1,0-1,-1 0,1 0,-1 1,0-1,0 0,-1 1,-12 62,16-50</inkml:trace>
  <inkml:trace contextRef="#ctx0" brushRef="#br0" timeOffset="2101.586">1298 0,'-38'38,"16"-19,1 2,1 0,0 1,2 2,1-1,0 2,-3 10,19-33,0-1,0 0,0 1,0 0,1-1,-1 1,1-1,-1 1,1 0,-1-1,1 1,0 0,0 0,0-1,0 1,0 0,0-1,0 1,1 0,-1 0,1-1,-1 1,1-1,0 1,-1 0,1-1,0 1,0-1,0 0,0 1,0-1,1 0,-1 0,0 0,1 1,-1-1,0 0,1-1,-1 1,1 0,0 0,-1-1,1 1,-1-1,1 1,0-1,0 0,-1 0,1 1,0-1,-1-1,1 1,0 0,0 0,8-2,0 0,0 0,0-1,-1 0,1 0,-1-1,0-1,0 1,0-2,-1 1,0-1,0 0,0-1,-1 0,0 0,1-1,46-37,-53 44,-1 0,1 1,0-1,0 1,0-1,-1 1,1-1,0 1,0-1,0 1,0 0,0 0,0-1,0 1,-1 0,1 0,0 0,0 0,0 0,0 0,0 0,0 0,0 1,0-1,0 0,0 1,0-1,0 0,-1 1,1-1,0 1,0-1,0 1,-1-1,1 1,0 0,-1 0,1-1,-1 1,1 0,-1 0,1-1,-1 1,1 0,-1 0,0 0,1 0,-1 0,0 0,0 0,0 0,1-1,-1 1,0 0,0 0,-1 0,1 0,0 1,-2 59,-54 199,56-60,0-198,0 1,-1-1,1 0,-1 1,1-1,-1 0,0 0,0 1,0-1,0 0,-1 0,1 0,0 0,-1 0,1-1,-1 1,0 0,0-1,1 1,-1-1,0 0,0 1,0-1,-1 0,1 0,0 0,0-1,0 1,-1 0,1-1,0 0,-1 1,1-1,-1 0,1 0,0 0,-1-1,1 1,0-1,-1 1,1-1,0 0,0 1,-1-1,1-1,0 1,0 0,0 0,0-1,0 1,1-1,-1 1,0-1,1 0,-1 0,1 0,0 0,-1 0,1-1,-4-3,1 0,1 0,-1 0,1 0,0-1,0 1,1-1,0 0,0 0,0 0,1 0,0 0,1 0,0 0,0 0,0-1,1 1,0 0,0 0,1 0,-1 0,2 1,-1-1,1 0,0 1,0-1,1 1,0 0,0 0,0 1,1-1,0 1,0 0,79-68,-59 54</inkml:trace>
  <inkml:trace contextRef="#ctx0" brushRef="#br0" timeOffset="9313.954">0 311,'5'0,"2"-5,4-2,5 1,5 1,3 2,3 0,1 2,1 1,0 0,0 0,0 0,0 0,-10 1,-8-1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1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19,'-1'29,"0"-18,0 1,1-1,0 0,0 1,1-1,1 0,0 1,1-1,0 0,0-1,1 1,1 0,0-1,4 6,-8-14,1 0,-1 0,1 0,0-1,0 1,0 0,0-1,0 1,0-1,0 0,0 0,1 0,-1 0,1 0,-1 0,0 0,1-1,-1 0,1 1,-1-1,1 0,0 0,-1 0,1 0,-1-1,1 1,-1-1,1 1,-1-1,0 0,1 0,-1 0,0 0,0-1,0 1,1-1,-1 1,-1-1,1 0,2-1,59-85,-14-46,-49 134,0 0,0 1,1-1,-1 0,0 0,0 1,1-1,-1 0,0 0,0 0,1 1,-1-1,0 0,1 0,-1 0,0 0,1 0,-1 1,0-1,1 0,-1 0,0 0,1 0,-1 0,0 0,1 0,-1 0,1-1,-1 1,0 0,1 0,-1 0,0 0,0 0,1 0,-1-1,0 1,1 0,-1 0,0 0,0-1,1 1,-1 0,0 0,0-1,1 1,-1 0,0-1,0 1,0-1,3 39,-3-36,9 255,27-53,-35-193,0 0,0 0,-1 1,-1-1,0 0,0 0,-1 0,0 0,-1 0,0-1,-1 1,0-1,-1 0,0 0,-1 0,0-1,0 0,-1 0,0 0,0-1,-1 0,0-1,-1 1,0-2,0 1,-10 4,18-10,0 0,0 0,-1-1,1 1,0 0,-1-1,1 1,-1-1,1 0,-1 1,1-1,0 0,-1 0,1 0,-1 0,1 0,-1 0,1-1,-1 1,1 0,-1-1,1 1,0-1,-1 1,1-1,0 0,-1 1,1-1,0 0,0 0,0 0,0 0,0 0,0 0,0-1,0 1,0 0,0 0,1-1,-1 1,0 0,1-1,-1 1,1-1,1-68,8 47,1 0,0 1,2 0,0 1,1 0,2 1,0 0,1 1,1 1,3-2,-1 2</inkml:trace>
  <inkml:trace contextRef="#ctx0" brushRef="#br0" timeOffset="18828.178">596 244,'0'5,"0"7,0 5,0 5,5-1,1 1,0 0,-1 3,4-4,-1-5</inkml:trace>
  <inkml:trace contextRef="#ctx0" brushRef="#br0" timeOffset="19193.988">455 217,'29'-5,"19"-2,6 1,-1 1,-6 2,-9 0</inkml:trace>
  <inkml:trace contextRef="#ctx0" brushRef="#br0" timeOffset="19455.347">484 498,'33'0,"16"0,5-4,-2-3,-6 1,-5 2,-10-5,-5 1,-7 1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34 116,'5'-115,"-21"167,7 2,2-1,3 1,2 0,2 0,4 11,-4-53,1 0,0 0,0 0,1 0,1 0,0 0,1-1,0 0,1 1,0-2,0 1,1-1,1 1,0-2,0 1,1-1,8 8,-13-15,1-1,-1 1,1-1,0 1,-1-1,1 0,0 0,-1-1,1 1,0-1,0 0,0 0,-1 0,1-1,0 1,0-1,-1 0,1 0,0 0,-1 0,1-1,-1 1,1-1,-1 0,0 0,0-1,0 1,0 0,1-2,76-85,6-77,-63 221,-15-16,-8-29,0-1,1 0,0 1,1-1,0 0,0 1,1-1,0-1,1 1,-1 0,2-1,-1 0,2 0,-1 0,1 0,0-1,0 0,1-1,0 1,0-1,0 0,1-1,0 0,6 3,-7-5,-1-1,1 0,-1 0,1-1,0 0,0 0,0 0,0-1,0 0,-1-1,1 0,0 0,0 0,0 0,-1-1,1-1,-1 1,1-1,-1 0,0 0,0-1,0 1,-1-2,1 1,-1 0,0-1,0 0,1-3,10-11,-1-2,-1 0,-1 0,-1-1,-1-1,-1 0,0 0,-2-1,-1 0,-1 0,-1-1,-2 0,0 0,-1 0,-2 0,0 0,-2 0,-2-12,-7 3,4 29</inkml:trace>
  <inkml:trace contextRef="#ctx0" brushRef="#br0" timeOffset="403.248">1078 510,'3'-1,"28"-11,0-1,-1-2,-1-1,0-1,-2-1,26-22,-50 39,-1-1,1 1,-1 0,0-1,1 0,-1 0,0 0,0 0,0 0,0 0,-1 0,1-1,-1 1,1 0,-1-1,0 0,0 1,0-1,0 0,0 1,0-1,-1 0,0 0,1 0,-1 1,0-1,0 0,-1 0,1 0,0 0,-1 1,0-1,0 0,0 0,0 1,0-1,0 1,-1-1,1 1,-1-1,0 1,0 0,1 0,-1 0,-1 0,1 0,0 0,0 1,-1-1,-1 0,-5 1,0 0,0 1,-1 0,1 1,0 0,0 0,0 1,0 0,0 0,0 1,0 0,1 1,0 0,0 0,0 1,0 0,0 0,1 1,0 0,0 0,1 1,0 0,0 0,1 0,-1 1,-2 6,4-7,0 1,0-1,1 1,0-1,0 1,1 0,0 0,1 0,0 1,0-1,0 0,1 0,1 1,-1-1,1 0,1 0,-1 0,1 0,1 0,-1 0,1 0,1-1,0 1,0-1,0 0,1 0,0-1,0 1,0-1,7 5,1-4,1 0,0-1,0-1,0 0,1-1,-1 0,1-1,0-1,0 0,0-2,0 1,0-2,1 0,-1 0,-1-2,1 0,0 0,6-4,4 1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1,'-2'0,"0"0,0 1,0-1,0 1,0-1,0 1,0 0,0 0,0 0,1 0,-1 0,0 0,0 1,1-1,-1 1,1-1,0 1,-1-1,1 1,0 0,0 0,0-1,0 1,0 0,0 0,0 0,1 0,-1 0,1 0,0 0,-1 1,1-1,0 0,0 1,-6 33,0 1,3 0,1 0,2 1,2 9,-1 6,4 34,4 0,4-1,10 26,-20-95,31 103,-34-119,1-1,-1 1,0 0,1-1,-1 1,1 0,-1-1,1 1,-1 0,1-1,-1 1,1-1,-1 1,1-1,0 0,-1 1,1-1,0 1,0-1,-1 0,1 0,0 1,0-1,-1 0,1 0,0 0,0 0,0 0,-1 0,1 0,0 0,0 0,-1-1,1 1,0 0,0 0,-1-1,1 1,0 0,0-1,-1 1,1-1,-1 1,1-1,0 1,-1-1,1 1,-1-1,1 0,-1 1,1-1,-1 0,0 1,1-1,25-42,-24 39,31-65,-25 49,0 0,1 1,2-1,-1 2,2 0,1 0,0 1,1 0,1 2,0-1,18-12,-31 26,1 0,-1 0,1 1,0-1,-1 1,1 0,0 0,0 0,0 0,0 0,0 1,1-1,-1 1,0 0,0 0,0 0,0 0,0 0,0 1,1-1,-1 1,0 0,0 0,0 0,-1 1,1-1,0 1,0-1,-1 1,1 0,-1 0,0 0,1 0,-1 0,0 1,0-1,0 1,-1-1,1 1,0 0,-1 0,1 2,4 11,0 1,-2-1,0 1,0 0,-2 1,0-1,-1 0,-1 1,0-1,-2 8,2 64,0-87,0-1,-1 1,1-1,0 1,0 0,0-1,1 1,-1-1,0 1,1 0,-1-1,0 1,1-1,0 1,-1-1,1 0,0 1,0-1,0 0,0 1,0-1,0 0,0 0,0 0,1 0,-1 0,0 0,1 0,-1 0,0-1,1 1,-1 0,1-1,-1 1,1-1,0 0,-1 1,1-1,-1 0,1 0,0 0,-1 0,1 0,-1-1,1 1,-1 0,1-1,-1 1,1-1,-1 1,1-1,-1 0,2-1,9-8</inkml:trace>
  <inkml:trace contextRef="#ctx0" brushRef="#br0" timeOffset="835.976">993 537,'-22'15,"0"1,1 2,1 0,0 0,1 2,2 1,0 0,1 1,1 0,-7 16,20-35,0 0,0-1,0 1,1 0,-1 0,1 0,0 0,0 1,0-1,0 0,1 0,-1 1,1-1,0 0,0 1,0-1,0 0,1 1,-1-1,1 0,0 0,0 0,0 1,0-1,0 0,1 0,0 0,-1-1,1 1,0 0,1-1,-1 1,0-1,1 0,-1 1,1-1,-1 0,1-1,0 1,0 0,0-1,0 0,0 0,0 0,1 0,-1 0,0 0,1-1,-1 0,6-4,0 0,0-1,0 0,-1-1,0 0,0 0,0-1,-1 0,0 0,0-1,-1 0,0 0,0-1,-1 1,2-6,1 3,103-188,-104 222,21 143,-24-155,0 1,1 0,0-1,1 0,0 0,1 0,0-1,0 0,1 0,8 5,-15-14,1-1,0 0,0 0,0 0,0 0,0 0,0 0,0 0,0-1,0 1,0-1,0 0,0 1,-1-1,1 0,0 0,0 0,-1 0,1 0,-1-1,1 1,-1 0,1-1,-1 1,0-1,0 1,0-1,0 0,0 0,0 1,0-1,-1 0,1 0,0 0,-1 0,0 0,1 0,-1 0,0 0,0 0,0 0,0-1,1-2,80-240,-80 243,-1 1,0 0,1-1,-1 1,1 0,0 0,-1 0,1 0,0 0,0 0,0 0,0 0,0 0,0 0,0 0,0 0,0 0,0 1,0-1,1 1,-1-1,0 1,0-1,1 1,-1-1,0 1,1 0,-1 0,0 0,1 0,-1 0,1 0,-1 0,0 0,1 1,-1-1,0 0,0 1,1-1,-1 1,0-1,0 1,0 0,0 0,1-1,-1 1,0 0,0 0,0 0,-1 0,1 0,0 0,0 1,-1-1,1 0,0 0,-1 0,1 1,-1-1,0 0,1 1,-1-1,0 0,0 1,0-1,0 1,20 171,-16-152,-4-15,0-1,1 1,0-1,0 0,1 1,-1-1,1 0,0 0,0 0,1 0,-1-1,1 1,0-1,2 2,-3-6,1 0,-1 0,1 0,-1 0,0 0,1 0,-1-1,1 1,-1-1,1 0,-1 0,0 0,0 0,1 0,-1 0,0-1,0 1,0-1,0 1,0-1,-1 0,1 0,0 0,-1 0,1 0,-1 0,0 0,0 0,0 0,0-1,0 1,0 0,-1-1,1 1,-1-1,1 1,-1-1,4-6,71-176,-65 176,-9 20</inkml:trace>
  <inkml:trace contextRef="#ctx0" brushRef="#br0" timeOffset="1152.067">1699 791,'27'-10,"1"-1,-2-1,0-2,0 0,-1-2,-1-1,0 0,-2-2,0-1,-1-1,-1 0,2-6,-20 26,-1 0,1-1,0 1,-1-1,0 0,1 1,-1-1,0 0,0 0,0 0,0 0,0 0,0 0,-1 0,1 0,-1 0,1-1,-1 1,0 0,0 0,0 0,0 0,0-1,-1 1,1 0,0 0,-1 0,0 0,0 0,1 0,-1 0,0 0,0 0,-1 0,1 0,0 1,-1-1,1 0,-1 1,1-1,-1 1,0 0,0-1,1 1,-1 0,0 0,0 0,0 0,0 1,0-1,-1 1,1-1,0 1,0-1,-2 1,-6 1,1 0,-1 1,1 0,-1 1,1 0,0 0,0 1,1 0,-1 0,1 1,-1 0,2 1,-1-1,1 2,-1-1,2 1,-1 0,0 2,1-1,1-1,0 1,0 0,1 1,0-1,0 1,1 0,0 0,1 0,0 0,0 0,1 0,0 1,1-1,0 0,0 1,1-1,0 0,1 1,0-1,1 0,-1 0,2 0,-1-1,1 1,1-1,-1 0,1 0,1 0,0-1,0 0,0 0,1 0,-1-1,2 0,6 5,16 3,1 0,0-3,1 0,0-2,0-1,1-2,0-1,0-2,0-1,0-1,8-2,-16 0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1,'45'-1,"131"14,-174-13,-1 0,1 0,-1 0,1 0,0 1,-1-1,1 0,-1 1,1-1,-1 1,0 0,1-1,-1 1,1 0,-1 0,0 0,0 0,0 0,1 0,-1 0,0 1,0-1,-1 0,1 0,0 1,0-1,-1 1,1-1,0 1,-1-1,0 1,1-1,-1 1,0-1,0 1,0-1,0 1,0 0,0-1,0 1,0-1,-1 1,1-1,-1 1,1-1,-1 1,1-1,-1 1,0-1,0 0,0 1,-1 0,-153 107,150-107,1 1,0-1,0 1,0 0,0 0,1 0,-1 0,1 0,-1 1,1 0,1 0,-1 0,0 0,1 0,0 0,0 1,0-1,0 1,1-1,0 1,0-1,0 1,1 0,-1 0,1 0,0-1,0 1,1 0,-1 0,1-1,0 1,1 0,-1-1,1 1,0-1,0 1,0-1,2 3,4-3,-1 1,1-2,-1 1,1-1,0 0,0 0,1-1,-1 0,1-1,-1 0,0 0,1-1,0 0,-1 0,1-1,-1 0,3-1,16 0,82-22,-90 12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7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6,'5'-4,"1"2,-5 7,-2 8,-2 6,0 4,1 4,0 1,1 1,0 1,1 0,0-1,0 0,0-1,0 1,5-6,2-6</inkml:trace>
  <inkml:trace contextRef="#ctx0" brushRef="#br0" timeOffset="286.974">0 373,'43'0,"34"0,8 0,-5 0,-12 0,-12 0,-11 0,-9 0,-5 0,-3 0,-6 5,-8 2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81,'-1'313,"-25"-173,-2-24,26-94</inkml:trace>
  <inkml:trace contextRef="#ctx0" brushRef="#br0" timeOffset="683.222">15 54,'5'-5,"0"0,0 1,0 0,1 0,-1 0,1 1,0 0,0 0,0 0,1 1,-1 0,0 0,1 0,0 1,-1 0,1 1,0-1,0 1,-1 0,1 1,5 1,38 6,-1-2,1-2,0-2,36-4,-29-11,-49 10,0 1,0 0,0 0,1 0,-1 1,0 1,1-1,-1 1,0 0,1 1,6 1,-14-1,0-1,0 1,-1-1,1 1,0-1,0 1,-1 0,1-1,0 1,0 0,-1 0,1-1,-1 1,1 0,-1 0,1 0,-1 0,0 0,1 0,-1 0,0 0,0-1,0 1,1 0,-1 0,0 0,0 0,0 0,-1 0,1 0,0 0,0 0,0 0,-1 0,1 0,-1 0,1 0,-1 0,1-1,-1 1,1 0,-1 0,0 0,-7 14</inkml:trace>
  <inkml:trace contextRef="#ctx0" brushRef="#br0" timeOffset="1086.647">15 561,'-1'2,"-1"-1,1 0,0 1,0-1,0 1,0-1,0 1,0 0,0-1,0 1,1 0,-1 0,1 0,-1-1,1 1,0 0,-1 0,1 0,0 0,0 0,1 0,-1-1,0 1,1 0,-1 0,1 0,-1 0,1-1,0 1,0 0,0-1,0 1,0-1,0 1,0-1,1 1,-1-1,0 0,1 1,-1-1,1 0,-1 0,1 0,0 0,-1-1,1 1,0 0,0-1,0 1,-1-1,1 0,0 1,0-1,16 4,-1-1,0-1,1 0,0-1,-1-1,1 0,-1-2,1 0,-1-1,1-1,-1 0,0-1,8-4,122-22,-123 30</inkml:trace>
  <inkml:trace contextRef="#ctx0" brushRef="#br0" timeOffset="1437.075">891 505,'-24'5,"-13"6,-5 6,5 5,8 4,10 2,12-4,8-1,8-4,8-6,6-4,3-5,2-2,2-2,0-1,-1 0,1 0,-6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1 283,'5'5,"11"1,7 0,6-1,-4 3,0 1,0-2,1-2,0-2,2-1,-1-1,1-1,0 0,-4-5,-7-2</inkml:trace>
  <inkml:trace contextRef="#ctx0" brushRef="#br0" timeOffset="211.553">227 1,'-10'62,"-2"26,-1 2,4-9,2-14,2-13,3-11,1-8,1-5,0-3,1-7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2719 622,'39'-5,"26"-1,3-5,-6 0,-8 1,-9 4,-7 1,-10 2</inkml:trace>
  <inkml:trace contextRef="#ctx0" brushRef="#br0" timeOffset="-2316.159">208 170,'-31'36,"2"1,1 2,2 0,1 2,3 1,14-26,0 0,2 1,0 0,1 0,1 1,1-1,0 1,1 0,1-1,0 1,2 0,0 0,1 0,4 14,-4-18,1 0,1 0,0 0,1-1,1 0,0 0,0 0,2-1,-1 0,2 0,-1-1,1 0,1-1,0 0,6 4,-9-6,1-1,0 0,0-1,0 1,1-2,0 1,0-1,0-1,1 0,0 0,0-1,0 0,0 0,0-1,0-1,1 0,-1 0,1-1,-1 0,0-1,8-1,4-4,-2 0</inkml:trace>
  <inkml:trace contextRef="#ctx0" brushRef="#br0" timeOffset="-1347.431">575 791,'11'6,"0"-1,0 0,1-1,-1 0,1-1,0 0,0-1,0 0,0-1,1 0,-1-1,0-1,0 0,0 0,0-1,0-1,0 0,0 0,-1-1,1-1,-1 0,0-1,-1 0,1 0,-1-1,0 0,-1-1,0 0,4-6,115-168,-116 162,-12 19,2-1,0 0,-1 0,1-1,-1 1,1 0,-1-1,0 1,0-1,0 0,0 1,0-1,-1 0,1 0,-1 0,0 1,0-1,0 0,0 0,0 0,-1 1,1-1,-2-2,0 5,-1 0,0 1,1-1,-1 1,1 0,-1 0,1 0,-1 0,1 0,0 0,-1 1,1-1,0 1,0 0,0 0,0-1,1 1,-1 0,0 1,1-1,-1 0,1 0,-1 1,1 0,-9 9,1 0,0 1,1 0,1 1,0 0,0 0,2 1,-4 14,7-25,1 1,0 0,0 0,1 0,-1 1,1-1,0 0,1 0,-1 0,1 0,0 0,0 0,1 0,-1-1,1 1,0 0,0-1,1 1,0-1,-1 0,1 1,1-2,-1 1,1 0,-1-1,1 1,0-1,3 2,1 0,0-1,0 0,0 0,1 0,-1-1,1-1,0 0,-1 0,1 0,0-1,0 0,0-1,1 0,-1-1,0 0,0 0,-1-1,1 0,0 0,0-1,-1 0,0-1,1 0,-1 0,7-5,11-6,0 0,0-2,-2 0,0-2,-1-1,-1 0,-1-2,-1 0,-1-2,-1 0,-1-1,-1-2,-12 22,-1 0,1-1,-1 0,-1 0,1 0,-1 0,0 0,0 0,-1 0,0-1,0 1,0-1,-1 1,0-1,0 1,-1-1,0 1,0 0,0-1,-1 1,0 0,0 0,-3-5,2 10,-1 0,1 0,0 1,-1 0,1-1,-1 1,1 0,-1 1,1-1,-1 0,1 1,0 0,-1 0,1 0,0 0,0 1,0-1,0 1,0 0,0 0,0 0,0 0,1 0,-1 0,1 1,-1-1,1 1,0 0,0 0,-1 3,-3 0,0 1,1 0,0 0,0 0,1 1,-1-1,2 1,-1 0,1 0,0 1,1-1,0 1,0-1,1 1,0 0,1 0,0-1,0 1,1 0,0 0,0-1,1 1,0-1,1 1,0-1,0 0,1 0,0 0,0 0,1-1,4 7,-3-8,-1-1,0 1,1-1,0 0,0 0,1-1,-1 0,1 0,0 0,0-1,0 0,0-1,1 1,-1-1,1-1,0 1,-1-1,1-1,0 1,0-1,-1-1,1 0,0 0,-1 0,1-1,-1 0,1 0,-1-1,0 0,5-3,5-5,0-1,-2 0,0-1,0-1,-1 0,-1-1,0-1,-1 0,-1-1,0 0,-1 0,-1-2,30-61,-40 81,1-1,0 1,0-1,0 1,-1-1,1 1,0-1,0 1,-1-1,1 0,0 1,-1-1,1 1,0-1,-1 0,1 0,-1 1,1-1,-1 0,1 0,-1 1,1-1,-1 0,1 0,-1 0,1 0,-1 0,1 0,-1 0,1 0,-1 0,1 0,-1 0,1 0,-1 0,1 0,-1 0,1 0,-1-1,1 1,0 0,-1 0,1-1,-1 1,1 0,-1 0,1-1,0 1,-1-1,1 1,0 0,-1-1,1 1,0-1,0 1,-1-1,1 1,0 0,0-1,0 1,0-1,0 1,0-1,-1 0,-8 14,1 1,0-1,1 1,0 1,1-1,1 1,0 0,1 1,1-1,0 1,1-1,1 1,0 0,1-1,1 1,1 0,0 0,0-1,2 1,0-1,1 0,0 0,4 4,24 37,-14-32</inkml:trace>
  <inkml:trace contextRef="#ctx0" brushRef="#br0" timeOffset="-1118.363">2127 764,'-19'38,"-6"18,0 3,6-2,5-12</inkml:trace>
  <inkml:trace contextRef="#ctx0" brushRef="#br0" timeOffset="-886.282">2042 735,'24'0,"27"0,10 0,-1 0,-15 0,-16 0</inkml:trace>
  <inkml:trace contextRef="#ctx0" brushRef="#br0" timeOffset="-702.635">2042 933,'48'-5,"21"-1,-2-5,-7-1,-9 3,-13 2</inkml:trace>
  <inkml:trace contextRef="#ctx0" brushRef="#br0" timeOffset="-250.023">2184 199,'38'0,"101"12,-136-10,0-1,0 1,0 0,-1 0,1 0,-1 1,0-1,1 1,-1-1,0 1,0 0,-1-1,1 1,-1 0,1 0,-1 0,0 1,0-1,0 0,0 0,-1 1,0-1,1 0,-1 0,0 1,0-1,-1 0,1 1,-1-1,0 0,0 0,0 1,0-1,0 0,-1 0,1 0,-1 0,0-1,0 1,0 0,0-1,0 1,-1-1,1 0,-1 0,1 0,-3 1,4-2,0 0,0-1,0 1,0 0,0-1,0 1,0 0,0-1,0 1,0 0,0 0,1 0,-1 0,0 0,1 0,-1 0,0 0,1 0,-1 0,1 0,0 0,-1 0,1 1,0-1,0 0,0 0,0 0,0 1,0-1,0 0,0 0,0 0,0 0,1 1,-1-1,0 0,1 0,-1 0,1 0,-1 0,1 0,0 0,0 0,-1 0,1 0,0 0,0 0,0-1,0 1,0 0,98 5,-73-7</inkml:trace>
  <inkml:trace contextRef="#ctx0" brushRef="#br0" timeOffset="1179.788">3397 311,'-13'25,"2"-4,0 0,1 1,1 0,2 0,0 1,1 0,-3 24,9-42,0 0,1 1,0-1,-1 0,2 1,-1-1,1 0,-1 0,1 0,1 0,-1 0,1 0,0-1,0 1,0-1,0 0,1 0,0 0,0 0,0-1,0 1,1-1,-1 0,1-1,0 1,-1-1,1 0,0 0,1 0,-1-1,0 0,0 0,1 0,-1 0,1-1,-1 0,0 0,1-1,-1 1,0-1,1 0,-1-1,0 1,5-3,15-10,-1 0,0-2,-1 0,-1-2,-1 0,4-6,32-28,-55 53,1 0,-1 0,0 0,0 0,1 0,-1 1,0-1,0 1,0-1,-1 1,1 0,0 0,-1 0,1 0,-1 0,0 0,1 0,-1 1,0-1,-1 0,1 1,0-1,0 1,-1-1,0 1,1-1,-1 1,0 1,2 5,-1-3,0 1,1 0,0-1,0 1,1-1,0 0,0 0,0 0,1 0,-1 0,2-1,-1 0,0 0,1 0,0 0,0-1,1 1,-1-1,1-1,0 1,0-1,0 0,0 0,0-1,1 0,-1 0,3 0,0-1,-1 0,0-1,0 0,0 0,1-1,-1 0,0 0,0-1,0 0,0-1,-1 0,1 0,-1 0,1-1,-1 0,0-1,-1 1,1-1,-1-1,0 1,0-1,1-1,5-6,0 0,-1-1,-1 0,0-1,-1 0,0 0,-1-1,-1 0,-1 0,0-1,-1 0,-1 0,1-8,13-78,-19 103,1 0,0 0,0 0,-1 1,1-1,0 0,-1 0,1 0,0 0,0 0,-1 0,1 0,0 0,-1 0,1 0,0 0,-1 0,1 0,0 0,0 0,-1 0,1 0,0 0,-1 0,1 0,0 0,0-1,-1 1,1 0,0 0,0 0,-1-1,1 1,0 0,0 0,-1 0,1-1,0 1,0 0,0-1,0 1,0 0,-4 14</inkml:trace>
  <inkml:trace contextRef="#ctx0" brushRef="#br0" timeOffset="1418.341">4497 566,'-14'34,"-5"15,1 5,3-3,0-9,2-12</inkml:trace>
  <inkml:trace contextRef="#ctx0" brushRef="#br0" timeOffset="1649.512">4216 510,'38'0,"32"0,9 0,-4 0,-10 0,-12 0,-9 0,-8 4,-10 3</inkml:trace>
  <inkml:trace contextRef="#ctx0" brushRef="#br0" timeOffset="1898.05">4216 848,'33'0,"31"-5,9-1,-3 0,-9 1,-14-3,-11-1,-7 2,-8 1</inkml:trace>
  <inkml:trace contextRef="#ctx0" brushRef="#br0" timeOffset="2316.272">4724 114,'16'1,"0"0,1 2,-1 0,0 0,0 2,-1 0,1 1,13 7,-27-11,1-1,-1 1,0 0,0 0,0 0,0 1,0-1,0 0,0 1,-1-1,1 1,-1 0,0-1,0 1,0 0,0 0,0 0,-1-1,1 1,-1 0,0 0,0 0,0 0,0 0,0 0,-1 0,1 0,-1 0,0 0,0 0,0-1,0 1,0 0,-1-1,1 1,-1-1,0 1,1-1,-1 0,-1 0,1 1,0-2,0 1,-2 1,-25 62,30-62,0 0,1-1,-1 1,1 0,0-1,0 0,0 1,0-1,0 0,0 0,0 0,1 0,-1-1,1 1,0-1,-1 1,1-1,0 0,0 0,0 0,0 0,0-1,0 1,0-1,0 0,0 0,0 0,0 0,0 0,0-1,0 1,0-1,0 0,2 1,53-2,-32 1</inkml:trace>
  <inkml:trace contextRef="#ctx0" brushRef="#br0" timeOffset="2585.351">5317 1,'102'443,"-99"-425,0 1,-2 0,0-1,-1 1,0 0,-2 0,0-1,-1 1,-1-1,-1 0,-1 0,0 0,-1-1,-1 0,0 0,-2-1,0 0,0-1,-2 0,-3 3,-10 7,-1-2,-1 0,-1-2,0-1,-4-1,-27 21,40-26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1,'1'70,"-13"194,-6-4,-7-119,24-133,0-1,0 0,-1 0,0 0,-1 0,1-1,-1 1,0-1,-1 1,0-1,0 0,0 0,-1 1,-4-4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0 225,'551'-154,"-454"136,100-31,-190 46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1,'12'74,"-4"2,-4-1,-2 1,-4-1,-4 0,-6 27,10-84,0-1,1-12,0 0,-1 0,2 1,-1-1,0 0,1 1,0-1,1 0,-1 0,1 1,0-1,0 0,0 0,1 0,0 0,0 0,0 0,1 0,1 2,1-6,0-1,0 1,-1-1,1 0,0 0,0-1,-1 0,1 0,0 0,-1 0,1-1,-1 1,1-1,-1 0,0-1,0 1,0-1,0 0,0 0,-1 0,-2 3,191-114,-191 113,1 0,-1 0,1 0,0 1,-1-1,1 0,0 1,0-1,-1 1,1-1,0 1,0 0,0 0,0 0,-1 0,1 0,0 0,0 1,0-1,-1 1,1-1,0 1,0-1,-1 1,1 0,0 0,-1 0,1 0,-1 0,1 0,-1 1,0-1,0 0,1 1,-1-1,0 1,0-1,0 1,0 0,-1-1,1 1,0 0,-1-1,1 1,-1 0,1 0,-1 0,0-1,0 1,0 0,0 0,6 135,-5-135,0 0,-1-1,1 1,0-1,0 1,0-1,0 1,0-1,1 0,-1 1,0-1,0 0,1 0,-1 0,1 0,-1 0,1 0,0-1,-1 1,1-1,0 1,-1-1,1 1,0-1,0 0,-1 0,1 0,0 0,0 0,-1 0,1 0,1-1,18-1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1 195,'8'4,"1"0,-1-1,1 0,0-1,-1 0,1 0,0-1,0 0,1 0,-1-1,0 0,0-1,0 0,0-1,0 1,0-2,-1 1,1-1,-1-1,1 0,-1 0,0 0,0-1,-1 0,0-1,0 1,0-1,0-1,5-6,-9 8,1 0,-1-1,0 1,-1-1,1 0,-1 0,0 0,-1 0,1 0,-1 0,0 0,-1-1,1-4,-1 9,0 0,0 0,0-1,-1 1,1 0,0 0,-1 0,1 0,-1 0,0 0,0 0,0 0,0 0,0 0,0 0,0 1,-1-1,1 0,-1 1,1-1,-1 1,1-1,-1 1,0 0,0 0,0 0,0 0,0 0,0 0,0 0,0 1,0-1,0 1,0-1,0 1,0 0,-1 0,1 0,0 0,0 0,-8 2,1 1,0-1,0 2,0-1,1 1,-1 0,1 1,0 0,0 1,0-1,1 1,0 1,0-1,0 1,1 1,0-1,1 1,-1 0,2 0,-1 0,1 1,0 0,1 0,0 0,0 0,1 0,0 1,1-1,0 1,1-1,-1 1,2-1,-1 1,2-1,-1 1,1-1,1 1,-2-7,0 1,1 0,-1-1,1 0,0 1,0-1,0 0,0 0,1 0,-1 0,1 0,0-1,0 1,0-1,0 0,0 0,0 0,1 0,-1 0,1-1,-1 1,1-1,0 0,-1 0,1-1,0 1,108 0,-74-3,19 0,-33 2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254 449,'-23'11,"1"1,0 1,0 1,2 1,-1 0,2 2,0 0,2 2,-1 0,-4 8,19-23,0 0,0 0,0 0,1 0,0 0,0 0,0 1,0-1,0 1,1 0,0-1,0 1,0 0,1 0,0-1,0 1,0 0,0 0,1 0,-1-1,1 1,1 0,-1-1,1 1,-1-1,1 1,0-1,1 0,-1 0,1 0,0 0,0 0,0 0,1-1,-1 0,1 0,-1 0,1 0,0 0,1-1,-1 1,0-1,1 0,-1-1,2 1,9 2,-1-1,1-1,0-1,0 0,0 0,0-2,0 0,0-1,0 0,0-1,-1-1,0 0,1-1,-1 0,-1-1,1-1,-1 0,0-1,-1-1,0 0,0 0,-1-1,0 0,-1-1,0-1,-1 1,4-8,8-9,-1-1,-1-1,-2-1,-1-1,-2 0,-1-1,-1 0,-2-1,-2-1,3-18,-10 48,1-1,-1 1,0 0,-1 0,1-1,-1 1,0 0,0 0,0-1,-1 1,0 0,0 0,0-1,-1 1,0 0,0 0,0 1,-1-1,1 0,-1 1,0-1,0 1,-1 0,1 0,-1 0,0 1,0-1,0 1,0 0,-1 0,0 0,1 1,-1 0,-2-1,1 4,-1 0,0 0,0 1,1 0,-1 1,1-1,0 1,-1 0,1 1,0-1,1 1,-1 0,1 1,0-1,0 1,0 0,1 1,-1-1,1 1,1 0,-1 0,1 0,0 0,0 0,1 1,-1 3,-4 1,1 1,0 1,1-1,1 1,0-1,0 1,1 0,1 1,0-1,1 0,1 1,0-1,0 1,2-1,-1 0,2 1,0-1,0 0,1-1,1 1,0-1,1 1,0-2,1 1,0-1,1 0,0 0,1-1,3 3,-3-5,1 0,0-1,1 0,0-1,0 0,0-1,1 0,0-1,0 0,0-1,0 0,1-1,-1 0,1-1,-1-1,1 0,-1 0,1-2,-1 1,1-1,-1-1,0 0,0-1,3-2,90-77,-103 82,0 1,0 0,0 0,0 0,0 0,0 0,-1 0,1 0,0 1,0-1,0 0,0 1,0 0,-1 0,1-1,0 1,-1 0,1 0,0 0,-1 1,1-1,-1 0,0 1,1-1,-1 0,0 1,0 0,0-1,0 1,0 0,0-1,-1 1,1 0,0 0,-1 0,0-1,1 1,-1 0,0 0,0 0,0 0,0 0,0 0,-1 1,8 13,-5-10,1 0,0 0,1 0,0-1,-1 0,2 0,-1 0,0 0,1 0,0-1,0 0,0 0,1-1,-1 1,1-1,0 0,0-1,0 1,0-1,1 0,-1-1,0 1,1-1,-1-1,1 1,-1-1,1 0,-1-1,1 0,-1 0,1 0,-1 0,5-3,17-8,0-2,-1-1,-1-1,0-1,-1-2,-1 0,0-2,17-20,-1 4,-39 36,0-1,0 1,0-1,0 1,1 0,-1 0,0 0,1 0,-1 0,1 0,-1 0,1 0,0 0,-1 1,1-1,0 1,-1-1,1 1,0 0,0-1,0 1,-1 0,1 0,0 1,0-1,-1 0,1 0,0 1,0-1,-1 1,1 0,0-1,-1 1,1 0,-1 0,1 0,-1 0,0 0,1 0,-1 0,0 1,0-1,1 0,-1 1,0-1,0 1,-1-1,1 1,0 0,0-1,-1 1,1 0,-1-1,0 1,1 0,-1 0,0 1,2 6,0 1,-1-1,0 1,-1-1,1 1,-2-1,0 1,0-1,0 1,-1-1,-1 0,1 0,-2 0,1 0,-1 0,-1-1,1 1,-1-1,-1 0,1-1,-2 1,1-1,-1-1,0 1,0-1,0 0,-1-1,0 1,-4 0,-49 19,61-25,1 0,-1 0,0 0,1-1,-1 1,0 0,0 0,1 0,-1 0,0 0,0-1,1 1,-1 0,0 0,0 0,0-1,1 1,-1 0,0 0,0-1,0 1,0 0,0 0,1-1,-1 1,0 0,0-1,0 1,0 0,0 0,0-1,0 1,0 0,0-1,0 1,0 0,0 0,0-1,0 1,-1 0,1-1,0 1,0 0,0 0,0-1,0 1,-1 0,1 0,0-1,0 1,0 0,-1 0,1 0,0-1,0 1,-1 0,1 0,0 0,25-17,-2 8,0 1,1 1,-1 0,1 2,0 1,1 1,-1 1,0 1,23 2,-32-1,1-1,-1 0,0-1,0-1,0-1,0 0,0 0,-1-2,0 0,0 0,0-2,-1 1,0-2,-1 0,1 0,-2-1,0-1,4-3,-6 4,14-13,0 0,-2-2,-1-1,-1 0,-1-1,-1-1,13-30,-18 28,-1-1,-1 0,-2-1,-1 0,-1 0,-2-1,-1 1,-1-10,-26-34,24 74,-1 1,0-1,0 1,0-1,0 1,0-1,0 1,0 0,0 0,0-1,-1 1,1 0,0 0,-1 0,1 0,-1 1,1-1,-1 0,1 1,-1-1,0 1,1-1,-1 1,0 0,0 0,1 0,-1 0,0 0,1 0,-1 0,0 0,1 1,-1-1,0 1,1-1,-1 1,1 0,-1-1,1 1,-1 0,1 0,-1 0,1 0,-1 1,-5 8,0-1,1 2,0-1,1 0,0 1,0 0,1 0,1 0,0 1,0-1,1 1,1 0,0 0,0 0,1-1,1 1,0 1,-1-10,3 288,46-71,-35-177,7 51,-31-85,3-14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0,'-298'147,"293"-145,0 0,1 1,-1 0,0 0,1 0,0 1,0-1,0 1,0 0,0 0,1 0,0 1,0-1,0 1,0 0,1 0,0 0,-2 4,5-6,1 0,-1-1,1 1,0 0,-1-1,1 1,0-1,0 0,1 0,-1 0,0 0,1 0,0 0,-1-1,1 1,0-1,-1 0,1 0,0 0,0 0,0 0,0-1,0 1,0-1,1 0,8 4,37 11,-33-12,-1 1,0 0,0 1,0 1,0 1,-1 0,0 0,0 1,-1 1,0 1,-1-1,0 2,0 0,7 10,-14-14,-5-5,1 1,0 0,0 0,1-1,-1 1,0-1,1 1,0-1,-1 0,1 0,0 1,0-1,0 0,1-1,-1 1,0 0,1-1,-1 1,1-1,-1 0,1 0,0 0,-1 0,1 0,0 0,0-1,0 0,-1 1,1-1,0 0,0 0,0-1,0 1,0 0,-1-1,1 0,2-1,7-7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0,'-19'15,"-2"9,8 0,10-3,7-6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0,'-8'33,"1"1,2-1,1 1,2 0,1 13,-5 56,5-94,-9 77,4 0,3 0,5 1,3 2,14 83,-20-169,1-1,0 1,-1 0,1-1,1 1,-1 0,0-1,1 1,-1-1,1 1,0-1,0 1,0-1,0 1,0-1,0 0,1 0,-1 1,1-1,0 0,-1 0,1-1,0 1,0 0,0-1,1 1,-1-1,0 1,0-1,1 0,-1 0,1 0,-1 0,1-1,-1 1,1-1,-1 1,1-1,0 0,-1 0,1 0,0-1,2 1,105-99,-76 63,145-125,-176 159,-1-1,0 0,1 1,0-1,-1 1,1 0,0 0,0 0,1 0,-1 0,0 1,0-1,1 1,-1 0,1 0,-1 0,1 1,0-1,-1 1,1 0,-1 0,1 0,0 1,-1-1,1 1,-1-1,1 1,-1 1,1-1,-1 0,0 1,0-1,1 1,-1 0,0 0,-1 1,1-1,0 0,0 2,4 10,0 1,-1 0,-1 0,0 0,-1 1,-1-1,0 1,-2 0,1 0,-2 0,0 0,-2 6,5 56,-3-77,0 0,-1 0,1 0,1 0,-1 0,0 0,0 0,0 0,0 0,1 0,-1 0,1 0,-1 0,0 0,1 0,0 0,-1-1,1 1,-1 0,1 0,0-1,0 1,-1 0,1-1,0 1,0-1,0 1,0-1,-1 1,1-1,0 0,0 1,0-1,0 0,0 0,0 0,0 1,0-1,0 0,0-1,0 1,0 0,0 0,0 0,0 0,0-1,0 1,16-4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35,'-69'52,"2"4,2 2,3 2,0 8,18 1,43-67,0-1,0 1,1-1,-1 1,1 0,-1-1,1 1,0 0,0 0,-1-1,1 1,0 0,1 0,-1-1,0 1,0 0,1-1,-1 1,1 0,-1-1,1 1,0 0,0-1,0 1,0-1,0 0,0 1,0-1,0 0,1 1,-1-1,0 0,1 0,-1 0,1 0,-1 0,1-1,-1 1,1 0,0-1,-1 1,1-1,0 1,10-2,-1 1,0-2,1 1,-1-1,0-1,0 0,0-1,0 0,-1-1,1 0,-1 0,0-1,-1 0,0-1,0 0,0-1,-1 0,0 0,0-1,1 2,158-164,-167 170,1 0,-1 0,0 0,0 0,1 0,-1 0,0 0,1 1,-1-1,1 0,0 0,-1 0,1 0,0 1,-1-1,1 0,0 0,0 1,-1-1,1 1,0-1,0 1,0-1,0 1,0-1,0 1,0 0,0 0,0-1,0 1,0 0,0 0,0 0,0 0,0 0,0 0,0 0,0 1,0-1,0 0,0 1,0-1,0 0,0 1,0-1,0 1,0-1,0 1,-1 0,1-1,0 1,0 0,-1 0,1 0,0-1,-1 1,1 1,-17 103,16-99,0 0,1 0,-1 0,1 0,0 0,1 0,-1 0,1-1,1 1,-1 0,1-1,-1 0,2 0,-1 0,0 0,1 0,0 0,0-1,1 0,-1 0,1 0,0-1,0 1,0-1,0 0,0 0,1-1,0 0,-1 0,1 0,0-1,0 1,0-2,0 1,0 0,0-1,0 0,0-1,0 1,0-1,0 0,2-1,10-9,-1 0,0-1,0 0,-1-2,0 0,-2 0,1-2,-2 0,0 0,1-5,-2 7,156-205,-168 217,1 0,-1 1,1-1,0 0,0 1,0-1,-1 1,2-1,-1 1,0-1,0 1,0-1,1 1,-1 0,0 0,1 0,-1 0,1 0,0 0,-1 0,1 0,0 1,-1-1,1 1,0-1,0 1,0 0,-1 0,1-1,0 1,0 0,0 1,0-1,-1 0,1 1,0-1,0 1,-1-1,1 1,0 0,-1-1,1 1,0 0,-1 0,1 0,-1 1,0-1,1 0,-1 0,0 1,0-1,0 1,0-1,0 1,0-1,0 1,0 0,0 1,3 17,-1 0,-1 0,0 0,-2 0,0 0,-1 0,-3 14,4-27,0 1,-1 0,1-1,-2 1,1-1,-1 0,0 1,0-1,-1 0,0 0,0 0,-1-1,0 1,0-1,0 0,-1 0,0 0,0 0,0-1,-1 0,0 0,0-1,0 1,-1-2,1 1,-1 0,0-1,-1 0,9-4,-1 1,1 0,-1-1,0 1,1-1,-1 1,0-1,0 1,1-1,-1 1,0-1,0 1,0-1,1 1,-1-1,0 1,0-1,0 1,0-1,0 1,0-1,0 1,0-1,0 1,0-1,-1 1,1-1,0 1,0-1,0 1,-1-1,1 1,0-1,-1 1,1-1,0 1,-1 0,1-1,0 1,-1 0,1-1,-1 1,1 0,15-2,0 1,0 0,0 2,0 0,0 0,-1 1,1 1,0 1,-1 0,11 4,0 0,-7-3,1 0,0-1,1-1,-1-1,1-1,-1 0,0-1,1-2,-1 0,1 0,12-5,-14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0,'-24'29,"-12"14,-1 1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1 556,'39'-8,"-1"-2,0-2,-1-1,0-2,-1-1,-1-2,-1-2,0-1,-2-1,0-2,-2-1,0-2,-2-1,-1-1,-1-1,-2-1,6-12,2-45,-31 86,-1-1,1 0,-1 1,1-1,-1 0,0 0,0 1,-1-1,1 0,0 0,-1 1,1-1,-1 0,0 1,0-1,0 0,-1 1,1-1,0 1,-1 0,0 0,1-1,-1 1,0 0,0 0,0 1,0-1,-1 0,1 1,0-1,-2 0,-2 2,0 0,0 1,0-1,0 1,0 1,0-1,0 1,0 0,0 0,1 0,-1 1,1 0,0 0,0 1,0-1,0 1,0 0,1 1,0-1,0 1,0-1,0 1,1 0,-1 2,0-4,1 0,0 1,1-1,-1 0,0 1,1 0,0 0,0-1,0 1,0 0,1 1,-1-1,1 0,0 0,1 1,-1-1,1 0,-1 1,1-1,1 0,-1 1,1-1,-1 0,1 1,0-1,1 0,-1 0,1 0,0 0,0 0,0 0,0 0,1-1,-1 1,1-1,0 0,0 0,0 0,1 0,-1 0,1-1,0 1,0-1,17 3,-1 0,0-2,1-1,0 0,-1-1,1-2,0 0,15-3,14-8,38 2,-87 11,1 1,-1-1,0 1,1 0,-1-1,0 1,0 0,0 0,0 0,0 0,0 0,-1 0,1 0,-1 0,1 1,-1-1,0 0,0 0,0 0,0 0,0 0,-1 1,1-1,0 0,-1 0,0 0,1 0,-1 0,0 0,0 0,0 0,-1-1,1 1,0 0,-1 0,2-1,-84 173,84-172,-1-1,1 0,-1 0,1 1,0-1,0 0,-1 1,1-1,0 1,0-1,1 0,-1 1,0-1,0 0,1 1,-1-1,0 0,1 1,-1-1,1 0,0 0,0 0,-1 1,1-1,0 0,0 0,0 0,0 0,0-1,0 1,0 0,0 0,0 0,2 0,9-1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57 588,'-7'9,"1"1,0 0,0-1,1 2,0-1,1 1,0-1,0 1,1 0,1 1,0-1,1 0,0 1,0-1,1 1,1-1,0 0,0 1,4 10,-4-20,0 0,1 0,-1 0,1 0,0 0,-1 0,1-1,0 1,0 0,0-1,0 0,0 1,1-1,-1 0,0 0,1 0,-1 0,0-1,1 1,-1 0,1-1,-1 0,1 0,-1 0,1 0,-1 0,1 0,-1-1,1 1,-1-1,1 1,-1-1,0 0,2-1,73-47,-68 42,-1-1,0 0,0-1,-1 0,0 0,-1-1,0 0,-1 0,0 0,0 0,-1-1,0 0,-1 0,0 0,-1 0,0-1,-1 1,-1 0,1-1,-2 1,1-1,-2 1,1-1,-2 1,-1-6,0 13,1 1,-1-1,0 0,0 1,-1 0,1 0,-1 0,0 1,1 0,-1 0,0 0,0 0,-1 1,1-1,0 1,0 1,-1-1,1 1,0 0,-1 0,1 0,0 1,0 0,-1 0,1 0,0 1,0 0,0 0,0 0,0 0,1 1,-1 0,1 0,0 0,-1 1,2-1,-1 1,0 0,-1 1,3-3,1-1,-1 1,0-1,0 1,1-1,-1 1,1 0,0 0,-1 0,1 0,0 0,0 0,0 0,0 0,1 1,-1-1,1 0,-1 0,1 1,0-1,-1 0,1 1,1-1,-1 0,0 1,0-1,1 0,-1 0,1 1,0-1,0 0,0 0,0 0,0 0,0 0,1 0,-1 0,0 0,1-1,0 1,-1 0,1-1,0 1,0-1,0 0,0 0,0 0,0 0,0 0,0 0,1 0,-1-1,0 1,0-1,2 1,22 0,1-1,-1 0,1-3,-1 0,1-1,-1-2,-1 0,1-2,-1-1,0-1,-1-1,-1-1,1-1,-2-1,1-2,4 1,0 0,0-1,-2-2,0 0,-1-2,0-1,-2 0,-1-2,0-1,-2 0,8-14,18-59,-44 94,0 0,0 0,0-1,-1 1,0 0,1 0,-1 0,0 0,0 0,-1-1,1 1,-1 0,0 0,1 0,-1 0,-1 0,1 0,0 0,-1 1,1-1,-1 0,0 1,0-1,0 1,0 0,0-1,-1 1,1 0,-1 0,1 1,-1-1,-1 0,1 0,-1 1,1 0,-1 0,1 0,-1 0,1 1,-1 0,0-1,1 1,-1 0,0 1,1-1,-1 1,0-1,1 1,-1 0,1 1,-1-1,1 1,0-1,0 1,-1 0,1 0,0 0,1 0,-1 1,0-1,0 2,-65 84,51-58,2 1,0 1,3 0,0 1,2 0,2 0,1 1,1 0,2 1,1-1,2 22,2-49,0 1,0 0,0-1,1 1,0-1,0 1,1-1,0 0,0 0,1 0,0 0,0-1,0 1,1-1,0 0,0-1,1 1,0-1,0 0,0 0,0-1,1 0,-1 0,1 0,0-1,0 0,1-1,-1 1,1-1,-1-1,1 1,0-1,3-1,8 1,1-1,-1-2,1 0,-1-1,0 0,0-2,0 0,-1-1,1-1,-2-1,1-1,-1 0,0-1,-1-1,0 0,29-24,-1-2,-2-1,-1-2,17-25,-29 26,-1-1,-3-1,-1-1,-1-1,-3-1,-2 0,7-28,-14 9,-11 62,0 0,0 0,0 0,0 0,0-1,0 1,-1 0,1 0,0 0,-1 0,1 0,-1 0,0 0,1 0,-1 0,0 0,1 0,-1 1,0-1,0 0,0 0,1 1,-1-1,0 0,0 1,0-1,0 1,0-1,-1 1,1 0,0-1,0 1,0 0,0 0,0 0,0 0,0 0,-1 0,1 0,0 0,0 0,0 1,0-1,0 0,0 1,0-1,0 1,0-1,0 1,0-1,0 1,0 0,0 0,-21 11,0 1,1 2,1 0,1 1,0 1,1 0,0 2,2 0,0 1,-1 4,13-19,-15 19,1 1,2 1,0 1,2 0,0 0,2 2,2-1,0 2,2-1,1 1,0 7,6-31,0 1,0-1,1 1,0 0,0-1,1 1,-1-1,1 1,1-1,-1 1,1-1,0 0,1 0,-1 0,1 0,1 0,-1-1,1 1,0-1,0 0,0 0,1 0,-1-1,1 1,1-1,-1 0,0-1,1 1,0-1,0 0,0-1,4 2,4 1,0-2,1 1,-1-2,1 0,-1 0,1-2,0 1,-1-2,1 0,-1-1,1-1,-1 0,0 0,0-2,0 0,0 0,1-2,10-4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1 673,'33'0,"-1"-3,1 0,-1-2,0-1,0-2,-1-1,0-1,11-7,-34 15,-1-1,0 1,0-2,0 1,0-1,-1 0,1 0,-1-1,0 0,-1 0,1-1,-1 1,0-1,0 0,0-1,-1 1,0-1,-1 0,1 0,-1 0,-1 0,1 0,-1-1,0 1,-1-1,0 0,0 1,-1-1,0 0,0 1,-1-6,-1 9,1 1,-1-1,0 1,0-1,0 1,-1 0,1-1,-1 1,0 1,0-1,0 0,0 1,0-1,0 1,-1 0,1 0,-1 0,0 1,0-1,1 1,-1 0,0 0,0 0,0 1,0-1,0 1,0 0,0 0,0 0,-2 1,-6 0,0 1,0 0,0 0,0 1,1 1,-1 0,1 0,0 1,-8 6,10-6,1 0,0 1,0 0,0 0,1 1,0 0,0 0,1 0,0 1,0 0,1 1,0-1,0 1,1 0,0 0,1 0,0 1,0-1,1 1,0 0,1-1,0 1,1 0,0 0,0 0,1 0,0-1,1 1,0 0,2 3,-1-8,0 0,0-1,1 1,-1-1,1 1,1-1,-1 0,0-1,1 1,0-1,0 0,0 0,0 0,0-1,1 0,-1 0,1 0,-1-1,1 0,0 0,0 0,4 0,128-12,-109 5,-1-3,0 0,-1-1,0-2,-1-1,0-1,-1-1,10-9,-10 7,-10 8,0-1,0-1,-1-1,0 0,-1 0,0-2,8-10,-21 22,0 1,1-1,-1 1,0-1,0 1,0-1,0 1,0-1,0 1,0-1,0 1,-1-1,1 1,-1-1,1 1,-1 0,1-1,-1 1,0 0,0-1,0 1,1 0,-1 0,0 0,-1-1,1 1,0 0,0 1,0-1,-1 0,1 0,0 0,-1 1,1-1,-1 1,1-1,-1 1,1 0,-1-1,1 1,-1 0,1 0,-1 0,1 0,-1 0,1 0,-1 1,1-1,-1 0,1 1,-1-1,1 1,0 0,-1-1,1 1,0 0,-2 1,-11 3,0 0,0 1,1 1,0 0,0 1,0 1,1 0,1 0,-1 1,1 1,1-1,0 2,1 0,0 0,1 0,0 1,1 1,-5 11,9-21,1 0,0 1,0-1,0 0,1 1,0-1,0 0,0 1,0 0,0-1,1 1,0-1,0 1,0 0,1-1,0 1,-1-1,2 1,-1-1,0 1,1-1,0 0,0 1,0-1,1 0,-1-1,1 1,0 0,0-1,0 1,0-1,1 0,0 0,-1 0,1-1,2 1,2 1,-1-1,1-1,1 0,-1 0,0 0,0-1,1 0,-1-1,1 0,-1 0,0-1,1 0,-1 0,0-1,0 0,0-1,0 1,7-5,128-82,-115 62,-2-1,0 0,-2-2,-1-1,-2-1,0-1,-3-1,-1 0,-1-1,-2-1,-2-1,-1 0,0-6,-8 29,0-1,-1 0,-1 0,0 0,-1 0,-1 0,0 0,-1 1,-1-6,2 16,0 0,0 0,0 0,0 0,-1 0,1 0,-1 0,0 0,-1 0,1 1,0-1,-1 1,0 0,0-1,0 1,0 1,-1-1,1 0,-1 1,1 0,-1 0,0 0,0 0,0 0,0 1,0 0,0 0,0 0,0 0,-1 1,1-1,0 1,-4 0,-4 4,0 0,0 0,0 1,0 1,0 0,1 0,0 1,1 1,0 0,0 0,0 1,1 0,1 1,-1 0,1 0,1 1,0 0,1 0,0 0,1 1,0 0,0 2,-2 1,0 0,1 0,1 1,1 0,0 0,1 0,0 0,2 1,0-1,1 1,0-1,1 0,1 1,1-1,0 0,1 0,1 0,1-1,0 1,0-1,2-1,0 1,0-1,2-1,0 1,0-2,1 1,0-2,1 1,1-2,4 4,-1-5,0 0,0-2,1 0,0 0,0-2,0 0,1-1,0 0,17 0,-8-3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13 593,'-5'29,"-1"14,5 0,2-8</inkml:trace>
  <inkml:trace contextRef="#ctx0" brushRef="#br0" timeOffset="180.667">97 170,'0'33,"0"12</inkml:trace>
  <inkml:trace contextRef="#ctx0" brushRef="#br0" timeOffset="1100.658">1594 0,'-29'71,"3"1,3 1,3 1,3 0,-1 41,16-103,-3 23,1-1,2 1,2-1,1 1,2 8,13-8,-3-29</inkml:trace>
  <inkml:trace contextRef="#ctx0" brushRef="#br0" timeOffset="1348.697">1762 593,'0'34,"0"6,0-4</inkml:trace>
  <inkml:trace contextRef="#ctx0" brushRef="#br0" timeOffset="1588.252">1875 141,'0'0</inkml:trace>
  <inkml:trace contextRef="#ctx0" brushRef="#br0" timeOffset="2014.958">1988 706,'26'-15,"-1"-2,-1 0,0-2,-1-1,-2-1,0 0,-1-2,12-17,-32 38,0 1,1-1,-1 0,1 1,0-1,-1 1,1-1,0 1,0 0,0-1,0 1,0 0,1-1,-1 1,0 0,1 0,-1 0,0 0,1 0,-1 1,1-1,-1 0,1 1,0-1,-1 1,1-1,0 1,-1 0,1 0,0 0,-1 0,1 0,0 0,-1 0,1 0,0 1,-1-1,1 1,0-1,-1 1,1-1,-1 1,1 0,-1 0,0 0,1 0,-1 0,0 0,1 0,-1 1,0-1,0 0,0 1,0-1,19 40,-19-38,-1 1,1-1,0 1,0-1,0 1,0-1,0 0,1 0,0 1,-1-1,1 0,0 0,1-1,-1 1,0 0,1-1,0 0,-1 1,1-1,0 0,0 0,0-1,0 1,1-1,-1 1,0-1,1 0,-1 0,1 0,-1-1,1 1,-1-1,1 0,-1 0,1 0,0-1,-1 1,1-1,1 0,7-5,-1-1,0 0,-1-1,0 0,0 0,0-1,-1 0,-1-1,0 0,0 0,0-1,-2 0,1 0,-1 0,21-32,-26 43</inkml:trace>
  <inkml:trace contextRef="#ctx0" brushRef="#br0" timeOffset="2469.68">2779 537,'16'3,"0"-1,0 0,1-1,-1-1,0 0,1-1,-1-1,0 0,0-2,0 0,0 0,-1-1,1-1,-1-1,-1 0,1-1,-2-1,1 0,-1-1,9-7,-19 14,0 1,0-1,0 0,0 0,-1 0,1 0,-1 0,0-1,0 1,0-1,0 1,0-1,-1 0,0 1,1-1,-2 0,1 0,0 0,-1 0,0 0,0 0,0 0,0 0,0 0,-1 0,0 0,0 0,0 0,0 0,-1 1,1-1,-1 0,0 1,0-1,-1 1,1 0,-1 0,1 0,-1 0,0 0,0 0,0 1,0 0,-1-1,1 1,-1 0,1 1,-1-1,0 1,0-1,0 1,1 0,-1 1,-2-1,-6 1,-1 1,1 1,0 0,0 1,0 0,0 0,1 1,-1 1,1 0,0 1,1 0,-1 1,1 0,0 0,1 1,0 0,0 1,1 0,-7 9,10-12,1 1,0 0,0 0,0 0,1 1,0 0,0-1,1 1,0 0,0 0,1 0,0 0,1 1,-1-1,2 0,-1 0,1 0,0 0,1 0,0 0,0 0,1 0,0 0,0-1,1 1,-1-1,2 0,-1 0,1-1,0 1,1-1,3 3,3 3,1 0,1-1,0 0,0-2,1 1,1-2,-1 0,1-1,0 0,1-2,0 1,0-2,0-1,0 0,1-1,15 0,4-2,-4 0</inkml:trace>
  <inkml:trace contextRef="#ctx0" brushRef="#br0" timeOffset="532.717">267 818,'127'-224,"-98"190,-29 34,1-1,-1 1,1 0,0-1,-1 1,1 0,-1 0,1 0,-1 0,1-1,0 1,-1 0,1 0,0 0,-1 0,1 0,-1 1,1-1,0 0,-1 0,1 0,-1 0,1 1,-1-1,1 0,-1 1,1-1,-1 0,1 1,-1-1,1 1,-1-1,1 0,-1 1,0-1,1 1,-1-1,0 1,1 0,-1-1,0 1,0-1,1 1,-1-1,0 1,0 0,0-1,0 1,0 0,0-1,0 1,0-1,0 1,0 0,-1-1,1 1,0-1,0 1,0-1,-1 1,1 0,2 30,-3-25,0 0,0-1,1 1,0 0,0 0,0-1,1 1,0 0,0-1,1 1,-1-1,1 1,0-1,1 0,-1 1,1-1,0 0,1-1,-1 1,1-1,-1 1,1-1,1 0,-1-1,1 1,-1-1,1 0,0 0,4 2,-1-5,1 0,-1-1,0 0,1-1,-1 1,0-2,0 1,-1-1,1 0,0-1,-1 0,0 0,0 0,0-1,0 0,-1 0,0-1,0 0,0 0,-1-1,0 1,0-1,0 0,2-6,26-43,-21 30</inkml:trace>
  <inkml:trace contextRef="#ctx0" brushRef="#br0" timeOffset="786.744">1142 508,'-19'3,"1"2,0 0,0 0,0 2,1 0,0 1,1 1,0 1,0 0,1 1,0 1,1 0,0 1,1 0,0 1,-1 4,12-14,1-1,0 1,0 0,1 0,-1 0,1 0,0 0,0 0,0 0,0 0,1 0,-1 0,1 0,0-1,1 1,-1 0,0 0,1-1,0 1,0-1,0 1,0-1,1 0,-1 0,1 0,0 0,0 0,0-1,0 1,0-1,1 0,-1 0,1 0,-1-1,1 1,0-1,0 0,-1 1,1-2,0 1,0 0,0-1,0 0,0 0,0 0,0 0,1-1,11 1,-1 0,1-1,-1 0,0-2,0 1,0-2,0 0,0-1,-1 0,0-1,0-1,7-4,3-3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3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57,'-25'184,"22"198,-9-292,16-86,-2-12</inkml:trace>
  <inkml:trace contextRef="#ctx0" brushRef="#br0" timeOffset="252.531">1 396,'38'0,"22"-4,7-3,-5 1,-7 1,-8-3,-8-1,-5 2,-4 2,-2-4,-1 1,-5-4,-2 1,-4 1</inkml:trace>
  <inkml:trace contextRef="#ctx0" brushRef="#br0" timeOffset="652.288">621 1,'-22'68,"3"2,3 0,3 1,3 1,3 8,6-76,0 0,1 0,0-1,-1 1,1 0,1 0,-1 0,1-1,-1 1,1 0,0-1,0 1,1 0,-1-1,1 0,-1 1,1-1,0 0,1 0,-1 0,0 0,1 0,0 0,-1-1,1 1,0-1,0 0,1 0,-1 0,0 0,1-1,-1 1,1-1,-1 0,1 0,0 0,0 0,-1-1,1 0,3 1,5-3,0 0,-1 0,1-1,-1-1,0 0,0 0,0-1,-1 0,0-1,8-6,17-7,-34 18,1 0,-1 0,0 0,1 0,0 0,-1 1,1-1,-1 0,1 1,0 0,-1-1,1 1,0 0,0 0,-1 0,1 0,0 0,-1 0,1 0,0 1,-1-1,1 1,0-1,-1 1,1 0,-1-1,1 1,-1 0,1 0,-1 0,1 0,-1 0,0 1,0-1,0 0,0 1,0-1,0 0,0 1,0-1,0 1,0 0,-1-1,1 1,-1-1,1 1,-1 0,0-1,0 1,0 0,0 0,0 1,1 38,-1-36,-1 0,1 0,0 1,0-1,0 0,1 0,0 0,0 1,0-1,1 0,-1 0,1 0,0-1,1 1,1 3,33-4,-17-12</inkml:trace>
  <inkml:trace contextRef="#ctx0" brushRef="#br0" timeOffset="968.197">1073 594,'19'0,"1"-1,-1 0,1-2,-1 0,0-1,0-1,0-1,-1-1,1 0,-2-1,1-1,-1-1,3-3,-17 12,-1 0,0 0,1 0,-1 0,0-1,1 1,-1-1,0 0,0 0,0 1,-1-1,1 0,0-1,-1 1,1 0,-1 0,0-1,1 1,-1-1,0 1,-1-1,1 1,0-1,-1 1,0-1,1 0,-1 1,0-1,0 0,0 1,-1-1,1 0,-1 1,0-1,1 1,-1-1,0 1,0-1,-1 1,1-1,0 1,-1 0,1 0,-1 0,0 0,-2-2,-3 3,-1-1,0 1,0 1,0 0,0 0,0 0,0 1,0 0,1 1,-1 0,0 0,1 0,-1 1,1 0,0 1,0-1,0 1,1 1,-1-1,1 1,-3 3,4-6,1 1,-1-1,1 1,0 0,0 0,0 1,0-1,0 1,1 0,-1 0,1 0,0 0,0 0,1 1,-1 0,1-1,0 1,0 0,1 0,-1 0,1 0,0 0,1 0,-1 0,1 1,0-1,0 0,1 0,-1 0,1 1,0-1,1 0,-1 0,1-1,0 1,1 1,4 1,0-1,1 1,0-1,1-1,-1 0,1 0,0 0,1-1,-1-1,1 0,-1 0,1 0,0-1,0-1,0 0,0 0,0-1,0 0,0-1,0 0,0-1,2 0,-6 2,19-1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170 726,'-1'-2,"-1"0,1 0,-1 1,0-1,1 1,-1-1,0 1,0-1,0 1,0 0,0 0,0 0,0 0,0 0,0 1,-1-1,1 1,0-1,0 1,-1 0,1 0,0 0,-1 0,1 0,0 1,0-1,-1 0,1 1,0 0,0 0,0 0,0-1,-1 2,-4 3,-1 1,1 0,1 1,-1 0,1 0,0 0,0 0,1 1,0 0,0 1,1-1,0 1,1-1,0 1,0 0,1 0,0 1,0 5,0-10,1-1,-1 1,1-1,0 1,1-1,-1 1,1 0,0-1,0 1,0 0,0-1,1 1,0 0,0-1,1 1,-1-1,1 0,0 1,0-1,0 0,0 0,1 0,0 0,0-1,0 1,0-1,0 0,1 0,-1 0,1 0,0 0,0-1,0 0,0 1,1-2,-1 1,0 0,4 0,0-1,0-1,0 1,0-1,1-1,-1 0,0 0,0 0,0-1,0 0,-1-1,1 0,-1 0,1 0,-1-1,0 0,0-1,-1 1,1-1,-1-1,0 1,0-1,-1 0,5-7,6-8,-1-1,-1-1,-1 0,-1-1,-2 0,7-20,-8 21,-2-1,0-1,-1 1,-2-1,-1 0,0-1,-2 1,-1 0,-1-1,-3-18,-77-417,73 499,-3 32,4 1,2 0,3 0,4-1,3 1,2 0,4-1,5 8,-8-49,2-1,2 0,0 0,2-1,1 0,1-1,1-1,1-1,1-1,2 0,14 12,-34-34,-1 0,0 0,1 0,0 0,-1 0,1 0,-1-1,1 1,0 0,0-1,-1 1,1 0,0-1,0 1,0-1,0 1,0-1,0 0,0 1,0-1,-1 0,1 1,0-1,0 0,1 0,-1 0,0 0,0 0,0 0,0 0,0-1,0 1,-1 0,1 0,0-1,0 1,0-1,0 1,0-1,0 1,0-1,-1 1,1-1,0 0,0 0,-1 1,1-1,0 0,-1 0,1 0,-1 0,1 1,-1-1,1-1,3-13</inkml:trace>
  <inkml:trace contextRef="#ctx0" brushRef="#br0" timeOffset="449.652">763 640,'-9'18,"0"1,2 0,0 0,1 0,1 1,1-1,1 1,1 0,0 1,1-1,2 13,-1-30,0 0,1 0,-1 0,1 0,-1 0,1 0,0-1,0 1,0 0,0-1,0 1,1 0,0-1,-1 1,1-1,0 0,0 0,0 0,0 0,0 0,1 0,-1 0,1-1,-1 1,1-1,-1 0,1 1,0-1,0-1,0 1,-1 0,1-1,0 1,0-1,0 0,0 0,0 0,0 0,0-1,0 1,0-1,-1 0,1 1,0-1,0-1,-1 1,1 0,1-2,7-3,-1 0,0-1,0-1,-1 0,0 0,0-1,-1 0,0 0,0-1,-1 0,-1 0,0-1,0 0,-1 0,0 0,-1-1,0 0,1-11,-5 17,0 1,0-1,0 0,-1 0,0 0,-1 0,1 1,-1-1,0 1,0-1,-1 1,0 0,0 0,0 0,0 0,-1 0,0 1,0-1,0 1,0 0,-1 0,1 1,-1 0,0-1,0 1,-1 1,1-1,0 1,-1 0,0 0,1 1,-1 0,0 0,0 0,0 0,0 1,1 0,-1 1,-4 0,-9 4</inkml:trace>
  <inkml:trace contextRef="#ctx0" brushRef="#br0" timeOffset="4052.257">1185 584,'0'0,"0"0,0 1,-1-1,1 0,0 1,0-1,-1 0,1 1,0-1,0 0,0 1,0-1,0 1,0-1,0 0,0 1,0-1,0 0,0 1,0-1,0 1,0-1,0 0,0 1,0-1,0 1,0-1,0 0,1 1,-1-1,0 0,0 1,0-1,1 0,-1 0,0 1,0-1,1 0,-1 1,0-1,1 0,-1 0,0 0,1 1,-1-1,0 0,1 0,-1 0,1 0,-1 0,0 0,1 0,-1 0,0 0,1 0,-1 0,1 0,-1 0,0 0,1 0,-1 0,1 0,-1 0,0-1,1 1,-1 0,0 0,-5 39,4-38,-7 34,-7 71,15-103,1 0,-1 0,1 0,0 0,0-1,0 1,0 0,0-1,0 1,1-1,-1 1,1-1,0 0,0 0,0 1,0-1,0-1,0 1,0 0,1 0,-1-1,1 1,-1-1,1 0,-1 0,1 0,0 0,0 0,0-1,-1 1,1-1,0 0,0 0,2 0,6-1,0 0,-1-1,1-1,-1 1,0-2,0 0,0 0,0 0,0-1,-1-1,0 0,0 0,-1-1,0 0,0 0,0-1,-1 0,0 0,4-7,-2 5,25-38,-9 66,-23-14,0 1,0-1,0-1,0 1,0 0,0 0,1-1,0 0,0 1,0-1,0 0,0 0,0-1,1 1,-1-1,1 1,0-1,0 0,0-1,0 1,0-1,0 1,0-1,1-1,-1 1,0 0,1-1,-1 0,0 0,1 0,-1-1,0 0,1 1,-1-1,0-1,2 0,1-4,1 0,-1-1,0 0,0 0,-1-1,0 0,0 0,-1-1,0 1,-1-1,0 0,0 0,-1-1,0 1,0-1,-1 1,-1-1,1-8,3-2,-2 7</inkml:trace>
  <inkml:trace contextRef="#ctx0" brushRef="#br0" timeOffset="4464.491">1891 867,'138'-182,"-137"181,0-1,0 1,0-1,0 1,0-1,0 1,0-1,0 1,0 0,1 0,-1-1,1 1,-1 0,1 0,-1 0,1 1,-1-1,1 0,0 0,0 1,-1-1,1 1,0 0,0 0,0-1,-1 1,1 0,0 0,0 1,0-1,-1 0,1 1,0-1,0 1,-1-1,1 1,0 0,1 0,10 18,-11-14,0-1,0 0,1 0,-1-1,1 1,0 0,0-1,0 1,1-1,-1 0,1 0,-1-1,1 1,0-1,0 0,1 0,-1 0,0 0,1-1,-1 1,1-1,-1 0,1-1,-1 1,5-1,-1-2,1 1,-1-2,1 1,-1-1,0-1,0 1,0-1,-1-1,1 0,-1 0,0 0,0-1,-1 1,1-2,-1 1,-1-1,1 0,-1 0,-1 0,1-1,-1 0,0 0,-1 0,1-3,3-11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1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14,'-11'-3,"-1"0,0 0,0 1,0 1,-1 0,1 0,0 1,0 1,0 0,0 1,0 0,0 1,0 0,0 1,-9 4,10-4,1 0,0 1,1-1,-1 2,1 0,0 0,1 0,-1 1,1 0,1 1,-1 0,1 0,1 1,-1-1,1 2,1-1,0 0,0 1,1 0,0 0,1 1,0-1,1 1,0-1,0 1,1 0,1 0,0 5,0-13,1 1,-1-1,1 1,0-1,0 0,1 1,-1-1,1 0,-1 0,1 0,0 0,0 0,1 0,-1 0,0-1,1 1,0-1,-1 0,1 1,0-1,0-1,1 1,-1 0,0-1,0 0,1 1,-1-1,1-1,-1 1,1 0,1-1,113-10,-90-2,0-1,-1-1,0-1,-1-2,-1 0,-1-2,0-1,-1 0,-2-2,0-1,4-7,-25 30,0 1,0 0,-1-1,1 1,0 0,0-1,0 1,0 0,0 0,0-1,0 1,0 0,0-1,1 1,-1 0,0-1,0 1,1 0,-1-1,0 1,1-1,-1 1,0 0,1-1,-1 1,1-1,-1 1,1-1,-1 1,1-1,0 0,-1 1,1-1,-1 0,1 1,0-1,-1 0,1 0,0 0,-1 1,1-1,0 0,-1 0,1 0,0 0,0 0,-1 0,1 0,0-1,-1 1,1 0,0 0,-1 0,1-1,0 1,-1 0,1-1,-1 1,1 0,-1-1,1 1,0-1,2 21,1-10,0 1,1 0,1-1,0 0,0 0,1-1,0 0,0 0,1 0,1-1,-1 0,1-1,1 0,-1 0,1-1,0 0,0-1,1 0,0-1,0 0,0-1,0 0,1 0,-1-1,1-1,5 0,8 1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3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280 453,'-19'5,"1"1,-1 1,1 0,0 1,1 1,0 1,0 0,1 2,1-1,0 2,0 0,1 1,9-11,1 0,0 0,-1 0,2 0,-1 1,0-1,1 1,-1 0,1 0,0 0,0 1,1-1,-1 1,1-1,0 1,0 0,1 0,0 0,-1 0,2 0,-1 0,0 0,1 0,0 0,0 1,1-1,-1 0,1 0,0 0,1 0,-1 0,1 0,0-1,0 1,1 0,-1-1,1 0,0 1,0-1,1 1,4 0,-1-1,1 0,0 0,1-1,-1 1,0-2,1 1,0-1,-1-1,1 0,0 0,0-1,0 1,0-2,0 0,-1 0,1 0,0-1,4-2,7-2,0 0,0-2,0-1,-1 0,-1-1,0-1,12-9,-5 0,0 0,-1-2,-1 0,-1-2,-2 0,0-1,-1-1,-2-1,-1-1,-1 0,-1-1,-1-1,-1-2,-7 12,0 0,-2-1,0 1,-1-1,-1 1,-1-1,-1 1,-3-17,4 30,-1 0,-1 0,1 0,-1 0,0 0,-1 0,1 0,-2 1,1-1,-1 1,1 0,-2 0,1 0,-1 1,0-1,0 1,0 0,-1 1,1-1,-1 1,-1 0,1 1,0-1,-1 1,0 0,0 1,1 1,0 0,-1 0,1 1,0 0,-1 0,1 0,0 1,-1 0,1 0,0 1,0 0,0 0,0 0,0 1,0 0,1 0,-1 0,1 1,0-1,0 2,-4 3,-3 2,1 2,0-1,1 2,0-1,1 1,0 1,2-1,-3 7,2-1,1 0,1 1,0 0,2 0,0 0,2 0,0 1,1-1,1 1,1-1,1 0,3 17,-2-23,1 0,1 0,-1 0,2-1,0 1,1-1,0-1,1 1,0-1,1-1,0 0,1 0,1-1,-1 0,1 0,1-1,0-1,0 0,2 0,-2-4,1 0,-1-1,0-1,1 0,-1-1,1 0,0-1,-1 0,1-1,-1 0,1-1,-1-1,0 0,0 0,0-2,0 1,0-1,-1-1,0 0,0-1,-1 0,1 0,-2-1,1 0,3-5,61-75,-70 140,-3-47,0 0,0-1,1 1,0 0,-1-1,2 1,-1-1,1 1,-1-1,1 0,0 0,1-1,-1 1,1 0,-1-1,1 0,0 0,0 0,1-1,-1 1,1-1,-1 0,1 0,-1-1,1 1,0-1,0 0,0 0,0-1,0 1,0-1,3 0,8 0,0-1,-1 0,1-1,-1 0,0-1,1-1,-1-1,-1 0,1-1,-1 0,0-1,0-1,-1 0,0-1,-1 0,2-3,114-80,-126 91,-1 0,0 1,1-1,-1 1,0-1,1 1,-1-1,0 1,1 0,-1 0,1 0,-1 0,1 0,-1 0,1 0,-1 0,0 1,1-1,-1 0,1 1,-1-1,0 1,0 0,1-1,-1 1,0 0,0 0,0 0,0 0,0 0,0 0,0 0,0 0,0 0,0 0,0 1,-1-1,1 0,-1 1,1-1,-1 0,1 1,-1-1,0 1,1-1,-1 2,4 75,-4-69,1-3,-1 0,0 0,0 0,-1 0,1 0,-2 0,1-1,0 1,-1 0,0-1,0 1,-1-1,0 1,0-1,0 0,0 0,-1-1,0 1,0-1,0 1,0-1,-1 0,0-1,1 1,-1-1,-1 0,1 0,0-1,-6 2,12-4,0-1,-1 1,1-1,0 1,-1-1,1 0,-1 1,1-1,0 0,-1 1,0-1,1 0,-1 0,1 1,-1-1,0 0,0 0,0 0,1 0,-1 0,0 1,0-1,0 0,0 0,0 0,0 0,0 0,-1 1,1-1,0 0,0 0,-1 0,1 0,-1 1,1-1,0 0,-1 1,1-1,-1 0,0 1,1-1,-1 0,0 1,1-1,-1 1,0-1,1 1,-1-1,0 1,0 0,0-1,1 1,-1 0,0 0,0 0,0-1,0 1,0 0,1 0,-1 0,0 0,0 1,0-1,0 0,0 0,1 0,-1 1,0-1,0 0,0 1,13-9,1 1,-1 0,1 1,1 1,-1 0,1 1,0 0,0 1,0 0,1 1,-1 1,0 0,1 1,-1 1,0 0,14 3,116-7,-125-3,-1-1,1 0,-1-2,-1 0,0-1,0 0,-1-1,0-1,-1-1,9-10,-6 5,-1-2,-1 0,-1 0,-1-2,-1 0,-1 0,5-12,-13 25,0 0,-1 0,1 0,-2-1,1 1,-1-1,-1 1,0-1,0 0,-1 1,0-1,-1 0,0 1,0-1,-1 0,0 1,-1 0,0-1,-1 1,0 0,0 1,0-1,-1 1,-5-6,8 12,1 1,-1 0,1 0,-1 0,0 0,0 0,1 0,-1 0,0 1,0-1,0 1,0-1,0 1,0 0,0 0,0 0,0 0,0 0,0 0,0 0,0 1,0-1,1 1,-1-1,0 1,0 0,0 0,0-1,1 2,-1-1,0 0,1 0,-1 0,1 1,0-1,-1 1,1-1,0 1,0-1,0 1,-1 1,-37 75,-1 134,37-185,1 0,1 1,2-1,1 0,1 0,4 18,29 123,-21-133,-19-68,1 13</inkml:trace>
  <inkml:trace contextRef="#ctx0" brushRef="#br0" timeOffset="254.238">1578 256,'44'10,"32"2,14 0,-4-2,-7-3,-12-3,-7-2,-11-1,-7-1,-7 0,-4-1,-8 1</inkml:trace>
  <inkml:trace contextRef="#ctx0" brushRef="#br0" timeOffset="885.153">901 87,'-9'9,"-4"9,5 0,10-2,8-4,3-5</inkml:trace>
  <inkml:trace contextRef="#ctx0" brushRef="#br0" timeOffset="2167.337">2482 481,'-8'-3,"0"-1,0 1,0 1,-1 0,1 0,-1 1,1 0,-1 0,1 1,-1 0,0 0,1 1,-1 0,1 1,-1 0,1 0,0 1,0 0,0 0,0 1,0 0,1 0,0 1,0 0,0 0,0 1,1 0,0 0,0 0,1 1,-1 0,2 0,-1 0,1 1,0-1,0 1,1 0,0 0,1 1,-2 7,3 56,1-71,1 1,-1 0,0-1,1 1,0-1,-1 0,1 1,0-1,0 1,0-1,0 0,0 0,0 1,0-1,0 0,0 0,1 0,-1 0,0 0,1-1,-1 1,0 0,1-1,-1 1,1-1,-1 1,1-1,0 0,-1 1,1-1,-1 0,1 0,0 0,-1 0,1-1,-1 1,1 0,-1-1,1 1,-1-1,1 1,0-1,11-5,-1-1,1 1,-1-2,-1 0,1 0,-1-1,-1-1,0 0,0 0,-1-1,0 0,-1 0,0-1,-1 0,0-1,0-1,32-48,-38 61,-1 0,1-1,-1 1,1 0,0-1,0 1,0 0,0 0,0 0,0 0,0-1,0 2,0-1,0 0,1 0,-1 0,0 0,0 1,1-1,-1 1,1-1,-1 1,1-1,-1 1,0 0,1 0,-1 0,1 0,-1 0,1 0,-1 0,1 0,-1 1,1-1,-1 0,1 1,-1-1,0 1,1 0,-1-1,0 1,1 0,-1 0,0 0,0 0,0 0,0 0,0 0,40 69,-34-56,-1-2,0 0,0 0,2-1,-1 0,1-1,1 0,0 0,8 6,-14-13,0-1,0 1,1-1,-1 0,1 0,-1 0,1-1,0 1,-1-1,1 0,0 0,0 0,0-1,0 1,0-1,0 0,0 0,0 0,0-1,0 0,0 1,0-1,-1 0,1-1,0 1,0-1,-1 0,1 0,-1 0,3-2,108-119,-102 109,107-105,-118 118,0-1,0 1,0 0,0 0,0 0,1 0,-1 0,0 1,1-1,-1 0,0 0,1 1,-1-1,1 1,-1 0,1-1,-1 1,1 0,-1 0,1 0,0 0,-1 0,1 0,-1 0,1 0,-1 1,1-1,-1 1,1-1,-1 1,1 0,-1-1,0 1,1 0,-1 0,0 0,0 0,0 0,0 0,0 0,0 0,0 1,0-1,0 0,0 1,0-1,-1 1,1-1,-1 0,1 1,-1-1,0 1,1 0,-1-1,0 1,0-1,0 1,0-1,0 1,-1-1,1 2,-8 44,6-41,0-1,0 0,0 1,1 0,0-1,0 1,0 0,1-1,0 1,0 0,0 0,1-1,0 1,0 0,0-1,1 1,0-1,0 0,0 1,1-1,0 0,0 0,0-1,2 3,-1-6,1 0,-1 0,1 0,0-1,-1 1,1-1,0 0,0-1,-1 1,1-1,-1 0,1 0,-1 0,1-1,-1 1,1-1,-1 0,0-1,0 1,0-1,-1 1,1-1,2-3,-5 5,35-22,-18 9,1 2,0 0,1 1,0 0,1 2,0 1,0 0,11-1,-30 9,1 0,0 0,0 1,-1-1,1 1,0-1,0 1,-1 0,1 0,-1 0,1 0,-1 1,1-1,-1 0,0 1,0 0,0 0,0-1,0 1,0 1,0-1,-1 0,1 0,-1 1,1-1,-1 0,0 1,0-1,0 1,0 0,0-1,-1 1,1 0,-1 0,0-1,0 1,0 0,0 0,0-1,-1 1,1 0,16 54,8-45,-12-12</inkml:trace>
  <inkml:trace contextRef="#ctx0" brushRef="#br0" timeOffset="2550.125">4034 340,'-19'7,"1"0,0 1,0 1,1 1,0 0,1 2,0-1,0 2,2 0,0 1,0 1,1 0,1 0,-10 16,21-27,-1-1,1 1,0 0,0 0,1 0,-1-1,1 1,0 0,-1 0,2 0,-1 0,0 0,1 0,0 0,0-1,0 1,0 0,1-1,-1 1,1-1,0 1,0-1,0 0,1 1,-1-1,1-1,0 1,-1 0,1-1,1 1,-1-1,0 0,0 0,1 0,0 0,5 3,0-1,0 0,0 0,0-1,0 0,1-1,-1 0,1 0,0-1,0 0,0-1,-1 0,9-2,-3-1,0-2,0 0,-1 0,1-2,-1 0,-1 0,1-1,4-4,0 0</inkml:trace>
  <inkml:trace contextRef="#ctx0" brushRef="#br0" timeOffset="2916.547">4204 594,'18'6,"0"-2,0 0,1-1,0-1,-1-1,1-1,0 0,0-1,-1-1,1-1,-1-1,1 0,-1-2,0 0,-1-1,0 0,0-1,4-4,-15 8,0-1,0 0,-1-1,1 1,-1-1,0 0,-1 0,0 0,0-1,0 0,0 1,-1-1,0-1,-1 1,0 0,0-1,0 1,-1-1,0 1,-1-1,0 0,0 1,0-1,-1 0,-1-5,1 11,0 0,-1-1,1 1,0 0,-1 0,1 1,-1-1,0 0,0 0,0 1,1-1,-1 1,-1-1,1 1,0 0,0 0,0 0,-1 0,1 0,0 1,-1-1,1 1,-1-1,1 1,-1 0,1 0,-1 0,1 0,0 1,-1-1,1 1,-1-1,1 1,0 0,-1 0,-1 1,-82 42,75-37,0 2,0-1,1 1,0 1,0 0,1 0,1 1,0 0,0 0,1 1,1 0,0 0,0 1,1 0,1 0,0 0,1 0,1 0,0 1,0 0,1-1,1 1,0 0,1-1,1 1,0-1,1 1,0-1,1 0,1 3,0-8,1-1,-1 1,1-1,0 0,1-1,-1 0,1 0,1 0,-1-1,1 1,0-2,0 1,0-1,1-1,0 0,-1 0,1 0,2-1,165 13,-116-17,-35 2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1 808,'30'-1,"-1"0,1-2,-1-1,1-1,-1-2,-1-1,1-1,-1-1,-1-2,0 0,-1-2,0-1,-1-1,7-7,-1-2,-1-2,-2 0,0-2,-2-2,-1 0,-2-1,-1-2,-2 0,4-9,-16 28,0 0,-1 0,-1-1,0 0,-1 0,-1 0,0-1,-1 1,-1-1,-1 0,0 0,-1 1,-1-1,-1 0,0 0,-1 1,-3-8,5 20,-1 0,0 1,0-1,-1 1,1 0,-1 0,0 0,1 0,-1 1,-1-1,1 1,0-1,-1 1,1 0,-1 0,1 1,-1-1,0 1,0 0,0 0,1 0,-1 0,0 1,0-1,0 1,0 0,-1 0,1 1,1-1,-1 1,0 0,0 0,0 0,0 1,0-1,1 1,-1 0,1 0,-1 0,1 1,0-1,0 1,0-1,0 1,-2 3,-10 11,0 0,1 1,1 1,1 0,1 0,1 1,0 1,1-1,1 2,2-1,0 1,1 0,1 0,1 1,1-1,1 1,1 6,2-4,1-1,1 0,2 0,0 0,1-1,2 0,0 0,1-1,1 0,13 17,-21-32,1-1,0 0,-1 0,2 0,-1-1,1 0,0 0,0 0,0 0,0-1,1 1,0-1,0-1,0 1,1-1,-1 0,1-1,-1 0,2 1,7-5</inkml:trace>
  <inkml:trace contextRef="#ctx0" brushRef="#br0" timeOffset="354.848">1045 384,'19'5,"16"2,7-1,1-1,-2-2,-3 0,-3-7,-3-2,-2 0,-1 0,-1 3,-10 0,-8 7,-6 1</inkml:trace>
  <inkml:trace contextRef="#ctx0" brushRef="#br0" timeOffset="601.878">1017 638,'34'-5,"25"-1,7 0,-2-4,-8 0,-8 2,-7 2,-7 2,-8 2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8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27,'-3'-3,"-1"0,1 0,-1 1,1 0,-1 0,0 0,0 0,0 0,0 1,0 0,0 0,-1 0,1 0,0 1,0 0,-1-1,1 1,0 1,-1-1,1 1,0 0,0 0,0 0,-1 0,1 1,0-1,1 1,-1 0,0 1,1-1,-1 1,1-1,-1 1,1 0,0 1,-9 8,0 0,1 1,1 0,0 1,1 0,1 1,0 0,1 0,0 1,2-1,0 1,0 1,1-1,1 1,1-1,1 1,0 0,1 0,1-1,2 16,-2-26,0 1,0-1,1 0,0 0,0 0,1 0,-1 0,1 0,1-1,-1 1,1-1,0 0,0 0,0-1,1 1,0-1,0 0,0 0,0 0,0-1,1 1,0-2,-1 1,1 0,0-1,1 0,4 1,3 0,-1-1,1 0,-1 0,1-2,0 0,-1 0,1-1,0-1,-1 0,1-1,-1 0,11-5,1-1,0-1,-1-2,0 0,0-2,-2 0,1-2,-2 0,-1-2,0 0,-1-1,0-1,3-8,-18 24,-1-1,1 0,-1-1,-1 1,1 0,-1-1,0 0,0 1,0-1,-1 0,0 0,0 0,-1 0,1 0,-1 0,-1 0,1 0,-1 0,0 0,0 0,-1 0,0 1,0-1,0 0,-1 1,0 0,0-1,0 1,0 0,-1 1,0-1,0 0,0 1,-1 0,0 0,-6-4,0 0,-1 1,0 0,0 1,0 1,-1 0,0 0,0 1,-1 1,1 0,-1 1,1 1,-1 0,0 0,1 2,-10 0,-4 0</inkml:trace>
  <inkml:trace contextRef="#ctx0" brushRef="#br0" timeOffset="369.811">63 224,'122'-37,"-115"34,1-1,0 2,0-1,1 1,-1 0,1 1,-1 0,1 1,-1-1,1 1,-1 1,1 0,-1 0,0 1,1 0,-1 0,0 1,0 0,0 0,-1 1,1 0,-1 0,3 3,3 5,1-1,0-1,0 0,2-1,-1 0,1-1,0-1,0 0,1-2,0 0,11 2,12-13,-23 1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255 112,'2'0,"0"0,0 0,-1 0,1 0,0 1,0-1,-1 0,1 1,0-1,-1 1,1-1,0 1,-1 0,1 0,-1 0,1 0,-1 0,0 0,1 0,-1 1,0-1,0 0,0 1,0-1,0 1,0-1,0 1,0-1,-1 1,1 0,0-1,-1 1,0 0,1-1,-1 2,25 117,-18-84,-2 0,-1 0,-2 0,-2 0,-2 19,1 7,-16 16,5-60</inkml:trace>
  <inkml:trace contextRef="#ctx0" brushRef="#br0" timeOffset="615.323">0 56,'167'-11,"69"-8,-148 6,-73 9,0 1,1 0,-1 2,1-1,0 2,-1 0,1 1,0 1,-1 0,7 3,0 1,-3-1</inkml:trace>
  <inkml:trace contextRef="#ctx0" brushRef="#br0" timeOffset="1051.819">622 508,'0'5,"0"11,0 7,0 5,0 3,0 0,0 0,0 0,0-1,0-6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0 112,'654'0,"-631"-3,-29-11,-9 5,7 4,0 1,0-1,0-1,1 1,0-1,0-1,1 1,-1-1,2 0,-3-3,-1-7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82,'-1'354,"-27"-141,27-175,1-29,1-27,-1 0</inkml:trace>
  <inkml:trace contextRef="#ctx0" brushRef="#br0" timeOffset="451.16">0 111,'28'-17,"0"2,0 2,2 0,-1 2,2 1,-1 2,1 1,8-1,-34 6,1 1,-1-1,1 1,0 0,-1 0,1 0,0 1,-1 0,1 0,0 1,-1-1,1 1,-1 1,1-1,-1 1,1-1,-1 2,0-1,0 1,0-1,0 1,0 1,-1-1,1 1,-1-1,0 1,0 1,0-1,-1 0,1 1,-1 0,0 0,-1 0,1 1,-1 2,0 1,-1-1,0 1,0-1,-1 1,0-1,-1 1,0-1,0 0,-1 1,0-1,0 0,-1 0,0 0,-1 0,0 0,0-1,-2 3,-98 119,-11-51,140-64,3-6,-2-2,0 2,0 1,0 1,-1 2,19 11,106 113,-149-135,-1 0,1 0,0 0,0 0,0 0,-1 0,1 0,0 0,0 0,0-1,1 1,-1 0,0-1,0 1,0-1,0 1,1-1,-1 1,0-1,1 0,-1 0,0 0,0 0,1 0,-1 0,0 0,1 0,-1 0,0 0,0-1,2 0,4-6</inkml:trace>
  <inkml:trace contextRef="#ctx0" brushRef="#br0" timeOffset="1069.509">1100 111,'-23'44,"-1"-2,-3 0,-1-1,-2-2,-1-1,-3-1,0-2,-3-2,-27 20,63-52,0 0,-1 0,1 0,0 0,0 0,0 0,0 1,0-1,0 0,0 1,0-1,0 0,1 1,-1-1,0 1,1-1,-1 1,1-1,0 1,0 0,-1-1,1 1,0 0,0-1,1 1,-1-1,0 1,0 0,1-1,-1 1,1-1,-1 1,1-1,0 1,0-1,-1 0,1 1,0-1,0 0,0 0,1 1,-1-1,0 0,0 0,1 0,-1-1,0 1,1 0,-1 0,1-1,-1 1,1-1,-1 1,1-1,0 0,-1 1,2-1,199 36,-4 7,-197-42,0 0,-1-1,1 1,0-1,0 1,0-1,0 0,0 1,0-1,-1 0,1 0,0 1,0-1,0 0,0 0,0 0,0 0,0 0,0 0,0-1,0 1,0 0,0 0,0-1,0 1,0-1,-1 1,1-1,0 1,0-1,0 1,-1-1,1 0,0 1,-1-1,1 0,0 1,-1-1,1 0,-1 0,1 0,-1 0,0 0,1 0,-1 1,0-1,0 0,1 0,-1 0,0 0,0 0,0 0,0 0,0 0,0 0,-1 0,1 0,0 0,0 0,-1 0,1 0,-77-128,60 89,2 0,2-1,1 0,0-16,-31-85,36 125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5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3160,'526'-29,"-191"18,201-18,-165 11,74 18,-176 2,193-13,-60-24,-114 7,-80 5,74 5,-86-8,-123 25,-88 7,-3 0</inkml:trace>
  <inkml:trace contextRef="#ctx0" brushRef="#br0" timeOffset="30304.081">4572 2793,'0'0</inkml:trace>
  <inkml:trace contextRef="#ctx0" brushRef="#br0" timeOffset="36639.416">4600 2906,'56'-17,"73"4,-129 12,0 0,0 0,0 0,0 0,0 0,0 0,0 0,0 0,-1 1,1-1,0 0,-1 0,1 0,-1 0,1 0,-1 1,1-1,-1 0,1 0,-1 1,0-1,1 0,-1 1,0-1,0 1,0-1,1 1,-1-1,0 1,0 0,0-1,0 1,0 0,0 0,0 0,0-1,0 1,1 0,-1 0,0 0,0 1,0-1,0 0,-4-2,-184-84,-3-4,-54-29,40-18,-94-32,179 102,94 55,1-2,1 0,0-2,1 0,-13-13,-31-43,-49-37,-129-10,97 26,-68-34,161 99,1-3,1-2,-36-30,66 45,-120-85,-32-20,-22 9,-123-96,197 131,-74-43,179 111,1-2,0 0,1-1,0 0,1-2,-5-7,-43-38,50 50</inkml:trace>
  <inkml:trace contextRef="#ctx0" brushRef="#br0" timeOffset="48978.862">1411 394,'-42'83,"36"-74,-91 108,-60 44,125-130,24-19</inkml:trace>
  <inkml:trace contextRef="#ctx0" brushRef="#br0" timeOffset="50196.471">3217 1523,'5'0,"-4"0,-1 5,-6 1,-2 5,-4 0,-5 4,-4 3,-4 4,-2 3,3 2,2-4,4-1,0-4,3 0,4 1,5-2</inkml:trace>
  <inkml:trace contextRef="#ctx0" brushRef="#br0" timeOffset="51701.653">3048 1748,'-5'0,"-1"5,-5 6,-1 7,-2-1,1 3,-3 1,2 4,-1-4,1 0,3-9,9-6,4-4</inkml:trace>
  <inkml:trace contextRef="#ctx0" brushRef="#br0" timeOffset="54734.06">1947 789,'25'-1,"0"-2,0-1,-1 0,1-2,-1-1,0-1,-1-1,0-2,0 0,-1-1,-1-1,4-3,0-2,-1-1,-1-1,-1-1,0-1,-2-1,-1-1,0 0,-2-1,-1-2,-14 23,0-1,0-1,0 1,-1 0,1 0,-2-1,1 1,0 0,-1-1,0 1,0-1,-1 1,1-1,-1 0,0 4,1 0,0 1,-1-1,1 0,-1 0,0 1,1-1,-1 1,0-1,0 0,0 1,0-1,-1 1,1 0,0-1,-1 1,1 0,0 0,-1 0,1 0,-1 0,0 0,1 0,-1 1,0-1,1 0,-1 1,0 0,0-1,0 1,1 0,-1 0,0 0,0 0,0 0,0 0,1 1,-1-1,0 1,0-1,1 1,-3 0,-6 4,1 1,-1-1,1 2,0-1,1 1,-1 0,2 1,-1 0,1 1,0-1,0 1,0 2,2 1,1 0,-1 1,2 0,0 0,0 0,1 1,1-1,0 0,1 1,1-1,0 0,0 1,2-1,2 9,36 114,-43-118</inkml:trace>
  <inkml:trace contextRef="#ctx0" brushRef="#br0" timeOffset="56051.658">2709 789,'77'48,"51"26,69 52,-118-73,-117-141,32 72,2-1,0 0,1 1,1-1,1 0,0 0,1-11,-6 47,-1-1,0-1,-1 1,-2-1,1 0,-2-1,0 0,-4 2,10-10,-47 60,53-68,0 1,0-1,-1 1,1-1,0 1,0-1,0 0,0 1,0-1,-1 0,1 0,0 1,0-1,0 0,0 0,0 0,0 0,0 0,0 0,0 0,0-1,-1 1,1 0,0-1,0 1,0 0,0-1,0 1,-1-1,1 1,0-1,0 1,-1-1,1 0,0 1,-1-1,1 0,-1 1,1-1,0-1,0 1,173-110,-155 99,-4 0</inkml:trace>
  <inkml:trace contextRef="#ctx0" brushRef="#br0" timeOffset="58161.638">2116 366,'0'1,"-1"0,0 0,0-1,0 1,0 0,0 0,0-1,0 1,0-1,0 1,-1-1,1 1,0-1,0 0,0 1,-1-1,1 0,0 0,0 0,-1 0,1 0,0 0,0 0,-1-1,1 1,0 0,0-1,0 1,0-1,-1 1,1-1,0 1,0-1,0 0,0 0,0 1,0-1,1 0,-1 0,0 0,0 0,1 0,-1 0,0-1,0 2,-216-156,98 82,118 72,0 0,1 1,-1-1,1 0,0 0,-1 0,1 1,0-1,0 0,0 0,0 0,0 0,1 1,-1-1,1 0,-1 0,1 0,-1 1,1-1,0 0,0 1,0-1,0 1,0-1,0 1,0-1,1 1,-1 0,0 0,1-1,-1 1,1 0,0 0,-1 1,1-1,0 0,-1 0,1 1,0-1,0 1,-1 0,2-1,8-7,47-53,-58 61,0 0,0 1,0-1,0 1,0-1,0 0,0 1,1-1,-1 0,0 1,0-1,0 0,1 1,-1-1,0 0,1 1,-1-1,0 0,0 0,1 1,-1-1,1 0,-1 0,0 0,1 0,-1 1,0-1,1 0,-1 0,1 0,-1 0,0 0,1 0,-1 0,1 0,-1 0,0 0,1 0,-1 0,1 0,-1-1,0 1,1 0,-1 0,0 0,1 0,-1-1,0 1,1 0,-1 0,0-1,1 1,-1 0,0-1,0 1,1 0,-1-1,0 1,0-1,-7 44,5-34,-19 132,-7 46,28-187,0 0,0-1,-1 1,1 0,0-1,0 1,0 0,0 0,-1-1,1 1,0 0,0 0,-1-1,1 1,0 0,0 0,-1 0,1 0,0 0,0-1,-1 1,1 0,0 0,-1 0,1 0,0 0,-1 0,1 0,0 0,-1 0,1 0,0 0,-1 0,1 0,0 0,0 0,-1 0,1 1,0-1,-1 0,1 0,0 0,0 0,-1 0,1 1,0-1,0 0,-1 0,1 1,0-1,0 0,0 0,0 1,-1-1,1 0,0 1,0-1,0 0,-11-40,8 26,-12-60,13 61,1-1,-2 1,0 0,0 0,-2 0,1 0,-2 1,1-1,-2 1,-6-9,1 8</inkml:trace>
  <inkml:trace contextRef="#ctx0" brushRef="#br0" timeOffset="68636.517">1213 705,'0'0,"1"-1,-1 1,1 0,-1-1,1 1,-1 0,1-1,-1 1,1 0,-1 0,1-1,-1 1,1 0,-1 0,1 0,-1 0,1 0,0 0,-1 0,1 0,-1 0,1 0,-1 0,1 0,0 0,-1 1,1-1,-1 0,1 0,-1 1,1-1,-1 0,1 1,-1-1,1 0,-1 1,0-1,1 1,-1-1,0 0,1 1,-1-1,0 1,1-1,-1 1,0-1,0 1,0 0,0-1,1 1,-1-1,0 1,0-1,0 1,0 0,0-1,0 1,0-1,-1 1,7 40,-6-41,29 259,0-34,-13-44,-5-2,-10-60,-1-115,1 0,-1 0,1 0,0 0,0 0,0 0,1 0,-1-1,1 1,0 0,0-1,0 1,0-1,1 0,0 0,-1 0,1 0,0-1,0 1,1-1,-1 1,0-1,1 0,-1 0,1-1,0 1,0-1,-1 0,1 0,0 0,0 0,0-1,0 1,0-1,0 0,0-1,0 1,3-1,193-4,-57-21,-118 24,0 2,0 1,0 1,0 2,-1 0,7 3,8-1,1-1,0-2,0-1,0-3,6-1,36 0,567 2,-625 0</inkml:trace>
  <inkml:trace contextRef="#ctx0" brushRef="#br0" timeOffset="71349.175">1016 1777,'-343'0,"148"27,150-25,33-2</inkml:trace>
  <inkml:trace contextRef="#ctx0" brushRef="#br0" timeOffset="72184.619">875 733,'-5'5,"-6"1,-6 0,-6-1,-2-2,-3-1,-1-1,-1 0,1-1,0 0,0-1,0 1,0 0,1 0,4-5,7-1</inkml:trace>
  <inkml:trace contextRef="#ctx0" brushRef="#br0" timeOffset="72818.55">564 422,'68'326,"-38"-119,-18-80,-5 1,-8 106,-2-69,4 61,19-91,-29-122,5-19</inkml:trace>
  <inkml:trace contextRef="#ctx0" brushRef="#br0" timeOffset="73168.399">846 1326,'-9'33,"-9"17,-5 4,-4-3,3-4,0-7,0-8,4-7,0-1,-1-1,3 1,0-4,3-1,-1 2,2 2,4 2,-1-4,1-5</inkml:trace>
  <inkml:trace contextRef="#ctx0" brushRef="#br0" timeOffset="73740.336">846 366,'-180'230,"70"-97,99-115,4-1</inkml:trace>
  <inkml:trace contextRef="#ctx0" brushRef="#br0" timeOffset="74536.352">0 761,'4'7,"0"0,0 1,-1-1,0 1,0 0,-1 0,0 0,0 0,-1 1,0-1,-1 0,0 1,0-1,-1 4,2 3,-2 443,6-411,-5-46,1 0,-1-1,0 1,0 0,1-1,-1 1,0 0,1-1,-1 1,1 0,-1-1,1 1,-1-1,1 1,-1-1,1 1,-1-1,1 1,0-1,-1 0,1 1,0-1,-1 0,1 0,0 1,0-1,-1 0,1 0,0 0,0 0,-1 0,1 0,0 0,0 0,-1 0,1 0,0 0,-1-1,1 1,0 0,0-1,-1 1,1 0,0-1,-1 1,1-1,-1 1,1-1,-1 1,1-1,-1 1,1-1,-1 1,1-1,-1 0,0 1,1-1,-1 0,0 1,113-137,-30 56,-83 81,1-1,0 0,0 1,-1-1,1 1,0-1,0 1,0 0,0-1,0 1,0 0,0 0,-1-1,1 1,0 0,0 0,0 0,0 0,0 0,0 1,0-1,0 0,0 0,0 0,0 1,0-1,-1 1,1-1,0 0,0 1,0 0,-1-1,1 1,0-1,0 1,-1 0,1-1,-1 1,1 0,-1 0,1 0,-1 0,1-1,-1 1,0 0,1 0,-1 0,0 0,0 0,0 0,1 0,-1 0,0 0,0 0,-1 0,13 57,1 75,5-67,-10-50</inkml:trace>
  <inkml:trace contextRef="#ctx0" brushRef="#br0" timeOffset="95061.991">3387 2793,'8'84,"-15"-111,8 3,1 0,1 0,1 0,1 0,1 1,1-1,1 2,2-1,0 1,1 1,6-9,-8 13,1 1,0-1,2 2,0 0,0 0,1 1,1 1,1 0,-1 1,2 0,14-7,-26 17,-1 0,1 1,0-1,0 1,0 0,0 0,0 0,0 0,0 1,0 0,0 0,0 0,0 0,0 1,0-1,0 1,0 0,0 0,0 1,0-1,-1 1,1 0,-1 0,1 0,-1 0,1 0,-1 1,0 0,0 0,0 0,-1 0,1 0,-1 0,0 1,0-1,0 1,0-1,0 1,-1 0,1 0,-1 0,0 0,-1 0,1 0,-1 0,1 0,-1 0,-1 4,-15 29,14-35,1 1,-1-1,1 0,-1 1,1-1,0 0,0 1,0 0,0-1,1 1,-1 0,0-1,1 1,0 0,0 0,0-1,0 1,0 0,1 0,-1-1,1 1,-1 0,1-1,2 2,0-1,-1 0,1 1,-1-1,0 1,0 0,0-1,-1 1,0 0,1 0,-1 0,0 0,-1 1,1-1,-1 0,0 0,0 0,0 0,-1 1,1-1,-1 0,0 0,0 0,0 0,-1 0,1 0,-1 0,0-1,0 1,-1-1,1 1,-1-1,1 0,-1 0,0 0,0 0,-1 0,1-1,0 0,-3 2,-9 0,0 0,0-1,0 0,0-1,-1-1,1 0,-1-1,1-1,-1 0,-2-2,10 0,0-1,0 0,0-1,0 0,1 0,0 0,0-1,0 0,1-1,0 1,0-1,1 0,-1-1,2 1,-1-1,1 0,0 0,1-1,-1 1,2-1,-1 0,1 1,0-9,-11-21,-20-29,23 49</inkml:trace>
  <inkml:trace contextRef="#ctx0" brushRef="#br0" timeOffset="96159.151">3781 2568,'-4'0,"-2"-5,-5-2,-5 1,-5 1,-4 1,-1 2,7 1,12 0,8 1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60,'1'-1,"-1"-1,1 1,0-1,-1 0,1 1,-1-1,0 0,1 1,-1-1,0 0,0 0,0 1,0-1,0 0,-1 0,1 1,0-1,-1 0,0 1,1-1,-1 0,0 1,0-1,1 1,-1-1,0 1,-1 0,1-1,0 1,0 0,-1 0,1 0,0-1,-1 2,1-1,-1 0,1 0,-1 0,0 1,1-1,-1 1,0-1,0 1,1 0,-1-1,0 1,1 0,-1 0,0 1,0-1,1 0,-1 0,0 1,0-1,1 1,-1 0,0 0,-20 1,0 1,0 0,0 2,1 1,-1 1,2 0,-1 2,-5 3,26-11,-2-2,0 1,1 1,-1-1,1 0,-1 0,0 1,1-1,-1 0,1 1,-1 0,1-1,-1 1,1 0,0 0,-1 0,1 0,0 0,0 0,0 0,-1 0,1 0,0 1,0-1,1 0,-1 1,0-1,0 1,1-1,-1 1,1-1,-1 1,1-1,0 1,0 0,-1-1,1 1,0-1,0 1,1 0,-1-1,0 1,0-1,1 1,-1 0,1-1,-1 1,1-1,0 0,0 2,76 43,-70-45,-1 1,0 1,1-1,-1 1,0 0,0 0,-1 1,1-1,-1 1,0 1,0-1,0 1,0 0,-1 0,0 0,0 0,0 1,-1 0,0 0,0 0,0 0,-1 0,0 0,0 1,0 0,-4 0,-1 1,1-1,-1 0,-1 1,1-1,-1-1,-1 1,1-1,-1 1,0-1,0 0,-1-1,0 0,0 1,0-2,-1 1,1-1,-1 0,0 0,0-1,-1 0,-5 2,2-1,0 0,0-1,-1 0,1-1,-1 0,0-1,1 0,-1-1,0 0,0-1,-1 0,13 1,1 0,-1 0,1 0,0 1,-1-1,1 0,-1 0,1 0,0 0,-1 0,1 0,-1 0,1 0,0 0,-1 0,1 0,-1-1,1 1,-1 0,1 0,0-1,-1 1,1 0,-1 0,1-1,-1 1,0-1,1 1,-1 0,1-1,-1 1,0-1,1 1,-1-1,0 1,1-1,-1 0,0 1,0-1,0 1,1-1,-1 1,0-1,0 0,0 1,0-1,0 1,0-1,0 0,0 1,0-1,-1 1,1-1,0 0,0 1,0-1,-1 1,1-1,0 1,-1-1,1 1,0-1,-1 1,1-1,-1 1,1-1,18-3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0,'-15'34,"-4"6,6-4,4-8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1 221,'99'-187,"-99"188,0 0,0 0,0 0,1 0,-1 0,0 0,0 0,1 0,-1 0,1 0,-1 0,1 0,0-1,-1 1,1 0,0 0,-1-1,1 1,0 0,0-1,-1 1,1-1,0 1,0-1,0 1,0-1,0 0,0 1,0-1,0 0,0 0,0 0,0 1,0-1,0 0,0 0,0-1,0 1,0 0,0 0,0 0,0-1,0 1,0-1,0 1,0-1,0 1,-1-1,1 1,0-1,0 1,0-1,-1 0,1 0,0 1,-1-1,1 0,-1 0,1 0,-1 0,1 0,-1 0,0 0,1 0,-1 40,-2-34,1-1,1 1,-1 0,1-1,0 1,0-1,0 1,0 0,1-1,0 1,0-1,0 1,0-1,1 1,0-1,0 0,0 0,0 0,1 0,0 0,-1-1,1 1,1-1,0 2,2-5,-1 0,0-1,1 1,-1-1,0 0,1 0,-1-1,0 0,0 0,0 0,0 0,0-1,-1 0,1 0,-1 0,0-1,0 1,0-1,0 0,-1 0,1 0,-1-1,0 1,0-1,0 0,52-88,-44 69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1,'-31'10,"0"1,0 2,1 1,1 1,-26 18,51-32,1 1,0 0,0 0,0 1,0-1,0 1,0-1,1 1,-1 0,1 0,0 0,0 0,0 1,0-1,0 0,1 1,-1 0,1-1,0 1,0 0,1-1,-1 1,1 0,-1 0,1-1,1 1,-1 0,0 0,1 0,0-1,0 1,0 0,0-1,0 1,1-1,0 1,0-1,0 0,0 0,0 0,0 0,1 0,0 0,-1 0,1-1,1 1,3 2,1 0,0-1,0 0,0 0,0-1,1 0,-1-1,1 0,0 0,-1 0,1-1,0-1,0 1,0-1,0-1,0 0,0 0,-1-1,1 0,2-1,8-4</inkml:trace>
  <inkml:trace contextRef="#ctx0" brushRef="#br0" timeOffset="450.139">314 227,'12'3,"1"0,0-1,0-1,1 0,-1 0,0-2,0 0,0 0,0-1,0-1,0 0,0 0,-1-2,0 1,0-2,0 1,0-2,-1 0,0 0,9-8,36-74,-55 87,-1 0,1 0,0-1,-1 1,1 0,-1-1,0 1,0-1,0 1,0 0,0-1,0 1,-1 0,1-1,-1 1,1 0,-1-1,0 1,0 0,0 0,0 0,-1 0,1 0,0 0,-1 0,0 0,1 1,-1-1,0 0,0 1,0 0,0-1,0 1,0 0,0 0,0 0,0 0,-1 1,1-1,0 0,-3 1,-8-1,1 1,-1 1,0 0,0 0,1 2,-1-1,1 2,0 0,0 0,0 1,0 0,1 1,0 1,0 0,0 0,1 1,1 0,-6 6,-57 75,70-85,1 0,0-1,-1 1,1 0,1 0,-1 0,0 0,1 0,0 0,0 0,0 0,1 0,-1 0,1 0,0 0,0-1,0 1,1 0,-1 0,1-1,0 1,0-1,0 1,0-1,1 0,0 0,0 1,6 4,0 1,0-2,1 1,-1-1,2-1,-1 0,1 0,0-1,0 0,0-1,1 0,0-1,-1-1,1 1,3-2,189 3,-131-7,-14-2,-35-2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12,'-55'-12,"-12"30,65-18,1 0,-1 1,1 0,-1-1,1 1,-1 0,1 0,0-1,-1 1,1 0,0 0,0 1,0-1,0 0,0 0,0 1,0-1,0 0,0 1,1-1,-1 1,1-1,-1 1,1-1,-1 1,1-1,0 1,0-1,-1 1,1 0,1-1,-1 1,0-1,0 1,0-1,1 1,-1 0,1-1,-1 0,1 1,0 0,100 87,-99-85,0 0,0 0,0 0,-1 0,0 1,1-1,-2 1,1-1,0 0,-1 1,0 0,0-1,0 1,0-1,-1 0,0 1,0-1,0 1,0-1,-1 0,0 0,0 0,0 0,0 0,0 0,-1 0,0-1,0 1,0-1,0 0,0 0,-1 0,1 0,-1 0,0-1,0 0,0 0,0 0,0 0,0-1,-1 1,1-1,0 0,-2 0,0 1,0 0,0-1,0 1,0-1,0 0,-1-1,1 1,0-1,-1-1,1 1,0-1,0 0,0 0,-1-1,1 0,-5-2,10-3,5 2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62 397,'-14'33,"-6"16,2 5,8-7,11-17,5-17,1-17,0-6</inkml:trace>
  <inkml:trace contextRef="#ctx0" brushRef="#br0" timeOffset="246.042">118 1,'-10'19,"2"7,3-2</inkml:trace>
  <inkml:trace contextRef="#ctx0" brushRef="#br0" timeOffset="704.513">203 594,'133'-238,"-133"237,0-1,0 1,0 0,0-1,0 1,1 0,-1 0,0-1,1 1,-1 0,1 0,0-1,-1 1,1 0,0 0,-1 0,1 0,0 0,0 0,0 0,0 0,0 0,0 1,0-1,1 0,-1 0,0 1,0-1,0 1,1-1,-1 1,0 0,1 0,-1-1,0 1,1 0,-1 0,0 0,1 0,-1 0,0 1,1-1,-1 0,0 1,0-1,1 1,-1-1,0 1,0-1,0 1,0 0,0 0,0 0,0-1,0 1,0 0,0 0,0 0,0 1,0-1,-1 0,1 1,7 70,-9-66,1 1,-1 0,2 0,-1 0,1 0,0 0,1-1,-1 1,1 0,1-1,-1 0,1 1,0-1,2 3,-1-7,0 1,0 0,0-1,0 0,0 0,1 0,-1-1,1 0,-1 1,1-1,0-1,-1 1,1-1,0 0,-1 0,1 0,0-1,-1 1,1-1,0 0,-1-1,1 1,-1-1,0 0,0 0,1 0,-1 0,0-1,-1 0,1 0,0 0,-1 0,0 0,0-1,0 0,0 1,0-1,-1 0,0 0,2-4,50-122,-47 105</inkml:trace>
  <inkml:trace contextRef="#ctx0" brushRef="#br0" timeOffset="1367.277">767 791,'-2'-1,"0"-1,0 1,1-1,-1 0,0 1,1-1,-1 0,1 0,-1 0,1 0,0-1,0 1,0 0,0 0,1-1,-1 1,0 0,1-1,0 1,-1-1,1 1,0-1,0 1,1 0,-1-2,2-19,1 0,1 1,1-1,0 1,2-1,1 2,2-4,4-14,2-1,1 0,2 1,1 1,25-33,-36 59,0 0,1 1,0 0,0 0,2 1,-1 1,1 0,0 1,1 0,0 0,0 2,1-1,0 2,9-3,-23 7,1 1,0-1,0 0,0 1,0-1,0 1,0-1,0 1,0-1,0 1,0 0,0-1,0 1,0 0,0 0,0 0,0 0,0 0,0 0,0 0,0 0,1 1,-1-1,0 0,0 1,0-1,0 0,0 1,-1-1,1 1,0 0,0-1,0 1,0 0,0-1,-1 1,1 0,0 0,-1 0,1 0,-1 0,1-1,-1 1,1 0,-1 0,1 0,-1 1,0-1,0 0,0 0,1 0,-1 0,0 0,0 0,0 0,-1 0,1 0,0 0,0 0,-1 1,-118 188,118-188,-1 0,1 0,0 0,-1 1,1-1,0 0,0 0,1 1,-1-1,0 1,1-1,0 0,-1 1,1-1,0 1,0-1,0 1,1-1,-1 1,1-1,-1 0,1 1,0-1,0 1,0-1,0 0,0 0,0 0,1 0,-1 0,1 0,-1 0,1 0,0 0,0-1,0 1,0-1,0 1,0-1,0 0,0 0,2 1,5 2,73 48,-80-50,-1 0,1 0,0 0,-1 0,1 0,-1 0,1 0,-1 0,0 0,0 1,0-1,0 1,0-1,-1 1,1-1,-1 1,1-1,-1 1,0-1,0 1,0-1,-1 1,1 0,-1-1,1 1,-1-1,0 0,0 1,0-1,0 1,0-1,0 0,-1 0,1 0,-1 0,0 0,-4 4,-1 0,0 0,0-1,-1 0,0-1,0 0,0 0,0-1,-1 1,1-2,-1 1,1-1,-1-1,0 0,0 0,0-1,0 0,0 0,0-1,0 0,0 0,1-1,-1-1,0 1,1-1,0-1,0 0,0 0,0 0,0-1,-3-3,-13-16,1-1,1 0,2-2,0-1,2 0,1-1,1-1,2-1,0 0,-4-22,10 29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1 427,'24'2,"0"-2,0 0,0-2,0-1,0 0,-1-2,1-1,-1-1,-1-1,1 0,-1-2,10-6,-16 5,0-1,-1 0,0-1,0 0,-2-1,0-1,0 0,-2-1,7-11,-14 19,0 0,-1 0,0 0,0 0,-1-1,0 1,0-1,-1 0,-1 0,1 1,-1-1,-1 0,0 0,0 1,-2-9,2 14,1-1,-1 1,0 0,-1-1,1 1,0 0,-1 0,0 0,0 0,0 0,0 0,0 0,-1 1,1-1,-1 1,1-1,-1 1,0 0,0 0,0 1,0-1,0 1,-1-1,1 1,0 0,-1 0,1 0,-1 1,1-1,-1 1,1 0,-1 0,1 0,-1 0,1 1,-1-1,1 1,-1 0,-1 1,-3 0,1 2,0-1,0 1,0 0,1 0,-1 0,1 1,0 0,0 1,1-1,0 1,0 0,0 1,0-1,1 1,0 0,1 0,0 0,0 0,0 0,1 1,0 0,0-1,1 1,0 0,0 0,1-1,0 1,0 0,1 0,0 0,1 0,-1-1,2 1,-1-1,1 1,0-1,0 0,1 0,0 0,0-1,3 3,1 1,0 0,1-1,0 0,0 0,1-1,0-1,1 1,0-2,0 1,0-2,1 1,0-2,0 1,0-2,0 0,1 0,3-1,6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7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0,'16'76,"-4"1,-3 0,-3 1,-4-1,-4 1,-5 29,2 35,-25 166,33-284,4-6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8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0 227,'39'0,"21"0,7-5,-5-2,-12 1</inkml:trace>
  <inkml:trace contextRef="#ctx0" brushRef="#br0" timeOffset="-251.812">0 57,'10'0,"12"0,8 0,3 0,1 0,0 0,-2 0,-1 0,-1 0,-1 0,-5 0</inkml:trace>
  <inkml:trace contextRef="#ctx0" brushRef="#br0" timeOffset="1778.6">508 28,'43'0,"29"0,7 0,-6 0,-9 0,-12 0,-9-5,-8-1,-4 0,-4 1,-1 2,-4 1</inkml:trace>
  <inkml:trace contextRef="#ctx0" brushRef="#br0" timeOffset="2451.303">677 114,'29'251,"-30"-219,0-26,1 0,-1 0,1 1,0-1,1 0,-1 0,1 0,0 0,1 0,-1 0,1 0,1 0,-1-1,1 1,1 1,-2-6,1-1,-1 1,0-1,1 0,-1 0,0 0,1 0,-1 0,0-1,1 1,-1-1,0 0,0 1,1-1,-1 0,0 0,0 0,0-1,0 1,0 0,0-1,-1 1,1-1,0 0,-1 1,1-1,-1 0,0 0,1 0,-1 0,7-6,17-16,-16 14,1 0,0 1,0 0,1 1,0 0,0 0,1 1,0 1,0 0,5-1,-13 8,-1 0,0 0,1 0,-1 0,0 1,0-1,0 1,0 0,0 0,-1 0,1 0,-1 1,1-1,-1 1,0-1,1 1,-2 0,1 0,0 0,0 0,-1 0,0 0,0 1,0-1,0 0,0 1,0-1,-1 0,0 1,1-1,-2 1,1 0,4 11,19 39,-10-34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2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0 226,'12'0,"0"-1,-1 0,1 0,-1-1,1-1,-1 0,0 0,0-1,0-1,-1 1,1-2,-1 0,-1 0,1 0,-1-2,0 1,0-1,-1 0,0-1,0 1,-1-2,-1 1,1-1,-2 0,1 0,2-8,-8 15,1 1,-1 0,0 0,0-1,-1 1,1 0,0 0,-1 0,1-1,-1 1,0 0,1 0,-1 0,0 0,0 0,-1 0,1 0,0 1,-1-1,1 0,-1 1,1-1,-1 1,0-1,0 1,1 0,-1 0,0 0,0 0,0 0,-1 0,1 0,0 1,0-1,0 1,0 0,-1-1,1 1,0 0,0 0,0 0,-1 1,1-1,0 1,0-1,0 1,0 0,-1-1,1 1,0 0,1 0,-1 1,0-1,0 0,0 1,1-1,-2 2,-8 5,0 0,0 1,1 1,1 0,0 0,0 1,1 0,0 0,1 1,0 0,1 0,0 1,1 0,0 0,1 3,3-12,0-1,1 1,0-1,-1 1,1 0,1-1,-1 1,0-1,1 1,0 0,0-1,0 0,0 1,0-1,1 0,0 1,-1-1,1 0,1 0,-1 0,0-1,1 1,-1 0,1-1,0 0,-1 1,1-1,0 0,1-1,-1 1,0 0,0-1,1 0,0 0,5 3,1-1,0 0,0-1,0 0,0-1,0 0,0-1,0 0,0 0,0-1,8-2,6-3</inkml:trace>
  <inkml:trace contextRef="#ctx0" brushRef="#br0" timeOffset="503.07">339 310,'178'-191,"-177"190,-1 1,1-1,-1 1,1-1,0 1,-1 0,1-1,0 1,0 0,-1-1,1 1,0 0,0 0,-1-1,1 1,0 0,0 0,0 0,-1 0,1 0,0 0,0 1,0-1,-1 0,1 0,0 0,0 1,-1-1,1 0,0 1,-1-1,1 1,0-1,-1 1,1-1,0 1,-1-1,1 1,-1 0,1-1,-1 1,0 0,1-1,-1 1,0 0,1-1,-1 1,0 0,0 0,0 0,1-1,-1 1,0 0,0 0,0 0,0-1,0 1,-1 0,1 0,0-1,0 1,0 0,-1 0,1-1,0 1,-1 0,1 0,-1-1,1 1,-1 0,4 17,-2-13,0-1,0 1,1-1,0 0,0 0,0 1,0-1,1-1,-1 1,1 0,0-1,0 1,1-1,-1 0,1 0,-1 0,1 0,0-1,0 0,0 0,0 0,0 0,1 0,-1-1,1 0,-1 0,1 0,-1 0,1-1,0 0,-1 0,1 0,-1-1,1 1,0-1,-1 0,0 0,1-1,-1 1,0-1,1 0,-1 0,0 0,0-1,-1 0,1 1,0-2,10-11,0 0,-2-1,0 0,-1-1,0 0,-1-1,-2 0,1-1,2-11,-5 13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9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29,'0'366,"-27"-204,36-153,-3-14</inkml:trace>
  <inkml:trace contextRef="#ctx0" brushRef="#br0" timeOffset="293.45">0 340,'43'-5,"20"-6,3-2,-5 2,-8 3,-7 2,-8 3,-10-4,-5 0,-6 1</inkml:trace>
  <inkml:trace contextRef="#ctx0" brushRef="#br0" timeOffset="760.925">537 1,'0'366,"17"-264,-16-99,0-1,0 0,0 0,0 0,0 1,0-1,1 0,-1 0,1-1,-1 1,1 0,0 0,0-1,0 1,0-1,0 0,0 0,0 1,0-1,1-1,-1 1,0 0,1 0,-1-1,0 1,1-1,-1 0,1 0,-1 0,1 0,-1 0,0-1,1 1,-1-1,1 1,-1-1,0 0,0 0,3-1,149-107,-152 108,-1 0,0 0,1 1,-1-1,1 0,-1 1,1-1,-1 1,1-1,0 1,-1 0,1 0,-1 0,1 0,0 0,-1 0,1 0,-1 0,1 1,-1-1,1 1,0-1,-1 1,1-1,-1 1,0 0,1 0,-1 0,0 0,1 0,-1 0,0 0,0 0,0 0,0 1,0-1,0 0,0 1,-1-1,1 1,0-1,-1 1,1-1,-1 1,1-1,-1 1,0-1,0 2,9 43,-3-26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0,'-4'6,"1"0,0 0,0 0,1 0,-1 1,1-1,1 1,-1 0,1-1,0 1,1 0,0 0,0 0,-1 6,-31 263,33-4,10-211,8-91,1-28,-18 45,1 1,0-1,0 1,2 0,-1-1,2 2,-1-1,2 1,0 0,0 0,0 1,2 0,-1 0,1 1,1 0,-1 0,2 1,-1 0,1 1,0 1,0-1,-8 7,-1-1,1 1,0-1,-1 1,1 0,0 0,-1 0,1 0,0 0,-1 1,1-1,-1 1,1 0,-1 0,1 0,-1 0,1 0,-1 0,0 1,1-1,-1 1,0-1,0 1,0 0,-1 0,1 0,0 0,-1 0,1 0,-1 1,0-1,1 0,-1 1,0-1,-1 1,1-1,0 1,-1 0,1-1,-1 1,0-1,0 1,0 0,0-1,0 1,-1 0,0 1,-2 189,3-181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1 395,'10'0,"7"0,6 5,4 1,3 1,-5 2,-1 1,0-2,0-2,2-2,0-6,-3-4</inkml:trace>
  <inkml:trace contextRef="#ctx0" brushRef="#br0" timeOffset="284.474">85 592,'34'0,"16"0,3 0,-1 0,-6 0,-10 0</inkml:trace>
  <inkml:trace contextRef="#ctx0" brushRef="#br0" timeOffset="8362.329">396 791,'12'0,"1"-1,-1 0,0 0,1-1,-1-1,0 0,0 0,0-1,-1-1,0 0,1-1,-2 0,1-1,-1 0,2-1,23-20,-1-1,-2-2,-1-1,-1-1,-2-2,-1 0,-2-2,4-10,-16 21,0-1,-2-1,-1 0,-1 0,-2-1,-1 0,-1 0,-1-2,-3 27,0 1,0-1,-1 1,1-1,-1 1,0-1,0 0,-1 1,1-1,-1 1,1-1,-1 1,0-1,0 1,-1-1,1 1,-1 0,0 0,0 0,0 0,0 0,0 0,0 0,-1 1,0-1,1 1,-1 0,0 0,0 0,0 0,0 0,-1 1,1-1,0 1,-1 0,1 0,-1 0,1 0,-1 1,1 0,-1-1,0 1,-10 5,1-1,0 2,1 0,-1 0,1 1,1 1,-1 0,1 1,0 0,1 0,0 1,1 0,0 1,1 0,0 1,0-1,1 2,1-1,0 1,-2 7,4-9,1 0,0-1,0 1,2 0,-1 0,1 0,1 1,0-1,0 0,1 0,1 0,0 0,0 0,1 0,0-1,1 1,1-1,-1 0,1 0,1 0,0-1,0 0,1 0,0 0,1-1,0 0,0-1,1 0,2 2,118 73,-129-82,1 0,0 0,1 1,-1-1,0 0,0 1,0-1,0 1,0-1,0 1,0-1,0 1,0-1,-1 1,1 0,0 0,0 0,0-1,-1 1,1 0,0 0,-1 0,1 0,-1 0,1 0,-1 0,0 0,1 0,-1 0,0 1,0-1,0 0,0 0,-6 5</inkml:trace>
  <inkml:trace contextRef="#ctx0" brushRef="#br0" timeOffset="8986.157">1215 395,'-2'-2,"1"1,0-1,-1 1,0 0,1-1,-1 1,0 0,1 0,-1 0,0 0,0 0,0 1,0-1,0 1,0-1,0 1,0-1,0 1,0 0,0 0,-1 0,1 0,0 1,0-1,0 1,0-1,0 1,0-1,0 1,1 0,-1 0,0 0,0 0,-70 44,70-44,1 0,0 1,-1-1,1 1,0-1,0 1,0 0,0-1,0 1,0 0,0 0,1 0,-1 0,1 0,-1 0,1 0,0 0,0 0,0 0,0 0,0-1,0 1,0 0,1 0,-1 0,1 0,0 0,-1 0,1 0,0 0,0-1,0 1,0 0,0-1,1 1,-1-1,0 1,1-1,-1 0,1 1,13 11,-11-11,-1-1,0 1,0-1,0 1,0 0,-1 0,1 0,0 1,-1-1,0 0,1 1,-1 0,0 0,0-1,-1 1,1 0,0 1,-1-1,0 0,0 0,0 1,0-1,0 0,-1 1,0-1,1 1,-1-1,0 0,-1 1,1-1,-1 1,1-1,-1 0,0 1,0-1,-1 0,0 3,-5 1,0-1,-1 0,1-1,-1 0,0 0,0-1,0 0,-1 0,0-1,1 0,-1 0,0-1,-3 0,-5 0</inkml:trace>
  <inkml:trace contextRef="#ctx0" brushRef="#br0" timeOffset="9237.692">1440 452,'-10'23,"-2"5,-1-4</inkml:trace>
  <inkml:trace contextRef="#ctx0" brushRef="#br0" timeOffset="9400.384">1496 0,'0'0</inkml:trace>
  <inkml:trace contextRef="#ctx0" brushRef="#br0" timeOffset="9865.023">1638 621,'116'-185,"-92"175,-16 42,-6-19,2 8,-4-14,1-1,0 0,0 0,1 0,0 0,0 0,0 0,1-1,-1 1,1-1,1 0,3 5,-6-9,0 0,0 0,1-1,-1 1,1 0,-1-1,0 1,1-1,-1 0,1 1,-1-1,1 0,0 0,-1 0,1 0,-1 0,1 0,-1 0,1-1,-1 1,1-1,-1 1,0-1,1 1,-1-1,1 0,-1 0,0 1,0-1,1 0,-1 0,0 0,0-1,0 1,0 0,0 0,-1 0,2-2,32-52,33-185,-65 227</inkml:trace>
  <inkml:trace contextRef="#ctx0" brushRef="#br0" timeOffset="17756.616">2203 875,'-28'-54,"21"38,1-1,1 0,0 1,1-2,1 1,1 0,0-1,1 1,1-1,1 1,0-1,3-5,48-203,9 56,-58 164,1 0,-1 1,1-1,0 1,1-1,-1 1,1 0,0 1,0-1,1 1,-1 0,1 1,0-1,0 1,0 0,0 1,1-1,-1 1,1 0,0 1,-1 0,1 0,0 0,0 1,-1 0,1 0,0 1,3 0,-7-1,1 1,0-1,-1 1,1 0,-1 0,1 1,-1-1,1 1,-1-1,0 1,0 0,0 0,0 0,0 1,0-1,-1 1,1-1,-1 1,0 0,1 0,-1 0,-1 1,1-1,0 0,-1 1,0-1,1 0,-1 1,-1 0,1-1,-1 1,1 0,-1-1,0 1,0 0,0-1,-1 1,0 3,-3 2,0 1,-1-1,0 0,0 0,-1-1,0 1,0-1,-1-1,0 1,0-1,-1 0,0-1,0 0,-1 0,0-1,1 0,-2 0,1-1,-1-1,1 1,-1-1,0-1,-9 2,19-5,1 0,0 1,0-1,0 1,-1-1,1 0,0 0,-1 1,1-1,0 0,-1 0,1 0,-1 0,0 1,1-1,-1 0,0 0,1 0,-1 0,0 0,0 0,0 0,0 0,0 0,0 0,0 0,0 0,0 0,0 0,-1 0,1 0,0 0,-1 0,1 0,-1 0,1 0,-1 0,1 1,-1-1,1 0,-1 0,0 1,0-1,1 0,-1 1,0-1,0 1,0-1,0 1,0-1,1 1,-1 0,0-1,0 1,0 0,0 0,0 0,0-1,0 1,0 0,0 0,0 1,0-1,0 0,0 0,0 0,0 1,0-1,4-2,0 1,0 0,1-1,-1 1,1 0,-1 1,0-1,1 1,-1-1,1 1,0 0,-1 0,1 1,-1-1,1 1,-1 0,0 0,1 0,-1 0,0 0,1 1,-1-1,0 1,0 0,0 0,-1 0,1 1,0-1,-1 0,1 1,-1 0,0 0,1 2,1-1,-1 1,0 0,0 0,0 0,-1 1,0-1,0 1,0-1,0 1,-1 0,0-1,-1 1,1 0,-1 0,0 0,0 0,-1-1,0 1,0 0,-1 2,-3 1,-1 0,0-1,0 0,-1 0,0-1,0 0,-1 0,0 0,-1-1,1 0,-1-1,0 0,0-1,-1 1,1-2,-1 1,0-1,0-1,-9 2,11-3,0-1,0 1,0-1,-1-1,1 1,0-1,0-1,0 1,1-1,-1-1,0 0,1 0,0 0,-1-1,1 0,0 0,1-1,-1 0,1 0,0 0,0-1,1 0,0 0,0-1,0 1,1-1,0 0,0 0,-2-6,-25-55,23 50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0 338,'267'-1,"-26"-26,-137 27,-103 0,-12 0</inkml:trace>
  <inkml:trace contextRef="#ctx0" brushRef="#br0" timeOffset="253.939">57 508,'38'-5,"32"-1,9-5,-4 0,-10 1,-12 3,-9 2,-8 2,-5 2,-3 1,-2 0,0 1,-4-1</inkml:trace>
  <inkml:trace contextRef="#ctx0" brushRef="#br0" timeOffset="769.251">226 0,'42'11,"-1"2,-1 2,-1 2,0 1,-1 2,-1 2,30 22,72 59,-5-9,-133-94,-1 1,1-1,0 1,-1-1,1 1,0 0,-1-1,1 1,-1 0,1 0,-1-1,1 1,-1 0,1 0,-1 0,0 0,1-1,-1 1,0 0,0 0,0 0,0 0,0 0,0 0,0 0,0 0,0 0,0 0,0-1,-1 1,1 0,0 0,-1 0,1 0,-1 0,1-1,-1 1,1 0,-1 0,1-1,-1 1,0 0,1-1,-1 1,0-1,0 1,1-1,-1 1,0-1,0 0,0 1,-54 17,42-15,-32 12,0 1,0 3,2 2,0 1,2 2,0 2,2 2,-12 12,22-5,20-18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1,'-9'13,"1"0,0 1,1 0,1 0,0 0,1 1,1 0,0 0,1 0,1 1,0-1,1 1,0-1,2 1,0-1,0 1,2 3,-1 32,-1 420,-1-465,-1 0,2 0,-1 0,0 0,1 0,0 0,1 0,-1 0,1 0,0-1,1 1,-1-1,1 1,3 3,-6-9,1 1,0 0,0-1,0 1,0-1,0 1,0-1,0 0,0 1,0-1,0 0,0 0,0 1,0-1,0 0,0 0,0 0,0 0,0 0,0-1,0 1,0 0,0 0,0-1,0 1,0-1,0 1,0 0,0-1,0 0,-1 1,1-1,0 0,0 1,-1-1,1 0,0 0,-1 0,1 1,-1-1,1 0,0-1,27-42,-26 40,15-28,-8 13,1 0,1 0,0 1,2 1,0 0,1 0,0 1,9-6,86-78,-108 98,0 1,0 0,0 0,1 0,-1 1,0-1,0 0,1 0,-1 1,1-1,-1 1,0-1,1 1,-1 0,1-1,-1 1,1 0,-1 0,1 0,-1 0,1 0,-1 0,1 1,-1-1,1 0,-1 1,1-1,-1 1,1 0,-1-1,0 1,0 0,1 0,-1 0,0 0,0 0,0 0,0 0,0 0,0 0,0 1,0-1,0 0,-1 1,1-1,0 1,21 72,-8 97,-8-153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30 537,'23'5,"24"1,7 0,0-1,-4-2,-7-1,-5-1,-5 0,-2-1,-12 0,-9-1</inkml:trace>
  <inkml:trace contextRef="#ctx0" brushRef="#br0" timeOffset="213.601">1 820,'43'-5,"29"-2,7 1,-6 1,-9 1,-12 2,-9 1,-13 0</inkml:trace>
  <inkml:trace contextRef="#ctx0" brushRef="#br0" timeOffset="3346.959">848 113,'-6'22,"-10"39,3 0,3 0,2 1,2 7,7 243,-26-167,6-112,21-62,2 8</inkml:trace>
  <inkml:trace contextRef="#ctx0" brushRef="#br0" timeOffset="3801.59">735 142,'28'-8,"1"1,-1 1,2 1,-1 2,0 1,1 1,-1 1,1 2,-1 1,5 2,-29-4,0 0,0 0,-1 0,1 1,0-1,-1 1,1 0,-1 1,0-1,1 1,-1 0,0 0,-1 0,1 0,-1 1,1-1,-1 1,0 0,0 0,-1 0,1 0,-1 1,0-1,0 1,0-1,-1 1,1 0,-1 0,0 0,-1-1,1 1,-1 0,0 0,0 0,-1 0,0 2,-6 12,-1 0,-2-1,1 0,-2-1,0 0,-2 0,1-2,-2 1,0-1,-1-1,0-1,-1 0,-1-1,0-1,-5 2,-75 63,95-74,0 0,0 0,0 0,0 1,0-1,1 0,-1 1,1-1,0 1,0-1,-1 1,2-1,-1 1,0 0,0 0,1-1,0 1,-1 0,1 0,0 0,0-1,1 1,-1 0,1 0,-1 0,1-1,0 1,0 0,0-1,0 1,1-1,-1 1,1-1,-1 0,1 1,73 75,-68-73,229 149,-152-108,-78-40</inkml:trace>
  <inkml:trace contextRef="#ctx0" brushRef="#br0" timeOffset="4797.994">1610 311,'-102'191,"-30"5,130-194,1 1,0-1,0 0,1 0,-1 1,0-1,1 1,-1-1,1 0,0 1,0-1,0 1,0-1,0 1,1-1,-1 1,1-1,-1 0,1 1,0-1,0 0,0 1,0-1,1 0,-1 0,0 0,1 0,-1 0,1-1,0 1,0 0,0-1,0 1,0-1,0 1,0-1,0 0,0 0,1 0,-1 0,0-1,1 1,-1-1,2 1,36 10,0-2,1-2,0-1,0-3,1-1,20-2,45 10,-107-9,1-1,-1 0,1 0,0 0,-1 0,1 0,0-1,-1 1,1 0,-1 0,1 0,0 0,-1-1,1 1,-1 0,1-1,-1 1,1 0,-1-1,1 1,-1-1,1 1,-1-1,1 1,-1-1,0 1,1-1,-1 1,0-1,0 1,1-1,-1 0,0 1,0-1,0 1,0-1,0 0,1 1,-1-1,0 0,-1 1,1-1,0 1,0-1,0 0,0 1,0-1,-1 1,1-1,0 0,0 1,-1-1,1 1,-1-1,1 1,-21-35,19 32,-175-202,156 165,1 0,3-2,1 0,2-1,0-5,11 25,3 5</inkml:trace>
  <inkml:trace contextRef="#ctx0" brushRef="#br0" timeOffset="5298.436">2231 198,'-8'1,"0"1,0 1,0-1,0 1,0 1,0 0,1 0,0 0,0 1,0 0,0 0,1 0,0 1,0 0,0 1,1-1,-2 5,-6 6,1 1,1 1,0 0,2 0,0 1,1 0,2 0,0 1,0 0,2 0,1 0,1 0,0 1,2 12,1-24,0-1,1 0,0 0,1 0,0 0,0 0,1 0,0-1,1 0,-1 0,1 0,1 0,0-1,0 0,0 0,1 0,0-1,0 0,1 0,0-1,0 0,0-1,0 1,1-2,0 1,0-1,0 0,0-1,0 0,0-1,1 0,-1 0,0-1,1 0,-1 0,1-1,3-1,6-3,-1 0,1-1,-1-1,-1-1,1-1,-1 0,-1-1,0-1,0 0,-1-1,0-1,-1 0,-1-1,0-1,1-3,-7 12,0-1,-1-1,1 1,-2-1,1 0,-1 0,-1-1,1 1,-1-1,-1 0,0 0,0 0,-1-1,0 1,0-1,-1 1,0-1,-1 0,0 1,-1-1,0 0,0 1,-1-1,-3-8,1 9,0 1,-1-1,0 1,0 0,-1 1,0-1,0 1,-1 0,0 1,0 0,-1 0,1 0,-1 1,0 0,-1 0,1 1,-1 0,0 1,0 0,0 0,-1 1,1 0,0 1,-1 0,1 0,-6 1,1 2,0 0,1 1,-1 0,0 1,1 1,0 0,0 1,0 0,-4 4,-10 4</inkml:trace>
  <inkml:trace contextRef="#ctx0" brushRef="#br0" timeOffset="8753.116">2005 593,'59'-59,"-52"54,0-1,0 1,0 1,1-1,0 1,0 1,0-1,0 1,0 1,1-1,-1 2,1-1,-1 1,1 0,0 1,-1 0,1 0,0 1,0 0,-1 1,1 0,-1 0,0 1,4 1,47 33,44 16,-83-49</inkml:trace>
  <inkml:trace contextRef="#ctx0" brushRef="#br0" timeOffset="10368.974">3190 311,'-33'2,"-1"2,1 1,0 2,1 1,-28 12,57-20,1 1,-1 0,0 1,1-1,-1 0,1 1,0-1,-1 1,1 0,0 0,0 0,0 0,0 0,0 0,1 0,-1 1,0-1,1 1,0-1,0 1,0 0,0-1,0 1,0 0,1 0,-1 0,1-1,0 1,0 0,0 0,0 0,1 0,-1-1,1 1,-1 0,1 0,0 0,0-1,0 1,1-1,-1 1,0-1,1 1,0-1,0 0,-1 0,2 0,127 138,-127-138,0 1,-1 0,1 1,-1-1,0 0,0 1,0-1,0 1,-1 0,0-1,1 1,-1 0,-1 0,1 0,0 0,-1 0,0 0,0 0,0 0,-1 0,1 0,-1 0,0-1,0 1,0 0,0 0,-1 0,0-1,0 1,0-1,0 0,0 1,0-1,-1 0,0 0,-8 5,0-1,0 0,0 0,-1-1,0-1,0 0,-1-1,1 0,-1-1,0 0,0-1,0-1,0 0,0 0,0-2,0 1,0-2,-11-2,22 5,1-1,-1 0,0 0,0 0,1 0,-1 0,0-1,1 1,-1 0,0-1,1 0,-1 1,1-1,-1 0,1 1,-1-1,1 0,-1 0,1 0,0-1,0 1,-1 0,1 0,0-1,0 1,0 0,1-1,-1 1,0-1,0 1,1-1,-1 0,1 1,-1-1,1 0,0 1,0-1,-1 0,1 1,0-1,1 0,-1 1,0-1,0 0,1 1,-1-1,1 0,0 1,-1-1,1 1,0-1,0 0,9-10</inkml:trace>
  <inkml:trace contextRef="#ctx0" brushRef="#br0" timeOffset="10619.547">3473 537,'-15'33,"-4"12</inkml:trace>
  <inkml:trace contextRef="#ctx0" brushRef="#br0" timeOffset="10801.209">3360 0,'9'10,"4"3</inkml:trace>
  <inkml:trace contextRef="#ctx0" brushRef="#br0" timeOffset="11301.78">3699 706,'32'-103,"-29"94,1-7,0 1,1 1,1-1,0 1,1 0,1 0,0 1,1 0,0 0,1 1,0 0,4-2,-14 13,1 0,0 0,0 0,0 0,0 1,0-1,0 0,0 0,1 1,-1-1,0 1,0-1,0 1,1-1,-1 1,0 0,1 0,-1 0,0 0,1 0,-1 0,0 0,0 0,1 0,-1 0,0 1,1-1,-1 0,0 1,0-1,0 1,1 0,-1-1,0 1,0 0,0 0,0 0,0 0,0 0,-1 0,1 0,0 0,0 0,-1 0,1 0,16 63,-14-45,37 79,-39-96,0 0,0 0,0 0,1 0,-1 0,1 0,0 0,-1-1,1 1,0-1,0 1,0-1,0 1,0-1,0 0,1 0,-1 0,0 0,1-1,-1 1,0-1,1 1,-1-1,1 0,-1 0,1 0,-1 0,0 0,1-1,-1 1,1-1,-1 1,0-1,1 0,-1 0,0 0,0 0,0 0,0-1,1 0,9-9,-1 0,0 0,-1-2,0 1,-1-1,-1 0,0-1,-1 0,5-12,-11 24,6-11,0 0,-1 0,-1-1,0 0,0 0,-2 0,0-1,0 1,-1-1,-1 0,-1 1,0-12,-17 14,5 17</inkml:trace>
  <inkml:trace contextRef="#ctx0" brushRef="#br0" timeOffset="11999.535">4574 820,'-1'0,"1"1,0 0,0 0,0 0,-1 0,1 0,0 0,-1 0,1 0,-1-1,1 1,-1 0,1 0,-1 0,0-1,1 1,-1 0,0-1,0 1,1-1,-1 1,0-1,0 1,0-1,0 0,1 1,-1-1,0 0,0 1,0-1,0 0,0 0,0 0,0 0,0 0,0 0,0 0,0-1,0 1,0 0,0 0,0-1,1 1,-1 0,0-1,0 1,0-1,-19-42,16 6,2 0,1 0,2 0,1 0,2 0,5-19,-3 31,1 0,1 1,1 0,1 0,1 1,1 0,1 1,1 0,1 1,1 1,1 0,0 1,1 1,2 1,-1 0,11-5,-27 20,0-1,0 0,1 1,-1 0,0-1,1 1,0 1,-1-1,1 0,0 1,0 0,0 0,0 0,0 1,0-1,0 1,0 0,0 0,0 0,0 0,0 1,0 0,0 0,4 1,-7 2,0 0,0-1,-1 1,1 0,-1 0,0 0,0 0,-1 0,1 0,-1-1,1 1,-1 0,-1 0,1-1,0 1,-1 0,0-1,0 0,0 1,0-1,0 0,-1 1,-2 4,-75 129,78-133,1 0,-1 0,1 1,0-1,1 0,-1 0,1 0,0 1,0-1,0 0,0 0,1 0,0 1,0-1,0 0,0 0,1 0,-1 0,1 0,0-1,0 1,1 0,-1-1,1 0,0 1,-1-1,1 0,1-1,-1 1,0 0,1-1,-1 0,1 0,0 0,0 0,0 0,0-1,0 1,2 0,-1 0,0 1,0 0,0 0,0 0,-1 1,1-1,-1 1,0 0,0 0,0 1,-1-1,1 1,-1 0,0 0,-1 0,1 0,-1 1,0-1,0 0,-1 1,1 0,-1-1,0 1,-1 0,0 0,0-1,0 1,0 0,-1 0,-1 4,-2-3,0-1,0 1,-1-1,0 0,0-1,0 1,-1-1,1 0,-1-1,-1 1,1-1,-1 0,1-1,-1 1,0-1,0-1,-1 1,1-1,0-1,-1 1,1-1,-1-1,1 1,-1-1,0-1,1 1,-1-1,1 0,-1-1,1 0,0 0,-1-1,1 1,0-2,1 1,-1-1,-3-2,-34-17,1-1,1-2,1-2,-15-15,42 31,0 0,1 0,1-1,0-1,1 0,0-1,1 0,1 0,0-1,-3-10,7 2,6 6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02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341 102,'-320'569,"320"-568,0-1,0 1,0-1,1 1,-1 0,0-1,0 1,0-1,0 1,0-1,0 1,-1 0,1-1,0 1,0-1,0 1,0-1,-1 1,1-1,0 1,-1-1,1 1,0-1,-1 1,1-1,0 0,-1 1,1-1,-1 1,1-1,-1 0,1 0,-1 1,1-1,-1 0,1 0,-1 0,1 1,-1-1,0 0,1 0,-1 0,1 0,-1 0,1 0,-1 0,0 0,1 0,-1 0,1-1,-1 1,1 0,-1 0,1 0,-1-1,1 1,-1 0,1-1,2-22,2 0,0-1,2 1,1 1,0 0,2 0,0 0,2 0,32-64,4 1,3 2,4 3,24-24,-74 99,27-30,-30 35,-1-1,1 1,-1-1,1 1,-1 0,1-1,0 1,-1 0,1-1,-1 1,1 0,0 0,-1 0,1-1,0 1,0 0,-1 0,1 0,0 0,-1 0,1 0,0 0,-1 1,1-1,0 0,-1 0,1 0,0 1,-1-1,1 0,0 1,-1-1,1 1,-1-1,1 1,-1-1,1 1,-1-1,1 1,-1-1,0 1,1-1,-1 1,0 0,1-1,-1 1,0 0,0-1,0 1,1 0,-1-1,0 1,0 0,0-1,0 1,0 0,2 15,-1-1,0 0,-1 0,0 1,-1-1,-1 0,0 1,-3 3,-2 32,-2 30,4 0,3 1,4 9,-2-86,0-1,0 1,0 0,1 0,0-1,-1 1,2 0,-1-1,0 1,1-1,0 1,0-1,1 0,-1 0,1 0,-1 0,1 0,1-1,-1 1,0-1,1 0,0 0,0 0,0 0,0-1,0 1,0-1,0 0,1-1,-1 1,1-1,0 1,-1-2,1 1,0 0,0-1,3 0,7-5,0-1,-1-1,0-1,0 1,-1-2,0 0,0-1,-1 0,-1-1,0 0,0-1,-1 0,0 0,-1-1,-1-1,0 1,0-1,-2-1,2-5,12-20,-2 0,-2-1,-1 0,-3-2,-1 1,-2-3,-8 18,-1 27,0 0,0 1,0-1,0 0,0 0,0 1,0-1,0 0,0 1,0-1,0 0,-1 0,1 1,0-1,0 0,0 0,-1 1,1-1,0 0,0 0,0 0,-1 1,1-1,0 0,0 0,-1 0,1 0,0 0,0 0,-1 1,1-1,0 0,-1 0,1 0,0 0,-1 0,1 0,0 0,0 0,-1 0,1 0,0-1,-1 1,1 0,0 0,0 0,-1 0,1 0,0 0,0-1,-1 1,1 0,0 0,0 0,-1-1,1 1,0 0,-9 19,0 2</inkml:trace>
  <inkml:trace contextRef="#ctx0" brushRef="#br0" timeOffset="304.417">1187 271,'-35'34,"3"1,0 2,3 0,1 3,1 0,-15 35,37-66,1 0,1 1,0-1,0 1,1-1,0 1,1 0,0 0,0 0,1 4,0-10,1-1,-1 0,1 1,-1-1,1 0,0 0,0 0,1 0,-1 0,1 0,-1 0,1 0,0-1,0 1,0-1,0 1,1-1,-1 0,1 1,-1-1,1-1,0 1,0 0,0-1,0 1,0-1,0 0,0 0,0 0,0 0,0-1,1 1,-1-1,14-1,-1-1,1 0,-1-1,0-1,0-1,0 0,0-1,-1-1,0 0,-1-1,1 0,-1-2,-1 1,0-2,0 0,-1 0,-1-1,0 0,0-1,5-10,-10 16,-1 0,1-1,-1 0,-1 0,0 0,0 0,0-1,-1 1,0-1,-1 0,0 0,-1 0,1 0,-2-1,1 1,-1 0,-1 0,0 0,0 0,-1-1,0 1,0 1,-1-1,0 0,-1 1,0-1,0 1,-1 0,0 1,0-1,0 1,-1 0,-1 0,1 0,-1 1,0 0,0 1,-1 0,0 0,0 0,0 1,0 0,-1 1,-1-1,-42 3,33 7</inkml:trace>
  <inkml:trace contextRef="#ctx0" brushRef="#br0" timeOffset="822.454">1667 271,'-15'16,"2"1,0 1,1 0,1 1,0 0,2 0,0 1,1 0,1 1,1 0,-2 15,6-33,1 0,0 0,0 0,0 0,1 0,-1 0,1 1,0-1,0 0,0 0,0 0,0 1,1-1,-1 0,1 0,0 0,0 0,0 0,0 0,1 0,-1 0,1 0,-1-1,1 1,0 0,0-1,1 0,-1 1,0-1,1 0,-1 0,1 0,0-1,0 1,0 0,10-1,0-1,1 0,-1-1,0-1,0 0,0 0,0-1,0-1,-1 0,0-1,0 0,0-1,0-1,5-4,13-7,-2-3,0 0,-1-2,-2 0,2-4,1 0,-28 26,0 0,1 0,-1 0,0 0,1 1,-1-1,1 0,-1 0,1 1,-1-1,1 0,0 1,-1-1,1 0,0 1,-1-1,1 1,0-1,0 1,0 0,-1-1,1 1,0 0,0-1,0 1,0 0,0 0,0 0,0 0,-1 0,1 0,0 0,0 0,0 0,0 0,0 1,0-1,-1 0,1 0,0 1,0-1,0 1,-1-1,1 1,0-1,0 1,-1-1,1 1,0 0,-1-1,1 1,-1 0,1 0,-1-1,1 1,-1 0,0 0,1 0,-1 0,0-1,0 1,1 0,-1 0,0 0,0 0,0 0,0 0,0 0,2 48,-2-43,-1-1,1 1,0 0,0 0,1 0,-1 0,1 0,1 0,-1 0,1-1,0 1,0-1,1 1,-1-1,1 0,1 0,-1 0,1 0,-1-1,2 1,-1-1,0 0,2 1,-1-2,0-1,0 1,1-1,-1 0,1 0,-1-1,1 1,0-1,0 0,0-1,-1 0,1 0,0 0,0 0,0-1,-1 0,1-1,0 1,-1-1,1 0,-1 0,1 0,-1-1,0 0,0 0,0-1,-1 1,2-2,8-6,1-1,-2-1,0 0,-1-1,0 0,-1-1,0 0,4-10,66-173,-73 122,-14 64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1,'14'4,"20"2,8 0,2-1,-1-1,-4-2,-3-1,-4-1,-2 0,-10 0,-10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0 684,'15'-2,"0"-1,0 0,0-2,-1 1,0-2,0 0,0 0,-1-2,0 1,0-2,-1 0,0 0,0-1,-1 0,-1-1,1-1,2-4,41-63,-53 79,0 0,0 0,0 0,0 0,0 1,0-1,1 0,-1 0,0 1,-1-1,1 0,0 1,0-1,0 1,0-1,0 1,0 0,0-1,-1 1,1 0,0 0,-1-1,1 1,0 0,-1 0,1 0,-1 0,1 0,-1 0,0 0,1 0,-1 0,0 0,0 0,0 0,0 0,0 0,0 0,0 0,0 0,0 0,0 0,0 0,-1 0,1 0,0 0,-1 0,1 0,-1 0,1 0,0 1,9 225,25 138,-29-303,-5-49,0 0,1 0,1 0,0 0,0 0,2 0,-1-1,2 0,4 12,-8-24,-1 1,0 0,0-1,0 1,1-1,-1 1,0-1,1 1,-1 0,0-1,1 1,-1-1,1 0,-1 1,1-1,-1 1,1-1,-1 0,1 1,-1-1,1 0,-1 0,1 1,0-1,-1 0,1 0,-1 0,1 0,0 0,-1 0,1 0,-1 0,1 0,0 0,-1 0,1 0,0 0,-1 0,1-1,-1 1,1 0,-1 0,1-1,0 1,-1 0,1-1,-1 1,0-1,1 1,-1-1,1 1,-1-1,0 1,1-1,-1 1,0-1,1 1,-1-1,0 1,0-1,17-40,-16 37,140-390,-112 325,-3-2,-4-1,6-39,-24 77,-5 29</inkml:trace>
  <inkml:trace contextRef="#ctx0" brushRef="#br0" timeOffset="3330.942">141 119,'138'11,"-116"-6,0 0,0-2,1-1,-1 0,1-2,0-1,-1 0,1-2,6-2,156-14,-206 2,-21 1,-109-56,135 59</inkml:trace>
  <inkml:trace contextRef="#ctx0" brushRef="#br0" timeOffset="4318.786">1043 175,'-11'305,"-32"69,12-117,14-172,12-61</inkml:trace>
  <inkml:trace contextRef="#ctx0" brushRef="#br0" timeOffset="5354.252">1185 91,'4'-1,"11"-4,0 1,0 1,0 0,0 1,1 0,-1 1,0 1,1 1,-1 0,9 2,-22-3,1 1,-1-1,0 1,0 0,0-1,0 1,0 0,0 0,0 1,0-1,0 0,-1 1,1-1,0 1,-1-1,1 1,-1 0,0-1,1 1,-1 0,0 0,0 0,0 0,-1 0,1 0,0 0,-1 0,1 1,-1-1,0 0,0 0,0 0,0 1,0-1,-26 77,7-28,19-49,0 1,0-1,0 0,0 0,0 1,0-1,0 0,1 1,-1-1,1 0,0 0,-1 0,1 0,0 0,0 0,1 0,-1 0,0 0,1 0,-1 0,1-1,-1 1,1-1,0 1,0-1,-1 1,1-1,0 0,0 0,0 0,1 0,-1-1,0 1,0 0,0-1,1 0,-1 1,0-1,0 0,3 0,96-6,-43-9,-32 9</inkml:trace>
  <inkml:trace contextRef="#ctx0" brushRef="#br0" timeOffset="5804.421">1806 768,'24'-4,"22"-3,9 1,-1 1,-10-3,-7-1,-5 2,-3 2,-2 1,-1 2,0 1,1 1,0 0,1 1,-5-1</inkml:trace>
  <inkml:trace contextRef="#ctx0" brushRef="#br0" timeOffset="6052.531">1890 1051,'39'5,"31"1,9 0,-4-1,-10-2,-12-1,-9 0,-8-2,-10 0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0,'14'5,"20"1,8 0,2-1,-1-2,-4-1,-3 0,-9-2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3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49 480,'-2'2,"0"-1,0 0,0 1,0-1,0 1,1 0,-1 0,1 0,-1 0,1 0,0 0,0 0,0 0,0 0,0 0,0 1,1-1,-1 0,1 1,-1-1,1 2,-3 8,-2 0,2 1,0 0,0 1,1-1,1 0,0 1,1-1,0 1,1-1,1 1,2 9,2 13,-7-27,1 0,0 0,1 1,0-1,1 0,-1 0,2 0,-1 0,1 0,1-1,0 1,0-1,0 0,1 0,1 0,-1-1,1 0,0 0,1 0,-1-1,1 0,1 0,-1 0,1-1,0-1,4 3,-3-7,0-1,-1 0,1-1,0 0,-1 0,0-1,1 0,-1 0,-1-1,1 0,0 0,-1-1,0 0,0-1,0 1,-1-1,0 0,0-1,0 0,-1 0,0 0,3-6,143-202,-151 215,0 1,0-1,0 0,1 1,-1-1,0 1,0-1,1 0,-1 1,0-1,1 0,-1 1,0-1,1 0,-1 0,0 1,1-1,-1 0,0 0,1 0,-1 1,1-1,-1 0,1 0,-1 0,0 0,1 0,-1 0,1 0,-1 0,1 0,-1 0,1 0,-1 0,0 0,1 0,-1-1,1 1,-1 0,0 0,1 0,-1-1,1 1,-1 0,0 0,1-1,-1 1,0 0,1-1,-1 1,0 0,0-1,1 1,-1-1,0 1,0 0,0-1,0 1,1-1,-1 1,0 0,0-1,0 1,0-1,0 1,0-1,0 1,0-1,2 39,-2-33,0 10,1-1,1 0,0 0,1 0,0 0,1 0,1 0,0-1,1 0,1 0,0 0,0-1,7 7,-10-13,0 0,1-1,0 1,0-1,1-1,-1 1,1-1,0 0,0 0,0 0,1-1,-1 0,1 0,0-1,0 0,0 0,0-1,0 1,0-2,0 1,0-1,1 0,-1 0,0-1,0 0,0 0,0-1,0 0,3-2,0 0,0-1,-1 0,1-1,-1 0,-1 0,1-1,-1 0,0-1,-1 0,0 0,0 0,-1-1,0 0,2-4,66-150,-70 155,-1 0,0 0,-1-1,0 1,0-1,-1 1,0-1,0 0,-1 0,0 1,-1-1,0 0,0 1,-1-1,0-1,-5-2</inkml:trace>
  <inkml:trace contextRef="#ctx0" brushRef="#br0" timeOffset="3046.254">1263 226,'-15'49,"2"0,2 1,3 0,2 1,2-1,2 34,-7 73,-12-51,13-88</inkml:trace>
  <inkml:trace contextRef="#ctx0" brushRef="#br0" timeOffset="3566.785">1093 170,'39'-5,"0"2,0 2,0 1,0 2,0 2,0 2,16 5,-48-10,-1 0,1 1,-1 0,1 0,-1 0,0 1,0 0,0 0,-1 1,1 0,-1 0,0 0,0 1,0-1,0 1,-1 0,0 0,0 1,0-1,-1 1,0 0,0 0,0 0,-1 1,0-1,0 0,0 1,-1 0,0-1,0 1,-1-1,0 1,0 0,-1 0,0-1,0 4,-5 3,-1 0,1-1,-2 0,0 0,0-1,-1 0,-1 0,0-1,0 0,-1-1,0 0,0-1,-1 0,0-1,-1 0,0-1,0 0,0-1,0-1,-1 0,0-1,-13 2,28-4,-1-1,1 0,0 1,0 0,0-1,-1 1,1 0,0-1,-1 1,1 0,0-1,-1 1,1 0,-1 0,1 0,-1 0,0 0,1 0,-1 0,0-1,0 1,1 0,-1 0,0 0,0 0,0 0,0 0,0 0,0 0,-1 0,1 0,0 0,0 0,-1 0,1 0,-1 0,1 0,-1-1,1 1,-1 0,1 0,-1 0,0-1,1 1,-1 0,0-1,0 1,1-1,-1 1,0-1,0 1,0-1,0 1,0-1,0 0,1 0,-1 1,0-1,0 0,0 0,0 0,0 0,0 0,0 0,0 0,0 0,0-1,-1 1,158 97,4 51,-158-144,-4-3</inkml:trace>
  <inkml:trace contextRef="#ctx0" brushRef="#br0" timeOffset="4301.916">2110 453,'-13'-3,"1"1,0 0,0 1,-1 1,1 0,-1 1,1 0,0 1,0 0,0 1,0 0,0 1,0 0,1 1,-7 4,16-9,0 1,0-1,0 1,0 0,-1-1,1 1,0 0,1 0,-1 0,0 1,0-1,0 0,1 1,-1-1,1 1,-1 0,1 0,-1-1,1 1,0 0,0 0,0 0,0 0,0 0,1 0,-1 0,1 1,-1-1,1 0,0 0,-1 0,1 1,0-1,1 0,-1 0,0 0,1 1,-1-1,1 0,0 0,-1 0,1 0,0 0,0 0,1 0,-1 0,0-1,1 1,-1 0,1-1,-1 1,2 0,157 57,-159-59,0 1,1-1,-1 1,0-1,0 1,1-1,-1 1,0 0,0-1,0 1,0 0,0 0,0 0,0 0,0 0,0 0,0 0,0 0,-1 0,1 0,0 1,-1-1,1 0,-1 0,1 1,-1-1,0 0,1 1,-1-1,0 0,0 1,0-1,0 1,0-1,-1 0,1 1,0-1,0 0,-1 1,1-1,-1 0,0 0,1 1,-1-1,0 0,1 0,-1 0,0 0,0 0,0 0,0 0,-59 44,-98 10,95-47,64-18,9 4</inkml:trace>
  <inkml:trace contextRef="#ctx0" brushRef="#br0" timeOffset="4533.422">2278 622,'-14'19,"0"7,2-7,8-11,5-11,2-10,1-4</inkml:trace>
  <inkml:trace contextRef="#ctx0" brushRef="#br0" timeOffset="4687.133">2250 86,'0'0</inkml:trace>
  <inkml:trace contextRef="#ctx0" brushRef="#br0" timeOffset="5047.465">2504 650,'2'-5,"0"-3,0-1,0 1,1 1,1-1,-1 0,1 1,0-1,1 1,-1 1,2-1,-1 0,1 1,0 0,3-2,-7 8,0 0,0 0,0 0,0 0,0 0,0 1,0-1,0 1,0-1,0 1,0 0,-1-1,1 1,0 0,0 0,-1 1,1-1,0 0,-1 1,1-1,-1 0,0 1,1 0,-1-1,0 1,0 0,0 0,0-1,0 1,-1 0,1 0,0 0,-1 0,0 0,1 0,-1 0,0 0,0 0,0 0,0 0,0 0,-1 0,1 0,3 12,-3-11,1 0,-1 0,1 0,0 0,0 0,0 0,0 0,0 0,0-1,1 1,-1 0,1-1,0 1,0-1,0 0,0 0,0 1,0-1,1-1,-1 1,1 0,-1-1,1 1,0-1,0 0,-1 0,1 0,0 0,0 0,0 0,0-1,0 0,0 0,0 0,0 0,0 0,0 0,0-1,0 1,0-1,0 0,0 0,0 0,0 0,-1-1,1 1,1-1,4-6,0 1,-1-1,0-1,0 1,-1-1,0 0,-1 0,0-1,0 0,-1 0,0 0,-1 0,0-1,-1 1,0-1,0 0,-1 0,-1 0,1 1,-2-1,0 0,0-1,0 0</inkml:trace>
  <inkml:trace contextRef="#ctx0" brushRef="#br0" timeOffset="5630.442">3125 791,'-5'-16,"1"1,1-1,0 0,1 0,1 0,0 0,1 0,1 0,1 0,0 0,1 0,1 0,1-4,3-3,0 1,2 0,0 1,1 0,1 1,1 0,1 1,1 0,1 1,0 1,1 1,1 0,0 1,1 1,1 0,0 2,14-6,-33 16,1 0,-1 0,1 0,-1 1,1-1,-1 1,1-1,0 1,0 0,0 0,0 0,0 0,0 0,0 0,0 0,1 1,-1-1,0 1,0 0,0-1,1 1,-1 0,0 0,0 1,1-1,-1 0,0 1,0-1,1 1,-1 0,0 0,0 0,0 0,0 0,0 0,-1 0,1 1,0-1,0 1,-1-1,1 1,-1 0,1-1,-1 1,0 0,0 0,0 0,0 0,0 0,1 2,-3 4,0 0,0-1,-1 1,0 0,0-1,-1 0,1 0,-2 0,1 0,-1 0,0 0,0-1,-1 0,0 0,0 0,-3 2,-37 57,45-63,0 0,0 1,0-1,0 0,0 0,0 0,1 0,-1 0,1 0,-1 0,1 0,0 0,0 0,0 0,0 0,0 0,0 0,0-1,1 1,-1 0,0-1,1 1,0-1,-1 0,1 1,0-1,0 0,0 0,0 0,-1 0,1-1,0 1,1 0,-1-1,0 0,0 1,0-1,0 0,0 0,0 0,0 0,2-1,37 17,-39-14,0 0,0 0,0 0,0 0,0 0,-1 0,1 1,-1-1,0 1,0-1,0 1,0-1,0 1,0-1,0 1,-1 0,0-1,1 1,-1 0,0 0,0-1,-1 1,1 0,0-1,-1 1,0 0,0-1,0 1,0-1,0 1,0-1,0 1,-1-1,1 0,-1 0,0 0,0 1,0-2,0 1,0 0,0 0,0-1,0 1,-1-1,1 0,-1 0,1 1,-1-2,1 1,-1 0,-1 0,-13 2,-1-1,1 0,0-1,-1-1,1-1,-1 0,1-2,0 1,0-2,0-1,0 0,1-1,-1 0,2-2,-1 0,-13-9,-94-41,99 47</inkml:trace>
  <inkml:trace contextRef="#ctx0" brushRef="#br0" timeOffset="5951.845">3605 86,'29'23,"-1"1,-1 2,-2 1,0 1,-2 1,-1 1,-1 1,-2 1,6 16,-22-39,0 0,0 0,-2 0,1 0,-1 0,0 1,-1-1,0 1,-1-1,0 0,0 1,-1-1,0 0,0 0,-1 0,-1 0,1-1,-1 1,-1-1,0 0,0 0,0 0,-1-1,0 0,-1 0,1 0,-1-1,-1 0,1-1,-4 2,-31 24,-2-3,0-2,-2-2,-1-1,-12 1,25-11</inkml:trace>
  <inkml:trace contextRef="#ctx0" brushRef="#br0" timeOffset="6687.253">1799 0,'-27'46,"2"2,3 0,1 1,3 1,1 1,3 1,-6 47,15-72,2 0,0 0,2 1,1-1,1 0,2 0,0 0,2 0,1 0,1-1,1 0,1 0,2-1,5 10,-10-27,-1 0,2 0,-1 0,1-1,0 0,0 0,1-1,0 0,0 0,1-1,-1 0,1 0,0-1,1 0,-1-1,1 0,-1 0,11 0,5 1</inkml:trace>
  <inkml:trace contextRef="#ctx0" brushRef="#br0" timeOffset="7684.465">4367 199,'-77'88,"-3"-4,-4-3,-43 28,125-108,1-1,0 0,-1 1,1-1,-1 1,1-1,0 1,0-1,-1 1,1 0,0 0,0 0,0-1,0 1,0 0,0 0,0 1,0-1,0 0,0 0,0 0,1 1,-1-1,1 0,-1 1,1-1,-1 0,1 1,0-1,0 1,-1-1,1 1,0-1,0 0,1 1,-1-1,0 1,0-1,1 0,-1 1,1-1,-1 1,1-1,-1 0,1 0,0 1,0-1,0 0,0 0,-1 0,2 0,-1 0,0 0,0 0,0 0,0-1,0 1,1 0,-1-1,2 2,16 4,1 0,0 0,0-2,0-1,1 0,0-2,-1 0,1-1,20-3,5 1,229 1,-247-2,-33-12,-22-5,0-1,1-2,2-1,0 0,1-2,-8-14,-70-78,54 31,42 66</inkml:trace>
  <inkml:trace contextRef="#ctx0" brushRef="#br0" timeOffset="12031.329">4819 113,'-23'38,"7"-16,1 0,2 1,0 1,1 0,1 1,2 0,0 1,2-1,0 2,2-1,1 1,1 12,2-34,0 0,0 0,1 0,-1 1,1-1,1 0,-1 0,1 0,0 0,0 0,0 0,1 0,0 0,0 0,0-1,0 1,1-1,0 1,0-1,0 0,0 0,1-1,-1 1,1 0,0-1,0 0,0 0,1 0,-1-1,3 2,7-3,-1-1,1 0,0 0,-1-1,1-1,-1-1,1 0,-1 0,0-1,0-1,-1 0,1-1,-1 0,0-1,-1 0,0-1,0-1,0 1,-1-2,0 1,-1-1,0-1,-1 0,2-3,-1 0,0-1,-1 0,0 0,-1 0,-1-1,-1 0,0 0,-1-1,-1 1,0-1,-1 0,-1 1,-1-1,-1-17,1 29,-1 0,0 0,0 0,0 0,-1 1,0-1,0 0,0 0,0 1,-1-1,1 1,-1 0,0 0,-1 0,1 0,-1 1,0-1,1 1,-2 0,1 0,0 0,0 1,-1-1,0 1,1 0,-1 0,0 1,0-1,-6 0,1 0,-1 0,1 1,-1 0,1 1,-1 0,0 1,1 0,-1 1,1 0,0 0,-1 1,0 1,-22 9</inkml:trace>
  <inkml:trace contextRef="#ctx0" brushRef="#br0" timeOffset="12370.742">4565 453,'34'-20,"15"-5,5 0,-3 6,-4 10,-11 11,-7 6,-7 6,-4 0,0-1,2-4,3-3,1-2,3-3,0 0,-4-2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1,'0'0,"0"1,-1 0,1-1,0 1,0-1,0 1,0 0,-1-1,1 1,0 0,0-1,-1 1,1-1,0 1,-1-1,1 1,-1-1,1 1,-1-1,1 0,-1 1,1-1,-1 1,1-1,-1 0,0 0,1 1,-1-1,1 0,-1 0,0 0,1 0,-1 0,0 0,1 0,-1 0,0 0,1 0,-1 0,0 0,1 0,-1 0,1 0,-1-1,0 1,1 0,-1-1,1 1,-1 0,1-1,-1 1,1 0,-1-1,1 1,-1-1,1 1,0-1,-1 1,1-1,0 0,-1 1,1-1,0 1,0-1,-1 0,1 1,0-1,0 1,0-1,0 0,-16 52,10-16,1-1,2 0,2 1,1 0,4 25,-3-47,1 0,0 1,1-1,1 0,0 0,1-1,0 1,4 6,-7-17,-1 1,1 0,0 0,0-1,-1 1,2-1,-1 0,0 1,0-1,1 0,-1 0,1-1,0 1,0 0,-1-1,1 0,0 1,0-1,0 0,0-1,0 1,1-1,-1 1,0-1,0 0,0 0,1 0,-1 0,0-1,0 1,0-1,0 0,0 0,0 0,0 0,0-1,2-1,91-83,-71 59,-6 3,35-25,-51 50,0 0,-1 0,0 1,1-1,-1 0,1 1,-1 0,0-1,0 1,0 0,0 0,0 0,-1 0,1 1,-1-1,1 0,-1 1,0-1,0 1,0-1,0 1,0 0,0-1,-1 1,1 0,-1-1,0 1,0 0,0 0,4 12,0-4,0-1,1 1,0-1,1 0,0-1,1 1,0-1,0-1,1 1,0-1,1 0,-1-1,4 2,-8-6,1 0,0 0,-1-1,1 1,1-1,-1 0,0 0,0-1,1 0,-1 0,0 0,1 0,-1-1,1 0,-1 0,1 0,-1-1,1 0,-1 0,1 0,-1-1,0 0,0 0,0 0,0 0,0-1,0 0,1-1,9-10,-1-1,0 0,-1 0,-1-1,-1-1,0 0,-1-1,0 0,-2-1,0 1,-2-2,0 1,0-1,-2 1,1-14,6-98,-7 126,2 9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59 169,'-27'378,"54"-159,-28-219,1-1,-1 0,1 1,-1-1,1 1,-1-1,0 1,1-1,-1 1,0-1,0 1,1 0,-1-1,0 1,0 0,1-1,-1 1,0 0,0 0,0 0,1 0,-1 0,0 0,0 0,0 0,0 0,1 0,-1 1,0-1,0 0,1 1,-1-1,0 0,0 1,1-1,-1 1,0-1,1 1,-1-1,1 1,-1-1,0 1,1 0,-1-1,1 1,0 0,-1-1,1 1,0 0,-1 0,1 0,0-1,0 1,-1 0,1 0,0 0,0-1,0 1,0 0,0 0,0 0,1-1,-1 1,0 0,0 0,1 0,-1-1,0 1,1 0,-6-12,0 0,2-1,-1 0,1 1,1-1,0 0,1-1,0 1,1 0,0 0,1 0,0 0,1 0,0 0,3-7,5-27,2 1,2 0,2 0,2 2,2 0,2 1,7-8,-21 37,0 0,1 1,0 0,1 0,0 1,1 1,0 0,0 0,1 1,1 1,0 0,5-3,-16 10,1 1,-1-1,1 0,-1 1,1 0,-1-1,1 1,-1 0,1 0,-1 0,1 1,-1-1,1 1,-1-1,1 1,-1 0,1 0,-1 0,0 0,0 0,0 1,1-1,-1 1,0-1,-1 1,1 0,0 0,0 0,-1 0,1 0,-1 0,0 0,0 0,1 0,-1 1,-1-1,1 1,0-1,-1 1,1-1,-1 1,1-1,-1 1,0-1,0 1,-1-1,1 1,0-1,-1 1,0-1,1 1,-4 17,0-1,-1 1,-1-1,0 0,-2-1,0 0,-1 0,-1-1,0 0,-1 0,-1-1,-1-1,-2 2,6-7,6-8,1 0,-1 0,1 0,0 0,0 1,0-1,0 0,0 1,0 0,1-1,-1 1,1 0,0 0,-1 0,2 0,-1 0,0 0,0 0,1 0,0 1,0-1,0 0,0 0,0 0,0 0,1 1,0-1,-1 0,1 0,0 0,1 0,-1 0,1 0,97 153,-89-139,-7-9,2 0,-1 0,1 0,0 0,1-1,0 0,0 0,0 0,1-1,0 0,0 0,1-1,4 3,4-3</inkml:trace>
  <inkml:trace contextRef="#ctx0" brushRef="#br0" timeOffset="639.814">877 254,'-8'33,"-2"-1,-2-1,-1 0,-1 0,-2-1,0-1,-3-1,-8 10,17-24,3-7,1 1,0-1,1 1,0 0,0 0,1 1,0-1,0 1,1 0,0 0,1 0,-2 7,6-13,0 0,0 1,0-1,1 0,-1 0,1-1,-1 1,1 0,0-1,0 0,0 0,0 0,0 0,1 0,-1 0,1-1,-1 0,1 1,-1-1,1-1,0 1,0-1,-1 1,1-1,0 0,0 0,-1-1,1 1,0-1,-1 1,5-3,0 3,252-3,-203 14,-62-51,-37-44,-37-99,17 7,55 164</inkml:trace>
  <inkml:trace contextRef="#ctx0" brushRef="#br0" timeOffset="1385.61">1470 141,'-16'15,"0"2,0-1,2 2,0 0,1 1,1 0,1 1,0 0,2 1,0 0,1 0,2 1,-3 10,6-23,1 1,0-1,0 0,1 1,0-1,0 1,1-1,0 1,1-1,0 1,1-1,0 0,0 1,1-1,0 0,1 0,0-1,0 1,1-1,0 0,0 0,1 0,0-1,0 0,1 0,0-1,0 1,1-2,0 1,0-1,5 3,-6-5,1 0,-1 0,1 0,0-1,0 0,0-1,1 0,-1 0,0 0,0-1,0-1,1 1,-1-1,0-1,0 0,0 0,0 0,0-1,-1 0,1 0,-1-1,0 0,0-1,0 1,-1-1,1 0,-1-1,0 0,-1 0,1 0,3-7,5-6,-2-1,0 0,-1 0,-1-1,-1-1,-1 0,-1 0,-1 0,0-1,-2 0,-1 0,-1 0,-1 0,-1-1,-2-18,2 36,0 0,0 0,-1 0,1 0,-1 0,-1 0,1 0,-1 1,0-1,0 0,-1 1,0 0,0 0,0 0,0 0,-1 0,0 0,0 1,0 0,-1 0,1 0,-1 0,0 1,0 0,0 0,0 0,-1 0,1 1,-1 0,0 0,0 1,1-1,-1 1,0 1,0-1,0 1,0 0,-8 3,0 1,0 0,1 1,0 1,0 0,0 1,1 0,0 1,0 0,1 1,0 0,1 1,-2 3,-5 1,-2 3,0 0,1 1,1 1,1 1,1 0,0 1,2 1,0 0,0 5,12-26,0 1,0-1,1 0,-1 1,0-1,1 1,0-1,-1 1,1-1,0 1,0-1,0 1,0-1,0 1,0-1,0 1,0-1,1 1,-1-1,0 0,1 1,0-1,-1 1,1-1,0 0,-1 1,1-1,0 0,0 0,0 0,0 0,0 0,1 0,-1 0,0 0,0 0,1 0,-1-1,0 1,1 0,-1-1,0 1,1-1,-1 0,1 1,-1-1,1 0,-1 0,1 0,-1 0,1 0,-1 0,1-1,-1 1,1 0,-1-1,1 1,-1-1,1 0,0 0,82-36,-78 32,-1 1,1 0,-1 1,1-1,0 1,0 1,0-1,1 1,-1 0,1 0,-1 1,1 0,0 0,-1 0,1 1,0 0,-1 0,1 1,0 0,-1 0,1 1,-1 0,1 0,-1 0,0 1,1 0,36 26,-36-23,1 1,0-2,-1 1,2-1,-1-1,1 1,-1-1,1-1,0 0,0 0,1 0,-1-2,1 1,8 0,1-6</inkml:trace>
  <inkml:trace contextRef="#ctx0" brushRef="#br0" timeOffset="1871.696">2204 225,'-23'8,"-1"0,1 1,0 1,1 2,1 0,0 1,-2 3,-31 43,53-57,0-1,0 1,1 0,-1 0,0-1,1 1,0 0,-1 0,1 0,0 0,0 0,0 0,0 0,0 0,0-1,1 1,-1 0,1 0,-1 0,1 0,0-1,0 1,0 0,0-1,0 1,0 0,0-1,0 1,0-1,1 0,-1 1,1-1,-1 0,1 0,0 0,-1 0,1 0,1 0,54 15,-54-16,1-1,-1 1,1 0,0 0,-1 1,1-1,-1 1,1 0,0-1,-1 2,0-1,1 0,-1 1,0-1,0 1,1 0,-1 0,-1 0,1 1,0-1,-1 1,1 0,-1-1,1 1,-1 0,0 0,-1 0,1 1,0-1,-1 0,0 1,0-1,0 1,0-1,0 1,-1-1,1 4,-5 1,0 0,0 0,0 0,-1 0,0-1,-1 1,0-1,0-1,0 1,-1-1,0 0,0-1,0 1,-1-2,0 1,0-1,0 0,0 0,-1-1,0 0,1-1,-2 0,-7 2,3-5</inkml:trace>
  <inkml:trace contextRef="#ctx0" brushRef="#br0" timeOffset="2117.263">2345 395,'-5'29,"-6"9,-2-6,3-9</inkml:trace>
  <inkml:trace contextRef="#ctx0" brushRef="#br0" timeOffset="2368.454">2289 0,'0'0</inkml:trace>
  <inkml:trace contextRef="#ctx0" brushRef="#br0" timeOffset="2671.727">2486 536,'12'-17,"101"-209,-113 225,0 0,0 0,0 0,0 1,0-1,0 0,0 0,1 0,-1 0,0 0,1 1,-1-1,1 0,-1 0,1 1,-1-1,1 0,0 0,-1 1,1-1,0 1,-1-1,1 1,0-1,0 1,-1-1,1 1,0 0,0-1,0 1,0 0,0 0,-1 0,1-1,0 1,0 0,0 0,0 0,0 1,0-1,0 0,0 0,-1 0,1 1,0-1,0 0,0 1,0-1,-1 1,1-1,0 1,-1-1,1 1,0-1,-1 1,1 0,0-1,-1 1,1 0,-1 0,1-1,-1 1,0 0,1 0,6 84,-9-79,1 0,0 0,1 1,0-1,0 0,0 1,0-1,1 0,0 0,0 0,1 0,0 0,0 0,0 0,1 0,0 0,0-1,0 0,1 1,0-1,0-1,0 1,0 0,1-1,0 0,0 0,5 3,-7-6,0 0,0 0,0-1,0 1,0 0,0-1,0 0,0 0,0 0,0 0,0 0,0-1,0 1,0-1,0 0,0 0,0 0,0 0,-1-1,1 1,0-1,-1 1,1-1,-1 0,1 0,-1 0,0-1,0 1,0 0,0-1,-1 1,1-1,-1 0,2-2,39-105,-39 99,75-219,-65 179,-15 51</inkml:trace>
  <inkml:trace contextRef="#ctx0" brushRef="#br0" timeOffset="3285.577">3192 621,'-3'-13,"0"0,1 0,0-1,1 1,0-1,1 1,1 0,0-1,1 1,1 0,0 0,0 0,1 0,1 0,0 1,3-4,-4 3,3-7,2-10,1 0,1 0,2 1,0 1,3 0,0 1,1 0,2 2,16-19,-34 44,-1-1,0 0,0 1,1-1,-1 0,0 1,1-1,-1 1,1-1,-1 1,1-1,-1 1,1-1,-1 1,1-1,-1 1,1 0,-1-1,1 1,0 0,-1-1,1 1,0 0,-1 0,1 0,0 0,-1 0,1 0,0 0,0 0,-1 0,1 0,0 0,-1 0,1 0,0 0,-1 1,1-1,0 0,-1 0,1 1,-1-1,1 0,0 1,-1-1,1 1,-1-1,1 1,-1-1,1 1,-1-1,0 1,1 0,-1-1,0 1,1 0,-1 41,-6-16,4-22,0 0,1 0,-1 0,1 0,-1 1,1-1,0 0,1 0,-1 1,1-1,0 0,0 1,0-1,1 1,-1-1,1 0,0 0,0 1,1-1,-1 0,1 0,0 0,0 0,0-1,1 1,-1-1,1 1,0-1,0 0,0 0,0 0,1 0,-1 0,2 0,24 9,-24-11,-1 1,1-1,0 1,-1-1,0 1,1 1,-1-1,0 0,0 1,0 0,-1 0,1 0,-1 1,1-1,-1 1,0 0,0 0,-1 0,1 0,-1 0,0 0,0 1,-1-1,1 1,-1-1,1 4,-1-2,0 0,0 0,-1 0,0 0,0 0,0 0,-1 0,0 0,0 0,-1 0,1 0,-1 0,-1 0,1-1,-1 1,0-1,0 1,0-1,-1 0,0-1,0 1,0-1,0 1,-1-1,0-1,0 1,0-1,0 1,0-1,-1-1,0 1,1-1,-1 0,0 0,0-1,0 0,0 0,0 0,0-1,0 0,0 0,0 0,-1-1,1 0,-2-1,-24-10,0-2,1-1,1-2,1-1,1-1,-6-6,-8-4,-42-23,60 40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1,'5'5,"6"1,6 0,1 4,1 0,3-2,2-2,2-2,1-2,1-1,1-5,-1-3,1 1,0 0,-1 3,-9 0,-8 2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2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0,4-5,2-1,1 0,0 1,1 2,-1 1,0 1,0 0,-1 1,0 0,1 1,-1-1,-5 0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3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0 508,'21'48,"-20"-45,-10 129,6-118,0 0,1 0,0 0,2 0,-1 0,2 0,0 0,0 0,1 0,2 3,-3-14,0 1,0-1,1 0,-1 0,1 0,0 1,0-2,0 1,0 0,1 0,-1-1,1 1,-1-1,1 0,0 0,0 0,0 0,0 0,0-1,1 1,-1-1,0 0,1 0,-1 0,1 0,-1-1,1 0,-1 1,1-1,-1 0,1-1,-1 1,1-1,0 1,7-3,1 1,-1-1,1-1,-1 0,0-1,-1 0,1-1,-1 0,7-5,160-134,-176 144,-1 0,1 0,-1 0,1 0,-1 0,1 0,0 0,-1 0,1 1,0-1,0 0,0 0,0 1,-1-1,1 0,0 1,0-1,0 1,0-1,0 1,1 0,-1-1,0 1,0 0,0 0,0 0,0 0,0 0,0 0,0 0,1 0,-1 0,0 1,0-1,0 0,0 1,0-1,0 0,0 1,0 0,0-1,0 1,0-1,0 1,-1 0,1 0,0 0,0-1,-1 1,1 0,-1 0,1 0,0 0,-1 0,15 121,-14-117,-1-1,1 1,0-1,0 1,0-1,1 0,-1 0,1 1,0-1,0 0,1 0,-1-1,1 1,0-1,0 1,0-1,0 0,1 0,-1 0,1 0,0-1,-1 1,1-1,0 0,1 0,-1-1,0 1,0-1,1 0,-1 0,1 0,-1-1,1 0,-1 0,1 0,-1 0,1 0,4-2,7-5,1 0,-1-1,0-1,-1 0,0-1,-1-1,0 0,0-1,-2-1,1 0,-1 0,5-11,-10 17,2-2,-1-1,0 1,-1-1,0-1,0 1,-1-1,-1 0,1-1,-2 1,0-1,0 0,-1 0,-1 0,0 0,-1-1,0 1,0-1,-2 1,0-7,-5 1</inkml:trace>
  <inkml:trace contextRef="#ctx0" brushRef="#br0" timeOffset="566.615">1185 0,'-31'407,"4"-241,19-132,1 1,1-1,3 1,0 0,3 0,0 3,1-35,-1-1,0 0,0 1,1-1,0 0,-1 1,1-1,0 0,0 0,0 0,0 0,1 0,-1 0,0 0,1 0,0 0,-1 0,1-1,0 1,0-1,0 0,0 1,0-1,0 0,0 0,0 0,1 0,-1-1,0 1,0 0,1-1,-1 0,0 0,1 1,-1-1,1-1,-1 1,0 0,1-1,-1 1,0-1,1 1,-1-1,0 0,0 0,0 0,0 0,0-1,0 1,0-1,1 0,273-168,-262 162,-13 7,0 0,0-1,1 1,-1 0,0 0,1 0,-1-1,1 2,-1-1,1 0,0 0,-1 0,1 1,0-1,0 1,-1-1,1 1,0 0,0 0,0 0,-1 0,1 0,0 0,0 0,0 0,-1 1,1-1,0 1,0-1,-1 1,1 0,0 0,-1 0,1 0,-1 0,1 0,-1 0,0 0,1 0,-1 1,0-1,0 1,1 0,3 138,-8-88,3-24,-1-3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31,'-2'-2,"1"0,-1 0,1 0,-1 1,0-1,1 0,-1 1,0 0,0-1,0 1,0 0,0 0,-1 0,1 0,0 0,0 1,-1-1,1 1,0-1,-1 1,1 0,-1 0,1 0,-2 0,1 0,-31-3,0 1,-1 2,1 1,0 2,1 1,-1 2,1 1,0 2,-3 2,35-11,-1 0,1 1,0-1,-1 0,1 1,0 0,0-1,-1 1,1 0,0-1,0 1,0 0,0 0,0 0,0 0,0 0,0 0,0 0,0 0,1 1,-1-1,0 0,1 0,-1 1,1-1,-1 0,1 1,0-1,0 0,0 1,-1-1,1 1,0-1,1 0,-1 1,0-1,0 1,1-1,-1 0,0 1,1-1,-1 0,1 0,0 1,0-1,-1 0,1 0,0 0,0 0,0 0,0 0,0 0,0 0,0 0,0 0,1-1,-1 1,0 0,0-1,1 1,-1-1,0 1,2-1,24 18,-23-17,-1 0,1 1,-1-1,1 1,-1-1,1 1,-1 0,0 0,0 1,0-1,0 1,0-1,0 1,-1 0,1 0,-1 0,0 0,0 1,0-1,0 1,-1-1,1 1,-1-1,0 1,0 0,-1 0,1-1,-1 1,1 0,-1 0,0 0,-1 0,1-1,-1 1,1 0,-1 0,0-1,-1 1,1 0,-8 7,-1-1,0 0,0 0,0-1,-2 0,1-1,-1 0,0-1,0 0,-10 2,10-2,-19 8,18-9,0 0,1 1,0 0,0 0,0 1,1 1,0 0,1 1,-6 7,14-16,1 1,0 0,0 0,0 0,0 0,0 0,0 0,0 0,1 0,-1 1,1-1,-1 0,1 0,0 0,0 1,0-1,0 0,0 0,1 1,-1-1,1 0,-1 0,1 0,0 0,0 0,0 0,0 0,0 0,0 0,1 0,-1 0,1-1,-1 1,1 0,-1-1,1 0,0 1,0-1,0 0,0 0,0 0,2 1,93 31,-81-29,0-2,0 0,-1-1,1-1,0 0,0-1,0-1,0 0,-1-1,1-1,1-1,-12 2,0-1,0 0,0 0,-1 0,0-1,0 0,0 1,0-1,-1-1,1 1,-1 0,-1-1,1 0,-1 1,0-1,0 0,-1 0,0 0,1-3,1-13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1,'-77'478,"-26"-89,57-209,32-114,15-47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58,'5'0,"1"-5,5-2,0-4,4 0,-7 2,-8 1,0 4,0 1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12,'5'0,"1"-4,-5-3,-7 6,-8 3,-1 5,6-3,6-2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0 398,'6'3,"-1"0,1 0,0-1,0 0,0 0,0 0,0 0,1-1,-1 0,0-1,1 1,-1-1,1-1,-1 1,5-1,17-5,-1-1,0-1,0-1,-1-1,0-2,-1-1,-1 0,1-2,-2-1,0-1,-2 0,1-2,-2-1,15-18,-8 13,137-125,-162 148,-2 1,1 0,-1 0,1-1,-1 1,1 0,0 0,0 0,-1 0,1 0,0 0,0 0,0 1,0-1,0 0,0 0,0 1,0-1,1 0,-1 1,0-1,0 1,0 0,1-1,-1 1,0 0,0 0,1 0,-1 0,0 0,0 0,1 0,-1 0,0 0,1 1,-1-1,0 0,0 1,0-1,0 1,1 0,-1-1,0 1,0 0,0 0,0-1,0 1,0 1,5 9,-1 1,0 0,0 0,-1 1,-1 0,0-1,-1 1,0 0,-1 0,-1 0,0 0,0 0,-1 0,-1 0,0 0,-1 0,-1 0,0-1,0 0,-1 0,-1 0,0 0,-3 3,3-3,0-1,0 0,-1 0,-1-1,1 0,-2-1,1 1,-2-2,1 1,-1-1,0 0,-1-1,1-1,-2 0,1 0,0-1,-1 0,0-1,0 0,-8 1,16-5,0 0,-1 0,1 0,0 0,0 0,0-1,0 0,0 0,0 0,0 0,0-1,0 1,0-1,1 0,-1 0,1-1,-1 1,1-1,0 1,0-1,0 0,0 0,1-1,-1 1,1 0,0-1,0 0,0 1,0-1,1 0,-1 0,1 0,0-3,1 6,0 0,0 0,0 0,0 0,1 0,-1 0,0 0,1 0,-1 0,0 1,1-1,-1 0,1 0,0 0,-1 0,1 1,0-1,-1 0,1 1,0-1,0 0,0 1,-1-1,1 1,0-1,0 1,0 0,0-1,0 1,0 0,0 0,0 0,0 0,0-1,0 1,0 0,0 1,0-1,0 0,0 0,0 0,0 1,0-1,0 0,0 1,-1-1,1 1,0-1,0 1,44 28,-34-19,-1-1,1 0,1-1,0 0,0-1,0-1,1 1,0-2,0 0,0 0,1-2,0 1,0-2,0 0,0 0,0-1,0-1,0-1,0 0,8-1,1-7,-1 0,0-2,-1 0,0-1,0-2,-1 0,-1 0,-1-2,0-1,-1 0,0-1,10-16,4-4,-2-2,-1 0,-2-2,7-19,-64 189,28-120,1 1,0-1,0 0,1 1,0-1,0 1,1-1,0 1,0-1,1 1,1-1,-1 1,1-1,0 0,1 0,0 0,1 0,-1 0,1-1,1 1,0-1,0 0,0-1,0 1,1-1,0 0,5 3,-8-7,0-1,0 1,0-1,1 1,-1-1,0 0,1-1,-1 1,0 0,1-1,-1 0,1 0,-1 0,1 0,-1 0,1-1,-1 0,1 0,-1 1,0-2,0 1,1 0,-1-1,0 0,0 1,0-1,0 0,-1-1,1 1,75-75,-75 73,44-53,-29 31,2 1,0 1,2 1,0 1,2 1,0 0,1 2,1 1,1 2,6-3,-32 18,1 0,-1 1,0-1,1 0,-1 0,1 1,-1-1,0 1,1 0,-1-1,1 1,0 0,-1 0,1 0,-1 0,1 0,-1 0,1 0,-1 0,1 1,-1-1,1 1,-1-1,1 1,-1-1,0 1,1 0,-1 0,0 0,0 0,1 0,-1 0,0 0,0 0,0 0,0 0,0 1,-1-1,1 0,0 1,-1-1,1 1,0-1,-1 1,0-1,1 1,-1 0,-6 76,-57 102,63-180,0 1,0 0,0-1,0 1,0-1,0 1,0 0,0-1,0 1,0-1,0 1,1 0,-1-1,0 1,0-1,1 1,-1-1,0 1,1-1,-1 1,0-1,1 1,-1-1,1 0,-1 1,1-1,-1 1,1-1,-1 0,1 0,-1 1,1-1,-1 0,1 0,0 0,-1 1,1-1,-1 0,1 0,0 0,-1 0,1 0,-1 0,1 0,0 0,-1-1,1 1,-1 0,1 0,-1 0,1-1,0 1,-1 0,1-1,-1 1,0 0,1-1,-1 1,1-1,-1 1,1 0,-1-1,0 1,1-1,-1 0,0 1,1-1,40-32,-38 30,165-135,-148 120,2 0,0 2,0 0,2 2,-1 0,2 2,12-5,-37 17,1-1,0 1,0-1,-1 0,1 1,0 0,0-1,0 1,0-1,0 1,-1 0,1 0,0 0,0-1,0 1,0 0,0 0,0 0,0 0,0 0,0 1,0-1,0 0,0 0,-1 1,1-1,0 0,0 1,0-1,0 1,-1-1,1 1,0-1,0 1,-1 0,1-1,0 1,-1 0,1 0,-1-1,1 1,-1 0,1 0,-1 0,0 0,1 0,-1-1,0 1,0 0,0 0,0 0,0 0,0 0,0 0,0 0,0 0,0 0,-17 54,9-38,-29 104,31-1,7-126</inkml:trace>
  <inkml:trace contextRef="#ctx0" brushRef="#br0" timeOffset="482.101">2653 87,'1'-1,"-1"0,1 1,0-1,-1 0,1 0,-1 0,1 0,-1 0,0 0,1-1,-1 1,0 0,0 0,0 0,0 0,1 0,-2 0,1 0,0 0,0-1,0 1,0 0,-1 0,1 0,0 0,-1 0,1 0,-1 0,1 0,-1 0,0 0,1 0,-1 1,0-1,0 0,0 0,1 1,-1-1,0 0,0 1,0-1,0 1,0-1,0 1,0 0,0-1,0 1,-1 0,1 0,0-1,-58 8,45 0,-1 1,1 1,1 0,-1 1,2 0,-1 1,1 0,1 1,0 0,1 1,-7 11,-26 84,44-101,0-1,0 0,0 0,1 0,0 1,0-2,1 1,0 0,0 0,0-1,0 0,1 0,0 0,0 0,1 0,-1-1,1 1,0-1,0-1,0 1,1-1,-1 0,1 0,0 0,0-1,0 0,0 0,0 0,0-1,0 0,1 0,-1-1,0 0,1 0,1 0,10 1,-1 0,0 0,1-2,-1 0,0-1,1 0,-1-2,0 0,-1-1,1 0,-1-2,0 0,0-1,0 0,1-6</inkml:trace>
  <inkml:trace contextRef="#ctx0" brushRef="#br0" timeOffset="983.671">2963 312,'30'1,"-1"-2,0-2,0 0,0-2,0-1,0-2,-18 5,0-1,-1 0,1-1,-1 0,-1-1,1 0,-1 0,0-1,0 0,-1-1,0 0,0 0,-1-1,0 0,0 0,-1-1,0 0,-4 6,0 2,0 0,0 0,-1 0,1 0,-1 0,0 0,1 0,-1 0,0-1,0 1,-1 0,1-1,0 1,-1-1,1 1,-1-1,0 1,0-1,0 1,0-1,0 1,-1-1,1 1,-1-1,1 1,-1 0,0-1,0 1,0 0,0-1,-1 1,1 0,-1 0,1 0,-1 0,1 0,-2 0,-8-2,1 2,0-1,-1 1,1 1,-1 0,1 1,-1 0,1 0,-1 1,1 1,-1-1,1 2,0-1,0 2,0-1,0 1,0 1,1 0,0 0,0 1,0 0,1 0,0 1,-4 4,-5 3,1 1,1 1,0 0,1 1,1 0,1 2,-6 9,15-23,0 0,0 1,0-1,1 1,0 0,0 0,0 0,1 0,0 0,0 0,0 0,1 0,0 1,0-1,1 0,0 0,0 0,0 0,1 0,-1 0,2 0,-1 0,0-1,1 1,0-1,1 0,-1 0,1 0,0 0,0 0,0-1,1 0,0 0,0 0,13 5,1 0,0-2,0-1,1 0,0-1,0-1,0-1,0-1,0 0,1-2,-1-1,0 0,7-2,23 2,-40 2,1-1,-1 1,0-1,1-1,-1 0,0-1,0 0,0 0,0-1,0 0,-1-1,1 0,-1 0,0-1,0-1,0 1,-1-1,0-1,2-2,2-10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60 154,'-2'0,"0"1,0-1,1 0,-1 1,0 0,0-1,1 1,-1 0,0 0,1 0,-1 0,1 0,-1 0,1 0,0 1,-1-1,1 1,0-1,0 1,0-1,0 1,0-1,0 1,1 0,-1 0,0-1,1 1,0 0,-1 0,1 0,0-1,0 1,0 0,0 0,0 2,-1 1,-4 11,0 1,1 0,2 0,-1 1,2-1,0 1,1-1,1 0,1 1,0-1,2 0,1 6,-4-20,0 1,1-1,-1 0,1 1,0-1,0 0,0 0,0 0,1-1,-1 1,1 0,0-1,0 0,0 1,0-1,0-1,0 1,0 0,0-1,1 1,-1-1,1 0,-1 0,1 0,0-1,-1 1,1-1,0 0,-1 0,1 0,-1-1,1 1,0-1,-1 0,1 0,-1 0,1-1,10-2,0-1,-1 0,1-1,-1-1,-1 0,1-1,-1 0,10-10,-6 2,0-1,-1-1,-1 0,0-2,-1 1,-2-1,0-1,-1 0,6-20,-1 10,-9 24,-7 23,-1-7,0 1,0-1,1 1,0-1,0 1,1 0,1-1,0 1,0 0,1-1,0 1,0-1,1 0,0 0,1 0,0 0,1-1,0 1,0-1,0 0,1 0,0-1,1 0,0 0,0 0,0-1,1 0,0-1,0 0,0 0,1 0,3 0,-2-2,0 0,0-1,0 0,0-1,0 0,0 0,0-1,0-1,0 0,0 0,0-1,0 0,0 0,-1-1,1-1,-1 0,0 0,0-1,0 0,-1 0,1-1,-1 0,0 0,5-7,10-10,-2-1,-1 0,0-2,-2 0,-1-1,-2-1,4-9,-14 29,-1-1,0 1,0-1,-1 0,0 0,-1 0,1 0,-2-1,0 1,0 0,0-1,-1 1,-1-1,0 0,1 11,0-1,0 0,0 1,-1-1,1 0,0 1,0-1,0 0,-1 1,1-1,0 0,-1 0,1 1,0-1,-1 0,1 0,0 1,-1-1,1 0,0 0,-1 0,1 0,-1 0,1 0,0 0,-1 0,1 0,0 0,-1 0,1 0,-1 0,1 0,0 0,-1 0,1 0,-1 0,1 0,0-1,-1 1,1 0,0 0,-1 0,1-1,0 1,-1 0,1 0,0-1,0 1,-1 0,1-1,0 1,0 0,0-1,-1 1,1 0,0-1,0 1,0-1,0 1,-5 14</inkml:trace>
  <inkml:trace contextRef="#ctx0" brushRef="#br0" timeOffset="435.695">1329 125,'10'0,"7"0,7 0,3 0,2 0,1 0,1 0,-2 0,1 0,-1 0,-1 0,-4-4,-7-3</inkml:trace>
  <inkml:trace contextRef="#ctx0" brushRef="#br0" timeOffset="711.169">1301 324,'20'4,"20"3,8-1,1-2,-3 0,-5-2,-4-6,-4-1,-3-6,-6-1</inkml:trace>
  <inkml:trace contextRef="#ctx0" brushRef="#br0" timeOffset="3345.663">1950 492,'0'-17,"-2"-4,2-1,0 0,1 0,2 1,0-1,1 1,1 0,1 0,1 0,0 1,8-12,-3 12,1 1,1 0,1 1,0 1,1 0,1 1,1 1,0 1,10-6,-26 19,-1-1,1 1,0-1,1 1,-1 0,0 0,0 0,0 0,1 0,-1 0,0 1,1-1,-1 1,1 0,-1 0,1 0,-1 0,1 0,-1 0,0 1,1-1,-1 1,1-1,-1 1,0 0,0 0,1 0,-1 0,0 1,0-1,0 0,0 1,-1 0,1-1,0 1,0 0,-1 0,1 0,-1 0,0 0,0 0,0 0,0 1,0-1,0 0,0 0,-1 1,1-1,-1 1,6 22,-1-7,0 0,-1 0,-1 1,-1-1,-1 1,0 0,-1-1,-2 1,-2 17,-32 105,61-207,2 14,3 2,1 1,3 1,2 2,33-34,-66 77,-1 0,1 0,0 0,0 0,0 1,0-1,1 1,-1 0,1 0,-1 0,1 0,0 1,0-1,-1 1,1 0,0 0,0 0,0 1,0 0,0-1,0 2,1-1,-1 0,0 1,0-1,0 1,-1 0,1 1,0-1,0 1,0-1,-1 1,1 0,-1 0,0 1,1-1,-1 1,0 0,-1-1,1 1,0 1,-1-1,1 0,-1 1,0-1,0 1,1 2,-3 13,0 0,-1 0,0 0,-2 0,0 0,-1-1,-1 1,-1-1,-1 0,0-1,-1 0,-1 0,0 0,-2-1,-1 1,11-16,0-1,0 1,1 0,-1 0,0 0,0 0,0 0,1 0,-1 0,1 0,-1 0,1 0,-1 0,1 1,-1-1,1 0,0 0,0 0,0 1,0-1,0 0,0 0,0 0,0 1,0-1,0 0,1 0,-1 0,0 1,1-1,-1 0,1 0,-1 0,1 0,0 1,8-4</inkml:trace>
  <inkml:trace contextRef="#ctx0" brushRef="#br0" timeOffset="4218.036">3164 13,'-12'-3,"1"0,-1 1,0 0,0 1,0 0,0 1,0 0,0 1,0 0,0 1,0 1,0 0,1 0,-1 1,1 0,0 1,0 1,1 0,0 0,0 1,0 0,1 0,0 1,0 1,1-1,0 2,0-1,-3 7,4-9,0 0,1 1,0 0,0 0,0 1,1-1,1 1,-1 0,2 0,-1 1,1-1,0 1,1 0,0 0,1 0,0 0,1 0,0 0,1 5,-1-13,1 1,0-1,0 0,1 0,-1 0,0 0,1 0,0 0,-1 0,1 0,0 0,0-1,0 1,0-1,0 1,0-1,0 0,0 0,1 0,-1 0,1 0,-1-1,0 1,1-1,-1 1,1-1,-1 0,1 0,-1 0,1 0,-1 0,1-1,-1 1,1-1,82-31,-52 12,-2-2,0-1,-1-1,-1-2,-2-1,17-21,-8 16,-35 31,0 1,0 0,0 0,0 0,-1-1,1 1,0 0,0 0,0 0,0 0,0 1,-1-1,1 0,0 0,0 0,0 1,0-1,-1 0,1 1,0-1,0 1,-1-1,1 1,0-1,-1 1,1-1,0 1,-1 0,1-1,-1 1,1 0,-1 0,0-1,1 1,-1 0,0 0,1 0,-1-1,0 1,0 0,0 0,0 0,0 0,0 0,0-1,0 1,0 0,0 0,0 0,0 0,-1 0,1-1,9 175,-3-145,-1 1,-1 0,-2 0,-2 0,0 0,-2 1,-2-1,-1 5,-7 18,10-35,0 0,-1 0,-1 0,-1-1,-1 1,-1-2,0 1,-1-1,-1 0,0 0,-1-1,-1 0,-1-1,0 0,-1-1,-1-1,-3 3,12-11,-1 0,1 0,-1-1,0 0,0 0,-1 0,1-1,-1 0,0 0,0 0,1-1,-2 0,1-1,0 0,0 0,0 0,-1-1,1 0,0 0,-1-1,1 0,0 0,0-1,-3-1,7-3,0 0,0-1,1 0,0 1,0-1,1 0,0 0,0 0,1 0,-1 0,2 0,-1 0,1 0,0 0,0 0,1 1,0-1,0 0,0 1,1-1,0 1,1 0,-1 0,1 0,3-4,18-24,2 1,0 1,3 2,0 0,17-11,-29 25,0 1,1 0,0 1,1 1,1 1,0 1,1 0,19-5,-18 12,-5 4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3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0,'-18'294,"14"-266,2-1,0 1,2 0,1 0,1-1,2 2,33 248,-27-205,-9-71,-1 0,1-1,0 1,-1-1,1 1,0-1,0 0,-1 1,1-1,0 0,0 1,0-1,0 0,0 0,-1 0,1 0,0 0,0 0,0 0,0 0,0 0,0 0,-1 0,1 0,0-1,0 1,0 0,-1-1,1 1,0-1,0 1,-1-1,1 1,0-1,-1 1,1-1,0 0,-1 1,1-1,-1 0,1 1,-1-1,0 0,1 0,-1 0,0 1,1-1,-1 0,0 0,0 0,0 0,0 0,0 0,0 1,0-1,0 0,0 0,1 0,123-195,-111 179,-8 8,1 0,0 1,1 0,0 1,0-1,0 1,1 1,0-1,0 1,1 1,5-3,-12 7,0 1,0-1,0 1,0 0,1 0,-1 0,0 0,0 0,0 1,0-1,0 0,0 1,0 0,0-1,0 1,0 0,0 0,0 0,-1 0,1 1,0-1,-1 0,1 1,0-1,-1 1,0-1,1 1,-1 0,0 0,0 0,0-1,0 2,27 65,-28-68,7 30,-1 0,-2 1,-1 0,-2 0,-1 0,-3 21,2-10,0-41,1-12</inkml:trace>
  <inkml:trace contextRef="#ctx0" brushRef="#br0" timeOffset="964.122">957 565,'-9'-5,"0"2,0-1,-1 1,1 0,-1 1,0 0,0 1,1 0,-1 1,0-1,0 2,0 0,0 0,0 0,1 2,-1-1,1 1,-1 0,1 1,0 0,0 1,1-1,-1 2,1-1,0 1,1 1,-6 5,7-5,1 1,0 0,0 0,1 0,0 0,0 1,1 0,0 0,1 0,-1 0,2 0,0 0,0 1,0-1,1 0,1 1,0-1,0 0,0 0,1 0,2 6,-1-12,0 1,1-1,-1 0,1 0,0 0,-1 0,1-1,1 0,-1 1,0-1,0-1,1 1,-1-1,1 1,-1-1,1-1,0 1,-1-1,1 1,0-1,-1-1,1 1,0-1,-1 0,1 0,0 0,-1 0,0-1,1 0,-1 0,0 0,0 0,0-1,0 0,0 1,-1-1,1-1,-1 1,0 0,1-2,16-15,-1 0,-1-1,-1-1,-1-1,-1 0,-1-1,-1-1,7-20,-20 44,0 0,-1 1,1-1,0 0,0 0,0 1,0-1,0 0,0 0,0 1,0-1,1 0,-1 0,0 1,0-1,1 0,-1 1,0-1,1 0,-1 1,0-1,1 0,-1 1,1-1,-1 1,1-1,0 1,-1-1,1 1,-1-1,1 1,0 0,0-1,-1 1,1 0,0-1,-1 1,1 0,0 0,0 0,-1 0,1 0,0 0,0 0,0 0,-1 0,1 0,0 0,0 0,-1 1,1-1,0 0,-1 1,1-1,0 0,-1 1,1-1,0 1,-1-1,1 1,-1-1,1 1,-1-1,1 1,-1 0,1-1,-1 1,1 0,11 50,-7-28,0-1,1 1,1-1,1 0,1 0,1-1,1 0,1-1,1 0,12 15,-24-33,1-1,0 1,0 0,0-1,0 1,0-1,0 1,0-1,0 0,0 0,1 0,-1 0,0 0,1-1,-1 1,1-1,-1 1,1-1,-1 0,1 0,-1 0,1 0,-1-1,1 1,-1 0,0-1,1 0,-1 0,0 0,1 0,-1 0,0 0,0 0,0-1,0 1,0-1,0 0,0 1,-1-1,1 0,0 0,-1 0,0 0,1 0,-1-1,0 1,0 0,0-1,0 0,84-191,-72 157,3-8,-15 46,1-1,-1 1,1-1,-1 1,0 0,1 0,-1 0,0 0,0 0,0 0,0 0,0 0,0 0,0 0,0 1,0-1,0 0,-1 1,1-1,-1 0,1 1,-1-1,1 1,-1-1,0 1,1-1,-1 1,0-1,0 1,0-1,-1 2,5 13,0 10,1-1,2 0,0-1,2 0,0 0,2-1,9 17,-19-38,0-1,1 1,-1 0,0 0,1 0,-1-1,1 1,-1-1,1 1,0-1,0 0,-1 0,1 1,0-1,0-1,0 1,0 0,1 0,-1-1,0 1,0-1,0 0,0 1,1-1,-1 0,0 0,0-1,0 1,1 0,-1-1,0 1,0-1,0 0,0 0,0 0,0 0,0 0,0 0,0 0,-1 0,1-1,0 1,-1-1,2-1,61-80,20-109,-77 180</inkml:trace>
  <inkml:trace contextRef="#ctx0" brushRef="#br0" timeOffset="1363.878">1945 678,'27'-12,"0"0,-1-2,-1-1,0-1,0-1,-2-1,16-16,-36 32,-1 0,1 0,0 0,-1 0,1-1,-1 1,0-1,0 1,0-1,0 0,0 0,0 0,-1 0,1 0,-1 0,0 0,0-1,0 1,-1 0,1-1,-1 1,0 0,0-1,0 1,0-1,0 1,-1 0,0-1,1 1,-1 0,0-1,-1 1,1 0,-1 0,1 0,-1 0,0 0,0 1,0-1,0 0,-1 1,1 0,-1-1,1 1,-1 0,0 0,0 1,0-1,0 0,-2 0,-4 2,0 1,1 0,-1 0,0 0,0 1,1 0,-1 1,1 0,0 0,0 1,0 0,0 1,1-1,-1 1,1 1,0 0,1 0,0 0,0 0,-4 6,-1 1,-1 1,2 0,0 1,1 0,0 1,2 0,-1 0,2 1,-4 14,8-25,1 1,-1-1,1 0,0 0,1 1,-1-1,1 0,1 1,-1-1,1 0,0 0,1 1,-1-1,1 0,0 0,1 0,-1-1,1 1,1-1,-1 1,1-1,-1 0,2 0,-1-1,0 1,1-1,0 0,5 3,10 4,0-2,1-1,0 0,1-2,0 0,0-2,0 0,0-1,1-2,-1 0,1-1,-1-1,1-2,-1 0,0-1,0-1,0-1,-1-1,0-1,0-1,18-11,-20 12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72,'0'0,"0"1,0-1,0 1,0-1,0 1,0-1,0 1,0-1,0 1,0-1,0 1,-1-1,1 1,0-1,0 1,0-1,-1 1,1-1,0 1,-1-1,1 0,0 1,-1-1,1 1,0-1,-1 0,1 1,-1-1,1 0,-1 0,1 1,-1-1,1 0,-1 0,1 0,-1 0,1 0,-1 0,1 0,-1 1,1-1,-1-1,1 1,-1 0,1 0,-1 0,1 0,-1 0,1 0,-1-1,1 1,-1 0,1 0,-1-1,1 1,-1 0,1-1,0 1,-1 0,1-1,-1 1,1 0,0-1,-1 0,-10 51,2 0,2 0,2 1,2-1,3 2,0-41,-1-7,0-1,0 0,1 1,-1-1,1 0,0 1,0-1,0 1,0-1,0 1,1-1,0 0,-1 1,1-1,1 0,-1 0,0 0,1 0,0 0,-1 0,1 0,0 0,1-1,-1 1,0-1,1 1,-1-1,1 0,0 0,0 0,0 0,0-1,0 1,0-1,0 0,0 0,3 1,5-4,-1-1,1 0,-1 0,0-1,0-1,0 1,-1-2,1 1,-1-1,-1-1,1 1,-1-2,0 1,-1-1,0 0,0 0,4-8,61-58,-70 75,0 0,1 0,-1 0,0 1,0-1,0 1,0 0,0 0,0-1,-1 1,1 0,0 0,-1 1,0-1,1 0,-1 0,0 1,0-1,0 1,-1-1,1 1,0-1,-1 1,0-1,0 3,2 1,0 0,43 97,-43-100,0 1,0-1,1-1,-1 1,1 0,0 0,0-1,0 0,0 0,0 1,0-2,0 1,1 0,-1-1,1 1,0-1,-1 0,1 0,0-1,0 1,-1-1,1 0,0 0,0 0,-1 0,1-1,0 1,1-2,10-4,0-1,-1-1,1 0,-2-1,1 0,-1-2,-1 1,0-1,0-1,-1 0,0-1,8-13,-4 8,0-1,-1 0,-1-1,0-1,-2 0,0-1,-2 0,0 0,-2-1,0 0,-2 0,0-1,-2 0,1-11,-13-3,2 32</inkml:trace>
  <inkml:trace contextRef="#ctx0" brushRef="#br0" timeOffset="1745.239">1135 298,'15'4,"1"0,0-2,0 1,0-2,0 0,0-1,0 0,0-2,0 0,0 0,-1-2,8-2,-14 4,0-1,-1 0,1-1,-1 0,0 0,0 0,0-1,0-1,-1 1,0-1,0 0,-1-1,1 1,-1-2,-1 1,0 0,0-1,0 0,-1 0,0-1,0 1,0-3,-3 8,0-1,-1 1,1-1,0 0,-1 1,0-1,0 1,0-1,-1 0,1 1,-1-1,1 1,-1-1,-1 1,1-1,0 1,-1 0,1 0,-1-1,0 1,0 0,0 1,-1-1,1 0,-1 1,0-1,1 1,-1 0,0 0,0 0,0 0,-1 0,1 1,0-1,-1 1,1 0,-1 0,1 0,-1 1,1-1,-1 1,1 0,-1 0,-3 0,-9 3,1-1,-1 2,1 0,0 1,0 0,1 2,-1-1,1 2,1 0,-1 0,1 1,1 1,0 0,0 1,1 0,1 1,-1 0,2 1,0 0,0 0,2 1,-1 0,4-5,-1 0,1 0,1 0,0 1,0-1,1 1,0-1,1 1,0 0,0 0,1 0,0 0,1 0,0 0,1-1,0 1,0 0,1-1,0 1,1-1,0 0,0 0,1-1,0 1,1-1,0 0,0 0,1-1,0 0,0 0,0-1,5 4,6-3,0-1,0 0,1-1,0-1,0 0,0-2,0 0,0-1,0-2,0 1,0-2,0-1,0 0,0-1,12-5,-7-1,-6 0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8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1 537,'3'-2,"0"0,-1 0,1-1,-1 1,1-1,-1 1,0-1,0 0,0 0,0 0,-1 0,1 0,-1 0,0 0,0-1,0 1,1-2,-1 1,117-226,-69 148,-35 58,2 2,0 0,2 0,0 2,1 0,12-8,-30 27,0 0,0 0,0 0,0 1,0-1,0 0,1 0,-1 1,0-1,0 1,1-1,-1 1,1-1,-1 1,0 0,1 0,-1 0,1-1,-1 1,0 1,1-1,-1 0,1 0,-1 1,0-1,1 0,-1 1,0-1,1 1,-1 0,0-1,0 1,1 0,-1 0,0 0,0 0,0 0,0 0,0 0,-1 0,1 0,0 1,0-1,-1 0,1 1,29 70,-25-58,75 276,-80-289,-1-1,1 1,-1 0,1 0,0-1,-1 1,1 0,0 0,0-1,0 1,0 0,0 0,0 0,0-1,0 1,0 0,0 0,0-1,0 1,0 0,1 0,-1 0,0-1,1 1,-1 0,0-1,1 1,-1 0,1-1,-1 1,1-1,-1 1,1 0,0-1,-1 1,1-1,0 0,-1 1,1-1,0 0,-1 1,1-1,0 0,0 0,-1 1,1-1,0 0,0 0,0 0,-1 0,1 0,0 0,0 0,0 0,-1-1,1 1,0 0,0 0,-1-1,1 1,0 0,-1-1,1 1,0-1,-1 1,1-1,0 1,12-32,-2 0,2 1,1 1,2 0,1 0,1 2,1 0,2 2,8-8,-24 26,1 1,0 1,0-1,1 1,0 0,0 1,0-1,1 1,-1 1,1-1,0 2,1-1,-1 1,1 0,-1 1,1-1,0 2,0 0,0 0,5 0,-10 4,0 1,-1-1,1 1,-1-1,0 1,0 0,-1 1,1-1,-1 0,0 1,0-1,0 1,-1 0,1 0,-1-1,0 1,-1 0,1 0,-1 0,0 0,0 0,-1 0,1 0,-1 0,0 0,-1-1,2 9,-5 162,5-151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9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31,'10'0,"12"0,8 0,3 0,6 0,1 0,-1 0,-4-5,-1-2,-3 1,-1 1,-2 2,0 0,0 2,-5 1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0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1,4-2,3-2,3-1,1-5,1-3,-1-1,0 2,0 1,0 2,-1 0,-4 2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8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282 537,'-11'-2,"0"0,-1 2,1-1,0 1,-1 1,1 0,0 1,0 0,0 0,0 1,0 1,1 0,-1 0,1 1,0 1,0-1,-6 7,8-5,1 0,0 0,1 1,-1-1,1 2,1-1,0 1,0 0,1 0,0 0,0 0,1 1,1 0,-1-1,2 1,-1 0,1 0,1 0,0 5,-1-10,1 1,0-1,1 0,-1 1,1-1,0 0,0 1,1-1,0 0,0 0,0 0,0-1,1 1,0 0,0-1,0 1,0-1,1 0,-1 0,1-1,0 1,1-1,-1 0,0 0,1 0,0 0,0-1,-1 0,1 0,1 0,-1-1,0 1,0-1,0-1,1 1,-1-1,1 0,-1 0,0 0,1-1,-1 1,0-2,0 1,1 0,-1-1,0 0,3-2,13-11,-1 0,-1-2,0 0,-1-2,-1 0,-1 0,13-20,32-38,25-24,-86 101,0-1,0 1,0-1,0 1,0-1,1 1,-1-1,0 1,0-1,0 1,1-1,-1 1,0-1,1 1,-1 0,0-1,1 1,-1-1,0 1,1 0,-1-1,1 1,-1 0,1 0,-1-1,1 1,-1 0,1 0,-1 0,1 0,-1-1,1 1,-1 0,1 0,-1 0,1 0,-1 0,1 0,-1 0,1 1,-1-1,1 0,-1 0,1 0,-1 0,1 1,-1-1,1 0,-1 1,1-1,-1 0,0 1,1-1,-1 0,1 1,-1-1,0 1,0-1,1 0,-1 1,0-1,0 1,1-1,1 38,-2-34,7 185,4-127,-1-26,-2 0,-1 0,-3 1,0-1,-3 1,-1 0,-1 0,-2 0,-2-1,-1 1,-2-1,-2-1,-6 15,-48 84,59-126,0-1,-1 0,0-1,0 1,-1-1,0 0,0-1,-1 1,1-1,-1-1,0 0,-7 3,12-5,1-1,-1 0,0 0,0 0,0-1,1 1,-1-1,0 1,0-1,0 0,0 0,0 0,0-1,0 1,1-1,-1 1,0-1,0 0,0 0,1 0,-1-1,1 1,-1-1,1 1,-1-1,1 0,0 0,0 0,0 0,0 0,0 0,0-1,1 1,-1-1,1 1,0-1,-1 1,1-1,0 0,0-1,-2-17,0 0,2 0,0 0,1-1,2 1,0 0,1 0,1 0,0 1,2-1,1 1,0 0,2 1,0 0,7-10,-6 5,20-40,-16 37</inkml:trace>
  <inkml:trace contextRef="#ctx0" brushRef="#br0" timeOffset="612.202">874 0,'-1'420,"-24"-227,-3-41,28-151,-1 1,1-1,0 0,0 0,0 0,-1 0,1 0,0 0,0 1,1-1,-1 0,0 0,0 0,0 0,1 0,-1 0,1 0,-1 0,1 0,-1 0,1 0,0 0,-1 0,1 0,0 0,0 0,-1-1,1 1,0 0,0-1,0 1,0 0,0-1,0 1,0-1,0 0,0 1,0-1,1 0,-1 0,0 1,0-1,0 0,0 0,0 0,0 0,1-1,-1 1,0 0,0 0,0-1,0 1,0-1,0 1,0-1,0 1,0-1,0 1,0-1,0 0,0 0,0 0,61-47,-62 47,206-152,-151 116,-54 35,0 1,1-1,-1 0,0 1,0-1,1 1,-1-1,1 1,-1 0,1 0,0-1,-1 1,1 1,0-1,0 0,0 0,0 0,0 1,-1-1,1 1,0 0,0 0,0-1,0 1,0 0,1 1,-1-1,-1 0,1 1,0-1,0 1,0-1,0 1,0 0,0 0,0 0,-1 0,1 0,0 0,-1 0,1 1,-1-1,0 1,1-1,-1 1,0-1,0 1,0 0,0 0,0-1,0 1,0 2,-13 96,2-57,-4 6,-2 43,20-81,1-7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0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141 736,'246'-27,"-243"27,0-1,0 1,0 0,0-1,0 1,0 0,0 1,0-1,0 1,0-1,0 1,0 0,0 0,-1 0,1 0,0 1,-1-1,1 1,0 0,-1-1,0 1,1 0,-1 1,0-1,0 0,0 0,-1 1,1 0,0-1,-1 1,0 0,1-1,-1 1,0 0,-1 0,1 0,0 0,-1 0,0 0,0 2,-4 6,0-1,-1 1,0-1,-1-1,0 1,0-1,-1 0,-1-1,1 1,-1-1,-1-1,0 0,-1 1,-1 1,0 0,1 1,1 0,-1 0,2 1,-1 0,2 1,-3 5,8-14,1 0,0-1,0 1,0 0,0 0,1 0,-1 1,1-1,0 0,0 0,0 0,0 0,1 0,-1 0,1 0,0 0,0 0,0 0,0 0,0 0,1 0,-1-1,1 1,-1-1,1 1,0-1,0 1,1-1,-1 0,0 0,1 0,-1 0,1-1,-1 1,1-1,0 1,0-1,0 0,0 0,0 0,0-1,0 1,0-1,0 1,0-1,0 0,0 0,0-1,9 3,0-2,-1 0,1 0,0-1,-1-1,1 0,-1 0,0-1,0 0,0-1,0-1,0 0,-1 0,5-3,9-9</inkml:trace>
  <inkml:trace contextRef="#ctx0" brushRef="#br0" timeOffset="-782.306">339 31,'5'-5,"1"3,0 7,-1 8,-6 5,-3 6,-1 3,0 1,2 2,1-1,0 1,2-1,-1 0,1 0,1-1,-1 0,-5-4,-1-8</inkml:trace>
  <inkml:trace contextRef="#ctx0" brushRef="#br0" timeOffset="-482.365">0 454,'43'5,"24"1,6 0,-1-1,-7-2,-10-5,-10-3,-7-1,-6 1,-3 2,-2 0,-6 2</inkml:trace>
  <inkml:trace contextRef="#ctx0" brushRef="#br0" timeOffset="2468.113">1157 144,'-11'167,"-8"63,-8-33,27-123,0-62</inkml:trace>
  <inkml:trace contextRef="#ctx0" brushRef="#br0" timeOffset="3068.357">847 200,'57'-23,"196"-63,-216 74,-30 9,0 0,0 0,1 1,0 0,-1 1,1-1,0 1,0 1,0-1,-1 2,1-1,2 1,7 4</inkml:trace>
  <inkml:trace contextRef="#ctx0" brushRef="#br0" timeOffset="3672.12">875 878,'107'-28,"257"-125,-279 134,-75 18</inkml:trace>
  <inkml:trace contextRef="#ctx0" brushRef="#br0" timeOffset="4250.056">1751 765,'-7'-4,"-1"1,1 0,0 0,-1 1,1 0,-1 0,0 1,0 0,0 0,0 1,1 0,-1 0,0 1,0 0,0 0,1 1,-1 0,0 0,1 1,0 0,-3 2,8-4,0 1,0 0,0-1,0 1,0 0,0 0,1 0,-1 0,1 1,-1-1,1 0,0 1,0-1,0 0,0 1,1-1,-1 1,1 0,-1-1,1 1,0-1,0 1,0 0,0-1,0 1,1 0,-1-1,1 1,0-1,0 1,0-1,0 0,0 1,0-1,1 0,-1 0,1 1,-1-1,1 0,2 1,0 3,2 0,-1 0,1 0,0-1,0 0,1 0,-1 0,1-1,0 0,0 0,1-1,-1 0,2 0,69-12,-59-1</inkml:trace>
  <inkml:trace contextRef="#ctx0" brushRef="#br0" timeOffset="9203.804">1271 31,'1'1,"0"1,0-1,0 0,0 1,0-1,1 0,-1 0,1 0,-1 0,1 0,-1 0,1 0,0 0,-1-1,1 1,0-1,-1 1,1-1,0 0,0 0,-1 1,1-1,0-1,0 1,0 0,-1 0,1 0,0-1,0 1,-1-1,1 0,0 1,-1-1,1 0,0 0,5-1,128-35,-108 35,-9 1,-36 1,-144 27,151-25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1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0,'-7'0,"-1"1,1 0,-1 0,1 1,0-1,-1 2,1-1,0 1,0 0,1 0,-1 1,1 0,-1 0,1 1,1 0,-1 0,0 0,1 0,0 1,1 0,-1 0,1 0,0 1,1 0,-1-1,0 5,-8 13,2-1,0 2,2-1,1 1,0 0,2 1,1 0,0 15,6 204,-1-232,0 1,0-1,2 1,0-1,0 0,1 0,1 0,0-1,1 1,0-1,1-1,0 1,1-1,0 0,1-1,0 0,1 0,0-1,0 0,1-1,0 0,0-1,9 4,2 0,-5-1</inkml:trace>
  <inkml:trace contextRef="#ctx0" brushRef="#br0" timeOffset="4086.371">481 988,'10'1,"0"-1,0-1,-1 1,1-2,0 1,-1-1,1-1,-1 1,1-2,-1 1,0-1,-1-1,1 0,-1 0,0 0,0-1,6-6,133-145,-123 129,-1-1,-1 0,-1-2,15-31,-35 60,1-1,1-1,0 1,-1-1,0 0,0 0,0 0,0 0,-1 0,1 0,-1-1,0 1,-1 0,1-1,-1 1,0-1,0 1,0-1,0 1,-1 0,0-1,0-2,-2 6,1 0,-1 0,1 1,-1-1,1 1,-1 0,1 0,-1 0,1 0,-1 0,1 0,-1 1,1-1,-1 1,1 0,0 0,-1 0,1 0,0 0,0 0,-1 0,1 1,0-1,0 1,1 0,-1 0,0-1,0 1,1 0,-1 0,1 1,-1 1,-3 1,-5 3,0 1,0 1,1 0,1 0,0 1,0 0,1 0,0 1,1 0,0 0,1 0,1 1,0-1,1 1,0 1,0-1,2 0,0 0,0 1,1-5,0-1,0 1,1 0,0 0,0-1,1 1,0 0,1-1,0 0,0 0,1 0,0 0,0 0,1-1,0 0,0 0,1 0,0 0,0-1,1 0,-1 0,1-1,3 2,6 0,1 0,0-1,1-1,-1 0,1-1,0-1,0-1,0-1,1 0,-1-1,0-1,0-1,0-1,0 0,0-1,-1-1,1-1,-1 0,-1-1,1-1,12-8,-6 2,-1 0,-1-2,0 0,-1-1,16-18,-28 26,1 1,-2-1,1-1,-1 1,-1-1,0 0,0-1,-1 1,0-1,-1 0,0-1,-1 1,0-1,-1 1,0-1,-1 0,0 0,-1 0,-1-7,1 16,0 0,0 0,-1 0,1 0,-1 0,0 0,1 0,-2 0,1 1,0-1,0 0,-1 1,0-1,1 1,-1 0,0-1,0 1,0 0,0 0,-1 0,1 0,0 1,-1-1,0 1,1-1,-1 1,0 0,1 0,-1 0,0 0,0 1,0-1,0 1,0 0,0 0,0 0,0 0,0 0,0 0,0 1,0 0,1-1,-1 1,0 0,0 1,1-1,-1 0,0 1,1-1,-1 1,1 0,0 0,0 0,0 0,0 0,0 0,0 1,-6 8,0-1,2 1,-1 0,1 1,1 0,0-1,1 2,0-1,1 0,0 1,1 0,0 0,1-1,1 4,1-5,1 0,1 0,0 0,0 0,1 0,1-1,0 0,0 0,1 0,0 0,1-1,0 0,0 0,1-1,0 0,0-1,1 1,0-1,1-1,-1 0,1 0,0-1,1 0,-1-1,1 0,0-1,0 0,0-1,0 0,0-1,1 0,-1 0,3-2,3 1,0-1,0-1,0 0,-1-2,0 0,1-1,-1 0,-1-1,1-1,-1 0,0-2,-1 1,0-2,8-6,-2 2,0 0,-1-1,-1-1,-1-1,0-1,-1 0,-1-1,0 0,-2-2,5-8,24-77,-42 104,1-1,0 0,-1-1,0 1,0 0,0 0,0 0,0 0,0 0,-1 0,1 0,-1 0,0 0,0 0,0 1,-1-1,1 0,-1 0,1 1,-1-1,0 1,0 0,0-1,0 1,0 0,-1 0,1 0,-1 0,1 1,-1-1,1 1,-1 0,0-1,0 1,0 0,-6 0,1 0,-1 1,1-1,-1 1,1 1,-1 0,1 0,-1 1,1 0,0 0,-1 1,1 0,1 1,-1-1,0 2,1-1,0 1,0 0,0 0,1 1,0 0,0 0,0 0,1 1,0 0,0 0,0 0,1 1,0 0,1 0,0 0,0 0,1 0,0 0,0 1,1-1,0 1,0 7,-1-6,1 0,0 0,1 0,0 1,1-1,0 0,1 0,-1 0,2 0,0-1,0 1,1 0,0-1,0 0,1 0,0 0,3 3,99 99,-86-98</inkml:trace>
  <inkml:trace contextRef="#ctx0" brushRef="#br0" timeOffset="4388.807">2231 847,'-15'38,"-4"23,1 5,3-3,5-8,3-9,4-16,2-14</inkml:trace>
  <inkml:trace contextRef="#ctx0" brushRef="#br0" timeOffset="4692.865">2203 818,'19'0,"16"0,7 0,1 0,-2 0,-4 0,-2 0,-13 0,-9 0</inkml:trace>
  <inkml:trace contextRef="#ctx0" brushRef="#br0" timeOffset="4933.421">2203 1045,'14'4,"10"2,5 0,3-1,-4-1</inkml:trace>
  <inkml:trace contextRef="#ctx0" brushRef="#br0" timeOffset="5638.186">2203 198,'6'-8,"1"1,0 0,0 0,1 1,0 0,0 1,0-1,1 2,0-1,0 1,0 0,0 1,1 0,-1 1,1 0,-1 0,1 1,0 0,0 1,7 0,-16 0,0 1,0-1,0 0,0 0,0 1,0-1,0 0,-1 1,1-1,0 1,0-1,0 1,-1-1,1 1,0-1,-1 1,1 0,0 0,-1-1,1 1,-1 0,1 0,-1 0,1-1,-1 1,0 0,0 0,1 0,-1 0,0 0,0 0,0 0,0 0,0 0,0 0,0 0,0-1,0 1,0 0,-1 0,1 0,0 0,-1 0,1 0,-1 0,1-1,-1 1,1 0,-1 0,-29 41,28-39,-12 12,8-9,0-1,0 1,0 0,1 1,0 0,1-1,-1 2,1-1,1 0,-1 1,1-1,1 1,-1 0,2 0,-1 0,0 2,5-6,-1-1,1 1,0-1,0 0,0 0,1 0,-1 0,0-1,1 0,0 1,0-1,0 0,0-1,0 1,0-1,0 0,0 0,0 0,1 0,-1-1,0 0,1 1,-1-2,0 1,1 0,-1-1,0 0,0 0,3-1,5 1,18 0,-4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9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0,'20'5,"24"6,16 2,1-2,1-3,-6 2,-7 0,-8-2,-5-3,-10-2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17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0 536,'24'5,"13"-4,4-1,1-1,-3 0,-2-1,-3 1,-3 0,-2 1,-5 0</inkml:trace>
  <inkml:trace contextRef="#ctx0" brushRef="#br0" timeOffset="3049.11">479 959,'3'3,"0"-1,0 0,0 0,0-1,0 1,1-1,-1 0,1 0,-1 0,1 0,-1 0,1-1,-1 1,1-1,0 0,-1 0,1-1,-1 1,1-1,-1 1,1-1,-1 0,1-1,-1 1,0 0,2-2,81-51,-19-7,-2-2,50-66,-105 117,-1 0,0 0,-1-1,0 0,-1-1,-1 1,0-1,0-1,-1-2,-5 16,1 0,-1 0,1 1,-1-1,0 0,0 0,1 0,-1 0,0 0,0 0,0 0,0 0,0 0,-1 0,1 0,0 0,0 0,-1 0,1 0,0 0,-1 0,1 0,-1 0,1 0,-1 0,1 1,-1-1,0 0,0 0,1 1,-1-1,0 1,0-1,0 0,1 1,-1-1,0 1,0 0,0-1,0 1,0 0,0 0,0-1,0 1,0 0,0 0,0 0,0 0,0 0,0 1,0-1,0 0,0 0,0 1,0-1,0 0,0 1,0-1,0 1,0 0,-10 7,0 0,1 1,0 1,1 0,0 0,1 0,0 1,0 1,1-1,1 1,0 1,0-1,1 1,1 0,0 0,1 0,0 0,1 1,1-1,0 1,1 0,0-1,2 14,0-21,-1 0,1 0,0 0,0 0,0 0,1-1,0 1,0-1,1 0,-1 1,1-2,0 1,1 0,-1-1,1 0,0 0,0 0,0-1,0 1,1-1,-1 0,1-1,0 0,0 0,0 0,0 0,0-1,0 0,0 0,0-1,1 0,-1 0,0 0,0-1,6-1,5 2,0-2,1 0,-1 0,0-2,0 0,-1-1,1-1,-1-1,0 0,-1-1,14-9,-6 4,0-1,-1-1,0-1,-2 0,0-2,-1-1,0 0,11-18,-21 27,-1-1,-1-1,1 0,-2 0,0 0,0-1,-1 1,-1-1,0-1,0 1,-2-1,2-8,-4 21,0 0,0 0,0-1,0 1,1 0,-2-1,1 1,0 0,0 0,0-1,0 1,-1 0,1 0,-1 0,1-1,-1 1,1 0,-1 0,0 0,0 0,1 0,-1 0,0 0,0 0,0 0,0 1,0-1,0 0,0 0,0 1,0-1,-1 1,1-1,0 1,0 0,0-1,-1 1,1 0,0 0,0 0,-1 0,1 0,0 0,-1 0,1 0,0 0,0 1,0-1,-1 0,1 1,0-1,0 1,-62 35,52-24,0-1,0 1,1 1,1 0,0 0,1 1,0 0,1 1,0-1,2 1,0 0,0 1,1-1,-1 17,5-27,-1-1,1 1,1 0,-1 0,1-1,-1 1,1-1,1 1,-1-1,1 1,-1-1,1 0,0 1,1-1,-1 0,1-1,0 1,0 0,0-1,0 1,1-1,-1 0,1 0,0-1,0 1,0-1,0 0,0 0,1 0,0 0,6 2,0 0,0-1,1 0,-1-1,1 0,0 0,0-2,-1 1,1-2,0 1,7-3,22-7,-1-3,-1-1,0-2,0-1,-2-3,22-14,-54 31,13-8,-1-1,0-1,0-1,-1 0,-1-1,-1 0,0-1,-1-1,-1 0,7-13,-17 29,0-1,0 0,-1 0,1 0,0 0,-1-1,0 1,1 0,-1-1,0 1,0-1,0 1,0-1,-1 1,1-1,-1 0,0 1,1-1,-1 0,0 1,-1-1,1 0,0 1,-1-1,1 1,-1-1,0 1,0-1,0 1,0-1,-1 1,1 0,0-1,-1 1,0 0,1 0,-1 0,0 0,0 1,0-1,-1 0,1 1,0 0,0-1,-1 1,1 0,-6 2,-1 0,1 0,0 1,0 0,0 0,0 1,1 0,-1 1,1-1,0 1,0 1,0 0,0 0,1 0,0 0,0 1,0 0,1 1,0-1,0 1,1 0,-1 0,1 0,1 1,0-1,0 1,0 1,1 0,0-1,1 1,0-1,1 1,0 0,0-1,1 1,0 0,0-1,1 1,0-1,1 0,0 0,0 0,0 0,1 0,1 0,-1-1,1 0,0 0,1 0,0-1,0 0,0 0,1 0,-1-1,1 0,1 0,-1-1,4 2,65 30,-56-28</inkml:trace>
  <inkml:trace contextRef="#ctx0" brushRef="#br0" timeOffset="3482.302">2229 733,'0'10,"0"8,0 5,0 4,-4 2,-3 2,1-1,1 0,1-1,2-5</inkml:trace>
  <inkml:trace contextRef="#ctx0" brushRef="#br0" timeOffset="3851.115">2032 733,'5'0,"6"0,6-4,5-3,4 1,2 2,1 0,0 2,1 1,-1 0,0 6,-1 2,-4-1</inkml:trace>
  <inkml:trace contextRef="#ctx0" brushRef="#br0" timeOffset="4184.992">2060 1016,'10'5,"12"1,8 1,3-2,1-7,-1-2,0-1,-2 0,-1 2,-1 0,-5-3,-3-1,-4 1</inkml:trace>
  <inkml:trace contextRef="#ctx0" brushRef="#br0" timeOffset="4887.845">2116 198,'13'0,"-1"0,0 1,0 0,0 1,0 1,0 0,0 0,-1 1,0 0,3 2,-12-4,0-1,0 0,0 1,-1 0,1-1,0 1,-1 0,1 0,-1 0,1 0,-1 0,0 0,0 0,0 1,0-1,0 0,-1 1,1-1,-1 0,1 1,-1-1,0 1,0-1,0 0,0 1,0-1,-1 1,1-1,-1 1,0-1,1 0,-1 0,0 1,0-1,-1 0,1 0,0 0,-1 1,-10 48,14-47,0-1,1 0,0 0,-1 0,1 0,0-1,0 1,1-1,-1 0,0 1,1-2,0 1,-1 0,1-1,0 1,0-1,0 0,-1-1,1 1,0-1,0 1,0-1,0 0,0-1,0 1,0-1,0 1,3-2,3 2,96-14,-87 8</inkml:trace>
  <inkml:trace contextRef="#ctx0" brushRef="#br0" timeOffset="5533.644">2653 1,'12'16,"11"21,-2 1,-2 1,-1 1,-2 1,-1 0,-3 1,-1 0,-2 1,-2 0,-2 0,-2 7,-3-20,-1-1,-1 1,-2-1,-1 0,-2 0,0-1,-2 1,-1-2,-1 1,-11 18,14-30,0 3,-1-1,-1 0,0 0,-1-1,-1-1,0 1,-1-2,-1 0,-1-1,-8 6,6-10,0-3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3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0,'-29'29,"-9"14,-3 4,5 0,4-9,8-5,7-9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38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29 185,'2'1,"0"1,0-1,0 1,-1-1,1 1,-1 0,1 0,-1 0,1 0,-1 0,0 0,0 0,0 0,0 0,0 0,-1 1,1-1,-1 0,1 0,-1 1,0-1,0 1,0-1,0 0,0 1,0 0,3 50,-2 0,-3 1,-2-1,-6 25,3-20,1 178,6-236,0-11</inkml:trace>
  <inkml:trace contextRef="#ctx0" brushRef="#br0" timeOffset="533.028">0 242,'15'-19,"1"1,0 1,1 1,1 0,0 1,1 1,1 1,0 0,1 2,0 0,0 2,1 0,1 1,16-3,-36 10,1 0,0 0,0 0,0 0,0 1,-1-1,1 1,0 0,0 0,0 1,0-1,0 1,0 0,-1 0,1 0,0 0,-1 1,1-1,0 1,-1 0,0 0,0 0,1 1,-1-1,-1 1,1-1,0 1,-1 0,1 0,-1 1,0-1,0 0,0 1,0-1,0 4,0 1,0 0,0 0,-1 1,-1-1,0 0,0 0,0 0,-1 1,0-1,0 0,-1 0,-1 0,1 0,-1-1,0 1,-1-1,0 0,0 1,0-2,-1 1,-117 119,90-98,30-26,-1-1,1 1,0 0,0 0,0 0,0 0,0 0,1 0,-1 1,1-1,-1 0,1 1,0-1,0 1,0 0,0-1,0 1,1 0,-1 0,1-1,0 1,-1 0,1 0,1 0,-1-1,0 1,1 0,-1 0,1-1,0 1,0 0,0-1,0 1,1-1,-1 1,1-1,-1 0,1 1,0-1,0 0,0 0,0 0,0-1,0 1,1 0,-1-1,0 1,1-1,2 1,53 23,-50-23,0 0,-1 1,1 0,-1 1,0-1,0 1,0 0,0 1,-1 0,0 0,0 0,0 1,2 3,-7-6,1-1,-1 1,0 0,-1 0,1-1,0 1,-1 0,0 0,1 0,-1 0,0 0,0 0,-1 0,1-1,-1 1,1 0,-1 0,0 0,0-1,0 1,-1 0,1-1,-1 1,1-1,-1 1,0-1,0 0,0 0,0 0,0 0,-2 1,-75 56,60-47,-1-2,1 0,-2-1,1-2,-1 0,0 0,-1-2,-9 0,-4-10,29-1</inkml:trace>
  <inkml:trace contextRef="#ctx0" brushRef="#br0" timeOffset="1170.11">593 552,'-1'4,"-1"0,1 0,0 0,0 0,0 0,1 0,0 0,-1 0,1 0,1 0,-1 1,1-1,-1 0,1 0,0 0,1 0,-1 0,1-1,-1 1,1 0,0-1,1 1,-1-1,1 0,-1 1,1-1,0 0,0-1,0 1,1-1,-1 1,0-1,1 0,0 0,-1 0,1-1,0 1,0-1,0 0,0 0,0-1,2 1,10-5,-1-1,1-1,-2 0,1-1,-1 0,0-2,0 1,-1-2,12-10,-9 8,85-45,-99 57,1 0,-1 1,0-1,1 1,-1 0,1 0,-1 0,0 0,0 0,0 0,1 1,-1-1,0 1,-1-1,1 1,0 0,0 0,-1 0,1 0,-1 0,0 0,1 0,-1 1,0-1,0 0,-1 1,1-1,0 0,-1 1,1-1,-1 1,0-1,0 1,0-1,0 2,7 20,-4-17,0 0,0 0,1 0,0-1,0 1,1-1,-1 0,1-1,1 1,-1-1,1 0,0 0,0 0,1-1,-1 0,1-1,0 1,0-1,0 0,0-1,0 0,1 0,-1 0,1-1,0-1,-1 1,1-1,0 0,-1-1,1 1,-1-2,8-1,14-9,-1-1,-1-2,0 0,-1-2,-1-1,0-1,-1-1,-2-1,0-1,8-12,-10 9,-2-1,0 0,-2-2,-1 0,-1-1,-1 0,-2-1,-1-1,-1 1,-2-2,-1 1,-1-1,-2 1,-1-7,-4-15,2 53,0-1,0 0,1 0,-1 0,0 0,0 1,0-1,-1 0,1 0,0 0,0 1,0-1,-1 0,1 0,0 0,-1 1,1-1,0 0,-1 1,1-1,-1 0,1 1,-1-1,0 1,1-1,-1 0,0 1,1 0,-1-1,0 1,1-1,-1 1,0 0,0-1,0 1,1 0,-1 0,0 0,0 0,0 0,0 0,1 0,-1 0,0 0,0 0,0 0,1 0,-1 1,0-1,0 0,0 0,1 1,-1-1,0 1,1-1,-1 1,0 0,-5 5,0 1,0 0,1 0,0 1,1-1,0 1,0 0,0 1,1-1,0 0,0 3,-2 5,-12 27,2 1,3 0,1 1,2 0,2 1,2 0,2 0,2 33,3-61,1-1,1 1,0-1,1 0,1 0,0 0,1-1,7 10,-6-13,-12-22,-11-21,-21-43,24 54</inkml:trace>
  <inkml:trace contextRef="#ctx0" brushRef="#br0" timeOffset="1417.667">1214 242,'48'4,"35"3,13-1,0-1,-2-7,-8-2,-8-1,-8 1,-7 0,-9 2,-13 1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19,'9'9,"14"4,7-1,8-2,2-3,0-2,-3-8,-3-3,-2 0,-1 1,-2-4,-1 0,0 1,-1-2,-8 0,-9 1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25,'39'0,"21"0,6 0,-3 0,-13-4,-10-3,-6 1,-6 2,-6 0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2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59,'-18'431,"-11"-207,19-149,9-75</inkml:trace>
  <inkml:trace contextRef="#ctx0" brushRef="#br0" timeOffset="338.369">0 59,'44'-9,"42"-4,12 1,-2 2,-7 3,-14 2,-10 3,-11 1,-11 1,-7 1,-5-1,-3 6,-1 1,-1-1,0-1,-4-1</inkml:trace>
  <inkml:trace contextRef="#ctx0" brushRef="#br0" timeOffset="599.882">0 793,'44'0,"42"-9,16-4,-3 1,-10-3,-16 2,-14 2,-13 4,-10 3,-5 2,-4 1,-7 1</inkml:trace>
  <inkml:trace contextRef="#ctx0" brushRef="#br0" timeOffset="935.754">1158 539,'-24'10,"-18"7,-1 7,1-2,8 1,10 1,9 1,7 1,10-3,9-7,8-5,5-5,3-3,2-2,2-2,-1-5,0-6,-6-1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1,'24'0,"23"0,12 0,1 0,-4 0,-8 0,-6 0,-6 0,-5 0,-2 0,-2 0,-5 0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59,'16'73,"26"167,-44-54,2-174</inkml:trace>
  <inkml:trace contextRef="#ctx0" brushRef="#br0" timeOffset="351.613">0 31,'386'-21,"-120"15,-265 5,0 1,0-1,0 1,0 0,-1-1,1 1,0 0,0 0,0 0,0 0,0 0,0 0,0 0,0 0,0 0,0 0,0 1,0-1,0 0,0 1,0-1,0 1,0-1,-1 1,1-1,0 1,0-1,-1 1,1 0,0-1,-1 1,1 0,0 0,-1 0,1-1,-1 1,0 0,1 0,-1 0,0 0,1 0,-1 0,0 0,0 0,0 0,0 0,0 0,0 0,0 0,0 0,0 0,0 0,-1 0,1 0,0 0,-1-1,1 1,0 0,-1 0,1 0,-1 0,0-1,1 1,-1 0,0 0,1-1,-1 1,-14 15</inkml:trace>
  <inkml:trace contextRef="#ctx0" brushRef="#br0" timeOffset="602.637">113 539,'44'5,"32"1,9 1,-5-2,-7-2,-11-6,-11-2,-9-1,-8-3,-4-1,-8-4,-7-3,-6 0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1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113 189,'0'43,"0"28,0 8,0-5,0-11,0-11,0-10,0-6,0-6,0-7</inkml:trace>
  <inkml:trace contextRef="#ctx0" brushRef="#br0" timeOffset="449.924">0 189,'19'-14,"-1"0,2 2,0 1,0 0,1 2,0 0,1 1,0 1,0 1,0 2,1 0,0 1,7 0,-26 2,0 1,1-1,-1 1,0 0,0 0,1 0,-1 1,0-1,0 1,0 0,1 0,-1 0,0 1,0 0,-1 0,1 0,0 0,-1 0,1 1,-1-1,0 1,0 0,0 0,0 0,0 0,-1 1,1-1,-1 1,0 0,0 0,0-1,-1 1,1 0,-1 0,0 1,0-1,0 0,-1 0,0 0,1 1,-2-1,1 0,-1 4,-4 1,0 1,-1-1,0 1,-1-2,0 1,-1-1,1 0,-1 0,-1-1,0-1,0 1,0-1,-1 0,-4 1,-2 3,-21 11,-43 31,78-50,0 1,0-1,0 0,0 0,1 1,-1-1,1 1,-1 0,1-1,0 1,0 0,0 0,1 0,-1 0,1 0,-1 0,1 0,0-1,0 1,0 0,1 0,-1 0,1 0,0 0,-1 0,1 0,0-1,1 1,-1 1,6 7,1 0,0-1,1 1,0-2,0 1,1-1,0 0,0-1,1-1,0 1,1-2,0 0,10 4,79 57,-101-67,0 0,1 1,-1-1,0 1,0-1,0 1,1-1,-1 0,0 1,1-1,-1 0,0 1,1-1,-1 0,0 0,1 1,-1-1,0 0,1 0,-1 1,1-1,-1 0,1 0,-1 0,0 0,1 0,-1 0,1 0,-1 0,1 0,-1 0,1 0,-1 0,0 0,1 0,-1 0,1 0,-1 0,1-1,-1 1,0 0,1 0,-1-1,1 1,-1 0,0 0,1-1,-1 1,0 0,1-1,-1 1,0 0,0-1,0 1,1-1,-1 1,0-1,0 1,0 0,0-1,1 1,-1-1,0 1,0-1,0 1,2-13</inkml:trace>
  <inkml:trace contextRef="#ctx0" brushRef="#br0" timeOffset="830.218">537 47,'14'-8,"1"2,-1-1,2 2,-1 0,0 1,1 1,0 0,0 1,0 0,5 2,-20-1,1 1,0 0,0 0,-1 0,1 0,0 0,-1 0,1 0,0 1,-1-1,1 1,-1-1,1 1,0 0,-1-1,1 1,-1 0,0 0,1 0,-1 0,0 0,1 1,-1-1,0 0,0 0,0 1,0-1,0 1,-1-1,1 1,0-1,-1 1,1-1,-1 1,1 0,-1-1,0 1,0 0,1-1,-1 1,0 0,-1 0,1-1,0 1,-33 70,29-64,-27 74,30-79,1-1,0 0,0 1,0-1,0 0,0 1,1-1,-1 0,1 1,0-1,-1 0,1 0,0 0,0 0,0 0,0 0,1 0,-1 0,1 0,-1 0,1-1,-1 1,1 0,0-1,0 0,0 1,0-1,0 0,0 0,0 0,0 0,1 0,-1-1,0 1,2 0,5 1,0-1,-1 1,1-1,0-1,0 0,0 0,0-1,0 0,0 0,7-3,3-3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0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0 226,'5'0,"11"0,8 0,4 0,3 0,0 0,0 0,0-5,-1-1,-1 0,0 1,-1-4,0 1,-9 1,-9 2</inkml:trace>
  <inkml:trace contextRef="#ctx0" brushRef="#br0" timeOffset="248.338">113 0,'-4'39,"-3"21,1 7,1-5,2-7,1-8,1-8,0-5,1-9</inkml:trace>
  <inkml:trace contextRef="#ctx0" brushRef="#br0" timeOffset="1049.031">621 451,'10'-7,"-1"0,0-1,0-1,-1 0,0 0,-1 0,1-1,-2 0,0 0,0-1,3-8,-1 3,6-8,5-13,2 0,2 2,1 0,27-29,-50 63,0-1,-1 0,1 1,0-1,0 0,1 1,-1-1,0 1,0 0,1-1,-1 1,1 0,-1 0,1 0,0 0,-1 0,1 0,0 0,0 1,-1-1,1 0,0 1,0 0,0-1,0 1,0 0,-1 0,1 0,0 0,0 1,0-1,0 0,0 1,0-1,-1 1,1 0,0-1,0 1,-1 0,1 0,-1 0,1 0,0 1,-1-1,0 0,1 1,-1-1,0 1,0-1,0 1,0-1,0 1,0 0,5 101,4 11,-10-112,0 0,1-1,0 1,-1 0,1-1,0 1,0 0,0-1,0 1,0-1,0 0,1 1,-1-1,0 0,1 0,-1 0,1 0,-1 0,1 0,0 0,-1 0,1-1,0 1,-1-1,1 1,0-1,0 1,-1-1,1 0,0 0,0 0,0 0,0 0,-1-1,1 1,0-1,0 1,-1-1,2 0,58-45,145-193,-205 238,-1 0,1 0,-1-1,1 1,0 0,-1 0,1-1,0 1,0 0,0 0,0 0,0 0,0 0,0 1,0-1,0 0,0 0,1 1,-1-1,0 0,0 1,1 0,-1-1,0 1,1 0,-1-1,1 1,-1 0,0 0,1 0,-1 0,1 0,-1 1,0-1,1 0,-1 1,0-1,1 1,-1-1,0 1,0 0,0-1,1 1,-1 0,0 0,0 0,0 0,0 0,1 10,0-1,-1 1,0-1,-1 1,-1-1,1 0,-2 1,1-1,-1 0,-1 1,-2 6,-8 45,9 109,15-137,-5-28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84,'39'0,"26"0,8 0,-4 0,-10 0,-9-4,-8-3,-7 1,-5 2,-2 0,-6-3,-7-1</inkml:trace>
  <inkml:trace contextRef="#ctx0" brushRef="#br0" timeOffset="254.124">226 0,'5'34,"6"25,7 2,-1-3,2-13,3-13,2-13,-3-8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7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0 441,'20'3,"0"0,0-1,0-1,0-1,0-1,-1-1,1 0,0-1,0-2,-1 0,0-1,0 0,-1-2,0 0,0-1,0-1,-2-1,1 0,-1-1,8-9,254-264,-214 243,-63 42,1-1,-1 1,1-1,-1 1,1 0,-1 0,1 0,0 0,-1 0,1 0,-1 0,1 1,-1-1,1 0,-1 1,1-1,-1 1,1 0,-1-1,0 1,1 0,-1 0,0 0,1 0,-1 0,0 0,0 0,0 0,0 1,0-1,0 0,-1 1,1-1,0 0,-1 1,1-1,-1 1,1-1,-1 1,0 0,1-1,-1 1,0-1,0 1,0 0,1 22,0 1,-2 0,0 0,-2-1,0 1,-2-1,-1 0,-1 0,-1-1,0 0,-2 0,-5 7,11-20,-1 0,0 0,0 0,-1-1,0 0,-1 0,0 0,0-1,-1 0,0 0,-1-1,0 0,0-1,0 0,0 0,-1-1,0 0,0-1,-1 0,1 0,-1-1,0-1,0 0,0 0,0-1,0 0,-3-1,9-2,0 0,0 0,1-1,-1 1,1-1,0 0,0 0,0-1,0 1,0-1,1 0,-1 0,1 0,0 0,0-1,1 1,-1-1,1 0,0 1,0-1,1 0,-1 0,1 0,0-1,1 1,-1 0,1 0,0 0,0-1,1 1,0 0,0-3,4-15</inkml:trace>
  <inkml:trace contextRef="#ctx0" brushRef="#br0" timeOffset="375.094">1213 130,'-19'24,"1"1,2 0,0 1,2 1,1 0,1 1,1 1,1 0,-1 12,10-37,0 0,0 0,0 0,1 0,0 1,0-1,0 0,0 0,1 0,-1 0,1 0,0 0,1 0,-1 0,1 0,-1 0,1 0,0-1,0 1,1-1,-1 1,1-1,0 0,0 0,0 0,0 0,0-1,1 1,-1-1,1 0,-1 0,1 0,0-1,0 1,0-1,0 0,0 0,0 0,0 0,0-1,0 0,1 0,-1 0,4-1,5-1,1-2,-1 1,0-2,0 0,0 0,-1-1,0-1,0 0,-1-1,0 0,0 0,0-1,-1-1,-1 0,0 0,0-1,-1 0,0 0,-1-1,0 0,-1 0,-1-1,1 0,-2 0,0 0,-1 0,0-1,-1 1,0-1,-1 0,-1-7,0 17,0-1,0 0,-1 1,1-1,-1 1,0-1,-1 1,1-1,-1 1,1 0,-1 0,-1-1,1 1,-1 1,1-1,-1 0,0 1,0-1,-1 1,1 0,-1 0,1 0,-1 1,0-1,0 1,0 0,-1 0,1 0,0 1,-1-1,1 1,-1 0,1 0,-1 1,0 0,-2-1,-19 5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0,'-1'483,"-13"-346,1 92,12-228,1 0,0 0,-1 0,1 0,0 0,0 1,0-1,-1 0,1 0,1 0,-1 0,0 1,0-1,0 0,1 0,-1 0,0 0,1 0,-1 0,1 0,-1 0,1 0,0 0,-1 0,1 0,0 0,0 0,0 0,0-1,-1 1,1 0,0-1,0 1,0-1,0 1,1-1,-1 1,0-1,0 0,0 1,0-1,0 0,1 0,-1 0,0 0,0 0,0 0,0 0,0 0,1-1,-1 1,1 0,104-118,-85 95,118-106,-139 128,1 1,0-1,0 0,-1 1,1-1,0 1,0-1,0 1,0-1,0 1,0 0,0-1,0 1,0 0,0 0,0 0,0 0,-1 0,1 0,0 0,0 0,0 0,0 0,0 1,0-1,0 0,0 1,0-1,0 0,0 1,0-1,-1 1,1 0,0-1,0 1,-1 0,1-1,0 1,-1 0,1 0,0-1,-1 1,1 0,-1 0,0 0,1 0,-1 0,0 0,0 0,1 0,-1 0,0 0,0 0,4 60,-4-54,2 137,8-126,2-6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1,'15'0,"14"0,6 0,4 0,-2 0,-1 0,-3 0,-1 0,-2 0,-2 0,1 0,-1 0,-10 0,-8 0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1,'39'4,"21"-2,7-2,-5-1,-7-1,-13 1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0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1 460,'0'-1,"-1"1,1-1,0 1,0-1,0 1,0-1,0 1,0-1,1 1,-1-1,0 1,0-1,0 1,0-1,1 1,-1-1,0 1,0-1,1 1,-1-1,0 1,1 0,-1-1,0 1,1-1,-1 1,1 0,-1 0,1-1,-1 1,1 0,-1 0,1-1,-1 1,1 0,-1 0,1 0,-1 0,1 0,-1 0,1 0,-1 0,1 0,-1 0,1 0,-1 0,1 0,-1 0,1 1,-1-1,1 0,-1 0,1 0,-1 1,1-1,-1 0,0 1,1-1,-1 0,1 1,-1-1,0 1,1-1,-1 1,19-131,-12 108,1 0,1 0,0 0,2 1,0 1,2 0,0 0,1 2,1-1,0 2,2 0,0 1,1 1,7-5,-23 18,0 1,0-1,0 1,0 0,1 0,-1 0,0 0,0 0,1 0,-1 0,0 1,1-1,-1 1,1 0,-1 0,0 0,1 0,-1 0,1 0,-1 1,1-1,-1 1,0 0,1-1,-1 1,0 0,0 1,0-1,0 0,0 0,0 1,0 0,0-1,0 1,-1 0,1 0,-1-1,1 1,-1 1,0-1,1 0,-1 0,-1 0,1 1,0-1,0 0,-1 1,1 0,5 135,-8-49,2-87,-1 0,1-1,0 1,0 0,0-1,0 1,0 0,0 0,0-1,1 1,-1 0,0-1,1 1,0-1,-1 1,1-1,0 1,0-1,0 1,0-1,0 1,0-1,0 0,0 0,0 0,1 0,-1 0,1 0,-1 0,0 0,1 0,0 0,-1-1,1 1,-1-1,1 1,0-1,-1 0,1 0,0 1,-1-1,1 0,0-1,-1 1,1 0,0 0,-1-1,1 1,0-1,-1 1,2-1,7-6,0 0,0-1,0 0,-1-1,0 1,-1-2,0 1,0-1,3-7,15-16,138-143,-115 144,-48 31,0 1,0-1,0 1,1 0,-1 0,0 0,0 0,0 0,1 0,-1 0,0 0,0 0,0 0,0 1,1-1,-1 0,0 1,0-1,0 1,0 0,0-1,0 1,0 0,0-1,0 1,0 0,0 0,-1 0,1 0,0 0,-1 0,1 0,0 0,-1 0,1 0,-1 0,0 0,1 1,-1-1,0 0,0 0,0 0,1 1,-1-1,-1 1,-10 99,0-58,-20 80,27-103</inkml:trace>
  <inkml:trace contextRef="#ctx0" brushRef="#br0" timeOffset="567.939">1384 8,'-71'47,"1"4,3 2,-6 12,64-59,1 1,0 0,1 1,-1-1,1 1,1 1,0 0,0 0,1 0,0 0,0 1,1 0,0 0,1 1,2-10,1 0,0 1,-1-1,1 1,0-1,0 1,0-1,0 0,0 1,0-1,1 1,-1-1,0 1,1-1,-1 0,1 1,0-1,-1 0,1 1,0-1,0 0,-1 0,1 0,0 0,0 0,1 0,-1 0,0 0,0 0,0 0,0-1,1 1,-1 0,0-1,1 1,-1-1,1 1,-1-1,0 0,1 0,-1 0,1 0,-1 0,1 0,-1 0,1 0,-1 0,1-1,70-19,-48 6,0-1,-1-1,-1-1,0-1,-1-1,-1-1,-1 0,-1-1,-1-2,13-11,-30 33,0 1,1-1,0 0,-1 0,1 1,-1-1,1 1,0-1,-1 1,1-1,0 1,0-1,-1 1,1 0,0-1,0 1,0 0,0 0,-1-1,1 1,0 0,0 0,0 0,0 0,0 0,0 0,-1 0,1 1,0-1,0 0,0 0,0 1,-1-1,1 0,0 1,0-1,-1 1,1-1,0 1,-1 0,1-1,0 1,-1-1,1 1,-1 0,1 0,-1-1,1 1,-1 0,0 0,1 0,-1-1,0 1,0 0,1 0,-1 0,0 0,0-1,0 1,0 0,0 1,11 57,-11 304,-3-315,-1 1,-3-1,-1 0,-10 24,17-64,0 0,-1 0,0 0,-1-1,1 1,-2-1,1 0,-1 0,0 0,0 0,-1 0,0-1,0 0,0 0,-1 0,0-1,0 0,0 0,-1 0,0-1,0 0,0 0,0-1,-1 0,-4 1,7-6,-1 0,1 0,0-1,0 0,1 0,-1 0,0-1,1 0,0 1,0-1,0-1,1 1,-1-1,1 1,0-1,0 0,0 0,1 0,0-1,0 1,0 0,1-1,0 0,0 1,0-1,1 1,-1-1,1 0,1 0,-1 1,1-1,0 1,0-1,52-158,-15 81,-28 64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1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30,'167'16,"-108"-8,0-4,0-2,31-3,-15-1,64-18,-123 24</inkml:trace>
  <inkml:trace contextRef="#ctx0" brushRef="#br0" timeOffset="-3081.686">141 848,'12'-4,"5"-2,1 1,-1 1,1 1,-1 0,1 1,0 1,17 1,-34 0,1-1,-1 1,1 0,-1 0,0 0,1 0,-1 1,0-1,1 0,-1 0,0 1,1-1,-1 1,0-1,1 1,-1 0,0-1,0 1,0 0,0 0,0 0,0 0,0 0,0 0,0 0,0 0,0 0,-1 0,1 1,-1-1,1 0,-1 0,1 1,-1-1,1 0,-1 1,0-1,0 0,0 1,0-1,0 1,0-1,0 0,0 1,-1-1,1 0,0 1,-1-1,1 0,-1 1,1-1,-1 0,0 0,0 0,1 0,-1 1,0-1,0 0,0-1,-1 2,-77 84,67-76,1 0,0 1,0 1,1 0,0 0,1 1,1 0,0 1,1 0,-2 5,8-17,0 0,0 0,0 1,0-1,1 0,-1 0,1 1,0-1,-1 0,1 0,0 1,0-1,0 0,1 1,-1-1,1 0,-1 0,1 1,0-1,0 0,0 0,0 0,0 0,0 0,0 0,1 0,-1-1,1 1,-1 0,1-1,0 1,0-1,0 1,-1-1,1 0,1 0,-1 0,0 0,0 0,1-1,92 1,16-26,-92 17</inkml:trace>
  <inkml:trace contextRef="#ctx0" brushRef="#br0" timeOffset="-3817.818">170 227,'0'-5,"0"3,0 7,0 8,4 5,3 6,-1 3,-2 1,0 2,-2-1,-1 1,0-1,4 0,1-1,0 1,-1-1,-2-4</inkml:trace>
  <inkml:trace contextRef="#ctx0" brushRef="#br0" timeOffset="-3558.298">0 678,'43'-5,"24"-1,10 0,-3 1,-9 2,-12 1,-9 1,-7 0,-11 1</inkml:trace>
  <inkml:trace contextRef="#ctx0" brushRef="#br0" timeOffset="-1729.459">960 255,'17'73,"-9"-5,-3 0,-2 0,-6 49,1-1,3-80,0-24,0-1,-1 1,0 0,-1-1,0 1,-1 0,0-1,-1 0,-2 6,-1-10,1-7</inkml:trace>
  <inkml:trace contextRef="#ctx0" brushRef="#br0" timeOffset="-1131.569">621 227,'1'2,"1"0,-1 0,1-1,-1 1,1 0,0-1,0 1,0-1,0 1,0-1,0 0,0 0,0 0,0 0,1 0,-1-1,0 1,1-1,-1 1,0-1,1 0,-1 0,0 0,3 0,-2 0,366 3,-87-3,-247 11,-29-5</inkml:trace>
  <inkml:trace contextRef="#ctx0" brushRef="#br0" timeOffset="-643.479">677 961,'226'-18,"-12"8,-60 8,-74-30,-66 22</inkml:trace>
  <inkml:trace contextRef="#ctx0" brushRef="#br0" timeOffset="1024.521">1862 255,'-28'25,"0"1,2 2,1 1,1 1,1 0,2 2,2 1,-4 10,12-15,2 1,2 0,0 1,2-1,1 1,1 1,2-1,1 0,2 0,0 0,4 10,-6-29,1-1,0 1,1 0,0-1,0 1,1-1,1 0,0 0,0 0,1 0,0-1,1 0,0 0,0 0,1-1,0 1,0-2,1 1,0-1,0 0,1-1,0 0,0 0,10 3,-15-8,-1 0,1-1,-1 0,1 0,-1 0,1 0,-1 0,1-1,-1 1,0-1,1 0,-1 0,0-1,1 1,-1-1,0 1,0-1,0 0,0 0,-1 0,1-1,0 1,0-2,12-12</inkml:trace>
  <inkml:trace contextRef="#ctx0" brushRef="#br0" timeOffset="1922.351">1891 904,'16'-2,"-1"-1,0 0,0-2,0 1,0-2,-1 0,0-1,0 0,-1-1,0-1,0 0,-1 0,0-2,-1 1,0-1,-1-1,0 0,0 0,4-10,136-174,-138 180,-2 2,-13 20,-10 16,4-9,0 0,0 1,2 0,-1 0,2 0,0 1,0 0,2 0,0 1,1 0,0-1,1 1,1 0,0 0,1 0,1 1,1-12,0 0,0 0,0 0,0-1,1 1,0-1,0 1,0-1,0 0,1 0,0 0,-1-1,1 1,1-1,-1 0,0 0,1-1,0 1,-1-1,1 0,0 0,0-1,0 1,0-1,1 0,-1 0,0-1,0 0,4 0,1 0,1 0,0-1,-1 0,1-1,-1 0,0 0,1-1,-1-1,-1 0,1 0,0-1,-1 0,0-1,4-3,10-12,-2-1,0 0,-1-2,-2-1,0 0,-2-1,2-7,22-31,-23 26,-17 37,0 1,0-1,0 1,0-1,1 0,-1 1,0-1,0 1,0-1,0 0,0 1,0-1,0 1,0-1,-1 1,1-1,0 0,0 1,0-1,-1 1,1-1,0 1,-1-1,1 1,0-1,-1 1,1-1,0 1,-1 0,1-1,-1 1,1 0,-1-1,1 1,-1 0,1-1,-1 1,1 0,-1 0,0 0,1 0,-1 0,1-1,-1 1,0 0,1 0,-1 0,1 0,-1 1,1-1,-1 0,0 0,1 0,-1 0,1 1,-1-1,1 0,-1 0,1 1,-1-1,1 0,-1 1,1-1,-1 1,1-1,-1 1,-5 5,-1-1,1 1,0 1,0-1,1 1,0 0,0 1,1-1,-1 1,2 0,-1 0,1 0,0 0,1 1,0-1,0 1,1-1,0 1,1 0,0-1,0 1,1 0,0 2,-2-6,1 1,0 0,0-1,1 1,-1-1,1 1,0 0,1-1,-1 1,1-1,0 0,1 0,-1 0,1 0,0 0,0 0,1-1,-1 1,1-1,0 0,0 0,0 0,1-1,-1 0,1 0,0 0,0 0,0 0,0-1,1 0,-1 0,0-1,1 0,0 0,2 0,1 0,0-1,0-1,0 0,-1 0,1-1,0 0,0 0,-1-1,1 0,-1-1,0 0,0 0,0-1,-1 0,0 0,1-1,-2 0,1 0,0-1,8-9,0-1,-1 0,-1-1,-1-1,0 0,-1 0,1-7,-7 16,0 1,-1 1,1-1,-1 0,-1-1,0 1,0-1,-1 1,0-1,-1 0,0 0,0 1,-1-1,-1-5,0 14,-1 0,1 0,-1 0,0 0,1 0,-1 1,0-1,0 0,1 1,-1-1,0 1,0 0,0 0,0 0,0-1,0 2,1-1,-1 0,0 0,0 1,0-1,0 1,0-1,1 1,-1 0,0 0,1 0,-1 0,0 0,1 0,-1 0,1 0,0 1,-1-1,1 0,0 1,0-1,0 1,0 0,0-1,0 1,0 0,-11 15,1 1,0 0,1 1,1 0,1 0,0 1,2 0,0 0,2 1,-3 20,5-25,0 0,1 1,1-1,0 0,2 0,-1 0,2 0,0 0,1 0,1-1,5 13,1-2,-7-14,0 0,1-1,1 1,0-1,0-1,1 1,0-1,1 0,8 8,-3-8</inkml:trace>
  <inkml:trace contextRef="#ctx0" brushRef="#br0" timeOffset="2175.381">3302 848,'-9'33,"-9"21,-1 7,3-4,4-5,5-18,7-13,4-16,2-8</inkml:trace>
  <inkml:trace contextRef="#ctx0" brushRef="#br0" timeOffset="2408.223">3246 791,'14'0,"10"0,6 0,2 0,0 0,0 0,0 0,-12 5,-13 1,-8 0</inkml:trace>
  <inkml:trace contextRef="#ctx0" brushRef="#br0" timeOffset="2653.034">3217 989,'39'0,"21"-5,7-1,-10-5,-8-1,-13 3</inkml:trace>
  <inkml:trace contextRef="#ctx0" brushRef="#br0" timeOffset="3019.85">3471 227,'5'-5,"1"0,-1 0,1 1,0 0,0 0,0 1,1-1,-1 1,1 1,0-1,0 1,0 0,0 1,0 0,0 0,1 0,-1 1,0 0,0 0,-4 1,-1 1,0-1,0 0,0 1,0 0,0-1,0 1,0 0,-1 0,1 0,-1 0,1 0,-1 0,0 0,0 1,0-1,0 0,0 1,0-1,0 1,-1-1,0 1,1-1,-1 1,0 0,0-1,0 1,-1-1,1 1,-1-1,1 1,-1-1,0 1,0-1,0 0,0 1,0-1,-1 0,1 0,0 0,-1 0,0 0,0 0,1 0,-1-1,0 1,0-1,-1 1,-6 8,-45 70,53-78,0 0,0 0,1 0,-1 0,1 1,-1-1,1 0,0 0,0 1,0-1,0 0,0 0,1 1,-1-1,1 0,-1 0,1 0,0 0,0 0,0 0,0 0,0 0,0 0,1 0,-1 0,1-1,-1 1,1 0,-1-1,1 0,0 1,0-1,0 0,0 0,0 0,0 0,0 0,0 0,2 0,5 1,-1 0,1-1,0 0,-1 0,1-1,0 0,0 0,-1-1,1 0,0-1,-1 0,5-2,13-1,0 0</inkml:trace>
  <inkml:trace contextRef="#ctx0" brushRef="#br0" timeOffset="3237.944">3810 622,'34'0,"20"0,6 0,-2 0,-11-5,-9-1,-11 0</inkml:trace>
  <inkml:trace contextRef="#ctx0" brushRef="#br0" timeOffset="4467.995">4121 904,'42'-12,"-1"-1,0-3,-1-1,-1-2,24-16,-43 20,0-2,-1 0,-1-2,-1 0,0-1,-1 0,-1-1,-2-1,0-1,-1 0,1-5,-11 25,0 0,0 1,-1-1,1 0,-1 0,0 0,0 0,0 0,0 0,-1 0,1 0,-1 0,0 0,0 0,0-1,0 1,0 0,-1 0,1 0,-1 0,0 0,0 0,0 0,0 0,-2-2,1 5,0-1,0 1,0 0,0 0,0 0,0 0,0 0,0 0,0 0,0 1,0-1,0 1,0-1,0 1,0 0,0 0,0 0,1 0,-1 0,0 0,1 1,-1-1,1 0,-1 1,1-1,-1 1,1 0,0-1,0 1,0 0,0 0,0 0,1 0,-1 0,-2 2,-8 8,2 1,0 0,0 1,1 0,1 0,0 0,1 1,1 0,0 1,1-1,0 1,2-1,0 1,0 0,2 0,0 4,1-15,0 0,0 0,1 0,0-1,0 1,0-1,0 1,1-1,0 0,-1 0,2 0,-1 0,0 0,1-1,0 1,-1-1,1 0,1 0,-1-1,0 1,1-1,-1 0,1 0,0-1,-1 1,1-1,0 0,0 0,0 0,0-1,0 0,3 0,7 0,1-1,-1 0,0-1,0 0,0-2,0 0,0 0,-1-1,0-1,5-3,20-14,0-2,-2-1,0-2,-2-1,-1-2,-2-2,-1-1,11-18,-40 50,3-3,0-1,0 0,-1 0,0 0,0 0,0-1,-1 1,0-1,0 0,-1 0,0 0,0 0,-1-1,1-5,-2 12,0 1,0-1,0 0,-1 1,1-1,0 0,0 0,-1 1,1-1,-1 1,1-1,-1 0,1 1,-1-1,1 1,-1-1,1 1,-1-1,0 1,1-1,-1 1,1 0,-1-1,0 1,0 0,1 0,-1 0,0-1,0 1,1 0,-1 0,0 0,0 0,1 0,-1 0,0 0,0 1,1-1,-1 0,0 0,1 0,-1 1,0-1,1 0,-1 1,0-1,1 1,-1-1,1 1,-1-1,0 1,1-1,-35 27,24-17,2 1,0 0,0 1,1 0,0 0,1 1,1 0,0 0,0 1,2-1,-1 1,2 0,0 0,0 1,2-1,-1 13,3-23,-1 0,1 0,0 0,0 0,1 0,-1 0,1 0,0 0,0-1,0 1,0-1,1 0,-1 1,1-1,0 0,0 0,0-1,0 1,1-1,-1 1,1-1,-1 0,1 0,0-1,0 1,-1-1,1 0,0 0,0 0,1-1,-1 1,0-1,8 2,-1-1,1-1,-1 0,1 0,-1-1,0-1,1 0,-1 0,0-1,0 0,2-2,6-7,0-1,-1-1,-1-1,0 0,-1-1,-1 0,0-2,-1 0,-1 0,-1-1,0-1,-2 0,0 0,-1-1,-2 0,0-1,1-7,-6 24,0-1,0 1,0 0,-1-1,0 1,0-1,0 1,-1-1,0 1,0-1,0 1,-1-1,1 1,-1-1,-1 1,1-1,-1 1,0 0,0 0,-3-5,4 9,0 0,0 0,0 1,0-1,0 0,-1 0,1 1,0-1,0 1,-1-1,1 1,0-1,0 1,-1 0,1 0,-1-1,1 1,0 0,-1 0,1 1,0-1,-1 0,1 0,0 1,-1-1,1 0,0 1,0-1,-1 1,1 0,0-1,0 1,0 0,0 0,0 0,0 0,0 0,0 0,0 0,0 0,1 0,-1 1,-34 48,34-49,-6 15,0 0,2 1,0 0,0 0,2 0,0 0,1 0,1 1,0-1,1 1,1-1,1 0,0 1,2-1,0 0,0 0,2-1,0 1,1-1,1-1,2 5,-9-19,0 2,0 1,1-1,-1 0,1 0,0 1,0-1,0 0,0-1,1 1,-1 0,1-1,0 1,-1-1,1 0,0 0,1 0,-1 0,0-1,0 1,1-1,-1 0,1 0,-1 0,1 0,3 0,2-8</inkml:trace>
  <inkml:trace contextRef="#ctx0" brushRef="#br0" timeOffset="4722.521">5729 678,'-9'34,"-9"15,0 5,2-2,4-11</inkml:trace>
  <inkml:trace contextRef="#ctx0" brushRef="#br0" timeOffset="5010.182">5560 622,'19'0,"16"0,7 0,1 0,-2 0,-3 0,-3 0,-4 0,-5 4,-9 3</inkml:trace>
  <inkml:trace contextRef="#ctx0" brushRef="#br0" timeOffset="5238.272">5532 961,'38'-5,"23"-6,5-2,-3 2,-13-2,-10 1,-12 2</inkml:trace>
  <inkml:trace contextRef="#ctx0" brushRef="#br0" timeOffset="5754.312">5673 30,'14'-1,"1"1,-1 0,1 1,-1 1,0 0,1 1,-1 1,-1 0,1 1,0 0,-1 1,0 1,8 5,-19-10,-1 0,1-1,-1 1,0 0,1 0,-1 1,0-1,0 0,0 0,0 0,-1 1,1-1,-1 0,1 1,-1-1,0 1,0-1,0 0,0 1,-1-1,1 1,0-1,-1 0,0 1,1-1,-1 0,0 0,0 0,-1 1,1-1,0 0,-1 0,1-1,-1 1,1 0,-1 0,0-1,0 1,0-1,0 0,0 1,-2 0,1 0,0 1,1-1,-1 1,0 0,1-1,0 1,0 1,0-1,0 0,0 0,1 1,-1-1,1 1,0-1,0 1,0 0,0 1,3-2,1 0,-1-1,1 1,-1-1,1 1,0-1,0 0,0 0,0 0,0-1,1 1,-1-1,0 0,1 0,-1 0,1 0,0 0,-1-1,1 1,-1-1,1 0,0-1,-1 1,1 0,-1-1,2 0,2 1,51-1,-32 1</inkml:trace>
  <inkml:trace contextRef="#ctx0" brushRef="#br0" timeOffset="6039.779">6153 1,'26'100,"-5"2,-4 1,-4 0,-3 69,-9-155,-2-1,0 0,-1 0,-1 1,0-1,-1-1,-1 1,0 0,-1-1,-1 0,0-1,-1 0,-1 0,0 0,-1-1,-1 1,-6 3,0-1,-1 0,-1-2,0 0,-1-1,-19 10,21-12,3-1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1 254,'5'0,"11"-5,8-1,4 0,3 1,0 1,0 2,0 1,-6-4,-8-2</inkml:trace>
  <inkml:trace contextRef="#ctx0" brushRef="#br0" timeOffset="266.05">170 0,'-4'29,"-3"19,1 6,2-1,0-5,2-6,-4-5,-1-4,1-3,-4-2,1-5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113 763,'62'-98,"33"-23,-95 120,1-1,0 1,0 0,-1 0,1 0,0 0,0 0,0 0,0 0,0 0,0 1,0-1,1 0,-1 0,0 1,0-1,1 1,-1-1,0 1,0 0,1-1,-1 1,0 0,1 0,-1 0,1 0,-1 0,0 0,1 1,-1-1,0 0,1 0,-1 1,0-1,0 1,1 0,-1-1,0 1,0 0,0 0,0-1,0 1,0 0,0 0,0 0,0 0,0 0,-1 1,1-1,0 0,0 1,14 69,-15-59,3 28,-3-39,0-1,0 1,1-1,-1 1,0 0,1-1,-1 1,1-1,-1 1,1-1,-1 1,1-1,-1 0,1 1,-1-1,1 0,0 1,-1-1,1 0,0 0,-1 1,1-1,-1 0,1 0,0 0,-1 0,1 0,0 0,-1 0,1 0,0 0,-1 0,1-1,0 1,-1 0,1 0,0-1,-1 1,1 0,-1-1,1 1,-1 0,1-1,-1 1,1-1,-1 1,1-1,-1 1,1-1,-1 1,0-1,1 1,-1-1,107-128,-37 36,-70 91,1 1,-1-1,1 1,0-1,-1 1,1-1,0 1,0 0,0-1,0 1,0 0,0 0,0 0,1 0,-1 0,0 0,0 0,1 0,-1 1,1-1,-1 0,1 1,-1-1,1 1,-1 0,1-1,-1 1,1 0,0 0,-1 0,1 0,-1 0,1 0,0 1,-1-1,1 0,-1 1,1-1,-1 1,1 0,-1-1,0 1,1 0,-1 0,0 0,0 0,1 0,-1 0,0 0,0 1,0-1,0 0,0 1,-1-1,1 0,0 1,-1-1,1 1,-1-1,1 1,-1-1,3 20,-2 0,0 0,-1 0,-1 0,-1 0,-1 0,0-1,-2 1,-3 6,-4 41,11-69</inkml:trace>
  <inkml:trace contextRef="#ctx0" brushRef="#br0" timeOffset="766.077">1016 227,'0'14,"0"10,0 6,0 2,0 0,0 0,-5 0,-1-2,0 0,1-2,2 1,1-1,1 0,0 0,1 0,0 0,-4-5,-3-6</inkml:trace>
  <inkml:trace contextRef="#ctx0" brushRef="#br0" timeOffset="1278.129">932 170,'277'-24,"-191"36,-83-11,-1 0,0-1,0 1,0 0,0 0,0 1,-1-1,1 0,0 1,0-1,-1 1,1 0,-1-1,1 1,-1 0,0 0,0 0,0 0,0 0,0 0,0 0,-1 0,1 0,0 0,-1 1,0-1,0 0,0 0,0 0,0 1,0-1,0 0,0 0,-1 1,0-1,0 1,-5 10,-1-1,0 0,-1-1,0 0,-1 0,0 0,-1-1,0-1,0 0,-1 0,0-1,-1 0,0-1,0 0,-1-1,-2 0,-21 15,33-20,0 1,1-1,-1 1,1 0,0-1,-1 1,1 0,0 1,0-1,0 0,0 0,1 1,-1-1,1 1,-1 0,1-1,0 1,0 0,0 0,0 0,1 0,-1 0,1 0,0 0,-1 0,2-1,-1 1,0 0,0 0,1 0,0 0,-1 0,1 0,0 0,0-1,1 1,-1 0,1-1,-1 1,1-1,0 1,0-1,0 0,2 2,10 7,1 0,0 0,0-2,1 0,0-1,1 0,14 4,23 11,-36-16,-19-7</inkml:trace>
  <inkml:trace contextRef="#ctx0" brushRef="#br0" timeOffset="1813.125">1411 1,'91'13,"-89"-12,0 0,1 0,-1 0,0 0,1 0,-1 0,0 1,0-1,0 1,0 0,-1 0,1-1,0 1,-1 0,1 0,-1 1,0-1,1 0,-1 0,0 1,-1-1,1 0,0 1,-1-1,1 1,-1-1,0 1,0-1,0 1,0 0,0-1,0 1,-1-1,1 1,-14 33,13-34,0-1,-1 0,1 1,0-1,-1 1,1-1,0 1,0 0,0-1,0 1,1 0,-1 0,0 0,1 0,-1 0,1-1,0 1,0 0,0 0,0 0,0 0,0 0,0 0,0 0,1 0,-1 0,1 0,0 0,-1-1,1 1,0 0,0 0,0-1,0 1,0-1,1 1,-1-1,0 1,1-1,-1 0,1 1,-1-1,1 0,0 0,-1 0,1 0,0-1,0 1,0 0,0-1,0 1,1-1,156 11,-140-5</inkml:trace>
  <inkml:trace contextRef="#ctx0" brushRef="#br0" timeOffset="2353.125">1 933,'103'6,"0"-4,0-5,0-4,-1-5,19-8,514-107,-490 99,-123 23</inkml:trace>
  <inkml:trace contextRef="#ctx0" brushRef="#br0" timeOffset="2862.172">565 1017,'220'-16,"-157"36,-62-19,0 0,0 0,0 0,0 0,-1 0,1 1,0-1,0 0,-1 0,1 1,-1-1,1 0,-1 0,1 1,-1-1,0 1,0-1,1 0,-1 1,0-1,0 1,-1-1,1 0,0 1,0-1,-1 0,1 1,-1-1,1 0,-1 1,1-1,-1 0,0 0,0 0,1 0,-1 0,0 1,0-1,0-1,0 1,-1 0,1 0,0 0,0 0,-145 111,138-105,3-5,1 1,0 0,0 0,0 0,0 0,0 0,1 1,-1 0,1-1,0 1,0 1,1-1,-1 0,1 1,0-1,0 1,0 0,1-1,-1 1,1 0,1 0,-1 0,1 0,-1 1,4-2,0-1,0 0,1 0,-1 0,1-1,-1 1,1-1,0 1,0-1,0-1,0 1,0 0,1-1,-1 0,0 0,1 0,-1-1,1 1,-1-1,0 0,1-1,-1 1,1-1,2 0,19-3,0-1,-1-2,0 0,0-1,-1-2,18-9,-30 14,12-6</inkml:trace>
  <inkml:trace contextRef="#ctx0" brushRef="#br0" timeOffset="7149.272">2004 199,'-23'12,"1"1,1 1,0 1,1 0,1 2,0 0,1 2,1 0,1 0,0 2,2 0,1 0,0 2,1-1,2 2,-7 18,2-5,1 0,2 1,2 0,1 0,2 1,2 0,1 1,2-1,2 8,2-36,0 0,1-1,0 0,1 1,0-1,1 0,0-1,0 1,1-1,0 0,1-1,0 1,0-1,1-1,0 1,0-1,1-1,0 1,0-2,1 1,-1-1,1 0,3 0,-1 2</inkml:trace>
  <inkml:trace contextRef="#ctx0" brushRef="#br0" timeOffset="8151.906">1778 933,'24'-8,"-1"-2,1 0,-2-1,0-2,0 0,-1-1,0-1,-2-1,0-1,0-1,-2 0,0-1,-1-1,2-5,-4 3,-9 16,0-1,-1 1,0-1,0 0,0 0,-1 0,0 0,0 0,-1-1,0 0,0 1,-1-1,0 0,0 0,-1 0,0 7,0 1,0-1,0 0,-1 0,1 1,0-1,-1 0,1 1,-1-1,1 0,-1 1,1-1,-1 0,1 1,-1-1,0 1,1-1,-1 1,0-1,0 1,1 0,-1-1,0 1,0 0,1 0,-1-1,0 1,0 0,0 0,1 0,-1 0,0 0,0 0,0 0,1 0,-1 1,0-1,0 0,0 0,1 1,-1-1,0 0,0 1,1-1,-1 1,0-1,1 1,-1-1,1 1,-1-1,1 1,-1 0,1-1,-1 1,1 0,-1 0,-35 35,28-24,0 0,0 1,1 0,0 0,1 1,1-1,0 1,1 0,1 1,0-1,1 1,0 0,1-1,1 1,0 0,1 0,1-1,2 9,-4-19,1 0,0 0,1 0,-1 0,1 0,0 0,0 0,0 0,0-1,0 1,1-1,0 0,0 0,0 0,0 0,0 0,0 0,1-1,-1 0,1 1,0-1,0-1,0 1,0-1,0 1,0-1,0 0,0 0,1-1,-1 0,0 1,0-1,1-1,-1 1,0 0,0-1,0 0,0 0,1 0,-1-1,0 0,-1 1,1-1,0-1,15-10,-1 0,0-2,-1 0,-1-1,0-1,-2 0,0-1,0-1,-2 0,-1-1,0 0,-1 0,2-11,-5-6,-7 36,0 1,0-1,0 1,0-1,0 1,0-1,0 1,0-1,0 1,0-1,0 0,-1 1,1-1,0 1,0-1,0 1,-1 0,1-1,0 1,-1-1,1 1,0-1,-1 1,1 0,-1-1,1 1,0 0,-1-1,1 1,-1 0,1 0,-1 0,1-1,-1 1,1 0,-1 0,1 0,-1 0,1 0,-1 0,1 0,-1 0,1 0,-1 0,0 0,1 0,-1 0,1 0,-1 0,1 1,-1-1,1 0,0 0,-1 1,1-1,-1 0,1 1,-1-1,1 0,0 1,-1-1,1 1,0-1,-1 1,1-1,0 0,-1 1,-7 9,0-1,1 1,0 0,1 1,-1 0,2 0,0 0,0 1,1-1,1 1,0 0,0 3,1-11,1 1,0-1,0 0,0 1,1-1,-1 1,1-1,0 1,1-1,-1 1,1-1,0 1,0-1,0 0,1 0,-1 1,1-1,0 0,0 0,1-1,-1 1,1 0,-1-1,1 1,1-1,-1 0,0 0,1 0,-1-1,1 1,0-1,0 0,0 0,0 0,0 0,0-1,1 0,-1 1,0-2,1 1,-1 0,1-1,3 0,3-1,0-1,-1 0,1-1,0 0,-1 0,1-1,-1 0,0-1,-1 0,1-1,-1 0,0-1,0 0,-1 0,0 0,0-1,-1-1,0 1,0-1,1-3,10-16,-1 0,-1-2,-2 1,-1-2,-1 0,1-7,-11 32,1 0,-1 1,0-1,0 0,-1 0,0 0,0 0,0 0,-1 0,0 0,0 0,0-1,-1 1,0 0,0 0,-1 0,1 0,-1 1,-3-6,4 10,0 0,0 0,0 0,0 1,0-1,0 0,0 1,0-1,-1 1,1-1,0 1,0 0,-1-1,1 1,0 0,-1 0,1 0,0 0,-1 0,1 0,0 0,0 0,-1 1,1-1,0 0,0 1,-1-1,1 1,0 0,0-1,0 1,0 0,0 0,0-1,0 1,0 0,0 0,0 0,0 0,1 0,-1 0,0 1,-31 52,31-51,-8 17,1 1,0 0,2 1,0 0,2 0,0 0,2 0,0 1,2-1,0 1,2-1,0 1,1-1,2 0,0 0,1-1,1 1,3 2,-2-2,-1-3</inkml:trace>
  <inkml:trace contextRef="#ctx0" brushRef="#br0" timeOffset="8451.848">2822 848,'-14'43,"-5"19,0 4,5-4,3-9,5-12</inkml:trace>
  <inkml:trace contextRef="#ctx0" brushRef="#br0" timeOffset="8733.324">2794 848,'15'0,"13"0,8 0,2-5,0-1,-7 4,-9 4</inkml:trace>
  <inkml:trace contextRef="#ctx0" brushRef="#br0" timeOffset="8983.354">2794 1074,'29'-10,"19"-3,1 1</inkml:trace>
  <inkml:trace contextRef="#ctx0" brushRef="#br0" timeOffset="9650.118">2681 227,'154'-24,"-152"23,1 1,-1-1,1 1,-1 0,1 0,-1 0,1 1,-1-1,1 0,-1 1,0 0,1-1,-1 1,0 0,1 0,-1 1,0-1,0 0,0 1,0-1,0 1,0 0,0 0,-1-1,1 1,-1 0,1 1,-1-1,0 0,1 0,-1 0,0 1,-1-1,1 1,0-1,-1 0,1 1,-1-1,0 1,0-1,0 1,0-1,0 1,-1-1,1 1,-1-1,1 1,-1-1,0 1,0-1,0 0,-2 2,-8 19,9-22,0 0,1 1,-1-1,1 1,-1 0,1-1,0 1,-1 0,1 0,0 0,0 0,1 0,-1 0,0 0,1 0,-1 0,1 0,0 0,-1 0,1 0,0 0,0 1,0-1,1 0,-1 0,1 0,-1 0,1 0,-1 0,1 0,0 0,0 0,0 0,0 0,1 0,-1-1,0 1,1 0,-1-1,1 1,-1-1,1 0,100 13,-76-9</inkml:trace>
  <inkml:trace contextRef="#ctx0" brushRef="#br0" timeOffset="9901.649">3048 735,'14'0,"15"0,7 0,-3-5,-2-1,-6 0</inkml:trace>
  <inkml:trace contextRef="#ctx0" brushRef="#br0" timeOffset="10767.537">3245 961,'46'-60,"-2"-2,-3-2,-2-4,-29 48,0 0,-1-1,-1-1,-1 1,-1-1,2-13,-47 102,32-56,1 1,0-1,0 1,1 0,1 1,0-1,1 1,0 0,1 0,0 0,1 0,0 1,1-1,1 0,0 0,1 0,0 0,1 0,1 0,-3-10,0-1,1 1,-1-1,1 0,-1 1,1-1,0 0,0 0,0 0,0-1,0 1,0 0,0-1,1 1,-1-1,0 0,1 0,-1 0,1 0,0 0,-1 0,1-1,0 1,-1-1,1 0,0 0,0 0,-1 0,1 0,0-1,-1 1,1-1,0 0,-1 0,1 0,-1 0,1 0,-1 0,1-1,0 0,89-69,-78 56,-2 0,0-1,0-1,-1 0,-2 0,1-1,-2 0,-1-1,4-13,-11 32,-1 1,0-1,0 0,1 0,-1 1,0-1,0 0,0 0,1 0,-1 0,0 0,0 0,0 0,0 0,0 0,1 0,-1 0,0-1,0 1,0 0,1 0,-1-1,0 1,0-1,1 1,-1-1,0 1,1-1,-1 1,1-1,-1 1,0-1,1 0,0 1,-1-1,1 0,-1 0,1 1,0-1,-1 0,1 0,0 0,0 1,0-1,0 0,-1 0,1 0,0 0,1 0,-1 1,0-1,0 0,0 0,0 0,1 1,-1-1,0 0,1 0,-1 0,0 1,1-1,-1 0,1 1,-1-1,1 0,0 1,-1-1,1 1,0-1,0 0,-11 12,1 0,1 0,0 1,0 0,1 0,1 1,0 0,1 0,0 1,0 3,3-13,0 0,1 0,0 1,-1-1,2 1,-1-1,0 0,1 1,0-1,0 1,0-1,1 1,-1-1,1 1,0-1,0 1,1-1,-1 0,1 0,0 0,0 0,0 0,1 0,0 0,-1-1,1 0,0 1,1-1,-1 0,0 0,1-1,0 1,0-1,-1 1,1-1,1-1,-1 1,0 0,0-1,1 0,-1 0,1 0,-1-1,1 1,-1-1,2 0,6-4,0-1,0 0,0-1,0 0,-1-1,0 0,-1 0,0-1,0-1,0 0,-1 0,-1-1,0 0,0 0,-1-1,0 0,0 0,-1-2,110-206,-88 149,-55 83,5 11,1 2,1-1,0 2,3 1,0 0,2 1,1 1,1 0,1 3,9-24,1 1,0-1,0 1,1 0,0 0,1 0,0 0,1 0,0-1,0 1,1 0,1 0,-1-1,1 0,1 1,0-1,0 0,4 3,2 6</inkml:trace>
  <inkml:trace contextRef="#ctx0" brushRef="#br0" timeOffset="11019.068">4092 848,'-14'38,"-5"18,-4-1,2-5,4-6,6-11</inkml:trace>
  <inkml:trace contextRef="#ctx0" brushRef="#br0" timeOffset="11288.068">3895 848,'29'0,"14"0,4 4,0 3,-4-1,-14 4,-12 0</inkml:trace>
  <inkml:trace contextRef="#ctx0" brushRef="#br0" timeOffset="11450.266">3866 1130,'39'-5,"17"-6,-1-6,-5-1,-11 4</inkml:trace>
  <inkml:trace contextRef="#ctx0" brushRef="#br0" timeOffset="11884.954">4036 170,'3'-3,"0"0,1 0,0 0,-1 0,1 0,0 1,0 0,0 0,1 0,-1 0,0 1,1-1,-1 1,1 0,0 1,-1-1,1 1,-1 0,1 0,0 0,-1 0,1 1,0 0,-1 0,1 0,-1 1,0 0,1 0,0 0,-4 3,0-1,0 0,0 1,-1-1,0 1,0-1,0 1,-1-1,1 1,-1-1,0 0,0 1,-1-1,1 0,-1 0,0 0,0 0,0 0,0 0,-1-1,-2 4,-1 2,3-7,1 1,0-1,0 0,0 1,0-1,0 1,0 0,1 0,-1-1,1 1,0 0,0 0,0 0,0 1,1-1,-1 0,1 0,0 0,-1 0,1 1,1-1,-1 0,0 0,1 0,0 0,0 0,0 1,0-2,0 1,1 0,-1 0,1 0,0 0,-1-1,3 2,60 32,-45-25</inkml:trace>
  <inkml:trace contextRef="#ctx0" brushRef="#br0" timeOffset="12304.172">4233 86,'12'7,"-1"1,0 0,-1 0,0 1,0 0,-1 1,0 0,4 8,3 9,-1 0,-1 1,-2 1,-1 0,-1 1,-2 0,-1 1,-1-1,-2 1,0 0,-3 1,0-1,-2 0,-2 2,-2 15,-3-1,-1 0,-3-1,-2 0,-1 0,-3-2,-1 0,-3-1,-1-1,-2-1,-5 3,-71 66,83-95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30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81,'-12'34,"3"1,1 0,1 0,2 0,1 1,2 0,2 0,1-1,2 1,1 0,2-1,1 0,2 0,7 15,-9-31,-1 1,-1 0,0 0,-2 0,0 0,-2 1,0 2,0 1</inkml:trace>
  <inkml:trace contextRef="#ctx0" brushRef="#br0" timeOffset="486.224">0 251,'25'-22,"1"1,1 2,1 1,0 0,15-4,-25 10,1 2,0 0,1 1,0 1,0 1,0 1,1 0,0 2,0 0,0 2,9 0,-28 1,0 1,0 1,0-1,0 0,0 0,-1 1,1-1,0 1,0-1,-1 1,1 0,0 0,0 0,-1 0,1 0,-1 0,1 0,-1 0,0 1,1-1,-1 1,0-1,0 1,0-1,0 1,0 0,0-1,-1 1,1 0,0 0,-1-1,0 1,1 0,-1 0,0 0,0 0,0 0,0-1,0 1,0 2,-26 73,-22-4,36-58,1 1,0 0,2 1,0 0,1 0,0 1,-2 9,10-24,-1 0,0 1,1-1,0 0,0 0,0 1,0-1,0 0,1 1,-1-1,1 0,0 0,0 0,0 0,0 0,1 0,-1 0,1 0,0 0,0 0,0-1,0 1,0-1,1 0,-1 1,1-1,-1 0,1 0,0-1,0 1,3 1,106 32,-82-28,-27-7,1 0,-1 0,0 1,0 0,0-1,0 1,1 0,-1 1,0-1,0 1,-1-1,1 1,0 0,-1 0,1 0,-1 0,1 0,-1 1,0-1,0 1,0-1,0 1,-1 0,1 0,-1 0,1 0,-1 0,0 0,0 0,0 0,-1 0,1 1,-1-1,0 0,0 0,0 1,0-1,-1 0,1 0,-1 3,-9 13,0 0,-1-1,-1 0,0-1,-2 0,0-1,0 0,-2-1,0-1,0-1,-2 0,-8 4,11-5,-1 1,0-1,0 0,-1-2,0 0,-1-1,0 0,-1-1,0-2,0 0,0-1,-1 0,-1-2,-24-9,27 0</inkml:trace>
  <inkml:trace contextRef="#ctx0" brushRef="#br0" timeOffset="6742.391">734 533,'-22'80,"19"-71,1 0,0 0,1 0,-1 0,2 0,0 0,0 0,0 0,1 0,0 0,1 0,0 0,1 0,0 0,0-1,0 1,1-1,1 0,-1 0,1-1,1 1,-1-1,1 0,1 0,3 2,-6-7,1 0,-1-1,1 0,0 0,-1 0,1 0,0-1,0 0,0 0,-1 0,1-1,0 1,-1-1,1 0,0-1,-1 1,1-1,-1 0,0 0,1 0,-1 0,0-1,0 0,-1 0,1 0,0 0,82-97,-1-41,-85 141,1-1,0 1,-1 0,1 0,0 0,-1 0,1 0,0 0,-1 0,1 0,-1 0,1 0,0 0,-1 1,1-1,0 0,-1 0,1 1,-1-1,1 0,-1 1,1-1,-1 0,1 1,-1-1,1 1,-1-1,1 1,-1-1,0 1,1-1,-1 1,0 0,0-1,1 1,-1-1,0 1,0 0,0-1,0 1,1 0,-1-1,0 1,0-1,-1 1,1 0,0-1,0 1,0 0,0-1,0 1,-1-1,1 1,0 0,0-1,-1 1,1-1,-1 1,3 9,-1-5,1 0,-1 1,1-1,0 0,0 0,1 0,0-1,0 1,0-1,0 1,1-1,-1 0,1 0,0 0,0-1,1 0,-1 1,1-1,-1-1,1 1,0-1,0 0,0 0,1 0,-1-1,0 0,1 0,-1 0,0 0,1-1,-1 0,1 0,-1-1,1 0,-1 0,2 0,4-7,0 1,-1-2,0 1,0-2,-1 1,0-1,0 0,-1-1,-1 0,0-1,0 1,-2-1,1 0,-1-1,-1 1,0-1,-1 0,0 0,0-8,51-278,-52 288,0 0,-2 0,1 0,-1-1,-1 1,0 0,0 0,-1 0,0 0,-1 0,-1 0,1 1,-2 0,-4-9,9 19,0-1,-1 1,1 0,0-1,0 1,-1 0,1-1,0 1,-1 0,1 0,0-1,-1 1,1 0,-1 0,1 0,0 0,-1 0,1-1,-1 1,1 0,0 0,-1 0,1 0,-1 0,1 0,-1 0,1 0,0 1,-1-1,1 0,-1 0,1 0,0 0,-1 0,1 1,0-1,-1 0,1 0,0 1,-1-1,1 0,0 1,-1-1,1 0,0 1,0-1,0 0,-1 1,1-1,0 0,0 1,0-1,0 1,0-1,0 0,-1 1,1-1,0 1,0-1,0 0,0 1,1-1,-1 1,0-1,0 1,0-1,-5 32,5 9,2 1,1-1,3 0,1-1,2 1,12 33,57 153,-57-162,-32-77,4-4</inkml:trace>
  <inkml:trace contextRef="#ctx0" brushRef="#br0" timeOffset="6986.436">1101 279,'43'0,"34"-5,8-1,-1-5,-9 0,-8-4,-11 2,-5-3,-7-3,-11 2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127 371,'33'31,"110"237,-142-267,0 1,-1-1,1 0,0 1,0-1,0 0,0 1,0-1,0 0,0 0,0 0,0 0,1 0,-1 0,0 0,1 0,-1-1,1 1,-1-1,1 1,-1-1,1 1,-1-1,1 0,0 1,-1-1,1 0,-1 0,1 0,0-1,-1 1,1 0,-1-1,1 1,-1-1,1 1,-1-1,1 1,-1-1,1 0,-1 0,0 0,0 0,1 0,-1 0,0 0,0 0,0-1,0 1,0 0,0-2,16-27,-2-1,-1-1,-2 0,-1-1,6-29,-1-18,-9 62</inkml:trace>
  <inkml:trace contextRef="#ctx0" brushRef="#br0" timeOffset="395.765">14 116,'-13'0,"33"0,-1 0,352 0,-355-1,-2 0,1-1,0 0,0-1,-1-1,1 0,-1-1,6-3,-5-1</inkml:trace>
  <inkml:trace contextRef="#ctx0" brushRef="#br0" timeOffset="782.506">804 342,'10'0,"12"0,8 0,3 0,1 0,-1 0,0 0,-2 0,-1 0,-1 0,-1 0,-9 0,-13 0,-8 0</inkml:trace>
  <inkml:trace contextRef="#ctx0" brushRef="#br0" timeOffset="1035.536">776 596,'39'0,"21"0,6 0,-3-5,-8-1,-9 0,-11-4,-8 0,-8 2</inkml:trace>
  <inkml:trace contextRef="#ctx0" brushRef="#br0" timeOffset="1227.707">1284 116,'5'48,"1"21,0 7,4-3,0-10,-2-10,-2-10,-2-8,-2-4,-1-3,0-6</inkml:trace>
  <inkml:trace contextRef="#ctx0" brushRef="#br0" timeOffset="1650.908">1255 342,'7'-23,"1"0,1 1,1 0,1 0,1 1,1 1,0 0,2 1,0 0,1 1,1 1,1 0,0 2,1 0,1 1,14-8,-30 20,0 0,0 0,0 1,0 0,0 0,0 0,0 0,0 0,0 1,1 0,-1 0,0 0,0 0,0 1,0-1,1 1,-1 0,0 1,0-1,-1 1,1-1,0 1,0 0,-1 1,1-1,-1 1,0-1,0 1,0 0,0 0,0 0,-1 1,1-1,-1 1,0-1,0 1,0 0,0 0,-1-1,0 1,0 0,0 1,1 2,-4 6,-1 1,0 0,-1-1,0 0,-1 0,0 0,-1 0,-1-1,0 0,-1 0,0-1,0 0,-1-1,-1 1,0-2,0 1,-11 6,10-5,-30 25,-39 47,79-81,0-1,0 1,0 0,0 0,1 0,-1 0,0 0,1 1,0-1,-1 0,1 0,0 0,0 0,0 0,1 0,-1 1,0-1,1 0,0 0,-1 0,1 0,0 0,0 0,0-1,0 1,0 0,0 0,1-1,-1 1,1 0,-1-1,1 0,0 1,-1-1,1 0,1 1,78 32,-67-29,-2-2,-1 1,1 1,-1 0,1 0,-1 1,-1 1,1 0,-1 0,-1 1,1 0,-1 1,2 5</inkml:trace>
  <inkml:trace contextRef="#ctx0" brushRef="#br0" timeOffset="2401.51">1735 709,'44'-27,"-2"-1,0-2,-3-2,0-2,27-31,-62 61,0 1,-1-1,1 0,-1 0,0 0,0 0,0 0,0-1,-1 1,0-1,0 0,0 0,-1 0,1 0,-1 0,0 0,-1 0,1 0,-1 0,0-1,0 1,-1 0,0 0,1 0,-2 0,1 0,-1 0,1 0,-1 0,1 3,0 1,-1 0,1-1,0 1,0 0,-1 0,1-1,0 1,-1 0,1 0,-1 1,1-1,-1 0,0 0,1 1,-1-1,0 1,1 0,-1-1,0 1,0 0,1 0,-1 0,0 0,0 0,1 0,-1 1,0-1,0 1,1-1,-1 1,0-1,1 1,-1 0,1 0,-1 0,1 0,-1 0,1 0,0 1,-51 52,47-49,1 0,0 1,0-1,0 1,1 0,-1 0,2 0,-1 1,1-1,0 1,0-1,1 1,-1 0,2-1,-1 1,1 0,0 0,0 0,1 0,0-1,0 1,0 0,1-1,0 1,1-1,-1 1,1-1,0 0,1 0,3 4,1-4,0 0,1-1,0 0,0 0,0-1,1 0,-1-1,1 0,0 0,0-1,0 0,0-1,0 0,1-1,-1 0,0 0,0-1,0-1,0 0,0 0,0-1,0 0,0 0,-1-1,0-1,0 1,0-2,0 1,-1-1,0 0,3-4,4 2,-1-2,0 0,-1 0,0-1,0-1,-1 0,-1-1,0 0,0-1,-2 0,0-1,0 0,-2 0,1-1,2-12,-9 27,0 0,-1 0,1 0,0 0,-1 0,1-1,-1 1,0 0,1 0,-1 0,0-1,0 1,0 0,0 0,0-1,0 1,0 0,0 0,0 0,-1-1,1 1,-1 0,1 0,0 0,-1 0,0-1,1 1,-1 0,0 0,1 0,-1 0,0 1,0-1,0 0,0 0,0 0,0 1,0-1,0 0,0 1,0-1,-1 1,1 0,0-1,0 1,0 0,-1 0,1-1,0 1,0 0,-1 0,1 0,0 1,0-1,0 0,-1 0,1 1,0-1,0 1,0-1,-1 1,-7 5,0 1,1 0,0 0,0 1,0 0,1 0,1 1,-1 0,1 0,1 0,0 1,0 0,1 0,0 0,1 1,-1 1,3-6,1 0,-1-1,1 1,0 0,1-1,-1 1,1-1,0 1,1 0,-1-1,1 0,0 1,1-1,-1 0,1 0,0 0,0-1,0 1,1-1,0 0,0 1,0-2,0 1,0 0,1-1,0 0,-1 0,1 0,1-1,-1 1,0-1,0-1,1 1,-1-1,1 0,-1 0,1 0,0-1,-1 0,1 0,0 0,-1-1,1 0,-1 0,13-2,-1-1,1-1,-1-1,-1 0,1-1,-1-1,0 0,-1-1,0-1,0-1,-1 0,-1 0,10-11,-8 6,-1 0,-1-1,0-1,-1 0,-1-1,0-1,-2 1,0-3,-5-17,-5 39,1-1,-1 1,0 0,1-1,-1 1,0 0,1-1,-1 1,0 0,1 0,-1-1,0 1,0 0,1 0,-1 0,0 0,0 0,1 0,-1 0,0 1,0-1,1 0,-1 0,0 0,1 1,-1-1,0 0,1 1,-1-1,0 1,1-1,-1 1,1-1,-1 1,1-1,-1 1,1-1,-1 1,1 0,0-1,-1 1,1 0,0-1,-1 1,1 0,0-1,0 1,0 0,0 0,-9 9,0 2,1-1,0 1,1 0,1 1,0 0,0 0,1 0,1 1,0-1,1 1,1 0,0 0,1 0,0 0,1 1,1-1,0 0,2 8,1-15,-1-1,1 0,0 1,0-1,1-1,0 1,0 0,0-1,0 0,1-1,0 1,0-1,1 0,-1 0,1-1,-1 0,1 0,0-1,0 0,1 0,-1 0,0-1,0 0,1-1,-1 1,1-2,-1 1,0-1,1 0,-1 0,0-1,0 0,6-2,15-3,-3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93,'-47'40,"2"1,2 3,1 2,3 1,-15 25,37-46,1 0,1 1,1 1,1 0,2 1,1 0,1 1,2 0,1 0,1 1,0 23,17 110,-10-158,-1 0,1 0,0-1,1 1,-1-1,1 1,0-1,0 0,1 0,-1 0,1-1,0 1,1-1,-1 0,1 0,0-1,0 1,0-1,0 0,0 0,1-1,-1 1,1-1,0-1,4 2,3 0,-1-1,1 0,0-1,0-1,-1 1,1-2,0 0,0-1,-1 0,1-1,-1 0,0-1,0 0,0-1,0 0,7-6,-5 1</inkml:trace>
  <inkml:trace contextRef="#ctx0" brushRef="#br0" timeOffset="450.558">626 263,'4'102,"6"0,16 71,-8-60,-18-104,0-1,1 1,0-1,1 1,0-1,0 0,1 0,0 0,0 0,1 0,0 0,0-1,1 0,0 0,0 0,1-1,0 0,4 4,-6-11,1 0,0 0,0 0,0-1,-1 0,1 0,-1 0,1 0,-1-1,0 1,0-1,0 0,0 0,-1-1,1 1,-1-1,0 0,0 0,0 0,0 0,-1 0,0-1,1 1,-2-1,1 0,0 3,197-332,-107 180,-88 142</inkml:trace>
  <inkml:trace contextRef="#ctx0" brushRef="#br0" timeOffset="957.674">739 150,'37'-10,"1"3,0 1,0 1,1 3,-1 1,5 2,-31-1,130 22,-141-21,0-1,0 0,0 0,0 1,0-1,0 0,1 0,-1 0,0 0,0 0,0 0,0 0,0 0,0 0,0-1,0 1,0 0,0-1,0 1,0-1,0 1,0-1,-1 1,1-1,0 0,0 1,0-1,-1 0,1 0,0 0,-1 1,1-1,-1 0,1 0,-1 0,1 0,-1 0,0 0,1 0,-1 0,0 0,0 0,0 0,0 0,0 0,0 0,0-1,0 1,0 0,0 0,-1 0,1 0,0 0,-1 0,1 0,-1 0,1 1,-1-1,1 0,-1 0,0 0,1 0,-1 1,0-1,0 0,1 1,-2-1,-83-84,72 70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5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8,'-11'-3,"0"1,0 1,0 0,0 1,0 0,-1 0,1 1,0 1,0-1,0 2,1 0,-1 0,0 1,1 0,0 1,0 0,0 1,1 0,0 0,-7 7,14-13,0 0,0 1,0-1,0 1,1-1,-1 1,0 0,0 0,0 0,1 0,-1 0,1 0,-1 0,1 1,-1-1,1 0,-1 1,1-1,0 1,0-1,0 1,0 0,0 0,0-1,1 1,-1 0,1 0,-1 0,1 0,-1 0,1 0,0 0,0 0,0 0,0 0,0 0,1-1,-1 1,1 0,-1 0,1 0,-1 0,1 0,0-1,0 1,0 0,0-1,0 1,1 0,-1-1,0 0,1 1,0 0,39 18,37 25,-76-43,0 0,-1 0,1 0,-1 0,1 1,-1-1,0 0,0 1,0-1,0 1,0-1,0 1,-1 0,1-1,-1 1,0 0,0 0,0-1,0 1,0 0,-1-1,1 1,-1 0,0-1,1 1,-1-1,0 1,-1-1,1 1,0-1,-1 1,-9 10,0-1,-1 0,0-1,-1 0,0-1,0 0,-1-1,-1-1,1 0,-2-1,1 0,0-1,-1-1,-7 1,-80 38,97-35,6-2</inkml:trace>
  <inkml:trace contextRef="#ctx0" brushRef="#br0" timeOffset="286.431">873 64,'-22'35,"1"0,2 2,2 0,1 1,2 1,2 0,-5 26,16-61,0 0,0 0,0 0,0 0,1 1,-1-1,1 0,0 0,1 1,-1-1,1 0,-1 0,1 0,0 1,1-1,-1 0,1-1,0 1,0 0,0 0,0-1,1 1,-1-1,1 0,0 0,0 0,0 0,1 0,-1-1,1 1,-1-1,1 0,0 0,0 0,-1-1,1 1,1-1,1 1,4-1,-1 0,0-1,1 0,-1-1,1 0,-1 0,0-1,0 0,0 0,0-1,0 0,0-1,-1 0,0-1,0 1,0-1,0-1,-1 0,0 0,4-4,4-4,-1-1,-1 0,0-1,-1 0,-1-1,0-1,-1 0,-1 0,-1-1,-5 13,0-1,-1 1,0-1,0 1,-1-1,0 0,0 0,-1 0,1 1,-1-1,-1 0,0 0,0 0,0 0,0 1,-1-1,0 1,-1-1,0 1,0 0,0 0,0 0,-1 0,0 1,0-1,-1 1,0 0,0 0,0 1,0-1,0 1,-1 0,0 1,0-1,0 1,0 0,-5-1,-17-3,3 2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0,'0'392,"-21"-245,21-147,0 1,-1-1,1 1,0 0,0-1,-1 1,1-1,0 1,0 0,0-1,0 1,0 0,0-1,0 1,0 0,0-1,1 1,-1 0,0-1,0 1,0-1,1 1,-1 0,0-1,1 1,-1-1,0 1,1-1,-1 1,1-1,-1 1,1-1,-1 1,1-1,-1 0,1 1,0-1,-1 0,1 0,-1 1,1-1,0 0,-1 0,1 0,0 0,-1 0,1 0,0 0,-1 0,1 0,0 0,-1 0,1 0,0 0,-1 0,1-1,-1 1,1 0,0 0,-1-1,1 1,-1 0,1-1,-1 1,1-1,-1 1,43-34,-37 28,140-111,-145 115,1 0,-1 1,1-1,0 1,0-1,0 1,0-1,-1 1,2 0,-1 0,0 0,0 1,0-1,0 0,1 1,-1-1,0 1,0 0,1 0,-1 0,0 0,1 0,-1 0,0 0,0 1,1 0,-1-1,0 1,0 0,0 0,0 0,0 0,0 0,0 0,0 1,0-1,-1 1,1-1,0 1,11 76,-14-72,1 0,0 0,0 0,1 0,0 0,0 0,0 0,1 0,0 0,0-1,0 1,1-1,0 1,0-1,0 0,4 4,8 4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1,'4'0,"12"5,8 1,4 0,3-1,0-2,0-1,-1-1,0 0,0-1,-2 0,1-1,-1 1,-5-5,-1-1,-9 0,-8 1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52,'43'0,"29"0,7-5,-6-1,-9-1,-12 2,-9-3,-8 0,-5 0,-7 3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5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0 255,'34'-5,"25"-1,7 0,-2 1,-8 2,-12-4,-11-1,-9 1</inkml:trace>
  <inkml:trace contextRef="#ctx0" brushRef="#br0" timeOffset="236.06">225 1,'-9'38,"-9"28,0 6,2-3,9-9,5-10,9-13,2-14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51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342 282,'-19'6,"0"1,0 0,1 1,1 1,-1 1,1 1,1 0,0 1,1 1,0 0,1 1,0 1,-11 15,13-13,0 0,2 0,0 1,0 1,2 0,0 0,2 0,0 1,1 0,1 0,0 0,2 1,1-1,0 3,1-17,1 1,0-1,0 0,1 1,0-1,0 0,0 0,1 0,0 0,0 0,0-1,1 1,-1-1,1 0,1 0,-1-1,1 1,0-1,0 0,0 0,0 0,1-1,0 0,-1 0,1 0,0-1,1 0,-1 0,0 0,0-1,1 0,-1 0,1-1,-1 0,1 0,-1 0,4-1,46-10,-32 4</inkml:trace>
  <inkml:trace contextRef="#ctx0" brushRef="#br0" timeOffset="766.399">313 706,'11'4,"1"0,0 0,0-1,0-1,0 0,0 0,1-1,-1-1,0 0,0-1,1 0,-1-1,0 0,0-1,0-1,0 0,-1 0,0-1,0 0,0-1,0 0,-1-1,0 0,0-1,-1 0,0 0,0-1,-1-1,0 1,91-148,-97 155,0-1,0 0,-1 0,1 0,-1 0,0 0,0 0,0-1,0 1,0 0,-1-1,1 1,-1 0,0-1,0 1,0 0,-1-1,1 1,-1 0,0-1,0 1,0-2,-2 5,1 0,0 0,0 0,0 1,0-1,0 0,-1 1,1 0,0-1,0 1,0 0,1 0,-1 0,0 0,0 1,0-1,1 0,-1 1,1-1,-1 1,1-1,-1 1,1 0,0 0,0 0,0-1,0 1,0 0,0 2,1-4,-8 12,1 0,1 1,-1-1,2 1,0 0,1 1,0-1,1 1,0 0,2-1,-1 15,1-21,1 0,1 0,-1 0,1 0,1-1,-1 1,1 0,0-1,1 1,-1-1,1 0,1 0,-1 0,1 0,0 0,0-1,1 0,-1 0,1 0,0 0,1-1,-1 0,1 0,0 0,0-1,4 2,1 0,-1-1,1-1,0 1,1-2,-1 0,0 0,1-1,-1 0,0-1,1-1,-1 0,1 0,-1-1,0 0,0-1,0 0,0-1,0 0,-1-1,0 0,7-5,0-5,-1 0,0-1,-1-1,-1 0,0-2,-2 1,0-1,-1-1,-1 0,5-13,-9-4,-6 36,1 1,-1-1,0 1,0-1,0 1,0-1,0 1,0-1,0 1,0-1,0 1,0-1,0 1,-1-1,1 1,0-1,0 1,0-1,-1 1,1-1,0 1,-1-1,1 1,0 0,-1-1,1 1,0 0,-1-1,1 1,-1 0,1-1,0 1,-1 0,1 0,-1 0,1-1,-1 1,1 0,-1 0,1 0,-1 0,1 0,-1 0,1 0,-1 0,1 0,-1 0,0 0,1 0,-1 0,1 1,0-1,-1 0,1 0,-1 1,1-1,-1 0,1 0,-1 1,1-1,0 0,-1 1,1-1,0 1,-1-1,1 0,0 1,0-1,-1 1,-4 4,0 0,0 1,1 0,0-1,0 1,0 1,0-1,1 1,0-1,1 1,-1 0,1 0,1 0,-1 0,1 0,0 0,1 1,0-1,0 0,1 0,-1 1,2-1,-1 0,1 0,0 0,0 0,1 0,0-1,0 1,1-1,-1 0,1 0,4 4,-3-5,1 0,0-1,0 1,0-1,1 0,0 0,-1-1,1 0,0 0,1-1,-1 0,0 0,1-1,-1 0,1 0,-1-1,1 1,-1-2,1 1,0-1,-1 0,0-1,1 0,-1 0,0 0,0-1,0 0,0-1,0 1,-1-1,0-1,2 0,9-10,0 0,-1-2,-1 1,0-2,-1 0,-1-1,-1 0,-1-1,0 0,-1-1,-2 0,0 0,-1-2,-7 23,2-5,0 1,-1-1,1 0,-1 1,0-1,-1 0,1 0,-1 0,0 0,0 1,0-1,-1 0,1 0,-1 0,-1 1,1-1,-1 0,0-1,0 6,0 0,1-1,-1 1,0 0,0 0,0 0,1 1,-1-1,0 0,0 1,1-1,-1 1,0-1,1 1,-1 0,0 0,1 0,-1 0,1 0,0 0,-1 0,1 0,0 0,-1 1,1-1,0 1,0-1,0 1,0-1,1 1,-1-1,0 1,0 1,-2 1,-6 7,1 0,0 0,0 0,1 1,0 1,1-1,1 1,0 0,1 0,0 0,1 1,0-1,1 1,1 0,0 0,1-1,0 1,1 0,1 1,1-1,1 0,0 0,0 0,2-1,0 0,0 0,1-1,1 0,4 6,-2-4</inkml:trace>
  <inkml:trace contextRef="#ctx0" brushRef="#br0" timeOffset="1001.683">1809 621,'-14'39,"-5"21,0 7,4-5,5-12</inkml:trace>
  <inkml:trace contextRef="#ctx0" brushRef="#br0" timeOffset="1232.754">1724 565,'29'5,"14"1,5 0,-1-1,-4-2,-5-1,-8-1</inkml:trace>
  <inkml:trace contextRef="#ctx0" brushRef="#br0" timeOffset="1422.4">1753 762,'43'-9,"19"-4,-1 1</inkml:trace>
  <inkml:trace contextRef="#ctx0" brushRef="#br0" timeOffset="1856.091">1894 114,'14'-10,"1"1,0 0,0 1,1 1,0 1,0 0,1 1,0 0,0 2,2 0,-17 2,-1 1,1 0,-1-1,0 1,1 0,-1 0,1 0,-1 0,1 1,-1-1,1 0,-1 0,1 1,-1-1,0 1,1 0,-1-1,0 1,1 0,-1 0,0-1,0 1,0 0,0 0,0 0,0 1,0-1,0 0,0 0,0 0,-1 1,1-1,0 0,-1 1,1-1,-1 1,0-1,1 1,-1-1,0 1,0-1,0 1,0-1,-20 63,19-62,-1-1,1 1,-1-1,1 1,0 0,0 0,0 0,0 0,0 0,0 0,0 0,1 0,-1 0,1 0,0 0,-1 1,1-1,0 0,0 0,0 0,1 0,-1 1,0-1,1 0,-1 0,1 0,0 0,0 0,0 0,0 0,0 0,0 0,1-1,-1 1,0 0,1-1,-1 1,1-1,0 1,0-1,-1 0,1 0,0 0,0 0,0 0,0 0,0 0,2 0,89-13,-41-1,-26 10,-2 1</inkml:trace>
  <inkml:trace contextRef="#ctx0" brushRef="#br0" timeOffset="2107.306">2515 481,'38'0,"27"0,8 0,-4 0,-14-5,-11-2,-14 1</inkml:trace>
  <inkml:trace contextRef="#ctx0" brushRef="#br0" timeOffset="3275.685">2881 791,'7'-1,"-2"0,1-1,0 0,0 0,0 0,-1-1,1 0,-1 0,0 0,0-1,0 0,0 0,1-2,9-5,118-96,-106 82,-2 0,0-2,-2-1,-1-1,-1 0,9-20,-29 47,1 0,0 0,0-1,-1 1,0-1,1 1,-1-1,0 1,0-1,0 0,-1 0,1 0,-1 1,1-1,-1 0,0 0,0 0,0 0,-1 0,1 1,-1-1,0-2,-2 5,1 0,0 0,-1 0,1 1,0-1,-1 1,1-1,0 1,0 0,-1 0,1 0,0 0,0 0,0 1,0-1,0 1,1-1,-1 1,0 0,1-1,-1 1,1 0,-1 1,-6 5,1 0,-1 1,1 1,1-1,0 1,0 0,1 0,0 1,1 0,0 0,1 0,0 0,1 0,0 1,1-1,0 1,1-1,1 12,-1-21,1 1,-1-1,1 1,0-1,0 1,1-1,-1 0,0 1,1-1,-1 0,1 0,0 0,-1 0,1 0,0 0,0-1,1 1,-1-1,0 1,0-1,1 0,-1 0,1 0,-1 0,1 0,-1-1,1 1,0-1,-1 1,1-1,-1 0,1 0,0 0,-1-1,1 1,0-1,-1 1,1-1,-1 0,1 0,1-1,101-53,-83 38,-1-1,-2 0,1-2,-2 0,-1-1,-1 0,0-2,-2 0,0-1,-2 0,7-19,-19 43,2-3,-1 0,1 0,-1 0,0 0,0-1,0 1,0 0,-1 0,1-1,-1 1,0-1,0 1,0 0,0-1,-1 1,1-1,-2-2,-32 37,25-16,0 0,1 1,1 0,0 1,1-1,1 1,0 1,2-1,0 0,0 1,2 0,0-1,1 1,2 3,-2-17,1-1,0 0,1 0,-1 1,0-1,1 0,0 0,0 0,0-1,0 1,0 0,0-1,1 1,-1-1,1 0,0 0,0 0,-1 0,1-1,1 1,-1-1,0 1,0-1,0 0,1 0,-1-1,0 1,1-1,-1 1,1-1,-1 0,1-1,-1 1,0 0,4-2,5 0,0 0,-1-1,1 0,-1-1,0-1,0 1,0-2,0 0,-1 0,0-1,8-9,-1-1,0-1,-1 0,-1-1,-1-1,-1 0,0-1,2-8,-9 17,0 1,-1-1,0 0,-1-1,0 1,-1-1,-1 0,0 0,0 1,-2-1,1 0,-2-9,1 20,0 1,0-1,0 0,0 1,0-1,0 0,0 1,-1-1,1 0,0 1,-1-1,0 1,1-1,-1 0,0 1,0 0,0-1,0 1,0 0,0-1,0 1,0 0,0 0,-1 0,1 0,-1 0,1 0,0 0,-1 0,1 1,-1-1,0 1,1-1,-1 1,0-1,1 1,-1 0,0 0,1 0,-1 0,0 0,1 0,-1 1,0-1,1 0,-1 1,1-1,-1 1,1 0,-1-1,1 1,-1 0,1 0,-1 0,1 0,0 0,0 0,-1 1,1-1,0 0,0 0,0 1,1-1,-1 1,0 0,-8 14,2 1,0 0,1 0,1 1,1 0,0 0,1 0,1 0,1 0,0 0,2 1,0-1,1 3,-1 7,0-13,1 1,0-1,1 1,1-1,1 0,0 0,1-1,0 1,1-1,1-1,5 9,-1-4</inkml:trace>
  <inkml:trace contextRef="#ctx0" brushRef="#br0" timeOffset="3523.725">4123 508,'-14'34,"-10"20,-1 6,4-2,6-6,5-18,4-13</inkml:trace>
  <inkml:trace contextRef="#ctx0" brushRef="#br0" timeOffset="3699.897">3955 452,'43'5,"19"1,4 0,-5-1,-8-1,-12-2</inkml:trace>
  <inkml:trace contextRef="#ctx0" brushRef="#br0" timeOffset="3957.917">3841 848,'39'-5,"21"-7,6 0,-3-4,-8 1,-13-1,-14 1</inkml:trace>
  <inkml:trace contextRef="#ctx0" brushRef="#br0" timeOffset="4302.959">4095 28,'10'-4,"-2"0,0 1,0 0,0 0,0 0,1 1,-1 0,1 1,-1-1,1 2,0-1,0 1,6 2,-13-2,-1 0,1 1,-1-1,0 1,1-1,-1 1,0 0,1-1,-1 1,0 0,0 0,0 0,0 0,0 0,0 0,0 0,0 1,0-1,-1 0,1 0,0 1,-1-1,1 1,-1-1,1 0,-1 1,0-1,0 1,1-1,-1 1,0-1,0 0,0 1,-1-1,1 1,0-1,-1 1,1-1,0 0,-1 1,0-1,1 0,-1 1,-32 59,31-59,-21 27,-22 51,46-78,1 1,-1-1,1 1,0-1,0 1,0-1,0 0,0 0,0 0,0 0,1-1,-1 1,1 0,0-1,-1 0,1 0,0 1,0-2,-1 1,1 0,0-1,0 1,0-1,0 0,0 0,0 0,0 0,0 0,0-1,0 1,0-1,0 0,3 1,112-3,-93 2</inkml:trace>
  <inkml:trace contextRef="#ctx0" brushRef="#br0" timeOffset="4536.524">4575 57,'12'55,"-2"1,-3 0,-2 1,-3-1,-2 1,-3 0,-10 52,8-80,-1-1,-2-1,-1 0,-1 0,-1 0,-1-1,-2-1,0 0,-2-1,0-1,-2 0,-1-2,-18 18,17-19,4-3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0,'-9'29,"-4"24,1 7,2-1,3-6,2-7,3-7,6-10,2-5,5-6,1-7</inkml:trace>
  <inkml:trace contextRef="#ctx0" brushRef="#br0" timeOffset="221.089">1 480,'43'-4,"34"-8,12 0,-3 1,-11 2,-15 4,-11 1,-11 3,-10 5,-11 3</inkml:trace>
  <inkml:trace contextRef="#ctx0" brushRef="#br0" timeOffset="584.411">28 734,'58'-1,"-34"-1,-1 2,1 0,-1 1,1 2,-1 0,16 5,-38-8,0 1,1-1,-1 0,0 1,0-1,0 1,0-1,0 1,0-1,0 1,0 0,0-1,0 1,0 0,0 0,0 0,-1 0,1 0,0 0,-1 0,1 0,-1 0,1 0,-1 0,1 0,-1 0,0 0,1 0,-1 1,0-1,0 0,0 0,0 0,0 1,0-1,0 0,-1 0,1 0,0 0,0 1,-1-1,1 0,-1 0,1 0,-1 0,0 0,1 0,-1 0,0 0,0 0,-42 45,43-45,-8 5,2-2,-1 0,1 1,0 0,1 0,-1 0,1 1,0 0,0 0,1 0,0 1,0-1,0 1,1 0,0 0,0 0,1 1,0-1,0 0,1 1,-1 6,2-12,1 0,0 0,0 0,0 0,0 0,0 0,0-1,0 1,0 0,1-1,-1 1,1-1,-1 1,1-1,-1 0,1 0,0 0,0 0,0 0,0 0,0 0,0 0,0-1,0 1,0-1,0 1,0-1,0 0,0 0,0 0,0 0,0 0,0-1,0 1,2-1,71-23,23-32,-80 44</inkml:trace>
  <inkml:trace contextRef="#ctx0" brushRef="#br0" timeOffset="900.819">1045 340,'0'38,"-5"18,-1 3,-1-2,2-7,2-7,1-6,-4-4,-1-4,1-1,1-1,2 0,1-10,1-7</inkml:trace>
  <inkml:trace contextRef="#ctx0" brushRef="#br0" timeOffset="1165.828">791 396,'38'5,"28"-4,6-1,2-1,-8-1,-10-4,-10-1,-7 0,-7 1,-3 3,-2 0,-5 7,-12 2,-7 5,-9 1,-3 2,-6 0,1-3</inkml:trace>
  <inkml:trace contextRef="#ctx0" brushRef="#br0" timeOffset="1377.943">735 875,'33'-5,"36"-6,10-1,-3 1,-10 3,-11 2,-15-2,-10 0,-5 1,-6 3</inkml:trace>
  <inkml:trace contextRef="#ctx0" brushRef="#br0" timeOffset="1698.341">932 86,'24'4,"22"3,9-1,-1-2,-5 0,-6-2,-5-1,-4 0,-4-1,-1-1,-7 1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8 434,'-2'-8,"0"1,1-1,0 0,0 0,1 0,0-1,0 1,1 0,0 0,1 0,-1 1,2-1,-1 0,1 1,0-1,2-2,9-21,2 1,1 1,1 0,1 2,2 0,1 1,8-7,17 1,-46 32,0-1,0 1,1 0,-1 0,0 0,0-1,0 1,1 0,-1 1,0-1,0 0,0 0,1 0,-1 1,0-1,0 1,0-1,0 1,0-1,0 1,0-1,0 1,0 0,0 0,0 0,0-1,0 1,-1 0,1 0,0 0,-1 0,1 0,-1 1,1-1,-1 0,1 0,-1 0,0 0,1 0,-1 1,0-1,0 0,0 0,0 1,1 171,-1-171,0 0,0 0,0 0,0 0,1 0,-1 0,1 0,-1 0,1 0,-1 0,1 0,0 0,0 0,0-1,0 1,0 0,1-1,-1 1,0-1,1 1,-1-1,1 0,0 0,-1 1,1-1,0 0,0-1,-1 1,1 0,0 0,0-1,0 1,0-1,0 0,0 1,0-1,0 0,0 0,0 0,0-1,0 1,0 0,0-1,0 1,0-1,0 0,0 1,-1-1,1 0,0 0,0 0,-1-1,13-5,-1-2,-1 1,0-2,0 0,-1 0,0-1,-1 0,9-13,46-44,75-34,-138 101,0 0,-1 0,1 1,0-1,0 1,-1-1,1 1,0 0,0-1,0 1,0 0,-1 0,1 1,0-1,0 0,0 1,-1-1,1 1,0-1,0 1,-1 0,1 0,-1 0,1 0,0 0,-1 0,0 0,1 0,-1 0,0 1,0-1,1 1,-1-1,0 1,0-1,-1 1,1 0,0-1,-1 1,1 0,0 0,-1 0,12 81,-28 65,3-103,7-26</inkml:trace>
  <inkml:trace contextRef="#ctx0" brushRef="#br0" timeOffset="549.978">1052 67,'-44'50,"21"-27,0 1,2 1,2 1,0 0,1 2,2 0,1 1,-5 14,18-40,1-1,0 1,0-1,0 1,0 0,0-1,1 1,-1 0,1 0,0-1,0 1,0 0,0 0,0-1,1 1,-1 0,1 0,0-1,-1 1,1 0,0-1,1 1,-1-1,0 0,1 1,0-1,-1 0,1 0,0 0,0 0,0 0,0 0,0 0,1-1,-1 1,0-1,1 0,-1 0,1 0,0 0,-1 0,1 0,0-1,-1 1,1-1,0 0,0 0,0 0,-1 0,1 0,0 0,0-1,1 0,11-5,0 0,-1-2,0 1,0-2,-1 0,0 0,0-1,-1-1,-1 0,0-1,0 0,-1-1,0 0,-2 0,1-1,-2 0,2-4,8-9,26-20,-42 46,1 1,-1-1,0 0,1 1,-1-1,1 1,-1-1,1 1,-1 0,1-1,-1 1,1 0,-1 0,1 0,-1 0,1 1,-1-1,1 0,-1 1,1-1,-1 1,1-1,-1 1,0 0,1-1,-1 1,0 0,0 0,1 0,-1 0,0 0,0 0,0 0,0 1,0-1,-1 0,1 0,0 1,0 0,55 141,-50-119,2 10,-2 0,-2 0,-1 1,-2 0,-1 0,-5 32,3-51,-1 1,-1-1,-1 0,0-1,-1 1,0-1,-2 0,1 0,-2-1,0 0,-1-1,-1 2,9-12,0 0,0-1,0 1,-1-1,1 0,0 1,-1-1,0 0,1 0,-1-1,0 1,0-1,0 1,0-1,0 0,0 0,0 0,-1-1,1 1,0-1,-1 1,1-1,0 0,0-1,-1 1,1 0,0-1,0 0,0 0,-1 0,1 0,0 0,0-1,0 1,1-1,-1 0,0 0,1 0,-1 0,1 0,-1 0,1-1,0 1,0-1,0 0,1 0,-1 1,1-1,-1 0,1 0,-1-3,1-13,0 0,1 0,1 0,1 1,0-1,1 0,2 1,0-1,0 1,2 1,0-1,1 1,8-12,-7 10,7-17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02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141 159,'0'5,"0"11,0 8,5-1,2 1,-1 1,-1 2,-2 0,0 1,-2 0,-1 0,0 0,5-4,6-7,1-6</inkml:trace>
  <inkml:trace contextRef="#ctx0" brushRef="#br0" timeOffset="253.528">0 526,'39'0,"22"-5,5-1,-4 0,-7 6,-13 2</inkml:trace>
  <inkml:trace contextRef="#ctx0" brushRef="#br0" timeOffset="653.781">57 668,'19'-4,"-10"1,0 1,0 0,0 1,0-1,0 2,0-1,0 1,1 1,-1 0,0 0,0 1,0 0,-1 0,1 1,6 3,-13-4,-1 0,0 1,-1-1,1 0,0 1,-1-1,1 1,-1-1,0 1,0-1,0 1,0 0,0-1,0 1,-1-1,1 0,-1 1,0-1,0 1,0-1,0 0,0 1,0-1,0 0,-1 0,1 0,-1 0,0 0,0 0,1-1,-1 1,0-1,0 1,-1 0,1-1,-124 138,124-137,0 0,0 0,0 1,0-1,1 0,-1 1,1-1,-1 1,1 0,0-1,0 1,0 0,0 0,1 0,-1 0,1 0,0-1,0 1,0 0,0 0,0 0,0 0,1 0,0 0,-1 0,1 0,0-1,0 1,1 0,-1-1,1 1,-1-1,1 1,0-1,0 0,0 0,0 1,0-1,0-1,0 1,1 0,-1-1,1 1,0-1,-1 0,1 1,0-1,0-1,-1 1,2 0,7 0,0-1,0-1,0 1,0-2,0 1,0-2,0 1,-1-2,0 1,1-1,-1-1,2-1,-10 5,23-10</inkml:trace>
  <inkml:trace contextRef="#ctx0" brushRef="#br0" timeOffset="1591.389">424 836,'29'-73,"-6"28,3 0,2 2,1 1,12-10,-41 51,0 0,0 0,1-1,-1 1,0 0,1 0,-1 0,1 1,-1-1,1 0,0 0,-1 0,1 0,0 0,0 1,0-1,-1 0,1 1,0-1,0 1,0-1,0 1,0-1,0 1,0 0,0-1,0 1,0 0,0 0,1 0,-1 0,0 0,0 0,0 0,0 0,0 0,0 0,0 1,0-1,0 0,0 1,0-1,0 1,0-1,0 1,0-1,0 1,0 0,-1-1,1 1,0 0,0 0,-1 0,1 0,-1-1,1 1,0 1,5 86,-7-81,0 0,0 0,1 0,0 0,0 0,1 0,0 0,0 0,1 0,-1 0,2 0,-1 0,1-1,0 1,0-1,1 0,0 0,0 0,2 2,-3-7,0 1,0-1,0 0,1-1,-1 1,0 0,1-1,-1 0,0 0,1 0,-1 0,0 0,1-1,-1 1,0-1,0 0,1 0,-1 0,0-1,0 1,0-1,0 0,0 1,-1-1,1 0,-1-1,1 1,-1 0,0-1,1 0,-1 1,-1-1,1 0,0 0,-1 0,1-1,9-8,151-189,-132 179,-29 21,-1 1,1 0,-1 0,1 0,-1-1,1 1,-1 0,1 0,0 0,-1 0,1 0,-1 0,1 0,-1 0,1 0,0 1,-1-1,1 0,-1 0,1 0,-1 1,1-1,-1 0,1 1,-1-1,1 0,-1 1,0-1,1 0,-1 1,1-1,-1 1,0-1,0 1,1-1,-1 1,0-1,0 1,1-1,-1 1,0 0,0-1,0 1,0-1,0 1,0-1,0 1,0 0,0-1,0 1,0-1,0 1,0-1,-1 1,1-1,0 1,0-1,-1 1,-40 183,39-179,1 1,0 0,1 0,-1 0,1 0,0-1,1 1,-1 0,1 0,0 0,0-1,1 1,0 0,0-1,0 0,1 1,8 11</inkml:trace>
  <inkml:trace contextRef="#ctx0" brushRef="#br0" timeOffset="1901.812">1439 131,'-33'38,"-17"33,2 8,7-5,12-9,10-11,14-11,7-7,8-5,3-3,3-1,0-1,1 0,3-5,-2 0,1-4,-3-5</inkml:trace>
  <inkml:trace contextRef="#ctx0" brushRef="#br0" timeOffset="2452.495">1552 413,'2'26,"1"0,1 0,1 0,1-1,2 1,0-1,2 1,64 108,-73-132,-1 0,1-1,-1 1,1 0,0-1,0 1,-1 0,1-1,0 1,1-1,-1 1,0-1,0 0,0 0,1 1,-1-1,1 0,-1 0,1 0,-1-1,1 1,0 0,-1 0,1-1,0 1,-1-1,1 0,0 1,0-1,0 0,-1 0,1 0,0 0,0 0,0-1,-1 1,1 0,0-1,-1 0,1 1,0-1,-1 0,1 0,-1 0,1 0,-1 0,1 0,-1 0,0 0,1-1,62-136,-8-23,-46 143</inkml:trace>
  <inkml:trace contextRef="#ctx0" brushRef="#br0" timeOffset="2799.84">1694 215,'-5'5,"8"2,9-1,6-1,6-2,2 0,3-2,1-1,0 0,0 0,-1 0,0 0,0-1,-6 1</inkml:trace>
  <inkml:trace contextRef="#ctx0" brushRef="#br0" timeOffset="3989.594">2005 695,'4'0,"3"5,-1 6,-2 7,0 4,-2 3,-6 3,-1 1,-1 1,1-1,1 0,-3-4,-1-8</inkml:trace>
  <inkml:trace contextRef="#ctx0" brushRef="#br0" timeOffset="4239.13">2060 668,'19'0,"16"0,8 0,0 0,-7 0</inkml:trace>
  <inkml:trace contextRef="#ctx0" brushRef="#br0" timeOffset="4473.694">2032 836,'34'-5,"15"-1,0 0</inkml:trace>
  <inkml:trace contextRef="#ctx0" brushRef="#br0" timeOffset="4985.24">2286 18,'10'-4,"0"1,-1 0,1 1,0 0,1 0,-1 1,0 1,0 0,1 0,-1 1,0 0,1 1,-10-2,0 0,0 0,-1 1,1-1,0 0,-1 1,1-1,0 1,-1-1,1 0,-1 1,1-1,-1 1,1 0,-1-1,1 1,-1-1,0 1,1 0,-1-1,0 1,1 0,-1-1,0 1,0 0,0 0,0-1,0 1,0 0,1 0,-2-1,1 1,0 0,0-1,0 1,0 0,0 0,-1-1,1 1,0 0,-1-1,1 1,0 0,-1-1,1 1,-1-1,1 1,-1-1,1 1,-1-1,1 1,-1-1,0 1,1-1,-1 0,-37 33,34-30,0 0,-3 1,1 0,0 0,1 1,-1 0,1 0,0 0,0 0,1 1,-1 0,1 0,1 0,-1 1,-1 5,6-10,0 1,0-1,0 1,1-1,-1 0,1 1,0-1,0 0,0 0,0 0,0-1,0 1,0 0,1-1,-1 1,1-1,-1 0,1 0,-1 0,1 0,0 0,0-1,-1 1,1-1,0 1,0-1,-1 0,1 0,0-1,0 1,-1 0,1-1,0 0,1 0,0 1,56-1,-34 0</inkml:trace>
  <inkml:trace contextRef="#ctx0" brushRef="#br0" timeOffset="5617.257">2597 555,'9'4,"9"2,5 0,4-1,3-1,-1-2,2-1,-6-5,-2-3,0 1,1 1,-4 2</inkml:trace>
  <inkml:trace contextRef="#ctx0" brushRef="#br0" timeOffset="6170.727">3104 272,'111'372,"-110"-368,-1-1,1 1,-1-1,1 0,0 0,0 0,0 1,1-1,-1 0,1 0,-1-1,1 1,0 0,0 0,0-1,1 1,-1-1,1 0,1 2,34-53,142-278,-171 303,-5 6</inkml:trace>
  <inkml:trace contextRef="#ctx0" brushRef="#br0" timeOffset="6458.129">3077 47,'38'9,"28"4,6-1,-3-3,-10-2,-13-3</inkml:trace>
  <inkml:trace contextRef="#ctx0" brushRef="#br0" timeOffset="6943.725">3528 695,'0'24,"0"13,0 5,0-1,0-6</inkml:trace>
  <inkml:trace contextRef="#ctx0" brushRef="#br0" timeOffset="7204.24">3444 639,'28'0,"15"5,5 1,-1 0,-4-1,-4-1,-9-2</inkml:trace>
  <inkml:trace contextRef="#ctx0" brushRef="#br0" timeOffset="7442.297">3415 949,'33'-5,"22"-6,5-1,-7-4,-8 1,-11 4</inkml:trace>
  <inkml:trace contextRef="#ctx0" brushRef="#br0" timeOffset="7819.017">3782 159,'96'21,"-93"-20,-1 0,1 0,-1 1,0-1,1 1,-1-1,0 1,0 0,0-1,0 1,-1 0,1 1,0-1,-1 0,0 0,1 1,-1-1,0 0,0 1,0 0,-1-1,1 1,0-1,-1 1,0 0,0-1,0 1,0 0,0-1,0 1,0 0,-1-1,0 1,0 2,-13 28,-11 41,25-72,0 0,0 0,0 0,1 0,-1 0,0 0,1-1,0 1,-1 0,1 0,0 0,0-1,0 1,0 0,0-1,0 1,0-1,1 1,-1-1,0 1,1-1,-1 0,1 0,0 0,-1 0,1 0,0 0,0 0,-1-1,1 1,0 0,0-1,0 0,0 1,0-1,1 0,5 1,0 0,1 0,-1-1,0 0,1-1,-1 1,0-2,0 1,1-1,-1 0,2-2,9-3</inkml:trace>
  <inkml:trace contextRef="#ctx0" brushRef="#br0" timeOffset="8109.476">4092 18,'44'105,"-4"1,22 99,-57-180,0 1,-2-1,-1 1,-1 0,-1 0,-1 0,-2 0,0 0,-2-1,0 0,-2 0,-1 0,-1-1,-1 0,-1 0,-1-1,-1-1,-1 0,-1-1,-1 0,-1-1,0-1,-2-1,-13 10,8-10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3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117 139,'-8'6,"-1"0,0 0,1 1,1 0,-1 1,1 0,0 0,1 0,0 1,0 0,1 0,0 0,0 1,1 0,1 0,-1 0,2 0,-1 0,1 1,1-1,0 1,1 0,0-1,0 1,1-1,1 1,-1 0,1-7,-1 1,1-1,0 1,0-1,1 0,-1 0,1 0,0 0,0 0,0 0,1-1,-1 0,1 0,0 0,0 0,0 0,0-1,0 1,0-1,1 0,-1-1,1 1,0-1,-1 0,1 0,0 0,0-1,0 1,-1-1,1 0,0-1,0 1,0-1,-1 0,1 0,0-1,-1 1,1-1,-1 0,1 0,-1-1,0 1,0-1,0 0,-1 0,3-2,7-8,-1 0,-1-1,0-1,-1 1,-1-2,0 1,-1-1,-1-1,0 1,-1-1,-1 0,0-1,-1-3,-2 15,-1-1,0 1,0-1,-1 1,1-1,-1 0,-1 1,1-1,-1 0,0 1,-1-1,0 1,0-1,0 1,-1 0,0 0,0 0,0 0,-1 1,0-1,0 1,0 0,-1 0,1 0,-1 1,0-1,-1 1,1 0,-1 1,0 0,0 0,0 0,0 0,0 1,-1 0,1 0,-6 0,-8 5</inkml:trace>
  <inkml:trace contextRef="#ctx0" brushRef="#br0" timeOffset="502.064">541 167,'-8'17,"2"2,0-1,0 1,2 0,0 0,2 0,0 0,1 1,1 4,0-21,0 0,0-1,0 1,1-1,-1 1,1-1,-1 1,1-1,0 1,0-1,0 0,1 1,-1-1,0 0,1 0,0 0,-1 0,1 0,0 0,0-1,0 1,0-1,0 1,0-1,1 1,-1-1,0 0,1 0,-1-1,1 1,-1 0,1-1,-1 1,1-1,-1 0,1 0,-1 0,1 0,0 0,-1-1,1 1,-1-1,1 1,-1-1,1 0,-1 0,0 0,2-2,15-7,-1 0,-1-1,1-2,-2 1,0-2,-1 0,0-1,-1-1,7-10,42-41,-63 67,0-1,0 0,1 1,-1-1,0 1,1-1,-1 0,0 1,1-1,-1 1,1-1,-1 1,1 0,-1-1,1 1,0 0,-1-1,1 1,-1 0,1-1,0 1,-1 0,1 0,0 0,-1 0,1 0,-1-1,1 1,0 0,-1 1,1-1,0 0,-1 0,1 0,0 0,-1 0,1 1,0-1,-1 0,1 1,-1-1,1 0,-1 1,1-1,-1 0,1 1,-1-1,1 1,-1-1,1 1,-1 0,0-1,1 1,-1-1,0 1,1 0,-1-1,0 1,0-1,0 1,0 0,0-1,0 1,0 0,0 0,2 52,-2-44,-1-4,0 0,0 0,1 0,0 1,0-1,0 0,1 0,-1 0,1 1,1-1,-1 0,1 0,0 0,0-1,0 1,0 0,1-1,0 1,0-1,0 0,1 0,-1 0,1-1,0 1,0-1,0 0,1 0,-1 0,1 0,-1-1,1 0,0 0,0 0,0-1,0 1,0-1,0 0,3-1,2-1,0-2,-1 1,1-2,-1 1,0-1,0 0,0-1,-1 0,1 0,-1-1,0 0,-1-1,0 0,0 0,0 0,-1-1,0 0,3-5,80-162,-52 58,-35 95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3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394 819,'0'0,"-1"-1,0 1,0 0,0 0,1 0,-1 0,0 0,0 0,0 0,0 0,1 0,-1 1,0-1,0 0,0 0,1 1,-1-1,0 0,1 1,-1-1,0 1,0-1,1 1,-1-1,1 1,-1 0,1-1,-1 1,1 0,-1-1,1 1,-1 0,1 0,0-1,0 1,-1 0,1 0,0 0,0-1,0 1,0 0,0 0,0 0,0 0,0-1,0 1,0 0,0 0,0 0,1-1,-1 1,0 0,1 0,-1-1,1 1,-1 0,1-1,-1 2,78 297,7-67,-51-177,-32-55,-1 0,0-1,1 1,-1 0,0-1,0 1,1-1,-1 0,0 1,0-1,0 0,0 0,0 0,0 0,0 0,0 0,0 0,0 0,0 0,-1 0,1 0,0-1,-1 1,1 0,-1 0,0-1,1 1,-1 0,0-1,0 1,0 0,0-1,0 1,0-1,0 1,0 0,0-1,1-5,98-285,-24 106,-66 145,-12 27</inkml:trace>
  <inkml:trace contextRef="#ctx0" brushRef="#br0" timeOffset="519.956">451 537,'16'-3,"0"0,0 2,0-1,0 2,0 0,0 1,0 1,1 0,-7-1,68 14,48 1,-125-17,0 0,0-1,0 1,-1 0,1-1,0 1,-1 0,0-1,1 1,-1-1,0 1,1-1,-1 1,0-1,0 1,0-1,0 1,-1-1,1 1,0 0,-1-1,1 1,-1-1,1 1,-1 0,0-1,1 1,-1 0,0 0,0-1,0 1,0 0,0 0,0 0,0 0,0 0,-1 0,1 1,-1-1,0-2,-9-11,-1 1,-1 1,0 0,-1 1,0 0,0 1,-1 1,-7-3,-17-13,23 13,4 1</inkml:trace>
  <inkml:trace contextRef="#ctx0" brushRef="#br0" timeOffset="831.959">423 170,'34'5,"30"1,9 5,-4 0,-7-1,-11-3,-9 3,-6-1,-10-2</inkml:trace>
  <inkml:trace contextRef="#ctx0" brushRef="#br0" timeOffset="4052.621">197 1,'-30'63,"3"1,2 2,4 0,-7 41,27-106,-17 67,3 0,2 1,4 0,3 1,2 0,6 59,0-101,1-1,1 0,1 0,2 0,0-1,2 0,1-1,1 1,1-2,1 0,1 0,1-1,2-1,0-1,1 0,1-1,0-1,20 13,-6-8,-5-5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33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15,'6'-15,"-11"22,-15 24,18-28,-119 238,65-133,14-20,-5-2,-3-2,-4-2,-30 31,55-91,22-24</inkml:trace>
  <inkml:trace contextRef="#ctx0" brushRef="#br0" timeOffset="3399.434">511 71,'0'1,"0"-1,0 0,0 1,0-1,0 0,0 1,0-1,-1 0,1 0,0 1,0-1,0 0,0 1,0-1,-1 0,1 1,0-1,0 0,0 0,-1 1,1-1,0 0,0 0,-1 0,1 1,0-1,-1 0,1 0,0 0,-1 0,1 0,0 0,-1 0,1 0,0 1,-1-1,1 0,0 0,-1 0,1-1,0 1,-1 0,1 0,0 0,0 0,-1 0,1 0,0 0,-1 0,1-1,0 1,-1 0,1 0,0 0,0-1,-1 1,1 0,0 0,0-1,0 1,-1 0,1-1,4 32,-4-29,58 250,-19 36,-38-261,1 0,1 0,1-1,2 1,8 23,-14-49,0 1,0 0,0-1,0 1,0 0,0-1,1 1,-1 0,1-1,-1 1,1-1,-1 1,1-1,0 1,0-1,0 0,0 1,0-1,0 0,0 0,1 0,-1 0,0 0,0 0,1 0,-1 0,1 0,-1 0,1-1,-1 1,1-1,0 1,-1-1,1 0,-1 1,1-1,0 0,-1 0,1 0,0 0,-1-1,1 1,0 0,-1-1,1 1,-1-1,1 1,-1-1,1 0,-1 0,1 0,-1 0,0 0,1 0,-1 0,0 0,0 0,0 0,0-1,0 1,0-1,63-172,-13-93,-31 133,0-108,-21 219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90 118,'-12'18,"1"0,0 1,2 0,0 1,1 0,1 1,1-1,1 1,1 0,0 1,2-1,1 1,0-1,1 1,2-1,3 18,-4-32,0 0,0 0,1 0,0 0,1 0,-1 0,1-1,0 1,1-1,0 0,0 0,0 0,1-1,-1 0,1 1,1-2,-1 1,1 0,0-1,0 0,0-1,0 1,1-1,-1 0,1-1,0 0,0 0,0 0,3 0,-2-2,0 1,1-1,-1-1,0 1,0-1,1-1,-1 1,0-2,0 1,0-1,-1 0,1-1,-1 1,0-1,0-1,0 0,0 0,-1 0,0-1,0 1,0-1,-1-1,2-2,19-20,-2 0,0-2,-3-1,0-1,-2-1,-1 0,0-7,16-52,-56 124,16-14,1-7,0 0,1 0,0 0,1 0,0 1,1-1,0 1,1 0,0-1,0 1,1 0,1 0,0-1,0 1,1 0,2 7,-1-9,0-1,1 0,0 0,0 0,1 0,0-1,0 0,1 0,0 0,0 0,0-1,1 0,0-1,0 0,1 0,-1 0,1-1,0 0,0 0,1-1,-1 0,1-1,-1 1,1-2,0 1,0-1,0-1,0 0,-1 0,1 0,0-1,0-1,0 1,-1-2,5 0,5-6,0 0,-1-1,0-1,0 0,-1-1,-1-1,0-1,-1 0,10-14,3 1,35-40,-3-3,-3-2,17-32,-23 42,-27 93,-17-7,-1 1,-1-1,-2 1,0 0,-1 1,-2-1,-2 18,1-20,-1 0,0 0,-2 0,0-1,-2 0,0 0,-2 0,0-1,-11 17,16-30,-1-1,-1 1,1-1,-1 0,0-1,-1 0,0 1,0-2,0 1,-1-1,1 0,-1-1,0 0,-1 0,1-1,-1 0,1 0,-1-1,-7 1,14-4,0 0,0 0,0 0,0-1,0 1,1-1,-1 1,0-1,1 0,-1 1,1-1,0 0,-1 0,1 0,0 0,0 0,1 0,-1-1,0 1,1 0,-1 0,1-1,-1 1,1 0,0 0,0-1,0 1,1 0,-1-1,0 1,1 0,0 0,-1 0,1-1,0 1,0 0,0 0,0 0,1 0,-1 0,0 1,1-1,-1 0,1 1,0-1,0 1,-1-1,1 1,0 0,2-1,6-6,-1 1,2 1,-1 0,1 0,0 1,0 0,0 1,1 0,0 1,0 1,-1-1,2 2,-1 0,0 0,0 1,0 1,0 0,5 1,108 34,-105-31,1-1,0-1,0-1,0-1,0-1,0 0,0-2,0 0,0-2,0 0,-1-1,0-1,0-1,0-1,-1-1,0 0,5-5,-2 0,0 0,-2-2,0 0,0-1,-2-1,0 0,-1-2,-1 0,-1-1,12-22,-23 35,1-1,-2-1,0 1,0 0,0-1,-1 1,-1-1,0 0,0 0,-1 0,0 1,0-1,-1 0,-1 0,0 1,0-1,0 1,-4-6,4 11,0 1,0 0,-1 0,1 0,-1 1,0-1,1 1,-1-1,-1 1,1 0,0 0,0 0,-1 1,1-1,-1 1,1-1,-1 1,0 1,0-1,1 0,-1 1,0 0,0 0,0 0,1 0,-1 1,0-1,0 1,-102 37,89-27,1 1,0 0,1 2,0-1,1 2,1 0,0 1,1 0,1 1,1 0,0 0,1 1,1 1,0-1,2 1,0 1,1-1,1 1,1 0,1 0,0 0,2 0,0 0,3 11,0-20,0 0,1 0,1 0,0 0,1-1,-1 0,2 0,0 0,0-1,0 0,1-1,1 1,0-1,0-1,0 0,1 0,0-1,0 0,0-1,1 0,0-1,0 0,0 0,0-1,1-1,-1 0,1-1,0 0,0 0,1-1,20 1,-1 0,1-2,-1-2,1-1,-1-1,0-2,21-7,-19 4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2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1,'-14'-1,"-1"1,1 1,-1 0,1 1,-1 0,1 1,0 1,0 0,1 1,-1 0,1 1,0 1,0 0,1 1,0 0,0 1,1 0,0 1,1 0,0 0,1 1,-4 6,7-11,1 1,0-1,0 1,1 0,0 1,0-1,1 0,0 1,0 0,1 0,0 0,0 0,1 0,0 0,0 1,1-1,0 0,1 0,-1 1,2-1,-1 0,1 0,0 0,1 0,0 0,0-1,1 1,0-1,0 0,0 0,1 0,0-1,1 0,0 0,-1 0,2 0,-1-1,1 0,0-1,0 1,0-1,0-1,6 3,127 5,-115-11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2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197 106,'-24'26,"1"1,1 1,2 1,0 1,2 1,2 0,0 1,3 1,-8 27,20-57,0 0,0 1,1-1,0 1,-1-1,1 0,1 1,-1-1,0 1,1-1,-1 0,1 1,0-1,0 0,1 0,-1 1,1-1,-1 0,1 0,0-1,0 1,0 0,1-1,-1 1,1-1,-1 0,1 1,0-1,0-1,0 1,0 0,0-1,0 1,0-1,0 0,1 0,-1 0,0-1,1 1,-1-1,1 0,-1 0,1 0,-1 0,0 0,1-1,-1 0,1 0,1 0,18-7,0 0,0-1,-1-1,-1-2,0 0,0-1,-1-1,-1-1,0 0,-1-2,-1 0,0-1,-1-1,-2 0,0-1,7-14,-13 21,-1-1,0-1,-2 1,0-1,0 0,-1 0,-1 0,1-9,-3 19,-1 0,1 0,-1 0,0 1,0-1,0 0,-1 0,1 0,-1 1,-1-1,1 0,-1 1,1-1,-1 1,0-1,-1 1,1 0,-1 0,0 0,0 0,0 1,-1-1,1 1,-1 0,0 0,1 0,-1 0,-1 1,1-1,0 2,0 0,0-1,-1 2,1-1,0 0,0 1,-1 0,1 0,0 0,-1 0,1 1,0-1,-1 1,1 0,0 1,0-1,0 1,0 0,0 0,0 0,1 0,-1 1,-2 2,-14 11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2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0 465,'141'-335,"-120"296,-10 68,-11-24,16 121,-15-121,0-1,1 0,0 0,-1 0,2 0,-1-1,0 1,1-1,-1 1,1-1,0 0,0 0,1 0,-1 0,0 0,1-1,0 0,0 0,-1 0,1 0,0 0,1-1,-1 0,0 0,0 0,1 0,3 0,-1-1,0 0,0-1,1 0,-1 0,0 0,0-1,0 0,-1 0,1-1,0 0,-1 0,1-1,-1 0,0 0,-1 0,1 0,-1-1,1 0,-1 0,-1-1,3-2,80-135,-78 125,33-60,-28 59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3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0,'-28'2,"0"2,-1 0,2 2,-1 1,1 1,0 1,0 1,1 2,-23 14,46-25,1 0,0 0,0 1,0-1,-1 0,1 1,1 0,-1-1,0 1,0 0,1 0,-1 0,1 0,-1 1,1-1,0 0,0 0,0 1,0-1,1 1,-1-1,0 1,1-1,0 1,0-1,0 1,0-1,0 1,0-1,0 1,1 0,0-1,-1 0,1 1,0-1,0 1,0-1,0 0,1 0,-1 0,1 0,-1 0,1 0,0 0,0 0,1 1,45 27,-40-27,-1 0,0 1,0 0,0 0,0 0,-1 1,0 0,0 1,0-1,-1 1,1 0,-1 0,-1 1,1 0,-1-1,0 1,-1 1,0-1,2 5,-5-8,0 0,0 1,-1-1,1 0,-1 0,0 0,0 1,-1-1,1 0,-1 0,0 0,0-1,0 1,0 0,-1-1,1 1,-1-1,0 0,0 0,0 0,-1 0,1-1,0 1,-1-1,-1 1,-100 43,20-36,60-9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0 444,'40'5,"0"-3,0-1,0-2,0-2,0-1,13-5,-42 7,0-1,0-1,0 0,0-1,-1 0,0 0,0-1,0-1,-1 0,0 0,0 0,-1-1,0-1,0 1,-1-1,0-1,0 1,-1-1,0 0,-1-1,-1 1,1-1,1-10,-5 17,-1 0,1-1,-1 1,0-1,-1 1,1 0,-1-1,0 1,0 0,0-1,-1 1,1 0,-1 0,0 0,0 0,0 1,-1-1,1 0,-1 1,0 0,0-1,0 1,-1 1,1-1,-1 0,1 1,-1 0,0-1,0 1,0 1,0-1,0 1,-1 0,1 0,0 0,-1 0,1 1,0-1,-1 1,1 0,-1 1,1-1,0 1,-1 0,1 0,0 0,0 0,0 1,-1 0,2 0,-1 0,-1 1,-15 7,2 0,-1 1,1 1,1 0,0 1,1 1,1 1,0 1,0 0,2 0,0 1,1 1,-7 15,15-28,0 0,1 1,0-1,0 1,0-1,1 1,0 0,0 0,1 0,-1 0,1 0,0 0,1 0,0 0,0 1,0-1,1 0,-1 0,1 0,1 0,-1 0,1 0,0 0,1 0,0-1,-1 1,2-1,-1 0,0 0,1 0,0 0,0 0,1-1,-1 0,1 0,0 0,0-1,0 1,1-1,-1 0,1-1,0 1,11 0,-1-1,1 0,0-1,-1-1,1 0,0-1,0-1,-1-1,0 0,1-2,-1 1,0-2,1-1,194-105,-183 93,-1-1,-1-2,-1 0,-1-2,0-1,-2 0,-2-2,0-1,-1 0,-2-1,-1-1,4-12,-18 40,-1 0,1 0,0-1,-1 1,1 0,-1-1,0 1,0-1,0 0,0 1,0-1,0 0,-1 1,1-1,-1 0,0 0,0 0,0 1,0-1,0 0,-1 0,1 0,-1 1,0-1,0 0,0 1,0-1,0 1,-1-1,1 1,-1 0,1-1,-1 1,0 0,0 0,0 0,0 0,0 1,-1-1,1 0,0 1,-1 0,1-1,-1 1,-8 3,0-1,1 2,-1 0,1 0,0 1,0 0,0 1,0 0,1 0,0 1,0 0,1 1,-1 0,1 0,1 1,0 0,-6 8,9-13,0 1,0-1,0 1,0-1,1 1,0 0,-1 1,2-1,-1 1,0-1,1 1,0 0,0 0,0-1,1 1,0 1,0-1,0 0,0 0,1 0,0 1,0-1,0 0,1 0,0 0,0 0,0 1,0-1,1 0,0-1,0 1,0 0,1-1,0 1,0-1,0 0,0 1,2 0,94 27,-70-27,-21-4,-1-1,1 1,0 1,-1 0,1 0,-1 0,0 1,0 0,0 0,0 1,0 0,-1 0,0 0,1 1,-2 0,1 0,-1 1,1 0,-2 0,1 0,-1 0,1 1,-2 0,1-1,-1 1,0 1,-1-1,1 0,-1 1,-1-1,0 1,0 0,0-1,-1 7,-7 38,7-33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4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50,'2'66,"3"0,2-1,3 0,12 37,-18-86,-2-4,0 0,1 0,1 0,0-1,0 1,1-1,1 0,0 0,0-1,1 1,3 2,-9-12,0 0,0 0,1 0,-1 0,0 0,1-1,-1 1,0 0,1-1,-1 1,1-1,-1 1,1-1,-1 1,1-1,-1 0,1 0,-1 0,1 0,-1 0,1 0,-1-1,1 1,-1 0,1-1,-1 1,1-1,-1 1,0-1,1 0,-1 0,0 1,1-1,-1 0,0 0,0 0,0-1,0 1,0 0,0 0,0 0,0-1,-1 1,2-2,32-72,-29 61,107-280,-40 143,-39 129,-20 22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5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334 683,'-27'6,"1"2,-1 1,1 2,1 0,0 1,1 2,0 1,1 0,1 2,0 0,-7 10,27-25,-1-1,1 1,-1 1,1-1,0 0,0 1,0-1,0 1,0-1,0 1,1 0,-1 0,1 0,0 0,0 0,0 0,0 0,1 0,-1 0,1 0,0 1,0-1,0 0,0 0,0 0,1 1,-1-1,1 0,0 0,0 0,0 0,1 0,-1 0,1-1,-1 1,1 0,0-1,0 1,0-1,0 1,1-1,-1 0,1 0,-1 0,1 0,0-1,-1 1,1-1,2 1,7-1,1 0,0-1,0 0,0-1,0 0,0-1,-1-1,1 0,-1 0,1-2,-1 1,0-2,-1 1,0-2,1 1,-2-1,1-1,-1 0,-1-1,1 0,2-4,112-102,-123 113,-1 0,1 1,-1-1,1 1,0-1,0 1,0 0,-1-1,1 1,1 0,-1 0,0 0,0-1,0 1,1 0,-1 1,0-1,1 0,-1 0,1 0,-1 1,1-1,-1 1,1-1,-1 1,1 0,0 0,-1 0,1-1,-1 1,1 1,0-1,-1 0,1 0,0 1,-1-1,1 1,-1-1,1 1,-1-1,1 1,-1 0,0 0,1 0,-1 0,0 0,0 0,0 0,1 0,-1 1,0-1,0 0,-1 1,1-1,0 1,0-1,-1 1,1-1,-1 1,1 0,5 37,-6-31,0 1,0-1,1 1,1-1,-1 1,1-1,1 0,0 0,0 0,0 0,1 0,0-1,1 0,-1 0,2 0,-1 0,1-1,0 1,0-2,0 1,6 3,-4-5,1-1,-1 1,1-2,0 1,0-1,1 0,-1-1,0 0,1-1,-1 0,0 0,1-1,-1 0,0-1,0 0,0 0,0-1,0 0,-1-1,6-3,157-109,-141 92,12-12,0-2,-3-2,-1-1,-2-2,-2-2,-2 0,12-27,-31 51,-2-1,-1 0,-1-1,0 0,-2 0,-1-1,0 0,-2 0,-1 0,-1 0,-1-1,-1 1,-1 0,-1-1,-1 1,-2 0,5 21,-1 0,1 0,-1-1,0 1,0 1,0-1,0 0,-1 0,1 0,-1 0,0 1,0-1,0 1,0 0,0-1,0 1,-1 0,1 0,-1 0,1 1,-1-1,0 0,1 1,-1 0,0 0,0 0,0 0,0 0,0 1,-1-1,1 1,0 0,0-1,0 2,0-1,0 0,0 1,-1-1,1 1,0 0,0 0,0 0,1 0,-1 1,0-1,0 1,0 0,-8 10,-1 0,1 1,1 0,1 1,0 0,0 1,2 0,0 0,0 0,1 1,1 0,1 0,0 1,2-1,-2 13,-3 34,1 1,4 1,3-1,2 0,0-38,1 0,1 0,1 0,2 0,0-1,1-1,2 1,1-2,0 1,2-2,1 0,11 13,-22-29,0 1,1-1,0 0,0-1,1 1,-1-1,1 0,1-1,-1 1,0-1,1 0,0-1,0 0,0 0,0 0,1-1,-1 0,1 0,-1-1,1 0,5 0,11-25,-23 11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5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0,'39'10,"31"3,14-1,-3-2,-10-3,-7-3,-11-2,-9-1,-7-1,-5 0,-3-1,-2 1,-6-1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1,'-34'24,"-15"8,0 3,9-5</inkml:trace>
  <inkml:trace contextRef="#ctx0" brushRef="#br0" timeOffset="515.808">360 142,'16'14,"-1"2,0 0,-1 1,-1 0,0 1,-2 1,0-1,-1 2,-1 0,-1 0,0 0,-2 1,0 0,-2 0,0 1,-1 5,-1-8,-1 0,0 1,-2-1,0 0,-1 1,-1-1,-1 0,-1 0,0-1,-1 1,-1-1,-1 0,-1-1,0 0,-1-1,-1 1,-1-2,0 0,-7 6,-18 19,-2-1,-2-2,-1-2,-2-2,-1-2,-1-2,-33 15,46-27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9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0,'-4'10,"-3"8,1 0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5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38 516,'-7'14,"1"1,0 1,2-1,0 1,0 0,2 0,0 0,0 0,2 0,0 0,1 1,0-1,2 0,0 0,4 14,-6-27,1-1,-1 1,1 0,-1 0,1-1,0 1,0-1,0 1,0-1,1 0,-1 0,1 0,-1 0,1-1,0 1,0-1,-1 1,1-1,0 0,0 0,0 0,0 0,1-1,-1 1,0-1,0 0,0 0,0 0,0 0,1-1,-1 1,0-1,0 0,0 0,0 0,0 0,5-2,-1-1,0 0,0 0,0-1,-1 0,1 0,-1 0,0-1,-1 0,1 0,-1 0,-1-1,3-4,0-1,-1-1,-1 0,0 0,-1 0,0 0,-1-1,-1 0,0 1,-1-1,0 0,-1 0,-1 0,0 0,-1 1,-3-13,3 21,1 0,-1 0,-1 1,1-1,-1 1,1-1,-1 1,-1 0,1 0,0 0,-1 1,0-1,0 1,0 0,0 0,-1 0,1 1,-1-1,1 1,-1 0,0 0,0 1,0 0,0-1,0 2,0-1,0 0,0 1,-1 0,1 1,-3-1,7 0,0 0,0 0,0 1,1-1,-1 0,0 0,0 0,0 0,0 1,0-1,0 1,1-1,-1 0,0 1,0-1,1 1,-1 0,0-1,1 1,-1-1,0 1,1 0,-1 0,1-1,-1 1,1 0,0 0,-1 0,1 0,0-1,-1 1,1 0,0 0,0 0,0 0,0 0,0 0,0 0,0-1,0 1,0 0,0 0,1 0,-1 0,0 0,1 0,-1-1,0 1,1 0,-1 0,1 0,-1-1,1 1,0 0,-1-1,1 1,0-1,-1 1,1 0,0-1,0 1,-1-1,1 0,0 1,0-1,1 0,10 2,0 0,0-1,0-1,1 0,-1-1,0 0,0-1,0 0,0-1,0 0,0-1,-1 0,0-1,0-1,0 0,0 0,-1-1,0 0,-1 0,1-1,4-6,14-13,-1 0,-1-2,-2-1,-1-1,-1-1,-2-1,-1 0,8-23,12-29,-39 84,0 0,0 1,0-1,1 1,-1-1,0 1,0-1,1 0,-1 1,1-1,-1 1,0 0,1-1,-1 1,1-1,-1 1,1-1,-1 1,1 0,0 0,-1-1,1 1,-1 0,1 0,-1-1,1 1,0 0,-1 0,1 0,0 0,-1 0,1 0,0 0,-1 0,1 0,-1 0,1 1,0-1,-1 0,1 0,-1 1,1-1,-1 0,1 1,0-1,-1 0,1 1,-1-1,0 1,1-1,-1 1,1-1,-1 1,0-1,1 1,-1-1,0 1,0-1,1 1,-1 0,15 41,35 300,-35-164,-8 0,-11 100,0-208,-3 0,-3 0,-3-1,-15 43,25-101,0 1,-1-1,0 0,-1 0,0-1,-1 1,0-1,-1-1,0 1,0-1,-1 0,0 0,-1-1,-4 3,12-10,-1 0,1 0,0 0,-1 0,1-1,0 1,-1 0,1-1,-1 1,1-1,-1 0,0 1,1-1,-1 0,1 0,-1 0,1 0,-1 0,0 0,1-1,-1 1,1-1,-1 1,1-1,-1 1,1-1,0 0,-1 1,1-1,0 0,-1 0,1 0,0 0,0 0,0 0,0-1,0 1,0 0,0-1,0 1,1 0,-1-1,0 1,1-1,-1 1,1-1,0 1,-12-77,18 24,2 0,2 0,3 1,2 1,3 0,2 0,111-216,-112 234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28 195,'-5'19,"-1"11,0 6,1 1,1-1,2-1,6-8,2-12,5-9,0-11,-1-8,-3-3</inkml:trace>
  <inkml:trace contextRef="#ctx0" brushRef="#br0" timeOffset="569.784">395 138,'-7'2,"1"0,0 1,0-1,0 1,1 0,-1 1,1 0,-1-1,1 2,0-1,1 1,-1-1,1 1,0 0,0 1,0-1,1 1,0 0,0-1,0 1,1 1,0-1,0 0,1 0,0 1,0-1,0 1,1-1,-1 1,2-1,0 7,1-6,0 0,1-1,0 1,0-1,0 0,1 0,0 0,0 0,0-1,1 1,0-1,0 0,0-1,1 1,0-1,-1 0,2-1,-1 1,0-1,1 0,-1-1,1 0,0 0,-1 0,1-1,0 0,0 0,0 0,1-1,-1 0,0-1,0 0,0 0,0 0,-1-1,1 0,0 0,3-2,1-2,-1 0,-1-1,1 0,-1 0,0-1,0 0,-1-1,0 0,-1 0,0 0,-1-1,1 0,-2-1,0 1,0-1,-1 0,0 0,0-1,-2 1,1-1,-2 0,1 1,-2-1,1 0,-2 0,1 0,-2 1,-1-8,1 14,0 0,0 0,-1 0,1 0,-1 0,0 1,-1 0,1 0,-1-1,0 2,0-1,0 0,0 1,-1 0,1 0,-1 0,0 1,0-1,0 1,0 0,0 1,-1-1,1 1,0 0,-1 1,1-1,-1 1,1 0,0 0,-1 1,1-1,-1 1,1 0,-2 1,-12 4</inkml:trace>
  <inkml:trace contextRef="#ctx0" brushRef="#br0" timeOffset="1037.911">931 251,'-1'-3,"0"0,0 0,1-1,-1 1,1 0,0 0,0-1,0 1,0 0,1-1,-1 1,1 0,0-1,0 1,0 0,0 0,0 0,1 0,-1 0,1 0,0 1,0-2,8-13,1 1,0-1,1 2,0-1,1 2,1 0,1 0,12-9,-26 22,0 0,0 0,0 0,0 0,0 0,0 0,1 0,-1 0,0 0,0 1,1-1,-1 0,1 1,-1-1,0 1,1-1,-1 1,1 0,-1 0,1 0,-1 0,1 0,-1 0,1 0,-1 0,1 0,-1 1,0-1,1 1,-1-1,1 1,-1 0,0-1,1 1,-1 0,0 0,0 0,0 0,0 0,0 0,0 0,0 0,0 0,0 0,0 1,-1-1,1 0,0 1,-1-1,1 1,-1-1,1 0,-1 1,0 0,7 52,-7-48,0 0,0 0,0 0,0 0,1 1,0-1,1 0,-1 0,1-1,0 1,1 0,-1-1,1 1,0-1,0 0,1 0,0 0,0 0,0 0,0-1,1 0,-1 0,1 0,0-1,1 1,2 0,-3-2,1 0,0-1,-1 0,1 0,0 0,0 0,-1-1,1 0,0-1,0 1,0-1,-1 0,1-1,0 1,-1-1,1 0,-1 0,0-1,0 0,0 0,0 0,0 0,-1-1,4-2,6-7,-1 0,-1-1,1 0,-2-1,0 0,-1 0,1-4,11-54,-20 51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5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81 389,'22'0,"1"-1,0 0,-1-2,1-1,-1-1,0 0,-1-2,1 0,-1-2,-1 0,1-2,7-5,-25 15,-1 0,1-1,-1 1,1 0,-1-1,0 0,0 1,1-1,-1 0,0 0,-1 0,1-1,0 1,0 0,-1-1,0 1,1-1,-1 1,0-1,0 1,-1-1,1 0,0 0,-1 0,0 1,1-1,-1 0,0 0,-1 0,1 1,0-1,-1 0,1 0,-1 1,0-1,0 0,0 1,-1-1,1 1,0-1,-1 1,-1-2,-4 0,0 1,-1 0,1 0,-1 0,0 1,0 0,0 0,0 1,0 0,0 1,0 0,0 0,-1 1,1 0,0 0,0 1,0-1,0 2,1-1,-1 2,-3 1,-4 2,1 0,-1 2,1 0,1 0,0 2,0-1,1 2,1 0,-1 0,2 1,0 0,1 0,0 2,1-1,0 1,1 0,1 0,0 1,2 0,-1 0,0 9,4-19,0 1,0-1,1 1,0-1,0 0,1 1,-1-1,1 1,1-1,-1 0,1 0,0 1,0-1,1-1,0 1,0 0,0-1,1 1,0-1,0 0,0 0,1-1,-1 1,1-1,0 0,0 0,1 0,-1-1,1 0,0 0,0-1,0 1,5 0,10 1,-1-2,1 0,0-1,-1-1,1-1,0-1,-1-1,0-1,1 0,-1-2,-1 0,1-2,-1 0,-1 0,1-2,-1-1,-1 0,0-1,2-3,42-22,-36 24</inkml:trace>
  <inkml:trace contextRef="#ctx0" brushRef="#br0" timeOffset="415.227">561 502,'176'-99,"-11"-40,-125 110,-49 69,-26 100,35-135,-1 1,1-1,0 0,0 0,0 0,1 0,0 0,0 0,0 0,1 0,-1 0,1 0,0-1,1 1,-1 0,1-1,0 0,0 0,0 0,0 0,1 0,0-1,0 1,0-1,0 0,3 1,-2-2,0 0,0-1,1 1,-1-1,1 0,-1-1,1 1,-1-1,1-1,0 1,-1-1,1 1,-1-2,0 1,1-1,-1 1,0-1,0-1,0 1,0-1,2-1,91-77,-67 46,-1-2,-2-1,-1-1,17-37,-29 49,-2 2</inkml:trace>
  <inkml:trace contextRef="#ctx0" brushRef="#br0" timeOffset="1081.976">1521 502,'24'-14,"29"-14,-1-3,-2-2,-1-3,43-40,-40-12,-51 85,0 1,0-1,-1 0,0 0,1 1,-1-1,0 0,0 0,0 0,-1 1,1-1,-1 0,1 0,-1 1,0-1,0 1,0-1,-1 0,1 1,0 0,-1-1,0 1,1 0,-1 0,0 0,0 0,0 0,-1 0,1 1,0-1,-1 1,1-1,-1 1,-1-1,-6 1,1 1,-1 0,1 0,-1 1,0 0,1 1,0 0,-1 1,1-1,0 2,0-1,0 1,1 1,0 0,-1 0,2 0,-1 1,1 0,-1 1,2 0,-5 4,1-2,-1-1,1 2,1-1,0 1,0 1,1 0,0 0,1 0,0 1,1 0,1 1,0-1,0 1,1 0,1 0,0 0,1 1,0-1,1 1,1-1,0 1,0-1,2 1,1 6,-1-15,0 0,0-1,1 1,0-1,0 1,0-1,0 0,1 0,-1 0,1-1,0 1,0-1,0 0,1 0,-1 0,1-1,0 0,-1 0,1 0,0 0,0-1,1 1,-1-1,0-1,0 1,3-1,9 1,0-2,0 0,-1-1,1-1,0 0,-1-1,11-4,8-5,-1-2,-1-1,0-1,-1-2,-1-1,-1-1,-1-2,-1-1,1-3,-12 13,-1-1,-1-1,0 0,-1-1,-1 0,0-1,-2-1,0 0,-1 0,-1-1,0-1,-2 1,-1-1,2-11,-7 29,0 1,0 0,-1 0,1 0,-1-1,1 1,-1 0,0-1,0 1,0 0,0-1,0 1,-1 0,1 0,-1-1,1 1,-1 0,0 0,0 0,0 0,0 0,0 0,-1 0,1 0,-1 0,1 0,-1 1,1-1,-1 1,0-1,0 1,0-1,0 1,0 0,0 0,0 0,0 0,0 1,-1-1,1 1,0-1,0 1,-1 0,1-1,0 1,-1 0,1 1,0-1,-1 0,1 1,0-1,0 1,-1 0,1 0,0 0,-4 2,0 0,1 1,-1 0,1 0,0 0,0 0,0 1,1 0,-1 0,1 1,1-1,-1 1,1-1,0 1,0 0,0 1,1-1,0 0,0 1,1-1,0 1,0-1,0 1,1 0,0-1,0 1,1 0,0-1,0 1,1-1,-1 1,1-1,1 0,-1 1,1-1,0 0,0-1,1 1,0-1,3 4,5 0,0-1,1 0,-1-1,2-1,-1 0,1-1,-1 0,6 0,31 12,-46-15,-1-1,1 1,-1 0,1 0,-1 0,0 1,0-1,0 1,0-1,-1 1,1 0,-1 0,1 1,-1-1,0 0,0 1,-1-1,1 1,-1-1,0 1,0 0,0 0,0 0,-1 0,1-1,-1 1,0 0,0 0,0 0,-1 0,1 0,-1 0,0-1,0 1,-1 0,1 0,-1-1,0 1,0-1,0 0,0 1,0-1,-1 0,1 0,-1-1,0 1,-2 1,-12 12</inkml:trace>
  <inkml:trace contextRef="#ctx0" brushRef="#br0" timeOffset="1631.831">2847 192,'-29'11,"1"1,0 1,1 1,1 2,0 1,1 1,1 1,1 1,0 1,2 0,-10 15,27-30,0 0,0 0,1 0,0 1,0 0,0-1,1 1,0 0,1 0,-1 0,1 1,1 3,-1-9,1 0,0 0,0 0,0 0,1 0,-1 0,0 0,1 0,0 1,-1-1,1-1,0 1,0 0,0 0,0 0,0 0,1-1,-1 1,0 0,1-1,-1 1,1-1,0 0,-1 1,1-1,0 0,0 0,0 0,0 0,0-1,0 1,0 0,0-1,0 0,0 1,0-1,0 0,0 0,1 0,-1 0,0 0,1-1,10-2,0 0,-1-1,0 0,0-1,0 0,0-1,-1 0,0-1,0 0,0-1,-1-1,3-2,6-4,209-187,-226 199,0 1,0-1,0 1,0 0,0 0,1 0,-1 0,1 1,0-1,-1 1,1-1,0 1,0 0,0 0,0 0,0 1,0-1,0 1,0-1,0 1,0 0,0 0,0 0,0 1,0-1,0 1,0 0,0 0,0 0,0 0,0 0,0 1,-1-1,1 1,0-1,-1 1,0 0,2 1,-1 8,0 1,-1-1,0 1,-1 0,0 0,-1-1,0 1,-1 0,-1 5,0 16,1 11,1 37,-4 1,-3-1,-4-1,-3 0,-19 57,23-104,-1 0,-1-1,-1-1,-2 0,-2-1,0 0,-2-2,-4 3,22-28,-1 0,0 0,0 0,0-1,0 1,0-1,0 1,-1-1,0 0,1 0,-1 0,0 0,0 0,0-1,0 1,0-1,0 0,0 0,-1 0,1 0,0-1,-1 1,1-1,0 0,-1 0,1 0,0 0,-1-1,1 1,0-1,-1 0,1 0,0 0,0-1,0 1,0-1,0 1,0-1,0 0,1 0,-1 0,0-1,1 1,-2-12,0-1,0 1,2-1,0 0,1 0,0 0,1 0,1 0,0 0,1 0,1 1,0-1,5-22,1 1,2 0,2 0,1 2,1 0,2 0,15-20,-12 22</inkml:trace>
  <inkml:trace contextRef="#ctx0" brushRef="#br0" timeOffset="2217.555">3440 79,'-15'52,"2"1,2 0,3 1,-1 32,17-12,-8-72,1-1,0 1,-1-1,1 1,0-1,0 1,0-1,0 0,0 1,0-1,0 0,1 0,-1 0,0 0,1 0,-1 0,1 0,-1-1,1 1,-1 0,1-1,0 1,-1-1,1 0,-1 1,1-1,0 0,-1 0,1 0,0 0,0 0,-1-1,1 1,-1 0,1-1,0 1,-1-1,1 0,-1 1,1-1,-1 0,2-1,79-75,-72 66,173-254,-181 263,-1-1,1 1,0-1,0 1,0 0,0 0,0 0,0 0,0 0,1 1,-1-1,1 1,-1-1,1 1,0 0,0 0,-1 0,1 0,0 1,0-1,0 1,0 0,0 0,0 0,-1 0,1 0,0 0,0 1,0 0,0-1,0 1,-1 0,1 0,0 1,-1-1,1 1,-1-1,1 1,-1 0,0-1,0 1,0 1,0-1,0 0,0 0,0 1,-1-1,2 3,2 7,-1 1,0-1,-1 1,0 0,-1 0,-1 0,0 0,0 1,-2-1,1 0,-2 4,1 18,0-7,1 91,-5-1,-5 0,-11 31,10-90,-3 0,-3-1,-15 35,25-76,0-1,0-1,-2 1,0-1,-1 0,0-1,-1 0,-1-1,0 0,0-1,-2-1,1 0,-2 0,-11 6,25-16,-1 0,0 0,1 0,-1 0,0 0,0-1,0 1,1 0,-1-1,0 1,0-1,0 0,0 0,0 0,0 0,0 0,0 0,0 0,0-1,0 1,0-1,0 1,1-1,-1 0,0 0,0 0,1 0,-1 0,0 0,1 0,-1 0,1-1,-1 1,1-1,0 1,0-1,0 1,0-1,0 0,-15-77,23 47,0 0,2 0,2 1,0 0,2 1,2 0,0 1,2 1,1 1,5-5,30-48,4 2,3 3,6-2,-40 49,2 2,0 0,2 2,1 0,0 3,2 0,0 3,2 0,4 1,-16 8,1 2,0 1,0 1,1 1,-1 1,18 1,-7 1</inkml:trace>
  <inkml:trace contextRef="#ctx0" brushRef="#br0" timeOffset="5188.311">4654 79,'4'0,"3"4,3 3,6-6,-5-2,-4-2</inkml:trace>
  <inkml:trace contextRef="#ctx0" brushRef="#br0" timeOffset="5583.076">4681 530,'5'0,"6"0,-3 0,-8 5,0-4,6-1,2-1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0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23,'23'0,"19"0,6 0,0 0,-4 0,-4-5,-4-1,-4 0,-6 1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08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29,'43'-5,"24"-6,0-2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1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13,'24'-3,"-2"-1,0 1,0 1,0 1,1 1,-1 1,0 2,8 1,-28-4,0 0,0 0,0 0,0 0,0 1,1-1,-1 1,0-1,0 1,0 0,0 0,-1 0,1 0,0 0,0 0,-1 1,1-1,0 0,-1 1,1-1,-1 1,0 0,0-1,1 1,-1 0,0 0,0 0,-1 0,1 0,0 0,-1 0,1 0,-1 0,0 0,1 0,-1 1,0-1,0 0,-1 0,1 0,0 0,-1 0,1 0,-1 0,0 0,0 0,1 0,-2 2,-7 6,0-1,-1 1,0-2,0 1,-1-1,0-1,0 0,-9 4,12-8,0 1,0 0,0 0,1 1,-1 0,1 1,0-1,1 1,0 0,-1 1,2 0,-1 0,1 0,0 0,1 1,0 0,0 0,0 0,1 1,0 1,3-7,0-1,0 1,0 0,0 0,1-1,0 1,-1 0,1-1,0 1,0-1,0 1,0-1,1 1,-1-1,1 0,-1 1,1-1,0 0,0 0,0 0,0 0,0-1,0 1,1-1,-1 1,0-1,1 0,-1 0,1 0,0 0,1 0,86 7,-68-18,-4 0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10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1,'0'4,"5"12,1 8,1 4,-2 3,-2 0,4-4,1-3,-2 0,-1 0,-2-3</inkml:trace>
  <inkml:trace contextRef="#ctx0" brushRef="#br0" timeOffset="248.039">0 339,'39'-5,"26"-1,8 0,-5 1,-8 2,-14 1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1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57 146,'0'-5,"5"-2,6 1,6 1,6 2,2 0,3-3,1 0,0 0,1 1,-1 2,0 1,0 1,-1 1,1 0,-1 0,-5 1</inkml:trace>
  <inkml:trace contextRef="#ctx0" brushRef="#br0" timeOffset="-1497.661">367 343,'-81'-52,"79"53,0 0,-1 0,1 0,0 0,0 1,0-1,0 1,0-1,1 1,-1 0,0 0,1-1,-1 1,1 1,0-1,-1 0,1 0,0 0,0 1,1-1,-1 0,0 1,1-1,0 1,-1-1,1 1,0-1,0 0,0 1,1-1,-1 1,0-1,1 1,0 0,-1 1,2 342,-12-255,12-86</inkml:trace>
  <inkml:trace contextRef="#ctx0" brushRef="#br0" timeOffset="-900.82">29 287,'0'-1,"0"1,-1-1,1 1,0 0,0-1,0 1,-1-1,1 1,0-1,0 1,0 0,0-1,0 1,0-1,0 1,0-1,0 1,0-1,0 1,0-1,0 1,0 0,0-1,1 1,-1-1,0 1,0-1,0 1,1 0,-1-1,0 1,1 0,-1-1,0 1,1 0,-1-1,0 1,1 0,-1 0,0-1,1 1,-1 0,1 0,-1 0,1-1,-1 1,1 0,-1 0,0 0,1 0,-1 0,1 0,-1 0,1 0,-1 0,1 0,-1 0,1 1,-1-1,21-5,-1 1,1 1,0 1,0 1,0 0,0 2,2 1,22-1,126 25,-81 0,-77-15</inkml:trace>
  <inkml:trace contextRef="#ctx0" brushRef="#br0" timeOffset="-561.454">0 794,'15'0,"9"0,6 0,2 0,0 0,0 0,-1 0,0 0,-2 0,0 0,0 0,-1 0,0 0,0 0,0 0,-5-4,-6-3</inkml:trace>
  <inkml:trace contextRef="#ctx0" brushRef="#br0" timeOffset="3190.927">707 851,'45'-19,"0"-1,-2-3,0-1,-1-2,-2-2,34-31,-67 54,-1-1,1-1,-1 1,-1-1,1 0,-1 0,0-1,-1 0,0 0,0 0,-1 0,0 0,0-1,-1 1,0-1,0 0,-1 0,-1 0,1-1,-1 9,0-1,-1 1,1 0,0-1,-1 1,1 0,-1 0,1-1,-1 1,0 0,1 0,-1 0,0 0,0-1,0 1,0 1,0-1,0 0,0 0,0 0,0 0,0 1,0-1,-1 0,1 1,0-1,0 1,-1 0,1-1,0 1,-1 0,1 0,0 0,-1 0,1 0,-1 0,1 0,0 0,-1 1,1-1,0 0,0 1,-1-1,1 1,0 0,0-1,-1 1,1 0,-56 40,50-36,1 0,0 1,1-1,-1 1,1 1,0-1,1 1,-1-1,1 1,1 1,-1-1,1 0,0 1,1 0,0-1,0 1,1 0,0 0,0 0,1 0,0 0,0 0,1 0,0 0,1 0,-1 0,1 0,1 0,0-1,0 1,0-1,1 0,3 4,0-4,1 0,-1-1,2 0,-1 0,1-1,0 0,0-1,0 0,1 0,-1-1,1 0,0-1,0 0,0 0,0-1,0 0,0-1,0 0,0-1,0 0,7-2,2 0,1-2,-1 0,0 0,-1-2,1-1,-2 0,1-1,-1-1,0 0,12-11,-19 13,0-1,0 0,-1 0,-1-1,1 0,-2 0,1-1,-1 0,-1 0,0 0,-1-1,1-4,-6 17,-1 0,0-1,1 1,-1-1,0 0,0 1,1-1,-1 1,0-1,0 0,0 0,0 0,0 1,1-1,-1 0,0 0,0 0,0 0,0 0,0-1,0 1,1 0,-1 0,0 0,0-1,0 1,1-1,-1 1,0 0,0-1,1 1,-1-1,0 0,1 1,-1-1,0 1,1-1,-1 0,1 0,-1 1,1-1,0 0,-1 0,1 1,0-1,-1 0,1 0,0 0,0 0,0 0,0 1,0-1,0 0,0 0,0 0,0 0,0 0,0 0,1 1,-1-1,0 0,1 0,-1 0,0 1,1-1,-4 4,0 0,0 0,1 0,-1 0,1 1,0 0,0-1,0 1,1 0,-1 0,1 0,0 0,0 0,0 0,0 0,1 0,0 0,0 0,0 0,0 1,0-1,1 0,0 0,0 0,0 0,1 0,-1 0,1-1,0 1,0 0,0-1,0 1,1-1,-1 0,1 0,0 0,0 0,0 0,0 0,1-1,-1 0,1 0,0 0,-1 0,1 0,0-1,9 2,1-2,-1 0,1-1,-1 0,0-1,1 0,-1-1,0 0,0-2,0 1,0-1,0-1,-1-1,0 1,0-2,-1 0,1 0,-2-1,1 0,-1-1,0 0,-1-1,0 0,0 0,-1-1,-1-1,12-10,67-108,-83 126,-1-1,-1 1,1-1,0 0,-1 0,0 1,0-1,-1 0,1 0,-1 0,0 0,-1 0,1 0,-1 0,0 0,0 0,0 1,-1-1,1 0,-1 1,-1-1,0-2,0 7,1-1,-1 1,1 0,-1-1,1 1,-1 0,1 1,-1-1,1 0,-1 1,1-1,0 1,-1 0,1 0,0 0,-1 0,1 0,0 0,0 1,0-1,0 1,0-1,0 1,0 0,1 0,-1 0,1 0,-1 0,1 0,0 0,0 0,-1 1,-11 12,1 0,0 1,1 1,1-1,0 2,1-1,1 1,1 1,1 0,0-1,1 2,1-1,1 1,1-1,0 5,2-20,-1 2,1 0,-1 0,1 0,0 0,0-1,1 1,0 0,0 0,0 0,1-1,0 1,0 0,0-1,1 0,-1 1,1-1,1 0,-1 0,1-1,0 1,0-1,1 2,12 2</inkml:trace>
  <inkml:trace contextRef="#ctx0" brushRef="#br0" timeOffset="3439.465">2230 540,'-10'39,"-7"17,-2 4,4-4,3-6,4-7,3-10</inkml:trace>
  <inkml:trace contextRef="#ctx0" brushRef="#br0" timeOffset="3706.468">1948 540,'34'5,"25"2,7-1,-2-1,-8-1,-8-2,-12-6,-8-2,-4 0,-6 6,-10 2,-7 7,-4 1</inkml:trace>
  <inkml:trace contextRef="#ctx0" brushRef="#br0" timeOffset="3940.532">1892 936,'38'-5,"23"-1,5-5,-3 0,-9 1,-7 3,-13-3,-11 1</inkml:trace>
  <inkml:trace contextRef="#ctx0" brushRef="#br0" timeOffset="4405.315">2174 33,'6'-4,"0"1,0 0,0 0,0 1,1 0,-1 0,1 0,-1 1,1 0,0 0,-1 1,1 0,0 0,6-1,1-1,-6 1,1-1,-1 1,1 0,-1 1,1 0,-1 0,1 1,0 0,-1 1,0 0,1 0,-1 0,0 1,0 1,0-1,2 3,-8-3,0 0,0 0,-1 0,1 0,-1 0,0 0,1 0,-1 1,-1-1,1 1,-1-1,1 0,-1 1,0-1,0 1,0-1,-1 1,1-1,-1 0,0 1,0-1,0 0,0 0,-1 1,1-1,-1 0,0 0,0-1,0 1,-2 2,-17 67,22-70,-1 1,1 0,0 0,0-1,0 1,0 0,1-1,-1 1,1-1,-1 0,1 0,0 1,0-1,0 0,0 0,0-1,0 1,1 0,-1-1,1 1,-1-1,1 0,-1 0,1 0,0 0,-1 0,1-1,0 1,0-1,0 0,0 1,0-2,98-10,-83 8,8-2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25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1 510,'28'0,"25"0,8 0,-2 0,-6 0,-8 0,-6 0,-9 0</inkml:trace>
  <inkml:trace contextRef="#ctx0" brushRef="#br0" timeOffset="319.405">170 312,'5'34,"2"20,-1 6,-1-2,-2-7,-5-6,-4-12</inkml:trace>
  <inkml:trace contextRef="#ctx0" brushRef="#br0" timeOffset="618.348">791 1,'-10'43,"-2"25,-1 4,4-4,2-10,2-9,3-9,6-11,2-10</inkml:trace>
  <inkml:trace contextRef="#ctx0" brushRef="#br0" timeOffset="870.877">509 453,'44'-9,"32"-4,14-4,-4 0,-12 4,-13 4,-13 3,-9 3,-12 2</inkml:trace>
  <inkml:trace contextRef="#ctx0" brushRef="#br0" timeOffset="1252.168">621 566,'25'-3,"-11"0,0 0,1 1,-1 1,0 1,1 0,-1 1,0 0,13 3,-26-4,0 0,0 1,0-1,0 0,0 1,1-1,-1 0,0 1,0-1,0 1,0 0,0-1,0 1,-1 0,1-1,0 1,0 0,0 0,-1 0,1 0,0 0,-1 0,1 0,-1 0,1 0,-1 0,1 0,-1 0,0 0,0 0,1 1,-1-1,0 0,0 0,0 0,0 0,-1 0,1 1,0-1,0 0,-1 0,1 0,0 0,-1 0,1 0,-1 0,0 0,1 0,-1 0,0 0,1 0,-1 0,0-1,0 1,0 0,0 0,-51 47,51-48,-2 3,-3 0,0 0,0 1,0 0,1 0,-1 1,1 0,0 0,0 0,1 0,-1 1,1-1,1 1,-1 0,1 1,0-1,0 0,1 1,0 0,0-1,0 1,1 0,0 2,4-6,-1 0,1 0,0 0,1 0,-1 0,0 0,1-1,0 0,-1 0,1 0,0 0,0 0,0-1,0 0,0 0,1 0,-1 0,0-1,0 1,1-1,-1 0,0-1,0 1,1-1,2 0,77-23,-64 12</inkml:trace>
  <inkml:trace contextRef="#ctx0" brushRef="#br0" timeOffset="1815.62">1074 651,'11'-3,"0"1,0-2,0 1,0-1,-1-1,1 0,-1 0,0-1,-1-1,1 0,-1 0,-1 0,1-1,-1 0,-1-1,0 0,0 0,0-1,-1 0,1-4,36-40,39-28,-81 81,-1 1,0-1,1 1,-1-1,1 1,-1-1,0 1,1 0,-1-1,1 1,-1 0,1-1,0 1,-1 0,1 0,-1-1,1 1,-1 0,1 0,0 0,-1 0,1 0,-1 0,1 0,0 0,-1 0,1 0,-1 0,1 0,0 0,-1 0,1 0,-1 1,1-1,-1 0,1 1,0-1,-1 0,1 1,-1-1,0 0,1 1,-1-1,1 1,-1-1,0 1,1-1,-1 1,0-1,1 1,-1-1,0 1,0 0,0-1,1 1,-1-1,0 1,0 0,0-1,0 1,0-1,0 1,0 0,0-1,-1 1,1 0,1 52,-2-44,1-3,-1 1,0 0,0 0,1 0,-1 0,2 1,-1-1,1 0,0 0,1 0,-1 0,1 0,1 0,0 0,-1-1,2 1,-1-1,1 0,0 0,0 0,1-1,4 5,-4-9,-1-1,1 0,0 0,-1 0,1 0,-1-1,1 0,-1 0,0 0,1-1,-1 1,0-1,0 0,0 0,0-1,0 1,0-1,-1 0,1 0,-1 0,0 0,0-1,0 1,0-1,-1 0,1 0,1-3,-4 6,161-221,-133 201,-27 21,-1 0,1 0,-1 0,1 0,-1 0,1 0,0 0,-1 0,1 0,-1 0,1 1,-1-1,1 0,-1 1,1-1,-1 0,1 1,-1-1,1 0,-1 1,1-1,-1 1,0-1,1 1,-1-1,0 1,1-1,-1 1,0-1,0 1,1-1,-1 1,0 0,0-1,0 1,0-1,0 1,0-1,0 1,0 0,0-1,0 1,0-1,0 1,-1 0,1-1,0 1,0-1,-1 1,1-1,0 1,-1-1,1 1,0-1,-1 1,1-1,-20 69,15-57,1-1,0 1,1 0,0 0,0 0,2 0,-1 1,2-1,-1 0,2 1,0-1,0 0,1 1,3 8,5-4,2-3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1 441,'43'0,"29"0,7 0,-6 0,-10 0,-20 0,-18 0</inkml:trace>
  <inkml:trace contextRef="#ctx0" brushRef="#br0" timeOffset="210.636">142 216,'-10'53,"-3"21,1 9,2-5,3-12,3-11,2-11,6-13,2-7,5-7,6-7,0-5</inkml:trace>
  <inkml:trace contextRef="#ctx0" brushRef="#br0" timeOffset="595.381">706 300,'79'395,"-65"-280,-13-115,0 1,0-1,0 1,0-1,0 1,0-1,0 1,0-1,0 0,0 0,0 0,0 0,1 1,-1-1,0-1,0 1,0 0,0 0,0 0,0-1,0 1,0 0,0-1,0 1,0-1,0 1,0-1,0 1,0-1,0 0,-1 0,1 1,0-1,0 0,-1 0,1 0,0 0,-1 0,1 0,-1 0,0 0,1 0,-1 0,0 0,1 0,-1 0,0 0,0 0,0 0,0 0,0 0,0 0,0 0,140-307,-9 110,-117 183,0 3</inkml:trace>
  <inkml:trace contextRef="#ctx0" brushRef="#br0" timeOffset="1044.492">594 74,'323'17,"-291"-12,-19-2,0-1,0-1,0 1,0-2,0 0,0-1,0 0,8-2,-20 2,0 1,0 0,0 0,-1-1,1 1,0-1,-1 1,1 0,0-1,-1 0,1 1,0-1,-1 1,1-1,-1 0,1 1,-1-1,0 0,1 1,-1-1,0 0,1 0,-1 0,0 1,0-1,0 0,1 0,-1 0,0 1,0-1,0 0,0 0,-1 0,1 0,0 1,0-1,0 0,-1 0,1 1,0-1,-1 0,1 0,-1 1,1-1,-1 0,1 1,-1-1,1 1,-2-1,-31-36,29 34,-12-11,1 3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28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114 282,'58'246,"-56"-237,0 0,1 1,0-1,1 0,-1-1,2 1,-1 0,1-1,1 0,5 7,-8-15,1 0,-1 0,0 0,0 0,0 0,0-1,0 0,0 1,0-1,0 0,0 0,0-1,0 1,0-1,-1 1,1-1,-1 0,1 0,-1 0,0 0,1-1,-1 1,0 0,-1-1,1 0,0 1,-1-1,1 0,-1 0,0 0,0 0,0-2,1 3,19-34,-1 0,-2-2,-2 0,-1 0,9-39,-19 53</inkml:trace>
  <inkml:trace contextRef="#ctx0" brushRef="#br0" timeOffset="269.994">1 0,'43'0,"19"0,4 0,-4 0,-9 0,-12 0</inkml:trace>
  <inkml:trace contextRef="#ctx0" brushRef="#br0" timeOffset="1411.37">678 57,'73'-18,"-61"16,-6 0,0 0,1 0,-1 1,1 0,-1 0,1 0,0 1,-1 0,1 1,0-1,-1 1,1 0,-1 1,1 0,-1 0,0 0,0 1,2 0,-7 2,0 0,0 0,0 1,0-1,-1 0,0 0,0 1,-1-1,1 0,-1 0,0 0,-1 1,1-1,-1 0,0-1,0 1,0 0,-1-1,0 1,0-1,0 0,0 1,-4 2,5-3,0-3,0 0,0 1,1-1,-1 1,1-1,0 1,-1 0,1-1,0 1,0 0,0 0,0 0,0 0,0 0,1 0,-1 0,1 0,-1 1,1-1,0 0,0 0,0 0,0 0,0 1,1-1,-1 0,1 0,-1 0,1 0,0 0,-1 0,1 0,0 0,0 0,1 0,-1-1,0 1,1 0,-1-1,1 1,-1-1,2 2,8-1,-1 1,0-1,1-1,0 0,-1-1,1 1,0-2,-1 0,1 0,-1-1,1 0,-1-1,5-2,4-2</inkml:trace>
  <inkml:trace contextRef="#ctx0" brushRef="#br0" timeOffset="1762.22">621 621,'0'19,"-4"12,-3 4,1 2,2-1,-4-6,-1-4,2-1,2-5</inkml:trace>
  <inkml:trace contextRef="#ctx0" brushRef="#br0" timeOffset="2048.31">424 565,'34'0,"15"0,5 0,-2 0,-6 0,-5 0,-5 0,-4 0,-2 0,-7 0</inkml:trace>
  <inkml:trace contextRef="#ctx0" brushRef="#br0" timeOffset="2301.838">453 875,'38'0,"13"0</inkml:trace>
  <inkml:trace contextRef="#ctx0" brushRef="#br0" timeOffset="4452.178">537 875,'5'0,"6"0,6 0,6 0,2 0,3 0,1 0,1 0,-1 0,0 0,-4-5,-8-1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0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24,'0'-1,"1"1,-1 0,1-1,-1 1,1 0,-1-1,1 1,-1 0,1 0,-1-1,1 1,-1 0,1 0,-1 0,1 0,0 0,-1 0,1 0,-1 0,1 0,-1 0,1 0,0 0,-1 0,1 0,-1 0,1 1,-1-1,1 0,-1 0,1 1,-1-1,1 0,-1 1,1-1,-1 0,0 1,1-1,-1 1,0-1,1 1,-1-1,0 1,1-1,-1 1,0-1,0 1,0-1,1 1,-1-1,0 1,0 0,0-1,0 1,0-1,0 1,0-1,0 1,-1 0,7 40,-6-41,1 428,-1-422,1-1,-1 1,0-1,0 1,-1-1,0 1,0-1,0 0,-1 1,1-1,-1 0,-1 0,1 0,-1 0,1 0,-1-1,-1 1,1-1,-1 0,1 0,-1 0,0 0,-1-1,1 0,-5 3,-3-5</inkml:trace>
  <inkml:trace contextRef="#ctx0" brushRef="#br0" timeOffset="454.654">0 52,'71'-13,"1"4,-1 2,1 4,60 6,-38-2,44-23,-136 22,0 0,-1-1,1 1,0 0,0 0,-1 0,1 0,0 0,0 1,-1-1,1 0,0 1,0 0,-1-1,1 1,-1 0,1 0,-1 0,1 0,-1 0,1 0,-1 0,0 0,1 1,-1-1,0 0,0 1,0-1,0 2,0 7</inkml:trace>
  <inkml:trace contextRef="#ctx0" brushRef="#br0" timeOffset="917.718">649 504,'0'4,"0"8,0 5,0 5,0 4,5-3,1-1,1 1,-2 2,-2 1,-1-4</inkml:trace>
  <inkml:trace contextRef="#ctx0" brushRef="#br0" timeOffset="1266.566">480 475,'24'0,"18"-5,6-1,-1 0,-2 1,-5 2,-4 1,-4 0,-7 7,-3 1,0 0,0-1,-3-1</inkml:trace>
  <inkml:trace contextRef="#ctx0" brushRef="#br0" timeOffset="1568.015">508 814,'24'0,"17"0,3-5,-3-1,-2 0,-4 1,-3 1,-2 2,-5 1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6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1,'0'4,"-4"8,-8 5,-5 5,-5 4,1 1,0-2,3-2,0 0,2-3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8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 0,2 0,1-4,0-3,1 1,-1 2,0 0,-1 2,1 1,-5 1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8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23,'43'0,"24"0,6 0,-11-5,-10-1,-9 0,-13 1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6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479 137,'0'0,"0"0,0 1,0-1,0 0,0 1,0-1,1 0,-1 1,0-1,0 0,0 1,0-1,0 0,0 1,1-1,-1 0,0 1,0-1,0 0,1 0,-1 1,0-1,0 0,1 0,-1 0,0 1,1-1,-1 0,0 0,1 0,-1 0,0 0,1 1,-1-1,0 0,1 0,-1 0,0 0,1 0,-1 0,0 0,1 0,-1 0,0-1,1 1,-1 0,0 0,1 0,-1 0,0 0,1 0,-1-1,0 1,0 0,1 0,-1-1,0 1,0 0,1 0,-1-1,0 1,0 0,0-1,1 1,-1 0,-4 30,3-27,-42 215,-17-60,60-158,1 0,-1 0,1-1,-1 1,1 0,-1 0,1 0,-1 0,1 1,-1-1,1 0,-1 0,1 0,-1 0,1 0,-1 1,1-1,-1 0,1 0,-1 1,0-1,1 0,-1 1,0-1,1 0,-1 1,0-1,1 1,-1-1,0 1,1-1,-1 0,0 1,0-1,0 1,0-1,0 1,1-1,-1 1,0-1,0 1,0-1,0 1,0-1,0 1,-1-1,1 1,0-1,0 1,0-1,0 1,-1-1,1 1,0-1,0 1,-1-1,1 1,9-11</inkml:trace>
  <inkml:trace contextRef="#ctx0" brushRef="#br0" timeOffset="303.43">0 109,'44'-5,"37"-6,15-2,-4 2,-8-2,-9 1,-12 2,-7 4,-9 2,-7 2,-5 1,-5-4,-2 0,-1-1,-1 2,-4 6,-6 2</inkml:trace>
  <inkml:trace contextRef="#ctx0" brushRef="#br0" timeOffset="644.299">706 447,'4'14,"3"15,-1 7,-1 2,-6 0,-3-3,-1-11,0-10</inkml:trace>
  <inkml:trace contextRef="#ctx0" brushRef="#br0" timeOffset="916.792">734 391,'24'0,"13"0,4 0,1 0,-7 0</inkml:trace>
  <inkml:trace contextRef="#ctx0" brushRef="#br0" timeOffset="1160.091">734 560,'19'5,"12"1,4 0,2-1,-6-6,-3-4,-6 1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50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114 764,'28'-5,"-12"1,1 0,-1 2,0 0,1 1,-1 0,1 2,-1 0,0 1,1 0,4 2,-19-3,0-1,0 1,0-1,-1 1,1 0,0-1,-1 1,1 0,-1 0,1 0,-1 0,1 1,-1-1,0 0,1 1,-1-1,0 0,0 1,0 0,0-1,0 1,0-1,-1 1,1 0,-1 0,1-1,-1 1,1 0,-1 0,0 0,0 0,0-1,0 1,0 0,-1 0,1 0,0 0,-1-1,1 1,-1 0,0 0,1-1,-1 1,0-1,0 1,-1 0,-57 66,17-35,33-27,0-1,0 2,1-1,0 1,1 0,-1 1,1 0,1 0,-1 1,1-1,1 1,0 1,0-1,-2 7,6-13,1-1,-1 1,1-1,-1 1,1 0,0-1,0 1,0-1,1 1,-1 0,1-1,-1 1,1-1,0 1,0-1,0 1,0-1,0 0,0 0,1 1,-1-1,1 0,0 0,0 0,-1-1,1 1,0 0,1-1,-1 1,0-1,0 0,1 1,-1-1,0 0,1 0,-1-1,1 1,-1-1,2 1,4 0,0 0,-1 0,1-1,-1 0,1 0,0 0,-1-1,1-1,-1 1,1-1,-1-1,0 1,2-2,56-32,-50 25</inkml:trace>
  <inkml:trace contextRef="#ctx0" brushRef="#br0" timeOffset="-655.05">227 199,'5'-4,"1"7,0 8,-1 8,-2 4,-1 4,-1 2,0 1,-1 0,0-1,-5 1,-2-1,1-1,1-4</inkml:trace>
  <inkml:trace contextRef="#ctx0" brushRef="#br0" timeOffset="-418.489">1 594,'43'-5,"24"-1,5 0,-4 1,-10 2,-9 1,-13 0</inkml:trace>
  <inkml:trace contextRef="#ctx0" brushRef="#br0" timeOffset="1251.016">932 340,'-1'255,"-24"-139,19-95,-2-4</inkml:trace>
  <inkml:trace contextRef="#ctx0" brushRef="#br0" timeOffset="1599.365">622 312,'28'-9,"30"-4,9 1,-2 2,-7 3,-9 3,-8 1,-6 2,-4 1,-3 1,-1 4,0 2,-1-1,-3 4,-7 0</inkml:trace>
  <inkml:trace contextRef="#ctx0" brushRef="#br0" timeOffset="1886.11">594 849,'33'0,"31"-5,9-2,2 1,-8 1,-9 2,-11 0,-8 2,-6 1,-4-5,-6-1</inkml:trace>
  <inkml:trace contextRef="#ctx0" brushRef="#br0" timeOffset="2651.292">707 30,'14'0,"15"-5,7-1,2 0,-1 1,-1 1,-3 2,-1 1,-2 1,-6 4,-3 3,-4-1</inkml:trace>
  <inkml:trace contextRef="#ctx0" brushRef="#br0" timeOffset="3780.689">1242 764,'55'-37,"-3"-2,-1-2,39-42,-8-24,-82 107,1-1,-1 1,1-1,-1 0,0 1,0-1,1 0,-1 0,0 1,0-1,0 0,0 1,1-1,-1 0,0 0,0 1,-1-1,1 0,0 0,0 1,0-1,0 0,-1 1,1-1,0 0,-1 1,1-1,0 0,-1 1,1-1,-1 0,1 1,-1-1,1 1,-1-1,1 1,-1 0,0-1,1 1,-1-1,0 1,1 0,-1 0,0-1,0 1,1 0,-1 0,0 0,1 0,-1 0,0 0,0 0,1 0,-1 0,0 0,0 0,1 0,-1 1,-44 12,35-5,-1 1,1 0,0 1,1 0,0 0,1 1,0 0,1 0,0 1,1 0,0 0,0 1,2 0,0 0,0 1,2-11,1 1,-1 0,1 0,0 0,0 0,1 0,-1 0,1 1,0-1,0 0,0 0,1 0,-1 0,1 0,0 0,0 0,1 0,-1 0,1 0,0 0,0-1,0 1,0-1,1 1,-1-1,1 0,0 0,0 0,0 0,0-1,1 1,-1-1,1 0,-1 0,4 1,1 0,1 0,-1-1,1-1,0 1,0-1,0 0,0-1,-1 0,1-1,0 0,0 0,0-1,-1 0,1 0,0-1,-1 0,0-1,0 0,0 0,4-3,9-7,0 0,-1-2,0 0,-2-1,0-1,11-14,-23 25,0 0,0 0,-1 0,0-1,0 1,-1-1,0 0,0-1,-1 1,0-1,0 0,-1 1,1-10,-4 17,0 0,1 0,-1 1,0-1,0 0,0 1,0-1,0 1,0-1,-1 1,1-1,0 1,0 0,0-1,0 1,-1 0,1 0,0 0,0 0,0 0,-1 0,1 0,0 1,0-1,0 0,0 0,0 1,-1-1,1 1,0-1,0 1,0 0,0-1,0 1,1 0,-1 0,0 0,0-1,0 1,1 0,-1 0,0 0,1 0,-1 2,-7 4,0 0,1 1,0 0,0 1,1 0,0 0,0 0,1 1,0-1,1 1,0 1,1-1,0 0,1 1,0-1,0 3,2-10,-1 0,1-1,0 1,0 0,0 0,1 0,-1 0,1-1,-1 1,1 0,0-1,0 1,0 0,1-1,-1 1,0-1,1 0,0 1,-1-1,1 0,0 0,0 0,1 0,-1 0,0-1,0 1,1-1,-1 1,1-1,-1 0,1 0,0 0,-1 0,1 0,2-1,3 2,0-2,0 1,0-1,0 0,0 0,0-1,0-1,-1 1,1-1,0 0,-1-1,2 0,21-13,-1-1,0-1,-1-2,-1-1,-1-1,-1-1,-1-1,-2-1,0-1,18-29,-33 47,0-1,-1 0,-1 0,1 0,-1-1,-1 0,0 0,0 0,-1 0,0-1,-1 0,0-2,-2 12,1 0,-1 0,0 0,-1-1,1 1,0 0,0 0,0 0,-1 0,1 0,0-1,-1 1,1 0,-1 0,0 0,1 0,-1 0,0 0,1 1,-1-1,0 0,0 0,0 0,0 1,0-1,0 0,0 1,0-1,0 1,0-1,0 1,0 0,0 0,-1-1,1 1,0 0,0 0,0 0,0 0,-1 0,1 0,0 0,0 0,0 1,0-1,0 0,0 1,-1-1,1 1,0 0,-54 32,43-17,1 0,1 1,0 0,1 1,1 0,1 0,0 1,2 0,0 0,1 0,0 1,2-1,1 1,0 0,1-1,1 1,1 0,1 1,-2 9,11 54,-6-60</inkml:trace>
  <inkml:trace contextRef="#ctx0" brushRef="#br0" timeOffset="4017.249">2315 650,'-24'39,"-12"22,-6 5,5-3,3-8,9-9,7-11</inkml:trace>
  <inkml:trace contextRef="#ctx0" brushRef="#br0" timeOffset="4278.264">2259 594,'24'5,"12"6,6 2,0-2,-3-3,-12-2,-11-3</inkml:trace>
  <inkml:trace contextRef="#ctx0" brushRef="#br0" timeOffset="4446.449">2202 849,'44'-5,"13"-2</inkml:trace>
  <inkml:trace contextRef="#ctx0" brushRef="#br0" timeOffset="5366.211">2456 58,'162'1,"-161"-1,1-1,0 1,0 0,0 0,-1 0,1 0,0 0,0 0,-1 0,1 0,0 1,0-1,-1 1,1-1,0 1,-1 0,1 0,0 0,-1 0,1 0,-1 0,0 0,1 0,-1 0,0 1,0-1,0 0,0 1,0-1,0 1,0 0,0-1,0 1,-1 0,1-1,-1 1,1 0,-1 0,0-1,0 1,0 0,0 0,0 0,0-1,0 1,0 0,-1 0,1-1,-1 1,1 0,-1-1,0 2,-71 72,72-74,-1 0,0 0,1 0,-1 0,0 1,1-1,-1 0,1 0,0 0,-1 0,1 1,0-1,0 0,0 0,0 1,0-1,0 0,0 0,0 1,0-1,1 0,-1 0,0 0,1 0,-1 1,1-1,-1 0,1 0,0 0,-1 0,1 0,0 0,0 0,0 0,0-1,0 1,0 0,0 0,0-1,0 1,0-1,0 1,0-1,1 1,-1-1,0 0,0 1,1-1,60 16,27-25,-63 2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57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1 198,'80'-22,"124"4,-131 4,-66 12,-7 1</inkml:trace>
  <inkml:trace contextRef="#ctx0" brushRef="#br0" timeOffset="247.84">227 1,'-14'38,"-5"23,0 5,5-4,8-11,11-16,4-13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57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18,'5'24,"1"17,0 7,-1 0,-2-4,-1-3,-1-6,0-2,-1-3,0-2,-1 0,1-6</inkml:trace>
  <inkml:trace contextRef="#ctx0" brushRef="#br0" timeOffset="211.106">1 469,'38'-5,"28"-1,6-5,-3 0,-9 1,-10 3,-9 3,-6 1,-4 2,-3 0,-7 2</inkml:trace>
  <inkml:trace contextRef="#ctx0" brushRef="#br0" timeOffset="593.925">170 639,'23'-4,"119"-2,-141 5,0 1,0 0,0 0,0 0,0 0,0 0,-1 0,1 0,0 1,0-1,0 0,0 0,0 1,-1-1,1 1,0-1,0 0,0 1,-1 0,1-1,0 1,-1-1,1 1,-1 0,1-1,0 1,-1 0,1 0,-1-1,0 1,1 0,-1 0,0 0,1 0,-1 0,0-1,0 1,0 0,0 0,0 0,0 0,0 0,0 0,0 0,0 0,-1-1,1 1,0 0,-1 0,1 0,0 0,-1-1,1 1,-1 0,0 0,-35 39,36-40,-32 27,23-22,1 1,0 0,0 1,0 0,1 0,0 0,0 1,1 0,0 0,0 1,1 0,0 0,1 0,0 1,0-1,1 1,3-8,-1 0,1-1,0 1,0 0,0-1,0 1,0 0,0-1,1 1,-1 0,1-1,-1 1,1 0,-1-1,1 1,0-1,0 1,0-1,0 0,0 1,0-1,0 0,0 0,0 1,1-1,-1 0,0 0,1 0,-1-1,1 1,-1 0,1-1,0 1,-1-1,1 1,-1-1,1 1,0-1,0 0,-1 0,1 0,0 0,0 0,72-23,-52 10,-3-1</inkml:trace>
  <inkml:trace contextRef="#ctx0" brushRef="#br0" timeOffset="1143.348">594 610,'22'-8,"0"-1,-1-1,0-1,0-1,-1-1,-1-1,0 0,-1-1,0-2,6-7,26-28,-50 53,1-1,0 0,0 1,-1-1,1 0,0 1,-1-1,1 1,0-1,-1 1,1-1,-1 1,1-1,-1 1,1-1,-1 1,1 0,-1-1,0 1,1 0,-1 0,0-1,0 1,1 0,-1 0,0-1,0 1,0 0,0 0,0-1,0 1,0 0,0 0,0 0,0-1,-1 1,1 0,0 0,-1 0,1 1,-2 41,1-35,-1 0,2 1,-1-1,1 0,0 1,1-1,0 1,0-1,1 0,0 0,0 0,1 0,0 0,1-1,2 5,-5-10,1-1,0 1,0-1,-1 0,1 1,0-1,0 0,0 0,0 0,1 0,-1-1,0 1,0-1,0 1,1-1,-1 0,0 0,1 0,-1 0,0 0,0 0,1-1,-1 1,0-1,0 1,0-1,0 0,1 0,-1 0,0 0,-1 0,1-1,0 1,0 0,0-1,-1 0,2-1,60-67,-56 59,3-6,1 1,0 0,1 1,1 0,0 0,1 2,1 0,0 0,11-6,-25 18,0 0,0 0,-1 1,1-1,0 0,0 1,0-1,0 0,0 1,1-1,-1 1,0 0,0-1,0 1,0 0,0 0,1 0,-1-1,0 1,0 0,0 1,0-1,1 0,-1 0,0 0,0 1,0-1,0 1,0-1,0 1,0-1,0 1,0-1,0 1,0 0,0 0,0 0,0-1,0 1,-1 0,1 0,0 0,-1 0,1 0,-1 0,1 0,-1 1,1-1,-1 0,0 0,0 0,1 0,-1 1,-5 64,1-43,1-16,1 1,0 0,0 0,1 0,0 0,1 0,-1 0,2 0,-1 0,1 1,0-1,1 0,0-1,0 1,0 0,3 3,7 2</inkml:trace>
  <inkml:trace contextRef="#ctx0" brushRef="#br0" timeOffset="1513.288">1525 272,'-2'27,"1"1,1-1,1 1,2-1,0 0,2 0,1 0,1 0,2-1,0-1,2 1,1-1,3 3,-15-26,1 0,0-1,0 1,0 0,1 0,-1-1,0 1,0-1,1 1,-1-1,1 1,0-1,-1 0,1 0,0 0,0 0,0 0,-1 0,1 0,0-1,0 1,0-1,0 1,0-1,0 0,1 0,-1 0,0 0,0 0,0 0,0-1,0 1,0 0,0-1,0 0,0 0,0 1,-1-1,1 0,0 0,0-1,-1 1,1 0,-1-1,1 1,0-2,73-158,-19 17,-46 120</inkml:trace>
  <inkml:trace contextRef="#ctx0" brushRef="#br0" timeOffset="1796.076">1412 46,'34'0,"25"0,7 0,-2 0,-7 0,-10 0,-11 0</inkml:trace>
  <inkml:trace contextRef="#ctx0" brushRef="#br0" timeOffset="2849.775">1949 582,'-5'19,"-2"12,1 4,1 2,1-1,2-11,1-10</inkml:trace>
  <inkml:trace contextRef="#ctx0" brushRef="#br0" timeOffset="3098.821">1949 526,'28'0,"20"0,6 0,-1 0,-15 0,-13 0</inkml:trace>
  <inkml:trace contextRef="#ctx0" brushRef="#br0" timeOffset="3352.172">1949 723,'33'-10,"16"-7,5-2,-7 4</inkml:trace>
  <inkml:trace contextRef="#ctx0" brushRef="#br0" timeOffset="3843.757">1949 46,'9'-6,"1"0,0 0,0 2,1-1,-1 1,1 1,0 0,0 0,0 1,0 0,1 1,9 1,-19 0,1 1,-1 0,1 0,-1 1,1-1,-1 0,0 1,1 0,-1-1,0 1,0 0,0 0,-1 0,1 0,0 0,-1 1,1-1,-1 0,0 1,0-1,0 1,0-1,0 1,0 0,-1-1,1 1,-1 0,0-1,0 1,0 0,0 0,0-1,-1 1,1 0,-1-1,0 1,0 0,0-1,0 1,0-1,0 1,-1-1,1 0,-1 0,0 1,1-1,-1 0,0-1,0 1,0 0,-1 0,0 0,-107 115,109-116,0-1,0 1,1 0,-1-1,1 1,-1 0,0 0,1 0,-1-1,1 1,0 0,-1 0,1 0,0 0,-1 0,1 0,0 0,0 0,0-1,0 1,0 0,0 0,0 0,0 0,0 0,1 0,-1 0,0 0,0 0,1 0,-1 0,1-1,-1 1,1 0,-1 0,1 0,-1-1,1 1,0 0,-1-1,1 1,0 0,0-1,0 1,-1-1,1 0,0 1,0-1,0 1,0-1,0 0,0 0,0 0,0 1,0-1,59 4,-53-4,107-8,-95 1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09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1,'-4'10,"-3"7,-4 2,0 2,1 2,-2 2,1 2,2 0,3-3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6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1,'-9'14,"-9"10,-5 1,1 0,-1 2,4-4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1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86 481,'27'337,"26"-127,-53-209,0 1,0-1,1 1,-1-1,0 0,1 1,-1-1,1 0,-1 0,1 1,0-1,0 0,-1 0,1 0,0 0,0 0,0 0,0 0,0 0,0 0,0 0,1-1,-1 1,0 0,0-1,1 1,-1-1,0 1,1-1,-1 0,0 0,1 1,-1-1,1 0,-1 0,0 0,1-1,-1 1,1 0,-1 0,0-1,1 1,-1-1,0 1,0-1,1 0,-1 1,0-1,0 0,0 0,0 0,0 0,0 0,0 0,0 0,0 0,18-21,-2 0,0-1,-1 0,-2-1,0-1,-2-1,8-21,6-10,3-7,-17 34,2 0,1 1,2 0,0 1,4-1,-8 14</inkml:trace>
  <inkml:trace contextRef="#ctx0" brushRef="#br0" timeOffset="517.828">1 284,'161'-17,"1"7,30 7,-192 3,0-1,-1 1,1-1,0 1,0-1,0 0,0 1,0-1,0 1,0-1,0 1,0-1,0 1,0-1,0 0,0 1,0-1,0 1,0-1,1 1,-1-1,0 1,0-1,1 1,-1-1,0 1,1 0,-1-1,0 1,1-1,-1 1,1 0,-1-1,1 1,-1 0,1 0,-1-1,1 1,-1 0,1 0,-1 0,1-1,-1 1,1 0,-1 0,1 0,0 0,-1 0,1 0,-1 0,1 0,-1 1,1-1,-44-24,-47-29,74 36</inkml:trace>
  <inkml:trace contextRef="#ctx0" brushRef="#br0" timeOffset="818.643">904 1,'-24'24,"-12"18,-1 6,1-5,8-5,7-4,9-8</inkml:trace>
  <inkml:trace contextRef="#ctx0" brushRef="#br0" timeOffset="1339.595">933 198,'21'18,"-1"0,-2 1,1 1,-2 1,-1 0,-1 1,0 1,-2 0,-1 1,0 1,-2 0,-1 0,-1 1,-1 0,-1 0,-2 1,0-1,-2 1,-1 0,-1 0,-2 0,-3 22,0-32,0-1,-2 0,0 1,0-2,-2 1,0-1,0-1,-2 0,1 0,-2-1,0 0,-1-1,0 0,0-1,-1-1,-1 0,0-1,0 0,-4 0,-16 10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1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0 152,'14'23,"-1"0,0 1,-2 0,-1 1,-1 1,1 6,-2-7,-1-1,-1 0,0 0,-2 0,-1 1,-1 0,-1 0,-2 2,5 19,-4-45,0-1,0 1,0 0,0-1,0 1,0-1,0 1,1-1,-1 1,0 0,0-1,0 1,1-1,-1 1,0-1,1 1,-1-1,1 1,-1-1,0 0,1 1,-1-1,1 1,-1-1,1 0,-1 0,1 1,0-1,-1 0,1 0,-1 1,1-1,-1 0,1 0,0 0,-1 0,1 0,-1 0,1 0,0 0,-1 0,1 0,-1-1,1 1,-1 0,1 0,0 0,-1-1,1 1,-1 0,1-1,-1 1,1 0,-1-1,0 1,1-1,-1 1,1-1,-1 1,0-1,1 1,-1-1,0 1,0-1,1 1,-1-1,0 1,0-1,0 0,0 0,91-174,-17 35,83-137,-154 271,-5 4</inkml:trace>
  <inkml:trace contextRef="#ctx0" brushRef="#br0" timeOffset="482.097">537 434,'4'-5,"3"4,-1 6,-2 7,0 7,-2 4,-6 4,-2 2,1 0,0 1,-4-5,0-2,1-1,3-7,1-8</inkml:trace>
  <inkml:trace contextRef="#ctx0" brushRef="#br0" timeOffset="748.593">423 378,'15'5,"18"1,10-4,1-4,-2 0,2-1,-2 1,-3 0,-4 1,-2 0,-8 1</inkml:trace>
  <inkml:trace contextRef="#ctx0" brushRef="#br0" timeOffset="984.153">396 744,'33'-9,"26"-9,8 0,-4 2,-6 4,-14 4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1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28,'34'0,"20"0,6 0,-12 0,-14 5,-13 2</inkml:trace>
  <inkml:trace contextRef="#ctx0" brushRef="#br0" timeOffset="167.198">0 282,'39'-5,"12"-1</inkml:trace>
  <inkml:trace contextRef="#ctx0" brushRef="#br0" timeOffset="1534.639">453 395,'75'-135,"41"-53,-116 187,0 0,0 1,1-1,-1 0,0 1,0-1,1 0,-1 1,0-1,1 1,-1-1,1 0,-1 1,1-1,-1 1,1 0,-1-1,1 1,0-1,-1 1,1 0,0-1,-1 1,1 0,0 0,-1-1,1 1,0 0,-1 0,1 0,0 0,0 0,-1 0,1 0,0 0,-1 0,1 1,0-1,-1 0,1 0,0 0,-1 1,1-1,0 0,-1 1,1-1,-1 1,1-1,0 1,9 38,-5-14,-5-23,1-1,-1 1,1-1,0 1,0-1,0 1,0-1,0 1,0-1,0 0,0 0,0 1,1-1,-1 0,0 0,1 0,-1 0,1-1,-1 1,1 0,-1-1,1 1,0-1,-1 1,1-1,0 0,-1 0,1 1,0-1,-1-1,1 1,0 0,-1 0,1-1,0 1,-1 0,1-1,0 0,-1 1,1-1,66-41,-51 29,4-3,-16 12,-1 0,1 0,-1 0,1 1,0-1,1 1,-1 1,0-1,1 1,0 0,-1 0,1 0,0 1,4-1,-7 4,0 0,-1 0,1 1,-1-1,0 1,0-1,0 1,0-1,0 1,-1 0,1 0,-1 0,0 0,1 0,-2 0,1 1,0-1,-1 0,1 0,-1 1,0-1,0 0,0 1,0-1,-1 0,1 0,-1 1,0-1,0 0,-1 1,-12 62,16-50</inkml:trace>
  <inkml:trace contextRef="#ctx0" brushRef="#br0" timeOffset="2101.586">1298 0,'-38'38,"16"-19,1 2,1 0,0 1,2 2,1-1,0 2,-3 10,19-33,0-1,0 0,0 1,0 0,1-1,-1 1,1-1,-1 1,1 0,-1-1,1 1,0 0,0 0,0-1,0 1,0 0,0-1,0 1,1 0,-1 0,1-1,-1 1,1-1,0 1,-1 0,1-1,0 1,0-1,0 0,0 1,0-1,1 0,-1 0,0 0,1 1,-1-1,0 0,1-1,-1 1,1 0,0 0,-1-1,1 1,-1-1,1 1,0-1,0 0,-1 0,1 1,0-1,-1-1,1 1,0 0,0 0,8-2,0 0,0 0,0-1,-1 0,1 0,-1-1,0-1,0 1,0-2,-1 1,0-1,0 0,0-1,-1 0,0 0,1-1,46-37,-53 44,-1 0,1 1,0-1,0 1,0-1,-1 1,1-1,0 1,0-1,0 1,0 0,0 0,0-1,0 1,-1 0,1 0,0 0,0 0,0 0,0 0,0 0,0 0,0 1,0-1,0 0,0 1,0-1,0 0,-1 1,1-1,0 1,0-1,0 1,-1-1,1 1,0 0,-1 0,1-1,-1 1,1 0,-1 0,1-1,-1 1,1 0,-1 0,0 0,1 0,-1 0,0 0,0 0,0 0,1-1,-1 1,0 0,0 0,-1 0,1 0,0 1,-2 59,-54 199,56-60,0-198,0 1,-1-1,1 0,-1 1,1-1,-1 0,0 0,0 1,0-1,0 0,-1 0,1 0,0 0,-1 0,1-1,-1 1,0 0,0-1,1 1,-1-1,0 0,0 1,0-1,-1 0,1 0,0 0,0-1,0 1,-1 0,1-1,0 0,-1 1,1-1,-1 0,1 0,0 0,-1-1,1 1,0-1,-1 1,1-1,0 0,0 1,-1-1,1-1,0 1,0 0,0 0,0-1,0 1,1-1,-1 1,0-1,1 0,-1 0,1 0,0 0,-1 0,1-1,-4-3,1 0,1 0,-1 0,1 0,0-1,0 1,1-1,0 0,0 0,0 0,1 0,0 0,1 0,0 0,0 0,0-1,1 1,0 0,0 0,1 0,-1 0,2 1,-1-1,1 0,0 1,0-1,1 1,0 0,0 0,0 1,1-1,0 1,0 0,79-68,-59 54</inkml:trace>
  <inkml:trace contextRef="#ctx0" brushRef="#br0" timeOffset="9313.954">0 311,'5'0,"2"-5,4-2,5 1,5 1,3 2,3 0,1 2,1 1,0 0,0 0,0 0,0 0,-10 1,-8-1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1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19,'-1'29,"0"-18,0 1,1-1,0 0,0 1,1-1,1 0,0 1,1-1,0 0,0-1,1 1,1 0,0-1,4 6,-8-14,1 0,-1 0,1 0,0-1,0 1,0 0,0-1,0 1,0-1,0 0,0 0,1 0,-1 0,1 0,-1 0,0 0,1-1,-1 0,1 1,-1-1,1 0,0 0,-1 0,1 0,-1-1,1 1,-1-1,1 1,-1-1,0 0,1 0,-1 0,0 0,0-1,0 1,1-1,-1 1,-1-1,1 0,2-1,59-85,-14-46,-49 134,0 0,0 1,1-1,-1 0,0 0,0 1,1-1,-1 0,0 0,0 0,1 1,-1-1,0 0,1 0,-1 0,0 0,1 0,-1 1,0-1,1 0,-1 0,0 0,1 0,-1 0,0 0,1 0,-1 0,1-1,-1 1,0 0,1 0,-1 0,0 0,0 0,1 0,-1-1,0 1,1 0,-1 0,0 0,0-1,1 1,-1 0,0 0,0-1,1 1,-1 0,0-1,0 1,0-1,3 39,-3-36,9 255,27-53,-35-193,0 0,0 0,-1 1,-1-1,0 0,0 0,-1 0,0 0,-1 0,0-1,-1 1,0-1,-1 0,0 0,-1 0,0-1,0 0,-1 0,0 0,0-1,-1 0,0-1,-1 1,0-2,0 1,-10 4,18-10,0 0,0 0,-1-1,1 1,0 0,-1-1,1 1,-1-1,1 0,-1 1,1-1,0 0,-1 0,1 0,-1 0,1 0,-1 0,1-1,-1 1,1 0,-1-1,1 1,0-1,-1 1,1-1,0 0,-1 1,1-1,0 0,0 0,0 0,0 0,0 0,0 0,0-1,0 1,0 0,0 0,1-1,-1 1,0 0,1-1,-1 1,1-1,1-68,8 47,1 0,0 1,2 0,0 1,1 0,2 1,0 0,1 1,1 1,3-2,-1 2</inkml:trace>
  <inkml:trace contextRef="#ctx0" brushRef="#br0" timeOffset="18828.178">596 244,'0'5,"0"7,0 5,0 5,5-1,1 1,0 0,-1 3,4-4,-1-5</inkml:trace>
  <inkml:trace contextRef="#ctx0" brushRef="#br0" timeOffset="19193.988">455 217,'29'-5,"19"-2,6 1,-1 1,-6 2,-9 0</inkml:trace>
  <inkml:trace contextRef="#ctx0" brushRef="#br0" timeOffset="19455.347">484 498,'33'0,"16"0,5-4,-2-3,-6 1,-5 2,-10-5,-5 1,-7 1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40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499 311,'-33'2,"1"2,0 1,0 2,0 1,1 2,0 0,1 3,-25 13,19-3,35-23,1 0,-1 1,1-1,-1 0,1 1,-1-1,1 1,0-1,-1 1,1-1,-1 1,1-1,0 1,-1-1,1 1,0 0,0-1,0 1,-1-1,1 1,0 0,0-1,0 1,0 0,0-1,0 1,0 0,0-1,0 1,1-1,-1 1,0 0,0-1,0 1,1-1,-1 1,0 0,1-1,-1 1,0-1,1 1,-1-1,1 1,-1-1,1 0,-1 1,1-1,-1 0,1 1,0-1,-1 0,1 1,-1-1,1 0,0 0,-1 0,1 0,-1 0,1 0,0 0,-1 0,1 0,70 7,-65-7,1-1,0 1,0 1,0-1,0 1,-1 0,1 0,0 1,-1 0,1 0,-1 1,0 0,1 0,-1 1,-5-3,0 0,0 0,0 0,0 0,-1 0,1 0,0 0,0 0,-1 0,1 0,-1 1,1-1,-1 0,0 0,0 1,1-1,-1 0,0 1,0-1,0 0,0 1,0-1,-1 0,1 1,0-1,-1 0,1 0,0 1,-1-1,0 0,1 0,-1 0,0 0,1 0,-1 0,0 0,0 0,0 0,0 0,0 0,-1 0,-47 38,46-36,-202 132,145-81,58-52,1-1,0 1,0 0,0-1,0 1,0 0,0 0,0 0,1-1,-1 1,0 0,1 0,0 0,-1 0,1 0,0 0,0 0,0 0,1 0,-1 0,0 0,1 0,-1 0,1 0,-1 0,1 0,0 0,0-1,0 1,0 0,0 0,1-1,-1 1,0-1,1 1,-1-1,1 0,0 0,7 5,2-2,-1 1,0-2,1 1,0-1,0-1,0 0,0 0,0-1,0-1,0 0,1 0,-1-1,6-2,11 2,-12 1,-12 0,0 1,0-1,0 1,0-1,0 0,0-1,0 1,0-1,0 0,-1 0,1 0,0 0,0 0,-1-1,1 0,-1 0,1 0,-1 0,0 0,0-1,0 1,0-1,0 0,-1 0,2-2,3-13</inkml:trace>
  <inkml:trace contextRef="#ctx0" brushRef="#br0" timeOffset="300.949">413 0,'-22'39,"2"0,1 1,2 1,-4 18,11-31,-18 63,4 1,4 0,-1 35,-38 170,-9-54,62-217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43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46,'24'0,"18"0,6-5,0-1,-4 0,-4 1,-4-3,-3-1,-8 2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4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  <inkml:trace contextRef="#ctx0" brushRef="#br0" timeOffset="231.072">1 0,'49'34,"-37"-29,0-1,0 0,1 0,0-1,-1-1,1 0,0-1,0 0,1-1,-1-1,0 0,0 0,-1-2,1 1,0-2,-1 0,3-1,20-3,35-13,-58 16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42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0,'2'45,"2"0,3 0,1-1,10 33,18 149,-20-92,-16-134,0-1,0 1,0-1,0 1,0-1,1 1,-1-1,0 1,0-1,1 1,-1-1,0 1,1 0,-1-1,0 1,1 0,-1-1,0 1,1 0,-1-1,1 1,-1 0,1 0,-1-1,1 1,-1 0,1 0,-1 0,1 0,-1 0,1 0,-1 0,1 0,-1 0,1 0,-1 0,1 0,-1 0,1 0,-1 0,1 0,-1 1,1-1,-1 0,0 0,1 1,-1-1,1 0,-1 1,0-1,1 0,-1 1,0-1,1 0,-1 1,0-1,1 1,-1-1,0 1,0-1,0 1,1-1,-1 0,0 1,0-1,0 1,0-1,0 1,16-39,128-375,-106 306,-28 89</inkml:trace>
  <inkml:trace contextRef="#ctx0" brushRef="#br0" timeOffset="329.424">424 367,'-10'34,"-3"15,1 5,2-3,3-4,3-6,2-10</inkml:trace>
  <inkml:trace contextRef="#ctx0" brushRef="#br0" timeOffset="636.215">339 338,'10'5,"7"2,7-1,3-1,2-2,1 0,0-2,-5 4,-2 1,-5 0</inkml:trace>
  <inkml:trace contextRef="#ctx0" brushRef="#br0" timeOffset="881.259">339 508,'5'5,"16"1,9 0,4-1,1-7,0-2,-6-1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4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1 437,'3'-22,"0"0,2 0,1 1,0-1,2 1,0 1,1 0,2 0,0 0,1 2,1-2,6-7,1 2,2 0,0 1,1 1,24-17,-46 38,0 1,0-1,0 0,1 0,-1 1,1-1,0 1,-1 0,1-1,0 1,0 0,0 0,0 0,0 0,0 0,0 1,0-1,0 1,0-1,0 1,0 0,0-1,1 1,-1 0,0 1,0-1,0 0,0 0,0 1,0 0,1-1,-1 1,0 0,0 0,-1 0,1 0,0 0,0 1,0-1,-1 0,1 1,-1-1,1 1,-1 0,2 7,0 1,-1 0,0-1,-1 1,0 0,0 0,-1 0,0 0,-1 0,0-1,-1 1,0 0,0 0,-1 0,-5 33,7-42,1 0,-1 0,1 0,0 0,-1 0,1 0,0 1,0-1,0 0,0 0,0 0,0 0,0 0,0 0,0 1,1-1,-1 0,0 0,1 0,-1 0,1 0,-1 0,1 0,-1 0,1 0,0 0,-1 0,1-1,0 1,0 0,0 0,0-1,0 1,0 0,0-1,0 1,0-1,0 1,0-1,0 0,0 1,0-1,0 0,0 0,1 0,-1 0,0 0,0 0,0 0,0 0,0 0,0-1,1 1,-1 0,0-1,0 1,0-1,0 1,0-1,0 1,0-1,0 0,-1 1,1-1,256-175,-255 175,0-1,0 2,0-1,0 0,1 0,-1 1,0-1,0 1,1-1,-1 1,1 0,-1 0,0 0,1 1,-1-1,0 0,1 1,-1-1,0 1,0 0,0 0,1 0,-1 0,0 0,0 1,0-1,-1 0,1 1,0 0,0-1,-1 1,1 0,-1 0,0 0,1 0,-1 0,0 0,0 0,0 0,0 0,-1 1,1 0,3 104,-25-19,16-63</inkml:trace>
  <inkml:trace contextRef="#ctx0" brushRef="#br0" timeOffset="551.971">1158 41,'-46'41,"1"2,2 2,2 2,-21 33,58-76,0 0,0 0,1 1,-1-1,1 1,0-1,0 1,1 0,0 0,-1 0,1 1,1-1,-1 0,1 1,0-1,0 1,1-1,0 1,0 0,0-1,0 1,1-1,0 1,0-1,1 1,-1-1,1 0,0 0,1 1,-1-1,1-1,1 2,1-4,1-1,0 0,-1 0,1 0,0 0,0-1,0 0,0 0,-1-1,1 0,0 0,0 0,-1 0,1-1,0 0,-1-1,0 1,0-1,0 0,0 0,0 0,0-1,-1 1,1-1,1-3,222-207,-226 212,0 0,-1 0,1 1,0-1,0 0,0 1,0-1,0 1,0 0,0 0,0 0,1 0,-1 0,1 0,-1 0,0 1,1-1,-1 1,1 0,-1 0,1 0,-1 0,1 0,-1 0,1 1,-1-1,0 1,1 0,-1 0,1-1,-1 2,0-1,0 0,0 0,0 1,0-1,0 1,0 0,0-1,-1 1,2 1,1 9,0 0,-1 0,0 0,-1 0,0 0,-1 1,-1-1,0 0,0 1,-1-1,-1 0,0 0,-1 0,0 0,-4 10,4-10,-29 106,-4-1,-36 71,68-176,0 0,-1-1,-1 0,0 0,0 0,-1 0,0-1,-1-1,0 1,-1-1,-5 4,12-12,1-1,-1 0,1 0,0 0,-1 0,1-1,0 1,-1 0,1-1,0 1,-1 0,1-1,0 0,-1 1,1-1,0 0,0 1,0-1,0 0,0 0,0 0,0 0,0 0,0 0,0 0,1-1,-1 1,0 0,1 0,-1-1,1 1,-1 0,1-1,-1 1,1 0,0-1,0 1,0 0,0-1,0 1,0-1,0 1,1 0,-1-1,0 1,1 0,-1-1,1 1,-1-1,0-29,3 0,0 0,2 0,1 1,2 0,1 0,1 0,2 1,0 1,4-3,-8 13,2-5,3-11,2 0,1 2,2 0,1 1,14-17,-17 31</inkml:trace>
  <inkml:trace contextRef="#ctx0" brushRef="#br0" timeOffset="1237.187">1609 98,'-42'231,"40"-224,0 0,0 1,1-1,0 1,0 0,0-1,1 1,1 0,-1 0,1-1,1 1,-1-1,1 1,1-1,-1 0,1 1,1-1,-1-1,1 1,0 0,1-1,-1 0,2 1,-1-6,0 0,0-1,0 1,0-1,0 0,1-1,-1 1,0-1,0 0,-1 0,1-1,0 0,0 1,0-1,-1-1,1 1,-1-1,0 0,0 0,0 0,0 0,0-1,-1 1,0-1,1 0,-2 0,1-1,0 1,0-2,35-46,-2-2,-3-1,-2-1,15-41,-5 20,-41 77,0 0,1-1,-1 1,0 0,0-1,1 1,-1 0,0-1,1 1,-1 0,0-1,1 1,-1 0,0 0,1 0,-1 0,1-1,-1 1,1 0,-1 0,0 0,1 0,-1 0,1 0,-1 0,1 0,-1 0,0 0,1 0,-1 0,1 0,-1 0,1 1,-1-1,0 0,1 0,-1 0,0 1,1-1,-1 0,1 0,-1 1,0-1,0 0,1 1,-1-1,0 0,0 1,1-1,-1 1,0-1,0 0,0 1,0-1,1 1,-1-1,0 1,0-1,0 0,0 1,0-1,0 1,0-1,0 1,0-1,3 32,-25 99,-16 207,39-7,-27-219,25-109,0 0,0 0,-1 0,1 0,-1 0,1 0,-1 0,0-1,0 1,0-1,0 0,-1 1,1-1,-1 0,1 0,-1-1,0 1,0 0,0-1,0 0,0 0,0 0,0 0,0 0,0 0,0-1,-1 1,1-1,0 0,0 0,0-1,-1 1,0-1,1 1,0-1,1-1,-1 1,0 0,0-1,0 1,1-1,-1 0,1 0,-1 0,1 0,0 0,0-1,0 1,0-1,0 1,1-1,-1 0,1 1,-1-1,1 0,0 0,0 0,1 0,-1 0,0 0,1-1,0 1,0 0,0 0,0 0,0 0,1-2,23-106,-23 108,15-39,2 1,2 1,2 1,1 0,2 2,2 1,17-18,-19 24</inkml:trace>
  <inkml:trace contextRef="#ctx0" brushRef="#br0" timeOffset="2254.231">2230 380,'0'5,"-5"6,-1 7,0 4,-4 3,0 3,2 1,-3 0,1 1,2-1,-3-5,1-1,2-1,2-8,3-7</inkml:trace>
  <inkml:trace contextRef="#ctx0" brushRef="#br0" timeOffset="2568.662">2146 324,'24'5,"12"1,6 0,0-1,-2-2,-4-1,-2-1,-8 5,-8 0</inkml:trace>
  <inkml:trace contextRef="#ctx0" brushRef="#br0" timeOffset="2854.615">2202 549,'15'5,"9"1,5 1,3-2,-4-7,-7-2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34 116,'5'-115,"-21"167,7 2,2-1,3 1,2 0,2 0,4 11,-4-53,1 0,0 0,0 0,1 0,1 0,0 0,1-1,0 0,1 1,0-2,0 1,1-1,1 1,0-2,0 1,1-1,8 8,-13-15,1-1,-1 1,1-1,0 1,-1-1,1 0,0 0,-1-1,1 1,0-1,0 0,0 0,-1 0,1-1,0 1,0-1,-1 0,1 0,0 0,-1 0,1-1,-1 1,1-1,-1 0,0 0,0-1,0 1,0 0,1-2,76-85,6-77,-63 221,-15-16,-8-29,0-1,1 0,0 1,1-1,0 0,0 1,1-1,0-1,1 1,-1 0,2-1,-1 0,2 0,-1 0,1 0,0-1,0 0,1-1,0 1,0-1,0 0,1-1,0 0,6 3,-7-5,-1-1,1 0,-1 0,1-1,0 0,0 0,0 0,0-1,0 0,-1-1,1 0,0 0,0 0,0 0,-1-1,1-1,-1 1,1-1,-1 0,0 0,0-1,0 1,-1-2,1 1,-1 0,0-1,0 0,1-3,10-11,-1-2,-1 0,-1 0,-1-1,-1-1,-1 0,0 0,-2-1,-1 0,-1 0,-1-1,-2 0,0 0,-1 0,-2 0,0 0,-2 0,-2-12,-7 3,4 29</inkml:trace>
  <inkml:trace contextRef="#ctx0" brushRef="#br0" timeOffset="403.248">1078 510,'3'-1,"28"-11,0-1,-1-2,-1-1,0-1,-2-1,26-22,-50 39,-1-1,1 1,-1 0,0-1,1 0,-1 0,0 0,0 0,0 0,0 0,-1 0,1-1,-1 1,1 0,-1-1,0 0,0 1,0-1,0 0,0 1,0-1,-1 0,0 0,1 0,-1 1,0-1,0 0,-1 0,1 0,0 0,-1 1,0-1,0 0,0 0,0 1,0-1,0 1,-1-1,1 1,-1-1,0 1,0 0,1 0,-1 0,-1 0,1 0,0 0,0 1,-1-1,-1 0,-5 1,0 0,0 1,-1 0,1 1,0 0,0 0,0 1,0 0,0 0,0 1,0 0,1 1,0 0,0 0,0 1,0 0,0 0,1 1,0 0,0 0,1 1,0 0,0 0,1 0,-1 1,-2 6,4-7,0 1,0-1,1 1,0-1,0 1,1 0,0 0,1 0,0 1,0-1,0 0,1 0,1 1,-1-1,1 0,1 0,-1 0,1 0,1 0,-1 0,1 0,1-1,0 1,0-1,0 0,1 0,0-1,0 1,0-1,7 5,1-4,1 0,0-1,0-1,0 0,1-1,-1 0,1-1,0-1,0 0,0-2,0 1,0-2,1 0,-1 0,-1-2,1 0,0 0,6-4,4 1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1,'-2'0,"0"0,0 1,0-1,0 1,0-1,0 1,0 0,0 0,0 0,1 0,-1 0,0 0,0 1,1-1,-1 1,1-1,0 1,-1-1,1 1,0 0,0 0,0-1,0 1,0 0,0 0,0 0,1 0,-1 0,1 0,0 0,-1 1,1-1,0 0,0 1,-6 33,0 1,3 0,1 0,2 1,2 9,-1 6,4 34,4 0,4-1,10 26,-20-95,31 103,-34-119,1-1,-1 1,0 0,1-1,-1 1,1 0,-1-1,1 1,-1 0,1-1,-1 1,1-1,-1 1,1-1,0 0,-1 1,1-1,0 1,0-1,-1 0,1 0,0 1,0-1,-1 0,1 0,0 0,0 0,0 0,-1 0,1 0,0 0,0 0,-1-1,1 1,0 0,0 0,-1-1,1 1,0 0,0-1,-1 1,1-1,-1 1,1-1,0 1,-1-1,1 1,-1-1,1 0,-1 1,1-1,-1 0,0 1,1-1,25-42,-24 39,31-65,-25 49,0 0,1 1,2-1,-1 2,2 0,1 0,0 1,1 0,1 2,0-1,18-12,-31 26,1 0,-1 0,1 1,0-1,-1 1,1 0,0 0,0 0,0 0,0 0,0 1,1-1,-1 1,0 0,0 0,0 0,0 0,0 0,0 1,1-1,-1 1,0 0,0 0,0 0,-1 1,1-1,0 1,0-1,-1 1,1 0,-1 0,0 0,1 0,-1 0,0 1,0-1,0 1,-1-1,1 1,0 0,-1 0,1 2,4 11,0 1,-2-1,0 1,0 0,-2 1,0-1,-1 0,-1 1,0-1,-2 8,2 64,0-87,0-1,-1 1,1-1,0 1,0 0,0-1,1 1,-1-1,0 1,1 0,-1-1,0 1,1-1,0 1,-1-1,1 0,0 1,0-1,0 0,0 1,0-1,0 0,0 0,0 0,1 0,-1 0,0 0,1 0,-1 0,0-1,1 1,-1 0,1-1,-1 1,1-1,0 0,-1 1,1-1,-1 0,1 0,0 0,-1 0,1 0,-1-1,1 1,-1 0,1-1,-1 1,1-1,-1 1,1-1,-1 0,2-1,9-8</inkml:trace>
  <inkml:trace contextRef="#ctx0" brushRef="#br0" timeOffset="835.976">993 537,'-22'15,"0"1,1 2,1 0,0 0,1 2,2 1,0 0,1 1,1 0,-7 16,20-35,0 0,0-1,0 1,1 0,-1 0,1 0,0 0,0 1,0-1,0 0,1 0,-1 1,1-1,0 0,0 1,0-1,0 0,1 1,-1-1,1 0,0 0,0 0,0 1,0-1,0 0,1 0,0 0,-1-1,1 1,0 0,1-1,-1 1,0-1,1 0,-1 1,1-1,-1 0,1-1,0 1,0 0,0-1,0 0,0 0,0 0,1 0,-1 0,0 0,1-1,-1 0,6-4,0 0,0-1,0 0,-1-1,0 0,0 0,0-1,-1 0,0 0,0-1,-1 0,0 0,0-1,-1 1,2-6,1 3,103-188,-104 222,21 143,-24-155,0 1,1 0,0-1,1 0,0 0,1 0,0-1,0 0,1 0,8 5,-15-14,1-1,0 0,0 0,0 0,0 0,0 0,0 0,0 0,0-1,0 1,0-1,0 0,0 1,-1-1,1 0,0 0,0 0,-1 0,1 0,-1-1,1 1,-1 0,1-1,-1 1,0-1,0 1,0-1,0 0,0 0,0 1,0-1,-1 0,1 0,0 0,-1 0,0 0,1 0,-1 0,0 0,0 0,0 0,0-1,1-2,80-240,-80 243,-1 1,0 0,1-1,-1 1,1 0,0 0,-1 0,1 0,0 0,0 0,0 0,0 0,0 0,0 0,0 0,0 0,0 0,0 1,0-1,1 1,-1-1,0 1,0-1,1 1,-1-1,0 1,1 0,-1 0,0 0,1 0,-1 0,1 0,-1 0,0 0,1 1,-1-1,0 0,0 1,1-1,-1 1,0-1,0 1,0 0,0 0,1-1,-1 1,0 0,0 0,0 0,-1 0,1 0,0 0,0 1,-1-1,1 0,0 0,-1 0,1 1,-1-1,0 0,1 1,-1-1,0 0,0 1,0-1,0 1,20 171,-16-152,-4-15,0-1,1 1,0-1,0 0,1 1,-1-1,1 0,0 0,0 0,1 0,-1-1,1 1,0-1,2 2,-3-6,1 0,-1 0,1 0,-1 0,0 0,1 0,-1-1,1 1,-1-1,1 0,-1 0,0 0,0 0,1 0,-1 0,0-1,0 1,0-1,0 1,0-1,-1 0,1 0,0 0,-1 0,1 0,-1 0,0 0,0 0,0 0,0-1,0 1,0 0,-1-1,1 1,-1-1,1 1,-1-1,4-6,71-176,-65 176,-9 20</inkml:trace>
  <inkml:trace contextRef="#ctx0" brushRef="#br0" timeOffset="1152.067">1699 791,'27'-10,"1"-1,-2-1,0-2,0 0,-1-2,-1-1,0 0,-2-2,0-1,-1-1,-1 0,2-6,-20 26,-1 0,1-1,0 1,-1-1,0 0,1 1,-1-1,0 0,0 0,0 0,0 0,0 0,0 0,-1 0,1 0,-1 0,1-1,-1 1,0 0,0 0,0 0,0 0,0-1,-1 1,1 0,0 0,-1 0,0 0,0 0,1 0,-1 0,0 0,0 0,-1 0,1 0,0 1,-1-1,1 0,-1 1,1-1,-1 1,0 0,0-1,1 1,-1 0,0 0,0 0,0 0,0 1,0-1,-1 1,1-1,0 1,0-1,-2 1,-6 1,1 0,-1 1,1 0,-1 1,1 0,0 0,0 1,1 0,-1 0,1 1,-1 0,2 1,-1-1,1 2,-1-1,2 1,-1 0,0 2,1-1,1-1,0 1,0 0,1 1,0-1,0 1,1 0,0 0,1 0,0 0,0 0,1 0,0 1,1-1,0 0,0 1,1-1,0 0,1 1,0-1,1 0,-1 0,2 0,-1-1,1 1,1-1,-1 0,1 0,1 0,0-1,0 0,0 0,1 0,-1-1,2 0,6 5,16 3,1 0,0-3,1 0,0-2,0-1,1-2,0-1,0-2,0-1,0-1,8-2,-16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6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0 367,'276'-16,"-14"-14,-258 30,12-4,-1 1,1 0,0 2,0 0,0 1,1 0,-1 1,15 4,-30-5,0 1,-1 0,1-1,0 1,-1 0,1-1,-1 1,1 0,-1 0,1 0,-1 0,1-1,-1 1,0 0,0 0,1 0,-1 0,0 0,0 0,0 0,0 0,0 0,0 0,0 0,0 0,-1-1,1 1,0 0,-1 0,1 0,0 0,-1 0,1 0,-1-1,1 1,-1 0,0 0,1-1,-1 1,0 0,1-1,-1 1,0-1,0 1,1-1,-1 1,0-1,0 0,0 1,0-1,0 0,0 0,0 1,0-1,0 0,1 0,-1 0,0 0,0 0,0 0,-1-1,-18 9</inkml:trace>
  <inkml:trace contextRef="#ctx0" brushRef="#br0" timeOffset="261.099">0 650,'43'-10,"24"-2,11-1,-5 4,-8 2,-11 2,-11 3,-6 1,-6 1,-3 0,-2 1,1-1,-1 1,-4-1</inkml:trace>
  <inkml:trace contextRef="#ctx0" brushRef="#br0" timeOffset="745.072">338 0,'3'9,"0"-1,0 1,1-1,0 0,0-1,1 1,0-1,0 0,1 0,0 0,0-1,0 0,1 0,0 0,0-1,1 0,-1-1,7 3,217 97,-209-94,-1 1,0 1,0 1,-1 1,-1 1,1 1,-16-13,-1 1,1-1,0 1,-1 0,0 0,1 0,-2 0,1 1,0-1,-1 1,0-1,0 1,0 0,-1 0,0 0,0 0,0 0,0 0,-1 0,0 0,0 1,0-1,0 0,-1 0,0 0,0 0,-1 0,1 0,-1 0,0-1,-2 3,-5 6,-2-1,1 0,-2-1,0 0,0-1,-1 0,0-1,0 0,-1-1,0-1,-1 0,0-1,-7 2,-33 18,-167 83,180-76,31-16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1,'45'-1,"131"14,-174-13,-1 0,1 0,-1 0,1 0,0 1,-1-1,1 0,-1 1,1-1,-1 1,0 0,1-1,-1 1,1 0,-1 0,0 0,0 0,0 0,1 0,-1 0,0 1,0-1,-1 0,1 0,0 1,0-1,-1 1,1-1,0 1,-1-1,0 1,1-1,-1 1,0-1,0 1,0-1,0 1,0 0,0-1,0 1,0-1,-1 1,1-1,-1 1,1-1,-1 1,1-1,-1 1,0-1,0 0,0 1,-1 0,-153 107,150-107,1 1,0-1,0 1,0 0,0 0,1 0,-1 0,1 0,-1 1,1 0,1 0,-1 0,0 0,1 0,0 0,0 1,0-1,0 1,1-1,0 1,0-1,0 1,1 0,-1 0,1 0,0-1,0 1,1 0,-1 0,1-1,0 1,1 0,-1-1,1 1,0-1,0 1,0-1,2 3,4-3,-1 1,1-2,-1 1,1-1,0 0,0 0,1-1,-1 0,1-1,-1 0,0 0,1-1,0 0,-1 0,1-1,-1 0,3-1,16 0,82-22,-90 12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7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6,'5'-4,"1"2,-5 7,-2 8,-2 6,0 4,1 4,0 1,1 1,0 1,1 0,0-1,0 0,0-1,0 1,5-6,2-6</inkml:trace>
  <inkml:trace contextRef="#ctx0" brushRef="#br0" timeOffset="286.974">0 373,'43'0,"34"0,8 0,-5 0,-12 0,-12 0,-11 0,-9 0,-5 0,-3 0,-6 5,-8 2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81,'-1'313,"-25"-173,-2-24,26-94</inkml:trace>
  <inkml:trace contextRef="#ctx0" brushRef="#br0" timeOffset="683.222">15 54,'5'-5,"0"0,0 1,0 0,1 0,-1 0,1 1,0 0,0 0,0 0,1 1,-1 0,0 0,1 0,0 1,-1 0,1 1,0-1,0 1,-1 0,1 1,5 1,38 6,-1-2,1-2,0-2,36-4,-29-11,-49 10,0 1,0 0,0 0,1 0,-1 1,0 1,1-1,-1 1,0 0,1 1,6 1,-14-1,0-1,0 1,-1-1,1 1,0-1,0 1,-1 0,1-1,0 1,0 0,-1 0,1-1,-1 1,1 0,-1 0,1 0,-1 0,0 0,1 0,-1 0,0 0,0-1,0 1,1 0,-1 0,0 0,0 0,0 0,-1 0,1 0,0 0,0 0,0 0,-1 0,1 0,-1 0,1 0,-1 0,1-1,-1 1,1 0,-1 0,0 0,-7 14</inkml:trace>
  <inkml:trace contextRef="#ctx0" brushRef="#br0" timeOffset="1086.647">15 561,'-1'2,"-1"-1,1 0,0 1,0-1,0 1,0-1,0 1,0 0,0-1,0 1,1 0,-1 0,1 0,-1-1,1 1,0 0,-1 0,1 0,0 0,0 0,1 0,-1-1,0 1,1 0,-1 0,1 0,-1 0,1-1,0 1,0 0,0-1,0 1,0-1,0 1,0-1,1 1,-1-1,0 0,1 1,-1-1,1 0,-1 0,1 0,0 0,-1-1,1 1,0 0,0-1,0 1,-1-1,1 0,0 1,0-1,16 4,-1-1,0-1,1 0,0-1,-1-1,1 0,-1-2,1 0,-1-1,1-1,-1 0,0-1,8-4,122-22,-123 30</inkml:trace>
  <inkml:trace contextRef="#ctx0" brushRef="#br0" timeOffset="1437.075">891 505,'-24'5,"-13"6,-5 6,5 5,8 4,10 2,12-4,8-1,8-4,8-6,6-4,3-5,2-2,2-2,0-1,-1 0,1 0,-6 0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2719 622,'39'-5,"26"-1,3-5,-6 0,-8 1,-9 4,-7 1,-10 2</inkml:trace>
  <inkml:trace contextRef="#ctx0" brushRef="#br0" timeOffset="-2316.159">208 170,'-31'36,"2"1,1 2,2 0,1 2,3 1,14-26,0 0,2 1,0 0,1 0,1 1,1-1,0 1,1 0,1-1,0 1,2 0,0 0,1 0,4 14,-4-18,1 0,1 0,0 0,1-1,1 0,0 0,0 0,2-1,-1 0,2 0,-1-1,1 0,1-1,0 0,6 4,-9-6,1-1,0 0,0-1,0 1,1-2,0 1,0-1,0-1,1 0,0 0,0-1,0 0,0 0,0-1,0-1,1 0,-1 0,1-1,-1 0,0-1,8-1,4-4,-2 0</inkml:trace>
  <inkml:trace contextRef="#ctx0" brushRef="#br0" timeOffset="-1347.431">575 791,'11'6,"0"-1,0 0,1-1,-1 0,1-1,0 0,0-1,0 0,0-1,1 0,-1-1,0-1,0 0,0 0,0-1,0-1,0 0,0 0,-1-1,1-1,-1 0,0-1,-1 0,1 0,-1-1,0 0,-1-1,0 0,4-6,115-168,-116 162,-12 19,2-1,0 0,-1 0,1-1,-1 1,1 0,-1-1,0 1,0-1,0 0,0 1,0-1,-1 0,1 0,-1 0,0 1,0-1,0 0,0 0,0 0,-1 1,1-1,-2-2,0 5,-1 0,0 1,1-1,-1 1,1 0,-1 0,1 0,-1 0,1 0,0 0,-1 1,1-1,0 1,0 0,0 0,0-1,1 1,-1 0,0 1,1-1,-1 0,1 0,-1 1,1 0,-9 9,1 0,0 1,1 0,1 1,0 0,0 0,2 1,-4 14,7-25,1 1,0 0,0 0,1 0,-1 1,1-1,0 0,1 0,-1 0,1 0,0 0,0 0,1 0,-1-1,1 1,0 0,0-1,1 1,0-1,-1 0,1 1,1-2,-1 1,1 0,-1-1,1 1,0-1,3 2,1 0,0-1,0 0,0 0,1 0,-1-1,1-1,0 0,-1 0,1 0,0-1,0 0,0-1,1 0,-1-1,0 0,0 0,-1-1,1 0,0 0,0-1,-1 0,0-1,1 0,-1 0,7-5,11-6,0 0,0-2,-2 0,0-2,-1-1,-1 0,-1-2,-1 0,-1-2,-1 0,-1-1,-1-2,-12 22,-1 0,1-1,-1 0,-1 0,1 0,-1 0,0 0,0 0,-1 0,0-1,0 1,0-1,-1 1,0-1,0 1,-1-1,0 1,0 0,0-1,-1 1,0 0,0 0,-3-5,2 10,-1 0,1 0,0 1,-1 0,1-1,-1 1,1 0,-1 1,1-1,-1 0,1 1,0 0,-1 0,1 0,0 0,0 1,0-1,0 1,0 0,0 0,0 0,0 0,1 0,-1 0,1 1,-1-1,1 1,0 0,0 0,-1 3,-3 0,0 1,1 0,0 0,0 0,1 1,-1-1,2 1,-1 0,1 0,0 1,1-1,0 1,0-1,1 1,0 0,1 0,0-1,0 1,1 0,0 0,0-1,1 1,0-1,1 1,0-1,0 0,1 0,0 0,0 0,1-1,4 7,-3-8,-1-1,0 1,1-1,0 0,0 0,1-1,-1 0,1 0,0 0,0-1,0 0,0-1,1 1,-1-1,1-1,0 1,-1-1,1-1,0 1,0-1,-1-1,1 0,0 0,-1 0,1-1,-1 0,1 0,-1-1,0 0,5-3,5-5,0-1,-2 0,0-1,0-1,-1 0,-1-1,0-1,-1 0,-1-1,0 0,-1 0,-1-2,30-61,-40 81,1-1,0 1,0-1,0 1,-1-1,1 1,0-1,0 1,-1-1,1 0,0 1,-1-1,1 1,0-1,-1 0,1 0,-1 1,1-1,-1 0,1 0,-1 1,1-1,-1 0,1 0,-1 0,1 0,-1 0,1 0,-1 0,1 0,-1 0,1 0,-1 0,1 0,-1 0,1 0,-1 0,1 0,-1-1,1 1,0 0,-1 0,1-1,-1 1,1 0,-1 0,1-1,0 1,-1-1,1 1,0 0,-1-1,1 1,0-1,0 1,-1-1,1 1,0 0,0-1,0 1,0-1,0 1,0-1,-1 0,-8 14,1 1,0-1,1 1,0 1,1-1,1 1,0 0,1 1,1-1,0 1,1-1,1 1,0 0,1-1,1 1,1 0,0 0,0-1,2 1,0-1,1 0,0 0,4 4,24 37,-14-32</inkml:trace>
  <inkml:trace contextRef="#ctx0" brushRef="#br0" timeOffset="-1118.363">2127 764,'-19'38,"-6"18,0 3,6-2,5-12</inkml:trace>
  <inkml:trace contextRef="#ctx0" brushRef="#br0" timeOffset="-886.282">2042 735,'24'0,"27"0,10 0,-1 0,-15 0,-16 0</inkml:trace>
  <inkml:trace contextRef="#ctx0" brushRef="#br0" timeOffset="-702.635">2042 933,'48'-5,"21"-1,-2-5,-7-1,-9 3,-13 2</inkml:trace>
  <inkml:trace contextRef="#ctx0" brushRef="#br0" timeOffset="-250.023">2184 199,'38'0,"101"12,-136-10,0-1,0 1,0 0,-1 0,1 0,-1 1,0-1,1 1,-1-1,0 1,0 0,-1-1,1 1,-1 0,1 0,-1 0,0 1,0-1,0 0,0 0,-1 1,0-1,1 0,-1 0,0 1,0-1,-1 0,1 1,-1-1,0 0,0 0,0 1,0-1,0 0,-1 0,1 0,-1 0,0-1,0 1,0 0,0-1,0 1,-1-1,1 0,-1 0,1 0,-3 1,4-2,0 0,0-1,0 1,0 0,0-1,0 1,0 0,0-1,0 1,0 0,0 0,1 0,-1 0,0 0,1 0,-1 0,0 0,1 0,-1 0,1 0,0 0,-1 0,1 1,0-1,0 0,0 0,0 0,0 1,0-1,0 0,0 0,0 0,0 0,1 1,-1-1,0 0,1 0,-1 0,1 0,-1 0,1 0,0 0,0 0,-1 0,1 0,0 0,0 0,0-1,0 1,0 0,98 5,-73-7</inkml:trace>
  <inkml:trace contextRef="#ctx0" brushRef="#br0" timeOffset="1179.788">3397 311,'-13'25,"2"-4,0 0,1 1,1 0,2 0,0 1,1 0,-3 24,9-42,0 0,1 1,0-1,-1 0,2 1,-1-1,1 0,-1 0,1 0,1 0,-1 0,1 0,0-1,0 1,0-1,0 0,1 0,0 0,0 0,0-1,0 1,1-1,-1 0,1-1,0 1,-1-1,1 0,0 0,1 0,-1-1,0 0,0 0,1 0,-1 0,1-1,-1 0,0 0,1-1,-1 1,0-1,1 0,-1-1,0 1,5-3,15-10,-1 0,0-2,-1 0,-1-2,-1 0,4-6,32-28,-55 53,1 0,-1 0,0 0,0 0,1 0,-1 1,0-1,0 1,0-1,-1 1,1 0,0 0,-1 0,1 0,-1 0,0 0,1 0,-1 1,0-1,-1 0,1 1,0-1,0 1,-1-1,0 1,1-1,-1 1,0 1,2 5,-1-3,0 1,1 0,0-1,0 1,1-1,0 0,0 0,0 0,1 0,-1 0,2-1,-1 0,0 0,1 0,0 0,0-1,1 1,-1-1,1-1,0 1,0-1,0 0,0 0,0-1,1 0,-1 0,3 0,0-1,-1 0,0-1,0 0,0 0,1-1,-1 0,0 0,0-1,0 0,0-1,-1 0,1 0,-1 0,1-1,-1 0,0-1,-1 1,1-1,-1-1,0 1,0-1,1-1,5-6,0 0,-1-1,-1 0,0-1,-1 0,0 0,-1-1,-1 0,-1 0,0-1,-1 0,-1 0,1-8,13-78,-19 103,1 0,0 0,0 0,-1 1,1-1,0 0,-1 0,1 0,0 0,0 0,-1 0,1 0,0 0,-1 0,1 0,0 0,-1 0,1 0,0 0,0 0,-1 0,1 0,0 0,-1 0,1 0,0 0,0-1,-1 1,1 0,0 0,0 0,-1-1,1 1,0 0,0 0,-1 0,1-1,0 1,0 0,0-1,0 1,0 0,-4 14</inkml:trace>
  <inkml:trace contextRef="#ctx0" brushRef="#br0" timeOffset="1418.341">4497 566,'-14'34,"-5"15,1 5,3-3,0-9,2-12</inkml:trace>
  <inkml:trace contextRef="#ctx0" brushRef="#br0" timeOffset="1649.512">4216 510,'38'0,"32"0,9 0,-4 0,-10 0,-12 0,-9 0,-8 4,-10 3</inkml:trace>
  <inkml:trace contextRef="#ctx0" brushRef="#br0" timeOffset="1898.05">4216 848,'33'0,"31"-5,9-1,-3 0,-9 1,-14-3,-11-1,-7 2,-8 1</inkml:trace>
  <inkml:trace contextRef="#ctx0" brushRef="#br0" timeOffset="2316.272">4724 114,'16'1,"0"0,1 2,-1 0,0 0,0 2,-1 0,1 1,13 7,-27-11,1-1,-1 1,0 0,0 0,0 0,0 1,0-1,0 0,0 1,-1-1,1 1,-1 0,0-1,0 1,0 0,0 0,0 0,-1-1,1 1,-1 0,0 0,0 0,0 0,0 0,0 0,-1 0,1 0,-1 0,0 0,0 0,0-1,0 1,0 0,-1-1,1 1,-1-1,0 1,1-1,-1 0,-1 0,1 1,0-2,0 1,-2 1,-25 62,30-62,0 0,1-1,-1 1,1 0,0-1,0 0,0 1,0-1,0 0,0 0,0 0,1 0,-1-1,1 1,0-1,-1 1,1-1,0 0,0 0,0 0,0 0,0-1,0 1,0-1,0 0,0 0,0 0,0 0,0 0,0-1,0 1,0-1,0 0,2 1,53-2,-32 1</inkml:trace>
  <inkml:trace contextRef="#ctx0" brushRef="#br0" timeOffset="2585.351">5317 1,'102'443,"-99"-425,0 1,-2 0,0-1,-1 1,0 0,-2 0,0-1,-1 1,-1-1,-1 0,-1 0,0 0,-1-1,-1 0,0 0,-2-1,0 0,0-1,-2 0,-3 3,-10 7,-1-2,-1 0,-1-2,0-1,-4-1,-27 21,40-26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1,'1'70,"-13"194,-6-4,-7-119,24-133,0-1,0 0,-1 0,0 0,-1 0,1-1,-1 1,0-1,-1 1,0-1,0 0,0 0,-1 1,-4-4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0 225,'551'-154,"-454"136,100-31,-190 46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1,'12'74,"-4"2,-4-1,-2 1,-4-1,-4 0,-6 27,10-84,0-1,1-12,0 0,-1 0,2 1,-1-1,0 0,1 1,0-1,1 0,-1 0,1 1,0-1,0 0,0 0,1 0,0 0,0 0,0 0,1 0,1 2,1-6,0-1,0 1,-1-1,1 0,0 0,0-1,-1 0,1 0,0 0,-1 0,1-1,-1 1,1-1,-1 0,0-1,0 1,0-1,0 0,0 0,-1 0,-2 3,191-114,-191 113,1 0,-1 0,1 0,0 1,-1-1,1 0,0 1,0-1,-1 1,1-1,0 1,0 0,0 0,0 0,-1 0,1 0,0 0,0 1,0-1,-1 1,1-1,0 1,0-1,-1 1,1 0,0 0,-1 0,1 0,-1 0,1 0,-1 1,0-1,0 0,1 1,-1-1,0 1,0-1,0 1,0 0,-1-1,1 1,0 0,-1-1,1 1,-1 0,1 0,-1 0,0-1,0 1,0 0,0 0,6 135,-5-135,0 0,-1-1,1 1,0-1,0 1,0-1,0 1,0-1,1 0,-1 1,0-1,0 0,1 0,-1 0,1 0,-1 0,1 0,0-1,-1 1,1-1,0 1,-1-1,1 1,0-1,0 0,-1 0,1 0,0 0,0 0,-1 0,1 0,1-1,18-1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1 195,'8'4,"1"0,-1-1,1 0,0-1,-1 0,1 0,0-1,0 0,1 0,-1-1,0 0,0-1,0 0,0-1,0 1,0-2,-1 1,1-1,-1-1,1 0,-1 0,0 0,0-1,-1 0,0-1,0 1,0-1,0-1,5-6,-9 8,1 0,-1-1,0 1,-1-1,1 0,-1 0,0 0,-1 0,1 0,-1 0,0 0,-1-1,1-4,-1 9,0 0,0 0,0-1,-1 1,1 0,0 0,-1 0,1 0,-1 0,0 0,0 0,0 0,0 0,0 0,0 0,0 1,-1-1,1 0,-1 1,1-1,-1 1,1-1,-1 1,0 0,0 0,0 0,0 0,0 0,0 0,0 0,0 1,0-1,0 1,0-1,0 1,0 0,-1 0,1 0,0 0,0 0,-8 2,1 1,0-1,0 2,0-1,1 1,-1 0,1 1,0 0,0 1,0-1,1 1,0 1,0-1,0 1,1 1,0-1,1 1,-1 0,2 0,-1 0,1 1,0 0,1 0,0 0,0 0,1 0,0 1,1-1,0 1,1-1,-1 1,2-1,-1 1,2-1,-1 1,1-1,1 1,-2-7,0 1,1 0,-1-1,1 0,0 1,0-1,0 0,0 0,1 0,-1 0,1 0,0-1,0 1,0-1,0 0,0 0,0 0,1 0,-1 0,1-1,-1 1,1-1,0 0,-1 0,1-1,0 1,108 0,-74-3,19 0,-33 2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254 449,'-23'11,"1"1,0 1,0 1,2 1,-1 0,2 2,0 0,2 2,-1 0,-4 8,19-23,0 0,0 0,0 0,1 0,0 0,0 0,0 1,0-1,0 1,1 0,0-1,0 1,0 0,1 0,0-1,0 1,0 0,0 0,1 0,-1-1,1 1,1 0,-1-1,1 1,-1-1,1 1,0-1,1 0,-1 0,1 0,0 0,0 0,0 0,1-1,-1 0,1 0,-1 0,1 0,0 0,1-1,-1 1,0-1,1 0,-1-1,2 1,9 2,-1-1,1-1,0-1,0 0,0 0,0-2,0 0,0-1,0 0,0-1,-1-1,0 0,1-1,-1 0,-1-1,1-1,-1 0,0-1,-1-1,0 0,0 0,-1-1,0 0,-1-1,0-1,-1 1,4-8,8-9,-1-1,-1-1,-2-1,-1-1,-2 0,-1-1,-1 0,-2-1,-2-1,3-18,-10 48,1-1,-1 1,0 0,-1 0,1-1,-1 1,0 0,0 0,0-1,-1 1,0 0,0 0,0-1,-1 1,0 0,0 0,0 1,-1-1,1 0,-1 1,0-1,0 1,-1 0,1 0,-1 0,0 1,0-1,0 1,0 0,-1 0,0 0,1 1,-1 0,-2-1,1 4,-1 0,0 0,0 1,1 0,-1 1,1-1,0 1,-1 0,1 1,0-1,1 1,-1 0,1 1,0-1,0 1,0 0,1 1,-1-1,1 1,1 0,-1 0,1 0,0 0,0 0,1 1,-1 3,-4 1,1 1,0 1,1-1,1 1,0-1,0 1,1 0,1 1,0-1,1 0,1 1,0-1,0 1,2-1,-1 0,2 1,0-1,0 0,1-1,1 1,0-1,1 1,0-2,1 1,0-1,1 0,0 0,1-1,3 3,-3-5,1 0,0-1,1 0,0-1,0 0,0-1,1 0,0-1,0 0,0-1,0 0,1-1,-1 0,1-1,-1-1,1 0,-1 0,1-2,-1 1,1-1,-1-1,0 0,0-1,3-2,90-77,-103 82,0 1,0 0,0 0,0 0,0 0,0 0,-1 0,1 0,0 1,0-1,0 0,0 1,0 0,-1 0,1-1,0 1,-1 0,1 0,0 0,-1 1,1-1,-1 0,0 1,1-1,-1 0,0 1,0 0,0-1,0 1,0 0,0-1,-1 1,1 0,0 0,-1 0,0-1,1 1,-1 0,0 0,0 0,0 0,0 0,0 0,-1 1,8 13,-5-10,1 0,0 0,1 0,0-1,-1 0,2 0,-1 0,0 0,1 0,0-1,0 0,0 0,1-1,-1 1,1-1,0 0,0-1,0 1,0-1,1 0,-1-1,0 1,1-1,-1-1,1 1,-1-1,1 0,-1-1,1 0,-1 0,1 0,-1 0,5-3,17-8,0-2,-1-1,-1-1,0-1,-1-2,-1 0,0-2,17-20,-1 4,-39 36,0-1,0 1,0-1,0 1,1 0,-1 0,0 0,1 0,-1 0,1 0,-1 0,1 0,0 0,-1 1,1-1,0 1,-1-1,1 1,0 0,0-1,0 1,-1 0,1 0,0 1,0-1,-1 0,1 0,0 1,0-1,-1 1,1 0,0-1,-1 1,1 0,-1 0,1 0,-1 0,0 0,1 0,-1 0,0 1,0-1,1 0,-1 1,0-1,0 1,-1-1,1 1,0 0,0-1,-1 1,1 0,-1-1,0 1,1 0,-1 0,0 1,2 6,0 1,-1-1,0 1,-1-1,1 1,-2-1,0 1,0-1,0 1,-1-1,-1 0,1 0,-2 0,1 0,-1 0,-1-1,1 1,-1-1,-1 0,1-1,-2 1,1-1,-1-1,0 1,0-1,0 0,-1-1,0 1,-4 0,-49 19,61-25,1 0,-1 0,0 0,1-1,-1 1,0 0,0 0,1 0,-1 0,0 0,0-1,1 1,-1 0,0 0,0 0,0-1,1 1,-1 0,0 0,0-1,0 1,0 0,0 0,1-1,-1 1,0 0,0-1,0 1,0 0,0 0,0-1,0 1,0 0,0-1,0 1,0 0,0 0,0-1,0 1,-1 0,1-1,0 1,0 0,0 0,0-1,0 1,-1 0,1 0,0-1,0 1,0 0,-1 0,1 0,0-1,0 1,-1 0,1 0,0 0,25-17,-2 8,0 1,1 1,-1 0,1 2,0 1,1 1,-1 1,0 1,23 2,-32-1,1-1,-1 0,0-1,0-1,0-1,0 0,0 0,-1-2,0 0,0 0,0-2,-1 1,0-2,-1 0,1 0,-2-1,0-1,4-3,-6 4,14-13,0 0,-2-2,-1-1,-1 0,-1-1,-1-1,13-30,-18 28,-1-1,-1 0,-2-1,-1 0,-1 0,-2-1,-1 1,-1-10,-26-34,24 74,-1 1,0-1,0 1,0-1,0 1,0-1,0 1,0 0,0 0,0-1,-1 1,1 0,0 0,-1 0,1 0,-1 1,1-1,-1 0,1 1,-1-1,0 1,1-1,-1 1,0 0,0 0,1 0,-1 0,0 0,1 0,-1 0,0 0,1 1,-1-1,0 1,1-1,-1 1,1 0,-1-1,1 1,-1 0,1 0,-1 0,1 0,-1 1,-5 8,0-1,1 2,0-1,1 0,0 1,0 0,1 0,1 0,0 1,0-1,1 1,1 0,0 0,0 0,1-1,1 1,0 1,-1-10,3 288,46-71,-35-177,7 51,-31-85,3-14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0,'-298'147,"293"-145,0 0,1 1,-1 0,0 0,1 0,0 1,0-1,0 1,0 0,0 0,1 0,0 1,0-1,0 1,0 0,1 0,0 0,-2 4,5-6,1 0,-1-1,1 1,0 0,-1-1,1 1,0-1,0 0,1 0,-1 0,0 0,1 0,0 0,-1-1,1 1,0-1,-1 0,1 0,0 0,0 0,0 0,0-1,0 1,0-1,1 0,8 4,37 11,-33-12,-1 1,0 0,0 1,0 1,0 1,-1 0,0 0,0 1,-1 1,0 1,-1-1,0 2,0 0,7 10,-14-14,-5-5,1 1,0 0,0 0,1-1,-1 1,0-1,1 1,0-1,-1 0,1 0,0 1,0-1,0 0,1-1,-1 1,0 0,1-1,-1 1,1-1,-1 0,1 0,0 0,-1 0,1 0,0 0,0-1,0 0,-1 1,1-1,0 0,0 0,0-1,0 1,0 0,-1-1,1 0,2-1,7-7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8:19.08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8,'11'-3,"0"1,1 1,-1 0,1 0,-1 1,1 1,0 0,-1 0,0 1,1 1,-1 0,0 0,5 3,-14-4,-1 0,1 0,0 0,-1 0,0 0,1 1,-1-1,0 0,0 1,0-1,-1 1,1-1,0 1,-1-1,0 1,0 0,1-1,-2 1,1-1,0 1,0 0,-1-1,1 1,-1-1,0 1,0-1,0 0,0 1,0-1,-1 0,1 1,-1-1,1 0,-1 0,0-1,0 1,0 0,0 0,0-1,0 1,0-1,0 0,-1 0,-1 1,-10 13,12-14,0 1,-1 0,1 0,0 0,0 0,0 0,0 0,1 1,-1-1,1 1,-1-1,1 1,0 0,0-1,0 1,0 0,0 0,1 0,-1-1,1 1,0 0,0 0,0 0,0 0,1 0,-1 0,1 0,-1-1,1 1,0 0,0 0,0-1,1 1,-1-1,1 1,-1-1,1 1,0 0,6 1,-1 0,0 0,1-1,0 0,0 0,0-1,0 0,0 0,0-1,1 0,-1 0,1-1,17 2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0,'-19'15,"-2"9,8 0,10-3,7-6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0,'-8'33,"1"1,2-1,1 1,2 0,1 13,-5 56,5-94,-9 77,4 0,3 0,5 1,3 2,14 83,-20-169,1-1,0 1,-1 0,1-1,1 1,-1 0,0-1,1 1,-1-1,1 1,0-1,0 1,0-1,0 1,0-1,0 0,1 0,-1 1,1-1,0 0,-1 0,1-1,0 1,0 0,0-1,1 1,-1-1,0 1,0-1,1 0,-1 0,1 0,-1 0,1-1,-1 1,1-1,-1 1,1-1,0 0,-1 0,1 0,0-1,2 1,105-99,-76 63,145-125,-176 159,-1-1,0 0,1 1,0-1,-1 1,1 0,0 0,0 0,1 0,-1 0,0 1,0-1,1 1,-1 0,1 0,-1 0,1 1,0-1,-1 1,1 0,-1 0,1 0,0 1,-1-1,1 1,-1-1,1 1,-1 1,1-1,-1 0,0 1,0-1,1 1,-1 0,0 0,-1 1,1-1,0 0,0 2,4 10,0 1,-1 0,-1 0,0 0,-1 1,-1-1,0 1,-2 0,1 0,-2 0,0 0,-2 6,5 56,-3-77,0 0,-1 0,1 0,1 0,-1 0,0 0,0 0,0 0,0 0,1 0,-1 0,1 0,-1 0,0 0,1 0,0 0,-1-1,1 1,-1 0,1 0,0-1,0 1,-1 0,1-1,0 1,0-1,0 1,0-1,-1 1,1-1,0 0,0 1,0-1,0 0,0 0,0 0,0 1,0-1,0 0,0-1,0 1,0 0,0 0,0 0,0 0,0-1,0 1,16-4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35,'-69'52,"2"4,2 2,3 2,0 8,18 1,43-67,0-1,0 1,1-1,-1 1,1 0,-1-1,1 1,0 0,0 0,-1-1,1 1,0 0,1 0,-1-1,0 1,0 0,1-1,-1 1,1 0,-1-1,1 1,0 0,0-1,0 1,0-1,0 0,0 1,0-1,0 0,1 1,-1-1,0 0,1 0,-1 0,1 0,-1 0,1-1,-1 1,1 0,0-1,-1 1,1-1,0 1,10-2,-1 1,0-2,1 1,-1-1,0-1,0 0,0-1,0 0,-1-1,1 0,-1 0,0-1,-1 0,0-1,0 0,0-1,-1 0,0 0,0-1,1 2,158-164,-167 170,1 0,-1 0,0 0,0 0,1 0,-1 0,0 0,1 1,-1-1,1 0,0 0,-1 0,1 0,0 1,-1-1,1 0,0 0,0 1,-1-1,1 1,0-1,0 1,0-1,0 1,0-1,0 1,0 0,0 0,0-1,0 1,0 0,0 0,0 0,0 0,0 0,0 0,0 0,0 1,0-1,0 0,0 1,0-1,0 0,0 1,0-1,0 1,0-1,0 1,-1 0,1-1,0 1,0 0,-1 0,1 0,0-1,-1 1,1 1,-17 103,16-99,0 0,1 0,-1 0,1 0,0 0,1 0,-1 0,1-1,1 1,-1 0,1-1,-1 0,2 0,-1 0,0 0,1 0,0 0,0-1,1 0,-1 0,1 0,0-1,0 1,0-1,0 0,0 0,1-1,0 0,-1 0,1 0,0-1,0 1,0-2,0 1,0 0,0-1,0 0,0-1,0 1,0-1,0 0,2-1,10-9,-1 0,0-1,0 0,-1-2,0 0,-2 0,1-2,-2 0,0 0,1-5,-2 7,156-205,-168 217,1 0,-1 1,1-1,0 0,0 1,0-1,-1 1,2-1,-1 1,0-1,0 1,0-1,1 1,-1 0,0 0,1 0,-1 0,1 0,0 0,-1 0,1 0,0 1,-1-1,1 1,0-1,0 1,0 0,-1 0,1-1,0 1,0 0,0 1,0-1,-1 0,1 1,0-1,0 1,-1-1,1 1,0 0,-1-1,1 1,0 0,-1 0,1 0,-1 1,0-1,1 0,-1 0,0 1,0-1,0 1,0-1,0 1,0-1,0 1,0 0,0 1,3 17,-1 0,-1 0,0 0,-2 0,0 0,-1 0,-3 14,4-27,0 1,-1 0,1-1,-2 1,1-1,-1 0,0 1,0-1,-1 0,0 0,0 0,-1-1,0 1,0-1,0 0,-1 0,0 0,0 0,0-1,-1 0,0 0,0-1,0 1,-1-2,1 1,-1 0,0-1,-1 0,9-4,-1 1,1 0,-1-1,0 1,1-1,-1 1,0-1,0 1,1-1,-1 1,0-1,0 1,0-1,1 1,-1-1,0 1,0-1,0 1,0-1,0 1,0-1,0 1,0-1,0 1,0-1,-1 1,1-1,0 1,0-1,0 1,-1-1,1 1,0-1,-1 1,1-1,0 1,-1 0,1-1,0 1,-1 0,1-1,-1 1,1 0,15-2,0 1,0 0,0 2,0 0,0 0,-1 1,1 1,0 1,-1 0,11 4,0 0,-7-3,1 0,0-1,1-1,-1-1,1-1,-1 0,0-1,1-2,-1 0,1 0,12-5,-14 0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1 556,'39'-8,"-1"-2,0-2,-1-1,0-2,-1-1,-1-2,-1-2,0-1,-2-1,0-2,-2-1,0-2,-2-1,-1-1,-1-1,-2-1,6-12,2-45,-31 86,-1-1,1 0,-1 1,1-1,-1 0,0 0,0 1,-1-1,1 0,0 0,-1 1,1-1,-1 0,0 1,0-1,0 0,-1 1,1-1,0 1,-1 0,0 0,1-1,-1 1,0 0,0 0,0 1,0-1,-1 0,1 1,0-1,-2 0,-2 2,0 0,0 1,0-1,0 1,0 1,0-1,0 1,0 0,0 0,1 0,-1 1,1 0,0 0,0 1,0-1,0 1,0 0,1 1,0-1,0 1,0-1,0 1,1 0,-1 2,0-4,1 0,0 1,1-1,-1 0,0 1,1 0,0 0,0-1,0 1,0 0,1 1,-1-1,1 0,0 0,1 1,-1-1,1 0,-1 1,1-1,1 0,-1 1,1-1,-1 0,1 1,0-1,1 0,-1 0,1 0,0 0,0 0,0 0,0 0,1-1,-1 1,1-1,0 0,0 0,0 0,1 0,-1 0,1-1,0 1,0-1,17 3,-1 0,0-2,1-1,0 0,-1-1,1-2,0 0,15-3,14-8,38 2,-87 11,1 1,-1-1,0 1,1 0,-1-1,0 1,0 0,0 0,0 0,0 0,0 0,-1 0,1 0,-1 0,1 1,-1-1,0 0,0 0,0 0,0 0,0 0,-1 1,1-1,0 0,-1 0,0 0,1 0,-1 0,0 0,0 0,0 0,-1-1,1 1,0 0,-1 0,2-1,-84 173,84-172,-1-1,1 0,-1 0,1 1,0-1,0 0,-1 1,1-1,0 1,0-1,1 0,-1 1,0-1,0 0,1 1,-1-1,0 0,1 1,-1-1,1 0,0 0,0 0,-1 1,1-1,0 0,0 0,0 0,0 0,0-1,0 1,0 0,0 0,0 0,2 0,9-1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57 588,'-7'9,"1"1,0 0,0-1,1 2,0-1,1 1,0-1,0 1,1 0,1 1,0-1,1 0,0 1,0-1,1 1,1-1,0 0,0 1,4 10,-4-20,0 0,1 0,-1 0,1 0,0 0,-1 0,1-1,0 1,0 0,0-1,0 0,0 1,1-1,-1 0,0 0,1 0,-1 0,0-1,1 1,-1 0,1-1,-1 0,1 0,-1 0,1 0,-1 0,1 0,-1-1,1 1,-1-1,1 1,-1-1,0 0,2-1,73-47,-68 42,-1-1,0 0,0-1,-1 0,0 0,-1-1,0 0,-1 0,0 0,0 0,-1-1,0 0,-1 0,0 0,-1 0,0-1,-1 1,-1 0,1-1,-2 1,1-1,-2 1,1-1,-2 1,-1-6,0 13,1 1,-1-1,0 0,0 1,-1 0,1 0,-1 0,0 1,1 0,-1 0,0 0,0 0,-1 1,1-1,0 1,0 1,-1-1,1 1,0 0,-1 0,1 0,0 1,0 0,-1 0,1 0,0 1,0 0,0 0,0 0,0 0,1 1,-1 0,1 0,0 0,-1 1,2-1,-1 1,0 0,-1 1,3-3,1-1,-1 1,0-1,0 1,1-1,-1 1,1 0,0 0,-1 0,1 0,0 0,0 0,0 0,0 0,1 1,-1-1,1 0,-1 0,1 1,0-1,-1 0,1 1,1-1,-1 0,0 1,0-1,1 0,-1 0,1 1,0-1,0 0,0 0,0 0,0 0,0 0,1 0,-1 0,0 0,1-1,0 1,-1 0,1-1,0 1,0-1,0 0,0 0,0 0,0 0,0 0,0 0,1 0,-1-1,0 1,0-1,2 1,22 0,1-1,-1 0,1-3,-1 0,1-1,-1-2,-1 0,1-2,-1-1,0-1,-1-1,-1-1,1-1,-2-1,1-2,4 1,0 0,0-1,-2-2,0 0,-1-2,0-1,-2 0,-1-2,0-1,-2 0,8-14,18-59,-44 94,0 0,0 0,0-1,-1 1,0 0,1 0,-1 0,0 0,0 0,-1-1,1 1,-1 0,0 0,1 0,-1 0,-1 0,1 0,0 0,-1 1,1-1,-1 0,0 1,0-1,0 1,0 0,0-1,-1 1,1 0,-1 0,1 1,-1-1,-1 0,1 0,-1 1,1 0,-1 0,1 0,-1 0,1 1,-1 0,0-1,1 1,-1 0,0 1,1-1,-1 1,0-1,1 1,-1 0,1 1,-1-1,1 1,0-1,0 1,-1 0,1 0,0 0,1 0,-1 1,0-1,0 2,-65 84,51-58,2 1,0 1,3 0,0 1,2 0,2 0,1 1,1 0,2 1,1-1,2 22,2-49,0 1,0 0,0-1,1 1,0-1,0 1,1-1,0 0,0 0,1 0,0 0,0-1,0 1,1-1,0 0,0-1,1 1,0-1,0 0,0 0,0-1,1 0,-1 0,1 0,0-1,0 0,1-1,-1 1,1-1,-1-1,1 1,0-1,3-1,8 1,1-1,-1-2,1 0,-1-1,0 0,0-2,0 0,-1-1,1-1,-2-1,1-1,-1 0,0-1,-1-1,0 0,29-24,-1-2,-2-1,-1-2,17-25,-29 26,-1-1,-3-1,-1-1,-1-1,-3-1,-2 0,7-28,-14 9,-11 62,0 0,0 0,0 0,0 0,0-1,0 1,-1 0,1 0,0 0,-1 0,1 0,-1 0,0 0,1 0,-1 0,0 0,1 0,-1 1,0-1,0 0,0 0,1 1,-1-1,0 0,0 1,0-1,0 1,0-1,-1 1,1 0,0-1,0 1,0 0,0 0,0 0,0 0,0 0,-1 0,1 0,0 0,0 0,0 1,0-1,0 0,0 1,0-1,0 1,0-1,0 1,0-1,0 1,0 0,0 0,-21 11,0 1,1 2,1 0,1 1,0 1,1 0,0 2,2 0,0 1,-1 4,13-19,-15 19,1 1,2 1,0 1,2 0,0 0,2 2,2-1,0 2,2-1,1 1,0 7,6-31,0 1,0-1,1 1,0 0,0-1,1 1,-1-1,1 1,1-1,-1 1,1-1,0 0,1 0,-1 0,1 0,1 0,-1-1,1 1,0-1,0 0,0 0,1 0,-1-1,1 1,1-1,-1 0,0-1,1 1,0-1,0 0,0-1,4 2,4 1,0-2,1 1,-1-2,1 0,-1 0,1-2,0 1,-1-2,1 0,-1-1,1-1,-1 0,0 0,0-2,0 0,0 0,1-2,10-4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1 673,'33'0,"-1"-3,1 0,-1-2,0-1,0-2,-1-1,0-1,11-7,-34 15,-1-1,0 1,0-2,0 1,0-1,-1 0,1 0,-1-1,0 0,-1 0,1-1,-1 1,0-1,0 0,0-1,-1 1,0-1,-1 0,1 0,-1 0,-1 0,1 0,-1-1,0 1,-1-1,0 0,0 1,-1-1,0 0,0 1,-1-6,-1 9,1 1,-1-1,0 1,0-1,0 1,-1 0,1-1,-1 1,0 1,0-1,0 0,0 1,0-1,0 1,-1 0,1 0,-1 0,0 1,0-1,1 1,-1 0,0 0,0 0,0 1,0-1,0 1,0 0,0 0,0 0,-2 1,-6 0,0 1,0 0,0 0,0 1,1 1,-1 0,1 0,0 1,-8 6,10-6,1 0,0 1,0 0,0 0,1 1,0 0,0 0,1 0,0 1,0 0,1 1,0-1,0 1,1 0,0 0,1 0,0 1,0-1,1 1,0 0,1-1,0 1,1 0,0 0,0 0,1 0,0-1,1 1,0 0,2 3,-1-8,0 0,0-1,1 1,-1-1,1 1,1-1,-1 0,0-1,1 1,0-1,0 0,0 0,0 0,0-1,1 0,-1 0,1 0,-1-1,1 0,0 0,0 0,4 0,128-12,-109 5,-1-3,0 0,-1-1,0-2,-1-1,0-1,-1-1,10-9,-10 7,-10 8,0-1,0-1,-1-1,0 0,-1 0,0-2,8-10,-21 22,0 1,1-1,-1 1,0-1,0 1,0-1,0 1,0-1,0 1,0-1,0 1,-1-1,1 1,-1-1,1 1,-1 0,1-1,-1 1,0 0,0-1,0 1,1 0,-1 0,0 0,-1-1,1 1,0 0,0 1,0-1,-1 0,1 0,0 0,-1 1,1-1,-1 1,1-1,-1 1,1 0,-1-1,1 1,-1 0,1 0,-1 0,1 0,-1 0,1 0,-1 1,1-1,-1 0,1 1,-1-1,1 1,0 0,-1-1,1 1,0 0,-2 1,-11 3,0 0,0 1,1 1,0 0,0 1,0 1,1 0,1 0,-1 1,1 1,1-1,0 2,1 0,0 0,1 0,0 1,1 1,-5 11,9-21,1 0,0 1,0-1,0 0,1 1,0-1,0 0,0 1,0 0,0-1,1 1,0-1,0 1,0 0,1-1,0 1,-1-1,2 1,-1-1,0 1,1-1,0 0,0 1,0-1,1 0,-1-1,1 1,0 0,0-1,0 1,0-1,1 0,0 0,-1 0,1-1,2 1,2 1,-1-1,1-1,1 0,-1 0,0 0,0-1,1 0,-1-1,1 0,-1 0,0-1,1 0,-1 0,0-1,0 0,0-1,0 1,7-5,128-82,-115 62,-2-1,0 0,-2-2,-1-1,-2-1,0-1,-3-1,-1 0,-1-1,-2-1,-2-1,-1 0,0-6,-8 29,0-1,-1 0,-1 0,0 0,-1 0,-1 0,0 0,-1 1,-1-6,2 16,0 0,0 0,0 0,0 0,-1 0,1 0,-1 0,0 0,-1 0,1 1,0-1,-1 1,0 0,0-1,0 1,0 1,-1-1,1 0,-1 1,1 0,-1 0,0 0,0 0,0 0,0 1,0 0,0 0,0 0,0 0,-1 1,1-1,0 1,-4 0,-4 4,0 0,0 0,0 1,0 1,0 0,1 0,0 1,1 1,0 0,0 0,0 1,1 0,1 1,-1 0,1 0,1 1,0 0,1 0,0 0,1 1,0 0,0 2,-2 1,0 0,1 0,1 1,1 0,0 0,1 0,0 0,2 1,0-1,1 1,0-1,1 0,1 1,1-1,0 0,1 0,1 0,1-1,0 1,0-1,2-1,0 1,0-1,2-1,0 1,0-2,1 1,0-2,1 1,1-2,4 4,-1-5,0 0,0-2,1 0,0 0,0-2,0 0,1-1,0 0,17 0,-8-3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13 593,'-5'29,"-1"14,5 0,2-8</inkml:trace>
  <inkml:trace contextRef="#ctx0" brushRef="#br0" timeOffset="180.667">97 170,'0'33,"0"12</inkml:trace>
  <inkml:trace contextRef="#ctx0" brushRef="#br0" timeOffset="1100.658">1594 0,'-29'71,"3"1,3 1,3 1,3 0,-1 41,16-103,-3 23,1-1,2 1,2-1,1 1,2 8,13-8,-3-29</inkml:trace>
  <inkml:trace contextRef="#ctx0" brushRef="#br0" timeOffset="1348.697">1762 593,'0'34,"0"6,0-4</inkml:trace>
  <inkml:trace contextRef="#ctx0" brushRef="#br0" timeOffset="1588.252">1875 141,'0'0</inkml:trace>
  <inkml:trace contextRef="#ctx0" brushRef="#br0" timeOffset="2014.958">1988 706,'26'-15,"-1"-2,-1 0,0-2,-1-1,-2-1,0 0,-1-2,12-17,-32 38,0 1,1-1,-1 0,1 1,0-1,-1 1,1-1,0 1,0 0,0-1,0 1,0 0,1-1,-1 1,0 0,1 0,-1 0,0 0,1 0,-1 1,1-1,-1 0,1 1,0-1,-1 1,1-1,0 1,-1 0,1 0,0 0,-1 0,1 0,0 0,-1 0,1 0,0 1,-1-1,1 1,0-1,-1 1,1-1,-1 1,1 0,-1 0,0 0,1 0,-1 0,0 0,1 0,-1 1,0-1,0 0,0 1,0-1,19 40,-19-38,-1 1,1-1,0 1,0-1,0 1,0-1,0 0,1 0,0 1,-1-1,1 0,0 0,1-1,-1 1,0 0,1-1,0 0,-1 1,1-1,0 0,0 0,0-1,0 1,1-1,-1 1,0-1,1 0,-1 0,1 0,-1-1,1 1,-1-1,1 0,-1 0,1 0,0-1,-1 1,1-1,1 0,7-5,-1-1,0 0,-1-1,0 0,0 0,0-1,-1 0,-1-1,0 0,0 0,0-1,-2 0,1 0,-1 0,21-32,-26 43</inkml:trace>
  <inkml:trace contextRef="#ctx0" brushRef="#br0" timeOffset="2469.68">2779 537,'16'3,"0"-1,0 0,1-1,-1-1,0 0,1-1,-1-1,0 0,0-2,0 0,0 0,-1-1,1-1,-1-1,-1 0,1-1,-2-1,1 0,-1-1,9-7,-19 14,0 1,0-1,0 0,0 0,-1 0,1 0,-1 0,0-1,0 1,0-1,0 1,0-1,-1 0,0 1,1-1,-2 0,1 0,0 0,-1 0,0 0,0 0,0 0,0 0,0 0,-1 0,0 0,0 0,0 0,0 0,-1 1,1-1,-1 0,0 1,0-1,-1 1,1 0,-1 0,1 0,-1 0,0 0,0 0,0 1,0 0,-1-1,1 1,-1 0,1 1,-1-1,0 1,0-1,0 1,1 0,-1 1,-2-1,-6 1,-1 1,1 1,0 0,0 1,0 0,0 0,1 1,-1 1,1 0,0 1,1 0,-1 1,1 0,0 0,1 1,0 0,0 1,1 0,-7 9,10-12,1 1,0 0,0 0,0 0,1 1,0 0,0-1,1 1,0 0,0 0,1 0,0 0,1 1,-1-1,2 0,-1 0,1 0,0 0,1 0,0 0,0 0,1 0,0 0,0-1,1 1,-1-1,2 0,-1 0,1-1,0 1,1-1,3 3,3 3,1 0,1-1,0 0,0-2,1 1,1-2,-1 0,1-1,0 0,1-2,0 1,0-2,0-1,0 0,1-1,15 0,4-2,-4 0</inkml:trace>
  <inkml:trace contextRef="#ctx0" brushRef="#br0" timeOffset="532.717">267 818,'127'-224,"-98"190,-29 34,1-1,-1 1,1 0,0-1,-1 1,1 0,-1 0,1 0,-1 0,1-1,0 1,-1 0,1 0,0 0,-1 0,1 0,-1 1,1-1,0 0,-1 0,1 0,-1 0,1 1,-1-1,1 0,-1 1,1-1,-1 0,1 1,-1-1,1 1,-1-1,1 0,-1 1,0-1,1 1,-1-1,0 1,1 0,-1-1,0 1,0-1,1 1,-1-1,0 1,0 0,0-1,0 1,0 0,0-1,0 1,0-1,0 1,0 0,-1-1,1 1,0-1,0 1,0-1,-1 1,1 0,2 30,-3-25,0 0,0-1,1 1,0 0,0 0,0-1,1 1,0 0,0-1,1 1,-1-1,1 1,0-1,1 0,-1 1,1-1,0 0,1-1,-1 1,1-1,-1 1,1-1,1 0,-1-1,1 1,-1-1,1 0,0 0,4 2,-1-5,1 0,-1-1,0 0,1-1,-1 1,0-2,0 1,-1-1,1 0,0-1,-1 0,0 0,0 0,0-1,0 0,-1 0,0-1,0 0,0 0,-1-1,0 1,0-1,0 0,2-6,26-43,-21 30</inkml:trace>
  <inkml:trace contextRef="#ctx0" brushRef="#br0" timeOffset="786.744">1142 508,'-19'3,"1"2,0 0,0 0,0 2,1 0,0 1,1 1,0 1,0 0,1 1,0 1,1 0,0 1,1 0,0 1,-1 4,12-14,1-1,0 1,0 0,1 0,-1 0,1 0,0 0,0 0,0 0,0 0,1 0,-1 0,1 0,0-1,1 1,-1 0,0 0,1-1,0 1,0-1,0 1,0-1,1 0,-1 0,1 0,0 0,0 0,0-1,0 1,0-1,1 0,-1 0,1 0,-1-1,1 1,0-1,0 0,-1 1,1-2,0 1,0 0,0-1,0 0,0 0,0 0,0 0,1-1,11 1,-1 0,1-1,-1 0,0-2,0 1,0-2,0 0,0-1,-1 0,0-1,0-1,7-4,3-3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3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57,'-25'184,"22"198,-9-292,16-86,-2-12</inkml:trace>
  <inkml:trace contextRef="#ctx0" brushRef="#br0" timeOffset="252.531">1 396,'38'0,"22"-4,7-3,-5 1,-7 1,-8-3,-8-1,-5 2,-4 2,-2-4,-1 1,-5-4,-2 1,-4 1</inkml:trace>
  <inkml:trace contextRef="#ctx0" brushRef="#br0" timeOffset="652.288">621 1,'-22'68,"3"2,3 0,3 1,3 1,3 8,6-76,0 0,1 0,0-1,-1 1,1 0,1 0,-1 0,1-1,-1 1,1 0,0-1,0 1,1 0,-1-1,1 0,-1 1,1-1,0 0,1 0,-1 0,0 0,1 0,0 0,-1-1,1 1,0-1,0 0,1 0,-1 0,0 0,1-1,-1 1,1-1,-1 0,1 0,0 0,0 0,-1-1,1 0,3 1,5-3,0 0,-1 0,1-1,-1-1,0 0,0 0,0-1,-1 0,0-1,8-6,17-7,-34 18,1 0,-1 0,0 0,1 0,0 0,-1 1,1-1,-1 0,1 1,0 0,-1-1,1 1,0 0,0 0,-1 0,1 0,0 0,-1 0,1 0,0 1,-1-1,1 1,0-1,-1 1,1 0,-1-1,1 1,-1 0,1 0,-1 0,1 0,-1 0,0 1,0-1,0 0,0 1,0-1,0 0,0 1,0-1,0 1,0 0,-1-1,1 1,-1-1,1 1,-1 0,0-1,0 1,0 0,0 0,0 1,1 38,-1-36,-1 0,1 0,0 1,0-1,0 0,1 0,0 0,0 1,0-1,1 0,-1 0,1 0,0-1,1 1,1 3,33-4,-17-12</inkml:trace>
  <inkml:trace contextRef="#ctx0" brushRef="#br0" timeOffset="968.197">1073 594,'19'0,"1"-1,-1 0,1-2,-1 0,0-1,0-1,0-1,-1-1,1 0,-2-1,1-1,-1-1,3-3,-17 12,-1 0,0 0,1 0,-1 0,0-1,1 1,-1-1,0 0,0 0,0 1,-1-1,1 0,0-1,-1 1,1 0,-1 0,0-1,1 1,-1-1,0 1,-1-1,1 1,0-1,-1 1,0-1,1 0,-1 1,0-1,0 0,0 1,-1-1,1 0,-1 1,0-1,1 1,-1-1,0 1,0-1,-1 1,1-1,0 1,-1 0,1 0,-1 0,0 0,-2-2,-3 3,-1-1,0 1,0 1,0 0,0 0,0 0,0 1,0 0,1 1,-1 0,0 0,1 0,-1 1,1 0,0 1,0-1,0 1,1 1,-1-1,1 1,-3 3,4-6,1 1,-1-1,1 1,0 0,0 0,0 1,0-1,0 1,1 0,-1 0,1 0,0 0,0 0,1 1,-1 0,1-1,0 1,0 0,1 0,-1 0,1 0,0 0,1 0,-1 0,1 1,0-1,0 0,1 0,-1 0,1 1,0-1,1 0,-1 0,1-1,0 1,1 1,4 1,0-1,1 1,0-1,1-1,-1 0,1 0,0 0,1-1,-1-1,1 0,-1 0,1 0,0-1,0-1,0 0,0 0,0-1,0 0,0-1,0 0,0-1,2 0,-6 2,19-1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170 726,'-1'-2,"-1"0,1 0,-1 1,0-1,1 1,-1-1,0 1,0-1,0 1,0 0,0 0,0 0,0 0,0 0,0 1,-1-1,1 1,0-1,0 1,-1 0,1 0,0 0,-1 0,1 0,0 1,0-1,-1 0,1 1,0 0,0 0,0 0,0-1,-1 2,-4 3,-1 1,1 0,1 1,-1 0,1 0,0 0,0 0,1 1,0 0,0 1,1-1,0 1,1-1,0 1,0 0,1 0,0 1,0 5,0-10,1-1,-1 1,1-1,0 1,1-1,-1 1,1 0,0-1,0 1,0 0,0-1,1 1,0 0,0-1,1 1,-1-1,1 0,0 1,0-1,0 0,0 0,1 0,0 0,0-1,0 1,0-1,0 0,1 0,-1 0,1 0,0 0,0-1,0 0,0 1,1-2,-1 1,0 0,4 0,0-1,0-1,0 1,0-1,1-1,-1 0,0 0,0 0,0-1,0 0,-1-1,1 0,-1 0,1 0,-1-1,0 0,0-1,-1 1,1-1,-1-1,0 1,0-1,-1 0,5-7,6-8,-1-1,-1-1,-1 0,-1-1,-2 0,7-20,-8 21,-2-1,0-1,-1 1,-2-1,-1 0,0-1,-2 1,-1 0,-1-1,-3-18,-77-417,73 499,-3 32,4 1,2 0,3 0,4-1,3 1,2 0,4-1,5 8,-8-49,2-1,2 0,0 0,2-1,1 0,1-1,1-1,1-1,1-1,2 0,14 12,-34-34,-1 0,0 0,1 0,0 0,-1 0,1 0,-1-1,1 1,0 0,0-1,-1 1,1 0,0-1,0 1,0-1,0 1,0-1,0 0,0 1,0-1,-1 0,1 1,0-1,0 0,1 0,-1 0,0 0,0 0,0 0,0 0,0-1,0 1,-1 0,1 0,0-1,0 1,0-1,0 1,0-1,0 1,0-1,-1 1,1-1,0 0,0 0,-1 1,1-1,0 0,-1 0,1 0,-1 0,1 1,-1-1,1-1,3-13</inkml:trace>
  <inkml:trace contextRef="#ctx0" brushRef="#br0" timeOffset="449.652">763 640,'-9'18,"0"1,2 0,0 0,1 0,1 1,1-1,1 1,1 0,0 1,1-1,2 13,-1-30,0 0,1 0,-1 0,1 0,-1 0,1 0,0-1,0 1,0 0,0-1,0 1,1 0,0-1,-1 1,1-1,0 0,0 0,0 0,0 0,0 0,1 0,-1 0,1-1,-1 1,1-1,-1 0,1 1,0-1,0-1,0 1,-1 0,1-1,0 1,0-1,0 0,0 0,0 0,0 0,0-1,0 1,0-1,-1 0,1 1,0-1,0-1,-1 1,1 0,1-2,7-3,-1 0,0-1,0-1,-1 0,0 0,0-1,-1 0,0 0,0-1,-1 0,-1 0,0-1,0 0,-1 0,0 0,-1-1,0 0,1-11,-5 17,0 1,0-1,0 0,-1 0,0 0,-1 0,1 1,-1-1,0 1,0-1,-1 1,0 0,0 0,0 0,0 0,-1 0,0 1,0-1,0 1,0 0,-1 0,1 1,-1 0,0-1,0 1,-1 1,1-1,0 1,-1 0,0 0,1 1,-1 0,0 0,0 0,0 0,0 1,1 0,-1 1,-4 0,-9 4</inkml:trace>
  <inkml:trace contextRef="#ctx0" brushRef="#br0" timeOffset="4052.257">1185 584,'0'0,"0"0,0 1,-1-1,1 0,0 1,0-1,-1 0,1 1,0-1,0 0,0 1,0-1,0 1,0-1,0 0,0 1,0-1,0 0,0 1,0-1,0 1,0-1,0 0,0 1,0-1,0 1,0-1,0 0,1 1,-1-1,0 0,0 1,0-1,1 0,-1 0,0 1,0-1,1 0,-1 1,0-1,1 0,-1 0,0 0,1 1,-1-1,0 0,1 0,-1 0,1 0,-1 0,0 0,1 0,-1 0,0 0,1 0,-1 0,1 0,-1 0,0 0,1 0,-1 0,1 0,-1 0,0-1,1 1,-1 0,0 0,-5 39,4-38,-7 34,-7 71,15-103,1 0,-1 0,1 0,0 0,0-1,0 1,0 0,0-1,0 1,1-1,-1 1,1-1,0 0,0 0,0 1,0-1,0-1,0 1,0 0,1 0,-1-1,1 1,-1-1,1 0,-1 0,1 0,0 0,0 0,0-1,-1 1,1-1,0 0,0 0,2 0,6-1,0 0,-1-1,1-1,-1 1,0-2,0 0,0 0,0 0,0-1,-1-1,0 0,0 0,-1-1,0 0,0 0,0-1,-1 0,0 0,4-7,-2 5,25-38,-9 66,-23-14,0 1,0-1,0-1,0 1,0 0,0 0,1-1,0 0,0 1,0-1,0 0,0 0,0-1,1 1,-1-1,1 1,0-1,0 0,0-1,0 1,0-1,0 1,0-1,1-1,-1 1,0 0,1-1,-1 0,0 0,1 0,-1-1,0 0,1 1,-1-1,0-1,2 0,1-4,1 0,-1-1,0 0,0 0,-1-1,0 0,0 0,-1-1,0 1,-1-1,0 0,0 0,-1-1,0 1,0-1,-1 1,-1-1,1-8,3-2,-2 7</inkml:trace>
  <inkml:trace contextRef="#ctx0" brushRef="#br0" timeOffset="4464.491">1891 867,'138'-182,"-137"181,0-1,0 1,0-1,0 1,0-1,0 1,0-1,0 1,0 0,1 0,-1-1,1 1,-1 0,1 0,-1 0,1 1,-1-1,1 0,0 0,0 1,-1-1,1 1,0 0,0 0,0-1,-1 1,1 0,0 0,0 1,0-1,-1 0,1 1,0-1,0 1,-1-1,1 1,0 0,1 0,10 18,-11-14,0-1,0 0,1 0,-1-1,1 1,0 0,0-1,0 1,1-1,-1 0,1 0,-1-1,1 1,0-1,0 0,1 0,-1 0,0 0,1-1,-1 1,1-1,-1 0,1-1,-1 1,5-1,-1-2,1 1,-1-2,1 1,-1-1,0-1,0 1,0-1,-1-1,1 0,-1 0,0 0,0-1,-1 1,1-2,-1 1,-1-1,1 0,-1 0,-1 0,1-1,-1 0,0 0,-1 0,1-3,3-11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1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14,'-11'-3,"-1"0,0 0,0 1,0 1,-1 0,1 0,0 1,0 1,0 0,0 1,0 0,0 1,0 0,0 1,-9 4,10-4,1 0,0 1,1-1,-1 2,1 0,0 0,1 0,-1 1,1 0,1 1,-1 0,1 0,1 1,-1-1,1 2,1-1,0 0,0 1,1 0,0 0,1 1,0-1,1 1,0-1,0 1,1 0,1 0,0 5,0-13,1 1,-1-1,1 1,0-1,0 0,1 1,-1-1,1 0,-1 0,1 0,0 0,0 0,1 0,-1 0,0-1,1 1,0-1,-1 0,1 1,0-1,0-1,1 1,-1 0,0-1,0 0,1 1,-1-1,1-1,-1 1,1 0,1-1,113-10,-90-2,0-1,-1-1,0-1,-1-2,-1 0,-1-2,0-1,-1 0,-2-2,0-1,4-7,-25 30,0 1,0 0,-1-1,1 1,0 0,0-1,0 1,0 0,0 0,0-1,0 1,0 0,0-1,1 1,-1 0,0-1,0 1,1 0,-1-1,0 1,1-1,-1 1,0 0,1-1,-1 1,1-1,-1 1,1-1,-1 1,1-1,0 0,-1 1,1-1,-1 0,1 1,0-1,-1 0,1 0,0 0,-1 1,1-1,0 0,-1 0,1 0,0 0,0 0,-1 0,1 0,0-1,-1 1,1 0,0 0,-1 0,1-1,0 1,-1 0,1-1,-1 1,1 0,-1-1,1 1,0-1,2 21,1-10,0 1,1 0,1-1,0 0,0 0,1-1,0 0,0 0,1 0,1-1,-1 0,1-1,1 0,-1 0,1-1,0 0,0-1,1 0,0-1,0 0,0-1,0 0,1 0,-1-1,1-1,5 0,8 1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8:18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1,'11'186,"16"-98,-25 6,1-80</inkml:trace>
  <inkml:trace contextRef="#ctx0" brushRef="#br0" timeOffset="316.343">1 424,'29'0,"18"0,8 0,-2 0,-5 0,-6 0,-5 0,-4 0,-3 0,-2 0,-6 0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3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280 453,'-19'5,"1"1,-1 1,1 0,0 1,1 1,0 1,0 0,1 2,1-1,0 2,0 0,1 1,9-11,1 0,0 0,-1 0,2 0,-1 1,0-1,1 1,-1 0,1 0,0 0,0 1,1-1,-1 1,1-1,0 1,0 0,1 0,0 0,-1 0,2 0,-1 0,0 0,1 0,0 0,0 1,1-1,-1 0,1 0,0 0,1 0,-1 0,1 0,0-1,0 1,1 0,-1-1,1 0,0 1,0-1,1 1,4 0,-1-1,1 0,0 0,1-1,-1 1,0-2,1 1,0-1,-1-1,1 0,0 0,0-1,0 1,0-2,0 0,-1 0,1 0,0-1,4-2,7-2,0 0,0-2,0-1,-1 0,-1-1,0-1,12-9,-5 0,0 0,-1-2,-1 0,-1-2,-2 0,0-1,-1-1,-2-1,-1-1,-1 0,-1-1,-1-1,-1-2,-7 12,0 0,-2-1,0 1,-1-1,-1 1,-1-1,-1 1,-3-17,4 30,-1 0,-1 0,1 0,-1 0,0 0,-1 0,1 0,-2 1,1-1,-1 1,1 0,-2 0,1 0,-1 1,0-1,0 1,0 0,-1 1,1-1,-1 1,-1 0,1 1,0-1,-1 1,0 0,0 1,1 1,0 0,-1 0,1 1,0 0,-1 0,1 0,0 1,-1 0,1 0,0 1,0 0,0 0,0 0,0 1,0 0,1 0,-1 0,1 1,0-1,0 2,-4 3,-3 2,1 2,0-1,1 2,0-1,1 1,0 1,2-1,-3 7,2-1,1 0,1 1,0 0,2 0,0 0,2 0,0 1,1-1,1 1,1-1,1 0,3 17,-2-23,1 0,1 0,-1 0,2-1,0 1,1-1,0-1,1 1,0-1,1-1,0 0,1 0,1-1,-1 0,1 0,1-1,0-1,0 0,2 0,-2-4,1 0,-1-1,0-1,1 0,-1-1,1 0,0-1,-1 0,1-1,-1 0,1-1,-1-1,0 0,0 0,0-2,0 1,0-1,-1-1,0 0,0-1,-1 0,1 0,-2-1,1 0,3-5,61-75,-70 140,-3-47,0 0,0-1,1 1,0 0,-1-1,2 1,-1-1,1 1,-1-1,1 0,0 0,1-1,-1 1,1 0,-1-1,1 0,0 0,0 0,1-1,-1 1,1-1,-1 0,1 0,-1-1,1 1,0-1,0 0,0 0,0-1,0 1,0-1,3 0,8 0,0-1,-1 0,1-1,-1 0,0-1,1-1,-1-1,-1 0,1-1,-1 0,0-1,0-1,-1 0,0-1,-1 0,2-3,114-80,-126 91,-1 0,0 1,1-1,-1 1,0-1,1 1,-1-1,0 1,1 0,-1 0,1 0,-1 0,1 0,-1 0,1 0,-1 0,0 1,1-1,-1 0,1 1,-1-1,0 1,0 0,1-1,-1 1,0 0,0 0,0 0,0 0,0 0,0 0,0 0,0 0,0 0,0 0,0 1,-1-1,1 0,-1 1,1-1,-1 0,1 1,-1-1,0 1,1-1,-1 2,4 75,-4-69,1-3,-1 0,0 0,0 0,-1 0,1 0,-2 0,1-1,0 1,-1 0,0-1,0 1,-1-1,0 1,0-1,0 0,0 0,-1-1,0 1,0-1,0 1,0-1,-1 0,0-1,1 1,-1-1,-1 0,1 0,0-1,-6 2,12-4,0-1,-1 1,1-1,0 1,-1-1,1 0,-1 1,1-1,0 0,-1 1,0-1,1 0,-1 0,1 1,-1-1,0 0,0 0,0 0,1 0,-1 0,0 1,0-1,0 0,0 0,0 0,0 0,0 0,-1 1,1-1,0 0,0 0,-1 0,1 0,-1 1,1-1,0 0,-1 1,1-1,-1 0,0 1,1-1,-1 0,0 1,1-1,-1 1,0-1,1 1,-1-1,0 1,0 0,0-1,1 1,-1 0,0 0,0 0,0-1,0 1,0 0,1 0,-1 0,0 0,0 1,0-1,0 0,0 0,1 0,-1 1,0-1,0 0,0 1,13-9,1 1,-1 0,1 1,1 1,-1 0,1 1,0 0,0 1,0 0,1 1,-1 1,0 0,1 1,-1 1,0 0,14 3,116-7,-125-3,-1-1,1 0,-1-2,-1 0,0-1,0 0,-1-1,0-1,-1-1,9-10,-6 5,-1-2,-1 0,-1 0,-1-2,-1 0,-1 0,5-12,-13 25,0 0,-1 0,1 0,-2-1,1 1,-1-1,-1 1,0-1,0 0,-1 1,0-1,-1 0,0 1,0-1,-1 0,0 1,-1 0,0-1,-1 1,0 0,0 1,0-1,-1 1,-5-6,8 12,1 1,-1 0,1 0,-1 0,0 0,0 0,1 0,-1 0,0 1,0-1,0 1,0-1,0 1,0 0,0 0,0 0,0 0,0 0,0 0,0 0,0 1,0-1,1 1,-1-1,0 1,0 0,0 0,0-1,1 2,-1-1,0 0,1 0,-1 0,1 1,0-1,-1 1,1-1,0 1,0-1,0 1,-1 1,-37 75,-1 134,37-185,1 0,1 1,2-1,1 0,1 0,4 18,29 123,-21-133,-19-68,1 13</inkml:trace>
  <inkml:trace contextRef="#ctx0" brushRef="#br0" timeOffset="254.238">1578 256,'44'10,"32"2,14 0,-4-2,-7-3,-12-3,-7-2,-11-1,-7-1,-7 0,-4-1,-8 1</inkml:trace>
  <inkml:trace contextRef="#ctx0" brushRef="#br0" timeOffset="885.153">901 87,'-9'9,"-4"9,5 0,10-2,8-4,3-5</inkml:trace>
  <inkml:trace contextRef="#ctx0" brushRef="#br0" timeOffset="2167.337">2482 481,'-8'-3,"0"-1,0 1,0 1,-1 0,1 0,-1 1,1 0,-1 0,1 1,-1 0,0 0,1 1,-1 0,1 1,-1 0,1 0,0 1,0 0,0 0,0 1,0 0,1 0,0 1,0 0,0 0,0 1,1 0,0 0,0 0,1 1,-1 0,2 0,-1 0,1 1,0-1,0 1,1 0,0 0,1 1,-2 7,3 56,1-71,1 1,-1 0,0-1,1 1,0-1,-1 0,1 1,0-1,0 1,0-1,0 0,0 0,0 1,0-1,0 0,0 0,1 0,-1 0,0 0,1-1,-1 1,0 0,1-1,-1 1,1-1,-1 1,1-1,0 0,-1 1,1-1,-1 0,1 0,0 0,-1 0,1-1,-1 1,1 0,-1-1,1 1,-1-1,1 1,0-1,11-5,-1-1,1 1,-1-2,-1 0,1 0,-1-1,-1-1,0 0,0 0,-1-1,0 0,-1 0,0-1,-1 0,0-1,0-1,32-48,-38 61,-1 0,1-1,-1 1,1 0,0-1,0 1,0 0,0 0,0 0,0 0,0-1,0 2,0-1,0 0,1 0,-1 0,0 0,0 1,1-1,-1 1,1-1,-1 1,1-1,-1 1,0 0,1 0,-1 0,1 0,-1 0,1 0,-1 0,1 0,-1 1,1-1,-1 0,1 1,-1-1,0 1,1 0,-1-1,0 1,1 0,-1 0,0 0,0 0,0 0,0 0,0 0,40 69,-34-56,-1-2,0 0,0 0,2-1,-1 0,1-1,1 0,0 0,8 6,-14-13,0-1,0 1,1-1,-1 0,1 0,-1 0,1-1,0 1,-1-1,1 0,0 0,0 0,0-1,0 1,0-1,0 0,0 0,0 0,0-1,0 0,0 1,0-1,-1 0,1-1,0 1,0-1,-1 0,1 0,-1 0,3-2,108-119,-102 109,107-105,-118 118,0-1,0 1,0 0,0 0,0 0,1 0,-1 0,0 1,1-1,-1 0,0 0,1 1,-1-1,1 1,-1 0,1-1,-1 1,1 0,-1 0,1 0,0 0,-1 0,1 0,-1 0,1 0,-1 1,1-1,-1 1,1-1,-1 1,1 0,-1-1,0 1,1 0,-1 0,0 0,0 0,0 0,0 0,0 0,0 0,0 1,0-1,0 0,0 1,0-1,-1 1,1-1,-1 0,1 1,-1-1,0 1,1 0,-1-1,0 1,0-1,0 1,0-1,0 1,-1-1,1 2,-8 44,6-41,0-1,0 0,0 1,1 0,0-1,0 1,0 0,1-1,0 1,0 0,0 0,1-1,0 1,0 0,0-1,1 1,0-1,0 0,0 1,1-1,0 0,0 0,0-1,2 3,-1-6,1 0,-1 0,1 0,0-1,-1 1,1-1,0 0,0-1,-1 1,1-1,-1 0,1 0,-1 0,1-1,-1 1,1-1,-1 0,0-1,0 1,0-1,-1 1,1-1,2-3,-5 5,35-22,-18 9,1 2,0 0,1 1,0 0,1 2,0 1,0 0,11-1,-30 9,1 0,0 0,0 1,-1-1,1 1,0-1,0 1,-1 0,1 0,-1 0,1 0,-1 1,1-1,-1 0,0 1,0 0,0 0,0-1,0 1,0 1,0-1,-1 0,1 0,-1 1,1-1,-1 0,0 1,0-1,0 1,0 0,0-1,-1 1,1 0,-1 0,0-1,0 1,0 0,0 0,0-1,-1 1,1 0,16 54,8-45,-12-12</inkml:trace>
  <inkml:trace contextRef="#ctx0" brushRef="#br0" timeOffset="2550.125">4034 340,'-19'7,"1"0,0 1,0 1,1 1,0 0,1 2,0-1,0 2,2 0,0 1,0 1,1 0,1 0,-10 16,21-27,-1-1,1 1,0 0,0 0,1 0,-1-1,1 1,0 0,-1 0,2 0,-1 0,0 0,1 0,0 0,0-1,0 1,0 0,1-1,-1 1,1-1,0 1,0-1,0 0,1 1,-1-1,1-1,0 1,-1 0,1-1,1 1,-1-1,0 0,0 0,1 0,0 0,5 3,0-1,0 0,0 0,0-1,0 0,1-1,-1 0,1 0,0-1,0 0,0-1,-1 0,9-2,-3-1,0-2,0 0,-1 0,1-2,-1 0,-1 0,1-1,4-4,0 0</inkml:trace>
  <inkml:trace contextRef="#ctx0" brushRef="#br0" timeOffset="2916.547">4204 594,'18'6,"0"-2,0 0,1-1,0-1,-1-1,1-1,0 0,0-1,-1-1,1-1,-1-1,1 0,-1-2,0 0,-1-1,0 0,0-1,4-4,-15 8,0-1,0 0,-1-1,1 1,-1-1,0 0,-1 0,0 0,0-1,0 0,0 1,-1-1,0-1,-1 1,0 0,0-1,0 1,-1-1,0 1,-1-1,0 0,0 1,0-1,-1 0,-1-5,1 11,0 0,-1-1,1 1,0 0,-1 0,1 1,-1-1,0 0,0 0,0 1,1-1,-1 1,-1-1,1 1,0 0,0 0,0 0,-1 0,1 0,0 1,-1-1,1 1,-1-1,1 1,-1 0,1 0,-1 0,1 0,0 1,-1-1,1 1,-1-1,1 1,0 0,-1 0,-1 1,-82 42,75-37,0 2,0-1,1 1,0 1,0 0,1 0,1 1,0 0,0 0,1 1,1 0,0 0,0 1,1 0,1 0,0 0,1 0,1 0,0 1,0 0,1-1,1 1,0 0,1-1,1 1,0-1,1 1,0-1,1 0,1 3,0-8,1-1,-1 1,1-1,0 0,1-1,-1 0,1 0,1 0,-1-1,1 1,0-2,0 1,0-1,1-1,0 0,-1 0,1 0,2-1,165 13,-116-17,-35 2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1 808,'30'-1,"-1"0,1-2,-1-1,1-1,-1-2,-1-1,1-1,-1-1,-1-2,0 0,-1-2,0-1,-1-1,7-7,-1-2,-1-2,-2 0,0-2,-2-2,-1 0,-2-1,-1-2,-2 0,4-9,-16 28,0 0,-1 0,-1-1,0 0,-1 0,-1 0,0-1,-1 1,-1-1,-1 0,0 0,-1 1,-1-1,-1 0,0 0,-1 1,-3-8,5 20,-1 0,0 1,0-1,-1 1,1 0,-1 0,0 0,1 0,-1 1,-1-1,1 1,0-1,-1 1,1 0,-1 0,1 1,-1-1,0 1,0 0,0 0,1 0,-1 0,0 1,0-1,0 1,0 0,-1 0,1 1,1-1,-1 1,0 0,0 0,0 0,0 1,0-1,1 1,-1 0,1 0,-1 0,1 1,0-1,0 1,0-1,0 1,-2 3,-10 11,0 0,1 1,1 1,1 0,1 0,1 1,0 1,1-1,1 2,2-1,0 1,1 0,1 0,1 1,1-1,1 1,1 6,2-4,1-1,1 0,2 0,0 0,1-1,2 0,0 0,1-1,1 0,13 17,-21-32,1-1,0 0,-1 0,2 0,-1-1,1 0,0 0,0 0,0 0,0-1,1 1,0-1,0-1,0 1,1-1,-1 0,1-1,-1 0,2 1,7-5</inkml:trace>
  <inkml:trace contextRef="#ctx0" brushRef="#br0" timeOffset="354.848">1045 384,'19'5,"16"2,7-1,1-1,-2-2,-3 0,-3-7,-3-2,-2 0,-1 0,-1 3,-10 0,-8 7,-6 1</inkml:trace>
  <inkml:trace contextRef="#ctx0" brushRef="#br0" timeOffset="601.878">1017 638,'34'-5,"25"-1,7 0,-2-4,-8 0,-8 2,-7 2,-7 2,-8 2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8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27,'-3'-3,"-1"0,1 0,-1 1,1 0,-1 0,0 0,0 0,0 0,0 1,0 0,0 0,-1 0,1 0,0 1,0 0,-1-1,1 1,0 1,-1-1,1 1,0 0,0 0,0 0,-1 0,1 1,0-1,1 1,-1 0,0 1,1-1,-1 1,1-1,-1 1,1 0,0 1,-9 8,0 0,1 1,1 0,0 1,1 0,1 1,0 0,1 0,0 1,2-1,0 1,0 1,1-1,1 1,1-1,1 1,0 0,1 0,1-1,2 16,-2-26,0 1,0-1,1 0,0 0,0 0,1 0,-1 0,1 0,1-1,-1 1,1-1,0 0,0 0,0-1,1 1,0-1,0 0,0 0,0 0,0-1,1 1,0-2,-1 1,1 0,0-1,1 0,4 1,3 0,-1-1,1 0,-1 0,1-2,0 0,-1 0,1-1,0-1,-1 0,1-1,-1 0,11-5,1-1,0-1,-1-2,0 0,0-2,-2 0,1-2,-2 0,-1-2,0 0,-1-1,0-1,3-8,-18 24,-1-1,1 0,-1-1,-1 1,1 0,-1-1,0 0,0 1,0-1,-1 0,0 0,0 0,-1 0,1 0,-1 0,-1 0,1 0,-1 0,0 0,0 0,-1 0,0 1,0-1,0 0,-1 1,0 0,0-1,0 1,0 0,-1 1,0-1,0 0,0 1,-1 0,0 0,-6-4,0 0,-1 1,0 0,0 1,0 1,-1 0,0 0,0 1,-1 1,1 0,-1 1,1 1,-1 0,0 0,1 2,-10 0,-4 0</inkml:trace>
  <inkml:trace contextRef="#ctx0" brushRef="#br0" timeOffset="369.811">63 224,'122'-37,"-115"34,1-1,0 2,0-1,1 1,-1 0,1 1,-1 0,1 1,-1-1,1 1,-1 1,1 0,-1 0,0 1,1 0,-1 0,0 1,0 0,0 0,-1 1,1 0,-1 0,3 3,3 5,1-1,0-1,0 0,2-1,-1 0,1-1,0-1,0 0,1-2,0 0,11 2,12-13,-23 1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82,'-1'354,"-27"-141,27-175,1-29,1-27,-1 0</inkml:trace>
  <inkml:trace contextRef="#ctx0" brushRef="#br0" timeOffset="451.16">0 111,'28'-17,"0"2,0 2,2 0,-1 2,2 1,-1 2,1 1,8-1,-34 6,1 1,-1-1,1 1,0 0,-1 0,1 0,0 1,-1 0,1 0,0 1,-1-1,1 1,-1 1,1-1,-1 1,1-1,-1 2,0-1,0 1,0-1,0 1,0 1,-1-1,1 1,-1-1,0 1,0 1,0-1,-1 0,1 1,-1 0,0 0,-1 0,1 1,-1 2,0 1,-1-1,0 1,0-1,-1 1,0-1,-1 1,0-1,0 0,-1 1,0-1,0 0,-1 0,0 0,-1 0,0 0,0-1,-2 3,-98 119,-11-51,140-64,3-6,-2-2,0 2,0 1,0 1,-1 2,19 11,106 113,-149-135,-1 0,1 0,0 0,0 0,0 0,-1 0,1 0,0 0,0 0,0-1,1 1,-1 0,0-1,0 1,0-1,0 1,1-1,-1 1,0-1,1 0,-1 0,0 0,0 0,1 0,-1 0,0 0,1 0,-1 0,0 0,0-1,2 0,4-6</inkml:trace>
  <inkml:trace contextRef="#ctx0" brushRef="#br0" timeOffset="1069.509">1100 111,'-23'44,"-1"-2,-3 0,-1-1,-2-2,-1-1,-3-1,0-2,-3-2,-27 20,63-52,0 0,-1 0,1 0,0 0,0 0,0 0,0 1,0-1,0 0,0 1,0-1,0 0,1 1,-1-1,0 1,1-1,-1 1,1-1,0 1,0 0,-1-1,1 1,0 0,0-1,1 1,-1-1,0 1,0 0,1-1,-1 1,1-1,-1 1,1-1,0 1,0-1,-1 0,1 1,0-1,0 0,0 0,1 1,-1-1,0 0,0 0,1 0,-1-1,0 1,1 0,-1 0,1-1,-1 1,1-1,-1 1,1-1,0 0,-1 1,2-1,199 36,-4 7,-197-42,0 0,-1-1,1 1,0-1,0 1,0-1,0 0,0 1,0-1,-1 0,1 0,0 1,0-1,0 0,0 0,0 0,0 0,0 0,0 0,0-1,0 1,0 0,0 0,0-1,0 1,0-1,-1 1,1-1,0 1,0-1,0 1,-1-1,1 0,0 1,-1-1,1 0,0 1,-1-1,1 0,-1 0,1 0,-1 0,0 0,1 0,-1 1,0-1,0 0,1 0,-1 0,0 0,0 0,0 0,0 0,0 0,0 0,-1 0,1 0,0 0,0 0,-1 0,1 0,-77-128,60 89,2 0,2-1,1 0,0-16,-31-85,36 125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5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3160,'526'-29,"-191"18,201-18,-165 11,74 18,-176 2,193-13,-60-24,-114 7,-80 5,74 5,-86-8,-123 25,-88 7,-3 0</inkml:trace>
  <inkml:trace contextRef="#ctx0" brushRef="#br0" timeOffset="30304.081">4572 2793,'0'0</inkml:trace>
  <inkml:trace contextRef="#ctx0" brushRef="#br0" timeOffset="36639.416">4600 2906,'56'-17,"73"4,-129 12,0 0,0 0,0 0,0 0,0 0,0 0,0 0,0 0,-1 1,1-1,0 0,-1 0,1 0,-1 0,1 0,-1 1,1-1,-1 0,1 0,-1 1,0-1,1 0,-1 1,0-1,0 1,0-1,1 1,-1-1,0 1,0 0,0-1,0 1,0 0,0 0,0 0,0-1,0 1,1 0,-1 0,0 0,0 1,0-1,0 0,-4-2,-184-84,-3-4,-54-29,40-18,-94-32,179 102,94 55,1-2,1 0,0-2,1 0,-13-13,-31-43,-49-37,-129-10,97 26,-68-34,161 99,1-3,1-2,-36-30,66 45,-120-85,-32-20,-22 9,-123-96,197 131,-74-43,179 111,1-2,0 0,1-1,0 0,1-2,-5-7,-43-38,50 50</inkml:trace>
  <inkml:trace contextRef="#ctx0" brushRef="#br0" timeOffset="48978.862">1411 394,'-42'83,"36"-74,-91 108,-60 44,125-130,24-19</inkml:trace>
  <inkml:trace contextRef="#ctx0" brushRef="#br0" timeOffset="50196.471">3217 1523,'5'0,"-4"0,-1 5,-6 1,-2 5,-4 0,-5 4,-4 3,-4 4,-2 3,3 2,2-4,4-1,0-4,3 0,4 1,5-2</inkml:trace>
  <inkml:trace contextRef="#ctx0" brushRef="#br0" timeOffset="51701.653">3048 1748,'-5'0,"-1"5,-5 6,-1 7,-2-1,1 3,-3 1,2 4,-1-4,1 0,3-9,9-6,4-4</inkml:trace>
  <inkml:trace contextRef="#ctx0" brushRef="#br0" timeOffset="54734.06">1947 789,'25'-1,"0"-2,0-1,-1 0,1-2,-1-1,0-1,-1-1,0-2,0 0,-1-1,-1-1,4-3,0-2,-1-1,-1-1,-1-1,0-1,-2-1,-1-1,0 0,-2-1,-1-2,-14 23,0-1,0-1,0 1,-1 0,1 0,-2-1,1 1,0 0,-1-1,0 1,0-1,-1 1,1-1,-1 0,0 4,1 0,0 1,-1-1,1 0,-1 0,0 1,1-1,-1 1,0-1,0 0,0 1,0-1,-1 1,1 0,0-1,-1 1,1 0,0 0,-1 0,1 0,-1 0,0 0,1 0,-1 1,0-1,1 0,-1 1,0 0,0-1,0 1,1 0,-1 0,0 0,0 0,0 0,0 0,1 1,-1-1,0 1,0-1,1 1,-3 0,-6 4,1 1,-1-1,1 2,0-1,1 1,-1 0,2 1,-1 0,1 1,0-1,0 1,0 2,2 1,1 0,-1 1,2 0,0 0,0 0,1 1,1-1,0 0,1 1,1-1,0 0,0 1,2-1,2 9,36 114,-43-118</inkml:trace>
  <inkml:trace contextRef="#ctx0" brushRef="#br0" timeOffset="56051.658">2709 789,'77'48,"51"26,69 52,-118-73,-117-141,32 72,2-1,0 0,1 1,1-1,1 0,0 0,1-11,-6 47,-1-1,0-1,-1 1,-2-1,1 0,-2-1,0 0,-4 2,10-10,-47 60,53-68,0 1,0-1,-1 1,1-1,0 1,0-1,0 0,0 1,0-1,-1 0,1 0,0 1,0-1,0 0,0 0,0 0,0 0,0 0,0 0,0 0,0-1,-1 1,1 0,0-1,0 1,0 0,0-1,0 1,-1-1,1 1,0-1,0 1,-1-1,1 0,0 1,-1-1,1 0,-1 1,1-1,0-1,0 1,173-110,-155 99,-4 0</inkml:trace>
  <inkml:trace contextRef="#ctx0" brushRef="#br0" timeOffset="58161.638">2116 366,'0'1,"-1"0,0 0,0-1,0 1,0 0,0 0,0-1,0 1,0-1,0 1,-1-1,1 1,0-1,0 0,0 1,-1-1,1 0,0 0,0 0,-1 0,1 0,0 0,0 0,-1-1,1 1,0 0,0-1,0 1,0-1,-1 1,1-1,0 1,0-1,0 0,0 0,0 1,0-1,1 0,-1 0,0 0,0 0,1 0,-1 0,0-1,0 2,-216-156,98 82,118 72,0 0,1 1,-1-1,1 0,0 0,-1 0,1 1,0-1,0 0,0 0,0 0,0 0,1 1,-1-1,1 0,-1 0,1 0,-1 1,1-1,0 0,0 1,0-1,0 1,0-1,0 1,0-1,1 1,-1 0,0 0,1-1,-1 1,1 0,0 0,-1 1,1-1,0 0,-1 0,1 1,0-1,0 1,-1 0,2-1,8-7,47-53,-58 61,0 0,0 1,0-1,0 1,0-1,0 0,0 1,1-1,-1 0,0 1,0-1,0 0,1 1,-1-1,0 0,1 1,-1-1,0 0,0 0,1 1,-1-1,1 0,-1 0,0 0,1 0,-1 1,0-1,1 0,-1 0,1 0,-1 0,0 0,1 0,-1 0,1 0,-1 0,0 0,1 0,-1 0,1 0,-1-1,0 1,1 0,-1 0,0 0,1 0,-1-1,0 1,1 0,-1 0,0-1,1 1,-1 0,0-1,0 1,1 0,-1-1,0 1,0-1,-7 44,5-34,-19 132,-7 46,28-187,0 0,0-1,-1 1,1 0,0-1,0 1,0 0,0 0,-1-1,1 1,0 0,0 0,-1-1,1 1,0 0,0 0,-1 0,1 0,0 0,0-1,-1 1,1 0,0 0,-1 0,1 0,0 0,-1 0,1 0,0 0,-1 0,1 0,0 0,-1 0,1 0,0 0,0 0,-1 0,1 1,0-1,-1 0,1 0,0 0,0 0,-1 0,1 1,0-1,0 0,-1 0,1 1,0-1,0 0,0 0,0 1,-1-1,1 0,0 1,0-1,0 0,-11-40,8 26,-12-60,13 61,1-1,-2 1,0 0,0 0,-2 0,1 0,-2 1,1-1,-2 1,-6-9,1 8</inkml:trace>
  <inkml:trace contextRef="#ctx0" brushRef="#br0" timeOffset="68636.517">1213 705,'0'0,"1"-1,-1 1,1 0,-1-1,1 1,-1 0,1-1,-1 1,1 0,-1 0,1-1,-1 1,1 0,-1 0,1 0,-1 0,1 0,0 0,-1 0,1 0,-1 0,1 0,-1 0,1 0,0 0,-1 1,1-1,-1 0,1 0,-1 1,1-1,-1 0,1 1,-1-1,1 0,-1 1,0-1,1 1,-1-1,0 0,1 1,-1-1,0 1,1-1,-1 1,0-1,0 1,0 0,0-1,1 1,-1-1,0 1,0-1,0 1,0 0,0-1,0 1,0-1,-1 1,7 40,-6-41,29 259,0-34,-13-44,-5-2,-10-60,-1-115,1 0,-1 0,1 0,0 0,0 0,0 0,1 0,-1-1,1 1,0 0,0-1,0 1,0-1,1 0,0 0,-1 0,1 0,0-1,0 1,1-1,-1 1,0-1,1 0,-1 0,1-1,0 1,0-1,-1 0,1 0,0 0,0 0,0-1,0 1,0-1,0 0,0-1,0 1,3-1,193-4,-57-21,-118 24,0 2,0 1,0 1,0 2,-1 0,7 3,8-1,1-1,0-2,0-1,0-3,6-1,36 0,567 2,-625 0</inkml:trace>
  <inkml:trace contextRef="#ctx0" brushRef="#br0" timeOffset="71349.175">1016 1777,'-343'0,"148"27,150-25,33-2</inkml:trace>
  <inkml:trace contextRef="#ctx0" brushRef="#br0" timeOffset="72184.619">875 733,'-5'5,"-6"1,-6 0,-6-1,-2-2,-3-1,-1-1,-1 0,1-1,0 0,0-1,0 1,0 0,1 0,4-5,7-1</inkml:trace>
  <inkml:trace contextRef="#ctx0" brushRef="#br0" timeOffset="72818.55">564 422,'68'326,"-38"-119,-18-80,-5 1,-8 106,-2-69,4 61,19-91,-29-122,5-19</inkml:trace>
  <inkml:trace contextRef="#ctx0" brushRef="#br0" timeOffset="73168.399">846 1326,'-9'33,"-9"17,-5 4,-4-3,3-4,0-7,0-8,4-7,0-1,-1-1,3 1,0-4,3-1,-1 2,2 2,4 2,-1-4,1-5</inkml:trace>
  <inkml:trace contextRef="#ctx0" brushRef="#br0" timeOffset="73740.336">846 366,'-180'230,"70"-97,99-115,4-1</inkml:trace>
  <inkml:trace contextRef="#ctx0" brushRef="#br0" timeOffset="74536.352">0 761,'4'7,"0"0,0 1,-1-1,0 1,0 0,-1 0,0 0,0 0,-1 1,0-1,-1 0,0 1,0-1,-1 4,2 3,-2 443,6-411,-5-46,1 0,-1-1,0 1,0 0,1-1,-1 1,0 0,1-1,-1 1,1 0,-1-1,1 1,-1-1,1 1,-1-1,1 1,-1-1,1 1,0-1,-1 0,1 1,0-1,-1 0,1 0,0 1,0-1,-1 0,1 0,0 0,0 0,-1 0,1 0,0 0,0 0,-1 0,1 0,0 0,-1-1,1 1,0 0,0-1,-1 1,1 0,0-1,-1 1,1-1,-1 1,1-1,-1 1,1-1,-1 1,1-1,-1 1,1-1,-1 0,0 1,1-1,-1 0,0 1,113-137,-30 56,-83 81,1-1,0 0,0 1,-1-1,1 1,0-1,0 1,0 0,0-1,0 1,0 0,0 0,-1-1,1 1,0 0,0 0,0 0,0 0,0 0,0 1,0-1,0 0,0 0,0 0,0 1,0-1,-1 1,1-1,0 0,0 1,0 0,-1-1,1 1,0-1,0 1,-1 0,1-1,-1 1,1 0,-1 0,1 0,-1 0,1-1,-1 1,0 0,1 0,-1 0,0 0,0 0,0 0,1 0,-1 0,0 0,0 0,-1 0,13 57,1 75,5-67,-10-50</inkml:trace>
  <inkml:trace contextRef="#ctx0" brushRef="#br0" timeOffset="95061.991">3387 2793,'8'84,"-15"-111,8 3,1 0,1 0,1 0,1 0,1 1,1-1,1 2,2-1,0 1,1 1,6-9,-8 13,1 1,0-1,2 2,0 0,0 0,1 1,1 1,1 0,-1 1,2 0,14-7,-26 17,-1 0,1 1,0-1,0 1,0 0,0 0,0 0,0 0,0 1,0 0,0 0,0 0,0 0,0 1,0-1,0 1,0 0,0 0,0 1,0-1,-1 1,1 0,-1 0,1 0,-1 0,1 0,-1 1,0 0,0 0,0 0,-1 0,1 0,-1 0,0 1,0-1,0 1,0-1,0 1,-1 0,1 0,-1 0,0 0,-1 0,1 0,-1 0,1 0,-1 0,-1 4,-15 29,14-35,1 1,-1-1,1 0,-1 1,1-1,0 0,0 1,0 0,0-1,1 1,-1 0,0-1,1 1,0 0,0 0,0-1,0 1,0 0,1 0,-1-1,1 1,-1 0,1-1,2 2,0-1,-1 0,1 1,-1-1,0 1,0 0,0-1,-1 1,0 0,1 0,-1 0,0 0,-1 1,1-1,-1 0,0 0,0 0,0 0,-1 1,1-1,-1 0,0 0,0 0,0 0,-1 0,1 0,-1 0,0-1,0 1,-1-1,1 1,-1-1,1 0,-1 0,0 0,0 0,-1 0,1-1,0 0,-3 2,-9 0,0 0,0-1,0 0,0-1,-1-1,1 0,-1-1,1-1,-1 0,-2-2,10 0,0-1,0 0,0-1,0 0,1 0,0 0,0-1,0 0,1-1,0 1,0-1,1 0,-1-1,2 1,-1-1,1 0,0 0,1-1,-1 1,2-1,-1 0,1 1,0-9,-11-21,-20-29,23 49</inkml:trace>
  <inkml:trace contextRef="#ctx0" brushRef="#br0" timeOffset="96159.151">3781 2568,'-4'0,"-2"-5,-5-2,-5 1,-5 1,-4 1,-1 2,7 1,12 0,8 1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60,'1'-1,"-1"-1,1 1,0-1,-1 0,1 1,-1-1,0 0,1 1,-1-1,0 0,0 0,0 1,0-1,0 0,-1 0,1 1,0-1,-1 0,0 1,1-1,-1 0,0 1,0-1,1 1,-1-1,0 1,-1 0,1-1,0 1,0 0,-1 0,1 0,0-1,-1 2,1-1,-1 0,1 0,-1 0,0 1,1-1,-1 1,0-1,0 1,1 0,-1-1,0 1,1 0,-1 0,0 1,0-1,1 0,-1 0,0 1,0-1,1 1,-1 0,0 0,-20 1,0 1,0 0,0 2,1 1,-1 1,2 0,-1 2,-5 3,26-11,-2-2,0 1,1 1,-1-1,1 0,-1 0,0 1,1-1,-1 0,1 1,-1 0,1-1,-1 1,1 0,0 0,-1 0,1 0,0 0,0 0,0 0,-1 0,1 0,0 1,0-1,1 0,-1 1,0-1,0 1,1-1,-1 1,1-1,-1 1,1-1,0 1,0 0,-1-1,1 1,0-1,0 1,1 0,-1-1,0 1,0-1,1 1,-1 0,1-1,-1 1,1-1,0 0,0 2,76 43,-70-45,-1 1,0 1,1-1,-1 1,0 0,0 0,-1 1,1-1,-1 1,0 1,0-1,0 1,0 0,-1 0,0 0,0 0,0 1,-1 0,0 0,0 0,0 0,-1 0,0 0,0 1,0 0,-4 0,-1 1,1-1,-1 0,-1 1,1-1,-1-1,-1 1,1-1,-1 1,0-1,0 0,-1-1,0 0,0 1,0-2,-1 1,1-1,-1 0,0 0,0-1,-1 0,-5 2,2-1,0 0,0-1,-1 0,1-1,-1 0,0-1,1 0,-1-1,0 0,0-1,-1 0,13 1,1 0,-1 0,1 0,0 1,-1-1,1 0,-1 0,1 0,0 0,-1 0,1 0,-1 0,1 0,0 0,-1 0,1 0,-1-1,1 1,-1 0,1 0,0-1,-1 1,1 0,-1 0,1-1,-1 1,0-1,1 1,-1 0,1-1,-1 1,0-1,1 1,-1-1,0 1,1-1,-1 0,0 1,0-1,0 1,1-1,-1 1,0-1,0 0,0 1,0-1,0 1,0-1,0 0,0 1,0-1,-1 1,1-1,0 0,0 1,0-1,-1 1,1-1,0 1,-1-1,1 1,0-1,-1 1,1-1,-1 1,1-1,18-3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0,'-15'34,"-4"6,6-4,4-8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1 221,'99'-187,"-99"188,0 0,0 0,0 0,1 0,-1 0,0 0,0 0,1 0,-1 0,1 0,-1 0,1 0,0-1,-1 1,1 0,0 0,-1-1,1 1,0 0,0-1,-1 1,1-1,0 1,0-1,0 1,0-1,0 0,0 1,0-1,0 0,0 0,0 0,0 1,0-1,0 0,0 0,0-1,0 1,0 0,0 0,0 0,0-1,0 1,0-1,0 1,0-1,0 1,-1-1,1 1,0-1,0 1,0-1,-1 0,1 0,0 1,-1-1,1 0,-1 0,1 0,-1 0,1 0,-1 0,0 0,1 0,-1 40,-2-34,1-1,1 1,-1 0,1-1,0 1,0-1,0 1,0 0,1-1,0 1,0-1,0 1,0-1,1 1,0-1,0 0,0 0,0 0,1 0,0 0,-1-1,1 1,1-1,0 2,2-5,-1 0,0-1,1 1,-1-1,0 0,1 0,-1-1,0 0,0 0,0 0,0 0,0-1,-1 0,1 0,-1 0,0-1,0 1,0-1,0 0,-1 0,1 0,-1-1,0 1,0-1,0 0,52-88,-44 69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1,'-31'10,"0"1,0 2,1 1,1 1,-26 18,51-32,1 1,0 0,0 0,0 1,0-1,0 1,0-1,1 1,-1 0,1 0,0 0,0 0,0 1,0-1,0 0,1 1,-1 0,1-1,0 1,0 0,1-1,-1 1,1 0,-1 0,1-1,1 1,-1 0,0 0,1 0,0-1,0 1,0 0,0-1,0 1,1-1,0 1,0-1,0 0,0 0,0 0,0 0,1 0,0 0,-1 0,1-1,1 1,3 2,1 0,0-1,0 0,0 0,0-1,1 0,-1-1,1 0,0 0,-1 0,1-1,0-1,0 1,0-1,0-1,0 0,0 0,-1-1,1 0,2-1,8-4</inkml:trace>
  <inkml:trace contextRef="#ctx0" brushRef="#br0" timeOffset="450.139">314 227,'12'3,"1"0,0-1,0-1,1 0,-1 0,0-2,0 0,0 0,0-1,0-1,0 0,0 0,-1-2,0 1,0-2,0 1,0-2,-1 0,0 0,9-8,36-74,-55 87,-1 0,1 0,0-1,-1 1,1 0,-1-1,0 1,0-1,0 1,0 0,0-1,0 1,-1 0,1-1,-1 1,1 0,-1-1,0 1,0 0,0 0,0 0,-1 0,1 0,0 0,-1 0,0 0,1 1,-1-1,0 0,0 1,0 0,0-1,0 1,0 0,0 0,0 0,0 0,-1 1,1-1,0 0,-3 1,-8-1,1 1,-1 1,0 0,0 0,1 2,-1-1,1 2,0 0,0 0,0 1,0 0,1 1,0 1,0 0,0 0,1 1,1 0,-6 6,-57 75,70-85,1 0,0-1,-1 1,1 0,1 0,-1 0,0 0,1 0,0 0,0 0,0 0,1 0,-1 0,1 0,0 0,0-1,0 1,1 0,-1 0,1-1,0 1,0-1,0 1,0-1,1 0,0 0,0 1,6 4,0 1,0-2,1 1,-1-1,2-1,-1 0,1 0,0-1,0 0,0-1,1 0,0-1,-1-1,1 1,3-2,189 3,-131-7,-14-2,-35-2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300 134,'-37'-44,"33"39,-55-61,57 64,1 0,-1 1,0-1,0 1,1 0,-1-1,0 1,-1 0,1 0,0 0,0 0,0 1,0-1,-1 1,1-1,0 1,-1 0,1 0,0 0,-1 0,1 0,0 0,0 1,-1-1,1 1,0 0,0-1,-1 1,1 0,0 0,0 1,0-1,0 0,0 1,-30 77,26-52,4-15,0 1,1-1,1 0,0 0,1 1,0-1,1 0,0 0,1 2,6 47,4 194,22-29,-13-86,-14-93,-3 0,-1 0,-3 0,-2 16,0-31,2-25,-2 0,1 0,-1 0,0 0,0 0,-1 0,0-1,0 1,0 0,-1-1,0 1,0-1,-1 0,0 0,0-1,0 1,-1-1,0 0,0 0,0 0,-1-1,1 1,-1-1,0-1,0 1,0-1,-1 0,1-1,-7 3,10-5,0 0,1 0,-1-1,0 1,0 0,1-1,-1 0,0 1,1-1,-1 0,0-1,1 1,0 0,-1-1,1 1,0-1,0 0,-1 0,1 0,1 0,-1 0,-1-1,-10-15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12,'-55'-12,"-12"30,65-18,1 0,-1 1,1 0,-1-1,1 1,-1 0,1 0,0-1,-1 1,1 0,0 0,0 1,0-1,0 0,0 0,0 1,0-1,0 0,0 1,1-1,-1 1,1-1,-1 1,1-1,-1 1,1-1,0 1,0-1,-1 1,1 0,1-1,-1 1,0-1,0 1,0-1,1 1,-1 0,1-1,-1 0,1 1,0 0,100 87,-99-85,0 0,0 0,0 0,-1 0,0 1,1-1,-2 1,1-1,0 0,-1 1,0 0,0-1,0 1,0-1,-1 0,0 1,0-1,0 1,0-1,-1 0,0 0,0 0,0 0,0 0,0 0,-1 0,0-1,0 1,0-1,0 0,0 0,-1 0,1 0,-1 0,0-1,0 0,0 0,0 0,0 0,0-1,-1 1,1-1,0 0,-2 0,0 1,0 0,0-1,0 1,0-1,0 0,-1-1,1 1,0-1,-1-1,1 1,0-1,0 0,0 0,-1-1,1 0,-5-2,10-3,5 2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62 397,'-14'33,"-6"16,2 5,8-7,11-17,5-17,1-17,0-6</inkml:trace>
  <inkml:trace contextRef="#ctx0" brushRef="#br0" timeOffset="246.042">118 1,'-10'19,"2"7,3-2</inkml:trace>
  <inkml:trace contextRef="#ctx0" brushRef="#br0" timeOffset="704.513">203 594,'133'-238,"-133"237,0-1,0 1,0 0,0-1,0 1,1 0,-1 0,0-1,1 1,-1 0,1 0,0-1,-1 1,1 0,0 0,-1 0,1 0,0 0,0 0,0 0,0 0,0 0,0 1,0-1,1 0,-1 0,0 1,0-1,0 1,1-1,-1 1,0 0,1 0,-1-1,0 1,1 0,-1 0,0 0,1 0,-1 0,0 1,1-1,-1 0,0 1,0-1,1 1,-1-1,0 1,0-1,0 1,0 0,0 0,0 0,0-1,0 1,0 0,0 0,0 0,0 1,0-1,-1 0,1 1,7 70,-9-66,1 1,-1 0,2 0,-1 0,1 0,0 0,1-1,-1 1,1 0,1-1,-1 0,1 1,0-1,2 3,-1-7,0 1,0 0,0-1,0 0,0 0,1 0,-1-1,1 0,-1 1,1-1,0-1,-1 1,1-1,0 0,-1 0,1 0,0-1,-1 1,1-1,0 0,-1-1,1 1,-1-1,0 0,0 0,1 0,-1 0,0-1,-1 0,1 0,0 0,-1 0,0 0,0-1,0 0,0 1,0-1,-1 0,0 0,2-4,50-122,-47 105</inkml:trace>
  <inkml:trace contextRef="#ctx0" brushRef="#br0" timeOffset="1367.277">767 791,'-2'-1,"0"-1,0 1,1-1,-1 0,0 1,1-1,-1 0,1 0,-1 0,1 0,0-1,0 1,0 0,0 0,1-1,-1 1,0 0,1-1,0 1,-1-1,1 1,0-1,0 1,1 0,-1-2,2-19,1 0,1 1,1-1,0 1,2-1,1 2,2-4,4-14,2-1,1 0,2 1,1 1,25-33,-36 59,0 0,1 1,0 0,0 0,2 1,-1 1,1 0,0 1,1 0,0 0,0 2,1-1,0 2,9-3,-23 7,1 1,0-1,0 0,0 1,0-1,0 1,0-1,0 1,0-1,0 1,0 0,0-1,0 1,0 0,0 0,0 0,0 0,0 0,0 0,0 0,0 0,1 1,-1-1,0 0,0 1,0-1,0 0,0 1,-1-1,1 1,0 0,0-1,0 1,0 0,0-1,-1 1,1 0,0 0,-1 0,1 0,-1 0,1-1,-1 1,1 0,-1 0,1 0,-1 1,0-1,0 0,0 0,1 0,-1 0,0 0,0 0,0 0,-1 0,1 0,0 0,0 0,-1 1,-118 188,118-188,-1 0,1 0,0 0,-1 1,1-1,0 0,0 0,1 1,-1-1,0 1,1-1,0 0,-1 1,1-1,0 1,0-1,0 1,1-1,-1 1,1-1,-1 0,1 1,0-1,0 1,0-1,0 0,0 0,0 0,1 0,-1 0,1 0,-1 0,1 0,0 0,0-1,0 1,0-1,0 1,0-1,0 0,0 0,2 1,5 2,73 48,-80-50,-1 0,1 0,0 0,-1 0,1 0,-1 0,1 0,-1 0,0 0,0 1,0-1,0 1,0-1,-1 1,1-1,-1 1,1-1,-1 1,0-1,0 1,0-1,-1 1,1 0,-1-1,1 1,-1-1,0 0,0 1,0-1,0 1,0-1,0 0,-1 0,1 0,-1 0,0 0,-4 4,-1 0,0 0,0-1,-1 0,0-1,0 0,0 0,0-1,-1 1,1-2,-1 1,1-1,-1-1,0 0,0 0,0-1,0 0,0 0,0-1,0 0,0 0,1-1,-1-1,0 1,1-1,0-1,0 0,0 0,0 0,0-1,-3-3,-13-16,1-1,1 0,2-2,0-1,2 0,1-1,1-1,2-1,0 0,-4-22,10 29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1 427,'24'2,"0"-2,0 0,0-2,0-1,0 0,-1-2,1-1,-1-1,-1-1,1 0,-1-2,10-6,-16 5,0-1,-1 0,0-1,0 0,-2-1,0-1,0 0,-2-1,7-11,-14 19,0 0,-1 0,0 0,0 0,-1-1,0 1,0-1,-1 0,-1 0,1 1,-1-1,-1 0,0 0,0 1,-2-9,2 14,1-1,-1 1,0 0,-1-1,1 1,0 0,-1 0,0 0,0 0,0 0,0 0,0 0,-1 1,1-1,-1 1,1-1,-1 1,0 0,0 0,0 1,0-1,0 1,-1-1,1 1,0 0,-1 0,1 0,-1 1,1-1,-1 1,1 0,-1 0,1 0,-1 0,1 1,-1-1,1 1,-1 0,-1 1,-3 0,1 2,0-1,0 1,0 0,1 0,-1 0,1 1,0 0,0 1,1-1,0 1,0 0,0 1,0-1,1 1,0 0,1 0,0 0,0 0,0 0,1 1,0 0,0-1,1 1,0 0,0 0,1-1,0 1,0 0,1 0,0 0,1 0,-1-1,2 1,-1-1,1 1,0-1,0 0,1 0,0 0,0-1,3 3,1 1,0 0,1-1,0 0,0 0,1-1,0-1,1 1,0-2,0 1,0-2,1 1,0-2,0 1,0-2,0 0,1 0,3-1,6 0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8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0 227,'39'0,"21"0,7-5,-5-2,-12 1</inkml:trace>
  <inkml:trace contextRef="#ctx0" brushRef="#br0" timeOffset="-251.812">0 57,'10'0,"12"0,8 0,3 0,1 0,0 0,-2 0,-1 0,-1 0,-1 0,-5 0</inkml:trace>
  <inkml:trace contextRef="#ctx0" brushRef="#br0" timeOffset="1778.6">508 28,'43'0,"29"0,7 0,-6 0,-9 0,-12 0,-9-5,-8-1,-4 0,-4 1,-1 2,-4 1</inkml:trace>
  <inkml:trace contextRef="#ctx0" brushRef="#br0" timeOffset="2451.303">677 114,'29'251,"-30"-219,0-26,1 0,-1 0,1 1,0-1,1 0,-1 0,1 0,0 0,1 0,-1 0,1 0,1 0,-1-1,1 1,1 1,-2-6,1-1,-1 1,0-1,1 0,-1 0,0 0,1 0,-1 0,0-1,1 1,-1-1,0 0,0 1,1-1,-1 0,0 0,0 0,0-1,0 1,0 0,0-1,-1 1,1-1,0 0,-1 1,1-1,-1 0,0 0,1 0,-1 0,7-6,17-16,-16 14,1 0,0 1,0 0,1 1,0 0,0 0,1 1,0 1,0 0,5-1,-13 8,-1 0,0 0,1 0,-1 0,0 1,0-1,0 1,0 0,0 0,-1 0,1 0,-1 1,1-1,-1 1,0-1,1 1,-2 0,1 0,0 0,0 0,-1 0,0 0,0 1,0-1,0 0,0 1,0-1,-1 0,0 1,1-1,-2 1,1 0,4 11,19 39,-10-34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2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0 226,'12'0,"0"-1,-1 0,1 0,-1-1,1-1,-1 0,0 0,0-1,0-1,-1 1,1-2,-1 0,-1 0,1 0,-1-2,0 1,0-1,-1 0,0-1,0 1,-1-2,-1 1,1-1,-2 0,1 0,2-8,-8 15,1 1,-1 0,0 0,0-1,-1 1,1 0,0 0,-1 0,1-1,-1 1,0 0,1 0,-1 0,0 0,0 0,-1 0,1 0,0 1,-1-1,1 0,-1 1,1-1,-1 1,0-1,0 1,1 0,-1 0,0 0,0 0,0 0,-1 0,1 0,0 1,0-1,0 1,0 0,-1-1,1 1,0 0,0 0,0 0,-1 1,1-1,0 1,0-1,0 1,0 0,-1-1,1 1,0 0,1 0,-1 1,0-1,0 0,0 1,1-1,-2 2,-8 5,0 0,0 1,1 1,1 0,0 0,0 1,1 0,0 0,1 1,0 0,1 0,0 1,1 0,0 0,1 3,3-12,0-1,1 1,0-1,-1 1,1 0,1-1,-1 1,0-1,1 1,0 0,0-1,0 0,0 1,0-1,1 0,0 1,-1-1,1 0,1 0,-1 0,0-1,1 1,-1 0,1-1,0 0,-1 1,1-1,0 0,1-1,-1 1,0 0,0-1,1 0,0 0,5 3,1-1,0 0,0-1,0 0,0-1,0 0,0-1,0 0,0 0,0-1,8-2,6-3</inkml:trace>
  <inkml:trace contextRef="#ctx0" brushRef="#br0" timeOffset="503.07">339 310,'178'-191,"-177"190,-1 1,1-1,-1 1,1-1,0 1,-1 0,1-1,0 1,0 0,-1-1,1 1,0 0,0 0,-1-1,1 1,0 0,0 0,0 0,-1 0,1 0,0 0,0 1,0-1,-1 0,1 0,0 0,0 1,-1-1,1 0,0 1,-1-1,1 1,0-1,-1 1,1-1,0 1,-1-1,1 1,-1 0,1-1,-1 1,0 0,1-1,-1 1,0 0,1-1,-1 1,0 0,0 0,0 0,1-1,-1 1,0 0,0 0,0 0,0-1,0 1,-1 0,1 0,0-1,0 1,0 0,-1 0,1-1,0 1,-1 0,1 0,-1-1,1 1,-1 0,4 17,-2-13,0-1,0 1,1-1,0 0,0 0,0 1,0-1,1-1,-1 1,1 0,0-1,0 1,1-1,-1 0,1 0,-1 0,1 0,0-1,0 0,0 0,0 0,0 0,1 0,-1-1,1 0,-1 0,1 0,-1 0,1-1,0 0,-1 0,1 0,-1-1,1 1,0-1,-1 0,0 0,1-1,-1 1,0-1,1 0,-1 0,0 0,0-1,-1 0,1 1,0-2,10-11,0 0,-2-1,0 0,-1-1,0 0,-1-1,-2 0,1-1,2-11,-5 13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9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29,'0'366,"-27"-204,36-153,-3-14</inkml:trace>
  <inkml:trace contextRef="#ctx0" brushRef="#br0" timeOffset="293.45">0 340,'43'-5,"20"-6,3-2,-5 2,-8 3,-7 2,-8 3,-10-4,-5 0,-6 1</inkml:trace>
  <inkml:trace contextRef="#ctx0" brushRef="#br0" timeOffset="760.925">537 1,'0'366,"17"-264,-16-99,0-1,0 0,0 0,0 0,0 1,0-1,1 0,-1 0,1-1,-1 1,1 0,0 0,0-1,0 1,0-1,0 0,0 0,0 1,0-1,1-1,-1 1,0 0,1 0,-1-1,0 1,1-1,-1 0,1 0,-1 0,1 0,-1 0,0-1,1 1,-1-1,1 1,-1-1,0 0,0 0,3-1,149-107,-152 108,-1 0,0 0,1 1,-1-1,1 0,-1 1,1-1,-1 1,1-1,0 1,-1 0,1 0,-1 0,1 0,0 0,-1 0,1 0,-1 0,1 1,-1-1,1 1,0-1,-1 1,1-1,-1 1,0 0,1 0,-1 0,0 0,1 0,-1 0,0 0,0 0,0 0,0 1,0-1,0 0,0 1,-1-1,1 1,0-1,-1 1,1-1,-1 1,1-1,-1 1,0-1,0 2,9 43,-3-26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0,'-4'6,"1"0,0 0,0 0,1 0,-1 1,1-1,1 1,-1 0,1-1,0 1,1 0,0 0,0 0,-1 6,-31 263,33-4,10-211,8-91,1-28,-18 45,1 1,0-1,0 1,2 0,-1-1,2 2,-1-1,2 1,0 0,0 0,0 1,2 0,-1 0,1 1,1 0,-1 0,2 1,-1 0,1 1,0 1,0-1,-8 7,-1-1,1 1,0-1,-1 1,1 0,0 0,-1 0,1 0,0 0,-1 1,1-1,-1 1,1 0,-1 0,1 0,-1 0,1 0,-1 0,0 1,1-1,-1 1,0-1,0 1,0 0,-1 0,1 0,0 0,-1 0,1 0,-1 1,0-1,1 0,-1 1,0-1,-1 1,1-1,0 1,-1 0,1-1,-1 1,0-1,0 1,0 0,0-1,0 1,-1 0,0 1,-2 189,3-181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1 395,'10'0,"7"0,6 5,4 1,3 1,-5 2,-1 1,0-2,0-2,2-2,0-6,-3-4</inkml:trace>
  <inkml:trace contextRef="#ctx0" brushRef="#br0" timeOffset="284.474">85 592,'34'0,"16"0,3 0,-1 0,-6 0,-10 0</inkml:trace>
  <inkml:trace contextRef="#ctx0" brushRef="#br0" timeOffset="8362.329">396 791,'12'0,"1"-1,-1 0,0 0,1-1,-1-1,0 0,0 0,0-1,-1-1,0 0,1-1,-2 0,1-1,-1 0,2-1,23-20,-1-1,-2-2,-1-1,-1-1,-2-2,-1 0,-2-2,4-10,-16 21,0-1,-2-1,-1 0,-1 0,-2-1,-1 0,-1 0,-1-2,-3 27,0 1,0-1,-1 1,1-1,-1 1,0-1,0 0,-1 1,1-1,-1 1,1-1,-1 1,0-1,0 1,-1-1,1 1,-1 0,0 0,0 0,0 0,0 0,0 0,0 0,-1 1,0-1,1 1,-1 0,0 0,0 0,0 0,0 0,-1 1,1-1,0 1,-1 0,1 0,-1 0,1 0,-1 1,1 0,-1-1,0 1,-10 5,1-1,0 2,1 0,-1 0,1 1,1 1,-1 0,1 1,0 0,1 0,0 1,1 0,0 1,1 0,0 1,0-1,1 2,1-1,0 1,-2 7,4-9,1 0,0-1,0 1,2 0,-1 0,1 0,1 1,0-1,0 0,1 0,1 0,0 0,0 0,1 0,0-1,1 1,1-1,-1 0,1 0,1 0,0-1,0 0,1 0,0 0,1-1,0 0,0-1,1 0,2 2,118 73,-129-82,1 0,0 0,1 1,-1-1,0 0,0 1,0-1,0 1,0-1,0 1,0-1,0 1,0-1,-1 1,1 0,0 0,0 0,0-1,-1 1,1 0,0 0,-1 0,1 0,-1 0,1 0,-1 0,0 0,1 0,-1 0,0 1,0-1,0 0,0 0,-6 5</inkml:trace>
  <inkml:trace contextRef="#ctx0" brushRef="#br0" timeOffset="8986.157">1215 395,'-2'-2,"1"1,0-1,-1 1,0 0,1-1,-1 1,0 0,1 0,-1 0,0 0,0 0,0 1,0-1,0 1,0-1,0 1,0-1,0 1,0 0,0 0,-1 0,1 0,0 1,0-1,0 1,0-1,0 1,0-1,0 1,1 0,-1 0,0 0,0 0,-70 44,70-44,1 0,0 1,-1-1,1 1,0-1,0 1,0 0,0-1,0 1,0 0,0 0,1 0,-1 0,1 0,-1 0,1 0,0 0,0 0,0 0,0 0,0-1,0 1,0 0,1 0,-1 0,1 0,0 0,-1 0,1 0,0 0,0-1,0 1,0 0,0-1,1 1,-1-1,0 1,1-1,-1 0,1 1,13 11,-11-11,-1-1,0 1,0-1,0 1,0 0,-1 0,1 0,0 1,-1-1,0 0,1 1,-1 0,0 0,0-1,-1 1,1 0,0 1,-1-1,0 0,0 0,0 1,0-1,0 0,-1 1,0-1,1 1,-1-1,0 0,-1 1,1-1,-1 1,1-1,-1 0,0 1,0-1,-1 0,0 3,-5 1,0-1,-1 0,1-1,-1 0,0 0,0-1,0 0,-1 0,0-1,1 0,-1 0,0-1,-3 0,-5 0</inkml:trace>
  <inkml:trace contextRef="#ctx0" brushRef="#br0" timeOffset="9237.692">1440 452,'-10'23,"-2"5,-1-4</inkml:trace>
  <inkml:trace contextRef="#ctx0" brushRef="#br0" timeOffset="9400.384">1496 0,'0'0</inkml:trace>
  <inkml:trace contextRef="#ctx0" brushRef="#br0" timeOffset="9865.023">1638 621,'116'-185,"-92"175,-16 42,-6-19,2 8,-4-14,1-1,0 0,0 0,1 0,0 0,0 0,0 0,1-1,-1 1,1-1,1 0,3 5,-6-9,0 0,0 0,1-1,-1 1,1 0,-1-1,0 1,1-1,-1 0,1 1,-1-1,1 0,0 0,-1 0,1 0,-1 0,1 0,-1 0,1-1,-1 1,1-1,-1 1,0-1,1 1,-1-1,1 0,-1 0,0 1,0-1,1 0,-1 0,0 0,0-1,0 1,0 0,0 0,-1 0,2-2,32-52,33-185,-65 227</inkml:trace>
  <inkml:trace contextRef="#ctx0" brushRef="#br0" timeOffset="17756.616">2203 875,'-28'-54,"21"38,1-1,1 0,0 1,1-2,1 1,1 0,0-1,1 1,1-1,1 1,0-1,3-5,48-203,9 56,-58 164,1 0,-1 1,1-1,0 1,1-1,-1 1,1 0,0 1,0-1,1 1,-1 0,1 1,0-1,0 1,0 0,0 1,1-1,-1 1,1 0,0 1,-1 0,1 0,0 0,0 1,-1 0,1 0,0 1,3 0,-7-1,1 1,0-1,-1 1,1 0,-1 0,1 1,-1-1,1 1,-1-1,0 1,0 0,0 0,0 0,0 1,0-1,-1 1,1-1,-1 1,0 0,1 0,-1 0,-1 1,1-1,0 0,-1 1,0-1,1 0,-1 1,-1 0,1-1,-1 1,1 0,-1-1,0 1,0 0,0-1,-1 1,0 3,-3 2,0 1,-1-1,0 0,0 0,-1-1,0 1,0-1,-1-1,0 1,0-1,-1 0,0-1,0 0,-1 0,0-1,1 0,-2 0,1-1,-1-1,1 1,-1-1,0-1,-9 2,19-5,1 0,0 1,0-1,0 1,-1-1,1 0,0 0,-1 1,1-1,0 0,-1 0,1 0,-1 0,0 1,1-1,-1 0,0 0,1 0,-1 0,0 0,0 0,0 0,0 0,0 0,0 0,0 0,0 0,0 0,0 0,-1 0,1 0,0 0,-1 0,1 0,-1 0,1 0,-1 0,1 1,-1-1,1 0,-1 0,0 1,0-1,1 0,-1 1,0-1,0 1,0-1,0 1,0-1,1 1,-1 0,0-1,0 1,0 0,0 0,0 0,0-1,0 1,0 0,0 0,0 1,0-1,0 0,0 0,0 0,0 1,0-1,4-2,0 1,0 0,1-1,-1 1,1 0,-1 1,0-1,1 1,-1-1,1 1,0 0,-1 0,1 1,-1-1,1 1,-1 0,0 0,1 0,-1 0,0 0,1 1,-1-1,0 1,0 0,0 0,-1 0,1 1,0-1,-1 0,1 1,-1 0,0 0,1 2,1-1,-1 1,0 0,0 0,0 0,-1 1,0-1,0 1,0-1,0 1,-1 0,0-1,-1 1,1 0,-1 0,0 0,0 0,-1-1,0 1,0 0,-1 2,-3 1,-1 0,0-1,0 0,-1 0,0-1,0 0,-1 0,0 0,-1-1,1 0,-1-1,0 0,0-1,-1 1,1-2,-1 1,0-1,0-1,-9 2,11-3,0-1,0 1,0-1,-1-1,1 1,0-1,0-1,0 1,1-1,-1-1,0 0,1 0,0 0,-1-1,1 0,0 0,1-1,-1 0,1 0,0 0,0-1,1 0,0 0,0-1,0 1,1-1,0 0,0 0,-2-6,-25-55,23 50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0 338,'267'-1,"-26"-26,-137 27,-103 0,-12 0</inkml:trace>
  <inkml:trace contextRef="#ctx0" brushRef="#br0" timeOffset="253.939">57 508,'38'-5,"32"-1,9-5,-4 0,-10 1,-12 3,-9 2,-8 2,-5 2,-3 1,-2 0,0 1,-4-1</inkml:trace>
  <inkml:trace contextRef="#ctx0" brushRef="#br0" timeOffset="769.251">226 0,'42'11,"-1"2,-1 2,-1 2,0 1,-1 2,-1 2,30 22,72 59,-5-9,-133-94,-1 1,1-1,0 1,-1-1,1 1,0 0,-1-1,1 1,-1 0,1 0,-1-1,1 1,-1 0,1 0,-1 0,0 0,1-1,-1 1,0 0,0 0,0 0,0 0,0 0,0 0,0 0,0 0,0 0,0 0,0-1,-1 1,1 0,0 0,-1 0,1 0,-1 0,1-1,-1 1,1 0,-1 0,1-1,-1 1,0 0,1-1,-1 1,0-1,0 1,1-1,-1 1,0-1,0 0,0 1,-54 17,42-15,-32 12,0 1,0 3,2 2,0 1,2 2,0 2,2 2,-12 12,22-5,20-18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1,'-9'13,"1"0,0 1,1 0,1 0,0 0,1 1,1 0,0 0,1 0,1 1,0-1,1 1,0-1,2 1,0-1,0 1,2 3,-1 32,-1 420,-1-465,-1 0,2 0,-1 0,0 0,1 0,0 0,1 0,-1 0,1 0,0-1,1 1,-1-1,1 1,3 3,-6-9,1 1,0 0,0-1,0 1,0-1,0 1,0-1,0 0,0 1,0-1,0 0,0 0,0 1,0-1,0 0,0 0,0 0,0 0,0 0,0-1,0 1,0 0,0 0,0-1,0 1,0-1,0 1,0 0,0-1,0 0,-1 1,1-1,0 0,0 1,-1-1,1 0,0 0,-1 0,1 1,-1-1,1 0,0-1,27-42,-26 40,15-28,-8 13,1 0,1 0,0 1,2 1,0 0,1 0,0 1,9-6,86-78,-108 98,0 1,0 0,0 0,1 0,-1 1,0-1,0 0,1 0,-1 1,1-1,-1 1,0-1,1 1,-1 0,1-1,-1 1,1 0,-1 0,1 0,-1 0,1 0,-1 0,1 1,-1-1,1 0,-1 1,1-1,-1 1,1 0,-1-1,0 1,0 0,1 0,-1 0,0 0,0 0,0 0,0 0,0 0,0 0,0 1,0-1,0 0,-1 1,1-1,0 1,21 72,-8 97,-8-153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48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395 233,'111'-16,"-1"-4,33-14,-106 23,1-2,-1-2,-1-1,-1-1,22-16,-4-19,-53 52,0-1,-1 1,1 0,0-1,-1 1,1 0,0-1,-1 1,1 0,0-1,-1 1,1 0,-1 0,1 0,-1-1,1 1,-1 0,1 0,0 0,-1 0,1 0,-1 0,1 0,-1 0,1 0,-1 0,1 0,-1 0,1 0,-1 0,1 0,-1 0,1 1,0-1,-1 0,1 0,-1 0,1 1,0-1,-1 0,1 1,-1-1,1 0,0 1,0-1,-1 0,1 1,0-1,0 1,-1-1,1 1,0-1,0 0,0 1,0-1,0 1,0-1,-1 1,1-1,0 1,0-1,1 1,-21 23,3 2,0 0,1 1,2 0,0 1,2 1,2 0,0 1,2 0,-1 13,-11 33,3 0,4 2,3-1,3 2,4-1,5 31,11 0,-8-86,-2 0,0 0,-1 0,-2 1,0-1,-1 0,-2 0,0 0,-3 7,6-28,0 0,-1-1,1 1,-1 0,1-1,-1 1,0-1,0 1,0-1,0 1,0-1,0 1,0-1,0 0,0 0,-1 0,1 1,0-1,-1 0,1-1,-1 1,1 0,-1 0,1-1,-1 1,0-1,1 1,-1-1,0 0,0 1,1-1,-1 0,0 0,1 0,-1 0,0-1,0 1,1 0,-1-1,0 1,1-1,-1 0,1 0,-1 1,1-1,-1 0,1 0,-1 0,1 0,-1-1,-13-10,1-1,0 0,1 0,0-2,1 1,1-2,-5-8,-21-26,27 36,-1 1,0-1,-1 2,-1 0,0 0,0 1,-1 1,0 0,-1 1,0 1,-1 0,0 1,0 1,0 0,-1 1,1 1,-1 1,-1 0,1 1,0 1,-11 0,14 2,1 0,0 1,-1 0,1 1,0 0,0 1,1 0,-1 1,1 1,0 0,0 1,1 0,0 0,0 1,1 1,0 0,0 0,1 1,1 0,-1 1,2 0,-1 0,1 1,-1 3,13 25,5-28</inkml:trace>
  <inkml:trace contextRef="#ctx0" brushRef="#br0" timeOffset="372.594">368 656,'372'-74,"-171"19,-199 54,1 0,-1 1,0 0,1-1,-1 1,1 0,-1 0,1 0,-1 1,1-1,-1 0,0 1,1 0,-1-1,0 1,1 0,-1 0,0 1,0-1,0 0,0 1,0-1,0 1,0 0,0-1,-1 1,1 0,-1 0,1 0,-1 0,0 0,0 1,0-1,0 0,0 1,0-1,-1 0,1 1,6 99,-8-93,-3 164,4-149</inkml:trace>
  <inkml:trace contextRef="#ctx0" brushRef="#br0" timeOffset="720.843">1242 1164,'10'-9,"7"-19,7-8,-2-3,1 0,-4 2,-1 3,-2 2,0 1,2 2,3 1,3 0,-3 0,0 5,-4 11,-4 8</inkml:trace>
  <inkml:trace contextRef="#ctx0" brushRef="#br0" timeOffset="1037.918">1806 826,'-14'20,"1"0,1 1,1 1,1 0,0 0,2 1,0 0,2 1,1-1,-2 16,7-36,0 0,0 1,0-1,0 0,0 0,1 0,-1 1,1-1,0 0,0 0,0 0,1 0,-1 0,0 0,1-1,0 1,0 0,0-1,0 0,0 1,1-1,-1 0,0 0,1 0,0 0,-1 0,1-1,0 1,0-1,0 0,0 0,0 0,0 0,1-1,-1 1,3-1,2 1,0-1,0 0,0-1,0 0,-1 0,1-1,0 0,-1 0,1-1,-1 0,0 0,0-1,0 0,5-3,0-3,-1 0,1-1,-2 0,0-1,0 0,-1 0,0-1,-1 0,0-1,-1 1,-1-2,-1 1,1-1,-2 1,0-1,0-8,-3 18,0 0,-1-1,0 1,0 0,0-1,-1 1,1 0,-1 0,0-1,-1 1,0 0,1 0,-1 0,-1 0,1 1,-1-1,0 1,0-1,0 1,-1 0,1 0,-1 0,0 1,0-1,0 1,-1 0,1 0,-1 1,0-1,1 1,-4-1,-13-2</inkml:trace>
  <inkml:trace contextRef="#ctx0" brushRef="#br0" timeOffset="1452.82">2117 1136,'219'-233,"-216"231,-2 0,0 0,1-1,-1 1,1 0,0 0,0 0,-1 0,1 0,1 0,-1 1,0-1,0 1,1-1,-1 1,1 0,-1 0,1 0,-1 0,1 1,0-1,-1 0,1 1,0 0,-1 0,1 0,0 0,0 0,-1 1,1-1,0 1,-1-1,1 1,0 0,-1 0,1 0,-1 1,2 0,-3 1,1 0,-1 0,1 0,0 0,-1 0,1-1,0 1,1 0,-1-1,0 0,1 0,-1 0,1 0,0 0,0 0,0-1,0 1,0-1,0 0,0 1,0-2,0 1,0 0,1-1,-1 1,0-1,1 0,-1 0,0 0,3-1,219-93,-220 94,0 0,0 1,0 0,0 0,-1 0,1 0,0 1,-1 0,1 0,-1 0,0 0,0 1,0 0,0 0,0 0,0 0,-1 0,1 1,-1 0,0-1,0 2,50 38,-2-28,-27-12</inkml:trace>
  <inkml:trace contextRef="#ctx0" brushRef="#br0" timeOffset="7052.929">5870 516,'-14'0,"-5"0</inkml:trace>
  <inkml:trace contextRef="#ctx0" brushRef="#br0" timeOffset="7287.183">6097 770,'-7'13,"0"1,2 0,0 0,0 0,1 1,1-1,1 1,0 0,1 0,0 0,1 0,1 0,2 13,-3-26,0-1,1 1,-1-1,0 1,1-1,-1 1,1-1,0 1,-1-1,1 0,0 1,0-1,0 0,0 0,0 0,0 1,0-1,0 0,1-1,-1 1,0 0,1 0,-1 0,0-1,1 1,-1-1,1 1,-1-1,1 1,-1-1,1 0,-1 0,1 0,0 0,-1 0,1 0,-1 0,1-1,-1 1,1 0,-1-1,1 1,48-46,-44 39,0 0,-1-1,0 0,-1 0,0 0,0-1,0 1,-1-1,0 0,-1 0,0 0,-1 0,0 0,0 0,0-1,-2 1,1 0,-1 0,0 0,-1-1,0 1,0 0,-1 1,-1-1,1 0,-1 1,0 0,-1 0,0 0,-1 1,1-1,-6-4,-29-2,22 14</inkml:trace>
  <inkml:trace contextRef="#ctx0" brushRef="#br0" timeOffset="9887.027">9708 770,'-4'7,"0"0,1 1,-1 0,2 0,-1 0,1 0,0 0,1 0,-1 1,2-1,-1 0,1 1,1-1,-1 1,2-1,-1 0,1 0,0 0,3 8,0-13,0 0,0 0,0-1,0 1,0-1,1 0,-1-1,1 1,-1-1,1 0,-1-1,1 1,0-1,-1 0,1-1,0 1,-1-1,1 0,-1-1,1 1,-1-1,1 0,-1 0,0-1,0 0,0 0,-1 0,2-1,17-8,-1-2,0-1,-1 0,0-2,-1 0,-1-1,-1-1,0-1,-2-1,0 0,-2-1,0 0,-1-1,7-19,-14 31,-1 0,0-1,0 0,-1 0,-1 0,0 0,-1-1,0 1,-1-1,0 1,-1-1,0 0,-1 1,0-1,-1 1,-1-1,0 1,-2-5,-1 11,1 1,0 0,-1 1,0-1,0 1,-1 0,1 1,-1-1,0 1,1 1,-1-1,-1 1,1 0,0 1,0 0,-1 0,1 0,0 1,-1 0,1 1,-1 0,1 0,0 0,0 1,-1 0,1 0,0 1,1 0,-1 0,0 1,1-1,0 2,0-1,0 1,1-1,-1 2,1-1,-3 5,0 0,1 1,1 0,0 0,1 0,0 1,0 0,2 0,-1 0,1 1,1-1,0 1,1-1,1 1,0 0,0-1,1 1,1-1,0 1,1-1,0 1,1-1,0 0,1-1,0 1,1-1,0 0,1 0,1 0,4 3,0 0,1-1,1-1,0 0,1-1,0-1,0 0,1-1,1-1,-1 0,1-2,0 1,1-2,3 0,9 2,1-1,-1-2,1-1,-1-2,1 0,0-3,-1 0,1-2,-1-1,0-1,0-2,27-11,-42 13,0 0,-1-1,0-1,0 0,0-1,-1 0,-1-1,0-1,0 0,-1 0,0-1,-1-1,-1 0,0 0,0 0,-2-1,1-1,-2 1,0-1,-1 0,2-9,-6 20,-1 0,0-1,1 1,-1-1,-1 1,1 0,-1-1,0 1,0 0,0-1,0 1,-1 0,1 0,-1 0,0 0,-1 0,1 1,-1-1,1 1,-1-1,0 1,0 0,-1 0,1 0,-1 0,1 1,-1 0,0-1,0 1,0 1,0-1,0 0,0 1,-3 0,-5-3,1 2,-1 0,1 0,-1 1,0 0,0 1,0 0,0 1,1 1,-1 0,0 0,-5 3,5-1,-1 1,1 1,1-1,-1 2,1 0,0 0,1 1,-1 0,1 1,1 0,0 1,0 0,1 0,1 1,-1 0,2 0,-1 1,2-1,-1 2,2-1,0 0,0 1,1 0,0 0,2 0,-1 0,1 0,1 0,1 0,0 0,0 0,1 0,1 0,0 0,1 0,0-1,1 0,0 0,1 0,1 0,0-1,3 4,1-1,1-2,0 1,1-1,1-1,-1-1,2 0,-1 0,1-1,1-1,0-1,0 0,0-1,1-1,8 2,-1-1,-1-1,1-1,0-1,0-1,0-2,0 0,0-1,15-3,-11-1,-4 1</inkml:trace>
  <inkml:trace contextRef="#ctx0" brushRef="#br0" timeOffset="8970.304">7733 1164,'192'-116,"74"-65,-123 81,-142 99,1-1,-1 1,0 0,1 0,-1 0,0 0,1 0,-1 0,1 0,0 0,-1 0,1 1,0-1,-1 1,1-1,0 1,0 0,-1-1,1 1,0 0,0 0,-1 1,1-1,0 0,0 0,-1 1,1-1,0 1,0 0,-1-1,1 1,-1 0,1 0,-1 0,1 0,-1 0,0 0,1 1,-1-1,0 0,0 1,0-1,0 1,0-1,0 1,0 0,4 7,-1-1,0 1,-1 0,0 1,0-1,-1 0,0 1,-1 0,0-1,0 1,-1 0,0-1,-1 1,0 0,-1-1,0 1,0-1,-1 0,0 1,-1-1,0-1,0 1,-1-1,0 1,0-1,-1 0,0-1,-1 0,1 0,-1 0,-1-1,1 0,-1 0,-3 1,0-1,-1-1,0 0,0-1,0 0,0-1,0 0,-1-1,0 0,1-1,-1 0,0-1,-10-2,22 2,0 1,0-1,0 0,0 0,-1 0,1 0,0 0,0 0,0 0,0 0,0 0,-1-1,1 1,0 0,0-1,0 1,0-1,0 1,0-1,0 0,0 1,0-1,1 0,-1 0,0 0,0 1,0-1,1 0,-1 0,1 0,-1 0,1 0,-1 0,1 0,-1 0,1-1,0 1,0 0,-1 0,1 0,0 0,0 0,0-1,0 1,0 0,1 0,-1 0,0 0,0 0,1 0,-1-1,1 1,-1 0,1 0,-1 0,1 0,0 1,0-1,-1 0,1 0,1 0,6-5,1 0,0 1,1 1,-1 0,1 0,0 0,0 1,0 1,0 0,0 0,0 1,1 1,-1-1,1 2,-1-1,0 1,1 1,-1 0,0 0,0 1,0 1,-1-1,1 1,0 1,2 1,1 0,0-1,0-1,0 0,1 0,-1-2,1 0,0 0,0-1,0-1,-1 0,1-1,0-1,0 0,-1-1,1 0,-1-1,3-1,26-18,-1-2,-1-1,-2-2,-1-2,-1-2,-1 0,5-10,-26 24,0-1,-1 0,-1-1,-1 0,0-1,-2 0,-1-1,0 0,-1 0,-2 0,0-1,-2 0,0 0,-2 0,0 0,-1 0,-2-1,-2-9,4 31,0-1,0 1,-1 0,1-1,-1 1,0 0,1 0,-1-1,0 1,0 0,-1 0,1 0,0 0,-1 0,1 0,-1 1,1-1,-1 0,0 1,0-1,0 1,0 0,0-1,0 1,0 0,0 0,-1 1,1-1,0 0,0 1,-1-1,1 1,-1 0,1 0,0 0,-1 0,1 0,0 0,-1 1,1-1,0 1,-1-1,1 1,0 0,0 0,0 0,0 0,0 1,0-1,-8 6,1 1,0-1,1 2,0-1,0 1,1 0,0 1,0 0,1 0,0 0,1 1,1-1,-3 9,-1-1,-9 18,2 0,1 2,2 0,2 0,2 1,1 0,2 0,0 24,6-51,-1 1,2-1,-1-1,2 1,0 0,0 0,1-1,0 0,1 0,1 0,1 2,-5-8,1-1,0 0,0 0,0 0,0-1,1 1,-1-1,1 0,0 0,0 0,0 0,0-1,1 1,-1-1,1 0,-1-1,1 1,0-1,0 0,0 0,-1 0,1-1,0 0,0 1,0-2,0 1,0-1,2 0,-1-1,0 1,-1-1,0 0,1-1,-1 1,0-1,0 0,-1-1,1 1,-1-1,1 0,-1 0,0 0,0-2,7-8</inkml:trace>
  <inkml:trace contextRef="#ctx0" brushRef="#br0" timeOffset="9176.653">9285 910,'5'20,"6"-5,1-3</inkml:trace>
  <inkml:trace contextRef="#ctx0" brushRef="#br0" timeOffset="9341.874">9314 459,'0'0</inkml:trace>
  <inkml:trace contextRef="#ctx0" brushRef="#br0" timeOffset="7587.254">6491 770,'0'10,"1"0,0 0,0 0,1 1,0-1,1-1,0 1,1 0,0-1,0 1,3 2,-5-9,0 0,0 1,0-1,1 0,0 0,-1-1,1 1,0 0,1-1,-1 0,0 0,1 0,-1 0,1 0,-1-1,1 1,0-1,0 0,0 0,0-1,-1 1,1-1,0 0,0 0,0 0,0 0,0-1,0 0,0 1,0-2,8-2,0-2,-1 1,1-2,-2 1,1-2,-1 1,0-1,0-1,-1 0,0 0,-1-1,0 0,1-3,19-19,-6-2,-15 18</inkml:trace>
  <inkml:trace contextRef="#ctx0" brushRef="#br0" timeOffset="7891.368">7169 656,'-29'20,"-10"10,8 6,12-4,11-3,11-5,10-3,7 0,1 2,-9-4,-6 0,-8-3,-10-5,-7-3,-5-4,2-3</inkml:trace>
  <inkml:trace contextRef="#ctx0" brushRef="#br0" timeOffset="5484.245">3612 854,'-9'48,"3"0,1 0,2 49,-8 76,-23 37,26-194,30-73,3 0,2 2,3 1,8-10,-11 22,1 0,2 2,1 1,3 1,0 2,3 2,17-13,15 18,-68 29,1 0,-1 0,0-1,1 1,-1 0,0 0,0 1,1-1,-1 0,0 0,1 1,-1-1,0 0,0 1,1 0,-1-1,0 1,0 0,0-1,0 1,0 0,0 0,0 0,0 0,0 0,0 0,-1 0,1 0,0 0,-1 0,1 1,-1-1,1 0,-1 0,1 1,-1-1,0 0,0 0,0 1,0-1,0 0,0 1,0-1,0 0,0 1,0-1,-1 0,1 0,-1 1,1-1,-1 0,0 1,-5 20,-1-1,-1-1,-1 1,-1-2,-1 1,0-1,-2-1,0 0,-1-1,0 0,-13 10,13-13,-1 0,0-1,-1-1,0 0,-1-2,-1 1,-3 0,0 0,3-1</inkml:trace>
  <inkml:trace contextRef="#ctx0" brushRef="#br0" timeOffset="5957.018">4120 1108,'26'-5,"0"-1,-1 0,0-2,0-1,-1-1,0-1,-1-1,0-1,-1-1,-1-1,0-1,-1-1,0-1,-2 0,5-8,5-55,-28 78,0 1,0 0,0 0,0 0,0 0,-1 0,1-1,-1 1,1 0,-1 0,0 0,0 0,0 1,0-1,0 0,-1 0,1 0,0 1,-1-1,0 1,1-1,-1 1,0 0,1-1,-1 1,0 0,0 0,0 0,0 1,0-1,0 0,0 1,0-1,0 1,-1 0,1 0,0 0,0 0,-5-1,1 1,-1 1,0-1,1 1,-1 0,1 1,-1-1,1 1,0 1,0-1,0 1,0 0,0 0,1 1,-1-1,1 1,0 1,0-1,0 1,1 0,-1 0,1 0,1 0,-1 1,1 0,-2 3,5-7,-1 0,1 0,0 0,0-1,0 1,0 0,1 0,-1 0,0-1,1 1,-1 0,1 0,0-1,-1 1,1 0,0-1,0 1,0-1,0 1,1-1,-1 1,0-1,0 0,1 0,-1 0,1 0,-1 0,1 0,0 0,-1 0,1 0,0-1,-1 1,1-1,0 1,0-1,0 0,71 8,41 11,-111-18,0 0,-1 0,1 0,0 0,-1 1,1-1,-1 1,1 0,-1 0,0-1,1 1,-1 1,0-1,0 0,-1 1,1-1,0 0,-1 1,0 0,1-1,-1 1,0 0,-1 0,1 0,0 0,-1 0,1-1,-1 1,0 0,0 0,0 0,-1 0,1 0,0 0,-1 0,0 2,-39 69,26-55</inkml:trace>
  <inkml:trace contextRef="#ctx0" brushRef="#br0" timeOffset="6339.489">4770 1051,'6'-2,"20"-5,0 0,-1-2,0 0,-1-2,0-1,-1-1,0-1,-1-1,-1 0,0-2,-1-1,1-3,-18 19,0-1,0 1,-1-1,1 0,-1 0,1 0,-1-1,0 1,-1 0,1-1,-1 1,1-1,-1 0,0 1,0-1,0 0,-1 0,0 0,1 0,-1 1,-1-1,1 0,0 0,-1 0,0 0,0 1,0-1,0 0,-1 1,1-1,-1 1,0 0,0-1,0 1,-1 0,1 0,-1 0,0 1,0-2,-4 2,1 0,-1 1,0-1,1 2,-1-1,0 1,0 0,0 0,1 0,-1 1,0 0,0 1,1 0,-1 0,1 0,0 0,-1 1,1 0,0 1,1-1,-1 1,1 0,-4 3,-3 4,0-1,0 2,1 0,1 0,0 1,0 0,2 1,-1-1,-2 9,8-18,0 0,1 0,0 1,-1-1,1 1,1-1,-1 1,1-1,-1 1,1 0,1 0,-1 0,1 0,0-1,0 1,0 0,0 0,1 0,0 0,0 0,1-1,-1 1,1-1,0 1,0-1,0 1,1-1,-1 0,1 0,0 0,1-1,-1 1,0-1,1 1,0-1,0 0,0-1,1 2,49 5,-28-8</inkml:trace>
  <inkml:trace contextRef="#ctx0" brushRef="#br0" timeOffset="6671.419">5306 770,'7'52,"-4"-18,1-1,2 0,1-1,2 0,1 0,10 21,-19-51,0 0,0 0,0 0,0 0,1 0,-1-1,1 1,-1 0,1 0,-1-1,1 1,0-1,0 0,0 1,-1-1,1 0,1 0,-1 0,0-1,0 1,0 0,0-1,1 1,-1-1,0 0,0 0,1 0,-1 0,0 0,0 0,1-1,-1 1,0-1,0 1,0-1,0 0,0 0,1 0,-2 0,1 0,0 0,0-1,0 1,0-1,-1 1,1-1,-1 0,1 0,-1 1,0-1,0 0,1-1,126-236,-118 221</inkml:trace>
  <inkml:trace contextRef="#ctx0" brushRef="#br0" timeOffset="6875.172">5757 883,'0'33,"0"12</inkml:trace>
  <inkml:trace contextRef="#ctx0" brushRef="#br0" timeOffset="18940.178">1 1447,'143'16,"1"-6,122-7,57-29,34-4,106-1,157 32,-245-30,36 30,-296 12,90-2,273-58,15 40,-289 9,628-2,-466-30,733 31,-156-1,-679 28,348-27,-348-31,271 31,-309-29,-29 17,-145 3,1 2,0 3,0 2,3 2,-41-1,183-28,84 27,-84-27,-74 11,-109 13,1 1,0 1,0 0,0 1,1 1,-1 0,0 1,12 3,-4 3</inkml:trace>
  <inkml:trace contextRef="#ctx0" brushRef="#br0" timeOffset="22579.684">13349 656,'-17'-39,"-40"-96,54 129,0 1,0 0,0 1,-1-1,1 1,-1-1,-1 1,1 0,0 0,-1 1,0 0,0-1,0 2,0-1,0 0,0 1,-1 0,1 0,-1 1,0 0,0 0,1 0,-6 0,8 1,0 1,0-1,0 1,0-1,0 1,1 0,-1 0,0 1,0-1,1 0,-1 1,1-1,-1 1,1 0,0 0,0 0,0 0,0 1,0-1,0 0,1 1,-1-1,1 1,-1 0,1-1,0 1,0 0,0 0,1 0,-1-1,0 4,-2 100,4-82,0 35,13 100,40 48,3-8,-19-8,-33-158,-1 1,-2 0,-1 0,-1 0,-2 0,-2 0,-4 17,3-29,4-10,-1 1,-1-1,0 0,-1 0,0-1,0 1,-2-1,1 0,-1 0,-1 0,0-1,-5 6,6-14,0 0,0 0,-1-1,1 1,0-1,-1-1,1 1,-1-1,1 0,-1-1,1 0,-1 0,1 0,0 0,0-1,-1 0,1-1,0 1,1-1,-1 0,0-1,1 1,0-1,-5-4,2 2,-1 1,1-2,0 1,1-1,0-1,0 1,0-1,1 0,0-1,1 1,0-1,0 0,1-1,-1-2,-2-12</inkml:trace>
  <inkml:trace contextRef="#ctx0" brushRef="#br0" timeOffset="25096.136">11740 628,'-35'171,"8"2,1 73,1-2,0-98,23-139,1-8</inkml:trace>
  <inkml:trace contextRef="#ctx0" brushRef="#br0" timeOffset="25460.977">11402 600,'306'-11,"-19"-24,-176 28,-99 13,-7 1</inkml:trace>
  <inkml:trace contextRef="#ctx0" brushRef="#br0" timeOffset="25831.715">11994 1023,'29'-5,"14"-1,5 0,-1 1,-4 1,-9 7,-6 2,-2 1,-6-1</inkml:trace>
  <inkml:trace contextRef="#ctx0" brushRef="#br0" timeOffset="26077.864">12051 1193,'29'0,"19"0,1 0</inkml:trace>
  <inkml:trace contextRef="#ctx0" brushRef="#br0" timeOffset="27097.716">12531 1108,'177'-330,"-177"329,0 1,0-1,0 1,0-1,0 1,0-1,1 1,-1-1,0 1,0-1,0 1,0-1,1 1,-1-1,0 1,0-1,1 1,-1 0,0-1,1 1,-1 0,1-1,-1 1,0 0,1-1,-1 1,1 0,-1 0,1-1,-1 1,1 0,-1 0,1 0,-1 0,1 0,-1 0,1 0,-1 0,1 0,-1 0,1 0,-1 0,1 0,-1 0,1 0,-1 0,1 0,-1 1,1-1,-1 0,0 0,1 1,-1-1,1 0,-1 1,0-1,1 0,5 33,-4-18,17 104,-19-117,0 0,0 0,0 0,0 0,0 0,1 0,-1 0,1 0,-1-1,1 1,0 0,0 0,0-1,0 1,0 0,0-1,0 1,0-1,1 1,-1-1,0 0,1 0,0 0,-1 1,1-1,0-1,-1 1,1 0,0 0,0-1,-1 1,1-1,0 1,0-1,0 0,0 0,0 0,0 0,0 0,0 0,0 0,0-1,-1 1,1-1,0 1,0-1,0 0,-1 0,1 0,0 0,-1 0,1 0,-1 0,1 0,-1-1,0 1,1-1,144-133,-79 88,-65 48,0 0,-1 1,1-1,-1 0,1 1,-1-1,1 1,-1-1,0 1,1 0,-1-1,0 1,0 0,-1 0,1 0,0 0,-1 0,1 0,-1 0,1 0,-1 0,0 0,0 0,0 0,0 0,0 0,0 0,-1 1,2 7,0-3,0 0,1 0,-1 0,2 0,-1 0,1-1,0 1,0-1,1 0,-1 0,1 0,1 0,-1-1,1 1,0-1,1-1,-1 1,1-1,2 2,8 7</inkml:trace>
  <inkml:trace contextRef="#ctx0" brushRef="#br0" timeOffset="27374.966">12587 1193,'58'-5,"23"-1,3-1,-8 2,-12 2,-12 1,-10 0,-8 2,-4 0,-8 0</inkml:trace>
  <inkml:trace contextRef="#ctx0" brushRef="#br0" timeOffset="27961.697">12644 1475,'-143'219,"128"-187,16-32,-1 1,0 0,1-1,-1 1,0-1,1 1,-1-1,1 1,-1-1,1 1,-1-1,1 1,0-1,-1 1,1-1,-1 0,1 1,0-1,-1 0,1 0,0 0,-1 1,1-1,0 0,0 0,-1 0,1 0,0 0,-1 0,1 0,0-1,-1 1,1 0,0 0,0 0,-1-1,1 1,-1 0,1-1,0 1,-1 0,1-1,-1 1,1-1,-1 1,1-1,-1 1,1-1,-1 0,0 1,1-1,-1 1,0-1,1 0,-1 1,0-1,0 0,0 0,1 1,-1-1,2-1,26-20,-2-1,-1-1,-1-2,0 0,0-5,6-4,91-125,-120 159,0 0,1 0,-1 0,0 0,1 1,-1-1,0 0,1 1,-1-1,1 1,-1-1,1 1,0-1,-1 1,1 0,-1 0,1 0,-1 0,1 0,-1 0,1 1,0-1,-1 0,1 1,-1 0,0-1,1 1,-1-1,1 1,-1 0,0 0,1 0,-1 0,0 0,0 0,0 0,0 1,0-1,0 0,0 0,0 1,-1-1,1 1,0-1,-1 0,1 1,-1-1,0 1,1 0,-1-1,0 1,0-1,0 1,0 0,10 15,83 123,-92-138,-1-1,1 1,0-1,-1 1,1-1,-1 1,1-1,-1 1,0-1,1 1,-1 0,0-1,0 1,0 0,-1-1,1 1,0-1,0 1,-1 0,1-1,-1 1,0-1,1 1,-1-1,0 0,0 1,0-1,0 0,0 1,0-1,0 0,0 0,-1 0,1 0,0 0,-1 0,1 0,0-1,-1 1,1 0,-1-1,1 1,-1-1,0 0,1 1,-1-1,1 0,-1 0,0 0,1 0,-1 0,0-1,1 1,-1 0,1-1,-1 1,1-1,-1 1,1-1,-1 0,1 0,-2 0,-113-50,90 39</inkml:trace>
  <inkml:trace contextRef="#ctx0" brushRef="#br0" timeOffset="29059.253">12164 1164,'5'0,"6"0,6 0,5 0,4 0,2 0,1 0,-5 0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30 537,'23'5,"24"1,7 0,0-1,-4-2,-7-1,-5-1,-5 0,-2-1,-12 0,-9-1</inkml:trace>
  <inkml:trace contextRef="#ctx0" brushRef="#br0" timeOffset="213.601">1 820,'43'-5,"29"-2,7 1,-6 1,-9 1,-12 2,-9 1,-13 0</inkml:trace>
  <inkml:trace contextRef="#ctx0" brushRef="#br0" timeOffset="3346.959">848 113,'-6'22,"-10"39,3 0,3 0,2 1,2 7,7 243,-26-167,6-112,21-62,2 8</inkml:trace>
  <inkml:trace contextRef="#ctx0" brushRef="#br0" timeOffset="3801.59">735 142,'28'-8,"1"1,-1 1,2 1,-1 2,0 1,1 1,-1 1,1 2,-1 1,5 2,-29-4,0 0,0 0,-1 0,1 1,0-1,-1 1,1 0,-1 1,0-1,1 1,-1 0,0 0,-1 0,1 0,-1 1,1-1,-1 1,0 0,0 0,-1 0,1 0,-1 1,0-1,0 1,0-1,-1 1,1 0,-1 0,0 0,-1-1,1 1,-1 0,0 0,0 0,-1 0,0 2,-6 12,-1 0,-2-1,1 0,-2-1,0 0,-2 0,1-2,-2 1,0-1,-1-1,0-1,-1 0,-1-1,0-1,-5 2,-75 63,95-74,0 0,0 0,0 0,0 1,0-1,1 0,-1 1,1-1,0 1,0-1,-1 1,2-1,-1 1,0 0,0 0,1-1,0 1,-1 0,1 0,0 0,0-1,1 1,-1 0,1 0,-1 0,1-1,0 1,0 0,0-1,0 1,1-1,-1 1,1-1,-1 0,1 1,73 75,-68-73,229 149,-152-108,-78-40</inkml:trace>
  <inkml:trace contextRef="#ctx0" brushRef="#br0" timeOffset="4797.994">1610 311,'-102'191,"-30"5,130-194,1 1,0-1,0 0,1 0,-1 1,0-1,1 1,-1-1,1 0,0 1,0-1,0 1,0-1,0 1,1-1,-1 1,1-1,-1 0,1 1,0-1,0 0,0 1,0-1,1 0,-1 0,0 0,1 0,-1 0,1-1,0 1,0 0,0-1,0 1,0-1,0 1,0-1,0 0,0 0,1 0,-1 0,0-1,1 1,-1-1,2 1,36 10,0-2,1-2,0-1,0-3,1-1,20-2,45 10,-107-9,1-1,-1 0,1 0,0 0,-1 0,1 0,0-1,-1 1,1 0,-1 0,1 0,0 0,-1-1,1 1,-1 0,1-1,-1 1,1 0,-1-1,1 1,-1-1,1 1,-1-1,1 1,-1-1,0 1,1-1,-1 1,0-1,0 1,1-1,-1 0,0 1,0-1,0 1,0-1,0 0,1 1,-1-1,0 0,-1 1,1-1,0 1,0-1,0 0,0 1,0-1,-1 1,1-1,0 0,0 1,-1-1,1 1,-1-1,1 1,-21-35,19 32,-175-202,156 165,1 0,3-2,1 0,2-1,0-5,11 25,3 5</inkml:trace>
  <inkml:trace contextRef="#ctx0" brushRef="#br0" timeOffset="5298.436">2231 198,'-8'1,"0"1,0 1,0-1,0 1,0 1,0 0,1 0,0 0,0 1,0 0,0 0,1 0,0 1,0 0,0 1,1-1,-2 5,-6 6,1 1,1 1,0 0,2 0,0 1,1 0,2 0,0 1,0 0,2 0,1 0,1 0,0 1,2 12,1-24,0-1,1 0,0 0,1 0,0 0,0 0,1 0,0-1,1 0,-1 0,1 0,1 0,0-1,0 0,0 0,1 0,0-1,0 0,1 0,0-1,0 0,0-1,0 1,1-2,0 1,0-1,0 0,0-1,0 0,0-1,1 0,-1 0,0-1,1 0,-1 0,1-1,3-1,6-3,-1 0,1-1,-1-1,-1-1,1-1,-1 0,-1-1,0-1,0 0,-1-1,0-1,-1 0,-1-1,0-1,1-3,-7 12,0-1,-1-1,1 1,-2-1,1 0,-1 0,-1-1,1 1,-1-1,-1 0,0 0,0 0,-1-1,0 1,0-1,-1 1,0-1,-1 0,0 1,-1-1,0 0,0 1,-1-1,-3-8,1 9,0 1,-1-1,0 1,0 0,-1 1,0-1,0 1,-1 0,0 1,0 0,-1 0,1 0,-1 1,0 0,-1 0,1 1,-1 0,0 1,0 0,0 0,-1 1,1 0,0 1,-1 0,1 0,-6 1,1 2,0 0,1 1,-1 0,0 1,1 1,0 0,0 1,0 0,-4 4,-10 4</inkml:trace>
  <inkml:trace contextRef="#ctx0" brushRef="#br0" timeOffset="8753.116">2005 593,'59'-59,"-52"54,0-1,0 1,0 1,1-1,0 1,0 1,0-1,0 1,0 1,1-1,-1 2,1-1,-1 1,1 0,0 1,-1 0,1 0,0 1,0 0,-1 1,1 0,-1 0,0 1,4 1,47 33,44 16,-83-49</inkml:trace>
  <inkml:trace contextRef="#ctx0" brushRef="#br0" timeOffset="10368.974">3190 311,'-33'2,"-1"2,1 1,0 2,1 1,-28 12,57-20,1 1,-1 0,0 1,1-1,-1 0,1 1,0-1,-1 1,1 0,0 0,0 0,0 0,0 0,0 0,1 0,-1 1,0-1,1 1,0-1,0 1,0 0,0-1,0 1,0 0,1 0,-1 0,1-1,0 1,0 0,0 0,0 0,1 0,-1-1,1 1,-1 0,1 0,0 0,0-1,0 1,1-1,-1 1,0-1,1 1,0-1,0 0,-1 0,2 0,127 138,-127-138,0 1,-1 0,1 1,-1-1,0 0,0 1,0-1,0 1,-1 0,0-1,1 1,-1 0,-1 0,1 0,0 0,-1 0,0 0,0 0,0 0,-1 0,1 0,-1 0,0-1,0 1,0 0,0 0,-1 0,0-1,0 1,0-1,0 0,0 1,0-1,-1 0,0 0,-8 5,0-1,0 0,0 0,-1-1,0-1,0 0,-1-1,1 0,-1-1,0 0,0-1,0-1,0 0,0 0,0-2,0 1,0-2,-11-2,22 5,1-1,-1 0,0 0,0 0,1 0,-1 0,0-1,1 1,-1 0,0-1,1 0,-1 1,1-1,-1 0,1 1,-1-1,1 0,-1 0,1 0,0-1,0 1,-1 0,1 0,0-1,0 1,0 0,1-1,-1 1,0-1,0 1,1-1,-1 0,1 1,-1-1,1 0,0 1,0-1,-1 0,1 1,0-1,1 0,-1 1,0-1,0 0,1 1,-1-1,1 0,0 1,-1-1,1 1,0-1,0 0,9-10</inkml:trace>
  <inkml:trace contextRef="#ctx0" brushRef="#br0" timeOffset="10619.547">3473 537,'-15'33,"-4"12</inkml:trace>
  <inkml:trace contextRef="#ctx0" brushRef="#br0" timeOffset="10801.209">3360 0,'9'10,"4"3</inkml:trace>
  <inkml:trace contextRef="#ctx0" brushRef="#br0" timeOffset="11301.78">3699 706,'32'-103,"-29"94,1-7,0 1,1 1,1-1,0 1,1 0,1 0,0 1,1 0,0 0,1 1,0 0,4-2,-14 13,1 0,0 0,0 0,0 0,0 1,0-1,0 0,0 0,1 1,-1-1,0 1,0-1,0 1,1-1,-1 1,0 0,1 0,-1 0,0 0,1 0,-1 0,0 0,0 0,1 0,-1 0,0 1,1-1,-1 0,0 1,0-1,0 1,1 0,-1-1,0 1,0 0,0 0,0 0,0 0,0 0,-1 0,1 0,0 0,0 0,-1 0,1 0,16 63,-14-45,37 79,-39-96,0 0,0 0,0 0,1 0,-1 0,1 0,0 0,-1-1,1 1,0-1,0 1,0-1,0 1,0-1,0 0,1 0,-1 0,0 0,1-1,-1 1,0-1,1 1,-1-1,1 0,-1 0,1 0,-1 0,0 0,1-1,-1 1,1-1,-1 1,0-1,1 0,-1 0,0 0,0 0,0 0,0-1,1 0,9-9,-1 0,0 0,-1-2,0 1,-1-1,-1 0,0-1,-1 0,5-12,-11 24,6-11,0 0,-1 0,-1-1,0 0,0 0,-2 0,0-1,0 1,-1-1,-1 0,-1 1,0-12,-17 14,5 17</inkml:trace>
  <inkml:trace contextRef="#ctx0" brushRef="#br0" timeOffset="11999.535">4574 820,'-1'0,"1"1,0 0,0 0,0 0,-1 0,1 0,0 0,-1 0,1 0,-1-1,1 1,-1 0,1 0,-1 0,0-1,1 1,-1 0,0-1,0 1,1-1,-1 1,0-1,0 1,0-1,0 0,1 1,-1-1,0 0,0 1,0-1,0 0,0 0,0 0,0 0,0 0,0 0,0 0,0-1,0 1,0 0,0 0,0-1,1 1,-1 0,0-1,0 1,0-1,-19-42,16 6,2 0,1 0,2 0,1 0,2 0,5-19,-3 31,1 0,1 1,1 0,1 0,1 1,1 0,1 1,1 0,1 1,1 1,1 0,0 1,1 1,2 1,-1 0,11-5,-27 20,0-1,0 0,1 1,-1 0,0-1,1 1,0 1,-1-1,1 0,0 1,0 0,0 0,0 0,0 1,0-1,0 1,0 0,0 0,0 0,0 0,0 1,0 0,0 0,4 1,-7 2,0 0,0-1,-1 1,1 0,-1 0,0 0,0 0,-1 0,1 0,-1-1,1 1,-1 0,-1 0,1-1,0 1,-1 0,0-1,0 0,0 1,0-1,0 0,-1 1,-2 4,-75 129,78-133,1 0,-1 0,1 1,0-1,1 0,-1 0,1 0,0 1,0-1,0 0,0 0,1 0,0 1,0-1,0 0,0 0,1 0,-1 0,1 0,0-1,0 1,1 0,-1-1,1 0,0 1,-1-1,1 0,1-1,-1 1,0 0,1-1,-1 0,1 0,0 0,0 0,0 0,0-1,0 1,2 0,-1 0,0 1,0 0,0 0,0 0,-1 1,1-1,-1 1,0 0,0 0,0 1,-1-1,1 1,-1 0,0 0,-1 0,1 0,-1 1,0-1,0 0,-1 1,1 0,-1-1,0 1,-1 0,0 0,0-1,0 1,0 0,-1 0,-1 4,-2-3,0-1,0 1,-1-1,0 0,0-1,0 1,-1-1,1 0,-1-1,-1 1,1-1,-1 0,1-1,-1 1,0-1,0-1,-1 1,1-1,0-1,-1 1,1-1,-1-1,1 1,-1-1,0-1,1 1,-1-1,1 0,-1-1,1 0,0 0,-1-1,1 1,0-2,1 1,-1-1,-3-2,-34-17,1-1,1-2,1-2,-15-15,42 31,0 0,1 0,1-1,0-1,1 0,0-1,1 0,1 0,0-1,-3-10,7 2,6 6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02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341 102,'-320'569,"320"-568,0-1,0 1,0-1,1 1,-1 0,0-1,0 1,0-1,0 1,0-1,0 1,-1 0,1-1,0 1,0-1,0 1,0-1,-1 1,1-1,0 1,-1-1,1 1,0-1,-1 1,1-1,0 0,-1 1,1-1,-1 1,1-1,-1 0,1 0,-1 1,1-1,-1 0,1 0,-1 0,1 1,-1-1,0 0,1 0,-1 0,1 0,-1 0,1 0,-1 0,0 0,1 0,-1 0,1-1,-1 1,1 0,-1 0,1 0,-1-1,1 1,-1 0,1-1,2-22,2 0,0-1,2 1,1 1,0 0,2 0,0 0,2 0,32-64,4 1,3 2,4 3,24-24,-74 99,27-30,-30 35,-1-1,1 1,-1-1,1 1,-1 0,1-1,0 1,-1 0,1-1,-1 1,1 0,0 0,-1 0,1-1,0 1,0 0,-1 0,1 0,0 0,-1 0,1 0,0 0,-1 1,1-1,0 0,-1 0,1 0,0 1,-1-1,1 0,0 1,-1-1,1 1,-1-1,1 1,-1-1,1 1,-1-1,1 1,-1-1,0 1,1-1,-1 1,0 0,1-1,-1 1,0 0,0-1,0 1,1 0,-1-1,0 1,0 0,0-1,0 1,0 0,2 15,-1-1,0 0,-1 0,0 1,-1-1,-1 0,0 1,-3 3,-2 32,-2 30,4 0,3 1,4 9,-2-86,0-1,0 1,0 0,1 0,0-1,-1 1,2 0,-1-1,0 1,1-1,0 1,0-1,1 0,-1 0,1 0,-1 0,1 0,1-1,-1 1,0-1,1 0,0 0,0 0,0 0,0-1,0 1,0-1,0 0,1-1,-1 1,1-1,0 1,-1-2,1 1,0 0,0-1,3 0,7-5,0-1,-1-1,0-1,0 1,-1-2,0 0,0-1,-1 0,-1-1,0 0,0-1,-1 0,0 0,-1-1,-1-1,0 1,0-1,-2-1,2-5,12-20,-2 0,-2-1,-1 0,-3-2,-1 1,-2-3,-8 18,-1 27,0 0,0 1,0-1,0 0,0 0,0 1,0-1,0 0,0 1,0-1,0 0,-1 0,1 1,0-1,0 0,0 0,-1 1,1-1,0 0,0 0,0 0,-1 1,1-1,0 0,0 0,-1 0,1 0,0 0,0 0,-1 1,1-1,0 0,-1 0,1 0,0 0,-1 0,1 0,0 0,0 0,-1 0,1 0,0-1,-1 1,1 0,0 0,0 0,-1 0,1 0,0 0,0-1,-1 1,1 0,0 0,0 0,-1-1,1 1,0 0,-9 19,0 2</inkml:trace>
  <inkml:trace contextRef="#ctx0" brushRef="#br0" timeOffset="304.417">1187 271,'-35'34,"3"1,0 2,3 0,1 3,1 0,-15 35,37-66,1 0,1 1,0-1,0 1,1-1,0 1,1 0,0 0,0 0,1 4,0-10,1-1,-1 0,1 1,-1-1,1 0,0 0,0 0,1 0,-1 0,1 0,-1 0,1 0,0-1,0 1,0-1,0 1,1-1,-1 0,1 1,-1-1,1-1,0 1,0 0,0-1,0 1,0-1,0 0,0 0,0 0,0 0,0-1,1 1,-1-1,14-1,-1-1,1 0,-1-1,0-1,0-1,0 0,0-1,-1-1,0 0,-1-1,1 0,-1-2,-1 1,0-2,0 0,-1 0,-1-1,0 0,0-1,5-10,-10 16,-1 0,1-1,-1 0,-1 0,0 0,0 0,0-1,-1 1,0-1,-1 0,0 0,-1 0,1 0,-2-1,1 1,-1 0,-1 0,0 0,0 0,-1-1,0 1,0 1,-1-1,0 0,-1 1,0-1,0 1,-1 0,0 1,0-1,0 1,-1 0,-1 0,1 0,-1 1,0 0,0 1,-1 0,0 0,0 0,0 1,0 0,-1 1,-1-1,-42 3,33 7</inkml:trace>
  <inkml:trace contextRef="#ctx0" brushRef="#br0" timeOffset="822.454">1667 271,'-15'16,"2"1,0 1,1 0,1 1,0 0,2 0,0 1,1 0,1 1,1 0,-2 15,6-33,1 0,0 0,0 0,0 0,1 0,-1 0,1 1,0-1,0 0,0 0,0 0,0 1,1-1,-1 0,1 0,0 0,0 0,0 0,0 0,1 0,-1 0,1 0,-1-1,1 1,0 0,0-1,1 0,-1 1,0-1,1 0,-1 0,1 0,0-1,0 1,0 0,10-1,0-1,1 0,-1-1,0-1,0 0,0 0,0-1,0-1,-1 0,0-1,0 0,0-1,0-1,5-4,13-7,-2-3,0 0,-1-2,-2 0,2-4,1 0,-28 26,0 0,1 0,-1 0,0 0,1 1,-1-1,1 0,-1 0,1 1,-1-1,1 0,0 1,-1-1,1 0,0 1,-1-1,1 1,0-1,0 1,0 0,-1-1,1 1,0 0,0-1,0 1,0 0,0 0,0 0,0 0,-1 0,1 0,0 0,0 0,0 0,0 0,0 1,0-1,-1 0,1 0,0 1,0-1,0 1,-1-1,1 1,0-1,0 1,-1-1,1 1,0 0,-1-1,1 1,-1 0,1 0,-1-1,1 1,-1 0,0 0,1 0,-1 0,0-1,0 1,1 0,-1 0,0 0,0 0,0 0,0 0,0 0,2 48,-2-43,-1-1,1 1,0 0,0 0,1 0,-1 0,1 0,1 0,-1 0,1-1,0 1,0-1,1 1,-1-1,1 0,1 0,-1 0,1 0,-1-1,2 1,-1-1,0 0,2 1,-1-2,0-1,0 1,1-1,-1 0,1 0,-1-1,1 1,0-1,0 0,0-1,-1 0,1 0,0 0,0 0,0-1,-1 0,1-1,0 1,-1-1,1 0,-1 0,1 0,-1-1,0 0,0 0,0-1,-1 1,2-2,8-6,1-1,-2-1,0 0,-1-1,0 0,-1-1,0 0,4-10,66-173,-73 122,-14 64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1,'14'4,"20"2,8 0,2-1,-1-1,-4-2,-3-1,-4-1,-2 0,-10 0,-10 0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0,'14'5,"20"1,8 0,2-1,-1-2,-4-1,-3 0,-9-2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3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49 480,'-2'2,"0"-1,0 0,0 1,0-1,0 1,1 0,-1 0,1 0,-1 0,1 0,0 0,0 0,0 0,0 0,0 0,0 1,1-1,-1 0,1 1,-1-1,1 2,-3 8,-2 0,2 1,0 0,0 1,1-1,1 0,0 1,1-1,0 1,1-1,1 1,2 9,2 13,-7-27,1 0,0 0,1 1,0-1,1 0,-1 0,2 0,-1 0,1 0,1-1,0 1,0-1,0 0,1 0,1 0,-1-1,1 0,0 0,1 0,-1-1,1 0,1 0,-1 0,1-1,0-1,4 3,-3-7,0-1,-1 0,1-1,0 0,-1 0,0-1,1 0,-1 0,-1-1,1 0,0 0,-1-1,0 0,0-1,0 1,-1-1,0 0,0-1,0 0,-1 0,0 0,3-6,143-202,-151 215,0 1,0-1,0 0,1 1,-1-1,0 1,0-1,1 0,-1 1,0-1,1 0,-1 1,0-1,1 0,-1 0,0 1,1-1,-1 0,0 0,1 0,-1 1,1-1,-1 0,1 0,-1 0,0 0,1 0,-1 0,1 0,-1 0,1 0,-1 0,1 0,-1 0,0 0,1 0,-1-1,1 1,-1 0,0 0,1 0,-1-1,1 1,-1 0,0 0,1-1,-1 1,0 0,1-1,-1 1,0 0,0-1,1 1,-1-1,0 1,0 0,0-1,0 1,1-1,-1 1,0 0,0-1,0 1,0-1,0 1,0-1,0 1,0-1,2 39,-2-33,0 10,1-1,1 0,0 0,1 0,0 0,1 0,1 0,0-1,1 0,1 0,0 0,0-1,7 7,-10-13,0 0,1-1,0 1,0-1,1-1,-1 1,1-1,0 0,0 0,0 0,1-1,-1 0,1 0,0-1,0 0,0 0,0-1,0 1,0-2,0 1,0-1,1 0,-1 0,0-1,0 0,0 0,0-1,0 0,3-2,0 0,0-1,-1 0,1-1,-1 0,-1 0,1-1,-1 0,0-1,-1 0,0 0,0 0,-1-1,0 0,2-4,66-150,-70 155,-1 0,0 0,-1-1,0 1,0-1,-1 1,0-1,0 0,-1 0,0 1,-1-1,0 0,0 1,-1-1,0-1,-5-2</inkml:trace>
  <inkml:trace contextRef="#ctx0" brushRef="#br0" timeOffset="3046.254">1263 226,'-15'49,"2"0,2 1,3 0,2 1,2-1,2 34,-7 73,-12-51,13-88</inkml:trace>
  <inkml:trace contextRef="#ctx0" brushRef="#br0" timeOffset="3566.785">1093 170,'39'-5,"0"2,0 2,0 1,0 2,0 2,0 2,16 5,-48-10,-1 0,1 1,-1 0,1 0,-1 0,0 1,0 0,0 0,-1 1,1 0,-1 0,0 0,0 1,0-1,0 1,-1 0,0 0,0 1,0-1,-1 1,0 0,0 0,0 0,-1 1,0-1,0 0,0 1,-1 0,0-1,0 1,-1-1,0 1,0 0,-1 0,0-1,0 4,-5 3,-1 0,1-1,-2 0,0 0,0-1,-1 0,-1 0,0-1,0 0,-1-1,0 0,0-1,-1 0,0-1,-1 0,0-1,0 0,0-1,0-1,-1 0,0-1,-13 2,28-4,-1-1,1 0,0 1,0 0,0-1,-1 1,1 0,0-1,-1 1,1 0,0-1,-1 1,1 0,-1 0,1 0,-1 0,0 0,1 0,-1 0,0-1,0 1,1 0,-1 0,0 0,0 0,0 0,0 0,0 0,0 0,-1 0,1 0,0 0,0 0,-1 0,1 0,-1 0,1 0,-1-1,1 1,-1 0,1 0,-1 0,0-1,1 1,-1 0,0-1,0 1,1-1,-1 1,0-1,0 1,0-1,0 1,0-1,0 0,1 0,-1 1,0-1,0 0,0 0,0 0,0 0,0 0,0 0,0 0,0 0,0-1,-1 1,158 97,4 51,-158-144,-4-3</inkml:trace>
  <inkml:trace contextRef="#ctx0" brushRef="#br0" timeOffset="4301.916">2110 453,'-13'-3,"1"1,0 0,0 1,-1 1,1 0,-1 1,1 0,0 1,0 0,0 1,0 0,0 1,0 0,1 1,-7 4,16-9,0 1,0-1,0 1,0 0,-1-1,1 1,0 0,1 0,-1 0,0 1,0-1,0 0,1 1,-1-1,1 1,-1 0,1 0,-1-1,1 1,0 0,0 0,0 0,0 0,0 0,1 0,-1 0,1 1,-1-1,1 0,0 0,-1 0,1 1,0-1,1 0,-1 0,0 0,1 1,-1-1,1 0,0 0,-1 0,1 0,0 0,0 0,1 0,-1 0,0-1,1 1,-1 0,1-1,-1 1,2 0,157 57,-159-59,0 1,1-1,-1 1,0-1,0 1,1-1,-1 1,0 0,0-1,0 1,0 0,0 0,0 0,0 0,0 0,0 0,0 0,0 0,-1 0,1 0,0 1,-1-1,1 0,-1 0,1 1,-1-1,0 0,1 1,-1-1,0 0,0 1,0-1,0 1,0-1,-1 0,1 1,0-1,0 0,-1 1,1-1,-1 0,0 0,1 1,-1-1,0 0,1 0,-1 0,0 0,0 0,0 0,0 0,-59 44,-98 10,95-47,64-18,9 4</inkml:trace>
  <inkml:trace contextRef="#ctx0" brushRef="#br0" timeOffset="4533.422">2278 622,'-14'19,"0"7,2-7,8-11,5-11,2-10,1-4</inkml:trace>
  <inkml:trace contextRef="#ctx0" brushRef="#br0" timeOffset="4687.133">2250 86,'0'0</inkml:trace>
  <inkml:trace contextRef="#ctx0" brushRef="#br0" timeOffset="5047.465">2504 650,'2'-5,"0"-3,0-1,0 1,1 1,1-1,-1 0,1 1,0-1,1 1,-1 1,2-1,-1 0,1 1,0 0,3-2,-7 8,0 0,0 0,0 0,0 0,0 0,0 1,0-1,0 1,0-1,0 1,0 0,-1-1,1 1,0 0,0 0,-1 1,1-1,0 0,-1 1,1-1,-1 0,0 1,1 0,-1-1,0 1,0 0,0 0,0-1,0 1,-1 0,1 0,0 0,-1 0,0 0,1 0,-1 0,0 0,0 0,0 0,0 0,0 0,-1 0,1 0,3 12,-3-11,1 0,-1 0,1 0,0 0,0 0,0 0,0 0,0 0,0-1,1 1,-1 0,1-1,0 1,0-1,0 0,0 0,0 1,0-1,1-1,-1 1,1 0,-1-1,1 1,0-1,0 0,-1 0,1 0,0 0,0 0,0 0,0-1,0 0,0 0,0 0,0 0,0 0,0 0,0-1,0 1,0-1,0 0,0 0,0 0,0 0,-1-1,1 1,1-1,4-6,0 1,-1-1,0-1,0 1,-1-1,0 0,-1 0,0-1,0 0,-1 0,0 0,-1 0,0-1,-1 1,0-1,0 0,-1 0,-1 0,1 1,-2-1,0 0,0-1,0 0</inkml:trace>
  <inkml:trace contextRef="#ctx0" brushRef="#br0" timeOffset="5630.442">3125 791,'-5'-16,"1"1,1-1,0 0,1 0,1 0,0 0,1 0,1 0,1 0,0 0,1 0,1 0,1-4,3-3,0 1,2 0,0 1,1 0,1 1,1 0,1 1,1 0,1 1,0 1,1 1,1 0,0 1,1 1,1 0,0 2,14-6,-33 16,1 0,-1 0,1 0,-1 1,1-1,-1 1,1-1,0 1,0 0,0 0,0 0,0 0,0 0,0 0,0 0,1 1,-1-1,0 1,0 0,0-1,1 1,-1 0,0 0,0 1,1-1,-1 0,0 1,0-1,1 1,-1 0,0 0,0 0,0 0,0 0,0 0,-1 0,1 1,0-1,0 1,-1-1,1 1,-1 0,1-1,-1 1,0 0,0 0,0 0,0 0,0 0,1 2,-3 4,0 0,0-1,-1 1,0 0,0-1,-1 0,1 0,-2 0,1 0,-1 0,0 0,0-1,-1 0,0 0,0 0,-3 2,-37 57,45-63,0 0,0 1,0-1,0 0,0 0,0 0,1 0,-1 0,1 0,-1 0,1 0,0 0,0 0,0 0,0 0,0 0,0 0,0-1,1 1,-1 0,0-1,1 1,0-1,-1 0,1 1,0-1,0 0,0 0,0 0,-1 0,1-1,0 1,1 0,-1-1,0 0,0 1,0-1,0 0,0 0,0 0,0 0,2-1,37 17,-39-14,0 0,0 0,0 0,0 0,0 0,-1 0,1 1,-1-1,0 1,0-1,0 1,0-1,0 1,0-1,0 1,-1 0,0-1,1 1,-1 0,0 0,0-1,-1 1,1 0,0-1,-1 1,0 0,0-1,0 1,0-1,0 1,0-1,0 1,-1-1,1 0,-1 0,0 0,0 1,0-2,0 1,0 0,0 0,0-1,0 1,-1-1,1 0,-1 0,1 1,-1-2,1 1,-1 0,-1 0,-13 2,-1-1,1 0,0-1,-1-1,1-1,-1 0,1-2,0 1,0-2,0-1,0 0,1-1,-1 0,2-2,-1 0,-13-9,-94-41,99 47</inkml:trace>
  <inkml:trace contextRef="#ctx0" brushRef="#br0" timeOffset="5951.845">3605 86,'29'23,"-1"1,-1 2,-2 1,0 1,-2 1,-1 1,-1 1,-2 1,6 16,-22-39,0 0,0 0,-2 0,1 0,-1 0,0 1,-1-1,0 1,-1-1,0 0,0 1,-1-1,0 0,0 0,-1 0,-1 0,1-1,-1 1,-1-1,0 0,0 0,0 0,-1-1,0 0,-1 0,1 0,-1-1,-1 0,1-1,-4 2,-31 24,-2-3,0-2,-2-2,-1-1,-12 1,25-11</inkml:trace>
  <inkml:trace contextRef="#ctx0" brushRef="#br0" timeOffset="6687.253">1799 0,'-27'46,"2"2,3 0,1 1,3 1,1 1,3 1,-6 47,15-72,2 0,0 0,2 1,1-1,1 0,2 0,0 0,2 0,1 0,1-1,1 0,1 0,2-1,5 10,-10-27,-1 0,2 0,-1 0,1-1,0 0,0 0,1-1,0 0,0 0,1-1,-1 0,1 0,0-1,1 0,-1-1,1 0,-1 0,11 0,5 1</inkml:trace>
  <inkml:trace contextRef="#ctx0" brushRef="#br0" timeOffset="7684.465">4367 199,'-77'88,"-3"-4,-4-3,-43 28,125-108,1-1,0 0,-1 1,1-1,-1 1,1-1,0 1,0-1,-1 1,1 0,0 0,0 0,0-1,0 1,0 0,0 0,0 1,0-1,0 0,0 0,0 0,1 1,-1-1,1 0,-1 1,1-1,-1 0,1 1,0-1,0 1,-1-1,1 1,0-1,0 0,1 1,-1-1,0 1,0-1,1 0,-1 1,1-1,-1 1,1-1,-1 0,1 0,0 1,0-1,0 0,0 0,-1 0,2 0,-1 0,0 0,0 0,0 0,0-1,0 1,1 0,-1-1,2 2,16 4,1 0,0 0,0-2,0-1,1 0,0-2,-1 0,1-1,20-3,5 1,229 1,-247-2,-33-12,-22-5,0-1,1-2,2-1,0 0,1-2,-8-14,-70-78,54 31,42 66</inkml:trace>
  <inkml:trace contextRef="#ctx0" brushRef="#br0" timeOffset="12031.329">4819 113,'-23'38,"7"-16,1 0,2 1,0 1,1 0,1 1,2 0,0 1,2-1,0 2,2-1,1 1,1 12,2-34,0 0,0 0,1 0,-1 1,1-1,1 0,-1 0,1 0,0 0,0 0,0 0,1 0,0 0,0 0,0-1,0 1,1-1,0 1,0-1,0 0,0 0,1-1,-1 1,1 0,0-1,0 0,0 0,1 0,-1-1,3 2,7-3,-1-1,1 0,0 0,-1-1,1-1,-1-1,1 0,-1 0,0-1,0-1,-1 0,1-1,-1 0,0-1,-1 0,0-1,0-1,0 1,-1-2,0 1,-1-1,0-1,-1 0,2-3,-1 0,0-1,-1 0,0 0,-1 0,-1-1,-1 0,0 0,-1-1,-1 1,0-1,-1 0,-1 1,-1-1,-1-17,1 29,-1 0,0 0,0 0,0 0,-1 1,0-1,0 0,0 0,0 1,-1-1,1 1,-1 0,0 0,-1 0,1 0,-1 1,0-1,1 1,-2 0,1 0,0 0,0 1,-1-1,0 1,1 0,-1 0,0 1,0-1,-6 0,1 0,-1 0,1 1,-1 0,1 1,-1 0,0 1,1 0,-1 1,1 0,0 0,-1 1,0 1,-22 9</inkml:trace>
  <inkml:trace contextRef="#ctx0" brushRef="#br0" timeOffset="12370.742">4565 453,'34'-20,"15"-5,5 0,-3 6,-4 10,-11 11,-7 6,-7 6,-4 0,0-1,2-4,3-3,1-2,3-3,0 0,-4-2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1,'0'0,"0"1,-1 0,1-1,0 1,0-1,0 1,0 0,-1-1,1 1,0 0,0-1,-1 1,1-1,0 1,-1-1,1 1,-1-1,1 1,-1-1,1 0,-1 1,1-1,-1 1,1-1,-1 0,0 0,1 1,-1-1,1 0,-1 0,0 0,1 0,-1 0,0 0,1 0,-1 0,0 0,1 0,-1 0,0 0,1 0,-1 0,1 0,-1-1,0 1,1 0,-1-1,1 1,-1 0,1-1,-1 1,1 0,-1-1,1 1,-1-1,1 1,0-1,-1 1,1-1,0 0,-1 1,1-1,0 1,0-1,-1 0,1 1,0-1,0 1,0-1,0 0,-16 52,10-16,1-1,2 0,2 1,1 0,4 25,-3-47,1 0,0 1,1-1,1 0,0 0,1-1,0 1,4 6,-7-17,-1 1,1 0,0 0,0-1,-1 1,2-1,-1 0,0 1,0-1,1 0,-1 0,1-1,0 1,0 0,-1-1,1 0,0 1,0-1,0 0,0-1,0 1,1-1,-1 1,0-1,0 0,0 0,1 0,-1 0,0-1,0 1,0-1,0 0,0 0,0 0,0 0,0-1,2-1,91-83,-71 59,-6 3,35-25,-51 50,0 0,-1 0,0 1,1-1,-1 0,1 1,-1 0,0-1,0 1,0 0,0 0,0 0,-1 0,1 1,-1-1,1 0,-1 1,0-1,0 1,0-1,0 1,0 0,0-1,-1 1,1 0,-1-1,0 1,0 0,0 0,4 12,0-4,0-1,1 1,0-1,1 0,0-1,1 1,0-1,0-1,1 1,0-1,1 0,-1-1,4 2,-8-6,1 0,0 0,-1-1,1 1,1-1,-1 0,0 0,0-1,1 0,-1 0,0 0,1 0,-1-1,1 0,-1 0,1 0,-1-1,1 0,-1 0,1 0,-1-1,0 0,0 0,0 0,0 0,0-1,0 0,1-1,9-10,-1-1,0 0,-1 0,-1-1,-1-1,0 0,-1-1,0 0,-2-1,0 1,-2-2,0 1,0-1,-2 1,1-14,6-98,-7 126,2 9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59 169,'-27'378,"54"-159,-28-219,1-1,-1 0,1 1,-1-1,1 1,-1-1,0 1,1-1,-1 1,0-1,0 1,1 0,-1-1,0 1,0 0,1-1,-1 1,0 0,0 0,0 0,1 0,-1 0,0 0,0 0,0 0,0 0,1 0,-1 1,0-1,0 0,1 1,-1-1,0 0,0 1,1-1,-1 1,0-1,1 1,-1-1,1 1,-1-1,0 1,1 0,-1-1,1 1,0 0,-1-1,1 1,0 0,-1 0,1 0,0-1,0 1,-1 0,1 0,0 0,0-1,0 1,0 0,0 0,0 0,1-1,-1 1,0 0,0 0,1 0,-1-1,0 1,1 0,-6-12,0 0,2-1,-1 0,1 1,1-1,0 0,1-1,0 1,1 0,0 0,1 0,0 0,1 0,0 0,3-7,5-27,2 1,2 0,2 0,2 2,2 0,2 1,7-8,-21 37,0 0,1 1,0 0,1 0,0 1,1 1,0 0,0 0,1 1,1 1,0 0,5-3,-16 10,1 1,-1-1,1 0,-1 1,1 0,-1-1,1 1,-1 0,1 0,-1 0,1 1,-1-1,1 1,-1-1,1 1,-1 0,1 0,-1 0,0 0,0 0,0 1,1-1,-1 1,0-1,-1 1,1 0,0 0,0 0,-1 0,1 0,-1 0,0 0,0 0,1 0,-1 1,-1-1,1 1,0-1,-1 1,1-1,-1 1,1-1,-1 1,0-1,0 1,-1-1,1 1,0-1,-1 1,0-1,1 1,-4 17,0-1,-1 1,-1-1,0 0,-2-1,0 0,-1 0,-1-1,0 0,-1 0,-1-1,-1-1,-2 2,6-7,6-8,1 0,-1 0,1 0,0 0,0 1,0-1,0 0,0 1,0 0,1-1,-1 1,1 0,0 0,-1 0,2 0,-1 0,0 0,0 0,1 0,0 1,0-1,0 0,0 0,0 0,0 0,1 1,0-1,-1 0,1 0,0 0,1 0,-1 0,1 0,97 153,-89-139,-7-9,2 0,-1 0,1 0,0 0,1-1,0 0,0 0,0 0,1-1,0 0,0 0,1-1,4 3,4-3</inkml:trace>
  <inkml:trace contextRef="#ctx0" brushRef="#br0" timeOffset="639.814">877 254,'-8'33,"-2"-1,-2-1,-1 0,-1 0,-2-1,0-1,-3-1,-8 10,17-24,3-7,1 1,0-1,1 1,0 0,0 0,1 1,0-1,0 1,1 0,0 0,1 0,-2 7,6-13,0 0,0 1,0-1,1 0,-1 0,1-1,-1 1,1 0,0-1,0 0,0 0,0 0,0 0,1 0,-1 0,1-1,-1 0,1 1,-1-1,1-1,0 1,0-1,-1 1,1-1,0 0,0 0,-1-1,1 1,0-1,-1 1,5-3,0 3,252-3,-203 14,-62-51,-37-44,-37-99,17 7,55 164</inkml:trace>
  <inkml:trace contextRef="#ctx0" brushRef="#br0" timeOffset="1385.61">1470 141,'-16'15,"0"2,0-1,2 2,0 0,1 1,1 0,1 1,0 0,2 1,0 0,1 0,2 1,-3 10,6-23,1 1,0-1,0 0,1 1,0-1,0 1,1-1,0 1,1-1,0 1,1-1,0 0,0 1,1-1,0 0,1 0,0-1,0 1,1-1,0 0,0 0,1 0,0-1,0 0,1 0,0-1,0 1,1-2,0 1,0-1,5 3,-6-5,1 0,-1 0,1 0,0-1,0 0,0-1,1 0,-1 0,0 0,0-1,0-1,1 1,-1-1,0-1,0 0,0 0,0 0,0-1,-1 0,1 0,-1-1,0 0,0-1,0 1,-1-1,1 0,-1-1,0 0,-1 0,1 0,3-7,5-6,-2-1,0 0,-1 0,-1-1,-1-1,-1 0,-1 0,-1 0,0-1,-2 0,-1 0,-1 0,-1 0,-1-1,-2-18,2 36,0 0,0 0,-1 0,1 0,-1 0,-1 0,1 0,-1 1,0-1,0 0,-1 1,0 0,0 0,0 0,0 0,-1 0,0 0,0 1,0 0,-1 0,1 0,-1 0,0 1,0 0,0 0,0 0,-1 0,1 1,-1 0,0 0,0 1,1-1,-1 1,0 1,0-1,0 1,0 0,-8 3,0 1,0 0,1 1,0 1,0 0,0 1,1 0,0 1,0 0,1 1,0 0,1 1,-2 3,-5 1,-2 3,0 0,1 1,1 1,1 1,1 0,0 1,2 1,0 0,0 5,12-26,0 1,0-1,1 0,-1 1,0-1,1 1,0-1,-1 1,1-1,0 1,0-1,0 1,0-1,0 1,0-1,0 1,0-1,1 1,-1-1,0 0,1 1,0-1,-1 1,1-1,0 0,-1 1,1-1,0 0,0 0,0 0,0 0,0 0,1 0,-1 0,0 0,0 0,1 0,-1-1,0 1,1 0,-1-1,0 1,1-1,-1 0,1 1,-1-1,1 0,-1 0,1 0,-1 0,1 0,-1 0,1-1,-1 1,1 0,-1-1,1 1,-1-1,1 0,0 0,82-36,-78 32,-1 1,1 0,-1 1,1-1,0 1,0 1,0-1,1 1,-1 0,1 0,-1 1,1 0,0 0,-1 0,1 1,0 0,-1 0,1 1,0 0,-1 0,1 1,-1 0,1 0,-1 0,0 1,1 0,36 26,-36-23,1 1,0-2,-1 1,2-1,-1-1,1 1,-1-1,1-1,0 0,0 0,1 0,-1-2,1 1,8 0,1-6</inkml:trace>
  <inkml:trace contextRef="#ctx0" brushRef="#br0" timeOffset="1871.696">2204 225,'-23'8,"-1"0,1 1,0 1,1 2,1 0,0 1,-2 3,-31 43,53-57,0-1,0 1,1 0,-1 0,0-1,1 1,0 0,-1 0,1 0,0 0,0 0,0 0,0 0,0 0,0-1,1 1,-1 0,1 0,-1 0,1 0,0-1,0 1,0 0,0-1,0 1,0 0,0-1,0 1,0-1,1 0,-1 1,1-1,-1 0,1 0,0 0,-1 0,1 0,1 0,54 15,-54-16,1-1,-1 1,1 0,0 0,-1 1,1-1,-1 1,1 0,0-1,-1 2,0-1,1 0,-1 1,0-1,0 1,1 0,-1 0,-1 0,1 1,0-1,-1 1,1 0,-1-1,1 1,-1 0,0 0,-1 0,1 1,0-1,-1 0,0 1,0-1,0 1,0-1,0 1,-1-1,1 4,-5 1,0 0,0 0,0 0,-1 0,0-1,-1 1,0-1,0-1,0 1,-1-1,0 0,0-1,0 1,-1-2,0 1,0-1,0 0,0 0,-1-1,0 0,1-1,-2 0,-7 2,3-5</inkml:trace>
  <inkml:trace contextRef="#ctx0" brushRef="#br0" timeOffset="2117.263">2345 395,'-5'29,"-6"9,-2-6,3-9</inkml:trace>
  <inkml:trace contextRef="#ctx0" brushRef="#br0" timeOffset="2368.454">2289 0,'0'0</inkml:trace>
  <inkml:trace contextRef="#ctx0" brushRef="#br0" timeOffset="2671.727">2486 536,'12'-17,"101"-209,-113 225,0 0,0 0,0 0,0 1,0-1,0 0,0 0,1 0,-1 0,0 0,1 1,-1-1,1 0,-1 0,1 1,-1-1,1 0,0 0,-1 1,1-1,0 1,-1-1,1 1,0-1,0 1,-1-1,1 1,0 0,0-1,0 1,0 0,0 0,-1 0,1-1,0 1,0 0,0 0,0 0,0 1,0-1,0 0,0 0,-1 0,1 1,0-1,0 0,0 1,0-1,-1 1,1-1,0 1,-1-1,1 1,0-1,-1 1,1 0,0-1,-1 1,1 0,-1 0,1-1,-1 1,0 0,1 0,6 84,-9-79,1 0,0 0,1 1,0-1,0 0,0 1,0-1,1 0,0 0,0 0,1 0,0 0,0 0,0 0,1 0,0 0,0-1,0 0,1 1,0-1,0-1,0 1,0 0,1-1,0 0,0 0,5 3,-7-6,0 0,0 0,0-1,0 1,0 0,0-1,0 0,0 0,0 0,0 0,0 0,0-1,0 1,0-1,0 0,0 0,0 0,0 0,-1-1,1 1,0-1,-1 1,1-1,-1 0,1 0,-1 0,0-1,0 1,0 0,0-1,-1 1,1-1,-1 0,2-2,39-105,-39 99,75-219,-65 179,-15 51</inkml:trace>
  <inkml:trace contextRef="#ctx0" brushRef="#br0" timeOffset="3285.577">3192 621,'-3'-13,"0"0,1 0,0-1,1 1,0-1,1 1,1 0,0-1,1 1,1 0,0 0,0 0,1 0,1 0,0 1,3-4,-4 3,3-7,2-10,1 0,1 0,2 1,0 1,3 0,0 1,1 0,2 2,16-19,-34 44,-1-1,0 0,0 1,1-1,-1 0,0 1,1-1,-1 1,1-1,-1 1,1-1,-1 1,1-1,-1 1,1-1,-1 1,1 0,-1-1,1 1,0 0,-1-1,1 1,0 0,-1 0,1 0,0 0,-1 0,1 0,0 0,0 0,-1 0,1 0,0 0,-1 0,1 0,0 0,-1 1,1-1,0 0,-1 0,1 1,-1-1,1 0,0 1,-1-1,1 1,-1-1,1 1,-1-1,1 1,-1-1,0 1,1 0,-1-1,0 1,1 0,-1 41,-6-16,4-22,0 0,1 0,-1 0,1 0,-1 1,1-1,0 0,1 0,-1 1,1-1,0 0,0 1,0-1,1 1,-1-1,1 0,0 0,0 1,1-1,-1 0,1 0,0 0,0 0,0-1,1 1,-1-1,1 1,0-1,0 0,0 0,0 0,1 0,-1 0,2 0,24 9,-24-11,-1 1,1-1,0 1,-1-1,0 1,1 1,-1-1,0 0,0 1,0 0,-1 0,1 0,-1 1,1-1,-1 1,0 0,0 0,-1 0,1 0,-1 0,0 0,0 1,-1-1,1 1,-1-1,1 4,-1-2,0 0,0 0,-1 0,0 0,0 0,0 0,-1 0,0 0,0 0,-1 0,1 0,-1 0,-1 0,1-1,-1 1,0-1,0 1,0-1,-1 0,0-1,0 1,0-1,0 1,-1-1,0-1,0 1,0-1,0 1,0-1,-1-1,0 1,1-1,-1 0,0 0,0-1,0 0,0 0,0 0,0-1,0 0,0 0,0 0,-1-1,1 0,-2-1,-24-10,0-2,1-1,1-2,1-1,1-1,-6-6,-8-4,-42-23,60 40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1,'5'5,"6"1,6 0,1 4,1 0,3-2,2-2,2-2,1-2,1-1,1-5,-1-3,1 1,0 0,-1 3,-9 0,-8 2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2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0,4-5,2-1,1 0,0 1,1 2,-1 1,0 1,0 0,-1 1,0 0,1 1,-1-1,-5 0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3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0 508,'21'48,"-20"-45,-10 129,6-118,0 0,1 0,0 0,2 0,-1 0,2 0,0 0,0 0,1 0,2 3,-3-14,0 1,0-1,1 0,-1 0,1 0,0 1,0-2,0 1,0 0,1 0,-1-1,1 1,-1-1,1 0,0 0,0 0,0 0,0 0,0-1,1 1,-1-1,0 0,1 0,-1 0,1 0,-1-1,1 0,-1 1,1-1,-1 0,1-1,-1 1,1-1,0 1,7-3,1 1,-1-1,1-1,-1 0,0-1,-1 0,1-1,-1 0,7-5,160-134,-176 144,-1 0,1 0,-1 0,1 0,-1 0,1 0,0 0,-1 0,1 1,0-1,0 0,0 0,0 1,-1-1,1 0,0 1,0-1,0 1,0-1,0 1,1 0,-1-1,0 1,0 0,0 0,0 0,0 0,0 0,0 0,0 0,1 0,-1 0,0 1,0-1,0 0,0 1,0-1,0 0,0 1,0 0,0-1,0 1,0-1,0 1,-1 0,1 0,0 0,0-1,-1 1,1 0,-1 0,1 0,0 0,-1 0,15 121,-14-117,-1-1,1 1,0-1,0 1,0-1,1 0,-1 0,1 1,0-1,0 0,1 0,-1-1,1 1,0-1,0 1,0-1,0 0,1 0,-1 0,1 0,0-1,-1 1,1-1,0 0,1 0,-1-1,0 1,0-1,1 0,-1 0,1 0,-1-1,1 0,-1 0,1 0,-1 0,1 0,4-2,7-5,1 0,-1-1,0-1,-1 0,0-1,-1-1,0 0,0-1,-2-1,1 0,-1 0,5-11,-10 17,2-2,-1-1,0 1,-1-1,0-1,0 1,-1-1,-1 0,1-1,-2 1,0-1,0 0,-1 0,-1 0,0 0,-1-1,0 1,0-1,-2 1,0-7,-5 1</inkml:trace>
  <inkml:trace contextRef="#ctx0" brushRef="#br0" timeOffset="566.615">1185 0,'-31'407,"4"-241,19-132,1 1,1-1,3 1,0 0,3 0,0 3,1-35,-1-1,0 0,0 1,1-1,0 0,-1 1,1-1,0 0,0 0,0 0,0 0,1 0,-1 0,0 0,1 0,0 0,-1 0,1-1,0 1,0-1,0 0,0 1,0-1,0 0,0 0,0 0,1 0,-1-1,0 1,0 0,1-1,-1 0,0 0,1 1,-1-1,1-1,-1 1,0 0,1-1,-1 1,0-1,1 1,-1-1,0 0,0 0,0 0,0 0,0-1,0 1,0-1,1 0,273-168,-262 162,-13 7,0 0,0-1,1 1,-1 0,0 0,1 0,-1-1,1 2,-1-1,1 0,0 0,-1 0,1 1,0-1,0 1,-1-1,1 1,0 0,0 0,0 0,-1 0,1 0,0 0,0 0,0 0,-1 1,1-1,0 1,0-1,-1 1,1 0,0 0,-1 0,1 0,-1 0,1 0,-1 0,0 0,1 0,-1 1,0-1,0 1,1 0,3 138,-8-88,3-24,-1-3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2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763,'-12'12,"-94"111,102-118,1 0,0 1,0-1,0 1,1-1,0 1,0 0,0 0,1 0,0 0,0 0,0 0,1 0,0 0,0 0,1 1,0-1,0 0,0 0,1 0,-1-1,1 1,1 0,1 2,-3-5,1 1,0-1,0 0,0 0,0-1,1 1,-1 0,1-1,-1 1,1-1,0 0,0 0,0 0,0 0,1-1,-1 1,0-1,1 0,-1 0,1 0,-1 0,1 0,-1-1,1 0,-1 0,1 0,0 0,-1 0,1-1,-1 1,1-1,-1 0,1 0,-1-1,2 0,105-74,-85 53,-1-1,-1-1,-2-1,0-1,-2-1,-1 0,-1-2,-2 0,-1-1,-1 0,-2-1,6-26,-11 39,0 0,-2 1,0-2,-1 1,-1 0,-1-1,-1 1,0-1,-2 1,0 0,-1-1,-1 1,0 0,-2 1,0-1,-2 1,-7-14,14 29,-1 0,0 1,0-1,-1 1,1 0,0-1,-1 1,0 0,1 1,-1-1,0 0,0 1,0-1,0 1,0 0,0 0,0 0,0 0,-1 1,1-1,0 1,0 0,-1 0,1 0,0 0,0 1,-1-1,1 1,0 0,0 0,0 0,0 0,0 1,0-1,0 1,0 0,-1 1,-7 4,1 1,1 0,-1 1,1-1,1 2,-1-1,2 1,-1 1,0 2,0 0,1 0,1 1,0-1,0 1,2 1,0-1,0 1,1 0,1-1,1 1,0 0,1 0,0 0,1 0,1 0,1 0,0 0,0-1,2 1,0-1,0 0,6 9,-1-4,1 0,1-1,0-1,1 0,1 0,0-1,1-1,1-1,1 0,7 4,-15-11,1-1,-1-1,1 0,1 0,-1-1,1 0,-1-1,1 0,0 0,0-1,0-1,0 0,1-1,-1 0,0 0,0-1,0-1,0 0,0 0,7-3,-7 2,0-1,0 0,0-1,-1 0,1-1,-1 0,0 0,-1-1,0 0,0-1,0 0,-1 0,-1-1,1 0,-1 0,-1-1,1 0,-2 0,1-1,-2 1,1-1,-2 0,1 0,-1-1,0-4,-3 15,1-1,-1 1,0 0,1-1,-1 1,0 0,0-1,0 1,0-1,0 1,-1 0,1-1,0 1,-1-1,1 1,-1 0,1-1,-1 1,1 0,-1 0,0 0,0-1,0 1,0 0,0 0,0 0,0 0,0 0,0 1,0-1,0 0,0 0,-1 1,1-1,0 1,-1-1,1 1,0 0,-1-1,1 1,-1 0,1 0,0 0,-1 0,1 0,-1 0,1 0,0 1,-1-1,1 0,0 1,-1-1,1 1,0-1,-1 1,1 0,0 0,0-1,0 1,0 0,0 0,0 0,0 0,0 0,0 0,0 1,-5 5,1 0,0 0,0 1,0 0,1-1,0 2,1-1,0 0,0 1,1-1,0 1,0 0,1 0,0 0,1-1,-1 1,2 0,0 0,0 0,0 0,1 0,0-1,1 1,0-1,0 0,1 1,0-2,1 1,-1 0,4 3,-3-7,-1-1,1 0,-1-1,1 1,0-1,0 0,0 0,0 0,0-1,0 0,0 0,1 0,-1-1,0 1,1-1,-1-1,1 1,-1-1,0 0,0 0,1 0,-1-1,0 0,110-59,25-91,-89 92,-50 60,0-1,0 1,-1 0,1-1,0 1,0 0,-1 0,1-1,0 1,0 0,0 0,0 0,-1 0,1 0,0 0,0 0,0 0,0 0,-1 1,1-1,0 0,0 0,0 1,-1-1,1 0,0 1,0-1,-1 1,1-1,0 1,-1 0,1-1,-1 1,1-1,-1 1,1 0,-1 0,1-1,-1 1,0 0,1 0,-1-1,0 1,0 0,1 0,-1 0,0 0,0-1,0 1,0 0,0 0,6 49,-6-48,25 329,-23-280,-2-1,-2 1,-2-1,-3 1,-2-1,-5 12,7-38,-1 0,-1-1,-1 1,-1-2,0 1,-2-2,-1 1,-1-2,-1 0,-5 4,20-22,-4 4,0 0,-1 0,1 0,-1-1,0 0,0 0,-1-1,0 1,0-1,0-1,0 1,0-1,-1-1,1 1,-4-1,10-2,0 0,-1 0,1 0,0 0,-1 0,1-1,0 1,-1-1,1 1,0-1,0 1,0-1,-1 0,1 0,0 1,0-1,0 0,0 0,0 0,0 0,1 0,-1 0,0 0,0-1,1 1,-1 0,1 0,-1 0,1-1,-1 1,1 0,0-1,0 1,-1 0,1-1,0 1,0 0,1-1,-1 1,0-1,0 1,15-58,8 14,3 1,1 1,2 2,2 0,2 2,1 2,2 1,6-2,-4 3,2 3,0 1,3 2,0 1,2 3,7-2,-12 11,-7 4</inkml:trace>
  <inkml:trace contextRef="#ctx0" brushRef="#br0" timeOffset="-3536.538">1 566,'27'72,"49"275,-42-182,-34-165,0 1,0-1,0 1,0-1,0 1,0-1,0 0,0 1,0-1,1 1,-1-1,0 0,0 1,0-1,1 1,-1-1,0 0,1 1,-1-1,0 0,1 1,-1-1,0 0,1 0,-1 0,1 1,-1-1,0 0,1 0,-1 0,1 0,-1 1,1-1,-1 0,0 0,1 0,-1 0,1 0,-1 0,1 0,-1-1,1 1,-1 0,0 0,1 0,-1 0,1 0,-1-1,1 1,-1 0,0 0,1-1,-1 1,0 0,1-1,-1 1,0 0,0-1,1 1,-1 0,0-1,0 1,1-1,-1 1,0-1,0 1,0 0,0-1,0 1,0-1,14-37,-12 33,85-229,-66 192,-3-1,-1-1,-3 0,-1-1,-2 0,-2-3,-6 20,-1 4</inkml:trace>
  <inkml:trace contextRef="#ctx0" brushRef="#br0" timeOffset="-2405.927">650 311,'75'-21,"-60"20,179-5,-192 5,-1 1,1 0,0 0,-1 0,1 0,0 1,-1-1,1 0,-1 1,1-1,0 1,-1-1,1 1,-1 0,1-1,-1 1,0 0,1 0,-1 0,0 0,0 0,1 1,-1-1,0 0,0 1,0-1,-1 0,1 1,0-1,0 1,-1-1,1 1,-1 0,1-1,-1 1,0 0,0-1,0 1,0 0,0-1,0 1,0-1,0 1,-1 0,1-1,0 1,-1 0,0-1,1 1,-1 0,-9 11,0 0,0 0,-1-1,-1-1,0 0,0 0,-11 5,10-6,-108 85,120-94,0-1,0 1,0 0,0-1,1 1,-1 0,0 0,0 0,0 0,1 0,-1 0,1 0,-1 0,1 0,-1 0,1 0,-1 0,1 1,0-1,0 0,0 0,-1 0,1 0,0 1,1-1,-1 0,0 0,0 0,0 0,1 1,-1-1,0 0,1 0,-1 0,1 0,0 0,-1 0,1 0,0 0,-1 0,1 0,0-1,0 1,0 0,0 0,0-1,0 1,0 0,0-1,0 1,0-1,0 0,0 1,0-1,1 0,-1 0,0 1,0-1,0 0,0 0,2 0,24 2,1-1,0 0,0-3,0 0,0-1,0-2,15-5,27 10,-53 5</inkml:trace>
  <inkml:trace contextRef="#ctx0" brushRef="#br0" timeOffset="-1781.619">1299 734,'-47'46,"23"-24,1 0,0 2,2 0,1 2,1 0,2 1,0 2,14-27,1 1,0 0,0 0,0 0,0 0,1 0,-1 0,1 1,0-1,0 0,0 1,0-1,1 1,0-1,-1 1,1-1,0 1,1-1,-1 1,0-1,1 1,0-1,0 1,0-1,0 0,1 1,-1-1,1 0,0 0,0 0,0 0,0 0,1-1,-1 1,1-1,-1 1,3 0,3-1,-1 0,1-1,0 1,0-2,-1 1,1-1,0-1,0 1,0-1,-1 0,1-1,0 0,-1 0,1-1,-1 0,0 0,0-1,0 0,-1 0,2-1,120-105,-96 76,-2 0,-1-2,-2-1,-2-1,-1-2,4-12,-17 32,-2-1,-1 0,0 0,-2-1,0 0,-1 0,-2-1,0 1,-1-1,-1 1,-2-1,0 0,-3-14,4 32,0 0,-1 0,0 0,1 1,-1-1,-1 0,1 1,-1-1,0 1,0-1,0 1,0 0,-1 0,0 0,1 0,-2 0,1 1,0-1,-1 1,1 0,-1 0,0 0,0 1,-1-1,1 1,0 0,-1 0,1 0,-1 1,1 0,-1 0,0 0,0 0,1 1,-1-1,0 1,0 1,0-1,0 1,1 0,-1 0,0 0,1 0,-1 1,0 0,-7 10,0 1,1 0,0 1,2 0,-1 0,2 1,-1 1,2-1,0 1,2 1,-1-1,2 1,0 0,1 0,1 0,0 0,1 15,0-10,1 0,1 1,0-1,2 1,1-1,1 0,0-1,2 1,0-1,2 0,0-1,1 0,1 0,1-1,4 4,-12-16,1 0,-1 0,1-1,1 1,-1-1,1 0,0 0,0-1,1 0,-1 0,1 0,0-1,1 0,-1-1,1 1,0-1,0-1,-1 0,2 0,-1 0,0-1,0 0,0-1,1 0,2 0,17-14,-4-2</inkml:trace>
  <inkml:trace contextRef="#ctx0" brushRef="#br0" timeOffset="-1552.789">2117 650,'-19'38,"-21"32,-3 9,5-4,4-10,9-12,8-9,7-18,0-12,2-14,2-7</inkml:trace>
  <inkml:trace contextRef="#ctx0" brushRef="#br0" timeOffset="-1315.504">1835 566,'20'33,"5"16,4 5,2-2,-4-6,-3-5,0-5,1-4,0-2,2-2,-5-1,-1-5,1-6,-3-6</inkml:trace>
  <inkml:trace contextRef="#ctx0" brushRef="#br0" timeOffset="6696.817">2597 0,'-24'24,"-13"18,0 6,7 0,3-8,6-11</inkml:trace>
  <inkml:trace contextRef="#ctx0" brushRef="#br0" timeOffset="7232.516">4432 29,'-20'14,"-10"15,0 7,-1 2,6 0,6-7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31,'-2'-2,"1"0,-1 0,1 0,-1 1,0-1,1 0,-1 1,0 0,0-1,0 1,0 0,0 0,-1 0,1 0,0 0,0 1,-1-1,1 1,0-1,-1 1,1 0,-1 0,1 0,-2 0,1 0,-31-3,0 1,-1 2,1 1,0 2,1 1,-1 2,1 1,0 2,-3 2,35-11,-1 0,1 1,0-1,-1 0,1 1,0 0,0-1,-1 1,1 0,0-1,0 1,0 0,0 0,0 0,0 0,0 0,0 0,0 0,0 0,1 1,-1-1,0 0,1 0,-1 1,1-1,-1 0,1 1,0-1,0 0,0 1,-1-1,1 1,0-1,1 0,-1 1,0-1,0 1,1-1,-1 0,0 1,1-1,-1 0,1 0,0 1,0-1,-1 0,1 0,0 0,0 0,0 0,0 0,0 0,0 0,0 0,0 0,1-1,-1 1,0 0,0-1,1 1,-1-1,0 1,2-1,24 18,-23-17,-1 0,1 1,-1-1,1 1,-1-1,1 1,-1 0,0 0,0 1,0-1,0 1,0-1,0 1,-1 0,1 0,-1 0,0 0,0 1,0-1,0 1,-1-1,1 1,-1-1,0 1,0 0,-1 0,1-1,-1 1,1 0,-1 0,0 0,-1 0,1-1,-1 1,1 0,-1 0,0-1,-1 1,1 0,-8 7,-1-1,0 0,0 0,0-1,-2 0,1-1,-1 0,0-1,0 0,-10 2,10-2,-19 8,18-9,0 0,1 1,0 0,0 0,0 1,1 1,0 0,1 1,-6 7,14-16,1 1,0 0,0 0,0 0,0 0,0 0,0 0,0 0,1 0,-1 1,1-1,-1 0,1 0,0 0,0 1,0-1,0 0,0 0,1 1,-1-1,1 0,-1 0,1 0,0 0,0 0,0 0,0 0,0 0,0 0,1 0,-1 0,1-1,-1 1,1 0,-1-1,1 0,0 1,0-1,0 0,0 0,0 0,2 1,93 31,-81-29,0-2,0 0,-1-1,1-1,0 0,0-1,0-1,0 0,-1-1,1-1,1-1,-12 2,0-1,0 0,0 0,-1 0,0-1,0 0,0 1,0-1,-1-1,1 1,-1 0,-1-1,1 0,-1 1,0-1,0 0,-1 0,0 0,1-3,1-13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1,'-77'478,"-26"-89,57-209,32-114,15-47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58,'5'0,"1"-5,5-2,0-4,4 0,-7 2,-8 1,0 4,0 1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0 398,'6'3,"-1"0,1 0,0-1,0 0,0 0,0 0,0 0,1-1,-1 0,0-1,1 1,-1-1,1-1,-1 1,5-1,17-5,-1-1,0-1,0-1,-1-1,0-2,-1-1,-1 0,1-2,-2-1,0-1,-2 0,1-2,-2-1,15-18,-8 13,137-125,-162 148,-2 1,1 0,-1 0,1-1,-1 1,1 0,0 0,0 0,-1 0,1 0,0 0,0 0,0 1,0-1,0 0,0 0,0 1,0-1,1 0,-1 1,0-1,0 1,0 0,1-1,-1 1,0 0,0 0,1 0,-1 0,0 0,0 0,1 0,-1 0,0 0,1 1,-1-1,0 0,0 1,0-1,0 1,1 0,-1-1,0 1,0 0,0 0,0-1,0 1,0 1,5 9,-1 1,0 0,0 0,-1 1,-1 0,0-1,-1 1,0 0,-1 0,-1 0,0 0,0 0,-1 0,-1 0,0 0,-1 0,-1 0,0-1,0 0,-1 0,-1 0,0 0,-3 3,3-3,0-1,0 0,-1 0,-1-1,1 0,-2-1,1 1,-2-2,1 1,-1-1,0 0,-1-1,1-1,-2 0,1 0,0-1,-1 0,0-1,0 0,-8 1,16-5,0 0,-1 0,1 0,0 0,0 0,0-1,0 0,0 0,0 0,0 0,0-1,0 1,0-1,1 0,-1 0,1-1,-1 1,1-1,0 1,0-1,0 0,0 0,1-1,-1 1,1 0,0-1,0 0,0 1,0-1,1 0,-1 0,1 0,0-3,1 6,0 0,0 0,0 0,0 0,1 0,-1 0,0 0,1 0,-1 0,0 1,1-1,-1 0,1 0,0 0,-1 0,1 1,0-1,-1 0,1 1,0-1,0 0,0 1,-1-1,1 1,0-1,0 1,0 0,0-1,0 1,0 0,0 0,0 0,0 0,0-1,0 1,0 0,0 1,0-1,0 0,0 0,0 0,0 1,0-1,0 0,0 1,-1-1,1 1,0-1,0 1,44 28,-34-19,-1-1,1 0,1-1,0 0,0-1,0-1,1 1,0-2,0 0,0 0,1-2,0 1,0-2,0 0,0 0,0-1,0-1,0-1,0 0,8-1,1-7,-1 0,0-2,-1 0,0-1,0-2,-1 0,-1 0,-1-2,0-1,-1 0,0-1,10-16,4-4,-2-2,-1 0,-2-2,7-19,-64 189,28-120,1 1,0-1,0 0,1 1,0-1,0 1,1-1,0 1,0-1,1 1,1-1,-1 1,1-1,0 0,1 0,0 0,1 0,-1 0,1-1,1 1,0-1,0 0,0-1,0 1,1-1,0 0,5 3,-8-7,0-1,0 1,0-1,1 1,-1-1,0 0,1-1,-1 1,0 0,1-1,-1 0,1 0,-1 0,1 0,-1 0,1-1,-1 0,1 0,-1 1,0-2,0 1,1 0,-1-1,0 0,0 1,0-1,0 0,-1-1,1 1,75-75,-75 73,44-53,-29 31,2 1,0 1,2 1,0 1,2 1,0 0,1 2,1 1,1 2,6-3,-32 18,1 0,-1 1,0-1,1 0,-1 0,1 1,-1-1,0 1,1 0,-1-1,1 1,0 0,-1 0,1 0,-1 0,1 0,-1 0,1 0,-1 0,1 1,-1-1,1 1,-1-1,1 1,-1-1,0 1,1 0,-1 0,0 0,0 0,1 0,-1 0,0 0,0 0,0 0,0 0,0 1,-1-1,1 0,0 1,-1-1,1 1,0-1,-1 1,0-1,1 1,-1 0,-6 76,-57 102,63-180,0 1,0 0,0-1,0 1,0-1,0 1,0 0,0-1,0 1,0-1,0 1,1 0,-1-1,0 1,0-1,1 1,-1-1,0 1,1-1,-1 1,0-1,1 1,-1-1,1 0,-1 1,1-1,-1 1,1-1,-1 0,1 0,-1 1,1-1,-1 0,1 0,0 0,-1 1,1-1,-1 0,1 0,0 0,-1 0,1 0,-1 0,1 0,0 0,-1-1,1 1,-1 0,1 0,-1 0,1-1,0 1,-1 0,1-1,-1 1,0 0,1-1,-1 1,1-1,-1 1,1 0,-1-1,0 1,1-1,-1 0,0 1,1-1,40-32,-38 30,165-135,-148 120,2 0,0 2,0 0,2 2,-1 0,2 2,12-5,-37 17,1-1,0 1,0-1,-1 0,1 1,0 0,0-1,0 1,0-1,0 1,-1 0,1 0,0 0,0-1,0 1,0 0,0 0,0 0,0 0,0 0,0 1,0-1,0 0,0 0,-1 1,1-1,0 0,0 1,0-1,0 1,-1-1,1 1,0-1,0 1,-1 0,1-1,0 1,-1 0,1 0,-1-1,1 1,-1 0,1 0,-1 0,0 0,1 0,-1-1,0 1,0 0,0 0,0 0,0 0,0 0,0 0,0 0,0 0,0 0,-17 54,9-38,-29 104,31-1,7-126</inkml:trace>
  <inkml:trace contextRef="#ctx0" brushRef="#br0" timeOffset="482.101">2653 87,'1'-1,"-1"0,1 1,0-1,-1 0,1 0,-1 0,1 0,-1 0,0 0,1-1,-1 1,0 0,0 0,0 0,0 0,1 0,-2 0,1 0,0 0,0-1,0 1,0 0,-1 0,1 0,0 0,-1 0,1 0,-1 0,1 0,-1 0,0 0,1 0,-1 1,0-1,0 0,0 0,1 1,-1-1,0 0,0 1,0-1,0 1,0-1,0 1,0 0,0-1,0 1,-1 0,1 0,0-1,-58 8,45 0,-1 1,1 1,1 0,-1 1,2 0,-1 1,1 0,1 1,0 0,1 1,-7 11,-26 84,44-101,0-1,0 0,0 0,1 0,0 1,0-2,1 1,0 0,0 0,0-1,0 0,1 0,0 0,0 0,1 0,-1-1,1 1,0-1,0-1,0 1,1-1,-1 0,1 0,0 0,0-1,0 0,0 0,0 0,0-1,0 0,1 0,-1-1,0 0,1 0,1 0,10 1,-1 0,0 0,1-2,-1 0,0-1,1 0,-1-2,0 0,-1-1,1 0,-1-2,0 0,0-1,0 0,1-6</inkml:trace>
  <inkml:trace contextRef="#ctx0" brushRef="#br0" timeOffset="983.671">2963 312,'30'1,"-1"-2,0-2,0 0,0-2,0-1,0-2,-18 5,0-1,-1 0,1-1,-1 0,-1-1,1 0,-1 0,0-1,0 0,-1-1,0 0,0 0,-1-1,0 0,0 0,-1-1,0 0,-4 6,0 2,0 0,0 0,-1 0,1 0,-1 0,0 0,1 0,-1 0,0-1,0 1,-1 0,1-1,0 1,-1-1,1 1,-1-1,0 1,0-1,0 1,0-1,0 1,-1-1,1 1,-1-1,1 1,-1 0,0-1,0 1,0 0,0-1,-1 1,1 0,-1 0,1 0,-1 0,1 0,-2 0,-8-2,1 2,0-1,-1 1,1 1,-1 0,1 1,-1 0,1 0,-1 1,1 1,-1-1,1 2,0-1,0 2,0-1,0 1,0 1,1 0,0 0,0 1,0 0,1 0,0 1,-4 4,-5 3,1 1,1 1,0 0,1 1,1 0,1 2,-6 9,15-23,0 0,0 1,0-1,1 1,0 0,0 0,0 0,1 0,0 0,0 0,0 0,1 0,0 1,0-1,1 0,0 0,0 0,0 0,1 0,-1 0,2 0,-1 0,0-1,1 1,0-1,1 0,-1 0,1 0,0 0,0 0,0-1,1 0,0 0,0 0,13 5,1 0,0-2,0-1,1 0,0-1,0-1,0-1,0-1,0 0,1-2,-1-1,0 0,7-2,23 2,-40 2,1-1,-1 1,0-1,1-1,-1 0,0-1,0 0,0 0,0-1,0 0,-1-1,1 0,-1 0,0-1,0-1,0 1,-1-1,0-1,2-2,2-10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60 154,'-2'0,"0"1,0-1,1 0,-1 1,0 0,0-1,1 1,-1 0,0 0,1 0,-1 0,1 0,-1 0,1 0,0 1,-1-1,1 1,0-1,0 1,0-1,0 1,0-1,0 1,1 0,-1 0,0-1,1 1,0 0,-1 0,1 0,0-1,0 1,0 0,0 0,0 2,-1 1,-4 11,0 1,1 0,2 0,-1 1,2-1,0 1,1-1,1 0,1 1,0-1,2 0,1 6,-4-20,0 1,1-1,-1 0,1 1,0-1,0 0,0 0,0 0,1-1,-1 1,1 0,0-1,0 0,0 1,0-1,0-1,0 1,0 0,0-1,1 1,-1-1,1 0,-1 0,1 0,0-1,-1 1,1-1,0 0,-1 0,1 0,-1-1,1 1,0-1,-1 0,1 0,-1 0,1-1,10-2,0-1,-1 0,1-1,-1-1,-1 0,1-1,-1 0,10-10,-6 2,0-1,-1-1,-1 0,0-2,-1 1,-2-1,0-1,-1 0,6-20,-1 10,-9 24,-7 23,-1-7,0 1,0-1,1 1,0-1,0 1,1 0,1-1,0 1,0 0,1-1,0 1,0-1,1 0,0 0,1 0,0 0,1-1,0 1,0-1,0 0,1 0,0-1,1 0,0 0,0 0,0-1,1 0,0-1,0 0,0 0,1 0,3 0,-2-2,0 0,0-1,0 0,0-1,0 0,0 0,0-1,0-1,0 0,0 0,0-1,0 0,0 0,-1-1,1-1,-1 0,0 0,0-1,0 0,-1 0,1-1,-1 0,0 0,5-7,10-10,-2-1,-1 0,0-2,-2 0,-1-1,-2-1,4-9,-14 29,-1-1,0 1,0-1,-1 0,0 0,-1 0,1 0,-2-1,0 1,0 0,0-1,-1 1,-1-1,0 0,1 11,0-1,0 0,0 1,-1-1,1 0,0 1,0-1,0 0,-1 1,1-1,0 0,-1 0,1 1,0-1,-1 0,1 0,0 1,-1-1,1 0,0 0,-1 0,1 0,-1 0,1 0,0 0,-1 0,1 0,0 0,-1 0,1 0,-1 0,1 0,0 0,-1 0,1 0,-1 0,1 0,0-1,-1 1,1 0,0 0,-1 0,1-1,0 1,-1 0,1 0,0-1,0 1,-1 0,1-1,0 1,0 0,0-1,-1 1,1 0,0-1,0 1,0-1,0 1,-5 14</inkml:trace>
  <inkml:trace contextRef="#ctx0" brushRef="#br0" timeOffset="435.695">1329 125,'10'0,"7"0,7 0,3 0,2 0,1 0,1 0,-2 0,1 0,-1 0,-1 0,-4-4,-7-3</inkml:trace>
  <inkml:trace contextRef="#ctx0" brushRef="#br0" timeOffset="711.169">1301 324,'20'4,"20"3,8-1,1-2,-3 0,-5-2,-4-6,-4-1,-3-6,-6-1</inkml:trace>
  <inkml:trace contextRef="#ctx0" brushRef="#br0" timeOffset="3345.663">1950 492,'0'-17,"-2"-4,2-1,0 0,1 0,2 1,0-1,1 1,1 0,1 0,1 0,0 1,8-12,-3 12,1 1,1 0,1 1,0 1,1 0,1 1,1 1,0 1,10-6,-26 19,-1-1,1 1,0-1,1 1,-1 0,0 0,0 0,0 0,1 0,-1 0,0 1,1-1,-1 1,1 0,-1 0,1 0,-1 0,1 0,-1 0,0 1,1-1,-1 1,1-1,-1 1,0 0,0 0,1 0,-1 0,0 1,0-1,0 0,0 1,-1 0,1-1,0 1,0 0,-1 0,1 0,-1 0,0 0,0 0,0 0,0 1,0-1,0 0,0 0,-1 1,1-1,-1 1,6 22,-1-7,0 0,-1 0,-1 1,-1-1,-1 1,0 0,-1-1,-2 1,-2 17,-32 105,61-207,2 14,3 2,1 1,3 1,2 2,33-34,-66 77,-1 0,1 0,0 0,0 0,0 1,0-1,1 1,-1 0,1 0,-1 0,1 0,0 1,0-1,-1 1,1 0,0 0,0 0,0 1,0 0,0-1,0 2,1-1,-1 0,0 1,0-1,0 1,-1 0,1 1,0-1,0 1,0-1,-1 1,1 0,-1 0,0 1,1-1,-1 1,0 0,-1-1,1 1,0 1,-1-1,1 0,-1 1,0-1,0 1,1 2,-3 13,0 0,-1 0,0 0,-2 0,0 0,-1-1,-1 1,-1-1,-1 0,0-1,-1 0,-1 0,0 0,-2-1,-1 1,11-16,0-1,0 1,1 0,-1 0,0 0,0 0,0 0,1 0,-1 0,1 0,-1 0,1 0,-1 0,1 1,-1-1,1 0,0 0,0 0,0 1,0-1,0 0,0 0,0 0,0 1,0-1,0 0,1 0,-1 0,0 1,1-1,-1 0,1 0,-1 0,1 0,0 1,8-4</inkml:trace>
  <inkml:trace contextRef="#ctx0" brushRef="#br0" timeOffset="4218.036">3164 13,'-12'-3,"1"0,-1 1,0 0,0 1,0 0,0 1,0 0,0 1,0 0,0 1,0 1,0 0,1 0,-1 1,1 0,0 1,0 1,1 0,0 0,0 1,0 0,1 0,0 1,0 1,1-1,0 2,0-1,-3 7,4-9,0 0,1 1,0 0,0 0,0 1,1-1,1 1,-1 0,2 0,-1 1,1-1,0 1,1 0,0 0,1 0,0 0,1 0,0 0,1 5,-1-13,1 1,0-1,0 0,1 0,-1 0,0 0,1 0,0 0,-1 0,1 0,0 0,0-1,0 1,0-1,0 1,0-1,0 0,0 0,1 0,-1 0,1 0,-1-1,0 1,1-1,-1 1,1-1,-1 0,1 0,-1 0,1 0,-1 0,1-1,-1 1,1-1,82-31,-52 12,-2-2,0-1,-1-1,-1-2,-2-1,17-21,-8 16,-35 31,0 1,0 0,0 0,0 0,-1-1,1 1,0 0,0 0,0 0,0 0,0 1,-1-1,1 0,0 0,0 0,0 1,0-1,-1 0,1 1,0-1,0 1,-1-1,1 1,0-1,-1 1,1-1,0 1,-1 0,1-1,-1 1,1 0,-1 0,0-1,1 1,-1 0,0 0,1 0,-1-1,0 1,0 0,0 0,0 0,0 0,0 0,0-1,0 1,0 0,0 0,0 0,0 0,-1 0,1-1,9 175,-3-145,-1 1,-1 0,-2 0,-2 0,0 0,-2 1,-2-1,-1 5,-7 18,10-35,0 0,-1 0,-1 0,-1-1,-1 1,-1-2,0 1,-1-1,-1 0,0 0,-1-1,-1 0,-1-1,0 0,-1-1,-1-1,-3 3,12-11,-1 0,1 0,-1-1,0 0,0 0,-1 0,1-1,-1 0,0 0,0 0,1-1,-2 0,1-1,0 0,0 0,0 0,-1-1,1 0,0 0,-1-1,1 0,0 0,0-1,-3-1,7-3,0 0,0-1,1 0,0 1,0-1,1 0,0 0,0 0,1 0,-1 0,2 0,-1 0,1 0,0 0,0 0,1 1,0-1,0 0,0 1,1-1,0 1,1 0,-1 0,1 0,3-4,18-24,2 1,0 1,3 2,0 0,17-11,-29 25,0 1,1 0,0 1,1 1,1 1,0 1,1 0,19-5,-18 12,-5 4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3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0,'-18'294,"14"-266,2-1,0 1,2 0,1 0,1-1,2 2,33 248,-27-205,-9-71,-1 0,1-1,0 1,-1-1,1 1,0-1,0 0,-1 1,1-1,0 0,0 1,0-1,0 0,0 0,-1 0,1 0,0 0,0 0,0 0,0 0,0 0,0 0,-1 0,1 0,0-1,0 1,0 0,-1-1,1 1,0-1,0 1,-1-1,1 1,0-1,-1 1,1-1,0 0,-1 1,1-1,-1 0,1 1,-1-1,0 0,1 0,-1 0,0 1,1-1,-1 0,0 0,0 0,0 0,0 0,0 0,0 1,0-1,0 0,0 0,1 0,123-195,-111 179,-8 8,1 0,0 1,1 0,0 1,0-1,0 1,1 1,0-1,0 1,1 1,5-3,-12 7,0 1,0-1,0 1,0 0,1 0,-1 0,0 0,0 0,0 1,0-1,0 0,0 1,0 0,0-1,0 1,0 0,0 0,0 0,-1 0,1 1,0-1,-1 0,1 1,0-1,-1 1,0-1,1 1,-1 0,0 0,0 0,0-1,0 2,27 65,-28-68,7 30,-1 0,-2 1,-1 0,-2 0,-1 0,-3 21,2-10,0-41,1-12</inkml:trace>
  <inkml:trace contextRef="#ctx0" brushRef="#br0" timeOffset="964.122">957 565,'-9'-5,"0"2,0-1,-1 1,1 0,-1 1,0 0,0 1,1 0,-1 1,0-1,0 2,0 0,0 0,0 0,1 2,-1-1,1 1,-1 0,1 1,0 0,0 1,1-1,-1 2,1-1,0 1,1 1,-6 5,7-5,1 1,0 0,0 0,1 0,0 0,0 1,1 0,0 0,1 0,-1 0,2 0,0 0,0 1,0-1,1 0,1 1,0-1,0 0,0 0,1 0,2 6,-1-12,0 1,1-1,-1 0,1 0,0 0,-1 0,1-1,1 0,-1 1,0-1,0-1,1 1,-1-1,1 1,-1-1,1-1,0 1,-1-1,1 1,0-1,-1-1,1 1,0-1,-1 0,1 0,0 0,-1 0,0-1,1 0,-1 0,0 0,0 0,0-1,0 0,0 1,-1-1,1-1,-1 1,0 0,1-2,16-15,-1 0,-1-1,-1-1,-1-1,-1 0,-1-1,-1-1,7-20,-20 44,0 0,-1 1,1-1,0 0,0 0,0 1,0-1,0 0,0 0,0 1,0-1,1 0,-1 0,0 1,0-1,1 0,-1 1,0-1,1 0,-1 1,0-1,1 0,-1 1,1-1,-1 1,1-1,0 1,-1-1,1 1,-1-1,1 1,0 0,0-1,-1 1,1 0,0-1,-1 1,1 0,0 0,0 0,-1 0,1 0,0 0,0 0,0 0,-1 0,1 0,0 0,0 0,-1 1,1-1,0 0,-1 1,1-1,0 0,-1 1,1-1,0 1,-1-1,1 1,-1-1,1 1,-1-1,1 1,-1 0,1-1,-1 1,1 0,11 50,-7-28,0-1,1 1,1-1,1 0,1 0,1-1,1 0,1-1,1 0,12 15,-24-33,1-1,0 1,0 0,0-1,0 1,0-1,0 1,0-1,0 0,0 0,1 0,-1 0,0 0,1-1,-1 1,1-1,-1 1,1-1,-1 0,1 0,-1 0,1 0,-1-1,1 1,-1 0,0-1,1 0,-1 0,0 0,1 0,-1 0,0 0,0 0,0-1,0 1,0-1,0 0,0 1,-1-1,1 0,0 0,-1 0,0 0,1 0,-1-1,0 1,0 0,0-1,0 0,84-191,-72 157,3-8,-15 46,1-1,-1 1,1-1,-1 1,0 0,1 0,-1 0,0 0,0 0,0 0,0 0,0 0,0 0,0 0,0 1,0-1,0 0,-1 1,1-1,-1 0,1 1,-1-1,1 1,-1-1,0 1,1-1,-1 1,0-1,0 1,0-1,-1 2,5 13,0 10,1-1,2 0,0-1,2 0,0 0,2-1,9 17,-19-38,0-1,1 1,-1 0,0 0,1 0,-1-1,1 1,-1-1,1 1,0-1,0 0,-1 0,1 1,0-1,0-1,0 1,0 0,1 0,-1-1,0 1,0-1,0 0,0 1,1-1,-1 0,0 0,0-1,0 1,1 0,-1-1,0 1,0-1,0 0,0 0,0 0,0 0,0 0,0 0,0 0,-1 0,1-1,0 1,-1-1,2-1,61-80,20-109,-77 180</inkml:trace>
  <inkml:trace contextRef="#ctx0" brushRef="#br0" timeOffset="1363.878">1945 678,'27'-12,"0"0,-1-2,-1-1,0-1,0-1,-2-1,16-16,-36 32,-1 0,1 0,0 0,-1 0,1-1,-1 1,0-1,0 1,0-1,0 0,0 0,0 0,-1 0,1 0,-1 0,0 0,0-1,0 1,-1 0,1-1,-1 1,0 0,0-1,0 1,0-1,0 1,-1 0,0-1,1 1,-1 0,0-1,-1 1,1 0,-1 0,1 0,-1 0,0 0,0 1,0-1,0 0,-1 1,1 0,-1-1,1 1,-1 0,0 0,0 1,0-1,0 0,-2 0,-4 2,0 1,1 0,-1 0,0 0,0 1,1 0,-1 1,1 0,0 0,0 1,0 0,0 1,1-1,-1 1,1 1,0 0,1 0,0 0,0 0,-4 6,-1 1,-1 1,2 0,0 1,1 0,0 1,2 0,-1 0,2 1,-4 14,8-25,1 1,-1-1,1 0,0 0,1 1,-1-1,1 0,1 1,-1-1,1 0,0 0,1 1,-1-1,1 0,0 0,1 0,-1-1,1 1,1-1,-1 1,1-1,-1 0,2 0,-1-1,0 1,1-1,0 0,5 3,10 4,0-2,1-1,0 0,1-2,0 0,0-2,0 0,0-1,1-2,-1 0,1-1,-1-1,1-2,-1 0,0-1,0-1,0-1,-1-1,0-1,0-1,18-11,-20 12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72,'0'0,"0"1,0-1,0 1,0-1,0 1,0-1,0 1,0-1,0 1,0-1,0 1,-1-1,1 1,0-1,0 1,0-1,-1 1,1-1,0 1,-1-1,1 0,0 1,-1-1,1 1,0-1,-1 0,1 1,-1-1,1 0,-1 0,1 1,-1-1,1 0,-1 0,1 0,-1 0,1 0,-1 0,1 0,-1 1,1-1,-1-1,1 1,-1 0,1 0,-1 0,1 0,-1 0,1 0,-1-1,1 1,-1 0,1 0,-1-1,1 1,-1 0,1-1,0 1,-1 0,1-1,-1 1,1 0,0-1,-1 0,-10 51,2 0,2 0,2 1,2-1,3 2,0-41,-1-7,0-1,0 0,1 1,-1-1,1 0,0 1,0-1,0 1,0-1,0 1,1-1,0 0,-1 1,1-1,1 0,-1 0,0 0,1 0,0 0,-1 0,1 0,0 0,1-1,-1 1,0-1,1 1,-1-1,1 0,0 0,0 0,0 0,0-1,0 1,0-1,0 0,0 0,3 1,5-4,-1-1,1 0,-1 0,0-1,0-1,0 1,-1-2,1 1,-1-1,-1-1,1 1,-1-2,0 1,-1-1,0 0,0 0,4-8,61-58,-70 75,0 0,1 0,-1 0,0 1,0-1,0 1,0 0,0 0,0-1,-1 1,1 0,0 0,-1 1,0-1,1 0,-1 0,0 1,0-1,0 1,-1-1,1 1,0-1,-1 1,0-1,0 3,2 1,0 0,43 97,-43-100,0 1,0-1,1-1,-1 1,1 0,0 0,0-1,0 0,0 0,0 1,0-2,0 1,1 0,-1-1,1 1,0-1,-1 0,1 0,0-1,0 1,-1-1,1 0,0 0,0 0,-1 0,1-1,0 1,1-2,10-4,0-1,-1-1,1 0,-2-1,1 0,-1-2,-1 1,0-1,0-1,-1 0,0-1,8-13,-4 8,0-1,-1 0,-1-1,0-1,-2 0,0-1,-2 0,0 0,-2-1,0 0,-2 0,0-1,-2 0,1-11,-13-3,2 32</inkml:trace>
  <inkml:trace contextRef="#ctx0" brushRef="#br0" timeOffset="1745.239">1135 298,'15'4,"1"0,0-2,0 1,0-2,0 0,0-1,0 0,0-2,0 0,0 0,-1-2,8-2,-14 4,0-1,-1 0,1-1,-1 0,0 0,0 0,0-1,0-1,-1 1,0-1,0 0,-1-1,1 1,-1-2,-1 1,0 0,0-1,0 0,-1 0,0-1,0 1,0-3,-3 8,0-1,-1 1,1-1,0 0,-1 1,0-1,0 1,0-1,-1 0,1 1,-1-1,1 1,-1-1,-1 1,1-1,0 1,-1 0,1 0,-1-1,0 1,0 0,0 1,-1-1,1 0,-1 1,0-1,1 1,-1 0,0 0,0 0,0 0,-1 0,1 1,0-1,-1 1,1 0,-1 0,1 0,-1 1,1-1,-1 1,1 0,-1 0,-3 0,-9 3,1-1,-1 2,1 0,0 1,0 0,1 2,-1-1,1 2,1 0,-1 0,1 1,1 1,0 0,0 1,1 0,1 1,-1 0,2 1,0 0,0 0,2 1,-1 0,4-5,-1 0,1 0,1 0,0 1,0-1,1 1,0-1,1 1,0 0,0 0,1 0,0 0,1 0,0 0,1-1,0 1,0 0,1-1,0 1,1-1,0 0,0 0,1-1,0 1,1-1,0 0,0 0,1-1,0 0,0 0,0-1,5 4,6-3,0-1,0 0,1-1,0-1,0 0,0-2,0 0,0-1,0-2,0 1,0-2,0-1,0 0,0-1,12-5,-7-1,-6 0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8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1 537,'3'-2,"0"0,-1 0,1-1,-1 1,1-1,-1 1,0-1,0 0,0 0,0 0,-1 0,1 0,-1 0,0 0,0-1,0 1,1-2,-1 1,117-226,-69 148,-35 58,2 2,0 0,2 0,0 2,1 0,12-8,-30 27,0 0,0 0,0 0,0 1,0-1,0 0,1 0,-1 1,0-1,0 1,1-1,-1 1,1-1,-1 1,0 0,1 0,-1 0,1-1,-1 1,0 1,1-1,-1 0,1 0,-1 1,0-1,1 0,-1 1,0-1,1 1,-1 0,0-1,0 1,1 0,-1 0,0 0,0 0,0 0,0 0,0 0,-1 0,1 0,0 1,0-1,-1 0,1 1,29 70,-25-58,75 276,-80-289,-1-1,1 1,-1 0,1 0,0-1,-1 1,1 0,0 0,0-1,0 1,0 0,0 0,0 0,0-1,0 1,0 0,0 0,0-1,0 1,0 0,1 0,-1 0,0-1,1 1,-1 0,0-1,1 1,-1 0,1-1,-1 1,1-1,-1 1,1 0,0-1,-1 1,1-1,0 0,-1 1,1-1,0 0,-1 1,1-1,0 0,0 0,-1 1,1-1,0 0,0 0,0 0,-1 0,1 0,0 0,0 0,0 0,-1-1,1 1,0 0,0 0,-1-1,1 1,0 0,-1-1,1 1,0-1,-1 1,1-1,0 1,12-32,-2 0,2 1,1 1,2 0,1 0,1 2,1 0,2 2,8-8,-24 26,1 1,0 1,0-1,1 1,0 0,0 1,0-1,1 1,-1 1,1-1,0 2,1-1,-1 1,1 0,-1 1,1-1,0 2,0 0,0 0,5 0,-10 4,0 1,-1-1,1 1,-1-1,0 1,0 0,-1 1,1-1,-1 0,0 1,0-1,0 1,-1 0,1 0,-1-1,0 1,-1 0,1 0,-1 0,0 0,0 0,-1 0,1 0,-1 0,0 0,-1-1,2 9,-5 162,5-151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9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31,'10'0,"12"0,8 0,3 0,6 0,1 0,-1 0,-4-5,-1-2,-3 1,-1 1,-2 2,0 0,0 2,-5 1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0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1,4-2,3-2,3-1,1-5,1-3,-1-1,0 2,0 1,0 2,-1 0,-4 2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564 368,'41'-25,"-41"25,1-1,-1 1,1-1,-1 1,1-1,-1 1,1-1,-1 0,0 1,1-1,-1 1,0-1,1 0,-1 1,0-1,0 0,0 1,0-1,1 0,-1 1,0-1,0 0,0 0,-1 1,1-1,0 0,0 1,0-1,0 0,-1 1,1-1,0 0,-1 1,1-1,0 1,-1-1,1 1,-1-1,1 1,-1-1,1 1,-1-1,1 1,-1-1,1 1,-1 0,0-1,1 1,-1 0,0 0,1-1,-1 1,0 0,1 0,-1 0,0 0,1 0,-1 0,0 0,0 0,1 0,-1 0,0 1,-27-4,1 1,-1 2,0 1,0 1,1 1,-1 2,1 1,0 1,1 1,-1 1,-12 7,24-10,6-4,0 1,0 0,0 1,1 0,-1 0,1 1,0 0,0 0,1 1,-1 0,1 0,-2 4,8-9,1 1,-1 0,0-1,1 1,-1 0,1 0,0 0,-1 0,1-1,0 1,0 0,0 0,1 0,-1 0,0 0,1-1,-1 1,1 0,0 0,-1-1,1 1,0 0,0-1,0 1,0-1,0 1,1-1,-1 0,0 1,1-1,-1 0,1 0,-1 0,1 0,-1 0,1 0,0 0,66 31,104 8,-171-40,0 1,0-1,0 1,0-1,0 1,0 0,0 0,0-1,-1 1,1 0,0 0,0 0,-1 0,1 0,0 0,-1 0,1 0,-1 0,1 0,-1 0,0 0,1 0,-1 0,0 0,0 1,0-1,0 0,0 0,0 0,0 1,0-1,0 0,0 0,-1 0,1 0,0 0,-1 0,1 0,-1 0,0 0,1 0,-1 0,0 0,1 0,-1 0,0 0,0 0,0-1,0 1,0 0,-51 41,48-39,-282 184,282-186,1 1,0 0,-1 0,1 1,0-1,0 1,0-1,0 1,1 0,-1 0,1 0,0 0,0 1,0-1,0 1,0-1,1 1,0 0,-1-1,1 1,1 0,-1 0,1 0,-1 0,1-1,0 1,0 0,1 0,-1 0,1 0,0 0,0 0,0-1,1 1,-1 0,1-1,0 1,0-1,0 0,0 0,0 0,1 0,0 0,0 0,9 3,0-1,1-1,0 0,0 0,0-1,0-1,1 0,-1-1,1-1,-1 0,1 0,-1-2,13-2,-18 3,0-1,-1 0,1 0,-1-1,0 0,1 0,-1-1,0 0,-1 0,1 0,-1-1,0 0,0-1,-1 1,1-1,-1 0,2-3,4-7</inkml:trace>
  <inkml:trace contextRef="#ctx0" brushRef="#br0" timeOffset="319.989">423 1,'0'55,"3"20,-3 1,-4 0,-3-1,-3 0,-4 0,-20 64,-88 199,31-49,75-245,9-27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8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282 537,'-11'-2,"0"0,-1 2,1-1,0 1,-1 1,1 0,0 1,0 0,0 0,0 1,0 1,1 0,-1 0,1 1,0 1,0-1,-6 7,8-5,1 0,0 0,1 1,-1-1,1 2,1-1,0 1,0 0,1 0,0 0,0 0,1 1,1 0,-1-1,2 1,-1 0,1 0,1 0,0 5,-1-10,1 1,0-1,1 0,-1 1,1-1,0 0,0 1,1-1,0 0,0 0,0 0,0-1,1 1,0 0,0-1,0 1,0-1,1 0,-1 0,1-1,0 1,1-1,-1 0,0 0,1 0,0 0,0-1,-1 0,1 0,1 0,-1-1,0 1,0-1,0-1,1 1,-1-1,1 0,-1 0,0 0,1-1,-1 1,0-2,0 1,1 0,-1-1,0 0,3-2,13-11,-1 0,-1-2,0 0,-1-2,-1 0,-1 0,13-20,32-38,25-24,-86 101,0-1,0 1,0-1,0 1,0-1,1 1,-1-1,0 1,0-1,0 1,1-1,-1 1,0-1,1 1,-1 0,0-1,1 1,-1-1,0 1,1 0,-1-1,1 1,-1 0,1 0,-1-1,1 1,-1 0,1 0,-1 0,1 0,-1-1,1 1,-1 0,1 0,-1 0,1 0,-1 0,1 0,-1 0,1 1,-1-1,1 0,-1 0,1 0,-1 0,1 1,-1-1,1 0,-1 1,1-1,-1 0,0 1,1-1,-1 0,1 1,-1-1,0 1,0-1,1 0,-1 1,0-1,0 1,1-1,1 38,-2-34,7 185,4-127,-1-26,-2 0,-1 0,-3 1,0-1,-3 1,-1 0,-1 0,-2 0,-2-1,-1 1,-2-1,-2-1,-6 15,-48 84,59-126,0-1,-1 0,0-1,0 1,-1-1,0 0,0-1,-1 1,1-1,-1-1,0 0,-7 3,12-5,1-1,-1 0,0 0,0 0,0-1,1 1,-1-1,0 1,0-1,0 0,0 0,0 0,0-1,0 1,1-1,-1 1,0-1,0 0,0 0,1 0,-1-1,1 1,-1-1,1 1,-1-1,1 0,0 0,0 0,0 0,0 0,0 0,0-1,1 1,-1-1,1 1,0-1,-1 1,1-1,0 0,0-1,-2-17,0 0,2 0,0 0,1-1,2 1,0 0,1 0,1 0,0 1,2-1,1 1,0 0,2 1,0 0,7-10,-6 5,20-40,-16 37</inkml:trace>
  <inkml:trace contextRef="#ctx0" brushRef="#br0" timeOffset="612.202">874 0,'-1'420,"-24"-227,-3-41,28-151,-1 1,1-1,0 0,0 0,0 0,-1 0,1 0,0 0,0 1,1-1,-1 0,0 0,0 0,0 0,1 0,-1 0,1 0,-1 0,1 0,-1 0,1 0,0 0,-1 0,1 0,0 0,0 0,-1-1,1 1,0 0,0-1,0 1,0 0,0-1,0 1,0-1,0 0,0 1,0-1,1 0,-1 0,0 1,0-1,0 0,0 0,0 0,0 0,1-1,-1 1,0 0,0 0,0-1,0 1,0-1,0 1,0-1,0 1,0-1,0 1,0-1,0 0,0 0,0 0,61-47,-62 47,206-152,-151 116,-54 35,0 1,1-1,-1 0,0 1,0-1,1 1,-1-1,1 1,-1 0,1 0,0-1,-1 1,1 1,0-1,0 0,0 0,0 0,0 1,-1-1,1 1,0 0,0 0,0-1,0 1,0 0,1 1,-1-1,-1 0,1 1,0-1,0 1,0-1,0 1,0 0,0 0,0 0,-1 0,1 0,0 0,-1 0,1 1,-1-1,0 1,1-1,-1 1,0-1,0 1,0 0,0 0,0-1,0 1,0 2,-13 96,2-57,-4 6,-2 43,20-81,1-7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0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141 736,'246'-27,"-243"27,0-1,0 1,0 0,0-1,0 1,0 0,0 1,0-1,0 1,0-1,0 1,0 0,0 0,-1 0,1 0,0 1,-1-1,1 1,0 0,-1-1,0 1,1 0,-1 1,0-1,0 0,0 0,-1 1,1 0,0-1,-1 1,0 0,1-1,-1 1,0 0,-1 0,1 0,0 0,-1 0,0 0,0 2,-4 6,0-1,-1 1,0-1,-1-1,0 1,0-1,-1 0,-1-1,1 1,-1-1,-1-1,0 0,-1 1,-1 1,0 0,1 1,1 0,-1 0,2 1,-1 0,2 1,-3 5,8-14,1 0,0-1,0 1,0 0,0 0,1 0,-1 1,1-1,0 0,0 0,0 0,0 0,1 0,-1 0,1 0,0 0,0 0,0 0,0 0,0 0,1 0,-1-1,1 1,-1-1,1 1,0-1,0 1,1-1,-1 0,0 0,1 0,-1 0,1-1,-1 1,1-1,0 1,0-1,0 0,0 0,0 0,0-1,0 1,0-1,0 1,0-1,0 0,0 0,0-1,9 3,0-2,-1 0,1 0,0-1,-1-1,1 0,-1 0,0-1,0 0,0-1,0-1,0 0,-1 0,5-3,9-9</inkml:trace>
  <inkml:trace contextRef="#ctx0" brushRef="#br0" timeOffset="-782.306">339 31,'5'-5,"1"3,0 7,-1 8,-6 5,-3 6,-1 3,0 1,2 2,1-1,0 1,2-1,-1 0,1 0,1-1,-1 0,-5-4,-1-8</inkml:trace>
  <inkml:trace contextRef="#ctx0" brushRef="#br0" timeOffset="-482.365">0 454,'43'5,"24"1,6 0,-1-1,-7-2,-10-5,-10-3,-7-1,-6 1,-3 2,-2 0,-6 2</inkml:trace>
  <inkml:trace contextRef="#ctx0" brushRef="#br0" timeOffset="2468.113">1157 144,'-11'167,"-8"63,-8-33,27-123,0-62</inkml:trace>
  <inkml:trace contextRef="#ctx0" brushRef="#br0" timeOffset="3068.357">847 200,'57'-23,"196"-63,-216 74,-30 9,0 0,0 0,1 1,0 0,-1 1,1-1,0 1,0 1,0-1,-1 2,1-1,2 1,7 4</inkml:trace>
  <inkml:trace contextRef="#ctx0" brushRef="#br0" timeOffset="3672.12">875 878,'107'-28,"257"-125,-279 134,-75 18</inkml:trace>
  <inkml:trace contextRef="#ctx0" brushRef="#br0" timeOffset="4250.056">1751 765,'-7'-4,"-1"1,1 0,0 0,-1 1,1 0,-1 0,0 1,0 0,0 0,0 1,1 0,-1 0,0 1,0 0,0 0,1 1,-1 0,0 0,1 1,0 0,-3 2,8-4,0 1,0 0,0-1,0 1,0 0,0 0,1 0,-1 0,1 1,-1-1,1 0,0 1,0-1,0 0,0 1,1-1,-1 1,1 0,-1-1,1 1,0-1,0 1,0 0,0-1,0 1,1 0,-1-1,1 1,0-1,0 1,0-1,0 0,0 1,0-1,1 0,-1 0,1 1,-1-1,1 0,2 1,0 3,2 0,-1 0,1 0,0-1,0 0,1 0,-1 0,1-1,0 0,0 0,1-1,-1 0,2 0,69-12,-59-1</inkml:trace>
  <inkml:trace contextRef="#ctx0" brushRef="#br0" timeOffset="9203.804">1271 31,'1'1,"0"1,0-1,0 0,0 1,0-1,1 0,-1 0,1 0,-1 0,1 0,-1 0,1 0,0 0,-1-1,1 1,0-1,-1 1,1-1,0 0,0 0,-1 1,1-1,0-1,0 1,0 0,-1 0,1 0,0-1,0 1,-1-1,1 0,0 1,-1-1,1 0,0 0,5-1,128-35,-108 35,-9 1,-36 1,-144 27,151-25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1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0,'-7'0,"-1"1,1 0,-1 0,1 1,0-1,-1 2,1-1,0 1,0 0,1 0,-1 1,1 0,-1 0,1 1,1 0,-1 0,0 0,1 0,0 1,1 0,-1 0,1 0,0 1,1 0,-1-1,0 5,-8 13,2-1,0 2,2-1,1 1,0 0,2 1,1 0,0 15,6 204,-1-232,0 1,0-1,2 1,0-1,0 0,1 0,1 0,0-1,1 1,0-1,1-1,0 1,1-1,0 0,1-1,0 0,1 0,0-1,0 0,1-1,0 0,0-1,9 4,2 0,-5-1</inkml:trace>
  <inkml:trace contextRef="#ctx0" brushRef="#br0" timeOffset="4086.371">481 988,'10'1,"0"-1,0-1,-1 1,1-2,0 1,-1-1,1-1,-1 1,1-2,-1 1,0-1,-1-1,1 0,-1 0,0 0,0-1,6-6,133-145,-123 129,-1-1,-1 0,-1-2,15-31,-35 60,1-1,1-1,0 1,-1-1,0 0,0 0,0 0,0 0,-1 0,1 0,-1-1,0 1,-1 0,1-1,-1 1,0-1,0 1,0-1,0 1,-1 0,0-1,0-2,-2 6,1 0,-1 0,1 1,-1-1,1 1,-1 0,1 0,-1 0,1 0,-1 0,1 0,-1 1,1-1,-1 1,1 0,0 0,-1 0,1 0,0 0,0 0,-1 0,1 1,0-1,0 1,1 0,-1 0,0-1,0 1,1 0,-1 0,1 1,-1 1,-3 1,-5 3,0 1,0 1,1 0,1 0,0 1,0 0,1 0,0 1,1 0,0 0,1 0,1 1,0-1,1 1,0 1,0-1,2 0,0 0,0 1,1-5,0-1,0 1,1 0,0 0,0-1,1 1,0 0,1-1,0 0,0 0,1 0,0 0,0 0,1-1,0 0,0 0,1 0,0 0,0-1,1 0,-1 0,1-1,3 2,6 0,1 0,0-1,1-1,-1 0,1-1,0-1,0-1,0-1,1 0,-1-1,0-1,0-1,0-1,0 0,0-1,-1-1,1-1,-1 0,-1-1,1-1,12-8,-6 2,-1 0,-1-2,0 0,-1-1,16-18,-28 26,1 1,-2-1,1-1,-1 1,-1-1,0 0,0-1,-1 1,0-1,-1 0,0-1,-1 1,0-1,-1 1,0-1,-1 0,0 0,-1 0,-1-7,1 16,0 0,0 0,-1 0,1 0,-1 0,0 0,1 0,-2 0,1 1,0-1,0 0,-1 1,0-1,1 1,-1 0,0-1,0 1,0 0,0 0,-1 0,1 0,0 1,-1-1,0 1,1-1,-1 1,0 0,1 0,-1 0,0 0,0 1,0-1,0 1,0 0,0 0,0 0,0 0,0 0,0 0,0 1,0 0,1-1,-1 1,0 0,0 1,1-1,-1 0,0 1,1-1,-1 1,1 0,0 0,0 0,0 0,0 0,0 0,0 1,-6 8,0-1,2 1,-1 0,1 1,1 0,0-1,1 2,0-1,1 0,0 1,1 0,0 0,1-1,1 4,1-5,1 0,1 0,0 0,0 0,1 0,1-1,0 0,0 0,1 0,0 0,1-1,0 0,0 0,1-1,0 0,0-1,1 1,0-1,1-1,-1 0,1 0,0-1,1 0,-1-1,1 0,0-1,0 0,0-1,0 0,0-1,1 0,-1 0,3-2,3 1,0-1,0-1,0 0,-1-2,0 0,1-1,-1 0,-1-1,1-1,-1 0,0-2,-1 1,0-2,8-6,-2 2,0 0,-1-1,-1-1,-1-1,0-1,-1 0,-1-1,0 0,-2-2,5-8,24-77,-42 104,1-1,0 0,-1-1,0 1,0 0,0 0,0 0,0 0,0 0,-1 0,1 0,-1 0,0 0,0 0,0 1,-1-1,1 0,-1 0,1 1,-1-1,0 1,0 0,0-1,0 1,0 0,-1 0,1 0,-1 0,1 1,-1-1,1 1,-1 0,0-1,0 1,0 0,-6 0,1 0,-1 1,1-1,-1 1,1 1,-1 0,1 0,-1 1,1 0,0 0,-1 1,1 0,1 1,-1-1,0 2,1-1,0 1,0 0,0 0,1 1,0 0,0 0,0 0,1 1,0 0,0 0,0 0,1 1,0 0,1 0,0 0,0 0,1 0,0 0,0 1,1-1,0 1,0 7,-1-6,1 0,0 0,1 0,0 1,1-1,0 0,1 0,-1 0,2 0,0-1,0 1,1 0,0-1,0 0,1 0,0 0,3 3,99 99,-86-98</inkml:trace>
  <inkml:trace contextRef="#ctx0" brushRef="#br0" timeOffset="4388.807">2231 847,'-15'38,"-4"23,1 5,3-3,5-8,3-9,4-16,2-14</inkml:trace>
  <inkml:trace contextRef="#ctx0" brushRef="#br0" timeOffset="4692.865">2203 818,'19'0,"16"0,7 0,1 0,-2 0,-4 0,-2 0,-13 0,-9 0</inkml:trace>
  <inkml:trace contextRef="#ctx0" brushRef="#br0" timeOffset="4933.421">2203 1045,'14'4,"10"2,5 0,3-1,-4-1</inkml:trace>
  <inkml:trace contextRef="#ctx0" brushRef="#br0" timeOffset="5638.186">2203 198,'6'-8,"1"1,0 0,0 0,1 1,0 0,0 1,0-1,1 2,0-1,0 1,0 0,0 1,1 0,-1 1,1 0,-1 0,1 1,0 0,0 1,7 0,-16 0,0 1,0-1,0 0,0 0,0 1,0-1,0 0,-1 1,1-1,0 1,0-1,0 1,-1-1,1 1,0-1,-1 1,1 0,0 0,-1-1,1 1,-1 0,1 0,-1 0,1-1,-1 1,0 0,0 0,1 0,-1 0,0 0,0 0,0 0,0 0,0 0,0 0,0 0,0-1,0 1,0 0,-1 0,1 0,0 0,-1 0,1 0,-1 0,1-1,-1 1,1 0,-1 0,-29 41,28-39,-12 12,8-9,0-1,0 1,0 0,1 1,0 0,1-1,-1 2,1-1,1 0,-1 1,1-1,1 1,-1 0,2 0,-1 0,0 2,5-6,-1-1,1 1,0-1,0 0,0 0,1 0,-1 0,0-1,1 0,0 1,0-1,0 0,0-1,0 1,0-1,0 0,0 0,0 0,1 0,-1-1,0 0,1 1,-1-2,0 1,1 0,-1-1,0 0,0 0,3-1,5 1,18 0,-4 0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17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0 536,'24'5,"13"-4,4-1,1-1,-3 0,-2-1,-3 1,-3 0,-2 1,-5 0</inkml:trace>
  <inkml:trace contextRef="#ctx0" brushRef="#br0" timeOffset="3049.11">479 959,'3'3,"0"-1,0 0,0 0,0-1,0 1,1-1,-1 0,1 0,-1 0,1 0,-1 0,1-1,-1 1,1-1,0 0,-1 0,1-1,-1 1,1-1,-1 1,1-1,-1 0,1-1,-1 1,0 0,2-2,81-51,-19-7,-2-2,50-66,-105 117,-1 0,0 0,-1-1,0 0,-1-1,-1 1,0-1,0-1,-1-2,-5 16,1 0,-1 0,1 1,-1-1,0 0,0 0,1 0,-1 0,0 0,0 0,0 0,0 0,0 0,-1 0,1 0,0 0,0 0,-1 0,1 0,0 0,-1 0,1 0,-1 0,1 0,-1 0,1 1,-1-1,0 0,0 0,1 1,-1-1,0 1,0-1,0 0,1 1,-1-1,0 1,0 0,0-1,0 1,0 0,0 0,0-1,0 1,0 0,0 0,0 0,0 0,0 0,0 1,0-1,0 0,0 0,0 1,0-1,0 0,0 1,0-1,0 1,0 0,-10 7,0 0,1 1,0 1,1 0,0 0,1 0,0 1,0 1,1-1,1 1,0 1,0-1,1 1,1 0,0 0,1 0,0 0,1 1,1-1,0 1,1 0,0-1,2 14,0-21,-1 0,1 0,0 0,0 0,0 0,1-1,0 1,0-1,1 0,-1 1,1-2,0 1,1 0,-1-1,1 0,0 0,0 0,0-1,0 1,1-1,-1 0,1-1,0 0,0 0,0 0,0 0,0-1,0 0,0 0,0-1,1 0,-1 0,0 0,0-1,6-1,5 2,0-2,1 0,-1 0,0-2,0 0,-1-1,1-1,-1-1,0 0,-1-1,14-9,-6 4,0-1,-1-1,0-1,-2 0,0-2,-1-1,0 0,11-18,-21 27,-1-1,-1-1,1 0,-2 0,0 0,0-1,-1 1,-1-1,0-1,0 1,-2-1,2-8,-4 21,0 0,0 0,0-1,0 1,1 0,-2-1,1 1,0 0,0 0,0-1,0 1,-1 0,1 0,-1 0,1-1,-1 1,1 0,-1 0,0 0,0 0,1 0,-1 0,0 0,0 0,0 0,0 1,0-1,0 0,0 0,0 1,0-1,-1 1,1-1,0 1,0 0,0-1,-1 1,1 0,0 0,0 0,-1 0,1 0,0 0,-1 0,1 0,0 0,0 1,0-1,-1 0,1 1,0-1,0 1,-62 35,52-24,0-1,0 1,1 1,1 0,0 0,1 1,0 0,1 1,0-1,2 1,0 0,0 1,1-1,-1 17,5-27,-1-1,1 1,1 0,-1 0,1-1,-1 1,1-1,1 1,-1-1,1 1,-1-1,1 0,0 1,1-1,-1 0,1-1,0 1,0 0,0-1,0 1,1-1,-1 0,1 0,0-1,0 1,0-1,0 0,0 0,1 0,0 0,6 2,0 0,0-1,1 0,-1-1,1 0,0 0,0-2,-1 1,1-2,0 1,7-3,22-7,-1-3,-1-1,0-2,0-1,-2-3,22-14,-54 31,13-8,-1-1,0-1,0-1,-1 0,-1-1,-1 0,0-1,-1-1,-1 0,7-13,-17 29,0-1,0 0,-1 0,1 0,0 0,-1-1,0 1,1 0,-1-1,0 1,0-1,0 1,0-1,-1 1,1-1,-1 0,0 1,1-1,-1 0,0 1,-1-1,1 0,0 1,-1-1,1 1,-1-1,0 1,0-1,0 1,0-1,-1 1,1 0,0-1,-1 1,0 0,1 0,-1 0,0 0,0 1,0-1,-1 0,1 1,0 0,0-1,-1 1,1 0,-6 2,-1 0,1 0,0 1,0 0,0 0,0 1,1 0,-1 1,1-1,0 1,0 1,0 0,0 0,1 0,0 0,0 1,0 0,1 1,0-1,0 1,1 0,-1 0,1 0,1 1,0-1,0 1,0 1,1 0,0-1,1 1,0-1,1 1,0 0,0-1,1 1,0 0,0-1,1 1,0-1,1 0,0 0,0 0,0 0,1 0,1 0,-1-1,1 0,0 0,1 0,0-1,0 0,0 0,1 0,-1-1,1 0,1 0,-1-1,4 2,65 30,-56-28</inkml:trace>
  <inkml:trace contextRef="#ctx0" brushRef="#br0" timeOffset="3482.302">2229 733,'0'10,"0"8,0 5,0 4,-4 2,-3 2,1-1,1 0,1-1,2-5</inkml:trace>
  <inkml:trace contextRef="#ctx0" brushRef="#br0" timeOffset="3851.115">2032 733,'5'0,"6"0,6-4,5-3,4 1,2 2,1 0,0 2,1 1,-1 0,0 6,-1 2,-4-1</inkml:trace>
  <inkml:trace contextRef="#ctx0" brushRef="#br0" timeOffset="4184.992">2060 1016,'10'5,"12"1,8 1,3-2,1-7,-1-2,0-1,-2 0,-1 2,-1 0,-5-3,-3-1,-4 1</inkml:trace>
  <inkml:trace contextRef="#ctx0" brushRef="#br0" timeOffset="4887.845">2116 198,'13'0,"-1"0,0 1,0 0,0 1,0 1,0 0,0 0,-1 1,0 0,3 2,-12-4,0-1,0 0,0 1,-1 0,1-1,0 1,-1 0,1 0,-1 0,1 0,-1 0,0 0,0 0,0 1,0-1,0 0,-1 1,1-1,-1 0,1 1,-1-1,0 1,0-1,0 0,0 1,0-1,-1 1,1-1,-1 1,0-1,1 0,-1 0,0 1,0-1,-1 0,1 0,0 0,-1 1,-10 48,14-47,0-1,1 0,0 0,-1 0,1 0,0-1,0 1,1-1,-1 0,0 1,1-2,0 1,-1 0,1-1,0 1,0-1,0 0,-1-1,1 1,0-1,0 1,0-1,0 0,0-1,0 1,0-1,0 1,3-2,3 2,96-14,-87 8</inkml:trace>
  <inkml:trace contextRef="#ctx0" brushRef="#br0" timeOffset="5533.644">2653 1,'12'16,"11"21,-2 1,-2 1,-1 1,-2 1,-1 0,-3 1,-1 0,-2 1,-2 0,-2 0,-2 7,-3-20,-1-1,-1 1,-2-1,-1 0,-2 0,0-1,-2 1,-1-2,-1 1,-11 18,14-30,0 3,-1-1,-1 0,0 0,-1-1,-1-1,0 1,-1-2,-1 0,-1-1,-8 6,6-10,0-3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3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0,'-29'29,"-9"14,-3 4,5 0,4-9,8-5,7-9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38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29 185,'2'1,"0"1,0-1,0 1,-1-1,1 1,-1 0,1 0,-1 0,1 0,-1 0,0 0,0 0,0 0,0 0,0 0,-1 1,1-1,-1 0,1 0,-1 1,0-1,0 1,0-1,0 0,0 1,0 0,3 50,-2 0,-3 1,-2-1,-6 25,3-20,1 178,6-236,0-11</inkml:trace>
  <inkml:trace contextRef="#ctx0" brushRef="#br0" timeOffset="533.028">0 242,'15'-19,"1"1,0 1,1 1,1 0,0 1,1 1,1 1,0 0,1 2,0 0,0 2,1 0,1 1,16-3,-36 10,1 0,0 0,0 0,0 0,0 1,-1-1,1 1,0 0,0 0,0 1,0-1,0 1,0 0,-1 0,1 0,0 0,-1 1,1-1,0 1,-1 0,0 0,0 0,1 1,-1-1,-1 1,1-1,0 1,-1 0,1 0,-1 1,0-1,0 0,0 1,0-1,0 4,0 1,0 0,0 0,-1 1,-1-1,0 0,0 0,0 0,-1 1,0-1,0 0,-1 0,-1 0,1 0,-1-1,0 1,-1-1,0 0,0 1,0-2,-1 1,-117 119,90-98,30-26,-1-1,1 1,0 0,0 0,0 0,0 0,0 0,1 0,-1 1,1-1,-1 0,1 1,0-1,0 1,0 0,0-1,0 1,1 0,-1 0,1-1,0 1,-1 0,1 0,1 0,-1-1,0 1,1 0,-1 0,1-1,0 1,0 0,0-1,0 1,1-1,-1 1,1-1,-1 0,1 1,0-1,0 0,0 0,0 0,0-1,0 1,1 0,-1-1,0 1,1-1,2 1,53 23,-50-23,0 0,-1 1,1 0,-1 1,0-1,0 1,0 0,0 1,-1 0,0 0,0 0,0 1,2 3,-7-6,1-1,-1 1,0 0,-1 0,1-1,0 1,-1 0,0 0,1 0,-1 0,0 0,0 0,-1 0,1-1,-1 1,1 0,-1 0,0 0,0-1,0 1,-1 0,1-1,-1 1,1-1,-1 1,0-1,0 0,0 0,0 0,0 0,-2 1,-75 56,60-47,-1-2,1 0,-2-1,1-2,-1 0,0 0,-1-2,-9 0,-4-10,29-1</inkml:trace>
  <inkml:trace contextRef="#ctx0" brushRef="#br0" timeOffset="1170.11">593 552,'-1'4,"-1"0,1 0,0 0,0 0,0 0,1 0,0 0,-1 0,1 0,1 0,-1 1,1-1,-1 0,1 0,0 0,1 0,-1 0,1-1,-1 1,1 0,0-1,1 1,-1-1,1 0,-1 1,1-1,0 0,0-1,0 1,1-1,-1 1,0-1,1 0,0 0,-1 0,1-1,0 1,0-1,0 0,0 0,0-1,2 1,10-5,-1-1,1-1,-2 0,1-1,-1 0,0-2,0 1,-1-2,12-10,-9 8,85-45,-99 57,1 0,-1 1,0-1,1 1,-1 0,1 0,-1 0,0 0,0 0,0 0,1 1,-1-1,0 1,-1-1,1 1,0 0,0 0,-1 0,1 0,-1 0,0 0,1 0,-1 1,0-1,0 0,-1 1,1-1,0 0,-1 1,1-1,-1 1,0-1,0 1,0-1,0 2,7 20,-4-17,0 0,0 0,1 0,0-1,0 1,1-1,-1 0,1-1,1 1,-1-1,1 0,0 0,0 0,1-1,-1 0,1-1,0 1,0-1,0 0,0-1,0 0,1 0,-1 0,1-1,0-1,-1 1,1-1,0 0,-1-1,1 1,-1-2,8-1,14-9,-1-1,-1-2,0 0,-1-2,-1-1,0-1,-1-1,-2-1,0-1,8-12,-10 9,-2-1,0 0,-2-2,-1 0,-1-1,-1 0,-2-1,-1-1,-1 1,-2-2,-1 1,-1-1,-2 1,-1-7,-4-15,2 53,0-1,0 0,1 0,-1 0,0 0,0 1,0-1,-1 0,1 0,0 0,0 1,0-1,-1 0,1 0,0 0,-1 1,1-1,0 0,-1 1,1-1,-1 0,1 1,-1-1,0 1,1-1,-1 0,0 1,1 0,-1-1,0 1,1-1,-1 1,0 0,0-1,0 1,1 0,-1 0,0 0,0 0,0 0,0 0,1 0,-1 0,0 0,0 0,0 0,1 0,-1 1,0-1,0 0,0 0,1 1,-1-1,0 1,1-1,-1 1,0 0,-5 5,0 1,0 0,1 0,0 1,1-1,0 1,0 0,0 1,1-1,0 0,0 3,-2 5,-12 27,2 1,3 0,1 1,2 0,2 1,2 0,2 0,2 33,3-61,1-1,1 1,0-1,1 0,1 0,0 0,1-1,7 10,-6-13,-12-22,-11-21,-21-43,24 54</inkml:trace>
  <inkml:trace contextRef="#ctx0" brushRef="#br0" timeOffset="1417.667">1214 242,'48'4,"35"3,13-1,0-1,-2-7,-8-2,-8-1,-8 1,-7 0,-9 2,-13 1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19,'9'9,"14"4,7-1,8-2,2-3,0-2,-3-8,-3-3,-2 0,-1 1,-2-4,-1 0,0 1,-1-2,-8 0,-9 1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25,'39'0,"21"0,6 0,-3 0,-13-4,-10-3,-6 1,-6 2,-6 0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2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59,'-18'431,"-11"-207,19-149,9-75</inkml:trace>
  <inkml:trace contextRef="#ctx0" brushRef="#br0" timeOffset="338.369">0 59,'44'-9,"42"-4,12 1,-2 2,-7 3,-14 2,-10 3,-11 1,-11 1,-7 1,-5-1,-3 6,-1 1,-1-1,0-1,-4-1</inkml:trace>
  <inkml:trace contextRef="#ctx0" brushRef="#br0" timeOffset="599.882">0 793,'44'0,"42"-9,16-4,-3 1,-10-3,-16 2,-14 2,-13 4,-10 3,-5 2,-4 1,-7 1</inkml:trace>
  <inkml:trace contextRef="#ctx0" brushRef="#br0" timeOffset="935.754">1158 539,'-24'10,"-18"7,-1 7,1-2,8 1,10 1,9 1,7 1,10-3,9-7,8-5,5-5,3-3,2-2,2-2,-1-5,0-6,-6-1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1,'24'0,"23"0,12 0,1 0,-4 0,-8 0,-6 0,-6 0,-5 0,-2 0,-2 0,-5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1,'37'123,"5"-2,19 31,0-2,-14-50,-47-99,1 0,-1-1,0 1,0-1,1 1,-1 0,0-1,1 1,-1-1,0 1,1-1,-1 1,1-1,-1 0,1 1,-1-1,1 1,-1-1,1 0,-1 0,1 1,-1-1,1 0,0 0,-1 1,1-1,-1 0,1 0,0 0,-1 0,1 0,0 0,-1 0,1 0,-1 0,1-1,0 1,-1 0,1 0,-1 0,1-1,0 1,-1 0,1-1,-1 1,1 0,-1-1,1 1,-1-1,0 1,1-1,-1 1,1-1,-1 1,0-1,1 1,-1-1,0 0,0 1,0-1,1 1,-1-1,0 0,0 1,0-1,7-43,-7 43,2-48,2 1,2 0,2 0,7-21,68-187,-63 182,-22 68,-4 7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59,'16'73,"26"167,-44-54,2-174</inkml:trace>
  <inkml:trace contextRef="#ctx0" brushRef="#br0" timeOffset="351.613">0 31,'386'-21,"-120"15,-265 5,0 1,0-1,0 1,0 0,-1-1,1 1,0 0,0 0,0 0,0 0,0 0,0 0,0 0,0 0,0 0,0 0,0 1,0-1,0 0,0 1,0-1,0 1,0-1,-1 1,1-1,0 1,0-1,-1 1,1 0,0-1,-1 1,1 0,0 0,-1 0,1-1,-1 1,0 0,1 0,-1 0,0 0,1 0,-1 0,0 0,0 0,0 0,0 0,0 0,0 0,0 0,0 0,0 0,0 0,-1 0,1 0,0 0,-1-1,1 1,0 0,-1 0,1 0,-1 0,0-1,1 1,-1 0,0 0,1-1,-1 1,-14 15</inkml:trace>
  <inkml:trace contextRef="#ctx0" brushRef="#br0" timeOffset="602.637">113 539,'44'5,"32"1,9 1,-5-2,-7-2,-11-6,-11-2,-9-1,-8-3,-4-1,-8-4,-7-3,-6 0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1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113 189,'0'43,"0"28,0 8,0-5,0-11,0-11,0-10,0-6,0-6,0-7</inkml:trace>
  <inkml:trace contextRef="#ctx0" brushRef="#br0" timeOffset="449.924">0 189,'19'-14,"-1"0,2 2,0 1,0 0,1 2,0 0,1 1,0 1,0 1,0 2,1 0,0 1,7 0,-26 2,0 1,1-1,-1 1,0 0,0 0,1 0,-1 1,0-1,0 1,0 0,1 0,-1 0,0 1,0 0,-1 0,1 0,0 0,-1 0,1 1,-1-1,0 1,0 0,0 0,0 0,0 0,-1 1,1-1,-1 1,0 0,0 0,0-1,-1 1,1 0,-1 0,0 1,0-1,0 0,-1 0,0 0,1 1,-2-1,1 0,-1 4,-4 1,0 1,-1-1,0 1,-1-2,0 1,-1-1,1 0,-1 0,-1-1,0-1,0 1,0-1,-1 0,-4 1,-2 3,-21 11,-43 31,78-50,0 1,0-1,0 0,0 0,1 1,-1-1,1 1,-1 0,1-1,0 1,0 0,0 0,1 0,-1 0,1 0,-1 0,1 0,0-1,0 1,0 0,1 0,-1 0,1 0,0 0,-1 0,1 0,0-1,1 1,-1 1,6 7,1 0,0-1,1 1,0-2,0 1,1-1,0 0,0-1,1-1,0 1,1-2,0 0,10 4,79 57,-101-67,0 0,1 1,-1-1,0 1,0-1,0 1,1-1,-1 0,0 1,1-1,-1 0,0 1,1-1,-1 0,0 0,1 1,-1-1,0 0,1 0,-1 1,1-1,-1 0,1 0,-1 0,0 0,1 0,-1 0,1 0,-1 0,1 0,-1 0,1 0,-1 0,0 0,1 0,-1 0,1 0,-1 0,1-1,-1 1,0 0,1 0,-1-1,1 1,-1 0,0 0,1-1,-1 1,0 0,1-1,-1 1,0 0,0-1,0 1,1-1,-1 1,0-1,0 1,0 0,0-1,1 1,-1-1,0 1,0-1,0 1,2-13</inkml:trace>
  <inkml:trace contextRef="#ctx0" brushRef="#br0" timeOffset="830.218">537 47,'14'-8,"1"2,-1-1,2 2,-1 0,0 1,1 1,0 0,0 1,0 0,5 2,-20-1,1 1,0 0,0 0,-1 0,1 0,0 0,-1 0,1 0,0 1,-1-1,1 1,-1-1,1 1,0 0,-1-1,1 1,-1 0,0 0,1 0,-1 0,0 0,1 1,-1-1,0 0,0 0,0 1,0-1,0 1,-1-1,1 1,0-1,-1 1,1-1,-1 1,1 0,-1-1,0 1,0 0,1-1,-1 1,0 0,-1 0,1-1,0 1,-33 70,29-64,-27 74,30-79,1-1,0 0,0 1,0-1,0 0,0 1,1-1,-1 0,1 1,0-1,-1 0,1 0,0 0,0 0,0 0,0 0,1 0,-1 0,1 0,-1 0,1-1,-1 1,1 0,0-1,0 0,0 1,0-1,0 0,0 0,0 0,0 0,1 0,-1-1,0 1,2 0,5 1,0-1,-1 1,1-1,0-1,0 0,0 0,0-1,0 0,0 0,7-3,3-3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0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0 226,'5'0,"11"0,8 0,4 0,3 0,0 0,0 0,0-5,-1-1,-1 0,0 1,-1-4,0 1,-9 1,-9 2</inkml:trace>
  <inkml:trace contextRef="#ctx0" brushRef="#br0" timeOffset="248.338">113 0,'-4'39,"-3"21,1 7,1-5,2-7,1-8,1-8,0-5,1-9</inkml:trace>
  <inkml:trace contextRef="#ctx0" brushRef="#br0" timeOffset="1049.031">621 451,'10'-7,"-1"0,0-1,0-1,-1 0,0 0,-1 0,1-1,-2 0,0 0,0-1,3-8,-1 3,6-8,5-13,2 0,2 2,1 0,27-29,-50 63,0-1,-1 0,1 1,0-1,0 0,1 1,-1-1,0 1,0 0,1-1,-1 1,1 0,-1 0,1 0,0 0,-1 0,1 0,0 0,0 1,-1-1,1 0,0 1,0 0,0-1,0 1,0 0,-1 0,1 0,0 0,0 1,0-1,0 0,0 1,0-1,-1 1,1 0,0-1,0 1,-1 0,1 0,-1 0,1 0,0 1,-1-1,0 0,1 1,-1-1,0 1,0-1,0 1,0-1,0 1,0 0,5 101,4 11,-10-112,0 0,1-1,0 1,-1 0,1-1,0 1,0 0,0-1,0 1,0-1,0 0,1 1,-1-1,0 0,1 0,-1 0,1 0,-1 0,1 0,0 0,-1 0,1-1,0 1,-1-1,1 1,0-1,0 1,-1-1,1 0,0 0,0 0,0 0,0 0,-1-1,1 1,0-1,0 1,-1-1,2 0,58-45,145-193,-205 238,-1 0,1 0,-1-1,1 1,0 0,-1 0,1-1,0 1,0 0,0 0,0 0,0 0,0 0,0 1,0-1,0 0,0 0,1 1,-1-1,0 0,0 1,1 0,-1-1,0 1,1 0,-1-1,1 1,-1 0,0 0,1 0,-1 0,1 0,-1 1,0-1,1 0,-1 1,0-1,1 1,-1-1,0 1,0 0,0-1,1 1,-1 0,0 0,0 0,0 0,0 0,1 10,0-1,-1 1,0-1,-1 1,-1-1,1 0,-2 1,1-1,-1 0,-1 1,-2 6,-8 45,9 109,15-137,-5-28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7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0 441,'20'3,"0"0,0-1,0-1,0-1,0-1,-1-1,1 0,0-1,0-2,-1 0,0-1,0 0,-1-2,0 0,0-1,0-1,-2-1,1 0,-1-1,8-9,254-264,-214 243,-63 42,1-1,-1 1,1-1,-1 1,1 0,-1 0,1 0,0 0,-1 0,1 0,-1 0,1 1,-1-1,1 0,-1 1,1-1,-1 1,1 0,-1-1,0 1,1 0,-1 0,0 0,1 0,-1 0,0 0,0 0,0 0,0 1,0-1,0 0,-1 1,1-1,0 0,-1 1,1-1,-1 1,1-1,-1 1,0 0,1-1,-1 1,0-1,0 1,0 0,1 22,0 1,-2 0,0 0,-2-1,0 1,-2-1,-1 0,-1 0,-1-1,0 0,-2 0,-5 7,11-20,-1 0,0 0,0 0,-1-1,0 0,-1 0,0 0,0-1,-1 0,0 0,-1-1,0 0,0-1,0 0,0 0,-1-1,0 0,0-1,-1 0,1 0,-1-1,0-1,0 0,0 0,0-1,0 0,-3-1,9-2,0 0,0 0,1-1,-1 1,1-1,0 0,0 0,0-1,0 1,0-1,1 0,-1 0,1 0,0 0,0-1,1 1,-1-1,1 0,0 1,0-1,1 0,-1 0,1 0,0-1,1 1,-1 0,1 0,0 0,0-1,1 1,0 0,0-3,4-15</inkml:trace>
  <inkml:trace contextRef="#ctx0" brushRef="#br0" timeOffset="375.094">1213 130,'-19'24,"1"1,2 0,0 1,2 1,1 0,1 1,1 1,1 0,-1 12,10-37,0 0,0 0,0 0,1 0,0 1,0-1,0 0,0 0,1 0,-1 0,1 0,0 0,1 0,-1 0,1 0,-1 0,1 0,0-1,0 1,1-1,-1 1,1-1,0 0,0 0,0 0,0 0,0-1,1 1,-1-1,1 0,-1 0,1 0,0-1,0 1,0-1,0 0,0 0,0 0,0 0,0-1,0 0,1 0,-1 0,4-1,5-1,1-2,-1 1,0-2,0 0,0 0,-1-1,0-1,0 0,-1-1,0 0,0 0,0-1,-1-1,-1 0,0 0,0-1,-1 0,0 0,-1-1,0 0,-1 0,-1-1,1 0,-2 0,0 0,-1 0,0-1,-1 1,0-1,-1 0,-1-7,0 17,0-1,0 0,-1 1,1-1,-1 1,0-1,-1 1,1-1,-1 1,1 0,-1 0,-1-1,1 1,-1 1,1-1,-1 0,0 1,0-1,-1 1,1 0,-1 0,1 0,-1 1,0-1,0 1,0 0,-1 0,1 0,0 1,-1-1,1 1,-1 0,1 0,-1 1,0 0,-2-1,-19 5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0,'-1'483,"-13"-346,1 92,12-228,1 0,0 0,-1 0,1 0,0 0,0 1,0-1,-1 0,1 0,1 0,-1 0,0 1,0-1,0 0,1 0,-1 0,0 0,1 0,-1 0,1 0,-1 0,1 0,0 0,-1 0,1 0,0 0,0 0,0 0,0-1,-1 1,1 0,0-1,0 1,0-1,0 1,1-1,-1 1,0-1,0 0,0 1,0-1,0 0,1 0,-1 0,0 0,0 0,0 0,0 0,0 0,1-1,-1 1,1 0,104-118,-85 95,118-106,-139 128,1 1,0-1,0 0,-1 1,1-1,0 1,0-1,0 1,0-1,0 1,0 0,0-1,0 1,0 0,0 0,0 0,0 0,-1 0,1 0,0 0,0 0,0 0,0 0,0 1,0-1,0 0,0 1,0-1,0 0,0 1,0-1,-1 1,1 0,0-1,0 1,-1 0,1-1,0 1,-1 0,1 0,0-1,-1 1,1 0,-1 0,0 0,1 0,-1 0,0 0,0 0,1 0,-1 0,0 0,0 0,4 60,-4-54,2 137,8-126,2-6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1,'15'0,"14"0,6 0,4 0,-2 0,-1 0,-3 0,-1 0,-2 0,-2 0,1 0,-1 0,-10 0,-8 0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1,'39'4,"21"-2,7-2,-5-1,-7-1,-13 1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0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1 460,'0'-1,"-1"1,1-1,0 1,0-1,0 1,0-1,0 1,0-1,1 1,-1-1,0 1,0-1,0 1,0-1,1 1,-1-1,0 1,0-1,1 1,-1-1,0 1,1 0,-1-1,0 1,1-1,-1 1,1 0,-1 0,1-1,-1 1,1 0,-1 0,1-1,-1 1,1 0,-1 0,1 0,-1 0,1 0,-1 0,1 0,-1 0,1 0,-1 0,1 0,-1 0,1 0,-1 0,1 1,-1-1,1 0,-1 0,1 0,-1 1,1-1,-1 0,0 1,1-1,-1 0,1 1,-1-1,0 1,1-1,-1 1,19-131,-12 108,1 0,1 0,0 0,2 1,0 1,2 0,0 0,1 2,1-1,0 2,2 0,0 1,1 1,7-5,-23 18,0 1,0-1,0 1,0 0,1 0,-1 0,0 0,0 0,1 0,-1 0,0 1,1-1,-1 1,1 0,-1 0,0 0,1 0,-1 0,1 0,-1 1,1-1,-1 1,0 0,1-1,-1 1,0 0,0 1,0-1,0 0,0 0,0 1,0 0,0-1,0 1,-1 0,1 0,-1-1,1 1,-1 1,0-1,1 0,-1 0,-1 0,1 1,0-1,0 0,-1 1,1 0,5 135,-8-49,2-87,-1 0,1-1,0 1,0 0,0-1,0 1,0 0,0 0,0-1,1 1,-1 0,0-1,1 1,0-1,-1 1,1-1,0 1,0-1,0 1,0-1,0 1,0-1,0 0,0 0,0 0,1 0,-1 0,1 0,-1 0,0 0,1 0,0 0,-1-1,1 1,-1-1,1 1,0-1,-1 0,1 0,0 1,-1-1,1 0,0-1,-1 1,1 0,0 0,-1-1,1 1,0-1,-1 1,2-1,7-6,0 0,0-1,0 0,-1-1,0 1,-1-2,0 1,0-1,3-7,15-16,138-143,-115 144,-48 31,0 1,0-1,0 1,1 0,-1 0,0 0,0 0,0 0,1 0,-1 0,0 0,0 0,0 0,0 1,1-1,-1 0,0 1,0-1,0 1,0 0,0-1,0 1,0 0,0-1,0 1,0 0,0 0,-1 0,1 0,0 0,-1 0,1 0,0 0,-1 0,1 0,-1 0,0 0,1 1,-1-1,0 0,0 0,0 0,1 1,-1-1,-1 1,-10 99,0-58,-20 80,27-103</inkml:trace>
  <inkml:trace contextRef="#ctx0" brushRef="#br0" timeOffset="567.939">1384 8,'-71'47,"1"4,3 2,-6 12,64-59,1 1,0 0,1 1,-1-1,1 1,1 1,0 0,0 0,1 0,0 0,0 1,1 0,0 0,1 1,2-10,1 0,0 1,-1-1,1 1,0-1,0 1,0-1,0 0,0 1,0-1,1 1,-1-1,0 1,1-1,-1 0,1 1,0-1,-1 0,1 1,0-1,0 0,-1 0,1 0,0 0,0 0,1 0,-1 0,0 0,0 0,0 0,0-1,1 1,-1 0,0-1,1 1,-1-1,1 1,-1-1,0 0,1 0,-1 0,1 0,-1 0,1 0,-1 0,1 0,-1 0,1-1,70-19,-48 6,0-1,-1-1,-1-1,0-1,-1-1,-1-1,-1 0,-1-1,-1-2,13-11,-30 33,0 1,1-1,0 0,-1 0,1 1,-1-1,1 1,0-1,-1 1,1-1,0 1,0-1,-1 1,1 0,0-1,0 1,0 0,0 0,-1-1,1 1,0 0,0 0,0 0,0 0,0 0,0 0,-1 0,1 1,0-1,0 0,0 0,0 1,-1-1,1 0,0 1,0-1,-1 1,1-1,0 1,-1 0,1-1,0 1,-1-1,1 1,-1 0,1 0,-1-1,1 1,-1 0,0 0,1 0,-1-1,0 1,0 0,1 0,-1 0,0 0,0-1,0 1,0 0,0 1,11 57,-11 304,-3-315,-1 1,-3-1,-1 0,-10 24,17-64,0 0,-1 0,0 0,-1-1,1 1,-2-1,1 0,-1 0,0 0,0 0,-1 0,0-1,0 0,0 0,-1 0,0-1,0 0,0 0,-1 0,0-1,0 0,0 0,0-1,-1 0,-4 1,7-6,-1 0,1 0,0-1,0 0,1 0,-1 0,0-1,1 0,0 1,0-1,0-1,1 1,-1-1,1 1,0-1,0 0,0 0,1 0,0-1,0 1,0 0,1-1,0 0,0 1,0-1,1 1,-1-1,1 0,1 0,-1 1,1-1,0 1,0-1,52-158,-15 81,-28 64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1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30,'167'16,"-108"-8,0-4,0-2,31-3,-15-1,64-18,-123 24</inkml:trace>
  <inkml:trace contextRef="#ctx0" brushRef="#br0" timeOffset="-3081.686">141 848,'12'-4,"5"-2,1 1,-1 1,1 1,-1 0,1 1,0 1,17 1,-34 0,1-1,-1 1,1 0,-1 0,0 0,1 0,-1 1,0-1,1 0,-1 0,0 1,1-1,-1 1,0-1,1 1,-1 0,0-1,0 1,0 0,0 0,0 0,0 0,0 0,0 0,0 0,0 0,0 0,-1 0,1 1,-1-1,1 0,-1 0,1 1,-1-1,1 0,-1 1,0-1,0 0,0 1,0-1,0 1,0-1,0 0,0 1,-1-1,1 0,0 1,-1-1,1 0,-1 1,1-1,-1 0,0 0,0 0,1 0,-1 1,0-1,0 0,0-1,-1 2,-77 84,67-76,1 0,0 1,0 1,1 0,0 0,1 1,1 0,0 1,1 0,-2 5,8-17,0 0,0 0,0 1,0-1,1 0,-1 0,1 1,0-1,-1 0,1 0,0 1,0-1,0 0,1 1,-1-1,1 0,-1 0,1 1,0-1,0 0,0 0,0 0,0 0,0 0,0 0,1 0,-1-1,1 1,-1 0,1-1,0 1,0-1,0 1,-1-1,1 0,1 0,-1 0,0 0,0 0,1-1,92 1,16-26,-92 17</inkml:trace>
  <inkml:trace contextRef="#ctx0" brushRef="#br0" timeOffset="-3817.818">170 227,'0'-5,"0"3,0 7,0 8,4 5,3 6,-1 3,-2 1,0 2,-2-1,-1 1,0-1,4 0,1-1,0 1,-1-1,-2-4</inkml:trace>
  <inkml:trace contextRef="#ctx0" brushRef="#br0" timeOffset="-3558.298">0 678,'43'-5,"24"-1,10 0,-3 1,-9 2,-12 1,-9 1,-7 0,-11 1</inkml:trace>
  <inkml:trace contextRef="#ctx0" brushRef="#br0" timeOffset="-1729.459">960 255,'17'73,"-9"-5,-3 0,-2 0,-6 49,1-1,3-80,0-24,0-1,-1 1,0 0,-1-1,0 1,-1 0,0-1,-1 0,-2 6,-1-10,1-7</inkml:trace>
  <inkml:trace contextRef="#ctx0" brushRef="#br0" timeOffset="-1131.569">621 227,'1'2,"1"0,-1 0,1-1,-1 1,1 0,0-1,0 1,0-1,0 1,0-1,0 0,0 0,0 0,0 0,1 0,-1-1,0 1,1-1,-1 1,0-1,1 0,-1 0,0 0,3 0,-2 0,366 3,-87-3,-247 11,-29-5</inkml:trace>
  <inkml:trace contextRef="#ctx0" brushRef="#br0" timeOffset="-643.479">677 961,'226'-18,"-12"8,-60 8,-74-30,-66 22</inkml:trace>
  <inkml:trace contextRef="#ctx0" brushRef="#br0" timeOffset="1024.521">1862 255,'-28'25,"0"1,2 2,1 1,1 1,1 0,2 2,2 1,-4 10,12-15,2 1,2 0,0 1,2-1,1 1,1 1,2-1,1 0,2 0,0 0,4 10,-6-29,1-1,0 1,1 0,0-1,0 1,1-1,1 0,0 0,0 0,1 0,0-1,1 0,0 0,0 0,1-1,0 1,0-2,1 1,0-1,0 0,1-1,0 0,0 0,10 3,-15-8,-1 0,1-1,-1 0,1 0,-1 0,1 0,-1 0,1-1,-1 1,0-1,1 0,-1 0,0-1,1 1,-1-1,0 1,0-1,0 0,0 0,-1 0,1-1,0 1,0-2,12-12</inkml:trace>
  <inkml:trace contextRef="#ctx0" brushRef="#br0" timeOffset="1922.351">1891 904,'16'-2,"-1"-1,0 0,0-2,0 1,0-2,-1 0,0-1,0 0,-1-1,0-1,0 0,-1 0,0-2,-1 1,0-1,-1-1,0 0,0 0,4-10,136-174,-138 180,-2 2,-13 20,-10 16,4-9,0 0,0 1,2 0,-1 0,2 0,0 1,0 0,2 0,0 1,1 0,0-1,1 1,1 0,0 0,1 0,1 1,1-12,0 0,0 0,0 0,0-1,1 1,0-1,0 1,0-1,0 0,1 0,0 0,-1-1,1 1,1-1,-1 0,0 0,1-1,0 1,-1-1,1 0,0 0,0-1,0 1,0-1,1 0,-1 0,0-1,0 0,4 0,1 0,1 0,0-1,-1 0,1-1,-1 0,0 0,1-1,-1-1,-1 0,1 0,0-1,-1 0,0-1,4-3,10-12,-2-1,0 0,-1-2,-2-1,0 0,-2-1,2-7,22-31,-23 26,-17 37,0 1,0-1,0 1,0-1,1 0,-1 1,0-1,0 1,0-1,0 0,0 1,0-1,0 1,0-1,-1 1,1-1,0 0,0 1,0-1,-1 1,1-1,0 1,-1-1,1 1,0-1,-1 1,1-1,0 1,-1 0,1-1,-1 1,1 0,-1-1,1 1,-1 0,1-1,-1 1,1 0,-1 0,0 0,1 0,-1 0,1-1,-1 1,0 0,1 0,-1 0,1 0,-1 1,1-1,-1 0,0 0,1 0,-1 0,1 1,-1-1,1 0,-1 0,1 1,-1-1,1 0,-1 1,1-1,-1 1,1-1,-1 1,-5 5,-1-1,1 1,0 1,0-1,1 1,0 0,0 1,1-1,-1 1,2 0,-1 0,1 0,0 0,1 1,0-1,0 1,1-1,0 1,1 0,0-1,0 1,1 0,0 2,-2-6,1 1,0 0,0-1,1 1,-1-1,1 1,0 0,1-1,-1 1,1-1,0 0,1 0,-1 0,1 0,0 0,0 0,1-1,-1 1,1-1,0 0,0 0,0 0,1-1,-1 0,1 0,0 0,0 0,0 0,0-1,1 0,-1 0,0-1,1 0,0 0,2 0,1 0,0-1,0-1,0 0,-1 0,1-1,0 0,0 0,-1-1,1 0,-1-1,0 0,0 0,0-1,-1 0,0 0,1-1,-2 0,1 0,0-1,8-9,0-1,-1 0,-1-1,-1-1,0 0,-1 0,1-7,-7 16,0 1,-1 1,1-1,-1 0,-1-1,0 1,0-1,-1 1,0-1,-1 0,0 0,0 1,-1-1,-1-5,0 14,-1 0,1 0,-1 0,0 0,1 0,-1 1,0-1,0 0,1 1,-1-1,0 1,0 0,0 0,0 0,0-1,0 2,1-1,-1 0,0 0,0 1,0-1,0 1,0-1,1 1,-1 0,0 0,1 0,-1 0,0 0,1 0,-1 0,1 0,0 1,-1-1,1 0,0 1,0-1,0 1,0 0,0-1,0 1,0 0,-11 15,1 1,0 0,1 1,1 0,1 0,0 1,2 0,0 0,2 1,-3 20,5-25,0 0,1 1,1-1,0 0,2 0,-1 0,2 0,0 0,1 0,1-1,5 13,1-2,-7-14,0 0,1-1,1 1,0-1,0-1,1 1,0-1,1 0,8 8,-3-8</inkml:trace>
  <inkml:trace contextRef="#ctx0" brushRef="#br0" timeOffset="2175.381">3302 848,'-9'33,"-9"21,-1 7,3-4,4-5,5-18,7-13,4-16,2-8</inkml:trace>
  <inkml:trace contextRef="#ctx0" brushRef="#br0" timeOffset="2408.223">3246 791,'14'0,"10"0,6 0,2 0,0 0,0 0,0 0,-12 5,-13 1,-8 0</inkml:trace>
  <inkml:trace contextRef="#ctx0" brushRef="#br0" timeOffset="2653.034">3217 989,'39'0,"21"-5,7-1,-10-5,-8-1,-13 3</inkml:trace>
  <inkml:trace contextRef="#ctx0" brushRef="#br0" timeOffset="3019.85">3471 227,'5'-5,"1"0,-1 0,1 1,0 0,0 0,0 1,1-1,-1 1,1 1,0-1,0 1,0 0,0 1,0 0,0 0,1 0,-1 1,0 0,0 0,-4 1,-1 1,0-1,0 0,0 1,0 0,0-1,0 1,0 0,-1 0,1 0,-1 0,1 0,-1 0,0 0,0 1,0-1,0 0,0 1,0-1,0 1,-1-1,0 1,1-1,-1 1,0 0,0-1,0 1,-1-1,1 1,-1-1,1 1,-1-1,0 1,0-1,0 0,0 1,0-1,-1 0,1 0,0 0,-1 0,0 0,0 0,1 0,-1-1,0 1,0-1,-1 1,-6 8,-45 70,53-78,0 0,0 0,1 0,-1 0,1 1,-1-1,1 0,0 0,0 1,0-1,0 0,0 0,1 1,-1-1,1 0,-1 0,1 0,0 0,0 0,0 0,0 0,0 0,0 0,1 0,-1 0,1-1,-1 1,1 0,-1-1,1 0,0 1,0-1,0 0,0 0,0 0,0 0,0 0,0 0,2 0,5 1,-1 0,1-1,0 0,-1 0,1-1,0 0,0 0,-1-1,1 0,0-1,-1 0,5-2,13-1,0 0</inkml:trace>
  <inkml:trace contextRef="#ctx0" brushRef="#br0" timeOffset="3237.944">3810 622,'34'0,"20"0,6 0,-2 0,-11-5,-9-1,-11 0</inkml:trace>
  <inkml:trace contextRef="#ctx0" brushRef="#br0" timeOffset="4467.995">4121 904,'42'-12,"-1"-1,0-3,-1-1,-1-2,24-16,-43 20,0-2,-1 0,-1-2,-1 0,0-1,-1 0,-1-1,-2-1,0-1,-1 0,1-5,-11 25,0 0,0 1,-1-1,1 0,-1 0,0 0,0 0,0 0,0 0,-1 0,1 0,-1 0,0 0,0 0,0-1,0 1,0 0,-1 0,1 0,-1 0,0 0,0 0,0 0,0 0,-2-2,1 5,0-1,0 1,0 0,0 0,0 0,0 0,0 0,0 0,0 0,0 1,0-1,0 1,0-1,0 1,0 0,0 0,0 0,1 0,-1 0,0 0,1 1,-1-1,1 0,-1 1,1-1,-1 1,1 0,0-1,0 1,0 0,0 0,0 0,1 0,-1 0,-2 2,-8 8,2 1,0 0,0 1,1 0,1 0,0 0,1 1,1 0,0 1,1-1,0 1,2-1,0 1,0 0,2 0,0 4,1-15,0 0,0 0,1 0,0-1,0 1,0-1,0 1,1-1,0 0,-1 0,2 0,-1 0,0 0,1-1,0 1,-1-1,1 0,1 0,-1-1,0 1,1-1,-1 0,1 0,0-1,-1 1,1-1,0 0,0 0,0 0,0-1,0 0,3 0,7 0,1-1,-1 0,0-1,0 0,0-2,0 0,0 0,-1-1,0-1,5-3,20-14,0-2,-2-1,0-2,-2-1,-1-2,-2-2,-1-1,11-18,-40 50,3-3,0-1,0 0,-1 0,0 0,0 0,0-1,-1 1,0-1,0 0,-1 0,0 0,0 0,-1-1,1-5,-2 12,0 1,0-1,0 0,-1 1,1-1,0 0,0 0,-1 1,1-1,-1 1,1-1,-1 0,1 1,-1-1,1 1,-1-1,1 1,-1-1,0 1,1-1,-1 1,1 0,-1-1,0 1,0 0,1 0,-1 0,0-1,0 1,1 0,-1 0,0 0,0 0,1 0,-1 0,0 0,0 1,1-1,-1 0,0 0,1 0,-1 1,0-1,1 0,-1 1,0-1,1 1,-1-1,1 1,-1-1,0 1,1-1,-35 27,24-17,2 1,0 0,0 1,1 0,0 0,1 1,1 0,0 0,0 1,2-1,-1 1,2 0,0 0,0 1,2-1,-1 13,3-23,-1 0,1 0,0 0,0 0,1 0,-1 0,1 0,0 0,0-1,0 1,0-1,1 0,-1 1,1-1,0 0,0 0,0-1,0 1,1-1,-1 1,1-1,-1 0,1 0,0-1,0 1,-1-1,1 0,0 0,0 0,1-1,-1 1,0-1,8 2,-1-1,1-1,-1 0,1 0,-1-1,0-1,1 0,-1 0,0-1,0 0,2-2,6-7,0-1,-1-1,-1-1,0 0,-1-1,-1 0,0-2,-1 0,-1 0,-1-1,0-1,-2 0,0 0,-1-1,-2 0,0-1,1-7,-6 24,0-1,0 1,0 0,-1-1,0 1,0-1,0 1,-1-1,0 1,0-1,0 1,-1-1,1 1,-1-1,-1 1,1-1,-1 1,0 0,0 0,-3-5,4 9,0 0,0 0,0 1,0-1,0 0,-1 0,1 1,0-1,0 1,-1-1,1 1,0-1,0 1,-1 0,1 0,-1-1,1 1,0 0,-1 0,1 1,0-1,-1 0,1 0,0 1,-1-1,1 0,0 1,0-1,-1 1,1 0,0-1,0 1,0 0,0 0,0 0,0 0,0 0,0 0,0 0,0 0,1 0,-1 1,-34 48,34-49,-6 15,0 0,2 1,0 0,0 0,2 0,0 0,1 0,1 1,0-1,1 1,1-1,1 0,0 1,2-1,0 0,0 0,2-1,0 1,1-1,1-1,2 5,-9-19,0 2,0 1,1-1,-1 0,1 0,0 1,0-1,0 0,0-1,1 1,-1 0,1-1,0 1,-1-1,1 0,0 0,1 0,-1 0,0-1,0 1,1-1,-1 0,1 0,-1 0,1 0,3 0,2-8</inkml:trace>
  <inkml:trace contextRef="#ctx0" brushRef="#br0" timeOffset="4722.521">5729 678,'-9'34,"-9"15,0 5,2-2,4-11</inkml:trace>
  <inkml:trace contextRef="#ctx0" brushRef="#br0" timeOffset="5010.182">5560 622,'19'0,"16"0,7 0,1 0,-2 0,-3 0,-3 0,-4 0,-5 4,-9 3</inkml:trace>
  <inkml:trace contextRef="#ctx0" brushRef="#br0" timeOffset="5238.272">5532 961,'38'-5,"23"-6,5-2,-3 2,-13-2,-10 1,-12 2</inkml:trace>
  <inkml:trace contextRef="#ctx0" brushRef="#br0" timeOffset="5754.312">5673 30,'14'-1,"1"1,-1 0,1 1,-1 1,0 0,1 1,-1 1,-1 0,1 1,0 0,-1 1,0 1,8 5,-19-10,-1 0,1-1,-1 1,0 0,1 0,-1 1,0-1,0 0,0 0,0 0,-1 1,1-1,-1 0,1 1,-1-1,0 1,0-1,0 0,0 1,-1-1,1 1,0-1,-1 0,0 1,1-1,-1 0,0 0,0 0,-1 1,1-1,0 0,-1 0,1-1,-1 1,1 0,-1 0,0-1,0 1,0-1,0 0,0 1,-2 0,1 0,0 1,1-1,-1 1,0 0,1-1,0 1,0 1,0-1,0 0,0 0,1 1,-1-1,1 1,0-1,0 1,0 0,0 1,3-2,1 0,-1-1,1 1,-1-1,1 1,0-1,0 0,0 0,0 0,0-1,1 1,-1-1,0 0,1 0,-1 0,1 0,0 0,-1-1,1 1,-1-1,1 0,0-1,-1 1,1 0,-1-1,2 0,2 1,51-1,-32 1</inkml:trace>
  <inkml:trace contextRef="#ctx0" brushRef="#br0" timeOffset="6039.779">6153 1,'26'100,"-5"2,-4 1,-4 0,-3 69,-9-155,-2-1,0 0,-1 0,-1 1,0-1,-1-1,-1 1,0 0,-1-1,-1 0,0-1,-1 0,-1 0,0 0,-1-1,-1 1,-6 3,0-1,-1 0,-1-2,0 0,-1-1,-19 10,21-12,3-1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1 254,'5'0,"11"-5,8-1,4 0,3 1,0 1,0 2,0 1,-6-4,-8-2</inkml:trace>
  <inkml:trace contextRef="#ctx0" brushRef="#br0" timeOffset="266.05">170 0,'-4'29,"-3"19,1 6,2-1,0-5,2-6,-4-5,-1-4,1-3,-4-2,1-5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 0,2 0,1 0,0 0,0 0,0 0,-1-4,-1-3,1 1,-1 2,-4-5,-2 1,0 0,-4 3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113 763,'62'-98,"33"-23,-95 120,1-1,0 1,0 0,-1 0,1 0,0 0,0 0,0 0,0 0,0 0,0 1,0-1,1 0,-1 0,0 1,0-1,1 1,-1-1,0 1,0 0,1-1,-1 1,0 0,1 0,-1 0,1 0,-1 0,0 0,1 1,-1-1,0 0,1 0,-1 1,0-1,0 1,1 0,-1-1,0 1,0 0,0 0,0-1,0 1,0 0,0 0,0 0,0 0,0 0,-1 1,1-1,0 0,0 1,14 69,-15-59,3 28,-3-39,0-1,0 1,1-1,-1 1,0 0,1-1,-1 1,1-1,-1 1,1-1,-1 1,1-1,-1 0,1 1,-1-1,1 0,0 1,-1-1,1 0,0 0,-1 1,1-1,-1 0,1 0,0 0,-1 0,1 0,0 0,-1 0,1 0,0 0,-1 0,1-1,0 1,-1 0,1 0,0-1,-1 1,1 0,-1-1,1 1,-1 0,1-1,-1 1,1-1,-1 1,1-1,-1 1,1-1,-1 1,0-1,1 1,-1-1,107-128,-37 36,-70 91,1 1,-1-1,1 1,0-1,-1 1,1-1,0 1,0 0,0-1,0 1,0 0,0 0,0 0,1 0,-1 0,0 0,0 0,1 0,-1 1,1-1,-1 0,1 1,-1-1,1 1,-1 0,1-1,-1 1,1 0,0 0,-1 0,1 0,-1 0,1 0,0 1,-1-1,1 0,-1 1,1-1,-1 1,1 0,-1-1,0 1,1 0,-1 0,0 0,0 0,1 0,-1 0,0 0,0 1,0-1,0 0,0 1,-1-1,1 0,0 1,-1-1,1 1,-1-1,1 1,-1-1,3 20,-2 0,0 0,-1 0,-1 0,-1 0,-1 0,0-1,-2 1,-3 6,-4 41,11-69</inkml:trace>
  <inkml:trace contextRef="#ctx0" brushRef="#br0" timeOffset="766.077">1016 227,'0'14,"0"10,0 6,0 2,0 0,0 0,-5 0,-1-2,0 0,1-2,2 1,1-1,1 0,0 0,1 0,0 0,-4-5,-3-6</inkml:trace>
  <inkml:trace contextRef="#ctx0" brushRef="#br0" timeOffset="1278.129">932 170,'277'-24,"-191"36,-83-11,-1 0,0-1,0 1,0 0,0 0,0 1,-1-1,1 0,0 1,0-1,-1 1,1 0,-1-1,1 1,-1 0,0 0,0 0,0 0,0 0,0 0,0 0,-1 0,1 0,0 0,-1 1,0-1,0 0,0 0,0 0,0 1,0-1,0 0,0 0,-1 1,0-1,0 1,-5 10,-1-1,0 0,-1-1,0 0,-1 0,0 0,-1-1,0-1,0 0,-1 0,0-1,-1 0,0-1,0 0,-1-1,-2 0,-21 15,33-20,0 1,1-1,-1 1,1 0,0-1,-1 1,1 0,0 1,0-1,0 0,0 0,1 1,-1-1,1 1,-1 0,1-1,0 1,0 0,0 0,0 0,1 0,-1 0,1 0,0 0,-1 0,2-1,-1 1,0 0,0 0,1 0,0 0,-1 0,1 0,0 0,0-1,1 1,-1 0,1-1,-1 1,1-1,0 1,0-1,0 0,2 2,10 7,1 0,0 0,0-2,1 0,0-1,1 0,14 4,23 11,-36-16,-19-7</inkml:trace>
  <inkml:trace contextRef="#ctx0" brushRef="#br0" timeOffset="1813.125">1411 1,'91'13,"-89"-12,0 0,1 0,-1 0,0 0,1 0,-1 0,0 1,0-1,0 1,0 0,-1 0,1-1,0 1,-1 0,1 0,-1 1,0-1,1 0,-1 0,0 1,-1-1,1 0,0 1,-1-1,1 1,-1-1,0 1,0-1,0 1,0 0,0-1,0 1,-1-1,1 1,-14 33,13-34,0-1,-1 0,1 1,0-1,-1 1,1-1,0 1,0 0,0-1,0 1,1 0,-1 0,0 0,1 0,-1 0,1-1,0 1,0 0,0 0,0 0,0 0,0 0,0 0,0 0,1 0,-1 0,1 0,0 0,-1-1,1 1,0 0,0 0,0-1,0 1,0-1,1 1,-1-1,0 1,1-1,-1 0,1 1,-1-1,1 0,0 0,-1 0,1 0,0-1,0 1,0 0,0-1,0 1,1-1,156 11,-140-5</inkml:trace>
  <inkml:trace contextRef="#ctx0" brushRef="#br0" timeOffset="2353.125">1 933,'103'6,"0"-4,0-5,0-4,-1-5,19-8,514-107,-490 99,-123 23</inkml:trace>
  <inkml:trace contextRef="#ctx0" brushRef="#br0" timeOffset="2862.172">565 1017,'220'-16,"-157"36,-62-19,0 0,0 0,0 0,0 0,-1 0,1 1,0-1,0 0,-1 0,1 1,-1-1,1 0,-1 0,1 1,-1-1,0 1,0-1,1 0,-1 1,0-1,0 1,-1-1,1 0,0 1,0-1,-1 0,1 1,-1-1,1 0,-1 1,1-1,-1 0,0 0,0 0,1 0,-1 0,0 1,0-1,0-1,0 1,-1 0,1 0,0 0,0 0,-145 111,138-105,3-5,1 1,0 0,0 0,0 0,0 0,0 0,1 1,-1 0,1-1,0 1,0 1,1-1,-1 0,1 1,0-1,0 1,0 0,1-1,-1 1,1 0,1 0,-1 0,1 0,-1 1,4-2,0-1,0 0,1 0,-1 0,1-1,-1 1,1-1,0 1,0-1,0-1,0 1,0 0,1-1,-1 0,0 0,1 0,-1-1,1 1,-1-1,0 0,1-1,-1 1,1-1,2 0,19-3,0-1,-1-2,0 0,0-1,-1-2,18-9,-30 14,12-6</inkml:trace>
  <inkml:trace contextRef="#ctx0" brushRef="#br0" timeOffset="7149.272">2004 199,'-23'12,"1"1,1 1,0 1,1 0,1 2,0 0,1 2,1 0,1 0,0 2,2 0,1 0,0 2,1-1,2 2,-7 18,2-5,1 0,2 1,2 0,1 0,2 1,2 0,1 1,2-1,2 8,2-36,0 0,1-1,0 0,1 1,0-1,1 0,0-1,0 1,1-1,0 0,1-1,0 1,0-1,1-1,0 1,0-1,1-1,0 1,0-2,1 1,-1-1,1 0,3 0,-1 2</inkml:trace>
  <inkml:trace contextRef="#ctx0" brushRef="#br0" timeOffset="8151.906">1778 933,'24'-8,"-1"-2,1 0,-2-1,0-2,0 0,-1-1,0-1,-2-1,0-1,0-1,-2 0,0-1,-1-1,2-5,-4 3,-9 16,0-1,-1 1,0-1,0 0,0 0,-1 0,0 0,0 0,-1-1,0 0,0 1,-1-1,0 0,0 0,-1 0,0 7,0 1,0-1,0 0,-1 0,1 1,0-1,-1 0,1 1,-1-1,1 0,-1 1,1-1,-1 0,1 1,-1-1,0 1,1-1,-1 1,0-1,0 1,1 0,-1-1,0 1,0 0,1 0,-1-1,0 1,0 0,0 0,1 0,-1 0,0 0,0 0,0 0,1 0,-1 1,0-1,0 0,0 0,1 1,-1-1,0 0,0 1,1-1,-1 1,0-1,1 1,-1-1,1 1,-1-1,1 1,-1 0,1-1,-1 1,1 0,-1 0,-35 35,28-24,0 0,0 1,1 0,0 0,1 1,1-1,0 1,1 0,1 1,0-1,1 1,0 0,1-1,1 1,0 0,1 0,1-1,2 9,-4-19,1 0,0 0,1 0,-1 0,1 0,0 0,0 0,0 0,0-1,0 1,1-1,0 0,0 0,0 0,0 0,0 0,0 0,1-1,-1 0,1 1,0-1,0-1,0 1,0-1,0 1,0-1,0 0,0 0,1-1,-1 0,0 1,0-1,1-1,-1 1,0 0,0-1,0 0,0 0,1 0,-1-1,0 0,-1 1,1-1,0-1,15-10,-1 0,0-2,-1 0,-1-1,0-1,-2 0,0-1,0-1,-2 0,-1-1,0 0,-1 0,2-11,-5-6,-7 36,0 1,0-1,0 1,0-1,0 1,0-1,0 1,0-1,0 1,0-1,0 0,-1 1,1-1,0 1,0-1,0 1,-1 0,1-1,0 1,-1-1,1 1,0-1,-1 1,1 0,-1-1,1 1,0 0,-1-1,1 1,-1 0,1 0,-1 0,1-1,-1 1,1 0,-1 0,1 0,-1 0,1 0,-1 0,1 0,-1 0,1 0,-1 0,0 0,1 0,-1 0,1 0,-1 0,1 1,-1-1,1 0,0 0,-1 1,1-1,-1 0,1 1,-1-1,1 0,0 1,-1-1,1 1,0-1,-1 1,1-1,0 0,-1 1,-7 9,0-1,1 1,0 0,1 1,-1 0,2 0,0 0,0 1,1-1,1 1,0 0,0 3,1-11,1 1,0-1,0 0,0 1,1-1,-1 1,1-1,0 1,1-1,-1 1,1-1,0 1,0-1,0 0,1 0,-1 1,1-1,0 0,0 0,1-1,-1 1,1 0,-1-1,1 1,1-1,-1 0,0 0,1 0,-1-1,1 1,0-1,0 0,0 0,0 0,0 0,0-1,1 0,-1 1,0-2,1 1,-1 0,1-1,3 0,3-1,0-1,-1 0,1-1,0 0,-1 0,1-1,-1 0,0-1,-1 0,1-1,-1 0,0-1,0 0,-1 0,0 0,0-1,-1-1,0 1,0-1,1-3,10-16,-1 0,-1-2,-2 1,-1-2,-1 0,1-7,-11 32,1 0,-1 1,0-1,0 0,-1 0,0 0,0 0,0 0,-1 0,0 0,0 0,0-1,-1 1,0 0,0 0,-1 0,1 0,-1 1,-3-6,4 10,0 0,0 0,0 0,0 1,0-1,0 0,0 1,0-1,-1 1,1-1,0 1,0 0,-1-1,1 1,0 0,-1 0,1 0,0 0,-1 0,1 0,0 0,0 0,-1 1,1-1,0 0,0 1,-1-1,1 1,0 0,0-1,0 1,0 0,0 0,0-1,0 1,0 0,0 0,0 0,0 0,1 0,-1 0,0 1,-31 52,31-51,-8 17,1 1,0 0,2 1,0 0,2 0,0 0,2 0,0 1,2-1,0 1,2-1,0 1,1-1,2 0,0 0,1-1,1 1,3 2,-2-2,-1-3</inkml:trace>
  <inkml:trace contextRef="#ctx0" brushRef="#br0" timeOffset="8451.848">2822 848,'-14'43,"-5"19,0 4,5-4,3-9,5-12</inkml:trace>
  <inkml:trace contextRef="#ctx0" brushRef="#br0" timeOffset="8733.324">2794 848,'15'0,"13"0,8 0,2-5,0-1,-7 4,-9 4</inkml:trace>
  <inkml:trace contextRef="#ctx0" brushRef="#br0" timeOffset="8983.354">2794 1074,'29'-10,"19"-3,1 1</inkml:trace>
  <inkml:trace contextRef="#ctx0" brushRef="#br0" timeOffset="9650.118">2681 227,'154'-24,"-152"23,1 1,-1-1,1 1,-1 0,1 0,-1 0,1 1,-1-1,1 0,-1 1,0 0,1-1,-1 1,0 0,1 0,-1 1,0-1,0 0,0 1,0-1,0 1,0 0,0 0,-1-1,1 1,-1 0,1 1,-1-1,0 0,1 0,-1 0,0 1,-1-1,1 1,0-1,-1 0,1 1,-1-1,0 1,0-1,0 1,0-1,0 1,-1-1,1 1,-1-1,1 1,-1-1,0 1,0-1,0 0,-2 2,-8 19,9-22,0 0,1 1,-1-1,1 1,-1 0,1-1,0 1,-1 0,1 0,0 0,0 0,1 0,-1 0,0 0,1 0,-1 0,1 0,0 0,-1 0,1 0,0 0,0 1,0-1,1 0,-1 0,1 0,-1 0,1 0,-1 0,1 0,0 0,0 0,0 0,0 0,1 0,-1-1,0 1,1 0,-1-1,1 1,-1-1,1 0,100 13,-76-9</inkml:trace>
  <inkml:trace contextRef="#ctx0" brushRef="#br0" timeOffset="9901.649">3048 735,'14'0,"15"0,7 0,-3-5,-2-1,-6 0</inkml:trace>
  <inkml:trace contextRef="#ctx0" brushRef="#br0" timeOffset="10767.537">3245 961,'46'-60,"-2"-2,-3-2,-2-4,-29 48,0 0,-1-1,-1-1,-1 1,-1-1,2-13,-47 102,32-56,1 1,0-1,0 1,1 0,1 1,0-1,1 1,0 0,1 0,0 0,1 0,0 1,1-1,1 0,0 0,1 0,0 0,1 0,1 0,-3-10,0-1,1 1,-1-1,1 0,-1 1,1-1,0 0,0 0,0 0,0-1,0 1,0 0,0-1,1 1,-1-1,0 0,1 0,-1 0,1 0,0 0,-1 0,1-1,0 1,-1-1,1 0,0 0,0 0,-1 0,1 0,0-1,-1 1,1-1,0 0,-1 0,1 0,-1 0,1 0,-1 0,1-1,0 0,89-69,-78 56,-2 0,0-1,0-1,-1 0,-2 0,1-1,-2 0,-1-1,4-13,-11 32,-1 1,0-1,0 0,1 0,-1 1,0-1,0 0,0 0,1 0,-1 0,0 0,0 0,0 0,0 0,0 0,1 0,-1 0,0-1,0 1,0 0,1 0,-1-1,0 1,0-1,1 1,-1-1,0 1,1-1,-1 1,1-1,-1 1,0-1,1 0,0 1,-1-1,1 0,-1 0,1 1,0-1,-1 0,1 0,0 0,0 1,0-1,0 0,-1 0,1 0,0 0,1 0,-1 1,0-1,0 0,0 0,0 0,1 1,-1-1,0 0,1 0,-1 0,0 1,1-1,-1 0,1 1,-1-1,1 0,0 1,-1-1,1 1,0-1,0 0,-11 12,1 0,1 0,0 1,0 0,1 0,1 1,0 0,1 0,0 1,0 3,3-13,0 0,1 0,0 1,-1-1,2 1,-1-1,0 0,1 1,0-1,0 1,0-1,1 1,-1-1,1 1,0-1,0 1,1-1,-1 0,1 0,0 0,0 0,0 0,1 0,0 0,-1-1,1 0,0 1,1-1,-1 0,0 0,1-1,0 1,0-1,-1 1,1-1,1-1,-1 1,0 0,0-1,1 0,-1 0,1 0,-1-1,1 1,-1-1,2 0,6-4,0-1,0 0,0-1,0 0,-1-1,0 0,-1 0,0-1,0-1,0 0,-1 0,-1-1,0 0,0 0,-1-1,0 0,0 0,-1-2,110-206,-88 149,-55 83,5 11,1 2,1-1,0 2,3 1,0 0,2 1,1 1,1 0,1 3,9-24,1 1,0-1,0 1,1 0,0 0,1 0,0 0,1 0,0-1,0 1,1 0,1 0,-1-1,1 0,1 1,0-1,0 0,4 3,2 6</inkml:trace>
  <inkml:trace contextRef="#ctx0" brushRef="#br0" timeOffset="11019.068">4092 848,'-14'38,"-5"18,-4-1,2-5,4-6,6-11</inkml:trace>
  <inkml:trace contextRef="#ctx0" brushRef="#br0" timeOffset="11288.068">3895 848,'29'0,"14"0,4 4,0 3,-4-1,-14 4,-12 0</inkml:trace>
  <inkml:trace contextRef="#ctx0" brushRef="#br0" timeOffset="11450.266">3866 1130,'39'-5,"17"-6,-1-6,-5-1,-11 4</inkml:trace>
  <inkml:trace contextRef="#ctx0" brushRef="#br0" timeOffset="11884.954">4036 170,'3'-3,"0"0,1 0,0 0,-1 0,1 0,0 1,0 0,0 0,1 0,-1 0,0 1,1-1,-1 1,1 0,0 1,-1-1,1 1,-1 0,1 0,0 0,-1 0,1 1,0 0,-1 0,1 0,-1 1,0 0,1 0,0 0,-4 3,0-1,0 0,0 1,-1-1,0 1,0-1,0 1,-1-1,1 1,-1-1,0 0,0 1,-1-1,1 0,-1 0,0 0,0 0,0 0,0 0,-1-1,-2 4,-1 2,3-7,1 1,0-1,0 0,0 1,0-1,0 1,0 0,1 0,-1-1,1 1,0 0,0 0,0 0,0 1,1-1,-1 0,1 0,0 0,-1 0,1 1,1-1,-1 0,0 0,1 0,0 0,0 0,0 1,0-2,0 1,1 0,-1 0,1 0,0 0,-1-1,3 2,60 32,-45-25</inkml:trace>
  <inkml:trace contextRef="#ctx0" brushRef="#br0" timeOffset="12304.172">4233 86,'12'7,"-1"1,0 0,-1 0,0 1,0 0,-1 1,0 0,4 8,3 9,-1 0,-1 1,-2 1,-1 0,-1 1,-2 0,-1 1,-1-1,-2 1,0 0,-3 1,0-1,-2 0,-2 2,-2 15,-3-1,-1 0,-3-1,-2 0,-1 0,-3-2,-1 0,-3-1,-1-1,-2-1,-5 3,-71 66,83-95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30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81,'-12'34,"3"1,1 0,1 0,2 0,1 1,2 0,2 0,1-1,2 1,1 0,2-1,1 0,2 0,7 15,-9-31,-1 1,-1 0,0 0,-2 0,0 0,-2 1,0 2,0 1</inkml:trace>
  <inkml:trace contextRef="#ctx0" brushRef="#br0" timeOffset="486.224">0 251,'25'-22,"1"1,1 2,1 1,0 0,15-4,-25 10,1 2,0 0,1 1,0 1,0 1,0 1,1 0,0 2,0 0,0 2,9 0,-28 1,0 1,0 1,0-1,0 0,0 0,-1 1,1-1,0 1,0-1,-1 1,1 0,0 0,0 0,-1 0,1 0,-1 0,1 0,-1 0,0 1,1-1,-1 1,0-1,0 1,0-1,0 1,0 0,0-1,-1 1,1 0,0 0,-1-1,0 1,1 0,-1 0,0 0,0 0,0 0,0-1,0 1,0 2,-26 73,-22-4,36-58,1 1,0 0,2 1,0 0,1 0,0 1,-2 9,10-24,-1 0,0 1,1-1,0 0,0 0,0 1,0-1,0 0,1 1,-1-1,1 0,0 0,0 0,0 0,0 0,1 0,-1 0,1 0,0 0,0 0,0-1,0 1,0-1,1 0,-1 1,1-1,-1 0,1 0,0-1,0 1,3 1,106 32,-82-28,-27-7,1 0,-1 0,0 1,0 0,0-1,0 1,1 0,-1 1,0-1,0 1,-1-1,1 1,0 0,-1 0,1 0,-1 0,1 0,-1 1,0-1,0 1,0-1,0 1,-1 0,1 0,-1 0,1 0,-1 0,0 0,0 0,0 0,-1 0,1 1,-1-1,0 0,0 0,0 1,0-1,-1 0,1 0,-1 3,-9 13,0 0,-1-1,-1 0,0-1,-2 0,0-1,0 0,-2-1,0-1,0-1,-2 0,-8 4,11-5,-1 1,0-1,0 0,-1-2,0 0,-1-1,0 0,-1-1,0-2,0 0,0-1,-1 0,-1-2,-24-9,27 0</inkml:trace>
  <inkml:trace contextRef="#ctx0" brushRef="#br0" timeOffset="6742.391">734 533,'-22'80,"19"-71,1 0,0 0,1 0,-1 0,2 0,0 0,0 0,0 0,1 0,0 0,1 0,0 0,1 0,0 0,0-1,0 1,1-1,1 0,-1 0,1-1,1 1,-1-1,1 0,1 0,3 2,-6-7,1 0,-1-1,1 0,0 0,-1 0,1 0,0-1,0 0,0 0,-1 0,1-1,0 1,-1-1,1 0,0-1,-1 1,1-1,-1 0,0 0,1 0,-1 0,0-1,0 0,-1 0,1 0,0 0,82-97,-1-41,-85 141,1-1,0 1,-1 0,1 0,0 0,-1 0,1 0,0 0,-1 0,1 0,-1 0,1 0,0 0,-1 1,1-1,0 0,-1 0,1 1,-1-1,1 0,-1 1,1-1,-1 0,1 1,-1-1,1 1,-1-1,1 1,-1-1,0 1,1-1,-1 1,0 0,0-1,1 1,-1-1,0 1,0 0,0-1,0 1,1 0,-1-1,0 1,0-1,-1 1,1 0,0-1,0 1,0 0,0-1,0 1,-1-1,1 1,0 0,0-1,-1 1,1-1,-1 1,3 9,-1-5,1 0,-1 1,1-1,0 0,0 0,1 0,0-1,0 1,0-1,0 1,1-1,-1 0,1 0,0 0,0-1,1 0,-1 1,1-1,-1-1,1 1,0-1,0 0,0 0,1 0,-1-1,0 0,1 0,-1 0,0 0,1-1,-1 0,1 0,-1-1,1 0,-1 0,2 0,4-7,0 1,-1-2,0 1,0-2,-1 1,0-1,0 0,-1-1,-1 0,0-1,0 1,-2-1,1 0,-1-1,-1 1,0-1,-1 0,0 0,0-8,51-278,-52 288,0 0,-2 0,1 0,-1-1,-1 1,0 0,0 0,-1 0,0 0,-1 0,-1 0,1 1,-2 0,-4-9,9 19,0-1,-1 1,1 0,0-1,0 1,-1 0,1-1,0 1,-1 0,1 0,0-1,-1 1,1 0,-1 0,1 0,0 0,-1 0,1-1,-1 1,1 0,0 0,-1 0,1 0,-1 0,1 0,-1 0,1 0,0 1,-1-1,1 0,-1 0,1 0,0 0,-1 0,1 1,0-1,-1 0,1 0,0 1,-1-1,1 0,0 1,-1-1,1 0,0 1,0-1,0 0,-1 1,1-1,0 0,0 1,0-1,0 1,0-1,0 0,-1 1,1-1,0 1,0-1,0 0,0 1,1-1,-1 1,0-1,0 1,0-1,-5 32,5 9,2 1,1-1,3 0,1-1,2 1,12 33,57 153,-57-162,-32-77,4-4</inkml:trace>
  <inkml:trace contextRef="#ctx0" brushRef="#br0" timeOffset="6986.436">1101 279,'43'0,"34"-5,8-1,-1-5,-9 0,-8-4,-11 2,-5-3,-7-3,-11 2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127 371,'33'31,"110"237,-142-267,0 1,-1-1,1 0,0 1,0-1,0 0,0 1,0-1,0 0,0 0,0 0,0 0,1 0,-1 0,0 0,1 0,-1-1,1 1,-1-1,1 1,-1-1,1 1,-1-1,1 0,0 1,-1-1,1 0,-1 0,1 0,0-1,-1 1,1 0,-1-1,1 1,-1-1,1 1,-1-1,1 1,-1-1,1 0,-1 0,0 0,0 0,1 0,-1 0,0 0,0 0,0-1,0 1,0 0,0-2,16-27,-2-1,-1-1,-2 0,-1-1,6-29,-1-18,-9 62</inkml:trace>
  <inkml:trace contextRef="#ctx0" brushRef="#br0" timeOffset="395.765">14 116,'-13'0,"33"0,-1 0,352 0,-355-1,-2 0,1-1,0 0,0-1,-1-1,1 0,-1-1,6-3,-5-1</inkml:trace>
  <inkml:trace contextRef="#ctx0" brushRef="#br0" timeOffset="782.506">804 342,'10'0,"12"0,8 0,3 0,1 0,-1 0,0 0,-2 0,-1 0,-1 0,-1 0,-9 0,-13 0,-8 0</inkml:trace>
  <inkml:trace contextRef="#ctx0" brushRef="#br0" timeOffset="1035.536">776 596,'39'0,"21"0,6 0,-3-5,-8-1,-9 0,-11-4,-8 0,-8 2</inkml:trace>
  <inkml:trace contextRef="#ctx0" brushRef="#br0" timeOffset="1227.707">1284 116,'5'48,"1"21,0 7,4-3,0-10,-2-10,-2-10,-2-8,-2-4,-1-3,0-6</inkml:trace>
  <inkml:trace contextRef="#ctx0" brushRef="#br0" timeOffset="1650.908">1255 342,'7'-23,"1"0,1 1,1 0,1 0,1 1,1 1,0 0,2 1,0 0,1 1,1 1,1 0,0 2,1 0,1 1,14-8,-30 20,0 0,0 0,0 1,0 0,0 0,0 0,0 0,0 0,0 1,1 0,-1 0,0 0,0 0,0 1,0-1,1 1,-1 0,0 1,0-1,-1 1,1-1,0 1,0 0,-1 1,1-1,-1 1,0-1,0 1,0 0,0 0,0 0,-1 1,1-1,-1 1,0-1,0 1,0 0,0 0,-1-1,0 1,0 0,0 1,1 2,-4 6,-1 1,0 0,-1-1,0 0,-1 0,0 0,-1 0,-1-1,0 0,-1 0,0-1,0 0,-1-1,-1 1,0-2,0 1,-11 6,10-5,-30 25,-39 47,79-81,0-1,0 1,0 0,0 0,1 0,-1 0,0 0,1 1,0-1,-1 0,1 0,0 0,0 0,0 0,1 0,-1 1,0-1,1 0,0 0,-1 0,1 0,0 0,0 0,0-1,0 1,0 0,0 0,1-1,-1 1,1 0,-1-1,1 0,0 1,-1-1,1 0,1 1,78 32,-67-29,-2-2,-1 1,1 1,-1 0,1 0,-1 1,-1 1,1 0,-1 0,-1 1,1 0,-1 1,2 5</inkml:trace>
  <inkml:trace contextRef="#ctx0" brushRef="#br0" timeOffset="2401.51">1735 709,'44'-27,"-2"-1,0-2,-3-2,0-2,27-31,-62 61,0 1,-1-1,1 0,-1 0,0 0,0 0,0 0,0-1,-1 1,0-1,0 0,0 0,-1 0,1 0,-1 0,0 0,-1 0,1 0,-1 0,0-1,0 1,-1 0,0 0,1 0,-2 0,1 0,-1 0,1 0,-1 0,1 3,0 1,-1 0,1-1,0 1,0 0,-1 0,1-1,0 1,-1 0,1 0,-1 1,1-1,-1 0,0 0,1 1,-1-1,0 1,1 0,-1-1,0 1,0 0,1 0,-1 0,0 0,0 0,1 0,-1 1,0-1,0 1,1-1,-1 1,0-1,1 1,-1 0,1 0,-1 0,1 0,-1 0,1 0,0 1,-51 52,47-49,1 0,0 1,0-1,0 1,1 0,-1 0,2 0,-1 1,1-1,0 1,0-1,1 1,-1 0,2-1,-1 1,1 0,0 0,0 0,1 0,0-1,0 1,0 0,1-1,0 1,1-1,-1 1,1-1,0 0,1 0,3 4,1-4,0 0,1-1,0 0,0 0,0-1,1 0,-1-1,1 0,0 0,0-1,0 0,0-1,0 0,1-1,-1 0,0 0,0-1,0-1,0 0,0 0,0-1,0 0,0 0,-1-1,0-1,0 1,0-2,0 1,-1-1,0 0,3-4,4 2,-1-2,0 0,-1 0,0-1,0-1,-1 0,-1-1,0 0,0-1,-2 0,0-1,0 0,-2 0,1-1,2-12,-9 27,0 0,-1 0,1 0,0 0,-1 0,1-1,-1 1,0 0,1 0,-1 0,0-1,0 1,0 0,0 0,0-1,0 1,0 0,0 0,0 0,-1-1,1 1,-1 0,1 0,0 0,-1 0,0-1,1 1,-1 0,0 0,1 0,-1 0,0 1,0-1,0 0,0 0,0 0,0 1,0-1,0 0,0 1,0-1,-1 1,1 0,0-1,0 1,0 0,-1 0,1-1,0 1,0 0,-1 0,1 0,0 1,0-1,0 0,-1 0,1 1,0-1,0 1,0-1,-1 1,-7 5,0 1,1 0,0 0,0 1,0 0,1 0,1 1,-1 0,1 0,1 0,0 1,0 0,1 0,0 0,1 1,-1 1,3-6,1 0,-1-1,1 1,0 0,1-1,-1 1,1-1,0 1,1 0,-1-1,1 0,0 1,1-1,-1 0,1 0,0 0,0-1,0 1,1-1,0 0,0 1,0-2,0 1,0 0,1-1,0 0,-1 0,1 0,1-1,-1 1,0-1,0-1,1 1,-1-1,1 0,-1 0,1 0,0-1,-1 0,1 0,0 0,-1-1,1 0,-1 0,13-2,-1-1,1-1,-1-1,-1 0,1-1,-1-1,0 0,-1-1,0-1,0-1,-1 0,-1 0,10-11,-8 6,-1 0,-1-1,0-1,-1 0,-1-1,0-1,-2 1,0-3,-5-17,-5 39,1-1,-1 1,0 0,1-1,-1 1,0 0,1-1,-1 1,0 0,1 0,-1-1,0 1,0 0,1 0,-1 0,0 0,0 0,1 0,-1 0,0 1,0-1,1 0,-1 0,0 0,1 1,-1-1,0 0,1 1,-1-1,0 1,1-1,-1 1,1-1,-1 1,1-1,-1 1,1-1,-1 1,1 0,0-1,-1 1,1 0,0-1,-1 1,1 0,0-1,0 1,0 0,0 0,-9 9,0 2,1-1,0 1,1 0,1 1,0 0,0 0,1 0,1 1,0-1,1 1,1 0,0 0,1 0,0 0,1 1,1-1,0 0,2 8,1-15,-1-1,1 0,0 1,0-1,1-1,0 1,0 0,0-1,0 0,1-1,0 1,0-1,1 0,-1 0,1-1,-1 0,1 0,0-1,0 0,1 0,-1 0,0-1,0 0,1-1,-1 1,1-2,-1 1,0-1,1 0,-1 0,0-1,0 0,6-2,15-3,-3 0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5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8,'-11'-3,"0"1,0 1,0 0,0 1,0 0,-1 0,1 1,0 1,0-1,0 2,1 0,-1 0,0 1,1 0,0 1,0 0,0 1,1 0,0 0,-7 7,14-13,0 0,0 1,0-1,0 1,1-1,-1 1,0 0,0 0,0 0,1 0,-1 0,1 0,-1 0,1 1,-1-1,1 0,-1 1,1-1,0 1,0-1,0 1,0 0,0 0,0-1,1 1,-1 0,1 0,-1 0,1 0,-1 0,1 0,0 0,0 0,0 0,0 0,0 0,1-1,-1 1,1 0,-1 0,1 0,-1 0,1 0,0-1,0 1,0 0,0-1,0 1,1 0,-1-1,0 0,1 1,0 0,39 18,37 25,-76-43,0 0,-1 0,1 0,-1 0,1 1,-1-1,0 0,0 1,0-1,0 1,0-1,0 1,-1 0,1-1,-1 1,0 0,0 0,0-1,0 1,0 0,-1-1,1 1,-1 0,0-1,1 1,-1-1,0 1,-1-1,1 1,0-1,-1 1,-9 10,0-1,-1 0,0-1,-1 0,0-1,0 0,-1-1,-1-1,1 0,-2-1,1 0,0-1,-1-1,-7 1,-80 38,97-35,6-2</inkml:trace>
  <inkml:trace contextRef="#ctx0" brushRef="#br0" timeOffset="286.431">873 64,'-22'35,"1"0,2 2,2 0,1 1,2 1,2 0,-5 26,16-61,0 0,0 0,0 0,0 0,1 1,-1-1,1 0,0 0,1 1,-1-1,1 0,-1 0,1 0,0 1,1-1,-1 0,1-1,0 1,0 0,0 0,0-1,1 1,-1-1,1 0,0 0,0 0,0 0,1 0,-1-1,1 1,-1-1,1 0,0 0,0 0,-1-1,1 1,1-1,1 1,4-1,-1 0,0-1,1 0,-1-1,1 0,-1 0,0-1,0 0,0 0,0-1,0 0,0-1,-1 0,0-1,0 1,0-1,0-1,-1 0,0 0,4-4,4-4,-1-1,-1 0,0-1,-1 0,-1-1,0-1,-1 0,-1 0,-1-1,-5 13,0-1,-1 1,0-1,0 1,-1-1,0 0,0 0,-1 0,1 1,-1-1,-1 0,0 0,0 0,0 0,0 1,-1-1,0 1,-1-1,0 1,0 0,0 0,0 0,-1 0,0 1,0-1,-1 1,0 0,0 0,0 1,0-1,0 1,-1 0,0 1,0-1,0 1,0 0,-5-1,-17-3,3 2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0,'0'392,"-21"-245,21-147,0 1,-1-1,1 1,0 0,0-1,-1 1,1-1,0 1,0 0,0-1,0 1,0 0,0-1,0 1,0 0,0-1,1 1,-1 0,0-1,0 1,0-1,1 1,-1 0,0-1,1 1,-1-1,0 1,1-1,-1 1,1-1,-1 1,1-1,-1 1,1-1,-1 0,1 1,0-1,-1 0,1 0,-1 1,1-1,0 0,-1 0,1 0,0 0,-1 0,1 0,0 0,-1 0,1 0,0 0,-1 0,1 0,0 0,-1 0,1-1,-1 1,1 0,0 0,-1-1,1 1,-1 0,1-1,-1 1,1-1,-1 1,43-34,-37 28,140-111,-145 115,1 0,-1 1,1-1,0 1,0-1,0 1,0-1,-1 1,2 0,-1 0,0 0,0 1,0-1,0 0,1 1,-1-1,0 1,0 0,1 0,-1 0,0 0,1 0,-1 0,0 0,0 1,1 0,-1-1,0 1,0 0,0 0,0 0,0 0,0 0,0 0,0 1,0-1,-1 1,1-1,0 1,11 76,-14-72,1 0,0 0,0 0,1 0,0 0,0 0,0 0,1 0,0 0,0-1,0 1,1-1,0 1,0-1,0 0,4 4,8 4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1,'4'0,"12"5,8 1,4 0,3-1,0-2,0-1,-1-1,0 0,0-1,-2 0,1-1,-1 1,-5-5,-1-1,-9 0,-8 1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52,'43'0,"29"0,7-5,-6-1,-9-1,-12 2,-9-3,-8 0,-5 0,-7 3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5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0 255,'34'-5,"25"-1,7 0,-2 1,-8 2,-12-4,-11-1,-9 1</inkml:trace>
  <inkml:trace contextRef="#ctx0" brushRef="#br0" timeOffset="236.06">225 1,'-9'38,"-9"28,0 6,2-3,9-9,5-10,9-13,2-14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51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342 282,'-19'6,"0"1,0 0,1 1,1 1,-1 1,1 1,1 0,0 1,1 1,0 0,1 1,0 1,-11 15,13-13,0 0,2 0,0 1,0 1,2 0,0 0,2 0,0 1,1 0,1 0,0 0,2 1,1-1,0 3,1-17,1 1,0-1,0 0,1 1,0-1,0 0,0 0,1 0,0 0,0 0,0-1,1 1,-1-1,1 0,1 0,-1-1,1 1,0-1,0 0,0 0,0 0,1-1,0 0,-1 0,1 0,0-1,1 0,-1 0,0 0,0-1,1 0,-1 0,1-1,-1 0,1 0,-1 0,4-1,46-10,-32 4</inkml:trace>
  <inkml:trace contextRef="#ctx0" brushRef="#br0" timeOffset="766.399">313 706,'11'4,"1"0,0 0,0-1,0-1,0 0,0 0,1-1,-1-1,0 0,0-1,1 0,-1-1,0 0,0-1,0-1,0 0,-1 0,0-1,0 0,0-1,0 0,-1-1,0 0,0-1,-1 0,0 0,0-1,-1-1,0 1,91-148,-97 155,0-1,0 0,-1 0,1 0,-1 0,0 0,0 0,0-1,0 1,0 0,-1-1,1 1,-1 0,0-1,0 1,0 0,-1-1,1 1,-1 0,0-1,0 1,0-2,-2 5,1 0,0 0,0 0,0 1,0-1,0 0,-1 1,1 0,0-1,0 1,0 0,1 0,-1 0,0 0,0 1,0-1,1 0,-1 1,1-1,-1 1,1-1,-1 1,1 0,0 0,0 0,0-1,0 1,0 0,0 2,1-4,-8 12,1 0,1 1,-1-1,2 1,0 0,1 1,0-1,1 1,0 0,2-1,-1 15,1-21,1 0,1 0,-1 0,1 0,1-1,-1 1,1 0,0-1,1 1,-1-1,1 0,1 0,-1 0,1 0,0 0,0-1,1 0,-1 0,1 0,0 0,1-1,-1 0,1 0,0 0,0-1,4 2,1 0,-1-1,1-1,0 1,1-2,-1 0,0 0,1-1,-1 0,0-1,1-1,-1 0,1 0,-1-1,0 0,0-1,0 0,0-1,0 0,-1-1,0 0,7-5,0-5,-1 0,0-1,-1-1,-1 0,0-2,-2 1,0-1,-1-1,-1 0,5-13,-9-4,-6 36,1 1,-1-1,0 1,0-1,0 1,0-1,0 1,0-1,0 1,0-1,0 1,0-1,0 1,-1-1,1 1,0-1,0 1,0-1,-1 1,1-1,0 1,-1-1,1 1,0 0,-1-1,1 1,0 0,-1-1,1 1,-1 0,1-1,0 1,-1 0,1 0,-1 0,1-1,-1 1,1 0,-1 0,1 0,-1 0,1 0,-1 0,1 0,-1 0,1 0,-1 0,0 0,1 0,-1 0,1 1,0-1,-1 0,1 0,-1 1,1-1,-1 0,1 0,-1 1,1-1,0 0,-1 1,1-1,0 1,-1-1,1 0,0 1,0-1,-1 1,-4 4,0 0,0 1,1 0,0-1,0 1,0 1,0-1,1 1,0-1,1 1,-1 0,1 0,1 0,-1 0,1 0,0 0,1 1,0-1,0 0,1 0,-1 1,2-1,-1 0,1 0,0 0,0 0,1 0,0-1,0 1,1-1,-1 0,1 0,4 4,-3-5,1 0,0-1,0 1,0-1,1 0,0 0,-1-1,1 0,0 0,1-1,-1 0,0 0,1-1,-1 0,1 0,-1-1,1 1,-1-2,1 1,0-1,-1 0,0-1,1 0,-1 0,0 0,0-1,0 0,0-1,0 1,-1-1,0-1,2 0,9-10,0 0,-1-2,-1 1,0-2,-1 0,-1-1,-1 0,-1-1,0 0,-1-1,-2 0,0 0,-1-2,-7 23,2-5,0 1,-1-1,1 0,-1 1,0-1,-1 0,1 0,-1 0,0 0,0 1,0-1,-1 0,1 0,-1 0,-1 1,1-1,-1 0,0-1,0 6,0 0,1-1,-1 1,0 0,0 0,0 0,1 1,-1-1,0 0,0 1,1-1,-1 1,0-1,1 1,-1 0,0 0,1 0,-1 0,1 0,0 0,-1 0,1 0,0 0,-1 1,1-1,0 1,0-1,0 1,0-1,1 1,-1-1,0 1,0 1,-2 1,-6 7,1 0,0 0,0 0,1 1,0 1,1-1,1 1,0 0,1 0,0 0,1 1,0-1,1 1,1 0,0 0,1-1,0 1,1 0,1 1,1-1,1 0,0 0,0 0,2-1,0 0,0 0,1-1,1 0,4 6,-2-4</inkml:trace>
  <inkml:trace contextRef="#ctx0" brushRef="#br0" timeOffset="1001.683">1809 621,'-14'39,"-5"21,0 7,4-5,5-12</inkml:trace>
  <inkml:trace contextRef="#ctx0" brushRef="#br0" timeOffset="1232.754">1724 565,'29'5,"14"1,5 0,-1-1,-4-2,-5-1,-8-1</inkml:trace>
  <inkml:trace contextRef="#ctx0" brushRef="#br0" timeOffset="1422.4">1753 762,'43'-9,"19"-4,-1 1</inkml:trace>
  <inkml:trace contextRef="#ctx0" brushRef="#br0" timeOffset="1856.091">1894 114,'14'-10,"1"1,0 0,0 1,1 1,0 1,0 0,1 1,0 0,0 2,2 0,-17 2,-1 1,1 0,-1-1,0 1,1 0,-1 0,1 0,-1 0,1 1,-1-1,1 0,-1 0,1 1,-1-1,0 1,1 0,-1-1,0 1,1 0,-1 0,0-1,0 1,0 0,0 0,0 0,0 1,0-1,0 0,0 0,0 0,-1 1,1-1,0 0,-1 1,1-1,-1 1,0-1,1 1,-1-1,0 1,0-1,0 1,0-1,-20 63,19-62,-1-1,1 1,-1-1,1 1,0 0,0 0,0 0,0 0,0 0,0 0,0 0,1 0,-1 0,1 0,0 0,-1 1,1-1,0 0,0 0,0 0,1 0,-1 1,0-1,1 0,-1 0,1 0,0 0,0 0,0 0,0 0,0 0,0 0,1-1,-1 1,0 0,1-1,-1 1,1-1,0 1,0-1,-1 0,1 0,0 0,0 0,0 0,0 0,0 0,2 0,89-13,-41-1,-26 10,-2 1</inkml:trace>
  <inkml:trace contextRef="#ctx0" brushRef="#br0" timeOffset="2107.306">2515 481,'38'0,"27"0,8 0,-4 0,-14-5,-11-2,-14 1</inkml:trace>
  <inkml:trace contextRef="#ctx0" brushRef="#br0" timeOffset="3275.685">2881 791,'7'-1,"-2"0,1-1,0 0,0 0,0 0,-1-1,1 0,-1 0,0 0,0-1,0 0,0 0,1-2,9-5,118-96,-106 82,-2 0,0-2,-2-1,-1-1,-1 0,9-20,-29 47,1 0,0 0,0-1,-1 1,0-1,1 1,-1-1,0 1,0-1,0 0,-1 0,1 0,-1 1,1-1,-1 0,0 0,0 0,0 0,-1 0,1 1,-1-1,0-2,-2 5,1 0,0 0,-1 0,1 1,0-1,-1 1,1-1,0 1,0 0,-1 0,1 0,0 0,0 0,0 1,0-1,0 1,1-1,-1 1,0 0,1-1,-1 1,1 0,-1 1,-6 5,1 0,-1 1,1 1,1-1,0 1,0 0,1 0,0 1,1 0,0 0,1 0,0 0,1 0,0 1,1-1,0 1,1-1,1 12,-1-21,1 1,-1-1,1 1,0-1,0 1,1-1,-1 0,0 1,1-1,-1 0,1 0,0 0,-1 0,1 0,0 0,0-1,1 1,-1-1,0 1,0-1,1 0,-1 0,1 0,-1 0,1 0,-1-1,1 1,0-1,-1 1,1-1,-1 0,1 0,0 0,-1-1,1 1,0-1,-1 1,1-1,-1 0,1 0,1-1,101-53,-83 38,-1-1,-2 0,1-2,-2 0,-1-1,-1 0,0-2,-2 0,0-1,-2 0,7-19,-19 43,2-3,-1 0,1 0,-1 0,0 0,0-1,0 1,0 0,-1 0,1-1,-1 1,0-1,0 1,0 0,0-1,-1 1,1-1,-2-2,-32 37,25-16,0 0,1 1,1 0,0 1,1-1,1 1,0 1,2-1,0 0,0 1,2 0,0-1,1 1,2 3,-2-17,1-1,0 0,1 0,-1 1,0-1,1 0,0 0,0 0,0-1,0 1,0 0,0-1,1 1,-1-1,1 0,0 0,0 0,-1 0,1-1,1 1,-1-1,0 1,0-1,0 0,1 0,-1-1,0 1,1-1,-1 1,1-1,-1 0,1-1,-1 1,0 0,4-2,5 0,0 0,-1-1,1 0,-1-1,0-1,0 1,0-2,0 0,-1 0,0-1,8-9,-1-1,0-1,-1 0,-1-1,-1-1,-1 0,0-1,2-8,-9 17,0 1,-1-1,0 0,-1-1,0 1,-1-1,-1 0,0 0,0 1,-2-1,1 0,-2-9,1 20,0 1,0-1,0 0,0 1,0-1,0 0,0 1,-1-1,1 0,0 1,-1-1,0 1,1-1,-1 0,0 1,0 0,0-1,0 1,0 0,0-1,0 1,0 0,0 0,-1 0,1 0,-1 0,1 0,0 0,-1 0,1 1,-1-1,0 1,1-1,-1 1,0-1,1 1,-1 0,0 0,1 0,-1 0,0 0,1 0,-1 1,0-1,1 0,-1 1,1-1,-1 1,1 0,-1-1,1 1,-1 0,1 0,-1 0,1 0,0 0,0 0,-1 1,1-1,0 0,0 0,0 1,1-1,-1 1,0 0,-8 14,2 1,0 0,1 0,1 1,1 0,0 0,1 0,1 0,1 0,0 0,2 1,0-1,1 3,-1 7,0-13,1 1,0-1,1 1,1-1,1 0,0 0,1-1,0 1,1-1,1-1,5 9,-1-4</inkml:trace>
  <inkml:trace contextRef="#ctx0" brushRef="#br0" timeOffset="3523.725">4123 508,'-14'34,"-10"20,-1 6,4-2,6-6,5-18,4-13</inkml:trace>
  <inkml:trace contextRef="#ctx0" brushRef="#br0" timeOffset="3699.897">3955 452,'43'5,"19"1,4 0,-5-1,-8-1,-12-2</inkml:trace>
  <inkml:trace contextRef="#ctx0" brushRef="#br0" timeOffset="3957.917">3841 848,'39'-5,"21"-7,6 0,-3-4,-8 1,-13-1,-14 1</inkml:trace>
  <inkml:trace contextRef="#ctx0" brushRef="#br0" timeOffset="4302.959">4095 28,'10'-4,"-2"0,0 1,0 0,0 0,0 0,1 1,-1 0,1 1,-1-1,1 2,0-1,0 1,6 2,-13-2,-1 0,1 1,-1-1,0 1,1-1,-1 1,0 0,1-1,-1 1,0 0,0 0,0 0,0 0,0 0,0 0,0 0,0 1,0-1,-1 0,1 0,0 1,-1-1,1 1,-1-1,1 0,-1 1,0-1,0 1,1-1,-1 1,0-1,0 0,0 1,-1-1,1 1,0-1,-1 1,1-1,0 0,-1 1,0-1,1 0,-1 1,-32 59,31-59,-21 27,-22 51,46-78,1 1,-1-1,1 1,0-1,0 1,0-1,0 0,0 0,0 0,0 0,1-1,-1 1,1 0,0-1,-1 0,1 0,0 1,0-2,-1 1,1 0,0-1,0 1,0-1,0 0,0 0,0 0,0 0,0 0,0-1,0 1,0-1,0 0,3 1,112-3,-93 2</inkml:trace>
  <inkml:trace contextRef="#ctx0" brushRef="#br0" timeOffset="4536.524">4575 57,'12'55,"-2"1,-3 0,-2 1,-3-1,-2 1,-3 0,-10 52,8-80,-1-1,-2-1,-1 0,-1 0,-1 0,-1-1,-2-1,0 0,-2-1,0-1,-2 0,-1-2,-18 18,17-19,4-3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0,'-9'29,"-4"24,1 7,2-1,3-6,2-7,3-7,6-10,2-5,5-6,1-7</inkml:trace>
  <inkml:trace contextRef="#ctx0" brushRef="#br0" timeOffset="221.089">1 480,'43'-4,"34"-8,12 0,-3 1,-11 2,-15 4,-11 1,-11 3,-10 5,-11 3</inkml:trace>
  <inkml:trace contextRef="#ctx0" brushRef="#br0" timeOffset="584.411">28 734,'58'-1,"-34"-1,-1 2,1 0,-1 1,1 2,-1 0,16 5,-38-8,0 1,1-1,-1 0,0 1,0-1,0 1,0-1,0 1,0-1,0 1,0 0,0-1,0 1,0 0,0 0,0 0,-1 0,1 0,0 0,-1 0,1 0,-1 0,1 0,-1 0,1 0,-1 0,0 0,1 0,-1 1,0-1,0 0,0 0,0 0,0 1,0-1,0 0,-1 0,1 0,0 0,0 1,-1-1,1 0,-1 0,1 0,-1 0,0 0,1 0,-1 0,0 0,0 0,-42 45,43-45,-8 5,2-2,-1 0,1 1,0 0,1 0,-1 0,1 1,0 0,0 0,1 0,0 1,0-1,0 1,1 0,0 0,0 0,1 1,0-1,0 0,1 1,-1 6,2-12,1 0,0 0,0 0,0 0,0 0,0 0,0-1,0 1,0 0,1-1,-1 1,1-1,-1 1,1-1,-1 0,1 0,0 0,0 0,0 0,0 0,0 0,0 0,0-1,0 1,0-1,0 1,0-1,0 0,0 0,0 0,0 0,0 0,0-1,0 1,2-1,71-23,23-32,-80 44</inkml:trace>
  <inkml:trace contextRef="#ctx0" brushRef="#br0" timeOffset="900.819">1045 340,'0'38,"-5"18,-1 3,-1-2,2-7,2-7,1-6,-4-4,-1-4,1-1,1-1,2 0,1-10,1-7</inkml:trace>
  <inkml:trace contextRef="#ctx0" brushRef="#br0" timeOffset="1165.828">791 396,'38'5,"28"-4,6-1,2-1,-8-1,-10-4,-10-1,-7 0,-7 1,-3 3,-2 0,-5 7,-12 2,-7 5,-9 1,-3 2,-6 0,1-3</inkml:trace>
  <inkml:trace contextRef="#ctx0" brushRef="#br0" timeOffset="1377.943">735 875,'33'-5,"36"-6,10-1,-3 1,-10 3,-11 2,-15-2,-10 0,-5 1,-6 3</inkml:trace>
  <inkml:trace contextRef="#ctx0" brushRef="#br0" timeOffset="1698.341">932 86,'24'4,"22"3,9-1,-1-2,-5 0,-6-2,-5-1,-4 0,-4-1,-1-1,-7 1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0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1 734,'0'0,"1"-1,-1 1,1 0,-1 0,0-1,1 1,-1 0,1 0,-1 0,1 0,-1 0,1 0,-1 0,1 0,-1 0,1 0,-1 0,0 0,1 0,-1 0,1 0,-1 0,1 0,-1 0,1 1,-1-1,1 0,-1 0,0 1,1-1,-1 0,0 1,1-1,-1 0,0 1,1-1,-1 0,0 1,0-1,1 1,-1-1,0 1,0-1,0 0,0 1,1-1,-1 1,0-1,0 1,0-1,0 1,0-1,0 1,0-1,0 1,0-1,-1 1,1-1,0 1,0-1,68 140,-66-137,1 0,-1 0,1 0,0 0,0 0,0 0,0-1,0 1,1-1,-1 0,1 0,0 0,-1-1,1 1,0-1,0 0,0 0,0 0,0 0,0-1,0 0,0 0,1 0,-1 0,0-1,0 1,0-1,0 0,0 0,0-1,-1 1,1-1,0 0,-1 0,1 0,0-1,4-3,1-1,-2 0,1-1,-1 1,0-1,0-1,-1 1,0-1,4-10,26-33,-36 51,0 0,1 1,-1-1,0 0,1 0,-1 1,1-1,-1 0,1 1,-1-1,1 1,-1-1,1 1,0-1,-1 1,1-1,0 1,-1 0,1-1,0 1,-1 0,1-1,0 1,0 0,-1 0,1 0,0 0,0 0,0 0,-1 0,1 0,0 0,0 0,-1 0,1 0,0 1,0-1,-1 0,1 0,0 1,-1-1,1 1,0-1,-1 1,1-1,0 1,-1-1,1 1,-1-1,15 42,-9-22,-4-15,0 0,1 0,-1-1,1 1,0-1,0 0,1 0,-1 0,1 0,0-1,0 1,0-1,0 0,1 0,-1-1,1 1,0-1,0 0,0 0,0-1,0 1,0-1,0 0,0-1,1 1,-1-1,0 0,0 0,1-1,-1 0,0 1,0-2,0 1,0-1,0 1,0-1,0-1,-1 1,2-1,5-4,1 1,-1-2,-1 0,1 0,-1-1,-1 0,1-1,-2 0,1 0,-2-1,1 0,4-9,-2-1</inkml:trace>
  <inkml:trace contextRef="#ctx0" brushRef="#br0" timeOffset="1389.812">1045 0,'-16'54,"3"0,1 1,3 0,3 0,2 1,2 0,3 0,3 0,-4 9,0-53,0 0,0 0,1 0,1-1,0 1,0 0,1-1,1 1,0-1,0 0,1 0,0 0,1-1,7 9,-8-17,-1-1,1 1,-1-1,1 0,0-1,-1 1,1-1,0 0,0 0,-1 0,1-1,0 0,-1 0,1 0,0 0,-1-1,1 1,-1-1,0 0,0-1,0 1,0-1,0 0,0 0,-1 0,1 0,-1-1,0 1,0-1,2-3,7-3,149-148,-161 157,0 1,0-1,1 1,-1-1,1 1,-1 0,0-1,1 1,-1-1,1 1,-1 0,1-1,-1 1,1 0,-1 0,1-1,-1 1,1 0,-1 0,1 0,0 0,-1 0,1-1,-1 1,1 0,-1 0,1 1,0-1,-1 0,1 0,-1 0,1 0,-1 0,1 1,-1-1,1 0,0 0,-1 1,0-1,1 0,-1 1,1-1,-1 1,1-1,-1 0,0 1,1-1,-1 1,0-1,1 1,-1-1,0 1,0-1,0 1,-1 36,-1-22,2-9,-1 0,1-1,0 1,0 0,1 0,0 0,0 0,0-1,1 1,0 0,0-1,0 1,1-1,-1 0,1 0,1 0,-1 0,1 0,-1-1,1 0,1 0,-1 0,1 0,-1 0,1-1,0 0,2 1,3 1,1 0,0 0,0-1,0 0,0-1,1-1,-1 0,1 0,-1-1,1-1,0 1,-1-2,1 0,0 0,-1-1,0-1,1 0,-1 0,0-1,0-1,-1 1,1-2,-1 0,0 0,-1 0,1-2,-1 1,-1-1,2-2,2-4,-1 0,0-1,-1-1,-1 1,0-2,-2 1,0-1,0 0,1-8,-7 21,-1 1,1-1,0 1,-1 0,0-1,0 1,0-1,0 1,-1-1,1 1,-1 0,0-1,0 1,0 0,0-1,-1 1,1 0,-1 0,0 0,0 0,0 1,0-1,0 0,-1 1,1 0,-1-1,1 1,-1 0,0 0,0 0,0 1,0-1,0 1,-1 0,1 0,0 0,-1 0,1 0,0 1,-1-1,1 1,-1 0,1 0,-1 1,1-1,-1 1,1-1,0 1,-1 0,-4 3,0 1,0 0,0 0,1 1,0 0,0 0,0 1,1 0,0 0,0 0,1 1,0 0,0 0,1 0,0 0,1 1,-1 0,2 0,-1 2,1-6,1 0,0 0,0 0,1 0,0 0,0 0,0 0,0 0,1 0,-1-1,1 1,1 0,-1 0,1 0,0-1,0 1,0-1,0 1,1-1,0 0,0 0,0 0,0-1,1 1,-1-1,1 1,0-1,0 0,0-1,0 1,1-1,-1 0,1 0,-1 0,1 0,2 0,18 3,0-1,1-1,0-2,-1 0,1-1,0-2,-1-1,1-1,9-3,-7 2,-1-1,0-2,-1-1,1 0,-2-2,0-1,0-2,-1 0,0-1,20-18,26-59,-68 88,0 1,0-1,-1 0,1 0,-1 1,0-1,0 0,0 0,-1 0,1 0,-1 0,0 0,0 0,0 0,-1 0,1 0,-1 0,0 0,0 0,-1 0,1 0,-1 1,1-1,-1 1,-1-1,1 1,0-1,0 3,-1-1,1 1,0-1,-1 1,1 0,0 0,-1 0,1 0,-1 1,0-1,1 1,-1-1,0 1,1 0,-1 0,1 0,-1 1,0-1,1 0,-1 1,0 0,1 0,-1-1,1 1,0 1,-1-1,1 0,0 1,0-1,0 1,0 0,0-1,0 1,0 0,0 0,1 0,-1 1,1-1,-1 0,1 0,0 1,0-1,0 1,0-1,1 1,-1 0,1-1,-1 1,1-1,0 1,0 1,1 0,0 0,0 0,0 0,0 0,1 0,-1 0,1-1,0 1,0-1,1 1,-1-1,1 0,0 0,-1 0,1 0,0 0,1-1,-1 1,0-1,1 0,0 0,-1 0,1-1,0 1,1-1,101 22,-102-22,0 0,-1 0,1 1,0-1,0 1,-1 0,1 0,-1 0,0 0,1 0,-1 1,0 0,-1-1,1 1,0 0,-1 1,1-1,-1 0,0 1,0-1,0 3,31 36,-23-36,0 0,1 0,-1-1,1 0,1-1,-1 0,0-1,1 0,0-1,0-1,-1 1,1-2,0 0,0 0,0-1,0 0,5-2,1-2,1-1,-2-1,1-1,-1 0,0-1,-1-1,0 0,0-1,-1-1,-1-1,0 0,0 0,-2-1,8-12,43-77,-61 100,-1-1,0 0,0 1,0-1,0 0,-1 0,1 1,-1-1,0 0,0 0,0 0,-1 1,1-1,-1 0,0 0,0 1,0-1,0 1,-1-1,0 1,0-1,0 1,0 0,0 0,0 0,-1 0,1 0,-1 0,-3-1,2 1,0 1,0 0,0 0,0 0,-1 1,1-1,-1 1,1 0,-1 0,1 1,-1-1,0 1,1 0,-1 0,1 1,-1-1,0 1,1 0,-1 1,1-1,0 1,-1-1,1 1,0 0,0 1,0-1,0 1,-2 1,-2 2,0 1,0-1,1 1,0 1,0-1,0 1,1 0,0 1,1 0,0 0,0 0,-1 6,2-6,1 0,0 0,1 0,0 0,1 0,0 0,0 1,1-1,0 0,1 0,0 1,0-1,1 0,0 0,1 0,-1 0,2 0,-1-1,2 0,-1 1,1-1,0-1,0 1,1-1,0 0,1 0,-1-1,1 1,1-2,5 5,15 4,1 0,0-2,0-2,1 0,0-2,1-2,0 0,0-2,1-2,-1 0,0-3,30-3,-32-1,-5-2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0,'43'5,"33"2,9-1,-5-6,-12-3,-12-1,-11 0,-9 1,-10 1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8 434,'-2'-8,"0"1,1-1,0 0,0 0,1 0,0-1,0 1,1 0,0 0,1 0,-1 1,2-1,-1 0,1 1,0-1,2-2,9-21,2 1,1 1,1 0,1 2,2 0,1 1,8-7,17 1,-46 32,0-1,0 1,1 0,-1 0,0 0,0-1,0 1,1 0,-1 1,0-1,0 0,0 0,1 0,-1 1,0-1,0 1,0-1,0 1,0-1,0 1,0-1,0 1,0 0,0 0,0 0,0-1,0 1,-1 0,1 0,0 0,-1 0,1 0,-1 1,1-1,-1 0,1 0,-1 0,0 0,1 0,-1 1,0-1,0 0,0 0,0 1,1 171,-1-171,0 0,0 0,0 0,0 0,1 0,-1 0,1 0,-1 0,1 0,-1 0,1 0,0 0,0 0,0-1,0 1,0 0,1-1,-1 1,0-1,1 1,-1-1,1 0,0 0,-1 1,1-1,0 0,0-1,-1 1,1 0,0 0,0-1,0 1,0-1,0 0,0 1,0-1,0 0,0 0,0 0,0-1,0 1,0 0,0-1,0 1,0-1,0 0,0 1,-1-1,1 0,0 0,0 0,-1-1,13-5,-1-2,-1 1,0-2,0 0,-1 0,0-1,-1 0,9-13,46-44,75-34,-138 101,0 0,-1 0,1 1,0-1,0 1,-1-1,1 1,0 0,0-1,0 1,0 0,-1 0,1 1,0-1,0 0,0 1,-1-1,1 1,0-1,0 1,-1 0,1 0,-1 0,1 0,0 0,-1 0,0 0,1 0,-1 0,0 1,0-1,1 1,-1-1,0 1,0-1,-1 1,1 0,0-1,-1 1,1 0,0 0,-1 0,12 81,-28 65,3-103,7-26</inkml:trace>
  <inkml:trace contextRef="#ctx0" brushRef="#br0" timeOffset="549.978">1052 67,'-44'50,"21"-27,0 1,2 1,2 1,0 0,1 2,2 0,1 1,-5 14,18-40,1-1,0 1,0-1,0 1,0 0,0-1,1 1,-1 0,1 0,0-1,0 1,0 0,0 0,0-1,1 1,-1 0,1 0,0-1,-1 1,1 0,0-1,1 1,-1-1,0 0,1 1,0-1,-1 0,1 0,0 0,0 0,0 0,0 0,0 0,1-1,-1 1,0-1,1 0,-1 0,1 0,0 0,-1 0,1 0,0-1,-1 1,1-1,0 0,0 0,0 0,-1 0,1 0,0 0,0-1,1 0,11-5,0 0,-1-2,0 1,0-2,-1 0,0 0,0-1,-1-1,-1 0,0-1,0 0,-1-1,0 0,-2 0,1-1,-2 0,2-4,8-9,26-20,-42 46,1 1,-1-1,0 0,1 1,-1-1,1 1,-1-1,1 1,-1 0,1-1,-1 1,1 0,-1 0,1 0,-1 0,1 1,-1-1,1 0,-1 1,1-1,-1 1,1-1,-1 1,0 0,1-1,-1 1,0 0,0 0,1 0,-1 0,0 0,0 0,0 0,0 1,0-1,-1 0,1 0,0 1,0 0,55 141,-50-119,2 10,-2 0,-2 0,-1 1,-2 0,-1 0,-5 32,3-51,-1 1,-1-1,-1 0,0-1,-1 1,0-1,-2 0,1 0,-2-1,0 0,-1-1,-1 2,9-12,0 0,0-1,0 1,-1-1,1 0,0 1,-1-1,0 0,1 0,-1-1,0 1,0-1,0 1,0-1,0 0,0 0,0 0,-1-1,1 1,0-1,-1 1,1-1,0 0,0-1,-1 1,1 0,0-1,0 0,0 0,-1 0,1 0,0 0,0-1,0 1,1-1,-1 0,0 0,1 0,-1 0,1 0,-1 0,1-1,0 1,0-1,0 0,1 0,-1 1,1-1,-1 0,1 0,-1-3,1-13,0 0,1 0,1 0,1 1,0-1,1 0,2 1,0-1,0 1,2 1,0-1,1 1,8-12,-7 10,7-17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02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141 159,'0'5,"0"11,0 8,5-1,2 1,-1 1,-1 2,-2 0,0 1,-2 0,-1 0,0 0,5-4,6-7,1-6</inkml:trace>
  <inkml:trace contextRef="#ctx0" brushRef="#br0" timeOffset="253.528">0 526,'39'0,"22"-5,5-1,-4 0,-7 6,-13 2</inkml:trace>
  <inkml:trace contextRef="#ctx0" brushRef="#br0" timeOffset="653.781">57 668,'19'-4,"-10"1,0 1,0 0,0 1,0-1,0 2,0-1,0 1,1 1,-1 0,0 0,0 1,0 0,-1 0,1 1,6 3,-13-4,-1 0,0 1,-1-1,1 0,0 1,-1-1,1 1,-1-1,0 1,0-1,0 1,0 0,0-1,0 1,-1-1,1 0,-1 1,0-1,0 1,0-1,0 0,0 1,0-1,0 0,-1 0,1 0,-1 0,0 0,0 0,1-1,-1 1,0-1,0 1,-1 0,1-1,-124 138,124-137,0 0,0 0,0 1,0-1,1 0,-1 1,1-1,-1 1,1 0,0-1,0 1,0 0,0 0,1 0,-1 0,1 0,0-1,0 1,0 0,0 0,0 0,0 0,1 0,0 0,-1 0,1 0,0-1,0 1,1 0,-1-1,1 1,-1-1,1 1,0-1,0 0,0 0,0 1,0-1,0-1,0 1,1 0,-1-1,1 1,0-1,-1 0,1 1,0-1,0-1,-1 1,2 0,7 0,0-1,0-1,0 1,0-2,0 1,0-2,0 1,-1-2,0 1,1-1,-1-1,2-1,-10 5,23-10</inkml:trace>
  <inkml:trace contextRef="#ctx0" brushRef="#br0" timeOffset="1591.389">424 836,'29'-73,"-6"28,3 0,2 2,1 1,12-10,-41 51,0 0,0 0,1-1,-1 1,0 0,1 0,-1 0,1 1,-1-1,1 0,0 0,-1 0,1 0,0 0,0 1,0-1,-1 0,1 1,0-1,0 1,0-1,0 1,0-1,0 1,0 0,0-1,0 1,0 0,0 0,1 0,-1 0,0 0,0 0,0 0,0 0,0 0,0 0,0 1,0-1,0 0,0 1,0-1,0 1,0-1,0 1,0-1,0 1,0 0,-1-1,1 1,0 0,0 0,-1 0,1 0,-1-1,1 1,0 1,5 86,-7-81,0 0,0 0,1 0,0 0,0 0,1 0,0 0,0 0,1 0,-1 0,2 0,-1 0,1-1,0 1,0-1,1 0,0 0,0 0,2 2,-3-7,0 1,0-1,0 0,1-1,-1 1,0 0,1-1,-1 0,0 0,1 0,-1 0,0 0,1-1,-1 1,0-1,0 0,1 0,-1 0,0-1,0 1,0-1,0 0,0 1,-1-1,1 0,-1-1,1 1,-1 0,0-1,1 0,-1 1,-1-1,1 0,0 0,-1 0,1-1,9-8,151-189,-132 179,-29 21,-1 1,1 0,-1 0,1 0,-1-1,1 1,-1 0,1 0,0 0,-1 0,1 0,-1 0,1 0,-1 0,1 0,0 1,-1-1,1 0,-1 0,1 0,-1 1,1-1,-1 0,1 1,-1-1,1 0,-1 1,0-1,1 0,-1 1,1-1,-1 1,0-1,0 1,1-1,-1 1,0-1,0 1,1-1,-1 1,0 0,0-1,0 1,0-1,0 1,0-1,0 1,0 0,0-1,0 1,0-1,0 1,0-1,-1 1,1-1,0 1,0-1,-1 1,-40 183,39-179,1 1,0 0,1 0,-1 0,1 0,0-1,1 1,-1 0,1 0,0 0,0-1,1 1,0 0,0-1,0 0,1 1,8 11</inkml:trace>
  <inkml:trace contextRef="#ctx0" brushRef="#br0" timeOffset="1901.812">1439 131,'-33'38,"-17"33,2 8,7-5,12-9,10-11,14-11,7-7,8-5,3-3,3-1,0-1,1 0,3-5,-2 0,1-4,-3-5</inkml:trace>
  <inkml:trace contextRef="#ctx0" brushRef="#br0" timeOffset="2452.495">1552 413,'2'26,"1"0,1 0,1 0,1-1,2 1,0-1,2 1,64 108,-73-132,-1 0,1-1,-1 1,1 0,0-1,0 1,-1 0,1-1,0 1,1-1,-1 1,0-1,0 0,0 0,1 1,-1-1,1 0,-1 0,1 0,-1-1,1 1,0 0,-1 0,1-1,0 1,-1-1,1 0,0 1,0-1,0 0,-1 0,1 0,0 0,0 0,0-1,-1 1,1 0,0-1,-1 0,1 1,0-1,-1 0,1 0,-1 0,1 0,-1 0,1 0,-1 0,0 0,1-1,62-136,-8-23,-46 143</inkml:trace>
  <inkml:trace contextRef="#ctx0" brushRef="#br0" timeOffset="2799.84">1694 215,'-5'5,"8"2,9-1,6-1,6-2,2 0,3-2,1-1,0 0,0 0,-1 0,0 0,0-1,-6 1</inkml:trace>
  <inkml:trace contextRef="#ctx0" brushRef="#br0" timeOffset="3989.594">2005 695,'4'0,"3"5,-1 6,-2 7,0 4,-2 3,-6 3,-1 1,-1 1,1-1,1 0,-3-4,-1-8</inkml:trace>
  <inkml:trace contextRef="#ctx0" brushRef="#br0" timeOffset="4239.13">2060 668,'19'0,"16"0,8 0,0 0,-7 0</inkml:trace>
  <inkml:trace contextRef="#ctx0" brushRef="#br0" timeOffset="4473.694">2032 836,'34'-5,"15"-1,0 0</inkml:trace>
  <inkml:trace contextRef="#ctx0" brushRef="#br0" timeOffset="4985.24">2286 18,'10'-4,"0"1,-1 0,1 1,0 0,1 0,-1 1,0 1,0 0,1 0,-1 1,0 0,1 1,-10-2,0 0,0 0,-1 1,1-1,0 0,-1 1,1-1,0 1,-1-1,1 0,-1 1,1-1,-1 1,1 0,-1-1,1 1,-1-1,0 1,1 0,-1-1,0 1,1 0,-1-1,0 1,0 0,0 0,0-1,0 1,0 0,1 0,-2-1,1 1,0 0,0-1,0 1,0 0,0 0,-1-1,1 1,0 0,-1-1,1 1,0 0,-1-1,1 1,-1-1,1 1,-1-1,1 1,-1-1,1 1,-1-1,0 1,1-1,-1 0,-37 33,34-30,0 0,-3 1,1 0,0 0,1 1,-1 0,1 0,0 0,0 0,1 1,-1 0,1 0,1 0,-1 1,-1 5,6-10,0 1,0-1,0 1,1-1,-1 0,1 1,0-1,0 0,0 0,0 0,0-1,0 1,0 0,1-1,-1 1,1-1,-1 0,1 0,-1 0,1 0,0 0,0-1,-1 1,1-1,0 1,0-1,-1 0,1 0,0-1,0 1,-1 0,1-1,0 0,1 0,0 1,56-1,-34 0</inkml:trace>
  <inkml:trace contextRef="#ctx0" brushRef="#br0" timeOffset="5617.257">2597 555,'9'4,"9"2,5 0,4-1,3-1,-1-2,2-1,-6-5,-2-3,0 1,1 1,-4 2</inkml:trace>
  <inkml:trace contextRef="#ctx0" brushRef="#br0" timeOffset="6170.727">3104 272,'111'372,"-110"-368,-1-1,1 1,-1-1,1 0,0 0,0 0,0 1,1-1,-1 0,1 0,-1-1,1 1,0 0,0 0,0-1,1 1,-1-1,1 0,1 2,34-53,142-278,-171 303,-5 6</inkml:trace>
  <inkml:trace contextRef="#ctx0" brushRef="#br0" timeOffset="6458.129">3077 47,'38'9,"28"4,6-1,-3-3,-10-2,-13-3</inkml:trace>
  <inkml:trace contextRef="#ctx0" brushRef="#br0" timeOffset="6943.725">3528 695,'0'24,"0"13,0 5,0-1,0-6</inkml:trace>
  <inkml:trace contextRef="#ctx0" brushRef="#br0" timeOffset="7204.24">3444 639,'28'0,"15"5,5 1,-1 0,-4-1,-4-1,-9-2</inkml:trace>
  <inkml:trace contextRef="#ctx0" brushRef="#br0" timeOffset="7442.297">3415 949,'33'-5,"22"-6,5-1,-7-4,-8 1,-11 4</inkml:trace>
  <inkml:trace contextRef="#ctx0" brushRef="#br0" timeOffset="7819.017">3782 159,'96'21,"-93"-20,-1 0,1 0,-1 1,0-1,1 1,-1-1,0 1,0 0,0-1,0 1,-1 0,1 1,0-1,-1 0,0 0,1 1,-1-1,0 0,0 1,0 0,-1-1,1 1,0-1,-1 1,0 0,0-1,0 1,0 0,0-1,0 1,0 0,-1-1,0 1,0 2,-13 28,-11 41,25-72,0 0,0 0,0 0,1 0,-1 0,0 0,1-1,0 1,-1 0,1 0,0 0,0-1,0 1,0 0,0-1,0 1,0-1,1 1,-1-1,0 1,1-1,-1 0,1 0,0 0,-1 0,1 0,0 0,0 0,-1-1,1 1,0 0,0-1,0 0,0 1,0-1,1 0,5 1,0 0,1 0,-1-1,0 0,1-1,-1 1,0-2,0 1,1-1,-1 0,2-2,9-3</inkml:trace>
  <inkml:trace contextRef="#ctx0" brushRef="#br0" timeOffset="8109.476">4092 18,'44'105,"-4"1,22 99,-57-180,0 1,-2-1,-1 1,-1 0,-1 0,-1 0,-2 0,0 0,-2-1,0 0,-2 0,-1 0,-1-1,-1 0,-1 0,-1-1,-1-1,-1 0,-1-1,-1 0,-1-1,0-1,-2-1,-13 10,8-10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3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117 139,'-8'6,"-1"0,0 0,1 1,1 0,-1 1,1 0,0 0,1 0,0 1,0 0,1 0,0 0,0 1,1 0,1 0,-1 0,2 0,-1 0,1 1,1-1,0 1,1 0,0-1,0 1,1-1,1 1,-1 0,1-7,-1 1,1-1,0 1,0-1,1 0,-1 0,1 0,0 0,0 0,0 0,1-1,-1 0,1 0,0 0,0 0,0 0,0-1,0 1,0-1,1 0,-1-1,1 1,0-1,-1 0,1 0,0 0,0-1,0 1,-1-1,1 0,0-1,0 1,0-1,-1 0,1 0,0-1,-1 1,1-1,-1 0,1 0,-1-1,0 1,0-1,0 0,-1 0,3-2,7-8,-1 0,-1-1,0-1,-1 1,-1-2,0 1,-1-1,-1-1,0 1,-1-1,-1 0,0-1,-1-3,-2 15,-1-1,0 1,0-1,-1 1,1-1,-1 0,-1 1,1-1,-1 0,0 1,-1-1,0 1,0-1,0 1,-1 0,0 0,0 0,0 0,-1 1,0-1,0 1,0 0,-1 0,1 0,-1 1,0-1,-1 1,1 0,-1 1,0 0,0 0,0 0,0 0,0 1,-1 0,1 0,-6 0,-8 5</inkml:trace>
  <inkml:trace contextRef="#ctx0" brushRef="#br0" timeOffset="502.064">541 167,'-8'17,"2"2,0-1,0 1,2 0,0 0,2 0,0 0,1 1,1 4,0-21,0 0,0-1,0 1,1-1,-1 1,1-1,-1 1,1-1,0 1,0-1,0 0,1 1,-1-1,0 0,1 0,0 0,-1 0,1 0,0 0,0-1,0 1,0-1,0 1,0-1,1 1,-1-1,0 0,1 0,-1-1,1 1,-1 0,1-1,-1 1,1-1,-1 0,1 0,-1 0,1 0,0 0,-1-1,1 1,-1-1,1 1,-1-1,1 0,-1 0,0 0,2-2,15-7,-1 0,-1-1,1-2,-2 1,0-2,-1 0,0-1,-1-1,7-10,42-41,-63 67,0-1,0 0,1 1,-1-1,0 1,1-1,-1 0,0 1,1-1,-1 1,1-1,-1 1,1 0,-1-1,1 1,0 0,-1-1,1 1,-1 0,1-1,0 1,-1 0,1 0,0 0,-1 0,1 0,-1-1,1 1,0 0,-1 1,1-1,0 0,-1 0,1 0,0 0,-1 0,1 1,0-1,-1 0,1 1,-1-1,1 0,-1 1,1-1,-1 0,1 1,-1-1,1 1,-1-1,1 1,-1 0,0-1,1 1,-1-1,0 1,1 0,-1-1,0 1,0-1,0 1,0 0,0-1,0 1,0 0,0 0,2 52,-2-44,-1-4,0 0,0 0,1 0,0 1,0-1,0 0,1 0,-1 0,1 1,1-1,-1 0,1 0,0 0,0-1,0 1,0 0,1-1,0 1,0-1,0 0,1 0,-1 0,1-1,0 1,0-1,0 0,1 0,-1 0,1 0,-1-1,1 0,0 0,0 0,0-1,0 1,0-1,0 0,3-1,2-1,0-2,-1 1,1-2,-1 1,0-1,0 0,0-1,-1 0,1 0,-1-1,0 0,-1-1,0 0,0 0,0 0,-1-1,0 0,3-5,80-162,-52 58,-35 95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33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15,'6'-15,"-11"22,-15 24,18-28,-119 238,65-133,14-20,-5-2,-3-2,-4-2,-30 31,55-91,22-24</inkml:trace>
  <inkml:trace contextRef="#ctx0" brushRef="#br0" timeOffset="3399.434">511 71,'0'1,"0"-1,0 0,0 1,0-1,0 0,0 1,0-1,-1 0,1 0,0 1,0-1,0 0,0 1,0-1,-1 0,1 1,0-1,0 0,0 0,-1 1,1-1,0 0,0 0,-1 0,1 1,0-1,-1 0,1 0,0 0,-1 0,1 0,0 0,-1 0,1 0,0 1,-1-1,1 0,0 0,-1 0,1-1,0 1,-1 0,1 0,0 0,0 0,-1 0,1 0,0 0,-1 0,1-1,0 1,-1 0,1 0,0 0,0-1,-1 1,1 0,0 0,0-1,0 1,-1 0,1-1,4 32,-4-29,58 250,-19 36,-38-261,1 0,1 0,1-1,2 1,8 23,-14-49,0 1,0 0,0-1,0 1,0 0,0-1,1 1,-1 0,1-1,-1 1,1-1,-1 1,1-1,0 1,0-1,0 0,0 1,0-1,0 0,0 0,1 0,-1 0,0 0,0 0,1 0,-1 0,1 0,-1 0,1-1,-1 1,1-1,0 1,-1-1,1 0,-1 1,1-1,0 0,-1 0,1 0,0 0,-1-1,1 1,0 0,-1-1,1 1,-1-1,1 1,-1-1,1 0,-1 0,1 0,-1 0,0 0,1 0,-1 0,0 0,0 0,0 0,0-1,0 1,0-1,63-172,-13-93,-31 133,0-108,-21 219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90 118,'-12'18,"1"0,0 1,2 0,0 1,1 0,1 1,1-1,1 1,1 0,0 1,2-1,1 1,0-1,1 1,2-1,3 18,-4-32,0 0,0 0,1 0,0 0,1 0,-1 0,1-1,0 1,1-1,0 0,0 0,0 0,1-1,-1 0,1 1,1-2,-1 1,1 0,0-1,0 0,0-1,0 1,1-1,-1 0,1-1,0 0,0 0,0 0,3 0,-2-2,0 1,1-1,-1-1,0 1,0-1,1-1,-1 1,0-2,0 1,0-1,-1 0,1-1,-1 1,0-1,0-1,0 0,0 0,-1 0,0-1,0 1,0-1,-1-1,2-2,19-20,-2 0,0-2,-3-1,0-1,-2-1,-1 0,0-7,16-52,-56 124,16-14,1-7,0 0,1 0,0 0,1 0,0 1,1-1,0 1,1 0,0-1,0 1,1 0,1 0,0-1,0 1,1 0,2 7,-1-9,0-1,1 0,0 0,0 0,1 0,0-1,0 0,1 0,0 0,0 0,0-1,1 0,0-1,0 0,1 0,-1 0,1-1,0 0,0 0,1-1,-1 0,1-1,-1 1,1-2,0 1,0-1,0-1,0 0,-1 0,1 0,0-1,0-1,0 1,-1-2,5 0,5-6,0 0,-1-1,0-1,0 0,-1-1,-1-1,0-1,-1 0,10-14,3 1,35-40,-3-3,-3-2,17-32,-23 42,-27 93,-17-7,-1 1,-1-1,-2 1,0 0,-1 1,-2-1,-2 18,1-20,-1 0,0 0,-2 0,0-1,-2 0,0 0,-2 0,0-1,-11 17,16-30,-1-1,-1 1,1-1,-1 0,0-1,-1 0,0 1,0-2,0 1,-1-1,1 0,-1-1,0 0,-1 0,1-1,-1 0,1 0,-1-1,-7 1,14-4,0 0,0 0,0 0,0-1,0 1,1-1,-1 1,0-1,1 0,-1 1,1-1,0 0,-1 0,1 0,0 0,0 0,1 0,-1-1,0 1,1 0,-1 0,1-1,-1 1,1 0,0 0,0-1,0 1,1 0,-1-1,0 1,1 0,0 0,-1 0,1-1,0 1,0 0,0 0,0 0,1 0,-1 0,0 1,1-1,-1 0,1 1,0-1,0 1,-1-1,1 1,0 0,2-1,6-6,-1 1,2 1,-1 0,1 0,0 1,0 0,0 1,1 0,0 1,0 1,-1-1,2 2,-1 0,0 0,0 1,0 1,0 0,5 1,108 34,-105-31,1-1,0-1,0-1,0-1,0-1,0 0,0-2,0 0,0-2,0 0,-1-1,0-1,0-1,0-1,-1-1,0 0,5-5,-2 0,0 0,-2-2,0 0,0-1,-2-1,0 0,-1-2,-1 0,-1-1,12-22,-23 35,1-1,-2-1,0 1,0 0,0-1,-1 1,-1-1,0 0,0 0,-1 0,0 1,0-1,-1 0,-1 0,0 1,0-1,0 1,-4-6,4 11,0 1,0 0,-1 0,1 0,-1 1,0-1,1 1,-1-1,-1 1,1 0,0 0,0 0,-1 1,1-1,-1 1,1-1,-1 1,0 1,0-1,1 0,-1 1,0 0,0 0,0 0,1 0,-1 1,0-1,0 1,-102 37,89-27,1 1,0 0,1 2,0-1,1 2,1 0,0 1,1 0,1 1,1 0,0 0,1 1,1 1,0-1,2 1,0 1,1-1,1 1,1 0,1 0,0 0,2 0,0 0,3 11,0-20,0 0,1 0,1 0,0 0,1-1,-1 0,2 0,0 0,0-1,0 0,1-1,1 1,0-1,0-1,0 0,1 0,0-1,0 0,0-1,1 0,0-1,0 0,0 0,0-1,1-1,-1 0,1-1,0 0,0 0,1-1,20 1,-1 0,1-2,-1-2,1-1,-1-1,0-2,21-7,-19 4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2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1,'-14'-1,"-1"1,1 1,-1 0,1 1,-1 0,1 1,0 1,0 0,1 1,-1 0,1 1,0 1,0 0,1 1,0 0,0 1,1 0,0 1,1 0,0 0,1 1,-4 6,7-11,1 1,0-1,0 1,1 0,0 1,0-1,1 0,0 1,0 0,1 0,0 0,0 0,1 0,0 0,0 1,1-1,0 0,1 0,-1 1,2-1,-1 0,1 0,0 0,1 0,0 0,0-1,1 1,0-1,0 0,0 0,1 0,0-1,1 0,0 0,-1 0,2 0,-1-1,1 0,0-1,0 1,0-1,0-1,6 3,127 5,-115-11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2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197 106,'-24'26,"1"1,1 1,2 1,0 1,2 1,2 0,0 1,3 1,-8 27,20-57,0 0,0 1,1-1,0 1,-1-1,1 0,1 1,-1-1,0 1,1-1,-1 0,1 1,0-1,0 0,1 0,-1 1,1-1,-1 0,1 0,0-1,0 1,0 0,1-1,-1 1,1-1,-1 0,1 1,0-1,0-1,0 1,0 0,0-1,0 1,0-1,0 0,1 0,-1 0,0-1,1 1,-1-1,1 0,-1 0,1 0,-1 0,0 0,1-1,-1 0,1 0,1 0,18-7,0 0,0-1,-1-1,-1-2,0 0,0-1,-1-1,-1-1,0 0,-1-2,-1 0,0-1,-1-1,-2 0,0-1,7-14,-13 21,-1-1,0-1,-2 1,0-1,0 0,-1 0,-1 0,1-9,-3 19,-1 0,1 0,-1 0,0 1,0-1,0 0,-1 0,1 0,-1 1,-1-1,1 0,-1 1,1-1,-1 1,0-1,-1 1,1 0,-1 0,0 0,0 0,0 1,-1-1,1 1,-1 0,0 0,1 0,-1 0,-1 1,1-1,0 2,0 0,0-1,-1 2,1-1,0 0,0 1,-1 0,1 0,0 0,-1 0,1 1,0-1,-1 1,1 0,0 1,0-1,0 1,0 0,0 0,0 0,1 0,-1 1,-2 2,-14 11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2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0 465,'141'-335,"-120"296,-10 68,-11-24,16 121,-15-121,0-1,1 0,0 0,-1 0,2 0,-1-1,0 1,1-1,-1 1,1-1,0 0,0 0,1 0,-1 0,0 0,1-1,0 0,0 0,-1 0,1 0,0 0,1-1,-1 0,0 0,0 0,1 0,3 0,-1-1,0 0,0-1,1 0,-1 0,0 0,0-1,0 0,-1 0,1-1,0 0,-1 0,1-1,-1 0,0 0,-1 0,1 0,-1-1,1 0,-1 0,-1-1,3-2,80-135,-78 125,33-60,-28 59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3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0,'-28'2,"0"2,-1 0,2 2,-1 1,1 1,0 1,0 1,1 2,-23 14,46-25,1 0,0 0,0 1,0-1,-1 0,1 1,1 0,-1-1,0 1,0 0,1 0,-1 0,1 0,-1 1,1-1,0 0,0 0,0 1,0-1,1 1,-1-1,0 1,1-1,0 1,0-1,0 1,0-1,0 1,0-1,0 1,1 0,0-1,-1 0,1 1,0-1,0 1,0-1,0 0,1 0,-1 0,1 0,-1 0,1 0,0 0,0 0,1 1,45 27,-40-27,-1 0,0 1,0 0,0 0,0 0,-1 1,0 0,0 1,0-1,-1 1,1 0,-1 0,-1 1,1 0,-1-1,0 1,-1 1,0-1,2 5,-5-8,0 0,0 1,-1-1,1 0,-1 0,0 0,0 1,-1-1,1 0,-1 0,0 0,0-1,0 1,0 0,-1-1,1 1,-1-1,0 0,0 0,0 0,-1 0,1-1,0 1,-1-1,-1 1,-100 43,20-36,60-9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0 444,'40'5,"0"-3,0-1,0-2,0-2,0-1,13-5,-42 7,0-1,0-1,0 0,0-1,-1 0,0 0,0-1,0-1,-1 0,0 0,0 0,-1-1,0-1,0 1,-1-1,0-1,0 1,-1-1,0 0,-1-1,-1 1,1-1,1-10,-5 17,-1 0,1-1,-1 1,0-1,-1 1,1 0,-1-1,0 1,0 0,0-1,-1 1,1 0,-1 0,0 0,0 0,0 1,-1-1,1 0,-1 1,0 0,0-1,0 1,-1 1,1-1,-1 0,1 1,-1 0,0-1,0 1,0 1,0-1,0 1,-1 0,1 0,0 0,-1 0,1 1,0-1,-1 1,1 0,-1 1,1-1,0 1,-1 0,1 0,0 0,0 0,0 1,-1 0,2 0,-1 0,-1 1,-15 7,2 0,-1 1,1 1,1 0,0 1,1 1,1 1,0 1,0 0,2 0,0 1,1 1,-7 15,15-28,0 0,1 1,0-1,0 1,0-1,1 1,0 0,0 0,1 0,-1 0,1 0,0 0,1 0,0 0,0 1,0-1,1 0,-1 0,1 0,1 0,-1 0,1 0,0 0,1 0,0-1,-1 1,2-1,-1 0,0 0,1 0,0 0,0 0,1-1,-1 0,1 0,0 0,0-1,0 1,1-1,-1 0,1-1,0 1,11 0,-1-1,1 0,0-1,-1-1,1 0,0-1,0-1,-1-1,0 0,1-2,-1 1,0-2,1-1,194-105,-183 93,-1-1,-1-2,-1 0,-1-2,0-1,-2 0,-2-2,0-1,-1 0,-2-1,-1-1,4-12,-18 40,-1 0,1 0,0-1,-1 1,1 0,-1-1,0 1,0-1,0 0,0 1,0-1,0 0,-1 1,1-1,-1 0,0 0,0 0,0 1,0-1,0 0,-1 0,1 0,-1 1,0-1,0 0,0 1,0-1,0 1,-1-1,1 1,-1 0,1-1,-1 1,0 0,0 0,0 0,0 0,0 1,-1-1,1 0,0 1,-1 0,1-1,-1 1,-8 3,0-1,1 2,-1 0,1 0,0 1,0 0,0 1,0 0,1 0,0 1,0 0,1 1,-1 0,1 0,1 1,0 0,-6 8,9-13,0 1,0-1,0 1,0-1,1 1,0 0,-1 1,2-1,-1 1,0-1,1 1,0 0,0 0,0-1,1 1,0 1,0-1,0 0,0 0,1 0,0 1,0-1,0 0,1 0,0 0,0 0,0 1,0-1,1 0,0-1,0 1,0 0,1-1,0 1,0-1,0 0,0 1,2 0,94 27,-70-27,-21-4,-1-1,1 1,0 1,-1 0,1 0,-1 0,0 1,0 0,0 0,0 1,0 0,-1 0,0 0,1 1,-2 0,1 0,-1 1,1 0,-2 0,1 0,-1 0,1 1,-2 0,1-1,-1 1,0 1,-1-1,1 0,-1 1,-1-1,0 1,0 0,0-1,-1 7,-7 38,7-33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0,'29'57,"24"51,-4 2,10 42,-27-41,-31-112,-1 0,1 0,-1 0,1 1,-1-1,1 0,-1 0,1 1,0-1,0 0,-1 1,1-1,0 0,0 1,0-1,0 1,-1 0,1-1,0 1,0 0,0-1,0 1,0 0,0 0,0 0,0 0,0 0,0 0,0 0,0 0,0 0,0 1,0-1,0 0,0 1,0-1,0 0,-1 1,1-1,0 1,0-1,0 1,-1 0,1-1,0 1,-1 0,1 0,0-1,-1 1,1 0,-1 0,1 0,-1 0,0 0,1 0,-1 0,0-1,0 1,1 0,-1 0,0 0,0 0,0 0,0 0,0 0,-1 0,1 0,0 0,0 0,100-208,-48 85,7 4,-47 105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4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50,'2'66,"3"0,2-1,3 0,12 37,-18-86,-2-4,0 0,1 0,1 0,0-1,0 1,1-1,1 0,0 0,0-1,1 1,3 2,-9-12,0 0,0 0,1 0,-1 0,0 0,1-1,-1 1,0 0,1-1,-1 1,1-1,-1 1,1-1,-1 1,1-1,-1 0,1 0,-1 0,1 0,-1 0,1 0,-1-1,1 1,-1 0,1-1,-1 1,1-1,-1 1,0-1,1 0,-1 0,0 1,1-1,-1 0,0 0,0 0,0-1,0 1,0 0,0 0,0 0,0-1,-1 1,2-2,32-72,-29 61,107-280,-40 143,-39 129,-20 22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5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334 683,'-27'6,"1"2,-1 1,1 2,1 0,0 1,1 2,0 1,1 0,1 2,0 0,-7 10,27-25,-1-1,1 1,-1 1,1-1,0 0,0 1,0-1,0 1,0-1,0 1,1 0,-1 0,1 0,0 0,0 0,0 0,0 0,1 0,-1 0,1 0,0 1,0-1,0 0,0 0,0 0,1 1,-1-1,1 0,0 0,0 0,0 0,1 0,-1 0,1-1,-1 1,1 0,0-1,0 1,0-1,0 1,1-1,-1 0,1 0,-1 0,1 0,0-1,-1 1,1-1,2 1,7-1,1 0,0-1,0 0,0-1,0 0,0-1,-1-1,1 0,-1 0,1-2,-1 1,0-2,-1 1,0-2,1 1,-2-1,1-1,-1 0,-1-1,1 0,2-4,112-102,-123 113,-1 0,1 1,-1-1,1 1,0-1,0 1,0 0,-1-1,1 1,1 0,-1 0,0 0,0-1,0 1,1 0,-1 1,0-1,1 0,-1 0,1 0,-1 1,1-1,-1 1,1-1,-1 1,1 0,0 0,-1 0,1-1,-1 1,1 1,0-1,-1 0,1 0,0 1,-1-1,1 1,-1-1,1 1,-1-1,1 1,-1 0,0 0,1 0,-1 0,0 0,0 0,0 0,1 0,-1 1,0-1,0 0,-1 1,1-1,0 1,0-1,-1 1,1-1,-1 1,1 0,5 37,-6-31,0 1,0-1,1 1,1-1,-1 1,1-1,1 0,0 0,0 0,0 0,1 0,0-1,1 0,-1 0,2 0,-1 0,1-1,0 1,0-2,0 1,6 3,-4-5,1-1,-1 1,1-2,0 1,0-1,1 0,-1-1,0 0,1-1,-1 0,0 0,1-1,-1 0,0-1,0 0,0 0,0-1,0 0,-1-1,6-3,157-109,-141 92,12-12,0-2,-3-2,-1-1,-2-2,-2-2,-2 0,12-27,-31 51,-2-1,-1 0,-1-1,0 0,-2 0,-1-1,0 0,-2 0,-1 0,-1 0,-1-1,-1 1,-1 0,-1-1,-1 1,-2 0,5 21,-1 0,1 0,-1-1,0 1,0 1,0-1,0 0,-1 0,1 0,-1 0,0 1,0-1,0 1,0 0,0-1,0 1,-1 0,1 0,-1 0,1 1,-1-1,0 0,1 1,-1 0,0 0,0 0,0 0,0 0,0 1,-1-1,1 1,0 0,0-1,0 2,0-1,0 0,0 1,-1-1,1 1,0 0,0 0,0 0,1 0,-1 1,0-1,0 1,0 0,-8 10,-1 0,1 1,1 0,1 1,0 0,0 1,2 0,0 0,0 0,1 1,1 0,1 0,0 1,2-1,-2 13,-3 34,1 1,4 1,3-1,2 0,0-38,1 0,1 0,1 0,2 0,0-1,1-1,2 1,1-2,0 1,2-2,1 0,11 13,-22-29,0 1,1-1,0 0,0-1,1 1,-1-1,1 0,1-1,-1 1,0-1,1 0,0-1,0 0,0 0,0 0,1-1,-1 0,1 0,-1-1,1 0,5 0,11-25,-23 11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5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0,'39'10,"31"3,14-1,-3-2,-10-3,-7-3,-11-2,-9-1,-7-1,-5 0,-3-1,-2 1,-6-1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9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0,'-4'10,"-3"8,1 0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5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38 516,'-7'14,"1"1,0 1,2-1,0 1,0 0,2 0,0 0,0 0,2 0,0 0,1 1,0-1,2 0,0 0,4 14,-6-27,1-1,-1 1,1 0,-1 0,1-1,0 1,0-1,0 1,0-1,1 0,-1 0,1 0,-1 0,1-1,0 1,0-1,-1 1,1-1,0 0,0 0,0 0,0 0,1-1,-1 1,0-1,0 0,0 0,0 0,0 0,1-1,-1 1,0-1,0 0,0 0,0 0,0 0,5-2,-1-1,0 0,0 0,0-1,-1 0,1 0,-1 0,0-1,-1 0,1 0,-1 0,-1-1,3-4,0-1,-1-1,-1 0,0 0,-1 0,0 0,-1-1,-1 0,0 1,-1-1,0 0,-1 0,-1 0,0 0,-1 1,-3-13,3 21,1 0,-1 0,-1 1,1-1,-1 1,1-1,-1 1,-1 0,1 0,0 0,-1 1,0-1,0 1,0 0,0 0,-1 0,1 1,-1-1,1 1,-1 0,0 0,0 1,0 0,0-1,0 2,0-1,0 0,0 1,-1 0,1 1,-3-1,7 0,0 0,0 0,0 1,1-1,-1 0,0 0,0 0,0 0,0 1,0-1,0 1,1-1,-1 0,0 1,0-1,1 1,-1 0,0-1,1 1,-1-1,0 1,1 0,-1 0,1-1,-1 1,1 0,0 0,-1 0,1 0,0-1,-1 1,1 0,0 0,0 0,0 0,0 0,0 0,0 0,0-1,0 1,0 0,0 0,1 0,-1 0,0 0,1 0,-1-1,0 1,1 0,-1 0,1 0,-1-1,1 1,0 0,-1-1,1 1,0-1,-1 1,1 0,0-1,0 1,-1-1,1 0,0 1,0-1,1 0,10 2,0 0,0-1,0-1,1 0,-1-1,0 0,0-1,0 0,0-1,0 0,0-1,-1 0,0-1,0-1,0 0,0 0,-1-1,0 0,-1 0,1-1,4-6,14-13,-1 0,-1-2,-2-1,-1-1,-1-1,-2-1,-1 0,8-23,12-29,-39 84,0 0,0 1,0-1,1 1,-1-1,0 1,0-1,1 0,-1 1,1-1,-1 1,0 0,1-1,-1 1,1-1,-1 1,1-1,-1 1,1 0,0 0,-1-1,1 1,-1 0,1 0,-1-1,1 1,0 0,-1 0,1 0,0 0,-1 0,1 0,0 0,-1 0,1 0,-1 0,1 1,0-1,-1 0,1 0,-1 1,1-1,-1 0,1 1,0-1,-1 0,1 1,-1-1,0 1,1-1,-1 1,1-1,-1 1,0-1,1 1,-1-1,0 1,0-1,1 1,-1 0,15 41,35 300,-35-164,-8 0,-11 100,0-208,-3 0,-3 0,-3-1,-15 43,25-101,0 1,-1-1,0 0,-1 0,0-1,-1 1,0-1,-1-1,0 1,0-1,-1 0,0 0,-1-1,-4 3,12-10,-1 0,1 0,0 0,-1 0,1-1,0 1,-1 0,1-1,-1 1,1-1,-1 0,0 1,1-1,-1 0,1 0,-1 0,1 0,-1 0,0 0,1-1,-1 1,1-1,-1 1,1-1,-1 1,1-1,0 0,-1 1,1-1,0 0,-1 0,1 0,0 0,0 0,0 0,0-1,0 1,0 0,0-1,0 1,1 0,-1-1,0 1,1-1,-1 1,1-1,0 1,-12-77,18 24,2 0,2 0,3 1,2 1,3 0,2 0,111-216,-112 234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28 195,'-5'19,"-1"11,0 6,1 1,1-1,2-1,6-8,2-12,5-9,0-11,-1-8,-3-3</inkml:trace>
  <inkml:trace contextRef="#ctx0" brushRef="#br0" timeOffset="569.784">395 138,'-7'2,"1"0,0 1,0-1,0 1,1 0,-1 1,1 0,-1-1,1 2,0-1,1 1,-1-1,1 1,0 0,0 1,0-1,1 1,0 0,0-1,0 1,1 1,0-1,0 0,1 0,0 1,0-1,0 1,1-1,-1 1,2-1,0 7,1-6,0 0,1-1,0 1,0-1,0 0,1 0,0 0,0 0,0-1,1 1,0-1,0 0,0-1,1 1,0-1,-1 0,2-1,-1 1,0-1,1 0,-1-1,1 0,0 0,-1 0,1-1,0 0,0 0,0 0,1-1,-1 0,0-1,0 0,0 0,0 0,-1-1,1 0,0 0,3-2,1-2,-1 0,-1-1,1 0,-1 0,0-1,0 0,-1-1,0 0,-1 0,0 0,-1-1,1 0,-2-1,0 1,0-1,-1 0,0 0,0-1,-2 1,1-1,-2 0,1 1,-2-1,1 0,-2 0,1 0,-2 1,-1-8,1 14,0 0,0 0,-1 0,1 0,-1 0,0 1,-1 0,1 0,-1-1,0 2,0-1,0 0,0 1,-1 0,1 0,-1 0,0 1,0-1,0 1,0 0,0 1,-1-1,1 1,0 0,-1 1,1-1,-1 1,1 0,0 0,-1 1,1-1,-1 1,1 0,-2 1,-12 4</inkml:trace>
  <inkml:trace contextRef="#ctx0" brushRef="#br0" timeOffset="1037.911">931 251,'-1'-3,"0"0,0 0,1-1,-1 1,1 0,0 0,0-1,0 1,0 0,1-1,-1 1,1 0,0-1,0 1,0 0,0 0,0 0,1 0,-1 0,1 0,0 1,0-2,8-13,1 1,0-1,1 2,0-1,1 2,1 0,1 0,12-9,-26 22,0 0,0 0,0 0,0 0,0 0,0 0,1 0,-1 0,0 0,0 1,1-1,-1 0,1 1,-1-1,0 1,1-1,-1 1,1 0,-1 0,1 0,-1 0,1 0,-1 0,1 0,-1 0,1 0,-1 1,0-1,1 1,-1-1,1 1,-1 0,0-1,1 1,-1 0,0 0,0 0,0 0,0 0,0 0,0 0,0 0,0 0,0 0,0 1,-1-1,1 0,0 1,-1-1,1 1,-1-1,1 0,-1 1,0 0,7 52,-7-48,0 0,0 0,0 0,0 0,1 1,0-1,1 0,-1 0,1-1,0 1,1 0,-1-1,1 1,0-1,0 0,1 0,0 0,0 0,0 0,0-1,1 0,-1 0,1 0,0-1,1 1,2 0,-3-2,1 0,0-1,-1 0,1 0,0 0,0 0,-1-1,1 0,0-1,0 1,0-1,-1 0,1-1,0 1,-1-1,1 0,-1 0,0-1,0 0,0 0,0 0,0 0,-1-1,4-2,6-7,-1 0,-1-1,1 0,-2-1,0 0,-1 0,1-4,11-54,-20 51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5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81 389,'22'0,"1"-1,0 0,-1-2,1-1,-1-1,0 0,-1-2,1 0,-1-2,-1 0,1-2,7-5,-25 15,-1 0,1-1,-1 1,1 0,-1-1,0 0,0 1,1-1,-1 0,0 0,-1 0,1-1,0 1,0 0,-1-1,0 1,1-1,-1 1,0-1,0 1,-1-1,1 0,0 0,-1 0,0 1,1-1,-1 0,0 0,-1 0,1 1,0-1,-1 0,1 0,-1 1,0-1,0 0,0 1,-1-1,1 1,0-1,-1 1,-1-2,-4 0,0 1,-1 0,1 0,-1 0,0 1,0 0,0 0,0 1,0 0,0 1,0 0,0 0,-1 1,1 0,0 0,0 1,0-1,0 2,1-1,-1 2,-3 1,-4 2,1 0,-1 2,1 0,1 0,0 2,0-1,1 2,1 0,-1 0,2 1,0 0,1 0,0 2,1-1,0 1,1 0,1 0,0 1,2 0,-1 0,0 9,4-19,0 1,0-1,1 1,0-1,0 0,1 1,-1-1,1 1,1-1,-1 0,1 0,0 1,0-1,1-1,0 1,0 0,0-1,1 1,0-1,0 0,0 0,1-1,-1 1,1-1,0 0,0 0,1 0,-1-1,1 0,0 0,0-1,0 1,5 0,10 1,-1-2,1 0,0-1,-1-1,1-1,0-1,-1-1,0-1,1 0,-1-2,-1 0,1-2,-1 0,-1 0,1-2,-1-1,-1 0,0-1,2-3,42-22,-36 24</inkml:trace>
  <inkml:trace contextRef="#ctx0" brushRef="#br0" timeOffset="415.227">561 502,'176'-99,"-11"-40,-125 110,-49 69,-26 100,35-135,-1 1,1-1,0 0,0 0,0 0,1 0,0 0,0 0,0 0,1 0,-1 0,1 0,0-1,1 1,-1 0,1-1,0 0,0 0,0 0,0 0,1 0,0-1,0 1,0-1,0 0,3 1,-2-2,0 0,0-1,1 1,-1-1,1 0,-1-1,1 1,-1-1,1-1,0 1,-1-1,1 1,-1-2,0 1,1-1,-1 1,0-1,0-1,0 1,0-1,2-1,91-77,-67 46,-1-2,-2-1,-1-1,17-37,-29 49,-2 2</inkml:trace>
  <inkml:trace contextRef="#ctx0" brushRef="#br0" timeOffset="1081.976">1521 502,'24'-14,"29"-14,-1-3,-2-2,-1-3,43-40,-40-12,-51 85,0 1,0-1,-1 0,0 0,1 1,-1-1,0 0,0 0,0 0,-1 1,1-1,-1 0,1 0,-1 1,0-1,0 1,0-1,-1 0,1 1,0 0,-1-1,0 1,1 0,-1 0,0 0,0 0,0 0,-1 0,1 1,0-1,-1 1,1-1,-1 1,-1-1,-6 1,1 1,-1 0,1 0,-1 1,0 0,1 1,0 0,-1 1,1-1,0 2,0-1,0 1,1 1,0 0,-1 0,2 0,-1 1,1 0,-1 1,2 0,-5 4,1-2,-1-1,1 2,1-1,0 1,0 1,1 0,0 0,1 0,0 1,1 0,1 1,0-1,0 1,1 0,1 0,0 0,1 1,0-1,1 1,1-1,0 1,0-1,2 1,1 6,-1-15,0 0,0-1,1 1,0-1,0 1,0-1,0 0,1 0,-1 0,1-1,0 1,0-1,0 0,1 0,-1 0,1-1,0 0,-1 0,1 0,0 0,0-1,1 1,-1-1,0-1,0 1,3-1,9 1,0-2,0 0,-1-1,1-1,0 0,-1-1,11-4,8-5,-1-2,-1-1,0-1,-1-2,-1-1,-1-1,-1-2,-1-1,1-3,-12 13,-1-1,-1-1,0 0,-1-1,-1 0,0-1,-2-1,0 0,-1 0,-1-1,0-1,-2 1,-1-1,2-11,-7 29,0 1,0 0,-1 0,1 0,-1-1,1 1,-1 0,0-1,0 1,0 0,0-1,0 1,-1 0,1 0,-1-1,1 1,-1 0,0 0,0 0,0 0,0 0,0 0,-1 0,1 0,-1 0,1 0,-1 1,1-1,-1 1,0-1,0 1,0-1,0 1,0 0,0 0,0 0,0 0,0 1,-1-1,1 1,0-1,0 1,-1 0,1-1,0 1,-1 0,1 1,0-1,-1 0,1 1,0-1,0 1,-1 0,1 0,0 0,-4 2,0 0,1 1,-1 0,1 0,0 0,0 0,0 1,1 0,-1 0,1 1,1-1,-1 1,1-1,0 1,0 0,0 1,1-1,0 0,0 1,1-1,0 1,0-1,0 1,1 0,0-1,0 1,1 0,0-1,0 1,1-1,-1 1,1-1,1 0,-1 1,1-1,0 0,0-1,1 1,0-1,3 4,5 0,0-1,1 0,-1-1,2-1,-1 0,1-1,-1 0,6 0,31 12,-46-15,-1-1,1 1,-1 0,1 0,-1 0,0 1,0-1,0 1,0-1,-1 1,1 0,-1 0,1 1,-1-1,0 0,0 1,-1-1,1 1,-1-1,0 1,0 0,0 0,0 0,-1 0,1-1,-1 1,0 0,0 0,0 0,-1 0,1 0,-1 0,0-1,0 1,-1 0,1 0,-1-1,0 1,0-1,0 0,0 1,0-1,-1 0,1 0,-1-1,0 1,-2 1,-12 12</inkml:trace>
  <inkml:trace contextRef="#ctx0" brushRef="#br0" timeOffset="1631.831">2847 192,'-29'11,"1"1,0 1,1 1,1 2,0 1,1 1,1 1,1 1,0 1,2 0,-10 15,27-30,0 0,0 0,1 0,0 1,0 0,0-1,1 1,0 0,1 0,-1 0,1 1,1 3,-1-9,1 0,0 0,0 0,0 0,1 0,-1 0,0 0,1 0,0 1,-1-1,1-1,0 1,0 0,0 0,0 0,0 0,1-1,-1 1,0 0,1-1,-1 1,1-1,0 0,-1 1,1-1,0 0,0 0,0 0,0 0,0-1,0 1,0 0,0-1,0 0,0 1,0-1,0 0,0 0,1 0,-1 0,0 0,1-1,10-2,0 0,-1-1,0 0,0-1,0 0,0-1,-1 0,0-1,0 0,0-1,-1-1,3-2,6-4,209-187,-226 199,0 1,0-1,0 1,0 0,0 0,1 0,-1 0,1 1,0-1,-1 1,1-1,0 1,0 0,0 0,0 0,0 1,0-1,0 1,0-1,0 1,0 0,0 0,0 0,0 1,0-1,0 1,0 0,0 0,0 0,0 0,0 0,0 1,-1-1,1 1,0-1,-1 1,0 0,2 1,-1 8,0 1,-1-1,0 1,-1 0,0 0,-1-1,0 1,-1 0,-1 5,0 16,1 11,1 37,-4 1,-3-1,-4-1,-3 0,-19 57,23-104,-1 0,-1-1,-1-1,-2 0,-2-1,0 0,-2-2,-4 3,22-28,-1 0,0 0,0 0,0-1,0 1,0-1,0 1,-1-1,0 0,1 0,-1 0,0 0,0 0,0-1,0 1,0-1,0 0,0 0,-1 0,1 0,0-1,-1 1,1-1,0 0,-1 0,1 0,0 0,-1-1,1 1,0-1,-1 0,1 0,0 0,0-1,0 1,0-1,0 1,0-1,0 0,1 0,-1 0,0-1,1 1,-2-12,0-1,0 1,2-1,0 0,1 0,0 0,1 0,1 0,0 0,1 0,1 1,0-1,5-22,1 1,2 0,2 0,1 2,1 0,2 0,15-20,-12 22</inkml:trace>
  <inkml:trace contextRef="#ctx0" brushRef="#br0" timeOffset="2217.555">3440 79,'-15'52,"2"1,2 0,3 1,-1 32,17-12,-8-72,1-1,0 1,-1-1,1 1,0-1,0 1,0-1,0 0,0 1,0-1,0 0,1 0,-1 0,0 0,1 0,-1 0,1 0,-1-1,1 1,-1 0,1-1,0 1,-1-1,1 0,-1 1,1-1,0 0,-1 0,1 0,0 0,0 0,-1-1,1 1,-1 0,1-1,0 1,-1-1,1 0,-1 1,1-1,-1 0,2-1,79-75,-72 66,173-254,-181 263,-1-1,1 1,0-1,0 1,0 0,0 0,0 0,0 0,0 0,1 1,-1-1,1 1,-1-1,1 1,0 0,0 0,-1 0,1 0,0 1,0-1,0 1,0 0,0 0,0 0,-1 0,1 0,0 0,0 1,0 0,0-1,0 1,-1 0,1 0,0 1,-1-1,1 1,-1-1,1 1,-1 0,0-1,0 1,0 1,0-1,0 0,0 0,0 1,-1-1,2 3,2 7,-1 1,0-1,-1 1,0 0,-1 0,-1 0,0 0,0 1,-2-1,1 0,-2 4,1 18,0-7,1 91,-5-1,-5 0,-11 31,10-90,-3 0,-3-1,-15 35,25-76,0-1,0-1,-2 1,0-1,-1 0,0-1,-1 0,-1-1,0 0,0-1,-2-1,1 0,-2 0,-11 6,25-16,-1 0,0 0,1 0,-1 0,0 0,0-1,0 1,1 0,-1-1,0 1,0-1,0 0,0 0,0 0,0 0,0 0,0 0,0 0,0-1,0 1,0-1,0 1,1-1,-1 0,0 0,0 0,1 0,-1 0,0 0,1 0,-1 0,1-1,-1 1,1-1,0 1,0-1,0 1,0-1,0 0,-15-77,23 47,0 0,2 0,2 1,0 0,2 1,2 0,0 1,2 1,1 1,5-5,30-48,4 2,3 3,6-2,-40 49,2 2,0 0,2 2,1 0,0 3,2 0,0 3,2 0,4 1,-16 8,1 2,0 1,0 1,1 1,-1 1,18 1,-7 1</inkml:trace>
  <inkml:trace contextRef="#ctx0" brushRef="#br0" timeOffset="5188.311">4654 79,'4'0,"3"4,3 3,6-6,-5-2,-4-2</inkml:trace>
  <inkml:trace contextRef="#ctx0" brushRef="#br0" timeOffset="5583.076">4681 530,'5'0,"6"0,-3 0,-8 5,0-4,6-1,2-1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0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23,'23'0,"19"0,6 0,0 0,-4 0,-4-5,-4-1,-4 0,-6 1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08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29,'43'-5,"24"-6,0-2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1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13,'24'-3,"-2"-1,0 1,0 1,0 1,1 1,-1 1,0 2,8 1,-28-4,0 0,0 0,0 0,0 0,0 1,1-1,-1 1,0-1,0 1,0 0,0 0,-1 0,1 0,0 0,0 0,-1 1,1-1,0 0,-1 1,1-1,-1 1,0 0,0-1,1 1,-1 0,0 0,0 0,-1 0,1 0,0 0,-1 0,1 0,-1 0,0 0,1 0,-1 1,0-1,0 0,-1 0,1 0,0 0,-1 0,1 0,-1 0,0 0,0 0,1 0,-2 2,-7 6,0-1,-1 1,0-2,0 1,-1-1,0-1,0 0,-9 4,12-8,0 1,0 0,0 0,1 1,-1 0,1 1,0-1,1 1,0 0,-1 1,2 0,-1 0,1 0,0 0,1 1,0 0,0 0,0 0,1 1,0 1,3-7,0-1,0 1,0 0,0 0,1-1,0 1,-1 0,1-1,0 1,0-1,0 1,0-1,1 1,-1-1,1 0,-1 1,1-1,0 0,0 0,0 0,0 0,0-1,0 1,1-1,-1 1,0-1,1 0,-1 0,1 0,0 0,1 0,86 7,-68-18,-4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1 117,'515'0,"-493"-10,-41-12,12 15,-52-52,44 41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10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1,'0'4,"5"12,1 8,1 4,-2 3,-2 0,4-4,1-3,-2 0,-1 0,-2-3</inkml:trace>
  <inkml:trace contextRef="#ctx0" brushRef="#br0" timeOffset="248.039">0 339,'39'-5,"26"-1,8 0,-5 1,-8 2,-14 1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1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57 146,'0'-5,"5"-2,6 1,6 1,6 2,2 0,3-3,1 0,0 0,1 1,-1 2,0 1,0 1,-1 1,1 0,-1 0,-5 1</inkml:trace>
  <inkml:trace contextRef="#ctx0" brushRef="#br0" timeOffset="-1497.661">367 343,'-81'-52,"79"53,0 0,-1 0,1 0,0 0,0 1,0-1,0 1,0-1,1 1,-1 0,0 0,1-1,-1 1,1 1,0-1,-1 0,1 0,0 0,0 1,1-1,-1 0,0 1,1-1,0 1,-1-1,1 1,0-1,0 0,0 1,1-1,-1 1,0-1,1 1,0 0,-1 1,2 342,-12-255,12-86</inkml:trace>
  <inkml:trace contextRef="#ctx0" brushRef="#br0" timeOffset="-900.82">29 287,'0'-1,"0"1,-1-1,1 1,0 0,0-1,0 1,-1-1,1 1,0-1,0 1,0 0,0-1,0 1,0-1,0 1,0-1,0 1,0-1,0 1,0-1,0 1,0 0,0-1,1 1,-1-1,0 1,0-1,0 1,1 0,-1-1,0 1,1 0,-1-1,0 1,1 0,-1-1,0 1,1 0,-1 0,0-1,1 1,-1 0,1 0,-1 0,1-1,-1 1,1 0,-1 0,0 0,1 0,-1 0,1 0,-1 0,1 0,-1 0,1 0,-1 0,1 1,-1-1,21-5,-1 1,1 1,0 1,0 1,0 0,0 2,2 1,22-1,126 25,-81 0,-77-15</inkml:trace>
  <inkml:trace contextRef="#ctx0" brushRef="#br0" timeOffset="-561.454">0 794,'15'0,"9"0,6 0,2 0,0 0,0 0,-1 0,0 0,-2 0,0 0,0 0,-1 0,0 0,0 0,0 0,-5-4,-6-3</inkml:trace>
  <inkml:trace contextRef="#ctx0" brushRef="#br0" timeOffset="3190.927">707 851,'45'-19,"0"-1,-2-3,0-1,-1-2,-2-2,34-31,-67 54,-1-1,1-1,-1 1,-1-1,1 0,-1 0,0-1,-1 0,0 0,0 0,-1 0,0 0,0-1,-1 1,0-1,0 0,-1 0,-1 0,1-1,-1 9,0-1,-1 1,1 0,0-1,-1 1,1 0,-1 0,1-1,-1 1,0 0,1 0,-1 0,0 0,0-1,0 1,0 1,0-1,0 0,0 0,0 0,0 0,0 1,0-1,-1 0,1 1,0-1,0 1,-1 0,1-1,0 1,-1 0,1 0,0 0,-1 0,1 0,-1 0,1 0,0 0,-1 1,1-1,0 0,0 1,-1-1,1 1,0 0,0-1,-1 1,1 0,-56 40,50-36,1 0,0 1,1-1,-1 1,1 1,0-1,1 1,-1-1,1 1,1 1,-1-1,1 0,0 1,1 0,0-1,0 1,1 0,0 0,0 0,1 0,0 0,0 0,1 0,0 0,1 0,-1 0,1 0,1 0,0-1,0 1,0-1,1 0,3 4,0-4,1 0,-1-1,2 0,-1 0,1-1,0 0,0-1,0 0,1 0,-1-1,1 0,0-1,0 0,0 0,0-1,0 0,0-1,0 0,0-1,0 0,7-2,2 0,1-2,-1 0,0 0,-1-2,1-1,-2 0,1-1,-1-1,0 0,12-11,-19 13,0-1,0 0,-1 0,-1-1,1 0,-2 0,1-1,-1 0,-1 0,0 0,-1-1,1-4,-6 17,-1 0,0-1,1 1,-1-1,0 0,0 1,1-1,-1 1,0-1,0 0,0 0,0 0,0 1,1-1,-1 0,0 0,0 0,0 0,0 0,0-1,0 1,1 0,-1 0,0 0,0-1,0 1,1-1,-1 1,0 0,0-1,1 1,-1-1,0 0,1 1,-1-1,0 1,1-1,-1 0,1 0,-1 1,1-1,0 0,-1 0,1 1,0-1,-1 0,1 0,0 0,0 0,0 0,0 1,0-1,0 0,0 0,0 0,0 0,0 0,0 0,1 1,-1-1,0 0,1 0,-1 0,0 1,1-1,-4 4,0 0,0 0,1 0,-1 0,1 1,0 0,0-1,0 1,1 0,-1 0,1 0,0 0,0 0,0 0,0 0,1 0,0 0,0 0,0 0,0 1,0-1,1 0,0 0,0 0,0 0,1 0,-1 0,1-1,0 1,0 0,0-1,0 1,1-1,-1 0,1 0,0 0,0 0,0 0,0 0,1-1,-1 0,1 0,0 0,-1 0,1 0,0-1,9 2,1-2,-1 0,1-1,-1 0,0-1,1 0,-1-1,0 0,0-2,0 1,0-1,0-1,-1-1,0 1,0-2,-1 0,1 0,-2-1,1 0,-1-1,0 0,-1-1,0 0,0 0,-1-1,-1-1,12-10,67-108,-83 126,-1-1,-1 1,1-1,0 0,-1 0,0 1,0-1,-1 0,1 0,-1 0,0 0,-1 0,1 0,-1 0,0 0,0 0,0 1,-1-1,1 0,-1 1,-1-1,0-2,0 7,1-1,-1 1,1 0,-1-1,1 1,-1 0,1 1,-1-1,1 0,-1 1,1-1,0 1,-1 0,1 0,0 0,-1 0,1 0,0 0,0 1,0-1,0 1,0-1,0 1,0 0,1 0,-1 0,1 0,-1 0,1 0,0 0,0 0,-1 1,-11 12,1 0,0 1,1 1,1-1,0 2,1-1,1 1,1 1,1 0,0-1,1 2,1-1,1 1,1-1,0 5,2-20,-1 2,1 0,-1 0,1 0,0 0,0-1,1 1,0 0,0 0,0 0,1-1,0 1,0 0,0-1,1 0,-1 1,1-1,1 0,-1 0,1-1,0 1,0-1,1 2,12 2</inkml:trace>
  <inkml:trace contextRef="#ctx0" brushRef="#br0" timeOffset="3439.465">2230 540,'-10'39,"-7"17,-2 4,4-4,3-6,4-7,3-10</inkml:trace>
  <inkml:trace contextRef="#ctx0" brushRef="#br0" timeOffset="3706.468">1948 540,'34'5,"25"2,7-1,-2-1,-8-1,-8-2,-12-6,-8-2,-4 0,-6 6,-10 2,-7 7,-4 1</inkml:trace>
  <inkml:trace contextRef="#ctx0" brushRef="#br0" timeOffset="3940.532">1892 936,'38'-5,"23"-1,5-5,-3 0,-9 1,-7 3,-13-3,-11 1</inkml:trace>
  <inkml:trace contextRef="#ctx0" brushRef="#br0" timeOffset="4405.315">2174 33,'6'-4,"0"1,0 0,0 0,0 1,1 0,-1 0,1 0,-1 1,1 0,0 0,-1 1,1 0,0 0,6-1,1-1,-6 1,1-1,-1 1,1 0,-1 1,1 0,-1 0,1 1,0 0,-1 1,0 0,1 0,-1 0,0 1,0 1,0-1,2 3,-8-3,0 0,0 0,-1 0,1 0,-1 0,0 0,1 0,-1 1,-1-1,1 1,-1-1,1 0,-1 1,0-1,0 1,0-1,-1 1,1-1,-1 0,0 1,0-1,0 0,0 0,-1 1,1-1,-1 0,0 0,0-1,0 1,-2 2,-17 67,22-70,-1 1,1 0,0 0,0-1,0 1,0 0,1-1,-1 1,1-1,-1 0,1 0,0 1,0-1,0 0,0 0,0-1,0 1,1 0,-1-1,1 1,-1-1,1 0,-1 0,1 0,0 0,-1 0,1-1,0 1,0-1,0 0,0 1,0-2,98-10,-83 8,8-2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25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1 510,'28'0,"25"0,8 0,-2 0,-6 0,-8 0,-6 0,-9 0</inkml:trace>
  <inkml:trace contextRef="#ctx0" brushRef="#br0" timeOffset="319.405">170 312,'5'34,"2"20,-1 6,-1-2,-2-7,-5-6,-4-12</inkml:trace>
  <inkml:trace contextRef="#ctx0" brushRef="#br0" timeOffset="618.348">791 1,'-10'43,"-2"25,-1 4,4-4,2-10,2-9,3-9,6-11,2-10</inkml:trace>
  <inkml:trace contextRef="#ctx0" brushRef="#br0" timeOffset="870.877">509 453,'44'-9,"32"-4,14-4,-4 0,-12 4,-13 4,-13 3,-9 3,-12 2</inkml:trace>
  <inkml:trace contextRef="#ctx0" brushRef="#br0" timeOffset="1252.168">621 566,'25'-3,"-11"0,0 0,1 1,-1 1,0 1,1 0,-1 1,0 0,13 3,-26-4,0 0,0 1,0-1,0 0,0 1,1-1,-1 0,0 1,0-1,0 1,0 0,0-1,0 1,-1 0,1-1,0 1,0 0,0 0,-1 0,1 0,0 0,-1 0,1 0,-1 0,1 0,-1 0,1 0,-1 0,0 0,0 0,1 1,-1-1,0 0,0 0,0 0,0 0,-1 0,1 1,0-1,0 0,-1 0,1 0,0 0,-1 0,1 0,-1 0,0 0,1 0,-1 0,0 0,1 0,-1 0,0-1,0 1,0 0,0 0,-51 47,51-48,-2 3,-3 0,0 0,0 1,0 0,1 0,-1 1,1 0,0 0,0 0,1 0,-1 1,1-1,1 1,-1 0,1 1,0-1,0 0,1 1,0 0,0-1,0 1,1 0,0 2,4-6,-1 0,1 0,0 0,1 0,-1 0,0 0,1-1,0 0,-1 0,1 0,0 0,0 0,0-1,0 0,0 0,1 0,-1 0,0-1,0 1,1-1,-1 0,0-1,0 1,1-1,2 0,77-23,-64 12</inkml:trace>
  <inkml:trace contextRef="#ctx0" brushRef="#br0" timeOffset="1815.62">1074 651,'11'-3,"0"1,0-2,0 1,0-1,-1-1,1 0,-1 0,0-1,-1-1,1 0,-1 0,-1 0,1-1,-1 0,-1-1,0 0,0 0,0-1,-1 0,1-4,36-40,39-28,-81 81,-1 1,0-1,1 1,-1-1,1 1,-1-1,0 1,1 0,-1-1,1 1,-1 0,1-1,0 1,-1 0,1 0,-1-1,1 1,-1 0,1 0,0 0,-1 0,1 0,-1 0,1 0,0 0,-1 0,1 0,-1 0,1 0,0 0,-1 0,1 0,-1 1,1-1,-1 0,1 1,0-1,-1 0,1 1,-1-1,0 0,1 1,-1-1,1 1,-1-1,0 1,1-1,-1 1,0-1,1 1,-1-1,0 1,0 0,0-1,1 1,-1-1,0 1,0 0,0-1,0 1,0-1,0 1,0 0,0-1,-1 1,1 0,1 52,-2-44,1-3,-1 1,0 0,0 0,1 0,-1 0,2 1,-1-1,1 0,0 0,1 0,-1 0,1 0,1 0,0 0,-1-1,2 1,-1-1,1 0,0 0,0 0,1-1,4 5,-4-9,-1-1,1 0,0 0,-1 0,1 0,-1-1,1 0,-1 0,0 0,1-1,-1 1,0-1,0 0,0 0,0-1,0 1,0-1,-1 0,1 0,-1 0,0 0,0-1,0 1,0-1,-1 0,1 0,1-3,-4 6,161-221,-133 201,-27 21,-1 0,1 0,-1 0,1 0,-1 0,1 0,0 0,-1 0,1 0,-1 0,1 1,-1-1,1 0,-1 1,1-1,-1 0,1 1,-1-1,1 0,-1 1,1-1,-1 1,0-1,1 1,-1-1,0 1,1-1,-1 1,0-1,0 1,1-1,-1 1,0 0,0-1,0 1,0-1,0 1,0-1,0 1,0 0,0-1,0 1,0-1,0 1,-1 0,1-1,0 1,0-1,-1 1,1-1,0 1,-1-1,1 1,0-1,-1 1,1-1,-20 69,15-57,1-1,0 1,1 0,0 0,0 0,2 0,-1 1,2-1,-1 0,2 1,0-1,0 0,1 1,3 8,5-4,2-3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28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114 282,'58'246,"-56"-237,0 0,1 1,0-1,1 0,-1-1,2 1,-1 0,1-1,1 0,5 7,-8-15,1 0,-1 0,0 0,0 0,0 0,0-1,0 0,0 1,0-1,0 0,0 0,0-1,0 1,0-1,-1 1,1-1,-1 0,1 0,-1 0,0 0,1-1,-1 1,0 0,-1-1,1 0,0 1,-1-1,1 0,-1 0,0 0,0 0,0-2,1 3,19-34,-1 0,-2-2,-2 0,-1 0,9-39,-19 53</inkml:trace>
  <inkml:trace contextRef="#ctx0" brushRef="#br0" timeOffset="269.994">1 0,'43'0,"19"0,4 0,-4 0,-9 0,-12 0</inkml:trace>
  <inkml:trace contextRef="#ctx0" brushRef="#br0" timeOffset="1411.37">678 57,'73'-18,"-61"16,-6 0,0 0,1 0,-1 1,1 0,-1 0,1 0,0 1,-1 0,1 1,0-1,-1 1,1 0,-1 1,1 0,-1 0,0 0,0 1,2 0,-7 2,0 0,0 0,0 1,0-1,-1 0,0 0,0 1,-1-1,1 0,-1 0,0 0,-1 1,1-1,-1 0,0-1,0 1,0 0,-1-1,0 1,0-1,0 0,0 1,-4 2,5-3,0-3,0 0,0 1,1-1,-1 1,1-1,0 1,-1 0,1-1,0 1,0 0,0 0,0 0,0 0,0 0,1 0,-1 0,1 0,-1 1,1-1,0 0,0 0,0 0,0 0,0 1,1-1,-1 0,1 0,-1 0,1 0,0 0,-1 0,1 0,0 0,0 0,1 0,-1-1,0 1,1 0,-1-1,1 1,-1-1,2 2,8-1,-1 1,0-1,1-1,0 0,-1-1,1 1,0-2,-1 0,1 0,-1-1,1 0,-1-1,5-2,4-2</inkml:trace>
  <inkml:trace contextRef="#ctx0" brushRef="#br0" timeOffset="1762.22">621 621,'0'19,"-4"12,-3 4,1 2,2-1,-4-6,-1-4,2-1,2-5</inkml:trace>
  <inkml:trace contextRef="#ctx0" brushRef="#br0" timeOffset="2048.31">424 565,'34'0,"15"0,5 0,-2 0,-6 0,-5 0,-5 0,-4 0,-2 0,-7 0</inkml:trace>
  <inkml:trace contextRef="#ctx0" brushRef="#br0" timeOffset="2301.838">453 875,'38'0,"13"0</inkml:trace>
  <inkml:trace contextRef="#ctx0" brushRef="#br0" timeOffset="4452.178">537 875,'5'0,"6"0,6 0,6 0,2 0,3 0,1 0,1 0,-1 0,0 0,-4-5,-8-1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0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24,'0'-1,"1"1,-1 0,1-1,-1 1,1 0,-1-1,1 1,-1 0,1 0,-1-1,1 1,-1 0,1 0,-1 0,1 0,0 0,-1 0,1 0,-1 0,1 0,-1 0,1 0,0 0,-1 0,1 0,-1 0,1 1,-1-1,1 0,-1 0,1 1,-1-1,1 0,-1 1,1-1,-1 0,0 1,1-1,-1 1,0-1,1 1,-1-1,0 1,1-1,-1 1,0-1,0 1,0-1,1 1,-1-1,0 1,0 0,0-1,0 1,0-1,0 1,0-1,0 1,-1 0,7 40,-6-41,1 428,-1-422,1-1,-1 1,0-1,0 1,-1-1,0 1,0-1,0 0,-1 1,1-1,-1 0,-1 0,1 0,-1 0,1 0,-1-1,-1 1,1-1,-1 0,1 0,-1 0,0 0,-1-1,1 0,-5 3,-3-5</inkml:trace>
  <inkml:trace contextRef="#ctx0" brushRef="#br0" timeOffset="454.654">0 52,'71'-13,"1"4,-1 2,1 4,60 6,-38-2,44-23,-136 22,0 0,-1-1,1 1,0 0,0 0,-1 0,1 0,0 0,0 1,-1-1,1 0,0 1,0 0,-1-1,1 1,-1 0,1 0,-1 0,1 0,-1 0,1 0,-1 0,0 0,1 1,-1-1,0 0,0 1,0-1,0 2,0 7</inkml:trace>
  <inkml:trace contextRef="#ctx0" brushRef="#br0" timeOffset="917.718">649 504,'0'4,"0"8,0 5,0 5,0 4,5-3,1-1,1 1,-2 2,-2 1,-1-4</inkml:trace>
  <inkml:trace contextRef="#ctx0" brushRef="#br0" timeOffset="1266.566">480 475,'24'0,"18"-5,6-1,-1 0,-2 1,-5 2,-4 1,-4 0,-7 7,-3 1,0 0,0-1,-3-1</inkml:trace>
  <inkml:trace contextRef="#ctx0" brushRef="#br0" timeOffset="1568.015">508 814,'24'0,"17"0,3-5,-3-1,-2 0,-4 1,-3 1,-2 2,-5 1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6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1,'0'4,"-4"8,-8 5,-5 5,-5 4,1 1,0-2,3-2,0 0,2-3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8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 0,2 0,1-4,0-3,1 1,-1 2,0 0,-1 2,1 1,-5 1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8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23,'43'0,"24"0,6 0,-11-5,-10-1,-9 0,-13 1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6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479 137,'0'0,"0"0,0 1,0-1,0 0,0 1,0-1,1 0,-1 1,0-1,0 0,0 1,0-1,0 0,0 1,1-1,-1 0,0 1,0-1,0 0,1 0,-1 1,0-1,0 0,1 0,-1 0,0 1,1-1,-1 0,0 0,1 0,-1 0,0 0,1 1,-1-1,0 0,1 0,-1 0,0 0,1 0,-1 0,0 0,1 0,-1 0,0-1,1 1,-1 0,0 0,1 0,-1 0,0 0,1 0,-1-1,0 1,0 0,1 0,-1-1,0 1,0 0,1 0,-1-1,0 1,0 0,0-1,1 1,-1 0,-4 30,3-27,-42 215,-17-60,60-158,1 0,-1 0,1-1,-1 1,1 0,-1 0,1 0,-1 0,1 1,-1-1,1 0,-1 0,1 0,-1 0,1 0,-1 1,1-1,-1 0,1 0,-1 1,0-1,1 0,-1 1,0-1,1 0,-1 1,0-1,1 1,-1-1,0 1,1-1,-1 0,0 1,0-1,0 1,0-1,0 1,1-1,-1 1,0-1,0 1,0-1,0 1,0-1,0 1,-1-1,1 1,0-1,0 1,0-1,0 1,-1-1,1 1,0-1,0 1,-1-1,1 1,9-11</inkml:trace>
  <inkml:trace contextRef="#ctx0" brushRef="#br0" timeOffset="303.43">0 109,'44'-5,"37"-6,15-2,-4 2,-8-2,-9 1,-12 2,-7 4,-9 2,-7 2,-5 1,-5-4,-2 0,-1-1,-1 2,-4 6,-6 2</inkml:trace>
  <inkml:trace contextRef="#ctx0" brushRef="#br0" timeOffset="644.299">706 447,'4'14,"3"15,-1 7,-1 2,-6 0,-3-3,-1-11,0-10</inkml:trace>
  <inkml:trace contextRef="#ctx0" brushRef="#br0" timeOffset="916.792">734 391,'24'0,"13"0,4 0,1 0,-7 0</inkml:trace>
  <inkml:trace contextRef="#ctx0" brushRef="#br0" timeOffset="1160.091">734 560,'19'5,"12"1,4 0,2-1,-6-6,-3-4,-6 1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50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114 764,'28'-5,"-12"1,1 0,-1 2,0 0,1 1,-1 0,1 2,-1 0,0 1,1 0,4 2,-19-3,0-1,0 1,0-1,-1 1,1 0,0-1,-1 1,1 0,-1 0,1 0,-1 0,1 1,-1-1,0 0,1 1,-1-1,0 0,0 1,0 0,0-1,0 1,0-1,-1 1,1 0,-1 0,1-1,-1 1,1 0,-1 0,0 0,0 0,0-1,0 1,0 0,-1 0,1 0,0 0,-1-1,1 1,-1 0,0 0,1-1,-1 1,0-1,0 1,-1 0,-57 66,17-35,33-27,0-1,0 2,1-1,0 1,1 0,-1 1,1 0,1 0,-1 1,1-1,1 1,0 1,0-1,-2 7,6-13,1-1,-1 1,1-1,-1 1,1 0,0-1,0 1,0-1,1 1,-1 0,1-1,-1 1,1-1,0 1,0-1,0 1,0-1,0 0,0 0,1 1,-1-1,1 0,0 0,0 0,-1-1,1 1,0 0,1-1,-1 1,0-1,0 0,1 1,-1-1,0 0,1 0,-1-1,1 1,-1-1,2 1,4 0,0 0,-1 0,1-1,-1 0,1 0,0 0,-1-1,1-1,-1 1,1-1,-1-1,0 1,2-2,56-32,-50 25</inkml:trace>
  <inkml:trace contextRef="#ctx0" brushRef="#br0" timeOffset="-655.05">227 199,'5'-4,"1"7,0 8,-1 8,-2 4,-1 4,-1 2,0 1,-1 0,0-1,-5 1,-2-1,1-1,1-4</inkml:trace>
  <inkml:trace contextRef="#ctx0" brushRef="#br0" timeOffset="-418.489">1 594,'43'-5,"24"-1,5 0,-4 1,-10 2,-9 1,-13 0</inkml:trace>
  <inkml:trace contextRef="#ctx0" brushRef="#br0" timeOffset="1251.016">932 340,'-1'255,"-24"-139,19-95,-2-4</inkml:trace>
  <inkml:trace contextRef="#ctx0" brushRef="#br0" timeOffset="1599.365">622 312,'28'-9,"30"-4,9 1,-2 2,-7 3,-9 3,-8 1,-6 2,-4 1,-3 1,-1 4,0 2,-1-1,-3 4,-7 0</inkml:trace>
  <inkml:trace contextRef="#ctx0" brushRef="#br0" timeOffset="1886.11">594 849,'33'0,"31"-5,9-2,2 1,-8 1,-9 2,-11 0,-8 2,-6 1,-4-5,-6-1</inkml:trace>
  <inkml:trace contextRef="#ctx0" brushRef="#br0" timeOffset="2651.292">707 30,'14'0,"15"-5,7-1,2 0,-1 1,-1 1,-3 2,-1 1,-2 1,-6 4,-3 3,-4-1</inkml:trace>
  <inkml:trace contextRef="#ctx0" brushRef="#br0" timeOffset="3780.689">1242 764,'55'-37,"-3"-2,-1-2,39-42,-8-24,-82 107,1-1,-1 1,1-1,-1 0,0 1,0-1,1 0,-1 0,0 1,0-1,0 0,0 1,1-1,-1 0,0 0,0 1,-1-1,1 0,0 0,0 1,0-1,0 0,-1 1,1-1,0 0,-1 1,1-1,0 0,-1 1,1-1,-1 0,1 1,-1-1,1 1,-1-1,1 1,-1 0,0-1,1 1,-1-1,0 1,1 0,-1 0,0-1,0 1,1 0,-1 0,0 0,1 0,-1 0,0 0,0 0,1 0,-1 0,0 0,0 0,1 0,-1 1,-44 12,35-5,-1 1,1 0,0 1,1 0,0 0,1 1,0 0,1 0,0 1,1 0,0 0,0 1,2 0,0 0,0 1,2-11,1 1,-1 0,1 0,0 0,0 0,1 0,-1 0,1 1,0-1,0 0,0 0,1 0,-1 0,1 0,0 0,0 0,1 0,-1 0,1 0,0 0,0-1,0 1,0-1,1 1,-1-1,1 0,0 0,0 0,0 0,0-1,1 1,-1-1,1 0,-1 0,4 1,1 0,1 0,-1-1,1-1,0 1,0-1,0 0,0-1,-1 0,1-1,0 0,0 0,0-1,-1 0,1 0,0-1,-1 0,0-1,0 0,0 0,4-3,9-7,0 0,-1-2,0 0,-2-1,0-1,11-14,-23 25,0 0,0 0,-1 0,0-1,0 1,-1-1,0 0,0-1,-1 1,0-1,0 0,-1 1,1-10,-4 17,0 0,1 0,-1 1,0-1,0 0,0 1,0-1,0 1,0-1,-1 1,1-1,0 1,0 0,0-1,0 1,-1 0,1 0,0 0,0 0,0 0,-1 0,1 0,0 1,0-1,0 0,0 0,0 1,-1-1,1 1,0-1,0 1,0 0,0-1,0 1,1 0,-1 0,0 0,0-1,0 1,1 0,-1 0,0 0,1 0,-1 2,-7 4,0 0,1 1,0 0,0 1,1 0,0 0,0 0,1 1,0-1,1 1,0 1,1-1,0 0,1 1,0-1,0 3,2-10,-1 0,1-1,0 1,0 0,0 0,1 0,-1 0,1-1,-1 1,1 0,0-1,0 1,0 0,1-1,-1 1,0-1,1 0,0 1,-1-1,1 0,0 0,0 0,1 0,-1 0,0-1,0 1,1-1,-1 1,1-1,-1 0,1 0,0 0,-1 0,1 0,2-1,3 2,0-2,0 1,0-1,0 0,0 0,0-1,0-1,-1 1,1-1,0 0,-1-1,2 0,21-13,-1-1,0-1,-1-2,-1-1,-1-1,-1-1,-1-1,-2-1,0-1,18-29,-33 47,0-1,-1 0,-1 0,1 0,-1-1,-1 0,0 0,0 0,-1 0,0-1,-1 0,0-2,-2 12,1 0,-1 0,0 0,-1-1,1 1,0 0,0 0,0 0,-1 0,1 0,0-1,-1 1,1 0,-1 0,0 0,1 0,-1 0,0 0,1 1,-1-1,0 0,0 0,0 0,0 1,0-1,0 0,0 1,0-1,0 1,0-1,0 1,0 0,0 0,-1-1,1 1,0 0,0 0,0 0,0 0,-1 0,1 0,0 0,0 0,0 1,0-1,0 0,0 1,-1-1,1 1,0 0,-54 32,43-17,1 0,1 1,0 0,1 1,1 0,1 0,0 1,2 0,0 0,1 0,0 1,2-1,1 1,0 0,1-1,1 1,1 0,1 1,-2 9,11 54,-6-60</inkml:trace>
  <inkml:trace contextRef="#ctx0" brushRef="#br0" timeOffset="4017.249">2315 650,'-24'39,"-12"22,-6 5,5-3,3-8,9-9,7-11</inkml:trace>
  <inkml:trace contextRef="#ctx0" brushRef="#br0" timeOffset="4278.264">2259 594,'24'5,"12"6,6 2,0-2,-3-3,-12-2,-11-3</inkml:trace>
  <inkml:trace contextRef="#ctx0" brushRef="#br0" timeOffset="4446.449">2202 849,'44'-5,"13"-2</inkml:trace>
  <inkml:trace contextRef="#ctx0" brushRef="#br0" timeOffset="5366.211">2456 58,'162'1,"-161"-1,1-1,0 1,0 0,0 0,-1 0,1 0,0 0,0 0,-1 0,1 0,0 1,0-1,-1 1,1-1,0 1,-1 0,1 0,0 0,-1 0,1 0,-1 0,0 0,1 0,-1 0,0 1,0-1,0 0,0 1,0-1,0 1,0 0,0-1,0 1,-1 0,1-1,-1 1,1 0,-1 0,0-1,0 1,0 0,0 0,0 0,0-1,0 1,0 0,-1 0,1-1,-1 1,1 0,-1-1,0 2,-71 72,72-74,-1 0,0 0,1 0,-1 0,0 1,1-1,-1 0,1 0,0 0,-1 0,1 1,0-1,0 0,0 0,0 1,0-1,0 0,0 0,0 1,0-1,1 0,-1 0,0 0,1 0,-1 1,1-1,-1 0,1 0,0 0,-1 0,1 0,0 0,0 0,0 0,0-1,0 1,0 0,0 0,0-1,0 1,0-1,0 1,0-1,1 1,-1-1,0 0,0 1,1-1,60 16,27-25,-63 2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0,'43'0,"39"0,14 0,-4 0,-8 5,-8 1,-13 0,-13-1,-9-2,-12 0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57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1 198,'80'-22,"124"4,-131 4,-66 12,-7 1</inkml:trace>
  <inkml:trace contextRef="#ctx0" brushRef="#br0" timeOffset="247.84">227 1,'-14'38,"-5"23,0 5,5-4,8-11,11-16,4-13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57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18,'5'24,"1"17,0 7,-1 0,-2-4,-1-3,-1-6,0-2,-1-3,0-2,-1 0,1-6</inkml:trace>
  <inkml:trace contextRef="#ctx0" brushRef="#br0" timeOffset="211.106">1 469,'38'-5,"28"-1,6-5,-3 0,-9 1,-10 3,-9 3,-6 1,-4 2,-3 0,-7 2</inkml:trace>
  <inkml:trace contextRef="#ctx0" brushRef="#br0" timeOffset="593.925">170 639,'23'-4,"119"-2,-141 5,0 1,0 0,0 0,0 0,0 0,0 0,-1 0,1 0,0 1,0-1,0 0,0 0,0 1,-1-1,1 1,0-1,0 0,0 1,-1 0,1-1,0 1,-1-1,1 1,-1 0,1-1,0 1,-1 0,1 0,-1-1,0 1,1 0,-1 0,0 0,1 0,-1 0,0-1,0 1,0 0,0 0,0 0,0 0,0 0,0 0,0 0,0 0,-1-1,1 1,0 0,-1 0,1 0,0 0,-1-1,1 1,-1 0,0 0,-35 39,36-40,-32 27,23-22,1 1,0 0,0 1,0 0,1 0,0 0,0 1,1 0,0 0,0 1,1 0,0 0,1 0,0 1,0-1,1 1,3-8,-1 0,1-1,0 1,0 0,0-1,0 1,0 0,0-1,1 1,-1 0,1-1,-1 1,1 0,-1-1,1 1,0-1,0 1,0-1,0 0,0 1,0-1,0 0,0 0,0 1,1-1,-1 0,0 0,1 0,-1-1,1 1,-1 0,1-1,0 1,-1-1,1 1,-1-1,1 1,0-1,0 0,-1 0,1 0,0 0,0 0,72-23,-52 10,-3-1</inkml:trace>
  <inkml:trace contextRef="#ctx0" brushRef="#br0" timeOffset="1143.348">594 610,'22'-8,"0"-1,-1-1,0-1,0-1,-1-1,-1-1,0 0,-1-1,0-2,6-7,26-28,-50 53,1-1,0 0,0 1,-1-1,1 0,0 1,-1-1,1 1,0-1,-1 1,1-1,-1 1,1-1,-1 1,1-1,-1 1,1 0,-1-1,0 1,1 0,-1 0,0-1,0 1,1 0,-1 0,0-1,0 1,0 0,0 0,0-1,0 1,0 0,0 0,0 0,0-1,-1 1,1 0,0 0,-1 0,1 1,-2 41,1-35,-1 0,2 1,-1-1,1 0,0 1,1-1,0 1,0-1,1 0,0 0,0 0,1 0,0 0,1-1,2 5,-5-10,1-1,0 1,0-1,-1 0,1 1,0-1,0 0,0 0,0 0,1 0,-1-1,0 1,0-1,0 1,1-1,-1 0,0 0,1 0,-1 0,0 0,0 0,1-1,-1 1,0-1,0 1,0-1,0 0,1 0,-1 0,0 0,-1 0,1-1,0 1,0 0,0-1,-1 0,2-1,60-67,-56 59,3-6,1 1,0 0,1 1,1 0,0 0,1 2,1 0,0 0,11-6,-25 18,0 0,0 0,-1 1,1-1,0 0,0 1,0-1,0 0,0 1,1-1,-1 1,0 0,0-1,0 1,0 0,0 0,1 0,-1-1,0 1,0 0,0 1,0-1,1 0,-1 0,0 0,0 1,0-1,0 1,0-1,0 1,0-1,0 1,0-1,0 1,0 0,0 0,0 0,0-1,0 1,-1 0,1 0,0 0,-1 0,1 0,-1 0,1 0,-1 1,1-1,-1 0,0 0,0 0,1 0,-1 1,-5 64,1-43,1-16,1 1,0 0,0 0,1 0,0 0,1 0,-1 0,2 0,-1 0,1 1,0-1,1 0,0-1,0 1,0 0,3 3,7 2</inkml:trace>
  <inkml:trace contextRef="#ctx0" brushRef="#br0" timeOffset="1513.288">1525 272,'-2'27,"1"1,1-1,1 1,2-1,0 0,2 0,1 0,1 0,2-1,0-1,2 1,1-1,3 3,-15-26,1 0,0-1,0 1,0 0,1 0,-1-1,0 1,0-1,1 1,-1-1,1 1,0-1,-1 0,1 0,0 0,0 0,0 0,-1 0,1 0,0-1,0 1,0-1,0 1,0-1,0 0,1 0,-1 0,0 0,0 0,0 0,0-1,0 1,0 0,0-1,0 0,0 0,0 1,-1-1,1 0,0 0,0-1,-1 1,1 0,-1-1,1 1,0-2,73-158,-19 17,-46 120</inkml:trace>
  <inkml:trace contextRef="#ctx0" brushRef="#br0" timeOffset="1796.076">1412 46,'34'0,"25"0,7 0,-2 0,-7 0,-10 0,-11 0</inkml:trace>
  <inkml:trace contextRef="#ctx0" brushRef="#br0" timeOffset="2849.775">1949 582,'-5'19,"-2"12,1 4,1 2,1-1,2-11,1-10</inkml:trace>
  <inkml:trace contextRef="#ctx0" brushRef="#br0" timeOffset="3098.821">1949 526,'28'0,"20"0,6 0,-1 0,-15 0,-13 0</inkml:trace>
  <inkml:trace contextRef="#ctx0" brushRef="#br0" timeOffset="3352.172">1949 723,'33'-10,"16"-7,5-2,-7 4</inkml:trace>
  <inkml:trace contextRef="#ctx0" brushRef="#br0" timeOffset="3843.757">1949 46,'9'-6,"1"0,0 0,0 2,1-1,-1 1,1 1,0 0,0 0,0 1,0 0,1 1,9 1,-19 0,1 1,-1 0,1 0,-1 1,1-1,-1 0,0 1,1 0,-1-1,0 1,0 0,0 0,-1 0,1 0,0 0,-1 1,1-1,-1 0,0 1,0-1,0 1,0-1,0 1,0 0,-1-1,1 1,-1 0,0-1,0 1,0 0,0 0,0-1,-1 1,1 0,-1-1,0 1,0 0,0-1,0 1,0-1,0 1,-1-1,1 0,-1 0,0 1,1-1,-1 0,0-1,0 1,0 0,-1 0,0 0,-107 115,109-116,0-1,0 1,1 0,-1-1,1 1,-1 0,0 0,1 0,-1-1,1 1,0 0,-1 0,1 0,0 0,-1 0,1 0,0 0,0 0,0-1,0 1,0 0,0 0,0 0,0 0,0 0,1 0,-1 0,0 0,0 0,1 0,-1 0,1-1,-1 1,1 0,-1 0,1 0,-1-1,1 1,0 0,-1-1,1 1,0 0,0-1,0 1,-1-1,1 0,0 1,0-1,0 1,0-1,0 0,0 0,0 0,0 1,0-1,59 4,-53-4,107-8,-95 1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09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1,'-4'10,"-3"7,-4 2,0 2,1 2,-2 2,1 2,2 0,3-3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1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0 152,'14'23,"-1"0,0 1,-2 0,-1 1,-1 1,1 6,-2-7,-1-1,-1 0,0 0,-2 0,-1 1,-1 0,-1 0,-2 2,5 19,-4-45,0-1,0 1,0 0,0-1,0 1,0-1,0 1,1-1,-1 1,0 0,0-1,0 1,1-1,-1 1,0-1,1 1,-1-1,1 1,-1-1,0 0,1 1,-1-1,1 1,-1-1,1 0,-1 0,1 1,0-1,-1 0,1 0,-1 1,1-1,-1 0,1 0,0 0,-1 0,1 0,-1 0,1 0,0 0,-1 0,1 0,-1-1,1 1,-1 0,1 0,0 0,-1-1,1 1,-1 0,1-1,-1 1,1 0,-1-1,0 1,1-1,-1 1,1-1,-1 1,0-1,1 1,-1-1,0 1,0-1,1 1,-1-1,0 1,0-1,0 0,0 0,91-174,-17 35,83-137,-154 271,-5 4</inkml:trace>
  <inkml:trace contextRef="#ctx0" brushRef="#br0" timeOffset="482.097">537 434,'4'-5,"3"4,-1 6,-2 7,0 7,-2 4,-6 4,-2 2,1 0,0 1,-4-5,0-2,1-1,3-7,1-8</inkml:trace>
  <inkml:trace contextRef="#ctx0" brushRef="#br0" timeOffset="748.593">423 378,'15'5,"18"1,10-4,1-4,-2 0,2-1,-2 1,-3 0,-4 1,-2 0,-8 1</inkml:trace>
  <inkml:trace contextRef="#ctx0" brushRef="#br0" timeOffset="984.153">396 744,'33'-9,"26"-9,8 0,-4 2,-6 4,-14 4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1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28,'34'0,"20"0,6 0,-12 0,-14 5,-13 2</inkml:trace>
  <inkml:trace contextRef="#ctx0" brushRef="#br0" timeOffset="167.198">0 282,'39'-5,"12"-1</inkml:trace>
  <inkml:trace contextRef="#ctx0" brushRef="#br0" timeOffset="1534.639">453 395,'75'-135,"41"-53,-116 187,0 0,0 1,1-1,-1 0,0 1,0-1,1 0,-1 1,0-1,1 1,-1-1,1 0,-1 1,1-1,-1 1,1 0,-1-1,1 1,0-1,-1 1,1 0,0-1,-1 1,1 0,0 0,-1-1,1 1,0 0,-1 0,1 0,0 0,0 0,-1 0,1 0,0 0,-1 0,1 1,0-1,-1 0,1 0,0 0,-1 1,1-1,0 0,-1 1,1-1,-1 1,1-1,0 1,9 38,-5-14,-5-23,1-1,-1 1,1-1,0 1,0-1,0 1,0-1,0 1,0-1,0 0,0 0,0 1,1-1,-1 0,0 0,1 0,-1 0,1-1,-1 1,1 0,-1-1,1 1,0-1,-1 1,1-1,0 0,-1 0,1 1,0-1,-1-1,1 1,0 0,-1 0,1-1,0 1,-1 0,1-1,0 0,-1 1,1-1,66-41,-51 29,4-3,-16 12,-1 0,1 0,-1 0,1 1,0-1,1 1,-1 1,0-1,1 1,0 0,-1 0,1 0,0 1,4-1,-7 4,0 0,-1 0,1 1,-1-1,0 1,0-1,0 1,0-1,0 1,-1 0,1 0,-1 0,0 0,1 0,-2 0,1 1,0-1,-1 0,1 0,-1 1,0-1,0 0,0 1,0-1,-1 0,1 0,-1 1,0-1,0 0,-1 1,-12 62,16-50</inkml:trace>
  <inkml:trace contextRef="#ctx0" brushRef="#br0" timeOffset="2101.586">1298 0,'-38'38,"16"-19,1 2,1 0,0 1,2 2,1-1,0 2,-3 10,19-33,0-1,0 0,0 1,0 0,1-1,-1 1,1-1,-1 1,1 0,-1-1,1 1,0 0,0 0,0-1,0 1,0 0,0-1,0 1,1 0,-1 0,1-1,-1 1,1-1,0 1,-1 0,1-1,0 1,0-1,0 0,0 1,0-1,1 0,-1 0,0 0,1 1,-1-1,0 0,1-1,-1 1,1 0,0 0,-1-1,1 1,-1-1,1 1,0-1,0 0,-1 0,1 1,0-1,-1-1,1 1,0 0,0 0,8-2,0 0,0 0,0-1,-1 0,1 0,-1-1,0-1,0 1,0-2,-1 1,0-1,0 0,0-1,-1 0,0 0,1-1,46-37,-53 44,-1 0,1 1,0-1,0 1,0-1,-1 1,1-1,0 1,0-1,0 1,0 0,0 0,0-1,0 1,-1 0,1 0,0 0,0 0,0 0,0 0,0 0,0 0,0 1,0-1,0 0,0 1,0-1,0 0,-1 1,1-1,0 1,0-1,0 1,-1-1,1 1,0 0,-1 0,1-1,-1 1,1 0,-1 0,1-1,-1 1,1 0,-1 0,0 0,1 0,-1 0,0 0,0 0,0 0,1-1,-1 1,0 0,0 0,-1 0,1 0,0 1,-2 59,-54 199,56-60,0-198,0 1,-1-1,1 0,-1 1,1-1,-1 0,0 0,0 1,0-1,0 0,-1 0,1 0,0 0,-1 0,1-1,-1 1,0 0,0-1,1 1,-1-1,0 0,0 1,0-1,-1 0,1 0,0 0,0-1,0 1,-1 0,1-1,0 0,-1 1,1-1,-1 0,1 0,0 0,-1-1,1 1,0-1,-1 1,1-1,0 0,0 1,-1-1,1-1,0 1,0 0,0 0,0-1,0 1,1-1,-1 1,0-1,1 0,-1 0,1 0,0 0,-1 0,1-1,-4-3,1 0,1 0,-1 0,1 0,0-1,0 1,1-1,0 0,0 0,0 0,1 0,0 0,1 0,0 0,0 0,0-1,1 1,0 0,0 0,1 0,-1 0,2 1,-1-1,1 0,0 1,0-1,1 1,0 0,0 0,0 1,1-1,0 1,0 0,79-68,-59 54</inkml:trace>
  <inkml:trace contextRef="#ctx0" brushRef="#br0" timeOffset="9313.954">0 311,'5'0,"2"-5,4-2,5 1,5 1,3 2,3 0,1 2,1 1,0 0,0 0,0 0,0 0,-10 1,-8-1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1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19,'-1'29,"0"-18,0 1,1-1,0 0,0 1,1-1,1 0,0 1,1-1,0 0,0-1,1 1,1 0,0-1,4 6,-8-14,1 0,-1 0,1 0,0-1,0 1,0 0,0-1,0 1,0-1,0 0,0 0,1 0,-1 0,1 0,-1 0,0 0,1-1,-1 0,1 1,-1-1,1 0,0 0,-1 0,1 0,-1-1,1 1,-1-1,1 1,-1-1,0 0,1 0,-1 0,0 0,0-1,0 1,1-1,-1 1,-1-1,1 0,2-1,59-85,-14-46,-49 134,0 0,0 1,1-1,-1 0,0 0,0 1,1-1,-1 0,0 0,0 0,1 1,-1-1,0 0,1 0,-1 0,0 0,1 0,-1 1,0-1,1 0,-1 0,0 0,1 0,-1 0,0 0,1 0,-1 0,1-1,-1 1,0 0,1 0,-1 0,0 0,0 0,1 0,-1-1,0 1,1 0,-1 0,0 0,0-1,1 1,-1 0,0 0,0-1,1 1,-1 0,0-1,0 1,0-1,3 39,-3-36,9 255,27-53,-35-193,0 0,0 0,-1 1,-1-1,0 0,0 0,-1 0,0 0,-1 0,0-1,-1 1,0-1,-1 0,0 0,-1 0,0-1,0 0,-1 0,0 0,0-1,-1 0,0-1,-1 1,0-2,0 1,-10 4,18-10,0 0,0 0,-1-1,1 1,0 0,-1-1,1 1,-1-1,1 0,-1 1,1-1,0 0,-1 0,1 0,-1 0,1 0,-1 0,1-1,-1 1,1 0,-1-1,1 1,0-1,-1 1,1-1,0 0,-1 1,1-1,0 0,0 0,0 0,0 0,0 0,0 0,0-1,0 1,0 0,0 0,1-1,-1 1,0 0,1-1,-1 1,1-1,1-68,8 47,1 0,0 1,2 0,0 1,1 0,2 1,0 0,1 1,1 1,3-2,-1 2</inkml:trace>
  <inkml:trace contextRef="#ctx0" brushRef="#br0" timeOffset="18828.178">596 244,'0'5,"0"7,0 5,0 5,5-1,1 1,0 0,-1 3,4-4,-1-5</inkml:trace>
  <inkml:trace contextRef="#ctx0" brushRef="#br0" timeOffset="19193.988">455 217,'29'-5,"19"-2,6 1,-1 1,-6 2,-9 0</inkml:trace>
  <inkml:trace contextRef="#ctx0" brushRef="#br0" timeOffset="19455.347">484 498,'33'0,"16"0,5-4,-2-3,-6 1,-5 2,-10-5,-5 1,-7 1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40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499 311,'-33'2,"1"2,0 1,0 2,0 1,1 2,0 0,1 3,-25 13,19-3,35-23,1 0,-1 1,1-1,-1 0,1 1,-1-1,1 1,0-1,-1 1,1-1,-1 1,1-1,0 1,-1-1,1 1,0 0,0-1,0 1,-1-1,1 1,0 0,0-1,0 1,0 0,0-1,0 1,0 0,0-1,0 1,1-1,-1 1,0 0,0-1,0 1,1-1,-1 1,0 0,1-1,-1 1,0-1,1 1,-1-1,1 1,-1-1,1 0,-1 1,1-1,-1 0,1 1,0-1,-1 0,1 1,-1-1,1 0,0 0,-1 0,1 0,-1 0,1 0,0 0,-1 0,1 0,70 7,-65-7,1-1,0 1,0 1,0-1,0 1,-1 0,1 0,0 1,-1 0,1 0,-1 1,0 0,1 0,-1 1,-5-3,0 0,0 0,0 0,0 0,-1 0,1 0,0 0,0 0,-1 0,1 0,-1 1,1-1,-1 0,0 0,0 1,1-1,-1 0,0 1,0-1,0 0,0 1,0-1,-1 0,1 1,0-1,-1 0,1 0,0 1,-1-1,0 0,1 0,-1 0,0 0,1 0,-1 0,0 0,0 0,0 0,0 0,0 0,-1 0,-47 38,46-36,-202 132,145-81,58-52,1-1,0 1,0 0,0-1,0 1,0 0,0 0,0 0,1-1,-1 1,0 0,1 0,0 0,-1 0,1 0,0 0,0 0,0 0,1 0,-1 0,0 0,1 0,-1 0,1 0,-1 0,1 0,0 0,0-1,0 1,0 0,0 0,1-1,-1 1,0-1,1 1,-1-1,1 0,0 0,7 5,2-2,-1 1,0-2,1 1,0-1,0-1,0 0,0 0,0-1,0-1,0 0,1 0,-1-1,6-2,11 2,-12 1,-12 0,0 1,0-1,0 1,0-1,0 0,0-1,0 1,0-1,0 0,-1 0,1 0,0 0,0 0,-1-1,1 0,-1 0,1 0,-1 0,0 0,0-1,0 1,0-1,0 0,-1 0,2-2,3-13</inkml:trace>
  <inkml:trace contextRef="#ctx0" brushRef="#br0" timeOffset="300.949">413 0,'-22'39,"2"0,1 1,2 1,-4 18,11-31,-18 63,4 1,4 0,-1 35,-38 170,-9-54,62-217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43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46,'24'0,"18"0,6-5,0-1,-4 0,-4 1,-4-3,-3-1,-8 2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4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  <inkml:trace contextRef="#ctx0" brushRef="#br0" timeOffset="231.072">1 0,'49'34,"-37"-29,0-1,0 0,1 0,0-1,-1-1,1 0,0-1,0 0,1-1,-1-1,0 0,0 0,-1-2,1 1,0-2,-1 0,3-1,20-3,35-13,-58 16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42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0,'2'45,"2"0,3 0,1-1,10 33,18 149,-20-92,-16-134,0-1,0 1,0-1,0 1,0-1,1 1,-1-1,0 1,0-1,1 1,-1-1,0 1,1 0,-1-1,0 1,1 0,-1-1,0 1,1 0,-1-1,1 1,-1 0,1 0,-1-1,1 1,-1 0,1 0,-1 0,1 0,-1 0,1 0,-1 0,1 0,-1 0,1 0,-1 0,1 0,-1 0,1 0,-1 0,1 0,-1 1,1-1,-1 0,0 0,1 1,-1-1,1 0,-1 1,0-1,1 0,-1 1,0-1,1 0,-1 1,0-1,1 1,-1-1,0 1,0-1,0 1,1-1,-1 0,0 1,0-1,0 1,0-1,0 1,16-39,128-375,-106 306,-28 89</inkml:trace>
  <inkml:trace contextRef="#ctx0" brushRef="#br0" timeOffset="329.424">424 367,'-10'34,"-3"15,1 5,2-3,3-4,3-6,2-10</inkml:trace>
  <inkml:trace contextRef="#ctx0" brushRef="#br0" timeOffset="636.215">339 338,'10'5,"7"2,7-1,3-1,2-2,1 0,0-2,-5 4,-2 1,-5 0</inkml:trace>
  <inkml:trace contextRef="#ctx0" brushRef="#br0" timeOffset="881.259">339 508,'5'5,"16"1,9 0,4-1,1-7,0-2,-6-1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9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1 181,'57'-20,"2"3,0 2,1 2,0 3,1 3,39 1,84 37,-204-36,1-1,-1-1,1-1,1 0,0-2,0 0,-16-12,-19-14,39 25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4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1 437,'3'-22,"0"0,2 0,1 1,0-1,2 1,0 1,1 0,2 0,0 0,1 2,1-2,6-7,1 2,2 0,0 1,1 1,24-17,-46 38,0 1,0-1,0 0,1 0,-1 1,1-1,0 1,-1 0,1-1,0 1,0 0,0 0,0 0,0 0,0 0,0 1,0-1,0 1,0-1,0 1,0 0,0-1,1 1,-1 0,0 1,0-1,0 0,0 0,0 1,0 0,1-1,-1 1,0 0,0 0,-1 0,1 0,0 0,0 1,0-1,-1 0,1 1,-1-1,1 1,-1 0,2 7,0 1,-1 0,0-1,-1 1,0 0,0 0,-1 0,0 0,-1 0,0-1,-1 1,0 0,0 0,-1 0,-5 33,7-42,1 0,-1 0,1 0,0 0,-1 0,1 0,0 1,0-1,0 0,0 0,0 0,0 0,0 0,0 0,0 1,1-1,-1 0,0 0,1 0,-1 0,1 0,-1 0,1 0,-1 0,1 0,0 0,-1 0,1-1,0 1,0 0,0 0,0-1,0 1,0 0,0-1,0 1,0-1,0 1,0-1,0 0,0 1,0-1,0 0,0 0,1 0,-1 0,0 0,0 0,0 0,0 0,0 0,0-1,1 1,-1 0,0-1,0 1,0-1,0 1,0-1,0 1,0-1,0 0,-1 1,1-1,256-175,-255 175,0-1,0 2,0-1,0 0,1 0,-1 1,0-1,0 1,1-1,-1 1,1 0,-1 0,0 0,1 1,-1-1,0 0,1 1,-1-1,0 1,0 0,0 0,1 0,-1 0,0 0,0 1,0-1,-1 0,1 1,0 0,0-1,-1 1,1 0,-1 0,0 0,1 0,-1 0,0 0,0 0,0 0,0 0,-1 1,1 0,3 104,-25-19,16-63</inkml:trace>
  <inkml:trace contextRef="#ctx0" brushRef="#br0" timeOffset="551.971">1158 41,'-46'41,"1"2,2 2,2 2,-21 33,58-76,0 0,0 0,1 1,-1-1,1 1,0-1,0 1,1 0,0 0,-1 0,1 1,1-1,-1 0,1 1,0-1,0 1,1-1,0 1,0 0,0-1,0 1,1-1,0 1,0-1,1 1,-1-1,1 0,0 0,1 1,-1-1,1-1,1 2,1-4,1-1,0 0,-1 0,1 0,0 0,0-1,0 0,0 0,-1-1,1 0,0 0,0 0,-1 0,1-1,0 0,-1-1,0 1,0-1,0 0,0 0,0 0,0-1,-1 1,1-1,1-3,222-207,-226 212,0 0,-1 0,1 1,0-1,0 0,0 1,0-1,0 1,0 0,0 0,0 0,1 0,-1 0,1 0,-1 0,0 1,1-1,-1 1,1 0,-1 0,1 0,-1 0,1 0,-1 0,1 1,-1-1,0 1,1 0,-1 0,1-1,-1 2,0-1,0 0,0 0,0 1,0-1,0 1,0 0,0-1,-1 1,2 1,1 9,0 0,-1 0,0 0,-1 0,0 0,-1 1,-1-1,0 0,0 1,-1-1,-1 0,0 0,-1 0,0 0,-4 10,4-10,-29 106,-4-1,-36 71,68-176,0 0,-1-1,-1 0,0 0,0 0,-1 0,0-1,-1-1,0 1,-1-1,-5 4,12-12,1-1,-1 0,1 0,0 0,-1 0,1-1,0 1,-1 0,1-1,0 1,-1 0,1-1,0 0,-1 1,1-1,0 0,0 1,0-1,0 0,0 0,0 0,0 0,0 0,0 0,0 0,1-1,-1 1,0 0,1 0,-1-1,1 1,-1 0,1-1,-1 1,1 0,0-1,0 1,0 0,0-1,0 1,0-1,0 1,1 0,-1-1,0 1,1 0,-1-1,1 1,-1-1,0-29,3 0,0 0,2 0,1 1,2 0,1 0,1 0,2 1,0 1,4-3,-8 13,2-5,3-11,2 0,1 2,2 0,1 1,14-17,-17 31</inkml:trace>
  <inkml:trace contextRef="#ctx0" brushRef="#br0" timeOffset="1237.187">1609 98,'-42'231,"40"-224,0 0,0 1,1-1,0 1,0 0,0-1,1 1,1 0,-1 0,1-1,1 1,-1-1,1 1,1-1,-1 0,1 1,1-1,-1-1,1 1,0 0,1-1,-1 0,2 1,-1-6,0 0,0-1,0 1,0-1,0 0,1-1,-1 1,0-1,0 0,-1 0,1-1,0 0,0 1,0-1,-1-1,1 1,-1-1,0 0,0 0,0 0,0 0,0-1,-1 1,0-1,1 0,-2 0,1-1,0 1,0-2,35-46,-2-2,-3-1,-2-1,15-41,-5 20,-41 77,0 0,1-1,-1 1,0 0,0-1,1 1,-1 0,0-1,1 1,-1 0,0-1,1 1,-1 0,0 0,1 0,-1 0,1-1,-1 1,1 0,-1 0,0 0,1 0,-1 0,1 0,-1 0,1 0,-1 0,0 0,1 0,-1 0,1 0,-1 0,1 1,-1-1,0 0,1 0,-1 0,0 1,1-1,-1 0,1 0,-1 1,0-1,0 0,1 1,-1-1,0 0,0 1,1-1,-1 1,0-1,0 0,0 1,0-1,1 1,-1-1,0 1,0-1,0 0,0 1,0-1,0 1,0-1,0 1,0-1,3 32,-25 99,-16 207,39-7,-27-219,25-109,0 0,0 0,-1 0,1 0,-1 0,1 0,-1 0,0-1,0 1,0-1,0 0,-1 1,1-1,-1 0,1 0,-1-1,0 1,0 0,0-1,0 0,0 0,0 0,0 0,0 0,0 0,0-1,-1 1,1-1,0 0,0 0,0-1,-1 1,0-1,1 1,0-1,1-1,-1 1,0 0,0-1,0 1,1-1,-1 0,1 0,-1 0,1 0,0 0,0-1,0 1,0-1,0 1,1-1,-1 0,1 1,-1-1,1 0,0 0,0 0,1 0,-1 0,0 0,1-1,0 1,0 0,0 0,0 0,0 0,1-2,23-106,-23 108,15-39,2 1,2 1,2 1,1 0,2 2,2 1,17-18,-19 24</inkml:trace>
  <inkml:trace contextRef="#ctx0" brushRef="#br0" timeOffset="2254.231">2230 380,'0'5,"-5"6,-1 7,0 4,-4 3,0 3,2 1,-3 0,1 1,2-1,-3-5,1-1,2-1,2-8,3-7</inkml:trace>
  <inkml:trace contextRef="#ctx0" brushRef="#br0" timeOffset="2568.662">2146 324,'24'5,"12"1,6 0,0-1,-2-2,-4-1,-2-1,-8 5,-8 0</inkml:trace>
  <inkml:trace contextRef="#ctx0" brushRef="#br0" timeOffset="2854.615">2202 549,'15'5,"9"1,5 1,3-2,-4-7,-7-2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5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497 282,'-168'12,"133"-7,28-5,0 0,0 1,0 0,0 0,1 1,-1 0,1 0,-1 1,1-1,0 1,0 1,0-1,-1 2,7-3,-1 0,1 1,0-1,0 0,0 0,0 1,0-1,1 0,-1 0,1 1,-1-1,1 0,0 0,0 0,0 0,0 0,0 0,0 0,1 0,-1 0,1-1,-1 1,1 0,0-1,0 1,-1-1,1 0,0 0,0 0,0 0,0 0,1 0,-1 0,0-1,0 1,0-1,1 1,0-1,4 4,86 30,-93-34,1 1,0-1,0 0,0 0,0 1,-1-1,1 1,0-1,-1 0,1 1,0-1,-1 1,1 0,0-1,-1 1,1 0,-1-1,1 1,-1 0,1 0,-1-1,0 1,1 0,-1 0,0 0,0-1,0 1,1 0,-1 0,0 0,0 0,0-1,0 1,0 0,-1 0,1 0,0 0,0-1,-1 1,1 0,0 0,-1 0,1-1,0 1,-1 0,1 0,-1-1,0 1,1-1,-1 1,1 0,-1-1,0 1,-44 30,37-26,-248 166,253-170,1-1,0 1,-1-1,1 1,0 0,0 0,0 0,-1 0,1 1,0-1,0 0,1 1,-1-1,0 1,0 0,1 0,-1 0,1 0,0 0,-1 0,1 0,0 0,0 0,0 0,1 1,-1-1,0 0,1 1,0-1,-1 0,1 1,0-1,0 1,0-1,1 0,-1 1,1-1,-1 1,1-1,0 0,0 0,0 1,0-1,0 0,0 0,0 0,1 0,-1 0,1-1,1 2,8 3,1-2,0 1,0-2,1 1,-1-2,0 0,1 0,0-1,-1-1,1 0,0 0,9-3,4 2,-21 2,1-1,-1 0,0 0,0 0,0-1,1 0,-1 0,0 0,0-1,0 0,0 0,-1 0,1 0,0-1,-1 0,0 0,0 0,0 0,0-1,0 1,0-2,4-11</inkml:trace>
  <inkml:trace contextRef="#ctx0" brushRef="#br0" timeOffset="361.148">270 1,'-20'102,"3"2,6 0,1 88,6-133,-3 0,-2 0,-3-1,-2 0,-3-1,-9 19,-15 99,36-148,2-3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2:10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1 141,'4'0,"7"0,2 5,3 2,3-1,4-1,3-2,1 0,1-2,1-1,0 0,0 0,-5-5,-2-2,1 1,-5 0</inkml:trace>
  <inkml:trace contextRef="#ctx0" brushRef="#br0" timeOffset="427.205">141 0,'0'5,"0"6,0 6,-4 6,-3 2,1 3,2 1,0 1,2-1,1 0,-4-5,-2-1,1-1,1 1,2 2,1-4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2:06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0 461,'29'0,"24"0,7 0,-1-5,-6-1,-7 0,-7 1,-5 1,-3-3,-3 0,-6 0</inkml:trace>
  <inkml:trace contextRef="#ctx0" brushRef="#br0" timeOffset="227.966">199 207,'-5'38,"-6"28,-2 6,2-3,3-9,2-10,3-9,1-6,2-4,0-8</inkml:trace>
  <inkml:trace contextRef="#ctx0" brushRef="#br0" timeOffset="619.236">847 94,'-9'38,"-4"33,1 8,2-5,3-9,2-11,3-11,1-7,1-5,5-8,3-7</inkml:trace>
  <inkml:trace contextRef="#ctx0" brushRef="#br0" timeOffset="1455.543">706 687,'-2'-29,"-1"1,-2 0,-1-1,-1 2,-1-1,-2 0,-24-98,-21-118,25 131,25 106</inkml:trace>
  <inkml:trace contextRef="#ctx0" brushRef="#br0" timeOffset="1938.645">1073 517,'-5'5,"-1"11,0 7,1 6,1 1,2 2,1-1,-4-5,-2-3,1 1,2-1,1-2</inkml:trace>
  <inkml:trace contextRef="#ctx0" brushRef="#br0" timeOffset="2238.067">1017 490,'29'4,"14"2,4 0,0-1,-4-1,-9-2</inkml:trace>
  <inkml:trace contextRef="#ctx0" brushRef="#br0" timeOffset="2957.491">1130 545,'-19'5,"-12"1,-4 1,2-7,4-3,0-1,6-5,3 0,3 5,1 4,3 7,3 2</inkml:trace>
  <inkml:trace contextRef="#ctx0" brushRef="#br0" timeOffset="3331.795">791 828,'14'5,"15"1,7 0,2-1,-1-1,-1-2,-3-1,-1 0,-2-1,-1-1,-6 1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2:04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85,'0'5,"0"16,0 8,0 6,0 0,0 0,0-2,0-1,0-1,-5-2,-1-1,0 1,1-1,-4-5,1-2,1-4</inkml:trace>
  <inkml:trace contextRef="#ctx0" brushRef="#br0" timeOffset="332.858">0 1,'29'0,"14"0,10 0,0 0,-3 0,-2 0,-3 0,-5 0,-5 0,-3 0,-2 0,-2 0,0 0,-1 0,1 0,-5 4,-7 2</inkml:trace>
  <inkml:trace contextRef="#ctx0" brushRef="#br0" timeOffset="799.99">537 424,'0'14,"0"15,0 7,0 2,0-1,0-1,0-3,-5-6,-1-4,0 0,1-9,2-7</inkml:trace>
  <inkml:trace contextRef="#ctx0" brushRef="#br0" timeOffset="1084.957">340 424,'24'-5,"22"-1,13-5,2-1,-6 3,-7 2,-6 2,-7 3,-3 0,-8 7,-3 1,-5 6,-5 0</inkml:trace>
  <inkml:trace contextRef="#ctx0" brushRef="#br0" timeOffset="1339.484">312 791,'38'5,"28"1,6 0,-3-1,-10-2,-9-5,-8-4,-7 1,-5 0,-7-3,-2-1,-6 1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2:14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165 130,'-1'-1,"1"0,-1 1,1-1,-1 1,1-1,-1 1,0-1,1 1,-1-1,0 1,1-1,-1 1,0 0,0-1,1 1,-1 0,0 0,0-1,1 1,-1 0,0 0,0 0,0 0,0 0,1 0,-1 0,0 0,0 1,1-1,-1 0,0 0,0 1,1-1,-1 0,0 1,0-1,1 1,-1-1,1 1,-1-1,0 1,1-1,-1 1,1 0,-1-1,1 1,0 0,-1-1,1 1,0 0,-1 0,1-1,0 1,0 0,0 0,-1 0,1 0,-20 31,1 2,2 0,1 1,2 1,1 1,-6 30,16-60,1 1,0-1,0 1,1-1,0 1,1 0,-1-1,2 1,-1 0,1-1,0 1,0 0,1-1,0 1,0-1,1 0,0 0,0 0,1 0,0 0,0-1,1 0,0 1,0-2,0 1,0-1,1 1,0-2,0 1,1-1,2 2,-4-2,0 0,0-1,1 0,-1 0,1 0,0 0,0-1,0 0,0 0,0-1,1 0,-1 0,0 0,1-1,-1 0,1 0,-1 0,0-1,1 0,-1 0,0-1,0 0,0 0,0 0,0-1,0 0,0 0,-1 0,3-3,15-17,-1-1,-1 0,-1-2,-1 0,-2-1,0-1,0-6,40-61,-33 59,-1-1,-2-1,-2-1,8-26,-23 46,-12 22,-16 26,11-8,0 0,1 1,2 0,0 1,1 0,2 1,0 0,1 0,2 0,0 0,1 13,2-1,0-20,0-1,1 1,1-1,0 1,1-1,1 0,0 0,5 11,2-9,1-4</inkml:trace>
  <inkml:trace contextRef="#ctx0" brushRef="#br0" timeOffset="719.66">813 186,'-16'49,"37"-71,92-133,-113 154,1 0,-1-1,0 1,1 0,-1 0,1 0,-1 0,1 0,-1 0,1 0,0 0,-1 1,1-1,0 0,0 0,-1 1,1-1,0 0,0 1,0-1,0 0,0 1,0 0,0-1,0 1,0 0,1-1,-1 1,0 0,0 0,0 0,0 0,0 0,0 0,0 0,1 0,-1 0,0 1,0-1,0 0,0 1,0-1,0 1,0-1,0 1,0 0,0-1,0 1,-1 0,1 0,0-1,0 1,-1 0,1 0,0 1,17 121,-18-119,0 0,1 0,0 0,0 0,0 0,0 0,1 0,-1-1,1 1,0 0,0-1,1 1,-1-1,1 0,-1 0,1 0,0 0,0 0,0 0,1-1,-1 0,1 1,-1-1,1-1,0 1,0 0,-1-1,1 0,0 0,0 0,1 0,-1-1,0 0,0 0,0 0,0 0,0 0,0-1,0 0,0 0,0 0,0 0,0-1,2 0,8-8,-1-1,-1 0,0 0,0-1,-1-1,-1 0,0-1,-1 0,0 0,-1-1,-1 0,0 0,4-14,-3-12,-11 27</inkml:trace>
  <inkml:trace contextRef="#ctx0" brushRef="#br0" timeOffset="1031.079">1519 17,'-3'-1,"0"0,-1 1,1 0,-1-1,1 1,0 1,-1-1,1 0,0 1,-1 0,1 0,0 0,-1 0,1 0,0 0,0 1,0 0,0-1,1 1,-1 0,0 1,1-1,-1 0,-3 2,3-2,-1 0,0 0,1 0,0 0,-1 0,1 0,0 1,0 0,0 0,1 0,-1 0,1 0,-1 0,1 0,0 1,0-1,1 1,-1 0,1 0,0-1,0 1,0 0,0 0,1 0,-1 0,1 0,0 0,0 0,1 0,-1 0,1 0,0 0,0 0,0-1,0 1,1 0,0 0,0-1,0 0,0 1,0-1,1 0,-1 0,1 0,0 0,0 0,0-1,0 1,0-1,1 0,1 1,12 1,-1 0,1-1,0-1,0-1,1 0,-1-2,0 0,0 0,0-2,15-3,-7-2</inkml:trace>
  <inkml:trace contextRef="#ctx0" brushRef="#br0" timeOffset="5631.64">897 638,'0'9,"0"9,0 5,0 4,0 3,0 0,0 0,0 0,0-1,-4-4,-3-3,1 0,-3-3,-1-6</inkml:trace>
  <inkml:trace contextRef="#ctx0" brushRef="#br0" timeOffset="5986.48">616 694,'38'0,"23"0,5 0,-4 0,-7 0,-8 0,-13-5,-6-1,-4 0,-1 1,0 2,-3 5,-6 4</inkml:trace>
  <inkml:trace contextRef="#ctx0" brushRef="#br0" timeOffset="6286.423">616 1004,'19'0,"16"0,7 0,1 0,-2 0,-3 0,-4 0,-2 0,-2 0,-1 0,-1 0,-5 0</inkml:trace>
  <inkml:trace contextRef="#ctx0" brushRef="#br0" timeOffset="7053.628">1208 892,'255'-29,"-153"11,-101 17,-1-1,0 1,0-1,0 1,0-1,0 1,0-1,0 0,0 1,-1-1,1 1,0-1,-1 1,0 0,1-1,-1 1,0-1,0 1,1 0,-1 0,0-1,0 1,0 0,-1 0,1 0,0 0,0 0,-1 0,1 1,0-1,-1 0,1 1,-1-1,1 1,-2-1,-10-7,8 4,-1 0,1 1,-1-1,0 1,0 0,0 1,-1 0,1 0,0 0,-1 0,0 1,1 0,-4 1,7 2,0 0,0 1,0-1,1 1,-1 0,1 0,0 0,0 0,0 0,0 0,0 1,1-1,-1 0,1 1,0 0,0-1,1 1,-1 0,1-1,-1 1,1 0,0-1,1 1,-1 0,1 0,0 2,-1 0,9 164,-8-169,1 0,-1 1,1-1,-1 0,1 0,-1 0,1 0,0 0,0 0,-1-1,1 1,0-1,0 1,0-1,0 1,0-1,0 0,0 0,-1 0,1 0,0 0,0-1,0 1,0-1,0 1,0-1,-1 1,1-1,0 0,0 0,-1 0,1 0,-1 0,1-1,-1 1,1 0,-1-1,0 1,1-1,-1 1,0-1,0 1,0-2,5-2,99-91,-89 83</inkml:trace>
  <inkml:trace contextRef="#ctx0" brushRef="#br0" timeOffset="7985.07">1885 751,'0'4,"0"13,0 6,0 6,0 1,-5-3,-1-3,0 1,1 0,-3-4,0-1,1 1,-4-3,2-4</inkml:trace>
  <inkml:trace contextRef="#ctx0" brushRef="#br0" timeOffset="8287.507">1885 751,'24'-5,"13"-1,5 0,0 1,-3 1,-2 2,-8 1</inkml:trace>
  <inkml:trace contextRef="#ctx0" brushRef="#br0" timeOffset="8553.013">1830 977,'24'0,"17"0,7 0,0-5,-4-2,-9 1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2:3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0 205,'133'371,"-130"-361,-3-7,0 0,0-1,0 1,0 0,0 0,1 0,-1-1,1 1,0 0,-1-1,2 1,-1 0,0-1,0 1,1-1,-1 0,1 1,0-1,-1 0,1 0,0 0,0 0,1 0,-1-1,0 1,1-1,-1 1,1-1,-1 0,1 0,-1 0,1 0,0 0,0-1,-1 1,1-1,0 0,0 0,0 0,-1 0,1 0,0-1,1 1,1-6,1 1,-1-1,0 1,0-1,-1-1,0 1,0-1,0 0,-1 1,0-2,0 1,1-6,4-9,85-200,-67 168,-16 27,2 1,1 0,1 1,1 0,1 1,1 1,1 0,1 2,14-12,7 16,-27 21</inkml:trace>
  <inkml:trace contextRef="#ctx0" brushRef="#br0" timeOffset="369.46">677 600,'-4'29,"-3"14,1 4,-4-5,0-5,2-4,2-8</inkml:trace>
  <inkml:trace contextRef="#ctx0" brushRef="#br0" timeOffset="635.464">621 543,'33'10,"27"3,6-1,-2-2,-8-8,-8-4,-13 3,-12 1</inkml:trace>
  <inkml:trace contextRef="#ctx0" brushRef="#br0" timeOffset="881.507">734 797,'38'0,"18"0,-1 0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2:31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1 198,'29'0,"19"0,6 0,-2 0,-4 0,-6 0,-5-5,-4-1,-3-1,-6-2,-8-1</inkml:trace>
  <inkml:trace contextRef="#ctx0" brushRef="#br0" timeOffset="257.519">142 1,'-10'43,"-3"33,1 9,2-5,3-12,8-12,8-12,7-7,6-6,0-8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2:2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1 480,'14'-5,"10"-1,5 0,3 1,1 1,-1 2,0 1,-2 0,-1 1,0 1,-1-1,1 0,-1 0,0 0,0 1,-5-1</inkml:trace>
  <inkml:trace contextRef="#ctx0" brushRef="#br0" timeOffset="265.177">57 707,'43'0,"20"0,2 0,-3 0,-9 0,-7 0,-8 0,-10-5,-5-2,-6 1</inkml:trace>
  <inkml:trace contextRef="#ctx0" brushRef="#br0" timeOffset="1686.031">1129 0,'0'34,"0"30,0 14,0-2,0-9,0-11,0-10,0-8,-4-6,-3-3,1-2,2-1,-5 0,1 0,-5 1,-3-4,0-6</inkml:trace>
  <inkml:trace contextRef="#ctx0" brushRef="#br0" timeOffset="2017.914">622 141,'38'-9,"27"-9,13 0,-3 2,-9 4,-11 4,-10 4,-8 2,-6 1,-2 2,-3-1,1 1,-1 0,0-1,1 1,-4 4,-7 1</inkml:trace>
  <inkml:trace contextRef="#ctx0" brushRef="#br0" timeOffset="2349.797">1299 537,'5'33,"1"17,0 4,-1-3,-2-4,-5-11,-4-7,1-3,0-6</inkml:trace>
  <inkml:trace contextRef="#ctx0" brushRef="#br0" timeOffset="2656.236">1270 593,'43'-4,"20"-3,3 1,-5 1,-12 1</inkml:trace>
  <inkml:trace contextRef="#ctx0" brushRef="#br0" timeOffset="2904.263">1299 791,'24'4,"17"-2,7-2,0-1,-3-6,-10 0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34 116,'5'-115,"-21"167,7 2,2-1,3 1,2 0,2 0,4 11,-4-53,1 0,0 0,0 0,1 0,1 0,0 0,1-1,0 0,1 1,0-2,0 1,1-1,1 1,0-2,0 1,1-1,8 8,-13-15,1-1,-1 1,1-1,0 1,-1-1,1 0,0 0,-1-1,1 1,0-1,0 0,0 0,-1 0,1-1,0 1,0-1,-1 0,1 0,0 0,-1 0,1-1,-1 1,1-1,-1 0,0 0,0-1,0 1,0 0,1-2,76-85,6-77,-63 221,-15-16,-8-29,0-1,1 0,0 1,1-1,0 0,0 1,1-1,0-1,1 1,-1 0,2-1,-1 0,2 0,-1 0,1 0,0-1,0 0,1-1,0 1,0-1,0 0,1-1,0 0,6 3,-7-5,-1-1,1 0,-1 0,1-1,0 0,0 0,0 0,0-1,0 0,-1-1,1 0,0 0,0 0,0 0,-1-1,1-1,-1 1,1-1,-1 0,0 0,0-1,0 1,-1-2,1 1,-1 0,0-1,0 0,1-3,10-11,-1-2,-1 0,-1 0,-1-1,-1-1,-1 0,0 0,-2-1,-1 0,-1 0,-1-1,-2 0,0 0,-1 0,-2 0,0 0,-2 0,-2-12,-7 3,4 29</inkml:trace>
  <inkml:trace contextRef="#ctx0" brushRef="#br0" timeOffset="403.248">1078 510,'3'-1,"28"-11,0-1,-1-2,-1-1,0-1,-2-1,26-22,-50 39,-1-1,1 1,-1 0,0-1,1 0,-1 0,0 0,0 0,0 0,0 0,-1 0,1-1,-1 1,1 0,-1-1,0 0,0 1,0-1,0 0,0 1,0-1,-1 0,0 0,1 0,-1 1,0-1,0 0,-1 0,1 0,0 0,-1 1,0-1,0 0,0 0,0 1,0-1,0 1,-1-1,1 1,-1-1,0 1,0 0,1 0,-1 0,-1 0,1 0,0 0,0 1,-1-1,-1 0,-5 1,0 0,0 1,-1 0,1 1,0 0,0 0,0 1,0 0,0 0,0 1,0 0,1 1,0 0,0 0,0 1,0 0,0 0,1 1,0 0,0 0,1 1,0 0,0 0,1 0,-1 1,-2 6,4-7,0 1,0-1,1 1,0-1,0 1,1 0,0 0,1 0,0 1,0-1,0 0,1 0,1 1,-1-1,1 0,1 0,-1 0,1 0,1 0,-1 0,1 0,1-1,0 1,0-1,0 0,1 0,0-1,0 1,0-1,7 5,1-4,1 0,0-1,0-1,0 0,1-1,-1 0,1-1,0-1,0 0,0-2,0 1,0-2,1 0,-1 0,-1-2,1 0,0 0,6-4,4 1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1,'31'97,"-4"2,8 63,-21-70,24 83,-38-173,1 0,0 1,0-1,0 0,0 0,0 0,0 0,1 0,-1 0,1 0,-1 0,1 0,0-1,-1 1,1-1,0 1,0-1,0 0,1 1,-1-1,0 0,0-1,1 1,-1 0,0-1,1 1,-1-1,0 0,1 0,-1 1,1-2,-1 1,0 0,1 0,-1-1,1 0,-1 1,0-1,0 0,1 0,-1 0,0 0,0-1,0 1,0 0,0-1,0 0,-1 1,1-1,0 0,-1 0,0 0,1 0,52-130,52-176,-101 294,0 1,1-1,0 1,1 0,1 1,0 0,0 0,1 1,1 0,0 0,0 1,11-8,-4 10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1,'-2'0,"0"0,0 1,0-1,0 1,0-1,0 1,0 0,0 0,0 0,1 0,-1 0,0 0,0 1,1-1,-1 1,1-1,0 1,-1-1,1 1,0 0,0 0,0-1,0 1,0 0,0 0,0 0,1 0,-1 0,1 0,0 0,-1 1,1-1,0 0,0 1,-6 33,0 1,3 0,1 0,2 1,2 9,-1 6,4 34,4 0,4-1,10 26,-20-95,31 103,-34-119,1-1,-1 1,0 0,1-1,-1 1,1 0,-1-1,1 1,-1 0,1-1,-1 1,1-1,-1 1,1-1,0 0,-1 1,1-1,0 1,0-1,-1 0,1 0,0 1,0-1,-1 0,1 0,0 0,0 0,0 0,-1 0,1 0,0 0,0 0,-1-1,1 1,0 0,0 0,-1-1,1 1,0 0,0-1,-1 1,1-1,-1 1,1-1,0 1,-1-1,1 1,-1-1,1 0,-1 1,1-1,-1 0,0 1,1-1,25-42,-24 39,31-65,-25 49,0 0,1 1,2-1,-1 2,2 0,1 0,0 1,1 0,1 2,0-1,18-12,-31 26,1 0,-1 0,1 1,0-1,-1 1,1 0,0 0,0 0,0 0,0 0,0 1,1-1,-1 1,0 0,0 0,0 0,0 0,0 0,0 1,1-1,-1 1,0 0,0 0,0 0,-1 1,1-1,0 1,0-1,-1 1,1 0,-1 0,0 0,1 0,-1 0,0 1,0-1,0 1,-1-1,1 1,0 0,-1 0,1 2,4 11,0 1,-2-1,0 1,0 0,-2 1,0-1,-1 0,-1 1,0-1,-2 8,2 64,0-87,0-1,-1 1,1-1,0 1,0 0,0-1,1 1,-1-1,0 1,1 0,-1-1,0 1,1-1,0 1,-1-1,1 0,0 1,0-1,0 0,0 1,0-1,0 0,0 0,0 0,1 0,-1 0,0 0,1 0,-1 0,0-1,1 1,-1 0,1-1,-1 1,1-1,0 0,-1 1,1-1,-1 0,1 0,0 0,-1 0,1 0,-1-1,1 1,-1 0,1-1,-1 1,1-1,-1 1,1-1,-1 0,2-1,9-8</inkml:trace>
  <inkml:trace contextRef="#ctx0" brushRef="#br0" timeOffset="835.976">993 537,'-22'15,"0"1,1 2,1 0,0 0,1 2,2 1,0 0,1 1,1 0,-7 16,20-35,0 0,0-1,0 1,1 0,-1 0,1 0,0 0,0 1,0-1,0 0,1 0,-1 1,1-1,0 0,0 1,0-1,0 0,1 1,-1-1,1 0,0 0,0 0,0 1,0-1,0 0,1 0,0 0,-1-1,1 1,0 0,1-1,-1 1,0-1,1 0,-1 1,1-1,-1 0,1-1,0 1,0 0,0-1,0 0,0 0,0 0,1 0,-1 0,0 0,1-1,-1 0,6-4,0 0,0-1,0 0,-1-1,0 0,0 0,0-1,-1 0,0 0,0-1,-1 0,0 0,0-1,-1 1,2-6,1 3,103-188,-104 222,21 143,-24-155,0 1,1 0,0-1,1 0,0 0,1 0,0-1,0 0,1 0,8 5,-15-14,1-1,0 0,0 0,0 0,0 0,0 0,0 0,0 0,0-1,0 1,0-1,0 0,0 1,-1-1,1 0,0 0,0 0,-1 0,1 0,-1-1,1 1,-1 0,1-1,-1 1,0-1,0 1,0-1,0 0,0 0,0 1,0-1,-1 0,1 0,0 0,-1 0,0 0,1 0,-1 0,0 0,0 0,0 0,0-1,1-2,80-240,-80 243,-1 1,0 0,1-1,-1 1,1 0,0 0,-1 0,1 0,0 0,0 0,0 0,0 0,0 0,0 0,0 0,0 0,0 0,0 1,0-1,1 1,-1-1,0 1,0-1,1 1,-1-1,0 1,1 0,-1 0,0 0,1 0,-1 0,1 0,-1 0,0 0,1 1,-1-1,0 0,0 1,1-1,-1 1,0-1,0 1,0 0,0 0,1-1,-1 1,0 0,0 0,0 0,-1 0,1 0,0 0,0 1,-1-1,1 0,0 0,-1 0,1 1,-1-1,0 0,1 1,-1-1,0 0,0 1,0-1,0 1,20 171,-16-152,-4-15,0-1,1 1,0-1,0 0,1 1,-1-1,1 0,0 0,0 0,1 0,-1-1,1 1,0-1,2 2,-3-6,1 0,-1 0,1 0,-1 0,0 0,1 0,-1-1,1 1,-1-1,1 0,-1 0,0 0,0 0,1 0,-1 0,0-1,0 1,0-1,0 1,0-1,-1 0,1 0,0 0,-1 0,1 0,-1 0,0 0,0 0,0 0,0-1,0 1,0 0,-1-1,1 1,-1-1,1 1,-1-1,4-6,71-176,-65 176,-9 20</inkml:trace>
  <inkml:trace contextRef="#ctx0" brushRef="#br0" timeOffset="1152.067">1699 791,'27'-10,"1"-1,-2-1,0-2,0 0,-1-2,-1-1,0 0,-2-2,0-1,-1-1,-1 0,2-6,-20 26,-1 0,1-1,0 1,-1-1,0 0,1 1,-1-1,0 0,0 0,0 0,0 0,0 0,0 0,-1 0,1 0,-1 0,1-1,-1 1,0 0,0 0,0 0,0 0,0-1,-1 1,1 0,0 0,-1 0,0 0,0 0,1 0,-1 0,0 0,0 0,-1 0,1 0,0 1,-1-1,1 0,-1 1,1-1,-1 1,0 0,0-1,1 1,-1 0,0 0,0 0,0 0,0 1,0-1,-1 1,1-1,0 1,0-1,-2 1,-6 1,1 0,-1 1,1 0,-1 1,1 0,0 0,0 1,1 0,-1 0,1 1,-1 0,2 1,-1-1,1 2,-1-1,2 1,-1 0,0 2,1-1,1-1,0 1,0 0,1 1,0-1,0 1,1 0,0 0,1 0,0 0,0 0,1 0,0 1,1-1,0 0,0 1,1-1,0 0,1 1,0-1,1 0,-1 0,2 0,-1-1,1 1,1-1,-1 0,1 0,1 0,0-1,0 0,0 0,1 0,-1-1,2 0,6 5,16 3,1 0,0-3,1 0,0-2,0-1,1-2,0-1,0-2,0-1,0-1,8-2,-16 0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1,'45'-1,"131"14,-174-13,-1 0,1 0,-1 0,1 0,0 1,-1-1,1 0,-1 1,1-1,-1 1,0 0,1-1,-1 1,1 0,-1 0,0 0,0 0,0 0,1 0,-1 0,0 1,0-1,-1 0,1 0,0 1,0-1,-1 1,1-1,0 1,-1-1,0 1,1-1,-1 1,0-1,0 1,0-1,0 1,0 0,0-1,0 1,0-1,-1 1,1-1,-1 1,1-1,-1 1,1-1,-1 1,0-1,0 0,0 1,-1 0,-153 107,150-107,1 1,0-1,0 1,0 0,0 0,1 0,-1 0,1 0,-1 1,1 0,1 0,-1 0,0 0,1 0,0 0,0 1,0-1,0 1,1-1,0 1,0-1,0 1,1 0,-1 0,1 0,0-1,0 1,1 0,-1 0,1-1,0 1,1 0,-1-1,1 1,0-1,0 1,0-1,2 3,4-3,-1 1,1-2,-1 1,1-1,0 0,0 0,1-1,-1 0,1-1,-1 0,0 0,1-1,0 0,-1 0,1-1,-1 0,3-1,16 0,82-22,-90 12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7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6,'5'-4,"1"2,-5 7,-2 8,-2 6,0 4,1 4,0 1,1 1,0 1,1 0,0-1,0 0,0-1,0 1,5-6,2-6</inkml:trace>
  <inkml:trace contextRef="#ctx0" brushRef="#br0" timeOffset="286.974">0 373,'43'0,"34"0,8 0,-5 0,-12 0,-12 0,-11 0,-9 0,-5 0,-3 0,-6 5,-8 2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81,'-1'313,"-25"-173,-2-24,26-94</inkml:trace>
  <inkml:trace contextRef="#ctx0" brushRef="#br0" timeOffset="683.222">15 54,'5'-5,"0"0,0 1,0 0,1 0,-1 0,1 1,0 0,0 0,0 0,1 1,-1 0,0 0,1 0,0 1,-1 0,1 1,0-1,0 1,-1 0,1 1,5 1,38 6,-1-2,1-2,0-2,36-4,-29-11,-49 10,0 1,0 0,0 0,1 0,-1 1,0 1,1-1,-1 1,0 0,1 1,6 1,-14-1,0-1,0 1,-1-1,1 1,0-1,0 1,-1 0,1-1,0 1,0 0,-1 0,1-1,-1 1,1 0,-1 0,1 0,-1 0,0 0,1 0,-1 0,0 0,0-1,0 1,1 0,-1 0,0 0,0 0,0 0,-1 0,1 0,0 0,0 0,0 0,-1 0,1 0,-1 0,1 0,-1 0,1-1,-1 1,1 0,-1 0,0 0,-7 14</inkml:trace>
  <inkml:trace contextRef="#ctx0" brushRef="#br0" timeOffset="1086.647">15 561,'-1'2,"-1"-1,1 0,0 1,0-1,0 1,0-1,0 1,0 0,0-1,0 1,1 0,-1 0,1 0,-1-1,1 1,0 0,-1 0,1 0,0 0,0 0,1 0,-1-1,0 1,1 0,-1 0,1 0,-1 0,1-1,0 1,0 0,0-1,0 1,0-1,0 1,0-1,1 1,-1-1,0 0,1 1,-1-1,1 0,-1 0,1 0,0 0,-1-1,1 1,0 0,0-1,0 1,-1-1,1 0,0 1,0-1,16 4,-1-1,0-1,1 0,0-1,-1-1,1 0,-1-2,1 0,-1-1,1-1,-1 0,0-1,8-4,122-22,-123 30</inkml:trace>
  <inkml:trace contextRef="#ctx0" brushRef="#br0" timeOffset="1437.075">891 505,'-24'5,"-13"6,-5 6,5 5,8 4,10 2,12-4,8-1,8-4,8-6,6-4,3-5,2-2,2-2,0-1,-1 0,1 0,-6 0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2719 622,'39'-5,"26"-1,3-5,-6 0,-8 1,-9 4,-7 1,-10 2</inkml:trace>
  <inkml:trace contextRef="#ctx0" brushRef="#br0" timeOffset="-2316.159">208 170,'-31'36,"2"1,1 2,2 0,1 2,3 1,14-26,0 0,2 1,0 0,1 0,1 1,1-1,0 1,1 0,1-1,0 1,2 0,0 0,1 0,4 14,-4-18,1 0,1 0,0 0,1-1,1 0,0 0,0 0,2-1,-1 0,2 0,-1-1,1 0,1-1,0 0,6 4,-9-6,1-1,0 0,0-1,0 1,1-2,0 1,0-1,0-1,1 0,0 0,0-1,0 0,0 0,0-1,0-1,1 0,-1 0,1-1,-1 0,0-1,8-1,4-4,-2 0</inkml:trace>
  <inkml:trace contextRef="#ctx0" brushRef="#br0" timeOffset="-1347.431">575 791,'11'6,"0"-1,0 0,1-1,-1 0,1-1,0 0,0-1,0 0,0-1,1 0,-1-1,0-1,0 0,0 0,0-1,0-1,0 0,0 0,-1-1,1-1,-1 0,0-1,-1 0,1 0,-1-1,0 0,-1-1,0 0,4-6,115-168,-116 162,-12 19,2-1,0 0,-1 0,1-1,-1 1,1 0,-1-1,0 1,0-1,0 0,0 1,0-1,-1 0,1 0,-1 0,0 1,0-1,0 0,0 0,0 0,-1 1,1-1,-2-2,0 5,-1 0,0 1,1-1,-1 1,1 0,-1 0,1 0,-1 0,1 0,0 0,-1 1,1-1,0 1,0 0,0 0,0-1,1 1,-1 0,0 1,1-1,-1 0,1 0,-1 1,1 0,-9 9,1 0,0 1,1 0,1 1,0 0,0 0,2 1,-4 14,7-25,1 1,0 0,0 0,1 0,-1 1,1-1,0 0,1 0,-1 0,1 0,0 0,0 0,1 0,-1-1,1 1,0 0,0-1,1 1,0-1,-1 0,1 1,1-2,-1 1,1 0,-1-1,1 1,0-1,3 2,1 0,0-1,0 0,0 0,1 0,-1-1,1-1,0 0,-1 0,1 0,0-1,0 0,0-1,1 0,-1-1,0 0,0 0,-1-1,1 0,0 0,0-1,-1 0,0-1,1 0,-1 0,7-5,11-6,0 0,0-2,-2 0,0-2,-1-1,-1 0,-1-2,-1 0,-1-2,-1 0,-1-1,-1-2,-12 22,-1 0,1-1,-1 0,-1 0,1 0,-1 0,0 0,0 0,-1 0,0-1,0 1,0-1,-1 1,0-1,0 1,-1-1,0 1,0 0,0-1,-1 1,0 0,0 0,-3-5,2 10,-1 0,1 0,0 1,-1 0,1-1,-1 1,1 0,-1 1,1-1,-1 0,1 1,0 0,-1 0,1 0,0 0,0 1,0-1,0 1,0 0,0 0,0 0,0 0,1 0,-1 0,1 1,-1-1,1 1,0 0,0 0,-1 3,-3 0,0 1,1 0,0 0,0 0,1 1,-1-1,2 1,-1 0,1 0,0 1,1-1,0 1,0-1,1 1,0 0,1 0,0-1,0 1,1 0,0 0,0-1,1 1,0-1,1 1,0-1,0 0,1 0,0 0,0 0,1-1,4 7,-3-8,-1-1,0 1,1-1,0 0,0 0,1-1,-1 0,1 0,0 0,0-1,0 0,0-1,1 1,-1-1,1-1,0 1,-1-1,1-1,0 1,0-1,-1-1,1 0,0 0,-1 0,1-1,-1 0,1 0,-1-1,0 0,5-3,5-5,0-1,-2 0,0-1,0-1,-1 0,-1-1,0-1,-1 0,-1-1,0 0,-1 0,-1-2,30-61,-40 81,1-1,0 1,0-1,0 1,-1-1,1 1,0-1,0 1,-1-1,1 0,0 1,-1-1,1 1,0-1,-1 0,1 0,-1 1,1-1,-1 0,1 0,-1 1,1-1,-1 0,1 0,-1 0,1 0,-1 0,1 0,-1 0,1 0,-1 0,1 0,-1 0,1 0,-1 0,1 0,-1 0,1 0,-1-1,1 1,0 0,-1 0,1-1,-1 1,1 0,-1 0,1-1,0 1,-1-1,1 1,0 0,-1-1,1 1,0-1,0 1,-1-1,1 1,0 0,0-1,0 1,0-1,0 1,0-1,-1 0,-8 14,1 1,0-1,1 1,0 1,1-1,1 1,0 0,1 1,1-1,0 1,1-1,1 1,0 0,1-1,1 1,1 0,0 0,0-1,2 1,0-1,1 0,0 0,4 4,24 37,-14-32</inkml:trace>
  <inkml:trace contextRef="#ctx0" brushRef="#br0" timeOffset="-1118.363">2127 764,'-19'38,"-6"18,0 3,6-2,5-12</inkml:trace>
  <inkml:trace contextRef="#ctx0" brushRef="#br0" timeOffset="-886.282">2042 735,'24'0,"27"0,10 0,-1 0,-15 0,-16 0</inkml:trace>
  <inkml:trace contextRef="#ctx0" brushRef="#br0" timeOffset="-702.635">2042 933,'48'-5,"21"-1,-2-5,-7-1,-9 3,-13 2</inkml:trace>
  <inkml:trace contextRef="#ctx0" brushRef="#br0" timeOffset="-250.023">2184 199,'38'0,"101"12,-136-10,0-1,0 1,0 0,-1 0,1 0,-1 1,0-1,1 1,-1-1,0 1,0 0,-1-1,1 1,-1 0,1 0,-1 0,0 1,0-1,0 0,0 0,-1 1,0-1,1 0,-1 0,0 1,0-1,-1 0,1 1,-1-1,0 0,0 0,0 1,0-1,0 0,-1 0,1 0,-1 0,0-1,0 1,0 0,0-1,0 1,-1-1,1 0,-1 0,1 0,-3 1,4-2,0 0,0-1,0 1,0 0,0-1,0 1,0 0,0-1,0 1,0 0,0 0,1 0,-1 0,0 0,1 0,-1 0,0 0,1 0,-1 0,1 0,0 0,-1 0,1 1,0-1,0 0,0 0,0 0,0 1,0-1,0 0,0 0,0 0,0 0,1 1,-1-1,0 0,1 0,-1 0,1 0,-1 0,1 0,0 0,0 0,-1 0,1 0,0 0,0 0,0-1,0 1,0 0,98 5,-73-7</inkml:trace>
  <inkml:trace contextRef="#ctx0" brushRef="#br0" timeOffset="1179.788">3397 311,'-13'25,"2"-4,0 0,1 1,1 0,2 0,0 1,1 0,-3 24,9-42,0 0,1 1,0-1,-1 0,2 1,-1-1,1 0,-1 0,1 0,1 0,-1 0,1 0,0-1,0 1,0-1,0 0,1 0,0 0,0 0,0-1,0 1,1-1,-1 0,1-1,0 1,-1-1,1 0,0 0,1 0,-1-1,0 0,0 0,1 0,-1 0,1-1,-1 0,0 0,1-1,-1 1,0-1,1 0,-1-1,0 1,5-3,15-10,-1 0,0-2,-1 0,-1-2,-1 0,4-6,32-28,-55 53,1 0,-1 0,0 0,0 0,1 0,-1 1,0-1,0 1,0-1,-1 1,1 0,0 0,-1 0,1 0,-1 0,0 0,1 0,-1 1,0-1,-1 0,1 1,0-1,0 1,-1-1,0 1,1-1,-1 1,0 1,2 5,-1-3,0 1,1 0,0-1,0 1,1-1,0 0,0 0,0 0,1 0,-1 0,2-1,-1 0,0 0,1 0,0 0,0-1,1 1,-1-1,1-1,0 1,0-1,0 0,0 0,0-1,1 0,-1 0,3 0,0-1,-1 0,0-1,0 0,0 0,1-1,-1 0,0 0,0-1,0 0,0-1,-1 0,1 0,-1 0,1-1,-1 0,0-1,-1 1,1-1,-1-1,0 1,0-1,1-1,5-6,0 0,-1-1,-1 0,0-1,-1 0,0 0,-1-1,-1 0,-1 0,0-1,-1 0,-1 0,1-8,13-78,-19 103,1 0,0 0,0 0,-1 1,1-1,0 0,-1 0,1 0,0 0,0 0,-1 0,1 0,0 0,-1 0,1 0,0 0,-1 0,1 0,0 0,0 0,-1 0,1 0,0 0,-1 0,1 0,0 0,0-1,-1 1,1 0,0 0,0 0,-1-1,1 1,0 0,0 0,-1 0,1-1,0 1,0 0,0-1,0 1,0 0,-4 14</inkml:trace>
  <inkml:trace contextRef="#ctx0" brushRef="#br0" timeOffset="1418.341">4497 566,'-14'34,"-5"15,1 5,3-3,0-9,2-12</inkml:trace>
  <inkml:trace contextRef="#ctx0" brushRef="#br0" timeOffset="1649.512">4216 510,'38'0,"32"0,9 0,-4 0,-10 0,-12 0,-9 0,-8 4,-10 3</inkml:trace>
  <inkml:trace contextRef="#ctx0" brushRef="#br0" timeOffset="1898.05">4216 848,'33'0,"31"-5,9-1,-3 0,-9 1,-14-3,-11-1,-7 2,-8 1</inkml:trace>
  <inkml:trace contextRef="#ctx0" brushRef="#br0" timeOffset="2316.272">4724 114,'16'1,"0"0,1 2,-1 0,0 0,0 2,-1 0,1 1,13 7,-27-11,1-1,-1 1,0 0,0 0,0 0,0 1,0-1,0 0,0 1,-1-1,1 1,-1 0,0-1,0 1,0 0,0 0,0 0,-1-1,1 1,-1 0,0 0,0 0,0 0,0 0,0 0,-1 0,1 0,-1 0,0 0,0 0,0-1,0 1,0 0,-1-1,1 1,-1-1,0 1,1-1,-1 0,-1 0,1 1,0-2,0 1,-2 1,-25 62,30-62,0 0,1-1,-1 1,1 0,0-1,0 0,0 1,0-1,0 0,0 0,0 0,1 0,-1-1,1 1,0-1,-1 1,1-1,0 0,0 0,0 0,0 0,0-1,0 1,0-1,0 0,0 0,0 0,0 0,0 0,0-1,0 1,0-1,0 0,2 1,53-2,-32 1</inkml:trace>
  <inkml:trace contextRef="#ctx0" brushRef="#br0" timeOffset="2585.351">5317 1,'102'443,"-99"-425,0 1,-2 0,0-1,-1 1,0 0,-2 0,0-1,-1 1,-1-1,-1 0,-1 0,0 0,-1-1,-1 0,0 0,-2-1,0 0,0-1,-2 0,-3 3,-10 7,-1-2,-1 0,-1-2,0-1,-4-1,-27 21,40-26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1,'1'70,"-13"194,-6-4,-7-119,24-133,0-1,0 0,-1 0,0 0,-1 0,1-1,-1 1,0-1,-1 1,0-1,0 0,0 0,-1 1,-4-4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0 225,'551'-154,"-454"136,100-31,-190 46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1,'12'74,"-4"2,-4-1,-2 1,-4-1,-4 0,-6 27,10-84,0-1,1-12,0 0,-1 0,2 1,-1-1,0 0,1 1,0-1,1 0,-1 0,1 1,0-1,0 0,0 0,1 0,0 0,0 0,0 0,1 0,1 2,1-6,0-1,0 1,-1-1,1 0,0 0,0-1,-1 0,1 0,0 0,-1 0,1-1,-1 1,1-1,-1 0,0-1,0 1,0-1,0 0,0 0,-1 0,-2 3,191-114,-191 113,1 0,-1 0,1 0,0 1,-1-1,1 0,0 1,0-1,-1 1,1-1,0 1,0 0,0 0,0 0,-1 0,1 0,0 0,0 1,0-1,-1 1,1-1,0 1,0-1,-1 1,1 0,0 0,-1 0,1 0,-1 0,1 0,-1 1,0-1,0 0,1 1,-1-1,0 1,0-1,0 1,0 0,-1-1,1 1,0 0,-1-1,1 1,-1 0,1 0,-1 0,0-1,0 1,0 0,0 0,6 135,-5-135,0 0,-1-1,1 1,0-1,0 1,0-1,0 1,0-1,1 0,-1 1,0-1,0 0,1 0,-1 0,1 0,-1 0,1 0,0-1,-1 1,1-1,0 1,-1-1,1 1,0-1,0 0,-1 0,1 0,0 0,0 0,-1 0,1 0,1-1,18-1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1 195,'8'4,"1"0,-1-1,1 0,0-1,-1 0,1 0,0-1,0 0,1 0,-1-1,0 0,0-1,0 0,0-1,0 1,0-2,-1 1,1-1,-1-1,1 0,-1 0,0 0,0-1,-1 0,0-1,0 1,0-1,0-1,5-6,-9 8,1 0,-1-1,0 1,-1-1,1 0,-1 0,0 0,-1 0,1 0,-1 0,0 0,-1-1,1-4,-1 9,0 0,0 0,0-1,-1 1,1 0,0 0,-1 0,1 0,-1 0,0 0,0 0,0 0,0 0,0 0,0 0,0 1,-1-1,1 0,-1 1,1-1,-1 1,1-1,-1 1,0 0,0 0,0 0,0 0,0 0,0 0,0 0,0 1,0-1,0 1,0-1,0 1,0 0,-1 0,1 0,0 0,0 0,-8 2,1 1,0-1,0 2,0-1,1 1,-1 0,1 1,0 0,0 1,0-1,1 1,0 1,0-1,0 1,1 1,0-1,1 1,-1 0,2 0,-1 0,1 1,0 0,1 0,0 0,0 0,1 0,0 1,1-1,0 1,1-1,-1 1,2-1,-1 1,2-1,-1 1,1-1,1 1,-2-7,0 1,1 0,-1-1,1 0,0 1,0-1,0 0,0 0,1 0,-1 0,1 0,0-1,0 1,0-1,0 0,0 0,0 0,1 0,-1 0,1-1,-1 1,1-1,0 0,-1 0,1-1,0 1,108 0,-74-3,19 0,-33 2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254 449,'-23'11,"1"1,0 1,0 1,2 1,-1 0,2 2,0 0,2 2,-1 0,-4 8,19-23,0 0,0 0,0 0,1 0,0 0,0 0,0 1,0-1,0 1,1 0,0-1,0 1,0 0,1 0,0-1,0 1,0 0,0 0,1 0,-1-1,1 1,1 0,-1-1,1 1,-1-1,1 1,0-1,1 0,-1 0,1 0,0 0,0 0,0 0,1-1,-1 0,1 0,-1 0,1 0,0 0,1-1,-1 1,0-1,1 0,-1-1,2 1,9 2,-1-1,1-1,0-1,0 0,0 0,0-2,0 0,0-1,0 0,0-1,-1-1,0 0,1-1,-1 0,-1-1,1-1,-1 0,0-1,-1-1,0 0,0 0,-1-1,0 0,-1-1,0-1,-1 1,4-8,8-9,-1-1,-1-1,-2-1,-1-1,-2 0,-1-1,-1 0,-2-1,-2-1,3-18,-10 48,1-1,-1 1,0 0,-1 0,1-1,-1 1,0 0,0 0,0-1,-1 1,0 0,0 0,0-1,-1 1,0 0,0 0,0 1,-1-1,1 0,-1 1,0-1,0 1,-1 0,1 0,-1 0,0 1,0-1,0 1,0 0,-1 0,0 0,1 1,-1 0,-2-1,1 4,-1 0,0 0,0 1,1 0,-1 1,1-1,0 1,-1 0,1 1,0-1,1 1,-1 0,1 1,0-1,0 1,0 0,1 1,-1-1,1 1,1 0,-1 0,1 0,0 0,0 0,1 1,-1 3,-4 1,1 1,0 1,1-1,1 1,0-1,0 1,1 0,1 1,0-1,1 0,1 1,0-1,0 1,2-1,-1 0,2 1,0-1,0 0,1-1,1 1,0-1,1 1,0-2,1 1,0-1,1 0,0 0,1-1,3 3,-3-5,1 0,0-1,1 0,0-1,0 0,0-1,1 0,0-1,0 0,0-1,0 0,1-1,-1 0,1-1,-1-1,1 0,-1 0,1-2,-1 1,1-1,-1-1,0 0,0-1,3-2,90-77,-103 82,0 1,0 0,0 0,0 0,0 0,0 0,-1 0,1 0,0 1,0-1,0 0,0 1,0 0,-1 0,1-1,0 1,-1 0,1 0,0 0,-1 1,1-1,-1 0,0 1,1-1,-1 0,0 1,0 0,0-1,0 1,0 0,0-1,-1 1,1 0,0 0,-1 0,0-1,1 1,-1 0,0 0,0 0,0 0,0 0,0 0,-1 1,8 13,-5-10,1 0,0 0,1 0,0-1,-1 0,2 0,-1 0,0 0,1 0,0-1,0 0,0 0,1-1,-1 1,1-1,0 0,0-1,0 1,0-1,1 0,-1-1,0 1,1-1,-1-1,1 1,-1-1,1 0,-1-1,1 0,-1 0,1 0,-1 0,5-3,17-8,0-2,-1-1,-1-1,0-1,-1-2,-1 0,0-2,17-20,-1 4,-39 36,0-1,0 1,0-1,0 1,1 0,-1 0,0 0,1 0,-1 0,1 0,-1 0,1 0,0 0,-1 1,1-1,0 1,-1-1,1 1,0 0,0-1,0 1,-1 0,1 0,0 1,0-1,-1 0,1 0,0 1,0-1,-1 1,1 0,0-1,-1 1,1 0,-1 0,1 0,-1 0,0 0,1 0,-1 0,0 1,0-1,1 0,-1 1,0-1,0 1,-1-1,1 1,0 0,0-1,-1 1,1 0,-1-1,0 1,1 0,-1 0,0 1,2 6,0 1,-1-1,0 1,-1-1,1 1,-2-1,0 1,0-1,0 1,-1-1,-1 0,1 0,-2 0,1 0,-1 0,-1-1,1 1,-1-1,-1 0,1-1,-2 1,1-1,-1-1,0 1,0-1,0 0,-1-1,0 1,-4 0,-49 19,61-25,1 0,-1 0,0 0,1-1,-1 1,0 0,0 0,1 0,-1 0,0 0,0-1,1 1,-1 0,0 0,0 0,0-1,1 1,-1 0,0 0,0-1,0 1,0 0,0 0,1-1,-1 1,0 0,0-1,0 1,0 0,0 0,0-1,0 1,0 0,0-1,0 1,0 0,0 0,0-1,0 1,-1 0,1-1,0 1,0 0,0 0,0-1,0 1,-1 0,1 0,0-1,0 1,0 0,-1 0,1 0,0-1,0 1,-1 0,1 0,0 0,25-17,-2 8,0 1,1 1,-1 0,1 2,0 1,1 1,-1 1,0 1,23 2,-32-1,1-1,-1 0,0-1,0-1,0-1,0 0,0 0,-1-2,0 0,0 0,0-2,-1 1,0-2,-1 0,1 0,-2-1,0-1,4-3,-6 4,14-13,0 0,-2-2,-1-1,-1 0,-1-1,-1-1,13-30,-18 28,-1-1,-1 0,-2-1,-1 0,-1 0,-2-1,-1 1,-1-10,-26-34,24 74,-1 1,0-1,0 1,0-1,0 1,0-1,0 1,0 0,0 0,0-1,-1 1,1 0,0 0,-1 0,1 0,-1 1,1-1,-1 0,1 1,-1-1,0 1,1-1,-1 1,0 0,0 0,1 0,-1 0,0 0,1 0,-1 0,0 0,1 1,-1-1,0 1,1-1,-1 1,1 0,-1-1,1 1,-1 0,1 0,-1 0,1 0,-1 1,-5 8,0-1,1 2,0-1,1 0,0 1,0 0,1 0,1 0,0 1,0-1,1 1,1 0,0 0,0 0,1-1,1 1,0 1,-1-10,3 288,46-71,-35-177,7 51,-31-85,3-14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1 283,'5'5,"11"1,7 0,6-1,-4 3,0 1,0-2,1-2,0-2,2-1,-1-1,1-1,0 0,-4-5,-7-2</inkml:trace>
  <inkml:trace contextRef="#ctx0" brushRef="#br0" timeOffset="211.553">227 1,'-10'62,"-2"26,-1 2,4-9,2-14,2-13,3-11,1-8,1-5,0-3,1-7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0,'-298'147,"293"-145,0 0,1 1,-1 0,0 0,1 0,0 1,0-1,0 1,0 0,0 0,1 0,0 1,0-1,0 1,0 0,1 0,0 0,-2 4,5-6,1 0,-1-1,1 1,0 0,-1-1,1 1,0-1,0 0,1 0,-1 0,0 0,1 0,0 0,-1-1,1 1,0-1,-1 0,1 0,0 0,0 0,0 0,0-1,0 1,0-1,1 0,8 4,37 11,-33-12,-1 1,0 0,0 1,0 1,0 1,-1 0,0 0,0 1,-1 1,0 1,-1-1,0 2,0 0,7 10,-14-14,-5-5,1 1,0 0,0 0,1-1,-1 1,0-1,1 1,0-1,-1 0,1 0,0 1,0-1,0 0,1-1,-1 1,0 0,1-1,-1 1,1-1,-1 0,1 0,0 0,-1 0,1 0,0 0,0-1,0 0,-1 1,1-1,0 0,0 0,0-1,0 1,0 0,-1-1,1 0,2-1,7-7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0,'-19'15,"-2"9,8 0,10-3,7-6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0,'-8'33,"1"1,2-1,1 1,2 0,1 13,-5 56,5-94,-9 77,4 0,3 0,5 1,3 2,14 83,-20-169,1-1,0 1,-1 0,1-1,1 1,-1 0,0-1,1 1,-1-1,1 1,0-1,0 1,0-1,0 1,0-1,0 0,1 0,-1 1,1-1,0 0,-1 0,1-1,0 1,0 0,0-1,1 1,-1-1,0 1,0-1,1 0,-1 0,1 0,-1 0,1-1,-1 1,1-1,-1 1,1-1,0 0,-1 0,1 0,0-1,2 1,105-99,-76 63,145-125,-176 159,-1-1,0 0,1 1,0-1,-1 1,1 0,0 0,0 0,1 0,-1 0,0 1,0-1,1 1,-1 0,1 0,-1 0,1 1,0-1,-1 1,1 0,-1 0,1 0,0 1,-1-1,1 1,-1-1,1 1,-1 1,1-1,-1 0,0 1,0-1,1 1,-1 0,0 0,-1 1,1-1,0 0,0 2,4 10,0 1,-1 0,-1 0,0 0,-1 1,-1-1,0 1,-2 0,1 0,-2 0,0 0,-2 6,5 56,-3-77,0 0,-1 0,1 0,1 0,-1 0,0 0,0 0,0 0,0 0,1 0,-1 0,1 0,-1 0,0 0,1 0,0 0,-1-1,1 1,-1 0,1 0,0-1,0 1,-1 0,1-1,0 1,0-1,0 1,0-1,-1 1,1-1,0 0,0 1,0-1,0 0,0 0,0 0,0 1,0-1,0 0,0-1,0 1,0 0,0 0,0 0,0 0,0-1,0 1,16-4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35,'-69'52,"2"4,2 2,3 2,0 8,18 1,43-67,0-1,0 1,1-1,-1 1,1 0,-1-1,1 1,0 0,0 0,-1-1,1 1,0 0,1 0,-1-1,0 1,0 0,1-1,-1 1,1 0,-1-1,1 1,0 0,0-1,0 1,0-1,0 0,0 1,0-1,0 0,1 1,-1-1,0 0,1 0,-1 0,1 0,-1 0,1-1,-1 1,1 0,0-1,-1 1,1-1,0 1,10-2,-1 1,0-2,1 1,-1-1,0-1,0 0,0-1,0 0,-1-1,1 0,-1 0,0-1,-1 0,0-1,0 0,0-1,-1 0,0 0,0-1,1 2,158-164,-167 170,1 0,-1 0,0 0,0 0,1 0,-1 0,0 0,1 1,-1-1,1 0,0 0,-1 0,1 0,0 1,-1-1,1 0,0 0,0 1,-1-1,1 1,0-1,0 1,0-1,0 1,0-1,0 1,0 0,0 0,0-1,0 1,0 0,0 0,0 0,0 0,0 0,0 0,0 0,0 1,0-1,0 0,0 1,0-1,0 0,0 1,0-1,0 1,0-1,0 1,-1 0,1-1,0 1,0 0,-1 0,1 0,0-1,-1 1,1 1,-17 103,16-99,0 0,1 0,-1 0,1 0,0 0,1 0,-1 0,1-1,1 1,-1 0,1-1,-1 0,2 0,-1 0,0 0,1 0,0 0,0-1,1 0,-1 0,1 0,0-1,0 1,0-1,0 0,0 0,1-1,0 0,-1 0,1 0,0-1,0 1,0-2,0 1,0 0,0-1,0 0,0-1,0 1,0-1,0 0,2-1,10-9,-1 0,0-1,0 0,-1-2,0 0,-2 0,1-2,-2 0,0 0,1-5,-2 7,156-205,-168 217,1 0,-1 1,1-1,0 0,0 1,0-1,-1 1,2-1,-1 1,0-1,0 1,0-1,1 1,-1 0,0 0,1 0,-1 0,1 0,0 0,-1 0,1 0,0 1,-1-1,1 1,0-1,0 1,0 0,-1 0,1-1,0 1,0 0,0 1,0-1,-1 0,1 1,0-1,0 1,-1-1,1 1,0 0,-1-1,1 1,0 0,-1 0,1 0,-1 1,0-1,1 0,-1 0,0 1,0-1,0 1,0-1,0 1,0-1,0 1,0 0,0 1,3 17,-1 0,-1 0,0 0,-2 0,0 0,-1 0,-3 14,4-27,0 1,-1 0,1-1,-2 1,1-1,-1 0,0 1,0-1,-1 0,0 0,0 0,-1-1,0 1,0-1,0 0,-1 0,0 0,0 0,0-1,-1 0,0 0,0-1,0 1,-1-2,1 1,-1 0,0-1,-1 0,9-4,-1 1,1 0,-1-1,0 1,1-1,-1 1,0-1,0 1,1-1,-1 1,0-1,0 1,0-1,1 1,-1-1,0 1,0-1,0 1,0-1,0 1,0-1,0 1,0-1,0 1,0-1,-1 1,1-1,0 1,0-1,0 1,-1-1,1 1,0-1,-1 1,1-1,0 1,-1 0,1-1,0 1,-1 0,1-1,-1 1,1 0,15-2,0 1,0 0,0 2,0 0,0 0,-1 1,1 1,0 1,-1 0,11 4,0 0,-7-3,1 0,0-1,1-1,-1-1,1-1,-1 0,0-1,1-2,-1 0,1 0,12-5,-14 0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1 556,'39'-8,"-1"-2,0-2,-1-1,0-2,-1-1,-1-2,-1-2,0-1,-2-1,0-2,-2-1,0-2,-2-1,-1-1,-1-1,-2-1,6-12,2-45,-31 86,-1-1,1 0,-1 1,1-1,-1 0,0 0,0 1,-1-1,1 0,0 0,-1 1,1-1,-1 0,0 1,0-1,0 0,-1 1,1-1,0 1,-1 0,0 0,1-1,-1 1,0 0,0 0,0 1,0-1,-1 0,1 1,0-1,-2 0,-2 2,0 0,0 1,0-1,0 1,0 1,0-1,0 1,0 0,0 0,1 0,-1 1,1 0,0 0,0 1,0-1,0 1,0 0,1 1,0-1,0 1,0-1,0 1,1 0,-1 2,0-4,1 0,0 1,1-1,-1 0,0 1,1 0,0 0,0-1,0 1,0 0,1 1,-1-1,1 0,0 0,1 1,-1-1,1 0,-1 1,1-1,1 0,-1 1,1-1,-1 0,1 1,0-1,1 0,-1 0,1 0,0 0,0 0,0 0,0 0,1-1,-1 1,1-1,0 0,0 0,0 0,1 0,-1 0,1-1,0 1,0-1,17 3,-1 0,0-2,1-1,0 0,-1-1,1-2,0 0,15-3,14-8,38 2,-87 11,1 1,-1-1,0 1,1 0,-1-1,0 1,0 0,0 0,0 0,0 0,0 0,-1 0,1 0,-1 0,1 1,-1-1,0 0,0 0,0 0,0 0,0 0,-1 1,1-1,0 0,-1 0,0 0,1 0,-1 0,0 0,0 0,0 0,-1-1,1 1,0 0,-1 0,2-1,-84 173,84-172,-1-1,1 0,-1 0,1 1,0-1,0 0,-1 1,1-1,0 1,0-1,1 0,-1 1,0-1,0 0,1 1,-1-1,0 0,1 1,-1-1,1 0,0 0,0 0,-1 1,1-1,0 0,0 0,0 0,0 0,0-1,0 1,0 0,0 0,0 0,2 0,9-1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57 588,'-7'9,"1"1,0 0,0-1,1 2,0-1,1 1,0-1,0 1,1 0,1 1,0-1,1 0,0 1,0-1,1 1,1-1,0 0,0 1,4 10,-4-20,0 0,1 0,-1 0,1 0,0 0,-1 0,1-1,0 1,0 0,0-1,0 0,0 1,1-1,-1 0,0 0,1 0,-1 0,0-1,1 1,-1 0,1-1,-1 0,1 0,-1 0,1 0,-1 0,1 0,-1-1,1 1,-1-1,1 1,-1-1,0 0,2-1,73-47,-68 42,-1-1,0 0,0-1,-1 0,0 0,-1-1,0 0,-1 0,0 0,0 0,-1-1,0 0,-1 0,0 0,-1 0,0-1,-1 1,-1 0,1-1,-2 1,1-1,-2 1,1-1,-2 1,-1-6,0 13,1 1,-1-1,0 0,0 1,-1 0,1 0,-1 0,0 1,1 0,-1 0,0 0,0 0,-1 1,1-1,0 1,0 1,-1-1,1 1,0 0,-1 0,1 0,0 1,0 0,-1 0,1 0,0 1,0 0,0 0,0 0,0 0,1 1,-1 0,1 0,0 0,-1 1,2-1,-1 1,0 0,-1 1,3-3,1-1,-1 1,0-1,0 1,1-1,-1 1,1 0,0 0,-1 0,1 0,0 0,0 0,0 0,0 0,1 1,-1-1,1 0,-1 0,1 1,0-1,-1 0,1 1,1-1,-1 0,0 1,0-1,1 0,-1 0,1 1,0-1,0 0,0 0,0 0,0 0,0 0,1 0,-1 0,0 0,1-1,0 1,-1 0,1-1,0 1,0-1,0 0,0 0,0 0,0 0,0 0,0 0,1 0,-1-1,0 1,0-1,2 1,22 0,1-1,-1 0,1-3,-1 0,1-1,-1-2,-1 0,1-2,-1-1,0-1,-1-1,-1-1,1-1,-2-1,1-2,4 1,0 0,0-1,-2-2,0 0,-1-2,0-1,-2 0,-1-2,0-1,-2 0,8-14,18-59,-44 94,0 0,0 0,0-1,-1 1,0 0,1 0,-1 0,0 0,0 0,-1-1,1 1,-1 0,0 0,1 0,-1 0,-1 0,1 0,0 0,-1 1,1-1,-1 0,0 1,0-1,0 1,0 0,0-1,-1 1,1 0,-1 0,1 1,-1-1,-1 0,1 0,-1 1,1 0,-1 0,1 0,-1 0,1 1,-1 0,0-1,1 1,-1 0,0 1,1-1,-1 1,0-1,1 1,-1 0,1 1,-1-1,1 1,0-1,0 1,-1 0,1 0,0 0,1 0,-1 1,0-1,0 2,-65 84,51-58,2 1,0 1,3 0,0 1,2 0,2 0,1 1,1 0,2 1,1-1,2 22,2-49,0 1,0 0,0-1,1 1,0-1,0 1,1-1,0 0,0 0,1 0,0 0,0-1,0 1,1-1,0 0,0-1,1 1,0-1,0 0,0 0,0-1,1 0,-1 0,1 0,0-1,0 0,1-1,-1 1,1-1,-1-1,1 1,0-1,3-1,8 1,1-1,-1-2,1 0,-1-1,0 0,0-2,0 0,-1-1,1-1,-2-1,1-1,-1 0,0-1,-1-1,0 0,29-24,-1-2,-2-1,-1-2,17-25,-29 26,-1-1,-3-1,-1-1,-1-1,-3-1,-2 0,7-28,-14 9,-11 62,0 0,0 0,0 0,0 0,0-1,0 1,-1 0,1 0,0 0,-1 0,1 0,-1 0,0 0,1 0,-1 0,0 0,1 0,-1 1,0-1,0 0,0 0,1 1,-1-1,0 0,0 1,0-1,0 1,0-1,-1 1,1 0,0-1,0 1,0 0,0 0,0 0,0 0,0 0,-1 0,1 0,0 0,0 0,0 1,0-1,0 0,0 1,0-1,0 1,0-1,0 1,0-1,0 1,0 0,0 0,-21 11,0 1,1 2,1 0,1 1,0 1,1 0,0 2,2 0,0 1,-1 4,13-19,-15 19,1 1,2 1,0 1,2 0,0 0,2 2,2-1,0 2,2-1,1 1,0 7,6-31,0 1,0-1,1 1,0 0,0-1,1 1,-1-1,1 1,1-1,-1 1,1-1,0 0,1 0,-1 0,1 0,1 0,-1-1,1 1,0-1,0 0,0 0,1 0,-1-1,1 1,1-1,-1 0,0-1,1 1,0-1,0 0,0-1,4 2,4 1,0-2,1 1,-1-2,1 0,-1 0,1-2,0 1,-1-2,1 0,-1-1,1-1,-1 0,0 0,0-2,0 0,0 0,1-2,10-4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1 673,'33'0,"-1"-3,1 0,-1-2,0-1,0-2,-1-1,0-1,11-7,-34 15,-1-1,0 1,0-2,0 1,0-1,-1 0,1 0,-1-1,0 0,-1 0,1-1,-1 1,0-1,0 0,0-1,-1 1,0-1,-1 0,1 0,-1 0,-1 0,1 0,-1-1,0 1,-1-1,0 0,0 1,-1-1,0 0,0 1,-1-6,-1 9,1 1,-1-1,0 1,0-1,0 1,-1 0,1-1,-1 1,0 1,0-1,0 0,0 1,0-1,0 1,-1 0,1 0,-1 0,0 1,0-1,1 1,-1 0,0 0,0 0,0 1,0-1,0 1,0 0,0 0,0 0,-2 1,-6 0,0 1,0 0,0 0,0 1,1 1,-1 0,1 0,0 1,-8 6,10-6,1 0,0 1,0 0,0 0,1 1,0 0,0 0,1 0,0 1,0 0,1 1,0-1,0 1,1 0,0 0,1 0,0 1,0-1,1 1,0 0,1-1,0 1,1 0,0 0,0 0,1 0,0-1,1 1,0 0,2 3,-1-8,0 0,0-1,1 1,-1-1,1 1,1-1,-1 0,0-1,1 1,0-1,0 0,0 0,0 0,0-1,1 0,-1 0,1 0,-1-1,1 0,0 0,0 0,4 0,128-12,-109 5,-1-3,0 0,-1-1,0-2,-1-1,0-1,-1-1,10-9,-10 7,-10 8,0-1,0-1,-1-1,0 0,-1 0,0-2,8-10,-21 22,0 1,1-1,-1 1,0-1,0 1,0-1,0 1,0-1,0 1,0-1,0 1,-1-1,1 1,-1-1,1 1,-1 0,1-1,-1 1,0 0,0-1,0 1,1 0,-1 0,0 0,-1-1,1 1,0 0,0 1,0-1,-1 0,1 0,0 0,-1 1,1-1,-1 1,1-1,-1 1,1 0,-1-1,1 1,-1 0,1 0,-1 0,1 0,-1 0,1 0,-1 1,1-1,-1 0,1 1,-1-1,1 1,0 0,-1-1,1 1,0 0,-2 1,-11 3,0 0,0 1,1 1,0 0,0 1,0 1,1 0,1 0,-1 1,1 1,1-1,0 2,1 0,0 0,1 0,0 1,1 1,-5 11,9-21,1 0,0 1,0-1,0 0,1 1,0-1,0 0,0 1,0 0,0-1,1 1,0-1,0 1,0 0,1-1,0 1,-1-1,2 1,-1-1,0 1,1-1,0 0,0 1,0-1,1 0,-1-1,1 1,0 0,0-1,0 1,0-1,1 0,0 0,-1 0,1-1,2 1,2 1,-1-1,1-1,1 0,-1 0,0 0,0-1,1 0,-1-1,1 0,-1 0,0-1,1 0,-1 0,0-1,0 0,0-1,0 1,7-5,128-82,-115 62,-2-1,0 0,-2-2,-1-1,-2-1,0-1,-3-1,-1 0,-1-1,-2-1,-2-1,-1 0,0-6,-8 29,0-1,-1 0,-1 0,0 0,-1 0,-1 0,0 0,-1 1,-1-6,2 16,0 0,0 0,0 0,0 0,-1 0,1 0,-1 0,0 0,-1 0,1 1,0-1,-1 1,0 0,0-1,0 1,0 1,-1-1,1 0,-1 1,1 0,-1 0,0 0,0 0,0 0,0 1,0 0,0 0,0 0,0 0,-1 1,1-1,0 1,-4 0,-4 4,0 0,0 0,0 1,0 1,0 0,1 0,0 1,1 1,0 0,0 0,0 1,1 0,1 1,-1 0,1 0,1 1,0 0,1 0,0 0,1 1,0 0,0 2,-2 1,0 0,1 0,1 1,1 0,0 0,1 0,0 0,2 1,0-1,1 1,0-1,1 0,1 1,1-1,0 0,1 0,1 0,1-1,0 1,0-1,2-1,0 1,0-1,2-1,0 1,0-2,1 1,0-2,1 1,1-2,4 4,-1-5,0 0,0-2,1 0,0 0,0-2,0 0,1-1,0 0,17 0,-8-3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13 593,'-5'29,"-1"14,5 0,2-8</inkml:trace>
  <inkml:trace contextRef="#ctx0" brushRef="#br0" timeOffset="180.667">97 170,'0'33,"0"12</inkml:trace>
  <inkml:trace contextRef="#ctx0" brushRef="#br0" timeOffset="1100.658">1594 0,'-29'71,"3"1,3 1,3 1,3 0,-1 41,16-103,-3 23,1-1,2 1,2-1,1 1,2 8,13-8,-3-29</inkml:trace>
  <inkml:trace contextRef="#ctx0" brushRef="#br0" timeOffset="1348.697">1762 593,'0'34,"0"6,0-4</inkml:trace>
  <inkml:trace contextRef="#ctx0" brushRef="#br0" timeOffset="1588.252">1875 141,'0'0</inkml:trace>
  <inkml:trace contextRef="#ctx0" brushRef="#br0" timeOffset="2014.958">1988 706,'26'-15,"-1"-2,-1 0,0-2,-1-1,-2-1,0 0,-1-2,12-17,-32 38,0 1,1-1,-1 0,1 1,0-1,-1 1,1-1,0 1,0 0,0-1,0 1,0 0,1-1,-1 1,0 0,1 0,-1 0,0 0,1 0,-1 1,1-1,-1 0,1 1,0-1,-1 1,1-1,0 1,-1 0,1 0,0 0,-1 0,1 0,0 0,-1 0,1 0,0 1,-1-1,1 1,0-1,-1 1,1-1,-1 1,1 0,-1 0,0 0,1 0,-1 0,0 0,1 0,-1 1,0-1,0 0,0 1,0-1,19 40,-19-38,-1 1,1-1,0 1,0-1,0 1,0-1,0 0,1 0,0 1,-1-1,1 0,0 0,1-1,-1 1,0 0,1-1,0 0,-1 1,1-1,0 0,0 0,0-1,0 1,1-1,-1 1,0-1,1 0,-1 0,1 0,-1-1,1 1,-1-1,1 0,-1 0,1 0,0-1,-1 1,1-1,1 0,7-5,-1-1,0 0,-1-1,0 0,0 0,0-1,-1 0,-1-1,0 0,0 0,0-1,-2 0,1 0,-1 0,21-32,-26 43</inkml:trace>
  <inkml:trace contextRef="#ctx0" brushRef="#br0" timeOffset="2469.68">2779 537,'16'3,"0"-1,0 0,1-1,-1-1,0 0,1-1,-1-1,0 0,0-2,0 0,0 0,-1-1,1-1,-1-1,-1 0,1-1,-2-1,1 0,-1-1,9-7,-19 14,0 1,0-1,0 0,0 0,-1 0,1 0,-1 0,0-1,0 1,0-1,0 1,0-1,-1 0,0 1,1-1,-2 0,1 0,0 0,-1 0,0 0,0 0,0 0,0 0,0 0,-1 0,0 0,0 0,0 0,0 0,-1 1,1-1,-1 0,0 1,0-1,-1 1,1 0,-1 0,1 0,-1 0,0 0,0 0,0 1,0 0,-1-1,1 1,-1 0,1 1,-1-1,0 1,0-1,0 1,1 0,-1 1,-2-1,-6 1,-1 1,1 1,0 0,0 1,0 0,0 0,1 1,-1 1,1 0,0 1,1 0,-1 1,1 0,0 0,1 1,0 0,0 1,1 0,-7 9,10-12,1 1,0 0,0 0,0 0,1 1,0 0,0-1,1 1,0 0,0 0,1 0,0 0,1 1,-1-1,2 0,-1 0,1 0,0 0,1 0,0 0,0 0,1 0,0 0,0-1,1 1,-1-1,2 0,-1 0,1-1,0 1,1-1,3 3,3 3,1 0,1-1,0 0,0-2,1 1,1-2,-1 0,1-1,0 0,1-2,0 1,0-2,0-1,0 0,1-1,15 0,4-2,-4 0</inkml:trace>
  <inkml:trace contextRef="#ctx0" brushRef="#br0" timeOffset="532.717">267 818,'127'-224,"-98"190,-29 34,1-1,-1 1,1 0,0-1,-1 1,1 0,-1 0,1 0,-1 0,1-1,0 1,-1 0,1 0,0 0,-1 0,1 0,-1 1,1-1,0 0,-1 0,1 0,-1 0,1 1,-1-1,1 0,-1 1,1-1,-1 0,1 1,-1-1,1 1,-1-1,1 0,-1 1,0-1,1 1,-1-1,0 1,1 0,-1-1,0 1,0-1,1 1,-1-1,0 1,0 0,0-1,0 1,0 0,0-1,0 1,0-1,0 1,0 0,-1-1,1 1,0-1,0 1,0-1,-1 1,1 0,2 30,-3-25,0 0,0-1,1 1,0 0,0 0,0-1,1 1,0 0,0-1,1 1,-1-1,1 1,0-1,1 0,-1 1,1-1,0 0,1-1,-1 1,1-1,-1 1,1-1,1 0,-1-1,1 1,-1-1,1 0,0 0,4 2,-1-5,1 0,-1-1,0 0,1-1,-1 1,0-2,0 1,-1-1,1 0,0-1,-1 0,0 0,0 0,0-1,0 0,-1 0,0-1,0 0,0 0,-1-1,0 1,0-1,0 0,2-6,26-43,-21 30</inkml:trace>
  <inkml:trace contextRef="#ctx0" brushRef="#br0" timeOffset="786.744">1142 508,'-19'3,"1"2,0 0,0 0,0 2,1 0,0 1,1 1,0 1,0 0,1 1,0 1,1 0,0 1,1 0,0 1,-1 4,12-14,1-1,0 1,0 0,1 0,-1 0,1 0,0 0,0 0,0 0,0 0,1 0,-1 0,1 0,0-1,1 1,-1 0,0 0,1-1,0 1,0-1,0 1,0-1,1 0,-1 0,1 0,0 0,0 0,0-1,0 1,0-1,1 0,-1 0,1 0,-1-1,1 1,0-1,0 0,-1 1,1-2,0 1,0 0,0-1,0 0,0 0,0 0,0 0,1-1,11 1,-1 0,1-1,-1 0,0-2,0 1,0-2,0 0,0-1,-1 0,0-1,0-1,7-4,3-3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3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57,'-25'184,"22"198,-9-292,16-86,-2-12</inkml:trace>
  <inkml:trace contextRef="#ctx0" brushRef="#br0" timeOffset="252.531">1 396,'38'0,"22"-4,7-3,-5 1,-7 1,-8-3,-8-1,-5 2,-4 2,-2-4,-1 1,-5-4,-2 1,-4 1</inkml:trace>
  <inkml:trace contextRef="#ctx0" brushRef="#br0" timeOffset="652.288">621 1,'-22'68,"3"2,3 0,3 1,3 1,3 8,6-76,0 0,1 0,0-1,-1 1,1 0,1 0,-1 0,1-1,-1 1,1 0,0-1,0 1,1 0,-1-1,1 0,-1 1,1-1,0 0,1 0,-1 0,0 0,1 0,0 0,-1-1,1 1,0-1,0 0,1 0,-1 0,0 0,1-1,-1 1,1-1,-1 0,1 0,0 0,0 0,-1-1,1 0,3 1,5-3,0 0,-1 0,1-1,-1-1,0 0,0 0,0-1,-1 0,0-1,8-6,17-7,-34 18,1 0,-1 0,0 0,1 0,0 0,-1 1,1-1,-1 0,1 1,0 0,-1-1,1 1,0 0,0 0,-1 0,1 0,0 0,-1 0,1 0,0 1,-1-1,1 1,0-1,-1 1,1 0,-1-1,1 1,-1 0,1 0,-1 0,1 0,-1 0,0 1,0-1,0 0,0 1,0-1,0 0,0 1,0-1,0 1,0 0,-1-1,1 1,-1-1,1 1,-1 0,0-1,0 1,0 0,0 0,0 1,1 38,-1-36,-1 0,1 0,0 1,0-1,0 0,1 0,0 0,0 1,0-1,1 0,-1 0,1 0,0-1,1 1,1 3,33-4,-17-12</inkml:trace>
  <inkml:trace contextRef="#ctx0" brushRef="#br0" timeOffset="968.197">1073 594,'19'0,"1"-1,-1 0,1-2,-1 0,0-1,0-1,0-1,-1-1,1 0,-2-1,1-1,-1-1,3-3,-17 12,-1 0,0 0,1 0,-1 0,0-1,1 1,-1-1,0 0,0 0,0 1,-1-1,1 0,0-1,-1 1,1 0,-1 0,0-1,1 1,-1-1,0 1,-1-1,1 1,0-1,-1 1,0-1,1 0,-1 1,0-1,0 0,0 1,-1-1,1 0,-1 1,0-1,1 1,-1-1,0 1,0-1,-1 1,1-1,0 1,-1 0,1 0,-1 0,0 0,-2-2,-3 3,-1-1,0 1,0 1,0 0,0 0,0 0,0 1,0 0,1 1,-1 0,0 0,1 0,-1 1,1 0,0 1,0-1,0 1,1 1,-1-1,1 1,-3 3,4-6,1 1,-1-1,1 1,0 0,0 0,0 1,0-1,0 1,1 0,-1 0,1 0,0 0,0 0,1 1,-1 0,1-1,0 1,0 0,1 0,-1 0,1 0,0 0,1 0,-1 0,1 1,0-1,0 0,1 0,-1 0,1 1,0-1,1 0,-1 0,1-1,0 1,1 1,4 1,0-1,1 1,0-1,1-1,-1 0,1 0,0 0,1-1,-1-1,1 0,-1 0,1 0,0-1,0-1,0 0,0 0,0-1,0 0,0-1,0 0,0-1,2 0,-6 2,19-1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170 726,'-1'-2,"-1"0,1 0,-1 1,0-1,1 1,-1-1,0 1,0-1,0 1,0 0,0 0,0 0,0 0,0 0,0 1,-1-1,1 1,0-1,0 1,-1 0,1 0,0 0,-1 0,1 0,0 1,0-1,-1 0,1 1,0 0,0 0,0 0,0-1,-1 2,-4 3,-1 1,1 0,1 1,-1 0,1 0,0 0,0 0,1 1,0 0,0 1,1-1,0 1,1-1,0 1,0 0,1 0,0 1,0 5,0-10,1-1,-1 1,1-1,0 1,1-1,-1 1,1 0,0-1,0 1,0 0,0-1,1 1,0 0,0-1,1 1,-1-1,1 0,0 1,0-1,0 0,0 0,1 0,0 0,0-1,0 1,0-1,0 0,1 0,-1 0,1 0,0 0,0-1,0 0,0 1,1-2,-1 1,0 0,4 0,0-1,0-1,0 1,0-1,1-1,-1 0,0 0,0 0,0-1,0 0,-1-1,1 0,-1 0,1 0,-1-1,0 0,0-1,-1 1,1-1,-1-1,0 1,0-1,-1 0,5-7,6-8,-1-1,-1-1,-1 0,-1-1,-2 0,7-20,-8 21,-2-1,0-1,-1 1,-2-1,-1 0,0-1,-2 1,-1 0,-1-1,-3-18,-77-417,73 499,-3 32,4 1,2 0,3 0,4-1,3 1,2 0,4-1,5 8,-8-49,2-1,2 0,0 0,2-1,1 0,1-1,1-1,1-1,1-1,2 0,14 12,-34-34,-1 0,0 0,1 0,0 0,-1 0,1 0,-1-1,1 1,0 0,0-1,-1 1,1 0,0-1,0 1,0-1,0 1,0-1,0 0,0 1,0-1,-1 0,1 1,0-1,0 0,1 0,-1 0,0 0,0 0,0 0,0 0,0-1,0 1,-1 0,1 0,0-1,0 1,0-1,0 1,0-1,0 1,0-1,-1 1,1-1,0 0,0 0,-1 1,1-1,0 0,-1 0,1 0,-1 0,1 1,-1-1,1-1,3-13</inkml:trace>
  <inkml:trace contextRef="#ctx0" brushRef="#br0" timeOffset="449.652">763 640,'-9'18,"0"1,2 0,0 0,1 0,1 1,1-1,1 1,1 0,0 1,1-1,2 13,-1-30,0 0,1 0,-1 0,1 0,-1 0,1 0,0-1,0 1,0 0,0-1,0 1,1 0,0-1,-1 1,1-1,0 0,0 0,0 0,0 0,0 0,1 0,-1 0,1-1,-1 1,1-1,-1 0,1 1,0-1,0-1,0 1,-1 0,1-1,0 1,0-1,0 0,0 0,0 0,0 0,0-1,0 1,0-1,-1 0,1 1,0-1,0-1,-1 1,1 0,1-2,7-3,-1 0,0-1,0-1,-1 0,0 0,0-1,-1 0,0 0,0-1,-1 0,-1 0,0-1,0 0,-1 0,0 0,-1-1,0 0,1-11,-5 17,0 1,0-1,0 0,-1 0,0 0,-1 0,1 1,-1-1,0 1,0-1,-1 1,0 0,0 0,0 0,0 0,-1 0,0 1,0-1,0 1,0 0,-1 0,1 1,-1 0,0-1,0 1,-1 1,1-1,0 1,-1 0,0 0,1 1,-1 0,0 0,0 0,0 0,0 1,1 0,-1 1,-4 0,-9 4</inkml:trace>
  <inkml:trace contextRef="#ctx0" brushRef="#br0" timeOffset="4052.257">1185 584,'0'0,"0"0,0 1,-1-1,1 0,0 1,0-1,-1 0,1 1,0-1,0 0,0 1,0-1,0 1,0-1,0 0,0 1,0-1,0 0,0 1,0-1,0 1,0-1,0 0,0 1,0-1,0 1,0-1,0 0,1 1,-1-1,0 0,0 1,0-1,1 0,-1 0,0 1,0-1,1 0,-1 1,0-1,1 0,-1 0,0 0,1 1,-1-1,0 0,1 0,-1 0,1 0,-1 0,0 0,1 0,-1 0,0 0,1 0,-1 0,1 0,-1 0,0 0,1 0,-1 0,1 0,-1 0,0-1,1 1,-1 0,0 0,-5 39,4-38,-7 34,-7 71,15-103,1 0,-1 0,1 0,0 0,0-1,0 1,0 0,0-1,0 1,1-1,-1 1,1-1,0 0,0 0,0 1,0-1,0-1,0 1,0 0,1 0,-1-1,1 1,-1-1,1 0,-1 0,1 0,0 0,0 0,0-1,-1 1,1-1,0 0,0 0,2 0,6-1,0 0,-1-1,1-1,-1 1,0-2,0 0,0 0,0 0,0-1,-1-1,0 0,0 0,-1-1,0 0,0 0,0-1,-1 0,0 0,4-7,-2 5,25-38,-9 66,-23-14,0 1,0-1,0-1,0 1,0 0,0 0,1-1,0 0,0 1,0-1,0 0,0 0,0-1,1 1,-1-1,1 1,0-1,0 0,0-1,0 1,0-1,0 1,0-1,1-1,-1 1,0 0,1-1,-1 0,0 0,1 0,-1-1,0 0,1 1,-1-1,0-1,2 0,1-4,1 0,-1-1,0 0,0 0,-1-1,0 0,0 0,-1-1,0 1,-1-1,0 0,0 0,-1-1,0 1,0-1,-1 1,-1-1,1-8,3-2,-2 7</inkml:trace>
  <inkml:trace contextRef="#ctx0" brushRef="#br0" timeOffset="4464.491">1891 867,'138'-182,"-137"181,0-1,0 1,0-1,0 1,0-1,0 1,0-1,0 1,0 0,1 0,-1-1,1 1,-1 0,1 0,-1 0,1 1,-1-1,1 0,0 0,0 1,-1-1,1 1,0 0,0 0,0-1,-1 1,1 0,0 0,0 1,0-1,-1 0,1 1,0-1,0 1,-1-1,1 1,0 0,1 0,10 18,-11-14,0-1,0 0,1 0,-1-1,1 1,0 0,0-1,0 1,1-1,-1 0,1 0,-1-1,1 1,0-1,0 0,1 0,-1 0,0 0,1-1,-1 1,1-1,-1 0,1-1,-1 1,5-1,-1-2,1 1,-1-2,1 1,-1-1,0-1,0 1,0-1,-1-1,1 0,-1 0,0 0,0-1,-1 1,1-2,-1 1,-1-1,1 0,-1 0,-1 0,1-1,-1 0,0 0,-1 0,1-3,3-11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0,'-24'29,"-12"14,-1 1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1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14,'-11'-3,"-1"0,0 0,0 1,0 1,-1 0,1 0,0 1,0 1,0 0,0 1,0 0,0 1,0 0,0 1,-9 4,10-4,1 0,0 1,1-1,-1 2,1 0,0 0,1 0,-1 1,1 0,1 1,-1 0,1 0,1 1,-1-1,1 2,1-1,0 0,0 1,1 0,0 0,1 1,0-1,1 1,0-1,0 1,1 0,1 0,0 5,0-13,1 1,-1-1,1 1,0-1,0 0,1 1,-1-1,1 0,-1 0,1 0,0 0,0 0,1 0,-1 0,0-1,1 1,0-1,-1 0,1 1,0-1,0-1,1 1,-1 0,0-1,0 0,1 1,-1-1,1-1,-1 1,1 0,1-1,113-10,-90-2,0-1,-1-1,0-1,-1-2,-1 0,-1-2,0-1,-1 0,-2-2,0-1,4-7,-25 30,0 1,0 0,-1-1,1 1,0 0,0-1,0 1,0 0,0 0,0-1,0 1,0 0,0-1,1 1,-1 0,0-1,0 1,1 0,-1-1,0 1,1-1,-1 1,0 0,1-1,-1 1,1-1,-1 1,1-1,-1 1,1-1,0 0,-1 1,1-1,-1 0,1 1,0-1,-1 0,1 0,0 0,-1 1,1-1,0 0,-1 0,1 0,0 0,0 0,-1 0,1 0,0-1,-1 1,1 0,0 0,-1 0,1-1,0 1,-1 0,1-1,-1 1,1 0,-1-1,1 1,0-1,2 21,1-10,0 1,1 0,1-1,0 0,0 0,1-1,0 0,0 0,1 0,1-1,-1 0,1-1,1 0,-1 0,1-1,0 0,0-1,1 0,0-1,0 0,0-1,0 0,1 0,-1-1,1-1,5 0,8 1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3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280 453,'-19'5,"1"1,-1 1,1 0,0 1,1 1,0 1,0 0,1 2,1-1,0 2,0 0,1 1,9-11,1 0,0 0,-1 0,2 0,-1 1,0-1,1 1,-1 0,1 0,0 0,0 1,1-1,-1 1,1-1,0 1,0 0,1 0,0 0,-1 0,2 0,-1 0,0 0,1 0,0 0,0 1,1-1,-1 0,1 0,0 0,1 0,-1 0,1 0,0-1,0 1,1 0,-1-1,1 0,0 1,0-1,1 1,4 0,-1-1,1 0,0 0,1-1,-1 1,0-2,1 1,0-1,-1-1,1 0,0 0,0-1,0 1,0-2,0 0,-1 0,1 0,0-1,4-2,7-2,0 0,0-2,0-1,-1 0,-1-1,0-1,12-9,-5 0,0 0,-1-2,-1 0,-1-2,-2 0,0-1,-1-1,-2-1,-1-1,-1 0,-1-1,-1-1,-1-2,-7 12,0 0,-2-1,0 1,-1-1,-1 1,-1-1,-1 1,-3-17,4 30,-1 0,-1 0,1 0,-1 0,0 0,-1 0,1 0,-2 1,1-1,-1 1,1 0,-2 0,1 0,-1 1,0-1,0 1,0 0,-1 1,1-1,-1 1,-1 0,1 1,0-1,-1 1,0 0,0 1,1 1,0 0,-1 0,1 1,0 0,-1 0,1 0,0 1,-1 0,1 0,0 1,0 0,0 0,0 0,0 1,0 0,1 0,-1 0,1 1,0-1,0 2,-4 3,-3 2,1 2,0-1,1 2,0-1,1 1,0 1,2-1,-3 7,2-1,1 0,1 1,0 0,2 0,0 0,2 0,0 1,1-1,1 1,1-1,1 0,3 17,-2-23,1 0,1 0,-1 0,2-1,0 1,1-1,0-1,1 1,0-1,1-1,0 0,1 0,1-1,-1 0,1 0,1-1,0-1,0 0,2 0,-2-4,1 0,-1-1,0-1,1 0,-1-1,1 0,0-1,-1 0,1-1,-1 0,1-1,-1-1,0 0,0 0,0-2,0 1,0-1,-1-1,0 0,0-1,-1 0,1 0,-2-1,1 0,3-5,61-75,-70 140,-3-47,0 0,0-1,1 1,0 0,-1-1,2 1,-1-1,1 1,-1-1,1 0,0 0,1-1,-1 1,1 0,-1-1,1 0,0 0,0 0,1-1,-1 1,1-1,-1 0,1 0,-1-1,1 1,0-1,0 0,0 0,0-1,0 1,0-1,3 0,8 0,0-1,-1 0,1-1,-1 0,0-1,1-1,-1-1,-1 0,1-1,-1 0,0-1,0-1,-1 0,0-1,-1 0,2-3,114-80,-126 91,-1 0,0 1,1-1,-1 1,0-1,1 1,-1-1,0 1,1 0,-1 0,1 0,-1 0,1 0,-1 0,1 0,-1 0,0 1,1-1,-1 0,1 1,-1-1,0 1,0 0,1-1,-1 1,0 0,0 0,0 0,0 0,0 0,0 0,0 0,0 0,0 0,0 0,0 1,-1-1,1 0,-1 1,1-1,-1 0,1 1,-1-1,0 1,1-1,-1 2,4 75,-4-69,1-3,-1 0,0 0,0 0,-1 0,1 0,-2 0,1-1,0 1,-1 0,0-1,0 1,-1-1,0 1,0-1,0 0,0 0,-1-1,0 1,0-1,0 1,0-1,-1 0,0-1,1 1,-1-1,-1 0,1 0,0-1,-6 2,12-4,0-1,-1 1,1-1,0 1,-1-1,1 0,-1 1,1-1,0 0,-1 1,0-1,1 0,-1 0,1 1,-1-1,0 0,0 0,0 0,1 0,-1 0,0 1,0-1,0 0,0 0,0 0,0 0,0 0,-1 1,1-1,0 0,0 0,-1 0,1 0,-1 1,1-1,0 0,-1 1,1-1,-1 0,0 1,1-1,-1 0,0 1,1-1,-1 1,0-1,1 1,-1-1,0 1,0 0,0-1,1 1,-1 0,0 0,0 0,0-1,0 1,0 0,1 0,-1 0,0 0,0 1,0-1,0 0,0 0,1 0,-1 1,0-1,0 0,0 1,13-9,1 1,-1 0,1 1,1 1,-1 0,1 1,0 0,0 1,0 0,1 1,-1 1,0 0,1 1,-1 1,0 0,14 3,116-7,-125-3,-1-1,1 0,-1-2,-1 0,0-1,0 0,-1-1,0-1,-1-1,9-10,-6 5,-1-2,-1 0,-1 0,-1-2,-1 0,-1 0,5-12,-13 25,0 0,-1 0,1 0,-2-1,1 1,-1-1,-1 1,0-1,0 0,-1 1,0-1,-1 0,0 1,0-1,-1 0,0 1,-1 0,0-1,-1 1,0 0,0 1,0-1,-1 1,-5-6,8 12,1 1,-1 0,1 0,-1 0,0 0,0 0,1 0,-1 0,0 1,0-1,0 1,0-1,0 1,0 0,0 0,0 0,0 0,0 0,0 0,0 0,0 1,0-1,1 1,-1-1,0 1,0 0,0 0,0-1,1 2,-1-1,0 0,1 0,-1 0,1 1,0-1,-1 1,1-1,0 1,0-1,0 1,-1 1,-37 75,-1 134,37-185,1 0,1 1,2-1,1 0,1 0,4 18,29 123,-21-133,-19-68,1 13</inkml:trace>
  <inkml:trace contextRef="#ctx0" brushRef="#br0" timeOffset="254.238">1578 256,'44'10,"32"2,14 0,-4-2,-7-3,-12-3,-7-2,-11-1,-7-1,-7 0,-4-1,-8 1</inkml:trace>
  <inkml:trace contextRef="#ctx0" brushRef="#br0" timeOffset="885.153">901 87,'-9'9,"-4"9,5 0,10-2,8-4,3-5</inkml:trace>
  <inkml:trace contextRef="#ctx0" brushRef="#br0" timeOffset="2167.337">2482 481,'-8'-3,"0"-1,0 1,0 1,-1 0,1 0,-1 1,1 0,-1 0,1 1,-1 0,0 0,1 1,-1 0,1 1,-1 0,1 0,0 1,0 0,0 0,0 1,0 0,1 0,0 1,0 0,0 0,0 1,1 0,0 0,0 0,1 1,-1 0,2 0,-1 0,1 1,0-1,0 1,1 0,0 0,1 1,-2 7,3 56,1-71,1 1,-1 0,0-1,1 1,0-1,-1 0,1 1,0-1,0 1,0-1,0 0,0 0,0 1,0-1,0 0,0 0,1 0,-1 0,0 0,1-1,-1 1,0 0,1-1,-1 1,1-1,-1 1,1-1,0 0,-1 1,1-1,-1 0,1 0,0 0,-1 0,1-1,-1 1,1 0,-1-1,1 1,-1-1,1 1,0-1,11-5,-1-1,1 1,-1-2,-1 0,1 0,-1-1,-1-1,0 0,0 0,-1-1,0 0,-1 0,0-1,-1 0,0-1,0-1,32-48,-38 61,-1 0,1-1,-1 1,1 0,0-1,0 1,0 0,0 0,0 0,0 0,0-1,0 2,0-1,0 0,1 0,-1 0,0 0,0 1,1-1,-1 1,1-1,-1 1,1-1,-1 1,0 0,1 0,-1 0,1 0,-1 0,1 0,-1 0,1 0,-1 1,1-1,-1 0,1 1,-1-1,0 1,1 0,-1-1,0 1,1 0,-1 0,0 0,0 0,0 0,0 0,0 0,40 69,-34-56,-1-2,0 0,0 0,2-1,-1 0,1-1,1 0,0 0,8 6,-14-13,0-1,0 1,1-1,-1 0,1 0,-1 0,1-1,0 1,-1-1,1 0,0 0,0 0,0-1,0 1,0-1,0 0,0 0,0 0,0-1,0 0,0 1,0-1,-1 0,1-1,0 1,0-1,-1 0,1 0,-1 0,3-2,108-119,-102 109,107-105,-118 118,0-1,0 1,0 0,0 0,0 0,1 0,-1 0,0 1,1-1,-1 0,0 0,1 1,-1-1,1 1,-1 0,1-1,-1 1,1 0,-1 0,1 0,0 0,-1 0,1 0,-1 0,1 0,-1 1,1-1,-1 1,1-1,-1 1,1 0,-1-1,0 1,1 0,-1 0,0 0,0 0,0 0,0 0,0 0,0 0,0 1,0-1,0 0,0 1,0-1,-1 1,1-1,-1 0,1 1,-1-1,0 1,1 0,-1-1,0 1,0-1,0 1,0-1,0 1,-1-1,1 2,-8 44,6-41,0-1,0 0,0 1,1 0,0-1,0 1,0 0,1-1,0 1,0 0,0 0,1-1,0 1,0 0,0-1,1 1,0-1,0 0,0 1,1-1,0 0,0 0,0-1,2 3,-1-6,1 0,-1 0,1 0,0-1,-1 1,1-1,0 0,0-1,-1 1,1-1,-1 0,1 0,-1 0,1-1,-1 1,1-1,-1 0,0-1,0 1,0-1,-1 1,1-1,2-3,-5 5,35-22,-18 9,1 2,0 0,1 1,0 0,1 2,0 1,0 0,11-1,-30 9,1 0,0 0,0 1,-1-1,1 1,0-1,0 1,-1 0,1 0,-1 0,1 0,-1 1,1-1,-1 0,0 1,0 0,0 0,0-1,0 1,0 1,0-1,-1 0,1 0,-1 1,1-1,-1 0,0 1,0-1,0 1,0 0,0-1,-1 1,1 0,-1 0,0-1,0 1,0 0,0 0,0-1,-1 1,1 0,16 54,8-45,-12-12</inkml:trace>
  <inkml:trace contextRef="#ctx0" brushRef="#br0" timeOffset="2550.125">4034 340,'-19'7,"1"0,0 1,0 1,1 1,0 0,1 2,0-1,0 2,2 0,0 1,0 1,1 0,1 0,-10 16,21-27,-1-1,1 1,0 0,0 0,1 0,-1-1,1 1,0 0,-1 0,2 0,-1 0,0 0,1 0,0 0,0-1,0 1,0 0,1-1,-1 1,1-1,0 1,0-1,0 0,1 1,-1-1,1-1,0 1,-1 0,1-1,1 1,-1-1,0 0,0 0,1 0,0 0,5 3,0-1,0 0,0 0,0-1,0 0,1-1,-1 0,1 0,0-1,0 0,0-1,-1 0,9-2,-3-1,0-2,0 0,-1 0,1-2,-1 0,-1 0,1-1,4-4,0 0</inkml:trace>
  <inkml:trace contextRef="#ctx0" brushRef="#br0" timeOffset="2916.547">4204 594,'18'6,"0"-2,0 0,1-1,0-1,-1-1,1-1,0 0,0-1,-1-1,1-1,-1-1,1 0,-1-2,0 0,-1-1,0 0,0-1,4-4,-15 8,0-1,0 0,-1-1,1 1,-1-1,0 0,-1 0,0 0,0-1,0 0,0 1,-1-1,0-1,-1 1,0 0,0-1,0 1,-1-1,0 1,-1-1,0 0,0 1,0-1,-1 0,-1-5,1 11,0 0,-1-1,1 1,0 0,-1 0,1 1,-1-1,0 0,0 0,0 1,1-1,-1 1,-1-1,1 1,0 0,0 0,0 0,-1 0,1 0,0 1,-1-1,1 1,-1-1,1 1,-1 0,1 0,-1 0,1 0,0 1,-1-1,1 1,-1-1,1 1,0 0,-1 0,-1 1,-82 42,75-37,0 2,0-1,1 1,0 1,0 0,1 0,1 1,0 0,0 0,1 1,1 0,0 0,0 1,1 0,1 0,0 0,1 0,1 0,0 1,0 0,1-1,1 1,0 0,1-1,1 1,0-1,1 1,0-1,1 0,1 3,0-8,1-1,-1 1,1-1,0 0,1-1,-1 0,1 0,1 0,-1-1,1 1,0-2,0 1,0-1,1-1,0 0,-1 0,1 0,2-1,165 13,-116-17,-35 2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1 808,'30'-1,"-1"0,1-2,-1-1,1-1,-1-2,-1-1,1-1,-1-1,-1-2,0 0,-1-2,0-1,-1-1,7-7,-1-2,-1-2,-2 0,0-2,-2-2,-1 0,-2-1,-1-2,-2 0,4-9,-16 28,0 0,-1 0,-1-1,0 0,-1 0,-1 0,0-1,-1 1,-1-1,-1 0,0 0,-1 1,-1-1,-1 0,0 0,-1 1,-3-8,5 20,-1 0,0 1,0-1,-1 1,1 0,-1 0,0 0,1 0,-1 1,-1-1,1 1,0-1,-1 1,1 0,-1 0,1 1,-1-1,0 1,0 0,0 0,1 0,-1 0,0 1,0-1,0 1,0 0,-1 0,1 1,1-1,-1 1,0 0,0 0,0 0,0 1,0-1,1 1,-1 0,1 0,-1 0,1 1,0-1,0 1,0-1,0 1,-2 3,-10 11,0 0,1 1,1 1,1 0,1 0,1 1,0 1,1-1,1 2,2-1,0 1,1 0,1 0,1 1,1-1,1 1,1 6,2-4,1-1,1 0,2 0,0 0,1-1,2 0,0 0,1-1,1 0,13 17,-21-32,1-1,0 0,-1 0,2 0,-1-1,1 0,0 0,0 0,0 0,0-1,1 1,0-1,0-1,0 1,1-1,-1 0,1-1,-1 0,2 1,7-5</inkml:trace>
  <inkml:trace contextRef="#ctx0" brushRef="#br0" timeOffset="354.848">1045 384,'19'5,"16"2,7-1,1-1,-2-2,-3 0,-3-7,-3-2,-2 0,-1 0,-1 3,-10 0,-8 7,-6 1</inkml:trace>
  <inkml:trace contextRef="#ctx0" brushRef="#br0" timeOffset="601.878">1017 638,'34'-5,"25"-1,7 0,-2-4,-8 0,-8 2,-7 2,-7 2,-8 2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8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27,'-3'-3,"-1"0,1 0,-1 1,1 0,-1 0,0 0,0 0,0 0,0 1,0 0,0 0,-1 0,1 0,0 1,0 0,-1-1,1 1,0 1,-1-1,1 1,0 0,0 0,0 0,-1 0,1 1,0-1,1 1,-1 0,0 1,1-1,-1 1,1-1,-1 1,1 0,0 1,-9 8,0 0,1 1,1 0,0 1,1 0,1 1,0 0,1 0,0 1,2-1,0 1,0 1,1-1,1 1,1-1,1 1,0 0,1 0,1-1,2 16,-2-26,0 1,0-1,1 0,0 0,0 0,1 0,-1 0,1 0,1-1,-1 1,1-1,0 0,0 0,0-1,1 1,0-1,0 0,0 0,0 0,0-1,1 1,0-2,-1 1,1 0,0-1,1 0,4 1,3 0,-1-1,1 0,-1 0,1-2,0 0,-1 0,1-1,0-1,-1 0,1-1,-1 0,11-5,1-1,0-1,-1-2,0 0,0-2,-2 0,1-2,-2 0,-1-2,0 0,-1-1,0-1,3-8,-18 24,-1-1,1 0,-1-1,-1 1,1 0,-1-1,0 0,0 1,0-1,-1 0,0 0,0 0,-1 0,1 0,-1 0,-1 0,1 0,-1 0,0 0,0 0,-1 0,0 1,0-1,0 0,-1 1,0 0,0-1,0 1,0 0,-1 1,0-1,0 0,0 1,-1 0,0 0,-6-4,0 0,-1 1,0 0,0 1,0 1,-1 0,0 0,0 1,-1 1,1 0,-1 1,1 1,-1 0,0 0,1 2,-10 0,-4 0</inkml:trace>
  <inkml:trace contextRef="#ctx0" brushRef="#br0" timeOffset="369.811">63 224,'122'-37,"-115"34,1-1,0 2,0-1,1 1,-1 0,1 1,-1 0,1 1,-1-1,1 1,-1 1,1 0,-1 0,0 1,1 0,-1 0,0 1,0 0,0 0,-1 1,1 0,-1 0,3 3,3 5,1-1,0-1,0 0,2-1,-1 0,1-1,0-1,0 0,1-2,0 0,11 2,12-13,-23 1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82,'-1'354,"-27"-141,27-175,1-29,1-27,-1 0</inkml:trace>
  <inkml:trace contextRef="#ctx0" brushRef="#br0" timeOffset="451.16">0 111,'28'-17,"0"2,0 2,2 0,-1 2,2 1,-1 2,1 1,8-1,-34 6,1 1,-1-1,1 1,0 0,-1 0,1 0,0 1,-1 0,1 0,0 1,-1-1,1 1,-1 1,1-1,-1 1,1-1,-1 2,0-1,0 1,0-1,0 1,0 1,-1-1,1 1,-1-1,0 1,0 1,0-1,-1 0,1 1,-1 0,0 0,-1 0,1 1,-1 2,0 1,-1-1,0 1,0-1,-1 1,0-1,-1 1,0-1,0 0,-1 1,0-1,0 0,-1 0,0 0,-1 0,0 0,0-1,-2 3,-98 119,-11-51,140-64,3-6,-2-2,0 2,0 1,0 1,-1 2,19 11,106 113,-149-135,-1 0,1 0,0 0,0 0,0 0,-1 0,1 0,0 0,0 0,0-1,1 1,-1 0,0-1,0 1,0-1,0 1,1-1,-1 1,0-1,1 0,-1 0,0 0,0 0,1 0,-1 0,0 0,1 0,-1 0,0 0,0-1,2 0,4-6</inkml:trace>
  <inkml:trace contextRef="#ctx0" brushRef="#br0" timeOffset="1069.509">1100 111,'-23'44,"-1"-2,-3 0,-1-1,-2-2,-1-1,-3-1,0-2,-3-2,-27 20,63-52,0 0,-1 0,1 0,0 0,0 0,0 0,0 1,0-1,0 0,0 1,0-1,0 0,1 1,-1-1,0 1,1-1,-1 1,1-1,0 1,0 0,-1-1,1 1,0 0,0-1,1 1,-1-1,0 1,0 0,1-1,-1 1,1-1,-1 1,1-1,0 1,0-1,-1 0,1 1,0-1,0 0,0 0,1 1,-1-1,0 0,0 0,1 0,-1-1,0 1,1 0,-1 0,1-1,-1 1,1-1,-1 1,1-1,0 0,-1 1,2-1,199 36,-4 7,-197-42,0 0,-1-1,1 1,0-1,0 1,0-1,0 0,0 1,0-1,-1 0,1 0,0 1,0-1,0 0,0 0,0 0,0 0,0 0,0 0,0-1,0 1,0 0,0 0,0-1,0 1,0-1,-1 1,1-1,0 1,0-1,0 1,-1-1,1 0,0 1,-1-1,1 0,0 1,-1-1,1 0,-1 0,1 0,-1 0,0 0,1 0,-1 1,0-1,0 0,1 0,-1 0,0 0,0 0,0 0,0 0,0 0,0 0,-1 0,1 0,0 0,0 0,-1 0,1 0,-77-128,60 89,2 0,2-1,1 0,0-16,-31-85,36 125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5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3160,'526'-29,"-191"18,201-18,-165 11,74 18,-176 2,193-13,-60-24,-114 7,-80 5,74 5,-86-8,-123 25,-88 7,-3 0</inkml:trace>
  <inkml:trace contextRef="#ctx0" brushRef="#br0" timeOffset="30304.081">4572 2793,'0'0</inkml:trace>
  <inkml:trace contextRef="#ctx0" brushRef="#br0" timeOffset="36639.416">4600 2906,'56'-17,"73"4,-129 12,0 0,0 0,0 0,0 0,0 0,0 0,0 0,0 0,-1 1,1-1,0 0,-1 0,1 0,-1 0,1 0,-1 1,1-1,-1 0,1 0,-1 1,0-1,1 0,-1 1,0-1,0 1,0-1,1 1,-1-1,0 1,0 0,0-1,0 1,0 0,0 0,0 0,0-1,0 1,1 0,-1 0,0 0,0 1,0-1,0 0,-4-2,-184-84,-3-4,-54-29,40-18,-94-32,179 102,94 55,1-2,1 0,0-2,1 0,-13-13,-31-43,-49-37,-129-10,97 26,-68-34,161 99,1-3,1-2,-36-30,66 45,-120-85,-32-20,-22 9,-123-96,197 131,-74-43,179 111,1-2,0 0,1-1,0 0,1-2,-5-7,-43-38,50 50</inkml:trace>
  <inkml:trace contextRef="#ctx0" brushRef="#br0" timeOffset="48978.862">1411 394,'-42'83,"36"-74,-91 108,-60 44,125-130,24-19</inkml:trace>
  <inkml:trace contextRef="#ctx0" brushRef="#br0" timeOffset="50196.471">3217 1523,'5'0,"-4"0,-1 5,-6 1,-2 5,-4 0,-5 4,-4 3,-4 4,-2 3,3 2,2-4,4-1,0-4,3 0,4 1,5-2</inkml:trace>
  <inkml:trace contextRef="#ctx0" brushRef="#br0" timeOffset="51701.653">3048 1748,'-5'0,"-1"5,-5 6,-1 7,-2-1,1 3,-3 1,2 4,-1-4,1 0,3-9,9-6,4-4</inkml:trace>
  <inkml:trace contextRef="#ctx0" brushRef="#br0" timeOffset="54734.06">1947 789,'25'-1,"0"-2,0-1,-1 0,1-2,-1-1,0-1,-1-1,0-2,0 0,-1-1,-1-1,4-3,0-2,-1-1,-1-1,-1-1,0-1,-2-1,-1-1,0 0,-2-1,-1-2,-14 23,0-1,0-1,0 1,-1 0,1 0,-2-1,1 1,0 0,-1-1,0 1,0-1,-1 1,1-1,-1 0,0 4,1 0,0 1,-1-1,1 0,-1 0,0 1,1-1,-1 1,0-1,0 0,0 1,0-1,-1 1,1 0,0-1,-1 1,1 0,0 0,-1 0,1 0,-1 0,0 0,1 0,-1 1,0-1,1 0,-1 1,0 0,0-1,0 1,1 0,-1 0,0 0,0 0,0 0,0 0,1 1,-1-1,0 1,0-1,1 1,-3 0,-6 4,1 1,-1-1,1 2,0-1,1 1,-1 0,2 1,-1 0,1 1,0-1,0 1,0 2,2 1,1 0,-1 1,2 0,0 0,0 0,1 1,1-1,0 0,1 1,1-1,0 0,0 1,2-1,2 9,36 114,-43-118</inkml:trace>
  <inkml:trace contextRef="#ctx0" brushRef="#br0" timeOffset="56051.658">2709 789,'77'48,"51"26,69 52,-118-73,-117-141,32 72,2-1,0 0,1 1,1-1,1 0,0 0,1-11,-6 47,-1-1,0-1,-1 1,-2-1,1 0,-2-1,0 0,-4 2,10-10,-47 60,53-68,0 1,0-1,-1 1,1-1,0 1,0-1,0 0,0 1,0-1,-1 0,1 0,0 1,0-1,0 0,0 0,0 0,0 0,0 0,0 0,0 0,0-1,-1 1,1 0,0-1,0 1,0 0,0-1,0 1,-1-1,1 1,0-1,0 1,-1-1,1 0,0 1,-1-1,1 0,-1 1,1-1,0-1,0 1,173-110,-155 99,-4 0</inkml:trace>
  <inkml:trace contextRef="#ctx0" brushRef="#br0" timeOffset="58161.638">2116 366,'0'1,"-1"0,0 0,0-1,0 1,0 0,0 0,0-1,0 1,0-1,0 1,-1-1,1 1,0-1,0 0,0 1,-1-1,1 0,0 0,0 0,-1 0,1 0,0 0,0 0,-1-1,1 1,0 0,0-1,0 1,0-1,-1 1,1-1,0 1,0-1,0 0,0 0,0 1,0-1,1 0,-1 0,0 0,0 0,1 0,-1 0,0-1,0 2,-216-156,98 82,118 72,0 0,1 1,-1-1,1 0,0 0,-1 0,1 1,0-1,0 0,0 0,0 0,0 0,1 1,-1-1,1 0,-1 0,1 0,-1 1,1-1,0 0,0 1,0-1,0 1,0-1,0 1,0-1,1 1,-1 0,0 0,1-1,-1 1,1 0,0 0,-1 1,1-1,0 0,-1 0,1 1,0-1,0 1,-1 0,2-1,8-7,47-53,-58 61,0 0,0 1,0-1,0 1,0-1,0 0,0 1,1-1,-1 0,0 1,0-1,0 0,1 1,-1-1,0 0,1 1,-1-1,0 0,0 0,1 1,-1-1,1 0,-1 0,0 0,1 0,-1 1,0-1,1 0,-1 0,1 0,-1 0,0 0,1 0,-1 0,1 0,-1 0,0 0,1 0,-1 0,1 0,-1-1,0 1,1 0,-1 0,0 0,1 0,-1-1,0 1,1 0,-1 0,0-1,1 1,-1 0,0-1,0 1,1 0,-1-1,0 1,0-1,-7 44,5-34,-19 132,-7 46,28-187,0 0,0-1,-1 1,1 0,0-1,0 1,0 0,0 0,-1-1,1 1,0 0,0 0,-1-1,1 1,0 0,0 0,-1 0,1 0,0 0,0-1,-1 1,1 0,0 0,-1 0,1 0,0 0,-1 0,1 0,0 0,-1 0,1 0,0 0,-1 0,1 0,0 0,0 0,-1 0,1 1,0-1,-1 0,1 0,0 0,0 0,-1 0,1 1,0-1,0 0,-1 0,1 1,0-1,0 0,0 0,0 1,-1-1,1 0,0 1,0-1,0 0,-11-40,8 26,-12-60,13 61,1-1,-2 1,0 0,0 0,-2 0,1 0,-2 1,1-1,-2 1,-6-9,1 8</inkml:trace>
  <inkml:trace contextRef="#ctx0" brushRef="#br0" timeOffset="68636.517">1213 705,'0'0,"1"-1,-1 1,1 0,-1-1,1 1,-1 0,1-1,-1 1,1 0,-1 0,1-1,-1 1,1 0,-1 0,1 0,-1 0,1 0,0 0,-1 0,1 0,-1 0,1 0,-1 0,1 0,0 0,-1 1,1-1,-1 0,1 0,-1 1,1-1,-1 0,1 1,-1-1,1 0,-1 1,0-1,1 1,-1-1,0 0,1 1,-1-1,0 1,1-1,-1 1,0-1,0 1,0 0,0-1,1 1,-1-1,0 1,0-1,0 1,0 0,0-1,0 1,0-1,-1 1,7 40,-6-41,29 259,0-34,-13-44,-5-2,-10-60,-1-115,1 0,-1 0,1 0,0 0,0 0,0 0,1 0,-1-1,1 1,0 0,0-1,0 1,0-1,1 0,0 0,-1 0,1 0,0-1,0 1,1-1,-1 1,0-1,1 0,-1 0,1-1,0 1,0-1,-1 0,1 0,0 0,0 0,0-1,0 1,0-1,0 0,0-1,0 1,3-1,193-4,-57-21,-118 24,0 2,0 1,0 1,0 2,-1 0,7 3,8-1,1-1,0-2,0-1,0-3,6-1,36 0,567 2,-625 0</inkml:trace>
  <inkml:trace contextRef="#ctx0" brushRef="#br0" timeOffset="71349.175">1016 1777,'-343'0,"148"27,150-25,33-2</inkml:trace>
  <inkml:trace contextRef="#ctx0" brushRef="#br0" timeOffset="72184.619">875 733,'-5'5,"-6"1,-6 0,-6-1,-2-2,-3-1,-1-1,-1 0,1-1,0 0,0-1,0 1,0 0,1 0,4-5,7-1</inkml:trace>
  <inkml:trace contextRef="#ctx0" brushRef="#br0" timeOffset="72818.55">564 422,'68'326,"-38"-119,-18-80,-5 1,-8 106,-2-69,4 61,19-91,-29-122,5-19</inkml:trace>
  <inkml:trace contextRef="#ctx0" brushRef="#br0" timeOffset="73168.399">846 1326,'-9'33,"-9"17,-5 4,-4-3,3-4,0-7,0-8,4-7,0-1,-1-1,3 1,0-4,3-1,-1 2,2 2,4 2,-1-4,1-5</inkml:trace>
  <inkml:trace contextRef="#ctx0" brushRef="#br0" timeOffset="73740.336">846 366,'-180'230,"70"-97,99-115,4-1</inkml:trace>
  <inkml:trace contextRef="#ctx0" brushRef="#br0" timeOffset="74536.352">0 761,'4'7,"0"0,0 1,-1-1,0 1,0 0,-1 0,0 0,0 0,-1 1,0-1,-1 0,0 1,0-1,-1 4,2 3,-2 443,6-411,-5-46,1 0,-1-1,0 1,0 0,1-1,-1 1,0 0,1-1,-1 1,1 0,-1-1,1 1,-1-1,1 1,-1-1,1 1,-1-1,1 1,0-1,-1 0,1 1,0-1,-1 0,1 0,0 1,0-1,-1 0,1 0,0 0,0 0,-1 0,1 0,0 0,0 0,-1 0,1 0,0 0,-1-1,1 1,0 0,0-1,-1 1,1 0,0-1,-1 1,1-1,-1 1,1-1,-1 1,1-1,-1 1,1-1,-1 1,1-1,-1 0,0 1,1-1,-1 0,0 1,113-137,-30 56,-83 81,1-1,0 0,0 1,-1-1,1 1,0-1,0 1,0 0,0-1,0 1,0 0,0 0,-1-1,1 1,0 0,0 0,0 0,0 0,0 0,0 1,0-1,0 0,0 0,0 0,0 1,0-1,-1 1,1-1,0 0,0 1,0 0,-1-1,1 1,0-1,0 1,-1 0,1-1,-1 1,1 0,-1 0,1 0,-1 0,1-1,-1 1,0 0,1 0,-1 0,0 0,0 0,0 0,1 0,-1 0,0 0,0 0,-1 0,13 57,1 75,5-67,-10-50</inkml:trace>
  <inkml:trace contextRef="#ctx0" brushRef="#br0" timeOffset="95061.991">3387 2793,'8'84,"-15"-111,8 3,1 0,1 0,1 0,1 0,1 1,1-1,1 2,2-1,0 1,1 1,6-9,-8 13,1 1,0-1,2 2,0 0,0 0,1 1,1 1,1 0,-1 1,2 0,14-7,-26 17,-1 0,1 1,0-1,0 1,0 0,0 0,0 0,0 0,0 1,0 0,0 0,0 0,0 0,0 1,0-1,0 1,0 0,0 0,0 1,0-1,-1 1,1 0,-1 0,1 0,-1 0,1 0,-1 1,0 0,0 0,0 0,-1 0,1 0,-1 0,0 1,0-1,0 1,0-1,0 1,-1 0,1 0,-1 0,0 0,-1 0,1 0,-1 0,1 0,-1 0,-1 4,-15 29,14-35,1 1,-1-1,1 0,-1 1,1-1,0 0,0 1,0 0,0-1,1 1,-1 0,0-1,1 1,0 0,0 0,0-1,0 1,0 0,1 0,-1-1,1 1,-1 0,1-1,2 2,0-1,-1 0,1 1,-1-1,0 1,0 0,0-1,-1 1,0 0,1 0,-1 0,0 0,-1 1,1-1,-1 0,0 0,0 0,0 0,-1 1,1-1,-1 0,0 0,0 0,0 0,-1 0,1 0,-1 0,0-1,0 1,-1-1,1 1,-1-1,1 0,-1 0,0 0,0 0,-1 0,1-1,0 0,-3 2,-9 0,0 0,0-1,0 0,0-1,-1-1,1 0,-1-1,1-1,-1 0,-2-2,10 0,0-1,0 0,0-1,0 0,1 0,0 0,0-1,0 0,1-1,0 1,0-1,1 0,-1-1,2 1,-1-1,1 0,0 0,1-1,-1 1,2-1,-1 0,1 1,0-9,-11-21,-20-29,23 49</inkml:trace>
  <inkml:trace contextRef="#ctx0" brushRef="#br0" timeOffset="96159.151">3781 2568,'-4'0,"-2"-5,-5-2,-5 1,-5 1,-4 1,-1 2,7 1,12 0,8 1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60,'1'-1,"-1"-1,1 1,0-1,-1 0,1 1,-1-1,0 0,1 1,-1-1,0 0,0 0,0 1,0-1,0 0,-1 0,1 1,0-1,-1 0,0 1,1-1,-1 0,0 1,0-1,1 1,-1-1,0 1,-1 0,1-1,0 1,0 0,-1 0,1 0,0-1,-1 2,1-1,-1 0,1 0,-1 0,0 1,1-1,-1 1,0-1,0 1,1 0,-1-1,0 1,1 0,-1 0,0 1,0-1,1 0,-1 0,0 1,0-1,1 1,-1 0,0 0,-20 1,0 1,0 0,0 2,1 1,-1 1,2 0,-1 2,-5 3,26-11,-2-2,0 1,1 1,-1-1,1 0,-1 0,0 1,1-1,-1 0,1 1,-1 0,1-1,-1 1,1 0,0 0,-1 0,1 0,0 0,0 0,0 0,-1 0,1 0,0 1,0-1,1 0,-1 1,0-1,0 1,1-1,-1 1,1-1,-1 1,1-1,0 1,0 0,-1-1,1 1,0-1,0 1,1 0,-1-1,0 1,0-1,1 1,-1 0,1-1,-1 1,1-1,0 0,0 2,76 43,-70-45,-1 1,0 1,1-1,-1 1,0 0,0 0,-1 1,1-1,-1 1,0 1,0-1,0 1,0 0,-1 0,0 0,0 0,0 1,-1 0,0 0,0 0,0 0,-1 0,0 0,0 1,0 0,-4 0,-1 1,1-1,-1 0,-1 1,1-1,-1-1,-1 1,1-1,-1 1,0-1,0 0,-1-1,0 0,0 1,0-2,-1 1,1-1,-1 0,0 0,0-1,-1 0,-5 2,2-1,0 0,0-1,-1 0,1-1,-1 0,0-1,1 0,-1-1,0 0,0-1,-1 0,13 1,1 0,-1 0,1 0,0 1,-1-1,1 0,-1 0,1 0,0 0,-1 0,1 0,-1 0,1 0,0 0,-1 0,1 0,-1-1,1 1,-1 0,1 0,0-1,-1 1,1 0,-1 0,1-1,-1 1,0-1,1 1,-1 0,1-1,-1 1,0-1,1 1,-1-1,0 1,1-1,-1 0,0 1,0-1,0 1,1-1,-1 1,0-1,0 0,0 1,0-1,0 1,0-1,0 0,0 1,0-1,-1 1,1-1,0 0,0 1,0-1,-1 1,1-1,0 1,-1-1,1 1,0-1,-1 1,1-1,-1 1,1-1,18-3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0,'-15'34,"-4"6,6-4,4-8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1 221,'99'-187,"-99"188,0 0,0 0,0 0,1 0,-1 0,0 0,0 0,1 0,-1 0,1 0,-1 0,1 0,0-1,-1 1,1 0,0 0,-1-1,1 1,0 0,0-1,-1 1,1-1,0 1,0-1,0 1,0-1,0 0,0 1,0-1,0 0,0 0,0 0,0 1,0-1,0 0,0 0,0-1,0 1,0 0,0 0,0 0,0-1,0 1,0-1,0 1,0-1,0 1,-1-1,1 1,0-1,0 1,0-1,-1 0,1 0,0 1,-1-1,1 0,-1 0,1 0,-1 0,1 0,-1 0,0 0,1 0,-1 40,-2-34,1-1,1 1,-1 0,1-1,0 1,0-1,0 1,0 0,1-1,0 1,0-1,0 1,0-1,1 1,0-1,0 0,0 0,0 0,1 0,0 0,-1-1,1 1,1-1,0 2,2-5,-1 0,0-1,1 1,-1-1,0 0,1 0,-1-1,0 0,0 0,0 0,0 0,0-1,-1 0,1 0,-1 0,0-1,0 1,0-1,0 0,-1 0,1 0,-1-1,0 1,0-1,0 0,52-88,-44 69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0 112,'654'0,"-631"-3,-29-11,-9 5,7 4,0 1,0-1,0-1,1 1,0-1,0-1,1 1,-1-1,2 0,-3-3,-1-7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1,'-31'10,"0"1,0 2,1 1,1 1,-26 18,51-32,1 1,0 0,0 0,0 1,0-1,0 1,0-1,1 1,-1 0,1 0,0 0,0 0,0 1,0-1,0 0,1 1,-1 0,1-1,0 1,0 0,1-1,-1 1,1 0,-1 0,1-1,1 1,-1 0,0 0,1 0,0-1,0 1,0 0,0-1,0 1,1-1,0 1,0-1,0 0,0 0,0 0,0 0,1 0,0 0,-1 0,1-1,1 1,3 2,1 0,0-1,0 0,0 0,0-1,1 0,-1-1,1 0,0 0,-1 0,1-1,0-1,0 1,0-1,0-1,0 0,0 0,-1-1,1 0,2-1,8-4</inkml:trace>
  <inkml:trace contextRef="#ctx0" brushRef="#br0" timeOffset="450.139">314 227,'12'3,"1"0,0-1,0-1,1 0,-1 0,0-2,0 0,0 0,0-1,0-1,0 0,0 0,-1-2,0 1,0-2,0 1,0-2,-1 0,0 0,9-8,36-74,-55 87,-1 0,1 0,0-1,-1 1,1 0,-1-1,0 1,0-1,0 1,0 0,0-1,0 1,-1 0,1-1,-1 1,1 0,-1-1,0 1,0 0,0 0,0 0,-1 0,1 0,0 0,-1 0,0 0,1 1,-1-1,0 0,0 1,0 0,0-1,0 1,0 0,0 0,0 0,0 0,-1 1,1-1,0 0,-3 1,-8-1,1 1,-1 1,0 0,0 0,1 2,-1-1,1 2,0 0,0 0,0 1,0 0,1 1,0 1,0 0,0 0,1 1,1 0,-6 6,-57 75,70-85,1 0,0-1,-1 1,1 0,1 0,-1 0,0 0,1 0,0 0,0 0,0 0,1 0,-1 0,1 0,0 0,0-1,0 1,1 0,-1 0,1-1,0 1,0-1,0 1,0-1,1 0,0 0,0 1,6 4,0 1,0-2,1 1,-1-1,2-1,-1 0,1 0,0-1,0 0,0-1,1 0,0-1,-1-1,1 1,3-2,189 3,-131-7,-14-2,-35-2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12,'-55'-12,"-12"30,65-18,1 0,-1 1,1 0,-1-1,1 1,-1 0,1 0,0-1,-1 1,1 0,0 0,0 1,0-1,0 0,0 0,0 1,0-1,0 0,0 1,1-1,-1 1,1-1,-1 1,1-1,-1 1,1-1,0 1,0-1,-1 1,1 0,1-1,-1 1,0-1,0 1,0-1,1 1,-1 0,1-1,-1 0,1 1,0 0,100 87,-99-85,0 0,0 0,0 0,-1 0,0 1,1-1,-2 1,1-1,0 0,-1 1,0 0,0-1,0 1,0-1,-1 0,0 1,0-1,0 1,0-1,-1 0,0 0,0 0,0 0,0 0,0 0,-1 0,0-1,0 1,0-1,0 0,0 0,-1 0,1 0,-1 0,0-1,0 0,0 0,0 0,0 0,0-1,-1 1,1-1,0 0,-2 0,0 1,0 0,0-1,0 1,0-1,0 0,-1-1,1 1,0-1,-1-1,1 1,0-1,0 0,0 0,-1-1,1 0,-5-2,10-3,5 2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62 397,'-14'33,"-6"16,2 5,8-7,11-17,5-17,1-17,0-6</inkml:trace>
  <inkml:trace contextRef="#ctx0" brushRef="#br0" timeOffset="246.042">118 1,'-10'19,"2"7,3-2</inkml:trace>
  <inkml:trace contextRef="#ctx0" brushRef="#br0" timeOffset="704.513">203 594,'133'-238,"-133"237,0-1,0 1,0 0,0-1,0 1,1 0,-1 0,0-1,1 1,-1 0,1 0,0-1,-1 1,1 0,0 0,-1 0,1 0,0 0,0 0,0 0,0 0,0 0,0 1,0-1,1 0,-1 0,0 1,0-1,0 1,1-1,-1 1,0 0,1 0,-1-1,0 1,1 0,-1 0,0 0,1 0,-1 0,0 1,1-1,-1 0,0 1,0-1,1 1,-1-1,0 1,0-1,0 1,0 0,0 0,0 0,0-1,0 1,0 0,0 0,0 0,0 1,0-1,-1 0,1 1,7 70,-9-66,1 1,-1 0,2 0,-1 0,1 0,0 0,1-1,-1 1,1 0,1-1,-1 0,1 1,0-1,2 3,-1-7,0 1,0 0,0-1,0 0,0 0,1 0,-1-1,1 0,-1 1,1-1,0-1,-1 1,1-1,0 0,-1 0,1 0,0-1,-1 1,1-1,0 0,-1-1,1 1,-1-1,0 0,0 0,1 0,-1 0,0-1,-1 0,1 0,0 0,-1 0,0 0,0-1,0 0,0 1,0-1,-1 0,0 0,2-4,50-122,-47 105</inkml:trace>
  <inkml:trace contextRef="#ctx0" brushRef="#br0" timeOffset="1367.277">767 791,'-2'-1,"0"-1,0 1,1-1,-1 0,0 1,1-1,-1 0,1 0,-1 0,1 0,0-1,0 1,0 0,0 0,1-1,-1 1,0 0,1-1,0 1,-1-1,1 1,0-1,0 1,1 0,-1-2,2-19,1 0,1 1,1-1,0 1,2-1,1 2,2-4,4-14,2-1,1 0,2 1,1 1,25-33,-36 59,0 0,1 1,0 0,0 0,2 1,-1 1,1 0,0 1,1 0,0 0,0 2,1-1,0 2,9-3,-23 7,1 1,0-1,0 0,0 1,0-1,0 1,0-1,0 1,0-1,0 1,0 0,0-1,0 1,0 0,0 0,0 0,0 0,0 0,0 0,0 0,0 0,1 1,-1-1,0 0,0 1,0-1,0 0,0 1,-1-1,1 1,0 0,0-1,0 1,0 0,0-1,-1 1,1 0,0 0,-1 0,1 0,-1 0,1-1,-1 1,1 0,-1 0,1 0,-1 1,0-1,0 0,0 0,1 0,-1 0,0 0,0 0,0 0,-1 0,1 0,0 0,0 0,-1 1,-118 188,118-188,-1 0,1 0,0 0,-1 1,1-1,0 0,0 0,1 1,-1-1,0 1,1-1,0 0,-1 1,1-1,0 1,0-1,0 1,1-1,-1 1,1-1,-1 0,1 1,0-1,0 1,0-1,0 0,0 0,0 0,1 0,-1 0,1 0,-1 0,1 0,0 0,0-1,0 1,0-1,0 1,0-1,0 0,0 0,2 1,5 2,73 48,-80-50,-1 0,1 0,0 0,-1 0,1 0,-1 0,1 0,-1 0,0 0,0 1,0-1,0 1,0-1,-1 1,1-1,-1 1,1-1,-1 1,0-1,0 1,0-1,-1 1,1 0,-1-1,1 1,-1-1,0 0,0 1,0-1,0 1,0-1,0 0,-1 0,1 0,-1 0,0 0,-4 4,-1 0,0 0,0-1,-1 0,0-1,0 0,0 0,0-1,-1 1,1-2,-1 1,1-1,-1-1,0 0,0 0,0-1,0 0,0 0,0-1,0 0,0 0,1-1,-1-1,0 1,1-1,0-1,0 0,0 0,0 0,0-1,-3-3,-13-16,1-1,1 0,2-2,0-1,2 0,1-1,1-1,2-1,0 0,-4-22,10 29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1 427,'24'2,"0"-2,0 0,0-2,0-1,0 0,-1-2,1-1,-1-1,-1-1,1 0,-1-2,10-6,-16 5,0-1,-1 0,0-1,0 0,-2-1,0-1,0 0,-2-1,7-11,-14 19,0 0,-1 0,0 0,0 0,-1-1,0 1,0-1,-1 0,-1 0,1 1,-1-1,-1 0,0 0,0 1,-2-9,2 14,1-1,-1 1,0 0,-1-1,1 1,0 0,-1 0,0 0,0 0,0 0,0 0,0 0,-1 1,1-1,-1 1,1-1,-1 1,0 0,0 0,0 1,0-1,0 1,-1-1,1 1,0 0,-1 0,1 0,-1 1,1-1,-1 1,1 0,-1 0,1 0,-1 0,1 1,-1-1,1 1,-1 0,-1 1,-3 0,1 2,0-1,0 1,0 0,1 0,-1 0,1 1,0 0,0 1,1-1,0 1,0 0,0 1,0-1,1 1,0 0,1 0,0 0,0 0,0 0,1 1,0 0,0-1,1 1,0 0,0 0,1-1,0 1,0 0,1 0,0 0,1 0,-1-1,2 1,-1-1,1 1,0-1,0 0,1 0,0 0,0-1,3 3,1 1,0 0,1-1,0 0,0 0,1-1,0-1,1 1,0-2,0 1,0-2,1 1,0-2,0 1,0-2,0 0,1 0,3-1,6 0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8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0 227,'39'0,"21"0,7-5,-5-2,-12 1</inkml:trace>
  <inkml:trace contextRef="#ctx0" brushRef="#br0" timeOffset="-251.812">0 57,'10'0,"12"0,8 0,3 0,1 0,0 0,-2 0,-1 0,-1 0,-1 0,-5 0</inkml:trace>
  <inkml:trace contextRef="#ctx0" brushRef="#br0" timeOffset="1778.6">508 28,'43'0,"29"0,7 0,-6 0,-9 0,-12 0,-9-5,-8-1,-4 0,-4 1,-1 2,-4 1</inkml:trace>
  <inkml:trace contextRef="#ctx0" brushRef="#br0" timeOffset="2451.303">677 114,'29'251,"-30"-219,0-26,1 0,-1 0,1 1,0-1,1 0,-1 0,1 0,0 0,1 0,-1 0,1 0,1 0,-1-1,1 1,1 1,-2-6,1-1,-1 1,0-1,1 0,-1 0,0 0,1 0,-1 0,0-1,1 1,-1-1,0 0,0 1,1-1,-1 0,0 0,0 0,0-1,0 1,0 0,0-1,-1 1,1-1,0 0,-1 1,1-1,-1 0,0 0,1 0,-1 0,7-6,17-16,-16 14,1 0,0 1,0 0,1 1,0 0,0 0,1 1,0 1,0 0,5-1,-13 8,-1 0,0 0,1 0,-1 0,0 1,0-1,0 1,0 0,0 0,-1 0,1 0,-1 1,1-1,-1 1,0-1,1 1,-2 0,1 0,0 0,0 0,-1 0,0 0,0 1,0-1,0 0,0 1,0-1,-1 0,0 1,1-1,-2 1,1 0,4 11,19 39,-10-34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2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0 226,'12'0,"0"-1,-1 0,1 0,-1-1,1-1,-1 0,0 0,0-1,0-1,-1 1,1-2,-1 0,-1 0,1 0,-1-2,0 1,0-1,-1 0,0-1,0 1,-1-2,-1 1,1-1,-2 0,1 0,2-8,-8 15,1 1,-1 0,0 0,0-1,-1 1,1 0,0 0,-1 0,1-1,-1 1,0 0,1 0,-1 0,0 0,0 0,-1 0,1 0,0 1,-1-1,1 0,-1 1,1-1,-1 1,0-1,0 1,1 0,-1 0,0 0,0 0,0 0,-1 0,1 0,0 1,0-1,0 1,0 0,-1-1,1 1,0 0,0 0,0 0,-1 1,1-1,0 1,0-1,0 1,0 0,-1-1,1 1,0 0,1 0,-1 1,0-1,0 0,0 1,1-1,-2 2,-8 5,0 0,0 1,1 1,1 0,0 0,0 1,1 0,0 0,1 1,0 0,1 0,0 1,1 0,0 0,1 3,3-12,0-1,1 1,0-1,-1 1,1 0,1-1,-1 1,0-1,1 1,0 0,0-1,0 0,0 1,0-1,1 0,0 1,-1-1,1 0,1 0,-1 0,0-1,1 1,-1 0,1-1,0 0,-1 1,1-1,0 0,1-1,-1 1,0 0,0-1,1 0,0 0,5 3,1-1,0 0,0-1,0 0,0-1,0 0,0-1,0 0,0 0,0-1,8-2,6-3</inkml:trace>
  <inkml:trace contextRef="#ctx0" brushRef="#br0" timeOffset="503.07">339 310,'178'-191,"-177"190,-1 1,1-1,-1 1,1-1,0 1,-1 0,1-1,0 1,0 0,-1-1,1 1,0 0,0 0,-1-1,1 1,0 0,0 0,0 0,-1 0,1 0,0 0,0 1,0-1,-1 0,1 0,0 0,0 1,-1-1,1 0,0 1,-1-1,1 1,0-1,-1 1,1-1,0 1,-1-1,1 1,-1 0,1-1,-1 1,0 0,1-1,-1 1,0 0,1-1,-1 1,0 0,0 0,0 0,1-1,-1 1,0 0,0 0,0 0,0-1,0 1,-1 0,1 0,0-1,0 1,0 0,-1 0,1-1,0 1,-1 0,1 0,-1-1,1 1,-1 0,4 17,-2-13,0-1,0 1,1-1,0 0,0 0,0 1,0-1,1-1,-1 1,1 0,0-1,0 1,1-1,-1 0,1 0,-1 0,1 0,0-1,0 0,0 0,0 0,0 0,1 0,-1-1,1 0,-1 0,1 0,-1 0,1-1,0 0,-1 0,1 0,-1-1,1 1,0-1,-1 0,0 0,1-1,-1 1,0-1,1 0,-1 0,0 0,0-1,-1 0,1 1,0-2,10-11,0 0,-2-1,0 0,-1-1,0 0,-1-1,-2 0,1-1,2-11,-5 13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9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29,'0'366,"-27"-204,36-153,-3-14</inkml:trace>
  <inkml:trace contextRef="#ctx0" brushRef="#br0" timeOffset="293.45">0 340,'43'-5,"20"-6,3-2,-5 2,-8 3,-7 2,-8 3,-10-4,-5 0,-6 1</inkml:trace>
  <inkml:trace contextRef="#ctx0" brushRef="#br0" timeOffset="760.925">537 1,'0'366,"17"-264,-16-99,0-1,0 0,0 0,0 0,0 1,0-1,1 0,-1 0,1-1,-1 1,1 0,0 0,0-1,0 1,0-1,0 0,0 0,0 1,0-1,1-1,-1 1,0 0,1 0,-1-1,0 1,1-1,-1 0,1 0,-1 0,1 0,-1 0,0-1,1 1,-1-1,1 1,-1-1,0 0,0 0,3-1,149-107,-152 108,-1 0,0 0,1 1,-1-1,1 0,-1 1,1-1,-1 1,1-1,0 1,-1 0,1 0,-1 0,1 0,0 0,-1 0,1 0,-1 0,1 1,-1-1,1 1,0-1,-1 1,1-1,-1 1,0 0,1 0,-1 0,0 0,1 0,-1 0,0 0,0 0,0 0,0 1,0-1,0 0,0 1,-1-1,1 1,0-1,-1 1,1-1,-1 1,1-1,-1 1,0-1,0 2,9 43,-3-26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0,'-4'6,"1"0,0 0,0 0,1 0,-1 1,1-1,1 1,-1 0,1-1,0 1,1 0,0 0,0 0,-1 6,-31 263,33-4,10-211,8-91,1-28,-18 45,1 1,0-1,0 1,2 0,-1-1,2 2,-1-1,2 1,0 0,0 0,0 1,2 0,-1 0,1 1,1 0,-1 0,2 1,-1 0,1 1,0 1,0-1,-8 7,-1-1,1 1,0-1,-1 1,1 0,0 0,-1 0,1 0,0 0,-1 1,1-1,-1 1,1 0,-1 0,1 0,-1 0,1 0,-1 0,0 1,1-1,-1 1,0-1,0 1,0 0,-1 0,1 0,0 0,-1 0,1 0,-1 1,0-1,1 0,-1 1,0-1,-1 1,1-1,0 1,-1 0,1-1,-1 1,0-1,0 1,0 0,0-1,0 1,-1 0,0 1,-2 189,3-181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1 395,'10'0,"7"0,6 5,4 1,3 1,-5 2,-1 1,0-2,0-2,2-2,0-6,-3-4</inkml:trace>
  <inkml:trace contextRef="#ctx0" brushRef="#br0" timeOffset="284.474">85 592,'34'0,"16"0,3 0,-1 0,-6 0,-10 0</inkml:trace>
  <inkml:trace contextRef="#ctx0" brushRef="#br0" timeOffset="8362.329">396 791,'12'0,"1"-1,-1 0,0 0,1-1,-1-1,0 0,0 0,0-1,-1-1,0 0,1-1,-2 0,1-1,-1 0,2-1,23-20,-1-1,-2-2,-1-1,-1-1,-2-2,-1 0,-2-2,4-10,-16 21,0-1,-2-1,-1 0,-1 0,-2-1,-1 0,-1 0,-1-2,-3 27,0 1,0-1,-1 1,1-1,-1 1,0-1,0 0,-1 1,1-1,-1 1,1-1,-1 1,0-1,0 1,-1-1,1 1,-1 0,0 0,0 0,0 0,0 0,0 0,0 0,-1 1,0-1,1 1,-1 0,0 0,0 0,0 0,0 0,-1 1,1-1,0 1,-1 0,1 0,-1 0,1 0,-1 1,1 0,-1-1,0 1,-10 5,1-1,0 2,1 0,-1 0,1 1,1 1,-1 0,1 1,0 0,1 0,0 1,1 0,0 1,1 0,0 1,0-1,1 2,1-1,0 1,-2 7,4-9,1 0,0-1,0 1,2 0,-1 0,1 0,1 1,0-1,0 0,1 0,1 0,0 0,0 0,1 0,0-1,1 1,1-1,-1 0,1 0,1 0,0-1,0 0,1 0,0 0,1-1,0 0,0-1,1 0,2 2,118 73,-129-82,1 0,0 0,1 1,-1-1,0 0,0 1,0-1,0 1,0-1,0 1,0-1,0 1,0-1,-1 1,1 0,0 0,0 0,0-1,-1 1,1 0,0 0,-1 0,1 0,-1 0,1 0,-1 0,0 0,1 0,-1 0,0 1,0-1,0 0,0 0,-6 5</inkml:trace>
  <inkml:trace contextRef="#ctx0" brushRef="#br0" timeOffset="8986.157">1215 395,'-2'-2,"1"1,0-1,-1 1,0 0,1-1,-1 1,0 0,1 0,-1 0,0 0,0 0,0 1,0-1,0 1,0-1,0 1,0-1,0 1,0 0,0 0,-1 0,1 0,0 1,0-1,0 1,0-1,0 1,0-1,0 1,1 0,-1 0,0 0,0 0,-70 44,70-44,1 0,0 1,-1-1,1 1,0-1,0 1,0 0,0-1,0 1,0 0,0 0,1 0,-1 0,1 0,-1 0,1 0,0 0,0 0,0 0,0 0,0-1,0 1,0 0,1 0,-1 0,1 0,0 0,-1 0,1 0,0 0,0-1,0 1,0 0,0-1,1 1,-1-1,0 1,1-1,-1 0,1 1,13 11,-11-11,-1-1,0 1,0-1,0 1,0 0,-1 0,1 0,0 1,-1-1,0 0,1 1,-1 0,0 0,0-1,-1 1,1 0,0 1,-1-1,0 0,0 0,0 1,0-1,0 0,-1 1,0-1,1 1,-1-1,0 0,-1 1,1-1,-1 1,1-1,-1 0,0 1,0-1,-1 0,0 3,-5 1,0-1,-1 0,1-1,-1 0,0 0,0-1,0 0,-1 0,0-1,1 0,-1 0,0-1,-3 0,-5 0</inkml:trace>
  <inkml:trace contextRef="#ctx0" brushRef="#br0" timeOffset="9237.692">1440 452,'-10'23,"-2"5,-1-4</inkml:trace>
  <inkml:trace contextRef="#ctx0" brushRef="#br0" timeOffset="9400.384">1496 0,'0'0</inkml:trace>
  <inkml:trace contextRef="#ctx0" brushRef="#br0" timeOffset="9865.023">1638 621,'116'-185,"-92"175,-16 42,-6-19,2 8,-4-14,1-1,0 0,0 0,1 0,0 0,0 0,0 0,1-1,-1 1,1-1,1 0,3 5,-6-9,0 0,0 0,1-1,-1 1,1 0,-1-1,0 1,1-1,-1 0,1 1,-1-1,1 0,0 0,-1 0,1 0,-1 0,1 0,-1 0,1-1,-1 1,1-1,-1 1,0-1,1 1,-1-1,1 0,-1 0,0 1,0-1,1 0,-1 0,0 0,0-1,0 1,0 0,0 0,-1 0,2-2,32-52,33-185,-65 227</inkml:trace>
  <inkml:trace contextRef="#ctx0" brushRef="#br0" timeOffset="17756.616">2203 875,'-28'-54,"21"38,1-1,1 0,0 1,1-2,1 1,1 0,0-1,1 1,1-1,1 1,0-1,3-5,48-203,9 56,-58 164,1 0,-1 1,1-1,0 1,1-1,-1 1,1 0,0 1,0-1,1 1,-1 0,1 1,0-1,0 1,0 0,0 1,1-1,-1 1,1 0,0 1,-1 0,1 0,0 0,0 1,-1 0,1 0,0 1,3 0,-7-1,1 1,0-1,-1 1,1 0,-1 0,1 1,-1-1,1 1,-1-1,0 1,0 0,0 0,0 0,0 1,0-1,-1 1,1-1,-1 1,0 0,1 0,-1 0,-1 1,1-1,0 0,-1 1,0-1,1 0,-1 1,-1 0,1-1,-1 1,1 0,-1-1,0 1,0 0,0-1,-1 1,0 3,-3 2,0 1,-1-1,0 0,0 0,-1-1,0 1,0-1,-1-1,0 1,0-1,-1 0,0-1,0 0,-1 0,0-1,1 0,-2 0,1-1,-1-1,1 1,-1-1,0-1,-9 2,19-5,1 0,0 1,0-1,0 1,-1-1,1 0,0 0,-1 1,1-1,0 0,-1 0,1 0,-1 0,0 1,1-1,-1 0,0 0,1 0,-1 0,0 0,0 0,0 0,0 0,0 0,0 0,0 0,0 0,0 0,0 0,-1 0,1 0,0 0,-1 0,1 0,-1 0,1 0,-1 0,1 1,-1-1,1 0,-1 0,0 1,0-1,1 0,-1 1,0-1,0 1,0-1,0 1,0-1,1 1,-1 0,0-1,0 1,0 0,0 0,0 0,0-1,0 1,0 0,0 0,0 1,0-1,0 0,0 0,0 0,0 1,0-1,4-2,0 1,0 0,1-1,-1 1,1 0,-1 1,0-1,1 1,-1-1,1 1,0 0,-1 0,1 1,-1-1,1 1,-1 0,0 0,1 0,-1 0,0 0,1 1,-1-1,0 1,0 0,0 0,-1 0,1 1,0-1,-1 0,1 1,-1 0,0 0,1 2,1-1,-1 1,0 0,0 0,0 0,-1 1,0-1,0 1,0-1,0 1,-1 0,0-1,-1 1,1 0,-1 0,0 0,0 0,-1-1,0 1,0 0,-1 2,-3 1,-1 0,0-1,0 0,-1 0,0-1,0 0,-1 0,0 0,-1-1,1 0,-1-1,0 0,0-1,-1 1,1-2,-1 1,0-1,0-1,-9 2,11-3,0-1,0 1,0-1,-1-1,1 1,0-1,0-1,0 1,1-1,-1-1,0 0,1 0,0 0,-1-1,1 0,0 0,1-1,-1 0,1 0,0 0,0-1,1 0,0 0,0-1,0 1,1-1,0 0,0 0,-2-6,-25-55,23 50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0 338,'267'-1,"-26"-26,-137 27,-103 0,-12 0</inkml:trace>
  <inkml:trace contextRef="#ctx0" brushRef="#br0" timeOffset="253.939">57 508,'38'-5,"32"-1,9-5,-4 0,-10 1,-12 3,-9 2,-8 2,-5 2,-3 1,-2 0,0 1,-4-1</inkml:trace>
  <inkml:trace contextRef="#ctx0" brushRef="#br0" timeOffset="769.251">226 0,'42'11,"-1"2,-1 2,-1 2,0 1,-1 2,-1 2,30 22,72 59,-5-9,-133-94,-1 1,1-1,0 1,-1-1,1 1,0 0,-1-1,1 1,-1 0,1 0,-1-1,1 1,-1 0,1 0,-1 0,0 0,1-1,-1 1,0 0,0 0,0 0,0 0,0 0,0 0,0 0,0 0,0 0,0 0,0-1,-1 1,1 0,0 0,-1 0,1 0,-1 0,1-1,-1 1,1 0,-1 0,1-1,-1 1,0 0,1-1,-1 1,0-1,0 1,1-1,-1 1,0-1,0 0,0 1,-54 17,42-15,-32 12,0 1,0 3,2 2,0 1,2 2,0 2,2 2,-12 12,22-5,20-18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7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0,'16'76,"-4"1,-3 0,-3 1,-4-1,-4 1,-5 29,2 35,-25 166,33-284,4-6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1,'-9'13,"1"0,0 1,1 0,1 0,0 0,1 1,1 0,0 0,1 0,1 1,0-1,1 1,0-1,2 1,0-1,0 1,2 3,-1 32,-1 420,-1-465,-1 0,2 0,-1 0,0 0,1 0,0 0,1 0,-1 0,1 0,0-1,1 1,-1-1,1 1,3 3,-6-9,1 1,0 0,0-1,0 1,0-1,0 1,0-1,0 0,0 1,0-1,0 0,0 0,0 1,0-1,0 0,0 0,0 0,0 0,0 0,0-1,0 1,0 0,0 0,0-1,0 1,0-1,0 1,0 0,0-1,0 0,-1 1,1-1,0 0,0 1,-1-1,1 0,0 0,-1 0,1 1,-1-1,1 0,0-1,27-42,-26 40,15-28,-8 13,1 0,1 0,0 1,2 1,0 0,1 0,0 1,9-6,86-78,-108 98,0 1,0 0,0 0,1 0,-1 1,0-1,0 0,1 0,-1 1,1-1,-1 1,0-1,1 1,-1 0,1-1,-1 1,1 0,-1 0,1 0,-1 0,1 0,-1 0,1 1,-1-1,1 0,-1 1,1-1,-1 1,1 0,-1-1,0 1,0 0,1 0,-1 0,0 0,0 0,0 0,0 0,0 0,0 0,0 1,0-1,0 0,-1 1,1-1,0 1,21 72,-8 97,-8-153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30 537,'23'5,"24"1,7 0,0-1,-4-2,-7-1,-5-1,-5 0,-2-1,-12 0,-9-1</inkml:trace>
  <inkml:trace contextRef="#ctx0" brushRef="#br0" timeOffset="213.601">1 820,'43'-5,"29"-2,7 1,-6 1,-9 1,-12 2,-9 1,-13 0</inkml:trace>
  <inkml:trace contextRef="#ctx0" brushRef="#br0" timeOffset="3346.959">848 113,'-6'22,"-10"39,3 0,3 0,2 1,2 7,7 243,-26-167,6-112,21-62,2 8</inkml:trace>
  <inkml:trace contextRef="#ctx0" brushRef="#br0" timeOffset="3801.59">735 142,'28'-8,"1"1,-1 1,2 1,-1 2,0 1,1 1,-1 1,1 2,-1 1,5 2,-29-4,0 0,0 0,-1 0,1 1,0-1,-1 1,1 0,-1 1,0-1,1 1,-1 0,0 0,-1 0,1 0,-1 1,1-1,-1 1,0 0,0 0,-1 0,1 0,-1 1,0-1,0 1,0-1,-1 1,1 0,-1 0,0 0,-1-1,1 1,-1 0,0 0,0 0,-1 0,0 2,-6 12,-1 0,-2-1,1 0,-2-1,0 0,-2 0,1-2,-2 1,0-1,-1-1,0-1,-1 0,-1-1,0-1,-5 2,-75 63,95-74,0 0,0 0,0 0,0 1,0-1,1 0,-1 1,1-1,0 1,0-1,-1 1,2-1,-1 1,0 0,0 0,1-1,0 1,-1 0,1 0,0 0,0-1,1 1,-1 0,1 0,-1 0,1-1,0 1,0 0,0-1,0 1,1-1,-1 1,1-1,-1 0,1 1,73 75,-68-73,229 149,-152-108,-78-40</inkml:trace>
  <inkml:trace contextRef="#ctx0" brushRef="#br0" timeOffset="4797.994">1610 311,'-102'191,"-30"5,130-194,1 1,0-1,0 0,1 0,-1 1,0-1,1 1,-1-1,1 0,0 1,0-1,0 1,0-1,0 1,1-1,-1 1,1-1,-1 0,1 1,0-1,0 0,0 1,0-1,1 0,-1 0,0 0,1 0,-1 0,1-1,0 1,0 0,0-1,0 1,0-1,0 1,0-1,0 0,0 0,1 0,-1 0,0-1,1 1,-1-1,2 1,36 10,0-2,1-2,0-1,0-3,1-1,20-2,45 10,-107-9,1-1,-1 0,1 0,0 0,-1 0,1 0,0-1,-1 1,1 0,-1 0,1 0,0 0,-1-1,1 1,-1 0,1-1,-1 1,1 0,-1-1,1 1,-1-1,1 1,-1-1,1 1,-1-1,0 1,1-1,-1 1,0-1,0 1,1-1,-1 0,0 1,0-1,0 1,0-1,0 0,1 1,-1-1,0 0,-1 1,1-1,0 1,0-1,0 0,0 1,0-1,-1 1,1-1,0 0,0 1,-1-1,1 1,-1-1,1 1,-21-35,19 32,-175-202,156 165,1 0,3-2,1 0,2-1,0-5,11 25,3 5</inkml:trace>
  <inkml:trace contextRef="#ctx0" brushRef="#br0" timeOffset="5298.436">2231 198,'-8'1,"0"1,0 1,0-1,0 1,0 1,0 0,1 0,0 0,0 1,0 0,0 0,1 0,0 1,0 0,0 1,1-1,-2 5,-6 6,1 1,1 1,0 0,2 0,0 1,1 0,2 0,0 1,0 0,2 0,1 0,1 0,0 1,2 12,1-24,0-1,1 0,0 0,1 0,0 0,0 0,1 0,0-1,1 0,-1 0,1 0,1 0,0-1,0 0,0 0,1 0,0-1,0 0,1 0,0-1,0 0,0-1,0 1,1-2,0 1,0-1,0 0,0-1,0 0,0-1,1 0,-1 0,0-1,1 0,-1 0,1-1,3-1,6-3,-1 0,1-1,-1-1,-1-1,1-1,-1 0,-1-1,0-1,0 0,-1-1,0-1,-1 0,-1-1,0-1,1-3,-7 12,0-1,-1-1,1 1,-2-1,1 0,-1 0,-1-1,1 1,-1-1,-1 0,0 0,0 0,-1-1,0 1,0-1,-1 1,0-1,-1 0,0 1,-1-1,0 0,0 1,-1-1,-3-8,1 9,0 1,-1-1,0 1,0 0,-1 1,0-1,0 1,-1 0,0 1,0 0,-1 0,1 0,-1 1,0 0,-1 0,1 1,-1 0,0 1,0 0,0 0,-1 1,1 0,0 1,-1 0,1 0,-6 1,1 2,0 0,1 1,-1 0,0 1,1 1,0 0,0 1,0 0,-4 4,-10 4</inkml:trace>
  <inkml:trace contextRef="#ctx0" brushRef="#br0" timeOffset="8753.116">2005 593,'59'-59,"-52"54,0-1,0 1,0 1,1-1,0 1,0 1,0-1,0 1,0 1,1-1,-1 2,1-1,-1 1,1 0,0 1,-1 0,1 0,0 1,0 0,-1 1,1 0,-1 0,0 1,4 1,47 33,44 16,-83-49</inkml:trace>
  <inkml:trace contextRef="#ctx0" brushRef="#br0" timeOffset="10368.974">3190 311,'-33'2,"-1"2,1 1,0 2,1 1,-28 12,57-20,1 1,-1 0,0 1,1-1,-1 0,1 1,0-1,-1 1,1 0,0 0,0 0,0 0,0 0,0 0,1 0,-1 1,0-1,1 1,0-1,0 1,0 0,0-1,0 1,0 0,1 0,-1 0,1-1,0 1,0 0,0 0,0 0,1 0,-1-1,1 1,-1 0,1 0,0 0,0-1,0 1,1-1,-1 1,0-1,1 1,0-1,0 0,-1 0,2 0,127 138,-127-138,0 1,-1 0,1 1,-1-1,0 0,0 1,0-1,0 1,-1 0,0-1,1 1,-1 0,-1 0,1 0,0 0,-1 0,0 0,0 0,0 0,-1 0,1 0,-1 0,0-1,0 1,0 0,0 0,-1 0,0-1,0 1,0-1,0 0,0 1,0-1,-1 0,0 0,-8 5,0-1,0 0,0 0,-1-1,0-1,0 0,-1-1,1 0,-1-1,0 0,0-1,0-1,0 0,0 0,0-2,0 1,0-2,-11-2,22 5,1-1,-1 0,0 0,0 0,1 0,-1 0,0-1,1 1,-1 0,0-1,1 0,-1 1,1-1,-1 0,1 1,-1-1,1 0,-1 0,1 0,0-1,0 1,-1 0,1 0,0-1,0 1,0 0,1-1,-1 1,0-1,0 1,1-1,-1 0,1 1,-1-1,1 0,0 1,0-1,-1 0,1 1,0-1,1 0,-1 1,0-1,0 0,1 1,-1-1,1 0,0 1,-1-1,1 1,0-1,0 0,9-10</inkml:trace>
  <inkml:trace contextRef="#ctx0" brushRef="#br0" timeOffset="10619.547">3473 537,'-15'33,"-4"12</inkml:trace>
  <inkml:trace contextRef="#ctx0" brushRef="#br0" timeOffset="10801.209">3360 0,'9'10,"4"3</inkml:trace>
  <inkml:trace contextRef="#ctx0" brushRef="#br0" timeOffset="11301.78">3699 706,'32'-103,"-29"94,1-7,0 1,1 1,1-1,0 1,1 0,1 0,0 1,1 0,0 0,1 1,0 0,4-2,-14 13,1 0,0 0,0 0,0 0,0 1,0-1,0 0,0 0,1 1,-1-1,0 1,0-1,0 1,1-1,-1 1,0 0,1 0,-1 0,0 0,1 0,-1 0,0 0,0 0,1 0,-1 0,0 1,1-1,-1 0,0 1,0-1,0 1,1 0,-1-1,0 1,0 0,0 0,0 0,0 0,0 0,-1 0,1 0,0 0,0 0,-1 0,1 0,16 63,-14-45,37 79,-39-96,0 0,0 0,0 0,1 0,-1 0,1 0,0 0,-1-1,1 1,0-1,0 1,0-1,0 1,0-1,0 0,1 0,-1 0,0 0,1-1,-1 1,0-1,1 1,-1-1,1 0,-1 0,1 0,-1 0,0 0,1-1,-1 1,1-1,-1 1,0-1,1 0,-1 0,0 0,0 0,0 0,0-1,1 0,9-9,-1 0,0 0,-1-2,0 1,-1-1,-1 0,0-1,-1 0,5-12,-11 24,6-11,0 0,-1 0,-1-1,0 0,0 0,-2 0,0-1,0 1,-1-1,-1 0,-1 1,0-12,-17 14,5 17</inkml:trace>
  <inkml:trace contextRef="#ctx0" brushRef="#br0" timeOffset="11999.535">4574 820,'-1'0,"1"1,0 0,0 0,0 0,-1 0,1 0,0 0,-1 0,1 0,-1-1,1 1,-1 0,1 0,-1 0,0-1,1 1,-1 0,0-1,0 1,1-1,-1 1,0-1,0 1,0-1,0 0,1 1,-1-1,0 0,0 1,0-1,0 0,0 0,0 0,0 0,0 0,0 0,0 0,0-1,0 1,0 0,0 0,0-1,1 1,-1 0,0-1,0 1,0-1,-19-42,16 6,2 0,1 0,2 0,1 0,2 0,5-19,-3 31,1 0,1 1,1 0,1 0,1 1,1 0,1 1,1 0,1 1,1 1,1 0,0 1,1 1,2 1,-1 0,11-5,-27 20,0-1,0 0,1 1,-1 0,0-1,1 1,0 1,-1-1,1 0,0 1,0 0,0 0,0 0,0 1,0-1,0 1,0 0,0 0,0 0,0 0,0 1,0 0,0 0,4 1,-7 2,0 0,0-1,-1 1,1 0,-1 0,0 0,0 0,-1 0,1 0,-1-1,1 1,-1 0,-1 0,1-1,0 1,-1 0,0-1,0 0,0 1,0-1,0 0,-1 1,-2 4,-75 129,78-133,1 0,-1 0,1 1,0-1,1 0,-1 0,1 0,0 1,0-1,0 0,0 0,1 0,0 1,0-1,0 0,0 0,1 0,-1 0,1 0,0-1,0 1,1 0,-1-1,1 0,0 1,-1-1,1 0,1-1,-1 1,0 0,1-1,-1 0,1 0,0 0,0 0,0 0,0-1,0 1,2 0,-1 0,0 1,0 0,0 0,0 0,-1 1,1-1,-1 1,0 0,0 0,0 1,-1-1,1 1,-1 0,0 0,-1 0,1 0,-1 1,0-1,0 0,-1 1,1 0,-1-1,0 1,-1 0,0 0,0-1,0 1,0 0,-1 0,-1 4,-2-3,0-1,0 1,-1-1,0 0,0-1,0 1,-1-1,1 0,-1-1,-1 1,1-1,-1 0,1-1,-1 1,0-1,0-1,-1 1,1-1,0-1,-1 1,1-1,-1-1,1 1,-1-1,0-1,1 1,-1-1,1 0,-1-1,1 0,0 0,-1-1,1 1,0-2,1 1,-1-1,-3-2,-34-17,1-1,1-2,1-2,-15-15,42 31,0 0,1 0,1-1,0-1,1 0,0-1,1 0,1 0,0-1,-3-10,7 2,6 6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02.3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341 102,'-320'569,"320"-568,0-1,0 1,0-1,1 1,-1 0,0-1,0 1,0-1,0 1,0-1,0 1,-1 0,1-1,0 1,0-1,0 1,0-1,-1 1,1-1,0 1,-1-1,1 1,0-1,-1 1,1-1,0 0,-1 1,1-1,-1 1,1-1,-1 0,1 0,-1 1,1-1,-1 0,1 0,-1 0,1 1,-1-1,0 0,1 0,-1 0,1 0,-1 0,1 0,-1 0,0 0,1 0,-1 0,1-1,-1 1,1 0,-1 0,1 0,-1-1,1 1,-1 0,1-1,2-22,2 0,0-1,2 1,1 1,0 0,2 0,0 0,2 0,32-64,4 1,3 2,4 3,24-24,-74 99,27-30,-30 35,-1-1,1 1,-1-1,1 1,-1 0,1-1,0 1,-1 0,1-1,-1 1,1 0,0 0,-1 0,1-1,0 1,0 0,-1 0,1 0,0 0,-1 0,1 0,0 0,-1 1,1-1,0 0,-1 0,1 0,0 1,-1-1,1 0,0 1,-1-1,1 1,-1-1,1 1,-1-1,1 1,-1-1,1 1,-1-1,0 1,1-1,-1 1,0 0,1-1,-1 1,0 0,0-1,0 1,1 0,-1-1,0 1,0 0,0-1,0 1,0 0,2 15,-1-1,0 0,-1 0,0 1,-1-1,-1 0,0 1,-3 3,-2 32,-2 30,4 0,3 1,4 9,-2-86,0-1,0 1,0 0,1 0,0-1,-1 1,2 0,-1-1,0 1,1-1,0 1,0-1,1 0,-1 0,1 0,-1 0,1 0,1-1,-1 1,0-1,1 0,0 0,0 0,0 0,0-1,0 1,0-1,0 0,1-1,-1 1,1-1,0 1,-1-2,1 1,0 0,0-1,3 0,7-5,0-1,-1-1,0-1,0 1,-1-2,0 0,0-1,-1 0,-1-1,0 0,0-1,-1 0,0 0,-1-1,-1-1,0 1,0-1,-2-1,2-5,12-20,-2 0,-2-1,-1 0,-3-2,-1 1,-2-3,-8 18,-1 27,0 0,0 1,0-1,0 0,0 0,0 1,0-1,0 0,0 1,0-1,0 0,-1 0,1 1,0-1,0 0,0 0,-1 1,1-1,0 0,0 0,0 0,-1 1,1-1,0 0,0 0,-1 0,1 0,0 0,0 0,-1 1,1-1,0 0,-1 0,1 0,0 0,-1 0,1 0,0 0,0 0,-1 0,1 0,0-1,-1 1,1 0,0 0,0 0,-1 0,1 0,0 0,0-1,-1 1,1 0,0 0,0 0,-1-1,1 1,0 0,-9 19,0 2</inkml:trace>
  <inkml:trace contextRef="#ctx0" brushRef="#br0" timeOffset="304.417">1187 271,'-35'34,"3"1,0 2,3 0,1 3,1 0,-15 35,37-66,1 0,1 1,0-1,0 1,1-1,0 1,1 0,0 0,0 0,1 4,0-10,1-1,-1 0,1 1,-1-1,1 0,0 0,0 0,1 0,-1 0,1 0,-1 0,1 0,0-1,0 1,0-1,0 1,1-1,-1 0,1 1,-1-1,1-1,0 1,0 0,0-1,0 1,0-1,0 0,0 0,0 0,0 0,0-1,1 1,-1-1,14-1,-1-1,1 0,-1-1,0-1,0-1,0 0,0-1,-1-1,0 0,-1-1,1 0,-1-2,-1 1,0-2,0 0,-1 0,-1-1,0 0,0-1,5-10,-10 16,-1 0,1-1,-1 0,-1 0,0 0,0 0,0-1,-1 1,0-1,-1 0,0 0,-1 0,1 0,-2-1,1 1,-1 0,-1 0,0 0,0 0,-1-1,0 1,0 1,-1-1,0 0,-1 1,0-1,0 1,-1 0,0 1,0-1,0 1,-1 0,-1 0,1 0,-1 1,0 0,0 1,-1 0,0 0,0 0,0 1,0 0,-1 1,-1-1,-42 3,33 7</inkml:trace>
  <inkml:trace contextRef="#ctx0" brushRef="#br0" timeOffset="822.454">1667 271,'-15'16,"2"1,0 1,1 0,1 1,0 0,2 0,0 1,1 0,1 1,1 0,-2 15,6-33,1 0,0 0,0 0,0 0,1 0,-1 0,1 1,0-1,0 0,0 0,0 0,0 1,1-1,-1 0,1 0,0 0,0 0,0 0,0 0,1 0,-1 0,1 0,-1-1,1 1,0 0,0-1,1 0,-1 1,0-1,1 0,-1 0,1 0,0-1,0 1,0 0,10-1,0-1,1 0,-1-1,0-1,0 0,0 0,0-1,0-1,-1 0,0-1,0 0,0-1,0-1,5-4,13-7,-2-3,0 0,-1-2,-2 0,2-4,1 0,-28 26,0 0,1 0,-1 0,0 0,1 1,-1-1,1 0,-1 0,1 1,-1-1,1 0,0 1,-1-1,1 0,0 1,-1-1,1 1,0-1,0 1,0 0,-1-1,1 1,0 0,0-1,0 1,0 0,0 0,0 0,0 0,-1 0,1 0,0 0,0 0,0 0,0 0,0 1,0-1,-1 0,1 0,0 1,0-1,0 1,-1-1,1 1,0-1,0 1,-1-1,1 1,0 0,-1-1,1 1,-1 0,1 0,-1-1,1 1,-1 0,0 0,1 0,-1 0,0-1,0 1,1 0,-1 0,0 0,0 0,0 0,0 0,0 0,2 48,-2-43,-1-1,1 1,0 0,0 0,1 0,-1 0,1 0,1 0,-1 0,1-1,0 1,0-1,1 1,-1-1,1 0,1 0,-1 0,1 0,-1-1,2 1,-1-1,0 0,2 1,-1-2,0-1,0 1,1-1,-1 0,1 0,-1-1,1 1,0-1,0 0,0-1,-1 0,1 0,0 0,0 0,0-1,-1 0,1-1,0 1,-1-1,1 0,-1 0,1 0,-1-1,0 0,0 0,0-1,-1 1,2-2,8-6,1-1,-2-1,0 0,-1-1,0 0,-1-1,0 0,4-10,66-173,-73 122,-14 64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1,'14'4,"20"2,8 0,2-1,-1-1,-4-2,-3-1,-4-1,-2 0,-10 0,-10 0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0,'14'5,"20"1,8 0,2-1,-1-2,-4-1,-3 0,-9-2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3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49 480,'-2'2,"0"-1,0 0,0 1,0-1,0 1,1 0,-1 0,1 0,-1 0,1 0,0 0,0 0,0 0,0 0,0 0,0 1,1-1,-1 0,1 1,-1-1,1 2,-3 8,-2 0,2 1,0 0,0 1,1-1,1 0,0 1,1-1,0 1,1-1,1 1,2 9,2 13,-7-27,1 0,0 0,1 1,0-1,1 0,-1 0,2 0,-1 0,1 0,1-1,0 1,0-1,0 0,1 0,1 0,-1-1,1 0,0 0,1 0,-1-1,1 0,1 0,-1 0,1-1,0-1,4 3,-3-7,0-1,-1 0,1-1,0 0,-1 0,0-1,1 0,-1 0,-1-1,1 0,0 0,-1-1,0 0,0-1,0 1,-1-1,0 0,0-1,0 0,-1 0,0 0,3-6,143-202,-151 215,0 1,0-1,0 0,1 1,-1-1,0 1,0-1,1 0,-1 1,0-1,1 0,-1 1,0-1,1 0,-1 0,0 1,1-1,-1 0,0 0,1 0,-1 1,1-1,-1 0,1 0,-1 0,0 0,1 0,-1 0,1 0,-1 0,1 0,-1 0,1 0,-1 0,0 0,1 0,-1-1,1 1,-1 0,0 0,1 0,-1-1,1 1,-1 0,0 0,1-1,-1 1,0 0,1-1,-1 1,0 0,0-1,1 1,-1-1,0 1,0 0,0-1,0 1,1-1,-1 1,0 0,0-1,0 1,0-1,0 1,0-1,0 1,0-1,2 39,-2-33,0 10,1-1,1 0,0 0,1 0,0 0,1 0,1 0,0-1,1 0,1 0,0 0,0-1,7 7,-10-13,0 0,1-1,0 1,0-1,1-1,-1 1,1-1,0 0,0 0,0 0,1-1,-1 0,1 0,0-1,0 0,0 0,0-1,0 1,0-2,0 1,0-1,1 0,-1 0,0-1,0 0,0 0,0-1,0 0,3-2,0 0,0-1,-1 0,1-1,-1 0,-1 0,1-1,-1 0,0-1,-1 0,0 0,0 0,-1-1,0 0,2-4,66-150,-70 155,-1 0,0 0,-1-1,0 1,0-1,-1 1,0-1,0 0,-1 0,0 1,-1-1,0 0,0 1,-1-1,0-1,-5-2</inkml:trace>
  <inkml:trace contextRef="#ctx0" brushRef="#br0" timeOffset="3046.254">1263 226,'-15'49,"2"0,2 1,3 0,2 1,2-1,2 34,-7 73,-12-51,13-88</inkml:trace>
  <inkml:trace contextRef="#ctx0" brushRef="#br0" timeOffset="3566.785">1093 170,'39'-5,"0"2,0 2,0 1,0 2,0 2,0 2,16 5,-48-10,-1 0,1 1,-1 0,1 0,-1 0,0 1,0 0,0 0,-1 1,1 0,-1 0,0 0,0 1,0-1,0 1,-1 0,0 0,0 1,0-1,-1 1,0 0,0 0,0 0,-1 1,0-1,0 0,0 1,-1 0,0-1,0 1,-1-1,0 1,0 0,-1 0,0-1,0 4,-5 3,-1 0,1-1,-2 0,0 0,0-1,-1 0,-1 0,0-1,0 0,-1-1,0 0,0-1,-1 0,0-1,-1 0,0-1,0 0,0-1,0-1,-1 0,0-1,-13 2,28-4,-1-1,1 0,0 1,0 0,0-1,-1 1,1 0,0-1,-1 1,1 0,0-1,-1 1,1 0,-1 0,1 0,-1 0,0 0,1 0,-1 0,0-1,0 1,1 0,-1 0,0 0,0 0,0 0,0 0,0 0,0 0,-1 0,1 0,0 0,0 0,-1 0,1 0,-1 0,1 0,-1-1,1 1,-1 0,1 0,-1 0,0-1,1 1,-1 0,0-1,0 1,1-1,-1 1,0-1,0 1,0-1,0 1,0-1,0 0,1 0,-1 1,0-1,0 0,0 0,0 0,0 0,0 0,0 0,0 0,0 0,0-1,-1 1,158 97,4 51,-158-144,-4-3</inkml:trace>
  <inkml:trace contextRef="#ctx0" brushRef="#br0" timeOffset="4301.916">2110 453,'-13'-3,"1"1,0 0,0 1,-1 1,1 0,-1 1,1 0,0 1,0 0,0 1,0 0,0 1,0 0,1 1,-7 4,16-9,0 1,0-1,0 1,0 0,-1-1,1 1,0 0,1 0,-1 0,0 1,0-1,0 0,1 1,-1-1,1 1,-1 0,1 0,-1-1,1 1,0 0,0 0,0 0,0 0,0 0,1 0,-1 0,1 1,-1-1,1 0,0 0,-1 0,1 1,0-1,1 0,-1 0,0 0,1 1,-1-1,1 0,0 0,-1 0,1 0,0 0,0 0,1 0,-1 0,0-1,1 1,-1 0,1-1,-1 1,2 0,157 57,-159-59,0 1,1-1,-1 1,0-1,0 1,1-1,-1 1,0 0,0-1,0 1,0 0,0 0,0 0,0 0,0 0,0 0,0 0,0 0,-1 0,1 0,0 1,-1-1,1 0,-1 0,1 1,-1-1,0 0,1 1,-1-1,0 0,0 1,0-1,0 1,0-1,-1 0,1 1,0-1,0 0,-1 1,1-1,-1 0,0 0,1 1,-1-1,0 0,1 0,-1 0,0 0,0 0,0 0,0 0,-59 44,-98 10,95-47,64-18,9 4</inkml:trace>
  <inkml:trace contextRef="#ctx0" brushRef="#br0" timeOffset="4533.422">2278 622,'-14'19,"0"7,2-7,8-11,5-11,2-10,1-4</inkml:trace>
  <inkml:trace contextRef="#ctx0" brushRef="#br0" timeOffset="4687.133">2250 86,'0'0</inkml:trace>
  <inkml:trace contextRef="#ctx0" brushRef="#br0" timeOffset="5047.465">2504 650,'2'-5,"0"-3,0-1,0 1,1 1,1-1,-1 0,1 1,0-1,1 1,-1 1,2-1,-1 0,1 1,0 0,3-2,-7 8,0 0,0 0,0 0,0 0,0 0,0 1,0-1,0 1,0-1,0 1,0 0,-1-1,1 1,0 0,0 0,-1 1,1-1,0 0,-1 1,1-1,-1 0,0 1,1 0,-1-1,0 1,0 0,0 0,0-1,0 1,-1 0,1 0,0 0,-1 0,0 0,1 0,-1 0,0 0,0 0,0 0,0 0,0 0,-1 0,1 0,3 12,-3-11,1 0,-1 0,1 0,0 0,0 0,0 0,0 0,0 0,0-1,1 1,-1 0,1-1,0 1,0-1,0 0,0 0,0 1,0-1,1-1,-1 1,1 0,-1-1,1 1,0-1,0 0,-1 0,1 0,0 0,0 0,0 0,0-1,0 0,0 0,0 0,0 0,0 0,0 0,0-1,0 1,0-1,0 0,0 0,0 0,0 0,-1-1,1 1,1-1,4-6,0 1,-1-1,0-1,0 1,-1-1,0 0,-1 0,0-1,0 0,-1 0,0 0,-1 0,0-1,-1 1,0-1,0 0,-1 0,-1 0,1 1,-2-1,0 0,0-1,0 0</inkml:trace>
  <inkml:trace contextRef="#ctx0" brushRef="#br0" timeOffset="5630.442">3125 791,'-5'-16,"1"1,1-1,0 0,1 0,1 0,0 0,1 0,1 0,1 0,0 0,1 0,1 0,1-4,3-3,0 1,2 0,0 1,1 0,1 1,1 0,1 1,1 0,1 1,0 1,1 1,1 0,0 1,1 1,1 0,0 2,14-6,-33 16,1 0,-1 0,1 0,-1 1,1-1,-1 1,1-1,0 1,0 0,0 0,0 0,0 0,0 0,0 0,0 0,1 1,-1-1,0 1,0 0,0-1,1 1,-1 0,0 0,0 1,1-1,-1 0,0 1,0-1,1 1,-1 0,0 0,0 0,0 0,0 0,0 0,-1 0,1 1,0-1,0 1,-1-1,1 1,-1 0,1-1,-1 1,0 0,0 0,0 0,0 0,0 0,1 2,-3 4,0 0,0-1,-1 1,0 0,0-1,-1 0,1 0,-2 0,1 0,-1 0,0 0,0-1,-1 0,0 0,0 0,-3 2,-37 57,45-63,0 0,0 1,0-1,0 0,0 0,0 0,1 0,-1 0,1 0,-1 0,1 0,0 0,0 0,0 0,0 0,0 0,0 0,0-1,1 1,-1 0,0-1,1 1,0-1,-1 0,1 1,0-1,0 0,0 0,0 0,-1 0,1-1,0 1,1 0,-1-1,0 0,0 1,0-1,0 0,0 0,0 0,0 0,2-1,37 17,-39-14,0 0,0 0,0 0,0 0,0 0,-1 0,1 1,-1-1,0 1,0-1,0 1,0-1,0 1,0-1,0 1,-1 0,0-1,1 1,-1 0,0 0,0-1,-1 1,1 0,0-1,-1 1,0 0,0-1,0 1,0-1,0 1,0-1,0 1,-1-1,1 0,-1 0,0 0,0 1,0-2,0 1,0 0,0 0,0-1,0 1,-1-1,1 0,-1 0,1 1,-1-2,1 1,-1 0,-1 0,-13 2,-1-1,1 0,0-1,-1-1,1-1,-1 0,1-2,0 1,0-2,0-1,0 0,1-1,-1 0,2-2,-1 0,-13-9,-94-41,99 47</inkml:trace>
  <inkml:trace contextRef="#ctx0" brushRef="#br0" timeOffset="5951.845">3605 86,'29'23,"-1"1,-1 2,-2 1,0 1,-2 1,-1 1,-1 1,-2 1,6 16,-22-39,0 0,0 0,-2 0,1 0,-1 0,0 1,-1-1,0 1,-1-1,0 0,0 1,-1-1,0 0,0 0,-1 0,-1 0,1-1,-1 1,-1-1,0 0,0 0,0 0,-1-1,0 0,-1 0,1 0,-1-1,-1 0,1-1,-4 2,-31 24,-2-3,0-2,-2-2,-1-1,-12 1,25-11</inkml:trace>
  <inkml:trace contextRef="#ctx0" brushRef="#br0" timeOffset="6687.253">1799 0,'-27'46,"2"2,3 0,1 1,3 1,1 1,3 1,-6 47,15-72,2 0,0 0,2 1,1-1,1 0,2 0,0 0,2 0,1 0,1-1,1 0,1 0,2-1,5 10,-10-27,-1 0,2 0,-1 0,1-1,0 0,0 0,1-1,0 0,0 0,1-1,-1 0,1 0,0-1,1 0,-1-1,1 0,-1 0,11 0,5 1</inkml:trace>
  <inkml:trace contextRef="#ctx0" brushRef="#br0" timeOffset="7684.465">4367 199,'-77'88,"-3"-4,-4-3,-43 28,125-108,1-1,0 0,-1 1,1-1,-1 1,1-1,0 1,0-1,-1 1,1 0,0 0,0 0,0-1,0 1,0 0,0 0,0 1,0-1,0 0,0 0,0 0,1 1,-1-1,1 0,-1 1,1-1,-1 0,1 1,0-1,0 1,-1-1,1 1,0-1,0 0,1 1,-1-1,0 1,0-1,1 0,-1 1,1-1,-1 1,1-1,-1 0,1 0,0 1,0-1,0 0,0 0,-1 0,2 0,-1 0,0 0,0 0,0 0,0-1,0 1,1 0,-1-1,2 2,16 4,1 0,0 0,0-2,0-1,1 0,0-2,-1 0,1-1,20-3,5 1,229 1,-247-2,-33-12,-22-5,0-1,1-2,2-1,0 0,1-2,-8-14,-70-78,54 31,42 66</inkml:trace>
  <inkml:trace contextRef="#ctx0" brushRef="#br0" timeOffset="12031.329">4819 113,'-23'38,"7"-16,1 0,2 1,0 1,1 0,1 1,2 0,0 1,2-1,0 2,2-1,1 1,1 12,2-34,0 0,0 0,1 0,-1 1,1-1,1 0,-1 0,1 0,0 0,0 0,0 0,1 0,0 0,0 0,0-1,0 1,1-1,0 1,0-1,0 0,0 0,1-1,-1 1,1 0,0-1,0 0,0 0,1 0,-1-1,3 2,7-3,-1-1,1 0,0 0,-1-1,1-1,-1-1,1 0,-1 0,0-1,0-1,-1 0,1-1,-1 0,0-1,-1 0,0-1,0-1,0 1,-1-2,0 1,-1-1,0-1,-1 0,2-3,-1 0,0-1,-1 0,0 0,-1 0,-1-1,-1 0,0 0,-1-1,-1 1,0-1,-1 0,-1 1,-1-1,-1-17,1 29,-1 0,0 0,0 0,0 0,-1 1,0-1,0 0,0 0,0 1,-1-1,1 1,-1 0,0 0,-1 0,1 0,-1 1,0-1,1 1,-2 0,1 0,0 0,0 1,-1-1,0 1,1 0,-1 0,0 1,0-1,-6 0,1 0,-1 0,1 1,-1 0,1 1,-1 0,0 1,1 0,-1 1,1 0,0 0,-1 1,0 1,-22 9</inkml:trace>
  <inkml:trace contextRef="#ctx0" brushRef="#br0" timeOffset="12370.742">4565 453,'34'-20,"15"-5,5 0,-3 6,-4 10,-11 11,-7 6,-7 6,-4 0,0-1,2-4,3-3,1-2,3-3,0 0,-4-2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3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 1,'0'0,"0"1,-1 0,1-1,0 1,0-1,0 1,0 0,-1-1,1 1,0 0,0-1,-1 1,1-1,0 1,-1-1,1 1,-1-1,1 1,-1-1,1 0,-1 1,1-1,-1 1,1-1,-1 0,0 0,1 1,-1-1,1 0,-1 0,0 0,1 0,-1 0,0 0,1 0,-1 0,0 0,1 0,-1 0,0 0,1 0,-1 0,1 0,-1-1,0 1,1 0,-1-1,1 1,-1 0,1-1,-1 1,1 0,-1-1,1 1,-1-1,1 1,0-1,-1 1,1-1,0 0,-1 1,1-1,0 1,0-1,-1 0,1 1,0-1,0 1,0-1,0 0,-16 52,10-16,1-1,2 0,2 1,1 0,4 25,-3-47,1 0,0 1,1-1,1 0,0 0,1-1,0 1,4 6,-7-17,-1 1,1 0,0 0,0-1,-1 1,2-1,-1 0,0 1,0-1,1 0,-1 0,1-1,0 1,0 0,-1-1,1 0,0 1,0-1,0 0,0-1,0 1,1-1,-1 1,0-1,0 0,0 0,1 0,-1 0,0-1,0 1,0-1,0 0,0 0,0 0,0 0,0-1,2-1,91-83,-71 59,-6 3,35-25,-51 50,0 0,-1 0,0 1,1-1,-1 0,1 1,-1 0,0-1,0 1,0 0,0 0,0 0,-1 0,1 1,-1-1,1 0,-1 1,0-1,0 1,0-1,0 1,0 0,0-1,-1 1,1 0,-1-1,0 1,0 0,0 0,4 12,0-4,0-1,1 1,0-1,1 0,0-1,1 1,0-1,0-1,1 1,0-1,1 0,-1-1,4 2,-8-6,1 0,0 0,-1-1,1 1,1-1,-1 0,0 0,0-1,1 0,-1 0,0 0,1 0,-1-1,1 0,-1 0,1 0,-1-1,1 0,-1 0,1 0,-1-1,0 0,0 0,0 0,0 0,0-1,0 0,1-1,9-10,-1-1,0 0,-1 0,-1-1,-1-1,0 0,-1-1,0 0,-2-1,0 1,-2-2,0 1,0-1,-2 1,1-14,6-98,-7 126,2 9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2.9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59 169,'-27'378,"54"-159,-28-219,1-1,-1 0,1 1,-1-1,1 1,-1-1,0 1,1-1,-1 1,0-1,0 1,1 0,-1-1,0 1,0 0,1-1,-1 1,0 0,0 0,0 0,1 0,-1 0,0 0,0 0,0 0,0 0,1 0,-1 1,0-1,0 0,1 1,-1-1,0 0,0 1,1-1,-1 1,0-1,1 1,-1-1,1 1,-1-1,0 1,1 0,-1-1,1 1,0 0,-1-1,1 1,0 0,-1 0,1 0,0-1,0 1,-1 0,1 0,0 0,0-1,0 1,0 0,0 0,0 0,1-1,-1 1,0 0,0 0,1 0,-1-1,0 1,1 0,-6-12,0 0,2-1,-1 0,1 1,1-1,0 0,1-1,0 1,1 0,0 0,1 0,0 0,1 0,0 0,3-7,5-27,2 1,2 0,2 0,2 2,2 0,2 1,7-8,-21 37,0 0,1 1,0 0,1 0,0 1,1 1,0 0,0 0,1 1,1 1,0 0,5-3,-16 10,1 1,-1-1,1 0,-1 1,1 0,-1-1,1 1,-1 0,1 0,-1 0,1 1,-1-1,1 1,-1-1,1 1,-1 0,1 0,-1 0,0 0,0 0,0 1,1-1,-1 1,0-1,-1 1,1 0,0 0,0 0,-1 0,1 0,-1 0,0 0,0 0,1 0,-1 1,-1-1,1 1,0-1,-1 1,1-1,-1 1,1-1,-1 1,0-1,0 1,-1-1,1 1,0-1,-1 1,0-1,1 1,-4 17,0-1,-1 1,-1-1,0 0,-2-1,0 0,-1 0,-1-1,0 0,-1 0,-1-1,-1-1,-2 2,6-7,6-8,1 0,-1 0,1 0,0 0,0 1,0-1,0 0,0 1,0 0,1-1,-1 1,1 0,0 0,-1 0,2 0,-1 0,0 0,0 0,1 0,0 1,0-1,0 0,0 0,0 0,0 0,1 1,0-1,-1 0,1 0,0 0,1 0,-1 0,1 0,97 153,-89-139,-7-9,2 0,-1 0,1 0,0 0,1-1,0 0,0 0,0 0,1-1,0 0,0 0,1-1,4 3,4-3</inkml:trace>
  <inkml:trace contextRef="#ctx0" brushRef="#br0" timeOffset="639.814">877 254,'-8'33,"-2"-1,-2-1,-1 0,-1 0,-2-1,0-1,-3-1,-8 10,17-24,3-7,1 1,0-1,1 1,0 0,0 0,1 1,0-1,0 1,1 0,0 0,1 0,-2 7,6-13,0 0,0 1,0-1,1 0,-1 0,1-1,-1 1,1 0,0-1,0 0,0 0,0 0,0 0,1 0,-1 0,1-1,-1 0,1 1,-1-1,1-1,0 1,0-1,-1 1,1-1,0 0,0 0,-1-1,1 1,0-1,-1 1,5-3,0 3,252-3,-203 14,-62-51,-37-44,-37-99,17 7,55 164</inkml:trace>
  <inkml:trace contextRef="#ctx0" brushRef="#br0" timeOffset="1385.61">1470 141,'-16'15,"0"2,0-1,2 2,0 0,1 1,1 0,1 1,0 0,2 1,0 0,1 0,2 1,-3 10,6-23,1 1,0-1,0 0,1 1,0-1,0 1,1-1,0 1,1-1,0 1,1-1,0 0,0 1,1-1,0 0,1 0,0-1,0 1,1-1,0 0,0 0,1 0,0-1,0 0,1 0,0-1,0 1,1-2,0 1,0-1,5 3,-6-5,1 0,-1 0,1 0,0-1,0 0,0-1,1 0,-1 0,0 0,0-1,0-1,1 1,-1-1,0-1,0 0,0 0,0 0,0-1,-1 0,1 0,-1-1,0 0,0-1,0 1,-1-1,1 0,-1-1,0 0,-1 0,1 0,3-7,5-6,-2-1,0 0,-1 0,-1-1,-1-1,-1 0,-1 0,-1 0,0-1,-2 0,-1 0,-1 0,-1 0,-1-1,-2-18,2 36,0 0,0 0,-1 0,1 0,-1 0,-1 0,1 0,-1 1,0-1,0 0,-1 1,0 0,0 0,0 0,0 0,-1 0,0 0,0 1,0 0,-1 0,1 0,-1 0,0 1,0 0,0 0,0 0,-1 0,1 1,-1 0,0 0,0 1,1-1,-1 1,0 1,0-1,0 1,0 0,-8 3,0 1,0 0,1 1,0 1,0 0,0 1,1 0,0 1,0 0,1 1,0 0,1 1,-2 3,-5 1,-2 3,0 0,1 1,1 1,1 1,1 0,0 1,2 1,0 0,0 5,12-26,0 1,0-1,1 0,-1 1,0-1,1 1,0-1,-1 1,1-1,0 1,0-1,0 1,0-1,0 1,0-1,0 1,0-1,1 1,-1-1,0 0,1 1,0-1,-1 1,1-1,0 0,-1 1,1-1,0 0,0 0,0 0,0 0,0 0,1 0,-1 0,0 0,0 0,1 0,-1-1,0 1,1 0,-1-1,0 1,1-1,-1 0,1 1,-1-1,1 0,-1 0,1 0,-1 0,1 0,-1 0,1-1,-1 1,1 0,-1-1,1 1,-1-1,1 0,0 0,82-36,-78 32,-1 1,1 0,-1 1,1-1,0 1,0 1,0-1,1 1,-1 0,1 0,-1 1,1 0,0 0,-1 0,1 1,0 0,-1 0,1 1,0 0,-1 0,1 1,-1 0,1 0,-1 0,0 1,1 0,36 26,-36-23,1 1,0-2,-1 1,2-1,-1-1,1 1,-1-1,1-1,0 0,0 0,1 0,-1-2,1 1,8 0,1-6</inkml:trace>
  <inkml:trace contextRef="#ctx0" brushRef="#br0" timeOffset="1871.696">2204 225,'-23'8,"-1"0,1 1,0 1,1 2,1 0,0 1,-2 3,-31 43,53-57,0-1,0 1,1 0,-1 0,0-1,1 1,0 0,-1 0,1 0,0 0,0 0,0 0,0 0,0 0,0-1,1 1,-1 0,1 0,-1 0,1 0,0-1,0 1,0 0,0-1,0 1,0 0,0-1,0 1,0-1,1 0,-1 1,1-1,-1 0,1 0,0 0,-1 0,1 0,1 0,54 15,-54-16,1-1,-1 1,1 0,0 0,-1 1,1-1,-1 1,1 0,0-1,-1 2,0-1,1 0,-1 1,0-1,0 1,1 0,-1 0,-1 0,1 1,0-1,-1 1,1 0,-1-1,1 1,-1 0,0 0,-1 0,1 1,0-1,-1 0,0 1,0-1,0 1,0-1,0 1,-1-1,1 4,-5 1,0 0,0 0,0 0,-1 0,0-1,-1 1,0-1,0-1,0 1,-1-1,0 0,0-1,0 1,-1-2,0 1,0-1,0 0,0 0,-1-1,0 0,1-1,-2 0,-7 2,3-5</inkml:trace>
  <inkml:trace contextRef="#ctx0" brushRef="#br0" timeOffset="2117.263">2345 395,'-5'29,"-6"9,-2-6,3-9</inkml:trace>
  <inkml:trace contextRef="#ctx0" brushRef="#br0" timeOffset="2368.454">2289 0,'0'0</inkml:trace>
  <inkml:trace contextRef="#ctx0" brushRef="#br0" timeOffset="2671.727">2486 536,'12'-17,"101"-209,-113 225,0 0,0 0,0 0,0 1,0-1,0 0,0 0,1 0,-1 0,0 0,1 1,-1-1,1 0,-1 0,1 1,-1-1,1 0,0 0,-1 1,1-1,0 1,-1-1,1 1,0-1,0 1,-1-1,1 1,0 0,0-1,0 1,0 0,0 0,-1 0,1-1,0 1,0 0,0 0,0 0,0 1,0-1,0 0,0 0,-1 0,1 1,0-1,0 0,0 1,0-1,-1 1,1-1,0 1,-1-1,1 1,0-1,-1 1,1 0,0-1,-1 1,1 0,-1 0,1-1,-1 1,0 0,1 0,6 84,-9-79,1 0,0 0,1 1,0-1,0 0,0 1,0-1,1 0,0 0,0 0,1 0,0 0,0 0,0 0,1 0,0 0,0-1,0 0,1 1,0-1,0-1,0 1,0 0,1-1,0 0,0 0,5 3,-7-6,0 0,0 0,0-1,0 1,0 0,0-1,0 0,0 0,0 0,0 0,0 0,0-1,0 1,0-1,0 0,0 0,0 0,0 0,-1-1,1 1,0-1,-1 1,1-1,-1 0,1 0,-1 0,0-1,0 1,0 0,0-1,-1 1,1-1,-1 0,2-2,39-105,-39 99,75-219,-65 179,-15 51</inkml:trace>
  <inkml:trace contextRef="#ctx0" brushRef="#br0" timeOffset="3285.577">3192 621,'-3'-13,"0"0,1 0,0-1,1 1,0-1,1 1,1 0,0-1,1 1,1 0,0 0,0 0,1 0,1 0,0 1,3-4,-4 3,3-7,2-10,1 0,1 0,2 1,0 1,3 0,0 1,1 0,2 2,16-19,-34 44,-1-1,0 0,0 1,1-1,-1 0,0 1,1-1,-1 1,1-1,-1 1,1-1,-1 1,1-1,-1 1,1-1,-1 1,1 0,-1-1,1 1,0 0,-1-1,1 1,0 0,-1 0,1 0,0 0,-1 0,1 0,0 0,0 0,-1 0,1 0,0 0,-1 0,1 0,0 0,-1 1,1-1,0 0,-1 0,1 1,-1-1,1 0,0 1,-1-1,1 1,-1-1,1 1,-1-1,1 1,-1-1,0 1,1 0,-1-1,0 1,1 0,-1 41,-6-16,4-22,0 0,1 0,-1 0,1 0,-1 1,1-1,0 0,1 0,-1 1,1-1,0 0,0 1,0-1,1 1,-1-1,1 0,0 0,0 1,1-1,-1 0,1 0,0 0,0 0,0-1,1 1,-1-1,1 1,0-1,0 0,0 0,0 0,1 0,-1 0,2 0,24 9,-24-11,-1 1,1-1,0 1,-1-1,0 1,1 1,-1-1,0 0,0 1,0 0,-1 0,1 0,-1 1,1-1,-1 1,0 0,0 0,-1 0,1 0,-1 0,0 0,0 1,-1-1,1 1,-1-1,1 4,-1-2,0 0,0 0,-1 0,0 0,0 0,0 0,-1 0,0 0,0 0,-1 0,1 0,-1 0,-1 0,1-1,-1 1,0-1,0 1,0-1,-1 0,0-1,0 1,0-1,0 1,-1-1,0-1,0 1,0-1,0 1,0-1,-1-1,0 1,1-1,-1 0,0 0,0-1,0 0,0 0,0 0,0-1,0 0,0 0,0 0,-1-1,1 0,-2-1,-24-10,0-2,1-1,1-2,1-1,1-1,-6-6,-8-4,-42-23,60 40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2:58.6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1,'5'5,"6"1,6 0,1 4,1 0,3-2,2-2,2-2,1-2,1-1,1-5,-1-3,1 1,0 0,-1 3,-9 0,-8 2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2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0,4-5,2-1,1 0,0 1,1 2,-1 1,0 1,0 0,-1 1,0 0,1 1,-1-1,-5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0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1,'-16'58,"3"1,2 1,2 0,4 0,1 59,6-97,0 0,2 0,0 0,2 0,0-1,7 15,-10-28,0 0,1-1,0 1,0-1,1 0,-1 0,2-1,-1 1,1-1,0-1,0 1,0-1,1 0,0 0,0-1,0 0,1 0,-1 0,4 0,-4-3,0 0,0 0,1-1,-1 0,0 0,0 0,1-1,-1-1,0 1,0-1,0 0,0 0,-1-1,1 0,-1 0,1-1,-1 0,4-3,100-89,-82 64,-2-1,-2-2,0 0,-3-2,-1 0,-1-1,-3-1,11-36,-21 51,0 1,-2-1,-1-1,-1 1,0 0,-3-18,-3 23,-3 24,-7 31,6 209,10-151,15 143,-12-203,25 65,1-86,-18-19</inkml:trace>
  <inkml:trace contextRef="#ctx0" brushRef="#br0" timeOffset="381.219">904 481,'5'14,"2"10,3 6,2 2,-3 0,-2 0,-2 0,-2-2,-2-1,-1 0,0 0,-1-1,6-5,1-11,0-12,-2-7</inkml:trace>
  <inkml:trace contextRef="#ctx0" brushRef="#br0" timeOffset="6149.051">1187 651,'340'0,"-288"-8,-51 8,0-1,0 1,-1-1,1 1,0-1,0 1,0-1,-1 0,1 1,0-1,-1 0,1 0,-1 1,1-1,-1 0,1 0,-1 0,1 0,-1 0,0 0,0 0,1 0,-1 1,0-1,0 0,0 0,0 0,0 0,0 0,0 0,-1 0,1 0,0 0,0 0,-1 0,1 0,0 0,-1 0,1 1,-1-1,0 0,1 0,-1 0,1 1,-1-1,0 0,0 1,1-1,-1 1,0-1,0 1,-47-43,47 42,0 0,-1 0,1 0,0 1,-1-1,1 1,-1-1,1 1,-1-1,1 1,-1 0,1 0,-1 0,1 0,-1 0,1 0,-1 0,1 0,-1 0,1 1,0-1,-1 1,1-1,-1 1,1 0,0-1,-1 1,1 0,0 0,0 0,0 0,-1 0,1 0,0 0,1 0,-1 1,0-1,0 0,0 0,0 2,-15 97,13-41,-11 17,54-119,34-67,-64 96</inkml:trace>
  <inkml:trace contextRef="#ctx0" brushRef="#br0" timeOffset="6748.398">1808 452,'7'-1,"0"0,0 1,0 0,0 0,0 0,0 1,0 0,0 1,0-1,0 1,0 1,-1-1,1 1,-1 0,5 4,-10-6,0 0,0 0,0 1,0-1,0 1,0-1,0 1,-1-1,1 1,0 0,-1-1,1 1,-1 0,0-1,0 1,1 0,-1-1,0 1,0 0,-1 0,1-1,0 1,-1 0,1-1,-1 1,1 0,-1-1,0 1,0-1,1 1,-1-1,0 1,0-1,-1 0,1 1,0-1,-1 1,-48 44,17-24,26-19,0 0,0 1,0 0,0 1,1-1,0 1,0 1,0-1,1 1,0 0,0 0,0 1,1-1,0 1,0 0,0 0,0 4,4-8,0 0,0 0,0 0,0-1,0 1,1 0,0 0,-1 0,1 0,0-1,0 1,1 0,-1-1,1 1,-1-1,1 1,0-1,0 0,-1 0,2 0,-1 0,0 0,0 0,1 0,-1-1,1 0,-1 1,1-1,0 0,-1 0,1 0,2 0,94 17,-11-24,-63-1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0 684,'15'-2,"0"-1,0 0,0-2,-1 1,0-2,0 0,0 0,-1-2,0 1,0-2,-1 0,0 0,0-1,-1 0,-1-1,1-1,2-4,41-63,-53 79,0 0,0 0,0 0,0 0,0 1,0-1,1 0,-1 0,0 1,-1-1,1 0,0 1,0-1,0 1,0-1,0 1,0 0,0-1,-1 1,1 0,0 0,-1-1,1 1,0 0,-1 0,1 0,-1 0,1 0,-1 0,0 0,1 0,-1 0,0 0,0 0,0 0,0 0,0 0,0 0,0 0,0 0,0 0,0 0,0 0,-1 0,1 0,0 0,-1 0,1 0,-1 0,1 0,0 1,9 225,25 138,-29-303,-5-49,0 0,1 0,1 0,0 0,0 0,2 0,-1-1,2 0,4 12,-8-24,-1 1,0 0,0-1,0 1,1-1,-1 1,0-1,1 1,-1 0,0-1,1 1,-1-1,1 0,-1 1,1-1,-1 1,1-1,-1 0,1 1,-1-1,1 0,-1 0,1 1,0-1,-1 0,1 0,-1 0,1 0,0 0,-1 0,1 0,-1 0,1 0,0 0,-1 0,1 0,0 0,-1 0,1-1,-1 1,1 0,-1 0,1-1,0 1,-1 0,1-1,-1 1,0-1,1 1,-1-1,1 1,-1-1,0 1,1-1,-1 1,0-1,1 1,-1-1,0 1,0-1,17-40,-16 37,140-390,-112 325,-3-2,-4-1,6-39,-24 77,-5 29</inkml:trace>
  <inkml:trace contextRef="#ctx0" brushRef="#br0" timeOffset="3330.942">141 119,'138'11,"-116"-6,0 0,0-2,1-1,-1 0,1-2,0-1,-1 0,1-2,6-2,156-14,-206 2,-21 1,-109-56,135 59</inkml:trace>
  <inkml:trace contextRef="#ctx0" brushRef="#br0" timeOffset="4318.786">1043 175,'-11'305,"-32"69,12-117,14-172,12-61</inkml:trace>
  <inkml:trace contextRef="#ctx0" brushRef="#br0" timeOffset="5354.252">1185 91,'4'-1,"11"-4,0 1,0 1,0 0,0 1,1 0,-1 1,0 1,1 1,-1 0,9 2,-22-3,1 1,-1-1,0 1,0 0,0-1,0 1,0 0,0 0,0 1,0-1,0 0,-1 1,1-1,0 1,-1-1,1 1,-1 0,0-1,1 1,-1 0,0 0,0 0,0 0,-1 0,1 0,0 0,-1 0,1 1,-1-1,0 0,0 0,0 0,0 1,0-1,-26 77,7-28,19-49,0 1,0-1,0 0,0 0,0 1,0-1,0 0,1 1,-1-1,1 0,0 0,-1 0,1 0,0 0,0 0,1 0,-1 0,0 0,1 0,-1 0,1-1,-1 1,1-1,0 1,0-1,-1 1,1-1,0 0,0 0,0 0,1 0,-1-1,0 1,0 0,0-1,1 0,-1 1,0-1,0 0,3 0,96-6,-43-9,-32 9</inkml:trace>
  <inkml:trace contextRef="#ctx0" brushRef="#br0" timeOffset="5804.421">1806 768,'24'-4,"22"-3,9 1,-1 1,-10-3,-7-1,-5 2,-3 2,-2 1,-1 2,0 1,1 1,0 0,1 1,-5-1</inkml:trace>
  <inkml:trace contextRef="#ctx0" brushRef="#br0" timeOffset="6052.531">1890 1051,'39'5,"31"1,9 0,-4-1,-10-2,-12-1,-9 0,-8-2,-10 0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03.0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0 508,'21'48,"-20"-45,-10 129,6-118,0 0,1 0,0 0,2 0,-1 0,2 0,0 0,0 0,1 0,2 3,-3-14,0 1,0-1,1 0,-1 0,1 0,0 1,0-2,0 1,0 0,1 0,-1-1,1 1,-1-1,1 0,0 0,0 0,0 0,0 0,0-1,1 1,-1-1,0 0,1 0,-1 0,1 0,-1-1,1 0,-1 1,1-1,-1 0,1-1,-1 1,1-1,0 1,7-3,1 1,-1-1,1-1,-1 0,0-1,-1 0,1-1,-1 0,7-5,160-134,-176 144,-1 0,1 0,-1 0,1 0,-1 0,1 0,0 0,-1 0,1 1,0-1,0 0,0 0,0 1,-1-1,1 0,0 1,0-1,0 1,0-1,0 1,1 0,-1-1,0 1,0 0,0 0,0 0,0 0,0 0,0 0,0 0,1 0,-1 0,0 1,0-1,0 0,0 1,0-1,0 0,0 1,0 0,0-1,0 1,0-1,0 1,-1 0,1 0,0 0,0-1,-1 1,1 0,-1 0,1 0,0 0,-1 0,15 121,-14-117,-1-1,1 1,0-1,0 1,0-1,1 0,-1 0,1 1,0-1,0 0,1 0,-1-1,1 1,0-1,0 1,0-1,0 0,1 0,-1 0,1 0,0-1,-1 1,1-1,0 0,1 0,-1-1,0 1,0-1,1 0,-1 0,1 0,-1-1,1 0,-1 0,1 0,-1 0,1 0,4-2,7-5,1 0,-1-1,0-1,-1 0,0-1,-1-1,0 0,0-1,-2-1,1 0,-1 0,5-11,-10 17,2-2,-1-1,0 1,-1-1,0-1,0 1,-1-1,-1 0,1-1,-2 1,0-1,0 0,-1 0,-1 0,0 0,-1-1,0 1,0-1,-2 1,0-7,-5 1</inkml:trace>
  <inkml:trace contextRef="#ctx0" brushRef="#br0" timeOffset="566.615">1185 0,'-31'407,"4"-241,19-132,1 1,1-1,3 1,0 0,3 0,0 3,1-35,-1-1,0 0,0 1,1-1,0 0,-1 1,1-1,0 0,0 0,0 0,0 0,1 0,-1 0,0 0,1 0,0 0,-1 0,1-1,0 1,0-1,0 0,0 1,0-1,0 0,0 0,0 0,1 0,-1-1,0 1,0 0,1-1,-1 0,0 0,1 1,-1-1,1-1,-1 1,0 0,1-1,-1 1,0-1,1 1,-1-1,0 0,0 0,0 0,0 0,0-1,0 1,0-1,1 0,273-168,-262 162,-13 7,0 0,0-1,1 1,-1 0,0 0,1 0,-1-1,1 2,-1-1,1 0,0 0,-1 0,1 1,0-1,0 1,-1-1,1 1,0 0,0 0,0 0,-1 0,1 0,0 0,0 0,0 0,-1 1,1-1,0 1,0-1,-1 1,1 0,0 0,-1 0,1 0,-1 0,1 0,-1 0,0 0,1 0,-1 1,0-1,0 1,1 0,3 138,-8-88,3-24,-1-3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616 31,'-2'-2,"1"0,-1 0,1 0,-1 1,0-1,1 0,-1 1,0 0,0-1,0 1,0 0,0 0,-1 0,1 0,0 0,0 1,-1-1,1 1,0-1,-1 1,1 0,-1 0,1 0,-2 0,1 0,-31-3,0 1,-1 2,1 1,0 2,1 1,-1 2,1 1,0 2,-3 2,35-11,-1 0,1 1,0-1,-1 0,1 1,0 0,0-1,-1 1,1 0,0-1,0 1,0 0,0 0,0 0,0 0,0 0,0 0,0 0,0 0,1 1,-1-1,0 0,1 0,-1 1,1-1,-1 0,1 1,0-1,0 0,0 1,-1-1,1 1,0-1,1 0,-1 1,0-1,0 1,1-1,-1 0,0 1,1-1,-1 0,1 0,0 1,0-1,-1 0,1 0,0 0,0 0,0 0,0 0,0 0,0 0,0 0,0 0,1-1,-1 1,0 0,0-1,1 1,-1-1,0 1,2-1,24 18,-23-17,-1 0,1 1,-1-1,1 1,-1-1,1 1,-1 0,0 0,0 1,0-1,0 1,0-1,0 1,-1 0,1 0,-1 0,0 0,0 1,0-1,0 1,-1-1,1 1,-1-1,0 1,0 0,-1 0,1-1,-1 1,1 0,-1 0,0 0,-1 0,1-1,-1 1,1 0,-1 0,0-1,-1 1,1 0,-8 7,-1-1,0 0,0 0,0-1,-2 0,1-1,-1 0,0-1,0 0,-10 2,10-2,-19 8,18-9,0 0,1 1,0 0,0 0,0 1,1 1,0 0,1 1,-6 7,14-16,1 1,0 0,0 0,0 0,0 0,0 0,0 0,0 0,1 0,-1 1,1-1,-1 0,1 0,0 0,0 1,0-1,0 0,0 0,1 1,-1-1,1 0,-1 0,1 0,0 0,0 0,0 0,0 0,0 0,0 0,1 0,-1 0,1-1,-1 1,1 0,-1-1,1 0,0 1,0-1,0 0,0 0,0 0,2 1,93 31,-81-29,0-2,0 0,-1-1,1-1,0 0,0-1,0-1,0 0,-1-1,1-1,1-1,-12 2,0-1,0 0,0 0,-1 0,0-1,0 0,0 1,0-1,-1-1,1 1,-1 0,-1-1,1 0,-1 1,0-1,0 0,-1 0,0 0,1-3,1-13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15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241 1,'-77'478,"-26"-89,57-209,32-114,15-47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4.3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58,'5'0,"1"-5,5-2,0-4,4 0,-7 2,-8 1,0 4,0 1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2.4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0 398,'6'3,"-1"0,1 0,0-1,0 0,0 0,0 0,0 0,1-1,-1 0,0-1,1 1,-1-1,1-1,-1 1,5-1,17-5,-1-1,0-1,0-1,-1-1,0-2,-1-1,-1 0,1-2,-2-1,0-1,-2 0,1-2,-2-1,15-18,-8 13,137-125,-162 148,-2 1,1 0,-1 0,1-1,-1 1,1 0,0 0,0 0,-1 0,1 0,0 0,0 0,0 1,0-1,0 0,0 0,0 1,0-1,1 0,-1 1,0-1,0 1,0 0,1-1,-1 1,0 0,0 0,1 0,-1 0,0 0,0 0,1 0,-1 0,0 0,1 1,-1-1,0 0,0 1,0-1,0 1,1 0,-1-1,0 1,0 0,0 0,0-1,0 1,0 1,5 9,-1 1,0 0,0 0,-1 1,-1 0,0-1,-1 1,0 0,-1 0,-1 0,0 0,0 0,-1 0,-1 0,0 0,-1 0,-1 0,0-1,0 0,-1 0,-1 0,0 0,-3 3,3-3,0-1,0 0,-1 0,-1-1,1 0,-2-1,1 1,-2-2,1 1,-1-1,0 0,-1-1,1-1,-2 0,1 0,0-1,-1 0,0-1,0 0,-8 1,16-5,0 0,-1 0,1 0,0 0,0 0,0-1,0 0,0 0,0 0,0 0,0-1,0 1,0-1,1 0,-1 0,1-1,-1 1,1-1,0 1,0-1,0 0,0 0,1-1,-1 1,1 0,0-1,0 0,0 1,0-1,1 0,-1 0,1 0,0-3,1 6,0 0,0 0,0 0,0 0,1 0,-1 0,0 0,1 0,-1 0,0 1,1-1,-1 0,1 0,0 0,-1 0,1 1,0-1,-1 0,1 1,0-1,0 0,0 1,-1-1,1 1,0-1,0 1,0 0,0-1,0 1,0 0,0 0,0 0,0 0,0-1,0 1,0 0,0 1,0-1,0 0,0 0,0 0,0 1,0-1,0 0,0 1,-1-1,1 1,0-1,0 1,44 28,-34-19,-1-1,1 0,1-1,0 0,0-1,0-1,1 1,0-2,0 0,0 0,1-2,0 1,0-2,0 0,0 0,0-1,0-1,0-1,0 0,8-1,1-7,-1 0,0-2,-1 0,0-1,0-2,-1 0,-1 0,-1-2,0-1,-1 0,0-1,10-16,4-4,-2-2,-1 0,-2-2,7-19,-64 189,28-120,1 1,0-1,0 0,1 1,0-1,0 1,1-1,0 1,0-1,1 1,1-1,-1 1,1-1,0 0,1 0,0 0,1 0,-1 0,1-1,1 1,0-1,0 0,0-1,0 1,1-1,0 0,5 3,-8-7,0-1,0 1,0-1,1 1,-1-1,0 0,1-1,-1 1,0 0,1-1,-1 0,1 0,-1 0,1 0,-1 0,1-1,-1 0,1 0,-1 1,0-2,0 1,1 0,-1-1,0 0,0 1,0-1,0 0,-1-1,1 1,75-75,-75 73,44-53,-29 31,2 1,0 1,2 1,0 1,2 1,0 0,1 2,1 1,1 2,6-3,-32 18,1 0,-1 1,0-1,1 0,-1 0,1 1,-1-1,0 1,1 0,-1-1,1 1,0 0,-1 0,1 0,-1 0,1 0,-1 0,1 0,-1 0,1 1,-1-1,1 1,-1-1,1 1,-1-1,0 1,1 0,-1 0,0 0,0 0,1 0,-1 0,0 0,0 0,0 0,0 0,0 1,-1-1,1 0,0 1,-1-1,1 1,0-1,-1 1,0-1,1 1,-1 0,-6 76,-57 102,63-180,0 1,0 0,0-1,0 1,0-1,0 1,0 0,0-1,0 1,0-1,0 1,1 0,-1-1,0 1,0-1,1 1,-1-1,0 1,1-1,-1 1,0-1,1 1,-1-1,1 0,-1 1,1-1,-1 1,1-1,-1 0,1 0,-1 1,1-1,-1 0,1 0,0 0,-1 1,1-1,-1 0,1 0,0 0,-1 0,1 0,-1 0,1 0,0 0,-1-1,1 1,-1 0,1 0,-1 0,1-1,0 1,-1 0,1-1,-1 1,0 0,1-1,-1 1,1-1,-1 1,1 0,-1-1,0 1,1-1,-1 0,0 1,1-1,40-32,-38 30,165-135,-148 120,2 0,0 2,0 0,2 2,-1 0,2 2,12-5,-37 17,1-1,0 1,0-1,-1 0,1 1,0 0,0-1,0 1,0-1,0 1,-1 0,1 0,0 0,0-1,0 1,0 0,0 0,0 0,0 0,0 0,0 1,0-1,0 0,0 0,-1 1,1-1,0 0,0 1,0-1,0 1,-1-1,1 1,0-1,0 1,-1 0,1-1,0 1,-1 0,1 0,-1-1,1 1,-1 0,1 0,-1 0,0 0,1 0,-1-1,0 1,0 0,0 0,0 0,0 0,0 0,0 0,0 0,0 0,0 0,-17 54,9-38,-29 104,31-1,7-126</inkml:trace>
  <inkml:trace contextRef="#ctx0" brushRef="#br0" timeOffset="482.101">2653 87,'1'-1,"-1"0,1 1,0-1,-1 0,1 0,-1 0,1 0,-1 0,0 0,1-1,-1 1,0 0,0 0,0 0,0 0,1 0,-2 0,1 0,0 0,0-1,0 1,0 0,-1 0,1 0,0 0,-1 0,1 0,-1 0,1 0,-1 0,0 0,1 0,-1 1,0-1,0 0,0 0,1 1,-1-1,0 0,0 1,0-1,0 1,0-1,0 1,0 0,0-1,0 1,-1 0,1 0,0-1,-58 8,45 0,-1 1,1 1,1 0,-1 1,2 0,-1 1,1 0,1 1,0 0,1 1,-7 11,-26 84,44-101,0-1,0 0,0 0,1 0,0 1,0-2,1 1,0 0,0 0,0-1,0 0,1 0,0 0,0 0,1 0,-1-1,1 1,0-1,0-1,0 1,1-1,-1 0,1 0,0 0,0-1,0 0,0 0,0 0,0-1,0 0,1 0,-1-1,0 0,1 0,1 0,10 1,-1 0,0 0,1-2,-1 0,0-1,1 0,-1-2,0 0,-1-1,1 0,-1-2,0 0,0-1,0 0,1-6</inkml:trace>
  <inkml:trace contextRef="#ctx0" brushRef="#br0" timeOffset="983.671">2963 312,'30'1,"-1"-2,0-2,0 0,0-2,0-1,0-2,-18 5,0-1,-1 0,1-1,-1 0,-1-1,1 0,-1 0,0-1,0 0,-1-1,0 0,0 0,-1-1,0 0,0 0,-1-1,0 0,-4 6,0 2,0 0,0 0,-1 0,1 0,-1 0,0 0,1 0,-1 0,0-1,0 1,-1 0,1-1,0 1,-1-1,1 1,-1-1,0 1,0-1,0 1,0-1,0 1,-1-1,1 1,-1-1,1 1,-1 0,0-1,0 1,0 0,0-1,-1 1,1 0,-1 0,1 0,-1 0,1 0,-2 0,-8-2,1 2,0-1,-1 1,1 1,-1 0,1 1,-1 0,1 0,-1 1,1 1,-1-1,1 2,0-1,0 2,0-1,0 1,0 1,1 0,0 0,0 1,0 0,1 0,0 1,-4 4,-5 3,1 1,1 1,0 0,1 1,1 0,1 2,-6 9,15-23,0 0,0 1,0-1,1 1,0 0,0 0,0 0,1 0,0 0,0 0,0 0,1 0,0 1,0-1,1 0,0 0,0 0,0 0,1 0,-1 0,2 0,-1 0,0-1,1 1,0-1,1 0,-1 0,1 0,0 0,0 0,0-1,1 0,0 0,0 0,13 5,1 0,0-2,0-1,1 0,0-1,0-1,0-1,0-1,0 0,1-2,-1-1,0 0,7-2,23 2,-40 2,1-1,-1 1,0-1,1-1,-1 0,0-1,0 0,0 0,0-1,0 0,-1-1,1 0,-1 0,0-1,0-1,0 1,-1-1,0-1,2-2,2-10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26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60 154,'-2'0,"0"1,0-1,1 0,-1 1,0 0,0-1,1 1,-1 0,0 0,1 0,-1 0,1 0,-1 0,1 0,0 1,-1-1,1 1,0-1,0 1,0-1,0 1,0-1,0 1,1 0,-1 0,0-1,1 1,0 0,-1 0,1 0,0-1,0 1,0 0,0 0,0 2,-1 1,-4 11,0 1,1 0,2 0,-1 1,2-1,0 1,1-1,1 0,1 1,0-1,2 0,1 6,-4-20,0 1,1-1,-1 0,1 1,0-1,0 0,0 0,0 0,1-1,-1 1,1 0,0-1,0 0,0 1,0-1,0-1,0 1,0 0,0-1,1 1,-1-1,1 0,-1 0,1 0,0-1,-1 1,1-1,0 0,-1 0,1 0,-1-1,1 1,0-1,-1 0,1 0,-1 0,1-1,10-2,0-1,-1 0,1-1,-1-1,-1 0,1-1,-1 0,10-10,-6 2,0-1,-1-1,-1 0,0-2,-1 1,-2-1,0-1,-1 0,6-20,-1 10,-9 24,-7 23,-1-7,0 1,0-1,1 1,0-1,0 1,1 0,1-1,0 1,0 0,1-1,0 1,0-1,1 0,0 0,1 0,0 0,1-1,0 1,0-1,0 0,1 0,0-1,1 0,0 0,0 0,0-1,1 0,0-1,0 0,0 0,1 0,3 0,-2-2,0 0,0-1,0 0,0-1,0 0,0 0,0-1,0-1,0 0,0 0,0-1,0 0,0 0,-1-1,1-1,-1 0,0 0,0-1,0 0,-1 0,1-1,-1 0,0 0,5-7,10-10,-2-1,-1 0,0-2,-2 0,-1-1,-2-1,4-9,-14 29,-1-1,0 1,0-1,-1 0,0 0,-1 0,1 0,-2-1,0 1,0 0,0-1,-1 1,-1-1,0 0,1 11,0-1,0 0,0 1,-1-1,1 0,0 1,0-1,0 0,-1 1,1-1,0 0,-1 0,1 1,0-1,-1 0,1 0,0 1,-1-1,1 0,0 0,-1 0,1 0,-1 0,1 0,0 0,-1 0,1 0,0 0,-1 0,1 0,-1 0,1 0,0 0,-1 0,1 0,-1 0,1 0,0-1,-1 1,1 0,0 0,-1 0,1-1,0 1,-1 0,1 0,0-1,0 1,-1 0,1-1,0 1,0 0,0-1,-1 1,1 0,0-1,0 1,0-1,0 1,-5 14</inkml:trace>
  <inkml:trace contextRef="#ctx0" brushRef="#br0" timeOffset="435.695">1329 125,'10'0,"7"0,7 0,3 0,2 0,1 0,1 0,-2 0,1 0,-1 0,-1 0,-4-4,-7-3</inkml:trace>
  <inkml:trace contextRef="#ctx0" brushRef="#br0" timeOffset="711.169">1301 324,'20'4,"20"3,8-1,1-2,-3 0,-5-2,-4-6,-4-1,-3-6,-6-1</inkml:trace>
  <inkml:trace contextRef="#ctx0" brushRef="#br0" timeOffset="3345.663">1950 492,'0'-17,"-2"-4,2-1,0 0,1 0,2 1,0-1,1 1,1 0,1 0,1 0,0 1,8-12,-3 12,1 1,1 0,1 1,0 1,1 0,1 1,1 1,0 1,10-6,-26 19,-1-1,1 1,0-1,1 1,-1 0,0 0,0 0,0 0,1 0,-1 0,0 1,1-1,-1 1,1 0,-1 0,1 0,-1 0,1 0,-1 0,0 1,1-1,-1 1,1-1,-1 1,0 0,0 0,1 0,-1 0,0 1,0-1,0 0,0 1,-1 0,1-1,0 1,0 0,-1 0,1 0,-1 0,0 0,0 0,0 0,0 1,0-1,0 0,0 0,-1 1,1-1,-1 1,6 22,-1-7,0 0,-1 0,-1 1,-1-1,-1 1,0 0,-1-1,-2 1,-2 17,-32 105,61-207,2 14,3 2,1 1,3 1,2 2,33-34,-66 77,-1 0,1 0,0 0,0 0,0 1,0-1,1 1,-1 0,1 0,-1 0,1 0,0 1,0-1,-1 1,1 0,0 0,0 0,0 1,0 0,0-1,0 2,1-1,-1 0,0 1,0-1,0 1,-1 0,1 1,0-1,0 1,0-1,-1 1,1 0,-1 0,0 1,1-1,-1 1,0 0,-1-1,1 1,0 1,-1-1,1 0,-1 1,0-1,0 1,1 2,-3 13,0 0,-1 0,0 0,-2 0,0 0,-1-1,-1 1,-1-1,-1 0,0-1,-1 0,-1 0,0 0,-2-1,-1 1,11-16,0-1,0 1,1 0,-1 0,0 0,0 0,0 0,1 0,-1 0,1 0,-1 0,1 0,-1 0,1 1,-1-1,1 0,0 0,0 0,0 1,0-1,0 0,0 0,0 0,0 1,0-1,0 0,1 0,-1 0,0 1,1-1,-1 0,1 0,-1 0,1 0,0 1,8-4</inkml:trace>
  <inkml:trace contextRef="#ctx0" brushRef="#br0" timeOffset="4218.036">3164 13,'-12'-3,"1"0,-1 1,0 0,0 1,0 0,0 1,0 0,0 1,0 0,0 1,0 1,0 0,1 0,-1 1,1 0,0 1,0 1,1 0,0 0,0 1,0 0,1 0,0 1,0 1,1-1,0 2,0-1,-3 7,4-9,0 0,1 1,0 0,0 0,0 1,1-1,1 1,-1 0,2 0,-1 1,1-1,0 1,1 0,0 0,1 0,0 0,1 0,0 0,1 5,-1-13,1 1,0-1,0 0,1 0,-1 0,0 0,1 0,0 0,-1 0,1 0,0 0,0-1,0 1,0-1,0 1,0-1,0 0,0 0,1 0,-1 0,1 0,-1-1,0 1,1-1,-1 1,1-1,-1 0,1 0,-1 0,1 0,-1 0,1-1,-1 1,1-1,82-31,-52 12,-2-2,0-1,-1-1,-1-2,-2-1,17-21,-8 16,-35 31,0 1,0 0,0 0,0 0,-1-1,1 1,0 0,0 0,0 0,0 0,0 1,-1-1,1 0,0 0,0 0,0 1,0-1,-1 0,1 1,0-1,0 1,-1-1,1 1,0-1,-1 1,1-1,0 1,-1 0,1-1,-1 1,1 0,-1 0,0-1,1 1,-1 0,0 0,1 0,-1-1,0 1,0 0,0 0,0 0,0 0,0 0,0-1,0 1,0 0,0 0,0 0,0 0,-1 0,1-1,9 175,-3-145,-1 1,-1 0,-2 0,-2 0,0 0,-2 1,-2-1,-1 5,-7 18,10-35,0 0,-1 0,-1 0,-1-1,-1 1,-1-2,0 1,-1-1,-1 0,0 0,-1-1,-1 0,-1-1,0 0,-1-1,-1-1,-3 3,12-11,-1 0,1 0,-1-1,0 0,0 0,-1 0,1-1,-1 0,0 0,0 0,1-1,-2 0,1-1,0 0,0 0,0 0,-1-1,1 0,0 0,-1-1,1 0,0 0,0-1,-3-1,7-3,0 0,0-1,1 0,0 1,0-1,1 0,0 0,0 0,1 0,-1 0,2 0,-1 0,1 0,0 0,0 0,1 1,0-1,0 0,0 1,1-1,0 1,1 0,-1 0,1 0,3-4,18-24,2 1,0 1,3 2,0 0,17-11,-29 25,0 1,1 0,0 1,1 1,1 1,0 1,1 0,19-5,-18 12,-5 4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3.9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0,'-18'294,"14"-266,2-1,0 1,2 0,1 0,1-1,2 2,33 248,-27-205,-9-71,-1 0,1-1,0 1,-1-1,1 1,0-1,0 0,-1 1,1-1,0 0,0 1,0-1,0 0,0 0,-1 0,1 0,0 0,0 0,0 0,0 0,0 0,0 0,-1 0,1 0,0-1,0 1,0 0,-1-1,1 1,0-1,0 1,-1-1,1 1,0-1,-1 1,1-1,0 0,-1 1,1-1,-1 0,1 1,-1-1,0 0,1 0,-1 0,0 1,1-1,-1 0,0 0,0 0,0 0,0 0,0 0,0 1,0-1,0 0,0 0,1 0,123-195,-111 179,-8 8,1 0,0 1,1 0,0 1,0-1,0 1,1 1,0-1,0 1,1 1,5-3,-12 7,0 1,0-1,0 1,0 0,1 0,-1 0,0 0,0 0,0 1,0-1,0 0,0 1,0 0,0-1,0 1,0 0,0 0,0 0,-1 0,1 1,0-1,-1 0,1 1,0-1,-1 1,0-1,1 1,-1 0,0 0,0 0,0-1,0 2,27 65,-28-68,7 30,-1 0,-2 1,-1 0,-2 0,-1 0,-3 21,2-10,0-41,1-12</inkml:trace>
  <inkml:trace contextRef="#ctx0" brushRef="#br0" timeOffset="964.122">957 565,'-9'-5,"0"2,0-1,-1 1,1 0,-1 1,0 0,0 1,1 0,-1 1,0-1,0 2,0 0,0 0,0 0,1 2,-1-1,1 1,-1 0,1 1,0 0,0 1,1-1,-1 2,1-1,0 1,1 1,-6 5,7-5,1 1,0 0,0 0,1 0,0 0,0 1,1 0,0 0,1 0,-1 0,2 0,0 0,0 1,0-1,1 0,1 1,0-1,0 0,0 0,1 0,2 6,-1-12,0 1,1-1,-1 0,1 0,0 0,-1 0,1-1,1 0,-1 1,0-1,0-1,1 1,-1-1,1 1,-1-1,1-1,0 1,-1-1,1 1,0-1,-1-1,1 1,0-1,-1 0,1 0,0 0,-1 0,0-1,1 0,-1 0,0 0,0 0,0-1,0 0,0 1,-1-1,1-1,-1 1,0 0,1-2,16-15,-1 0,-1-1,-1-1,-1-1,-1 0,-1-1,-1-1,7-20,-20 44,0 0,-1 1,1-1,0 0,0 0,0 1,0-1,0 0,0 0,0 1,0-1,1 0,-1 0,0 1,0-1,1 0,-1 1,0-1,1 0,-1 1,0-1,1 0,-1 1,1-1,-1 1,1-1,0 1,-1-1,1 1,-1-1,1 1,0 0,0-1,-1 1,1 0,0-1,-1 1,1 0,0 0,0 0,-1 0,1 0,0 0,0 0,0 0,-1 0,1 0,0 0,0 0,-1 1,1-1,0 0,-1 1,1-1,0 0,-1 1,1-1,0 1,-1-1,1 1,-1-1,1 1,-1-1,1 1,-1 0,1-1,-1 1,1 0,11 50,-7-28,0-1,1 1,1-1,1 0,1 0,1-1,1 0,1-1,1 0,12 15,-24-33,1-1,0 1,0 0,0-1,0 1,0-1,0 1,0-1,0 0,0 0,1 0,-1 0,0 0,1-1,-1 1,1-1,-1 1,1-1,-1 0,1 0,-1 0,1 0,-1-1,1 1,-1 0,0-1,1 0,-1 0,0 0,1 0,-1 0,0 0,0 0,0-1,0 1,0-1,0 0,0 1,-1-1,1 0,0 0,-1 0,0 0,1 0,-1-1,0 1,0 0,0-1,0 0,84-191,-72 157,3-8,-15 46,1-1,-1 1,1-1,-1 1,0 0,1 0,-1 0,0 0,0 0,0 0,0 0,0 0,0 0,0 0,0 1,0-1,0 0,-1 1,1-1,-1 0,1 1,-1-1,1 1,-1-1,0 1,1-1,-1 1,0-1,0 1,0-1,-1 2,5 13,0 10,1-1,2 0,0-1,2 0,0 0,2-1,9 17,-19-38,0-1,1 1,-1 0,0 0,1 0,-1-1,1 1,-1-1,1 1,0-1,0 0,-1 0,1 1,0-1,0-1,0 1,0 0,1 0,-1-1,0 1,0-1,0 0,0 1,1-1,-1 0,0 0,0-1,0 1,1 0,-1-1,0 1,0-1,0 0,0 0,0 0,0 0,0 0,0 0,0 0,-1 0,1-1,0 1,-1-1,2-1,61-80,20-109,-77 180</inkml:trace>
  <inkml:trace contextRef="#ctx0" brushRef="#br0" timeOffset="1363.878">1945 678,'27'-12,"0"0,-1-2,-1-1,0-1,0-1,-2-1,16-16,-36 32,-1 0,1 0,0 0,-1 0,1-1,-1 1,0-1,0 1,0-1,0 0,0 0,0 0,-1 0,1 0,-1 0,0 0,0-1,0 1,-1 0,1-1,-1 1,0 0,0-1,0 1,0-1,0 1,-1 0,0-1,1 1,-1 0,0-1,-1 1,1 0,-1 0,1 0,-1 0,0 0,0 1,0-1,0 0,-1 1,1 0,-1-1,1 1,-1 0,0 0,0 1,0-1,0 0,-2 0,-4 2,0 1,1 0,-1 0,0 0,0 1,1 0,-1 1,1 0,0 0,0 1,0 0,0 1,1-1,-1 1,1 1,0 0,1 0,0 0,0 0,-4 6,-1 1,-1 1,2 0,0 1,1 0,0 1,2 0,-1 0,2 1,-4 14,8-25,1 1,-1-1,1 0,0 0,1 1,-1-1,1 0,1 1,-1-1,1 0,0 0,1 1,-1-1,1 0,0 0,1 0,-1-1,1 1,1-1,-1 1,1-1,-1 0,2 0,-1-1,0 1,1-1,0 0,5 3,10 4,0-2,1-1,0 0,1-2,0 0,0-2,0 0,0-1,1-2,-1 0,1-1,-1-1,1-2,-1 0,0-1,0-1,0-1,-1-1,0-1,0-1,18-11,-20 12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0.9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72,'0'0,"0"1,0-1,0 1,0-1,0 1,0-1,0 1,0-1,0 1,0-1,0 1,-1-1,1 1,0-1,0 1,0-1,-1 1,1-1,0 1,-1-1,1 0,0 1,-1-1,1 1,0-1,-1 0,1 1,-1-1,1 0,-1 0,1 1,-1-1,1 0,-1 0,1 0,-1 0,1 0,-1 0,1 0,-1 1,1-1,-1-1,1 1,-1 0,1 0,-1 0,1 0,-1 0,1 0,-1-1,1 1,-1 0,1 0,-1-1,1 1,-1 0,1-1,0 1,-1 0,1-1,-1 1,1 0,0-1,-1 0,-10 51,2 0,2 0,2 1,2-1,3 2,0-41,-1-7,0-1,0 0,1 1,-1-1,1 0,0 1,0-1,0 1,0-1,0 1,1-1,0 0,-1 1,1-1,1 0,-1 0,0 0,1 0,0 0,-1 0,1 0,0 0,1-1,-1 1,0-1,1 1,-1-1,1 0,0 0,0 0,0 0,0-1,0 1,0-1,0 0,0 0,3 1,5-4,-1-1,1 0,-1 0,0-1,0-1,0 1,-1-2,1 1,-1-1,-1-1,1 1,-1-2,0 1,-1-1,0 0,0 0,4-8,61-58,-70 75,0 0,1 0,-1 0,0 1,0-1,0 1,0 0,0 0,0-1,-1 1,1 0,0 0,-1 1,0-1,1 0,-1 0,0 1,0-1,0 1,-1-1,1 1,0-1,-1 1,0-1,0 3,2 1,0 0,43 97,-43-100,0 1,0-1,1-1,-1 1,1 0,0 0,0-1,0 0,0 0,0 1,0-2,0 1,1 0,-1-1,1 1,0-1,-1 0,1 0,0-1,0 1,-1-1,1 0,0 0,0 0,-1 0,1-1,0 1,1-2,10-4,0-1,-1-1,1 0,-2-1,1 0,-1-2,-1 1,0-1,0-1,-1 0,0-1,8-13,-4 8,0-1,-1 0,-1-1,0-1,-2 0,0-1,-2 0,0 0,-2-1,0 0,-2 0,0-1,-2 0,1-11,-13-3,2 32</inkml:trace>
  <inkml:trace contextRef="#ctx0" brushRef="#br0" timeOffset="1745.239">1135 298,'15'4,"1"0,0-2,0 1,0-2,0 0,0-1,0 0,0-2,0 0,0 0,-1-2,8-2,-14 4,0-1,-1 0,1-1,-1 0,0 0,0 0,0-1,0-1,-1 1,0-1,0 0,-1-1,1 1,-1-2,-1 1,0 0,0-1,0 0,-1 0,0-1,0 1,0-3,-3 8,0-1,-1 1,1-1,0 0,-1 1,0-1,0 1,0-1,-1 0,1 1,-1-1,1 1,-1-1,-1 1,1-1,0 1,-1 0,1 0,-1-1,0 1,0 0,0 1,-1-1,1 0,-1 1,0-1,1 1,-1 0,0 0,0 0,0 0,-1 0,1 1,0-1,-1 1,1 0,-1 0,1 0,-1 1,1-1,-1 1,1 0,-1 0,-3 0,-9 3,1-1,-1 2,1 0,0 1,0 0,1 2,-1-1,1 2,1 0,-1 0,1 1,1 1,0 0,0 1,1 0,1 1,-1 0,2 1,0 0,0 0,2 1,-1 0,4-5,-1 0,1 0,1 0,0 1,0-1,1 1,0-1,1 1,0 0,0 0,1 0,0 0,1 0,0 0,1-1,0 1,0 0,1-1,0 1,1-1,0 0,0 0,1-1,0 1,1-1,0 0,0 0,1-1,0 0,0 0,0-1,5 4,6-3,0-1,0 0,1-1,0-1,0 0,0-2,0 0,0-1,0-2,0 1,0-2,0-1,0 0,0-1,12-5,-7-1,-6 0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8.0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1 537,'3'-2,"0"0,-1 0,1-1,-1 1,1-1,-1 1,0-1,0 0,0 0,0 0,-1 0,1 0,-1 0,0 0,0-1,0 1,1-2,-1 1,117-226,-69 148,-35 58,2 2,0 0,2 0,0 2,1 0,12-8,-30 27,0 0,0 0,0 0,0 1,0-1,0 0,1 0,-1 1,0-1,0 1,1-1,-1 1,1-1,-1 1,0 0,1 0,-1 0,1-1,-1 1,0 1,1-1,-1 0,1 0,-1 1,0-1,1 0,-1 1,0-1,1 1,-1 0,0-1,0 1,1 0,-1 0,0 0,0 0,0 0,0 0,0 0,-1 0,1 0,0 1,0-1,-1 0,1 1,29 70,-25-58,75 276,-80-289,-1-1,1 1,-1 0,1 0,0-1,-1 1,1 0,0 0,0-1,0 1,0 0,0 0,0 0,0-1,0 1,0 0,0 0,0-1,0 1,0 0,1 0,-1 0,0-1,1 1,-1 0,0-1,1 1,-1 0,1-1,-1 1,1-1,-1 1,1 0,0-1,-1 1,1-1,0 0,-1 1,1-1,0 0,-1 1,1-1,0 0,0 0,-1 1,1-1,0 0,0 0,0 0,-1 0,1 0,0 0,0 0,0 0,-1-1,1 1,0 0,0 0,-1-1,1 1,0 0,-1-1,1 1,0-1,-1 1,1-1,0 1,12-32,-2 0,2 1,1 1,2 0,1 0,1 2,1 0,2 2,8-8,-24 26,1 1,0 1,0-1,1 1,0 0,0 1,0-1,1 1,-1 1,1-1,0 2,1-1,-1 1,1 0,-1 1,1-1,0 2,0 0,0 0,5 0,-10 4,0 1,-1-1,1 1,-1-1,0 1,0 0,-1 1,1-1,-1 0,0 1,0-1,0 1,-1 0,1 0,-1-1,0 1,-1 0,1 0,-1 0,0 0,0 0,-1 0,1 0,-1 0,0 0,-1-1,2 9,-5 162,5-151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9.8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31,'10'0,"12"0,8 0,3 0,6 0,1 0,-1 0,-4-5,-1-2,-3 1,-1 1,-2 2,0 0,0 2,-5 1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12,'5'0,"1"-4,-5-3,-7 6,-8 3,-1 5,6-3,6-2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00.2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2,'5'5,"6"1,7 1,4-2,3-2,3-1,1-5,1-3,-1-1,0 2,0 1,0 2,-1 0,-4 2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3:58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282 537,'-11'-2,"0"0,-1 2,1-1,0 1,-1 1,1 0,0 1,0 0,0 0,0 1,0 1,1 0,-1 0,1 1,0 1,0-1,-6 7,8-5,1 0,0 0,1 1,-1-1,1 2,1-1,0 1,0 0,1 0,0 0,0 0,1 1,1 0,-1-1,2 1,-1 0,1 0,1 0,0 5,-1-10,1 1,0-1,1 0,-1 1,1-1,0 0,0 1,1-1,0 0,0 0,0 0,0-1,1 1,0 0,0-1,0 1,0-1,1 0,-1 0,1-1,0 1,1-1,-1 0,0 0,1 0,0 0,0-1,-1 0,1 0,1 0,-1-1,0 1,0-1,0-1,1 1,-1-1,1 0,-1 0,0 0,1-1,-1 1,0-2,0 1,1 0,-1-1,0 0,3-2,13-11,-1 0,-1-2,0 0,-1-2,-1 0,-1 0,13-20,32-38,25-24,-86 101,0-1,0 1,0-1,0 1,0-1,1 1,-1-1,0 1,0-1,0 1,1-1,-1 1,0-1,1 1,-1 0,0-1,1 1,-1-1,0 1,1 0,-1-1,1 1,-1 0,1 0,-1-1,1 1,-1 0,1 0,-1 0,1 0,-1-1,1 1,-1 0,1 0,-1 0,1 0,-1 0,1 0,-1 0,1 1,-1-1,1 0,-1 0,1 0,-1 0,1 1,-1-1,1 0,-1 1,1-1,-1 0,0 1,1-1,-1 0,1 1,-1-1,0 1,0-1,1 0,-1 1,0-1,0 1,1-1,1 38,-2-34,7 185,4-127,-1-26,-2 0,-1 0,-3 1,0-1,-3 1,-1 0,-1 0,-2 0,-2-1,-1 1,-2-1,-2-1,-6 15,-48 84,59-126,0-1,-1 0,0-1,0 1,-1-1,0 0,0-1,-1 1,1-1,-1-1,0 0,-7 3,12-5,1-1,-1 0,0 0,0 0,0-1,1 1,-1-1,0 1,0-1,0 0,0 0,0 0,0-1,0 1,1-1,-1 1,0-1,0 0,0 0,1 0,-1-1,1 1,-1-1,1 1,-1-1,1 0,0 0,0 0,0 0,0 0,0 0,0-1,1 1,-1-1,1 1,0-1,-1 1,1-1,0 0,0-1,-2-17,0 0,2 0,0 0,1-1,2 1,0 0,1 0,1 0,0 1,2-1,1 1,0 0,2 1,0 0,7-10,-6 5,20-40,-16 37</inkml:trace>
  <inkml:trace contextRef="#ctx0" brushRef="#br0" timeOffset="612.202">874 0,'-1'420,"-24"-227,-3-41,28-151,-1 1,1-1,0 0,0 0,0 0,-1 0,1 0,0 0,0 1,1-1,-1 0,0 0,0 0,0 0,1 0,-1 0,1 0,-1 0,1 0,-1 0,1 0,0 0,-1 0,1 0,0 0,0 0,-1-1,1 1,0 0,0-1,0 1,0 0,0-1,0 1,0-1,0 0,0 1,0-1,1 0,-1 0,0 1,0-1,0 0,0 0,0 0,0 0,1-1,-1 1,0 0,0 0,0-1,0 1,0-1,0 1,0-1,0 1,0-1,0 1,0-1,0 0,0 0,0 0,61-47,-62 47,206-152,-151 116,-54 35,0 1,1-1,-1 0,0 1,0-1,1 1,-1-1,1 1,-1 0,1 0,0-1,-1 1,1 1,0-1,0 0,0 0,0 0,0 1,-1-1,1 1,0 0,0 0,0-1,0 1,0 0,1 1,-1-1,-1 0,1 1,0-1,0 1,0-1,0 1,0 0,0 0,0 0,-1 0,1 0,0 0,-1 0,1 1,-1-1,0 1,1-1,-1 1,0-1,0 1,0 0,0 0,0-1,0 1,0 2,-13 96,2-57,-4 6,-2 43,20-81,1-7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03.2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141 736,'246'-27,"-243"27,0-1,0 1,0 0,0-1,0 1,0 0,0 1,0-1,0 1,0-1,0 1,0 0,0 0,-1 0,1 0,0 1,-1-1,1 1,0 0,-1-1,0 1,1 0,-1 1,0-1,0 0,0 0,-1 1,1 0,0-1,-1 1,0 0,1-1,-1 1,0 0,-1 0,1 0,0 0,-1 0,0 0,0 2,-4 6,0-1,-1 1,0-1,-1-1,0 1,0-1,-1 0,-1-1,1 1,-1-1,-1-1,0 0,-1 1,-1 1,0 0,1 1,1 0,-1 0,2 1,-1 0,2 1,-3 5,8-14,1 0,0-1,0 1,0 0,0 0,1 0,-1 1,1-1,0 0,0 0,0 0,0 0,1 0,-1 0,1 0,0 0,0 0,0 0,0 0,0 0,1 0,-1-1,1 1,-1-1,1 1,0-1,0 1,1-1,-1 0,0 0,1 0,-1 0,1-1,-1 1,1-1,0 1,0-1,0 0,0 0,0 0,0-1,0 1,0-1,0 1,0-1,0 0,0 0,0-1,9 3,0-2,-1 0,1 0,0-1,-1-1,1 0,-1 0,0-1,0 0,0-1,0-1,0 0,-1 0,5-3,9-9</inkml:trace>
  <inkml:trace contextRef="#ctx0" brushRef="#br0" timeOffset="-782.306">339 31,'5'-5,"1"3,0 7,-1 8,-6 5,-3 6,-1 3,0 1,2 2,1-1,0 1,2-1,-1 0,1 0,1-1,-1 0,-5-4,-1-8</inkml:trace>
  <inkml:trace contextRef="#ctx0" brushRef="#br0" timeOffset="-482.365">0 454,'43'5,"24"1,6 0,-1-1,-7-2,-10-5,-10-3,-7-1,-6 1,-3 2,-2 0,-6 2</inkml:trace>
  <inkml:trace contextRef="#ctx0" brushRef="#br0" timeOffset="2468.113">1157 144,'-11'167,"-8"63,-8-33,27-123,0-62</inkml:trace>
  <inkml:trace contextRef="#ctx0" brushRef="#br0" timeOffset="3068.357">847 200,'57'-23,"196"-63,-216 74,-30 9,0 0,0 0,1 1,0 0,-1 1,1-1,0 1,0 1,0-1,-1 2,1-1,2 1,7 4</inkml:trace>
  <inkml:trace contextRef="#ctx0" brushRef="#br0" timeOffset="3672.12">875 878,'107'-28,"257"-125,-279 134,-75 18</inkml:trace>
  <inkml:trace contextRef="#ctx0" brushRef="#br0" timeOffset="4250.056">1751 765,'-7'-4,"-1"1,1 0,0 0,-1 1,1 0,-1 0,0 1,0 0,0 0,0 1,1 0,-1 0,0 1,0 0,0 0,1 1,-1 0,0 0,1 1,0 0,-3 2,8-4,0 1,0 0,0-1,0 1,0 0,0 0,1 0,-1 0,1 1,-1-1,1 0,0 1,0-1,0 0,0 1,1-1,-1 1,1 0,-1-1,1 1,0-1,0 1,0 0,0-1,0 1,1 0,-1-1,1 1,0-1,0 1,0-1,0 0,0 1,0-1,1 0,-1 0,1 1,-1-1,1 0,2 1,0 3,2 0,-1 0,1 0,0-1,0 0,1 0,-1 0,1-1,0 0,0 0,1-1,-1 0,2 0,69-12,-59-1</inkml:trace>
  <inkml:trace contextRef="#ctx0" brushRef="#br0" timeOffset="9203.804">1271 31,'1'1,"0"1,0-1,0 0,0 1,0-1,1 0,-1 0,1 0,-1 0,1 0,-1 0,1 0,0 0,-1-1,1 1,0-1,-1 1,1-1,0 0,0 0,-1 1,1-1,0-1,0 1,0 0,-1 0,1 0,0-1,0 1,-1-1,1 0,0 1,-1-1,1 0,0 0,5-1,128-35,-108 35,-9 1,-36 1,-144 27,151-25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1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0,'-7'0,"-1"1,1 0,-1 0,1 1,0-1,-1 2,1-1,0 1,0 0,1 0,-1 1,1 0,-1 0,1 1,1 0,-1 0,0 0,1 0,0 1,1 0,-1 0,1 0,0 1,1 0,-1-1,0 5,-8 13,2-1,0 2,2-1,1 1,0 0,2 1,1 0,0 15,6 204,-1-232,0 1,0-1,2 1,0-1,0 0,1 0,1 0,0-1,1 1,0-1,1-1,0 1,1-1,0 0,1-1,0 0,1 0,0-1,0 0,1-1,0 0,0-1,9 4,2 0,-5-1</inkml:trace>
  <inkml:trace contextRef="#ctx0" brushRef="#br0" timeOffset="4086.371">481 988,'10'1,"0"-1,0-1,-1 1,1-2,0 1,-1-1,1-1,-1 1,1-2,-1 1,0-1,-1-1,1 0,-1 0,0 0,0-1,6-6,133-145,-123 129,-1-1,-1 0,-1-2,15-31,-35 60,1-1,1-1,0 1,-1-1,0 0,0 0,0 0,0 0,-1 0,1 0,-1-1,0 1,-1 0,1-1,-1 1,0-1,0 1,0-1,0 1,-1 0,0-1,0-2,-2 6,1 0,-1 0,1 1,-1-1,1 1,-1 0,1 0,-1 0,1 0,-1 0,1 0,-1 1,1-1,-1 1,1 0,0 0,-1 0,1 0,0 0,0 0,-1 0,1 1,0-1,0 1,1 0,-1 0,0-1,0 1,1 0,-1 0,1 1,-1 1,-3 1,-5 3,0 1,0 1,1 0,1 0,0 1,0 0,1 0,0 1,1 0,0 0,1 0,1 1,0-1,1 1,0 1,0-1,2 0,0 0,0 1,1-5,0-1,0 1,1 0,0 0,0-1,1 1,0 0,1-1,0 0,0 0,1 0,0 0,0 0,1-1,0 0,0 0,1 0,0 0,0-1,1 0,-1 0,1-1,3 2,6 0,1 0,0-1,1-1,-1 0,1-1,0-1,0-1,0-1,1 0,-1-1,0-1,0-1,0-1,0 0,0-1,-1-1,1-1,-1 0,-1-1,1-1,12-8,-6 2,-1 0,-1-2,0 0,-1-1,16-18,-28 26,1 1,-2-1,1-1,-1 1,-1-1,0 0,0-1,-1 1,0-1,-1 0,0-1,-1 1,0-1,-1 1,0-1,-1 0,0 0,-1 0,-1-7,1 16,0 0,0 0,-1 0,1 0,-1 0,0 0,1 0,-2 0,1 1,0-1,0 0,-1 1,0-1,1 1,-1 0,0-1,0 1,0 0,0 0,-1 0,1 0,0 1,-1-1,0 1,1-1,-1 1,0 0,1 0,-1 0,0 0,0 1,0-1,0 1,0 0,0 0,0 0,0 0,0 0,0 0,0 1,0 0,1-1,-1 1,0 0,0 1,1-1,-1 0,0 1,1-1,-1 1,1 0,0 0,0 0,0 0,0 0,0 0,0 1,-6 8,0-1,2 1,-1 0,1 1,1 0,0-1,1 2,0-1,1 0,0 1,1 0,0 0,1-1,1 4,1-5,1 0,1 0,0 0,0 0,1 0,1-1,0 0,0 0,1 0,0 0,1-1,0 0,0 0,1-1,0 0,0-1,1 1,0-1,1-1,-1 0,1 0,0-1,1 0,-1-1,1 0,0-1,0 0,0-1,0 0,0-1,1 0,-1 0,3-2,3 1,0-1,0-1,0 0,-1-2,0 0,1-1,-1 0,-1-1,1-1,-1 0,0-2,-1 1,0-2,8-6,-2 2,0 0,-1-1,-1-1,-1-1,0-1,-1 0,-1-1,0 0,-2-2,5-8,24-77,-42 104,1-1,0 0,-1-1,0 1,0 0,0 0,0 0,0 0,0 0,-1 0,1 0,-1 0,0 0,0 0,0 1,-1-1,1 0,-1 0,1 1,-1-1,0 1,0 0,0-1,0 1,0 0,-1 0,1 0,-1 0,1 1,-1-1,1 1,-1 0,0-1,0 1,0 0,-6 0,1 0,-1 1,1-1,-1 1,1 1,-1 0,1 0,-1 1,1 0,0 0,-1 1,1 0,1 1,-1-1,0 2,1-1,0 1,0 0,0 0,1 1,0 0,0 0,0 0,1 1,0 0,0 0,0 0,1 1,0 0,1 0,0 0,0 0,1 0,0 0,0 1,1-1,0 1,0 7,-1-6,1 0,0 0,1 0,0 1,1-1,0 0,1 0,-1 0,2 0,0-1,0 1,1 0,0-1,0 0,1 0,0 0,3 3,99 99,-86-98</inkml:trace>
  <inkml:trace contextRef="#ctx0" brushRef="#br0" timeOffset="4388.807">2231 847,'-15'38,"-4"23,1 5,3-3,5-8,3-9,4-16,2-14</inkml:trace>
  <inkml:trace contextRef="#ctx0" brushRef="#br0" timeOffset="4692.865">2203 818,'19'0,"16"0,7 0,1 0,-2 0,-4 0,-2 0,-13 0,-9 0</inkml:trace>
  <inkml:trace contextRef="#ctx0" brushRef="#br0" timeOffset="4933.421">2203 1045,'14'4,"10"2,5 0,3-1,-4-1</inkml:trace>
  <inkml:trace contextRef="#ctx0" brushRef="#br0" timeOffset="5638.186">2203 198,'6'-8,"1"1,0 0,0 0,1 1,0 0,0 1,0-1,1 2,0-1,0 1,0 0,0 1,1 0,-1 1,1 0,-1 0,1 1,0 0,0 1,7 0,-16 0,0 1,0-1,0 0,0 0,0 1,0-1,0 0,-1 1,1-1,0 1,0-1,0 1,-1-1,1 1,0-1,-1 1,1 0,0 0,-1-1,1 1,-1 0,1 0,-1 0,1-1,-1 1,0 0,0 0,1 0,-1 0,0 0,0 0,0 0,0 0,0 0,0 0,0 0,0-1,0 1,0 0,-1 0,1 0,0 0,-1 0,1 0,-1 0,1-1,-1 1,1 0,-1 0,-29 41,28-39,-12 12,8-9,0-1,0 1,0 0,1 1,0 0,1-1,-1 2,1-1,1 0,-1 1,1-1,1 1,-1 0,2 0,-1 0,0 2,5-6,-1-1,1 1,0-1,0 0,0 0,1 0,-1 0,0-1,1 0,0 1,0-1,0 0,0-1,0 1,0-1,0 0,0 0,0 0,1 0,-1-1,0 0,1 1,-1-2,0 1,1 0,-1-1,0 0,0 0,3-1,5 1,18 0,-4 0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17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0 536,'24'5,"13"-4,4-1,1-1,-3 0,-2-1,-3 1,-3 0,-2 1,-5 0</inkml:trace>
  <inkml:trace contextRef="#ctx0" brushRef="#br0" timeOffset="3049.11">479 959,'3'3,"0"-1,0 0,0 0,0-1,0 1,1-1,-1 0,1 0,-1 0,1 0,-1 0,1-1,-1 1,1-1,0 0,-1 0,1-1,-1 1,1-1,-1 1,1-1,-1 0,1-1,-1 1,0 0,2-2,81-51,-19-7,-2-2,50-66,-105 117,-1 0,0 0,-1-1,0 0,-1-1,-1 1,0-1,0-1,-1-2,-5 16,1 0,-1 0,1 1,-1-1,0 0,0 0,1 0,-1 0,0 0,0 0,0 0,0 0,0 0,-1 0,1 0,0 0,0 0,-1 0,1 0,0 0,-1 0,1 0,-1 0,1 0,-1 0,1 1,-1-1,0 0,0 0,1 1,-1-1,0 1,0-1,0 0,1 1,-1-1,0 1,0 0,0-1,0 1,0 0,0 0,0-1,0 1,0 0,0 0,0 0,0 0,0 0,0 1,0-1,0 0,0 0,0 1,0-1,0 0,0 1,0-1,0 1,0 0,-10 7,0 0,1 1,0 1,1 0,0 0,1 0,0 1,0 1,1-1,1 1,0 1,0-1,1 1,1 0,0 0,1 0,0 0,1 1,1-1,0 1,1 0,0-1,2 14,0-21,-1 0,1 0,0 0,0 0,0 0,1-1,0 1,0-1,1 0,-1 1,1-2,0 1,1 0,-1-1,1 0,0 0,0 0,0-1,0 1,1-1,-1 0,1-1,0 0,0 0,0 0,0 0,0-1,0 0,0 0,0-1,1 0,-1 0,0 0,0-1,6-1,5 2,0-2,1 0,-1 0,0-2,0 0,-1-1,1-1,-1-1,0 0,-1-1,14-9,-6 4,0-1,-1-1,0-1,-2 0,0-2,-1-1,0 0,11-18,-21 27,-1-1,-1-1,1 0,-2 0,0 0,0-1,-1 1,-1-1,0-1,0 1,-2-1,2-8,-4 21,0 0,0 0,0-1,0 1,1 0,-2-1,1 1,0 0,0 0,0-1,0 1,-1 0,1 0,-1 0,1-1,-1 1,1 0,-1 0,0 0,0 0,1 0,-1 0,0 0,0 0,0 0,0 1,0-1,0 0,0 0,0 1,0-1,-1 1,1-1,0 1,0 0,0-1,-1 1,1 0,0 0,0 0,-1 0,1 0,0 0,-1 0,1 0,0 0,0 1,0-1,-1 0,1 1,0-1,0 1,-62 35,52-24,0-1,0 1,1 1,1 0,0 0,1 1,0 0,1 1,0-1,2 1,0 0,0 1,1-1,-1 17,5-27,-1-1,1 1,1 0,-1 0,1-1,-1 1,1-1,1 1,-1-1,1 1,-1-1,1 0,0 1,1-1,-1 0,1-1,0 1,0 0,0-1,0 1,1-1,-1 0,1 0,0-1,0 1,0-1,0 0,0 0,1 0,0 0,6 2,0 0,0-1,1 0,-1-1,1 0,0 0,0-2,-1 1,1-2,0 1,7-3,22-7,-1-3,-1-1,0-2,0-1,-2-3,22-14,-54 31,13-8,-1-1,0-1,0-1,-1 0,-1-1,-1 0,0-1,-1-1,-1 0,7-13,-17 29,0-1,0 0,-1 0,1 0,0 0,-1-1,0 1,1 0,-1-1,0 1,0-1,0 1,0-1,-1 1,1-1,-1 0,0 1,1-1,-1 0,0 1,-1-1,1 0,0 1,-1-1,1 1,-1-1,0 1,0-1,0 1,0-1,-1 1,1 0,0-1,-1 1,0 0,1 0,-1 0,0 0,0 1,0-1,-1 0,1 1,0 0,0-1,-1 1,1 0,-6 2,-1 0,1 0,0 1,0 0,0 0,0 1,1 0,-1 1,1-1,0 1,0 1,0 0,0 0,1 0,0 0,0 1,0 0,1 1,0-1,0 1,1 0,-1 0,1 0,1 1,0-1,0 1,0 1,1 0,0-1,1 1,0-1,1 1,0 0,0-1,1 1,0 0,0-1,1 1,0-1,1 0,0 0,0 0,0 0,1 0,1 0,-1-1,1 0,0 0,1 0,0-1,0 0,0 0,1 0,-1-1,1 0,1 0,-1-1,4 2,65 30,-56-28</inkml:trace>
  <inkml:trace contextRef="#ctx0" brushRef="#br0" timeOffset="3482.302">2229 733,'0'10,"0"8,0 5,0 4,-4 2,-3 2,1-1,1 0,1-1,2-5</inkml:trace>
  <inkml:trace contextRef="#ctx0" brushRef="#br0" timeOffset="3851.115">2032 733,'5'0,"6"0,6-4,5-3,4 1,2 2,1 0,0 2,1 1,-1 0,0 6,-1 2,-4-1</inkml:trace>
  <inkml:trace contextRef="#ctx0" brushRef="#br0" timeOffset="4184.992">2060 1016,'10'5,"12"1,8 1,3-2,1-7,-1-2,0-1,-2 0,-1 2,-1 0,-5-3,-3-1,-4 1</inkml:trace>
  <inkml:trace contextRef="#ctx0" brushRef="#br0" timeOffset="4887.845">2116 198,'13'0,"-1"0,0 1,0 0,0 1,0 1,0 0,0 0,-1 1,0 0,3 2,-12-4,0-1,0 0,0 1,-1 0,1-1,0 1,-1 0,1 0,-1 0,1 0,-1 0,0 0,0 0,0 1,0-1,0 0,-1 1,1-1,-1 0,1 1,-1-1,0 1,0-1,0 0,0 1,0-1,-1 1,1-1,-1 1,0-1,1 0,-1 0,0 1,0-1,-1 0,1 0,0 0,-1 1,-10 48,14-47,0-1,1 0,0 0,-1 0,1 0,0-1,0 1,1-1,-1 0,0 1,1-2,0 1,-1 0,1-1,0 1,0-1,0 0,-1-1,1 1,0-1,0 1,0-1,0 0,0-1,0 1,0-1,0 1,3-2,3 2,96-14,-87 8</inkml:trace>
  <inkml:trace contextRef="#ctx0" brushRef="#br0" timeOffset="5533.644">2653 1,'12'16,"11"21,-2 1,-2 1,-1 1,-2 1,-1 0,-3 1,-1 0,-2 1,-2 0,-2 0,-2 7,-3-20,-1-1,-1 1,-2-1,-1 0,-2 0,0-1,-2 1,-1-2,-1 1,-11 18,14-30,0 3,-1-1,-1 0,0 0,-1-1,-1-1,0 1,-1-2,-1 0,-1-1,-8 6,6-10,0-3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34.7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217 0,'-29'29,"-9"14,-3 4,5 0,4-9,8-5,7-9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38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29 185,'2'1,"0"1,0-1,0 1,-1-1,1 1,-1 0,1 0,-1 0,1 0,-1 0,0 0,0 0,0 0,0 0,0 0,-1 1,1-1,-1 0,1 0,-1 1,0-1,0 1,0-1,0 0,0 1,0 0,3 50,-2 0,-3 1,-2-1,-6 25,3-20,1 178,6-236,0-11</inkml:trace>
  <inkml:trace contextRef="#ctx0" brushRef="#br0" timeOffset="533.028">0 242,'15'-19,"1"1,0 1,1 1,1 0,0 1,1 1,1 1,0 0,1 2,0 0,0 2,1 0,1 1,16-3,-36 10,1 0,0 0,0 0,0 0,0 1,-1-1,1 1,0 0,0 0,0 1,0-1,0 1,0 0,-1 0,1 0,0 0,-1 1,1-1,0 1,-1 0,0 0,0 0,1 1,-1-1,-1 1,1-1,0 1,-1 0,1 0,-1 1,0-1,0 0,0 1,0-1,0 4,0 1,0 0,0 0,-1 1,-1-1,0 0,0 0,0 0,-1 1,0-1,0 0,-1 0,-1 0,1 0,-1-1,0 1,-1-1,0 0,0 1,0-2,-1 1,-117 119,90-98,30-26,-1-1,1 1,0 0,0 0,0 0,0 0,0 0,1 0,-1 1,1-1,-1 0,1 1,0-1,0 1,0 0,0-1,0 1,1 0,-1 0,1-1,0 1,-1 0,1 0,1 0,-1-1,0 1,1 0,-1 0,1-1,0 1,0 0,0-1,0 1,1-1,-1 1,1-1,-1 0,1 1,0-1,0 0,0 0,0 0,0-1,0 1,1 0,-1-1,0 1,1-1,2 1,53 23,-50-23,0 0,-1 1,1 0,-1 1,0-1,0 1,0 0,0 1,-1 0,0 0,0 0,0 1,2 3,-7-6,1-1,-1 1,0 0,-1 0,1-1,0 1,-1 0,0 0,1 0,-1 0,0 0,0 0,-1 0,1-1,-1 1,1 0,-1 0,0 0,0-1,0 1,-1 0,1-1,-1 1,1-1,-1 1,0-1,0 0,0 0,0 0,0 0,-2 1,-75 56,60-47,-1-2,1 0,-2-1,1-2,-1 0,0 0,-1-2,-9 0,-4-10,29-1</inkml:trace>
  <inkml:trace contextRef="#ctx0" brushRef="#br0" timeOffset="1170.11">593 552,'-1'4,"-1"0,1 0,0 0,0 0,0 0,1 0,0 0,-1 0,1 0,1 0,-1 1,1-1,-1 0,1 0,0 0,1 0,-1 0,1-1,-1 1,1 0,0-1,1 1,-1-1,1 0,-1 1,1-1,0 0,0-1,0 1,1-1,-1 1,0-1,1 0,0 0,-1 0,1-1,0 1,0-1,0 0,0 0,0-1,2 1,10-5,-1-1,1-1,-2 0,1-1,-1 0,0-2,0 1,-1-2,12-10,-9 8,85-45,-99 57,1 0,-1 1,0-1,1 1,-1 0,1 0,-1 0,0 0,0 0,0 0,1 1,-1-1,0 1,-1-1,1 1,0 0,0 0,-1 0,1 0,-1 0,0 0,1 0,-1 1,0-1,0 0,-1 1,1-1,0 0,-1 1,1-1,-1 1,0-1,0 1,0-1,0 2,7 20,-4-17,0 0,0 0,1 0,0-1,0 1,1-1,-1 0,1-1,1 1,-1-1,1 0,0 0,0 0,1-1,-1 0,1-1,0 1,0-1,0 0,0-1,0 0,1 0,-1 0,1-1,0-1,-1 1,1-1,0 0,-1-1,1 1,-1-2,8-1,14-9,-1-1,-1-2,0 0,-1-2,-1-1,0-1,-1-1,-2-1,0-1,8-12,-10 9,-2-1,0 0,-2-2,-1 0,-1-1,-1 0,-2-1,-1-1,-1 1,-2-2,-1 1,-1-1,-2 1,-1-7,-4-15,2 53,0-1,0 0,1 0,-1 0,0 0,0 1,0-1,-1 0,1 0,0 0,0 1,0-1,-1 0,1 0,0 0,-1 1,1-1,0 0,-1 1,1-1,-1 0,1 1,-1-1,0 1,1-1,-1 0,0 1,1 0,-1-1,0 1,1-1,-1 1,0 0,0-1,0 1,1 0,-1 0,0 0,0 0,0 0,0 0,1 0,-1 0,0 0,0 0,0 0,1 0,-1 1,0-1,0 0,0 0,1 1,-1-1,0 1,1-1,-1 1,0 0,-5 5,0 1,0 0,1 0,0 1,1-1,0 1,0 0,0 1,1-1,0 0,0 3,-2 5,-12 27,2 1,3 0,1 1,2 0,2 1,2 0,2 0,2 33,3-61,1-1,1 1,0-1,1 0,1 0,0 0,1-1,7 10,-6-13,-12-22,-11-21,-21-43,24 54</inkml:trace>
  <inkml:trace contextRef="#ctx0" brushRef="#br0" timeOffset="1417.667">1214 242,'48'4,"35"3,13-1,0-1,-2-7,-8-2,-8-1,-8 1,-7 0,-9 2,-13 1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3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19,'9'9,"14"4,7-1,8-2,2-3,0-2,-3-8,-3-3,-2 0,-1 1,-2-4,-1 0,0 1,-1-2,-8 0,-9 1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4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25,'39'0,"21"0,6 0,-3 0,-13-4,-10-3,-6 1,-6 2,-6 0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2.6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59,'-18'431,"-11"-207,19-149,9-75</inkml:trace>
  <inkml:trace contextRef="#ctx0" brushRef="#br0" timeOffset="338.369">0 59,'44'-9,"42"-4,12 1,-2 2,-7 3,-14 2,-10 3,-11 1,-11 1,-7 1,-5-1,-3 6,-1 1,-1-1,0-1,-4-1</inkml:trace>
  <inkml:trace contextRef="#ctx0" brushRef="#br0" timeOffset="599.882">0 793,'44'0,"42"-9,16-4,-3 1,-10-3,-16 2,-14 2,-13 4,-10 3,-5 2,-4 1,-7 1</inkml:trace>
  <inkml:trace contextRef="#ctx0" brushRef="#br0" timeOffset="935.754">1158 539,'-24'10,"-18"7,-1 7,1-2,8 1,10 1,9 1,7 1,10-3,9-7,8-5,5-5,3-3,2-2,2-2,-1-5,0-6,-6-1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9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0,'20'5,"24"6,16 2,1-2,1-3,-6 2,-7 0,-8-2,-5-3,-10-2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8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1,'24'0,"23"0,12 0,1 0,-4 0,-8 0,-6 0,-6 0,-5 0,-2 0,-2 0,-5 0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47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340 59,'16'73,"26"167,-44-54,2-174</inkml:trace>
  <inkml:trace contextRef="#ctx0" brushRef="#br0" timeOffset="351.613">0 31,'386'-21,"-120"15,-265 5,0 1,0-1,0 1,0 0,-1-1,1 1,0 0,0 0,0 0,0 0,0 0,0 0,0 0,0 0,0 0,0 0,0 1,0-1,0 0,0 1,0-1,0 1,0-1,-1 1,1-1,0 1,0-1,-1 1,1 0,0-1,-1 1,1 0,0 0,-1 0,1-1,-1 1,0 0,1 0,-1 0,0 0,1 0,-1 0,0 0,0 0,0 0,0 0,0 0,0 0,0 0,0 0,0 0,0 0,-1 0,1 0,0 0,-1-1,1 1,0 0,-1 0,1 0,-1 0,0-1,1 1,-1 0,0 0,1-1,-1 1,-14 15</inkml:trace>
  <inkml:trace contextRef="#ctx0" brushRef="#br0" timeOffset="602.637">113 539,'44'5,"32"1,9 1,-5-2,-7-2,-11-6,-11-2,-9-1,-8-3,-4-1,-8-4,-7-3,-6 0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1.3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113 189,'0'43,"0"28,0 8,0-5,0-11,0-11,0-10,0-6,0-6,0-7</inkml:trace>
  <inkml:trace contextRef="#ctx0" brushRef="#br0" timeOffset="449.924">0 189,'19'-14,"-1"0,2 2,0 1,0 0,1 2,0 0,1 1,0 1,0 1,0 2,1 0,0 1,7 0,-26 2,0 1,1-1,-1 1,0 0,0 0,1 0,-1 1,0-1,0 1,0 0,1 0,-1 0,0 1,0 0,-1 0,1 0,0 0,-1 0,1 1,-1-1,0 1,0 0,0 0,0 0,0 0,-1 1,1-1,-1 1,0 0,0 0,0-1,-1 1,1 0,-1 0,0 1,0-1,0 0,-1 0,0 0,1 1,-2-1,1 0,-1 4,-4 1,0 1,-1-1,0 1,-1-2,0 1,-1-1,1 0,-1 0,-1-1,0-1,0 1,0-1,-1 0,-4 1,-2 3,-21 11,-43 31,78-50,0 1,0-1,0 0,0 0,1 1,-1-1,1 1,-1 0,1-1,0 1,0 0,0 0,1 0,-1 0,1 0,-1 0,1 0,0-1,0 1,0 0,1 0,-1 0,1 0,0 0,-1 0,1 0,0-1,1 1,-1 1,6 7,1 0,0-1,1 1,0-2,0 1,1-1,0 0,0-1,1-1,0 1,1-2,0 0,10 4,79 57,-101-67,0 0,1 1,-1-1,0 1,0-1,0 1,1-1,-1 0,0 1,1-1,-1 0,0 1,1-1,-1 0,0 0,1 1,-1-1,0 0,1 0,-1 1,1-1,-1 0,1 0,-1 0,0 0,1 0,-1 0,1 0,-1 0,1 0,-1 0,1 0,-1 0,0 0,1 0,-1 0,1 0,-1 0,1-1,-1 1,0 0,1 0,-1-1,1 1,-1 0,0 0,1-1,-1 1,0 0,1-1,-1 1,0 0,0-1,0 1,1-1,-1 1,0-1,0 1,0 0,0-1,1 1,-1-1,0 1,0-1,0 1,2-13</inkml:trace>
  <inkml:trace contextRef="#ctx0" brushRef="#br0" timeOffset="830.218">537 47,'14'-8,"1"2,-1-1,2 2,-1 0,0 1,1 1,0 0,0 1,0 0,5 2,-20-1,1 1,0 0,0 0,-1 0,1 0,0 0,-1 0,1 0,0 1,-1-1,1 1,-1-1,1 1,0 0,-1-1,1 1,-1 0,0 0,1 0,-1 0,0 0,1 1,-1-1,0 0,0 0,0 1,0-1,0 1,-1-1,1 1,0-1,-1 1,1-1,-1 1,1 0,-1-1,0 1,0 0,1-1,-1 1,0 0,-1 0,1-1,0 1,-33 70,29-64,-27 74,30-79,1-1,0 0,0 1,0-1,0 0,0 1,1-1,-1 0,1 1,0-1,-1 0,1 0,0 0,0 0,0 0,0 0,1 0,-1 0,1 0,-1 0,1-1,-1 1,1 0,0-1,0 0,0 1,0-1,0 0,0 0,0 0,0 0,1 0,-1-1,0 1,2 0,5 1,0-1,-1 1,1-1,0-1,0 0,0 0,0-1,0 0,0 0,7-3,3-3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0.0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0 226,'5'0,"11"0,8 0,4 0,3 0,0 0,0 0,0-5,-1-1,-1 0,0 1,-1-4,0 1,-9 1,-9 2</inkml:trace>
  <inkml:trace contextRef="#ctx0" brushRef="#br0" timeOffset="248.338">113 0,'-4'39,"-3"21,1 7,1-5,2-7,1-8,1-8,0-5,1-9</inkml:trace>
  <inkml:trace contextRef="#ctx0" brushRef="#br0" timeOffset="1049.031">621 451,'10'-7,"-1"0,0-1,0-1,-1 0,0 0,-1 0,1-1,-2 0,0 0,0-1,3-8,-1 3,6-8,5-13,2 0,2 2,1 0,27-29,-50 63,0-1,-1 0,1 1,0-1,0 0,1 1,-1-1,0 1,0 0,1-1,-1 1,1 0,-1 0,1 0,0 0,-1 0,1 0,0 0,0 1,-1-1,1 0,0 1,0 0,0-1,0 1,0 0,-1 0,1 0,0 0,0 1,0-1,0 0,0 1,0-1,-1 1,1 0,0-1,0 1,-1 0,1 0,-1 0,1 0,0 1,-1-1,0 0,1 1,-1-1,0 1,0-1,0 1,0-1,0 1,0 0,5 101,4 11,-10-112,0 0,1-1,0 1,-1 0,1-1,0 1,0 0,0-1,0 1,0-1,0 0,1 1,-1-1,0 0,1 0,-1 0,1 0,-1 0,1 0,0 0,-1 0,1-1,0 1,-1-1,1 1,0-1,0 1,-1-1,1 0,0 0,0 0,0 0,0 0,-1-1,1 1,0-1,0 1,-1-1,2 0,58-45,145-193,-205 238,-1 0,1 0,-1-1,1 1,0 0,-1 0,1-1,0 1,0 0,0 0,0 0,0 0,0 0,0 1,0-1,0 0,0 0,1 1,-1-1,0 0,0 1,1 0,-1-1,0 1,1 0,-1-1,1 1,-1 0,0 0,1 0,-1 0,1 0,-1 1,0-1,1 0,-1 1,0-1,1 1,-1-1,0 1,0 0,0-1,1 1,-1 0,0 0,0 0,0 0,0 0,1 10,0-1,-1 1,0-1,-1 1,-1-1,1 0,-2 1,1-1,-1 0,-1 1,-2 6,-8 45,9 109,15-137,-5-28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4:57.9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0 441,'20'3,"0"0,0-1,0-1,0-1,0-1,-1-1,1 0,0-1,0-2,-1 0,0-1,0 0,-1-2,0 0,0-1,0-1,-2-1,1 0,-1-1,8-9,254-264,-214 243,-63 42,1-1,-1 1,1-1,-1 1,1 0,-1 0,1 0,0 0,-1 0,1 0,-1 0,1 1,-1-1,1 0,-1 1,1-1,-1 1,1 0,-1-1,0 1,1 0,-1 0,0 0,1 0,-1 0,0 0,0 0,0 0,0 1,0-1,0 0,-1 1,1-1,0 0,-1 1,1-1,-1 1,1-1,-1 1,0 0,1-1,-1 1,0-1,0 1,0 0,1 22,0 1,-2 0,0 0,-2-1,0 1,-2-1,-1 0,-1 0,-1-1,0 0,-2 0,-5 7,11-20,-1 0,0 0,0 0,-1-1,0 0,-1 0,0 0,0-1,-1 0,0 0,-1-1,0 0,0-1,0 0,0 0,-1-1,0 0,0-1,-1 0,1 0,-1-1,0-1,0 0,0 0,0-1,0 0,-3-1,9-2,0 0,0 0,1-1,-1 1,1-1,0 0,0 0,0-1,0 1,0-1,1 0,-1 0,1 0,0 0,0-1,1 1,-1-1,1 0,0 1,0-1,1 0,-1 0,1 0,0-1,1 1,-1 0,1 0,0 0,0-1,1 1,0 0,0-3,4-15</inkml:trace>
  <inkml:trace contextRef="#ctx0" brushRef="#br0" timeOffset="375.094">1213 130,'-19'24,"1"1,2 0,0 1,2 1,1 0,1 1,1 1,1 0,-1 12,10-37,0 0,0 0,0 0,1 0,0 1,0-1,0 0,0 0,1 0,-1 0,1 0,0 0,1 0,-1 0,1 0,-1 0,1 0,0-1,0 1,1-1,-1 1,1-1,0 0,0 0,0 0,0 0,0-1,1 1,-1-1,1 0,-1 0,1 0,0-1,0 1,0-1,0 0,0 0,0 0,0 0,0-1,0 0,1 0,-1 0,4-1,5-1,1-2,-1 1,0-2,0 0,0 0,-1-1,0-1,0 0,-1-1,0 0,0 0,0-1,-1-1,-1 0,0 0,0-1,-1 0,0 0,-1-1,0 0,-1 0,-1-1,1 0,-2 0,0 0,-1 0,0-1,-1 1,0-1,-1 0,-1-7,0 17,0-1,0 0,-1 1,1-1,-1 1,0-1,-1 1,1-1,-1 1,1 0,-1 0,-1-1,1 1,-1 1,1-1,-1 0,0 1,0-1,-1 1,1 0,-1 0,1 0,-1 1,0-1,0 1,0 0,-1 0,1 0,0 1,-1-1,1 1,-1 0,1 0,-1 1,0 0,-2-1,-19 5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0,'-1'483,"-13"-346,1 92,12-228,1 0,0 0,-1 0,1 0,0 0,0 1,0-1,-1 0,1 0,1 0,-1 0,0 1,0-1,0 0,1 0,-1 0,0 0,1 0,-1 0,1 0,-1 0,1 0,0 0,-1 0,1 0,0 0,0 0,0 0,0-1,-1 1,1 0,0-1,0 1,0-1,0 1,1-1,-1 1,0-1,0 0,0 1,0-1,0 0,1 0,-1 0,0 0,0 0,0 0,0 0,0 0,1-1,-1 1,1 0,104-118,-85 95,118-106,-139 128,1 1,0-1,0 0,-1 1,1-1,0 1,0-1,0 1,0-1,0 1,0 0,0-1,0 1,0 0,0 0,0 0,0 0,-1 0,1 0,0 0,0 0,0 0,0 0,0 1,0-1,0 0,0 1,0-1,0 0,0 1,0-1,-1 1,1 0,0-1,0 1,-1 0,1-1,0 1,-1 0,1 0,0-1,-1 1,1 0,-1 0,0 0,1 0,-1 0,0 0,0 0,1 0,-1 0,0 0,0 0,4 60,-4-54,2 137,8-126,2-6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1,'15'0,"14"0,6 0,4 0,-2 0,-1 0,-3 0,-1 0,-2 0,-2 0,1 0,-1 0,-10 0,-8 0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1,'39'4,"21"-2,7-2,-5-1,-7-1,-13 1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0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1 460,'0'-1,"-1"1,1-1,0 1,0-1,0 1,0-1,0 1,0-1,1 1,-1-1,0 1,0-1,0 1,0-1,1 1,-1-1,0 1,0-1,1 1,-1-1,0 1,1 0,-1-1,0 1,1-1,-1 1,1 0,-1 0,1-1,-1 1,1 0,-1 0,1-1,-1 1,1 0,-1 0,1 0,-1 0,1 0,-1 0,1 0,-1 0,1 0,-1 0,1 0,-1 0,1 0,-1 0,1 1,-1-1,1 0,-1 0,1 0,-1 1,1-1,-1 0,0 1,1-1,-1 0,1 1,-1-1,0 1,1-1,-1 1,19-131,-12 108,1 0,1 0,0 0,2 1,0 1,2 0,0 0,1 2,1-1,0 2,2 0,0 1,1 1,7-5,-23 18,0 1,0-1,0 1,0 0,1 0,-1 0,0 0,0 0,1 0,-1 0,0 1,1-1,-1 1,1 0,-1 0,0 0,1 0,-1 0,1 0,-1 1,1-1,-1 1,0 0,1-1,-1 1,0 0,0 1,0-1,0 0,0 0,0 1,0 0,0-1,0 1,-1 0,1 0,-1-1,1 1,-1 1,0-1,1 0,-1 0,-1 0,1 1,0-1,0 0,-1 1,1 0,5 135,-8-49,2-87,-1 0,1-1,0 1,0 0,0-1,0 1,0 0,0 0,0-1,1 1,-1 0,0-1,1 1,0-1,-1 1,1-1,0 1,0-1,0 1,0-1,0 1,0-1,0 0,0 0,0 0,1 0,-1 0,1 0,-1 0,0 0,1 0,0 0,-1-1,1 1,-1-1,1 1,0-1,-1 0,1 0,0 1,-1-1,1 0,0-1,-1 1,1 0,0 0,-1-1,1 1,0-1,-1 1,2-1,7-6,0 0,0-1,0 0,-1-1,0 1,-1-2,0 1,0-1,3-7,15-16,138-143,-115 144,-48 31,0 1,0-1,0 1,1 0,-1 0,0 0,0 0,0 0,1 0,-1 0,0 0,0 0,0 0,0 1,1-1,-1 0,0 1,0-1,0 1,0 0,0-1,0 1,0 0,0-1,0 1,0 0,0 0,-1 0,1 0,0 0,-1 0,1 0,0 0,-1 0,1 0,-1 0,0 0,1 1,-1-1,0 0,0 0,0 0,1 1,-1-1,-1 1,-10 99,0-58,-20 80,27-103</inkml:trace>
  <inkml:trace contextRef="#ctx0" brushRef="#br0" timeOffset="567.939">1384 8,'-71'47,"1"4,3 2,-6 12,64-59,1 1,0 0,1 1,-1-1,1 1,1 1,0 0,0 0,1 0,0 0,0 1,1 0,0 0,1 1,2-10,1 0,0 1,-1-1,1 1,0-1,0 1,0-1,0 0,0 1,0-1,1 1,-1-1,0 1,1-1,-1 0,1 1,0-1,-1 0,1 1,0-1,0 0,-1 0,1 0,0 0,0 0,1 0,-1 0,0 0,0 0,0 0,0-1,1 1,-1 0,0-1,1 1,-1-1,1 1,-1-1,0 0,1 0,-1 0,1 0,-1 0,1 0,-1 0,1 0,-1 0,1-1,70-19,-48 6,0-1,-1-1,-1-1,0-1,-1-1,-1-1,-1 0,-1-1,-1-2,13-11,-30 33,0 1,1-1,0 0,-1 0,1 1,-1-1,1 1,0-1,-1 1,1-1,0 1,0-1,-1 1,1 0,0-1,0 1,0 0,0 0,-1-1,1 1,0 0,0 0,0 0,0 0,0 0,0 0,-1 0,1 1,0-1,0 0,0 0,0 1,-1-1,1 0,0 1,0-1,-1 1,1-1,0 1,-1 0,1-1,0 1,-1-1,1 1,-1 0,1 0,-1-1,1 1,-1 0,0 0,1 0,-1-1,0 1,0 0,1 0,-1 0,0 0,0-1,0 1,0 0,0 1,11 57,-11 304,-3-315,-1 1,-3-1,-1 0,-10 24,17-64,0 0,-1 0,0 0,-1-1,1 1,-2-1,1 0,-1 0,0 0,0 0,-1 0,0-1,0 0,0 0,-1 0,0-1,0 0,0 0,-1 0,0-1,0 0,0 0,0-1,-1 0,-4 1,7-6,-1 0,1 0,0-1,0 0,1 0,-1 0,0-1,1 0,0 1,0-1,0-1,1 1,-1-1,1 1,0-1,0 0,0 0,1 0,0-1,0 1,0 0,1-1,0 0,0 1,0-1,1 1,-1-1,1 0,1 0,-1 1,1-1,0 1,0-1,52-158,-15 81,-28 64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1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30,'167'16,"-108"-8,0-4,0-2,31-3,-15-1,64-18,-123 24</inkml:trace>
  <inkml:trace contextRef="#ctx0" brushRef="#br0" timeOffset="-3081.686">141 848,'12'-4,"5"-2,1 1,-1 1,1 1,-1 0,1 1,0 1,17 1,-34 0,1-1,-1 1,1 0,-1 0,0 0,1 0,-1 1,0-1,1 0,-1 0,0 1,1-1,-1 1,0-1,1 1,-1 0,0-1,0 1,0 0,0 0,0 0,0 0,0 0,0 0,0 0,0 0,0 0,-1 0,1 1,-1-1,1 0,-1 0,1 1,-1-1,1 0,-1 1,0-1,0 0,0 1,0-1,0 1,0-1,0 0,0 1,-1-1,1 0,0 1,-1-1,1 0,-1 1,1-1,-1 0,0 0,0 0,1 0,-1 1,0-1,0 0,0-1,-1 2,-77 84,67-76,1 0,0 1,0 1,1 0,0 0,1 1,1 0,0 1,1 0,-2 5,8-17,0 0,0 0,0 1,0-1,1 0,-1 0,1 1,0-1,-1 0,1 0,0 1,0-1,0 0,1 1,-1-1,1 0,-1 0,1 1,0-1,0 0,0 0,0 0,0 0,0 0,0 0,1 0,-1-1,1 1,-1 0,1-1,0 1,0-1,0 1,-1-1,1 0,1 0,-1 0,0 0,0 0,1-1,92 1,16-26,-92 17</inkml:trace>
  <inkml:trace contextRef="#ctx0" brushRef="#br0" timeOffset="-3817.818">170 227,'0'-5,"0"3,0 7,0 8,4 5,3 6,-1 3,-2 1,0 2,-2-1,-1 1,0-1,4 0,1-1,0 1,-1-1,-2-4</inkml:trace>
  <inkml:trace contextRef="#ctx0" brushRef="#br0" timeOffset="-3558.298">0 678,'43'-5,"24"-1,10 0,-3 1,-9 2,-12 1,-9 1,-7 0,-11 1</inkml:trace>
  <inkml:trace contextRef="#ctx0" brushRef="#br0" timeOffset="-1729.459">960 255,'17'73,"-9"-5,-3 0,-2 0,-6 49,1-1,3-80,0-24,0-1,-1 1,0 0,-1-1,0 1,-1 0,0-1,-1 0,-2 6,-1-10,1-7</inkml:trace>
  <inkml:trace contextRef="#ctx0" brushRef="#br0" timeOffset="-1131.569">621 227,'1'2,"1"0,-1 0,1-1,-1 1,1 0,0-1,0 1,0-1,0 1,0-1,0 0,0 0,0 0,0 0,1 0,-1-1,0 1,1-1,-1 1,0-1,1 0,-1 0,0 0,3 0,-2 0,366 3,-87-3,-247 11,-29-5</inkml:trace>
  <inkml:trace contextRef="#ctx0" brushRef="#br0" timeOffset="-643.479">677 961,'226'-18,"-12"8,-60 8,-74-30,-66 22</inkml:trace>
  <inkml:trace contextRef="#ctx0" brushRef="#br0" timeOffset="1024.521">1862 255,'-28'25,"0"1,2 2,1 1,1 1,1 0,2 2,2 1,-4 10,12-15,2 1,2 0,0 1,2-1,1 1,1 1,2-1,1 0,2 0,0 0,4 10,-6-29,1-1,0 1,1 0,0-1,0 1,1-1,1 0,0 0,0 0,1 0,0-1,1 0,0 0,0 0,1-1,0 1,0-2,1 1,0-1,0 0,1-1,0 0,0 0,10 3,-15-8,-1 0,1-1,-1 0,1 0,-1 0,1 0,-1 0,1-1,-1 1,0-1,1 0,-1 0,0-1,1 1,-1-1,0 1,0-1,0 0,0 0,-1 0,1-1,0 1,0-2,12-12</inkml:trace>
  <inkml:trace contextRef="#ctx0" brushRef="#br0" timeOffset="1922.351">1891 904,'16'-2,"-1"-1,0 0,0-2,0 1,0-2,-1 0,0-1,0 0,-1-1,0-1,0 0,-1 0,0-2,-1 1,0-1,-1-1,0 0,0 0,4-10,136-174,-138 180,-2 2,-13 20,-10 16,4-9,0 0,0 1,2 0,-1 0,2 0,0 1,0 0,2 0,0 1,1 0,0-1,1 1,1 0,0 0,1 0,1 1,1-12,0 0,0 0,0 0,0-1,1 1,0-1,0 1,0-1,0 0,1 0,0 0,-1-1,1 1,1-1,-1 0,0 0,1-1,0 1,-1-1,1 0,0 0,0-1,0 1,0-1,1 0,-1 0,0-1,0 0,4 0,1 0,1 0,0-1,-1 0,1-1,-1 0,0 0,1-1,-1-1,-1 0,1 0,0-1,-1 0,0-1,4-3,10-12,-2-1,0 0,-1-2,-2-1,0 0,-2-1,2-7,22-31,-23 26,-17 37,0 1,0-1,0 1,0-1,1 0,-1 1,0-1,0 1,0-1,0 0,0 1,0-1,0 1,0-1,-1 1,1-1,0 0,0 1,0-1,-1 1,1-1,0 1,-1-1,1 1,0-1,-1 1,1-1,0 1,-1 0,1-1,-1 1,1 0,-1-1,1 1,-1 0,1-1,-1 1,1 0,-1 0,0 0,1 0,-1 0,1-1,-1 1,0 0,1 0,-1 0,1 0,-1 1,1-1,-1 0,0 0,1 0,-1 0,1 1,-1-1,1 0,-1 0,1 1,-1-1,1 0,-1 1,1-1,-1 1,1-1,-1 1,-5 5,-1-1,1 1,0 1,0-1,1 1,0 0,0 1,1-1,-1 1,2 0,-1 0,1 0,0 0,1 1,0-1,0 1,1-1,0 1,1 0,0-1,0 1,1 0,0 2,-2-6,1 1,0 0,0-1,1 1,-1-1,1 1,0 0,1-1,-1 1,1-1,0 0,1 0,-1 0,1 0,0 0,0 0,1-1,-1 1,1-1,0 0,0 0,0 0,1-1,-1 0,1 0,0 0,0 0,0 0,0-1,1 0,-1 0,0-1,1 0,0 0,2 0,1 0,0-1,0-1,0 0,-1 0,1-1,0 0,0 0,-1-1,1 0,-1-1,0 0,0 0,0-1,-1 0,0 0,1-1,-2 0,1 0,0-1,8-9,0-1,-1 0,-1-1,-1-1,0 0,-1 0,1-7,-7 16,0 1,-1 1,1-1,-1 0,-1-1,0 1,0-1,-1 1,0-1,-1 0,0 0,0 1,-1-1,-1-5,0 14,-1 0,1 0,-1 0,0 0,1 0,-1 1,0-1,0 0,1 1,-1-1,0 1,0 0,0 0,0 0,0-1,0 2,1-1,-1 0,0 0,0 1,0-1,0 1,0-1,1 1,-1 0,0 0,1 0,-1 0,0 0,1 0,-1 0,1 0,0 1,-1-1,1 0,0 1,0-1,0 1,0 0,0-1,0 1,0 0,-11 15,1 1,0 0,1 1,1 0,1 0,0 1,2 0,0 0,2 1,-3 20,5-25,0 0,1 1,1-1,0 0,2 0,-1 0,2 0,0 0,1 0,1-1,5 13,1-2,-7-14,0 0,1-1,1 1,0-1,0-1,1 1,0-1,1 0,8 8,-3-8</inkml:trace>
  <inkml:trace contextRef="#ctx0" brushRef="#br0" timeOffset="2175.381">3302 848,'-9'33,"-9"21,-1 7,3-4,4-5,5-18,7-13,4-16,2-8</inkml:trace>
  <inkml:trace contextRef="#ctx0" brushRef="#br0" timeOffset="2408.223">3246 791,'14'0,"10"0,6 0,2 0,0 0,0 0,0 0,-12 5,-13 1,-8 0</inkml:trace>
  <inkml:trace contextRef="#ctx0" brushRef="#br0" timeOffset="2653.034">3217 989,'39'0,"21"-5,7-1,-10-5,-8-1,-13 3</inkml:trace>
  <inkml:trace contextRef="#ctx0" brushRef="#br0" timeOffset="3019.85">3471 227,'5'-5,"1"0,-1 0,1 1,0 0,0 0,0 1,1-1,-1 1,1 1,0-1,0 1,0 0,0 1,0 0,0 0,1 0,-1 1,0 0,0 0,-4 1,-1 1,0-1,0 0,0 1,0 0,0-1,0 1,0 0,-1 0,1 0,-1 0,1 0,-1 0,0 0,0 1,0-1,0 0,0 1,0-1,0 1,-1-1,0 1,1-1,-1 1,0 0,0-1,0 1,-1-1,1 1,-1-1,1 1,-1-1,0 1,0-1,0 0,0 1,0-1,-1 0,1 0,0 0,-1 0,0 0,0 0,1 0,-1-1,0 1,0-1,-1 1,-6 8,-45 70,53-78,0 0,0 0,1 0,-1 0,1 1,-1-1,1 0,0 0,0 1,0-1,0 0,0 0,1 1,-1-1,1 0,-1 0,1 0,0 0,0 0,0 0,0 0,0 0,0 0,1 0,-1 0,1-1,-1 1,1 0,-1-1,1 0,0 1,0-1,0 0,0 0,0 0,0 0,0 0,0 0,2 0,5 1,-1 0,1-1,0 0,-1 0,1-1,0 0,0 0,-1-1,1 0,0-1,-1 0,5-2,13-1,0 0</inkml:trace>
  <inkml:trace contextRef="#ctx0" brushRef="#br0" timeOffset="3237.944">3810 622,'34'0,"20"0,6 0,-2 0,-11-5,-9-1,-11 0</inkml:trace>
  <inkml:trace contextRef="#ctx0" brushRef="#br0" timeOffset="4467.995">4121 904,'42'-12,"-1"-1,0-3,-1-1,-1-2,24-16,-43 20,0-2,-1 0,-1-2,-1 0,0-1,-1 0,-1-1,-2-1,0-1,-1 0,1-5,-11 25,0 0,0 1,-1-1,1 0,-1 0,0 0,0 0,0 0,0 0,-1 0,1 0,-1 0,0 0,0 0,0-1,0 1,0 0,-1 0,1 0,-1 0,0 0,0 0,0 0,0 0,-2-2,1 5,0-1,0 1,0 0,0 0,0 0,0 0,0 0,0 0,0 0,0 1,0-1,0 1,0-1,0 1,0 0,0 0,0 0,1 0,-1 0,0 0,1 1,-1-1,1 0,-1 1,1-1,-1 1,1 0,0-1,0 1,0 0,0 0,0 0,1 0,-1 0,-2 2,-8 8,2 1,0 0,0 1,1 0,1 0,0 0,1 1,1 0,0 1,1-1,0 1,2-1,0 1,0 0,2 0,0 4,1-15,0 0,0 0,1 0,0-1,0 1,0-1,0 1,1-1,0 0,-1 0,2 0,-1 0,0 0,1-1,0 1,-1-1,1 0,1 0,-1-1,0 1,1-1,-1 0,1 0,0-1,-1 1,1-1,0 0,0 0,0 0,0-1,0 0,3 0,7 0,1-1,-1 0,0-1,0 0,0-2,0 0,0 0,-1-1,0-1,5-3,20-14,0-2,-2-1,0-2,-2-1,-1-2,-2-2,-1-1,11-18,-40 50,3-3,0-1,0 0,-1 0,0 0,0 0,0-1,-1 1,0-1,0 0,-1 0,0 0,0 0,-1-1,1-5,-2 12,0 1,0-1,0 0,-1 1,1-1,0 0,0 0,-1 1,1-1,-1 1,1-1,-1 0,1 1,-1-1,1 1,-1-1,1 1,-1-1,0 1,1-1,-1 1,1 0,-1-1,0 1,0 0,1 0,-1 0,0-1,0 1,1 0,-1 0,0 0,0 0,1 0,-1 0,0 0,0 1,1-1,-1 0,0 0,1 0,-1 1,0-1,1 0,-1 1,0-1,1 1,-1-1,1 1,-1-1,0 1,1-1,-35 27,24-17,2 1,0 0,0 1,1 0,0 0,1 1,1 0,0 0,0 1,2-1,-1 1,2 0,0 0,0 1,2-1,-1 13,3-23,-1 0,1 0,0 0,0 0,1 0,-1 0,1 0,0 0,0-1,0 1,0-1,1 0,-1 1,1-1,0 0,0 0,0-1,0 1,1-1,-1 1,1-1,-1 0,1 0,0-1,0 1,-1-1,1 0,0 0,0 0,1-1,-1 1,0-1,8 2,-1-1,1-1,-1 0,1 0,-1-1,0-1,1 0,-1 0,0-1,0 0,2-2,6-7,0-1,-1-1,-1-1,0 0,-1-1,-1 0,0-2,-1 0,-1 0,-1-1,0-1,-2 0,0 0,-1-1,-2 0,0-1,1-7,-6 24,0-1,0 1,0 0,-1-1,0 1,0-1,0 1,-1-1,0 1,0-1,0 1,-1-1,1 1,-1-1,-1 1,1-1,-1 1,0 0,0 0,-3-5,4 9,0 0,0 0,0 1,0-1,0 0,-1 0,1 1,0-1,0 1,-1-1,1 1,0-1,0 1,-1 0,1 0,-1-1,1 1,0 0,-1 0,1 1,0-1,-1 0,1 0,0 1,-1-1,1 0,0 1,0-1,-1 1,1 0,0-1,0 1,0 0,0 0,0 0,0 0,0 0,0 0,0 0,0 0,1 0,-1 1,-34 48,34-49,-6 15,0 0,2 1,0 0,0 0,2 0,0 0,1 0,1 1,0-1,1 1,1-1,1 0,0 1,2-1,0 0,0 0,2-1,0 1,1-1,1-1,2 5,-9-19,0 2,0 1,1-1,-1 0,1 0,0 1,0-1,0 0,0-1,1 1,-1 0,1-1,0 1,-1-1,1 0,0 0,1 0,-1 0,0-1,0 1,1-1,-1 0,1 0,-1 0,1 0,3 0,2-8</inkml:trace>
  <inkml:trace contextRef="#ctx0" brushRef="#br0" timeOffset="4722.521">5729 678,'-9'34,"-9"15,0 5,2-2,4-11</inkml:trace>
  <inkml:trace contextRef="#ctx0" brushRef="#br0" timeOffset="5010.182">5560 622,'19'0,"16"0,7 0,1 0,-2 0,-3 0,-3 0,-4 0,-5 4,-9 3</inkml:trace>
  <inkml:trace contextRef="#ctx0" brushRef="#br0" timeOffset="5238.272">5532 961,'38'-5,"23"-6,5-2,-3 2,-13-2,-10 1,-12 2</inkml:trace>
  <inkml:trace contextRef="#ctx0" brushRef="#br0" timeOffset="5754.312">5673 30,'14'-1,"1"1,-1 0,1 1,-1 1,0 0,1 1,-1 1,-1 0,1 1,0 0,-1 1,0 1,8 5,-19-10,-1 0,1-1,-1 1,0 0,1 0,-1 1,0-1,0 0,0 0,0 0,-1 1,1-1,-1 0,1 1,-1-1,0 1,0-1,0 0,0 1,-1-1,1 1,0-1,-1 0,0 1,1-1,-1 0,0 0,0 0,-1 1,1-1,0 0,-1 0,1-1,-1 1,1 0,-1 0,0-1,0 1,0-1,0 0,0 1,-2 0,1 0,0 1,1-1,-1 1,0 0,1-1,0 1,0 1,0-1,0 0,0 0,1 1,-1-1,1 1,0-1,0 1,0 0,0 1,3-2,1 0,-1-1,1 1,-1-1,1 1,0-1,0 0,0 0,0 0,0-1,1 1,-1-1,0 0,1 0,-1 0,1 0,0 0,-1-1,1 1,-1-1,1 0,0-1,-1 1,1 0,-1-1,2 0,2 1,51-1,-32 1</inkml:trace>
  <inkml:trace contextRef="#ctx0" brushRef="#br0" timeOffset="6039.779">6153 1,'26'100,"-5"2,-4 1,-4 0,-3 69,-9-155,-2-1,0 0,-1 0,-1 1,0-1,-1-1,-1 1,0 0,-1-1,-1 0,0-1,-1 0,-1 0,0 0,-1-1,-1 1,-6 3,0-1,-1 0,-1-2,0 0,-1-1,-19 10,21-12,3-1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84,'39'0,"26"0,8 0,-4 0,-10 0,-9-4,-8-3,-7 1,-5 2,-2 0,-6-3,-7-1</inkml:trace>
  <inkml:trace contextRef="#ctx0" brushRef="#br0" timeOffset="254.124">226 0,'5'34,"6"25,7 2,-1-3,2-13,3-13,2-13,-3-8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1 254,'5'0,"11"-5,8-1,4 0,3 1,0 1,0 2,0 1,-6-4,-8-2</inkml:trace>
  <inkml:trace contextRef="#ctx0" brushRef="#br0" timeOffset="266.05">170 0,'-4'29,"-3"19,1 6,2-1,0-5,2-6,-4-5,-1-4,1-3,-4-2,1-5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113 763,'62'-98,"33"-23,-95 120,1-1,0 1,0 0,-1 0,1 0,0 0,0 0,0 0,0 0,0 0,0 1,0-1,1 0,-1 0,0 1,0-1,1 1,-1-1,0 1,0 0,1-1,-1 1,0 0,1 0,-1 0,1 0,-1 0,0 0,1 1,-1-1,0 0,1 0,-1 1,0-1,0 1,1 0,-1-1,0 1,0 0,0 0,0-1,0 1,0 0,0 0,0 0,0 0,0 0,-1 1,1-1,0 0,0 1,14 69,-15-59,3 28,-3-39,0-1,0 1,1-1,-1 1,0 0,1-1,-1 1,1-1,-1 1,1-1,-1 1,1-1,-1 0,1 1,-1-1,1 0,0 1,-1-1,1 0,0 0,-1 1,1-1,-1 0,1 0,0 0,-1 0,1 0,0 0,-1 0,1 0,0 0,-1 0,1-1,0 1,-1 0,1 0,0-1,-1 1,1 0,-1-1,1 1,-1 0,1-1,-1 1,1-1,-1 1,1-1,-1 1,1-1,-1 1,0-1,1 1,-1-1,107-128,-37 36,-70 91,1 1,-1-1,1 1,0-1,-1 1,1-1,0 1,0 0,0-1,0 1,0 0,0 0,0 0,1 0,-1 0,0 0,0 0,1 0,-1 1,1-1,-1 0,1 1,-1-1,1 1,-1 0,1-1,-1 1,1 0,0 0,-1 0,1 0,-1 0,1 0,0 1,-1-1,1 0,-1 1,1-1,-1 1,1 0,-1-1,0 1,1 0,-1 0,0 0,0 0,1 0,-1 0,0 0,0 1,0-1,0 0,0 1,-1-1,1 0,0 1,-1-1,1 1,-1-1,1 1,-1-1,3 20,-2 0,0 0,-1 0,-1 0,-1 0,-1 0,0-1,-2 1,-3 6,-4 41,11-69</inkml:trace>
  <inkml:trace contextRef="#ctx0" brushRef="#br0" timeOffset="766.077">1016 227,'0'14,"0"10,0 6,0 2,0 0,0 0,-5 0,-1-2,0 0,1-2,2 1,1-1,1 0,0 0,1 0,0 0,-4-5,-3-6</inkml:trace>
  <inkml:trace contextRef="#ctx0" brushRef="#br0" timeOffset="1278.129">932 170,'277'-24,"-191"36,-83-11,-1 0,0-1,0 1,0 0,0 0,0 1,-1-1,1 0,0 1,0-1,-1 1,1 0,-1-1,1 1,-1 0,0 0,0 0,0 0,0 0,0 0,0 0,-1 0,1 0,0 0,-1 1,0-1,0 0,0 0,0 0,0 1,0-1,0 0,0 0,-1 1,0-1,0 1,-5 10,-1-1,0 0,-1-1,0 0,-1 0,0 0,-1-1,0-1,0 0,-1 0,0-1,-1 0,0-1,0 0,-1-1,-2 0,-21 15,33-20,0 1,1-1,-1 1,1 0,0-1,-1 1,1 0,0 1,0-1,0 0,0 0,1 1,-1-1,1 1,-1 0,1-1,0 1,0 0,0 0,0 0,1 0,-1 0,1 0,0 0,-1 0,2-1,-1 1,0 0,0 0,1 0,0 0,-1 0,1 0,0 0,0-1,1 1,-1 0,1-1,-1 1,1-1,0 1,0-1,0 0,2 2,10 7,1 0,0 0,0-2,1 0,0-1,1 0,14 4,23 11,-36-16,-19-7</inkml:trace>
  <inkml:trace contextRef="#ctx0" brushRef="#br0" timeOffset="1813.125">1411 1,'91'13,"-89"-12,0 0,1 0,-1 0,0 0,1 0,-1 0,0 1,0-1,0 1,0 0,-1 0,1-1,0 1,-1 0,1 0,-1 1,0-1,1 0,-1 0,0 1,-1-1,1 0,0 1,-1-1,1 1,-1-1,0 1,0-1,0 1,0 0,0-1,0 1,-1-1,1 1,-14 33,13-34,0-1,-1 0,1 1,0-1,-1 1,1-1,0 1,0 0,0-1,0 1,1 0,-1 0,0 0,1 0,-1 0,1-1,0 1,0 0,0 0,0 0,0 0,0 0,0 0,0 0,1 0,-1 0,1 0,0 0,-1-1,1 1,0 0,0 0,0-1,0 1,0-1,1 1,-1-1,0 1,1-1,-1 0,1 1,-1-1,1 0,0 0,-1 0,1 0,0-1,0 1,0 0,0-1,0 1,1-1,156 11,-140-5</inkml:trace>
  <inkml:trace contextRef="#ctx0" brushRef="#br0" timeOffset="2353.125">1 933,'103'6,"0"-4,0-5,0-4,-1-5,19-8,514-107,-490 99,-123 23</inkml:trace>
  <inkml:trace contextRef="#ctx0" brushRef="#br0" timeOffset="2862.172">565 1017,'220'-16,"-157"36,-62-19,0 0,0 0,0 0,0 0,-1 0,1 1,0-1,0 0,-1 0,1 1,-1-1,1 0,-1 0,1 1,-1-1,0 1,0-1,1 0,-1 1,0-1,0 1,-1-1,1 0,0 1,0-1,-1 0,1 1,-1-1,1 0,-1 1,1-1,-1 0,0 0,0 0,1 0,-1 0,0 1,0-1,0-1,0 1,-1 0,1 0,0 0,0 0,-145 111,138-105,3-5,1 1,0 0,0 0,0 0,0 0,0 0,1 1,-1 0,1-1,0 1,0 1,1-1,-1 0,1 1,0-1,0 1,0 0,1-1,-1 1,1 0,1 0,-1 0,1 0,-1 1,4-2,0-1,0 0,1 0,-1 0,1-1,-1 1,1-1,0 1,0-1,0-1,0 1,0 0,1-1,-1 0,0 0,1 0,-1-1,1 1,-1-1,0 0,1-1,-1 1,1-1,2 0,19-3,0-1,-1-2,0 0,0-1,-1-2,18-9,-30 14,12-6</inkml:trace>
  <inkml:trace contextRef="#ctx0" brushRef="#br0" timeOffset="7149.272">2004 199,'-23'12,"1"1,1 1,0 1,1 0,1 2,0 0,1 2,1 0,1 0,0 2,2 0,1 0,0 2,1-1,2 2,-7 18,2-5,1 0,2 1,2 0,1 0,2 1,2 0,1 1,2-1,2 8,2-36,0 0,1-1,0 0,1 1,0-1,1 0,0-1,0 1,1-1,0 0,1-1,0 1,0-1,1-1,0 1,0-1,1-1,0 1,0-2,1 1,-1-1,1 0,3 0,-1 2</inkml:trace>
  <inkml:trace contextRef="#ctx0" brushRef="#br0" timeOffset="8151.906">1778 933,'24'-8,"-1"-2,1 0,-2-1,0-2,0 0,-1-1,0-1,-2-1,0-1,0-1,-2 0,0-1,-1-1,2-5,-4 3,-9 16,0-1,-1 1,0-1,0 0,0 0,-1 0,0 0,0 0,-1-1,0 0,0 1,-1-1,0 0,0 0,-1 0,0 7,0 1,0-1,0 0,-1 0,1 1,0-1,-1 0,1 1,-1-1,1 0,-1 1,1-1,-1 0,1 1,-1-1,0 1,1-1,-1 1,0-1,0 1,1 0,-1-1,0 1,0 0,1 0,-1-1,0 1,0 0,0 0,1 0,-1 0,0 0,0 0,0 0,1 0,-1 1,0-1,0 0,0 0,1 1,-1-1,0 0,0 1,1-1,-1 1,0-1,1 1,-1-1,1 1,-1-1,1 1,-1 0,1-1,-1 1,1 0,-1 0,-35 35,28-24,0 0,0 1,1 0,0 0,1 1,1-1,0 1,1 0,1 1,0-1,1 1,0 0,1-1,1 1,0 0,1 0,1-1,2 9,-4-19,1 0,0 0,1 0,-1 0,1 0,0 0,0 0,0 0,0-1,0 1,1-1,0 0,0 0,0 0,0 0,0 0,0 0,1-1,-1 0,1 1,0-1,0-1,0 1,0-1,0 1,0-1,0 0,0 0,1-1,-1 0,0 1,0-1,1-1,-1 1,0 0,0-1,0 0,0 0,1 0,-1-1,0 0,-1 1,1-1,0-1,15-10,-1 0,0-2,-1 0,-1-1,0-1,-2 0,0-1,0-1,-2 0,-1-1,0 0,-1 0,2-11,-5-6,-7 36,0 1,0-1,0 1,0-1,0 1,0-1,0 1,0-1,0 1,0-1,0 0,-1 1,1-1,0 1,0-1,0 1,-1 0,1-1,0 1,-1-1,1 1,0-1,-1 1,1 0,-1-1,1 1,0 0,-1-1,1 1,-1 0,1 0,-1 0,1-1,-1 1,1 0,-1 0,1 0,-1 0,1 0,-1 0,1 0,-1 0,1 0,-1 0,0 0,1 0,-1 0,1 0,-1 0,1 1,-1-1,1 0,0 0,-1 1,1-1,-1 0,1 1,-1-1,1 0,0 1,-1-1,1 1,0-1,-1 1,1-1,0 0,-1 1,-7 9,0-1,1 1,0 0,1 1,-1 0,2 0,0 0,0 1,1-1,1 1,0 0,0 3,1-11,1 1,0-1,0 0,0 1,1-1,-1 1,1-1,0 1,1-1,-1 1,1-1,0 1,0-1,0 0,1 0,-1 1,1-1,0 0,0 0,1-1,-1 1,1 0,-1-1,1 1,1-1,-1 0,0 0,1 0,-1-1,1 1,0-1,0 0,0 0,0 0,0 0,0-1,1 0,-1 1,0-2,1 1,-1 0,1-1,3 0,3-1,0-1,-1 0,1-1,0 0,-1 0,1-1,-1 0,0-1,-1 0,1-1,-1 0,0-1,0 0,-1 0,0 0,0-1,-1-1,0 1,0-1,1-3,10-16,-1 0,-1-2,-2 1,-1-2,-1 0,1-7,-11 32,1 0,-1 1,0-1,0 0,-1 0,0 0,0 0,0 0,-1 0,0 0,0 0,0-1,-1 1,0 0,0 0,-1 0,1 0,-1 1,-3-6,4 10,0 0,0 0,0 0,0 1,0-1,0 0,0 1,0-1,-1 1,1-1,0 1,0 0,-1-1,1 1,0 0,-1 0,1 0,0 0,-1 0,1 0,0 0,0 0,-1 1,1-1,0 0,0 1,-1-1,1 1,0 0,0-1,0 1,0 0,0 0,0-1,0 1,0 0,0 0,0 0,0 0,1 0,-1 0,0 1,-31 52,31-51,-8 17,1 1,0 0,2 1,0 0,2 0,0 0,2 0,0 1,2-1,0 1,2-1,0 1,1-1,2 0,0 0,1-1,1 1,3 2,-2-2,-1-3</inkml:trace>
  <inkml:trace contextRef="#ctx0" brushRef="#br0" timeOffset="8451.848">2822 848,'-14'43,"-5"19,0 4,5-4,3-9,5-12</inkml:trace>
  <inkml:trace contextRef="#ctx0" brushRef="#br0" timeOffset="8733.324">2794 848,'15'0,"13"0,8 0,2-5,0-1,-7 4,-9 4</inkml:trace>
  <inkml:trace contextRef="#ctx0" brushRef="#br0" timeOffset="8983.354">2794 1074,'29'-10,"19"-3,1 1</inkml:trace>
  <inkml:trace contextRef="#ctx0" brushRef="#br0" timeOffset="9650.118">2681 227,'154'-24,"-152"23,1 1,-1-1,1 1,-1 0,1 0,-1 0,1 1,-1-1,1 0,-1 1,0 0,1-1,-1 1,0 0,1 0,-1 1,0-1,0 0,0 1,0-1,0 1,0 0,0 0,-1-1,1 1,-1 0,1 1,-1-1,0 0,1 0,-1 0,0 1,-1-1,1 1,0-1,-1 0,1 1,-1-1,0 1,0-1,0 1,0-1,0 1,-1-1,1 1,-1-1,1 1,-1-1,0 1,0-1,0 0,-2 2,-8 19,9-22,0 0,1 1,-1-1,1 1,-1 0,1-1,0 1,-1 0,1 0,0 0,0 0,1 0,-1 0,0 0,1 0,-1 0,1 0,0 0,-1 0,1 0,0 0,0 1,0-1,1 0,-1 0,1 0,-1 0,1 0,-1 0,1 0,0 0,0 0,0 0,0 0,1 0,-1-1,0 1,1 0,-1-1,1 1,-1-1,1 0,100 13,-76-9</inkml:trace>
  <inkml:trace contextRef="#ctx0" brushRef="#br0" timeOffset="9901.649">3048 735,'14'0,"15"0,7 0,-3-5,-2-1,-6 0</inkml:trace>
  <inkml:trace contextRef="#ctx0" brushRef="#br0" timeOffset="10767.537">3245 961,'46'-60,"-2"-2,-3-2,-2-4,-29 48,0 0,-1-1,-1-1,-1 1,-1-1,2-13,-47 102,32-56,1 1,0-1,0 1,1 0,1 1,0-1,1 1,0 0,1 0,0 0,1 0,0 1,1-1,1 0,0 0,1 0,0 0,1 0,1 0,-3-10,0-1,1 1,-1-1,1 0,-1 1,1-1,0 0,0 0,0 0,0-1,0 1,0 0,0-1,1 1,-1-1,0 0,1 0,-1 0,1 0,0 0,-1 0,1-1,0 1,-1-1,1 0,0 0,0 0,-1 0,1 0,0-1,-1 1,1-1,0 0,-1 0,1 0,-1 0,1 0,-1 0,1-1,0 0,89-69,-78 56,-2 0,0-1,0-1,-1 0,-2 0,1-1,-2 0,-1-1,4-13,-11 32,-1 1,0-1,0 0,1 0,-1 1,0-1,0 0,0 0,1 0,-1 0,0 0,0 0,0 0,0 0,0 0,1 0,-1 0,0-1,0 1,0 0,1 0,-1-1,0 1,0-1,1 1,-1-1,0 1,1-1,-1 1,1-1,-1 1,0-1,1 0,0 1,-1-1,1 0,-1 0,1 1,0-1,-1 0,1 0,0 0,0 1,0-1,0 0,-1 0,1 0,0 0,1 0,-1 1,0-1,0 0,0 0,0 0,1 1,-1-1,0 0,1 0,-1 0,0 1,1-1,-1 0,1 1,-1-1,1 0,0 1,-1-1,1 1,0-1,0 0,-11 12,1 0,1 0,0 1,0 0,1 0,1 1,0 0,1 0,0 1,0 3,3-13,0 0,1 0,0 1,-1-1,2 1,-1-1,0 0,1 1,0-1,0 1,0-1,1 1,-1-1,1 1,0-1,0 1,1-1,-1 0,1 0,0 0,0 0,0 0,1 0,0 0,-1-1,1 0,0 1,1-1,-1 0,0 0,1-1,0 1,0-1,-1 1,1-1,1-1,-1 1,0 0,0-1,1 0,-1 0,1 0,-1-1,1 1,-1-1,2 0,6-4,0-1,0 0,0-1,0 0,-1-1,0 0,-1 0,0-1,0-1,0 0,-1 0,-1-1,0 0,0 0,-1-1,0 0,0 0,-1-2,110-206,-88 149,-55 83,5 11,1 2,1-1,0 2,3 1,0 0,2 1,1 1,1 0,1 3,9-24,1 1,0-1,0 1,1 0,0 0,1 0,0 0,1 0,0-1,0 1,1 0,1 0,-1-1,1 0,1 1,0-1,0 0,4 3,2 6</inkml:trace>
  <inkml:trace contextRef="#ctx0" brushRef="#br0" timeOffset="11019.068">4092 848,'-14'38,"-5"18,-4-1,2-5,4-6,6-11</inkml:trace>
  <inkml:trace contextRef="#ctx0" brushRef="#br0" timeOffset="11288.068">3895 848,'29'0,"14"0,4 4,0 3,-4-1,-14 4,-12 0</inkml:trace>
  <inkml:trace contextRef="#ctx0" brushRef="#br0" timeOffset="11450.266">3866 1130,'39'-5,"17"-6,-1-6,-5-1,-11 4</inkml:trace>
  <inkml:trace contextRef="#ctx0" brushRef="#br0" timeOffset="11884.954">4036 170,'3'-3,"0"0,1 0,0 0,-1 0,1 0,0 1,0 0,0 0,1 0,-1 0,0 1,1-1,-1 1,1 0,0 1,-1-1,1 1,-1 0,1 0,0 0,-1 0,1 1,0 0,-1 0,1 0,-1 1,0 0,1 0,0 0,-4 3,0-1,0 0,0 1,-1-1,0 1,0-1,0 1,-1-1,1 1,-1-1,0 0,0 1,-1-1,1 0,-1 0,0 0,0 0,0 0,0 0,-1-1,-2 4,-1 2,3-7,1 1,0-1,0 0,0 1,0-1,0 1,0 0,1 0,-1-1,1 1,0 0,0 0,0 0,0 1,1-1,-1 0,1 0,0 0,-1 0,1 1,1-1,-1 0,0 0,1 0,0 0,0 0,0 1,0-2,0 1,1 0,-1 0,1 0,0 0,-1-1,3 2,60 32,-45-25</inkml:trace>
  <inkml:trace contextRef="#ctx0" brushRef="#br0" timeOffset="12304.172">4233 86,'12'7,"-1"1,0 0,-1 0,0 1,0 0,-1 1,0 0,4 8,3 9,-1 0,-1 1,-2 1,-1 0,-1 1,-2 0,-1 1,-1-1,-2 1,0 0,-3 1,0-1,-2 0,-2 2,-2 15,-3-1,-1 0,-3-1,-2 0,-1 0,-3-2,-1 0,-3-1,-1-1,-2-1,-5 3,-71 66,83-95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30.8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81,'-12'34,"3"1,1 0,1 0,2 0,1 1,2 0,2 0,1-1,2 1,1 0,2-1,1 0,2 0,7 15,-9-31,-1 1,-1 0,0 0,-2 0,0 0,-2 1,0 2,0 1</inkml:trace>
  <inkml:trace contextRef="#ctx0" brushRef="#br0" timeOffset="486.224">0 251,'25'-22,"1"1,1 2,1 1,0 0,15-4,-25 10,1 2,0 0,1 1,0 1,0 1,0 1,1 0,0 2,0 0,0 2,9 0,-28 1,0 1,0 1,0-1,0 0,0 0,-1 1,1-1,0 1,0-1,-1 1,1 0,0 0,0 0,-1 0,1 0,-1 0,1 0,-1 0,0 1,1-1,-1 1,0-1,0 1,0-1,0 1,0 0,0-1,-1 1,1 0,0 0,-1-1,0 1,1 0,-1 0,0 0,0 0,0 0,0-1,0 1,0 2,-26 73,-22-4,36-58,1 1,0 0,2 1,0 0,1 0,0 1,-2 9,10-24,-1 0,0 1,1-1,0 0,0 0,0 1,0-1,0 0,1 1,-1-1,1 0,0 0,0 0,0 0,0 0,1 0,-1 0,1 0,0 0,0 0,0-1,0 1,0-1,1 0,-1 1,1-1,-1 0,1 0,0-1,0 1,3 1,106 32,-82-28,-27-7,1 0,-1 0,0 1,0 0,0-1,0 1,1 0,-1 1,0-1,0 1,-1-1,1 1,0 0,-1 0,1 0,-1 0,1 0,-1 1,0-1,0 1,0-1,0 1,-1 0,1 0,-1 0,1 0,-1 0,0 0,0 0,0 0,-1 0,1 1,-1-1,0 0,0 0,0 1,0-1,-1 0,1 0,-1 3,-9 13,0 0,-1-1,-1 0,0-1,-2 0,0-1,0 0,-2-1,0-1,0-1,-2 0,-8 4,11-5,-1 1,0-1,0 0,-1-2,0 0,-1-1,0 0,-1-1,0-2,0 0,0-1,-1 0,-1-2,-24-9,27 0</inkml:trace>
  <inkml:trace contextRef="#ctx0" brushRef="#br0" timeOffset="6742.391">734 533,'-22'80,"19"-71,1 0,0 0,1 0,-1 0,2 0,0 0,0 0,0 0,1 0,0 0,1 0,0 0,1 0,0 0,0-1,0 1,1-1,1 0,-1 0,1-1,1 1,-1-1,1 0,1 0,3 2,-6-7,1 0,-1-1,1 0,0 0,-1 0,1 0,0-1,0 0,0 0,-1 0,1-1,0 1,-1-1,1 0,0-1,-1 1,1-1,-1 0,0 0,1 0,-1 0,0-1,0 0,-1 0,1 0,0 0,82-97,-1-41,-85 141,1-1,0 1,-1 0,1 0,0 0,-1 0,1 0,0 0,-1 0,1 0,-1 0,1 0,0 0,-1 1,1-1,0 0,-1 0,1 1,-1-1,1 0,-1 1,1-1,-1 0,1 1,-1-1,1 1,-1-1,1 1,-1-1,0 1,1-1,-1 1,0 0,0-1,1 1,-1-1,0 1,0 0,0-1,0 1,1 0,-1-1,0 1,0-1,-1 1,1 0,0-1,0 1,0 0,0-1,0 1,-1-1,1 1,0 0,0-1,-1 1,1-1,-1 1,3 9,-1-5,1 0,-1 1,1-1,0 0,0 0,1 0,0-1,0 1,0-1,0 1,1-1,-1 0,1 0,0 0,0-1,1 0,-1 1,1-1,-1-1,1 1,0-1,0 0,0 0,1 0,-1-1,0 0,1 0,-1 0,0 0,1-1,-1 0,1 0,-1-1,1 0,-1 0,2 0,4-7,0 1,-1-2,0 1,0-2,-1 1,0-1,0 0,-1-1,-1 0,0-1,0 1,-2-1,1 0,-1-1,-1 1,0-1,-1 0,0 0,0-8,51-278,-52 288,0 0,-2 0,1 0,-1-1,-1 1,0 0,0 0,-1 0,0 0,-1 0,-1 0,1 1,-2 0,-4-9,9 19,0-1,-1 1,1 0,0-1,0 1,-1 0,1-1,0 1,-1 0,1 0,0-1,-1 1,1 0,-1 0,1 0,0 0,-1 0,1-1,-1 1,1 0,0 0,-1 0,1 0,-1 0,1 0,-1 0,1 0,0 1,-1-1,1 0,-1 0,1 0,0 0,-1 0,1 1,0-1,-1 0,1 0,0 1,-1-1,1 0,0 1,-1-1,1 0,0 1,0-1,0 0,-1 1,1-1,0 0,0 1,0-1,0 1,0-1,0 0,-1 1,1-1,0 1,0-1,0 0,0 1,1-1,-1 1,0-1,0 1,0-1,-5 32,5 9,2 1,1-1,3 0,1-1,2 1,12 33,57 153,-57-162,-32-77,4-4</inkml:trace>
  <inkml:trace contextRef="#ctx0" brushRef="#br0" timeOffset="6986.436">1101 279,'43'0,"34"-5,8-1,-1-5,-9 0,-8-4,-11 2,-5-3,-7-3,-11 2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1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127 371,'33'31,"110"237,-142-267,0 1,-1-1,1 0,0 1,0-1,0 0,0 1,0-1,0 0,0 0,0 0,0 0,1 0,-1 0,0 0,1 0,-1-1,1 1,-1-1,1 1,-1-1,1 1,-1-1,1 0,0 1,-1-1,1 0,-1 0,1 0,0-1,-1 1,1 0,-1-1,1 1,-1-1,1 1,-1-1,1 1,-1-1,1 0,-1 0,0 0,0 0,1 0,-1 0,0 0,0 0,0-1,0 1,0 0,0-2,16-27,-2-1,-1-1,-2 0,-1-1,6-29,-1-18,-9 62</inkml:trace>
  <inkml:trace contextRef="#ctx0" brushRef="#br0" timeOffset="395.765">14 116,'-13'0,"33"0,-1 0,352 0,-355-1,-2 0,1-1,0 0,0-1,-1-1,1 0,-1-1,6-3,-5-1</inkml:trace>
  <inkml:trace contextRef="#ctx0" brushRef="#br0" timeOffset="782.506">804 342,'10'0,"12"0,8 0,3 0,1 0,-1 0,0 0,-2 0,-1 0,-1 0,-1 0,-9 0,-13 0,-8 0</inkml:trace>
  <inkml:trace contextRef="#ctx0" brushRef="#br0" timeOffset="1035.536">776 596,'39'0,"21"0,6 0,-3-5,-8-1,-9 0,-11-4,-8 0,-8 2</inkml:trace>
  <inkml:trace contextRef="#ctx0" brushRef="#br0" timeOffset="1227.707">1284 116,'5'48,"1"21,0 7,4-3,0-10,-2-10,-2-10,-2-8,-2-4,-1-3,0-6</inkml:trace>
  <inkml:trace contextRef="#ctx0" brushRef="#br0" timeOffset="1650.908">1255 342,'7'-23,"1"0,1 1,1 0,1 0,1 1,1 1,0 0,2 1,0 0,1 1,1 1,1 0,0 2,1 0,1 1,14-8,-30 20,0 0,0 0,0 1,0 0,0 0,0 0,0 0,0 0,0 1,1 0,-1 0,0 0,0 0,0 1,0-1,1 1,-1 0,0 1,0-1,-1 1,1-1,0 1,0 0,-1 1,1-1,-1 1,0-1,0 1,0 0,0 0,0 0,-1 1,1-1,-1 1,0-1,0 1,0 0,0 0,-1-1,0 1,0 0,0 1,1 2,-4 6,-1 1,0 0,-1-1,0 0,-1 0,0 0,-1 0,-1-1,0 0,-1 0,0-1,0 0,-1-1,-1 1,0-2,0 1,-11 6,10-5,-30 25,-39 47,79-81,0-1,0 1,0 0,0 0,1 0,-1 0,0 0,1 1,0-1,-1 0,1 0,0 0,0 0,0 0,1 0,-1 1,0-1,1 0,0 0,-1 0,1 0,0 0,0 0,0-1,0 1,0 0,0 0,1-1,-1 1,1 0,-1-1,1 0,0 1,-1-1,1 0,1 1,78 32,-67-29,-2-2,-1 1,1 1,-1 0,1 0,-1 1,-1 1,1 0,-1 0,-1 1,1 0,-1 1,2 5</inkml:trace>
  <inkml:trace contextRef="#ctx0" brushRef="#br0" timeOffset="2401.51">1735 709,'44'-27,"-2"-1,0-2,-3-2,0-2,27-31,-62 61,0 1,-1-1,1 0,-1 0,0 0,0 0,0 0,0-1,-1 1,0-1,0 0,0 0,-1 0,1 0,-1 0,0 0,-1 0,1 0,-1 0,0-1,0 1,-1 0,0 0,1 0,-2 0,1 0,-1 0,1 0,-1 0,1 3,0 1,-1 0,1-1,0 1,0 0,-1 0,1-1,0 1,-1 0,1 0,-1 1,1-1,-1 0,0 0,1 1,-1-1,0 1,1 0,-1-1,0 1,0 0,1 0,-1 0,0 0,0 0,1 0,-1 1,0-1,0 1,1-1,-1 1,0-1,1 1,-1 0,1 0,-1 0,1 0,-1 0,1 0,0 1,-51 52,47-49,1 0,0 1,0-1,0 1,1 0,-1 0,2 0,-1 1,1-1,0 1,0-1,1 1,-1 0,2-1,-1 1,1 0,0 0,0 0,1 0,0-1,0 1,0 0,1-1,0 1,1-1,-1 1,1-1,0 0,1 0,3 4,1-4,0 0,1-1,0 0,0 0,0-1,1 0,-1-1,1 0,0 0,0-1,0 0,0-1,0 0,1-1,-1 0,0 0,0-1,0-1,0 0,0 0,0-1,0 0,0 0,-1-1,0-1,0 1,0-2,0 1,-1-1,0 0,3-4,4 2,-1-2,0 0,-1 0,0-1,0-1,-1 0,-1-1,0 0,0-1,-2 0,0-1,0 0,-2 0,1-1,2-12,-9 27,0 0,-1 0,1 0,0 0,-1 0,1-1,-1 1,0 0,1 0,-1 0,0-1,0 1,0 0,0 0,0-1,0 1,0 0,0 0,0 0,-1-1,1 1,-1 0,1 0,0 0,-1 0,0-1,1 1,-1 0,0 0,1 0,-1 0,0 1,0-1,0 0,0 0,0 0,0 1,0-1,0 0,0 1,0-1,-1 1,1 0,0-1,0 1,0 0,-1 0,1-1,0 1,0 0,-1 0,1 0,0 1,0-1,0 0,-1 0,1 1,0-1,0 1,0-1,-1 1,-7 5,0 1,1 0,0 0,0 1,0 0,1 0,1 1,-1 0,1 0,1 0,0 1,0 0,1 0,0 0,1 1,-1 1,3-6,1 0,-1-1,1 1,0 0,1-1,-1 1,1-1,0 1,1 0,-1-1,1 0,0 1,1-1,-1 0,1 0,0 0,0-1,0 1,1-1,0 0,0 1,0-2,0 1,0 0,1-1,0 0,-1 0,1 0,1-1,-1 1,0-1,0-1,1 1,-1-1,1 0,-1 0,1 0,0-1,-1 0,1 0,0 0,-1-1,1 0,-1 0,13-2,-1-1,1-1,-1-1,-1 0,1-1,-1-1,0 0,-1-1,0-1,0-1,-1 0,-1 0,10-11,-8 6,-1 0,-1-1,0-1,-1 0,-1-1,0-1,-2 1,0-3,-5-17,-5 39,1-1,-1 1,0 0,1-1,-1 1,0 0,1-1,-1 1,0 0,1 0,-1-1,0 1,0 0,1 0,-1 0,0 0,0 0,1 0,-1 0,0 1,0-1,1 0,-1 0,0 0,1 1,-1-1,0 0,1 1,-1-1,0 1,1-1,-1 1,1-1,-1 1,1-1,-1 1,1-1,-1 1,1 0,0-1,-1 1,1 0,0-1,-1 1,1 0,0-1,0 1,0 0,0 0,-9 9,0 2,1-1,0 1,1 0,1 1,0 0,0 0,1 0,1 1,0-1,1 1,1 0,0 0,1 0,0 0,1 1,1-1,0 0,2 8,1-15,-1-1,1 0,0 1,0-1,1-1,0 1,0 0,0-1,0 0,1-1,0 1,0-1,1 0,-1 0,1-1,-1 0,1 0,0-1,0 0,1 0,-1 0,0-1,0 0,1-1,-1 1,1-2,-1 1,0-1,1 0,-1 0,0-1,0 0,6-2,15-3,-3 0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5.0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449 8,'-11'-3,"0"1,0 1,0 0,0 1,0 0,-1 0,1 1,0 1,0-1,0 2,1 0,-1 0,0 1,1 0,0 1,0 0,0 1,1 0,0 0,-7 7,14-13,0 0,0 1,0-1,0 1,1-1,-1 1,0 0,0 0,0 0,1 0,-1 0,1 0,-1 0,1 1,-1-1,1 0,-1 1,1-1,0 1,0-1,0 1,0 0,0 0,0-1,1 1,-1 0,1 0,-1 0,1 0,-1 0,1 0,0 0,0 0,0 0,0 0,0 0,1-1,-1 1,1 0,-1 0,1 0,-1 0,1 0,0-1,0 1,0 0,0-1,0 1,1 0,-1-1,0 0,1 1,0 0,39 18,37 25,-76-43,0 0,-1 0,1 0,-1 0,1 1,-1-1,0 0,0 1,0-1,0 1,0-1,0 1,-1 0,1-1,-1 1,0 0,0 0,0-1,0 1,0 0,-1-1,1 1,-1 0,0-1,1 1,-1-1,0 1,-1-1,1 1,0-1,-1 1,-9 10,0-1,-1 0,0-1,-1 0,0-1,0 0,-1-1,-1-1,1 0,-2-1,1 0,0-1,-1-1,-7 1,-80 38,97-35,6-2</inkml:trace>
  <inkml:trace contextRef="#ctx0" brushRef="#br0" timeOffset="286.431">873 64,'-22'35,"1"0,2 2,2 0,1 1,2 1,2 0,-5 26,16-61,0 0,0 0,0 0,0 0,1 1,-1-1,1 0,0 0,1 1,-1-1,1 0,-1 0,1 0,0 1,1-1,-1 0,1-1,0 1,0 0,0 0,0-1,1 1,-1-1,1 0,0 0,0 0,0 0,1 0,-1-1,1 1,-1-1,1 0,0 0,0 0,-1-1,1 1,1-1,1 1,4-1,-1 0,0-1,1 0,-1-1,1 0,-1 0,0-1,0 0,0 0,0-1,0 0,0-1,-1 0,0-1,0 1,0-1,0-1,-1 0,0 0,4-4,4-4,-1-1,-1 0,0-1,-1 0,-1-1,0-1,-1 0,-1 0,-1-1,-5 13,0-1,-1 1,0-1,0 1,-1-1,0 0,0 0,-1 0,1 1,-1-1,-1 0,0 0,0 0,0 0,0 1,-1-1,0 1,-1-1,0 1,0 0,0 0,0 0,-1 0,0 1,0-1,-1 1,0 0,0 0,0 1,0-1,0 1,-1 0,0 1,0-1,0 1,0 0,-5-1,-17-3,3 2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7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0,'0'392,"-21"-245,21-147,0 1,-1-1,1 1,0 0,0-1,-1 1,1-1,0 1,0 0,0-1,0 1,0 0,0-1,0 1,0 0,0-1,1 1,-1 0,0-1,0 1,0-1,1 1,-1 0,0-1,1 1,-1-1,0 1,1-1,-1 1,1-1,-1 1,1-1,-1 1,1-1,-1 0,1 1,0-1,-1 0,1 0,-1 1,1-1,0 0,-1 0,1 0,0 0,-1 0,1 0,0 0,-1 0,1 0,0 0,-1 0,1 0,0 0,-1 0,1-1,-1 1,1 0,0 0,-1-1,1 1,-1 0,1-1,-1 1,1-1,-1 1,43-34,-37 28,140-111,-145 115,1 0,-1 1,1-1,0 1,0-1,0 1,0-1,-1 1,2 0,-1 0,0 0,0 1,0-1,0 0,1 1,-1-1,0 1,0 0,1 0,-1 0,0 0,1 0,-1 0,0 0,0 1,1 0,-1-1,0 1,0 0,0 0,0 0,0 0,0 0,0 0,0 1,0-1,-1 1,1-1,0 1,11 76,-14-72,1 0,0 0,0 0,1 0,0 0,0 0,0 0,1 0,0 0,0-1,0 1,1-1,0 1,0-1,0 0,4 4,8 4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4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1,'4'0,"12"5,8 1,4 0,3-1,0-2,0-1,-1-1,0 0,0-1,-2 0,1-1,-1 1,-5-5,-1-1,-9 0,-8 1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6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52,'43'0,"29"0,7-5,-6-1,-9-1,-12 2,-9-3,-8 0,-5 0,-7 3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56.6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0 255,'34'-5,"25"-1,7 0,-2 1,-8 2,-12-4,-11-1,-9 1</inkml:trace>
  <inkml:trace contextRef="#ctx0" brushRef="#br0" timeOffset="236.06">225 1,'-9'38,"-9"28,0 6,2-3,9-9,5-10,9-13,2-14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51.6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342 282,'-19'6,"0"1,0 0,1 1,1 1,-1 1,1 1,1 0,0 1,1 1,0 0,1 1,0 1,-11 15,13-13,0 0,2 0,0 1,0 1,2 0,0 0,2 0,0 1,1 0,1 0,0 0,2 1,1-1,0 3,1-17,1 1,0-1,0 0,1 1,0-1,0 0,0 0,1 0,0 0,0 0,0-1,1 1,-1-1,1 0,1 0,-1-1,1 1,0-1,0 0,0 0,0 0,1-1,0 0,-1 0,1 0,0-1,1 0,-1 0,0 0,0-1,1 0,-1 0,1-1,-1 0,1 0,-1 0,4-1,46-10,-32 4</inkml:trace>
  <inkml:trace contextRef="#ctx0" brushRef="#br0" timeOffset="766.399">313 706,'11'4,"1"0,0 0,0-1,0-1,0 0,0 0,1-1,-1-1,0 0,0-1,1 0,-1-1,0 0,0-1,0-1,0 0,-1 0,0-1,0 0,0-1,0 0,-1-1,0 0,0-1,-1 0,0 0,0-1,-1-1,0 1,91-148,-97 155,0-1,0 0,-1 0,1 0,-1 0,0 0,0 0,0-1,0 1,0 0,-1-1,1 1,-1 0,0-1,0 1,0 0,-1-1,1 1,-1 0,0-1,0 1,0-2,-2 5,1 0,0 0,0 0,0 1,0-1,0 0,-1 1,1 0,0-1,0 1,0 0,1 0,-1 0,0 0,0 1,0-1,1 0,-1 1,1-1,-1 1,1-1,-1 1,1 0,0 0,0 0,0-1,0 1,0 0,0 2,1-4,-8 12,1 0,1 1,-1-1,2 1,0 0,1 1,0-1,1 1,0 0,2-1,-1 15,1-21,1 0,1 0,-1 0,1 0,1-1,-1 1,1 0,0-1,1 1,-1-1,1 0,1 0,-1 0,1 0,0 0,0-1,1 0,-1 0,1 0,0 0,1-1,-1 0,1 0,0 0,0-1,4 2,1 0,-1-1,1-1,0 1,1-2,-1 0,0 0,1-1,-1 0,0-1,1-1,-1 0,1 0,-1-1,0 0,0-1,0 0,0-1,0 0,-1-1,0 0,7-5,0-5,-1 0,0-1,-1-1,-1 0,0-2,-2 1,0-1,-1-1,-1 0,5-13,-9-4,-6 36,1 1,-1-1,0 1,0-1,0 1,0-1,0 1,0-1,0 1,0-1,0 1,0-1,0 1,-1-1,1 1,0-1,0 1,0-1,-1 1,1-1,0 1,-1-1,1 1,0 0,-1-1,1 1,0 0,-1-1,1 1,-1 0,1-1,0 1,-1 0,1 0,-1 0,1-1,-1 1,1 0,-1 0,1 0,-1 0,1 0,-1 0,1 0,-1 0,1 0,-1 0,0 0,1 0,-1 0,1 1,0-1,-1 0,1 0,-1 1,1-1,-1 0,1 0,-1 1,1-1,0 0,-1 1,1-1,0 1,-1-1,1 0,0 1,0-1,-1 1,-4 4,0 0,0 1,1 0,0-1,0 1,0 1,0-1,1 1,0-1,1 1,-1 0,1 0,1 0,-1 0,1 0,0 0,1 1,0-1,0 0,1 0,-1 1,2-1,-1 0,1 0,0 0,0 0,1 0,0-1,0 1,1-1,-1 0,1 0,4 4,-3-5,1 0,0-1,0 1,0-1,1 0,0 0,-1-1,1 0,0 0,1-1,-1 0,0 0,1-1,-1 0,1 0,-1-1,1 1,-1-2,1 1,0-1,-1 0,0-1,1 0,-1 0,0 0,0-1,0 0,0-1,0 1,-1-1,0-1,2 0,9-10,0 0,-1-2,-1 1,0-2,-1 0,-1-1,-1 0,-1-1,0 0,-1-1,-2 0,0 0,-1-2,-7 23,2-5,0 1,-1-1,1 0,-1 1,0-1,-1 0,1 0,-1 0,0 0,0 1,0-1,-1 0,1 0,-1 0,-1 1,1-1,-1 0,0-1,0 6,0 0,1-1,-1 1,0 0,0 0,0 0,1 1,-1-1,0 0,0 1,1-1,-1 1,0-1,1 1,-1 0,0 0,1 0,-1 0,1 0,0 0,-1 0,1 0,0 0,-1 1,1-1,0 1,0-1,0 1,0-1,1 1,-1-1,0 1,0 1,-2 1,-6 7,1 0,0 0,0 0,1 1,0 1,1-1,1 1,0 0,1 0,0 0,1 1,0-1,1 1,1 0,0 0,1-1,0 1,1 0,1 1,1-1,1 0,0 0,0 0,2-1,0 0,0 0,1-1,1 0,4 6,-2-4</inkml:trace>
  <inkml:trace contextRef="#ctx0" brushRef="#br0" timeOffset="1001.683">1809 621,'-14'39,"-5"21,0 7,4-5,5-12</inkml:trace>
  <inkml:trace contextRef="#ctx0" brushRef="#br0" timeOffset="1232.754">1724 565,'29'5,"14"1,5 0,-1-1,-4-2,-5-1,-8-1</inkml:trace>
  <inkml:trace contextRef="#ctx0" brushRef="#br0" timeOffset="1422.4">1753 762,'43'-9,"19"-4,-1 1</inkml:trace>
  <inkml:trace contextRef="#ctx0" brushRef="#br0" timeOffset="1856.091">1894 114,'14'-10,"1"1,0 0,0 1,1 1,0 1,0 0,1 1,0 0,0 2,2 0,-17 2,-1 1,1 0,-1-1,0 1,1 0,-1 0,1 0,-1 0,1 1,-1-1,1 0,-1 0,1 1,-1-1,0 1,1 0,-1-1,0 1,1 0,-1 0,0-1,0 1,0 0,0 0,0 0,0 1,0-1,0 0,0 0,0 0,-1 1,1-1,0 0,-1 1,1-1,-1 1,0-1,1 1,-1-1,0 1,0-1,0 1,0-1,-20 63,19-62,-1-1,1 1,-1-1,1 1,0 0,0 0,0 0,0 0,0 0,0 0,0 0,1 0,-1 0,1 0,0 0,-1 1,1-1,0 0,0 0,0 0,1 0,-1 1,0-1,1 0,-1 0,1 0,0 0,0 0,0 0,0 0,0 0,0 0,1-1,-1 1,0 0,1-1,-1 1,1-1,0 1,0-1,-1 0,1 0,0 0,0 0,0 0,0 0,0 0,2 0,89-13,-41-1,-26 10,-2 1</inkml:trace>
  <inkml:trace contextRef="#ctx0" brushRef="#br0" timeOffset="2107.306">2515 481,'38'0,"27"0,8 0,-4 0,-14-5,-11-2,-14 1</inkml:trace>
  <inkml:trace contextRef="#ctx0" brushRef="#br0" timeOffset="3275.685">2881 791,'7'-1,"-2"0,1-1,0 0,0 0,0 0,-1-1,1 0,-1 0,0 0,0-1,0 0,0 0,1-2,9-5,118-96,-106 82,-2 0,0-2,-2-1,-1-1,-1 0,9-20,-29 47,1 0,0 0,0-1,-1 1,0-1,1 1,-1-1,0 1,0-1,0 0,-1 0,1 0,-1 1,1-1,-1 0,0 0,0 0,0 0,-1 0,1 1,-1-1,0-2,-2 5,1 0,0 0,-1 0,1 1,0-1,-1 1,1-1,0 1,0 0,-1 0,1 0,0 0,0 0,0 1,0-1,0 1,1-1,-1 1,0 0,1-1,-1 1,1 0,-1 1,-6 5,1 0,-1 1,1 1,1-1,0 1,0 0,1 0,0 1,1 0,0 0,1 0,0 0,1 0,0 1,1-1,0 1,1-1,1 12,-1-21,1 1,-1-1,1 1,0-1,0 1,1-1,-1 0,0 1,1-1,-1 0,1 0,0 0,-1 0,1 0,0 0,0-1,1 1,-1-1,0 1,0-1,1 0,-1 0,1 0,-1 0,1 0,-1-1,1 1,0-1,-1 1,1-1,-1 0,1 0,0 0,-1-1,1 1,0-1,-1 1,1-1,-1 0,1 0,1-1,101-53,-83 38,-1-1,-2 0,1-2,-2 0,-1-1,-1 0,0-2,-2 0,0-1,-2 0,7-19,-19 43,2-3,-1 0,1 0,-1 0,0 0,0-1,0 1,0 0,-1 0,1-1,-1 1,0-1,0 1,0 0,0-1,-1 1,1-1,-2-2,-32 37,25-16,0 0,1 1,1 0,0 1,1-1,1 1,0 1,2-1,0 0,0 1,2 0,0-1,1 1,2 3,-2-17,1-1,0 0,1 0,-1 1,0-1,1 0,0 0,0 0,0-1,0 1,0 0,0-1,1 1,-1-1,1 0,0 0,0 0,-1 0,1-1,1 1,-1-1,0 1,0-1,0 0,1 0,-1-1,0 1,1-1,-1 1,1-1,-1 0,1-1,-1 1,0 0,4-2,5 0,0 0,-1-1,1 0,-1-1,0-1,0 1,0-2,0 0,-1 0,0-1,8-9,-1-1,0-1,-1 0,-1-1,-1-1,-1 0,0-1,2-8,-9 17,0 1,-1-1,0 0,-1-1,0 1,-1-1,-1 0,0 0,0 1,-2-1,1 0,-2-9,1 20,0 1,0-1,0 0,0 1,0-1,0 0,0 1,-1-1,1 0,0 1,-1-1,0 1,1-1,-1 0,0 1,0 0,0-1,0 1,0 0,0-1,0 1,0 0,0 0,-1 0,1 0,-1 0,1 0,0 0,-1 0,1 1,-1-1,0 1,1-1,-1 1,0-1,1 1,-1 0,0 0,1 0,-1 0,0 0,1 0,-1 1,0-1,1 0,-1 1,1-1,-1 1,1 0,-1-1,1 1,-1 0,1 0,-1 0,1 0,0 0,0 0,-1 1,1-1,0 0,0 0,0 1,1-1,-1 1,0 0,-8 14,2 1,0 0,1 0,1 1,1 0,0 0,1 0,1 0,1 0,0 0,2 1,0-1,1 3,-1 7,0-13,1 1,0-1,1 1,1-1,1 0,0 0,1-1,0 1,1-1,1-1,5 9,-1-4</inkml:trace>
  <inkml:trace contextRef="#ctx0" brushRef="#br0" timeOffset="3523.725">4123 508,'-14'34,"-10"20,-1 6,4-2,6-6,5-18,4-13</inkml:trace>
  <inkml:trace contextRef="#ctx0" brushRef="#br0" timeOffset="3699.897">3955 452,'43'5,"19"1,4 0,-5-1,-8-1,-12-2</inkml:trace>
  <inkml:trace contextRef="#ctx0" brushRef="#br0" timeOffset="3957.917">3841 848,'39'-5,"21"-7,6 0,-3-4,-8 1,-13-1,-14 1</inkml:trace>
  <inkml:trace contextRef="#ctx0" brushRef="#br0" timeOffset="4302.959">4095 28,'10'-4,"-2"0,0 1,0 0,0 0,0 0,1 1,-1 0,1 1,-1-1,1 2,0-1,0 1,6 2,-13-2,-1 0,1 1,-1-1,0 1,1-1,-1 1,0 0,1-1,-1 1,0 0,0 0,0 0,0 0,0 0,0 0,0 0,0 1,0-1,-1 0,1 0,0 1,-1-1,1 1,-1-1,1 0,-1 1,0-1,0 1,1-1,-1 1,0-1,0 0,0 1,-1-1,1 1,0-1,-1 1,1-1,0 0,-1 1,0-1,1 0,-1 1,-32 59,31-59,-21 27,-22 51,46-78,1 1,-1-1,1 1,0-1,0 1,0-1,0 0,0 0,0 0,0 0,1-1,-1 1,1 0,0-1,-1 0,1 0,0 1,0-2,-1 1,1 0,0-1,0 1,0-1,0 0,0 0,0 0,0 0,0 0,0-1,0 1,0-1,0 0,3 1,112-3,-93 2</inkml:trace>
  <inkml:trace contextRef="#ctx0" brushRef="#br0" timeOffset="4536.524">4575 57,'12'55,"-2"1,-3 0,-2 1,-3-1,-2 1,-3 0,-10 52,8-80,-1-1,-2-1,-1 0,-1 0,-1 0,-1-1,-2-1,0 0,-2-1,0-1,-2 0,-1-2,-18 18,17-19,4-3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93,'-47'40,"2"1,2 3,1 2,3 1,-15 25,37-46,1 0,1 1,1 1,1 0,2 1,1 0,1 1,2 0,1 0,1 1,0 23,17 110,-10-158,-1 0,1 0,0-1,1 1,-1-1,1 1,0-1,0 0,1 0,-1 0,1-1,0 1,1-1,-1 0,1 0,0-1,0 1,0-1,0 0,0 0,1-1,-1 1,1-1,0-1,4 2,3 0,-1-1,1 0,0-1,0-1,-1 1,1-2,0 0,0-1,-1 0,1-1,-1 0,0-1,0 0,0-1,0 0,7-6,-5 1</inkml:trace>
  <inkml:trace contextRef="#ctx0" brushRef="#br0" timeOffset="450.558">626 263,'4'102,"6"0,16 71,-8-60,-18-104,0-1,1 1,0-1,1 1,0-1,0 0,1 0,0 0,0 0,1 0,0 0,0-1,1 0,0 0,0 0,1-1,0 0,4 4,-6-11,1 0,0 0,0 0,0-1,-1 0,1 0,-1 0,1 0,-1-1,0 1,0-1,0 0,0 0,-1-1,1 1,-1-1,0 0,0 0,0 0,0 0,-1 0,0-1,1 1,-2-1,1 0,0 3,197-332,-107 180,-88 142</inkml:trace>
  <inkml:trace contextRef="#ctx0" brushRef="#br0" timeOffset="957.674">739 150,'37'-10,"1"3,0 1,0 1,1 3,-1 1,5 2,-31-1,130 22,-141-21,0-1,0 0,0 0,0 1,0-1,0 0,1 0,-1 0,0 0,0 0,0 0,0 0,0 0,0 0,0-1,0 1,0 0,0-1,0 1,0-1,0 1,0-1,-1 1,1-1,0 0,0 1,0-1,-1 0,1 0,0 0,-1 1,1-1,-1 0,1 0,-1 0,1 0,-1 0,0 0,1 0,-1 0,0 0,0 0,0 0,0 0,0 0,0 0,0-1,0 1,0 0,0 0,-1 0,1 0,0 0,-1 0,1 0,-1 0,1 1,-1-1,1 0,-1 0,0 0,1 0,-1 1,0-1,0 0,1 1,-2-1,-83-84,72 70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8.9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0,'-9'29,"-4"24,1 7,2-1,3-6,2-7,3-7,6-10,2-5,5-6,1-7</inkml:trace>
  <inkml:trace contextRef="#ctx0" brushRef="#br0" timeOffset="221.089">1 480,'43'-4,"34"-8,12 0,-3 1,-11 2,-15 4,-11 1,-11 3,-10 5,-11 3</inkml:trace>
  <inkml:trace contextRef="#ctx0" brushRef="#br0" timeOffset="584.411">28 734,'58'-1,"-34"-1,-1 2,1 0,-1 1,1 2,-1 0,16 5,-38-8,0 1,1-1,-1 0,0 1,0-1,0 1,0-1,0 1,0-1,0 1,0 0,0-1,0 1,0 0,0 0,0 0,-1 0,1 0,0 0,-1 0,1 0,-1 0,1 0,-1 0,1 0,-1 0,0 0,1 0,-1 1,0-1,0 0,0 0,0 0,0 1,0-1,0 0,-1 0,1 0,0 0,0 1,-1-1,1 0,-1 0,1 0,-1 0,0 0,1 0,-1 0,0 0,0 0,-42 45,43-45,-8 5,2-2,-1 0,1 1,0 0,1 0,-1 0,1 1,0 0,0 0,1 0,0 1,0-1,0 1,1 0,0 0,0 0,1 1,0-1,0 0,1 1,-1 6,2-12,1 0,0 0,0 0,0 0,0 0,0 0,0-1,0 1,0 0,1-1,-1 1,1-1,-1 1,1-1,-1 0,1 0,0 0,0 0,0 0,0 0,0 0,0 0,0-1,0 1,0-1,0 1,0-1,0 0,0 0,0 0,0 0,0 0,0-1,0 1,2-1,71-23,23-32,-80 44</inkml:trace>
  <inkml:trace contextRef="#ctx0" brushRef="#br0" timeOffset="900.819">1045 340,'0'38,"-5"18,-1 3,-1-2,2-7,2-7,1-6,-4-4,-1-4,1-1,1-1,2 0,1-10,1-7</inkml:trace>
  <inkml:trace contextRef="#ctx0" brushRef="#br0" timeOffset="1165.828">791 396,'38'5,"28"-4,6-1,2-1,-8-1,-10-4,-10-1,-7 0,-7 1,-3 3,-2 0,-5 7,-12 2,-7 5,-9 1,-3 2,-6 0,1-3</inkml:trace>
  <inkml:trace contextRef="#ctx0" brushRef="#br0" timeOffset="1377.943">735 875,'33'-5,"36"-6,10-1,-3 1,-10 3,-11 2,-15-2,-10 0,-5 1,-6 3</inkml:trace>
  <inkml:trace contextRef="#ctx0" brushRef="#br0" timeOffset="1698.341">932 86,'24'4,"22"3,9-1,-1-2,-5 0,-6-2,-5-1,-4 0,-4-1,-1-1,-7 1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8:46.6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8 434,'-2'-8,"0"1,1-1,0 0,0 0,1 0,0-1,0 1,1 0,0 0,1 0,-1 1,2-1,-1 0,1 1,0-1,2-2,9-21,2 1,1 1,1 0,1 2,2 0,1 1,8-7,17 1,-46 32,0-1,0 1,1 0,-1 0,0 0,0-1,0 1,1 0,-1 1,0-1,0 0,0 0,1 0,-1 1,0-1,0 1,0-1,0 1,0-1,0 1,0-1,0 1,0 0,0 0,0 0,0-1,0 1,-1 0,1 0,0 0,-1 0,1 0,-1 1,1-1,-1 0,1 0,-1 0,0 0,1 0,-1 1,0-1,0 0,0 0,0 1,1 171,-1-171,0 0,0 0,0 0,0 0,1 0,-1 0,1 0,-1 0,1 0,-1 0,1 0,0 0,0 0,0-1,0 1,0 0,1-1,-1 1,0-1,1 1,-1-1,1 0,0 0,-1 1,1-1,0 0,0-1,-1 1,1 0,0 0,0-1,0 1,0-1,0 0,0 1,0-1,0 0,0 0,0 0,0-1,0 1,0 0,0-1,0 1,0-1,0 0,0 1,-1-1,1 0,0 0,0 0,-1-1,13-5,-1-2,-1 1,0-2,0 0,-1 0,0-1,-1 0,9-13,46-44,75-34,-138 101,0 0,-1 0,1 1,0-1,0 1,-1-1,1 1,0 0,0-1,0 1,0 0,-1 0,1 1,0-1,0 0,0 1,-1-1,1 1,0-1,0 1,-1 0,1 0,-1 0,1 0,0 0,-1 0,0 0,1 0,-1 0,0 1,0-1,1 1,-1-1,0 1,0-1,-1 1,1 0,0-1,-1 1,1 0,0 0,-1 0,12 81,-28 65,3-103,7-26</inkml:trace>
  <inkml:trace contextRef="#ctx0" brushRef="#br0" timeOffset="549.978">1052 67,'-44'50,"21"-27,0 1,2 1,2 1,0 0,1 2,2 0,1 1,-5 14,18-40,1-1,0 1,0-1,0 1,0 0,0-1,1 1,-1 0,1 0,0-1,0 1,0 0,0 0,0-1,1 1,-1 0,1 0,0-1,-1 1,1 0,0-1,1 1,-1-1,0 0,1 1,0-1,-1 0,1 0,0 0,0 0,0 0,0 0,0 0,1-1,-1 1,0-1,1 0,-1 0,1 0,0 0,-1 0,1 0,0-1,-1 1,1-1,0 0,0 0,0 0,-1 0,1 0,0 0,0-1,1 0,11-5,0 0,-1-2,0 1,0-2,-1 0,0 0,0-1,-1-1,-1 0,0-1,0 0,-1-1,0 0,-2 0,1-1,-2 0,2-4,8-9,26-20,-42 46,1 1,-1-1,0 0,1 1,-1-1,1 1,-1-1,1 1,-1 0,1-1,-1 1,1 0,-1 0,1 0,-1 0,1 1,-1-1,1 0,-1 1,1-1,-1 1,1-1,-1 1,0 0,1-1,-1 1,0 0,0 0,1 0,-1 0,0 0,0 0,0 0,0 1,0-1,-1 0,1 0,0 1,0 0,55 141,-50-119,2 10,-2 0,-2 0,-1 1,-2 0,-1 0,-5 32,3-51,-1 1,-1-1,-1 0,0-1,-1 1,0-1,-2 0,1 0,-2-1,0 0,-1-1,-1 2,9-12,0 0,0-1,0 1,-1-1,1 0,0 1,-1-1,0 0,1 0,-1-1,0 1,0-1,0 1,0-1,0 0,0 0,0 0,-1-1,1 1,0-1,-1 1,1-1,0 0,0-1,-1 1,1 0,0-1,0 0,0 0,-1 0,1 0,0 0,0-1,0 1,1-1,-1 0,0 0,1 0,-1 0,1 0,-1 0,1-1,0 1,0-1,0 0,1 0,-1 1,1-1,-1 0,1 0,-1-3,1-13,0 0,1 0,1 0,1 1,0-1,1 0,2 1,0-1,0 1,2 1,0-1,1 1,8-12,-7 10,7-17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02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141 159,'0'5,"0"11,0 8,5-1,2 1,-1 1,-1 2,-2 0,0 1,-2 0,-1 0,0 0,5-4,6-7,1-6</inkml:trace>
  <inkml:trace contextRef="#ctx0" brushRef="#br0" timeOffset="253.528">0 526,'39'0,"22"-5,5-1,-4 0,-7 6,-13 2</inkml:trace>
  <inkml:trace contextRef="#ctx0" brushRef="#br0" timeOffset="653.781">57 668,'19'-4,"-10"1,0 1,0 0,0 1,0-1,0 2,0-1,0 1,1 1,-1 0,0 0,0 1,0 0,-1 0,1 1,6 3,-13-4,-1 0,0 1,-1-1,1 0,0 1,-1-1,1 1,-1-1,0 1,0-1,0 1,0 0,0-1,0 1,-1-1,1 0,-1 1,0-1,0 1,0-1,0 0,0 1,0-1,0 0,-1 0,1 0,-1 0,0 0,0 0,1-1,-1 1,0-1,0 1,-1 0,1-1,-124 138,124-137,0 0,0 0,0 1,0-1,1 0,-1 1,1-1,-1 1,1 0,0-1,0 1,0 0,0 0,1 0,-1 0,1 0,0-1,0 1,0 0,0 0,0 0,0 0,1 0,0 0,-1 0,1 0,0-1,0 1,1 0,-1-1,1 1,-1-1,1 1,0-1,0 0,0 0,0 1,0-1,0-1,0 1,1 0,-1-1,1 1,0-1,-1 0,1 1,0-1,0-1,-1 1,2 0,7 0,0-1,0-1,0 1,0-2,0 1,0-2,0 1,-1-2,0 1,1-1,-1-1,2-1,-10 5,23-10</inkml:trace>
  <inkml:trace contextRef="#ctx0" brushRef="#br0" timeOffset="1591.389">424 836,'29'-73,"-6"28,3 0,2 2,1 1,12-10,-41 51,0 0,0 0,1-1,-1 1,0 0,1 0,-1 0,1 1,-1-1,1 0,0 0,-1 0,1 0,0 0,0 1,0-1,-1 0,1 1,0-1,0 1,0-1,0 1,0-1,0 1,0 0,0-1,0 1,0 0,0 0,1 0,-1 0,0 0,0 0,0 0,0 0,0 0,0 0,0 1,0-1,0 0,0 1,0-1,0 1,0-1,0 1,0-1,0 1,0 0,-1-1,1 1,0 0,0 0,-1 0,1 0,-1-1,1 1,0 1,5 86,-7-81,0 0,0 0,1 0,0 0,0 0,1 0,0 0,0 0,1 0,-1 0,2 0,-1 0,1-1,0 1,0-1,1 0,0 0,0 0,2 2,-3-7,0 1,0-1,0 0,1-1,-1 1,0 0,1-1,-1 0,0 0,1 0,-1 0,0 0,1-1,-1 1,0-1,0 0,1 0,-1 0,0-1,0 1,0-1,0 0,0 1,-1-1,1 0,-1-1,1 1,-1 0,0-1,1 0,-1 1,-1-1,1 0,0 0,-1 0,1-1,9-8,151-189,-132 179,-29 21,-1 1,1 0,-1 0,1 0,-1-1,1 1,-1 0,1 0,0 0,-1 0,1 0,-1 0,1 0,-1 0,1 0,0 1,-1-1,1 0,-1 0,1 0,-1 1,1-1,-1 0,1 1,-1-1,1 0,-1 1,0-1,1 0,-1 1,1-1,-1 1,0-1,0 1,1-1,-1 1,0-1,0 1,1-1,-1 1,0 0,0-1,0 1,0-1,0 1,0-1,0 1,0 0,0-1,0 1,0-1,0 1,0-1,-1 1,1-1,0 1,0-1,-1 1,-40 183,39-179,1 1,0 0,1 0,-1 0,1 0,0-1,1 1,-1 0,1 0,0 0,0-1,1 1,0 0,0-1,0 0,1 1,8 11</inkml:trace>
  <inkml:trace contextRef="#ctx0" brushRef="#br0" timeOffset="1901.812">1439 131,'-33'38,"-17"33,2 8,7-5,12-9,10-11,14-11,7-7,8-5,3-3,3-1,0-1,1 0,3-5,-2 0,1-4,-3-5</inkml:trace>
  <inkml:trace contextRef="#ctx0" brushRef="#br0" timeOffset="2452.495">1552 413,'2'26,"1"0,1 0,1 0,1-1,2 1,0-1,2 1,64 108,-73-132,-1 0,1-1,-1 1,1 0,0-1,0 1,-1 0,1-1,0 1,1-1,-1 1,0-1,0 0,0 0,1 1,-1-1,1 0,-1 0,1 0,-1-1,1 1,0 0,-1 0,1-1,0 1,-1-1,1 0,0 1,0-1,0 0,-1 0,1 0,0 0,0 0,0-1,-1 1,1 0,0-1,-1 0,1 1,0-1,-1 0,1 0,-1 0,1 0,-1 0,1 0,-1 0,0 0,1-1,62-136,-8-23,-46 143</inkml:trace>
  <inkml:trace contextRef="#ctx0" brushRef="#br0" timeOffset="2799.84">1694 215,'-5'5,"8"2,9-1,6-1,6-2,2 0,3-2,1-1,0 0,0 0,-1 0,0 0,0-1,-6 1</inkml:trace>
  <inkml:trace contextRef="#ctx0" brushRef="#br0" timeOffset="3989.594">2005 695,'4'0,"3"5,-1 6,-2 7,0 4,-2 3,-6 3,-1 1,-1 1,1-1,1 0,-3-4,-1-8</inkml:trace>
  <inkml:trace contextRef="#ctx0" brushRef="#br0" timeOffset="4239.13">2060 668,'19'0,"16"0,8 0,0 0,-7 0</inkml:trace>
  <inkml:trace contextRef="#ctx0" brushRef="#br0" timeOffset="4473.694">2032 836,'34'-5,"15"-1,0 0</inkml:trace>
  <inkml:trace contextRef="#ctx0" brushRef="#br0" timeOffset="4985.24">2286 18,'10'-4,"0"1,-1 0,1 1,0 0,1 0,-1 1,0 1,0 0,1 0,-1 1,0 0,1 1,-10-2,0 0,0 0,-1 1,1-1,0 0,-1 1,1-1,0 1,-1-1,1 0,-1 1,1-1,-1 1,1 0,-1-1,1 1,-1-1,0 1,1 0,-1-1,0 1,1 0,-1-1,0 1,0 0,0 0,0-1,0 1,0 0,1 0,-2-1,1 1,0 0,0-1,0 1,0 0,0 0,-1-1,1 1,0 0,-1-1,1 1,0 0,-1-1,1 1,-1-1,1 1,-1-1,1 1,-1-1,1 1,-1-1,0 1,1-1,-1 0,-37 33,34-30,0 0,-3 1,1 0,0 0,1 1,-1 0,1 0,0 0,0 0,1 1,-1 0,1 0,1 0,-1 1,-1 5,6-10,0 1,0-1,0 1,1-1,-1 0,1 1,0-1,0 0,0 0,0 0,0-1,0 1,0 0,1-1,-1 1,1-1,-1 0,1 0,-1 0,1 0,0 0,0-1,-1 1,1-1,0 1,0-1,-1 0,1 0,0-1,0 1,-1 0,1-1,0 0,1 0,0 1,56-1,-34 0</inkml:trace>
  <inkml:trace contextRef="#ctx0" brushRef="#br0" timeOffset="5617.257">2597 555,'9'4,"9"2,5 0,4-1,3-1,-1-2,2-1,-6-5,-2-3,0 1,1 1,-4 2</inkml:trace>
  <inkml:trace contextRef="#ctx0" brushRef="#br0" timeOffset="6170.727">3104 272,'111'372,"-110"-368,-1-1,1 1,-1-1,1 0,0 0,0 0,0 1,1-1,-1 0,1 0,-1-1,1 1,0 0,0 0,0-1,1 1,-1-1,1 0,1 2,34-53,142-278,-171 303,-5 6</inkml:trace>
  <inkml:trace contextRef="#ctx0" brushRef="#br0" timeOffset="6458.129">3077 47,'38'9,"28"4,6-1,-3-3,-10-2,-13-3</inkml:trace>
  <inkml:trace contextRef="#ctx0" brushRef="#br0" timeOffset="6943.725">3528 695,'0'24,"0"13,0 5,0-1,0-6</inkml:trace>
  <inkml:trace contextRef="#ctx0" brushRef="#br0" timeOffset="7204.24">3444 639,'28'0,"15"5,5 1,-1 0,-4-1,-4-1,-9-2</inkml:trace>
  <inkml:trace contextRef="#ctx0" brushRef="#br0" timeOffset="7442.297">3415 949,'33'-5,"22"-6,5-1,-7-4,-8 1,-11 4</inkml:trace>
  <inkml:trace contextRef="#ctx0" brushRef="#br0" timeOffset="7819.017">3782 159,'96'21,"-93"-20,-1 0,1 0,-1 1,0-1,1 1,-1-1,0 1,0 0,0-1,0 1,-1 0,1 1,0-1,-1 0,0 0,1 1,-1-1,0 0,0 1,0 0,-1-1,1 1,0-1,-1 1,0 0,0-1,0 1,0 0,0-1,0 1,0 0,-1-1,0 1,0 2,-13 28,-11 41,25-72,0 0,0 0,0 0,1 0,-1 0,0 0,1-1,0 1,-1 0,1 0,0 0,0-1,0 1,0 0,0-1,0 1,0-1,1 1,-1-1,0 1,1-1,-1 0,1 0,0 0,-1 0,1 0,0 0,0 0,-1-1,1 1,0 0,0-1,0 0,0 1,0-1,1 0,5 1,0 0,1 0,-1-1,0 0,1-1,-1 1,0-2,0 1,1-1,-1 0,2-2,9-3</inkml:trace>
  <inkml:trace contextRef="#ctx0" brushRef="#br0" timeOffset="8109.476">4092 18,'44'105,"-4"1,22 99,-57-180,0 1,-2-1,-1 1,-1 0,-1 0,-1 0,-2 0,0 0,-2-1,0 0,-2 0,-1 0,-1-1,-1 0,-1 0,-1-1,-1-1,-1 0,-1-1,-1 0,-1-1,0-1,-2-1,-13 10,8-10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37.1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117 139,'-8'6,"-1"0,0 0,1 1,1 0,-1 1,1 0,0 0,1 0,0 1,0 0,1 0,0 0,0 1,1 0,1 0,-1 0,2 0,-1 0,1 1,1-1,0 1,1 0,0-1,0 1,1-1,1 1,-1 0,1-7,-1 1,1-1,0 1,0-1,1 0,-1 0,1 0,0 0,0 0,0 0,1-1,-1 0,1 0,0 0,0 0,0 0,0-1,0 1,0-1,1 0,-1-1,1 1,0-1,-1 0,1 0,0 0,0-1,0 1,-1-1,1 0,0-1,0 1,0-1,-1 0,1 0,0-1,-1 1,1-1,-1 0,1 0,-1-1,0 1,0-1,0 0,-1 0,3-2,7-8,-1 0,-1-1,0-1,-1 1,-1-2,0 1,-1-1,-1-1,0 1,-1-1,-1 0,0-1,-1-3,-2 15,-1-1,0 1,0-1,-1 1,1-1,-1 0,-1 1,1-1,-1 0,0 1,-1-1,0 1,0-1,0 1,-1 0,0 0,0 0,0 0,-1 1,0-1,0 1,0 0,-1 0,1 0,-1 1,0-1,-1 1,1 0,-1 1,0 0,0 0,0 0,0 0,0 1,-1 0,1 0,-6 0,-8 5</inkml:trace>
  <inkml:trace contextRef="#ctx0" brushRef="#br0" timeOffset="502.064">541 167,'-8'17,"2"2,0-1,0 1,2 0,0 0,2 0,0 0,1 1,1 4,0-21,0 0,0-1,0 1,1-1,-1 1,1-1,-1 1,1-1,0 1,0-1,0 0,1 1,-1-1,0 0,1 0,0 0,-1 0,1 0,0 0,0-1,0 1,0-1,0 1,0-1,1 1,-1-1,0 0,1 0,-1-1,1 1,-1 0,1-1,-1 1,1-1,-1 0,1 0,-1 0,1 0,0 0,-1-1,1 1,-1-1,1 1,-1-1,1 0,-1 0,0 0,2-2,15-7,-1 0,-1-1,1-2,-2 1,0-2,-1 0,0-1,-1-1,7-10,42-41,-63 67,0-1,0 0,1 1,-1-1,0 1,1-1,-1 0,0 1,1-1,-1 1,1-1,-1 1,1 0,-1-1,1 1,0 0,-1-1,1 1,-1 0,1-1,0 1,-1 0,1 0,0 0,-1 0,1 0,-1-1,1 1,0 0,-1 1,1-1,0 0,-1 0,1 0,0 0,-1 0,1 1,0-1,-1 0,1 1,-1-1,1 0,-1 1,1-1,-1 0,1 1,-1-1,1 1,-1-1,1 1,-1 0,0-1,1 1,-1-1,0 1,1 0,-1-1,0 1,0-1,0 1,0 0,0-1,0 1,0 0,0 0,2 52,-2-44,-1-4,0 0,0 0,1 0,0 1,0-1,0 0,1 0,-1 0,1 1,1-1,-1 0,1 0,0 0,0-1,0 1,0 0,1-1,0 1,0-1,0 0,1 0,-1 0,1-1,0 1,0-1,0 0,1 0,-1 0,1 0,-1-1,1 0,0 0,0 0,0-1,0 1,0-1,0 0,3-1,2-1,0-2,-1 1,1-2,-1 1,0-1,0 0,0-1,-1 0,1 0,-1-1,0 0,-1-1,0 0,0 0,0 0,-1-1,0 0,3-5,80-162,-52 58,-35 95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33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511 15,'6'-15,"-11"22,-15 24,18-28,-119 238,65-133,14-20,-5-2,-3-2,-4-2,-30 31,55-91,22-24</inkml:trace>
  <inkml:trace contextRef="#ctx0" brushRef="#br0" timeOffset="3399.434">511 71,'0'1,"0"-1,0 0,0 1,0-1,0 0,0 1,0-1,-1 0,1 0,0 1,0-1,0 0,0 1,0-1,-1 0,1 1,0-1,0 0,0 0,-1 1,1-1,0 0,0 0,-1 0,1 1,0-1,-1 0,1 0,0 0,-1 0,1 0,0 0,-1 0,1 0,0 1,-1-1,1 0,0 0,-1 0,1-1,0 1,-1 0,1 0,0 0,0 0,-1 0,1 0,0 0,-1 0,1-1,0 1,-1 0,1 0,0 0,0-1,-1 1,1 0,0 0,0-1,0 1,-1 0,1-1,4 32,-4-29,58 250,-19 36,-38-261,1 0,1 0,1-1,2 1,8 23,-14-49,0 1,0 0,0-1,0 1,0 0,0-1,1 1,-1 0,1-1,-1 1,1-1,-1 1,1-1,0 1,0-1,0 0,0 1,0-1,0 0,0 0,1 0,-1 0,0 0,0 0,1 0,-1 0,1 0,-1 0,1-1,-1 1,1-1,0 1,-1-1,1 0,-1 1,1-1,0 0,-1 0,1 0,0 0,-1-1,1 1,0 0,-1-1,1 1,-1-1,1 1,-1-1,1 0,-1 0,1 0,-1 0,0 0,1 0,-1 0,0 0,0 0,0 0,0-1,0 1,0-1,63-172,-13-93,-31 133,0-108,-21 219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1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90 118,'-12'18,"1"0,0 1,2 0,0 1,1 0,1 1,1-1,1 1,1 0,0 1,2-1,1 1,0-1,1 1,2-1,3 18,-4-32,0 0,0 0,1 0,0 0,1 0,-1 0,1-1,0 1,1-1,0 0,0 0,0 0,1-1,-1 0,1 1,1-2,-1 1,1 0,0-1,0 0,0-1,0 1,1-1,-1 0,1-1,0 0,0 0,0 0,3 0,-2-2,0 1,1-1,-1-1,0 1,0-1,1-1,-1 1,0-2,0 1,0-1,-1 0,1-1,-1 1,0-1,0-1,0 0,0 0,-1 0,0-1,0 1,0-1,-1-1,2-2,19-20,-2 0,0-2,-3-1,0-1,-2-1,-1 0,0-7,16-52,-56 124,16-14,1-7,0 0,1 0,0 0,1 0,0 1,1-1,0 1,1 0,0-1,0 1,1 0,1 0,0-1,0 1,1 0,2 7,-1-9,0-1,1 0,0 0,0 0,1 0,0-1,0 0,1 0,0 0,0 0,0-1,1 0,0-1,0 0,1 0,-1 0,1-1,0 0,0 0,1-1,-1 0,1-1,-1 1,1-2,0 1,0-1,0-1,0 0,-1 0,1 0,0-1,0-1,0 1,-1-2,5 0,5-6,0 0,-1-1,0-1,0 0,-1-1,-1-1,0-1,-1 0,10-14,3 1,35-40,-3-3,-3-2,17-32,-23 42,-27 93,-17-7,-1 1,-1-1,-2 1,0 0,-1 1,-2-1,-2 18,1-20,-1 0,0 0,-2 0,0-1,-2 0,0 0,-2 0,0-1,-11 17,16-30,-1-1,-1 1,1-1,-1 0,0-1,-1 0,0 1,0-2,0 1,-1-1,1 0,-1-1,0 0,-1 0,1-1,-1 0,1 0,-1-1,-7 1,14-4,0 0,0 0,0 0,0-1,0 1,1-1,-1 1,0-1,1 0,-1 1,1-1,0 0,-1 0,1 0,0 0,0 0,1 0,-1-1,0 1,1 0,-1 0,1-1,-1 1,1 0,0 0,0-1,0 1,1 0,-1-1,0 1,1 0,0 0,-1 0,1-1,0 1,0 0,0 0,0 0,1 0,-1 0,0 1,1-1,-1 0,1 1,0-1,0 1,-1-1,1 1,0 0,2-1,6-6,-1 1,2 1,-1 0,1 0,0 1,0 0,0 1,1 0,0 1,0 1,-1-1,2 2,-1 0,0 0,0 1,0 1,0 0,5 1,108 34,-105-31,1-1,0-1,0-1,0-1,0-1,0 0,0-2,0 0,0-2,0 0,-1-1,0-1,0-1,0-1,-1-1,0 0,5-5,-2 0,0 0,-2-2,0 0,0-1,-2-1,0 0,-1-2,-1 0,-1-1,12-22,-23 35,1-1,-2-1,0 1,0 0,0-1,-1 1,-1-1,0 0,0 0,-1 0,0 1,0-1,-1 0,-1 0,0 1,0-1,0 1,-4-6,4 11,0 1,0 0,-1 0,1 0,-1 1,0-1,1 1,-1-1,-1 1,1 0,0 0,0 0,-1 1,1-1,-1 1,1-1,-1 1,0 1,0-1,1 0,-1 1,0 0,0 0,0 0,1 0,-1 1,0-1,0 1,-102 37,89-27,1 1,0 0,1 2,0-1,1 2,1 0,0 1,1 0,1 1,1 0,0 0,1 1,1 1,0-1,2 1,0 1,1-1,1 1,1 0,1 0,0 0,2 0,0 0,3 11,0-20,0 0,1 0,1 0,0 0,1-1,-1 0,2 0,0 0,0-1,0 0,1-1,1 1,0-1,0-1,0 0,1 0,0-1,0 0,0-1,1 0,0-1,0 0,0 0,0-1,1-1,-1 0,1-1,0 0,0 0,1-1,20 1,-1 0,1-2,-1-2,1-1,-1-1,0-2,21-7,-19 4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2.2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346 1,'-14'-1,"-1"1,1 1,-1 0,1 1,-1 0,1 1,0 1,0 0,1 1,-1 0,1 1,0 1,0 0,1 1,0 0,0 1,1 0,0 1,1 0,0 0,1 1,-4 6,7-11,1 1,0-1,0 1,1 0,0 1,0-1,1 0,0 1,0 0,1 0,0 0,0 0,1 0,0 0,0 1,1-1,0 0,1 0,-1 1,2-1,-1 0,1 0,0 0,1 0,0 0,0-1,1 1,0-1,0 0,0 0,1 0,0-1,1 0,0 0,-1 0,2 0,-1-1,1 0,0-1,0 1,0-1,0-1,6 3,127 5,-115-11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2.5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197 106,'-24'26,"1"1,1 1,2 1,0 1,2 1,2 0,0 1,3 1,-8 27,20-57,0 0,0 1,1-1,0 1,-1-1,1 0,1 1,-1-1,0 1,1-1,-1 0,1 1,0-1,0 0,1 0,-1 1,1-1,-1 0,1 0,0-1,0 1,0 0,1-1,-1 1,1-1,-1 0,1 1,0-1,0-1,0 1,0 0,0-1,0 1,0-1,0 0,1 0,-1 0,0-1,1 1,-1-1,1 0,-1 0,1 0,-1 0,0 0,1-1,-1 0,1 0,1 0,18-7,0 0,0-1,-1-1,-1-2,0 0,0-1,-1-1,-1-1,0 0,-1-2,-1 0,0-1,-1-1,-2 0,0-1,7-14,-13 21,-1-1,0-1,-2 1,0-1,0 0,-1 0,-1 0,1-9,-3 19,-1 0,1 0,-1 0,0 1,0-1,0 0,-1 0,1 0,-1 1,-1-1,1 0,-1 1,1-1,-1 1,0-1,-1 1,1 0,-1 0,0 0,0 0,0 1,-1-1,1 1,-1 0,0 0,1 0,-1 0,-1 1,1-1,0 2,0 0,0-1,-1 2,1-1,0 0,0 1,-1 0,1 0,0 0,-1 0,1 1,0-1,-1 1,1 0,0 1,0-1,0 1,0 0,0 0,0 0,1 0,-1 1,-2 2,-14 11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2.9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0 465,'141'-335,"-120"296,-10 68,-11-24,16 121,-15-121,0-1,1 0,0 0,-1 0,2 0,-1-1,0 1,1-1,-1 1,1-1,0 0,0 0,1 0,-1 0,0 0,1-1,0 0,0 0,-1 0,1 0,0 0,1-1,-1 0,0 0,0 0,1 0,3 0,-1-1,0 0,0-1,1 0,-1 0,0 0,0-1,0 0,-1 0,1-1,0 0,-1 0,1-1,-1 0,0 0,-1 0,1 0,-1-1,1 0,-1 0,-1-1,3-2,80-135,-78 125,33-60,-28 59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3.3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419 0,'-28'2,"0"2,-1 0,2 2,-1 1,1 1,0 1,0 1,1 2,-23 14,46-25,1 0,0 0,0 1,0-1,-1 0,1 1,1 0,-1-1,0 1,0 0,1 0,-1 0,1 0,-1 1,1-1,0 0,0 0,0 1,0-1,1 1,-1-1,0 1,1-1,0 1,0-1,0 1,0-1,0 1,0-1,0 1,1 0,0-1,-1 0,1 1,0-1,0 1,0-1,0 0,1 0,-1 0,1 0,-1 0,1 0,0 0,0 0,1 1,45 27,-40-27,-1 0,0 1,0 0,0 0,0 0,-1 1,0 0,0 1,0-1,-1 1,1 0,-1 0,-1 1,1 0,-1-1,0 1,-1 1,0-1,2 5,-5-8,0 0,0 1,-1-1,1 0,-1 0,0 0,0 1,-1-1,1 0,-1 0,0 0,0-1,0 1,0 0,-1-1,1 1,-1-1,0 0,0 0,0 0,-1 0,1-1,0 1,-1-1,-1 1,-100 43,20-36,60-9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3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394 819,'0'0,"-1"-1,0 1,0 0,0 0,1 0,-1 0,0 0,0 0,0 0,0 0,1 0,-1 1,0-1,0 0,0 0,1 1,-1-1,0 0,1 1,-1-1,0 1,0-1,1 1,-1-1,1 1,-1 0,1-1,-1 1,1 0,-1-1,1 1,-1 0,1 0,0-1,0 1,-1 0,1 0,0 0,0-1,0 1,0 0,0 0,0 0,0 0,0-1,0 1,0 0,0 0,0 0,1-1,-1 1,0 0,1 0,-1-1,1 1,-1 0,1-1,-1 2,78 297,7-67,-51-177,-32-55,-1 0,0-1,1 1,-1 0,0-1,0 1,1-1,-1 0,0 1,0-1,0 0,0 0,0 0,0 0,0 0,0 0,0 0,0 0,0 0,-1 0,1 0,0-1,-1 1,1 0,-1 0,0-1,1 1,-1 0,0-1,0 1,0 0,0-1,0 1,0-1,0 1,0 0,0-1,1-5,98-285,-24 106,-66 145,-12 27</inkml:trace>
  <inkml:trace contextRef="#ctx0" brushRef="#br0" timeOffset="519.956">451 537,'16'-3,"0"0,0 2,0-1,0 2,0 0,0 1,0 1,1 0,-7-1,68 14,48 1,-125-17,0 0,0-1,0 1,-1 0,1-1,0 1,-1 0,0-1,1 1,-1-1,0 1,1-1,-1 1,0-1,0 1,0-1,0 1,-1-1,1 1,0 0,-1-1,1 1,-1-1,1 1,-1 0,0-1,1 1,-1 0,0 0,0-1,0 1,0 0,0 0,0 0,0 0,0 0,-1 0,1 1,-1-1,0-2,-9-11,-1 1,-1 1,0 0,-1 1,0 0,0 1,-1 1,-7-3,-17-13,23 13,4 1</inkml:trace>
  <inkml:trace contextRef="#ctx0" brushRef="#br0" timeOffset="831.959">423 170,'34'5,"30"1,9 5,-4 0,-7-1,-11-3,-9 3,-6-1,-10-2</inkml:trace>
  <inkml:trace contextRef="#ctx0" brushRef="#br0" timeOffset="4052.621">197 1,'-30'63,"3"1,2 2,4 0,-7 41,27-106,-17 67,3 0,2 1,4 0,3 1,2 0,6 59,0-101,1-1,1 0,1 0,2 0,0-1,2 0,1-1,1 1,1-2,1 0,1 0,1-1,2-1,0-1,1 0,1-1,0-1,20 13,-6-8,-5-5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4.0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0 444,'40'5,"0"-3,0-1,0-2,0-2,0-1,13-5,-42 7,0-1,0-1,0 0,0-1,-1 0,0 0,0-1,0-1,-1 0,0 0,0 0,-1-1,0-1,0 1,-1-1,0-1,0 1,-1-1,0 0,-1-1,-1 1,1-1,1-10,-5 17,-1 0,1-1,-1 1,0-1,-1 1,1 0,-1-1,0 1,0 0,0-1,-1 1,1 0,-1 0,0 0,0 0,0 1,-1-1,1 0,-1 1,0 0,0-1,0 1,-1 1,1-1,-1 0,1 1,-1 0,0-1,0 1,0 1,0-1,0 1,-1 0,1 0,0 0,-1 0,1 1,0-1,-1 1,1 0,-1 1,1-1,0 1,-1 0,1 0,0 0,0 0,0 1,-1 0,2 0,-1 0,-1 1,-15 7,2 0,-1 1,1 1,1 0,0 1,1 1,1 1,0 1,0 0,2 0,0 1,1 1,-7 15,15-28,0 0,1 1,0-1,0 1,0-1,1 1,0 0,0 0,1 0,-1 0,1 0,0 0,1 0,0 0,0 1,0-1,1 0,-1 0,1 0,1 0,-1 0,1 0,0 0,1 0,0-1,-1 1,2-1,-1 0,0 0,1 0,0 0,0 0,1-1,-1 0,1 0,0 0,0-1,0 1,1-1,-1 0,1-1,0 1,11 0,-1-1,1 0,0-1,-1-1,1 0,0-1,0-1,-1-1,0 0,1-2,-1 1,0-2,1-1,194-105,-183 93,-1-1,-1-2,-1 0,-1-2,0-1,-2 0,-2-2,0-1,-1 0,-2-1,-1-1,4-12,-18 40,-1 0,1 0,0-1,-1 1,1 0,-1-1,0 1,0-1,0 0,0 1,0-1,0 0,-1 1,1-1,-1 0,0 0,0 0,0 1,0-1,0 0,-1 0,1 0,-1 1,0-1,0 0,0 1,0-1,0 1,-1-1,1 1,-1 0,1-1,-1 1,0 0,0 0,0 0,0 0,0 1,-1-1,1 0,0 1,-1 0,1-1,-1 1,-8 3,0-1,1 2,-1 0,1 0,0 1,0 0,0 1,0 0,1 0,0 1,0 0,1 1,-1 0,1 0,1 1,0 0,-6 8,9-13,0 1,0-1,0 1,0-1,1 1,0 0,-1 1,2-1,-1 1,0-1,1 1,0 0,0 0,0-1,1 1,0 1,0-1,0 0,0 0,1 0,0 1,0-1,0 0,1 0,0 0,0 0,0 1,0-1,1 0,0-1,0 1,0 0,1-1,0 1,0-1,0 0,0 1,2 0,94 27,-70-27,-21-4,-1-1,1 1,0 1,-1 0,1 0,-1 0,0 1,0 0,0 0,0 1,0 0,-1 0,0 0,1 1,-2 0,1 0,-1 1,1 0,-2 0,1 0,-1 0,1 1,-2 0,1-1,-1 1,0 1,-1-1,1 0,-1 1,-1-1,0 1,0 0,0-1,-1 7,-7 38,7-33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4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50,'2'66,"3"0,2-1,3 0,12 37,-18-86,-2-4,0 0,1 0,1 0,0-1,0 1,1-1,1 0,0 0,0-1,1 1,3 2,-9-12,0 0,0 0,1 0,-1 0,0 0,1-1,-1 1,0 0,1-1,-1 1,1-1,-1 1,1-1,-1 1,1-1,-1 0,1 0,-1 0,1 0,-1 0,1 0,-1-1,1 1,-1 0,1-1,-1 1,1-1,-1 1,0-1,1 0,-1 0,0 1,1-1,-1 0,0 0,0 0,0-1,0 1,0 0,0 0,0 0,0-1,-1 1,2-2,32-72,-29 61,107-280,-40 143,-39 129,-20 22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5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334 683,'-27'6,"1"2,-1 1,1 2,1 0,0 1,1 2,0 1,1 0,1 2,0 0,-7 10,27-25,-1-1,1 1,-1 1,1-1,0 0,0 1,0-1,0 1,0-1,0 1,1 0,-1 0,1 0,0 0,0 0,0 0,0 0,1 0,-1 0,1 0,0 1,0-1,0 0,0 0,0 0,1 1,-1-1,1 0,0 0,0 0,0 0,1 0,-1 0,1-1,-1 1,1 0,0-1,0 1,0-1,0 1,1-1,-1 0,1 0,-1 0,1 0,0-1,-1 1,1-1,2 1,7-1,1 0,0-1,0 0,0-1,0 0,0-1,-1-1,1 0,-1 0,1-2,-1 1,0-2,-1 1,0-2,1 1,-2-1,1-1,-1 0,-1-1,1 0,2-4,112-102,-123 113,-1 0,1 1,-1-1,1 1,0-1,0 1,0 0,-1-1,1 1,1 0,-1 0,0 0,0-1,0 1,1 0,-1 1,0-1,1 0,-1 0,1 0,-1 1,1-1,-1 1,1-1,-1 1,1 0,0 0,-1 0,1-1,-1 1,1 1,0-1,-1 0,1 0,0 1,-1-1,1 1,-1-1,1 1,-1-1,1 1,-1 0,0 0,1 0,-1 0,0 0,0 0,0 0,1 0,-1 1,0-1,0 0,-1 1,1-1,0 1,0-1,-1 1,1-1,-1 1,1 0,5 37,-6-31,0 1,0-1,1 1,1-1,-1 1,1-1,1 0,0 0,0 0,0 0,1 0,0-1,1 0,-1 0,2 0,-1 0,1-1,0 1,0-2,0 1,6 3,-4-5,1-1,-1 1,1-2,0 1,0-1,1 0,-1-1,0 0,1-1,-1 0,0 0,1-1,-1 0,0-1,0 0,0 0,0-1,0 0,-1-1,6-3,157-109,-141 92,12-12,0-2,-3-2,-1-1,-2-2,-2-2,-2 0,12-27,-31 51,-2-1,-1 0,-1-1,0 0,-2 0,-1-1,0 0,-2 0,-1 0,-1 0,-1-1,-1 1,-1 0,-1-1,-1 1,-2 0,5 21,-1 0,1 0,-1-1,0 1,0 1,0-1,0 0,-1 0,1 0,-1 0,0 1,0-1,0 1,0 0,0-1,0 1,-1 0,1 0,-1 0,1 1,-1-1,0 0,1 1,-1 0,0 0,0 0,0 0,0 0,0 1,-1-1,1 1,0 0,0-1,0 2,0-1,0 0,0 1,-1-1,1 1,0 0,0 0,0 0,1 0,-1 1,0-1,0 1,0 0,-8 10,-1 0,1 1,1 0,1 1,0 0,0 1,2 0,0 0,0 0,1 1,1 0,1 0,0 1,2-1,-2 13,-3 34,1 1,4 1,3-1,2 0,0-38,1 0,1 0,1 0,2 0,0-1,1-1,2 1,1-2,0 1,2-2,1 0,11 13,-22-29,0 1,1-1,0 0,0-1,1 1,-1-1,1 0,1-1,-1 1,0-1,1 0,0-1,0 0,0 0,0 0,1-1,-1 0,1 0,-1-1,1 0,5 0,11-25,-23 11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5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0,'39'10,"31"3,14-1,-3-2,-10-3,-7-3,-11-2,-9-1,-7-1,-5 0,-3-1,-2 1,-6-1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9.8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0,'-4'10,"-3"8,1 0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5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38 516,'-7'14,"1"1,0 1,2-1,0 1,0 0,2 0,0 0,0 0,2 0,0 0,1 1,0-1,2 0,0 0,4 14,-6-27,1-1,-1 1,1 0,-1 0,1-1,0 1,0-1,0 1,0-1,1 0,-1 0,1 0,-1 0,1-1,0 1,0-1,-1 1,1-1,0 0,0 0,0 0,0 0,1-1,-1 1,0-1,0 0,0 0,0 0,0 0,1-1,-1 1,0-1,0 0,0 0,0 0,0 0,5-2,-1-1,0 0,0 0,0-1,-1 0,1 0,-1 0,0-1,-1 0,1 0,-1 0,-1-1,3-4,0-1,-1-1,-1 0,0 0,-1 0,0 0,-1-1,-1 0,0 1,-1-1,0 0,-1 0,-1 0,0 0,-1 1,-3-13,3 21,1 0,-1 0,-1 1,1-1,-1 1,1-1,-1 1,-1 0,1 0,0 0,-1 1,0-1,0 1,0 0,0 0,-1 0,1 1,-1-1,1 1,-1 0,0 0,0 1,0 0,0-1,0 2,0-1,0 0,0 1,-1 0,1 1,-3-1,7 0,0 0,0 0,0 1,1-1,-1 0,0 0,0 0,0 0,0 1,0-1,0 1,1-1,-1 0,0 1,0-1,1 1,-1 0,0-1,1 1,-1-1,0 1,1 0,-1 0,1-1,-1 1,1 0,0 0,-1 0,1 0,0-1,-1 1,1 0,0 0,0 0,0 0,0 0,0 0,0 0,0-1,0 1,0 0,0 0,1 0,-1 0,0 0,1 0,-1-1,0 1,1 0,-1 0,1 0,-1-1,1 1,0 0,-1-1,1 1,0-1,-1 1,1 0,0-1,0 1,-1-1,1 0,0 1,0-1,1 0,10 2,0 0,0-1,0-1,1 0,-1-1,0 0,0-1,0 0,0-1,0 0,0-1,-1 0,0-1,0-1,0 0,0 0,-1-1,0 0,-1 0,1-1,4-6,14-13,-1 0,-1-2,-2-1,-1-1,-1-1,-2-1,-1 0,8-23,12-29,-39 84,0 0,0 1,0-1,1 1,-1-1,0 1,0-1,1 0,-1 1,1-1,-1 1,0 0,1-1,-1 1,1-1,-1 1,1-1,-1 1,1 0,0 0,-1-1,1 1,-1 0,1 0,-1-1,1 1,0 0,-1 0,1 0,0 0,-1 0,1 0,0 0,-1 0,1 0,-1 0,1 1,0-1,-1 0,1 0,-1 1,1-1,-1 0,1 1,0-1,-1 0,1 1,-1-1,0 1,1-1,-1 1,1-1,-1 1,0-1,1 1,-1-1,0 1,0-1,1 1,-1 0,15 41,35 300,-35-164,-8 0,-11 100,0-208,-3 0,-3 0,-3-1,-15 43,25-101,0 1,-1-1,0 0,-1 0,0-1,-1 1,0-1,-1-1,0 1,0-1,-1 0,0 0,-1-1,-4 3,12-10,-1 0,1 0,0 0,-1 0,1-1,0 1,-1 0,1-1,-1 1,1-1,-1 0,0 1,1-1,-1 0,1 0,-1 0,1 0,-1 0,0 0,1-1,-1 1,1-1,-1 1,1-1,-1 1,1-1,0 0,-1 1,1-1,0 0,-1 0,1 0,0 0,0 0,0 0,0-1,0 1,0 0,0-1,0 1,1 0,-1-1,0 1,1-1,-1 1,1-1,0 1,-12-77,18 24,2 0,2 0,3 1,2 1,3 0,2 0,111-216,-112 234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49.6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28 195,'-5'19,"-1"11,0 6,1 1,1-1,2-1,6-8,2-12,5-9,0-11,-1-8,-3-3</inkml:trace>
  <inkml:trace contextRef="#ctx0" brushRef="#br0" timeOffset="569.784">395 138,'-7'2,"1"0,0 1,0-1,0 1,1 0,-1 1,1 0,-1-1,1 2,0-1,1 1,-1-1,1 1,0 0,0 1,0-1,1 1,0 0,0-1,0 1,1 1,0-1,0 0,1 0,0 1,0-1,0 1,1-1,-1 1,2-1,0 7,1-6,0 0,1-1,0 1,0-1,0 0,1 0,0 0,0 0,0-1,1 1,0-1,0 0,0-1,1 1,0-1,-1 0,2-1,-1 1,0-1,1 0,-1-1,1 0,0 0,-1 0,1-1,0 0,0 0,0 0,1-1,-1 0,0-1,0 0,0 0,0 0,-1-1,1 0,0 0,3-2,1-2,-1 0,-1-1,1 0,-1 0,0-1,0 0,-1-1,0 0,-1 0,0 0,-1-1,1 0,-2-1,0 1,0-1,-1 0,0 0,0-1,-2 1,1-1,-2 0,1 1,-2-1,1 0,-2 0,1 0,-2 1,-1-8,1 14,0 0,0 0,-1 0,1 0,-1 0,0 1,-1 0,1 0,-1-1,0 2,0-1,0 0,0 1,-1 0,1 0,-1 0,0 1,0-1,0 1,0 0,0 1,-1-1,1 1,0 0,-1 1,1-1,-1 1,1 0,0 0,-1 1,1-1,-1 1,1 0,-2 1,-12 4</inkml:trace>
  <inkml:trace contextRef="#ctx0" brushRef="#br0" timeOffset="1037.911">931 251,'-1'-3,"0"0,0 0,1-1,-1 1,1 0,0 0,0-1,0 1,0 0,1-1,-1 1,1 0,0-1,0 1,0 0,0 0,0 0,1 0,-1 0,1 0,0 1,0-2,8-13,1 1,0-1,1 2,0-1,1 2,1 0,1 0,12-9,-26 22,0 0,0 0,0 0,0 0,0 0,0 0,1 0,-1 0,0 0,0 1,1-1,-1 0,1 1,-1-1,0 1,1-1,-1 1,1 0,-1 0,1 0,-1 0,1 0,-1 0,1 0,-1 0,1 0,-1 1,0-1,1 1,-1-1,1 1,-1 0,0-1,1 1,-1 0,0 0,0 0,0 0,0 0,0 0,0 0,0 0,0 0,0 0,0 1,-1-1,1 0,0 1,-1-1,1 1,-1-1,1 0,-1 1,0 0,7 52,-7-48,0 0,0 0,0 0,0 0,1 1,0-1,1 0,-1 0,1-1,0 1,1 0,-1-1,1 1,0-1,0 0,1 0,0 0,0 0,0 0,0-1,1 0,-1 0,1 0,0-1,1 1,2 0,-3-2,1 0,0-1,-1 0,1 0,0 0,0 0,-1-1,1 0,0-1,0 1,0-1,-1 0,1-1,0 1,-1-1,1 0,-1 0,0-1,0 0,0 0,0 0,0 0,-1-1,4-2,6-7,-1 0,-1-1,1 0,-2-1,0 0,-1 0,1-4,11-54,-20 51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9:52.3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81 389,'22'0,"1"-1,0 0,-1-2,1-1,-1-1,0 0,-1-2,1 0,-1-2,-1 0,1-2,7-5,-25 15,-1 0,1-1,-1 1,1 0,-1-1,0 0,0 1,1-1,-1 0,0 0,-1 0,1-1,0 1,0 0,-1-1,0 1,1-1,-1 1,0-1,0 1,-1-1,1 0,0 0,-1 0,0 1,1-1,-1 0,0 0,-1 0,1 1,0-1,-1 0,1 0,-1 1,0-1,0 0,0 1,-1-1,1 1,0-1,-1 1,-1-2,-4 0,0 1,-1 0,1 0,-1 0,0 1,0 0,0 0,0 1,0 0,0 1,0 0,0 0,-1 1,1 0,0 0,0 1,0-1,0 2,1-1,-1 2,-3 1,-4 2,1 0,-1 2,1 0,1 0,0 2,0-1,1 2,1 0,-1 0,2 1,0 0,1 0,0 2,1-1,0 1,1 0,1 0,0 1,2 0,-1 0,0 9,4-19,0 1,0-1,1 1,0-1,0 0,1 1,-1-1,1 1,1-1,-1 0,1 0,0 1,0-1,1-1,0 1,0 0,0-1,1 1,0-1,0 0,0 0,1-1,-1 1,1-1,0 0,0 0,1 0,-1-1,1 0,0 0,0-1,0 1,5 0,10 1,-1-2,1 0,0-1,-1-1,1-1,0-1,-1-1,0-1,1 0,-1-2,-1 0,1-2,-1 0,-1 0,1-2,-1-1,-1 0,0-1,2-3,42-22,-36 24</inkml:trace>
  <inkml:trace contextRef="#ctx0" brushRef="#br0" timeOffset="415.227">561 502,'176'-99,"-11"-40,-125 110,-49 69,-26 100,35-135,-1 1,1-1,0 0,0 0,0 0,1 0,0 0,0 0,0 0,1 0,-1 0,1 0,0-1,1 1,-1 0,1-1,0 0,0 0,0 0,0 0,1 0,0-1,0 1,0-1,0 0,3 1,-2-2,0 0,0-1,1 1,-1-1,1 0,-1-1,1 1,-1-1,1-1,0 1,-1-1,1 1,-1-2,0 1,1-1,-1 1,0-1,0-1,0 1,0-1,2-1,91-77,-67 46,-1-2,-2-1,-1-1,17-37,-29 49,-2 2</inkml:trace>
  <inkml:trace contextRef="#ctx0" brushRef="#br0" timeOffset="1081.976">1521 502,'24'-14,"29"-14,-1-3,-2-2,-1-3,43-40,-40-12,-51 85,0 1,0-1,-1 0,0 0,1 1,-1-1,0 0,0 0,0 0,-1 1,1-1,-1 0,1 0,-1 1,0-1,0 1,0-1,-1 0,1 1,0 0,-1-1,0 1,1 0,-1 0,0 0,0 0,0 0,-1 0,1 1,0-1,-1 1,1-1,-1 1,-1-1,-6 1,1 1,-1 0,1 0,-1 1,0 0,1 1,0 0,-1 1,1-1,0 2,0-1,0 1,1 1,0 0,-1 0,2 0,-1 1,1 0,-1 1,2 0,-5 4,1-2,-1-1,1 2,1-1,0 1,0 1,1 0,0 0,1 0,0 1,1 0,1 1,0-1,0 1,1 0,1 0,0 0,1 1,0-1,1 1,1-1,0 1,0-1,2 1,1 6,-1-15,0 0,0-1,1 1,0-1,0 1,0-1,0 0,1 0,-1 0,1-1,0 1,0-1,0 0,1 0,-1 0,1-1,0 0,-1 0,1 0,0 0,0-1,1 1,-1-1,0-1,0 1,3-1,9 1,0-2,0 0,-1-1,1-1,0 0,-1-1,11-4,8-5,-1-2,-1-1,0-1,-1-2,-1-1,-1-1,-1-2,-1-1,1-3,-12 13,-1-1,-1-1,0 0,-1-1,-1 0,0-1,-2-1,0 0,-1 0,-1-1,0-1,-2 1,-1-1,2-11,-7 29,0 1,0 0,-1 0,1 0,-1-1,1 1,-1 0,0-1,0 1,0 0,0-1,0 1,-1 0,1 0,-1-1,1 1,-1 0,0 0,0 0,0 0,0 0,0 0,-1 0,1 0,-1 0,1 0,-1 1,1-1,-1 1,0-1,0 1,0-1,0 1,0 0,0 0,0 0,0 0,0 1,-1-1,1 1,0-1,0 1,-1 0,1-1,0 1,-1 0,1 1,0-1,-1 0,1 1,0-1,0 1,-1 0,1 0,0 0,-4 2,0 0,1 1,-1 0,1 0,0 0,0 0,0 1,1 0,-1 0,1 1,1-1,-1 1,1-1,0 1,0 0,0 1,1-1,0 0,0 1,1-1,0 1,0-1,0 1,1 0,0-1,0 1,1 0,0-1,0 1,1-1,-1 1,1-1,1 0,-1 1,1-1,0 0,0-1,1 1,0-1,3 4,5 0,0-1,1 0,-1-1,2-1,-1 0,1-1,-1 0,6 0,31 12,-46-15,-1-1,1 1,-1 0,1 0,-1 0,0 1,0-1,0 1,0-1,-1 1,1 0,-1 0,1 1,-1-1,0 0,0 1,-1-1,1 1,-1-1,0 1,0 0,0 0,0 0,-1 0,1-1,-1 1,0 0,0 0,0 0,-1 0,1 0,-1 0,0-1,0 1,-1 0,1 0,-1-1,0 1,0-1,0 0,0 1,0-1,-1 0,1 0,-1-1,0 1,-2 1,-12 12</inkml:trace>
  <inkml:trace contextRef="#ctx0" brushRef="#br0" timeOffset="1631.831">2847 192,'-29'11,"1"1,0 1,1 1,1 2,0 1,1 1,1 1,1 1,0 1,2 0,-10 15,27-30,0 0,0 0,1 0,0 1,0 0,0-1,1 1,0 0,1 0,-1 0,1 1,1 3,-1-9,1 0,0 0,0 0,0 0,1 0,-1 0,0 0,1 0,0 1,-1-1,1-1,0 1,0 0,0 0,0 0,0 0,1-1,-1 1,0 0,1-1,-1 1,1-1,0 0,-1 1,1-1,0 0,0 0,0 0,0 0,0-1,0 1,0 0,0-1,0 0,0 1,0-1,0 0,0 0,1 0,-1 0,0 0,1-1,10-2,0 0,-1-1,0 0,0-1,0 0,0-1,-1 0,0-1,0 0,0-1,-1-1,3-2,6-4,209-187,-226 199,0 1,0-1,0 1,0 0,0 0,1 0,-1 0,1 1,0-1,-1 1,1-1,0 1,0 0,0 0,0 0,0 1,0-1,0 1,0-1,0 1,0 0,0 0,0 0,0 1,0-1,0 1,0 0,0 0,0 0,0 0,0 0,0 1,-1-1,1 1,0-1,-1 1,0 0,2 1,-1 8,0 1,-1-1,0 1,-1 0,0 0,-1-1,0 1,-1 0,-1 5,0 16,1 11,1 37,-4 1,-3-1,-4-1,-3 0,-19 57,23-104,-1 0,-1-1,-1-1,-2 0,-2-1,0 0,-2-2,-4 3,22-28,-1 0,0 0,0 0,0-1,0 1,0-1,0 1,-1-1,0 0,1 0,-1 0,0 0,0 0,0-1,0 1,0-1,0 0,0 0,-1 0,1 0,0-1,-1 1,1-1,0 0,-1 0,1 0,0 0,-1-1,1 1,0-1,-1 0,1 0,0 0,0-1,0 1,0-1,0 1,0-1,0 0,1 0,-1 0,0-1,1 1,-2-12,0-1,0 1,2-1,0 0,1 0,0 0,1 0,1 0,0 0,1 0,1 1,0-1,5-22,1 1,2 0,2 0,1 2,1 0,2 0,15-20,-12 22</inkml:trace>
  <inkml:trace contextRef="#ctx0" brushRef="#br0" timeOffset="2217.555">3440 79,'-15'52,"2"1,2 0,3 1,-1 32,17-12,-8-72,1-1,0 1,-1-1,1 1,0-1,0 1,0-1,0 0,0 1,0-1,0 0,1 0,-1 0,0 0,1 0,-1 0,1 0,-1-1,1 1,-1 0,1-1,0 1,-1-1,1 0,-1 1,1-1,0 0,-1 0,1 0,0 0,0 0,-1-1,1 1,-1 0,1-1,0 1,-1-1,1 0,-1 1,1-1,-1 0,2-1,79-75,-72 66,173-254,-181 263,-1-1,1 1,0-1,0 1,0 0,0 0,0 0,0 0,0 0,1 1,-1-1,1 1,-1-1,1 1,0 0,0 0,-1 0,1 0,0 1,0-1,0 1,0 0,0 0,0 0,-1 0,1 0,0 0,0 1,0 0,0-1,0 1,-1 0,1 0,0 1,-1-1,1 1,-1-1,1 1,-1 0,0-1,0 1,0 1,0-1,0 0,0 0,0 1,-1-1,2 3,2 7,-1 1,0-1,-1 1,0 0,-1 0,-1 0,0 0,0 1,-2-1,1 0,-2 4,1 18,0-7,1 91,-5-1,-5 0,-11 31,10-90,-3 0,-3-1,-15 35,25-76,0-1,0-1,-2 1,0-1,-1 0,0-1,-1 0,-1-1,0 0,0-1,-2-1,1 0,-2 0,-11 6,25-16,-1 0,0 0,1 0,-1 0,0 0,0-1,0 1,1 0,-1-1,0 1,0-1,0 0,0 0,0 0,0 0,0 0,0 0,0 0,0-1,0 1,0-1,0 1,1-1,-1 0,0 0,0 0,1 0,-1 0,0 0,1 0,-1 0,1-1,-1 1,1-1,0 1,0-1,0 1,0-1,0 0,-15-77,23 47,0 0,2 0,2 1,0 0,2 1,2 0,0 1,2 1,1 1,5-5,30-48,4 2,3 3,6-2,-40 49,2 2,0 0,2 2,1 0,0 3,2 0,0 3,2 0,4 1,-16 8,1 2,0 1,0 1,1 1,-1 1,18 1,-7 1</inkml:trace>
  <inkml:trace contextRef="#ctx0" brushRef="#br0" timeOffset="5188.311">4654 79,'4'0,"3"4,3 3,6-6,-5-2,-4-2</inkml:trace>
  <inkml:trace contextRef="#ctx0" brushRef="#br0" timeOffset="5583.076">4681 530,'5'0,"6"0,-3 0,-8 5,0-4,6-1,2-1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08.6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23,'23'0,"19"0,6 0,0 0,-4 0,-4-5,-4-1,-4 0,-6 1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08.8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29,'43'-5,"24"-6,0-2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1,'-34'24,"-15"8,0 3,9-5</inkml:trace>
  <inkml:trace contextRef="#ctx0" brushRef="#br0" timeOffset="515.808">360 142,'16'14,"-1"2,0 0,-1 1,-1 0,0 1,-2 1,0-1,-1 2,-1 0,-1 0,0 0,-2 1,0 0,-2 0,0 1,-1 5,-1-8,-1 0,0 1,-2-1,0 0,-1 1,-1-1,-1 0,-1 0,0-1,-1 1,-1-1,-1 0,-1-1,0 0,-1-1,-1 1,-1-2,0 0,-7 6,-18 19,-2-1,-2-2,-1-2,-2-2,-1-2,-1-2,-33 15,46-27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11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13,'24'-3,"-2"-1,0 1,0 1,0 1,1 1,-1 1,0 2,8 1,-28-4,0 0,0 0,0 0,0 0,0 1,1-1,-1 1,0-1,0 1,0 0,0 0,-1 0,1 0,0 0,0 0,-1 1,1-1,0 0,-1 1,1-1,-1 1,0 0,0-1,1 1,-1 0,0 0,0 0,-1 0,1 0,0 0,-1 0,1 0,-1 0,0 0,1 0,-1 1,0-1,0 0,-1 0,1 0,0 0,-1 0,1 0,-1 0,0 0,0 0,1 0,-2 2,-7 6,0-1,-1 1,0-2,0 1,-1-1,0-1,0 0,-9 4,12-8,0 1,0 0,0 0,1 1,-1 0,1 1,0-1,1 1,0 0,-1 1,2 0,-1 0,1 0,0 0,1 1,0 0,0 0,0 0,1 1,0 1,3-7,0-1,0 1,0 0,0 0,1-1,0 1,-1 0,1-1,0 1,0-1,0 1,0-1,1 1,-1-1,1 0,-1 1,1-1,0 0,0 0,0 0,0 0,0-1,0 1,1-1,-1 1,0-1,1 0,-1 0,1 0,0 0,1 0,86 7,-68-18,-4 0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10.7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1,'0'4,"5"12,1 8,1 4,-2 3,-2 0,4-4,1-3,-2 0,-1 0,-2-3</inkml:trace>
  <inkml:trace contextRef="#ctx0" brushRef="#br0" timeOffset="248.039">0 339,'39'-5,"26"-1,8 0,-5 1,-8 2,-14 1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18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57 146,'0'-5,"5"-2,6 1,6 1,6 2,2 0,3-3,1 0,0 0,1 1,-1 2,0 1,0 1,-1 1,1 0,-1 0,-5 1</inkml:trace>
  <inkml:trace contextRef="#ctx0" brushRef="#br0" timeOffset="-1497.661">367 343,'-81'-52,"79"53,0 0,-1 0,1 0,0 0,0 1,0-1,0 1,0-1,1 1,-1 0,0 0,1-1,-1 1,1 1,0-1,-1 0,1 0,0 0,0 1,1-1,-1 0,0 1,1-1,0 1,-1-1,1 1,0-1,0 0,0 1,1-1,-1 1,0-1,1 1,0 0,-1 1,2 342,-12-255,12-86</inkml:trace>
  <inkml:trace contextRef="#ctx0" brushRef="#br0" timeOffset="-900.82">29 287,'0'-1,"0"1,-1-1,1 1,0 0,0-1,0 1,-1-1,1 1,0-1,0 1,0 0,0-1,0 1,0-1,0 1,0-1,0 1,0-1,0 1,0-1,0 1,0 0,0-1,1 1,-1-1,0 1,0-1,0 1,1 0,-1-1,0 1,1 0,-1-1,0 1,1 0,-1-1,0 1,1 0,-1 0,0-1,1 1,-1 0,1 0,-1 0,1-1,-1 1,1 0,-1 0,0 0,1 0,-1 0,1 0,-1 0,1 0,-1 0,1 0,-1 0,1 1,-1-1,21-5,-1 1,1 1,0 1,0 1,0 0,0 2,2 1,22-1,126 25,-81 0,-77-15</inkml:trace>
  <inkml:trace contextRef="#ctx0" brushRef="#br0" timeOffset="-561.454">0 794,'15'0,"9"0,6 0,2 0,0 0,0 0,-1 0,0 0,-2 0,0 0,0 0,-1 0,0 0,0 0,0 0,-5-4,-6-3</inkml:trace>
  <inkml:trace contextRef="#ctx0" brushRef="#br0" timeOffset="3190.927">707 851,'45'-19,"0"-1,-2-3,0-1,-1-2,-2-2,34-31,-67 54,-1-1,1-1,-1 1,-1-1,1 0,-1 0,0-1,-1 0,0 0,0 0,-1 0,0 0,0-1,-1 1,0-1,0 0,-1 0,-1 0,1-1,-1 9,0-1,-1 1,1 0,0-1,-1 1,1 0,-1 0,1-1,-1 1,0 0,1 0,-1 0,0 0,0-1,0 1,0 1,0-1,0 0,0 0,0 0,0 0,0 1,0-1,-1 0,1 1,0-1,0 1,-1 0,1-1,0 1,-1 0,1 0,0 0,-1 0,1 0,-1 0,1 0,0 0,-1 1,1-1,0 0,0 1,-1-1,1 1,0 0,0-1,-1 1,1 0,-56 40,50-36,1 0,0 1,1-1,-1 1,1 1,0-1,1 1,-1-1,1 1,1 1,-1-1,1 0,0 1,1 0,0-1,0 1,1 0,0 0,0 0,1 0,0 0,0 0,1 0,0 0,1 0,-1 0,1 0,1 0,0-1,0 1,0-1,1 0,3 4,0-4,1 0,-1-1,2 0,-1 0,1-1,0 0,0-1,0 0,1 0,-1-1,1 0,0-1,0 0,0 0,0-1,0 0,0-1,0 0,0-1,0 0,7-2,2 0,1-2,-1 0,0 0,-1-2,1-1,-2 0,1-1,-1-1,0 0,12-11,-19 13,0-1,0 0,-1 0,-1-1,1 0,-2 0,1-1,-1 0,-1 0,0 0,-1-1,1-4,-6 17,-1 0,0-1,1 1,-1-1,0 0,0 1,1-1,-1 1,0-1,0 0,0 0,0 0,0 1,1-1,-1 0,0 0,0 0,0 0,0 0,0-1,0 1,1 0,-1 0,0 0,0-1,0 1,1-1,-1 1,0 0,0-1,1 1,-1-1,0 0,1 1,-1-1,0 1,1-1,-1 0,1 0,-1 1,1-1,0 0,-1 0,1 1,0-1,-1 0,1 0,0 0,0 0,0 0,0 1,0-1,0 0,0 0,0 0,0 0,0 0,0 0,1 1,-1-1,0 0,1 0,-1 0,0 1,1-1,-4 4,0 0,0 0,1 0,-1 0,1 1,0 0,0-1,0 1,1 0,-1 0,1 0,0 0,0 0,0 0,0 0,1 0,0 0,0 0,0 0,0 1,0-1,1 0,0 0,0 0,0 0,1 0,-1 0,1-1,0 1,0 0,0-1,0 1,1-1,-1 0,1 0,0 0,0 0,0 0,0 0,1-1,-1 0,1 0,0 0,-1 0,1 0,0-1,9 2,1-2,-1 0,1-1,-1 0,0-1,1 0,-1-1,0 0,0-2,0 1,0-1,0-1,-1-1,0 1,0-2,-1 0,1 0,-2-1,1 0,-1-1,0 0,-1-1,0 0,0 0,-1-1,-1-1,12-10,67-108,-83 126,-1-1,-1 1,1-1,0 0,-1 0,0 1,0-1,-1 0,1 0,-1 0,0 0,-1 0,1 0,-1 0,0 0,0 0,0 1,-1-1,1 0,-1 1,-1-1,0-2,0 7,1-1,-1 1,1 0,-1-1,1 1,-1 0,1 1,-1-1,1 0,-1 1,1-1,0 1,-1 0,1 0,0 0,-1 0,1 0,0 0,0 1,0-1,0 1,0-1,0 1,0 0,1 0,-1 0,1 0,-1 0,1 0,0 0,0 0,-1 1,-11 12,1 0,0 1,1 1,1-1,0 2,1-1,1 1,1 1,1 0,0-1,1 2,1-1,1 1,1-1,0 5,2-20,-1 2,1 0,-1 0,1 0,0 0,0-1,1 1,0 0,0 0,0 0,1-1,0 1,0 0,0-1,1 0,-1 1,1-1,1 0,-1 0,1-1,0 1,0-1,1 2,12 2</inkml:trace>
  <inkml:trace contextRef="#ctx0" brushRef="#br0" timeOffset="3439.465">2230 540,'-10'39,"-7"17,-2 4,4-4,3-6,4-7,3-10</inkml:trace>
  <inkml:trace contextRef="#ctx0" brushRef="#br0" timeOffset="3706.468">1948 540,'34'5,"25"2,7-1,-2-1,-8-1,-8-2,-12-6,-8-2,-4 0,-6 6,-10 2,-7 7,-4 1</inkml:trace>
  <inkml:trace contextRef="#ctx0" brushRef="#br0" timeOffset="3940.532">1892 936,'38'-5,"23"-1,5-5,-3 0,-9 1,-7 3,-13-3,-11 1</inkml:trace>
  <inkml:trace contextRef="#ctx0" brushRef="#br0" timeOffset="4405.315">2174 33,'6'-4,"0"1,0 0,0 0,0 1,1 0,-1 0,1 0,-1 1,1 0,0 0,-1 1,1 0,0 0,6-1,1-1,-6 1,1-1,-1 1,1 0,-1 1,1 0,-1 0,1 1,0 0,-1 1,0 0,1 0,-1 0,0 1,0 1,0-1,2 3,-8-3,0 0,0 0,-1 0,1 0,-1 0,0 0,1 0,-1 1,-1-1,1 1,-1-1,1 0,-1 1,0-1,0 1,0-1,-1 1,1-1,-1 0,0 1,0-1,0 0,0 0,-1 1,1-1,-1 0,0 0,0-1,0 1,-2 2,-17 67,22-70,-1 1,1 0,0 0,0-1,0 1,0 0,1-1,-1 1,1-1,-1 0,1 0,0 1,0-1,0 0,0 0,0-1,0 1,1 0,-1-1,1 1,-1-1,1 0,-1 0,1 0,0 0,-1 0,1-1,0 1,0-1,0 0,0 1,0-2,98-10,-83 8,8-2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25.8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1 510,'28'0,"25"0,8 0,-2 0,-6 0,-8 0,-6 0,-9 0</inkml:trace>
  <inkml:trace contextRef="#ctx0" brushRef="#br0" timeOffset="319.405">170 312,'5'34,"2"20,-1 6,-1-2,-2-7,-5-6,-4-12</inkml:trace>
  <inkml:trace contextRef="#ctx0" brushRef="#br0" timeOffset="618.348">791 1,'-10'43,"-2"25,-1 4,4-4,2-10,2-9,3-9,6-11,2-10</inkml:trace>
  <inkml:trace contextRef="#ctx0" brushRef="#br0" timeOffset="870.877">509 453,'44'-9,"32"-4,14-4,-4 0,-12 4,-13 4,-13 3,-9 3,-12 2</inkml:trace>
  <inkml:trace contextRef="#ctx0" brushRef="#br0" timeOffset="1252.168">621 566,'25'-3,"-11"0,0 0,1 1,-1 1,0 1,1 0,-1 1,0 0,13 3,-26-4,0 0,0 1,0-1,0 0,0 1,1-1,-1 0,0 1,0-1,0 1,0 0,0-1,0 1,-1 0,1-1,0 1,0 0,0 0,-1 0,1 0,0 0,-1 0,1 0,-1 0,1 0,-1 0,1 0,-1 0,0 0,0 0,1 1,-1-1,0 0,0 0,0 0,0 0,-1 0,1 1,0-1,0 0,-1 0,1 0,0 0,-1 0,1 0,-1 0,0 0,1 0,-1 0,0 0,1 0,-1 0,0-1,0 1,0 0,0 0,-51 47,51-48,-2 3,-3 0,0 0,0 1,0 0,1 0,-1 1,1 0,0 0,0 0,1 0,-1 1,1-1,1 1,-1 0,1 1,0-1,0 0,1 1,0 0,0-1,0 1,1 0,0 2,4-6,-1 0,1 0,0 0,1 0,-1 0,0 0,1-1,0 0,-1 0,1 0,0 0,0 0,0-1,0 0,0 0,1 0,-1 0,0-1,0 1,1-1,-1 0,0-1,0 1,1-1,2 0,77-23,-64 12</inkml:trace>
  <inkml:trace contextRef="#ctx0" brushRef="#br0" timeOffset="1815.62">1074 651,'11'-3,"0"1,0-2,0 1,0-1,-1-1,1 0,-1 0,0-1,-1-1,1 0,-1 0,-1 0,1-1,-1 0,-1-1,0 0,0 0,0-1,-1 0,1-4,36-40,39-28,-81 81,-1 1,0-1,1 1,-1-1,1 1,-1-1,0 1,1 0,-1-1,1 1,-1 0,1-1,0 1,-1 0,1 0,-1-1,1 1,-1 0,1 0,0 0,-1 0,1 0,-1 0,1 0,0 0,-1 0,1 0,-1 0,1 0,0 0,-1 0,1 0,-1 1,1-1,-1 0,1 1,0-1,-1 0,1 1,-1-1,0 0,1 1,-1-1,1 1,-1-1,0 1,1-1,-1 1,0-1,1 1,-1-1,0 1,0 0,0-1,1 1,-1-1,0 1,0 0,0-1,0 1,0-1,0 1,0 0,0-1,-1 1,1 0,1 52,-2-44,1-3,-1 1,0 0,0 0,1 0,-1 0,2 1,-1-1,1 0,0 0,1 0,-1 0,1 0,1 0,0 0,-1-1,2 1,-1-1,1 0,0 0,0 0,1-1,4 5,-4-9,-1-1,1 0,0 0,-1 0,1 0,-1-1,1 0,-1 0,0 0,1-1,-1 1,0-1,0 0,0 0,0-1,0 1,0-1,-1 0,1 0,-1 0,0 0,0-1,0 1,0-1,-1 0,1 0,1-3,-4 6,161-221,-133 201,-27 21,-1 0,1 0,-1 0,1 0,-1 0,1 0,0 0,-1 0,1 0,-1 0,1 1,-1-1,1 0,-1 1,1-1,-1 0,1 1,-1-1,1 0,-1 1,1-1,-1 1,0-1,1 1,-1-1,0 1,1-1,-1 1,0-1,0 1,1-1,-1 1,0 0,0-1,0 1,0-1,0 1,0-1,0 1,0 0,0-1,0 1,0-1,0 1,-1 0,1-1,0 1,0-1,-1 1,1-1,0 1,-1-1,1 1,0-1,-1 1,1-1,-20 69,15-57,1-1,0 1,1 0,0 0,0 0,2 0,-1 1,2-1,-1 0,2 1,0-1,0 0,1 1,3 8,5-4,2-3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28.0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114 282,'58'246,"-56"-237,0 0,1 1,0-1,1 0,-1-1,2 1,-1 0,1-1,1 0,5 7,-8-15,1 0,-1 0,0 0,0 0,0 0,0-1,0 0,0 1,0-1,0 0,0 0,0-1,0 1,0-1,-1 1,1-1,-1 0,1 0,-1 0,0 0,1-1,-1 1,0 0,-1-1,1 0,0 1,-1-1,1 0,-1 0,0 0,0 0,0-2,1 3,19-34,-1 0,-2-2,-2 0,-1 0,9-39,-19 53</inkml:trace>
  <inkml:trace contextRef="#ctx0" brushRef="#br0" timeOffset="269.994">1 0,'43'0,"19"0,4 0,-4 0,-9 0,-12 0</inkml:trace>
  <inkml:trace contextRef="#ctx0" brushRef="#br0" timeOffset="1411.37">678 57,'73'-18,"-61"16,-6 0,0 0,1 0,-1 1,1 0,-1 0,1 0,0 1,-1 0,1 1,0-1,-1 1,1 0,-1 1,1 0,-1 0,0 0,0 1,2 0,-7 2,0 0,0 0,0 1,0-1,-1 0,0 0,0 1,-1-1,1 0,-1 0,0 0,-1 1,1-1,-1 0,0-1,0 1,0 0,-1-1,0 1,0-1,0 0,0 1,-4 2,5-3,0-3,0 0,0 1,1-1,-1 1,1-1,0 1,-1 0,1-1,0 1,0 0,0 0,0 0,0 0,0 0,1 0,-1 0,1 0,-1 1,1-1,0 0,0 0,0 0,0 0,0 1,1-1,-1 0,1 0,-1 0,1 0,0 0,-1 0,1 0,0 0,0 0,1 0,-1-1,0 1,1 0,-1-1,1 1,-1-1,2 2,8-1,-1 1,0-1,1-1,0 0,-1-1,1 1,0-2,-1 0,1 0,-1-1,1 0,-1-1,5-2,4-2</inkml:trace>
  <inkml:trace contextRef="#ctx0" brushRef="#br0" timeOffset="1762.22">621 621,'0'19,"-4"12,-3 4,1 2,2-1,-4-6,-1-4,2-1,2-5</inkml:trace>
  <inkml:trace contextRef="#ctx0" brushRef="#br0" timeOffset="2048.31">424 565,'34'0,"15"0,5 0,-2 0,-6 0,-5 0,-5 0,-4 0,-2 0,-7 0</inkml:trace>
  <inkml:trace contextRef="#ctx0" brushRef="#br0" timeOffset="2301.838">453 875,'38'0,"13"0</inkml:trace>
  <inkml:trace contextRef="#ctx0" brushRef="#br0" timeOffset="4452.178">537 875,'5'0,"6"0,6 0,6 0,2 0,3 0,1 0,1 0,-1 0,0 0,-4-5,-8-1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0.3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24,'0'-1,"1"1,-1 0,1-1,-1 1,1 0,-1-1,1 1,-1 0,1 0,-1-1,1 1,-1 0,1 0,-1 0,1 0,0 0,-1 0,1 0,-1 0,1 0,-1 0,1 0,0 0,-1 0,1 0,-1 0,1 1,-1-1,1 0,-1 0,1 1,-1-1,1 0,-1 1,1-1,-1 0,0 1,1-1,-1 1,0-1,1 1,-1-1,0 1,1-1,-1 1,0-1,0 1,0-1,1 1,-1-1,0 1,0 0,0-1,0 1,0-1,0 1,0-1,0 1,-1 0,7 40,-6-41,1 428,-1-422,1-1,-1 1,0-1,0 1,-1-1,0 1,0-1,0 0,-1 1,1-1,-1 0,-1 0,1 0,-1 0,1 0,-1-1,-1 1,1-1,-1 0,1 0,-1 0,0 0,-1-1,1 0,-5 3,-3-5</inkml:trace>
  <inkml:trace contextRef="#ctx0" brushRef="#br0" timeOffset="454.654">0 52,'71'-13,"1"4,-1 2,1 4,60 6,-38-2,44-23,-136 22,0 0,-1-1,1 1,0 0,0 0,-1 0,1 0,0 0,0 1,-1-1,1 0,0 1,0 0,-1-1,1 1,-1 0,1 0,-1 0,1 0,-1 0,1 0,-1 0,0 0,1 1,-1-1,0 0,0 1,0-1,0 2,0 7</inkml:trace>
  <inkml:trace contextRef="#ctx0" brushRef="#br0" timeOffset="917.718">649 504,'0'4,"0"8,0 5,0 5,0 4,5-3,1-1,1 1,-2 2,-2 1,-1-4</inkml:trace>
  <inkml:trace contextRef="#ctx0" brushRef="#br0" timeOffset="1266.566">480 475,'24'0,"18"-5,6-1,-1 0,-2 1,-5 2,-4 1,-4 0,-7 7,-3 1,0 0,0-1,-3-1</inkml:trace>
  <inkml:trace contextRef="#ctx0" brushRef="#br0" timeOffset="1568.015">508 814,'24'0,"17"0,3-5,-3-1,-2 0,-4 1,-3 1,-2 2,-5 1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6.3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149 1,'0'4,"-4"8,-8 5,-5 5,-5 4,1 1,0-2,3-2,0 0,2-3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8.5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29,'5'0,"6"0,6 0,5 0,4 0,2 0,1-4,0-3,1 1,-1 2,0 0,-1 2,1 1,-5 1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8.7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23,'43'0,"24"0,6 0,-11-5,-10-1,-9 0,-13 1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46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479 137,'0'0,"0"0,0 1,0-1,0 0,0 1,0-1,1 0,-1 1,0-1,0 0,0 1,0-1,0 0,0 1,1-1,-1 0,0 1,0-1,0 0,1 0,-1 1,0-1,0 0,1 0,-1 0,0 1,1-1,-1 0,0 0,1 0,-1 0,0 0,1 1,-1-1,0 0,1 0,-1 0,0 0,1 0,-1 0,0 0,1 0,-1 0,0-1,1 1,-1 0,0 0,1 0,-1 0,0 0,1 0,-1-1,0 1,0 0,1 0,-1-1,0 1,0 0,1 0,-1-1,0 1,0 0,0-1,1 1,-1 0,-4 30,3-27,-42 215,-17-60,60-158,1 0,-1 0,1-1,-1 1,1 0,-1 0,1 0,-1 0,1 1,-1-1,1 0,-1 0,1 0,-1 0,1 0,-1 1,1-1,-1 0,1 0,-1 1,0-1,1 0,-1 1,0-1,1 0,-1 1,0-1,1 1,-1-1,0 1,1-1,-1 0,0 1,0-1,0 1,0-1,0 1,1-1,-1 1,0-1,0 1,0-1,0 1,0-1,0 1,-1-1,1 1,0-1,0 1,0-1,0 1,-1-1,1 1,0-1,0 1,-1-1,1 1,9-11</inkml:trace>
  <inkml:trace contextRef="#ctx0" brushRef="#br0" timeOffset="303.43">0 109,'44'-5,"37"-6,15-2,-4 2,-8-2,-9 1,-12 2,-7 4,-9 2,-7 2,-5 1,-5-4,-2 0,-1-1,-1 2,-4 6,-6 2</inkml:trace>
  <inkml:trace contextRef="#ctx0" brushRef="#br0" timeOffset="644.299">706 447,'4'14,"3"15,-1 7,-1 2,-6 0,-3-3,-1-11,0-10</inkml:trace>
  <inkml:trace contextRef="#ctx0" brushRef="#br0" timeOffset="916.792">734 391,'24'0,"13"0,4 0,1 0,-7 0</inkml:trace>
  <inkml:trace contextRef="#ctx0" brushRef="#br0" timeOffset="1160.091">734 560,'19'5,"12"1,4 0,2-1,-6-6,-3-4,-6 1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1 441,'43'0,"29"0,7 0,-6 0,-10 0,-20 0,-18 0</inkml:trace>
  <inkml:trace contextRef="#ctx0" brushRef="#br0" timeOffset="210.636">142 216,'-10'53,"-3"21,1 9,2-5,3-12,3-11,2-11,6-13,2-7,5-7,6-7,0-5</inkml:trace>
  <inkml:trace contextRef="#ctx0" brushRef="#br0" timeOffset="595.381">706 300,'79'395,"-65"-280,-13-115,0 1,0-1,0 1,0-1,0 1,0-1,0 1,0-1,0 0,0 0,0 0,0 0,1 1,-1-1,0-1,0 1,0 0,0 0,0 0,0-1,0 1,0 0,0-1,0 1,0-1,0 1,0-1,0 1,0-1,0 0,-1 0,1 1,0-1,0 0,-1 0,1 0,0 0,-1 0,1 0,-1 0,0 0,1 0,-1 0,0 0,1 0,-1 0,0 0,0 0,0 0,0 0,0 0,0 0,0 0,140-307,-9 110,-117 183,0 3</inkml:trace>
  <inkml:trace contextRef="#ctx0" brushRef="#br0" timeOffset="1044.492">594 74,'323'17,"-291"-12,-19-2,0-1,0-1,0 1,0-2,0 0,0-1,0 0,8-2,-20 2,0 1,0 0,0 0,-1-1,1 1,0-1,-1 1,1 0,0-1,-1 0,1 1,0-1,-1 1,1-1,-1 0,1 1,-1-1,0 0,1 1,-1-1,0 0,1 0,-1 0,0 1,0-1,0 0,1 0,-1 0,0 1,0-1,0 0,0 0,-1 0,1 0,0 1,0-1,0 0,-1 0,1 1,0-1,-1 0,1 0,-1 1,1-1,-1 0,1 1,-1-1,1 1,-2-1,-31-36,29 34,-12-11,1 3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50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114 764,'28'-5,"-12"1,1 0,-1 2,0 0,1 1,-1 0,1 2,-1 0,0 1,1 0,4 2,-19-3,0-1,0 1,0-1,-1 1,1 0,0-1,-1 1,1 0,-1 0,1 0,-1 0,1 1,-1-1,0 0,1 1,-1-1,0 0,0 1,0 0,0-1,0 1,0-1,-1 1,1 0,-1 0,1-1,-1 1,1 0,-1 0,0 0,0 0,0-1,0 1,0 0,-1 0,1 0,0 0,-1-1,1 1,-1 0,0 0,1-1,-1 1,0-1,0 1,-1 0,-57 66,17-35,33-27,0-1,0 2,1-1,0 1,1 0,-1 1,1 0,1 0,-1 1,1-1,1 1,0 1,0-1,-2 7,6-13,1-1,-1 1,1-1,-1 1,1 0,0-1,0 1,0-1,1 1,-1 0,1-1,-1 1,1-1,0 1,0-1,0 1,0-1,0 0,0 0,1 1,-1-1,1 0,0 0,0 0,-1-1,1 1,0 0,1-1,-1 1,0-1,0 0,1 1,-1-1,0 0,1 0,-1-1,1 1,-1-1,2 1,4 0,0 0,-1 0,1-1,-1 0,1 0,0 0,-1-1,1-1,-1 1,1-1,-1-1,0 1,2-2,56-32,-50 25</inkml:trace>
  <inkml:trace contextRef="#ctx0" brushRef="#br0" timeOffset="-655.05">227 199,'5'-4,"1"7,0 8,-1 8,-2 4,-1 4,-1 2,0 1,-1 0,0-1,-5 1,-2-1,1-1,1-4</inkml:trace>
  <inkml:trace contextRef="#ctx0" brushRef="#br0" timeOffset="-418.489">1 594,'43'-5,"24"-1,5 0,-4 1,-10 2,-9 1,-13 0</inkml:trace>
  <inkml:trace contextRef="#ctx0" brushRef="#br0" timeOffset="1251.016">932 340,'-1'255,"-24"-139,19-95,-2-4</inkml:trace>
  <inkml:trace contextRef="#ctx0" brushRef="#br0" timeOffset="1599.365">622 312,'28'-9,"30"-4,9 1,-2 2,-7 3,-9 3,-8 1,-6 2,-4 1,-3 1,-1 4,0 2,-1-1,-3 4,-7 0</inkml:trace>
  <inkml:trace contextRef="#ctx0" brushRef="#br0" timeOffset="1886.11">594 849,'33'0,"31"-5,9-2,2 1,-8 1,-9 2,-11 0,-8 2,-6 1,-4-5,-6-1</inkml:trace>
  <inkml:trace contextRef="#ctx0" brushRef="#br0" timeOffset="2651.292">707 30,'14'0,"15"-5,7-1,2 0,-1 1,-1 1,-3 2,-1 1,-2 1,-6 4,-3 3,-4-1</inkml:trace>
  <inkml:trace contextRef="#ctx0" brushRef="#br0" timeOffset="3780.689">1242 764,'55'-37,"-3"-2,-1-2,39-42,-8-24,-82 107,1-1,-1 1,1-1,-1 0,0 1,0-1,1 0,-1 0,0 1,0-1,0 0,0 1,1-1,-1 0,0 0,0 1,-1-1,1 0,0 0,0 1,0-1,0 0,-1 1,1-1,0 0,-1 1,1-1,0 0,-1 1,1-1,-1 0,1 1,-1-1,1 1,-1-1,1 1,-1 0,0-1,1 1,-1-1,0 1,1 0,-1 0,0-1,0 1,1 0,-1 0,0 0,1 0,-1 0,0 0,0 0,1 0,-1 0,0 0,0 0,1 0,-1 1,-44 12,35-5,-1 1,1 0,0 1,1 0,0 0,1 1,0 0,1 0,0 1,1 0,0 0,0 1,2 0,0 0,0 1,2-11,1 1,-1 0,1 0,0 0,0 0,1 0,-1 0,1 1,0-1,0 0,0 0,1 0,-1 0,1 0,0 0,0 0,1 0,-1 0,1 0,0 0,0-1,0 1,0-1,1 1,-1-1,1 0,0 0,0 0,0 0,0-1,1 1,-1-1,1 0,-1 0,4 1,1 0,1 0,-1-1,1-1,0 1,0-1,0 0,0-1,-1 0,1-1,0 0,0 0,0-1,-1 0,1 0,0-1,-1 0,0-1,0 0,0 0,4-3,9-7,0 0,-1-2,0 0,-2-1,0-1,11-14,-23 25,0 0,0 0,-1 0,0-1,0 1,-1-1,0 0,0-1,-1 1,0-1,0 0,-1 1,1-10,-4 17,0 0,1 0,-1 1,0-1,0 0,0 1,0-1,0 1,0-1,-1 1,1-1,0 1,0 0,0-1,0 1,-1 0,1 0,0 0,0 0,0 0,-1 0,1 0,0 1,0-1,0 0,0 0,0 1,-1-1,1 1,0-1,0 1,0 0,0-1,0 1,1 0,-1 0,0 0,0-1,0 1,1 0,-1 0,0 0,1 0,-1 2,-7 4,0 0,1 1,0 0,0 1,1 0,0 0,0 0,1 1,0-1,1 1,0 1,1-1,0 0,1 1,0-1,0 3,2-10,-1 0,1-1,0 1,0 0,0 0,1 0,-1 0,1-1,-1 1,1 0,0-1,0 1,0 0,1-1,-1 1,0-1,1 0,0 1,-1-1,1 0,0 0,0 0,1 0,-1 0,0-1,0 1,1-1,-1 1,1-1,-1 0,1 0,0 0,-1 0,1 0,2-1,3 2,0-2,0 1,0-1,0 0,0 0,0-1,0-1,-1 1,1-1,0 0,-1-1,2 0,21-13,-1-1,0-1,-1-2,-1-1,-1-1,-1-1,-1-1,-2-1,0-1,18-29,-33 47,0-1,-1 0,-1 0,1 0,-1-1,-1 0,0 0,0 0,-1 0,0-1,-1 0,0-2,-2 12,1 0,-1 0,0 0,-1-1,1 1,0 0,0 0,0 0,-1 0,1 0,0-1,-1 1,1 0,-1 0,0 0,1 0,-1 0,0 0,1 1,-1-1,0 0,0 0,0 0,0 1,0-1,0 0,0 1,0-1,0 1,0-1,0 1,0 0,0 0,-1-1,1 1,0 0,0 0,0 0,0 0,-1 0,1 0,0 0,0 0,0 1,0-1,0 0,0 1,-1-1,1 1,0 0,-54 32,43-17,1 0,1 1,0 0,1 1,1 0,1 0,0 1,2 0,0 0,1 0,0 1,2-1,1 1,0 0,1-1,1 1,1 0,1 1,-2 9,11 54,-6-60</inkml:trace>
  <inkml:trace contextRef="#ctx0" brushRef="#br0" timeOffset="4017.249">2315 650,'-24'39,"-12"22,-6 5,5-3,3-8,9-9,7-11</inkml:trace>
  <inkml:trace contextRef="#ctx0" brushRef="#br0" timeOffset="4278.264">2259 594,'24'5,"12"6,6 2,0-2,-3-3,-12-2,-11-3</inkml:trace>
  <inkml:trace contextRef="#ctx0" brushRef="#br0" timeOffset="4446.449">2202 849,'44'-5,"13"-2</inkml:trace>
  <inkml:trace contextRef="#ctx0" brushRef="#br0" timeOffset="5366.211">2456 58,'162'1,"-161"-1,1-1,0 1,0 0,0 0,-1 0,1 0,0 0,0 0,-1 0,1 0,0 1,0-1,-1 1,1-1,0 1,-1 0,1 0,0 0,-1 0,1 0,-1 0,0 0,1 0,-1 0,0 1,0-1,0 0,0 1,0-1,0 1,0 0,0-1,0 1,-1 0,1-1,-1 1,1 0,-1 0,0-1,0 1,0 0,0 0,0 0,0-1,0 1,0 0,-1 0,1-1,-1 1,1 0,-1-1,0 2,-71 72,72-74,-1 0,0 0,1 0,-1 0,0 1,1-1,-1 0,1 0,0 0,-1 0,1 1,0-1,0 0,0 0,0 1,0-1,0 0,0 0,0 1,0-1,1 0,-1 0,0 0,1 0,-1 1,1-1,-1 0,1 0,0 0,-1 0,1 0,0 0,0 0,0 0,0-1,0 1,0 0,0 0,0-1,0 1,0-1,0 1,0-1,1 1,-1-1,0 0,0 1,1-1,60 16,27-25,-63 2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57.0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1 198,'80'-22,"124"4,-131 4,-66 12,-7 1</inkml:trace>
  <inkml:trace contextRef="#ctx0" brushRef="#br0" timeOffset="247.84">227 1,'-14'38,"-5"23,0 5,5-4,8-11,11-16,4-13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0:57.5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227 18,'5'24,"1"17,0 7,-1 0,-2-4,-1-3,-1-6,0-2,-1-3,0-2,-1 0,1-6</inkml:trace>
  <inkml:trace contextRef="#ctx0" brushRef="#br0" timeOffset="211.106">1 469,'38'-5,"28"-1,6-5,-3 0,-9 1,-10 3,-9 3,-6 1,-4 2,-3 0,-7 2</inkml:trace>
  <inkml:trace contextRef="#ctx0" brushRef="#br0" timeOffset="593.925">170 639,'23'-4,"119"-2,-141 5,0 1,0 0,0 0,0 0,0 0,0 0,-1 0,1 0,0 1,0-1,0 0,0 0,0 1,-1-1,1 1,0-1,0 0,0 1,-1 0,1-1,0 1,-1-1,1 1,-1 0,1-1,0 1,-1 0,1 0,-1-1,0 1,1 0,-1 0,0 0,1 0,-1 0,0-1,0 1,0 0,0 0,0 0,0 0,0 0,0 0,0 0,0 0,-1-1,1 1,0 0,-1 0,1 0,0 0,-1-1,1 1,-1 0,0 0,-35 39,36-40,-32 27,23-22,1 1,0 0,0 1,0 0,1 0,0 0,0 1,1 0,0 0,0 1,1 0,0 0,1 0,0 1,0-1,1 1,3-8,-1 0,1-1,0 1,0 0,0-1,0 1,0 0,0-1,1 1,-1 0,1-1,-1 1,1 0,-1-1,1 1,0-1,0 1,0-1,0 0,0 1,0-1,0 0,0 0,0 1,1-1,-1 0,0 0,1 0,-1-1,1 1,-1 0,1-1,0 1,-1-1,1 1,-1-1,1 1,0-1,0 0,-1 0,1 0,0 0,0 0,72-23,-52 10,-3-1</inkml:trace>
  <inkml:trace contextRef="#ctx0" brushRef="#br0" timeOffset="1143.348">594 610,'22'-8,"0"-1,-1-1,0-1,0-1,-1-1,-1-1,0 0,-1-1,0-2,6-7,26-28,-50 53,1-1,0 0,0 1,-1-1,1 0,0 1,-1-1,1 1,0-1,-1 1,1-1,-1 1,1-1,-1 1,1-1,-1 1,1 0,-1-1,0 1,1 0,-1 0,0-1,0 1,1 0,-1 0,0-1,0 1,0 0,0 0,0-1,0 1,0 0,0 0,0 0,0-1,-1 1,1 0,0 0,-1 0,1 1,-2 41,1-35,-1 0,2 1,-1-1,1 0,0 1,1-1,0 1,0-1,1 0,0 0,0 0,1 0,0 0,1-1,2 5,-5-10,1-1,0 1,0-1,-1 0,1 1,0-1,0 0,0 0,0 0,1 0,-1-1,0 1,0-1,0 1,1-1,-1 0,0 0,1 0,-1 0,0 0,0 0,1-1,-1 1,0-1,0 1,0-1,0 0,1 0,-1 0,0 0,-1 0,1-1,0 1,0 0,0-1,-1 0,2-1,60-67,-56 59,3-6,1 1,0 0,1 1,1 0,0 0,1 2,1 0,0 0,11-6,-25 18,0 0,0 0,-1 1,1-1,0 0,0 1,0-1,0 0,0 1,1-1,-1 1,0 0,0-1,0 1,0 0,0 0,1 0,-1-1,0 1,0 0,0 1,0-1,1 0,-1 0,0 0,0 1,0-1,0 1,0-1,0 1,0-1,0 1,0-1,0 1,0 0,0 0,0 0,0-1,0 1,-1 0,1 0,0 0,-1 0,1 0,-1 0,1 0,-1 1,1-1,-1 0,0 0,0 0,1 0,-1 1,-5 64,1-43,1-16,1 1,0 0,0 0,1 0,0 0,1 0,-1 0,2 0,-1 0,1 1,0-1,1 0,0-1,0 1,0 0,3 3,7 2</inkml:trace>
  <inkml:trace contextRef="#ctx0" brushRef="#br0" timeOffset="1513.288">1525 272,'-2'27,"1"1,1-1,1 1,2-1,0 0,2 0,1 0,1 0,2-1,0-1,2 1,1-1,3 3,-15-26,1 0,0-1,0 1,0 0,1 0,-1-1,0 1,0-1,1 1,-1-1,1 1,0-1,-1 0,1 0,0 0,0 0,0 0,-1 0,1 0,0-1,0 1,0-1,0 1,0-1,0 0,1 0,-1 0,0 0,0 0,0 0,0-1,0 1,0 0,0-1,0 0,0 0,0 1,-1-1,1 0,0 0,0-1,-1 1,1 0,-1-1,1 1,0-2,73-158,-19 17,-46 120</inkml:trace>
  <inkml:trace contextRef="#ctx0" brushRef="#br0" timeOffset="1796.076">1412 46,'34'0,"25"0,7 0,-2 0,-7 0,-10 0,-11 0</inkml:trace>
  <inkml:trace contextRef="#ctx0" brushRef="#br0" timeOffset="2849.775">1949 582,'-5'19,"-2"12,1 4,1 2,1-1,2-11,1-10</inkml:trace>
  <inkml:trace contextRef="#ctx0" brushRef="#br0" timeOffset="3098.821">1949 526,'28'0,"20"0,6 0,-1 0,-15 0,-13 0</inkml:trace>
  <inkml:trace contextRef="#ctx0" brushRef="#br0" timeOffset="3352.172">1949 723,'33'-10,"16"-7,5-2,-7 4</inkml:trace>
  <inkml:trace contextRef="#ctx0" brushRef="#br0" timeOffset="3843.757">1949 46,'9'-6,"1"0,0 0,0 2,1-1,-1 1,1 1,0 0,0 0,0 1,0 0,1 1,9 1,-19 0,1 1,-1 0,1 0,-1 1,1-1,-1 0,0 1,1 0,-1-1,0 1,0 0,0 0,-1 0,1 0,0 0,-1 1,1-1,-1 0,0 1,0-1,0 1,0-1,0 1,0 0,-1-1,1 1,-1 0,0-1,0 1,0 0,0 0,0-1,-1 1,1 0,-1-1,0 1,0 0,0-1,0 1,0-1,0 1,-1-1,1 0,-1 0,0 1,1-1,-1 0,0-1,0 1,0 0,-1 0,0 0,-107 115,109-116,0-1,0 1,1 0,-1-1,1 1,-1 0,0 0,1 0,-1-1,1 1,0 0,-1 0,1 0,0 0,-1 0,1 0,0 0,0 0,0-1,0 1,0 0,0 0,0 0,0 0,0 0,1 0,-1 0,0 0,0 0,1 0,-1 0,1-1,-1 1,1 0,-1 0,1 0,-1-1,1 1,0 0,-1-1,1 1,0 0,0-1,0 1,-1-1,1 0,0 1,0-1,0 1,0-1,0 0,0 0,0 0,0 1,0-1,59 4,-53-4,107-8,-95 1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09.9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1,'-4'10,"-3"7,-4 2,0 2,1 2,-2 2,1 2,2 0,3-3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10.4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0 152,'14'23,"-1"0,0 1,-2 0,-1 1,-1 1,1 6,-2-7,-1-1,-1 0,0 0,-2 0,-1 1,-1 0,-1 0,-2 2,5 19,-4-45,0-1,0 1,0 0,0-1,0 1,0-1,0 1,1-1,-1 1,0 0,0-1,0 1,1-1,-1 1,0-1,1 1,-1-1,1 1,-1-1,0 0,1 1,-1-1,1 1,-1-1,1 0,-1 0,1 1,0-1,-1 0,1 0,-1 1,1-1,-1 0,1 0,0 0,-1 0,1 0,-1 0,1 0,0 0,-1 0,1 0,-1-1,1 1,-1 0,1 0,0 0,-1-1,1 1,-1 0,1-1,-1 1,1 0,-1-1,0 1,1-1,-1 1,1-1,-1 1,0-1,1 1,-1-1,0 1,0-1,1 1,-1-1,0 1,0-1,0 0,0 0,91-174,-17 35,83-137,-154 271,-5 4</inkml:trace>
  <inkml:trace contextRef="#ctx0" brushRef="#br0" timeOffset="482.097">537 434,'4'-5,"3"4,-1 6,-2 7,0 7,-2 4,-6 4,-2 2,1 0,0 1,-4-5,0-2,1-1,3-7,1-8</inkml:trace>
  <inkml:trace contextRef="#ctx0" brushRef="#br0" timeOffset="748.593">423 378,'15'5,"18"1,10-4,1-4,-2 0,2-1,-2 1,-3 0,-4 1,-2 0,-8 1</inkml:trace>
  <inkml:trace contextRef="#ctx0" brushRef="#br0" timeOffset="984.153">396 744,'33'-9,"26"-9,8 0,-4 2,-6 4,-14 4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11.6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28,'34'0,"20"0,6 0,-12 0,-14 5,-13 2</inkml:trace>
  <inkml:trace contextRef="#ctx0" brushRef="#br0" timeOffset="167.198">0 282,'39'-5,"12"-1</inkml:trace>
  <inkml:trace contextRef="#ctx0" brushRef="#br0" timeOffset="1534.639">453 395,'75'-135,"41"-53,-116 187,0 0,0 1,1-1,-1 0,0 1,0-1,1 0,-1 1,0-1,1 1,-1-1,1 0,-1 1,1-1,-1 1,1 0,-1-1,1 1,0-1,-1 1,1 0,0-1,-1 1,1 0,0 0,-1-1,1 1,0 0,-1 0,1 0,0 0,0 0,-1 0,1 0,0 0,-1 0,1 1,0-1,-1 0,1 0,0 0,-1 1,1-1,0 0,-1 1,1-1,-1 1,1-1,0 1,9 38,-5-14,-5-23,1-1,-1 1,1-1,0 1,0-1,0 1,0-1,0 1,0-1,0 0,0 0,0 1,1-1,-1 0,0 0,1 0,-1 0,1-1,-1 1,1 0,-1-1,1 1,0-1,-1 1,1-1,0 0,-1 0,1 1,0-1,-1-1,1 1,0 0,-1 0,1-1,0 1,-1 0,1-1,0 0,-1 1,1-1,66-41,-51 29,4-3,-16 12,-1 0,1 0,-1 0,1 1,0-1,1 1,-1 1,0-1,1 1,0 0,-1 0,1 0,0 1,4-1,-7 4,0 0,-1 0,1 1,-1-1,0 1,0-1,0 1,0-1,0 1,-1 0,1 0,-1 0,0 0,1 0,-2 0,1 1,0-1,-1 0,1 0,-1 1,0-1,0 0,0 1,0-1,-1 0,1 0,-1 1,0-1,0 0,-1 1,-12 62,16-50</inkml:trace>
  <inkml:trace contextRef="#ctx0" brushRef="#br0" timeOffset="2101.586">1298 0,'-38'38,"16"-19,1 2,1 0,0 1,2 2,1-1,0 2,-3 10,19-33,0-1,0 0,0 1,0 0,1-1,-1 1,1-1,-1 1,1 0,-1-1,1 1,0 0,0 0,0-1,0 1,0 0,0-1,0 1,1 0,-1 0,1-1,-1 1,1-1,0 1,-1 0,1-1,0 1,0-1,0 0,0 1,0-1,1 0,-1 0,0 0,1 1,-1-1,0 0,1-1,-1 1,1 0,0 0,-1-1,1 1,-1-1,1 1,0-1,0 0,-1 0,1 1,0-1,-1-1,1 1,0 0,0 0,8-2,0 0,0 0,0-1,-1 0,1 0,-1-1,0-1,0 1,0-2,-1 1,0-1,0 0,0-1,-1 0,0 0,1-1,46-37,-53 44,-1 0,1 1,0-1,0 1,0-1,-1 1,1-1,0 1,0-1,0 1,0 0,0 0,0-1,0 1,-1 0,1 0,0 0,0 0,0 0,0 0,0 0,0 0,0 1,0-1,0 0,0 1,0-1,0 0,-1 1,1-1,0 1,0-1,0 1,-1-1,1 1,0 0,-1 0,1-1,-1 1,1 0,-1 0,1-1,-1 1,1 0,-1 0,0 0,1 0,-1 0,0 0,0 0,0 0,1-1,-1 1,0 0,0 0,-1 0,1 0,0 1,-2 59,-54 199,56-60,0-198,0 1,-1-1,1 0,-1 1,1-1,-1 0,0 0,0 1,0-1,0 0,-1 0,1 0,0 0,-1 0,1-1,-1 1,0 0,0-1,1 1,-1-1,0 0,0 1,0-1,-1 0,1 0,0 0,0-1,0 1,-1 0,1-1,0 0,-1 1,1-1,-1 0,1 0,0 0,-1-1,1 1,0-1,-1 1,1-1,0 0,0 1,-1-1,1-1,0 1,0 0,0 0,0-1,0 1,1-1,-1 1,0-1,1 0,-1 0,1 0,0 0,-1 0,1-1,-4-3,1 0,1 0,-1 0,1 0,0-1,0 1,1-1,0 0,0 0,0 0,1 0,0 0,1 0,0 0,0 0,0-1,1 1,0 0,0 0,1 0,-1 0,2 1,-1-1,1 0,0 1,0-1,1 1,0 0,0 0,0 1,1-1,0 1,0 0,79-68,-59 54</inkml:trace>
  <inkml:trace contextRef="#ctx0" brushRef="#br0" timeOffset="9313.954">0 311,'5'0,"2"-5,4-2,5 1,5 1,3 2,3 0,1 2,1 1,0 0,0 0,0 0,0 0,-10 1,-8-1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15.2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19,'-1'29,"0"-18,0 1,1-1,0 0,0 1,1-1,1 0,0 1,1-1,0 0,0-1,1 1,1 0,0-1,4 6,-8-14,1 0,-1 0,1 0,0-1,0 1,0 0,0-1,0 1,0-1,0 0,0 0,1 0,-1 0,1 0,-1 0,0 0,1-1,-1 0,1 1,-1-1,1 0,0 0,-1 0,1 0,-1-1,1 1,-1-1,1 1,-1-1,0 0,1 0,-1 0,0 0,0-1,0 1,1-1,-1 1,-1-1,1 0,2-1,59-85,-14-46,-49 134,0 0,0 1,1-1,-1 0,0 0,0 1,1-1,-1 0,0 0,0 0,1 1,-1-1,0 0,1 0,-1 0,0 0,1 0,-1 1,0-1,1 0,-1 0,0 0,1 0,-1 0,0 0,1 0,-1 0,1-1,-1 1,0 0,1 0,-1 0,0 0,0 0,1 0,-1-1,0 1,1 0,-1 0,0 0,0-1,1 1,-1 0,0 0,0-1,1 1,-1 0,0-1,0 1,0-1,3 39,-3-36,9 255,27-53,-35-193,0 0,0 0,-1 1,-1-1,0 0,0 0,-1 0,0 0,-1 0,0-1,-1 1,0-1,-1 0,0 0,-1 0,0-1,0 0,-1 0,0 0,0-1,-1 0,0-1,-1 1,0-2,0 1,-10 4,18-10,0 0,0 0,-1-1,1 1,0 0,-1-1,1 1,-1-1,1 0,-1 1,1-1,0 0,-1 0,1 0,-1 0,1 0,-1 0,1-1,-1 1,1 0,-1-1,1 1,0-1,-1 1,1-1,0 0,-1 1,1-1,0 0,0 0,0 0,0 0,0 0,0 0,0-1,0 1,0 0,0 0,1-1,-1 1,0 0,1-1,-1 1,1-1,1-68,8 47,1 0,0 1,2 0,0 1,1 0,2 1,0 0,1 1,1 1,3-2,-1 2</inkml:trace>
  <inkml:trace contextRef="#ctx0" brushRef="#br0" timeOffset="18828.178">596 244,'0'5,"0"7,0 5,0 5,5-1,1 1,0 0,-1 3,4-4,-1-5</inkml:trace>
  <inkml:trace contextRef="#ctx0" brushRef="#br0" timeOffset="19193.988">455 217,'29'-5,"19"-2,6 1,-1 1,-6 2,-9 0</inkml:trace>
  <inkml:trace contextRef="#ctx0" brushRef="#br0" timeOffset="19455.347">484 498,'33'0,"16"0,5-4,-2-3,-6 1,-5 2,-10-5,-5 1,-7 1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40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499 311,'-33'2,"1"2,0 1,0 2,0 1,1 2,0 0,1 3,-25 13,19-3,35-23,1 0,-1 1,1-1,-1 0,1 1,-1-1,1 1,0-1,-1 1,1-1,-1 1,1-1,0 1,-1-1,1 1,0 0,0-1,0 1,-1-1,1 1,0 0,0-1,0 1,0 0,0-1,0 1,0 0,0-1,0 1,1-1,-1 1,0 0,0-1,0 1,1-1,-1 1,0 0,1-1,-1 1,0-1,1 1,-1-1,1 1,-1-1,1 0,-1 1,1-1,-1 0,1 1,0-1,-1 0,1 1,-1-1,1 0,0 0,-1 0,1 0,-1 0,1 0,0 0,-1 0,1 0,70 7,-65-7,1-1,0 1,0 1,0-1,0 1,-1 0,1 0,0 1,-1 0,1 0,-1 1,0 0,1 0,-1 1,-5-3,0 0,0 0,0 0,0 0,-1 0,1 0,0 0,0 0,-1 0,1 0,-1 1,1-1,-1 0,0 0,0 1,1-1,-1 0,0 1,0-1,0 0,0 1,0-1,-1 0,1 1,0-1,-1 0,1 0,0 1,-1-1,0 0,1 0,-1 0,0 0,1 0,-1 0,0 0,0 0,0 0,0 0,0 0,-1 0,-47 38,46-36,-202 132,145-81,58-52,1-1,0 1,0 0,0-1,0 1,0 0,0 0,0 0,1-1,-1 1,0 0,1 0,0 0,-1 0,1 0,0 0,0 0,0 0,1 0,-1 0,0 0,1 0,-1 0,1 0,-1 0,1 0,0 0,0-1,0 1,0 0,0 0,1-1,-1 1,0-1,1 1,-1-1,1 0,0 0,7 5,2-2,-1 1,0-2,1 1,0-1,0-1,0 0,0 0,0-1,0-1,0 0,1 0,-1-1,6-2,11 2,-12 1,-12 0,0 1,0-1,0 1,0-1,0 0,0-1,0 1,0-1,0 0,-1 0,1 0,0 0,0 0,-1-1,1 0,-1 0,1 0,-1 0,0 0,0-1,0 1,0-1,0 0,-1 0,2-2,3-13</inkml:trace>
  <inkml:trace contextRef="#ctx0" brushRef="#br0" timeOffset="300.949">413 0,'-22'39,"2"0,1 1,2 1,-4 18,11-31,-18 63,4 1,4 0,-1 35,-38 170,-9-54,62-217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43.8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46,'24'0,"18"0,6-5,0-1,-4 0,-4 1,-4-3,-3-1,-8 2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43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  <inkml:trace contextRef="#ctx0" brushRef="#br0" timeOffset="231.072">1 0,'49'34,"-37"-29,0-1,0 0,1 0,0-1,-1-1,1 0,0-1,0 0,1-1,-1-1,0 0,0 0,-1-2,1 1,0-2,-1 0,3-1,20-3,35-13,-58 16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1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86 481,'27'337,"26"-127,-53-209,0 1,0-1,1 1,-1-1,0 0,1 1,-1-1,1 0,-1 0,1 1,0-1,0 0,-1 0,1 0,0 0,0 0,0 0,0 0,0 0,0 0,0 0,1-1,-1 1,0 0,0-1,1 1,-1-1,0 1,1-1,-1 0,0 0,1 1,-1-1,1 0,-1 0,0 0,1-1,-1 1,1 0,-1 0,0-1,1 1,-1-1,0 1,0-1,1 0,-1 1,0-1,0 0,0 0,0 0,0 0,0 0,0 0,0 0,0 0,18-21,-2 0,0-1,-1 0,-2-1,0-1,-2-1,8-21,6-10,3-7,-17 34,2 0,1 1,2 0,0 1,4-1,-8 14</inkml:trace>
  <inkml:trace contextRef="#ctx0" brushRef="#br0" timeOffset="517.828">1 284,'161'-17,"1"7,30 7,-192 3,0-1,-1 1,1-1,0 1,0-1,0 0,0 1,0-1,0 1,0-1,0 1,0-1,0 1,0-1,0 0,0 1,0-1,0 1,0-1,1 1,-1-1,0 1,0-1,1 1,-1-1,0 1,1 0,-1-1,0 1,1-1,-1 1,1 0,-1-1,1 1,-1 0,1 0,-1-1,1 1,-1 0,1 0,-1 0,1-1,-1 1,1 0,-1 0,1 0,0 0,-1 0,1 0,-1 0,1 0,-1 1,1-1,-44-24,-47-29,74 36</inkml:trace>
  <inkml:trace contextRef="#ctx0" brushRef="#br0" timeOffset="818.643">904 1,'-24'24,"-12"18,-1 6,1-5,8-5,7-4,9-8</inkml:trace>
  <inkml:trace contextRef="#ctx0" brushRef="#br0" timeOffset="1339.595">933 198,'21'18,"-1"0,-2 1,1 1,-2 1,-1 0,-1 1,0 1,-2 0,-1 1,0 1,-2 0,-1 0,-1 1,-1 0,-1 0,-2 1,0-1,-2 1,-1 0,-1 0,-2 0,-3 22,0-32,0-1,-2 0,0 1,0-2,-2 1,0-1,0-1,-2 0,1 0,-2-1,0 0,-1-1,0 0,0-1,-1-1,-1 0,0-1,0 0,-4 0,-16 10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42.1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0,'2'45,"2"0,3 0,1-1,10 33,18 149,-20-92,-16-134,0-1,0 1,0-1,0 1,0-1,1 1,-1-1,0 1,0-1,1 1,-1-1,0 1,1 0,-1-1,0 1,1 0,-1-1,0 1,1 0,-1-1,1 1,-1 0,1 0,-1-1,1 1,-1 0,1 0,-1 0,1 0,-1 0,1 0,-1 0,1 0,-1 0,1 0,-1 0,1 0,-1 0,1 0,-1 0,1 0,-1 1,1-1,-1 0,0 0,1 1,-1-1,1 0,-1 1,0-1,1 0,-1 1,0-1,1 0,-1 1,0-1,1 1,-1-1,0 1,0-1,0 1,1-1,-1 0,0 1,0-1,0 1,0-1,0 1,16-39,128-375,-106 306,-28 89</inkml:trace>
  <inkml:trace contextRef="#ctx0" brushRef="#br0" timeOffset="329.424">424 367,'-10'34,"-3"15,1 5,2-3,3-4,3-6,2-10</inkml:trace>
  <inkml:trace contextRef="#ctx0" brushRef="#br0" timeOffset="636.215">339 338,'10'5,"7"2,7-1,3-1,2-2,1 0,0-2,-5 4,-2 1,-5 0</inkml:trace>
  <inkml:trace contextRef="#ctx0" brushRef="#br0" timeOffset="881.259">339 508,'5'5,"16"1,9 0,4-1,1-7,0-2,-6-1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45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1 437,'3'-22,"0"0,2 0,1 1,0-1,2 1,0 1,1 0,2 0,0 0,1 2,1-2,6-7,1 2,2 0,0 1,1 1,24-17,-46 38,0 1,0-1,0 0,1 0,-1 1,1-1,0 1,-1 0,1-1,0 1,0 0,0 0,0 0,0 0,0 0,0 1,0-1,0 1,0-1,0 1,0 0,0-1,1 1,-1 0,0 1,0-1,0 0,0 0,0 1,0 0,1-1,-1 1,0 0,0 0,-1 0,1 0,0 0,0 1,0-1,-1 0,1 1,-1-1,1 1,-1 0,2 7,0 1,-1 0,0-1,-1 1,0 0,0 0,-1 0,0 0,-1 0,0-1,-1 1,0 0,0 0,-1 0,-5 33,7-42,1 0,-1 0,1 0,0 0,-1 0,1 0,0 1,0-1,0 0,0 0,0 0,0 0,0 0,0 0,0 1,1-1,-1 0,0 0,1 0,-1 0,1 0,-1 0,1 0,-1 0,1 0,0 0,-1 0,1-1,0 1,0 0,0 0,0-1,0 1,0 0,0-1,0 1,0-1,0 1,0-1,0 0,0 1,0-1,0 0,0 0,1 0,-1 0,0 0,0 0,0 0,0 0,0 0,0-1,1 1,-1 0,0-1,0 1,0-1,0 1,0-1,0 1,0-1,0 0,-1 1,1-1,256-175,-255 175,0-1,0 2,0-1,0 0,1 0,-1 1,0-1,0 1,1-1,-1 1,1 0,-1 0,0 0,1 1,-1-1,0 0,1 1,-1-1,0 1,0 0,0 0,1 0,-1 0,0 0,0 1,0-1,-1 0,1 1,0 0,0-1,-1 1,1 0,-1 0,0 0,1 0,-1 0,0 0,0 0,0 0,0 0,-1 1,1 0,3 104,-25-19,16-63</inkml:trace>
  <inkml:trace contextRef="#ctx0" brushRef="#br0" timeOffset="551.971">1158 41,'-46'41,"1"2,2 2,2 2,-21 33,58-76,0 0,0 0,1 1,-1-1,1 1,0-1,0 1,1 0,0 0,-1 0,1 1,1-1,-1 0,1 1,0-1,0 1,1-1,0 1,0 0,0-1,0 1,1-1,0 1,0-1,1 1,-1-1,1 0,0 0,1 1,-1-1,1-1,1 2,1-4,1-1,0 0,-1 0,1 0,0 0,0-1,0 0,0 0,-1-1,1 0,0 0,0 0,-1 0,1-1,0 0,-1-1,0 1,0-1,0 0,0 0,0 0,0-1,-1 1,1-1,1-3,222-207,-226 212,0 0,-1 0,1 1,0-1,0 0,0 1,0-1,0 1,0 0,0 0,0 0,1 0,-1 0,1 0,-1 0,0 1,1-1,-1 1,1 0,-1 0,1 0,-1 0,1 0,-1 0,1 1,-1-1,0 1,1 0,-1 0,1-1,-1 2,0-1,0 0,0 0,0 1,0-1,0 1,0 0,0-1,-1 1,2 1,1 9,0 0,-1 0,0 0,-1 0,0 0,-1 1,-1-1,0 0,0 1,-1-1,-1 0,0 0,-1 0,0 0,-4 10,4-10,-29 106,-4-1,-36 71,68-176,0 0,-1-1,-1 0,0 0,0 0,-1 0,0-1,-1-1,0 1,-1-1,-5 4,12-12,1-1,-1 0,1 0,0 0,-1 0,1-1,0 1,-1 0,1-1,0 1,-1 0,1-1,0 0,-1 1,1-1,0 0,0 1,0-1,0 0,0 0,0 0,0 0,0 0,0 0,0 0,1-1,-1 1,0 0,1 0,-1-1,1 1,-1 0,1-1,-1 1,1 0,0-1,0 1,0 0,0-1,0 1,0-1,0 1,1 0,-1-1,0 1,1 0,-1-1,1 1,-1-1,0-29,3 0,0 0,2 0,1 1,2 0,1 0,1 0,2 1,0 1,4-3,-8 13,2-5,3-11,2 0,1 2,2 0,1 1,14-17,-17 31</inkml:trace>
  <inkml:trace contextRef="#ctx0" brushRef="#br0" timeOffset="1237.187">1609 98,'-42'231,"40"-224,0 0,0 1,1-1,0 1,0 0,0-1,1 1,1 0,-1 0,1-1,1 1,-1-1,1 1,1-1,-1 0,1 1,1-1,-1-1,1 1,0 0,1-1,-1 0,2 1,-1-6,0 0,0-1,0 1,0-1,0 0,1-1,-1 1,0-1,0 0,-1 0,1-1,0 0,0 1,0-1,-1-1,1 1,-1-1,0 0,0 0,0 0,0 0,0-1,-1 1,0-1,1 0,-2 0,1-1,0 1,0-2,35-46,-2-2,-3-1,-2-1,15-41,-5 20,-41 77,0 0,1-1,-1 1,0 0,0-1,1 1,-1 0,0-1,1 1,-1 0,0-1,1 1,-1 0,0 0,1 0,-1 0,1-1,-1 1,1 0,-1 0,0 0,1 0,-1 0,1 0,-1 0,1 0,-1 0,0 0,1 0,-1 0,1 0,-1 0,1 1,-1-1,0 0,1 0,-1 0,0 1,1-1,-1 0,1 0,-1 1,0-1,0 0,1 1,-1-1,0 0,0 1,1-1,-1 1,0-1,0 0,0 1,0-1,1 1,-1-1,0 1,0-1,0 0,0 1,0-1,0 1,0-1,0 1,0-1,3 32,-25 99,-16 207,39-7,-27-219,25-109,0 0,0 0,-1 0,1 0,-1 0,1 0,-1 0,0-1,0 1,0-1,0 0,-1 1,1-1,-1 0,1 0,-1-1,0 1,0 0,0-1,0 0,0 0,0 0,0 0,0 0,0 0,0-1,-1 1,1-1,0 0,0 0,0-1,-1 1,0-1,1 1,0-1,1-1,-1 1,0 0,0-1,0 1,1-1,-1 0,1 0,-1 0,1 0,0 0,0-1,0 1,0-1,0 1,1-1,-1 0,1 1,-1-1,1 0,0 0,0 0,1 0,-1 0,0 0,1-1,0 1,0 0,0 0,0 0,0 0,1-2,23-106,-23 108,15-39,2 1,2 1,2 1,1 0,2 2,2 1,17-18,-19 24</inkml:trace>
  <inkml:trace contextRef="#ctx0" brushRef="#br0" timeOffset="2254.231">2230 380,'0'5,"-5"6,-1 7,0 4,-4 3,0 3,2 1,-3 0,1 1,2-1,-3-5,1-1,2-1,2-8,3-7</inkml:trace>
  <inkml:trace contextRef="#ctx0" brushRef="#br0" timeOffset="2568.662">2146 324,'24'5,"12"1,6 0,0-1,-2-2,-4-1,-2-1,-8 5,-8 0</inkml:trace>
  <inkml:trace contextRef="#ctx0" brushRef="#br0" timeOffset="2854.615">2202 549,'15'5,"9"1,5 1,3-2,-4-7,-7-2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1:59.8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497 282,'-168'12,"133"-7,28-5,0 0,0 1,0 0,0 0,1 1,-1 0,1 0,-1 1,1-1,0 1,0 1,0-1,-1 2,7-3,-1 0,1 1,0-1,0 0,0 0,0 1,0-1,1 0,-1 0,1 1,-1-1,1 0,0 0,0 0,0 0,0 0,0 0,0 0,1 0,-1 0,1-1,-1 1,1 0,0-1,0 1,-1-1,1 0,0 0,0 0,0 0,0 0,1 0,-1 0,0-1,0 1,0-1,1 1,0-1,4 4,86 30,-93-34,1 1,0-1,0 0,0 0,0 1,-1-1,1 1,0-1,-1 0,1 1,0-1,-1 1,1 0,0-1,-1 1,1 0,-1-1,1 1,-1 0,1 0,-1-1,0 1,1 0,-1 0,0 0,0-1,0 1,1 0,-1 0,0 0,0 0,0-1,0 1,0 0,-1 0,1 0,0 0,0-1,-1 1,1 0,0 0,-1 0,1-1,0 1,-1 0,1 0,-1-1,0 1,1-1,-1 1,1 0,-1-1,0 1,-44 30,37-26,-248 166,253-170,1-1,0 1,-1-1,1 1,0 0,0 0,0 0,-1 0,1 1,0-1,0 0,1 1,-1-1,0 1,0 0,1 0,-1 0,1 0,0 0,-1 0,1 0,0 0,0 0,0 0,1 1,-1-1,0 0,1 1,0-1,-1 0,1 1,0-1,0 1,0-1,1 0,-1 1,1-1,-1 1,1-1,0 0,0 0,0 1,0-1,0 0,0 0,0 0,1 0,-1 0,1-1,1 2,8 3,1-2,0 1,0-2,1 1,-1-2,0 0,1 0,0-1,-1-1,1 0,0 0,9-3,4 2,-21 2,1-1,-1 0,0 0,0 0,0-1,1 0,-1 0,0 0,0-1,0 0,0 0,-1 0,1 0,0-1,-1 0,0 0,0 0,0 0,0-1,0 1,0-2,4-11</inkml:trace>
  <inkml:trace contextRef="#ctx0" brushRef="#br0" timeOffset="361.148">270 1,'-20'102,"3"2,6 0,1 88,6-133,-3 0,-2 0,-3-1,-2 0,-3-1,-9 19,-15 99,36-148,2-3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2:10.8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1 141,'4'0,"7"0,2 5,3 2,3-1,4-1,3-2,1 0,1-2,1-1,0 0,0 0,-5-5,-2-2,1 1,-5 0</inkml:trace>
  <inkml:trace contextRef="#ctx0" brushRef="#br0" timeOffset="427.205">141 0,'0'5,"0"6,0 6,-4 6,-3 2,1 3,2 1,0 1,2-1,1 0,-4-5,-2-1,1-1,1 1,2 2,1-4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2:06.3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0 461,'29'0,"24"0,7 0,-1-5,-6-1,-7 0,-7 1,-5 1,-3-3,-3 0,-6 0</inkml:trace>
  <inkml:trace contextRef="#ctx0" brushRef="#br0" timeOffset="227.966">199 207,'-5'38,"-6"28,-2 6,2-3,3-9,2-10,3-9,1-6,2-4,0-8</inkml:trace>
  <inkml:trace contextRef="#ctx0" brushRef="#br0" timeOffset="619.236">847 94,'-9'38,"-4"33,1 8,2-5,3-9,2-11,3-11,1-7,1-5,5-8,3-7</inkml:trace>
  <inkml:trace contextRef="#ctx0" brushRef="#br0" timeOffset="1455.543">706 687,'-2'-29,"-1"1,-2 0,-1-1,-1 2,-1-1,-2 0,-24-98,-21-118,25 131,25 106</inkml:trace>
  <inkml:trace contextRef="#ctx0" brushRef="#br0" timeOffset="1938.645">1073 517,'-5'5,"-1"11,0 7,1 6,1 1,2 2,1-1,-4-5,-2-3,1 1,2-1,1-2</inkml:trace>
  <inkml:trace contextRef="#ctx0" brushRef="#br0" timeOffset="2238.067">1017 490,'29'4,"14"2,4 0,0-1,-4-1,-9-2</inkml:trace>
  <inkml:trace contextRef="#ctx0" brushRef="#br0" timeOffset="2957.491">1130 545,'-19'5,"-12"1,-4 1,2-7,4-3,0-1,6-5,3 0,3 5,1 4,3 7,3 2</inkml:trace>
  <inkml:trace contextRef="#ctx0" brushRef="#br0" timeOffset="3331.795">791 828,'14'5,"15"1,7 0,2-1,-1-1,-1-2,-3-1,-1 0,-2-1,-1-1,-6 1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2:04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85,'0'5,"0"16,0 8,0 6,0 0,0 0,0-2,0-1,0-1,-5-2,-1-1,0 1,1-1,-4-5,1-2,1-4</inkml:trace>
  <inkml:trace contextRef="#ctx0" brushRef="#br0" timeOffset="332.858">0 1,'29'0,"14"0,10 0,0 0,-3 0,-2 0,-3 0,-5 0,-5 0,-3 0,-2 0,-2 0,0 0,-1 0,1 0,-5 4,-7 2</inkml:trace>
  <inkml:trace contextRef="#ctx0" brushRef="#br0" timeOffset="799.99">537 424,'0'14,"0"15,0 7,0 2,0-1,0-1,0-3,-5-6,-1-4,0 0,1-9,2-7</inkml:trace>
  <inkml:trace contextRef="#ctx0" brushRef="#br0" timeOffset="1084.957">340 424,'24'-5,"22"-1,13-5,2-1,-6 3,-7 2,-6 2,-7 3,-3 0,-8 7,-3 1,-5 6,-5 0</inkml:trace>
  <inkml:trace contextRef="#ctx0" brushRef="#br0" timeOffset="1339.484">312 791,'38'5,"28"1,6 0,-3-1,-10-2,-9-5,-8-4,-7 1,-5 0,-7-3,-2-1,-6 1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2:14.9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165 130,'-1'-1,"1"0,-1 1,1-1,-1 1,1-1,-1 1,0-1,1 1,-1-1,0 1,1-1,-1 1,0 0,0-1,1 1,-1 0,0 0,0-1,1 1,-1 0,0 0,0 0,0 0,0 0,1 0,-1 0,0 0,0 1,1-1,-1 0,0 0,0 1,1-1,-1 0,0 1,0-1,1 1,-1-1,1 1,-1-1,0 1,1-1,-1 1,1 0,-1-1,1 1,0 0,-1-1,1 1,0 0,-1 0,1-1,0 1,0 0,0 0,-1 0,1 0,-20 31,1 2,2 0,1 1,2 1,1 1,-6 30,16-60,1 1,0-1,0 1,1-1,0 1,1 0,-1-1,2 1,-1 0,1-1,0 1,0 0,1-1,0 1,0-1,1 0,0 0,0 0,1 0,0 0,0-1,1 0,0 1,0-2,0 1,0-1,1 1,0-2,0 1,1-1,2 2,-4-2,0 0,0-1,1 0,-1 0,1 0,0 0,0-1,0 0,0 0,0-1,1 0,-1 0,0 0,1-1,-1 0,1 0,-1 0,0-1,1 0,-1 0,0-1,0 0,0 0,0 0,0-1,0 0,0 0,-1 0,3-3,15-17,-1-1,-1 0,-1-2,-1 0,-2-1,0-1,0-6,40-61,-33 59,-1-1,-2-1,-2-1,8-26,-23 46,-12 22,-16 26,11-8,0 0,1 1,2 0,0 1,1 0,2 1,0 0,1 0,2 0,0 0,1 13,2-1,0-20,0-1,1 1,1-1,0 1,1-1,1 0,0 0,5 11,2-9,1-4</inkml:trace>
  <inkml:trace contextRef="#ctx0" brushRef="#br0" timeOffset="719.66">813 186,'-16'49,"37"-71,92-133,-113 154,1 0,-1-1,0 1,1 0,-1 0,1 0,-1 0,1 0,-1 0,1 0,0 0,-1 1,1-1,0 0,0 0,-1 1,1-1,0 0,0 1,0-1,0 0,0 1,0 0,0-1,0 1,0 0,1-1,-1 1,0 0,0 0,0 0,0 0,0 0,0 0,0 0,1 0,-1 0,0 1,0-1,0 0,0 1,0-1,0 1,0-1,0 1,0 0,0-1,0 1,-1 0,1 0,0-1,0 1,-1 0,1 0,0 1,17 121,-18-119,0 0,1 0,0 0,0 0,0 0,0 0,1 0,-1-1,1 1,0 0,0-1,1 1,-1-1,1 0,-1 0,1 0,0 0,0 0,0 0,1-1,-1 0,1 1,-1-1,1-1,0 1,0 0,-1-1,1 0,0 0,0 0,1 0,-1-1,0 0,0 0,0 0,0 0,0 0,0-1,0 0,0 0,0 0,0 0,0-1,2 0,8-8,-1-1,-1 0,0 0,0-1,-1-1,-1 0,0-1,-1 0,0 0,-1-1,-1 0,0 0,4-14,-3-12,-11 27</inkml:trace>
  <inkml:trace contextRef="#ctx0" brushRef="#br0" timeOffset="1031.079">1519 17,'-3'-1,"0"0,-1 1,1 0,-1-1,1 1,0 1,-1-1,1 0,0 1,-1 0,1 0,0 0,-1 0,1 0,0 0,0 1,0 0,0-1,1 1,-1 0,0 1,1-1,-1 0,-3 2,3-2,-1 0,0 0,1 0,0 0,-1 0,1 0,0 1,0 0,0 0,1 0,-1 0,1 0,-1 0,1 0,0 1,0-1,1 1,-1 0,1 0,0-1,0 1,0 0,0 0,1 0,-1 0,1 0,0 0,0 0,1 0,-1 0,1 0,0 0,0 0,0-1,0 1,1 0,0 0,0-1,0 0,0 1,0-1,1 0,-1 0,1 0,0 0,0 0,0-1,0 1,0-1,1 0,1 1,12 1,-1 0,1-1,0-1,0-1,1 0,-1-2,0 0,0 0,0-2,15-3,-7-2</inkml:trace>
  <inkml:trace contextRef="#ctx0" brushRef="#br0" timeOffset="5631.64">897 638,'0'9,"0"9,0 5,0 4,0 3,0 0,0 0,0 0,0-1,-4-4,-3-3,1 0,-3-3,-1-6</inkml:trace>
  <inkml:trace contextRef="#ctx0" brushRef="#br0" timeOffset="5986.48">616 694,'38'0,"23"0,5 0,-4 0,-7 0,-8 0,-13-5,-6-1,-4 0,-1 1,0 2,-3 5,-6 4</inkml:trace>
  <inkml:trace contextRef="#ctx0" brushRef="#br0" timeOffset="6286.423">616 1004,'19'0,"16"0,7 0,1 0,-2 0,-3 0,-4 0,-2 0,-2 0,-1 0,-1 0,-5 0</inkml:trace>
  <inkml:trace contextRef="#ctx0" brushRef="#br0" timeOffset="7053.628">1208 892,'255'-29,"-153"11,-101 17,-1-1,0 1,0-1,0 1,0-1,0 1,0-1,0 0,0 1,-1-1,1 1,0-1,-1 1,0 0,1-1,-1 1,0-1,0 1,1 0,-1 0,0-1,0 1,0 0,-1 0,1 0,0 0,0 0,-1 0,1 1,0-1,-1 0,1 1,-1-1,1 1,-2-1,-10-7,8 4,-1 0,1 1,-1-1,0 1,0 0,0 1,-1 0,1 0,0 0,-1 0,0 1,1 0,-4 1,7 2,0 0,0 1,0-1,1 1,-1 0,1 0,0 0,0 0,0 0,0 0,0 1,1-1,-1 0,1 1,0 0,0-1,1 1,-1 0,1-1,-1 1,1 0,0-1,1 1,-1 0,1 0,0 2,-1 0,9 164,-8-169,1 0,-1 1,1-1,-1 0,1 0,-1 0,1 0,0 0,0 0,-1-1,1 1,0-1,0 1,0-1,0 1,0-1,0 0,0 0,-1 0,1 0,0 0,0-1,0 1,0-1,0 1,0-1,-1 1,1-1,0 0,0 0,-1 0,1 0,-1 0,1-1,-1 1,1 0,-1-1,0 1,1-1,-1 1,0-1,0 1,0-2,5-2,99-91,-89 83</inkml:trace>
  <inkml:trace contextRef="#ctx0" brushRef="#br0" timeOffset="7985.07">1885 751,'0'4,"0"13,0 6,0 6,0 1,-5-3,-1-3,0 1,1 0,-3-4,0-1,1 1,-4-3,2-4</inkml:trace>
  <inkml:trace contextRef="#ctx0" brushRef="#br0" timeOffset="8287.507">1885 751,'24'-5,"13"-1,5 0,0 1,-3 1,-2 2,-8 1</inkml:trace>
  <inkml:trace contextRef="#ctx0" brushRef="#br0" timeOffset="8553.013">1830 977,'24'0,"17"0,7 0,0-5,-4-2,-9 1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2:31.7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0 205,'133'371,"-130"-361,-3-7,0 0,0-1,0 1,0 0,0 0,1 0,-1-1,1 1,0 0,-1-1,2 1,-1 0,0-1,0 1,1-1,-1 0,1 1,0-1,-1 0,1 0,0 0,0 0,1 0,-1-1,0 1,1-1,-1 1,1-1,-1 0,1 0,-1 0,1 0,0 0,0-1,-1 1,1-1,0 0,0 0,0 0,-1 0,1 0,0-1,1 1,1-6,1 1,-1-1,0 1,0-1,-1-1,0 1,0-1,0 0,-1 1,0-2,0 1,1-6,4-9,85-200,-67 168,-16 27,2 1,1 0,1 1,1 0,1 1,1 1,1 0,1 2,14-12,7 16,-27 21</inkml:trace>
  <inkml:trace contextRef="#ctx0" brushRef="#br0" timeOffset="369.46">677 600,'-4'29,"-3"14,1 4,-4-5,0-5,2-4,2-8</inkml:trace>
  <inkml:trace contextRef="#ctx0" brushRef="#br0" timeOffset="635.464">621 543,'33'10,"27"3,6-1,-2-2,-8-8,-8-4,-13 3,-12 1</inkml:trace>
  <inkml:trace contextRef="#ctx0" brushRef="#br0" timeOffset="881.507">734 797,'38'0,"18"0,-1 0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2:31.0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1 198,'29'0,"19"0,6 0,-2 0,-4 0,-6 0,-5-5,-4-1,-3-1,-6-2,-8-1</inkml:trace>
  <inkml:trace contextRef="#ctx0" brushRef="#br0" timeOffset="257.519">142 1,'-10'43,"-3"33,1 9,2-5,3-12,8-12,8-12,7-7,6-6,0-8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2:27.7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1 480,'14'-5,"10"-1,5 0,3 1,1 1,-1 2,0 1,-2 0,-1 1,0 1,-1-1,1 0,-1 0,0 0,0 1,-5-1</inkml:trace>
  <inkml:trace contextRef="#ctx0" brushRef="#br0" timeOffset="265.177">57 707,'43'0,"20"0,2 0,-3 0,-9 0,-7 0,-8 0,-10-5,-5-2,-6 1</inkml:trace>
  <inkml:trace contextRef="#ctx0" brushRef="#br0" timeOffset="1686.031">1129 0,'0'34,"0"30,0 14,0-2,0-9,0-11,0-10,0-8,-4-6,-3-3,1-2,2-1,-5 0,1 0,-5 1,-3-4,0-6</inkml:trace>
  <inkml:trace contextRef="#ctx0" brushRef="#br0" timeOffset="2017.914">622 141,'38'-9,"27"-9,13 0,-3 2,-9 4,-11 4,-10 4,-8 2,-6 1,-2 2,-3-1,1 1,-1 0,0-1,1 1,-4 4,-7 1</inkml:trace>
  <inkml:trace contextRef="#ctx0" brushRef="#br0" timeOffset="2349.797">1299 537,'5'33,"1"17,0 4,-1-3,-2-4,-5-11,-4-7,1-3,0-6</inkml:trace>
  <inkml:trace contextRef="#ctx0" brushRef="#br0" timeOffset="2656.236">1270 593,'43'-4,"20"-3,3 1,-5 1,-12 1</inkml:trace>
  <inkml:trace contextRef="#ctx0" brushRef="#br0" timeOffset="2904.263">1299 791,'24'4,"17"-2,7-2,0-1,-3-6,-10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6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0 367,'276'-16,"-14"-14,-258 30,12-4,-1 1,1 0,0 2,0 0,0 1,1 0,-1 1,15 4,-30-5,0 1,-1 0,1-1,0 1,-1 0,1-1,-1 1,1 0,-1 0,1 0,-1 0,1-1,-1 1,0 0,0 0,1 0,-1 0,0 0,0 0,0 0,0 0,0 0,0 0,0 0,0 0,-1-1,1 1,0 0,-1 0,1 0,0 0,-1 0,1 0,-1-1,1 1,-1 0,0 0,1-1,-1 1,0 0,1-1,-1 1,0-1,0 1,1-1,-1 1,0-1,0 0,0 1,0-1,0 0,0 0,0 1,0-1,0 0,1 0,-1 0,0 0,0 0,0 0,-1-1,-18 9</inkml:trace>
  <inkml:trace contextRef="#ctx0" brushRef="#br0" timeOffset="261.099">0 650,'43'-10,"24"-2,11-1,-5 4,-8 2,-11 2,-11 3,-6 1,-6 1,-3 0,-2 1,1-1,-1 1,-4-1</inkml:trace>
  <inkml:trace contextRef="#ctx0" brushRef="#br0" timeOffset="745.072">338 0,'3'9,"0"-1,0 1,1-1,0 0,0-1,1 1,0-1,0 0,1 0,0 0,0-1,0 0,1 0,0 0,0-1,1 0,-1-1,7 3,217 97,-209-94,-1 1,0 1,0 1,-1 1,-1 1,1 1,-16-13,-1 1,1-1,0 1,-1 0,0 0,1 0,-2 0,1 1,0-1,-1 1,0-1,0 1,0 0,-1 0,0 0,0 0,0 0,0 0,-1 0,0 0,0 1,0-1,0 0,-1 0,0 0,0 0,-1 0,1 0,-1 0,0-1,-2 3,-5 6,-2-1,1 0,-2-1,0 0,0-1,-1 0,0-1,0 0,-1-1,0-1,-1 0,0-1,-7 2,-33 18,-167 83,180-76,31-16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2:39.0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1 198,'138'25,"-115"-22,-1-2,0 0,0-1,1-1,-1-1,0-1,14-4,141-11,-151 23,-26 1</inkml:trace>
  <inkml:trace contextRef="#ctx0" brushRef="#br0" timeOffset="268.003">1 452,'34'0,"20"0,6 0,-2 0,-7 0,-6 0,-7 0,-5 0,-3 0,-6-5,-4-1,1-5,-4 0</inkml:trace>
  <inkml:trace contextRef="#ctx0" brushRef="#br0" timeOffset="813.985">284 1,'-1'0,"1"1,-1 0,1 0,0 0,0 0,0-1,-1 1,1 0,0 0,0 0,0 0,0 0,0 0,1 0,-1-1,0 1,0 0,1 0,-1 0,0 0,1-1,-1 1,1 0,-1 0,1-1,-1 1,1 0,-1-1,1 1,0 0,-1-1,1 1,0-1,0 1,-1-1,1 1,0-1,0 0,25 20,-1-2,2-1,0-2,2 0,23 8,6 4,-43-20,-1 0,1 1,-2 0,1 1,-1 0,0 2,-1-1,0 2,-1-1,6 9,-15-16,0-1,0 0,-1 1,0-1,1 1,-1-1,-1 1,1 0,0-1,-1 1,0 0,0-1,0 1,0 0,0-1,-1 1,0 0,0-1,0 1,0 0,0-1,-1 0,0 1,1-1,-1 0,0 0,-1 0,-1 2,-79 77,76-77,-154 141,82-77,72-65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2:55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188 367,'-18'30,"-88"224,42-85,127-283,70-166,-66 168,-67 111,1 0,-1 0,0 1,1-1,-1 0,1 1,-1-1,1 1,0-1,-1 0,1 1,0-1,-1 1,1 0,0-1,-1 1,1 0,0-1,0 1,-1 0,1 0,0-1,0 1,0 0,0 0,-1 0,1 0,0 0,0 0,0 1,-1-1,1 0,0 0,0 0,0 1,-1-1,1 0,0 1,-1-1,1 1,0-1,-1 1,1-1,0 1,-1-1,1 1,-1 0,1-1,-1 1,0 0,1-1,-1 1,1 0,-1 0,0-1,0 2,15 54,-13-43,30 196,-28-182,22 58,-25-84,1 0,-1-1,1 0,0 1,-1-1,1 0,0 0,0 0,-1 0,1 0,0 0,-1 0,1-1,0 1,-1-1,1 1,-1-1,1 0,-1 1,1-1,-1 0,1 0,-1 0,0 0,1 0,-1 0,0-1,0 1,0 0,0-1,0 1,0 0,0-1,5-4,101-128,-63 72,123-161,-167 223,0-1,1 0,-1 1,0-1,1 0,-1 1,0-1,1 0,-1 1,1-1,-1 1,1-1,-1 1,1-1,-1 1,1-1,0 1,-1 0,1-1,-1 1,1 0,0 0,-1-1,1 1,0 0,0 0,-1 0,1 0,0 0,-1 0,1 0,0 0,0 0,-1 0,1 0,0 0,-1 1,1-1,0 0,-1 0,1 1,0-1,-1 0,1 1,0-1,-1 1,1-1,-1 1,1-1,-1 1,1-1,-1 1,0 0,1-1,-1 1,0-1,1 1,-1 0,0 0,0-1,0 1,1 0,-1 0,2 53,-2-45,-21 228,19-230,1-2,-1-1,1 1,0 0,1-1,-1 1,1 0,0 0,0-1,0 1,1 0,-1 0,1-1,0 1,1-1,-1 1,1-1,0 1,0-1,10 8</inkml:trace>
  <inkml:trace contextRef="#ctx0" brushRef="#br0" timeOffset="688.218">1430 424,'-26'5,"-1"2,1 0,0 2,1 1,0 2,1 0,-7 5,21-11,0 0,1 1,0 0,0 1,0 0,1 0,1 1,-1 0,1 0,1 0,0 1,0 0,1 1,0-1,1 1,0 0,1 0,-1 4,3-11,0 1,0 0,1 0,-1-1,1 1,1 0,-1 0,1 0,-1-1,1 1,1 0,-1-1,1 1,-1-1,1 1,0-1,1 0,-1 0,1 0,0 0,0 0,0-1,1 1,-1-1,1 0,0 0,-1 0,2-1,-1 1,0-1,0 0,1 0,-1 0,1-1,-1 0,1 1,0-2,-1 1,1 0,0-1,3 0,12-5,-1 0,1-1,-1-2,-1 1,1-2,-1-1,-1 0,0-1,0-1,-1 0,-1-2,0 1,-1-2,0 0,-1-1,7-11,58-56,-77 82,-1 0,1 0,-1-1,1 1,-1 0,1 0,0 0,0 0,0 0,-1 0,1 0,0 0,0 0,0 0,0 0,1 1,-1-1,0 0,0 1,0-1,0 1,1-1,-1 1,0 0,1-1,-1 1,0 0,1 0,-1 0,0 0,0 0,1 0,-1 0,0 1,1-1,-1 0,0 1,0-1,1 1,-1-1,0 1,0 0,0 0,0-1,0 1,0 0,0 0,0 0,0 0,0 0,0 0,-1 0,1 0,0 0,-1 1,1-1,-1 187,-24-1,11-141,6-19,0-1,-2 1,-1-1,-1-1,-1 0,-1 0,-1-2,-3 3,12-20,1-2,-2 1,1 0,0-1,-1 0,0 0,1-1,-2 0,1 0,0 0,0-1,-1 0,0 0,-5 1,9-3,0 1,1-1,-1 0,0 0,0 0,0 0,0 0,0-1,0 1,1-1,-1 0,0 1,0-2,1 1,-1 0,1 0,-1-1,1 1,-1-1,1 0,0 0,0 0,0 0,0 0,0 0,1-1,-1 1,0 0,1-1,0 0,0 1,0-1,0 0,0 1,0-1,0 0,0-8,1-1,0 1,0 0,1-1,1 1,0 0,0 0,1 0,1 0,-1 0,2 1,-1 0,2 0,-1 0,1 0,1 1,0 0,0 0,5-3,2-5</inkml:trace>
  <inkml:trace contextRef="#ctx0" brushRef="#br0" timeOffset="1240.454">1966 0,'-47'341,"36"-29,12-230,0-83,-1 0,1 1,-1-1,1 1,0-1,-1 1,1 0,0-1,-1 1,1 0,0-1,-1 1,1 0,0 0,0-1,-1 1,1 0,0 0,0 0,-1 0,1 0,0 0,0 0,0 1,-1-1,1 0,0 0,0 0,-1 1,1-1,0 1,-1-1,1 0,0 1,-1-1,1 1,-1-1,1 1,-1-1,1 1,-1 0,1-1,-1 1,1 0,-1-1,0 1,0 0,1 0,-1-1,0 1,0 0,0 0,0-1,1 1,-1 0,0 0,-1-1,1 1,0 0,0 0,0-1,0 1,-1 0,1 0,0-1,-1 1,112-119,-104 112,-1 1,-1-1,1 1,0 0,0 1,0-1,1 1,0 1,-1-1,1 1,1 0,-1 0,0 1,1 0,2 0,-7 4,0-1,0 1,-1 0,1 0,0 0,-1 0,0 1,1-1,-1 0,0 1,0 0,0 0,-1-1,1 1,-1 0,1 0,-1 0,0 0,0 1,-1-1,1 0,-1 0,1 1,-1-1,0 0,0 1,0-1,-1 0,1 0,-1 1,0 1,0 0,1 29,-2-23,2 1,-1-1,1 0,1 1,0-1,1 0,0 1,1-1,0 0,1-1,0 1,1 0,4 3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03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0 341,'369'0,"-143"-28,-176 22,-32 0</inkml:trace>
  <inkml:trace contextRef="#ctx0" brushRef="#br0" timeOffset="331.384">254 60,'5'33,"1"26,1 8,-2-4,-2-6,-1-10,0-6,-2-7,0-3,-5-3,-2-1,1-1,0-4</inkml:trace>
  <inkml:trace contextRef="#ctx0" brushRef="#br0" timeOffset="1333.238">1073 60,'-3'-1,"0"0,0 0,0 1,0 0,0-1,0 1,0 1,-1-1,1 0,0 1,0-1,0 1,0 0,0 0,0 0,0 0,1 1,-1-1,0 1,1 0,-1 0,1 0,0 0,-1 0,1 0,0 1,0-1,0 0,1 1,-2 2,-39 90,28-41,3 1,1 1,3 0,3 0,2 0,3 0,2 10,-1-55,0 0,0 1,1-1,1-1,0 1,0-1,1 1,0-1,1 0,0-1,1 0,0 0,0 0,8 7,-10-12,-1 1,1-1,0 0,0 0,0-1,1 1,-1-1,1 0,0-1,0 1,0-1,0 0,0-1,0 0,1 0,-1 0,0 0,1-1,-1 0,0-1,1 1,-1-1,0-1,0 1,0-1,0 0,0 0,4-4,0-1,-1 0,0 0,-1-1,0 0,0-1,-1 1,0-1,0-1,-1 0,0 0,-1 0,3-8,11-14,25-46,-4-1,-3-2,-3-1,-4-2,0-13,3-50,-33 148,-1 0,1 0,0-1,-1 1,1 0,-1-1,0 1,1 0,-1-1,0 1,1-1,-1 1,0-1,1 1,-1-1,0 0,0 1,0-1,1 0,-1 1,0-1,0 0,0 0,0 0,0 0,1 0,-1 0,0 0,0 0,0 0,0-1,0 1,1 0,-1 0,0-1,0 1,0-1,1 1,-1 0,0-1,1 1,-1-1,0 0,1 1,-1-1,1 0,-1 1,1-1,-1 0,1 1,-1-1,1 0,0 0,-1 0,1 1,0-1,0 0,0 0,0 0,-1 0,-9 21,0 0,2 0,0 1,1 0,1 0,1 1,1 0,1 0,-30 236,57 36,-24-249,0-34</inkml:trace>
  <inkml:trace contextRef="#ctx0" brushRef="#br0" timeOffset="1965.55">1778 31,'-131'291,"133"-281,14-32,22-48,-23 39,1 1,2 0,1 1,1 2,3-1,-23 27,0 1,0 0,0-1,0 1,1-1,-1 1,0-1,0 1,0 0,1-1,-1 1,0 0,1-1,-1 1,0 0,1-1,-1 1,1 0,-1 0,0-1,1 1,-1 0,1 0,-1 0,1 0,-1-1,1 1,-1 0,0 0,1 0,-1 0,1 0,-1 0,1 0,-1 0,1 1,-1-1,1 0,-1 0,1 0,-1 0,0 1,1-1,-1 0,1 0,-1 1,0-1,1 0,-1 1,0-1,1 0,-1 1,0-1,0 0,1 1,-1-1,0 1,0-1,0 1,1-1,-1 0,0 1,0-1,0 1,0-1,0 1,3 37,-3-33,-2 4,1 1,0 0,1 0,0 0,1 0,0-1,0 1,1 0,1-1,-1 1,2-1,-1 0,1 0,0 0,1 0,0-1,1 1,0-1,0-1,0 1,1-1,0 0,1-1,5 5,-9-10,0 0,0 0,1 0,-1 0,0 0,1-1,-1 0,0 0,1 0,-1-1,0 1,1-1,-1 0,0 0,0-1,0 1,0-1,0 0,0 0,0 0,0 0,-1-1,1 1,-1-1,0 0,0 0,0-1,67-100,-63 89,-1-1,0 0,-1-1,-1 1,0-1,-2 1,0-1,0 0,-2 0,0-7,-11 13,4 15</inkml:trace>
  <inkml:trace contextRef="#ctx0" brushRef="#br0" timeOffset="2284.307">2541 31,'-4'1,"-27"12,0 1,1 1,1 2,0 1,2 1,-6 6,30-24,0 1,1-1,-1 1,1-1,-1 1,1 0,-1 0,1 0,0 1,0-1,0 0,1 1,-1 0,0-1,1 1,0 0,0-1,-1 1,2 0,-1 0,0 0,1 0,-1 0,1 0,0 0,0 0,0 0,0 0,0 0,1 0,0 0,-1 0,1 0,0 0,0 0,1 0,-1 0,1-1,-1 1,1-1,0 1,0-1,0 0,0 0,0 1,1-1,-1-1,1 1,-1 0,1-1,-1 1,3 0,14 2,1-1,-1 0,1-1,0-1,0-1,0-1,19-4,27 1,-10-2,-32 0</inkml:trace>
  <inkml:trace contextRef="#ctx0" brushRef="#br0" timeOffset="8948.404">1807 793,'0'5,"0"6,0 6,0 6,0 2,0 3,0 1,0 0,-5-4,-1-2,-1 0,2 0,2 3,1-10,-4-6,-1-6</inkml:trace>
  <inkml:trace contextRef="#ctx0" brushRef="#br0" timeOffset="9187.454">1552 793,'39'0,"26"-5,8-1,-4 0,-9 1,-10 6,-9 3,-11 6,-15 1,-11 3,-6 0</inkml:trace>
  <inkml:trace contextRef="#ctx0" brushRef="#br0" timeOffset="9188.454">1497 1188,'38'0,"27"0,8 0,-4 0,-10-5,-9-1,-8 0,-12 1</inkml:trace>
  <inkml:trace contextRef="#ctx0" brushRef="#br0" timeOffset="9189.454">2117 1047,'340'0,"-341"0,0-1,1 1,-1-1,0 1,1-1,-1 1,1-1,-1 0,1 1,-1-1,1 0,-1 0,1 1,0-1,-1 0,1 0,0 0,0 1,-1-1,1 0,0 0,0 0,0 0,0 0,0 1,0-1,0 0,1 0,-1 0,0 0,0 1,1-1,-1 0,0 0,1 0,-1 1,1-1,-1 0,1 1,-1-1,1 0,0 1,-1-1,1 1,0-1,-1 1,1-1,0 1,-1 0,1-1,0 1,0 0,0-1,0 1,-1 0,1 0,0 0,0 0,0 0,0 0,-1 0,1 0,0 0,0 0,0 0,0 1,-1-1,1 0,1 1,-9-10,0-1,-1 2,0-1,0 1,-1 0,0 1,0 0,0 1,-1 0,0 0,-1 1,1 0,-11-3,19 8,0-1,0 1,0 0,0 0,0 0,0 0,0 0,1 0,-1 1,0-1,0 1,0-1,0 1,1 0,-1 0,0 0,0 0,1 0,-1 0,1 0,-1 0,1 1,0-1,-1 0,1 1,0-1,0 1,0 0,0-1,0 1,0 0,1 0,-1-1,0 1,1 0,0 0,-1 0,1 0,-5 81,6-73,20 120,-7-12,-14-118,0 1,0-1,0 1,1-1,-1 1,0-1,0 1,1-1,-1 1,0-1,1 1,-1-1,0 0,1 1,-1-1,1 1,-1-1,1 0,-1 0,0 1,1-1,-1 0,1 0,-1 1,1-1,0 0,-1 0,1 0,-1 0,1 0,-1 0,1 0,-1 0,1 0,-1 0,1 0,0 0,-1 0,1-1,-1 1,1 0,-1 0,1-1,-1 1,1 0,-1 0,0-1,1 1,-1-1,1 1,-1 0,0-1,1 1,-1-1,0 1,1-1,-1 1,0-1,31-30,-27 26,126-153,-116 144</inkml:trace>
  <inkml:trace contextRef="#ctx0" brushRef="#br0" timeOffset="9190.454">2822 878,'-9'38,"-4"18,1 4,2-4,3-6,3-6,1-7,3-5,-1-12,2-10</inkml:trace>
  <inkml:trace contextRef="#ctx0" brushRef="#br0" timeOffset="9191.454">2795 821,'19'0,"11"0,5 0,2 0,-1 0,-1 0,-3 0,-1 0,-2 0,-5 0</inkml:trace>
  <inkml:trace contextRef="#ctx0" brushRef="#br0" timeOffset="9192.454">2738 1104,'24'4,"32"-2,11-7,-6-3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15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0,1 0,-1 0,0 0,0 0,0 0,0 0,-1 0,0 0,-4 0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1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30,'34'0,"20"0,6 0,-2 0,-6-5,-8-1,-6-1,-5 2,-3 2,-2 1,-5 0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17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311 113,'0'0,"-1"0,1-1,0 1,-1 0,1 0,-1-1,1 1,-1 0,1 0,-1 0,1 0,-1 0,1 0,-1 0,1 0,-1 0,1 0,-1 0,1 0,-1 0,1 0,0 0,-1 0,1 1,-1-1,1 0,-1 0,1 1,-1-1,1 0,0 0,-1 1,1-1,0 1,-1-1,1 0,0 1,-1-1,1 1,0-1,0 0,0 1,-1-1,1 1,0-1,0 1,0-1,0 1,0-1,0 1,0-1,0 1,0-1,0 1,0-1,0 1,0-1,0 1,1-1,-6 20,1 0,1 0,1 1,0-1,2 0,0 1,2 5,0 19,-7 92,-1-119</inkml:trace>
  <inkml:trace contextRef="#ctx0" brushRef="#br0" timeOffset="267.002">1 593,'38'-5,"27"-1,8-1,-4 2,-9-3,-10 0,-9 1,-6 1,-5 3,-2 1,-6 1</inkml:trace>
  <inkml:trace contextRef="#ctx0" brushRef="#br0" timeOffset="682.66">114 734,'41'-6,"-11"0,0 1,1 2,-1 1,1 1,0 2,-1 1,4 2,-32-4,0 0,0 0,-1 1,1-1,0 1,0-1,-1 1,1 0,0 0,-1-1,1 1,-1 0,1 1,-1-1,1 0,-1 0,0 1,0-1,1 0,-1 1,0-1,0 1,-1-1,1 1,0 0,0 0,-1-1,1 1,-1 0,1 0,-1-1,0 1,0 0,0 0,0 0,0 0,0-1,-1 1,1 0,0 0,-1-1,1 1,-1 0,0 0,0-1,0 1,0-1,0 1,0-1,0 1,-11 17,-1-2,0 0,-2 0,1-1,-2-1,-7 5,9-7,-61 67,74-78,1-1,0 0,-1 1,1-1,0 0,0 1,0-1,0 1,0-1,1 0,-1 1,0-1,1 0,-1 1,1-1,-1 0,1 0,0 1,-1-1,1 0,0 0,0 0,0 0,0 0,0 0,0 0,0 0,0 0,0 0,0-1,1 1,-1 0,0-1,0 1,1-1,-1 0,0 1,1-1,-1 0,1 0,-1 0,1 0,63 5,-53-7,-1 0,1 0,-1-1,0 0,0-1,0-1,-1 1,1-2,-1 1,0-2,0 0,10-7</inkml:trace>
  <inkml:trace contextRef="#ctx0" brushRef="#br0" timeOffset="967.318">1073 367,'-5'24,"-1"17,5 7,2 0,2-3,-1-5,1-5,-2-2,0-3,0-2,-1 0,0-1,-4-4,-3-2,1 1,-4-4,0-4</inkml:trace>
  <inkml:trace contextRef="#ctx0" brushRef="#br0" timeOffset="1267.26">735 424,'28'0,"35"0,10 0,2 0,-6 0,-10 0,-11 0,-8 0,-6 0,-5 0,-2 0,0 0,-1 0,1 0,-1 4,-3 2</inkml:trace>
  <inkml:trace contextRef="#ctx0" brushRef="#br0" timeOffset="1512.803">649 988,'39'9,"26"-1,13-2,-3-2,-4-2,-10-2,-10 0,-9-5,-7-1,-5-1,-2 2,-1-3,-1-1,-4 1</inkml:trace>
  <inkml:trace contextRef="#ctx0" brushRef="#br0" timeOffset="2033.831">819 84,'17'0,"476"0,-469 0</inkml:trace>
  <inkml:trace contextRef="#ctx0" brushRef="#br0" timeOffset="2999.2">1834 141,'-66'130,"5"3,-22 80,72-185,1 1,2-1,1 2,2-1,-1 16,5-38,0 0,1 0,0 0,0 0,1 0,-1 0,2-1,-1 1,1 0,0 0,0-1,1 0,0 1,0-1,0 0,1 0,0-1,0 1,0-1,1 0,0 0,0 0,0 0,1-1,-1 0,4 1,35 2,-23-9</inkml:trace>
  <inkml:trace contextRef="#ctx0" brushRef="#br0" timeOffset="3837.384">1807 847,'48'-14,"-1"-2,-1-2,0-3,-2-1,6-5,59-61,-105 84,0-1,-1 1,0-1,0 0,0 1,0-1,-1-1,0 1,0 0,0 0,-1-1,1 1,-1-1,-1 0,1 1,-1-1,0 1,0-1,-1 0,1 1,-1-1,-1 1,1-2,0 6,1 0,0 0,0 0,-1 1,1-1,0 0,-1 0,1 0,-1 1,1-1,-1 0,0 1,1-1,-1 0,0 1,1-1,-1 1,0-1,0 1,1-1,-1 1,0-1,0 1,0 0,0 0,1-1,-1 1,0 0,0 0,0 0,0 0,0 0,0 0,0 0,0 0,1 0,-1 1,0-1,0 0,0 1,0-1,0 0,1 1,-1-1,0 1,0-1,1 1,-1 0,-33 31,25-19,0 1,1 1,0-1,1 1,1 1,1-1,0 1,1 0,1 0,0 0,1 1,1-1,0 12,1-23,0 0,1 0,0 0,0 0,0 0,0-1,1 1,0 0,-1-1,2 1,-1-1,1 0,-1 0,1 0,0 0,0 0,1-1,-1 1,1-1,0 0,0 0,0 0,0-1,0 1,1-1,-1 0,1 0,0-1,-1 1,1-1,0 0,0 0,0-1,3 1,6-1,-1 0,1 0,-1-1,1-1,-1 0,0-1,0 0,0-1,0-1,-1 0,0 0,4-3,-3 2,0-1,0 0,-1 0,0-1,0-1,-1 0,0-1,-1 0,0 0,-1-1,0 0,0-1,-1 0,-1-1,0 1,-1-1,0-1,-1 1,0-1,-1 0,1-8,-5 21,1 0,-1-1,1 1,-1 0,0 0,0 0,0 0,1 0,-1 0,0-1,0 1,-1 0,1 0,0 0,0 0,-1 0,1 0,0-1,-1 1,1 0,-1 0,1 0,-1 0,0 0,1 1,-1-1,0 0,0 0,0 0,1 1,-1-1,0 0,0 1,0-1,0 1,0-1,0 1,-1-1,1 1,0 0,0-1,0 1,0 0,0 0,0 0,-1 0,1 0,0 0,0 0,0 0,0 1,0-1,0 0,-1 1,1-1,0 1,0-1,0 1,0 0,0-1,1 1,-1 0,0-1,0 1,0 0,1 0,-1 0,0 0,1 0,-1 1,-7 6,1 0,1 1,0 0,0 0,0 1,1 0,1 0,0 0,0 0,1 1,0-1,1 1,0 0,1 0,0 0,0 6,1-11,0-1,1 1,-1-1,1 0,0 1,0-1,1 0,-1 0,1 1,0-1,1-1,-1 1,1 0,0-1,0 1,0-1,1 0,0 0,-1 0,1 0,1-1,-1 0,0 0,1 0,0 0,0-1,0 1,0-1,0 0,0-1,0 1,0-1,5 0,6 1,0-1,-1-1,1-1,-1 0,1-1,-1 0,0-2,0 1,0-2,0 0,-1-1,1 0,-1-1,-1-1,0 0,0-1,0-1,-1 1,-1-2,0 0,3-4,6-7,-1 0,-2-2,0 0,-2-1,0-1,-2 0,-1-1,-1 0,-1-1,5-28,-14 54,1 0,-1 0,0 0,-1 0,1 0,0 0,-1 0,1-1,-1 1,0 0,0-1,0 1,0 0,0 0,0-1,0 1,-1 0,1 0,-1-1,0 1,0 0,0 0,0 0,0 0,0 0,0 0,0 0,-1 0,1 1,-1-1,0 1,1-1,-1 1,0-1,0 1,0 0,0 0,0 0,0 0,0 0,0 0,-1 1,1-1,0 1,0-1,-1 1,1 0,0 0,-6 3,1 0,0 1,1 0,-1 0,1 0,0 1,0 0,0 0,1 1,-1-1,1 1,1 0,-1 1,1-1,0 1,1 0,-1 0,0 3,-6 16,1 0,2 0,0 1,2 0,1 0,1 0,1 0,1 0,2 1,3 23,-3-42,0 1,0-1,1 0,1 1,-1-1,2 0,-1-1,1 1,0-1,1 1,0-1,0 0,1-1,0 1,1-1,-1-1,1 1,0-1,1 0,0-1,-1 1,2-2,-1 1,1-1,2 1,13 1</inkml:trace>
  <inkml:trace contextRef="#ctx0" brushRef="#br0" timeOffset="4085.95">3331 705,'-15'39,"-9"26,0 8,3-5,6-8,9-14,7-21,2-14</inkml:trace>
  <inkml:trace contextRef="#ctx0" brushRef="#br0" timeOffset="4301.545">3218 705,'48'0,"21"0,3 0,-6 0,-9 0,-10 0,-17 0,-14 0</inkml:trace>
  <inkml:trace contextRef="#ctx0" brushRef="#br0" timeOffset="4549.582">3246 959,'33'0,"27"-5,6-1,-2-5,-8 0,-13 2</inkml:trace>
  <inkml:trace contextRef="#ctx0" brushRef="#br0" timeOffset="5030.686">3302 113,'1'0,"-1"0,1 0,-1 0,1 0,-1 0,1 0,-1 0,1 0,-1 0,1 0,-1 0,1 0,-1 0,1-1,-1 1,1 0,-1 0,1-1,-1 1,1 0,-1-1,0 1,1 0,-1-1,1 1,-1 0,0-1,0 1,1-1,-1 1,0-1,0 1,1-1,-1 1,0-1,0 1,0-1,0 1,0-1,0 1,0-1,0 1,0-1,0 1,0-1,0 0,0 1,0-1,-1 1,1-1,0 1,0 0,0-1,-1 1,1-1,0 1,-1-1,1 1,0 0,-1-1,1 1,-1 0,1-1,-1 1,36-10,-20 5,1 0,-1 1,1 1,0 0,0 1,0 1,0 1,0 0,0 1,2 0,-16 0,-1 1,0-1,0 0,1 0,-1 0,0 1,0-1,0 1,0-1,-1 1,1-1,0 1,-1-1,1 1,-1 0,1-1,-1 1,0 0,0-1,0 1,0 0,0 0,0-1,0 1,0 0,-1-1,1 1,-1 0,1-1,-1 1,0-1,1 1,-1-1,0 1,0-1,0 1,0-1,0 0,-1 0,1 1,0-1,0 0,-1 0,1 0,-2 0,-5 12,-24 83,32-94,0 1,-1 0,1 0,1 0,-1 0,0-1,1 1,-1 0,1 0,0-1,0 1,0 0,0-1,1 1,-1-1,1 1,-1-1,1 0,0 0,0 0,0 0,0 0,0 0,1 0,-1-1,0 1,1-1,-1 1,1-1,0 0,-1 0,1 0,2 0,8 1,1 0,0 0,-1-1,1-1,-1-1,1 0,0 0,-1-1,0-1,1 0,-1-1,0-1,-1 0,5-2,4-4</inkml:trace>
  <inkml:trace contextRef="#ctx0" brushRef="#br0" timeOffset="5904.305">3952 762,'19'0,"26"0,14 0,3 0,-6 0,-6 0,-7 0,-7 0,-4 0,-3 0,-6 0</inkml:trace>
  <inkml:trace contextRef="#ctx0" brushRef="#br0" timeOffset="13220.971">4573 1016,'36'-23,"0"-2,-2 0,-1-3,-1-1,-1-1,-2-1,24-33,-42 49,2 1,-2-1,0 0,-1-1,-1 0,0 0,-1-1,0 0,2-11,-11 29,0 0,1 0,-1-1,0 1,1 0,-1-1,0 1,0-1,0 1,1-1,-1 1,0-1,0 0,0 1,0-1,0 0,0 0,0 0,0 1,0-1,0 0,1 0,-1 0,0-1,0 1,0 0,0 0,0 0,0-1,0 1,0 0,0-1,0 1,1-1,-1 1,0-1,0 0,1 1,-1-1,0 0,1 1,-1-1,1 0,-1 0,0 1,1-1,0 0,-1 0,1 0,0 0,-1 0,1 0,0 0,0 0,0 0,0 0,0 1,0-1,0 0,0 0,0 0,0 0,0 0,1 0,-1 0,0 0,1 0,-1 0,-16 16,1 1,1 1,0 0,1 1,1 0,1 1,1 0,0 1,1 0,1 0,1 3,-7 79,14-99,0 0,1 0,-1 0,1 0,-1 0,1 0,0 0,0-1,0 1,1 0,-1-1,1 1,-1 0,1-1,0 0,0 1,0-1,0 0,1 0,-1 0,0-1,1 1,-1 0,1-1,0 0,-1 1,1-1,0 0,0 0,0-1,2 1,14 1,0-1,-1 0,1-2,0 0,-1-1,1-1,-1-1,1 0,-1-1,-1-2,1 1,-1-2,0 0,-1-1,14-11,12-9,-2-1,-1-3,-2-1,-1-1,9-15,-44 49,6-5,0-1,0 0,-1 0,0-1,-1 0,1 0,-2 0,1 0,-1-1,0 0,-1 0,0 0,0-1,-1 1,0-3,-3 11,0 0,0 0,0 0,0 0,0 1,0-1,0 0,-1 0,1 1,0-1,0 1,-1-1,1 1,0 0,-1-1,1 1,0 0,-1 0,1 0,-1 0,1 0,0 0,-1 0,1 1,0-1,-1 0,1 1,0-1,-1 1,1 0,0-1,0 1,0 0,-1 0,1 0,0-1,0 1,0 0,0 0,1 1,-1-1,0 0,0 0,0 1,-7 5,0 1,1 0,0 1,0-1,1 1,0 1,1-1,0 1,0 0,1 0,0 0,1 1,0 0,1-1,0 1,1 0,0 0,0 0,1 0,1 8,0-17,-1 1,0 0,1 0,0 0,-1 0,1-1,0 1,1 0,-1-1,0 1,1-1,-1 0,1 1,0-1,0 0,0 0,0 0,0 0,0 0,0 0,1-1,-1 1,1-1,-1 0,1 1,0-1,-1-1,1 1,0 0,0 0,0-1,0 0,-1 0,1 0,0 0,0 0,0 0,0-1,0 1,0-1,113-34,-102 28,-1 0,0 0,-1-2,0 0,0 0,-1-1,0 0,0-1,-1 0,-1-1,0 0,-1 0,0-1,-1 0,0-1,-1 1,0-1,-2 0,1-1,-2 1,0-1,0 0,-2 0,1-11,-2 24,0 1,0-1,0 0,0 1,0-1,0 0,-1 1,1-1,0 0,-1 1,1-1,-1 1,0-1,1 1,-1-1,0 1,0-1,0 1,0 0,0-1,0 1,-1 0,1 0,0 0,-1 0,1 0,-1 0,1 0,-1 1,1-1,-1 1,1-1,-1 1,0-1,1 1,-1 0,0-1,1 1,-1 0,0 0,1 1,-1-1,0 0,1 0,-1 1,1-1,-1 1,0-1,1 1,-1 0,1 0,-1 0,1 0,0 0,-1 0,1 0,0 0,0 0,0 1,0-1,-1 1,-10 14,1 0,1 1,0 0,1 1,1 0,0 1,2 0,0 0,1 0,1 1,1-1,0 1,1 11,-1-15,1 1,1-1,0 1,1 0,1-1,1 1,0-1,1 1,0-1,2 0,0 0,1 0,0-1,1 0,1 0,0-1,6 6,3-2</inkml:trace>
  <inkml:trace contextRef="#ctx0" brushRef="#br0" timeOffset="13465.837">5984 762,'-24'38,"-13"28,0 6,7-3,2-14,8-11,6-9,10-10,7-14,1-9</inkml:trace>
  <inkml:trace contextRef="#ctx0" brushRef="#br0" timeOffset="13720.05">5645 790,'33'10,"36"3,15-1,-1-2,-11-8,-12-4,-12-2,-9 0,-12 0</inkml:trace>
  <inkml:trace contextRef="#ctx0" brushRef="#br0" timeOffset="13905.707">5588 1242,'38'-5,"33"-6,13-2,-3-2,-10 0,-13 3,-11-1,-8 2,-12 2</inkml:trace>
  <inkml:trace contextRef="#ctx0" brushRef="#br0" timeOffset="14685.279">5871 84,'0'-1,"1"-1,0 0,0 0,0 1,0-1,0 1,0-1,1 1,-1 0,0-1,1 1,-1 0,1 0,-1 0,1 0,0 0,-1 0,1 0,0 1,0-1,0 1,-1-1,1 1,0 0,0-1,0 1,0 0,1 0,5-2,-4 0,-1 0,1 0,0 0,0 0,0 0,0 1,0 0,0 0,0 0,0 0,0 1,1 0,-1-1,0 2,0-1,1 0,-1 1,0 0,0 0,0 0,0 0,0 1,0 0,0-1,0 1,-1 1,1-1,-1 0,1 1,-1 0,0 0,0 0,0 0,-1 0,1 1,0 1,-3 2,-1 1,0-1,0 1,-1-1,1 1,-2-1,1 0,-1 0,0 0,-1 0,1 0,-1-1,-1 0,1 1,-1-2,0 1,0 0,-1-1,0 0,-3 2,4-1,-4 2,3-3,0 0,0 1,1-1,-1 1,1 0,1 1,-1-1,1 1,0 0,1 0,-1 0,1 0,1 1,0-1,0 1,0-1,0 7,4-11,0 0,0 0,1 0,-1 0,1-1,-1 1,1-1,0 0,0 1,0-1,0-1,1 1,-1 0,1-1,-1 1,1-1,-1 0,1 0,-1-1,1 1,0-1,-1 0,1 0,0 0,0 0,-1 0,1-1,3-1,-2 2,22-1,-1-1,0-1,0-1,0-1,0-2,-1 0,16-8,-23 7</inkml:trace>
  <inkml:trace contextRef="#ctx0" brushRef="#br0" timeOffset="15120.862">6378 170,'19'44,"-2"2,-2 0,-2 1,-3 0,2 21,-10-57,5 26,-2 1,-2-1,-1 1,-2 0,-2 0,-1 0,-2-1,-1 0,-2 0,-2 0,-2-1,0 0,-3-1,-6 9,8-20,-2-2,-1 0,0-1,-2 0,0-2,-1 0,-1-1,-1-1,0-1,-1 0,-16 6,13-10</inkml:trace>
  <inkml:trace contextRef="#ctx0" brushRef="#br0" timeOffset="16252.255">6605 734,'33'0,"36"0,10 0,2-5,-9-1,-11-1,-11 2,-10 2,-6 1,-5 0,-2 2,-1 0,-10-5,-7-1</inkml:trace>
  <inkml:trace contextRef="#ctx0" brushRef="#br0" timeOffset="16504.148">6999 480,'-4'43,"-8"34,0 8,1-5,2-12,4-13,1-10,3-13</inkml:trace>
  <inkml:trace contextRef="#ctx0" brushRef="#br0" timeOffset="16758.678">7592 0,'-9'43,"-9"29,0 7,2-6,9-9,5-12,9-15,2-8,5-9,4-3,5-5,-2-5</inkml:trace>
  <inkml:trace contextRef="#ctx0" brushRef="#br0" timeOffset="16941.738">7253 537,'43'4,"39"-2,10-2,-2-2,-10 1,-15 0,-8 0,-10 0,-7 1,-6-1,-9 1</inkml:trace>
  <inkml:trace contextRef="#ctx0" brushRef="#br0" timeOffset="17339.892">7338 790,'281'-25,"-274"25,1-1,0 1,-1 1,1-1,-1 1,1 1,-1-1,1 1,-1 1,0-1,0 1,1 1,-7-3,0 0,0 0,0-1,0 1,0 1,0-1,-1 0,1 0,0 0,-1 0,1 0,-1 1,1-1,-1 0,1 1,-1-1,0 0,0 1,0-1,0 0,0 1,0-1,0 0,0 1,0-1,-1 0,1 0,-1 1,1-1,-1 0,1 0,-1 1,1-1,-1 0,0 0,0 0,0 0,-1 1,-35 38,-194 124,228-163,0 1,0-1,0 1,0 0,0 0,1 0,-1 0,0 1,1-1,0 1,-1-1,1 1,0 0,1 0,-1 0,0 0,1 0,-1 0,1 0,0 1,0-1,1 1,-1-1,1 0,-1 1,1-1,0 1,0-1,1 1,-1-1,1 0,0 1,-1-1,1 0,1 1,-1-1,0 0,1 0,0 0,0 0,0 0,0 0,0-1,0 1,1-1,-1 1,1-1,0 0,0 0,0 0,0-1,1 2,7 0,1-1,0 0,-1 0,1-1,0-1,0 0,0 0,-1-1,1-1,0 0,-1 0,1-1,-1-1,0 0,0 0,0-1,-1-1,0 0,0 0,0-1,-1 0,1-1,3-2</inkml:trace>
  <inkml:trace contextRef="#ctx0" brushRef="#br0" timeOffset="18473.238">8072 847,'31'-30,"-2"-1,-2-2,-1 0,-1-2,16-31,84-126,-101 163,-23 29,-1 0,1 0,-1 0,1-1,0 1,-1 0,1 0,-1 0,1 0,-1 0,1 0,-1 1,1-1,-1 0,1 0,0 0,-1 0,1 1,-1-1,0 0,1 0,-1 1,1-1,-1 0,1 1,-1-1,0 1,1-1,-1 1,0-1,1 0,-1 1,0-1,0 1,1-1,-1 1,0-1,0 1,0 0,0-1,0 1,1-1,-1 1,0-1,0 1,-1-1,1 1,0-1,0 1,0 0,0-1,0 1,-1-1,1 1,0-1,0 1,-1-1,1 0,0 1,-1-1,1 1,0-1,-1 0,0 1,-13 74,11-66,0 1,1 0,0-1,0 1,1 0,0 0,1 0,0 0,1 0,0 0,0 0,1 0,2 5,-1-11,0-1,0 1,0-1,0 0,1 0,-1-1,1 1,0-1,0 0,0 0,0 0,0 0,0-1,0 1,1-1,-1 0,0-1,1 1,-1-1,1 0,-1 0,1 0,-1 0,1-1,-1 0,0 0,1 0,-1 0,0-1,0 0,0 1,0-2,0 1,0 0,-1-1,1 0,-1 1,0-2,1 1,198-185,-201 187,0-1,0 0,0 1,0-1,0 1,0-1,1 1,-1 0,0-1,1 1,-1 0,1 0,0 0,-1 0,1 0,0 0,-1 0,1 1,0-1,0 1,0-1,-1 1,1 0,0-1,0 1,0 0,0 0,0 1,0-1,0 0,-1 1,1-1,0 1,0-1,0 1,-1 0,1 0,0 0,-1 0,1 0,-1 0,1 0,-1 0,1 1,-1-1,0 1,0-1,1 2,0 5,0 0,-1 0,-1 0,1 1,-1-1,0 0,-1 0,0 0,0 1,-1-1,0 0,-3 7,3-9,-1 1,1-1,1 1,-1 0,1 0,0-1,1 1,0 0,0 0,0 0,1 0,0 0,0 0,1-1,-1 1,2 0,-1-1,4 6,24 12,-16-23</inkml:trace>
  <inkml:trace contextRef="#ctx0" brushRef="#br0" timeOffset="18736.793">9342 113,'-255'351,"244"-337,0 0,1 0,1 1,0 1,1 0,1 0,0 0,1 1,1 0,1 0,0 0,1 1,1-1,1 1,1-1,0 1,1 0,1-1,0 1,4 11,0-20,0 0,0-1,0 0,1 0,1 0,-1-1,1 0,1-1,-1 0,1 0,0 0,0-2,1 1,-1-1,1 0,0-1,0 0,0-1,1 0,-1 0,1-1,-1 0,0-1,1-1,-1 1,1-2,-1 1,0-1,1-1,2-1,12-3</inkml:trace>
  <inkml:trace contextRef="#ctx0" brushRef="#br0" timeOffset="19720.961">9568 424,'32'160,"-14"-97,36 121,-54-183,0 0,-1 0,1-1,0 1,0 0,0 0,1 0,-1-1,0 1,0 0,0 0,0-1,1 1,-1 0,0 0,1-1,-1 1,1 0,-1-1,1 1,-1 0,1-1,-1 1,1-1,-1 1,1-1,0 1,-1-1,1 1,0-1,0 0,-1 1,1-1,0 0,0 0,-1 0,1 1,0-1,0 0,0 0,-1 0,1 0,0 0,0 0,0-1,-1 1,1 0,0 0,0-1,-1 1,1 0,0-1,-1 1,1 0,0-1,-1 1,1-1,0 1,-1-1,1 0,-1 1,1-1,-1 0,1 0,21-51,89-291,-89 308,-14 29</inkml:trace>
  <inkml:trace contextRef="#ctx0" brushRef="#br0" timeOffset="20024.415">10019 790,'0'39,"0"16,0 5,0-13,0-14</inkml:trace>
  <inkml:trace contextRef="#ctx0" brushRef="#br0" timeOffset="20273.451">10019 734,'14'0,"15"0,7 0,2 0,0 0,-2 0,-7 5,-9 1</inkml:trace>
  <inkml:trace contextRef="#ctx0" brushRef="#br0" timeOffset="20522.489">10019 931,'34'-4,"15"-3,0 1</inkml:trace>
  <inkml:trace contextRef="#ctx0" brushRef="#br0" timeOffset="20974.645">9681 197,'-5'-4,"3"-3,7 1,8 2,5 0,6 2,3 1,1 0,2 1,-1 1,1-1,-1 0,0 0,-1 5,-9 2,-8-6,-6-2</inkml:trace>
  <inkml:trace contextRef="#ctx0" brushRef="#br0" timeOffset="21559.349">10245 226,'176'-16,"-174"15,0 1,0 0,-1 0,1 0,0 0,0 0,-1 0,1 1,0-1,0 1,-1-1,1 1,0-1,-1 1,1 0,-1 0,1 0,-1 0,1 0,-1 0,0 0,1 1,-1-1,0 0,0 1,0-1,0 1,0-1,0 1,-1-1,1 1,0 0,-1-1,1 1,-1 0,0 0,1-1,-1 1,0 0,0 0,0-1,-1 1,1 0,0 0,0-1,-1 1,1 0,-1 0,0-1,0 1,1-1,-1 1,0 0,-79 87,79-87,-1-1,1 0,0 0,0 1,0-1,-1 1,2-1,-1 1,0-1,0 1,0 0,1-1,-1 1,1 0,-1-1,1 1,0 0,-1 0,1 0,0-1,0 1,1 0,-1 0,0 0,1-1,-1 1,0 0,1-1,0 1,0 0,-1-1,1 1,0-1,0 1,0-1,0 1,1-1,-1 0,0 1,1-1,-1 0,2 1,75 22,-63-23,0 0,1-1,-1-1,0 0,0-1,0-1,15-4,-11 0</inkml:trace>
  <inkml:trace contextRef="#ctx0" brushRef="#br0" timeOffset="21894.341">10612 762,'34'0,"20"0,1 0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4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1 453,'3'6,"1"-1,-1 1,-1 0,1 1,-1-1,0 0,0 1,-1-1,0 1,0-1,0 1,-1 0,0 1,1 5,8 49,2-2,3 1,3-1,10 17,-28-75,1-1,0 0,0 0,0 0,0 0,0 0,0 0,1 1,-1-1,0 0,0 0,1 0,-1 0,1 0,-1 0,1 0,-1 0,1 0,0 0,-1 0,1 0,0-1,0 1,0 0,0 0,0-1,-1 1,1-1,0 1,0-1,1 1,-1-1,0 1,0-1,0 0,0 0,0 1,0-1,0 0,1 0,-1 0,0 0,0-1,0 1,0 0,0 0,0-1,0 1,0 0,1-1,-1 1,0-1,-1 0,1 1,0-1,0 0,0 1,0-1,9-14,0-1,-1 1,-1-2,0 1,-2-1,1 0,-2 0,2-13,12-33,72-265,-90 322,-4 6</inkml:trace>
  <inkml:trace contextRef="#ctx0" brushRef="#br0" timeOffset="327.78">565 735,'0'14,"0"10,0 6,0 2,0 0,-5-4,-1-4,0 1,1-6</inkml:trace>
  <inkml:trace contextRef="#ctx0" brushRef="#br0" timeOffset="581.308">397 678,'33'0,"16"0,5 0,-2 0,-6 0,-5 5,-5 2,-9 3,-9 2</inkml:trace>
  <inkml:trace contextRef="#ctx0" brushRef="#br0" timeOffset="813.875">424 989,'39'0,"26"-5,8-6,-5-2,-13 2</inkml:trace>
  <inkml:trace contextRef="#ctx0" brushRef="#br0" timeOffset="1327.418">57 199,'0'0,"10"0,7 0,7 0,8-5,3-1,6 0,1 1,2 1,-1 2,-3 1,-9-5,-9 0</inkml:trace>
  <inkml:trace contextRef="#ctx0" brushRef="#br0" timeOffset="1747.138">650 143,'29'-1,"-9"0,0 1,0 1,0 0,-1 1,1 1,0 1,-1 1,5 3,-23-8,0 0,1 0,-1 1,0-1,0 0,1 1,-1 0,0-1,0 1,0 0,0-1,0 1,0 0,0 0,0 0,0 0,0 0,0 0,-1 0,1 0,0 0,-1 0,1 0,-1 1,1-1,-1 0,0 0,1 1,-1-1,0 0,0 0,0 1,0-1,0 0,0 1,0-1,-1 0,1 0,0 1,-1-1,1 0,-1 0,1 1,-1-1,1 0,-45 45,33-36,1 0,-55 60,64-68,1 1,-1-1,1 0,0 1,0-1,0 1,0-1,0 1,0 0,1-1,-1 1,1 0,0 0,0-1,0 1,0 0,0 0,1-1,-1 1,1 0,0-1,-1 1,1 0,1-1,-1 1,0-1,0 0,1 1,0-1,-1 0,1 0,0 0,5 2,0 0,0-1,0 0,1 0,-1-1,1 0,-1 0,1-1,0 0,0 0,0-1,0 0,-1 0,1-1,0 0,0 0,0-1,-1 0,1 0,-1-1,0 0,0 0,2-2,-7 5,39-18,-24 11</inkml:trace>
  <inkml:trace contextRef="#ctx0" brushRef="#br0" timeOffset="2043.588">1102 1,'78'284,"-60"-236,-2 2,-1 0,-3 0,-3 1,-1 0,-3 1,-1 43,-6-63,0 0,-3-1,0 1,-2-1,-2 0,0-1,-2 0,-2-1,0 0,-2-1,-1 0,-1-1,-1-1,-2-1,0-1,-17 15,11-15,0-1,-1-2,-1 0,-2-2,-7 3,12-10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34 116,'5'-115,"-21"167,7 2,2-1,3 1,2 0,2 0,4 11,-4-53,1 0,0 0,0 0,1 0,1 0,0 0,1-1,0 0,1 1,0-2,0 1,1-1,1 1,0-2,0 1,1-1,8 8,-13-15,1-1,-1 1,1-1,0 1,-1-1,1 0,0 0,-1-1,1 1,0-1,0 0,0 0,-1 0,1-1,0 1,0-1,-1 0,1 0,0 0,-1 0,1-1,-1 1,1-1,-1 0,0 0,0-1,0 1,0 0,1-2,76-85,6-77,-63 221,-15-16,-8-29,0-1,1 0,0 1,1-1,0 0,0 1,1-1,0-1,1 1,-1 0,2-1,-1 0,2 0,-1 0,1 0,0-1,0 0,1-1,0 1,0-1,0 0,1-1,0 0,6 3,-7-5,-1-1,1 0,-1 0,1-1,0 0,0 0,0 0,0-1,0 0,-1-1,1 0,0 0,0 0,0 0,-1-1,1-1,-1 1,1-1,-1 0,0 0,0-1,0 1,-1-2,1 1,-1 0,0-1,0 0,1-3,10-11,-1-2,-1 0,-1 0,-1-1,-1-1,-1 0,0 0,-2-1,-1 0,-1 0,-1-1,-2 0,0 0,-1 0,-2 0,0 0,-2 0,-2-12,-7 3,4 29</inkml:trace>
  <inkml:trace contextRef="#ctx0" brushRef="#br0" timeOffset="403.248">1078 510,'3'-1,"28"-11,0-1,-1-2,-1-1,0-1,-2-1,26-22,-50 39,-1-1,1 1,-1 0,0-1,1 0,-1 0,0 0,0 0,0 0,0 0,-1 0,1-1,-1 1,1 0,-1-1,0 0,0 1,0-1,0 0,0 1,0-1,-1 0,0 0,1 0,-1 1,0-1,0 0,-1 0,1 0,0 0,-1 1,0-1,0 0,0 0,0 1,0-1,0 1,-1-1,1 1,-1-1,0 1,0 0,1 0,-1 0,-1 0,1 0,0 0,0 1,-1-1,-1 0,-5 1,0 0,0 1,-1 0,1 1,0 0,0 0,0 1,0 0,0 0,0 1,0 0,1 1,0 0,0 0,0 1,0 0,0 0,1 1,0 0,0 0,1 1,0 0,0 0,1 0,-1 1,-2 6,4-7,0 1,0-1,1 1,0-1,0 1,1 0,0 0,1 0,0 1,0-1,0 0,1 0,1 1,-1-1,1 0,1 0,-1 0,1 0,1 0,-1 0,1 0,1-1,0 1,0-1,0 0,1 0,0-1,0 1,0-1,7 5,1-4,1 0,0-1,0-1,0 0,1-1,-1 0,1-1,0-1,0 0,0-2,0 1,0-2,1 0,-1 0,-1-2,1 0,0 0,6-4,4 1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1,'-2'0,"0"0,0 1,0-1,0 1,0-1,0 1,0 0,0 0,0 0,1 0,-1 0,0 0,0 1,1-1,-1 1,1-1,0 1,-1-1,1 1,0 0,0 0,0-1,0 1,0 0,0 0,0 0,1 0,-1 0,1 0,0 0,-1 1,1-1,0 0,0 1,-6 33,0 1,3 0,1 0,2 1,2 9,-1 6,4 34,4 0,4-1,10 26,-20-95,31 103,-34-119,1-1,-1 1,0 0,1-1,-1 1,1 0,-1-1,1 1,-1 0,1-1,-1 1,1-1,-1 1,1-1,0 0,-1 1,1-1,0 1,0-1,-1 0,1 0,0 1,0-1,-1 0,1 0,0 0,0 0,0 0,-1 0,1 0,0 0,0 0,-1-1,1 1,0 0,0 0,-1-1,1 1,0 0,0-1,-1 1,1-1,-1 1,1-1,0 1,-1-1,1 1,-1-1,1 0,-1 1,1-1,-1 0,0 1,1-1,25-42,-24 39,31-65,-25 49,0 0,1 1,2-1,-1 2,2 0,1 0,0 1,1 0,1 2,0-1,18-12,-31 26,1 0,-1 0,1 1,0-1,-1 1,1 0,0 0,0 0,0 0,0 0,0 1,1-1,-1 1,0 0,0 0,0 0,0 0,0 0,0 1,1-1,-1 1,0 0,0 0,0 0,-1 1,1-1,0 1,0-1,-1 1,1 0,-1 0,0 0,1 0,-1 0,0 1,0-1,0 1,-1-1,1 1,0 0,-1 0,1 2,4 11,0 1,-2-1,0 1,0 0,-2 1,0-1,-1 0,-1 1,0-1,-2 8,2 64,0-87,0-1,-1 1,1-1,0 1,0 0,0-1,1 1,-1-1,0 1,1 0,-1-1,0 1,1-1,0 1,-1-1,1 0,0 1,0-1,0 0,0 1,0-1,0 0,0 0,0 0,1 0,-1 0,0 0,1 0,-1 0,0-1,1 1,-1 0,1-1,-1 1,1-1,0 0,-1 1,1-1,-1 0,1 0,0 0,-1 0,1 0,-1-1,1 1,-1 0,1-1,-1 1,1-1,-1 1,1-1,-1 0,2-1,9-8</inkml:trace>
  <inkml:trace contextRef="#ctx0" brushRef="#br0" timeOffset="835.976">993 537,'-22'15,"0"1,1 2,1 0,0 0,1 2,2 1,0 0,1 1,1 0,-7 16,20-35,0 0,0-1,0 1,1 0,-1 0,1 0,0 0,0 1,0-1,0 0,1 0,-1 1,1-1,0 0,0 1,0-1,0 0,1 1,-1-1,1 0,0 0,0 0,0 1,0-1,0 0,1 0,0 0,-1-1,1 1,0 0,1-1,-1 1,0-1,1 0,-1 1,1-1,-1 0,1-1,0 1,0 0,0-1,0 0,0 0,0 0,1 0,-1 0,0 0,1-1,-1 0,6-4,0 0,0-1,0 0,-1-1,0 0,0 0,0-1,-1 0,0 0,0-1,-1 0,0 0,0-1,-1 1,2-6,1 3,103-188,-104 222,21 143,-24-155,0 1,1 0,0-1,1 0,0 0,1 0,0-1,0 0,1 0,8 5,-15-14,1-1,0 0,0 0,0 0,0 0,0 0,0 0,0 0,0-1,0 1,0-1,0 0,0 1,-1-1,1 0,0 0,0 0,-1 0,1 0,-1-1,1 1,-1 0,1-1,-1 1,0-1,0 1,0-1,0 0,0 0,0 1,0-1,-1 0,1 0,0 0,-1 0,0 0,1 0,-1 0,0 0,0 0,0 0,0-1,1-2,80-240,-80 243,-1 1,0 0,1-1,-1 1,1 0,0 0,-1 0,1 0,0 0,0 0,0 0,0 0,0 0,0 0,0 0,0 0,0 0,0 1,0-1,1 1,-1-1,0 1,0-1,1 1,-1-1,0 1,1 0,-1 0,0 0,1 0,-1 0,1 0,-1 0,0 0,1 1,-1-1,0 0,0 1,1-1,-1 1,0-1,0 1,0 0,0 0,1-1,-1 1,0 0,0 0,0 0,-1 0,1 0,0 0,0 1,-1-1,1 0,0 0,-1 0,1 1,-1-1,0 0,1 1,-1-1,0 0,0 1,0-1,0 1,20 171,-16-152,-4-15,0-1,1 1,0-1,0 0,1 1,-1-1,1 0,0 0,0 0,1 0,-1-1,1 1,0-1,2 2,-3-6,1 0,-1 0,1 0,-1 0,0 0,1 0,-1-1,1 1,-1-1,1 0,-1 0,0 0,0 0,1 0,-1 0,0-1,0 1,0-1,0 1,0-1,-1 0,1 0,0 0,-1 0,1 0,-1 0,0 0,0 0,0 0,0-1,0 1,0 0,-1-1,1 1,-1-1,1 1,-1-1,4-6,71-176,-65 176,-9 20</inkml:trace>
  <inkml:trace contextRef="#ctx0" brushRef="#br0" timeOffset="1152.067">1699 791,'27'-10,"1"-1,-2-1,0-2,0 0,-1-2,-1-1,0 0,-2-2,0-1,-1-1,-1 0,2-6,-20 26,-1 0,1-1,0 1,-1-1,0 0,1 1,-1-1,0 0,0 0,0 0,0 0,0 0,0 0,-1 0,1 0,-1 0,1-1,-1 1,0 0,0 0,0 0,0 0,0-1,-1 1,1 0,0 0,-1 0,0 0,0 0,1 0,-1 0,0 0,0 0,-1 0,1 0,0 1,-1-1,1 0,-1 1,1-1,-1 1,0 0,0-1,1 1,-1 0,0 0,0 0,0 0,0 1,0-1,-1 1,1-1,0 1,0-1,-2 1,-6 1,1 0,-1 1,1 0,-1 1,1 0,0 0,0 1,1 0,-1 0,1 1,-1 0,2 1,-1-1,1 2,-1-1,2 1,-1 0,0 2,1-1,1-1,0 1,0 0,1 1,0-1,0 1,1 0,0 0,1 0,0 0,0 0,1 0,0 1,1-1,0 0,0 1,1-1,0 0,1 1,0-1,1 0,-1 0,2 0,-1-1,1 1,1-1,-1 0,1 0,1 0,0-1,0 0,0 0,1 0,-1-1,2 0,6 5,16 3,1 0,0-3,1 0,0-2,0-1,1-2,0-1,0-2,0-1,0-1,8-2,-16 0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1,'45'-1,"131"14,-174-13,-1 0,1 0,-1 0,1 0,0 1,-1-1,1 0,-1 1,1-1,-1 1,0 0,1-1,-1 1,1 0,-1 0,0 0,0 0,0 0,1 0,-1 0,0 1,0-1,-1 0,1 0,0 1,0-1,-1 1,1-1,0 1,-1-1,0 1,1-1,-1 1,0-1,0 1,0-1,0 1,0 0,0-1,0 1,0-1,-1 1,1-1,-1 1,1-1,-1 1,1-1,-1 1,0-1,0 0,0 1,-1 0,-153 107,150-107,1 1,0-1,0 1,0 0,0 0,1 0,-1 0,1 0,-1 1,1 0,1 0,-1 0,0 0,1 0,0 0,0 1,0-1,0 1,1-1,0 1,0-1,0 1,1 0,-1 0,1 0,0-1,0 1,1 0,-1 0,1-1,0 1,1 0,-1-1,1 1,0-1,0 1,0-1,2 3,4-3,-1 1,1-2,-1 1,1-1,0 0,0 0,1-1,-1 0,1-1,-1 0,0 0,1-1,0 0,-1 0,1-1,-1 0,3-1,16 0,82-22,-90 12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5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86,'29'-10,"14"-3,10 1,0 2,-4 3,-6 3,-4-3,-5 0,-4 1,-1 1,-1 3,-1 0,0 1,0 1,1 0,-5 1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0 368,'87'0,"201"-11,-199 1,0 3,84 7,-189 5,-2 1</inkml:trace>
  <inkml:trace contextRef="#ctx0" brushRef="#br0" timeOffset="282.707">29 508,'29'0,"29"0,8 0,-1 0,-2 0,-8 0,-7 0,-8 0,-6 0,-3 0,-3 0,-6 5,-2 2,1-1,-4-6,1-3,-4-1</inkml:trace>
  <inkml:trace contextRef="#ctx0" brushRef="#br0" timeOffset="835.769">367 1,'21'33,"1"-1,2-1,1-1,1-1,2-1,0-1,2-2,1-1,15 8,75 65,-116-92,-3-5,-1 0,0 1,1-1,-1 1,0 0,1-1,-1 1,0 0,0 0,0 0,1-1,-1 1,0 1,0-1,0 0,-1 0,1 0,0 0,0 1,-1-1,1 0,-1 1,1-1,-1 0,1 1,-1-1,0 1,0-1,0 1,1-1,-1 0,-1 1,1-1,0 1,0-1,-1 1,1-1,0 0,-1 1,0-1,1 0,-1 1,0-1,1 0,-1 0,0 0,0 1,0-1,0 0,0 0,-1 0,-170 95,157-86,-30 22,-1-3,-1-2,-38 16,27-16,42-19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7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6,'5'-4,"1"2,-5 7,-2 8,-2 6,0 4,1 4,0 1,1 1,0 1,1 0,0-1,0 0,0-1,0 1,5-6,2-6</inkml:trace>
  <inkml:trace contextRef="#ctx0" brushRef="#br0" timeOffset="286.974">0 373,'43'0,"34"0,8 0,-5 0,-12 0,-12 0,-11 0,-9 0,-5 0,-3 0,-6 5,-8 2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81,'-1'313,"-25"-173,-2-24,26-94</inkml:trace>
  <inkml:trace contextRef="#ctx0" brushRef="#br0" timeOffset="683.222">15 54,'5'-5,"0"0,0 1,0 0,1 0,-1 0,1 1,0 0,0 0,0 0,1 1,-1 0,0 0,1 0,0 1,-1 0,1 1,0-1,0 1,-1 0,1 1,5 1,38 6,-1-2,1-2,0-2,36-4,-29-11,-49 10,0 1,0 0,0 0,1 0,-1 1,0 1,1-1,-1 1,0 0,1 1,6 1,-14-1,0-1,0 1,-1-1,1 1,0-1,0 1,-1 0,1-1,0 1,0 0,-1 0,1-1,-1 1,1 0,-1 0,1 0,-1 0,0 0,1 0,-1 0,0 0,0-1,0 1,1 0,-1 0,0 0,0 0,0 0,-1 0,1 0,0 0,0 0,0 0,-1 0,1 0,-1 0,1 0,-1 0,1-1,-1 1,1 0,-1 0,0 0,-7 14</inkml:trace>
  <inkml:trace contextRef="#ctx0" brushRef="#br0" timeOffset="1086.647">15 561,'-1'2,"-1"-1,1 0,0 1,0-1,0 1,0-1,0 1,0 0,0-1,0 1,1 0,-1 0,1 0,-1-1,1 1,0 0,-1 0,1 0,0 0,0 0,1 0,-1-1,0 1,1 0,-1 0,1 0,-1 0,1-1,0 1,0 0,0-1,0 1,0-1,0 1,0-1,1 1,-1-1,0 0,1 1,-1-1,1 0,-1 0,1 0,0 0,-1-1,1 1,0 0,0-1,0 1,-1-1,1 0,0 1,0-1,16 4,-1-1,0-1,1 0,0-1,-1-1,1 0,-1-2,1 0,-1-1,1-1,-1 0,0-1,8-4,122-22,-123 30</inkml:trace>
  <inkml:trace contextRef="#ctx0" brushRef="#br0" timeOffset="1437.075">891 505,'-24'5,"-13"6,-5 6,5 5,8 4,10 2,12-4,8-1,8-4,8-6,6-4,3-5,2-2,2-2,0-1,-1 0,1 0,-6 0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2719 622,'39'-5,"26"-1,3-5,-6 0,-8 1,-9 4,-7 1,-10 2</inkml:trace>
  <inkml:trace contextRef="#ctx0" brushRef="#br0" timeOffset="-2316.159">208 170,'-31'36,"2"1,1 2,2 0,1 2,3 1,14-26,0 0,2 1,0 0,1 0,1 1,1-1,0 1,1 0,1-1,0 1,2 0,0 0,1 0,4 14,-4-18,1 0,1 0,0 0,1-1,1 0,0 0,0 0,2-1,-1 0,2 0,-1-1,1 0,1-1,0 0,6 4,-9-6,1-1,0 0,0-1,0 1,1-2,0 1,0-1,0-1,1 0,0 0,0-1,0 0,0 0,0-1,0-1,1 0,-1 0,1-1,-1 0,0-1,8-1,4-4,-2 0</inkml:trace>
  <inkml:trace contextRef="#ctx0" brushRef="#br0" timeOffset="-1347.431">575 791,'11'6,"0"-1,0 0,1-1,-1 0,1-1,0 0,0-1,0 0,0-1,1 0,-1-1,0-1,0 0,0 0,0-1,0-1,0 0,0 0,-1-1,1-1,-1 0,0-1,-1 0,1 0,-1-1,0 0,-1-1,0 0,4-6,115-168,-116 162,-12 19,2-1,0 0,-1 0,1-1,-1 1,1 0,-1-1,0 1,0-1,0 0,0 1,0-1,-1 0,1 0,-1 0,0 1,0-1,0 0,0 0,0 0,-1 1,1-1,-2-2,0 5,-1 0,0 1,1-1,-1 1,1 0,-1 0,1 0,-1 0,1 0,0 0,-1 1,1-1,0 1,0 0,0 0,0-1,1 1,-1 0,0 1,1-1,-1 0,1 0,-1 1,1 0,-9 9,1 0,0 1,1 0,1 1,0 0,0 0,2 1,-4 14,7-25,1 1,0 0,0 0,1 0,-1 1,1-1,0 0,1 0,-1 0,1 0,0 0,0 0,1 0,-1-1,1 1,0 0,0-1,1 1,0-1,-1 0,1 1,1-2,-1 1,1 0,-1-1,1 1,0-1,3 2,1 0,0-1,0 0,0 0,1 0,-1-1,1-1,0 0,-1 0,1 0,0-1,0 0,0-1,1 0,-1-1,0 0,0 0,-1-1,1 0,0 0,0-1,-1 0,0-1,1 0,-1 0,7-5,11-6,0 0,0-2,-2 0,0-2,-1-1,-1 0,-1-2,-1 0,-1-2,-1 0,-1-1,-1-2,-12 22,-1 0,1-1,-1 0,-1 0,1 0,-1 0,0 0,0 0,-1 0,0-1,0 1,0-1,-1 1,0-1,0 1,-1-1,0 1,0 0,0-1,-1 1,0 0,0 0,-3-5,2 10,-1 0,1 0,0 1,-1 0,1-1,-1 1,1 0,-1 1,1-1,-1 0,1 1,0 0,-1 0,1 0,0 0,0 1,0-1,0 1,0 0,0 0,0 0,0 0,1 0,-1 0,1 1,-1-1,1 1,0 0,0 0,-1 3,-3 0,0 1,1 0,0 0,0 0,1 1,-1-1,2 1,-1 0,1 0,0 1,1-1,0 1,0-1,1 1,0 0,1 0,0-1,0 1,1 0,0 0,0-1,1 1,0-1,1 1,0-1,0 0,1 0,0 0,0 0,1-1,4 7,-3-8,-1-1,0 1,1-1,0 0,0 0,1-1,-1 0,1 0,0 0,0-1,0 0,0-1,1 1,-1-1,1-1,0 1,-1-1,1-1,0 1,0-1,-1-1,1 0,0 0,-1 0,1-1,-1 0,1 0,-1-1,0 0,5-3,5-5,0-1,-2 0,0-1,0-1,-1 0,-1-1,0-1,-1 0,-1-1,0 0,-1 0,-1-2,30-61,-40 81,1-1,0 1,0-1,0 1,-1-1,1 1,0-1,0 1,-1-1,1 0,0 1,-1-1,1 1,0-1,-1 0,1 0,-1 1,1-1,-1 0,1 0,-1 1,1-1,-1 0,1 0,-1 0,1 0,-1 0,1 0,-1 0,1 0,-1 0,1 0,-1 0,1 0,-1 0,1 0,-1 0,1 0,-1-1,1 1,0 0,-1 0,1-1,-1 1,1 0,-1 0,1-1,0 1,-1-1,1 1,0 0,-1-1,1 1,0-1,0 1,-1-1,1 1,0 0,0-1,0 1,0-1,0 1,0-1,-1 0,-8 14,1 1,0-1,1 1,0 1,1-1,1 1,0 0,1 1,1-1,0 1,1-1,1 1,0 0,1-1,1 1,1 0,0 0,0-1,2 1,0-1,1 0,0 0,4 4,24 37,-14-32</inkml:trace>
  <inkml:trace contextRef="#ctx0" brushRef="#br0" timeOffset="-1118.363">2127 764,'-19'38,"-6"18,0 3,6-2,5-12</inkml:trace>
  <inkml:trace contextRef="#ctx0" brushRef="#br0" timeOffset="-886.282">2042 735,'24'0,"27"0,10 0,-1 0,-15 0,-16 0</inkml:trace>
  <inkml:trace contextRef="#ctx0" brushRef="#br0" timeOffset="-702.635">2042 933,'48'-5,"21"-1,-2-5,-7-1,-9 3,-13 2</inkml:trace>
  <inkml:trace contextRef="#ctx0" brushRef="#br0" timeOffset="-250.023">2184 199,'38'0,"101"12,-136-10,0-1,0 1,0 0,-1 0,1 0,-1 1,0-1,1 1,-1-1,0 1,0 0,-1-1,1 1,-1 0,1 0,-1 0,0 1,0-1,0 0,0 0,-1 1,0-1,1 0,-1 0,0 1,0-1,-1 0,1 1,-1-1,0 0,0 0,0 1,0-1,0 0,-1 0,1 0,-1 0,0-1,0 1,0 0,0-1,0 1,-1-1,1 0,-1 0,1 0,-3 1,4-2,0 0,0-1,0 1,0 0,0-1,0 1,0 0,0-1,0 1,0 0,0 0,1 0,-1 0,0 0,1 0,-1 0,0 0,1 0,-1 0,1 0,0 0,-1 0,1 1,0-1,0 0,0 0,0 0,0 1,0-1,0 0,0 0,0 0,0 0,1 1,-1-1,0 0,1 0,-1 0,1 0,-1 0,1 0,0 0,0 0,-1 0,1 0,0 0,0 0,0-1,0 1,0 0,98 5,-73-7</inkml:trace>
  <inkml:trace contextRef="#ctx0" brushRef="#br0" timeOffset="1179.788">3397 311,'-13'25,"2"-4,0 0,1 1,1 0,2 0,0 1,1 0,-3 24,9-42,0 0,1 1,0-1,-1 0,2 1,-1-1,1 0,-1 0,1 0,1 0,-1 0,1 0,0-1,0 1,0-1,0 0,1 0,0 0,0 0,0-1,0 1,1-1,-1 0,1-1,0 1,-1-1,1 0,0 0,1 0,-1-1,0 0,0 0,1 0,-1 0,1-1,-1 0,0 0,1-1,-1 1,0-1,1 0,-1-1,0 1,5-3,15-10,-1 0,0-2,-1 0,-1-2,-1 0,4-6,32-28,-55 53,1 0,-1 0,0 0,0 0,1 0,-1 1,0-1,0 1,0-1,-1 1,1 0,0 0,-1 0,1 0,-1 0,0 0,1 0,-1 1,0-1,-1 0,1 1,0-1,0 1,-1-1,0 1,1-1,-1 1,0 1,2 5,-1-3,0 1,1 0,0-1,0 1,1-1,0 0,0 0,0 0,1 0,-1 0,2-1,-1 0,0 0,1 0,0 0,0-1,1 1,-1-1,1-1,0 1,0-1,0 0,0 0,0-1,1 0,-1 0,3 0,0-1,-1 0,0-1,0 0,0 0,1-1,-1 0,0 0,0-1,0 0,0-1,-1 0,1 0,-1 0,1-1,-1 0,0-1,-1 1,1-1,-1-1,0 1,0-1,1-1,5-6,0 0,-1-1,-1 0,0-1,-1 0,0 0,-1-1,-1 0,-1 0,0-1,-1 0,-1 0,1-8,13-78,-19 103,1 0,0 0,0 0,-1 1,1-1,0 0,-1 0,1 0,0 0,0 0,-1 0,1 0,0 0,-1 0,1 0,0 0,-1 0,1 0,0 0,0 0,-1 0,1 0,0 0,-1 0,1 0,0 0,0-1,-1 1,1 0,0 0,0 0,-1-1,1 1,0 0,0 0,-1 0,1-1,0 1,0 0,0-1,0 1,0 0,-4 14</inkml:trace>
  <inkml:trace contextRef="#ctx0" brushRef="#br0" timeOffset="1418.341">4497 566,'-14'34,"-5"15,1 5,3-3,0-9,2-12</inkml:trace>
  <inkml:trace contextRef="#ctx0" brushRef="#br0" timeOffset="1649.512">4216 510,'38'0,"32"0,9 0,-4 0,-10 0,-12 0,-9 0,-8 4,-10 3</inkml:trace>
  <inkml:trace contextRef="#ctx0" brushRef="#br0" timeOffset="1898.05">4216 848,'33'0,"31"-5,9-1,-3 0,-9 1,-14-3,-11-1,-7 2,-8 1</inkml:trace>
  <inkml:trace contextRef="#ctx0" brushRef="#br0" timeOffset="2316.272">4724 114,'16'1,"0"0,1 2,-1 0,0 0,0 2,-1 0,1 1,13 7,-27-11,1-1,-1 1,0 0,0 0,0 0,0 1,0-1,0 0,0 1,-1-1,1 1,-1 0,0-1,0 1,0 0,0 0,0 0,-1-1,1 1,-1 0,0 0,0 0,0 0,0 0,0 0,-1 0,1 0,-1 0,0 0,0 0,0-1,0 1,0 0,-1-1,1 1,-1-1,0 1,1-1,-1 0,-1 0,1 1,0-2,0 1,-2 1,-25 62,30-62,0 0,1-1,-1 1,1 0,0-1,0 0,0 1,0-1,0 0,0 0,0 0,1 0,-1-1,1 1,0-1,-1 1,1-1,0 0,0 0,0 0,0 0,0-1,0 1,0-1,0 0,0 0,0 0,0 0,0 0,0-1,0 1,0-1,0 0,2 1,53-2,-32 1</inkml:trace>
  <inkml:trace contextRef="#ctx0" brushRef="#br0" timeOffset="2585.351">5317 1,'102'443,"-99"-425,0 1,-2 0,0-1,-1 1,0 0,-2 0,0-1,-1 1,-1-1,-1 0,-1 0,0 0,-1-1,-1 0,0 0,-2-1,0 0,0-1,-2 0,-3 3,-10 7,-1-2,-1 0,-1-2,0-1,-4-1,-27 21,40-26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1,'1'70,"-13"194,-6-4,-7-119,24-133,0-1,0 0,-1 0,0 0,-1 0,1-1,-1 1,0-1,-1 1,0-1,0 0,0 0,-1 1,-4-4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0 225,'551'-154,"-454"136,100-31,-190 46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1,'12'74,"-4"2,-4-1,-2 1,-4-1,-4 0,-6 27,10-84,0-1,1-12,0 0,-1 0,2 1,-1-1,0 0,1 1,0-1,1 0,-1 0,1 1,0-1,0 0,0 0,1 0,0 0,0 0,0 0,1 0,1 2,1-6,0-1,0 1,-1-1,1 0,0 0,0-1,-1 0,1 0,0 0,-1 0,1-1,-1 1,1-1,-1 0,0-1,0 1,0-1,0 0,0 0,-1 0,-2 3,191-114,-191 113,1 0,-1 0,1 0,0 1,-1-1,1 0,0 1,0-1,-1 1,1-1,0 1,0 0,0 0,0 0,-1 0,1 0,0 0,0 1,0-1,-1 1,1-1,0 1,0-1,-1 1,1 0,0 0,-1 0,1 0,-1 0,1 0,-1 1,0-1,0 0,1 1,-1-1,0 1,0-1,0 1,0 0,-1-1,1 1,0 0,-1-1,1 1,-1 0,1 0,-1 0,0-1,0 1,0 0,0 0,6 135,-5-135,0 0,-1-1,1 1,0-1,0 1,0-1,0 1,0-1,1 0,-1 1,0-1,0 0,1 0,-1 0,1 0,-1 0,1 0,0-1,-1 1,1-1,0 1,-1-1,1 1,0-1,0 0,-1 0,1 0,0 0,0 0,-1 0,1 0,1-1,18-1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1 195,'8'4,"1"0,-1-1,1 0,0-1,-1 0,1 0,0-1,0 0,1 0,-1-1,0 0,0-1,0 0,0-1,0 1,0-2,-1 1,1-1,-1-1,1 0,-1 0,0 0,0-1,-1 0,0-1,0 1,0-1,0-1,5-6,-9 8,1 0,-1-1,0 1,-1-1,1 0,-1 0,0 0,-1 0,1 0,-1 0,0 0,-1-1,1-4,-1 9,0 0,0 0,0-1,-1 1,1 0,0 0,-1 0,1 0,-1 0,0 0,0 0,0 0,0 0,0 0,0 0,0 1,-1-1,1 0,-1 1,1-1,-1 1,1-1,-1 1,0 0,0 0,0 0,0 0,0 0,0 0,0 0,0 1,0-1,0 1,0-1,0 1,0 0,-1 0,1 0,0 0,0 0,-8 2,1 1,0-1,0 2,0-1,1 1,-1 0,1 1,0 0,0 1,0-1,1 1,0 1,0-1,0 1,1 1,0-1,1 1,-1 0,2 0,-1 0,1 1,0 0,1 0,0 0,0 0,1 0,0 1,1-1,0 1,1-1,-1 1,2-1,-1 1,2-1,-1 1,1-1,1 1,-2-7,0 1,1 0,-1-1,1 0,0 1,0-1,0 0,0 0,1 0,-1 0,1 0,0-1,0 1,0-1,0 0,0 0,0 0,1 0,-1 0,1-1,-1 1,1-1,0 0,-1 0,1-1,0 1,108 0,-74-3,19 0,-33 2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254 449,'-23'11,"1"1,0 1,0 1,2 1,-1 0,2 2,0 0,2 2,-1 0,-4 8,19-23,0 0,0 0,0 0,1 0,0 0,0 0,0 1,0-1,0 1,1 0,0-1,0 1,0 0,1 0,0-1,0 1,0 0,0 0,1 0,-1-1,1 1,1 0,-1-1,1 1,-1-1,1 1,0-1,1 0,-1 0,1 0,0 0,0 0,0 0,1-1,-1 0,1 0,-1 0,1 0,0 0,1-1,-1 1,0-1,1 0,-1-1,2 1,9 2,-1-1,1-1,0-1,0 0,0 0,0-2,0 0,0-1,0 0,0-1,-1-1,0 0,1-1,-1 0,-1-1,1-1,-1 0,0-1,-1-1,0 0,0 0,-1-1,0 0,-1-1,0-1,-1 1,4-8,8-9,-1-1,-1-1,-2-1,-1-1,-2 0,-1-1,-1 0,-2-1,-2-1,3-18,-10 48,1-1,-1 1,0 0,-1 0,1-1,-1 1,0 0,0 0,0-1,-1 1,0 0,0 0,0-1,-1 1,0 0,0 0,0 1,-1-1,1 0,-1 1,0-1,0 1,-1 0,1 0,-1 0,0 1,0-1,0 1,0 0,-1 0,0 0,1 1,-1 0,-2-1,1 4,-1 0,0 0,0 1,1 0,-1 1,1-1,0 1,-1 0,1 1,0-1,1 1,-1 0,1 1,0-1,0 1,0 0,1 1,-1-1,1 1,1 0,-1 0,1 0,0 0,0 0,1 1,-1 3,-4 1,1 1,0 1,1-1,1 1,0-1,0 1,1 0,1 1,0-1,1 0,1 1,0-1,0 1,2-1,-1 0,2 1,0-1,0 0,1-1,1 1,0-1,1 1,0-2,1 1,0-1,1 0,0 0,1-1,3 3,-3-5,1 0,0-1,1 0,0-1,0 0,0-1,1 0,0-1,0 0,0-1,0 0,1-1,-1 0,1-1,-1-1,1 0,-1 0,1-2,-1 1,1-1,-1-1,0 0,0-1,3-2,90-77,-103 82,0 1,0 0,0 0,0 0,0 0,0 0,-1 0,1 0,0 1,0-1,0 0,0 1,0 0,-1 0,1-1,0 1,-1 0,1 0,0 0,-1 1,1-1,-1 0,0 1,1-1,-1 0,0 1,0 0,0-1,0 1,0 0,0-1,-1 1,1 0,0 0,-1 0,0-1,1 1,-1 0,0 0,0 0,0 0,0 0,0 0,-1 1,8 13,-5-10,1 0,0 0,1 0,0-1,-1 0,2 0,-1 0,0 0,1 0,0-1,0 0,0 0,1-1,-1 1,1-1,0 0,0-1,0 1,0-1,1 0,-1-1,0 1,1-1,-1-1,1 1,-1-1,1 0,-1-1,1 0,-1 0,1 0,-1 0,5-3,17-8,0-2,-1-1,-1-1,0-1,-1-2,-1 0,0-2,17-20,-1 4,-39 36,0-1,0 1,0-1,0 1,1 0,-1 0,0 0,1 0,-1 0,1 0,-1 0,1 0,0 0,-1 1,1-1,0 1,-1-1,1 1,0 0,0-1,0 1,-1 0,1 0,0 1,0-1,-1 0,1 0,0 1,0-1,-1 1,1 0,0-1,-1 1,1 0,-1 0,1 0,-1 0,0 0,1 0,-1 0,0 1,0-1,1 0,-1 1,0-1,0 1,-1-1,1 1,0 0,0-1,-1 1,1 0,-1-1,0 1,1 0,-1 0,0 1,2 6,0 1,-1-1,0 1,-1-1,1 1,-2-1,0 1,0-1,0 1,-1-1,-1 0,1 0,-2 0,1 0,-1 0,-1-1,1 1,-1-1,-1 0,1-1,-2 1,1-1,-1-1,0 1,0-1,0 0,-1-1,0 1,-4 0,-49 19,61-25,1 0,-1 0,0 0,1-1,-1 1,0 0,0 0,1 0,-1 0,0 0,0-1,1 1,-1 0,0 0,0 0,0-1,1 1,-1 0,0 0,0-1,0 1,0 0,0 0,1-1,-1 1,0 0,0-1,0 1,0 0,0 0,0-1,0 1,0 0,0-1,0 1,0 0,0 0,0-1,0 1,-1 0,1-1,0 1,0 0,0 0,0-1,0 1,-1 0,1 0,0-1,0 1,0 0,-1 0,1 0,0-1,0 1,-1 0,1 0,0 0,25-17,-2 8,0 1,1 1,-1 0,1 2,0 1,1 1,-1 1,0 1,23 2,-32-1,1-1,-1 0,0-1,0-1,0-1,0 0,0 0,-1-2,0 0,0 0,0-2,-1 1,0-2,-1 0,1 0,-2-1,0-1,4-3,-6 4,14-13,0 0,-2-2,-1-1,-1 0,-1-1,-1-1,13-30,-18 28,-1-1,-1 0,-2-1,-1 0,-1 0,-2-1,-1 1,-1-10,-26-34,24 74,-1 1,0-1,0 1,0-1,0 1,0-1,0 1,0 0,0 0,0-1,-1 1,1 0,0 0,-1 0,1 0,-1 1,1-1,-1 0,1 1,-1-1,0 1,1-1,-1 1,0 0,0 0,1 0,-1 0,0 0,1 0,-1 0,0 0,1 1,-1-1,0 1,1-1,-1 1,1 0,-1-1,1 1,-1 0,1 0,-1 0,1 0,-1 1,-5 8,0-1,1 2,0-1,1 0,0 1,0 0,1 0,1 0,0 1,0-1,1 1,1 0,0 0,0 0,1-1,1 1,0 1,-1-10,3 288,46-71,-35-177,7 51,-31-85,3-14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0,'-298'147,"293"-145,0 0,1 1,-1 0,0 0,1 0,0 1,0-1,0 1,0 0,0 0,1 0,0 1,0-1,0 1,0 0,1 0,0 0,-2 4,5-6,1 0,-1-1,1 1,0 0,-1-1,1 1,0-1,0 0,1 0,-1 0,0 0,1 0,0 0,-1-1,1 1,0-1,-1 0,1 0,0 0,0 0,0 0,0-1,0 1,0-1,1 0,8 4,37 11,-33-12,-1 1,0 0,0 1,0 1,0 1,-1 0,0 0,0 1,-1 1,0 1,-1-1,0 2,0 0,7 10,-14-14,-5-5,1 1,0 0,0 0,1-1,-1 1,0-1,1 1,0-1,-1 0,1 0,0 1,0-1,0 0,1-1,-1 1,0 0,1-1,-1 1,1-1,-1 0,1 0,0 0,-1 0,1 0,0 0,0-1,0 0,-1 1,1-1,0 0,0 0,0-1,0 1,0 0,-1-1,1 0,2-1,7-7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0,'-19'15,"-2"9,8 0,10-3,7-6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20 189,'-1'1,"-1"0,1 0,0 0,-1 0,1 0,0 1,0-1,0 0,0 1,0-1,0 0,0 1,0-1,1 1,-1 0,0-1,1 1,-1-1,1 1,0 0,0 0,-1-1,1 1,0 0,1-1,-1 1,0 0,0-1,1 1,-1 0,1-1,-1 1,1-1,0 2,0 0,31 247,-21-108,19 91,-25-214,25 51,-28-70,0 0,0-1,0 1,-1-1,1 0,0 1,-1-1,1 0,0 0,-1 0,1 0,-1 0,1-1,-1 1,0 0,0-1,1 1,-1-1,0 1,0-1,-1 0,1 1,0-1,0 0,-1 0,1 1,-1-1,1 0,-1-2,38-167,115-306,-148 412,-9 59</inkml:trace>
  <inkml:trace contextRef="#ctx0" brushRef="#br0" timeOffset="429.603">584 20,'11'-4,"-1"0,1 1,0 0,-1 1,1 1,0 0,0 0,0 1,0 0,0 1,0 0,0 1,0 0,0 0,0 1,-1 1,9 4,-17-7,-1 1,1-1,-1 1,0-1,1 1,-1-1,0 1,0-1,0 1,0 0,-1 0,1 0,0-1,-1 1,1 0,-1 0,0 0,0 0,1 0,-1 0,-1 0,1 0,0 0,0 0,-1-1,1 1,-1 0,1 0,-1 0,0 0,0-1,0 1,0 0,-1 1,-47 57,36-47,-32 56,44-67,1 0,-1 0,1 0,-1 0,1 0,0 0,0 0,0 0,0 1,0-1,0 0,0 0,1 0,-1 0,1 0,0 0,-1 0,1 0,0-1,0 1,0 0,1 0,-1-1,0 1,1-1,-1 1,1-1,-1 1,1-1,0 0,-1 0,1 0,0 0,0 0,0 0,0 0,1 0,142 23,-87-15,-33-7</inkml:trace>
  <inkml:trace contextRef="#ctx0" brushRef="#br0" timeOffset="795.002">1149 443,'314'1,"-234"11,-66-8,1-1,-1-1,0 0,1-1,-1 0,0-1,1-1,-1-1,0 0,4-1,56-25,-69 20</inkml:trace>
  <inkml:trace contextRef="#ctx0" brushRef="#br0" timeOffset="1061.286">1178 640,'28'5,"30"-3,8-2,-1-2,-7 1,-9 0,-8 0,-6 0,-4 0,-2 1,-2 0,-1 0,1 5,0 2,-5-1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0,'-8'33,"1"1,2-1,1 1,2 0,1 13,-5 56,5-94,-9 77,4 0,3 0,5 1,3 2,14 83,-20-169,1-1,0 1,-1 0,1-1,1 1,-1 0,0-1,1 1,-1-1,1 1,0-1,0 1,0-1,0 1,0-1,0 0,1 0,-1 1,1-1,0 0,-1 0,1-1,0 1,0 0,0-1,1 1,-1-1,0 1,0-1,1 0,-1 0,1 0,-1 0,1-1,-1 1,1-1,-1 1,1-1,0 0,-1 0,1 0,0-1,2 1,105-99,-76 63,145-125,-176 159,-1-1,0 0,1 1,0-1,-1 1,1 0,0 0,0 0,1 0,-1 0,0 1,0-1,1 1,-1 0,1 0,-1 0,1 1,0-1,-1 1,1 0,-1 0,1 0,0 1,-1-1,1 1,-1-1,1 1,-1 1,1-1,-1 0,0 1,0-1,1 1,-1 0,0 0,-1 1,1-1,0 0,0 2,4 10,0 1,-1 0,-1 0,0 0,-1 1,-1-1,0 1,-2 0,1 0,-2 0,0 0,-2 6,5 56,-3-77,0 0,-1 0,1 0,1 0,-1 0,0 0,0 0,0 0,0 0,1 0,-1 0,1 0,-1 0,0 0,1 0,0 0,-1-1,1 1,-1 0,1 0,0-1,0 1,-1 0,1-1,0 1,0-1,0 1,0-1,-1 1,1-1,0 0,0 1,0-1,0 0,0 0,0 0,0 1,0-1,0 0,0-1,0 1,0 0,0 0,0 0,0 0,0-1,0 1,16-4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35,'-69'52,"2"4,2 2,3 2,0 8,18 1,43-67,0-1,0 1,1-1,-1 1,1 0,-1-1,1 1,0 0,0 0,-1-1,1 1,0 0,1 0,-1-1,0 1,0 0,1-1,-1 1,1 0,-1-1,1 1,0 0,0-1,0 1,0-1,0 0,0 1,0-1,0 0,1 1,-1-1,0 0,1 0,-1 0,1 0,-1 0,1-1,-1 1,1 0,0-1,-1 1,1-1,0 1,10-2,-1 1,0-2,1 1,-1-1,0-1,0 0,0-1,0 0,-1-1,1 0,-1 0,0-1,-1 0,0-1,0 0,0-1,-1 0,0 0,0-1,1 2,158-164,-167 170,1 0,-1 0,0 0,0 0,1 0,-1 0,0 0,1 1,-1-1,1 0,0 0,-1 0,1 0,0 1,-1-1,1 0,0 0,0 1,-1-1,1 1,0-1,0 1,0-1,0 1,0-1,0 1,0 0,0 0,0-1,0 1,0 0,0 0,0 0,0 0,0 0,0 0,0 0,0 1,0-1,0 0,0 1,0-1,0 0,0 1,0-1,0 1,0-1,0 1,-1 0,1-1,0 1,0 0,-1 0,1 0,0-1,-1 1,1 1,-17 103,16-99,0 0,1 0,-1 0,1 0,0 0,1 0,-1 0,1-1,1 1,-1 0,1-1,-1 0,2 0,-1 0,0 0,1 0,0 0,0-1,1 0,-1 0,1 0,0-1,0 1,0-1,0 0,0 0,1-1,0 0,-1 0,1 0,0-1,0 1,0-2,0 1,0 0,0-1,0 0,0-1,0 1,0-1,0 0,2-1,10-9,-1 0,0-1,0 0,-1-2,0 0,-2 0,1-2,-2 0,0 0,1-5,-2 7,156-205,-168 217,1 0,-1 1,1-1,0 0,0 1,0-1,-1 1,2-1,-1 1,0-1,0 1,0-1,1 1,-1 0,0 0,1 0,-1 0,1 0,0 0,-1 0,1 0,0 1,-1-1,1 1,0-1,0 1,0 0,-1 0,1-1,0 1,0 0,0 1,0-1,-1 0,1 1,0-1,0 1,-1-1,1 1,0 0,-1-1,1 1,0 0,-1 0,1 0,-1 1,0-1,1 0,-1 0,0 1,0-1,0 1,0-1,0 1,0-1,0 1,0 0,0 1,3 17,-1 0,-1 0,0 0,-2 0,0 0,-1 0,-3 14,4-27,0 1,-1 0,1-1,-2 1,1-1,-1 0,0 1,0-1,-1 0,0 0,0 0,-1-1,0 1,0-1,0 0,-1 0,0 0,0 0,0-1,-1 0,0 0,0-1,0 1,-1-2,1 1,-1 0,0-1,-1 0,9-4,-1 1,1 0,-1-1,0 1,1-1,-1 1,0-1,0 1,1-1,-1 1,0-1,0 1,0-1,1 1,-1-1,0 1,0-1,0 1,0-1,0 1,0-1,0 1,0-1,0 1,0-1,-1 1,1-1,0 1,0-1,0 1,-1-1,1 1,0-1,-1 1,1-1,0 1,-1 0,1-1,0 1,-1 0,1-1,-1 1,1 0,15-2,0 1,0 0,0 2,0 0,0 0,-1 1,1 1,0 1,-1 0,11 4,0 0,-7-3,1 0,0-1,1-1,-1-1,1-1,-1 0,0-1,1-2,-1 0,1 0,12-5,-14 0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1 556,'39'-8,"-1"-2,0-2,-1-1,0-2,-1-1,-1-2,-1-2,0-1,-2-1,0-2,-2-1,0-2,-2-1,-1-1,-1-1,-2-1,6-12,2-45,-31 86,-1-1,1 0,-1 1,1-1,-1 0,0 0,0 1,-1-1,1 0,0 0,-1 1,1-1,-1 0,0 1,0-1,0 0,-1 1,1-1,0 1,-1 0,0 0,1-1,-1 1,0 0,0 0,0 1,0-1,-1 0,1 1,0-1,-2 0,-2 2,0 0,0 1,0-1,0 1,0 1,0-1,0 1,0 0,0 0,1 0,-1 1,1 0,0 0,0 1,0-1,0 1,0 0,1 1,0-1,0 1,0-1,0 1,1 0,-1 2,0-4,1 0,0 1,1-1,-1 0,0 1,1 0,0 0,0-1,0 1,0 0,1 1,-1-1,1 0,0 0,1 1,-1-1,1 0,-1 1,1-1,1 0,-1 1,1-1,-1 0,1 1,0-1,1 0,-1 0,1 0,0 0,0 0,0 0,0 0,1-1,-1 1,1-1,0 0,0 0,0 0,1 0,-1 0,1-1,0 1,0-1,17 3,-1 0,0-2,1-1,0 0,-1-1,1-2,0 0,15-3,14-8,38 2,-87 11,1 1,-1-1,0 1,1 0,-1-1,0 1,0 0,0 0,0 0,0 0,0 0,-1 0,1 0,-1 0,1 1,-1-1,0 0,0 0,0 0,0 0,0 0,-1 1,1-1,0 0,-1 0,0 0,1 0,-1 0,0 0,0 0,0 0,-1-1,1 1,0 0,-1 0,2-1,-84 173,84-172,-1-1,1 0,-1 0,1 1,0-1,0 0,-1 1,1-1,0 1,0-1,1 0,-1 1,0-1,0 0,1 1,-1-1,0 0,1 1,-1-1,1 0,0 0,0 0,-1 1,1-1,0 0,0 0,0 0,0 0,0-1,0 1,0 0,0 0,0 0,2 0,9-1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57 588,'-7'9,"1"1,0 0,0-1,1 2,0-1,1 1,0-1,0 1,1 0,1 1,0-1,1 0,0 1,0-1,1 1,1-1,0 0,0 1,4 10,-4-20,0 0,1 0,-1 0,1 0,0 0,-1 0,1-1,0 1,0 0,0-1,0 0,0 1,1-1,-1 0,0 0,1 0,-1 0,0-1,1 1,-1 0,1-1,-1 0,1 0,-1 0,1 0,-1 0,1 0,-1-1,1 1,-1-1,1 1,-1-1,0 0,2-1,73-47,-68 42,-1-1,0 0,0-1,-1 0,0 0,-1-1,0 0,-1 0,0 0,0 0,-1-1,0 0,-1 0,0 0,-1 0,0-1,-1 1,-1 0,1-1,-2 1,1-1,-2 1,1-1,-2 1,-1-6,0 13,1 1,-1-1,0 0,0 1,-1 0,1 0,-1 0,0 1,1 0,-1 0,0 0,0 0,-1 1,1-1,0 1,0 1,-1-1,1 1,0 0,-1 0,1 0,0 1,0 0,-1 0,1 0,0 1,0 0,0 0,0 0,0 0,1 1,-1 0,1 0,0 0,-1 1,2-1,-1 1,0 0,-1 1,3-3,1-1,-1 1,0-1,0 1,1-1,-1 1,1 0,0 0,-1 0,1 0,0 0,0 0,0 0,0 0,1 1,-1-1,1 0,-1 0,1 1,0-1,-1 0,1 1,1-1,-1 0,0 1,0-1,1 0,-1 0,1 1,0-1,0 0,0 0,0 0,0 0,0 0,1 0,-1 0,0 0,1-1,0 1,-1 0,1-1,0 1,0-1,0 0,0 0,0 0,0 0,0 0,0 0,1 0,-1-1,0 1,0-1,2 1,22 0,1-1,-1 0,1-3,-1 0,1-1,-1-2,-1 0,1-2,-1-1,0-1,-1-1,-1-1,1-1,-2-1,1-2,4 1,0 0,0-1,-2-2,0 0,-1-2,0-1,-2 0,-1-2,0-1,-2 0,8-14,18-59,-44 94,0 0,0 0,0-1,-1 1,0 0,1 0,-1 0,0 0,0 0,-1-1,1 1,-1 0,0 0,1 0,-1 0,-1 0,1 0,0 0,-1 1,1-1,-1 0,0 1,0-1,0 1,0 0,0-1,-1 1,1 0,-1 0,1 1,-1-1,-1 0,1 0,-1 1,1 0,-1 0,1 0,-1 0,1 1,-1 0,0-1,1 1,-1 0,0 1,1-1,-1 1,0-1,1 1,-1 0,1 1,-1-1,1 1,0-1,0 1,-1 0,1 0,0 0,1 0,-1 1,0-1,0 2,-65 84,51-58,2 1,0 1,3 0,0 1,2 0,2 0,1 1,1 0,2 1,1-1,2 22,2-49,0 1,0 0,0-1,1 1,0-1,0 1,1-1,0 0,0 0,1 0,0 0,0-1,0 1,1-1,0 0,0-1,1 1,0-1,0 0,0 0,0-1,1 0,-1 0,1 0,0-1,0 0,1-1,-1 1,1-1,-1-1,1 1,0-1,3-1,8 1,1-1,-1-2,1 0,-1-1,0 0,0-2,0 0,-1-1,1-1,-2-1,1-1,-1 0,0-1,-1-1,0 0,29-24,-1-2,-2-1,-1-2,17-25,-29 26,-1-1,-3-1,-1-1,-1-1,-3-1,-2 0,7-28,-14 9,-11 62,0 0,0 0,0 0,0 0,0-1,0 1,-1 0,1 0,0 0,-1 0,1 0,-1 0,0 0,1 0,-1 0,0 0,1 0,-1 1,0-1,0 0,0 0,1 1,-1-1,0 0,0 1,0-1,0 1,0-1,-1 1,1 0,0-1,0 1,0 0,0 0,0 0,0 0,0 0,-1 0,1 0,0 0,0 0,0 1,0-1,0 0,0 1,0-1,0 1,0-1,0 1,0-1,0 1,0 0,0 0,-21 11,0 1,1 2,1 0,1 1,0 1,1 0,0 2,2 0,0 1,-1 4,13-19,-15 19,1 1,2 1,0 1,2 0,0 0,2 2,2-1,0 2,2-1,1 1,0 7,6-31,0 1,0-1,1 1,0 0,0-1,1 1,-1-1,1 1,1-1,-1 1,1-1,0 0,1 0,-1 0,1 0,1 0,-1-1,1 1,0-1,0 0,0 0,1 0,-1-1,1 1,1-1,-1 0,0-1,1 1,0-1,0 0,0-1,4 2,4 1,0-2,1 1,-1-2,1 0,-1 0,1-2,0 1,-1-2,1 0,-1-1,1-1,-1 0,0 0,0-2,0 0,0 0,1-2,10-4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1 673,'33'0,"-1"-3,1 0,-1-2,0-1,0-2,-1-1,0-1,11-7,-34 15,-1-1,0 1,0-2,0 1,0-1,-1 0,1 0,-1-1,0 0,-1 0,1-1,-1 1,0-1,0 0,0-1,-1 1,0-1,-1 0,1 0,-1 0,-1 0,1 0,-1-1,0 1,-1-1,0 0,0 1,-1-1,0 0,0 1,-1-6,-1 9,1 1,-1-1,0 1,0-1,0 1,-1 0,1-1,-1 1,0 1,0-1,0 0,0 1,0-1,0 1,-1 0,1 0,-1 0,0 1,0-1,1 1,-1 0,0 0,0 0,0 1,0-1,0 1,0 0,0 0,0 0,-2 1,-6 0,0 1,0 0,0 0,0 1,1 1,-1 0,1 0,0 1,-8 6,10-6,1 0,0 1,0 0,0 0,1 1,0 0,0 0,1 0,0 1,0 0,1 1,0-1,0 1,1 0,0 0,1 0,0 1,0-1,1 1,0 0,1-1,0 1,1 0,0 0,0 0,1 0,0-1,1 1,0 0,2 3,-1-8,0 0,0-1,1 1,-1-1,1 1,1-1,-1 0,0-1,1 1,0-1,0 0,0 0,0 0,0-1,1 0,-1 0,1 0,-1-1,1 0,0 0,0 0,4 0,128-12,-109 5,-1-3,0 0,-1-1,0-2,-1-1,0-1,-1-1,10-9,-10 7,-10 8,0-1,0-1,-1-1,0 0,-1 0,0-2,8-10,-21 22,0 1,1-1,-1 1,0-1,0 1,0-1,0 1,0-1,0 1,0-1,0 1,-1-1,1 1,-1-1,1 1,-1 0,1-1,-1 1,0 0,0-1,0 1,1 0,-1 0,0 0,-1-1,1 1,0 0,0 1,0-1,-1 0,1 0,0 0,-1 1,1-1,-1 1,1-1,-1 1,1 0,-1-1,1 1,-1 0,1 0,-1 0,1 0,-1 0,1 0,-1 1,1-1,-1 0,1 1,-1-1,1 1,0 0,-1-1,1 1,0 0,-2 1,-11 3,0 0,0 1,1 1,0 0,0 1,0 1,1 0,1 0,-1 1,1 1,1-1,0 2,1 0,0 0,1 0,0 1,1 1,-5 11,9-21,1 0,0 1,0-1,0 0,1 1,0-1,0 0,0 1,0 0,0-1,1 1,0-1,0 1,0 0,1-1,0 1,-1-1,2 1,-1-1,0 1,1-1,0 0,0 1,0-1,1 0,-1-1,1 1,0 0,0-1,0 1,0-1,1 0,0 0,-1 0,1-1,2 1,2 1,-1-1,1-1,1 0,-1 0,0 0,0-1,1 0,-1-1,1 0,-1 0,0-1,1 0,-1 0,0-1,0 0,0-1,0 1,7-5,128-82,-115 62,-2-1,0 0,-2-2,-1-1,-2-1,0-1,-3-1,-1 0,-1-1,-2-1,-2-1,-1 0,0-6,-8 29,0-1,-1 0,-1 0,0 0,-1 0,-1 0,0 0,-1 1,-1-6,2 16,0 0,0 0,0 0,0 0,-1 0,1 0,-1 0,0 0,-1 0,1 1,0-1,-1 1,0 0,0-1,0 1,0 1,-1-1,1 0,-1 1,1 0,-1 0,0 0,0 0,0 0,0 1,0 0,0 0,0 0,0 0,-1 1,1-1,0 1,-4 0,-4 4,0 0,0 0,0 1,0 1,0 0,1 0,0 1,1 1,0 0,0 0,0 1,1 0,1 1,-1 0,1 0,1 1,0 0,1 0,0 0,1 1,0 0,0 2,-2 1,0 0,1 0,1 1,1 0,0 0,1 0,0 0,2 1,0-1,1 1,0-1,1 0,1 1,1-1,0 0,1 0,1 0,1-1,0 1,0-1,2-1,0 1,0-1,2-1,0 1,0-2,1 1,0-2,1 1,1-2,4 4,-1-5,0 0,0-2,1 0,0 0,0-2,0 0,1-1,0 0,17 0,-8-3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13 593,'-5'29,"-1"14,5 0,2-8</inkml:trace>
  <inkml:trace contextRef="#ctx0" brushRef="#br0" timeOffset="180.667">97 170,'0'33,"0"12</inkml:trace>
  <inkml:trace contextRef="#ctx0" brushRef="#br0" timeOffset="1100.658">1594 0,'-29'71,"3"1,3 1,3 1,3 0,-1 41,16-103,-3 23,1-1,2 1,2-1,1 1,2 8,13-8,-3-29</inkml:trace>
  <inkml:trace contextRef="#ctx0" brushRef="#br0" timeOffset="1348.697">1762 593,'0'34,"0"6,0-4</inkml:trace>
  <inkml:trace contextRef="#ctx0" brushRef="#br0" timeOffset="1588.252">1875 141,'0'0</inkml:trace>
  <inkml:trace contextRef="#ctx0" brushRef="#br0" timeOffset="2014.958">1988 706,'26'-15,"-1"-2,-1 0,0-2,-1-1,-2-1,0 0,-1-2,12-17,-32 38,0 1,1-1,-1 0,1 1,0-1,-1 1,1-1,0 1,0 0,0-1,0 1,0 0,1-1,-1 1,0 0,1 0,-1 0,0 0,1 0,-1 1,1-1,-1 0,1 1,0-1,-1 1,1-1,0 1,-1 0,1 0,0 0,-1 0,1 0,0 0,-1 0,1 0,0 1,-1-1,1 1,0-1,-1 1,1-1,-1 1,1 0,-1 0,0 0,1 0,-1 0,0 0,1 0,-1 1,0-1,0 0,0 1,0-1,19 40,-19-38,-1 1,1-1,0 1,0-1,0 1,0-1,0 0,1 0,0 1,-1-1,1 0,0 0,1-1,-1 1,0 0,1-1,0 0,-1 1,1-1,0 0,0 0,0-1,0 1,1-1,-1 1,0-1,1 0,-1 0,1 0,-1-1,1 1,-1-1,1 0,-1 0,1 0,0-1,-1 1,1-1,1 0,7-5,-1-1,0 0,-1-1,0 0,0 0,0-1,-1 0,-1-1,0 0,0 0,0-1,-2 0,1 0,-1 0,21-32,-26 43</inkml:trace>
  <inkml:trace contextRef="#ctx0" brushRef="#br0" timeOffset="2469.68">2779 537,'16'3,"0"-1,0 0,1-1,-1-1,0 0,1-1,-1-1,0 0,0-2,0 0,0 0,-1-1,1-1,-1-1,-1 0,1-1,-2-1,1 0,-1-1,9-7,-19 14,0 1,0-1,0 0,0 0,-1 0,1 0,-1 0,0-1,0 1,0-1,0 1,0-1,-1 0,0 1,1-1,-2 0,1 0,0 0,-1 0,0 0,0 0,0 0,0 0,0 0,-1 0,0 0,0 0,0 0,0 0,-1 1,1-1,-1 0,0 1,0-1,-1 1,1 0,-1 0,1 0,-1 0,0 0,0 0,0 1,0 0,-1-1,1 1,-1 0,1 1,-1-1,0 1,0-1,0 1,1 0,-1 1,-2-1,-6 1,-1 1,1 1,0 0,0 1,0 0,0 0,1 1,-1 1,1 0,0 1,1 0,-1 1,1 0,0 0,1 1,0 0,0 1,1 0,-7 9,10-12,1 1,0 0,0 0,0 0,1 1,0 0,0-1,1 1,0 0,0 0,1 0,0 0,1 1,-1-1,2 0,-1 0,1 0,0 0,1 0,0 0,0 0,1 0,0 0,0-1,1 1,-1-1,2 0,-1 0,1-1,0 1,1-1,3 3,3 3,1 0,1-1,0 0,0-2,1 1,1-2,-1 0,1-1,0 0,1-2,0 1,0-2,0-1,0 0,1-1,15 0,4-2,-4 0</inkml:trace>
  <inkml:trace contextRef="#ctx0" brushRef="#br0" timeOffset="532.717">267 818,'127'-224,"-98"190,-29 34,1-1,-1 1,1 0,0-1,-1 1,1 0,-1 0,1 0,-1 0,1-1,0 1,-1 0,1 0,0 0,-1 0,1 0,-1 1,1-1,0 0,-1 0,1 0,-1 0,1 1,-1-1,1 0,-1 1,1-1,-1 0,1 1,-1-1,1 1,-1-1,1 0,-1 1,0-1,1 1,-1-1,0 1,1 0,-1-1,0 1,0-1,1 1,-1-1,0 1,0 0,0-1,0 1,0 0,0-1,0 1,0-1,0 1,0 0,-1-1,1 1,0-1,0 1,0-1,-1 1,1 0,2 30,-3-25,0 0,0-1,1 1,0 0,0 0,0-1,1 1,0 0,0-1,1 1,-1-1,1 1,0-1,1 0,-1 1,1-1,0 0,1-1,-1 1,1-1,-1 1,1-1,1 0,-1-1,1 1,-1-1,1 0,0 0,4 2,-1-5,1 0,-1-1,0 0,1-1,-1 1,0-2,0 1,-1-1,1 0,0-1,-1 0,0 0,0 0,0-1,0 0,-1 0,0-1,0 0,0 0,-1-1,0 1,0-1,0 0,2-6,26-43,-21 30</inkml:trace>
  <inkml:trace contextRef="#ctx0" brushRef="#br0" timeOffset="786.744">1142 508,'-19'3,"1"2,0 0,0 0,0 2,1 0,0 1,1 1,0 1,0 0,1 1,0 1,1 0,0 1,1 0,0 1,-1 4,12-14,1-1,0 1,0 0,1 0,-1 0,1 0,0 0,0 0,0 0,0 0,1 0,-1 0,1 0,0-1,1 1,-1 0,0 0,1-1,0 1,0-1,0 1,0-1,1 0,-1 0,1 0,0 0,0 0,0-1,0 1,0-1,1 0,-1 0,1 0,-1-1,1 1,0-1,0 0,-1 1,1-2,0 1,0 0,0-1,0 0,0 0,0 0,0 0,1-1,11 1,-1 0,1-1,-1 0,0-2,0 1,0-2,0 0,0-1,-1 0,0-1,0-1,7-4,3-3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3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57,'-25'184,"22"198,-9-292,16-86,-2-12</inkml:trace>
  <inkml:trace contextRef="#ctx0" brushRef="#br0" timeOffset="252.531">1 396,'38'0,"22"-4,7-3,-5 1,-7 1,-8-3,-8-1,-5 2,-4 2,-2-4,-1 1,-5-4,-2 1,-4 1</inkml:trace>
  <inkml:trace contextRef="#ctx0" brushRef="#br0" timeOffset="652.288">621 1,'-22'68,"3"2,3 0,3 1,3 1,3 8,6-76,0 0,1 0,0-1,-1 1,1 0,1 0,-1 0,1-1,-1 1,1 0,0-1,0 1,1 0,-1-1,1 0,-1 1,1-1,0 0,1 0,-1 0,0 0,1 0,0 0,-1-1,1 1,0-1,0 0,1 0,-1 0,0 0,1-1,-1 1,1-1,-1 0,1 0,0 0,0 0,-1-1,1 0,3 1,5-3,0 0,-1 0,1-1,-1-1,0 0,0 0,0-1,-1 0,0-1,8-6,17-7,-34 18,1 0,-1 0,0 0,1 0,0 0,-1 1,1-1,-1 0,1 1,0 0,-1-1,1 1,0 0,0 0,-1 0,1 0,0 0,-1 0,1 0,0 1,-1-1,1 1,0-1,-1 1,1 0,-1-1,1 1,-1 0,1 0,-1 0,1 0,-1 0,0 1,0-1,0 0,0 1,0-1,0 0,0 1,0-1,0 1,0 0,-1-1,1 1,-1-1,1 1,-1 0,0-1,0 1,0 0,0 0,0 1,1 38,-1-36,-1 0,1 0,0 1,0-1,0 0,1 0,0 0,0 1,0-1,1 0,-1 0,1 0,0-1,1 1,1 3,33-4,-17-12</inkml:trace>
  <inkml:trace contextRef="#ctx0" brushRef="#br0" timeOffset="968.197">1073 594,'19'0,"1"-1,-1 0,1-2,-1 0,0-1,0-1,0-1,-1-1,1 0,-2-1,1-1,-1-1,3-3,-17 12,-1 0,0 0,1 0,-1 0,0-1,1 1,-1-1,0 0,0 0,0 1,-1-1,1 0,0-1,-1 1,1 0,-1 0,0-1,1 1,-1-1,0 1,-1-1,1 1,0-1,-1 1,0-1,1 0,-1 1,0-1,0 0,0 1,-1-1,1 0,-1 1,0-1,1 1,-1-1,0 1,0-1,-1 1,1-1,0 1,-1 0,1 0,-1 0,0 0,-2-2,-3 3,-1-1,0 1,0 1,0 0,0 0,0 0,0 1,0 0,1 1,-1 0,0 0,1 0,-1 1,1 0,0 1,0-1,0 1,1 1,-1-1,1 1,-3 3,4-6,1 1,-1-1,1 1,0 0,0 0,0 1,0-1,0 1,1 0,-1 0,1 0,0 0,0 0,1 1,-1 0,1-1,0 1,0 0,1 0,-1 0,1 0,0 0,1 0,-1 0,1 1,0-1,0 0,1 0,-1 0,1 1,0-1,1 0,-1 0,1-1,0 1,1 1,4 1,0-1,1 1,0-1,1-1,-1 0,1 0,0 0,1-1,-1-1,1 0,-1 0,1 0,0-1,0-1,0 0,0 0,0-1,0 0,0-1,0 0,0-1,2 0,-6 2,19-1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170 726,'-1'-2,"-1"0,1 0,-1 1,0-1,1 1,-1-1,0 1,0-1,0 1,0 0,0 0,0 0,0 0,0 0,0 1,-1-1,1 1,0-1,0 1,-1 0,1 0,0 0,-1 0,1 0,0 1,0-1,-1 0,1 1,0 0,0 0,0 0,0-1,-1 2,-4 3,-1 1,1 0,1 1,-1 0,1 0,0 0,0 0,1 1,0 0,0 1,1-1,0 1,1-1,0 1,0 0,1 0,0 1,0 5,0-10,1-1,-1 1,1-1,0 1,1-1,-1 1,1 0,0-1,0 1,0 0,0-1,1 1,0 0,0-1,1 1,-1-1,1 0,0 1,0-1,0 0,0 0,1 0,0 0,0-1,0 1,0-1,0 0,1 0,-1 0,1 0,0 0,0-1,0 0,0 1,1-2,-1 1,0 0,4 0,0-1,0-1,0 1,0-1,1-1,-1 0,0 0,0 0,0-1,0 0,-1-1,1 0,-1 0,1 0,-1-1,0 0,0-1,-1 1,1-1,-1-1,0 1,0-1,-1 0,5-7,6-8,-1-1,-1-1,-1 0,-1-1,-2 0,7-20,-8 21,-2-1,0-1,-1 1,-2-1,-1 0,0-1,-2 1,-1 0,-1-1,-3-18,-77-417,73 499,-3 32,4 1,2 0,3 0,4-1,3 1,2 0,4-1,5 8,-8-49,2-1,2 0,0 0,2-1,1 0,1-1,1-1,1-1,1-1,2 0,14 12,-34-34,-1 0,0 0,1 0,0 0,-1 0,1 0,-1-1,1 1,0 0,0-1,-1 1,1 0,0-1,0 1,0-1,0 1,0-1,0 0,0 1,0-1,-1 0,1 1,0-1,0 0,1 0,-1 0,0 0,0 0,0 0,0 0,0-1,0 1,-1 0,1 0,0-1,0 1,0-1,0 1,0-1,0 1,0-1,-1 1,1-1,0 0,0 0,-1 1,1-1,0 0,-1 0,1 0,-1 0,1 1,-1-1,1-1,3-13</inkml:trace>
  <inkml:trace contextRef="#ctx0" brushRef="#br0" timeOffset="449.652">763 640,'-9'18,"0"1,2 0,0 0,1 0,1 1,1-1,1 1,1 0,0 1,1-1,2 13,-1-30,0 0,1 0,-1 0,1 0,-1 0,1 0,0-1,0 1,0 0,0-1,0 1,1 0,0-1,-1 1,1-1,0 0,0 0,0 0,0 0,0 0,1 0,-1 0,1-1,-1 1,1-1,-1 0,1 1,0-1,0-1,0 1,-1 0,1-1,0 1,0-1,0 0,0 0,0 0,0 0,0-1,0 1,0-1,-1 0,1 1,0-1,0-1,-1 1,1 0,1-2,7-3,-1 0,0-1,0-1,-1 0,0 0,0-1,-1 0,0 0,0-1,-1 0,-1 0,0-1,0 0,-1 0,0 0,-1-1,0 0,1-11,-5 17,0 1,0-1,0 0,-1 0,0 0,-1 0,1 1,-1-1,0 1,0-1,-1 1,0 0,0 0,0 0,0 0,-1 0,0 1,0-1,0 1,0 0,-1 0,1 1,-1 0,0-1,0 1,-1 1,1-1,0 1,-1 0,0 0,1 1,-1 0,0 0,0 0,0 0,0 1,1 0,-1 1,-4 0,-9 4</inkml:trace>
  <inkml:trace contextRef="#ctx0" brushRef="#br0" timeOffset="4052.257">1185 584,'0'0,"0"0,0 1,-1-1,1 0,0 1,0-1,-1 0,1 1,0-1,0 0,0 1,0-1,0 1,0-1,0 0,0 1,0-1,0 0,0 1,0-1,0 1,0-1,0 0,0 1,0-1,0 1,0-1,0 0,1 1,-1-1,0 0,0 1,0-1,1 0,-1 0,0 1,0-1,1 0,-1 1,0-1,1 0,-1 0,0 0,1 1,-1-1,0 0,1 0,-1 0,1 0,-1 0,0 0,1 0,-1 0,0 0,1 0,-1 0,1 0,-1 0,0 0,1 0,-1 0,1 0,-1 0,0-1,1 1,-1 0,0 0,-5 39,4-38,-7 34,-7 71,15-103,1 0,-1 0,1 0,0 0,0-1,0 1,0 0,0-1,0 1,1-1,-1 1,1-1,0 0,0 0,0 1,0-1,0-1,0 1,0 0,1 0,-1-1,1 1,-1-1,1 0,-1 0,1 0,0 0,0 0,0-1,-1 1,1-1,0 0,0 0,2 0,6-1,0 0,-1-1,1-1,-1 1,0-2,0 0,0 0,0 0,0-1,-1-1,0 0,0 0,-1-1,0 0,0 0,0-1,-1 0,0 0,4-7,-2 5,25-38,-9 66,-23-14,0 1,0-1,0-1,0 1,0 0,0 0,1-1,0 0,0 1,0-1,0 0,0 0,0-1,1 1,-1-1,1 1,0-1,0 0,0-1,0 1,0-1,0 1,0-1,1-1,-1 1,0 0,1-1,-1 0,0 0,1 0,-1-1,0 0,1 1,-1-1,0-1,2 0,1-4,1 0,-1-1,0 0,0 0,-1-1,0 0,0 0,-1-1,0 1,-1-1,0 0,0 0,-1-1,0 1,0-1,-1 1,-1-1,1-8,3-2,-2 7</inkml:trace>
  <inkml:trace contextRef="#ctx0" brushRef="#br0" timeOffset="4464.491">1891 867,'138'-182,"-137"181,0-1,0 1,0-1,0 1,0-1,0 1,0-1,0 1,0 0,1 0,-1-1,1 1,-1 0,1 0,-1 0,1 1,-1-1,1 0,0 0,0 1,-1-1,1 1,0 0,0 0,0-1,-1 1,1 0,0 0,0 1,0-1,-1 0,1 1,0-1,0 1,-1-1,1 1,0 0,1 0,10 18,-11-14,0-1,0 0,1 0,-1-1,1 1,0 0,0-1,0 1,1-1,-1 0,1 0,-1-1,1 1,0-1,0 0,1 0,-1 0,0 0,1-1,-1 1,1-1,-1 0,1-1,-1 1,5-1,-1-2,1 1,-1-2,1 1,-1-1,0-1,0 1,0-1,-1-1,1 0,-1 0,0 0,0-1,-1 1,1-2,-1 1,-1-1,1 0,-1 0,-1 0,1-1,-1 0,0 0,-1 0,1-3,3-11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1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14,'-11'-3,"-1"0,0 0,0 1,0 1,-1 0,1 0,0 1,0 1,0 0,0 1,0 0,0 1,0 0,0 1,-9 4,10-4,1 0,0 1,1-1,-1 2,1 0,0 0,1 0,-1 1,1 0,1 1,-1 0,1 0,1 1,-1-1,1 2,1-1,0 0,0 1,1 0,0 0,1 1,0-1,1 1,0-1,0 1,1 0,1 0,0 5,0-13,1 1,-1-1,1 1,0-1,0 0,1 1,-1-1,1 0,-1 0,1 0,0 0,0 0,1 0,-1 0,0-1,1 1,0-1,-1 0,1 1,0-1,0-1,1 1,-1 0,0-1,0 0,1 1,-1-1,1-1,-1 1,1 0,1-1,113-10,-90-2,0-1,-1-1,0-1,-1-2,-1 0,-1-2,0-1,-1 0,-2-2,0-1,4-7,-25 30,0 1,0 0,-1-1,1 1,0 0,0-1,0 1,0 0,0 0,0-1,0 1,0 0,0-1,1 1,-1 0,0-1,0 1,1 0,-1-1,0 1,1-1,-1 1,0 0,1-1,-1 1,1-1,-1 1,1-1,-1 1,1-1,0 0,-1 1,1-1,-1 0,1 1,0-1,-1 0,1 0,0 0,-1 1,1-1,0 0,-1 0,1 0,0 0,0 0,-1 0,1 0,0-1,-1 1,1 0,0 0,-1 0,1-1,0 1,-1 0,1-1,-1 1,1 0,-1-1,1 1,0-1,2 21,1-10,0 1,1 0,1-1,0 0,0 0,1-1,0 0,0 0,1 0,1-1,-1 0,1-1,1 0,-1 0,1-1,0 0,0-1,1 0,0-1,0 0,0-1,0 0,1 0,-1-1,1-1,5 0,8 1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3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280 453,'-19'5,"1"1,-1 1,1 0,0 1,1 1,0 1,0 0,1 2,1-1,0 2,0 0,1 1,9-11,1 0,0 0,-1 0,2 0,-1 1,0-1,1 1,-1 0,1 0,0 0,0 1,1-1,-1 1,1-1,0 1,0 0,1 0,0 0,-1 0,2 0,-1 0,0 0,1 0,0 0,0 1,1-1,-1 0,1 0,0 0,1 0,-1 0,1 0,0-1,0 1,1 0,-1-1,1 0,0 1,0-1,1 1,4 0,-1-1,1 0,0 0,1-1,-1 1,0-2,1 1,0-1,-1-1,1 0,0 0,0-1,0 1,0-2,0 0,-1 0,1 0,0-1,4-2,7-2,0 0,0-2,0-1,-1 0,-1-1,0-1,12-9,-5 0,0 0,-1-2,-1 0,-1-2,-2 0,0-1,-1-1,-2-1,-1-1,-1 0,-1-1,-1-1,-1-2,-7 12,0 0,-2-1,0 1,-1-1,-1 1,-1-1,-1 1,-3-17,4 30,-1 0,-1 0,1 0,-1 0,0 0,-1 0,1 0,-2 1,1-1,-1 1,1 0,-2 0,1 0,-1 1,0-1,0 1,0 0,-1 1,1-1,-1 1,-1 0,1 1,0-1,-1 1,0 0,0 1,1 1,0 0,-1 0,1 1,0 0,-1 0,1 0,0 1,-1 0,1 0,0 1,0 0,0 0,0 0,0 1,0 0,1 0,-1 0,1 1,0-1,0 2,-4 3,-3 2,1 2,0-1,1 2,0-1,1 1,0 1,2-1,-3 7,2-1,1 0,1 1,0 0,2 0,0 0,2 0,0 1,1-1,1 1,1-1,1 0,3 17,-2-23,1 0,1 0,-1 0,2-1,0 1,1-1,0-1,1 1,0-1,1-1,0 0,1 0,1-1,-1 0,1 0,1-1,0-1,0 0,2 0,-2-4,1 0,-1-1,0-1,1 0,-1-1,1 0,0-1,-1 0,1-1,-1 0,1-1,-1-1,0 0,0 0,0-2,0 1,0-1,-1-1,0 0,0-1,-1 0,1 0,-2-1,1 0,3-5,61-75,-70 140,-3-47,0 0,0-1,1 1,0 0,-1-1,2 1,-1-1,1 1,-1-1,1 0,0 0,1-1,-1 1,1 0,-1-1,1 0,0 0,0 0,1-1,-1 1,1-1,-1 0,1 0,-1-1,1 1,0-1,0 0,0 0,0-1,0 1,0-1,3 0,8 0,0-1,-1 0,1-1,-1 0,0-1,1-1,-1-1,-1 0,1-1,-1 0,0-1,0-1,-1 0,0-1,-1 0,2-3,114-80,-126 91,-1 0,0 1,1-1,-1 1,0-1,1 1,-1-1,0 1,1 0,-1 0,1 0,-1 0,1 0,-1 0,1 0,-1 0,0 1,1-1,-1 0,1 1,-1-1,0 1,0 0,1-1,-1 1,0 0,0 0,0 0,0 0,0 0,0 0,0 0,0 0,0 0,0 0,0 1,-1-1,1 0,-1 1,1-1,-1 0,1 1,-1-1,0 1,1-1,-1 2,4 75,-4-69,1-3,-1 0,0 0,0 0,-1 0,1 0,-2 0,1-1,0 1,-1 0,0-1,0 1,-1-1,0 1,0-1,0 0,0 0,-1-1,0 1,0-1,0 1,0-1,-1 0,0-1,1 1,-1-1,-1 0,1 0,0-1,-6 2,12-4,0-1,-1 1,1-1,0 1,-1-1,1 0,-1 1,1-1,0 0,-1 1,0-1,1 0,-1 0,1 1,-1-1,0 0,0 0,0 0,1 0,-1 0,0 1,0-1,0 0,0 0,0 0,0 0,0 0,-1 1,1-1,0 0,0 0,-1 0,1 0,-1 1,1-1,0 0,-1 1,1-1,-1 0,0 1,1-1,-1 0,0 1,1-1,-1 1,0-1,1 1,-1-1,0 1,0 0,0-1,1 1,-1 0,0 0,0 0,0-1,0 1,0 0,1 0,-1 0,0 0,0 1,0-1,0 0,0 0,1 0,-1 1,0-1,0 0,0 1,13-9,1 1,-1 0,1 1,1 1,-1 0,1 1,0 0,0 1,0 0,1 1,-1 1,0 0,1 1,-1 1,0 0,14 3,116-7,-125-3,-1-1,1 0,-1-2,-1 0,0-1,0 0,-1-1,0-1,-1-1,9-10,-6 5,-1-2,-1 0,-1 0,-1-2,-1 0,-1 0,5-12,-13 25,0 0,-1 0,1 0,-2-1,1 1,-1-1,-1 1,0-1,0 0,-1 1,0-1,-1 0,0 1,0-1,-1 0,0 1,-1 0,0-1,-1 1,0 0,0 1,0-1,-1 1,-5-6,8 12,1 1,-1 0,1 0,-1 0,0 0,0 0,1 0,-1 0,0 1,0-1,0 1,0-1,0 1,0 0,0 0,0 0,0 0,0 0,0 0,0 0,0 1,0-1,1 1,-1-1,0 1,0 0,0 0,0-1,1 2,-1-1,0 0,1 0,-1 0,1 1,0-1,-1 1,1-1,0 1,0-1,0 1,-1 1,-37 75,-1 134,37-185,1 0,1 1,2-1,1 0,1 0,4 18,29 123,-21-133,-19-68,1 13</inkml:trace>
  <inkml:trace contextRef="#ctx0" brushRef="#br0" timeOffset="254.238">1578 256,'44'10,"32"2,14 0,-4-2,-7-3,-12-3,-7-2,-11-1,-7-1,-7 0,-4-1,-8 1</inkml:trace>
  <inkml:trace contextRef="#ctx0" brushRef="#br0" timeOffset="885.153">901 87,'-9'9,"-4"9,5 0,10-2,8-4,3-5</inkml:trace>
  <inkml:trace contextRef="#ctx0" brushRef="#br0" timeOffset="2167.337">2482 481,'-8'-3,"0"-1,0 1,0 1,-1 0,1 0,-1 1,1 0,-1 0,1 1,-1 0,0 0,1 1,-1 0,1 1,-1 0,1 0,0 1,0 0,0 0,0 1,0 0,1 0,0 1,0 0,0 0,0 1,1 0,0 0,0 0,1 1,-1 0,2 0,-1 0,1 1,0-1,0 1,1 0,0 0,1 1,-2 7,3 56,1-71,1 1,-1 0,0-1,1 1,0-1,-1 0,1 1,0-1,0 1,0-1,0 0,0 0,0 1,0-1,0 0,0 0,1 0,-1 0,0 0,1-1,-1 1,0 0,1-1,-1 1,1-1,-1 1,1-1,0 0,-1 1,1-1,-1 0,1 0,0 0,-1 0,1-1,-1 1,1 0,-1-1,1 1,-1-1,1 1,0-1,11-5,-1-1,1 1,-1-2,-1 0,1 0,-1-1,-1-1,0 0,0 0,-1-1,0 0,-1 0,0-1,-1 0,0-1,0-1,32-48,-38 61,-1 0,1-1,-1 1,1 0,0-1,0 1,0 0,0 0,0 0,0 0,0-1,0 2,0-1,0 0,1 0,-1 0,0 0,0 1,1-1,-1 1,1-1,-1 1,1-1,-1 1,0 0,1 0,-1 0,1 0,-1 0,1 0,-1 0,1 0,-1 1,1-1,-1 0,1 1,-1-1,0 1,1 0,-1-1,0 1,1 0,-1 0,0 0,0 0,0 0,0 0,0 0,40 69,-34-56,-1-2,0 0,0 0,2-1,-1 0,1-1,1 0,0 0,8 6,-14-13,0-1,0 1,1-1,-1 0,1 0,-1 0,1-1,0 1,-1-1,1 0,0 0,0 0,0-1,0 1,0-1,0 0,0 0,0 0,0-1,0 0,0 1,0-1,-1 0,1-1,0 1,0-1,-1 0,1 0,-1 0,3-2,108-119,-102 109,107-105,-118 118,0-1,0 1,0 0,0 0,0 0,1 0,-1 0,0 1,1-1,-1 0,0 0,1 1,-1-1,1 1,-1 0,1-1,-1 1,1 0,-1 0,1 0,0 0,-1 0,1 0,-1 0,1 0,-1 1,1-1,-1 1,1-1,-1 1,1 0,-1-1,0 1,1 0,-1 0,0 0,0 0,0 0,0 0,0 0,0 0,0 1,0-1,0 0,0 1,0-1,-1 1,1-1,-1 0,1 1,-1-1,0 1,1 0,-1-1,0 1,0-1,0 1,0-1,0 1,-1-1,1 2,-8 44,6-41,0-1,0 0,0 1,1 0,0-1,0 1,0 0,1-1,0 1,0 0,0 0,1-1,0 1,0 0,0-1,1 1,0-1,0 0,0 1,1-1,0 0,0 0,0-1,2 3,-1-6,1 0,-1 0,1 0,0-1,-1 1,1-1,0 0,0-1,-1 1,1-1,-1 0,1 0,-1 0,1-1,-1 1,1-1,-1 0,0-1,0 1,0-1,-1 1,1-1,2-3,-5 5,35-22,-18 9,1 2,0 0,1 1,0 0,1 2,0 1,0 0,11-1,-30 9,1 0,0 0,0 1,-1-1,1 1,0-1,0 1,-1 0,1 0,-1 0,1 0,-1 1,1-1,-1 0,0 1,0 0,0 0,0-1,0 1,0 1,0-1,-1 0,1 0,-1 1,1-1,-1 0,0 1,0-1,0 1,0 0,0-1,-1 1,1 0,-1 0,0-1,0 1,0 0,0 0,0-1,-1 1,1 0,16 54,8-45,-12-12</inkml:trace>
  <inkml:trace contextRef="#ctx0" brushRef="#br0" timeOffset="2550.125">4034 340,'-19'7,"1"0,0 1,0 1,1 1,0 0,1 2,0-1,0 2,2 0,0 1,0 1,1 0,1 0,-10 16,21-27,-1-1,1 1,0 0,0 0,1 0,-1-1,1 1,0 0,-1 0,2 0,-1 0,0 0,1 0,0 0,0-1,0 1,0 0,1-1,-1 1,1-1,0 1,0-1,0 0,1 1,-1-1,1-1,0 1,-1 0,1-1,1 1,-1-1,0 0,0 0,1 0,0 0,5 3,0-1,0 0,0 0,0-1,0 0,1-1,-1 0,1 0,0-1,0 0,0-1,-1 0,9-2,-3-1,0-2,0 0,-1 0,1-2,-1 0,-1 0,1-1,4-4,0 0</inkml:trace>
  <inkml:trace contextRef="#ctx0" brushRef="#br0" timeOffset="2916.547">4204 594,'18'6,"0"-2,0 0,1-1,0-1,-1-1,1-1,0 0,0-1,-1-1,1-1,-1-1,1 0,-1-2,0 0,-1-1,0 0,0-1,4-4,-15 8,0-1,0 0,-1-1,1 1,-1-1,0 0,-1 0,0 0,0-1,0 0,0 1,-1-1,0-1,-1 1,0 0,0-1,0 1,-1-1,0 1,-1-1,0 0,0 1,0-1,-1 0,-1-5,1 11,0 0,-1-1,1 1,0 0,-1 0,1 1,-1-1,0 0,0 0,0 1,1-1,-1 1,-1-1,1 1,0 0,0 0,0 0,-1 0,1 0,0 1,-1-1,1 1,-1-1,1 1,-1 0,1 0,-1 0,1 0,0 1,-1-1,1 1,-1-1,1 1,0 0,-1 0,-1 1,-82 42,75-37,0 2,0-1,1 1,0 1,0 0,1 0,1 1,0 0,0 0,1 1,1 0,0 0,0 1,1 0,1 0,0 0,1 0,1 0,0 1,0 0,1-1,1 1,0 0,1-1,1 1,0-1,1 1,0-1,1 0,1 3,0-8,1-1,-1 1,1-1,0 0,1-1,-1 0,1 0,1 0,-1-1,1 1,0-2,0 1,0-1,1-1,0 0,-1 0,1 0,2-1,165 13,-116-17,-35 2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0,'-3'53,"81"235,7-52,-85-235,0 1,0-1,0 0,0 0,1 0,-1 0,0 0,1 0,-1 0,1-1,-1 1,1 0,-1 0,1 0,0 0,-1 0,1-1,0 1,0 0,0-1,-1 1,1-1,0 1,0-1,0 1,0-1,0 1,0-1,0 0,0 0,0 1,0-1,0 0,0 0,0 0,0 0,1 0,-1 0,0-1,0 1,0 0,0 0,0-1,0 1,0-1,-1 1,1-1,0 1,0-1,0 0,0 1,-1-1,1 0,0 1,0-1,-1 0,1 0,-1 0,1 0,-1 0,1 0,-1 0,1 0,-1 0,0 0,0 0,48-171,46-86,-63 173,-25 68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1 808,'30'-1,"-1"0,1-2,-1-1,1-1,-1-2,-1-1,1-1,-1-1,-1-2,0 0,-1-2,0-1,-1-1,7-7,-1-2,-1-2,-2 0,0-2,-2-2,-1 0,-2-1,-1-2,-2 0,4-9,-16 28,0 0,-1 0,-1-1,0 0,-1 0,-1 0,0-1,-1 1,-1-1,-1 0,0 0,-1 1,-1-1,-1 0,0 0,-1 1,-3-8,5 20,-1 0,0 1,0-1,-1 1,1 0,-1 0,0 0,1 0,-1 1,-1-1,1 1,0-1,-1 1,1 0,-1 0,1 1,-1-1,0 1,0 0,0 0,1 0,-1 0,0 1,0-1,0 1,0 0,-1 0,1 1,1-1,-1 1,0 0,0 0,0 0,0 1,0-1,1 1,-1 0,1 0,-1 0,1 1,0-1,0 1,0-1,0 1,-2 3,-10 11,0 0,1 1,1 1,1 0,1 0,1 1,0 1,1-1,1 2,2-1,0 1,1 0,1 0,1 1,1-1,1 1,1 6,2-4,1-1,1 0,2 0,0 0,1-1,2 0,0 0,1-1,1 0,13 17,-21-32,1-1,0 0,-1 0,2 0,-1-1,1 0,0 0,0 0,0 0,0-1,1 1,0-1,0-1,0 1,1-1,-1 0,1-1,-1 0,2 1,7-5</inkml:trace>
  <inkml:trace contextRef="#ctx0" brushRef="#br0" timeOffset="354.848">1045 384,'19'5,"16"2,7-1,1-1,-2-2,-3 0,-3-7,-3-2,-2 0,-1 0,-1 3,-10 0,-8 7,-6 1</inkml:trace>
  <inkml:trace contextRef="#ctx0" brushRef="#br0" timeOffset="601.878">1017 638,'34'-5,"25"-1,7 0,-2-4,-8 0,-8 2,-7 2,-7 2,-8 2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8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27,'-3'-3,"-1"0,1 0,-1 1,1 0,-1 0,0 0,0 0,0 0,0 1,0 0,0 0,-1 0,1 0,0 1,0 0,-1-1,1 1,0 1,-1-1,1 1,0 0,0 0,0 0,-1 0,1 1,0-1,1 1,-1 0,0 1,1-1,-1 1,1-1,-1 1,1 0,0 1,-9 8,0 0,1 1,1 0,0 1,1 0,1 1,0 0,1 0,0 1,2-1,0 1,0 1,1-1,1 1,1-1,1 1,0 0,1 0,1-1,2 16,-2-26,0 1,0-1,1 0,0 0,0 0,1 0,-1 0,1 0,1-1,-1 1,1-1,0 0,0 0,0-1,1 1,0-1,0 0,0 0,0 0,0-1,1 1,0-2,-1 1,1 0,0-1,1 0,4 1,3 0,-1-1,1 0,-1 0,1-2,0 0,-1 0,1-1,0-1,-1 0,1-1,-1 0,11-5,1-1,0-1,-1-2,0 0,0-2,-2 0,1-2,-2 0,-1-2,0 0,-1-1,0-1,3-8,-18 24,-1-1,1 0,-1-1,-1 1,1 0,-1-1,0 0,0 1,0-1,-1 0,0 0,0 0,-1 0,1 0,-1 0,-1 0,1 0,-1 0,0 0,0 0,-1 0,0 1,0-1,0 0,-1 1,0 0,0-1,0 1,0 0,-1 1,0-1,0 0,0 1,-1 0,0 0,-6-4,0 0,-1 1,0 0,0 1,0 1,-1 0,0 0,0 1,-1 1,1 0,-1 1,1 1,-1 0,0 0,1 2,-10 0,-4 0</inkml:trace>
  <inkml:trace contextRef="#ctx0" brushRef="#br0" timeOffset="369.811">63 224,'122'-37,"-115"34,1-1,0 2,0-1,1 1,-1 0,1 1,-1 0,1 1,-1-1,1 1,-1 1,1 0,-1 0,0 1,1 0,-1 0,0 1,0 0,0 0,-1 1,1 0,-1 0,3 3,3 5,1-1,0-1,0 0,2-1,-1 0,1-1,0-1,0 0,1-2,0 0,11 2,12-13,-23 1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82,'-1'354,"-27"-141,27-175,1-29,1-27,-1 0</inkml:trace>
  <inkml:trace contextRef="#ctx0" brushRef="#br0" timeOffset="451.16">0 111,'28'-17,"0"2,0 2,2 0,-1 2,2 1,-1 2,1 1,8-1,-34 6,1 1,-1-1,1 1,0 0,-1 0,1 0,0 1,-1 0,1 0,0 1,-1-1,1 1,-1 1,1-1,-1 1,1-1,-1 2,0-1,0 1,0-1,0 1,0 1,-1-1,1 1,-1-1,0 1,0 1,0-1,-1 0,1 1,-1 0,0 0,-1 0,1 1,-1 2,0 1,-1-1,0 1,0-1,-1 1,0-1,-1 1,0-1,0 0,-1 1,0-1,0 0,-1 0,0 0,-1 0,0 0,0-1,-2 3,-98 119,-11-51,140-64,3-6,-2-2,0 2,0 1,0 1,-1 2,19 11,106 113,-149-135,-1 0,1 0,0 0,0 0,0 0,-1 0,1 0,0 0,0 0,0-1,1 1,-1 0,0-1,0 1,0-1,0 1,1-1,-1 1,0-1,1 0,-1 0,0 0,0 0,1 0,-1 0,0 0,1 0,-1 0,0 0,0-1,2 0,4-6</inkml:trace>
  <inkml:trace contextRef="#ctx0" brushRef="#br0" timeOffset="1069.509">1100 111,'-23'44,"-1"-2,-3 0,-1-1,-2-2,-1-1,-3-1,0-2,-3-2,-27 20,63-52,0 0,-1 0,1 0,0 0,0 0,0 0,0 1,0-1,0 0,0 1,0-1,0 0,1 1,-1-1,0 1,1-1,-1 1,1-1,0 1,0 0,-1-1,1 1,0 0,0-1,1 1,-1-1,0 1,0 0,1-1,-1 1,1-1,-1 1,1-1,0 1,0-1,-1 0,1 1,0-1,0 0,0 0,1 1,-1-1,0 0,0 0,1 0,-1-1,0 1,1 0,-1 0,1-1,-1 1,1-1,-1 1,1-1,0 0,-1 1,2-1,199 36,-4 7,-197-42,0 0,-1-1,1 1,0-1,0 1,0-1,0 0,0 1,0-1,-1 0,1 0,0 1,0-1,0 0,0 0,0 0,0 0,0 0,0 0,0-1,0 1,0 0,0 0,0-1,0 1,0-1,-1 1,1-1,0 1,0-1,0 1,-1-1,1 0,0 1,-1-1,1 0,0 1,-1-1,1 0,-1 0,1 0,-1 0,0 0,1 0,-1 1,0-1,0 0,1 0,-1 0,0 0,0 0,0 0,0 0,0 0,0 0,-1 0,1 0,0 0,0 0,-1 0,1 0,-77-128,60 89,2 0,2-1,1 0,0-16,-31-85,36 125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5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3160,'526'-29,"-191"18,201-18,-165 11,74 18,-176 2,193-13,-60-24,-114 7,-80 5,74 5,-86-8,-123 25,-88 7,-3 0</inkml:trace>
  <inkml:trace contextRef="#ctx0" brushRef="#br0" timeOffset="30304.081">4572 2793,'0'0</inkml:trace>
  <inkml:trace contextRef="#ctx0" brushRef="#br0" timeOffset="36639.416">4600 2906,'56'-17,"73"4,-129 12,0 0,0 0,0 0,0 0,0 0,0 0,0 0,0 0,-1 1,1-1,0 0,-1 0,1 0,-1 0,1 0,-1 1,1-1,-1 0,1 0,-1 1,0-1,1 0,-1 1,0-1,0 1,0-1,1 1,-1-1,0 1,0 0,0-1,0 1,0 0,0 0,0 0,0-1,0 1,1 0,-1 0,0 0,0 1,0-1,0 0,-4-2,-184-84,-3-4,-54-29,40-18,-94-32,179 102,94 55,1-2,1 0,0-2,1 0,-13-13,-31-43,-49-37,-129-10,97 26,-68-34,161 99,1-3,1-2,-36-30,66 45,-120-85,-32-20,-22 9,-123-96,197 131,-74-43,179 111,1-2,0 0,1-1,0 0,1-2,-5-7,-43-38,50 50</inkml:trace>
  <inkml:trace contextRef="#ctx0" brushRef="#br0" timeOffset="48978.862">1411 394,'-42'83,"36"-74,-91 108,-60 44,125-130,24-19</inkml:trace>
  <inkml:trace contextRef="#ctx0" brushRef="#br0" timeOffset="50196.471">3217 1523,'5'0,"-4"0,-1 5,-6 1,-2 5,-4 0,-5 4,-4 3,-4 4,-2 3,3 2,2-4,4-1,0-4,3 0,4 1,5-2</inkml:trace>
  <inkml:trace contextRef="#ctx0" brushRef="#br0" timeOffset="51701.653">3048 1748,'-5'0,"-1"5,-5 6,-1 7,-2-1,1 3,-3 1,2 4,-1-4,1 0,3-9,9-6,4-4</inkml:trace>
  <inkml:trace contextRef="#ctx0" brushRef="#br0" timeOffset="54734.06">1947 789,'25'-1,"0"-2,0-1,-1 0,1-2,-1-1,0-1,-1-1,0-2,0 0,-1-1,-1-1,4-3,0-2,-1-1,-1-1,-1-1,0-1,-2-1,-1-1,0 0,-2-1,-1-2,-14 23,0-1,0-1,0 1,-1 0,1 0,-2-1,1 1,0 0,-1-1,0 1,0-1,-1 1,1-1,-1 0,0 4,1 0,0 1,-1-1,1 0,-1 0,0 1,1-1,-1 1,0-1,0 0,0 1,0-1,-1 1,1 0,0-1,-1 1,1 0,0 0,-1 0,1 0,-1 0,0 0,1 0,-1 1,0-1,1 0,-1 1,0 0,0-1,0 1,1 0,-1 0,0 0,0 0,0 0,0 0,1 1,-1-1,0 1,0-1,1 1,-3 0,-6 4,1 1,-1-1,1 2,0-1,1 1,-1 0,2 1,-1 0,1 1,0-1,0 1,0 2,2 1,1 0,-1 1,2 0,0 0,0 0,1 1,1-1,0 0,1 1,1-1,0 0,0 1,2-1,2 9,36 114,-43-118</inkml:trace>
  <inkml:trace contextRef="#ctx0" brushRef="#br0" timeOffset="56051.658">2709 789,'77'48,"51"26,69 52,-118-73,-117-141,32 72,2-1,0 0,1 1,1-1,1 0,0 0,1-11,-6 47,-1-1,0-1,-1 1,-2-1,1 0,-2-1,0 0,-4 2,10-10,-47 60,53-68,0 1,0-1,-1 1,1-1,0 1,0-1,0 0,0 1,0-1,-1 0,1 0,0 1,0-1,0 0,0 0,0 0,0 0,0 0,0 0,0 0,0-1,-1 1,1 0,0-1,0 1,0 0,0-1,0 1,-1-1,1 1,0-1,0 1,-1-1,1 0,0 1,-1-1,1 0,-1 1,1-1,0-1,0 1,173-110,-155 99,-4 0</inkml:trace>
  <inkml:trace contextRef="#ctx0" brushRef="#br0" timeOffset="58161.638">2116 366,'0'1,"-1"0,0 0,0-1,0 1,0 0,0 0,0-1,0 1,0-1,0 1,-1-1,1 1,0-1,0 0,0 1,-1-1,1 0,0 0,0 0,-1 0,1 0,0 0,0 0,-1-1,1 1,0 0,0-1,0 1,0-1,-1 1,1-1,0 1,0-1,0 0,0 0,0 1,0-1,1 0,-1 0,0 0,0 0,1 0,-1 0,0-1,0 2,-216-156,98 82,118 72,0 0,1 1,-1-1,1 0,0 0,-1 0,1 1,0-1,0 0,0 0,0 0,0 0,1 1,-1-1,1 0,-1 0,1 0,-1 1,1-1,0 0,0 1,0-1,0 1,0-1,0 1,0-1,1 1,-1 0,0 0,1-1,-1 1,1 0,0 0,-1 1,1-1,0 0,-1 0,1 1,0-1,0 1,-1 0,2-1,8-7,47-53,-58 61,0 0,0 1,0-1,0 1,0-1,0 0,0 1,1-1,-1 0,0 1,0-1,0 0,1 1,-1-1,0 0,1 1,-1-1,0 0,0 0,1 1,-1-1,1 0,-1 0,0 0,1 0,-1 1,0-1,1 0,-1 0,1 0,-1 0,0 0,1 0,-1 0,1 0,-1 0,0 0,1 0,-1 0,1 0,-1-1,0 1,1 0,-1 0,0 0,1 0,-1-1,0 1,1 0,-1 0,0-1,1 1,-1 0,0-1,0 1,1 0,-1-1,0 1,0-1,-7 44,5-34,-19 132,-7 46,28-187,0 0,0-1,-1 1,1 0,0-1,0 1,0 0,0 0,-1-1,1 1,0 0,0 0,-1-1,1 1,0 0,0 0,-1 0,1 0,0 0,0-1,-1 1,1 0,0 0,-1 0,1 0,0 0,-1 0,1 0,0 0,-1 0,1 0,0 0,-1 0,1 0,0 0,0 0,-1 0,1 1,0-1,-1 0,1 0,0 0,0 0,-1 0,1 1,0-1,0 0,-1 0,1 1,0-1,0 0,0 0,0 1,-1-1,1 0,0 1,0-1,0 0,-11-40,8 26,-12-60,13 61,1-1,-2 1,0 0,0 0,-2 0,1 0,-2 1,1-1,-2 1,-6-9,1 8</inkml:trace>
  <inkml:trace contextRef="#ctx0" brushRef="#br0" timeOffset="68636.517">1213 705,'0'0,"1"-1,-1 1,1 0,-1-1,1 1,-1 0,1-1,-1 1,1 0,-1 0,1-1,-1 1,1 0,-1 0,1 0,-1 0,1 0,0 0,-1 0,1 0,-1 0,1 0,-1 0,1 0,0 0,-1 1,1-1,-1 0,1 0,-1 1,1-1,-1 0,1 1,-1-1,1 0,-1 1,0-1,1 1,-1-1,0 0,1 1,-1-1,0 1,1-1,-1 1,0-1,0 1,0 0,0-1,1 1,-1-1,0 1,0-1,0 1,0 0,0-1,0 1,0-1,-1 1,7 40,-6-41,29 259,0-34,-13-44,-5-2,-10-60,-1-115,1 0,-1 0,1 0,0 0,0 0,0 0,1 0,-1-1,1 1,0 0,0-1,0 1,0-1,1 0,0 0,-1 0,1 0,0-1,0 1,1-1,-1 1,0-1,1 0,-1 0,1-1,0 1,0-1,-1 0,1 0,0 0,0 0,0-1,0 1,0-1,0 0,0-1,0 1,3-1,193-4,-57-21,-118 24,0 2,0 1,0 1,0 2,-1 0,7 3,8-1,1-1,0-2,0-1,0-3,6-1,36 0,567 2,-625 0</inkml:trace>
  <inkml:trace contextRef="#ctx0" brushRef="#br0" timeOffset="71349.175">1016 1777,'-343'0,"148"27,150-25,33-2</inkml:trace>
  <inkml:trace contextRef="#ctx0" brushRef="#br0" timeOffset="72184.619">875 733,'-5'5,"-6"1,-6 0,-6-1,-2-2,-3-1,-1-1,-1 0,1-1,0 0,0-1,0 1,0 0,1 0,4-5,7-1</inkml:trace>
  <inkml:trace contextRef="#ctx0" brushRef="#br0" timeOffset="72818.55">564 422,'68'326,"-38"-119,-18-80,-5 1,-8 106,-2-69,4 61,19-91,-29-122,5-19</inkml:trace>
  <inkml:trace contextRef="#ctx0" brushRef="#br0" timeOffset="73168.399">846 1326,'-9'33,"-9"17,-5 4,-4-3,3-4,0-7,0-8,4-7,0-1,-1-1,3 1,0-4,3-1,-1 2,2 2,4 2,-1-4,1-5</inkml:trace>
  <inkml:trace contextRef="#ctx0" brushRef="#br0" timeOffset="73740.336">846 366,'-180'230,"70"-97,99-115,4-1</inkml:trace>
  <inkml:trace contextRef="#ctx0" brushRef="#br0" timeOffset="74536.352">0 761,'4'7,"0"0,0 1,-1-1,0 1,0 0,-1 0,0 0,0 0,-1 1,0-1,-1 0,0 1,0-1,-1 4,2 3,-2 443,6-411,-5-46,1 0,-1-1,0 1,0 0,1-1,-1 1,0 0,1-1,-1 1,1 0,-1-1,1 1,-1-1,1 1,-1-1,1 1,-1-1,1 1,0-1,-1 0,1 1,0-1,-1 0,1 0,0 1,0-1,-1 0,1 0,0 0,0 0,-1 0,1 0,0 0,0 0,-1 0,1 0,0 0,-1-1,1 1,0 0,0-1,-1 1,1 0,0-1,-1 1,1-1,-1 1,1-1,-1 1,1-1,-1 1,1-1,-1 1,1-1,-1 0,0 1,1-1,-1 0,0 1,113-137,-30 56,-83 81,1-1,0 0,0 1,-1-1,1 1,0-1,0 1,0 0,0-1,0 1,0 0,0 0,-1-1,1 1,0 0,0 0,0 0,0 0,0 0,0 1,0-1,0 0,0 0,0 0,0 1,0-1,-1 1,1-1,0 0,0 1,0 0,-1-1,1 1,0-1,0 1,-1 0,1-1,-1 1,1 0,-1 0,1 0,-1 0,1-1,-1 1,0 0,1 0,-1 0,0 0,0 0,0 0,1 0,-1 0,0 0,0 0,-1 0,13 57,1 75,5-67,-10-50</inkml:trace>
  <inkml:trace contextRef="#ctx0" brushRef="#br0" timeOffset="95061.991">3387 2793,'8'84,"-15"-111,8 3,1 0,1 0,1 0,1 0,1 1,1-1,1 2,2-1,0 1,1 1,6-9,-8 13,1 1,0-1,2 2,0 0,0 0,1 1,1 1,1 0,-1 1,2 0,14-7,-26 17,-1 0,1 1,0-1,0 1,0 0,0 0,0 0,0 0,0 1,0 0,0 0,0 0,0 0,0 1,0-1,0 1,0 0,0 0,0 1,0-1,-1 1,1 0,-1 0,1 0,-1 0,1 0,-1 1,0 0,0 0,0 0,-1 0,1 0,-1 0,0 1,0-1,0 1,0-1,0 1,-1 0,1 0,-1 0,0 0,-1 0,1 0,-1 0,1 0,-1 0,-1 4,-15 29,14-35,1 1,-1-1,1 0,-1 1,1-1,0 0,0 1,0 0,0-1,1 1,-1 0,0-1,1 1,0 0,0 0,0-1,0 1,0 0,1 0,-1-1,1 1,-1 0,1-1,2 2,0-1,-1 0,1 1,-1-1,0 1,0 0,0-1,-1 1,0 0,1 0,-1 0,0 0,-1 1,1-1,-1 0,0 0,0 0,0 0,-1 1,1-1,-1 0,0 0,0 0,0 0,-1 0,1 0,-1 0,0-1,0 1,-1-1,1 1,-1-1,1 0,-1 0,0 0,0 0,-1 0,1-1,0 0,-3 2,-9 0,0 0,0-1,0 0,0-1,-1-1,1 0,-1-1,1-1,-1 0,-2-2,10 0,0-1,0 0,0-1,0 0,1 0,0 0,0-1,0 0,1-1,0 1,0-1,1 0,-1-1,2 1,-1-1,1 0,0 0,1-1,-1 1,2-1,-1 0,1 1,0-9,-11-21,-20-29,23 49</inkml:trace>
  <inkml:trace contextRef="#ctx0" brushRef="#br0" timeOffset="96159.151">3781 2568,'-4'0,"-2"-5,-5-2,-5 1,-5 1,-4 1,-1 2,7 1,12 0,8 1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60,'1'-1,"-1"-1,1 1,0-1,-1 0,1 1,-1-1,0 0,1 1,-1-1,0 0,0 0,0 1,0-1,0 0,-1 0,1 1,0-1,-1 0,0 1,1-1,-1 0,0 1,0-1,1 1,-1-1,0 1,-1 0,1-1,0 1,0 0,-1 0,1 0,0-1,-1 2,1-1,-1 0,1 0,-1 0,0 1,1-1,-1 1,0-1,0 1,1 0,-1-1,0 1,1 0,-1 0,0 1,0-1,1 0,-1 0,0 1,0-1,1 1,-1 0,0 0,-20 1,0 1,0 0,0 2,1 1,-1 1,2 0,-1 2,-5 3,26-11,-2-2,0 1,1 1,-1-1,1 0,-1 0,0 1,1-1,-1 0,1 1,-1 0,1-1,-1 1,1 0,0 0,-1 0,1 0,0 0,0 0,0 0,-1 0,1 0,0 1,0-1,1 0,-1 1,0-1,0 1,1-1,-1 1,1-1,-1 1,1-1,0 1,0 0,-1-1,1 1,0-1,0 1,1 0,-1-1,0 1,0-1,1 1,-1 0,1-1,-1 1,1-1,0 0,0 2,76 43,-70-45,-1 1,0 1,1-1,-1 1,0 0,0 0,-1 1,1-1,-1 1,0 1,0-1,0 1,0 0,-1 0,0 0,0 0,0 1,-1 0,0 0,0 0,0 0,-1 0,0 0,0 1,0 0,-4 0,-1 1,1-1,-1 0,-1 1,1-1,-1-1,-1 1,1-1,-1 1,0-1,0 0,-1-1,0 0,0 1,0-2,-1 1,1-1,-1 0,0 0,0-1,-1 0,-5 2,2-1,0 0,0-1,-1 0,1-1,-1 0,0-1,1 0,-1-1,0 0,0-1,-1 0,13 1,1 0,-1 0,1 0,0 1,-1-1,1 0,-1 0,1 0,0 0,-1 0,1 0,-1 0,1 0,0 0,-1 0,1 0,-1-1,1 1,-1 0,1 0,0-1,-1 1,1 0,-1 0,1-1,-1 1,0-1,1 1,-1 0,1-1,-1 1,0-1,1 1,-1-1,0 1,1-1,-1 0,0 1,0-1,0 1,1-1,-1 1,0-1,0 0,0 1,0-1,0 1,0-1,0 0,0 1,0-1,-1 1,1-1,0 0,0 1,0-1,-1 1,1-1,0 1,-1-1,1 1,0-1,-1 1,1-1,-1 1,1-1,18-3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0,'-15'34,"-4"6,6-4,4-8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1 221,'99'-187,"-99"188,0 0,0 0,0 0,1 0,-1 0,0 0,0 0,1 0,-1 0,1 0,-1 0,1 0,0-1,-1 1,1 0,0 0,-1-1,1 1,0 0,0-1,-1 1,1-1,0 1,0-1,0 1,0-1,0 0,0 1,0-1,0 0,0 0,0 0,0 1,0-1,0 0,0 0,0-1,0 1,0 0,0 0,0 0,0-1,0 1,0-1,0 1,0-1,0 1,-1-1,1 1,0-1,0 1,0-1,-1 0,1 0,0 1,-1-1,1 0,-1 0,1 0,-1 0,1 0,-1 0,0 0,1 0,-1 40,-2-34,1-1,1 1,-1 0,1-1,0 1,0-1,0 1,0 0,1-1,0 1,0-1,0 1,0-1,1 1,0-1,0 0,0 0,0 0,1 0,0 0,-1-1,1 1,1-1,0 2,2-5,-1 0,0-1,1 1,-1-1,0 0,1 0,-1-1,0 0,0 0,0 0,0 0,0-1,-1 0,1 0,-1 0,0-1,0 1,0-1,0 0,-1 0,1 0,-1-1,0 1,0-1,0 0,52-88,-44 69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1,'-31'10,"0"1,0 2,1 1,1 1,-26 18,51-32,1 1,0 0,0 0,0 1,0-1,0 1,0-1,1 1,-1 0,1 0,0 0,0 0,0 1,0-1,0 0,1 1,-1 0,1-1,0 1,0 0,1-1,-1 1,1 0,-1 0,1-1,1 1,-1 0,0 0,1 0,0-1,0 1,0 0,0-1,0 1,1-1,0 1,0-1,0 0,0 0,0 0,0 0,1 0,0 0,-1 0,1-1,1 1,3 2,1 0,0-1,0 0,0 0,0-1,1 0,-1-1,1 0,0 0,-1 0,1-1,0-1,0 1,0-1,0-1,0 0,0 0,-1-1,1 0,2-1,8-4</inkml:trace>
  <inkml:trace contextRef="#ctx0" brushRef="#br0" timeOffset="450.139">314 227,'12'3,"1"0,0-1,0-1,1 0,-1 0,0-2,0 0,0 0,0-1,0-1,0 0,0 0,-1-2,0 1,0-2,0 1,0-2,-1 0,0 0,9-8,36-74,-55 87,-1 0,1 0,0-1,-1 1,1 0,-1-1,0 1,0-1,0 1,0 0,0-1,0 1,-1 0,1-1,-1 1,1 0,-1-1,0 1,0 0,0 0,0 0,-1 0,1 0,0 0,-1 0,0 0,1 1,-1-1,0 0,0 1,0 0,0-1,0 1,0 0,0 0,0 0,0 0,-1 1,1-1,0 0,-3 1,-8-1,1 1,-1 1,0 0,0 0,1 2,-1-1,1 2,0 0,0 0,0 1,0 0,1 1,0 1,0 0,0 0,1 1,1 0,-6 6,-57 75,70-85,1 0,0-1,-1 1,1 0,1 0,-1 0,0 0,1 0,0 0,0 0,0 0,1 0,-1 0,1 0,0 0,0-1,0 1,1 0,-1 0,1-1,0 1,0-1,0 1,0-1,1 0,0 0,0 1,6 4,0 1,0-2,1 1,-1-1,2-1,-1 0,1 0,0-1,0 0,0-1,1 0,0-1,-1-1,1 1,3-2,189 3,-131-7,-14-2,-35-2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12,'-55'-12,"-12"30,65-18,1 0,-1 1,1 0,-1-1,1 1,-1 0,1 0,0-1,-1 1,1 0,0 0,0 1,0-1,0 0,0 0,0 1,0-1,0 0,0 1,1-1,-1 1,1-1,-1 1,1-1,-1 1,1-1,0 1,0-1,-1 1,1 0,1-1,-1 1,0-1,0 1,0-1,1 1,-1 0,1-1,-1 0,1 1,0 0,100 87,-99-85,0 0,0 0,0 0,-1 0,0 1,1-1,-2 1,1-1,0 0,-1 1,0 0,0-1,0 1,0-1,-1 0,0 1,0-1,0 1,0-1,-1 0,0 0,0 0,0 0,0 0,0 0,-1 0,0-1,0 1,0-1,0 0,0 0,-1 0,1 0,-1 0,0-1,0 0,0 0,0 0,0 0,0-1,-1 1,1-1,0 0,-2 0,0 1,0 0,0-1,0 1,0-1,0 0,-1-1,1 1,0-1,-1-1,1 1,0-1,0 0,0 0,-1-1,1 0,-5-2,10-3,5 2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1,'15'5,"18"1,10 0,1-1,-2-6,-3-3,-3-1,-3 0,-3 2,-1 1,-1 0,0 2,-5-1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62 397,'-14'33,"-6"16,2 5,8-7,11-17,5-17,1-17,0-6</inkml:trace>
  <inkml:trace contextRef="#ctx0" brushRef="#br0" timeOffset="246.042">118 1,'-10'19,"2"7,3-2</inkml:trace>
  <inkml:trace contextRef="#ctx0" brushRef="#br0" timeOffset="704.513">203 594,'133'-238,"-133"237,0-1,0 1,0 0,0-1,0 1,1 0,-1 0,0-1,1 1,-1 0,1 0,0-1,-1 1,1 0,0 0,-1 0,1 0,0 0,0 0,0 0,0 0,0 0,0 1,0-1,1 0,-1 0,0 1,0-1,0 1,1-1,-1 1,0 0,1 0,-1-1,0 1,1 0,-1 0,0 0,1 0,-1 0,0 1,1-1,-1 0,0 1,0-1,1 1,-1-1,0 1,0-1,0 1,0 0,0 0,0 0,0-1,0 1,0 0,0 0,0 0,0 1,0-1,-1 0,1 1,7 70,-9-66,1 1,-1 0,2 0,-1 0,1 0,0 0,1-1,-1 1,1 0,1-1,-1 0,1 1,0-1,2 3,-1-7,0 1,0 0,0-1,0 0,0 0,1 0,-1-1,1 0,-1 1,1-1,0-1,-1 1,1-1,0 0,-1 0,1 0,0-1,-1 1,1-1,0 0,-1-1,1 1,-1-1,0 0,0 0,1 0,-1 0,0-1,-1 0,1 0,0 0,-1 0,0 0,0-1,0 0,0 1,0-1,-1 0,0 0,2-4,50-122,-47 105</inkml:trace>
  <inkml:trace contextRef="#ctx0" brushRef="#br0" timeOffset="1367.277">767 791,'-2'-1,"0"-1,0 1,1-1,-1 0,0 1,1-1,-1 0,1 0,-1 0,1 0,0-1,0 1,0 0,0 0,1-1,-1 1,0 0,1-1,0 1,-1-1,1 1,0-1,0 1,1 0,-1-2,2-19,1 0,1 1,1-1,0 1,2-1,1 2,2-4,4-14,2-1,1 0,2 1,1 1,25-33,-36 59,0 0,1 1,0 0,0 0,2 1,-1 1,1 0,0 1,1 0,0 0,0 2,1-1,0 2,9-3,-23 7,1 1,0-1,0 0,0 1,0-1,0 1,0-1,0 1,0-1,0 1,0 0,0-1,0 1,0 0,0 0,0 0,0 0,0 0,0 0,0 0,0 0,1 1,-1-1,0 0,0 1,0-1,0 0,0 1,-1-1,1 1,0 0,0-1,0 1,0 0,0-1,-1 1,1 0,0 0,-1 0,1 0,-1 0,1-1,-1 1,1 0,-1 0,1 0,-1 1,0-1,0 0,0 0,1 0,-1 0,0 0,0 0,0 0,-1 0,1 0,0 0,0 0,-1 1,-118 188,118-188,-1 0,1 0,0 0,-1 1,1-1,0 0,0 0,1 1,-1-1,0 1,1-1,0 0,-1 1,1-1,0 1,0-1,0 1,1-1,-1 1,1-1,-1 0,1 1,0-1,0 1,0-1,0 0,0 0,0 0,1 0,-1 0,1 0,-1 0,1 0,0 0,0-1,0 1,0-1,0 1,0-1,0 0,0 0,2 1,5 2,73 48,-80-50,-1 0,1 0,0 0,-1 0,1 0,-1 0,1 0,-1 0,0 0,0 1,0-1,0 1,0-1,-1 1,1-1,-1 1,1-1,-1 1,0-1,0 1,0-1,-1 1,1 0,-1-1,1 1,-1-1,0 0,0 1,0-1,0 1,0-1,0 0,-1 0,1 0,-1 0,0 0,-4 4,-1 0,0 0,0-1,-1 0,0-1,0 0,0 0,0-1,-1 1,1-2,-1 1,1-1,-1-1,0 0,0 0,0-1,0 0,0 0,0-1,0 0,0 0,1-1,-1-1,0 1,1-1,0-1,0 0,0 0,0 0,0-1,-3-3,-13-16,1-1,1 0,2-2,0-1,2 0,1-1,1-1,2-1,0 0,-4-22,10 29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1 427,'24'2,"0"-2,0 0,0-2,0-1,0 0,-1-2,1-1,-1-1,-1-1,1 0,-1-2,10-6,-16 5,0-1,-1 0,0-1,0 0,-2-1,0-1,0 0,-2-1,7-11,-14 19,0 0,-1 0,0 0,0 0,-1-1,0 1,0-1,-1 0,-1 0,1 1,-1-1,-1 0,0 0,0 1,-2-9,2 14,1-1,-1 1,0 0,-1-1,1 1,0 0,-1 0,0 0,0 0,0 0,0 0,0 0,-1 1,1-1,-1 1,1-1,-1 1,0 0,0 0,0 1,0-1,0 1,-1-1,1 1,0 0,-1 0,1 0,-1 1,1-1,-1 1,1 0,-1 0,1 0,-1 0,1 1,-1-1,1 1,-1 0,-1 1,-3 0,1 2,0-1,0 1,0 0,1 0,-1 0,1 1,0 0,0 1,1-1,0 1,0 0,0 1,0-1,1 1,0 0,1 0,0 0,0 0,0 0,1 1,0 0,0-1,1 1,0 0,0 0,1-1,0 1,0 0,1 0,0 0,1 0,-1-1,2 1,-1-1,1 1,0-1,0 0,1 0,0 0,0-1,3 3,1 1,0 0,1-1,0 0,0 0,1-1,0-1,1 1,0-2,0 1,0-2,1 1,0-2,0 1,0-2,0 0,1 0,3-1,6 0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8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0 227,'39'0,"21"0,7-5,-5-2,-12 1</inkml:trace>
  <inkml:trace contextRef="#ctx0" brushRef="#br0" timeOffset="-251.812">0 57,'10'0,"12"0,8 0,3 0,1 0,0 0,-2 0,-1 0,-1 0,-1 0,-5 0</inkml:trace>
  <inkml:trace contextRef="#ctx0" brushRef="#br0" timeOffset="1778.6">508 28,'43'0,"29"0,7 0,-6 0,-9 0,-12 0,-9-5,-8-1,-4 0,-4 1,-1 2,-4 1</inkml:trace>
  <inkml:trace contextRef="#ctx0" brushRef="#br0" timeOffset="2451.303">677 114,'29'251,"-30"-219,0-26,1 0,-1 0,1 1,0-1,1 0,-1 0,1 0,0 0,1 0,-1 0,1 0,1 0,-1-1,1 1,1 1,-2-6,1-1,-1 1,0-1,1 0,-1 0,0 0,1 0,-1 0,0-1,1 1,-1-1,0 0,0 1,1-1,-1 0,0 0,0 0,0-1,0 1,0 0,0-1,-1 1,1-1,0 0,-1 1,1-1,-1 0,0 0,1 0,-1 0,7-6,17-16,-16 14,1 0,0 1,0 0,1 1,0 0,0 0,1 1,0 1,0 0,5-1,-13 8,-1 0,0 0,1 0,-1 0,0 1,0-1,0 1,0 0,0 0,-1 0,1 0,-1 1,1-1,-1 1,0-1,1 1,-2 0,1 0,0 0,0 0,-1 0,0 0,0 1,0-1,0 0,0 1,0-1,-1 0,0 1,1-1,-2 1,1 0,4 11,19 39,-10-34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2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0 226,'12'0,"0"-1,-1 0,1 0,-1-1,1-1,-1 0,0 0,0-1,0-1,-1 1,1-2,-1 0,-1 0,1 0,-1-2,0 1,0-1,-1 0,0-1,0 1,-1-2,-1 1,1-1,-2 0,1 0,2-8,-8 15,1 1,-1 0,0 0,0-1,-1 1,1 0,0 0,-1 0,1-1,-1 1,0 0,1 0,-1 0,0 0,0 0,-1 0,1 0,0 1,-1-1,1 0,-1 1,1-1,-1 1,0-1,0 1,1 0,-1 0,0 0,0 0,0 0,-1 0,1 0,0 1,0-1,0 1,0 0,-1-1,1 1,0 0,0 0,0 0,-1 1,1-1,0 1,0-1,0 1,0 0,-1-1,1 1,0 0,1 0,-1 1,0-1,0 0,0 1,1-1,-2 2,-8 5,0 0,0 1,1 1,1 0,0 0,0 1,1 0,0 0,1 1,0 0,1 0,0 1,1 0,0 0,1 3,3-12,0-1,1 1,0-1,-1 1,1 0,1-1,-1 1,0-1,1 1,0 0,0-1,0 0,0 1,0-1,1 0,0 1,-1-1,1 0,1 0,-1 0,0-1,1 1,-1 0,1-1,0 0,-1 1,1-1,0 0,1-1,-1 1,0 0,0-1,1 0,0 0,5 3,1-1,0 0,0-1,0 0,0-1,0 0,0-1,0 0,0 0,0-1,8-2,6-3</inkml:trace>
  <inkml:trace contextRef="#ctx0" brushRef="#br0" timeOffset="503.07">339 310,'178'-191,"-177"190,-1 1,1-1,-1 1,1-1,0 1,-1 0,1-1,0 1,0 0,-1-1,1 1,0 0,0 0,-1-1,1 1,0 0,0 0,0 0,-1 0,1 0,0 0,0 1,0-1,-1 0,1 0,0 0,0 1,-1-1,1 0,0 1,-1-1,1 1,0-1,-1 1,1-1,0 1,-1-1,1 1,-1 0,1-1,-1 1,0 0,1-1,-1 1,0 0,1-1,-1 1,0 0,0 0,0 0,1-1,-1 1,0 0,0 0,0 0,0-1,0 1,-1 0,1 0,0-1,0 1,0 0,-1 0,1-1,0 1,-1 0,1 0,-1-1,1 1,-1 0,4 17,-2-13,0-1,0 1,1-1,0 0,0 0,0 1,0-1,1-1,-1 1,1 0,0-1,0 1,1-1,-1 0,1 0,-1 0,1 0,0-1,0 0,0 0,0 0,0 0,1 0,-1-1,1 0,-1 0,1 0,-1 0,1-1,0 0,-1 0,1 0,-1-1,1 1,0-1,-1 0,0 0,1-1,-1 1,0-1,1 0,-1 0,0 0,0-1,-1 0,1 1,0-2,10-11,0 0,-2-1,0 0,-1-1,0 0,-1-1,-2 0,1-1,2-11,-5 13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9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29,'0'366,"-27"-204,36-153,-3-14</inkml:trace>
  <inkml:trace contextRef="#ctx0" brushRef="#br0" timeOffset="293.45">0 340,'43'-5,"20"-6,3-2,-5 2,-8 3,-7 2,-8 3,-10-4,-5 0,-6 1</inkml:trace>
  <inkml:trace contextRef="#ctx0" brushRef="#br0" timeOffset="760.925">537 1,'0'366,"17"-264,-16-99,0-1,0 0,0 0,0 0,0 1,0-1,1 0,-1 0,1-1,-1 1,1 0,0 0,0-1,0 1,0-1,0 0,0 0,0 1,0-1,1-1,-1 1,0 0,1 0,-1-1,0 1,1-1,-1 0,1 0,-1 0,1 0,-1 0,0-1,1 1,-1-1,1 1,-1-1,0 0,0 0,3-1,149-107,-152 108,-1 0,0 0,1 1,-1-1,1 0,-1 1,1-1,-1 1,1-1,0 1,-1 0,1 0,-1 0,1 0,0 0,-1 0,1 0,-1 0,1 1,-1-1,1 1,0-1,-1 1,1-1,-1 1,0 0,1 0,-1 0,0 0,1 0,-1 0,0 0,0 0,0 0,0 1,0-1,0 0,0 1,-1-1,1 1,0-1,-1 1,1-1,-1 1,1-1,-1 1,0-1,0 2,9 43,-3-26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0,'-4'6,"1"0,0 0,0 0,1 0,-1 1,1-1,1 1,-1 0,1-1,0 1,1 0,0 0,0 0,-1 6,-31 263,33-4,10-211,8-91,1-28,-18 45,1 1,0-1,0 1,2 0,-1-1,2 2,-1-1,2 1,0 0,0 0,0 1,2 0,-1 0,1 1,1 0,-1 0,2 1,-1 0,1 1,0 1,0-1,-8 7,-1-1,1 1,0-1,-1 1,1 0,0 0,-1 0,1 0,0 0,-1 1,1-1,-1 1,1 0,-1 0,1 0,-1 0,1 0,-1 0,0 1,1-1,-1 1,0-1,0 1,0 0,-1 0,1 0,0 0,-1 0,1 0,-1 1,0-1,1 0,-1 1,0-1,-1 1,1-1,0 1,-1 0,1-1,-1 1,0-1,0 1,0 0,0-1,0 1,-1 0,0 1,-2 189,3-181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1 395,'10'0,"7"0,6 5,4 1,3 1,-5 2,-1 1,0-2,0-2,2-2,0-6,-3-4</inkml:trace>
  <inkml:trace contextRef="#ctx0" brushRef="#br0" timeOffset="284.474">85 592,'34'0,"16"0,3 0,-1 0,-6 0,-10 0</inkml:trace>
  <inkml:trace contextRef="#ctx0" brushRef="#br0" timeOffset="8362.329">396 791,'12'0,"1"-1,-1 0,0 0,1-1,-1-1,0 0,0 0,0-1,-1-1,0 0,1-1,-2 0,1-1,-1 0,2-1,23-20,-1-1,-2-2,-1-1,-1-1,-2-2,-1 0,-2-2,4-10,-16 21,0-1,-2-1,-1 0,-1 0,-2-1,-1 0,-1 0,-1-2,-3 27,0 1,0-1,-1 1,1-1,-1 1,0-1,0 0,-1 1,1-1,-1 1,1-1,-1 1,0-1,0 1,-1-1,1 1,-1 0,0 0,0 0,0 0,0 0,0 0,0 0,-1 1,0-1,1 1,-1 0,0 0,0 0,0 0,0 0,-1 1,1-1,0 1,-1 0,1 0,-1 0,1 0,-1 1,1 0,-1-1,0 1,-10 5,1-1,0 2,1 0,-1 0,1 1,1 1,-1 0,1 1,0 0,1 0,0 1,1 0,0 1,1 0,0 1,0-1,1 2,1-1,0 1,-2 7,4-9,1 0,0-1,0 1,2 0,-1 0,1 0,1 1,0-1,0 0,1 0,1 0,0 0,0 0,1 0,0-1,1 1,1-1,-1 0,1 0,1 0,0-1,0 0,1 0,0 0,1-1,0 0,0-1,1 0,2 2,118 73,-129-82,1 0,0 0,1 1,-1-1,0 0,0 1,0-1,0 1,0-1,0 1,0-1,0 1,0-1,-1 1,1 0,0 0,0 0,0-1,-1 1,1 0,0 0,-1 0,1 0,-1 0,1 0,-1 0,0 0,1 0,-1 0,0 1,0-1,0 0,0 0,-6 5</inkml:trace>
  <inkml:trace contextRef="#ctx0" brushRef="#br0" timeOffset="8986.157">1215 395,'-2'-2,"1"1,0-1,-1 1,0 0,1-1,-1 1,0 0,1 0,-1 0,0 0,0 0,0 1,0-1,0 1,0-1,0 1,0-1,0 1,0 0,0 0,-1 0,1 0,0 1,0-1,0 1,0-1,0 1,0-1,0 1,1 0,-1 0,0 0,0 0,-70 44,70-44,1 0,0 1,-1-1,1 1,0-1,0 1,0 0,0-1,0 1,0 0,0 0,1 0,-1 0,1 0,-1 0,1 0,0 0,0 0,0 0,0 0,0-1,0 1,0 0,1 0,-1 0,1 0,0 0,-1 0,1 0,0 0,0-1,0 1,0 0,0-1,1 1,-1-1,0 1,1-1,-1 0,1 1,13 11,-11-11,-1-1,0 1,0-1,0 1,0 0,-1 0,1 0,0 1,-1-1,0 0,1 1,-1 0,0 0,0-1,-1 1,1 0,0 1,-1-1,0 0,0 0,0 1,0-1,0 0,-1 1,0-1,1 1,-1-1,0 0,-1 1,1-1,-1 1,1-1,-1 0,0 1,0-1,-1 0,0 3,-5 1,0-1,-1 0,1-1,-1 0,0 0,0-1,0 0,-1 0,0-1,1 0,-1 0,0-1,-3 0,-5 0</inkml:trace>
  <inkml:trace contextRef="#ctx0" brushRef="#br0" timeOffset="9237.692">1440 452,'-10'23,"-2"5,-1-4</inkml:trace>
  <inkml:trace contextRef="#ctx0" brushRef="#br0" timeOffset="9400.384">1496 0,'0'0</inkml:trace>
  <inkml:trace contextRef="#ctx0" brushRef="#br0" timeOffset="9865.023">1638 621,'116'-185,"-92"175,-16 42,-6-19,2 8,-4-14,1-1,0 0,0 0,1 0,0 0,0 0,0 0,1-1,-1 1,1-1,1 0,3 5,-6-9,0 0,0 0,1-1,-1 1,1 0,-1-1,0 1,1-1,-1 0,1 1,-1-1,1 0,0 0,-1 0,1 0,-1 0,1 0,-1 0,1-1,-1 1,1-1,-1 1,0-1,1 1,-1-1,1 0,-1 0,0 1,0-1,1 0,-1 0,0 0,0-1,0 1,0 0,0 0,-1 0,2-2,32-52,33-185,-65 227</inkml:trace>
  <inkml:trace contextRef="#ctx0" brushRef="#br0" timeOffset="17756.616">2203 875,'-28'-54,"21"38,1-1,1 0,0 1,1-2,1 1,1 0,0-1,1 1,1-1,1 1,0-1,3-5,48-203,9 56,-58 164,1 0,-1 1,1-1,0 1,1-1,-1 1,1 0,0 1,0-1,1 1,-1 0,1 1,0-1,0 1,0 0,0 1,1-1,-1 1,1 0,0 1,-1 0,1 0,0 0,0 1,-1 0,1 0,0 1,3 0,-7-1,1 1,0-1,-1 1,1 0,-1 0,1 1,-1-1,1 1,-1-1,0 1,0 0,0 0,0 0,0 1,0-1,-1 1,1-1,-1 1,0 0,1 0,-1 0,-1 1,1-1,0 0,-1 1,0-1,1 0,-1 1,-1 0,1-1,-1 1,1 0,-1-1,0 1,0 0,0-1,-1 1,0 3,-3 2,0 1,-1-1,0 0,0 0,-1-1,0 1,0-1,-1-1,0 1,0-1,-1 0,0-1,0 0,-1 0,0-1,1 0,-2 0,1-1,-1-1,1 1,-1-1,0-1,-9 2,19-5,1 0,0 1,0-1,0 1,-1-1,1 0,0 0,-1 1,1-1,0 0,-1 0,1 0,-1 0,0 1,1-1,-1 0,0 0,1 0,-1 0,0 0,0 0,0 0,0 0,0 0,0 0,0 0,0 0,0 0,0 0,-1 0,1 0,0 0,-1 0,1 0,-1 0,1 0,-1 0,1 1,-1-1,1 0,-1 0,0 1,0-1,1 0,-1 1,0-1,0 1,0-1,0 1,0-1,1 1,-1 0,0-1,0 1,0 0,0 0,0 0,0-1,0 1,0 0,0 0,0 1,0-1,0 0,0 0,0 0,0 1,0-1,4-2,0 1,0 0,1-1,-1 1,1 0,-1 1,0-1,1 1,-1-1,1 1,0 0,-1 0,1 1,-1-1,1 1,-1 0,0 0,1 0,-1 0,0 0,1 1,-1-1,0 1,0 0,0 0,-1 0,1 1,0-1,-1 0,1 1,-1 0,0 0,1 2,1-1,-1 1,0 0,0 0,0 0,-1 1,0-1,0 1,0-1,0 1,-1 0,0-1,-1 1,1 0,-1 0,0 0,0 0,-1-1,0 1,0 0,-1 2,-3 1,-1 0,0-1,0 0,-1 0,0-1,0 0,-1 0,0 0,-1-1,1 0,-1-1,0 0,0-1,-1 1,1-2,-1 1,0-1,0-1,-9 2,11-3,0-1,0 1,0-1,-1-1,1 1,0-1,0-1,0 1,1-1,-1-1,0 0,1 0,0 0,-1-1,1 0,0 0,1-1,-1 0,1 0,0 0,0-1,1 0,0 0,0-1,0 1,1-1,0 0,0 0,-2-6,-25-55,23 50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0 338,'267'-1,"-26"-26,-137 27,-103 0,-12 0</inkml:trace>
  <inkml:trace contextRef="#ctx0" brushRef="#br0" timeOffset="253.939">57 508,'38'-5,"32"-1,9-5,-4 0,-10 1,-12 3,-9 2,-8 2,-5 2,-3 1,-2 0,0 1,-4-1</inkml:trace>
  <inkml:trace contextRef="#ctx0" brushRef="#br0" timeOffset="769.251">226 0,'42'11,"-1"2,-1 2,-1 2,0 1,-1 2,-1 2,30 22,72 59,-5-9,-133-94,-1 1,1-1,0 1,-1-1,1 1,0 0,-1-1,1 1,-1 0,1 0,-1-1,1 1,-1 0,1 0,-1 0,0 0,1-1,-1 1,0 0,0 0,0 0,0 0,0 0,0 0,0 0,0 0,0 0,0 0,0-1,-1 1,1 0,0 0,-1 0,1 0,-1 0,1-1,-1 1,1 0,-1 0,1-1,-1 1,0 0,1-1,-1 1,0-1,0 1,1-1,-1 1,0-1,0 0,0 1,-54 17,42-15,-32 12,0 1,0 3,2 2,0 1,2 2,0 2,2 2,-12 12,22-5,20-18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1,'-9'13,"1"0,0 1,1 0,1 0,0 0,1 1,1 0,0 0,1 0,1 1,0-1,1 1,0-1,2 1,0-1,0 1,2 3,-1 32,-1 420,-1-465,-1 0,2 0,-1 0,0 0,1 0,0 0,1 0,-1 0,1 0,0-1,1 1,-1-1,1 1,3 3,-6-9,1 1,0 0,0-1,0 1,0-1,0 1,0-1,0 0,0 1,0-1,0 0,0 0,0 1,0-1,0 0,0 0,0 0,0 0,0 0,0-1,0 1,0 0,0 0,0-1,0 1,0-1,0 1,0 0,0-1,0 0,-1 1,1-1,0 0,0 1,-1-1,1 0,0 0,-1 0,1 1,-1-1,1 0,0-1,27-42,-26 40,15-28,-8 13,1 0,1 0,0 1,2 1,0 0,1 0,0 1,9-6,86-78,-108 98,0 1,0 0,0 0,1 0,-1 1,0-1,0 0,1 0,-1 1,1-1,-1 1,0-1,1 1,-1 0,1-1,-1 1,1 0,-1 0,1 0,-1 0,1 0,-1 0,1 1,-1-1,1 0,-1 1,1-1,-1 1,1 0,-1-1,0 1,0 0,1 0,-1 0,0 0,0 0,0 0,0 0,0 0,0 0,0 1,0-1,0 0,-1 1,1-1,0 1,21 72,-8 97,-8-153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30 537,'23'5,"24"1,7 0,0-1,-4-2,-7-1,-5-1,-5 0,-2-1,-12 0,-9-1</inkml:trace>
  <inkml:trace contextRef="#ctx0" brushRef="#br0" timeOffset="213.601">1 820,'43'-5,"29"-2,7 1,-6 1,-9 1,-12 2,-9 1,-13 0</inkml:trace>
  <inkml:trace contextRef="#ctx0" brushRef="#br0" timeOffset="3346.959">848 113,'-6'22,"-10"39,3 0,3 0,2 1,2 7,7 243,-26-167,6-112,21-62,2 8</inkml:trace>
  <inkml:trace contextRef="#ctx0" brushRef="#br0" timeOffset="3801.59">735 142,'28'-8,"1"1,-1 1,2 1,-1 2,0 1,1 1,-1 1,1 2,-1 1,5 2,-29-4,0 0,0 0,-1 0,1 1,0-1,-1 1,1 0,-1 1,0-1,1 1,-1 0,0 0,-1 0,1 0,-1 1,1-1,-1 1,0 0,0 0,-1 0,1 0,-1 1,0-1,0 1,0-1,-1 1,1 0,-1 0,0 0,-1-1,1 1,-1 0,0 0,0 0,-1 0,0 2,-6 12,-1 0,-2-1,1 0,-2-1,0 0,-2 0,1-2,-2 1,0-1,-1-1,0-1,-1 0,-1-1,0-1,-5 2,-75 63,95-74,0 0,0 0,0 0,0 1,0-1,1 0,-1 1,1-1,0 1,0-1,-1 1,2-1,-1 1,0 0,0 0,1-1,0 1,-1 0,1 0,0 0,0-1,1 1,-1 0,1 0,-1 0,1-1,0 1,0 0,0-1,0 1,1-1,-1 1,1-1,-1 0,1 1,73 75,-68-73,229 149,-152-108,-78-40</inkml:trace>
  <inkml:trace contextRef="#ctx0" brushRef="#br0" timeOffset="4797.994">1610 311,'-102'191,"-30"5,130-194,1 1,0-1,0 0,1 0,-1 1,0-1,1 1,-1-1,1 0,0 1,0-1,0 1,0-1,0 1,1-1,-1 1,1-1,-1 0,1 1,0-1,0 0,0 1,0-1,1 0,-1 0,0 0,1 0,-1 0,1-1,0 1,0 0,0-1,0 1,0-1,0 1,0-1,0 0,0 0,1 0,-1 0,0-1,1 1,-1-1,2 1,36 10,0-2,1-2,0-1,0-3,1-1,20-2,45 10,-107-9,1-1,-1 0,1 0,0 0,-1 0,1 0,0-1,-1 1,1 0,-1 0,1 0,0 0,-1-1,1 1,-1 0,1-1,-1 1,1 0,-1-1,1 1,-1-1,1 1,-1-1,1 1,-1-1,0 1,1-1,-1 1,0-1,0 1,1-1,-1 0,0 1,0-1,0 1,0-1,0 0,1 1,-1-1,0 0,-1 1,1-1,0 1,0-1,0 0,0 1,0-1,-1 1,1-1,0 0,0 1,-1-1,1 1,-1-1,1 1,-21-35,19 32,-175-202,156 165,1 0,3-2,1 0,2-1,0-5,11 25,3 5</inkml:trace>
  <inkml:trace contextRef="#ctx0" brushRef="#br0" timeOffset="5298.436">2231 198,'-8'1,"0"1,0 1,0-1,0 1,0 1,0 0,1 0,0 0,0 1,0 0,0 0,1 0,0 1,0 0,0 1,1-1,-2 5,-6 6,1 1,1 1,0 0,2 0,0 1,1 0,2 0,0 1,0 0,2 0,1 0,1 0,0 1,2 12,1-24,0-1,1 0,0 0,1 0,0 0,0 0,1 0,0-1,1 0,-1 0,1 0,1 0,0-1,0 0,0 0,1 0,0-1,0 0,1 0,0-1,0 0,0-1,0 1,1-2,0 1,0-1,0 0,0-1,0 0,0-1,1 0,-1 0,0-1,1 0,-1 0,1-1,3-1,6-3,-1 0,1-1,-1-1,-1-1,1-1,-1 0,-1-1,0-1,0 0,-1-1,0-1,-1 0,-1-1,0-1,1-3,-7 12,0-1,-1-1,1 1,-2-1,1 0,-1 0,-1-1,1 1,-1-1,-1 0,0 0,0 0,-1-1,0 1,0-1,-1 1,0-1,-1 0,0 1,-1-1,0 0,0 1,-1-1,-3-8,1 9,0 1,-1-1,0 1,0 0,-1 1,0-1,0 1,-1 0,0 1,0 0,-1 0,1 0,-1 1,0 0,-1 0,1 1,-1 0,0 1,0 0,0 0,-1 1,1 0,0 1,-1 0,1 0,-6 1,1 2,0 0,1 1,-1 0,0 1,1 1,0 0,0 1,0 0,-4 4,-10 4</inkml:trace>
  <inkml:trace contextRef="#ctx0" brushRef="#br0" timeOffset="8753.116">2005 593,'59'-59,"-52"54,0-1,0 1,0 1,1-1,0 1,0 1,0-1,0 1,0 1,1-1,-1 2,1-1,-1 1,1 0,0 1,-1 0,1 0,0 1,0 0,-1 1,1 0,-1 0,0 1,4 1,47 33,44 16,-83-49</inkml:trace>
  <inkml:trace contextRef="#ctx0" brushRef="#br0" timeOffset="10368.974">3190 311,'-33'2,"-1"2,1 1,0 2,1 1,-28 12,57-20,1 1,-1 0,0 1,1-1,-1 0,1 1,0-1,-1 1,1 0,0 0,0 0,0 0,0 0,0 0,1 0,-1 1,0-1,1 1,0-1,0 1,0 0,0-1,0 1,0 0,1 0,-1 0,1-1,0 1,0 0,0 0,0 0,1 0,-1-1,1 1,-1 0,1 0,0 0,0-1,0 1,1-1,-1 1,0-1,1 1,0-1,0 0,-1 0,2 0,127 138,-127-138,0 1,-1 0,1 1,-1-1,0 0,0 1,0-1,0 1,-1 0,0-1,1 1,-1 0,-1 0,1 0,0 0,-1 0,0 0,0 0,0 0,-1 0,1 0,-1 0,0-1,0 1,0 0,0 0,-1 0,0-1,0 1,0-1,0 0,0 1,0-1,-1 0,0 0,-8 5,0-1,0 0,0 0,-1-1,0-1,0 0,-1-1,1 0,-1-1,0 0,0-1,0-1,0 0,0 0,0-2,0 1,0-2,-11-2,22 5,1-1,-1 0,0 0,0 0,1 0,-1 0,0-1,1 1,-1 0,0-1,1 0,-1 1,1-1,-1 0,1 1,-1-1,1 0,-1 0,1 0,0-1,0 1,-1 0,1 0,0-1,0 1,0 0,1-1,-1 1,0-1,0 1,1-1,-1 0,1 1,-1-1,1 0,0 1,0-1,-1 0,1 1,0-1,1 0,-1 1,0-1,0 0,1 1,-1-1,1 0,0 1,-1-1,1 1,0-1,0 0,9-10</inkml:trace>
  <inkml:trace contextRef="#ctx0" brushRef="#br0" timeOffset="10619.547">3473 537,'-15'33,"-4"12</inkml:trace>
  <inkml:trace contextRef="#ctx0" brushRef="#br0" timeOffset="10801.209">3360 0,'9'10,"4"3</inkml:trace>
  <inkml:trace contextRef="#ctx0" brushRef="#br0" timeOffset="11301.78">3699 706,'32'-103,"-29"94,1-7,0 1,1 1,1-1,0 1,1 0,1 0,0 1,1 0,0 0,1 1,0 0,4-2,-14 13,1 0,0 0,0 0,0 0,0 1,0-1,0 0,0 0,1 1,-1-1,0 1,0-1,0 1,1-1,-1 1,0 0,1 0,-1 0,0 0,1 0,-1 0,0 0,0 0,1 0,-1 0,0 1,1-1,-1 0,0 1,0-1,0 1,1 0,-1-1,0 1,0 0,0 0,0 0,0 0,0 0,-1 0,1 0,0 0,0 0,-1 0,1 0,16 63,-14-45,37 79,-39-96,0 0,0 0,0 0,1 0,-1 0,1 0,0 0,-1-1,1 1,0-1,0 1,0-1,0 1,0-1,0 0,1 0,-1 0,0 0,1-1,-1 1,0-1,1 1,-1-1,1 0,-1 0,1 0,-1 0,0 0,1-1,-1 1,1-1,-1 1,0-1,1 0,-1 0,0 0,0 0,0 0,0-1,1 0,9-9,-1 0,0 0,-1-2,0 1,-1-1,-1 0,0-1,-1 0,5-12,-11 24,6-11,0 0,-1 0,-1-1,0 0,0 0,-2 0,0-1,0 1,-1-1,-1 0,-1 1,0-12,-17 14,5 17</inkml:trace>
  <inkml:trace contextRef="#ctx0" brushRef="#br0" timeOffset="11999.535">4574 820,'-1'0,"1"1,0 0,0 0,0 0,-1 0,1 0,0 0,-1 0,1 0,-1-1,1 1,-1 0,1 0,-1 0,0-1,1 1,-1 0,0-1,0 1,1-1,-1 1,0-1,0 1,0-1,0 0,1 1,-1-1,0 0,0 1,0-1,0 0,0 0,0 0,0 0,0 0,0 0,0 0,0-1,0 1,0 0,0 0,0-1,1 1,-1 0,0-1,0 1,0-1,-19-42,16 6,2 0,1 0,2 0,1 0,2 0,5-19,-3 31,1 0,1 1,1 0,1 0,1 1,1 0,1 1,1 0,1 1,1 1,1 0,0 1,1 1,2 1,-1 0,11-5,-27 20,0-1,0 0,1 1,-1 0,0-1,1 1,0 1,-1-1,1 0,0 1,0 0,0 0,0 0,0 1,0-1,0 1,0 0,0 0,0 0,0 0,0 1,0 0,0 0,4 1,-7 2,0 0,0-1,-1 1,1 0,-1 0,0 0,0 0,-1 0,1 0,-1-1,1 1,-1 0,-1 0,1-1,0 1,-1 0,0-1,0 0,0 1,0-1,0 0,-1 1,-2 4,-75 129,78-133,1 0,-1 0,1 1,0-1,1 0,-1 0,1 0,0 1,0-1,0 0,0 0,1 0,0 1,0-1,0 0,0 0,1 0,-1 0,1 0,0-1,0 1,1 0,-1-1,1 0,0 1,-1-1,1 0,1-1,-1 1,0 0,1-1,-1 0,1 0,0 0,0 0,0 0,0-1,0 1,2 0,-1 0,0 1,0 0,0 0,0 0,-1 1,1-1,-1 1,0 0,0 0,0 1,-1-1,1 1,-1 0,0 0,-1 0,1 0,-1 1,0-1,0 0,-1 1,1 0,-1-1,0 1,-1 0,0 0,0-1,0 1,0 0,-1 0,-1 4,-2-3,0-1,0 1,-1-1,0 0,0-1,0 1,-1-1,1 0,-1-1,-1 1,1-1,-1 0,1-1,-1 1,0-1,0-1,-1 1,1-1,0-1,-1 1,1-1,-1-1,1 1,-1-1,0-1,1 1,-1-1,1 0,-1-1,1 0,0 0,-1-1,1 1,0-2,1 1,-1-1,-3-2,-34-17,1-1,1-2,1-2,-15-15,42 31,0 0,1 0,1-1,0-1,1 0,0-1,1 0,1 0,0-1,-3-10,7 2,6 6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0,'131'6,"-129"-5,-1-1,1 1,0 0,-1 0,1-1,-1 1,1 0,-1 1,1-1,-1 0,0 0,1 1,-1-1,0 0,0 1,0-1,0 1,0 0,-1-1,1 1,0 0,-1-1,1 1,-1 0,0 0,1-1,-1 1,0 0,0 0,0-1,0 1,-1 0,1 0,0 0,-1-1,1 1,-1 0,0-1,1 1,-1 0,0-1,-42 66,19-43,20-21,0 0,1 0,-1 0,0 1,1-1,0 1,0 0,0 0,0 0,1 0,0 0,0 1,0-1,0 1,1-1,-1 3,4-4,0 0,0-1,0 1,1-1,0 1,-1-1,1 0,0 0,0 0,0-1,0 1,0-1,0 1,1-1,-1 0,0 0,1 0,-1-1,1 1,-1-1,0 0,1 0,-1 0,1-1,-1 1,1-1,1 0,2 1,81-2,-62 1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1,'14'4,"20"2,8 0,2-1,-1-1,-4-2,-3-1,-4-1,-2 0,-10 0,-10 0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0,'14'5,"20"1,8 0,2-1,-1-2,-4-1,-3 0,-9-2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3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49 480,'-2'2,"0"-1,0 0,0 1,0-1,0 1,1 0,-1 0,1 0,-1 0,1 0,0 0,0 0,0 0,0 0,0 0,0 1,1-1,-1 0,1 1,-1-1,1 2,-3 8,-2 0,2 1,0 0,0 1,1-1,1 0,0 1,1-1,0 1,1-1,1 1,2 9,2 13,-7-27,1 0,0 0,1 1,0-1,1 0,-1 0,2 0,-1 0,1 0,1-1,0 1,0-1,0 0,1 0,1 0,-1-1,1 0,0 0,1 0,-1-1,1 0,1 0,-1 0,1-1,0-1,4 3,-3-7,0-1,-1 0,1-1,0 0,-1 0,0-1,1 0,-1 0,-1-1,1 0,0 0,-1-1,0 0,0-1,0 1,-1-1,0 0,0-1,0 0,-1 0,0 0,3-6,143-202,-151 215,0 1,0-1,0 0,1 1,-1-1,0 1,0-1,1 0,-1 1,0-1,1 0,-1 1,0-1,1 0,-1 0,0 1,1-1,-1 0,0 0,1 0,-1 1,1-1,-1 0,1 0,-1 0,0 0,1 0,-1 0,1 0,-1 0,1 0,-1 0,1 0,-1 0,0 0,1 0,-1-1,1 1,-1 0,0 0,1 0,-1-1,1 1,-1 0,0 0,1-1,-1 1,0 0,1-1,-1 1,0 0,0-1,1 1,-1-1,0 1,0 0,0-1,0 1,1-1,-1 1,0 0,0-1,0 1,0-1,0 1,0-1,0 1,0-1,2 39,-2-33,0 10,1-1,1 0,0 0,1 0,0 0,1 0,1 0,0-1,1 0,1 0,0 0,0-1,7 7,-10-13,0 0,1-1,0 1,0-1,1-1,-1 1,1-1,0 0,0 0,0 0,1-1,-1 0,1 0,0-1,0 0,0 0,0-1,0 1,0-2,0 1,0-1,1 0,-1 0,0-1,0 0,0 0,0-1,0 0,3-2,0 0,0-1,-1 0,1-1,-1 0,-1 0,1-1,-1 0,0-1,-1 0,0 0,0 0,-1-1,0 0,2-4,66-150,-70 155,-1 0,0 0,-1-1,0 1,0-1,-1 1,0-1,0 0,-1 0,0 1,-1-1,0 0,0 1,-1-1,0-1,-5-2</inkml:trace>
  <inkml:trace contextRef="#ctx0" brushRef="#br0" timeOffset="3046.254">1263 226,'-15'49,"2"0,2 1,3 0,2 1,2-1,2 34,-7 73,-12-51,13-88</inkml:trace>
  <inkml:trace contextRef="#ctx0" brushRef="#br0" timeOffset="3566.785">1093 170,'39'-5,"0"2,0 2,0 1,0 2,0 2,0 2,16 5,-48-10,-1 0,1 1,-1 0,1 0,-1 0,0 1,0 0,0 0,-1 1,1 0,-1 0,0 0,0 1,0-1,0 1,-1 0,0 0,0 1,0-1,-1 1,0 0,0 0,0 0,-1 1,0-1,0 0,0 1,-1 0,0-1,0 1,-1-1,0 1,0 0,-1 0,0-1,0 4,-5 3,-1 0,1-1,-2 0,0 0,0-1,-1 0,-1 0,0-1,0 0,-1-1,0 0,0-1,-1 0,0-1,-1 0,0-1,0 0,0-1,0-1,-1 0,0-1,-13 2,28-4,-1-1,1 0,0 1,0 0,0-1,-1 1,1 0,0-1,-1 1,1 0,0-1,-1 1,1 0,-1 0,1 0,-1 0,0 0,1 0,-1 0,0-1,0 1,1 0,-1 0,0 0,0 0,0 0,0 0,0 0,0 0,-1 0,1 0,0 0,0 0,-1 0,1 0,-1 0,1 0,-1-1,1 1,-1 0,1 0,-1 0,0-1,1 1,-1 0,0-1,0 1,1-1,-1 1,0-1,0 1,0-1,0 1,0-1,0 0,1 0,-1 1,0-1,0 0,0 0,0 0,0 0,0 0,0 0,0 0,0 0,0-1,-1 1,158 97,4 51,-158-144,-4-3</inkml:trace>
  <inkml:trace contextRef="#ctx0" brushRef="#br0" timeOffset="4301.916">2110 453,'-13'-3,"1"1,0 0,0 1,-1 1,1 0,-1 1,1 0,0 1,0 0,0 1,0 0,0 1,0 0,1 1,-7 4,16-9,0 1,0-1,0 1,0 0,-1-1,1 1,0 0,1 0,-1 0,0 1,0-1,0 0,1 1,-1-1,1 1,-1 0,1 0,-1-1,1 1,0 0,0 0,0 0,0 0,0 0,1 0,-1 0,1 1,-1-1,1 0,0 0,-1 0,1 1,0-1,1 0,-1 0,0 0,1 1,-1-1,1 0,0 0,-1 0,1 0,0 0,0 0,1 0,-1 0,0-1,1 1,-1 0,1-1,-1 1,2 0,157 57,-159-59,0 1,1-1,-1 1,0-1,0 1,1-1,-1 1,0 0,0-1,0 1,0 0,0 0,0 0,0 0,0 0,0 0,0 0,0 0,-1 0,1 0,0 1,-1-1,1 0,-1 0,1 1,-1-1,0 0,1 1,-1-1,0 0,0 1,0-1,0 1,0-1,-1 0,1 1,0-1,0 0,-1 1,1-1,-1 0,0 0,1 1,-1-1,0 0,1 0,-1 0,0 0,0 0,0 0,0 0,-59 44,-98 10,95-47,64-18,9 4</inkml:trace>
  <inkml:trace contextRef="#ctx0" brushRef="#br0" timeOffset="4533.422">2278 622,'-14'19,"0"7,2-7,8-11,5-11,2-10,1-4</inkml:trace>
  <inkml:trace contextRef="#ctx0" brushRef="#br0" timeOffset="4687.133">2250 86,'0'0</inkml:trace>
  <inkml:trace contextRef="#ctx0" brushRef="#br0" timeOffset="5047.465">2504 650,'2'-5,"0"-3,0-1,0 1,1 1,1-1,-1 0,1 1,0-1,1 1,-1 1,2-1,-1 0,1 1,0 0,3-2,-7 8,0 0,0 0,0 0,0 0,0 0,0 1,0-1,0 1,0-1,0 1,0 0,-1-1,1 1,0 0,0 0,-1 1,1-1,0 0,-1 1,1-1,-1 0,0 1,1 0,-1-1,0 1,0 0,0 0,0-1,0 1,-1 0,1 0,0 0,-1 0,0 0,1 0,-1 0,0 0,0 0,0 0,0 0,0 0,-1 0,1 0,3 12,-3-11,1 0,-1 0,1 0,0 0,0 0,0 0,0 0,0 0,0-1,1 1,-1 0,1-1,0 1,0-1,0 0,0 0,0 1,0-1,1-1,-1 1,1 0,-1-1,1 1,0-1,0 0,-1 0,1 0,0 0,0 0,0 0,0-1,0 0,0 0,0 0,0 0,0 0,0 0,0-1,0 1,0-1,0 0,0 0,0 0,0 0,-1-1,1 1,1-1,4-6,0 1,-1-1,0-1,0 1,-1-1,0 0,-1 0,0-1,0 0,-1 0,0 0,-1 0,0-1,-1 1,0-1,0 0,-1 0,-1 0,1 1,-2-1,0 0,0-1,0 0</inkml:trace>
  <inkml:trace contextRef="#ctx0" brushRef="#br0" timeOffset="5630.442">3125 791,'-5'-16,"1"1,1-1,0 0,1 0,1 0,0 0,1 0,1 0,1 0,0 0,1 0,1 0,1-4,3-3,0 1,2 0,0 1,1 0,1 1,1 0,1 1,1 0,1 1,0 1,1 1,1 0,0 1,1 1,1 0,0 2,14-6,-33 16,1 0,-1 0,1 0,-1 1,1-1,-1 1,1-1,0 1,0 0,0 0,0 0,0 0,0 0,0 0,0 0,1 1,-1-1,0 1,0 0,0-1,1 1,-1 0,0 0,0 1,1-1,-1 0,0 1,0-1,1 1,-1 0,0 0,0 0,0 0,0 0,0 0,-1 0,1 1,0-1,0 1,-1-1,1 1,-1 0,1-1,-1 1,0 0,0 0,0 0,0 0,0 0,1 2,-3 4,0 0,0-1,-1 1,0 0,0-1,-1 0,1 0,-2 0,1 0,-1 0,0 0,0-1,-1 0,0 0,0 0,-3 2,-37 57,45-63,0 0,0 1,0-1,0 0,0 0,0 0,1 0,-1 0,1 0,-1 0,1 0,0 0,0 0,0 0,0 0,0 0,0 0,0-1,1 1,-1 0,0-1,1 1,0-1,-1 0,1 1,0-1,0 0,0 0,0 0,-1 0,1-1,0 1,1 0,-1-1,0 0,0 1,0-1,0 0,0 0,0 0,0 0,2-1,37 17,-39-14,0 0,0 0,0 0,0 0,0 0,-1 0,1 1,-1-1,0 1,0-1,0 1,0-1,0 1,0-1,0 1,-1 0,0-1,1 1,-1 0,0 0,0-1,-1 1,1 0,0-1,-1 1,0 0,0-1,0 1,0-1,0 1,0-1,0 1,-1-1,1 0,-1 0,0 0,0 1,0-2,0 1,0 0,0 0,0-1,0 1,-1-1,1 0,-1 0,1 1,-1-2,1 1,-1 0,-1 0,-13 2,-1-1,1 0,0-1,-1-1,1-1,-1 0,1-2,0 1,0-2,0-1,0 0,1-1,-1 0,2-2,-1 0,-13-9,-94-41,99 47</inkml:trace>
  <inkml:trace contextRef="#ctx0" brushRef="#br0" timeOffset="5951.845">3605 86,'29'23,"-1"1,-1 2,-2 1,0 1,-2 1,-1 1,-1 1,-2 1,6 16,-22-39,0 0,0 0,-2 0,1 0,-1 0,0 1,-1-1,0 1,-1-1,0 0,0 1,-1-1,0 0,0 0,-1 0,-1 0,1-1,-1 1,-1-1,0 0,0 0,0 0,-1-1,0 0,-1 0,1 0,-1-1,-1 0,1-1,-4 2,-31 24,-2-3,0-2,-2-2,-1-1,-12 1,25-11</inkml:trace>
  <inkml:trace contextRef="#ctx0" brushRef="#br0" timeOffset="6687.253">1799 0,'-27'46,"2"2,3 0,1 1,3 1,1 1,3 1,-6 47,15-72,2 0,0 0,2 1,1-1,1 0,2 0,0 0,2 0,1 0,1-1,1 0,1 0,2-1,5 10,-10-27,-1 0,2 0,-1 0,1-1,0 0,0 0,1-1,0 0,0 0,1-1,-1 0,1 0,0-1,1 0,-1-1,1 0,-1 0,11 0,5 1</inkml:trace>
  <inkml:trace contextRef="#ctx0" brushRef="#br0" timeOffset="7684.465">4367 199,'-77'88,"-3"-4,-4-3,-43 28,125-108,1-1,0 0,-1 1,1-1,-1 1,1-1,0 1,0-1,-1 1,1 0,0 0,0 0,0-1,0 1,0 0,0 0,0 1,0-1,0 0,0 0,0 0,1 1,-1-1,1 0,-1 1,1-1,-1 0,1 1,0-1,0 1,-1-1,1 1,0-1,0 0,1 1,-1-1,0 1,0-1,1 0,-1 1,1-1,-1 1,1-1,-1 0,1 0,0 1,0-1,0 0,0 0,-1 0,2 0,-1 0,0 0,0 0,0 0,0-1,0 1,1 0,-1-1,2 2,16 4,1 0,0 0,0-2,0-1,1 0,0-2,-1 0,1-1,20-3,5 1,229 1,-247-2,-33-12,-22-5,0-1,1-2,2-1,0 0,1-2,-8-14,-70-78,54 31,42 66</inkml:trace>
  <inkml:trace contextRef="#ctx0" brushRef="#br0" timeOffset="12031.329">4819 113,'-23'38,"7"-16,1 0,2 1,0 1,1 0,1 1,2 0,0 1,2-1,0 2,2-1,1 1,1 12,2-34,0 0,0 0,1 0,-1 1,1-1,1 0,-1 0,1 0,0 0,0 0,0 0,1 0,0 0,0 0,0-1,0 1,1-1,0 1,0-1,0 0,0 0,1-1,-1 1,1 0,0-1,0 0,0 0,1 0,-1-1,3 2,7-3,-1-1,1 0,0 0,-1-1,1-1,-1-1,1 0,-1 0,0-1,0-1,-1 0,1-1,-1 0,0-1,-1 0,0-1,0-1,0 1,-1-2,0 1,-1-1,0-1,-1 0,2-3,-1 0,0-1,-1 0,0 0,-1 0,-1-1,-1 0,0 0,-1-1,-1 1,0-1,-1 0,-1 1,-1-1,-1-17,1 29,-1 0,0 0,0 0,0 0,-1 1,0-1,0 0,0 0,0 1,-1-1,1 1,-1 0,0 0,-1 0,1 0,-1 1,0-1,1 1,-2 0,1 0,0 0,0 1,-1-1,0 1,1 0,-1 0,0 1,0-1,-6 0,1 0,-1 0,1 1,-1 0,1 1,-1 0,0 1,1 0,-1 1,1 0,0 0,-1 1,0 1,-22 9</inkml:trace>
  <inkml:trace contextRef="#ctx0" brushRef="#br0" timeOffset="12370.742">4565 453,'34'-20,"15"-5,5 0,-3 6,-4 10,-11 11,-7 6,-7 6,-4 0,0-1,2-4,3-3,1-2,3-3,0 0,-4-2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0,'-1'483,"-13"-346,1 92,12-228,1 0,0 0,-1 0,1 0,0 0,0 1,0-1,-1 0,1 0,1 0,-1 0,0 1,0-1,0 0,1 0,-1 0,0 0,1 0,-1 0,1 0,-1 0,1 0,0 0,-1 0,1 0,0 0,0 0,0 0,0-1,-1 1,1 0,0-1,0 1,0-1,0 1,1-1,-1 1,0-1,0 0,0 1,0-1,0 0,1 0,-1 0,0 0,0 0,0 0,0 0,0 0,1-1,-1 1,1 0,104-118,-85 95,118-106,-139 128,1 1,0-1,0 0,-1 1,1-1,0 1,0-1,0 1,0-1,0 1,0 0,0-1,0 1,0 0,0 0,0 0,0 0,-1 0,1 0,0 0,0 0,0 0,0 0,0 1,0-1,0 0,0 1,0-1,0 0,0 1,0-1,-1 1,1 0,0-1,0 1,-1 0,1-1,0 1,-1 0,1 0,0-1,-1 1,1 0,-1 0,0 0,1 0,-1 0,0 0,0 0,1 0,-1 0,0 0,0 0,4 60,-4-54,2 137,8-126,2-6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1,'15'0,"14"0,6 0,4 0,-2 0,-1 0,-3 0,-1 0,-2 0,-2 0,1 0,-1 0,-10 0,-8 0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1,'39'4,"21"-2,7-2,-5-1,-7-1,-13 1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0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1 460,'0'-1,"-1"1,1-1,0 1,0-1,0 1,0-1,0 1,0-1,1 1,-1-1,0 1,0-1,0 1,0-1,1 1,-1-1,0 1,0-1,1 1,-1-1,0 1,1 0,-1-1,0 1,1-1,-1 1,1 0,-1 0,1-1,-1 1,1 0,-1 0,1-1,-1 1,1 0,-1 0,1 0,-1 0,1 0,-1 0,1 0,-1 0,1 0,-1 0,1 0,-1 0,1 0,-1 0,1 1,-1-1,1 0,-1 0,1 0,-1 1,1-1,-1 0,0 1,1-1,-1 0,1 1,-1-1,0 1,1-1,-1 1,19-131,-12 108,1 0,1 0,0 0,2 1,0 1,2 0,0 0,1 2,1-1,0 2,2 0,0 1,1 1,7-5,-23 18,0 1,0-1,0 1,0 0,1 0,-1 0,0 0,0 0,1 0,-1 0,0 1,1-1,-1 1,1 0,-1 0,0 0,1 0,-1 0,1 0,-1 1,1-1,-1 1,0 0,1-1,-1 1,0 0,0 1,0-1,0 0,0 0,0 1,0 0,0-1,0 1,-1 0,1 0,-1-1,1 1,-1 1,0-1,1 0,-1 0,-1 0,1 1,0-1,0 0,-1 1,1 0,5 135,-8-49,2-87,-1 0,1-1,0 1,0 0,0-1,0 1,0 0,0 0,0-1,1 1,-1 0,0-1,1 1,0-1,-1 1,1-1,0 1,0-1,0 1,0-1,0 1,0-1,0 0,0 0,0 0,1 0,-1 0,1 0,-1 0,0 0,1 0,0 0,-1-1,1 1,-1-1,1 1,0-1,-1 0,1 0,0 1,-1-1,1 0,0-1,-1 1,1 0,0 0,-1-1,1 1,0-1,-1 1,2-1,7-6,0 0,0-1,0 0,-1-1,0 1,-1-2,0 1,0-1,3-7,15-16,138-143,-115 144,-48 31,0 1,0-1,0 1,1 0,-1 0,0 0,0 0,0 0,1 0,-1 0,0 0,0 0,0 0,0 1,1-1,-1 0,0 1,0-1,0 1,0 0,0-1,0 1,0 0,0-1,0 1,0 0,0 0,-1 0,1 0,0 0,-1 0,1 0,0 0,-1 0,1 0,-1 0,0 0,1 1,-1-1,0 0,0 0,0 0,1 1,-1-1,-1 1,-10 99,0-58,-20 80,27-103</inkml:trace>
  <inkml:trace contextRef="#ctx0" brushRef="#br0" timeOffset="567.939">1384 8,'-71'47,"1"4,3 2,-6 12,64-59,1 1,0 0,1 1,-1-1,1 1,1 1,0 0,0 0,1 0,0 0,0 1,1 0,0 0,1 1,2-10,1 0,0 1,-1-1,1 1,0-1,0 1,0-1,0 0,0 1,0-1,1 1,-1-1,0 1,1-1,-1 0,1 1,0-1,-1 0,1 1,0-1,0 0,-1 0,1 0,0 0,0 0,1 0,-1 0,0 0,0 0,0 0,0-1,1 1,-1 0,0-1,1 1,-1-1,1 1,-1-1,0 0,1 0,-1 0,1 0,-1 0,1 0,-1 0,1 0,-1 0,1-1,70-19,-48 6,0-1,-1-1,-1-1,0-1,-1-1,-1-1,-1 0,-1-1,-1-2,13-11,-30 33,0 1,1-1,0 0,-1 0,1 1,-1-1,1 1,0-1,-1 1,1-1,0 1,0-1,-1 1,1 0,0-1,0 1,0 0,0 0,-1-1,1 1,0 0,0 0,0 0,0 0,0 0,0 0,-1 0,1 1,0-1,0 0,0 0,0 1,-1-1,1 0,0 1,0-1,-1 1,1-1,0 1,-1 0,1-1,0 1,-1-1,1 1,-1 0,1 0,-1-1,1 1,-1 0,0 0,1 0,-1-1,0 1,0 0,1 0,-1 0,0 0,0-1,0 1,0 0,0 1,11 57,-11 304,-3-315,-1 1,-3-1,-1 0,-10 24,17-64,0 0,-1 0,0 0,-1-1,1 1,-2-1,1 0,-1 0,0 0,0 0,-1 0,0-1,0 0,0 0,-1 0,0-1,0 0,0 0,-1 0,0-1,0 0,0 0,0-1,-1 0,-4 1,7-6,-1 0,1 0,0-1,0 0,1 0,-1 0,0-1,1 0,0 1,0-1,0-1,1 1,-1-1,1 1,0-1,0 0,0 0,1 0,0-1,0 1,0 0,1-1,0 0,0 1,0-1,1 1,-1-1,1 0,1 0,-1 1,1-1,0 1,0-1,52-158,-15 81,-28 64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1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30,'167'16,"-108"-8,0-4,0-2,31-3,-15-1,64-18,-123 24</inkml:trace>
  <inkml:trace contextRef="#ctx0" brushRef="#br0" timeOffset="-3081.686">141 848,'12'-4,"5"-2,1 1,-1 1,1 1,-1 0,1 1,0 1,17 1,-34 0,1-1,-1 1,1 0,-1 0,0 0,1 0,-1 1,0-1,1 0,-1 0,0 1,1-1,-1 1,0-1,1 1,-1 0,0-1,0 1,0 0,0 0,0 0,0 0,0 0,0 0,0 0,0 0,0 0,-1 0,1 1,-1-1,1 0,-1 0,1 1,-1-1,1 0,-1 1,0-1,0 0,0 1,0-1,0 1,0-1,0 0,0 1,-1-1,1 0,0 1,-1-1,1 0,-1 1,1-1,-1 0,0 0,0 0,1 0,-1 1,0-1,0 0,0-1,-1 2,-77 84,67-76,1 0,0 1,0 1,1 0,0 0,1 1,1 0,0 1,1 0,-2 5,8-17,0 0,0 0,0 1,0-1,1 0,-1 0,1 1,0-1,-1 0,1 0,0 1,0-1,0 0,1 1,-1-1,1 0,-1 0,1 1,0-1,0 0,0 0,0 0,0 0,0 0,0 0,1 0,-1-1,1 1,-1 0,1-1,0 1,0-1,0 1,-1-1,1 0,1 0,-1 0,0 0,0 0,1-1,92 1,16-26,-92 17</inkml:trace>
  <inkml:trace contextRef="#ctx0" brushRef="#br0" timeOffset="-3817.818">170 227,'0'-5,"0"3,0 7,0 8,4 5,3 6,-1 3,-2 1,0 2,-2-1,-1 1,0-1,4 0,1-1,0 1,-1-1,-2-4</inkml:trace>
  <inkml:trace contextRef="#ctx0" brushRef="#br0" timeOffset="-3558.298">0 678,'43'-5,"24"-1,10 0,-3 1,-9 2,-12 1,-9 1,-7 0,-11 1</inkml:trace>
  <inkml:trace contextRef="#ctx0" brushRef="#br0" timeOffset="-1729.459">960 255,'17'73,"-9"-5,-3 0,-2 0,-6 49,1-1,3-80,0-24,0-1,-1 1,0 0,-1-1,0 1,-1 0,0-1,-1 0,-2 6,-1-10,1-7</inkml:trace>
  <inkml:trace contextRef="#ctx0" brushRef="#br0" timeOffset="-1131.569">621 227,'1'2,"1"0,-1 0,1-1,-1 1,1 0,0-1,0 1,0-1,0 1,0-1,0 0,0 0,0 0,0 0,1 0,-1-1,0 1,1-1,-1 1,0-1,1 0,-1 0,0 0,3 0,-2 0,366 3,-87-3,-247 11,-29-5</inkml:trace>
  <inkml:trace contextRef="#ctx0" brushRef="#br0" timeOffset="-643.479">677 961,'226'-18,"-12"8,-60 8,-74-30,-66 22</inkml:trace>
  <inkml:trace contextRef="#ctx0" brushRef="#br0" timeOffset="1024.521">1862 255,'-28'25,"0"1,2 2,1 1,1 1,1 0,2 2,2 1,-4 10,12-15,2 1,2 0,0 1,2-1,1 1,1 1,2-1,1 0,2 0,0 0,4 10,-6-29,1-1,0 1,1 0,0-1,0 1,1-1,1 0,0 0,0 0,1 0,0-1,1 0,0 0,0 0,1-1,0 1,0-2,1 1,0-1,0 0,1-1,0 0,0 0,10 3,-15-8,-1 0,1-1,-1 0,1 0,-1 0,1 0,-1 0,1-1,-1 1,0-1,1 0,-1 0,0-1,1 1,-1-1,0 1,0-1,0 0,0 0,-1 0,1-1,0 1,0-2,12-12</inkml:trace>
  <inkml:trace contextRef="#ctx0" brushRef="#br0" timeOffset="1922.351">1891 904,'16'-2,"-1"-1,0 0,0-2,0 1,0-2,-1 0,0-1,0 0,-1-1,0-1,0 0,-1 0,0-2,-1 1,0-1,-1-1,0 0,0 0,4-10,136-174,-138 180,-2 2,-13 20,-10 16,4-9,0 0,0 1,2 0,-1 0,2 0,0 1,0 0,2 0,0 1,1 0,0-1,1 1,1 0,0 0,1 0,1 1,1-12,0 0,0 0,0 0,0-1,1 1,0-1,0 1,0-1,0 0,1 0,0 0,-1-1,1 1,1-1,-1 0,0 0,1-1,0 1,-1-1,1 0,0 0,0-1,0 1,0-1,1 0,-1 0,0-1,0 0,4 0,1 0,1 0,0-1,-1 0,1-1,-1 0,0 0,1-1,-1-1,-1 0,1 0,0-1,-1 0,0-1,4-3,10-12,-2-1,0 0,-1-2,-2-1,0 0,-2-1,2-7,22-31,-23 26,-17 37,0 1,0-1,0 1,0-1,1 0,-1 1,0-1,0 1,0-1,0 0,0 1,0-1,0 1,0-1,-1 1,1-1,0 0,0 1,0-1,-1 1,1-1,0 1,-1-1,1 1,0-1,-1 1,1-1,0 1,-1 0,1-1,-1 1,1 0,-1-1,1 1,-1 0,1-1,-1 1,1 0,-1 0,0 0,1 0,-1 0,1-1,-1 1,0 0,1 0,-1 0,1 0,-1 1,1-1,-1 0,0 0,1 0,-1 0,1 1,-1-1,1 0,-1 0,1 1,-1-1,1 0,-1 1,1-1,-1 1,1-1,-1 1,-5 5,-1-1,1 1,0 1,0-1,1 1,0 0,0 1,1-1,-1 1,2 0,-1 0,1 0,0 0,1 1,0-1,0 1,1-1,0 1,1 0,0-1,0 1,1 0,0 2,-2-6,1 1,0 0,0-1,1 1,-1-1,1 1,0 0,1-1,-1 1,1-1,0 0,1 0,-1 0,1 0,0 0,0 0,1-1,-1 1,1-1,0 0,0 0,0 0,1-1,-1 0,1 0,0 0,0 0,0 0,0-1,1 0,-1 0,0-1,1 0,0 0,2 0,1 0,0-1,0-1,0 0,-1 0,1-1,0 0,0 0,-1-1,1 0,-1-1,0 0,0 0,0-1,-1 0,0 0,1-1,-2 0,1 0,0-1,8-9,0-1,-1 0,-1-1,-1-1,0 0,-1 0,1-7,-7 16,0 1,-1 1,1-1,-1 0,-1-1,0 1,0-1,-1 1,0-1,-1 0,0 0,0 1,-1-1,-1-5,0 14,-1 0,1 0,-1 0,0 0,1 0,-1 1,0-1,0 0,1 1,-1-1,0 1,0 0,0 0,0 0,0-1,0 2,1-1,-1 0,0 0,0 1,0-1,0 1,0-1,1 1,-1 0,0 0,1 0,-1 0,0 0,1 0,-1 0,1 0,0 1,-1-1,1 0,0 1,0-1,0 1,0 0,0-1,0 1,0 0,-11 15,1 1,0 0,1 1,1 0,1 0,0 1,2 0,0 0,2 1,-3 20,5-25,0 0,1 1,1-1,0 0,2 0,-1 0,2 0,0 0,1 0,1-1,5 13,1-2,-7-14,0 0,1-1,1 1,0-1,0-1,1 1,0-1,1 0,8 8,-3-8</inkml:trace>
  <inkml:trace contextRef="#ctx0" brushRef="#br0" timeOffset="2175.381">3302 848,'-9'33,"-9"21,-1 7,3-4,4-5,5-18,7-13,4-16,2-8</inkml:trace>
  <inkml:trace contextRef="#ctx0" brushRef="#br0" timeOffset="2408.223">3246 791,'14'0,"10"0,6 0,2 0,0 0,0 0,0 0,-12 5,-13 1,-8 0</inkml:trace>
  <inkml:trace contextRef="#ctx0" brushRef="#br0" timeOffset="2653.034">3217 989,'39'0,"21"-5,7-1,-10-5,-8-1,-13 3</inkml:trace>
  <inkml:trace contextRef="#ctx0" brushRef="#br0" timeOffset="3019.85">3471 227,'5'-5,"1"0,-1 0,1 1,0 0,0 0,0 1,1-1,-1 1,1 1,0-1,0 1,0 0,0 1,0 0,0 0,1 0,-1 1,0 0,0 0,-4 1,-1 1,0-1,0 0,0 1,0 0,0-1,0 1,0 0,-1 0,1 0,-1 0,1 0,-1 0,0 0,0 1,0-1,0 0,0 1,0-1,0 1,-1-1,0 1,1-1,-1 1,0 0,0-1,0 1,-1-1,1 1,-1-1,1 1,-1-1,0 1,0-1,0 0,0 1,0-1,-1 0,1 0,0 0,-1 0,0 0,0 0,1 0,-1-1,0 1,0-1,-1 1,-6 8,-45 70,53-78,0 0,0 0,1 0,-1 0,1 1,-1-1,1 0,0 0,0 1,0-1,0 0,0 0,1 1,-1-1,1 0,-1 0,1 0,0 0,0 0,0 0,0 0,0 0,0 0,1 0,-1 0,1-1,-1 1,1 0,-1-1,1 0,0 1,0-1,0 0,0 0,0 0,0 0,0 0,0 0,2 0,5 1,-1 0,1-1,0 0,-1 0,1-1,0 0,0 0,-1-1,1 0,0-1,-1 0,5-2,13-1,0 0</inkml:trace>
  <inkml:trace contextRef="#ctx0" brushRef="#br0" timeOffset="3237.944">3810 622,'34'0,"20"0,6 0,-2 0,-11-5,-9-1,-11 0</inkml:trace>
  <inkml:trace contextRef="#ctx0" brushRef="#br0" timeOffset="4467.995">4121 904,'42'-12,"-1"-1,0-3,-1-1,-1-2,24-16,-43 20,0-2,-1 0,-1-2,-1 0,0-1,-1 0,-1-1,-2-1,0-1,-1 0,1-5,-11 25,0 0,0 1,-1-1,1 0,-1 0,0 0,0 0,0 0,0 0,-1 0,1 0,-1 0,0 0,0 0,0-1,0 1,0 0,-1 0,1 0,-1 0,0 0,0 0,0 0,0 0,-2-2,1 5,0-1,0 1,0 0,0 0,0 0,0 0,0 0,0 0,0 0,0 1,0-1,0 1,0-1,0 1,0 0,0 0,0 0,1 0,-1 0,0 0,1 1,-1-1,1 0,-1 1,1-1,-1 1,1 0,0-1,0 1,0 0,0 0,0 0,1 0,-1 0,-2 2,-8 8,2 1,0 0,0 1,1 0,1 0,0 0,1 1,1 0,0 1,1-1,0 1,2-1,0 1,0 0,2 0,0 4,1-15,0 0,0 0,1 0,0-1,0 1,0-1,0 1,1-1,0 0,-1 0,2 0,-1 0,0 0,1-1,0 1,-1-1,1 0,1 0,-1-1,0 1,1-1,-1 0,1 0,0-1,-1 1,1-1,0 0,0 0,0 0,0-1,0 0,3 0,7 0,1-1,-1 0,0-1,0 0,0-2,0 0,0 0,-1-1,0-1,5-3,20-14,0-2,-2-1,0-2,-2-1,-1-2,-2-2,-1-1,11-18,-40 50,3-3,0-1,0 0,-1 0,0 0,0 0,0-1,-1 1,0-1,0 0,-1 0,0 0,0 0,-1-1,1-5,-2 12,0 1,0-1,0 0,-1 1,1-1,0 0,0 0,-1 1,1-1,-1 1,1-1,-1 0,1 1,-1-1,1 1,-1-1,1 1,-1-1,0 1,1-1,-1 1,1 0,-1-1,0 1,0 0,1 0,-1 0,0-1,0 1,1 0,-1 0,0 0,0 0,1 0,-1 0,0 0,0 1,1-1,-1 0,0 0,1 0,-1 1,0-1,1 0,-1 1,0-1,1 1,-1-1,1 1,-1-1,0 1,1-1,-35 27,24-17,2 1,0 0,0 1,1 0,0 0,1 1,1 0,0 0,0 1,2-1,-1 1,2 0,0 0,0 1,2-1,-1 13,3-23,-1 0,1 0,0 0,0 0,1 0,-1 0,1 0,0 0,0-1,0 1,0-1,1 0,-1 1,1-1,0 0,0 0,0-1,0 1,1-1,-1 1,1-1,-1 0,1 0,0-1,0 1,-1-1,1 0,0 0,0 0,1-1,-1 1,0-1,8 2,-1-1,1-1,-1 0,1 0,-1-1,0-1,1 0,-1 0,0-1,0 0,2-2,6-7,0-1,-1-1,-1-1,0 0,-1-1,-1 0,0-2,-1 0,-1 0,-1-1,0-1,-2 0,0 0,-1-1,-2 0,0-1,1-7,-6 24,0-1,0 1,0 0,-1-1,0 1,0-1,0 1,-1-1,0 1,0-1,0 1,-1-1,1 1,-1-1,-1 1,1-1,-1 1,0 0,0 0,-3-5,4 9,0 0,0 0,0 1,0-1,0 0,-1 0,1 1,0-1,0 1,-1-1,1 1,0-1,0 1,-1 0,1 0,-1-1,1 1,0 0,-1 0,1 1,0-1,-1 0,1 0,0 1,-1-1,1 0,0 1,0-1,-1 1,1 0,0-1,0 1,0 0,0 0,0 0,0 0,0 0,0 0,0 0,0 0,1 0,-1 1,-34 48,34-49,-6 15,0 0,2 1,0 0,0 0,2 0,0 0,1 0,1 1,0-1,1 1,1-1,1 0,0 1,2-1,0 0,0 0,2-1,0 1,1-1,1-1,2 5,-9-19,0 2,0 1,1-1,-1 0,1 0,0 1,0-1,0 0,0-1,1 1,-1 0,1-1,0 1,-1-1,1 0,0 0,1 0,-1 0,0-1,0 1,1-1,-1 0,1 0,-1 0,1 0,3 0,2-8</inkml:trace>
  <inkml:trace contextRef="#ctx0" brushRef="#br0" timeOffset="4722.521">5729 678,'-9'34,"-9"15,0 5,2-2,4-11</inkml:trace>
  <inkml:trace contextRef="#ctx0" brushRef="#br0" timeOffset="5010.182">5560 622,'19'0,"16"0,7 0,1 0,-2 0,-3 0,-3 0,-4 0,-5 4,-9 3</inkml:trace>
  <inkml:trace contextRef="#ctx0" brushRef="#br0" timeOffset="5238.272">5532 961,'38'-5,"23"-6,5-2,-3 2,-13-2,-10 1,-12 2</inkml:trace>
  <inkml:trace contextRef="#ctx0" brushRef="#br0" timeOffset="5754.312">5673 30,'14'-1,"1"1,-1 0,1 1,-1 1,0 0,1 1,-1 1,-1 0,1 1,0 0,-1 1,0 1,8 5,-19-10,-1 0,1-1,-1 1,0 0,1 0,-1 1,0-1,0 0,0 0,0 0,-1 1,1-1,-1 0,1 1,-1-1,0 1,0-1,0 0,0 1,-1-1,1 1,0-1,-1 0,0 1,1-1,-1 0,0 0,0 0,-1 1,1-1,0 0,-1 0,1-1,-1 1,1 0,-1 0,0-1,0 1,0-1,0 0,0 1,-2 0,1 0,0 1,1-1,-1 1,0 0,1-1,0 1,0 1,0-1,0 0,0 0,1 1,-1-1,1 1,0-1,0 1,0 0,0 1,3-2,1 0,-1-1,1 1,-1-1,1 1,0-1,0 0,0 0,0 0,0-1,1 1,-1-1,0 0,1 0,-1 0,1 0,0 0,-1-1,1 1,-1-1,1 0,0-1,-1 1,1 0,-1-1,2 0,2 1,51-1,-32 1</inkml:trace>
  <inkml:trace contextRef="#ctx0" brushRef="#br0" timeOffset="6039.779">6153 1,'26'100,"-5"2,-4 1,-4 0,-3 69,-9-155,-2-1,0 0,-1 0,-1 1,0-1,-1-1,-1 1,0 0,-1-1,-1 0,0-1,-1 0,-1 0,0 0,-1-1,-1 1,-6 3,0-1,-1 0,-1-2,0 0,-1-1,-19 10,21-12,3-1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1 254,'5'0,"11"-5,8-1,4 0,3 1,0 1,0 2,0 1,-6-4,-8-2</inkml:trace>
  <inkml:trace contextRef="#ctx0" brushRef="#br0" timeOffset="266.05">170 0,'-4'29,"-3"19,1 6,2-1,0-5,2-6,-4-5,-1-4,1-3,-4-2,1-5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113 763,'62'-98,"33"-23,-95 120,1-1,0 1,0 0,-1 0,1 0,0 0,0 0,0 0,0 0,0 0,0 1,0-1,1 0,-1 0,0 1,0-1,1 1,-1-1,0 1,0 0,1-1,-1 1,0 0,1 0,-1 0,1 0,-1 0,0 0,1 1,-1-1,0 0,1 0,-1 1,0-1,0 1,1 0,-1-1,0 1,0 0,0 0,0-1,0 1,0 0,0 0,0 0,0 0,0 0,-1 1,1-1,0 0,0 1,14 69,-15-59,3 28,-3-39,0-1,0 1,1-1,-1 1,0 0,1-1,-1 1,1-1,-1 1,1-1,-1 1,1-1,-1 0,1 1,-1-1,1 0,0 1,-1-1,1 0,0 0,-1 1,1-1,-1 0,1 0,0 0,-1 0,1 0,0 0,-1 0,1 0,0 0,-1 0,1-1,0 1,-1 0,1 0,0-1,-1 1,1 0,-1-1,1 1,-1 0,1-1,-1 1,1-1,-1 1,1-1,-1 1,1-1,-1 1,0-1,1 1,-1-1,107-128,-37 36,-70 91,1 1,-1-1,1 1,0-1,-1 1,1-1,0 1,0 0,0-1,0 1,0 0,0 0,0 0,1 0,-1 0,0 0,0 0,1 0,-1 1,1-1,-1 0,1 1,-1-1,1 1,-1 0,1-1,-1 1,1 0,0 0,-1 0,1 0,-1 0,1 0,0 1,-1-1,1 0,-1 1,1-1,-1 1,1 0,-1-1,0 1,1 0,-1 0,0 0,0 0,1 0,-1 0,0 0,0 1,0-1,0 0,0 1,-1-1,1 0,0 1,-1-1,1 1,-1-1,1 1,-1-1,3 20,-2 0,0 0,-1 0,-1 0,-1 0,-1 0,0-1,-2 1,-3 6,-4 41,11-69</inkml:trace>
  <inkml:trace contextRef="#ctx0" brushRef="#br0" timeOffset="766.077">1016 227,'0'14,"0"10,0 6,0 2,0 0,0 0,-5 0,-1-2,0 0,1-2,2 1,1-1,1 0,0 0,1 0,0 0,-4-5,-3-6</inkml:trace>
  <inkml:trace contextRef="#ctx0" brushRef="#br0" timeOffset="1278.129">932 170,'277'-24,"-191"36,-83-11,-1 0,0-1,0 1,0 0,0 0,0 1,-1-1,1 0,0 1,0-1,-1 1,1 0,-1-1,1 1,-1 0,0 0,0 0,0 0,0 0,0 0,0 0,-1 0,1 0,0 0,-1 1,0-1,0 0,0 0,0 0,0 1,0-1,0 0,0 0,-1 1,0-1,0 1,-5 10,-1-1,0 0,-1-1,0 0,-1 0,0 0,-1-1,0-1,0 0,-1 0,0-1,-1 0,0-1,0 0,-1-1,-2 0,-21 15,33-20,0 1,1-1,-1 1,1 0,0-1,-1 1,1 0,0 1,0-1,0 0,0 0,1 1,-1-1,1 1,-1 0,1-1,0 1,0 0,0 0,0 0,1 0,-1 0,1 0,0 0,-1 0,2-1,-1 1,0 0,0 0,1 0,0 0,-1 0,1 0,0 0,0-1,1 1,-1 0,1-1,-1 1,1-1,0 1,0-1,0 0,2 2,10 7,1 0,0 0,0-2,1 0,0-1,1 0,14 4,23 11,-36-16,-19-7</inkml:trace>
  <inkml:trace contextRef="#ctx0" brushRef="#br0" timeOffset="1813.125">1411 1,'91'13,"-89"-12,0 0,1 0,-1 0,0 0,1 0,-1 0,0 1,0-1,0 1,0 0,-1 0,1-1,0 1,-1 0,1 0,-1 1,0-1,1 0,-1 0,0 1,-1-1,1 0,0 1,-1-1,1 1,-1-1,0 1,0-1,0 1,0 0,0-1,0 1,-1-1,1 1,-14 33,13-34,0-1,-1 0,1 1,0-1,-1 1,1-1,0 1,0 0,0-1,0 1,1 0,-1 0,0 0,1 0,-1 0,1-1,0 1,0 0,0 0,0 0,0 0,0 0,0 0,0 0,1 0,-1 0,1 0,0 0,-1-1,1 1,0 0,0 0,0-1,0 1,0-1,1 1,-1-1,0 1,1-1,-1 0,1 1,-1-1,1 0,0 0,-1 0,1 0,0-1,0 1,0 0,0-1,0 1,1-1,156 11,-140-5</inkml:trace>
  <inkml:trace contextRef="#ctx0" brushRef="#br0" timeOffset="2353.125">1 933,'103'6,"0"-4,0-5,0-4,-1-5,19-8,514-107,-490 99,-123 23</inkml:trace>
  <inkml:trace contextRef="#ctx0" brushRef="#br0" timeOffset="2862.172">565 1017,'220'-16,"-157"36,-62-19,0 0,0 0,0 0,0 0,-1 0,1 1,0-1,0 0,-1 0,1 1,-1-1,1 0,-1 0,1 1,-1-1,0 1,0-1,1 0,-1 1,0-1,0 1,-1-1,1 0,0 1,0-1,-1 0,1 1,-1-1,1 0,-1 1,1-1,-1 0,0 0,0 0,1 0,-1 0,0 1,0-1,0-1,0 1,-1 0,1 0,0 0,0 0,-145 111,138-105,3-5,1 1,0 0,0 0,0 0,0 0,0 0,1 1,-1 0,1-1,0 1,0 1,1-1,-1 0,1 1,0-1,0 1,0 0,1-1,-1 1,1 0,1 0,-1 0,1 0,-1 1,4-2,0-1,0 0,1 0,-1 0,1-1,-1 1,1-1,0 1,0-1,0-1,0 1,0 0,1-1,-1 0,0 0,1 0,-1-1,1 1,-1-1,0 0,1-1,-1 1,1-1,2 0,19-3,0-1,-1-2,0 0,0-1,-1-2,18-9,-30 14,12-6</inkml:trace>
  <inkml:trace contextRef="#ctx0" brushRef="#br0" timeOffset="7149.272">2004 199,'-23'12,"1"1,1 1,0 1,1 0,1 2,0 0,1 2,1 0,1 0,0 2,2 0,1 0,0 2,1-1,2 2,-7 18,2-5,1 0,2 1,2 0,1 0,2 1,2 0,1 1,2-1,2 8,2-36,0 0,1-1,0 0,1 1,0-1,1 0,0-1,0 1,1-1,0 0,1-1,0 1,0-1,1-1,0 1,0-1,1-1,0 1,0-2,1 1,-1-1,1 0,3 0,-1 2</inkml:trace>
  <inkml:trace contextRef="#ctx0" brushRef="#br0" timeOffset="8151.906">1778 933,'24'-8,"-1"-2,1 0,-2-1,0-2,0 0,-1-1,0-1,-2-1,0-1,0-1,-2 0,0-1,-1-1,2-5,-4 3,-9 16,0-1,-1 1,0-1,0 0,0 0,-1 0,0 0,0 0,-1-1,0 0,0 1,-1-1,0 0,0 0,-1 0,0 7,0 1,0-1,0 0,-1 0,1 1,0-1,-1 0,1 1,-1-1,1 0,-1 1,1-1,-1 0,1 1,-1-1,0 1,1-1,-1 1,0-1,0 1,1 0,-1-1,0 1,0 0,1 0,-1-1,0 1,0 0,0 0,1 0,-1 0,0 0,0 0,0 0,1 0,-1 1,0-1,0 0,0 0,1 1,-1-1,0 0,0 1,1-1,-1 1,0-1,1 1,-1-1,1 1,-1-1,1 1,-1 0,1-1,-1 1,1 0,-1 0,-35 35,28-24,0 0,0 1,1 0,0 0,1 1,1-1,0 1,1 0,1 1,0-1,1 1,0 0,1-1,1 1,0 0,1 0,1-1,2 9,-4-19,1 0,0 0,1 0,-1 0,1 0,0 0,0 0,0 0,0-1,0 1,1-1,0 0,0 0,0 0,0 0,0 0,0 0,1-1,-1 0,1 1,0-1,0-1,0 1,0-1,0 1,0-1,0 0,0 0,1-1,-1 0,0 1,0-1,1-1,-1 1,0 0,0-1,0 0,0 0,1 0,-1-1,0 0,-1 1,1-1,0-1,15-10,-1 0,0-2,-1 0,-1-1,0-1,-2 0,0-1,0-1,-2 0,-1-1,0 0,-1 0,2-11,-5-6,-7 36,0 1,0-1,0 1,0-1,0 1,0-1,0 1,0-1,0 1,0-1,0 0,-1 1,1-1,0 1,0-1,0 1,-1 0,1-1,0 1,-1-1,1 1,0-1,-1 1,1 0,-1-1,1 1,0 0,-1-1,1 1,-1 0,1 0,-1 0,1-1,-1 1,1 0,-1 0,1 0,-1 0,1 0,-1 0,1 0,-1 0,1 0,-1 0,0 0,1 0,-1 0,1 0,-1 0,1 1,-1-1,1 0,0 0,-1 1,1-1,-1 0,1 1,-1-1,1 0,0 1,-1-1,1 1,0-1,-1 1,1-1,0 0,-1 1,-7 9,0-1,1 1,0 0,1 1,-1 0,2 0,0 0,0 1,1-1,1 1,0 0,0 3,1-11,1 1,0-1,0 0,0 1,1-1,-1 1,1-1,0 1,1-1,-1 1,1-1,0 1,0-1,0 0,1 0,-1 1,1-1,0 0,0 0,1-1,-1 1,1 0,-1-1,1 1,1-1,-1 0,0 0,1 0,-1-1,1 1,0-1,0 0,0 0,0 0,0 0,0-1,1 0,-1 1,0-2,1 1,-1 0,1-1,3 0,3-1,0-1,-1 0,1-1,0 0,-1 0,1-1,-1 0,0-1,-1 0,1-1,-1 0,0-1,0 0,-1 0,0 0,0-1,-1-1,0 1,0-1,1-3,10-16,-1 0,-1-2,-2 1,-1-2,-1 0,1-7,-11 32,1 0,-1 1,0-1,0 0,-1 0,0 0,0 0,0 0,-1 0,0 0,0 0,0-1,-1 1,0 0,0 0,-1 0,1 0,-1 1,-3-6,4 10,0 0,0 0,0 0,0 1,0-1,0 0,0 1,0-1,-1 1,1-1,0 1,0 0,-1-1,1 1,0 0,-1 0,1 0,0 0,-1 0,1 0,0 0,0 0,-1 1,1-1,0 0,0 1,-1-1,1 1,0 0,0-1,0 1,0 0,0 0,0-1,0 1,0 0,0 0,0 0,0 0,1 0,-1 0,0 1,-31 52,31-51,-8 17,1 1,0 0,2 1,0 0,2 0,0 0,2 0,0 1,2-1,0 1,2-1,0 1,1-1,2 0,0 0,1-1,1 1,3 2,-2-2,-1-3</inkml:trace>
  <inkml:trace contextRef="#ctx0" brushRef="#br0" timeOffset="8451.848">2822 848,'-14'43,"-5"19,0 4,5-4,3-9,5-12</inkml:trace>
  <inkml:trace contextRef="#ctx0" brushRef="#br0" timeOffset="8733.324">2794 848,'15'0,"13"0,8 0,2-5,0-1,-7 4,-9 4</inkml:trace>
  <inkml:trace contextRef="#ctx0" brushRef="#br0" timeOffset="8983.354">2794 1074,'29'-10,"19"-3,1 1</inkml:trace>
  <inkml:trace contextRef="#ctx0" brushRef="#br0" timeOffset="9650.118">2681 227,'154'-24,"-152"23,1 1,-1-1,1 1,-1 0,1 0,-1 0,1 1,-1-1,1 0,-1 1,0 0,1-1,-1 1,0 0,1 0,-1 1,0-1,0 0,0 1,0-1,0 1,0 0,0 0,-1-1,1 1,-1 0,1 1,-1-1,0 0,1 0,-1 0,0 1,-1-1,1 1,0-1,-1 0,1 1,-1-1,0 1,0-1,0 1,0-1,0 1,-1-1,1 1,-1-1,1 1,-1-1,0 1,0-1,0 0,-2 2,-8 19,9-22,0 0,1 1,-1-1,1 1,-1 0,1-1,0 1,-1 0,1 0,0 0,0 0,1 0,-1 0,0 0,1 0,-1 0,1 0,0 0,-1 0,1 0,0 0,0 1,0-1,1 0,-1 0,1 0,-1 0,1 0,-1 0,1 0,0 0,0 0,0 0,0 0,1 0,-1-1,0 1,1 0,-1-1,1 1,-1-1,1 0,100 13,-76-9</inkml:trace>
  <inkml:trace contextRef="#ctx0" brushRef="#br0" timeOffset="9901.649">3048 735,'14'0,"15"0,7 0,-3-5,-2-1,-6 0</inkml:trace>
  <inkml:trace contextRef="#ctx0" brushRef="#br0" timeOffset="10767.537">3245 961,'46'-60,"-2"-2,-3-2,-2-4,-29 48,0 0,-1-1,-1-1,-1 1,-1-1,2-13,-47 102,32-56,1 1,0-1,0 1,1 0,1 1,0-1,1 1,0 0,1 0,0 0,1 0,0 1,1-1,1 0,0 0,1 0,0 0,1 0,1 0,-3-10,0-1,1 1,-1-1,1 0,-1 1,1-1,0 0,0 0,0 0,0-1,0 1,0 0,0-1,1 1,-1-1,0 0,1 0,-1 0,1 0,0 0,-1 0,1-1,0 1,-1-1,1 0,0 0,0 0,-1 0,1 0,0-1,-1 1,1-1,0 0,-1 0,1 0,-1 0,1 0,-1 0,1-1,0 0,89-69,-78 56,-2 0,0-1,0-1,-1 0,-2 0,1-1,-2 0,-1-1,4-13,-11 32,-1 1,0-1,0 0,1 0,-1 1,0-1,0 0,0 0,1 0,-1 0,0 0,0 0,0 0,0 0,0 0,1 0,-1 0,0-1,0 1,0 0,1 0,-1-1,0 1,0-1,1 1,-1-1,0 1,1-1,-1 1,1-1,-1 1,0-1,1 0,0 1,-1-1,1 0,-1 0,1 1,0-1,-1 0,1 0,0 0,0 1,0-1,0 0,-1 0,1 0,0 0,1 0,-1 1,0-1,0 0,0 0,0 0,1 1,-1-1,0 0,1 0,-1 0,0 1,1-1,-1 0,1 1,-1-1,1 0,0 1,-1-1,1 1,0-1,0 0,-11 12,1 0,1 0,0 1,0 0,1 0,1 1,0 0,1 0,0 1,0 3,3-13,0 0,1 0,0 1,-1-1,2 1,-1-1,0 0,1 1,0-1,0 1,0-1,1 1,-1-1,1 1,0-1,0 1,1-1,-1 0,1 0,0 0,0 0,0 0,1 0,0 0,-1-1,1 0,0 1,1-1,-1 0,0 0,1-1,0 1,0-1,-1 1,1-1,1-1,-1 1,0 0,0-1,1 0,-1 0,1 0,-1-1,1 1,-1-1,2 0,6-4,0-1,0 0,0-1,0 0,-1-1,0 0,-1 0,0-1,0-1,0 0,-1 0,-1-1,0 0,0 0,-1-1,0 0,0 0,-1-2,110-206,-88 149,-55 83,5 11,1 2,1-1,0 2,3 1,0 0,2 1,1 1,1 0,1 3,9-24,1 1,0-1,0 1,1 0,0 0,1 0,0 0,1 0,0-1,0 1,1 0,1 0,-1-1,1 0,1 1,0-1,0 0,4 3,2 6</inkml:trace>
  <inkml:trace contextRef="#ctx0" brushRef="#br0" timeOffset="11019.068">4092 848,'-14'38,"-5"18,-4-1,2-5,4-6,6-11</inkml:trace>
  <inkml:trace contextRef="#ctx0" brushRef="#br0" timeOffset="11288.068">3895 848,'29'0,"14"0,4 4,0 3,-4-1,-14 4,-12 0</inkml:trace>
  <inkml:trace contextRef="#ctx0" brushRef="#br0" timeOffset="11450.266">3866 1130,'39'-5,"17"-6,-1-6,-5-1,-11 4</inkml:trace>
  <inkml:trace contextRef="#ctx0" brushRef="#br0" timeOffset="11884.954">4036 170,'3'-3,"0"0,1 0,0 0,-1 0,1 0,0 1,0 0,0 0,1 0,-1 0,0 1,1-1,-1 1,1 0,0 1,-1-1,1 1,-1 0,1 0,0 0,-1 0,1 1,0 0,-1 0,1 0,-1 1,0 0,1 0,0 0,-4 3,0-1,0 0,0 1,-1-1,0 1,0-1,0 1,-1-1,1 1,-1-1,0 0,0 1,-1-1,1 0,-1 0,0 0,0 0,0 0,0 0,-1-1,-2 4,-1 2,3-7,1 1,0-1,0 0,0 1,0-1,0 1,0 0,1 0,-1-1,1 1,0 0,0 0,0 0,0 1,1-1,-1 0,1 0,0 0,-1 0,1 1,1-1,-1 0,0 0,1 0,0 0,0 0,0 1,0-2,0 1,1 0,-1 0,1 0,0 0,-1-1,3 2,60 32,-45-25</inkml:trace>
  <inkml:trace contextRef="#ctx0" brushRef="#br0" timeOffset="12304.172">4233 86,'12'7,"-1"1,0 0,-1 0,0 1,0 0,-1 1,0 0,4 8,3 9,-1 0,-1 1,-2 1,-1 0,-1 1,-2 0,-1 1,-1-1,-2 1,0 0,-3 1,0-1,-2 0,-2 2,-2 15,-3-1,-1 0,-3-1,-2 0,-1 0,-3-2,-1 0,-3-1,-1-1,-2-1,-5 3,-71 66,83-95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0 227,'39'0,"26"0,8 0,-5 0,-8 0,-10 0,-13 0</inkml:trace>
  <inkml:trace contextRef="#ctx0" brushRef="#br0" timeOffset="350.934">141 1,'5'33,"1"21,1 7,-2-4,-2-5,-1-8,0-6,-2-5,-5-7,-2-5,1 0,1-3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2:55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188 367,'-18'30,"-88"224,42-85,127-283,70-166,-66 168,-67 111,1 0,-1 0,0 1,1-1,-1 0,1 1,-1-1,1 1,0-1,-1 0,1 1,0-1,-1 1,1 0,0-1,-1 1,1 0,0-1,0 1,-1 0,1 0,0-1,0 1,0 0,0 0,-1 0,1 0,0 0,0 0,0 1,-1-1,1 0,0 0,0 0,0 1,-1-1,1 0,0 1,-1-1,1 1,0-1,-1 1,1-1,0 1,-1-1,1 1,-1 0,1-1,-1 1,0 0,1-1,-1 1,1 0,-1 0,0-1,0 2,15 54,-13-43,30 196,-28-182,22 58,-25-84,1 0,-1-1,1 0,0 1,-1-1,1 0,0 0,0 0,-1 0,1 0,0 0,-1 0,1-1,0 1,-1-1,1 1,-1-1,1 0,-1 1,1-1,-1 0,1 0,-1 0,0 0,1 0,-1 0,0-1,0 1,0 0,0-1,0 1,0 0,0-1,5-4,101-128,-63 72,123-161,-167 223,0-1,1 0,-1 1,0-1,1 0,-1 1,0-1,1 0,-1 1,1-1,-1 1,1-1,-1 1,1-1,-1 1,1-1,0 1,-1 0,1-1,-1 1,1 0,0 0,-1-1,1 1,0 0,0 0,-1 0,1 0,0 0,-1 0,1 0,0 0,0 0,-1 0,1 0,0 0,-1 1,1-1,0 0,-1 0,1 1,0-1,-1 0,1 1,0-1,-1 1,1-1,-1 1,1-1,-1 1,1-1,-1 1,0 0,1-1,-1 1,0-1,1 1,-1 0,0 0,0-1,0 1,1 0,-1 0,2 53,-2-45,-21 228,19-230,1-2,-1-1,1 1,0 0,1-1,-1 1,1 0,0 0,0-1,0 1,1 0,-1 0,1-1,0 1,1-1,-1 1,1-1,0 1,0-1,10 8</inkml:trace>
  <inkml:trace contextRef="#ctx0" brushRef="#br0" timeOffset="688.218">1430 424,'-26'5,"-1"2,1 0,0 2,1 1,0 2,1 0,-7 5,21-11,0 0,1 1,0 0,0 1,0 0,1 0,1 1,-1 0,1 0,1 0,0 1,0 0,1 1,0-1,1 1,0 0,1 0,-1 4,3-11,0 1,0 0,1 0,-1-1,1 1,1 0,-1 0,1 0,-1-1,1 1,1 0,-1-1,1 1,-1-1,1 1,0-1,1 0,-1 0,1 0,0 0,0 0,0-1,1 1,-1-1,1 0,0 0,-1 0,2-1,-1 1,0-1,0 0,1 0,-1 0,1-1,-1 0,1 1,0-2,-1 1,1 0,0-1,3 0,12-5,-1 0,1-1,-1-2,-1 1,1-2,-1-1,-1 0,0-1,0-1,-1 0,-1-2,0 1,-1-2,0 0,-1-1,7-11,58-56,-77 82,-1 0,1 0,-1-1,1 1,-1 0,1 0,0 0,0 0,0 0,-1 0,1 0,0 0,0 0,0 0,0 0,1 1,-1-1,0 0,0 1,0-1,0 1,1-1,-1 1,0 0,1-1,-1 1,0 0,1 0,-1 0,0 0,0 0,1 0,-1 0,0 1,1-1,-1 0,0 1,0-1,1 1,-1-1,0 1,0 0,0 0,0-1,0 1,0 0,0 0,0 0,0 0,0 0,0 0,-1 0,1 0,0 0,-1 1,1-1,-1 187,-24-1,11-141,6-19,0-1,-2 1,-1-1,-1-1,-1 0,-1 0,-1-2,-3 3,12-20,1-2,-2 1,1 0,0-1,-1 0,0 0,1-1,-2 0,1 0,0 0,0-1,-1 0,0 0,-5 1,9-3,0 1,1-1,-1 0,0 0,0 0,0 0,0 0,0-1,0 1,1-1,-1 0,0 1,0-2,1 1,-1 0,1 0,-1-1,1 1,-1-1,1 0,0 0,0 0,0 0,0 0,0 0,1-1,-1 1,0 0,1-1,0 0,0 1,0-1,0 0,0 1,0-1,0 0,0-8,1-1,0 1,0 0,1-1,1 1,0 0,0 0,1 0,1 0,-1 0,2 1,-1 0,2 0,-1 0,1 0,1 1,0 0,0 0,5-3,2-5</inkml:trace>
  <inkml:trace contextRef="#ctx0" brushRef="#br0" timeOffset="1240.454">1966 0,'-47'341,"36"-29,12-230,0-83,-1 0,1 1,-1-1,1 1,0-1,-1 1,1 0,0-1,-1 1,1 0,0-1,-1 1,1 0,0 0,0-1,-1 1,1 0,0 0,0 0,-1 0,1 0,0 0,0 0,0 1,-1-1,1 0,0 0,0 0,-1 1,1-1,0 1,-1-1,1 0,0 1,-1-1,1 1,-1-1,1 1,-1-1,1 1,-1 0,1-1,-1 1,1 0,-1-1,0 1,0 0,1 0,-1-1,0 1,0 0,0 0,0-1,1 1,-1 0,0 0,-1-1,1 1,0 0,0 0,0-1,0 1,-1 0,1 0,0-1,-1 1,112-119,-104 112,-1 1,-1-1,1 1,0 0,0 1,0-1,1 1,0 1,-1-1,1 1,1 0,-1 0,0 1,1 0,2 0,-7 4,0-1,0 1,-1 0,1 0,0 0,-1 0,0 1,1-1,-1 0,0 1,0 0,0 0,-1-1,1 1,-1 0,1 0,-1 0,0 0,0 1,-1-1,1 0,-1 0,1 1,-1-1,0 0,0 1,0-1,-1 0,1 0,-1 1,0 1,0 0,1 29,-2-23,2 1,-1-1,1 0,1 1,0-1,1 0,0 1,1-1,0 0,1-1,0 1,1 0,4 3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03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0 341,'369'0,"-143"-28,-176 22,-32 0</inkml:trace>
  <inkml:trace contextRef="#ctx0" brushRef="#br0" timeOffset="331.384">254 60,'5'33,"1"26,1 8,-2-4,-2-6,-1-10,0-6,-2-7,0-3,-5-3,-2-1,1-1,0-4</inkml:trace>
  <inkml:trace contextRef="#ctx0" brushRef="#br0" timeOffset="1333.238">1073 60,'-3'-1,"0"0,0 0,0 1,0 0,0-1,0 1,0 1,-1-1,1 0,0 1,0-1,0 1,0 0,0 0,0 0,0 0,1 1,-1-1,0 1,1 0,-1 0,1 0,0 0,-1 0,1 0,0 1,0-1,0 0,1 1,-2 2,-39 90,28-41,3 1,1 1,3 0,3 0,2 0,3 0,2 10,-1-55,0 0,0 1,1-1,1-1,0 1,0-1,1 1,0-1,1 0,0-1,1 0,0 0,0 0,8 7,-10-12,-1 1,1-1,0 0,0 0,0-1,1 1,-1-1,1 0,0-1,0 1,0-1,0 0,0-1,0 0,1 0,-1 0,0 0,1-1,-1 0,0-1,1 1,-1-1,0-1,0 1,0-1,0 0,0 0,4-4,0-1,-1 0,0 0,-1-1,0 0,0-1,-1 1,0-1,0-1,-1 0,0 0,-1 0,3-8,11-14,25-46,-4-1,-3-2,-3-1,-4-2,0-13,3-50,-33 148,-1 0,1 0,0-1,-1 1,1 0,-1-1,0 1,1 0,-1-1,0 1,1-1,-1 1,0-1,1 1,-1-1,0 0,0 1,0-1,1 0,-1 1,0-1,0 0,0 0,0 0,0 0,1 0,-1 0,0 0,0 0,0 0,0-1,0 1,1 0,-1 0,0-1,0 1,0-1,1 1,-1 0,0-1,1 1,-1-1,0 0,1 1,-1-1,1 0,-1 1,1-1,-1 0,1 1,-1-1,1 0,0 0,-1 0,1 1,0-1,0 0,0 0,0 0,-1 0,-9 21,0 0,2 0,0 1,1 0,1 0,1 1,1 0,1 0,-30 236,57 36,-24-249,0-34</inkml:trace>
  <inkml:trace contextRef="#ctx0" brushRef="#br0" timeOffset="1965.55">1778 31,'-131'291,"133"-281,14-32,22-48,-23 39,1 1,2 0,1 1,1 2,3-1,-23 27,0 1,0 0,0-1,0 1,1-1,-1 1,0-1,0 1,0 0,1-1,-1 1,0 0,1-1,-1 1,0 0,1-1,-1 1,1 0,-1 0,0-1,1 1,-1 0,1 0,-1 0,1 0,-1-1,1 1,-1 0,0 0,1 0,-1 0,1 0,-1 0,1 0,-1 0,1 1,-1-1,1 0,-1 0,1 0,-1 0,0 1,1-1,-1 0,1 0,-1 1,0-1,1 0,-1 1,0-1,1 0,-1 1,0-1,0 0,1 1,-1-1,0 1,0-1,0 1,1-1,-1 0,0 1,0-1,0 1,0-1,0 1,3 37,-3-33,-2 4,1 1,0 0,1 0,0 0,1 0,0-1,0 1,1 0,1-1,-1 1,2-1,-1 0,1 0,0 0,1 0,0-1,1 1,0-1,0-1,0 1,1-1,0 0,1-1,5 5,-9-10,0 0,0 0,1 0,-1 0,0 0,1-1,-1 0,0 0,1 0,-1-1,0 1,1-1,-1 0,0 0,0-1,0 1,0-1,0 0,0 0,0 0,0 0,-1-1,1 1,-1-1,0 0,0 0,0-1,67-100,-63 89,-1-1,0 0,-1-1,-1 1,0-1,-2 1,0-1,0 0,-2 0,0-7,-11 13,4 15</inkml:trace>
  <inkml:trace contextRef="#ctx0" brushRef="#br0" timeOffset="2284.307">2541 31,'-4'1,"-27"12,0 1,1 1,1 2,0 1,2 1,-6 6,30-24,0 1,1-1,-1 1,1-1,-1 1,1 0,-1 0,1 0,0 1,0-1,0 0,1 1,-1 0,0-1,1 1,0 0,0-1,-1 1,2 0,-1 0,0 0,1 0,-1 0,1 0,0 0,0 0,0 0,0 0,0 0,1 0,0 0,-1 0,1 0,0 0,0 0,1 0,-1 0,1-1,-1 1,1-1,0 1,0-1,0 0,0 0,0 1,1-1,-1-1,1 1,-1 0,1-1,-1 1,3 0,14 2,1-1,-1 0,1-1,0-1,0-1,0-1,19-4,27 1,-10-2,-32 0</inkml:trace>
  <inkml:trace contextRef="#ctx0" brushRef="#br0" timeOffset="8948.404">1807 793,'0'5,"0"6,0 6,0 6,0 2,0 3,0 1,0 0,-5-4,-1-2,-1 0,2 0,2 3,1-10,-4-6,-1-6</inkml:trace>
  <inkml:trace contextRef="#ctx0" brushRef="#br0" timeOffset="9187.454">1552 793,'39'0,"26"-5,8-1,-4 0,-9 1,-10 6,-9 3,-11 6,-15 1,-11 3,-6 0</inkml:trace>
  <inkml:trace contextRef="#ctx0" brushRef="#br0" timeOffset="9188.454">1497 1188,'38'0,"27"0,8 0,-4 0,-10-5,-9-1,-8 0,-12 1</inkml:trace>
  <inkml:trace contextRef="#ctx0" brushRef="#br0" timeOffset="9189.454">2117 1047,'340'0,"-341"0,0-1,1 1,-1-1,0 1,1-1,-1 1,1-1,-1 0,1 1,-1-1,1 0,-1 0,1 1,0-1,-1 0,1 0,0 0,0 1,-1-1,1 0,0 0,0 0,0 0,0 0,0 1,0-1,0 0,1 0,-1 0,0 0,0 1,1-1,-1 0,0 0,1 0,-1 1,1-1,-1 0,1 1,-1-1,1 0,0 1,-1-1,1 1,0-1,-1 1,1-1,0 1,-1 0,1-1,0 1,0 0,0-1,0 1,-1 0,1 0,0 0,0 0,0 0,0 0,-1 0,1 0,0 0,0 0,0 0,0 1,-1-1,1 0,1 1,-9-10,0-1,-1 2,0-1,0 1,-1 0,0 1,0 0,0 1,-1 0,0 0,-1 1,1 0,-11-3,19 8,0-1,0 1,0 0,0 0,0 0,0 0,0 0,1 0,-1 1,0-1,0 1,0-1,0 1,1 0,-1 0,0 0,0 0,1 0,-1 0,1 0,-1 0,1 1,0-1,-1 0,1 1,0-1,0 1,0 0,0-1,0 1,0 0,1 0,-1-1,0 1,1 0,0 0,-1 0,1 0,-5 81,6-73,20 120,-7-12,-14-118,0 1,0-1,0 1,1-1,-1 1,0-1,0 1,1-1,-1 1,0-1,1 1,-1-1,0 0,1 1,-1-1,1 1,-1-1,1 0,-1 0,0 1,1-1,-1 0,1 0,-1 1,1-1,0 0,-1 0,1 0,-1 0,1 0,-1 0,1 0,-1 0,1 0,-1 0,1 0,0 0,-1 0,1-1,-1 1,1 0,-1 0,1-1,-1 1,1 0,-1 0,0-1,1 1,-1-1,1 1,-1 0,0-1,1 1,-1-1,0 1,1-1,-1 1,0-1,31-30,-27 26,126-153,-116 144</inkml:trace>
  <inkml:trace contextRef="#ctx0" brushRef="#br0" timeOffset="9190.454">2822 878,'-9'38,"-4"18,1 4,2-4,3-6,3-6,1-7,3-5,-1-12,2-10</inkml:trace>
  <inkml:trace contextRef="#ctx0" brushRef="#br0" timeOffset="9191.454">2795 821,'19'0,"11"0,5 0,2 0,-1 0,-1 0,-3 0,-1 0,-2 0,-5 0</inkml:trace>
  <inkml:trace contextRef="#ctx0" brushRef="#br0" timeOffset="9192.454">2738 1104,'24'4,"32"-2,11-7,-6-3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15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0,1 0,-1 0,0 0,0 0,0 0,0 0,-1 0,0 0,-4 0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1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30,'34'0,"20"0,6 0,-2 0,-6-5,-8-1,-6-1,-5 2,-3 2,-2 1,-5 0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17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311 113,'0'0,"-1"0,1-1,0 1,-1 0,1 0,-1-1,1 1,-1 0,1 0,-1 0,1 0,-1 0,1 0,-1 0,1 0,-1 0,1 0,-1 0,1 0,-1 0,1 0,0 0,-1 0,1 1,-1-1,1 0,-1 0,1 1,-1-1,1 0,0 0,-1 1,1-1,0 1,-1-1,1 0,0 1,-1-1,1 1,0-1,0 0,0 1,-1-1,1 1,0-1,0 1,0-1,0 1,0-1,0 1,0-1,0 1,0-1,0 1,0-1,0 1,0-1,0 1,1-1,-6 20,1 0,1 0,1 1,0-1,2 0,0 1,2 5,0 19,-7 92,-1-119</inkml:trace>
  <inkml:trace contextRef="#ctx0" brushRef="#br0" timeOffset="267.002">1 593,'38'-5,"27"-1,8-1,-4 2,-9-3,-10 0,-9 1,-6 1,-5 3,-2 1,-6 1</inkml:trace>
  <inkml:trace contextRef="#ctx0" brushRef="#br0" timeOffset="682.66">114 734,'41'-6,"-11"0,0 1,1 2,-1 1,1 1,0 2,-1 1,4 2,-32-4,0 0,0 0,-1 1,1-1,0 1,0-1,-1 1,1 0,0 0,-1-1,1 1,-1 0,1 1,-1-1,1 0,-1 0,0 1,0-1,1 0,-1 1,0-1,0 1,-1-1,1 1,0 0,0 0,-1-1,1 1,-1 0,1 0,-1-1,0 1,0 0,0 0,0 0,0 0,0-1,-1 1,1 0,0 0,-1-1,1 1,-1 0,0 0,0-1,0 1,0-1,0 1,0-1,0 1,-11 17,-1-2,0 0,-2 0,1-1,-2-1,-7 5,9-7,-61 67,74-78,1-1,0 0,-1 1,1-1,0 0,0 1,0-1,0 1,0-1,1 0,-1 1,0-1,1 0,-1 1,1-1,-1 0,1 0,0 1,-1-1,1 0,0 0,0 0,0 0,0 0,0 0,0 0,0 0,0 0,0 0,0-1,1 1,-1 0,0-1,0 1,1-1,-1 0,0 1,1-1,-1 0,1 0,-1 0,1 0,63 5,-53-7,-1 0,1 0,-1-1,0 0,0-1,0-1,-1 1,1-2,-1 1,0-2,0 0,10-7</inkml:trace>
  <inkml:trace contextRef="#ctx0" brushRef="#br0" timeOffset="967.318">1073 367,'-5'24,"-1"17,5 7,2 0,2-3,-1-5,1-5,-2-2,0-3,0-2,-1 0,0-1,-4-4,-3-2,1 1,-4-4,0-4</inkml:trace>
  <inkml:trace contextRef="#ctx0" brushRef="#br0" timeOffset="1267.26">735 424,'28'0,"35"0,10 0,2 0,-6 0,-10 0,-11 0,-8 0,-6 0,-5 0,-2 0,0 0,-1 0,1 0,-1 4,-3 2</inkml:trace>
  <inkml:trace contextRef="#ctx0" brushRef="#br0" timeOffset="1512.803">649 988,'39'9,"26"-1,13-2,-3-2,-4-2,-10-2,-10 0,-9-5,-7-1,-5-1,-2 2,-1-3,-1-1,-4 1</inkml:trace>
  <inkml:trace contextRef="#ctx0" brushRef="#br0" timeOffset="2033.831">819 84,'17'0,"476"0,-469 0</inkml:trace>
  <inkml:trace contextRef="#ctx0" brushRef="#br0" timeOffset="2999.2">1834 141,'-66'130,"5"3,-22 80,72-185,1 1,2-1,1 2,2-1,-1 16,5-38,0 0,1 0,0 0,0 0,1 0,-1 0,2-1,-1 1,1 0,0 0,0-1,1 0,0 1,0-1,0 0,1 0,0-1,0 1,0-1,1 0,0 0,0 0,0 0,1-1,-1 0,4 1,35 2,-23-9</inkml:trace>
  <inkml:trace contextRef="#ctx0" brushRef="#br0" timeOffset="3837.384">1807 847,'48'-14,"-1"-2,-1-2,0-3,-2-1,6-5,59-61,-105 84,0-1,-1 1,0-1,0 0,0 1,0-1,-1-1,0 1,0 0,0 0,-1-1,1 1,-1-1,-1 0,1 1,-1-1,0 1,0-1,-1 0,1 1,-1-1,-1 1,1-2,0 6,1 0,0 0,0 0,-1 1,1-1,0 0,-1 0,1 0,-1 1,1-1,-1 0,0 1,1-1,-1 0,0 1,1-1,-1 1,0-1,0 1,1-1,-1 1,0-1,0 1,0 0,0 0,1-1,-1 1,0 0,0 0,0 0,0 0,0 0,0 0,0 0,0 0,1 0,-1 1,0-1,0 0,0 1,0-1,0 0,1 1,-1-1,0 1,0-1,1 1,-1 0,-33 31,25-19,0 1,1 1,0-1,1 1,1 1,1-1,0 1,1 0,1 0,0 0,1 1,1-1,0 12,1-23,0 0,1 0,0 0,0 0,0 0,0-1,1 1,0 0,-1-1,2 1,-1-1,1 0,-1 0,1 0,0 0,0 0,1-1,-1 1,1-1,0 0,0 0,0 0,0-1,0 1,1-1,-1 0,1 0,0-1,-1 1,1-1,0 0,0 0,0-1,3 1,6-1,-1 0,1 0,-1-1,1-1,-1 0,0-1,0 0,0-1,0-1,-1 0,0 0,4-3,-3 2,0-1,0 0,-1 0,0-1,0-1,-1 0,0-1,-1 0,0 0,-1-1,0 0,0-1,-1 0,-1-1,0 1,-1-1,0-1,-1 1,0-1,-1 0,1-8,-5 21,1 0,-1-1,1 1,-1 0,0 0,0 0,0 0,1 0,-1 0,0-1,0 1,-1 0,1 0,0 0,0 0,-1 0,1 0,0-1,-1 1,1 0,-1 0,1 0,-1 0,0 0,1 1,-1-1,0 0,0 0,0 0,1 1,-1-1,0 0,0 1,0-1,0 1,0-1,0 1,-1-1,1 1,0 0,0-1,0 1,0 0,0 0,0 0,-1 0,1 0,0 0,0 0,0 0,0 1,0-1,0 0,-1 1,1-1,0 1,0-1,0 1,0 0,0-1,1 1,-1 0,0-1,0 1,0 0,1 0,-1 0,0 0,1 0,-1 1,-7 6,1 0,1 1,0 0,0 0,0 1,1 0,1 0,0 0,0 0,1 1,0-1,1 1,0 0,1 0,0 0,0 6,1-11,0-1,1 1,-1-1,1 0,0 1,0-1,1 0,-1 0,1 1,0-1,1-1,-1 1,1 0,0-1,0 1,0-1,1 0,0 0,-1 0,1 0,1-1,-1 0,0 0,1 0,0 0,0-1,0 1,0-1,0 0,0-1,0 1,0-1,5 0,6 1,0-1,-1-1,1-1,-1 0,1-1,-1 0,0-2,0 1,0-2,0 0,-1-1,1 0,-1-1,-1-1,0 0,0-1,0-1,-1 1,-1-2,0 0,3-4,6-7,-1 0,-2-2,0 0,-2-1,0-1,-2 0,-1-1,-1 0,-1-1,5-28,-14 54,1 0,-1 0,0 0,-1 0,1 0,0 0,-1 0,1-1,-1 1,0 0,0-1,0 1,0 0,0 0,0-1,0 1,-1 0,1 0,-1-1,0 1,0 0,0 0,0 0,0 0,0 0,0 0,0 0,-1 0,1 1,-1-1,0 1,1-1,-1 1,0-1,0 1,0 0,0 0,0 0,0 0,0 0,0 0,-1 1,1-1,0 1,0-1,-1 1,1 0,0 0,-6 3,1 0,0 1,1 0,-1 0,1 0,0 1,0 0,0 0,1 1,-1-1,1 1,1 0,-1 1,1-1,0 1,1 0,-1 0,0 3,-6 16,1 0,2 0,0 1,2 0,1 0,1 0,1 0,1 0,2 1,3 23,-3-42,0 1,0-1,1 0,1 1,-1-1,2 0,-1-1,1 1,0-1,1 1,0-1,0 0,1-1,0 1,1-1,-1-1,1 1,0-1,1 0,0-1,-1 1,2-2,-1 1,1-1,2 1,13 1</inkml:trace>
  <inkml:trace contextRef="#ctx0" brushRef="#br0" timeOffset="4085.95">3331 705,'-15'39,"-9"26,0 8,3-5,6-8,9-14,7-21,2-14</inkml:trace>
  <inkml:trace contextRef="#ctx0" brushRef="#br0" timeOffset="4301.545">3218 705,'48'0,"21"0,3 0,-6 0,-9 0,-10 0,-17 0,-14 0</inkml:trace>
  <inkml:trace contextRef="#ctx0" brushRef="#br0" timeOffset="4549.582">3246 959,'33'0,"27"-5,6-1,-2-5,-8 0,-13 2</inkml:trace>
  <inkml:trace contextRef="#ctx0" brushRef="#br0" timeOffset="5030.686">3302 113,'1'0,"-1"0,1 0,-1 0,1 0,-1 0,1 0,-1 0,1 0,-1 0,1 0,-1 0,1 0,-1 0,1-1,-1 1,1 0,-1 0,1-1,-1 1,1 0,-1-1,0 1,1 0,-1-1,1 1,-1 0,0-1,0 1,1-1,-1 1,0-1,0 1,1-1,-1 1,0-1,0 1,0-1,0 1,0-1,0 1,0-1,0 1,0-1,0 1,0-1,0 0,0 1,0-1,-1 1,1-1,0 1,0 0,0-1,-1 1,1-1,0 1,-1-1,1 1,0 0,-1-1,1 1,-1 0,1-1,-1 1,36-10,-20 5,1 0,-1 1,1 1,0 0,0 1,0 1,0 1,0 0,0 1,2 0,-16 0,-1 1,0-1,0 0,1 0,-1 0,0 1,0-1,0 1,0-1,-1 1,1-1,0 1,-1-1,1 1,-1 0,1-1,-1 1,0 0,0-1,0 1,0 0,0 0,0-1,0 1,0 0,-1-1,1 1,-1 0,1-1,-1 1,0-1,1 1,-1-1,0 1,0-1,0 1,0-1,0 0,-1 0,1 1,0-1,0 0,-1 0,1 0,-2 0,-5 12,-24 83,32-94,0 1,-1 0,1 0,1 0,-1 0,0-1,1 1,-1 0,1 0,0-1,0 1,0 0,0-1,1 1,-1-1,1 1,-1-1,1 0,0 0,0 0,0 0,0 0,0 0,1 0,-1-1,0 1,1-1,-1 1,1-1,0 0,-1 0,1 0,2 0,8 1,1 0,0 0,-1-1,1-1,-1-1,1 0,0 0,-1-1,0-1,1 0,-1-1,0-1,-1 0,5-2,4-4</inkml:trace>
  <inkml:trace contextRef="#ctx0" brushRef="#br0" timeOffset="5904.305">3952 762,'19'0,"26"0,14 0,3 0,-6 0,-6 0,-7 0,-7 0,-4 0,-3 0,-6 0</inkml:trace>
  <inkml:trace contextRef="#ctx0" brushRef="#br0" timeOffset="13220.971">4573 1016,'36'-23,"0"-2,-2 0,-1-3,-1-1,-1-1,-2-1,24-33,-42 49,2 1,-2-1,0 0,-1-1,-1 0,0 0,-1-1,0 0,2-11,-11 29,0 0,1 0,-1-1,0 1,1 0,-1-1,0 1,0-1,0 1,1-1,-1 1,0-1,0 0,0 1,0-1,0 0,0 0,0 0,0 1,0-1,0 0,1 0,-1 0,0-1,0 1,0 0,0 0,0 0,0-1,0 1,0 0,0-1,0 1,1-1,-1 1,0-1,0 0,1 1,-1-1,0 0,1 1,-1-1,1 0,-1 0,0 1,1-1,0 0,-1 0,1 0,0 0,-1 0,1 0,0 0,0 0,0 0,0 0,0 1,0-1,0 0,0 0,0 0,0 0,0 0,1 0,-1 0,0 0,1 0,-1 0,-16 16,1 1,1 1,0 0,1 1,1 0,1 1,1 0,0 1,1 0,1 0,1 3,-7 79,14-99,0 0,1 0,-1 0,1 0,-1 0,1 0,0 0,0-1,0 1,1 0,-1-1,1 1,-1 0,1-1,0 0,0 1,0-1,0 0,1 0,-1 0,0-1,1 1,-1 0,1-1,0 0,-1 1,1-1,0 0,0 0,0-1,2 1,14 1,0-1,-1 0,1-2,0 0,-1-1,1-1,-1-1,1 0,-1-1,-1-2,1 1,-1-2,0 0,-1-1,14-11,12-9,-2-1,-1-3,-2-1,-1-1,9-15,-44 49,6-5,0-1,0 0,-1 0,0-1,-1 0,1 0,-2 0,1 0,-1-1,0 0,-1 0,0 0,0-1,-1 1,0-3,-3 11,0 0,0 0,0 0,0 0,0 1,0-1,0 0,-1 0,1 1,0-1,0 1,-1-1,1 1,0 0,-1-1,1 1,0 0,-1 0,1 0,-1 0,1 0,0 0,-1 0,1 1,0-1,-1 0,1 1,0-1,-1 1,1 0,0-1,0 1,0 0,-1 0,1 0,0-1,0 1,0 0,0 0,1 1,-1-1,0 0,0 0,0 1,-7 5,0 1,1 0,0 1,0-1,1 1,0 1,1-1,0 1,0 0,1 0,0 0,1 1,0 0,1-1,0 1,1 0,0 0,0 0,1 0,1 8,0-17,-1 1,0 0,1 0,0 0,-1 0,1-1,0 1,1 0,-1-1,0 1,1-1,-1 0,1 1,0-1,0 0,0 0,0 0,0 0,0 0,0 0,1-1,-1 1,1-1,-1 0,1 1,0-1,-1-1,1 1,0 0,0 0,0-1,0 0,-1 0,1 0,0 0,0 0,0 0,0-1,0 1,0-1,113-34,-102 28,-1 0,0 0,-1-2,0 0,0 0,-1-1,0 0,0-1,-1 0,-1-1,0 0,-1 0,0-1,-1 0,0-1,-1 1,0-1,-2 0,1-1,-2 1,0-1,0 0,-2 0,1-11,-2 24,0 1,0-1,0 0,0 1,0-1,0 0,-1 1,1-1,0 0,-1 1,1-1,-1 1,0-1,1 1,-1-1,0 1,0-1,0 1,0 0,0-1,0 1,-1 0,1 0,0 0,-1 0,1 0,-1 0,1 0,-1 1,1-1,-1 1,1-1,-1 1,0-1,1 1,-1 0,0-1,1 1,-1 0,0 0,1 1,-1-1,0 0,1 0,-1 1,1-1,-1 1,0-1,1 1,-1 0,1 0,-1 0,1 0,0 0,-1 0,1 0,0 0,0 0,0 1,0-1,-1 1,-10 14,1 0,1 1,0 0,1 1,1 0,0 1,2 0,0 0,1 0,1 1,1-1,0 1,1 11,-1-15,1 1,1-1,0 1,1 0,1-1,1 1,0-1,1 1,0-1,2 0,0 0,1 0,0-1,1 0,1 0,0-1,6 6,3-2</inkml:trace>
  <inkml:trace contextRef="#ctx0" brushRef="#br0" timeOffset="13465.837">5984 762,'-24'38,"-13"28,0 6,7-3,2-14,8-11,6-9,10-10,7-14,1-9</inkml:trace>
  <inkml:trace contextRef="#ctx0" brushRef="#br0" timeOffset="13720.05">5645 790,'33'10,"36"3,15-1,-1-2,-11-8,-12-4,-12-2,-9 0,-12 0</inkml:trace>
  <inkml:trace contextRef="#ctx0" brushRef="#br0" timeOffset="13905.707">5588 1242,'38'-5,"33"-6,13-2,-3-2,-10 0,-13 3,-11-1,-8 2,-12 2</inkml:trace>
  <inkml:trace contextRef="#ctx0" brushRef="#br0" timeOffset="14685.279">5871 84,'0'-1,"1"-1,0 0,0 0,0 1,0-1,0 1,0-1,1 1,-1 0,0-1,1 1,-1 0,1 0,-1 0,1 0,0 0,-1 0,1 0,0 1,0-1,0 1,-1-1,1 1,0 0,0-1,0 1,0 0,1 0,5-2,-4 0,-1 0,1 0,0 0,0 0,0 0,0 1,0 0,0 0,0 0,0 0,0 1,1 0,-1-1,0 2,0-1,1 0,-1 1,0 0,0 0,0 0,0 0,0 1,0 0,0-1,0 1,-1 1,1-1,-1 0,1 1,-1 0,0 0,0 0,0 0,-1 0,1 1,0 1,-3 2,-1 1,0-1,0 1,-1-1,1 1,-2-1,1 0,-1 0,0 0,-1 0,1 0,-1-1,-1 0,1 1,-1-2,0 1,0 0,-1-1,0 0,-3 2,4-1,-4 2,3-3,0 0,0 1,1-1,-1 1,1 0,1 1,-1-1,1 1,0 0,1 0,-1 0,1 0,1 1,0-1,0 1,0-1,0 7,4-11,0 0,0 0,1 0,-1 0,1-1,-1 1,1-1,0 0,0 1,0-1,0-1,1 1,-1 0,1-1,-1 1,1-1,-1 0,1 0,-1-1,1 1,0-1,-1 0,1 0,0 0,0 0,-1 0,1-1,3-1,-2 2,22-1,-1-1,0-1,0-1,0-1,0-2,-1 0,16-8,-23 7</inkml:trace>
  <inkml:trace contextRef="#ctx0" brushRef="#br0" timeOffset="15120.862">6378 170,'19'44,"-2"2,-2 0,-2 1,-3 0,2 21,-10-57,5 26,-2 1,-2-1,-1 1,-2 0,-2 0,-1 0,-2-1,-1 0,-2 0,-2 0,-2-1,0 0,-3-1,-6 9,8-20,-2-2,-1 0,0-1,-2 0,0-2,-1 0,-1-1,-1-1,0-1,-1 0,-16 6,13-10</inkml:trace>
  <inkml:trace contextRef="#ctx0" brushRef="#br0" timeOffset="16252.255">6605 734,'33'0,"36"0,10 0,2-5,-9-1,-11-1,-11 2,-10 2,-6 1,-5 0,-2 2,-1 0,-10-5,-7-1</inkml:trace>
  <inkml:trace contextRef="#ctx0" brushRef="#br0" timeOffset="16504.148">6999 480,'-4'43,"-8"34,0 8,1-5,2-12,4-13,1-10,3-13</inkml:trace>
  <inkml:trace contextRef="#ctx0" brushRef="#br0" timeOffset="16758.678">7592 0,'-9'43,"-9"29,0 7,2-6,9-9,5-12,9-15,2-8,5-9,4-3,5-5,-2-5</inkml:trace>
  <inkml:trace contextRef="#ctx0" brushRef="#br0" timeOffset="16941.738">7253 537,'43'4,"39"-2,10-2,-2-2,-10 1,-15 0,-8 0,-10 0,-7 1,-6-1,-9 1</inkml:trace>
  <inkml:trace contextRef="#ctx0" brushRef="#br0" timeOffset="17339.892">7338 790,'281'-25,"-274"25,1-1,0 1,-1 1,1-1,-1 1,1 1,-1-1,1 1,-1 1,0-1,0 1,1 1,-7-3,0 0,0 0,0-1,0 1,0 1,0-1,-1 0,1 0,0 0,-1 0,1 0,-1 1,1-1,-1 0,1 1,-1-1,0 0,0 1,0-1,0 0,0 1,0-1,0 0,0 1,0-1,-1 0,1 0,-1 1,1-1,-1 0,1 0,-1 1,1-1,-1 0,0 0,0 0,0 0,-1 1,-35 38,-194 124,228-163,0 1,0-1,0 1,0 0,0 0,1 0,-1 0,0 1,1-1,0 1,-1-1,1 1,0 0,1 0,-1 0,0 0,1 0,-1 0,1 0,0 1,0-1,1 1,-1-1,1 0,-1 1,1-1,0 1,0-1,1 1,-1-1,1 0,0 1,-1-1,1 0,1 1,-1-1,0 0,1 0,0 0,0 0,0 0,0 0,0-1,0 1,1-1,-1 1,1-1,0 0,0 0,0 0,0-1,1 2,7 0,1-1,0 0,-1 0,1-1,0-1,0 0,0 0,-1-1,1-1,0 0,-1 0,1-1,-1-1,0 0,0 0,0-1,-1-1,0 0,0 0,0-1,-1 0,1-1,3-2</inkml:trace>
  <inkml:trace contextRef="#ctx0" brushRef="#br0" timeOffset="18473.238">8072 847,'31'-30,"-2"-1,-2-2,-1 0,-1-2,16-31,84-126,-101 163,-23 29,-1 0,1 0,-1 0,1-1,0 1,-1 0,1 0,-1 0,1 0,-1 0,1 0,-1 1,1-1,-1 0,1 0,0 0,-1 0,1 1,-1-1,0 0,1 0,-1 1,1-1,-1 0,1 1,-1-1,0 1,1-1,-1 1,0-1,1 0,-1 1,0-1,0 1,1-1,-1 1,0-1,0 1,0 0,0-1,0 1,1-1,-1 1,0-1,0 1,-1-1,1 1,0-1,0 1,0 0,0-1,0 1,-1-1,1 1,0-1,0 1,-1-1,1 0,0 1,-1-1,1 1,0-1,-1 0,0 1,-13 74,11-66,0 1,1 0,0-1,0 1,1 0,0 0,1 0,0 0,1 0,0 0,0 0,1 0,2 5,-1-11,0-1,0 1,0-1,0 0,1 0,-1-1,1 1,0-1,0 0,0 0,0 0,0 0,0-1,0 1,1-1,-1 0,0-1,1 1,-1-1,1 0,-1 0,1 0,-1 0,1-1,-1 0,0 0,1 0,-1 0,0-1,0 0,0 1,0-2,0 1,0 0,-1-1,1 0,-1 1,0-2,1 1,198-185,-201 187,0-1,0 0,0 1,0-1,0 1,0-1,1 1,-1 0,0-1,1 1,-1 0,1 0,0 0,-1 0,1 0,0 0,-1 0,1 1,0-1,0 1,0-1,-1 1,1 0,0-1,0 1,0 0,0 0,0 1,0-1,0 0,-1 1,1-1,0 1,0-1,0 1,-1 0,1 0,0 0,-1 0,1 0,-1 0,1 0,-1 0,1 1,-1-1,0 1,0-1,1 2,0 5,0 0,-1 0,-1 0,1 1,-1-1,0 0,-1 0,0 0,0 1,-1-1,0 0,-3 7,3-9,-1 1,1-1,1 1,-1 0,1 0,0-1,1 1,0 0,0 0,0 0,1 0,0 0,0 0,1-1,-1 1,2 0,-1-1,4 6,24 12,-16-23</inkml:trace>
  <inkml:trace contextRef="#ctx0" brushRef="#br0" timeOffset="18736.793">9342 113,'-255'351,"244"-337,0 0,1 0,1 1,0 1,1 0,1 0,0 0,1 1,1 0,1 0,0 0,1 1,1-1,1 1,1-1,0 1,1 0,1-1,0 1,4 11,0-20,0 0,0-1,0 0,1 0,1 0,-1-1,1 0,1-1,-1 0,1 0,0 0,0-2,1 1,-1-1,1 0,0-1,0 0,0-1,1 0,-1 0,1-1,-1 0,0-1,1-1,-1 1,1-2,-1 1,0-1,1-1,2-1,12-3</inkml:trace>
  <inkml:trace contextRef="#ctx0" brushRef="#br0" timeOffset="19720.961">9568 424,'32'160,"-14"-97,36 121,-54-183,0 0,-1 0,1-1,0 1,0 0,0 0,1 0,-1-1,0 1,0 0,0 0,0-1,1 1,-1 0,0 0,1-1,-1 1,1 0,-1-1,1 1,-1 0,1-1,-1 1,1-1,-1 1,1-1,0 1,-1-1,1 1,0-1,0 0,-1 1,1-1,0 0,0 0,-1 0,1 1,0-1,0 0,0 0,-1 0,1 0,0 0,0 0,0-1,-1 1,1 0,0 0,0-1,-1 1,1 0,0-1,-1 1,1 0,0-1,-1 1,1-1,0 1,-1-1,1 0,-1 1,1-1,-1 0,1 0,21-51,89-291,-89 308,-14 29</inkml:trace>
  <inkml:trace contextRef="#ctx0" brushRef="#br0" timeOffset="20024.415">10019 790,'0'39,"0"16,0 5,0-13,0-14</inkml:trace>
  <inkml:trace contextRef="#ctx0" brushRef="#br0" timeOffset="20273.451">10019 734,'14'0,"15"0,7 0,2 0,0 0,-2 0,-7 5,-9 1</inkml:trace>
  <inkml:trace contextRef="#ctx0" brushRef="#br0" timeOffset="20522.489">10019 931,'34'-4,"15"-3,0 1</inkml:trace>
  <inkml:trace contextRef="#ctx0" brushRef="#br0" timeOffset="20974.645">9681 197,'-5'-4,"3"-3,7 1,8 2,5 0,6 2,3 1,1 0,2 1,-1 1,1-1,-1 0,0 0,-1 5,-9 2,-8-6,-6-2</inkml:trace>
  <inkml:trace contextRef="#ctx0" brushRef="#br0" timeOffset="21559.349">10245 226,'176'-16,"-174"15,0 1,0 0,-1 0,1 0,0 0,0 0,-1 0,1 1,0-1,0 1,-1-1,1 1,0-1,-1 1,1 0,-1 0,1 0,-1 0,1 0,-1 0,0 0,1 1,-1-1,0 0,0 1,0-1,0 1,0-1,0 1,-1-1,1 1,0 0,-1-1,1 1,-1 0,0 0,1-1,-1 1,0 0,0 0,0-1,-1 1,1 0,0 0,0-1,-1 1,1 0,-1 0,0-1,0 1,1-1,-1 1,0 0,-79 87,79-87,-1-1,1 0,0 0,0 1,0-1,-1 1,2-1,-1 1,0-1,0 1,0 0,1-1,-1 1,1 0,-1-1,1 1,0 0,-1 0,1 0,0-1,0 1,1 0,-1 0,0 0,1-1,-1 1,0 0,1-1,0 1,0 0,-1-1,1 1,0-1,0 1,0-1,0 1,1-1,-1 0,0 1,1-1,-1 0,2 1,75 22,-63-23,0 0,1-1,-1-1,0 0,0-1,0-1,15-4,-11 0</inkml:trace>
  <inkml:trace contextRef="#ctx0" brushRef="#br0" timeOffset="21894.341">10612 762,'34'0,"20"0,1 0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4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1 453,'3'6,"1"-1,-1 1,-1 0,1 1,-1-1,0 0,0 1,-1-1,0 1,0-1,0 1,-1 0,0 1,1 5,8 49,2-2,3 1,3-1,10 17,-28-75,1-1,0 0,0 0,0 0,0 0,0 0,0 0,1 1,-1-1,0 0,0 0,1 0,-1 0,1 0,-1 0,1 0,-1 0,1 0,0 0,-1 0,1 0,0-1,0 1,0 0,0 0,0-1,-1 1,1-1,0 1,0-1,1 1,-1-1,0 1,0-1,0 0,0 0,0 1,0-1,0 0,1 0,-1 0,0 0,0-1,0 1,0 0,0 0,0-1,0 1,0 0,1-1,-1 1,0-1,-1 0,1 1,0-1,0 0,0 1,0-1,9-14,0-1,-1 1,-1-2,0 1,-2-1,1 0,-2 0,2-13,12-33,72-265,-90 322,-4 6</inkml:trace>
  <inkml:trace contextRef="#ctx0" brushRef="#br0" timeOffset="327.78">565 735,'0'14,"0"10,0 6,0 2,0 0,-5-4,-1-4,0 1,1-6</inkml:trace>
  <inkml:trace contextRef="#ctx0" brushRef="#br0" timeOffset="581.308">397 678,'33'0,"16"0,5 0,-2 0,-6 0,-5 5,-5 2,-9 3,-9 2</inkml:trace>
  <inkml:trace contextRef="#ctx0" brushRef="#br0" timeOffset="813.875">424 989,'39'0,"26"-5,8-6,-5-2,-13 2</inkml:trace>
  <inkml:trace contextRef="#ctx0" brushRef="#br0" timeOffset="1327.418">57 199,'0'0,"10"0,7 0,7 0,8-5,3-1,6 0,1 1,2 1,-1 2,-3 1,-9-5,-9 0</inkml:trace>
  <inkml:trace contextRef="#ctx0" brushRef="#br0" timeOffset="1747.138">650 143,'29'-1,"-9"0,0 1,0 1,0 0,-1 1,1 1,0 1,-1 1,5 3,-23-8,0 0,1 0,-1 1,0-1,0 0,1 1,-1 0,0-1,0 1,0 0,0-1,0 1,0 0,0 0,0 0,0 0,0 0,0 0,-1 0,1 0,0 0,-1 0,1 0,-1 1,1-1,-1 0,0 0,1 1,-1-1,0 0,0 0,0 1,0-1,0 0,0 1,0-1,-1 0,1 0,0 1,-1-1,1 0,-1 0,1 1,-1-1,1 0,-45 45,33-36,1 0,-55 60,64-68,1 1,-1-1,1 0,0 1,0-1,0 1,0-1,0 1,0 0,1-1,-1 1,1 0,0 0,0-1,0 1,0 0,0 0,1-1,-1 1,1 0,0-1,-1 1,1 0,1-1,-1 1,0-1,0 0,1 1,0-1,-1 0,1 0,0 0,5 2,0 0,0-1,0 0,1 0,-1-1,1 0,-1 0,1-1,0 0,0 0,0-1,0 0,-1 0,1-1,0 0,0 0,0-1,-1 0,1 0,-1-1,0 0,0 0,2-2,-7 5,39-18,-24 11</inkml:trace>
  <inkml:trace contextRef="#ctx0" brushRef="#br0" timeOffset="2043.588">1102 1,'78'284,"-60"-236,-2 2,-1 0,-3 0,-3 1,-1 0,-3 1,-1 43,-6-63,0 0,-3-1,0 1,-2-1,-2 0,0-1,-2 0,-2-1,0 0,-2-1,-1 0,-1-1,-1-1,-2-1,0-1,-17 15,11-15,0-1,-1-2,-1 0,-2-2,-7 3,12-10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4:15.1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357 168,'-22'-85,"21"85,1-1,0 1,0-1,-1 1,1-1,0 1,-1 0,1-1,-1 1,1 0,0-1,-1 1,1 0,-1-1,1 1,-1 0,1 0,-1 0,1 0,-1-1,1 1,-1 0,1 0,-1 0,0 0,1 0,-1 0,1 0,-1 1,1-1,-1 0,1 0,-1 0,1 0,-1 1,1-1,-1 0,1 0,0 1,-1-1,1 0,-1 1,1-1,0 0,-1 1,1-1,0 1,-1-1,1 1,0-1,0 1,-1-1,1 1,0-1,0 1,0-1,0 1,0-1,0 1,0-1,0 1,0 0,-13 41,11-37,-35 231,-70 488,98-675,-24 134,-2 116,21-146,-39 30,52-181,0-1,0 1,0-1,0 1,0 0,1-1,-1 1,1 0,-1 0,1 0,0-1,-1 1,1 0,0 0,0 0,1 0,-1-1,0 1,0 0,1 0,-1 0,1-1,0 1,-1 0,1-1,0 1,0-1,0 1,0-1,1 1,-1-1,0 1,0-1,1 0,-1 0,1 0,-1 0,1 0,0 0,-1 0,1 0,0-1,-1 1,1-1,0 1,0-1,0 0,-1 0,1 1,1-2,174 13,-84-2,1-4,0-4,12-5,136 5,65 25,347-27,-441 28,-72 0,339-28,-311 11,-123-4,1-1,0-3,0-2,19-3,104 5,0 24,-2 0,-26 3,339-30,-257 11,29 18,-162-17,1-5,0-4,58-6,-10 1,-45 1,235 13,-213 0,1-5,-1-6,11-5,235-23,154-3,587 31,-593-28,837 26,-564-29,313 31,-544-29,-156 11,124-6,-202 6,140 16,-200 3,128 24,-38 4,146-1,1739-30,-1601-27,-309 17,1-7,133 17,-206 3,177-31,70 30,-496 0,0 0,-1-1,1 0,0 1,0-1,0 0,0 0,0 0,-1-1,1 1,0-1,0 0,0 0,-1 1,1-2,0 1,-1 0,1-1,-1 1,0-1,1 1,-1-1,0 0,0 0,0 0,0-1,0 1,-1 0,1-1,-1 1,1-1,-1 1,0-1,0 0,0 1,0-1,-1 0,13-116,-4 63,-3 0,-2-1,-2 1,-5-35,2 2,0-1201,0 1270,-1 0,-2 0,0 0,-1 1,0 0,-2 0,0 0,-4-4,8 19,-1 1,1 0,0 0,-1 0,0 1,0 0,0-1,0 1,0 0,0 1,-1-1,1 1,0 0,-1 0,1 0,-1 1,1-1,-1 1,1 0,-1 1,1-1,-1 1,1 0,-1 0,1 0,0 0,-3 2,-23 1,-424 0,38-31,-142 16,89-9,-4 21,166 1,-1387-2,1046 26,-352 44,-418 56,844-95,-229-1,76-32,251-23,-166-7,-655 33,722 28,97-30,84-27,-96 17,-67-45,53-9,354 55,-147 9,132 3,-78-3,75-26,-333 26,24 1,179-27,-64-1,-35 2,85 44,263-13,-311 27,-470-33,492 26,-2 29,322-51,-1-1,0 0,0-1,0-2,0 0,0-1,0 0,-15-5,32 6,1 0,0 0,-1 1,1-1,-1 0,1 1,0-1,-1 0,1 1,-1 0,1-1,-1 1,1 0,-1 0,0 0,1 0,-1 0,1 0,-1 1,1-1,-1 0,1 1,-1-1,1 1,-1-1,1 1,0 0,-1 0,1 0,0 0,0 0,-1 0,1 0,0 1,1 7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4:23.56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846 567,'-17'-52,"6"74,-15 133,-5 151,3 123,30-27,25-193,-27-192,-1-15,0 1,1-1,-1 1,1-1,-1 1,1 0,0-1,0 1,0-1,0 1,0 0,0-1,1 1,-1-1,1 1,0-1,0 1,0-1,0 1,0-1,1 0,-1 0,0 0,1 0,0 0,0 0,-1 0,1 0,0 0,1-1,-1 1,0-1,0 0,0 0,1 1,-1-2,1 1,-1 0,1 0,-1-1,1 1,0-1,-1 0,2 0,366-48,300 49,-426 25,-37 4,89 0,36-21,-105 21,-166-21,0-2,0-3,1-2,40-6,8 2,384 2,-159-29,-19 30,-33 28,765-30,753 1,-1492-28,414 27,1191 1,-1599-27,78 26,-128-27,666 29,-18-1,-780-31,-69 10,106-13,56 6,-1 0,-50 2,92-6,-132 16,10-7,-32-5,68-18,101-9,-268 54,-1 0,0-2,-1 0,1 0,0-1,-1-1,0 0,0 0,0-1,-1-1,0 0,0-1,-1 0,1 0,-2-1,1-1,7-9,67-96,-46 1,-11-25,0-3,30-146,-46 125,-13 137,-1 0,-1 0,-1 1,-1 0,-2 0,-8-21,-126-196,70 67,19 85,51 90,-1 0,1 0,-1 0,1 0,-1 0,1 1,-1-1,1 1,-1 0,1 0,0 0,-1 0,1 0,0 0,0 0,0 1,0-1,0 1,0 0,0 0,1-1,-1 1,1 0,-1 0,1 1,0-1,-1 1,-6 5,-1-1,-1-1,0 0,0 0,0-1,-1-1,0 0,0 0,0-1,0 0,0-1,-1-1,1 1,-1-2,1 0,-1 0,1-1,-1 0,-2-2,-25 2,-393 10,-134 7,273-13,-186 22,-43 3,-62 12,-338 8,447-32,-290-4,228 14,-117-14,77 7,-51 8,30 1,60 1,-35-1,56-1,303-27,-261 11,-114 8,106 8,-1303-28,1296-27,-383 28,471 29,190-18,-48 7,120 3,139-22,0 1,1 0,-1-1,0 1,0 0,1 0,-1 0,0 0,0 0,0-1,1 1,-1 1,0-1,0 0,1 0,-1 0,0 0,0 0,1 1,-1-1,0 0,1 1,-1-1,0 0,1 1,-1-1,0 1,1-1,-1 1,1 0,-1-1,1 1,-1-1,1 1,0 0,-1-1,1 1,0 0,-1-1,1 1,0 0,0 0,0-1,-1 1,1 0,0 0,0 0,0-1,0 1,1 0,-1 0,0-1,0 1,0 0,1 0,-1-1,0 1,1 0,-1-1,0 1,1 0,-1-1,1 1,-1-1,1 1,-1 0,1-1,0 0,-1 1,41 35,-18-17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1335 1659,'-2'-3,"0"0,0 1,-1-1,1 0,-1 1,1 0,-1 0,0 0,0 0,0 0,0 0,0 1,0-1,-1 1,1 0,-1 0,0 0,0 0,-22-6,-1 2,1 1,-1 1,0 2,0 0,0 2,0 1,0 1,1 1,-1 1,1 2,0 1,-11 5,-33 12,2 3,0 3,2 4,2 2,2 2,-53 45,64-46,1 3,3 2,1 2,3 2,-37 50,71-84,1-1,1 1,0 1,1-1,0 1,1 1,1-1,0 1,1-1,0 1,1 0,1 0,1 0,0 0,0 0,2 0,0 0,1 0,3 11,-3-20,0 1,0 0,1-1,-1 0,2 0,-1 0,1 0,-1-1,2 0,-1 0,0 0,1 0,0-1,0 0,0 0,1-1,0 0,-1 0,1 0,138 33,-92-34,1-2,-1-2,0-2,1-3,-2-2,1-2,-2-3,0-2,11-7,18-5,-49 17</inkml:trace>
  <inkml:trace contextRef="#ctx0" brushRef="#br0" timeOffset="486.224">2040 2054,'-2'-4,"0"0,-1 0,0 0,0 1,0-1,0 1,-1 0,1 0,-1 0,0 0,1 1,-1-1,-1 1,1 0,0 0,0 1,-1-1,1 1,-1 0,1 0,-1 1,0-1,1 1,-1 0,1 0,-1 0,0 1,1 0,-1 0,1 0,-1 0,1 1,0 0,-2 0,-20 12,1 1,1 1,0 1,1 1,1 1,1 1,0 0,-13 20,21-25,0 0,1 1,1 0,1 1,0 0,1 1,1 0,1 0,0 0,1 1,1 0,1 1,1-1,1 1,0-1,2 17,0-31,0 1,1-1,0 0,1 0,-1-1,1 1,0 0,0 0,0-1,0 1,1-1,0 0,0 1,0-1,1-1,-1 1,1 0,0-1,0 0,0 0,0 0,0 0,1-1,0 0,-1 0,1 0,0 0,0-1,0 0,0 0,0 0,4 0,5 0,0-1,0 0,-1-1,1 0,0-1,-1 0,0-2,1 1,-1-2,0 1,11-8,7-6,-1-1,-1-2,-1 0,-1-3,-1 0,-1-1,-1-2,9-14,-24 31,-1 0,1 0,-2-1,0 0,0 0,-1 0,0-1,-1 0,0-1,-1 1,-1-1,0 0,0 1,-2-1,1-1,-2 1,0 0,0 0,-1 0,-1 0,0 0,0 0,-2 0,0 1,0 0,-1-1,0 1,-1 1,-1-1,0 1,0 0,-1 1,-8-9,10 14,0 1,0 0,0 0,-1 0,1 1,-1-1,0 2,0-1,-1 1,1 0,0 1,-1-1,1 1,-1 1,1 0,-1 0,1 0,-1 1,1 0,-1 0,1 1,0 0,0 0,0 1,0 0,0 0,0 1,1-1,-1 2,1-1,-5 5,-6 8</inkml:trace>
  <inkml:trace contextRef="#ctx0" brushRef="#br0" timeOffset="1001.262">2378 2676,'11'-49,"1"1,2 1,2 1,3 0,1 1,3-1,-23 46,14-29,1 1,1 0,1 1,2 1,0 1,2 0,1 2,0 0,12-7,-33 29,0 0,-1 0,1 0,-1 0,1 0,0 0,0 0,0 0,0 1,-1-1,1 0,0 0,0 1,0-1,1 1,-1-1,0 1,0-1,0 1,0 0,0-1,1 1,-1 0,0 0,0 0,0 0,0 0,1 0,-1 0,0 1,0-1,0 0,1 0,-1 1,0-1,0 1,0-1,0 1,0 0,0-1,0 1,0 0,0 0,-1 0,1-1,0 1,0 0,-1 0,1 0,0 0,-1 0,1 1,1 10,0 0,-1 0,-1 0,1 0,-2 0,0 0,0-1,-1 1,-1 0,-2 7,-7 94,11-110,2 1,-1-1,0 1,1-1,-1 1,1-1,0 1,0-1,0 0,1 0,-1 1,1-1,0 0,0 0,0-1,0 1,0 0,0-1,1 1,0-1,-1 0,1 1,0-1,0-1,0 1,0 0,0-1,1 0,-1 1,0-1,1-1,-1 1,1 0,-1-1,0 0,1 1,0-1,-1-1,0 1,1-1,-1 1,1-1,-1 0,1 0,-1 0,0-1,0 1,1-1,21-14,-1 0,-2-2,1 0,-2-1,-1-2,6-7,100-86,-125 112,0 1,1 0,-1 0,0 0,1 0,-1 0,0 0,1 0,-1 0,1 1,-1-1,1 1,0-1,-1 1,1-1,-1 1,1 0,0 0,-1 0,1 0,0 0,-1 0,1 0,0 1,-1-1,1 1,-1-1,1 1,0-1,-1 1,0 0,1 0,-1 0,1 0,-1 0,0 0,0 0,1 0,-1 0,0 1,0-1,0 0,-1 1,1-1,0 1,0-1,-1 1,1-1,-1 1,1 0,-1-1,0 1,1-1,-1 1,0 0,0-1,0 1,-1 0,-23 202,25-198,0-1,0 1,1 0,0-1,0 0,0 1,0-1,1 0,0 0,0 0,1 0,-1-1,1 1,0-1,0 0,0 0,4 2,12 7</inkml:trace>
  <inkml:trace contextRef="#ctx0" brushRef="#br0" timeOffset="1452.61">3678 2167,'-106'603,"98"-508,19-151,2 0,3 2,2 0,3 1,2 1,2 1,12-17,-13 30,1 0,1 2,2 1,2 2,1 0,2 2,1 1,-30 26,0 0,0 0,1 1,-1-1,1 1,-1 0,1 1,0-1,0 1,0 0,1 0,-1 0,0 1,1 0,-1 0,1 0,-1 1,1 0,-1 0,1 0,-1 1,1-1,-1 1,1 1,-1-1,0 1,0 0,0 0,0 1,0-1,0 1,0 0,-1 0,1 1,-1-1,0 1,0 0,-1 0,1 0,-1 1,0-1,0 1,1 2,-1 12,0 1,-1 0,-1 0,-1 0,0 1,-2-1,0 0,-1-1,-2 1,0 0,0-1,-2 0,-1 0,0-1,-1 0,-1-1,-1 0,0 0,-1-1,5-4,0 0,-1-1,0-1,-1 1,0-1,0-1,-1 0,-1 0,1-1,-2 0,1 0,-1-2,0 1,0-2,0 1,-3-1,13-5,1 1,0-1,0 1,-1-1,1 0,0 0,0 0,-1 0,1 0,0 0,-1 0,1 0,0 0,0-1,-1 1,1 0,0-1,0 1,-1-1,1 0,0 1,0-1,0 0,0 1,0-1,0 0,0 0,0 0,1 0,-1 0,0 0,0 0,1 0,-1-1,1 1,-1 0,1 0,-1 0,1-1,0 1,-1-1,0-16</inkml:trace>
  <inkml:trace contextRef="#ctx0" brushRef="#br0" timeOffset="2151.314">4722 2110,'-40'35,"-32"26,3 3,3 3,-44 58,106-120,-1 0,0 0,1 1,0 0,1 0,-1 0,1 0,0 0,1 1,-1-1,1 1,1 0,-1 0,1 0,0 0,1 0,0-1,0 1,1 7,0-12,0 0,1 0,-1 0,1 0,0 0,0 0,-1 0,1-1,0 1,1-1,-1 1,0-1,0 0,1 0,-1 1,0-2,1 1,-1 0,1-1,0 1,-1-1,1 1,-1-1,1 0,-1 0,1-1,0 1,-1 0,2-1,74-22,-47 4,-1 0,0-2,-2-1,-1-2,0 0,-2-2,-1-1,5-9,2 1,71-91,-76 105,-19 45,-23 31,-9 78,25-129,0 0,0 0,1 0,0 0,0-1,0 1,0 0,1 0,-1-1,1 1,0-1,0 1,0-1,0 0,1 0,-1 0,1 0,0 0,0 0,0-1,0 1,0-1,1 0,-1 0,1 0,-1-1,1 1,0-1,0 0,-1 0,4 0,2 1,1-1,0 0,-1-1,1 0,0 0,-1-1,1 0,0-1,-1 0,0-1,1 0,-1 0,0-1,0 0,-1 0,1-1,3-3,125-111,-95 68,-2-2,-2-2,-3-1,14-33,-46 82,4-3,-1-1,-1 1,1-1,-2 0,0 0,0-1,-1 1,0-1,-1 0,0 0,-1 0,0-1,-1 11,-1 1,1-1,0 1,-1-1,1 0,-1 1,1-1,-1 1,1-1,-1 1,0 0,0-1,0 1,0 0,0-1,0 1,0 0,0 0,-1 0,1 0,0 0,-1 0,1 1,-1-1,1 0,-1 1,1-1,-1 1,1-1,-1 1,0 0,1-1,-1 1,1 0,-1 0,0 0,1 1,-1-1,1 0,-1 0,0 1,1-1,-1 1,1 0,-1-1,1 1,0 0,-1 0,-67 45,59-35,0 0,1 1,1 0,-1 0,2 1,0 0,1 0,0 0,-1 6,5-13,0 0,1-1,0 1,0 0,0-1,1 1,-1 0,2 0,-1 0,1-1,-1 1,2 0,-1 0,1-1,-1 1,1-1,1 0,-1 1,1-1,0 0,0 0,1-1,-1 1,5 3,88 58,12 15,-103-73,0 0,-1 1,1 0,-2 0,1 0,-1 0,-1 1,0-1,0 1,-1 0,0-1,0 1,-1 0,-1 0,0-1,0 1,-1 0,0-1,0 1,-3 4,-2 22,9-27</inkml:trace>
  <inkml:trace contextRef="#ctx0" brushRef="#br0" timeOffset="2396.356">5935 2280,'-15'38,"-4"23,1 1</inkml:trace>
  <inkml:trace contextRef="#ctx0" brushRef="#br0" timeOffset="2651.582">5963 1575,'0'0</inkml:trace>
  <inkml:trace contextRef="#ctx0" brushRef="#br0" timeOffset="2899.123">6132 2506,'51'-107,"-30"57,2 2,3 0,1 2,2 0,3 2,22-23,-54 66,0 1,0-1,1 1,-1-1,0 1,0-1,1 1,-1-1,0 1,0-1,1 1,-1 0,1-1,-1 1,0-1,1 1,-1 0,1 0,-1-1,1 1,-1 0,1 0,-1-1,1 1,-1 0,1 0,-1 0,1 0,-1 0,1 0,-1 0,1 0,-1 0,1 0,0 0,-1 0,1 0,-1 0,1 0,-1 1,1-1,-1 0,1 0,-1 1,0-1,1 0,-1 1,1-1,-1 0,1 1,-1-1,0 1,1-1,-1 0,0 1,0-1,1 1,-1-1,0 1,0-1,0 1,0-1,1 1,-1 0,0-1,0 1,0 0,0 44,0-37,-2 37,0-31,0 1,1 0,1-1,1 1,0-1,0 1,2-1,0 1,0-1,1 0,1 0,0-1,4 6,-5-15,1 0,0 0,-1-1,1 1,0-1,1-1,-1 1,0-1,1 1,-1-2,1 1,0-1,0 1,0-1,-1-1,1 0,0 1,0-2,0 1,0-1,0 0,0 0,-1 0,1-1,0 0,-1 0,1 0,-1-1,0 0,0 0,0 0,0-1,0 1,-1-1,0-1,0 1,0 0,0-1,-1 0,2-3,101-155,-90 149</inkml:trace>
  <inkml:trace contextRef="#ctx0" brushRef="#br0" timeOffset="3316.846">7233 2082,'-63'21,"0"3,2 2,1 2,-21 17,19 13,61-57,0 1,0 0,0 0,0 0,0 0,0 1,1-1,-1 0,1 0,0 0,-1 0,1 1,0-1,0 0,0 0,1 1,-1-1,1 0,-1 0,1 0,-1 0,1 0,0 0,0 0,0 0,1 0,-1 0,0 0,1 0,-1-1,1 1,-1-1,1 1,0-1,-1 1,1-1,12 6,0-1,1-1,-1 0,1 0,0-2,0 0,1-1,-1 0,0-1,1-1,-1 0,1-1,-1-1,0 0,0-1,0-1,0 0,13-6,192-46,-215 55,0 1,1-1,-1 1,0 1,0-1,0 1,1 0,-1 0,0 0,0 1,0 0,0 0,-1 0,1 0,0 1,-1 0,0 0,1 0,-1 0,0 1,-1-1,1 1,-1 0,0 0,0 1,0-1,0 1,-1-1,1 1,-1 0,0 0,21 52,-2 1,-3 0,-3 2,-2 0,-1 11,-5-34,-1-1,-3 1,0 0,-3 0,-3 34,1-57,0 0,-1 0,0 0,-1-1,0 1,-1-1,-1 0,0 0,-1-1,0 0,-1 0,0-1,-1 1,0-2,0 0,-12 9,8-8,0-1,-1 0,-1-1,1-1,-1 0,-1-1,1 0,-1-2,0 0,-1 0,1-2,-1 0,-10 0,24-2,0-1,-1 0,1 0,0 0,-1-1,1 1,0-1,0 0,-1 0,1 0,0 0,0 0,0-1,0 1,1-1,-1 0,0 0,1 0,-1 0,1 0,-1-1,1 1,0-1,0 0,0 1,1-1,-1 0,1 0,-1 0,1 0,0 0,0 0,0-1,1 1,-1 0,1-1,0 1,0-3,0-7,0 0,1 1,1-1,0 0,1 1,1 0,0-1,0 1,5-8,17-23,3 1,1 1,2 2,1 1,3 1,0 2,3 2,34-24,153-107,-196 140</inkml:trace>
  <inkml:trace contextRef="#ctx0" brushRef="#br0" timeOffset="7604.112">9463 1489,'-17'33,"2"1,1 1,2 0,1 0,-1 14,5-24,-125 518,62-267,24-106,46-169,-1 0,1-1,-1 0,1 1,-1-1,0 1,1-1,-1 0,1 1,-1-1,0 0,1 1,-1-1,0 0,1 0,-1 0,0 0,0 0,1 0,-1 0,0 0,1 0,-1 0,0 0,1 0,-1 0,0-1,1 1,-1 0,0 0,1-1,-1 1,0-1,1 1,-1 0,1-1,-1 1,1-1,-1 1,1-1,0 1,-1-1,1 0,-1 1,1-1,0 0,0 1,-1-1,1 0,0 1,0-1,0 0,0 1,0-1,0 0,0 1,0-1,0 0,0 1,0-1,0 0,0 0,0 1,1-1,-1 1,0-1,1 0,-5-18</inkml:trace>
  <inkml:trace contextRef="#ctx0" brushRef="#br0" timeOffset="7851.653">8673 2223,'308'-68,"201"-78,-469 134,-2-2,1-2,-2-2,-1-1,25-17,-53 30,-1 0,0 0,0-1,-1 0,1-1,-2 1,1-1,-1 0,0-1,-1 1,0-1,0 0,-1 0,0 0,0 0,-1-1,0-5,1-9</inkml:trace>
  <inkml:trace contextRef="#ctx0" brushRef="#br0" timeOffset="8216.444">9774 1462,'11'55,"-2"1,-3 0,-2 1,-2-1,-3 1,-2-1,-3 1,-3-1,-1-1,-11 29,18-76,-6 22,1 0,1 1,1-1,2 1,1 0,2 1,1 8,0-37,0 0,0-1,0 1,0 0,0 0,0-1,1 1,0-1,-1 1,1 0,0-1,0 1,0-1,1 0,-1 1,1-1,-1 0,1 0,0 0,0 0,-1 0,1 0,1 0,-1-1,0 1,0-1,1 0,-1 1,1-1,-1 0,1 0,-1-1,1 1,-1-1,1 1,0-1,0 0,-1 0,1 0,0 0,-1 0,1 0,0-1,-1 0,1 1,-1-1,1 0,16-8,0-1,-1-1,-1 0,0-1,0-1,-1 0,-1-1,0-1,0-2,91-76,-106 93,1-1,0 0,-1 1,1-1,0 1,0-1,0 1,-1-1,1 1,0-1,0 1,0 0,0-1,0 1,0 0,0 0,0 0,0 0,0 0,0 0,0 0,0 0,0 0,-1 0,1 1,0-1,0 0,0 1,0-1,0 0,0 1,0-1,-1 1,1 0,0-1,0 1,-1-1,1 1,0 0,-1 0,1-1,-1 1,1 0,-1 0,1 0,-1 0,0 0,1 0,-1-1,0 1,0 0,0 0,0 0,1 1,2 58,-3-52,-2 40,0-37,1 1,0-1,0 1,1-1,1 1,0-1,1 1,0-1,0 0,2 1,-1-1,1-1,1 1,0 0,2 2,-6-10,0-1,1 1,-1 0,1-1,-1 1,1-1,0 0,0 0,0 0,0 0,1 0,-1 0,1 0,-1-1,1 1,-1-1,1 1,0-1,0 0,-1 0,1-1,0 1,0 0,0-1,0 0,0 0,0 0,0 0,0 0,0-1,0 1,0-1,-1 1,2-2,12-11,-2-3</inkml:trace>
  <inkml:trace contextRef="#ctx0" brushRef="#br0" timeOffset="8583.49">10394 2393,'22'7,"1"-1,-1 0,1-2,0-1,0 0,0-2,1-1,-1-1,0 0,0-2,0-1,0-1,2-1,-18 3,-1 1,0-1,1 0,-1-1,-1 1,1-1,0 0,-1-1,0 1,0-1,0 0,-1 0,0-1,0 0,0 1,-1-1,1 0,-1-1,-1 1,1 0,-1-1,0 0,-1 1,0-1,0 0,0 0,-1 0,0 0,0 1,0-1,-1 0,0 0,-1 0,0 1,0-3,1 6,0 0,0 0,0 0,0 0,0 0,-1 1,1-1,-1 0,0 1,1-1,-1 1,-1 0,1 0,0 0,0 0,-1 0,1 0,-1 0,1 1,-1-1,0 1,0 0,0 0,0 0,1 0,-1 1,0-1,-1 1,1-1,0 1,0 0,0 0,0 1,0-1,0 1,0-1,0 1,0 0,0 0,1 0,-1 0,0 1,0-1,-1 2,-17 10,0 1,1 0,0 2,1 0,1 1,1 1,0 0,1 1,1 1,1 1,6-10,1 0,0 1,0 0,1 0,1 0,0 1,0-1,2 1,-1 0,2 1,0-1,0 0,1 1,1-1,0 1,1-1,1 1,1 8,-1-18,0 0,0-1,1 1,-1 0,1-1,-1 0,1 1,0-1,0 0,1-1,-1 1,1 0,-1-1,1 0,0 0,0 0,0 0,0-1,0 1,0-1,0 0,0-1,1 1,-1-1,0 1,1-1,0 0,121-15,0-30,-92 31</inkml:trace>
  <inkml:trace contextRef="#ctx0" brushRef="#br0" timeOffset="8906.884">11466 2082,'-26'19,"1"1,0 1,2 0,0 2,2 1,0 1,-1 5,19-28,1 1,-1-1,1 1,0 0,0 0,0 0,1 0,-1 0,1 0,-1 0,1 1,0-1,1 0,-1 1,0-1,1 1,0-1,0 1,0-1,0 1,0-1,1 1,0-1,-1 0,1 1,0-1,1 0,-1 1,1-1,-1 0,1 0,0 0,0 0,0-1,1 1,-1-1,1 1,1 1,59 18,-57-22,0 1,1 0,-1 1,0 0,0 0,0 0,0 1,0-1,-1 2,1-1,-1 0,0 1,0 0,0 0,0 1,-1-1,0 1,0 0,0 0,0 1,-1-1,-3 2,-1 1,0-1,0 0,-1 0,0-1,0 1,0 0,-1 0,0-1,0 0,-1 0,0 0,0 0,0 0,-1-1,0 1,0-1,0-1,-1 1,1-1,-1 0,0 0,0 0,-1-1,-5 2,-6 6,0-1,0-1,-1 0,0-2,-1 0,1-1,-2-1,1-1,0-1,-19 0,16-5,4-4</inkml:trace>
  <inkml:trace contextRef="#ctx0" brushRef="#br0" timeOffset="9573.984">11806 2506,'59'-31,"0"-3,-3-3,50-41,-30-4,-74 80,-1 0,1 0,-1 0,1 0,-1-1,0 1,0 0,0-1,0 1,0-1,0 1,-1-1,1 0,-1 1,0-1,0 1,0-1,0 0,0 1,-1-1,1 1,-1-1,0 0,1 1,-1-1,0 1,0 0,-1-1,1 1,0 0,-1 0,0 0,1 0,-1 0,0 0,0 0,0 1,0-1,-2 0,0 0,0 0,-1 0,0 0,1 1,-1 0,0 0,1 1,-1-1,0 1,0 0,0 0,0 0,1 1,-1 0,0 0,1 0,-1 0,0 1,1 0,-1 0,1 0,0 0,-1 1,-91 68,79-54,0 0,1 2,1 0,0 0,2 2,0 0,2 0,0 1,2 0,0 1,-2 11,8-24,0 0,0 1,1-1,1 1,0 0,0-1,1 1,1 0,0-1,0 1,1 0,0-1,1 0,0 1,0-1,1 0,1-1,0 1,0-1,0 0,2 0,-1 0,1-1,0 0,0-1,9 7,4-1,0-1,1-1,0-1,1-1,0 0,1-2,0-1,0-1,0 0,0-2,1-1,-1-1,1-1,0-1,-1 0,1-2,-1-1,6-3,9 1</inkml:trace>
  <inkml:trace contextRef="#ctx0" brushRef="#br0" timeOffset="10821.042">8277 191,'17'-84,"-35"119,-80 281,12 7,59-171,6 1,7 3,6 65,8-193</inkml:trace>
  <inkml:trace contextRef="#ctx0" brushRef="#br0" timeOffset="11308.14">8334 50,'-379'262,"362"-251,0 0,0-1,-1 0,0-1,-1-2,0 1,0-2,-18 3,63 1,214 6,-88-12,360 19,-507-23,-4 1,0 0,1 0,-1-1,1 1,0-1,-1 1,1-1,0 1,-1-1,1 0,0 0,-1 0,1 0,0 0,-1 0,1 0,0-1,-1 1,1-1,0 1,-1-1,1 1,-1-1,1 0,-1 0,0 0,1 0,-1 0,0 0,1 0,-1 0,0-1,0 1,0 0,0-1,0 1,0 0,-1-1,1 0,0 1,-1-1,1 1,-1-1,0 0,1 1,-1-1,0 0,0 1,0-1,0 0,0 1,-1-2,-10-12,0 1,-2 0,0 0,0 1,-1 1,-1 1,0-1,-1 2,-6-3,-28-21,-1-4,-12-9,-2 2,-1 3,-40-16,77 45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5:42.9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612 0,'-40'139,"5"2,7 1,6 1,6 2,-12 134,-2-33,4-344,15 68,-1-1,-2 2,-1 0,-1 0,-1 2,-1 0,-2 1,-1 1,-1 1,-10-9,22 24,0-1,0 1,-1 1,0 0,-1 1,0 0,0 1,0 0,-1 1,0 0,0 1,0 0,0 1,-10 0,43 24,11-11,1-1,0-1,0-2,0-1,1-2,-1-1,1-2,0 0,4-3,23 2,-7 0,79 0,0 6,19 7,-26 12,-123-24,-1 1,0-1,0 1,1 0,-1-1,0 1,0 0,0 0,0 0,0 0,0 0,0 0,0 0,0 0,-1 0,1 0,0 0,-1 1,1-1,-1 0,1 1,-1-1,1 0,-1 1,0-1,0 0,0 1,0-1,0 1,0-1,0 0,0 1,0-1,-1 0,1 1,-1-1,1 0,-1 1,1-1,-1 0,0 0,0 1,-40 48,37-46,-67 58,-3-2,-2-5,-2-2,-57 26,108-63,-135 77,123-74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1,'2'49,"2"-1,2 1,2-1,3 0,62 186,-7-36,-43-161,-23-37,1 1,-1-1,1 1,-1-1,0 1,1-1,-1 1,1-1,-1 1,1-1,-1 0,1 1,-1-1,1 0,0 1,-1-1,1 0,-1 0,1 0,0 0,-1 0,1 1,0-1,-1 0,1 0,0 0,-1-1,1 1,-1 0,1 0,0 0,-1 0,1-1,-1 1,1 0,0 0,-1-1,1 1,-1 0,1-1,-1 1,1-1,-1 1,1-1,-1 1,0-1,1 1,-1-1,0 1,1-1,-1 1,0-1,0 0,0 1,1-1,-1 0,0 1,0-1,0 1,0-1,0 0,0 0,24-133,70-210,-66 175,-27 145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8.3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34 116,'5'-115,"-21"167,7 2,2-1,3 1,2 0,2 0,4 11,-4-53,1 0,0 0,0 0,1 0,1 0,0 0,1-1,0 0,1 1,0-2,0 1,1-1,1 1,0-2,0 1,1-1,8 8,-13-15,1-1,-1 1,1-1,0 1,-1-1,1 0,0 0,-1-1,1 1,0-1,0 0,0 0,-1 0,1-1,0 1,0-1,-1 0,1 0,0 0,-1 0,1-1,-1 1,1-1,-1 0,0 0,0-1,0 1,0 0,1-2,76-85,6-77,-63 221,-15-16,-8-29,0-1,1 0,0 1,1-1,0 0,0 1,1-1,0-1,1 1,-1 0,2-1,-1 0,2 0,-1 0,1 0,0-1,0 0,1-1,0 1,0-1,0 0,1-1,0 0,6 3,-7-5,-1-1,1 0,-1 0,1-1,0 0,0 0,0 0,0-1,0 0,-1-1,1 0,0 0,0 0,0 0,-1-1,1-1,-1 1,1-1,-1 0,0 0,0-1,0 1,-1-2,1 1,-1 0,0-1,0 0,1-3,10-11,-1-2,-1 0,-1 0,-1-1,-1-1,-1 0,0 0,-2-1,-1 0,-1 0,-1-1,-2 0,0 0,-1 0,-2 0,0 0,-2 0,-2-12,-7 3,4 29</inkml:trace>
  <inkml:trace contextRef="#ctx0" brushRef="#br0" timeOffset="403.248">1078 510,'3'-1,"28"-11,0-1,-1-2,-1-1,0-1,-2-1,26-22,-50 39,-1-1,1 1,-1 0,0-1,1 0,-1 0,0 0,0 0,0 0,0 0,-1 0,1-1,-1 1,1 0,-1-1,0 0,0 1,0-1,0 0,0 1,0-1,-1 0,0 0,1 0,-1 1,0-1,0 0,-1 0,1 0,0 0,-1 1,0-1,0 0,0 0,0 1,0-1,0 1,-1-1,1 1,-1-1,0 1,0 0,1 0,-1 0,-1 0,1 0,0 0,0 1,-1-1,-1 0,-5 1,0 0,0 1,-1 0,1 1,0 0,0 0,0 1,0 0,0 0,0 1,0 0,1 1,0 0,0 0,0 1,0 0,0 0,1 1,0 0,0 0,1 1,0 0,0 0,1 0,-1 1,-2 6,4-7,0 1,0-1,1 1,0-1,0 1,1 0,0 0,1 0,0 1,0-1,0 0,1 0,1 1,-1-1,1 0,1 0,-1 0,1 0,1 0,-1 0,1 0,1-1,0 1,0-1,0 0,1 0,0-1,0 1,0-1,7 5,1-4,1 0,0-1,0-1,0 0,1-1,-1 0,1-1,0-1,0 0,0-2,0 1,0-2,1 0,-1 0,-1-2,1 0,0 0,6-4,4 1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09.7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1,'-2'0,"0"0,0 1,0-1,0 1,0-1,0 1,0 0,0 0,0 0,1 0,-1 0,0 0,0 1,1-1,-1 1,1-1,0 1,-1-1,1 1,0 0,0 0,0-1,0 1,0 0,0 0,0 0,1 0,-1 0,1 0,0 0,-1 1,1-1,0 0,0 1,-6 33,0 1,3 0,1 0,2 1,2 9,-1 6,4 34,4 0,4-1,10 26,-20-95,31 103,-34-119,1-1,-1 1,0 0,1-1,-1 1,1 0,-1-1,1 1,-1 0,1-1,-1 1,1-1,-1 1,1-1,0 0,-1 1,1-1,0 1,0-1,-1 0,1 0,0 1,0-1,-1 0,1 0,0 0,0 0,0 0,-1 0,1 0,0 0,0 0,-1-1,1 1,0 0,0 0,-1-1,1 1,0 0,0-1,-1 1,1-1,-1 1,1-1,0 1,-1-1,1 1,-1-1,1 0,-1 1,1-1,-1 0,0 1,1-1,25-42,-24 39,31-65,-25 49,0 0,1 1,2-1,-1 2,2 0,1 0,0 1,1 0,1 2,0-1,18-12,-31 26,1 0,-1 0,1 1,0-1,-1 1,1 0,0 0,0 0,0 0,0 0,0 1,1-1,-1 1,0 0,0 0,0 0,0 0,0 0,0 1,1-1,-1 1,0 0,0 0,0 0,-1 1,1-1,0 1,0-1,-1 1,1 0,-1 0,0 0,1 0,-1 0,0 1,0-1,0 1,-1-1,1 1,0 0,-1 0,1 2,4 11,0 1,-2-1,0 1,0 0,-2 1,0-1,-1 0,-1 1,0-1,-2 8,2 64,0-87,0-1,-1 1,1-1,0 1,0 0,0-1,1 1,-1-1,0 1,1 0,-1-1,0 1,1-1,0 1,-1-1,1 0,0 1,0-1,0 0,0 1,0-1,0 0,0 0,0 0,1 0,-1 0,0 0,1 0,-1 0,0-1,1 1,-1 0,1-1,-1 1,1-1,0 0,-1 1,1-1,-1 0,1 0,0 0,-1 0,1 0,-1-1,1 1,-1 0,1-1,-1 1,1-1,-1 1,1-1,-1 0,2-1,9-8</inkml:trace>
  <inkml:trace contextRef="#ctx0" brushRef="#br0" timeOffset="835.976">993 537,'-22'15,"0"1,1 2,1 0,0 0,1 2,2 1,0 0,1 1,1 0,-7 16,20-35,0 0,0-1,0 1,1 0,-1 0,1 0,0 0,0 1,0-1,0 0,1 0,-1 1,1-1,0 0,0 1,0-1,0 0,1 1,-1-1,1 0,0 0,0 0,0 1,0-1,0 0,1 0,0 0,-1-1,1 1,0 0,1-1,-1 1,0-1,1 0,-1 1,1-1,-1 0,1-1,0 1,0 0,0-1,0 0,0 0,0 0,1 0,-1 0,0 0,1-1,-1 0,6-4,0 0,0-1,0 0,-1-1,0 0,0 0,0-1,-1 0,0 0,0-1,-1 0,0 0,0-1,-1 1,2-6,1 3,103-188,-104 222,21 143,-24-155,0 1,1 0,0-1,1 0,0 0,1 0,0-1,0 0,1 0,8 5,-15-14,1-1,0 0,0 0,0 0,0 0,0 0,0 0,0 0,0-1,0 1,0-1,0 0,0 1,-1-1,1 0,0 0,0 0,-1 0,1 0,-1-1,1 1,-1 0,1-1,-1 1,0-1,0 1,0-1,0 0,0 0,0 1,0-1,-1 0,1 0,0 0,-1 0,0 0,1 0,-1 0,0 0,0 0,0 0,0-1,1-2,80-240,-80 243,-1 1,0 0,1-1,-1 1,1 0,0 0,-1 0,1 0,0 0,0 0,0 0,0 0,0 0,0 0,0 0,0 0,0 0,0 1,0-1,1 1,-1-1,0 1,0-1,1 1,-1-1,0 1,1 0,-1 0,0 0,1 0,-1 0,1 0,-1 0,0 0,1 1,-1-1,0 0,0 1,1-1,-1 1,0-1,0 1,0 0,0 0,1-1,-1 1,0 0,0 0,0 0,-1 0,1 0,0 0,0 1,-1-1,1 0,0 0,-1 0,1 1,-1-1,0 0,1 1,-1-1,0 0,0 1,0-1,0 1,20 171,-16-152,-4-15,0-1,1 1,0-1,0 0,1 1,-1-1,1 0,0 0,0 0,1 0,-1-1,1 1,0-1,2 2,-3-6,1 0,-1 0,1 0,-1 0,0 0,1 0,-1-1,1 1,-1-1,1 0,-1 0,0 0,0 0,1 0,-1 0,0-1,0 1,0-1,0 1,0-1,-1 0,1 0,0 0,-1 0,1 0,-1 0,0 0,0 0,0 0,0-1,0 1,0 0,-1-1,1 1,-1-1,1 1,-1-1,4-6,71-176,-65 176,-9 20</inkml:trace>
  <inkml:trace contextRef="#ctx0" brushRef="#br0" timeOffset="1152.067">1699 791,'27'-10,"1"-1,-2-1,0-2,0 0,-1-2,-1-1,0 0,-2-2,0-1,-1-1,-1 0,2-6,-20 26,-1 0,1-1,0 1,-1-1,0 0,1 1,-1-1,0 0,0 0,0 0,0 0,0 0,0 0,-1 0,1 0,-1 0,1-1,-1 1,0 0,0 0,0 0,0 0,0-1,-1 1,1 0,0 0,-1 0,0 0,0 0,1 0,-1 0,0 0,0 0,-1 0,1 0,0 1,-1-1,1 0,-1 1,1-1,-1 1,0 0,0-1,1 1,-1 0,0 0,0 0,0 0,0 1,0-1,-1 1,1-1,0 1,0-1,-2 1,-6 1,1 0,-1 1,1 0,-1 1,1 0,0 0,0 1,1 0,-1 0,1 1,-1 0,2 1,-1-1,1 2,-1-1,2 1,-1 0,0 2,1-1,1-1,0 1,0 0,1 1,0-1,0 1,1 0,0 0,1 0,0 0,0 0,1 0,0 1,1-1,0 0,0 1,1-1,0 0,1 1,0-1,1 0,-1 0,2 0,-1-1,1 1,1-1,-1 0,1 0,1 0,0-1,0 0,0 0,1 0,-1-1,2 0,6 5,16 3,1 0,0-3,1 0,0-2,0-1,1-2,0-1,0-2,0-1,0-1,8-2,-16 0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8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1,'45'-1,"131"14,-174-13,-1 0,1 0,-1 0,1 0,0 1,-1-1,1 0,-1 1,1-1,-1 1,0 0,1-1,-1 1,1 0,-1 0,0 0,0 0,0 0,1 0,-1 0,0 1,0-1,-1 0,1 0,0 1,0-1,-1 1,1-1,0 1,-1-1,0 1,1-1,-1 1,0-1,0 1,0-1,0 1,0 0,0-1,0 1,0-1,-1 1,1-1,-1 1,1-1,-1 1,1-1,-1 1,0-1,0 0,0 1,-1 0,-153 107,150-107,1 1,0-1,0 1,0 0,0 0,1 0,-1 0,1 0,-1 1,1 0,1 0,-1 0,0 0,1 0,0 0,0 1,0-1,0 1,1-1,0 1,0-1,0 1,1 0,-1 0,1 0,0-1,0 1,1 0,-1 0,1-1,0 1,1 0,-1-1,1 1,0-1,0 1,0-1,2 3,4-3,-1 1,1-2,-1 1,1-1,0 0,0 0,1-1,-1 0,1-1,-1 0,0 0,1-1,0 0,-1 0,1-1,-1 0,3-1,16 0,82-22,-90 12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37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6,'5'-4,"1"2,-5 7,-2 8,-2 6,0 4,1 4,0 1,1 1,0 1,1 0,0-1,0 0,0-1,0 1,5-6,2-6</inkml:trace>
  <inkml:trace contextRef="#ctx0" brushRef="#br0" timeOffset="286.974">0 373,'43'0,"34"0,8 0,-5 0,-12 0,-12 0,-11 0,-9 0,-5 0,-3 0,-6 5,-8 2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0.0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81,'-1'313,"-25"-173,-2-24,26-94</inkml:trace>
  <inkml:trace contextRef="#ctx0" brushRef="#br0" timeOffset="683.222">15 54,'5'-5,"0"0,0 1,0 0,1 0,-1 0,1 1,0 0,0 0,0 0,1 1,-1 0,0 0,1 0,0 1,-1 0,1 1,0-1,0 1,-1 0,1 1,5 1,38 6,-1-2,1-2,0-2,36-4,-29-11,-49 10,0 1,0 0,0 0,1 0,-1 1,0 1,1-1,-1 1,0 0,1 1,6 1,-14-1,0-1,0 1,-1-1,1 1,0-1,0 1,-1 0,1-1,0 1,0 0,-1 0,1-1,-1 1,1 0,-1 0,1 0,-1 0,0 0,1 0,-1 0,0 0,0-1,0 1,1 0,-1 0,0 0,0 0,0 0,-1 0,1 0,0 0,0 0,0 0,-1 0,1 0,-1 0,1 0,-1 0,1-1,-1 1,1 0,-1 0,0 0,-7 14</inkml:trace>
  <inkml:trace contextRef="#ctx0" brushRef="#br0" timeOffset="1086.647">15 561,'-1'2,"-1"-1,1 0,0 1,0-1,0 1,0-1,0 1,0 0,0-1,0 1,1 0,-1 0,1 0,-1-1,1 1,0 0,-1 0,1 0,0 0,0 0,1 0,-1-1,0 1,1 0,-1 0,1 0,-1 0,1-1,0 1,0 0,0-1,0 1,0-1,0 1,0-1,1 1,-1-1,0 0,1 1,-1-1,1 0,-1 0,1 0,0 0,-1-1,1 1,0 0,0-1,0 1,-1-1,1 0,0 1,0-1,16 4,-1-1,0-1,1 0,0-1,-1-1,1 0,-1-2,1 0,-1-1,1-1,-1 0,0-1,8-4,122-22,-123 30</inkml:trace>
  <inkml:trace contextRef="#ctx0" brushRef="#br0" timeOffset="1437.075">891 505,'-24'5,"-13"6,-5 6,5 5,8 4,10 2,12-4,8-1,8-4,8-6,6-4,3-5,2-2,2-2,0-1,-1 0,1 0,-6 0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44.7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2719 622,'39'-5,"26"-1,3-5,-6 0,-8 1,-9 4,-7 1,-10 2</inkml:trace>
  <inkml:trace contextRef="#ctx0" brushRef="#br0" timeOffset="-2316.159">208 170,'-31'36,"2"1,1 2,2 0,1 2,3 1,14-26,0 0,2 1,0 0,1 0,1 1,1-1,0 1,1 0,1-1,0 1,2 0,0 0,1 0,4 14,-4-18,1 0,1 0,0 0,1-1,1 0,0 0,0 0,2-1,-1 0,2 0,-1-1,1 0,1-1,0 0,6 4,-9-6,1-1,0 0,0-1,0 1,1-2,0 1,0-1,0-1,1 0,0 0,0-1,0 0,0 0,0-1,0-1,1 0,-1 0,1-1,-1 0,0-1,8-1,4-4,-2 0</inkml:trace>
  <inkml:trace contextRef="#ctx0" brushRef="#br0" timeOffset="-1347.431">575 791,'11'6,"0"-1,0 0,1-1,-1 0,1-1,0 0,0-1,0 0,0-1,1 0,-1-1,0-1,0 0,0 0,0-1,0-1,0 0,0 0,-1-1,1-1,-1 0,0-1,-1 0,1 0,-1-1,0 0,-1-1,0 0,4-6,115-168,-116 162,-12 19,2-1,0 0,-1 0,1-1,-1 1,1 0,-1-1,0 1,0-1,0 0,0 1,0-1,-1 0,1 0,-1 0,0 1,0-1,0 0,0 0,0 0,-1 1,1-1,-2-2,0 5,-1 0,0 1,1-1,-1 1,1 0,-1 0,1 0,-1 0,1 0,0 0,-1 1,1-1,0 1,0 0,0 0,0-1,1 1,-1 0,0 1,1-1,-1 0,1 0,-1 1,1 0,-9 9,1 0,0 1,1 0,1 1,0 0,0 0,2 1,-4 14,7-25,1 1,0 0,0 0,1 0,-1 1,1-1,0 0,1 0,-1 0,1 0,0 0,0 0,1 0,-1-1,1 1,0 0,0-1,1 1,0-1,-1 0,1 1,1-2,-1 1,1 0,-1-1,1 1,0-1,3 2,1 0,0-1,0 0,0 0,1 0,-1-1,1-1,0 0,-1 0,1 0,0-1,0 0,0-1,1 0,-1-1,0 0,0 0,-1-1,1 0,0 0,0-1,-1 0,0-1,1 0,-1 0,7-5,11-6,0 0,0-2,-2 0,0-2,-1-1,-1 0,-1-2,-1 0,-1-2,-1 0,-1-1,-1-2,-12 22,-1 0,1-1,-1 0,-1 0,1 0,-1 0,0 0,0 0,-1 0,0-1,0 1,0-1,-1 1,0-1,0 1,-1-1,0 1,0 0,0-1,-1 1,0 0,0 0,-3-5,2 10,-1 0,1 0,0 1,-1 0,1-1,-1 1,1 0,-1 1,1-1,-1 0,1 1,0 0,-1 0,1 0,0 0,0 1,0-1,0 1,0 0,0 0,0 0,0 0,1 0,-1 0,1 1,-1-1,1 1,0 0,0 0,-1 3,-3 0,0 1,1 0,0 0,0 0,1 1,-1-1,2 1,-1 0,1 0,0 1,1-1,0 1,0-1,1 1,0 0,1 0,0-1,0 1,1 0,0 0,0-1,1 1,0-1,1 1,0-1,0 0,1 0,0 0,0 0,1-1,4 7,-3-8,-1-1,0 1,1-1,0 0,0 0,1-1,-1 0,1 0,0 0,0-1,0 0,0-1,1 1,-1-1,1-1,0 1,-1-1,1-1,0 1,0-1,-1-1,1 0,0 0,-1 0,1-1,-1 0,1 0,-1-1,0 0,5-3,5-5,0-1,-2 0,0-1,0-1,-1 0,-1-1,0-1,-1 0,-1-1,0 0,-1 0,-1-2,30-61,-40 81,1-1,0 1,0-1,0 1,-1-1,1 1,0-1,0 1,-1-1,1 0,0 1,-1-1,1 1,0-1,-1 0,1 0,-1 1,1-1,-1 0,1 0,-1 1,1-1,-1 0,1 0,-1 0,1 0,-1 0,1 0,-1 0,1 0,-1 0,1 0,-1 0,1 0,-1 0,1 0,-1 0,1 0,-1-1,1 1,0 0,-1 0,1-1,-1 1,1 0,-1 0,1-1,0 1,-1-1,1 1,0 0,-1-1,1 1,0-1,0 1,-1-1,1 1,0 0,0-1,0 1,0-1,0 1,0-1,-1 0,-8 14,1 1,0-1,1 1,0 1,1-1,1 1,0 0,1 1,1-1,0 1,1-1,1 1,0 0,1-1,1 1,1 0,0 0,0-1,2 1,0-1,1 0,0 0,4 4,24 37,-14-32</inkml:trace>
  <inkml:trace contextRef="#ctx0" brushRef="#br0" timeOffset="-1118.363">2127 764,'-19'38,"-6"18,0 3,6-2,5-12</inkml:trace>
  <inkml:trace contextRef="#ctx0" brushRef="#br0" timeOffset="-886.282">2042 735,'24'0,"27"0,10 0,-1 0,-15 0,-16 0</inkml:trace>
  <inkml:trace contextRef="#ctx0" brushRef="#br0" timeOffset="-702.635">2042 933,'48'-5,"21"-1,-2-5,-7-1,-9 3,-13 2</inkml:trace>
  <inkml:trace contextRef="#ctx0" brushRef="#br0" timeOffset="-250.023">2184 199,'38'0,"101"12,-136-10,0-1,0 1,0 0,-1 0,1 0,-1 1,0-1,1 1,-1-1,0 1,0 0,-1-1,1 1,-1 0,1 0,-1 0,0 1,0-1,0 0,0 0,-1 1,0-1,1 0,-1 0,0 1,0-1,-1 0,1 1,-1-1,0 0,0 0,0 1,0-1,0 0,-1 0,1 0,-1 0,0-1,0 1,0 0,0-1,0 1,-1-1,1 0,-1 0,1 0,-3 1,4-2,0 0,0-1,0 1,0 0,0-1,0 1,0 0,0-1,0 1,0 0,0 0,1 0,-1 0,0 0,1 0,-1 0,0 0,1 0,-1 0,1 0,0 0,-1 0,1 1,0-1,0 0,0 0,0 0,0 1,0-1,0 0,0 0,0 0,0 0,1 1,-1-1,0 0,1 0,-1 0,1 0,-1 0,1 0,0 0,0 0,-1 0,1 0,0 0,0 0,0-1,0 1,0 0,98 5,-73-7</inkml:trace>
  <inkml:trace contextRef="#ctx0" brushRef="#br0" timeOffset="1179.788">3397 311,'-13'25,"2"-4,0 0,1 1,1 0,2 0,0 1,1 0,-3 24,9-42,0 0,1 1,0-1,-1 0,2 1,-1-1,1 0,-1 0,1 0,1 0,-1 0,1 0,0-1,0 1,0-1,0 0,1 0,0 0,0 0,0-1,0 1,1-1,-1 0,1-1,0 1,-1-1,1 0,0 0,1 0,-1-1,0 0,0 0,1 0,-1 0,1-1,-1 0,0 0,1-1,-1 1,0-1,1 0,-1-1,0 1,5-3,15-10,-1 0,0-2,-1 0,-1-2,-1 0,4-6,32-28,-55 53,1 0,-1 0,0 0,0 0,1 0,-1 1,0-1,0 1,0-1,-1 1,1 0,0 0,-1 0,1 0,-1 0,0 0,1 0,-1 1,0-1,-1 0,1 1,0-1,0 1,-1-1,0 1,1-1,-1 1,0 1,2 5,-1-3,0 1,1 0,0-1,0 1,1-1,0 0,0 0,0 0,1 0,-1 0,2-1,-1 0,0 0,1 0,0 0,0-1,1 1,-1-1,1-1,0 1,0-1,0 0,0 0,0-1,1 0,-1 0,3 0,0-1,-1 0,0-1,0 0,0 0,1-1,-1 0,0 0,0-1,0 0,0-1,-1 0,1 0,-1 0,1-1,-1 0,0-1,-1 1,1-1,-1-1,0 1,0-1,1-1,5-6,0 0,-1-1,-1 0,0-1,-1 0,0 0,-1-1,-1 0,-1 0,0-1,-1 0,-1 0,1-8,13-78,-19 103,1 0,0 0,0 0,-1 1,1-1,0 0,-1 0,1 0,0 0,0 0,-1 0,1 0,0 0,-1 0,1 0,0 0,-1 0,1 0,0 0,0 0,-1 0,1 0,0 0,-1 0,1 0,0 0,0-1,-1 1,1 0,0 0,0 0,-1-1,1 1,0 0,0 0,-1 0,1-1,0 1,0 0,0-1,0 1,0 0,-4 14</inkml:trace>
  <inkml:trace contextRef="#ctx0" brushRef="#br0" timeOffset="1418.341">4497 566,'-14'34,"-5"15,1 5,3-3,0-9,2-12</inkml:trace>
  <inkml:trace contextRef="#ctx0" brushRef="#br0" timeOffset="1649.512">4216 510,'38'0,"32"0,9 0,-4 0,-10 0,-12 0,-9 0,-8 4,-10 3</inkml:trace>
  <inkml:trace contextRef="#ctx0" brushRef="#br0" timeOffset="1898.05">4216 848,'33'0,"31"-5,9-1,-3 0,-9 1,-14-3,-11-1,-7 2,-8 1</inkml:trace>
  <inkml:trace contextRef="#ctx0" brushRef="#br0" timeOffset="2316.272">4724 114,'16'1,"0"0,1 2,-1 0,0 0,0 2,-1 0,1 1,13 7,-27-11,1-1,-1 1,0 0,0 0,0 0,0 1,0-1,0 0,0 1,-1-1,1 1,-1 0,0-1,0 1,0 0,0 0,0 0,-1-1,1 1,-1 0,0 0,0 0,0 0,0 0,0 0,-1 0,1 0,-1 0,0 0,0 0,0-1,0 1,0 0,-1-1,1 1,-1-1,0 1,1-1,-1 0,-1 0,1 1,0-2,0 1,-2 1,-25 62,30-62,0 0,1-1,-1 1,1 0,0-1,0 0,0 1,0-1,0 0,0 0,0 0,1 0,-1-1,1 1,0-1,-1 1,1-1,0 0,0 0,0 0,0 0,0-1,0 1,0-1,0 0,0 0,0 0,0 0,0 0,0-1,0 1,0-1,0 0,2 1,53-2,-32 1</inkml:trace>
  <inkml:trace contextRef="#ctx0" brushRef="#br0" timeOffset="2585.351">5317 1,'102'443,"-99"-425,0 1,-2 0,0-1,-1 1,0 0,-2 0,0-1,-1 1,-1-1,-1 0,-1 0,0 0,-1-1,-1 0,0 0,-2-1,0 0,0-1,-2 0,-3 3,-10 7,-1-2,-1 0,-1-2,0-1,-4-1,-27 21,40-26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4:59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1,'1'70,"-13"194,-6-4,-7-119,24-133,0-1,0 0,-1 0,0 0,-1 0,1-1,-1 1,0-1,-1 1,0-1,0 0,0 0,-1 1,-4-4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0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0 225,'551'-154,"-454"136,100-31,-190 46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 1,'12'74,"-4"2,-4-1,-2 1,-4-1,-4 0,-6 27,10-84,0-1,1-12,0 0,-1 0,2 1,-1-1,0 0,1 1,0-1,1 0,-1 0,1 1,0-1,0 0,0 0,1 0,0 0,0 0,0 0,1 0,1 2,1-6,0-1,0 1,-1-1,1 0,0 0,0-1,-1 0,1 0,0 0,-1 0,1-1,-1 1,1-1,-1 0,0-1,0 1,0-1,0 0,0 0,-1 0,-2 3,191-114,-191 113,1 0,-1 0,1 0,0 1,-1-1,1 0,0 1,0-1,-1 1,1-1,0 1,0 0,0 0,0 0,-1 0,1 0,0 0,0 1,0-1,-1 1,1-1,0 1,0-1,-1 1,1 0,0 0,-1 0,1 0,-1 0,1 0,-1 1,0-1,0 0,1 1,-1-1,0 1,0-1,0 1,0 0,-1-1,1 1,0 0,-1-1,1 1,-1 0,1 0,-1 0,0-1,0 1,0 0,0 0,6 135,-5-135,0 0,-1-1,1 1,0-1,0 1,0-1,0 1,0-1,1 0,-1 1,0-1,0 0,1 0,-1 0,1 0,-1 0,1 0,0-1,-1 1,1-1,0 1,-1-1,1 1,0-1,0 0,-1 0,1 0,0 0,0 0,-1 0,1 0,1-1,18-1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0.8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1 195,'8'4,"1"0,-1-1,1 0,0-1,-1 0,1 0,0-1,0 0,1 0,-1-1,0 0,0-1,0 0,0-1,0 1,0-2,-1 1,1-1,-1-1,1 0,-1 0,0 0,0-1,-1 0,0-1,0 1,0-1,0-1,5-6,-9 8,1 0,-1-1,0 1,-1-1,1 0,-1 0,0 0,-1 0,1 0,-1 0,0 0,-1-1,1-4,-1 9,0 0,0 0,0-1,-1 1,1 0,0 0,-1 0,1 0,-1 0,0 0,0 0,0 0,0 0,0 0,0 0,0 1,-1-1,1 0,-1 1,1-1,-1 1,1-1,-1 1,0 0,0 0,0 0,0 0,0 0,0 0,0 0,0 1,0-1,0 1,0-1,0 1,0 0,-1 0,1 0,0 0,0 0,-8 2,1 1,0-1,0 2,0-1,1 1,-1 0,1 1,0 0,0 1,0-1,1 1,0 1,0-1,0 1,1 1,0-1,1 1,-1 0,2 0,-1 0,1 1,0 0,1 0,0 0,0 0,1 0,0 1,1-1,0 1,1-1,-1 1,2-1,-1 1,2-1,-1 1,1-1,1 1,-2-7,0 1,1 0,-1-1,1 0,0 1,0-1,0 0,0 0,1 0,-1 0,1 0,0-1,0 1,0-1,0 0,0 0,0 0,1 0,-1 0,1-1,-1 1,1-1,0 0,-1 0,1-1,0 1,108 0,-74-3,19 0,-33 2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1,'-4'5,"-8"6,-5 6,-1 5,-1-1,2 0,0 2,1 2,10-4,5-5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254 449,'-23'11,"1"1,0 1,0 1,2 1,-1 0,2 2,0 0,2 2,-1 0,-4 8,19-23,0 0,0 0,0 0,1 0,0 0,0 0,0 1,0-1,0 1,1 0,0-1,0 1,0 0,1 0,0-1,0 1,0 0,0 0,1 0,-1-1,1 1,1 0,-1-1,1 1,-1-1,1 1,0-1,1 0,-1 0,1 0,0 0,0 0,0 0,1-1,-1 0,1 0,-1 0,1 0,0 0,1-1,-1 1,0-1,1 0,-1-1,2 1,9 2,-1-1,1-1,0-1,0 0,0 0,0-2,0 0,0-1,0 0,0-1,-1-1,0 0,1-1,-1 0,-1-1,1-1,-1 0,0-1,-1-1,0 0,0 0,-1-1,0 0,-1-1,0-1,-1 1,4-8,8-9,-1-1,-1-1,-2-1,-1-1,-2 0,-1-1,-1 0,-2-1,-2-1,3-18,-10 48,1-1,-1 1,0 0,-1 0,1-1,-1 1,0 0,0 0,0-1,-1 1,0 0,0 0,0-1,-1 1,0 0,0 0,0 1,-1-1,1 0,-1 1,0-1,0 1,-1 0,1 0,-1 0,0 1,0-1,0 1,0 0,-1 0,0 0,1 1,-1 0,-2-1,1 4,-1 0,0 0,0 1,1 0,-1 1,1-1,0 1,-1 0,1 1,0-1,1 1,-1 0,1 1,0-1,0 1,0 0,1 1,-1-1,1 1,1 0,-1 0,1 0,0 0,0 0,1 1,-1 3,-4 1,1 1,0 1,1-1,1 1,0-1,0 1,1 0,1 1,0-1,1 0,1 1,0-1,0 1,2-1,-1 0,2 1,0-1,0 0,1-1,1 1,0-1,1 1,0-2,1 1,0-1,1 0,0 0,1-1,3 3,-3-5,1 0,0-1,1 0,0-1,0 0,0-1,1 0,0-1,0 0,0-1,0 0,1-1,-1 0,1-1,-1-1,1 0,-1 0,1-2,-1 1,1-1,-1-1,0 0,0-1,3-2,90-77,-103 82,0 1,0 0,0 0,0 0,0 0,0 0,-1 0,1 0,0 1,0-1,0 0,0 1,0 0,-1 0,1-1,0 1,-1 0,1 0,0 0,-1 1,1-1,-1 0,0 1,1-1,-1 0,0 1,0 0,0-1,0 1,0 0,0-1,-1 1,1 0,0 0,-1 0,0-1,1 1,-1 0,0 0,0 0,0 0,0 0,0 0,-1 1,8 13,-5-10,1 0,0 0,1 0,0-1,-1 0,2 0,-1 0,0 0,1 0,0-1,0 0,0 0,1-1,-1 1,1-1,0 0,0-1,0 1,0-1,1 0,-1-1,0 1,1-1,-1-1,1 1,-1-1,1 0,-1-1,1 0,-1 0,1 0,-1 0,5-3,17-8,0-2,-1-1,-1-1,0-1,-1-2,-1 0,0-2,17-20,-1 4,-39 36,0-1,0 1,0-1,0 1,1 0,-1 0,0 0,1 0,-1 0,1 0,-1 0,1 0,0 0,-1 1,1-1,0 1,-1-1,1 1,0 0,0-1,0 1,-1 0,1 0,0 1,0-1,-1 0,1 0,0 1,0-1,-1 1,1 0,0-1,-1 1,1 0,-1 0,1 0,-1 0,0 0,1 0,-1 0,0 1,0-1,1 0,-1 1,0-1,0 1,-1-1,1 1,0 0,0-1,-1 1,1 0,-1-1,0 1,1 0,-1 0,0 1,2 6,0 1,-1-1,0 1,-1-1,1 1,-2-1,0 1,0-1,0 1,-1-1,-1 0,1 0,-2 0,1 0,-1 0,-1-1,1 1,-1-1,-1 0,1-1,-2 1,1-1,-1-1,0 1,0-1,0 0,-1-1,0 1,-4 0,-49 19,61-25,1 0,-1 0,0 0,1-1,-1 1,0 0,0 0,1 0,-1 0,0 0,0-1,1 1,-1 0,0 0,0 0,0-1,1 1,-1 0,0 0,0-1,0 1,0 0,0 0,1-1,-1 1,0 0,0-1,0 1,0 0,0 0,0-1,0 1,0 0,0-1,0 1,0 0,0 0,0-1,0 1,-1 0,1-1,0 1,0 0,0 0,0-1,0 1,-1 0,1 0,0-1,0 1,0 0,-1 0,1 0,0-1,0 1,-1 0,1 0,0 0,25-17,-2 8,0 1,1 1,-1 0,1 2,0 1,1 1,-1 1,0 1,23 2,-32-1,1-1,-1 0,0-1,0-1,0-1,0 0,0 0,-1-2,0 0,0 0,0-2,-1 1,0-2,-1 0,1 0,-2-1,0-1,4-3,-6 4,14-13,0 0,-2-2,-1-1,-1 0,-1-1,-1-1,13-30,-18 28,-1-1,-1 0,-2-1,-1 0,-1 0,-2-1,-1 1,-1-10,-26-34,24 74,-1 1,0-1,0 1,0-1,0 1,0-1,0 1,0 0,0 0,0-1,-1 1,1 0,0 0,-1 0,1 0,-1 1,1-1,-1 0,1 1,-1-1,0 1,1-1,-1 1,0 0,0 0,1 0,-1 0,0 0,1 0,-1 0,0 0,1 1,-1-1,0 1,1-1,-1 1,1 0,-1-1,1 1,-1 0,1 0,-1 0,1 0,-1 1,-5 8,0-1,1 2,0-1,1 0,0 1,0 0,1 0,1 0,0 1,0-1,1 1,1 0,0 0,0 0,1-1,1 1,0 1,-1-10,3 288,46-71,-35-177,7 51,-31-85,3-14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2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369 0,'-298'147,"293"-145,0 0,1 1,-1 0,0 0,1 0,0 1,0-1,0 1,0 0,0 0,1 0,0 1,0-1,0 1,0 0,1 0,0 0,-2 4,5-6,1 0,-1-1,1 1,0 0,-1-1,1 1,0-1,0 0,1 0,-1 0,0 0,1 0,0 0,-1-1,1 1,0-1,-1 0,1 0,0 0,0 0,0 0,0-1,0 1,0-1,1 0,8 4,37 11,-33-12,-1 1,0 0,0 1,0 1,0 1,-1 0,0 0,0 1,-1 1,0 1,-1-1,0 2,0 0,7 10,-14-14,-5-5,1 1,0 0,0 0,1-1,-1 1,0-1,1 1,0-1,-1 0,1 0,0 1,0-1,0 0,1-1,-1 1,0 0,1-1,-1 1,1-1,-1 0,1 0,0 0,-1 0,1 0,0 0,0-1,0 0,-1 1,1-1,0 0,0 0,0-1,0 1,0 0,-1-1,1 0,2-1,7-7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3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0,'-19'15,"-2"9,8 0,10-3,7-6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1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0,'-8'33,"1"1,2-1,1 1,2 0,1 13,-5 56,5-94,-9 77,4 0,3 0,5 1,3 2,14 83,-20-169,1-1,0 1,-1 0,1-1,1 1,-1 0,0-1,1 1,-1-1,1 1,0-1,0 1,0-1,0 1,0-1,0 0,1 0,-1 1,1-1,0 0,-1 0,1-1,0 1,0 0,0-1,1 1,-1-1,0 1,0-1,1 0,-1 0,1 0,-1 0,1-1,-1 1,1-1,-1 1,1-1,0 0,-1 0,1 0,0-1,2 1,105-99,-76 63,145-125,-176 159,-1-1,0 0,1 1,0-1,-1 1,1 0,0 0,0 0,1 0,-1 0,0 1,0-1,1 1,-1 0,1 0,-1 0,1 1,0-1,-1 1,1 0,-1 0,1 0,0 1,-1-1,1 1,-1-1,1 1,-1 1,1-1,-1 0,0 1,0-1,1 1,-1 0,0 0,-1 1,1-1,0 0,0 2,4 10,0 1,-1 0,-1 0,0 0,-1 1,-1-1,0 1,-2 0,1 0,-2 0,0 0,-2 6,5 56,-3-77,0 0,-1 0,1 0,1 0,-1 0,0 0,0 0,0 0,0 0,1 0,-1 0,1 0,-1 0,0 0,1 0,0 0,-1-1,1 1,-1 0,1 0,0-1,0 1,-1 0,1-1,0 1,0-1,0 1,0-1,-1 1,1-1,0 0,0 1,0-1,0 0,0 0,0 0,0 1,0-1,0 0,0-1,0 1,0 0,0 0,0 0,0 0,0-1,0 1,16-4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4.9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35,'-69'52,"2"4,2 2,3 2,0 8,18 1,43-67,0-1,0 1,1-1,-1 1,1 0,-1-1,1 1,0 0,0 0,-1-1,1 1,0 0,1 0,-1-1,0 1,0 0,1-1,-1 1,1 0,-1-1,1 1,0 0,0-1,0 1,0-1,0 0,0 1,0-1,0 0,1 1,-1-1,0 0,1 0,-1 0,1 0,-1 0,1-1,-1 1,1 0,0-1,-1 1,1-1,0 1,10-2,-1 1,0-2,1 1,-1-1,0-1,0 0,0-1,0 0,-1-1,1 0,-1 0,0-1,-1 0,0-1,0 0,0-1,-1 0,0 0,0-1,1 2,158-164,-167 170,1 0,-1 0,0 0,0 0,1 0,-1 0,0 0,1 1,-1-1,1 0,0 0,-1 0,1 0,0 1,-1-1,1 0,0 0,0 1,-1-1,1 1,0-1,0 1,0-1,0 1,0-1,0 1,0 0,0 0,0-1,0 1,0 0,0 0,0 0,0 0,0 0,0 0,0 0,0 1,0-1,0 0,0 1,0-1,0 0,0 1,0-1,0 1,0-1,0 1,-1 0,1-1,0 1,0 0,-1 0,1 0,0-1,-1 1,1 1,-17 103,16-99,0 0,1 0,-1 0,1 0,0 0,1 0,-1 0,1-1,1 1,-1 0,1-1,-1 0,2 0,-1 0,0 0,1 0,0 0,0-1,1 0,-1 0,1 0,0-1,0 1,0-1,0 0,0 0,1-1,0 0,-1 0,1 0,0-1,0 1,0-2,0 1,0 0,0-1,0 0,0-1,0 1,0-1,0 0,2-1,10-9,-1 0,0-1,0 0,-1-2,0 0,-2 0,1-2,-2 0,0 0,1-5,-2 7,156-205,-168 217,1 0,-1 1,1-1,0 0,0 1,0-1,-1 1,2-1,-1 1,0-1,0 1,0-1,1 1,-1 0,0 0,1 0,-1 0,1 0,0 0,-1 0,1 0,0 1,-1-1,1 1,0-1,0 1,0 0,-1 0,1-1,0 1,0 0,0 1,0-1,-1 0,1 1,0-1,0 1,-1-1,1 1,0 0,-1-1,1 1,0 0,-1 0,1 0,-1 1,0-1,1 0,-1 0,0 1,0-1,0 1,0-1,0 1,0-1,0 1,0 0,0 1,3 17,-1 0,-1 0,0 0,-2 0,0 0,-1 0,-3 14,4-27,0 1,-1 0,1-1,-2 1,1-1,-1 0,0 1,0-1,-1 0,0 0,0 0,-1-1,0 1,0-1,0 0,-1 0,0 0,0 0,0-1,-1 0,0 0,0-1,0 1,-1-2,1 1,-1 0,0-1,-1 0,9-4,-1 1,1 0,-1-1,0 1,1-1,-1 1,0-1,0 1,1-1,-1 1,0-1,0 1,0-1,1 1,-1-1,0 1,0-1,0 1,0-1,0 1,0-1,0 1,0-1,0 1,0-1,-1 1,1-1,0 1,0-1,0 1,-1-1,1 1,0-1,-1 1,1-1,0 1,-1 0,1-1,0 1,-1 0,1-1,-1 1,1 0,15-2,0 1,0 0,0 2,0 0,0 0,-1 1,1 1,0 1,-1 0,11 4,0 0,-7-3,1 0,0-1,1-1,-1-1,1-1,-1 0,0-1,1-2,-1 0,1 0,12-5,-14 0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5.7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1 556,'39'-8,"-1"-2,0-2,-1-1,0-2,-1-1,-1-2,-1-2,0-1,-2-1,0-2,-2-1,0-2,-2-1,-1-1,-1-1,-2-1,6-12,2-45,-31 86,-1-1,1 0,-1 1,1-1,-1 0,0 0,0 1,-1-1,1 0,0 0,-1 1,1-1,-1 0,0 1,0-1,0 0,-1 1,1-1,0 1,-1 0,0 0,1-1,-1 1,0 0,0 0,0 1,0-1,-1 0,1 1,0-1,-2 0,-2 2,0 0,0 1,0-1,0 1,0 1,0-1,0 1,0 0,0 0,1 0,-1 1,1 0,0 0,0 1,0-1,0 1,0 0,1 1,0-1,0 1,0-1,0 1,1 0,-1 2,0-4,1 0,0 1,1-1,-1 0,0 1,1 0,0 0,0-1,0 1,0 0,1 1,-1-1,1 0,0 0,1 1,-1-1,1 0,-1 1,1-1,1 0,-1 1,1-1,-1 0,1 1,0-1,1 0,-1 0,1 0,0 0,0 0,0 0,0 0,1-1,-1 1,1-1,0 0,0 0,0 0,1 0,-1 0,1-1,0 1,0-1,17 3,-1 0,0-2,1-1,0 0,-1-1,1-2,0 0,15-3,14-8,38 2,-87 11,1 1,-1-1,0 1,1 0,-1-1,0 1,0 0,0 0,0 0,0 0,0 0,-1 0,1 0,-1 0,1 1,-1-1,0 0,0 0,0 0,0 0,0 0,-1 1,1-1,0 0,-1 0,0 0,1 0,-1 0,0 0,0 0,0 0,-1-1,1 1,0 0,-1 0,2-1,-84 173,84-172,-1-1,1 0,-1 0,1 1,0-1,0 0,-1 1,1-1,0 1,0-1,1 0,-1 1,0-1,0 0,1 1,-1-1,0 0,1 1,-1-1,1 0,0 0,0 0,-1 1,1-1,0 0,0 0,0 0,0 0,0-1,0 1,0 0,0 0,0 0,2 0,9-1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6.5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57 588,'-7'9,"1"1,0 0,0-1,1 2,0-1,1 1,0-1,0 1,1 0,1 1,0-1,1 0,0 1,0-1,1 1,1-1,0 0,0 1,4 10,-4-20,0 0,1 0,-1 0,1 0,0 0,-1 0,1-1,0 1,0 0,0-1,0 0,0 1,1-1,-1 0,0 0,1 0,-1 0,0-1,1 1,-1 0,1-1,-1 0,1 0,-1 0,1 0,-1 0,1 0,-1-1,1 1,-1-1,1 1,-1-1,0 0,2-1,73-47,-68 42,-1-1,0 0,0-1,-1 0,0 0,-1-1,0 0,-1 0,0 0,0 0,-1-1,0 0,-1 0,0 0,-1 0,0-1,-1 1,-1 0,1-1,-2 1,1-1,-2 1,1-1,-2 1,-1-6,0 13,1 1,-1-1,0 0,0 1,-1 0,1 0,-1 0,0 1,1 0,-1 0,0 0,0 0,-1 1,1-1,0 1,0 1,-1-1,1 1,0 0,-1 0,1 0,0 1,0 0,-1 0,1 0,0 1,0 0,0 0,0 0,0 0,1 1,-1 0,1 0,0 0,-1 1,2-1,-1 1,0 0,-1 1,3-3,1-1,-1 1,0-1,0 1,1-1,-1 1,1 0,0 0,-1 0,1 0,0 0,0 0,0 0,0 0,1 1,-1-1,1 0,-1 0,1 1,0-1,-1 0,1 1,1-1,-1 0,0 1,0-1,1 0,-1 0,1 1,0-1,0 0,0 0,0 0,0 0,0 0,1 0,-1 0,0 0,1-1,0 1,-1 0,1-1,0 1,0-1,0 0,0 0,0 0,0 0,0 0,0 0,1 0,-1-1,0 1,0-1,2 1,22 0,1-1,-1 0,1-3,-1 0,1-1,-1-2,-1 0,1-2,-1-1,0-1,-1-1,-1-1,1-1,-2-1,1-2,4 1,0 0,0-1,-2-2,0 0,-1-2,0-1,-2 0,-1-2,0-1,-2 0,8-14,18-59,-44 94,0 0,0 0,0-1,-1 1,0 0,1 0,-1 0,0 0,0 0,-1-1,1 1,-1 0,0 0,1 0,-1 0,-1 0,1 0,0 0,-1 1,1-1,-1 0,0 1,0-1,0 1,0 0,0-1,-1 1,1 0,-1 0,1 1,-1-1,-1 0,1 0,-1 1,1 0,-1 0,1 0,-1 0,1 1,-1 0,0-1,1 1,-1 0,0 1,1-1,-1 1,0-1,1 1,-1 0,1 1,-1-1,1 1,0-1,0 1,-1 0,1 0,0 0,1 0,-1 1,0-1,0 2,-65 84,51-58,2 1,0 1,3 0,0 1,2 0,2 0,1 1,1 0,2 1,1-1,2 22,2-49,0 1,0 0,0-1,1 1,0-1,0 1,1-1,0 0,0 0,1 0,0 0,0-1,0 1,1-1,0 0,0-1,1 1,0-1,0 0,0 0,0-1,1 0,-1 0,1 0,0-1,0 0,1-1,-1 1,1-1,-1-1,1 1,0-1,3-1,8 1,1-1,-1-2,1 0,-1-1,0 0,0-2,0 0,-1-1,1-1,-2-1,1-1,-1 0,0-1,-1-1,0 0,29-24,-1-2,-2-1,-1-2,17-25,-29 26,-1-1,-3-1,-1-1,-1-1,-3-1,-2 0,7-28,-14 9,-11 62,0 0,0 0,0 0,0 0,0-1,0 1,-1 0,1 0,0 0,-1 0,1 0,-1 0,0 0,1 0,-1 0,0 0,1 0,-1 1,0-1,0 0,0 0,1 1,-1-1,0 0,0 1,0-1,0 1,0-1,-1 1,1 0,0-1,0 1,0 0,0 0,0 0,0 0,0 0,-1 0,1 0,0 0,0 0,0 1,0-1,0 0,0 1,0-1,0 1,0-1,0 1,0-1,0 1,0 0,0 0,-21 11,0 1,1 2,1 0,1 1,0 1,1 0,0 2,2 0,0 1,-1 4,13-19,-15 19,1 1,2 1,0 1,2 0,0 0,2 2,2-1,0 2,2-1,1 1,0 7,6-31,0 1,0-1,1 1,0 0,0-1,1 1,-1-1,1 1,1-1,-1 1,1-1,0 0,1 0,-1 0,1 0,1 0,-1-1,1 1,0-1,0 0,0 0,1 0,-1-1,1 1,1-1,-1 0,0-1,1 1,0-1,0 0,0-1,4 2,4 1,0-2,1 1,-1-2,1 0,-1 0,1-2,0 1,-1-2,1 0,-1-1,1-1,-1 0,0 0,0-2,0 0,0 0,1-2,10-4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7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1 673,'33'0,"-1"-3,1 0,-1-2,0-1,0-2,-1-1,0-1,11-7,-34 15,-1-1,0 1,0-2,0 1,0-1,-1 0,1 0,-1-1,0 0,-1 0,1-1,-1 1,0-1,0 0,0-1,-1 1,0-1,-1 0,1 0,-1 0,-1 0,1 0,-1-1,0 1,-1-1,0 0,0 1,-1-1,0 0,0 1,-1-6,-1 9,1 1,-1-1,0 1,0-1,0 1,-1 0,1-1,-1 1,0 1,0-1,0 0,0 1,0-1,0 1,-1 0,1 0,-1 0,0 1,0-1,1 1,-1 0,0 0,0 0,0 1,0-1,0 1,0 0,0 0,0 0,-2 1,-6 0,0 1,0 0,0 0,0 1,1 1,-1 0,1 0,0 1,-8 6,10-6,1 0,0 1,0 0,0 0,1 1,0 0,0 0,1 0,0 1,0 0,1 1,0-1,0 1,1 0,0 0,1 0,0 1,0-1,1 1,0 0,1-1,0 1,1 0,0 0,0 0,1 0,0-1,1 1,0 0,2 3,-1-8,0 0,0-1,1 1,-1-1,1 1,1-1,-1 0,0-1,1 1,0-1,0 0,0 0,0 0,0-1,1 0,-1 0,1 0,-1-1,1 0,0 0,0 0,4 0,128-12,-109 5,-1-3,0 0,-1-1,0-2,-1-1,0-1,-1-1,10-9,-10 7,-10 8,0-1,0-1,-1-1,0 0,-1 0,0-2,8-10,-21 22,0 1,1-1,-1 1,0-1,0 1,0-1,0 1,0-1,0 1,0-1,0 1,-1-1,1 1,-1-1,1 1,-1 0,1-1,-1 1,0 0,0-1,0 1,1 0,-1 0,0 0,-1-1,1 1,0 0,0 1,0-1,-1 0,1 0,0 0,-1 1,1-1,-1 1,1-1,-1 1,1 0,-1-1,1 1,-1 0,1 0,-1 0,1 0,-1 0,1 0,-1 1,1-1,-1 0,1 1,-1-1,1 1,0 0,-1-1,1 1,0 0,-2 1,-11 3,0 0,0 1,1 1,0 0,0 1,0 1,1 0,1 0,-1 1,1 1,1-1,0 2,1 0,0 0,1 0,0 1,1 1,-5 11,9-21,1 0,0 1,0-1,0 0,1 1,0-1,0 0,0 1,0 0,0-1,1 1,0-1,0 1,0 0,1-1,0 1,-1-1,2 1,-1-1,0 1,1-1,0 0,0 1,0-1,1 0,-1-1,1 1,0 0,0-1,0 1,0-1,1 0,0 0,-1 0,1-1,2 1,2 1,-1-1,1-1,1 0,-1 0,0 0,0-1,1 0,-1-1,1 0,-1 0,0-1,1 0,-1 0,0-1,0 0,0-1,0 1,7-5,128-82,-115 62,-2-1,0 0,-2-2,-1-1,-2-1,0-1,-3-1,-1 0,-1-1,-2-1,-2-1,-1 0,0-6,-8 29,0-1,-1 0,-1 0,0 0,-1 0,-1 0,0 0,-1 1,-1-6,2 16,0 0,0 0,0 0,0 0,-1 0,1 0,-1 0,0 0,-1 0,1 1,0-1,-1 1,0 0,0-1,0 1,0 1,-1-1,1 0,-1 1,1 0,-1 0,0 0,0 0,0 0,0 1,0 0,0 0,0 0,0 0,-1 1,1-1,0 1,-4 0,-4 4,0 0,0 0,0 1,0 1,0 0,1 0,0 1,1 1,0 0,0 0,0 1,1 0,1 1,-1 0,1 0,1 1,0 0,1 0,0 0,1 1,0 0,0 2,-2 1,0 0,1 0,1 1,1 0,0 0,1 0,0 0,2 1,0-1,1 1,0-1,1 0,1 1,1-1,0 0,1 0,1 0,1-1,0 1,0-1,2-1,0 1,0-1,2-1,0 1,0-2,1 1,0-2,1 1,1-2,4 4,-1-5,0 0,0-2,1 0,0 0,0-2,0 0,1-1,0 0,17 0,-8-3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5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13 593,'-5'29,"-1"14,5 0,2-8</inkml:trace>
  <inkml:trace contextRef="#ctx0" brushRef="#br0" timeOffset="180.667">97 170,'0'33,"0"12</inkml:trace>
  <inkml:trace contextRef="#ctx0" brushRef="#br0" timeOffset="1100.658">1594 0,'-29'71,"3"1,3 1,3 1,3 0,-1 41,16-103,-3 23,1-1,2 1,2-1,1 1,2 8,13-8,-3-29</inkml:trace>
  <inkml:trace contextRef="#ctx0" brushRef="#br0" timeOffset="1348.697">1762 593,'0'34,"0"6,0-4</inkml:trace>
  <inkml:trace contextRef="#ctx0" brushRef="#br0" timeOffset="1588.252">1875 141,'0'0</inkml:trace>
  <inkml:trace contextRef="#ctx0" brushRef="#br0" timeOffset="2014.958">1988 706,'26'-15,"-1"-2,-1 0,0-2,-1-1,-2-1,0 0,-1-2,12-17,-32 38,0 1,1-1,-1 0,1 1,0-1,-1 1,1-1,0 1,0 0,0-1,0 1,0 0,1-1,-1 1,0 0,1 0,-1 0,0 0,1 0,-1 1,1-1,-1 0,1 1,0-1,-1 1,1-1,0 1,-1 0,1 0,0 0,-1 0,1 0,0 0,-1 0,1 0,0 1,-1-1,1 1,0-1,-1 1,1-1,-1 1,1 0,-1 0,0 0,1 0,-1 0,0 0,1 0,-1 1,0-1,0 0,0 1,0-1,19 40,-19-38,-1 1,1-1,0 1,0-1,0 1,0-1,0 0,1 0,0 1,-1-1,1 0,0 0,1-1,-1 1,0 0,1-1,0 0,-1 1,1-1,0 0,0 0,0-1,0 1,1-1,-1 1,0-1,1 0,-1 0,1 0,-1-1,1 1,-1-1,1 0,-1 0,1 0,0-1,-1 1,1-1,1 0,7-5,-1-1,0 0,-1-1,0 0,0 0,0-1,-1 0,-1-1,0 0,0 0,0-1,-2 0,1 0,-1 0,21-32,-26 43</inkml:trace>
  <inkml:trace contextRef="#ctx0" brushRef="#br0" timeOffset="2469.68">2779 537,'16'3,"0"-1,0 0,1-1,-1-1,0 0,1-1,-1-1,0 0,0-2,0 0,0 0,-1-1,1-1,-1-1,-1 0,1-1,-2-1,1 0,-1-1,9-7,-19 14,0 1,0-1,0 0,0 0,-1 0,1 0,-1 0,0-1,0 1,0-1,0 1,0-1,-1 0,0 1,1-1,-2 0,1 0,0 0,-1 0,0 0,0 0,0 0,0 0,0 0,-1 0,0 0,0 0,0 0,0 0,-1 1,1-1,-1 0,0 1,0-1,-1 1,1 0,-1 0,1 0,-1 0,0 0,0 0,0 1,0 0,-1-1,1 1,-1 0,1 1,-1-1,0 1,0-1,0 1,1 0,-1 1,-2-1,-6 1,-1 1,1 1,0 0,0 1,0 0,0 0,1 1,-1 1,1 0,0 1,1 0,-1 1,1 0,0 0,1 1,0 0,0 1,1 0,-7 9,10-12,1 1,0 0,0 0,0 0,1 1,0 0,0-1,1 1,0 0,0 0,1 0,0 0,1 1,-1-1,2 0,-1 0,1 0,0 0,1 0,0 0,0 0,1 0,0 0,0-1,1 1,-1-1,2 0,-1 0,1-1,0 1,1-1,3 3,3 3,1 0,1-1,0 0,0-2,1 1,1-2,-1 0,1-1,0 0,1-2,0 1,0-2,0-1,0 0,1-1,15 0,4-2,-4 0</inkml:trace>
  <inkml:trace contextRef="#ctx0" brushRef="#br0" timeOffset="532.717">267 818,'127'-224,"-98"190,-29 34,1-1,-1 1,1 0,0-1,-1 1,1 0,-1 0,1 0,-1 0,1-1,0 1,-1 0,1 0,0 0,-1 0,1 0,-1 1,1-1,0 0,-1 0,1 0,-1 0,1 1,-1-1,1 0,-1 1,1-1,-1 0,1 1,-1-1,1 1,-1-1,1 0,-1 1,0-1,1 1,-1-1,0 1,1 0,-1-1,0 1,0-1,1 1,-1-1,0 1,0 0,0-1,0 1,0 0,0-1,0 1,0-1,0 1,0 0,-1-1,1 1,0-1,0 1,0-1,-1 1,1 0,2 30,-3-25,0 0,0-1,1 1,0 0,0 0,0-1,1 1,0 0,0-1,1 1,-1-1,1 1,0-1,1 0,-1 1,1-1,0 0,1-1,-1 1,1-1,-1 1,1-1,1 0,-1-1,1 1,-1-1,1 0,0 0,4 2,-1-5,1 0,-1-1,0 0,1-1,-1 1,0-2,0 1,-1-1,1 0,0-1,-1 0,0 0,0 0,0-1,0 0,-1 0,0-1,0 0,0 0,-1-1,0 1,0-1,0 0,2-6,26-43,-21 30</inkml:trace>
  <inkml:trace contextRef="#ctx0" brushRef="#br0" timeOffset="786.744">1142 508,'-19'3,"1"2,0 0,0 0,0 2,1 0,0 1,1 1,0 1,0 0,1 1,0 1,1 0,0 1,1 0,0 1,-1 4,12-14,1-1,0 1,0 0,1 0,-1 0,1 0,0 0,0 0,0 0,0 0,1 0,-1 0,1 0,0-1,1 1,-1 0,0 0,1-1,0 1,0-1,0 1,0-1,1 0,-1 0,1 0,0 0,0 0,0-1,0 1,0-1,1 0,-1 0,1 0,-1-1,1 1,0-1,0 0,-1 1,1-2,0 1,0 0,0-1,0 0,0 0,0 0,0 0,1-1,11 1,-1 0,1-1,-1 0,0-2,0 1,0-2,0 0,0-1,-1 0,0-1,0-1,7-4,3-3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13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57,'-25'184,"22"198,-9-292,16-86,-2-12</inkml:trace>
  <inkml:trace contextRef="#ctx0" brushRef="#br0" timeOffset="252.531">1 396,'38'0,"22"-4,7-3,-5 1,-7 1,-8-3,-8-1,-5 2,-4 2,-2-4,-1 1,-5-4,-2 1,-4 1</inkml:trace>
  <inkml:trace contextRef="#ctx0" brushRef="#br0" timeOffset="652.288">621 1,'-22'68,"3"2,3 0,3 1,3 1,3 8,6-76,0 0,1 0,0-1,-1 1,1 0,1 0,-1 0,1-1,-1 1,1 0,0-1,0 1,1 0,-1-1,1 0,-1 1,1-1,0 0,1 0,-1 0,0 0,1 0,0 0,-1-1,1 1,0-1,0 0,1 0,-1 0,0 0,1-1,-1 1,1-1,-1 0,1 0,0 0,0 0,-1-1,1 0,3 1,5-3,0 0,-1 0,1-1,-1-1,0 0,0 0,0-1,-1 0,0-1,8-6,17-7,-34 18,1 0,-1 0,0 0,1 0,0 0,-1 1,1-1,-1 0,1 1,0 0,-1-1,1 1,0 0,0 0,-1 0,1 0,0 0,-1 0,1 0,0 1,-1-1,1 1,0-1,-1 1,1 0,-1-1,1 1,-1 0,1 0,-1 0,1 0,-1 0,0 1,0-1,0 0,0 1,0-1,0 0,0 1,0-1,0 1,0 0,-1-1,1 1,-1-1,1 1,-1 0,0-1,0 1,0 0,0 0,0 1,1 38,-1-36,-1 0,1 0,0 1,0-1,0 0,1 0,0 0,0 1,0-1,1 0,-1 0,1 0,0-1,1 1,1 3,33-4,-17-12</inkml:trace>
  <inkml:trace contextRef="#ctx0" brushRef="#br0" timeOffset="968.197">1073 594,'19'0,"1"-1,-1 0,1-2,-1 0,0-1,0-1,0-1,-1-1,1 0,-2-1,1-1,-1-1,3-3,-17 12,-1 0,0 0,1 0,-1 0,0-1,1 1,-1-1,0 0,0 0,0 1,-1-1,1 0,0-1,-1 1,1 0,-1 0,0-1,1 1,-1-1,0 1,-1-1,1 1,0-1,-1 1,0-1,1 0,-1 1,0-1,0 0,0 1,-1-1,1 0,-1 1,0-1,1 1,-1-1,0 1,0-1,-1 1,1-1,0 1,-1 0,1 0,-1 0,0 0,-2-2,-3 3,-1-1,0 1,0 1,0 0,0 0,0 0,0 1,0 0,1 1,-1 0,0 0,1 0,-1 1,1 0,0 1,0-1,0 1,1 1,-1-1,1 1,-3 3,4-6,1 1,-1-1,1 1,0 0,0 0,0 1,0-1,0 1,1 0,-1 0,1 0,0 0,0 0,1 1,-1 0,1-1,0 1,0 0,1 0,-1 0,1 0,0 0,1 0,-1 0,1 1,0-1,0 0,1 0,-1 0,1 1,0-1,1 0,-1 0,1-1,0 1,1 1,4 1,0-1,1 1,0-1,1-1,-1 0,1 0,0 0,1-1,-1-1,1 0,-1 0,1 0,0-1,0-1,0 0,0 0,0-1,0 0,0-1,0 0,0-1,2 0,-6 2,19-1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4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0,'166'1,"-164"-1,0 0,-1-1,1 1,0 0,0 1,-1-1,1 0,0 0,0 1,-1-1,1 1,0-1,-1 1,1 0,0 0,-1 0,1 0,-1 0,1 0,-1 0,0 0,0 0,1 1,-1-1,0 1,0-1,0 1,0-1,-1 1,1-1,0 1,-1 0,1-1,-1 1,1 0,-1 0,0-1,0 1,0 0,0 0,0 0,0-1,0 1,0 0,-1 0,1-1,-1 1,0 0,1-1,-1 1,0 0,0-1,0 1,-60 70,53-66,1 1,-1 0,2 0,-1 1,1 0,0 0,1 0,0 1,0 0,1 0,0 0,-3 8,7-14,0-1,-1 0,1 0,0 0,0 1,0-1,0 0,0 0,1 0,-1 0,1 1,0-1,-1 0,1 0,0 0,0 0,0 0,0 0,1-1,-1 1,0 0,1-1,-1 1,1 0,0-1,-1 0,1 1,0-1,0 0,0 0,0 0,0 0,0-1,0 1,0 0,0-1,1 1,-1-1,0 0,0 0,0 0,2 0,96-9,-71 2,-3 1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08.5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170 726,'-1'-2,"-1"0,1 0,-1 1,0-1,1 1,-1-1,0 1,0-1,0 1,0 0,0 0,0 0,0 0,0 0,0 1,-1-1,1 1,0-1,0 1,-1 0,1 0,0 0,-1 0,1 0,0 1,0-1,-1 0,1 1,0 0,0 0,0 0,0-1,-1 2,-4 3,-1 1,1 0,1 1,-1 0,1 0,0 0,0 0,1 1,0 0,0 1,1-1,0 1,1-1,0 1,0 0,1 0,0 1,0 5,0-10,1-1,-1 1,1-1,0 1,1-1,-1 1,1 0,0-1,0 1,0 0,0-1,1 1,0 0,0-1,1 1,-1-1,1 0,0 1,0-1,0 0,0 0,1 0,0 0,0-1,0 1,0-1,0 0,1 0,-1 0,1 0,0 0,0-1,0 0,0 1,1-2,-1 1,0 0,4 0,0-1,0-1,0 1,0-1,1-1,-1 0,0 0,0 0,0-1,0 0,-1-1,1 0,-1 0,1 0,-1-1,0 0,0-1,-1 1,1-1,-1-1,0 1,0-1,-1 0,5-7,6-8,-1-1,-1-1,-1 0,-1-1,-2 0,7-20,-8 21,-2-1,0-1,-1 1,-2-1,-1 0,0-1,-2 1,-1 0,-1-1,-3-18,-77-417,73 499,-3 32,4 1,2 0,3 0,4-1,3 1,2 0,4-1,5 8,-8-49,2-1,2 0,0 0,2-1,1 0,1-1,1-1,1-1,1-1,2 0,14 12,-34-34,-1 0,0 0,1 0,0 0,-1 0,1 0,-1-1,1 1,0 0,0-1,-1 1,1 0,0-1,0 1,0-1,0 1,0-1,0 0,0 1,0-1,-1 0,1 1,0-1,0 0,1 0,-1 0,0 0,0 0,0 0,0 0,0-1,0 1,-1 0,1 0,0-1,0 1,0-1,0 1,0-1,0 1,0-1,-1 1,1-1,0 0,0 0,-1 1,1-1,0 0,-1 0,1 0,-1 0,1 1,-1-1,1-1,3-13</inkml:trace>
  <inkml:trace contextRef="#ctx0" brushRef="#br0" timeOffset="449.652">763 640,'-9'18,"0"1,2 0,0 0,1 0,1 1,1-1,1 1,1 0,0 1,1-1,2 13,-1-30,0 0,1 0,-1 0,1 0,-1 0,1 0,0-1,0 1,0 0,0-1,0 1,1 0,0-1,-1 1,1-1,0 0,0 0,0 0,0 0,0 0,1 0,-1 0,1-1,-1 1,1-1,-1 0,1 1,0-1,0-1,0 1,-1 0,1-1,0 1,0-1,0 0,0 0,0 0,0 0,0-1,0 1,0-1,-1 0,1 1,0-1,0-1,-1 1,1 0,1-2,7-3,-1 0,0-1,0-1,-1 0,0 0,0-1,-1 0,0 0,0-1,-1 0,-1 0,0-1,0 0,-1 0,0 0,-1-1,0 0,1-11,-5 17,0 1,0-1,0 0,-1 0,0 0,-1 0,1 1,-1-1,0 1,0-1,-1 1,0 0,0 0,0 0,0 0,-1 0,0 1,0-1,0 1,0 0,-1 0,1 1,-1 0,0-1,0 1,-1 1,1-1,0 1,-1 0,0 0,1 1,-1 0,0 0,0 0,0 0,0 1,1 0,-1 1,-4 0,-9 4</inkml:trace>
  <inkml:trace contextRef="#ctx0" brushRef="#br0" timeOffset="4052.257">1185 584,'0'0,"0"0,0 1,-1-1,1 0,0 1,0-1,-1 0,1 1,0-1,0 0,0 1,0-1,0 1,0-1,0 0,0 1,0-1,0 0,0 1,0-1,0 1,0-1,0 0,0 1,0-1,0 1,0-1,0 0,1 1,-1-1,0 0,0 1,0-1,1 0,-1 0,0 1,0-1,1 0,-1 1,0-1,1 0,-1 0,0 0,1 1,-1-1,0 0,1 0,-1 0,1 0,-1 0,0 0,1 0,-1 0,0 0,1 0,-1 0,1 0,-1 0,0 0,1 0,-1 0,1 0,-1 0,0-1,1 1,-1 0,0 0,-5 39,4-38,-7 34,-7 71,15-103,1 0,-1 0,1 0,0 0,0-1,0 1,0 0,0-1,0 1,1-1,-1 1,1-1,0 0,0 0,0 1,0-1,0-1,0 1,0 0,1 0,-1-1,1 1,-1-1,1 0,-1 0,1 0,0 0,0 0,0-1,-1 1,1-1,0 0,0 0,2 0,6-1,0 0,-1-1,1-1,-1 1,0-2,0 0,0 0,0 0,0-1,-1-1,0 0,0 0,-1-1,0 0,0 0,0-1,-1 0,0 0,4-7,-2 5,25-38,-9 66,-23-14,0 1,0-1,0-1,0 1,0 0,0 0,1-1,0 0,0 1,0-1,0 0,0 0,0-1,1 1,-1-1,1 1,0-1,0 0,0-1,0 1,0-1,0 1,0-1,1-1,-1 1,0 0,1-1,-1 0,0 0,1 0,-1-1,0 0,1 1,-1-1,0-1,2 0,1-4,1 0,-1-1,0 0,0 0,-1-1,0 0,0 0,-1-1,0 1,-1-1,0 0,0 0,-1-1,0 1,0-1,-1 1,-1-1,1-8,3-2,-2 7</inkml:trace>
  <inkml:trace contextRef="#ctx0" brushRef="#br0" timeOffset="4464.491">1891 867,'138'-182,"-137"181,0-1,0 1,0-1,0 1,0-1,0 1,0-1,0 1,0 0,1 0,-1-1,1 1,-1 0,1 0,-1 0,1 1,-1-1,1 0,0 0,0 1,-1-1,1 1,0 0,0 0,0-1,-1 1,1 0,0 0,0 1,0-1,-1 0,1 1,0-1,0 1,-1-1,1 1,0 0,1 0,10 18,-11-14,0-1,0 0,1 0,-1-1,1 1,0 0,0-1,0 1,1-1,-1 0,1 0,-1-1,1 1,0-1,0 0,1 0,-1 0,0 0,1-1,-1 1,1-1,-1 0,1-1,-1 1,5-1,-1-2,1 1,-1-2,1 1,-1-1,0-1,0 1,0-1,-1-1,1 0,-1 0,0 0,0-1,-1 1,1-2,-1 1,-1-1,1 0,-1 0,-1 0,1-1,-1 0,0 0,-1 0,1-3,3-11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1.9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372 14,'-11'-3,"-1"0,0 0,0 1,0 1,-1 0,1 0,0 1,0 1,0 0,0 1,0 0,0 1,0 0,0 1,-9 4,10-4,1 0,0 1,1-1,-1 2,1 0,0 0,1 0,-1 1,1 0,1 1,-1 0,1 0,1 1,-1-1,1 2,1-1,0 0,0 1,1 0,0 0,1 1,0-1,1 1,0-1,0 1,1 0,1 0,0 5,0-13,1 1,-1-1,1 1,0-1,0 0,1 1,-1-1,1 0,-1 0,1 0,0 0,0 0,1 0,-1 0,0-1,1 1,0-1,-1 0,1 1,0-1,0-1,1 1,-1 0,0-1,0 0,1 1,-1-1,1-1,-1 1,1 0,1-1,113-10,-90-2,0-1,-1-1,0-1,-1-2,-1 0,-1-2,0-1,-1 0,-2-2,0-1,4-7,-25 30,0 1,0 0,-1-1,1 1,0 0,0-1,0 1,0 0,0 0,0-1,0 1,0 0,0-1,1 1,-1 0,0-1,0 1,1 0,-1-1,0 1,1-1,-1 1,0 0,1-1,-1 1,1-1,-1 1,1-1,-1 1,1-1,0 0,-1 1,1-1,-1 0,1 1,0-1,-1 0,1 0,0 0,-1 1,1-1,0 0,-1 0,1 0,0 0,0 0,-1 0,1 0,0-1,-1 1,1 0,0 0,-1 0,1-1,0 1,-1 0,1-1,-1 1,1 0,-1-1,1 1,0-1,2 21,1-10,0 1,1 0,1-1,0 0,0 0,1-1,0 0,0 0,1 0,1-1,-1 0,1-1,1 0,-1 0,1-1,0 0,0-1,1 0,0-1,0 0,0-1,0 0,1 0,-1-1,1-1,5 0,8 1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3.4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280 453,'-19'5,"1"1,-1 1,1 0,0 1,1 1,0 1,0 0,1 2,1-1,0 2,0 0,1 1,9-11,1 0,0 0,-1 0,2 0,-1 1,0-1,1 1,-1 0,1 0,0 0,0 1,1-1,-1 1,1-1,0 1,0 0,1 0,0 0,-1 0,2 0,-1 0,0 0,1 0,0 0,0 1,1-1,-1 0,1 0,0 0,1 0,-1 0,1 0,0-1,0 1,1 0,-1-1,1 0,0 1,0-1,1 1,4 0,-1-1,1 0,0 0,1-1,-1 1,0-2,1 1,0-1,-1-1,1 0,0 0,0-1,0 1,0-2,0 0,-1 0,1 0,0-1,4-2,7-2,0 0,0-2,0-1,-1 0,-1-1,0-1,12-9,-5 0,0 0,-1-2,-1 0,-1-2,-2 0,0-1,-1-1,-2-1,-1-1,-1 0,-1-1,-1-1,-1-2,-7 12,0 0,-2-1,0 1,-1-1,-1 1,-1-1,-1 1,-3-17,4 30,-1 0,-1 0,1 0,-1 0,0 0,-1 0,1 0,-2 1,1-1,-1 1,1 0,-2 0,1 0,-1 1,0-1,0 1,0 0,-1 1,1-1,-1 1,-1 0,1 1,0-1,-1 1,0 0,0 1,1 1,0 0,-1 0,1 1,0 0,-1 0,1 0,0 1,-1 0,1 0,0 1,0 0,0 0,0 0,0 1,0 0,1 0,-1 0,1 1,0-1,0 2,-4 3,-3 2,1 2,0-1,1 2,0-1,1 1,0 1,2-1,-3 7,2-1,1 0,1 1,0 0,2 0,0 0,2 0,0 1,1-1,1 1,1-1,1 0,3 17,-2-23,1 0,1 0,-1 0,2-1,0 1,1-1,0-1,1 1,0-1,1-1,0 0,1 0,1-1,-1 0,1 0,1-1,0-1,0 0,2 0,-2-4,1 0,-1-1,0-1,1 0,-1-1,1 0,0-1,-1 0,1-1,-1 0,1-1,-1-1,0 0,0 0,0-2,0 1,0-1,-1-1,0 0,0-1,-1 0,1 0,-2-1,1 0,3-5,61-75,-70 140,-3-47,0 0,0-1,1 1,0 0,-1-1,2 1,-1-1,1 1,-1-1,1 0,0 0,1-1,-1 1,1 0,-1-1,1 0,0 0,0 0,1-1,-1 1,1-1,-1 0,1 0,-1-1,1 1,0-1,0 0,0 0,0-1,0 1,0-1,3 0,8 0,0-1,-1 0,1-1,-1 0,0-1,1-1,-1-1,-1 0,1-1,-1 0,0-1,0-1,-1 0,0-1,-1 0,2-3,114-80,-126 91,-1 0,0 1,1-1,-1 1,0-1,1 1,-1-1,0 1,1 0,-1 0,1 0,-1 0,1 0,-1 0,1 0,-1 0,0 1,1-1,-1 0,1 1,-1-1,0 1,0 0,1-1,-1 1,0 0,0 0,0 0,0 0,0 0,0 0,0 0,0 0,0 0,0 0,0 1,-1-1,1 0,-1 1,1-1,-1 0,1 1,-1-1,0 1,1-1,-1 2,4 75,-4-69,1-3,-1 0,0 0,0 0,-1 0,1 0,-2 0,1-1,0 1,-1 0,0-1,0 1,-1-1,0 1,0-1,0 0,0 0,-1-1,0 1,0-1,0 1,0-1,-1 0,0-1,1 1,-1-1,-1 0,1 0,0-1,-6 2,12-4,0-1,-1 1,1-1,0 1,-1-1,1 0,-1 1,1-1,0 0,-1 1,0-1,1 0,-1 0,1 1,-1-1,0 0,0 0,0 0,1 0,-1 0,0 1,0-1,0 0,0 0,0 0,0 0,0 0,-1 1,1-1,0 0,0 0,-1 0,1 0,-1 1,1-1,0 0,-1 1,1-1,-1 0,0 1,1-1,-1 0,0 1,1-1,-1 1,0-1,1 1,-1-1,0 1,0 0,0-1,1 1,-1 0,0 0,0 0,0-1,0 1,0 0,1 0,-1 0,0 0,0 1,0-1,0 0,0 0,1 0,-1 1,0-1,0 0,0 1,13-9,1 1,-1 0,1 1,1 1,-1 0,1 1,0 0,0 1,0 0,1 1,-1 1,0 0,1 1,-1 1,0 0,14 3,116-7,-125-3,-1-1,1 0,-1-2,-1 0,0-1,0 0,-1-1,0-1,-1-1,9-10,-6 5,-1-2,-1 0,-1 0,-1-2,-1 0,-1 0,5-12,-13 25,0 0,-1 0,1 0,-2-1,1 1,-1-1,-1 1,0-1,0 0,-1 1,0-1,-1 0,0 1,0-1,-1 0,0 1,-1 0,0-1,-1 1,0 0,0 1,0-1,-1 1,-5-6,8 12,1 1,-1 0,1 0,-1 0,0 0,0 0,1 0,-1 0,0 1,0-1,0 1,0-1,0 1,0 0,0 0,0 0,0 0,0 0,0 0,0 0,0 1,0-1,1 1,-1-1,0 1,0 0,0 0,0-1,1 2,-1-1,0 0,1 0,-1 0,1 1,0-1,-1 1,1-1,0 1,0-1,0 1,-1 1,-37 75,-1 134,37-185,1 0,1 1,2-1,1 0,1 0,4 18,29 123,-21-133,-19-68,1 13</inkml:trace>
  <inkml:trace contextRef="#ctx0" brushRef="#br0" timeOffset="254.238">1578 256,'44'10,"32"2,14 0,-4-2,-7-3,-12-3,-7-2,-11-1,-7-1,-7 0,-4-1,-8 1</inkml:trace>
  <inkml:trace contextRef="#ctx0" brushRef="#br0" timeOffset="885.153">901 87,'-9'9,"-4"9,5 0,10-2,8-4,3-5</inkml:trace>
  <inkml:trace contextRef="#ctx0" brushRef="#br0" timeOffset="2167.337">2482 481,'-8'-3,"0"-1,0 1,0 1,-1 0,1 0,-1 1,1 0,-1 0,1 1,-1 0,0 0,1 1,-1 0,1 1,-1 0,1 0,0 1,0 0,0 0,0 1,0 0,1 0,0 1,0 0,0 0,0 1,1 0,0 0,0 0,1 1,-1 0,2 0,-1 0,1 1,0-1,0 1,1 0,0 0,1 1,-2 7,3 56,1-71,1 1,-1 0,0-1,1 1,0-1,-1 0,1 1,0-1,0 1,0-1,0 0,0 0,0 1,0-1,0 0,0 0,1 0,-1 0,0 0,1-1,-1 1,0 0,1-1,-1 1,1-1,-1 1,1-1,0 0,-1 1,1-1,-1 0,1 0,0 0,-1 0,1-1,-1 1,1 0,-1-1,1 1,-1-1,1 1,0-1,11-5,-1-1,1 1,-1-2,-1 0,1 0,-1-1,-1-1,0 0,0 0,-1-1,0 0,-1 0,0-1,-1 0,0-1,0-1,32-48,-38 61,-1 0,1-1,-1 1,1 0,0-1,0 1,0 0,0 0,0 0,0 0,0-1,0 2,0-1,0 0,1 0,-1 0,0 0,0 1,1-1,-1 1,1-1,-1 1,1-1,-1 1,0 0,1 0,-1 0,1 0,-1 0,1 0,-1 0,1 0,-1 1,1-1,-1 0,1 1,-1-1,0 1,1 0,-1-1,0 1,1 0,-1 0,0 0,0 0,0 0,0 0,0 0,40 69,-34-56,-1-2,0 0,0 0,2-1,-1 0,1-1,1 0,0 0,8 6,-14-13,0-1,0 1,1-1,-1 0,1 0,-1 0,1-1,0 1,-1-1,1 0,0 0,0 0,0-1,0 1,0-1,0 0,0 0,0 0,0-1,0 0,0 1,0-1,-1 0,1-1,0 1,0-1,-1 0,1 0,-1 0,3-2,108-119,-102 109,107-105,-118 118,0-1,0 1,0 0,0 0,0 0,1 0,-1 0,0 1,1-1,-1 0,0 0,1 1,-1-1,1 1,-1 0,1-1,-1 1,1 0,-1 0,1 0,0 0,-1 0,1 0,-1 0,1 0,-1 1,1-1,-1 1,1-1,-1 1,1 0,-1-1,0 1,1 0,-1 0,0 0,0 0,0 0,0 0,0 0,0 0,0 1,0-1,0 0,0 1,0-1,-1 1,1-1,-1 0,1 1,-1-1,0 1,1 0,-1-1,0 1,0-1,0 1,0-1,0 1,-1-1,1 2,-8 44,6-41,0-1,0 0,0 1,1 0,0-1,0 1,0 0,1-1,0 1,0 0,0 0,1-1,0 1,0 0,0-1,1 1,0-1,0 0,0 1,1-1,0 0,0 0,0-1,2 3,-1-6,1 0,-1 0,1 0,0-1,-1 1,1-1,0 0,0-1,-1 1,1-1,-1 0,1 0,-1 0,1-1,-1 1,1-1,-1 0,0-1,0 1,0-1,-1 1,1-1,2-3,-5 5,35-22,-18 9,1 2,0 0,1 1,0 0,1 2,0 1,0 0,11-1,-30 9,1 0,0 0,0 1,-1-1,1 1,0-1,0 1,-1 0,1 0,-1 0,1 0,-1 1,1-1,-1 0,0 1,0 0,0 0,0-1,0 1,0 1,0-1,-1 0,1 0,-1 1,1-1,-1 0,0 1,0-1,0 1,0 0,0-1,-1 1,1 0,-1 0,0-1,0 1,0 0,0 0,0-1,-1 1,1 0,16 54,8-45,-12-12</inkml:trace>
  <inkml:trace contextRef="#ctx0" brushRef="#br0" timeOffset="2550.125">4034 340,'-19'7,"1"0,0 1,0 1,1 1,0 0,1 2,0-1,0 2,2 0,0 1,0 1,1 0,1 0,-10 16,21-27,-1-1,1 1,0 0,0 0,1 0,-1-1,1 1,0 0,-1 0,2 0,-1 0,0 0,1 0,0 0,0-1,0 1,0 0,1-1,-1 1,1-1,0 1,0-1,0 0,1 1,-1-1,1-1,0 1,-1 0,1-1,1 1,-1-1,0 0,0 0,1 0,0 0,5 3,0-1,0 0,0 0,0-1,0 0,1-1,-1 0,1 0,0-1,0 0,0-1,-1 0,9-2,-3-1,0-2,0 0,-1 0,1-2,-1 0,-1 0,1-1,4-4,0 0</inkml:trace>
  <inkml:trace contextRef="#ctx0" brushRef="#br0" timeOffset="2916.547">4204 594,'18'6,"0"-2,0 0,1-1,0-1,-1-1,1-1,0 0,0-1,-1-1,1-1,-1-1,1 0,-1-2,0 0,-1-1,0 0,0-1,4-4,-15 8,0-1,0 0,-1-1,1 1,-1-1,0 0,-1 0,0 0,0-1,0 0,0 1,-1-1,0-1,-1 1,0 0,0-1,0 1,-1-1,0 1,-1-1,0 0,0 1,0-1,-1 0,-1-5,1 11,0 0,-1-1,1 1,0 0,-1 0,1 1,-1-1,0 0,0 0,0 1,1-1,-1 1,-1-1,1 1,0 0,0 0,0 0,-1 0,1 0,0 1,-1-1,1 1,-1-1,1 1,-1 0,1 0,-1 0,1 0,0 1,-1-1,1 1,-1-1,1 1,0 0,-1 0,-1 1,-82 42,75-37,0 2,0-1,1 1,0 1,0 0,1 0,1 1,0 0,0 0,1 1,1 0,0 0,0 1,1 0,1 0,0 0,1 0,1 0,0 1,0 0,1-1,1 1,0 0,1-1,1 1,0-1,1 1,0-1,1 0,1 3,0-8,1-1,-1 1,1-1,0 0,1-1,-1 0,1 0,1 0,-1-1,1 1,0-2,0 1,0-1,1-1,0 0,-1 0,1 0,2-1,165 13,-116-17,-35 2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29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1 808,'30'-1,"-1"0,1-2,-1-1,1-1,-1-2,-1-1,1-1,-1-1,-1-2,0 0,-1-2,0-1,-1-1,7-7,-1-2,-1-2,-2 0,0-2,-2-2,-1 0,-2-1,-1-2,-2 0,4-9,-16 28,0 0,-1 0,-1-1,0 0,-1 0,-1 0,0-1,-1 1,-1-1,-1 0,0 0,-1 1,-1-1,-1 0,0 0,-1 1,-3-8,5 20,-1 0,0 1,0-1,-1 1,1 0,-1 0,0 0,1 0,-1 1,-1-1,1 1,0-1,-1 1,1 0,-1 0,1 1,-1-1,0 1,0 0,0 0,1 0,-1 0,0 1,0-1,0 1,0 0,-1 0,1 1,1-1,-1 1,0 0,0 0,0 0,0 1,0-1,1 1,-1 0,1 0,-1 0,1 1,0-1,0 1,0-1,0 1,-2 3,-10 11,0 0,1 1,1 1,1 0,1 0,1 1,0 1,1-1,1 2,2-1,0 1,1 0,1 0,1 1,1-1,1 1,1 6,2-4,1-1,1 0,2 0,0 0,1-1,2 0,0 0,1-1,1 0,13 17,-21-32,1-1,0 0,-1 0,2 0,-1-1,1 0,0 0,0 0,0 0,0-1,1 1,0-1,0-1,0 1,1-1,-1 0,1-1,-1 0,2 1,7-5</inkml:trace>
  <inkml:trace contextRef="#ctx0" brushRef="#br0" timeOffset="354.848">1045 384,'19'5,"16"2,7-1,1-1,-2-2,-3 0,-3-7,-3-2,-2 0,-1 0,-1 3,-10 0,-8 7,-6 1</inkml:trace>
  <inkml:trace contextRef="#ctx0" brushRef="#br0" timeOffset="601.878">1017 638,'34'-5,"25"-1,7 0,-2-4,-8 0,-8 2,-7 2,-7 2,-8 2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8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261 27,'-3'-3,"-1"0,1 0,-1 1,1 0,-1 0,0 0,0 0,0 0,0 1,0 0,0 0,-1 0,1 0,0 1,0 0,-1-1,1 1,0 1,-1-1,1 1,0 0,0 0,0 0,-1 0,1 1,0-1,1 1,-1 0,0 1,1-1,-1 1,1-1,-1 1,1 0,0 1,-9 8,0 0,1 1,1 0,0 1,1 0,1 1,0 0,1 0,0 1,2-1,0 1,0 1,1-1,1 1,1-1,1 1,0 0,1 0,1-1,2 16,-2-26,0 1,0-1,1 0,0 0,0 0,1 0,-1 0,1 0,1-1,-1 1,1-1,0 0,0 0,0-1,1 1,0-1,0 0,0 0,0 0,0-1,1 1,0-2,-1 1,1 0,0-1,1 0,4 1,3 0,-1-1,1 0,-1 0,1-2,0 0,-1 0,1-1,0-1,-1 0,1-1,-1 0,11-5,1-1,0-1,-1-2,0 0,0-2,-2 0,1-2,-2 0,-1-2,0 0,-1-1,0-1,3-8,-18 24,-1-1,1 0,-1-1,-1 1,1 0,-1-1,0 0,0 1,0-1,-1 0,0 0,0 0,-1 0,1 0,-1 0,-1 0,1 0,-1 0,0 0,0 0,-1 0,0 1,0-1,0 0,-1 1,0 0,0-1,0 1,0 0,-1 1,0-1,0 0,0 1,-1 0,0 0,-6-4,0 0,-1 1,0 0,0 1,0 1,-1 0,0 0,0 1,-1 1,1 0,-1 1,1 1,-1 0,0 0,1 2,-10 0,-4 0</inkml:trace>
  <inkml:trace contextRef="#ctx0" brushRef="#br0" timeOffset="369.811">63 224,'122'-37,"-115"34,1-1,0 2,0-1,1 1,-1 0,1 1,-1 0,1 1,-1-1,1 1,-1 1,1 0,-1 0,0 1,1 0,-1 0,0 1,0 0,0 0,-1 1,1 0,-1 0,3 3,3 5,1-1,0-1,0 0,2-1,-1 0,1-1,0-1,0 0,1-2,0 0,11 2,12-13,-23 1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36.7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82,'-1'354,"-27"-141,27-175,1-29,1-27,-1 0</inkml:trace>
  <inkml:trace contextRef="#ctx0" brushRef="#br0" timeOffset="451.16">0 111,'28'-17,"0"2,0 2,2 0,-1 2,2 1,-1 2,1 1,8-1,-34 6,1 1,-1-1,1 1,0 0,-1 0,1 0,0 1,-1 0,1 0,0 1,-1-1,1 1,-1 1,1-1,-1 1,1-1,-1 2,0-1,0 1,0-1,0 1,0 1,-1-1,1 1,-1-1,0 1,0 1,0-1,-1 0,1 1,-1 0,0 0,-1 0,1 1,-1 2,0 1,-1-1,0 1,0-1,-1 1,0-1,-1 1,0-1,0 0,-1 1,0-1,0 0,-1 0,0 0,-1 0,0 0,0-1,-2 3,-98 119,-11-51,140-64,3-6,-2-2,0 2,0 1,0 1,-1 2,19 11,106 113,-149-135,-1 0,1 0,0 0,0 0,0 0,-1 0,1 0,0 0,0 0,0-1,1 1,-1 0,0-1,0 1,0-1,0 1,1-1,-1 1,0-1,1 0,-1 0,0 0,0 0,1 0,-1 0,0 0,1 0,-1 0,0 0,0-1,2 0,4-6</inkml:trace>
  <inkml:trace contextRef="#ctx0" brushRef="#br0" timeOffset="1069.509">1100 111,'-23'44,"-1"-2,-3 0,-1-1,-2-2,-1-1,-3-1,0-2,-3-2,-27 20,63-52,0 0,-1 0,1 0,0 0,0 0,0 0,0 1,0-1,0 0,0 1,0-1,0 0,1 1,-1-1,0 1,1-1,-1 1,1-1,0 1,0 0,-1-1,1 1,0 0,0-1,1 1,-1-1,0 1,0 0,1-1,-1 1,1-1,-1 1,1-1,0 1,0-1,-1 0,1 1,0-1,0 0,0 0,1 1,-1-1,0 0,0 0,1 0,-1-1,0 1,1 0,-1 0,1-1,-1 1,1-1,-1 1,1-1,0 0,-1 1,2-1,199 36,-4 7,-197-42,0 0,-1-1,1 1,0-1,0 1,0-1,0 0,0 1,0-1,-1 0,1 0,0 1,0-1,0 0,0 0,0 0,0 0,0 0,0 0,0-1,0 1,0 0,0 0,0-1,0 1,0-1,-1 1,1-1,0 1,0-1,0 1,-1-1,1 0,0 1,-1-1,1 0,0 1,-1-1,1 0,-1 0,1 0,-1 0,0 0,1 0,-1 1,0-1,0 0,1 0,-1 0,0 0,0 0,0 0,0 0,0 0,0 0,-1 0,1 0,0 0,0 0,-1 0,1 0,-77-128,60 89,2 0,2-1,1 0,0-16,-31-85,36 125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5:56.7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169 3160,'526'-29,"-191"18,201-18,-165 11,74 18,-176 2,193-13,-60-24,-114 7,-80 5,74 5,-86-8,-123 25,-88 7,-3 0</inkml:trace>
  <inkml:trace contextRef="#ctx0" brushRef="#br0" timeOffset="30304.081">4572 2793,'0'0</inkml:trace>
  <inkml:trace contextRef="#ctx0" brushRef="#br0" timeOffset="36639.416">4600 2906,'56'-17,"73"4,-129 12,0 0,0 0,0 0,0 0,0 0,0 0,0 0,0 0,-1 1,1-1,0 0,-1 0,1 0,-1 0,1 0,-1 1,1-1,-1 0,1 0,-1 1,0-1,1 0,-1 1,0-1,0 1,0-1,1 1,-1-1,0 1,0 0,0-1,0 1,0 0,0 0,0 0,0-1,0 1,1 0,-1 0,0 0,0 1,0-1,0 0,-4-2,-184-84,-3-4,-54-29,40-18,-94-32,179 102,94 55,1-2,1 0,0-2,1 0,-13-13,-31-43,-49-37,-129-10,97 26,-68-34,161 99,1-3,1-2,-36-30,66 45,-120-85,-32-20,-22 9,-123-96,197 131,-74-43,179 111,1-2,0 0,1-1,0 0,1-2,-5-7,-43-38,50 50</inkml:trace>
  <inkml:trace contextRef="#ctx0" brushRef="#br0" timeOffset="48978.862">1411 394,'-42'83,"36"-74,-91 108,-60 44,125-130,24-19</inkml:trace>
  <inkml:trace contextRef="#ctx0" brushRef="#br0" timeOffset="50196.471">3217 1523,'5'0,"-4"0,-1 5,-6 1,-2 5,-4 0,-5 4,-4 3,-4 4,-2 3,3 2,2-4,4-1,0-4,3 0,4 1,5-2</inkml:trace>
  <inkml:trace contextRef="#ctx0" brushRef="#br0" timeOffset="51701.653">3048 1748,'-5'0,"-1"5,-5 6,-1 7,-2-1,1 3,-3 1,2 4,-1-4,1 0,3-9,9-6,4-4</inkml:trace>
  <inkml:trace contextRef="#ctx0" brushRef="#br0" timeOffset="54734.06">1947 789,'25'-1,"0"-2,0-1,-1 0,1-2,-1-1,0-1,-1-1,0-2,0 0,-1-1,-1-1,4-3,0-2,-1-1,-1-1,-1-1,0-1,-2-1,-1-1,0 0,-2-1,-1-2,-14 23,0-1,0-1,0 1,-1 0,1 0,-2-1,1 1,0 0,-1-1,0 1,0-1,-1 1,1-1,-1 0,0 4,1 0,0 1,-1-1,1 0,-1 0,0 1,1-1,-1 1,0-1,0 0,0 1,0-1,-1 1,1 0,0-1,-1 1,1 0,0 0,-1 0,1 0,-1 0,0 0,1 0,-1 1,0-1,1 0,-1 1,0 0,0-1,0 1,1 0,-1 0,0 0,0 0,0 0,0 0,1 1,-1-1,0 1,0-1,1 1,-3 0,-6 4,1 1,-1-1,1 2,0-1,1 1,-1 0,2 1,-1 0,1 1,0-1,0 1,0 2,2 1,1 0,-1 1,2 0,0 0,0 0,1 1,1-1,0 0,1 1,1-1,0 0,0 1,2-1,2 9,36 114,-43-118</inkml:trace>
  <inkml:trace contextRef="#ctx0" brushRef="#br0" timeOffset="56051.658">2709 789,'77'48,"51"26,69 52,-118-73,-117-141,32 72,2-1,0 0,1 1,1-1,1 0,0 0,1-11,-6 47,-1-1,0-1,-1 1,-2-1,1 0,-2-1,0 0,-4 2,10-10,-47 60,53-68,0 1,0-1,-1 1,1-1,0 1,0-1,0 0,0 1,0-1,-1 0,1 0,0 1,0-1,0 0,0 0,0 0,0 0,0 0,0 0,0 0,0-1,-1 1,1 0,0-1,0 1,0 0,0-1,0 1,-1-1,1 1,0-1,0 1,-1-1,1 0,0 1,-1-1,1 0,-1 1,1-1,0-1,0 1,173-110,-155 99,-4 0</inkml:trace>
  <inkml:trace contextRef="#ctx0" brushRef="#br0" timeOffset="58161.638">2116 366,'0'1,"-1"0,0 0,0-1,0 1,0 0,0 0,0-1,0 1,0-1,0 1,-1-1,1 1,0-1,0 0,0 1,-1-1,1 0,0 0,0 0,-1 0,1 0,0 0,0 0,-1-1,1 1,0 0,0-1,0 1,0-1,-1 1,1-1,0 1,0-1,0 0,0 0,0 1,0-1,1 0,-1 0,0 0,0 0,1 0,-1 0,0-1,0 2,-216-156,98 82,118 72,0 0,1 1,-1-1,1 0,0 0,-1 0,1 1,0-1,0 0,0 0,0 0,0 0,1 1,-1-1,1 0,-1 0,1 0,-1 1,1-1,0 0,0 1,0-1,0 1,0-1,0 1,0-1,1 1,-1 0,0 0,1-1,-1 1,1 0,0 0,-1 1,1-1,0 0,-1 0,1 1,0-1,0 1,-1 0,2-1,8-7,47-53,-58 61,0 0,0 1,0-1,0 1,0-1,0 0,0 1,1-1,-1 0,0 1,0-1,0 0,1 1,-1-1,0 0,1 1,-1-1,0 0,0 0,1 1,-1-1,1 0,-1 0,0 0,1 0,-1 1,0-1,1 0,-1 0,1 0,-1 0,0 0,1 0,-1 0,1 0,-1 0,0 0,1 0,-1 0,1 0,-1-1,0 1,1 0,-1 0,0 0,1 0,-1-1,0 1,1 0,-1 0,0-1,1 1,-1 0,0-1,0 1,1 0,-1-1,0 1,0-1,-7 44,5-34,-19 132,-7 46,28-187,0 0,0-1,-1 1,1 0,0-1,0 1,0 0,0 0,-1-1,1 1,0 0,0 0,-1-1,1 1,0 0,0 0,-1 0,1 0,0 0,0-1,-1 1,1 0,0 0,-1 0,1 0,0 0,-1 0,1 0,0 0,-1 0,1 0,0 0,-1 0,1 0,0 0,0 0,-1 0,1 1,0-1,-1 0,1 0,0 0,0 0,-1 0,1 1,0-1,0 0,-1 0,1 1,0-1,0 0,0 0,0 1,-1-1,1 0,0 1,0-1,0 0,-11-40,8 26,-12-60,13 61,1-1,-2 1,0 0,0 0,-2 0,1 0,-2 1,1-1,-2 1,-6-9,1 8</inkml:trace>
  <inkml:trace contextRef="#ctx0" brushRef="#br0" timeOffset="68636.517">1213 705,'0'0,"1"-1,-1 1,1 0,-1-1,1 1,-1 0,1-1,-1 1,1 0,-1 0,1-1,-1 1,1 0,-1 0,1 0,-1 0,1 0,0 0,-1 0,1 0,-1 0,1 0,-1 0,1 0,0 0,-1 1,1-1,-1 0,1 0,-1 1,1-1,-1 0,1 1,-1-1,1 0,-1 1,0-1,1 1,-1-1,0 0,1 1,-1-1,0 1,1-1,-1 1,0-1,0 1,0 0,0-1,1 1,-1-1,0 1,0-1,0 1,0 0,0-1,0 1,0-1,-1 1,7 40,-6-41,29 259,0-34,-13-44,-5-2,-10-60,-1-115,1 0,-1 0,1 0,0 0,0 0,0 0,1 0,-1-1,1 1,0 0,0-1,0 1,0-1,1 0,0 0,-1 0,1 0,0-1,0 1,1-1,-1 1,0-1,1 0,-1 0,1-1,0 1,0-1,-1 0,1 0,0 0,0 0,0-1,0 1,0-1,0 0,0-1,0 1,3-1,193-4,-57-21,-118 24,0 2,0 1,0 1,0 2,-1 0,7 3,8-1,1-1,0-2,0-1,0-3,6-1,36 0,567 2,-625 0</inkml:trace>
  <inkml:trace contextRef="#ctx0" brushRef="#br0" timeOffset="71349.175">1016 1777,'-343'0,"148"27,150-25,33-2</inkml:trace>
  <inkml:trace contextRef="#ctx0" brushRef="#br0" timeOffset="72184.619">875 733,'-5'5,"-6"1,-6 0,-6-1,-2-2,-3-1,-1-1,-1 0,1-1,0 0,0-1,0 1,0 0,1 0,4-5,7-1</inkml:trace>
  <inkml:trace contextRef="#ctx0" brushRef="#br0" timeOffset="72818.55">564 422,'68'326,"-38"-119,-18-80,-5 1,-8 106,-2-69,4 61,19-91,-29-122,5-19</inkml:trace>
  <inkml:trace contextRef="#ctx0" brushRef="#br0" timeOffset="73168.399">846 1326,'-9'33,"-9"17,-5 4,-4-3,3-4,0-7,0-8,4-7,0-1,-1-1,3 1,0-4,3-1,-1 2,2 2,4 2,-1-4,1-5</inkml:trace>
  <inkml:trace contextRef="#ctx0" brushRef="#br0" timeOffset="73740.336">846 366,'-180'230,"70"-97,99-115,4-1</inkml:trace>
  <inkml:trace contextRef="#ctx0" brushRef="#br0" timeOffset="74536.352">0 761,'4'7,"0"0,0 1,-1-1,0 1,0 0,-1 0,0 0,0 0,-1 1,0-1,-1 0,0 1,0-1,-1 4,2 3,-2 443,6-411,-5-46,1 0,-1-1,0 1,0 0,1-1,-1 1,0 0,1-1,-1 1,1 0,-1-1,1 1,-1-1,1 1,-1-1,1 1,-1-1,1 1,0-1,-1 0,1 1,0-1,-1 0,1 0,0 1,0-1,-1 0,1 0,0 0,0 0,-1 0,1 0,0 0,0 0,-1 0,1 0,0 0,-1-1,1 1,0 0,0-1,-1 1,1 0,0-1,-1 1,1-1,-1 1,1-1,-1 1,1-1,-1 1,1-1,-1 1,1-1,-1 0,0 1,1-1,-1 0,0 1,113-137,-30 56,-83 81,1-1,0 0,0 1,-1-1,1 1,0-1,0 1,0 0,0-1,0 1,0 0,0 0,-1-1,1 1,0 0,0 0,0 0,0 0,0 0,0 1,0-1,0 0,0 0,0 0,0 1,0-1,-1 1,1-1,0 0,0 1,0 0,-1-1,1 1,0-1,0 1,-1 0,1-1,-1 1,1 0,-1 0,1 0,-1 0,1-1,-1 1,0 0,1 0,-1 0,0 0,0 0,0 0,1 0,-1 0,0 0,0 0,-1 0,13 57,1 75,5-67,-10-50</inkml:trace>
  <inkml:trace contextRef="#ctx0" brushRef="#br0" timeOffset="95061.991">3387 2793,'8'84,"-15"-111,8 3,1 0,1 0,1 0,1 0,1 1,1-1,1 2,2-1,0 1,1 1,6-9,-8 13,1 1,0-1,2 2,0 0,0 0,1 1,1 1,1 0,-1 1,2 0,14-7,-26 17,-1 0,1 1,0-1,0 1,0 0,0 0,0 0,0 0,0 1,0 0,0 0,0 0,0 0,0 1,0-1,0 1,0 0,0 0,0 1,0-1,-1 1,1 0,-1 0,1 0,-1 0,1 0,-1 1,0 0,0 0,0 0,-1 0,1 0,-1 0,0 1,0-1,0 1,0-1,0 1,-1 0,1 0,-1 0,0 0,-1 0,1 0,-1 0,1 0,-1 0,-1 4,-15 29,14-35,1 1,-1-1,1 0,-1 1,1-1,0 0,0 1,0 0,0-1,1 1,-1 0,0-1,1 1,0 0,0 0,0-1,0 1,0 0,1 0,-1-1,1 1,-1 0,1-1,2 2,0-1,-1 0,1 1,-1-1,0 1,0 0,0-1,-1 1,0 0,1 0,-1 0,0 0,-1 1,1-1,-1 0,0 0,0 0,0 0,-1 1,1-1,-1 0,0 0,0 0,0 0,-1 0,1 0,-1 0,0-1,0 1,-1-1,1 1,-1-1,1 0,-1 0,0 0,0 0,-1 0,1-1,0 0,-3 2,-9 0,0 0,0-1,0 0,0-1,-1-1,1 0,-1-1,1-1,-1 0,-2-2,10 0,0-1,0 0,0-1,0 0,1 0,0 0,0-1,0 0,1-1,0 1,0-1,1 0,-1-1,2 1,-1-1,1 0,0 0,1-1,-1 1,2-1,-1 0,1 1,0-9,-11-21,-20-29,23 49</inkml:trace>
  <inkml:trace contextRef="#ctx0" brushRef="#br0" timeOffset="96159.151">3781 2568,'-4'0,"-2"-5,-5-2,-5 1,-5 1,-4 1,-1 2,7 1,12 0,8 1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357 60,'1'-1,"-1"-1,1 1,0-1,-1 0,1 1,-1-1,0 0,1 1,-1-1,0 0,0 0,0 1,0-1,0 0,-1 0,1 1,0-1,-1 0,0 1,1-1,-1 0,0 1,0-1,1 1,-1-1,0 1,-1 0,1-1,0 1,0 0,-1 0,1 0,0-1,-1 2,1-1,-1 0,1 0,-1 0,0 1,1-1,-1 1,0-1,0 1,1 0,-1-1,0 1,1 0,-1 0,0 1,0-1,1 0,-1 0,0 1,0-1,1 1,-1 0,0 0,-20 1,0 1,0 0,0 2,1 1,-1 1,2 0,-1 2,-5 3,26-11,-2-2,0 1,1 1,-1-1,1 0,-1 0,0 1,1-1,-1 0,1 1,-1 0,1-1,-1 1,1 0,0 0,-1 0,1 0,0 0,0 0,0 0,-1 0,1 0,0 1,0-1,1 0,-1 1,0-1,0 1,1-1,-1 1,1-1,-1 1,1-1,0 1,0 0,-1-1,1 1,0-1,0 1,1 0,-1-1,0 1,0-1,1 1,-1 0,1-1,-1 1,1-1,0 0,0 2,76 43,-70-45,-1 1,0 1,1-1,-1 1,0 0,0 0,-1 1,1-1,-1 1,0 1,0-1,0 1,0 0,-1 0,0 0,0 0,0 1,-1 0,0 0,0 0,0 0,-1 0,0 0,0 1,0 0,-4 0,-1 1,1-1,-1 0,-1 1,1-1,-1-1,-1 1,1-1,-1 1,0-1,0 0,-1-1,0 0,0 1,0-2,-1 1,1-1,-1 0,0 0,0-1,-1 0,-5 2,2-1,0 0,0-1,-1 0,1-1,-1 0,0-1,1 0,-1-1,0 0,0-1,-1 0,13 1,1 0,-1 0,1 0,0 1,-1-1,1 0,-1 0,1 0,0 0,-1 0,1 0,-1 0,1 0,0 0,-1 0,1 0,-1-1,1 1,-1 0,1 0,0-1,-1 1,1 0,-1 0,1-1,-1 1,0-1,1 1,-1 0,1-1,-1 1,0-1,1 1,-1-1,0 1,1-1,-1 0,0 1,0-1,0 1,1-1,-1 1,0-1,0 0,0 1,0-1,0 1,0-1,0 0,0 1,0-1,-1 1,1-1,0 0,0 1,0-1,-1 1,1-1,0 1,-1-1,1 1,0-1,-1 1,1-1,-1 1,1-1,18-3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0,'-15'34,"-4"6,6-4,4-8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1.8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40,'41'-11,"1"2,0 2,0 1,0 2,41 2,-80 2,0 0,1 0,-1 0,0 0,0 0,0 0,1 1,-1 0,0 0,0 0,0 0,0 0,0 0,0 1,-1-1,1 1,0 0,-1 0,1 0,-1 0,0 1,1-1,-1 0,0 1,-1 0,1-1,0 1,-1 0,1 0,-1 0,0 0,0 0,0 0,-1 0,1 0,-1 1,0-1,1 0,-1 0,-1 0,1 1,0-1,-1 3,-4 8,0-1,-1 1,-1-1,0 0,0-1,-1 1,-1-1,0-1,0 0,-10 8,-9 14,-17 15,36-41,0 1,1 0,0 1,0 0,1 0,0 1,1 0,0 0,1 0,0 1,0 0,1 0,1 0,-1 0,4-8,0 0,0 0,0 0,0 0,0 0,1 0,0 0,-1 0,1 0,0 0,0 0,0 0,1-1,-1 1,1 0,-1-1,1 0,0 1,0-1,0 0,0 0,1 0,-1 0,0 0,1 0,0-1,-1 1,1-1,0 0,0 0,-1 0,1 0,3 0,100 11,-100-12,2 1,1-1,-1 0,0 0,0-1,1 0,-1-1,0 0,0 0,0 0,0-1,-1 0,1-1,4-3,1-4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1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1 221,'99'-187,"-99"188,0 0,0 0,0 0,1 0,-1 0,0 0,0 0,1 0,-1 0,1 0,-1 0,1 0,0-1,-1 1,1 0,0 0,-1-1,1 1,0 0,0-1,-1 1,1-1,0 1,0-1,0 1,0-1,0 0,0 1,0-1,0 0,0 0,0 0,0 1,0-1,0 0,0 0,0-1,0 1,0 0,0 0,0 0,0-1,0 1,0-1,0 1,0-1,0 1,-1-1,1 1,0-1,0 1,0-1,-1 0,1 0,0 1,-1-1,1 0,-1 0,1 0,-1 0,1 0,-1 0,0 0,1 0,-1 40,-2-34,1-1,1 1,-1 0,1-1,0 1,0-1,0 1,0 0,1-1,0 1,0-1,0 1,0-1,1 1,0-1,0 0,0 0,0 0,1 0,0 0,-1-1,1 1,1-1,0 2,2-5,-1 0,0-1,1 1,-1-1,0 0,1 0,-1-1,0 0,0 0,0 0,0 0,0-1,-1 0,1 0,-1 0,0-1,0 1,0-1,0 0,-1 0,1 0,-1-1,0 1,0-1,0 0,52-88,-44 69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2.4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257 1,'-31'10,"0"1,0 2,1 1,1 1,-26 18,51-32,1 1,0 0,0 0,0 1,0-1,0 1,0-1,1 1,-1 0,1 0,0 0,0 0,0 1,0-1,0 0,1 1,-1 0,1-1,0 1,0 0,1-1,-1 1,1 0,-1 0,1-1,1 1,-1 0,0 0,1 0,0-1,0 1,0 0,0-1,0 1,1-1,0 1,0-1,0 0,0 0,0 0,0 0,1 0,0 0,-1 0,1-1,1 1,3 2,1 0,0-1,0 0,0 0,0-1,1 0,-1-1,1 0,0 0,-1 0,1-1,0-1,0 1,0-1,0-1,0 0,0 0,-1-1,1 0,2-1,8-4</inkml:trace>
  <inkml:trace contextRef="#ctx0" brushRef="#br0" timeOffset="450.139">314 227,'12'3,"1"0,0-1,0-1,1 0,-1 0,0-2,0 0,0 0,0-1,0-1,0 0,0 0,-1-2,0 1,0-2,0 1,0-2,-1 0,0 0,9-8,36-74,-55 87,-1 0,1 0,0-1,-1 1,1 0,-1-1,0 1,0-1,0 1,0 0,0-1,0 1,-1 0,1-1,-1 1,1 0,-1-1,0 1,0 0,0 0,0 0,-1 0,1 0,0 0,-1 0,0 0,1 1,-1-1,0 0,0 1,0 0,0-1,0 1,0 0,0 0,0 0,0 0,-1 1,1-1,0 0,-3 1,-8-1,1 1,-1 1,0 0,0 0,1 2,-1-1,1 2,0 0,0 0,0 1,0 0,1 1,0 1,0 0,0 0,1 1,1 0,-6 6,-57 75,70-85,1 0,0-1,-1 1,1 0,1 0,-1 0,0 0,1 0,0 0,0 0,0 0,1 0,-1 0,1 0,0 0,0-1,0 1,1 0,-1 0,1-1,0 1,0-1,0 1,0-1,1 0,0 0,0 1,6 4,0 1,0-2,1 1,-1-1,2-1,-1 0,1 0,0-1,0 0,0-1,1 0,0-1,-1-1,1 1,3-2,189 3,-131-7,-14-2,-35-2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0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232 12,'-55'-12,"-12"30,65-18,1 0,-1 1,1 0,-1-1,1 1,-1 0,1 0,0-1,-1 1,1 0,0 0,0 1,0-1,0 0,0 0,0 1,0-1,0 0,0 1,1-1,-1 1,1-1,-1 1,1-1,-1 1,1-1,0 1,0-1,-1 1,1 0,1-1,-1 1,0-1,0 1,0-1,1 1,-1 0,1-1,-1 0,1 1,0 0,100 87,-99-85,0 0,0 0,0 0,-1 0,0 1,1-1,-2 1,1-1,0 0,-1 1,0 0,0-1,0 1,0-1,-1 0,0 1,0-1,0 1,0-1,-1 0,0 0,0 0,0 0,0 0,0 0,-1 0,0-1,0 1,0-1,0 0,0 0,-1 0,1 0,-1 0,0-1,0 0,0 0,0 0,0 0,0-1,-1 1,1-1,0 0,-2 0,0 1,0 0,0-1,0 1,0-1,0 0,-1-1,1 1,0-1,-1-1,1 1,0-1,0 0,0 0,-1-1,1 0,-5-2,10-3,5 2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6.4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62 397,'-14'33,"-6"16,2 5,8-7,11-17,5-17,1-17,0-6</inkml:trace>
  <inkml:trace contextRef="#ctx0" brushRef="#br0" timeOffset="246.042">118 1,'-10'19,"2"7,3-2</inkml:trace>
  <inkml:trace contextRef="#ctx0" brushRef="#br0" timeOffset="704.513">203 594,'133'-238,"-133"237,0-1,0 1,0 0,0-1,0 1,1 0,-1 0,0-1,1 1,-1 0,1 0,0-1,-1 1,1 0,0 0,-1 0,1 0,0 0,0 0,0 0,0 0,0 0,0 1,0-1,1 0,-1 0,0 1,0-1,0 1,1-1,-1 1,0 0,1 0,-1-1,0 1,1 0,-1 0,0 0,1 0,-1 0,0 1,1-1,-1 0,0 1,0-1,1 1,-1-1,0 1,0-1,0 1,0 0,0 0,0 0,0-1,0 1,0 0,0 0,0 0,0 1,0-1,-1 0,1 1,7 70,-9-66,1 1,-1 0,2 0,-1 0,1 0,0 0,1-1,-1 1,1 0,1-1,-1 0,1 1,0-1,2 3,-1-7,0 1,0 0,0-1,0 0,0 0,1 0,-1-1,1 0,-1 1,1-1,0-1,-1 1,1-1,0 0,-1 0,1 0,0-1,-1 1,1-1,0 0,-1-1,1 1,-1-1,0 0,0 0,1 0,-1 0,0-1,-1 0,1 0,0 0,-1 0,0 0,0-1,0 0,0 1,0-1,-1 0,0 0,2-4,50-122,-47 105</inkml:trace>
  <inkml:trace contextRef="#ctx0" brushRef="#br0" timeOffset="1367.277">767 791,'-2'-1,"0"-1,0 1,1-1,-1 0,0 1,1-1,-1 0,1 0,-1 0,1 0,0-1,0 1,0 0,0 0,1-1,-1 1,0 0,1-1,0 1,-1-1,1 1,0-1,0 1,1 0,-1-2,2-19,1 0,1 1,1-1,0 1,2-1,1 2,2-4,4-14,2-1,1 0,2 1,1 1,25-33,-36 59,0 0,1 1,0 0,0 0,2 1,-1 1,1 0,0 1,1 0,0 0,0 2,1-1,0 2,9-3,-23 7,1 1,0-1,0 0,0 1,0-1,0 1,0-1,0 1,0-1,0 1,0 0,0-1,0 1,0 0,0 0,0 0,0 0,0 0,0 0,0 0,0 0,1 1,-1-1,0 0,0 1,0-1,0 0,0 1,-1-1,1 1,0 0,0-1,0 1,0 0,0-1,-1 1,1 0,0 0,-1 0,1 0,-1 0,1-1,-1 1,1 0,-1 0,1 0,-1 1,0-1,0 0,0 0,1 0,-1 0,0 0,0 0,0 0,-1 0,1 0,0 0,0 0,-1 1,-118 188,118-188,-1 0,1 0,0 0,-1 1,1-1,0 0,0 0,1 1,-1-1,0 1,1-1,0 0,-1 1,1-1,0 1,0-1,0 1,1-1,-1 1,1-1,-1 0,1 1,0-1,0 1,0-1,0 0,0 0,0 0,1 0,-1 0,1 0,-1 0,1 0,0 0,0-1,0 1,0-1,0 1,0-1,0 0,0 0,2 1,5 2,73 48,-80-50,-1 0,1 0,0 0,-1 0,1 0,-1 0,1 0,-1 0,0 0,0 1,0-1,0 1,0-1,-1 1,1-1,-1 1,1-1,-1 1,0-1,0 1,0-1,-1 1,1 0,-1-1,1 1,-1-1,0 0,0 1,0-1,0 1,0-1,0 0,-1 0,1 0,-1 0,0 0,-4 4,-1 0,0 0,0-1,-1 0,0-1,0 0,0 0,0-1,-1 1,1-2,-1 1,1-1,-1-1,0 0,0 0,0-1,0 0,0 0,0-1,0 0,0 0,1-1,-1-1,0 1,1-1,0-1,0 0,0 0,0 0,0-1,-3-3,-13-16,1-1,1 0,2-2,0-1,2 0,1-1,1-1,2-1,0 0,-4-22,10 29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0.3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1 427,'24'2,"0"-2,0 0,0-2,0-1,0 0,-1-2,1-1,-1-1,-1-1,1 0,-1-2,10-6,-16 5,0-1,-1 0,0-1,0 0,-2-1,0-1,0 0,-2-1,7-11,-14 19,0 0,-1 0,0 0,0 0,-1-1,0 1,0-1,-1 0,-1 0,1 1,-1-1,-1 0,0 0,0 1,-2-9,2 14,1-1,-1 1,0 0,-1-1,1 1,0 0,-1 0,0 0,0 0,0 0,0 0,0 0,-1 1,1-1,-1 1,1-1,-1 1,0 0,0 0,0 1,0-1,0 1,-1-1,1 1,0 0,-1 0,1 0,-1 1,1-1,-1 1,1 0,-1 0,1 0,-1 0,1 1,-1-1,1 1,-1 0,-1 1,-3 0,1 2,0-1,0 1,0 0,1 0,-1 0,1 1,0 0,0 1,1-1,0 1,0 0,0 1,0-1,1 1,0 0,1 0,0 0,0 0,0 0,1 1,0 0,0-1,1 1,0 0,0 0,1-1,0 1,0 0,1 0,0 0,1 0,-1-1,2 1,-1-1,1 1,0-1,0 0,1 0,0 0,0-1,3 3,1 1,0 0,1-1,0 0,0 0,1-1,0-1,1 1,0-2,0 1,0-2,1 1,0-2,0 1,0-2,0 0,1 0,3-1,6 0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08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0 227,'39'0,"21"0,7-5,-5-2,-12 1</inkml:trace>
  <inkml:trace contextRef="#ctx0" brushRef="#br0" timeOffset="-251.812">0 57,'10'0,"12"0,8 0,3 0,1 0,0 0,-2 0,-1 0,-1 0,-1 0,-5 0</inkml:trace>
  <inkml:trace contextRef="#ctx0" brushRef="#br0" timeOffset="1778.6">508 28,'43'0,"29"0,7 0,-6 0,-9 0,-12 0,-9-5,-8-1,-4 0,-4 1,-1 2,-4 1</inkml:trace>
  <inkml:trace contextRef="#ctx0" brushRef="#br0" timeOffset="2451.303">677 114,'29'251,"-30"-219,0-26,1 0,-1 0,1 1,0-1,1 0,-1 0,1 0,0 0,1 0,-1 0,1 0,1 0,-1-1,1 1,1 1,-2-6,1-1,-1 1,0-1,1 0,-1 0,0 0,1 0,-1 0,0-1,1 1,-1-1,0 0,0 1,1-1,-1 0,0 0,0 0,0-1,0 1,0 0,0-1,-1 1,1-1,0 0,-1 1,1-1,-1 0,0 0,1 0,-1 0,7-6,17-16,-16 14,1 0,0 1,0 0,1 1,0 0,0 0,1 1,0 1,0 0,5-1,-13 8,-1 0,0 0,1 0,-1 0,0 1,0-1,0 1,0 0,0 0,-1 0,1 0,-1 1,1-1,-1 1,0-1,1 1,-2 0,1 0,0 0,0 0,-1 0,0 0,0 1,0-1,0 0,0 1,0-1,-1 0,0 1,1-1,-2 1,1 0,4 11,19 39,-10-34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2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0 226,'12'0,"0"-1,-1 0,1 0,-1-1,1-1,-1 0,0 0,0-1,0-1,-1 1,1-2,-1 0,-1 0,1 0,-1-2,0 1,0-1,-1 0,0-1,0 1,-1-2,-1 1,1-1,-2 0,1 0,2-8,-8 15,1 1,-1 0,0 0,0-1,-1 1,1 0,0 0,-1 0,1-1,-1 1,0 0,1 0,-1 0,0 0,0 0,-1 0,1 0,0 1,-1-1,1 0,-1 1,1-1,-1 1,0-1,0 1,1 0,-1 0,0 0,0 0,0 0,-1 0,1 0,0 1,0-1,0 1,0 0,-1-1,1 1,0 0,0 0,0 0,-1 1,1-1,0 1,0-1,0 1,0 0,-1-1,1 1,0 0,1 0,-1 1,0-1,0 0,0 1,1-1,-2 2,-8 5,0 0,0 1,1 1,1 0,0 0,0 1,1 0,0 0,1 1,0 0,1 0,0 1,1 0,0 0,1 3,3-12,0-1,1 1,0-1,-1 1,1 0,1-1,-1 1,0-1,1 1,0 0,0-1,0 0,0 1,0-1,1 0,0 1,-1-1,1 0,1 0,-1 0,0-1,1 1,-1 0,1-1,0 0,-1 1,1-1,0 0,1-1,-1 1,0 0,0-1,1 0,0 0,5 3,1-1,0 0,0-1,0 0,0-1,0 0,0-1,0 0,0 0,0-1,8-2,6-3</inkml:trace>
  <inkml:trace contextRef="#ctx0" brushRef="#br0" timeOffset="503.07">339 310,'178'-191,"-177"190,-1 1,1-1,-1 1,1-1,0 1,-1 0,1-1,0 1,0 0,-1-1,1 1,0 0,0 0,-1-1,1 1,0 0,0 0,0 0,-1 0,1 0,0 0,0 1,0-1,-1 0,1 0,0 0,0 1,-1-1,1 0,0 1,-1-1,1 1,0-1,-1 1,1-1,0 1,-1-1,1 1,-1 0,1-1,-1 1,0 0,1-1,-1 1,0 0,1-1,-1 1,0 0,0 0,0 0,1-1,-1 1,0 0,0 0,0 0,0-1,0 1,-1 0,1 0,0-1,0 1,0 0,-1 0,1-1,0 1,-1 0,1 0,-1-1,1 1,-1 0,4 17,-2-13,0-1,0 1,1-1,0 0,0 0,0 1,0-1,1-1,-1 1,1 0,0-1,0 1,1-1,-1 0,1 0,-1 0,1 0,0-1,0 0,0 0,0 0,0 0,1 0,-1-1,1 0,-1 0,1 0,-1 0,1-1,0 0,-1 0,1 0,-1-1,1 1,0-1,-1 0,0 0,1-1,-1 1,0-1,1 0,-1 0,0 0,0-1,-1 0,1 1,0-2,10-11,0 0,-2-1,0 0,-1-1,0 0,-1-1,-2 0,1-1,2-11,-5 13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19.4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29,'0'366,"-27"-204,36-153,-3-14</inkml:trace>
  <inkml:trace contextRef="#ctx0" brushRef="#br0" timeOffset="293.45">0 340,'43'-5,"20"-6,3-2,-5 2,-8 3,-7 2,-8 3,-10-4,-5 0,-6 1</inkml:trace>
  <inkml:trace contextRef="#ctx0" brushRef="#br0" timeOffset="760.925">537 1,'0'366,"17"-264,-16-99,0-1,0 0,0 0,0 0,0 1,0-1,1 0,-1 0,1-1,-1 1,1 0,0 0,0-1,0 1,0-1,0 0,0 0,0 1,0-1,1-1,-1 1,0 0,1 0,-1-1,0 1,1-1,-1 0,1 0,-1 0,1 0,-1 0,0-1,1 1,-1-1,1 1,-1-1,0 0,0 0,3-1,149-107,-152 108,-1 0,0 0,1 1,-1-1,1 0,-1 1,1-1,-1 1,1-1,0 1,-1 0,1 0,-1 0,1 0,0 0,-1 0,1 0,-1 0,1 1,-1-1,1 1,0-1,-1 1,1-1,-1 1,0 0,1 0,-1 0,0 0,1 0,-1 0,0 0,0 0,0 0,0 1,0-1,0 0,0 1,-1-1,1 1,0-1,-1 1,1-1,-1 1,1-1,-1 1,0-1,0 2,9 43,-3-26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1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0,'-4'6,"1"0,0 0,0 0,1 0,-1 1,1-1,1 1,-1 0,1-1,0 1,1 0,0 0,0 0,-1 6,-31 263,33-4,10-211,8-91,1-28,-18 45,1 1,0-1,0 1,2 0,-1-1,2 2,-1-1,2 1,0 0,0 0,0 1,2 0,-1 0,1 1,1 0,-1 0,2 1,-1 0,1 1,0 1,0-1,-8 7,-1-1,1 1,0-1,-1 1,1 0,0 0,-1 0,1 0,0 0,-1 1,1-1,-1 1,1 0,-1 0,1 0,-1 0,1 0,-1 0,0 1,1-1,-1 1,0-1,0 1,0 0,-1 0,1 0,0 0,-1 0,1 0,-1 1,0-1,1 0,-1 1,0-1,-1 1,1-1,0 1,-1 0,1-1,-1 1,0-1,0 1,0 0,0-1,0 1,-1 0,0 1,-2 189,3-181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8:3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1 395,'10'0,"7"0,6 5,4 1,3 1,-5 2,-1 1,0-2,0-2,2-2,0-6,-3-4</inkml:trace>
  <inkml:trace contextRef="#ctx0" brushRef="#br0" timeOffset="284.474">85 592,'34'0,"16"0,3 0,-1 0,-6 0,-10 0</inkml:trace>
  <inkml:trace contextRef="#ctx0" brushRef="#br0" timeOffset="8362.329">396 791,'12'0,"1"-1,-1 0,0 0,1-1,-1-1,0 0,0 0,0-1,-1-1,0 0,1-1,-2 0,1-1,-1 0,2-1,23-20,-1-1,-2-2,-1-1,-1-1,-2-2,-1 0,-2-2,4-10,-16 21,0-1,-2-1,-1 0,-1 0,-2-1,-1 0,-1 0,-1-2,-3 27,0 1,0-1,-1 1,1-1,-1 1,0-1,0 0,-1 1,1-1,-1 1,1-1,-1 1,0-1,0 1,-1-1,1 1,-1 0,0 0,0 0,0 0,0 0,0 0,0 0,-1 1,0-1,1 1,-1 0,0 0,0 0,0 0,0 0,-1 1,1-1,0 1,-1 0,1 0,-1 0,1 0,-1 1,1 0,-1-1,0 1,-10 5,1-1,0 2,1 0,-1 0,1 1,1 1,-1 0,1 1,0 0,1 0,0 1,1 0,0 1,1 0,0 1,0-1,1 2,1-1,0 1,-2 7,4-9,1 0,0-1,0 1,2 0,-1 0,1 0,1 1,0-1,0 0,1 0,1 0,0 0,0 0,1 0,0-1,1 1,1-1,-1 0,1 0,1 0,0-1,0 0,1 0,0 0,1-1,0 0,0-1,1 0,2 2,118 73,-129-82,1 0,0 0,1 1,-1-1,0 0,0 1,0-1,0 1,0-1,0 1,0-1,0 1,0-1,-1 1,1 0,0 0,0 0,0-1,-1 1,1 0,0 0,-1 0,1 0,-1 0,1 0,-1 0,0 0,1 0,-1 0,0 1,0-1,0 0,0 0,-6 5</inkml:trace>
  <inkml:trace contextRef="#ctx0" brushRef="#br0" timeOffset="8986.157">1215 395,'-2'-2,"1"1,0-1,-1 1,0 0,1-1,-1 1,0 0,1 0,-1 0,0 0,0 0,0 1,0-1,0 1,0-1,0 1,0-1,0 1,0 0,0 0,-1 0,1 0,0 1,0-1,0 1,0-1,0 1,0-1,0 1,1 0,-1 0,0 0,0 0,-70 44,70-44,1 0,0 1,-1-1,1 1,0-1,0 1,0 0,0-1,0 1,0 0,0 0,1 0,-1 0,1 0,-1 0,1 0,0 0,0 0,0 0,0 0,0-1,0 1,0 0,1 0,-1 0,1 0,0 0,-1 0,1 0,0 0,0-1,0 1,0 0,0-1,1 1,-1-1,0 1,1-1,-1 0,1 1,13 11,-11-11,-1-1,0 1,0-1,0 1,0 0,-1 0,1 0,0 1,-1-1,0 0,1 1,-1 0,0 0,0-1,-1 1,1 0,0 1,-1-1,0 0,0 0,0 1,0-1,0 0,-1 1,0-1,1 1,-1-1,0 0,-1 1,1-1,-1 1,1-1,-1 0,0 1,0-1,-1 0,0 3,-5 1,0-1,-1 0,1-1,-1 0,0 0,0-1,0 0,-1 0,0-1,1 0,-1 0,0-1,-3 0,-5 0</inkml:trace>
  <inkml:trace contextRef="#ctx0" brushRef="#br0" timeOffset="9237.692">1440 452,'-10'23,"-2"5,-1-4</inkml:trace>
  <inkml:trace contextRef="#ctx0" brushRef="#br0" timeOffset="9400.384">1496 0,'0'0</inkml:trace>
  <inkml:trace contextRef="#ctx0" brushRef="#br0" timeOffset="9865.023">1638 621,'116'-185,"-92"175,-16 42,-6-19,2 8,-4-14,1-1,0 0,0 0,1 0,0 0,0 0,0 0,1-1,-1 1,1-1,1 0,3 5,-6-9,0 0,0 0,1-1,-1 1,1 0,-1-1,0 1,1-1,-1 0,1 1,-1-1,1 0,0 0,-1 0,1 0,-1 0,1 0,-1 0,1-1,-1 1,1-1,-1 1,0-1,1 1,-1-1,1 0,-1 0,0 1,0-1,1 0,-1 0,0 0,0-1,0 1,0 0,0 0,-1 0,2-2,32-52,33-185,-65 227</inkml:trace>
  <inkml:trace contextRef="#ctx0" brushRef="#br0" timeOffset="17756.616">2203 875,'-28'-54,"21"38,1-1,1 0,0 1,1-2,1 1,1 0,0-1,1 1,1-1,1 1,0-1,3-5,48-203,9 56,-58 164,1 0,-1 1,1-1,0 1,1-1,-1 1,1 0,0 1,0-1,1 1,-1 0,1 1,0-1,0 1,0 0,0 1,1-1,-1 1,1 0,0 1,-1 0,1 0,0 0,0 1,-1 0,1 0,0 1,3 0,-7-1,1 1,0-1,-1 1,1 0,-1 0,1 1,-1-1,1 1,-1-1,0 1,0 0,0 0,0 0,0 1,0-1,-1 1,1-1,-1 1,0 0,1 0,-1 0,-1 1,1-1,0 0,-1 1,0-1,1 0,-1 1,-1 0,1-1,-1 1,1 0,-1-1,0 1,0 0,0-1,-1 1,0 3,-3 2,0 1,-1-1,0 0,0 0,-1-1,0 1,0-1,-1-1,0 1,0-1,-1 0,0-1,0 0,-1 0,0-1,1 0,-2 0,1-1,-1-1,1 1,-1-1,0-1,-9 2,19-5,1 0,0 1,0-1,0 1,-1-1,1 0,0 0,-1 1,1-1,0 0,-1 0,1 0,-1 0,0 1,1-1,-1 0,0 0,1 0,-1 0,0 0,0 0,0 0,0 0,0 0,0 0,0 0,0 0,0 0,0 0,-1 0,1 0,0 0,-1 0,1 0,-1 0,1 0,-1 0,1 1,-1-1,1 0,-1 0,0 1,0-1,1 0,-1 1,0-1,0 1,0-1,0 1,0-1,1 1,-1 0,0-1,0 1,0 0,0 0,0 0,0-1,0 1,0 0,0 0,0 1,0-1,0 0,0 0,0 0,0 1,0-1,4-2,0 1,0 0,1-1,-1 1,1 0,-1 1,0-1,1 1,-1-1,1 1,0 0,-1 0,1 1,-1-1,1 1,-1 0,0 0,1 0,-1 0,0 0,1 1,-1-1,0 1,0 0,0 0,-1 0,1 1,0-1,-1 0,1 1,-1 0,0 0,1 2,1-1,-1 1,0 0,0 0,0 0,-1 1,0-1,0 1,0-1,0 1,-1 0,0-1,-1 1,1 0,-1 0,0 0,0 0,-1-1,0 1,0 0,-1 2,-3 1,-1 0,0-1,0 0,-1 0,0-1,0 0,-1 0,0 0,-1-1,1 0,-1-1,0 0,0-1,-1 1,1-2,-1 1,0-1,0-1,-9 2,11-3,0-1,0 1,0-1,-1-1,1 1,0-1,0-1,0 1,1-1,-1-1,0 0,1 0,0 0,-1-1,1 0,0 0,1-1,-1 0,1 0,0 0,0-1,1 0,0 0,0-1,0 1,1-1,0 0,0 0,-2-6,-25-55,23 50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5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59,'38'-5,"32"-6,9-1,-4 1,-11 2,-10 4,-10 1,-8 3,-10 5,-9 3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1,'16'104,"4"0,5-1,9 16,13 18,-45-137,-1 1,1-1,-1 0,0 0,1 0,-1 0,0 0,1 0,-1-1,0 1,1 0,-1-1,0 1,1-1,-1 0,0 1,0-1,0 0,0 1,1-1,-1 0,0 0,0 0,-1 0,1 0,0 0,0-1,0 1,-1 0,1 0,-1 0,1-1,-1 1,1 0,-1-1,0 1,1 0,-1-1,0 1,0 0,0-1,0 1,0-1,-1 0,3-2,133-287,-118 246,-12 24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3.0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0 338,'267'-1,"-26"-26,-137 27,-103 0,-12 0</inkml:trace>
  <inkml:trace contextRef="#ctx0" brushRef="#br0" timeOffset="253.939">57 508,'38'-5,"32"-1,9-5,-4 0,-10 1,-12 3,-9 2,-8 2,-5 2,-3 1,-2 0,0 1,-4-1</inkml:trace>
  <inkml:trace contextRef="#ctx0" brushRef="#br0" timeOffset="769.251">226 0,'42'11,"-1"2,-1 2,-1 2,0 1,-1 2,-1 2,30 22,72 59,-5-9,-133-94,-1 1,1-1,0 1,-1-1,1 1,0 0,-1-1,1 1,-1 0,1 0,-1-1,1 1,-1 0,1 0,-1 0,0 0,1-1,-1 1,0 0,0 0,0 0,0 0,0 0,0 0,0 0,0 0,0 0,0 0,0-1,-1 1,1 0,0 0,-1 0,1 0,-1 0,1-1,-1 1,1 0,-1 0,1-1,-1 1,0 0,1-1,-1 1,0-1,0 1,1-1,-1 1,0-1,0 0,0 1,-54 17,42-15,-32 12,0 1,0 3,2 2,0 1,2 2,0 2,2 2,-12 12,22-5,20-18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5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66 1,'-9'13,"1"0,0 1,1 0,1 0,0 0,1 1,1 0,0 0,1 0,1 1,0-1,1 1,0-1,2 1,0-1,0 1,2 3,-1 32,-1 420,-1-465,-1 0,2 0,-1 0,0 0,1 0,0 0,1 0,-1 0,1 0,0-1,1 1,-1-1,1 1,3 3,-6-9,1 1,0 0,0-1,0 1,0-1,0 1,0-1,0 0,0 1,0-1,0 0,0 0,0 1,0-1,0 0,0 0,0 0,0 0,0 0,0-1,0 1,0 0,0 0,0-1,0 1,0-1,0 1,0 0,0-1,0 0,-1 1,1-1,0 0,0 1,-1-1,1 0,0 0,-1 0,1 1,-1-1,1 0,0-1,27-42,-26 40,15-28,-8 13,1 0,1 0,0 1,2 1,0 0,1 0,0 1,9-6,86-78,-108 98,0 1,0 0,0 0,1 0,-1 1,0-1,0 0,1 0,-1 1,1-1,-1 1,0-1,1 1,-1 0,1-1,-1 1,1 0,-1 0,1 0,-1 0,1 0,-1 0,1 1,-1-1,1 0,-1 1,1-1,-1 1,1 0,-1-1,0 1,0 0,1 0,-1 0,0 0,0 0,0 0,0 0,0 0,0 0,0 1,0-1,0 0,-1 1,1-1,0 1,21 72,-8 97,-8-153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19:36.8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30 537,'23'5,"24"1,7 0,0-1,-4-2,-7-1,-5-1,-5 0,-2-1,-12 0,-9-1</inkml:trace>
  <inkml:trace contextRef="#ctx0" brushRef="#br0" timeOffset="213.601">1 820,'43'-5,"29"-2,7 1,-6 1,-9 1,-12 2,-9 1,-13 0</inkml:trace>
  <inkml:trace contextRef="#ctx0" brushRef="#br0" timeOffset="3346.959">848 113,'-6'22,"-10"39,3 0,3 0,2 1,2 7,7 243,-26-167,6-112,21-62,2 8</inkml:trace>
  <inkml:trace contextRef="#ctx0" brushRef="#br0" timeOffset="3801.59">735 142,'28'-8,"1"1,-1 1,2 1,-1 2,0 1,1 1,-1 1,1 2,-1 1,5 2,-29-4,0 0,0 0,-1 0,1 1,0-1,-1 1,1 0,-1 1,0-1,1 1,-1 0,0 0,-1 0,1 0,-1 1,1-1,-1 1,0 0,0 0,-1 0,1 0,-1 1,0-1,0 1,0-1,-1 1,1 0,-1 0,0 0,-1-1,1 1,-1 0,0 0,0 0,-1 0,0 2,-6 12,-1 0,-2-1,1 0,-2-1,0 0,-2 0,1-2,-2 1,0-1,-1-1,0-1,-1 0,-1-1,0-1,-5 2,-75 63,95-74,0 0,0 0,0 0,0 1,0-1,1 0,-1 1,1-1,0 1,0-1,-1 1,2-1,-1 1,0 0,0 0,1-1,0 1,-1 0,1 0,0 0,0-1,1 1,-1 0,1 0,-1 0,1-1,0 1,0 0,0-1,0 1,1-1,-1 1,1-1,-1 0,1 1,73 75,-68-73,229 149,-152-108,-78-40</inkml:trace>
  <inkml:trace contextRef="#ctx0" brushRef="#br0" timeOffset="4797.994">1610 311,'-102'191,"-30"5,130-194,1 1,0-1,0 0,1 0,-1 1,0-1,1 1,-1-1,1 0,0 1,0-1,0 1,0-1,0 1,1-1,-1 1,1-1,-1 0,1 1,0-1,0 0,0 1,0-1,1 0,-1 0,0 0,1 0,-1 0,1-1,0 1,0 0,0-1,0 1,0-1,0 1,0-1,0 0,0 0,1 0,-1 0,0-1,1 1,-1-1,2 1,36 10,0-2,1-2,0-1,0-3,1-1,20-2,45 10,-107-9,1-1,-1 0,1 0,0 0,-1 0,1 0,0-1,-1 1,1 0,-1 0,1 0,0 0,-1-1,1 1,-1 0,1-1,-1 1,1 0,-1-1,1 1,-1-1,1 1,-1-1,1 1,-1-1,0 1,1-1,-1 1,0-1,0 1,1-1,-1 0,0 1,0-1,0 1,0-1,0 0,1 1,-1-1,0 0,-1 1,1-1,0 1,0-1,0 0,0 1,0-1,-1 1,1-1,0 0,0 1,-1-1,1 1,-1-1,1 1,-21-35,19 32,-175-202,156 165,1 0,3-2,1 0,2-1,0-5,11 25,3 5</inkml:trace>
  <inkml:trace contextRef="#ctx0" brushRef="#br0" timeOffset="5298.436">2231 198,'-8'1,"0"1,0 1,0-1,0 1,0 1,0 0,1 0,0 0,0 1,0 0,0 0,1 0,0 1,0 0,0 1,1-1,-2 5,-6 6,1 1,1 1,0 0,2 0,0 1,1 0,2 0,0 1,0 0,2 0,1 0,1 0,0 1,2 12,1-24,0-1,1 0,0 0,1 0,0 0,0 0,1 0,0-1,1 0,-1 0,1 0,1 0,0-1,0 0,0 0,1 0,0-1,0 0,1 0,0-1,0 0,0-1,0 1,1-2,0 1,0-1,0 0,0-1,0 0,0-1,1 0,-1 0,0-1,1 0,-1 0,1-1,3-1,6-3,-1 0,1-1,-1-1,-1-1,1-1,-1 0,-1-1,0-1,0 0,-1-1,0-1,-1 0,-1-1,0-1,1-3,-7 12,0-1,-1-1,1 1,-2-1,1 0,-1 0,-1-1,1 1,-1-1,-1 0,0 0,0 0,-1-1,0 1,0-1,-1 1,0-1,-1 0,0 1,-1-1,0 0,0 1,-1-1,-3-8,1 9,0 1,-1-1,0 1,0 0,-1 1,0-1,0 1,-1 0,0 1,0 0,-1 0,1 0,-1 1,0 0,-1 0,1 1,-1 0,0 1,0 0,0 0,-1 1,1 0,0 1,-1 0,1 0,-6 1,1 2,0 0,1 1,-1 0,0 1,1 1,0 0,0 1,0 0,-4 4,-10 4</inkml:trace>
  <inkml:trace contextRef="#ctx0" brushRef="#br0" timeOffset="8753.116">2005 593,'59'-59,"-52"54,0-1,0 1,0 1,1-1,0 1,0 1,0-1,0 1,0 1,1-1,-1 2,1-1,-1 1,1 0,0 1,-1 0,1 0,0 1,0 0,-1 1,1 0,-1 0,0 1,4 1,47 33,44 16,-83-49</inkml:trace>
  <inkml:trace contextRef="#ctx0" brushRef="#br0" timeOffset="10368.974">3190 311,'-33'2,"-1"2,1 1,0 2,1 1,-28 12,57-20,1 1,-1 0,0 1,1-1,-1 0,1 1,0-1,-1 1,1 0,0 0,0 0,0 0,0 0,0 0,1 0,-1 1,0-1,1 1,0-1,0 1,0 0,0-1,0 1,0 0,1 0,-1 0,1-1,0 1,0 0,0 0,0 0,1 0,-1-1,1 1,-1 0,1 0,0 0,0-1,0 1,1-1,-1 1,0-1,1 1,0-1,0 0,-1 0,2 0,127 138,-127-138,0 1,-1 0,1 1,-1-1,0 0,0 1,0-1,0 1,-1 0,0-1,1 1,-1 0,-1 0,1 0,0 0,-1 0,0 0,0 0,0 0,-1 0,1 0,-1 0,0-1,0 1,0 0,0 0,-1 0,0-1,0 1,0-1,0 0,0 1,0-1,-1 0,0 0,-8 5,0-1,0 0,0 0,-1-1,0-1,0 0,-1-1,1 0,-1-1,0 0,0-1,0-1,0 0,0 0,0-2,0 1,0-2,-11-2,22 5,1-1,-1 0,0 0,0 0,1 0,-1 0,0-1,1 1,-1 0,0-1,1 0,-1 1,1-1,-1 0,1 1,-1-1,1 0,-1 0,1 0,0-1,0 1,-1 0,1 0,0-1,0 1,0 0,1-1,-1 1,0-1,0 1,1-1,-1 0,1 1,-1-1,1 0,0 1,0-1,-1 0,1 1,0-1,1 0,-1 1,0-1,0 0,1 1,-1-1,1 0,0 1,-1-1,1 1,0-1,0 0,9-10</inkml:trace>
  <inkml:trace contextRef="#ctx0" brushRef="#br0" timeOffset="10619.547">3473 537,'-15'33,"-4"12</inkml:trace>
  <inkml:trace contextRef="#ctx0" brushRef="#br0" timeOffset="10801.209">3360 0,'9'10,"4"3</inkml:trace>
  <inkml:trace contextRef="#ctx0" brushRef="#br0" timeOffset="11301.78">3699 706,'32'-103,"-29"94,1-7,0 1,1 1,1-1,0 1,1 0,1 0,0 1,1 0,0 0,1 1,0 0,4-2,-14 13,1 0,0 0,0 0,0 0,0 1,0-1,0 0,0 0,1 1,-1-1,0 1,0-1,0 1,1-1,-1 1,0 0,1 0,-1 0,0 0,1 0,-1 0,0 0,0 0,1 0,-1 0,0 1,1-1,-1 0,0 1,0-1,0 1,1 0,-1-1,0 1,0 0,0 0,0 0,0 0,0 0,-1 0,1 0,0 0,0 0,-1 0,1 0,16 63,-14-45,37 79,-39-96,0 0,0 0,0 0,1 0,-1 0,1 0,0 0,-1-1,1 1,0-1,0 1,0-1,0 1,0-1,0 0,1 0,-1 0,0 0,1-1,-1 1,0-1,1 1,-1-1,1 0,-1 0,1 0,-1 0,0 0,1-1,-1 1,1-1,-1 1,0-1,1 0,-1 0,0 0,0 0,0 0,0-1,1 0,9-9,-1 0,0 0,-1-2,0 1,-1-1,-1 0,0-1,-1 0,5-12,-11 24,6-11,0 0,-1 0,-1-1,0 0,0 0,-2 0,0-1,0 1,-1-1,-1 0,-1 1,0-12,-17 14,5 17</inkml:trace>
  <inkml:trace contextRef="#ctx0" brushRef="#br0" timeOffset="11999.535">4574 820,'-1'0,"1"1,0 0,0 0,0 0,-1 0,1 0,0 0,-1 0,1 0,-1-1,1 1,-1 0,1 0,-1 0,0-1,1 1,-1 0,0-1,0 1,1-1,-1 1,0-1,0 1,0-1,0 0,1 1,-1-1,0 0,0 1,0-1,0 0,0 0,0 0,0 0,0 0,0 0,0 0,0-1,0 1,0 0,0 0,0-1,1 1,-1 0,0-1,0 1,0-1,-19-42,16 6,2 0,1 0,2 0,1 0,2 0,5-19,-3 31,1 0,1 1,1 0,1 0,1 1,1 0,1 1,1 0,1 1,1 1,1 0,0 1,1 1,2 1,-1 0,11-5,-27 20,0-1,0 0,1 1,-1 0,0-1,1 1,0 1,-1-1,1 0,0 1,0 0,0 0,0 0,0 1,0-1,0 1,0 0,0 0,0 0,0 0,0 1,0 0,0 0,4 1,-7 2,0 0,0-1,-1 1,1 0,-1 0,0 0,0 0,-1 0,1 0,-1-1,1 1,-1 0,-1 0,1-1,0 1,-1 0,0-1,0 0,0 1,0-1,0 0,-1 1,-2 4,-75 129,78-133,1 0,-1 0,1 1,0-1,1 0,-1 0,1 0,0 1,0-1,0 0,0 0,1 0,0 1,0-1,0 0,0 0,1 0,-1 0,1 0,0-1,0 1,1 0,-1-1,1 0,0 1,-1-1,1 0,1-1,-1 1,0 0,1-1,-1 0,1 0,0 0,0 0,0 0,0-1,0 1,2 0,-1 0,0 1,0 0,0 0,0 0,-1 1,1-1,-1 1,0 0,0 0,0 1,-1-1,1 1,-1 0,0 0,-1 0,1 0,-1 1,0-1,0 0,-1 1,1 0,-1-1,0 1,-1 0,0 0,0-1,0 1,0 0,-1 0,-1 4,-2-3,0-1,0 1,-1-1,0 0,0-1,0 1,-1-1,1 0,-1-1,-1 1,1-1,-1 0,1-1,-1 1,0-1,0-1,-1 1,1-1,0-1,-1 1,1-1,-1-1,1 1,-1-1,0-1,1 1,-1-1,1 0,-1-1,1 0,0 0,-1-1,1 1,0-2,1 1,-1-1,-3-2,-34-17,1-1,1-2,1-2,-15-15,42 31,0 0,1 0,1-1,0-1,1 0,0-1,1 0,1 0,0-1,-3-10,7 2,6 6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3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1,'14'4,"20"2,8 0,2-1,-1-1,-4-2,-3-1,-4-1,-2 0,-10 0,-10 0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46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0,'14'5,"20"1,8 0,2-1,-1-2,-4-1,-3 0,-9-2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0:3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49 480,'-2'2,"0"-1,0 0,0 1,0-1,0 1,1 0,-1 0,1 0,-1 0,1 0,0 0,0 0,0 0,0 0,0 0,0 1,1-1,-1 0,1 1,-1-1,1 2,-3 8,-2 0,2 1,0 0,0 1,1-1,1 0,0 1,1-1,0 1,1-1,1 1,2 9,2 13,-7-27,1 0,0 0,1 1,0-1,1 0,-1 0,2 0,-1 0,1 0,1-1,0 1,0-1,0 0,1 0,1 0,-1-1,1 0,0 0,1 0,-1-1,1 0,1 0,-1 0,1-1,0-1,4 3,-3-7,0-1,-1 0,1-1,0 0,-1 0,0-1,1 0,-1 0,-1-1,1 0,0 0,-1-1,0 0,0-1,0 1,-1-1,0 0,0-1,0 0,-1 0,0 0,3-6,143-202,-151 215,0 1,0-1,0 0,1 1,-1-1,0 1,0-1,1 0,-1 1,0-1,1 0,-1 1,0-1,1 0,-1 0,0 1,1-1,-1 0,0 0,1 0,-1 1,1-1,-1 0,1 0,-1 0,0 0,1 0,-1 0,1 0,-1 0,1 0,-1 0,1 0,-1 0,0 0,1 0,-1-1,1 1,-1 0,0 0,1 0,-1-1,1 1,-1 0,0 0,1-1,-1 1,0 0,1-1,-1 1,0 0,0-1,1 1,-1-1,0 1,0 0,0-1,0 1,1-1,-1 1,0 0,0-1,0 1,0-1,0 1,0-1,0 1,0-1,2 39,-2-33,0 10,1-1,1 0,0 0,1 0,0 0,1 0,1 0,0-1,1 0,1 0,0 0,0-1,7 7,-10-13,0 0,1-1,0 1,0-1,1-1,-1 1,1-1,0 0,0 0,0 0,1-1,-1 0,1 0,0-1,0 0,0 0,0-1,0 1,0-2,0 1,0-1,1 0,-1 0,0-1,0 0,0 0,0-1,0 0,3-2,0 0,0-1,-1 0,1-1,-1 0,-1 0,1-1,-1 0,0-1,-1 0,0 0,0 0,-1-1,0 0,2-4,66-150,-70 155,-1 0,0 0,-1-1,0 1,0-1,-1 1,0-1,0 0,-1 0,0 1,-1-1,0 0,0 1,-1-1,0-1,-5-2</inkml:trace>
  <inkml:trace contextRef="#ctx0" brushRef="#br0" timeOffset="3046.254">1263 226,'-15'49,"2"0,2 1,3 0,2 1,2-1,2 34,-7 73,-12-51,13-88</inkml:trace>
  <inkml:trace contextRef="#ctx0" brushRef="#br0" timeOffset="3566.785">1093 170,'39'-5,"0"2,0 2,0 1,0 2,0 2,0 2,16 5,-48-10,-1 0,1 1,-1 0,1 0,-1 0,0 1,0 0,0 0,-1 1,1 0,-1 0,0 0,0 1,0-1,0 1,-1 0,0 0,0 1,0-1,-1 1,0 0,0 0,0 0,-1 1,0-1,0 0,0 1,-1 0,0-1,0 1,-1-1,0 1,0 0,-1 0,0-1,0 4,-5 3,-1 0,1-1,-2 0,0 0,0-1,-1 0,-1 0,0-1,0 0,-1-1,0 0,0-1,-1 0,0-1,-1 0,0-1,0 0,0-1,0-1,-1 0,0-1,-13 2,28-4,-1-1,1 0,0 1,0 0,0-1,-1 1,1 0,0-1,-1 1,1 0,0-1,-1 1,1 0,-1 0,1 0,-1 0,0 0,1 0,-1 0,0-1,0 1,1 0,-1 0,0 0,0 0,0 0,0 0,0 0,0 0,-1 0,1 0,0 0,0 0,-1 0,1 0,-1 0,1 0,-1-1,1 1,-1 0,1 0,-1 0,0-1,1 1,-1 0,0-1,0 1,1-1,-1 1,0-1,0 1,0-1,0 1,0-1,0 0,1 0,-1 1,0-1,0 0,0 0,0 0,0 0,0 0,0 0,0 0,0 0,0-1,-1 1,158 97,4 51,-158-144,-4-3</inkml:trace>
  <inkml:trace contextRef="#ctx0" brushRef="#br0" timeOffset="4301.916">2110 453,'-13'-3,"1"1,0 0,0 1,-1 1,1 0,-1 1,1 0,0 1,0 0,0 1,0 0,0 1,0 0,1 1,-7 4,16-9,0 1,0-1,0 1,0 0,-1-1,1 1,0 0,1 0,-1 0,0 1,0-1,0 0,1 1,-1-1,1 1,-1 0,1 0,-1-1,1 1,0 0,0 0,0 0,0 0,0 0,1 0,-1 0,1 1,-1-1,1 0,0 0,-1 0,1 1,0-1,1 0,-1 0,0 0,1 1,-1-1,1 0,0 0,-1 0,1 0,0 0,0 0,1 0,-1 0,0-1,1 1,-1 0,1-1,-1 1,2 0,157 57,-159-59,0 1,1-1,-1 1,0-1,0 1,1-1,-1 1,0 0,0-1,0 1,0 0,0 0,0 0,0 0,0 0,0 0,0 0,0 0,-1 0,1 0,0 1,-1-1,1 0,-1 0,1 1,-1-1,0 0,1 1,-1-1,0 0,0 1,0-1,0 1,0-1,-1 0,1 1,0-1,0 0,-1 1,1-1,-1 0,0 0,1 1,-1-1,0 0,1 0,-1 0,0 0,0 0,0 0,0 0,-59 44,-98 10,95-47,64-18,9 4</inkml:trace>
  <inkml:trace contextRef="#ctx0" brushRef="#br0" timeOffset="4533.422">2278 622,'-14'19,"0"7,2-7,8-11,5-11,2-10,1-4</inkml:trace>
  <inkml:trace contextRef="#ctx0" brushRef="#br0" timeOffset="4687.133">2250 86,'0'0</inkml:trace>
  <inkml:trace contextRef="#ctx0" brushRef="#br0" timeOffset="5047.465">2504 650,'2'-5,"0"-3,0-1,0 1,1 1,1-1,-1 0,1 1,0-1,1 1,-1 1,2-1,-1 0,1 1,0 0,3-2,-7 8,0 0,0 0,0 0,0 0,0 0,0 1,0-1,0 1,0-1,0 1,0 0,-1-1,1 1,0 0,0 0,-1 1,1-1,0 0,-1 1,1-1,-1 0,0 1,1 0,-1-1,0 1,0 0,0 0,0-1,0 1,-1 0,1 0,0 0,-1 0,0 0,1 0,-1 0,0 0,0 0,0 0,0 0,0 0,-1 0,1 0,3 12,-3-11,1 0,-1 0,1 0,0 0,0 0,0 0,0 0,0 0,0-1,1 1,-1 0,1-1,0 1,0-1,0 0,0 0,0 1,0-1,1-1,-1 1,1 0,-1-1,1 1,0-1,0 0,-1 0,1 0,0 0,0 0,0 0,0-1,0 0,0 0,0 0,0 0,0 0,0 0,0-1,0 1,0-1,0 0,0 0,0 0,0 0,-1-1,1 1,1-1,4-6,0 1,-1-1,0-1,0 1,-1-1,0 0,-1 0,0-1,0 0,-1 0,0 0,-1 0,0-1,-1 1,0-1,0 0,-1 0,-1 0,1 1,-2-1,0 0,0-1,0 0</inkml:trace>
  <inkml:trace contextRef="#ctx0" brushRef="#br0" timeOffset="5630.442">3125 791,'-5'-16,"1"1,1-1,0 0,1 0,1 0,0 0,1 0,1 0,1 0,0 0,1 0,1 0,1-4,3-3,0 1,2 0,0 1,1 0,1 1,1 0,1 1,1 0,1 1,0 1,1 1,1 0,0 1,1 1,1 0,0 2,14-6,-33 16,1 0,-1 0,1 0,-1 1,1-1,-1 1,1-1,0 1,0 0,0 0,0 0,0 0,0 0,0 0,0 0,1 1,-1-1,0 1,0 0,0-1,1 1,-1 0,0 0,0 1,1-1,-1 0,0 1,0-1,1 1,-1 0,0 0,0 0,0 0,0 0,0 0,-1 0,1 1,0-1,0 1,-1-1,1 1,-1 0,1-1,-1 1,0 0,0 0,0 0,0 0,0 0,1 2,-3 4,0 0,0-1,-1 1,0 0,0-1,-1 0,1 0,-2 0,1 0,-1 0,0 0,0-1,-1 0,0 0,0 0,-3 2,-37 57,45-63,0 0,0 1,0-1,0 0,0 0,0 0,1 0,-1 0,1 0,-1 0,1 0,0 0,0 0,0 0,0 0,0 0,0 0,0-1,1 1,-1 0,0-1,1 1,0-1,-1 0,1 1,0-1,0 0,0 0,0 0,-1 0,1-1,0 1,1 0,-1-1,0 0,0 1,0-1,0 0,0 0,0 0,0 0,2-1,37 17,-39-14,0 0,0 0,0 0,0 0,0 0,-1 0,1 1,-1-1,0 1,0-1,0 1,0-1,0 1,0-1,0 1,-1 0,0-1,1 1,-1 0,0 0,0-1,-1 1,1 0,0-1,-1 1,0 0,0-1,0 1,0-1,0 1,0-1,0 1,-1-1,1 0,-1 0,0 0,0 1,0-2,0 1,0 0,0 0,0-1,0 1,-1-1,1 0,-1 0,1 1,-1-2,1 1,-1 0,-1 0,-13 2,-1-1,1 0,0-1,-1-1,1-1,-1 0,1-2,0 1,0-2,0-1,0 0,1-1,-1 0,2-2,-1 0,-13-9,-94-41,99 47</inkml:trace>
  <inkml:trace contextRef="#ctx0" brushRef="#br0" timeOffset="5951.845">3605 86,'29'23,"-1"1,-1 2,-2 1,0 1,-2 1,-1 1,-1 1,-2 1,6 16,-22-39,0 0,0 0,-2 0,1 0,-1 0,0 1,-1-1,0 1,-1-1,0 0,0 1,-1-1,0 0,0 0,-1 0,-1 0,1-1,-1 1,-1-1,0 0,0 0,0 0,-1-1,0 0,-1 0,1 0,-1-1,-1 0,1-1,-4 2,-31 24,-2-3,0-2,-2-2,-1-1,-12 1,25-11</inkml:trace>
  <inkml:trace contextRef="#ctx0" brushRef="#br0" timeOffset="6687.253">1799 0,'-27'46,"2"2,3 0,1 1,3 1,1 1,3 1,-6 47,15-72,2 0,0 0,2 1,1-1,1 0,2 0,0 0,2 0,1 0,1-1,1 0,1 0,2-1,5 10,-10-27,-1 0,2 0,-1 0,1-1,0 0,0 0,1-1,0 0,0 0,1-1,-1 0,1 0,0-1,1 0,-1-1,1 0,-1 0,11 0,5 1</inkml:trace>
  <inkml:trace contextRef="#ctx0" brushRef="#br0" timeOffset="7684.465">4367 199,'-77'88,"-3"-4,-4-3,-43 28,125-108,1-1,0 0,-1 1,1-1,-1 1,1-1,0 1,0-1,-1 1,1 0,0 0,0 0,0-1,0 1,0 0,0 0,0 1,0-1,0 0,0 0,0 0,1 1,-1-1,1 0,-1 1,1-1,-1 0,1 1,0-1,0 1,-1-1,1 1,0-1,0 0,1 1,-1-1,0 1,0-1,1 0,-1 1,1-1,-1 1,1-1,-1 0,1 0,0 1,0-1,0 0,0 0,-1 0,2 0,-1 0,0 0,0 0,0 0,0-1,0 1,1 0,-1-1,2 2,16 4,1 0,0 0,0-2,0-1,1 0,0-2,-1 0,1-1,20-3,5 1,229 1,-247-2,-33-12,-22-5,0-1,1-2,2-1,0 0,1-2,-8-14,-70-78,54 31,42 66</inkml:trace>
  <inkml:trace contextRef="#ctx0" brushRef="#br0" timeOffset="12031.329">4819 113,'-23'38,"7"-16,1 0,2 1,0 1,1 0,1 1,2 0,0 1,2-1,0 2,2-1,1 1,1 12,2-34,0 0,0 0,1 0,-1 1,1-1,1 0,-1 0,1 0,0 0,0 0,0 0,1 0,0 0,0 0,0-1,0 1,1-1,0 1,0-1,0 0,0 0,1-1,-1 1,1 0,0-1,0 0,0 0,1 0,-1-1,3 2,7-3,-1-1,1 0,0 0,-1-1,1-1,-1-1,1 0,-1 0,0-1,0-1,-1 0,1-1,-1 0,0-1,-1 0,0-1,0-1,0 1,-1-2,0 1,-1-1,0-1,-1 0,2-3,-1 0,0-1,-1 0,0 0,-1 0,-1-1,-1 0,0 0,-1-1,-1 1,0-1,-1 0,-1 1,-1-1,-1-17,1 29,-1 0,0 0,0 0,0 0,-1 1,0-1,0 0,0 0,0 1,-1-1,1 1,-1 0,0 0,-1 0,1 0,-1 1,0-1,1 1,-2 0,1 0,0 0,0 1,-1-1,0 1,1 0,-1 0,0 1,0-1,-6 0,1 0,-1 0,1 1,-1 0,1 1,-1 0,0 1,1 0,-1 1,1 0,0 0,-1 1,0 1,-22 9</inkml:trace>
  <inkml:trace contextRef="#ctx0" brushRef="#br0" timeOffset="12370.742">4565 453,'34'-20,"15"-5,5 0,-3 6,-4 10,-11 11,-7 6,-7 6,-4 0,0-1,2-4,3-3,1-2,3-3,0 0,-4-2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0,'-1'483,"-13"-346,1 92,12-228,1 0,0 0,-1 0,1 0,0 0,0 1,0-1,-1 0,1 0,1 0,-1 0,0 1,0-1,0 0,1 0,-1 0,0 0,1 0,-1 0,1 0,-1 0,1 0,0 0,-1 0,1 0,0 0,0 0,0 0,0-1,-1 1,1 0,0-1,0 1,0-1,0 1,1-1,-1 1,0-1,0 0,0 1,0-1,0 0,1 0,-1 0,0 0,0 0,0 0,0 0,0 0,1-1,-1 1,1 0,104-118,-85 95,118-106,-139 128,1 1,0-1,0 0,-1 1,1-1,0 1,0-1,0 1,0-1,0 1,0 0,0-1,0 1,0 0,0 0,0 0,0 0,-1 0,1 0,0 0,0 0,0 0,0 0,0 1,0-1,0 0,0 1,0-1,0 0,0 1,0-1,-1 1,1 0,0-1,0 1,-1 0,1-1,0 1,-1 0,1 0,0-1,-1 1,1 0,-1 0,0 0,1 0,-1 0,0 0,0 0,1 0,-1 0,0 0,0 0,4 60,-4-54,2 137,8-126,2-6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1,'15'0,"14"0,6 0,4 0,-2 0,-1 0,-3 0,-1 0,-2 0,-2 0,1 0,-1 0,-10 0,-8 0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1,'39'4,"21"-2,7-2,-5-1,-7-1,-13 1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0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1 460,'0'-1,"-1"1,1-1,0 1,0-1,0 1,0-1,0 1,0-1,1 1,-1-1,0 1,0-1,0 1,0-1,1 1,-1-1,0 1,0-1,1 1,-1-1,0 1,1 0,-1-1,0 1,1-1,-1 1,1 0,-1 0,1-1,-1 1,1 0,-1 0,1-1,-1 1,1 0,-1 0,1 0,-1 0,1 0,-1 0,1 0,-1 0,1 0,-1 0,1 0,-1 0,1 0,-1 0,1 1,-1-1,1 0,-1 0,1 0,-1 1,1-1,-1 0,0 1,1-1,-1 0,1 1,-1-1,0 1,1-1,-1 1,19-131,-12 108,1 0,1 0,0 0,2 1,0 1,2 0,0 0,1 2,1-1,0 2,2 0,0 1,1 1,7-5,-23 18,0 1,0-1,0 1,0 0,1 0,-1 0,0 0,0 0,1 0,-1 0,0 1,1-1,-1 1,1 0,-1 0,0 0,1 0,-1 0,1 0,-1 1,1-1,-1 1,0 0,1-1,-1 1,0 0,0 1,0-1,0 0,0 0,0 1,0 0,0-1,0 1,-1 0,1 0,-1-1,1 1,-1 1,0-1,1 0,-1 0,-1 0,1 1,0-1,0 0,-1 1,1 0,5 135,-8-49,2-87,-1 0,1-1,0 1,0 0,0-1,0 1,0 0,0 0,0-1,1 1,-1 0,0-1,1 1,0-1,-1 1,1-1,0 1,0-1,0 1,0-1,0 1,0-1,0 0,0 0,0 0,1 0,-1 0,1 0,-1 0,0 0,1 0,0 0,-1-1,1 1,-1-1,1 1,0-1,-1 0,1 0,0 1,-1-1,1 0,0-1,-1 1,1 0,0 0,-1-1,1 1,0-1,-1 1,2-1,7-6,0 0,0-1,0 0,-1-1,0 1,-1-2,0 1,0-1,3-7,15-16,138-143,-115 144,-48 31,0 1,0-1,0 1,1 0,-1 0,0 0,0 0,0 0,1 0,-1 0,0 0,0 0,0 0,0 1,1-1,-1 0,0 1,0-1,0 1,0 0,0-1,0 1,0 0,0-1,0 1,0 0,0 0,-1 0,1 0,0 0,-1 0,1 0,0 0,-1 0,1 0,-1 0,0 0,1 1,-1-1,0 0,0 0,0 0,1 1,-1-1,-1 1,-10 99,0-58,-20 80,27-103</inkml:trace>
  <inkml:trace contextRef="#ctx0" brushRef="#br0" timeOffset="567.939">1384 8,'-71'47,"1"4,3 2,-6 12,64-59,1 1,0 0,1 1,-1-1,1 1,1 1,0 0,0 0,1 0,0 0,0 1,1 0,0 0,1 1,2-10,1 0,0 1,-1-1,1 1,0-1,0 1,0-1,0 0,0 1,0-1,1 1,-1-1,0 1,1-1,-1 0,1 1,0-1,-1 0,1 1,0-1,0 0,-1 0,1 0,0 0,0 0,1 0,-1 0,0 0,0 0,0 0,0-1,1 1,-1 0,0-1,1 1,-1-1,1 1,-1-1,0 0,1 0,-1 0,1 0,-1 0,1 0,-1 0,1 0,-1 0,1-1,70-19,-48 6,0-1,-1-1,-1-1,0-1,-1-1,-1-1,-1 0,-1-1,-1-2,13-11,-30 33,0 1,1-1,0 0,-1 0,1 1,-1-1,1 1,0-1,-1 1,1-1,0 1,0-1,-1 1,1 0,0-1,0 1,0 0,0 0,-1-1,1 1,0 0,0 0,0 0,0 0,0 0,0 0,-1 0,1 1,0-1,0 0,0 0,0 1,-1-1,1 0,0 1,0-1,-1 1,1-1,0 1,-1 0,1-1,0 1,-1-1,1 1,-1 0,1 0,-1-1,1 1,-1 0,0 0,1 0,-1-1,0 1,0 0,1 0,-1 0,0 0,0-1,0 1,0 0,0 1,11 57,-11 304,-3-315,-1 1,-3-1,-1 0,-10 24,17-64,0 0,-1 0,0 0,-1-1,1 1,-2-1,1 0,-1 0,0 0,0 0,-1 0,0-1,0 0,0 0,-1 0,0-1,0 0,0 0,-1 0,0-1,0 0,0 0,0-1,-1 0,-4 1,7-6,-1 0,1 0,0-1,0 0,1 0,-1 0,0-1,1 0,0 1,0-1,0-1,1 1,-1-1,1 1,0-1,0 0,0 0,1 0,0-1,0 1,0 0,1-1,0 0,0 1,0-1,1 1,-1-1,1 0,1 0,-1 1,1-1,0 1,0-1,52-158,-15 81,-28 64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7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1 174,'17'-6,"2"0,-1 1,1 1,0 1,-1 1,1 0,0 2,10 0,-12 0,184 0,-202 0,0-1,1 1,-1-1,1 1,-1-1,0 0,1 1,0-1,-1 1,1-1,-1 0,1 0,0 1,-1-1,1 0,0 0,0 1,-1-1,1 0,0 0,0 0,0 1,0-1,0 0,0 0,0 0,1 1,-1-1,0 0,0 0,1 0,-1 1,0-1,1 0,-1 1,1-1,-1 0,1 1,-1-1,1 0,-1 1,1-1,-1 1,1-1,0 1,-1 0,1-1,0 1,0-1,-1 1,1 0,0 0,0 0,-1-1,1 1,0 0,0 0,0 0,-1 0,2 0,-27-20,-44-54,62 57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1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30,'167'16,"-108"-8,0-4,0-2,31-3,-15-1,64-18,-123 24</inkml:trace>
  <inkml:trace contextRef="#ctx0" brushRef="#br0" timeOffset="-3081.686">141 848,'12'-4,"5"-2,1 1,-1 1,1 1,-1 0,1 1,0 1,17 1,-34 0,1-1,-1 1,1 0,-1 0,0 0,1 0,-1 1,0-1,1 0,-1 0,0 1,1-1,-1 1,0-1,1 1,-1 0,0-1,0 1,0 0,0 0,0 0,0 0,0 0,0 0,0 0,0 0,0 0,-1 0,1 1,-1-1,1 0,-1 0,1 1,-1-1,1 0,-1 1,0-1,0 0,0 1,0-1,0 1,0-1,0 0,0 1,-1-1,1 0,0 1,-1-1,1 0,-1 1,1-1,-1 0,0 0,0 0,1 0,-1 1,0-1,0 0,0-1,-1 2,-77 84,67-76,1 0,0 1,0 1,1 0,0 0,1 1,1 0,0 1,1 0,-2 5,8-17,0 0,0 0,0 1,0-1,1 0,-1 0,1 1,0-1,-1 0,1 0,0 1,0-1,0 0,1 1,-1-1,1 0,-1 0,1 1,0-1,0 0,0 0,0 0,0 0,0 0,0 0,1 0,-1-1,1 1,-1 0,1-1,0 1,0-1,0 1,-1-1,1 0,1 0,-1 0,0 0,0 0,1-1,92 1,16-26,-92 17</inkml:trace>
  <inkml:trace contextRef="#ctx0" brushRef="#br0" timeOffset="-3817.818">170 227,'0'-5,"0"3,0 7,0 8,4 5,3 6,-1 3,-2 1,0 2,-2-1,-1 1,0-1,4 0,1-1,0 1,-1-1,-2-4</inkml:trace>
  <inkml:trace contextRef="#ctx0" brushRef="#br0" timeOffset="-3558.298">0 678,'43'-5,"24"-1,10 0,-3 1,-9 2,-12 1,-9 1,-7 0,-11 1</inkml:trace>
  <inkml:trace contextRef="#ctx0" brushRef="#br0" timeOffset="-1729.459">960 255,'17'73,"-9"-5,-3 0,-2 0,-6 49,1-1,3-80,0-24,0-1,-1 1,0 0,-1-1,0 1,-1 0,0-1,-1 0,-2 6,-1-10,1-7</inkml:trace>
  <inkml:trace contextRef="#ctx0" brushRef="#br0" timeOffset="-1131.569">621 227,'1'2,"1"0,-1 0,1-1,-1 1,1 0,0-1,0 1,0-1,0 1,0-1,0 0,0 0,0 0,0 0,1 0,-1-1,0 1,1-1,-1 1,0-1,1 0,-1 0,0 0,3 0,-2 0,366 3,-87-3,-247 11,-29-5</inkml:trace>
  <inkml:trace contextRef="#ctx0" brushRef="#br0" timeOffset="-643.479">677 961,'226'-18,"-12"8,-60 8,-74-30,-66 22</inkml:trace>
  <inkml:trace contextRef="#ctx0" brushRef="#br0" timeOffset="1024.521">1862 255,'-28'25,"0"1,2 2,1 1,1 1,1 0,2 2,2 1,-4 10,12-15,2 1,2 0,0 1,2-1,1 1,1 1,2-1,1 0,2 0,0 0,4 10,-6-29,1-1,0 1,1 0,0-1,0 1,1-1,1 0,0 0,0 0,1 0,0-1,1 0,0 0,0 0,1-1,0 1,0-2,1 1,0-1,0 0,1-1,0 0,0 0,10 3,-15-8,-1 0,1-1,-1 0,1 0,-1 0,1 0,-1 0,1-1,-1 1,0-1,1 0,-1 0,0-1,1 1,-1-1,0 1,0-1,0 0,0 0,-1 0,1-1,0 1,0-2,12-12</inkml:trace>
  <inkml:trace contextRef="#ctx0" brushRef="#br0" timeOffset="1922.351">1891 904,'16'-2,"-1"-1,0 0,0-2,0 1,0-2,-1 0,0-1,0 0,-1-1,0-1,0 0,-1 0,0-2,-1 1,0-1,-1-1,0 0,0 0,4-10,136-174,-138 180,-2 2,-13 20,-10 16,4-9,0 0,0 1,2 0,-1 0,2 0,0 1,0 0,2 0,0 1,1 0,0-1,1 1,1 0,0 0,1 0,1 1,1-12,0 0,0 0,0 0,0-1,1 1,0-1,0 1,0-1,0 0,1 0,0 0,-1-1,1 1,1-1,-1 0,0 0,1-1,0 1,-1-1,1 0,0 0,0-1,0 1,0-1,1 0,-1 0,0-1,0 0,4 0,1 0,1 0,0-1,-1 0,1-1,-1 0,0 0,1-1,-1-1,-1 0,1 0,0-1,-1 0,0-1,4-3,10-12,-2-1,0 0,-1-2,-2-1,0 0,-2-1,2-7,22-31,-23 26,-17 37,0 1,0-1,0 1,0-1,1 0,-1 1,0-1,0 1,0-1,0 0,0 1,0-1,0 1,0-1,-1 1,1-1,0 0,0 1,0-1,-1 1,1-1,0 1,-1-1,1 1,0-1,-1 1,1-1,0 1,-1 0,1-1,-1 1,1 0,-1-1,1 1,-1 0,1-1,-1 1,1 0,-1 0,0 0,1 0,-1 0,1-1,-1 1,0 0,1 0,-1 0,1 0,-1 1,1-1,-1 0,0 0,1 0,-1 0,1 1,-1-1,1 0,-1 0,1 1,-1-1,1 0,-1 1,1-1,-1 1,1-1,-1 1,-5 5,-1-1,1 1,0 1,0-1,1 1,0 0,0 1,1-1,-1 1,2 0,-1 0,1 0,0 0,1 1,0-1,0 1,1-1,0 1,1 0,0-1,0 1,1 0,0 2,-2-6,1 1,0 0,0-1,1 1,-1-1,1 1,0 0,1-1,-1 1,1-1,0 0,1 0,-1 0,1 0,0 0,0 0,1-1,-1 1,1-1,0 0,0 0,0 0,1-1,-1 0,1 0,0 0,0 0,0 0,0-1,1 0,-1 0,0-1,1 0,0 0,2 0,1 0,0-1,0-1,0 0,-1 0,1-1,0 0,0 0,-1-1,1 0,-1-1,0 0,0 0,0-1,-1 0,0 0,1-1,-2 0,1 0,0-1,8-9,0-1,-1 0,-1-1,-1-1,0 0,-1 0,1-7,-7 16,0 1,-1 1,1-1,-1 0,-1-1,0 1,0-1,-1 1,0-1,-1 0,0 0,0 1,-1-1,-1-5,0 14,-1 0,1 0,-1 0,0 0,1 0,-1 1,0-1,0 0,1 1,-1-1,0 1,0 0,0 0,0 0,0-1,0 2,1-1,-1 0,0 0,0 1,0-1,0 1,0-1,1 1,-1 0,0 0,1 0,-1 0,0 0,1 0,-1 0,1 0,0 1,-1-1,1 0,0 1,0-1,0 1,0 0,0-1,0 1,0 0,-11 15,1 1,0 0,1 1,1 0,1 0,0 1,2 0,0 0,2 1,-3 20,5-25,0 0,1 1,1-1,0 0,2 0,-1 0,2 0,0 0,1 0,1-1,5 13,1-2,-7-14,0 0,1-1,1 1,0-1,0-1,1 1,0-1,1 0,8 8,-3-8</inkml:trace>
  <inkml:trace contextRef="#ctx0" brushRef="#br0" timeOffset="2175.381">3302 848,'-9'33,"-9"21,-1 7,3-4,4-5,5-18,7-13,4-16,2-8</inkml:trace>
  <inkml:trace contextRef="#ctx0" brushRef="#br0" timeOffset="2408.223">3246 791,'14'0,"10"0,6 0,2 0,0 0,0 0,0 0,-12 5,-13 1,-8 0</inkml:trace>
  <inkml:trace contextRef="#ctx0" brushRef="#br0" timeOffset="2653.034">3217 989,'39'0,"21"-5,7-1,-10-5,-8-1,-13 3</inkml:trace>
  <inkml:trace contextRef="#ctx0" brushRef="#br0" timeOffset="3019.85">3471 227,'5'-5,"1"0,-1 0,1 1,0 0,0 0,0 1,1-1,-1 1,1 1,0-1,0 1,0 0,0 1,0 0,0 0,1 0,-1 1,0 0,0 0,-4 1,-1 1,0-1,0 0,0 1,0 0,0-1,0 1,0 0,-1 0,1 0,-1 0,1 0,-1 0,0 0,0 1,0-1,0 0,0 1,0-1,0 1,-1-1,0 1,1-1,-1 1,0 0,0-1,0 1,-1-1,1 1,-1-1,1 1,-1-1,0 1,0-1,0 0,0 1,0-1,-1 0,1 0,0 0,-1 0,0 0,0 0,1 0,-1-1,0 1,0-1,-1 1,-6 8,-45 70,53-78,0 0,0 0,1 0,-1 0,1 1,-1-1,1 0,0 0,0 1,0-1,0 0,0 0,1 1,-1-1,1 0,-1 0,1 0,0 0,0 0,0 0,0 0,0 0,0 0,1 0,-1 0,1-1,-1 1,1 0,-1-1,1 0,0 1,0-1,0 0,0 0,0 0,0 0,0 0,0 0,2 0,5 1,-1 0,1-1,0 0,-1 0,1-1,0 0,0 0,-1-1,1 0,0-1,-1 0,5-2,13-1,0 0</inkml:trace>
  <inkml:trace contextRef="#ctx0" brushRef="#br0" timeOffset="3237.944">3810 622,'34'0,"20"0,6 0,-2 0,-11-5,-9-1,-11 0</inkml:trace>
  <inkml:trace contextRef="#ctx0" brushRef="#br0" timeOffset="4467.995">4121 904,'42'-12,"-1"-1,0-3,-1-1,-1-2,24-16,-43 20,0-2,-1 0,-1-2,-1 0,0-1,-1 0,-1-1,-2-1,0-1,-1 0,1-5,-11 25,0 0,0 1,-1-1,1 0,-1 0,0 0,0 0,0 0,0 0,-1 0,1 0,-1 0,0 0,0 0,0-1,0 1,0 0,-1 0,1 0,-1 0,0 0,0 0,0 0,0 0,-2-2,1 5,0-1,0 1,0 0,0 0,0 0,0 0,0 0,0 0,0 0,0 1,0-1,0 1,0-1,0 1,0 0,0 0,0 0,1 0,-1 0,0 0,1 1,-1-1,1 0,-1 1,1-1,-1 1,1 0,0-1,0 1,0 0,0 0,0 0,1 0,-1 0,-2 2,-8 8,2 1,0 0,0 1,1 0,1 0,0 0,1 1,1 0,0 1,1-1,0 1,2-1,0 1,0 0,2 0,0 4,1-15,0 0,0 0,1 0,0-1,0 1,0-1,0 1,1-1,0 0,-1 0,2 0,-1 0,0 0,1-1,0 1,-1-1,1 0,1 0,-1-1,0 1,1-1,-1 0,1 0,0-1,-1 1,1-1,0 0,0 0,0 0,0-1,0 0,3 0,7 0,1-1,-1 0,0-1,0 0,0-2,0 0,0 0,-1-1,0-1,5-3,20-14,0-2,-2-1,0-2,-2-1,-1-2,-2-2,-1-1,11-18,-40 50,3-3,0-1,0 0,-1 0,0 0,0 0,0-1,-1 1,0-1,0 0,-1 0,0 0,0 0,-1-1,1-5,-2 12,0 1,0-1,0 0,-1 1,1-1,0 0,0 0,-1 1,1-1,-1 1,1-1,-1 0,1 1,-1-1,1 1,-1-1,1 1,-1-1,0 1,1-1,-1 1,1 0,-1-1,0 1,0 0,1 0,-1 0,0-1,0 1,1 0,-1 0,0 0,0 0,1 0,-1 0,0 0,0 1,1-1,-1 0,0 0,1 0,-1 1,0-1,1 0,-1 1,0-1,1 1,-1-1,1 1,-1-1,0 1,1-1,-35 27,24-17,2 1,0 0,0 1,1 0,0 0,1 1,1 0,0 0,0 1,2-1,-1 1,2 0,0 0,0 1,2-1,-1 13,3-23,-1 0,1 0,0 0,0 0,1 0,-1 0,1 0,0 0,0-1,0 1,0-1,1 0,-1 1,1-1,0 0,0 0,0-1,0 1,1-1,-1 1,1-1,-1 0,1 0,0-1,0 1,-1-1,1 0,0 0,0 0,1-1,-1 1,0-1,8 2,-1-1,1-1,-1 0,1 0,-1-1,0-1,1 0,-1 0,0-1,0 0,2-2,6-7,0-1,-1-1,-1-1,0 0,-1-1,-1 0,0-2,-1 0,-1 0,-1-1,0-1,-2 0,0 0,-1-1,-2 0,0-1,1-7,-6 24,0-1,0 1,0 0,-1-1,0 1,0-1,0 1,-1-1,0 1,0-1,0 1,-1-1,1 1,-1-1,-1 1,1-1,-1 1,0 0,0 0,-3-5,4 9,0 0,0 0,0 1,0-1,0 0,-1 0,1 1,0-1,0 1,-1-1,1 1,0-1,0 1,-1 0,1 0,-1-1,1 1,0 0,-1 0,1 1,0-1,-1 0,1 0,0 1,-1-1,1 0,0 1,0-1,-1 1,1 0,0-1,0 1,0 0,0 0,0 0,0 0,0 0,0 0,0 0,0 0,1 0,-1 1,-34 48,34-49,-6 15,0 0,2 1,0 0,0 0,2 0,0 0,1 0,1 1,0-1,1 1,1-1,1 0,0 1,2-1,0 0,0 0,2-1,0 1,1-1,1-1,2 5,-9-19,0 2,0 1,1-1,-1 0,1 0,0 1,0-1,0 0,0-1,1 1,-1 0,1-1,0 1,-1-1,1 0,0 0,1 0,-1 0,0-1,0 1,1-1,-1 0,1 0,-1 0,1 0,3 0,2-8</inkml:trace>
  <inkml:trace contextRef="#ctx0" brushRef="#br0" timeOffset="4722.521">5729 678,'-9'34,"-9"15,0 5,2-2,4-11</inkml:trace>
  <inkml:trace contextRef="#ctx0" brushRef="#br0" timeOffset="5010.182">5560 622,'19'0,"16"0,7 0,1 0,-2 0,-3 0,-3 0,-4 0,-5 4,-9 3</inkml:trace>
  <inkml:trace contextRef="#ctx0" brushRef="#br0" timeOffset="5238.272">5532 961,'38'-5,"23"-6,5-2,-3 2,-13-2,-10 1,-12 2</inkml:trace>
  <inkml:trace contextRef="#ctx0" brushRef="#br0" timeOffset="5754.312">5673 30,'14'-1,"1"1,-1 0,1 1,-1 1,0 0,1 1,-1 1,-1 0,1 1,0 0,-1 1,0 1,8 5,-19-10,-1 0,1-1,-1 1,0 0,1 0,-1 1,0-1,0 0,0 0,0 0,-1 1,1-1,-1 0,1 1,-1-1,0 1,0-1,0 0,0 1,-1-1,1 1,0-1,-1 0,0 1,1-1,-1 0,0 0,0 0,-1 1,1-1,0 0,-1 0,1-1,-1 1,1 0,-1 0,0-1,0 1,0-1,0 0,0 1,-2 0,1 0,0 1,1-1,-1 1,0 0,1-1,0 1,0 1,0-1,0 0,0 0,1 1,-1-1,1 1,0-1,0 1,0 0,0 1,3-2,1 0,-1-1,1 1,-1-1,1 1,0-1,0 0,0 0,0 0,0-1,1 1,-1-1,0 0,1 0,-1 0,1 0,0 0,-1-1,1 1,-1-1,1 0,0-1,-1 1,1 0,-1-1,2 0,2 1,51-1,-32 1</inkml:trace>
  <inkml:trace contextRef="#ctx0" brushRef="#br0" timeOffset="6039.779">6153 1,'26'100,"-5"2,-4 1,-4 0,-3 69,-9-155,-2-1,0 0,-1 0,-1 1,0-1,-1-1,-1 1,0 0,-1-1,-1 0,0-1,-1 0,-1 0,0 0,-1-1,-1 1,-6 3,0-1,-1 0,-1-2,0 0,-1-1,-19 10,21-12,3-1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1 254,'5'0,"11"-5,8-1,4 0,3 1,0 1,0 2,0 1,-6-4,-8-2</inkml:trace>
  <inkml:trace contextRef="#ctx0" brushRef="#br0" timeOffset="266.05">170 0,'-4'29,"-3"19,1 6,2-1,0-5,2-6,-4-5,-1-4,1-3,-4-2,1-5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113 763,'62'-98,"33"-23,-95 120,1-1,0 1,0 0,-1 0,1 0,0 0,0 0,0 0,0 0,0 0,0 1,0-1,1 0,-1 0,0 1,0-1,1 1,-1-1,0 1,0 0,1-1,-1 1,0 0,1 0,-1 0,1 0,-1 0,0 0,1 1,-1-1,0 0,1 0,-1 1,0-1,0 1,1 0,-1-1,0 1,0 0,0 0,0-1,0 1,0 0,0 0,0 0,0 0,0 0,-1 1,1-1,0 0,0 1,14 69,-15-59,3 28,-3-39,0-1,0 1,1-1,-1 1,0 0,1-1,-1 1,1-1,-1 1,1-1,-1 1,1-1,-1 0,1 1,-1-1,1 0,0 1,-1-1,1 0,0 0,-1 1,1-1,-1 0,1 0,0 0,-1 0,1 0,0 0,-1 0,1 0,0 0,-1 0,1-1,0 1,-1 0,1 0,0-1,-1 1,1 0,-1-1,1 1,-1 0,1-1,-1 1,1-1,-1 1,1-1,-1 1,1-1,-1 1,0-1,1 1,-1-1,107-128,-37 36,-70 91,1 1,-1-1,1 1,0-1,-1 1,1-1,0 1,0 0,0-1,0 1,0 0,0 0,0 0,1 0,-1 0,0 0,0 0,1 0,-1 1,1-1,-1 0,1 1,-1-1,1 1,-1 0,1-1,-1 1,1 0,0 0,-1 0,1 0,-1 0,1 0,0 1,-1-1,1 0,-1 1,1-1,-1 1,1 0,-1-1,0 1,1 0,-1 0,0 0,0 0,1 0,-1 0,0 0,0 1,0-1,0 0,0 1,-1-1,1 0,0 1,-1-1,1 1,-1-1,1 1,-1-1,3 20,-2 0,0 0,-1 0,-1 0,-1 0,-1 0,0-1,-2 1,-3 6,-4 41,11-69</inkml:trace>
  <inkml:trace contextRef="#ctx0" brushRef="#br0" timeOffset="766.077">1016 227,'0'14,"0"10,0 6,0 2,0 0,0 0,-5 0,-1-2,0 0,1-2,2 1,1-1,1 0,0 0,1 0,0 0,-4-5,-3-6</inkml:trace>
  <inkml:trace contextRef="#ctx0" brushRef="#br0" timeOffset="1278.129">932 170,'277'-24,"-191"36,-83-11,-1 0,0-1,0 1,0 0,0 0,0 1,-1-1,1 0,0 1,0-1,-1 1,1 0,-1-1,1 1,-1 0,0 0,0 0,0 0,0 0,0 0,0 0,-1 0,1 0,0 0,-1 1,0-1,0 0,0 0,0 0,0 1,0-1,0 0,0 0,-1 1,0-1,0 1,-5 10,-1-1,0 0,-1-1,0 0,-1 0,0 0,-1-1,0-1,0 0,-1 0,0-1,-1 0,0-1,0 0,-1-1,-2 0,-21 15,33-20,0 1,1-1,-1 1,1 0,0-1,-1 1,1 0,0 1,0-1,0 0,0 0,1 1,-1-1,1 1,-1 0,1-1,0 1,0 0,0 0,0 0,1 0,-1 0,1 0,0 0,-1 0,2-1,-1 1,0 0,0 0,1 0,0 0,-1 0,1 0,0 0,0-1,1 1,-1 0,1-1,-1 1,1-1,0 1,0-1,0 0,2 2,10 7,1 0,0 0,0-2,1 0,0-1,1 0,14 4,23 11,-36-16,-19-7</inkml:trace>
  <inkml:trace contextRef="#ctx0" brushRef="#br0" timeOffset="1813.125">1411 1,'91'13,"-89"-12,0 0,1 0,-1 0,0 0,1 0,-1 0,0 1,0-1,0 1,0 0,-1 0,1-1,0 1,-1 0,1 0,-1 1,0-1,1 0,-1 0,0 1,-1-1,1 0,0 1,-1-1,1 1,-1-1,0 1,0-1,0 1,0 0,0-1,0 1,-1-1,1 1,-14 33,13-34,0-1,-1 0,1 1,0-1,-1 1,1-1,0 1,0 0,0-1,0 1,1 0,-1 0,0 0,1 0,-1 0,1-1,0 1,0 0,0 0,0 0,0 0,0 0,0 0,0 0,1 0,-1 0,1 0,0 0,-1-1,1 1,0 0,0 0,0-1,0 1,0-1,1 1,-1-1,0 1,1-1,-1 0,1 1,-1-1,1 0,0 0,-1 0,1 0,0-1,0 1,0 0,0-1,0 1,1-1,156 11,-140-5</inkml:trace>
  <inkml:trace contextRef="#ctx0" brushRef="#br0" timeOffset="2353.125">1 933,'103'6,"0"-4,0-5,0-4,-1-5,19-8,514-107,-490 99,-123 23</inkml:trace>
  <inkml:trace contextRef="#ctx0" brushRef="#br0" timeOffset="2862.172">565 1017,'220'-16,"-157"36,-62-19,0 0,0 0,0 0,0 0,-1 0,1 1,0-1,0 0,-1 0,1 1,-1-1,1 0,-1 0,1 1,-1-1,0 1,0-1,1 0,-1 1,0-1,0 1,-1-1,1 0,0 1,0-1,-1 0,1 1,-1-1,1 0,-1 1,1-1,-1 0,0 0,0 0,1 0,-1 0,0 1,0-1,0-1,0 1,-1 0,1 0,0 0,0 0,-145 111,138-105,3-5,1 1,0 0,0 0,0 0,0 0,0 0,1 1,-1 0,1-1,0 1,0 1,1-1,-1 0,1 1,0-1,0 1,0 0,1-1,-1 1,1 0,1 0,-1 0,1 0,-1 1,4-2,0-1,0 0,1 0,-1 0,1-1,-1 1,1-1,0 1,0-1,0-1,0 1,0 0,1-1,-1 0,0 0,1 0,-1-1,1 1,-1-1,0 0,1-1,-1 1,1-1,2 0,19-3,0-1,-1-2,0 0,0-1,-1-2,18-9,-30 14,12-6</inkml:trace>
  <inkml:trace contextRef="#ctx0" brushRef="#br0" timeOffset="7149.272">2004 199,'-23'12,"1"1,1 1,0 1,1 0,1 2,0 0,1 2,1 0,1 0,0 2,2 0,1 0,0 2,1-1,2 2,-7 18,2-5,1 0,2 1,2 0,1 0,2 1,2 0,1 1,2-1,2 8,2-36,0 0,1-1,0 0,1 1,0-1,1 0,0-1,0 1,1-1,0 0,1-1,0 1,0-1,1-1,0 1,0-1,1-1,0 1,0-2,1 1,-1-1,1 0,3 0,-1 2</inkml:trace>
  <inkml:trace contextRef="#ctx0" brushRef="#br0" timeOffset="8151.906">1778 933,'24'-8,"-1"-2,1 0,-2-1,0-2,0 0,-1-1,0-1,-2-1,0-1,0-1,-2 0,0-1,-1-1,2-5,-4 3,-9 16,0-1,-1 1,0-1,0 0,0 0,-1 0,0 0,0 0,-1-1,0 0,0 1,-1-1,0 0,0 0,-1 0,0 7,0 1,0-1,0 0,-1 0,1 1,0-1,-1 0,1 1,-1-1,1 0,-1 1,1-1,-1 0,1 1,-1-1,0 1,1-1,-1 1,0-1,0 1,1 0,-1-1,0 1,0 0,1 0,-1-1,0 1,0 0,0 0,1 0,-1 0,0 0,0 0,0 0,1 0,-1 1,0-1,0 0,0 0,1 1,-1-1,0 0,0 1,1-1,-1 1,0-1,1 1,-1-1,1 1,-1-1,1 1,-1 0,1-1,-1 1,1 0,-1 0,-35 35,28-24,0 0,0 1,1 0,0 0,1 1,1-1,0 1,1 0,1 1,0-1,1 1,0 0,1-1,1 1,0 0,1 0,1-1,2 9,-4-19,1 0,0 0,1 0,-1 0,1 0,0 0,0 0,0 0,0-1,0 1,1-1,0 0,0 0,0 0,0 0,0 0,0 0,1-1,-1 0,1 1,0-1,0-1,0 1,0-1,0 1,0-1,0 0,0 0,1-1,-1 0,0 1,0-1,1-1,-1 1,0 0,0-1,0 0,0 0,1 0,-1-1,0 0,-1 1,1-1,0-1,15-10,-1 0,0-2,-1 0,-1-1,0-1,-2 0,0-1,0-1,-2 0,-1-1,0 0,-1 0,2-11,-5-6,-7 36,0 1,0-1,0 1,0-1,0 1,0-1,0 1,0-1,0 1,0-1,0 0,-1 1,1-1,0 1,0-1,0 1,-1 0,1-1,0 1,-1-1,1 1,0-1,-1 1,1 0,-1-1,1 1,0 0,-1-1,1 1,-1 0,1 0,-1 0,1-1,-1 1,1 0,-1 0,1 0,-1 0,1 0,-1 0,1 0,-1 0,1 0,-1 0,0 0,1 0,-1 0,1 0,-1 0,1 1,-1-1,1 0,0 0,-1 1,1-1,-1 0,1 1,-1-1,1 0,0 1,-1-1,1 1,0-1,-1 1,1-1,0 0,-1 1,-7 9,0-1,1 1,0 0,1 1,-1 0,2 0,0 0,0 1,1-1,1 1,0 0,0 3,1-11,1 1,0-1,0 0,0 1,1-1,-1 1,1-1,0 1,1-1,-1 1,1-1,0 1,0-1,0 0,1 0,-1 1,1-1,0 0,0 0,1-1,-1 1,1 0,-1-1,1 1,1-1,-1 0,0 0,1 0,-1-1,1 1,0-1,0 0,0 0,0 0,0 0,0-1,1 0,-1 1,0-2,1 1,-1 0,1-1,3 0,3-1,0-1,-1 0,1-1,0 0,-1 0,1-1,-1 0,0-1,-1 0,1-1,-1 0,0-1,0 0,-1 0,0 0,0-1,-1-1,0 1,0-1,1-3,10-16,-1 0,-1-2,-2 1,-1-2,-1 0,1-7,-11 32,1 0,-1 1,0-1,0 0,-1 0,0 0,0 0,0 0,-1 0,0 0,0 0,0-1,-1 1,0 0,0 0,-1 0,1 0,-1 1,-3-6,4 10,0 0,0 0,0 0,0 1,0-1,0 0,0 1,0-1,-1 1,1-1,0 1,0 0,-1-1,1 1,0 0,-1 0,1 0,0 0,-1 0,1 0,0 0,0 0,-1 1,1-1,0 0,0 1,-1-1,1 1,0 0,0-1,0 1,0 0,0 0,0-1,0 1,0 0,0 0,0 0,0 0,1 0,-1 0,0 1,-31 52,31-51,-8 17,1 1,0 0,2 1,0 0,2 0,0 0,2 0,0 1,2-1,0 1,2-1,0 1,1-1,2 0,0 0,1-1,1 1,3 2,-2-2,-1-3</inkml:trace>
  <inkml:trace contextRef="#ctx0" brushRef="#br0" timeOffset="8451.848">2822 848,'-14'43,"-5"19,0 4,5-4,3-9,5-12</inkml:trace>
  <inkml:trace contextRef="#ctx0" brushRef="#br0" timeOffset="8733.324">2794 848,'15'0,"13"0,8 0,2-5,0-1,-7 4,-9 4</inkml:trace>
  <inkml:trace contextRef="#ctx0" brushRef="#br0" timeOffset="8983.354">2794 1074,'29'-10,"19"-3,1 1</inkml:trace>
  <inkml:trace contextRef="#ctx0" brushRef="#br0" timeOffset="9650.118">2681 227,'154'-24,"-152"23,1 1,-1-1,1 1,-1 0,1 0,-1 0,1 1,-1-1,1 0,-1 1,0 0,1-1,-1 1,0 0,1 0,-1 1,0-1,0 0,0 1,0-1,0 1,0 0,0 0,-1-1,1 1,-1 0,1 1,-1-1,0 0,1 0,-1 0,0 1,-1-1,1 1,0-1,-1 0,1 1,-1-1,0 1,0-1,0 1,0-1,0 1,-1-1,1 1,-1-1,1 1,-1-1,0 1,0-1,0 0,-2 2,-8 19,9-22,0 0,1 1,-1-1,1 1,-1 0,1-1,0 1,-1 0,1 0,0 0,0 0,1 0,-1 0,0 0,1 0,-1 0,1 0,0 0,-1 0,1 0,0 0,0 1,0-1,1 0,-1 0,1 0,-1 0,1 0,-1 0,1 0,0 0,0 0,0 0,0 0,1 0,-1-1,0 1,1 0,-1-1,1 1,-1-1,1 0,100 13,-76-9</inkml:trace>
  <inkml:trace contextRef="#ctx0" brushRef="#br0" timeOffset="9901.649">3048 735,'14'0,"15"0,7 0,-3-5,-2-1,-6 0</inkml:trace>
  <inkml:trace contextRef="#ctx0" brushRef="#br0" timeOffset="10767.537">3245 961,'46'-60,"-2"-2,-3-2,-2-4,-29 48,0 0,-1-1,-1-1,-1 1,-1-1,2-13,-47 102,32-56,1 1,0-1,0 1,1 0,1 1,0-1,1 1,0 0,1 0,0 0,1 0,0 1,1-1,1 0,0 0,1 0,0 0,1 0,1 0,-3-10,0-1,1 1,-1-1,1 0,-1 1,1-1,0 0,0 0,0 0,0-1,0 1,0 0,0-1,1 1,-1-1,0 0,1 0,-1 0,1 0,0 0,-1 0,1-1,0 1,-1-1,1 0,0 0,0 0,-1 0,1 0,0-1,-1 1,1-1,0 0,-1 0,1 0,-1 0,1 0,-1 0,1-1,0 0,89-69,-78 56,-2 0,0-1,0-1,-1 0,-2 0,1-1,-2 0,-1-1,4-13,-11 32,-1 1,0-1,0 0,1 0,-1 1,0-1,0 0,0 0,1 0,-1 0,0 0,0 0,0 0,0 0,0 0,1 0,-1 0,0-1,0 1,0 0,1 0,-1-1,0 1,0-1,1 1,-1-1,0 1,1-1,-1 1,1-1,-1 1,0-1,1 0,0 1,-1-1,1 0,-1 0,1 1,0-1,-1 0,1 0,0 0,0 1,0-1,0 0,-1 0,1 0,0 0,1 0,-1 1,0-1,0 0,0 0,0 0,1 1,-1-1,0 0,1 0,-1 0,0 1,1-1,-1 0,1 1,-1-1,1 0,0 1,-1-1,1 1,0-1,0 0,-11 12,1 0,1 0,0 1,0 0,1 0,1 1,0 0,1 0,0 1,0 3,3-13,0 0,1 0,0 1,-1-1,2 1,-1-1,0 0,1 1,0-1,0 1,0-1,1 1,-1-1,1 1,0-1,0 1,1-1,-1 0,1 0,0 0,0 0,0 0,1 0,0 0,-1-1,1 0,0 1,1-1,-1 0,0 0,1-1,0 1,0-1,-1 1,1-1,1-1,-1 1,0 0,0-1,1 0,-1 0,1 0,-1-1,1 1,-1-1,2 0,6-4,0-1,0 0,0-1,0 0,-1-1,0 0,-1 0,0-1,0-1,0 0,-1 0,-1-1,0 0,0 0,-1-1,0 0,0 0,-1-2,110-206,-88 149,-55 83,5 11,1 2,1-1,0 2,3 1,0 0,2 1,1 1,1 0,1 3,9-24,1 1,0-1,0 1,1 0,0 0,1 0,0 0,1 0,0-1,0 1,1 0,1 0,-1-1,1 0,1 1,0-1,0 0,4 3,2 6</inkml:trace>
  <inkml:trace contextRef="#ctx0" brushRef="#br0" timeOffset="11019.068">4092 848,'-14'38,"-5"18,-4-1,2-5,4-6,6-11</inkml:trace>
  <inkml:trace contextRef="#ctx0" brushRef="#br0" timeOffset="11288.068">3895 848,'29'0,"14"0,4 4,0 3,-4-1,-14 4,-12 0</inkml:trace>
  <inkml:trace contextRef="#ctx0" brushRef="#br0" timeOffset="11450.266">3866 1130,'39'-5,"17"-6,-1-6,-5-1,-11 4</inkml:trace>
  <inkml:trace contextRef="#ctx0" brushRef="#br0" timeOffset="11884.954">4036 170,'3'-3,"0"0,1 0,0 0,-1 0,1 0,0 1,0 0,0 0,1 0,-1 0,0 1,1-1,-1 1,1 0,0 1,-1-1,1 1,-1 0,1 0,0 0,-1 0,1 1,0 0,-1 0,1 0,-1 1,0 0,1 0,0 0,-4 3,0-1,0 0,0 1,-1-1,0 1,0-1,0 1,-1-1,1 1,-1-1,0 0,0 1,-1-1,1 0,-1 0,0 0,0 0,0 0,0 0,-1-1,-2 4,-1 2,3-7,1 1,0-1,0 0,0 1,0-1,0 1,0 0,1 0,-1-1,1 1,0 0,0 0,0 0,0 1,1-1,-1 0,1 0,0 0,-1 0,1 1,1-1,-1 0,0 0,1 0,0 0,0 0,0 1,0-2,0 1,1 0,-1 0,1 0,0 0,-1-1,3 2,60 32,-45-25</inkml:trace>
  <inkml:trace contextRef="#ctx0" brushRef="#br0" timeOffset="12304.172">4233 86,'12'7,"-1"1,0 0,-1 0,0 1,0 0,-1 1,0 0,4 8,3 9,-1 0,-1 1,-2 1,-1 0,-1 1,-2 0,-1 1,-1-1,-2 1,0 0,-3 1,0-1,-2 0,-2 2,-2 15,-3-1,-1 0,-3-1,-2 0,-1 0,-3-2,-1 0,-3-1,-1-1,-2-1,-5 3,-71 66,83-95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2:55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188 367,'-18'30,"-88"224,42-85,127-283,70-166,-66 168,-67 111,1 0,-1 0,0 1,1-1,-1 0,1 1,-1-1,1 1,0-1,-1 0,1 1,0-1,-1 1,1 0,0-1,-1 1,1 0,0-1,0 1,-1 0,1 0,0-1,0 1,0 0,0 0,-1 0,1 0,0 0,0 0,0 1,-1-1,1 0,0 0,0 0,0 1,-1-1,1 0,0 1,-1-1,1 1,0-1,-1 1,1-1,0 1,-1-1,1 1,-1 0,1-1,-1 1,0 0,1-1,-1 1,1 0,-1 0,0-1,0 2,15 54,-13-43,30 196,-28-182,22 58,-25-84,1 0,-1-1,1 0,0 1,-1-1,1 0,0 0,0 0,-1 0,1 0,0 0,-1 0,1-1,0 1,-1-1,1 1,-1-1,1 0,-1 1,1-1,-1 0,1 0,-1 0,0 0,1 0,-1 0,0-1,0 1,0 0,0-1,0 1,0 0,0-1,5-4,101-128,-63 72,123-161,-167 223,0-1,1 0,-1 1,0-1,1 0,-1 1,0-1,1 0,-1 1,1-1,-1 1,1-1,-1 1,1-1,-1 1,1-1,0 1,-1 0,1-1,-1 1,1 0,0 0,-1-1,1 1,0 0,0 0,-1 0,1 0,0 0,-1 0,1 0,0 0,0 0,-1 0,1 0,0 0,-1 1,1-1,0 0,-1 0,1 1,0-1,-1 0,1 1,0-1,-1 1,1-1,-1 1,1-1,-1 1,1-1,-1 1,0 0,1-1,-1 1,0-1,1 1,-1 0,0 0,0-1,0 1,1 0,-1 0,2 53,-2-45,-21 228,19-230,1-2,-1-1,1 1,0 0,1-1,-1 1,1 0,0 0,0-1,0 1,1 0,-1 0,1-1,0 1,1-1,-1 1,1-1,0 1,0-1,10 8</inkml:trace>
  <inkml:trace contextRef="#ctx0" brushRef="#br0" timeOffset="688.218">1430 424,'-26'5,"-1"2,1 0,0 2,1 1,0 2,1 0,-7 5,21-11,0 0,1 1,0 0,0 1,0 0,1 0,1 1,-1 0,1 0,1 0,0 1,0 0,1 1,0-1,1 1,0 0,1 0,-1 4,3-11,0 1,0 0,1 0,-1-1,1 1,1 0,-1 0,1 0,-1-1,1 1,1 0,-1-1,1 1,-1-1,1 1,0-1,1 0,-1 0,1 0,0 0,0 0,0-1,1 1,-1-1,1 0,0 0,-1 0,2-1,-1 1,0-1,0 0,1 0,-1 0,1-1,-1 0,1 1,0-2,-1 1,1 0,0-1,3 0,12-5,-1 0,1-1,-1-2,-1 1,1-2,-1-1,-1 0,0-1,0-1,-1 0,-1-2,0 1,-1-2,0 0,-1-1,7-11,58-56,-77 82,-1 0,1 0,-1-1,1 1,-1 0,1 0,0 0,0 0,0 0,-1 0,1 0,0 0,0 0,0 0,0 0,1 1,-1-1,0 0,0 1,0-1,0 1,1-1,-1 1,0 0,1-1,-1 1,0 0,1 0,-1 0,0 0,0 0,1 0,-1 0,0 1,1-1,-1 0,0 1,0-1,1 1,-1-1,0 1,0 0,0 0,0-1,0 1,0 0,0 0,0 0,0 0,0 0,0 0,-1 0,1 0,0 0,-1 1,1-1,-1 187,-24-1,11-141,6-19,0-1,-2 1,-1-1,-1-1,-1 0,-1 0,-1-2,-3 3,12-20,1-2,-2 1,1 0,0-1,-1 0,0 0,1-1,-2 0,1 0,0 0,0-1,-1 0,0 0,-5 1,9-3,0 1,1-1,-1 0,0 0,0 0,0 0,0 0,0-1,0 1,1-1,-1 0,0 1,0-2,1 1,-1 0,1 0,-1-1,1 1,-1-1,1 0,0 0,0 0,0 0,0 0,0 0,1-1,-1 1,0 0,1-1,0 0,0 1,0-1,0 0,0 1,0-1,0 0,0-8,1-1,0 1,0 0,1-1,1 1,0 0,0 0,1 0,1 0,-1 0,2 1,-1 0,2 0,-1 0,1 0,1 1,0 0,0 0,5-3,2-5</inkml:trace>
  <inkml:trace contextRef="#ctx0" brushRef="#br0" timeOffset="1240.454">1966 0,'-47'341,"36"-29,12-230,0-83,-1 0,1 1,-1-1,1 1,0-1,-1 1,1 0,0-1,-1 1,1 0,0-1,-1 1,1 0,0 0,0-1,-1 1,1 0,0 0,0 0,-1 0,1 0,0 0,0 0,0 1,-1-1,1 0,0 0,0 0,-1 1,1-1,0 1,-1-1,1 0,0 1,-1-1,1 1,-1-1,1 1,-1-1,1 1,-1 0,1-1,-1 1,1 0,-1-1,0 1,0 0,1 0,-1-1,0 1,0 0,0 0,0-1,1 1,-1 0,0 0,-1-1,1 1,0 0,0 0,0-1,0 1,-1 0,1 0,0-1,-1 1,112-119,-104 112,-1 1,-1-1,1 1,0 0,0 1,0-1,1 1,0 1,-1-1,1 1,1 0,-1 0,0 1,1 0,2 0,-7 4,0-1,0 1,-1 0,1 0,0 0,-1 0,0 1,1-1,-1 0,0 1,0 0,0 0,-1-1,1 1,-1 0,1 0,-1 0,0 0,0 1,-1-1,1 0,-1 0,1 1,-1-1,0 0,0 1,0-1,-1 0,1 0,-1 1,0 1,0 0,1 29,-2-23,2 1,-1-1,1 0,1 1,0-1,1 0,0 1,1-1,0 0,1-1,0 1,1 0,4 3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03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0 341,'369'0,"-143"-28,-176 22,-32 0</inkml:trace>
  <inkml:trace contextRef="#ctx0" brushRef="#br0" timeOffset="331.384">254 60,'5'33,"1"26,1 8,-2-4,-2-6,-1-10,0-6,-2-7,0-3,-5-3,-2-1,1-1,0-4</inkml:trace>
  <inkml:trace contextRef="#ctx0" brushRef="#br0" timeOffset="1333.238">1073 60,'-3'-1,"0"0,0 0,0 1,0 0,0-1,0 1,0 1,-1-1,1 0,0 1,0-1,0 1,0 0,0 0,0 0,0 0,1 1,-1-1,0 1,1 0,-1 0,1 0,0 0,-1 0,1 0,0 1,0-1,0 0,1 1,-2 2,-39 90,28-41,3 1,1 1,3 0,3 0,2 0,3 0,2 10,-1-55,0 0,0 1,1-1,1-1,0 1,0-1,1 1,0-1,1 0,0-1,1 0,0 0,0 0,8 7,-10-12,-1 1,1-1,0 0,0 0,0-1,1 1,-1-1,1 0,0-1,0 1,0-1,0 0,0-1,0 0,1 0,-1 0,0 0,1-1,-1 0,0-1,1 1,-1-1,0-1,0 1,0-1,0 0,0 0,4-4,0-1,-1 0,0 0,-1-1,0 0,0-1,-1 1,0-1,0-1,-1 0,0 0,-1 0,3-8,11-14,25-46,-4-1,-3-2,-3-1,-4-2,0-13,3-50,-33 148,-1 0,1 0,0-1,-1 1,1 0,-1-1,0 1,1 0,-1-1,0 1,1-1,-1 1,0-1,1 1,-1-1,0 0,0 1,0-1,1 0,-1 1,0-1,0 0,0 0,0 0,0 0,1 0,-1 0,0 0,0 0,0 0,0-1,0 1,1 0,-1 0,0-1,0 1,0-1,1 1,-1 0,0-1,1 1,-1-1,0 0,1 1,-1-1,1 0,-1 1,1-1,-1 0,1 1,-1-1,1 0,0 0,-1 0,1 1,0-1,0 0,0 0,0 0,-1 0,-9 21,0 0,2 0,0 1,1 0,1 0,1 1,1 0,1 0,-30 236,57 36,-24-249,0-34</inkml:trace>
  <inkml:trace contextRef="#ctx0" brushRef="#br0" timeOffset="1965.55">1778 31,'-131'291,"133"-281,14-32,22-48,-23 39,1 1,2 0,1 1,1 2,3-1,-23 27,0 1,0 0,0-1,0 1,1-1,-1 1,0-1,0 1,0 0,1-1,-1 1,0 0,1-1,-1 1,0 0,1-1,-1 1,1 0,-1 0,0-1,1 1,-1 0,1 0,-1 0,1 0,-1-1,1 1,-1 0,0 0,1 0,-1 0,1 0,-1 0,1 0,-1 0,1 1,-1-1,1 0,-1 0,1 0,-1 0,0 1,1-1,-1 0,1 0,-1 1,0-1,1 0,-1 1,0-1,1 0,-1 1,0-1,0 0,1 1,-1-1,0 1,0-1,0 1,1-1,-1 0,0 1,0-1,0 1,0-1,0 1,3 37,-3-33,-2 4,1 1,0 0,1 0,0 0,1 0,0-1,0 1,1 0,1-1,-1 1,2-1,-1 0,1 0,0 0,1 0,0-1,1 1,0-1,0-1,0 1,1-1,0 0,1-1,5 5,-9-10,0 0,0 0,1 0,-1 0,0 0,1-1,-1 0,0 0,1 0,-1-1,0 1,1-1,-1 0,0 0,0-1,0 1,0-1,0 0,0 0,0 0,0 0,-1-1,1 1,-1-1,0 0,0 0,0-1,67-100,-63 89,-1-1,0 0,-1-1,-1 1,0-1,-2 1,0-1,0 0,-2 0,0-7,-11 13,4 15</inkml:trace>
  <inkml:trace contextRef="#ctx0" brushRef="#br0" timeOffset="2284.307">2541 31,'-4'1,"-27"12,0 1,1 1,1 2,0 1,2 1,-6 6,30-24,0 1,1-1,-1 1,1-1,-1 1,1 0,-1 0,1 0,0 1,0-1,0 0,1 1,-1 0,0-1,1 1,0 0,0-1,-1 1,2 0,-1 0,0 0,1 0,-1 0,1 0,0 0,0 0,0 0,0 0,0 0,1 0,0 0,-1 0,1 0,0 0,0 0,1 0,-1 0,1-1,-1 1,1-1,0 1,0-1,0 0,0 0,0 1,1-1,-1-1,1 1,-1 0,1-1,-1 1,3 0,14 2,1-1,-1 0,1-1,0-1,0-1,0-1,19-4,27 1,-10-2,-32 0</inkml:trace>
  <inkml:trace contextRef="#ctx0" brushRef="#br0" timeOffset="8948.404">1807 793,'0'5,"0"6,0 6,0 6,0 2,0 3,0 1,0 0,-5-4,-1-2,-1 0,2 0,2 3,1-10,-4-6,-1-6</inkml:trace>
  <inkml:trace contextRef="#ctx0" brushRef="#br0" timeOffset="9187.454">1552 793,'39'0,"26"-5,8-1,-4 0,-9 1,-10 6,-9 3,-11 6,-15 1,-11 3,-6 0</inkml:trace>
  <inkml:trace contextRef="#ctx0" brushRef="#br0" timeOffset="9188.454">1497 1188,'38'0,"27"0,8 0,-4 0,-10-5,-9-1,-8 0,-12 1</inkml:trace>
  <inkml:trace contextRef="#ctx0" brushRef="#br0" timeOffset="9189.454">2117 1047,'340'0,"-341"0,0-1,1 1,-1-1,0 1,1-1,-1 1,1-1,-1 0,1 1,-1-1,1 0,-1 0,1 1,0-1,-1 0,1 0,0 0,0 1,-1-1,1 0,0 0,0 0,0 0,0 0,0 1,0-1,0 0,1 0,-1 0,0 0,0 1,1-1,-1 0,0 0,1 0,-1 1,1-1,-1 0,1 1,-1-1,1 0,0 1,-1-1,1 1,0-1,-1 1,1-1,0 1,-1 0,1-1,0 1,0 0,0-1,0 1,-1 0,1 0,0 0,0 0,0 0,0 0,-1 0,1 0,0 0,0 0,0 0,0 1,-1-1,1 0,1 1,-9-10,0-1,-1 2,0-1,0 1,-1 0,0 1,0 0,0 1,-1 0,0 0,-1 1,1 0,-11-3,19 8,0-1,0 1,0 0,0 0,0 0,0 0,0 0,1 0,-1 1,0-1,0 1,0-1,0 1,1 0,-1 0,0 0,0 0,1 0,-1 0,1 0,-1 0,1 1,0-1,-1 0,1 1,0-1,0 1,0 0,0-1,0 1,0 0,1 0,-1-1,0 1,1 0,0 0,-1 0,1 0,-5 81,6-73,20 120,-7-12,-14-118,0 1,0-1,0 1,1-1,-1 1,0-1,0 1,1-1,-1 1,0-1,1 1,-1-1,0 0,1 1,-1-1,1 1,-1-1,1 0,-1 0,0 1,1-1,-1 0,1 0,-1 1,1-1,0 0,-1 0,1 0,-1 0,1 0,-1 0,1 0,-1 0,1 0,-1 0,1 0,0 0,-1 0,1-1,-1 1,1 0,-1 0,1-1,-1 1,1 0,-1 0,0-1,1 1,-1-1,1 1,-1 0,0-1,1 1,-1-1,0 1,1-1,-1 1,0-1,31-30,-27 26,126-153,-116 144</inkml:trace>
  <inkml:trace contextRef="#ctx0" brushRef="#br0" timeOffset="9190.454">2822 878,'-9'38,"-4"18,1 4,2-4,3-6,3-6,1-7,3-5,-1-12,2-10</inkml:trace>
  <inkml:trace contextRef="#ctx0" brushRef="#br0" timeOffset="9191.454">2795 821,'19'0,"11"0,5 0,2 0,-1 0,-1 0,-3 0,-1 0,-2 0,-5 0</inkml:trace>
  <inkml:trace contextRef="#ctx0" brushRef="#br0" timeOffset="9192.454">2738 1104,'24'4,"32"-2,11-7,-6-3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15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0,1 0,-1 0,0 0,0 0,0 0,0 0,-1 0,0 0,-4 0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1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30,'34'0,"20"0,6 0,-2 0,-6-5,-8-1,-6-1,-5 2,-3 2,-2 1,-5 0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17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311 113,'0'0,"-1"0,1-1,0 1,-1 0,1 0,-1-1,1 1,-1 0,1 0,-1 0,1 0,-1 0,1 0,-1 0,1 0,-1 0,1 0,-1 0,1 0,-1 0,1 0,0 0,-1 0,1 1,-1-1,1 0,-1 0,1 1,-1-1,1 0,0 0,-1 1,1-1,0 1,-1-1,1 0,0 1,-1-1,1 1,0-1,0 0,0 1,-1-1,1 1,0-1,0 1,0-1,0 1,0-1,0 1,0-1,0 1,0-1,0 1,0-1,0 1,0-1,0 1,1-1,-6 20,1 0,1 0,1 1,0-1,2 0,0 1,2 5,0 19,-7 92,-1-119</inkml:trace>
  <inkml:trace contextRef="#ctx0" brushRef="#br0" timeOffset="267.002">1 593,'38'-5,"27"-1,8-1,-4 2,-9-3,-10 0,-9 1,-6 1,-5 3,-2 1,-6 1</inkml:trace>
  <inkml:trace contextRef="#ctx0" brushRef="#br0" timeOffset="682.66">114 734,'41'-6,"-11"0,0 1,1 2,-1 1,1 1,0 2,-1 1,4 2,-32-4,0 0,0 0,-1 1,1-1,0 1,0-1,-1 1,1 0,0 0,-1-1,1 1,-1 0,1 1,-1-1,1 0,-1 0,0 1,0-1,1 0,-1 1,0-1,0 1,-1-1,1 1,0 0,0 0,-1-1,1 1,-1 0,1 0,-1-1,0 1,0 0,0 0,0 0,0 0,0-1,-1 1,1 0,0 0,-1-1,1 1,-1 0,0 0,0-1,0 1,0-1,0 1,0-1,0 1,-11 17,-1-2,0 0,-2 0,1-1,-2-1,-7 5,9-7,-61 67,74-78,1-1,0 0,-1 1,1-1,0 0,0 1,0-1,0 1,0-1,1 0,-1 1,0-1,1 0,-1 1,1-1,-1 0,1 0,0 1,-1-1,1 0,0 0,0 0,0 0,0 0,0 0,0 0,0 0,0 0,0 0,0-1,1 1,-1 0,0-1,0 1,1-1,-1 0,0 1,1-1,-1 0,1 0,-1 0,1 0,63 5,-53-7,-1 0,1 0,-1-1,0 0,0-1,0-1,-1 1,1-2,-1 1,0-2,0 0,10-7</inkml:trace>
  <inkml:trace contextRef="#ctx0" brushRef="#br0" timeOffset="967.318">1073 367,'-5'24,"-1"17,5 7,2 0,2-3,-1-5,1-5,-2-2,0-3,0-2,-1 0,0-1,-4-4,-3-2,1 1,-4-4,0-4</inkml:trace>
  <inkml:trace contextRef="#ctx0" brushRef="#br0" timeOffset="1267.26">735 424,'28'0,"35"0,10 0,2 0,-6 0,-10 0,-11 0,-8 0,-6 0,-5 0,-2 0,0 0,-1 0,1 0,-1 4,-3 2</inkml:trace>
  <inkml:trace contextRef="#ctx0" brushRef="#br0" timeOffset="1512.803">649 988,'39'9,"26"-1,13-2,-3-2,-4-2,-10-2,-10 0,-9-5,-7-1,-5-1,-2 2,-1-3,-1-1,-4 1</inkml:trace>
  <inkml:trace contextRef="#ctx0" brushRef="#br0" timeOffset="2033.831">819 84,'17'0,"476"0,-469 0</inkml:trace>
  <inkml:trace contextRef="#ctx0" brushRef="#br0" timeOffset="2999.2">1834 141,'-66'130,"5"3,-22 80,72-185,1 1,2-1,1 2,2-1,-1 16,5-38,0 0,1 0,0 0,0 0,1 0,-1 0,2-1,-1 1,1 0,0 0,0-1,1 0,0 1,0-1,0 0,1 0,0-1,0 1,0-1,1 0,0 0,0 0,0 0,1-1,-1 0,4 1,35 2,-23-9</inkml:trace>
  <inkml:trace contextRef="#ctx0" brushRef="#br0" timeOffset="3837.384">1807 847,'48'-14,"-1"-2,-1-2,0-3,-2-1,6-5,59-61,-105 84,0-1,-1 1,0-1,0 0,0 1,0-1,-1-1,0 1,0 0,0 0,-1-1,1 1,-1-1,-1 0,1 1,-1-1,0 1,0-1,-1 0,1 1,-1-1,-1 1,1-2,0 6,1 0,0 0,0 0,-1 1,1-1,0 0,-1 0,1 0,-1 1,1-1,-1 0,0 1,1-1,-1 0,0 1,1-1,-1 1,0-1,0 1,1-1,-1 1,0-1,0 1,0 0,0 0,1-1,-1 1,0 0,0 0,0 0,0 0,0 0,0 0,0 0,0 0,1 0,-1 1,0-1,0 0,0 1,0-1,0 0,1 1,-1-1,0 1,0-1,1 1,-1 0,-33 31,25-19,0 1,1 1,0-1,1 1,1 1,1-1,0 1,1 0,1 0,0 0,1 1,1-1,0 12,1-23,0 0,1 0,0 0,0 0,0 0,0-1,1 1,0 0,-1-1,2 1,-1-1,1 0,-1 0,1 0,0 0,0 0,1-1,-1 1,1-1,0 0,0 0,0 0,0-1,0 1,1-1,-1 0,1 0,0-1,-1 1,1-1,0 0,0 0,0-1,3 1,6-1,-1 0,1 0,-1-1,1-1,-1 0,0-1,0 0,0-1,0-1,-1 0,0 0,4-3,-3 2,0-1,0 0,-1 0,0-1,0-1,-1 0,0-1,-1 0,0 0,-1-1,0 0,0-1,-1 0,-1-1,0 1,-1-1,0-1,-1 1,0-1,-1 0,1-8,-5 21,1 0,-1-1,1 1,-1 0,0 0,0 0,0 0,1 0,-1 0,0-1,0 1,-1 0,1 0,0 0,0 0,-1 0,1 0,0-1,-1 1,1 0,-1 0,1 0,-1 0,0 0,1 1,-1-1,0 0,0 0,0 0,1 1,-1-1,0 0,0 1,0-1,0 1,0-1,0 1,-1-1,1 1,0 0,0-1,0 1,0 0,0 0,0 0,-1 0,1 0,0 0,0 0,0 0,0 1,0-1,0 0,-1 1,1-1,0 1,0-1,0 1,0 0,0-1,1 1,-1 0,0-1,0 1,0 0,1 0,-1 0,0 0,1 0,-1 1,-7 6,1 0,1 1,0 0,0 0,0 1,1 0,1 0,0 0,0 0,1 1,0-1,1 1,0 0,1 0,0 0,0 6,1-11,0-1,1 1,-1-1,1 0,0 1,0-1,1 0,-1 0,1 1,0-1,1-1,-1 1,1 0,0-1,0 1,0-1,1 0,0 0,-1 0,1 0,1-1,-1 0,0 0,1 0,0 0,0-1,0 1,0-1,0 0,0-1,0 1,0-1,5 0,6 1,0-1,-1-1,1-1,-1 0,1-1,-1 0,0-2,0 1,0-2,0 0,-1-1,1 0,-1-1,-1-1,0 0,0-1,0-1,-1 1,-1-2,0 0,3-4,6-7,-1 0,-2-2,0 0,-2-1,0-1,-2 0,-1-1,-1 0,-1-1,5-28,-14 54,1 0,-1 0,0 0,-1 0,1 0,0 0,-1 0,1-1,-1 1,0 0,0-1,0 1,0 0,0 0,0-1,0 1,-1 0,1 0,-1-1,0 1,0 0,0 0,0 0,0 0,0 0,0 0,0 0,-1 0,1 1,-1-1,0 1,1-1,-1 1,0-1,0 1,0 0,0 0,0 0,0 0,0 0,0 0,-1 1,1-1,0 1,0-1,-1 1,1 0,0 0,-6 3,1 0,0 1,1 0,-1 0,1 0,0 1,0 0,0 0,1 1,-1-1,1 1,1 0,-1 1,1-1,0 1,1 0,-1 0,0 3,-6 16,1 0,2 0,0 1,2 0,1 0,1 0,1 0,1 0,2 1,3 23,-3-42,0 1,0-1,1 0,1 1,-1-1,2 0,-1-1,1 1,0-1,1 1,0-1,0 0,1-1,0 1,1-1,-1-1,1 1,0-1,1 0,0-1,-1 1,2-2,-1 1,1-1,2 1,13 1</inkml:trace>
  <inkml:trace contextRef="#ctx0" brushRef="#br0" timeOffset="4085.95">3331 705,'-15'39,"-9"26,0 8,3-5,6-8,9-14,7-21,2-14</inkml:trace>
  <inkml:trace contextRef="#ctx0" brushRef="#br0" timeOffset="4301.545">3218 705,'48'0,"21"0,3 0,-6 0,-9 0,-10 0,-17 0,-14 0</inkml:trace>
  <inkml:trace contextRef="#ctx0" brushRef="#br0" timeOffset="4549.582">3246 959,'33'0,"27"-5,6-1,-2-5,-8 0,-13 2</inkml:trace>
  <inkml:trace contextRef="#ctx0" brushRef="#br0" timeOffset="5030.686">3302 113,'1'0,"-1"0,1 0,-1 0,1 0,-1 0,1 0,-1 0,1 0,-1 0,1 0,-1 0,1 0,-1 0,1-1,-1 1,1 0,-1 0,1-1,-1 1,1 0,-1-1,0 1,1 0,-1-1,1 1,-1 0,0-1,0 1,1-1,-1 1,0-1,0 1,1-1,-1 1,0-1,0 1,0-1,0 1,0-1,0 1,0-1,0 1,0-1,0 1,0-1,0 0,0 1,0-1,-1 1,1-1,0 1,0 0,0-1,-1 1,1-1,0 1,-1-1,1 1,0 0,-1-1,1 1,-1 0,1-1,-1 1,36-10,-20 5,1 0,-1 1,1 1,0 0,0 1,0 1,0 1,0 0,0 1,2 0,-16 0,-1 1,0-1,0 0,1 0,-1 0,0 1,0-1,0 1,0-1,-1 1,1-1,0 1,-1-1,1 1,-1 0,1-1,-1 1,0 0,0-1,0 1,0 0,0 0,0-1,0 1,0 0,-1-1,1 1,-1 0,1-1,-1 1,0-1,1 1,-1-1,0 1,0-1,0 1,0-1,0 0,-1 0,1 1,0-1,0 0,-1 0,1 0,-2 0,-5 12,-24 83,32-94,0 1,-1 0,1 0,1 0,-1 0,0-1,1 1,-1 0,1 0,0-1,0 1,0 0,0-1,1 1,-1-1,1 1,-1-1,1 0,0 0,0 0,0 0,0 0,0 0,1 0,-1-1,0 1,1-1,-1 1,1-1,0 0,-1 0,1 0,2 0,8 1,1 0,0 0,-1-1,1-1,-1-1,1 0,0 0,-1-1,0-1,1 0,-1-1,0-1,-1 0,5-2,4-4</inkml:trace>
  <inkml:trace contextRef="#ctx0" brushRef="#br0" timeOffset="5904.305">3952 762,'19'0,"26"0,14 0,3 0,-6 0,-6 0,-7 0,-7 0,-4 0,-3 0,-6 0</inkml:trace>
  <inkml:trace contextRef="#ctx0" brushRef="#br0" timeOffset="13220.971">4573 1016,'36'-23,"0"-2,-2 0,-1-3,-1-1,-1-1,-2-1,24-33,-42 49,2 1,-2-1,0 0,-1-1,-1 0,0 0,-1-1,0 0,2-11,-11 29,0 0,1 0,-1-1,0 1,1 0,-1-1,0 1,0-1,0 1,1-1,-1 1,0-1,0 0,0 1,0-1,0 0,0 0,0 0,0 1,0-1,0 0,1 0,-1 0,0-1,0 1,0 0,0 0,0 0,0-1,0 1,0 0,0-1,0 1,1-1,-1 1,0-1,0 0,1 1,-1-1,0 0,1 1,-1-1,1 0,-1 0,0 1,1-1,0 0,-1 0,1 0,0 0,-1 0,1 0,0 0,0 0,0 0,0 0,0 1,0-1,0 0,0 0,0 0,0 0,0 0,1 0,-1 0,0 0,1 0,-1 0,-16 16,1 1,1 1,0 0,1 1,1 0,1 1,1 0,0 1,1 0,1 0,1 3,-7 79,14-99,0 0,1 0,-1 0,1 0,-1 0,1 0,0 0,0-1,0 1,1 0,-1-1,1 1,-1 0,1-1,0 0,0 1,0-1,0 0,1 0,-1 0,0-1,1 1,-1 0,1-1,0 0,-1 1,1-1,0 0,0 0,0-1,2 1,14 1,0-1,-1 0,1-2,0 0,-1-1,1-1,-1-1,1 0,-1-1,-1-2,1 1,-1-2,0 0,-1-1,14-11,12-9,-2-1,-1-3,-2-1,-1-1,9-15,-44 49,6-5,0-1,0 0,-1 0,0-1,-1 0,1 0,-2 0,1 0,-1-1,0 0,-1 0,0 0,0-1,-1 1,0-3,-3 11,0 0,0 0,0 0,0 0,0 1,0-1,0 0,-1 0,1 1,0-1,0 1,-1-1,1 1,0 0,-1-1,1 1,0 0,-1 0,1 0,-1 0,1 0,0 0,-1 0,1 1,0-1,-1 0,1 1,0-1,-1 1,1 0,0-1,0 1,0 0,-1 0,1 0,0-1,0 1,0 0,0 0,1 1,-1-1,0 0,0 0,0 1,-7 5,0 1,1 0,0 1,0-1,1 1,0 1,1-1,0 1,0 0,1 0,0 0,1 1,0 0,1-1,0 1,1 0,0 0,0 0,1 0,1 8,0-17,-1 1,0 0,1 0,0 0,-1 0,1-1,0 1,1 0,-1-1,0 1,1-1,-1 0,1 1,0-1,0 0,0 0,0 0,0 0,0 0,0 0,1-1,-1 1,1-1,-1 0,1 1,0-1,-1-1,1 1,0 0,0 0,0-1,0 0,-1 0,1 0,0 0,0 0,0 0,0-1,0 1,0-1,113-34,-102 28,-1 0,0 0,-1-2,0 0,0 0,-1-1,0 0,0-1,-1 0,-1-1,0 0,-1 0,0-1,-1 0,0-1,-1 1,0-1,-2 0,1-1,-2 1,0-1,0 0,-2 0,1-11,-2 24,0 1,0-1,0 0,0 1,0-1,0 0,-1 1,1-1,0 0,-1 1,1-1,-1 1,0-1,1 1,-1-1,0 1,0-1,0 1,0 0,0-1,0 1,-1 0,1 0,0 0,-1 0,1 0,-1 0,1 0,-1 1,1-1,-1 1,1-1,-1 1,0-1,1 1,-1 0,0-1,1 1,-1 0,0 0,1 1,-1-1,0 0,1 0,-1 1,1-1,-1 1,0-1,1 1,-1 0,1 0,-1 0,1 0,0 0,-1 0,1 0,0 0,0 0,0 1,0-1,-1 1,-10 14,1 0,1 1,0 0,1 1,1 0,0 1,2 0,0 0,1 0,1 1,1-1,0 1,1 11,-1-15,1 1,1-1,0 1,1 0,1-1,1 1,0-1,1 1,0-1,2 0,0 0,1 0,0-1,1 0,1 0,0-1,6 6,3-2</inkml:trace>
  <inkml:trace contextRef="#ctx0" brushRef="#br0" timeOffset="13465.837">5984 762,'-24'38,"-13"28,0 6,7-3,2-14,8-11,6-9,10-10,7-14,1-9</inkml:trace>
  <inkml:trace contextRef="#ctx0" brushRef="#br0" timeOffset="13720.05">5645 790,'33'10,"36"3,15-1,-1-2,-11-8,-12-4,-12-2,-9 0,-12 0</inkml:trace>
  <inkml:trace contextRef="#ctx0" brushRef="#br0" timeOffset="13905.707">5588 1242,'38'-5,"33"-6,13-2,-3-2,-10 0,-13 3,-11-1,-8 2,-12 2</inkml:trace>
  <inkml:trace contextRef="#ctx0" brushRef="#br0" timeOffset="14685.279">5871 84,'0'-1,"1"-1,0 0,0 0,0 1,0-1,0 1,0-1,1 1,-1 0,0-1,1 1,-1 0,1 0,-1 0,1 0,0 0,-1 0,1 0,0 1,0-1,0 1,-1-1,1 1,0 0,0-1,0 1,0 0,1 0,5-2,-4 0,-1 0,1 0,0 0,0 0,0 0,0 1,0 0,0 0,0 0,0 0,0 1,1 0,-1-1,0 2,0-1,1 0,-1 1,0 0,0 0,0 0,0 0,0 1,0 0,0-1,0 1,-1 1,1-1,-1 0,1 1,-1 0,0 0,0 0,0 0,-1 0,1 1,0 1,-3 2,-1 1,0-1,0 1,-1-1,1 1,-2-1,1 0,-1 0,0 0,-1 0,1 0,-1-1,-1 0,1 1,-1-2,0 1,0 0,-1-1,0 0,-3 2,4-1,-4 2,3-3,0 0,0 1,1-1,-1 1,1 0,1 1,-1-1,1 1,0 0,1 0,-1 0,1 0,1 1,0-1,0 1,0-1,0 7,4-11,0 0,0 0,1 0,-1 0,1-1,-1 1,1-1,0 0,0 1,0-1,0-1,1 1,-1 0,1-1,-1 1,1-1,-1 0,1 0,-1-1,1 1,0-1,-1 0,1 0,0 0,0 0,-1 0,1-1,3-1,-2 2,22-1,-1-1,0-1,0-1,0-1,0-2,-1 0,16-8,-23 7</inkml:trace>
  <inkml:trace contextRef="#ctx0" brushRef="#br0" timeOffset="15120.862">6378 170,'19'44,"-2"2,-2 0,-2 1,-3 0,2 21,-10-57,5 26,-2 1,-2-1,-1 1,-2 0,-2 0,-1 0,-2-1,-1 0,-2 0,-2 0,-2-1,0 0,-3-1,-6 9,8-20,-2-2,-1 0,0-1,-2 0,0-2,-1 0,-1-1,-1-1,0-1,-1 0,-16 6,13-10</inkml:trace>
  <inkml:trace contextRef="#ctx0" brushRef="#br0" timeOffset="16252.255">6605 734,'33'0,"36"0,10 0,2-5,-9-1,-11-1,-11 2,-10 2,-6 1,-5 0,-2 2,-1 0,-10-5,-7-1</inkml:trace>
  <inkml:trace contextRef="#ctx0" brushRef="#br0" timeOffset="16504.148">6999 480,'-4'43,"-8"34,0 8,1-5,2-12,4-13,1-10,3-13</inkml:trace>
  <inkml:trace contextRef="#ctx0" brushRef="#br0" timeOffset="16758.678">7592 0,'-9'43,"-9"29,0 7,2-6,9-9,5-12,9-15,2-8,5-9,4-3,5-5,-2-5</inkml:trace>
  <inkml:trace contextRef="#ctx0" brushRef="#br0" timeOffset="16941.738">7253 537,'43'4,"39"-2,10-2,-2-2,-10 1,-15 0,-8 0,-10 0,-7 1,-6-1,-9 1</inkml:trace>
  <inkml:trace contextRef="#ctx0" brushRef="#br0" timeOffset="17339.892">7338 790,'281'-25,"-274"25,1-1,0 1,-1 1,1-1,-1 1,1 1,-1-1,1 1,-1 1,0-1,0 1,1 1,-7-3,0 0,0 0,0-1,0 1,0 1,0-1,-1 0,1 0,0 0,-1 0,1 0,-1 1,1-1,-1 0,1 1,-1-1,0 0,0 1,0-1,0 0,0 1,0-1,0 0,0 1,0-1,-1 0,1 0,-1 1,1-1,-1 0,1 0,-1 1,1-1,-1 0,0 0,0 0,0 0,-1 1,-35 38,-194 124,228-163,0 1,0-1,0 1,0 0,0 0,1 0,-1 0,0 1,1-1,0 1,-1-1,1 1,0 0,1 0,-1 0,0 0,1 0,-1 0,1 0,0 1,0-1,1 1,-1-1,1 0,-1 1,1-1,0 1,0-1,1 1,-1-1,1 0,0 1,-1-1,1 0,1 1,-1-1,0 0,1 0,0 0,0 0,0 0,0 0,0-1,0 1,1-1,-1 1,1-1,0 0,0 0,0 0,0-1,1 2,7 0,1-1,0 0,-1 0,1-1,0-1,0 0,0 0,-1-1,1-1,0 0,-1 0,1-1,-1-1,0 0,0 0,0-1,-1-1,0 0,0 0,0-1,-1 0,1-1,3-2</inkml:trace>
  <inkml:trace contextRef="#ctx0" brushRef="#br0" timeOffset="18473.238">8072 847,'31'-30,"-2"-1,-2-2,-1 0,-1-2,16-31,84-126,-101 163,-23 29,-1 0,1 0,-1 0,1-1,0 1,-1 0,1 0,-1 0,1 0,-1 0,1 0,-1 1,1-1,-1 0,1 0,0 0,-1 0,1 1,-1-1,0 0,1 0,-1 1,1-1,-1 0,1 1,-1-1,0 1,1-1,-1 1,0-1,1 0,-1 1,0-1,0 1,1-1,-1 1,0-1,0 1,0 0,0-1,0 1,1-1,-1 1,0-1,0 1,-1-1,1 1,0-1,0 1,0 0,0-1,0 1,-1-1,1 1,0-1,0 1,-1-1,1 0,0 1,-1-1,1 1,0-1,-1 0,0 1,-13 74,11-66,0 1,1 0,0-1,0 1,1 0,0 0,1 0,0 0,1 0,0 0,0 0,1 0,2 5,-1-11,0-1,0 1,0-1,0 0,1 0,-1-1,1 1,0-1,0 0,0 0,0 0,0 0,0-1,0 1,1-1,-1 0,0-1,1 1,-1-1,1 0,-1 0,1 0,-1 0,1-1,-1 0,0 0,1 0,-1 0,0-1,0 0,0 1,0-2,0 1,0 0,-1-1,1 0,-1 1,0-2,1 1,198-185,-201 187,0-1,0 0,0 1,0-1,0 1,0-1,1 1,-1 0,0-1,1 1,-1 0,1 0,0 0,-1 0,1 0,0 0,-1 0,1 1,0-1,0 1,0-1,-1 1,1 0,0-1,0 1,0 0,0 0,0 1,0-1,0 0,-1 1,1-1,0 1,0-1,0 1,-1 0,1 0,0 0,-1 0,1 0,-1 0,1 0,-1 0,1 1,-1-1,0 1,0-1,1 2,0 5,0 0,-1 0,-1 0,1 1,-1-1,0 0,-1 0,0 0,0 1,-1-1,0 0,-3 7,3-9,-1 1,1-1,1 1,-1 0,1 0,0-1,1 1,0 0,0 0,0 0,1 0,0 0,0 0,1-1,-1 1,2 0,-1-1,4 6,24 12,-16-23</inkml:trace>
  <inkml:trace contextRef="#ctx0" brushRef="#br0" timeOffset="18736.793">9342 113,'-255'351,"244"-337,0 0,1 0,1 1,0 1,1 0,1 0,0 0,1 1,1 0,1 0,0 0,1 1,1-1,1 1,1-1,0 1,1 0,1-1,0 1,4 11,0-20,0 0,0-1,0 0,1 0,1 0,-1-1,1 0,1-1,-1 0,1 0,0 0,0-2,1 1,-1-1,1 0,0-1,0 0,0-1,1 0,-1 0,1-1,-1 0,0-1,1-1,-1 1,1-2,-1 1,0-1,1-1,2-1,12-3</inkml:trace>
  <inkml:trace contextRef="#ctx0" brushRef="#br0" timeOffset="19720.961">9568 424,'32'160,"-14"-97,36 121,-54-183,0 0,-1 0,1-1,0 1,0 0,0 0,1 0,-1-1,0 1,0 0,0 0,0-1,1 1,-1 0,0 0,1-1,-1 1,1 0,-1-1,1 1,-1 0,1-1,-1 1,1-1,-1 1,1-1,0 1,-1-1,1 1,0-1,0 0,-1 1,1-1,0 0,0 0,-1 0,1 1,0-1,0 0,0 0,-1 0,1 0,0 0,0 0,0-1,-1 1,1 0,0 0,0-1,-1 1,1 0,0-1,-1 1,1 0,0-1,-1 1,1-1,0 1,-1-1,1 0,-1 1,1-1,-1 0,1 0,21-51,89-291,-89 308,-14 29</inkml:trace>
  <inkml:trace contextRef="#ctx0" brushRef="#br0" timeOffset="20024.415">10019 790,'0'39,"0"16,0 5,0-13,0-14</inkml:trace>
  <inkml:trace contextRef="#ctx0" brushRef="#br0" timeOffset="20273.451">10019 734,'14'0,"15"0,7 0,2 0,0 0,-2 0,-7 5,-9 1</inkml:trace>
  <inkml:trace contextRef="#ctx0" brushRef="#br0" timeOffset="20522.489">10019 931,'34'-4,"15"-3,0 1</inkml:trace>
  <inkml:trace contextRef="#ctx0" brushRef="#br0" timeOffset="20974.645">9681 197,'-5'-4,"3"-3,7 1,8 2,5 0,6 2,3 1,1 0,2 1,-1 1,1-1,-1 0,0 0,-1 5,-9 2,-8-6,-6-2</inkml:trace>
  <inkml:trace contextRef="#ctx0" brushRef="#br0" timeOffset="21559.349">10245 226,'176'-16,"-174"15,0 1,0 0,-1 0,1 0,0 0,0 0,-1 0,1 1,0-1,0 1,-1-1,1 1,0-1,-1 1,1 0,-1 0,1 0,-1 0,1 0,-1 0,0 0,1 1,-1-1,0 0,0 1,0-1,0 1,0-1,0 1,-1-1,1 1,0 0,-1-1,1 1,-1 0,0 0,1-1,-1 1,0 0,0 0,0-1,-1 1,1 0,0 0,0-1,-1 1,1 0,-1 0,0-1,0 1,1-1,-1 1,0 0,-79 87,79-87,-1-1,1 0,0 0,0 1,0-1,-1 1,2-1,-1 1,0-1,0 1,0 0,1-1,-1 1,1 0,-1-1,1 1,0 0,-1 0,1 0,0-1,0 1,1 0,-1 0,0 0,1-1,-1 1,0 0,1-1,0 1,0 0,-1-1,1 1,0-1,0 1,0-1,0 1,1-1,-1 0,0 1,1-1,-1 0,2 1,75 22,-63-23,0 0,1-1,-1-1,0 0,0-1,0-1,15-4,-11 0</inkml:trace>
  <inkml:trace contextRef="#ctx0" brushRef="#br0" timeOffset="21894.341">10612 762,'34'0,"20"0,1 0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4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1 453,'3'6,"1"-1,-1 1,-1 0,1 1,-1-1,0 0,0 1,-1-1,0 1,0-1,0 1,-1 0,0 1,1 5,8 49,2-2,3 1,3-1,10 17,-28-75,1-1,0 0,0 0,0 0,0 0,0 0,0 0,1 1,-1-1,0 0,0 0,1 0,-1 0,1 0,-1 0,1 0,-1 0,1 0,0 0,-1 0,1 0,0-1,0 1,0 0,0 0,0-1,-1 1,1-1,0 1,0-1,1 1,-1-1,0 1,0-1,0 0,0 0,0 1,0-1,0 0,1 0,-1 0,0 0,0-1,0 1,0 0,0 0,0-1,0 1,0 0,1-1,-1 1,0-1,-1 0,1 1,0-1,0 0,0 1,0-1,9-14,0-1,-1 1,-1-2,0 1,-2-1,1 0,-2 0,2-13,12-33,72-265,-90 322,-4 6</inkml:trace>
  <inkml:trace contextRef="#ctx0" brushRef="#br0" timeOffset="327.78">565 735,'0'14,"0"10,0 6,0 2,0 0,-5-4,-1-4,0 1,1-6</inkml:trace>
  <inkml:trace contextRef="#ctx0" brushRef="#br0" timeOffset="581.308">397 678,'33'0,"16"0,5 0,-2 0,-6 0,-5 5,-5 2,-9 3,-9 2</inkml:trace>
  <inkml:trace contextRef="#ctx0" brushRef="#br0" timeOffset="813.875">424 989,'39'0,"26"-5,8-6,-5-2,-13 2</inkml:trace>
  <inkml:trace contextRef="#ctx0" brushRef="#br0" timeOffset="1327.418">57 199,'0'0,"10"0,7 0,7 0,8-5,3-1,6 0,1 1,2 1,-1 2,-3 1,-9-5,-9 0</inkml:trace>
  <inkml:trace contextRef="#ctx0" brushRef="#br0" timeOffset="1747.138">650 143,'29'-1,"-9"0,0 1,0 1,0 0,-1 1,1 1,0 1,-1 1,5 3,-23-8,0 0,1 0,-1 1,0-1,0 0,1 1,-1 0,0-1,0 1,0 0,0-1,0 1,0 0,0 0,0 0,0 0,0 0,0 0,-1 0,1 0,0 0,-1 0,1 0,-1 1,1-1,-1 0,0 0,1 1,-1-1,0 0,0 0,0 1,0-1,0 0,0 1,0-1,-1 0,1 0,0 1,-1-1,1 0,-1 0,1 1,-1-1,1 0,-45 45,33-36,1 0,-55 60,64-68,1 1,-1-1,1 0,0 1,0-1,0 1,0-1,0 1,0 0,1-1,-1 1,1 0,0 0,0-1,0 1,0 0,0 0,1-1,-1 1,1 0,0-1,-1 1,1 0,1-1,-1 1,0-1,0 0,1 1,0-1,-1 0,1 0,0 0,5 2,0 0,0-1,0 0,1 0,-1-1,1 0,-1 0,1-1,0 0,0 0,0-1,0 0,-1 0,1-1,0 0,0 0,0-1,-1 0,1 0,-1-1,0 0,0 0,2-2,-7 5,39-18,-24 11</inkml:trace>
  <inkml:trace contextRef="#ctx0" brushRef="#br0" timeOffset="2043.588">1102 1,'78'284,"-60"-236,-2 2,-1 0,-3 0,-3 1,-1 0,-3 1,-1 43,-6-63,0 0,-3-1,0 1,-2-1,-2 0,0-1,-2 0,-2-1,0 0,-2-1,-1 0,-1-1,-1-1,-2-1,0-1,-17 15,11-15,0-1,-1-2,-1 0,-2-2,-7 3,12-10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4:15.1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357 168,'-22'-85,"21"85,1-1,0 1,0-1,-1 1,1-1,0 1,-1 0,1-1,-1 1,1 0,0-1,-1 1,1 0,-1-1,1 1,-1 0,1 0,-1 0,1 0,-1-1,1 1,-1 0,1 0,-1 0,0 0,1 0,-1 0,1 0,-1 1,1-1,-1 0,1 0,-1 0,1 0,-1 1,1-1,-1 0,1 0,0 1,-1-1,1 0,-1 1,1-1,0 0,-1 1,1-1,0 1,-1-1,1 1,0-1,0 1,-1-1,1 1,0-1,0 1,0-1,0 1,0-1,0 1,0-1,0 1,0 0,-13 41,11-37,-35 231,-70 488,98-675,-24 134,-2 116,21-146,-39 30,52-181,0-1,0 1,0-1,0 1,0 0,1-1,-1 1,1 0,-1 0,1 0,0-1,-1 1,1 0,0 0,0 0,1 0,-1-1,0 1,0 0,1 0,-1 0,1-1,0 1,-1 0,1-1,0 1,0-1,0 1,0-1,1 1,-1-1,0 1,0-1,1 0,-1 0,1 0,-1 0,1 0,0 0,-1 0,1 0,0-1,-1 1,1-1,0 1,0-1,0 0,-1 0,1 1,1-2,174 13,-84-2,1-4,0-4,12-5,136 5,65 25,347-27,-441 28,-72 0,339-28,-311 11,-123-4,1-1,0-3,0-2,19-3,104 5,0 24,-2 0,-26 3,339-30,-257 11,29 18,-162-17,1-5,0-4,58-6,-10 1,-45 1,235 13,-213 0,1-5,-1-6,11-5,235-23,154-3,587 31,-593-28,837 26,-564-29,313 31,-544-29,-156 11,124-6,-202 6,140 16,-200 3,128 24,-38 4,146-1,1739-30,-1601-27,-309 17,1-7,133 17,-206 3,177-31,70 30,-496 0,0 0,-1-1,1 0,0 1,0-1,0 0,0 0,0 0,-1-1,1 1,0-1,0 0,0 0,-1 1,1-2,0 1,-1 0,1-1,-1 1,0-1,1 1,-1-1,0 0,0 0,0 0,0-1,0 1,-1 0,1-1,-1 1,1-1,-1 1,0-1,0 0,0 1,0-1,-1 0,13-116,-4 63,-3 0,-2-1,-2 1,-5-35,2 2,0-1201,0 1270,-1 0,-2 0,0 0,-1 1,0 0,-2 0,0 0,-4-4,8 19,-1 1,1 0,0 0,-1 0,0 1,0 0,0-1,0 1,0 0,0 1,-1-1,1 1,0 0,-1 0,1 0,-1 1,1-1,-1 1,1 0,-1 1,1-1,-1 1,1 0,-1 0,1 0,0 0,-3 2,-23 1,-424 0,38-31,-142 16,89-9,-4 21,166 1,-1387-2,1046 26,-352 44,-418 56,844-95,-229-1,76-32,251-23,-166-7,-655 33,722 28,97-30,84-27,-96 17,-67-45,53-9,354 55,-147 9,132 3,-78-3,75-26,-333 26,24 1,179-27,-64-1,-35 2,85 44,263-13,-311 27,-470-33,492 26,-2 29,322-51,-1-1,0 0,0-1,0-2,0 0,0-1,0 0,-15-5,32 6,1 0,0 0,-1 1,1-1,-1 0,1 1,0-1,-1 0,1 1,-1 0,1-1,-1 1,1 0,-1 0,0 0,1 0,-1 0,1 0,-1 1,1-1,-1 0,1 1,-1-1,1 1,-1-1,1 1,0 0,-1 0,1 0,0 0,0 0,-1 0,1 0,0 1,1 7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1 225,'38'0,"32"0,9 0,-4 0,-10 0,-12 0,-9 0,-8 0,-10-4,-4-3,-7 1</inkml:trace>
  <inkml:trace contextRef="#ctx0" brushRef="#br0" timeOffset="248.042">198 0,'-5'39,"-1"21,0 6,1-3,2-8,1-9,0-6,2-7,5-3,1-2,5-6,1-6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4:23.56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846 567,'-17'-52,"6"74,-15 133,-5 151,3 123,30-27,25-193,-27-192,-1-15,0 1,1-1,-1 1,1-1,-1 1,1 0,0-1,0 1,0-1,0 1,0 0,0-1,1 1,-1-1,1 1,0-1,0 1,0-1,0 1,0-1,1 0,-1 0,0 0,1 0,0 0,0 0,-1 0,1 0,0 0,1-1,-1 1,0-1,0 0,0 0,1 1,-1-2,1 1,-1 0,1 0,-1-1,1 1,0-1,-1 0,2 0,366-48,300 49,-426 25,-37 4,89 0,36-21,-105 21,-166-21,0-2,0-3,1-2,40-6,8 2,384 2,-159-29,-19 30,-33 28,765-30,753 1,-1492-28,414 27,1191 1,-1599-27,78 26,-128-27,666 29,-18-1,-780-31,-69 10,106-13,56 6,-1 0,-50 2,92-6,-132 16,10-7,-32-5,68-18,101-9,-268 54,-1 0,0-2,-1 0,1 0,0-1,-1-1,0 0,0 0,0-1,-1-1,0 0,0-1,-1 0,1 0,-2-1,1-1,7-9,67-96,-46 1,-11-25,0-3,30-146,-46 125,-13 137,-1 0,-1 0,-1 1,-1 0,-2 0,-8-21,-126-196,70 67,19 85,51 90,-1 0,1 0,-1 0,1 0,-1 0,1 1,-1-1,1 1,-1 0,1 0,0 0,-1 0,1 0,0 0,0 0,0 1,0-1,0 1,0 0,0 0,1-1,-1 1,1 0,-1 0,1 1,0-1,-1 1,-6 5,-1-1,-1-1,0 0,0 0,0-1,-1-1,0 0,0 0,0-1,0 0,0-1,-1-1,1 1,-1-2,1 0,-1 0,1-1,-1 0,-2-2,-25 2,-393 10,-134 7,273-13,-186 22,-43 3,-62 12,-338 8,447-32,-290-4,228 14,-117-14,77 7,-51 8,30 1,60 1,-35-1,56-1,303-27,-261 11,-114 8,106 8,-1303-28,1296-27,-383 28,471 29,190-18,-48 7,120 3,139-22,0 1,1 0,-1-1,0 1,0 0,1 0,-1 0,0 0,0 0,0-1,1 1,-1 1,0-1,0 0,1 0,-1 0,0 0,0 0,1 1,-1-1,0 0,1 1,-1-1,0 0,1 1,-1-1,0 1,1-1,-1 1,1 0,-1-1,1 1,-1-1,1 1,0 0,-1-1,1 1,0 0,-1-1,1 1,0 0,0 0,0-1,-1 1,1 0,0 0,0 0,0-1,0 1,1 0,-1 0,0-1,0 1,0 0,1 0,-1-1,0 1,1 0,-1-1,0 1,1 0,-1-1,1 1,-1-1,1 1,-1 0,1-1,0 0,-1 1,41 35,-18-17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5:30.60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1335 1659,'-2'-3,"0"0,0 1,-1-1,1 0,-1 1,1 0,-1 0,0 0,0 0,0 0,0 0,0 1,0-1,-1 1,1 0,-1 0,0 0,0 0,-22-6,-1 2,1 1,-1 1,0 2,0 0,0 2,0 1,0 1,1 1,-1 1,1 2,0 1,-11 5,-33 12,2 3,0 3,2 4,2 2,2 2,-53 45,64-46,1 3,3 2,1 2,3 2,-37 50,71-84,1-1,1 1,0 1,1-1,0 1,1 1,1-1,0 1,1-1,0 1,1 0,1 0,1 0,0 0,0 0,2 0,0 0,1 0,3 11,-3-20,0 1,0 0,1-1,-1 0,2 0,-1 0,1 0,-1-1,2 0,-1 0,0 0,1 0,0-1,0 0,0 0,1-1,0 0,-1 0,1 0,138 33,-92-34,1-2,-1-2,0-2,1-3,-2-2,1-2,-2-3,0-2,11-7,18-5,-49 17</inkml:trace>
  <inkml:trace contextRef="#ctx0" brushRef="#br0" timeOffset="486.224">2040 2054,'-2'-4,"0"0,-1 0,0 0,0 1,0-1,0 1,-1 0,1 0,-1 0,0 0,1 1,-1-1,-1 1,1 0,0 0,0 1,-1-1,1 1,-1 0,1 0,-1 1,0-1,1 1,-1 0,1 0,-1 0,0 1,1 0,-1 0,1 0,-1 0,1 1,0 0,-2 0,-20 12,1 1,1 1,0 1,1 1,1 1,1 1,0 0,-13 20,21-25,0 0,1 1,1 0,1 1,0 0,1 1,1 0,1 0,0 0,1 1,1 0,1 1,1-1,1 1,0-1,2 17,0-31,0 1,1-1,0 0,1 0,-1-1,1 1,0 0,0 0,0-1,0 1,1-1,0 0,0 1,0-1,1-1,-1 1,1 0,0-1,0 0,0 0,0 0,0 0,1-1,0 0,-1 0,1 0,0 0,0-1,0 0,0 0,0 0,4 0,5 0,0-1,0 0,-1-1,1 0,0-1,-1 0,0-2,1 1,-1-2,0 1,11-8,7-6,-1-1,-1-2,-1 0,-1-3,-1 0,-1-1,-1-2,9-14,-24 31,-1 0,1 0,-2-1,0 0,0 0,-1 0,0-1,-1 0,0-1,-1 1,-1-1,0 0,0 1,-2-1,1-1,-2 1,0 0,0 0,-1 0,-1 0,0 0,0 0,-2 0,0 1,0 0,-1-1,0 1,-1 1,-1-1,0 1,0 0,-1 1,-8-9,10 14,0 1,0 0,0 0,-1 0,1 1,-1-1,0 2,0-1,-1 1,1 0,0 1,-1-1,1 1,-1 1,1 0,-1 0,1 0,-1 1,1 0,-1 0,1 1,0 0,0 0,0 1,0 0,0 0,0 1,1-1,-1 2,1-1,-5 5,-6 8</inkml:trace>
  <inkml:trace contextRef="#ctx0" brushRef="#br0" timeOffset="1001.262">2378 2676,'11'-49,"1"1,2 1,2 1,3 0,1 1,3-1,-23 46,14-29,1 1,1 0,1 1,2 1,0 1,2 0,1 2,0 0,12-7,-33 29,0 0,-1 0,1 0,-1 0,1 0,0 0,0 0,0 0,0 1,-1-1,1 0,0 0,0 1,0-1,1 1,-1-1,0 1,0-1,0 1,0 0,0-1,1 1,-1 0,0 0,0 0,0 0,0 0,1 0,-1 0,0 1,0-1,0 0,1 0,-1 1,0-1,0 1,0-1,0 1,0 0,0-1,0 1,0 0,0 0,-1 0,1-1,0 1,0 0,-1 0,1 0,0 0,-1 0,1 1,1 10,0 0,-1 0,-1 0,1 0,-2 0,0 0,0-1,-1 1,-1 0,-2 7,-7 94,11-110,2 1,-1-1,0 1,1-1,-1 1,1-1,0 1,0-1,0 0,1 0,-1 1,1-1,0 0,0 0,0-1,0 1,0 0,0-1,1 1,0-1,-1 0,1 1,0-1,0-1,0 1,0 0,0-1,1 0,-1 1,0-1,1-1,-1 1,1 0,-1-1,0 0,1 1,0-1,-1-1,0 1,1-1,-1 1,1-1,-1 0,1 0,-1 0,0-1,0 1,1-1,21-14,-1 0,-2-2,1 0,-2-1,-1-2,6-7,100-86,-125 112,0 1,1 0,-1 0,0 0,1 0,-1 0,0 0,1 0,-1 0,1 1,-1-1,1 1,0-1,-1 1,1-1,-1 1,1 0,0 0,-1 0,1 0,0 0,-1 0,1 0,0 1,-1-1,1 1,-1-1,1 1,0-1,-1 1,0 0,1 0,-1 0,1 0,-1 0,0 0,0 0,1 0,-1 0,0 1,0-1,0 0,-1 1,1-1,0 1,0-1,-1 1,1-1,-1 1,1 0,-1-1,0 1,1-1,-1 1,0 0,0-1,0 1,-1 0,-23 202,25-198,0-1,0 1,1 0,0-1,0 0,0 1,0-1,1 0,0 0,0 0,1 0,-1-1,1 1,0-1,0 0,0 0,4 2,12 7</inkml:trace>
  <inkml:trace contextRef="#ctx0" brushRef="#br0" timeOffset="1452.61">3678 2167,'-106'603,"98"-508,19-151,2 0,3 2,2 0,3 1,2 1,2 1,12-17,-13 30,1 0,1 2,2 1,2 2,1 0,2 2,1 1,-30 26,0 0,0 0,1 1,-1-1,1 1,-1 0,1 1,0-1,0 1,0 0,1 0,-1 0,0 1,1 0,-1 0,1 0,-1 1,1 0,-1 0,1 0,-1 1,1-1,-1 1,1 1,-1-1,0 1,0 0,0 0,0 1,0-1,0 1,0 0,-1 0,1 1,-1-1,0 1,0 0,-1 0,1 0,-1 1,0-1,0 1,1 2,-1 12,0 1,-1 0,-1 0,-1 0,0 1,-2-1,0 0,-1-1,-2 1,0 0,0-1,-2 0,-1 0,0-1,-1 0,-1-1,-1 0,0 0,-1-1,5-4,0 0,-1-1,0-1,-1 1,0-1,0-1,-1 0,-1 0,1-1,-2 0,1 0,-1-2,0 1,0-2,0 1,-3-1,13-5,1 1,0-1,0 1,-1-1,1 0,0 0,0 0,-1 0,1 0,0 0,-1 0,1 0,0 0,0-1,-1 1,1 0,0-1,0 1,-1-1,1 0,0 1,0-1,0 0,0 1,0-1,0 0,0 0,0 0,1 0,-1 0,0 0,0 0,1 0,-1-1,1 1,-1 0,1 0,-1 0,1-1,0 1,-1-1,0-16</inkml:trace>
  <inkml:trace contextRef="#ctx0" brushRef="#br0" timeOffset="2151.314">4722 2110,'-40'35,"-32"26,3 3,3 3,-44 58,106-120,-1 0,0 0,1 1,0 0,1 0,-1 0,1 0,0 0,1 1,-1-1,1 1,1 0,-1 0,1 0,0 0,1 0,0-1,0 1,1 7,0-12,0 0,1 0,-1 0,1 0,0 0,0 0,-1 0,1-1,0 1,1-1,-1 1,0-1,0 0,1 0,-1 1,0-2,1 1,-1 0,1-1,0 1,-1-1,1 1,-1-1,1 0,-1 0,1-1,0 1,-1 0,2-1,74-22,-47 4,-1 0,0-2,-2-1,-1-2,0 0,-2-2,-1-1,5-9,2 1,71-91,-76 105,-19 45,-23 31,-9 78,25-129,0 0,0 0,1 0,0 0,0-1,0 1,0 0,1 0,-1-1,1 1,0-1,0 1,0-1,0 0,1 0,-1 0,1 0,0 0,0 0,0-1,0 1,0-1,1 0,-1 0,1 0,-1-1,1 1,0-1,0 0,-1 0,4 0,2 1,1-1,0 0,-1-1,1 0,0 0,-1-1,1 0,0-1,-1 0,0-1,1 0,-1 0,0-1,0 0,-1 0,1-1,3-3,125-111,-95 68,-2-2,-2-2,-3-1,14-33,-46 82,4-3,-1-1,-1 1,1-1,-2 0,0 0,0-1,-1 1,0-1,-1 0,0 0,-1 0,0-1,-1 11,-1 1,1-1,0 1,-1-1,1 0,-1 1,1-1,-1 1,1-1,-1 1,0 0,0-1,0 1,0 0,0-1,0 1,0 0,0 0,-1 0,1 0,0 0,-1 0,1 1,-1-1,1 0,-1 1,1-1,-1 1,1-1,-1 1,0 0,1-1,-1 1,1 0,-1 0,0 0,1 1,-1-1,1 0,-1 0,0 1,1-1,-1 1,1 0,-1-1,1 1,0 0,-1 0,-67 45,59-35,0 0,1 1,1 0,-1 0,2 1,0 0,1 0,0 0,-1 6,5-13,0 0,1-1,0 1,0 0,0-1,1 1,-1 0,2 0,-1 0,1-1,-1 1,2 0,-1 0,1-1,-1 1,1-1,1 0,-1 1,1-1,0 0,0 0,1-1,-1 1,5 3,88 58,12 15,-103-73,0 0,-1 1,1 0,-2 0,1 0,-1 0,-1 1,0-1,0 1,-1 0,0-1,0 1,-1 0,-1 0,0-1,0 1,-1 0,0-1,0 1,-3 4,-2 22,9-27</inkml:trace>
  <inkml:trace contextRef="#ctx0" brushRef="#br0" timeOffset="2396.356">5935 2280,'-15'38,"-4"23,1 1</inkml:trace>
  <inkml:trace contextRef="#ctx0" brushRef="#br0" timeOffset="2651.582">5963 1575,'0'0</inkml:trace>
  <inkml:trace contextRef="#ctx0" brushRef="#br0" timeOffset="2899.123">6132 2506,'51'-107,"-30"57,2 2,3 0,1 2,2 0,3 2,22-23,-54 66,0 1,0-1,1 1,-1-1,0 1,0-1,1 1,-1-1,0 1,0-1,1 1,-1 0,1-1,-1 1,0-1,1 1,-1 0,1 0,-1-1,1 1,-1 0,1 0,-1-1,1 1,-1 0,1 0,-1 0,1 0,-1 0,1 0,-1 0,1 0,-1 0,1 0,0 0,-1 0,1 0,-1 0,1 0,-1 1,1-1,-1 0,1 0,-1 1,0-1,1 0,-1 1,1-1,-1 0,1 1,-1-1,0 1,1-1,-1 0,0 1,0-1,1 1,-1-1,0 1,0-1,0 1,0-1,1 1,-1 0,0-1,0 1,0 0,0 44,0-37,-2 37,0-31,0 1,1 0,1-1,1 1,0-1,0 1,2-1,0 1,0-1,1 0,1 0,0-1,4 6,-5-15,1 0,0 0,-1-1,1 1,0-1,1-1,-1 1,0-1,1 1,-1-2,1 1,0-1,0 1,0-1,-1-1,1 0,0 1,0-2,0 1,0-1,0 0,0 0,-1 0,1-1,0 0,-1 0,1 0,-1-1,0 0,0 0,0 0,0-1,0 1,-1-1,0-1,0 1,0 0,0-1,-1 0,2-3,101-155,-90 149</inkml:trace>
  <inkml:trace contextRef="#ctx0" brushRef="#br0" timeOffset="3316.846">7233 2082,'-63'21,"0"3,2 2,1 2,-21 17,19 13,61-57,0 1,0 0,0 0,0 0,0 0,0 1,1-1,-1 0,1 0,0 0,-1 0,1 1,0-1,0 0,0 0,1 1,-1-1,1 0,-1 0,1 0,-1 0,1 0,0 0,0 0,0 0,1 0,-1 0,0 0,1 0,-1-1,1 1,-1-1,1 1,0-1,-1 1,1-1,12 6,0-1,1-1,-1 0,1 0,0-2,0 0,1-1,-1 0,0-1,1-1,-1 0,1-1,-1-1,0 0,0-1,0-1,0 0,13-6,192-46,-215 55,0 1,1-1,-1 1,0 1,0-1,0 1,1 0,-1 0,0 0,0 1,0 0,0 0,-1 0,1 0,0 1,-1 0,0 0,1 0,-1 0,0 1,-1-1,1 1,-1 0,0 0,0 1,0-1,0 1,-1-1,1 1,-1 0,0 0,21 52,-2 1,-3 0,-3 2,-2 0,-1 11,-5-34,-1-1,-3 1,0 0,-3 0,-3 34,1-57,0 0,-1 0,0 0,-1-1,0 1,-1-1,-1 0,0 0,-1-1,0 0,-1 0,0-1,-1 1,0-2,0 0,-12 9,8-8,0-1,-1 0,-1-1,1-1,-1 0,-1-1,1 0,-1-2,0 0,-1 0,1-2,-1 0,-10 0,24-2,0-1,-1 0,1 0,0 0,-1-1,1 1,0-1,0 0,-1 0,1 0,0 0,0 0,0-1,0 1,1-1,-1 0,0 0,1 0,-1 0,1 0,-1-1,1 1,0-1,0 0,0 1,1-1,-1 0,1 0,-1 0,1 0,0 0,0 0,0-1,1 1,-1 0,1-1,0 1,0-3,0-7,0 0,1 1,1-1,0 0,1 1,1 0,0-1,0 1,5-8,17-23,3 1,1 1,2 2,1 1,3 1,0 2,3 2,34-24,153-107,-196 140</inkml:trace>
  <inkml:trace contextRef="#ctx0" brushRef="#br0" timeOffset="7604.112">9463 1489,'-17'33,"2"1,1 1,2 0,1 0,-1 14,5-24,-125 518,62-267,24-106,46-169,-1 0,1-1,-1 0,1 1,-1-1,0 1,1-1,-1 0,1 1,-1-1,0 0,1 1,-1-1,0 0,1 0,-1 0,0 0,0 0,1 0,-1 0,0 0,1 0,-1 0,0 0,1 0,-1 0,0-1,1 1,-1 0,0 0,1-1,-1 1,0-1,1 1,-1 0,1-1,-1 1,1-1,-1 1,1-1,0 1,-1-1,1 0,-1 1,1-1,0 0,0 1,-1-1,1 0,0 1,0-1,0 0,0 1,0-1,0 0,0 1,0-1,0 0,0 1,0-1,0 0,0 0,0 1,1-1,-1 1,0-1,1 0,-5-18</inkml:trace>
  <inkml:trace contextRef="#ctx0" brushRef="#br0" timeOffset="7851.653">8673 2223,'308'-68,"201"-78,-469 134,-2-2,1-2,-2-2,-1-1,25-17,-53 30,-1 0,0 0,0-1,-1 0,1-1,-2 1,1-1,-1 0,0-1,-1 1,0-1,0 0,-1 0,0 0,0 0,-1-1,0-5,1-9</inkml:trace>
  <inkml:trace contextRef="#ctx0" brushRef="#br0" timeOffset="8216.444">9774 1462,'11'55,"-2"1,-3 0,-2 1,-2-1,-3 1,-2-1,-3 1,-3-1,-1-1,-11 29,18-76,-6 22,1 0,1 1,1-1,2 1,1 0,2 1,1 8,0-37,0 0,0-1,0 1,0 0,0 0,0-1,1 1,0-1,-1 1,1 0,0-1,0 1,0-1,1 0,-1 1,1-1,-1 0,1 0,0 0,0 0,-1 0,1 0,1 0,-1-1,0 1,0-1,1 0,-1 1,1-1,-1 0,1 0,-1-1,1 1,-1-1,1 1,0-1,0 0,-1 0,1 0,0 0,-1 0,1 0,0-1,-1 0,1 1,-1-1,1 0,16-8,0-1,-1-1,-1 0,0-1,0-1,-1 0,-1-1,0-1,0-2,91-76,-106 93,1-1,0 0,-1 1,1-1,0 1,0-1,0 1,-1-1,1 1,0-1,0 1,0 0,0-1,0 1,0 0,0 0,0 0,0 0,0 0,0 0,0 0,0 0,0 0,-1 0,1 1,0-1,0 0,0 1,0-1,0 0,0 1,0-1,-1 1,1 0,0-1,0 1,-1-1,1 1,0 0,-1 0,1-1,-1 1,1 0,-1 0,1 0,-1 0,0 0,1 0,-1-1,0 1,0 0,0 0,0 0,1 1,2 58,-3-52,-2 40,0-37,1 1,0-1,0 1,1-1,1 1,0-1,1 1,0-1,0 0,2 1,-1-1,1-1,1 1,0 0,2 2,-6-10,0-1,1 1,-1 0,1-1,-1 1,1-1,0 0,0 0,0 0,0 0,1 0,-1 0,1 0,-1-1,1 1,-1-1,1 1,0-1,0 0,-1 0,1-1,0 1,0 0,0-1,0 0,0 0,0 0,0 0,0 0,0-1,0 1,0-1,-1 1,2-2,12-11,-2-3</inkml:trace>
  <inkml:trace contextRef="#ctx0" brushRef="#br0" timeOffset="8583.49">10394 2393,'22'7,"1"-1,-1 0,1-2,0-1,0 0,0-2,1-1,-1-1,0 0,0-2,0-1,0-1,2-1,-18 3,-1 1,0-1,1 0,-1-1,-1 1,1-1,0 0,-1-1,0 1,0-1,0 0,-1 0,0-1,0 0,0 1,-1-1,1 0,-1-1,-1 1,1 0,-1-1,0 0,-1 1,0-1,0 0,0 0,-1 0,0 0,0 1,0-1,-1 0,0 0,-1 0,0 1,0-3,1 6,0 0,0 0,0 0,0 0,0 0,-1 1,1-1,-1 0,0 1,1-1,-1 1,-1 0,1 0,0 0,0 0,-1 0,1 0,-1 0,1 1,-1-1,0 1,0 0,0 0,0 0,1 0,-1 1,0-1,-1 1,1-1,0 1,0 0,0 0,0 1,0-1,0 1,0-1,0 1,0 0,0 0,1 0,-1 0,0 1,0-1,-1 2,-17 10,0 1,1 0,0 2,1 0,1 1,1 1,0 0,1 1,1 1,1 1,6-10,1 0,0 1,0 0,1 0,1 0,0 1,0-1,2 1,-1 0,2 1,0-1,0 0,1 1,1-1,0 1,1-1,1 1,1 8,-1-18,0 0,0-1,1 1,-1 0,1-1,-1 0,1 1,0-1,0 0,1-1,-1 1,1 0,-1-1,1 0,0 0,0 0,0 0,0-1,0 1,0-1,0 0,0-1,1 1,-1-1,0 1,1-1,0 0,121-15,0-30,-92 31</inkml:trace>
  <inkml:trace contextRef="#ctx0" brushRef="#br0" timeOffset="8906.884">11466 2082,'-26'19,"1"1,0 1,2 0,0 2,2 1,0 1,-1 5,19-28,1 1,-1-1,1 1,0 0,0 0,0 0,1 0,-1 0,1 0,-1 0,1 1,0-1,1 0,-1 1,0-1,1 1,0-1,0 1,0-1,0 1,0-1,1 1,0-1,-1 0,1 1,0-1,1 0,-1 1,1-1,-1 0,1 0,0 0,0 0,0-1,1 1,-1-1,1 1,1 1,59 18,-57-22,0 1,1 0,-1 1,0 0,0 0,0 0,0 1,0-1,-1 2,1-1,-1 0,0 1,0 0,0 0,0 1,-1-1,0 1,0 0,0 0,0 1,-1-1,-3 2,-1 1,0-1,0 0,-1 0,0-1,0 1,0 0,-1 0,0-1,0 0,-1 0,0 0,0 0,0 0,-1-1,0 1,0-1,0-1,-1 1,1-1,-1 0,0 0,0 0,-1-1,-5 2,-6 6,0-1,0-1,-1 0,0-2,-1 0,1-1,-2-1,1-1,0-1,-19 0,16-5,4-4</inkml:trace>
  <inkml:trace contextRef="#ctx0" brushRef="#br0" timeOffset="9573.984">11806 2506,'59'-31,"0"-3,-3-3,50-41,-30-4,-74 80,-1 0,1 0,-1 0,1 0,-1-1,0 1,0 0,0-1,0 1,0-1,0 1,-1-1,1 0,-1 1,0-1,0 1,0-1,0 0,0 1,-1-1,1 1,-1-1,0 0,1 1,-1-1,0 1,0 0,-1-1,1 1,0 0,-1 0,0 0,1 0,-1 0,0 0,0 0,0 1,0-1,-2 0,0 0,0 0,-1 0,0 0,1 1,-1 0,0 0,1 1,-1-1,0 1,0 0,0 0,0 0,1 1,-1 0,0 0,1 0,-1 0,0 1,1 0,-1 0,1 0,0 0,-1 1,-91 68,79-54,0 0,1 2,1 0,0 0,2 2,0 0,2 0,0 1,2 0,0 1,-2 11,8-24,0 0,0 1,1-1,1 1,0 0,0-1,1 1,1 0,0-1,0 1,1 0,0-1,1 0,0 1,0-1,1 0,1-1,0 1,0-1,0 0,2 0,-1 0,1-1,0 0,0-1,9 7,4-1,0-1,1-1,0-1,1-1,0 0,1-2,0-1,0-1,0 0,0-2,1-1,-1-1,1-1,0-1,-1 0,1-2,-1-1,6-3,9 1</inkml:trace>
  <inkml:trace contextRef="#ctx0" brushRef="#br0" timeOffset="10821.042">8277 191,'17'-84,"-35"119,-80 281,12 7,59-171,6 1,7 3,6 65,8-193</inkml:trace>
  <inkml:trace contextRef="#ctx0" brushRef="#br0" timeOffset="11308.14">8334 50,'-379'262,"362"-251,0 0,0-1,-1 0,0-1,-1-2,0 1,0-2,-18 3,63 1,214 6,-88-12,360 19,-507-23,-4 1,0 0,1 0,-1-1,1 1,0-1,-1 1,1-1,0 1,-1-1,1 0,0 0,-1 0,1 0,0 0,-1 0,1 0,0-1,-1 1,1-1,0 1,-1-1,1 1,-1-1,1 0,-1 0,0 0,1 0,-1 0,0 0,1 0,-1 0,0-1,0 1,0 0,0-1,0 1,0 0,-1-1,1 0,0 1,-1-1,1 1,-1-1,0 0,1 1,-1-1,0 0,0 1,0-1,0 0,0 1,-1-2,-10-12,0 1,-2 0,0 0,0 1,-1 1,-1 1,0-1,-1 2,-6-3,-28-21,-1-4,-12-9,-2 2,-1 3,-40-16,77 45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5:42.95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612 0,'-40'139,"5"2,7 1,6 1,6 2,-12 134,-2-33,4-344,15 68,-1-1,-2 2,-1 0,-1 0,-1 2,-1 0,-2 1,-1 1,-1 1,-10-9,22 24,0-1,0 1,-1 1,0 0,-1 1,0 0,0 1,0 0,-1 1,0 0,0 1,0 0,0 1,-10 0,43 24,11-11,1-1,0-1,0-2,0-1,1-2,-1-1,1-2,0 0,4-3,23 2,-7 0,79 0,0 6,19 7,-26 12,-123-24,-1 1,0-1,0 1,1 0,-1-1,0 1,0 0,0 0,0 0,0 0,0 0,0 0,0 0,0 0,-1 0,1 0,0 0,-1 1,1-1,-1 0,1 1,-1-1,1 0,-1 1,0-1,0 0,0 1,0-1,0 1,0-1,0 0,0 1,0-1,-1 0,1 1,-1-1,1 0,-1 1,1-1,-1 0,0 0,0 1,-40 48,37-46,-67 58,-3-2,-2-5,-2-2,-57 26,108-63,-135 77,123-74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5:59.18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598 1,'-37'63,"3"1,4 2,2 2,3 0,3 1,-3 24,3 32,5 1,6 0,5 1,7 43,-1-165,1 773,-5-687,-4-1,-4-1,-4 1,-4-2,-21 56,24-100,-2-1,-2-1,-1-1,-3-1,-1 0,-1-3,-14 14,35-44,2-1,-1 1,1 1,0-1,0 0,1 1,0 0,1 0,-1 0,1 0,1 0,0 0,0 1,1-1,0 8,42-8,116 12,-110-15,-1-1,0-2,1-3,-1-1,38-8,1 1,-37 6,0 1,0 3,-1 1,2 3,373 32,329 41,-676-70,0-3,1-4,75-8,377-59,-471 56,200-19,-255 29,0 1,0-1,-1 1,1-1,0 0,0 0,0-1,0 1,0 0,0-1,-1 0,1 1,0-1,0 0,-1-1,1 1,-1 0,1-1,-1 1,1-1,-1 0,0 0,0 0,0 0,0 0,0 0,0-1,-1 1,1-1,-1 1,0-1,1 0,-1 1,-1-1,1 0,0 0,0-1,-4-211,3-895,6 956,8 1,12-40,3 11,-1-42,-25 207,0-1,-1 1,0-1,-1 1,-2-1,1 0,-2 1,0-1,-4-10,-2 0,8 19,-2 1,1-1,-2 1,1 0,-1-1,0 1,0 0,-1 1,0-1,-1 1,0 0,0 0,0 0,-1 0,0 1,0 0,-1 1,0-1,3 5,1 0,-1 1,1 0,-1 0,1 0,-1 0,0 0,1 1,-1-1,1 1,-1 0,1 0,-1 0,1 1,0-1,0 1,0 0,0 0,0 0,-2 2,-31 14,-114 18,-384-35,-277-23,479 35,0 15,-241 55,431-47,142-36,1-1,1 1,-1-1,0 1,1-1,-1 1,1-1,-1 1,1 0,-1 0,1 0,-1 0,1 0,-1 0,1 0,-1 0,1 1,-1-1,1 1,-1-1,1 1,-1-1,0 1,1 0,-1-1,0 1,0 0,0 0,1 0,-1 0,0 0,0 1,0-1,-1 0,2 1,17 98,-6-4,-5 0,-4 1,-4-1,-4 7,-14 119,-31 136,6-62,11-28,-24 82,29-236,-53 79,79-192,1 1,-1 0,1-1,0 1,0 0,0 0,0-1,0 1,0 0,0-1,0 1,1 0,-1-1,1 1,-1 0,1-1,-1 1,1-1,0 1,0-1,0 1,0-1,0 0,0 1,0-1,1 0,-1 0,0 0,1 0,-1 0,1 0,-1 0,1-1,-1 1,1 0,-1-1,1 1,0-1,-1 0,1 1,0-1,75-8,-57 4,49-4,0 2,1 4,32 5,0-2,887-1,-498-27,293 27,-432 29,-213-31,-137 2,0 0,0 0,1 0,-1-1,0 1,0-1,0 1,1-1,-1 0,0 0,0 0,0 0,0 0,0 0,-1-1,1 1,0 0,-1-1,1 0,-1 1,1-1,-1 0,0 0,1 0,-1 0,0 0,0 0,-1 0,1 0,0 0,-1 0,1 0,-1-1,0 0,-12-81,3 45,5-7,2 0,2 1,3-1,1 0,4-13,-6 45,9-119,-7-1,-6-21,1 35,-7-44,-8 0,-7 1,-6 1,-9-1,32 141,0 0,2-1,0 0,2 0,0 0,2 0,0 0,2 0,0 0,2 0,1 1,0-1,2 1,0 0,7-13,141-273,-150 296,0-1,-1 0,-1 0,0-1,-1 1,0 0,-1-1,-1 0,0 1,-1-1,0 1,-1-1,-1-3,2 16,-1 0,1 0,-1 0,1-1,0 1,-1 1,0-1,1 0,-1 0,0 0,1 1,-1-1,0 1,1-1,-1 1,0 0,0 0,0 0,1 0,-1 0,0 0,0 0,0 1,1-1,-1 1,0-1,0 1,1-1,-1 1,1 0,-1 0,1 0,-1 0,1 0,-1 0,1 1,0-1,-1 0,1 1,0-1,0 1,0-1,0 1,0 0,-15 10,-7-2,1-1,-1-1,0-1,-1-1,0-2,-4 1,-228 6,180-13,-668 26,-52 6,-433 0,1332-30,-57 0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6:11.80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34 40,'-33'-39,"47"46,10 21,-1 2,-2 1,-1 1,-1 0,-2 2,1 4,11 19,84 167,-29-51,8-5,7-3,13 5,-96-149,0 0,1-1,0-1,2-1,0 0,1-2,15 10,-34-25,0 0,0 0,1 0,-1 0,0 0,1 0,-1-1,1 1,-1 0,1-1,-1 1,1-1,0 1,-1-1,1 0,-1 0,1 0,0 0,-1 0,1 0,-1 0,1 0,0-1,-1 1,1-1,-1 1,1-1,-1 1,1-1,-1 0,1 0,-1 0,0 0,0 0,1 0,-1 0,0 0,0-1,0 1,0 0,0-1,-1 1,1 0,0-2,5-14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6:12.43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220 14,'-7'-3,"7"2,-1 0,0 0,0 1,1-1,-1 0,0 1,0-1,0 1,0-1,1 0,-1 1,0 0,0-1,0 1,0 0,0-1,0 1,0 0,0 0,0 0,-1 0,1 0,0 0,0 0,0 0,0 1,0-1,0 0,0 0,0 1,0-1,1 1,-1-1,0 1,0-1,0 1,0 0,0-1,1 1,-1 0,0 0,1-1,-1 1,1 0,-1 0,0 0,1 0,0 0,-1 0,1 0,32 256,-34-227,-1-1,-2 1,-1-1,-1 0,-2 0,0-1,-2 0,-2 0,0-2,-2 0,0 0,-2-1,-1-1,-1-1,-21 21,133-99,44-18,192-119,-55 9,-219 152,-151 55,59-13,-1-1,0-2,-1-1,1-2,-1-2,0-2,0-1,0-2,0-2,-34-7,16-2,32 9,0-1,0-1,0-1,1-2,0 0,1-2,0 0,-14-11,11 2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6:16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145 2400,'-21'107,"5"2,5-1,3 76,-6 56,-28 118,28-311,13-48,0 0,0 1,0-1,0 0,0 0,0 0,0 0,0 0,1 0,-1 0,0 0,1 0,-1 0,0 0,1 0,-1-1,1 1,0 0,-1 0,1-1,0 1,0 0,0-1,0 1,0 0,0 0,0-1,0 1,1 0,-1-1,1 0,-6-163,7-1,8 0,29-149,-14 162,7 1,7 1,6 2,37-76,-76 208,-5 12,1 0,-1 0,1 0,0 0,1 1,-1-1,1 1,0-1,0 1,0 0,0 0,1 0,0 1,0-1,0 1,-2 3,0 1,-1-1,1 1,0 0,0 0,0 0,0 0,-1 0,1 0,-1 0,1 1,-1-1,1 0,-1 1,1-1,-1 1,0 0,0-1,0 1,0 0,0 0,-1 0,1 0,0 0,-1 0,1 0,-1-1,0 2,0-1,0 0,0 0,0 1,1 1,13 70,-3 0,-4 1,-2 45,1-1,6 70,-8 1,-9 8,-13 144,22-296,-5-46,1 1,0 0,0-1,0 1,0 0,0-1,0 1,0-1,0 1,0 0,0-1,0 1,0-1,1 1,-1 0,0-1,0 1,1-1,-1 1,0-1,1 1,-1-1,0 1,1-1,-1 1,1-1,-1 0,1 1,-1-1,1 1,-1-1,1 0,-1 0,1 1,-1-1,1 0,0 0,-1 0,1 0,-1 0,1 1,0-1,-1 0,1 0,0-1,-1 1,1 0,-1 0,1 0,0 0,-1 0,1-1,-1 1,1 0,-1-1,1 1,-1 0,1-1,-1 1,1 0,-1-1,1 1,-1-1,0 1,1-1,40-92,-35 71,39-153,-9-2,-4-24,-12 79,41-238,54-157,-92 458,-23 59,1 0,-1 0,1 0,-1 0,1-1,-1 1,1 0,-1 0,1 1,-1-1,1 0,-1 0,1 0,-1 0,0 0,1 0,-1 1,1-1,-1 0,1 0,-1 1,0-1,1 0,-1 1,1-1,-1 0,0 1,1-1,-1 0,0 1,0-1,1 1,-1-1,0 1,0-1,0 1,1-1,-1 0,0 1,0-1,0 1,0-1,0 1,0-1,0 1,0-1,0 1,0-1,-1 1,1-1,0 1,0-1,0 1,0-1,-1 1,6 309,21 323,-25-589,1 0,3 1,1-1,2-1,2 1,4 4,-14-46,-1-1,1 0,0 0,0 1,0-1,0 0,0 1,1-1,-1 0,0 0,1 1,-1-1,1 0,-1 0,1 0,-1 0,1 1,0-1,-1 0,1 0,0 0,0-1,0 1,0 0,0 0,0 0,0-1,0 1,0 0,1-1,-1 1,0-1,0 1,0-1,1 0,-1 0,0 1,0-1,1 0,-1 0,0 0,1 0,-1 0,0-1,0 1,1 0,-1-1,0 1,0-1,0 1,1-1,-1 1,0-1,0 0,0 1,0-1,0 0,0 0,0 0,0 0,-1 0,1 0,0 0,0-1,6-18,-3-1</inkml:trace>
  <inkml:trace contextRef="#ctx0" brushRef="#br0" timeOffset="278.084">1189 1891,'5'52,"5"65,6-1,29 111,-42-215,1-1,0 0,0 0,1 0,1 0,0-1,0 0,1 0,0-1,1 1,-5-7,0 0,1 1,-1-2,1 1,0 0,0-1,0 0,0 0,0 0,0 0,1 0,-1-1,0 0,1 0,-1 0,1-1,0 1,-1-1,1 0,-1-1,1 1,-1-1,1 1,-1-1,1-1,-1 1,0-1,12-7,0 0,-1-1,0-1,-1-1,0 0,-1-1,-1 0,0-1,-1 0,0-1,-1 0,0-1,-2 0,0 0,-1-1,0-1,16-39,-3 0,-3-2,-2 0,-3-1,-3 0,1-33,-7 65,-2 0,0-1,-2 1,-1 0,-1 0,-1 0,-2 0,-5-15,2 24,1 8</inkml:trace>
  <inkml:trace contextRef="#ctx0" brushRef="#br0" timeOffset="648.894">2148 1384,'-33'27,"15"-13,-1 0,2 2,0 0,1 1,1 0,1 1,0 1,1 0,-5 12,17-30,0 1,0 0,0 1,0-1,0 0,1 0,-1 0,1 0,-1 1,1-1,0 0,0 0,0 1,0-1,0 0,1 0,-1 1,1-1,-1 0,1 0,0 0,0 0,0 1,0-1,0-1,0 1,0 0,1 0,-1 0,1-1,0 1,-1-1,1 1,0-1,0 1,0-1,0 0,0 0,0 0,0 0,0-1,0 1,0 0,1-1,-1 0,2 1,49 7,-44-8,1 0,0 0,-1 2,1-1,0 1,-1 0,0 1,0 0,1 1,-2 0,1 0,0 1,-1 0,0 0,0 1,-1 0,1 0,-1 1,-1 0,1 0,-1 1,1 1,-1 9,0 1,-1-1,-1 1,-1 0,0-1,-2 2,0-1,-1 0,-1 0,-1 0,-2 12,2-13,0 1,-2-1,0-1,-1 1,-1 0,0-1,-1 0,-1-1,-1 0,0 0,-1-1,-1 0,0 0,-1-1,0-1,-3 1,13-12,0 0,-1 0,1 0,-1 0,1 0,-1-1,0 1,0-1,1 0,-1 0,0 0,0 0,0-1,0 1,0-1,0 0,-1 0,1 0,0 0,0 0,0-1,0 1,0-1,0 0,0 0,0 0,1 0,-2-1,-13-10</inkml:trace>
  <inkml:trace contextRef="#ctx0" brushRef="#br0" timeOffset="895.434">2600 509,'-5'43,"-1"63,0 22,1-1,1-7,7-15,2-16,1-12,4-16,0-13,-2-5,3-5,0-4,2-3,-1-3,-2-5</inkml:trace>
  <inkml:trace contextRef="#ctx0" brushRef="#br0" timeOffset="1152.31">2148 932,'43'-43,"34"-24,18-10,7-2,-4 8,-5 7,-3 8,-7 6,-4 5,-10 6,-12 10,-16 9</inkml:trace>
  <inkml:trace contextRef="#ctx0" brushRef="#br0" timeOffset="4319.71">3164 2004,'-8'31,"1"0,2 1,1-1,1 1,2 0,1 0,1-1,2 5,3 25,2 0,2-1,4 0,1-1,4-1,2-1,23 44,-40-92,2 0,-1-1,1 1,0-1,1 0,0-1,0 1,1-1,0-1,0 1,0-2,8 5,-13-8,1 0,0-1,1 1,-1-1,0 1,0-1,1 0,-1-1,0 1,1-1,-1 0,1 0,-1 0,1-1,-1 0,0 1,1-2,-1 1,0 0,0-1,0 0,0 0,0 0,0 0,-1-1,1 1,-1-1,1 0,-1 0,0-1,17-21,-2-1,-2-1,0-1,-1 0,-2-1,-1-1,-2 0,0-1,-2 1,-2-2,3-29,-6 49,15-82,-3-1,-4 0,-5 0,-4-1,-4 0,-12-76,14 170,-3-23,-1-1,-1 1,-1 0,-2 1,0-1,-2 1,10 23,0 0,0 1,0-1,-1 0,1 1,0-1,0 1,-1-1,1 0,-1 1,1-1,0 1,-1-1,1 1,-1-1,1 1,-1-1,1 1,-1 0,1-1,-1 1,0 0,1-1,-1 1,1 0,-1 0,0-1,1 1,-1 0,0 0,1 0,-1 0,0 0,1 0,-1 0,0 0,1 0,-1 1,0-1,1 0,-1 0,0 0,1 1,-1-1,1 0,-1 1,0-1,1 1,-1-1,1 0,-1 1,1-1,0 1,-1-1,1 1,-1 0,1-1,0 1,0-1,-1 1,1 0,0-1,0 1,0 0,-1-1,1 1,0 0,0 0,-15 50,8 7,4 1,2-1,2 1,3-1,3 1,2-2,3 1,2-1,2-1,21 45,-30-79,1 0,1 0,0-1,2-1,0 1,2-2,0 1,1-2,1 0,1-1,0 0,18 13,-16-21,-1-2</inkml:trace>
  <inkml:trace contextRef="#ctx0" brushRef="#br0" timeOffset="4595.192">4123 2258,'-4'39,"2"21,2 7,7-5,0-7,6-8,-1-8,3-5,-1-14,-3-9</inkml:trace>
  <inkml:trace contextRef="#ctx0" brushRef="#br0" timeOffset="4845.724">3813 2231,'38'0,"28"-10,7-8,-5-5,-8-4,-10 2,-8 1,-7 5,-10 1,-8 8,-8 5</inkml:trace>
  <inkml:trace contextRef="#ctx0" brushRef="#br0" timeOffset="5081.442">3898 2823,'39'-24,"21"-18,1-6,-4 0,-9 4,-6 9,-6 5,-4 4,-3 6,-7 6</inkml:trace>
  <inkml:trace contextRef="#ctx0" brushRef="#br0" timeOffset="6232.346">4463 2287,'215'-152,"-214"151,0 1,1 0,-1-1,1 0,-1 1,0-1,0 0,1 0,-1 0,0 0,0 0,0 0,0 0,0 0,0 0,0 0,0 0,-1-1,1 1,0 0,-1-1,1 1,-1-1,1 1,-1 0,0-1,0 1,0-1,1 1,-1-1,-1 1,1-1,0 1,0-1,0 1,-1-1,1 1,-1 0,1-1,-1 1,0 0,1-1,-1 1,0 0,0 0,0 0,0 0,0-1,0 1,0 1,0-1,0 0,-1 0,1 0,0 1,-1-1,-7-3,2 0,-1 0,1 1,-1 0,1 1,-1 0,0 0,0 0,0 1,0 0,0 1,-3 0,9 1,0 1,0 0,0 0,1 0,-1 0,1 1,-1-1,1 0,0 1,0-1,0 0,0 1,0-1,0 1,1 0,0-1,-1 1,1 0,0-1,0 1,0 0,1-1,-1 1,0-1,1 1,0 0,0-1,0 0,0 1,0-1,0 1,1-1,-1 0,1 0,1 2,1 6,43 167,-35-37,-12-140,1-1,-1 1,1-1,-1 1,1-1,0 1,-1 0,1-1,0 1,-1 0,1 0,0-1,0 1,-1 0,1 0,0 0,0 0,-1 0,1 0,0 0,0 0,-1 0,1 0,0 1,-1-1,1 0,0 0,-1 1,1-1,0 1,-1-1,1 0,0 1,-1-1,1 1,-1-1,1 1,-1-1,1 1,-1 0,0-1,1 1,-1 0,0-1,1 1,-1 0,0-1,0 1,0 0,1 0,-1-1,0 1,0 0,0 0,0-1,0 1,0 0,-1-1,1 1,0 0,0 0,0-1,-1 1,1 0,0-1,-1 1,1 0,-1-1,1 1,-1-1,17-30,-2 0,-1-2,-2 0,-1 0,-2-1,3-19,5-16,-7-11,-13 61</inkml:trace>
  <inkml:trace contextRef="#ctx0" brushRef="#br0" timeOffset="6499.857">4970 1751,'0'38,"0"27,0 8,0-4,5-10,2-9,-1-8,-1-7,-1-5,2-7,2-2,3-1,1-3</inkml:trace>
  <inkml:trace contextRef="#ctx0" brushRef="#br0" timeOffset="6753.71">4886 1807,'19'-10,"12"-7,4-2,2 4,-6-2,-3 3,-1-2,-2 3,1 3,-4-2,-1 2,-5 2</inkml:trace>
  <inkml:trace contextRef="#ctx0" brushRef="#br0" timeOffset="6983.284">4999 2004,'38'-19,"23"-16,5-7,-8 4</inkml:trace>
  <inkml:trace contextRef="#ctx0" brushRef="#br0" timeOffset="7722.419">3898 1045,'-21'62,"3"1,3 0,2 1,3 0,0 41,9-81,3-65,3-28,4 2,2-1,12-31,25-60,-48 158,0 0,0 0,0 0,0 0,1 0,-1 0,0 0,0 1,1-1,-1 0,1 0,-1 0,0 1,1-1,0 0,-1 0,1 1,-1-1,1 0,0 1,-1-1,1 1,0-1,0 1,0-1,-1 1,1 0,0-1,0 1,0 0,0 0,0-1,-1 1,1 0,0 0,0 0,0 0,0 0,0 0,0 1,0-1,0 0,-1 0,1 1,0-1,0 0,0 1,-1-1,1 1,0-1,0 1,-1-1,1 1,0-1,-1 1,1 0,0 0,-1-1,1 1,-1 0,0 0,1-1,-1 1,0 0,1 0,-1 0,0 0,0 0,0 0,1 0,26 50,-23-41,0 0,0 0,1 0,1-1,-1 0,2 0,-1-1,1 0,0 0,1 0,0-1,0 0,0-1,1 0,0 0,6 3,-12-8,0 0,0-1,0 1,1-1,-1 0,0 1,0-1,0-1,0 1,0 0,0-1,0 0,0 1,0-1,0 0,0-1,0 1,0 0,0-1,-1 0,1 0,-1 1,1-2,-1 1,0 0,0 0,0-1,0 1,0-1,0 1,-1-1,1 0,-1 0,0 0,0 0,0-1,23-113,-24 92,-1 1,-1 0,-1 0,-2 1,0-1,-1 1,-1 0,-2 0,0 1,-1 0,-10-15,13 25</inkml:trace>
  <inkml:trace contextRef="#ctx0" brushRef="#br0" timeOffset="8397.609">4519 565,'-1'-1,"1"1,-1-1,0 0,0 0,0 0,0 1,0-1,0 0,0 1,-1-1,1 1,0-1,0 1,0 0,-1-1,1 1,0 0,0 0,0 0,-1 0,1 0,0 0,0 0,-1 0,1 1,0-1,0 0,0 1,-1-1,1 1,0-1,0 1,0 0,0-1,0 1,0 0,0 0,0 0,1 0,-1 0,0 0,0 0,1 0,-1 0,0 0,1-1,-14 13,1-1,1 2,0 0,1 0,0 1,2 0,-1 1,2 0,0 1,1-1,1 1,0 1,0 5,4-18,0 0,1 0,0 0,0 0,0 0,0 1,1-1,0 0,0 0,0 1,1-1,-1 0,1 0,1 0,-1 0,1 0,0 0,0 0,0 0,0-1,1 1,0-1,0 0,0 1,1-1,-1-1,1 1,0 0,0-1,0 0,1 0,-1 0,1-1,0 1,-1-1,1 0,0-1,0 1,0-1,1 0,-1 0,0 0,0-1,0 0,1 0,3-1,11-4,0-1,0-2,-1 0,0 0,0-2,-1 0,-1-2,0 0,0 0,-1-2,8-8,11-7,-14 13</inkml:trace>
  <inkml:trace contextRef="#ctx0" brushRef="#br0" timeOffset="9065.086">5196 1101,'79'-55,"152"-115,-203 146,1 0,1 2,1 2,1 0,1 2,12-4,-22 17,-5 4</inkml:trace>
  <inkml:trace contextRef="#ctx0" brushRef="#br0" timeOffset="9305.142">5394 1299,'38'-19,"23"-11,5-6,2-1,-7 1,-8 2,-9 6,-2 4,-4 0,-3 5,-7 1,-9 3</inkml:trace>
  <inkml:trace contextRef="#ctx0" brushRef="#br0" timeOffset="9720.364">6608 199,'-31'30,"2"2,1 2,1 0,2 2,2 0,2 2,0 0,3 2,2 0,0 3,13-31,1-1,1 0,0 0,1 1,0-1,0 0,1 1,1-1,0 0,0 0,1 0,0 0,1 0,1-1,0 1,0-1,1 0,0-1,0 0,1 0,0 0,1 0,0-1,1-1,-1 0,1 0,1 0,-1-1,1 0,5 1,-4-1,1-1,0 0,1-1,-1-1,1 0,-1 0,1-1,0-1,0 0,0-1,0 0,0-1,0 0,0-1,-1-1,1 0,-1 0,1-2,-1 1,0-2,-1 1,4-4,10-5,-2-2,0-1,-1-1,0-1,-2 0,0-2,-1 0,-2-1,12-19,-14 21,-2 0,-1 0,0-2,-1 1,-2-2,0 1,-1-1,-2 0,0-1,-1 0,-2 1,0-2,-2 1,0 0,-2 0,0 0,-2 0,-1 0,-1 0,0 1,-4-5,5 17,-1 0,0 1,0 0,-1 0,-1 1,0 0,0 0,-1 0,0 1,0 0,-1 1,0 0,0 0,0 0,-1 2,0-1,-1 1,1 1,-1 0,0 0,0 1,0 0,0 1,-1 0,1 1,-1 0,1 1,-7 1,-7 1,-1 2,0 0,1 2,0 0,0 2,-20 9,-6 6</inkml:trace>
  <inkml:trace contextRef="#ctx0" brushRef="#br0" timeOffset="9964.411">6043 904,'654'-360,"-9"-7,-554 332,-68 32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6:33.18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44 623,'-1'0,"0"-1,0 0,0 1,0-1,0 0,0 1,0 0,0-1,0 1,0 0,0-1,0 1,0 0,0 0,-1 0,1 0,0 0,0 0,0 0,0 0,0 0,0 1,0-1,0 0,-1 1,1-1,0 1,0-1,1 1,-1-1,0 1,0 0,0 0,0-1,0 1,1 0,-1 0,0 0,1 0,-1 0,1 0,-1 0,1 0,-1 0,1 0,0 0,-1 0,1 0,0 0,0 0,0 1,3 60,16 4,4-1,2 0,23 39,34 91,66 199,-77-230,-71-163,0 0,0 0,0-1,0 1,1 0,-1 0,0 0,1 0,-1 0,1 0,-1-1,1 1,-1 0,1 0,0-1,-1 1,1 0,0-1,-1 1,1-1,0 1,0-1,0 1,-1-1,1 1,0-1,0 0,0 0,0 1,0-1,0 0,0 0,0 0,0 0,0 0,0 0,0 0,-1 0,1 0,0-1,0 1,0 0,0-1,0 1,0 0,0-1,-1 1,1-1,0 0,0 1,-1-1,1 0,0 1,-1-1,1 0,-1 1,1-1,-1 0,1 0,-1 0,1 0,-1 0,0 1,0-1,1 0,-1 0,0 0,0 0,0 0,0 0,55-337,-48 308,2-27,4 0,1 1,4 1,1 0,3 2,19-34,-40 84,0 1,0-1,0 0,0 1,0-1,1 1,-1-1,1 1,0 0,-1 0,1 0,0 0,0 0,0 0,1 0,-1 0,0 1,1-1,-1 1,1 0,-1 0,1 0,0 0,-1 0,1 0,0 1,0-1,0 1,-1 0,1 0,0 0,0 0,0 1,0-1,-1 1,1-1,0 1,-1 0,1 0,0 0,-1 1,1-1,-1 0,0 1,3 1,7 14,0-1,-1 1,-1 1,-1 0,0 1,-2 0,0 0,-1 0,0 1,-2 1,0-7,62 225,-42-204,-15-30</inkml:trace>
  <inkml:trace contextRef="#ctx0" brushRef="#br0" timeOffset="831.838">1342 821,'-32'30,"2"2,2 0,0 3,3 0,1 1,1 2,2 0,-9 25,28-59,-1 1,1-1,0 1,0 0,1 0,-1 0,1-1,0 2,0-1,1 0,-1 0,1 0,0 0,1 0,-1 0,1 0,0 0,0 0,1 0,0 0,-1 0,2 0,-1-1,0 1,1-1,0 0,0 0,0 0,1 0,-1 0,1-1,0 1,0-1,0 0,0 0,3 1,-2-5,1-1,-1 1,1-1,-1 0,0 0,1 0,-1-1,-1 0,1 0,0 0,-1-1,1 1,-1-1,0 0,0 0,-1-1,1 1,-1-1,0 0,0 0,0 0,-1 0,0 0,0 0,0-1,-1 1,1-2,109-316,-101 291,-9 24,1 1,0-1,1 0,0 1,0 0,0-1,1 1,0 1,1-1,-1 0,3-1,-7 8,1-1,0 1,0-1,-1 1,1-1,0 1,0-1,0 1,-1 0,1-1,0 1,0 0,0 0,0 0,0 0,0 0,-1 0,1 0,0 0,0 0,0 0,0 0,0 0,0 1,-1-1,1 0,0 1,0-1,0 1,-1-1,1 1,0-1,0 1,-1-1,1 1,-1 0,1-1,0 1,-1 0,1 0,-1-1,0 1,1 0,-1 0,0 0,1-1,-1 2,18 45,-17-43,16 61,-13-43,1 0,1-1,1 0,1 0,1 0,0-1,2 0,0-1,1 0,1-1,10 10,-22-27,0 1,0-1,1 0,-1 0,0 1,1-1,-1 0,1 0,-1 0,1-1,-1 1,1 0,0-1,-1 1,1-1,0 1,0-1,-1 0,1 0,0 0,0 0,0 0,-1 0,1 0,0 0,0-1,-1 1,1-1,0 1,-1-1,1 0,-1 0,1 1,0-1,-1 0,0-1,1 1,-1 0,0 0,0 0,1-1,-1 1,0-1,0 1,0-1,-1 1,1-1,0 0,-1 1,1-1,30-90,-29 63,-1 0,-1 1,-1-1,-2 0,-6-25,-3-42,-18-113,75 303,-27-55,2-1,1-1,2-1,19 22,-16-24,79 78,-104-112,0 1,0 0,0-1,-1 1,1-1,0 0,0 1,0-1,0 0,0 0,0 1,0-1,0 0,0 0,0 0,0 0,0 0,0 0,0 0,0-1,-1 1,1 0,0 0,0-1,0 1,0-1,0 1,0-1,-1 1,1-1,0 1,0-1,-1 0,1 1,0-1,-1 0,1 0,-1 1,1-1,-1 0,1 0,-1 0,1 0,-1 0,0 0,0 0,1 1,-1-1,0 0,0 0,0 0,0 0,0-1,4-61,-4 56,-21-221,15 188,2-1,1 1,2-1,3-25,-2 65,0 0,0-1,0 1,0 0,0 0,0 0,0 0,0-1,0 1,0 0,0 0,1 0,-1 0,1-1,-1 1,1 0,-1 0,1 0,0 0,-1 0,1 0,0 0,0 1,0-1,-1 0,1 0,0 1,0-1,0 0,0 1,0-1,1 1,-1-1,0 1,0 0,0-1,1 1,9 6</inkml:trace>
  <inkml:trace contextRef="#ctx0" brushRef="#br0" timeOffset="1248.586">2218 510,'22'-9,"0"0,0-2,-1-1,-1 0,0-2,0 0,-1-1,-1-1,-1-1,0 0,-2-1,1-1,-2-1,-1 0,0 0,-2-2,0 1,-2-1,3-8,-10 20,0 1,0-1,-1 1,0-1,0 0,-1 0,-1 1,0-1,0 0,-1-5,1 12,0 0,0 0,-1 0,1 0,0 0,-1 0,0 0,0 0,0 0,0 1,0-1,0 1,-1-1,1 1,-1 0,0 0,1 0,-1 0,0 1,0-1,0 1,0 0,-1 0,1 0,0 0,0 0,-1 1,1 0,0-1,-1 1,-1 0,-9 3,2 0,-1 1,0 0,1 1,0 1,0 0,0 0,1 1,-1 1,2 0,-1 0,1 1,1 0,0 1,0 0,1 0,0 1,0 0,1 1,1-1,-1 5,-3 0,1 1,1 0,1 0,0 1,2 0,0 0,0 0,2 1,0-1,2 1,0 0,1 0,0 0,2-1,0 1,1 0,1-1,1 0,0 0,5 8,-6-19,0 1,1-1,0 1,0-2,1 1,0 0,0-1,1 0,-1-1,1 1,0-1,1-1,0 1,-1-1,1 0,0-1,1 0,-1-1,0 1,1-1,0-1,-1 0,8 0,2 0,0-2,-1 0,1-1,0-1,-1 0,0-1,0-1,0-1,-1-1,1 0,4-3,7-4,1-1,-2-2,0 0,-1-2,-1-1,-1-1,-1-1,-1 0,0-2,-2-1,12-19,-20 20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0,'-1'483,"-13"-346,1 92,12-228,1 0,0 0,-1 0,1 0,0 0,0 1,0-1,-1 0,1 0,1 0,-1 0,0 1,0-1,0 0,1 0,-1 0,0 0,1 0,-1 0,1 0,-1 0,1 0,0 0,-1 0,1 0,0 0,0 0,0 0,0-1,-1 1,1 0,0-1,0 1,0-1,0 1,1-1,-1 1,0-1,0 0,0 1,0-1,0 0,1 0,-1 0,0 0,0 0,0 0,0 0,0 0,1-1,-1 1,1 0,104-118,-85 95,118-106,-139 128,1 1,0-1,0 0,-1 1,1-1,0 1,0-1,0 1,0-1,0 1,0 0,0-1,0 1,0 0,0 0,0 0,0 0,-1 0,1 0,0 0,0 0,0 0,0 0,0 1,0-1,0 0,0 1,0-1,0 0,0 1,0-1,-1 1,1 0,0-1,0 1,-1 0,1-1,0 1,-1 0,1 0,0-1,-1 1,1 0,-1 0,0 0,1 0,-1 0,0 0,0 0,1 0,-1 0,0 0,0 0,4 60,-4-54,2 137,8-126,2-6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1,'15'0,"14"0,6 0,4 0,-2 0,-1 0,-3 0,-1 0,-2 0,-2 0,1 0,-1 0,-10 0,-8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1,-1-1,1 1,0-1,0 1,-1-1,1 1,0-1,0 1,-1-1,1 1,0-1,0 0,0 1,0-1,0 1,0-1,0 1,0-1,0 0,0 1,0-1,0 1,0-1,1 1,-1-1,0 1,0-1,1 1,-1-1,0 1,1-1,-1 1,0-1,1 1,-1 0,0-1,1 1,-1-1,1 1,-1 0,1 0,-1-1,1 1,-1 0,1 0,0 0,-1-1,1 1,-1 0,1 0,-1 0,1 0,0 0,-1 0,1 0,-1 0,1 1,40-7,-41 6,315-30,-259 31,-32-1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1,'39'4,"21"-2,7-2,-5-1,-7-1,-13 1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0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1 460,'0'-1,"-1"1,1-1,0 1,0-1,0 1,0-1,0 1,0-1,1 1,-1-1,0 1,0-1,0 1,0-1,1 1,-1-1,0 1,0-1,1 1,-1-1,0 1,1 0,-1-1,0 1,1-1,-1 1,1 0,-1 0,1-1,-1 1,1 0,-1 0,1-1,-1 1,1 0,-1 0,1 0,-1 0,1 0,-1 0,1 0,-1 0,1 0,-1 0,1 0,-1 0,1 0,-1 0,1 1,-1-1,1 0,-1 0,1 0,-1 1,1-1,-1 0,0 1,1-1,-1 0,1 1,-1-1,0 1,1-1,-1 1,19-131,-12 108,1 0,1 0,0 0,2 1,0 1,2 0,0 0,1 2,1-1,0 2,2 0,0 1,1 1,7-5,-23 18,0 1,0-1,0 1,0 0,1 0,-1 0,0 0,0 0,1 0,-1 0,0 1,1-1,-1 1,1 0,-1 0,0 0,1 0,-1 0,1 0,-1 1,1-1,-1 1,0 0,1-1,-1 1,0 0,0 1,0-1,0 0,0 0,0 1,0 0,0-1,0 1,-1 0,1 0,-1-1,1 1,-1 1,0-1,1 0,-1 0,-1 0,1 1,0-1,0 0,-1 1,1 0,5 135,-8-49,2-87,-1 0,1-1,0 1,0 0,0-1,0 1,0 0,0 0,0-1,1 1,-1 0,0-1,1 1,0-1,-1 1,1-1,0 1,0-1,0 1,0-1,0 1,0-1,0 0,0 0,0 0,1 0,-1 0,1 0,-1 0,0 0,1 0,0 0,-1-1,1 1,-1-1,1 1,0-1,-1 0,1 0,0 1,-1-1,1 0,0-1,-1 1,1 0,0 0,-1-1,1 1,0-1,-1 1,2-1,7-6,0 0,0-1,0 0,-1-1,0 1,-1-2,0 1,0-1,3-7,15-16,138-143,-115 144,-48 31,0 1,0-1,0 1,1 0,-1 0,0 0,0 0,0 0,1 0,-1 0,0 0,0 0,0 0,0 1,1-1,-1 0,0 1,0-1,0 1,0 0,0-1,0 1,0 0,0-1,0 1,0 0,0 0,-1 0,1 0,0 0,-1 0,1 0,0 0,-1 0,1 0,-1 0,0 0,1 1,-1-1,0 0,0 0,0 0,1 1,-1-1,-1 1,-10 99,0-58,-20 80,27-103</inkml:trace>
  <inkml:trace contextRef="#ctx0" brushRef="#br0" timeOffset="567.939">1384 8,'-71'47,"1"4,3 2,-6 12,64-59,1 1,0 0,1 1,-1-1,1 1,1 1,0 0,0 0,1 0,0 0,0 1,1 0,0 0,1 1,2-10,1 0,0 1,-1-1,1 1,0-1,0 1,0-1,0 0,0 1,0-1,1 1,-1-1,0 1,1-1,-1 0,1 1,0-1,-1 0,1 1,0-1,0 0,-1 0,1 0,0 0,0 0,1 0,-1 0,0 0,0 0,0 0,0-1,1 1,-1 0,0-1,1 1,-1-1,1 1,-1-1,0 0,1 0,-1 0,1 0,-1 0,1 0,-1 0,1 0,-1 0,1-1,70-19,-48 6,0-1,-1-1,-1-1,0-1,-1-1,-1-1,-1 0,-1-1,-1-2,13-11,-30 33,0 1,1-1,0 0,-1 0,1 1,-1-1,1 1,0-1,-1 1,1-1,0 1,0-1,-1 1,1 0,0-1,0 1,0 0,0 0,-1-1,1 1,0 0,0 0,0 0,0 0,0 0,0 0,-1 0,1 1,0-1,0 0,0 0,0 1,-1-1,1 0,0 1,0-1,-1 1,1-1,0 1,-1 0,1-1,0 1,-1-1,1 1,-1 0,1 0,-1-1,1 1,-1 0,0 0,1 0,-1-1,0 1,0 0,1 0,-1 0,0 0,0-1,0 1,0 0,0 1,11 57,-11 304,-3-315,-1 1,-3-1,-1 0,-10 24,17-64,0 0,-1 0,0 0,-1-1,1 1,-2-1,1 0,-1 0,0 0,0 0,-1 0,0-1,0 0,0 0,-1 0,0-1,0 0,0 0,-1 0,0-1,0 0,0 0,0-1,-1 0,-4 1,7-6,-1 0,1 0,0-1,0 0,1 0,-1 0,0-1,1 0,0 1,0-1,0-1,1 1,-1-1,1 1,0-1,0 0,0 0,1 0,0-1,0 1,0 0,1-1,0 0,0 1,0-1,1 1,-1-1,1 0,1 0,-1 1,1-1,0 1,0-1,52-158,-15 81,-28 64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1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30,'167'16,"-108"-8,0-4,0-2,31-3,-15-1,64-18,-123 24</inkml:trace>
  <inkml:trace contextRef="#ctx0" brushRef="#br0" timeOffset="-3081.686">141 848,'12'-4,"5"-2,1 1,-1 1,1 1,-1 0,1 1,0 1,17 1,-34 0,1-1,-1 1,1 0,-1 0,0 0,1 0,-1 1,0-1,1 0,-1 0,0 1,1-1,-1 1,0-1,1 1,-1 0,0-1,0 1,0 0,0 0,0 0,0 0,0 0,0 0,0 0,0 0,0 0,-1 0,1 1,-1-1,1 0,-1 0,1 1,-1-1,1 0,-1 1,0-1,0 0,0 1,0-1,0 1,0-1,0 0,0 1,-1-1,1 0,0 1,-1-1,1 0,-1 1,1-1,-1 0,0 0,0 0,1 0,-1 1,0-1,0 0,0-1,-1 2,-77 84,67-76,1 0,0 1,0 1,1 0,0 0,1 1,1 0,0 1,1 0,-2 5,8-17,0 0,0 0,0 1,0-1,1 0,-1 0,1 1,0-1,-1 0,1 0,0 1,0-1,0 0,1 1,-1-1,1 0,-1 0,1 1,0-1,0 0,0 0,0 0,0 0,0 0,0 0,1 0,-1-1,1 1,-1 0,1-1,0 1,0-1,0 1,-1-1,1 0,1 0,-1 0,0 0,0 0,1-1,92 1,16-26,-92 17</inkml:trace>
  <inkml:trace contextRef="#ctx0" brushRef="#br0" timeOffset="-3817.818">170 227,'0'-5,"0"3,0 7,0 8,4 5,3 6,-1 3,-2 1,0 2,-2-1,-1 1,0-1,4 0,1-1,0 1,-1-1,-2-4</inkml:trace>
  <inkml:trace contextRef="#ctx0" brushRef="#br0" timeOffset="-3558.298">0 678,'43'-5,"24"-1,10 0,-3 1,-9 2,-12 1,-9 1,-7 0,-11 1</inkml:trace>
  <inkml:trace contextRef="#ctx0" brushRef="#br0" timeOffset="-1729.459">960 255,'17'73,"-9"-5,-3 0,-2 0,-6 49,1-1,3-80,0-24,0-1,-1 1,0 0,-1-1,0 1,-1 0,0-1,-1 0,-2 6,-1-10,1-7</inkml:trace>
  <inkml:trace contextRef="#ctx0" brushRef="#br0" timeOffset="-1131.569">621 227,'1'2,"1"0,-1 0,1-1,-1 1,1 0,0-1,0 1,0-1,0 1,0-1,0 0,0 0,0 0,0 0,1 0,-1-1,0 1,1-1,-1 1,0-1,1 0,-1 0,0 0,3 0,-2 0,366 3,-87-3,-247 11,-29-5</inkml:trace>
  <inkml:trace contextRef="#ctx0" brushRef="#br0" timeOffset="-643.479">677 961,'226'-18,"-12"8,-60 8,-74-30,-66 22</inkml:trace>
  <inkml:trace contextRef="#ctx0" brushRef="#br0" timeOffset="1024.521">1862 255,'-28'25,"0"1,2 2,1 1,1 1,1 0,2 2,2 1,-4 10,12-15,2 1,2 0,0 1,2-1,1 1,1 1,2-1,1 0,2 0,0 0,4 10,-6-29,1-1,0 1,1 0,0-1,0 1,1-1,1 0,0 0,0 0,1 0,0-1,1 0,0 0,0 0,1-1,0 1,0-2,1 1,0-1,0 0,1-1,0 0,0 0,10 3,-15-8,-1 0,1-1,-1 0,1 0,-1 0,1 0,-1 0,1-1,-1 1,0-1,1 0,-1 0,0-1,1 1,-1-1,0 1,0-1,0 0,0 0,-1 0,1-1,0 1,0-2,12-12</inkml:trace>
  <inkml:trace contextRef="#ctx0" brushRef="#br0" timeOffset="1922.351">1891 904,'16'-2,"-1"-1,0 0,0-2,0 1,0-2,-1 0,0-1,0 0,-1-1,0-1,0 0,-1 0,0-2,-1 1,0-1,-1-1,0 0,0 0,4-10,136-174,-138 180,-2 2,-13 20,-10 16,4-9,0 0,0 1,2 0,-1 0,2 0,0 1,0 0,2 0,0 1,1 0,0-1,1 1,1 0,0 0,1 0,1 1,1-12,0 0,0 0,0 0,0-1,1 1,0-1,0 1,0-1,0 0,1 0,0 0,-1-1,1 1,1-1,-1 0,0 0,1-1,0 1,-1-1,1 0,0 0,0-1,0 1,0-1,1 0,-1 0,0-1,0 0,4 0,1 0,1 0,0-1,-1 0,1-1,-1 0,0 0,1-1,-1-1,-1 0,1 0,0-1,-1 0,0-1,4-3,10-12,-2-1,0 0,-1-2,-2-1,0 0,-2-1,2-7,22-31,-23 26,-17 37,0 1,0-1,0 1,0-1,1 0,-1 1,0-1,0 1,0-1,0 0,0 1,0-1,0 1,0-1,-1 1,1-1,0 0,0 1,0-1,-1 1,1-1,0 1,-1-1,1 1,0-1,-1 1,1-1,0 1,-1 0,1-1,-1 1,1 0,-1-1,1 1,-1 0,1-1,-1 1,1 0,-1 0,0 0,1 0,-1 0,1-1,-1 1,0 0,1 0,-1 0,1 0,-1 1,1-1,-1 0,0 0,1 0,-1 0,1 1,-1-1,1 0,-1 0,1 1,-1-1,1 0,-1 1,1-1,-1 1,1-1,-1 1,-5 5,-1-1,1 1,0 1,0-1,1 1,0 0,0 1,1-1,-1 1,2 0,-1 0,1 0,0 0,1 1,0-1,0 1,1-1,0 1,1 0,0-1,0 1,1 0,0 2,-2-6,1 1,0 0,0-1,1 1,-1-1,1 1,0 0,1-1,-1 1,1-1,0 0,1 0,-1 0,1 0,0 0,0 0,1-1,-1 1,1-1,0 0,0 0,0 0,1-1,-1 0,1 0,0 0,0 0,0 0,0-1,1 0,-1 0,0-1,1 0,0 0,2 0,1 0,0-1,0-1,0 0,-1 0,1-1,0 0,0 0,-1-1,1 0,-1-1,0 0,0 0,0-1,-1 0,0 0,1-1,-2 0,1 0,0-1,8-9,0-1,-1 0,-1-1,-1-1,0 0,-1 0,1-7,-7 16,0 1,-1 1,1-1,-1 0,-1-1,0 1,0-1,-1 1,0-1,-1 0,0 0,0 1,-1-1,-1-5,0 14,-1 0,1 0,-1 0,0 0,1 0,-1 1,0-1,0 0,1 1,-1-1,0 1,0 0,0 0,0 0,0-1,0 2,1-1,-1 0,0 0,0 1,0-1,0 1,0-1,1 1,-1 0,0 0,1 0,-1 0,0 0,1 0,-1 0,1 0,0 1,-1-1,1 0,0 1,0-1,0 1,0 0,0-1,0 1,0 0,-11 15,1 1,0 0,1 1,1 0,1 0,0 1,2 0,0 0,2 1,-3 20,5-25,0 0,1 1,1-1,0 0,2 0,-1 0,2 0,0 0,1 0,1-1,5 13,1-2,-7-14,0 0,1-1,1 1,0-1,0-1,1 1,0-1,1 0,8 8,-3-8</inkml:trace>
  <inkml:trace contextRef="#ctx0" brushRef="#br0" timeOffset="2175.381">3302 848,'-9'33,"-9"21,-1 7,3-4,4-5,5-18,7-13,4-16,2-8</inkml:trace>
  <inkml:trace contextRef="#ctx0" brushRef="#br0" timeOffset="2408.223">3246 791,'14'0,"10"0,6 0,2 0,0 0,0 0,0 0,-12 5,-13 1,-8 0</inkml:trace>
  <inkml:trace contextRef="#ctx0" brushRef="#br0" timeOffset="2653.034">3217 989,'39'0,"21"-5,7-1,-10-5,-8-1,-13 3</inkml:trace>
  <inkml:trace contextRef="#ctx0" brushRef="#br0" timeOffset="3019.85">3471 227,'5'-5,"1"0,-1 0,1 1,0 0,0 0,0 1,1-1,-1 1,1 1,0-1,0 1,0 0,0 1,0 0,0 0,1 0,-1 1,0 0,0 0,-4 1,-1 1,0-1,0 0,0 1,0 0,0-1,0 1,0 0,-1 0,1 0,-1 0,1 0,-1 0,0 0,0 1,0-1,0 0,0 1,0-1,0 1,-1-1,0 1,1-1,-1 1,0 0,0-1,0 1,-1-1,1 1,-1-1,1 1,-1-1,0 1,0-1,0 0,0 1,0-1,-1 0,1 0,0 0,-1 0,0 0,0 0,1 0,-1-1,0 1,0-1,-1 1,-6 8,-45 70,53-78,0 0,0 0,1 0,-1 0,1 1,-1-1,1 0,0 0,0 1,0-1,0 0,0 0,1 1,-1-1,1 0,-1 0,1 0,0 0,0 0,0 0,0 0,0 0,0 0,1 0,-1 0,1-1,-1 1,1 0,-1-1,1 0,0 1,0-1,0 0,0 0,0 0,0 0,0 0,0 0,2 0,5 1,-1 0,1-1,0 0,-1 0,1-1,0 0,0 0,-1-1,1 0,0-1,-1 0,5-2,13-1,0 0</inkml:trace>
  <inkml:trace contextRef="#ctx0" brushRef="#br0" timeOffset="3237.944">3810 622,'34'0,"20"0,6 0,-2 0,-11-5,-9-1,-11 0</inkml:trace>
  <inkml:trace contextRef="#ctx0" brushRef="#br0" timeOffset="4467.995">4121 904,'42'-12,"-1"-1,0-3,-1-1,-1-2,24-16,-43 20,0-2,-1 0,-1-2,-1 0,0-1,-1 0,-1-1,-2-1,0-1,-1 0,1-5,-11 25,0 0,0 1,-1-1,1 0,-1 0,0 0,0 0,0 0,0 0,-1 0,1 0,-1 0,0 0,0 0,0-1,0 1,0 0,-1 0,1 0,-1 0,0 0,0 0,0 0,0 0,-2-2,1 5,0-1,0 1,0 0,0 0,0 0,0 0,0 0,0 0,0 0,0 1,0-1,0 1,0-1,0 1,0 0,0 0,0 0,1 0,-1 0,0 0,1 1,-1-1,1 0,-1 1,1-1,-1 1,1 0,0-1,0 1,0 0,0 0,0 0,1 0,-1 0,-2 2,-8 8,2 1,0 0,0 1,1 0,1 0,0 0,1 1,1 0,0 1,1-1,0 1,2-1,0 1,0 0,2 0,0 4,1-15,0 0,0 0,1 0,0-1,0 1,0-1,0 1,1-1,0 0,-1 0,2 0,-1 0,0 0,1-1,0 1,-1-1,1 0,1 0,-1-1,0 1,1-1,-1 0,1 0,0-1,-1 1,1-1,0 0,0 0,0 0,0-1,0 0,3 0,7 0,1-1,-1 0,0-1,0 0,0-2,0 0,0 0,-1-1,0-1,5-3,20-14,0-2,-2-1,0-2,-2-1,-1-2,-2-2,-1-1,11-18,-40 50,3-3,0-1,0 0,-1 0,0 0,0 0,0-1,-1 1,0-1,0 0,-1 0,0 0,0 0,-1-1,1-5,-2 12,0 1,0-1,0 0,-1 1,1-1,0 0,0 0,-1 1,1-1,-1 1,1-1,-1 0,1 1,-1-1,1 1,-1-1,1 1,-1-1,0 1,1-1,-1 1,1 0,-1-1,0 1,0 0,1 0,-1 0,0-1,0 1,1 0,-1 0,0 0,0 0,1 0,-1 0,0 0,0 1,1-1,-1 0,0 0,1 0,-1 1,0-1,1 0,-1 1,0-1,1 1,-1-1,1 1,-1-1,0 1,1-1,-35 27,24-17,2 1,0 0,0 1,1 0,0 0,1 1,1 0,0 0,0 1,2-1,-1 1,2 0,0 0,0 1,2-1,-1 13,3-23,-1 0,1 0,0 0,0 0,1 0,-1 0,1 0,0 0,0-1,0 1,0-1,1 0,-1 1,1-1,0 0,0 0,0-1,0 1,1-1,-1 1,1-1,-1 0,1 0,0-1,0 1,-1-1,1 0,0 0,0 0,1-1,-1 1,0-1,8 2,-1-1,1-1,-1 0,1 0,-1-1,0-1,1 0,-1 0,0-1,0 0,2-2,6-7,0-1,-1-1,-1-1,0 0,-1-1,-1 0,0-2,-1 0,-1 0,-1-1,0-1,-2 0,0 0,-1-1,-2 0,0-1,1-7,-6 24,0-1,0 1,0 0,-1-1,0 1,0-1,0 1,-1-1,0 1,0-1,0 1,-1-1,1 1,-1-1,-1 1,1-1,-1 1,0 0,0 0,-3-5,4 9,0 0,0 0,0 1,0-1,0 0,-1 0,1 1,0-1,0 1,-1-1,1 1,0-1,0 1,-1 0,1 0,-1-1,1 1,0 0,-1 0,1 1,0-1,-1 0,1 0,0 1,-1-1,1 0,0 1,0-1,-1 1,1 0,0-1,0 1,0 0,0 0,0 0,0 0,0 0,0 0,0 0,0 0,1 0,-1 1,-34 48,34-49,-6 15,0 0,2 1,0 0,0 0,2 0,0 0,1 0,1 1,0-1,1 1,1-1,1 0,0 1,2-1,0 0,0 0,2-1,0 1,1-1,1-1,2 5,-9-19,0 2,0 1,1-1,-1 0,1 0,0 1,0-1,0 0,0-1,1 1,-1 0,1-1,0 1,-1-1,1 0,0 0,1 0,-1 0,0-1,0 1,1-1,-1 0,1 0,-1 0,1 0,3 0,2-8</inkml:trace>
  <inkml:trace contextRef="#ctx0" brushRef="#br0" timeOffset="4722.521">5729 678,'-9'34,"-9"15,0 5,2-2,4-11</inkml:trace>
  <inkml:trace contextRef="#ctx0" brushRef="#br0" timeOffset="5010.182">5560 622,'19'0,"16"0,7 0,1 0,-2 0,-3 0,-3 0,-4 0,-5 4,-9 3</inkml:trace>
  <inkml:trace contextRef="#ctx0" brushRef="#br0" timeOffset="5238.272">5532 961,'38'-5,"23"-6,5-2,-3 2,-13-2,-10 1,-12 2</inkml:trace>
  <inkml:trace contextRef="#ctx0" brushRef="#br0" timeOffset="5754.312">5673 30,'14'-1,"1"1,-1 0,1 1,-1 1,0 0,1 1,-1 1,-1 0,1 1,0 0,-1 1,0 1,8 5,-19-10,-1 0,1-1,-1 1,0 0,1 0,-1 1,0-1,0 0,0 0,0 0,-1 1,1-1,-1 0,1 1,-1-1,0 1,0-1,0 0,0 1,-1-1,1 1,0-1,-1 0,0 1,1-1,-1 0,0 0,0 0,-1 1,1-1,0 0,-1 0,1-1,-1 1,1 0,-1 0,0-1,0 1,0-1,0 0,0 1,-2 0,1 0,0 1,1-1,-1 1,0 0,1-1,0 1,0 1,0-1,0 0,0 0,1 1,-1-1,1 1,0-1,0 1,0 0,0 1,3-2,1 0,-1-1,1 1,-1-1,1 1,0-1,0 0,0 0,0 0,0-1,1 1,-1-1,0 0,1 0,-1 0,1 0,0 0,-1-1,1 1,-1-1,1 0,0-1,-1 1,1 0,-1-1,2 0,2 1,51-1,-32 1</inkml:trace>
  <inkml:trace contextRef="#ctx0" brushRef="#br0" timeOffset="6039.779">6153 1,'26'100,"-5"2,-4 1,-4 0,-3 69,-9-155,-2-1,0 0,-1 0,-1 1,0-1,-1-1,-1 1,0 0,-1-1,-1 0,0-1,-1 0,-1 0,0 0,-1-1,-1 1,-6 3,0-1,-1 0,-1-2,0 0,-1-1,-19 10,21-12,3-1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1 254,'5'0,"11"-5,8-1,4 0,3 1,0 1,0 2,0 1,-6-4,-8-2</inkml:trace>
  <inkml:trace contextRef="#ctx0" brushRef="#br0" timeOffset="266.05">170 0,'-4'29,"-3"19,1 6,2-1,0-5,2-6,-4-5,-1-4,1-3,-4-2,1-5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113 763,'62'-98,"33"-23,-95 120,1-1,0 1,0 0,-1 0,1 0,0 0,0 0,0 0,0 0,0 0,0 1,0-1,1 0,-1 0,0 1,0-1,1 1,-1-1,0 1,0 0,1-1,-1 1,0 0,1 0,-1 0,1 0,-1 0,0 0,1 1,-1-1,0 0,1 0,-1 1,0-1,0 1,1 0,-1-1,0 1,0 0,0 0,0-1,0 1,0 0,0 0,0 0,0 0,0 0,-1 1,1-1,0 0,0 1,14 69,-15-59,3 28,-3-39,0-1,0 1,1-1,-1 1,0 0,1-1,-1 1,1-1,-1 1,1-1,-1 1,1-1,-1 0,1 1,-1-1,1 0,0 1,-1-1,1 0,0 0,-1 1,1-1,-1 0,1 0,0 0,-1 0,1 0,0 0,-1 0,1 0,0 0,-1 0,1-1,0 1,-1 0,1 0,0-1,-1 1,1 0,-1-1,1 1,-1 0,1-1,-1 1,1-1,-1 1,1-1,-1 1,1-1,-1 1,0-1,1 1,-1-1,107-128,-37 36,-70 91,1 1,-1-1,1 1,0-1,-1 1,1-1,0 1,0 0,0-1,0 1,0 0,0 0,0 0,1 0,-1 0,0 0,0 0,1 0,-1 1,1-1,-1 0,1 1,-1-1,1 1,-1 0,1-1,-1 1,1 0,0 0,-1 0,1 0,-1 0,1 0,0 1,-1-1,1 0,-1 1,1-1,-1 1,1 0,-1-1,0 1,1 0,-1 0,0 0,0 0,1 0,-1 0,0 0,0 1,0-1,0 0,0 1,-1-1,1 0,0 1,-1-1,1 1,-1-1,1 1,-1-1,3 20,-2 0,0 0,-1 0,-1 0,-1 0,-1 0,0-1,-2 1,-3 6,-4 41,11-69</inkml:trace>
  <inkml:trace contextRef="#ctx0" brushRef="#br0" timeOffset="766.077">1016 227,'0'14,"0"10,0 6,0 2,0 0,0 0,-5 0,-1-2,0 0,1-2,2 1,1-1,1 0,0 0,1 0,0 0,-4-5,-3-6</inkml:trace>
  <inkml:trace contextRef="#ctx0" brushRef="#br0" timeOffset="1278.129">932 170,'277'-24,"-191"36,-83-11,-1 0,0-1,0 1,0 0,0 0,0 1,-1-1,1 0,0 1,0-1,-1 1,1 0,-1-1,1 1,-1 0,0 0,0 0,0 0,0 0,0 0,0 0,-1 0,1 0,0 0,-1 1,0-1,0 0,0 0,0 0,0 1,0-1,0 0,0 0,-1 1,0-1,0 1,-5 10,-1-1,0 0,-1-1,0 0,-1 0,0 0,-1-1,0-1,0 0,-1 0,0-1,-1 0,0-1,0 0,-1-1,-2 0,-21 15,33-20,0 1,1-1,-1 1,1 0,0-1,-1 1,1 0,0 1,0-1,0 0,0 0,1 1,-1-1,1 1,-1 0,1-1,0 1,0 0,0 0,0 0,1 0,-1 0,1 0,0 0,-1 0,2-1,-1 1,0 0,0 0,1 0,0 0,-1 0,1 0,0 0,0-1,1 1,-1 0,1-1,-1 1,1-1,0 1,0-1,0 0,2 2,10 7,1 0,0 0,0-2,1 0,0-1,1 0,14 4,23 11,-36-16,-19-7</inkml:trace>
  <inkml:trace contextRef="#ctx0" brushRef="#br0" timeOffset="1813.125">1411 1,'91'13,"-89"-12,0 0,1 0,-1 0,0 0,1 0,-1 0,0 1,0-1,0 1,0 0,-1 0,1-1,0 1,-1 0,1 0,-1 1,0-1,1 0,-1 0,0 1,-1-1,1 0,0 1,-1-1,1 1,-1-1,0 1,0-1,0 1,0 0,0-1,0 1,-1-1,1 1,-14 33,13-34,0-1,-1 0,1 1,0-1,-1 1,1-1,0 1,0 0,0-1,0 1,1 0,-1 0,0 0,1 0,-1 0,1-1,0 1,0 0,0 0,0 0,0 0,0 0,0 0,0 0,1 0,-1 0,1 0,0 0,-1-1,1 1,0 0,0 0,0-1,0 1,0-1,1 1,-1-1,0 1,1-1,-1 0,1 1,-1-1,1 0,0 0,-1 0,1 0,0-1,0 1,0 0,0-1,0 1,1-1,156 11,-140-5</inkml:trace>
  <inkml:trace contextRef="#ctx0" brushRef="#br0" timeOffset="2353.125">1 933,'103'6,"0"-4,0-5,0-4,-1-5,19-8,514-107,-490 99,-123 23</inkml:trace>
  <inkml:trace contextRef="#ctx0" brushRef="#br0" timeOffset="2862.172">565 1017,'220'-16,"-157"36,-62-19,0 0,0 0,0 0,0 0,-1 0,1 1,0-1,0 0,-1 0,1 1,-1-1,1 0,-1 0,1 1,-1-1,0 1,0-1,1 0,-1 1,0-1,0 1,-1-1,1 0,0 1,0-1,-1 0,1 1,-1-1,1 0,-1 1,1-1,-1 0,0 0,0 0,1 0,-1 0,0 1,0-1,0-1,0 1,-1 0,1 0,0 0,0 0,-145 111,138-105,3-5,1 1,0 0,0 0,0 0,0 0,0 0,1 1,-1 0,1-1,0 1,0 1,1-1,-1 0,1 1,0-1,0 1,0 0,1-1,-1 1,1 0,1 0,-1 0,1 0,-1 1,4-2,0-1,0 0,1 0,-1 0,1-1,-1 1,1-1,0 1,0-1,0-1,0 1,0 0,1-1,-1 0,0 0,1 0,-1-1,1 1,-1-1,0 0,1-1,-1 1,1-1,2 0,19-3,0-1,-1-2,0 0,0-1,-1-2,18-9,-30 14,12-6</inkml:trace>
  <inkml:trace contextRef="#ctx0" brushRef="#br0" timeOffset="7149.272">2004 199,'-23'12,"1"1,1 1,0 1,1 0,1 2,0 0,1 2,1 0,1 0,0 2,2 0,1 0,0 2,1-1,2 2,-7 18,2-5,1 0,2 1,2 0,1 0,2 1,2 0,1 1,2-1,2 8,2-36,0 0,1-1,0 0,1 1,0-1,1 0,0-1,0 1,1-1,0 0,1-1,0 1,0-1,1-1,0 1,0-1,1-1,0 1,0-2,1 1,-1-1,1 0,3 0,-1 2</inkml:trace>
  <inkml:trace contextRef="#ctx0" brushRef="#br0" timeOffset="8151.906">1778 933,'24'-8,"-1"-2,1 0,-2-1,0-2,0 0,-1-1,0-1,-2-1,0-1,0-1,-2 0,0-1,-1-1,2-5,-4 3,-9 16,0-1,-1 1,0-1,0 0,0 0,-1 0,0 0,0 0,-1-1,0 0,0 1,-1-1,0 0,0 0,-1 0,0 7,0 1,0-1,0 0,-1 0,1 1,0-1,-1 0,1 1,-1-1,1 0,-1 1,1-1,-1 0,1 1,-1-1,0 1,1-1,-1 1,0-1,0 1,1 0,-1-1,0 1,0 0,1 0,-1-1,0 1,0 0,0 0,1 0,-1 0,0 0,0 0,0 0,1 0,-1 1,0-1,0 0,0 0,1 1,-1-1,0 0,0 1,1-1,-1 1,0-1,1 1,-1-1,1 1,-1-1,1 1,-1 0,1-1,-1 1,1 0,-1 0,-35 35,28-24,0 0,0 1,1 0,0 0,1 1,1-1,0 1,1 0,1 1,0-1,1 1,0 0,1-1,1 1,0 0,1 0,1-1,2 9,-4-19,1 0,0 0,1 0,-1 0,1 0,0 0,0 0,0 0,0-1,0 1,1-1,0 0,0 0,0 0,0 0,0 0,0 0,1-1,-1 0,1 1,0-1,0-1,0 1,0-1,0 1,0-1,0 0,0 0,1-1,-1 0,0 1,0-1,1-1,-1 1,0 0,0-1,0 0,0 0,1 0,-1-1,0 0,-1 1,1-1,0-1,15-10,-1 0,0-2,-1 0,-1-1,0-1,-2 0,0-1,0-1,-2 0,-1-1,0 0,-1 0,2-11,-5-6,-7 36,0 1,0-1,0 1,0-1,0 1,0-1,0 1,0-1,0 1,0-1,0 0,-1 1,1-1,0 1,0-1,0 1,-1 0,1-1,0 1,-1-1,1 1,0-1,-1 1,1 0,-1-1,1 1,0 0,-1-1,1 1,-1 0,1 0,-1 0,1-1,-1 1,1 0,-1 0,1 0,-1 0,1 0,-1 0,1 0,-1 0,1 0,-1 0,0 0,1 0,-1 0,1 0,-1 0,1 1,-1-1,1 0,0 0,-1 1,1-1,-1 0,1 1,-1-1,1 0,0 1,-1-1,1 1,0-1,-1 1,1-1,0 0,-1 1,-7 9,0-1,1 1,0 0,1 1,-1 0,2 0,0 0,0 1,1-1,1 1,0 0,0 3,1-11,1 1,0-1,0 0,0 1,1-1,-1 1,1-1,0 1,1-1,-1 1,1-1,0 1,0-1,0 0,1 0,-1 1,1-1,0 0,0 0,1-1,-1 1,1 0,-1-1,1 1,1-1,-1 0,0 0,1 0,-1-1,1 1,0-1,0 0,0 0,0 0,0 0,0-1,1 0,-1 1,0-2,1 1,-1 0,1-1,3 0,3-1,0-1,-1 0,1-1,0 0,-1 0,1-1,-1 0,0-1,-1 0,1-1,-1 0,0-1,0 0,-1 0,0 0,0-1,-1-1,0 1,0-1,1-3,10-16,-1 0,-1-2,-2 1,-1-2,-1 0,1-7,-11 32,1 0,-1 1,0-1,0 0,-1 0,0 0,0 0,0 0,-1 0,0 0,0 0,0-1,-1 1,0 0,0 0,-1 0,1 0,-1 1,-3-6,4 10,0 0,0 0,0 0,0 1,0-1,0 0,0 1,0-1,-1 1,1-1,0 1,0 0,-1-1,1 1,0 0,-1 0,1 0,0 0,-1 0,1 0,0 0,0 0,-1 1,1-1,0 0,0 1,-1-1,1 1,0 0,0-1,0 1,0 0,0 0,0-1,0 1,0 0,0 0,0 0,0 0,1 0,-1 0,0 1,-31 52,31-51,-8 17,1 1,0 0,2 1,0 0,2 0,0 0,2 0,0 1,2-1,0 1,2-1,0 1,1-1,2 0,0 0,1-1,1 1,3 2,-2-2,-1-3</inkml:trace>
  <inkml:trace contextRef="#ctx0" brushRef="#br0" timeOffset="8451.848">2822 848,'-14'43,"-5"19,0 4,5-4,3-9,5-12</inkml:trace>
  <inkml:trace contextRef="#ctx0" brushRef="#br0" timeOffset="8733.324">2794 848,'15'0,"13"0,8 0,2-5,0-1,-7 4,-9 4</inkml:trace>
  <inkml:trace contextRef="#ctx0" brushRef="#br0" timeOffset="8983.354">2794 1074,'29'-10,"19"-3,1 1</inkml:trace>
  <inkml:trace contextRef="#ctx0" brushRef="#br0" timeOffset="9650.118">2681 227,'154'-24,"-152"23,1 1,-1-1,1 1,-1 0,1 0,-1 0,1 1,-1-1,1 0,-1 1,0 0,1-1,-1 1,0 0,1 0,-1 1,0-1,0 0,0 1,0-1,0 1,0 0,0 0,-1-1,1 1,-1 0,1 1,-1-1,0 0,1 0,-1 0,0 1,-1-1,1 1,0-1,-1 0,1 1,-1-1,0 1,0-1,0 1,0-1,0 1,-1-1,1 1,-1-1,1 1,-1-1,0 1,0-1,0 0,-2 2,-8 19,9-22,0 0,1 1,-1-1,1 1,-1 0,1-1,0 1,-1 0,1 0,0 0,0 0,1 0,-1 0,0 0,1 0,-1 0,1 0,0 0,-1 0,1 0,0 0,0 1,0-1,1 0,-1 0,1 0,-1 0,1 0,-1 0,1 0,0 0,0 0,0 0,0 0,1 0,-1-1,0 1,1 0,-1-1,1 1,-1-1,1 0,100 13,-76-9</inkml:trace>
  <inkml:trace contextRef="#ctx0" brushRef="#br0" timeOffset="9901.649">3048 735,'14'0,"15"0,7 0,-3-5,-2-1,-6 0</inkml:trace>
  <inkml:trace contextRef="#ctx0" brushRef="#br0" timeOffset="10767.537">3245 961,'46'-60,"-2"-2,-3-2,-2-4,-29 48,0 0,-1-1,-1-1,-1 1,-1-1,2-13,-47 102,32-56,1 1,0-1,0 1,1 0,1 1,0-1,1 1,0 0,1 0,0 0,1 0,0 1,1-1,1 0,0 0,1 0,0 0,1 0,1 0,-3-10,0-1,1 1,-1-1,1 0,-1 1,1-1,0 0,0 0,0 0,0-1,0 1,0 0,0-1,1 1,-1-1,0 0,1 0,-1 0,1 0,0 0,-1 0,1-1,0 1,-1-1,1 0,0 0,0 0,-1 0,1 0,0-1,-1 1,1-1,0 0,-1 0,1 0,-1 0,1 0,-1 0,1-1,0 0,89-69,-78 56,-2 0,0-1,0-1,-1 0,-2 0,1-1,-2 0,-1-1,4-13,-11 32,-1 1,0-1,0 0,1 0,-1 1,0-1,0 0,0 0,1 0,-1 0,0 0,0 0,0 0,0 0,0 0,1 0,-1 0,0-1,0 1,0 0,1 0,-1-1,0 1,0-1,1 1,-1-1,0 1,1-1,-1 1,1-1,-1 1,0-1,1 0,0 1,-1-1,1 0,-1 0,1 1,0-1,-1 0,1 0,0 0,0 1,0-1,0 0,-1 0,1 0,0 0,1 0,-1 1,0-1,0 0,0 0,0 0,1 1,-1-1,0 0,1 0,-1 0,0 1,1-1,-1 0,1 1,-1-1,1 0,0 1,-1-1,1 1,0-1,0 0,-11 12,1 0,1 0,0 1,0 0,1 0,1 1,0 0,1 0,0 1,0 3,3-13,0 0,1 0,0 1,-1-1,2 1,-1-1,0 0,1 1,0-1,0 1,0-1,1 1,-1-1,1 1,0-1,0 1,1-1,-1 0,1 0,0 0,0 0,0 0,1 0,0 0,-1-1,1 0,0 1,1-1,-1 0,0 0,1-1,0 1,0-1,-1 1,1-1,1-1,-1 1,0 0,0-1,1 0,-1 0,1 0,-1-1,1 1,-1-1,2 0,6-4,0-1,0 0,0-1,0 0,-1-1,0 0,-1 0,0-1,0-1,0 0,-1 0,-1-1,0 0,0 0,-1-1,0 0,0 0,-1-2,110-206,-88 149,-55 83,5 11,1 2,1-1,0 2,3 1,0 0,2 1,1 1,1 0,1 3,9-24,1 1,0-1,0 1,1 0,0 0,1 0,0 0,1 0,0-1,0 1,1 0,1 0,-1-1,1 0,1 1,0-1,0 0,4 3,2 6</inkml:trace>
  <inkml:trace contextRef="#ctx0" brushRef="#br0" timeOffset="11019.068">4092 848,'-14'38,"-5"18,-4-1,2-5,4-6,6-11</inkml:trace>
  <inkml:trace contextRef="#ctx0" brushRef="#br0" timeOffset="11288.068">3895 848,'29'0,"14"0,4 4,0 3,-4-1,-14 4,-12 0</inkml:trace>
  <inkml:trace contextRef="#ctx0" brushRef="#br0" timeOffset="11450.266">3866 1130,'39'-5,"17"-6,-1-6,-5-1,-11 4</inkml:trace>
  <inkml:trace contextRef="#ctx0" brushRef="#br0" timeOffset="11884.954">4036 170,'3'-3,"0"0,1 0,0 0,-1 0,1 0,0 1,0 0,0 0,1 0,-1 0,0 1,1-1,-1 1,1 0,0 1,-1-1,1 1,-1 0,1 0,0 0,-1 0,1 1,0 0,-1 0,1 0,-1 1,0 0,1 0,0 0,-4 3,0-1,0 0,0 1,-1-1,0 1,0-1,0 1,-1-1,1 1,-1-1,0 0,0 1,-1-1,1 0,-1 0,0 0,0 0,0 0,0 0,-1-1,-2 4,-1 2,3-7,1 1,0-1,0 0,0 1,0-1,0 1,0 0,1 0,-1-1,1 1,0 0,0 0,0 0,0 1,1-1,-1 0,1 0,0 0,-1 0,1 1,1-1,-1 0,0 0,1 0,0 0,0 0,0 1,0-2,0 1,1 0,-1 0,1 0,0 0,-1-1,3 2,60 32,-45-25</inkml:trace>
  <inkml:trace contextRef="#ctx0" brushRef="#br0" timeOffset="12304.172">4233 86,'12'7,"-1"1,0 0,-1 0,0 1,0 0,-1 1,0 0,4 8,3 9,-1 0,-1 1,-2 1,-1 0,-1 1,-2 0,-1 1,-1-1,-2 1,0 0,-3 1,0-1,-2 0,-2 2,-2 15,-3-1,-1 0,-3-1,-2 0,-1 0,-3-2,-1 0,-3-1,-1-1,-2-1,-5 3,-71 66,83-95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2:55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188 367,'-18'30,"-88"224,42-85,127-283,70-166,-66 168,-67 111,1 0,-1 0,0 1,1-1,-1 0,1 1,-1-1,1 1,0-1,-1 0,1 1,0-1,-1 1,1 0,0-1,-1 1,1 0,0-1,0 1,-1 0,1 0,0-1,0 1,0 0,0 0,-1 0,1 0,0 0,0 0,0 1,-1-1,1 0,0 0,0 0,0 1,-1-1,1 0,0 1,-1-1,1 1,0-1,-1 1,1-1,0 1,-1-1,1 1,-1 0,1-1,-1 1,0 0,1-1,-1 1,1 0,-1 0,0-1,0 2,15 54,-13-43,30 196,-28-182,22 58,-25-84,1 0,-1-1,1 0,0 1,-1-1,1 0,0 0,0 0,-1 0,1 0,0 0,-1 0,1-1,0 1,-1-1,1 1,-1-1,1 0,-1 1,1-1,-1 0,1 0,-1 0,0 0,1 0,-1 0,0-1,0 1,0 0,0-1,0 1,0 0,0-1,5-4,101-128,-63 72,123-161,-167 223,0-1,1 0,-1 1,0-1,1 0,-1 1,0-1,1 0,-1 1,1-1,-1 1,1-1,-1 1,1-1,-1 1,1-1,0 1,-1 0,1-1,-1 1,1 0,0 0,-1-1,1 1,0 0,0 0,-1 0,1 0,0 0,-1 0,1 0,0 0,0 0,-1 0,1 0,0 0,-1 1,1-1,0 0,-1 0,1 1,0-1,-1 0,1 1,0-1,-1 1,1-1,-1 1,1-1,-1 1,1-1,-1 1,0 0,1-1,-1 1,0-1,1 1,-1 0,0 0,0-1,0 1,1 0,-1 0,2 53,-2-45,-21 228,19-230,1-2,-1-1,1 1,0 0,1-1,-1 1,1 0,0 0,0-1,0 1,1 0,-1 0,1-1,0 1,1-1,-1 1,1-1,0 1,0-1,10 8</inkml:trace>
  <inkml:trace contextRef="#ctx0" brushRef="#br0" timeOffset="688.218">1430 424,'-26'5,"-1"2,1 0,0 2,1 1,0 2,1 0,-7 5,21-11,0 0,1 1,0 0,0 1,0 0,1 0,1 1,-1 0,1 0,1 0,0 1,0 0,1 1,0-1,1 1,0 0,1 0,-1 4,3-11,0 1,0 0,1 0,-1-1,1 1,1 0,-1 0,1 0,-1-1,1 1,1 0,-1-1,1 1,-1-1,1 1,0-1,1 0,-1 0,1 0,0 0,0 0,0-1,1 1,-1-1,1 0,0 0,-1 0,2-1,-1 1,0-1,0 0,1 0,-1 0,1-1,-1 0,1 1,0-2,-1 1,1 0,0-1,3 0,12-5,-1 0,1-1,-1-2,-1 1,1-2,-1-1,-1 0,0-1,0-1,-1 0,-1-2,0 1,-1-2,0 0,-1-1,7-11,58-56,-77 82,-1 0,1 0,-1-1,1 1,-1 0,1 0,0 0,0 0,0 0,-1 0,1 0,0 0,0 0,0 0,0 0,1 1,-1-1,0 0,0 1,0-1,0 1,1-1,-1 1,0 0,1-1,-1 1,0 0,1 0,-1 0,0 0,0 0,1 0,-1 0,0 1,1-1,-1 0,0 1,0-1,1 1,-1-1,0 1,0 0,0 0,0-1,0 1,0 0,0 0,0 0,0 0,0 0,0 0,-1 0,1 0,0 0,-1 1,1-1,-1 187,-24-1,11-141,6-19,0-1,-2 1,-1-1,-1-1,-1 0,-1 0,-1-2,-3 3,12-20,1-2,-2 1,1 0,0-1,-1 0,0 0,1-1,-2 0,1 0,0 0,0-1,-1 0,0 0,-5 1,9-3,0 1,1-1,-1 0,0 0,0 0,0 0,0 0,0-1,0 1,1-1,-1 0,0 1,0-2,1 1,-1 0,1 0,-1-1,1 1,-1-1,1 0,0 0,0 0,0 0,0 0,0 0,1-1,-1 1,0 0,1-1,0 0,0 1,0-1,0 0,0 1,0-1,0 0,0-8,1-1,0 1,0 0,1-1,1 1,0 0,0 0,1 0,1 0,-1 0,2 1,-1 0,2 0,-1 0,1 0,1 1,0 0,0 0,5-3,2-5</inkml:trace>
  <inkml:trace contextRef="#ctx0" brushRef="#br0" timeOffset="1240.454">1966 0,'-47'341,"36"-29,12-230,0-83,-1 0,1 1,-1-1,1 1,0-1,-1 1,1 0,0-1,-1 1,1 0,0-1,-1 1,1 0,0 0,0-1,-1 1,1 0,0 0,0 0,-1 0,1 0,0 0,0 0,0 1,-1-1,1 0,0 0,0 0,-1 1,1-1,0 1,-1-1,1 0,0 1,-1-1,1 1,-1-1,1 1,-1-1,1 1,-1 0,1-1,-1 1,1 0,-1-1,0 1,0 0,1 0,-1-1,0 1,0 0,0 0,0-1,1 1,-1 0,0 0,-1-1,1 1,0 0,0 0,0-1,0 1,-1 0,1 0,0-1,-1 1,112-119,-104 112,-1 1,-1-1,1 1,0 0,0 1,0-1,1 1,0 1,-1-1,1 1,1 0,-1 0,0 1,1 0,2 0,-7 4,0-1,0 1,-1 0,1 0,0 0,-1 0,0 1,1-1,-1 0,0 1,0 0,0 0,-1-1,1 1,-1 0,1 0,-1 0,0 0,0 1,-1-1,1 0,-1 0,1 1,-1-1,0 0,0 1,0-1,-1 0,1 0,-1 1,0 1,0 0,1 29,-2-23,2 1,-1-1,1 0,1 1,0-1,1 0,0 1,1-1,0 0,1-1,0 1,1 0,4 3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03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0 341,'369'0,"-143"-28,-176 22,-32 0</inkml:trace>
  <inkml:trace contextRef="#ctx0" brushRef="#br0" timeOffset="331.384">254 60,'5'33,"1"26,1 8,-2-4,-2-6,-1-10,0-6,-2-7,0-3,-5-3,-2-1,1-1,0-4</inkml:trace>
  <inkml:trace contextRef="#ctx0" brushRef="#br0" timeOffset="1333.238">1073 60,'-3'-1,"0"0,0 0,0 1,0 0,0-1,0 1,0 1,-1-1,1 0,0 1,0-1,0 1,0 0,0 0,0 0,0 0,1 1,-1-1,0 1,1 0,-1 0,1 0,0 0,-1 0,1 0,0 1,0-1,0 0,1 1,-2 2,-39 90,28-41,3 1,1 1,3 0,3 0,2 0,3 0,2 10,-1-55,0 0,0 1,1-1,1-1,0 1,0-1,1 1,0-1,1 0,0-1,1 0,0 0,0 0,8 7,-10-12,-1 1,1-1,0 0,0 0,0-1,1 1,-1-1,1 0,0-1,0 1,0-1,0 0,0-1,0 0,1 0,-1 0,0 0,1-1,-1 0,0-1,1 1,-1-1,0-1,0 1,0-1,0 0,0 0,4-4,0-1,-1 0,0 0,-1-1,0 0,0-1,-1 1,0-1,0-1,-1 0,0 0,-1 0,3-8,11-14,25-46,-4-1,-3-2,-3-1,-4-2,0-13,3-50,-33 148,-1 0,1 0,0-1,-1 1,1 0,-1-1,0 1,1 0,-1-1,0 1,1-1,-1 1,0-1,1 1,-1-1,0 0,0 1,0-1,1 0,-1 1,0-1,0 0,0 0,0 0,0 0,1 0,-1 0,0 0,0 0,0 0,0-1,0 1,1 0,-1 0,0-1,0 1,0-1,1 1,-1 0,0-1,1 1,-1-1,0 0,1 1,-1-1,1 0,-1 1,1-1,-1 0,1 1,-1-1,1 0,0 0,-1 0,1 1,0-1,0 0,0 0,0 0,-1 0,-9 21,0 0,2 0,0 1,1 0,1 0,1 1,1 0,1 0,-30 236,57 36,-24-249,0-34</inkml:trace>
  <inkml:trace contextRef="#ctx0" brushRef="#br0" timeOffset="1965.55">1778 31,'-131'291,"133"-281,14-32,22-48,-23 39,1 1,2 0,1 1,1 2,3-1,-23 27,0 1,0 0,0-1,0 1,1-1,-1 1,0-1,0 1,0 0,1-1,-1 1,0 0,1-1,-1 1,0 0,1-1,-1 1,1 0,-1 0,0-1,1 1,-1 0,1 0,-1 0,1 0,-1-1,1 1,-1 0,0 0,1 0,-1 0,1 0,-1 0,1 0,-1 0,1 1,-1-1,1 0,-1 0,1 0,-1 0,0 1,1-1,-1 0,1 0,-1 1,0-1,1 0,-1 1,0-1,1 0,-1 1,0-1,0 0,1 1,-1-1,0 1,0-1,0 1,1-1,-1 0,0 1,0-1,0 1,0-1,0 1,3 37,-3-33,-2 4,1 1,0 0,1 0,0 0,1 0,0-1,0 1,1 0,1-1,-1 1,2-1,-1 0,1 0,0 0,1 0,0-1,1 1,0-1,0-1,0 1,1-1,0 0,1-1,5 5,-9-10,0 0,0 0,1 0,-1 0,0 0,1-1,-1 0,0 0,1 0,-1-1,0 1,1-1,-1 0,0 0,0-1,0 1,0-1,0 0,0 0,0 0,0 0,-1-1,1 1,-1-1,0 0,0 0,0-1,67-100,-63 89,-1-1,0 0,-1-1,-1 1,0-1,-2 1,0-1,0 0,-2 0,0-7,-11 13,4 15</inkml:trace>
  <inkml:trace contextRef="#ctx0" brushRef="#br0" timeOffset="2284.307">2541 31,'-4'1,"-27"12,0 1,1 1,1 2,0 1,2 1,-6 6,30-24,0 1,1-1,-1 1,1-1,-1 1,1 0,-1 0,1 0,0 1,0-1,0 0,1 1,-1 0,0-1,1 1,0 0,0-1,-1 1,2 0,-1 0,0 0,1 0,-1 0,1 0,0 0,0 0,0 0,0 0,0 0,1 0,0 0,-1 0,1 0,0 0,0 0,1 0,-1 0,1-1,-1 1,1-1,0 1,0-1,0 0,0 0,0 1,1-1,-1-1,1 1,-1 0,1-1,-1 1,3 0,14 2,1-1,-1 0,1-1,0-1,0-1,0-1,19-4,27 1,-10-2,-32 0</inkml:trace>
  <inkml:trace contextRef="#ctx0" brushRef="#br0" timeOffset="8948.404">1807 793,'0'5,"0"6,0 6,0 6,0 2,0 3,0 1,0 0,-5-4,-1-2,-1 0,2 0,2 3,1-10,-4-6,-1-6</inkml:trace>
  <inkml:trace contextRef="#ctx0" brushRef="#br0" timeOffset="9187.454">1552 793,'39'0,"26"-5,8-1,-4 0,-9 1,-10 6,-9 3,-11 6,-15 1,-11 3,-6 0</inkml:trace>
  <inkml:trace contextRef="#ctx0" brushRef="#br0" timeOffset="9188.454">1497 1188,'38'0,"27"0,8 0,-4 0,-10-5,-9-1,-8 0,-12 1</inkml:trace>
  <inkml:trace contextRef="#ctx0" brushRef="#br0" timeOffset="9189.454">2117 1047,'340'0,"-341"0,0-1,1 1,-1-1,0 1,1-1,-1 1,1-1,-1 0,1 1,-1-1,1 0,-1 0,1 1,0-1,-1 0,1 0,0 0,0 1,-1-1,1 0,0 0,0 0,0 0,0 0,0 1,0-1,0 0,1 0,-1 0,0 0,0 1,1-1,-1 0,0 0,1 0,-1 1,1-1,-1 0,1 1,-1-1,1 0,0 1,-1-1,1 1,0-1,-1 1,1-1,0 1,-1 0,1-1,0 1,0 0,0-1,0 1,-1 0,1 0,0 0,0 0,0 0,0 0,-1 0,1 0,0 0,0 0,0 0,0 1,-1-1,1 0,1 1,-9-10,0-1,-1 2,0-1,0 1,-1 0,0 1,0 0,0 1,-1 0,0 0,-1 1,1 0,-11-3,19 8,0-1,0 1,0 0,0 0,0 0,0 0,0 0,1 0,-1 1,0-1,0 1,0-1,0 1,1 0,-1 0,0 0,0 0,1 0,-1 0,1 0,-1 0,1 1,0-1,-1 0,1 1,0-1,0 1,0 0,0-1,0 1,0 0,1 0,-1-1,0 1,1 0,0 0,-1 0,1 0,-5 81,6-73,20 120,-7-12,-14-118,0 1,0-1,0 1,1-1,-1 1,0-1,0 1,1-1,-1 1,0-1,1 1,-1-1,0 0,1 1,-1-1,1 1,-1-1,1 0,-1 0,0 1,1-1,-1 0,1 0,-1 1,1-1,0 0,-1 0,1 0,-1 0,1 0,-1 0,1 0,-1 0,1 0,-1 0,1 0,0 0,-1 0,1-1,-1 1,1 0,-1 0,1-1,-1 1,1 0,-1 0,0-1,1 1,-1-1,1 1,-1 0,0-1,1 1,-1-1,0 1,1-1,-1 1,0-1,31-30,-27 26,126-153,-116 144</inkml:trace>
  <inkml:trace contextRef="#ctx0" brushRef="#br0" timeOffset="9190.454">2822 878,'-9'38,"-4"18,1 4,2-4,3-6,3-6,1-7,3-5,-1-12,2-10</inkml:trace>
  <inkml:trace contextRef="#ctx0" brushRef="#br0" timeOffset="9191.454">2795 821,'19'0,"11"0,5 0,2 0,-1 0,-1 0,-3 0,-1 0,-2 0,-5 0</inkml:trace>
  <inkml:trace contextRef="#ctx0" brushRef="#br0" timeOffset="9192.454">2738 1104,'24'4,"32"-2,11-7,-6-3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15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0,1 0,-1 0,0 0,0 0,0 0,0 0,-1 0,0 0,-4 0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1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30,'34'0,"20"0,6 0,-2 0,-6-5,-8-1,-6-1,-5 2,-3 2,-2 1,-5 0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17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311 113,'0'0,"-1"0,1-1,0 1,-1 0,1 0,-1-1,1 1,-1 0,1 0,-1 0,1 0,-1 0,1 0,-1 0,1 0,-1 0,1 0,-1 0,1 0,-1 0,1 0,0 0,-1 0,1 1,-1-1,1 0,-1 0,1 1,-1-1,1 0,0 0,-1 1,1-1,0 1,-1-1,1 0,0 1,-1-1,1 1,0-1,0 0,0 1,-1-1,1 1,0-1,0 1,0-1,0 1,0-1,0 1,0-1,0 1,0-1,0 1,0-1,0 1,0-1,0 1,1-1,-6 20,1 0,1 0,1 1,0-1,2 0,0 1,2 5,0 19,-7 92,-1-119</inkml:trace>
  <inkml:trace contextRef="#ctx0" brushRef="#br0" timeOffset="267.002">1 593,'38'-5,"27"-1,8-1,-4 2,-9-3,-10 0,-9 1,-6 1,-5 3,-2 1,-6 1</inkml:trace>
  <inkml:trace contextRef="#ctx0" brushRef="#br0" timeOffset="682.66">114 734,'41'-6,"-11"0,0 1,1 2,-1 1,1 1,0 2,-1 1,4 2,-32-4,0 0,0 0,-1 1,1-1,0 1,0-1,-1 1,1 0,0 0,-1-1,1 1,-1 0,1 1,-1-1,1 0,-1 0,0 1,0-1,1 0,-1 1,0-1,0 1,-1-1,1 1,0 0,0 0,-1-1,1 1,-1 0,1 0,-1-1,0 1,0 0,0 0,0 0,0 0,0-1,-1 1,1 0,0 0,-1-1,1 1,-1 0,0 0,0-1,0 1,0-1,0 1,0-1,0 1,-11 17,-1-2,0 0,-2 0,1-1,-2-1,-7 5,9-7,-61 67,74-78,1-1,0 0,-1 1,1-1,0 0,0 1,0-1,0 1,0-1,1 0,-1 1,0-1,1 0,-1 1,1-1,-1 0,1 0,0 1,-1-1,1 0,0 0,0 0,0 0,0 0,0 0,0 0,0 0,0 0,0 0,0-1,1 1,-1 0,0-1,0 1,1-1,-1 0,0 1,1-1,-1 0,1 0,-1 0,1 0,63 5,-53-7,-1 0,1 0,-1-1,0 0,0-1,0-1,-1 1,1-2,-1 1,0-2,0 0,10-7</inkml:trace>
  <inkml:trace contextRef="#ctx0" brushRef="#br0" timeOffset="967.318">1073 367,'-5'24,"-1"17,5 7,2 0,2-3,-1-5,1-5,-2-2,0-3,0-2,-1 0,0-1,-4-4,-3-2,1 1,-4-4,0-4</inkml:trace>
  <inkml:trace contextRef="#ctx0" brushRef="#br0" timeOffset="1267.26">735 424,'28'0,"35"0,10 0,2 0,-6 0,-10 0,-11 0,-8 0,-6 0,-5 0,-2 0,0 0,-1 0,1 0,-1 4,-3 2</inkml:trace>
  <inkml:trace contextRef="#ctx0" brushRef="#br0" timeOffset="1512.803">649 988,'39'9,"26"-1,13-2,-3-2,-4-2,-10-2,-10 0,-9-5,-7-1,-5-1,-2 2,-1-3,-1-1,-4 1</inkml:trace>
  <inkml:trace contextRef="#ctx0" brushRef="#br0" timeOffset="2033.831">819 84,'17'0,"476"0,-469 0</inkml:trace>
  <inkml:trace contextRef="#ctx0" brushRef="#br0" timeOffset="2999.2">1834 141,'-66'130,"5"3,-22 80,72-185,1 1,2-1,1 2,2-1,-1 16,5-38,0 0,1 0,0 0,0 0,1 0,-1 0,2-1,-1 1,1 0,0 0,0-1,1 0,0 1,0-1,0 0,1 0,0-1,0 1,0-1,1 0,0 0,0 0,0 0,1-1,-1 0,4 1,35 2,-23-9</inkml:trace>
  <inkml:trace contextRef="#ctx0" brushRef="#br0" timeOffset="3837.384">1807 847,'48'-14,"-1"-2,-1-2,0-3,-2-1,6-5,59-61,-105 84,0-1,-1 1,0-1,0 0,0 1,0-1,-1-1,0 1,0 0,0 0,-1-1,1 1,-1-1,-1 0,1 1,-1-1,0 1,0-1,-1 0,1 1,-1-1,-1 1,1-2,0 6,1 0,0 0,0 0,-1 1,1-1,0 0,-1 0,1 0,-1 1,1-1,-1 0,0 1,1-1,-1 0,0 1,1-1,-1 1,0-1,0 1,1-1,-1 1,0-1,0 1,0 0,0 0,1-1,-1 1,0 0,0 0,0 0,0 0,0 0,0 0,0 0,0 0,1 0,-1 1,0-1,0 0,0 1,0-1,0 0,1 1,-1-1,0 1,0-1,1 1,-1 0,-33 31,25-19,0 1,1 1,0-1,1 1,1 1,1-1,0 1,1 0,1 0,0 0,1 1,1-1,0 12,1-23,0 0,1 0,0 0,0 0,0 0,0-1,1 1,0 0,-1-1,2 1,-1-1,1 0,-1 0,1 0,0 0,0 0,1-1,-1 1,1-1,0 0,0 0,0 0,0-1,0 1,1-1,-1 0,1 0,0-1,-1 1,1-1,0 0,0 0,0-1,3 1,6-1,-1 0,1 0,-1-1,1-1,-1 0,0-1,0 0,0-1,0-1,-1 0,0 0,4-3,-3 2,0-1,0 0,-1 0,0-1,0-1,-1 0,0-1,-1 0,0 0,-1-1,0 0,0-1,-1 0,-1-1,0 1,-1-1,0-1,-1 1,0-1,-1 0,1-8,-5 21,1 0,-1-1,1 1,-1 0,0 0,0 0,0 0,1 0,-1 0,0-1,0 1,-1 0,1 0,0 0,0 0,-1 0,1 0,0-1,-1 1,1 0,-1 0,1 0,-1 0,0 0,1 1,-1-1,0 0,0 0,0 0,1 1,-1-1,0 0,0 1,0-1,0 1,0-1,0 1,-1-1,1 1,0 0,0-1,0 1,0 0,0 0,0 0,-1 0,1 0,0 0,0 0,0 0,0 1,0-1,0 0,-1 1,1-1,0 1,0-1,0 1,0 0,0-1,1 1,-1 0,0-1,0 1,0 0,1 0,-1 0,0 0,1 0,-1 1,-7 6,1 0,1 1,0 0,0 0,0 1,1 0,1 0,0 0,0 0,1 1,0-1,1 1,0 0,1 0,0 0,0 6,1-11,0-1,1 1,-1-1,1 0,0 1,0-1,1 0,-1 0,1 1,0-1,1-1,-1 1,1 0,0-1,0 1,0-1,1 0,0 0,-1 0,1 0,1-1,-1 0,0 0,1 0,0 0,0-1,0 1,0-1,0 0,0-1,0 1,0-1,5 0,6 1,0-1,-1-1,1-1,-1 0,1-1,-1 0,0-2,0 1,0-2,0 0,-1-1,1 0,-1-1,-1-1,0 0,0-1,0-1,-1 1,-1-2,0 0,3-4,6-7,-1 0,-2-2,0 0,-2-1,0-1,-2 0,-1-1,-1 0,-1-1,5-28,-14 54,1 0,-1 0,0 0,-1 0,1 0,0 0,-1 0,1-1,-1 1,0 0,0-1,0 1,0 0,0 0,0-1,0 1,-1 0,1 0,-1-1,0 1,0 0,0 0,0 0,0 0,0 0,0 0,0 0,-1 0,1 1,-1-1,0 1,1-1,-1 1,0-1,0 1,0 0,0 0,0 0,0 0,0 0,0 0,-1 1,1-1,0 1,0-1,-1 1,1 0,0 0,-6 3,1 0,0 1,1 0,-1 0,1 0,0 1,0 0,0 0,1 1,-1-1,1 1,1 0,-1 1,1-1,0 1,1 0,-1 0,0 3,-6 16,1 0,2 0,0 1,2 0,1 0,1 0,1 0,1 0,2 1,3 23,-3-42,0 1,0-1,1 0,1 1,-1-1,2 0,-1-1,1 1,0-1,1 1,0-1,0 0,1-1,0 1,1-1,-1-1,1 1,0-1,1 0,0-1,-1 1,2-2,-1 1,1-1,2 1,13 1</inkml:trace>
  <inkml:trace contextRef="#ctx0" brushRef="#br0" timeOffset="4085.95">3331 705,'-15'39,"-9"26,0 8,3-5,6-8,9-14,7-21,2-14</inkml:trace>
  <inkml:trace contextRef="#ctx0" brushRef="#br0" timeOffset="4301.545">3218 705,'48'0,"21"0,3 0,-6 0,-9 0,-10 0,-17 0,-14 0</inkml:trace>
  <inkml:trace contextRef="#ctx0" brushRef="#br0" timeOffset="4549.582">3246 959,'33'0,"27"-5,6-1,-2-5,-8 0,-13 2</inkml:trace>
  <inkml:trace contextRef="#ctx0" brushRef="#br0" timeOffset="5030.686">3302 113,'1'0,"-1"0,1 0,-1 0,1 0,-1 0,1 0,-1 0,1 0,-1 0,1 0,-1 0,1 0,-1 0,1-1,-1 1,1 0,-1 0,1-1,-1 1,1 0,-1-1,0 1,1 0,-1-1,1 1,-1 0,0-1,0 1,1-1,-1 1,0-1,0 1,1-1,-1 1,0-1,0 1,0-1,0 1,0-1,0 1,0-1,0 1,0-1,0 1,0-1,0 0,0 1,0-1,-1 1,1-1,0 1,0 0,0-1,-1 1,1-1,0 1,-1-1,1 1,0 0,-1-1,1 1,-1 0,1-1,-1 1,36-10,-20 5,1 0,-1 1,1 1,0 0,0 1,0 1,0 1,0 0,0 1,2 0,-16 0,-1 1,0-1,0 0,1 0,-1 0,0 1,0-1,0 1,0-1,-1 1,1-1,0 1,-1-1,1 1,-1 0,1-1,-1 1,0 0,0-1,0 1,0 0,0 0,0-1,0 1,0 0,-1-1,1 1,-1 0,1-1,-1 1,0-1,1 1,-1-1,0 1,0-1,0 1,0-1,0 0,-1 0,1 1,0-1,0 0,-1 0,1 0,-2 0,-5 12,-24 83,32-94,0 1,-1 0,1 0,1 0,-1 0,0-1,1 1,-1 0,1 0,0-1,0 1,0 0,0-1,1 1,-1-1,1 1,-1-1,1 0,0 0,0 0,0 0,0 0,0 0,1 0,-1-1,0 1,1-1,-1 1,1-1,0 0,-1 0,1 0,2 0,8 1,1 0,0 0,-1-1,1-1,-1-1,1 0,0 0,-1-1,0-1,1 0,-1-1,0-1,-1 0,5-2,4-4</inkml:trace>
  <inkml:trace contextRef="#ctx0" brushRef="#br0" timeOffset="5904.305">3952 762,'19'0,"26"0,14 0,3 0,-6 0,-6 0,-7 0,-7 0,-4 0,-3 0,-6 0</inkml:trace>
  <inkml:trace contextRef="#ctx0" brushRef="#br0" timeOffset="13220.971">4573 1016,'36'-23,"0"-2,-2 0,-1-3,-1-1,-1-1,-2-1,24-33,-42 49,2 1,-2-1,0 0,-1-1,-1 0,0 0,-1-1,0 0,2-11,-11 29,0 0,1 0,-1-1,0 1,1 0,-1-1,0 1,0-1,0 1,1-1,-1 1,0-1,0 0,0 1,0-1,0 0,0 0,0 0,0 1,0-1,0 0,1 0,-1 0,0-1,0 1,0 0,0 0,0 0,0-1,0 1,0 0,0-1,0 1,1-1,-1 1,0-1,0 0,1 1,-1-1,0 0,1 1,-1-1,1 0,-1 0,0 1,1-1,0 0,-1 0,1 0,0 0,-1 0,1 0,0 0,0 0,0 0,0 0,0 1,0-1,0 0,0 0,0 0,0 0,0 0,1 0,-1 0,0 0,1 0,-1 0,-16 16,1 1,1 1,0 0,1 1,1 0,1 1,1 0,0 1,1 0,1 0,1 3,-7 79,14-99,0 0,1 0,-1 0,1 0,-1 0,1 0,0 0,0-1,0 1,1 0,-1-1,1 1,-1 0,1-1,0 0,0 1,0-1,0 0,1 0,-1 0,0-1,1 1,-1 0,1-1,0 0,-1 1,1-1,0 0,0 0,0-1,2 1,14 1,0-1,-1 0,1-2,0 0,-1-1,1-1,-1-1,1 0,-1-1,-1-2,1 1,-1-2,0 0,-1-1,14-11,12-9,-2-1,-1-3,-2-1,-1-1,9-15,-44 49,6-5,0-1,0 0,-1 0,0-1,-1 0,1 0,-2 0,1 0,-1-1,0 0,-1 0,0 0,0-1,-1 1,0-3,-3 11,0 0,0 0,0 0,0 0,0 1,0-1,0 0,-1 0,1 1,0-1,0 1,-1-1,1 1,0 0,-1-1,1 1,0 0,-1 0,1 0,-1 0,1 0,0 0,-1 0,1 1,0-1,-1 0,1 1,0-1,-1 1,1 0,0-1,0 1,0 0,-1 0,1 0,0-1,0 1,0 0,0 0,1 1,-1-1,0 0,0 0,0 1,-7 5,0 1,1 0,0 1,0-1,1 1,0 1,1-1,0 1,0 0,1 0,0 0,1 1,0 0,1-1,0 1,1 0,0 0,0 0,1 0,1 8,0-17,-1 1,0 0,1 0,0 0,-1 0,1-1,0 1,1 0,-1-1,0 1,1-1,-1 0,1 1,0-1,0 0,0 0,0 0,0 0,0 0,0 0,1-1,-1 1,1-1,-1 0,1 1,0-1,-1-1,1 1,0 0,0 0,0-1,0 0,-1 0,1 0,0 0,0 0,0 0,0-1,0 1,0-1,113-34,-102 28,-1 0,0 0,-1-2,0 0,0 0,-1-1,0 0,0-1,-1 0,-1-1,0 0,-1 0,0-1,-1 0,0-1,-1 1,0-1,-2 0,1-1,-2 1,0-1,0 0,-2 0,1-11,-2 24,0 1,0-1,0 0,0 1,0-1,0 0,-1 1,1-1,0 0,-1 1,1-1,-1 1,0-1,1 1,-1-1,0 1,0-1,0 1,0 0,0-1,0 1,-1 0,1 0,0 0,-1 0,1 0,-1 0,1 0,-1 1,1-1,-1 1,1-1,-1 1,0-1,1 1,-1 0,0-1,1 1,-1 0,0 0,1 1,-1-1,0 0,1 0,-1 1,1-1,-1 1,0-1,1 1,-1 0,1 0,-1 0,1 0,0 0,-1 0,1 0,0 0,0 0,0 1,0-1,-1 1,-10 14,1 0,1 1,0 0,1 1,1 0,0 1,2 0,0 0,1 0,1 1,1-1,0 1,1 11,-1-15,1 1,1-1,0 1,1 0,1-1,1 1,0-1,1 1,0-1,2 0,0 0,1 0,0-1,1 0,1 0,0-1,6 6,3-2</inkml:trace>
  <inkml:trace contextRef="#ctx0" brushRef="#br0" timeOffset="13465.837">5984 762,'-24'38,"-13"28,0 6,7-3,2-14,8-11,6-9,10-10,7-14,1-9</inkml:trace>
  <inkml:trace contextRef="#ctx0" brushRef="#br0" timeOffset="13720.05">5645 790,'33'10,"36"3,15-1,-1-2,-11-8,-12-4,-12-2,-9 0,-12 0</inkml:trace>
  <inkml:trace contextRef="#ctx0" brushRef="#br0" timeOffset="13905.707">5588 1242,'38'-5,"33"-6,13-2,-3-2,-10 0,-13 3,-11-1,-8 2,-12 2</inkml:trace>
  <inkml:trace contextRef="#ctx0" brushRef="#br0" timeOffset="14685.279">5871 84,'0'-1,"1"-1,0 0,0 0,0 1,0-1,0 1,0-1,1 1,-1 0,0-1,1 1,-1 0,1 0,-1 0,1 0,0 0,-1 0,1 0,0 1,0-1,0 1,-1-1,1 1,0 0,0-1,0 1,0 0,1 0,5-2,-4 0,-1 0,1 0,0 0,0 0,0 0,0 1,0 0,0 0,0 0,0 0,0 1,1 0,-1-1,0 2,0-1,1 0,-1 1,0 0,0 0,0 0,0 0,0 1,0 0,0-1,0 1,-1 1,1-1,-1 0,1 1,-1 0,0 0,0 0,0 0,-1 0,1 1,0 1,-3 2,-1 1,0-1,0 1,-1-1,1 1,-2-1,1 0,-1 0,0 0,-1 0,1 0,-1-1,-1 0,1 1,-1-2,0 1,0 0,-1-1,0 0,-3 2,4-1,-4 2,3-3,0 0,0 1,1-1,-1 1,1 0,1 1,-1-1,1 1,0 0,1 0,-1 0,1 0,1 1,0-1,0 1,0-1,0 7,4-11,0 0,0 0,1 0,-1 0,1-1,-1 1,1-1,0 0,0 1,0-1,0-1,1 1,-1 0,1-1,-1 1,1-1,-1 0,1 0,-1-1,1 1,0-1,-1 0,1 0,0 0,0 0,-1 0,1-1,3-1,-2 2,22-1,-1-1,0-1,0-1,0-1,0-2,-1 0,16-8,-23 7</inkml:trace>
  <inkml:trace contextRef="#ctx0" brushRef="#br0" timeOffset="15120.862">6378 170,'19'44,"-2"2,-2 0,-2 1,-3 0,2 21,-10-57,5 26,-2 1,-2-1,-1 1,-2 0,-2 0,-1 0,-2-1,-1 0,-2 0,-2 0,-2-1,0 0,-3-1,-6 9,8-20,-2-2,-1 0,0-1,-2 0,0-2,-1 0,-1-1,-1-1,0-1,-1 0,-16 6,13-10</inkml:trace>
  <inkml:trace contextRef="#ctx0" brushRef="#br0" timeOffset="16252.255">6605 734,'33'0,"36"0,10 0,2-5,-9-1,-11-1,-11 2,-10 2,-6 1,-5 0,-2 2,-1 0,-10-5,-7-1</inkml:trace>
  <inkml:trace contextRef="#ctx0" brushRef="#br0" timeOffset="16504.148">6999 480,'-4'43,"-8"34,0 8,1-5,2-12,4-13,1-10,3-13</inkml:trace>
  <inkml:trace contextRef="#ctx0" brushRef="#br0" timeOffset="16758.678">7592 0,'-9'43,"-9"29,0 7,2-6,9-9,5-12,9-15,2-8,5-9,4-3,5-5,-2-5</inkml:trace>
  <inkml:trace contextRef="#ctx0" brushRef="#br0" timeOffset="16941.738">7253 537,'43'4,"39"-2,10-2,-2-2,-10 1,-15 0,-8 0,-10 0,-7 1,-6-1,-9 1</inkml:trace>
  <inkml:trace contextRef="#ctx0" brushRef="#br0" timeOffset="17339.892">7338 790,'281'-25,"-274"25,1-1,0 1,-1 1,1-1,-1 1,1 1,-1-1,1 1,-1 1,0-1,0 1,1 1,-7-3,0 0,0 0,0-1,0 1,0 1,0-1,-1 0,1 0,0 0,-1 0,1 0,-1 1,1-1,-1 0,1 1,-1-1,0 0,0 1,0-1,0 0,0 1,0-1,0 0,0 1,0-1,-1 0,1 0,-1 1,1-1,-1 0,1 0,-1 1,1-1,-1 0,0 0,0 0,0 0,-1 1,-35 38,-194 124,228-163,0 1,0-1,0 1,0 0,0 0,1 0,-1 0,0 1,1-1,0 1,-1-1,1 1,0 0,1 0,-1 0,0 0,1 0,-1 0,1 0,0 1,0-1,1 1,-1-1,1 0,-1 1,1-1,0 1,0-1,1 1,-1-1,1 0,0 1,-1-1,1 0,1 1,-1-1,0 0,1 0,0 0,0 0,0 0,0 0,0-1,0 1,1-1,-1 1,1-1,0 0,0 0,0 0,0-1,1 2,7 0,1-1,0 0,-1 0,1-1,0-1,0 0,0 0,-1-1,1-1,0 0,-1 0,1-1,-1-1,0 0,0 0,0-1,-1-1,0 0,0 0,0-1,-1 0,1-1,3-2</inkml:trace>
  <inkml:trace contextRef="#ctx0" brushRef="#br0" timeOffset="18473.238">8072 847,'31'-30,"-2"-1,-2-2,-1 0,-1-2,16-31,84-126,-101 163,-23 29,-1 0,1 0,-1 0,1-1,0 1,-1 0,1 0,-1 0,1 0,-1 0,1 0,-1 1,1-1,-1 0,1 0,0 0,-1 0,1 1,-1-1,0 0,1 0,-1 1,1-1,-1 0,1 1,-1-1,0 1,1-1,-1 1,0-1,1 0,-1 1,0-1,0 1,1-1,-1 1,0-1,0 1,0 0,0-1,0 1,1-1,-1 1,0-1,0 1,-1-1,1 1,0-1,0 1,0 0,0-1,0 1,-1-1,1 1,0-1,0 1,-1-1,1 0,0 1,-1-1,1 1,0-1,-1 0,0 1,-13 74,11-66,0 1,1 0,0-1,0 1,1 0,0 0,1 0,0 0,1 0,0 0,0 0,1 0,2 5,-1-11,0-1,0 1,0-1,0 0,1 0,-1-1,1 1,0-1,0 0,0 0,0 0,0 0,0-1,0 1,1-1,-1 0,0-1,1 1,-1-1,1 0,-1 0,1 0,-1 0,1-1,-1 0,0 0,1 0,-1 0,0-1,0 0,0 1,0-2,0 1,0 0,-1-1,1 0,-1 1,0-2,1 1,198-185,-201 187,0-1,0 0,0 1,0-1,0 1,0-1,1 1,-1 0,0-1,1 1,-1 0,1 0,0 0,-1 0,1 0,0 0,-1 0,1 1,0-1,0 1,0-1,-1 1,1 0,0-1,0 1,0 0,0 0,0 1,0-1,0 0,-1 1,1-1,0 1,0-1,0 1,-1 0,1 0,0 0,-1 0,1 0,-1 0,1 0,-1 0,1 1,-1-1,0 1,0-1,1 2,0 5,0 0,-1 0,-1 0,1 1,-1-1,0 0,-1 0,0 0,0 1,-1-1,0 0,-3 7,3-9,-1 1,1-1,1 1,-1 0,1 0,0-1,1 1,0 0,0 0,0 0,1 0,0 0,0 0,1-1,-1 1,2 0,-1-1,4 6,24 12,-16-23</inkml:trace>
  <inkml:trace contextRef="#ctx0" brushRef="#br0" timeOffset="18736.793">9342 113,'-255'351,"244"-337,0 0,1 0,1 1,0 1,1 0,1 0,0 0,1 1,1 0,1 0,0 0,1 1,1-1,1 1,1-1,0 1,1 0,1-1,0 1,4 11,0-20,0 0,0-1,0 0,1 0,1 0,-1-1,1 0,1-1,-1 0,1 0,0 0,0-2,1 1,-1-1,1 0,0-1,0 0,0-1,1 0,-1 0,1-1,-1 0,0-1,1-1,-1 1,1-2,-1 1,0-1,1-1,2-1,12-3</inkml:trace>
  <inkml:trace contextRef="#ctx0" brushRef="#br0" timeOffset="19720.961">9568 424,'32'160,"-14"-97,36 121,-54-183,0 0,-1 0,1-1,0 1,0 0,0 0,1 0,-1-1,0 1,0 0,0 0,0-1,1 1,-1 0,0 0,1-1,-1 1,1 0,-1-1,1 1,-1 0,1-1,-1 1,1-1,-1 1,1-1,0 1,-1-1,1 1,0-1,0 0,-1 1,1-1,0 0,0 0,-1 0,1 1,0-1,0 0,0 0,-1 0,1 0,0 0,0 0,0-1,-1 1,1 0,0 0,0-1,-1 1,1 0,0-1,-1 1,1 0,0-1,-1 1,1-1,0 1,-1-1,1 0,-1 1,1-1,-1 0,1 0,21-51,89-291,-89 308,-14 29</inkml:trace>
  <inkml:trace contextRef="#ctx0" brushRef="#br0" timeOffset="20024.415">10019 790,'0'39,"0"16,0 5,0-13,0-14</inkml:trace>
  <inkml:trace contextRef="#ctx0" brushRef="#br0" timeOffset="20273.451">10019 734,'14'0,"15"0,7 0,2 0,0 0,-2 0,-7 5,-9 1</inkml:trace>
  <inkml:trace contextRef="#ctx0" brushRef="#br0" timeOffset="20522.489">10019 931,'34'-4,"15"-3,0 1</inkml:trace>
  <inkml:trace contextRef="#ctx0" brushRef="#br0" timeOffset="20974.645">9681 197,'-5'-4,"3"-3,7 1,8 2,5 0,6 2,3 1,1 0,2 1,-1 1,1-1,-1 0,0 0,-1 5,-9 2,-8-6,-6-2</inkml:trace>
  <inkml:trace contextRef="#ctx0" brushRef="#br0" timeOffset="21559.349">10245 226,'176'-16,"-174"15,0 1,0 0,-1 0,1 0,0 0,0 0,-1 0,1 1,0-1,0 1,-1-1,1 1,0-1,-1 1,1 0,-1 0,1 0,-1 0,1 0,-1 0,0 0,1 1,-1-1,0 0,0 1,0-1,0 1,0-1,0 1,-1-1,1 1,0 0,-1-1,1 1,-1 0,0 0,1-1,-1 1,0 0,0 0,0-1,-1 1,1 0,0 0,0-1,-1 1,1 0,-1 0,0-1,0 1,1-1,-1 1,0 0,-79 87,79-87,-1-1,1 0,0 0,0 1,0-1,-1 1,2-1,-1 1,0-1,0 1,0 0,1-1,-1 1,1 0,-1-1,1 1,0 0,-1 0,1 0,0-1,0 1,1 0,-1 0,0 0,1-1,-1 1,0 0,1-1,0 1,0 0,-1-1,1 1,0-1,0 1,0-1,0 1,1-1,-1 0,0 1,1-1,-1 0,2 1,75 22,-63-23,0 0,1-1,-1-1,0 0,0-1,0-1,15-4,-11 0</inkml:trace>
  <inkml:trace contextRef="#ctx0" brushRef="#br0" timeOffset="21894.341">10612 762,'34'0,"20"0,1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6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9,'-5'4,"-6"8,-1 5,6 0,8-2,10-5,2-8,3-4,0-8,-4-5,-9-7,-9 2,-9 8,-8 7,-3 9,1 3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4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1 453,'3'6,"1"-1,-1 1,-1 0,1 1,-1-1,0 0,0 1,-1-1,0 1,0-1,0 1,-1 0,0 1,1 5,8 49,2-2,3 1,3-1,10 17,-28-75,1-1,0 0,0 0,0 0,0 0,0 0,0 0,1 1,-1-1,0 0,0 0,1 0,-1 0,1 0,-1 0,1 0,-1 0,1 0,0 0,-1 0,1 0,0-1,0 1,0 0,0 0,0-1,-1 1,1-1,0 1,0-1,1 1,-1-1,0 1,0-1,0 0,0 0,0 1,0-1,0 0,1 0,-1 0,0 0,0-1,0 1,0 0,0 0,0-1,0 1,0 0,1-1,-1 1,0-1,-1 0,1 1,0-1,0 0,0 1,0-1,9-14,0-1,-1 1,-1-2,0 1,-2-1,1 0,-2 0,2-13,12-33,72-265,-90 322,-4 6</inkml:trace>
  <inkml:trace contextRef="#ctx0" brushRef="#br0" timeOffset="327.78">565 735,'0'14,"0"10,0 6,0 2,0 0,-5-4,-1-4,0 1,1-6</inkml:trace>
  <inkml:trace contextRef="#ctx0" brushRef="#br0" timeOffset="581.308">397 678,'33'0,"16"0,5 0,-2 0,-6 0,-5 5,-5 2,-9 3,-9 2</inkml:trace>
  <inkml:trace contextRef="#ctx0" brushRef="#br0" timeOffset="813.875">424 989,'39'0,"26"-5,8-6,-5-2,-13 2</inkml:trace>
  <inkml:trace contextRef="#ctx0" brushRef="#br0" timeOffset="1327.418">57 199,'0'0,"10"0,7 0,7 0,8-5,3-1,6 0,1 1,2 1,-1 2,-3 1,-9-5,-9 0</inkml:trace>
  <inkml:trace contextRef="#ctx0" brushRef="#br0" timeOffset="1747.138">650 143,'29'-1,"-9"0,0 1,0 1,0 0,-1 1,1 1,0 1,-1 1,5 3,-23-8,0 0,1 0,-1 1,0-1,0 0,1 1,-1 0,0-1,0 1,0 0,0-1,0 1,0 0,0 0,0 0,0 0,0 0,0 0,-1 0,1 0,0 0,-1 0,1 0,-1 1,1-1,-1 0,0 0,1 1,-1-1,0 0,0 0,0 1,0-1,0 0,0 1,0-1,-1 0,1 0,0 1,-1-1,1 0,-1 0,1 1,-1-1,1 0,-45 45,33-36,1 0,-55 60,64-68,1 1,-1-1,1 0,0 1,0-1,0 1,0-1,0 1,0 0,1-1,-1 1,1 0,0 0,0-1,0 1,0 0,0 0,1-1,-1 1,1 0,0-1,-1 1,1 0,1-1,-1 1,0-1,0 0,1 1,0-1,-1 0,1 0,0 0,5 2,0 0,0-1,0 0,1 0,-1-1,1 0,-1 0,1-1,0 0,0 0,0-1,0 0,-1 0,1-1,0 0,0 0,0-1,-1 0,1 0,-1-1,0 0,0 0,2-2,-7 5,39-18,-24 11</inkml:trace>
  <inkml:trace contextRef="#ctx0" brushRef="#br0" timeOffset="2043.588">1102 1,'78'284,"-60"-236,-2 2,-1 0,-3 0,-3 1,-1 0,-3 1,-1 43,-6-63,0 0,-3-1,0 1,-2-1,-2 0,0-1,-2 0,-2-1,0 0,-2-1,-1 0,-1-1,-1-1,-2-1,0-1,-17 15,11-15,0-1,-1-2,-1 0,-2-2,-7 3,12-10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4:15.1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357 168,'-22'-85,"21"85,1-1,0 1,0-1,-1 1,1-1,0 1,-1 0,1-1,-1 1,1 0,0-1,-1 1,1 0,-1-1,1 1,-1 0,1 0,-1 0,1 0,-1-1,1 1,-1 0,1 0,-1 0,0 0,1 0,-1 0,1 0,-1 1,1-1,-1 0,1 0,-1 0,1 0,-1 1,1-1,-1 0,1 0,0 1,-1-1,1 0,-1 1,1-1,0 0,-1 1,1-1,0 1,-1-1,1 1,0-1,0 1,-1-1,1 1,0-1,0 1,0-1,0 1,0-1,0 1,0-1,0 1,0 0,-13 41,11-37,-35 231,-70 488,98-675,-24 134,-2 116,21-146,-39 30,52-181,0-1,0 1,0-1,0 1,0 0,1-1,-1 1,1 0,-1 0,1 0,0-1,-1 1,1 0,0 0,0 0,1 0,-1-1,0 1,0 0,1 0,-1 0,1-1,0 1,-1 0,1-1,0 1,0-1,0 1,0-1,1 1,-1-1,0 1,0-1,1 0,-1 0,1 0,-1 0,1 0,0 0,-1 0,1 0,0-1,-1 1,1-1,0 1,0-1,0 0,-1 0,1 1,1-2,174 13,-84-2,1-4,0-4,12-5,136 5,65 25,347-27,-441 28,-72 0,339-28,-311 11,-123-4,1-1,0-3,0-2,19-3,104 5,0 24,-2 0,-26 3,339-30,-257 11,29 18,-162-17,1-5,0-4,58-6,-10 1,-45 1,235 13,-213 0,1-5,-1-6,11-5,235-23,154-3,587 31,-593-28,837 26,-564-29,313 31,-544-29,-156 11,124-6,-202 6,140 16,-200 3,128 24,-38 4,146-1,1739-30,-1601-27,-309 17,1-7,133 17,-206 3,177-31,70 30,-496 0,0 0,-1-1,1 0,0 1,0-1,0 0,0 0,0 0,-1-1,1 1,0-1,0 0,0 0,-1 1,1-2,0 1,-1 0,1-1,-1 1,0-1,1 1,-1-1,0 0,0 0,0 0,0-1,0 1,-1 0,1-1,-1 1,1-1,-1 1,0-1,0 0,0 1,0-1,-1 0,13-116,-4 63,-3 0,-2-1,-2 1,-5-35,2 2,0-1201,0 1270,-1 0,-2 0,0 0,-1 1,0 0,-2 0,0 0,-4-4,8 19,-1 1,1 0,0 0,-1 0,0 1,0 0,0-1,0 1,0 0,0 1,-1-1,1 1,0 0,-1 0,1 0,-1 1,1-1,-1 1,1 0,-1 1,1-1,-1 1,1 0,-1 0,1 0,0 0,-3 2,-23 1,-424 0,38-31,-142 16,89-9,-4 21,166 1,-1387-2,1046 26,-352 44,-418 56,844-95,-229-1,76-32,251-23,-166-7,-655 33,722 28,97-30,84-27,-96 17,-67-45,53-9,354 55,-147 9,132 3,-78-3,75-26,-333 26,24 1,179-27,-64-1,-35 2,85 44,263-13,-311 27,-470-33,492 26,-2 29,322-51,-1-1,0 0,0-1,0-2,0 0,0-1,0 0,-15-5,32 6,1 0,0 0,-1 1,1-1,-1 0,1 1,0-1,-1 0,1 1,-1 0,1-1,-1 1,1 0,-1 0,0 0,1 0,-1 0,1 0,-1 1,1-1,-1 0,1 1,-1-1,1 1,-1-1,1 1,0 0,-1 0,1 0,0 0,0 0,-1 0,1 0,0 1,1 7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4:23.56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846 567,'-17'-52,"6"74,-15 133,-5 151,3 123,30-27,25-193,-27-192,-1-15,0 1,1-1,-1 1,1-1,-1 1,1 0,0-1,0 1,0-1,0 1,0 0,0-1,1 1,-1-1,1 1,0-1,0 1,0-1,0 1,0-1,1 0,-1 0,0 0,1 0,0 0,0 0,-1 0,1 0,0 0,1-1,-1 1,0-1,0 0,0 0,1 1,-1-2,1 1,-1 0,1 0,-1-1,1 1,0-1,-1 0,2 0,366-48,300 49,-426 25,-37 4,89 0,36-21,-105 21,-166-21,0-2,0-3,1-2,40-6,8 2,384 2,-159-29,-19 30,-33 28,765-30,753 1,-1492-28,414 27,1191 1,-1599-27,78 26,-128-27,666 29,-18-1,-780-31,-69 10,106-13,56 6,-1 0,-50 2,92-6,-132 16,10-7,-32-5,68-18,101-9,-268 54,-1 0,0-2,-1 0,1 0,0-1,-1-1,0 0,0 0,0-1,-1-1,0 0,0-1,-1 0,1 0,-2-1,1-1,7-9,67-96,-46 1,-11-25,0-3,30-146,-46 125,-13 137,-1 0,-1 0,-1 1,-1 0,-2 0,-8-21,-126-196,70 67,19 85,51 90,-1 0,1 0,-1 0,1 0,-1 0,1 1,-1-1,1 1,-1 0,1 0,0 0,-1 0,1 0,0 0,0 0,0 1,0-1,0 1,0 0,0 0,1-1,-1 1,1 0,-1 0,1 1,0-1,-1 1,-6 5,-1-1,-1-1,0 0,0 0,0-1,-1-1,0 0,0 0,0-1,0 0,0-1,-1-1,1 1,-1-2,1 0,-1 0,1-1,-1 0,-2-2,-25 2,-393 10,-134 7,273-13,-186 22,-43 3,-62 12,-338 8,447-32,-290-4,228 14,-117-14,77 7,-51 8,30 1,60 1,-35-1,56-1,303-27,-261 11,-114 8,106 8,-1303-28,1296-27,-383 28,471 29,190-18,-48 7,120 3,139-22,0 1,1 0,-1-1,0 1,0 0,1 0,-1 0,0 0,0 0,0-1,1 1,-1 1,0-1,0 0,1 0,-1 0,0 0,0 0,1 1,-1-1,0 0,1 1,-1-1,0 0,1 1,-1-1,0 1,1-1,-1 1,1 0,-1-1,1 1,-1-1,1 1,0 0,-1-1,1 1,0 0,-1-1,1 1,0 0,0 0,0-1,-1 1,1 0,0 0,0 0,0-1,0 1,1 0,-1 0,0-1,0 1,0 0,1 0,-1-1,0 1,1 0,-1-1,0 1,1 0,-1-1,1 1,-1-1,1 1,-1 0,1-1,0 0,-1 1,41 35,-18-17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5:59.18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598 1,'-37'63,"3"1,4 2,2 2,3 0,3 1,-3 24,3 32,5 1,6 0,5 1,7 43,-1-165,1 773,-5-687,-4-1,-4-1,-4 1,-4-2,-21 56,24-100,-2-1,-2-1,-1-1,-3-1,-1 0,-1-3,-14 14,35-44,2-1,-1 1,1 1,0-1,0 0,1 1,0 0,1 0,-1 0,1 0,1 0,0 0,0 1,1-1,0 8,42-8,116 12,-110-15,-1-1,0-2,1-3,-1-1,38-8,1 1,-37 6,0 1,0 3,-1 1,2 3,373 32,329 41,-676-70,0-3,1-4,75-8,377-59,-471 56,200-19,-255 29,0 1,0-1,-1 1,1-1,0 0,0 0,0-1,0 1,0 0,0-1,-1 0,1 1,0-1,0 0,-1-1,1 1,-1 0,1-1,-1 1,1-1,-1 0,0 0,0 0,0 0,0 0,0 0,0-1,-1 1,1-1,-1 1,0-1,1 0,-1 1,-1-1,1 0,0 0,0-1,-4-211,3-895,6 956,8 1,12-40,3 11,-1-42,-25 207,0-1,-1 1,0-1,-1 1,-2-1,1 0,-2 1,0-1,-4-10,-2 0,8 19,-2 1,1-1,-2 1,1 0,-1-1,0 1,0 0,-1 1,0-1,-1 1,0 0,0 0,0 0,-1 0,0 1,0 0,-1 1,0-1,3 5,1 0,-1 1,1 0,-1 0,1 0,-1 0,0 0,1 1,-1-1,1 1,-1 0,1 0,-1 0,1 1,0-1,0 1,0 0,0 0,0 0,-2 2,-31 14,-114 18,-384-35,-277-23,479 35,0 15,-241 55,431-47,142-36,1-1,1 1,-1-1,0 1,1-1,-1 1,1-1,-1 1,1 0,-1 0,1 0,-1 0,1 0,-1 0,1 0,-1 0,1 1,-1-1,1 1,-1-1,1 1,-1-1,0 1,1 0,-1-1,0 1,0 0,0 0,1 0,-1 0,0 0,0 1,0-1,-1 0,2 1,17 98,-6-4,-5 0,-4 1,-4-1,-4 7,-14 119,-31 136,6-62,11-28,-24 82,29-236,-53 79,79-192,1 1,-1 0,1-1,0 1,0 0,0 0,0-1,0 1,0 0,0-1,0 1,1 0,-1-1,1 1,-1 0,1-1,-1 1,1-1,0 1,0-1,0 1,0-1,0 0,0 1,0-1,1 0,-1 0,0 0,1 0,-1 0,1 0,-1 0,1-1,-1 1,1 0,-1-1,1 1,0-1,-1 0,1 1,0-1,75-8,-57 4,49-4,0 2,1 4,32 5,0-2,887-1,-498-27,293 27,-432 29,-213-31,-137 2,0 0,0 0,1 0,-1-1,0 1,0-1,0 1,1-1,-1 0,0 0,0 0,0 0,0 0,0 0,-1-1,1 1,0 0,-1-1,1 0,-1 1,1-1,-1 0,0 0,1 0,-1 0,0 0,0 0,-1 0,1 0,0 0,-1 0,1 0,-1-1,0 0,-12-81,3 45,5-7,2 0,2 1,3-1,1 0,4-13,-6 45,9-119,-7-1,-6-21,1 35,-7-44,-8 0,-7 1,-6 1,-9-1,32 141,0 0,2-1,0 0,2 0,0 0,2 0,0 0,2 0,0 0,2 0,1 1,0-1,2 1,0 0,7-13,141-273,-150 296,0-1,-1 0,-1 0,0-1,-1 1,0 0,-1-1,-1 0,0 1,-1-1,0 1,-1-1,-1-3,2 16,-1 0,1 0,-1 0,1-1,0 1,-1 1,0-1,1 0,-1 0,0 0,1 1,-1-1,0 1,1-1,-1 1,0 0,0 0,0 0,1 0,-1 0,0 0,0 0,0 1,1-1,-1 1,0-1,0 1,1-1,-1 1,1 0,-1 0,1 0,-1 0,1 0,-1 0,1 1,0-1,-1 0,1 1,0-1,0 1,0-1,0 1,0 0,-15 10,-7-2,1-1,-1-1,0-1,-1-1,0-2,-4 1,-228 6,180-13,-668 26,-52 6,-433 0,1332-30,-57 0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6:11.80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34 40,'-33'-39,"47"46,10 21,-1 2,-2 1,-1 1,-1 0,-2 2,1 4,11 19,84 167,-29-51,8-5,7-3,13 5,-96-149,0 0,1-1,0-1,2-1,0 0,1-2,15 10,-34-25,0 0,0 0,1 0,-1 0,0 0,1 0,-1-1,1 1,-1 0,1-1,-1 1,1-1,0 1,-1-1,1 0,-1 0,1 0,0 0,-1 0,1 0,-1 0,1 0,0-1,-1 1,1-1,-1 1,1-1,-1 1,1-1,-1 0,1 0,-1 0,0 0,0 0,1 0,-1 0,0 0,0-1,0 1,0 0,0-1,-1 1,1 0,0-2,5-14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6:12.43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220 14,'-7'-3,"7"2,-1 0,0 0,0 1,1-1,-1 0,0 1,0-1,0 1,0-1,1 0,-1 1,0 0,0-1,0 1,0 0,0-1,0 1,0 0,0 0,0 0,-1 0,1 0,0 0,0 0,0 0,0 1,0-1,0 0,0 0,0 1,0-1,1 1,-1-1,0 1,0-1,0 1,0 0,0-1,1 1,-1 0,0 0,1-1,-1 1,1 0,-1 0,0 0,1 0,0 0,-1 0,1 0,32 256,-34-227,-1-1,-2 1,-1-1,-1 0,-2 0,0-1,-2 0,-2 0,0-2,-2 0,0 0,-2-1,-1-1,-1-1,-21 21,133-99,44-18,192-119,-55 9,-219 152,-151 55,59-13,-1-1,0-2,-1-1,1-2,-1-2,0-2,0-1,0-2,0-2,-34-7,16-2,32 9,0-1,0-1,0-1,1-2,0 0,1-2,0 0,-14-11,11 2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6:16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145 2400,'-21'107,"5"2,5-1,3 76,-6 56,-28 118,28-311,13-48,0 0,0 1,0-1,0 0,0 0,0 0,0 0,0 0,1 0,-1 0,0 0,1 0,-1 0,0 0,1 0,-1-1,1 1,0 0,-1 0,1-1,0 1,0 0,0-1,0 1,0 0,0 0,0-1,0 1,1 0,-1-1,1 0,-6-163,7-1,8 0,29-149,-14 162,7 1,7 1,6 2,37-76,-76 208,-5 12,1 0,-1 0,1 0,0 0,1 1,-1-1,1 1,0-1,0 1,0 0,0 0,1 0,0 1,0-1,0 1,-2 3,0 1,-1-1,1 1,0 0,0 0,0 0,0 0,-1 0,1 0,-1 0,1 1,-1-1,1 0,-1 1,1-1,-1 1,0 0,0-1,0 1,0 0,0 0,-1 0,1 0,0 0,-1 0,1 0,-1-1,0 2,0-1,0 0,0 0,0 1,1 1,13 70,-3 0,-4 1,-2 45,1-1,6 70,-8 1,-9 8,-13 144,22-296,-5-46,1 1,0 0,0-1,0 1,0 0,0-1,0 1,0-1,0 1,0 0,0-1,0 1,0-1,1 1,-1 0,0-1,0 1,1-1,-1 1,0-1,1 1,-1-1,0 1,1-1,-1 1,1-1,-1 0,1 1,-1-1,1 1,-1-1,1 0,-1 0,1 1,-1-1,1 0,0 0,-1 0,1 0,-1 0,1 1,0-1,-1 0,1 0,0-1,-1 1,1 0,-1 0,1 0,0 0,-1 0,1-1,-1 1,1 0,-1-1,1 1,-1 0,1-1,-1 1,1 0,-1-1,1 1,-1-1,0 1,1-1,40-92,-35 71,39-153,-9-2,-4-24,-12 79,41-238,54-157,-92 458,-23 59,1 0,-1 0,1 0,-1 0,1-1,-1 1,1 0,-1 0,1 1,-1-1,1 0,-1 0,1 0,-1 0,0 0,1 0,-1 1,1-1,-1 0,1 0,-1 1,0-1,1 0,-1 1,1-1,-1 0,0 1,1-1,-1 0,0 1,0-1,1 1,-1-1,0 1,0-1,0 1,1-1,-1 0,0 1,0-1,0 1,0-1,0 1,0-1,0 1,0-1,0 1,0-1,-1 1,1-1,0 1,0-1,0 1,0-1,-1 1,6 309,21 323,-25-589,1 0,3 1,1-1,2-1,2 1,4 4,-14-46,-1-1,1 0,0 0,0 1,0-1,0 0,0 1,1-1,-1 0,0 0,1 1,-1-1,1 0,-1 0,1 0,-1 0,1 1,0-1,-1 0,1 0,0 0,0-1,0 1,0 0,0 0,0 0,0-1,0 1,0 0,1-1,-1 1,0-1,0 1,0-1,1 0,-1 0,0 1,0-1,1 0,-1 0,0 0,1 0,-1 0,0-1,0 1,1 0,-1-1,0 1,0-1,0 1,1-1,-1 1,0-1,0 0,0 1,0-1,0 0,0 0,0 0,0 0,-1 0,1 0,0 0,0-1,6-18,-3-1</inkml:trace>
  <inkml:trace contextRef="#ctx0" brushRef="#br0" timeOffset="278.084">1189 1891,'5'52,"5"65,6-1,29 111,-42-215,1-1,0 0,0 0,1 0,1 0,0-1,0 0,1 0,0-1,1 1,-5-7,0 0,1 1,-1-2,1 1,0 0,0-1,0 0,0 0,0 0,0 0,1 0,-1-1,0 0,1 0,-1 0,1-1,0 1,-1-1,1 0,-1-1,1 1,-1-1,1 1,-1-1,1-1,-1 1,0-1,12-7,0 0,-1-1,0-1,-1-1,0 0,-1-1,-1 0,0-1,-1 0,0-1,-1 0,0-1,-2 0,0 0,-1-1,0-1,16-39,-3 0,-3-2,-2 0,-3-1,-3 0,1-33,-7 65,-2 0,0-1,-2 1,-1 0,-1 0,-1 0,-2 0,-5-15,2 24,1 8</inkml:trace>
  <inkml:trace contextRef="#ctx0" brushRef="#br0" timeOffset="648.894">2148 1384,'-33'27,"15"-13,-1 0,2 2,0 0,1 1,1 0,1 1,0 1,1 0,-5 12,17-30,0 1,0 0,0 1,0-1,0 0,1 0,-1 0,1 0,-1 1,1-1,0 0,0 0,0 1,0-1,0 0,1 0,-1 1,1-1,-1 0,1 0,0 0,0 0,0 1,0-1,0-1,0 1,0 0,1 0,-1 0,1-1,0 1,-1-1,1 1,0-1,0 1,0-1,0 0,0 0,0 0,0 0,0-1,0 1,0 0,1-1,-1 0,2 1,49 7,-44-8,1 0,0 0,-1 2,1-1,0 1,-1 0,0 1,0 0,1 1,-2 0,1 0,0 1,-1 0,0 0,0 1,-1 0,1 0,-1 1,-1 0,1 0,-1 1,1 1,-1 9,0 1,-1-1,-1 1,-1 0,0-1,-2 2,0-1,-1 0,-1 0,-1 0,-2 12,2-13,0 1,-2-1,0-1,-1 1,-1 0,0-1,-1 0,-1-1,-1 0,0 0,-1-1,-1 0,0 0,-1-1,0-1,-3 1,13-12,0 0,-1 0,1 0,-1 0,1 0,-1-1,0 1,0-1,1 0,-1 0,0 0,0 0,0-1,0 1,0-1,0 0,-1 0,1 0,0 0,0 0,0-1,0 1,0-1,0 0,0 0,0 0,1 0,-2-1,-13-10</inkml:trace>
  <inkml:trace contextRef="#ctx0" brushRef="#br0" timeOffset="895.434">2600 509,'-5'43,"-1"63,0 22,1-1,1-7,7-15,2-16,1-12,4-16,0-13,-2-5,3-5,0-4,2-3,-1-3,-2-5</inkml:trace>
  <inkml:trace contextRef="#ctx0" brushRef="#br0" timeOffset="1152.31">2148 932,'43'-43,"34"-24,18-10,7-2,-4 8,-5 7,-3 8,-7 6,-4 5,-10 6,-12 10,-16 9</inkml:trace>
  <inkml:trace contextRef="#ctx0" brushRef="#br0" timeOffset="4319.71">3164 2004,'-8'31,"1"0,2 1,1-1,1 1,2 0,1 0,1-1,2 5,3 25,2 0,2-1,4 0,1-1,4-1,2-1,23 44,-40-92,2 0,-1-1,1 1,0-1,1 0,0-1,0 1,1-1,0-1,0 1,0-2,8 5,-13-8,1 0,0-1,1 1,-1-1,0 1,0-1,1 0,-1-1,0 1,1-1,-1 0,1 0,-1 0,1-1,-1 0,0 1,1-2,-1 1,0 0,0-1,0 0,0 0,0 0,0 0,-1-1,1 1,-1-1,1 0,-1 0,0-1,17-21,-2-1,-2-1,0-1,-1 0,-2-1,-1-1,-2 0,0-1,-2 1,-2-2,3-29,-6 49,15-82,-3-1,-4 0,-5 0,-4-1,-4 0,-12-76,14 170,-3-23,-1-1,-1 1,-1 0,-2 1,0-1,-2 1,10 23,0 0,0 1,0-1,-1 0,1 1,0-1,0 1,-1-1,1 0,-1 1,1-1,0 1,-1-1,1 1,-1-1,1 1,-1-1,1 1,-1 0,1-1,-1 1,0 0,1-1,-1 1,1 0,-1 0,0-1,1 1,-1 0,0 0,1 0,-1 0,0 0,1 0,-1 0,0 0,1 0,-1 1,0-1,1 0,-1 0,0 0,1 1,-1-1,1 0,-1 1,0-1,1 1,-1-1,1 0,-1 1,1-1,0 1,-1-1,1 1,-1 0,1-1,0 1,0-1,-1 1,1 0,0-1,0 1,0 0,-1-1,1 1,0 0,0 0,-15 50,8 7,4 1,2-1,2 1,3-1,3 1,2-2,3 1,2-1,2-1,21 45,-30-79,1 0,1 0,0-1,2-1,0 1,2-2,0 1,1-2,1 0,1-1,0 0,18 13,-16-21,-1-2</inkml:trace>
  <inkml:trace contextRef="#ctx0" brushRef="#br0" timeOffset="4595.192">4123 2258,'-4'39,"2"21,2 7,7-5,0-7,6-8,-1-8,3-5,-1-14,-3-9</inkml:trace>
  <inkml:trace contextRef="#ctx0" brushRef="#br0" timeOffset="4845.724">3813 2231,'38'0,"28"-10,7-8,-5-5,-8-4,-10 2,-8 1,-7 5,-10 1,-8 8,-8 5</inkml:trace>
  <inkml:trace contextRef="#ctx0" brushRef="#br0" timeOffset="5081.442">3898 2823,'39'-24,"21"-18,1-6,-4 0,-9 4,-6 9,-6 5,-4 4,-3 6,-7 6</inkml:trace>
  <inkml:trace contextRef="#ctx0" brushRef="#br0" timeOffset="6232.346">4463 2287,'215'-152,"-214"151,0 1,1 0,-1-1,1 0,-1 1,0-1,0 0,1 0,-1 0,0 0,0 0,0 0,0 0,0 0,0 0,0 0,0 0,-1-1,1 1,0 0,-1-1,1 1,-1-1,1 1,-1 0,0-1,0 1,0-1,1 1,-1-1,-1 1,1-1,0 1,0-1,0 1,-1-1,1 1,-1 0,1-1,-1 1,0 0,1-1,-1 1,0 0,0 0,0 0,0 0,0-1,0 1,0 1,0-1,0 0,-1 0,1 0,0 1,-1-1,-7-3,2 0,-1 0,1 1,-1 0,1 1,-1 0,0 0,0 0,0 1,0 0,0 1,-3 0,9 1,0 1,0 0,0 0,1 0,-1 0,1 1,-1-1,1 0,0 1,0-1,0 0,0 1,0-1,0 1,1 0,0-1,-1 1,1 0,0-1,0 1,0 0,1-1,-1 1,0-1,1 1,0 0,0-1,0 0,0 1,0-1,0 1,1-1,-1 0,1 0,1 2,1 6,43 167,-35-37,-12-140,1-1,-1 1,1-1,-1 1,1-1,0 1,-1 0,1-1,0 1,-1 0,1 0,0-1,0 1,-1 0,1 0,0 0,0 0,-1 0,1 0,0 0,0 0,-1 0,1 0,0 1,-1-1,1 0,0 0,-1 1,1-1,0 1,-1-1,1 0,0 1,-1-1,1 1,-1-1,1 1,-1-1,1 1,-1 0,0-1,1 1,-1 0,0-1,1 1,-1 0,0-1,0 1,0 0,1 0,-1-1,0 1,0 0,0 0,0-1,0 1,0 0,-1-1,1 1,0 0,0 0,0-1,-1 1,1 0,0-1,-1 1,1 0,-1-1,1 1,-1-1,17-30,-2 0,-1-2,-2 0,-1 0,-2-1,3-19,5-16,-7-11,-13 61</inkml:trace>
  <inkml:trace contextRef="#ctx0" brushRef="#br0" timeOffset="6499.857">4970 1751,'0'38,"0"27,0 8,0-4,5-10,2-9,-1-8,-1-7,-1-5,2-7,2-2,3-1,1-3</inkml:trace>
  <inkml:trace contextRef="#ctx0" brushRef="#br0" timeOffset="6753.71">4886 1807,'19'-10,"12"-7,4-2,2 4,-6-2,-3 3,-1-2,-2 3,1 3,-4-2,-1 2,-5 2</inkml:trace>
  <inkml:trace contextRef="#ctx0" brushRef="#br0" timeOffset="6983.284">4999 2004,'38'-19,"23"-16,5-7,-8 4</inkml:trace>
  <inkml:trace contextRef="#ctx0" brushRef="#br0" timeOffset="7722.419">3898 1045,'-21'62,"3"1,3 0,2 1,3 0,0 41,9-81,3-65,3-28,4 2,2-1,12-31,25-60,-48 158,0 0,0 0,0 0,0 0,1 0,-1 0,0 0,0 1,1-1,-1 0,1 0,-1 0,0 1,1-1,0 0,-1 0,1 1,-1-1,1 0,0 1,-1-1,1 1,0-1,0 1,0-1,-1 1,1 0,0-1,0 1,0 0,0 0,0-1,-1 1,1 0,0 0,0 0,0 0,0 0,0 0,0 1,0-1,0 0,-1 0,1 1,0-1,0 0,0 1,-1-1,1 1,0-1,0 1,-1-1,1 1,0-1,-1 1,1 0,0 0,-1-1,1 1,-1 0,0 0,1-1,-1 1,0 0,1 0,-1 0,0 0,0 0,0 0,1 0,26 50,-23-41,0 0,0 0,1 0,1-1,-1 0,2 0,-1-1,1 0,0 0,1 0,0-1,0 0,0-1,1 0,0 0,6 3,-12-8,0 0,0-1,0 1,1-1,-1 0,0 1,0-1,0-1,0 1,0 0,0-1,0 0,0 1,0-1,0 0,0-1,0 1,0 0,0-1,-1 0,1 0,-1 1,1-2,-1 1,0 0,0 0,0-1,0 1,0-1,0 1,-1-1,1 0,-1 0,0 0,0 0,0-1,23-113,-24 92,-1 1,-1 0,-1 0,-2 1,0-1,-1 1,-1 0,-2 0,0 1,-1 0,-10-15,13 25</inkml:trace>
  <inkml:trace contextRef="#ctx0" brushRef="#br0" timeOffset="8397.609">4519 565,'-1'-1,"1"1,-1-1,0 0,0 0,0 0,0 1,0-1,0 0,0 1,-1-1,1 1,0-1,0 1,0 0,-1-1,1 1,0 0,0 0,0 0,-1 0,1 0,0 0,0 0,-1 0,1 1,0-1,0 0,0 1,-1-1,1 1,0-1,0 1,0 0,0-1,0 1,0 0,0 0,0 0,1 0,-1 0,0 0,0 0,1 0,-1 0,0 0,1-1,-14 13,1-1,1 2,0 0,1 0,0 1,2 0,-1 1,2 0,0 1,1-1,1 1,0 1,0 5,4-18,0 0,1 0,0 0,0 0,0 0,0 1,1-1,0 0,0 0,0 1,1-1,-1 0,1 0,1 0,-1 0,1 0,0 0,0 0,0 0,0-1,1 1,0-1,0 0,0 1,1-1,-1-1,1 1,0 0,0-1,0 0,1 0,-1 0,1-1,0 1,-1-1,1 0,0-1,0 1,0-1,1 0,-1 0,0 0,0-1,0 0,1 0,3-1,11-4,0-1,0-2,-1 0,0 0,0-2,-1 0,-1-2,0 0,0 0,-1-2,8-8,11-7,-14 13</inkml:trace>
  <inkml:trace contextRef="#ctx0" brushRef="#br0" timeOffset="9065.086">5196 1101,'79'-55,"152"-115,-203 146,1 0,1 2,1 2,1 0,1 2,12-4,-22 17,-5 4</inkml:trace>
  <inkml:trace contextRef="#ctx0" brushRef="#br0" timeOffset="9305.142">5394 1299,'38'-19,"23"-11,5-6,2-1,-7 1,-8 2,-9 6,-2 4,-4 0,-3 5,-7 1,-9 3</inkml:trace>
  <inkml:trace contextRef="#ctx0" brushRef="#br0" timeOffset="9720.364">6608 199,'-31'30,"2"2,1 2,1 0,2 2,2 0,2 2,0 0,3 2,2 0,0 3,13-31,1-1,1 0,0 0,1 1,0-1,0 0,1 1,1-1,0 0,0 0,1 0,0 0,1 0,1-1,0 1,0-1,1 0,0-1,0 0,1 0,0 0,1 0,0-1,1-1,-1 0,1 0,1 0,-1-1,1 0,5 1,-4-1,1-1,0 0,1-1,-1-1,1 0,-1 0,1-1,0-1,0 0,0-1,0 0,0-1,0 0,0-1,-1-1,1 0,-1 0,1-2,-1 1,0-2,-1 1,4-4,10-5,-2-2,0-1,-1-1,0-1,-2 0,0-2,-1 0,-2-1,12-19,-14 21,-2 0,-1 0,0-2,-1 1,-2-2,0 1,-1-1,-2 0,0-1,-1 0,-2 1,0-2,-2 1,0 0,-2 0,0 0,-2 0,-1 0,-1 0,0 1,-4-5,5 17,-1 0,0 1,0 0,-1 0,-1 1,0 0,0 0,-1 0,0 1,0 0,-1 1,0 0,0 0,0 0,-1 2,0-1,-1 1,1 1,-1 0,0 0,0 1,0 0,0 1,-1 0,1 1,-1 0,1 1,-7 1,-7 1,-1 2,0 0,1 2,0 0,0 2,-20 9,-6 6</inkml:trace>
  <inkml:trace contextRef="#ctx0" brushRef="#br0" timeOffset="9964.411">6043 904,'654'-360,"-9"-7,-554 332,-68 32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6:33.18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44 623,'-1'0,"0"-1,0 0,0 1,0-1,0 0,0 1,0 0,0-1,0 1,0 0,0-1,0 1,0 0,0 0,-1 0,1 0,0 0,0 0,0 0,0 0,0 0,0 1,0-1,0 0,-1 1,1-1,0 1,0-1,1 1,-1-1,0 1,0 0,0 0,0-1,0 1,1 0,-1 0,0 0,1 0,-1 0,1 0,-1 0,1 0,-1 0,1 0,0 0,-1 0,1 0,0 0,0 0,0 1,3 60,16 4,4-1,2 0,23 39,34 91,66 199,-77-230,-71-163,0 0,0 0,0-1,0 1,1 0,-1 0,0 0,1 0,-1 0,1 0,-1-1,1 1,-1 0,1 0,0-1,-1 1,1 0,0-1,-1 1,1-1,0 1,0-1,0 1,-1-1,1 1,0-1,0 0,0 0,0 1,0-1,0 0,0 0,0 0,0 0,0 0,0 0,0 0,-1 0,1 0,0-1,0 1,0 0,0-1,0 1,0 0,0-1,-1 1,1-1,0 0,0 1,-1-1,1 0,0 1,-1-1,1 0,-1 1,1-1,-1 0,1 0,-1 0,1 0,-1 0,0 1,0-1,1 0,-1 0,0 0,0 0,0 0,0 0,55-337,-48 308,2-27,4 0,1 1,4 1,1 0,3 2,19-34,-40 84,0 1,0-1,0 0,0 1,0-1,1 1,-1-1,1 1,0 0,-1 0,1 0,0 0,0 0,0 0,1 0,-1 0,0 1,1-1,-1 1,1 0,-1 0,1 0,0 0,-1 0,1 0,0 1,0-1,0 1,-1 0,1 0,0 0,0 0,0 1,0-1,-1 1,1-1,0 1,-1 0,1 0,0 0,-1 1,1-1,-1 0,0 1,3 1,7 14,0-1,-1 1,-1 1,-1 0,0 1,-2 0,0 0,-1 0,0 1,-2 1,0-7,62 225,-42-204,-15-30</inkml:trace>
  <inkml:trace contextRef="#ctx0" brushRef="#br0" timeOffset="831.838">1342 821,'-32'30,"2"2,2 0,0 3,3 0,1 1,1 2,2 0,-9 25,28-59,-1 1,1-1,0 1,0 0,1 0,-1 0,1-1,0 2,0-1,1 0,-1 0,1 0,0 0,1 0,-1 0,1 0,0 0,0 0,1 0,0 0,-1 0,2 0,-1-1,0 1,1-1,0 0,0 0,0 0,1 0,-1 0,1-1,0 1,0-1,0 0,0 0,3 1,-2-5,1-1,-1 1,1-1,-1 0,0 0,1 0,-1-1,-1 0,1 0,0 0,-1-1,1 1,-1-1,0 0,0 0,-1-1,1 1,-1-1,0 0,0 0,0 0,-1 0,0 0,0 0,0-1,-1 1,1-2,109-316,-101 291,-9 24,1 1,0-1,1 0,0 1,0 0,0-1,1 1,0 1,1-1,-1 0,3-1,-7 8,1-1,0 1,0-1,-1 1,1-1,0 1,0-1,0 1,-1 0,1-1,0 1,0 0,0 0,0 0,0 0,0 0,-1 0,1 0,0 0,0 0,0 0,0 0,0 0,0 1,-1-1,1 0,0 1,0-1,0 1,-1-1,1 1,0-1,0 1,-1-1,1 1,-1 0,1-1,0 1,-1 0,1 0,-1-1,0 1,1 0,-1 0,0 0,1-1,-1 2,18 45,-17-43,16 61,-13-43,1 0,1-1,1 0,1 0,1 0,0-1,2 0,0-1,1 0,1-1,10 10,-22-27,0 1,0-1,1 0,-1 0,0 1,1-1,-1 0,1 0,-1 0,1-1,-1 1,1 0,0-1,-1 1,1-1,0 1,0-1,-1 0,1 0,0 0,0 0,0 0,-1 0,1 0,0 0,0-1,-1 1,1-1,0 1,-1-1,1 0,-1 0,1 1,0-1,-1 0,0-1,1 1,-1 0,0 0,0 0,1-1,-1 1,0-1,0 1,0-1,-1 1,1-1,0 0,-1 1,1-1,30-90,-29 63,-1 0,-1 1,-1-1,-2 0,-6-25,-3-42,-18-113,75 303,-27-55,2-1,1-1,2-1,19 22,-16-24,79 78,-104-112,0 1,0 0,0-1,-1 1,1-1,0 0,0 1,0-1,0 0,0 0,0 1,0-1,0 0,0 0,0 0,0 0,0 0,0 0,0 0,0-1,-1 1,1 0,0 0,0-1,0 1,0-1,0 1,0-1,-1 1,1-1,0 1,0-1,-1 0,1 1,0-1,-1 0,1 0,-1 1,1-1,-1 0,1 0,-1 0,1 0,-1 0,0 0,0 0,1 1,-1-1,0 0,0 0,0 0,0 0,0-1,4-61,-4 56,-21-221,15 188,2-1,1 1,2-1,3-25,-2 65,0 0,0-1,0 1,0 0,0 0,0 0,0 0,0-1,0 1,0 0,0 0,1 0,-1 0,1-1,-1 1,1 0,-1 0,1 0,0 0,-1 0,1 0,0 0,0 1,0-1,-1 0,1 0,0 1,0-1,0 0,0 1,0-1,1 1,-1-1,0 1,0 0,0-1,1 1,9 6</inkml:trace>
  <inkml:trace contextRef="#ctx0" brushRef="#br0" timeOffset="1248.586">2218 510,'22'-9,"0"0,0-2,-1-1,-1 0,0-2,0 0,-1-1,-1-1,-1-1,0 0,-2-1,1-1,-2-1,-1 0,0 0,-2-2,0 1,-2-1,3-8,-10 20,0 1,0-1,-1 1,0-1,0 0,-1 0,-1 1,0-1,0 0,-1-5,1 12,0 0,0 0,-1 0,1 0,0 0,-1 0,0 0,0 0,0 0,0 1,0-1,0 1,-1-1,1 1,-1 0,0 0,1 0,-1 0,0 1,0-1,0 1,0 0,-1 0,1 0,0 0,0 0,-1 1,1 0,0-1,-1 1,-1 0,-9 3,2 0,-1 1,0 0,1 1,0 1,0 0,0 0,1 1,-1 1,2 0,-1 0,1 1,1 0,0 1,0 0,1 0,0 1,0 0,1 1,1-1,-1 5,-3 0,1 1,1 0,1 0,0 1,2 0,0 0,0 0,2 1,0-1,2 1,0 0,1 0,0 0,2-1,0 1,1 0,1-1,1 0,0 0,5 8,-6-19,0 1,1-1,0 1,0-2,1 1,0 0,0-1,1 0,-1-1,1 1,0-1,1-1,0 1,-1-1,1 0,0-1,1 0,-1-1,0 1,1-1,0-1,-1 0,8 0,2 0,0-2,-1 0,1-1,0-1,-1 0,0-1,0-1,0-1,-1-1,1 0,4-3,7-4,1-1,-2-2,0 0,-1-2,-1-1,-1-1,-1-1,-1 0,0-2,-2-1,12-19,-20 20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7:44.7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1580 1638,'-31'5,"0"2,0 1,1 2,0 1,1 1,0 1,1 2,0 1,1 2,-68 54,5 5,-17 23,-16 13,120-112,1 0,0 0,0 0,-1 1,1-1,0 0,0 1,0 0,0-1,0 1,1 0,-1 0,0 0,1 0,0 0,-1 0,1 0,0 1,0-1,0 1,0-1,1 0,-1 1,1-1,-1 1,1-1,0 1,0 0,0-1,0 1,1-1,-1 1,1-1,-1 1,1-1,0 0,0 1,0-1,0 0,0 1,1-1,-1 0,1 0,1 1,9 3,2 0,-1-1,1 0,0-1,0-1,0 0,0-1,12 0,10 3,-3 1,-5-3,0 2,0 1,-1 1,0 1,17 8,-40-14,0 0,1 1,-1-1,-1 1,1 0,0 0,-1 0,1 1,-1-1,0 1,0-1,-1 1,1 0,-1 0,0 1,0-1,0 0,0 1,-1-1,0 1,0-1,0 1,0 0,-1-1,1 1,-1 0,-1 0,1-1,-1 1,0 0,0-1,0 1,0-1,-1 1,0-1,0 0,0 1,0-1,-1 0,0 0,-1 1,-16 22,-1-2,-2 0,0-1,-2-2,0 0,-1-2,-1-1,-1-1,-18 8,-18 15,-56 27,120-68,0-1,0 0,1 0,-1 1,0-1,0 0,0 0,0 1,0-1,0 0,0 0,-1 1,1-1,0 0,0 0,-1 1,1-1,0 0,-1 1,1-1,0 0,-1 1,1-1,-1 1,1-1,-1 1,1-1,-1 1,0-1,1 1,-1-1,0 1,1 0,-1-1,0 1,1 0,-1 0,0-1,0 1,1 0,-1 0,0 0,0 0,1 0,-1 0,0 0,0 0,1 0,-1 1,0-1,0 0,1 0,-1 1,0-1,1 0,-1 1,0-1,1 1,-1-1,1 1,-1-1,1 1,-1-1,0 1,12-18,2 2</inkml:trace>
  <inkml:trace contextRef="#ctx0" brushRef="#br0" timeOffset="296.289">1750 1976,'-64'318,"61"-312,0 1,1-1,0 1,1 0,-1 0,1 0,1 0,-1 0,1 0,1 0,-1 0,1 0,0 0,1 0,-1 0,1 0,1 0,-1-1,1 1,1-1,-1 0,1 0,0 0,0 0,1-1,-1 0,1 0,0 0,1 0,-1-1,1 0,4 2,-2-3,1-1,-1 0,1 0,-1-1,1 0,0-1,0 0,0 0,-1-1,1 0,0 0,-1-1,1 0,-1-1,0 0,1 0,-1-1,-1 0,1 0,0-1,142-111,-136 103,8-7,-1-1,-1 0,0-2,-2 0,-1-1,0-1,2-8,-14 23,0 0,0-1,-1 1,-1-1,0 0,0 0,-1-1,0 1,-1 0,0-1,-1 1,-1-1,0 1,0 0,-1-1,0 1,-1 0,0 0,-1 0,-1 0,1 3,-1 1,0 0,0 1,-1-1,1 1,-2 0,1 0,-1 1,1 0,-1 0,-1 1,1 0,-1 0,0 0,0 1,0 0,0 1,0 0,0 0,-1 1,1 0,-1 0,1 1,-1 0,1 0,-1 1,1 1,-1-1,1 1,0 1,0-1,0 1,0 1,0-1,1 1,0 1,-1-1,2 1,-1 1,0-1,1 2,-27 20,6-2</inkml:trace>
  <inkml:trace contextRef="#ctx0" brushRef="#br0" timeOffset="6391.074">0 5616,'20'-13,"-1"-2,0-1,-1 0,-1-1,-1-1,0-1,-2 0,0-1,-1-1,-1 0,-1 0,0-1,-2-1,3-11,-5 19,20-38,-1-2,-3 0,-2-2,-3 0,-2-1,-3-1,-3 0,-2 0,-2-1,-3-11,-3 66,0 1,0-1,0 1,-1-1,1 0,-1 1,0 0,0-1,-1 1,1 0,-1-1,0 1,0 0,0 0,-1 1,1-1,-1 0,0 1,0 0,0-1,-1 1,1 0,-1 1,1-1,-1 1,0-1,0 1,0 0,-1 1,1-1,0 1,-1 0,1 0,0 0,-1 0,1 1,-1 0,0 0,1 0,-1 0,1 1,-1 0,1 0,0 0,-1 0,1 1,0 0,0 0,0 0,-6 5,2 1,-1 0,1 0,0 1,0 0,1 1,1-1,0 1,0 1,1-1,0 1,0 0,2 0,-1 0,1 1,1-1,0 1,1 0,0-1,0 1,2 11,-1-19,0-1,0 1,1 0,-1 0,1-1,0 1,0-1,0 1,1-1,-1 1,1-1,0 0,-1 1,1-1,1 0,-1 0,0-1,1 1,0 0,0-1,-1 1,1-1,1 0,-1 0,0 0,0-1,1 1,-1-1,1 0,-1 0,1 0,0 0,-1 0,1-1,0 0,-1 0,1 0,0 0,0 0,-1-1,1 0,0 0,2 0,18-9,0-1,0 0,-1-2,-1 0,0-2,-1 0,0-2,-2 0,0-1,-1-1,11-14,16-14,-45 46,0 0,1-1,-1 1,1 0,-1 0,1 0,-1-1,1 1,0 0,-1 0,1 0,0 0,0 0,0 0,0 0,0 0,0 1,0-1,0 0,0 1,0-1,1 0,-1 1,0 0,0-1,1 1,-1 0,0-1,1 1,-1 0,0 0,0 0,1 0,-1 0,0 0,1 1,-1-1,0 0,0 1,1-1,-1 1,0-1,0 1,0-1,0 1,1 0,-1 0,0 0,0 0,-1-1,1 1,0 0,0 0,0 1,-1-1,1 0,0 1,-19 152,17-142,-2 10,0 1,1 0,2-1,0 1,2 0,0-1,4 15,-4-33,-1-1,1 1,0 0,0-1,0 1,1-1,-1 1,1-1,-1 0,1 0,0-1,1 1,-1 0,0-1,1 0,-1 0,1 0,0 0,-1 0,1-1,0 0,0 0,0 0,0 0,0-1,0 1,1-1,0 0,117-18,-101 9,0-2,-1 0,0-1,-1-1,0-1,-1 0,-1-2,0 0,-1-1,3-5,-1-2,-2 0,-1-1,-1-1,-1-1,-1 0,-1 0,-2-1,6-24,-12 40,0 0,-1 0,-1-1,1 1,-2 0,0-1,0 1,-1 0,-1-1,0 0,1 13,1-1,-1 0,0 1,1-1,-1 0,0 1,0-1,1 1,-1-1,0 1,0-1,0 1,0 0,0-1,0 1,0 0,1 0,-1-1,0 1,0 0,0 0,0 0,0 0,0 0,0 1,0-1,0 0,0 0,0 1,0-1,1 0,-1 1,0-1,0 1,0-1,0 1,1-1,-1 1,0 0,1-1,-1 1,0 0,1 0,-1-1,1 1,-1 0,1 0,0 0,-1 0,1 0,0 0,-1-1,1 1,0 0,0 0,0 0,0 0,0 0,0 0,0 0,0 0,1 1,-10 20,1 0,1 1,2 1,0-1,1 1,1 0,2 0,0 0,2 0,0-1,2 1,0 0,6 17,-6-35,-1-1,2 0,-1 1,1-1,0 0,0-1,0 1,0-1,1 0,0 0,0 0,0-1,0 1,1-1,-1 0,1-1,0 0,0 1,0-2,0 1,0-1,0 0,0 0,0-1,0 1,1-2,-1 1,0 0,0-1,0-1,0 1,0-1,0 0,0 0,0 0,-1-1,1 0,-1 0,1 0,-1-1,-1 0,1 0,0 0,2-4,6-7,-1 0,0 0,-2-1,1-1,-2 0,0 0,-2-1,1 0,-2 0,-1 0,0-1,-1 0,-1 0,-1 0,-1-1,0 1,-1 0,-2-8,2 21,0 0,0 1,-1-1,0 0,0 0,0 0,0 1,-1-1,0 1,0-1,-1 1,0 0,0 0,0 0,0 0,-1 0,1 1,-1 0,-1 0,1 0,0 0,-1 0,0 1,0 0,0 0,0 0,0 1,-1-1,1 1,-1 1,0-1,1 1,-1 0,0 0,0 1,1 0,-5 0,2 1,-1 0,1 1,0 0,0 1,1 0,-1 0,1 1,-1 0,1 0,0 0,0 1,1 0,-1 1,1-1,1 1,-1 0,1 1,0-1,0 1,1 0,0 0,0 1,0-1,1 1,0 0,1 0,0 0,-1 7,3-12,-1-1,1 0,0 0,0 0,1 0,-1 0,0 1,1-1,-1 0,1 0,-1 0,1 0,0 0,0 0,0 0,0 0,1-1,-1 1,0 0,1-1,-1 1,1-1,-1 1,1-1,0 0,0 0,-1 1,1-1,0 0,0-1,0 1,0 0,0-1,1 1,-1-1,0 1,0-1,0 0,0 0,0 0,1 0,-1-1,0 1,0 0,0-1,1 0,98-35,-62 13,-2-2,0-2,-2-2,-1 0,-1-3,-2-1,-1-1,12-20,-22 28,0-1,-2 0,-1-1,-2-1,-1-1,-1 0,-1-1,2-12,-9 25,-1 0,-1 1,0-1,-1 0,-1 0,-1 0,0-1,-2 1,0 0,-1 0,0 1,-2-1,0 1,-1 0,-7-14,10 22,0 0,-1 0,0 0,-1 1,0 0,0 0,-1 0,0 1,0-1,-1 1,0 1,0-1,-1 1,0 1,0-1,0 1,0 1,-1-1,-6-1,10 7,-1 0,1 1,0-1,0 1,0 0,0 1,0-1,1 1,-1 0,1 0,-1 1,1-1,0 1,1 0,-1 0,1 0,-1 0,1 1,0-1,1 1,-1 0,1 0,0 0,0 0,1 0,-1 0,1 1,0-1,1 0,-1 1,-6 42,2 1,1-1,3 1,2 0,2-1,3 3,-2-8,2-2,2 1,1-1,3 0,1-1,2 0,9 16,-17-43,0-1,1 0,0 0,1 0,0-1,1 0,1-1,-1 0,1-1,1 0,0-1,0 0,1-1,0 0,0-1,0-1,1 0,0-1,0 0,0-1,0 0,13 0,-12-7,-2 0,1-1,0 0,-1-2,0 1,0-1,-1-1,0 0,0-1,-1 0,0-1,-1 0,0-1,-1 0,0 0,0-1,-1-1,-1 1,4-10,19-23,-2 0,-2-3,-3 0,-1-1,-2-1,6-33,-3-5,-4-2,-4 0,-3-1,-5 0,-4-29,-3 99,-1 0,-1-1,-1 1,-1 0,-1 0,-1 1,-7-18,13 36,-1 0,1 0,-1 0,0 0,0 1,1-1,-1 0,0 1,-1-1,1 0,0 1,0 0,-1-1,1 1,-1 0,1-1,-1 1,1 0,-1 0,0 0,1 0,-1 1,0-1,0 0,0 1,0-1,0 1,0 0,1 0,-1 0,0 0,0 0,0 0,0 0,0 0,0 1,0-1,0 1,0-1,1 1,-1 0,0 0,0 0,1 0,-1 0,1 0,-1 0,1 1,-1-1,-9 13,0 0,1 0,0 1,1 1,1-1,0 2,1-1,1 1,0 0,2 0,0 0,0 1,1 13,-4 4,2 0,2 0,1 0,1 0,2 1,2-1,1 0,2 0,1 0,2-1,1 0,2-1,1 0,16 28,-22-48,0-1,0 0,1-1,0 0,1 0,1-1,-1 0,2 0,-1-1,1-1,1 0,-1 0,2-1,-1-1,0 0,1 0,0-1,1-1,-1-1,1 1,-1-2,1 0,10 0,-21-3,0 0,0 1,0-1,0 0,0-1,0 1,-1-1,1 1,-1-1,1 0,-1 0,1 0,-1 0,0 0,0 0,0-1,0 1,0-1,-1 1,1-1,-1 0,0 0,0 0,0 1,0-1,0 0,0 0,-1 0,1-1,-1 1,0 0,0 0,0 0,-1 0,1 0,-1 0,0 0,1 0,-1 0,-1 0,1 0,0 1,-1-1,1 0,-1 1,0-1,0 1,-1-2,-10-14,2 2</inkml:trace>
  <inkml:trace contextRef="#ctx0" brushRef="#br0" timeOffset="6660.572">2850 3670,'-9'33,"-4"17,1 3,2-1,3-6,3-9</inkml:trace>
  <inkml:trace contextRef="#ctx0" brushRef="#br0" timeOffset="6909.112">2624 3218,'0'0</inkml:trace>
  <inkml:trace contextRef="#ctx0" brushRef="#br0" timeOffset="7518.895">2991 3867,'15'-117,"-5"0,-5-50,1 111,-6 55,0 0,0 0,0 1,1-1,-1 0,0 0,0 0,0 0,1 0,-1 0,0 1,1-1,-1 0,1 0,-1 0,1 1,-1-1,1 0,0 1,-1-1,1 0,0 1,-1-1,1 1,0-1,0 1,0 0,-1-1,1 1,0 0,0-1,0 1,0 0,0 0,0 0,0 0,-1 0,1 0,0 0,0 0,0 0,0 0,0 0,0 1,0-1,-1 0,1 1,0-1,0 1,0-1,-1 1,1-1,0 1,-1-1,1 1,0 0,6 7,-1-1,0 1,-1 0,0 1,0-1,-1 1,0 0,0 0,-1 1,0 1,9 21,0-3,40 79,-50-105,0 0,0-1,0 1,0-1,1 1,-1-1,1 0,-1 0,1 0,0 0,0-1,0 1,0-1,0 0,0 0,0 0,0 0,0 0,1-1,-1 1,0-1,0 0,1 0,-1 0,0 0,1-1,-1 1,0-1,0 0,0 0,1 0,0-1,4-4,0 0,0-1,0 0,-1 0,0-1,-1 0,0 0,0 0,-1-1,1 0,-2 0,0 0,0-1,2-9,7-10,16-37,-23 48,1-1,0 1,2 0,0 0,1 1,0 1,2-1,-1 2,2 0,0 0,1 1,1 1,0 0,15-9,-30 22,0 0,0 1,0-1,0 1,0-1,0 0,0 1,0-1,1 0,-1 0,0 1,0-1,0 0,1 1,-1-1,0 0,0 0,1 1,-1-1,0 0,0 0,1 0,-1 1,0-1,1 0,-1 0,0 0,1 0,-1 0,0 0,1 0,-1 0,0 0,1 0,-1 0,0 0,1 0,-1 0,0 0,1 0,-1 0,0 0,1 0,-1 0,0 0,1-1,-1 1,0 0,1 0,-1 0,0-1,0 1,1 0,-1 0,0-1,0 1,0 0,1-1,-1 1,0 0,-17 27,12-21,-8 13,7-13,0 1,1-1,0 1,0 0,1 0,0 0,0 1,1 0,0-1,0 1,1 0,0 0,0 1,1-1,0 0,0 1,1-1,0 0,1 1,1 5,-2-12,1-1,-1 1,1 0,0-1,-1 1,1-1,0 1,0-1,0 1,0-1,1 0,-1 1,0-1,1 0,-1 0,0 0,1 0,0 0,-1 0,1 0,-1-1,1 1,0-1,-1 1,1-1,0 1,0-1,0 0,-1 0,1 0,0 0,0 0,-1 0,1-1,0 1,0 0,-1-1,1 0,0 1,-1-1,2 0,58-47,-3-42,-49 73,1 0,1 0,0 1,2 1,-1 0,2 0,6-4,-17 16,0 1,0-1,1 1,-1 0,1 0,-1 0,1 1,0-1,0 1,0 0,0 0,0 0,0 1,0-1,0 1,0 0,0 0,0 1,0-1,0 1,0 0,0 0,0 0,-1 0,1 1,0-1,0 1,-1 0,1 0,-1 1,0-1,0 1,0-1,1 2,8 8,0 0,-1 1,-1 0,0 1,0 0,-2 0,6 13,165 392,-152-360,-3 2,-3 1,9 51,-25-91,-1 1,-2-1,0 1,-1 0,-2-1,0 1,-1 0,-1-1,-2 0,0 1,-1-2,-6 15,11-32,1-1,-1 1,0 0,0-1,-1 1,1-1,-1 1,0-1,0 0,0 1,0-1,0 0,-1-1,1 1,-1 0,0-1,0 1,0-1,0 0,0 0,0 0,-1 0,1-1,-1 1,1-1,-1 0,0 0,1 0,-1-1,0 1,0-1,1 0,-1 0,0 0,0 0,1-1,-1 0,0 1,1-1,-1-1,0 1,1 0,0-1,-3-1,-6-11,0-1,1 0,1 0,0-1,1-1,1 0,0 0,2 0,0-1,1 0,0 0,2 0,0-1,1 1,0-15,0-22,3 1,1-1,3 0,3 1,2 0,2 1,4-6,-4 13</inkml:trace>
  <inkml:trace contextRef="#ctx0" brushRef="#br0" timeOffset="2672.534">3302 1383,'-9'26,"1"0,2 0,1 1,1-1,1 1,1 1,2 8,0-25,1 0,0 0,1-1,0 1,1 0,0-1,0 1,1-1,1 0,0 0,0-1,1 0,0 1,1-2,0 1,0-1,0 0,1-1,6 4,3 3,0-2,1-1,1 0,0-1,1-1,-1-1,3 0,-17-7,0 0,0 0,0-1,0 0,0 0,0 0,0-1,0 0,0 0,0 0,0 0,0-1,0 0,-1 0,1 0,-1 0,1-1,-1 0,0 0,0 0,0 0,-1 0,1-1,-1 0,0 0,1-1,68-119,2-111,-52 167,-8 94,-3 10,-9-25,0 1,0-1,1 0,0 1,1-1,1 0,0-1,0 1,1-1,0 0,1-1,0 1,0-1,1-1,0 1,1-1,0-1,0 0,1 0,0-1,0 0,4 2,-7-6,0 0,-1-1,1 0,0 0,0 0,0-1,0 0,0 0,0-1,-1 0,1 0,0-1,0 0,-1 0,1 0,-1-1,0 0,1 0,-2 0,1-1,0 0,-1 0,1-1,-1 0,0 1,-1-2,1 1,-1 0,0-1,0 0,-1 0,0 0,0 0,2-6,2-10,0 0,-1 0,-1 0,-2-1,0 1,-1-1,-1 0,-1 0,-2 1,0-7,-1-35,3 40</inkml:trace>
  <inkml:trace contextRef="#ctx0" brushRef="#br0" timeOffset="3167.115">4233 367,'-8'43,"3"0,1 0,2 0,2 0,2 0,1 0,3 0,1-1,3 2,100 252,-105-281,9 27,3 0,1-1,1 0,23 32,-41-71,0 0,-1-1,1 1,0 0,0-1,0 1,0-1,0 0,0 1,1-1,-1 0,0 0,1 1,-1-1,1 0,-1-1,1 1,-1 0,1 0,0-1,-1 1,1-1,0 1,-1-1,1 0,0 1,0-1,0 0,-1 0,1 0,0-1,0 1,-1 0,1-1,0 1,0-1,-1 1,1-1,0 0,-1 0,1 0,-1 0,1 0,-1 0,0 0,1 0,-1-1,0 1,0-1,0 1,0 0,0-2,41-115,-21 40,-20 76,-1 1,0-1,0 0,1 0,-1 1,1-1,0 1,-1-1,1 0,0 1,0-1,0 1,0-1,0 1,0 0,0 0,1-1,-1 1,0 0,1 0,-1 0,1 0,-1 0,1 1,-1-1,1 0,0 1,-1-1,1 1,0 0,0-1,-1 1,1 0,0 0,0 0,-1 0,1 0,0 1,0-1,-1 0,1 1,0 0,-1-1,1 1,-1 0,1 0,-1-1,1 1,-1 1,1-1,-1 0,0 0,0 0,1 1,52 78,26 26,-78-104,1 0,0 0,0 0,0-1,0 1,0-1,0 0,0 0,0 0,0 0,1-1,-1 1,0-1,1 0,-1 0,0 0,1 0,-1 0,0-1,0 0,1 1,-1-1,0-1,0 1,0 0,0-1,0 1,0-1,-1 0,1 0,0 0,-1 0,2-2,9-10</inkml:trace>
  <inkml:trace contextRef="#ctx0" brushRef="#br0" timeOffset="3544.91">5052 1158,'13'-11,"-1"0,0 0,-1-2,0 1,-1-1,-1-1,0 1,0-2,-2 1,0-1,0 0,-1-1,-1 0,-1 0,0 0,-1 0,-1 0,0-14,-2 29,0-1,0 0,0 0,0 0,0 0,0 1,-1-1,1 0,-1 0,1 0,-1 1,0-1,0 0,0 1,0-1,0 1,0-1,0 1,0 0,-1-1,1 1,0 0,-1 0,1 0,-1 0,1 0,-1 0,0 0,1 0,-1 1,0-1,0 1,0-1,1 1,-1 0,0 0,0-1,0 1,0 1,1-1,-1 0,0 0,0 1,0-1,-73 44,64-32,1 0,0 0,1 1,1 1,0 0,0 0,2 0,0 1,0 0,2 0,-1 1,2-1,0 1,0 14,3-26,0 0,0-1,1 1,-1 0,1-1,0 1,0 0,0-1,0 1,1-1,-1 0,1 1,0-1,0 0,0 0,1 0,-1 0,1-1,0 1,-1-1,1 1,0-1,0 0,0 0,1 0,-1-1,0 1,1-1,-1 0,1 0,0 0,-1 0,1-1,0 1,-1-1,2 0,7 1,0-1,0 0,-1-1,1 0,0-1,-1 0,1 0,-1-2,0 1,0-2,3-1,89-61,-85 54</inkml:trace>
  <inkml:trace contextRef="#ctx0" brushRef="#br0" timeOffset="3932.694">5334 1045,'8'2,"0"0,0 0,1-1,-1 0,1-1,-1 1,1-2,-1 1,1-1,-1 0,0-1,1 0,-1-1,0 1,0-1,-1-1,1 0,0 0,-1 0,0-1,0 0,-1 0,1-1,-1 0,0 0,-1 0,1-1,3-6,3-6,-1 0,0 0,-1-1,-2 0,0-1,-1 0,-1-1,0 1,-2-1,-1 0,-1 0,0-18,-2 38,1-1,-1 0,0 1,0-1,0 0,-1 0,1 1,-1-1,1 0,-1 1,0-1,0 0,0 1,0-1,0 1,-1 0,1-1,-1 1,0 0,1 0,-1 0,0 0,0 0,0 1,-1-1,1 0,0 1,-1 0,1-1,-1 1,1 0,-1 0,1 1,-1-1,0 0,1 1,-1 0,0 0,0-1,1 2,-1-1,0 0,0 0,1 1,-1 0,0-1,1 1,-1 0,1 0,-1 0,-1 2,-7 6,-1 0,2 1,-1 0,2 1,-1 0,1 1,1 0,0 0,1 1,0 0,1 0,1 1,0-1,0 1,1 0,1 1,1-1,0 0,1 1,0 2,0-12,1-1,0 0,-1 0,1 0,1 0,-1 1,1-1,-1 0,1 0,1 0,-1 0,0 0,1 0,0-1,0 1,0 0,0-1,1 1,-1-1,1 0,0 0,0 0,0 0,0 0,0-1,1 0,-1 1,1-1,0 0,-1-1,1 1,0-1,0 0,0 1,0-2,1 1,-1 0,10 0,-1-1,0 0,1-1,-1 0,0-1,0 0,0-1,0-1,0 0,-1 0,0-2,0 1,0-1,0-1,-1 0,0-1,-1 0,3-3,12-12,-1 0,-1-2,-2 0,0-1,-2-2,12-20,-8 6,-6 7</inkml:trace>
  <inkml:trace contextRef="#ctx0" brushRef="#br0" timeOffset="4174.236">5757 0,'10'61,"2"-2,2 0,3 0,22 48,90 218,-113-285,2-1,1 0,3-1,0-2,10 10,-14-23</inkml:trace>
  <inkml:trace contextRef="#ctx0" brushRef="#br0" timeOffset="9705.974">5023 2681,'-11'-15,"8"24,14 26,1 0,1-1,2 0,16 25,-25-48,2 0,-1 0,1-1,1 0,0 0,0-1,1 0,0-1,3 2,-10-9,-1 1,1-1,0 0,-1-1,1 1,0 0,0-1,0 0,-1 1,1-1,0 0,0 0,0-1,-1 1,1-1,0 1,0-1,-1 0,1 0,0 0,-1 0,1-1,-1 1,1-1,-1 1,0-1,0 0,0 0,0 0,0 0,1-1,51-75,-31 26,-2-1,-3 0,-2-1,-2-1,-2-2,6-22,1 30,-18 48,1 1,-1 0,0 0,0 1,1-1,-1 0,0 0,0 0,0 1,1-1,-1 1,0-1,0 1,0-1,0 1,0 0,0-1,0 1,0 0,0 0,0 0,-1 0,1 0,0 0,0 0,-1 0,1 0,-1 0,1 0,-1 0,1 0,-1 1,0-1,2 1,4 10,1 0,1-1,0-1,0 1,1-1,1-1,-1 0,1 0,12 7,-18-12,1-1,-1 0,1 1,0-2,0 1,0-1,0 0,1 0,-1 0,1-1,-1 1,1-1,-1-1,1 1,0-1,-1 0,1 0,-1-1,1 0,0 0,-1 0,1 0,-1-1,0 0,1 0,3-3,0-2,0 0,0 0,-1-1,0-1,0 1,-1-1,0 0,-1-1,0 0,-1 0,0 0,0 0,-1-1,0 0,-1 0,0 0,-1 0,0-1,-1 1,0 0,-1-1,0 1,-1-1,-1-6,1-7</inkml:trace>
  <inkml:trace contextRef="#ctx0" brushRef="#br0" timeOffset="9927.564">6096 2117,'0'33,"5"17,1 4,0-3,4-4,5-6,4-5,-1-14,2-10,-3-12,-4-6</inkml:trace>
  <inkml:trace contextRef="#ctx0" brushRef="#br0" timeOffset="10093.755">5841 1693,'0'0</inkml:trace>
  <inkml:trace contextRef="#ctx0" brushRef="#br0" timeOffset="10370.738">6350 1412,'16'99,"5"-1,4-1,19 44,69 189,-68-230,-41-83,-4-4</inkml:trace>
  <inkml:trace contextRef="#ctx0" brushRef="#br0" timeOffset="10612.592">6265 2060,'61'-42,"-26"20,0-2,-2-1,-1-1,-1-2,-1-1,-1-2,19-27,-38 40,-2 0,1-1,-2 1,-1-2,0 1,2-19,1-36,-9 51</inkml:trace>
  <inkml:trace contextRef="#ctx0" brushRef="#br0" timeOffset="10931.997">6632 1242,'24'221,"-15"-117,4 0,14 42,-25-138,0 6,0 1,2-1,-1 0,2 0,0-1,1 1,0-1,1 0,0-1,1 0,0 0,1 0,1-1,4 3,-12-12,1 0,0 0,0 0,0-1,0 0,0 1,0-1,1 0,-1-1,0 1,1 0,-1-1,0 0,1 0,-1 0,0 0,1-1,-1 1,0-1,1 0,-1 0,0 0,0 0,0 0,0-1,0 1,0-1,0 0,0 0,-1 0,1 0,-1-1,1 1,-1-1,0 1,1-3,64-107,3-55,-58 190,14 43,-25-65,-1 1,1-1,-1 0,1 1,0-1,-1 0,1 0,0 1,0-1,0 0,0 0,0 0,0 0,0 0,0 0,1-1,-1 1,0 0,1-1,-1 1,0 0,1-1,-1 0,0 1,1-1,-1 0,1 0,-1 0,1 0,-1 0,1 0,-1 0,0 0,1 0,-1-1,1 1,-1-1,0 1,1-1,-1 1,0-1,1 0,-1 0,0 0,0 0,12-11</inkml:trace>
  <inkml:trace contextRef="#ctx0" brushRef="#br0" timeOffset="11190.518">7366 1326,'-12'20,"2"0,0 1,1 0,2 1,0 0,1 0,1 0,1 1,1-1,1 1,1 0,1 0,1 1,0-21,-1 1,1-1,-1 1,1-1,0 0,0 1,1-1,-1 0,1 0,0 0,-1 0,1 0,0 0,1 0,-1-1,1 1,-1-1,1 0,0 0,-1 1,1-2,0 1,0 0,1-1,-1 1,0-1,0 0,1 0,-1 0,1-1,-1 1,1-1,-1 0,1 0,-1 0,1 0,-1-1,1 1,-1-1,0 0,1 0,-1 0,0 0,0-1,1 1,-1-1,0 0,-1 0,2-1,2-4,0 0,0 0,0-1,-1 1,-1-1,1-1,-1 1,0-1,-1 1,0-1,-1 0,0 0,0 0,-1 0,0-1,0 1,-1 0,0-1,-1 1,0 0,-1 0,0 0,0 0,-1 0,0 0,0 0,-1 1,0-1,-1 1,0 0,0 1,-1-1,0 1,0 0,0 1,-1-1,-2 0,-10-5,1 4</inkml:trace>
  <inkml:trace contextRef="#ctx0" brushRef="#br0" timeOffset="11888.718">7648 1186,'-3'19,"0"-1,0 0,0-1,2 2,0-1,1 0,1 0,1 0,1 0,3 12,-6-28,1 0,-1 0,1 0,0 1,0-1,0 0,0 0,0 0,0 0,0-1,1 1,-1 0,1 0,0-1,-1 1,1-1,0 0,0 1,0-1,0 0,0 0,0 0,0 0,0 0,0-1,0 1,1-1,-1 1,0-1,1 0,-1 0,0 0,0 0,1 0,-1-1,0 1,0-1,0 1,1-1,-1 0,0 0,0 0,0 0,0 0,77-67,-63 42,-2-1,-1 0,-1-1,-1 0,-1-1,1-14,11-25,-16 14,-18 87,11-26,1 0,0 0,0-1,0 1,1 0,0 0,0-1,1 1,0-1,0 1,1-1,-1 0,1 0,1 0,-1 0,1 0,0-1,0 0,1 1,-1-2,1 1,0 0,1-1,-1 0,1 0,-1-1,1 0,1 0,-1 0,0-1,0 1,1-1,0-1,-1 0,1 0,0 0,-1 0,1-1,0 0,0-1,-1 0,1 0,0 0,-1-1,1 0,-1 0,1 0,-1-1,7-7,0-1,-1 0,0-1,-1 0,0-1,-1 0,-1 0,0-1,-1-1,0 1,-1-1,-1-1,0 1,-1-1,-1 0,0 0,-1-3,11-27,1-2,-1 0,-3-1,-2 0,-2-1,0-34,-6 55,2 8,-1 0,-1-1,-1 1,-1 0,-1 0,0 0,-2 0,0 0,-2 0,0 1,-1 0,-1 0,-1 1,-10-15,18 31,0 1,-1 0,1 0,-1 0,0-1,0 2,0-1,0 0,0 0,0 1,0-1,0 1,-1-1,1 1,0 0,-1 0,1 0,-1 0,0 1,1-1,-1 1,1-1,-1 1,0 0,1 0,-1 0,0 0,1 1,-1-1,0 1,1 0,-1-1,1 1,-1 0,1 1,0-1,-1 0,-1 2,-1 3,1 1,-1-1,1 2,0-1,0 0,1 1,0-1,1 1,-1 0,1 0,1 0,0 0,0 0,0 0,1 0,0 1,1-1,0 0,0 0,1 0,1 5,67 161,-69-172,16 30,1-2,2-1,0 0,2-1,2-1,0-2,19 16,130 114,-170-149,-24-17,2 0</inkml:trace>
  <inkml:trace contextRef="#ctx0" brushRef="#br0" timeOffset="12126.775">7930 649,'34'-19,"20"-11,11-6,4-1,0-3,-3-1,-2 2,2-1,-1 1,4-3,-1 1,-8 3,-13 8</inkml:trace>
  <inkml:trace contextRef="#ctx0" brushRef="#br0" timeOffset="14846.713">0 7367,'175'-360,"-149"298,10-26,3 1,36-54,-57 112,2-5,1 1,1 2,2 0,1 1,2 0,-25 29,-1-1,0 0,1 1,-1 0,1-1,0 1,-1 0,1 0,0 0,0 0,0 0,0 0,0 1,0-1,0 0,0 1,0 0,0-1,0 1,0 0,0 0,0 0,0 1,0-1,0 0,0 1,0-1,0 1,0 0,0-1,0 1,0 0,0 0,-1 1,1-1,0 0,-1 0,1 1,-1-1,1 1,-1 0,0-1,0 1,1 0,-1 0,0-1,-1 1,1 0,0 0,-1 0,1 2,6 15,-1 1,-1 1,-1-1,-1 1,-1 0,-1 0,0 0,-2 0,0 0,-1-1,-2 1,0 0,-1-1,-6 15,1-2,-1 0,-2-1,-1-1,-2 0,-1-1,-1 0,-1-2,-2 0,-5 3,24-27,-1-1,0 1,1-1,-1 0,0 0,-1 0,1 0,0-1,-1 1,0-1,1 0,-1 0,0 0,0 0,0-1,0 0,-2 1,5-3,0 0,0 0,0 1,0-1,0 0,1 0,-1 0,0 0,0 0,1-1,-1 1,1 0,-1 0,1 0,-1 0,1-1,0 1,0 0,-1 0,1-1,0 1,0 0,0 0,0-1,1 1,-1 0,0 0,0-1,1 1,-1 0,1 0,-1 0,1 0,-1-1,1 1,0 0,0 0,6-19,1 0,1 1,1 1,1-1,0 2,1-1,1 2,0-1,1 2,1 0,1 1,0 0,11-6,-23 18,1-1,-1 1,1 0,0 1,-1-1,1 1,0 0,0 0,0 1,0-1,0 1,0 0,0 0,0 1,0 0,0 0,0 0,-1 0,1 1,0-1,-1 1,1 0,-1 1,1-1,-1 1,0 0,0 1,1-2,0 1,0 0,0-1,0 0,0 0,0-1,0 1,1-1,-1 0,1 0,-1-1,1 0,-1 0,1 0,-1-1,0 1,1-1,-1-1,0 1,1-1,-1 0,0 0,0 0,0-1,-1 1,1-1,0-1,-1 1,0-1,0 1,0-1,0 0,-1-1,14-14,-1 0,-1-2,-1 1,-1-2,-1 0,-1-1,-1 0,-1 0,-1-1,-1 0,-1-1,-1 1,1-13,15-105,-8 80,-3-1,-3 1,-2-1,-3-1,-3 1,-3 0,-2 0,-8-26,-33-17,46 103,0 1,-1 0,1 0,-1-1,0 1,0 0,0 0,0 1,0-1,0 0,0 1,0-1,-1 1,1 0,-1 0,1 0,-1 0,1 0,-1 0,1 1,-1-1,0 1,1 0,-1 0,0 0,1 0,-1 0,0 0,1 1,-1-1,0 1,1 0,-1 0,1 0,-1 0,1 0,0 1,-1-1,1 1,-1 0,-8 10,1 0,0 1,0 0,2 1,-1 0,2 0,0 1,0 0,2 0,0 0,0 1,2 0,0 0,-1 14,4-30,-6 36,1 0,2 0,1 1,2-1,2 1,1-1,2 0,1 0,2 0,2-1,1 0,1-1,16 29,-12-36,2-1,1 0,0-2,2 0,1-1,1-1,1-1,7 4,-26-21,-1 0,1 0,0-1,1 1,-1-1,1 0,-1 0,1-1,0 0,0 0,0 0,0 0,0-1,0 0,0-1,0 1,1-1,-1 0,0-1,0 0,1 0,-1 0,0 0,0-1,0 0,-1-1,1 1,0-1,-1 0,0 0,1-1,-1 0,-1 1,1-2,0 1,-1 0,0-1,0 0,-1 0,2-2,61-125,-55 107,-1-1,-1 0,-2-1,0 1,-2-1,0-13,-7 14,-11 32,11 2,0 0,0 1,0-1,1 1,0-1,0 1,1-1,1 1,-1 0,1-1,1 1,0-1,0 1,0-1,1 0,0 0,1 0,2 4,-4-8,0-1,0 1,1 0,-1-1,1 0,0 0,0 1,0-1,0-1,0 1,1 0,0-1,-1 0,1 0,0 0,0 0,0-1,0 1,0-1,0 0,0 0,0-1,1 1,-1-1,0 0,0 0,1 0,-1-1,0 1,0-1,1 0,-1-1,0 1,0-1,0 1,-1-1,3-2,3-1,-1 0,0-2,0 1,-1-1,1 0,-2 0,1-1,-1 0,0 0,0 0,-1-1,-1 0,1 0,-1 0,-1 0,3-8,28-161,-29 7,-5 171,1 1,-1-1,0 0,0 0,0 0,1 1,-1-1,0 0,0 0,1 0,-1 0,0 1,0-1,1 0,-1 0,0 0,0 0,1 0,-1 0,0 0,1 0,-1 0,0 0,1 0,-1 0,0 0,0 0,1 0,-1 0,0 0,1-1,-1 1,0 0,0 0,1 0,-1 0,0 0,0-1,0 1,1 0,-1 0,0 0,0-1,0 1,1 0,-1 0,0-1,0 1,0 0,0-1,0 1,0 0,0 0,0-1,0 1,1 0,-1-1,0 1,0 0,-1 0,1-1,0 1,0 0,13 23,-13-23,52 124,-16-45,-5 2,-3 1,3 23,-28-93,3 8,-2-1,0 1,-1 0,-1 0,-1 1,-1-1,-1 10,1-29,0 1,1-1,-1 0,0 1,0-1,0 1,0-1,0 0,0 1,-1-1,1 1,0-1,-1 0,1 1,-1-1,1 0,-1 1,0-1,1 0,-1 0,0 0,0 0,0 0,0 0,0 0,0 0,0 0,0 0,-1 0,1 0,0-1,0 1,-1-1,1 1,0-1,-1 1,1-1,-1 0,1 0,0 1,-1-1,1 0,-1 0,1-1,0 1,-1 0,1 0,-1-1,1 1,0-1,-1 1,1-1,0 1,0-1,-1 0,1 0,0 1,0-1,0 0,0 0,0 0,0 0,0-1,0 1,0 0,-8-15,1-1,1 0,0 0,1 0,0-1,2 0,0 0,1 0,1 0,1 0,0-1,2-7,-6-45,0 27,3 0,1 0,2 0,2 0,2 1,2-1,2 1,2 0,1 1,15-31,-19 56,0 0,1 1,1 0,1 1,0 0,1 1,1 0,0 1,0 1,16-12,-28 23,0 0,0 0,1 0,-1 0,0 0,0 1,1-1,-1 0,0 1,1-1,-1 1,1-1,-1 1,1-1,-1 1,1 0,-1 0,1 0,-1 0,1 0,-1 0,1 0,-1 1,1-1,-1 0,0 1,1-1,-1 1,1 0,-1-1,0 1,0 0,1 0,-1 0,0 0,0 0,0 0,0 0,0 0,0 0,0 1,0-1,-1 0,1 1,0-1,-1 0,1 1,-1-1,0 1,1-1,-1 1,0-1,0 1,0 0,1 23,-1 1,-1-1,-2 0,0 0,-2 0,0-1,-2 0,-1 0,-1 0,0-1,-2 0,-1-1,-6 9,-12 14,26-39,21-27,84-85,-96 102,0 0,0 0,1 1,-1 0,1 0,0 0,0 1,0-1,0 1,1 1,-1-1,0 1,1 0,-1 1,1 0,-1 0,0 0,1 0,-1 1,1 0,1 1,-6 0,1-1,-1-1,1 1,-1 0,1 0,-1-1,1 0,0 1,-1-1,1 0,0 0,-1 0,1-1,-1 1,1-1,0 1,-1-1,1 0,-1 0,0 0,1 0,-1 0,0-1,1 1,-1-1,0 0,0 1,0-1,-1 0,1 0,0 0,-1 0,1-1,-1 1,0 0,0-1,0 1,1-1,16-142,42-163,-59 302,-1 2,1 1,-1 0,1-1,-1 1,1 0,0 0,0 0,0-1,0 1,1 0,0 1,-1-1,1 0,0 0,0 1,0-1,1 1,-1-1,0 1,1 0,0 0,-1 0,1 1,0-1,1 0,-1 4,0 0,0 0,0 1,0-1,0 1,0 0,-1-1,1 1,-1 0,0 0,0 1,0-1,0 0,0 1,-1-1,1 1,-1-1,0 1,0 0,-1 0,1-1,-1 4,105 506,-104-508,3 4,-1 1,-1 0,1 0,-1 0,-1 0,0 0,0 1,-1-1,0 0,-1 0,0 1,-1-1,1-9,0 1,0-1,0 0,0 0,0 0,0 0,0 0,0 0,-1 0,1 0,0 0,-1 0,1-1,-1 1,1-1,0 1,-1-1,1 1,-1-1,1 0,-1 0,0 0,1 0,-1 0,1 0,-1 0,1 0,-1-1,1 1,-1 0,1-1,-1 1,1-1,0 0,-1 0,1 1,0-1,-1 0,1 0,0 0,0 0,0 0,0-1,0 1,0 0,0 0,0-1,1 1,-1-1,0 1,1 0,-1-1,1 1,0-1,-1 1,1-1,0 1,0-1,0 0,-6-17,1-1,1 1,1-1,1 1,1-1,0 0,1 0,3-14,-2-10,0-15,-2-1,3 1,3-1,6-28,-7 71,0 0,0 0,2 0,0 0,1 1,1 0,0 0,1 1,1 0,0 0,1 2,1-1,11-10,-22 22,0 1,0-1,0 1,1 0,-1-1,0 1,1 0,-1 0,1 0,-1 0,1 0,-1 0,1 1,0-1,-1 0,1 1,0-1,0 1,0 0,-1 0,1-1,0 1,0 0,0 1,-1-1,1 0,0 0,0 1,-1-1,1 1,0-1,-1 1,1 0,0 0,-1 0,1 0,-1 0,1 0,-1 0,0 0,1 1,-1-1,0 0,0 1,0-1,0 1,0-1,0 1,0 0,2 8,1 0,-1 0,-1 0,0 1,0-1,-1 1,0 0,-1-1,0 1,-1-1,0 1,-1-1,0 1,0-1,-1 0,-1 0,1 0,-2 0,1-1,-5 7,-75 106,72-103</inkml:trace>
  <inkml:trace contextRef="#ctx0" brushRef="#br0" timeOffset="15106.229">2822 5109,'-5'38,"3"13,3 3,0-4,5-10,2-12</inkml:trace>
  <inkml:trace contextRef="#ctx0" brushRef="#br0" timeOffset="15340.794">2737 4798,'0'0</inkml:trace>
  <inkml:trace contextRef="#ctx0" brushRef="#br0" timeOffset="15981.675">3132 5306,'-2'-17,"-10"-58,4-1,4 0,3-8,22-35,-21 120,0-1,0 1,0-1,0 1,0-1,0 1,0-1,1 1,-1-1,0 1,0-1,0 1,1-1,-1 1,0-1,1 0,-1 1,0-1,1 1,-1-1,0 0,1 1,-1-1,1 0,-1 0,1 1,-1-1,1 0,-1 0,0 0,1 0,-1 1,1-1,-1 0,1 0,-1 0,1 0,0 0,-1 0,1 0,-1 0,1-1,-1 1,1 0,-1 0,0 0,1 0,-1-1,1 1,-1 0,1-1,-1 1,0 0,1-1,-1 1,1 0,-1-1,0 1,0 0,1-1,-1 1,0-1,0 1,1-1,-1 1,0-1,10 42,24 88,-33-125,1 0,1 0,-1 1,1-1,-1-1,1 1,0 0,0-1,1 1,-1-1,1 0,0 0,0 0,0-1,0 0,0 1,0-1,1-1,-1 1,1-1,-1 1,1-1,-1 0,1-1,0 1,4-1,-3-2,1-1,0 0,-1 0,1 0,-1-1,0 0,0 0,0 0,0-1,-1 0,0 0,0 0,0-1,-1 1,0-1,0 0,0-1,-1 1,0-1,0 1,-1-1,0 0,0 0,0 0,-1 0,0 0,0-1,-1 1,0-3,14-43,-9 37,-3 5,1 1,0-1,0 1,1 0,0 0,1 1,0-1,1 1,0 0,0 0,1 1,0 0,1 0,0 1,4-4,-12 11,0 1,-1-1,1 1,0-1,-1 1,1-1,0 1,0-1,0 1,-1-1,1 1,0-1,0 1,0-1,0 1,0 0,0-1,0 1,0-1,0 1,1-1,-1 1,0-1,0 1,0-1,1 1,-1-1,0 1,0-1,1 1,-1-1,0 1,1-1,-1 0,1 1,-1-1,0 0,1 1,-1-1,1 0,-1 1,1-1,-1 0,1 0,-1 0,1 0,0 1,-1-1,1 0,-1 0,1 0,-1 0,1 0,-1 0,1 0,-1 0,1-1,0 1,-1 0,1 0,-1 0,1-1,-1 1,1 0,-1 0,0-1,1 1,-1 0,1-1,-19 46,17-41,-18 75,19-77,0-1,0 1,0 0,0-1,0 1,0 0,0-1,1 1,-1 0,1-1,-1 1,1 0,0-1,-1 1,1-1,0 1,0-1,0 0,0 1,0-1,0 0,1 0,-1 1,0-1,1 0,-1 0,1-1,-1 1,1 0,-1 0,1-1,-1 1,1-1,0 1,-1-1,1 0,0 0,-1 1,1-1,0 0,0-1,-1 1,1 0,0 0,0-1,8-3,0 0,0-1,0 0,0-1,-1 0,0-1,0 1,-1-2,0 1,0-1,0-1,-1 1,-1-1,1 0,2-7,2 1,66-108,-77 122,1 1,0-1,-1 0,1 1,0-1,0 1,0-1,-1 1,1-1,0 1,0 0,0-1,0 1,0 0,0 0,0 0,0 0,0 0,0 0,-1 0,1 0,0 0,0 0,0 0,0 0,0 1,0-1,0 0,0 1,0-1,-1 1,1-1,0 1,0-1,-1 1,1 0,0-1,-1 1,1 0,0-1,-1 1,1 0,-1 0,1 0,-1 0,0-1,1 1,-1 1,21 46,-20-45,234 726,-216-682,-2 0,-3 1,9 49,-23-92,1-1,0 1,-1-1,0 1,0-1,0 1,-1-1,1 1,-1-1,0 1,0-1,-1 0,1 0,-1 1,0-1,0 0,-1-1,1 1,-1 0,0-1,0 1,0-1,0 0,0 0,-1 0,1 0,-1-1,0 1,0-1,0 0,0 0,0 0,-1-1,1 0,0 1,-1-2,1 1,-1 0,1-1,-1 0,-2 0,2-1,-1 0,1-1,0 1,0-1,0 0,1-1,-1 1,0-1,1 0,0 0,-1 0,1 0,1-1,-1 0,0 0,1 0,0 0,0-1,0 1,0-1,1 1,-1-4,-34-114,31 83,2 0,2 0,1 0,3 0,0 0,3 0,1 0,2 1,2 0,1 0,2 1,1 1,2 0,2 1,6-9,-3 13,-2 5</inkml:trace>
  <inkml:trace contextRef="#ctx0" brushRef="#br0" timeOffset="16726.158">1270 5786,'-5'5,"-1"1</inkml:trace>
  <inkml:trace contextRef="#ctx0" brushRef="#br0" timeOffset="20127.48">5221 4064,'-23'23,"12"-14,0 1,1 0,0 0,0 2,1-1,1 1,0 0,0 1,1 0,1 0,0 0,1 1,-2 9,5-15,0 1,0 0,1 0,0-1,1 1,0 0,1 0,-1 0,1 0,1 0,0-1,0 1,1-1,0 1,0-1,1 0,0 0,1 0,0-1,0 0,0 1,1-2,0 1,1 0,-2-2,1 0,0-1,-1 1,2-1,-1-1,0 1,1-1,-1 0,1-1,0 1,0-1,0-1,0 1,0-1,0-1,1 1,-1-1,0 0,0-1,0 0,1 0,-1 0,0-1,0 0,-1 0,1-1,0 0,-1 0,0-1,1 0,-1 0,0-1,83-96,-74 76</inkml:trace>
  <inkml:trace contextRef="#ctx0" brushRef="#br0" timeOffset="20432.91">5531 3951,'0'22,"-1"4,1-1,1 1,1 0,2-1,0 1,2-1,1 3,-4-22,1-1,-1 1,1 0,0-1,1 0,-1 0,1 0,0-1,0 0,1 0,-1 0,1 0,0-1,0 0,0 0,0 0,0-1,1 0,-1 0,1-1,-1 0,1 0,0-1,-1 1,1-1,0-1,-1 1,1-1,0 0,-1-1,1 0,-1 0,0 0,0-1,1 1,-2-2,1 1,0-1,-1 1,1-2,-1 1,0-1,-1 1,1-1,1-3,6-6,0-1,0 0,-2-1,0 0,-1-1,-1 0,0 0,-1-1,-1 0,-1-1,0 1,-1-1,-2 0,1 0,-2 0,-1-4,0 18,0 0,0 0,0 0,-1 0,1 0,-1 0,-1 0,1 0,-1 1,1-1,-1 0,-1 1,1 0,-1-1,1 1,-1 0,-1 0,1 0,0 1,-1-1,0 1,0 0,0 0,0 0,0 1,-1-1,1 1,-1 0,1 0,-1 1,0-1,0 1,0 0,0 1,1-1,-1 1,0 0,0 0,0 0,0 1,0-1,0 1,0 1,0-1,0 1,1 0,-1 0,0 0,0 2,0 0,0 0,0 0,1 0,0 1,0 0,0 0,0 0,1 0,0 0,0 1,0 0,1-1,-1 1,2 0,-1 0,1 0,-1 1,2-1,-1 0,1 0,0 3,-1 17</inkml:trace>
  <inkml:trace contextRef="#ctx0" brushRef="#br0" timeOffset="20863.108">6181 3951,'-5'-60,"37"-189,-19 171,-12 79,0-1,0 0,0 1,1-1,-1 1,0-1,0 1,0 0,-1-1,1 1,0 0,0 0,0-1,0 1,-1 0,1 0,0 0,-1 0,1 0,-1 0,1 0,-1 0,1 0,-1 1,0-1,0 0,1 0,-1 0,0 0,0 0,0 1,0-1,0 0,-1 0,1 0,0 0,-1 1,3 3,1 7,0 0,1 0,1-1,0 1,1-1,0 0,0-1,1 1,0-1,1-1,1 1,-1-2,10 8,-16-14,1 0,-1 0,1 0,0 0,0-1,0 0,0 1,0-1,0 0,0 0,0-1,0 1,0-1,0 0,1 1,-1-1,0-1,0 1,0 0,1-1,-1 0,0 1,0-1,0 0,0-1,0 1,0-1,-1 1,1-1,0 0,1-1,57-83,-55 66,0 0,-1 0,-2-1,0 0,-1 1,-1-1,0 0,-2 0,-1 0,0 1,-2-1,0 1,-1-1,-1-3</inkml:trace>
  <inkml:trace contextRef="#ctx0" brushRef="#br0" timeOffset="21218.947">6971 3048,'-2'2,"-30"23,1 1,2 1,0 2,2 1,2 2,-10 14,34-44,0-1,0 0,0 1,0-1,0 1,0-1,0 1,1 0,-1-1,1 1,-1 0,1-1,0 1,-1 0,1 0,0-1,0 1,0 0,0 0,1-1,-1 1,0 0,1-1,-1 1,1 0,0-1,-1 1,1 0,0-1,0 1,0-1,0 0,0 1,0-1,1 0,-1 0,0 1,1-1,-1 0,1 0,-1-1,1 1,-1 0,1 0,-1-1,1 1,0-1,0 1,-1-1,1 0,0 0,0 0,-1 0,1 0,2 0,169 4,-170-3,-1-1,1 1,0 0,-1 0,1 0,-1 0,0 0,1 0,-1 1,0-1,0 1,0-1,0 1,0 0,0 0,0 0,0 0,-1 0,1 1,-1-1,0 0,0 1,0-1,0 1,0-1,0 1,0-1,-1 1,0-1,1 1,-1 0,0-1,0 1,0 0,-1 0,-38 87,-34-16,53-64</inkml:trace>
  <inkml:trace contextRef="#ctx0" brushRef="#br0" timeOffset="21868.624">6999 3358,'11'1,"1"-1,-1 0,1-1,-1 0,1-1,-1 0,0-1,0 0,0-1,0 0,-1 0,1-2,-1 1,0-1,-1 0,1-1,-2-1,1 1,-1-1,0 0,0-1,-1 0,1-2,0-3,-1 0,-1-1,0 0,-2 0,1 0,-2 0,0-1,0 1,-2-1,0 0,-1 0,0 1,-1-1,-1 0,-2-6,4 20,-1 0,1-1,-1 1,0 0,1 0,-1 0,0 0,0 0,0 0,0 0,-1 0,1 1,-1-1,1 0,-1 1,1-1,-1 1,0-1,0 1,0 0,0 0,0 0,0 0,0 0,0 0,0 1,0-1,0 1,0-1,-1 1,1 0,0 0,0 0,-1 0,1 0,0 0,0 1,0-1,-1 1,1-1,0 1,0 0,0 0,0 0,0 0,0 0,1 1,-1-1,0 1,0-1,1 1,-1-1,0 2,-7 9,0-1,1 1,1 0,0 1,0-1,1 1,1 1,0-1,1 1,0 0,2 0,-1 0,2 0,-1 0,2 1,0-1,2 11,-1-19,0-1,1 1,-1 0,1-1,0 1,1-1,0 1,0-1,0 0,0 0,1 0,-1-1,1 1,0-1,1 0,-1 0,1 0,0-1,0 0,0 0,0 0,1 0,-1-1,1 0,-1 0,1 0,0-1,0 0,0 0,-1 0,1-1,0 0,0 0,0-1,0 1,0-1,0 0,0-1,-1 0,1 0,-1 0,1 0,-1-1,0 0,0 0,0 0,0-1,3-3,12-12,0-2,-2 0,0-1,-2 0,0-2,-2 0,0-1,-2 0,0-1,0 0,-1-1,-1-1,-2 0,0 0,-2 0,-1-1,-1 0,-2 0,-1-21,-1 44,0 0,0 0,-1 0,0 0,0 0,0 1,-1-1,0 0,0 1,-1-1,1 1,-1-1,0 1,-1 0,1 1,-1-1,0 0,-1 0,2 5,0 0,0 1,0-1,0 1,0-1,0 1,0 0,1 0,-1 1,0-1,1 1,-1-1,1 1,-1 0,1-1,0 1,0 1,0-1,0 0,0 0,0 1,0-1,1 1,0 0,-1-1,1 1,0 0,0 0,0-1,1 1,-1 0,1 0,-1 0,1 0,0 3,0-4,-1 0,1 1,-1-1,1 0,0 1,0-1,0 1,0-1,1 0,-1 1,0-1,1 1,0-1,0 0,0 0,0 1,0-1,0 0,0 0,0 0,1 0,-1 0,1-1,0 1,-1 0,1-1,0 1,0-1,0 1,0-1,0 0,1 0,-1 0,0 0,0-1,1 1,-1 0,0-1,1 0,-1 1,1-1,-1 0,0 0,1 0,-1-1,1 1,-1-1,0 1,1-1,-1 0,0 0,1 0,63-26,40-8,-103 35,0 0,0 1,0-1,0 1,0-1,0 1,0 0,0 0,0 0,0 0,0 1,0-1,0 1,-1 0,1 0,-1-1,0 2,1-1,-1 0,0 0,0 1,0-1,0 1,-1 0,1 0,-1-1,0 1,0 0,0 0,0 0,1 3,11 99,-13-84,-1-16,0-1,1 0,-1 1,1-1,0 1,0-1,1 1,-1-1,1 1,0-1,0 1,0-1,1 0,0 0,-1 1,1-1,1-1,-1 1,1 0,-1 0,1-1,0 0,3 3,11 0</inkml:trace>
  <inkml:trace contextRef="#ctx0" brushRef="#br0" timeOffset="22196.237">7930 2371,'10'31,"2"0,1-1,2 0,0-1,2-1,1 0,2-2,10 12,-23-29,1-1,-1 0,1 0,1-1,-1 0,1 0,1-1,-1 0,1-1,0 0,7 2,-16-7,1 1,0-1,0-1,0 1,-1 0,1 0,0-1,0 1,0-1,-1 1,1-1,0 0,-1 0,1 1,0-1,-1 0,0-1,1 1,-1 0,1 0,-1-1,0 1,0 0,0-1,0 1,0-1,0 0,0 1,-1-1,1 0,0 0,-1 1,1-1,-1 0,0 0,0-1,6-76,-6 69,-21-268,11 188,9 65</inkml:trace>
  <inkml:trace contextRef="#ctx0" brushRef="#br0" timeOffset="22559.108">8466 2315,'17'-36,"-2"-1,-2 0,-2-1,-1 0,-2-1,0-11,-7 48,0 0,-1 0,0 0,1 0,-1 0,0 0,0 0,0 0,0 0,0 0,0-1,-1 1,1 0,-1 0,0 0,1 0,-1 0,0 1,0-1,0 0,0 0,-1 1,1-1,0 0,-1 1,1-1,-1 1,1 0,-1-1,0 1,0 0,1 0,-1 0,0 0,0 1,0-1,0 0,0 1,0-1,0 1,0 0,0 0,0 0,-1 0,1 0,0 0,0 0,0 1,0-1,0 1,0-1,0 1,0 0,0 0,0 0,0 0,-7 8,0-1,0 1,1 1,0 0,1 0,0 0,0 1,1 0,1 0,0 1,0 0,1-1,1 2,0-1,0 0,1 1,1-1,0 1,1-1,0 1,1-1,1 1,0 4,-1-8,0 0,1 0,-1 0,2 0,-1 0,1-1,1 1,0-1,0 0,0 0,1 0,0 0,1-1,-1 0,2 0,-1 0,1-1,0 0,0 0,0-1,1 0,0 0,0-1,0 0,1 0,-1-1,1 0,0-1,0 0,0 0,0 0,4-1,-4-4,1 0,-1 0,1-1,-1 0,0-1,-1 0,1 0,-1-1,0 0,0 0,-1-1,0 0,0 0,-1-1,0 0,0 0,0 0,-1-1,-1 0,1 0,1-8,26-51,-18 38</inkml:trace>
  <inkml:trace contextRef="#ctx0" brushRef="#br0" timeOffset="22887.075">8890 1552,'-17'40,"1"-1,2 2,2 0,-4 32,15-71,0 0,0 0,0 1,1-1,-1 0,1 1,0-1,-1 1,1-1,0 0,0 1,1-1,-1 1,0-1,1 0,0 1,-1-1,1 0,0 1,0-1,0 0,1 0,-1 0,0 0,1 0,-1 0,1-1,0 1,-1 0,1-1,0 1,0-1,0 0,0 1,0-1,1 0,-1 0,0-1,0 1,1 0,-1-1,2 1,73-26,-71 22,0-1,1 1,-1 0,1 1,0 0,0 0,0 0,0 1,0 0,0 1,1-1,0 1,-4 3,-1-1,1 1,-1 0,0-1,0 2,0-1,-1 0,1 0,-1 1,0 0,1-1,-2 1,1 0,0 0,-1 0,0 0,0 0,0 0,0 0,-1 1,1-1,-1 0,0 0,-1 1,1-1,-1 0,1 0,-1 0,-2 4,3 4,-2 9,-1 0,-1-1,-1 1,0-1,-2 0,0-1,-1 1,-1-1,-1-1,-2 3,10-17,0 0,0 0,-1-1,1 1,-1-1,1 1,-1-1,0 0,-1 0,1-1,0 1,-1 0,1-1,-1 0,0 0,0 0,-3 1,-10-3</inkml:trace>
  <inkml:trace contextRef="#ctx0" brushRef="#br0" timeOffset="23978.676">112 8862,'32'-25,"-2"-1,0-2,-2 0,-2-3,0 0,-2-1,-2-1,-1-2,13-28,-30 55,-2-1,1 0,-1 1,0-1,-1 0,0 0,0 0,-1 0,0 0,-1-1,-1-7,2 14,-1 0,0 0,0 0,0 0,0 0,-1 0,1 1,-1-1,1 0,-1 1,0-1,0 1,0 0,0-1,-1 1,1 0,-1 1,1-1,-1 0,0 1,1-1,-1 1,0 0,0 0,0 0,0 0,0 0,0 1,0 0,0-1,0 1,-1 0,1 0,0 1,-1-1,-4 2,-1-1,1 1,0 1,0-1,0 1,0 1,1-1,-1 1,1 1,0-1,0 1,1 1,-1-1,1 1,0 0,1 0,-1 1,1 0,0 0,1 0,-2 5,-4 5,2 0,1 0,0 1,1 0,1 0,0 1,1 0,2-1,-1 4,2-14,0 0,1 0,-1-1,1 1,1 0,0 0,0 0,0 0,1-1,0 1,1-1,-1 1,1-1,1 0,0 0,0 0,0 0,0-1,1 0,1 0,-1 0,1 0,-1-1,2 0,-1 0,0-1,1 0,0 0,0 0,0-1,0 0,1-1,2 1,13-1,0-1,0-1,0-2,-1 0,1-1,0-1,-1-2,0 0,0-1,-1-1,0-1,0-1,-1-1,16-11,81-59,-102 70</inkml:trace>
  <inkml:trace contextRef="#ctx0" brushRef="#br0" timeOffset="24375.437">818 8693,'45'-292,"-20"111,-25 181,0 1,0-1,0 1,0-1,0 0,0 1,0-1,1 1,-1-1,0 0,0 1,1-1,-1 0,0 1,0-1,1 0,-1 0,0 1,1-1,-1 0,0 0,1 1,-1-1,0 0,1 0,-1 0,0 0,1 0,-1 0,1 0,-1 1,0-1,1 0,-1 0,1 0,-1 0,0-1,1 1,-1 0,1 0,-1 0,0 0,1 0,-1 0,0-1,1 1,-1 0,0 0,1-1,-1 1,0 0,1 0,-1-1,0 1,0 0,1-1,-1 1,0 0,0-1,0 1,1 0,-1-1,0 1,0-1,0 1,0 0,0-1,14 39,-12-34,3 12,1 1,1-1,0-1,1 1,1-1,0-1,8 10,-14-21,0 1,0-1,0 0,0 0,1 0,-1 0,1 0,0-1,0 1,0-1,0 0,0-1,0 1,0-1,1 1,-1-1,0 0,1-1,-1 1,1-1,-1 0,1 0,-1 0,1-1,-1 0,1 0,-1 0,0 0,0 0,1-1,2-2,1-1,0 0,-1 0,1-1,-1 0,-1 0,1 0,-1-1,0 0,-1-1,0 1,0-1,-1 0,1 0,-2-1,1 1,-1-1,-1 0,2-8,15-167,-32 44,6 116</inkml:trace>
  <inkml:trace contextRef="#ctx0" brushRef="#br0" timeOffset="25030.004">1439 8213,'9'2,"0"-1,1 0,-1 0,0 0,0-2,1 1,-1-1,0 0,0-1,0 0,0 0,0-1,-1 0,1-1,-1 0,0 0,0-1,0 0,0 0,-1-1,0 0,0 0,-1-1,1 1,-2-1,1-1,-1 1,0-1,2-4,1-4,0-1,-1 0,-1 0,-1 0,0-1,-1 0,-1 0,-1 0,0 0,-2-1,0 1,-1 0,-2-12,3 25,0 1,0 0,-1-1,0 1,0-1,0 1,0 0,-1 0,1-1,-1 1,0 0,0 1,-1-1,1 0,-1 1,0-1,0 1,0 0,0 0,-1 0,1 0,-1 0,0 1,1 0,-1 0,0 0,0 0,-1 0,1 1,0 0,-1 0,1 0,0 0,-1 1,1 0,-1 0,1 0,-1 0,1 1,-1 0,1 0,0 0,0 0,-1 1,-3 2,1 1,0 0,0 1,0-1,1 1,0 1,0-1,0 1,1 0,0 0,0 1,1-1,0 1,1 0,-1 0,1 1,-1 5,-19 150,22-157,1 0,1 0,-1 0,1 0,0 0,1 0,-1 0,1 0,1 0,-1-1,1 1,1-1,-1 0,1 1,0-2,0 1,1 0,-1-1,1 0,1 0,-1-1,1 1,-1-1,1 0,0 0,1-1,-1 0,1 0,-1-1,1 0,0 0,0 0,6 0,0 0,1-1,0-1,0 0,0-1,0 0,0-1,-1-1,1 0,-1-1,1 0,-1-1,-1-1,1 0,-1-1,0 0,0-1,-1 0,0 0,0-1,-1-1,-1 0,1 0,-1-1,-1 0,3-7,9-11,-2-1,-1-1,-2 0,-1-1,-1-1,-2 0,-2-1,0 0,-3 0,-1-1,-1 1,-2-1,-1 0,-3-21,2 38,0 5,1-1,-2 1,0-1,0 1,-2 0,1 0,-2-1,0 2,0-1,-2-1,6 13,0 0,0 1,-1-1,1 0,0 0,-1 0,1 0,0 1,-1-1,1 0,-1 0,1 1,-1-1,0 0,1 1,-1-1,0 1,1-1,-1 1,0-1,0 1,0-1,1 1,-1 0,0-1,0 1,0 0,0 0,0 0,1 0,-1 0,0 0,0 0,0 0,0 0,0 0,0 0,1 0,-1 1,0-1,0 0,0 1,0-1,1 0,-1 1,0-1,0 1,1 0,-1-1,0 1,-21 41,19-29,1-1,-1 0,2 1,0 0,0-1,1 1,1-1,0 1,1-1,0 1,1-1,0 0,1 0,1 0,1 4,1-11,0 0,0-1,0 0,1 0,0 0,-1-1,1 0,0-1,0 1,1-2,-1 1,0-1,1 0,-1-1,1 0,-1 0,0-1,1 0,-1-1,0 0,0 0,0 0,0-1,5-3,22-7,73-18,-105 30,0 1,0 0,0 0,0 0,0 0,0 1,0-1,0 1,0 0,0 0,0 0,0 0,0 0,0 1,-1-1,1 1,-1 0,1 0,-1 0,1 0,-1 0,0 0,0 0,0 1,0-1,-1 1,1 0,-1 0,1-1,-1 1,0 0,0 1,12 133,-9-118</inkml:trace>
  <inkml:trace contextRef="#ctx0" brushRef="#br0" timeOffset="25568.781">2681 7168,'-20'23,"1"0,1 2,2-1,0 2,1 0,2 1,1 1,1 0,1 0,2 1,0 0,-1 21,9-43,0 1,0-1,1 0,0 1,0-1,1 0,0 1,0-1,0 0,1 0,0-1,1 1,2 3,-5-8,1 1,-1-1,1 1,0-1,0 0,1 0,-1 0,0 0,0 0,1-1,0 1,-1-1,1 1,0-1,-1 0,1 0,0 0,0 0,0-1,0 1,0-1,0 0,0 0,0 0,0 0,0 0,0-1,0 1,-1-1,1 0,0 0,0 0,0 0,0-1,11-7,-1-1,0-1,-1 0,-1-1,1 0,-2-1,0 0,0-1,-2 1,1-2,-2 0,0 0,0 0,3-16,-9 28,83-281,-63 203,-21 81,0-1,1 0,-1 1,0-1,1 1,-1-1,0 0,1 1,-1-1,1 1,-1-1,0 1,1 0,0-1,-1 1,1-1,-1 1,1 0,-1-1,1 1,0 0,-1 0,1 0,0-1,-1 1,1 0,0 0,-1 0,1 0,0 0,-1 0,1 0,0 0,-1 0,1 1,-1-1,1 0,0 0,-1 0,1 1,0-1,-1 0,1 1,-1-1,1 1,-1-1,1 1,-1-1,1 1,-1-1,0 1,1-1,-1 1,29 37,-23-27,57 83,-5 3,-4 2,13 43,-29-57,-4 2,-4 2,-4 0,7 56,-30-129,0 1,0-1,-2 1,0 0,-1-1,0 1,-4 15,4-31,0 0,0 0,0-1,0 1,0 0,0 0,0 0,0-1,-1 1,1 0,0 0,-1-1,1 1,0 0,-1-1,1 1,-1 0,1-1,-1 1,1-1,-1 1,0 0,1-1,-1 0,0 1,1-1,-1 1,0-1,0 0,1 1,-1-1,0 0,0 0,1 0,-1 0,0 0,0 0,0 0,1 0,-1 0,0 0,0 0,0 0,1 0,-1-1,0 1,0 0,1-1,-1 1,0 0,1-1,-1 1,0-1,0 0,-31-32,15 6,1-1,1 0,2-2,1 1,1-1,1-1,0-8,-10-26,-21-68,5-3,2-20,27 111</inkml:trace>
  <inkml:trace contextRef="#ctx0" brushRef="#br0" timeOffset="26123.662">3217 6661,'-13'50,"3"1,1 0,-1 44,9-80,1 0,0-1,1 1,1-1,0 1,1-1,1 0,0 0,0 0,2 0,0-1,0 0,1 0,1 0,9 10,-15-18,1-1,0-1,0 1,0 0,1-1,-1 0,1 1,0-1,0-1,0 1,0-1,1 1,-1-1,1 0,-1-1,1 1,0-1,-1 0,1 0,0-1,0 1,0-1,0 0,0 0,-1-1,1 1,0-1,0 0,0-1,-1 1,1-1,-1 0,1 0,-1 0,0 0,0-1,0 0,0 0,0 0,0-1,5-10,-1 0,0-1,-1 0,-1-1,0 1,-1-1,-1-1,-1 1,0 0,0-14,1 6,14-345,-19 368,1 1,0-1,-1 0,1 1,-1-1,1 0,0 1,-1-1,1 0,0 1,0-1,0 0,-1 1,1-1,0 0,0 0,0 1,0-1,0 0,1 0,-1 1,0-1,0 0,0 1,0-1,1 0,-1 1,0-1,1 0,-1 1,1-1,-1 1,1-1,-1 0,1 1,-1-1,1 1,-1-1,1 1,-1 0,1-1,0 1,-1 0,1-1,0 1,0 0,-1 0,1 0,0-1,-1 1,1 0,0 0,0 0,-1 0,1 0,0 1,0-1,-1 0,1 0,0 0,-1 0,1 1,0-1,-1 0,1 1,93 171,70 56,-21-35,-119-156,-1 2,-2 0,-2 1,-1 1,-2 1,-3 0,0 1,-3 1,-2 0,-1 5,-13 35,6-81,-1 0,1 0,-1 0,0-1,0 1,0 0,0-1,0 1,0-1,-1 1,1-1,-1 0,0 1,0-1,0 0,0 0,0 0,0-1,0 1,-1 0,1-1,-1 0,1 1,-1-1,1 0,-1 0,-2 0,-1-3,1 0,-1 0,1-1,0 0,-1 0,1 0,1 0,-1-1,0 0,1 0,0 0,0-1,0 1,1-1,-1 0,1 0,0 0,1-1,-1 1,1-1,0 1,0-1,1 0,-1-5,-4-2,-11-42,1-1,3 0,2 0,3-1,2-1,3 1,3-22,0 45,1 1,2-1,1 1,2 0,1 0,2 0,1 1,2 0,10-20,-6 18,-3 6</inkml:trace>
  <inkml:trace contextRef="#ctx0" brushRef="#br0" timeOffset="38100.793">5221 5532,'-6'-1,"0"1,0-1,0 1,1 0,-1 1,0-1,0 1,1 0,-1 1,0-1,1 1,0 0,-1 1,1-1,0 1,0 0,0 0,0 1,1-1,0 1,-1 0,1 1,1-1,-4 4,-2 1,-1 1,1 0,1 1,-1 0,2 0,0 1,0 0,1 0,0 0,1 1,1 0,0 1,6-9,0 1,0 0,0-1,1 1,0-1,0 0,0 0,1 0,-1 0,1-1,1 1,-1-1,0 0,1 0,0-1,0 1,0-1,0 0,1-1,-1 1,1-1,0 0,-1 0,1-1,0 0,0 0,2 0,11 6,13 4,-23-9,1 1,-1 0,0 0,0 1,-1 0,1 1,-1 0,0 0,0 1,0 0,-1 0,6 7,-11-10,-1 0,1 0,-1 0,1 0,-1 0,0 0,0 0,-1 1,1-1,-1 0,1 1,-1-1,0 1,0-1,-1 0,1 1,-1-1,1 0,-1 1,0-1,0 0,-1 0,1 0,-1 0,1 0,-1 0,0 0,0-1,0 1,-1 0,0 0,-3 4,-1 0,0 0,-1 0,0-1,0 0,0 0,0-1,-1 0,0 0,-3 0,-54 7,54-11</inkml:trace>
  <inkml:trace contextRef="#ctx0" brushRef="#br0" timeOffset="38450.148">5447 5560,'3'10,"0"0,1 0,1 0,-1-1,2 1,-1-1,1 0,1-1,-1 0,1 0,1 0,0-1,0 0,0 0,1-1,0 0,0 0,0-1,1-1,-6-2,-1-1,1 0,-1 0,1-1,-1 1,1-1,0 1,-1-1,1 0,-1-1,1 1,0-1,-1 1,1-1,-1 0,1 0,-1-1,0 1,1-1,-1 0,0 0,0 0,0 0,0 0,-1 0,1-1,0 0,-1 1,0-1,0 0,0 0,0 0,0-1,0 1,-1 0,1-1,33-131,-31 20,-4 91</inkml:trace>
  <inkml:trace contextRef="#ctx0" brushRef="#br0" timeOffset="38830.941">6040 4996,'-15'11,"1"1,1 1,0 0,1 1,0 1,1 0,1 0,0 1,-4 11,10-20,0 0,1 0,0 1,1 0,-1-1,2 1,-1 0,1 0,0 0,0 0,1 0,1 0,-1 0,1 0,0 0,1 0,0 0,0 0,1 0,0-1,0 0,1 1,0 0,2-2,-1 0,1-1,0 1,1-1,0-1,-1 1,1-1,1 0,-1-1,1 0,-1 0,1 0,0-1,0 0,0-1,0 0,0 0,0-1,0 0,0 0,0-1,1 0,0 0,-4 0,1 0,0 0,-1-1,1 0,-1 0,1 0,-1-1,0 1,0-1,0-1,0 1,-1-1,1 1,-1-1,0-1,0 1,0 0,-1-1,1 0,-1 0,0 0,-1 0,1-1,0-2,3-14</inkml:trace>
  <inkml:trace contextRef="#ctx0" brushRef="#br0" timeOffset="39331.008">6096 4572,'18'73,"2"-20,3 0,2-2,2-1,2 0,2-3,4 1,-35-48,87 113,-86-112,0-1,0 1,0 0,0 0,0-1,0 1,1-1,-1 1,0-1,0 1,0-1,1 0,-1 0,0 1,1-1,-1 0,0 0,0 0,1-1,-1 1,0 0,1 0,-1-1,0 1,0 0,0-1,1 0,-1 1,0-1,0 0,0 1,0-1,0 0,0 0,0 0,0 0,-1 0,1 0,0 0,0 0,-1 0,1 0,-1 0,1 0,-1-1,23-63,-20 54,42-156,-45 165,0 1,0-1,0 0,0 1,0-1,0 0,1 1,-1-1,1 0,-1 1,1-1,0 1,0-1,-1 1,1-1,0 1,0 0,0-1,1 1,-1 0,0 0,0 0,1 0,-1 0,0 0,1 0,-1 0,1 0,0 1,-1-1,1 1,-1-1,1 1,0 0,-1-1,1 1,0 0,-1 0,1 0,0 0,0 1,-1-1,1 0,-1 1,1-1,0 1,-1-1,1 1,-1 0,1 0,-1 0,1 0,-1 0,0 0,0 0,1 0,-1 0,0 1,27 46,-26-42,1 0,0 0,0 0,1 0,0 0,0-1,0 1,0-1,1 0,0-1,0 1,0-1,1 0,0 0,-1 0,1-1,2 1,14 2</inkml:trace>
  <inkml:trace contextRef="#ctx0" brushRef="#br0" timeOffset="40163.957">7084 3811,'0'33,"93"141,28 5,13 29,-98-152,-34-50,-3-4</inkml:trace>
  <inkml:trace contextRef="#ctx0" brushRef="#br0" timeOffset="40402.594">6999 4291,'43'-25,"29"-21,7-8,-6-1,-9 6,-12 6,-9 5,-13 4,-11 4,-3 1,-6 7</inkml:trace>
  <inkml:trace contextRef="#ctx0" brushRef="#br0" timeOffset="40803.318">7366 3528,'26'79,"3"-1,3-2,4-1,3-2,28 36,-66-105,1 0,-1-1,1 1,0 0,1-1,-1 0,0 0,1 1,0-1,0-1,0 1,0 0,0-1,0 1,1-1,-1 0,1 0,-1-1,1 1,0-1,0 1,0-1,0-1,0 1,0 0,0-1,0 0,0 0,0 0,0 0,0-1,0 1,0-1,0 0,0-1,0 1,-1-1,1 1,0-1,-1 0,1 0,0-1,4-9,0 0,-1 0,0 0,-1-1,0 0,-1 0,0-1,2-11,-3 10,0 1,1 0,0 0,2 0,-1 1,2 0,0 0,0 0,-6 12,-1-1,0 1,1-1,-1 1,1 0,-1-1,1 1,-1 0,1 0,0 0,0 1,-1-1,1 0,0 1,0-1,0 1,0-1,0 1,0 0,0 0,0 0,0 0,0 0,-1 0,1 1,0-1,0 1,0-1,0 1,0 0,-1-1,1 1,0 0,0 0,-1 0,1 1,0 0,59 59,-47-45,44 36,-56-51,-1 0,1-1,0 1,0 0,-1-1,1 1,0-1,0 1,0-1,0 0,0 0,-1 0,1 0,0 0,0 0,0 0,0-1,0 1,-1-1,1 1,0-1,0 0,-1 0,1 0,0 0,-1 0,1 0,-1 0,1 0,-1 0,0-1,1 1,-1-1,0 1,0-1,0 1,0-1,0-1,8-14</inkml:trace>
  <inkml:trace contextRef="#ctx0" brushRef="#br0" timeOffset="41418.174">8353 3415,'-15'31,"0"2,2 0,1 0,2 1,2 0,-1 6,8-35,0-1,0 1,1 0,-1 0,1-1,0 1,0 0,1 0,-1 0,1-1,0 1,1 0,-1-1,1 1,0 0,-1-4,-1 0,1-1,0 1,0 0,0-1,0 1,0 0,0-1,0 1,0-1,0 1,0-1,0 0,0 1,0-1,1 0,-1 0,0 0,0 0,0 0,0 0,0 0,1 0,-1-1,0 1,0 0,0-1,0 1,0 0,0-1,0 1,0-1,0 0,0 1,0-1,0 0,-1 0,1 1,0-1,0 0,0-1,33-39,47-108,-80 147,1 1,0-1,0 1,0 0,0-1,0 1,0 0,0 0,1 1,-1-1,0 0,0 1,1-1,-1 1,0 0,1 0,-1 0,0 0,1 0,-1 0,0 1,1-1,-1 1,0 0,0 0,1-1,-1 1,0 1,0-1,0 0,0 0,0 1,-1-1,1 1,0 0,-1-1,1 1,-1 0,1 0,-1 0,0 0,0 0,0 0,0 0,0 1,-1-1,1 1,22 21,-21-21,1-1,-1 0,1 0,0 0,0-1,0 1,0-1,0 0,0 1,0-1,0-1,0 1,1 0,-1-1,0 1,1-1,-1 0,0 0,1-1,-1 1,0-1,0 1,1-1,-1 0,0 0,0-1,0 1,0-1,0 1,0-1,-1 0,1 0,-1 0,1 0,-1-1,3-2,2-3,0-1,0 0,0 0,-1-1,-1 0,1 0,-2-1,1 1,-2-1,2-4,7-29,-2-1,-2 0,-1 0,-3-1,-2 0,-2 1,-2-1,-1 0,-3 1,-2 0,-2 0,-3-7,10 42,0 0,-1 0,1 0,-2 1,1 0,-2 0,1 0,-1 1,0-1,-1 2,0-1,0 1,-1 0,1 0,-2 1,1 0,-1 0,7 5,1 0,-1 0,0 1,1-1,-1 1,0 0,0-1,1 1,-1 0,0 0,1 0,-1 0,0 0,0 0,1 1,-1-1,0 1,1-1,-1 1,0-1,1 1,-1 0,1 0,-1 0,1 0,-1 0,1 0,0 0,0 1,-1-1,1 0,0 1,0-1,0 1,0-1,1 1,-1-1,0 1,1 0,-1-1,1 1,-1 0,1-1,0 1,0 2,4 82,2-64,2 0,0 0,2-1,0 0,2 0,0-1,1-1,1 0,0-1,11 9,32 37,-43-45,1-1,1-1,0 0,1-2,1 0,0 0,2-2,16 9,45 13,-72-32</inkml:trace>
  <inkml:trace contextRef="#ctx0" brushRef="#br0" timeOffset="41666.759">8410 3190,'43'-29,"34"-19,13-11,-4 0,-7 5,-7 2,-12 5,-5 6,-8 9,-12 7,-12 6</inkml:trace>
  <inkml:trace contextRef="#ctx0" brushRef="#br0" timeOffset="48687.984">1524 9286,'3'33,"3"0,1 0,1 0,1-1,2 0,2-1,1 0,1-1,1-1,10 13,4 11,-20-31,2-1,1 0,0-1,2 0,0-1,1 0,1-2,0 0,2-1,0 0,0-2,2 0,3 0,-21-12,-1-1,1 0,0 0,-1 0,1 0,0-1,0 1,0-1,0 0,0 1,0-1,-1-1,1 1,0 0,0-1,0 1,0-1,0 0,-1 0,1 0,0 0,-1-1,1 1,-1-1,1 0,-1 1,0-1,0 0,0 0,0 0,0-1,0 1,-1 0,1-1,-1 1,1-1,0-2,36-106,-29 57,-3 0,-1 0,-4 0,-1-1,-4-12,-49-273,30 253,23 87,-1 0,1 0,-1 0,1 0,-1 0,1 0,-1 0,1 0,-1 1,1-1,-1 0,1 0,-1 1,1-1,-1 0,1 0,0 1,-1-1,1 0,-1 1,1-1,0 1,0-1,-1 0,1 1,0-1,0 1,-1-1,1 1,0-1,0 1,0-1,0 1,0-1,0 1,0-1,0 1,0-1,0 1,0-1,0 1,0-1,0 1,0-1,0 1,1-1,-1 1,0-1,0 1,1-1,-1 0,0 1,0-1,1 1,-1-1,1 0,-1 1,0-1,1 0,-1 1,1-1,-1 0,1 0,-1 0,6 49,1 0,3-1,2 0,2-1,2 0,2-1,2-1,2-1,2-1,19 23,-34-53,-3-3,0-1,0 1,1-1,0 0,0-1,1 0,0 0,1-1,0 0,0 0,0-1,1 0,0-1,0 0,0 0,1-1,-1-1,1 0,0 0,5 0,24-18,-28 2</inkml:trace>
  <inkml:trace contextRef="#ctx0" brushRef="#br0" timeOffset="49288.86">2257 9200,'2'-1,"0"-1,0 0,0 1,-1-1,1 0,-1 0,1 0,-1-1,0 1,0 0,0 0,0-1,0 1,0 0,-1-1,1 1,-1-1,0 1,0-1,0-1,1 1,2-24,-1 0,-1 0,-1 0,-1 1,-2-1,-1 0,-5-18,-3-57,15 111,1 0,0 0,0 0,1-1,1 0,-1 0,1 0,0-1,1 1,0-2,0 1,0-1,1 0,0 0,2 0,-8-5,0-1,1 1,-1-1,0 0,1 0,-1 0,0 0,0 0,1 0,-1 0,0-1,1 0,-1 1,0-1,0 0,0 0,0 0,0 0,0 0,0 0,0-1,0 1,0-1,-1 1,1-1,-1 0,1 0,-1 1,1-1,-1 0,0 0,0 0,0-1,0 1,-1 0,1 0,0 0,-1-1,0 1,1-2,2-98,-64-36,51 121</inkml:trace>
  <inkml:trace contextRef="#ctx0" brushRef="#br0" timeOffset="49839.704">2653 8495,'-2'-1,"-1"0,1 0,-1 1,1-1,-1 0,0 1,1 0,-1 0,0-1,1 1,-1 1,0-1,1 0,-1 1,0-1,1 1,-1 0,1 0,-1 0,1 0,0 0,-1 1,1-1,0 1,0-1,0 1,0 0,0 0,0 0,1 0,-1 0,0 0,1 1,0-1,0 0,-1 1,1-1,1 1,-4 5,0 0,1 0,0 0,0 0,1 0,0 1,1-1,0 1,0 0,1-1,0 6,1-9,-1-1,1 0,1 1,-1-1,0 0,1 0,0 0,0 0,0 0,1-1,-1 1,1 0,0-1,0 0,0 0,0 0,0 0,1 0,0-1,-1 1,1-1,0 0,0 0,0-1,0 1,0-1,1 0,-1 0,0 0,1-1,-1 1,1-1,-1 0,0 0,1-1,-1 1,0-1,1 0,3-1,-1 0,0 0,0-1,0 1,0-1,0 0,-1-1,0 0,0 0,0 0,0-1,0 1,-1-1,0-1,0 1,0-1,-1 0,0 0,2-3,8-14</inkml:trace>
  <inkml:trace contextRef="#ctx0" brushRef="#br0" timeOffset="50324.282">2624 9624,'-4'5,"2"11,2 8,6 4,2 3,0 0,3 0,-1-1,4 0,-2 0,3-2,-1 1,1-6,-1-1,-4-5</inkml:trace>
  <inkml:trace contextRef="#ctx0" brushRef="#br0" timeOffset="50603.26">2370 9821,'44'-33,"18"-17,4 2,-9 2,-10 11,-8 10,-11 14,-9 10</inkml:trace>
  <inkml:trace contextRef="#ctx0" brushRef="#br0" timeOffset="55119.755">2511 10104,'11'-2,"-1"-1,1 0,-1 0,0-1,0 0,0-1,-1 0,0-1,0 0,0 0,-1-1,1 0,4-5,17-13,120-78,-82 39,-60 47</inkml:trace>
  <inkml:trace contextRef="#ctx0" brushRef="#br0" timeOffset="55972.164">2907 9596,'46'-44,"92"-33,-137 77,0 0,-1-1,1 1,-1 0,1 0,-1-1,1 1,-1 0,1-1,-1 1,1-1,-1 1,0 0,1-1,-1 1,1-1,-1 1,0-1,0 0,1 1,-1-1,0 1,0-1,0 1,1-1,-1 0,0 1,0-1,0 1,0-1,0 0,0 1,0-1,-1 0,1 1,0-1,0 1,0-1,-1 1,1-1,0 1,0-1,-1 0,1 1,-1 0,1-1,0 1,-1-1,1 1,-1-1,1 1,-1 0,1-1,-1 1,1 0,-1 0,1-1,-1 1,0 0,1 0,-1 0,1 0,-1 0,0 0,1 0,-1 0,-54-16,44 14,-70-19,80 24,0-1,0 0,1 0,-1 1,0-1,1 1,-1-1,1 0,0 1,0-1,0 1,0-1,0 1,1-1,-1 1,1-1,-1 0,1 1,0-1,0 0,0 0,0 1,0-1,1 0,-1 0,1 0,0 0,0 2,113 268,-115-272,-1 1,1 0,0 0,0-1,0 1,0 0,0 0,0 0,1-1,-1 1,0 0,0 0,1 0,-1-1,0 1,1 0,-1-1,0 1,1 0,-1-1,1 1,-1 0,1-1,0 1,-1-1,1 1,0-1,-1 1,1-1,0 0,-1 1,1-1,0 0,0 0,-1 1,1-1,0 0,0 0,0 0,-1 0,1 0,0 0,0 0,0 0,-1 0,1 0,0-1,0 1,-1 0,1 0,0-1,0 1,-1-1,1 1,0 0,-1-1,1 0,-1 1,1-1,0 1,-1-1,1 1,-1-1,0 0,1 0,0 0,7-30,0-1,-2 1,-1-2,-2 1,-1 0,-2-28,-12-3,13 50</inkml:trace>
  <inkml:trace contextRef="#ctx0" brushRef="#br0" timeOffset="56255.666">3302 9144,'5'34,"6"20,1 6,-1-2,3-11,-2-9,2-6,-1-4,-3-2,-3-4</inkml:trace>
  <inkml:trace contextRef="#ctx0" brushRef="#br0" timeOffset="56486.234">3274 9116,'14'-5,"15"-10,7-4,2-3,-1 2,-1 5,-7 4</inkml:trace>
  <inkml:trace contextRef="#ctx0" brushRef="#br0" timeOffset="56673.4">3330 9342,'34'-24,"20"-13,2 1</inkml:trace>
  <inkml:trace contextRef="#ctx0" brushRef="#br0" timeOffset="57692.619">3669 8523,'455'-399,"-434"379,1 0,1 2,0 0,1 2,19-10,-26 21,-4 4</inkml:trace>
  <inkml:trace contextRef="#ctx0" brushRef="#br0" timeOffset="57940.75">3895 8665,'43'-34,"34"-25,8-7,-6 2,-11 2,-7 8,-10 8,-8 6,-3 6,-2 4,-4 2,3-4,-1-1,-1 1,-2 0,-7 1,-7 6</inkml:trace>
  <inkml:trace contextRef="#ctx0" brushRef="#br0" timeOffset="58286.108">5136 7000,'-30'39,"1"1,1 1,3 2,2 1,1 0,2 2,3 0,-5 22,20-60,0-1,0 1,0 0,1-1,1 1,-1 0,1 0,1-1,-1 1,1 0,1 0,-1-1,1 1,1-1,-1 1,1-1,0 0,1 0,0-1,0 1,1-1,-1 1,1-1,1-1,-1 1,1-1,0 0,0 0,1 0,1 1,1 0,-1-1,1 0,0-1,1 0,-1 0,1-1,0 0,-1 0,1-1,1-1,-1 0,0 0,0-1,0 0,0-1,1 0,-1 0,0-1,0-1,-1 0,1 0,6-3,13-12,0-1,-2-2,0 0,-2-2,0-1,-2-1,0 0,-2-2,-1-1,-1 0,7-17,-8 14,-1 0,-1-1,-2 0,-1-1,-1-1,-3 0,0-1,-2 0,-2 0,-1 0,-2-1,-1-27,-1 55,-1-1,1 0,-1 1,-1-1,1 1,-1 0,-1-1,0 1,0 0,0 0,-1 1,-1-1,1 1,-1 0,0 0,0 0,-1 1,0 0,0 0,-1 0,0 1,0 0,0 0,0 1,-1 0,0 0,1 1,-1-1,-1 2,1-1,0 1,-1 1,1 0,-5-1,-7 4,1 0,1 1,-1 1,0 1,1 1,0 0,0 1,1 1,-1 1,2 0,-15 11,-15 10</inkml:trace>
  <inkml:trace contextRef="#ctx0" brushRef="#br0" timeOffset="58735.789">4713 7621,'20'-28,"-13"17,-1 1,1 1,1 0,0 0,0 0,1 1,0 0,0 1,1-1,0 2,0 0,8-4,323-136,-147 25,-6-9,23-29,-187 140,234-192,-257 210,29-19,-30 19,0 1,1 0,-1 0,1-1,-1 1,0 0,1 0,-1 0,1-1,-1 1,1 0,-1 0,1 0,-1 0,1 0,-1 0,0 0,1 0,-1 0,1 0,-1 0,1 1,-1-1,1 0,-1 0,1 0,-1 1,0-1,1 0,-1 0,1 1,-1-1,0 0,1 1,-1-1,0 0,0 1,1-1,-1 1,0-1,0 0,1 1,-1-1,0 1,0-1,0 1,0-1,0 1,0-1,0 1,0-1,0 0,0 1,0-1,0 1,0-1,0 1,0-1,0 1,0-1,-1 1,1-1,0 0,0 1,-3 15</inkml:trace>
  <inkml:trace contextRef="#ctx0" brushRef="#br0" timeOffset="63259.349">6661 6604,'-5'10,"-6"7,-2-3,7-4,4-9,2-9,1-9,1 5,-5 8,3 5,1 2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0,'-1'483,"-13"-346,1 92,12-228,1 0,0 0,-1 0,1 0,0 0,0 1,0-1,-1 0,1 0,1 0,-1 0,0 1,0-1,0 0,1 0,-1 0,0 0,1 0,-1 0,1 0,-1 0,1 0,0 0,-1 0,1 0,0 0,0 0,0 0,0-1,-1 1,1 0,0-1,0 1,0-1,0 1,1-1,-1 1,0-1,0 0,0 1,0-1,0 0,1 0,-1 0,0 0,0 0,0 0,0 0,0 0,1-1,-1 1,1 0,104-118,-85 95,118-106,-139 128,1 1,0-1,0 0,-1 1,1-1,0 1,0-1,0 1,0-1,0 1,0 0,0-1,0 1,0 0,0 0,0 0,0 0,-1 0,1 0,0 0,0 0,0 0,0 0,0 1,0-1,0 0,0 1,0-1,0 0,0 1,0-1,-1 1,1 0,0-1,0 1,-1 0,1-1,0 1,-1 0,1 0,0-1,-1 1,1 0,-1 0,0 0,1 0,-1 0,0 0,0 0,1 0,-1 0,0 0,0 0,4 60,-4-54,2 137,8-126,2-6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71,'0'0,"-1"-1,1 1,0-1,0 1,0-1,0 1,0-1,0 1,0-1,0 1,0-1,0 1,0-1,1 1,-1-1,0 1,0-1,0 1,1-1,-1 1,0 0,0-1,1 1,-1-1,0 1,1 0,-1-1,1 1,-1 0,0-1,1 1,-1 0,1 0,-1-1,1 1,-1 0,1 0,-1 0,1 0,-1 0,1 0,-1 0,1 0,-1 0,1 0,-1 0,1 0,-1 0,1 0,-1 0,1 0,-1 0,1 1,-1-1,1 0,-1 0,1 1,-1-1,0 0,1 1,-1-1,1 0,-1 1,0-1,1 1,-1-1,0 0,0 1,1-1,-1 1,10 43,-8-29,15 55,3 0,3-2,4-1,4 6,3-21,-33-52,1 0,-1 0,1 0,-1-1,0 1,1 0,-1-1,0 1,0-1,1 0,-1 1,0-1,0 0,0 0,0 0,0 0,0 0,0 0,0 0,0 0,0 0,0 0,-1 0,1-1,0 1,-1 0,1-1,-1 1,0 0,1-1,-1 1,0 0,0-1,0 0,82-278,-70 245,2 1,1 0,2 1,14-22,-17 37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3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1,'15'0,"14"0,6 0,4 0,-2 0,-1 0,-3 0,-1 0,-2 0,-2 0,1 0,-1 0,-10 0,-8 0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2.5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1,'39'4,"21"-2,7-2,-5-1,-7-1,-13 1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00.9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1 460,'0'-1,"-1"1,1-1,0 1,0-1,0 1,0-1,0 1,0-1,1 1,-1-1,0 1,0-1,0 1,0-1,1 1,-1-1,0 1,0-1,1 1,-1-1,0 1,1 0,-1-1,0 1,1-1,-1 1,1 0,-1 0,1-1,-1 1,1 0,-1 0,1-1,-1 1,1 0,-1 0,1 0,-1 0,1 0,-1 0,1 0,-1 0,1 0,-1 0,1 0,-1 0,1 0,-1 0,1 1,-1-1,1 0,-1 0,1 0,-1 1,1-1,-1 0,0 1,1-1,-1 0,1 1,-1-1,0 1,1-1,-1 1,19-131,-12 108,1 0,1 0,0 0,2 1,0 1,2 0,0 0,1 2,1-1,0 2,2 0,0 1,1 1,7-5,-23 18,0 1,0-1,0 1,0 0,1 0,-1 0,0 0,0 0,1 0,-1 0,0 1,1-1,-1 1,1 0,-1 0,0 0,1 0,-1 0,1 0,-1 1,1-1,-1 1,0 0,1-1,-1 1,0 0,0 1,0-1,0 0,0 0,0 1,0 0,0-1,0 1,-1 0,1 0,-1-1,1 1,-1 1,0-1,1 0,-1 0,-1 0,1 1,0-1,0 0,-1 1,1 0,5 135,-8-49,2-87,-1 0,1-1,0 1,0 0,0-1,0 1,0 0,0 0,0-1,1 1,-1 0,0-1,1 1,0-1,-1 1,1-1,0 1,0-1,0 1,0-1,0 1,0-1,0 0,0 0,0 0,1 0,-1 0,1 0,-1 0,0 0,1 0,0 0,-1-1,1 1,-1-1,1 1,0-1,-1 0,1 0,0 1,-1-1,1 0,0-1,-1 1,1 0,0 0,-1-1,1 1,0-1,-1 1,2-1,7-6,0 0,0-1,0 0,-1-1,0 1,-1-2,0 1,0-1,3-7,15-16,138-143,-115 144,-48 31,0 1,0-1,0 1,1 0,-1 0,0 0,0 0,0 0,1 0,-1 0,0 0,0 0,0 0,0 1,1-1,-1 0,0 1,0-1,0 1,0 0,0-1,0 1,0 0,0-1,0 1,0 0,0 0,-1 0,1 0,0 0,-1 0,1 0,0 0,-1 0,1 0,-1 0,0 0,1 1,-1-1,0 0,0 0,0 0,1 1,-1-1,-1 1,-10 99,0-58,-20 80,27-103</inkml:trace>
  <inkml:trace contextRef="#ctx0" brushRef="#br0" timeOffset="567.939">1384 8,'-71'47,"1"4,3 2,-6 12,64-59,1 1,0 0,1 1,-1-1,1 1,1 1,0 0,0 0,1 0,0 0,0 1,1 0,0 0,1 1,2-10,1 0,0 1,-1-1,1 1,0-1,0 1,0-1,0 0,0 1,0-1,1 1,-1-1,0 1,1-1,-1 0,1 1,0-1,-1 0,1 1,0-1,0 0,-1 0,1 0,0 0,0 0,1 0,-1 0,0 0,0 0,0 0,0-1,1 1,-1 0,0-1,1 1,-1-1,1 1,-1-1,0 0,1 0,-1 0,1 0,-1 0,1 0,-1 0,1 0,-1 0,1-1,70-19,-48 6,0-1,-1-1,-1-1,0-1,-1-1,-1-1,-1 0,-1-1,-1-2,13-11,-30 33,0 1,1-1,0 0,-1 0,1 1,-1-1,1 1,0-1,-1 1,1-1,0 1,0-1,-1 1,1 0,0-1,0 1,0 0,0 0,-1-1,1 1,0 0,0 0,0 0,0 0,0 0,0 0,-1 0,1 1,0-1,0 0,0 0,0 1,-1-1,1 0,0 1,0-1,-1 1,1-1,0 1,-1 0,1-1,0 1,-1-1,1 1,-1 0,1 0,-1-1,1 1,-1 0,0 0,1 0,-1-1,0 1,0 0,1 0,-1 0,0 0,0-1,0 1,0 0,0 1,11 57,-11 304,-3-315,-1 1,-3-1,-1 0,-10 24,17-64,0 0,-1 0,0 0,-1-1,1 1,-2-1,1 0,-1 0,0 0,0 0,-1 0,0-1,0 0,0 0,-1 0,0-1,0 0,0 0,-1 0,0-1,0 0,0 0,0-1,-1 0,-4 1,7-6,-1 0,1 0,0-1,0 0,1 0,-1 0,0-1,1 0,0 1,0-1,0-1,1 1,-1-1,1 1,0-1,0 0,0 0,1 0,0-1,0 1,0 0,1-1,0 0,0 1,0-1,1 1,-1-1,1 0,1 0,-1 1,1-1,0 1,0-1,52-158,-15 81,-28 64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13.1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30,'167'16,"-108"-8,0-4,0-2,31-3,-15-1,64-18,-123 24</inkml:trace>
  <inkml:trace contextRef="#ctx0" brushRef="#br0" timeOffset="-3081.686">141 848,'12'-4,"5"-2,1 1,-1 1,1 1,-1 0,1 1,0 1,17 1,-34 0,1-1,-1 1,1 0,-1 0,0 0,1 0,-1 1,0-1,1 0,-1 0,0 1,1-1,-1 1,0-1,1 1,-1 0,0-1,0 1,0 0,0 0,0 0,0 0,0 0,0 0,0 0,0 0,0 0,-1 0,1 1,-1-1,1 0,-1 0,1 1,-1-1,1 0,-1 1,0-1,0 0,0 1,0-1,0 1,0-1,0 0,0 1,-1-1,1 0,0 1,-1-1,1 0,-1 1,1-1,-1 0,0 0,0 0,1 0,-1 1,0-1,0 0,0-1,-1 2,-77 84,67-76,1 0,0 1,0 1,1 0,0 0,1 1,1 0,0 1,1 0,-2 5,8-17,0 0,0 0,0 1,0-1,1 0,-1 0,1 1,0-1,-1 0,1 0,0 1,0-1,0 0,1 1,-1-1,1 0,-1 0,1 1,0-1,0 0,0 0,0 0,0 0,0 0,0 0,1 0,-1-1,1 1,-1 0,1-1,0 1,0-1,0 1,-1-1,1 0,1 0,-1 0,0 0,0 0,1-1,92 1,16-26,-92 17</inkml:trace>
  <inkml:trace contextRef="#ctx0" brushRef="#br0" timeOffset="-3817.818">170 227,'0'-5,"0"3,0 7,0 8,4 5,3 6,-1 3,-2 1,0 2,-2-1,-1 1,0-1,4 0,1-1,0 1,-1-1,-2-4</inkml:trace>
  <inkml:trace contextRef="#ctx0" brushRef="#br0" timeOffset="-3558.298">0 678,'43'-5,"24"-1,10 0,-3 1,-9 2,-12 1,-9 1,-7 0,-11 1</inkml:trace>
  <inkml:trace contextRef="#ctx0" brushRef="#br0" timeOffset="-1729.459">960 255,'17'73,"-9"-5,-3 0,-2 0,-6 49,1-1,3-80,0-24,0-1,-1 1,0 0,-1-1,0 1,-1 0,0-1,-1 0,-2 6,-1-10,1-7</inkml:trace>
  <inkml:trace contextRef="#ctx0" brushRef="#br0" timeOffset="-1131.569">621 227,'1'2,"1"0,-1 0,1-1,-1 1,1 0,0-1,0 1,0-1,0 1,0-1,0 0,0 0,0 0,0 0,1 0,-1-1,0 1,1-1,-1 1,0-1,1 0,-1 0,0 0,3 0,-2 0,366 3,-87-3,-247 11,-29-5</inkml:trace>
  <inkml:trace contextRef="#ctx0" brushRef="#br0" timeOffset="-643.479">677 961,'226'-18,"-12"8,-60 8,-74-30,-66 22</inkml:trace>
  <inkml:trace contextRef="#ctx0" brushRef="#br0" timeOffset="1024.521">1862 255,'-28'25,"0"1,2 2,1 1,1 1,1 0,2 2,2 1,-4 10,12-15,2 1,2 0,0 1,2-1,1 1,1 1,2-1,1 0,2 0,0 0,4 10,-6-29,1-1,0 1,1 0,0-1,0 1,1-1,1 0,0 0,0 0,1 0,0-1,1 0,0 0,0 0,1-1,0 1,0-2,1 1,0-1,0 0,1-1,0 0,0 0,10 3,-15-8,-1 0,1-1,-1 0,1 0,-1 0,1 0,-1 0,1-1,-1 1,0-1,1 0,-1 0,0-1,1 1,-1-1,0 1,0-1,0 0,0 0,-1 0,1-1,0 1,0-2,12-12</inkml:trace>
  <inkml:trace contextRef="#ctx0" brushRef="#br0" timeOffset="1922.351">1891 904,'16'-2,"-1"-1,0 0,0-2,0 1,0-2,-1 0,0-1,0 0,-1-1,0-1,0 0,-1 0,0-2,-1 1,0-1,-1-1,0 0,0 0,4-10,136-174,-138 180,-2 2,-13 20,-10 16,4-9,0 0,0 1,2 0,-1 0,2 0,0 1,0 0,2 0,0 1,1 0,0-1,1 1,1 0,0 0,1 0,1 1,1-12,0 0,0 0,0 0,0-1,1 1,0-1,0 1,0-1,0 0,1 0,0 0,-1-1,1 1,1-1,-1 0,0 0,1-1,0 1,-1-1,1 0,0 0,0-1,0 1,0-1,1 0,-1 0,0-1,0 0,4 0,1 0,1 0,0-1,-1 0,1-1,-1 0,0 0,1-1,-1-1,-1 0,1 0,0-1,-1 0,0-1,4-3,10-12,-2-1,0 0,-1-2,-2-1,0 0,-2-1,2-7,22-31,-23 26,-17 37,0 1,0-1,0 1,0-1,1 0,-1 1,0-1,0 1,0-1,0 0,0 1,0-1,0 1,0-1,-1 1,1-1,0 0,0 1,0-1,-1 1,1-1,0 1,-1-1,1 1,0-1,-1 1,1-1,0 1,-1 0,1-1,-1 1,1 0,-1-1,1 1,-1 0,1-1,-1 1,1 0,-1 0,0 0,1 0,-1 0,1-1,-1 1,0 0,1 0,-1 0,1 0,-1 1,1-1,-1 0,0 0,1 0,-1 0,1 1,-1-1,1 0,-1 0,1 1,-1-1,1 0,-1 1,1-1,-1 1,1-1,-1 1,-5 5,-1-1,1 1,0 1,0-1,1 1,0 0,0 1,1-1,-1 1,2 0,-1 0,1 0,0 0,1 1,0-1,0 1,1-1,0 1,1 0,0-1,0 1,1 0,0 2,-2-6,1 1,0 0,0-1,1 1,-1-1,1 1,0 0,1-1,-1 1,1-1,0 0,1 0,-1 0,1 0,0 0,0 0,1-1,-1 1,1-1,0 0,0 0,0 0,1-1,-1 0,1 0,0 0,0 0,0 0,0-1,1 0,-1 0,0-1,1 0,0 0,2 0,1 0,0-1,0-1,0 0,-1 0,1-1,0 0,0 0,-1-1,1 0,-1-1,0 0,0 0,0-1,-1 0,0 0,1-1,-2 0,1 0,0-1,8-9,0-1,-1 0,-1-1,-1-1,0 0,-1 0,1-7,-7 16,0 1,-1 1,1-1,-1 0,-1-1,0 1,0-1,-1 1,0-1,-1 0,0 0,0 1,-1-1,-1-5,0 14,-1 0,1 0,-1 0,0 0,1 0,-1 1,0-1,0 0,1 1,-1-1,0 1,0 0,0 0,0 0,0-1,0 2,1-1,-1 0,0 0,0 1,0-1,0 1,0-1,1 1,-1 0,0 0,1 0,-1 0,0 0,1 0,-1 0,1 0,0 1,-1-1,1 0,0 1,0-1,0 1,0 0,0-1,0 1,0 0,-11 15,1 1,0 0,1 1,1 0,1 0,0 1,2 0,0 0,2 1,-3 20,5-25,0 0,1 1,1-1,0 0,2 0,-1 0,2 0,0 0,1 0,1-1,5 13,1-2,-7-14,0 0,1-1,1 1,0-1,0-1,1 1,0-1,1 0,8 8,-3-8</inkml:trace>
  <inkml:trace contextRef="#ctx0" brushRef="#br0" timeOffset="2175.381">3302 848,'-9'33,"-9"21,-1 7,3-4,4-5,5-18,7-13,4-16,2-8</inkml:trace>
  <inkml:trace contextRef="#ctx0" brushRef="#br0" timeOffset="2408.223">3246 791,'14'0,"10"0,6 0,2 0,0 0,0 0,0 0,-12 5,-13 1,-8 0</inkml:trace>
  <inkml:trace contextRef="#ctx0" brushRef="#br0" timeOffset="2653.034">3217 989,'39'0,"21"-5,7-1,-10-5,-8-1,-13 3</inkml:trace>
  <inkml:trace contextRef="#ctx0" brushRef="#br0" timeOffset="3019.85">3471 227,'5'-5,"1"0,-1 0,1 1,0 0,0 0,0 1,1-1,-1 1,1 1,0-1,0 1,0 0,0 1,0 0,0 0,1 0,-1 1,0 0,0 0,-4 1,-1 1,0-1,0 0,0 1,0 0,0-1,0 1,0 0,-1 0,1 0,-1 0,1 0,-1 0,0 0,0 1,0-1,0 0,0 1,0-1,0 1,-1-1,0 1,1-1,-1 1,0 0,0-1,0 1,-1-1,1 1,-1-1,1 1,-1-1,0 1,0-1,0 0,0 1,0-1,-1 0,1 0,0 0,-1 0,0 0,0 0,1 0,-1-1,0 1,0-1,-1 1,-6 8,-45 70,53-78,0 0,0 0,1 0,-1 0,1 1,-1-1,1 0,0 0,0 1,0-1,0 0,0 0,1 1,-1-1,1 0,-1 0,1 0,0 0,0 0,0 0,0 0,0 0,0 0,1 0,-1 0,1-1,-1 1,1 0,-1-1,1 0,0 1,0-1,0 0,0 0,0 0,0 0,0 0,0 0,2 0,5 1,-1 0,1-1,0 0,-1 0,1-1,0 0,0 0,-1-1,1 0,0-1,-1 0,5-2,13-1,0 0</inkml:trace>
  <inkml:trace contextRef="#ctx0" brushRef="#br0" timeOffset="3237.944">3810 622,'34'0,"20"0,6 0,-2 0,-11-5,-9-1,-11 0</inkml:trace>
  <inkml:trace contextRef="#ctx0" brushRef="#br0" timeOffset="4467.995">4121 904,'42'-12,"-1"-1,0-3,-1-1,-1-2,24-16,-43 20,0-2,-1 0,-1-2,-1 0,0-1,-1 0,-1-1,-2-1,0-1,-1 0,1-5,-11 25,0 0,0 1,-1-1,1 0,-1 0,0 0,0 0,0 0,0 0,-1 0,1 0,-1 0,0 0,0 0,0-1,0 1,0 0,-1 0,1 0,-1 0,0 0,0 0,0 0,0 0,-2-2,1 5,0-1,0 1,0 0,0 0,0 0,0 0,0 0,0 0,0 0,0 1,0-1,0 1,0-1,0 1,0 0,0 0,0 0,1 0,-1 0,0 0,1 1,-1-1,1 0,-1 1,1-1,-1 1,1 0,0-1,0 1,0 0,0 0,0 0,1 0,-1 0,-2 2,-8 8,2 1,0 0,0 1,1 0,1 0,0 0,1 1,1 0,0 1,1-1,0 1,2-1,0 1,0 0,2 0,0 4,1-15,0 0,0 0,1 0,0-1,0 1,0-1,0 1,1-1,0 0,-1 0,2 0,-1 0,0 0,1-1,0 1,-1-1,1 0,1 0,-1-1,0 1,1-1,-1 0,1 0,0-1,-1 1,1-1,0 0,0 0,0 0,0-1,0 0,3 0,7 0,1-1,-1 0,0-1,0 0,0-2,0 0,0 0,-1-1,0-1,5-3,20-14,0-2,-2-1,0-2,-2-1,-1-2,-2-2,-1-1,11-18,-40 50,3-3,0-1,0 0,-1 0,0 0,0 0,0-1,-1 1,0-1,0 0,-1 0,0 0,0 0,-1-1,1-5,-2 12,0 1,0-1,0 0,-1 1,1-1,0 0,0 0,-1 1,1-1,-1 1,1-1,-1 0,1 1,-1-1,1 1,-1-1,1 1,-1-1,0 1,1-1,-1 1,1 0,-1-1,0 1,0 0,1 0,-1 0,0-1,0 1,1 0,-1 0,0 0,0 0,1 0,-1 0,0 0,0 1,1-1,-1 0,0 0,1 0,-1 1,0-1,1 0,-1 1,0-1,1 1,-1-1,1 1,-1-1,0 1,1-1,-35 27,24-17,2 1,0 0,0 1,1 0,0 0,1 1,1 0,0 0,0 1,2-1,-1 1,2 0,0 0,0 1,2-1,-1 13,3-23,-1 0,1 0,0 0,0 0,1 0,-1 0,1 0,0 0,0-1,0 1,0-1,1 0,-1 1,1-1,0 0,0 0,0-1,0 1,1-1,-1 1,1-1,-1 0,1 0,0-1,0 1,-1-1,1 0,0 0,0 0,1-1,-1 1,0-1,8 2,-1-1,1-1,-1 0,1 0,-1-1,0-1,1 0,-1 0,0-1,0 0,2-2,6-7,0-1,-1-1,-1-1,0 0,-1-1,-1 0,0-2,-1 0,-1 0,-1-1,0-1,-2 0,0 0,-1-1,-2 0,0-1,1-7,-6 24,0-1,0 1,0 0,-1-1,0 1,0-1,0 1,-1-1,0 1,0-1,0 1,-1-1,1 1,-1-1,-1 1,1-1,-1 1,0 0,0 0,-3-5,4 9,0 0,0 0,0 1,0-1,0 0,-1 0,1 1,0-1,0 1,-1-1,1 1,0-1,0 1,-1 0,1 0,-1-1,1 1,0 0,-1 0,1 1,0-1,-1 0,1 0,0 1,-1-1,1 0,0 1,0-1,-1 1,1 0,0-1,0 1,0 0,0 0,0 0,0 0,0 0,0 0,0 0,0 0,1 0,-1 1,-34 48,34-49,-6 15,0 0,2 1,0 0,0 0,2 0,0 0,1 0,1 1,0-1,1 1,1-1,1 0,0 1,2-1,0 0,0 0,2-1,0 1,1-1,1-1,2 5,-9-19,0 2,0 1,1-1,-1 0,1 0,0 1,0-1,0 0,0-1,1 1,-1 0,1-1,0 1,-1-1,1 0,0 0,1 0,-1 0,0-1,0 1,1-1,-1 0,1 0,-1 0,1 0,3 0,2-8</inkml:trace>
  <inkml:trace contextRef="#ctx0" brushRef="#br0" timeOffset="4722.521">5729 678,'-9'34,"-9"15,0 5,2-2,4-11</inkml:trace>
  <inkml:trace contextRef="#ctx0" brushRef="#br0" timeOffset="5010.182">5560 622,'19'0,"16"0,7 0,1 0,-2 0,-3 0,-3 0,-4 0,-5 4,-9 3</inkml:trace>
  <inkml:trace contextRef="#ctx0" brushRef="#br0" timeOffset="5238.272">5532 961,'38'-5,"23"-6,5-2,-3 2,-13-2,-10 1,-12 2</inkml:trace>
  <inkml:trace contextRef="#ctx0" brushRef="#br0" timeOffset="5754.312">5673 30,'14'-1,"1"1,-1 0,1 1,-1 1,0 0,1 1,-1 1,-1 0,1 1,0 0,-1 1,0 1,8 5,-19-10,-1 0,1-1,-1 1,0 0,1 0,-1 1,0-1,0 0,0 0,0 0,-1 1,1-1,-1 0,1 1,-1-1,0 1,0-1,0 0,0 1,-1-1,1 1,0-1,-1 0,0 1,1-1,-1 0,0 0,0 0,-1 1,1-1,0 0,-1 0,1-1,-1 1,1 0,-1 0,0-1,0 1,0-1,0 0,0 1,-2 0,1 0,0 1,1-1,-1 1,0 0,1-1,0 1,0 1,0-1,0 0,0 0,1 1,-1-1,1 1,0-1,0 1,0 0,0 1,3-2,1 0,-1-1,1 1,-1-1,1 1,0-1,0 0,0 0,0 0,0-1,1 1,-1-1,0 0,1 0,-1 0,1 0,0 0,-1-1,1 1,-1-1,1 0,0-1,-1 1,1 0,-1-1,2 0,2 1,51-1,-32 1</inkml:trace>
  <inkml:trace contextRef="#ctx0" brushRef="#br0" timeOffset="6039.779">6153 1,'26'100,"-5"2,-4 1,-4 0,-3 69,-9-155,-2-1,0 0,-1 0,-1 1,0-1,-1-1,-1 1,0 0,-1-1,-1 0,0-1,-1 0,-1 0,0 0,-1-1,-1 1,-6 3,0-1,-1 0,-1-2,0 0,-1-1,-19 10,21-12,3-1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1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1 254,'5'0,"11"-5,8-1,4 0,3 1,0 1,0 2,0 1,-6-4,-8-2</inkml:trace>
  <inkml:trace contextRef="#ctx0" brushRef="#br0" timeOffset="266.05">170 0,'-4'29,"-3"19,1 6,2-1,0-5,2-6,-4-5,-1-4,1-3,-4-2,1-5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25:2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113 763,'62'-98,"33"-23,-95 120,1-1,0 1,0 0,-1 0,1 0,0 0,0 0,0 0,0 0,0 0,0 1,0-1,1 0,-1 0,0 1,0-1,1 1,-1-1,0 1,0 0,1-1,-1 1,0 0,1 0,-1 0,1 0,-1 0,0 0,1 1,-1-1,0 0,1 0,-1 1,0-1,0 1,1 0,-1-1,0 1,0 0,0 0,0-1,0 1,0 0,0 0,0 0,0 0,0 0,-1 1,1-1,0 0,0 1,14 69,-15-59,3 28,-3-39,0-1,0 1,1-1,-1 1,0 0,1-1,-1 1,1-1,-1 1,1-1,-1 1,1-1,-1 0,1 1,-1-1,1 0,0 1,-1-1,1 0,0 0,-1 1,1-1,-1 0,1 0,0 0,-1 0,1 0,0 0,-1 0,1 0,0 0,-1 0,1-1,0 1,-1 0,1 0,0-1,-1 1,1 0,-1-1,1 1,-1 0,1-1,-1 1,1-1,-1 1,1-1,-1 1,1-1,-1 1,0-1,1 1,-1-1,107-128,-37 36,-70 91,1 1,-1-1,1 1,0-1,-1 1,1-1,0 1,0 0,0-1,0 1,0 0,0 0,0 0,1 0,-1 0,0 0,0 0,1 0,-1 1,1-1,-1 0,1 1,-1-1,1 1,-1 0,1-1,-1 1,1 0,0 0,-1 0,1 0,-1 0,1 0,0 1,-1-1,1 0,-1 1,1-1,-1 1,1 0,-1-1,0 1,1 0,-1 0,0 0,0 0,1 0,-1 0,0 0,0 1,0-1,0 0,0 1,-1-1,1 0,0 1,-1-1,1 1,-1-1,1 1,-1-1,3 20,-2 0,0 0,-1 0,-1 0,-1 0,-1 0,0-1,-2 1,-3 6,-4 41,11-69</inkml:trace>
  <inkml:trace contextRef="#ctx0" brushRef="#br0" timeOffset="766.077">1016 227,'0'14,"0"10,0 6,0 2,0 0,0 0,-5 0,-1-2,0 0,1-2,2 1,1-1,1 0,0 0,1 0,0 0,-4-5,-3-6</inkml:trace>
  <inkml:trace contextRef="#ctx0" brushRef="#br0" timeOffset="1278.129">932 170,'277'-24,"-191"36,-83-11,-1 0,0-1,0 1,0 0,0 0,0 1,-1-1,1 0,0 1,0-1,-1 1,1 0,-1-1,1 1,-1 0,0 0,0 0,0 0,0 0,0 0,0 0,-1 0,1 0,0 0,-1 1,0-1,0 0,0 0,0 0,0 1,0-1,0 0,0 0,-1 1,0-1,0 1,-5 10,-1-1,0 0,-1-1,0 0,-1 0,0 0,-1-1,0-1,0 0,-1 0,0-1,-1 0,0-1,0 0,-1-1,-2 0,-21 15,33-20,0 1,1-1,-1 1,1 0,0-1,-1 1,1 0,0 1,0-1,0 0,0 0,1 1,-1-1,1 1,-1 0,1-1,0 1,0 0,0 0,0 0,1 0,-1 0,1 0,0 0,-1 0,2-1,-1 1,0 0,0 0,1 0,0 0,-1 0,1 0,0 0,0-1,1 1,-1 0,1-1,-1 1,1-1,0 1,0-1,0 0,2 2,10 7,1 0,0 0,0-2,1 0,0-1,1 0,14 4,23 11,-36-16,-19-7</inkml:trace>
  <inkml:trace contextRef="#ctx0" brushRef="#br0" timeOffset="1813.125">1411 1,'91'13,"-89"-12,0 0,1 0,-1 0,0 0,1 0,-1 0,0 1,0-1,0 1,0 0,-1 0,1-1,0 1,-1 0,1 0,-1 1,0-1,1 0,-1 0,0 1,-1-1,1 0,0 1,-1-1,1 1,-1-1,0 1,0-1,0 1,0 0,0-1,0 1,-1-1,1 1,-14 33,13-34,0-1,-1 0,1 1,0-1,-1 1,1-1,0 1,0 0,0-1,0 1,1 0,-1 0,0 0,1 0,-1 0,1-1,0 1,0 0,0 0,0 0,0 0,0 0,0 0,0 0,1 0,-1 0,1 0,0 0,-1-1,1 1,0 0,0 0,0-1,0 1,0-1,1 1,-1-1,0 1,1-1,-1 0,1 1,-1-1,1 0,0 0,-1 0,1 0,0-1,0 1,0 0,0-1,0 1,1-1,156 11,-140-5</inkml:trace>
  <inkml:trace contextRef="#ctx0" brushRef="#br0" timeOffset="2353.125">1 933,'103'6,"0"-4,0-5,0-4,-1-5,19-8,514-107,-490 99,-123 23</inkml:trace>
  <inkml:trace contextRef="#ctx0" brushRef="#br0" timeOffset="2862.172">565 1017,'220'-16,"-157"36,-62-19,0 0,0 0,0 0,0 0,-1 0,1 1,0-1,0 0,-1 0,1 1,-1-1,1 0,-1 0,1 1,-1-1,0 1,0-1,1 0,-1 1,0-1,0 1,-1-1,1 0,0 1,0-1,-1 0,1 1,-1-1,1 0,-1 1,1-1,-1 0,0 0,0 0,1 0,-1 0,0 1,0-1,0-1,0 1,-1 0,1 0,0 0,0 0,-145 111,138-105,3-5,1 1,0 0,0 0,0 0,0 0,0 0,1 1,-1 0,1-1,0 1,0 1,1-1,-1 0,1 1,0-1,0 1,0 0,1-1,-1 1,1 0,1 0,-1 0,1 0,-1 1,4-2,0-1,0 0,1 0,-1 0,1-1,-1 1,1-1,0 1,0-1,0-1,0 1,0 0,1-1,-1 0,0 0,1 0,-1-1,1 1,-1-1,0 0,1-1,-1 1,1-1,2 0,19-3,0-1,-1-2,0 0,0-1,-1-2,18-9,-30 14,12-6</inkml:trace>
  <inkml:trace contextRef="#ctx0" brushRef="#br0" timeOffset="7149.272">2004 199,'-23'12,"1"1,1 1,0 1,1 0,1 2,0 0,1 2,1 0,1 0,0 2,2 0,1 0,0 2,1-1,2 2,-7 18,2-5,1 0,2 1,2 0,1 0,2 1,2 0,1 1,2-1,2 8,2-36,0 0,1-1,0 0,1 1,0-1,1 0,0-1,0 1,1-1,0 0,1-1,0 1,0-1,1-1,0 1,0-1,1-1,0 1,0-2,1 1,-1-1,1 0,3 0,-1 2</inkml:trace>
  <inkml:trace contextRef="#ctx0" brushRef="#br0" timeOffset="8151.906">1778 933,'24'-8,"-1"-2,1 0,-2-1,0-2,0 0,-1-1,0-1,-2-1,0-1,0-1,-2 0,0-1,-1-1,2-5,-4 3,-9 16,0-1,-1 1,0-1,0 0,0 0,-1 0,0 0,0 0,-1-1,0 0,0 1,-1-1,0 0,0 0,-1 0,0 7,0 1,0-1,0 0,-1 0,1 1,0-1,-1 0,1 1,-1-1,1 0,-1 1,1-1,-1 0,1 1,-1-1,0 1,1-1,-1 1,0-1,0 1,1 0,-1-1,0 1,0 0,1 0,-1-1,0 1,0 0,0 0,1 0,-1 0,0 0,0 0,0 0,1 0,-1 1,0-1,0 0,0 0,1 1,-1-1,0 0,0 1,1-1,-1 1,0-1,1 1,-1-1,1 1,-1-1,1 1,-1 0,1-1,-1 1,1 0,-1 0,-35 35,28-24,0 0,0 1,1 0,0 0,1 1,1-1,0 1,1 0,1 1,0-1,1 1,0 0,1-1,1 1,0 0,1 0,1-1,2 9,-4-19,1 0,0 0,1 0,-1 0,1 0,0 0,0 0,0 0,0-1,0 1,1-1,0 0,0 0,0 0,0 0,0 0,0 0,1-1,-1 0,1 1,0-1,0-1,0 1,0-1,0 1,0-1,0 0,0 0,1-1,-1 0,0 1,0-1,1-1,-1 1,0 0,0-1,0 0,0 0,1 0,-1-1,0 0,-1 1,1-1,0-1,15-10,-1 0,0-2,-1 0,-1-1,0-1,-2 0,0-1,0-1,-2 0,-1-1,0 0,-1 0,2-11,-5-6,-7 36,0 1,0-1,0 1,0-1,0 1,0-1,0 1,0-1,0 1,0-1,0 0,-1 1,1-1,0 1,0-1,0 1,-1 0,1-1,0 1,-1-1,1 1,0-1,-1 1,1 0,-1-1,1 1,0 0,-1-1,1 1,-1 0,1 0,-1 0,1-1,-1 1,1 0,-1 0,1 0,-1 0,1 0,-1 0,1 0,-1 0,1 0,-1 0,0 0,1 0,-1 0,1 0,-1 0,1 1,-1-1,1 0,0 0,-1 1,1-1,-1 0,1 1,-1-1,1 0,0 1,-1-1,1 1,0-1,-1 1,1-1,0 0,-1 1,-7 9,0-1,1 1,0 0,1 1,-1 0,2 0,0 0,0 1,1-1,1 1,0 0,0 3,1-11,1 1,0-1,0 0,0 1,1-1,-1 1,1-1,0 1,1-1,-1 1,1-1,0 1,0-1,0 0,1 0,-1 1,1-1,0 0,0 0,1-1,-1 1,1 0,-1-1,1 1,1-1,-1 0,0 0,1 0,-1-1,1 1,0-1,0 0,0 0,0 0,0 0,0-1,1 0,-1 1,0-2,1 1,-1 0,1-1,3 0,3-1,0-1,-1 0,1-1,0 0,-1 0,1-1,-1 0,0-1,-1 0,1-1,-1 0,0-1,0 0,-1 0,0 0,0-1,-1-1,0 1,0-1,1-3,10-16,-1 0,-1-2,-2 1,-1-2,-1 0,1-7,-11 32,1 0,-1 1,0-1,0 0,-1 0,0 0,0 0,0 0,-1 0,0 0,0 0,0-1,-1 1,0 0,0 0,-1 0,1 0,-1 1,-3-6,4 10,0 0,0 0,0 0,0 1,0-1,0 0,0 1,0-1,-1 1,1-1,0 1,0 0,-1-1,1 1,0 0,-1 0,1 0,0 0,-1 0,1 0,0 0,0 0,-1 1,1-1,0 0,0 1,-1-1,1 1,0 0,0-1,0 1,0 0,0 0,0-1,0 1,0 0,0 0,0 0,0 0,1 0,-1 0,0 1,-31 52,31-51,-8 17,1 1,0 0,2 1,0 0,2 0,0 0,2 0,0 1,2-1,0 1,2-1,0 1,1-1,2 0,0 0,1-1,1 1,3 2,-2-2,-1-3</inkml:trace>
  <inkml:trace contextRef="#ctx0" brushRef="#br0" timeOffset="8451.848">2822 848,'-14'43,"-5"19,0 4,5-4,3-9,5-12</inkml:trace>
  <inkml:trace contextRef="#ctx0" brushRef="#br0" timeOffset="8733.324">2794 848,'15'0,"13"0,8 0,2-5,0-1,-7 4,-9 4</inkml:trace>
  <inkml:trace contextRef="#ctx0" brushRef="#br0" timeOffset="8983.354">2794 1074,'29'-10,"19"-3,1 1</inkml:trace>
  <inkml:trace contextRef="#ctx0" brushRef="#br0" timeOffset="9650.118">2681 227,'154'-24,"-152"23,1 1,-1-1,1 1,-1 0,1 0,-1 0,1 1,-1-1,1 0,-1 1,0 0,1-1,-1 1,0 0,1 0,-1 1,0-1,0 0,0 1,0-1,0 1,0 0,0 0,-1-1,1 1,-1 0,1 1,-1-1,0 0,1 0,-1 0,0 1,-1-1,1 1,0-1,-1 0,1 1,-1-1,0 1,0-1,0 1,0-1,0 1,-1-1,1 1,-1-1,1 1,-1-1,0 1,0-1,0 0,-2 2,-8 19,9-22,0 0,1 1,-1-1,1 1,-1 0,1-1,0 1,-1 0,1 0,0 0,0 0,1 0,-1 0,0 0,1 0,-1 0,1 0,0 0,-1 0,1 0,0 0,0 1,0-1,1 0,-1 0,1 0,-1 0,1 0,-1 0,1 0,0 0,0 0,0 0,0 0,1 0,-1-1,0 1,1 0,-1-1,1 1,-1-1,1 0,100 13,-76-9</inkml:trace>
  <inkml:trace contextRef="#ctx0" brushRef="#br0" timeOffset="9901.649">3048 735,'14'0,"15"0,7 0,-3-5,-2-1,-6 0</inkml:trace>
  <inkml:trace contextRef="#ctx0" brushRef="#br0" timeOffset="10767.537">3245 961,'46'-60,"-2"-2,-3-2,-2-4,-29 48,0 0,-1-1,-1-1,-1 1,-1-1,2-13,-47 102,32-56,1 1,0-1,0 1,1 0,1 1,0-1,1 1,0 0,1 0,0 0,1 0,0 1,1-1,1 0,0 0,1 0,0 0,1 0,1 0,-3-10,0-1,1 1,-1-1,1 0,-1 1,1-1,0 0,0 0,0 0,0-1,0 1,0 0,0-1,1 1,-1-1,0 0,1 0,-1 0,1 0,0 0,-1 0,1-1,0 1,-1-1,1 0,0 0,0 0,-1 0,1 0,0-1,-1 1,1-1,0 0,-1 0,1 0,-1 0,1 0,-1 0,1-1,0 0,89-69,-78 56,-2 0,0-1,0-1,-1 0,-2 0,1-1,-2 0,-1-1,4-13,-11 32,-1 1,0-1,0 0,1 0,-1 1,0-1,0 0,0 0,1 0,-1 0,0 0,0 0,0 0,0 0,0 0,1 0,-1 0,0-1,0 1,0 0,1 0,-1-1,0 1,0-1,1 1,-1-1,0 1,1-1,-1 1,1-1,-1 1,0-1,1 0,0 1,-1-1,1 0,-1 0,1 1,0-1,-1 0,1 0,0 0,0 1,0-1,0 0,-1 0,1 0,0 0,1 0,-1 1,0-1,0 0,0 0,0 0,1 1,-1-1,0 0,1 0,-1 0,0 1,1-1,-1 0,1 1,-1-1,1 0,0 1,-1-1,1 1,0-1,0 0,-11 12,1 0,1 0,0 1,0 0,1 0,1 1,0 0,1 0,0 1,0 3,3-13,0 0,1 0,0 1,-1-1,2 1,-1-1,0 0,1 1,0-1,0 1,0-1,1 1,-1-1,1 1,0-1,0 1,1-1,-1 0,1 0,0 0,0 0,0 0,1 0,0 0,-1-1,1 0,0 1,1-1,-1 0,0 0,1-1,0 1,0-1,-1 1,1-1,1-1,-1 1,0 0,0-1,1 0,-1 0,1 0,-1-1,1 1,-1-1,2 0,6-4,0-1,0 0,0-1,0 0,-1-1,0 0,-1 0,0-1,0-1,0 0,-1 0,-1-1,0 0,0 0,-1-1,0 0,0 0,-1-2,110-206,-88 149,-55 83,5 11,1 2,1-1,0 2,3 1,0 0,2 1,1 1,1 0,1 3,9-24,1 1,0-1,0 1,1 0,0 0,1 0,0 0,1 0,0-1,0 1,1 0,1 0,-1-1,1 0,1 1,0-1,0 0,4 3,2 6</inkml:trace>
  <inkml:trace contextRef="#ctx0" brushRef="#br0" timeOffset="11019.068">4092 848,'-14'38,"-5"18,-4-1,2-5,4-6,6-11</inkml:trace>
  <inkml:trace contextRef="#ctx0" brushRef="#br0" timeOffset="11288.068">3895 848,'29'0,"14"0,4 4,0 3,-4-1,-14 4,-12 0</inkml:trace>
  <inkml:trace contextRef="#ctx0" brushRef="#br0" timeOffset="11450.266">3866 1130,'39'-5,"17"-6,-1-6,-5-1,-11 4</inkml:trace>
  <inkml:trace contextRef="#ctx0" brushRef="#br0" timeOffset="11884.954">4036 170,'3'-3,"0"0,1 0,0 0,-1 0,1 0,0 1,0 0,0 0,1 0,-1 0,0 1,1-1,-1 1,1 0,0 1,-1-1,1 1,-1 0,1 0,0 0,-1 0,1 1,0 0,-1 0,1 0,-1 1,0 0,1 0,0 0,-4 3,0-1,0 0,0 1,-1-1,0 1,0-1,0 1,-1-1,1 1,-1-1,0 0,0 1,-1-1,1 0,-1 0,0 0,0 0,0 0,0 0,-1-1,-2 4,-1 2,3-7,1 1,0-1,0 0,0 1,0-1,0 1,0 0,1 0,-1-1,1 1,0 0,0 0,0 0,0 1,1-1,-1 0,1 0,0 0,-1 0,1 1,1-1,-1 0,0 0,1 0,0 0,0 0,0 1,0-2,0 1,1 0,-1 0,1 0,0 0,-1-1,3 2,60 32,-45-25</inkml:trace>
  <inkml:trace contextRef="#ctx0" brushRef="#br0" timeOffset="12304.172">4233 86,'12'7,"-1"1,0 0,-1 0,0 1,0 0,-1 1,0 0,4 8,3 9,-1 0,-1 1,-2 1,-1 0,-1 1,-2 0,-1 1,-1-1,-2 1,0 0,-3 1,0-1,-2 0,-2 2,-2 15,-3-1,-1 0,-3-1,-2 0,-1 0,-3-2,-1 0,-3-1,-1-1,-2-1,-5 3,-71 66,83-95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2:55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188 367,'-18'30,"-88"224,42-85,127-283,70-166,-66 168,-67 111,1 0,-1 0,0 1,1-1,-1 0,1 1,-1-1,1 1,0-1,-1 0,1 1,0-1,-1 1,1 0,0-1,-1 1,1 0,0-1,0 1,-1 0,1 0,0-1,0 1,0 0,0 0,-1 0,1 0,0 0,0 0,0 1,-1-1,1 0,0 0,0 0,0 1,-1-1,1 0,0 1,-1-1,1 1,0-1,-1 1,1-1,0 1,-1-1,1 1,-1 0,1-1,-1 1,0 0,1-1,-1 1,1 0,-1 0,0-1,0 2,15 54,-13-43,30 196,-28-182,22 58,-25-84,1 0,-1-1,1 0,0 1,-1-1,1 0,0 0,0 0,-1 0,1 0,0 0,-1 0,1-1,0 1,-1-1,1 1,-1-1,1 0,-1 1,1-1,-1 0,1 0,-1 0,0 0,1 0,-1 0,0-1,0 1,0 0,0-1,0 1,0 0,0-1,5-4,101-128,-63 72,123-161,-167 223,0-1,1 0,-1 1,0-1,1 0,-1 1,0-1,1 0,-1 1,1-1,-1 1,1-1,-1 1,1-1,-1 1,1-1,0 1,-1 0,1-1,-1 1,1 0,0 0,-1-1,1 1,0 0,0 0,-1 0,1 0,0 0,-1 0,1 0,0 0,0 0,-1 0,1 0,0 0,-1 1,1-1,0 0,-1 0,1 1,0-1,-1 0,1 1,0-1,-1 1,1-1,-1 1,1-1,-1 1,1-1,-1 1,0 0,1-1,-1 1,0-1,1 1,-1 0,0 0,0-1,0 1,1 0,-1 0,2 53,-2-45,-21 228,19-230,1-2,-1-1,1 1,0 0,1-1,-1 1,1 0,0 0,0-1,0 1,1 0,-1 0,1-1,0 1,1-1,-1 1,1-1,0 1,0-1,10 8</inkml:trace>
  <inkml:trace contextRef="#ctx0" brushRef="#br0" timeOffset="688.218">1430 424,'-26'5,"-1"2,1 0,0 2,1 1,0 2,1 0,-7 5,21-11,0 0,1 1,0 0,0 1,0 0,1 0,1 1,-1 0,1 0,1 0,0 1,0 0,1 1,0-1,1 1,0 0,1 0,-1 4,3-11,0 1,0 0,1 0,-1-1,1 1,1 0,-1 0,1 0,-1-1,1 1,1 0,-1-1,1 1,-1-1,1 1,0-1,1 0,-1 0,1 0,0 0,0 0,0-1,1 1,-1-1,1 0,0 0,-1 0,2-1,-1 1,0-1,0 0,1 0,-1 0,1-1,-1 0,1 1,0-2,-1 1,1 0,0-1,3 0,12-5,-1 0,1-1,-1-2,-1 1,1-2,-1-1,-1 0,0-1,0-1,-1 0,-1-2,0 1,-1-2,0 0,-1-1,7-11,58-56,-77 82,-1 0,1 0,-1-1,1 1,-1 0,1 0,0 0,0 0,0 0,-1 0,1 0,0 0,0 0,0 0,0 0,1 1,-1-1,0 0,0 1,0-1,0 1,1-1,-1 1,0 0,1-1,-1 1,0 0,1 0,-1 0,0 0,0 0,1 0,-1 0,0 1,1-1,-1 0,0 1,0-1,1 1,-1-1,0 1,0 0,0 0,0-1,0 1,0 0,0 0,0 0,0 0,0 0,0 0,-1 0,1 0,0 0,-1 1,1-1,-1 187,-24-1,11-141,6-19,0-1,-2 1,-1-1,-1-1,-1 0,-1 0,-1-2,-3 3,12-20,1-2,-2 1,1 0,0-1,-1 0,0 0,1-1,-2 0,1 0,0 0,0-1,-1 0,0 0,-5 1,9-3,0 1,1-1,-1 0,0 0,0 0,0 0,0 0,0-1,0 1,1-1,-1 0,0 1,0-2,1 1,-1 0,1 0,-1-1,1 1,-1-1,1 0,0 0,0 0,0 0,0 0,0 0,1-1,-1 1,0 0,1-1,0 0,0 1,0-1,0 0,0 1,0-1,0 0,0-8,1-1,0 1,0 0,1-1,1 1,0 0,0 0,1 0,1 0,-1 0,2 1,-1 0,2 0,-1 0,1 0,1 1,0 0,0 0,5-3,2-5</inkml:trace>
  <inkml:trace contextRef="#ctx0" brushRef="#br0" timeOffset="1240.454">1966 0,'-47'341,"36"-29,12-230,0-83,-1 0,1 1,-1-1,1 1,0-1,-1 1,1 0,0-1,-1 1,1 0,0-1,-1 1,1 0,0 0,0-1,-1 1,1 0,0 0,0 0,-1 0,1 0,0 0,0 0,0 1,-1-1,1 0,0 0,0 0,-1 1,1-1,0 1,-1-1,1 0,0 1,-1-1,1 1,-1-1,1 1,-1-1,1 1,-1 0,1-1,-1 1,1 0,-1-1,0 1,0 0,1 0,-1-1,0 1,0 0,0 0,0-1,1 1,-1 0,0 0,-1-1,1 1,0 0,0 0,0-1,0 1,-1 0,1 0,0-1,-1 1,112-119,-104 112,-1 1,-1-1,1 1,0 0,0 1,0-1,1 1,0 1,-1-1,1 1,1 0,-1 0,0 1,1 0,2 0,-7 4,0-1,0 1,-1 0,1 0,0 0,-1 0,0 1,1-1,-1 0,0 1,0 0,0 0,-1-1,1 1,-1 0,1 0,-1 0,0 0,0 1,-1-1,1 0,-1 0,1 1,-1-1,0 0,0 1,0-1,-1 0,1 0,-1 1,0 1,0 0,1 29,-2-23,2 1,-1-1,1 0,1 1,0-1,1 0,0 1,1-1,0 0,1-1,0 1,1 0,4 3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03.9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0 341,'369'0,"-143"-28,-176 22,-32 0</inkml:trace>
  <inkml:trace contextRef="#ctx0" brushRef="#br0" timeOffset="331.384">254 60,'5'33,"1"26,1 8,-2-4,-2-6,-1-10,0-6,-2-7,0-3,-5-3,-2-1,1-1,0-4</inkml:trace>
  <inkml:trace contextRef="#ctx0" brushRef="#br0" timeOffset="1333.238">1073 60,'-3'-1,"0"0,0 0,0 1,0 0,0-1,0 1,0 1,-1-1,1 0,0 1,0-1,0 1,0 0,0 0,0 0,0 0,1 1,-1-1,0 1,1 0,-1 0,1 0,0 0,-1 0,1 0,0 1,0-1,0 0,1 1,-2 2,-39 90,28-41,3 1,1 1,3 0,3 0,2 0,3 0,2 10,-1-55,0 0,0 1,1-1,1-1,0 1,0-1,1 1,0-1,1 0,0-1,1 0,0 0,0 0,8 7,-10-12,-1 1,1-1,0 0,0 0,0-1,1 1,-1-1,1 0,0-1,0 1,0-1,0 0,0-1,0 0,1 0,-1 0,0 0,1-1,-1 0,0-1,1 1,-1-1,0-1,0 1,0-1,0 0,0 0,4-4,0-1,-1 0,0 0,-1-1,0 0,0-1,-1 1,0-1,0-1,-1 0,0 0,-1 0,3-8,11-14,25-46,-4-1,-3-2,-3-1,-4-2,0-13,3-50,-33 148,-1 0,1 0,0-1,-1 1,1 0,-1-1,0 1,1 0,-1-1,0 1,1-1,-1 1,0-1,1 1,-1-1,0 0,0 1,0-1,1 0,-1 1,0-1,0 0,0 0,0 0,0 0,1 0,-1 0,0 0,0 0,0 0,0-1,0 1,1 0,-1 0,0-1,0 1,0-1,1 1,-1 0,0-1,1 1,-1-1,0 0,1 1,-1-1,1 0,-1 1,1-1,-1 0,1 1,-1-1,1 0,0 0,-1 0,1 1,0-1,0 0,0 0,0 0,-1 0,-9 21,0 0,2 0,0 1,1 0,1 0,1 1,1 0,1 0,-30 236,57 36,-24-249,0-34</inkml:trace>
  <inkml:trace contextRef="#ctx0" brushRef="#br0" timeOffset="1965.55">1778 31,'-131'291,"133"-281,14-32,22-48,-23 39,1 1,2 0,1 1,1 2,3-1,-23 27,0 1,0 0,0-1,0 1,1-1,-1 1,0-1,0 1,0 0,1-1,-1 1,0 0,1-1,-1 1,0 0,1-1,-1 1,1 0,-1 0,0-1,1 1,-1 0,1 0,-1 0,1 0,-1-1,1 1,-1 0,0 0,1 0,-1 0,1 0,-1 0,1 0,-1 0,1 1,-1-1,1 0,-1 0,1 0,-1 0,0 1,1-1,-1 0,1 0,-1 1,0-1,1 0,-1 1,0-1,1 0,-1 1,0-1,0 0,1 1,-1-1,0 1,0-1,0 1,1-1,-1 0,0 1,0-1,0 1,0-1,0 1,3 37,-3-33,-2 4,1 1,0 0,1 0,0 0,1 0,0-1,0 1,1 0,1-1,-1 1,2-1,-1 0,1 0,0 0,1 0,0-1,1 1,0-1,0-1,0 1,1-1,0 0,1-1,5 5,-9-10,0 0,0 0,1 0,-1 0,0 0,1-1,-1 0,0 0,1 0,-1-1,0 1,1-1,-1 0,0 0,0-1,0 1,0-1,0 0,0 0,0 0,0 0,-1-1,1 1,-1-1,0 0,0 0,0-1,67-100,-63 89,-1-1,0 0,-1-1,-1 1,0-1,-2 1,0-1,0 0,-2 0,0-7,-11 13,4 15</inkml:trace>
  <inkml:trace contextRef="#ctx0" brushRef="#br0" timeOffset="2284.307">2541 31,'-4'1,"-27"12,0 1,1 1,1 2,0 1,2 1,-6 6,30-24,0 1,1-1,-1 1,1-1,-1 1,1 0,-1 0,1 0,0 1,0-1,0 0,1 1,-1 0,0-1,1 1,0 0,0-1,-1 1,2 0,-1 0,0 0,1 0,-1 0,1 0,0 0,0 0,0 0,0 0,0 0,1 0,0 0,-1 0,1 0,0 0,0 0,1 0,-1 0,1-1,-1 1,1-1,0 1,0-1,0 0,0 0,0 1,1-1,-1-1,1 1,-1 0,1-1,-1 1,3 0,14 2,1-1,-1 0,1-1,0-1,0-1,0-1,19-4,27 1,-10-2,-32 0</inkml:trace>
  <inkml:trace contextRef="#ctx0" brushRef="#br0" timeOffset="8948.404">1807 793,'0'5,"0"6,0 6,0 6,0 2,0 3,0 1,0 0,-5-4,-1-2,-1 0,2 0,2 3,1-10,-4-6,-1-6</inkml:trace>
  <inkml:trace contextRef="#ctx0" brushRef="#br0" timeOffset="9187.454">1552 793,'39'0,"26"-5,8-1,-4 0,-9 1,-10 6,-9 3,-11 6,-15 1,-11 3,-6 0</inkml:trace>
  <inkml:trace contextRef="#ctx0" brushRef="#br0" timeOffset="9188.454">1497 1188,'38'0,"27"0,8 0,-4 0,-10-5,-9-1,-8 0,-12 1</inkml:trace>
  <inkml:trace contextRef="#ctx0" brushRef="#br0" timeOffset="9189.454">2117 1047,'340'0,"-341"0,0-1,1 1,-1-1,0 1,1-1,-1 1,1-1,-1 0,1 1,-1-1,1 0,-1 0,1 1,0-1,-1 0,1 0,0 0,0 1,-1-1,1 0,0 0,0 0,0 0,0 0,0 1,0-1,0 0,1 0,-1 0,0 0,0 1,1-1,-1 0,0 0,1 0,-1 1,1-1,-1 0,1 1,-1-1,1 0,0 1,-1-1,1 1,0-1,-1 1,1-1,0 1,-1 0,1-1,0 1,0 0,0-1,0 1,-1 0,1 0,0 0,0 0,0 0,0 0,-1 0,1 0,0 0,0 0,0 0,0 1,-1-1,1 0,1 1,-9-10,0-1,-1 2,0-1,0 1,-1 0,0 1,0 0,0 1,-1 0,0 0,-1 1,1 0,-11-3,19 8,0-1,0 1,0 0,0 0,0 0,0 0,0 0,1 0,-1 1,0-1,0 1,0-1,0 1,1 0,-1 0,0 0,0 0,1 0,-1 0,1 0,-1 0,1 1,0-1,-1 0,1 1,0-1,0 1,0 0,0-1,0 1,0 0,1 0,-1-1,0 1,1 0,0 0,-1 0,1 0,-5 81,6-73,20 120,-7-12,-14-118,0 1,0-1,0 1,1-1,-1 1,0-1,0 1,1-1,-1 1,0-1,1 1,-1-1,0 0,1 1,-1-1,1 1,-1-1,1 0,-1 0,0 1,1-1,-1 0,1 0,-1 1,1-1,0 0,-1 0,1 0,-1 0,1 0,-1 0,1 0,-1 0,1 0,-1 0,1 0,0 0,-1 0,1-1,-1 1,1 0,-1 0,1-1,-1 1,1 0,-1 0,0-1,1 1,-1-1,1 1,-1 0,0-1,1 1,-1-1,0 1,1-1,-1 1,0-1,31-30,-27 26,126-153,-116 144</inkml:trace>
  <inkml:trace contextRef="#ctx0" brushRef="#br0" timeOffset="9190.454">2822 878,'-9'38,"-4"18,1 4,2-4,3-6,3-6,1-7,3-5,-1-12,2-10</inkml:trace>
  <inkml:trace contextRef="#ctx0" brushRef="#br0" timeOffset="9191.454">2795 821,'19'0,"11"0,5 0,2 0,-1 0,-1 0,-3 0,-1 0,-2 0,-5 0</inkml:trace>
  <inkml:trace contextRef="#ctx0" brushRef="#br0" timeOffset="9192.454">2738 1104,'24'4,"32"-2,11-7,-6-3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15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1,'5'0,"6"0,6 0,6 0,2 0,3 0,1 0,1 0,-1 0,0 0,0 0,0 0,0 0,-1 0,0 0,-4 0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15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30,'34'0,"20"0,6 0,-2 0,-6-5,-8-1,-6-1,-5 2,-3 2,-2 1,-5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92,'326'1,"-176"22,-149-23,-1-1,1 1,-1-1,0 0,1 1,-1-1,1 1,-1-1,0 0,0 1,1-1,-1 0,0 1,0-1,0 0,0 1,1-1,-1 0,0 1,0-1,-1 0,1 0,0 1,0-1,0 0,0 1,0-1,-1 0,1 1,0-1,-1 1,1-1,-1 0,1 1,0-1,-1 1,1-1,-1 1,1-1,-1 1,0-1,1 1,-1 0,1-1,-1 1,0 0,1 0,-1-1,0 1,1 0,-1 0,0 0,1 0,-1 0,0 0,-121-74,106 60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17.2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311 113,'0'0,"-1"0,1-1,0 1,-1 0,1 0,-1-1,1 1,-1 0,1 0,-1 0,1 0,-1 0,1 0,-1 0,1 0,-1 0,1 0,-1 0,1 0,-1 0,1 0,0 0,-1 0,1 1,-1-1,1 0,-1 0,1 1,-1-1,1 0,0 0,-1 1,1-1,0 1,-1-1,1 0,0 1,-1-1,1 1,0-1,0 0,0 1,-1-1,1 1,0-1,0 1,0-1,0 1,0-1,0 1,0-1,0 1,0-1,0 1,0-1,0 1,0-1,0 1,1-1,-6 20,1 0,1 0,1 1,0-1,2 0,0 1,2 5,0 19,-7 92,-1-119</inkml:trace>
  <inkml:trace contextRef="#ctx0" brushRef="#br0" timeOffset="267.002">1 593,'38'-5,"27"-1,8-1,-4 2,-9-3,-10 0,-9 1,-6 1,-5 3,-2 1,-6 1</inkml:trace>
  <inkml:trace contextRef="#ctx0" brushRef="#br0" timeOffset="682.66">114 734,'41'-6,"-11"0,0 1,1 2,-1 1,1 1,0 2,-1 1,4 2,-32-4,0 0,0 0,-1 1,1-1,0 1,0-1,-1 1,1 0,0 0,-1-1,1 1,-1 0,1 1,-1-1,1 0,-1 0,0 1,0-1,1 0,-1 1,0-1,0 1,-1-1,1 1,0 0,0 0,-1-1,1 1,-1 0,1 0,-1-1,0 1,0 0,0 0,0 0,0 0,0-1,-1 1,1 0,0 0,-1-1,1 1,-1 0,0 0,0-1,0 1,0-1,0 1,0-1,0 1,-11 17,-1-2,0 0,-2 0,1-1,-2-1,-7 5,9-7,-61 67,74-78,1-1,0 0,-1 1,1-1,0 0,0 1,0-1,0 1,0-1,1 0,-1 1,0-1,1 0,-1 1,1-1,-1 0,1 0,0 1,-1-1,1 0,0 0,0 0,0 0,0 0,0 0,0 0,0 0,0 0,0 0,0-1,1 1,-1 0,0-1,0 1,1-1,-1 0,0 1,1-1,-1 0,1 0,-1 0,1 0,63 5,-53-7,-1 0,1 0,-1-1,0 0,0-1,0-1,-1 1,1-2,-1 1,0-2,0 0,10-7</inkml:trace>
  <inkml:trace contextRef="#ctx0" brushRef="#br0" timeOffset="967.318">1073 367,'-5'24,"-1"17,5 7,2 0,2-3,-1-5,1-5,-2-2,0-3,0-2,-1 0,0-1,-4-4,-3-2,1 1,-4-4,0-4</inkml:trace>
  <inkml:trace contextRef="#ctx0" brushRef="#br0" timeOffset="1267.26">735 424,'28'0,"35"0,10 0,2 0,-6 0,-10 0,-11 0,-8 0,-6 0,-5 0,-2 0,0 0,-1 0,1 0,-1 4,-3 2</inkml:trace>
  <inkml:trace contextRef="#ctx0" brushRef="#br0" timeOffset="1512.803">649 988,'39'9,"26"-1,13-2,-3-2,-4-2,-10-2,-10 0,-9-5,-7-1,-5-1,-2 2,-1-3,-1-1,-4 1</inkml:trace>
  <inkml:trace contextRef="#ctx0" brushRef="#br0" timeOffset="2033.831">819 84,'17'0,"476"0,-469 0</inkml:trace>
  <inkml:trace contextRef="#ctx0" brushRef="#br0" timeOffset="2999.2">1834 141,'-66'130,"5"3,-22 80,72-185,1 1,2-1,1 2,2-1,-1 16,5-38,0 0,1 0,0 0,0 0,1 0,-1 0,2-1,-1 1,1 0,0 0,0-1,1 0,0 1,0-1,0 0,1 0,0-1,0 1,0-1,1 0,0 0,0 0,0 0,1-1,-1 0,4 1,35 2,-23-9</inkml:trace>
  <inkml:trace contextRef="#ctx0" brushRef="#br0" timeOffset="3837.384">1807 847,'48'-14,"-1"-2,-1-2,0-3,-2-1,6-5,59-61,-105 84,0-1,-1 1,0-1,0 0,0 1,0-1,-1-1,0 1,0 0,0 0,-1-1,1 1,-1-1,-1 0,1 1,-1-1,0 1,0-1,-1 0,1 1,-1-1,-1 1,1-2,0 6,1 0,0 0,0 0,-1 1,1-1,0 0,-1 0,1 0,-1 1,1-1,-1 0,0 1,1-1,-1 0,0 1,1-1,-1 1,0-1,0 1,1-1,-1 1,0-1,0 1,0 0,0 0,1-1,-1 1,0 0,0 0,0 0,0 0,0 0,0 0,0 0,0 0,1 0,-1 1,0-1,0 0,0 1,0-1,0 0,1 1,-1-1,0 1,0-1,1 1,-1 0,-33 31,25-19,0 1,1 1,0-1,1 1,1 1,1-1,0 1,1 0,1 0,0 0,1 1,1-1,0 12,1-23,0 0,1 0,0 0,0 0,0 0,0-1,1 1,0 0,-1-1,2 1,-1-1,1 0,-1 0,1 0,0 0,0 0,1-1,-1 1,1-1,0 0,0 0,0 0,0-1,0 1,1-1,-1 0,1 0,0-1,-1 1,1-1,0 0,0 0,0-1,3 1,6-1,-1 0,1 0,-1-1,1-1,-1 0,0-1,0 0,0-1,0-1,-1 0,0 0,4-3,-3 2,0-1,0 0,-1 0,0-1,0-1,-1 0,0-1,-1 0,0 0,-1-1,0 0,0-1,-1 0,-1-1,0 1,-1-1,0-1,-1 1,0-1,-1 0,1-8,-5 21,1 0,-1-1,1 1,-1 0,0 0,0 0,0 0,1 0,-1 0,0-1,0 1,-1 0,1 0,0 0,0 0,-1 0,1 0,0-1,-1 1,1 0,-1 0,1 0,-1 0,0 0,1 1,-1-1,0 0,0 0,0 0,1 1,-1-1,0 0,0 1,0-1,0 1,0-1,0 1,-1-1,1 1,0 0,0-1,0 1,0 0,0 0,0 0,-1 0,1 0,0 0,0 0,0 0,0 1,0-1,0 0,-1 1,1-1,0 1,0-1,0 1,0 0,0-1,1 1,-1 0,0-1,0 1,0 0,1 0,-1 0,0 0,1 0,-1 1,-7 6,1 0,1 1,0 0,0 0,0 1,1 0,1 0,0 0,0 0,1 1,0-1,1 1,0 0,1 0,0 0,0 6,1-11,0-1,1 1,-1-1,1 0,0 1,0-1,1 0,-1 0,1 1,0-1,1-1,-1 1,1 0,0-1,0 1,0-1,1 0,0 0,-1 0,1 0,1-1,-1 0,0 0,1 0,0 0,0-1,0 1,0-1,0 0,0-1,0 1,0-1,5 0,6 1,0-1,-1-1,1-1,-1 0,1-1,-1 0,0-2,0 1,0-2,0 0,-1-1,1 0,-1-1,-1-1,0 0,0-1,0-1,-1 1,-1-2,0 0,3-4,6-7,-1 0,-2-2,0 0,-2-1,0-1,-2 0,-1-1,-1 0,-1-1,5-28,-14 54,1 0,-1 0,0 0,-1 0,1 0,0 0,-1 0,1-1,-1 1,0 0,0-1,0 1,0 0,0 0,0-1,0 1,-1 0,1 0,-1-1,0 1,0 0,0 0,0 0,0 0,0 0,0 0,0 0,-1 0,1 1,-1-1,0 1,1-1,-1 1,0-1,0 1,0 0,0 0,0 0,0 0,0 0,0 0,-1 1,1-1,0 1,0-1,-1 1,1 0,0 0,-6 3,1 0,0 1,1 0,-1 0,1 0,0 1,0 0,0 0,1 1,-1-1,1 1,1 0,-1 1,1-1,0 1,1 0,-1 0,0 3,-6 16,1 0,2 0,0 1,2 0,1 0,1 0,1 0,1 0,2 1,3 23,-3-42,0 1,0-1,1 0,1 1,-1-1,2 0,-1-1,1 1,0-1,1 1,0-1,0 0,1-1,0 1,1-1,-1-1,1 1,0-1,1 0,0-1,-1 1,2-2,-1 1,1-1,2 1,13 1</inkml:trace>
  <inkml:trace contextRef="#ctx0" brushRef="#br0" timeOffset="4085.95">3331 705,'-15'39,"-9"26,0 8,3-5,6-8,9-14,7-21,2-14</inkml:trace>
  <inkml:trace contextRef="#ctx0" brushRef="#br0" timeOffset="4301.545">3218 705,'48'0,"21"0,3 0,-6 0,-9 0,-10 0,-17 0,-14 0</inkml:trace>
  <inkml:trace contextRef="#ctx0" brushRef="#br0" timeOffset="4549.582">3246 959,'33'0,"27"-5,6-1,-2-5,-8 0,-13 2</inkml:trace>
  <inkml:trace contextRef="#ctx0" brushRef="#br0" timeOffset="5030.686">3302 113,'1'0,"-1"0,1 0,-1 0,1 0,-1 0,1 0,-1 0,1 0,-1 0,1 0,-1 0,1 0,-1 0,1-1,-1 1,1 0,-1 0,1-1,-1 1,1 0,-1-1,0 1,1 0,-1-1,1 1,-1 0,0-1,0 1,1-1,-1 1,0-1,0 1,1-1,-1 1,0-1,0 1,0-1,0 1,0-1,0 1,0-1,0 1,0-1,0 1,0-1,0 0,0 1,0-1,-1 1,1-1,0 1,0 0,0-1,-1 1,1-1,0 1,-1-1,1 1,0 0,-1-1,1 1,-1 0,1-1,-1 1,36-10,-20 5,1 0,-1 1,1 1,0 0,0 1,0 1,0 1,0 0,0 1,2 0,-16 0,-1 1,0-1,0 0,1 0,-1 0,0 1,0-1,0 1,0-1,-1 1,1-1,0 1,-1-1,1 1,-1 0,1-1,-1 1,0 0,0-1,0 1,0 0,0 0,0-1,0 1,0 0,-1-1,1 1,-1 0,1-1,-1 1,0-1,1 1,-1-1,0 1,0-1,0 1,0-1,0 0,-1 0,1 1,0-1,0 0,-1 0,1 0,-2 0,-5 12,-24 83,32-94,0 1,-1 0,1 0,1 0,-1 0,0-1,1 1,-1 0,1 0,0-1,0 1,0 0,0-1,1 1,-1-1,1 1,-1-1,1 0,0 0,0 0,0 0,0 0,0 0,1 0,-1-1,0 1,1-1,-1 1,1-1,0 0,-1 0,1 0,2 0,8 1,1 0,0 0,-1-1,1-1,-1-1,1 0,0 0,-1-1,0-1,1 0,-1-1,0-1,-1 0,5-2,4-4</inkml:trace>
  <inkml:trace contextRef="#ctx0" brushRef="#br0" timeOffset="5904.305">3952 762,'19'0,"26"0,14 0,3 0,-6 0,-6 0,-7 0,-7 0,-4 0,-3 0,-6 0</inkml:trace>
  <inkml:trace contextRef="#ctx0" brushRef="#br0" timeOffset="13220.971">4573 1016,'36'-23,"0"-2,-2 0,-1-3,-1-1,-1-1,-2-1,24-33,-42 49,2 1,-2-1,0 0,-1-1,-1 0,0 0,-1-1,0 0,2-11,-11 29,0 0,1 0,-1-1,0 1,1 0,-1-1,0 1,0-1,0 1,1-1,-1 1,0-1,0 0,0 1,0-1,0 0,0 0,0 0,0 1,0-1,0 0,1 0,-1 0,0-1,0 1,0 0,0 0,0 0,0-1,0 1,0 0,0-1,0 1,1-1,-1 1,0-1,0 0,1 1,-1-1,0 0,1 1,-1-1,1 0,-1 0,0 1,1-1,0 0,-1 0,1 0,0 0,-1 0,1 0,0 0,0 0,0 0,0 0,0 1,0-1,0 0,0 0,0 0,0 0,0 0,1 0,-1 0,0 0,1 0,-1 0,-16 16,1 1,1 1,0 0,1 1,1 0,1 1,1 0,0 1,1 0,1 0,1 3,-7 79,14-99,0 0,1 0,-1 0,1 0,-1 0,1 0,0 0,0-1,0 1,1 0,-1-1,1 1,-1 0,1-1,0 0,0 1,0-1,0 0,1 0,-1 0,0-1,1 1,-1 0,1-1,0 0,-1 1,1-1,0 0,0 0,0-1,2 1,14 1,0-1,-1 0,1-2,0 0,-1-1,1-1,-1-1,1 0,-1-1,-1-2,1 1,-1-2,0 0,-1-1,14-11,12-9,-2-1,-1-3,-2-1,-1-1,9-15,-44 49,6-5,0-1,0 0,-1 0,0-1,-1 0,1 0,-2 0,1 0,-1-1,0 0,-1 0,0 0,0-1,-1 1,0-3,-3 11,0 0,0 0,0 0,0 0,0 1,0-1,0 0,-1 0,1 1,0-1,0 1,-1-1,1 1,0 0,-1-1,1 1,0 0,-1 0,1 0,-1 0,1 0,0 0,-1 0,1 1,0-1,-1 0,1 1,0-1,-1 1,1 0,0-1,0 1,0 0,-1 0,1 0,0-1,0 1,0 0,0 0,1 1,-1-1,0 0,0 0,0 1,-7 5,0 1,1 0,0 1,0-1,1 1,0 1,1-1,0 1,0 0,1 0,0 0,1 1,0 0,1-1,0 1,1 0,0 0,0 0,1 0,1 8,0-17,-1 1,0 0,1 0,0 0,-1 0,1-1,0 1,1 0,-1-1,0 1,1-1,-1 0,1 1,0-1,0 0,0 0,0 0,0 0,0 0,0 0,1-1,-1 1,1-1,-1 0,1 1,0-1,-1-1,1 1,0 0,0 0,0-1,0 0,-1 0,1 0,0 0,0 0,0 0,0-1,0 1,0-1,113-34,-102 28,-1 0,0 0,-1-2,0 0,0 0,-1-1,0 0,0-1,-1 0,-1-1,0 0,-1 0,0-1,-1 0,0-1,-1 1,0-1,-2 0,1-1,-2 1,0-1,0 0,-2 0,1-11,-2 24,0 1,0-1,0 0,0 1,0-1,0 0,-1 1,1-1,0 0,-1 1,1-1,-1 1,0-1,1 1,-1-1,0 1,0-1,0 1,0 0,0-1,0 1,-1 0,1 0,0 0,-1 0,1 0,-1 0,1 0,-1 1,1-1,-1 1,1-1,-1 1,0-1,1 1,-1 0,0-1,1 1,-1 0,0 0,1 1,-1-1,0 0,1 0,-1 1,1-1,-1 1,0-1,1 1,-1 0,1 0,-1 0,1 0,0 0,-1 0,1 0,0 0,0 0,0 1,0-1,-1 1,-10 14,1 0,1 1,0 0,1 1,1 0,0 1,2 0,0 0,1 0,1 1,1-1,0 1,1 11,-1-15,1 1,1-1,0 1,1 0,1-1,1 1,0-1,1 1,0-1,2 0,0 0,1 0,0-1,1 0,1 0,0-1,6 6,3-2</inkml:trace>
  <inkml:trace contextRef="#ctx0" brushRef="#br0" timeOffset="13465.837">5984 762,'-24'38,"-13"28,0 6,7-3,2-14,8-11,6-9,10-10,7-14,1-9</inkml:trace>
  <inkml:trace contextRef="#ctx0" brushRef="#br0" timeOffset="13720.05">5645 790,'33'10,"36"3,15-1,-1-2,-11-8,-12-4,-12-2,-9 0,-12 0</inkml:trace>
  <inkml:trace contextRef="#ctx0" brushRef="#br0" timeOffset="13905.707">5588 1242,'38'-5,"33"-6,13-2,-3-2,-10 0,-13 3,-11-1,-8 2,-12 2</inkml:trace>
  <inkml:trace contextRef="#ctx0" brushRef="#br0" timeOffset="14685.279">5871 84,'0'-1,"1"-1,0 0,0 0,0 1,0-1,0 1,0-1,1 1,-1 0,0-1,1 1,-1 0,1 0,-1 0,1 0,0 0,-1 0,1 0,0 1,0-1,0 1,-1-1,1 1,0 0,0-1,0 1,0 0,1 0,5-2,-4 0,-1 0,1 0,0 0,0 0,0 0,0 1,0 0,0 0,0 0,0 0,0 1,1 0,-1-1,0 2,0-1,1 0,-1 1,0 0,0 0,0 0,0 0,0 1,0 0,0-1,0 1,-1 1,1-1,-1 0,1 1,-1 0,0 0,0 0,0 0,-1 0,1 1,0 1,-3 2,-1 1,0-1,0 1,-1-1,1 1,-2-1,1 0,-1 0,0 0,-1 0,1 0,-1-1,-1 0,1 1,-1-2,0 1,0 0,-1-1,0 0,-3 2,4-1,-4 2,3-3,0 0,0 1,1-1,-1 1,1 0,1 1,-1-1,1 1,0 0,1 0,-1 0,1 0,1 1,0-1,0 1,0-1,0 7,4-11,0 0,0 0,1 0,-1 0,1-1,-1 1,1-1,0 0,0 1,0-1,0-1,1 1,-1 0,1-1,-1 1,1-1,-1 0,1 0,-1-1,1 1,0-1,-1 0,1 0,0 0,0 0,-1 0,1-1,3-1,-2 2,22-1,-1-1,0-1,0-1,0-1,0-2,-1 0,16-8,-23 7</inkml:trace>
  <inkml:trace contextRef="#ctx0" brushRef="#br0" timeOffset="15120.862">6378 170,'19'44,"-2"2,-2 0,-2 1,-3 0,2 21,-10-57,5 26,-2 1,-2-1,-1 1,-2 0,-2 0,-1 0,-2-1,-1 0,-2 0,-2 0,-2-1,0 0,-3-1,-6 9,8-20,-2-2,-1 0,0-1,-2 0,0-2,-1 0,-1-1,-1-1,0-1,-1 0,-16 6,13-10</inkml:trace>
  <inkml:trace contextRef="#ctx0" brushRef="#br0" timeOffset="16252.255">6605 734,'33'0,"36"0,10 0,2-5,-9-1,-11-1,-11 2,-10 2,-6 1,-5 0,-2 2,-1 0,-10-5,-7-1</inkml:trace>
  <inkml:trace contextRef="#ctx0" brushRef="#br0" timeOffset="16504.148">6999 480,'-4'43,"-8"34,0 8,1-5,2-12,4-13,1-10,3-13</inkml:trace>
  <inkml:trace contextRef="#ctx0" brushRef="#br0" timeOffset="16758.678">7592 0,'-9'43,"-9"29,0 7,2-6,9-9,5-12,9-15,2-8,5-9,4-3,5-5,-2-5</inkml:trace>
  <inkml:trace contextRef="#ctx0" brushRef="#br0" timeOffset="16941.738">7253 537,'43'4,"39"-2,10-2,-2-2,-10 1,-15 0,-8 0,-10 0,-7 1,-6-1,-9 1</inkml:trace>
  <inkml:trace contextRef="#ctx0" brushRef="#br0" timeOffset="17339.892">7338 790,'281'-25,"-274"25,1-1,0 1,-1 1,1-1,-1 1,1 1,-1-1,1 1,-1 1,0-1,0 1,1 1,-7-3,0 0,0 0,0-1,0 1,0 1,0-1,-1 0,1 0,0 0,-1 0,1 0,-1 1,1-1,-1 0,1 1,-1-1,0 0,0 1,0-1,0 0,0 1,0-1,0 0,0 1,0-1,-1 0,1 0,-1 1,1-1,-1 0,1 0,-1 1,1-1,-1 0,0 0,0 0,0 0,-1 1,-35 38,-194 124,228-163,0 1,0-1,0 1,0 0,0 0,1 0,-1 0,0 1,1-1,0 1,-1-1,1 1,0 0,1 0,-1 0,0 0,1 0,-1 0,1 0,0 1,0-1,1 1,-1-1,1 0,-1 1,1-1,0 1,0-1,1 1,-1-1,1 0,0 1,-1-1,1 0,1 1,-1-1,0 0,1 0,0 0,0 0,0 0,0 0,0-1,0 1,1-1,-1 1,1-1,0 0,0 0,0 0,0-1,1 2,7 0,1-1,0 0,-1 0,1-1,0-1,0 0,0 0,-1-1,1-1,0 0,-1 0,1-1,-1-1,0 0,0 0,0-1,-1-1,0 0,0 0,0-1,-1 0,1-1,3-2</inkml:trace>
  <inkml:trace contextRef="#ctx0" brushRef="#br0" timeOffset="18473.238">8072 847,'31'-30,"-2"-1,-2-2,-1 0,-1-2,16-31,84-126,-101 163,-23 29,-1 0,1 0,-1 0,1-1,0 1,-1 0,1 0,-1 0,1 0,-1 0,1 0,-1 1,1-1,-1 0,1 0,0 0,-1 0,1 1,-1-1,0 0,1 0,-1 1,1-1,-1 0,1 1,-1-1,0 1,1-1,-1 1,0-1,1 0,-1 1,0-1,0 1,1-1,-1 1,0-1,0 1,0 0,0-1,0 1,1-1,-1 1,0-1,0 1,-1-1,1 1,0-1,0 1,0 0,0-1,0 1,-1-1,1 1,0-1,0 1,-1-1,1 0,0 1,-1-1,1 1,0-1,-1 0,0 1,-13 74,11-66,0 1,1 0,0-1,0 1,1 0,0 0,1 0,0 0,1 0,0 0,0 0,1 0,2 5,-1-11,0-1,0 1,0-1,0 0,1 0,-1-1,1 1,0-1,0 0,0 0,0 0,0 0,0-1,0 1,1-1,-1 0,0-1,1 1,-1-1,1 0,-1 0,1 0,-1 0,1-1,-1 0,0 0,1 0,-1 0,0-1,0 0,0 1,0-2,0 1,0 0,-1-1,1 0,-1 1,0-2,1 1,198-185,-201 187,0-1,0 0,0 1,0-1,0 1,0-1,1 1,-1 0,0-1,1 1,-1 0,1 0,0 0,-1 0,1 0,0 0,-1 0,1 1,0-1,0 1,0-1,-1 1,1 0,0-1,0 1,0 0,0 0,0 1,0-1,0 0,-1 1,1-1,0 1,0-1,0 1,-1 0,1 0,0 0,-1 0,1 0,-1 0,1 0,-1 0,1 1,-1-1,0 1,0-1,1 2,0 5,0 0,-1 0,-1 0,1 1,-1-1,0 0,-1 0,0 0,0 1,-1-1,0 0,-3 7,3-9,-1 1,1-1,1 1,-1 0,1 0,0-1,1 1,0 0,0 0,0 0,1 0,0 0,0 0,1-1,-1 1,2 0,-1-1,4 6,24 12,-16-23</inkml:trace>
  <inkml:trace contextRef="#ctx0" brushRef="#br0" timeOffset="18736.793">9342 113,'-255'351,"244"-337,0 0,1 0,1 1,0 1,1 0,1 0,0 0,1 1,1 0,1 0,0 0,1 1,1-1,1 1,1-1,0 1,1 0,1-1,0 1,4 11,0-20,0 0,0-1,0 0,1 0,1 0,-1-1,1 0,1-1,-1 0,1 0,0 0,0-2,1 1,-1-1,1 0,0-1,0 0,0-1,1 0,-1 0,1-1,-1 0,0-1,1-1,-1 1,1-2,-1 1,0-1,1-1,2-1,12-3</inkml:trace>
  <inkml:trace contextRef="#ctx0" brushRef="#br0" timeOffset="19720.961">9568 424,'32'160,"-14"-97,36 121,-54-183,0 0,-1 0,1-1,0 1,0 0,0 0,1 0,-1-1,0 1,0 0,0 0,0-1,1 1,-1 0,0 0,1-1,-1 1,1 0,-1-1,1 1,-1 0,1-1,-1 1,1-1,-1 1,1-1,0 1,-1-1,1 1,0-1,0 0,-1 1,1-1,0 0,0 0,-1 0,1 1,0-1,0 0,0 0,-1 0,1 0,0 0,0 0,0-1,-1 1,1 0,0 0,0-1,-1 1,1 0,0-1,-1 1,1 0,0-1,-1 1,1-1,0 1,-1-1,1 0,-1 1,1-1,-1 0,1 0,21-51,89-291,-89 308,-14 29</inkml:trace>
  <inkml:trace contextRef="#ctx0" brushRef="#br0" timeOffset="20024.415">10019 790,'0'39,"0"16,0 5,0-13,0-14</inkml:trace>
  <inkml:trace contextRef="#ctx0" brushRef="#br0" timeOffset="20273.451">10019 734,'14'0,"15"0,7 0,2 0,0 0,-2 0,-7 5,-9 1</inkml:trace>
  <inkml:trace contextRef="#ctx0" brushRef="#br0" timeOffset="20522.489">10019 931,'34'-4,"15"-3,0 1</inkml:trace>
  <inkml:trace contextRef="#ctx0" brushRef="#br0" timeOffset="20974.645">9681 197,'-5'-4,"3"-3,7 1,8 2,5 0,6 2,3 1,1 0,2 1,-1 1,1-1,-1 0,0 0,-1 5,-9 2,-8-6,-6-2</inkml:trace>
  <inkml:trace contextRef="#ctx0" brushRef="#br0" timeOffset="21559.349">10245 226,'176'-16,"-174"15,0 1,0 0,-1 0,1 0,0 0,0 0,-1 0,1 1,0-1,0 1,-1-1,1 1,0-1,-1 1,1 0,-1 0,1 0,-1 0,1 0,-1 0,0 0,1 1,-1-1,0 0,0 1,0-1,0 1,0-1,0 1,-1-1,1 1,0 0,-1-1,1 1,-1 0,0 0,1-1,-1 1,0 0,0 0,0-1,-1 1,1 0,0 0,0-1,-1 1,1 0,-1 0,0-1,0 1,1-1,-1 1,0 0,-79 87,79-87,-1-1,1 0,0 0,0 1,0-1,-1 1,2-1,-1 1,0-1,0 1,0 0,1-1,-1 1,1 0,-1-1,1 1,0 0,-1 0,1 0,0-1,0 1,1 0,-1 0,0 0,1-1,-1 1,0 0,1-1,0 1,0 0,-1-1,1 1,0-1,0 1,0-1,0 1,1-1,-1 0,0 1,1-1,-1 0,2 1,75 22,-63-23,0 0,1-1,-1-1,0 0,0-1,0-1,15-4,-11 0</inkml:trace>
  <inkml:trace contextRef="#ctx0" brushRef="#br0" timeOffset="21894.341">10612 762,'34'0,"20"0,1 0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3:41.1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1 453,'3'6,"1"-1,-1 1,-1 0,1 1,-1-1,0 0,0 1,-1-1,0 1,0-1,0 1,-1 0,0 1,1 5,8 49,2-2,3 1,3-1,10 17,-28-75,1-1,0 0,0 0,0 0,0 0,0 0,0 0,1 1,-1-1,0 0,0 0,1 0,-1 0,1 0,-1 0,1 0,-1 0,1 0,0 0,-1 0,1 0,0-1,0 1,0 0,0 0,0-1,-1 1,1-1,0 1,0-1,1 1,-1-1,0 1,0-1,0 0,0 0,0 1,0-1,0 0,1 0,-1 0,0 0,0-1,0 1,0 0,0 0,0-1,0 1,0 0,1-1,-1 1,0-1,-1 0,1 1,0-1,0 0,0 1,0-1,9-14,0-1,-1 1,-1-2,0 1,-2-1,1 0,-2 0,2-13,12-33,72-265,-90 322,-4 6</inkml:trace>
  <inkml:trace contextRef="#ctx0" brushRef="#br0" timeOffset="327.78">565 735,'0'14,"0"10,0 6,0 2,0 0,-5-4,-1-4,0 1,1-6</inkml:trace>
  <inkml:trace contextRef="#ctx0" brushRef="#br0" timeOffset="581.308">397 678,'33'0,"16"0,5 0,-2 0,-6 0,-5 5,-5 2,-9 3,-9 2</inkml:trace>
  <inkml:trace contextRef="#ctx0" brushRef="#br0" timeOffset="813.875">424 989,'39'0,"26"-5,8-6,-5-2,-13 2</inkml:trace>
  <inkml:trace contextRef="#ctx0" brushRef="#br0" timeOffset="1327.418">57 199,'0'0,"10"0,7 0,7 0,8-5,3-1,6 0,1 1,2 1,-1 2,-3 1,-9-5,-9 0</inkml:trace>
  <inkml:trace contextRef="#ctx0" brushRef="#br0" timeOffset="1747.138">650 143,'29'-1,"-9"0,0 1,0 1,0 0,-1 1,1 1,0 1,-1 1,5 3,-23-8,0 0,1 0,-1 1,0-1,0 0,1 1,-1 0,0-1,0 1,0 0,0-1,0 1,0 0,0 0,0 0,0 0,0 0,0 0,-1 0,1 0,0 0,-1 0,1 0,-1 1,1-1,-1 0,0 0,1 1,-1-1,0 0,0 0,0 1,0-1,0 0,0 1,0-1,-1 0,1 0,0 1,-1-1,1 0,-1 0,1 1,-1-1,1 0,-45 45,33-36,1 0,-55 60,64-68,1 1,-1-1,1 0,0 1,0-1,0 1,0-1,0 1,0 0,1-1,-1 1,1 0,0 0,0-1,0 1,0 0,0 0,1-1,-1 1,1 0,0-1,-1 1,1 0,1-1,-1 1,0-1,0 0,1 1,0-1,-1 0,1 0,0 0,5 2,0 0,0-1,0 0,1 0,-1-1,1 0,-1 0,1-1,0 0,0 0,0-1,0 0,-1 0,1-1,0 0,0 0,0-1,-1 0,1 0,-1-1,0 0,0 0,2-2,-7 5,39-18,-24 11</inkml:trace>
  <inkml:trace contextRef="#ctx0" brushRef="#br0" timeOffset="2043.588">1102 1,'78'284,"-60"-236,-2 2,-1 0,-3 0,-3 1,-1 0,-3 1,-1 43,-6-63,0 0,-3-1,0 1,-2-1,-2 0,0-1,-2 0,-2-1,0 0,-2-1,-1 0,-1-1,-1-1,-2-1,0-1,-17 15,11-15,0-1,-1-2,-1 0,-2-2,-7 3,12-10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4:15.17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357 168,'-22'-85,"21"85,1-1,0 1,0-1,-1 1,1-1,0 1,-1 0,1-1,-1 1,1 0,0-1,-1 1,1 0,-1-1,1 1,-1 0,1 0,-1 0,1 0,-1-1,1 1,-1 0,1 0,-1 0,0 0,1 0,-1 0,1 0,-1 1,1-1,-1 0,1 0,-1 0,1 0,-1 1,1-1,-1 0,1 0,0 1,-1-1,1 0,-1 1,1-1,0 0,-1 1,1-1,0 1,-1-1,1 1,0-1,0 1,-1-1,1 1,0-1,0 1,0-1,0 1,0-1,0 1,0-1,0 1,0 0,-13 41,11-37,-35 231,-70 488,98-675,-24 134,-2 116,21-146,-39 30,52-181,0-1,0 1,0-1,0 1,0 0,1-1,-1 1,1 0,-1 0,1 0,0-1,-1 1,1 0,0 0,0 0,1 0,-1-1,0 1,0 0,1 0,-1 0,1-1,0 1,-1 0,1-1,0 1,0-1,0 1,0-1,1 1,-1-1,0 1,0-1,1 0,-1 0,1 0,-1 0,1 0,0 0,-1 0,1 0,0-1,-1 1,1-1,0 1,0-1,0 0,-1 0,1 1,1-2,174 13,-84-2,1-4,0-4,12-5,136 5,65 25,347-27,-441 28,-72 0,339-28,-311 11,-123-4,1-1,0-3,0-2,19-3,104 5,0 24,-2 0,-26 3,339-30,-257 11,29 18,-162-17,1-5,0-4,58-6,-10 1,-45 1,235 13,-213 0,1-5,-1-6,11-5,235-23,154-3,587 31,-593-28,837 26,-564-29,313 31,-544-29,-156 11,124-6,-202 6,140 16,-200 3,128 24,-38 4,146-1,1739-30,-1601-27,-309 17,1-7,133 17,-206 3,177-31,70 30,-496 0,0 0,-1-1,1 0,0 1,0-1,0 0,0 0,0 0,-1-1,1 1,0-1,0 0,0 0,-1 1,1-2,0 1,-1 0,1-1,-1 1,0-1,1 1,-1-1,0 0,0 0,0 0,0-1,0 1,-1 0,1-1,-1 1,1-1,-1 1,0-1,0 0,0 1,0-1,-1 0,13-116,-4 63,-3 0,-2-1,-2 1,-5-35,2 2,0-1201,0 1270,-1 0,-2 0,0 0,-1 1,0 0,-2 0,0 0,-4-4,8 19,-1 1,1 0,0 0,-1 0,0 1,0 0,0-1,0 1,0 0,0 1,-1-1,1 1,0 0,-1 0,1 0,-1 1,1-1,-1 1,1 0,-1 1,1-1,-1 1,1 0,-1 0,1 0,0 0,-3 2,-23 1,-424 0,38-31,-142 16,89-9,-4 21,166 1,-1387-2,1046 26,-352 44,-418 56,844-95,-229-1,76-32,251-23,-166-7,-655 33,722 28,97-30,84-27,-96 17,-67-45,53-9,354 55,-147 9,132 3,-78-3,75-26,-333 26,24 1,179-27,-64-1,-35 2,85 44,263-13,-311 27,-470-33,492 26,-2 29,322-51,-1-1,0 0,0-1,0-2,0 0,0-1,0 0,-15-5,32 6,1 0,0 0,-1 1,1-1,-1 0,1 1,0-1,-1 0,1 1,-1 0,1-1,-1 1,1 0,-1 0,0 0,1 0,-1 0,1 0,-1 1,1-1,-1 0,1 1,-1-1,1 1,-1-1,1 1,0 0,-1 0,1 0,0 0,0 0,-1 0,1 0,0 1,1 7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4:23.56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846 567,'-17'-52,"6"74,-15 133,-5 151,3 123,30-27,25-193,-27-192,-1-15,0 1,1-1,-1 1,1-1,-1 1,1 0,0-1,0 1,0-1,0 1,0 0,0-1,1 1,-1-1,1 1,0-1,0 1,0-1,0 1,0-1,1 0,-1 0,0 0,1 0,0 0,0 0,-1 0,1 0,0 0,1-1,-1 1,0-1,0 0,0 0,1 1,-1-2,1 1,-1 0,1 0,-1-1,1 1,0-1,-1 0,2 0,366-48,300 49,-426 25,-37 4,89 0,36-21,-105 21,-166-21,0-2,0-3,1-2,40-6,8 2,384 2,-159-29,-19 30,-33 28,765-30,753 1,-1492-28,414 27,1191 1,-1599-27,78 26,-128-27,666 29,-18-1,-780-31,-69 10,106-13,56 6,-1 0,-50 2,92-6,-132 16,10-7,-32-5,68-18,101-9,-268 54,-1 0,0-2,-1 0,1 0,0-1,-1-1,0 0,0 0,0-1,-1-1,0 0,0-1,-1 0,1 0,-2-1,1-1,7-9,67-96,-46 1,-11-25,0-3,30-146,-46 125,-13 137,-1 0,-1 0,-1 1,-1 0,-2 0,-8-21,-126-196,70 67,19 85,51 90,-1 0,1 0,-1 0,1 0,-1 0,1 1,-1-1,1 1,-1 0,1 0,0 0,-1 0,1 0,0 0,0 0,0 1,0-1,0 1,0 0,0 0,1-1,-1 1,1 0,-1 0,1 1,0-1,-1 1,-6 5,-1-1,-1-1,0 0,0 0,0-1,-1-1,0 0,0 0,0-1,0 0,0-1,-1-1,1 1,-1-2,1 0,-1 0,1-1,-1 0,-2-2,-25 2,-393 10,-134 7,273-13,-186 22,-43 3,-62 12,-338 8,447-32,-290-4,228 14,-117-14,77 7,-51 8,30 1,60 1,-35-1,56-1,303-27,-261 11,-114 8,106 8,-1303-28,1296-27,-383 28,471 29,190-18,-48 7,120 3,139-22,0 1,1 0,-1-1,0 1,0 0,1 0,-1 0,0 0,0 0,0-1,1 1,-1 1,0-1,0 0,1 0,-1 0,0 0,0 0,1 1,-1-1,0 0,1 1,-1-1,0 0,1 1,-1-1,0 1,1-1,-1 1,1 0,-1-1,1 1,-1-1,1 1,0 0,-1-1,1 1,0 0,-1-1,1 1,0 0,0 0,0-1,-1 1,1 0,0 0,0 0,0-1,0 1,1 0,-1 0,0-1,0 1,0 0,1 0,-1-1,0 1,1 0,-1-1,0 1,1 0,-1-1,1 1,-1-1,1 1,-1 0,1-1,0 0,-1 1,41 35,-18-17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5:59.18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598 1,'-37'63,"3"1,4 2,2 2,3 0,3 1,-3 24,3 32,5 1,6 0,5 1,7 43,-1-165,1 773,-5-687,-4-1,-4-1,-4 1,-4-2,-21 56,24-100,-2-1,-2-1,-1-1,-3-1,-1 0,-1-3,-14 14,35-44,2-1,-1 1,1 1,0-1,0 0,1 1,0 0,1 0,-1 0,1 0,1 0,0 0,0 1,1-1,0 8,42-8,116 12,-110-15,-1-1,0-2,1-3,-1-1,38-8,1 1,-37 6,0 1,0 3,-1 1,2 3,373 32,329 41,-676-70,0-3,1-4,75-8,377-59,-471 56,200-19,-255 29,0 1,0-1,-1 1,1-1,0 0,0 0,0-1,0 1,0 0,0-1,-1 0,1 1,0-1,0 0,-1-1,1 1,-1 0,1-1,-1 1,1-1,-1 0,0 0,0 0,0 0,0 0,0 0,0-1,-1 1,1-1,-1 1,0-1,1 0,-1 1,-1-1,1 0,0 0,0-1,-4-211,3-895,6 956,8 1,12-40,3 11,-1-42,-25 207,0-1,-1 1,0-1,-1 1,-2-1,1 0,-2 1,0-1,-4-10,-2 0,8 19,-2 1,1-1,-2 1,1 0,-1-1,0 1,0 0,-1 1,0-1,-1 1,0 0,0 0,0 0,-1 0,0 1,0 0,-1 1,0-1,3 5,1 0,-1 1,1 0,-1 0,1 0,-1 0,0 0,1 1,-1-1,1 1,-1 0,1 0,-1 0,1 1,0-1,0 1,0 0,0 0,0 0,-2 2,-31 14,-114 18,-384-35,-277-23,479 35,0 15,-241 55,431-47,142-36,1-1,1 1,-1-1,0 1,1-1,-1 1,1-1,-1 1,1 0,-1 0,1 0,-1 0,1 0,-1 0,1 0,-1 0,1 1,-1-1,1 1,-1-1,1 1,-1-1,0 1,1 0,-1-1,0 1,0 0,0 0,1 0,-1 0,0 0,0 1,0-1,-1 0,2 1,17 98,-6-4,-5 0,-4 1,-4-1,-4 7,-14 119,-31 136,6-62,11-28,-24 82,29-236,-53 79,79-192,1 1,-1 0,1-1,0 1,0 0,0 0,0-1,0 1,0 0,0-1,0 1,1 0,-1-1,1 1,-1 0,1-1,-1 1,1-1,0 1,0-1,0 1,0-1,0 0,0 1,0-1,1 0,-1 0,0 0,1 0,-1 0,1 0,-1 0,1-1,-1 1,1 0,-1-1,1 1,0-1,-1 0,1 1,0-1,75-8,-57 4,49-4,0 2,1 4,32 5,0-2,887-1,-498-27,293 27,-432 29,-213-31,-137 2,0 0,0 0,1 0,-1-1,0 1,0-1,0 1,1-1,-1 0,0 0,0 0,0 0,0 0,0 0,-1-1,1 1,0 0,-1-1,1 0,-1 1,1-1,-1 0,0 0,1 0,-1 0,0 0,0 0,-1 0,1 0,0 0,-1 0,1 0,-1-1,0 0,-12-81,3 45,5-7,2 0,2 1,3-1,1 0,4-13,-6 45,9-119,-7-1,-6-21,1 35,-7-44,-8 0,-7 1,-6 1,-9-1,32 141,0 0,2-1,0 0,2 0,0 0,2 0,0 0,2 0,0 0,2 0,1 1,0-1,2 1,0 0,7-13,141-273,-150 296,0-1,-1 0,-1 0,0-1,-1 1,0 0,-1-1,-1 0,0 1,-1-1,0 1,-1-1,-1-3,2 16,-1 0,1 0,-1 0,1-1,0 1,-1 1,0-1,1 0,-1 0,0 0,1 1,-1-1,0 1,1-1,-1 1,0 0,0 0,0 0,1 0,-1 0,0 0,0 0,0 1,1-1,-1 1,0-1,0 1,1-1,-1 1,1 0,-1 0,1 0,-1 0,1 0,-1 0,1 1,0-1,-1 0,1 1,0-1,0 1,0-1,0 1,0 0,-15 10,-7-2,1-1,-1-1,0-1,-1-1,0-2,-4 1,-228 6,180-13,-668 26,-52 6,-433 0,1332-30,-57 0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6:11.80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34 40,'-33'-39,"47"46,10 21,-1 2,-2 1,-1 1,-1 0,-2 2,1 4,11 19,84 167,-29-51,8-5,7-3,13 5,-96-149,0 0,1-1,0-1,2-1,0 0,1-2,15 10,-34-25,0 0,0 0,1 0,-1 0,0 0,1 0,-1-1,1 1,-1 0,1-1,-1 1,1-1,0 1,-1-1,1 0,-1 0,1 0,0 0,-1 0,1 0,-1 0,1 0,0-1,-1 1,1-1,-1 1,1-1,-1 1,1-1,-1 0,1 0,-1 0,0 0,0 0,1 0,-1 0,0 0,0-1,0 1,0 0,0-1,-1 1,1 0,0-2,5-14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6:12.433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  <inkml:brushProperty name="ignorePressure" value="1"/>
    </inkml:brush>
  </inkml:definitions>
  <inkml:trace contextRef="#ctx0" brushRef="#br0">220 14,'-7'-3,"7"2,-1 0,0 0,0 1,1-1,-1 0,0 1,0-1,0 1,0-1,1 0,-1 1,0 0,0-1,0 1,0 0,0-1,0 1,0 0,0 0,0 0,-1 0,1 0,0 0,0 0,0 0,0 1,0-1,0 0,0 0,0 1,0-1,1 1,-1-1,0 1,0-1,0 1,0 0,0-1,1 1,-1 0,0 0,1-1,-1 1,1 0,-1 0,0 0,1 0,0 0,-1 0,1 0,32 256,-34-227,-1-1,-2 1,-1-1,-1 0,-2 0,0-1,-2 0,-2 0,0-2,-2 0,0 0,-2-1,-1-1,-1-1,-21 21,133-99,44-18,192-119,-55 9,-219 152,-151 55,59-13,-1-1,0-2,-1-1,1-2,-1-2,0-2,0-1,0-2,0-2,-34-7,16-2,32 9,0-1,0-1,0-1,1-2,0 0,1-2,0 0,-14-11,11 2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6:16.169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145 2400,'-21'107,"5"2,5-1,3 76,-6 56,-28 118,28-311,13-48,0 0,0 1,0-1,0 0,0 0,0 0,0 0,0 0,1 0,-1 0,0 0,1 0,-1 0,0 0,1 0,-1-1,1 1,0 0,-1 0,1-1,0 1,0 0,0-1,0 1,0 0,0 0,0-1,0 1,1 0,-1-1,1 0,-6-163,7-1,8 0,29-149,-14 162,7 1,7 1,6 2,37-76,-76 208,-5 12,1 0,-1 0,1 0,0 0,1 1,-1-1,1 1,0-1,0 1,0 0,0 0,1 0,0 1,0-1,0 1,-2 3,0 1,-1-1,1 1,0 0,0 0,0 0,0 0,-1 0,1 0,-1 0,1 1,-1-1,1 0,-1 1,1-1,-1 1,0 0,0-1,0 1,0 0,0 0,-1 0,1 0,0 0,-1 0,1 0,-1-1,0 2,0-1,0 0,0 0,0 1,1 1,13 70,-3 0,-4 1,-2 45,1-1,6 70,-8 1,-9 8,-13 144,22-296,-5-46,1 1,0 0,0-1,0 1,0 0,0-1,0 1,0-1,0 1,0 0,0-1,0 1,0-1,1 1,-1 0,0-1,0 1,1-1,-1 1,0-1,1 1,-1-1,0 1,1-1,-1 1,1-1,-1 0,1 1,-1-1,1 1,-1-1,1 0,-1 0,1 1,-1-1,1 0,0 0,-1 0,1 0,-1 0,1 1,0-1,-1 0,1 0,0-1,-1 1,1 0,-1 0,1 0,0 0,-1 0,1-1,-1 1,1 0,-1-1,1 1,-1 0,1-1,-1 1,1 0,-1-1,1 1,-1-1,0 1,1-1,40-92,-35 71,39-153,-9-2,-4-24,-12 79,41-238,54-157,-92 458,-23 59,1 0,-1 0,1 0,-1 0,1-1,-1 1,1 0,-1 0,1 1,-1-1,1 0,-1 0,1 0,-1 0,0 0,1 0,-1 1,1-1,-1 0,1 0,-1 1,0-1,1 0,-1 1,1-1,-1 0,0 1,1-1,-1 0,0 1,0-1,1 1,-1-1,0 1,0-1,0 1,1-1,-1 0,0 1,0-1,0 1,0-1,0 1,0-1,0 1,0-1,0 1,0-1,-1 1,1-1,0 1,0-1,0 1,0-1,-1 1,6 309,21 323,-25-589,1 0,3 1,1-1,2-1,2 1,4 4,-14-46,-1-1,1 0,0 0,0 1,0-1,0 0,0 1,1-1,-1 0,0 0,1 1,-1-1,1 0,-1 0,1 0,-1 0,1 1,0-1,-1 0,1 0,0 0,0-1,0 1,0 0,0 0,0 0,0-1,0 1,0 0,1-1,-1 1,0-1,0 1,0-1,1 0,-1 0,0 1,0-1,1 0,-1 0,0 0,1 0,-1 0,0-1,0 1,1 0,-1-1,0 1,0-1,0 1,1-1,-1 1,0-1,0 0,0 1,0-1,0 0,0 0,0 0,0 0,-1 0,1 0,0 0,0-1,6-18,-3-1</inkml:trace>
  <inkml:trace contextRef="#ctx0" brushRef="#br0" timeOffset="278.084">1189 1891,'5'52,"5"65,6-1,29 111,-42-215,1-1,0 0,0 0,1 0,1 0,0-1,0 0,1 0,0-1,1 1,-5-7,0 0,1 1,-1-2,1 1,0 0,0-1,0 0,0 0,0 0,0 0,1 0,-1-1,0 0,1 0,-1 0,1-1,0 1,-1-1,1 0,-1-1,1 1,-1-1,1 1,-1-1,1-1,-1 1,0-1,12-7,0 0,-1-1,0-1,-1-1,0 0,-1-1,-1 0,0-1,-1 0,0-1,-1 0,0-1,-2 0,0 0,-1-1,0-1,16-39,-3 0,-3-2,-2 0,-3-1,-3 0,1-33,-7 65,-2 0,0-1,-2 1,-1 0,-1 0,-1 0,-2 0,-5-15,2 24,1 8</inkml:trace>
  <inkml:trace contextRef="#ctx0" brushRef="#br0" timeOffset="648.894">2148 1384,'-33'27,"15"-13,-1 0,2 2,0 0,1 1,1 0,1 1,0 1,1 0,-5 12,17-30,0 1,0 0,0 1,0-1,0 0,1 0,-1 0,1 0,-1 1,1-1,0 0,0 0,0 1,0-1,0 0,1 0,-1 1,1-1,-1 0,1 0,0 0,0 0,0 1,0-1,0-1,0 1,0 0,1 0,-1 0,1-1,0 1,-1-1,1 1,0-1,0 1,0-1,0 0,0 0,0 0,0 0,0-1,0 1,0 0,1-1,-1 0,2 1,49 7,-44-8,1 0,0 0,-1 2,1-1,0 1,-1 0,0 1,0 0,1 1,-2 0,1 0,0 1,-1 0,0 0,0 1,-1 0,1 0,-1 1,-1 0,1 0,-1 1,1 1,-1 9,0 1,-1-1,-1 1,-1 0,0-1,-2 2,0-1,-1 0,-1 0,-1 0,-2 12,2-13,0 1,-2-1,0-1,-1 1,-1 0,0-1,-1 0,-1-1,-1 0,0 0,-1-1,-1 0,0 0,-1-1,0-1,-3 1,13-12,0 0,-1 0,1 0,-1 0,1 0,-1-1,0 1,0-1,1 0,-1 0,0 0,0 0,0-1,0 1,0-1,0 0,-1 0,1 0,0 0,0 0,0-1,0 1,0-1,0 0,0 0,0 0,1 0,-2-1,-13-10</inkml:trace>
  <inkml:trace contextRef="#ctx0" brushRef="#br0" timeOffset="895.434">2600 509,'-5'43,"-1"63,0 22,1-1,1-7,7-15,2-16,1-12,4-16,0-13,-2-5,3-5,0-4,2-3,-1-3,-2-5</inkml:trace>
  <inkml:trace contextRef="#ctx0" brushRef="#br0" timeOffset="1152.31">2148 932,'43'-43,"34"-24,18-10,7-2,-4 8,-5 7,-3 8,-7 6,-4 5,-10 6,-12 10,-16 9</inkml:trace>
  <inkml:trace contextRef="#ctx0" brushRef="#br0" timeOffset="4319.71">3164 2004,'-8'31,"1"0,2 1,1-1,1 1,2 0,1 0,1-1,2 5,3 25,2 0,2-1,4 0,1-1,4-1,2-1,23 44,-40-92,2 0,-1-1,1 1,0-1,1 0,0-1,0 1,1-1,0-1,0 1,0-2,8 5,-13-8,1 0,0-1,1 1,-1-1,0 1,0-1,1 0,-1-1,0 1,1-1,-1 0,1 0,-1 0,1-1,-1 0,0 1,1-2,-1 1,0 0,0-1,0 0,0 0,0 0,0 0,-1-1,1 1,-1-1,1 0,-1 0,0-1,17-21,-2-1,-2-1,0-1,-1 0,-2-1,-1-1,-2 0,0-1,-2 1,-2-2,3-29,-6 49,15-82,-3-1,-4 0,-5 0,-4-1,-4 0,-12-76,14 170,-3-23,-1-1,-1 1,-1 0,-2 1,0-1,-2 1,10 23,0 0,0 1,0-1,-1 0,1 1,0-1,0 1,-1-1,1 0,-1 1,1-1,0 1,-1-1,1 1,-1-1,1 1,-1-1,1 1,-1 0,1-1,-1 1,0 0,1-1,-1 1,1 0,-1 0,0-1,1 1,-1 0,0 0,1 0,-1 0,0 0,1 0,-1 0,0 0,1 0,-1 1,0-1,1 0,-1 0,0 0,1 1,-1-1,1 0,-1 1,0-1,1 1,-1-1,1 0,-1 1,1-1,0 1,-1-1,1 1,-1 0,1-1,0 1,0-1,-1 1,1 0,0-1,0 1,0 0,-1-1,1 1,0 0,0 0,-15 50,8 7,4 1,2-1,2 1,3-1,3 1,2-2,3 1,2-1,2-1,21 45,-30-79,1 0,1 0,0-1,2-1,0 1,2-2,0 1,1-2,1 0,1-1,0 0,18 13,-16-21,-1-2</inkml:trace>
  <inkml:trace contextRef="#ctx0" brushRef="#br0" timeOffset="4595.192">4123 2258,'-4'39,"2"21,2 7,7-5,0-7,6-8,-1-8,3-5,-1-14,-3-9</inkml:trace>
  <inkml:trace contextRef="#ctx0" brushRef="#br0" timeOffset="4845.724">3813 2231,'38'0,"28"-10,7-8,-5-5,-8-4,-10 2,-8 1,-7 5,-10 1,-8 8,-8 5</inkml:trace>
  <inkml:trace contextRef="#ctx0" brushRef="#br0" timeOffset="5081.442">3898 2823,'39'-24,"21"-18,1-6,-4 0,-9 4,-6 9,-6 5,-4 4,-3 6,-7 6</inkml:trace>
  <inkml:trace contextRef="#ctx0" brushRef="#br0" timeOffset="6232.346">4463 2287,'215'-152,"-214"151,0 1,1 0,-1-1,1 0,-1 1,0-1,0 0,1 0,-1 0,0 0,0 0,0 0,0 0,0 0,0 0,0 0,0 0,-1-1,1 1,0 0,-1-1,1 1,-1-1,1 1,-1 0,0-1,0 1,0-1,1 1,-1-1,-1 1,1-1,0 1,0-1,0 1,-1-1,1 1,-1 0,1-1,-1 1,0 0,1-1,-1 1,0 0,0 0,0 0,0 0,0-1,0 1,0 1,0-1,0 0,-1 0,1 0,0 1,-1-1,-7-3,2 0,-1 0,1 1,-1 0,1 1,-1 0,0 0,0 0,0 1,0 0,0 1,-3 0,9 1,0 1,0 0,0 0,1 0,-1 0,1 1,-1-1,1 0,0 1,0-1,0 0,0 1,0-1,0 1,1 0,0-1,-1 1,1 0,0-1,0 1,0 0,1-1,-1 1,0-1,1 1,0 0,0-1,0 0,0 1,0-1,0 1,1-1,-1 0,1 0,1 2,1 6,43 167,-35-37,-12-140,1-1,-1 1,1-1,-1 1,1-1,0 1,-1 0,1-1,0 1,-1 0,1 0,0-1,0 1,-1 0,1 0,0 0,0 0,-1 0,1 0,0 0,0 0,-1 0,1 0,0 1,-1-1,1 0,0 0,-1 1,1-1,0 1,-1-1,1 0,0 1,-1-1,1 1,-1-1,1 1,-1-1,1 1,-1 0,0-1,1 1,-1 0,0-1,1 1,-1 0,0-1,0 1,0 0,1 0,-1-1,0 1,0 0,0 0,0-1,0 1,0 0,-1-1,1 1,0 0,0 0,0-1,-1 1,1 0,0-1,-1 1,1 0,-1-1,1 1,-1-1,17-30,-2 0,-1-2,-2 0,-1 0,-2-1,3-19,5-16,-7-11,-13 61</inkml:trace>
  <inkml:trace contextRef="#ctx0" brushRef="#br0" timeOffset="6499.857">4970 1751,'0'38,"0"27,0 8,0-4,5-10,2-9,-1-8,-1-7,-1-5,2-7,2-2,3-1,1-3</inkml:trace>
  <inkml:trace contextRef="#ctx0" brushRef="#br0" timeOffset="6753.71">4886 1807,'19'-10,"12"-7,4-2,2 4,-6-2,-3 3,-1-2,-2 3,1 3,-4-2,-1 2,-5 2</inkml:trace>
  <inkml:trace contextRef="#ctx0" brushRef="#br0" timeOffset="6983.284">4999 2004,'38'-19,"23"-16,5-7,-8 4</inkml:trace>
  <inkml:trace contextRef="#ctx0" brushRef="#br0" timeOffset="7722.419">3898 1045,'-21'62,"3"1,3 0,2 1,3 0,0 41,9-81,3-65,3-28,4 2,2-1,12-31,25-60,-48 158,0 0,0 0,0 0,0 0,1 0,-1 0,0 0,0 1,1-1,-1 0,1 0,-1 0,0 1,1-1,0 0,-1 0,1 1,-1-1,1 0,0 1,-1-1,1 1,0-1,0 1,0-1,-1 1,1 0,0-1,0 1,0 0,0 0,0-1,-1 1,1 0,0 0,0 0,0 0,0 0,0 0,0 1,0-1,0 0,-1 0,1 1,0-1,0 0,0 1,-1-1,1 1,0-1,0 1,-1-1,1 1,0-1,-1 1,1 0,0 0,-1-1,1 1,-1 0,0 0,1-1,-1 1,0 0,1 0,-1 0,0 0,0 0,0 0,1 0,26 50,-23-41,0 0,0 0,1 0,1-1,-1 0,2 0,-1-1,1 0,0 0,1 0,0-1,0 0,0-1,1 0,0 0,6 3,-12-8,0 0,0-1,0 1,1-1,-1 0,0 1,0-1,0-1,0 1,0 0,0-1,0 0,0 1,0-1,0 0,0-1,0 1,0 0,0-1,-1 0,1 0,-1 1,1-2,-1 1,0 0,0 0,0-1,0 1,0-1,0 1,-1-1,1 0,-1 0,0 0,0 0,0-1,23-113,-24 92,-1 1,-1 0,-1 0,-2 1,0-1,-1 1,-1 0,-2 0,0 1,-1 0,-10-15,13 25</inkml:trace>
  <inkml:trace contextRef="#ctx0" brushRef="#br0" timeOffset="8397.609">4519 565,'-1'-1,"1"1,-1-1,0 0,0 0,0 0,0 1,0-1,0 0,0 1,-1-1,1 1,0-1,0 1,0 0,-1-1,1 1,0 0,0 0,0 0,-1 0,1 0,0 0,0 0,-1 0,1 1,0-1,0 0,0 1,-1-1,1 1,0-1,0 1,0 0,0-1,0 1,0 0,0 0,0 0,1 0,-1 0,0 0,0 0,1 0,-1 0,0 0,1-1,-14 13,1-1,1 2,0 0,1 0,0 1,2 0,-1 1,2 0,0 1,1-1,1 1,0 1,0 5,4-18,0 0,1 0,0 0,0 0,0 0,0 1,1-1,0 0,0 0,0 1,1-1,-1 0,1 0,1 0,-1 0,1 0,0 0,0 0,0 0,0-1,1 1,0-1,0 0,0 1,1-1,-1-1,1 1,0 0,0-1,0 0,1 0,-1 0,1-1,0 1,-1-1,1 0,0-1,0 1,0-1,1 0,-1 0,0 0,0-1,0 0,1 0,3-1,11-4,0-1,0-2,-1 0,0 0,0-2,-1 0,-1-2,0 0,0 0,-1-2,8-8,11-7,-14 13</inkml:trace>
  <inkml:trace contextRef="#ctx0" brushRef="#br0" timeOffset="9065.086">5196 1101,'79'-55,"152"-115,-203 146,1 0,1 2,1 2,1 0,1 2,12-4,-22 17,-5 4</inkml:trace>
  <inkml:trace contextRef="#ctx0" brushRef="#br0" timeOffset="9305.142">5394 1299,'38'-19,"23"-11,5-6,2-1,-7 1,-8 2,-9 6,-2 4,-4 0,-3 5,-7 1,-9 3</inkml:trace>
  <inkml:trace contextRef="#ctx0" brushRef="#br0" timeOffset="9720.364">6608 199,'-31'30,"2"2,1 2,1 0,2 2,2 0,2 2,0 0,3 2,2 0,0 3,13-31,1-1,1 0,0 0,1 1,0-1,0 0,1 1,1-1,0 0,0 0,1 0,0 0,1 0,1-1,0 1,0-1,1 0,0-1,0 0,1 0,0 0,1 0,0-1,1-1,-1 0,1 0,1 0,-1-1,1 0,5 1,-4-1,1-1,0 0,1-1,-1-1,1 0,-1 0,1-1,0-1,0 0,0-1,0 0,0-1,0 0,0-1,-1-1,1 0,-1 0,1-2,-1 1,0-2,-1 1,4-4,10-5,-2-2,0-1,-1-1,0-1,-2 0,0-2,-1 0,-2-1,12-19,-14 21,-2 0,-1 0,0-2,-1 1,-2-2,0 1,-1-1,-2 0,0-1,-1 0,-2 1,0-2,-2 1,0 0,-2 0,0 0,-2 0,-1 0,-1 0,0 1,-4-5,5 17,-1 0,0 1,0 0,-1 0,-1 1,0 0,0 0,-1 0,0 1,0 0,-1 1,0 0,0 0,0 0,-1 2,0-1,-1 1,1 1,-1 0,0 0,0 1,0 0,0 1,-1 0,1 1,-1 0,1 1,-7 1,-7 1,-1 2,0 0,1 2,0 0,0 2,-20 9,-6 6</inkml:trace>
  <inkml:trace contextRef="#ctx0" brushRef="#br0" timeOffset="9964.411">6043 904,'654'-360,"-9"-7,-554 332,-68 32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6:33.188"/>
    </inkml:context>
    <inkml:brush xml:id="br0">
      <inkml:brushProperty name="width" value="0.1" units="cm"/>
      <inkml:brushProperty name="height" value="0.1" units="cm"/>
      <inkml:brushProperty name="color" value="#33CCFF"/>
      <inkml:brushProperty name="ignorePressure" value="1"/>
    </inkml:brush>
  </inkml:definitions>
  <inkml:trace contextRef="#ctx0" brushRef="#br0">44 623,'-1'0,"0"-1,0 0,0 1,0-1,0 0,0 1,0 0,0-1,0 1,0 0,0-1,0 1,0 0,0 0,-1 0,1 0,0 0,0 0,0 0,0 0,0 0,0 1,0-1,0 0,-1 1,1-1,0 1,0-1,1 1,-1-1,0 1,0 0,0 0,0-1,0 1,1 0,-1 0,0 0,1 0,-1 0,1 0,-1 0,1 0,-1 0,1 0,0 0,-1 0,1 0,0 0,0 0,0 1,3 60,16 4,4-1,2 0,23 39,34 91,66 199,-77-230,-71-163,0 0,0 0,0-1,0 1,1 0,-1 0,0 0,1 0,-1 0,1 0,-1-1,1 1,-1 0,1 0,0-1,-1 1,1 0,0-1,-1 1,1-1,0 1,0-1,0 1,-1-1,1 1,0-1,0 0,0 0,0 1,0-1,0 0,0 0,0 0,0 0,0 0,0 0,0 0,-1 0,1 0,0-1,0 1,0 0,0-1,0 1,0 0,0-1,-1 1,1-1,0 0,0 1,-1-1,1 0,0 1,-1-1,1 0,-1 1,1-1,-1 0,1 0,-1 0,1 0,-1 0,0 1,0-1,1 0,-1 0,0 0,0 0,0 0,0 0,55-337,-48 308,2-27,4 0,1 1,4 1,1 0,3 2,19-34,-40 84,0 1,0-1,0 0,0 1,0-1,1 1,-1-1,1 1,0 0,-1 0,1 0,0 0,0 0,0 0,1 0,-1 0,0 1,1-1,-1 1,1 0,-1 0,1 0,0 0,-1 0,1 0,0 1,0-1,0 1,-1 0,1 0,0 0,0 0,0 1,0-1,-1 1,1-1,0 1,-1 0,1 0,0 0,-1 1,1-1,-1 0,0 1,3 1,7 14,0-1,-1 1,-1 1,-1 0,0 1,-2 0,0 0,-1 0,0 1,-2 1,0-7,62 225,-42-204,-15-30</inkml:trace>
  <inkml:trace contextRef="#ctx0" brushRef="#br0" timeOffset="831.838">1342 821,'-32'30,"2"2,2 0,0 3,3 0,1 1,1 2,2 0,-9 25,28-59,-1 1,1-1,0 1,0 0,1 0,-1 0,1-1,0 2,0-1,1 0,-1 0,1 0,0 0,1 0,-1 0,1 0,0 0,0 0,1 0,0 0,-1 0,2 0,-1-1,0 1,1-1,0 0,0 0,0 0,1 0,-1 0,1-1,0 1,0-1,0 0,0 0,3 1,-2-5,1-1,-1 1,1-1,-1 0,0 0,1 0,-1-1,-1 0,1 0,0 0,-1-1,1 1,-1-1,0 0,0 0,-1-1,1 1,-1-1,0 0,0 0,0 0,-1 0,0 0,0 0,0-1,-1 1,1-2,109-316,-101 291,-9 24,1 1,0-1,1 0,0 1,0 0,0-1,1 1,0 1,1-1,-1 0,3-1,-7 8,1-1,0 1,0-1,-1 1,1-1,0 1,0-1,0 1,-1 0,1-1,0 1,0 0,0 0,0 0,0 0,0 0,-1 0,1 0,0 0,0 0,0 0,0 0,0 0,0 1,-1-1,1 0,0 1,0-1,0 1,-1-1,1 1,0-1,0 1,-1-1,1 1,-1 0,1-1,0 1,-1 0,1 0,-1-1,0 1,1 0,-1 0,0 0,1-1,-1 2,18 45,-17-43,16 61,-13-43,1 0,1-1,1 0,1 0,1 0,0-1,2 0,0-1,1 0,1-1,10 10,-22-27,0 1,0-1,1 0,-1 0,0 1,1-1,-1 0,1 0,-1 0,1-1,-1 1,1 0,0-1,-1 1,1-1,0 1,0-1,-1 0,1 0,0 0,0 0,0 0,-1 0,1 0,0 0,0-1,-1 1,1-1,0 1,-1-1,1 0,-1 0,1 1,0-1,-1 0,0-1,1 1,-1 0,0 0,0 0,1-1,-1 1,0-1,0 1,0-1,-1 1,1-1,0 0,-1 1,1-1,30-90,-29 63,-1 0,-1 1,-1-1,-2 0,-6-25,-3-42,-18-113,75 303,-27-55,2-1,1-1,2-1,19 22,-16-24,79 78,-104-112,0 1,0 0,0-1,-1 1,1-1,0 0,0 1,0-1,0 0,0 0,0 1,0-1,0 0,0 0,0 0,0 0,0 0,0 0,0 0,0-1,-1 1,1 0,0 0,0-1,0 1,0-1,0 1,0-1,-1 1,1-1,0 1,0-1,-1 0,1 1,0-1,-1 0,1 0,-1 1,1-1,-1 0,1 0,-1 0,1 0,-1 0,0 0,0 0,1 1,-1-1,0 0,0 0,0 0,0 0,0-1,4-61,-4 56,-21-221,15 188,2-1,1 1,2-1,3-25,-2 65,0 0,0-1,0 1,0 0,0 0,0 0,0 0,0-1,0 1,0 0,0 0,1 0,-1 0,1-1,-1 1,1 0,-1 0,1 0,0 0,-1 0,1 0,0 0,0 1,0-1,-1 0,1 0,0 1,0-1,0 0,0 1,0-1,1 1,-1-1,0 1,0 0,0-1,1 1,9 6</inkml:trace>
  <inkml:trace contextRef="#ctx0" brushRef="#br0" timeOffset="1248.586">2218 510,'22'-9,"0"0,0-2,-1-1,-1 0,0-2,0 0,-1-1,-1-1,-1-1,0 0,-2-1,1-1,-2-1,-1 0,0 0,-2-2,0 1,-2-1,3-8,-10 20,0 1,0-1,-1 1,0-1,0 0,-1 0,-1 1,0-1,0 0,-1-5,1 12,0 0,0 0,-1 0,1 0,0 0,-1 0,0 0,0 0,0 0,0 1,0-1,0 1,-1-1,1 1,-1 0,0 0,1 0,-1 0,0 1,0-1,0 1,0 0,-1 0,1 0,0 0,0 0,-1 1,1 0,0-1,-1 1,-1 0,-9 3,2 0,-1 1,0 0,1 1,0 1,0 0,0 0,1 1,-1 1,2 0,-1 0,1 1,1 0,0 1,0 0,1 0,0 1,0 0,1 1,1-1,-1 5,-3 0,1 1,1 0,1 0,0 1,2 0,0 0,0 0,2 1,0-1,2 1,0 0,1 0,0 0,2-1,0 1,1 0,1-1,1 0,0 0,5 8,-6-19,0 1,1-1,0 1,0-2,1 1,0 0,0-1,1 0,-1-1,1 1,0-1,1-1,0 1,-1-1,1 0,0-1,1 0,-1-1,0 1,1-1,0-1,-1 0,8 0,2 0,0-2,-1 0,1-1,0-1,-1 0,0-1,0-1,0-1,-1-1,1 0,4-3,7-4,1-1,-2-2,0 0,-1-2,-1-1,-1-1,-1-1,-1 0,0-2,-2-1,12-19,-20 20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7:44.75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1580 1638,'-31'5,"0"2,0 1,1 2,0 1,1 1,0 1,1 2,0 1,1 2,-68 54,5 5,-17 23,-16 13,120-112,1 0,0 0,0 0,-1 1,1-1,0 0,0 1,0 0,0-1,0 1,1 0,-1 0,0 0,1 0,0 0,-1 0,1 0,0 1,0-1,0 1,0-1,1 0,-1 1,1-1,-1 1,1-1,0 1,0 0,0-1,0 1,1-1,-1 1,1-1,-1 1,1-1,0 0,0 1,0-1,0 0,0 1,1-1,-1 0,1 0,1 1,9 3,2 0,-1-1,1 0,0-1,0-1,0 0,0-1,12 0,10 3,-3 1,-5-3,0 2,0 1,-1 1,0 1,17 8,-40-14,0 0,1 1,-1-1,-1 1,1 0,0 0,-1 0,1 1,-1-1,0 1,0-1,-1 1,1 0,-1 0,0 1,0-1,0 0,0 1,-1-1,0 1,0-1,0 1,0 0,-1-1,1 1,-1 0,-1 0,1-1,-1 1,0 0,0-1,0 1,0-1,-1 1,0-1,0 0,0 1,0-1,-1 0,0 0,-1 1,-16 22,-1-2,-2 0,0-1,-2-2,0 0,-1-2,-1-1,-1-1,-18 8,-18 15,-56 27,120-68,0-1,0 0,1 0,-1 1,0-1,0 0,0 0,0 1,0-1,0 0,0 0,-1 1,1-1,0 0,0 0,-1 1,1-1,0 0,-1 1,1-1,0 0,-1 1,1-1,-1 1,1-1,-1 1,1-1,-1 1,0-1,1 1,-1-1,0 1,1 0,-1-1,0 1,1 0,-1 0,0-1,0 1,1 0,-1 0,0 0,0 0,1 0,-1 0,0 0,0 0,1 0,-1 1,0-1,0 0,1 0,-1 1,0-1,1 0,-1 1,0-1,1 1,-1-1,1 1,-1-1,1 1,-1-1,0 1,12-18,2 2</inkml:trace>
  <inkml:trace contextRef="#ctx0" brushRef="#br0" timeOffset="296.289">1750 1976,'-64'318,"61"-312,0 1,1-1,0 1,1 0,-1 0,1 0,1 0,-1 0,1 0,1 0,-1 0,1 0,0 0,1 0,-1 0,1 0,1 0,-1-1,1 1,1-1,-1 0,1 0,0 0,0 0,1-1,-1 0,1 0,0 0,1 0,-1-1,1 0,4 2,-2-3,1-1,-1 0,1 0,-1-1,1 0,0-1,0 0,0 0,-1-1,1 0,0 0,-1-1,1 0,-1-1,0 0,1 0,-1-1,-1 0,1 0,0-1,142-111,-136 103,8-7,-1-1,-1 0,0-2,-2 0,-1-1,0-1,2-8,-14 23,0 0,0-1,-1 1,-1-1,0 0,0 0,-1-1,0 1,-1 0,0-1,-1 1,-1-1,0 1,0 0,-1-1,0 1,-1 0,0 0,-1 0,-1 0,1 3,-1 1,0 0,0 1,-1-1,1 1,-2 0,1 0,-1 1,1 0,-1 0,-1 1,1 0,-1 0,0 0,0 1,0 0,0 1,0 0,0 0,-1 1,1 0,-1 0,1 1,-1 0,1 0,-1 1,1 1,-1-1,1 1,0 1,0-1,0 1,0 1,0-1,1 1,0 1,-1-1,2 1,-1 1,0-1,1 2,-27 20,6-2</inkml:trace>
  <inkml:trace contextRef="#ctx0" brushRef="#br0" timeOffset="6391.074">0 5616,'20'-13,"-1"-2,0-1,-1 0,-1-1,-1-1,0-1,-2 0,0-1,-1-1,-1 0,-1 0,0-1,-2-1,3-11,-5 19,20-38,-1-2,-3 0,-2-2,-3 0,-2-1,-3-1,-3 0,-2 0,-2-1,-3-11,-3 66,0 1,0-1,0 1,-1-1,1 0,-1 1,0 0,0-1,-1 1,1 0,-1-1,0 1,0 0,0 0,-1 1,1-1,-1 0,0 1,0 0,0-1,-1 1,1 0,-1 1,1-1,-1 1,0-1,0 1,0 0,-1 1,1-1,0 1,-1 0,1 0,0 0,-1 0,1 1,-1 0,0 0,1 0,-1 0,1 1,-1 0,1 0,0 0,-1 0,1 1,0 0,0 0,0 0,-6 5,2 1,-1 0,1 0,0 1,0 0,1 1,1-1,0 1,0 1,1-1,0 1,0 0,2 0,-1 0,1 1,1-1,0 1,1 0,0-1,0 1,2 11,-1-19,0-1,0 1,1 0,-1 0,1-1,0 1,0-1,0 1,1-1,-1 1,1-1,0 0,-1 1,1-1,1 0,-1 0,0-1,1 1,0 0,0-1,-1 1,1-1,1 0,-1 0,0 0,0-1,1 1,-1-1,1 0,-1 0,1 0,0 0,-1 0,1-1,0 0,-1 0,1 0,0 0,0 0,-1-1,1 0,0 0,2 0,18-9,0-1,0 0,-1-2,-1 0,0-2,-1 0,0-2,-2 0,0-1,-1-1,11-14,16-14,-45 46,0 0,1-1,-1 1,1 0,-1 0,1 0,-1-1,1 1,0 0,-1 0,1 0,0 0,0 0,0 0,0 0,0 0,0 1,0-1,0 0,0 1,0-1,1 0,-1 1,0 0,0-1,1 1,-1 0,0-1,1 1,-1 0,0 0,0 0,1 0,-1 0,0 0,1 1,-1-1,0 0,0 1,1-1,-1 1,0-1,0 1,0-1,0 1,1 0,-1 0,0 0,0 0,-1-1,1 1,0 0,0 0,0 1,-1-1,1 0,0 1,-19 152,17-142,-2 10,0 1,1 0,2-1,0 1,2 0,0-1,4 15,-4-33,-1-1,1 1,0 0,0-1,0 1,1-1,-1 1,1-1,-1 0,1 0,0-1,1 1,-1 0,0-1,1 0,-1 0,1 0,0 0,-1 0,1-1,0 0,0 0,0 0,0 0,0-1,0 1,1-1,0 0,117-18,-101 9,0-2,-1 0,0-1,-1-1,0-1,-1 0,-1-2,0 0,-1-1,3-5,-1-2,-2 0,-1-1,-1-1,-1-1,-1 0,-1 0,-2-1,6-24,-12 40,0 0,-1 0,-1-1,1 1,-2 0,0-1,0 1,-1 0,-1-1,0 0,1 13,1-1,-1 0,0 1,1-1,-1 0,0 1,0-1,1 1,-1-1,0 1,0-1,0 1,0 0,0-1,0 1,0 0,1 0,-1-1,0 1,0 0,0 0,0 0,0 0,0 0,0 1,0-1,0 0,0 0,0 1,0-1,1 0,-1 1,0-1,0 1,0-1,0 1,1-1,-1 1,0 0,1-1,-1 1,0 0,1 0,-1-1,1 1,-1 0,1 0,0 0,-1 0,1 0,0 0,-1-1,1 1,0 0,0 0,0 0,0 0,0 0,0 0,0 0,0 0,1 1,-10 20,1 0,1 1,2 1,0-1,1 1,1 0,2 0,0 0,2 0,0-1,2 1,0 0,6 17,-6-35,-1-1,2 0,-1 1,1-1,0 0,0-1,0 1,0-1,1 0,0 0,0 0,0-1,0 1,1-1,-1 0,1-1,0 0,0 1,0-2,0 1,0-1,0 0,0 0,0-1,0 1,1-2,-1 1,0 0,0-1,0-1,0 1,0-1,0 0,0 0,0 0,-1-1,1 0,-1 0,1 0,-1-1,-1 0,1 0,0 0,2-4,6-7,-1 0,0 0,-2-1,1-1,-2 0,0 0,-2-1,1 0,-2 0,-1 0,0-1,-1 0,-1 0,-1 0,-1-1,0 1,-1 0,-2-8,2 21,0 0,0 1,-1-1,0 0,0 0,0 0,0 1,-1-1,0 1,0-1,-1 1,0 0,0 0,0 0,0 0,-1 0,1 1,-1 0,-1 0,1 0,0 0,-1 0,0 1,0 0,0 0,0 0,0 1,-1-1,1 1,-1 1,0-1,1 1,-1 0,0 0,0 1,1 0,-5 0,2 1,-1 0,1 1,0 0,0 1,1 0,-1 0,1 1,-1 0,1 0,0 0,0 1,1 0,-1 1,1-1,1 1,-1 0,1 1,0-1,0 1,1 0,0 0,0 1,0-1,1 1,0 0,1 0,0 0,-1 7,3-12,-1-1,1 0,0 0,0 0,1 0,-1 0,0 1,1-1,-1 0,1 0,-1 0,1 0,0 0,0 0,0 0,0 0,1-1,-1 1,0 0,1-1,-1 1,1-1,-1 1,1-1,0 0,0 0,-1 1,1-1,0 0,0-1,0 1,0 0,0-1,1 1,-1-1,0 1,0-1,0 0,0 0,0 0,1 0,-1-1,0 1,0 0,0-1,1 0,98-35,-62 13,-2-2,0-2,-2-2,-1 0,-1-3,-2-1,-1-1,12-20,-22 28,0-1,-2 0,-1-1,-2-1,-1-1,-1 0,-1-1,2-12,-9 25,-1 0,-1 1,0-1,-1 0,-1 0,-1 0,0-1,-2 1,0 0,-1 0,0 1,-2-1,0 1,-1 0,-7-14,10 22,0 0,-1 0,0 0,-1 1,0 0,0 0,-1 0,0 1,0-1,-1 1,0 1,0-1,-1 1,0 1,0-1,0 1,0 1,-1-1,-6-1,10 7,-1 0,1 1,0-1,0 1,0 0,0 1,0-1,1 1,-1 0,1 0,-1 1,1-1,0 1,1 0,-1 0,1 0,-1 0,1 1,0-1,1 1,-1 0,1 0,0 0,0 0,1 0,-1 0,1 1,0-1,1 0,-1 1,-6 42,2 1,1-1,3 1,2 0,2-1,3 3,-2-8,2-2,2 1,1-1,3 0,1-1,2 0,9 16,-17-43,0-1,1 0,0 0,1 0,0-1,1 0,1-1,-1 0,1-1,1 0,0-1,0 0,1-1,0 0,0-1,0-1,1 0,0-1,0 0,0-1,0 0,13 0,-12-7,-2 0,1-1,0 0,-1-2,0 1,0-1,-1-1,0 0,0-1,-1 0,0-1,-1 0,0-1,-1 0,0 0,0-1,-1-1,-1 1,4-10,19-23,-2 0,-2-3,-3 0,-1-1,-2-1,6-33,-3-5,-4-2,-4 0,-3-1,-5 0,-4-29,-3 99,-1 0,-1-1,-1 1,-1 0,-1 0,-1 1,-7-18,13 36,-1 0,1 0,-1 0,0 0,0 1,1-1,-1 0,0 1,-1-1,1 0,0 1,0 0,-1-1,1 1,-1 0,1-1,-1 1,1 0,-1 0,0 0,1 0,-1 1,0-1,0 0,0 1,0-1,0 1,0 0,1 0,-1 0,0 0,0 0,0 0,0 0,0 0,0 1,0-1,0 1,0-1,1 1,-1 0,0 0,0 0,1 0,-1 0,1 0,-1 0,1 1,-1-1,-9 13,0 0,1 0,0 1,1 1,1-1,0 2,1-1,1 1,0 0,2 0,0 0,0 1,1 13,-4 4,2 0,2 0,1 0,1 0,2 1,2-1,1 0,2 0,1 0,2-1,1 0,2-1,1 0,16 28,-22-48,0-1,0 0,1-1,0 0,1 0,1-1,-1 0,2 0,-1-1,1-1,1 0,-1 0,2-1,-1-1,0 0,1 0,0-1,1-1,-1-1,1 1,-1-2,1 0,10 0,-21-3,0 0,0 1,0-1,0 0,0-1,0 1,-1-1,1 1,-1-1,1 0,-1 0,1 0,-1 0,0 0,0 0,0-1,0 1,0-1,-1 1,1-1,-1 0,0 0,0 0,0 1,0-1,0 0,0 0,-1 0,1-1,-1 1,0 0,0 0,0 0,-1 0,1 0,-1 0,0 0,1 0,-1 0,-1 0,1 0,0 1,-1-1,1 0,-1 1,0-1,0 1,-1-2,-10-14,2 2</inkml:trace>
  <inkml:trace contextRef="#ctx0" brushRef="#br0" timeOffset="6660.572">2850 3670,'-9'33,"-4"17,1 3,2-1,3-6,3-9</inkml:trace>
  <inkml:trace contextRef="#ctx0" brushRef="#br0" timeOffset="6909.112">2624 3218,'0'0</inkml:trace>
  <inkml:trace contextRef="#ctx0" brushRef="#br0" timeOffset="7518.895">2991 3867,'15'-117,"-5"0,-5-50,1 111,-6 55,0 0,0 0,0 1,1-1,-1 0,0 0,0 0,0 0,1 0,-1 0,0 1,1-1,-1 0,1 0,-1 0,1 1,-1-1,1 0,0 1,-1-1,1 0,0 1,-1-1,1 1,0-1,0 1,0 0,-1-1,1 1,0 0,0-1,0 1,0 0,0 0,0 0,0 0,-1 0,1 0,0 0,0 0,0 0,0 0,0 0,0 1,0-1,-1 0,1 1,0-1,0 1,0-1,-1 1,1-1,0 1,-1-1,1 1,0 0,6 7,-1-1,0 1,-1 0,0 1,0-1,-1 1,0 0,0 0,-1 1,0 1,9 21,0-3,40 79,-50-105,0 0,0-1,0 1,0-1,1 1,-1-1,1 0,-1 0,1 0,0 0,0-1,0 1,0-1,0 0,0 0,0 0,0 0,0 0,1-1,-1 1,0-1,0 0,1 0,-1 0,0 0,1-1,-1 1,0-1,0 0,0 0,1 0,0-1,4-4,0 0,0-1,0 0,-1 0,0-1,-1 0,0 0,0 0,-1-1,1 0,-2 0,0 0,0-1,2-9,7-10,16-37,-23 48,1-1,0 1,2 0,0 0,1 1,0 1,2-1,-1 2,2 0,0 0,1 1,1 1,0 0,15-9,-30 22,0 0,0 1,0-1,0 1,0-1,0 0,0 1,0-1,1 0,-1 0,0 1,0-1,0 0,1 1,-1-1,0 0,0 0,1 1,-1-1,0 0,0 0,1 0,-1 1,0-1,1 0,-1 0,0 0,1 0,-1 0,0 0,1 0,-1 0,0 0,1 0,-1 0,0 0,1 0,-1 0,0 0,1 0,-1 0,0 0,1 0,-1 0,0 0,1-1,-1 1,0 0,1 0,-1 0,0-1,0 1,1 0,-1 0,0-1,0 1,0 0,1-1,-1 1,0 0,-17 27,12-21,-8 13,7-13,0 1,1-1,0 1,0 0,1 0,0 0,0 1,1 0,0-1,0 1,1 0,0 0,0 1,1-1,0 0,0 1,1-1,0 0,1 1,1 5,-2-12,1-1,-1 1,1 0,0-1,-1 1,1-1,0 1,0-1,0 1,0-1,1 0,-1 1,0-1,1 0,-1 0,0 0,1 0,0 0,-1 0,1 0,-1-1,1 1,0-1,-1 1,1-1,0 1,0-1,0 0,-1 0,1 0,0 0,0 0,-1 0,1-1,0 1,0 0,-1-1,1 0,0 1,-1-1,2 0,58-47,-3-42,-49 73,1 0,1 0,0 1,2 1,-1 0,2 0,6-4,-17 16,0 1,0-1,1 1,-1 0,1 0,-1 0,1 1,0-1,0 1,0 0,0 0,0 0,0 1,0-1,0 1,0 0,0 0,0 1,0-1,0 1,0 0,0 0,0 0,-1 0,1 1,0-1,0 1,-1 0,1 0,-1 1,0-1,0 1,0-1,1 2,8 8,0 0,-1 1,-1 0,0 1,0 0,-2 0,6 13,165 392,-152-360,-3 2,-3 1,9 51,-25-91,-1 1,-2-1,0 1,-1 0,-2-1,0 1,-1 0,-1-1,-2 0,0 1,-1-2,-6 15,11-32,1-1,-1 1,0 0,0-1,-1 1,1-1,-1 1,0-1,0 0,0 1,0-1,0 0,-1-1,1 1,-1 0,0-1,0 1,0-1,0 0,0 0,0 0,-1 0,1-1,-1 1,1-1,-1 0,0 0,1 0,-1-1,0 1,0-1,1 0,-1 0,0 0,0 0,1-1,-1 0,0 1,1-1,-1-1,0 1,1 0,0-1,-3-1,-6-11,0-1,1 0,1 0,0-1,1-1,1 0,0 0,2 0,0-1,1 0,0 0,2 0,0-1,1 1,0-15,0-22,3 1,1-1,3 0,3 1,2 0,2 1,4-6,-4 13</inkml:trace>
  <inkml:trace contextRef="#ctx0" brushRef="#br0" timeOffset="2672.534">3302 1383,'-9'26,"1"0,2 0,1 1,1-1,1 1,1 1,2 8,0-25,1 0,0 0,1-1,0 1,1 0,0-1,0 1,1-1,1 0,0 0,0-1,1 0,0 1,1-2,0 1,0-1,0 0,1-1,6 4,3 3,0-2,1-1,1 0,0-1,1-1,-1-1,3 0,-17-7,0 0,0 0,0-1,0 0,0 0,0 0,0-1,0 0,0 0,0 0,0 0,0-1,0 0,-1 0,1 0,-1 0,1-1,-1 0,0 0,0 0,0 0,-1 0,1-1,-1 0,0 0,1-1,68-119,2-111,-52 167,-8 94,-3 10,-9-25,0 1,0-1,1 0,0 1,1-1,1 0,0-1,0 1,1-1,0 0,1-1,0 1,0-1,1-1,0 1,1-1,0-1,0 0,1 0,0-1,0 0,4 2,-7-6,0 0,-1-1,1 0,0 0,0 0,0-1,0 0,0 0,0-1,-1 0,1 0,0-1,0 0,-1 0,1 0,-1-1,0 0,1 0,-2 0,1-1,0 0,-1 0,1-1,-1 0,0 1,-1-2,1 1,-1 0,0-1,0 0,-1 0,0 0,0 0,2-6,2-10,0 0,-1 0,-1 0,-2-1,0 1,-1-1,-1 0,-1 0,-2 1,0-7,-1-35,3 40</inkml:trace>
  <inkml:trace contextRef="#ctx0" brushRef="#br0" timeOffset="3167.115">4233 367,'-8'43,"3"0,1 0,2 0,2 0,2 0,1 0,3 0,1-1,3 2,100 252,-105-281,9 27,3 0,1-1,1 0,23 32,-41-71,0 0,-1-1,1 1,0 0,0-1,0 1,0-1,0 0,0 1,1-1,-1 0,0 0,1 1,-1-1,1 0,-1-1,1 1,-1 0,1 0,0-1,-1 1,1-1,0 1,-1-1,1 0,0 1,0-1,0 0,-1 0,1 0,0-1,0 1,-1 0,1-1,0 1,0-1,-1 1,1-1,0 0,-1 0,1 0,-1 0,1 0,-1 0,0 0,1 0,-1-1,0 1,0-1,0 1,0 0,0-2,41-115,-21 40,-20 76,-1 1,0-1,0 0,1 0,-1 1,1-1,0 1,-1-1,1 0,0 1,0-1,0 1,0-1,0 1,0 0,0 0,1-1,-1 1,0 0,1 0,-1 0,1 0,-1 0,1 1,-1-1,1 0,0 1,-1-1,1 1,0 0,0-1,-1 1,1 0,0 0,0 0,-1 0,1 0,0 1,0-1,-1 0,1 1,0 0,-1-1,1 1,-1 0,1 0,-1-1,1 1,-1 1,1-1,-1 0,0 0,0 0,1 1,52 78,26 26,-78-104,1 0,0 0,0 0,0-1,0 1,0-1,0 0,0 0,0 0,0 0,1-1,-1 1,0-1,1 0,-1 0,0 0,1 0,-1 0,0-1,0 0,1 1,-1-1,0-1,0 1,0 0,0-1,0 1,0-1,-1 0,1 0,0 0,-1 0,2-2,9-10</inkml:trace>
  <inkml:trace contextRef="#ctx0" brushRef="#br0" timeOffset="3544.91">5052 1158,'13'-11,"-1"0,0 0,-1-2,0 1,-1-1,-1-1,0 1,0-2,-2 1,0-1,0 0,-1-1,-1 0,-1 0,0 0,-1 0,-1 0,0-14,-2 29,0-1,0 0,0 0,0 0,0 0,0 1,-1-1,1 0,-1 0,1 0,-1 1,0-1,0 0,0 1,0-1,0 1,0-1,0 1,0 0,-1-1,1 1,0 0,-1 0,1 0,-1 0,1 0,-1 0,0 0,1 0,-1 1,0-1,0 1,0-1,1 1,-1 0,0 0,0-1,0 1,0 1,1-1,-1 0,0 0,0 1,0-1,-73 44,64-32,1 0,0 0,1 1,1 1,0 0,0 0,2 0,0 1,0 0,2 0,-1 1,2-1,0 1,0 14,3-26,0 0,0-1,1 1,-1 0,1-1,0 1,0 0,0-1,0 1,1-1,-1 0,1 1,0-1,0 0,0 0,1 0,-1 0,1-1,0 1,-1-1,1 1,0-1,0 0,0 0,1 0,-1-1,0 1,1-1,-1 0,1 0,0 0,-1 0,1-1,0 1,-1-1,2 0,7 1,0-1,0 0,-1-1,1 0,0-1,-1 0,1 0,-1-2,0 1,0-2,3-1,89-61,-85 54</inkml:trace>
  <inkml:trace contextRef="#ctx0" brushRef="#br0" timeOffset="3932.694">5334 1045,'8'2,"0"0,0 0,1-1,-1 0,1-1,-1 1,1-2,-1 1,1-1,-1 0,0-1,1 0,-1-1,0 1,0-1,-1-1,1 0,0 0,-1 0,0-1,0 0,-1 0,1-1,-1 0,0 0,-1 0,1-1,3-6,3-6,-1 0,0 0,-1-1,-2 0,0-1,-1 0,-1-1,0 1,-2-1,-1 0,-1 0,0-18,-2 38,1-1,-1 0,0 1,0-1,0 0,-1 0,1 1,-1-1,1 0,-1 1,0-1,0 0,0 1,0-1,0 1,-1 0,1-1,-1 1,0 0,1 0,-1 0,0 0,0 0,0 1,-1-1,1 0,0 1,-1 0,1-1,-1 1,1 0,-1 0,1 1,-1-1,0 0,1 1,-1 0,0 0,0-1,1 2,-1-1,0 0,0 0,1 1,-1 0,0-1,1 1,-1 0,1 0,-1 0,-1 2,-7 6,-1 0,2 1,-1 0,2 1,-1 0,1 1,1 0,0 0,1 1,0 0,1 0,1 1,0-1,0 1,1 0,1 1,1-1,0 0,1 1,0 2,0-12,1-1,0 0,-1 0,1 0,1 0,-1 1,1-1,-1 0,1 0,1 0,-1 0,0 0,1 0,0-1,0 1,0 0,0-1,1 1,-1-1,1 0,0 0,0 0,0 0,0 0,0-1,1 0,-1 1,1-1,0 0,-1-1,1 1,0-1,0 0,0 1,0-2,1 1,-1 0,10 0,-1-1,0 0,1-1,-1 0,0-1,0 0,0-1,0-1,0 0,-1 0,0-2,0 1,0-1,0-1,-1 0,0-1,-1 0,3-3,12-12,-1 0,-1-2,-2 0,0-1,-2-2,12-20,-8 6,-6 7</inkml:trace>
  <inkml:trace contextRef="#ctx0" brushRef="#br0" timeOffset="4174.236">5757 0,'10'61,"2"-2,2 0,3 0,22 48,90 218,-113-285,2-1,1 0,3-1,0-2,10 10,-14-23</inkml:trace>
  <inkml:trace contextRef="#ctx0" brushRef="#br0" timeOffset="9705.974">5023 2681,'-11'-15,"8"24,14 26,1 0,1-1,2 0,16 25,-25-48,2 0,-1 0,1-1,1 0,0 0,0-1,1 0,0-1,3 2,-10-9,-1 1,1-1,0 0,-1-1,1 1,0 0,0-1,0 0,-1 1,1-1,0 0,0 0,0-1,-1 1,1-1,0 1,0-1,-1 0,1 0,0 0,-1 0,1-1,-1 1,1-1,-1 1,0-1,0 0,0 0,0 0,0 0,1-1,51-75,-31 26,-2-1,-3 0,-2-1,-2-1,-2-2,6-22,1 30,-18 48,1 1,-1 0,0 0,0 1,1-1,-1 0,0 0,0 0,0 1,1-1,-1 1,0-1,0 1,0-1,0 1,0 0,0-1,0 1,0 0,0 0,0 0,-1 0,1 0,0 0,0 0,-1 0,1 0,-1 0,1 0,-1 0,1 0,-1 1,0-1,2 1,4 10,1 0,1-1,0-1,0 1,1-1,1-1,-1 0,1 0,12 7,-18-12,1-1,-1 0,1 1,0-2,0 1,0-1,0 0,1 0,-1 0,1-1,-1 1,1-1,-1-1,1 1,0-1,-1 0,1 0,-1-1,1 0,0 0,-1 0,1 0,-1-1,0 0,1 0,3-3,0-2,0 0,0 0,-1-1,0-1,0 1,-1-1,0 0,-1-1,0 0,-1 0,0 0,0 0,-1-1,0 0,-1 0,0 0,-1 0,0-1,-1 1,0 0,-1-1,0 1,-1-1,-1-6,1-7</inkml:trace>
  <inkml:trace contextRef="#ctx0" brushRef="#br0" timeOffset="9927.564">6096 2117,'0'33,"5"17,1 4,0-3,4-4,5-6,4-5,-1-14,2-10,-3-12,-4-6</inkml:trace>
  <inkml:trace contextRef="#ctx0" brushRef="#br0" timeOffset="10093.755">5841 1693,'0'0</inkml:trace>
  <inkml:trace contextRef="#ctx0" brushRef="#br0" timeOffset="10370.738">6350 1412,'16'99,"5"-1,4-1,19 44,69 189,-68-230,-41-83,-4-4</inkml:trace>
  <inkml:trace contextRef="#ctx0" brushRef="#br0" timeOffset="10612.592">6265 2060,'61'-42,"-26"20,0-2,-2-1,-1-1,-1-2,-1-1,-1-2,19-27,-38 40,-2 0,1-1,-2 1,-1-2,0 1,2-19,1-36,-9 51</inkml:trace>
  <inkml:trace contextRef="#ctx0" brushRef="#br0" timeOffset="10931.997">6632 1242,'24'221,"-15"-117,4 0,14 42,-25-138,0 6,0 1,2-1,-1 0,2 0,0-1,1 1,0-1,1 0,0-1,1 0,0 0,1 0,1-1,4 3,-12-12,1 0,0 0,0 0,0-1,0 0,0 1,0-1,1 0,-1-1,0 1,1 0,-1-1,0 0,1 0,-1 0,0 0,1-1,-1 1,0-1,1 0,-1 0,0 0,0 0,0 0,0-1,0 1,0-1,0 0,0 0,-1 0,1 0,-1-1,1 1,-1-1,0 1,1-3,64-107,3-55,-58 190,14 43,-25-65,-1 1,1-1,-1 0,1 1,0-1,-1 0,1 0,0 1,0-1,0 0,0 0,0 0,0 0,0 0,0 0,1-1,-1 1,0 0,1-1,-1 1,0 0,1-1,-1 0,0 1,1-1,-1 0,1 0,-1 0,1 0,-1 0,1 0,-1 0,0 0,1 0,-1-1,1 1,-1-1,0 1,1-1,-1 1,0-1,1 0,-1 0,0 0,0 0,12-11</inkml:trace>
  <inkml:trace contextRef="#ctx0" brushRef="#br0" timeOffset="11190.518">7366 1326,'-12'20,"2"0,0 1,1 0,2 1,0 0,1 0,1 0,1 1,1-1,1 1,1 0,1 0,1 1,0-21,-1 1,1-1,-1 1,1-1,0 0,0 1,1-1,-1 0,1 0,0 0,-1 0,1 0,0 0,1 0,-1-1,1 1,-1-1,1 0,0 0,-1 1,1-2,0 1,0 0,1-1,-1 1,0-1,0 0,1 0,-1 0,1-1,-1 1,1-1,-1 0,1 0,-1 0,1 0,-1-1,1 1,-1-1,0 0,1 0,-1 0,0 0,0-1,1 1,-1-1,0 0,-1 0,2-1,2-4,0 0,0 0,0-1,-1 1,-1-1,1-1,-1 1,0-1,-1 1,0-1,-1 0,0 0,0 0,-1 0,0-1,0 1,-1 0,0-1,-1 1,0 0,-1 0,0 0,0 0,-1 0,0 0,0 0,-1 1,0-1,-1 1,0 0,0 1,-1-1,0 1,0 0,0 1,-1-1,-2 0,-10-5,1 4</inkml:trace>
  <inkml:trace contextRef="#ctx0" brushRef="#br0" timeOffset="11888.718">7648 1186,'-3'19,"0"-1,0 0,0-1,2 2,0-1,1 0,1 0,1 0,1 0,3 12,-6-28,1 0,-1 0,1 0,0 1,0-1,0 0,0 0,0 0,0 0,0-1,1 1,-1 0,1 0,0-1,-1 1,1-1,0 0,0 1,0-1,0 0,0 0,0 0,0 0,0 0,0-1,0 1,1-1,-1 1,0-1,1 0,-1 0,0 0,0 0,1 0,-1-1,0 1,0-1,0 1,1-1,-1 0,0 0,0 0,0 0,0 0,77-67,-63 42,-2-1,-1 0,-1-1,-1 0,-1-1,1-14,11-25,-16 14,-18 87,11-26,1 0,0 0,0-1,0 1,1 0,0 0,0-1,1 1,0-1,0 1,1-1,-1 0,1 0,1 0,-1 0,1 0,0-1,0 0,1 1,-1-2,1 1,0 0,1-1,-1 0,1 0,-1-1,1 0,1 0,-1 0,0-1,0 1,1-1,0-1,-1 0,1 0,0 0,-1 0,1-1,0 0,0-1,-1 0,1 0,0 0,-1-1,1 0,-1 0,1 0,-1-1,7-7,0-1,-1 0,0-1,-1 0,0-1,-1 0,-1 0,0-1,-1-1,0 1,-1-1,-1-1,0 1,-1-1,-1 0,0 0,-1-3,11-27,1-2,-1 0,-3-1,-2 0,-2-1,0-34,-6 55,2 8,-1 0,-1-1,-1 1,-1 0,-1 0,0 0,-2 0,0 0,-2 0,0 1,-1 0,-1 0,-1 1,-10-15,18 31,0 1,-1 0,1 0,-1 0,0-1,0 2,0-1,0 0,0 0,0 1,0-1,0 1,-1-1,1 1,0 0,-1 0,1 0,-1 0,0 1,1-1,-1 1,1-1,-1 1,0 0,1 0,-1 0,0 0,1 1,-1-1,0 1,1 0,-1-1,1 1,-1 0,1 1,0-1,-1 0,-1 2,-1 3,1 1,-1-1,1 2,0-1,0 0,1 1,0-1,1 1,-1 0,1 0,1 0,0 0,0 0,0 0,1 0,0 1,1-1,0 0,0 0,1 0,1 5,67 161,-69-172,16 30,1-2,2-1,0 0,2-1,2-1,0-2,19 16,130 114,-170-149,-24-17,2 0</inkml:trace>
  <inkml:trace contextRef="#ctx0" brushRef="#br0" timeOffset="12126.775">7930 649,'34'-19,"20"-11,11-6,4-1,0-3,-3-1,-2 2,2-1,-1 1,4-3,-1 1,-8 3,-13 8</inkml:trace>
  <inkml:trace contextRef="#ctx0" brushRef="#br0" timeOffset="14846.713">0 7367,'175'-360,"-149"298,10-26,3 1,36-54,-57 112,2-5,1 1,1 2,2 0,1 1,2 0,-25 29,-1-1,0 0,1 1,-1 0,1-1,0 1,-1 0,1 0,0 0,0 0,0 0,0 0,0 1,0-1,0 0,0 1,0 0,0-1,0 1,0 0,0 0,0 0,0 1,0-1,0 0,0 1,0-1,0 1,0 0,0-1,0 1,0 0,0 0,-1 1,1-1,0 0,-1 0,1 1,-1-1,1 1,-1 0,0-1,0 1,1 0,-1 0,0-1,-1 1,1 0,0 0,-1 0,1 2,6 15,-1 1,-1 1,-1-1,-1 1,-1 0,-1 0,0 0,-2 0,0 0,-1-1,-2 1,0 0,-1-1,-6 15,1-2,-1 0,-2-1,-1-1,-2 0,-1-1,-1 0,-1-2,-2 0,-5 3,24-27,-1-1,0 1,1-1,-1 0,0 0,-1 0,1 0,0-1,-1 1,0-1,1 0,-1 0,0 0,0 0,0-1,0 0,-2 1,5-3,0 0,0 0,0 1,0-1,0 0,1 0,-1 0,0 0,0 0,1-1,-1 1,1 0,-1 0,1 0,-1 0,1-1,0 1,0 0,-1 0,1-1,0 1,0 0,0 0,0-1,1 1,-1 0,0 0,0-1,1 1,-1 0,1 0,-1 0,1 0,-1-1,1 1,0 0,0 0,6-19,1 0,1 1,1 1,1-1,0 2,1-1,1 2,0-1,1 2,1 0,1 1,0 0,11-6,-23 18,1-1,-1 1,1 0,0 1,-1-1,1 1,0 0,0 0,0 1,0-1,0 1,0 0,0 0,0 1,0 0,0 0,0 0,-1 0,1 1,0-1,-1 1,1 0,-1 1,1-1,-1 1,0 0,0 1,1-2,0 1,0 0,0-1,0 0,0 0,0-1,0 1,1-1,-1 0,1 0,-1-1,1 0,-1 0,1 0,-1-1,0 1,1-1,-1-1,0 1,1-1,-1 0,0 0,0 0,0-1,-1 1,1-1,0-1,-1 1,0-1,0 1,0-1,0 0,-1-1,14-14,-1 0,-1-2,-1 1,-1-2,-1 0,-1-1,-1 0,-1 0,-1-1,-1 0,-1-1,-1 1,1-13,15-105,-8 80,-3-1,-3 1,-2-1,-3-1,-3 1,-3 0,-2 0,-8-26,-33-17,46 103,0 1,-1 0,1 0,-1-1,0 1,0 0,0 0,0 1,0-1,0 0,0 1,0-1,-1 1,1 0,-1 0,1 0,-1 0,1 0,-1 0,1 1,-1-1,0 1,1 0,-1 0,0 0,1 0,-1 0,0 0,1 1,-1-1,0 1,1 0,-1 0,1 0,-1 0,1 0,0 1,-1-1,1 1,-1 0,-8 10,1 0,0 1,0 0,2 1,-1 0,2 0,0 1,0 0,2 0,0 0,0 1,2 0,0 0,-1 14,4-30,-6 36,1 0,2 0,1 1,2-1,2 1,1-1,2 0,1 0,2 0,2-1,1 0,1-1,16 29,-12-36,2-1,1 0,0-2,2 0,1-1,1-1,1-1,7 4,-26-21,-1 0,1 0,0-1,1 1,-1-1,1 0,-1 0,1-1,0 0,0 0,0 0,0 0,0-1,0 0,0-1,0 1,1-1,-1 0,0-1,0 0,1 0,-1 0,0 0,0-1,0 0,-1-1,1 1,0-1,-1 0,0 0,1-1,-1 0,-1 1,1-2,0 1,-1 0,0-1,0 0,-1 0,2-2,61-125,-55 107,-1-1,-1 0,-2-1,0 1,-2-1,0-13,-7 14,-11 32,11 2,0 0,0 1,0-1,1 1,0-1,0 1,1-1,1 1,-1 0,1-1,1 1,0-1,0 1,0-1,1 0,0 0,1 0,2 4,-4-8,0-1,0 1,1 0,-1-1,1 0,0 0,0 1,0-1,0-1,0 1,1 0,0-1,-1 0,1 0,0 0,0 0,0-1,0 1,0-1,0 0,0 0,0-1,1 1,-1-1,0 0,0 0,1 0,-1-1,0 1,0-1,1 0,-1-1,0 1,0-1,0 1,-1-1,3-2,3-1,-1 0,0-2,0 1,-1-1,1 0,-2 0,1-1,-1 0,0 0,0 0,-1-1,-1 0,1 0,-1 0,-1 0,3-8,28-161,-29 7,-5 171,1 1,-1-1,0 0,0 0,0 0,1 1,-1-1,0 0,0 0,1 0,-1 0,0 1,0-1,1 0,-1 0,0 0,0 0,1 0,-1 0,0 0,1 0,-1 0,0 0,1 0,-1 0,0 0,0 0,1 0,-1 0,0 0,1-1,-1 1,0 0,0 0,1 0,-1 0,0 0,0-1,0 1,1 0,-1 0,0 0,0-1,0 1,1 0,-1 0,0-1,0 1,0 0,0-1,0 1,0 0,0 0,0-1,0 1,1 0,-1-1,0 1,0 0,-1 0,1-1,0 1,0 0,13 23,-13-23,52 124,-16-45,-5 2,-3 1,3 23,-28-93,3 8,-2-1,0 1,-1 0,-1 0,-1 1,-1-1,-1 10,1-29,0 1,1-1,-1 0,0 1,0-1,0 1,0-1,0 0,0 1,-1-1,1 1,0-1,-1 0,1 1,-1-1,1 0,-1 1,0-1,1 0,-1 0,0 0,0 0,0 0,0 0,0 0,0 0,0 0,0 0,-1 0,1 0,0-1,0 1,-1-1,1 1,0-1,-1 1,1-1,-1 0,1 0,0 1,-1-1,1 0,-1 0,1-1,0 1,-1 0,1 0,-1-1,1 1,0-1,-1 1,1-1,0 1,0-1,-1 0,1 0,0 1,0-1,0 0,0 0,0 0,0 0,0-1,0 1,0 0,-8-15,1-1,1 0,0 0,1 0,0-1,2 0,0 0,1 0,1 0,1 0,0-1,2-7,-6-45,0 27,3 0,1 0,2 0,2 0,2 1,2-1,2 1,2 0,1 1,15-31,-19 56,0 0,1 1,1 0,1 1,0 0,1 1,1 0,0 1,0 1,16-12,-28 23,0 0,0 0,1 0,-1 0,0 0,0 1,1-1,-1 0,0 1,1-1,-1 1,1-1,-1 1,1-1,-1 1,1 0,-1 0,1 0,-1 0,1 0,-1 0,1 0,-1 1,1-1,-1 0,0 1,1-1,-1 1,1 0,-1-1,0 1,0 0,1 0,-1 0,0 0,0 0,0 0,0 0,0 0,0 0,0 1,0-1,-1 0,1 1,0-1,-1 0,1 1,-1-1,0 1,1-1,-1 1,0-1,0 1,0 0,1 23,-1 1,-1-1,-2 0,0 0,-2 0,0-1,-2 0,-1 0,-1 0,0-1,-2 0,-1-1,-6 9,-12 14,26-39,21-27,84-85,-96 102,0 0,0 0,1 1,-1 0,1 0,0 0,0 1,0-1,0 1,1 1,-1-1,0 1,1 0,-1 1,1 0,-1 0,0 0,1 0,-1 1,1 0,1 1,-6 0,1-1,-1-1,1 1,-1 0,1 0,-1-1,1 0,0 1,-1-1,1 0,0 0,-1 0,1-1,-1 1,1-1,0 1,-1-1,1 0,-1 0,0 0,1 0,-1 0,0-1,1 1,-1-1,0 0,0 1,0-1,-1 0,1 0,0 0,-1 0,1-1,-1 1,0 0,0-1,0 1,1-1,16-142,42-163,-59 302,-1 2,1 1,-1 0,1-1,-1 1,1 0,0 0,0 0,0-1,0 1,1 0,0 1,-1-1,1 0,0 0,0 1,0-1,1 1,-1-1,0 1,1 0,0 0,-1 0,1 1,0-1,1 0,-1 4,0 0,0 0,0 1,0-1,0 1,0 0,-1-1,1 1,-1 0,0 0,0 1,0-1,0 0,0 1,-1-1,1 1,-1-1,0 1,0 0,-1 0,1-1,-1 4,105 506,-104-508,3 4,-1 1,-1 0,1 0,-1 0,-1 0,0 0,0 1,-1-1,0 0,-1 0,0 1,-1-1,1-9,0 1,0-1,0 0,0 0,0 0,0 0,0 0,0 0,-1 0,1 0,0 0,-1 0,1-1,-1 1,1-1,0 1,-1-1,1 1,-1-1,1 0,-1 0,0 0,1 0,-1 0,1 0,-1 0,1 0,-1-1,1 1,-1 0,1-1,-1 1,1-1,0 0,-1 0,1 1,0-1,-1 0,1 0,0 0,0 0,0 0,0-1,0 1,0 0,0 0,0-1,1 1,-1-1,0 1,1 0,-1-1,1 1,0-1,-1 1,1-1,0 1,0-1,0 0,-6-17,1-1,1 1,1-1,1 1,1-1,0 0,1 0,3-14,-2-10,0-15,-2-1,3 1,3-1,6-28,-7 71,0 0,0 0,2 0,0 0,1 1,1 0,0 0,1 1,1 0,0 0,1 2,1-1,11-10,-22 22,0 1,0-1,0 1,1 0,-1-1,0 1,1 0,-1 0,1 0,-1 0,1 0,-1 0,1 1,0-1,-1 0,1 1,0-1,0 1,0 0,-1 0,1-1,0 1,0 0,0 1,-1-1,1 0,0 0,0 1,-1-1,1 1,0-1,-1 1,1 0,0 0,-1 0,1 0,-1 0,1 0,-1 0,0 0,1 1,-1-1,0 0,0 1,0-1,0 1,0-1,0 1,0 0,2 8,1 0,-1 0,-1 0,0 1,0-1,-1 1,0 0,-1-1,0 1,-1-1,0 1,-1-1,0 1,0-1,-1 0,-1 0,1 0,-2 0,1-1,-5 7,-75 106,72-103</inkml:trace>
  <inkml:trace contextRef="#ctx0" brushRef="#br0" timeOffset="15106.229">2822 5109,'-5'38,"3"13,3 3,0-4,5-10,2-12</inkml:trace>
  <inkml:trace contextRef="#ctx0" brushRef="#br0" timeOffset="15340.794">2737 4798,'0'0</inkml:trace>
  <inkml:trace contextRef="#ctx0" brushRef="#br0" timeOffset="15981.675">3132 5306,'-2'-17,"-10"-58,4-1,4 0,3-8,22-35,-21 120,0-1,0 1,0-1,0 1,0-1,0 1,0-1,1 1,-1-1,0 1,0-1,0 1,1-1,-1 1,0-1,1 0,-1 1,0-1,1 1,-1-1,0 0,1 1,-1-1,1 0,-1 0,1 1,-1-1,1 0,-1 0,0 0,1 0,-1 1,1-1,-1 0,1 0,-1 0,1 0,0 0,-1 0,1 0,-1 0,1-1,-1 1,1 0,-1 0,0 0,1 0,-1-1,1 1,-1 0,1-1,-1 1,0 0,1-1,-1 1,1 0,-1-1,0 1,0 0,1-1,-1 1,0-1,0 1,1-1,-1 1,0-1,10 42,24 88,-33-125,1 0,1 0,-1 1,1-1,-1-1,1 1,0 0,0-1,1 1,-1-1,1 0,0 0,0 0,0-1,0 0,0 1,0-1,1-1,-1 1,1-1,-1 1,1-1,-1 0,1-1,0 1,4-1,-3-2,1-1,0 0,-1 0,1 0,-1-1,0 0,0 0,0 0,0-1,-1 0,0 0,0 0,0-1,-1 1,0-1,0 0,0-1,-1 1,0-1,0 1,-1-1,0 0,0 0,0 0,-1 0,0 0,0-1,-1 1,0-3,14-43,-9 37,-3 5,1 1,0-1,0 1,1 0,0 0,1 1,0-1,1 1,0 0,0 0,1 1,0 0,1 0,0 1,4-4,-12 11,0 1,-1-1,1 1,0-1,-1 1,1-1,0 1,0-1,0 1,-1-1,1 1,0-1,0 1,0-1,0 1,0 0,0-1,0 1,0-1,0 1,1-1,-1 1,0-1,0 1,0-1,1 1,-1-1,0 1,0-1,1 1,-1-1,0 1,1-1,-1 0,1 1,-1-1,0 0,1 1,-1-1,1 0,-1 1,1-1,-1 0,1 0,-1 0,1 0,0 1,-1-1,1 0,-1 0,1 0,-1 0,1 0,-1 0,1 0,-1 0,1-1,0 1,-1 0,1 0,-1 0,1-1,-1 1,1 0,-1 0,0-1,1 1,-1 0,1-1,-19 46,17-41,-18 75,19-77,0-1,0 1,0 0,0-1,0 1,0 0,0-1,1 1,-1 0,1-1,-1 1,1 0,0-1,-1 1,1-1,0 1,0-1,0 0,0 1,0-1,0 0,1 0,-1 1,0-1,1 0,-1 0,1-1,-1 1,1 0,-1 0,1-1,-1 1,1-1,0 1,-1-1,1 0,0 0,-1 1,1-1,0 0,0-1,-1 1,1 0,0 0,0-1,8-3,0 0,0-1,0 0,0-1,-1 0,0-1,0 1,-1-2,0 1,0-1,0-1,-1 1,-1-1,1 0,2-7,2 1,66-108,-77 122,1 1,0-1,-1 0,1 1,0-1,0 1,0-1,-1 1,1-1,0 1,0 0,0-1,0 1,0 0,0 0,0 0,0 0,0 0,0 0,-1 0,1 0,0 0,0 0,0 0,0 0,0 1,0-1,0 0,0 1,0-1,-1 1,1-1,0 1,0-1,-1 1,1 0,0-1,-1 1,1 0,0-1,-1 1,1 0,-1 0,1 0,-1 0,0-1,1 1,-1 1,21 46,-20-45,234 726,-216-682,-2 0,-3 1,9 49,-23-92,1-1,0 1,-1-1,0 1,0-1,0 1,-1-1,1 1,-1-1,0 1,0-1,-1 0,1 0,-1 1,0-1,0 0,-1-1,1 1,-1 0,0-1,0 1,0-1,0 0,0 0,-1 0,1 0,-1-1,0 1,0-1,0 0,0 0,0 0,-1-1,1 0,0 1,-1-2,1 1,-1 0,1-1,-1 0,-2 0,2-1,-1 0,1-1,0 1,0-1,0 0,1-1,-1 1,0-1,1 0,0 0,-1 0,1 0,1-1,-1 0,0 0,1 0,0 0,0-1,0 1,0-1,1 1,-1-4,-34-114,31 83,2 0,2 0,1 0,3 0,0 0,3 0,1 0,2 1,2 0,1 0,2 1,1 1,2 0,2 1,6-9,-3 13,-2 5</inkml:trace>
  <inkml:trace contextRef="#ctx0" brushRef="#br0" timeOffset="16726.158">1270 5786,'-5'5,"-1"1</inkml:trace>
  <inkml:trace contextRef="#ctx0" brushRef="#br0" timeOffset="20127.48">5221 4064,'-23'23,"12"-14,0 1,1 0,0 0,0 2,1-1,1 1,0 0,0 1,1 0,1 0,0 0,1 1,-2 9,5-15,0 1,0 0,1 0,0-1,1 1,0 0,1 0,-1 0,1 0,1 0,0-1,0 1,1-1,0 1,0-1,1 0,0 0,1 0,0-1,0 0,0 1,1-2,0 1,1 0,-2-2,1 0,0-1,-1 1,2-1,-1-1,0 1,1-1,-1 0,1-1,0 1,0-1,0-1,0 1,0-1,0-1,1 1,-1-1,0 0,0-1,0 0,1 0,-1 0,0-1,0 0,-1 0,1-1,0 0,-1 0,0-1,1 0,-1 0,0-1,83-96,-74 76</inkml:trace>
  <inkml:trace contextRef="#ctx0" brushRef="#br0" timeOffset="20432.91">5531 3951,'0'22,"-1"4,1-1,1 1,1 0,2-1,0 1,2-1,1 3,-4-22,1-1,-1 1,1 0,0-1,1 0,-1 0,1 0,0-1,0 0,1 0,-1 0,1 0,0-1,0 0,0 0,0 0,0-1,1 0,-1 0,1-1,-1 0,1 0,0-1,-1 1,1-1,0-1,-1 1,1-1,0 0,-1-1,1 0,-1 0,0 0,0-1,1 1,-2-2,1 1,0-1,-1 1,1-2,-1 1,0-1,-1 1,1-1,1-3,6-6,0-1,0 0,-2-1,0 0,-1-1,-1 0,0 0,-1-1,-1 0,-1-1,0 1,-1-1,-2 0,1 0,-2 0,-1-4,0 18,0 0,0 0,0 0,-1 0,1 0,-1 0,-1 0,1 0,-1 1,1-1,-1 0,-1 1,1 0,-1-1,1 1,-1 0,-1 0,1 0,0 1,-1-1,0 1,0 0,0 0,0 0,0 1,-1-1,1 1,-1 0,1 0,-1 1,0-1,0 1,0 0,0 1,1-1,-1 1,0 0,0 0,0 0,0 1,0-1,0 1,0 1,0-1,0 1,1 0,-1 0,0 0,0 2,0 0,0 0,0 0,1 0,0 1,0 0,0 0,0 0,1 0,0 0,0 1,0 0,1-1,-1 1,2 0,-1 0,1 0,-1 1,2-1,-1 0,1 0,0 3,-1 17</inkml:trace>
  <inkml:trace contextRef="#ctx0" brushRef="#br0" timeOffset="20863.108">6181 3951,'-5'-60,"37"-189,-19 171,-12 79,0-1,0 0,0 1,1-1,-1 1,0-1,0 1,0 0,-1-1,1 1,0 0,0 0,0-1,0 1,-1 0,1 0,0 0,-1 0,1 0,-1 0,1 0,-1 0,1 0,-1 1,0-1,0 0,1 0,-1 0,0 0,0 0,0 1,0-1,0 0,-1 0,1 0,0 0,-1 1,3 3,1 7,0 0,1 0,1-1,0 1,1-1,0 0,0-1,1 1,0-1,1-1,1 1,-1-2,10 8,-16-14,1 0,-1 0,1 0,0 0,0-1,0 0,0 1,0-1,0 0,0 0,0-1,0 1,0-1,0 0,1 1,-1-1,0-1,0 1,0 0,1-1,-1 0,0 1,0-1,0 0,0-1,0 1,0-1,-1 1,1-1,0 0,1-1,57-83,-55 66,0 0,-1 0,-2-1,0 0,-1 1,-1-1,0 0,-2 0,-1 0,0 1,-2-1,0 1,-1-1,-1-3</inkml:trace>
  <inkml:trace contextRef="#ctx0" brushRef="#br0" timeOffset="21218.947">6971 3048,'-2'2,"-30"23,1 1,2 1,0 2,2 1,2 2,-10 14,34-44,0-1,0 0,0 1,0-1,0 1,0-1,0 1,1 0,-1-1,1 1,-1 0,1-1,0 1,-1 0,1 0,0-1,0 1,0 0,0 0,1-1,-1 1,0 0,1-1,-1 1,1 0,0-1,-1 1,1 0,0-1,0 1,0-1,0 0,0 1,0-1,1 0,-1 0,0 1,1-1,-1 0,1 0,-1-1,1 1,-1 0,1 0,-1-1,1 1,0-1,0 1,-1-1,1 0,0 0,0 0,-1 0,1 0,2 0,169 4,-170-3,-1-1,1 1,0 0,-1 0,1 0,-1 0,0 0,1 0,-1 1,0-1,0 1,0-1,0 1,0 0,0 0,0 0,0 0,-1 0,1 1,-1-1,0 0,0 1,0-1,0 1,0-1,0 1,0-1,-1 1,0-1,1 1,-1 0,0-1,0 1,0 0,-1 0,-38 87,-34-16,53-64</inkml:trace>
  <inkml:trace contextRef="#ctx0" brushRef="#br0" timeOffset="21868.624">6999 3358,'11'1,"1"-1,-1 0,1-1,-1 0,1-1,-1 0,0-1,0 0,0-1,0 0,-1 0,1-2,-1 1,0-1,-1 0,1-1,-2-1,1 1,-1-1,0 0,0-1,-1 0,1-2,0-3,-1 0,-1-1,0 0,-2 0,1 0,-2 0,0-1,0 1,-2-1,0 0,-1 0,0 1,-1-1,-1 0,-2-6,4 20,-1 0,1-1,-1 1,0 0,1 0,-1 0,0 0,0 0,0 0,0 0,-1 0,1 1,-1-1,1 0,-1 1,1-1,-1 1,0-1,0 1,0 0,0 0,0 0,0 0,0 0,0 0,0 1,0-1,0 1,0-1,-1 1,1 0,0 0,0 0,-1 0,1 0,0 0,0 1,0-1,-1 1,1-1,0 1,0 0,0 0,0 0,0 0,0 0,1 1,-1-1,0 1,0-1,1 1,-1-1,0 2,-7 9,0-1,1 1,1 0,0 1,0-1,1 1,1 1,0-1,1 1,0 0,2 0,-1 0,2 0,-1 0,2 1,0-1,2 11,-1-19,0-1,1 1,-1 0,1-1,0 1,1-1,0 1,0-1,0 0,0 0,1 0,-1-1,1 1,0-1,1 0,-1 0,1 0,0-1,0 0,0 0,0 0,1 0,-1-1,1 0,-1 0,1 0,0-1,0 0,0 0,-1 0,1-1,0 0,0 0,0-1,0 1,0-1,0 0,0-1,-1 0,1 0,-1 0,1 0,-1-1,0 0,0 0,0 0,0-1,3-3,12-12,0-2,-2 0,0-1,-2 0,0-2,-2 0,0-1,-2 0,0-1,0 0,-1-1,-1-1,-2 0,0 0,-2 0,-1-1,-1 0,-2 0,-1-21,-1 44,0 0,0 0,-1 0,0 0,0 0,0 1,-1-1,0 0,0 1,-1-1,1 1,-1-1,0 1,-1 0,1 1,-1-1,0 0,-1 0,2 5,0 0,0 1,0-1,0 1,0-1,0 1,0 0,1 0,-1 1,0-1,1 1,-1-1,1 1,-1 0,1-1,0 1,0 1,0-1,0 0,0 0,0 1,0-1,1 1,0 0,-1-1,1 1,0 0,0 0,0-1,1 1,-1 0,1 0,-1 0,1 0,0 3,0-4,-1 0,1 1,-1-1,1 0,0 1,0-1,0 1,0-1,1 0,-1 1,0-1,1 1,0-1,0 0,0 0,0 1,0-1,0 0,0 0,0 0,1 0,-1 0,1-1,0 1,-1 0,1-1,0 1,0-1,0 1,0-1,0 0,1 0,-1 0,0 0,0-1,1 1,-1 0,0-1,1 0,-1 1,1-1,-1 0,0 0,1 0,-1-1,1 1,-1-1,0 1,1-1,-1 0,0 0,1 0,63-26,40-8,-103 35,0 0,0 1,0-1,0 1,0-1,0 1,0 0,0 0,0 0,0 0,0 1,0-1,0 1,-1 0,1 0,-1-1,0 2,1-1,-1 0,0 0,0 1,0-1,0 1,-1 0,1 0,-1-1,0 1,0 0,0 0,0 0,1 3,11 99,-13-84,-1-16,0-1,1 0,-1 1,1-1,0 1,0-1,1 1,-1-1,1 1,0-1,0 1,0-1,1 0,0 0,-1 1,1-1,1-1,-1 1,1 0,-1 0,1-1,0 0,3 3,11 0</inkml:trace>
  <inkml:trace contextRef="#ctx0" brushRef="#br0" timeOffset="22196.237">7930 2371,'10'31,"2"0,1-1,2 0,0-1,2-1,1 0,2-2,10 12,-23-29,1-1,-1 0,1 0,1-1,-1 0,1 0,1-1,-1 0,1-1,0 0,7 2,-16-7,1 1,0-1,0-1,0 1,-1 0,1 0,0-1,0 1,0-1,-1 1,1-1,0 0,-1 0,1 1,0-1,-1 0,0-1,1 1,-1 0,1 0,-1-1,0 1,0 0,0-1,0 1,0-1,0 0,0 1,-1-1,1 0,0 0,-1 1,1-1,-1 0,0 0,0-1,6-76,-6 69,-21-268,11 188,9 65</inkml:trace>
  <inkml:trace contextRef="#ctx0" brushRef="#br0" timeOffset="22559.108">8466 2315,'17'-36,"-2"-1,-2 0,-2-1,-1 0,-2-1,0-11,-7 48,0 0,-1 0,0 0,1 0,-1 0,0 0,0 0,0 0,0 0,0 0,0-1,-1 1,1 0,-1 0,0 0,1 0,-1 0,0 1,0-1,0 0,0 0,-1 1,1-1,0 0,-1 1,1-1,-1 1,1 0,-1-1,0 1,0 0,1 0,-1 0,0 0,0 1,0-1,0 0,0 1,0-1,0 1,0 0,0 0,0 0,-1 0,1 0,0 0,0 0,0 1,0-1,0 1,0-1,0 1,0 0,0 0,0 0,0 0,-7 8,0-1,0 1,1 1,0 0,1 0,0 0,0 1,1 0,1 0,0 1,0 0,1-1,1 2,0-1,0 0,1 1,1-1,0 1,1-1,0 1,1-1,1 1,0 4,-1-8,0 0,1 0,-1 0,2 0,-1 0,1-1,1 1,0-1,0 0,0 0,1 0,0 0,1-1,-1 0,2 0,-1 0,1-1,0 0,0 0,0-1,1 0,0 0,0-1,0 0,1 0,-1-1,1 0,0-1,0 0,0 0,0 0,4-1,-4-4,1 0,-1 0,1-1,-1 0,0-1,-1 0,1 0,-1-1,0 0,0 0,-1-1,0 0,0 0,-1-1,0 0,0 0,0 0,-1-1,-1 0,1 0,1-8,26-51,-18 38</inkml:trace>
  <inkml:trace contextRef="#ctx0" brushRef="#br0" timeOffset="22887.075">8890 1552,'-17'40,"1"-1,2 2,2 0,-4 32,15-71,0 0,0 0,0 1,1-1,-1 0,1 1,0-1,-1 1,1-1,0 0,0 1,1-1,-1 1,0-1,1 0,0 1,-1-1,1 0,0 1,0-1,0 0,1 0,-1 0,0 0,1 0,-1 0,1-1,0 1,-1 0,1-1,0 1,0-1,0 0,0 1,0-1,1 0,-1 0,0-1,0 1,1 0,-1-1,2 1,73-26,-71 22,0-1,1 1,-1 0,1 1,0 0,0 0,0 0,0 1,0 0,0 1,1-1,0 1,-4 3,-1-1,1 1,-1 0,0-1,0 2,0-1,-1 0,1 0,-1 1,0 0,1-1,-2 1,1 0,0 0,-1 0,0 0,0 0,0 0,0 0,-1 1,1-1,-1 0,0 0,-1 1,1-1,-1 0,1 0,-1 0,-2 4,3 4,-2 9,-1 0,-1-1,-1 1,0-1,-2 0,0-1,-1 1,-1-1,-1-1,-2 3,10-17,0 0,0 0,-1-1,1 1,-1-1,1 1,-1-1,0 0,-1 0,1-1,0 1,-1 0,1-1,-1 0,0 0,0 0,-3 1,-10-3</inkml:trace>
  <inkml:trace contextRef="#ctx0" brushRef="#br0" timeOffset="23978.676">112 8862,'32'-25,"-2"-1,0-2,-2 0,-2-3,0 0,-2-1,-2-1,-1-2,13-28,-30 55,-2-1,1 0,-1 1,0-1,-1 0,0 0,0 0,-1 0,0 0,-1-1,-1-7,2 14,-1 0,0 0,0 0,0 0,0 0,-1 0,1 1,-1-1,1 0,-1 1,0-1,0 1,0 0,0-1,-1 1,1 0,-1 1,1-1,-1 0,0 1,1-1,-1 1,0 0,0 0,0 0,0 0,0 0,0 1,0 0,0-1,0 1,-1 0,1 0,0 1,-1-1,-4 2,-1-1,1 1,0 1,0-1,0 1,0 1,1-1,-1 1,1 1,0-1,0 1,1 1,-1-1,1 1,0 0,1 0,-1 1,1 0,0 0,1 0,-2 5,-4 5,2 0,1 0,0 1,1 0,1 0,0 1,1 0,2-1,-1 4,2-14,0 0,1 0,-1-1,1 1,1 0,0 0,0 0,0 0,1-1,0 1,1-1,-1 1,1-1,1 0,0 0,0 0,0 0,0-1,1 0,1 0,-1 0,1 0,-1-1,2 0,-1 0,0-1,1 0,0 0,0 0,0-1,0 0,1-1,2 1,13-1,0-1,0-1,0-2,-1 0,1-1,0-1,-1-2,0 0,0-1,-1-1,0-1,0-1,-1-1,16-11,81-59,-102 70</inkml:trace>
  <inkml:trace contextRef="#ctx0" brushRef="#br0" timeOffset="24375.437">818 8693,'45'-292,"-20"111,-25 181,0 1,0-1,0 1,0-1,0 0,0 1,0-1,1 1,-1-1,0 0,0 1,1-1,-1 0,0 1,0-1,1 0,-1 0,0 1,1-1,-1 0,0 0,1 1,-1-1,0 0,1 0,-1 0,0 0,1 0,-1 0,1 0,-1 1,0-1,1 0,-1 0,1 0,-1 0,0-1,1 1,-1 0,1 0,-1 0,0 0,1 0,-1 0,0-1,1 1,-1 0,0 0,1-1,-1 1,0 0,1 0,-1-1,0 1,0 0,1-1,-1 1,0 0,0-1,0 1,1 0,-1-1,0 1,0-1,0 1,0 0,0-1,14 39,-12-34,3 12,1 1,1-1,0-1,1 1,1-1,0-1,8 10,-14-21,0 1,0-1,0 0,0 0,1 0,-1 0,1 0,0-1,0 1,0-1,0 0,0-1,0 1,0-1,1 1,-1-1,0 0,1-1,-1 1,1-1,-1 0,1 0,-1 0,1-1,-1 0,1 0,-1 0,0 0,0 0,1-1,2-2,1-1,0 0,-1 0,1-1,-1 0,-1 0,1 0,-1-1,0 0,-1-1,0 1,0-1,-1 0,1 0,-2-1,1 1,-1-1,-1 0,2-8,15-167,-32 44,6 116</inkml:trace>
  <inkml:trace contextRef="#ctx0" brushRef="#br0" timeOffset="25030.004">1439 8213,'9'2,"0"-1,1 0,-1 0,0 0,0-2,1 1,-1-1,0 0,0-1,0 0,0 0,0-1,-1 0,1-1,-1 0,0 0,0-1,0 0,0 0,-1-1,0 0,0 0,-1-1,1 1,-2-1,1-1,-1 1,0-1,2-4,1-4,0-1,-1 0,-1 0,-1 0,0-1,-1 0,-1 0,-1 0,0 0,-2-1,0 1,-1 0,-2-12,3 25,0 1,0 0,-1-1,0 1,0-1,0 1,0 0,-1 0,1-1,-1 1,0 0,0 1,-1-1,1 0,-1 1,0-1,0 1,0 0,0 0,-1 0,1 0,-1 0,0 1,1 0,-1 0,0 0,0 0,-1 0,1 1,0 0,-1 0,1 0,0 0,-1 1,1 0,-1 0,1 0,-1 0,1 1,-1 0,1 0,0 0,0 0,-1 1,-3 2,1 1,0 0,0 1,0-1,1 1,0 1,0-1,0 1,1 0,0 0,0 1,1-1,0 1,1 0,-1 0,1 1,-1 5,-19 150,22-157,1 0,1 0,-1 0,1 0,0 0,1 0,-1 0,1 0,1 0,-1-1,1 1,1-1,-1 0,1 1,0-2,0 1,1 0,-1-1,1 0,1 0,-1-1,1 1,-1-1,1 0,0 0,1-1,-1 0,1 0,-1-1,1 0,0 0,0 0,6 0,0 0,1-1,0-1,0 0,0-1,0 0,0-1,-1-1,1 0,-1-1,1 0,-1-1,-1-1,1 0,-1-1,0 0,0-1,-1 0,0 0,0-1,-1-1,-1 0,1 0,-1-1,-1 0,3-7,9-11,-2-1,-1-1,-2 0,-1-1,-1-1,-2 0,-2-1,0 0,-3 0,-1-1,-1 1,-2-1,-1 0,-3-21,2 38,0 5,1-1,-2 1,0-1,0 1,-2 0,1 0,-2-1,0 2,0-1,-2-1,6 13,0 0,0 1,-1-1,1 0,0 0,-1 0,1 0,0 1,-1-1,1 0,-1 0,1 1,-1-1,0 0,1 1,-1-1,0 1,1-1,-1 1,0-1,0 1,0-1,1 1,-1 0,0-1,0 1,0 0,0 0,0 0,1 0,-1 0,0 0,0 0,0 0,0 0,0 0,0 0,1 0,-1 1,0-1,0 0,0 1,0-1,1 0,-1 1,0-1,0 1,1 0,-1-1,0 1,-21 41,19-29,1-1,-1 0,2 1,0 0,0-1,1 1,1-1,0 1,1-1,0 1,1-1,0 0,1 0,1 0,1 4,1-11,0 0,0-1,0 0,1 0,0 0,-1-1,1 0,0-1,0 1,1-2,-1 1,0-1,1 0,-1-1,1 0,-1 0,0-1,1 0,-1-1,0 0,0 0,0 0,0-1,5-3,22-7,73-18,-105 30,0 1,0 0,0 0,0 0,0 0,0 1,0-1,0 1,0 0,0 0,0 0,0 0,0 0,0 1,-1-1,1 1,-1 0,1 0,-1 0,1 0,-1 0,0 0,0 0,0 1,0-1,-1 1,1 0,-1 0,1-1,-1 1,0 0,0 1,12 133,-9-118</inkml:trace>
  <inkml:trace contextRef="#ctx0" brushRef="#br0" timeOffset="25568.781">2681 7168,'-20'23,"1"0,1 2,2-1,0 2,1 0,2 1,1 1,1 0,1 0,2 1,0 0,-1 21,9-43,0 1,0-1,1 0,0 1,0-1,1 0,0 1,0-1,0 0,1 0,0-1,1 1,2 3,-5-8,1 1,-1-1,1 1,0-1,0 0,1 0,-1 0,0 0,0 0,1-1,0 1,-1-1,1 1,0-1,-1 0,1 0,0 0,0 0,0-1,0 1,0-1,0 0,0 0,0 0,0 0,0 0,0-1,0 1,-1-1,1 0,0 0,0 0,0 0,0-1,11-7,-1-1,0-1,-1 0,-1-1,1 0,-2-1,0 0,0-1,-2 1,1-2,-2 0,0 0,0 0,3-16,-9 28,83-281,-63 203,-21 81,0-1,1 0,-1 1,0-1,1 1,-1-1,0 0,1 1,-1-1,1 1,-1-1,0 1,1 0,0-1,-1 1,1-1,-1 1,1 0,-1-1,1 1,0 0,-1 0,1 0,0-1,-1 1,1 0,0 0,-1 0,1 0,0 0,-1 0,1 0,0 0,-1 0,1 1,-1-1,1 0,0 0,-1 0,1 1,0-1,-1 0,1 1,-1-1,1 1,-1-1,1 1,-1-1,1 1,-1-1,0 1,1-1,-1 1,29 37,-23-27,57 83,-5 3,-4 2,13 43,-29-57,-4 2,-4 2,-4 0,7 56,-30-129,0 1,0-1,-2 1,0 0,-1-1,0 1,-4 15,4-31,0 0,0 0,0-1,0 1,0 0,0 0,0 0,0-1,-1 1,1 0,0 0,-1-1,1 1,0 0,-1-1,1 1,-1 0,1-1,-1 1,1-1,-1 1,0 0,1-1,-1 0,0 1,1-1,-1 1,0-1,0 0,1 1,-1-1,0 0,0 0,1 0,-1 0,0 0,0 0,0 0,1 0,-1 0,0 0,0 0,0 0,1 0,-1-1,0 1,0 0,1-1,-1 1,0 0,1-1,-1 1,0-1,0 0,-31-32,15 6,1-1,1 0,2-2,1 1,1-1,1-1,0-8,-10-26,-21-68,5-3,2-20,27 111</inkml:trace>
  <inkml:trace contextRef="#ctx0" brushRef="#br0" timeOffset="26123.662">3217 6661,'-13'50,"3"1,1 0,-1 44,9-80,1 0,0-1,1 1,1-1,0 1,1-1,1 0,0 0,0 0,2 0,0-1,0 0,1 0,1 0,9 10,-15-18,1-1,0-1,0 1,0 0,1-1,-1 0,1 1,0-1,0-1,0 1,0-1,1 1,-1-1,1 0,-1-1,1 1,0-1,-1 0,1 0,0-1,0 1,0-1,0 0,0 0,-1-1,1 1,0-1,0 0,0-1,-1 1,1-1,-1 0,1 0,-1 0,0 0,0-1,0 0,0 0,0 0,0-1,5-10,-1 0,0-1,-1 0,-1-1,0 1,-1-1,-1-1,-1 1,0 0,0-14,1 6,14-345,-19 368,1 1,0-1,-1 0,1 1,-1-1,1 0,0 1,-1-1,1 0,0 1,0-1,0 0,-1 1,1-1,0 0,0 0,0 1,0-1,0 0,1 0,-1 1,0-1,0 0,0 1,0-1,1 0,-1 1,0-1,1 0,-1 1,1-1,-1 1,1-1,-1 0,1 1,-1-1,1 1,-1-1,1 1,-1 0,1-1,0 1,-1 0,1-1,0 1,0 0,-1 0,1 0,0-1,-1 1,1 0,0 0,0 0,-1 0,1 0,0 1,0-1,-1 0,1 0,0 0,-1 0,1 1,0-1,-1 0,1 1,93 171,70 56,-21-35,-119-156,-1 2,-2 0,-2 1,-1 1,-2 1,-3 0,0 1,-3 1,-2 0,-1 5,-13 35,6-81,-1 0,1 0,-1 0,0-1,0 1,0 0,0-1,0 1,0-1,-1 1,1-1,-1 0,0 1,0-1,0 0,0 0,0 0,0-1,0 1,-1 0,1-1,-1 0,1 1,-1-1,1 0,-1 0,-2 0,-1-3,1 0,-1 0,1-1,0 0,-1 0,1 0,1 0,-1-1,0 0,1 0,0 0,0-1,0 1,1-1,-1 0,1 0,0 0,1-1,-1 1,1-1,0 1,0-1,1 0,-1-5,-4-2,-11-42,1-1,3 0,2 0,3-1,2-1,3 1,3-22,0 45,1 1,2-1,1 1,2 0,1 0,2 0,1 1,2 0,10-20,-6 18,-3 6</inkml:trace>
  <inkml:trace contextRef="#ctx0" brushRef="#br0" timeOffset="38100.793">5221 5532,'-6'-1,"0"1,0-1,0 1,1 0,-1 1,0-1,0 1,1 0,-1 1,0-1,1 1,0 0,-1 1,1-1,0 1,0 0,0 0,0 1,1-1,0 1,-1 0,1 1,1-1,-4 4,-2 1,-1 1,1 0,1 1,-1 0,2 0,0 1,0 0,1 0,0 0,1 1,1 0,0 1,6-9,0 1,0 0,0-1,1 1,0-1,0 0,0 0,1 0,-1 0,1-1,1 1,-1-1,0 0,1 0,0-1,0 1,0-1,0 0,1-1,-1 1,1-1,0 0,-1 0,1-1,0 0,0 0,2 0,11 6,13 4,-23-9,1 1,-1 0,0 0,0 1,-1 0,1 1,-1 0,0 0,0 1,0 0,-1 0,6 7,-11-10,-1 0,1 0,-1 0,1 0,-1 0,0 0,0 0,-1 1,1-1,-1 0,1 1,-1-1,0 1,0-1,-1 0,1 1,-1-1,1 0,-1 1,0-1,0 0,-1 0,1 0,-1 0,1 0,-1 0,0 0,0-1,0 1,-1 0,0 0,-3 4,-1 0,0 0,-1 0,0-1,0 0,0 0,0-1,-1 0,0 0,-3 0,-54 7,54-11</inkml:trace>
  <inkml:trace contextRef="#ctx0" brushRef="#br0" timeOffset="38450.148">5447 5560,'3'10,"0"0,1 0,1 0,-1-1,2 1,-1-1,1 0,1-1,-1 0,1 0,1 0,0-1,0 0,0 0,1-1,0 0,0 0,0-1,1-1,-6-2,-1-1,1 0,-1 0,1-1,-1 1,1-1,0 1,-1-1,1 0,-1-1,1 1,0-1,-1 1,1-1,-1 0,1 0,-1-1,0 1,1-1,-1 0,0 0,0 0,0 0,0 0,-1 0,1-1,0 0,-1 1,0-1,0 0,0 0,0 0,0-1,0 1,-1 0,1-1,33-131,-31 20,-4 91</inkml:trace>
  <inkml:trace contextRef="#ctx0" brushRef="#br0" timeOffset="38830.941">6040 4996,'-15'11,"1"1,1 1,0 0,1 1,0 1,1 0,1 0,0 1,-4 11,10-20,0 0,1 0,0 1,1 0,-1-1,2 1,-1 0,1 0,0 0,0 0,1 0,1 0,-1 0,1 0,0 0,1 0,0 0,0 0,1 0,0-1,0 0,1 1,0 0,2-2,-1 0,1-1,0 1,1-1,0-1,-1 1,1-1,1 0,-1-1,1 0,-1 0,1 0,0-1,0 0,0-1,0 0,0 0,0-1,0 0,0 0,0-1,1 0,0 0,-4 0,1 0,0 0,-1-1,1 0,-1 0,1 0,-1-1,0 1,0-1,0-1,0 1,-1-1,1 1,-1-1,0-1,0 1,0 0,-1-1,1 0,-1 0,0 0,-1 0,1-1,0-2,3-14</inkml:trace>
  <inkml:trace contextRef="#ctx0" brushRef="#br0" timeOffset="39331.008">6096 4572,'18'73,"2"-20,3 0,2-2,2-1,2 0,2-3,4 1,-35-48,87 113,-86-112,0-1,0 1,0 0,0 0,0-1,0 1,1-1,-1 1,0-1,0 1,0-1,1 0,-1 0,0 1,1-1,-1 0,0 0,0 0,1-1,-1 1,0 0,1 0,-1-1,0 1,0 0,0-1,1 0,-1 1,0-1,0 0,0 1,0-1,0 0,0 0,0 0,0 0,-1 0,1 0,0 0,0 0,-1 0,1 0,-1 0,1 0,-1-1,23-63,-20 54,42-156,-45 165,0 1,0-1,0 0,0 1,0-1,0 0,1 1,-1-1,1 0,-1 1,1-1,0 1,0-1,-1 1,1-1,0 1,0 0,0-1,1 1,-1 0,0 0,0 0,1 0,-1 0,0 0,1 0,-1 0,1 0,0 1,-1-1,1 1,-1-1,1 1,0 0,-1-1,1 1,0 0,-1 0,1 0,0 0,0 1,-1-1,1 0,-1 1,1-1,0 1,-1-1,1 1,-1 0,1 0,-1 0,1 0,-1 0,0 0,0 0,1 0,-1 0,0 1,27 46,-26-42,1 0,0 0,0 0,1 0,0 0,0-1,0 1,0-1,1 0,0-1,0 1,0-1,1 0,0 0,-1 0,1-1,2 1,14 2</inkml:trace>
  <inkml:trace contextRef="#ctx0" brushRef="#br0" timeOffset="40163.957">7084 3811,'0'33,"93"141,28 5,13 29,-98-152,-34-50,-3-4</inkml:trace>
  <inkml:trace contextRef="#ctx0" brushRef="#br0" timeOffset="40402.594">6999 4291,'43'-25,"29"-21,7-8,-6-1,-9 6,-12 6,-9 5,-13 4,-11 4,-3 1,-6 7</inkml:trace>
  <inkml:trace contextRef="#ctx0" brushRef="#br0" timeOffset="40803.318">7366 3528,'26'79,"3"-1,3-2,4-1,3-2,28 36,-66-105,1 0,-1-1,1 1,0 0,1-1,-1 0,0 0,1 1,0-1,0-1,0 1,0 0,0-1,0 1,1-1,-1 0,1 0,-1-1,1 1,0-1,0 1,0-1,0-1,0 1,0 0,0-1,0 0,0 0,0 0,0 0,0-1,0 1,0-1,0 0,0-1,0 1,-1-1,1 1,0-1,-1 0,1 0,0-1,4-9,0 0,-1 0,0 0,-1-1,0 0,-1 0,0-1,2-11,-3 10,0 1,1 0,0 0,2 0,-1 1,2 0,0 0,0 0,-6 12,-1-1,0 1,1-1,-1 1,1 0,-1-1,1 1,-1 0,1 0,0 0,0 1,-1-1,1 0,0 1,0-1,0 1,0-1,0 1,0 0,0 0,0 0,0 0,0 0,-1 0,1 1,0-1,0 1,0-1,0 1,0 0,-1-1,1 1,0 0,0 0,-1 0,1 1,0 0,59 59,-47-45,44 36,-56-51,-1 0,1-1,0 1,0 0,-1-1,1 1,0-1,0 1,0-1,0 0,0 0,-1 0,1 0,0 0,0 0,0 0,0-1,0 1,-1-1,1 1,0-1,0 0,-1 0,1 0,0 0,-1 0,1 0,-1 0,1 0,-1 0,0-1,1 1,-1-1,0 1,0-1,0 1,0-1,0-1,8-14</inkml:trace>
  <inkml:trace contextRef="#ctx0" brushRef="#br0" timeOffset="41418.174">8353 3415,'-15'31,"0"2,2 0,1 0,2 1,2 0,-1 6,8-35,0-1,0 1,1 0,-1 0,1-1,0 1,0 0,1 0,-1 0,1-1,0 1,1 0,-1-1,1 1,0 0,-1-4,-1 0,1-1,0 1,0 0,0-1,0 1,0 0,0-1,0 1,0-1,0 1,0-1,0 0,0 1,0-1,1 0,-1 0,0 0,0 0,0 0,0 0,0 0,1 0,-1-1,0 1,0 0,0-1,0 1,0 0,0-1,0 1,0-1,0 0,0 1,0-1,0 0,-1 0,1 1,0-1,0 0,0-1,33-39,47-108,-80 147,1 1,0-1,0 1,0 0,0-1,0 1,0 0,0 0,1 1,-1-1,0 0,0 1,1-1,-1 1,0 0,1 0,-1 0,0 0,1 0,-1 0,0 1,1-1,-1 1,0 0,0 0,1-1,-1 1,0 1,0-1,0 0,0 0,0 1,-1-1,1 1,0 0,-1-1,1 1,-1 0,1 0,-1 0,0 0,0 0,0 0,0 0,0 1,-1-1,1 1,22 21,-21-21,1-1,-1 0,1 0,0 0,0-1,0 1,0-1,0 0,0 1,0-1,0-1,0 1,1 0,-1-1,0 1,1-1,-1 0,0 0,1-1,-1 1,0-1,0 1,1-1,-1 0,0 0,0-1,0 1,0-1,0 1,0-1,-1 0,1 0,-1 0,1 0,-1-1,3-2,2-3,0-1,0 0,0 0,-1-1,-1 0,1 0,-2-1,1 1,-2-1,2-4,7-29,-2-1,-2 0,-1 0,-3-1,-2 0,-2 1,-2-1,-1 0,-3 1,-2 0,-2 0,-3-7,10 42,0 0,-1 0,1 0,-2 1,1 0,-2 0,1 0,-1 1,0-1,-1 2,0-1,0 1,-1 0,1 0,-2 1,1 0,-1 0,7 5,1 0,-1 0,0 1,1-1,-1 1,0 0,0-1,1 1,-1 0,0 0,1 0,-1 0,0 0,0 0,1 1,-1-1,0 1,1-1,-1 1,0-1,1 1,-1 0,1 0,-1 0,1 0,-1 0,1 0,0 0,0 1,-1-1,1 0,0 1,0-1,0 1,0-1,1 1,-1-1,0 1,1 0,-1-1,1 1,-1 0,1-1,0 1,0 2,4 82,2-64,2 0,0 0,2-1,0 0,2 0,0-1,1-1,1 0,0-1,11 9,32 37,-43-45,1-1,1-1,0 0,1-2,1 0,0 0,2-2,16 9,45 13,-72-32</inkml:trace>
  <inkml:trace contextRef="#ctx0" brushRef="#br0" timeOffset="41666.759">8410 3190,'43'-29,"34"-19,13-11,-4 0,-7 5,-7 2,-12 5,-5 6,-8 9,-12 7,-12 6</inkml:trace>
  <inkml:trace contextRef="#ctx0" brushRef="#br0" timeOffset="48687.984">1524 9286,'3'33,"3"0,1 0,1 0,1-1,2 0,2-1,1 0,1-1,1-1,10 13,4 11,-20-31,2-1,1 0,0-1,2 0,0-1,1 0,1-2,0 0,2-1,0 0,0-2,2 0,3 0,-21-12,-1-1,1 0,0 0,-1 0,1 0,0-1,0 1,0-1,0 0,0 1,0-1,-1-1,1 1,0 0,0-1,0 1,0-1,0 0,-1 0,1 0,0 0,-1-1,1 1,-1-1,1 0,-1 1,0-1,0 0,0 0,0 0,0-1,0 1,-1 0,1-1,-1 1,1-1,0-2,36-106,-29 57,-3 0,-1 0,-4 0,-1-1,-4-12,-49-273,30 253,23 87,-1 0,1 0,-1 0,1 0,-1 0,1 0,-1 0,1 0,-1 1,1-1,-1 0,1 0,-1 1,1-1,-1 0,1 0,0 1,-1-1,1 0,-1 1,1-1,0 1,0-1,-1 0,1 1,0-1,0 1,-1-1,1 1,0-1,0 1,0-1,0 1,0-1,0 1,0-1,0 1,0-1,0 1,0-1,0 1,0-1,0 1,0-1,0 1,1-1,-1 1,0-1,0 1,1-1,-1 0,0 1,0-1,1 1,-1-1,1 0,-1 1,0-1,1 0,-1 1,1-1,-1 0,1 0,-1 0,6 49,1 0,3-1,2 0,2-1,2 0,2-1,2-1,2-1,2-1,19 23,-34-53,-3-3,0-1,0 1,1-1,0 0,0-1,1 0,0 0,1-1,0 0,0 0,0-1,1 0,0-1,0 0,0 0,1-1,-1-1,1 0,0 0,5 0,24-18,-28 2</inkml:trace>
  <inkml:trace contextRef="#ctx0" brushRef="#br0" timeOffset="49288.86">2257 9200,'2'-1,"0"-1,0 0,0 1,-1-1,1 0,-1 0,1 0,-1-1,0 1,0 0,0 0,0-1,0 1,0 0,-1-1,1 1,-1-1,0 1,0-1,0-1,1 1,2-24,-1 0,-1 0,-1 0,-1 1,-2-1,-1 0,-5-18,-3-57,15 111,1 0,0 0,0 0,1-1,1 0,-1 0,1 0,0-1,1 1,0-2,0 1,0-1,1 0,0 0,2 0,-8-5,0-1,1 1,-1-1,0 0,1 0,-1 0,0 0,0 0,1 0,-1 0,0-1,1 0,-1 1,0-1,0 0,0 0,0 0,0 0,0 0,0 0,0-1,0 1,0-1,-1 1,1-1,-1 0,1 0,-1 1,1-1,-1 0,0 0,0 0,0-1,0 1,-1 0,1 0,0 0,-1-1,0 1,1-2,2-98,-64-36,51 121</inkml:trace>
  <inkml:trace contextRef="#ctx0" brushRef="#br0" timeOffset="49839.704">2653 8495,'-2'-1,"-1"0,1 0,-1 1,1-1,-1 0,0 1,1 0,-1 0,0-1,1 1,-1 1,0-1,1 0,-1 1,0-1,1 1,-1 0,1 0,-1 0,1 0,0 0,-1 1,1-1,0 1,0-1,0 1,0 0,0 0,0 0,1 0,-1 0,0 0,1 1,0-1,0 0,-1 1,1-1,1 1,-4 5,0 0,1 0,0 0,0 0,1 0,0 1,1-1,0 1,0 0,1-1,0 6,1-9,-1-1,1 0,1 1,-1-1,0 0,1 0,0 0,0 0,0 0,1-1,-1 1,1 0,0-1,0 0,0 0,0 0,0 0,1 0,0-1,-1 1,1-1,0 0,0 0,0-1,0 1,0-1,1 0,-1 0,0 0,1-1,-1 1,1-1,-1 0,0 0,1-1,-1 1,0-1,1 0,3-1,-1 0,0 0,0-1,0 1,0-1,0 0,-1-1,0 0,0 0,0 0,0-1,0 1,-1-1,0-1,0 1,0-1,-1 0,0 0,2-3,8-14</inkml:trace>
  <inkml:trace contextRef="#ctx0" brushRef="#br0" timeOffset="50324.282">2624 9624,'-4'5,"2"11,2 8,6 4,2 3,0 0,3 0,-1-1,4 0,-2 0,3-2,-1 1,1-6,-1-1,-4-5</inkml:trace>
  <inkml:trace contextRef="#ctx0" brushRef="#br0" timeOffset="50603.26">2370 9821,'44'-33,"18"-17,4 2,-9 2,-10 11,-8 10,-11 14,-9 10</inkml:trace>
  <inkml:trace contextRef="#ctx0" brushRef="#br0" timeOffset="55119.755">2511 10104,'11'-2,"-1"-1,1 0,-1 0,0-1,0 0,0-1,-1 0,0-1,0 0,0 0,-1-1,1 0,4-5,17-13,120-78,-82 39,-60 47</inkml:trace>
  <inkml:trace contextRef="#ctx0" brushRef="#br0" timeOffset="55972.164">2907 9596,'46'-44,"92"-33,-137 77,0 0,-1-1,1 1,-1 0,1 0,-1-1,1 1,-1 0,1-1,-1 1,1-1,-1 1,0 0,1-1,-1 1,1-1,-1 1,0-1,0 0,1 1,-1-1,0 1,0-1,0 1,1-1,-1 0,0 1,0-1,0 1,0-1,0 0,0 1,0-1,-1 0,1 1,0-1,0 1,0-1,-1 1,1-1,0 1,0-1,-1 0,1 1,-1 0,1-1,0 1,-1-1,1 1,-1-1,1 1,-1 0,1-1,-1 1,1 0,-1 0,1-1,-1 1,0 0,1 0,-1 0,1 0,-1 0,0 0,1 0,-1 0,-54-16,44 14,-70-19,80 24,0-1,0 0,1 0,-1 1,0-1,1 1,-1-1,1 0,0 1,0-1,0 1,0-1,0 1,1-1,-1 1,1-1,-1 0,1 1,0-1,0 0,0 0,0 1,0-1,1 0,-1 0,1 0,0 0,0 2,113 268,-115-272,-1 1,1 0,0 0,0-1,0 1,0 0,0 0,0 0,1-1,-1 1,0 0,0 0,1 0,-1-1,0 1,1 0,-1-1,0 1,1 0,-1-1,1 1,-1 0,1-1,0 1,-1-1,1 1,0-1,-1 1,1-1,0 0,-1 1,1-1,0 0,0 0,-1 1,1-1,0 0,0 0,0 0,-1 0,1 0,0 0,0 0,0 0,-1 0,1 0,0-1,0 1,-1 0,1 0,0-1,0 1,-1-1,1 1,0 0,-1-1,1 0,-1 1,1-1,0 1,-1-1,1 1,-1-1,0 0,1 0,0 0,7-30,0-1,-2 1,-1-2,-2 1,-1 0,-2-28,-12-3,13 50</inkml:trace>
  <inkml:trace contextRef="#ctx0" brushRef="#br0" timeOffset="56255.666">3302 9144,'5'34,"6"20,1 6,-1-2,3-11,-2-9,2-6,-1-4,-3-2,-3-4</inkml:trace>
  <inkml:trace contextRef="#ctx0" brushRef="#br0" timeOffset="56486.234">3274 9116,'14'-5,"15"-10,7-4,2-3,-1 2,-1 5,-7 4</inkml:trace>
  <inkml:trace contextRef="#ctx0" brushRef="#br0" timeOffset="56673.4">3330 9342,'34'-24,"20"-13,2 1</inkml:trace>
  <inkml:trace contextRef="#ctx0" brushRef="#br0" timeOffset="57692.619">3669 8523,'455'-399,"-434"379,1 0,1 2,0 0,1 2,19-10,-26 21,-4 4</inkml:trace>
  <inkml:trace contextRef="#ctx0" brushRef="#br0" timeOffset="57940.75">3895 8665,'43'-34,"34"-25,8-7,-6 2,-11 2,-7 8,-10 8,-8 6,-3 6,-2 4,-4 2,3-4,-1-1,-1 1,-2 0,-7 1,-7 6</inkml:trace>
  <inkml:trace contextRef="#ctx0" brushRef="#br0" timeOffset="58286.108">5136 7000,'-30'39,"1"1,1 1,3 2,2 1,1 0,2 2,3 0,-5 22,20-60,0-1,0 1,0 0,1-1,1 1,-1 0,1 0,1-1,-1 1,1 0,1 0,-1-1,1 1,1-1,-1 1,1-1,0 0,1 0,0-1,0 1,1-1,-1 1,1-1,1-1,-1 1,1-1,0 0,0 0,1 0,1 1,1 0,-1-1,1 0,0-1,1 0,-1 0,1-1,0 0,-1 0,1-1,1-1,-1 0,0 0,0-1,0 0,0-1,1 0,-1 0,0-1,0-1,-1 0,1 0,6-3,13-12,0-1,-2-2,0 0,-2-2,0-1,-2-1,0 0,-2-2,-1-1,-1 0,7-17,-8 14,-1 0,-1-1,-2 0,-1-1,-1-1,-3 0,0-1,-2 0,-2 0,-1 0,-2-1,-1-27,-1 55,-1-1,1 0,-1 1,-1-1,1 1,-1 0,-1-1,0 1,0 0,0 0,-1 1,-1-1,1 1,-1 0,0 0,0 0,-1 1,0 0,0 0,-1 0,0 1,0 0,0 0,0 1,-1 0,0 0,1 1,-1-1,-1 2,1-1,0 1,-1 1,1 0,-5-1,-7 4,1 0,1 1,-1 1,0 1,1 1,0 0,0 1,1 1,-1 1,2 0,-15 11,-15 10</inkml:trace>
  <inkml:trace contextRef="#ctx0" brushRef="#br0" timeOffset="58735.789">4713 7621,'20'-28,"-13"17,-1 1,1 1,1 0,0 0,0 0,1 1,0 0,0 1,1-1,0 2,0 0,8-4,323-136,-147 25,-6-9,23-29,-187 140,234-192,-257 210,29-19,-30 19,0 1,1 0,-1 0,1-1,-1 1,0 0,1 0,-1 0,1-1,-1 1,1 0,-1 0,1 0,-1 0,1 0,-1 0,0 0,1 0,-1 0,1 0,-1 0,1 1,-1-1,1 0,-1 0,1 0,-1 1,0-1,1 0,-1 0,1 1,-1-1,0 0,1 1,-1-1,0 0,0 1,1-1,-1 1,0-1,0 0,1 1,-1-1,0 1,0-1,0 1,0-1,0 1,0-1,0 1,0-1,0 0,0 1,0-1,0 1,0-1,0 1,0-1,0 1,0-1,-1 1,1-1,0 0,0 1,-3 15</inkml:trace>
  <inkml:trace contextRef="#ctx0" brushRef="#br0" timeOffset="63259.349">6661 6604,'-5'10,"-6"7,-2-3,7-4,4-9,2-9,1-9,1 5,-5 8,3 5,1 2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8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0,'-19'15,"-16"13,-8 8,5 2,3-5,8-9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8:54.56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302 177,'-40'356,"31"-267,-4 0,-3-1,-4-1,-5-1,-2-1,-5-1,-3-2,-8 7,18-59,26-30,-1-1,0 1,1-1,-1 1,0-1,0 1,0 0,1-1,-1 1,0-1,0 1,0-1,0 1,0-1,0 1,0-1,0 1,0-1,0 1,0-1,0 1,0-1,-1 1,1-1,0 1,0-1,0 1,-1-1,1 1,0 0,-1-1,1 1,0 0,-1-1,1 1,0 0,-1-1,1 1,-1 0,1-1,0 1,-1 0,1 0,-1 0,1 0,-1-1,1 1,-1 0,1 0,-1 0,1 0,-1 0,1 0,-1 0,1 0,-1 0,1 1,-1-1,1 0,-1 0,1 0,0 0,-1 1,1-1,-1 0,1 0,-1 1,1-1,0 0,-1 1,5-39,2 1,1 0,2 0,2 1,5-11,-13 35,118-348,30-125,-150 485,0-1,-1 1,1 0,0 0,-1 0,1 0,0-1,0 1,0 0,-1 0,1 0,0 1,0-1,-1 0,1 0,0 0,0 0,-1 1,1-1,0 0,-1 1,1-1,0 1,-1-1,1 1,-1-1,1 1,-1-1,1 1,-1-1,1 1,-1 0,1-1,-1 1,0 0,1-1,-1 1,0 0,0-1,1 1,-1 0,0 0,0-1,0 1,0 0,0 0,0 0,0-1,0 1,0 0,-1 0,1-1,0 1,0 0,-1 0,1-1,22 72,-1 2,3-1,3-1,4-1,11 15,-39-79,0 0,1 0,-1 0,1 0,1-1,-1 0,1 0,0 0,1 0,-1-1,1 0,0 0,1 0,-1-1,1 0,-1-1,1 1,1-1,-1 0,0-1,1 0,-1 0,1 0,-1-1,1 0,0-1,6 0,-9-4,1 0,-1-1,1 1,-1-1,0 0,-1 0,0-1,1 0,-2 1,1-1,-1-1,0 1,0 0,0-1,-1 1,0-1,-1 0,1 0,-1 0,-1 0,1-4,1-2,12-48,-4-2,-2 1,-2-1,-4 0,-2-1,-6-32,-30-98,30 181</inkml:trace>
  <inkml:trace contextRef="#ctx0" brushRef="#br0" timeOffset="316.409">1319 64,'-15'22,"0"1,2 0,1 1,1 0,1 1,1 0,2 1,0 0,1 0,2 0,1 1,0 4,4-25,-1 0,0-1,1 1,0 0,1-1,-1 1,1-1,0 0,0 1,1-1,-1 0,1 0,0 0,1-1,-1 1,1-1,0 0,0 0,0 0,0 0,1-1,0 0,0 0,0 0,0 0,0-1,0 0,0 0,1 0,-1-1,1 0,0 0,-1 0,1 0,0-1,-1 0,1-1,0 1,0-1,-1 0,1 0,4 0,-1 0,1 0,-1-1,0 0,1-1,-1 0,0 0,-1-1,1 0,0 0,-1-1,0 0,0-1,-1 0,0 0,0-1,0 1,0-2,-1 1,-1-1,1 0,-1 0,0 0,-1-1,0 1,0-1,-1 0,-1 0,3-9,-4 7,-1 0,0-1,-1 1,0 0,-1 0,0 0,0 0,-1 0,-1 0,0 1,0-1,-1 1,0 0,-1 0,0 1,-1 0,0 0,0 0,-1 1,0 0,0 1,-1 0,0 0,-1 1,1 0,-1 0,0 1,0 0,-1 1,1 0,-1 1,0 0,0 1,-9-1,-5 2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9:07.791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148 670,'-8'3,"0"-1,0 1,0 1,1-1,0 1,-1 0,1 1,1 0,-1 0,1 1,0-1,0 1,1 1,-1-1,1 1,1 0,-1 0,1 0,0 0,1 1,0 0,0 0,1 0,0 0,0 0,1 0,0 3,-2 12,1 0,2 0,0 0,2 0,0 0,1-1,2 1,0 0,4 8,-7-23,-1 0,1-1,1 1,-1 0,1-1,1 0,-1 1,1-1,0 0,1-1,0 1,0-1,0 0,1 0,0-1,0 0,0 0,1 0,0-1,-1 0,2 0,-1 0,0-1,1 0,-1-1,1 0,0 0,0 0,0-1,0 0,0-1,0 0,0 0,4-1,-2-5,1 0,-1 0,-1-1,1 0,-1 0,0-1,-1-1,0 1,0-1,-1-1,0 1,0-1,-1-1,-1 1,0-1,0 0,-1 0,0 0,-1-1,1-11,12-41,-2-1,-4 0,-2-1,-4 0,-2-1,-4-23,0 49,-2 0,-1 1,-2-1,-2 1,-2 1,-1 0,-3 0,0 2,-3 0,-1 0,-1 2,-3 0,22 32,-1 0,1 0,-1 0,0 0,0 0,0 1,0-1,0 1,0 0,-1 0,1-1,-1 2,0-1,1 0,-1 0,0 1,0 0,0-1,0 1,-1 0,1 0,0 1,0-1,0 1,-1 0,1 0,0 0,0 0,-1 0,1 1,0-1,0 1,-1 0,1 0,0 0,0 0,0 1,0-1,1 1,-1 0,0 0,1 0,-1 0,-5 11,1 0,0 0,0 1,2 0,0 0,0 0,2 0,-1 1,2 0,0 0,1 0,0-1,1 1,2 8,-1 14,2-1,2 0,1 0,2 0,1-1,2 0,1-1,2 0,2-1,0-1,2 0,6 5,-13-22,1 1,0-2,1 0,1 0,0-1,0-1,2 0,-1-1,2-1,-1-1,1 0,1-1,-1-1,1 0,1-1,-1-1,1-1,0-1,0-1,0 0,0-1,0-1,0-1,0-1,0-1,0 0,0-1,-1-1,1-1,0-1,-7-2,0-1,0 0,-2 0,1-1,-1-1,-1 0,0 0,-1 0,0-1,-1-1,0 1,-1-1,0 0,-2-1,0 1,0-1,-1 0,-1 0,0 0,-1 0,-1 0,-1 0,0 0,0 0,-2 0,0 0,0 0,-2 1,-3-8,9 21,-1 0,0 0,0 1,0-1,0 0,0 0,0 1,0-1,0 0,0 1,0-1,-1 0,1 0,0 1,0-1,-1 0,1 1,0-1,-1 0,1 1,-1-1,1 1,-1-1,1 0,-1 1,1-1,-1 1,1 0,-1-1,0 1,1-1,-1 1,0 0,1 0,-1-1,0 1,0 0,1 0,-1 0,0 0,1 0,-1 0,0 0,0 0,1 0,-1 0,0 0,0 0,1 0,-1 1,0-1,1 0,-1 1,0-1,1 0,-1 1,0-1,1 1,-1-1,1 1,-1 0,0 5,-1 1,1-1,1 1,-1 0,1-1,0 1,1 0,0-1,0 1,0-1,1 1,0-1,0 1,0-1,1 0,0 0,1 0,-1 0,1-1,0 0,0 1,1-1,-1-1,1 1,0-1,0 0,1 0,0 0,2 1,3-1,1-1,0 0,-1 0,1-1,1-1,-1 0,0 0,0-1,0-1,0 0,0-1,0 0,0-1,0 0,-1-1,1 0,-1-1,0 0,-1-1,1 0,-1-1,0 0,-1 0,1-1,-1-1,2-2,1-6,-1 1,0-2,-1 0,-1 0,-1 0,0-1,-2-1,0 1,-1-1,-1 0,-1 0,0 0,-2-1,0 1,-2 0,-1-11,2 3,1 18,-1 0,0 0,0 0,-1 0,0 0,-1 0,0 0,-1 1,0-1,0 1,-2-4,0 7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0T23:39:08.27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5956,'15'-2,"1"0,-1 0,0-2,0 1,0-2,-1 0,1-1,-1-1,-1 0,1 0,-1-2,-1 1,1-2,-1 0,10-11,-16 15,-1-1,1 0,-1 0,-1-1,0 1,0-1,0 0,-1 0,0-1,0 1,-1-1,0 1,-1-1,0 0,0 1,-1-7,0 10,0 0,0 0,-1 1,0-1,0 1,0-1,0 1,-1-1,0 1,0 0,0-1,0 1,0 0,-1 0,0 1,0-1,0 1,0-1,-1 1,0 0,1 0,-1 0,0 1,0-1,0 1,0 0,-1 0,1 1,-1-1,1 1,-3 0,2 0,0 0,0 0,0 1,0 0,0 0,0 0,0 0,0 1,0 0,0 0,0 0,1 1,-1 0,0 0,1 0,-1 0,1 1,0-1,0 1,0 0,0 0,0 1,1-1,-1 1,1 0,0 0,0 0,1 0,-2 2,-3 7,1 1,0-1,1 1,0 0,1 0,0 1,1-1,1 1,0 7,1-1,0 0,1 1,2-1,0 1,1-1,1 0,1 0,1-1,1 1,3 4,-6-16,0 0,1 0,0 0,1 0,0-1,0 0,0-1,1 1,1-1,-1 0,1-1,0 0,0 0,1-1,0 0,0 0,0-1,0 0,1-1,0 0,0-1,7 2,2-5,0 0,0-1,0-1,0 0,-1-2,1 0,-1-1,0-1,-1 0,0-2,0 0,0 0,-1-2,-1 0,0-1,0 0,-2-2,1 1,-2-2,1 0,35-42,-30 32</inkml:trace>
  <inkml:trace contextRef="#ctx0" brushRef="#br0" timeOffset="9050.281">1469 6378,'42'-19,"0"-2,-1-1,-2-3,0-1,-1-2,-2-1,-1-2,-2-1,-1-2,20-28,-41 48,-2 1,0-2,-1 1,0-1,-1 0,-1-1,0 0,-1 0,-1 0,-1 0,0-1,-1 1,-1-1,0 0,-1 1,-1-2,-19-32,20 49,-1 0,1 0,-1 1,0-1,1 0,-1 0,0 1,1-1,-1 0,0 1,0-1,0 1,0-1,1 1,-1-1,0 1,0-1,0 1,0 0,0 0,0-1,0 1,0 0,0 0,0 0,0 0,0 0,0 1,0-1,0 0,0 0,0 0,0 1,0-1,0 1,0-1,0 1,0-1,0 1,1-1,-1 1,0 0,0 0,1-1,-1 1,0 0,1 0,-1 0,1-1,-1 1,1 1,-6 9,1 1,1 0,0 0,1 0,0 1,1 0,0-1,1 1,0 0,1-1,1 1,0 0,1 0,1 5,16 75,4 0,5-1,36 84,-15-43,-20-54,-7-26,-4 1,-1 0,-3 1,-2 1,3 50,-12-85,0-1,-2 1,-1 0,0-1,-2 1,0 0,-1-1,-1 0,-1 1,-1-2,-1 1,0-1,-2 0,0 0,-8 10,15-25,-2-1,1 0,0 0,-1 0,1 0,-1-1,0 1,0-1,0 0,0 0,0-1,0 1,0-1,-1 0,1 0,-1 0,1-1,-1 1,1-1,0 0,-1-1,1 1,-1-1,1 0,-1 0,1 0,0 0,0-1,-1 0,1 0,1 0,-1 0,0-1,0 1,1-1,-1 0,1 0,0 0,0-1,0 1,1-1,-1 1,1-1,-1 0,-7-17,1-1,1 0,1 0,1 0,1-1,0 0,2 0,1 0,1-1,1 1,0 0,2 0,1-1,1 1,1 1,1-1,6-14,-7 20,2-1,0 1,0 1,2-1,0 1,1 1,0 0,2 0,0 1,0 0,1 1,1 1,0 0,0 1,8-4,87-44,-87 51</inkml:trace>
  <inkml:trace contextRef="#ctx0" brushRef="#br0" timeOffset="-12490.185">368 3951,'10'2,"1"-1,-1 0,1-1,-1 0,1-1,0 0,-1-1,0 0,1 0,-1-1,0 0,0-1,-1-1,1 1,-1-1,0-1,0 0,-1 0,1 0,-1-1,-1-1,1 1,-1-1,-1 0,0-1,0 0,0 0,-1 0,0-1,-1 1,0-1,-1 0,0 0,0 0,-1-1,-1 1,0-1,0 1,-1-1,0 1,-1-1,-1-9,1 17,0 0,0-1,0 1,-1 0,1 0,-1 0,1 0,-1 0,0 0,-1 1,1-1,0 0,-1 1,1 0,-1-1,0 1,0 0,0 1,0-1,0 0,0 1,0 0,0 0,-1 0,1 0,0 0,-1 1,1-1,-1 1,1 0,-1 0,1 0,-1 0,1 1,0 0,-1-1,-7 3,0-1,0 2,0-1,0 2,0-1,1 1,0 1,0 0,0 0,-4 5,2 0,0 1,1 1,1 0,0 0,0 1,1 0,1 1,1 0,0 0,1 1,0 0,1 0,1 0,1 0,0 1,1-1,1 1,1 0,0 0,1-1,0 1,1-10,0 0,0-1,0 1,0-1,1 1,0-1,1 0,-1 0,1 0,0 0,1-1,-1 0,1 0,0 0,1 0,-1-1,1 0,0 0,0-1,0 1,0-1,0 0,1-1,-1 0,1 0,0 0,0-1,0 0,0 0,0-1,0 0,0 0,-1 0,1-1,0 0,0-1,0 1,6-3,14-3,0-1,-1-2,0 0,0-1,-1-2,-1-1,0 0,-1-2,-1-1,0-1,-1 0,-1-2,-1 0,52-45,-53 52</inkml:trace>
  <inkml:trace contextRef="#ctx0" brushRef="#br0" timeOffset="-12004.09">960 3951,'19'-29,"0"-1,-2 0,-2-2,-1 0,-1 0,-1-1,-3-1,0 0,-2-4,29-225,-22 236,-1 44,-10 10,-4-21,1 0,0 0,0-1,0 1,0 0,1 0,0-1,0 1,1 0,0-1,0 0,0 1,0-1,1 0,0 0,0 0,1 0,-1-1,1 1,0-1,0 0,0 0,1 0,-1-1,1 1,0-1,0-1,0 1,0 0,2-1,-1-3,0-1,0 0,0-1,-1 1,1-1,-1 0,0-1,0 1,0-1,0 0,-1 0,1-1,-1 1,0-1,0 0,-1 0,0 0,1-1,-2 1,1-1,-1 1,0-1,0 0,0 0,-1 0,0 0,0 0,0-6,3-191,-5 179</inkml:trace>
  <inkml:trace contextRef="#ctx0" brushRef="#br0" timeOffset="-11326.172">1637 3387,'15'-13,"-1"0,0-1,-1-1,-1 0,-1 0,0-1,0-1,-2 0,0 0,-1-1,5-16,-10 14,0 15,-1 0,0 0,0-1,-1 1,1 0,-1-1,-1 1,1-1,-1 0,0 1,0-1,0 1,-1-1,0 1,0-1,-1 1,1-1,-1 1,0 0,0 0,-1 0,0 0,0 0,0 1,0-1,-1 1,1 0,-1 0,0 0,-1 0,0 0,1 3,1-1,-1 1,0 1,1-1,-1 0,0 1,1 0,-1 0,0 0,0 0,1 1,-1-1,0 1,1 0,-1 0,1 0,-1 1,1-1,-1 1,1 0,0 0,0 0,0 0,0 0,0 1,0-1,0 3,-62 83,16 55,47-137,1 0,0 1,1-1,-1 0,1 0,1 0,-1 0,1 0,0 0,0 0,1 0,0 0,0 0,0 0,1-1,-1 1,2-1,-1 0,0 0,1 0,0 0,0-1,2 2,0-2,1-1,-1 0,1 0,0-1,0 0,0 0,0-1,0 1,0-2,0 1,1-1,-1 0,0 0,0-1,0 0,0 0,0-1,0 0,0 0,0-1,0 0,-1 0,0 0,1-1,-1 0,-1 0,1-1,0 1,-1-1,3-4,16-11,0-2,-2 0,-1-1,0-1,-2-1,-1 0,-1-2,-1 0,2-7,-13 22,12-19,-1-2,-1 0,-3 0,0-1,-2 0,-2-1,-1-1,-2 1,1-26,-6 58,1 0,-1 0,1 0,-1 0,0 0,0 0,-1 0,1 0,0 0,-1 0,0 0,0 0,0 0,0 0,0 0,-1 0,1 1,-1-1,0 0,1 1,-1 0,-1-1,1 1,0 0,0 0,-1 0,1 0,-1 1,0-1,1 1,-1-1,0 1,0 0,0 0,0 0,0 1,0-1,0 1,0-1,0 1,0 0,0 0,0 0,0 1,0-1,0 1,0 0,0 0,0 0,0 0,0 0,0 1,-2 0,-2 6,0 0,1 0,0 0,0 1,1 0,0 0,0 1,1-1,1 1,-1 0,1 0,1 0,0 0,1 0,-1 1,2-1,0 0,0 1,1 1,0-7,0-1,1 1,0 0,0-1,0 1,0-1,0 0,1 0,0 0,0 0,0 0,1 0,-1-1,1 0,0 1,0-1,0-1,0 1,0-1,1 1,-1-1,1 0,-1-1,1 1,0-1,0 0,0 0,-1-1,1 1,0-1,0 0,0 0,0-1,0 0,0 0,0 0,-1 0,1 0,0-1,1-1,9-2,0 0,0 1,0 0,1 2,-1 0,1 0,-1 2,1 0,0 0,-1 2,1 0,-1 1,13 3,-24-2,0-1,-1 1,1 0,-1 0,0 1,0-1,0 1,-1-1,0 1,0 0,0 0,0 0,-1 0,1 0,-2 0,1 0,0 1,-1-1,0 0,0 0,0 1,-1-1,0 0,0 0,0 0,-1 0,0 0,0 0,0 0,0 0,-1-1,-1 4,-2 9,3-6</inkml:trace>
  <inkml:trace contextRef="#ctx0" brushRef="#br0" timeOffset="-10806.145">2597 2484,'-26'35,"2"2,2 1,1 1,1 0,3 2,1 0,-2 15,13 20,5-75,0 1,0 0,1-1,-1 1,0-1,1 1,-1-1,1 1,-1-1,1 1,0-1,0 1,-1-1,1 0,0 1,0-1,0 0,1 0,-1 0,0 0,0 0,1 0,-1 0,0 0,1-1,-1 1,1 0,-1-1,1 1,-1-1,1 1,-1-1,1 0,-1 0,1 0,0 0,-1 0,1 0,-1 0,1-1,0 1,-1 0,1-1,0 0,7-4,1-1,-1 0,-1 0,0-1,0-1,0 1,0-1,-1 0,-1-1,0 0,0 0,0 0,-1-1,-1 1,1-1,-2 0,1-1,-1 1,-1-1,1-8,13-30,-7 26,1 1,1-1,1 2,1 0,0 0,11-11,-23 31,0-1,0 1,0-1,0 1,1-1,-1 1,0 0,1-1,-1 1,1 0,-1 0,1 0,-1 0,1 0,0 1,0-1,-1 0,1 1,0-1,0 1,0 0,-1 0,1 0,0 0,0 0,0 0,0 0,0 0,-1 1,1-1,0 1,0-1,-1 1,1 0,0-1,-1 1,1 0,0 0,-1 0,1 1,-1-1,0 0,1 0,-1 1,0-1,0 1,0 0,14 21,-1 0,-2 1,0 1,-2 0,-1 0,0 1,-2 3,3 3,11 32,6 13,-3 2,-4 0,-3 1,-3 1,-2 32,-11-101,-1 0,-1 0,0 1,-1-1,0 0,-1 0,0 0,-1-1,0 1,-1-1,0 0,-1 0,0 0,-1-1,0 0,-1 0,-8 8,12-15,0-1,0 0,0 0,0 0,-1 0,1 0,-1-1,1 0,-1 0,1 0,-1 0,0-1,1 0,-1 0,0 0,0-1,1 1,-1-1,1 0,-1 0,1-1,-1 1,1-1,0 0,-1-1,1 1,0 0,1-1,-1 0,0 0,1 0,0-1,-1 1,1-1,1 0,-1 1,0-1,1 0,0-1,0 1,0 0,1-1,-2-4,-8-28,2 0,1-1,2 0,2 0,1-1,2 1,2-1,1 0,2 1,2 0,3-7,-4 9</inkml:trace>
  <inkml:trace contextRef="#ctx0" brushRef="#br0" timeOffset="-10174.318">2908 2202,'6'7,"1"0,-1 0,0 1,0 0,-1 0,0 1,-1-1,0 1,0 0,-1 0,0 0,1 6,3 6,50 175,-56-193,-1-1,0 1,1-1,-1 0,1 1,0-1,-1 0,1 0,1 0,-1 1,0-1,0 0,1 0,-1-1,1 1,-1 0,1 0,0-1,0 1,0-1,0 0,0 1,0-1,0 0,0 0,0 0,1 0,-1-1,0 1,1-1,-1 1,0-1,1 0,-1 0,1 0,-1 0,0 0,1-1,-1 1,0-1,1 1,-1-1,0 0,0 0,1 0,-1 0,0 0,0-1,0 1,0 0,-1-1,3-1,2-9,0 0,0 0,-1-1,-1 0,0 1,-1-1,0-1,0-9,1-2,34-228,-37 250,30-72,-31 74,1-1,0 1,0-1,0 1,0-1,0 1,0 0,0 0,0-1,0 1,0 0,1 0,-1 0,1 0,-1 0,0 1,1-1,0 0,-1 1,1-1,-1 1,1-1,0 1,-1 0,1 0,0-1,-1 1,1 0,0 1,-1-1,1 0,0 0,-1 1,1-1,0 1,-1 0,1-1,-1 1,1 0,-1 0,0 0,1 0,0 1,64 92,-21-27,1-4,-4 3,-3 1,31 71,-58-107,-1 0,-2 1,0 1,-3-1,-1 1,-1 0,-2 0,-1 0,-1 0,-3 11,3-39,-1 0,1 0,-1 0,0 0,0 0,-1-1,0 1,1 0,-1-1,-1 0,1 1,-1-1,0 0,1 0,-2 0,1-1,0 1,-1-1,0 0,0 0,0 0,0 0,0-1,0 1,-1-1,1 0,-1-1,0 1,1-1,-1 0,0 0,0 0,0-1,0 1,0-1,0-1,1 1,-1-1,-1 0,0-3,0-2,1 1,-1-1,1 0,1 0,-1 0,1-1,0 1,0-1,1 0,0 0,0 0,1-1,0 1,0-1,1 1,0-1,0 0,0 1,1-1,1 0,-1 0,2-4,1-35,2 0,3 0,1 1,2 0,3 1,1 0,2 1,2 1,2 1,14-20,14-9,4 3,2 3,3 1,3 4,3 2,2 2,2 4,51-28,-66 42</inkml:trace>
  <inkml:trace contextRef="#ctx0" brushRef="#br0" timeOffset="-6922.962">4912 2117,'24'-82,"20"-55,-7-2,-6-2,1-56,-24 134,-1 19,-1-1,-3 1,-1-1,-2 0,-3 1,-1-1,-2 1,-2 0,-4-9,12 51,-1-1,1 1,0-1,-1 1,0-1,1 1,-1 0,0-1,0 1,-1 0,1 0,0 0,-1 0,1 0,-1 0,0 0,1 0,-1 1,0-1,0 0,0 1,0 0,-1 0,1-1,0 1,0 0,-1 1,1-1,-1 0,1 1,-1-1,1 1,0 0,-1 0,1 0,-1 0,1 0,-1 1,1-1,-1 1,1-1,-1 1,1 0,0 0,0 0,-1 0,1 1,-2 0,-5 12,1 0,1 0,0 1,1 0,0 0,1 0,1 1,-2 15,-1-6,-2 13,1 0,1 0,3 1,1 0,1-1,3 1,1 0,2 0,1-1,2 1,6 14,-9-40,1 0,0 0,1-1,0 0,1 0,0 0,1-1,0 0,1-1,0 1,8 5,-12-12,-1-1,1 1,0-1,0 0,1 0,-1 0,0-1,1 0,-1 0,1-1,0 1,0-1,0 0,0-1,0 1,-1-1,1 0,0-1,0 0,0 0,0 0,0 0,-1-1,1 0,-1 0,1-1,-1 1,0-1,20-13,-1-2,-1 0,-1-1,-1-1,0-2,-2 0,0 0,-2-2,0 0,-2-2,-1 1,0-3,82-231,-81 179,-16 80,1 0,-1-1,0 1,1 0,-1 0,1 0,-1 0,0 0,1 0,-1 0,0 0,1 0,-1 0,0 1,1-1,-1 0,1 0,-1 1,1-1,-1 0,0 1,1-1,-1 0,1 1,-1-1,1 1,0-1,-1 1,1-1,-1 1,1-1,0 1,-1-1,1 1,0 0,0-1,0 1,-1-1,1 1,0 0,0-1,0 1,0 0,0-1,0 1,0-1,0 2,0-2,-44 176,41-168,1 0,0 0,0 0,0 1,1-1,1 0,-1 1,1-1,1 1,-1-1,2 1,-1-1,1 0,0 0,1 1,0-1,0-1,1 1,-1 0,2-1,-1 0,1 0,0 0,1-1,0 0,0 0,0 0,0-1,1 1,0-2,0 1,0-1,1 0,4-2,0-1,0-1,0 0,0 0,0-1,0-1,0 0,0-1,-1 0,1 0,-1-1,0-1,0 0,-1-1,1 0,-1 0,0-1,-1 0,0-1,0 0,0-1,-1 1,-1-2,1 1,-1-1,-1 0,0 0,0-1,-1 0,-1 0,1-2,0 4,-1 0,0 0,-1-1,0 1,0-1,-1 1,0-1,-1 0,0 0,0 0,-1 0,0 0,-1 0,0 0,-1 0,0 1,0-1,-1 0,-1 1,1 0,-2 0,1 0,-1 0,0 1,-1-1,-1 0,1 3,0 0,0 1,0-1,0 1,-1 1,0-1,0 1,-1 1,1-1,-1 1,1 0,-1 1,0 0,0 0,0 1,0 0,0 0,-1 1,1 0,0 0,0 1,0 0,0 0,0 1,0 0,0 1,0 0,1 0,-1 0,1 1,0 0,-4 3,-10 16,3-2</inkml:trace>
  <inkml:trace contextRef="#ctx0" brushRef="#br0" timeOffset="-6506.218">6181 649,'-7'4,"1"0,0 0,-1 1,1 0,1 0,-1 0,1 1,0 0,0 0,1 0,-1 1,1-1,1 1,-1 0,1 0,1 0,-1 1,1-1,0 1,1-1,0 1,0-1,1 4,3-6,0 0,0-1,1 1,0-1,0 0,0 0,0 0,1 0,-1-1,1 1,0-1,0-1,0 1,1-1,-1 0,1 0,-1 0,3 0,45 23,-48-21,0 0,-1 0,1 0,-1 1,0 0,0-1,0 2,-1-1,0 0,0 1,0-1,-1 1,0 0,0 0,0 0,-1 0,0 0,0 0,0 0,-1 0,0 1,0-1,0 0,-1 0,0 0,0 0,-1 0,0 0,0 0,0 0,-3 3,-5 15,-2 0,0-1,-2-1,0 0,-2-1,0-1,-12 12,28-33,0 0,0 0,1 0,-1-1,0 1,0 0,0 0,0 0,-1 0,1 0,0 0,0 0,-1 0,1 0,0 0,-1 0,1 0,-1 0,1 1,-1-1,1 0,-1 0,0 0,0 0,1 1,-1-1,0 0,0 1,0-1,0 1,0-1,1 1,-1-1,0 1,0 0,0-1,0 1,0 0,-1 0,1 0,0 0,0 0,0 0,0 0,0 0,0 0,0 0,0 1,0-1,0 0,0 1,0-1,0 1,0-1,0 1,1-1,-1 1,0 0,0-1,0 1,1 0,-1 0,0-1,1 1,-1 0,1 0,-1 0,1 0,-1 0,4-20</inkml:trace>
  <inkml:trace contextRef="#ctx0" brushRef="#br0" timeOffset="-6216.773">6632 0,'-4'39,"-3"26,1 8,2-5,0-8,2-10,6-8,1-7,6-5,1-2,2-1,0-1,2-4,-2-2,2-3,-3-1,-7-3,-5-3</inkml:trace>
  <inkml:trace contextRef="#ctx0" brushRef="#br0" timeOffset="-5970.232">6351 452,'43'-34,"34"-25,8-3,-6 5,-10 7,-14 12,-10 12,-8 6,-7 7,-2 5,-6 3</inkml:trace>
  <inkml:trace contextRef="#ctx0" brushRef="#br0" timeOffset="712.173">1186 4516,'6'73,"10"-26,2-1,2-1,2-1,2-1,2-1,1-1,25 26,9 19,57 83,-55-91,-63-76,-5-4</inkml:trace>
  <inkml:trace contextRef="#ctx0" brushRef="#br0" timeOffset="968.199">1186 5136,'38'-33,"33"-26,8-8,-4 4,-6 6,-9 9,-11 8,-8 6,-6 3,-5 8,-2 3,-2-1,-4 4</inkml:trace>
  <inkml:trace contextRef="#ctx0" brushRef="#br0" timeOffset="1214.238">2004 4572,'2'18,"0"-1,1 1,0-1,2 0,0 0,1-1,0 1,2-1,0 0,0-1,2 0,6 8,-14-20,1 0,-1-1,1 1,0-1,0 0,0 0,0 0,0 0,1 0,-1 0,0-1,1 0,-1 0,1 0,0 0,-1 0,1-1,0 1,-1-1,1 0,0 0,-1 0,1-1,0 0,-1 1,1-1,0 0,-1-1,1 1,-1-1,0 1,3-3,2-2,1 0,-1 0,0-1,-1-1,0 1,0-1,0 0,-1-1,0 0,-1 0,1-1,-1 3,-1-1,1 0,-1 0,-1 0,1 0,-1-1,-1 0,0 1,0-1,0 0,-1 0,-1 0,1 0,-2 0,1 0,-1 0,0 1,-1-1,0 0,-1 0,1 1,-2 0,1-1,-1 1,0 0,-1 1,0-1,0 1,-1 0,0 0,0 1,0-1,-1 1,0 1,0-1,0 1,-1 1,0-1,0 1,0 1,0-1,-2 1,4 2,1 0,0 0,0 1,0 0,-1 0,1 0,0 1,0 0,0 0,0 0,0 0,0 1,0 0,0 0,0 0,1 1,-1-1,1 1,0 0,-1 1,2-1,-1 1,0-1,1 1,-1 0,1 1,0-1,1 0,-1 1,1 0,0-1,0 1,0 0,0 0,1 0,0 0,0 1,1-1,-4 21</inkml:trace>
  <inkml:trace contextRef="#ctx0" brushRef="#br0" timeOffset="2083.887">3021 3641,'33'0,"1"-2,0-2,-1 0,0-2,0-2,0-1,-1-2,-1 0,0-3,0 0,-1-2,-1-1,-1-2,-1 0,0-2,-1-1,-2-1,0-1,-1-1,-2-1,9-15,-4 0,-1-1,-2-1,-2-1,-2-1,-2-1,-2 0,2-19,-14 58,-1 0,0-1,0 1,-1-1,0 1,-1-1,1 1,-1-1,-1 1,1-1,-2 1,1-1,-1 1,0 0,0 0,-1 0,1 0,-2 0,-1-2,3 8,0 1,0-1,-1 1,1 0,0-1,0 1,-1 0,1 1,0-1,0 0,-1 1,1-1,0 1,0-1,0 1,-1 0,1 0,0 0,0 0,0 1,1-1,-1 0,0 1,0-1,1 1,-1 0,1 0,-1-1,1 1,0 0,0 0,0 0,0 0,0 1,0-1,1 0,-1 0,1 0,-1 2,-11 29,1 0,1 1,2 1,1 0,2 0,2 0,1 0,1 0,2 1,2-1,1 0,7 26,153 674,-155-696,-2 1,-2 1,-2-1,-1 0,-2 1,-2-1,-2 1,-2-1,-9 38,8-59,-1-1,-1 1,0-1,-1-1,-1 0,-1 0,0-1,-1-1,-1 0,0 0,-1-2,-1 0,-9 6,22-16,0-1,0 0,0 0,0-1,0 1,0 0,0-1,0 0,-1 0,1 0,-1 0,1 0,-1-1,1 0,-1 1,1-1,-1 0,1-1,-1 1,1-1,0 0,-1 1,1-1,-1-1,1 1,0 0,0-1,0 0,0 0,0 0,0 0,0 0,1 0,-1-1,1 1,0-1,0 0,-1 0,2 0,-1 0,-1-2,-2-13,0 0,1 0,1-1,1 0,1 1,0-1,2 0,0 0,1 0,0 1,5-13,-7 30,26-108,4 1,4 2,6 1,4 2,4 2,52-78,-65 121,-21 40</inkml:trace>
  <inkml:trace contextRef="#ctx0" brushRef="#br0" timeOffset="2383.35">4262 4008,'-19'-39,"-6"-26,0-8,5 0,7 7,4 10,4 5,8 6,4 6,0 5,4 3,4 8,6 6,-2 8</inkml:trace>
  <inkml:trace contextRef="#ctx0" brushRef="#br0" timeOffset="2628.387">4403 3387,'15'34,"9"15,5 0,-1-4,-2-9,0-16,-5-11</inkml:trace>
  <inkml:trace contextRef="#ctx0" brushRef="#br0" timeOffset="2781.785">4403 2991</inkml:trace>
  <inkml:trace contextRef="#ctx0" brushRef="#br0" timeOffset="2980.415">4827 2936,'-17'34,"1"1,2 1,2 0,1 0,2 1,0 4,6-31,0 1,1 0,0 0,1 0,0 0,1 0,0 0,0 0,1 1,1-1,0-1,1 1,0 0,2 5,0-12,-1 0,1 0,0-1,1 0,-1 0,0 0,1-1,0 0,-1 0,1 0,0-1,0 0,0 0,0 0,0-1,0 0,0 0,0 0,0-1,0 0,0 0,0-1,0 0,-1 0,1 0,0 0,-1-1,0 0,1 0,-1 0,0-2,9-5,-1 0,0-1,-1 0,-1-1,1-1,-2 0,0 0,-1-1,0 0,-1-1,0 0,-1 0,-1-1,1-6,1-3</inkml:trace>
  <inkml:trace contextRef="#ctx0" brushRef="#br0" timeOffset="3347.301">5080 2145,'15'44,"14"32,2 9,1 0,-1-11,-5-12,-3-12,1-6,0-4,-4-5,-1-4,-3-1,1-2,1-1,-1 0,0 0,-2-9,-4-7</inkml:trace>
  <inkml:trace contextRef="#ctx0" brushRef="#br0" timeOffset="3582.362">5053 2737,'38'-19,"22"-11,7 0,-5-1,-7 6,-8 2,-8 5,-10 1,-5 3,-7-1,-2-3,-2 3</inkml:trace>
  <inkml:trace contextRef="#ctx0" brushRef="#br0" timeOffset="3766.019">5645 2399,'14'34,"5"15,0 0</inkml:trace>
  <inkml:trace contextRef="#ctx0" brushRef="#br0" timeOffset="4015.556">5560 2004,'0'0</inkml:trace>
  <inkml:trace contextRef="#ctx0" brushRef="#br0" timeOffset="4263.593">5843 2060,'-3'18,"0"0,1-1,1 1,1 0,0 0,2 0,0 0,0 0,2 0,0-1,2 0,-1 0,2 0,0-1,1 1,8 9,-14-23,0 0,1-1,-1 1,1 0,0-1,0 1,0-1,0 0,1 0,-1 0,1-1,-1 1,1-1,-1 0,1 0,0 0,-1 0,1-1,0 1,0-1,0 0,-1 0,1-1,0 1,0-1,-1 1,1-1,0 0,-1-1,1 1,-1-1,1 1,-1-1,0 0,0-1,0 1,0 0,0-1,0 1,0-1,-1 0,0 0,1 0,-1 0,0-1,-1 1,1-1,0-1,5-9,0 1,-1-1,-1-1,-1 1,0-1,0 0,-2 1,0-2,0 1,-2 0,0 0,0 0,-1 0,-1 0,-1 0,0 0,-1 0,-1 1,0 0,-4-7,9 18,-1-1,1 1,-1-1,0 1,-1 0,1 0,0 0,-1-1,0 1,0 0,0 1,0-1,0 0,0 1,-1-1,1 1,-1 0,0 0,1 0,-1 0,0 0,0 0,-1 1,1-1,0 1,0 0,-1 0,1 1,-1-1,1 1,0-1,-1 1,1 0,-1 0,1 1,-1-1,1 1,-1-1,1 1,0 0,-3 1,-10 13,2 2</inkml:trace>
  <inkml:trace contextRef="#ctx0" brushRef="#br0" timeOffset="4628.913">6238 2004,'4'-20,"1"-8,1 0,1 0,1 0,2 1,11-22,-20 47,0-1,1 0,-1 1,0-1,1 1,0-1,-1 1,1 0,0 0,0 0,0 0,1 0,-1 0,0 0,1 1,-1-1,1 1,-1 0,1 0,0 0,0 0,-1 0,1 1,0-1,0 1,0 0,0-1,0 1,0 1,-1-1,1 0,0 1,0-1,0 1,0 0,-1 0,1 0,0 0,0 1,45 38,-41-34,-1 1,1-1,0 0,1-1,-1 0,1 0,0-1,0 0,0 0,1-1,0 0,7 2,-10-4,0 0,0 0,0 0,0-1,0 0,0 0,0-1,0 1,0-1,0-1,0 1,-1-1,1 0,-1 0,1-1,-1 0,0 0,0 0,0 0,0-1,0 0,-1 0,0 0,0 0,0-1,0 0,0-1,6-6,-1-1,-1 0,-1 0,1 0,-2-1,0 0,-1-1,0 1,-1-1,-1 0,0 0,-1 0,-1 0,-1-98,-1 88</inkml:trace>
  <inkml:trace contextRef="#ctx0" brushRef="#br0" timeOffset="7981.657">7282 1242,'-7'0,"0"1,1 0,-1 0,1 1,-1 0,1 0,-1 1,1-1,0 1,0 0,0 1,0 0,1 0,0 0,0 0,0 1,0 0,0 0,1 0,0 1,0-1,1 1,-3 6,-5 9,1 0,2 1,0 0,1 1,1-1,0 9,3-23,1-1,0 0,1 1,0 0,0-1,0 1,1-1,0 1,1 0,-1-1,2 1,-1-1,1 1,0-1,0 1,1-1,0 0,0 0,3 2,-3-8,0-1,1 1,-1-1,0 0,1 0,-1 0,1 0,-1 0,0-1,0 0,1 1,-1-1,0-1,0 1,0 0,0-1,0 1,0-1,0 0,0 0,-1 0,1-1,-1 1,0 0,1-1,-1 0,0 1,-1-1,1 0,1-2,21-29,-2-1,-1-1,-1-1,-3 0,-1-2,-1 0,-3 0,6-31,-13 56,-4 14,0 1,0-1,1 1,-1-1,0 1,0 0,0 0,0 0,0 0,0 0,0 0,0 0,0 0,0 0,0 0,-1 0,1 1,0-1,-1 0,1 1,-1-1,1 0,-1 1,0-1,0 0,0 1,0-1,0 1,0-1,0 0,0 1,1 1,0 3,0 0,1-1,0 1,0 0,0 0,1-1,0 0,0 1,0-1,1 0,0-1,-1 1,2 0,-1-1,1 0,-1 0,1-1,0 1,0-1,1 0,-1 0,0-1,1 1,0-1,0-1,0 1,0-1,0 0,0 0,0-1,0 1,0-1,0-1,0 1,0-1,0 0,18-12,-1-1,-1-1,0 0,-2-2,1 0,-2-2,0 0,-2-1,0-1,-1 0,-1-1,-1-1,3-7,-4 10,0 0,-1-1,-1 0,-1-1,-1 0,-1-1,-1 0,-1 0,-1 0,-1-1,-1 0,-1 0,-1 0,-1 0,-1 1,-1-1,-2 0,0 0,-1 1,-7-16,9 27,-1 1,0-1,-1 1,0 0,-1 1,0-1,-1 1,0 0,0 1,-1 0,-1 0,1 0,-1 1,-1 1,1-1,-1 2,-1-1,1 1,-1 1,-1 0,9 4,-1 1,0 0,1 0,-1 0,1 0,-1 0,1 1,-1 0,1 0,-1 0,1 0,-1 0,1 1,0-1,0 1,0 0,0 0,0 0,0 1,1-1,-1 1,1-1,-1 1,1 0,0 0,0 0,0 0,1 0,-1 0,1 1,-1-1,1 1,-3 6,1 0,0 0,0 1,1-1,0 0,1 1,1-1,-1 1,1 0,2 7,5 8,1 0,1 0,2 0,0-1,2-1,0 0,2 0,1-2,15 18,-5-8,1-2,2 0,1-2,1-1,2-2,0-1,11 4,114 87,-139-101</inkml:trace>
  <inkml:trace contextRef="#ctx0" brushRef="#br0" timeOffset="16920.741">2738 6153,'-5'0,"0"-1,0 1,0 1,-1-1,1 1,0 0,0 0,0 0,1 1,-1 0,0 0,0 0,1 0,0 1,-1 0,1 0,0 0,0 0,0 1,1-1,-1 1,1 0,0 0,0 0,1 1,-1-1,1 1,0-1,0 1,-1 3,-1 2,1-1,0 0,1 1,0 0,0-1,1 1,0 0,1 0,0 0,1 0,0-1,0 1,1 0,0 0,1-1,0 0,0 1,1-1,1 0,-1-1,1 1,1-1,0 0,0 0,0-1,1 0,0 0,0 0,1-1,0 0,0 0,0-1,1 0,0-1,0 0,0 0,0-1,4 1,-3-6,1-1,-1 0,0 0,0-1,0 0,0-1,-1 0,1 0,-1-1,-1 0,1-1,-1 0,0 0,-1-1,0 0,0 0,-1-1,0 0,0 0,-1 0,4-9,1 3,-1 2,-1 0,0-1,-1 0,-1 0,0-1,-1 0,0 0,-2 0,2-6,-5 16,1 0,0 0,-1 0,0 0,0 0,-1 0,1 0,-1 0,0 0,0 0,-1 0,1 0,-1 1,0-1,-1 1,1-1,-1 1,0 0,0 0,0 0,0 0,-1 1,1-1,-1 1,0 0,0 0,0 0,-1 1,1-1,-5-1,-1 0,0-1,0 1,-1 1,0 0,1 1,-1 0,0 0,0 1,0 1,0-1,0 2,0 0,0 0,0 1,0 0,0 1,1 0,-1 1,1 0,0 1,0 0,0 0,1 1,0 0,-1 2,-35 39,27-25</inkml:trace>
  <inkml:trace contextRef="#ctx0" brushRef="#br0" timeOffset="17399.702">3275 5956,'33'180,"-34"-156,-10-34,-13-36,16 13,0 0,2-1,2 0,1 0,2 0,1 0,2-10,-1 31,-2 11,0 0,0 0,1-1,0 1,-1 0,1 0,0 0,0 0,0-1,0 1,0 0,0 0,1 0,-1 0,1 0,0 0,-1 0,1 0,0 0,0 0,0 0,1 0,-1 0,0 1,1-1,-1 1,1-1,-1 1,1-1,0 1,0 0,-1 0,1 0,0 0,0 0,0 0,0 0,0 1,1-1,-1 1,0-1,0 1,0 0,0 0,0 0,1 0,-1 0,0 1,1-1,67 40,-50-27</inkml:trace>
  <inkml:trace contextRef="#ctx0" brushRef="#br0" timeOffset="17785.484">3698 5560,'-99'110,"92"-96,0 0,2 0,0 1,0-1,1 1,1 0,1 0,0 0,0 1,2-1,0 5,0-15,1 1,-1 0,1 0,0-1,1 1,-1-1,1 1,0-1,1 0,-1 0,1 0,0 0,0 0,0-1,1 1,0-1,0 0,0 0,0 0,0 0,1-1,0 0,0 0,0 0,0-1,0 1,0-1,1 0,-1-1,1 0,1 1,2-2,1 1,-1-2,0 1,0-1,0-1,0 1,-1-2,1 1,0-1,-1 0,0-1,0 0,0 0,0-1,0 0,-1-1,0 1,0-1,-1-1,1 1,-1-1,-1 0,1 0,-1-1,-1 0,1 0,-1 0,-1 0,0-1,0 1,0-1,-1 0,0 0,-1 0,0-3,3-13</inkml:trace>
  <inkml:trace contextRef="#ctx0" brushRef="#br0" timeOffset="18206.201">4008 5673,'36'-26,"-1"-1,-1-2,-2-1,0-1,-3-2,-1-1,23-37,-46 66,-1-1,-1 1,1-1,-1 1,0-1,0 0,-1-1,0 1,0 0,0 0,-1-1,0 0,0 1,0-1,-1 1,0-1,0 0,-1 1,0-1,0 1,-1-1,0 1,0 0,0 0,0-1,-1 1,-4-5,6 10,-1-1,0 1,0 0,1 0,-1-1,0 1,0 0,0 1,-1-1,1 0,0 0,0 1,0 0,-1-1,1 1,0 0,0 0,-1 0,1 0,0 0,0 1,0-1,-1 1,1 0,0-1,0 1,0 0,0 0,0 0,0 0,0 1,0-1,1 1,-58 54,56-53,-8 9,1 1,-1-1,2 2,0 0,1 0,0 0,1 1,0 0,2 0,0 1,0-1,1 1,1 1,1-1,0 0,2 0,-1 1,2-1,0 0,1 1,1-1,3 12,-2-21,0 0,0-1,0 1,1-1,0 0,0 0,1 0,0-1,0 0,0 0,0 0,1-1,0 0,0 0,0 0,0-1,0 0,1-1,0 0,-1 0,1 0,0-1,0-1,0 1,0-1,0 0,0-1,-1 0,1 0,0-1,0 0,-1 0,1-1,-1 1,0-2,0 1,0-1,0 0,3-3,107-79,-96 66</inkml:trace>
  <inkml:trace contextRef="#ctx0" brushRef="#br0" timeOffset="27976.177">5166 5165,'0'19,"0"2,4-8,3-10,-1-12,-1-8,-7-1,-2 6,-1 12,1 9,0 4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24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0,'-7'21,"1"0,0 0,2 0,0 1,2-1,0 1,1 0,2 0,1 10,-2 9,2 239,-2-269,0 0,0 1,1-1,1 0,0 0,0 0,1 0,1-1,-1 1,2-1,0 0,0 0,0 0,1-1,1 1,0-2,0 1,6 5,-10-12,1-1,0 1,-1-1,1 0,0 1,-1-2,1 1,0 0,0-1,0 0,0 0,0 0,0 0,-1 0,1-1,0 0,0 0,0 0,-1 0,1-1,-1 1,1-1,-1 0,2-1,77-58,-50 30,-2-1,-1-1,-2-2,-1-1,-2-1,-1-1,1-7,-6 16,-18 29,0-1,0 1,0 0,1-1,-1 1,0-1,0 1,1 0,-1-1,0 1,1 0,-1-1,0 1,1 0,-1 0,0-1,1 1,-1 0,1 0,-1 0,0 0,1 0,-1-1,1 1,-1 0,1 0,-1 0,0 0,1 0,-1 0,1 0,-1 0,1 0,-1 1,1-1,-1 0,0 0,1 0,-1 0,1 1,-1-1,0 0,1 0,-1 1,0-1,1 0,-1 1,0-1,1 0,-1 1,0-1,0 0,0 1,1-1,-1 1,0-1,0 1,0-1,0 0,0 1,0-1,0 1,1-1,-1 1,-1-1,1 1,0-1,0 0,6 104,-8-97,0 0,1 0,0 1,0-1,1 0,0 0,0 1,0-1,1 0,1 1,-1-1,1 0,0 0,1 0,-1-1,1 1,1 0,-1-1,1 0,0 0,1 0,-1 0,1-1,0 0,1 0,-1 0,1-1,0 1,0-1,2 0,0-1,0-1,0 0,0 0,0-1,0 0,0 0,1-1,-1 0,0-1,0 0,0 0,1 0,-1-1,-1-1,1 1,0-1,0 0,-1-1,0 0,0 0,0-1,0 0,-1 0,1 0,-2-1,4-3,8-10,-1 1,-1-2,-1 0,0-1,-2 0,-1-1,0-1,2-8,1-4,-2-2,-1 1,-1-2,-2 1,-2-1,-2 0,-1 0,-2-24,-14 80,1 32,8-24</inkml:trace>
  <inkml:trace contextRef="#ctx0" brushRef="#br0" timeOffset="412.229">1190 537,'30'-7,"4"1,0-2,-1-1,0-2,-1-1,28-15,-58 26,1 0,0 1,-1-2,1 1,0 0,-1 0,0-1,1 1,-1-1,0 0,0 0,0 0,0 0,0 0,0 0,0 0,-1-1,1 1,-1-1,0 1,0-1,0 1,0-1,0 0,0 0,-1 1,1-1,-1 0,0 0,0 0,0 0,0 1,-1-1,1 0,-1 0,1 1,-1-1,0 0,0 1,0-1,0 0,-1 1,-4-4,-1 1,0-1,0 2,-1-1,0 1,1 0,-1 1,0-1,-1 2,1-1,0 1,-1 0,1 1,-1 0,0 1,1-1,-1 1,0 1,1 0,-1 0,0 1,1 0,0 0,-1 1,1 0,0 1,1 0,-1 0,0 0,1 1,0 0,0 1,1-1,0 1,-2 2,4-2,0 0,0 0,1 0,-1 1,1-1,1 1,0-1,-1 1,2 0,-1 0,1 0,0 0,1 0,0 0,0 0,0 0,1 0,0 0,0 0,1 0,0 0,0 0,0-1,1 1,0-1,0 0,1 1,0-2,0 1,0 0,1-1,0 0,0 0,0 0,1 0,-1-1,1 0,8 3,1 0,-1 0,1-2,0 0,0 0,0-2,1 1,0-2,-1 0,1-1,0-1,0-1,0 0,10-2,10 2,89-19,-101 14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1,'25'137,"-23"-88,-3 1,-1-1,-2 0,-5 11,9-57,-40 336,39-334,0 0,0 1,1 0,0-1,0 1,0-1,1 1,0-1,0 0,0 1,1-1,0 0,0 1,0-1,1-1,-1 1,1 0,0 0,1-1,-1 0,1 0,2 3,-2-8,0 1,0-1,0 0,0 0,-1-1,1 1,0-1,-1 0,1 0,-1 0,0 0,0 0,0-1,0 1,0-1,0 0,-1 0,1 0,-1 0,0-1,1 0,5-6,222-283,-229 291,0 0,0 0,1 0,-1 0,0 0,1 0,-1 0,1 1,0-1,0 1,-1-1,1 1,0 0,0-1,0 1,0 0,0 0,1 1,-1-1,0 0,0 1,1-1,-1 1,0 0,0 0,1 0,-1 0,0 0,1 0,-1 0,0 1,1-1,-1 1,0 0,0 0,0 0,0 0,0 0,0 0,0 0,0 1,0-1,0 1,-1-1,1 1,2 7,-1-1,1 1,-2 0,1 0,-1 0,-1 0,0 0,0 0,0 0,-2 1,1-1,-1 1,4 58,23 69,-7-119,-8-17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1,'-60'29,"1"3,1 2,3 3,-5 6,55-39,-1 0,1 0,0 0,0 0,0 1,0 0,1 0,0 0,0 1,0 0,1-1,0 1,0 0,0 0,1 1,0-1,0 1,1-1,-1 1,2-1,-1 1,1 4,0-9,1 0,0 0,0 0,0 0,0-1,0 1,0 0,1 0,-1-1,1 1,-1-1,1 1,0-1,-1 1,1-1,0 0,0 0,0 0,0 0,0 0,0-1,0 1,0-1,0 1,0-1,0 0,1 1,-1-1,0 0,0-1,0 1,0 0,1-1,0 1,72-26,-41 5,-2-1,0-2,-2-2,-1-1,0-1,-3-1,17-23,-41 49,-1 2,-1-1,0 1,1-1,0 1,-1 0,1-1,0 1,0-1,-1 1,1 0,0 0,0 0,1-1,-1 1,0 0,0 0,0 1,1-1,-1 0,0 0,1 0,-1 1,1-1,-1 1,1-1,-1 1,1 0,-1 0,1-1,-1 1,1 0,0 0,-1 1,1-1,-1 0,1 0,-1 1,1-1,-1 1,1-1,-1 1,0 0,1-1,-1 1,1 0,3 121,-7-80,1-35,0 1,1 0,0 0,0 0,1 0,0 0,0 0,1-1,0 1,0 0,1-1,0 0,1 1,-1-1,1 0,1-1,-1 1,1-1,0 0,0 0,1-1,0 1,0-1,0 0,1-1,-1 1,1-2,0 1,4 1,-8-5,0 1,0-1,-1 0,1 0,0-1,0 1,0 0,-1-1,1 0,0 0,-1 0,1 0,0 0,-1 0,1-1,-1 1,0-1,1 1,-1-1,0 0,0 0,0 0,0-2,12-13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0,'-1'5,"-1"0,1-1,0 1,0 0,0-1,0 1,1 0,0 0,0 0,0-1,1 1,0 0,0 0,1 3,-1-1,29 166,-29-150,1-1,1 0,1 0,1 0,1 0,5 9,-11-30,1 0,-1 0,1 0,-1 0,1 0,0 0,-1 0,1-1,0 1,0 0,0 0,-1 0,1-1,0 1,0-1,0 1,0 0,0-1,0 0,1 1,-1-1,0 0,0 1,0-1,0 0,0 0,0 0,1 0,-1 0,0 0,0 0,0-1,0 1,0 0,0-1,0 1,1-1,-1 1,0-1,0 1,-1-1,1 0,0 1,0-1,0 0,0 0,0 0,-1 1,1-1,0 0,-1 0,1 0,-1 0,40-53,73-201,-84 158,-29 96,-2 10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135 370,'27'-29,"-2"-1,-1-1,-1-1,-1 0,-2-2,-2-1,0-2,-16 35,-1 0,1-1,-1 0,1 1,-1-1,0 0,0 0,0 1,0-1,-1 0,1 0,-1 0,0 0,0 0,0 0,0 0,0 0,-1 0,1 0,-1 0,0 0,0 0,0 1,0-1,0 0,-1 1,1-1,-1 1,0-1,1 1,-1 0,0-1,-1 1,1 0,0 0,-1 1,1-1,-1 0,1 1,-1 0,0-1,1 1,-1 0,0 1,0-1,0 0,0 1,0-1,0 1,0 0,-10 4,-1 0,1 1,1 0,-1 1,1 0,0 1,0 0,1 1,0 1,1-1,-1 2,2 0,-1 0,1 0,1 1,0 0,1 1,0 0,0 0,1 1,1 0,0 0,1 0,0 1,0-5,0 1,0-1,1 1,1 0,-1-1,1 1,1 0,0 0,0 1,1-1,1 0,-1 0,2 0,-1 0,1 0,1 0,0-1,0 1,1-1,0 1,1-1,0-1,0 1,1-1,0 1,0-2,1 1,0-1,0 0,1 0,0-1,3 1,2 0,1-1,0 0,1-1,-1-1,1 0,0-1,0-1,0 0,0-1,1 0,-1-2,0 0,0 0,0-2,0 1,0-2,0 0,-1-1,0-1,7-3,4-1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0,'-38'16,"2"2,0 1,1 2,2 1,0 1,1 2,1 2,-18 20,43-40,1 0,0 0,0 1,0-1,1 1,0 0,0 1,1-1,0 1,1-1,-1 1,1 4,2-9,-1-1,1 1,0-1,0 1,1-1,-1 1,1-1,0 1,0-1,0 0,0 1,0-1,1 0,-1 0,1 0,0 0,0 0,0 0,1-1,-1 1,0-1,1 1,0-1,0 0,-1 0,1 0,0 0,1-1,-1 1,0-1,0 0,2 1,5-1,1 0,0-1,-1 0,1 0,-1-1,1-1,-1 0,1 0,-1-1,0 0,0-1,0 0,-1 0,1-1,-1 0,0-1,-1 0,6-5,11-4,215-159,-240 172,1 1,0-1,-1 1,1 0,0 0,0-1,0 1,0 0,0 0,0 0,0 0,0 0,0 0,1 1,-1-1,0 0,1 0,-1 1,0-1,1 1,-1-1,1 1,-1 0,1 0,-1-1,1 1,-1 0,0 0,1 1,-1-1,1 0,-1 0,1 1,-1-1,1 1,-1-1,0 1,1-1,-1 1,0 0,0 0,1 0,-1 0,0 0,0 0,0 0,0 0,0 0,0 0,0 0,-1 1,1-1,16 42,-14-35,-1 0,1 0,0 0,1 0,0-1,0 0,0 1,1-1,0-1,1 1,0-1,0 0,0 0,0-1,1 1,6 3,-2-4,0 1,0-2,1 1,-1-2,1 1,0-1,0-1,0-1,0 1,0-2,0 1,0-2,1 0,-1 0,9-3,59-17,-62 12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7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1,'-4'29,"-3"19,1 6,6-6,3-12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8:5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8,'11'-3,"0"1,1 1,-1 0,1 0,-1 1,1 1,0 0,-1 0,0 1,1 1,-1 0,0 0,5 3,-14-4,-1 0,1 0,0 0,-1 0,0 0,1 1,-1-1,0 0,0 1,0-1,-1 1,1-1,0 1,-1-1,0 1,0 0,1-1,-2 1,1-1,0 1,0 0,-1-1,1 1,-1-1,0 1,0-1,0 0,0 1,0-1,-1 0,1 1,-1-1,1 0,-1 0,0-1,0 1,0 0,0 0,0-1,0 1,0-1,0 0,-1 0,-1 1,-10 13,12-14,0 1,-1 0,1 0,0 0,0 0,0 0,0 0,1 1,-1-1,1 1,-1-1,1 1,0 0,0-1,0 1,0 0,0 0,1 0,-1-1,1 1,0 0,0 0,0 0,0 0,1 0,-1 0,1 0,-1-1,1 1,0 0,0 0,0-1,1 1,-1-1,1 1,-1-1,1 1,0 0,6 1,-1 0,0 0,1-1,0 0,0 0,0-1,0 0,0 0,0-1,1 0,-1 0,1-1,17 2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0,'10'15,"2"4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0 311,'115'-233,"-114"231,-1-1,1 1,1-1,-1 1,0 0,1 0,-1 0,1-1,-1 2,1-1,0 0,0 0,0 0,0 1,0-1,1 1,-1 0,0-1,1 1,-1 0,1 0,-1 1,1-1,-1 1,1-1,-1 1,1 0,0-1,-1 2,1-1,-1 0,1 0,0 1,-1-1,1 1,-1 0,1 0,-1 0,0 0,1 0,-1 1,32 52,-32-50,-1 1,1-1,-1 0,1 0,1-1,-1 1,0 0,1-1,0 1,0-1,0 0,0 0,0 0,1 0,0-1,-1 1,1-1,0 0,0 0,0 0,0-1,0 1,3-1,3-1,0-1,0 0,0-1,0 0,0-1,-1 0,1 0,-1-1,0 0,0-1,0 0,0 0,-1-1,0 0,0-1,-1 0,1 0,-2 0,1-1,-1 0,0 0,-1-1,4-6,3-8,-3 2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29,'0'624,"0"-622,0 1,1-1,-1 1,0 0,1 0,-1 0,0-1,-1 1,1 0,0 0,-1 0,0-1,0 1,0 0,0-1,0 1,0-1,0 1,-1-1,1 0,-1 1,0-1,0 0,0 0,0 0,0 0,0-1,-2 2,-8-2</inkml:trace>
  <inkml:trace contextRef="#ctx0" brushRef="#br0" timeOffset="253.026">1 423,'38'0,"37"-5,11-1,-1 0,-9-4,-12 1,-14 0,-9 3,-8 2,-4 2,-7 1</inkml:trace>
  <inkml:trace contextRef="#ctx0" brushRef="#br0" timeOffset="651.784">707 1,'-1'98,"-1"-26,3 0,3 1,5 6,-9-70,1 0,0 0,1 0,-1-1,2 1,-1-1,1 1,1-1,-1 0,1 0,1 0,-1-1,1 0,1 0,-1 0,1 0,1-1,-1 0,1 0,2 1,-5-7,0 0,1 0,-1 0,0 0,1-1,-1 0,0 0,0 0,0 0,1 0,-1-1,0 0,-1 0,1 0,0 0,-1-1,1 0,-1 1,0-1,1 0,0-2,17-12,-6 8,-6 2,0 0,1 1,0 0,0 0,0 1,1 0,0 1,0 1,0-1,1 2,-8 3,0 1,0 0,-1 0,1 0,-1 1,1 0,-1-1,0 1,0 0,0 0,0 1,-1-1,1 1,-1-1,0 1,0 0,0-1,-1 1,1 0,-1 0,0 1,0-1,0 0,-1 0,0 0,1 1,-2 2,1-3,-1 0,1 0,0 0,0 0,0 1,0-1,1 0,0-1,-1 1,1 0,1 0,-1 0,1 0,-1-1,1 1,0-1,1 1,-1-1,0 0,1 0,0 0,0 0,0 0,0-1,0 1,0-1,1 0,-1 0,1 0,-1 0,1-1,0 1,0-1,0 0,0 0,2 0,10-5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50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38 279,'18'-6,"0"-1,-1-1,0-1,0 0,0-1,-1-1,-1 0,0-1,-1-1,0-1,7-8,-19 19,0-1,0 0,0 1,-1-1,1 0,-1 0,0 0,0 0,0 0,-1 0,0 0,1 0,-1 0,-1 0,1-1,-1 1,1 0,-1 0,0 0,0 0,-1 1,1-1,-1 0,0 0,0 1,0-1,-1 1,1 0,-1 0,0 0,0 0,0 0,0 0,0 1,-1 0,1-1,-1 1,1 0,-1 1,0-1,0 1,0 0,1 0,-1 0,-1 0,1 0,0 1,0 0,0 0,0 0,0 1,0-1,0 1,0 0,-4 1,1 0,0 0,0 1,1 0,-1 0,1 0,0 1,0 0,0 0,0 1,1 0,0-1,0 2,0-1,0 1,1-1,0 1,0 1,1-1,-1 0,2 1,-1 0,1-1,-1 1,2 0,-1 0,1 1,0-1,1 0,0 1,-2 1,1-1,0 1,0 0,1 0,1 0,-1 0,1-1,1 1,-1 0,2-1,-1 1,1-1,0 0,1 0,0 0,0 0,1-1,0 1,0-1,1 0,0-1,0 1,0-1,1-1,0 1,3 1,11 1,0-1,0-1,0-1,1 0,0-2,-1-1,1 0,0-2,0 0,0-2,0 0,0-1,-1-2,1 0,-1-1,5-3,-1 1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5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317 509,'-39'25,"2"1,1 3,2 0,0 2,3 2,-17 21,41-45,0 0,0 1,1-1,1 1,0 1,0-1,1 1,0 0,-2 9,6-16,-1-1,1 1,-1-1,1 1,0-1,0 1,1-1,-1 0,1 1,-1-1,1 1,0-1,1 0,-1 1,0-1,1 0,0 0,0 0,0 0,0-1,0 1,0 0,1-1,-1 1,1-1,0 0,0 0,0 0,0 0,0-1,0 1,0-1,1 0,8 1,0-1,0 0,0-1,0-1,-1 0,1 0,0-1,-1-1,1 0,-1 0,0-1,0-1,0 0,0 0,-1-1,0-1,0 1,-1-2,1 1,-2-1,1-1,3-4,14-12,-1 0,-2-1,0-2,-2 0,-1-1,-2-1,0-1,-3-1,0 0,-2-1,-1 0,-2-1,-1 0,-2-1,-1 0,0-23,-12-102,5 153,-1-1,1 1,-1 0,0 0,-1 0,0 0,0 0,0 0,-1 1,0-1,0 1,-1 0,0 0,0 1,0-1,-1 1,1 0,-1 1,-5-4,7 6,0 1,0-1,-1 0,1 1,-1 0,1 0,-1 1,1-1,-1 1,1 0,-1 0,1 0,-1 1,1-1,-1 1,1 0,0 1,-1-1,1 1,0 0,0 0,0 0,0 0,0 1,1 0,-1-1,1 1,-1 1,1-1,-2 4,-76 117,72-104,2 1,0 0,1 0,1 0,0 1,2-1,1 1,1 0,0 0,2 0,1 0,0 0,2-1,0 1,1-1,2 0,0 0,1-1,1 0,1 0,0-1,2 0,0-1,1-1,1 0,1 0,0-1,1-1,0-1,1 0,12 5,-22-14,-5-2,0-1,0 1,1-1,-1 0,1 0,-1 0,1 0,0-1,-1 1,1-1,0 0,0 1,0-1,0 0,0-1,0 1,1-1,-1 1,0-1,0 0,0 0,1 0,-1-1,0 1,0-1,0 1,0-1,0 0,0 0,0-1,0 1,0-1,0 1,0-2,4-12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5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57 198,'-4'0,"2"0,2 5,2 1</inkml:trace>
  <inkml:trace contextRef="#ctx0" brushRef="#br0" timeOffset="-254.029">1 594,'0'4,"5"12,1 8,0 4,-1 2,-1 2,-2-1,-1 0,0-2,4-4,1-12,4-13,1-11,-2-9,3-6,-1 3</inkml:trace>
  <inkml:trace contextRef="#ctx0" brushRef="#br0" timeOffset="528.2">255 508,'33'300,"-22"-268,-12-32,1-1,0 1,0 0,0-1,0 1,-1 0,1-1,0 1,0-1,0 1,0 0,0-1,0 1,0 0,0-1,0 1,0 0,0-1,0 1,0-1,0 1,1 0,-1-1,0 1,0 0,0-1,0 1,1 0,-1 0,0-1,0 1,1 0,-1-1,0 1,1 0,-1 0,0 0,0-1,1 1,-1 0,0 0,1 0,-1 0,1 0,-1 0,0 0,1-1,-1 1,0 0,1 0,-1 0,0 1,1-1,-1 0,1 0,-1 0,0 0,1 0,-1 0,1 1,6-56,3 1,3 0,1 1,3 0,3 1,-15 39,1 0,0 0,1 1,0 0,1 0,0 1,1 0,0 0,1 1,0 0,0 1,2-1,-11 10,0-1,-1 1,1-1,0 1,0-1,-1 1,1-1,0 1,0 0,0-1,0 1,-1 0,1 0,0 0,0 0,0 0,0 0,0 0,0 0,0 0,-1 0,1 0,0 0,0 1,0-1,0 0,-1 1,1-1,0 1,0-1,0 1,-1-1,1 1,0-1,-1 1,1 0,-1-1,1 1,-1 0,1 0,-1-1,1 1,-1 0,1 0,-1 0,0 0,11 49,-8-30,8 27,-7-26</inkml:trace>
  <inkml:trace contextRef="#ctx0" brushRef="#br0" timeOffset="979.358">735 622,'13'-2,"1"1,-1-2,0 0,0 0,0-1,0-1,-1 0,1-1,-1 0,-1-1,1 0,-1-1,0 0,-1-1,0 0,0 0,-1-1,0-1,-1 1,0-1,-1-1,3-5,-9 15,0 0,0 0,0 0,0 0,0 0,-1 0,1 0,0 0,-1-1,0 1,1 0,-1 0,0-1,0 1,-1 0,1 0,0 0,-1-1,1 1,-1 0,0 0,1 0,-1 0,0 0,-1 0,1 0,0 0,0 0,-1 1,1-1,-1 0,1 1,-1-1,0 1,0 0,0-1,1 1,-1 0,0 0,-1 0,1 1,0-1,0 0,0 1,0-1,0 1,-1 0,1 0,0 0,0 0,-1 0,-1 1,-11 4,0 2,0 0,1 0,-1 1,2 1,-1 1,2 0,-1 0,1 1,1 1,0 0,-7 10,16-19,-9 6,1 2,0-1,1 1,0 1,1 0,0 0,1 0,0 1,1 0,0 1,2-1,-1 1,1 0,1 0,1 0,-1 15,3-25,1 0,0 0,0 1,1-1,-1 0,1 0,0 0,0 0,0-1,1 1,-1-1,1 1,0-1,0 0,0 0,0 0,1 0,-1-1,1 1,0-1,-1 0,1 0,0 0,0 0,4 0,109 24,-88-25,-1 0,1-2,-1-1,1-1,-1-1,0-2,0-1,-1-1,0-1,0-1,8-7,-17 9</inkml:trace>
  <inkml:trace contextRef="#ctx0" brushRef="#br0" timeOffset="1980.877">1638 395,'-11'2,"1"0,-1 1,1 0,-1 0,1 1,0 0,1 1,-1 0,1 1,0 0,0 1,0-1,1 1,0 1,1 0,0 0,0 0,0 1,1 0,1 0,-1 1,2 0,-1 0,-2 8,6-10,0 0,1 1,0-1,0 0,0 1,1-1,0 0,1 0,0 0,0 0,1 0,0 0,0-1,1 1,0-1,0 0,1 0,0 0,0-1,0 0,1 0,0 0,0 0,1-1,-1 0,1-1,0 1,1-1,-1-1,1 1,-1-1,1 0,0-1,1 0,9 1,0-1,0-1,0-1,0-1,0 0,0-1,-1-1,1-1,-1 0,1-1,-1-1,-1-1,1 0,-1-1,-1-1,16-10,-13 5</inkml:trace>
  <inkml:trace contextRef="#ctx0" brushRef="#br0" timeOffset="2345.201">2202 1,'0'400,"-58"-76,58-312</inkml:trace>
  <inkml:trace contextRef="#ctx0" brushRef="#br0" timeOffset="2611.8">1863 481,'39'-5,"31"-6,9-2,1 2,-9 3,-11 2,-12 3,-8 1,-7 6,-4 3,-2-1,-6 5,-2-1,2-1,-4-3</inkml:trace>
  <inkml:trace contextRef="#ctx0" brushRef="#br0" timeOffset="2846.496">2626 508,'-5'34,"-2"16,1-1</inkml:trace>
  <inkml:trace contextRef="#ctx0" brushRef="#br0" timeOffset="2995.219">2739 57,'0'0</inkml:trace>
  <inkml:trace contextRef="#ctx0" brushRef="#br0" timeOffset="3314.623">3021 395,'-7'8,"-7"5,1 1,0 1,1 0,1 1,0 0,1 1,1 0,1 1,0 0,1 0,1 0,1 1,-2 10,7-27,0 0,-1 0,1 0,1 0,-1 0,0 0,0 0,1 0,-1 0,1 0,0 0,-1 0,1 0,0 0,0 0,0 0,1-1,-1 1,0 0,1-1,-1 1,1-1,-1 0,1 1,0-1,-1 0,1 0,0 0,0 0,0 0,0-1,0 1,0 0,0-1,0 1,0-1,0 0,0 0,0 0,0 0,0 0,0 0,1-1,-1 1,0-1,0 1,0-1,-1 0,1 0,0 0,1 0,9-5,0 0,-1 0,1-1,-1-1,-1 0,1 0,-2-1,1 0,-1-1,0 0,-1 0,0-1,-1 0,0-1,-1 1,0-1,-1-1,0 1,-1-1,-1 1,1-1,-2 0,0-1,-1 1,0 0,-1 0,0-4,0 16,-1-1,1 0,0 0,0 0,-1 0,1 0,-1 0,1 1,-1-1,0 0,0 0,0 1,0-1,0 1,0-1,0 1,0-1,-1 1,1-1,0 1,-1 0,0 0,1 0,-1 0,1 0,-1 0,0 0,0 1,1-1,-1 1,0-1,0 1,0 0,0-1,0 1,0 0,0 0,1 1,-1-1,0 0,0 0,0 1,0 0,0-1,1 1,-1 0,0 0,1-1,-1 1,0 1,1-1,-1 0,1 0,0 0,-1 1,1-1,0 1,-17 15</inkml:trace>
  <inkml:trace contextRef="#ctx0" brushRef="#br0" timeOffset="3701.904">3331 649,'89'-153,"-89"152,1 0,-1 0,1 1,0-1,-1 0,1 0,0 1,0-1,0 0,0 1,-1-1,1 1,0-1,0 1,0 0,0-1,0 1,0 0,0 0,0-1,0 1,0 0,0 0,0 0,0 0,0 0,0 1,0-1,0 0,0 0,0 1,0-1,0 1,0-1,0 1,0-1,0 1,0-1,0 1,-1 0,1-1,0 1,27 44,-16-21,-7-19,0 0,0 0,0 0,0 0,1-1,-1 0,1-1,0 1,0-1,1 0,-1 0,1-1,-1 0,1 0,0-1,0 1,0-2,0 1,0-1,0 0,-1 0,1-1,0 0,0 0,0 0,0-1,-1 0,1-1,-1 1,1-1,-1 0,0-1,0 0,-1 0,1 0,-1 0,0-1,0 0,0 0,-1-1,0 1,0-1,0 0,1-3,43-133,-42 117,0 1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0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1 341,'26'-8,"0"-1,0-2,-1 0,-1-1,0-2,-1 0,0-2,-1 0,-1-1,0-2,-1 0,-2-1,8-9,-24 26,-1 0,1 0,0 0,-1 0,1 0,-1 0,0 0,0 0,0-1,0 1,-1 0,0-1,1 1,-1 0,0-1,-1 1,1 0,0-1,-1 1,0 0,0-1,0 1,0 0,0 0,-1 0,1 0,-1 0,0 0,0 0,0 1,0-1,-1 1,1 0,-1-1,1 1,-1 0,0 0,1 0,-1 1,0-1,-1 1,1 0,0 0,0 0,0 0,-1 0,1 1,0-1,-1 1,1 0,-1 0,-9 2,1 1,0 1,0 0,0 1,1 0,-1 0,1 1,0 1,1 0,-1 0,2 1,-1 1,1-1,0 1,1 1,0 0,0 0,-4 9,6-13,1 0,-1 0,1 0,0 1,1 0,0 0,0 0,0 0,1 1,0-1,1 1,-1 0,1 0,1 0,0 0,0 0,0 0,1 1,0-1,1 0,0 0,0 0,1 0,0 0,0 0,1 0,0-1,0 1,1-1,0 0,0 0,1 0,0-1,0 1,0-1,2 1,7 0,1 1,-1-2,2 0,-1-1,0 0,1-1,0-1,0-1,0 0,0-1,0-1,0 0,0-1,0-1,0 0,0-1,0-1,-1-1,1 0,12-6,-4 1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3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30 346,'24'1,"-1"-1,1-1,-1-2,1 0,-1-1,0-1,-1-2,1 0,-1-1,0-1,-1-2,0 0,-1-1,0 0,-1-2,0 0,-1-2,-1 0,-1-1,0 0,-1-1,-1-1,8-13,-16 21,-3 6,0 0,0 0,0-1,-1 1,1 0,-1-1,-1 0,1 1,-1-1,0 0,0 0,-1 0,0-1,-11 17,-5 18,1 1,1 1,2 0,1 0,1 1,2 1,1 0,1 0,1 19,-8 91,7 0,10 85,-1-52,-3-164,1 44,-2 1,-3-1,-2 1,-8 26,11-68,0-1,-1 1,-1 0,0-1,-1 0,0 0,-1-1,0 0,-1 0,-1 0,0-1,0 0,-1-1,0 0,-1-1,0 0,-1-1,1 0,-2 0,0-1,3-3,1 0,-1 0,0-1,0-1,0 1,0-2,-1 1,1-1,0-1,-1 0,1-1,-1 0,1 0,0-1,-5-2,10 2,1 0,0-1,0 0,0 0,1 0,-1 0,1-1,0 1,0-1,0 0,0 0,0 0,1 0,0 0,0-1,0 1,0-1,1 1,0-1,0 0,0 1,0-1,1 0,0-3,13-118,3 88,2 0,2 1,1 1,2 1,1 1,2 1,1 2,1 0,8-5,-20 20,23-27,-4 3,1 2,3 1,0 2,36-23,-15 33,-40 25</inkml:trace>
  <inkml:trace contextRef="#ctx0" brushRef="#br0" timeOffset="312.917">764 1108,'-1'0,"0"1,-1-1,1 0,0 1,0-1,-1 0,1 0,0 0,-1 0,1 0,0 0,0 0,-1 0,1-1,0 1,0 0,-1-1,1 1,0-1,0 1,0-1,0 0,0 1,0-1,0 0,0 0,0 0,0 0,0 0,0 0,0 0,1 0,-1 0,0 0,1 0,-1-1,1 1,0 0,-1 0,1-1,0 1,-14-55,14 37,1 0,2 1,0 0,0-1,2 1,0 0,1 1,1-1,1 1,0 1,10-14,-10 12,73-121,-75 129,0 0,0 1,1 0,0 0,1 0,0 1,0 0,1 1,0 0,0 0,1 1,0 0,6-2,2 4</inkml:trace>
  <inkml:trace contextRef="#ctx0" brushRef="#br0" timeOffset="548.98">1187 797,'-4'34,"2"15,7 0,2-13,1-13</inkml:trace>
  <inkml:trace contextRef="#ctx0" brushRef="#br0" timeOffset="710.443">1159 374</inkml:trace>
  <inkml:trace contextRef="#ctx0" brushRef="#br0" timeOffset="944.008">1808 628,'-48'14,"1"2,1 2,0 2,2 2,-6 6,45-27,0 1,0 0,1 0,-1 1,0-1,1 1,-1 0,1 0,0 1,0-1,0 1,1 0,-1 0,1 0,0 0,0 1,0-1,1 1,0 0,-1 0,2 0,-1 0,1 0,-1 0,1 0,1 1,-1-1,1 0,0 0,0 1,0-1,1 0,0 1,0-1,0 0,1 0,0 1,8 4,1-1,0 0,0-1,1-1,0 1,0-2,1 0,0 0,0-1,0-1,1 0,-1-1,1 0,0-1,0-1,0 0,0-1,0 0,1-1,-5 1,1 1,-1-1,0-1,1 0,-1 0,0-1,0-1,0 1,0-1,-1-1,1 0,-1-1,0 1,0-2,0 1,-1-1,0-1,0 1,0-1,-1-1,0 1,-1-1,1-1,2-5,4-10</inkml:trace>
  <inkml:trace contextRef="#ctx0" brushRef="#br0" timeOffset="1229.687">2344 120,'-28'79,"4"1,4 1,3 1,4 1,-1 51,15-101,2-1,1 1,1 0,2-1,5 14,6 28,-17-72,0 1,0-1,0 1,-1-1,1 1,-1 0,1-1,-1 1,0 0,0-1,0 1,-1 0,1-1,-1 1,1 0,-1-1,0 1,0-1,0 1,0-1,-1 1,1-1,-1 0,1 0,-1 0,0 0,0 0,0 0,0 0,0 0,-1 0,-14 5</inkml:trace>
  <inkml:trace contextRef="#ctx0" brushRef="#br0" timeOffset="1485.714">1865 628,'38'0,"27"0,8 0,0 0,-2 0,-3 0,-10 0,-3 0,-8 0,-1 0,-5 0,-3 0,-4 5,-3 1,-2 0,-6-1</inkml:trace>
  <inkml:trace contextRef="#ctx0" brushRef="#br0" timeOffset="1734.252">2824 684,'5'34,"1"15,0 1</inkml:trace>
  <inkml:trace contextRef="#ctx0" brushRef="#br0" timeOffset="1979.297">2824 346</inkml:trace>
  <inkml:trace contextRef="#ctx0" brushRef="#br0" timeOffset="5398.272">3247 628,'-2'-2,"0"0,0 0,0 0,-1 1,1-1,0 1,-1 0,0-1,1 1,-1 0,1 1,-1-1,0 0,0 1,0-1,1 1,-1 0,0 0,0 0,0 1,1-1,-1 0,0 1,0 0,1 0,-1 0,1 0,-1 0,0 0,1 1,0-1,-1 1,1 0,0 0,-62 74,61-71,0-1,1 1,0 0,-1 0,2 0,-1 0,0 0,1 1,0-1,0 1,1-1,0 0,-1 1,2-1,-1 1,1-1,0 0,0 1,0-1,1 0,0 0,0 0,0 0,0 0,1 0,0 0,0-1,0 0,1 1,-1-1,1 0,0-1,0 1,0-1,1 0,-1 0,2 0,5-2,0 0,0-1,0 0,0-1,0-1,0 1,0-2,-1 0,1 0,-1-1,0 0,0 0,0-1,0-1,-1 0,0 0,0-1,0 0,-1 0,0-1,-1 0,0 0,0-1,-1 0,0 0,0-1,-1 0,0 0,-1 0,0 0,-1-1,0 1,0-1,-1 0,-1 0,0 0,0-8,-1 14,0 1,-1-1,1 1,-1-1,0 1,0-1,0 1,-1 0,0-1,0 1,0 0,0 0,0 0,-1 1,0-1,0 1,0-1,0 1,0 0,-1 0,1 0,-1 1,0-1,0 1,0 0,0 0,0 0,-1 0,1 1,0 0,-1 0,1 0,-1 0,1 1,-1 0,1 0,-1 0,1 0,-1 1,1 0,-1 0,1 0,-2 1,-20 9</inkml:trace>
  <inkml:trace contextRef="#ctx0" brushRef="#br0" timeOffset="6052.113">3755 516,'-167'208,"118"-141,24-23,25-44,0 0,0 0,1 0,-1-1,0 1,0 0,0 0,1 0,-1 0,0 0,0-1,1 1,-1 0,0 0,0 0,1 0,-1 0,0 0,0 0,1 0,-1 0,0 0,1 0,-1 0,0 0,0 0,1 0,-1 0,0 1,0-1,1 0,-1 0,0 0,0 0,0 0,1 1,-1-1,0 0,0 0,0 0,1 1,-1-1,0 0,0 0,0 0,0 1,0-1,0 0,0 0,1 1,-1-1,0 0,0 1,0-1,0 0,20-18,107-146,-6 5,-121 159,0 1,0-1,1 0,-1 1,0-1,0 0,1 0,-1 1,1-1,-1 0,0 0,1 1,-1-1,0 0,1 0,-1 0,1 0,-1 0,1 1,-1-1,0 0,1 0,-1 0,1 0,-1 0,1 0,-1 0,0-1,1 1,-1 0,1 0,-1 0,0 0,1-1,-1 1,1 0,-1 0,0 0,1-1,-1 1,0 0,1-1,-1 1,0 0,0-1,1 1,-1 0,0-1,0 0,-6 41,2-30,0 0,1 0,1 1,-1-1,2 1,-1 0,2-1,-1 1,1 0,1-1,0 1,1 0,0-1,0 1,1-1,0 0,1 0,0 0,1 0,0-1,1 1,3 4,-5-12,1 1,-1-1,0 0,1 0,0 0,-1 0,1-1,0 0,0 0,0 0,0-1,0 1,0-1,0-1,0 1,0-1,0 1,0-1,-1-1,1 1,0-1,0 0,-1 0,1 0,-1 0,0-1,0 0,0 0,0 0,0 0,-1-1,1 1,-1-1,0 0,0 0,0 0,-1-1,1 1,-1 0,0-1,0 0,-1 0,6-9,-1 0,-1-1,0 0,-1 0,-1 0,0 0,-1 0,-1 0,0-1,-1 1,-1 0,-1-5,-2 0,-3 8</inkml:trace>
  <inkml:trace contextRef="#ctx0" brushRef="#br0" timeOffset="6800.764">4489 543,'-14'2,"0"0,0 0,0 1,0 1,1 0,-1 1,1 0,0 2,1-1,0 1,-9 7,14-10,1 0,-1 1,1-1,1 1,-1 0,1 1,0-1,0 1,0 0,1 1,0-1,0 1,0-1,1 1,0 0,1 0,0 1,0-1,0 1,1-1,0 1,0-1,1 1,0-1,0 1,1 0,0-1,1 1,-1-5,0-1,1 1,-1-1,1 1,0-1,0 0,0 0,0 0,0 0,0 0,0-1,1 1,-1-1,1 1,-1-1,1 0,0 0,-1 0,1 0,0-1,0 1,0-1,-1 1,1-1,0 0,0 0,0 0,0-1,-1 1,1-1,3 0,83-35,8-63,-48 41,36-45,-118 143,28-30,-42 104,46-111,0 0,1 0,-1 1,1-1,0 0,0 0,0 0,0 0,0 0,0 0,1 0,0 0,0 0,-1 0,2 0,-1 0,0 0,1-1,-1 1,1 0,0-1,-1 1,1-1,1 0,-1 0,0 0,0 0,1 0,0 0,-1 0,1-1,0 1,-1-1,1 0,0 0,3 1,5-2,0 0,0 0,0-1,0 0,-1-1,1 0,0-1,-1 0,1 0,-1-1,0-1,0 0,0 0,-1-1,0 0,0-1,-1 0,1 0,0-2,37-26,-1-2,-2-2,-2-2,5-9,-41 44,13-12,-2 0,0-1,-1 0,-1-1,-1-1,0 0,-2-1,-1 0,0-1,-2 0,0-1,-2 0,0 0,0-15,-6 36,1 0,-1 1,0-1,0 0,-1 0,1 1,0-1,-1 0,0 1,1-1,-1 1,0-1,0 1,-1-1,1 1,0 0,-1-1,0 1,1 0,-1 0,0 0,0 0,0 0,0 1,0-1,-1 1,1-1,0 1,-1 0,1 0,-1 0,1 0,-1 0,0 1,1-1,-1 1,0-1,0 1,1 0,-1 0,0 1,1-1,-1 0,0 1,1 0,-1-1,0 1,1 0,-1 0,-1 2,-14 6,1 2,0-1,1 2,0 0,1 1,0 1,1 0,1 1,0 1,1 0,0 0,-3 9,6-11,1 0,1 1,0-1,1 1,0 1,1-1,1 1,1 0,0 0,1 0,0 0,2 0,0 1,0-1,2 0,0 0,1 0,0 0,2 0,0-1,0 0,1 0,1 0,1 0,0-1,1-1,0 1,1-2,1 1,0-1,0-1,1 0,1 0,4 2,166 86,-163-92,-3-1</inkml:trace>
  <inkml:trace contextRef="#ctx0" brushRef="#br0" timeOffset="12303.857">6323 487,'78'-70,"52"-63,-98 77,-32 56,0-1,-1 1,1 0,0 0,0-1,-1 1,1 0,0 0,-1-1,1 1,0 0,-1 0,1 0,-1 0,1-1,0 1,-1 0,1 0,-1 0,1 0,0 0,-1 0,1 0,-1 0,1 0,-1 0,1 0,0 1,-1-1,1 0,0 0,-1 0,1 0,-1 1,1-1,0 0,-1 0,1 1,0-1,0 0,-1 1,1-1,0 0,0 0,-1 1,1-1,0 1,0-1,0 0,0 1,-1-1,1 1,0-1,0 0,0 1,0-1,0 1,0-1,0 0,0 1,0-1,0 1,0-1,1 0,-1 1,0-1,-9 21,0-1,2 1,0 0,2 1,0-1,2 1,-1 16,-13 309,13-288,-3 0,-2-1,-3 0,-2-1,-3 0,-2-1,-3-1,-2-1,-2-1,-7 5,31-54,0 0,0-1,-1 1,1-1,-1 0,0 1,0-2,0 1,-1 0,1 0,-1-1,1 0,-1 0,0 0,0 0,0-1,0 1,0-1,0 0,0 0,-1-1,1 1,0-1,0 0,-1 0,1 0,0-1,0 1,0-1,-1 0,1 0,0-1,0 1,0-1,1 0,-1 0,0 0,1 0,-1-1,1 1,0-1,0 0,0 0,-1-2,-2-4,1-1,0 0,1 0,0 0,1-1,0 1,0-1,1 0,1 0,0 0,0 0,1 0,0 0,1 0,1 1,0-1,0 0,1 0,0 1,0 0,2-1,-1 1,1 1,1-1,-1 1,2 0,4-6,3-3,1 1,0 0,2 1,0 1,1 1,0 0,1 1,0 1,1 1,1 1,-1 0,2 2,-1 0,1 1,0 2,1 0,-1 1,1 2,0 0,12 1,-7 1,-4 1</inkml:trace>
  <inkml:trace contextRef="#ctx0" brushRef="#br0" timeOffset="12665.188">6917 770,'-11'9,"0"1,1 0,0 1,1 0,0 0,1 1,0 0,1 1,0 0,1 0,1 0,0 1,1-1,-2 11,5-21,1 1,0-1,0 1,0-1,0 1,0-1,1 0,0 1,-1-1,1 1,0-1,1 0,-1 0,1 0,-1 0,1 0,0 0,0 0,0 0,1-1,-1 1,0-1,1 0,0 1,0-1,-1 0,1-1,0 1,0 0,1-1,-1 0,0 0,0 0,1 0,-1 0,1-1,7 3,0-1,0-1,0 0,0 0,0-1,0 0,0-1,0-1,0 0,10-3,-11 3,-1-1,1 0,-1-1,0 0,0-1,-1 0,1 0,-1-1,0 0,-1 0,0-1,0 0,0 0,0 0,-1-1,-1 0,1-1,-1 1,-1-1,0 0,0 0,0 0,-1-1,1-5,-6 9,1 0,-1 1,0-1,0 1,0-1,-1 1,0 0,0 0,0 0,-1 1,0-1,0 1,0 0,0 0,-1 0,1 1,-1-1,0 1,0 0,0 0,0 1,-1 0,1 0,-1 0,1 0,-1 1,0 0,0 0,1 1,-1-1,-2 1,0 0,1 1,-1-1,1 1,-1 0,1 1,-1 0,1 0,0 1,0 0,0 0,0 0,0 1,1 0,-1 0,1 1,0 0,1 0,-1 0,1 1,0 0,-10 12</inkml:trace>
  <inkml:trace contextRef="#ctx0" brushRef="#br0" timeOffset="13003.558">7255 1023,'0'-1,"0"0,0 0,0 0,0 0,0 0,0 0,0 0,0 0,0 0,0 0,-1 0,1 0,0 1,-1-1,1 0,-1 0,1 0,-1 0,1 0,-1 1,0-1,1 0,-1 0,0 1,0-1,1 0,-1 1,0-1,0 1,0-1,0 1,0 0,0-1,0 1,0 0,0 0,0-1,0 1,0 0,0 0,0 0,0 0,0 0,0 0,0 1,0-1,0 0,0 0,0 1,1-1,-1 1,0-1,0 1,0-1,0 1,0-1,1 1,-1 0,0 0,1-1,-1 1,0 0,1 0,-1 0,0 0,75-125,-54 89,2 2,0 0,3 1,0 1,5-2,-31 108,-1-50</inkml:trace>
  <inkml:trace contextRef="#ctx0" brushRef="#br0" timeOffset="13420.283">7819 741,'-7'-2,"1"1,-1 0,0 0,0 1,0-1,1 2,-1-1,0 1,0 0,0 0,1 1,-1 0,1 0,-1 0,1 1,0 0,0 1,0-1,1 1,-1 0,1 0,0 1,0 0,0 0,0 0,1 0,0 1,0-1,1 1,-1 0,1 0,1 0,-1 1,1-1,0 1,1 0,-1-1,1 1,0 0,1 0,0-1,0 1,1 5,0-7,0 1,0-1,0 1,1-1,0 1,0-1,0 0,1 0,-1 0,1 0,0-1,1 1,-1-1,1 0,0 0,0 0,0 0,1-1,-1 0,1 1,0-2,0 1,0-1,0 1,0-1,1-1,-1 1,1-1,-1 0,1 0,-1 0,1-1,-1 0,1 0,0-1,-1 1,1-1,-1 0,1-1,-1 1,0-1,1 0,-1-1,0 1,0-1,3-2,23-22,-20 13</inkml:trace>
  <inkml:trace contextRef="#ctx0" brushRef="#br0" timeOffset="13915.362">8074 883,'9'6,"1"0,0 0,0-1,0-1,1 1,-1-2,1 1,0-1,0-1,1 0,-1-1,0 0,1 0,-1-2,0 1,1-1,-1-1,0 0,0-1,0 0,0 0,-1-1,1 0,-1-1,0-1,0 1,-1-2,7-4,-5 1,-1 0,-1 0,1-1,-2 0,0-1,0 0,-1 0,0 0,-1-1,-1 0,0 0,0-1,-2 0,2-9,-5 21,1 0,-1 0,0-1,-1 1,1 0,0-1,-1 1,1 0,-1 0,0 0,1-1,-1 1,0 0,0 0,-1 0,1 0,0 1,-1-1,1 0,-1 0,1 1,-1-1,0 1,0 0,0-1,0 1,0 0,0 0,0 0,0 0,0 1,0-1,-1 0,1 1,0 0,0-1,-2 1,-86 14,75-7,0 2,1 0,-1 0,2 1,-1 1,1 0,1 1,0 0,1 1,0 0,-8 15,14-21,0 0,1 0,0 0,1 0,0 1,0 0,0-1,1 1,0 0,1 0,-1 0,2 0,-1 1,1-1,0 0,1 0,0 0,0 0,1 0,0 0,0 0,1 0,0-1,0 1,5 6,2-4,0-1,1 0,0 0,1-1,0-1,0 0,1-1,0 0,0 0,0-2,0 0,1 0,0-1,0-1,0 0,0-1,0-1,0 0,0 0,0-2,0 0,3-1,4 1,0-1,0-1,0-1,-1-1,1 0,-2-2,1 0,-1-1,6-5,-7 4</inkml:trace>
  <inkml:trace contextRef="#ctx0" brushRef="#br0" timeOffset="32461.64">30 2095,'22'108,"-20"-93,0 8,1 0,0 0,2 0,1-1,1 0,0 0,2-1,1 1,9 14,-15-32,0-1,0 0,0 0,1 0,-1 0,1-1,0 1,-1-1,1-1,0 1,0-1,0 1,0-1,1-1,-1 1,0-1,0 0,0 0,1-1,-1 1,0-1,0 0,0 0,0-1,0 0,0 0,0 0,-1 0,1-1,-1 0,1 0,-1 0,0 0,0-1,-1 1,1-1,-1 0,0 0,3-4,132-156,-137 162,-1 1,1-1,-1 1,1-1,-1 1,1-1,0 1,-1 0,1-1,0 1,0 0,0 0,0 0,0-1,1 1,-1 0,0 0,0 1,1-1,-1 0,0 0,1 1,-1-1,1 0,-1 1,1 0,-1-1,1 1,-1 0,1 0,-1-1,1 1,0 1,-1-1,1 0,-1 0,1 1,-1-1,1 0,-1 1,1 0,-1-1,0 1,1 0,0 0,30 54,-31-50,1-1,-1 1,1-1,0 1,0-1,1 0,-1 0,1 0,0-1,0 1,0 0,1-1,-1 0,1 0,0 0,0 0,0-1,0 1,0-1,1 0,6 0,0 0,0-1,0-1,0 0,0 0,0-1,-1 0,1-1,0 0,-1-1,1 0,-1-1,0 0,0 0,0-1,0-1,-1 0,0 0,0 0,-1-1,0-1,0 1,0-1,-1-1,-1 1,1-1,-1 0,-1-1,0 1,0-1,-1 0,0 0,0-1,-1 1,-1-1,0 0,0-5,-2-8,-4 6</inkml:trace>
  <inkml:trace contextRef="#ctx0" brushRef="#br0" timeOffset="32977.591">1187 1531,'-1'2,"-1"0,0-1,0 1,0 0,1 0,-1 0,1 1,0-1,-1 0,1 1,0-1,1 0,-1 1,0-1,1 1,-1-1,1 1,0 0,-1-1,1 3,0-3,-58 455,53-216,4-238,1 0,-1 0,1 0,0 0,0 0,0 0,1 0,-1 0,1 0,-1 0,1 0,0 0,0 0,0-1,1 1,-1 0,1-1,-1 1,1-1,0 1,0-1,0 0,0 0,0 0,1 0,-1 0,1 0,-1-1,1 1,0-1,-1 1,1-1,0 0,0 0,0-1,0 1,0-1,0 1,0-1,0 0,0 0,0 0,0 0,0-1,0 1,0-1,0 0,2-1,11-9,1 0,-1-2,-1 0,-1 0,0-1,0-1,-1-2,61-58,-66 68,-8 5,1 0,0 1,0-1,0 1,0-1,0 0,0 1,0 0,0-1,1 1,-1 0,0-1,1 1,-1 0,1 0,0 0,-1 0,1 1,0-1,-1 0,1 1,0-1,0 1,-1 0,1-1,0 1,0 0,0 0,0 0,0 0,-1 0,1 1,0-1,0 1,0-1,-1 1,1 0,0-1,-1 1,1 0,0 0,-1 0,1 0,-1 0,0 1,1-1,3 114,-6-104,0 1,0-1,1 0,0 1,1-1,0 0,1 1,0-1,1 0,0 1,-2-10,0 0,0-1,0 1,0 0,0 0,0 0,1-1,-1 1,1 0,-1-1,1 0,-1 1,1-1,0 0,0 0,-1 0,1 0,0 0,0 0,0 0,0-1,0 1,0-1,0 1,1-1,-1 0,0 0,0 0,0 0,0 0,0-1,0 1,2-1,12-3</inkml:trace>
  <inkml:trace contextRef="#ctx0" brushRef="#br0" timeOffset="33359.883">1695 2322,'29'-3,"-1"0,1-1,-1-2,0-1,-1-2,0 0,0-2,-1 0,0-2,3-3,-23 11,1 0,-1 0,0 0,0 0,0-1,-1 0,0-1,0 1,0-1,-1 0,0 0,0 0,-1 0,0-1,0 1,-1-1,0 0,0 0,-1 0,0 0,-1 0,1 0,-1 0,-1 0,0 0,0 0,0 0,-1 0,-1-2,0 6,1 1,-1 0,0 0,0 1,0-1,-1 1,1-1,-1 1,1 0,-1 0,0 1,1-1,-1 1,0 0,0 0,0 0,0 0,0 1,0-1,-1 1,1 0,0 1,0-1,0 1,0-1,0 1,0 0,-1 1,-4 1,-1 0,1 0,0 1,0 1,1-1,-1 1,1 1,0 0,1 0,-1 0,-2 4,-2 2,1 1,0 0,1 1,0 0,1 0,1 1,0 0,1 1,1 0,0 0,1 0,1 1,1-1,0 1,1 0,1 0,0 4,2-17,-1 0,1 0,0 0,0 0,0 0,0 0,1-1,0 1,0 0,0-1,0 1,0-1,1 0,-1 0,1 0,0 0,0 0,0-1,0 1,1-1,-1 0,1 0,-1 0,1 0,0-1,-1 1,1-1,0 0,0 0,0 0,0-1,0 0,0 1,4-2,9 1,0 0,0-1,0-2,0 1,0-2,-1 0,14-6,1-2,0-2,0-1,-2-2,0 0,25-22,-36 25</inkml:trace>
  <inkml:trace contextRef="#ctx0" brushRef="#br0" timeOffset="33774.94">2203 2294,'14'0,"0"0,1-1,-1 0,0-2,0 1,-1-2,1 1,0-2,-1 0,0-1,0 0,-1-1,0 0,0-1,0 0,-1-1,-1 0,1-1,-2 0,1-1,-1 0,-1 0,0-1,0 0,-1-1,4-11,-10 22,0-1,1 0,-2 1,1-1,0 0,0 0,-1 0,0 0,1 0,-1 1,0-1,-1 0,1 0,0 0,-1 0,0 0,1 0,-1 1,0-1,-1 0,1 1,0-1,-1 1,1-1,-1 1,0-1,0 1,0 0,0 0,0 0,0 0,-1 1,1-1,-1 0,1 1,-1 0,1 0,-1-1,0 2,0-1,0 0,1 0,-1 1,-2 0,-7 2,0 1,0 0,0 1,0 1,1 0,0 0,0 1,0 0,1 1,0 1,0-1,1 2,-1-1,2 1,0 0,0 1,0 0,1 2,-4 0,6-7,-1 0,1 0,1 1,-1 0,1 0,0 0,0 0,1 1,0 0,0-1,0 1,1 0,0 1,0-1,1 0,0 0,0 1,1-1,0 1,0-1,1 0,0 1,0-1,1 0,0 0,0 0,0 0,1 0,0 0,1 0,-1-1,1 0,0 0,3 2,7 2,1-1,0-1,1-1,0 0,0-1,0 0,1-2,0 0,0-1,0 0,0-1,1-1,-1-1,0-1,1 0,-1-1,7-2,-15 3,1-1,-1 0,1 0,-1-1,0 0,0-1,0 0,0 0,-1-1,0 0,0 0,0-1,0 0,-1-1,0 1,1-3,5-7</inkml:trace>
  <inkml:trace contextRef="#ctx0" brushRef="#br0" timeOffset="34138.291">2966 1616,'-43'252,"10"85,22-161,11-153</inkml:trace>
  <inkml:trace contextRef="#ctx0" brushRef="#br0" timeOffset="35156.734">3473 2491,'145'-255,"-126"221,2 0,2 1,0 1,3 1,0 2,6-4,-31 32,-1 1,0-1,0 1,1-1,-1 1,0 0,1-1,-1 1,1-1,-1 1,1-1,-1 1,0 0,1-1,-1 1,1 0,0 0,-1-1,1 1,-1 0,1 0,-1 0,1 0,0 0,-1 0,1 0,-1 0,1 0,-1 0,1 0,0 0,-1 0,1 0,-1 0,1 1,-1-1,1 0,-1 0,1 1,-1-1,1 0,-1 1,1-1,-1 1,1-1,-1 0,0 1,1-1,-1 1,0-1,1 1,-1-1,0 1,0-1,1 1,-1 0,0-1,0 1,0-1,0 1,2 42,-2-35,-2 47,1-28,0 0,1 0,2 0,1-1,1 1,5 16,-8-40,1 1,-1-1,1 1,1-1,-1 0,0 0,1 0,-1 0,1 0,0-1,0 1,0-1,0 0,0 0,1 0,-1 0,1-1,-1 1,1-1,0 0,-1 0,1 0,0 0,0-1,0 1,0-1,-1 0,1 0,0-1,0 1,0-1,-1 0,1 0,0 0,-1 0,1-1,0 0,-1 1,0-1,1-1,-1 1,0 0,0-1,0 1,-1-1,1 0,284-258,-238 233,-48 28,1 0,-1 0,0-1,0 1,1 0,-1 0,0 1,0-1,1 0,-1 0,0 1,0-1,0 0,1 1,-1-1,0 1,0 0,0-1,0 1,0 0,0 0,0 0,0-1,0 1,-1 0,1 0,0 0,-1 0,1 1,0-1,-1 0,1 0,-1 0,0 0,1 1,-1-1,0 0,0 0,1 1,-1-1,0 0,-1 1,3 17,-1 1,0 0,-2 0,-1-1,0 1,-1-1,-5 16,-3 25,10-57,0-1,0 1,0-1,1 1,-1 0,1-1,0 1,0 0,0 0,0-1,0 1,1 0,-1-1,1 1,0-1,0 1,0 0,0-1,0 0,0 1,1-1,-1 0,1 1,-1-1,1 0,0 0,0 0,0-1,0 1,0 0,1-1,-1 1,0-1,1 0,-1 0,1 0,-1 0,1 0,-1 0,2-1,17 3</inkml:trace>
  <inkml:trace contextRef="#ctx0" brushRef="#br0" timeOffset="35443.698">4828 2095,'-10'20,"0"-3,0 1,2 0,0 1,0 0,2 0,1 1,0-1,1 1,1 0,1 8,2-25,0-1,1 1,-1 0,1-1,0 1,-1-1,1 1,0-1,1 0,-1 1,0-1,1 0,-1 0,1 0,0 0,-1 0,1 0,0 0,0-1,0 1,1 0,-1-1,0 0,1 0,-1 0,0 0,1 0,-1 0,1 0,0-1,-1 1,1-1,-1 0,1 0,0 0,-1 0,1 0,0-1,99-29,-94 25,0 0,0-1,-1 0,0 0,0-1,-1 0,0 0,0 0,0-1,-1 1,0-1,-1-1,0 1,0-1,0 0,-1 1,-1-1,0-1,0 1,-1 0,0 0,0-2,-16-127,13 133,0-1,0 1,-1 0,1 1,-1-1,0 0,-1 1,1 0,-1 0,0 0,0 0,0 0,0 1,0 0,-1-1,0 2,0-1,0 1,0-1,0 1,0 1,0-1,-1 1,1 0,-1 0,0 0,0 1,-1-1,1 2,0-1,0 0,0 1,0 1,0-1,0 1,0 0,0 0,0 0,1 1,-3 1,-11 8</inkml:trace>
  <inkml:trace contextRef="#ctx0" brushRef="#br0" timeOffset="35879.388">5308 2011,'-2'2,"0"-1,0 1,1 0,-1 0,1 0,-1 0,1 0,-1 0,1 0,0 1,0-1,0 0,1 1,-1-1,0 0,1 1,0-1,-1 1,1-1,0 3,0-2,-3 19,0 0,2 0,1 0,1-1,0 1,2 0,0 0,2-1,0 1,8 16,-13-35,1-1,-1 1,1-1,-1 0,1 1,0-1,0 0,0 0,0 0,1 1,-1-1,0 0,1-1,0 1,-1 0,1 0,0-1,0 1,0-1,0 1,0-1,0 0,0 0,1 0,-1 0,0 0,1-1,-1 1,0-1,1 1,-1-1,1 0,-1 0,1 0,-1 0,1 0,-1-1,0 1,1-1,-1 0,0 1,1-1,-1 0,0 0,0-1,0 1,10-10,0 0,-1 0,0-1,-1-1,-1 0,0 0,-1-1,0 0,-1-1,-1 1,3-10,10-18,83-174,-90 207,-16 16</inkml:trace>
  <inkml:trace contextRef="#ctx0" brushRef="#br0" timeOffset="36274.719">5787 2237,'6'-2,"14"-5,-1 0,0-2,0 0,-1 0,0-2,-1-1,0 0,0-1,-2 0,0-1,0-1,11-16,-25 29,1 0,-1-1,0 1,0 0,0-1,0 1,-1-1,1 1,-1-1,1 0,-1 1,0-1,0 1,0-1,0 1,-1-1,1 0,-1 1,1-1,-1 1,0-1,0 1,0 0,0-1,-1 1,1 0,-1 0,1 0,-1 0,0 0,1 0,-1 0,0 1,0-1,-1 0,1 1,0 0,0 0,-1 0,1 0,0 0,-1 0,1 0,-1 1,0-1,1 1,-1 0,1-1,-1 1,0 1,1-1,-1 0,1 1,-1-1,1 1,-2 0,-11 1,0 0,1 1,-1 0,1 1,0 1,0 0,0 1,0 1,1 0,0 0,1 2,0-1,0 2,1 0,0 0,0 1,1 0,1 0,0 1,1 1,0 0,1 0,0 0,1 1,0 0,1 0,1 0,0 1,1-1,1 1,0 0,1 14,1-23,1 1,1-1,-1 0,1 0,0 1,0-1,1-1,0 1,0 0,0-1,1 1,0-1,0 0,0 0,0-1,1 1,0-1,0 0,0 0,0-1,1 1,-1-1,1-1,0 1,0-1,0 0,0 0,0 0,1-1,7 2,0-1,1 0,-1-1,1 0,-1-1,1-1,-1-1,1 0,-1 0,0-2,0 0,6-2,168-94,-170 89</inkml:trace>
  <inkml:trace contextRef="#ctx0" brushRef="#br0" timeOffset="36745.64">6550 2068,'34'-51,"-35"50,-1-1,1 1,0 0,0 0,-1 0,1 0,0 0,-1 1,1-1,-1 0,1 1,-1-1,1 1,-1-1,0 1,1 0,-1-1,0 1,1 0,-1 0,1 0,-1 0,0 1,1-1,-1 0,0 1,1-1,-1 1,1 0,-1-1,1 1,-1 0,1 0,0 0,-1 0,1 0,0 0,0 0,-9 2,-1 2,1 0,0 0,0 0,1 2,0-1,0 1,0 0,1 1,-1 0,9-5,-1 0,1 1,0-1,0 0,0 0,0 0,1 0,-1 0,1 0,0 0,0 0,0 0,0 0,0 0,1 0,-1 0,1-1,0 1,0-1,0 1,0-1,0 0,0 1,1-1,-1-1,1 1,0 0,-1 0,1-1,0 0,0 1,0-1,0 0,0-1,0 1,0 0,0-1,3 0,13 10,80 69,-96-76,-1 0,1 1,-1-1,0 0,0 1,0 0,0 0,-1-1,1 1,-1 0,0 0,0 0,-1 1,1-1,-1 0,0 0,0 0,0 0,-1 0,1 0,-1 0,0 0,0 0,0 0,-1 0,0 0,1 0,-1-1,-1 2,-3 2,-1 1,0-1,0 0,0 0,-1-1,0 0,-1 0,1-1,-1 0,0-1,0 0,0 0,-1-1,0 0,1 0,-1-1,0-1,0 0,0 0,0-1,0 0,-9-1,-6-5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03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0,'-28'271,"-24"138,45-278,8-119</inkml:trace>
  <inkml:trace contextRef="#ctx0" brushRef="#br0" timeOffset="300.943">1 451,'43'-4,"33"-7,10-2,-7 2,-10-2,-9 1,-8 3,-10 2,-6 3,-5 2,-3 2,-6 0</inkml:trace>
  <inkml:trace contextRef="#ctx0" brushRef="#br0" timeOffset="771.23">678 28,'54'423,"-51"-372,-4-38,1 0,1-1,0 1,1 0,0-1,1 1,0-1,1 0,1 0,3 8,-6-18,-1 0,1 0,-1 0,1 0,0 0,0 0,0 0,0-1,0 1,0-1,0 1,0-1,1 0,-1 0,1 0,-1 0,1 0,-1-1,1 1,-1-1,1 0,-1 0,1 1,0-2,-1 1,1 0,-1 0,1-1,0 0,-1 1,1-1,-1 0,0 0,1 0,-1-1,82-54,-75 49,109-78,-116 85,0 1,1-1,-1 0,0 1,1-1,-1 1,0-1,0 1,1 0,-1 0,0 0,0 1,0-1,0 0,0 1,0-1,-1 1,1 0,0-1,-1 1,0 0,1 0,-1 0,0 0,0 0,0 0,0 1,0-1,0 0,-1 0,1 1,-1-1,1 0,-1 1,0-1,0 1,0-1,-1 0,1 1,0-1,-1 0,0 1,1-1,-1 0,0 1,1 13,15 27,-4-29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24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0,'-7'21,"1"0,0 0,2 0,0 1,2-1,0 1,1 0,2 0,1 10,-2 9,2 239,-2-269,0 0,0 1,1-1,1 0,0 0,0 0,1 0,1-1,-1 1,2-1,0 0,0 0,0 0,1-1,1 1,0-2,0 1,6 5,-10-12,1-1,0 1,-1-1,1 0,0 1,-1-2,1 1,0 0,0-1,0 0,0 0,0 0,0 0,-1 0,1-1,0 0,0 0,0 0,-1 0,1-1,-1 1,1-1,-1 0,2-1,77-58,-50 30,-2-1,-1-1,-2-2,-1-1,-2-1,-1-1,1-7,-6 16,-18 29,0-1,0 1,0 0,1-1,-1 1,0-1,0 1,1 0,-1-1,0 1,1 0,-1-1,0 1,1 0,-1 0,0-1,1 1,-1 0,1 0,-1 0,0 0,1 0,-1-1,1 1,-1 0,1 0,-1 0,0 0,1 0,-1 0,1 0,-1 0,1 0,-1 1,1-1,-1 0,0 0,1 0,-1 0,1 1,-1-1,0 0,1 0,-1 1,0-1,1 0,-1 1,0-1,1 0,-1 1,0-1,0 0,0 1,1-1,-1 1,0-1,0 1,0-1,0 0,0 1,0-1,0 1,1-1,-1 1,-1-1,1 1,0-1,0 0,6 104,-8-97,0 0,1 0,0 1,0-1,1 0,0 0,0 1,0-1,1 0,1 1,-1-1,1 0,0 0,1 0,-1-1,1 1,1 0,-1-1,1 0,0 0,1 0,-1 0,1-1,0 0,1 0,-1 0,1-1,0 1,0-1,2 0,0-1,0-1,0 0,0 0,0-1,0 0,0 0,1-1,-1 0,0-1,0 0,0 0,1 0,-1-1,-1-1,1 1,0-1,0 0,-1-1,0 0,0 0,0-1,0 0,-1 0,1 0,-2-1,4-3,8-10,-1 1,-1-2,-1 0,0-1,-2 0,-1-1,0-1,2-8,1-4,-2-2,-1 1,-1-2,-2 1,-2-1,-2 0,-1 0,-2-24,-14 80,1 32,8-24</inkml:trace>
  <inkml:trace contextRef="#ctx0" brushRef="#br0" timeOffset="412.229">1190 537,'30'-7,"4"1,0-2,-1-1,0-2,-1-1,28-15,-58 26,1 0,0 1,-1-2,1 1,0 0,-1 0,0-1,1 1,-1-1,0 0,0 0,0 0,0 0,0 0,0 0,0 0,-1-1,1 1,-1-1,0 1,0-1,0 1,0-1,0 0,0 0,-1 1,1-1,-1 0,0 0,0 0,0 0,0 1,-1-1,1 0,-1 0,1 1,-1-1,0 0,0 1,0-1,0 0,-1 1,-4-4,-1 1,0-1,0 2,-1-1,0 1,1 0,-1 1,0-1,-1 2,1-1,0 1,-1 0,1 1,-1 0,0 1,1-1,-1 1,0 1,1 0,-1 0,0 1,1 0,0 0,-1 1,1 0,0 1,1 0,-1 0,0 0,1 1,0 0,0 1,1-1,0 1,-2 2,4-2,0 0,0 0,1 0,-1 1,1-1,1 1,0-1,-1 1,2 0,-1 0,1 0,0 0,1 0,0 0,0 0,0 0,1 0,0 0,0 0,1 0,0 0,0 0,0-1,1 1,0-1,0 0,1 1,0-2,0 1,0 0,1-1,0 0,0 0,0 0,1 0,-1-1,1 0,8 3,1 0,-1 0,1-2,0 0,0 0,0-2,1 1,0-2,-1 0,1-1,0-1,0-1,0 0,10-2,10 2,89-19,-101 14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8:53.2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1,'11'186,"16"-98,-25 6,1-80</inkml:trace>
  <inkml:trace contextRef="#ctx0" brushRef="#br0" timeOffset="1">1 424,'29'0,"18"0,8 0,-2 0,-5 0,-6 0,-5 0,-4 0,-3 0,-2 0,-6 0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1,'25'137,"-23"-88,-3 1,-1-1,-2 0,-5 11,9-57,-40 336,39-334,0 0,0 1,1 0,0-1,0 1,0-1,1 1,0-1,0 0,0 1,1-1,0 0,0 1,0-1,1-1,-1 1,1 0,0 0,1-1,-1 0,1 0,2 3,-2-8,0 1,0-1,0 0,0 0,-1-1,1 1,0-1,-1 0,1 0,-1 0,0 0,0 0,0-1,0 1,0-1,0 0,-1 0,1 0,-1 0,0-1,1 0,5-6,222-283,-229 291,0 0,0 0,1 0,-1 0,0 0,1 0,-1 0,1 1,0-1,0 1,-1-1,1 1,0 0,0-1,0 1,0 0,0 0,1 1,-1-1,0 0,0 1,1-1,-1 1,0 0,0 0,1 0,-1 0,0 0,1 0,-1 0,0 1,1-1,-1 1,0 0,0 0,0 0,0 0,0 0,0 0,0 0,0 1,0-1,0 1,-1-1,1 1,2 7,-1-1,1 1,-2 0,1 0,-1 0,-1 0,0 0,0 0,0 0,-2 1,1-1,-1 1,4 58,23 69,-7-119,-8-17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1,'-60'29,"1"3,1 2,3 3,-5 6,55-39,-1 0,1 0,0 0,0 0,0 1,0 0,1 0,0 0,0 1,0 0,1-1,0 1,0 0,0 0,1 1,0-1,0 1,1-1,-1 1,2-1,-1 1,1 4,0-9,1 0,0 0,0 0,0 0,0-1,0 1,0 0,1 0,-1-1,1 1,-1-1,1 1,0-1,-1 1,1-1,0 0,0 0,0 0,0 0,0 0,0-1,0 1,0-1,0 1,0-1,0 0,1 1,-1-1,0 0,0-1,0 1,0 0,1-1,0 1,72-26,-41 5,-2-1,0-2,-2-2,-1-1,0-1,-3-1,17-23,-41 49,-1 2,-1-1,0 1,1-1,0 1,-1 0,1-1,0 1,0-1,-1 1,1 0,0 0,0 0,1-1,-1 1,0 0,0 0,0 1,1-1,-1 0,0 0,1 0,-1 1,1-1,-1 1,1-1,-1 1,1 0,-1 0,1-1,-1 1,1 0,0 0,-1 1,1-1,-1 0,1 0,-1 1,1-1,-1 1,1-1,-1 1,0 0,1-1,-1 1,1 0,3 121,-7-80,1-35,0 1,1 0,0 0,0 0,1 0,0 0,0 0,1-1,0 1,0 0,1-1,0 0,1 1,-1-1,1 0,1-1,-1 1,1-1,0 0,0 0,1-1,0 1,0-1,0 0,1-1,-1 1,1-2,0 1,4 1,-8-5,0 1,0-1,-1 0,1 0,0-1,0 1,0 0,-1-1,1 0,0 0,-1 0,1 0,0 0,-1 0,1-1,-1 1,0-1,1 1,-1-1,0 0,0 0,0 0,0-2,12-13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0,'-1'5,"-1"0,1-1,0 1,0 0,0-1,0 1,1 0,0 0,0 0,0-1,1 1,0 0,0 0,1 3,-1-1,29 166,-29-150,1-1,1 0,1 0,1 0,1 0,5 9,-11-30,1 0,-1 0,1 0,-1 0,1 0,0 0,-1 0,1-1,0 1,0 0,0 0,-1 0,1-1,0 1,0-1,0 1,0 0,0-1,0 0,1 1,-1-1,0 0,0 1,0-1,0 0,0 0,0 0,1 0,-1 0,0 0,0 0,0-1,0 1,0 0,0-1,0 1,1-1,-1 1,0-1,0 1,-1-1,1 0,0 1,0-1,0 0,0 0,0 0,-1 1,1-1,0 0,-1 0,1 0,-1 0,40-53,73-201,-84 158,-29 96,-2 10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135 370,'27'-29,"-2"-1,-1-1,-1-1,-1 0,-2-2,-2-1,0-2,-16 35,-1 0,1-1,-1 0,1 1,-1-1,0 0,0 0,0 1,0-1,-1 0,1 0,-1 0,0 0,0 0,0 0,0 0,0 0,-1 0,1 0,-1 0,0 0,0 0,0 1,0-1,0 0,-1 1,1-1,-1 1,0-1,1 1,-1 0,0-1,-1 1,1 0,0 0,-1 1,1-1,-1 0,1 1,-1 0,0-1,1 1,-1 0,0 1,0-1,0 0,0 1,0-1,0 1,0 0,-10 4,-1 0,1 1,1 0,-1 1,1 0,0 1,0 0,1 1,0 1,1-1,-1 2,2 0,-1 0,1 0,1 1,0 0,1 1,0 0,0 0,1 1,1 0,0 0,1 0,0 1,0-5,0 1,0-1,1 1,1 0,-1-1,1 1,1 0,0 0,0 1,1-1,1 0,-1 0,2 0,-1 0,1 0,1 0,0-1,0 1,1-1,0 1,1-1,0-1,0 1,1-1,0 1,0-2,1 1,0-1,0 0,1 0,0-1,3 1,2 0,1-1,0 0,1-1,-1-1,1 0,0-1,0-1,0 0,0-1,1 0,-1-2,0 0,0 0,0-2,0 1,0-2,0 0,-1-1,0-1,7-3,4-1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0,'-38'16,"2"2,0 1,1 2,2 1,0 1,1 2,1 2,-18 20,43-40,1 0,0 0,0 1,0-1,1 1,0 0,0 1,1-1,0 1,1-1,-1 1,1 4,2-9,-1-1,1 1,0-1,0 1,1-1,-1 1,1-1,0 1,0-1,0 0,0 1,0-1,1 0,-1 0,1 0,0 0,0 0,0 0,1-1,-1 1,0-1,1 1,0-1,0 0,-1 0,1 0,0 0,1-1,-1 1,0-1,0 0,2 1,5-1,1 0,0-1,-1 0,1 0,-1-1,1-1,-1 0,1 0,-1-1,0 0,0-1,0 0,-1 0,1-1,-1 0,0-1,-1 0,6-5,11-4,215-159,-240 172,1 1,0-1,-1 1,1 0,0 0,0-1,0 1,0 0,0 0,0 0,0 0,0 0,0 0,1 1,-1-1,0 0,1 0,-1 1,0-1,1 1,-1-1,1 1,-1 0,1 0,-1-1,1 1,-1 0,0 0,1 1,-1-1,1 0,-1 0,1 1,-1-1,1 1,-1-1,0 1,1-1,-1 1,0 0,0 0,1 0,-1 0,0 0,0 0,0 0,0 0,0 0,0 0,0 0,-1 1,1-1,16 42,-14-35,-1 0,1 0,0 0,1 0,0-1,0 0,0 1,1-1,0-1,1 1,0-1,0 0,0 0,0-1,1 1,6 3,-2-4,0 1,0-2,1 1,-1-2,1 1,0-1,0-1,0-1,0 1,0-2,0 1,0-2,1 0,-1 0,9-3,59-17,-62 12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7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1,'-4'29,"-3"19,1 6,6-6,3-12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0,'10'15,"2"4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0 311,'115'-233,"-114"231,-1-1,1 1,1-1,-1 1,0 0,1 0,-1 0,1-1,-1 2,1-1,0 0,0 0,0 0,0 1,0-1,1 1,-1 0,0-1,1 1,-1 0,1 0,-1 1,1-1,-1 1,1-1,-1 1,1 0,0-1,-1 2,1-1,-1 0,1 0,0 1,-1-1,1 1,-1 0,1 0,-1 0,0 0,1 0,-1 1,32 52,-32-50,-1 1,1-1,-1 0,1 0,1-1,-1 1,0 0,1-1,0 1,0-1,0 0,0 0,0 0,1 0,0-1,-1 1,1-1,0 0,0 0,0 0,0-1,0 1,3-1,3-1,0-1,0 0,0-1,0 0,0-1,-1 0,1 0,-1-1,0 0,0-1,0 0,0 0,-1-1,0 0,0-1,-1 0,1 0,-2 0,1-1,-1 0,0 0,-1-1,4-6,3-8,-3 2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29,'0'624,"0"-622,0 1,1-1,-1 1,0 0,1 0,-1 0,0-1,-1 1,1 0,0 0,-1 0,0-1,0 1,0 0,0-1,0 1,0-1,0 1,-1-1,1 0,-1 1,0-1,0 0,0 0,0 0,0 0,0-1,-2 2,-8-2</inkml:trace>
  <inkml:trace contextRef="#ctx0" brushRef="#br0" timeOffset="253.026">1 423,'38'0,"37"-5,11-1,-1 0,-9-4,-12 1,-14 0,-9 3,-8 2,-4 2,-7 1</inkml:trace>
  <inkml:trace contextRef="#ctx0" brushRef="#br0" timeOffset="651.784">707 1,'-1'98,"-1"-26,3 0,3 1,5 6,-9-70,1 0,0 0,1 0,-1-1,2 1,-1-1,1 1,1-1,-1 0,1 0,1 0,-1-1,1 0,1 0,-1 0,1 0,1-1,-1 0,1 0,2 1,-5-7,0 0,1 0,-1 0,0 0,1-1,-1 0,0 0,0 0,0 0,1 0,-1-1,0 0,-1 0,1 0,0 0,-1-1,1 0,-1 1,0-1,1 0,0-2,17-12,-6 8,-6 2,0 0,1 1,0 0,0 0,0 1,1 0,0 1,0 1,0-1,1 2,-8 3,0 1,0 0,-1 0,1 0,-1 1,1 0,-1-1,0 1,0 0,0 0,0 1,-1-1,1 1,-1-1,0 1,0 0,0-1,-1 1,1 0,-1 0,0 1,0-1,0 0,-1 0,0 0,1 1,-2 2,1-3,-1 0,1 0,0 0,0 0,0 1,0-1,1 0,0-1,-1 1,1 0,1 0,-1 0,1 0,-1-1,1 1,0-1,1 1,-1-1,0 0,1 0,0 0,0 0,0 0,0-1,0 1,0-1,1 0,-1 0,1 0,-1 0,1-1,0 1,0-1,0 0,0 0,2 0,10-5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50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38 279,'18'-6,"0"-1,-1-1,0-1,0 0,0-1,-1-1,-1 0,0-1,-1-1,0-1,7-8,-19 19,0-1,0 0,0 1,-1-1,1 0,-1 0,0 0,0 0,0 0,-1 0,0 0,1 0,-1 0,-1 0,1-1,-1 1,1 0,-1 0,0 0,0 0,-1 1,1-1,-1 0,0 0,0 1,0-1,-1 1,1 0,-1 0,0 0,0 0,0 0,0 0,0 1,-1 0,1-1,-1 1,1 0,-1 1,0-1,0 1,0 0,1 0,-1 0,-1 0,1 0,0 1,0 0,0 0,0 0,0 1,0-1,0 1,0 0,-4 1,1 0,0 0,0 1,1 0,-1 0,1 0,0 1,0 0,0 0,0 1,1 0,0-1,0 2,0-1,0 1,1-1,0 1,0 1,1-1,-1 0,2 1,-1 0,1-1,-1 1,2 0,-1 0,1 1,0-1,1 0,0 1,-2 1,1-1,0 1,0 0,1 0,1 0,-1 0,1-1,1 1,-1 0,2-1,-1 1,1-1,0 0,1 0,0 0,0 0,1-1,0 1,0-1,1 0,0-1,0 1,0-1,1-1,0 1,3 1,11 1,0-1,0-1,0-1,1 0,0-2,-1-1,1 0,0-2,0 0,0-2,0 0,0-1,-1-2,1 0,-1-1,5-3,-1 1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6:43.8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386 526,'2'-1,"-1"0,1 0,0 1,0-1,-1 1,1-1,0 1,0 0,0 0,0 0,0 0,0 0,0 0,-1 0,1 0,0 1,0-1,0 1,0 0,-1-1,1 1,0 0,-1 0,1 0,-1 0,1 0,-1 0,1 1,-1-1,0 0,1 1,-1-1,0 1,0 0,0-1,0 1,-1 0,1-1,0 1,-1 0,1 0,-1 0,0 0,1-1,-1 1,0 0,0 0,0 0,0 0,-1 0,1 0,-1 1,-3 85,-4 0,-3 0,-5-1,-3 0,-10 16,22-76,-91 293,99-321,0 1,0 0,0 0,0 0,0 0,0 0,0 0,0 0,0 0,0 0,0 0,0 0,0 1,0-1,0 0,0 1,0-1,0 0,-1 1,1 0,0-1,0 1,0-1,-1 1,1 0,0 0,-1-1,1 1,-1 0,1 0,-1 0,1 0,-1 0,1-1,-1 1,0 0,1 0,-1 0,0 0,0 0,0 0,0 0,0 0,0 0,0 0,0 0,0 0,-1 0,1 0,0 0,0 0,-1 0,1 0,-1 0,1 0,-1 0,1-1,-1 1,0 0,1 0,-1-1,0 1,0 0,1-1,-1 1,-1 0,287-121,-252 109,-6 1,0 1,1 1,0 1,1 2,0 0,-1 3,28-1,-29 7</inkml:trace>
  <inkml:trace contextRef="#ctx0" brushRef="#br0" timeOffset="670.013">1450 623,'-37'135,"7"3,5 0,-4 119,29-257,-2 6,1 0,0 0,0-1,0 1,1 0,0 0,0 0,0 0,1-1,0 1,0 0,0 0,1-1,0 1,0-1,0 1,1-1,0 0,0 0,0 0,1 0,-1-1,1 1,0-1,0 0,1 0,3 2,9-6</inkml:trace>
  <inkml:trace contextRef="#ctx0" brushRef="#br0" timeOffset="1026.039">2054 623,'-11'0,"0"1,0 0,0 0,0 1,0 1,0 0,1 0,-1 1,1 1,0-1,0 2,0-1,1 1,0 1,0 0,0 0,1 1,0 0,1 0,0 1,0 0,1 0,0 0,0 1,1 0,0 0,1 1,0-1,1 1,0 0,1 0,0 0,1 0,0 0,1 11,0-14,1 0,0 0,0 0,1 0,0-1,1 1,0 0,0-1,0 0,1 0,0 0,0 0,1-1,0 0,0 1,1-2,-1 1,1-1,0 0,1 0,-1 0,1-1,0 0,0 0,1-1,-1 0,0-1,1 1,0-1,0-1,0 1,-1-1,1-1,0 1,0-1,0-1,0 0,0 0,3-1,2 2,0-1,0-1,1 0,-2-1,1 0,0-1,-1-1,1 0,-1 0,0-1,-1-1,0 0,0 0,0-1,-1-1,0 0,-1 0,0-1,0 0,-1 0,0-1,-1 0,-1-1,1 0,-2 0,0 0,0 0,-1-1,0 0,-1 1,-1-1,0-1,-1 1,0 0,-1 0,-1-1,0-3,-2 6,0 1,0 0,-1 0,0 0,-1 0,0 1,0 0,-1 0,-1 0,1 1,-1 0,-1 0,1 0,-1 1,-1 0,1 1,-1 0,0 0,-1 1,1 0,-1 1,0 0,0 1,0-1,-1 2,1 0,-1 0,1 1,-1 0,0 1,0 0,1 0,-1 2,1-1,-1 1,1 1,-1 0,1 0,0 1,0 0,-3 2,0 1,-1 1,1 0,1 1,0 0,0 1,1 0,0 1,0 0,1 1,1 0,0 1,1 0,0 0,1 0,-4 12,-5 16</inkml:trace>
  <inkml:trace contextRef="#ctx0" brushRef="#br0" timeOffset="1376.154">2128 1058,'-13'7,"1"0,0 1,0 0,1 1,0 1,0-1,1 2,1-1,0 1,0 1,1 0,1 0,0 0,0 1,1 0,1 0,0 1,0 4,5-16,0 1,0-1,0 1,1-1,-1 1,1-1,0 1,-1-1,1 0,0 1,1-1,-1 0,0 0,1 0,-1 0,1 0,-1 0,1 0,0 0,0-1,0 1,0-1,0 1,0-1,0 0,1 0,-1 0,0 0,1 0,-1-1,1 1,-1-1,1 1,-1-1,1 0,-1 0,3 0,97-8,-86 6,-1-2,0 0,-1 0,1-1,-1-1,0-1,0 0,0 0,-1-1,0-1,-1-1,0 1,-1-2,0 0,0 0,-1-1,-1 0,8-12,-16 21,0 1,0-1,0 0,0 0,-1 0,1 0,-1 0,0 0,0 0,0 0,0-1,0 1,-1 0,1 0,-1 0,0 0,0 1,0-1,0 0,-1 0,1 0,-1 1,1-1,-1 1,0-1,0 1,0 0,0 0,-1 0,1 0,0 0,-1 0,0 1,1-1,-1 1,0 0,0 0,0 0,0 0,0 0,0 0,0 1,0-1,-136-3,118 9,-1 0,1 2,0 0,0 1,1 2,0 0,1 1,0 0,0 2,2 0,-1 1,2 1,0 1,-3 4,-8 14</inkml:trace>
  <inkml:trace contextRef="#ctx0" brushRef="#br0" timeOffset="2905.36">2660 138,'1'53,"16"19,-4 1,-3 1,-3-1,-3 1,-6 74,1-56,0 730,2-800,-2-21,-26-19,1 12,1 2,-1 1,0 1,0 2,0 0,0 1,0 2,-22 5,-16 0,-752 58,-465 56,1110-96,168-25,1 0,-1 0,0 0,0-1,0 0,-1 1,1-1,0 0,0-1,0 1,0 0,0-1,0 0,0 0,1 0,-1 0,0 0,0 0,0-1,1 1,-1-1,1 0,-1 0,1 0,0 0,0 0,0 0,0-1,0 1,0-1,1 1,-1-1,1 0,0 0,0 1,0-1,0 0,0 0,1 0,-1 0,1 0,0 0,0-2,0-138,47-117,-2 28,-11-3,-9 0,-7-151,-29 289,12 94,1-1,0 1,0 0,0-1,0 1,0 0,1 0,-1 1,1-1,0 0,0 1,0 0,0 0,0 0,1 0,-1 0,0 0,1 1,-1 0,1-1,0 2,0-1,-1 0,1 1,0-1,0 1,-1 0,1 0,0 1,0-1,0 1,-1 0,3 0,2-1,463-9,1412-86,-1258 68,-552 22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6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26,'34'0,"25"0,7 0,-2 0,-8 0,-8-5,-8-1,-5 0,-5 1,-7 2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300 134,'-37'-44,"33"39,-55-61,57 64,1 0,-1 1,0-1,0 1,1 0,-1-1,0 1,-1 0,1 0,0 0,0 0,0 1,0-1,-1 1,1-1,0 1,-1 0,1 0,0 0,-1 0,1 0,0 0,0 1,-1-1,1 1,0 0,0-1,-1 1,1 0,0 0,0 1,0-1,0 0,0 1,-30 77,26-52,4-15,0 1,1-1,1 0,0 0,1 1,0-1,1 0,0 0,1 2,6 47,4 194,22-29,-13-86,-14-93,-3 0,-1 0,-3 0,-2 16,0-31,2-25,-2 0,1 0,-1 0,0 0,0 0,-1 0,0-1,0 1,0 0,-1-1,0 1,0-1,-1 0,0 0,0-1,0 1,-1-1,0 0,0 0,0 0,-1-1,1 1,-1-1,0-1,0 1,0-1,-1 0,1-1,-7 3,10-5,0 0,1 0,-1-1,0 1,0 0,1-1,-1 0,0 1,1-1,-1 0,0-1,1 1,0 0,-1-1,1 1,0-1,0 0,-1 0,1 0,1 0,-1 0,-1-1,-10-15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5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317 509,'-39'25,"2"1,1 3,2 0,0 2,3 2,-17 21,41-45,0 0,0 1,1-1,1 1,0 1,0-1,1 1,0 0,-2 9,6-16,-1-1,1 1,-1-1,1 1,0-1,0 1,1-1,-1 0,1 1,-1-1,1 1,0-1,1 0,-1 1,0-1,1 0,0 0,0 0,0 0,0-1,0 1,0 0,1-1,-1 1,1-1,0 0,0 0,0 0,0 0,0-1,0 1,0-1,1 0,8 1,0-1,0 0,0-1,0-1,-1 0,1 0,0-1,-1-1,1 0,-1 0,0-1,0-1,0 0,0 0,-1-1,0-1,0 1,-1-2,1 1,-2-1,1-1,3-4,14-12,-1 0,-2-1,0-2,-2 0,-1-1,-2-1,0-1,-3-1,0 0,-2-1,-1 0,-2-1,-1 0,-2-1,-1 0,0-23,-12-102,5 153,-1-1,1 1,-1 0,0 0,-1 0,0 0,0 0,0 0,-1 1,0-1,0 1,-1 0,0 0,0 1,0-1,-1 1,1 0,-1 1,-5-4,7 6,0 1,0-1,-1 0,1 1,-1 0,1 0,-1 1,1-1,-1 1,1 0,-1 0,1 0,-1 1,1-1,-1 1,1 0,0 1,-1-1,1 1,0 0,0 0,0 0,0 0,0 1,1 0,-1-1,1 1,-1 1,1-1,-2 4,-76 117,72-104,2 1,0 0,1 0,1 0,0 1,2-1,1 1,1 0,0 0,2 0,1 0,0 0,2-1,0 1,1-1,2 0,0 0,1-1,1 0,1 0,0-1,2 0,0-1,1-1,1 0,1 0,0-1,1-1,0-1,1 0,12 5,-22-14,-5-2,0-1,0 1,1-1,-1 0,1 0,-1 0,1 0,0-1,-1 1,1-1,0 0,0 1,0-1,0 0,0-1,0 1,1-1,-1 1,0-1,0 0,0 0,1 0,-1-1,0 1,0-1,0 1,0-1,0 0,0 0,0-1,0 1,0-1,0 1,0-2,4-12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5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57 198,'-4'0,"2"0,2 5,2 1</inkml:trace>
  <inkml:trace contextRef="#ctx0" brushRef="#br0" timeOffset="-254.029">1 594,'0'4,"5"12,1 8,0 4,-1 2,-1 2,-2-1,-1 0,0-2,4-4,1-12,4-13,1-11,-2-9,3-6,-1 3</inkml:trace>
  <inkml:trace contextRef="#ctx0" brushRef="#br0" timeOffset="528.2">255 508,'33'300,"-22"-268,-12-32,1-1,0 1,0 0,0-1,0 1,-1 0,1-1,0 1,0-1,0 1,0 0,0-1,0 1,0 0,0-1,0 1,0 0,0-1,0 1,0-1,0 1,1 0,-1-1,0 1,0 0,0-1,0 1,1 0,-1 0,0-1,0 1,1 0,-1-1,0 1,1 0,-1 0,0 0,0-1,1 1,-1 0,0 0,1 0,-1 0,1 0,-1 0,0 0,1-1,-1 1,0 0,1 0,-1 0,0 1,1-1,-1 0,1 0,-1 0,0 0,1 0,-1 0,1 1,6-56,3 1,3 0,1 1,3 0,3 1,-15 39,1 0,0 0,1 1,0 0,1 0,0 1,1 0,0 0,1 1,0 0,0 1,2-1,-11 10,0-1,-1 1,1-1,0 1,0-1,-1 1,1-1,0 1,0 0,0-1,0 1,-1 0,1 0,0 0,0 0,0 0,0 0,0 0,0 0,0 0,-1 0,1 0,0 0,0 1,0-1,0 0,-1 1,1-1,0 1,0-1,0 1,-1-1,1 1,0-1,-1 1,1 0,-1-1,1 1,-1 0,1 0,-1-1,1 1,-1 0,1 0,-1 0,0 0,11 49,-8-30,8 27,-7-26</inkml:trace>
  <inkml:trace contextRef="#ctx0" brushRef="#br0" timeOffset="979.358">735 622,'13'-2,"1"1,-1-2,0 0,0 0,0-1,0-1,-1 0,1-1,-1 0,-1-1,1 0,-1-1,0 0,-1-1,0 0,0 0,-1-1,0-1,-1 1,0-1,-1-1,3-5,-9 15,0 0,0 0,0 0,0 0,0 0,-1 0,1 0,0 0,-1-1,0 1,1 0,-1 0,0-1,0 1,-1 0,1 0,0 0,-1-1,1 1,-1 0,0 0,1 0,-1 0,0 0,-1 0,1 0,0 0,0 0,-1 1,1-1,-1 0,1 1,-1-1,0 1,0 0,0-1,1 1,-1 0,0 0,-1 0,1 1,0-1,0 0,0 1,0-1,0 1,-1 0,1 0,0 0,0 0,-1 0,-1 1,-11 4,0 2,0 0,1 0,-1 1,2 1,-1 1,2 0,-1 0,1 1,1 1,0 0,-7 10,16-19,-9 6,1 2,0-1,1 1,0 1,1 0,0 0,1 0,0 1,1 0,0 1,2-1,-1 1,1 0,1 0,1 0,-1 15,3-25,1 0,0 0,0 1,1-1,-1 0,1 0,0 0,0 0,0-1,1 1,-1-1,1 1,0-1,0 0,0 0,0 0,1 0,-1-1,1 1,0-1,-1 0,1 0,0 0,0 0,4 0,109 24,-88-25,-1 0,1-2,-1-1,1-1,-1-1,0-2,0-1,-1-1,0-1,0-1,8-7,-17 9</inkml:trace>
  <inkml:trace contextRef="#ctx0" brushRef="#br0" timeOffset="1980.877">1638 395,'-11'2,"1"0,-1 1,1 0,-1 0,1 1,0 0,1 1,-1 0,1 1,0 0,0 1,0-1,1 1,0 1,1 0,0 0,0 0,0 1,1 0,1 0,-1 1,2 0,-1 0,-2 8,6-10,0 0,1 1,0-1,0 0,0 1,1-1,0 0,1 0,0 0,0 0,1 0,0 0,0-1,1 1,0-1,0 0,1 0,0 0,0-1,0 0,1 0,0 0,0 0,1-1,-1 0,1-1,0 1,1-1,-1-1,1 1,-1-1,1 0,0-1,1 0,9 1,0-1,0-1,0-1,0-1,0 0,0-1,-1-1,1-1,-1 0,1-1,-1-1,-1-1,1 0,-1-1,-1-1,16-10,-13 5</inkml:trace>
  <inkml:trace contextRef="#ctx0" brushRef="#br0" timeOffset="2345.201">2202 1,'0'400,"-58"-76,58-312</inkml:trace>
  <inkml:trace contextRef="#ctx0" brushRef="#br0" timeOffset="2611.8">1863 481,'39'-5,"31"-6,9-2,1 2,-9 3,-11 2,-12 3,-8 1,-7 6,-4 3,-2-1,-6 5,-2-1,2-1,-4-3</inkml:trace>
  <inkml:trace contextRef="#ctx0" brushRef="#br0" timeOffset="2846.496">2626 508,'-5'34,"-2"16,1-1</inkml:trace>
  <inkml:trace contextRef="#ctx0" brushRef="#br0" timeOffset="2995.219">2739 57,'0'0</inkml:trace>
  <inkml:trace contextRef="#ctx0" brushRef="#br0" timeOffset="3314.623">3021 395,'-7'8,"-7"5,1 1,0 1,1 0,1 1,0 0,1 1,1 0,1 1,0 0,1 0,1 0,1 1,-2 10,7-27,0 0,-1 0,1 0,1 0,-1 0,0 0,0 0,1 0,-1 0,1 0,0 0,-1 0,1 0,0 0,0 0,0 0,1-1,-1 1,0 0,1-1,-1 1,1-1,-1 0,1 1,0-1,-1 0,1 0,0 0,0 0,0 0,0-1,0 1,0 0,0-1,0 1,0-1,0 0,0 0,0 0,0 0,0 0,0 0,1-1,-1 1,0-1,0 1,0-1,-1 0,1 0,0 0,1 0,9-5,0 0,-1 0,1-1,-1-1,-1 0,1 0,-2-1,1 0,-1-1,0 0,-1 0,0-1,-1 0,0-1,-1 1,0-1,-1-1,0 1,-1-1,-1 1,1-1,-2 0,0-1,-1 1,0 0,-1 0,0-4,0 16,-1-1,1 0,0 0,0 0,-1 0,1 0,-1 0,1 1,-1-1,0 0,0 0,0 1,0-1,0 1,0-1,0 1,0-1,-1 1,1-1,0 1,-1 0,0 0,1 0,-1 0,1 0,-1 0,0 0,0 1,1-1,-1 1,0-1,0 1,0 0,0-1,0 1,0 0,0 0,1 1,-1-1,0 0,0 0,0 1,0 0,0-1,1 1,-1 0,0 0,1-1,-1 1,0 1,1-1,-1 0,1 0,0 0,-1 1,1-1,0 1,-17 15</inkml:trace>
  <inkml:trace contextRef="#ctx0" brushRef="#br0" timeOffset="3701.904">3331 649,'89'-153,"-89"152,1 0,-1 0,1 1,0-1,-1 0,1 0,0 1,0-1,0 0,0 1,-1-1,1 1,0-1,0 1,0 0,0-1,0 1,0 0,0 0,0-1,0 1,0 0,0 0,0 0,0 0,0 0,0 1,0-1,0 0,0 0,0 1,0-1,0 1,0-1,0 1,0-1,0 1,0-1,0 1,-1 0,1-1,0 1,27 44,-16-21,-7-19,0 0,0 0,0 0,0 0,1-1,-1 0,1-1,0 1,0-1,1 0,-1 0,1-1,-1 0,1 0,0-1,0 1,0-2,0 1,0-1,0 0,-1 0,1-1,0 0,0 0,0 0,0-1,-1 0,1-1,-1 1,1-1,-1 0,0-1,0 0,-1 0,1 0,-1 0,0-1,0 0,0 0,-1-1,0 1,0-1,0 0,1-3,43-133,-42 117,0 1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0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1 341,'26'-8,"0"-1,0-2,-1 0,-1-1,0-2,-1 0,0-2,-1 0,-1-1,0-2,-1 0,-2-1,8-9,-24 26,-1 0,1 0,0 0,-1 0,1 0,-1 0,0 0,0 0,0-1,0 1,-1 0,0-1,1 1,-1 0,0-1,-1 1,1 0,0-1,-1 1,0 0,0-1,0 1,0 0,0 0,-1 0,1 0,-1 0,0 0,0 0,0 1,0-1,-1 1,1 0,-1-1,1 1,-1 0,0 0,1 0,-1 1,0-1,-1 1,1 0,0 0,0 0,0 0,-1 0,1 1,0-1,-1 1,1 0,-1 0,-9 2,1 1,0 1,0 0,0 1,1 0,-1 0,1 1,0 1,1 0,-1 0,2 1,-1 1,1-1,0 1,1 1,0 0,0 0,-4 9,6-13,1 0,-1 0,1 0,0 1,1 0,0 0,0 0,0 0,1 1,0-1,1 1,-1 0,1 0,1 0,0 0,0 0,0 0,1 1,0-1,1 0,0 0,0 0,1 0,0 0,0 0,1 0,0-1,0 1,1-1,0 0,0 0,1 0,0-1,0 1,0-1,2 1,7 0,1 1,-1-2,2 0,-1-1,0 0,1-1,0-1,0-1,0 0,0-1,0-1,0 0,0-1,0-1,0 0,0-1,0-1,-1-1,1 0,12-6,-4 1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3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30 346,'24'1,"-1"-1,1-1,-1-2,1 0,-1-1,0-1,-1-2,1 0,-1-1,0-1,-1-2,0 0,-1-1,0 0,-1-2,0 0,-1-2,-1 0,-1-1,0 0,-1-1,-1-1,8-13,-16 21,-3 6,0 0,0 0,0-1,-1 1,1 0,-1-1,-1 0,1 1,-1-1,0 0,0 0,-1 0,0-1,-11 17,-5 18,1 1,1 1,2 0,1 0,1 1,2 1,1 0,1 0,1 19,-8 91,7 0,10 85,-1-52,-3-164,1 44,-2 1,-3-1,-2 1,-8 26,11-68,0-1,-1 1,-1 0,0-1,-1 0,0 0,-1-1,0 0,-1 0,-1 0,0-1,0 0,-1-1,0 0,-1-1,0 0,-1-1,1 0,-2 0,0-1,3-3,1 0,-1 0,0-1,0-1,0 1,0-2,-1 1,1-1,0-1,-1 0,1-1,-1 0,1 0,0-1,-5-2,10 2,1 0,0-1,0 0,0 0,1 0,-1 0,1-1,0 1,0-1,0 0,0 0,0 0,1 0,0 0,0-1,0 1,0-1,1 1,0-1,0 0,0 1,0-1,1 0,0-3,13-118,3 88,2 0,2 1,1 1,2 1,1 1,2 1,1 2,1 0,8-5,-20 20,23-27,-4 3,1 2,3 1,0 2,36-23,-15 33,-40 25</inkml:trace>
  <inkml:trace contextRef="#ctx0" brushRef="#br0" timeOffset="312.917">764 1108,'-1'0,"0"1,-1-1,1 0,0 1,0-1,-1 0,1 0,0 0,-1 0,1 0,0 0,0 0,-1 0,1-1,0 1,0 0,-1-1,1 1,0-1,0 1,0-1,0 0,0 1,0-1,0 0,0 0,0 0,0 0,0 0,0 0,0 0,1 0,-1 0,0 0,1 0,-1-1,1 1,0 0,-1 0,1-1,0 1,-14-55,14 37,1 0,2 1,0 0,0-1,2 1,0 0,1 1,1-1,1 1,0 1,10-14,-10 12,73-121,-75 129,0 0,0 1,1 0,0 0,1 0,0 1,0 0,1 1,0 0,0 0,1 1,0 0,6-2,2 4</inkml:trace>
  <inkml:trace contextRef="#ctx0" brushRef="#br0" timeOffset="548.98">1187 797,'-4'34,"2"15,7 0,2-13,1-13</inkml:trace>
  <inkml:trace contextRef="#ctx0" brushRef="#br0" timeOffset="710.443">1159 374</inkml:trace>
  <inkml:trace contextRef="#ctx0" brushRef="#br0" timeOffset="944.008">1808 628,'-48'14,"1"2,1 2,0 2,2 2,-6 6,45-27,0 1,0 0,1 0,-1 1,0-1,1 1,-1 0,1 0,0 1,0-1,0 1,1 0,-1 0,1 0,0 0,0 1,0-1,1 1,0 0,-1 0,2 0,-1 0,1 0,-1 0,1 0,1 1,-1-1,1 0,0 0,0 1,0-1,1 0,0 1,0-1,0 0,1 0,0 1,8 4,1-1,0 0,0-1,1-1,0 1,0-2,1 0,0 0,0-1,0-1,1 0,-1-1,1 0,0-1,0-1,0 0,0-1,0 0,1-1,-5 1,1 1,-1-1,0-1,1 0,-1 0,0-1,0-1,0 1,0-1,-1-1,1 0,-1-1,0 1,0-2,0 1,-1-1,0-1,0 1,0-1,-1-1,0 1,-1-1,1-1,2-5,4-10</inkml:trace>
  <inkml:trace contextRef="#ctx0" brushRef="#br0" timeOffset="1229.687">2344 120,'-28'79,"4"1,4 1,3 1,4 1,-1 51,15-101,2-1,1 1,1 0,2-1,5 14,6 28,-17-72,0 1,0-1,0 1,-1-1,1 1,-1 0,1-1,-1 1,0 0,0-1,0 1,-1 0,1-1,-1 1,1 0,-1-1,0 1,0-1,0 1,0-1,-1 1,1-1,-1 0,1 0,-1 0,0 0,0 0,0 0,0 0,0 0,-1 0,-14 5</inkml:trace>
  <inkml:trace contextRef="#ctx0" brushRef="#br0" timeOffset="1485.714">1865 628,'38'0,"27"0,8 0,0 0,-2 0,-3 0,-10 0,-3 0,-8 0,-1 0,-5 0,-3 0,-4 5,-3 1,-2 0,-6-1</inkml:trace>
  <inkml:trace contextRef="#ctx0" brushRef="#br0" timeOffset="1734.252">2824 684,'5'34,"1"15,0 1</inkml:trace>
  <inkml:trace contextRef="#ctx0" brushRef="#br0" timeOffset="1979.297">2824 346</inkml:trace>
  <inkml:trace contextRef="#ctx0" brushRef="#br0" timeOffset="5398.272">3247 628,'-2'-2,"0"0,0 0,0 0,-1 1,1-1,0 1,-1 0,0-1,1 1,-1 0,1 1,-1-1,0 0,0 1,0-1,1 1,-1 0,0 0,0 0,0 1,1-1,-1 0,0 1,0 0,1 0,-1 0,1 0,-1 0,0 0,1 1,0-1,-1 1,1 0,0 0,-62 74,61-71,0-1,1 1,0 0,-1 0,2 0,-1 0,0 0,1 1,0-1,0 1,1-1,0 0,-1 1,2-1,-1 1,1-1,0 0,0 1,0-1,1 0,0 0,0 0,0 0,0 0,1 0,0 0,0-1,0 0,1 1,-1-1,1 0,0-1,0 1,0-1,1 0,-1 0,2 0,5-2,0 0,0-1,0 0,0-1,0-1,0 1,0-2,-1 0,1 0,-1-1,0 0,0 0,0-1,0-1,-1 0,0 0,0-1,0 0,-1 0,0-1,-1 0,0 0,0-1,-1 0,0 0,0-1,-1 0,0 0,-1 0,0 0,-1-1,0 1,0-1,-1 0,-1 0,0 0,0-8,-1 14,0 1,-1-1,1 1,-1-1,0 1,0-1,0 1,-1 0,0-1,0 1,0 0,0 0,0 0,-1 1,0-1,0 1,0-1,0 1,0 0,-1 0,1 0,-1 1,0-1,0 1,0 0,0 0,0 0,-1 0,1 1,0 0,-1 0,1 0,-1 0,1 1,-1 0,1 0,-1 0,1 0,-1 1,1 0,-1 0,1 0,-2 1,-20 9</inkml:trace>
  <inkml:trace contextRef="#ctx0" brushRef="#br0" timeOffset="6052.113">3755 516,'-167'208,"118"-141,24-23,25-44,0 0,0 0,1 0,-1-1,0 1,0 0,0 0,1 0,-1 0,0 0,0-1,1 1,-1 0,0 0,0 0,1 0,-1 0,0 0,0 0,1 0,-1 0,0 0,1 0,-1 0,0 0,0 0,1 0,-1 0,0 1,0-1,1 0,-1 0,0 0,0 0,0 0,1 1,-1-1,0 0,0 0,0 0,1 1,-1-1,0 0,0 0,0 0,0 1,0-1,0 0,0 0,1 1,-1-1,0 0,0 1,0-1,0 0,20-18,107-146,-6 5,-121 159,0 1,0-1,1 0,-1 1,0-1,0 0,1 0,-1 1,1-1,-1 0,0 0,1 1,-1-1,0 0,1 0,-1 0,1 0,-1 0,1 1,-1-1,0 0,1 0,-1 0,1 0,-1 0,1 0,-1 0,0-1,1 1,-1 0,1 0,-1 0,0 0,1-1,-1 1,1 0,-1 0,0 0,1-1,-1 1,0 0,1-1,-1 1,0 0,0-1,1 1,-1 0,0-1,0 0,-6 41,2-30,0 0,1 0,1 1,-1-1,2 1,-1 0,2-1,-1 1,1 0,1-1,0 1,1 0,0-1,0 1,1-1,0 0,1 0,0 0,1 0,0-1,1 1,3 4,-5-12,1 1,-1-1,0 0,1 0,0 0,-1 0,1-1,0 0,0 0,0 0,0-1,0 1,0-1,0-1,0 1,0-1,0 1,0-1,-1-1,1 1,0-1,0 0,-1 0,1 0,-1 0,0-1,0 0,0 0,0 0,0 0,-1-1,1 1,-1-1,0 0,0 0,0 0,-1-1,1 1,-1 0,0-1,0 0,-1 0,6-9,-1 0,-1-1,0 0,-1 0,-1 0,0 0,-1 0,-1 0,0-1,-1 1,-1 0,-1-5,-2 0,-3 8</inkml:trace>
  <inkml:trace contextRef="#ctx0" brushRef="#br0" timeOffset="6800.764">4489 543,'-14'2,"0"0,0 0,0 1,0 1,1 0,-1 1,1 0,0 2,1-1,0 1,-9 7,14-10,1 0,-1 1,1-1,1 1,-1 0,1 1,0-1,0 1,0 0,1 1,0-1,0 1,0-1,1 1,0 0,1 0,0 1,0-1,0 1,1-1,0 1,0-1,1 1,0-1,0 1,1 0,0-1,1 1,-1-5,0-1,1 1,-1-1,1 1,0-1,0 0,0 0,0 0,0 0,0 0,0-1,1 1,-1-1,1 1,-1-1,1 0,0 0,-1 0,1 0,0-1,0 1,0-1,-1 1,1-1,0 0,0 0,0 0,0-1,-1 1,1-1,3 0,83-35,8-63,-48 41,36-45,-118 143,28-30,-42 104,46-111,0 0,1 0,-1 1,1-1,0 0,0 0,0 0,0 0,0 0,0 0,1 0,0 0,0 0,-1 0,2 0,-1 0,0 0,1-1,-1 1,1 0,0-1,-1 1,1-1,1 0,-1 0,0 0,0 0,1 0,0 0,-1 0,1-1,0 1,-1-1,1 0,0 0,3 1,5-2,0 0,0 0,0-1,0 0,-1-1,1 0,0-1,-1 0,1 0,-1-1,0-1,0 0,0 0,-1-1,0 0,0-1,-1 0,1 0,0-2,37-26,-1-2,-2-2,-2-2,5-9,-41 44,13-12,-2 0,0-1,-1 0,-1-1,-1-1,0 0,-2-1,-1 0,0-1,-2 0,0-1,-2 0,0 0,0-15,-6 36,1 0,-1 1,0-1,0 0,-1 0,1 1,0-1,-1 0,0 1,1-1,-1 1,0-1,0 1,-1-1,1 1,0 0,-1-1,0 1,1 0,-1 0,0 0,0 0,0 0,0 1,0-1,-1 1,1-1,0 1,-1 0,1 0,-1 0,1 0,-1 0,0 1,1-1,-1 1,0-1,0 1,1 0,-1 0,0 1,1-1,-1 0,0 1,1 0,-1-1,0 1,1 0,-1 0,-1 2,-14 6,1 2,0-1,1 2,0 0,1 1,0 1,1 0,1 1,0 1,1 0,0 0,-3 9,6-11,1 0,1 1,0-1,1 1,0 1,1-1,1 1,1 0,0 0,1 0,0 0,2 0,0 1,0-1,2 0,0 0,1 0,0 0,2 0,0-1,0 0,1 0,1 0,1 0,0-1,1-1,0 1,1-2,1 1,0-1,0-1,1 0,1 0,4 2,166 86,-163-92,-3-1</inkml:trace>
  <inkml:trace contextRef="#ctx0" brushRef="#br0" timeOffset="12303.857">6323 487,'78'-70,"52"-63,-98 77,-32 56,0-1,-1 1,1 0,0 0,0-1,-1 1,1 0,0 0,-1-1,1 1,0 0,-1 0,1 0,-1 0,1-1,0 1,-1 0,1 0,-1 0,1 0,0 0,-1 0,1 0,-1 0,1 0,-1 0,1 0,0 1,-1-1,1 0,0 0,-1 0,1 0,-1 1,1-1,0 0,-1 0,1 1,0-1,0 0,-1 1,1-1,0 0,0 0,-1 1,1-1,0 1,0-1,0 0,0 1,-1-1,1 1,0-1,0 0,0 1,0-1,0 1,0-1,0 0,0 1,0-1,0 1,0-1,1 0,-1 1,0-1,-9 21,0-1,2 1,0 0,2 1,0-1,2 1,-1 16,-13 309,13-288,-3 0,-2-1,-3 0,-2-1,-3 0,-2-1,-3-1,-2-1,-2-1,-7 5,31-54,0 0,0-1,-1 1,1-1,-1 0,0 1,0-2,0 1,-1 0,1 0,-1-1,1 0,-1 0,0 0,0 0,0-1,0 1,0-1,0 0,0 0,-1-1,1 1,0-1,0 0,-1 0,1 0,0-1,0 1,0-1,-1 0,1 0,0-1,0 1,0-1,1 0,-1 0,0 0,1 0,-1-1,1 1,0-1,0 0,0 0,-1-2,-2-4,1-1,0 0,1 0,0 0,1-1,0 1,0-1,1 0,1 0,0 0,0 0,1 0,0 0,1 0,1 1,0-1,0 0,1 0,0 1,0 0,2-1,-1 1,1 1,1-1,-1 1,2 0,4-6,3-3,1 1,0 0,2 1,0 1,1 1,0 0,1 1,0 1,1 1,1 1,-1 0,2 2,-1 0,1 1,0 2,1 0,-1 1,1 2,0 0,12 1,-7 1,-4 1</inkml:trace>
  <inkml:trace contextRef="#ctx0" brushRef="#br0" timeOffset="12665.188">6917 770,'-11'9,"0"1,1 0,0 1,1 0,0 0,1 1,0 0,1 1,0 0,1 0,1 0,0 1,1-1,-2 11,5-21,1 1,0-1,0 1,0-1,0 1,0-1,1 0,0 1,-1-1,1 1,0-1,1 0,-1 0,1 0,-1 0,1 0,0 0,0 0,0 0,1-1,-1 1,0-1,1 0,0 1,0-1,-1 0,1-1,0 1,0 0,1-1,-1 0,0 0,0 0,1 0,-1 0,1-1,7 3,0-1,0-1,0 0,0 0,0-1,0 0,0-1,0-1,0 0,10-3,-11 3,-1-1,1 0,-1-1,0 0,0-1,-1 0,1 0,-1-1,0 0,-1 0,0-1,0 0,0 0,0 0,-1-1,-1 0,1-1,-1 1,-1-1,0 0,0 0,0 0,-1-1,1-5,-6 9,1 0,-1 1,0-1,0 1,0-1,-1 1,0 0,0 0,0 0,-1 1,0-1,0 1,0 0,0 0,-1 0,1 1,-1-1,0 1,0 0,0 0,0 1,-1 0,1 0,-1 0,1 0,-1 1,0 0,0 0,1 1,-1-1,-2 1,0 0,1 1,-1-1,1 1,-1 0,1 1,-1 0,1 0,0 1,0 0,0 0,0 0,0 1,1 0,-1 0,1 1,0 0,1 0,-1 0,1 1,0 0,-10 12</inkml:trace>
  <inkml:trace contextRef="#ctx0" brushRef="#br0" timeOffset="13003.558">7255 1023,'0'-1,"0"0,0 0,0 0,0 0,0 0,0 0,0 0,0 0,0 0,0 0,-1 0,1 0,0 1,-1-1,1 0,-1 0,1 0,-1 0,1 0,-1 1,0-1,1 0,-1 0,0 1,0-1,1 0,-1 1,0-1,0 1,0-1,0 1,0 0,0-1,0 1,0 0,0 0,0-1,0 1,0 0,0 0,0 0,0 0,0 0,0 0,0 1,0-1,0 0,0 0,0 1,1-1,-1 1,0-1,0 1,0-1,0 1,0-1,1 1,-1 0,0 0,1-1,-1 1,0 0,1 0,-1 0,0 0,75-125,-54 89,2 2,0 0,3 1,0 1,5-2,-31 108,-1-50</inkml:trace>
  <inkml:trace contextRef="#ctx0" brushRef="#br0" timeOffset="13420.283">7819 741,'-7'-2,"1"1,-1 0,0 0,0 1,0-1,1 2,-1-1,0 1,0 0,0 0,1 1,-1 0,1 0,-1 0,1 1,0 0,0 1,0-1,1 1,-1 0,1 0,0 1,0 0,0 0,0 0,1 0,0 1,0-1,1 1,-1 0,1 0,1 0,-1 1,1-1,0 1,1 0,-1-1,1 1,0 0,1 0,0-1,0 1,1 5,0-7,0 1,0-1,0 1,1-1,0 1,0-1,0 0,1 0,-1 0,1 0,0-1,1 1,-1-1,1 0,0 0,0 0,0 0,1-1,-1 0,1 1,0-2,0 1,0-1,0 1,0-1,1-1,-1 1,1-1,-1 0,1 0,-1 0,1-1,-1 0,1 0,0-1,-1 1,1-1,-1 0,1-1,-1 1,0-1,1 0,-1-1,0 1,0-1,3-2,23-22,-20 13</inkml:trace>
  <inkml:trace contextRef="#ctx0" brushRef="#br0" timeOffset="13915.362">8074 883,'9'6,"1"0,0 0,0-1,0-1,1 1,-1-2,1 1,0-1,0-1,1 0,-1-1,0 0,1 0,-1-2,0 1,1-1,-1-1,0 0,0-1,0 0,0 0,-1-1,1 0,-1-1,0-1,0 1,-1-2,7-4,-5 1,-1 0,-1 0,1-1,-2 0,0-1,0 0,-1 0,0 0,-1-1,-1 0,0 0,0-1,-2 0,2-9,-5 21,1 0,-1 0,0-1,-1 1,1 0,0-1,-1 1,1 0,-1 0,0 0,1-1,-1 1,0 0,0 0,-1 0,1 0,0 1,-1-1,1 0,-1 0,1 1,-1-1,0 1,0 0,0-1,0 1,0 0,0 0,0 0,0 0,0 1,0-1,-1 0,1 1,0 0,0-1,-2 1,-86 14,75-7,0 2,1 0,-1 0,2 1,-1 1,1 0,1 1,0 0,1 1,0 0,-8 15,14-21,0 0,1 0,0 0,1 0,0 1,0 0,0-1,1 1,0 0,1 0,-1 0,2 0,-1 1,1-1,0 0,1 0,0 0,0 0,1 0,0 0,0 0,1 0,0-1,0 1,5 6,2-4,0-1,1 0,0 0,1-1,0-1,0 0,1-1,0 0,0 0,0-2,0 0,1 0,0-1,0-1,0 0,0-1,0-1,0 0,0 0,0-2,0 0,3-1,4 1,0-1,0-1,0-1,-1-1,1 0,-2-2,1 0,-1-1,6-5,-7 4</inkml:trace>
  <inkml:trace contextRef="#ctx0" brushRef="#br0" timeOffset="32461.64">30 2095,'22'108,"-20"-93,0 8,1 0,0 0,2 0,1-1,1 0,0 0,2-1,1 1,9 14,-15-32,0-1,0 0,0 0,1 0,-1 0,1-1,0 1,-1-1,1-1,0 1,0-1,0 1,0-1,1-1,-1 1,0-1,0 0,0 0,1-1,-1 1,0-1,0 0,0 0,0-1,0 0,0 0,0 0,-1 0,1-1,-1 0,1 0,-1 0,0 0,0-1,-1 1,1-1,-1 0,0 0,3-4,132-156,-137 162,-1 1,1-1,-1 1,1-1,-1 1,1-1,0 1,-1 0,1-1,0 1,0 0,0 0,0 0,0-1,1 1,-1 0,0 0,0 1,1-1,-1 0,0 0,1 1,-1-1,1 0,-1 1,1 0,-1-1,1 1,-1 0,1 0,-1-1,1 1,0 1,-1-1,1 0,-1 0,1 1,-1-1,1 0,-1 1,1 0,-1-1,0 1,1 0,0 0,30 54,-31-50,1-1,-1 1,1-1,0 1,0-1,1 0,-1 0,1 0,0-1,0 1,0 0,1-1,-1 0,1 0,0 0,0 0,0-1,0 1,0-1,1 0,6 0,0 0,0-1,0-1,0 0,0 0,0-1,-1 0,1-1,0 0,-1-1,1 0,-1-1,0 0,0 0,0-1,0-1,-1 0,0 0,0 0,-1-1,0-1,0 1,0-1,-1-1,-1 1,1-1,-1 0,-1-1,0 1,0-1,-1 0,0 0,0-1,-1 1,-1-1,0 0,0-5,-2-8,-4 6</inkml:trace>
  <inkml:trace contextRef="#ctx0" brushRef="#br0" timeOffset="32977.591">1187 1531,'-1'2,"-1"0,0-1,0 1,0 0,1 0,-1 0,1 1,0-1,-1 0,1 1,0-1,1 0,-1 1,0-1,1 1,-1-1,1 1,0 0,-1-1,1 3,0-3,-58 455,53-216,4-238,1 0,-1 0,1 0,0 0,0 0,0 0,1 0,-1 0,1 0,-1 0,1 0,0 0,0 0,0-1,1 1,-1 0,1-1,-1 1,1-1,0 1,0-1,0 0,0 0,0 0,1 0,-1 0,1 0,-1-1,1 1,0-1,-1 1,1-1,0 0,0 0,0-1,0 1,0-1,0 1,0-1,0 0,0 0,0 0,0 0,0-1,0 1,0-1,0 0,2-1,11-9,1 0,-1-2,-1 0,-1 0,0-1,0-1,-1-2,61-58,-66 68,-8 5,1 0,0 1,0-1,0 1,0-1,0 0,0 1,0 0,0-1,1 1,-1 0,0-1,1 1,-1 0,1 0,0 0,-1 0,1 1,0-1,-1 0,1 1,0-1,0 1,-1 0,1-1,0 1,0 0,0 0,0 0,0 0,-1 0,1 1,0-1,0 1,0-1,-1 1,1 0,0-1,-1 1,1 0,0 0,-1 0,1 0,-1 0,0 1,1-1,3 114,-6-104,0 1,0-1,1 0,0 1,1-1,0 0,1 1,0-1,1 0,0 1,-2-10,0 0,0-1,0 1,0 0,0 0,0 0,1-1,-1 1,1 0,-1-1,1 0,-1 1,1-1,0 0,0 0,-1 0,1 0,0 0,0 0,0 0,0-1,0 1,0-1,0 1,1-1,-1 0,0 0,0 0,0 0,0 0,0-1,0 1,2-1,12-3</inkml:trace>
  <inkml:trace contextRef="#ctx0" brushRef="#br0" timeOffset="33359.883">1695 2322,'29'-3,"-1"0,1-1,-1-2,0-1,-1-2,0 0,0-2,-1 0,0-2,3-3,-23 11,1 0,-1 0,0 0,0 0,0-1,-1 0,0-1,0 1,0-1,-1 0,0 0,0 0,-1 0,0-1,0 1,-1-1,0 0,0 0,-1 0,0 0,-1 0,1 0,-1 0,-1 0,0 0,0 0,0 0,-1 0,-1-2,0 6,1 1,-1 0,0 0,0 1,0-1,-1 1,1-1,-1 1,1 0,-1 0,0 1,1-1,-1 1,0 0,0 0,0 0,0 0,0 1,0-1,-1 1,1 0,0 1,0-1,0 1,0-1,0 1,0 0,-1 1,-4 1,-1 0,1 0,0 1,0 1,1-1,-1 1,1 1,0 0,1 0,-1 0,-2 4,-2 2,1 1,0 0,1 1,0 0,1 0,1 1,0 0,1 1,1 0,0 0,1 0,1 1,1-1,0 1,1 0,1 0,0 4,2-17,-1 0,1 0,0 0,0 0,0 0,0 0,1-1,0 1,0 0,0-1,0 1,0-1,1 0,-1 0,1 0,0 0,0 0,0-1,0 1,1-1,-1 0,1 0,-1 0,1 0,0-1,-1 1,1-1,0 0,0 0,0 0,0-1,0 0,0 1,4-2,9 1,0 0,0-1,0-2,0 1,0-2,-1 0,14-6,1-2,0-2,0-1,-2-2,0 0,25-22,-36 25</inkml:trace>
  <inkml:trace contextRef="#ctx0" brushRef="#br0" timeOffset="33774.94">2203 2294,'14'0,"0"0,1-1,-1 0,0-2,0 1,-1-2,1 1,0-2,-1 0,0-1,0 0,-1-1,0 0,0-1,0 0,-1-1,-1 0,1-1,-2 0,1-1,-1 0,-1 0,0-1,0 0,-1-1,4-11,-10 22,0-1,1 0,-2 1,1-1,0 0,0 0,-1 0,0 0,1 0,-1 1,0-1,-1 0,1 0,0 0,-1 0,0 0,1 0,-1 1,0-1,-1 0,1 1,0-1,-1 1,1-1,-1 1,0-1,0 1,0 0,0 0,0 0,0 0,-1 1,1-1,-1 0,1 1,-1 0,1 0,-1-1,0 2,0-1,0 0,1 0,-1 1,-2 0,-7 2,0 1,0 0,0 1,0 1,1 0,0 0,0 1,0 0,1 1,0 1,0-1,1 2,-1-1,2 1,0 0,0 1,0 0,1 2,-4 0,6-7,-1 0,1 0,1 1,-1 0,1 0,0 0,0 0,1 1,0 0,0-1,0 1,1 0,0 1,0-1,1 0,0 0,0 1,1-1,0 1,0-1,1 0,0 1,0-1,1 0,0 0,0 0,0 0,1 0,0 0,1 0,-1-1,1 0,0 0,3 2,7 2,1-1,0-1,1-1,0 0,0-1,0 0,1-2,0 0,0-1,0 0,0-1,1-1,-1-1,0-1,1 0,-1-1,7-2,-15 3,1-1,-1 0,1 0,-1-1,0 0,0-1,0 0,0 0,-1-1,0 0,0 0,0-1,0 0,-1-1,0 1,1-3,5-7</inkml:trace>
  <inkml:trace contextRef="#ctx0" brushRef="#br0" timeOffset="34138.291">2966 1616,'-43'252,"10"85,22-161,11-153</inkml:trace>
  <inkml:trace contextRef="#ctx0" brushRef="#br0" timeOffset="35156.734">3473 2491,'145'-255,"-126"221,2 0,2 1,0 1,3 1,0 2,6-4,-31 32,-1 1,0-1,0 1,1-1,-1 1,0 0,1-1,-1 1,1-1,-1 1,1-1,-1 1,0 0,1-1,-1 1,1 0,0 0,-1-1,1 1,-1 0,1 0,-1 0,1 0,0 0,-1 0,1 0,-1 0,1 0,-1 0,1 0,0 0,-1 0,1 0,-1 0,1 1,-1-1,1 0,-1 0,1 1,-1-1,1 0,-1 1,1-1,-1 1,1-1,-1 0,0 1,1-1,-1 1,0-1,1 1,-1-1,0 1,0-1,1 1,-1 0,0-1,0 1,0-1,0 1,2 42,-2-35,-2 47,1-28,0 0,1 0,2 0,1-1,1 1,5 16,-8-40,1 1,-1-1,1 1,1-1,-1 0,0 0,1 0,-1 0,1 0,0-1,0 1,0-1,0 0,0 0,1 0,-1 0,1-1,-1 1,1-1,0 0,-1 0,1 0,0 0,0-1,0 1,0-1,-1 0,1 0,0-1,0 1,0-1,-1 0,1 0,0 0,-1 0,1-1,0 0,-1 1,0-1,1-1,-1 1,0 0,0-1,0 1,-1-1,1 0,284-258,-238 233,-48 28,1 0,-1 0,0-1,0 1,1 0,-1 0,0 1,0-1,1 0,-1 0,0 1,0-1,0 0,1 1,-1-1,0 1,0 0,0-1,0 1,0 0,0 0,0 0,0-1,0 1,-1 0,1 0,0 0,-1 0,1 1,0-1,-1 0,1 0,-1 0,0 0,1 1,-1-1,0 0,0 0,1 1,-1-1,0 0,-1 1,3 17,-1 1,0 0,-2 0,-1-1,0 1,-1-1,-5 16,-3 25,10-57,0-1,0 1,0-1,1 1,-1 0,1-1,0 1,0 0,0 0,0-1,0 1,1 0,-1-1,1 1,0-1,0 1,0 0,0-1,0 0,0 1,1-1,-1 0,1 1,-1-1,1 0,0 0,0 0,0-1,0 1,0 0,1-1,-1 1,0-1,1 0,-1 0,1 0,-1 0,1 0,-1 0,2-1,17 3</inkml:trace>
  <inkml:trace contextRef="#ctx0" brushRef="#br0" timeOffset="35443.698">4828 2095,'-10'20,"0"-3,0 1,2 0,0 1,0 0,2 0,1 1,0-1,1 1,1 0,1 8,2-25,0-1,1 1,-1 0,1-1,0 1,-1-1,1 1,0-1,1 0,-1 1,0-1,1 0,-1 0,1 0,0 0,-1 0,1 0,0 0,0-1,0 1,1 0,-1-1,0 0,1 0,-1 0,0 0,1 0,-1 0,1 0,0-1,-1 1,1-1,-1 0,1 0,0 0,-1 0,1 0,0-1,99-29,-94 25,0 0,0-1,-1 0,0 0,0-1,-1 0,0 0,0 0,0-1,-1 1,0-1,-1-1,0 1,0-1,0 0,-1 1,-1-1,0-1,0 1,-1 0,0 0,0-2,-16-127,13 133,0-1,0 1,-1 0,1 1,-1-1,0 0,-1 1,1 0,-1 0,0 0,0 0,0 0,0 1,0 0,-1-1,0 2,0-1,0 1,0-1,0 1,0 1,0-1,-1 1,1 0,-1 0,0 0,0 1,-1-1,1 2,0-1,0 0,0 1,0 1,0-1,0 1,0 0,0 0,0 0,1 1,-3 1,-11 8</inkml:trace>
  <inkml:trace contextRef="#ctx0" brushRef="#br0" timeOffset="35879.388">5308 2011,'-2'2,"0"-1,0 1,1 0,-1 0,1 0,-1 0,1 0,-1 0,1 0,0 1,0-1,0 0,1 1,-1-1,0 0,1 1,0-1,-1 1,1-1,0 3,0-2,-3 19,0 0,2 0,1 0,1-1,0 1,2 0,0 0,2-1,0 1,8 16,-13-35,1-1,-1 1,1-1,-1 0,1 1,0-1,0 0,0 0,0 0,1 1,-1-1,0 0,1-1,0 1,-1 0,1 0,0-1,0 1,0-1,0 1,0-1,0 0,0 0,1 0,-1 0,0 0,1-1,-1 1,0-1,1 1,-1-1,1 0,-1 0,1 0,-1 0,1 0,-1-1,0 1,1-1,-1 0,0 1,1-1,-1 0,0 0,0-1,0 1,10-10,0 0,-1 0,0-1,-1-1,-1 0,0 0,-1-1,0 0,-1-1,-1 1,3-10,10-18,83-174,-90 207,-16 16</inkml:trace>
  <inkml:trace contextRef="#ctx0" brushRef="#br0" timeOffset="36274.719">5787 2237,'6'-2,"14"-5,-1 0,0-2,0 0,-1 0,0-2,-1-1,0 0,0-1,-2 0,0-1,0-1,11-16,-25 29,1 0,-1-1,0 1,0 0,0-1,0 1,-1-1,1 1,-1-1,1 0,-1 1,0-1,0 1,0-1,0 1,-1-1,1 0,-1 1,1-1,-1 1,0-1,0 1,0 0,0-1,-1 1,1 0,-1 0,1 0,-1 0,0 0,1 0,-1 0,0 1,0-1,-1 0,1 1,0 0,0 0,-1 0,1 0,0 0,-1 0,1 0,-1 1,0-1,1 1,-1 0,1-1,-1 1,0 1,1-1,-1 0,1 1,-1-1,1 1,-2 0,-11 1,0 0,1 1,-1 0,1 1,0 1,0 0,0 1,0 1,1 0,0 0,1 2,0-1,0 2,1 0,0 0,0 1,1 0,1 0,0 1,1 1,0 0,1 0,0 0,1 1,0 0,1 0,1 0,0 1,1-1,1 1,0 0,1 14,1-23,1 1,1-1,-1 0,1 0,0 1,0-1,1-1,0 1,0 0,0-1,1 1,0-1,0 0,0 0,0-1,1 1,0-1,0 0,0 0,0-1,1 1,-1-1,1-1,0 1,0-1,0 0,0 0,0 0,1-1,7 2,0-1,1 0,-1-1,1 0,-1-1,1-1,-1-1,1 0,-1 0,0-2,0 0,6-2,168-94,-170 89</inkml:trace>
  <inkml:trace contextRef="#ctx0" brushRef="#br0" timeOffset="36745.64">6550 2068,'34'-51,"-35"50,-1-1,1 1,0 0,0 0,-1 0,1 0,0 0,-1 1,1-1,-1 0,1 1,-1-1,1 1,-1-1,0 1,1 0,-1-1,0 1,1 0,-1 0,1 0,-1 0,0 1,1-1,-1 0,0 1,1-1,-1 1,1 0,-1-1,1 1,-1 0,1 0,0 0,-1 0,1 0,0 0,0 0,-9 2,-1 2,1 0,0 0,0 0,1 2,0-1,0 1,0 0,1 1,-1 0,9-5,-1 0,1 1,0-1,0 0,0 0,0 0,1 0,-1 0,1 0,0 0,0 0,0 0,0 0,0 0,1 0,-1 0,1-1,0 1,0-1,0 1,0-1,0 0,0 1,1-1,-1-1,1 1,0 0,-1 0,1-1,0 0,0 1,0-1,0 0,0-1,0 1,0 0,0-1,3 0,13 10,80 69,-96-76,-1 0,1 1,-1-1,0 0,0 1,0 0,0 0,-1-1,1 1,-1 0,0 0,0 0,-1 1,1-1,-1 0,0 0,0 0,0 0,-1 0,1 0,-1 0,0 0,0 0,0 0,-1 0,0 0,1 0,-1-1,-1 2,-3 2,-1 1,0-1,0 0,0 0,-1-1,0 0,-1 0,1-1,-1 0,0-1,0 0,0 0,-1-1,0 0,1 0,-1-1,0-1,0 0,0 0,0-1,0 0,-9-1,-6-5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03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0,'-28'271,"-24"138,45-278,8-119</inkml:trace>
  <inkml:trace contextRef="#ctx0" brushRef="#br0" timeOffset="300.943">1 451,'43'-4,"33"-7,10-2,-7 2,-10-2,-9 1,-8 3,-10 2,-6 3,-5 2,-3 2,-6 0</inkml:trace>
  <inkml:trace contextRef="#ctx0" brushRef="#br0" timeOffset="771.23">678 28,'54'423,"-51"-372,-4-38,1 0,1-1,0 1,1 0,0-1,1 1,0-1,1 0,1 0,3 8,-6-18,-1 0,1 0,-1 0,1 0,0 0,0 0,0 0,0-1,0 1,0-1,0 1,0-1,1 0,-1 0,1 0,-1 0,1 0,-1-1,1 1,-1-1,1 0,-1 0,1 1,0-2,-1 1,1 0,-1 0,1-1,0 0,-1 1,1-1,-1 0,0 0,1 0,-1-1,82-54,-75 49,109-78,-116 85,0 1,1-1,-1 0,0 1,1-1,-1 1,0-1,0 1,1 0,-1 0,0 0,0 1,0-1,0 0,0 1,0-1,-1 1,1 0,0-1,-1 1,0 0,1 0,-1 0,0 0,0 0,0 0,0 1,0-1,0 0,-1 0,1 1,-1-1,1 0,-1 1,0-1,0 1,0-1,-1 0,1 1,0-1,-1 0,0 1,1-1,-1 0,0 1,1 13,15 27,-4-29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17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0,'-24'29,"-12"14,-6 5,5-2,4-3,2-9,8-6,1-7,1-7,3-2,1-2,2-4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0,'-40'135,"-51"99,70-196,63-138,-31 75,1 1,1 0,1 1,2 0,0 1,1 1,1 1,1 0,16-12,-34 31,-1 0,1 0,0 0,-1 0,1 0,0 0,0 0,0 0,0 1,0-1,0 0,0 1,0-1,0 0,0 1,0 0,0-1,1 1,-1 0,0-1,0 1,0 0,1 0,-1 0,0 0,0 0,0 0,1 0,-1 1,0-1,0 0,0 1,0-1,1 0,-1 1,0 0,0-1,0 1,0 0,0-1,0 1,-1 0,1 0,0 0,0 0,0 0,-1 0,1 0,-1 0,1 0,-1 0,1 0,-1 0,1 0,-1 1,0-1,0 1,13 139,-13-139,32 111,-31-110,1 1,-1-1,1 0,0 1,0-1,1 0,-1-1,1 1,-1 0,1-1,0 1,0-1,0 0,0 0,0 0,1 0,-1-1,1 1,-1-1,1 0,-1 0,1 0,0 0,-1-1,1 0,0 0,0 0,-1 0,5-1,3-3,-1 0,1-1,-1 0,0-1,0 0,-1-1,1 0,-2-1,1 1,-1-2,0 1,-1-1,0 0,0-1,-1 1,0-2,4-9,2 2,-4 3,0-1,-1 0,0 0,-1 0,-1-1,-1 0,0 0,-1 0,0-8,-9 0,1 25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0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106 129,'-13'16,"1"1,1 0,0 0,1 1,1 1,1-1,1 1,0 1,1 0,2-1,-3 15,7-33,0 1,0 0,0 0,0 0,0-1,0 1,0 0,0 0,1 0,-1-1,1 1,-1 0,1 0,0-1,-1 1,1-1,0 1,0-1,0 1,0-1,1 1,-1-1,0 0,1 0,-1 1,0-1,1 0,0 0,-1-1,1 1,-1 0,1 0,0-1,0 1,-1-1,1 0,0 1,0-1,0 0,-1 0,1 0,0 0,0 0,73-32,-63 22,-1-1,0 0,-1-1,0 0,-1-1,0 0,-1 0,-1-1,0 0,-1 0,0-1,-1 0,-1 0,0 0,-1 0,-1-1,0-8,-13-70,10 92,0 0,1 0,-1 0,0 0,-1 0,1 0,0 1,0-1,-1 0,1 1,-1-1,1 1,-1-1,0 1,0 0,1 0,-1 0,0 0,0 0,0 0,0 0,0 1,-1-1,1 1,0 0,0-1,0 1,0 0,0 0,-1 0,1 1,0-1,0 0,0 1,0-1,0 1,0 0,0 0,0 0,0 0,-1 1,-23 11,2 3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18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0,'-5'6,"0"0,-1 0,2 0,-1 1,1 0,0 0,0 0,1 0,0 0,0 1,1-1,0 1,0 0,1 0,0 0,0 0,1 0,0 7,0-13,-12 340,-23-148,31-148,4-46,0 1,0 0,0 0,0 0,1-1,-1 1,0 0,0 0,0-1,1 1,-1 0,0-1,1 1,-1 0,1-1,-1 1,1 0,-1-1,1 1,-1-1,1 1,0-1,-1 1,1-1,0 1,-1-1,1 0,0 1,0-1,-1 0,1 0,0 0,0 1,-1-1,1 0,0 0,0 0,0 0,-1 0,1 0,0-1,0 1,0 0,-1 0,1 0,0-1,-1 1,1-1,0 1,-1 0,1-1,0 1,-1-1,1 0,105-80,-71 58,-21 10,2 2,-1 0,2 1,-1 1,1 0,1 1,-1 1,1 1,1 0,-1 1,17-1,-32 6,1-1,-1 2,0-1,1 0,-1 1,0 0,0-1,0 1,0 1,1-1,-1 0,-1 1,1-1,0 1,0 0,-1 0,1 0,-1 0,1 1,-1-1,0 1,0-1,0 1,0 0,0-1,-1 1,0 0,1 0,-1 1,0-1,0 0,0 0,-1 0,1 1,-1 0,1 2,-1 0,0 1,0-1,0 1,-1-1,0 0,0 0,-1 1,0-1,0 0,0 0,-1 0,0-1,0 1,0-1,-1 1,1-1,-3 1,-6 4,-1-1,0-1,-1 0,0-1,0 0,-1-1,1-1,-1 0,-1-1,1-1,0 0,-1-1,0-1,1 0,-1-1,0-1,1 0,-1-1,-8-3,23 6,-1-1,1 0,0 0,-1 0,1 1,-1-1,1-1,-1 1,1 0,0 0,-1 0,1-1,0 1,-1-1,1 1,0-1,-1 1,1-1,0 0,0 0,0 0,0 1,0-1,0 0,0 0,0-1,0 1,0 0,0 0,1 0,-1 0,0-1,1 1,-1 0,1-1,0 1,-1 0,1-1,0 1,0-1,0 1,0 0,0-1,0 1,0-1,0 1,1 0,-1-1,0 1,1 0,-1-1,1 1,0 0,-1 0,1-1,0 1,0 0,0 0,0 0,9-12</inkml:trace>
  <inkml:trace contextRef="#ctx0" brushRef="#br0" timeOffset="667.343">700 564,'0'6,"2"-1,-1 0,0 0,1 0,0 0,1 0,-1 0,1 0,-1-1,1 1,1-1,-1 0,1 0,0 0,-1 0,2-1,-1 1,0-1,1 0,-1 0,1-1,0 0,0 1,0-2,0 1,0 0,1-1,-1 0,0 0,1-1,-1 0,0 0,1 0,1 0,11-8,-1 0,0-1,0 0,-1-1,0-1,-1-1,0 0,-1-1,0 0,2-6,10-6,-26 24,0 1,1-1,-1 0,0 1,1-1,-1 1,0-1,1 0,-1 1,1-1,-1 1,0-1,1 1,0-1,-1 1,1-1,-1 1,1 0,-1-1,1 1,0 0,-1 0,1-1,0 1,-1 0,1 0,0 0,-1 0,1 0,0 0,0 0,-1 0,1 0,0 0,-1 0,1 0,0 0,-1 1,1-1,0 0,-1 0,1 1,0-1,-1 1,1-1,-1 0,1 1,-1-1,1 1,-1-1,1 1,-1-1,0 1,1 0,-1-1,0 1,1 0,-1 0,3 47,-3-32,0-13,0 0,1 0,-1 0,1 0,-1 0,1-1,0 1,0 0,0 0,0-1,0 1,1-1,-1 1,1-1,0 1,0-1,0 0,0 0,0 0,0 0,0 0,1-1,-1 1,1-1,-1 1,1-1,0 0,-1 0,1 0,0 0,0-1,0 1,0-1,0 0,-1 1,1-1,0-1,2 1,4-1,1 0,-1 0,0-1,0 0,0-1,0 0,-1-1,1 1,-1-2,0 1,6-5,4-4,-2 0,1-2,-2 0,0 0,0-2,-2 0,0 0,2-6,103-188,-104 175,-5 16,-1 0,-1 0,0 0,-2-1,-1 0,0-1,-1-2,-4 25,1-1,0 0,-1 1,1-1,-1 0,1 0,-1 0,0 1,1-1,-1 0,1 0,-1 0,1 0,-1 0,1 0,-1 0,1 0,-1 0,0 0,1 0,-1-1,1 1,-1 0,1 0,-1 0,1-1,-1 1,1 0,-1-1,1 1,0 0,-1-1,1 1,-1 0,1-1,0 1,-1-1,1 1,0-1,0 1,-1-1,1 1,0-1,0 1,0-1,0 1,0-1,-1 0,1 1,0-1,0 1,0-1,1 1,-1-1,0 1,0-1,0 0,0 1,-26 41,11 0,1 1,2 0,2 1,-4 38,0-2,6-24,2 1,3 1,4 44,-1-100,0-1,1 0,-1 0,0 1,1-1,-1 1,0-1,1 0,-1 1,0-1,0 0,0 1,1-1,-1 1,0-1,0 1,0-1,0 1,0-1,0 0,0 1,0-1,0 1,0-1,0 1,0-1,0 1,0-1,0 1,0-1,-1 0,1 1,0-1,0 1,-1-1,1 0,0 1,0-1,-1 0,1 1,0-1,-1 0,1 1,-1-1,1 0,0 0,-1 1,1-1,-1 0,1 0,-1 0,1 0,0 0,-1 1,1-1,-1 0,1 0,-1 0,1 0,-1 0,1-1,-1 1,1 0,0 0,-1 0,1 0,-1 0,-5-11</inkml:trace>
  <inkml:trace contextRef="#ctx0" brushRef="#br0" timeOffset="921.378">1151 226,'48'5,"35"1,13 0,0-1,-12-1,-10-2,-14-1,-11-1,-15-4,-12-3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4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20 257,'12'5,"1"0,-1-2,1 1,-1-2,1 0,0 0,0-1,0 0,0-2,0 1,0-2,0 1,0-2,-1 0,1 0,-1-1,1-1,-9 3,7-3,1 0,-1-1,-1 0,1-1,-1 0,0-1,-1 0,0 0,0-1,-1 0,7-9,-15 18,2-2,0 0,1-1,-1 1,0 0,0-1,-1 0,1 1,0-1,-1 0,0 0,1 1,-1-1,0 0,-1 0,1-1,0 1,-1 0,0 0,0 0,0 0,0 0,0 0,-1-1,1 1,-1 0,0 0,0 0,0 0,0 0,0 1,-1-1,1 0,-1 1,0-1,0 0,0 1,-1-2,-3 1,1 0,-1 0,1 0,-1 1,0 0,0 0,0 0,0 1,-1 0,1 0,0 1,0-1,-1 1,1 1,0-1,0 1,-1 0,1 0,0 1,0 0,0 0,-1 1,-120 74,115-64,0 0,1 0,1 2,0-1,1 1,1 0,0 1,1 0,1 0,0 1,-3 14,7-25,1 1,-1-1,1 0,0 1,0-1,1 1,0 0,0-1,1 1,0-1,0 1,0-1,1 0,0 1,0-1,0 0,1 0,0 0,0-1,1 1,-1-1,1 1,1-1,-1 0,1-1,-1 1,1-1,0 0,1 0,-1-1,1 1,0-1,0 0,0-1,0 0,0 0,0 0,1 0,-1-1,2 0,12 0,-1-1,1-1,-1 0,0-2,1 0,-1-1,0-1,-1-1,1 0,-1-2,0 0,-1-1,9-6,-9 2,-4 0</inkml:trace>
  <inkml:trace contextRef="#ctx0" brushRef="#br0" timeOffset="716.754">838 60,'-207'321,"179"-278,41-59,187-248,-200 263,1 0,-1 0,0 0,1 0,-1 0,1-1,-1 1,1 0,0 0,-1 1,1-1,0 0,0 0,-1 0,1 0,0 1,0-1,0 0,0 1,0-1,0 1,0-1,0 1,0-1,0 1,1 0,-1-1,0 1,0 0,0 0,0 0,0 0,1 0,-1 0,0 0,0 1,0-1,0 0,0 1,0-1,1 0,-1 1,0-1,0 1,0 0,-1-1,1 1,0 0,0 0,0 0,0-1,-1 1,1 0,0 0,-1 0,1 0,-1 0,1 0,-1 0,1 0,-1 1,0 199,7-117,-6-81,-1-1,1 0,-1 0,1 0,0 0,0 0,0 0,0 0,0 0,0 0,1 0,-1-1,0 1,1 0,0-1,-1 1,1-1,0 0,0 0,-1 1,1-1,0 0,0 0,1-1,-1 1,0 0,0-1,0 1,0-1,0 0,1 0,-1 0,0 0,0 0,0 0,2-1,5-3,0 0,0 0,0-1,-1-1,0 1,0-1,-1-1,1 0,-1 0,-1 0,1 0,-1-1,0 0,-1-1,1-1,9-11,2-1,-2 0,0-1,-2-1,-1 0,0-1,-2 0,2-11,4-10,-9 28</inkml:trace>
  <inkml:trace contextRef="#ctx0" brushRef="#br0" timeOffset="1513.774">1375 371,'15'-5,"1"-1,-1 0,-1-1,1 0,-1-1,-1-1,1 0,-2-1,1 0,-1-1,-1 0,0-1,0 0,-1-1,3-7,-11 17,0 1,0 0,-1-1,1 1,-1-1,1 0,-1 0,0 1,0-1,-1 0,1 0,0 0,-1 0,0 0,0 0,0 0,0 0,0 0,0 0,-1 0,0 1,1-1,-1 0,0 0,0 0,-1 1,1-1,-1 0,1 1,-1-1,0 1,0 0,0-1,0 1,0 0,0 0,-1 1,1-1,-1 0,1 1,-1-1,1 1,-1 0,0 0,0 0,0 0,0 1,0-1,0 1,1 0,-1-1,0 1,0 1,0-1,-1 0,-13 5,0 0,1 0,0 2,0 0,1 1,0 0,0 1,1 1,0 0,1 1,0 1,1 0,0 0,1 1,0 1,1 0,-3 7,-39 96,51-112,0 0,0 0,0 0,1 0,0 1,0-1,0 0,0 0,1 0,0 0,0 0,1 0,-1 0,1 0,0 0,0-1,1 1,-1-1,1 1,0-1,0 0,1 0,1 2,4-2,-1 0,1 0,0-1,0 0,0-1,0 0,0 0,1-1,-1 0,0 0,1-1,-1-1,1 1,-1-2,0 1,1-1,-1-1,0 1,0-2,-1 1,1-1,0-1,13-5,-1-2,0 0,0-2,-1 0,-1-1,-1-1,0-1,-1 0,-1-2,0 0,-2 0,0-1,-1-1,-1-1,-1 1,-1-2,1-5,-2 9,-6 15,0-1,0 0,-1 0,1 0,-1-1,0 1,-1 0,1-1,-1 0,0 1,0-1,-1 0,0 1,0-1,0 0,0 1,-1-1,0 0,-1 1,0-3,1 6,-1 1,1 0,-1 0,1 0,-1 0,0 0,1 0,-1 1,0-1,1 1,-1-1,0 1,0-1,0 1,0 0,1 0,-1 0,0 0,0 0,0 0,0 1,1-1,-1 0,0 1,0 0,0-1,1 1,-1 0,1 0,-1 0,0 0,1 0,0 0,-1 1,1-1,0 0,-1 1,1-1,0 1,0-1,0 1,0-1,1 1,-1 0,0 0,1-1,-1 1,1 0,-1 0,1 0,0-1,0 1,0 0,0 0,0 0,0 0,1 0,-1-1,1 1,-1 0,1 0,0-1,-1 1,1 0,0-1,0 1,0-1,0 1,0-1,66 34,-62-34,1 0,-1 1,1 0,-1 0,0 1,0-1,0 1,-1 0,1 0,0 1,-1-1,0 1,0 0,0 0,-1 0,1 1,-1-1,0 1,0 0,0 0,0 3,-1 10,0 1,-1 0,-1 0,-1 0,-1-1,-1 1,0-1,-1 1,-1-1,-1 0,0 0,-2-1,0 0,-1 0,-4 5,4-4</inkml:trace>
  <inkml:trace contextRef="#ctx0" brushRef="#br0" timeOffset="2099.954">2250 173,'-15'-1,"1"0,-1 0,1 1,-1 1,1 1,-1 0,1 1,0 0,0 1,0 1,1 0,-14 7,21-9,0 0,0 1,0 0,0 0,1 0,-1 1,1 0,0 0,1 0,-1 1,1-1,0 1,0 0,1 0,0 1,0-1,0 1,1-1,0 1,0 0,1 0,0 0,0 0,0 0,1 0,0 0,1 2,-1-5,1 1,0-1,0 0,0 0,1 1,0-1,-1 0,1 0,1-1,-1 1,0 0,1-1,0 1,0-1,0 0,0 0,0 0,1-1,-1 1,1-1,0 1,0-1,0 0,0-1,0 1,0-1,0 0,1 0,-1 0,0 0,1-1,-1 0,0 0,1 0,-1 0,1-1,-1 1,0-1,0 0,1-1,-1 1,0-1,3-2,13-4,-1-1,0-1,0 0,-1-2,0 0,-1-1,-1-1,0 0,2-5,63-50,-80 68,-1 0,1-1,0 0,0 1,0-1,1 1,-1-1,0 1,0-1,1 1,-1 0,1 0,-1 0,1-1,0 1,-1 1,1-1,0 0,0 0,-1 1,1-1,0 1,0 0,0-1,0 1,0 0,0 0,0 0,0 0,-1 0,1 1,0-1,0 1,0-1,0 1,-1 0,1-1,0 1,0 0,-1 0,1 0,-1 0,1 1,-1-1,1 0,-1 1,0-1,0 1,0-1,0 1,0 0,1 1,-16 109,7-83,-115 502,121-520,-1 1,-1-1,0 0,-1-1,0 1,0 0,-1-1,0 0,-1 0,0-1,-1 0,0 0,0 0,-1-1,0 0,-1 0,0-1,0 0,0-1,-1 0,-2 1,9-7,1 1,-1-1,0 1,1-1,-1 0,1 0,-1-1,0 1,1 0,-1-1,1 0,-1 1,1-1,-1 0,1 0,0-1,-1 1,1 0,0-1,0 1,0-1,0 0,0 0,0 0,1 0,-1 0,0 0,1 0,0 0,-1-1,1 1,0-1,0 1,0-1,-16-90,20-106,-3 173</inkml:trace>
  <inkml:trace contextRef="#ctx0" brushRef="#br0" timeOffset="2733.31">2588 88,'-8'20,"0"0,2 1,1 0,0 0,1 0,2 1,0-1,1 1,1-1,1 1,1-1,1 1,4 12,-7-32,1 1,-1-1,1 1,-1-1,1 1,0-1,0 0,0 0,0 1,1-1,-1 0,1 0,-1 0,1 0,-1 0,1-1,0 1,0 0,0-1,0 0,0 1,0-1,1 0,-1 0,0 0,1 0,-1 0,1-1,-1 1,0-1,1 0,-1 1,1-1,-1 0,1-1,-1 1,1 0,-1-1,1 1,-1-1,1 0,-1 0,0 0,0 0,1 0,-1 0,0-1,1 0,14-12,-1-2,-1 0,0-1,-1-1,0 0,-2 0,7-14,27-45,88-120,-134 196,1 0,-1 1,0-1,0 1,0-1,1 0,-1 1,0-1,1 1,-1-1,0 0,1 1,-1-1,1 1,-1-1,1 1,-1 0,1-1,-1 1,1-1,-1 1,1 0,0 0,-1-1,1 1,0 0,-1 0,1 0,0-1,-1 1,1 0,0 0,-1 0,1 0,0 0,-1 1,1-1,0 0,-1 0,1 0,-1 1,1-1,0 0,-1 0,1 1,-1-1,1 1,-1-1,1 0,-1 1,1-1,-1 1,1-1,-1 1,1-1,-1 1,0 0,1-1,-1 1,0-1,0 1,0 0,1-1,-1 1,0 0,0-1,0 1,0 0,2 54,-3-46,0 27,9 286,-8-321,8 34,-3 1,-1-1,-1 1,-3 0,0 0,-2 0,-2 0,-2 0,-1-1,-1 0,-2-1,-6 13,13-39,-1 0,0 1,-1-2,0 1,0 0,0-1,-1 0,0 0,-1-1,1 0,-1 0,0 0,-1-1,1 0,-1 0,0-1,-1 0,1 0,-1-1,1 0,-1-1,0 0,0 0,0-1,0 0,0-1,0 0,0 0,-1-1,1 0,0 0,-4-2,10 2,1-1,-1 1,1 0,0-1,0 1,0-1,0 0,0 1,0-1,0 0,1 0,-1 0,0-1,1 1,0 0,0 0,-1-1,2 1,-1-1,0 1,0-1,1 0,-1 1,1-1,0 1,0-1,0 0,0 1,0-1,0 0,1 1,0-1,-1 1,1-1,0 1,45-84,-6 38,1 2,2 1,3 2,19-12,-24 19,196-131,-206 148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48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395 233,'111'-16,"-1"-4,33-14,-106 23,1-2,-1-2,-1-1,-1-1,22-16,-4-19,-53 52,0-1,-1 1,1 0,0-1,-1 1,1 0,0-1,-1 1,1 0,0-1,-1 1,1 0,-1 0,1 0,-1-1,1 1,-1 0,1 0,0 0,-1 0,1 0,-1 0,1 0,-1 0,1 0,-1 0,1 0,-1 0,1 0,-1 0,1 0,-1 0,1 1,0-1,-1 0,1 0,-1 0,1 1,0-1,-1 0,1 1,-1-1,1 0,0 1,0-1,-1 0,1 1,0-1,0 1,-1-1,1 1,0-1,0 0,0 1,0-1,0 1,0-1,-1 1,1-1,0 1,0-1,1 1,-21 23,3 2,0 0,1 1,2 0,0 1,2 1,2 0,0 1,2 0,-1 13,-11 33,3 0,4 2,3-1,3 2,4-1,5 31,11 0,-8-86,-2 0,0 0,-1 0,-2 1,0-1,-1 0,-2 0,0 0,-3 7,6-28,0 0,-1-1,1 1,-1 0,1-1,-1 1,0-1,0 1,0-1,0 1,0-1,0 1,0-1,0 0,0 0,-1 0,1 1,0-1,-1 0,1-1,-1 1,1 0,-1 0,1-1,-1 1,0-1,1 1,-1-1,0 0,0 1,1-1,-1 0,0 0,1 0,-1 0,0-1,0 1,1 0,-1-1,0 1,1-1,-1 0,1 0,-1 1,1-1,-1 0,1 0,-1 0,1 0,-1-1,-13-10,1-1,0 0,1 0,0-2,1 1,1-2,-5-8,-21-26,27 36,-1 1,0-1,-1 2,-1 0,0 0,0 1,-1 1,0 0,-1 1,0 1,-1 0,0 1,0 1,0 0,-1 1,1 1,-1 1,-1 0,1 1,0 1,-11 0,14 2,1 0,0 1,-1 0,1 1,0 0,0 1,1 0,-1 1,1 1,0 0,0 1,1 0,0 0,0 1,1 1,0 0,0 0,1 1,1 0,-1 1,2 0,-1 0,1 1,-1 3,13 25,5-28</inkml:trace>
  <inkml:trace contextRef="#ctx0" brushRef="#br0" timeOffset="372.594">368 656,'372'-74,"-171"19,-199 54,1 0,-1 1,0 0,1-1,-1 1,1 0,-1 0,1 0,-1 1,1-1,-1 0,0 1,1 0,-1-1,0 1,1 0,-1 0,0 1,0-1,0 0,0 1,0-1,0 1,0 0,0-1,-1 1,1 0,-1 0,1 0,-1 0,0 0,0 1,0-1,0 0,0 1,0-1,-1 0,1 1,6 99,-8-93,-3 164,4-149</inkml:trace>
  <inkml:trace contextRef="#ctx0" brushRef="#br0" timeOffset="720.843">1242 1164,'10'-9,"7"-19,7-8,-2-3,1 0,-4 2,-1 3,-2 2,0 1,2 2,3 1,3 0,-3 0,0 5,-4 11,-4 8</inkml:trace>
  <inkml:trace contextRef="#ctx0" brushRef="#br0" timeOffset="1037.918">1806 826,'-14'20,"1"0,1 1,1 1,1 0,0 0,2 1,0 0,2 1,1-1,-2 16,7-36,0 0,0 1,0-1,0 0,0 0,1 0,-1 1,1-1,0 0,0 0,0 0,1 0,-1 0,0 0,1-1,0 1,0 0,0-1,0 0,0 1,1-1,-1 0,0 0,1 0,0 0,-1 0,1-1,0 1,0-1,0 0,0 0,0 0,0 0,1-1,-1 1,3-1,2 1,0-1,0 0,0-1,0 0,-1 0,1-1,0 0,-1 0,1-1,-1 0,0 0,0-1,0 0,5-3,0-3,-1 0,1-1,-2 0,0-1,0 0,-1 0,0-1,-1 0,0-1,-1 1,-1-2,-1 1,1-1,-2 1,0-1,0-8,-3 18,0 0,-1-1,0 1,0 0,0-1,-1 1,1 0,-1 0,0-1,-1 1,0 0,1 0,-1 0,-1 0,1 1,-1-1,0 1,0-1,0 1,-1 0,1 0,-1 0,0 1,0-1,0 1,-1 0,1 0,-1 1,0-1,1 1,-4-1,-13-2</inkml:trace>
  <inkml:trace contextRef="#ctx0" brushRef="#br0" timeOffset="1452.82">2117 1136,'219'-233,"-216"231,-2 0,0 0,1-1,-1 1,1 0,0 0,0 0,-1 0,1 0,1 0,-1 1,0-1,0 1,1-1,-1 1,1 0,-1 0,1 0,-1 0,1 1,0-1,-1 0,1 1,0 0,-1 0,1 0,0 0,0 0,-1 1,1-1,0 1,-1-1,1 1,0 0,-1 0,1 0,-1 1,2 0,-3 1,1 0,-1 0,1 0,0 0,-1 0,1-1,0 1,1 0,-1-1,0 0,1 0,-1 0,1 0,0 0,0 0,0-1,0 1,0-1,0 0,0 1,0-2,0 1,0 0,1-1,-1 1,0-1,1 0,-1 0,0 0,3-1,219-93,-220 94,0 0,0 1,0 0,0 0,-1 0,1 0,0 1,-1 0,1 0,-1 0,0 0,0 1,0 0,0 0,0 0,0 0,-1 0,1 1,-1 0,0-1,0 2,50 38,-2-28,-27-12</inkml:trace>
  <inkml:trace contextRef="#ctx0" brushRef="#br0" timeOffset="7052.929">5870 516,'-14'0,"-5"0</inkml:trace>
  <inkml:trace contextRef="#ctx0" brushRef="#br0" timeOffset="7287.183">6097 770,'-7'13,"0"1,2 0,0 0,0 0,1 1,1-1,1 1,0 0,1 0,0 0,1 0,1 0,2 13,-3-26,0-1,1 1,-1-1,0 1,1-1,-1 1,1-1,0 1,-1-1,1 0,0 1,0-1,0 0,0 0,0 0,0 1,0-1,0 0,1-1,-1 1,0 0,1 0,-1 0,0-1,1 1,-1-1,1 1,-1-1,1 1,-1-1,1 0,-1 0,1 0,0 0,-1 0,1 0,-1 0,1-1,-1 1,1 0,-1-1,1 1,48-46,-44 39,0 0,-1-1,0 0,-1 0,0 0,0-1,0 1,-1-1,0 0,-1 0,0 0,-1 0,0 0,0 0,0-1,-2 1,1 0,-1 0,0 0,-1-1,0 1,0 0,-1 1,-1-1,1 0,-1 1,0 0,-1 0,0 0,-1 1,1-1,-6-4,-29-2,22 14</inkml:trace>
  <inkml:trace contextRef="#ctx0" brushRef="#br0" timeOffset="9887.027">9708 770,'-4'7,"0"0,1 1,-1 0,2 0,-1 0,1 0,0 0,1 0,-1 1,2-1,-1 0,1 1,1-1,-1 1,2-1,-1 0,1 0,0 0,3 8,0-13,0 0,0 0,0-1,0 1,0-1,1 0,-1-1,1 1,-1-1,1 0,-1-1,1 1,0-1,-1 0,1-1,0 1,-1-1,1 0,-1-1,1 1,-1-1,1 0,-1 0,0-1,0 0,0 0,-1 0,2-1,17-8,-1-2,0-1,-1 0,0-2,-1 0,-1-1,-1-1,0-1,-2-1,0 0,-2-1,0 0,-1-1,7-19,-14 31,-1 0,0-1,0 0,-1 0,-1 0,0 0,-1-1,0 1,-1-1,0 1,-1-1,0 0,-1 1,0-1,-1 1,-1-1,0 1,-2-5,-1 11,1 1,0 0,-1 1,0-1,0 1,-1 0,1 1,-1-1,0 1,1 1,-1-1,-1 1,1 0,0 1,0 0,-1 0,1 0,0 1,-1 0,1 1,-1 0,1 0,0 0,0 1,-1 0,1 0,0 1,1 0,-1 0,0 1,1-1,0 2,0-1,0 1,1-1,-1 2,1-1,-3 5,0 0,1 1,1 0,0 0,1 0,0 1,0 0,2 0,-1 0,1 1,1-1,0 1,1-1,1 1,0 0,0-1,1 1,1-1,0 1,1-1,0 1,1-1,0 0,1-1,0 1,1-1,0 0,1 0,1 0,4 3,0 0,1-1,1-1,0 0,1-1,0-1,0 0,1-1,1-1,-1 0,1-2,0 1,1-2,3 0,9 2,1-1,-1-2,1-1,-1-2,1 0,0-3,-1 0,1-2,-1-1,0-1,0-2,27-11,-42 13,0 0,-1-1,0-1,0 0,0-1,-1 0,-1-1,0-1,0 0,-1 0,0-1,-1-1,-1 0,0 0,0 0,-2-1,1-1,-2 1,0-1,-1 0,2-9,-6 20,-1 0,0-1,1 1,-1-1,-1 1,1 0,-1-1,0 1,0 0,0-1,0 1,-1 0,1 0,-1 0,0 0,-1 0,1 1,-1-1,1 1,-1-1,0 1,0 0,-1 0,1 0,-1 0,1 1,-1 0,0-1,0 1,0 1,0-1,0 0,0 1,-3 0,-5-3,1 2,-1 0,1 0,-1 1,0 0,0 1,0 0,0 1,1 1,-1 0,0 0,-5 3,5-1,-1 1,1 1,1-1,-1 2,1 0,0 0,1 1,-1 0,1 1,1 0,0 1,0 0,1 0,1 1,-1 0,2 0,-1 1,2-1,-1 2,2-1,0 0,0 1,1 0,0 0,2 0,-1 0,1 0,1 0,1 0,0 0,0 0,1 0,1 0,0 0,1 0,0-1,1 0,0 0,1 0,1 0,0-1,3 4,1-1,1-2,0 1,1-1,1-1,-1-1,2 0,-1 0,1-1,1-1,0-1,0 0,0-1,1-1,8 2,-1-1,-1-1,1-1,0-1,0-1,0-2,0 0,0-1,15-3,-11-1,-4 1</inkml:trace>
  <inkml:trace contextRef="#ctx0" brushRef="#br0" timeOffset="8970.304">7733 1164,'192'-116,"74"-65,-123 81,-142 99,1-1,-1 1,0 0,1 0,-1 0,0 0,1 0,-1 0,1 0,0 0,-1 0,1 1,0-1,-1 1,1-1,0 1,0 0,-1-1,1 1,0 0,0 0,-1 1,1-1,0 0,0 0,-1 1,1-1,0 1,0 0,-1-1,1 1,-1 0,1 0,-1 0,1 0,-1 0,0 0,1 1,-1-1,0 0,0 1,0-1,0 1,0-1,0 1,0 0,4 7,-1-1,0 1,-1 0,0 1,0-1,-1 0,0 1,-1 0,0-1,0 1,-1 0,0-1,-1 1,0 0,-1-1,0 1,0-1,-1 0,0 1,-1-1,0-1,0 1,-1-1,0 1,0-1,-1 0,0-1,-1 0,1 0,-1 0,-1-1,1 0,-1 0,-3 1,0-1,-1-1,0 0,0-1,0 0,0-1,0 0,-1-1,0 0,1-1,-1 0,0-1,-10-2,22 2,0 1,0-1,0 0,0 0,-1 0,1 0,0 0,0 0,0 0,0 0,0 0,-1-1,1 1,0 0,0-1,0 1,0-1,0 1,0-1,0 0,0 1,0-1,1 0,-1 0,0 0,0 1,0-1,1 0,-1 0,1 0,-1 0,1 0,-1 0,1 0,-1 0,1-1,0 1,0 0,-1 0,1 0,0 0,0 0,0-1,0 1,0 0,1 0,-1 0,0 0,0 0,1 0,-1-1,1 1,-1 0,1 0,-1 0,1 0,0 1,0-1,-1 0,1 0,1 0,6-5,1 0,0 1,1 1,-1 0,1 0,0 0,0 1,0 1,0 0,0 0,0 1,1 1,-1-1,1 2,-1-1,0 1,1 1,-1 0,0 0,0 1,0 1,-1-1,1 1,0 1,2 1,1 0,0-1,0-1,0 0,1 0,-1-2,1 0,0 0,0-1,0-1,-1 0,1-1,0-1,0 0,-1-1,1 0,-1-1,3-1,26-18,-1-2,-1-1,-2-2,-1-2,-1-2,-1 0,5-10,-26 24,0-1,-1 0,-1-1,-1 0,0-1,-2 0,-1-1,0 0,-1 0,-2 0,0-1,-2 0,0 0,-2 0,0 0,-1 0,-2-1,-2-9,4 31,0-1,0 1,-1 0,1-1,-1 1,0 0,1 0,-1-1,0 1,0 0,-1 0,1 0,0 0,-1 0,1 0,-1 1,1-1,-1 0,0 1,0-1,0 1,0 0,0-1,0 1,0 0,0 0,-1 1,1-1,0 0,0 1,-1-1,1 1,-1 0,1 0,0 0,-1 0,1 0,0 0,-1 1,1-1,0 1,-1-1,1 1,0 0,0 0,0 0,0 0,0 1,0-1,-8 6,1 1,0-1,1 2,0-1,0 1,1 0,0 1,0 0,1 0,0 0,1 1,1-1,-3 9,-1-1,-9 18,2 0,1 2,2 0,2 0,2 1,1 0,2 0,0 24,6-51,-1 1,2-1,-1-1,2 1,0 0,0 0,1-1,0 0,1 0,1 0,1 2,-5-8,1-1,0 0,0 0,0 0,0-1,1 1,-1-1,1 0,0 0,0 0,0 0,0-1,1 1,-1-1,1 0,-1-1,1 1,0-1,0 0,0 0,-1 0,1-1,0 0,0 1,0-2,0 1,0-1,2 0,-1-1,0 1,-1-1,0 0,1-1,-1 1,0-1,0 0,-1-1,1 1,-1-1,1 0,-1 0,0 0,0-2,7-8</inkml:trace>
  <inkml:trace contextRef="#ctx0" brushRef="#br0" timeOffset="9176.653">9285 910,'5'20,"6"-5,1-3</inkml:trace>
  <inkml:trace contextRef="#ctx0" brushRef="#br0" timeOffset="9341.874">9314 459,'0'0</inkml:trace>
  <inkml:trace contextRef="#ctx0" brushRef="#br0" timeOffset="7587.254">6491 770,'0'10,"1"0,0 0,0 0,1 1,0-1,1-1,0 1,1 0,0-1,0 1,3 2,-5-9,0 0,0 1,0-1,1 0,0 0,-1-1,1 1,0 0,1-1,-1 0,0 0,1 0,-1 0,1 0,-1-1,1 1,0-1,0 0,0 0,0-1,-1 1,1-1,0 0,0 0,0 0,0 0,0-1,0 0,0 1,0-2,8-2,0-2,-1 1,1-2,-2 1,1-2,-1 1,0-1,0-1,-1 0,0 0,-1-1,0 0,1-3,19-19,-6-2,-15 18</inkml:trace>
  <inkml:trace contextRef="#ctx0" brushRef="#br0" timeOffset="7891.368">7169 656,'-29'20,"-10"10,8 6,12-4,11-3,11-5,10-3,7 0,1 2,-9-4,-6 0,-8-3,-10-5,-7-3,-5-4,2-3</inkml:trace>
  <inkml:trace contextRef="#ctx0" brushRef="#br0" timeOffset="5484.245">3612 854,'-9'48,"3"0,1 0,2 49,-8 76,-23 37,26-194,30-73,3 0,2 2,3 1,8-10,-11 22,1 0,2 2,1 1,3 1,0 2,3 2,17-13,15 18,-68 29,1 0,-1 0,0-1,1 1,-1 0,0 0,0 1,1-1,-1 0,0 0,1 1,-1-1,0 0,0 1,1 0,-1-1,0 1,0 0,0-1,0 1,0 0,0 0,0 0,0 0,0 0,0 0,-1 0,1 0,0 0,-1 0,1 1,-1-1,1 0,-1 0,1 1,-1-1,0 0,0 0,0 1,0-1,0 0,0 1,0-1,0 0,0 1,0-1,-1 0,1 0,-1 1,1-1,-1 0,0 1,-5 20,-1-1,-1-1,-1 1,-1-2,-1 1,0-1,-2-1,0 0,-1-1,0 0,-13 10,13-13,-1 0,0-1,-1-1,0 0,-1-2,-1 1,-3 0,0 0,3-1</inkml:trace>
  <inkml:trace contextRef="#ctx0" brushRef="#br0" timeOffset="5957.018">4120 1108,'26'-5,"0"-1,-1 0,0-2,0-1,-1-1,0-1,-1-1,0-1,-1-1,-1-1,0-1,-1-1,0-1,-2 0,5-8,5-55,-28 78,0 1,0 0,0 0,0 0,0 0,-1 0,1-1,-1 1,1 0,-1 0,0 0,0 0,0 1,0-1,0 0,-1 0,1 0,0 1,-1-1,0 1,1-1,-1 1,0 0,1-1,-1 1,0 0,0 0,0 0,0 1,0-1,0 0,0 1,0-1,0 1,-1 0,1 0,0 0,0 0,-5-1,1 1,-1 1,0-1,1 1,-1 0,1 1,-1-1,1 1,0 1,0-1,0 1,0 0,0 0,1 1,-1-1,1 1,0 1,0-1,0 1,1 0,-1 0,1 0,1 0,-1 1,1 0,-2 3,5-7,-1 0,1 0,0 0,0-1,0 1,0 0,1 0,-1 0,0-1,1 1,-1 0,1 0,0-1,-1 1,1 0,0-1,0 1,0-1,0 1,1-1,-1 1,0-1,0 0,1 0,-1 0,1 0,-1 0,1 0,0 0,-1 0,1 0,0-1,-1 1,1-1,0 1,0-1,0 0,71 8,41 11,-111-18,0 0,-1 0,1 0,0 0,-1 1,1-1,-1 1,1 0,-1 0,0-1,1 1,-1 1,0-1,0 0,-1 1,1-1,0 0,-1 1,0 0,1-1,-1 1,0 0,-1 0,1 0,0 0,-1 0,1-1,-1 1,0 0,0 0,0 0,-1 0,1 0,0 0,-1 0,0 2,-39 69,26-55</inkml:trace>
  <inkml:trace contextRef="#ctx0" brushRef="#br0" timeOffset="6339.489">4770 1051,'6'-2,"20"-5,0 0,-1-2,0 0,-1-2,0-1,-1-1,0-1,-1-1,-1 0,0-2,-1-1,1-3,-18 19,0-1,0 1,-1-1,1 0,-1 0,1 0,-1-1,0 1,-1 0,1-1,-1 1,1-1,-1 0,0 1,0-1,0 0,-1 0,0 0,1 0,-1 1,-1-1,1 0,0 0,-1 0,0 0,0 1,0-1,0 0,-1 1,1-1,-1 1,0 0,0-1,0 1,-1 0,1 0,-1 0,0 1,0-2,-4 2,1 0,-1 1,0-1,1 2,-1-1,0 1,0 0,0 0,1 0,-1 1,0 0,0 1,1 0,-1 0,1 0,0 0,-1 1,1 0,0 1,1-1,-1 1,1 0,-4 3,-3 4,0-1,0 2,1 0,1 0,0 1,0 0,2 1,-1-1,-2 9,8-18,0 0,1 0,0 1,-1-1,1 1,1-1,-1 1,1-1,-1 1,1 0,1 0,-1 0,1 0,0-1,0 1,0 0,0 0,1 0,0 0,0 0,1-1,-1 1,1-1,0 1,0-1,0 1,1-1,-1 0,1 0,0 0,1-1,-1 1,0-1,1 1,0-1,0 0,0-1,1 2,49 5,-28-8</inkml:trace>
  <inkml:trace contextRef="#ctx0" brushRef="#br0" timeOffset="6671.419">5306 770,'7'52,"-4"-18,1-1,2 0,1-1,2 0,1 0,10 21,-19-51,0 0,0 0,0 0,0 0,1 0,-1-1,1 1,-1 0,1 0,-1-1,1 1,0-1,0 0,0 1,-1-1,1 0,1 0,-1 0,0-1,0 1,0 0,0-1,1 1,-1-1,0 0,0 0,1 0,-1 0,0 0,0 0,1-1,-1 1,0-1,0 1,0-1,0 0,0 0,1 0,-2 0,1 0,0 0,0-1,0 1,0-1,-1 1,1-1,-1 0,1 0,-1 1,0-1,0 0,1-1,126-236,-118 221</inkml:trace>
  <inkml:trace contextRef="#ctx0" brushRef="#br0" timeOffset="6875.172">5757 883,'0'33,"0"12</inkml:trace>
  <inkml:trace contextRef="#ctx0" brushRef="#br0" timeOffset="18940.178">1 1447,'143'16,"1"-6,122-7,57-29,34-4,106-1,157 32,-245-30,36 30,-296 12,90-2,273-58,15 40,-289 9,628-2,-466-30,733 31,-156-1,-679 28,348-27,-348-31,271 31,-309-29,-29 17,-145 3,1 2,0 3,0 2,3 2,-41-1,183-28,84 27,-84-27,-74 11,-109 13,1 1,0 1,0 0,0 1,1 1,-1 0,0 1,12 3,-4 3</inkml:trace>
  <inkml:trace contextRef="#ctx0" brushRef="#br0" timeOffset="22579.684">13349 656,'-17'-39,"-40"-96,54 129,0 1,0 0,0 1,-1-1,1 1,-1-1,-1 1,1 0,0 0,-1 1,0 0,0-1,0 2,0-1,0 0,0 1,-1 0,1 0,-1 1,0 0,0 0,1 0,-6 0,8 1,0 1,0-1,0 1,0-1,0 1,1 0,-1 0,0 1,0-1,1 0,-1 1,1-1,-1 1,1 0,0 0,0 0,0 0,0 1,0-1,0 0,1 1,-1-1,1 1,-1 0,1-1,0 1,0 0,0 0,1 0,-1-1,0 4,-2 100,4-82,0 35,13 100,40 48,3-8,-19-8,-33-158,-1 1,-2 0,-1 0,-1 0,-2 0,-2 0,-4 17,3-29,4-10,-1 1,-1-1,0 0,-1 0,0-1,0 1,-2-1,1 0,-1 0,-1 0,0-1,-5 6,6-14,0 0,0 0,-1-1,1 1,0-1,-1-1,1 1,-1-1,1 0,-1-1,1 0,-1 0,1 0,0 0,0-1,-1 0,1-1,0 1,1-1,-1 0,0-1,1 1,0-1,-5-4,2 2,-1 1,1-2,0 1,1-1,0-1,0 1,0-1,1 0,0-1,1 1,0-1,0 0,1-1,-1-2,-2-12</inkml:trace>
  <inkml:trace contextRef="#ctx0" brushRef="#br0" timeOffset="25096.136">11740 628,'-35'171,"8"2,1 73,1-2,0-98,23-139,1-8</inkml:trace>
  <inkml:trace contextRef="#ctx0" brushRef="#br0" timeOffset="25460.977">11402 600,'306'-11,"-19"-24,-176 28,-99 13,-7 1</inkml:trace>
  <inkml:trace contextRef="#ctx0" brushRef="#br0" timeOffset="25831.715">11994 1023,'29'-5,"14"-1,5 0,-1 1,-4 1,-9 7,-6 2,-2 1,-6-1</inkml:trace>
  <inkml:trace contextRef="#ctx0" brushRef="#br0" timeOffset="26077.864">12051 1193,'29'0,"19"0,1 0</inkml:trace>
  <inkml:trace contextRef="#ctx0" brushRef="#br0" timeOffset="27097.716">12531 1108,'177'-330,"-177"329,0 1,0-1,0 1,0-1,0 1,0-1,1 1,-1-1,0 1,0-1,0 1,0-1,1 1,-1-1,0 1,0-1,1 1,-1 0,0-1,1 1,-1 0,1-1,-1 1,0 0,1-1,-1 1,1 0,-1 0,1-1,-1 1,1 0,-1 0,1 0,-1 0,1 0,-1 0,1 0,-1 0,1 0,-1 0,1 0,-1 0,1 0,-1 0,1 0,-1 0,1 0,-1 1,1-1,-1 0,0 0,1 1,-1-1,1 0,-1 1,0-1,1 0,5 33,-4-18,17 104,-19-117,0 0,0 0,0 0,0 0,0 0,1 0,-1 0,1 0,-1-1,1 1,0 0,0 0,0-1,0 1,0 0,0-1,0 1,0-1,1 1,-1-1,0 0,1 0,0 0,-1 1,1-1,0-1,-1 1,1 0,0 0,0-1,-1 1,1-1,0 1,0-1,0 0,0 0,0 0,0 0,0 0,0 0,0 0,0-1,-1 1,1-1,0 1,0-1,0 0,-1 0,1 0,0 0,-1 0,1 0,-1 0,1 0,-1-1,0 1,1-1,144-133,-79 88,-65 48,0 0,-1 1,1-1,-1 0,1 1,-1-1,1 1,-1-1,0 1,1 0,-1-1,0 1,0 0,-1 0,1 0,0 0,-1 0,1 0,-1 0,1 0,-1 0,0 0,0 0,0 0,0 0,0 0,0 0,-1 1,2 7,0-3,0 0,1 0,-1 0,2 0,-1 0,1-1,0 1,0-1,1 0,-1 0,1 0,1 0,-1-1,1 1,0-1,1-1,-1 1,1-1,2 2,8 7</inkml:trace>
  <inkml:trace contextRef="#ctx0" brushRef="#br0" timeOffset="27374.966">12587 1193,'58'-5,"23"-1,3-1,-8 2,-12 2,-12 1,-10 0,-8 2,-4 0,-8 0</inkml:trace>
  <inkml:trace contextRef="#ctx0" brushRef="#br0" timeOffset="27961.697">12644 1475,'-143'219,"128"-187,16-32,-1 1,0 0,1-1,-1 1,0-1,1 1,-1-1,1 1,-1-1,1 1,-1-1,1 1,0-1,-1 1,1-1,-1 0,1 1,0-1,-1 0,1 0,0 0,-1 1,1-1,0 0,0 0,-1 0,1 0,0 0,-1 0,1 0,0-1,-1 1,1 0,0 0,0 0,-1-1,1 1,-1 0,1-1,0 1,-1 0,1-1,-1 1,1-1,-1 1,1-1,-1 1,1-1,-1 0,0 1,1-1,-1 1,0-1,1 0,-1 1,0-1,0 0,0 0,1 1,-1-1,2-1,26-20,-2-1,-1-1,-1-2,0 0,0-5,6-4,91-125,-120 159,0 0,1 0,-1 0,0 0,1 1,-1-1,0 0,1 1,-1-1,1 1,-1-1,1 1,0-1,-1 1,1 0,-1 0,1 0,-1 0,1 0,-1 0,1 1,0-1,-1 0,1 1,-1 0,0-1,1 1,-1-1,1 1,-1 0,0 0,1 0,-1 0,0 0,0 0,0 0,0 1,0-1,0 0,0 0,0 1,-1-1,1 1,0-1,-1 0,1 1,-1-1,0 1,1 0,-1-1,0 1,0-1,0 1,0 0,10 15,83 123,-92-138,-1-1,1 1,0-1,-1 1,1-1,-1 1,1-1,-1 1,0-1,1 1,-1 0,0-1,0 1,0 0,-1-1,1 1,0-1,0 1,-1 0,1-1,-1 1,0-1,1 1,-1-1,0 0,0 1,0-1,0 0,0 1,0-1,0 0,0 0,-1 0,1 0,0 0,-1 0,1 0,0-1,-1 1,1 0,-1-1,1 1,-1-1,0 0,1 1,-1-1,1 0,-1 0,0 0,1 0,-1 0,0-1,1 1,-1 0,1-1,-1 1,1-1,-1 1,1-1,-1 0,1 0,-2 0,-113-50,90 39</inkml:trace>
  <inkml:trace contextRef="#ctx0" brushRef="#br0" timeOffset="29059.253">12164 1164,'5'0,"6"0,6 0,5 0,4 0,2 0,1 0,-5 0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9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0 876,'21'2,"0"-1,0 0,0-2,0 0,1-1,-2-1,1-1,0-1,-1-1,0-1,0-1,-1 0,0-1,0-2,-1 1,-1-2,3-2,27-23,-1-2,-2-2,-2-1,-1-3,13-21,-30 35,-2 0,-1-2,-1 0,-3-1,0-1,-2 0,-2-2,-1 1,4-28,-14 60,0 0,-1 0,0 0,0 0,0-1,-1 1,1 0,-1 0,0-1,0 1,0 0,-1-1,1 1,-1 0,0 0,0 0,-1 0,1 0,-1 0,0 0,0 0,0 1,-1-1,1 1,-1-1,0 1,0 0,0 0,0 0,-1 0,1 1,-1 0,1-1,-1 1,0 1,0-1,0 0,0 1,0 0,0 0,-1 0,1 0,0 1,0 0,-1 0,1 0,0 0,-1 1,-11 6,0 1,1 1,-1 1,2 0,-1 1,2 0,-1 1,2 1,0 0,0 0,1 1,1 1,0 0,-2 7,8-17,-23 33,1 1,3 2,1 0,2 1,1 1,3 1,2 0,-7 36,19-70,0 1,0-1,1 1,1 0,0-1,0 1,1 0,0-1,1 1,0-1,1 1,0-1,0 0,1 0,1 0,0-1,0 1,1-1,0 0,0-1,1 1,0-2,1 1,-1-1,2 0,-1 0,1-1,0 0,0 0,0-1,1-1,0 0,7 3,5-5,-1 0,0-1,1-2,-1 0,0-1,1-1,-1-1,-1-1,1 0,-1-2,0 0,0-2,-1 0,0-1,0-1,-1-1,-1 0,10-9,-16 14,0-1,0 0,-1 0,0-1,-1-1,1 1,-2-1,1-1,-2 0,1 0,-1 0,-1-1,0 0,-1 0,0-1,-1 0,0-1,-4 11,0 1,0 0,0 0,0-1,-1 1,1 0,-1 0,1 0,-1 0,0 0,0-1,0 1,0 1,0-1,0 0,-1 0,1 0,-1 1,1-1,-1 0,0 1,1 0,-1-1,0 1,0 0,0 0,0 0,0 0,0 0,0 1,-1-1,1 0,0 1,0 0,0-1,-1 1,1 0,0 0,0 1,-1-1,1 0,0 1,0-1,0 1,0 0,0-1,-1 1,1 0,1 1,-1-1,0 0,0 0,0 1,1-1,-2 2,-7 3,-1 1,1 1,0 0,1 1,0-1,0 2,1-1,0 1,1 1,0-1,1 1,0 0,0 1,1-1,1 1,0 0,0 0,2 1,-1-1,2 1,-1-1,2 1,0 0,0-1,1 1,1-1,0 1,1 2,0-9,1 0,0 0,1 0,-1-1,1 1,0-1,0 0,1-1,0 1,-1-1,1 0,1 0,-1-1,1 0,-1 0,1-1,0 1,0-1,0-1,0 0,0 0,0 0,0 0,1-1,-1-1,0 1,0-1,0 0,0-1,0 0,0 0,0 0,0-1,5-3,0 1,-1-1,0 0,-1-1,1 0,-1-1,-1 0,1 0,-2-1,1 0,-1-1,0 1,-1-2,0 1,-1-1,0 0,-1 0,0-1,-1 0,0 0,0 0,-2 0,1 0,-2-1,0 1,0-7,1 13,-1 0,-1 1,1-1,-1 1,0-1,0 0,0 1,-1-1,0 0,0 1,0-1,-1 1,0 0,0-1,0 1,-1 0,1 0,-1 0,0 1,-1-1,1 1,-1-1,0 1,0 0,-1 1,1-1,-1 1,1 0,-1 0,0 0,0 1,0-1,-1 1,1 1,-1-1,1 1,-6-1,-10 4,2 3</inkml:trace>
  <inkml:trace contextRef="#ctx0" brushRef="#br0" timeOffset="464.135">1637 509,'0'-2,"0"1,0-1,0 1,-1 0,1-1,-1 1,1 0,-1-1,1 1,-1 0,0 0,0-1,1 1,-1 0,0 0,0 0,0 0,0 0,0 0,-1 1,1-1,0 0,0 0,-1 1,1-1,0 1,0-1,-1 1,1 0,-1-1,1 1,0 0,-1 0,1 0,-1 0,1 0,0 0,-1 0,1 1,-1-1,1 0,-1 1,-60 17,51-14,2 0,-1 0,0 1,1 0,0 1,0 0,1 0,-1 1,1 0,1 1,0 0,0 0,0 0,1 1,0 0,1 0,-4 7,10-11,0-1,1 1,0 0,-1-1,1 0,1 1,-1-1,0 0,1 0,0 0,0-1,0 1,1-1,-1 0,1 0,0 0,0 0,0 0,0-1,0 0,0 0,1 0,-1 0,1-1,-1 1,1-1,0 0,-1-1,1 1,3-1,8 5,-13-5,0 0,0 0,0 1,0-1,-1 1,1 0,0 0,0 0,-1 0,1 0,-1 1,1-1,-1 1,0 0,1-1,-1 1,0 0,0 0,0 1,0-1,-1 0,1 1,-1-1,1 1,-1-1,0 1,0 0,0-1,0 1,0 0,-1 0,1 0,-1-1,0 1,0 0,0 0,0 0,0 0,-1 0,0 0,1-1,-1 1,0 0,0 0,-1 1,-7 7,0 1,0-2,-1 1,0-2,-1 1,0-1,-1-1,0 0,0-1,-1 0,0 0,0-2,0 0,-14 4,-54 3,63-17</inkml:trace>
  <inkml:trace contextRef="#ctx0" brushRef="#br0" timeOffset="745.614">2145 142,'-24'38,"-12"32,-6 9,5 1,9-9,8-11,4-11,4-10,5-6,2-4,4-2,0-1,2 0,-5 0,-2 1,-4 0,-1-3</inkml:trace>
  <inkml:trace contextRef="#ctx0" brushRef="#br0" timeOffset="982.67">1694 537,'38'0,"23"0,5 0,-3 0,-4 0,-6-5,-7-1,-8 0,-4 1,-9 1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87 304,'21'-15,"26"-20,0-1,-3-3,-1-1,19-25,-20-3,-41 63,-9 25,-10 61,4 1,3 1,4 0,4 1,4-1,3 7,-2 41,8 62,-4-138,-2-1,-3 0,-2 1,-3-1,-2 0,-12 49,16-90,-2 0,1 0,-2 0,0-1,0 1,-2-1,1 0,-1-1,-1 0,0 0,-1 0,0-1,0-1,-1 1,0-2,-1 1,0-1,0-1,-1 0,1 0,-2-2,1 1,-1-1,-3 0,12-5,0 0,0 0,0 0,0 0,0-1,0 0,0 1,0-1,1-1,-1 1,0-1,0 1,1-1,-1 0,1 0,0-1,0 1,0-1,0 1,0-1,0 0,1 0,-1-1,1 1,0 0,0-1,0 1,0-1,1 0,-1 1,1-3,-3-6,0 0,1-1,1 1,0-1,1 1,0-1,1 0,1 0,0-5,8-28,2 0,2 1,2 0,2 2,1 0,3 1,1 0,2 2,22-26,-28 37,3-4,0 0,3 1,0 1,2 2,22-20,0 21,-26 20</inkml:trace>
  <inkml:trace contextRef="#ctx0" brushRef="#br0" timeOffset="319.904">651 1066,'-5'5,"5"-20,8-27,-2 17,-1-5,3 1,0 0,2 0,1 1,1 0,2-1,12-24,34-43,-47 88,-3 6</inkml:trace>
  <inkml:trace contextRef="#ctx0" brushRef="#br0" timeOffset="567.943">1075 784,'-5'34,"3"20,2 6,6-7,2-8,-1-16,-1-18,-2-11</inkml:trace>
  <inkml:trace contextRef="#ctx0" brushRef="#br0" timeOffset="717.165">1102 445,'0'0</inkml:trace>
  <inkml:trace contextRef="#ctx0" brushRef="#br0" timeOffset="1020.599">1610 643,'-30'20,"5"-6,1 0,1 2,0 1,1 1,1 1,1 1,1 0,1 2,0 0,-13 23,29-42,1 0,-1 0,1-1,-1 1,1 0,0 0,0 0,1 1,-1-1,0 0,1 0,0 0,0 0,0 1,0-1,0 0,1 0,-1 0,1 1,0-1,0 0,0 0,0 0,1-1,-1 1,1 0,0 0,0-1,0 1,0-1,0 1,0-1,1 0,-1 0,1 0,-1 0,1-1,0 1,0-1,0 1,0-1,2 1,14 2,-1 0,1-2,-1 0,1-1,0 0,-1-2,1 0,0-1,-1-1,4-2,-9 2,-1-1,1 0,-1-1,0 0,0-1,0 0,-1-1,0 0,-1-1,1 0,-1-1,-1 0,0 0,0-1,2-3,16-26,-17 21</inkml:trace>
  <inkml:trace contextRef="#ctx0" brushRef="#br0" timeOffset="1321.039">2147 164,'-26'68,"4"1,3 2,3 0,3 0,3 2,3-1,3 73,18 91,-13-202,-4-28</inkml:trace>
  <inkml:trace contextRef="#ctx0" brushRef="#br0" timeOffset="1567.079">1808 531,'44'14,"27"5,8-1,-5-3,-11-5,-11-3,-9-4,-8-2,-5-1,-2 0,-6-1</inkml:trace>
  <inkml:trace contextRef="#ctx0" brushRef="#br0" timeOffset="1804.139">2542 756,'0'33,"0"17,5-1,1-14,0-12</inkml:trace>
  <inkml:trace contextRef="#ctx0" brushRef="#br0" timeOffset="2068.147">2486 304,'0'0</inkml:trace>
  <inkml:trace contextRef="#ctx0" brushRef="#br0" timeOffset="2322.173">2796 756,'-2'12,"1"0,1 0,0 1,0-1,1 1,1-1,0 0,0 0,2 0,-1 0,1-1,1 1,0-1,1 0,0 0,1-1,0 1,0-2,1 1,7 5,-13-13,1-1,0 0,-1 0,1 0,0 0,0 0,0-1,0 0,0 1,0-1,-1 0,1 0,0-1,0 1,0 0,0-1,0 0,0 0,-1 0,1 0,0 0,-1 0,1-1,-1 1,1-1,-1 0,0 0,1 0,-1 0,0 0,1-2,51-77,-48 67,0 0,0-1,-2 0,1 0,-2 0,0 0,-1-1,-1 1,0-1,-1 1,0-1,-2 0,-2-14,2 25,0 0,0 0,0 0,0 1,-1-1,0 1,0 0,0 0,-1 0,1 0,-1 0,0 1,0-1,0 1,0 0,0 0,-1 1,0 0,1-1,-1 1,0 1,0-1,0 1,0 0,0 0,-1 0,1 1,0 0,0 0,0 0,0 0,-1 1,1 0,0 0,0 1,0-1,0 1,1 0,-1 0,0 1,1-1,-1 1,-3 3,-32 32,27-20</inkml:trace>
  <inkml:trace contextRef="#ctx0" brushRef="#br0" timeOffset="2570.711">3163 897,'29'-54,"2"0,2 3,31-37,-63 86,-1 0,1 1,0-1,-1 0,1 0,0 1,0-1,1 0,-1 1,0-1,0 1,1 0,-1-1,1 1,-1 0,1 0,-1 0,1 0,0 0,0 0,-1 1,1-1,0 0,0 1,0-1,0 1,0 0,0 0,-1 0,1 0,0 0,0 0,0 0,0 1,0-1,0 0,0 1,-1 0,1 0,0-1,0 1,-1 0,1 0,0 0,-1 1,2 0,25 56,17 18,-39-70,1-2,-1 1,1-1,0 0,0 0,0 0,1-1,-1 0,1-1,-1 0,1 0,0-1,0 0,0 0,0 0,0-1,0-1,0 1,0-1,0-1,0 1,-1-1,1-1,0 1,-1-1,0-1,0 1,0-1,0-1,0 1,-1-1,0 0,1-1,2-2,-1 0,0 0,0-1,0 0,-1 0,-1-1,0 0,0 0,-1-1,0 0,-1 0,0 0,0 0,-1 0,-1-1,0 1,-1-1,0-6,0-6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47,'-9'12,"1"1,0 0,1 0,0 1,1-1,1 2,0-1,1 0,0 1,1 0,1 0,0 0,1 13,-3 7,-5 68,4 1,8 65,-1-25,-1-118,0-20,0 1,-1 0,0 0,0-1,0 1,-1 0,0-1,0 1,-1-1,0 1,0-1,0 0,-1 2,-4-2</inkml:trace>
  <inkml:trace contextRef="#ctx0" brushRef="#br0" timeOffset="254.023">0 555,'38'-5,"28"-6,6-2,-8-3,-10 1,-11 4,-6-2,-6 1,-7-1,-4 0,-4 4</inkml:trace>
  <inkml:trace contextRef="#ctx0" brushRef="#br0" timeOffset="636.091">621 103,'0'599,"-1"-597,0 1,0-1,1 1,-1-1,1 1,0-1,0 1,0-1,0 1,0-1,0 1,1-1,-1 1,1-1,-1 1,1-1,0 0,0 1,0-1,1 0,-1 0,0 0,1 0,0 0,-1 0,1 0,0 0,0-1,0 1,0 0,0-1,0 0,0 0,1 1,-1-1,0-1,1 1,-1 0,1-1,-1 1,1-1,1 1,5-5,-1 1,1-1,0 0,-1-1,0 0,0 0,-1-1,1 0,-1 0,0-1,-1 0,0 0,2-3,42-38,-49 45,1 1,0 0,0 0,0 0,0 0,1 0,-1 1,1-1,-1 0,1 1,-1 0,1 0,0 0,-1 0,1 0,0 1,0-1,0 1,0-1,0 1,-1 0,1 0,0 1,0-1,0 0,0 1,0 0,-1 0,1 0,0 0,-1 0,1 0,0 1,-1-1,0 1,1 0,0 0,37 81,-39-77,1 1,0-1,0 1,0-1,1 0,0 0,0 0,1 0,-1-1,1 1,1-1,-1 0,1 0,0 0,0 0,33 3,-21-10</inkml:trace>
  <inkml:trace contextRef="#ctx0" brushRef="#br0" timeOffset="1285.735">1439 583,'-21'23,"0"1,2 0,1 2,0 0,3 2,-4 6,13 5,7-38,-1 0,1 0,-1-1,1 1,-1-1,1 1,0 0,-1-1,1 1,-1-1,1 1,0-1,0 0,-1 1,1-1,0 0,0 1,0-1,-1 0,1 0,0 0,0 0,0 0,-1 0,1 0,0 0,0 0,0 0,0 0,-1-1,1 1,0 0,0 0,-1-1,1 1,0 0,0-1,-1 1,1-1,-1 1,1-1,0 0,210-153,-208 154,-1 0,0 1,0-1,0 1,1 0,-1-1,0 1,0 0,0 0,0 0,0 1,0-1,-1 0,1 1,0-1,-1 1,1-1,-1 1,1 0,-1 0,0 0,0 0,1 0,-2 0,1 0,0 0,0 0,-1 0,1 1,-1-1,1 0,-1 0,0 1,0-1,0 0,0 0,-1 1,1-1,-1 2,6 18,-5-18,1-1,1 0,-1 1,0-1,1 0,0 0,-1 0,1 0,1 0,-1 0,0-1,1 1,-1 0,1-1,0 0,0 0,-1 0,2 0,-1 0,0-1,0 1,0-1,1 0,-1 0,1 0,-1 0,1-1,-1 1,1-1,-1 0,1 0,-1 0,1-1,0 1,-1-1,3-1,4-1,-1 0,1 0,-1-1,0 0,0-1,-1 0,0 0,0-1,0 0,0-1,-1 1,0-2,0 0,60-71,-3-4,20-40,-66 91,-2 0,0-1,-3 0,-1-1,-1-1,-2 0,-1 0,-2-1,1-27,-13 6,6 55,-1 1,1 0,-1 0,1 0,-1 0,1 0,-1 0,0 0,0 0,1 0,-1 0,0 0,0 0,0 1,0-1,0 0,0 1,0-1,0 0,0 1,0-1,-1 1,1 0,0-1,0 1,0 0,0 0,-1 0,1 0,0 0,0 0,-1 0,1 0,0 0,0 1,0-1,-1 0,1 1,0-1,0 1,0-1,0 1,0 0,0-1,-1 2,-8 7,1 0,0 1,0 1,1-1,1 1,-1 1,2-1,0 1,0 0,1 1,0-1,1 1,1 0,0 0,1 0,-1 11,2-20,-28 220,24-195,2 1,1-1,2 1,0 0,5 25,50 154,-55-209,0 0,-1-1,1 1,0 0,-1 0,1 0,0 1,0-1,-1 0,1 0,0 0,-1 0,1 0,0 0,0 0,-1 0,1 1,0-1,0 0,-1 0,1 0,0 0,0 1,0-1,-1 0,1 0,0 1,0-1,0 0,0 0,-1 1,1-1,0 0,0 1,0-1,0 0,0 0,0 1,0-1,0 0,0 1,0-1,0 0,-22-22,-13-19,22 22</inkml:trace>
  <inkml:trace contextRef="#ctx0" brushRef="#br0" timeOffset="1533.276">1665 413,'29'0,"24"0,7 0,3 0,1 0,-5-5,-4-1,-2 0,-4-4,-7 1,-4 1,-10 2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5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1,'0'697,"-23"-544,2-119,8-29</inkml:trace>
  <inkml:trace contextRef="#ctx0" brushRef="#br0" timeOffset="255.02">0 537,'39'-5,"31"-1,9 0,1 1,-9 1,-12 2,-10 1,-10 5,-6 3,-8-1</inkml:trace>
  <inkml:trace contextRef="#ctx0" brushRef="#br0" timeOffset="535.498">705 537,'-2'17,"1"1,0-1,1 0,0 0,2 1,0-1,4 11,-6-24,1 0,0 0,0 0,0 0,1 0,-1 0,1-1,0 1,0-1,1 1,-1-1,0 0,1 0,0 0,0 0,0-1,0 1,0-1,1 0,-1 1,1-2,-1 1,1 0,0-1,0 1,0-1,-1 0,1 0,0-1,0 1,0-1,1 0,-1 0,3-1,9-3,-1 0,0-1,0-1,-1 0,0-1,0-1,-1 0,1-1,-2-1,1 1,7-10,-14 14,-1-1,0 0,0 0,0 0,-1 0,0-1,0 1,-1-1,0 0,0 0,0 0,-1-1,2-7,-4 12,1 0,-1 0,0 0,0 0,0-1,0 1,0 0,-1 0,1 0,-1 0,0 0,0-1,0 1,0 1,-1-1,1 0,-1 0,0 0,0 1,0-1,0 1,0 0,0-1,-1 1,1 0,-1 0,1 1,-1-1,0 0,0 1,0 0,0-1,-3 1,-2-2,-1 0,-1 1,1 0,0 0,0 1,-1 1,1 0,-1 0,1 1,0 0,-1 0,1 1,0 0,0 1,0 0,1 0,-1 1,-7 4,3 4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4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203 613,'-21'17,"2"1,0 1,1 1,1 1,0 0,2 1,1 1,1 1,0-1,2 2,-4 12,13-32,1-1,-1 0,1 0,-1 1,1-1,1 1,-1-1,1 1,-1 0,1-1,0 1,1-1,-1 1,1-1,0 1,0-1,1 1,-1-1,1 0,0 0,0 1,0-2,1 1,-1 0,1 0,0-1,0 1,0-1,1 0,-1 0,1 0,0 0,-1-1,1 0,0 0,1 0,-1 0,0 0,0-1,1 0,-1 0,1 0,-1 0,1-1,0 1,4-2,7-3,0-2,1 0,-2-1,1-1,-1 0,0-1,-1-1,0 0,-1-1,0 0,0-1,-1 0,-1-1,0-1,-1 0,-1 0,0-1,0 0,0-4,21-33,-2-1,-2-1,-3-2,-2 0,-3-1,-2-1,-3-1,-3 0,-1 0,-4-1,-2-9,-3 62,-1-1,0 0,-1 1,0-1,0 1,0 0,-1-1,0 1,-1 0,0 1,0-1,-1-1,3 5,0 1,1 0,-1 0,0 0,0 0,-1 0,1 0,0 0,-1 1,1-1,-1 1,1 0,-1 0,0 0,1 0,-1 0,0 0,0 1,1 0,-1-1,0 1,0 0,0 0,0 0,0 1,1-1,-1 1,0 0,0-1,1 1,-1 0,0 1,1-1,-2 1,-15 12,1 1,1 1,1 0,0 1,1 0,1 1,1 1,0 1,1 0,2 0,0 1,1 0,1 1,0 0,2 0,1 0,1 1,1 0,1 0,0 0,3 21,2-18,1 1,1-1,1 1,2-2,0 1,2-1,1 0,0-1,2-1,1 0,1 0,1-1,0-1,2-1,1-1,0 0,1-1,15 9,-35-26,1 1,0-1,0 0,0 1,-1-1,1 0,0 0,1 0,-1 0,0 0,0 0,0 0,1 0,-1-1,0 1,1 0,-1-1,0 1,1-1,-1 1,1-1,-1 0,1 0,-1 1,1-1,-1 0,1 0,-1-1,1 1,-1 0,1 0,-1-1,1 1,-1-1,0 1,1-1,-1 0,0 1,1-1,-1 0,0 0,0 0,0 0,1 0,-1 0,0-1,4-14</inkml:trace>
  <inkml:trace contextRef="#ctx0" brushRef="#br0" timeOffset="315.484">795 556,'-6'18,"2"1,1-1,0 1,1 0,1 0,1 0,0 0,2 0,0-1,1 1,1 0,1-1,3 9,-6-23,0 0,0 0,0-1,0 1,1 0,0-1,0 0,0 1,0-1,0 0,1-1,-1 1,1 0,0-1,-1 0,1 0,0 0,0-1,1 1,-1-1,0 0,0 0,1 0,-1-1,1 1,-1-1,0 0,1-1,-1 1,1-1,-1 0,0 0,0 0,1 0,-1-1,2-1,19-9,-1-1,-1-2,0 0,-1-1,0-1,-2-1,0-1,-1-1,-1-1,-1 0,-1-1,13-24,40-69,-68 115,0-1,0 0,0 1,0-1,0 0,0 0,-1 0,1 0,0 0,0 0,-1 0,1 0,-1 0,1 0,-1 0,1 0,-1 0,0-1,1 1,-1 0,0 0,0 0,0-1,0 1,0 0,0 0,0-1,0 1,-1 0,1 0,0 0,-1 0,1-1,-1 1,1 0,-1 0,0 0,1 0,-1 0,0 0,0 0,0 1,1-1,-1 0,0 0,0 1,0-1,0 0,-1 1,1-1,0 1,0-1,0 1,0 0,0-1,-1 1,1 0,0 0,0 0,-1 0,1 0,0 0,0 0,0 0,-1 1,0-1,-13 10</inkml:trace>
  <inkml:trace contextRef="#ctx0" brushRef="#br0" timeOffset="706.76">1444 726,'25'1,"1"-1,-1-1,0 0,0-2,0-2,-1 0,1-1,-1-1,0-2,-1 0,12-8,-29 12,-1 0,0-1,0 0,0 0,-1 0,0 0,0-1,0 0,-1 0,0 0,-1 0,1 0,-2 0,1-1,-1 1,0-1,0 1,-1-1,0 1,0-1,-1 0,-1-5,1 10,0 0,-1 0,1 0,-1 0,0 0,0 0,0 0,0 1,0-1,0 1,-1-1,0 1,1 0,-1 0,0 0,0 0,0 1,0-1,0 1,0-1,-1 1,1 0,0 1,-1-1,1 1,-1-1,1 1,-1 0,1 0,0 0,-1 1,1-1,-1 1,1 0,0 0,0 0,-1 0,1 1,0-1,0 1,0 0,0 0,1 0,-1 0,0 0,0 2,-12 6,1 1,1 1,0 0,1 1,0 0,1 1,0 0,1 1,1 0,0 0,1 1,1 1,1-1,0 1,1 0,0 0,2 0,0 1,1 0,1-1,0 9,3-18,0 1,0 0,0-1,1 0,1 0,-1 0,1 0,1 0,-1-1,1 0,1 0,-1 0,1 0,0-1,1 0,-1 0,1-1,0 0,1 0,-1-1,1 0,0 0,0 0,0-1,1-1,-1 1,1-1,6 0,96-7,-87-2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24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0,'-7'21,"1"0,0 0,2 0,0 1,2-1,0 1,1 0,2 0,1 10,-2 9,2 239,-2-269,0 0,0 1,1-1,1 0,0 0,0 0,1 0,1-1,-1 1,2-1,0 0,0 0,0 0,1-1,1 1,0-2,0 1,6 5,-10-12,1-1,0 1,-1-1,1 0,0 1,-1-2,1 1,0 0,0-1,0 0,0 0,0 0,0 0,-1 0,1-1,0 0,0 0,0 0,-1 0,1-1,-1 1,1-1,-1 0,2-1,77-58,-50 30,-2-1,-1-1,-2-2,-1-1,-2-1,-1-1,1-7,-6 16,-18 29,0-1,0 1,0 0,1-1,-1 1,0-1,0 1,1 0,-1-1,0 1,1 0,-1-1,0 1,1 0,-1 0,0-1,1 1,-1 0,1 0,-1 0,0 0,1 0,-1-1,1 1,-1 0,1 0,-1 0,0 0,1 0,-1 0,1 0,-1 0,1 0,-1 1,1-1,-1 0,0 0,1 0,-1 0,1 1,-1-1,0 0,1 0,-1 1,0-1,1 0,-1 1,0-1,1 0,-1 1,0-1,0 0,0 1,1-1,-1 1,0-1,0 1,0-1,0 0,0 1,0-1,0 1,1-1,-1 1,-1-1,1 1,0-1,0 0,6 104,-8-97,0 0,1 0,0 1,0-1,1 0,0 0,0 1,0-1,1 0,1 1,-1-1,1 0,0 0,1 0,-1-1,1 1,1 0,-1-1,1 0,0 0,1 0,-1 0,1-1,0 0,1 0,-1 0,1-1,0 1,0-1,2 0,0-1,0-1,0 0,0 0,0-1,0 0,0 0,1-1,-1 0,0-1,0 0,0 0,1 0,-1-1,-1-1,1 1,0-1,0 0,-1-1,0 0,0 0,0-1,0 0,-1 0,1 0,-2-1,4-3,8-10,-1 1,-1-2,-1 0,0-1,-2 0,-1-1,0-1,2-8,1-4,-2-2,-1 1,-1-2,-2 1,-2-1,-2 0,-1 0,-2-24,-14 80,1 32,8-24</inkml:trace>
  <inkml:trace contextRef="#ctx0" brushRef="#br0" timeOffset="412.229">1190 537,'30'-7,"4"1,0-2,-1-1,0-2,-1-1,28-15,-58 26,1 0,0 1,-1-2,1 1,0 0,-1 0,0-1,1 1,-1-1,0 0,0 0,0 0,0 0,0 0,0 0,0 0,-1-1,1 1,-1-1,0 1,0-1,0 1,0-1,0 0,0 0,-1 1,1-1,-1 0,0 0,0 0,0 0,0 1,-1-1,1 0,-1 0,1 1,-1-1,0 0,0 1,0-1,0 0,-1 1,-4-4,-1 1,0-1,0 2,-1-1,0 1,1 0,-1 1,0-1,-1 2,1-1,0 1,-1 0,1 1,-1 0,0 1,1-1,-1 1,0 1,1 0,-1 0,0 1,1 0,0 0,-1 1,1 0,0 1,1 0,-1 0,0 0,1 1,0 0,0 1,1-1,0 1,-2 2,4-2,0 0,0 0,1 0,-1 1,1-1,1 1,0-1,-1 1,2 0,-1 0,1 0,0 0,1 0,0 0,0 0,0 0,1 0,0 0,0 0,1 0,0 0,0 0,0-1,1 1,0-1,0 0,1 1,0-2,0 1,0 0,1-1,0 0,0 0,0 0,1 0,-1-1,1 0,8 3,1 0,-1 0,1-2,0 0,0 0,0-2,1 1,0-2,-1 0,1-1,0-1,0-1,0 0,10-2,10 2,89-19,-101 14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1,'25'137,"-23"-88,-3 1,-1-1,-2 0,-5 11,9-57,-40 336,39-334,0 0,0 1,1 0,0-1,0 1,0-1,1 1,0-1,0 0,0 1,1-1,0 0,0 1,0-1,1-1,-1 1,1 0,0 0,1-1,-1 0,1 0,2 3,-2-8,0 1,0-1,0 0,0 0,-1-1,1 1,0-1,-1 0,1 0,-1 0,0 0,0 0,0-1,0 1,0-1,0 0,-1 0,1 0,-1 0,0-1,1 0,5-6,222-283,-229 291,0 0,0 0,1 0,-1 0,0 0,1 0,-1 0,1 1,0-1,0 1,-1-1,1 1,0 0,0-1,0 1,0 0,0 0,1 1,-1-1,0 0,0 1,1-1,-1 1,0 0,0 0,1 0,-1 0,0 0,1 0,-1 0,0 1,1-1,-1 1,0 0,0 0,0 0,0 0,0 0,0 0,0 0,0 1,0-1,0 1,-1-1,1 1,2 7,-1-1,1 1,-2 0,1 0,-1 0,-1 0,0 0,0 0,0 0,-2 1,1-1,-1 1,4 58,23 69,-7-119,-8-17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1,'-60'29,"1"3,1 2,3 3,-5 6,55-39,-1 0,1 0,0 0,0 0,0 1,0 0,1 0,0 0,0 1,0 0,1-1,0 1,0 0,0 0,1 1,0-1,0 1,1-1,-1 1,2-1,-1 1,1 4,0-9,1 0,0 0,0 0,0 0,0-1,0 1,0 0,1 0,-1-1,1 1,-1-1,1 1,0-1,-1 1,1-1,0 0,0 0,0 0,0 0,0 0,0-1,0 1,0-1,0 1,0-1,0 0,1 1,-1-1,0 0,0-1,0 1,0 0,1-1,0 1,72-26,-41 5,-2-1,0-2,-2-2,-1-1,0-1,-3-1,17-23,-41 49,-1 2,-1-1,0 1,1-1,0 1,-1 0,1-1,0 1,0-1,-1 1,1 0,0 0,0 0,1-1,-1 1,0 0,0 0,0 1,1-1,-1 0,0 0,1 0,-1 1,1-1,-1 1,1-1,-1 1,1 0,-1 0,1-1,-1 1,1 0,0 0,-1 1,1-1,-1 0,1 0,-1 1,1-1,-1 1,1-1,-1 1,0 0,1-1,-1 1,1 0,3 121,-7-80,1-35,0 1,1 0,0 0,0 0,1 0,0 0,0 0,1-1,0 1,0 0,1-1,0 0,1 1,-1-1,1 0,1-1,-1 1,1-1,0 0,0 0,1-1,0 1,0-1,0 0,1-1,-1 1,1-2,0 1,4 1,-8-5,0 1,0-1,-1 0,1 0,0-1,0 1,0 0,-1-1,1 0,0 0,-1 0,1 0,0 0,-1 0,1-1,-1 1,0-1,1 1,-1-1,0 0,0 0,0 0,0-2,12-13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0,'-1'5,"-1"0,1-1,0 1,0 0,0-1,0 1,1 0,0 0,0 0,0-1,1 1,0 0,0 0,1 3,-1-1,29 166,-29-150,1-1,1 0,1 0,1 0,1 0,5 9,-11-30,1 0,-1 0,1 0,-1 0,1 0,0 0,-1 0,1-1,0 1,0 0,0 0,-1 0,1-1,0 1,0-1,0 1,0 0,0-1,0 0,1 1,-1-1,0 0,0 1,0-1,0 0,0 0,0 0,1 0,-1 0,0 0,0 0,0-1,0 1,0 0,0-1,0 1,1-1,-1 1,0-1,0 1,-1-1,1 0,0 1,0-1,0 0,0 0,0 0,-1 1,1-1,0 0,-1 0,1 0,-1 0,40-53,73-201,-84 158,-29 96,-2 10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135 370,'27'-29,"-2"-1,-1-1,-1-1,-1 0,-2-2,-2-1,0-2,-16 35,-1 0,1-1,-1 0,1 1,-1-1,0 0,0 0,0 1,0-1,-1 0,1 0,-1 0,0 0,0 0,0 0,0 0,0 0,-1 0,1 0,-1 0,0 0,0 0,0 1,0-1,0 0,-1 1,1-1,-1 1,0-1,1 1,-1 0,0-1,-1 1,1 0,0 0,-1 1,1-1,-1 0,1 1,-1 0,0-1,1 1,-1 0,0 1,0-1,0 0,0 1,0-1,0 1,0 0,-10 4,-1 0,1 1,1 0,-1 1,1 0,0 1,0 0,1 1,0 1,1-1,-1 2,2 0,-1 0,1 0,1 1,0 0,1 1,0 0,0 0,1 1,1 0,0 0,1 0,0 1,0-5,0 1,0-1,1 1,1 0,-1-1,1 1,1 0,0 0,0 1,1-1,1 0,-1 0,2 0,-1 0,1 0,1 0,0-1,0 1,1-1,0 1,1-1,0-1,0 1,1-1,0 1,0-2,1 1,0-1,0 0,1 0,0-1,3 1,2 0,1-1,0 0,1-1,-1-1,1 0,0-1,0-1,0 0,0-1,1 0,-1-2,0 0,0 0,0-2,0 1,0-2,0 0,-1-1,0-1,7-3,4-1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2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763,'-12'12,"-94"111,102-118,1 0,0 1,0-1,0 1,1-1,0 1,0 0,0 0,1 0,0 0,0 0,0 0,1 0,0 0,0 0,1 1,0-1,0 0,0 0,1 0,-1-1,1 1,1 0,1 2,-3-5,1 1,0-1,0 0,0 0,0-1,1 1,-1 0,1-1,-1 1,1-1,0 0,0 0,0 0,0 0,1-1,-1 1,0-1,1 0,-1 0,1 0,-1 0,1 0,-1-1,1 0,-1 0,1 0,0 0,-1 0,1-1,-1 1,1-1,-1 0,1 0,-1-1,2 0,105-74,-85 53,-1-1,-1-1,-2-1,0-1,-2-1,-1 0,-1-2,-2 0,-1-1,-1 0,-2-1,6-26,-11 39,0 0,-2 1,0-2,-1 1,-1 0,-1-1,-1 1,0-1,-2 1,0 0,-1-1,-1 1,0 0,-2 1,0-1,-2 1,-7-14,14 29,-1 0,0 1,0-1,-1 1,1 0,0-1,-1 1,0 0,1 1,-1-1,0 0,0 1,0-1,0 1,0 0,0 0,0 0,0 0,-1 1,1-1,0 1,0 0,-1 0,1 0,0 0,0 1,-1-1,1 1,0 0,0 0,0 0,0 0,0 1,0-1,0 1,0 0,-1 1,-7 4,1 1,1 0,-1 1,1-1,1 2,-1-1,2 1,-1 1,0 2,0 0,1 0,1 1,0-1,0 1,2 1,0-1,0 1,1 0,1-1,1 1,0 0,1 0,0 0,1 0,1 0,1 0,0 0,0-1,2 1,0-1,0 0,6 9,-1-4,1 0,1-1,0-1,1 0,1 0,0-1,1-1,1-1,1 0,7 4,-15-11,1-1,-1-1,1 0,1 0,-1-1,1 0,-1-1,1 0,0 0,0-1,0-1,0 0,1-1,-1 0,0 0,0-1,0-1,0 0,0 0,7-3,-7 2,0-1,0 0,0-1,-1 0,1-1,-1 0,0 0,-1-1,0 0,0-1,0 0,-1 0,-1-1,1 0,-1 0,-1-1,1 0,-2 0,1-1,-2 1,1-1,-2 0,1 0,-1-1,0-4,-3 15,1-1,-1 1,0 0,1-1,-1 1,0 0,0-1,0 1,0-1,0 1,-1 0,1-1,0 1,-1-1,1 1,-1 0,1-1,-1 1,1 0,-1 0,0 0,0-1,0 1,0 0,0 0,0 0,0 0,0 0,0 1,0-1,0 0,0 0,-1 1,1-1,0 1,-1-1,1 1,0 0,-1-1,1 1,-1 0,1 0,0 0,-1 0,1 0,-1 0,1 0,0 1,-1-1,1 0,0 1,-1-1,1 1,0-1,-1 1,1 0,0 0,0-1,0 1,0 0,0 0,0 0,0 0,0 0,0 0,0 1,-5 5,1 0,0 0,0 1,0 0,1-1,0 2,1-1,0 0,0 1,1-1,0 1,0 0,1 0,0 0,1-1,-1 1,2 0,0 0,0 0,0 0,1 0,0-1,1 1,0-1,0 0,1 1,0-2,1 1,-1 0,4 3,-3-7,-1-1,1 0,-1-1,1 1,0-1,0 0,0 0,0 0,0-1,0 0,0 0,1 0,-1-1,0 1,1-1,-1-1,1 1,-1-1,0 0,0 0,1 0,-1-1,0 0,110-59,25-91,-89 92,-50 60,0-1,0 1,-1 0,1-1,0 1,0 0,-1 0,1-1,0 1,0 0,0 0,0 0,-1 0,1 0,0 0,0 0,0 0,0 0,-1 1,1-1,0 0,0 0,0 1,-1-1,1 0,0 1,0-1,-1 1,1-1,0 1,-1 0,1-1,-1 1,1-1,-1 1,1 0,-1 0,1-1,-1 1,0 0,1 0,-1-1,0 1,0 0,1 0,-1 0,0 0,0-1,0 1,0 0,0 0,6 49,-6-48,25 329,-23-280,-2-1,-2 1,-2-1,-3 1,-2-1,-5 12,7-38,-1 0,-1-1,-1 1,-1-2,0 1,-2-2,-1 1,-1-2,-1 0,-5 4,20-22,-4 4,0 0,-1 0,1 0,-1-1,0 0,0 0,-1-1,0 1,0-1,0-1,0 1,0-1,-1-1,1 1,-4-1,10-2,0 0,-1 0,1 0,0 0,-1 0,1-1,0 1,-1-1,1 1,0-1,0 1,0-1,-1 0,1 0,0 1,0-1,0 0,0 0,0 0,0 0,1 0,-1 0,0 0,0-1,1 1,-1 0,1 0,-1 0,1-1,-1 1,1 0,0-1,0 1,-1 0,1-1,0 1,0 0,1-1,-1 1,0-1,0 1,15-58,8 14,3 1,1 1,2 2,2 0,2 2,1 2,2 1,6-2,-4 3,2 3,0 1,3 2,0 1,2 3,7-2,-12 11,-7 4</inkml:trace>
  <inkml:trace contextRef="#ctx0" brushRef="#br0" timeOffset="-3536.538">1 566,'27'72,"49"275,-42-182,-34-165,0 1,0-1,0 1,0-1,0 1,0-1,0 0,0 1,0-1,1 1,-1-1,0 0,0 1,0-1,1 1,-1-1,0 0,1 1,-1-1,0 0,1 1,-1-1,0 0,1 0,-1 0,1 1,-1-1,0 0,1 0,-1 0,1 0,-1 1,1-1,-1 0,0 0,1 0,-1 0,1 0,-1 0,1 0,-1-1,1 1,-1 0,0 0,1 0,-1 0,1 0,-1-1,1 1,-1 0,0 0,1-1,-1 1,0 0,1-1,-1 1,0 0,0-1,1 1,-1 0,0-1,0 1,1-1,-1 1,0-1,0 1,0 0,0-1,0 1,0-1,14-37,-12 33,85-229,-66 192,-3-1,-1-1,-3 0,-1-1,-2 0,-2-3,-6 20,-1 4</inkml:trace>
  <inkml:trace contextRef="#ctx0" brushRef="#br0" timeOffset="-2405.927">650 311,'75'-21,"-60"20,179-5,-192 5,-1 1,1 0,0 0,-1 0,1 0,0 1,-1-1,1 0,-1 1,1-1,0 1,-1-1,1 1,-1 0,1-1,-1 1,0 0,1 0,-1 0,0 0,0 0,1 1,-1-1,0 0,0 1,0-1,-1 0,1 1,0-1,0 1,-1-1,1 1,-1 0,1-1,-1 1,0 0,0-1,0 1,0 0,0-1,0 1,0-1,0 1,-1 0,1-1,0 1,-1 0,0-1,1 1,-1 0,-9 11,0 0,0 0,-1-1,-1-1,0 0,0 0,-11 5,10-6,-108 85,120-94,0-1,0 1,0 0,0-1,1 1,-1 0,0 0,0 0,0 0,1 0,-1 0,1 0,-1 0,1 0,-1 0,1 0,-1 0,1 1,0-1,0 0,0 0,-1 0,1 0,0 1,1-1,-1 0,0 0,0 0,0 0,1 1,-1-1,0 0,1 0,-1 0,1 0,0 0,-1 0,1 0,0 0,-1 0,1 0,0-1,0 1,0 0,0 0,0-1,0 1,0 0,0-1,0 1,0-1,0 0,0 1,0-1,1 0,-1 0,0 1,0-1,0 0,0 0,2 0,24 2,1-1,0 0,0-3,0 0,0-1,0-2,15-5,27 10,-53 5</inkml:trace>
  <inkml:trace contextRef="#ctx0" brushRef="#br0" timeOffset="-1781.619">1299 734,'-47'46,"23"-24,1 0,0 2,2 0,1 2,1 0,2 1,0 2,14-27,1 1,0 0,0 0,0 0,0 0,1 0,-1 0,1 1,0-1,0 0,0 1,0-1,1 1,0-1,-1 1,1-1,0 1,1-1,-1 1,0-1,1 1,0-1,0 1,0-1,0 0,1 1,-1-1,1 0,0 0,0 0,0 0,0 0,1-1,-1 1,1-1,-1 1,3 0,3-1,-1 0,1-1,0 1,0-2,-1 1,1-1,0-1,0 1,0-1,-1 0,1-1,0 0,-1 0,1-1,-1 0,0 0,0-1,0 0,-1 0,2-1,120-105,-96 76,-2 0,-1-2,-2-1,-2-1,-1-2,4-12,-17 32,-2-1,-1 0,0 0,-2-1,0 0,-1 0,-2-1,0 1,-1-1,-1 1,-2-1,0 0,-3-14,4 32,0 0,-1 0,0 0,1 1,-1-1,-1 0,1 1,-1-1,0 1,0-1,0 1,0 0,-1 0,0 0,1 0,-2 0,1 1,0-1,-1 1,1 0,-1 0,0 0,0 1,-1-1,1 1,0 0,-1 0,1 0,-1 1,1 0,-1 0,0 0,0 0,1 1,-1-1,0 1,0 1,0-1,0 1,1 0,-1 0,0 0,1 0,-1 1,0 0,-7 10,0 1,1 0,0 1,2 0,-1 0,2 1,-1 1,2-1,0 1,2 1,-1-1,2 1,0 0,1 0,1 0,0 0,1 15,0-10,1 0,1 1,0-1,2 1,1-1,1 0,0-1,2 1,0-1,2 0,0-1,1 0,1 0,1-1,4 4,-12-16,1 0,-1 0,1-1,1 1,-1-1,1 0,0 0,0-1,1 0,-1 0,1 0,0-1,1 0,-1-1,1 1,0-1,0-1,-1 0,2 0,-1 0,0-1,0 0,0-1,1 0,2 0,17-14,-4-2</inkml:trace>
  <inkml:trace contextRef="#ctx0" brushRef="#br0" timeOffset="-1552.789">2117 650,'-19'38,"-21"32,-3 9,5-4,4-10,9-12,8-9,7-18,0-12,2-14,2-7</inkml:trace>
  <inkml:trace contextRef="#ctx0" brushRef="#br0" timeOffset="-1315.504">1835 566,'20'33,"5"16,4 5,2-2,-4-6,-3-5,0-5,1-4,0-2,2-2,-5-1,-1-5,1-6,-3-6</inkml:trace>
  <inkml:trace contextRef="#ctx0" brushRef="#br0" timeOffset="6696.817">2597 0,'-24'24,"-13"18,0 6,7 0,3-8,6-11</inkml:trace>
  <inkml:trace contextRef="#ctx0" brushRef="#br0" timeOffset="7232.516">4432 29,'-20'14,"-10"15,0 7,-1 2,6 0,6-7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0,'-38'16,"2"2,0 1,1 2,2 1,0 1,1 2,1 2,-18 20,43-40,1 0,0 0,0 1,0-1,1 1,0 0,0 1,1-1,0 1,1-1,-1 1,1 4,2-9,-1-1,1 1,0-1,0 1,1-1,-1 1,1-1,0 1,0-1,0 0,0 1,0-1,1 0,-1 0,1 0,0 0,0 0,0 0,1-1,-1 1,0-1,1 1,0-1,0 0,-1 0,1 0,0 0,1-1,-1 1,0-1,0 0,2 1,5-1,1 0,0-1,-1 0,1 0,-1-1,1-1,-1 0,1 0,-1-1,0 0,0-1,0 0,-1 0,1-1,-1 0,0-1,-1 0,6-5,11-4,215-159,-240 172,1 1,0-1,-1 1,1 0,0 0,0-1,0 1,0 0,0 0,0 0,0 0,0 0,0 0,1 1,-1-1,0 0,1 0,-1 1,0-1,1 1,-1-1,1 1,-1 0,1 0,-1-1,1 1,-1 0,0 0,1 1,-1-1,1 0,-1 0,1 1,-1-1,1 1,-1-1,0 1,1-1,-1 1,0 0,0 0,1 0,-1 0,0 0,0 0,0 0,0 0,0 0,0 0,0 0,-1 1,1-1,16 42,-14-35,-1 0,1 0,0 0,1 0,0-1,0 0,0 1,1-1,0-1,1 1,0-1,0 0,0 0,0-1,1 1,6 3,-2-4,0 1,0-2,1 1,-1-2,1 1,0-1,0-1,0-1,0 1,0-2,0 1,0-2,1 0,-1 0,9-3,59-17,-62 12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7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1,'-4'29,"-3"19,1 6,6-6,3-12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0,'10'15,"2"4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0 311,'115'-233,"-114"231,-1-1,1 1,1-1,-1 1,0 0,1 0,-1 0,1-1,-1 2,1-1,0 0,0 0,0 0,0 1,0-1,1 1,-1 0,0-1,1 1,-1 0,1 0,-1 1,1-1,-1 1,1-1,-1 1,1 0,0-1,-1 2,1-1,-1 0,1 0,0 1,-1-1,1 1,-1 0,1 0,-1 0,0 0,1 0,-1 1,32 52,-32-50,-1 1,1-1,-1 0,1 0,1-1,-1 1,0 0,1-1,0 1,0-1,0 0,0 0,0 0,1 0,0-1,-1 1,1-1,0 0,0 0,0 0,0-1,0 1,3-1,3-1,0-1,0 0,0-1,0 0,0-1,-1 0,1 0,-1-1,0 0,0-1,0 0,0 0,-1-1,0 0,0-1,-1 0,1 0,-2 0,1-1,-1 0,0 0,-1-1,4-6,3-8,-3 2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29,'0'624,"0"-622,0 1,1-1,-1 1,0 0,1 0,-1 0,0-1,-1 1,1 0,0 0,-1 0,0-1,0 1,0 0,0-1,0 1,0-1,0 1,-1-1,1 0,-1 1,0-1,0 0,0 0,0 0,0 0,0-1,-2 2,-8-2</inkml:trace>
  <inkml:trace contextRef="#ctx0" brushRef="#br0" timeOffset="253.026">1 423,'38'0,"37"-5,11-1,-1 0,-9-4,-12 1,-14 0,-9 3,-8 2,-4 2,-7 1</inkml:trace>
  <inkml:trace contextRef="#ctx0" brushRef="#br0" timeOffset="651.784">707 1,'-1'98,"-1"-26,3 0,3 1,5 6,-9-70,1 0,0 0,1 0,-1-1,2 1,-1-1,1 1,1-1,-1 0,1 0,1 0,-1-1,1 0,1 0,-1 0,1 0,1-1,-1 0,1 0,2 1,-5-7,0 0,1 0,-1 0,0 0,1-1,-1 0,0 0,0 0,0 0,1 0,-1-1,0 0,-1 0,1 0,0 0,-1-1,1 0,-1 1,0-1,1 0,0-2,17-12,-6 8,-6 2,0 0,1 1,0 0,0 0,0 1,1 0,0 1,0 1,0-1,1 2,-8 3,0 1,0 0,-1 0,1 0,-1 1,1 0,-1-1,0 1,0 0,0 0,0 1,-1-1,1 1,-1-1,0 1,0 0,0-1,-1 1,1 0,-1 0,0 1,0-1,0 0,-1 0,0 0,1 1,-2 2,1-3,-1 0,1 0,0 0,0 0,0 1,0-1,1 0,0-1,-1 1,1 0,1 0,-1 0,1 0,-1-1,1 1,0-1,1 1,-1-1,0 0,1 0,0 0,0 0,0 0,0-1,0 1,0-1,1 0,-1 0,1 0,-1 0,1-1,0 1,0-1,0 0,0 0,2 0,10-5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50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38 279,'18'-6,"0"-1,-1-1,0-1,0 0,0-1,-1-1,-1 0,0-1,-1-1,0-1,7-8,-19 19,0-1,0 0,0 1,-1-1,1 0,-1 0,0 0,0 0,0 0,-1 0,0 0,1 0,-1 0,-1 0,1-1,-1 1,1 0,-1 0,0 0,0 0,-1 1,1-1,-1 0,0 0,0 1,0-1,-1 1,1 0,-1 0,0 0,0 0,0 0,0 0,0 1,-1 0,1-1,-1 1,1 0,-1 1,0-1,0 1,0 0,1 0,-1 0,-1 0,1 0,0 1,0 0,0 0,0 0,0 1,0-1,0 1,0 0,-4 1,1 0,0 0,0 1,1 0,-1 0,1 0,0 1,0 0,0 0,0 1,1 0,0-1,0 2,0-1,0 1,1-1,0 1,0 1,1-1,-1 0,2 1,-1 0,1-1,-1 1,2 0,-1 0,1 1,0-1,1 0,0 1,-2 1,1-1,0 1,0 0,1 0,1 0,-1 0,1-1,1 1,-1 0,2-1,-1 1,1-1,0 0,1 0,0 0,0 0,1-1,0 1,0-1,1 0,0-1,0 1,0-1,1-1,0 1,3 1,11 1,0-1,0-1,0-1,1 0,0-2,-1-1,1 0,0-2,0 0,0-2,0 0,0-1,-1-2,1 0,-1-1,5-3,-1 1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5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317 509,'-39'25,"2"1,1 3,2 0,0 2,3 2,-17 21,41-45,0 0,0 1,1-1,1 1,0 1,0-1,1 1,0 0,-2 9,6-16,-1-1,1 1,-1-1,1 1,0-1,0 1,1-1,-1 0,1 1,-1-1,1 1,0-1,1 0,-1 1,0-1,1 0,0 0,0 0,0 0,0-1,0 1,0 0,1-1,-1 1,1-1,0 0,0 0,0 0,0 0,0-1,0 1,0-1,1 0,8 1,0-1,0 0,0-1,0-1,-1 0,1 0,0-1,-1-1,1 0,-1 0,0-1,0-1,0 0,0 0,-1-1,0-1,0 1,-1-2,1 1,-2-1,1-1,3-4,14-12,-1 0,-2-1,0-2,-2 0,-1-1,-2-1,0-1,-3-1,0 0,-2-1,-1 0,-2-1,-1 0,-2-1,-1 0,0-23,-12-102,5 153,-1-1,1 1,-1 0,0 0,-1 0,0 0,0 0,0 0,-1 1,0-1,0 1,-1 0,0 0,0 1,0-1,-1 1,1 0,-1 1,-5-4,7 6,0 1,0-1,-1 0,1 1,-1 0,1 0,-1 1,1-1,-1 1,1 0,-1 0,1 0,-1 1,1-1,-1 1,1 0,0 1,-1-1,1 1,0 0,0 0,0 0,0 0,0 1,1 0,-1-1,1 1,-1 1,1-1,-2 4,-76 117,72-104,2 1,0 0,1 0,1 0,0 1,2-1,1 1,1 0,0 0,2 0,1 0,0 0,2-1,0 1,1-1,2 0,0 0,1-1,1 0,1 0,0-1,2 0,0-1,1-1,1 0,1 0,0-1,1-1,0-1,1 0,12 5,-22-14,-5-2,0-1,0 1,1-1,-1 0,1 0,-1 0,1 0,0-1,-1 1,1-1,0 0,0 1,0-1,0 0,0-1,0 1,1-1,-1 1,0-1,0 0,0 0,1 0,-1-1,0 1,0-1,0 1,0-1,0 0,0 0,0-1,0 1,0-1,0 1,0-2,4-12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5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57 198,'-4'0,"2"0,2 5,2 1</inkml:trace>
  <inkml:trace contextRef="#ctx0" brushRef="#br0" timeOffset="-254.029">1 594,'0'4,"5"12,1 8,0 4,-1 2,-1 2,-2-1,-1 0,0-2,4-4,1-12,4-13,1-11,-2-9,3-6,-1 3</inkml:trace>
  <inkml:trace contextRef="#ctx0" brushRef="#br0" timeOffset="528.2">255 508,'33'300,"-22"-268,-12-32,1-1,0 1,0 0,0-1,0 1,-1 0,1-1,0 1,0-1,0 1,0 0,0-1,0 1,0 0,0-1,0 1,0 0,0-1,0 1,0-1,0 1,1 0,-1-1,0 1,0 0,0-1,0 1,1 0,-1 0,0-1,0 1,1 0,-1-1,0 1,1 0,-1 0,0 0,0-1,1 1,-1 0,0 0,1 0,-1 0,1 0,-1 0,0 0,1-1,-1 1,0 0,1 0,-1 0,0 1,1-1,-1 0,1 0,-1 0,0 0,1 0,-1 0,1 1,6-56,3 1,3 0,1 1,3 0,3 1,-15 39,1 0,0 0,1 1,0 0,1 0,0 1,1 0,0 0,1 1,0 0,0 1,2-1,-11 10,0-1,-1 1,1-1,0 1,0-1,-1 1,1-1,0 1,0 0,0-1,0 1,-1 0,1 0,0 0,0 0,0 0,0 0,0 0,0 0,0 0,-1 0,1 0,0 0,0 1,0-1,0 0,-1 1,1-1,0 1,0-1,0 1,-1-1,1 1,0-1,-1 1,1 0,-1-1,1 1,-1 0,1 0,-1-1,1 1,-1 0,1 0,-1 0,0 0,11 49,-8-30,8 27,-7-26</inkml:trace>
  <inkml:trace contextRef="#ctx0" brushRef="#br0" timeOffset="979.358">735 622,'13'-2,"1"1,-1-2,0 0,0 0,0-1,0-1,-1 0,1-1,-1 0,-1-1,1 0,-1-1,0 0,-1-1,0 0,0 0,-1-1,0-1,-1 1,0-1,-1-1,3-5,-9 15,0 0,0 0,0 0,0 0,0 0,-1 0,1 0,0 0,-1-1,0 1,1 0,-1 0,0-1,0 1,-1 0,1 0,0 0,-1-1,1 1,-1 0,0 0,1 0,-1 0,0 0,-1 0,1 0,0 0,0 0,-1 1,1-1,-1 0,1 1,-1-1,0 1,0 0,0-1,1 1,-1 0,0 0,-1 0,1 1,0-1,0 0,0 1,0-1,0 1,-1 0,1 0,0 0,0 0,-1 0,-1 1,-11 4,0 2,0 0,1 0,-1 1,2 1,-1 1,2 0,-1 0,1 1,1 1,0 0,-7 10,16-19,-9 6,1 2,0-1,1 1,0 1,1 0,0 0,1 0,0 1,1 0,0 1,2-1,-1 1,1 0,1 0,1 0,-1 15,3-25,1 0,0 0,0 1,1-1,-1 0,1 0,0 0,0 0,0-1,1 1,-1-1,1 1,0-1,0 0,0 0,0 0,1 0,-1-1,1 1,0-1,-1 0,1 0,0 0,0 0,4 0,109 24,-88-25,-1 0,1-2,-1-1,1-1,-1-1,0-2,0-1,-1-1,0-1,0-1,8-7,-17 9</inkml:trace>
  <inkml:trace contextRef="#ctx0" brushRef="#br0" timeOffset="1980.877">1638 395,'-11'2,"1"0,-1 1,1 0,-1 0,1 1,0 0,1 1,-1 0,1 1,0 0,0 1,0-1,1 1,0 1,1 0,0 0,0 0,0 1,1 0,1 0,-1 1,2 0,-1 0,-2 8,6-10,0 0,1 1,0-1,0 0,0 1,1-1,0 0,1 0,0 0,0 0,1 0,0 0,0-1,1 1,0-1,0 0,1 0,0 0,0-1,0 0,1 0,0 0,0 0,1-1,-1 0,1-1,0 1,1-1,-1-1,1 1,-1-1,1 0,0-1,1 0,9 1,0-1,0-1,0-1,0-1,0 0,0-1,-1-1,1-1,-1 0,1-1,-1-1,-1-1,1 0,-1-1,-1-1,16-10,-13 5</inkml:trace>
  <inkml:trace contextRef="#ctx0" brushRef="#br0" timeOffset="2345.201">2202 1,'0'400,"-58"-76,58-312</inkml:trace>
  <inkml:trace contextRef="#ctx0" brushRef="#br0" timeOffset="2611.8">1863 481,'39'-5,"31"-6,9-2,1 2,-9 3,-11 2,-12 3,-8 1,-7 6,-4 3,-2-1,-6 5,-2-1,2-1,-4-3</inkml:trace>
  <inkml:trace contextRef="#ctx0" brushRef="#br0" timeOffset="2846.496">2626 508,'-5'34,"-2"16,1-1</inkml:trace>
  <inkml:trace contextRef="#ctx0" brushRef="#br0" timeOffset="2995.219">2739 57,'0'0</inkml:trace>
  <inkml:trace contextRef="#ctx0" brushRef="#br0" timeOffset="3314.623">3021 395,'-7'8,"-7"5,1 1,0 1,1 0,1 1,0 0,1 1,1 0,1 1,0 0,1 0,1 0,1 1,-2 10,7-27,0 0,-1 0,1 0,1 0,-1 0,0 0,0 0,1 0,-1 0,1 0,0 0,-1 0,1 0,0 0,0 0,0 0,1-1,-1 1,0 0,1-1,-1 1,1-1,-1 0,1 1,0-1,-1 0,1 0,0 0,0 0,0 0,0-1,0 1,0 0,0-1,0 1,0-1,0 0,0 0,0 0,0 0,0 0,0 0,1-1,-1 1,0-1,0 1,0-1,-1 0,1 0,0 0,1 0,9-5,0 0,-1 0,1-1,-1-1,-1 0,1 0,-2-1,1 0,-1-1,0 0,-1 0,0-1,-1 0,0-1,-1 1,0-1,-1-1,0 1,-1-1,-1 1,1-1,-2 0,0-1,-1 1,0 0,-1 0,0-4,0 16,-1-1,1 0,0 0,0 0,-1 0,1 0,-1 0,1 1,-1-1,0 0,0 0,0 1,0-1,0 1,0-1,0 1,0-1,-1 1,1-1,0 1,-1 0,0 0,1 0,-1 0,1 0,-1 0,0 0,0 1,1-1,-1 1,0-1,0 1,0 0,0-1,0 1,0 0,0 0,1 1,-1-1,0 0,0 0,0 1,0 0,0-1,1 1,-1 0,0 0,1-1,-1 1,0 1,1-1,-1 0,1 0,0 0,-1 1,1-1,0 1,-17 15</inkml:trace>
  <inkml:trace contextRef="#ctx0" brushRef="#br0" timeOffset="3701.904">3331 649,'89'-153,"-89"152,1 0,-1 0,1 1,0-1,-1 0,1 0,0 1,0-1,0 0,0 1,-1-1,1 1,0-1,0 1,0 0,0-1,0 1,0 0,0 0,0-1,0 1,0 0,0 0,0 0,0 0,0 0,0 1,0-1,0 0,0 0,0 1,0-1,0 1,0-1,0 1,0-1,0 1,0-1,0 1,-1 0,1-1,0 1,27 44,-16-21,-7-19,0 0,0 0,0 0,0 0,1-1,-1 0,1-1,0 1,0-1,1 0,-1 0,1-1,-1 0,1 0,0-1,0 1,0-2,0 1,0-1,0 0,-1 0,1-1,0 0,0 0,0 0,0-1,-1 0,1-1,-1 1,1-1,-1 0,0-1,0 0,-1 0,1 0,-1 0,0-1,0 0,0 0,-1-1,0 1,0-1,0 0,1-3,43-133,-42 117,0 1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0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1 341,'26'-8,"0"-1,0-2,-1 0,-1-1,0-2,-1 0,0-2,-1 0,-1-1,0-2,-1 0,-2-1,8-9,-24 26,-1 0,1 0,0 0,-1 0,1 0,-1 0,0 0,0 0,0-1,0 1,-1 0,0-1,1 1,-1 0,0-1,-1 1,1 0,0-1,-1 1,0 0,0-1,0 1,0 0,0 0,-1 0,1 0,-1 0,0 0,0 0,0 1,0-1,-1 1,1 0,-1-1,1 1,-1 0,0 0,1 0,-1 1,0-1,-1 1,1 0,0 0,0 0,0 0,-1 0,1 1,0-1,-1 1,1 0,-1 0,-9 2,1 1,0 1,0 0,0 1,1 0,-1 0,1 1,0 1,1 0,-1 0,2 1,-1 1,1-1,0 1,1 1,0 0,0 0,-4 9,6-13,1 0,-1 0,1 0,0 1,1 0,0 0,0 0,0 0,1 1,0-1,1 1,-1 0,1 0,1 0,0 0,0 0,0 0,1 1,0-1,1 0,0 0,0 0,1 0,0 0,0 0,1 0,0-1,0 1,1-1,0 0,0 0,1 0,0-1,0 1,0-1,2 1,7 0,1 1,-1-2,2 0,-1-1,0 0,1-1,0-1,0-1,0 0,0-1,0-1,0 0,0-1,0-1,0 0,0-1,0-1,-1-1,1 0,12-6,-4 1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3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30 346,'24'1,"-1"-1,1-1,-1-2,1 0,-1-1,0-1,-1-2,1 0,-1-1,0-1,-1-2,0 0,-1-1,0 0,-1-2,0 0,-1-2,-1 0,-1-1,0 0,-1-1,-1-1,8-13,-16 21,-3 6,0 0,0 0,0-1,-1 1,1 0,-1-1,-1 0,1 1,-1-1,0 0,0 0,-1 0,0-1,-11 17,-5 18,1 1,1 1,2 0,1 0,1 1,2 1,1 0,1 0,1 19,-8 91,7 0,10 85,-1-52,-3-164,1 44,-2 1,-3-1,-2 1,-8 26,11-68,0-1,-1 1,-1 0,0-1,-1 0,0 0,-1-1,0 0,-1 0,-1 0,0-1,0 0,-1-1,0 0,-1-1,0 0,-1-1,1 0,-2 0,0-1,3-3,1 0,-1 0,0-1,0-1,0 1,0-2,-1 1,1-1,0-1,-1 0,1-1,-1 0,1 0,0-1,-5-2,10 2,1 0,0-1,0 0,0 0,1 0,-1 0,1-1,0 1,0-1,0 0,0 0,0 0,1 0,0 0,0-1,0 1,0-1,1 1,0-1,0 0,0 1,0-1,1 0,0-3,13-118,3 88,2 0,2 1,1 1,2 1,1 1,2 1,1 2,1 0,8-5,-20 20,23-27,-4 3,1 2,3 1,0 2,36-23,-15 33,-40 25</inkml:trace>
  <inkml:trace contextRef="#ctx0" brushRef="#br0" timeOffset="312.917">764 1108,'-1'0,"0"1,-1-1,1 0,0 1,0-1,-1 0,1 0,0 0,-1 0,1 0,0 0,0 0,-1 0,1-1,0 1,0 0,-1-1,1 1,0-1,0 1,0-1,0 0,0 1,0-1,0 0,0 0,0 0,0 0,0 0,0 0,0 0,1 0,-1 0,0 0,1 0,-1-1,1 1,0 0,-1 0,1-1,0 1,-14-55,14 37,1 0,2 1,0 0,0-1,2 1,0 0,1 1,1-1,1 1,0 1,10-14,-10 12,73-121,-75 129,0 0,0 1,1 0,0 0,1 0,0 1,0 0,1 1,0 0,0 0,1 1,0 0,6-2,2 4</inkml:trace>
  <inkml:trace contextRef="#ctx0" brushRef="#br0" timeOffset="548.98">1187 797,'-4'34,"2"15,7 0,2-13,1-13</inkml:trace>
  <inkml:trace contextRef="#ctx0" brushRef="#br0" timeOffset="710.443">1159 374</inkml:trace>
  <inkml:trace contextRef="#ctx0" brushRef="#br0" timeOffset="944.008">1808 628,'-48'14,"1"2,1 2,0 2,2 2,-6 6,45-27,0 1,0 0,1 0,-1 1,0-1,1 1,-1 0,1 0,0 1,0-1,0 1,1 0,-1 0,1 0,0 0,0 1,0-1,1 1,0 0,-1 0,2 0,-1 0,1 0,-1 0,1 0,1 1,-1-1,1 0,0 0,0 1,0-1,1 0,0 1,0-1,0 0,1 0,0 1,8 4,1-1,0 0,0-1,1-1,0 1,0-2,1 0,0 0,0-1,0-1,1 0,-1-1,1 0,0-1,0-1,0 0,0-1,0 0,1-1,-5 1,1 1,-1-1,0-1,1 0,-1 0,0-1,0-1,0 1,0-1,-1-1,1 0,-1-1,0 1,0-2,0 1,-1-1,0-1,0 1,0-1,-1-1,0 1,-1-1,1-1,2-5,4-10</inkml:trace>
  <inkml:trace contextRef="#ctx0" brushRef="#br0" timeOffset="1229.687">2344 120,'-28'79,"4"1,4 1,3 1,4 1,-1 51,15-101,2-1,1 1,1 0,2-1,5 14,6 28,-17-72,0 1,0-1,0 1,-1-1,1 1,-1 0,1-1,-1 1,0 0,0-1,0 1,-1 0,1-1,-1 1,1 0,-1-1,0 1,0-1,0 1,0-1,-1 1,1-1,-1 0,1 0,-1 0,0 0,0 0,0 0,0 0,0 0,-1 0,-14 5</inkml:trace>
  <inkml:trace contextRef="#ctx0" brushRef="#br0" timeOffset="1485.714">1865 628,'38'0,"27"0,8 0,0 0,-2 0,-3 0,-10 0,-3 0,-8 0,-1 0,-5 0,-3 0,-4 5,-3 1,-2 0,-6-1</inkml:trace>
  <inkml:trace contextRef="#ctx0" brushRef="#br0" timeOffset="1734.252">2824 684,'5'34,"1"15,0 1</inkml:trace>
  <inkml:trace contextRef="#ctx0" brushRef="#br0" timeOffset="1979.297">2824 346</inkml:trace>
  <inkml:trace contextRef="#ctx0" brushRef="#br0" timeOffset="5398.272">3247 628,'-2'-2,"0"0,0 0,0 0,-1 1,1-1,0 1,-1 0,0-1,1 1,-1 0,1 1,-1-1,0 0,0 1,0-1,1 1,-1 0,0 0,0 0,0 1,1-1,-1 0,0 1,0 0,1 0,-1 0,1 0,-1 0,0 0,1 1,0-1,-1 1,1 0,0 0,-62 74,61-71,0-1,1 1,0 0,-1 0,2 0,-1 0,0 0,1 1,0-1,0 1,1-1,0 0,-1 1,2-1,-1 1,1-1,0 0,0 1,0-1,1 0,0 0,0 0,0 0,0 0,1 0,0 0,0-1,0 0,1 1,-1-1,1 0,0-1,0 1,0-1,1 0,-1 0,2 0,5-2,0 0,0-1,0 0,0-1,0-1,0 1,0-2,-1 0,1 0,-1-1,0 0,0 0,0-1,0-1,-1 0,0 0,0-1,0 0,-1 0,0-1,-1 0,0 0,0-1,-1 0,0 0,0-1,-1 0,0 0,-1 0,0 0,-1-1,0 1,0-1,-1 0,-1 0,0 0,0-8,-1 14,0 1,-1-1,1 1,-1-1,0 1,0-1,0 1,-1 0,0-1,0 1,0 0,0 0,0 0,-1 1,0-1,0 1,0-1,0 1,0 0,-1 0,1 0,-1 1,0-1,0 1,0 0,0 0,0 0,-1 0,1 1,0 0,-1 0,1 0,-1 0,1 1,-1 0,1 0,-1 0,1 0,-1 1,1 0,-1 0,1 0,-2 1,-20 9</inkml:trace>
  <inkml:trace contextRef="#ctx0" brushRef="#br0" timeOffset="6052.113">3755 516,'-167'208,"118"-141,24-23,25-44,0 0,0 0,1 0,-1-1,0 1,0 0,0 0,1 0,-1 0,0 0,0-1,1 1,-1 0,0 0,0 0,1 0,-1 0,0 0,0 0,1 0,-1 0,0 0,1 0,-1 0,0 0,0 0,1 0,-1 0,0 1,0-1,1 0,-1 0,0 0,0 0,0 0,1 1,-1-1,0 0,0 0,0 0,1 1,-1-1,0 0,0 0,0 0,0 1,0-1,0 0,0 0,1 1,-1-1,0 0,0 1,0-1,0 0,20-18,107-146,-6 5,-121 159,0 1,0-1,1 0,-1 1,0-1,0 0,1 0,-1 1,1-1,-1 0,0 0,1 1,-1-1,0 0,1 0,-1 0,1 0,-1 0,1 1,-1-1,0 0,1 0,-1 0,1 0,-1 0,1 0,-1 0,0-1,1 1,-1 0,1 0,-1 0,0 0,1-1,-1 1,1 0,-1 0,0 0,1-1,-1 1,0 0,1-1,-1 1,0 0,0-1,1 1,-1 0,0-1,0 0,-6 41,2-30,0 0,1 0,1 1,-1-1,2 1,-1 0,2-1,-1 1,1 0,1-1,0 1,1 0,0-1,0 1,1-1,0 0,1 0,0 0,1 0,0-1,1 1,3 4,-5-12,1 1,-1-1,0 0,1 0,0 0,-1 0,1-1,0 0,0 0,0 0,0-1,0 1,0-1,0-1,0 1,0-1,0 1,0-1,-1-1,1 1,0-1,0 0,-1 0,1 0,-1 0,0-1,0 0,0 0,0 0,0 0,-1-1,1 1,-1-1,0 0,0 0,0 0,-1-1,1 1,-1 0,0-1,0 0,-1 0,6-9,-1 0,-1-1,0 0,-1 0,-1 0,0 0,-1 0,-1 0,0-1,-1 1,-1 0,-1-5,-2 0,-3 8</inkml:trace>
  <inkml:trace contextRef="#ctx0" brushRef="#br0" timeOffset="6800.764">4489 543,'-14'2,"0"0,0 0,0 1,0 1,1 0,-1 1,1 0,0 2,1-1,0 1,-9 7,14-10,1 0,-1 1,1-1,1 1,-1 0,1 1,0-1,0 1,0 0,1 1,0-1,0 1,0-1,1 1,0 0,1 0,0 1,0-1,0 1,1-1,0 1,0-1,1 1,0-1,0 1,1 0,0-1,1 1,-1-5,0-1,1 1,-1-1,1 1,0-1,0 0,0 0,0 0,0 0,0 0,0-1,1 1,-1-1,1 1,-1-1,1 0,0 0,-1 0,1 0,0-1,0 1,0-1,-1 1,1-1,0 0,0 0,0 0,0-1,-1 1,1-1,3 0,83-35,8-63,-48 41,36-45,-118 143,28-30,-42 104,46-111,0 0,1 0,-1 1,1-1,0 0,0 0,0 0,0 0,0 0,0 0,1 0,0 0,0 0,-1 0,2 0,-1 0,0 0,1-1,-1 1,1 0,0-1,-1 1,1-1,1 0,-1 0,0 0,0 0,1 0,0 0,-1 0,1-1,0 1,-1-1,1 0,0 0,3 1,5-2,0 0,0 0,0-1,0 0,-1-1,1 0,0-1,-1 0,1 0,-1-1,0-1,0 0,0 0,-1-1,0 0,0-1,-1 0,1 0,0-2,37-26,-1-2,-2-2,-2-2,5-9,-41 44,13-12,-2 0,0-1,-1 0,-1-1,-1-1,0 0,-2-1,-1 0,0-1,-2 0,0-1,-2 0,0 0,0-15,-6 36,1 0,-1 1,0-1,0 0,-1 0,1 1,0-1,-1 0,0 1,1-1,-1 1,0-1,0 1,-1-1,1 1,0 0,-1-1,0 1,1 0,-1 0,0 0,0 0,0 0,0 1,0-1,-1 1,1-1,0 1,-1 0,1 0,-1 0,1 0,-1 0,0 1,1-1,-1 1,0-1,0 1,1 0,-1 0,0 1,1-1,-1 0,0 1,1 0,-1-1,0 1,1 0,-1 0,-1 2,-14 6,1 2,0-1,1 2,0 0,1 1,0 1,1 0,1 1,0 1,1 0,0 0,-3 9,6-11,1 0,1 1,0-1,1 1,0 1,1-1,1 1,1 0,0 0,1 0,0 0,2 0,0 1,0-1,2 0,0 0,1 0,0 0,2 0,0-1,0 0,1 0,1 0,1 0,0-1,1-1,0 1,1-2,1 1,0-1,0-1,1 0,1 0,4 2,166 86,-163-92,-3-1</inkml:trace>
  <inkml:trace contextRef="#ctx0" brushRef="#br0" timeOffset="12303.857">6323 487,'78'-70,"52"-63,-98 77,-32 56,0-1,-1 1,1 0,0 0,0-1,-1 1,1 0,0 0,-1-1,1 1,0 0,-1 0,1 0,-1 0,1-1,0 1,-1 0,1 0,-1 0,1 0,0 0,-1 0,1 0,-1 0,1 0,-1 0,1 0,0 1,-1-1,1 0,0 0,-1 0,1 0,-1 1,1-1,0 0,-1 0,1 1,0-1,0 0,-1 1,1-1,0 0,0 0,-1 1,1-1,0 1,0-1,0 0,0 1,-1-1,1 1,0-1,0 0,0 1,0-1,0 1,0-1,0 0,0 1,0-1,0 1,0-1,1 0,-1 1,0-1,-9 21,0-1,2 1,0 0,2 1,0-1,2 1,-1 16,-13 309,13-288,-3 0,-2-1,-3 0,-2-1,-3 0,-2-1,-3-1,-2-1,-2-1,-7 5,31-54,0 0,0-1,-1 1,1-1,-1 0,0 1,0-2,0 1,-1 0,1 0,-1-1,1 0,-1 0,0 0,0 0,0-1,0 1,0-1,0 0,0 0,-1-1,1 1,0-1,0 0,-1 0,1 0,0-1,0 1,0-1,-1 0,1 0,0-1,0 1,0-1,1 0,-1 0,0 0,1 0,-1-1,1 1,0-1,0 0,0 0,-1-2,-2-4,1-1,0 0,1 0,0 0,1-1,0 1,0-1,1 0,1 0,0 0,0 0,1 0,0 0,1 0,1 1,0-1,0 0,1 0,0 1,0 0,2-1,-1 1,1 1,1-1,-1 1,2 0,4-6,3-3,1 1,0 0,2 1,0 1,1 1,0 0,1 1,0 1,1 1,1 1,-1 0,2 2,-1 0,1 1,0 2,1 0,-1 1,1 2,0 0,12 1,-7 1,-4 1</inkml:trace>
  <inkml:trace contextRef="#ctx0" brushRef="#br0" timeOffset="12665.188">6917 770,'-11'9,"0"1,1 0,0 1,1 0,0 0,1 1,0 0,1 1,0 0,1 0,1 0,0 1,1-1,-2 11,5-21,1 1,0-1,0 1,0-1,0 1,0-1,1 0,0 1,-1-1,1 1,0-1,1 0,-1 0,1 0,-1 0,1 0,0 0,0 0,0 0,1-1,-1 1,0-1,1 0,0 1,0-1,-1 0,1-1,0 1,0 0,1-1,-1 0,0 0,0 0,1 0,-1 0,1-1,7 3,0-1,0-1,0 0,0 0,0-1,0 0,0-1,0-1,0 0,10-3,-11 3,-1-1,1 0,-1-1,0 0,0-1,-1 0,1 0,-1-1,0 0,-1 0,0-1,0 0,0 0,0 0,-1-1,-1 0,1-1,-1 1,-1-1,0 0,0 0,0 0,-1-1,1-5,-6 9,1 0,-1 1,0-1,0 1,0-1,-1 1,0 0,0 0,0 0,-1 1,0-1,0 1,0 0,0 0,-1 0,1 1,-1-1,0 1,0 0,0 0,0 1,-1 0,1 0,-1 0,1 0,-1 1,0 0,0 0,1 1,-1-1,-2 1,0 0,1 1,-1-1,1 1,-1 0,1 1,-1 0,1 0,0 1,0 0,0 0,0 0,0 1,1 0,-1 0,1 1,0 0,1 0,-1 0,1 1,0 0,-10 12</inkml:trace>
  <inkml:trace contextRef="#ctx0" brushRef="#br0" timeOffset="13003.558">7255 1023,'0'-1,"0"0,0 0,0 0,0 0,0 0,0 0,0 0,0 0,0 0,0 0,-1 0,1 0,0 1,-1-1,1 0,-1 0,1 0,-1 0,1 0,-1 1,0-1,1 0,-1 0,0 1,0-1,1 0,-1 1,0-1,0 1,0-1,0 1,0 0,0-1,0 1,0 0,0 0,0-1,0 1,0 0,0 0,0 0,0 0,0 0,0 0,0 1,0-1,0 0,0 0,0 1,1-1,-1 1,0-1,0 1,0-1,0 1,0-1,1 1,-1 0,0 0,1-1,-1 1,0 0,1 0,-1 0,0 0,75-125,-54 89,2 2,0 0,3 1,0 1,5-2,-31 108,-1-50</inkml:trace>
  <inkml:trace contextRef="#ctx0" brushRef="#br0" timeOffset="13420.283">7819 741,'-7'-2,"1"1,-1 0,0 0,0 1,0-1,1 2,-1-1,0 1,0 0,0 0,1 1,-1 0,1 0,-1 0,1 1,0 0,0 1,0-1,1 1,-1 0,1 0,0 1,0 0,0 0,0 0,1 0,0 1,0-1,1 1,-1 0,1 0,1 0,-1 1,1-1,0 1,1 0,-1-1,1 1,0 0,1 0,0-1,0 1,1 5,0-7,0 1,0-1,0 1,1-1,0 1,0-1,0 0,1 0,-1 0,1 0,0-1,1 1,-1-1,1 0,0 0,0 0,0 0,1-1,-1 0,1 1,0-2,0 1,0-1,0 1,0-1,1-1,-1 1,1-1,-1 0,1 0,-1 0,1-1,-1 0,1 0,0-1,-1 1,1-1,-1 0,1-1,-1 1,0-1,1 0,-1-1,0 1,0-1,3-2,23-22,-20 13</inkml:trace>
  <inkml:trace contextRef="#ctx0" brushRef="#br0" timeOffset="13915.362">8074 883,'9'6,"1"0,0 0,0-1,0-1,1 1,-1-2,1 1,0-1,0-1,1 0,-1-1,0 0,1 0,-1-2,0 1,1-1,-1-1,0 0,0-1,0 0,0 0,-1-1,1 0,-1-1,0-1,0 1,-1-2,7-4,-5 1,-1 0,-1 0,1-1,-2 0,0-1,0 0,-1 0,0 0,-1-1,-1 0,0 0,0-1,-2 0,2-9,-5 21,1 0,-1 0,0-1,-1 1,1 0,0-1,-1 1,1 0,-1 0,0 0,1-1,-1 1,0 0,0 0,-1 0,1 0,0 1,-1-1,1 0,-1 0,1 1,-1-1,0 1,0 0,0-1,0 1,0 0,0 0,0 0,0 0,0 1,0-1,-1 0,1 1,0 0,0-1,-2 1,-86 14,75-7,0 2,1 0,-1 0,2 1,-1 1,1 0,1 1,0 0,1 1,0 0,-8 15,14-21,0 0,1 0,0 0,1 0,0 1,0 0,0-1,1 1,0 0,1 0,-1 0,2 0,-1 1,1-1,0 0,1 0,0 0,0 0,1 0,0 0,0 0,1 0,0-1,0 1,5 6,2-4,0-1,1 0,0 0,1-1,0-1,0 0,1-1,0 0,0 0,0-2,0 0,1 0,0-1,0-1,0 0,0-1,0-1,0 0,0 0,0-2,0 0,3-1,4 1,0-1,0-1,0-1,-1-1,1 0,-2-2,1 0,-1-1,6-5,-7 4</inkml:trace>
  <inkml:trace contextRef="#ctx0" brushRef="#br0" timeOffset="32461.64">30 2095,'22'108,"-20"-93,0 8,1 0,0 0,2 0,1-1,1 0,0 0,2-1,1 1,9 14,-15-32,0-1,0 0,0 0,1 0,-1 0,1-1,0 1,-1-1,1-1,0 1,0-1,0 1,0-1,1-1,-1 1,0-1,0 0,0 0,1-1,-1 1,0-1,0 0,0 0,0-1,0 0,0 0,0 0,-1 0,1-1,-1 0,1 0,-1 0,0 0,0-1,-1 1,1-1,-1 0,0 0,3-4,132-156,-137 162,-1 1,1-1,-1 1,1-1,-1 1,1-1,0 1,-1 0,1-1,0 1,0 0,0 0,0 0,0-1,1 1,-1 0,0 0,0 1,1-1,-1 0,0 0,1 1,-1-1,1 0,-1 1,1 0,-1-1,1 1,-1 0,1 0,-1-1,1 1,0 1,-1-1,1 0,-1 0,1 1,-1-1,1 0,-1 1,1 0,-1-1,0 1,1 0,0 0,30 54,-31-50,1-1,-1 1,1-1,0 1,0-1,1 0,-1 0,1 0,0-1,0 1,0 0,1-1,-1 0,1 0,0 0,0 0,0-1,0 1,0-1,1 0,6 0,0 0,0-1,0-1,0 0,0 0,0-1,-1 0,1-1,0 0,-1-1,1 0,-1-1,0 0,0 0,0-1,0-1,-1 0,0 0,0 0,-1-1,0-1,0 1,0-1,-1-1,-1 1,1-1,-1 0,-1-1,0 1,0-1,-1 0,0 0,0-1,-1 1,-1-1,0 0,0-5,-2-8,-4 6</inkml:trace>
  <inkml:trace contextRef="#ctx0" brushRef="#br0" timeOffset="32977.591">1187 1531,'-1'2,"-1"0,0-1,0 1,0 0,1 0,-1 0,1 1,0-1,-1 0,1 1,0-1,1 0,-1 1,0-1,1 1,-1-1,1 1,0 0,-1-1,1 3,0-3,-58 455,53-216,4-238,1 0,-1 0,1 0,0 0,0 0,0 0,1 0,-1 0,1 0,-1 0,1 0,0 0,0 0,0-1,1 1,-1 0,1-1,-1 1,1-1,0 1,0-1,0 0,0 0,0 0,1 0,-1 0,1 0,-1-1,1 1,0-1,-1 1,1-1,0 0,0 0,0-1,0 1,0-1,0 1,0-1,0 0,0 0,0 0,0 0,0-1,0 1,0-1,0 0,2-1,11-9,1 0,-1-2,-1 0,-1 0,0-1,0-1,-1-2,61-58,-66 68,-8 5,1 0,0 1,0-1,0 1,0-1,0 0,0 1,0 0,0-1,1 1,-1 0,0-1,1 1,-1 0,1 0,0 0,-1 0,1 1,0-1,-1 0,1 1,0-1,0 1,-1 0,1-1,0 1,0 0,0 0,0 0,0 0,-1 0,1 1,0-1,0 1,0-1,-1 1,1 0,0-1,-1 1,1 0,0 0,-1 0,1 0,-1 0,0 1,1-1,3 114,-6-104,0 1,0-1,1 0,0 1,1-1,0 0,1 1,0-1,1 0,0 1,-2-10,0 0,0-1,0 1,0 0,0 0,0 0,1-1,-1 1,1 0,-1-1,1 0,-1 1,1-1,0 0,0 0,-1 0,1 0,0 0,0 0,0 0,0-1,0 1,0-1,0 1,1-1,-1 0,0 0,0 0,0 0,0 0,0-1,0 1,2-1,12-3</inkml:trace>
  <inkml:trace contextRef="#ctx0" brushRef="#br0" timeOffset="33359.883">1695 2322,'29'-3,"-1"0,1-1,-1-2,0-1,-1-2,0 0,0-2,-1 0,0-2,3-3,-23 11,1 0,-1 0,0 0,0 0,0-1,-1 0,0-1,0 1,0-1,-1 0,0 0,0 0,-1 0,0-1,0 1,-1-1,0 0,0 0,-1 0,0 0,-1 0,1 0,-1 0,-1 0,0 0,0 0,0 0,-1 0,-1-2,0 6,1 1,-1 0,0 0,0 1,0-1,-1 1,1-1,-1 1,1 0,-1 0,0 1,1-1,-1 1,0 0,0 0,0 0,0 0,0 1,0-1,-1 1,1 0,0 1,0-1,0 1,0-1,0 1,0 0,-1 1,-4 1,-1 0,1 0,0 1,0 1,1-1,-1 1,1 1,0 0,1 0,-1 0,-2 4,-2 2,1 1,0 0,1 1,0 0,1 0,1 1,0 0,1 1,1 0,0 0,1 0,1 1,1-1,0 1,1 0,1 0,0 4,2-17,-1 0,1 0,0 0,0 0,0 0,0 0,1-1,0 1,0 0,0-1,0 1,0-1,1 0,-1 0,1 0,0 0,0 0,0-1,0 1,1-1,-1 0,1 0,-1 0,1 0,0-1,-1 1,1-1,0 0,0 0,0 0,0-1,0 0,0 1,4-2,9 1,0 0,0-1,0-2,0 1,0-2,-1 0,14-6,1-2,0-2,0-1,-2-2,0 0,25-22,-36 25</inkml:trace>
  <inkml:trace contextRef="#ctx0" brushRef="#br0" timeOffset="33774.94">2203 2294,'14'0,"0"0,1-1,-1 0,0-2,0 1,-1-2,1 1,0-2,-1 0,0-1,0 0,-1-1,0 0,0-1,0 0,-1-1,-1 0,1-1,-2 0,1-1,-1 0,-1 0,0-1,0 0,-1-1,4-11,-10 22,0-1,1 0,-2 1,1-1,0 0,0 0,-1 0,0 0,1 0,-1 1,0-1,-1 0,1 0,0 0,-1 0,0 0,1 0,-1 1,0-1,-1 0,1 1,0-1,-1 1,1-1,-1 1,0-1,0 1,0 0,0 0,0 0,0 0,-1 1,1-1,-1 0,1 1,-1 0,1 0,-1-1,0 2,0-1,0 0,1 0,-1 1,-2 0,-7 2,0 1,0 0,0 1,0 1,1 0,0 0,0 1,0 0,1 1,0 1,0-1,1 2,-1-1,2 1,0 0,0 1,0 0,1 2,-4 0,6-7,-1 0,1 0,1 1,-1 0,1 0,0 0,0 0,1 1,0 0,0-1,0 1,1 0,0 1,0-1,1 0,0 0,0 1,1-1,0 1,0-1,1 0,0 1,0-1,1 0,0 0,0 0,0 0,1 0,0 0,1 0,-1-1,1 0,0 0,3 2,7 2,1-1,0-1,1-1,0 0,0-1,0 0,1-2,0 0,0-1,0 0,0-1,1-1,-1-1,0-1,1 0,-1-1,7-2,-15 3,1-1,-1 0,1 0,-1-1,0 0,0-1,0 0,0 0,-1-1,0 0,0 0,0-1,0 0,-1-1,0 1,1-3,5-7</inkml:trace>
  <inkml:trace contextRef="#ctx0" brushRef="#br0" timeOffset="34138.291">2966 1616,'-43'252,"10"85,22-161,11-153</inkml:trace>
  <inkml:trace contextRef="#ctx0" brushRef="#br0" timeOffset="35156.734">3473 2491,'145'-255,"-126"221,2 0,2 1,0 1,3 1,0 2,6-4,-31 32,-1 1,0-1,0 1,1-1,-1 1,0 0,1-1,-1 1,1-1,-1 1,1-1,-1 1,0 0,1-1,-1 1,1 0,0 0,-1-1,1 1,-1 0,1 0,-1 0,1 0,0 0,-1 0,1 0,-1 0,1 0,-1 0,1 0,0 0,-1 0,1 0,-1 0,1 1,-1-1,1 0,-1 0,1 1,-1-1,1 0,-1 1,1-1,-1 1,1-1,-1 0,0 1,1-1,-1 1,0-1,1 1,-1-1,0 1,0-1,1 1,-1 0,0-1,0 1,0-1,0 1,2 42,-2-35,-2 47,1-28,0 0,1 0,2 0,1-1,1 1,5 16,-8-40,1 1,-1-1,1 1,1-1,-1 0,0 0,1 0,-1 0,1 0,0-1,0 1,0-1,0 0,0 0,1 0,-1 0,1-1,-1 1,1-1,0 0,-1 0,1 0,0 0,0-1,0 1,0-1,-1 0,1 0,0-1,0 1,0-1,-1 0,1 0,0 0,-1 0,1-1,0 0,-1 1,0-1,1-1,-1 1,0 0,0-1,0 1,-1-1,1 0,284-258,-238 233,-48 28,1 0,-1 0,0-1,0 1,1 0,-1 0,0 1,0-1,1 0,-1 0,0 1,0-1,0 0,1 1,-1-1,0 1,0 0,0-1,0 1,0 0,0 0,0 0,0-1,0 1,-1 0,1 0,0 0,-1 0,1 1,0-1,-1 0,1 0,-1 0,0 0,1 1,-1-1,0 0,0 0,1 1,-1-1,0 0,-1 1,3 17,-1 1,0 0,-2 0,-1-1,0 1,-1-1,-5 16,-3 25,10-57,0-1,0 1,0-1,1 1,-1 0,1-1,0 1,0 0,0 0,0-1,0 1,1 0,-1-1,1 1,0-1,0 1,0 0,0-1,0 0,0 1,1-1,-1 0,1 1,-1-1,1 0,0 0,0 0,0-1,0 1,0 0,1-1,-1 1,0-1,1 0,-1 0,1 0,-1 0,1 0,-1 0,2-1,17 3</inkml:trace>
  <inkml:trace contextRef="#ctx0" brushRef="#br0" timeOffset="35443.698">4828 2095,'-10'20,"0"-3,0 1,2 0,0 1,0 0,2 0,1 1,0-1,1 1,1 0,1 8,2-25,0-1,1 1,-1 0,1-1,0 1,-1-1,1 1,0-1,1 0,-1 1,0-1,1 0,-1 0,1 0,0 0,-1 0,1 0,0 0,0-1,0 1,1 0,-1-1,0 0,1 0,-1 0,0 0,1 0,-1 0,1 0,0-1,-1 1,1-1,-1 0,1 0,0 0,-1 0,1 0,0-1,99-29,-94 25,0 0,0-1,-1 0,0 0,0-1,-1 0,0 0,0 0,0-1,-1 1,0-1,-1-1,0 1,0-1,0 0,-1 1,-1-1,0-1,0 1,-1 0,0 0,0-2,-16-127,13 133,0-1,0 1,-1 0,1 1,-1-1,0 0,-1 1,1 0,-1 0,0 0,0 0,0 0,0 1,0 0,-1-1,0 2,0-1,0 1,0-1,0 1,0 1,0-1,-1 1,1 0,-1 0,0 0,0 1,-1-1,1 2,0-1,0 0,0 1,0 1,0-1,0 1,0 0,0 0,0 0,1 1,-3 1,-11 8</inkml:trace>
  <inkml:trace contextRef="#ctx0" brushRef="#br0" timeOffset="35879.388">5308 2011,'-2'2,"0"-1,0 1,1 0,-1 0,1 0,-1 0,1 0,-1 0,1 0,0 1,0-1,0 0,1 1,-1-1,0 0,1 1,0-1,-1 1,1-1,0 3,0-2,-3 19,0 0,2 0,1 0,1-1,0 1,2 0,0 0,2-1,0 1,8 16,-13-35,1-1,-1 1,1-1,-1 0,1 1,0-1,0 0,0 0,0 0,1 1,-1-1,0 0,1-1,0 1,-1 0,1 0,0-1,0 1,0-1,0 1,0-1,0 0,0 0,1 0,-1 0,0 0,1-1,-1 1,0-1,1 1,-1-1,1 0,-1 0,1 0,-1 0,1 0,-1-1,0 1,1-1,-1 0,0 1,1-1,-1 0,0 0,0-1,0 1,10-10,0 0,-1 0,0-1,-1-1,-1 0,0 0,-1-1,0 0,-1-1,-1 1,3-10,10-18,83-174,-90 207,-16 16</inkml:trace>
  <inkml:trace contextRef="#ctx0" brushRef="#br0" timeOffset="36274.719">5787 2237,'6'-2,"14"-5,-1 0,0-2,0 0,-1 0,0-2,-1-1,0 0,0-1,-2 0,0-1,0-1,11-16,-25 29,1 0,-1-1,0 1,0 0,0-1,0 1,-1-1,1 1,-1-1,1 0,-1 1,0-1,0 1,0-1,0 1,-1-1,1 0,-1 1,1-1,-1 1,0-1,0 1,0 0,0-1,-1 1,1 0,-1 0,1 0,-1 0,0 0,1 0,-1 0,0 1,0-1,-1 0,1 1,0 0,0 0,-1 0,1 0,0 0,-1 0,1 0,-1 1,0-1,1 1,-1 0,1-1,-1 1,0 1,1-1,-1 0,1 1,-1-1,1 1,-2 0,-11 1,0 0,1 1,-1 0,1 1,0 1,0 0,0 1,0 1,1 0,0 0,1 2,0-1,0 2,1 0,0 0,0 1,1 0,1 0,0 1,1 1,0 0,1 0,0 0,1 1,0 0,1 0,1 0,0 1,1-1,1 1,0 0,1 14,1-23,1 1,1-1,-1 0,1 0,0 1,0-1,1-1,0 1,0 0,0-1,1 1,0-1,0 0,0 0,0-1,1 1,0-1,0 0,0 0,0-1,1 1,-1-1,1-1,0 1,0-1,0 0,0 0,0 0,1-1,7 2,0-1,1 0,-1-1,1 0,-1-1,1-1,-1-1,1 0,-1 0,0-2,0 0,6-2,168-94,-170 89</inkml:trace>
  <inkml:trace contextRef="#ctx0" brushRef="#br0" timeOffset="36745.64">6550 2068,'34'-51,"-35"50,-1-1,1 1,0 0,0 0,-1 0,1 0,0 0,-1 1,1-1,-1 0,1 1,-1-1,1 1,-1-1,0 1,1 0,-1-1,0 1,1 0,-1 0,1 0,-1 0,0 1,1-1,-1 0,0 1,1-1,-1 1,1 0,-1-1,1 1,-1 0,1 0,0 0,-1 0,1 0,0 0,0 0,-9 2,-1 2,1 0,0 0,0 0,1 2,0-1,0 1,0 0,1 1,-1 0,9-5,-1 0,1 1,0-1,0 0,0 0,0 0,1 0,-1 0,1 0,0 0,0 0,0 0,0 0,0 0,1 0,-1 0,1-1,0 1,0-1,0 1,0-1,0 0,0 1,1-1,-1-1,1 1,0 0,-1 0,1-1,0 0,0 1,0-1,0 0,0-1,0 1,0 0,0-1,3 0,13 10,80 69,-96-76,-1 0,1 1,-1-1,0 0,0 1,0 0,0 0,-1-1,1 1,-1 0,0 0,0 0,-1 1,1-1,-1 0,0 0,0 0,0 0,-1 0,1 0,-1 0,0 0,0 0,0 0,-1 0,0 0,1 0,-1-1,-1 2,-3 2,-1 1,0-1,0 0,0 0,-1-1,0 0,-1 0,1-1,-1 0,0-1,0 0,0 0,-1-1,0 0,1 0,-1-1,0-1,0 0,0 0,0-1,0 0,-9-1,-6-5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564 368,'41'-25,"-41"25,1-1,-1 1,1-1,-1 1,1-1,-1 1,1-1,-1 0,0 1,1-1,-1 1,0-1,1 0,-1 1,0-1,0 0,0 1,0-1,1 0,-1 1,0-1,0 0,0 0,-1 1,1-1,0 0,0 1,0-1,0 0,-1 1,1-1,0 0,-1 1,1-1,0 1,-1-1,1 1,-1-1,1 1,-1-1,1 1,-1-1,1 1,-1-1,1 1,-1 0,0-1,1 1,-1 0,0 0,1-1,-1 1,0 0,1 0,-1 0,0 0,1 0,-1 0,0 0,0 0,1 0,-1 0,0 1,-27-4,1 1,-1 2,0 1,0 1,1 1,-1 2,1 1,0 1,1 1,-1 1,-12 7,24-10,6-4,0 1,0 0,0 1,1 0,-1 0,1 1,0 0,0 0,1 1,-1 0,1 0,-2 4,8-9,1 1,-1 0,0-1,1 1,-1 0,1 0,0 0,-1 0,1-1,0 1,0 0,0 0,1 0,-1 0,0 0,1-1,-1 1,1 0,0 0,-1-1,1 1,0 0,0-1,0 1,0-1,0 1,1-1,-1 0,0 1,1-1,-1 0,1 0,-1 0,1 0,-1 0,1 0,0 0,66 31,104 8,-171-40,0 1,0-1,0 1,0-1,0 1,0 0,0 0,0-1,-1 1,1 0,0 0,0 0,-1 0,1 0,0 0,-1 0,1 0,-1 0,1 0,-1 0,0 0,1 0,-1 0,0 0,0 1,0-1,0 0,0 0,0 0,0 1,0-1,0 0,0 0,-1 0,1 0,0 0,-1 0,1 0,-1 0,0 0,1 0,-1 0,0 0,1 0,-1 0,0 0,0 0,0-1,0 1,0 0,-51 41,48-39,-282 184,282-186,1 1,0 0,-1 0,1 1,0-1,0 1,0-1,0 1,1 0,-1 0,1 0,0 0,0 1,0-1,0 1,0-1,1 1,0 0,-1-1,1 1,1 0,-1 0,1 0,-1 0,1-1,0 1,0 0,1 0,-1 0,1 0,0 0,0 0,0-1,1 1,-1 0,1-1,0 1,0-1,0 0,0 0,0 0,1 0,0 0,0 0,9 3,0-1,1-1,0 0,0 0,0-1,0-1,1 0,-1-1,1-1,-1 0,1 0,-1-2,13-2,-18 3,0-1,-1 0,1 0,-1-1,0 0,1 0,-1-1,0 0,-1 0,1 0,-1-1,0 0,0-1,-1 1,1-1,-1 0,2-3,4-7</inkml:trace>
  <inkml:trace contextRef="#ctx0" brushRef="#br0" timeOffset="319.989">423 1,'0'55,"3"20,-3 1,-4 0,-3-1,-3 0,-4 0,-20 64,-88 199,31-49,75-245,9-27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03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0,'-28'271,"-24"138,45-278,8-119</inkml:trace>
  <inkml:trace contextRef="#ctx0" brushRef="#br0" timeOffset="300.943">1 451,'43'-4,"33"-7,10-2,-7 2,-10-2,-9 1,-8 3,-10 2,-6 3,-5 2,-3 2,-6 0</inkml:trace>
  <inkml:trace contextRef="#ctx0" brushRef="#br0" timeOffset="771.23">678 28,'54'423,"-51"-372,-4-38,1 0,1-1,0 1,1 0,0-1,1 1,0-1,1 0,1 0,3 8,-6-18,-1 0,1 0,-1 0,1 0,0 0,0 0,0 0,0-1,0 1,0-1,0 1,0-1,1 0,-1 0,1 0,-1 0,1 0,-1-1,1 1,-1-1,1 0,-1 0,1 1,0-2,-1 1,1 0,-1 0,1-1,0 0,-1 1,1-1,-1 0,0 0,1 0,-1-1,82-54,-75 49,109-78,-116 85,0 1,1-1,-1 0,0 1,1-1,-1 1,0-1,0 1,1 0,-1 0,0 0,0 1,0-1,0 0,0 1,0-1,-1 1,1 0,0-1,-1 1,0 0,1 0,-1 0,0 0,0 0,0 0,0 1,0-1,0 0,-1 0,1 1,-1-1,1 0,-1 1,0-1,0 1,0-1,-1 0,1 1,0-1,-1 0,0 1,1-1,-1 0,0 1,1 13,15 27,-4-29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17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0,'-24'29,"-12"14,-6 5,5-2,4-3,2-9,8-6,1-7,1-7,3-2,1-2,2-4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0,'-40'135,"-51"99,70-196,63-138,-31 75,1 1,1 0,1 1,2 0,0 1,1 1,1 1,1 0,16-12,-34 31,-1 0,1 0,0 0,-1 0,1 0,0 0,0 0,0 0,0 1,0-1,0 0,0 1,0-1,0 0,0 1,0 0,0-1,1 1,-1 0,0-1,0 1,0 0,1 0,-1 0,0 0,0 0,0 0,1 0,-1 1,0-1,0 0,0 1,0-1,1 0,-1 1,0 0,0-1,0 1,0 0,0-1,0 1,-1 0,1 0,0 0,0 0,0 0,-1 0,1 0,-1 0,1 0,-1 0,1 0,-1 0,1 0,-1 1,0-1,0 1,13 139,-13-139,32 111,-31-110,1 1,-1-1,1 0,0 1,0-1,1 0,-1-1,1 1,-1 0,1-1,0 1,0-1,0 0,0 0,0 0,1 0,-1-1,1 1,-1-1,1 0,-1 0,1 0,0 0,-1-1,1 0,0 0,0 0,-1 0,5-1,3-3,-1 0,1-1,-1 0,0-1,0 0,-1-1,1 0,-2-1,1 1,-1-2,0 1,-1-1,0 0,0-1,-1 1,0-2,4-9,2 2,-4 3,0-1,-1 0,0 0,-1 0,-1-1,-1 0,0 0,-1 0,0-8,-9 0,1 25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0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106 129,'-13'16,"1"1,1 0,0 0,1 1,1 1,1-1,1 1,0 1,1 0,2-1,-3 15,7-33,0 1,0 0,0 0,0 0,0-1,0 1,0 0,0 0,1 0,-1-1,1 1,-1 0,1 0,0-1,-1 1,1-1,0 1,0-1,0 1,0-1,1 1,-1-1,0 0,1 0,-1 1,0-1,1 0,0 0,-1-1,1 1,-1 0,1 0,0-1,0 1,-1-1,1 0,0 1,0-1,0 0,-1 0,1 0,0 0,0 0,73-32,-63 22,-1-1,0 0,-1-1,0 0,-1-1,0 0,-1 0,-1-1,0 0,-1 0,0-1,-1 0,-1 0,0 0,-1 0,-1-1,0-8,-13-70,10 92,0 0,1 0,-1 0,0 0,-1 0,1 0,0 1,0-1,-1 0,1 1,-1-1,1 1,-1-1,0 1,0 0,1 0,-1 0,0 0,0 0,0 0,0 0,0 1,-1-1,1 1,0 0,0-1,0 1,0 0,0 0,-1 0,1 1,0-1,0 0,0 1,0-1,0 1,0 0,0 0,0 0,0 0,-1 1,-23 11,2 3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18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0,'-5'6,"0"0,-1 0,2 0,-1 1,1 0,0 0,0 0,1 0,0 0,0 1,1-1,0 1,0 0,1 0,0 0,0 0,1 0,0 7,0-13,-12 340,-23-148,31-148,4-46,0 1,0 0,0 0,0 0,1-1,-1 1,0 0,0 0,0-1,1 1,-1 0,0-1,1 1,-1 0,1-1,-1 1,1 0,-1-1,1 1,-1-1,1 1,0-1,-1 1,1-1,0 1,-1-1,1 0,0 1,0-1,-1 0,1 0,0 0,0 1,-1-1,1 0,0 0,0 0,0 0,-1 0,1 0,0-1,0 1,0 0,-1 0,1 0,0-1,-1 1,1-1,0 1,-1 0,1-1,0 1,-1-1,1 0,105-80,-71 58,-21 10,2 2,-1 0,2 1,-1 1,1 0,1 1,-1 1,1 1,1 0,-1 1,17-1,-32 6,1-1,-1 2,0-1,1 0,-1 1,0 0,0-1,0 1,0 1,1-1,-1 0,-1 1,1-1,0 1,0 0,-1 0,1 0,-1 0,1 1,-1-1,0 1,0-1,0 1,0 0,0-1,-1 1,0 0,1 0,-1 1,0-1,0 0,0 0,-1 0,1 1,-1 0,1 2,-1 0,0 1,0-1,0 1,-1-1,0 0,0 0,-1 1,0-1,0 0,0 0,-1 0,0-1,0 1,0-1,-1 1,1-1,-3 1,-6 4,-1-1,0-1,-1 0,0-1,0 0,-1-1,1-1,-1 0,-1-1,1-1,0 0,-1-1,0-1,1 0,-1-1,0-1,1 0,-1-1,-8-3,23 6,-1-1,1 0,0 0,-1 0,1 1,-1-1,1-1,-1 1,1 0,0 0,-1 0,1-1,0 1,-1-1,1 1,0-1,-1 1,1-1,0 0,0 0,0 0,0 1,0-1,0 0,0 0,0-1,0 1,0 0,0 0,1 0,-1 0,0-1,1 1,-1 0,1-1,0 1,-1 0,1-1,0 1,0-1,0 1,0 0,0-1,0 1,0-1,0 1,1 0,-1-1,0 1,1 0,-1-1,1 1,0 0,-1 0,1-1,0 1,0 0,0 0,0 0,9-12</inkml:trace>
  <inkml:trace contextRef="#ctx0" brushRef="#br0" timeOffset="667.343">700 564,'0'6,"2"-1,-1 0,0 0,1 0,0 0,1 0,-1 0,1 0,-1-1,1 1,1-1,-1 0,1 0,0 0,-1 0,2-1,-1 1,0-1,1 0,-1 0,1-1,0 0,0 1,0-2,0 1,0 0,1-1,-1 0,0 0,1-1,-1 0,0 0,1 0,1 0,11-8,-1 0,0-1,0 0,-1-1,0-1,-1-1,0 0,-1-1,0 0,2-6,10-6,-26 24,0 1,1-1,-1 0,0 1,1-1,-1 1,0-1,1 0,-1 1,1-1,-1 1,0-1,1 1,0-1,-1 1,1-1,-1 1,1 0,-1-1,1 1,0 0,-1 0,1-1,0 1,-1 0,1 0,0 0,-1 0,1 0,0 0,0 0,-1 0,1 0,0 0,-1 0,1 0,0 0,-1 1,1-1,0 0,-1 0,1 1,0-1,-1 1,1-1,-1 0,1 1,-1-1,1 1,-1-1,1 1,-1-1,0 1,1 0,-1-1,0 1,1 0,-1 0,3 47,-3-32,0-13,0 0,1 0,-1 0,1 0,-1 0,1-1,0 1,0 0,0 0,0-1,0 1,1-1,-1 1,1-1,0 1,0-1,0 0,0 0,0 0,0 0,0 0,1-1,-1 1,1-1,-1 1,1-1,0 0,-1 0,1 0,0 0,0-1,0 1,0-1,0 0,-1 1,1-1,0-1,2 1,4-1,1 0,-1 0,0-1,0 0,0-1,0 0,-1-1,1 1,-1-2,0 1,6-5,4-4,-2 0,1-2,-2 0,0 0,0-2,-2 0,0 0,2-6,103-188,-104 175,-5 16,-1 0,-1 0,0 0,-2-1,-1 0,0-1,-1-2,-4 25,1-1,0 0,-1 1,1-1,-1 0,1 0,-1 0,0 1,1-1,-1 0,1 0,-1 0,1 0,-1 0,1 0,-1 0,1 0,-1 0,0 0,1 0,-1-1,1 1,-1 0,1 0,-1 0,1-1,-1 1,1 0,-1-1,1 1,0 0,-1-1,1 1,-1 0,1-1,0 1,-1-1,1 1,0-1,0 1,-1-1,1 1,0-1,0 1,0-1,0 1,0-1,-1 0,1 1,0-1,0 1,0-1,1 1,-1-1,0 1,0-1,0 0,0 1,-26 41,11 0,1 1,2 0,2 1,-4 38,0-2,6-24,2 1,3 1,4 44,-1-100,0-1,1 0,-1 0,0 1,1-1,-1 1,0-1,1 0,-1 1,0-1,0 0,0 1,1-1,-1 1,0-1,0 1,0-1,0 1,0-1,0 0,0 1,0-1,0 1,0-1,0 1,0-1,0 1,0-1,0 1,0-1,-1 0,1 1,0-1,0 1,-1-1,1 0,0 1,0-1,-1 0,1 1,0-1,-1 0,1 1,-1-1,1 0,0 0,-1 1,1-1,-1 0,1 0,-1 0,1 0,0 0,-1 1,1-1,-1 0,1 0,-1 0,1 0,-1 0,1-1,-1 1,1 0,0 0,-1 0,1 0,-1 0,-5-11</inkml:trace>
  <inkml:trace contextRef="#ctx0" brushRef="#br0" timeOffset="921.378">1151 226,'48'5,"35"1,13 0,0-1,-12-1,-10-2,-14-1,-11-1,-15-4,-12-3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4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20 257,'12'5,"1"0,-1-2,1 1,-1-2,1 0,0 0,0-1,0 0,0-2,0 1,0-2,0 1,0-2,-1 0,1 0,-1-1,1-1,-9 3,7-3,1 0,-1-1,-1 0,1-1,-1 0,0-1,-1 0,0 0,0-1,-1 0,7-9,-15 18,2-2,0 0,1-1,-1 1,0 0,0-1,-1 0,1 1,0-1,-1 0,0 0,1 1,-1-1,0 0,-1 0,1-1,0 1,-1 0,0 0,0 0,0 0,0 0,0 0,-1-1,1 1,-1 0,0 0,0 0,0 0,0 0,0 1,-1-1,1 0,-1 1,0-1,0 0,0 1,-1-2,-3 1,1 0,-1 0,1 0,-1 1,0 0,0 0,0 0,0 1,-1 0,1 0,0 1,0-1,-1 1,1 1,0-1,0 1,-1 0,1 0,0 1,0 0,0 0,-1 1,-120 74,115-64,0 0,1 0,1 2,0-1,1 1,1 0,0 1,1 0,1 0,0 1,-3 14,7-25,1 1,-1-1,1 0,0 1,0-1,1 1,0 0,0-1,1 1,0-1,0 1,0-1,1 0,0 1,0-1,0 0,1 0,0 0,0-1,1 1,-1-1,1 1,1-1,-1 0,1-1,-1 1,1-1,0 0,1 0,-1-1,1 1,0-1,0 0,0-1,0 0,0 0,0 0,1 0,-1-1,2 0,12 0,-1-1,1-1,-1 0,0-2,1 0,-1-1,0-1,-1-1,1 0,-1-2,0 0,-1-1,9-6,-9 2,-4 0</inkml:trace>
  <inkml:trace contextRef="#ctx0" brushRef="#br0" timeOffset="716.754">838 60,'-207'321,"179"-278,41-59,187-248,-200 263,1 0,-1 0,0 0,1 0,-1 0,1-1,-1 1,1 0,0 0,-1 1,1-1,0 0,0 0,-1 0,1 0,0 1,0-1,0 0,0 1,0-1,0 1,0-1,0 1,0-1,0 1,1 0,-1-1,0 1,0 0,0 0,0 0,0 0,1 0,-1 0,0 0,0 1,0-1,0 0,0 1,0-1,1 0,-1 1,0-1,0 1,0 0,-1-1,1 1,0 0,0 0,0 0,0-1,-1 1,1 0,0 0,-1 0,1 0,-1 0,1 0,-1 0,1 0,-1 1,0 199,7-117,-6-81,-1-1,1 0,-1 0,1 0,0 0,0 0,0 0,0 0,0 0,0 0,1 0,-1-1,0 1,1 0,0-1,-1 1,1-1,0 0,0 0,-1 1,1-1,0 0,0 0,1-1,-1 1,0 0,0-1,0 1,0-1,0 0,1 0,-1 0,0 0,0 0,0 0,2-1,5-3,0 0,0 0,0-1,-1-1,0 1,0-1,-1-1,1 0,-1 0,-1 0,1 0,-1-1,0 0,-1-1,1-1,9-11,2-1,-2 0,0-1,-2-1,-1 0,0-1,-2 0,2-11,4-10,-9 28</inkml:trace>
  <inkml:trace contextRef="#ctx0" brushRef="#br0" timeOffset="1513.774">1375 371,'15'-5,"1"-1,-1 0,-1-1,1 0,-1-1,-1-1,1 0,-2-1,1 0,-1-1,-1 0,0-1,0 0,-1-1,3-7,-11 17,0 1,0 0,-1-1,1 1,-1-1,1 0,-1 0,0 1,0-1,-1 0,1 0,0 0,-1 0,0 0,0 0,0 0,0 0,0 0,0 0,-1 0,0 1,1-1,-1 0,0 0,0 0,-1 1,1-1,-1 0,1 1,-1-1,0 1,0 0,0-1,0 1,0 0,0 0,-1 1,1-1,-1 0,1 1,-1-1,1 1,-1 0,0 0,0 0,0 0,0 1,0-1,0 1,1 0,-1-1,0 1,0 1,0-1,-1 0,-13 5,0 0,1 0,0 2,0 0,1 1,0 0,0 1,1 1,0 0,1 1,0 1,1 0,0 0,1 1,0 1,1 0,-3 7,-39 96,51-112,0 0,0 0,0 0,1 0,0 1,0-1,0 0,0 0,1 0,0 0,0 0,1 0,-1 0,1 0,0 0,0-1,1 1,-1-1,1 1,0-1,0 0,1 0,1 2,4-2,-1 0,1 0,0-1,0 0,0-1,0 0,0 0,1-1,-1 0,0 0,1-1,-1-1,1 1,-1-2,0 1,1-1,-1-1,0 1,0-2,-1 1,1-1,0-1,13-5,-1-2,0 0,0-2,-1 0,-1-1,-1-1,0-1,-1 0,-1-2,0 0,-2 0,0-1,-1-1,-1-1,-1 1,-1-2,1-5,-2 9,-6 15,0-1,0 0,-1 0,1 0,-1-1,0 1,-1 0,1-1,-1 0,0 1,0-1,-1 0,0 1,0-1,0 0,0 1,-1-1,0 0,-1 1,0-3,1 6,-1 1,1 0,-1 0,1 0,-1 0,0 0,1 0,-1 1,0-1,1 1,-1-1,0 1,0-1,0 1,0 0,1 0,-1 0,0 0,0 0,0 0,0 1,1-1,-1 0,0 1,0 0,0-1,1 1,-1 0,1 0,-1 0,0 0,1 0,0 0,-1 1,1-1,0 0,-1 1,1-1,0 1,0-1,0 1,0-1,1 1,-1 0,0 0,1-1,-1 1,1 0,-1 0,1 0,0-1,0 1,0 0,0 0,0 0,0 0,1 0,-1-1,1 1,-1 0,1 0,0-1,-1 1,1 0,0-1,0 1,0-1,0 1,0-1,66 34,-62-34,1 0,-1 1,1 0,-1 0,0 1,0-1,0 1,-1 0,1 0,0 1,-1-1,0 1,0 0,0 0,-1 0,1 1,-1-1,0 1,0 0,0 0,0 3,-1 10,0 1,-1 0,-1 0,-1 0,-1-1,-1 1,0-1,-1 1,-1-1,-1 0,0 0,-2-1,0 0,-1 0,-4 5,4-4</inkml:trace>
  <inkml:trace contextRef="#ctx0" brushRef="#br0" timeOffset="2099.954">2250 173,'-15'-1,"1"0,-1 0,1 1,-1 1,1 1,-1 0,1 1,0 0,0 1,0 1,1 0,-14 7,21-9,0 0,0 1,0 0,0 0,1 0,-1 1,1 0,0 0,1 0,-1 1,1-1,0 1,0 0,1 0,0 1,0-1,0 1,1-1,0 1,0 0,1 0,0 0,0 0,0 0,1 0,0 0,1 2,-1-5,1 1,0-1,0 0,0 0,1 1,0-1,-1 0,1 0,1-1,-1 1,0 0,1-1,0 1,0-1,0 0,0 0,0 0,1-1,-1 1,1-1,0 1,0-1,0 0,0-1,0 1,0-1,0 0,1 0,-1 0,0 0,1-1,-1 0,0 0,1 0,-1 0,1-1,-1 1,0-1,0 0,1-1,-1 1,0-1,3-2,13-4,-1-1,0-1,0 0,-1-2,0 0,-1-1,-1-1,0 0,2-5,63-50,-80 68,-1 0,1-1,0 0,0 1,0-1,1 1,-1-1,0 1,0-1,1 1,-1 0,1 0,-1 0,1-1,0 1,-1 1,1-1,0 0,0 0,-1 1,1-1,0 1,0 0,0-1,0 1,0 0,0 0,0 0,0 0,-1 0,1 1,0-1,0 1,0-1,0 1,-1 0,1-1,0 1,0 0,-1 0,1 0,-1 0,1 1,-1-1,1 0,-1 1,0-1,0 1,0-1,0 1,0 0,1 1,-16 109,7-83,-115 502,121-520,-1 1,-1-1,0 0,-1-1,0 1,0 0,-1-1,0 0,-1 0,0-1,-1 0,0 0,0 0,-1-1,0 0,-1 0,0-1,0 0,0-1,-1 0,-2 1,9-7,1 1,-1-1,0 1,1-1,-1 0,1 0,-1-1,0 1,1 0,-1-1,1 0,-1 1,1-1,-1 0,1 0,0-1,-1 1,1 0,0-1,0 1,0-1,0 0,0 0,0 0,1 0,-1 0,0 0,1 0,0 0,-1-1,1 1,0-1,0 1,0-1,-16-90,20-106,-3 173</inkml:trace>
  <inkml:trace contextRef="#ctx0" brushRef="#br0" timeOffset="2733.31">2588 88,'-8'20,"0"0,2 1,1 0,0 0,1 0,2 1,0-1,1 1,1-1,1 1,1-1,1 1,4 12,-7-32,1 1,-1-1,1 1,-1-1,1 1,0-1,0 0,0 0,0 1,1-1,-1 0,1 0,-1 0,1 0,-1 0,1-1,0 1,0 0,0-1,0 0,0 1,0-1,1 0,-1 0,0 0,1 0,-1 0,1-1,-1 1,0-1,1 0,-1 1,1-1,-1 0,1-1,-1 1,1 0,-1-1,1 1,-1-1,1 0,-1 0,0 0,0 0,1 0,-1 0,0-1,1 0,14-12,-1-2,-1 0,0-1,-1-1,0 0,-2 0,7-14,27-45,88-120,-134 196,1 0,-1 1,0-1,0 1,0-1,1 0,-1 1,0-1,1 1,-1-1,0 0,1 1,-1-1,1 1,-1-1,1 1,-1 0,1-1,-1 1,1-1,-1 1,1 0,0 0,-1-1,1 1,0 0,-1 0,1 0,0-1,-1 1,1 0,0 0,-1 0,1 0,0 0,-1 1,1-1,0 0,-1 0,1 0,-1 1,1-1,0 0,-1 0,1 1,-1-1,1 1,-1-1,1 0,-1 1,1-1,-1 1,1-1,-1 1,1-1,-1 1,0 0,1-1,-1 1,0-1,0 1,0 0,1-1,-1 1,0 0,0-1,0 1,0 0,2 54,-3-46,0 27,9 286,-8-321,8 34,-3 1,-1-1,-1 1,-3 0,0 0,-2 0,-2 0,-2 0,-1-1,-1 0,-2-1,-6 13,13-39,-1 0,0 1,-1-2,0 1,0 0,0-1,-1 0,0 0,-1-1,1 0,-1 0,0 0,-1-1,1 0,-1 0,0-1,-1 0,1 0,-1-1,1 0,-1-1,0 0,0 0,0-1,0 0,0-1,0 0,0 0,-1-1,1 0,0 0,-4-2,10 2,1-1,-1 1,1 0,0-1,0 1,0-1,0 0,0 1,0-1,0 0,1 0,-1 0,0-1,1 1,0 0,0 0,-1-1,2 1,-1-1,0 1,0-1,1 0,-1 1,1-1,0 1,0-1,0 0,0 1,0-1,0 0,1 1,0-1,-1 1,1-1,0 1,45-84,-6 38,1 2,2 1,3 2,19-12,-24 19,196-131,-206 148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9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0 876,'21'2,"0"-1,0 0,0-2,0 0,1-1,-2-1,1-1,0-1,-1-1,0-1,0-1,-1 0,0-1,0-2,-1 1,-1-2,3-2,27-23,-1-2,-2-2,-2-1,-1-3,13-21,-30 35,-2 0,-1-2,-1 0,-3-1,0-1,-2 0,-2-2,-1 1,4-28,-14 60,0 0,-1 0,0 0,0 0,0-1,-1 1,1 0,-1 0,0-1,0 1,0 0,-1-1,1 1,-1 0,0 0,0 0,-1 0,1 0,-1 0,0 0,0 0,0 1,-1-1,1 1,-1-1,0 1,0 0,0 0,0 0,-1 0,1 1,-1 0,1-1,-1 1,0 1,0-1,0 0,0 1,0 0,0 0,-1 0,1 0,0 1,0 0,-1 0,1 0,0 0,-1 1,-11 6,0 1,1 1,-1 1,2 0,-1 1,2 0,-1 1,2 1,0 0,0 0,1 1,1 1,0 0,-2 7,8-17,-23 33,1 1,3 2,1 0,2 1,1 1,3 1,2 0,-7 36,19-70,0 1,0-1,1 1,1 0,0-1,0 1,1 0,0-1,1 1,0-1,1 1,0-1,0 0,1 0,1 0,0-1,0 1,1-1,0 0,0-1,1 1,0-2,1 1,-1-1,2 0,-1 0,1-1,0 0,0 0,0-1,1-1,0 0,7 3,5-5,-1 0,0-1,1-2,-1 0,0-1,1-1,-1-1,-1-1,1 0,-1-2,0 0,0-2,-1 0,0-1,0-1,-1-1,-1 0,10-9,-16 14,0-1,0 0,-1 0,0-1,-1-1,1 1,-2-1,1-1,-2 0,1 0,-1 0,-1-1,0 0,-1 0,0-1,-1 0,0-1,-4 11,0 1,0 0,0 0,0-1,-1 1,1 0,-1 0,1 0,-1 0,0 0,0-1,0 1,0 1,0-1,0 0,-1 0,1 0,-1 1,1-1,-1 0,0 1,1 0,-1-1,0 1,0 0,0 0,0 0,0 0,0 0,0 1,-1-1,1 0,0 1,0 0,0-1,-1 1,1 0,0 0,0 1,-1-1,1 0,0 1,0-1,0 1,0 0,0-1,-1 1,1 0,1 1,-1-1,0 0,0 0,0 1,1-1,-2 2,-7 3,-1 1,1 1,0 0,1 1,0-1,0 2,1-1,0 1,1 1,0-1,1 1,0 0,0 1,1-1,1 1,0 0,0 0,2 1,-1-1,2 1,-1-1,2 1,0 0,0-1,1 1,1-1,0 1,1 2,0-9,1 0,0 0,1 0,-1-1,1 1,0-1,0 0,1-1,0 1,-1-1,1 0,1 0,-1-1,1 0,-1 0,1-1,0 1,0-1,0-1,0 0,0 0,0 0,0 0,1-1,-1-1,0 1,0-1,0 0,0-1,0 0,0 0,0 0,0-1,5-3,0 1,-1-1,0 0,-1-1,1 0,-1-1,-1 0,1 0,-2-1,1 0,-1-1,0 1,-1-2,0 1,-1-1,0 0,-1 0,0-1,-1 0,0 0,0 0,-2 0,1 0,-2-1,0 1,0-7,1 13,-1 0,-1 1,1-1,-1 1,0-1,0 0,0 1,-1-1,0 0,0 1,0-1,-1 1,0 0,0-1,0 1,-1 0,1 0,-1 0,0 1,-1-1,1 1,-1-1,0 1,0 0,-1 1,1-1,-1 1,1 0,-1 0,0 0,0 1,0-1,-1 1,1 1,-1-1,1 1,-6-1,-10 4,2 3</inkml:trace>
  <inkml:trace contextRef="#ctx0" brushRef="#br0" timeOffset="464.135">1637 509,'0'-2,"0"1,0-1,0 1,-1 0,1-1,-1 1,1 0,-1-1,1 1,-1 0,0 0,0-1,1 1,-1 0,0 0,0 0,0 0,0 0,0 0,-1 1,1-1,0 0,0 0,-1 1,1-1,0 1,0-1,-1 1,1 0,-1-1,1 1,0 0,-1 0,1 0,-1 0,1 0,0 0,-1 0,1 1,-1-1,1 0,-1 1,-60 17,51-14,2 0,-1 0,0 1,1 0,0 1,0 0,1 0,-1 1,1 0,1 1,0 0,0 0,0 0,1 1,0 0,1 0,-4 7,10-11,0-1,1 1,0 0,-1-1,1 0,1 1,-1-1,0 0,1 0,0 0,0-1,0 1,1-1,-1 0,1 0,0 0,0 0,0 0,0-1,0 0,0 0,1 0,-1 0,1-1,-1 1,1-1,0 0,-1-1,1 1,3-1,8 5,-13-5,0 0,0 0,0 1,0-1,-1 1,1 0,0 0,0 0,-1 0,1 0,-1 1,1-1,-1 1,0 0,1-1,-1 1,0 0,0 0,0 1,0-1,-1 0,1 1,-1-1,1 1,-1-1,0 1,0 0,0-1,0 1,0 0,-1 0,1 0,-1-1,0 1,0 0,0 0,0 0,0 0,-1 0,0 0,1-1,-1 1,0 0,0 0,-1 1,-7 7,0 1,0-2,-1 1,0-2,-1 1,0-1,-1-1,0 0,0-1,-1 0,0 0,0-2,0 0,-14 4,-54 3,63-17</inkml:trace>
  <inkml:trace contextRef="#ctx0" brushRef="#br0" timeOffset="745.614">2145 142,'-24'38,"-12"32,-6 9,5 1,9-9,8-11,4-11,4-10,5-6,2-4,4-2,0-1,2 0,-5 0,-2 1,-4 0,-1-3</inkml:trace>
  <inkml:trace contextRef="#ctx0" brushRef="#br0" timeOffset="982.67">1694 537,'38'0,"23"0,5 0,-3 0,-4 0,-6-5,-7-1,-8 0,-4 1,-9 1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87 304,'21'-15,"26"-20,0-1,-3-3,-1-1,19-25,-20-3,-41 63,-9 25,-10 61,4 1,3 1,4 0,4 1,4-1,3 7,-2 41,8 62,-4-138,-2-1,-3 0,-2 1,-3-1,-2 0,-12 49,16-90,-2 0,1 0,-2 0,0-1,0 1,-2-1,1 0,-1-1,-1 0,0 0,-1 0,0-1,0-1,-1 1,0-2,-1 1,0-1,0-1,-1 0,1 0,-2-2,1 1,-1-1,-3 0,12-5,0 0,0 0,0 0,0 0,0-1,0 0,0 1,0-1,1-1,-1 1,0-1,0 1,1-1,-1 0,1 0,0-1,0 1,0-1,0 1,0-1,0 0,1 0,-1-1,1 1,0 0,0-1,0 1,0-1,1 0,-1 1,1-3,-3-6,0 0,1-1,1 1,0-1,1 1,0-1,1 0,1 0,0-5,8-28,2 0,2 1,2 0,2 2,1 0,3 1,1 0,2 2,22-26,-28 37,3-4,0 0,3 1,0 1,2 2,22-20,0 21,-26 20</inkml:trace>
  <inkml:trace contextRef="#ctx0" brushRef="#br0" timeOffset="319.904">651 1066,'-5'5,"5"-20,8-27,-2 17,-1-5,3 1,0 0,2 0,1 1,1 0,2-1,12-24,34-43,-47 88,-3 6</inkml:trace>
  <inkml:trace contextRef="#ctx0" brushRef="#br0" timeOffset="567.943">1075 784,'-5'34,"3"20,2 6,6-7,2-8,-1-16,-1-18,-2-11</inkml:trace>
  <inkml:trace contextRef="#ctx0" brushRef="#br0" timeOffset="717.165">1102 445,'0'0</inkml:trace>
  <inkml:trace contextRef="#ctx0" brushRef="#br0" timeOffset="1020.599">1610 643,'-30'20,"5"-6,1 0,1 2,0 1,1 1,1 1,1 1,1 0,1 2,0 0,-13 23,29-42,1 0,-1 0,1-1,-1 1,1 0,0 0,0 0,1 1,-1-1,0 0,1 0,0 0,0 0,0 1,0-1,0 0,1 0,-1 0,1 1,0-1,0 0,0 0,0 0,1-1,-1 1,1 0,0 0,0-1,0 1,0-1,0 1,0-1,1 0,-1 0,1 0,-1 0,1-1,0 1,0-1,0 1,0-1,2 1,14 2,-1 0,1-2,-1 0,1-1,0 0,-1-2,1 0,0-1,-1-1,4-2,-9 2,-1-1,1 0,-1-1,0 0,0-1,0 0,-1-1,0 0,-1-1,1 0,-1-1,-1 0,0 0,0-1,2-3,16-26,-17 21</inkml:trace>
  <inkml:trace contextRef="#ctx0" brushRef="#br0" timeOffset="1321.039">2147 164,'-26'68,"4"1,3 2,3 0,3 0,3 2,3-1,3 73,18 91,-13-202,-4-28</inkml:trace>
  <inkml:trace contextRef="#ctx0" brushRef="#br0" timeOffset="1567.079">1808 531,'44'14,"27"5,8-1,-5-3,-11-5,-11-3,-9-4,-8-2,-5-1,-2 0,-6-1</inkml:trace>
  <inkml:trace contextRef="#ctx0" brushRef="#br0" timeOffset="1804.139">2542 756,'0'33,"0"17,5-1,1-14,0-12</inkml:trace>
  <inkml:trace contextRef="#ctx0" brushRef="#br0" timeOffset="2068.147">2486 304,'0'0</inkml:trace>
  <inkml:trace contextRef="#ctx0" brushRef="#br0" timeOffset="2322.173">2796 756,'-2'12,"1"0,1 0,0 1,0-1,1 1,1-1,0 0,0 0,2 0,-1 0,1-1,1 1,0-1,1 0,0 0,1-1,0 1,0-2,1 1,7 5,-13-13,1-1,0 0,-1 0,1 0,0 0,0 0,0-1,0 0,0 1,0-1,-1 0,1 0,0-1,0 1,0 0,0-1,0 0,0 0,-1 0,1 0,0 0,-1 0,1-1,-1 1,1-1,-1 0,0 0,1 0,-1 0,0 0,1-2,51-77,-48 67,0 0,0-1,-2 0,1 0,-2 0,0 0,-1-1,-1 1,0-1,-1 1,0-1,-2 0,-2-14,2 25,0 0,0 0,0 0,0 1,-1-1,0 1,0 0,0 0,-1 0,1 0,-1 0,0 1,0-1,0 1,0 0,0 0,-1 1,0 0,1-1,-1 1,0 1,0-1,0 1,0 0,0 0,-1 0,1 1,0 0,0 0,0 0,0 0,-1 1,1 0,0 0,0 1,0-1,0 1,1 0,-1 0,0 1,1-1,-1 1,-3 3,-32 32,27-20</inkml:trace>
  <inkml:trace contextRef="#ctx0" brushRef="#br0" timeOffset="2570.711">3163 897,'29'-54,"2"0,2 3,31-37,-63 86,-1 0,1 1,0-1,-1 0,1 0,0 1,0-1,1 0,-1 1,0-1,0 1,1 0,-1-1,1 1,-1 0,1 0,-1 0,1 0,0 0,0 0,-1 1,1-1,0 0,0 1,0-1,0 1,0 0,0 0,-1 0,1 0,0 0,0 0,0 0,0 1,0-1,0 0,0 1,-1 0,1 0,0-1,0 1,-1 0,1 0,0 0,-1 1,2 0,25 56,17 18,-39-70,1-2,-1 1,1-1,0 0,0 0,0 0,1-1,-1 0,1-1,-1 0,1 0,0-1,0 0,0 0,0 0,0-1,0-1,0 1,0-1,0-1,0 1,-1-1,1-1,0 1,-1-1,0-1,0 1,0-1,0-1,0 1,-1-1,0 0,1-1,2-2,-1 0,0 0,0-1,0 0,-1 0,-1-1,0 0,0 0,-1-1,0 0,-1 0,0 0,0 0,-1 0,-1-1,0 1,-1-1,0-6,0-6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47,'-9'12,"1"1,0 0,1 0,0 1,1-1,1 2,0-1,1 0,0 1,1 0,1 0,0 0,1 13,-3 7,-5 68,4 1,8 65,-1-25,-1-118,0-20,0 1,-1 0,0 0,0-1,0 1,-1 0,0-1,0 1,-1-1,0 1,0-1,0 0,-1 2,-4-2</inkml:trace>
  <inkml:trace contextRef="#ctx0" brushRef="#br0" timeOffset="254.023">0 555,'38'-5,"28"-6,6-2,-8-3,-10 1,-11 4,-6-2,-6 1,-7-1,-4 0,-4 4</inkml:trace>
  <inkml:trace contextRef="#ctx0" brushRef="#br0" timeOffset="636.091">621 103,'0'599,"-1"-597,0 1,0-1,1 1,-1-1,1 1,0-1,0 1,0-1,0 1,0-1,0 1,1-1,-1 1,1-1,-1 1,1-1,0 0,0 1,0-1,1 0,-1 0,0 0,1 0,0 0,-1 0,1 0,0 0,0-1,0 1,0 0,0-1,0 0,0 0,1 1,-1-1,0-1,1 1,-1 0,1-1,-1 1,1-1,1 1,5-5,-1 1,1-1,0 0,-1-1,0 0,0 0,-1-1,1 0,-1 0,0-1,-1 0,0 0,2-3,42-38,-49 45,1 1,0 0,0 0,0 0,0 0,1 0,-1 1,1-1,-1 0,1 1,-1 0,1 0,0 0,-1 0,1 0,0 1,0-1,0 1,0-1,0 1,-1 0,1 0,0 1,0-1,0 0,0 1,0 0,-1 0,1 0,0 0,-1 0,1 0,0 1,-1-1,0 1,1 0,0 0,37 81,-39-77,1 1,0-1,0 1,0-1,1 0,0 0,0 0,1 0,-1-1,1 1,1-1,-1 0,1 0,0 0,0 0,33 3,-21-10</inkml:trace>
  <inkml:trace contextRef="#ctx0" brushRef="#br0" timeOffset="1285.735">1439 583,'-21'23,"0"1,2 0,1 2,0 0,3 2,-4 6,13 5,7-38,-1 0,1 0,-1-1,1 1,-1-1,1 1,0 0,-1-1,1 1,-1-1,1 1,0-1,0 0,-1 1,1-1,0 0,0 1,0-1,-1 0,1 0,0 0,0 0,0 0,-1 0,1 0,0 0,0 0,0 0,0 0,-1-1,1 1,0 0,0 0,-1-1,1 1,0 0,0-1,-1 1,1-1,-1 1,1-1,0 0,210-153,-208 154,-1 0,0 1,0-1,0 1,1 0,-1-1,0 1,0 0,0 0,0 0,0 1,0-1,-1 0,1 1,0-1,-1 1,1-1,-1 1,1 0,-1 0,0 0,0 0,1 0,-2 0,1 0,0 0,0 0,-1 0,1 1,-1-1,1 0,-1 0,0 1,0-1,0 0,0 0,-1 1,1-1,-1 2,6 18,-5-18,1-1,1 0,-1 1,0-1,1 0,0 0,-1 0,1 0,1 0,-1 0,0-1,1 1,-1 0,1-1,0 0,0 0,-1 0,2 0,-1 0,0-1,0 1,0-1,1 0,-1 0,1 0,-1 0,1-1,-1 1,1-1,-1 0,1 0,-1 0,1-1,0 1,-1-1,3-1,4-1,-1 0,1 0,-1-1,0 0,0-1,-1 0,0 0,0-1,0 0,0-1,-1 1,0-2,0 0,60-71,-3-4,20-40,-66 91,-2 0,0-1,-3 0,-1-1,-1-1,-2 0,-1 0,-2-1,1-27,-13 6,6 55,-1 1,1 0,-1 0,1 0,-1 0,1 0,-1 0,0 0,0 0,1 0,-1 0,0 0,0 0,0 1,0-1,0 0,0 1,0-1,0 0,0 1,0-1,-1 1,1 0,0-1,0 1,0 0,0 0,-1 0,1 0,0 0,0 0,-1 0,1 0,0 0,0 1,0-1,-1 0,1 1,0-1,0 1,0-1,0 1,0 0,0-1,-1 2,-8 7,1 0,0 1,0 1,1-1,1 1,-1 1,2-1,0 1,0 0,1 1,0-1,1 1,1 0,0 0,1 0,-1 11,2-20,-28 220,24-195,2 1,1-1,2 1,0 0,5 25,50 154,-55-209,0 0,-1-1,1 1,0 0,-1 0,1 0,0 1,0-1,-1 0,1 0,0 0,-1 0,1 0,0 0,0 0,-1 0,1 1,0-1,0 0,-1 0,1 0,0 0,0 1,0-1,-1 0,1 0,0 1,0-1,0 0,0 0,-1 1,1-1,0 0,0 1,0-1,0 0,0 0,0 1,0-1,0 0,0 1,0-1,0 0,-22-22,-13-19,22 22</inkml:trace>
  <inkml:trace contextRef="#ctx0" brushRef="#br0" timeOffset="1533.276">1665 413,'29'0,"24"0,7 0,3 0,1 0,-5-5,-4-1,-2 0,-4-4,-7 1,-4 1,-10 2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5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1,'0'697,"-23"-544,2-119,8-29</inkml:trace>
  <inkml:trace contextRef="#ctx0" brushRef="#br0" timeOffset="255.02">0 537,'39'-5,"31"-1,9 0,1 1,-9 1,-12 2,-10 1,-10 5,-6 3,-8-1</inkml:trace>
  <inkml:trace contextRef="#ctx0" brushRef="#br0" timeOffset="535.498">705 537,'-2'17,"1"1,0-1,1 0,0 0,2 1,0-1,4 11,-6-24,1 0,0 0,0 0,0 0,1 0,-1 0,1-1,0 1,0-1,1 1,-1-1,0 0,1 0,0 0,0 0,0-1,0 1,0-1,1 0,-1 1,1-2,-1 1,1 0,0-1,0 1,0-1,-1 0,1 0,0-1,0 1,0-1,1 0,-1 0,3-1,9-3,-1 0,0-1,0-1,-1 0,0-1,0-1,-1 0,1-1,-2-1,1 1,7-10,-14 14,-1-1,0 0,0 0,0 0,-1 0,0-1,0 1,-1-1,0 0,0 0,0 0,-1-1,2-7,-4 12,1 0,-1 0,0 0,0 0,0-1,0 1,0 0,-1 0,1 0,-1 0,0 0,0-1,0 1,0 1,-1-1,1 0,-1 0,0 0,0 1,0-1,0 1,0 0,0-1,-1 1,1 0,-1 0,1 1,-1-1,0 0,0 1,0 0,0-1,-3 1,-2-2,-1 0,-1 1,1 0,0 0,0 1,-1 1,1 0,-1 0,1 1,0 0,-1 0,1 1,0 0,0 1,0 0,1 0,-1 1,-7 4,3 4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1,'37'123,"5"-2,19 31,0-2,-14-50,-47-99,1 0,-1-1,0 1,0-1,1 1,-1 0,0-1,1 1,-1-1,0 1,1-1,-1 1,1-1,-1 0,1 1,-1-1,1 1,-1-1,1 0,-1 0,1 1,-1-1,1 0,0 0,-1 1,1-1,-1 0,1 0,0 0,-1 0,1 0,0 0,-1 0,1 0,-1 0,1-1,0 1,-1 0,1 0,-1 0,1-1,0 1,-1 0,1-1,-1 1,1 0,-1-1,1 1,-1-1,0 1,1-1,-1 1,1-1,-1 1,0-1,1 1,-1-1,0 0,0 1,0-1,1 1,-1-1,0 0,0 1,0-1,7-43,-7 43,2-48,2 1,2 0,2 0,7-21,68-187,-63 182,-22 68,-4 7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4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203 613,'-21'17,"2"1,0 1,1 1,1 1,0 0,2 1,1 1,1 1,0-1,2 2,-4 12,13-32,1-1,-1 0,1 0,-1 1,1-1,1 1,-1-1,1 1,-1 0,1-1,0 1,1-1,-1 1,1-1,0 1,0-1,1 1,-1-1,1 0,0 0,0 1,0-2,1 1,-1 0,1 0,0-1,0 1,0-1,1 0,-1 0,1 0,0 0,-1-1,1 0,0 0,1 0,-1 0,0 0,0-1,1 0,-1 0,1 0,-1 0,1-1,0 1,4-2,7-3,0-2,1 0,-2-1,1-1,-1 0,0-1,-1-1,0 0,-1-1,0 0,0-1,-1 0,-1-1,0-1,-1 0,-1 0,0-1,0 0,0-4,21-33,-2-1,-2-1,-3-2,-2 0,-3-1,-2-1,-3-1,-3 0,-1 0,-4-1,-2-9,-3 62,-1-1,0 0,-1 1,0-1,0 1,0 0,-1-1,0 1,-1 0,0 1,0-1,-1-1,3 5,0 1,1 0,-1 0,0 0,0 0,-1 0,1 0,0 0,-1 1,1-1,-1 1,1 0,-1 0,0 0,1 0,-1 0,0 0,0 1,1 0,-1-1,0 1,0 0,0 0,0 0,0 1,1-1,-1 1,0 0,0-1,1 1,-1 0,0 1,1-1,-2 1,-15 12,1 1,1 1,1 0,0 1,1 0,1 1,1 1,0 1,1 0,2 0,0 1,1 0,1 1,0 0,2 0,1 0,1 1,1 0,1 0,0 0,3 21,2-18,1 1,1-1,1 1,2-2,0 1,2-1,1 0,0-1,2-1,1 0,1 0,1-1,0-1,2-1,1-1,0 0,1-1,15 9,-35-26,1 1,0-1,0 0,0 1,-1-1,1 0,0 0,1 0,-1 0,0 0,0 0,0 0,1 0,-1-1,0 1,1 0,-1-1,0 1,1-1,-1 1,1-1,-1 0,1 0,-1 1,1-1,-1 0,1 0,-1-1,1 1,-1 0,1 0,-1-1,1 1,-1-1,0 1,1-1,-1 0,0 1,1-1,-1 0,0 0,0 0,0 0,1 0,-1 0,0-1,4-14</inkml:trace>
  <inkml:trace contextRef="#ctx0" brushRef="#br0" timeOffset="315.484">795 556,'-6'18,"2"1,1-1,0 1,1 0,1 0,1 0,0 0,2 0,0-1,1 1,1 0,1-1,3 9,-6-23,0 0,0 0,0-1,0 1,1 0,0-1,0 0,0 1,0-1,0 0,1-1,-1 1,1 0,0-1,-1 0,1 0,0 0,0-1,1 1,-1-1,0 0,0 0,1 0,-1-1,1 1,-1-1,0 0,1-1,-1 1,1-1,-1 0,0 0,0 0,1 0,-1-1,2-1,19-9,-1-1,-1-2,0 0,-1-1,0-1,-2-1,0-1,-1-1,-1-1,-1 0,-1-1,13-24,40-69,-68 115,0-1,0 0,0 1,0-1,0 0,0 0,-1 0,1 0,0 0,0 0,-1 0,1 0,-1 0,1 0,-1 0,1 0,-1 0,0-1,1 1,-1 0,0 0,0 0,0-1,0 1,0 0,0 0,0-1,0 1,-1 0,1 0,0 0,-1 0,1-1,-1 1,1 0,-1 0,0 0,1 0,-1 0,0 0,0 0,0 1,1-1,-1 0,0 0,0 1,0-1,0 0,-1 1,1-1,0 1,0-1,0 1,0 0,0-1,-1 1,1 0,0 0,0 0,-1 0,1 0,0 0,0 0,0 0,-1 1,0-1,-13 10</inkml:trace>
  <inkml:trace contextRef="#ctx0" brushRef="#br0" timeOffset="706.76">1444 726,'25'1,"1"-1,-1-1,0 0,0-2,0-2,-1 0,1-1,-1-1,0-2,-1 0,12-8,-29 12,-1 0,0-1,0 0,0 0,-1 0,0 0,0-1,0 0,-1 0,0 0,-1 0,1 0,-2 0,1-1,-1 1,0-1,0 1,-1-1,0 1,0-1,-1 0,-1-5,1 10,0 0,-1 0,1 0,-1 0,0 0,0 0,0 0,0 1,0-1,0 1,-1-1,0 1,1 0,-1 0,0 0,0 0,0 1,0-1,0 1,0-1,-1 1,1 0,0 1,-1-1,1 1,-1-1,1 1,-1 0,1 0,0 0,-1 1,1-1,-1 1,1 0,0 0,0 0,-1 0,1 1,0-1,0 1,0 0,0 0,1 0,-1 0,0 0,0 2,-12 6,1 1,1 1,0 0,1 1,0 0,1 1,0 0,1 1,1 0,0 0,1 1,1 1,1-1,0 1,1 0,0 0,2 0,0 1,1 0,1-1,0 9,3-18,0 1,0 0,0-1,1 0,1 0,-1 0,1 0,1 0,-1-1,1 0,1 0,-1 0,1 0,0-1,1 0,-1 0,1-1,0 0,1 0,-1-1,1 0,0 0,0 0,0-1,1-1,-1 1,1-1,6 0,96-7,-87-2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55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1,'66'-1,"151"13,-194-7,1-2,0 0,-1-2,1 0,0-2,-1-1,1 0,12-5,78-5,-90 11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55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56,'48'0,"25"-5,11-1,-6 0,-10 1,-7-4,-9 1,-10 0,-5 3,-11 1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55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508 424,'-38'16,"1"1,0 2,2 1,0 2,1 1,1 2,2 1,0 1,-6 11,27-28,1 1,0 0,1 1,0 0,1 1,1-1,-1 1,2 1,-4 11,7-19,1 0,0 0,0 0,0 0,0 0,1 0,0 0,1 1,-1-1,1 0,0 0,0 0,1 0,0 0,0 0,1-1,-1 1,1-1,0 1,1-1,-1 0,1 0,3 2,1 0,0 0,0-1,1 0,0 0,0-1,1 0,-1-1,1 0,0-1,0 0,1 0,-1-1,0-1,1 1,-1-2,1 1,4-2,10 0,-1-1,0-1,0-1,0-1,-1-1,0-1,3-3,7-3,-1-1,0-2,-1-1,-1-1,0-2,-2-1,18-18,-36 31,-1-1,0 0,-1 0,0-1,-1 0,1 0,-2-1,0 0,0 0,-1 0,0-1,-1 0,-1 0,0 0,0 0,-1-1,-1 1,0-1,0 1,-2-1,1 1,-2-1,0-3,-3 2,-1 1,0 0,-1 1,-1-1,0 1,0 1,-1-1,-1 2,1-1,-2 1,0 1,0-1,0 2,-1 0,-1 0,1 1,-1 1,0 0,-1 1,1 0,-1 1,0 0,0 2,0-1,-1 2,1 0,0 0,-1 2,1-1,-9 3,-18 3</inkml:trace>
  <inkml:trace contextRef="#ctx0" brushRef="#br0" timeOffset="411.15">1 622,'29'8,"2"-2,-1-1,0-1,1-1,21-2,62 7,57 6,0-6,4-9,-132 1,-19 0</inkml:trace>
  <inkml:trace contextRef="#ctx0" brushRef="#br0" timeOffset="978.094">1073 1,'92'134,"-41"-68,-32-45,-2 2,0-1,-2 2,0 0,-2 1,-1 0,4 11,-9-14,0 0,-1 0,-2 0,0 1,-1 0,-2-1,0 1,-1 0,-1 0,-2 0,0 0,-6 19,-3-10,-2 0,-2-1,0 0,-2-2,-2 0,0-1,-2-1,-1-1,-1-1,-1-1,-14 10,16-12,-19 18,-2-2,-1-2,-2-2,-27 14,52-36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4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621 226,'-22'87,"-20"73,30-128,3 1,0-1,2 2,2-1,1 0,1 1,2 26,1-56,-1 1,1-1,0 0,1 0,-1 1,1-1,0 0,0 0,0 0,0 0,1 0,-1 0,1 0,0 0,1 0,-1-1,0 1,1-1,0 0,0 0,0 0,0 0,1 0,-1-1,1 1,-1-1,1 0,0 0,0 0,0-1,0 0,0 1,0-1,0 0,1-1,-1 1,0-1,0 0,1 0,-1 0,1-1,8-5,0-1,0-1,-1 0,0-1,0 0,-1-1,-1 0,1 0,-2-1,1-1,-2 1,0-2,7-12,23-31,-4-1,-1-2,-4-2,-2 0,17-59,-17 15,-28 105,1 0,-1 0,0 0,0 0,0 0,1 0,-1 0,0 0,0 0,0 0,1 0,-1 0,0 1,0-1,1 0,-1 1,0-1,0 0,1 1,-1-1,1 1,-1-1,0 1,1 0,-1-1,1 1,-1-1,1 1,-1 0,1-1,0 1,-1 0,1 0,0-1,-1 1,1 0,0 0,0-1,0 1,0 0,-16 31,1 0,2 1,1 0,1 1,3 0,0 1,-2 34,2-26,6-17,0-1,2 1,1 0,1-1,1 1,3 9,6 85,-11-96</inkml:trace>
  <inkml:trace contextRef="#ctx0" brushRef="#br0" timeOffset="816.3">1298 170,'-74'157,"39"-63,51-116,117-199,-133 221,0 1,0-1,0 0,1 1,-1-1,0 0,0 1,0-1,1 0,-1 1,0-1,0 0,1 1,-1-1,0 0,0 0,1 0,-1 1,0-1,1 0,-1 0,0 0,1 1,-1-1,1 0,-1 0,0 0,1 0,-1 0,0 0,1 0,-1 0,1 0,-1 0,0 0,1 0,-1 0,1 0,-1-1,0 1,1 0,-1 0,0 0,1 0,-1-1,0 1,1 0,-1 0,0-1,0 1,1 0,-1-1,0 1,0 0,0-1,1 1,-1 0,0-1,0 1,0 0,0-1,0 1,0-1,2 39,-2-33,0-1,-1 3,0 0,0-1,1 1,-1 0,2 0,-1-1,1 1,0 0,0 0,1-1,-1 1,2-1,-1 0,1 1,0-1,0 0,0-1,1 1,0-1,0 1,1-1,-1 0,1-1,0 1,1-1,0 1,-1-6,0 0,-1 0,1 0,-1-1,1 1,-1-1,0-1,0 1,0 0,0-1,0 0,0 0,-1 0,0 0,1-1,-1 1,0-1,-1 0,1 0,-1 0,1 0,-1 0,0-1,-1 1,1 0,-1-1,0 0,0 1,0-4,10-51,-9 33</inkml:trace>
  <inkml:trace contextRef="#ctx0" brushRef="#br0" timeOffset="1132.213">1890 113,'-15'4,"1"1,-1 0,1 1,0 1,1 0,-1 1,1 0,1 1,0 0,0 1,1 1,-5 5,13-13,0 1,1-1,0 1,0-1,0 1,0 0,0 0,1 0,0 0,0 0,0 0,0 0,0 0,1 0,0 0,0 0,0 1,0-1,1 0,0 0,0 0,0 0,0 0,0 0,1 0,0 0,0-1,0 1,0-1,0 1,1-1,0 0,-1 0,1 0,1 0,1 1,0 1,1-1,0 0,0-1,0 0,1 1,-1-2,1 1,-1-1,1 0,0-1,0 1,0-1,0-1,0 1,0-1,0-1,0 1,0-1,0 0,0-1,3-1,8-3</inkml:trace>
  <inkml:trace contextRef="#ctx0" brushRef="#br0" timeOffset="1951.396">1185 818,'0'5,"0"11,-5 8,-1 5,0 1,1 2,1-1,-3-6,0-1,0-6</inkml:trace>
  <inkml:trace contextRef="#ctx0" brushRef="#br0" timeOffset="2666.563">988 791,'19'0,"16"0,7 0,1-5,-2-2,-3 1,-4 1,-2 2,-2 0,-1 2,-1 1,-5 0</inkml:trace>
  <inkml:trace contextRef="#ctx0" brushRef="#br0" timeOffset="2967.511">931 1072,'39'-4,"21"-3,6-3,-3-1,-8 1,-9 3,-6 3,-11 1</inkml:trace>
  <inkml:trace contextRef="#ctx0" brushRef="#br0" timeOffset="3715.618">1552 904,'224'-30,"-223"30,0 1,0-1,-1 0,1 1,0-1,0 0,0 0,0 1,0-1,0 0,0 0,0 0,0 0,1 0,-1 0,0 0,0-1,0 1,-1 0,1-1,0 1,0 0,0-1,0 1,0-1,0 0,0 1,-1-1,1 0,0 1,0-1,-1 0,1 0,-1 1,1-1,0 0,-1 0,0 0,1 0,-1 0,0 0,1 0,-1 0,0 0,0 0,0 0,0 0,0 0,0 0,0 0,0 0,0 0,0 0,-1 0,1 0,0 0,-1 0,1 0,0 0,-1 0,0 1,1-1,-1 0,1 0,-1 0,0 0,-12-11,0 1,-1 0,-1 1,1 0,-1 1,-1 1,-12-5,27 12,0 1,0-1,0 1,0 0,0-1,0 1,0 0,-1 0,1 0,0 0,0 0,0 0,0 0,-1 0,1 0,0 0,0 1,0-1,0 1,0-1,0 1,0-1,0 1,0-1,0 1,0 0,0-1,0 1,0 0,0 0,1 0,-1 0,0 0,1 0,-1 0,0 0,1 0,0 0,-1 0,1 0,0 0,-1 1,1-1,0 1,-5 58,5-53,2 51,0-37,-1 0,-1 0,-1-1,-1 1,-1 0,0-1,-4 11,41-62,87-82,-97 91</inkml:trace>
  <inkml:trace contextRef="#ctx0" brushRef="#br0" timeOffset="3998.591">2032 706,'0'29,"0"19,0 6,0-1,-5-10,-1-7,0-6,1-7</inkml:trace>
  <inkml:trace contextRef="#ctx0" brushRef="#br0" timeOffset="4269.587">2089 678,'19'5,"16"1,7-5,0-2,-1-2,-7 0</inkml:trace>
  <inkml:trace contextRef="#ctx0" brushRef="#br0" timeOffset="4518.123">1976 875,'24'5,"22"1,8-4,0-4,-5 0,-10-6,-12-1</inkml:trace>
  <inkml:trace contextRef="#ctx0" brushRef="#br0" timeOffset="11783.914">311 0,'-3'0,"1"0,-1 0,0 0,1 1,-1-1,1 1,0-1,-1 1,1 0,-1 0,1 0,0 0,0 0,0 1,0-1,0 1,0-1,0 1,0 0,0 0,1 0,-1 0,1 0,-1 0,1 0,0 0,0 0,-1 3,-1-1,-27 40,3 1,1 2,3 0,-15 44,20-54,2 0,1 0,2 2,2-1,1 2,2-1,2 1,2 0,1 1,2-1,4 32,4-52,0-1,2 0,0 0,1-1,1 0,0-1,1 0,1-1,1 0,1-1,0-1,0 0,1-1,1-1,5 3,-8-4,31 13,-26-22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24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0,'-7'21,"1"0,0 0,2 0,0 1,2-1,0 1,1 0,2 0,1 10,-2 9,2 239,-2-269,0 0,0 1,1-1,1 0,0 0,0 0,1 0,1-1,-1 1,2-1,0 0,0 0,0 0,1-1,1 1,0-2,0 1,6 5,-10-12,1-1,0 1,-1-1,1 0,0 1,-1-2,1 1,0 0,0-1,0 0,0 0,0 0,0 0,-1 0,1-1,0 0,0 0,0 0,-1 0,1-1,-1 1,1-1,-1 0,2-1,77-58,-50 30,-2-1,-1-1,-2-2,-1-1,-2-1,-1-1,1-7,-6 16,-18 29,0-1,0 1,0 0,1-1,-1 1,0-1,0 1,1 0,-1-1,0 1,1 0,-1-1,0 1,1 0,-1 0,0-1,1 1,-1 0,1 0,-1 0,0 0,1 0,-1-1,1 1,-1 0,1 0,-1 0,0 0,1 0,-1 0,1 0,-1 0,1 0,-1 1,1-1,-1 0,0 0,1 0,-1 0,1 1,-1-1,0 0,1 0,-1 1,0-1,1 0,-1 1,0-1,1 0,-1 1,0-1,0 0,0 1,1-1,-1 1,0-1,0 1,0-1,0 0,0 1,0-1,0 1,1-1,-1 1,-1-1,1 1,0-1,0 0,6 104,-8-97,0 0,1 0,0 1,0-1,1 0,0 0,0 1,0-1,1 0,1 1,-1-1,1 0,0 0,1 0,-1-1,1 1,1 0,-1-1,1 0,0 0,1 0,-1 0,1-1,0 0,1 0,-1 0,1-1,0 1,0-1,2 0,0-1,0-1,0 0,0 0,0-1,0 0,0 0,1-1,-1 0,0-1,0 0,0 0,1 0,-1-1,-1-1,1 1,0-1,0 0,-1-1,0 0,0 0,0-1,0 0,-1 0,1 0,-2-1,4-3,8-10,-1 1,-1-2,-1 0,0-1,-2 0,-1-1,0-1,2-8,1-4,-2-2,-1 1,-1-2,-2 1,-2-1,-2 0,-1 0,-2-24,-14 80,1 32,8-24</inkml:trace>
  <inkml:trace contextRef="#ctx0" brushRef="#br0" timeOffset="412.229">1190 537,'30'-7,"4"1,0-2,-1-1,0-2,-1-1,28-15,-58 26,1 0,0 1,-1-2,1 1,0 0,-1 0,0-1,1 1,-1-1,0 0,0 0,0 0,0 0,0 0,0 0,0 0,-1-1,1 1,-1-1,0 1,0-1,0 1,0-1,0 0,0 0,-1 1,1-1,-1 0,0 0,0 0,0 0,0 1,-1-1,1 0,-1 0,1 1,-1-1,0 0,0 1,0-1,0 0,-1 1,-4-4,-1 1,0-1,0 2,-1-1,0 1,1 0,-1 1,0-1,-1 2,1-1,0 1,-1 0,1 1,-1 0,0 1,1-1,-1 1,0 1,1 0,-1 0,0 1,1 0,0 0,-1 1,1 0,0 1,1 0,-1 0,0 0,1 1,0 0,0 1,1-1,0 1,-2 2,4-2,0 0,0 0,1 0,-1 1,1-1,1 1,0-1,-1 1,2 0,-1 0,1 0,0 0,1 0,0 0,0 0,0 0,1 0,0 0,0 0,1 0,0 0,0 0,0-1,1 1,0-1,0 0,1 1,0-2,0 1,0 0,1-1,0 0,0 0,0 0,1 0,-1-1,1 0,8 3,1 0,-1 0,1-2,0 0,0 0,0-2,1 1,0-2,-1 0,1-1,0-1,0-1,0 0,10-2,10 2,89-19,-101 14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1,'25'137,"-23"-88,-3 1,-1-1,-2 0,-5 11,9-57,-40 336,39-334,0 0,0 1,1 0,0-1,0 1,0-1,1 1,0-1,0 0,0 1,1-1,0 0,0 1,0-1,1-1,-1 1,1 0,0 0,1-1,-1 0,1 0,2 3,-2-8,0 1,0-1,0 0,0 0,-1-1,1 1,0-1,-1 0,1 0,-1 0,0 0,0 0,0-1,0 1,0-1,0 0,-1 0,1 0,-1 0,0-1,1 0,5-6,222-283,-229 291,0 0,0 0,1 0,-1 0,0 0,1 0,-1 0,1 1,0-1,0 1,-1-1,1 1,0 0,0-1,0 1,0 0,0 0,1 1,-1-1,0 0,0 1,1-1,-1 1,0 0,0 0,1 0,-1 0,0 0,1 0,-1 0,0 1,1-1,-1 1,0 0,0 0,0 0,0 0,0 0,0 0,0 0,0 1,0-1,0 1,-1-1,1 1,2 7,-1-1,1 1,-2 0,1 0,-1 0,-1 0,0 0,0 0,0 0,-2 1,1-1,-1 1,4 58,23 69,-7-119,-8-17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1,'-60'29,"1"3,1 2,3 3,-5 6,55-39,-1 0,1 0,0 0,0 0,0 1,0 0,1 0,0 0,0 1,0 0,1-1,0 1,0 0,0 0,1 1,0-1,0 1,1-1,-1 1,2-1,-1 1,1 4,0-9,1 0,0 0,0 0,0 0,0-1,0 1,0 0,1 0,-1-1,1 1,-1-1,1 1,0-1,-1 1,1-1,0 0,0 0,0 0,0 0,0 0,0-1,0 1,0-1,0 1,0-1,0 0,1 1,-1-1,0 0,0-1,0 1,0 0,1-1,0 1,72-26,-41 5,-2-1,0-2,-2-2,-1-1,0-1,-3-1,17-23,-41 49,-1 2,-1-1,0 1,1-1,0 1,-1 0,1-1,0 1,0-1,-1 1,1 0,0 0,0 0,1-1,-1 1,0 0,0 0,0 1,1-1,-1 0,0 0,1 0,-1 1,1-1,-1 1,1-1,-1 1,1 0,-1 0,1-1,-1 1,1 0,0 0,-1 1,1-1,-1 0,1 0,-1 1,1-1,-1 1,1-1,-1 1,0 0,1-1,-1 1,1 0,3 121,-7-80,1-35,0 1,1 0,0 0,0 0,1 0,0 0,0 0,1-1,0 1,0 0,1-1,0 0,1 1,-1-1,1 0,1-1,-1 1,1-1,0 0,0 0,1-1,0 1,0-1,0 0,1-1,-1 1,1-2,0 1,4 1,-8-5,0 1,0-1,-1 0,1 0,0-1,0 1,0 0,-1-1,1 0,0 0,-1 0,1 0,0 0,-1 0,1-1,-1 1,0-1,1 1,-1-1,0 0,0 0,0 0,0-2,12-13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0,'-1'5,"-1"0,1-1,0 1,0 0,0-1,0 1,1 0,0 0,0 0,0-1,1 1,0 0,0 0,1 3,-1-1,29 166,-29-150,1-1,1 0,1 0,1 0,1 0,5 9,-11-30,1 0,-1 0,1 0,-1 0,1 0,0 0,-1 0,1-1,0 1,0 0,0 0,-1 0,1-1,0 1,0-1,0 1,0 0,0-1,0 0,1 1,-1-1,0 0,0 1,0-1,0 0,0 0,0 0,1 0,-1 0,0 0,0 0,0-1,0 1,0 0,0-1,0 1,1-1,-1 1,0-1,0 1,-1-1,1 0,0 1,0-1,0 0,0 0,0 0,-1 1,1-1,0 0,-1 0,1 0,-1 0,40-53,73-201,-84 158,-29 96,-2 10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135 370,'27'-29,"-2"-1,-1-1,-1-1,-1 0,-2-2,-2-1,0-2,-16 35,-1 0,1-1,-1 0,1 1,-1-1,0 0,0 0,0 1,0-1,-1 0,1 0,-1 0,0 0,0 0,0 0,0 0,0 0,-1 0,1 0,-1 0,0 0,0 0,0 1,0-1,0 0,-1 1,1-1,-1 1,0-1,1 1,-1 0,0-1,-1 1,1 0,0 0,-1 1,1-1,-1 0,1 1,-1 0,0-1,1 1,-1 0,0 1,0-1,0 0,0 1,0-1,0 1,0 0,-10 4,-1 0,1 1,1 0,-1 1,1 0,0 1,0 0,1 1,0 1,1-1,-1 2,2 0,-1 0,1 0,1 1,0 0,1 1,0 0,0 0,1 1,1 0,0 0,1 0,0 1,0-5,0 1,0-1,1 1,1 0,-1-1,1 1,1 0,0 0,0 1,1-1,1 0,-1 0,2 0,-1 0,1 0,1 0,0-1,0 1,1-1,0 1,1-1,0-1,0 1,1-1,0 1,0-2,1 1,0-1,0 0,1 0,0-1,3 1,2 0,1-1,0 0,1-1,-1-1,1 0,0-1,0-1,0 0,0-1,1 0,-1-2,0 0,0 0,0-2,0 1,0-2,0 0,-1-1,0-1,7-3,4-1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 0,2 0,1 0,0 0,0 0,0 0,-1-4,-1-3,1 1,-1 2,-4-5,-2 1,0 0,-4 3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0,'-38'16,"2"2,0 1,1 2,2 1,0 1,1 2,1 2,-18 20,43-40,1 0,0 0,0 1,0-1,1 1,0 0,0 1,1-1,0 1,1-1,-1 1,1 4,2-9,-1-1,1 1,0-1,0 1,1-1,-1 1,1-1,0 1,0-1,0 0,0 1,0-1,1 0,-1 0,1 0,0 0,0 0,0 0,1-1,-1 1,0-1,1 1,0-1,0 0,-1 0,1 0,0 0,1-1,-1 1,0-1,0 0,2 1,5-1,1 0,0-1,-1 0,1 0,-1-1,1-1,-1 0,1 0,-1-1,0 0,0-1,0 0,-1 0,1-1,-1 0,0-1,-1 0,6-5,11-4,215-159,-240 172,1 1,0-1,-1 1,1 0,0 0,0-1,0 1,0 0,0 0,0 0,0 0,0 0,0 0,1 1,-1-1,0 0,1 0,-1 1,0-1,1 1,-1-1,1 1,-1 0,1 0,-1-1,1 1,-1 0,0 0,1 1,-1-1,1 0,-1 0,1 1,-1-1,1 1,-1-1,0 1,1-1,-1 1,0 0,0 0,1 0,-1 0,0 0,0 0,0 0,0 0,0 0,0 0,0 0,-1 1,1-1,16 42,-14-35,-1 0,1 0,0 0,1 0,0-1,0 0,0 1,1-1,0-1,1 1,0-1,0 0,0 0,0-1,1 1,6 3,-2-4,0 1,0-2,1 1,-1-2,1 1,0-1,0-1,0-1,0 1,0-2,0 1,0-2,1 0,-1 0,9-3,59-17,-62 12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7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1,'-4'29,"-3"19,1 6,6-6,3-12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0,'10'15,"2"4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0 311,'115'-233,"-114"231,-1-1,1 1,1-1,-1 1,0 0,1 0,-1 0,1-1,-1 2,1-1,0 0,0 0,0 0,0 1,0-1,1 1,-1 0,0-1,1 1,-1 0,1 0,-1 1,1-1,-1 1,1-1,-1 1,1 0,0-1,-1 2,1-1,-1 0,1 0,0 1,-1-1,1 1,-1 0,1 0,-1 0,0 0,1 0,-1 1,32 52,-32-50,-1 1,1-1,-1 0,1 0,1-1,-1 1,0 0,1-1,0 1,0-1,0 0,0 0,0 0,1 0,0-1,-1 1,1-1,0 0,0 0,0 0,0-1,0 1,3-1,3-1,0-1,0 0,0-1,0 0,0-1,-1 0,1 0,-1-1,0 0,0-1,0 0,0 0,-1-1,0 0,0-1,-1 0,1 0,-2 0,1-1,-1 0,0 0,-1-1,4-6,3-8,-3 2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29,'0'624,"0"-622,0 1,1-1,-1 1,0 0,1 0,-1 0,0-1,-1 1,1 0,0 0,-1 0,0-1,0 1,0 0,0-1,0 1,0-1,0 1,-1-1,1 0,-1 1,0-1,0 0,0 0,0 0,0 0,0-1,-2 2,-8-2</inkml:trace>
  <inkml:trace contextRef="#ctx0" brushRef="#br0" timeOffset="253.026">1 423,'38'0,"37"-5,11-1,-1 0,-9-4,-12 1,-14 0,-9 3,-8 2,-4 2,-7 1</inkml:trace>
  <inkml:trace contextRef="#ctx0" brushRef="#br0" timeOffset="651.784">707 1,'-1'98,"-1"-26,3 0,3 1,5 6,-9-70,1 0,0 0,1 0,-1-1,2 1,-1-1,1 1,1-1,-1 0,1 0,1 0,-1-1,1 0,1 0,-1 0,1 0,1-1,-1 0,1 0,2 1,-5-7,0 0,1 0,-1 0,0 0,1-1,-1 0,0 0,0 0,0 0,1 0,-1-1,0 0,-1 0,1 0,0 0,-1-1,1 0,-1 1,0-1,1 0,0-2,17-12,-6 8,-6 2,0 0,1 1,0 0,0 0,0 1,1 0,0 1,0 1,0-1,1 2,-8 3,0 1,0 0,-1 0,1 0,-1 1,1 0,-1-1,0 1,0 0,0 0,0 1,-1-1,1 1,-1-1,0 1,0 0,0-1,-1 1,1 0,-1 0,0 1,0-1,0 0,-1 0,0 0,1 1,-2 2,1-3,-1 0,1 0,0 0,0 0,0 1,0-1,1 0,0-1,-1 1,1 0,1 0,-1 0,1 0,-1-1,1 1,0-1,1 1,-1-1,0 0,1 0,0 0,0 0,0 0,0-1,0 1,0-1,1 0,-1 0,1 0,-1 0,1-1,0 1,0-1,0 0,0 0,2 0,10-5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50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38 279,'18'-6,"0"-1,-1-1,0-1,0 0,0-1,-1-1,-1 0,0-1,-1-1,0-1,7-8,-19 19,0-1,0 0,0 1,-1-1,1 0,-1 0,0 0,0 0,0 0,-1 0,0 0,1 0,-1 0,-1 0,1-1,-1 1,1 0,-1 0,0 0,0 0,-1 1,1-1,-1 0,0 0,0 1,0-1,-1 1,1 0,-1 0,0 0,0 0,0 0,0 0,0 1,-1 0,1-1,-1 1,1 0,-1 1,0-1,0 1,0 0,1 0,-1 0,-1 0,1 0,0 1,0 0,0 0,0 0,0 1,0-1,0 1,0 0,-4 1,1 0,0 0,0 1,1 0,-1 0,1 0,0 1,0 0,0 0,0 1,1 0,0-1,0 2,0-1,0 1,1-1,0 1,0 1,1-1,-1 0,2 1,-1 0,1-1,-1 1,2 0,-1 0,1 1,0-1,1 0,0 1,-2 1,1-1,0 1,0 0,1 0,1 0,-1 0,1-1,1 1,-1 0,2-1,-1 1,1-1,0 0,1 0,0 0,0 0,1-1,0 1,0-1,1 0,0-1,0 1,0-1,1-1,0 1,3 1,11 1,0-1,0-1,0-1,1 0,0-2,-1-1,1 0,0-2,0 0,0-2,0 0,0-1,-1-2,1 0,-1-1,5-3,-1 1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5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317 509,'-39'25,"2"1,1 3,2 0,0 2,3 2,-17 21,41-45,0 0,0 1,1-1,1 1,0 1,0-1,1 1,0 0,-2 9,6-16,-1-1,1 1,-1-1,1 1,0-1,0 1,1-1,-1 0,1 1,-1-1,1 1,0-1,1 0,-1 1,0-1,1 0,0 0,0 0,0 0,0-1,0 1,0 0,1-1,-1 1,1-1,0 0,0 0,0 0,0 0,0-1,0 1,0-1,1 0,8 1,0-1,0 0,0-1,0-1,-1 0,1 0,0-1,-1-1,1 0,-1 0,0-1,0-1,0 0,0 0,-1-1,0-1,0 1,-1-2,1 1,-2-1,1-1,3-4,14-12,-1 0,-2-1,0-2,-2 0,-1-1,-2-1,0-1,-3-1,0 0,-2-1,-1 0,-2-1,-1 0,-2-1,-1 0,0-23,-12-102,5 153,-1-1,1 1,-1 0,0 0,-1 0,0 0,0 0,0 0,-1 1,0-1,0 1,-1 0,0 0,0 1,0-1,-1 1,1 0,-1 1,-5-4,7 6,0 1,0-1,-1 0,1 1,-1 0,1 0,-1 1,1-1,-1 1,1 0,-1 0,1 0,-1 1,1-1,-1 1,1 0,0 1,-1-1,1 1,0 0,0 0,0 0,0 0,0 1,1 0,-1-1,1 1,-1 1,1-1,-2 4,-76 117,72-104,2 1,0 0,1 0,1 0,0 1,2-1,1 1,1 0,0 0,2 0,1 0,0 0,2-1,0 1,1-1,2 0,0 0,1-1,1 0,1 0,0-1,2 0,0-1,1-1,1 0,1 0,0-1,1-1,0-1,1 0,12 5,-22-14,-5-2,0-1,0 1,1-1,-1 0,1 0,-1 0,1 0,0-1,-1 1,1-1,0 0,0 1,0-1,0 0,0-1,0 1,1-1,-1 1,0-1,0 0,0 0,1 0,-1-1,0 1,0-1,0 1,0-1,0 0,0 0,0-1,0 1,0-1,0 1,0-2,4-12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5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57 198,'-4'0,"2"0,2 5,2 1</inkml:trace>
  <inkml:trace contextRef="#ctx0" brushRef="#br0" timeOffset="-254.029">1 594,'0'4,"5"12,1 8,0 4,-1 2,-1 2,-2-1,-1 0,0-2,4-4,1-12,4-13,1-11,-2-9,3-6,-1 3</inkml:trace>
  <inkml:trace contextRef="#ctx0" brushRef="#br0" timeOffset="528.2">255 508,'33'300,"-22"-268,-12-32,1-1,0 1,0 0,0-1,0 1,-1 0,1-1,0 1,0-1,0 1,0 0,0-1,0 1,0 0,0-1,0 1,0 0,0-1,0 1,0-1,0 1,1 0,-1-1,0 1,0 0,0-1,0 1,1 0,-1 0,0-1,0 1,1 0,-1-1,0 1,1 0,-1 0,0 0,0-1,1 1,-1 0,0 0,1 0,-1 0,1 0,-1 0,0 0,1-1,-1 1,0 0,1 0,-1 0,0 1,1-1,-1 0,1 0,-1 0,0 0,1 0,-1 0,1 1,6-56,3 1,3 0,1 1,3 0,3 1,-15 39,1 0,0 0,1 1,0 0,1 0,0 1,1 0,0 0,1 1,0 0,0 1,2-1,-11 10,0-1,-1 1,1-1,0 1,0-1,-1 1,1-1,0 1,0 0,0-1,0 1,-1 0,1 0,0 0,0 0,0 0,0 0,0 0,0 0,0 0,-1 0,1 0,0 0,0 1,0-1,0 0,-1 1,1-1,0 1,0-1,0 1,-1-1,1 1,0-1,-1 1,1 0,-1-1,1 1,-1 0,1 0,-1-1,1 1,-1 0,1 0,-1 0,0 0,11 49,-8-30,8 27,-7-26</inkml:trace>
  <inkml:trace contextRef="#ctx0" brushRef="#br0" timeOffset="979.358">735 622,'13'-2,"1"1,-1-2,0 0,0 0,0-1,0-1,-1 0,1-1,-1 0,-1-1,1 0,-1-1,0 0,-1-1,0 0,0 0,-1-1,0-1,-1 1,0-1,-1-1,3-5,-9 15,0 0,0 0,0 0,0 0,0 0,-1 0,1 0,0 0,-1-1,0 1,1 0,-1 0,0-1,0 1,-1 0,1 0,0 0,-1-1,1 1,-1 0,0 0,1 0,-1 0,0 0,-1 0,1 0,0 0,0 0,-1 1,1-1,-1 0,1 1,-1-1,0 1,0 0,0-1,1 1,-1 0,0 0,-1 0,1 1,0-1,0 0,0 1,0-1,0 1,-1 0,1 0,0 0,0 0,-1 0,-1 1,-11 4,0 2,0 0,1 0,-1 1,2 1,-1 1,2 0,-1 0,1 1,1 1,0 0,-7 10,16-19,-9 6,1 2,0-1,1 1,0 1,1 0,0 0,1 0,0 1,1 0,0 1,2-1,-1 1,1 0,1 0,1 0,-1 15,3-25,1 0,0 0,0 1,1-1,-1 0,1 0,0 0,0 0,0-1,1 1,-1-1,1 1,0-1,0 0,0 0,0 0,1 0,-1-1,1 1,0-1,-1 0,1 0,0 0,0 0,4 0,109 24,-88-25,-1 0,1-2,-1-1,1-1,-1-1,0-2,0-1,-1-1,0-1,0-1,8-7,-17 9</inkml:trace>
  <inkml:trace contextRef="#ctx0" brushRef="#br0" timeOffset="1980.877">1638 395,'-11'2,"1"0,-1 1,1 0,-1 0,1 1,0 0,1 1,-1 0,1 1,0 0,0 1,0-1,1 1,0 1,1 0,0 0,0 0,0 1,1 0,1 0,-1 1,2 0,-1 0,-2 8,6-10,0 0,1 1,0-1,0 0,0 1,1-1,0 0,1 0,0 0,0 0,1 0,0 0,0-1,1 1,0-1,0 0,1 0,0 0,0-1,0 0,1 0,0 0,0 0,1-1,-1 0,1-1,0 1,1-1,-1-1,1 1,-1-1,1 0,0-1,1 0,9 1,0-1,0-1,0-1,0-1,0 0,0-1,-1-1,1-1,-1 0,1-1,-1-1,-1-1,1 0,-1-1,-1-1,16-10,-13 5</inkml:trace>
  <inkml:trace contextRef="#ctx0" brushRef="#br0" timeOffset="2345.201">2202 1,'0'400,"-58"-76,58-312</inkml:trace>
  <inkml:trace contextRef="#ctx0" brushRef="#br0" timeOffset="2611.8">1863 481,'39'-5,"31"-6,9-2,1 2,-9 3,-11 2,-12 3,-8 1,-7 6,-4 3,-2-1,-6 5,-2-1,2-1,-4-3</inkml:trace>
  <inkml:trace contextRef="#ctx0" brushRef="#br0" timeOffset="2846.496">2626 508,'-5'34,"-2"16,1-1</inkml:trace>
  <inkml:trace contextRef="#ctx0" brushRef="#br0" timeOffset="2995.219">2739 57,'0'0</inkml:trace>
  <inkml:trace contextRef="#ctx0" brushRef="#br0" timeOffset="3314.623">3021 395,'-7'8,"-7"5,1 1,0 1,1 0,1 1,0 0,1 1,1 0,1 1,0 0,1 0,1 0,1 1,-2 10,7-27,0 0,-1 0,1 0,1 0,-1 0,0 0,0 0,1 0,-1 0,1 0,0 0,-1 0,1 0,0 0,0 0,0 0,1-1,-1 1,0 0,1-1,-1 1,1-1,-1 0,1 1,0-1,-1 0,1 0,0 0,0 0,0 0,0-1,0 1,0 0,0-1,0 1,0-1,0 0,0 0,0 0,0 0,0 0,0 0,1-1,-1 1,0-1,0 1,0-1,-1 0,1 0,0 0,1 0,9-5,0 0,-1 0,1-1,-1-1,-1 0,1 0,-2-1,1 0,-1-1,0 0,-1 0,0-1,-1 0,0-1,-1 1,0-1,-1-1,0 1,-1-1,-1 1,1-1,-2 0,0-1,-1 1,0 0,-1 0,0-4,0 16,-1-1,1 0,0 0,0 0,-1 0,1 0,-1 0,1 1,-1-1,0 0,0 0,0 1,0-1,0 1,0-1,0 1,0-1,-1 1,1-1,0 1,-1 0,0 0,1 0,-1 0,1 0,-1 0,0 0,0 1,1-1,-1 1,0-1,0 1,0 0,0-1,0 1,0 0,0 0,1 1,-1-1,0 0,0 0,0 1,0 0,0-1,1 1,-1 0,0 0,1-1,-1 1,0 1,1-1,-1 0,1 0,0 0,-1 1,1-1,0 1,-17 15</inkml:trace>
  <inkml:trace contextRef="#ctx0" brushRef="#br0" timeOffset="3701.904">3331 649,'89'-153,"-89"152,1 0,-1 0,1 1,0-1,-1 0,1 0,0 1,0-1,0 0,0 1,-1-1,1 1,0-1,0 1,0 0,0-1,0 1,0 0,0 0,0-1,0 1,0 0,0 0,0 0,0 0,0 0,0 1,0-1,0 0,0 0,0 1,0-1,0 1,0-1,0 1,0-1,0 1,0-1,0 1,-1 0,1-1,0 1,27 44,-16-21,-7-19,0 0,0 0,0 0,0 0,1-1,-1 0,1-1,0 1,0-1,1 0,-1 0,1-1,-1 0,1 0,0-1,0 1,0-2,0 1,0-1,0 0,-1 0,1-1,0 0,0 0,0 0,0-1,-1 0,1-1,-1 1,1-1,-1 0,0-1,0 0,-1 0,1 0,-1 0,0-1,0 0,0 0,-1-1,0 1,0-1,0 0,1-3,43-133,-42 117,0 1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0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1 341,'26'-8,"0"-1,0-2,-1 0,-1-1,0-2,-1 0,0-2,-1 0,-1-1,0-2,-1 0,-2-1,8-9,-24 26,-1 0,1 0,0 0,-1 0,1 0,-1 0,0 0,0 0,0-1,0 1,-1 0,0-1,1 1,-1 0,0-1,-1 1,1 0,0-1,-1 1,0 0,0-1,0 1,0 0,0 0,-1 0,1 0,-1 0,0 0,0 0,0 1,0-1,-1 1,1 0,-1-1,1 1,-1 0,0 0,1 0,-1 1,0-1,-1 1,1 0,0 0,0 0,0 0,-1 0,1 1,0-1,-1 1,1 0,-1 0,-9 2,1 1,0 1,0 0,0 1,1 0,-1 0,1 1,0 1,1 0,-1 0,2 1,-1 1,1-1,0 1,1 1,0 0,0 0,-4 9,6-13,1 0,-1 0,1 0,0 1,1 0,0 0,0 0,0 0,1 1,0-1,1 1,-1 0,1 0,1 0,0 0,0 0,0 0,1 1,0-1,1 0,0 0,0 0,1 0,0 0,0 0,1 0,0-1,0 1,1-1,0 0,0 0,1 0,0-1,0 1,0-1,2 1,7 0,1 1,-1-2,2 0,-1-1,0 0,1-1,0-1,0-1,0 0,0-1,0-1,0 0,0-1,0-1,0 0,0-1,0-1,-1-1,1 0,12-6,-4 1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3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30 346,'24'1,"-1"-1,1-1,-1-2,1 0,-1-1,0-1,-1-2,1 0,-1-1,0-1,-1-2,0 0,-1-1,0 0,-1-2,0 0,-1-2,-1 0,-1-1,0 0,-1-1,-1-1,8-13,-16 21,-3 6,0 0,0 0,0-1,-1 1,1 0,-1-1,-1 0,1 1,-1-1,0 0,0 0,-1 0,0-1,-11 17,-5 18,1 1,1 1,2 0,1 0,1 1,2 1,1 0,1 0,1 19,-8 91,7 0,10 85,-1-52,-3-164,1 44,-2 1,-3-1,-2 1,-8 26,11-68,0-1,-1 1,-1 0,0-1,-1 0,0 0,-1-1,0 0,-1 0,-1 0,0-1,0 0,-1-1,0 0,-1-1,0 0,-1-1,1 0,-2 0,0-1,3-3,1 0,-1 0,0-1,0-1,0 1,0-2,-1 1,1-1,0-1,-1 0,1-1,-1 0,1 0,0-1,-5-2,10 2,1 0,0-1,0 0,0 0,1 0,-1 0,1-1,0 1,0-1,0 0,0 0,0 0,1 0,0 0,0-1,0 1,0-1,1 1,0-1,0 0,0 1,0-1,1 0,0-3,13-118,3 88,2 0,2 1,1 1,2 1,1 1,2 1,1 2,1 0,8-5,-20 20,23-27,-4 3,1 2,3 1,0 2,36-23,-15 33,-40 25</inkml:trace>
  <inkml:trace contextRef="#ctx0" brushRef="#br0" timeOffset="312.917">764 1108,'-1'0,"0"1,-1-1,1 0,0 1,0-1,-1 0,1 0,0 0,-1 0,1 0,0 0,0 0,-1 0,1-1,0 1,0 0,-1-1,1 1,0-1,0 1,0-1,0 0,0 1,0-1,0 0,0 0,0 0,0 0,0 0,0 0,0 0,1 0,-1 0,0 0,1 0,-1-1,1 1,0 0,-1 0,1-1,0 1,-14-55,14 37,1 0,2 1,0 0,0-1,2 1,0 0,1 1,1-1,1 1,0 1,10-14,-10 12,73-121,-75 129,0 0,0 1,1 0,0 0,1 0,0 1,0 0,1 1,0 0,0 0,1 1,0 0,6-2,2 4</inkml:trace>
  <inkml:trace contextRef="#ctx0" brushRef="#br0" timeOffset="548.98">1187 797,'-4'34,"2"15,7 0,2-13,1-13</inkml:trace>
  <inkml:trace contextRef="#ctx0" brushRef="#br0" timeOffset="710.443">1159 374</inkml:trace>
  <inkml:trace contextRef="#ctx0" brushRef="#br0" timeOffset="944.008">1808 628,'-48'14,"1"2,1 2,0 2,2 2,-6 6,45-27,0 1,0 0,1 0,-1 1,0-1,1 1,-1 0,1 0,0 1,0-1,0 1,1 0,-1 0,1 0,0 0,0 1,0-1,1 1,0 0,-1 0,2 0,-1 0,1 0,-1 0,1 0,1 1,-1-1,1 0,0 0,0 1,0-1,1 0,0 1,0-1,0 0,1 0,0 1,8 4,1-1,0 0,0-1,1-1,0 1,0-2,1 0,0 0,0-1,0-1,1 0,-1-1,1 0,0-1,0-1,0 0,0-1,0 0,1-1,-5 1,1 1,-1-1,0-1,1 0,-1 0,0-1,0-1,0 1,0-1,-1-1,1 0,-1-1,0 1,0-2,0 1,-1-1,0-1,0 1,0-1,-1-1,0 1,-1-1,1-1,2-5,4-10</inkml:trace>
  <inkml:trace contextRef="#ctx0" brushRef="#br0" timeOffset="1229.687">2344 120,'-28'79,"4"1,4 1,3 1,4 1,-1 51,15-101,2-1,1 1,1 0,2-1,5 14,6 28,-17-72,0 1,0-1,0 1,-1-1,1 1,-1 0,1-1,-1 1,0 0,0-1,0 1,-1 0,1-1,-1 1,1 0,-1-1,0 1,0-1,0 1,0-1,-1 1,1-1,-1 0,1 0,-1 0,0 0,0 0,0 0,0 0,0 0,-1 0,-14 5</inkml:trace>
  <inkml:trace contextRef="#ctx0" brushRef="#br0" timeOffset="1485.714">1865 628,'38'0,"27"0,8 0,0 0,-2 0,-3 0,-10 0,-3 0,-8 0,-1 0,-5 0,-3 0,-4 5,-3 1,-2 0,-6-1</inkml:trace>
  <inkml:trace contextRef="#ctx0" brushRef="#br0" timeOffset="1734.252">2824 684,'5'34,"1"15,0 1</inkml:trace>
  <inkml:trace contextRef="#ctx0" brushRef="#br0" timeOffset="1979.297">2824 346</inkml:trace>
  <inkml:trace contextRef="#ctx0" brushRef="#br0" timeOffset="5398.272">3247 628,'-2'-2,"0"0,0 0,0 0,-1 1,1-1,0 1,-1 0,0-1,1 1,-1 0,1 1,-1-1,0 0,0 1,0-1,1 1,-1 0,0 0,0 0,0 1,1-1,-1 0,0 1,0 0,1 0,-1 0,1 0,-1 0,0 0,1 1,0-1,-1 1,1 0,0 0,-62 74,61-71,0-1,1 1,0 0,-1 0,2 0,-1 0,0 0,1 1,0-1,0 1,1-1,0 0,-1 1,2-1,-1 1,1-1,0 0,0 1,0-1,1 0,0 0,0 0,0 0,0 0,1 0,0 0,0-1,0 0,1 1,-1-1,1 0,0-1,0 1,0-1,1 0,-1 0,2 0,5-2,0 0,0-1,0 0,0-1,0-1,0 1,0-2,-1 0,1 0,-1-1,0 0,0 0,0-1,0-1,-1 0,0 0,0-1,0 0,-1 0,0-1,-1 0,0 0,0-1,-1 0,0 0,0-1,-1 0,0 0,-1 0,0 0,-1-1,0 1,0-1,-1 0,-1 0,0 0,0-8,-1 14,0 1,-1-1,1 1,-1-1,0 1,0-1,0 1,-1 0,0-1,0 1,0 0,0 0,0 0,-1 1,0-1,0 1,0-1,0 1,0 0,-1 0,1 0,-1 1,0-1,0 1,0 0,0 0,0 0,-1 0,1 1,0 0,-1 0,1 0,-1 0,1 1,-1 0,1 0,-1 0,1 0,-1 1,1 0,-1 0,1 0,-2 1,-20 9</inkml:trace>
  <inkml:trace contextRef="#ctx0" brushRef="#br0" timeOffset="6052.113">3755 516,'-167'208,"118"-141,24-23,25-44,0 0,0 0,1 0,-1-1,0 1,0 0,0 0,1 0,-1 0,0 0,0-1,1 1,-1 0,0 0,0 0,1 0,-1 0,0 0,0 0,1 0,-1 0,0 0,1 0,-1 0,0 0,0 0,1 0,-1 0,0 1,0-1,1 0,-1 0,0 0,0 0,0 0,1 1,-1-1,0 0,0 0,0 0,1 1,-1-1,0 0,0 0,0 0,0 1,0-1,0 0,0 0,1 1,-1-1,0 0,0 1,0-1,0 0,20-18,107-146,-6 5,-121 159,0 1,0-1,1 0,-1 1,0-1,0 0,1 0,-1 1,1-1,-1 0,0 0,1 1,-1-1,0 0,1 0,-1 0,1 0,-1 0,1 1,-1-1,0 0,1 0,-1 0,1 0,-1 0,1 0,-1 0,0-1,1 1,-1 0,1 0,-1 0,0 0,1-1,-1 1,1 0,-1 0,0 0,1-1,-1 1,0 0,1-1,-1 1,0 0,0-1,1 1,-1 0,0-1,0 0,-6 41,2-30,0 0,1 0,1 1,-1-1,2 1,-1 0,2-1,-1 1,1 0,1-1,0 1,1 0,0-1,0 1,1-1,0 0,1 0,0 0,1 0,0-1,1 1,3 4,-5-12,1 1,-1-1,0 0,1 0,0 0,-1 0,1-1,0 0,0 0,0 0,0-1,0 1,0-1,0-1,0 1,0-1,0 1,0-1,-1-1,1 1,0-1,0 0,-1 0,1 0,-1 0,0-1,0 0,0 0,0 0,0 0,-1-1,1 1,-1-1,0 0,0 0,0 0,-1-1,1 1,-1 0,0-1,0 0,-1 0,6-9,-1 0,-1-1,0 0,-1 0,-1 0,0 0,-1 0,-1 0,0-1,-1 1,-1 0,-1-5,-2 0,-3 8</inkml:trace>
  <inkml:trace contextRef="#ctx0" brushRef="#br0" timeOffset="6800.764">4489 543,'-14'2,"0"0,0 0,0 1,0 1,1 0,-1 1,1 0,0 2,1-1,0 1,-9 7,14-10,1 0,-1 1,1-1,1 1,-1 0,1 1,0-1,0 1,0 0,1 1,0-1,0 1,0-1,1 1,0 0,1 0,0 1,0-1,0 1,1-1,0 1,0-1,1 1,0-1,0 1,1 0,0-1,1 1,-1-5,0-1,1 1,-1-1,1 1,0-1,0 0,0 0,0 0,0 0,0 0,0-1,1 1,-1-1,1 1,-1-1,1 0,0 0,-1 0,1 0,0-1,0 1,0-1,-1 1,1-1,0 0,0 0,0 0,0-1,-1 1,1-1,3 0,83-35,8-63,-48 41,36-45,-118 143,28-30,-42 104,46-111,0 0,1 0,-1 1,1-1,0 0,0 0,0 0,0 0,0 0,0 0,1 0,0 0,0 0,-1 0,2 0,-1 0,0 0,1-1,-1 1,1 0,0-1,-1 1,1-1,1 0,-1 0,0 0,0 0,1 0,0 0,-1 0,1-1,0 1,-1-1,1 0,0 0,3 1,5-2,0 0,0 0,0-1,0 0,-1-1,1 0,0-1,-1 0,1 0,-1-1,0-1,0 0,0 0,-1-1,0 0,0-1,-1 0,1 0,0-2,37-26,-1-2,-2-2,-2-2,5-9,-41 44,13-12,-2 0,0-1,-1 0,-1-1,-1-1,0 0,-2-1,-1 0,0-1,-2 0,0-1,-2 0,0 0,0-15,-6 36,1 0,-1 1,0-1,0 0,-1 0,1 1,0-1,-1 0,0 1,1-1,-1 1,0-1,0 1,-1-1,1 1,0 0,-1-1,0 1,1 0,-1 0,0 0,0 0,0 0,0 1,0-1,-1 1,1-1,0 1,-1 0,1 0,-1 0,1 0,-1 0,0 1,1-1,-1 1,0-1,0 1,1 0,-1 0,0 1,1-1,-1 0,0 1,1 0,-1-1,0 1,1 0,-1 0,-1 2,-14 6,1 2,0-1,1 2,0 0,1 1,0 1,1 0,1 1,0 1,1 0,0 0,-3 9,6-11,1 0,1 1,0-1,1 1,0 1,1-1,1 1,1 0,0 0,1 0,0 0,2 0,0 1,0-1,2 0,0 0,1 0,0 0,2 0,0-1,0 0,1 0,1 0,1 0,0-1,1-1,0 1,1-2,1 1,0-1,0-1,1 0,1 0,4 2,166 86,-163-92,-3-1</inkml:trace>
  <inkml:trace contextRef="#ctx0" brushRef="#br0" timeOffset="12303.857">6323 487,'78'-70,"52"-63,-98 77,-32 56,0-1,-1 1,1 0,0 0,0-1,-1 1,1 0,0 0,-1-1,1 1,0 0,-1 0,1 0,-1 0,1-1,0 1,-1 0,1 0,-1 0,1 0,0 0,-1 0,1 0,-1 0,1 0,-1 0,1 0,0 1,-1-1,1 0,0 0,-1 0,1 0,-1 1,1-1,0 0,-1 0,1 1,0-1,0 0,-1 1,1-1,0 0,0 0,-1 1,1-1,0 1,0-1,0 0,0 1,-1-1,1 1,0-1,0 0,0 1,0-1,0 1,0-1,0 0,0 1,0-1,0 1,0-1,1 0,-1 1,0-1,-9 21,0-1,2 1,0 0,2 1,0-1,2 1,-1 16,-13 309,13-288,-3 0,-2-1,-3 0,-2-1,-3 0,-2-1,-3-1,-2-1,-2-1,-7 5,31-54,0 0,0-1,-1 1,1-1,-1 0,0 1,0-2,0 1,-1 0,1 0,-1-1,1 0,-1 0,0 0,0 0,0-1,0 1,0-1,0 0,0 0,-1-1,1 1,0-1,0 0,-1 0,1 0,0-1,0 1,0-1,-1 0,1 0,0-1,0 1,0-1,1 0,-1 0,0 0,1 0,-1-1,1 1,0-1,0 0,0 0,-1-2,-2-4,1-1,0 0,1 0,0 0,1-1,0 1,0-1,1 0,1 0,0 0,0 0,1 0,0 0,1 0,1 1,0-1,0 0,1 0,0 1,0 0,2-1,-1 1,1 1,1-1,-1 1,2 0,4-6,3-3,1 1,0 0,2 1,0 1,1 1,0 0,1 1,0 1,1 1,1 1,-1 0,2 2,-1 0,1 1,0 2,1 0,-1 1,1 2,0 0,12 1,-7 1,-4 1</inkml:trace>
  <inkml:trace contextRef="#ctx0" brushRef="#br0" timeOffset="12665.188">6917 770,'-11'9,"0"1,1 0,0 1,1 0,0 0,1 1,0 0,1 1,0 0,1 0,1 0,0 1,1-1,-2 11,5-21,1 1,0-1,0 1,0-1,0 1,0-1,1 0,0 1,-1-1,1 1,0-1,1 0,-1 0,1 0,-1 0,1 0,0 0,0 0,0 0,1-1,-1 1,0-1,1 0,0 1,0-1,-1 0,1-1,0 1,0 0,1-1,-1 0,0 0,0 0,1 0,-1 0,1-1,7 3,0-1,0-1,0 0,0 0,0-1,0 0,0-1,0-1,0 0,10-3,-11 3,-1-1,1 0,-1-1,0 0,0-1,-1 0,1 0,-1-1,0 0,-1 0,0-1,0 0,0 0,0 0,-1-1,-1 0,1-1,-1 1,-1-1,0 0,0 0,0 0,-1-1,1-5,-6 9,1 0,-1 1,0-1,0 1,0-1,-1 1,0 0,0 0,0 0,-1 1,0-1,0 1,0 0,0 0,-1 0,1 1,-1-1,0 1,0 0,0 0,0 1,-1 0,1 0,-1 0,1 0,-1 1,0 0,0 0,1 1,-1-1,-2 1,0 0,1 1,-1-1,1 1,-1 0,1 1,-1 0,1 0,0 1,0 0,0 0,0 0,0 1,1 0,-1 0,1 1,0 0,1 0,-1 0,1 1,0 0,-10 12</inkml:trace>
  <inkml:trace contextRef="#ctx0" brushRef="#br0" timeOffset="13003.558">7255 1023,'0'-1,"0"0,0 0,0 0,0 0,0 0,0 0,0 0,0 0,0 0,0 0,-1 0,1 0,0 1,-1-1,1 0,-1 0,1 0,-1 0,1 0,-1 1,0-1,1 0,-1 0,0 1,0-1,1 0,-1 1,0-1,0 1,0-1,0 1,0 0,0-1,0 1,0 0,0 0,0-1,0 1,0 0,0 0,0 0,0 0,0 0,0 0,0 1,0-1,0 0,0 0,0 1,1-1,-1 1,0-1,0 1,0-1,0 1,0-1,1 1,-1 0,0 0,1-1,-1 1,0 0,1 0,-1 0,0 0,75-125,-54 89,2 2,0 0,3 1,0 1,5-2,-31 108,-1-50</inkml:trace>
  <inkml:trace contextRef="#ctx0" brushRef="#br0" timeOffset="13420.283">7819 741,'-7'-2,"1"1,-1 0,0 0,0 1,0-1,1 2,-1-1,0 1,0 0,0 0,1 1,-1 0,1 0,-1 0,1 1,0 0,0 1,0-1,1 1,-1 0,1 0,0 1,0 0,0 0,0 0,1 0,0 1,0-1,1 1,-1 0,1 0,1 0,-1 1,1-1,0 1,1 0,-1-1,1 1,0 0,1 0,0-1,0 1,1 5,0-7,0 1,0-1,0 1,1-1,0 1,0-1,0 0,1 0,-1 0,1 0,0-1,1 1,-1-1,1 0,0 0,0 0,0 0,1-1,-1 0,1 1,0-2,0 1,0-1,0 1,0-1,1-1,-1 1,1-1,-1 0,1 0,-1 0,1-1,-1 0,1 0,0-1,-1 1,1-1,-1 0,1-1,-1 1,0-1,1 0,-1-1,0 1,0-1,3-2,23-22,-20 13</inkml:trace>
  <inkml:trace contextRef="#ctx0" brushRef="#br0" timeOffset="13915.362">8074 883,'9'6,"1"0,0 0,0-1,0-1,1 1,-1-2,1 1,0-1,0-1,1 0,-1-1,0 0,1 0,-1-2,0 1,1-1,-1-1,0 0,0-1,0 0,0 0,-1-1,1 0,-1-1,0-1,0 1,-1-2,7-4,-5 1,-1 0,-1 0,1-1,-2 0,0-1,0 0,-1 0,0 0,-1-1,-1 0,0 0,0-1,-2 0,2-9,-5 21,1 0,-1 0,0-1,-1 1,1 0,0-1,-1 1,1 0,-1 0,0 0,1-1,-1 1,0 0,0 0,-1 0,1 0,0 1,-1-1,1 0,-1 0,1 1,-1-1,0 1,0 0,0-1,0 1,0 0,0 0,0 0,0 0,0 1,0-1,-1 0,1 1,0 0,0-1,-2 1,-86 14,75-7,0 2,1 0,-1 0,2 1,-1 1,1 0,1 1,0 0,1 1,0 0,-8 15,14-21,0 0,1 0,0 0,1 0,0 1,0 0,0-1,1 1,0 0,1 0,-1 0,2 0,-1 1,1-1,0 0,1 0,0 0,0 0,1 0,0 0,0 0,1 0,0-1,0 1,5 6,2-4,0-1,1 0,0 0,1-1,0-1,0 0,1-1,0 0,0 0,0-2,0 0,1 0,0-1,0-1,0 0,0-1,0-1,0 0,0 0,0-2,0 0,3-1,4 1,0-1,0-1,0-1,-1-1,1 0,-2-2,1 0,-1-1,6-5,-7 4</inkml:trace>
  <inkml:trace contextRef="#ctx0" brushRef="#br0" timeOffset="32461.64">30 2095,'22'108,"-20"-93,0 8,1 0,0 0,2 0,1-1,1 0,0 0,2-1,1 1,9 14,-15-32,0-1,0 0,0 0,1 0,-1 0,1-1,0 1,-1-1,1-1,0 1,0-1,0 1,0-1,1-1,-1 1,0-1,0 0,0 0,1-1,-1 1,0-1,0 0,0 0,0-1,0 0,0 0,0 0,-1 0,1-1,-1 0,1 0,-1 0,0 0,0-1,-1 1,1-1,-1 0,0 0,3-4,132-156,-137 162,-1 1,1-1,-1 1,1-1,-1 1,1-1,0 1,-1 0,1-1,0 1,0 0,0 0,0 0,0-1,1 1,-1 0,0 0,0 1,1-1,-1 0,0 0,1 1,-1-1,1 0,-1 1,1 0,-1-1,1 1,-1 0,1 0,-1-1,1 1,0 1,-1-1,1 0,-1 0,1 1,-1-1,1 0,-1 1,1 0,-1-1,0 1,1 0,0 0,30 54,-31-50,1-1,-1 1,1-1,0 1,0-1,1 0,-1 0,1 0,0-1,0 1,0 0,1-1,-1 0,1 0,0 0,0 0,0-1,0 1,0-1,1 0,6 0,0 0,0-1,0-1,0 0,0 0,0-1,-1 0,1-1,0 0,-1-1,1 0,-1-1,0 0,0 0,0-1,0-1,-1 0,0 0,0 0,-1-1,0-1,0 1,0-1,-1-1,-1 1,1-1,-1 0,-1-1,0 1,0-1,-1 0,0 0,0-1,-1 1,-1-1,0 0,0-5,-2-8,-4 6</inkml:trace>
  <inkml:trace contextRef="#ctx0" brushRef="#br0" timeOffset="32977.591">1187 1531,'-1'2,"-1"0,0-1,0 1,0 0,1 0,-1 0,1 1,0-1,-1 0,1 1,0-1,1 0,-1 1,0-1,1 1,-1-1,1 1,0 0,-1-1,1 3,0-3,-58 455,53-216,4-238,1 0,-1 0,1 0,0 0,0 0,0 0,1 0,-1 0,1 0,-1 0,1 0,0 0,0 0,0-1,1 1,-1 0,1-1,-1 1,1-1,0 1,0-1,0 0,0 0,0 0,1 0,-1 0,1 0,-1-1,1 1,0-1,-1 1,1-1,0 0,0 0,0-1,0 1,0-1,0 1,0-1,0 0,0 0,0 0,0 0,0-1,0 1,0-1,0 0,2-1,11-9,1 0,-1-2,-1 0,-1 0,0-1,0-1,-1-2,61-58,-66 68,-8 5,1 0,0 1,0-1,0 1,0-1,0 0,0 1,0 0,0-1,1 1,-1 0,0-1,1 1,-1 0,1 0,0 0,-1 0,1 1,0-1,-1 0,1 1,0-1,0 1,-1 0,1-1,0 1,0 0,0 0,0 0,0 0,-1 0,1 1,0-1,0 1,0-1,-1 1,1 0,0-1,-1 1,1 0,0 0,-1 0,1 0,-1 0,0 1,1-1,3 114,-6-104,0 1,0-1,1 0,0 1,1-1,0 0,1 1,0-1,1 0,0 1,-2-10,0 0,0-1,0 1,0 0,0 0,0 0,1-1,-1 1,1 0,-1-1,1 0,-1 1,1-1,0 0,0 0,-1 0,1 0,0 0,0 0,0 0,0-1,0 1,0-1,0 1,1-1,-1 0,0 0,0 0,0 0,0 0,0-1,0 1,2-1,12-3</inkml:trace>
  <inkml:trace contextRef="#ctx0" brushRef="#br0" timeOffset="33359.883">1695 2322,'29'-3,"-1"0,1-1,-1-2,0-1,-1-2,0 0,0-2,-1 0,0-2,3-3,-23 11,1 0,-1 0,0 0,0 0,0-1,-1 0,0-1,0 1,0-1,-1 0,0 0,0 0,-1 0,0-1,0 1,-1-1,0 0,0 0,-1 0,0 0,-1 0,1 0,-1 0,-1 0,0 0,0 0,0 0,-1 0,-1-2,0 6,1 1,-1 0,0 0,0 1,0-1,-1 1,1-1,-1 1,1 0,-1 0,0 1,1-1,-1 1,0 0,0 0,0 0,0 0,0 1,0-1,-1 1,1 0,0 1,0-1,0 1,0-1,0 1,0 0,-1 1,-4 1,-1 0,1 0,0 1,0 1,1-1,-1 1,1 1,0 0,1 0,-1 0,-2 4,-2 2,1 1,0 0,1 1,0 0,1 0,1 1,0 0,1 1,1 0,0 0,1 0,1 1,1-1,0 1,1 0,1 0,0 4,2-17,-1 0,1 0,0 0,0 0,0 0,0 0,1-1,0 1,0 0,0-1,0 1,0-1,1 0,-1 0,1 0,0 0,0 0,0-1,0 1,1-1,-1 0,1 0,-1 0,1 0,0-1,-1 1,1-1,0 0,0 0,0 0,0-1,0 0,0 1,4-2,9 1,0 0,0-1,0-2,0 1,0-2,-1 0,14-6,1-2,0-2,0-1,-2-2,0 0,25-22,-36 25</inkml:trace>
  <inkml:trace contextRef="#ctx0" brushRef="#br0" timeOffset="33774.94">2203 2294,'14'0,"0"0,1-1,-1 0,0-2,0 1,-1-2,1 1,0-2,-1 0,0-1,0 0,-1-1,0 0,0-1,0 0,-1-1,-1 0,1-1,-2 0,1-1,-1 0,-1 0,0-1,0 0,-1-1,4-11,-10 22,0-1,1 0,-2 1,1-1,0 0,0 0,-1 0,0 0,1 0,-1 1,0-1,-1 0,1 0,0 0,-1 0,0 0,1 0,-1 1,0-1,-1 0,1 1,0-1,-1 1,1-1,-1 1,0-1,0 1,0 0,0 0,0 0,0 0,-1 1,1-1,-1 0,1 1,-1 0,1 0,-1-1,0 2,0-1,0 0,1 0,-1 1,-2 0,-7 2,0 1,0 0,0 1,0 1,1 0,0 0,0 1,0 0,1 1,0 1,0-1,1 2,-1-1,2 1,0 0,0 1,0 0,1 2,-4 0,6-7,-1 0,1 0,1 1,-1 0,1 0,0 0,0 0,1 1,0 0,0-1,0 1,1 0,0 1,0-1,1 0,0 0,0 1,1-1,0 1,0-1,1 0,0 1,0-1,1 0,0 0,0 0,0 0,1 0,0 0,1 0,-1-1,1 0,0 0,3 2,7 2,1-1,0-1,1-1,0 0,0-1,0 0,1-2,0 0,0-1,0 0,0-1,1-1,-1-1,0-1,1 0,-1-1,7-2,-15 3,1-1,-1 0,1 0,-1-1,0 0,0-1,0 0,0 0,-1-1,0 0,0 0,0-1,0 0,-1-1,0 1,1-3,5-7</inkml:trace>
  <inkml:trace contextRef="#ctx0" brushRef="#br0" timeOffset="34138.291">2966 1616,'-43'252,"10"85,22-161,11-153</inkml:trace>
  <inkml:trace contextRef="#ctx0" brushRef="#br0" timeOffset="35156.734">3473 2491,'145'-255,"-126"221,2 0,2 1,0 1,3 1,0 2,6-4,-31 32,-1 1,0-1,0 1,1-1,-1 1,0 0,1-1,-1 1,1-1,-1 1,1-1,-1 1,0 0,1-1,-1 1,1 0,0 0,-1-1,1 1,-1 0,1 0,-1 0,1 0,0 0,-1 0,1 0,-1 0,1 0,-1 0,1 0,0 0,-1 0,1 0,-1 0,1 1,-1-1,1 0,-1 0,1 1,-1-1,1 0,-1 1,1-1,-1 1,1-1,-1 0,0 1,1-1,-1 1,0-1,1 1,-1-1,0 1,0-1,1 1,-1 0,0-1,0 1,0-1,0 1,2 42,-2-35,-2 47,1-28,0 0,1 0,2 0,1-1,1 1,5 16,-8-40,1 1,-1-1,1 1,1-1,-1 0,0 0,1 0,-1 0,1 0,0-1,0 1,0-1,0 0,0 0,1 0,-1 0,1-1,-1 1,1-1,0 0,-1 0,1 0,0 0,0-1,0 1,0-1,-1 0,1 0,0-1,0 1,0-1,-1 0,1 0,0 0,-1 0,1-1,0 0,-1 1,0-1,1-1,-1 1,0 0,0-1,0 1,-1-1,1 0,284-258,-238 233,-48 28,1 0,-1 0,0-1,0 1,1 0,-1 0,0 1,0-1,1 0,-1 0,0 1,0-1,0 0,1 1,-1-1,0 1,0 0,0-1,0 1,0 0,0 0,0 0,0-1,0 1,-1 0,1 0,0 0,-1 0,1 1,0-1,-1 0,1 0,-1 0,0 0,1 1,-1-1,0 0,0 0,1 1,-1-1,0 0,-1 1,3 17,-1 1,0 0,-2 0,-1-1,0 1,-1-1,-5 16,-3 25,10-57,0-1,0 1,0-1,1 1,-1 0,1-1,0 1,0 0,0 0,0-1,0 1,1 0,-1-1,1 1,0-1,0 1,0 0,0-1,0 0,0 1,1-1,-1 0,1 1,-1-1,1 0,0 0,0 0,0-1,0 1,0 0,1-1,-1 1,0-1,1 0,-1 0,1 0,-1 0,1 0,-1 0,2-1,17 3</inkml:trace>
  <inkml:trace contextRef="#ctx0" brushRef="#br0" timeOffset="35443.698">4828 2095,'-10'20,"0"-3,0 1,2 0,0 1,0 0,2 0,1 1,0-1,1 1,1 0,1 8,2-25,0-1,1 1,-1 0,1-1,0 1,-1-1,1 1,0-1,1 0,-1 1,0-1,1 0,-1 0,1 0,0 0,-1 0,1 0,0 0,0-1,0 1,1 0,-1-1,0 0,1 0,-1 0,0 0,1 0,-1 0,1 0,0-1,-1 1,1-1,-1 0,1 0,0 0,-1 0,1 0,0-1,99-29,-94 25,0 0,0-1,-1 0,0 0,0-1,-1 0,0 0,0 0,0-1,-1 1,0-1,-1-1,0 1,0-1,0 0,-1 1,-1-1,0-1,0 1,-1 0,0 0,0-2,-16-127,13 133,0-1,0 1,-1 0,1 1,-1-1,0 0,-1 1,1 0,-1 0,0 0,0 0,0 0,0 1,0 0,-1-1,0 2,0-1,0 1,0-1,0 1,0 1,0-1,-1 1,1 0,-1 0,0 0,0 1,-1-1,1 2,0-1,0 0,0 1,0 1,0-1,0 1,0 0,0 0,0 0,1 1,-3 1,-11 8</inkml:trace>
  <inkml:trace contextRef="#ctx0" brushRef="#br0" timeOffset="35879.388">5308 2011,'-2'2,"0"-1,0 1,1 0,-1 0,1 0,-1 0,1 0,-1 0,1 0,0 1,0-1,0 0,1 1,-1-1,0 0,1 1,0-1,-1 1,1-1,0 3,0-2,-3 19,0 0,2 0,1 0,1-1,0 1,2 0,0 0,2-1,0 1,8 16,-13-35,1-1,-1 1,1-1,-1 0,1 1,0-1,0 0,0 0,0 0,1 1,-1-1,0 0,1-1,0 1,-1 0,1 0,0-1,0 1,0-1,0 1,0-1,0 0,0 0,1 0,-1 0,0 0,1-1,-1 1,0-1,1 1,-1-1,1 0,-1 0,1 0,-1 0,1 0,-1-1,0 1,1-1,-1 0,0 1,1-1,-1 0,0 0,0-1,0 1,10-10,0 0,-1 0,0-1,-1-1,-1 0,0 0,-1-1,0 0,-1-1,-1 1,3-10,10-18,83-174,-90 207,-16 16</inkml:trace>
  <inkml:trace contextRef="#ctx0" brushRef="#br0" timeOffset="36274.719">5787 2237,'6'-2,"14"-5,-1 0,0-2,0 0,-1 0,0-2,-1-1,0 0,0-1,-2 0,0-1,0-1,11-16,-25 29,1 0,-1-1,0 1,0 0,0-1,0 1,-1-1,1 1,-1-1,1 0,-1 1,0-1,0 1,0-1,0 1,-1-1,1 0,-1 1,1-1,-1 1,0-1,0 1,0 0,0-1,-1 1,1 0,-1 0,1 0,-1 0,0 0,1 0,-1 0,0 1,0-1,-1 0,1 1,0 0,0 0,-1 0,1 0,0 0,-1 0,1 0,-1 1,0-1,1 1,-1 0,1-1,-1 1,0 1,1-1,-1 0,1 1,-1-1,1 1,-2 0,-11 1,0 0,1 1,-1 0,1 1,0 1,0 0,0 1,0 1,1 0,0 0,1 2,0-1,0 2,1 0,0 0,0 1,1 0,1 0,0 1,1 1,0 0,1 0,0 0,1 1,0 0,1 0,1 0,0 1,1-1,1 1,0 0,1 14,1-23,1 1,1-1,-1 0,1 0,0 1,0-1,1-1,0 1,0 0,0-1,1 1,0-1,0 0,0 0,0-1,1 1,0-1,0 0,0 0,0-1,1 1,-1-1,1-1,0 1,0-1,0 0,0 0,0 0,1-1,7 2,0-1,1 0,-1-1,1 0,-1-1,1-1,-1-1,1 0,-1 0,0-2,0 0,6-2,168-94,-170 89</inkml:trace>
  <inkml:trace contextRef="#ctx0" brushRef="#br0" timeOffset="36745.64">6550 2068,'34'-51,"-35"50,-1-1,1 1,0 0,0 0,-1 0,1 0,0 0,-1 1,1-1,-1 0,1 1,-1-1,1 1,-1-1,0 1,1 0,-1-1,0 1,1 0,-1 0,1 0,-1 0,0 1,1-1,-1 0,0 1,1-1,-1 1,1 0,-1-1,1 1,-1 0,1 0,0 0,-1 0,1 0,0 0,0 0,-9 2,-1 2,1 0,0 0,0 0,1 2,0-1,0 1,0 0,1 1,-1 0,9-5,-1 0,1 1,0-1,0 0,0 0,0 0,1 0,-1 0,1 0,0 0,0 0,0 0,0 0,0 0,1 0,-1 0,1-1,0 1,0-1,0 1,0-1,0 0,0 1,1-1,-1-1,1 1,0 0,-1 0,1-1,0 0,0 1,0-1,0 0,0-1,0 1,0 0,0-1,3 0,13 10,80 69,-96-76,-1 0,1 1,-1-1,0 0,0 1,0 0,0 0,-1-1,1 1,-1 0,0 0,0 0,-1 1,1-1,-1 0,0 0,0 0,0 0,-1 0,1 0,-1 0,0 0,0 0,0 0,-1 0,0 0,1 0,-1-1,-1 2,-3 2,-1 1,0-1,0 0,0 0,-1-1,0 0,-1 0,1-1,-1 0,0-1,0 0,0 0,-1-1,0 0,1 0,-1-1,0-1,0 0,0 0,0-1,0 0,-9-1,-6-5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0,'43'5,"33"2,9-1,-5-6,-12-3,-12-1,-11 0,-9 1,-10 1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03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0,'-28'271,"-24"138,45-278,8-119</inkml:trace>
  <inkml:trace contextRef="#ctx0" brushRef="#br0" timeOffset="300.943">1 451,'43'-4,"33"-7,10-2,-7 2,-10-2,-9 1,-8 3,-10 2,-6 3,-5 2,-3 2,-6 0</inkml:trace>
  <inkml:trace contextRef="#ctx0" brushRef="#br0" timeOffset="771.23">678 28,'54'423,"-51"-372,-4-38,1 0,1-1,0 1,1 0,0-1,1 1,0-1,1 0,1 0,3 8,-6-18,-1 0,1 0,-1 0,1 0,0 0,0 0,0 0,0-1,0 1,0-1,0 1,0-1,1 0,-1 0,1 0,-1 0,1 0,-1-1,1 1,-1-1,1 0,-1 0,1 1,0-2,-1 1,1 0,-1 0,1-1,0 0,-1 1,1-1,-1 0,0 0,1 0,-1-1,82-54,-75 49,109-78,-116 85,0 1,1-1,-1 0,0 1,1-1,-1 1,0-1,0 1,1 0,-1 0,0 0,0 1,0-1,0 0,0 1,0-1,-1 1,1 0,0-1,-1 1,0 0,1 0,-1 0,0 0,0 0,0 0,0 1,0-1,0 0,-1 0,1 1,-1-1,1 0,-1 1,0-1,0 1,0-1,-1 0,1 1,0-1,-1 0,0 1,1-1,-1 0,0 1,1 13,15 27,-4-29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17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0,'-24'29,"-12"14,-6 5,5-2,4-3,2-9,8-6,1-7,1-7,3-2,1-2,2-4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0,'-40'135,"-51"99,70-196,63-138,-31 75,1 1,1 0,1 1,2 0,0 1,1 1,1 1,1 0,16-12,-34 31,-1 0,1 0,0 0,-1 0,1 0,0 0,0 0,0 0,0 1,0-1,0 0,0 1,0-1,0 0,0 1,0 0,0-1,1 1,-1 0,0-1,0 1,0 0,1 0,-1 0,0 0,0 0,0 0,1 0,-1 1,0-1,0 0,0 1,0-1,1 0,-1 1,0 0,0-1,0 1,0 0,0-1,0 1,-1 0,1 0,0 0,0 0,0 0,-1 0,1 0,-1 0,1 0,-1 0,1 0,-1 0,1 0,-1 1,0-1,0 1,13 139,-13-139,32 111,-31-110,1 1,-1-1,1 0,0 1,0-1,1 0,-1-1,1 1,-1 0,1-1,0 1,0-1,0 0,0 0,0 0,1 0,-1-1,1 1,-1-1,1 0,-1 0,1 0,0 0,-1-1,1 0,0 0,0 0,-1 0,5-1,3-3,-1 0,1-1,-1 0,0-1,0 0,-1-1,1 0,-2-1,1 1,-1-2,0 1,-1-1,0 0,0-1,-1 1,0-2,4-9,2 2,-4 3,0-1,-1 0,0 0,-1 0,-1-1,-1 0,0 0,-1 0,0-8,-9 0,1 25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0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106 129,'-13'16,"1"1,1 0,0 0,1 1,1 1,1-1,1 1,0 1,1 0,2-1,-3 15,7-33,0 1,0 0,0 0,0 0,0-1,0 1,0 0,0 0,1 0,-1-1,1 1,-1 0,1 0,0-1,-1 1,1-1,0 1,0-1,0 1,0-1,1 1,-1-1,0 0,1 0,-1 1,0-1,1 0,0 0,-1-1,1 1,-1 0,1 0,0-1,0 1,-1-1,1 0,0 1,0-1,0 0,-1 0,1 0,0 0,0 0,73-32,-63 22,-1-1,0 0,-1-1,0 0,-1-1,0 0,-1 0,-1-1,0 0,-1 0,0-1,-1 0,-1 0,0 0,-1 0,-1-1,0-8,-13-70,10 92,0 0,1 0,-1 0,0 0,-1 0,1 0,0 1,0-1,-1 0,1 1,-1-1,1 1,-1-1,0 1,0 0,1 0,-1 0,0 0,0 0,0 0,0 0,0 1,-1-1,1 1,0 0,0-1,0 1,0 0,0 0,-1 0,1 1,0-1,0 0,0 1,0-1,0 1,0 0,0 0,0 0,0 0,-1 1,-23 11,2 3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18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0,'-5'6,"0"0,-1 0,2 0,-1 1,1 0,0 0,0 0,1 0,0 0,0 1,1-1,0 1,0 0,1 0,0 0,0 0,1 0,0 7,0-13,-12 340,-23-148,31-148,4-46,0 1,0 0,0 0,0 0,1-1,-1 1,0 0,0 0,0-1,1 1,-1 0,0-1,1 1,-1 0,1-1,-1 1,1 0,-1-1,1 1,-1-1,1 1,0-1,-1 1,1-1,0 1,-1-1,1 0,0 1,0-1,-1 0,1 0,0 0,0 1,-1-1,1 0,0 0,0 0,0 0,-1 0,1 0,0-1,0 1,0 0,-1 0,1 0,0-1,-1 1,1-1,0 1,-1 0,1-1,0 1,-1-1,1 0,105-80,-71 58,-21 10,2 2,-1 0,2 1,-1 1,1 0,1 1,-1 1,1 1,1 0,-1 1,17-1,-32 6,1-1,-1 2,0-1,1 0,-1 1,0 0,0-1,0 1,0 1,1-1,-1 0,-1 1,1-1,0 1,0 0,-1 0,1 0,-1 0,1 1,-1-1,0 1,0-1,0 1,0 0,0-1,-1 1,0 0,1 0,-1 1,0-1,0 0,0 0,-1 0,1 1,-1 0,1 2,-1 0,0 1,0-1,0 1,-1-1,0 0,0 0,-1 1,0-1,0 0,0 0,-1 0,0-1,0 1,0-1,-1 1,1-1,-3 1,-6 4,-1-1,0-1,-1 0,0-1,0 0,-1-1,1-1,-1 0,-1-1,1-1,0 0,-1-1,0-1,1 0,-1-1,0-1,1 0,-1-1,-8-3,23 6,-1-1,1 0,0 0,-1 0,1 1,-1-1,1-1,-1 1,1 0,0 0,-1 0,1-1,0 1,-1-1,1 1,0-1,-1 1,1-1,0 0,0 0,0 0,0 1,0-1,0 0,0 0,0-1,0 1,0 0,0 0,1 0,-1 0,0-1,1 1,-1 0,1-1,0 1,-1 0,1-1,0 1,0-1,0 1,0 0,0-1,0 1,0-1,0 1,1 0,-1-1,0 1,1 0,-1-1,1 1,0 0,-1 0,1-1,0 1,0 0,0 0,0 0,9-12</inkml:trace>
  <inkml:trace contextRef="#ctx0" brushRef="#br0" timeOffset="667.343">700 564,'0'6,"2"-1,-1 0,0 0,1 0,0 0,1 0,-1 0,1 0,-1-1,1 1,1-1,-1 0,1 0,0 0,-1 0,2-1,-1 1,0-1,1 0,-1 0,1-1,0 0,0 1,0-2,0 1,0 0,1-1,-1 0,0 0,1-1,-1 0,0 0,1 0,1 0,11-8,-1 0,0-1,0 0,-1-1,0-1,-1-1,0 0,-1-1,0 0,2-6,10-6,-26 24,0 1,1-1,-1 0,0 1,1-1,-1 1,0-1,1 0,-1 1,1-1,-1 1,0-1,1 1,0-1,-1 1,1-1,-1 1,1 0,-1-1,1 1,0 0,-1 0,1-1,0 1,-1 0,1 0,0 0,-1 0,1 0,0 0,0 0,-1 0,1 0,0 0,-1 0,1 0,0 0,-1 1,1-1,0 0,-1 0,1 1,0-1,-1 1,1-1,-1 0,1 1,-1-1,1 1,-1-1,1 1,-1-1,0 1,1 0,-1-1,0 1,1 0,-1 0,3 47,-3-32,0-13,0 0,1 0,-1 0,1 0,-1 0,1-1,0 1,0 0,0 0,0-1,0 1,1-1,-1 1,1-1,0 1,0-1,0 0,0 0,0 0,0 0,0 0,1-1,-1 1,1-1,-1 1,1-1,0 0,-1 0,1 0,0 0,0-1,0 1,0-1,0 0,-1 1,1-1,0-1,2 1,4-1,1 0,-1 0,0-1,0 0,0-1,0 0,-1-1,1 1,-1-2,0 1,6-5,4-4,-2 0,1-2,-2 0,0 0,0-2,-2 0,0 0,2-6,103-188,-104 175,-5 16,-1 0,-1 0,0 0,-2-1,-1 0,0-1,-1-2,-4 25,1-1,0 0,-1 1,1-1,-1 0,1 0,-1 0,0 1,1-1,-1 0,1 0,-1 0,1 0,-1 0,1 0,-1 0,1 0,-1 0,0 0,1 0,-1-1,1 1,-1 0,1 0,-1 0,1-1,-1 1,1 0,-1-1,1 1,0 0,-1-1,1 1,-1 0,1-1,0 1,-1-1,1 1,0-1,0 1,-1-1,1 1,0-1,0 1,0-1,0 1,0-1,-1 0,1 1,0-1,0 1,0-1,1 1,-1-1,0 1,0-1,0 0,0 1,-26 41,11 0,1 1,2 0,2 1,-4 38,0-2,6-24,2 1,3 1,4 44,-1-100,0-1,1 0,-1 0,0 1,1-1,-1 1,0-1,1 0,-1 1,0-1,0 0,0 1,1-1,-1 1,0-1,0 1,0-1,0 1,0-1,0 0,0 1,0-1,0 1,0-1,0 1,0-1,0 1,0-1,0 1,0-1,-1 0,1 1,0-1,0 1,-1-1,1 0,0 1,0-1,-1 0,1 1,0-1,-1 0,1 1,-1-1,1 0,0 0,-1 1,1-1,-1 0,1 0,-1 0,1 0,0 0,-1 1,1-1,-1 0,1 0,-1 0,1 0,-1 0,1-1,-1 1,1 0,0 0,-1 0,1 0,-1 0,-5-11</inkml:trace>
  <inkml:trace contextRef="#ctx0" brushRef="#br0" timeOffset="921.378">1151 226,'48'5,"35"1,13 0,0-1,-12-1,-10-2,-14-1,-11-1,-15-4,-12-3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4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20 257,'12'5,"1"0,-1-2,1 1,-1-2,1 0,0 0,0-1,0 0,0-2,0 1,0-2,0 1,0-2,-1 0,1 0,-1-1,1-1,-9 3,7-3,1 0,-1-1,-1 0,1-1,-1 0,0-1,-1 0,0 0,0-1,-1 0,7-9,-15 18,2-2,0 0,1-1,-1 1,0 0,0-1,-1 0,1 1,0-1,-1 0,0 0,1 1,-1-1,0 0,-1 0,1-1,0 1,-1 0,0 0,0 0,0 0,0 0,0 0,-1-1,1 1,-1 0,0 0,0 0,0 0,0 0,0 1,-1-1,1 0,-1 1,0-1,0 0,0 1,-1-2,-3 1,1 0,-1 0,1 0,-1 1,0 0,0 0,0 0,0 1,-1 0,1 0,0 1,0-1,-1 1,1 1,0-1,0 1,-1 0,1 0,0 1,0 0,0 0,-1 1,-120 74,115-64,0 0,1 0,1 2,0-1,1 1,1 0,0 1,1 0,1 0,0 1,-3 14,7-25,1 1,-1-1,1 0,0 1,0-1,1 1,0 0,0-1,1 1,0-1,0 1,0-1,1 0,0 1,0-1,0 0,1 0,0 0,0-1,1 1,-1-1,1 1,1-1,-1 0,1-1,-1 1,1-1,0 0,1 0,-1-1,1 1,0-1,0 0,0-1,0 0,0 0,0 0,1 0,-1-1,2 0,12 0,-1-1,1-1,-1 0,0-2,1 0,-1-1,0-1,-1-1,1 0,-1-2,0 0,-1-1,9-6,-9 2,-4 0</inkml:trace>
  <inkml:trace contextRef="#ctx0" brushRef="#br0" timeOffset="716.754">838 60,'-207'321,"179"-278,41-59,187-248,-200 263,1 0,-1 0,0 0,1 0,-1 0,1-1,-1 1,1 0,0 0,-1 1,1-1,0 0,0 0,-1 0,1 0,0 1,0-1,0 0,0 1,0-1,0 1,0-1,0 1,0-1,0 1,1 0,-1-1,0 1,0 0,0 0,0 0,0 0,1 0,-1 0,0 0,0 1,0-1,0 0,0 1,0-1,1 0,-1 1,0-1,0 1,0 0,-1-1,1 1,0 0,0 0,0 0,0-1,-1 1,1 0,0 0,-1 0,1 0,-1 0,1 0,-1 0,1 0,-1 1,0 199,7-117,-6-81,-1-1,1 0,-1 0,1 0,0 0,0 0,0 0,0 0,0 0,0 0,1 0,-1-1,0 1,1 0,0-1,-1 1,1-1,0 0,0 0,-1 1,1-1,0 0,0 0,1-1,-1 1,0 0,0-1,0 1,0-1,0 0,1 0,-1 0,0 0,0 0,0 0,2-1,5-3,0 0,0 0,0-1,-1-1,0 1,0-1,-1-1,1 0,-1 0,-1 0,1 0,-1-1,0 0,-1-1,1-1,9-11,2-1,-2 0,0-1,-2-1,-1 0,0-1,-2 0,2-11,4-10,-9 28</inkml:trace>
  <inkml:trace contextRef="#ctx0" brushRef="#br0" timeOffset="1513.774">1375 371,'15'-5,"1"-1,-1 0,-1-1,1 0,-1-1,-1-1,1 0,-2-1,1 0,-1-1,-1 0,0-1,0 0,-1-1,3-7,-11 17,0 1,0 0,-1-1,1 1,-1-1,1 0,-1 0,0 1,0-1,-1 0,1 0,0 0,-1 0,0 0,0 0,0 0,0 0,0 0,0 0,-1 0,0 1,1-1,-1 0,0 0,0 0,-1 1,1-1,-1 0,1 1,-1-1,0 1,0 0,0-1,0 1,0 0,0 0,-1 1,1-1,-1 0,1 1,-1-1,1 1,-1 0,0 0,0 0,0 0,0 1,0-1,0 1,1 0,-1-1,0 1,0 1,0-1,-1 0,-13 5,0 0,1 0,0 2,0 0,1 1,0 0,0 1,1 1,0 0,1 1,0 1,1 0,0 0,1 1,0 1,1 0,-3 7,-39 96,51-112,0 0,0 0,0 0,1 0,0 1,0-1,0 0,0 0,1 0,0 0,0 0,1 0,-1 0,1 0,0 0,0-1,1 1,-1-1,1 1,0-1,0 0,1 0,1 2,4-2,-1 0,1 0,0-1,0 0,0-1,0 0,0 0,1-1,-1 0,0 0,1-1,-1-1,1 1,-1-2,0 1,1-1,-1-1,0 1,0-2,-1 1,1-1,0-1,13-5,-1-2,0 0,0-2,-1 0,-1-1,-1-1,0-1,-1 0,-1-2,0 0,-2 0,0-1,-1-1,-1-1,-1 1,-1-2,1-5,-2 9,-6 15,0-1,0 0,-1 0,1 0,-1-1,0 1,-1 0,1-1,-1 0,0 1,0-1,-1 0,0 1,0-1,0 0,0 1,-1-1,0 0,-1 1,0-3,1 6,-1 1,1 0,-1 0,1 0,-1 0,0 0,1 0,-1 1,0-1,1 1,-1-1,0 1,0-1,0 1,0 0,1 0,-1 0,0 0,0 0,0 0,0 1,1-1,-1 0,0 1,0 0,0-1,1 1,-1 0,1 0,-1 0,0 0,1 0,0 0,-1 1,1-1,0 0,-1 1,1-1,0 1,0-1,0 1,0-1,1 1,-1 0,0 0,1-1,-1 1,1 0,-1 0,1 0,0-1,0 1,0 0,0 0,0 0,0 0,1 0,-1-1,1 1,-1 0,1 0,0-1,-1 1,1 0,0-1,0 1,0-1,0 1,0-1,66 34,-62-34,1 0,-1 1,1 0,-1 0,0 1,0-1,0 1,-1 0,1 0,0 1,-1-1,0 1,0 0,0 0,-1 0,1 1,-1-1,0 1,0 0,0 0,0 3,-1 10,0 1,-1 0,-1 0,-1 0,-1-1,-1 1,0-1,-1 1,-1-1,-1 0,0 0,-2-1,0 0,-1 0,-4 5,4-4</inkml:trace>
  <inkml:trace contextRef="#ctx0" brushRef="#br0" timeOffset="2099.954">2250 173,'-15'-1,"1"0,-1 0,1 1,-1 1,1 1,-1 0,1 1,0 0,0 1,0 1,1 0,-14 7,21-9,0 0,0 1,0 0,0 0,1 0,-1 1,1 0,0 0,1 0,-1 1,1-1,0 1,0 0,1 0,0 1,0-1,0 1,1-1,0 1,0 0,1 0,0 0,0 0,0 0,1 0,0 0,1 2,-1-5,1 1,0-1,0 0,0 0,1 1,0-1,-1 0,1 0,1-1,-1 1,0 0,1-1,0 1,0-1,0 0,0 0,0 0,1-1,-1 1,1-1,0 1,0-1,0 0,0-1,0 1,0-1,0 0,1 0,-1 0,0 0,1-1,-1 0,0 0,1 0,-1 0,1-1,-1 1,0-1,0 0,1-1,-1 1,0-1,3-2,13-4,-1-1,0-1,0 0,-1-2,0 0,-1-1,-1-1,0 0,2-5,63-50,-80 68,-1 0,1-1,0 0,0 1,0-1,1 1,-1-1,0 1,0-1,1 1,-1 0,1 0,-1 0,1-1,0 1,-1 1,1-1,0 0,0 0,-1 1,1-1,0 1,0 0,0-1,0 1,0 0,0 0,0 0,0 0,-1 0,1 1,0-1,0 1,0-1,0 1,-1 0,1-1,0 1,0 0,-1 0,1 0,-1 0,1 1,-1-1,1 0,-1 1,0-1,0 1,0-1,0 1,0 0,1 1,-16 109,7-83,-115 502,121-520,-1 1,-1-1,0 0,-1-1,0 1,0 0,-1-1,0 0,-1 0,0-1,-1 0,0 0,0 0,-1-1,0 0,-1 0,0-1,0 0,0-1,-1 0,-2 1,9-7,1 1,-1-1,0 1,1-1,-1 0,1 0,-1-1,0 1,1 0,-1-1,1 0,-1 1,1-1,-1 0,1 0,0-1,-1 1,1 0,0-1,0 1,0-1,0 0,0 0,0 0,1 0,-1 0,0 0,1 0,0 0,-1-1,1 1,0-1,0 1,0-1,-16-90,20-106,-3 173</inkml:trace>
  <inkml:trace contextRef="#ctx0" brushRef="#br0" timeOffset="2733.31">2588 88,'-8'20,"0"0,2 1,1 0,0 0,1 0,2 1,0-1,1 1,1-1,1 1,1-1,1 1,4 12,-7-32,1 1,-1-1,1 1,-1-1,1 1,0-1,0 0,0 0,0 1,1-1,-1 0,1 0,-1 0,1 0,-1 0,1-1,0 1,0 0,0-1,0 0,0 1,0-1,1 0,-1 0,0 0,1 0,-1 0,1-1,-1 1,0-1,1 0,-1 1,1-1,-1 0,1-1,-1 1,1 0,-1-1,1 1,-1-1,1 0,-1 0,0 0,0 0,1 0,-1 0,0-1,1 0,14-12,-1-2,-1 0,0-1,-1-1,0 0,-2 0,7-14,27-45,88-120,-134 196,1 0,-1 1,0-1,0 1,0-1,1 0,-1 1,0-1,1 1,-1-1,0 0,1 1,-1-1,1 1,-1-1,1 1,-1 0,1-1,-1 1,1-1,-1 1,1 0,0 0,-1-1,1 1,0 0,-1 0,1 0,0-1,-1 1,1 0,0 0,-1 0,1 0,0 0,-1 1,1-1,0 0,-1 0,1 0,-1 1,1-1,0 0,-1 0,1 1,-1-1,1 1,-1-1,1 0,-1 1,1-1,-1 1,1-1,-1 1,1-1,-1 1,0 0,1-1,-1 1,0-1,0 1,0 0,1-1,-1 1,0 0,0-1,0 1,0 0,2 54,-3-46,0 27,9 286,-8-321,8 34,-3 1,-1-1,-1 1,-3 0,0 0,-2 0,-2 0,-2 0,-1-1,-1 0,-2-1,-6 13,13-39,-1 0,0 1,-1-2,0 1,0 0,0-1,-1 0,0 0,-1-1,1 0,-1 0,0 0,-1-1,1 0,-1 0,0-1,-1 0,1 0,-1-1,1 0,-1-1,0 0,0 0,0-1,0 0,0-1,0 0,0 0,-1-1,1 0,0 0,-4-2,10 2,1-1,-1 1,1 0,0-1,0 1,0-1,0 0,0 1,0-1,0 0,1 0,-1 0,0-1,1 1,0 0,0 0,-1-1,2 1,-1-1,0 1,0-1,1 0,-1 1,1-1,0 1,0-1,0 0,0 1,0-1,0 0,1 1,0-1,-1 1,1-1,0 1,45-84,-6 38,1 2,2 1,3 2,19-12,-24 19,196-131,-206 148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9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0 876,'21'2,"0"-1,0 0,0-2,0 0,1-1,-2-1,1-1,0-1,-1-1,0-1,0-1,-1 0,0-1,0-2,-1 1,-1-2,3-2,27-23,-1-2,-2-2,-2-1,-1-3,13-21,-30 35,-2 0,-1-2,-1 0,-3-1,0-1,-2 0,-2-2,-1 1,4-28,-14 60,0 0,-1 0,0 0,0 0,0-1,-1 1,1 0,-1 0,0-1,0 1,0 0,-1-1,1 1,-1 0,0 0,0 0,-1 0,1 0,-1 0,0 0,0 0,0 1,-1-1,1 1,-1-1,0 1,0 0,0 0,0 0,-1 0,1 1,-1 0,1-1,-1 1,0 1,0-1,0 0,0 1,0 0,0 0,-1 0,1 0,0 1,0 0,-1 0,1 0,0 0,-1 1,-11 6,0 1,1 1,-1 1,2 0,-1 1,2 0,-1 1,2 1,0 0,0 0,1 1,1 1,0 0,-2 7,8-17,-23 33,1 1,3 2,1 0,2 1,1 1,3 1,2 0,-7 36,19-70,0 1,0-1,1 1,1 0,0-1,0 1,1 0,0-1,1 1,0-1,1 1,0-1,0 0,1 0,1 0,0-1,0 1,1-1,0 0,0-1,1 1,0-2,1 1,-1-1,2 0,-1 0,1-1,0 0,0 0,0-1,1-1,0 0,7 3,5-5,-1 0,0-1,1-2,-1 0,0-1,1-1,-1-1,-1-1,1 0,-1-2,0 0,0-2,-1 0,0-1,0-1,-1-1,-1 0,10-9,-16 14,0-1,0 0,-1 0,0-1,-1-1,1 1,-2-1,1-1,-2 0,1 0,-1 0,-1-1,0 0,-1 0,0-1,-1 0,0-1,-4 11,0 1,0 0,0 0,0-1,-1 1,1 0,-1 0,1 0,-1 0,0 0,0-1,0 1,0 1,0-1,0 0,-1 0,1 0,-1 1,1-1,-1 0,0 1,1 0,-1-1,0 1,0 0,0 0,0 0,0 0,0 0,0 1,-1-1,1 0,0 1,0 0,0-1,-1 1,1 0,0 0,0 1,-1-1,1 0,0 1,0-1,0 1,0 0,0-1,-1 1,1 0,1 1,-1-1,0 0,0 0,0 1,1-1,-2 2,-7 3,-1 1,1 1,0 0,1 1,0-1,0 2,1-1,0 1,1 1,0-1,1 1,0 0,0 1,1-1,1 1,0 0,0 0,2 1,-1-1,2 1,-1-1,2 1,0 0,0-1,1 1,1-1,0 1,1 2,0-9,1 0,0 0,1 0,-1-1,1 1,0-1,0 0,1-1,0 1,-1-1,1 0,1 0,-1-1,1 0,-1 0,1-1,0 1,0-1,0-1,0 0,0 0,0 0,0 0,1-1,-1-1,0 1,0-1,0 0,0-1,0 0,0 0,0 0,0-1,5-3,0 1,-1-1,0 0,-1-1,1 0,-1-1,-1 0,1 0,-2-1,1 0,-1-1,0 1,-1-2,0 1,-1-1,0 0,-1 0,0-1,-1 0,0 0,0 0,-2 0,1 0,-2-1,0 1,0-7,1 13,-1 0,-1 1,1-1,-1 1,0-1,0 0,0 1,-1-1,0 0,0 1,0-1,-1 1,0 0,0-1,0 1,-1 0,1 0,-1 0,0 1,-1-1,1 1,-1-1,0 1,0 0,-1 1,1-1,-1 1,1 0,-1 0,0 0,0 1,0-1,-1 1,1 1,-1-1,1 1,-6-1,-10 4,2 3</inkml:trace>
  <inkml:trace contextRef="#ctx0" brushRef="#br0" timeOffset="464.135">1637 509,'0'-2,"0"1,0-1,0 1,-1 0,1-1,-1 1,1 0,-1-1,1 1,-1 0,0 0,0-1,1 1,-1 0,0 0,0 0,0 0,0 0,0 0,-1 1,1-1,0 0,0 0,-1 1,1-1,0 1,0-1,-1 1,1 0,-1-1,1 1,0 0,-1 0,1 0,-1 0,1 0,0 0,-1 0,1 1,-1-1,1 0,-1 1,-60 17,51-14,2 0,-1 0,0 1,1 0,0 1,0 0,1 0,-1 1,1 0,1 1,0 0,0 0,0 0,1 1,0 0,1 0,-4 7,10-11,0-1,1 1,0 0,-1-1,1 0,1 1,-1-1,0 0,1 0,0 0,0-1,0 1,1-1,-1 0,1 0,0 0,0 0,0 0,0-1,0 0,0 0,1 0,-1 0,1-1,-1 1,1-1,0 0,-1-1,1 1,3-1,8 5,-13-5,0 0,0 0,0 1,0-1,-1 1,1 0,0 0,0 0,-1 0,1 0,-1 1,1-1,-1 1,0 0,1-1,-1 1,0 0,0 0,0 1,0-1,-1 0,1 1,-1-1,1 1,-1-1,0 1,0 0,0-1,0 1,0 0,-1 0,1 0,-1-1,0 1,0 0,0 0,0 0,0 0,-1 0,0 0,1-1,-1 1,0 0,0 0,-1 1,-7 7,0 1,0-2,-1 1,0-2,-1 1,0-1,-1-1,0 0,0-1,-1 0,0 0,0-2,0 0,-14 4,-54 3,63-17</inkml:trace>
  <inkml:trace contextRef="#ctx0" brushRef="#br0" timeOffset="745.614">2145 142,'-24'38,"-12"32,-6 9,5 1,9-9,8-11,4-11,4-10,5-6,2-4,4-2,0-1,2 0,-5 0,-2 1,-4 0,-1-3</inkml:trace>
  <inkml:trace contextRef="#ctx0" brushRef="#br0" timeOffset="982.67">1694 537,'38'0,"23"0,5 0,-3 0,-4 0,-6-5,-7-1,-8 0,-4 1,-9 1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87 304,'21'-15,"26"-20,0-1,-3-3,-1-1,19-25,-20-3,-41 63,-9 25,-10 61,4 1,3 1,4 0,4 1,4-1,3 7,-2 41,8 62,-4-138,-2-1,-3 0,-2 1,-3-1,-2 0,-12 49,16-90,-2 0,1 0,-2 0,0-1,0 1,-2-1,1 0,-1-1,-1 0,0 0,-1 0,0-1,0-1,-1 1,0-2,-1 1,0-1,0-1,-1 0,1 0,-2-2,1 1,-1-1,-3 0,12-5,0 0,0 0,0 0,0 0,0-1,0 0,0 1,0-1,1-1,-1 1,0-1,0 1,1-1,-1 0,1 0,0-1,0 1,0-1,0 1,0-1,0 0,1 0,-1-1,1 1,0 0,0-1,0 1,0-1,1 0,-1 1,1-3,-3-6,0 0,1-1,1 1,0-1,1 1,0-1,1 0,1 0,0-5,8-28,2 0,2 1,2 0,2 2,1 0,3 1,1 0,2 2,22-26,-28 37,3-4,0 0,3 1,0 1,2 2,22-20,0 21,-26 20</inkml:trace>
  <inkml:trace contextRef="#ctx0" brushRef="#br0" timeOffset="319.904">651 1066,'-5'5,"5"-20,8-27,-2 17,-1-5,3 1,0 0,2 0,1 1,1 0,2-1,12-24,34-43,-47 88,-3 6</inkml:trace>
  <inkml:trace contextRef="#ctx0" brushRef="#br0" timeOffset="567.943">1075 784,'-5'34,"3"20,2 6,6-7,2-8,-1-16,-1-18,-2-11</inkml:trace>
  <inkml:trace contextRef="#ctx0" brushRef="#br0" timeOffset="717.165">1102 445,'0'0</inkml:trace>
  <inkml:trace contextRef="#ctx0" brushRef="#br0" timeOffset="1020.599">1610 643,'-30'20,"5"-6,1 0,1 2,0 1,1 1,1 1,1 1,1 0,1 2,0 0,-13 23,29-42,1 0,-1 0,1-1,-1 1,1 0,0 0,0 0,1 1,-1-1,0 0,1 0,0 0,0 0,0 1,0-1,0 0,1 0,-1 0,1 1,0-1,0 0,0 0,0 0,1-1,-1 1,1 0,0 0,0-1,0 1,0-1,0 1,0-1,1 0,-1 0,1 0,-1 0,1-1,0 1,0-1,0 1,0-1,2 1,14 2,-1 0,1-2,-1 0,1-1,0 0,-1-2,1 0,0-1,-1-1,4-2,-9 2,-1-1,1 0,-1-1,0 0,0-1,0 0,-1-1,0 0,-1-1,1 0,-1-1,-1 0,0 0,0-1,2-3,16-26,-17 21</inkml:trace>
  <inkml:trace contextRef="#ctx0" brushRef="#br0" timeOffset="1321.039">2147 164,'-26'68,"4"1,3 2,3 0,3 0,3 2,3-1,3 73,18 91,-13-202,-4-28</inkml:trace>
  <inkml:trace contextRef="#ctx0" brushRef="#br0" timeOffset="1567.079">1808 531,'44'14,"27"5,8-1,-5-3,-11-5,-11-3,-9-4,-8-2,-5-1,-2 0,-6-1</inkml:trace>
  <inkml:trace contextRef="#ctx0" brushRef="#br0" timeOffset="1804.139">2542 756,'0'33,"0"17,5-1,1-14,0-12</inkml:trace>
  <inkml:trace contextRef="#ctx0" brushRef="#br0" timeOffset="2068.147">2486 304,'0'0</inkml:trace>
  <inkml:trace contextRef="#ctx0" brushRef="#br0" timeOffset="2322.173">2796 756,'-2'12,"1"0,1 0,0 1,0-1,1 1,1-1,0 0,0 0,2 0,-1 0,1-1,1 1,0-1,1 0,0 0,1-1,0 1,0-2,1 1,7 5,-13-13,1-1,0 0,-1 0,1 0,0 0,0 0,0-1,0 0,0 1,0-1,-1 0,1 0,0-1,0 1,0 0,0-1,0 0,0 0,-1 0,1 0,0 0,-1 0,1-1,-1 1,1-1,-1 0,0 0,1 0,-1 0,0 0,1-2,51-77,-48 67,0 0,0-1,-2 0,1 0,-2 0,0 0,-1-1,-1 1,0-1,-1 1,0-1,-2 0,-2-14,2 25,0 0,0 0,0 0,0 1,-1-1,0 1,0 0,0 0,-1 0,1 0,-1 0,0 1,0-1,0 1,0 0,0 0,-1 1,0 0,1-1,-1 1,0 1,0-1,0 1,0 0,0 0,-1 0,1 1,0 0,0 0,0 0,0 0,-1 1,1 0,0 0,0 1,0-1,0 1,1 0,-1 0,0 1,1-1,-1 1,-3 3,-32 32,27-20</inkml:trace>
  <inkml:trace contextRef="#ctx0" brushRef="#br0" timeOffset="2570.711">3163 897,'29'-54,"2"0,2 3,31-37,-63 86,-1 0,1 1,0-1,-1 0,1 0,0 1,0-1,1 0,-1 1,0-1,0 1,1 0,-1-1,1 1,-1 0,1 0,-1 0,1 0,0 0,0 0,-1 1,1-1,0 0,0 1,0-1,0 1,0 0,0 0,-1 0,1 0,0 0,0 0,0 0,0 1,0-1,0 0,0 1,-1 0,1 0,0-1,0 1,-1 0,1 0,0 0,-1 1,2 0,25 56,17 18,-39-70,1-2,-1 1,1-1,0 0,0 0,0 0,1-1,-1 0,1-1,-1 0,1 0,0-1,0 0,0 0,0 0,0-1,0-1,0 1,0-1,0-1,0 1,-1-1,1-1,0 1,-1-1,0-1,0 1,0-1,0-1,0 1,-1-1,0 0,1-1,2-2,-1 0,0 0,0-1,0 0,-1 0,-1-1,0 0,0 0,-1-1,0 0,-1 0,0 0,0 0,-1 0,-1-1,0 1,-1-1,0-6,0-6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47,'-9'12,"1"1,0 0,1 0,0 1,1-1,1 2,0-1,1 0,0 1,1 0,1 0,0 0,1 13,-3 7,-5 68,4 1,8 65,-1-25,-1-118,0-20,0 1,-1 0,0 0,0-1,0 1,-1 0,0-1,0 1,-1-1,0 1,0-1,0 0,-1 2,-4-2</inkml:trace>
  <inkml:trace contextRef="#ctx0" brushRef="#br0" timeOffset="254.023">0 555,'38'-5,"28"-6,6-2,-8-3,-10 1,-11 4,-6-2,-6 1,-7-1,-4 0,-4 4</inkml:trace>
  <inkml:trace contextRef="#ctx0" brushRef="#br0" timeOffset="636.091">621 103,'0'599,"-1"-597,0 1,0-1,1 1,-1-1,1 1,0-1,0 1,0-1,0 1,0-1,0 1,1-1,-1 1,1-1,-1 1,1-1,0 0,0 1,0-1,1 0,-1 0,0 0,1 0,0 0,-1 0,1 0,0 0,0-1,0 1,0 0,0-1,0 0,0 0,1 1,-1-1,0-1,1 1,-1 0,1-1,-1 1,1-1,1 1,5-5,-1 1,1-1,0 0,-1-1,0 0,0 0,-1-1,1 0,-1 0,0-1,-1 0,0 0,2-3,42-38,-49 45,1 1,0 0,0 0,0 0,0 0,1 0,-1 1,1-1,-1 0,1 1,-1 0,1 0,0 0,-1 0,1 0,0 1,0-1,0 1,0-1,0 1,-1 0,1 0,0 1,0-1,0 0,0 1,0 0,-1 0,1 0,0 0,-1 0,1 0,0 1,-1-1,0 1,1 0,0 0,37 81,-39-77,1 1,0-1,0 1,0-1,1 0,0 0,0 0,1 0,-1-1,1 1,1-1,-1 0,1 0,0 0,0 0,33 3,-21-10</inkml:trace>
  <inkml:trace contextRef="#ctx0" brushRef="#br0" timeOffset="1285.735">1439 583,'-21'23,"0"1,2 0,1 2,0 0,3 2,-4 6,13 5,7-38,-1 0,1 0,-1-1,1 1,-1-1,1 1,0 0,-1-1,1 1,-1-1,1 1,0-1,0 0,-1 1,1-1,0 0,0 1,0-1,-1 0,1 0,0 0,0 0,0 0,-1 0,1 0,0 0,0 0,0 0,0 0,-1-1,1 1,0 0,0 0,-1-1,1 1,0 0,0-1,-1 1,1-1,-1 1,1-1,0 0,210-153,-208 154,-1 0,0 1,0-1,0 1,1 0,-1-1,0 1,0 0,0 0,0 0,0 1,0-1,-1 0,1 1,0-1,-1 1,1-1,-1 1,1 0,-1 0,0 0,0 0,1 0,-2 0,1 0,0 0,0 0,-1 0,1 1,-1-1,1 0,-1 0,0 1,0-1,0 0,0 0,-1 1,1-1,-1 2,6 18,-5-18,1-1,1 0,-1 1,0-1,1 0,0 0,-1 0,1 0,1 0,-1 0,0-1,1 1,-1 0,1-1,0 0,0 0,-1 0,2 0,-1 0,0-1,0 1,0-1,1 0,-1 0,1 0,-1 0,1-1,-1 1,1-1,-1 0,1 0,-1 0,1-1,0 1,-1-1,3-1,4-1,-1 0,1 0,-1-1,0 0,0-1,-1 0,0 0,0-1,0 0,0-1,-1 1,0-2,0 0,60-71,-3-4,20-40,-66 91,-2 0,0-1,-3 0,-1-1,-1-1,-2 0,-1 0,-2-1,1-27,-13 6,6 55,-1 1,1 0,-1 0,1 0,-1 0,1 0,-1 0,0 0,0 0,1 0,-1 0,0 0,0 0,0 1,0-1,0 0,0 1,0-1,0 0,0 1,0-1,-1 1,1 0,0-1,0 1,0 0,0 0,-1 0,1 0,0 0,0 0,-1 0,1 0,0 0,0 1,0-1,-1 0,1 1,0-1,0 1,0-1,0 1,0 0,0-1,-1 2,-8 7,1 0,0 1,0 1,1-1,1 1,-1 1,2-1,0 1,0 0,1 1,0-1,1 1,1 0,0 0,1 0,-1 11,2-20,-28 220,24-195,2 1,1-1,2 1,0 0,5 25,50 154,-55-209,0 0,-1-1,1 1,0 0,-1 0,1 0,0 1,0-1,-1 0,1 0,0 0,-1 0,1 0,0 0,0 0,-1 0,1 1,0-1,0 0,-1 0,1 0,0 0,0 1,0-1,-1 0,1 0,0 1,0-1,0 0,0 0,-1 1,1-1,0 0,0 1,0-1,0 0,0 0,0 1,0-1,0 0,0 1,0-1,0 0,-22-22,-13-19,22 22</inkml:trace>
  <inkml:trace contextRef="#ctx0" brushRef="#br0" timeOffset="1533.276">1665 413,'29'0,"24"0,7 0,3 0,1 0,-5-5,-4-1,-2 0,-4-4,-7 1,-4 1,-10 2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5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1,'0'697,"-23"-544,2-119,8-29</inkml:trace>
  <inkml:trace contextRef="#ctx0" brushRef="#br0" timeOffset="255.02">0 537,'39'-5,"31"-1,9 0,1 1,-9 1,-12 2,-10 1,-10 5,-6 3,-8-1</inkml:trace>
  <inkml:trace contextRef="#ctx0" brushRef="#br0" timeOffset="535.498">705 537,'-2'17,"1"1,0-1,1 0,0 0,2 1,0-1,4 11,-6-24,1 0,0 0,0 0,0 0,1 0,-1 0,1-1,0 1,0-1,1 1,-1-1,0 0,1 0,0 0,0 0,0-1,0 1,0-1,1 0,-1 1,1-2,-1 1,1 0,0-1,0 1,0-1,-1 0,1 0,0-1,0 1,0-1,1 0,-1 0,3-1,9-3,-1 0,0-1,0-1,-1 0,0-1,0-1,-1 0,1-1,-2-1,1 1,7-10,-14 14,-1-1,0 0,0 0,0 0,-1 0,0-1,0 1,-1-1,0 0,0 0,0 0,-1-1,2-7,-4 12,1 0,-1 0,0 0,0 0,0-1,0 1,0 0,-1 0,1 0,-1 0,0 0,0-1,0 1,0 1,-1-1,1 0,-1 0,0 0,0 1,0-1,0 1,0 0,0-1,-1 1,1 0,-1 0,1 1,-1-1,0 0,0 1,0 0,0-1,-3 1,-2-2,-1 0,-1 1,1 0,0 0,0 1,-1 1,1 0,-1 0,1 1,0 0,-1 0,1 1,0 0,0 1,0 0,1 0,-1 1,-7 4,3 4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0,'29'57,"24"51,-4 2,10 42,-27-41,-31-112,-1 0,1 0,-1 0,1 1,-1-1,1 0,-1 0,1 1,0-1,0 0,-1 1,1-1,0 0,0 1,0-1,0 1,-1 0,1-1,0 1,0 0,0-1,0 1,0 0,0 0,0 0,0 0,0 0,0 0,0 0,0 0,0 0,0 1,0-1,0 0,0 1,0-1,0 0,-1 1,1-1,0 1,0-1,0 1,-1 0,1-1,0 1,-1 0,1 0,0-1,-1 1,1 0,-1 0,1 0,-1 0,0 0,1 0,-1 0,0-1,0 1,1 0,-1 0,0 0,0 0,0 0,0 0,0 0,-1 0,1 0,0 0,0 0,100-208,-48 85,7 4,-47 105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4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203 613,'-21'17,"2"1,0 1,1 1,1 1,0 0,2 1,1 1,1 1,0-1,2 2,-4 12,13-32,1-1,-1 0,1 0,-1 1,1-1,1 1,-1-1,1 1,-1 0,1-1,0 1,1-1,-1 1,1-1,0 1,0-1,1 1,-1-1,1 0,0 0,0 1,0-2,1 1,-1 0,1 0,0-1,0 1,0-1,1 0,-1 0,1 0,0 0,-1-1,1 0,0 0,1 0,-1 0,0 0,0-1,1 0,-1 0,1 0,-1 0,1-1,0 1,4-2,7-3,0-2,1 0,-2-1,1-1,-1 0,0-1,-1-1,0 0,-1-1,0 0,0-1,-1 0,-1-1,0-1,-1 0,-1 0,0-1,0 0,0-4,21-33,-2-1,-2-1,-3-2,-2 0,-3-1,-2-1,-3-1,-3 0,-1 0,-4-1,-2-9,-3 62,-1-1,0 0,-1 1,0-1,0 1,0 0,-1-1,0 1,-1 0,0 1,0-1,-1-1,3 5,0 1,1 0,-1 0,0 0,0 0,-1 0,1 0,0 0,-1 1,1-1,-1 1,1 0,-1 0,0 0,1 0,-1 0,0 0,0 1,1 0,-1-1,0 1,0 0,0 0,0 0,0 1,1-1,-1 1,0 0,0-1,1 1,-1 0,0 1,1-1,-2 1,-15 12,1 1,1 1,1 0,0 1,1 0,1 1,1 1,0 1,1 0,2 0,0 1,1 0,1 1,0 0,2 0,1 0,1 1,1 0,1 0,0 0,3 21,2-18,1 1,1-1,1 1,2-2,0 1,2-1,1 0,0-1,2-1,1 0,1 0,1-1,0-1,2-1,1-1,0 0,1-1,15 9,-35-26,1 1,0-1,0 0,0 1,-1-1,1 0,0 0,1 0,-1 0,0 0,0 0,0 0,1 0,-1-1,0 1,1 0,-1-1,0 1,1-1,-1 1,1-1,-1 0,1 0,-1 1,1-1,-1 0,1 0,-1-1,1 1,-1 0,1 0,-1-1,1 1,-1-1,0 1,1-1,-1 0,0 1,1-1,-1 0,0 0,0 0,0 0,1 0,-1 0,0-1,4-14</inkml:trace>
  <inkml:trace contextRef="#ctx0" brushRef="#br0" timeOffset="315.484">795 556,'-6'18,"2"1,1-1,0 1,1 0,1 0,1 0,0 0,2 0,0-1,1 1,1 0,1-1,3 9,-6-23,0 0,0 0,0-1,0 1,1 0,0-1,0 0,0 1,0-1,0 0,1-1,-1 1,1 0,0-1,-1 0,1 0,0 0,0-1,1 1,-1-1,0 0,0 0,1 0,-1-1,1 1,-1-1,0 0,1-1,-1 1,1-1,-1 0,0 0,0 0,1 0,-1-1,2-1,19-9,-1-1,-1-2,0 0,-1-1,0-1,-2-1,0-1,-1-1,-1-1,-1 0,-1-1,13-24,40-69,-68 115,0-1,0 0,0 1,0-1,0 0,0 0,-1 0,1 0,0 0,0 0,-1 0,1 0,-1 0,1 0,-1 0,1 0,-1 0,0-1,1 1,-1 0,0 0,0 0,0-1,0 1,0 0,0 0,0-1,0 1,-1 0,1 0,0 0,-1 0,1-1,-1 1,1 0,-1 0,0 0,1 0,-1 0,0 0,0 0,0 1,1-1,-1 0,0 0,0 1,0-1,0 0,-1 1,1-1,0 1,0-1,0 1,0 0,0-1,-1 1,1 0,0 0,0 0,-1 0,1 0,0 0,0 0,0 0,-1 1,0-1,-13 10</inkml:trace>
  <inkml:trace contextRef="#ctx0" brushRef="#br0" timeOffset="706.76">1444 726,'25'1,"1"-1,-1-1,0 0,0-2,0-2,-1 0,1-1,-1-1,0-2,-1 0,12-8,-29 12,-1 0,0-1,0 0,0 0,-1 0,0 0,0-1,0 0,-1 0,0 0,-1 0,1 0,-2 0,1-1,-1 1,0-1,0 1,-1-1,0 1,0-1,-1 0,-1-5,1 10,0 0,-1 0,1 0,-1 0,0 0,0 0,0 0,0 1,0-1,0 1,-1-1,0 1,1 0,-1 0,0 0,0 0,0 1,0-1,0 1,0-1,-1 1,1 0,0 1,-1-1,1 1,-1-1,1 1,-1 0,1 0,0 0,-1 1,1-1,-1 1,1 0,0 0,0 0,-1 0,1 1,0-1,0 1,0 0,0 0,1 0,-1 0,0 0,0 2,-12 6,1 1,1 1,0 0,1 1,0 0,1 1,0 0,1 1,1 0,0 0,1 1,1 1,1-1,0 1,1 0,0 0,2 0,0 1,1 0,1-1,0 9,3-18,0 1,0 0,0-1,1 0,1 0,-1 0,1 0,1 0,-1-1,1 0,1 0,-1 0,1 0,0-1,1 0,-1 0,1-1,0 0,1 0,-1-1,1 0,0 0,0 0,0-1,1-1,-1 1,1-1,6 0,96-7,-87-2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55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1,'66'-1,"151"13,-194-7,1-2,0 0,-1-2,1 0,0-2,-1-1,1 0,12-5,78-5,-90 11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55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56,'48'0,"25"-5,11-1,-6 0,-10 1,-7-4,-9 1,-10 0,-5 3,-11 1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55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508 424,'-38'16,"1"1,0 2,2 1,0 2,1 1,1 2,2 1,0 1,-6 11,27-28,1 1,0 0,1 1,0 0,1 1,1-1,-1 1,2 1,-4 11,7-19,1 0,0 0,0 0,0 0,0 0,1 0,0 0,1 1,-1-1,1 0,0 0,0 0,1 0,0 0,0 0,1-1,-1 1,1-1,0 1,1-1,-1 0,1 0,3 2,1 0,0 0,0-1,1 0,0 0,0-1,1 0,-1-1,1 0,0-1,0 0,1 0,-1-1,0-1,1 1,-1-2,1 1,4-2,10 0,-1-1,0-1,0-1,0-1,-1-1,0-1,3-3,7-3,-1-1,0-2,-1-1,-1-1,0-2,-2-1,18-18,-36 31,-1-1,0 0,-1 0,0-1,-1 0,1 0,-2-1,0 0,0 0,-1 0,0-1,-1 0,-1 0,0 0,0 0,-1-1,-1 1,0-1,0 1,-2-1,1 1,-2-1,0-3,-3 2,-1 1,0 0,-1 1,-1-1,0 1,0 1,-1-1,-1 2,1-1,-2 1,0 1,0-1,0 2,-1 0,-1 0,1 1,-1 1,0 0,-1 1,1 0,-1 1,0 0,0 2,0-1,-1 2,1 0,0 0,-1 2,1-1,-9 3,-18 3</inkml:trace>
  <inkml:trace contextRef="#ctx0" brushRef="#br0" timeOffset="411.15">1 622,'29'8,"2"-2,-1-1,0-1,1-1,21-2,62 7,57 6,0-6,4-9,-132 1,-19 0</inkml:trace>
  <inkml:trace contextRef="#ctx0" brushRef="#br0" timeOffset="978.094">1073 1,'92'134,"-41"-68,-32-45,-2 2,0-1,-2 2,0 0,-2 1,-1 0,4 11,-9-14,0 0,-1 0,-2 0,0 1,-1 0,-2-1,0 1,-1 0,-1 0,-2 0,0 0,-6 19,-3-10,-2 0,-2-1,0 0,-2-2,-2 0,0-1,-2-1,-1-1,-1-1,-1-1,-14 10,16-12,-19 18,-2-2,-1-2,-2-2,-27 14,52-36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4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621 226,'-22'87,"-20"73,30-128,3 1,0-1,2 2,2-1,1 0,1 1,2 26,1-56,-1 1,1-1,0 0,1 0,-1 1,1-1,0 0,0 0,0 0,0 0,1 0,-1 0,1 0,0 0,1 0,-1-1,0 1,1-1,0 0,0 0,0 0,0 0,1 0,-1-1,1 1,-1-1,1 0,0 0,0 0,0-1,0 0,0 1,0-1,0 0,1-1,-1 1,0-1,0 0,1 0,-1 0,1-1,8-5,0-1,0-1,-1 0,0-1,0 0,-1-1,-1 0,1 0,-2-1,1-1,-2 1,0-2,7-12,23-31,-4-1,-1-2,-4-2,-2 0,17-59,-17 15,-28 105,1 0,-1 0,0 0,0 0,0 0,1 0,-1 0,0 0,0 0,0 0,1 0,-1 0,0 1,0-1,1 0,-1 1,0-1,0 0,1 1,-1-1,1 1,-1-1,0 1,1 0,-1-1,1 1,-1-1,1 1,-1 0,1-1,0 1,-1 0,1 0,0-1,-1 1,1 0,0 0,0-1,0 1,0 0,-16 31,1 0,2 1,1 0,1 1,3 0,0 1,-2 34,2-26,6-17,0-1,2 1,1 0,1-1,1 1,3 9,6 85,-11-96</inkml:trace>
  <inkml:trace contextRef="#ctx0" brushRef="#br0" timeOffset="816.3">1298 170,'-74'157,"39"-63,51-116,117-199,-133 221,0 1,0-1,0 0,1 1,-1-1,0 0,0 1,0-1,1 0,-1 1,0-1,0 0,1 1,-1-1,0 0,0 0,1 0,-1 1,0-1,1 0,-1 0,0 0,1 1,-1-1,1 0,-1 0,0 0,1 0,-1 0,0 0,1 0,-1 0,1 0,-1 0,0 0,1 0,-1 0,1 0,-1-1,0 1,1 0,-1 0,0 0,1 0,-1-1,0 1,1 0,-1 0,0-1,0 1,1 0,-1-1,0 1,0 0,0-1,1 1,-1 0,0-1,0 1,0 0,0-1,0 1,0-1,2 39,-2-33,0-1,-1 3,0 0,0-1,1 1,-1 0,2 0,-1-1,1 1,0 0,0 0,1-1,-1 1,2-1,-1 0,1 1,0-1,0 0,0-1,1 1,0-1,0 1,1-1,-1 0,1-1,0 1,1-1,0 1,-1-6,0 0,-1 0,1 0,-1-1,1 1,-1-1,0-1,0 1,0 0,0-1,0 0,0 0,-1 0,0 0,1-1,-1 1,0-1,-1 0,1 0,-1 0,1 0,-1 0,0-1,-1 1,1 0,-1-1,0 0,0 1,0-4,10-51,-9 33</inkml:trace>
  <inkml:trace contextRef="#ctx0" brushRef="#br0" timeOffset="1132.213">1890 113,'-15'4,"1"1,-1 0,1 1,0 1,1 0,-1 1,1 0,1 1,0 0,0 1,1 1,-5 5,13-13,0 1,1-1,0 1,0-1,0 1,0 0,0 0,1 0,0 0,0 0,0 0,0 0,0 0,1 0,0 0,0 0,0 1,0-1,1 0,0 0,0 0,0 0,0 0,0 0,1 0,0 0,0-1,0 1,0-1,0 1,1-1,0 0,-1 0,1 0,1 0,1 1,0 1,1-1,0 0,0-1,0 0,1 1,-1-2,1 1,-1-1,1 0,0-1,0 1,0-1,0-1,0 1,0-1,0-1,0 1,0-1,0 0,0-1,3-1,8-3</inkml:trace>
  <inkml:trace contextRef="#ctx0" brushRef="#br0" timeOffset="1951.396">1185 818,'0'5,"0"11,-5 8,-1 5,0 1,1 2,1-1,-3-6,0-1,0-6</inkml:trace>
  <inkml:trace contextRef="#ctx0" brushRef="#br0" timeOffset="2666.563">988 791,'19'0,"16"0,7 0,1-5,-2-2,-3 1,-4 1,-2 2,-2 0,-1 2,-1 1,-5 0</inkml:trace>
  <inkml:trace contextRef="#ctx0" brushRef="#br0" timeOffset="2967.511">931 1072,'39'-4,"21"-3,6-3,-3-1,-8 1,-9 3,-6 3,-11 1</inkml:trace>
  <inkml:trace contextRef="#ctx0" brushRef="#br0" timeOffset="3715.618">1552 904,'224'-30,"-223"30,0 1,0-1,-1 0,1 1,0-1,0 0,0 0,0 1,0-1,0 0,0 0,0 0,0 0,1 0,-1 0,0 0,0-1,0 1,-1 0,1-1,0 1,0 0,0-1,0 1,0-1,0 0,0 1,-1-1,1 0,0 1,0-1,-1 0,1 0,-1 1,1-1,0 0,-1 0,0 0,1 0,-1 0,0 0,1 0,-1 0,0 0,0 0,0 0,0 0,0 0,0 0,0 0,0 0,0 0,0 0,-1 0,1 0,0 0,-1 0,1 0,0 0,-1 0,0 1,1-1,-1 0,1 0,-1 0,0 0,-12-11,0 1,-1 0,-1 1,1 0,-1 1,-1 1,-12-5,27 12,0 1,0-1,0 1,0 0,0-1,0 1,0 0,-1 0,1 0,0 0,0 0,0 0,0 0,-1 0,1 0,0 0,0 1,0-1,0 1,0-1,0 1,0-1,0 1,0-1,0 1,0 0,0-1,0 1,0 0,0 0,1 0,-1 0,0 0,1 0,-1 0,0 0,1 0,0 0,-1 0,1 0,0 0,-1 1,1-1,0 1,-5 58,5-53,2 51,0-37,-1 0,-1 0,-1-1,-1 1,-1 0,0-1,-4 11,41-62,87-82,-97 91</inkml:trace>
  <inkml:trace contextRef="#ctx0" brushRef="#br0" timeOffset="3998.591">2032 706,'0'29,"0"19,0 6,0-1,-5-10,-1-7,0-6,1-7</inkml:trace>
  <inkml:trace contextRef="#ctx0" brushRef="#br0" timeOffset="4269.587">2089 678,'19'5,"16"1,7-5,0-2,-1-2,-7 0</inkml:trace>
  <inkml:trace contextRef="#ctx0" brushRef="#br0" timeOffset="4518.123">1976 875,'24'5,"22"1,8-4,0-4,-5 0,-10-6,-12-1</inkml:trace>
  <inkml:trace contextRef="#ctx0" brushRef="#br0" timeOffset="11783.914">311 0,'-3'0,"1"0,-1 0,0 0,1 1,-1-1,1 1,0-1,-1 1,1 0,-1 0,1 0,0 0,0 0,0 1,0-1,0 1,0-1,0 1,0 0,0 0,1 0,-1 0,1 0,-1 0,1 0,0 0,0 0,-1 3,-1-1,-27 40,3 1,1 2,3 0,-15 44,20-54,2 0,1 0,2 2,2-1,1 2,2-1,2 1,2 0,1 1,2-1,4 32,4-52,0-1,2 0,0 0,1-1,1 0,0-1,1 0,1-1,1 0,1-1,0-1,0 0,1-1,1-1,5 3,-8-4,31 13,-26-22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08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1,'-18'83,"-5"139,12-140,4-22,-3 0,-3 0,-18 54,12-48,30-104,-7 16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0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1 172,'66'-4,"0"-3,-1-2,55-16,-55 11,400-88,-461 100,1 0,0 1,0-1,0 1,0 0,0 1,0-1,0 1,0 0,0 0,0 0,0 1,0 0,0 0,-1 0,1 0,0 1,0 0,-1 0,1 0,-1 0,1 1,-1 0,0 0,0 0,-1 0,1 1,0 0,3 13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0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82 112,'-12'18,"1"1,1 1,1-1,0 2,2-1,0 1,2 0,0 1,0 11,4-30,1 0,0 1,-1-1,1 1,0-1,1 0,-1 1,1-1,-1 0,1 1,0-1,0 0,1 0,-1 0,1 0,-1 0,1 0,0 0,0 0,0-1,1 1,-1-1,0 1,1-1,0 0,0 0,-1 0,1-1,0 1,0 0,1-1,-1 0,0 0,0 0,1 0,-1-1,0 1,1-1,-1 0,0 0,1 0,-1 0,1 0,-1-1,0 0,1 0,1 0,8-3,0 0,-1 0,1-2,-1 1,0-2,0 1,-1-2,0 1,0-2,0 1,-2-1,1-1,-1 0,0 0,-1-1,0 0,-1-1,0 1,-1-1,0-1,-1 1,0-1,-1 0,-1 0,0 0,-1 0,1-10,-2 18,0 1,0-1,-1 0,1 0,-1 0,0 0,-1 1,1-1,-1 0,0 0,0 1,0-1,-1 0,0 1,0-1,0 1,0 0,-1 0,1 0,-1 0,0 0,0 0,-1 1,1 0,-1-1,0 1,0 0,0 1,0-1,0 1,0 0,-1 0,1 0,-1 1,0-1,-2 1,-49 5,31 2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1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170 344,'37'-17,"-1"-2,0-1,-2-2,-1-1,0-1,-2-2,-1-1,-1-2,10-14,-36 40,0-1,0 1,0-1,-1 0,1 0,-1 0,0-1,0 1,-1 0,1-1,-1 1,0-1,0 1,-1-1,1 0,-1 1,0-1,0 0,-1-2,1 7,0-1,0 1,-1 0,1-1,0 1,0 0,-1-1,1 1,0 0,-1-1,1 1,-1 0,1 0,0-1,-1 1,1 0,-1 0,1 0,0 0,-1 0,1-1,-1 1,1 0,-1 0,1 0,-1 0,1 0,-1 0,1 0,0 1,-1-1,1 0,-1 0,1 0,-1 0,1 0,0 1,-1-1,1 0,-1 0,1 1,0-1,-1 0,1 1,0-1,-1 0,1 1,0-1,0 1,0-1,-1 0,1 1,0-1,0 1,0-1,0 1,0-1,-1 0,1 1,0-1,0 1,0-1,0 1,0-1,1 1,-1-1,0 0,0 1,0 0,-15 36,0 30,4-1,2 2,3 13,6-81,-13 213,9-103,-4 0,-6-1,-24 93,32-167,-2-1,-2 0,-1-1,-1 0,-2-1,-2 0,0-1,-2-1,-1 0,-2-2,-1 0,-1-2,-1 0,-1-2,-2 0,25-22,0 0,0 0,0 0,0 0,-1-1,1 1,-1-1,1 0,-1 1,1-1,-1 0,0-1,1 1,-1 0,0-1,0 1,1-1,-1 0,0 0,0 0,0 0,1-1,-1 1,0-1,0 0,1 0,-1 0,0 0,1 0,-1 0,1-1,0 1,-1-1,1 0,0 1,0-1,0 0,0 0,0-1,1 1,-1 0,1 0,-1-1,1 1,0-1,0 0,0 1,0-1,0 0,0-21,0 1,2-1,1 0,1 0,0 0,2 1,1 0,1 0,1 0,1 1,1 0,0 1,2 0,1 0,9-11,-1-2,1 2,2 0,0 2,3 0,28-24,-48 45,2 1,-1 0,1 0,0 1,1 0,-1 1,1 0,1 1,-1 0,1 0,0 1,0 1,0-1,0 2,1 0,-1 0,1 1,-1 0,1 1,0 1,-1 0,8 1,-1 5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10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1,'0'33,"5"12,6-2,1-14,-1-11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1 117,'515'0,"-493"-10,-41-12,12 15,-52-52,44 41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11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16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390 107,'-7'-6,"0"-1,0 1,0 0,-1 1,0 0,0 0,-1 0,1 1,-1 0,0 1,0 0,0 1,0 0,0 0,-1 1,1 0,-1 0,1 1,-1 0,1 1,0 0,-1 1,1 0,0 0,0 1,0 0,0 1,1-1,-8 6,8-6,1 0,0 1,0-1,0 2,0-1,1 1,-1 0,1 0,1 0,-1 1,1 0,0 0,0 1,1-1,0 1,0 0,0 0,1 1,0-1,0 1,1-1,0 1,1 0,0 0,0 0,0-1,1 1,0 0,1 0,-1 0,4-2,1-1,-1 0,1 0,0-1,0 1,0-1,1 0,-1-1,1 1,0-1,0 0,0-1,1 1,-1-1,0-1,1 1,0-1,-1 0,1 0,0-1,-1 0,1 0,0-1,0 0,14-1,-1-1,0-1,0-1,0-1,0-1,-1 0,0-1,0-2,-1 0,-1 0,1-2,-2 0,8-7,-17 13,0-1,0 0,0 0,-1-1,0 1,-1-1,0-1,0 1,0-1,-1 1,-1-1,0-1,0 1,0 0,-1-1,0 1,-1-1,0 0,-1 1,0-1,-1 0,0 1,0-3,1 12,0 1,0-1,0 1,0-1,0 1,0 0,0-1,0 1,0-1,0 1,0-1,0 1,-1-1,1 1,0-1,0 1,-1-1,1 1,0-1,-1 1,1-1,0 1,-1-1,1 1,-1-1,1 0,0 1,-1-1,1 0,-1 0,1 1,-1-1,1 0,-1 0,0 1,1-1,-1 0,1 0,-1 0,1 0,-1 0,0 0,1 0,-1 0,1 0,-1 0,1-1,-1 1,1 0,-1 0,1 0,-1-1,1 1,-1 0,1 0,-1-1,1 1,-1-1,1 1,-1 0,1-1,0 1,-1-1,1 1,0-1,0 1,-1-1,1 1,0-1,0 1,-18 45,18-34,0 1,1-1,0 0,1 1,0-1,1 0,0 0,1 0,0 0,0-1,1 0,1 0,2 4,14 31,39 132,-54-152,-1 1,-2 0,0 1,-2-1,-1 1,-1 0,-1-1,-1 1,-3 7,3-21,-1-1,-1 1,0-1,0 0,-1 0,-1 0,0 0,0-1,-1 0,-1-1,0 1,0-2,-1 1,0-1,-1 0,0-1,0 0,-1-1,1 0,-4 1,13-7,-73 24,72-25,-1 0,1 0,0 0,0 0,0-1,-1 1,1-1,0 1,0-1,0 0,0 0,0 0,0 0,0 0,0 0,1 0,-1-1,0 1,1-1,-1 1,1-1,-1 0,1 0,0 1,0-1,0 0,0 0,0 0,0 0,0 0,1 0,-1-1,0-1,1-8,1 0,0 0,0 0,1 0,1 0,0 1,0-1,1 1,1-1,0 1,0 1,1-1,1 1,0 0,0 0,1 1,0 0,8-7,-3 0,115-148,-111 146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17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3 212,'-1'44,"0"-19,1 1,0-1,2 0,1 0,2-1,4 19,-6-38,0 0,0 0,0 0,1-1,0 1,0-1,0 0,0 0,0 0,1 0,0-1,0 0,0 0,0 0,0-1,1 1,-1-1,1-1,0 1,-1-1,1 0,0 0,0 0,0-1,0 0,-1 0,1-1,0 0,0 0,0 0,-1 0,1-1,-1 0,1 0,-1-1,0 1,0-1,0 0,0-1,0 1,-1-1,2-1,5-3,1-1,-2 0,1-1,-1 0,-1-1,0 0,0 0,-1-1,-1 0,0 0,0-1,-1 0,-1 0,0-1,-1 1,2-13,-21 41,11-3,0 1,1 0,1 0,0 0,0 0,2 0,-1 0,2 0,0 0,0 0,1 0,1 0,3 8,-1-15,1 1,0-1,0 0,0-1,1 1,0-1,0 0,0-1,1 0,0 0,0-1,0 0,0 0,0-1,0 0,1 0,-1-1,1 0,-1 0,1-1,-1 0,1-1,-1 0,1 0,4-2,-1 3,3-1,1 0,0-2,0 0,-1 0,0-1,0-1,0-1,0 0,-1-1,0 0,0-1,-1-1,0 0,0-1,-1 0,0-1,-1 0,-1-1,0 0,0-1,-1 0,-1 0,5-10,104-222,-115 242,-1 1,1-1,-1 1,1-1,-1 1,0-1,0 0,0 0,0 0,0 1,-1-1,1 0,-1 0,0 0,0 0,0 0,0 0,-1 0,1 0,-1 0,0 1,0-1,0 0,0 0,0 1,0-1,-1 0,1 1,-1-1,0 1,0 0,0 0,0 0,0 0,0 0,0 0,-1 0,1 0,-1 1,1 0,-1-1,0 1,-2-1,-6 5,1 1,-1 0,1 0,-1 1,1 0,1 1,-1 0,1 0,0 1,0 0,1 1,0 0,0 0,1 1,0 0,1 0,-3 5,-50 89,58-101,0 1,0 0,1 0,-1 0,1 0,-1-1,1 1,0 0,0 0,0 0,0 0,1 0,-1 0,1 0,0 0,0-1,0 1,0 0,0 0,1-1,-1 1,1-1,-1 1,1-1,0 0,0 0,0 0,0 0,1 0,-1 0,0 0,1-1,-1 1,1-1,0 0,0 0,2 1,7 1,0-1,0 0,0-1,0 0,0-1,0-1,0 0,0 0,0-1,0 0,0-1,0-1,-1 0,8-4,44-10,61-13,-122 30,-1 1,1-1,0 1,0 0,-1 0,1 0,0 0,0 0,-1 0,1 0,0 0,0 1,-1-1,1 1,0-1,-1 1,1 0,0-1,-1 1,1 0,-1 0,1 0,-1 0,0 1,1-1,-1 0,0 1,0-1,0 0,0 1,0-1,0 1,0 0,-1-1,1 1,-1 0,1-1,-1 1,1 0,-1 0,0-1,0 1,0 0,0 0,0-1,0 1,-1 0,1 0,0-1,-1 3,-29 89,28-91,1 0,0 0,0 1,0-1,0 0,0 1,0-1,1 1,-1-1,1 1,0-1,0 1,0 0,0-1,0 1,0-1,1 1,-1-1,1 1,0-1,0 1,0-1,0 0,0 1,0-1,0 0,1 0,-1 0,1 0,0 0,0 0,0 0,0-1,0 1,0 0,0-1,0 0,0 0,1 1,-1-1,1 0,14 2,-1 0,1-1,0-1,0-1,0 0,-1-1,1-1,0 0,-1-2,1 1,-1-2,0 0,-1-1,1-1,-1-1,0 0,-1 0,0-2,0 1,4-6,-5 8,-1-1,0-1,0 1,0-2,-1 1,-1-2,0 1,0-2,-1 1,-1-1,1 0,-2-1,0 0,-1 0,0-1,-1 0,0 0,-1 0,-1 0,0-1,-1 1,0-3,-2 14,0 1,0 0,-1 0,1 0,0-1,-1 1,0 0,1 0,-1 0,0 0,0 0,0 0,0 0,0 0,-1 1,1-1,0 0,-1 1,0-1,1 1,-1-1,0 1,0 0,1 0,-1 0,0 0,0 0,0 0,-1 0,1 1,0-1,0 1,0-1,0 1,0 0,-1 0,1 0,-2 0,-81 32,71-20,1 1,1 1,0 0,0 1,2 0,0 1,1 0,0 0,1 1,1 0,1 1,0-1,2 1,0 0,3-7,1 0,1 0,0-1,0 1,1 0,1-1,0 0,0 1,1-1,0 0,0-1,1 1,1-1,0 0,0 0,0-1,1 0,1 0,-1 0,1-1,1 0,-1-1,1 0,0 0,0-1,1 0,0 0,0-1,0-1,0 1,0-2,2 1,12 5,0-1,0-1,1-1,0-1,0-1,0-1,0-1,0-1,1-2,-1 0,4-3,-4-2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2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212 540,'-24'18,"0"2,1 0,1 1,1 2,1 0,1 1,1 1,-10 18,26-38,0 0,0 0,1 0,-1 0,1 0,0 0,0 0,1 0,-1 0,1 0,1 1,-1-1,1 0,-1 0,2 0,-1 0,0 0,1 0,0 0,0-1,0 1,1 0,0-1,0 0,0 0,0 0,1 0,-1 0,1 0,0-1,0 0,0 0,0 0,1 0,0-1,-1 0,1 0,0 0,0 0,0-1,0 0,0 0,1 0,2-1,1-1,-1 0,1-1,-1 1,0-2,0 1,0-1,0 0,0-1,-1 0,1 0,-1-1,0 1,0-2,-1 1,1-1,-1 0,-1 0,1-1,-1 1,0-1,0-1,-1 1,0-1,-1 1,1-1,0-4,34-137,-37 142,0 0,-1 0,0 0,0 0,-1 0,0 0,0 0,-1 0,0 1,0-1,-1 0,1 1,-1 0,-1-1,1 1,-1 0,0 1,-1-1,1 1,-4-3,8 8,1 1,-1-1,1 1,-1-1,1 1,-1 0,1-1,-1 1,0 0,0 0,1-1,-1 1,0 0,0 0,0-1,0 1,1 0,-1 0,0-1,-1 1,1 0,0 0,0-1,0 1,0 0,-1 0,1-1,0 1,0 0,-1-1,1 1,-1 0,1-1,-1 1,1 0,-1-1,1 1,-1-1,1 1,-1-1,0 1,1-1,-1 0,0 1,1-1,-1 0,0 1,0-1,1 0,-1 0,0 0,0 0,1 0,-1 0,0 0,0 0,0 0,1 0,-1 0,0 0,0 0,1-1,-1 1,0-1,7 9,1 0,-1-1,1 0,1 0,0-1,0 0,0 0,0-1,1 0,0 0,0-1,0 0,1-1,-1 0,1-1,0 0,-1 0,1-1,8 0,-11 1,0-2,1 1,-1-1,0 0,0 0,0 0,0-1,0-1,0 1,0-1,0 0,0-1,-1 1,1-1,-1-1,0 1,0-1,0 0,0-1,-1 1,1-1,-1 0,0 0,-1-1,4-4,48-86,-78 166,17-55,0 1,1 0,0 0,1 0,1 0,1 1,0-1,1 4,0-15,0-1,1 1,-1 0,1-1,0 1,0-1,1 1,-1-1,1 0,0 1,0-1,0 0,1 0,0 0,0-1,0 1,0-1,0 1,0-1,1 0,0 0,0-1,-1 1,1-1,1 0,-1 0,0 0,1 0,-1-1,5 1,-4-1,0-1,0 0,1 0,-1 0,0 0,0-1,0 0,1 0,-1 0,0-1,0 0,-1 0,1 0,0-1,-1 1,1-1,-1 0,0 0,0-1,0 1,0-1,-1 0,2-1,69-101,-72 102,47-107,-63 207,13-90,0 0,1-1,0 1,0 0,0-1,1 1,0 0,0-1,0 1,1 0,0-1,0 0,0 1,1-1,0 0,0 0,0-1,0 1,1-1,0 1,0-1,0 0,0 0,1-1,0 1,-1-1,1 0,0-1,0 1,1-1,-1 0,1 0,-1 0,6 0,1-2,-1 0,1-1,0-1,-1 0,1 0,-1-1,0 0,0-1,0 0,0-1,-1-1,0 1,0-1,0-1,-1 0,0 0,0-1,-1 0,0-1,0 0,3-5,21-27,-1-2,-3-1,-1-1,-2-1,8-24,-25 55,0-1,-2 0,1-1,-2 1,0-1,-1 0,-1-1,0 1,-1-1,-2 1,1-1,-2 1,0-1,-1 1,-1-1,-1 1,0 0,-5-10,9 25,0 0,-1 1,1-1,-1 1,1-1,-1 0,0 1,1-1,-1 1,0 0,0-1,0 1,0 0,-1-1,1 1,0 0,0 0,-1 0,1 0,-1 0,1 0,-1 1,1-1,-1 0,1 1,-1-1,0 1,1 0,-1-1,0 1,1 0,-1 0,0 0,1 0,-1 0,0 0,1 1,-1-1,0 1,1-1,-1 1,1-1,-1 1,1 0,-1 0,1 0,0 0,-1 0,1 0,0 0,0 0,-1 1,1 0,-3 5,0-1,1 1,0 1,0-1,0 0,1 1,1 0,-1-1,1 1,0 0,1 0,0-1,0 3,-4 38,-9 67,4-1,6 1,6 38,-1 4,3-79,-5-78,0 1,0 0,0-1,1 1,-1-1,0 1,0-1,1 1,-1 0,0-1,1 1,-1-1,0 1,1-1,-1 0,1 1,-1-1,1 1,-1-1,1 0,-1 1,1-1,-1 0,1 0,0 1,-1-1,1 0,-1 0,1 0,0 0,-1 0,1 0,-1 0,1 0,0 0,-1 0,1 0,0 0,-1 0,1-1,-1 1,1 0,-1 0,1-1,0 1,-1 0,1-1,-1 1,0 0,1-1,-1 1,1-1,-1 1,1-1,-1 1,0-1,1 1,-1-1,0 1,0-1,0 0,1 1,-1-1,10-13</inkml:trace>
  <inkml:trace contextRef="#ctx0" brushRef="#br0" timeOffset="227.077">1032 286,'43'-5,"33"-1,14 0,1-4,-5 0,-13 2,-9 2,-11 2,-9 2,-8 1,-5-4,-2-1,-3 0,1 2,-6 1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24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0 735,'1'284,"-1"-279,1-1,0 0,0 0,0 0,1 0,-1 1,1-2,0 1,0 0,0 0,1-1,-1 1,1-1,0 0,0 1,0-1,0-1,0 1,1 0,-1-1,1 0,0 0,0 0,0 0,0 0,0-1,0 0,0 0,0 0,1 0,-1-1,0 0,0 1,1-2,-1 1,0 0,1-1,-1 0,0 0,0 0,0 0,1-1,10-5,0-1,0-1,-1 0,0-1,0 0,-1-1,0-1,-1 0,-1-1,0 0,-1 0,0-1,-1-1,0 1,-1-3,10-10,-17 26,0-1,1 1,-1 0,0 0,1 0,-1 0,1 0,0 0,-1 0,1 1,0-1,0 0,-1 1,1 0,0-1,0 1,0 0,-1 0,1 0,0 0,0 0,0 0,-1 1,1-1,0 1,0-1,0 1,-1-1,1 1,0 0,-1 0,1 0,-1 0,1 0,-1 0,0 1,1-1,-1 0,0 1,0-1,0 1,0-1,0 1,0-1,0 1,-1 0,1-1,0 3,14 11,-8-8,0 0,1-1,-1 0,2 0,-1-1,0 0,1 0,0-1,0 0,1-1,-1 0,1 0,-1-1,1 0,0-1,0 0,0-1,-1 0,1 0,0-1,0 0,0-1,-1 0,1-1,-1 0,1 0,-1-1,0 0,-1-1,1 0,-1 0,1-1,-1 0,-3 1,-1 0,1-1,-1 1,0-1,0 0,-1 0,1-1,-1 1,-1-1,1 1,-1-1,-1 0,1 0,-1 0,0 0,-1 0,1 0,-1 0,-1 0,0-7,-5-5</inkml:trace>
  <inkml:trace contextRef="#ctx0" brushRef="#br0" timeOffset="544.984">1101 1,'-22'156,"13"257,11-249,-1-25,-1-138,0 1,0-1,-1 1,1-1,1 1,-1-1,0 1,0-1,1 1,-1-1,0 1,1-1,0 0,-1 1,1-1,0 0,0 1,-1-1,1 0,0 0,0 0,0 1,1-1,-1 0,0-1,0 1,1 0,-1 0,0 0,1-1,-1 1,1-1,-1 1,0-1,1 0,-1 1,1-1,-1 0,1 0,0 0,-1 0,1 0,-1 0,1-1,-1 1,1-1,-1 1,0-1,1 1,-1-1,1 0,-1 1,0-1,0 0,15-7,0-1,-1-1,-1 0,0-1,0 0,-1-1,7-9,85-63,-104 83,0 0,1 0,-1 0,0 0,0 1,0-1,1 0,-1 1,0-1,1 1,-1-1,0 1,1 0,-1 0,1-1,-1 1,1 0,-1 0,0 0,1 1,-1-1,1 0,-1 0,0 1,1-1,-1 1,0-1,1 1,-1 0,0-1,0 1,1 0,-1 0,0 0,0 0,0 0,0 0,0 0,0 0,-1 1,1-1,0 0,-1 0,1 1,-1-1,1 0,-1 1,1-1,-1 1,0-1,0 2,-6 75,4-75,0 1,0 0,0 0,1 0,0 0,0 0,0 0,0 1,0-1,1 0,0 0,0 1,0-1,1 0,-1 0,1 1,0-1,0 0,0 0,1 0,-1 0,1 0,0 0,0-1,1 1,-1-1,1 1,-1-1,3 2,11 3</inkml:trace>
  <inkml:trace contextRef="#ctx0" brushRef="#br0" timeOffset="1135.385">1693 651,'6'202,"-5"-199,0 0,0 0,0 0,0 0,1-1,-1 1,1 0,-1-1,1 1,0-1,0 1,1-1,-1 0,0 0,1 0,-1 0,1-1,-1 1,1-1,0 1,0-1,0 0,0 0,0 0,0 0,0-1,0 1,0-1,0 0,0 0,0 0,0 0,0-1,0 1,1-1,-1 0,0 0,-1 0,1 0,0 0,0 0,0-1,-1 0,1 1,-1-1,1 0,-1 0,0 0,0-1,0 1,1-2,18-18,-2-2,-1 0,0-1,-2-1,-1 0,-1-1,9-26,-9 24,-14 30,0 0,0-1,0 1,1 0,-1 0,0 0,1-1,-1 1,0 0,1 0,-1-1,1 1,-1 0,1 0,0-1,-1 1,1-1,0 1,-1-1,1 1,0-1,-1 1,1-1,0 0,0 1,0-1,0 0,-1 0,1 1,0-1,0 0,0 0,0 0,0 0,-1 0,1 0,0 0,0-1,0 1,0 0,0 0,-1-1,1 1,0 0,0-1,-1 1,1-1,0 1,0-1,-1 1,1-1,-1 0,1 1,0-1,-1 0,1 0,-1 1,0-1,1 0,-1 0,0 1,1-1,-1-1,13 177,-11-60,12 22,-6 0,-8 99,0-221,-1 1,-1-1,0 1,-1-1,0 0,-2 0,1 0,-2-1,0 1,-1-1,0-1,-1 1,-6 6,9-16,0 0,0 0,-1-1,1 1,-1-1,0-1,0 1,0-1,0 0,-1 0,1-1,0 0,-1 0,1 0,-1-1,1 0,-1 0,1-1,-1 1,1-1,-1-1,1 0,0 1,0-2,0 1,0-1,0 0,0 0,1-1,0 1,-1-1,1 0,-3-4,2-2,1 0,1 0,0 0,0-1,1 0,0 1,1-1,0 0,0 0,2 0,-1 0,1-1,1 1,0 0,1 0,0 0,0 1,1-1,0 0,3-4,9-21,2 0,1 1,1 1,2 1,6-5,89-94,-92 112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3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0,'-10'10,"-2"3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3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32 289,'29'-9,"0"-1,-1-1,-1-2,0-1,0-1,-2-1,16-13,-37 27,-1 0,1 0,-1 0,0-1,0 1,0-1,0 1,0-1,-1 0,1 0,-1-1,0 1,1 0,-2-1,1 1,0-1,-1 0,1 1,-1-1,0 0,-1 0,1 0,-1 0,1 0,-1 0,0 0,-1 0,1 0,-1 0,1 0,-1 0,0 1,-1-1,1 0,-1 1,0-1,1 0,-1 1,-1 0,1 0,-1-1,1 1,-3-2,0 2,-1 0,1 1,0-1,-1 1,1 0,-1 0,0 1,0 0,1 0,-1 0,0 1,0 0,0 0,0 0,0 1,0 0,0 0,1 0,-1 1,0 0,1 0,-1 0,1 1,0 0,0 0,0 0,0 0,0 1,1 0,-1 0,1 0,0 1,-7 7,0 1,1 0,0 0,1 1,0 0,1 0,1 1,0 0,2 1,-1-1,1 3,2-9,1 0,0-1,0 2,0-1,1 0,1 0,-1 0,2 0,-1 1,1-1,1 0,-1 0,2 0,-1 0,1 0,0-1,1 1,0-1,1 0,-1 0,1 0,1-1,0 0,0 0,1 0,8 5,1 0,0-1,1-1,1-1,-1-1,1 0,1-1,-1-1,1-1,0 0,1-2,-1 0,1-1,-1-1,1-1,0 0,7-5,-3-1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3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1,'-1'425,"-24"-185,-5-82,11-86,14-60</inkml:trace>
  <inkml:trace contextRef="#ctx0" brushRef="#br0" timeOffset="244.272">1 510,'43'0,"29"0,11 0,-2 0,-7-5,-11-2,-6 1,-8 1,-8 1,-6 2,-4 1,-7 1</inkml:trace>
  <inkml:trace contextRef="#ctx0" brushRef="#br0" timeOffset="579.151">735 877,'-1'-1,"1"0,0 1,0-1,0 1,0-1,-1 1,1 0,0-1,-1 1,1-1,0 1,-1-1,1 1,-1 0,1-1,0 1,-1 0,1-1,-1 1,1 0,-1 0,1 0,-1-1,1 1,-1 0,1 0,-1 0,1 0,-1 0,0 0,1 0,-1 0,1 0,-1 0,1 0,-1 0,1 0,-1 1,1-1,-1 0,1 0,-1 0,1 1,-1-1,1 0,-1 1,1-1,0 0,-1 1,0-16,1 1,1-1,0 1,0-1,2 1,0-1,1 1,0 0,1 0,0 1,1-1,1 1,-3 4,7-20,1 1,1 1,1 1,2 0,1 0,0 2,2 0,1 1,11-9,-26 27,-5 4,0 1,0-1,1 0,-1 1,0-1,0 0,1 1,-1-1,0 1,1-1,-1 1,0-1,1 0,-1 1,1-1,-1 1,1 0,-1-1,1 1,-1-1,1 1,0 0,-1-1,1 1,-1 0,1 0,0-1,-1 1,1 0,0 0,-1 0,1 0,0 0,0 0,-1 0,1 0,0 0,-1 0,1 1,0-1,-1 0,1 0,-1 1,1-1,0 0,-1 1,1-1,-1 0,1 1,-1-1,1 1,-1-1,1 1,-1-1,1 1,-1-1,0 1,1 0,-1-1,0 1,0-1,3 14</inkml:trace>
  <inkml:trace contextRef="#ctx0" brushRef="#br0" timeOffset="929.048">1130 481,'-4'13,"0"0,1 0,0 0,1 0,0 1,1-1,1 1,0 0,1-1,0 1,1-1,1 0,0 1,1-1,0 0,1-1,6 13,-8-21,0-1,0 1,0-1,0 0,1 1,-1-2,1 1,0 0,0-1,0 1,0-1,1 0,-1-1,0 1,1-1,-1 0,1 0,0 0,-1-1,1 1,-1-1,1 0,0-1,-1 1,1-1,0 0,-1 0,4-1,2-1,0 0,0-1,0 0,-1-1,0 0,0 0,0-1,0 0,-1 0,0-1,-1 0,4-4,4-7,1-2,-2 0,-1 0,0-1,-2-1,0 0,-2 0,0-1,-2-1,0 1,-2-1,0 0,0-15,-5 27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30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57,'-5'39,"-1"21,0 7,1-5,1-7,2-18,6-15,2-16,0-10</inkml:trace>
  <inkml:trace contextRef="#ctx0" brushRef="#br0" timeOffset="549.116">537 1,'-102'18,"100"-18,0 1,-1 0,1 0,0 0,0 0,-1 0,1 1,0-1,0 1,0-1,1 1,-1-1,0 1,1 0,-1 0,1 0,-1 0,1 0,0 1,0-1,0 0,0 0,0 1,1-1,-1 0,1 1,-1-1,1 1,0-1,0 1,0-1,0 1,1-1,-1 0,1 1,-1-1,1 1,0-1,1 2,2 2,0 1,1-2,0 1,0 0,1-1,0 0,-1 0,2-1,-1 0,0 0,1 0,3 1,17 11,-23-14,-1 0,1 0,0 0,-1 1,1 0,-1-1,0 1,0 1,0-1,0 0,-1 1,1-1,-1 1,0 0,0 0,0 0,-1 0,1 0,-1 0,0 0,0 0,-1 0,1 1,-1-1,0 0,0 1,0-1,0 0,-1 1,0-1,0 0,0 0,-1 0,1 0,-1 0,0 0,0 0,0 0,0-1,-1 1,0-1,-6 6,0 0,-1-1,0 0,0-1,-1 0,0 0,0-1,-1-1,1 0,-1-1,0 0,-1-1,1 0,0 0,-1-2,-3 1,-48-21,50 7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28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29,'16'72,"-8"-16,-3-1,-3 1,-2 0,-4 23,-23 176,-1-37,1-112,24-126,3 2</inkml:trace>
  <inkml:trace contextRef="#ctx0" brushRef="#br0" timeOffset="261.515">1 565,'38'-5,"32"-6,14-6,-2-1,-12 3,-11 5,-12-2,-9 2,-6 3,-8 1</inkml:trace>
  <inkml:trace contextRef="#ctx0" brushRef="#br0" timeOffset="847.787">678 1,'-20'253,"12"231,8-483,19 93,-19-92,1 0,0 0,0 0,0 0,0-1,0 1,0 0,1-1,-1 1,0-1,1 1,0-1,-1 0,1 1,0-1,-1 0,1 0,0 0,0 0,0-1,0 1,0 0,0-1,0 0,0 1,0-1,0 0,0 0,0 0,1 0,-1 0,0-1,0 1,0-1,0 1,0-1,0 0,0 1,-1-1,1 0,0 0,0-1,0 1,177-154,-177 154,0-1,-1 1,1-1,0 1,0 0,0 0,1 0,-1 0,0 0,0 0,0 1,1-1,-1 1,0 0,1-1,-1 1,0 0,1 0,-1 0,0 1,1-1,-1 1,0-1,1 1,-1 0,0 0,0 0,0 0,0 0,0 0,0 0,0 1,0-1,0 1,-1 0,1-1,-1 1,1 0,-1 0,1 0,-1 0,0 0,0 0,0 0,0 1,-1-1,1 0,-1 0,1 2,5 135,-6-138,0 0,0 0,0 0,-1 0,1 0,0-1,0 1,0 0,0 0,0 0,1 0,-1 0,0-1,0 1,1 0,-1 0,0 0,1 0,-1-1,1 1,-1 0,1-1,-1 1,1 0,-1-1,1 1,0 0,-1-1,1 1,0-1,-1 1,1-1,0 0,0 1,0-1,-1 0,1 0,0 1,0-1,0 0,0 0,0 0,0 0,9-4</inkml:trace>
  <inkml:trace contextRef="#ctx0" brushRef="#br0" timeOffset="1247.149">1214 226,'0'0</inkml:trace>
  <inkml:trace contextRef="#ctx0" brushRef="#br0" timeOffset="1099.923">1355 706,'0'24,"0"3,0-3</inkml:trace>
  <inkml:trace contextRef="#ctx0" brushRef="#br0" timeOffset="1647.524">1864 509,'-2'-3,"-1"1,0 1,0-1,0 0,0 1,0-1,0 1,0 0,0 0,0 0,0 1,-1-1,1 1,0-1,-1 1,1 0,0 0,0 1,-1-1,1 1,0 0,0 0,-1 0,1 0,0 0,0 0,0 1,1 0,-1 0,0-1,0 2,1-1,-2 1,2-1,0-1,0 1,0-1,1 1,-1 0,0 0,1 0,-1 0,1 0,-1 1,1-1,0 0,0 1,0-1,0 1,1-1,-1 1,1-1,-1 1,1-1,0 1,0-1,0 1,0 0,1-1,-1 1,1-1,-1 1,1-1,0 1,0-1,0 0,0 1,0-1,1 0,-1 0,1 0,-1 0,1 0,0 0,0 0,1 0,18 16,-14-14,-1 0,0 0,0 1,-1 0,1 0,-1 0,0 1,0 0,-1 0,0 0,0 0,0 1,-1 0,0-1,0 1,0 1,-1-1,-1 0,1 0,0 8,-3-7,-1 1,0-1,0 0,-1 0,0 0,0-1,-1 1,0-1,0 1,-1-1,0 0,0-1,-1 0,0 1,0-2,0 1,0-1,-1 0,0 0,0 0,-1-1,1-1,-1 1,0-1,0 0,0-1,-2 0,4 0,0-1,-1 0,1-1,0 1,-1-1,1-1,0 1,-1-1,1 0,0-1,0 1,0-1,0 0,0-1,0 1,1-1,-1-1,1 1,-1-1,1 0,1 0,-3-2,-6-8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0,'43'0,"39"0,14 0,-4 0,-8 5,-8 1,-13 0,-13-1,-9-2,-12 0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24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0,'-7'21,"1"0,0 0,2 0,0 1,2-1,0 1,1 0,2 0,1 10,-2 9,2 239,-2-269,0 0,0 1,1-1,1 0,0 0,0 0,1 0,1-1,-1 1,2-1,0 0,0 0,0 0,1-1,1 1,0-2,0 1,6 5,-10-12,1-1,0 1,-1-1,1 0,0 1,-1-2,1 1,0 0,0-1,0 0,0 0,0 0,0 0,-1 0,1-1,0 0,0 0,0 0,-1 0,1-1,-1 1,1-1,-1 0,2-1,77-58,-50 30,-2-1,-1-1,-2-2,-1-1,-2-1,-1-1,1-7,-6 16,-18 29,0-1,0 1,0 0,1-1,-1 1,0-1,0 1,1 0,-1-1,0 1,1 0,-1-1,0 1,1 0,-1 0,0-1,1 1,-1 0,1 0,-1 0,0 0,1 0,-1-1,1 1,-1 0,1 0,-1 0,0 0,1 0,-1 0,1 0,-1 0,1 0,-1 1,1-1,-1 0,0 0,1 0,-1 0,1 1,-1-1,0 0,1 0,-1 1,0-1,1 0,-1 1,0-1,1 0,-1 1,0-1,0 0,0 1,1-1,-1 1,0-1,0 1,0-1,0 0,0 1,0-1,0 1,1-1,-1 1,-1-1,1 1,0-1,0 0,6 104,-8-97,0 0,1 0,0 1,0-1,1 0,0 0,0 1,0-1,1 0,1 1,-1-1,1 0,0 0,1 0,-1-1,1 1,1 0,-1-1,1 0,0 0,1 0,-1 0,1-1,0 0,1 0,-1 0,1-1,0 1,0-1,2 0,0-1,0-1,0 0,0 0,0-1,0 0,0 0,1-1,-1 0,0-1,0 0,0 0,1 0,-1-1,-1-1,1 1,0-1,0 0,-1-1,0 0,0 0,0-1,0 0,-1 0,1 0,-2-1,4-3,8-10,-1 1,-1-2,-1 0,0-1,-2 0,-1-1,0-1,2-8,1-4,-2-2,-1 1,-1-2,-2 1,-2-1,-2 0,-1 0,-2-24,-14 80,1 32,8-24</inkml:trace>
  <inkml:trace contextRef="#ctx0" brushRef="#br0" timeOffset="412.229">1190 537,'30'-7,"4"1,0-2,-1-1,0-2,-1-1,28-15,-58 26,1 0,0 1,-1-2,1 1,0 0,-1 0,0-1,1 1,-1-1,0 0,0 0,0 0,0 0,0 0,0 0,0 0,-1-1,1 1,-1-1,0 1,0-1,0 1,0-1,0 0,0 0,-1 1,1-1,-1 0,0 0,0 0,0 0,0 1,-1-1,1 0,-1 0,1 1,-1-1,0 0,0 1,0-1,0 0,-1 1,-4-4,-1 1,0-1,0 2,-1-1,0 1,1 0,-1 1,0-1,-1 2,1-1,0 1,-1 0,1 1,-1 0,0 1,1-1,-1 1,0 1,1 0,-1 0,0 1,1 0,0 0,-1 1,1 0,0 1,1 0,-1 0,0 0,1 1,0 0,0 1,1-1,0 1,-2 2,4-2,0 0,0 0,1 0,-1 1,1-1,1 1,0-1,-1 1,2 0,-1 0,1 0,0 0,1 0,0 0,0 0,0 0,1 0,0 0,0 0,1 0,0 0,0 0,0-1,1 1,0-1,0 0,1 1,0-2,0 1,0 0,1-1,0 0,0 0,0 0,1 0,-1-1,1 0,8 3,1 0,-1 0,1-2,0 0,0 0,0-2,1 1,0-2,-1 0,1-1,0-1,0-1,0 0,10-2,10 2,89-19,-101 14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1,'25'137,"-23"-88,-3 1,-1-1,-2 0,-5 11,9-57,-40 336,39-334,0 0,0 1,1 0,0-1,0 1,0-1,1 1,0-1,0 0,0 1,1-1,0 0,0 1,0-1,1-1,-1 1,1 0,0 0,1-1,-1 0,1 0,2 3,-2-8,0 1,0-1,0 0,0 0,-1-1,1 1,0-1,-1 0,1 0,-1 0,0 0,0 0,0-1,0 1,0-1,0 0,-1 0,1 0,-1 0,0-1,1 0,5-6,222-283,-229 291,0 0,0 0,1 0,-1 0,0 0,1 0,-1 0,1 1,0-1,0 1,-1-1,1 1,0 0,0-1,0 1,0 0,0 0,1 1,-1-1,0 0,0 1,1-1,-1 1,0 0,0 0,1 0,-1 0,0 0,1 0,-1 0,0 1,1-1,-1 1,0 0,0 0,0 0,0 0,0 0,0 0,0 0,0 1,0-1,0 1,-1-1,1 1,2 7,-1-1,1 1,-2 0,1 0,-1 0,-1 0,0 0,0 0,0 0,-2 1,1-1,-1 1,4 58,23 69,-7-119,-8-17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1,'-60'29,"1"3,1 2,3 3,-5 6,55-39,-1 0,1 0,0 0,0 0,0 1,0 0,1 0,0 0,0 1,0 0,1-1,0 1,0 0,0 0,1 1,0-1,0 1,1-1,-1 1,2-1,-1 1,1 4,0-9,1 0,0 0,0 0,0 0,0-1,0 1,0 0,1 0,-1-1,1 1,-1-1,1 1,0-1,-1 1,1-1,0 0,0 0,0 0,0 0,0 0,0-1,0 1,0-1,0 1,0-1,0 0,1 1,-1-1,0 0,0-1,0 1,0 0,1-1,0 1,72-26,-41 5,-2-1,0-2,-2-2,-1-1,0-1,-3-1,17-23,-41 49,-1 2,-1-1,0 1,1-1,0 1,-1 0,1-1,0 1,0-1,-1 1,1 0,0 0,0 0,1-1,-1 1,0 0,0 0,0 1,1-1,-1 0,0 0,1 0,-1 1,1-1,-1 1,1-1,-1 1,1 0,-1 0,1-1,-1 1,1 0,0 0,-1 1,1-1,-1 0,1 0,-1 1,1-1,-1 1,1-1,-1 1,0 0,1-1,-1 1,1 0,3 121,-7-80,1-35,0 1,1 0,0 0,0 0,1 0,0 0,0 0,1-1,0 1,0 0,1-1,0 0,1 1,-1-1,1 0,1-1,-1 1,1-1,0 0,0 0,1-1,0 1,0-1,0 0,1-1,-1 1,1-2,0 1,4 1,-8-5,0 1,0-1,-1 0,1 0,0-1,0 1,0 0,-1-1,1 0,0 0,-1 0,1 0,0 0,-1 0,1-1,-1 1,0-1,1 1,-1-1,0 0,0 0,0 0,0-2,12-13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0,'-1'5,"-1"0,1-1,0 1,0 0,0-1,0 1,1 0,0 0,0 0,0-1,1 1,0 0,0 0,1 3,-1-1,29 166,-29-150,1-1,1 0,1 0,1 0,1 0,5 9,-11-30,1 0,-1 0,1 0,-1 0,1 0,0 0,-1 0,1-1,0 1,0 0,0 0,-1 0,1-1,0 1,0-1,0 1,0 0,0-1,0 0,1 1,-1-1,0 0,0 1,0-1,0 0,0 0,0 0,1 0,-1 0,0 0,0 0,0-1,0 1,0 0,0-1,0 1,1-1,-1 1,0-1,0 1,-1-1,1 0,0 1,0-1,0 0,0 0,0 0,-1 1,1-1,0 0,-1 0,1 0,-1 0,40-53,73-201,-84 158,-29 96,-2 10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135 370,'27'-29,"-2"-1,-1-1,-1-1,-1 0,-2-2,-2-1,0-2,-16 35,-1 0,1-1,-1 0,1 1,-1-1,0 0,0 0,0 1,0-1,-1 0,1 0,-1 0,0 0,0 0,0 0,0 0,0 0,-1 0,1 0,-1 0,0 0,0 0,0 1,0-1,0 0,-1 1,1-1,-1 1,0-1,1 1,-1 0,0-1,-1 1,1 0,0 0,-1 1,1-1,-1 0,1 1,-1 0,0-1,1 1,-1 0,0 1,0-1,0 0,0 1,0-1,0 1,0 0,-10 4,-1 0,1 1,1 0,-1 1,1 0,0 1,0 0,1 1,0 1,1-1,-1 2,2 0,-1 0,1 0,1 1,0 0,1 1,0 0,0 0,1 1,1 0,0 0,1 0,0 1,0-5,0 1,0-1,1 1,1 0,-1-1,1 1,1 0,0 0,0 1,1-1,1 0,-1 0,2 0,-1 0,1 0,1 0,0-1,0 1,1-1,0 1,1-1,0-1,0 1,1-1,0 1,0-2,1 1,0-1,0 0,1 0,0-1,3 1,2 0,1-1,0 0,1-1,-1-1,1 0,0-1,0-1,0 0,0-1,1 0,-1-2,0 0,0 0,0-2,0 1,0-2,0 0,-1-1,0-1,7-3,4-1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0,'-38'16,"2"2,0 1,1 2,2 1,0 1,1 2,1 2,-18 20,43-40,1 0,0 0,0 1,0-1,1 1,0 0,0 1,1-1,0 1,1-1,-1 1,1 4,2-9,-1-1,1 1,0-1,0 1,1-1,-1 1,1-1,0 1,0-1,0 0,0 1,0-1,1 0,-1 0,1 0,0 0,0 0,0 0,1-1,-1 1,0-1,1 1,0-1,0 0,-1 0,1 0,0 0,1-1,-1 1,0-1,0 0,2 1,5-1,1 0,0-1,-1 0,1 0,-1-1,1-1,-1 0,1 0,-1-1,0 0,0-1,0 0,-1 0,1-1,-1 0,0-1,-1 0,6-5,11-4,215-159,-240 172,1 1,0-1,-1 1,1 0,0 0,0-1,0 1,0 0,0 0,0 0,0 0,0 0,0 0,1 1,-1-1,0 0,1 0,-1 1,0-1,1 1,-1-1,1 1,-1 0,1 0,-1-1,1 1,-1 0,0 0,1 1,-1-1,1 0,-1 0,1 1,-1-1,1 1,-1-1,0 1,1-1,-1 1,0 0,0 0,1 0,-1 0,0 0,0 0,0 0,0 0,0 0,0 0,0 0,-1 1,1-1,16 42,-14-35,-1 0,1 0,0 0,1 0,0-1,0 0,0 1,1-1,0-1,1 1,0-1,0 0,0 0,0-1,1 1,6 3,-2-4,0 1,0-2,1 1,-1-2,1 1,0-1,0-1,0-1,0 1,0-2,0 1,0-2,1 0,-1 0,9-3,59-17,-62 12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7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1,'-4'29,"-3"19,1 6,6-6,3-12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0,'10'15,"2"4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0 311,'115'-233,"-114"231,-1-1,1 1,1-1,-1 1,0 0,1 0,-1 0,1-1,-1 2,1-1,0 0,0 0,0 0,0 1,0-1,1 1,-1 0,0-1,1 1,-1 0,1 0,-1 1,1-1,-1 1,1-1,-1 1,1 0,0-1,-1 2,1-1,-1 0,1 0,0 1,-1-1,1 1,-1 0,1 0,-1 0,0 0,1 0,-1 1,32 52,-32-50,-1 1,1-1,-1 0,1 0,1-1,-1 1,0 0,1-1,0 1,0-1,0 0,0 0,0 0,1 0,0-1,-1 1,1-1,0 0,0 0,0 0,0-1,0 1,3-1,3-1,0-1,0 0,0-1,0 0,0-1,-1 0,1 0,-1-1,0 0,0-1,0 0,0 0,-1-1,0 0,0-1,-1 0,1 0,-2 0,1-1,-1 0,0 0,-1-1,4-6,3-8,-3 2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29,'0'624,"0"-622,0 1,1-1,-1 1,0 0,1 0,-1 0,0-1,-1 1,1 0,0 0,-1 0,0-1,0 1,0 0,0-1,0 1,0-1,0 1,-1-1,1 0,-1 1,0-1,0 0,0 0,0 0,0 0,0-1,-2 2,-8-2</inkml:trace>
  <inkml:trace contextRef="#ctx0" brushRef="#br0" timeOffset="253.026">1 423,'38'0,"37"-5,11-1,-1 0,-9-4,-12 1,-14 0,-9 3,-8 2,-4 2,-7 1</inkml:trace>
  <inkml:trace contextRef="#ctx0" brushRef="#br0" timeOffset="651.784">707 1,'-1'98,"-1"-26,3 0,3 1,5 6,-9-70,1 0,0 0,1 0,-1-1,2 1,-1-1,1 1,1-1,-1 0,1 0,1 0,-1-1,1 0,1 0,-1 0,1 0,1-1,-1 0,1 0,2 1,-5-7,0 0,1 0,-1 0,0 0,1-1,-1 0,0 0,0 0,0 0,1 0,-1-1,0 0,-1 0,1 0,0 0,-1-1,1 0,-1 1,0-1,1 0,0-2,17-12,-6 8,-6 2,0 0,1 1,0 0,0 0,0 1,1 0,0 1,0 1,0-1,1 2,-8 3,0 1,0 0,-1 0,1 0,-1 1,1 0,-1-1,0 1,0 0,0 0,0 1,-1-1,1 1,-1-1,0 1,0 0,0-1,-1 1,1 0,-1 0,0 1,0-1,0 0,-1 0,0 0,1 1,-2 2,1-3,-1 0,1 0,0 0,0 0,0 1,0-1,1 0,0-1,-1 1,1 0,1 0,-1 0,1 0,-1-1,1 1,0-1,1 1,-1-1,0 0,1 0,0 0,0 0,0 0,0-1,0 1,0-1,1 0,-1 0,1 0,-1 0,1-1,0 1,0-1,0 0,0 0,2 0,10-5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9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0,'-26'99,"4"0,5 2,-5 98,22-178,1 1,1-1,1 0,1 0,1 0,0 0,7 14,-12-36,1 1,-1-1,0 0,0 1,1-1,-1 0,0 1,1-1,-1 1,1-1,-1 1,1-1,-1 1,1-1,-1 1,1 0,-1-1,1 1,-1 0,1-1,0 1,-1 0,1 0,-1-1,1 1,0 0,-1 0,1 0,0 0,-1 0,1 0,0 0,-1 0,1 0,0 0,-1 1,1-1,0 0,-1 0,1 1,0-1,-1 0,1 1,-1-1,1 0,-1 1,1-1,-1 1,1-1,-1 1,1-1,-1 1,0-1,1 1,-1-1,0 1,0 0,1-1,-1 1,0 0,9-20</inkml:trace>
  <inkml:trace contextRef="#ctx0" brushRef="#br0" timeOffset="299.548">399 225,'-51'25,"3"-3,2 2,1 3,1 1,-8 8,50-35,0 0,0-1,0 1,0 0,0 0,1 0,-1 1,0-1,1 0,-1 1,1-1,-1 1,1-1,0 1,0 0,-1-1,1 1,0 0,1 0,-1 0,0 0,0 0,1 0,-1 0,1 0,0 0,0 0,0 0,0 0,0 0,0 0,0 0,1 0,-1 0,1 0,-1 0,1 0,0 0,0 0,0 0,0 0,0-1,0 1,0 0,0-1,1 1,-1-1,1 1,-1-1,1 0,1 1,85 33,-78-32,0-1,0 2,0-1,0 1,-1 1,1-1,-1 2,0-1,-1 1,1 1,-1-1,0 1,-1 1,0 0,31 60,-25-62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9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1 181,'57'-20,"2"3,0 2,1 2,0 3,1 3,39 1,84 37,-204-36,1-1,-1-1,1-1,1 0,0-2,0 0,-16-12,-19-14,39 25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50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38 279,'18'-6,"0"-1,-1-1,0-1,0 0,0-1,-1-1,-1 0,0-1,-1-1,0-1,7-8,-19 19,0-1,0 0,0 1,-1-1,1 0,-1 0,0 0,0 0,0 0,-1 0,0 0,1 0,-1 0,-1 0,1-1,-1 1,1 0,-1 0,0 0,0 0,-1 1,1-1,-1 0,0 0,0 1,0-1,-1 1,1 0,-1 0,0 0,0 0,0 0,0 0,0 1,-1 0,1-1,-1 1,1 0,-1 1,0-1,0 1,0 0,1 0,-1 0,-1 0,1 0,0 1,0 0,0 0,0 0,0 1,0-1,0 1,0 0,-4 1,1 0,0 0,0 1,1 0,-1 0,1 0,0 1,0 0,0 0,0 1,1 0,0-1,0 2,0-1,0 1,1-1,0 1,0 1,1-1,-1 0,2 1,-1 0,1-1,-1 1,2 0,-1 0,1 1,0-1,1 0,0 1,-2 1,1-1,0 1,0 0,1 0,1 0,-1 0,1-1,1 1,-1 0,2-1,-1 1,1-1,0 0,1 0,0 0,0 0,1-1,0 1,0-1,1 0,0-1,0 1,0-1,1-1,0 1,3 1,11 1,0-1,0-1,0-1,1 0,0-2,-1-1,1 0,0-2,0 0,0-2,0 0,0-1,-1-2,1 0,-1-1,5-3,-1 1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5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317 509,'-39'25,"2"1,1 3,2 0,0 2,3 2,-17 21,41-45,0 0,0 1,1-1,1 1,0 1,0-1,1 1,0 0,-2 9,6-16,-1-1,1 1,-1-1,1 1,0-1,0 1,1-1,-1 0,1 1,-1-1,1 1,0-1,1 0,-1 1,0-1,1 0,0 0,0 0,0 0,0-1,0 1,0 0,1-1,-1 1,1-1,0 0,0 0,0 0,0 0,0-1,0 1,0-1,1 0,8 1,0-1,0 0,0-1,0-1,-1 0,1 0,0-1,-1-1,1 0,-1 0,0-1,0-1,0 0,0 0,-1-1,0-1,0 1,-1-2,1 1,-2-1,1-1,3-4,14-12,-1 0,-2-1,0-2,-2 0,-1-1,-2-1,0-1,-3-1,0 0,-2-1,-1 0,-2-1,-1 0,-2-1,-1 0,0-23,-12-102,5 153,-1-1,1 1,-1 0,0 0,-1 0,0 0,0 0,0 0,-1 1,0-1,0 1,-1 0,0 0,0 1,0-1,-1 1,1 0,-1 1,-5-4,7 6,0 1,0-1,-1 0,1 1,-1 0,1 0,-1 1,1-1,-1 1,1 0,-1 0,1 0,-1 1,1-1,-1 1,1 0,0 1,-1-1,1 1,0 0,0 0,0 0,0 0,0 1,1 0,-1-1,1 1,-1 1,1-1,-2 4,-76 117,72-104,2 1,0 0,1 0,1 0,0 1,2-1,1 1,1 0,0 0,2 0,1 0,0 0,2-1,0 1,1-1,2 0,0 0,1-1,1 0,1 0,0-1,2 0,0-1,1-1,1 0,1 0,0-1,1-1,0-1,1 0,12 5,-22-14,-5-2,0-1,0 1,1-1,-1 0,1 0,-1 0,1 0,0-1,-1 1,1-1,0 0,0 1,0-1,0 0,0-1,0 1,1-1,-1 1,0-1,0 0,0 0,1 0,-1-1,0 1,0-1,0 1,0-1,0 0,0 0,0-1,0 1,0-1,0 1,0-2,4-12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5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57 198,'-4'0,"2"0,2 5,2 1</inkml:trace>
  <inkml:trace contextRef="#ctx0" brushRef="#br0" timeOffset="-254.029">1 594,'0'4,"5"12,1 8,0 4,-1 2,-1 2,-2-1,-1 0,0-2,4-4,1-12,4-13,1-11,-2-9,3-6,-1 3</inkml:trace>
  <inkml:trace contextRef="#ctx0" brushRef="#br0" timeOffset="528.2">255 508,'33'300,"-22"-268,-12-32,1-1,0 1,0 0,0-1,0 1,-1 0,1-1,0 1,0-1,0 1,0 0,0-1,0 1,0 0,0-1,0 1,0 0,0-1,0 1,0-1,0 1,1 0,-1-1,0 1,0 0,0-1,0 1,1 0,-1 0,0-1,0 1,1 0,-1-1,0 1,1 0,-1 0,0 0,0-1,1 1,-1 0,0 0,1 0,-1 0,1 0,-1 0,0 0,1-1,-1 1,0 0,1 0,-1 0,0 1,1-1,-1 0,1 0,-1 0,0 0,1 0,-1 0,1 1,6-56,3 1,3 0,1 1,3 0,3 1,-15 39,1 0,0 0,1 1,0 0,1 0,0 1,1 0,0 0,1 1,0 0,0 1,2-1,-11 10,0-1,-1 1,1-1,0 1,0-1,-1 1,1-1,0 1,0 0,0-1,0 1,-1 0,1 0,0 0,0 0,0 0,0 0,0 0,0 0,0 0,-1 0,1 0,0 0,0 1,0-1,0 0,-1 1,1-1,0 1,0-1,0 1,-1-1,1 1,0-1,-1 1,1 0,-1-1,1 1,-1 0,1 0,-1-1,1 1,-1 0,1 0,-1 0,0 0,11 49,-8-30,8 27,-7-26</inkml:trace>
  <inkml:trace contextRef="#ctx0" brushRef="#br0" timeOffset="979.358">735 622,'13'-2,"1"1,-1-2,0 0,0 0,0-1,0-1,-1 0,1-1,-1 0,-1-1,1 0,-1-1,0 0,-1-1,0 0,0 0,-1-1,0-1,-1 1,0-1,-1-1,3-5,-9 15,0 0,0 0,0 0,0 0,0 0,-1 0,1 0,0 0,-1-1,0 1,1 0,-1 0,0-1,0 1,-1 0,1 0,0 0,-1-1,1 1,-1 0,0 0,1 0,-1 0,0 0,-1 0,1 0,0 0,0 0,-1 1,1-1,-1 0,1 1,-1-1,0 1,0 0,0-1,1 1,-1 0,0 0,-1 0,1 1,0-1,0 0,0 1,0-1,0 1,-1 0,1 0,0 0,0 0,-1 0,-1 1,-11 4,0 2,0 0,1 0,-1 1,2 1,-1 1,2 0,-1 0,1 1,1 1,0 0,-7 10,16-19,-9 6,1 2,0-1,1 1,0 1,1 0,0 0,1 0,0 1,1 0,0 1,2-1,-1 1,1 0,1 0,1 0,-1 15,3-25,1 0,0 0,0 1,1-1,-1 0,1 0,0 0,0 0,0-1,1 1,-1-1,1 1,0-1,0 0,0 0,0 0,1 0,-1-1,1 1,0-1,-1 0,1 0,0 0,0 0,4 0,109 24,-88-25,-1 0,1-2,-1-1,1-1,-1-1,0-2,0-1,-1-1,0-1,0-1,8-7,-17 9</inkml:trace>
  <inkml:trace contextRef="#ctx0" brushRef="#br0" timeOffset="1980.877">1638 395,'-11'2,"1"0,-1 1,1 0,-1 0,1 1,0 0,1 1,-1 0,1 1,0 0,0 1,0-1,1 1,0 1,1 0,0 0,0 0,0 1,1 0,1 0,-1 1,2 0,-1 0,-2 8,6-10,0 0,1 1,0-1,0 0,0 1,1-1,0 0,1 0,0 0,0 0,1 0,0 0,0-1,1 1,0-1,0 0,1 0,0 0,0-1,0 0,1 0,0 0,0 0,1-1,-1 0,1-1,0 1,1-1,-1-1,1 1,-1-1,1 0,0-1,1 0,9 1,0-1,0-1,0-1,0-1,0 0,0-1,-1-1,1-1,-1 0,1-1,-1-1,-1-1,1 0,-1-1,-1-1,16-10,-13 5</inkml:trace>
  <inkml:trace contextRef="#ctx0" brushRef="#br0" timeOffset="2345.201">2202 1,'0'400,"-58"-76,58-312</inkml:trace>
  <inkml:trace contextRef="#ctx0" brushRef="#br0" timeOffset="2611.8">1863 481,'39'-5,"31"-6,9-2,1 2,-9 3,-11 2,-12 3,-8 1,-7 6,-4 3,-2-1,-6 5,-2-1,2-1,-4-3</inkml:trace>
  <inkml:trace contextRef="#ctx0" brushRef="#br0" timeOffset="2846.496">2626 508,'-5'34,"-2"16,1-1</inkml:trace>
  <inkml:trace contextRef="#ctx0" brushRef="#br0" timeOffset="2995.219">2739 57,'0'0</inkml:trace>
  <inkml:trace contextRef="#ctx0" brushRef="#br0" timeOffset="3314.623">3021 395,'-7'8,"-7"5,1 1,0 1,1 0,1 1,0 0,1 1,1 0,1 1,0 0,1 0,1 0,1 1,-2 10,7-27,0 0,-1 0,1 0,1 0,-1 0,0 0,0 0,1 0,-1 0,1 0,0 0,-1 0,1 0,0 0,0 0,0 0,1-1,-1 1,0 0,1-1,-1 1,1-1,-1 0,1 1,0-1,-1 0,1 0,0 0,0 0,0 0,0-1,0 1,0 0,0-1,0 1,0-1,0 0,0 0,0 0,0 0,0 0,0 0,1-1,-1 1,0-1,0 1,0-1,-1 0,1 0,0 0,1 0,9-5,0 0,-1 0,1-1,-1-1,-1 0,1 0,-2-1,1 0,-1-1,0 0,-1 0,0-1,-1 0,0-1,-1 1,0-1,-1-1,0 1,-1-1,-1 1,1-1,-2 0,0-1,-1 1,0 0,-1 0,0-4,0 16,-1-1,1 0,0 0,0 0,-1 0,1 0,-1 0,1 1,-1-1,0 0,0 0,0 1,0-1,0 1,0-1,0 1,0-1,-1 1,1-1,0 1,-1 0,0 0,1 0,-1 0,1 0,-1 0,0 0,0 1,1-1,-1 1,0-1,0 1,0 0,0-1,0 1,0 0,0 0,1 1,-1-1,0 0,0 0,0 1,0 0,0-1,1 1,-1 0,0 0,1-1,-1 1,0 1,1-1,-1 0,1 0,0 0,-1 1,1-1,0 1,-17 15</inkml:trace>
  <inkml:trace contextRef="#ctx0" brushRef="#br0" timeOffset="3701.904">3331 649,'89'-153,"-89"152,1 0,-1 0,1 1,0-1,-1 0,1 0,0 1,0-1,0 0,0 1,-1-1,1 1,0-1,0 1,0 0,0-1,0 1,0 0,0 0,0-1,0 1,0 0,0 0,0 0,0 0,0 0,0 1,0-1,0 0,0 0,0 1,0-1,0 1,0-1,0 1,0-1,0 1,0-1,0 1,-1 0,1-1,0 1,27 44,-16-21,-7-19,0 0,0 0,0 0,0 0,1-1,-1 0,1-1,0 1,0-1,1 0,-1 0,1-1,-1 0,1 0,0-1,0 1,0-2,0 1,0-1,0 0,-1 0,1-1,0 0,0 0,0 0,0-1,-1 0,1-1,-1 1,1-1,-1 0,0-1,0 0,-1 0,1 0,-1 0,0-1,0 0,0 0,-1-1,0 1,0-1,0 0,1-3,43-133,-42 117,0 1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0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1 341,'26'-8,"0"-1,0-2,-1 0,-1-1,0-2,-1 0,0-2,-1 0,-1-1,0-2,-1 0,-2-1,8-9,-24 26,-1 0,1 0,0 0,-1 0,1 0,-1 0,0 0,0 0,0-1,0 1,-1 0,0-1,1 1,-1 0,0-1,-1 1,1 0,0-1,-1 1,0 0,0-1,0 1,0 0,0 0,-1 0,1 0,-1 0,0 0,0 0,0 1,0-1,-1 1,1 0,-1-1,1 1,-1 0,0 0,1 0,-1 1,0-1,-1 1,1 0,0 0,0 0,0 0,-1 0,1 1,0-1,-1 1,1 0,-1 0,-9 2,1 1,0 1,0 0,0 1,1 0,-1 0,1 1,0 1,1 0,-1 0,2 1,-1 1,1-1,0 1,1 1,0 0,0 0,-4 9,6-13,1 0,-1 0,1 0,0 1,1 0,0 0,0 0,0 0,1 1,0-1,1 1,-1 0,1 0,1 0,0 0,0 0,0 0,1 1,0-1,1 0,0 0,0 0,1 0,0 0,0 0,1 0,0-1,0 1,1-1,0 0,0 0,1 0,0-1,0 1,0-1,2 1,7 0,1 1,-1-2,2 0,-1-1,0 0,1-1,0-1,0-1,0 0,0-1,0-1,0 0,0-1,0-1,0 0,0-1,0-1,-1-1,1 0,12-6,-4 1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3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30 346,'24'1,"-1"-1,1-1,-1-2,1 0,-1-1,0-1,-1-2,1 0,-1-1,0-1,-1-2,0 0,-1-1,0 0,-1-2,0 0,-1-2,-1 0,-1-1,0 0,-1-1,-1-1,8-13,-16 21,-3 6,0 0,0 0,0-1,-1 1,1 0,-1-1,-1 0,1 1,-1-1,0 0,0 0,-1 0,0-1,-11 17,-5 18,1 1,1 1,2 0,1 0,1 1,2 1,1 0,1 0,1 19,-8 91,7 0,10 85,-1-52,-3-164,1 44,-2 1,-3-1,-2 1,-8 26,11-68,0-1,-1 1,-1 0,0-1,-1 0,0 0,-1-1,0 0,-1 0,-1 0,0-1,0 0,-1-1,0 0,-1-1,0 0,-1-1,1 0,-2 0,0-1,3-3,1 0,-1 0,0-1,0-1,0 1,0-2,-1 1,1-1,0-1,-1 0,1-1,-1 0,1 0,0-1,-5-2,10 2,1 0,0-1,0 0,0 0,1 0,-1 0,1-1,0 1,0-1,0 0,0 0,0 0,1 0,0 0,0-1,0 1,0-1,1 1,0-1,0 0,0 1,0-1,1 0,0-3,13-118,3 88,2 0,2 1,1 1,2 1,1 1,2 1,1 2,1 0,8-5,-20 20,23-27,-4 3,1 2,3 1,0 2,36-23,-15 33,-40 25</inkml:trace>
  <inkml:trace contextRef="#ctx0" brushRef="#br0" timeOffset="312.917">764 1108,'-1'0,"0"1,-1-1,1 0,0 1,0-1,-1 0,1 0,0 0,-1 0,1 0,0 0,0 0,-1 0,1-1,0 1,0 0,-1-1,1 1,0-1,0 1,0-1,0 0,0 1,0-1,0 0,0 0,0 0,0 0,0 0,0 0,0 0,1 0,-1 0,0 0,1 0,-1-1,1 1,0 0,-1 0,1-1,0 1,-14-55,14 37,1 0,2 1,0 0,0-1,2 1,0 0,1 1,1-1,1 1,0 1,10-14,-10 12,73-121,-75 129,0 0,0 1,1 0,0 0,1 0,0 1,0 0,1 1,0 0,0 0,1 1,0 0,6-2,2 4</inkml:trace>
  <inkml:trace contextRef="#ctx0" brushRef="#br0" timeOffset="548.98">1187 797,'-4'34,"2"15,7 0,2-13,1-13</inkml:trace>
  <inkml:trace contextRef="#ctx0" brushRef="#br0" timeOffset="710.443">1159 374</inkml:trace>
  <inkml:trace contextRef="#ctx0" brushRef="#br0" timeOffset="944.008">1808 628,'-48'14,"1"2,1 2,0 2,2 2,-6 6,45-27,0 1,0 0,1 0,-1 1,0-1,1 1,-1 0,1 0,0 1,0-1,0 1,1 0,-1 0,1 0,0 0,0 1,0-1,1 1,0 0,-1 0,2 0,-1 0,1 0,-1 0,1 0,1 1,-1-1,1 0,0 0,0 1,0-1,1 0,0 1,0-1,0 0,1 0,0 1,8 4,1-1,0 0,0-1,1-1,0 1,0-2,1 0,0 0,0-1,0-1,1 0,-1-1,1 0,0-1,0-1,0 0,0-1,0 0,1-1,-5 1,1 1,-1-1,0-1,1 0,-1 0,0-1,0-1,0 1,0-1,-1-1,1 0,-1-1,0 1,0-2,0 1,-1-1,0-1,0 1,0-1,-1-1,0 1,-1-1,1-1,2-5,4-10</inkml:trace>
  <inkml:trace contextRef="#ctx0" brushRef="#br0" timeOffset="1229.687">2344 120,'-28'79,"4"1,4 1,3 1,4 1,-1 51,15-101,2-1,1 1,1 0,2-1,5 14,6 28,-17-72,0 1,0-1,0 1,-1-1,1 1,-1 0,1-1,-1 1,0 0,0-1,0 1,-1 0,1-1,-1 1,1 0,-1-1,0 1,0-1,0 1,0-1,-1 1,1-1,-1 0,1 0,-1 0,0 0,0 0,0 0,0 0,0 0,-1 0,-14 5</inkml:trace>
  <inkml:trace contextRef="#ctx0" brushRef="#br0" timeOffset="1485.714">1865 628,'38'0,"27"0,8 0,0 0,-2 0,-3 0,-10 0,-3 0,-8 0,-1 0,-5 0,-3 0,-4 5,-3 1,-2 0,-6-1</inkml:trace>
  <inkml:trace contextRef="#ctx0" brushRef="#br0" timeOffset="1734.252">2824 684,'5'34,"1"15,0 1</inkml:trace>
  <inkml:trace contextRef="#ctx0" brushRef="#br0" timeOffset="1979.297">2824 346</inkml:trace>
  <inkml:trace contextRef="#ctx0" brushRef="#br0" timeOffset="5398.272">3247 628,'-2'-2,"0"0,0 0,0 0,-1 1,1-1,0 1,-1 0,0-1,1 1,-1 0,1 1,-1-1,0 0,0 1,0-1,1 1,-1 0,0 0,0 0,0 1,1-1,-1 0,0 1,0 0,1 0,-1 0,1 0,-1 0,0 0,1 1,0-1,-1 1,1 0,0 0,-62 74,61-71,0-1,1 1,0 0,-1 0,2 0,-1 0,0 0,1 1,0-1,0 1,1-1,0 0,-1 1,2-1,-1 1,1-1,0 0,0 1,0-1,1 0,0 0,0 0,0 0,0 0,1 0,0 0,0-1,0 0,1 1,-1-1,1 0,0-1,0 1,0-1,1 0,-1 0,2 0,5-2,0 0,0-1,0 0,0-1,0-1,0 1,0-2,-1 0,1 0,-1-1,0 0,0 0,0-1,0-1,-1 0,0 0,0-1,0 0,-1 0,0-1,-1 0,0 0,0-1,-1 0,0 0,0-1,-1 0,0 0,-1 0,0 0,-1-1,0 1,0-1,-1 0,-1 0,0 0,0-8,-1 14,0 1,-1-1,1 1,-1-1,0 1,0-1,0 1,-1 0,0-1,0 1,0 0,0 0,0 0,-1 1,0-1,0 1,0-1,0 1,0 0,-1 0,1 0,-1 1,0-1,0 1,0 0,0 0,0 0,-1 0,1 1,0 0,-1 0,1 0,-1 0,1 1,-1 0,1 0,-1 0,1 0,-1 1,1 0,-1 0,1 0,-2 1,-20 9</inkml:trace>
  <inkml:trace contextRef="#ctx0" brushRef="#br0" timeOffset="6052.113">3755 516,'-167'208,"118"-141,24-23,25-44,0 0,0 0,1 0,-1-1,0 1,0 0,0 0,1 0,-1 0,0 0,0-1,1 1,-1 0,0 0,0 0,1 0,-1 0,0 0,0 0,1 0,-1 0,0 0,1 0,-1 0,0 0,0 0,1 0,-1 0,0 1,0-1,1 0,-1 0,0 0,0 0,0 0,1 1,-1-1,0 0,0 0,0 0,1 1,-1-1,0 0,0 0,0 0,0 1,0-1,0 0,0 0,1 1,-1-1,0 0,0 1,0-1,0 0,20-18,107-146,-6 5,-121 159,0 1,0-1,1 0,-1 1,0-1,0 0,1 0,-1 1,1-1,-1 0,0 0,1 1,-1-1,0 0,1 0,-1 0,1 0,-1 0,1 1,-1-1,0 0,1 0,-1 0,1 0,-1 0,1 0,-1 0,0-1,1 1,-1 0,1 0,-1 0,0 0,1-1,-1 1,1 0,-1 0,0 0,1-1,-1 1,0 0,1-1,-1 1,0 0,0-1,1 1,-1 0,0-1,0 0,-6 41,2-30,0 0,1 0,1 1,-1-1,2 1,-1 0,2-1,-1 1,1 0,1-1,0 1,1 0,0-1,0 1,1-1,0 0,1 0,0 0,1 0,0-1,1 1,3 4,-5-12,1 1,-1-1,0 0,1 0,0 0,-1 0,1-1,0 0,0 0,0 0,0-1,0 1,0-1,0-1,0 1,0-1,0 1,0-1,-1-1,1 1,0-1,0 0,-1 0,1 0,-1 0,0-1,0 0,0 0,0 0,0 0,-1-1,1 1,-1-1,0 0,0 0,0 0,-1-1,1 1,-1 0,0-1,0 0,-1 0,6-9,-1 0,-1-1,0 0,-1 0,-1 0,0 0,-1 0,-1 0,0-1,-1 1,-1 0,-1-5,-2 0,-3 8</inkml:trace>
  <inkml:trace contextRef="#ctx0" brushRef="#br0" timeOffset="6800.764">4489 543,'-14'2,"0"0,0 0,0 1,0 1,1 0,-1 1,1 0,0 2,1-1,0 1,-9 7,14-10,1 0,-1 1,1-1,1 1,-1 0,1 1,0-1,0 1,0 0,1 1,0-1,0 1,0-1,1 1,0 0,1 0,0 1,0-1,0 1,1-1,0 1,0-1,1 1,0-1,0 1,1 0,0-1,1 1,-1-5,0-1,1 1,-1-1,1 1,0-1,0 0,0 0,0 0,0 0,0 0,0-1,1 1,-1-1,1 1,-1-1,1 0,0 0,-1 0,1 0,0-1,0 1,0-1,-1 1,1-1,0 0,0 0,0 0,0-1,-1 1,1-1,3 0,83-35,8-63,-48 41,36-45,-118 143,28-30,-42 104,46-111,0 0,1 0,-1 1,1-1,0 0,0 0,0 0,0 0,0 0,0 0,1 0,0 0,0 0,-1 0,2 0,-1 0,0 0,1-1,-1 1,1 0,0-1,-1 1,1-1,1 0,-1 0,0 0,0 0,1 0,0 0,-1 0,1-1,0 1,-1-1,1 0,0 0,3 1,5-2,0 0,0 0,0-1,0 0,-1-1,1 0,0-1,-1 0,1 0,-1-1,0-1,0 0,0 0,-1-1,0 0,0-1,-1 0,1 0,0-2,37-26,-1-2,-2-2,-2-2,5-9,-41 44,13-12,-2 0,0-1,-1 0,-1-1,-1-1,0 0,-2-1,-1 0,0-1,-2 0,0-1,-2 0,0 0,0-15,-6 36,1 0,-1 1,0-1,0 0,-1 0,1 1,0-1,-1 0,0 1,1-1,-1 1,0-1,0 1,-1-1,1 1,0 0,-1-1,0 1,1 0,-1 0,0 0,0 0,0 0,0 1,0-1,-1 1,1-1,0 1,-1 0,1 0,-1 0,1 0,-1 0,0 1,1-1,-1 1,0-1,0 1,1 0,-1 0,0 1,1-1,-1 0,0 1,1 0,-1-1,0 1,1 0,-1 0,-1 2,-14 6,1 2,0-1,1 2,0 0,1 1,0 1,1 0,1 1,0 1,1 0,0 0,-3 9,6-11,1 0,1 1,0-1,1 1,0 1,1-1,1 1,1 0,0 0,1 0,0 0,2 0,0 1,0-1,2 0,0 0,1 0,0 0,2 0,0-1,0 0,1 0,1 0,1 0,0-1,1-1,0 1,1-2,1 1,0-1,0-1,1 0,1 0,4 2,166 86,-163-92,-3-1</inkml:trace>
  <inkml:trace contextRef="#ctx0" brushRef="#br0" timeOffset="12303.857">6323 487,'78'-70,"52"-63,-98 77,-32 56,0-1,-1 1,1 0,0 0,0-1,-1 1,1 0,0 0,-1-1,1 1,0 0,-1 0,1 0,-1 0,1-1,0 1,-1 0,1 0,-1 0,1 0,0 0,-1 0,1 0,-1 0,1 0,-1 0,1 0,0 1,-1-1,1 0,0 0,-1 0,1 0,-1 1,1-1,0 0,-1 0,1 1,0-1,0 0,-1 1,1-1,0 0,0 0,-1 1,1-1,0 1,0-1,0 0,0 1,-1-1,1 1,0-1,0 0,0 1,0-1,0 1,0-1,0 0,0 1,0-1,0 1,0-1,1 0,-1 1,0-1,-9 21,0-1,2 1,0 0,2 1,0-1,2 1,-1 16,-13 309,13-288,-3 0,-2-1,-3 0,-2-1,-3 0,-2-1,-3-1,-2-1,-2-1,-7 5,31-54,0 0,0-1,-1 1,1-1,-1 0,0 1,0-2,0 1,-1 0,1 0,-1-1,1 0,-1 0,0 0,0 0,0-1,0 1,0-1,0 0,0 0,-1-1,1 1,0-1,0 0,-1 0,1 0,0-1,0 1,0-1,-1 0,1 0,0-1,0 1,0-1,1 0,-1 0,0 0,1 0,-1-1,1 1,0-1,0 0,0 0,-1-2,-2-4,1-1,0 0,1 0,0 0,1-1,0 1,0-1,1 0,1 0,0 0,0 0,1 0,0 0,1 0,1 1,0-1,0 0,1 0,0 1,0 0,2-1,-1 1,1 1,1-1,-1 1,2 0,4-6,3-3,1 1,0 0,2 1,0 1,1 1,0 0,1 1,0 1,1 1,1 1,-1 0,2 2,-1 0,1 1,0 2,1 0,-1 1,1 2,0 0,12 1,-7 1,-4 1</inkml:trace>
  <inkml:trace contextRef="#ctx0" brushRef="#br0" timeOffset="12665.188">6917 770,'-11'9,"0"1,1 0,0 1,1 0,0 0,1 1,0 0,1 1,0 0,1 0,1 0,0 1,1-1,-2 11,5-21,1 1,0-1,0 1,0-1,0 1,0-1,1 0,0 1,-1-1,1 1,0-1,1 0,-1 0,1 0,-1 0,1 0,0 0,0 0,0 0,1-1,-1 1,0-1,1 0,0 1,0-1,-1 0,1-1,0 1,0 0,1-1,-1 0,0 0,0 0,1 0,-1 0,1-1,7 3,0-1,0-1,0 0,0 0,0-1,0 0,0-1,0-1,0 0,10-3,-11 3,-1-1,1 0,-1-1,0 0,0-1,-1 0,1 0,-1-1,0 0,-1 0,0-1,0 0,0 0,0 0,-1-1,-1 0,1-1,-1 1,-1-1,0 0,0 0,0 0,-1-1,1-5,-6 9,1 0,-1 1,0-1,0 1,0-1,-1 1,0 0,0 0,0 0,-1 1,0-1,0 1,0 0,0 0,-1 0,1 1,-1-1,0 1,0 0,0 0,0 1,-1 0,1 0,-1 0,1 0,-1 1,0 0,0 0,1 1,-1-1,-2 1,0 0,1 1,-1-1,1 1,-1 0,1 1,-1 0,1 0,0 1,0 0,0 0,0 0,0 1,1 0,-1 0,1 1,0 0,1 0,-1 0,1 1,0 0,-10 12</inkml:trace>
  <inkml:trace contextRef="#ctx0" brushRef="#br0" timeOffset="13003.558">7255 1023,'0'-1,"0"0,0 0,0 0,0 0,0 0,0 0,0 0,0 0,0 0,0 0,-1 0,1 0,0 1,-1-1,1 0,-1 0,1 0,-1 0,1 0,-1 1,0-1,1 0,-1 0,0 1,0-1,1 0,-1 1,0-1,0 1,0-1,0 1,0 0,0-1,0 1,0 0,0 0,0-1,0 1,0 0,0 0,0 0,0 0,0 0,0 0,0 1,0-1,0 0,0 0,0 1,1-1,-1 1,0-1,0 1,0-1,0 1,0-1,1 1,-1 0,0 0,1-1,-1 1,0 0,1 0,-1 0,0 0,75-125,-54 89,2 2,0 0,3 1,0 1,5-2,-31 108,-1-50</inkml:trace>
  <inkml:trace contextRef="#ctx0" brushRef="#br0" timeOffset="13420.283">7819 741,'-7'-2,"1"1,-1 0,0 0,0 1,0-1,1 2,-1-1,0 1,0 0,0 0,1 1,-1 0,1 0,-1 0,1 1,0 0,0 1,0-1,1 1,-1 0,1 0,0 1,0 0,0 0,0 0,1 0,0 1,0-1,1 1,-1 0,1 0,1 0,-1 1,1-1,0 1,1 0,-1-1,1 1,0 0,1 0,0-1,0 1,1 5,0-7,0 1,0-1,0 1,1-1,0 1,0-1,0 0,1 0,-1 0,1 0,0-1,1 1,-1-1,1 0,0 0,0 0,0 0,1-1,-1 0,1 1,0-2,0 1,0-1,0 1,0-1,1-1,-1 1,1-1,-1 0,1 0,-1 0,1-1,-1 0,1 0,0-1,-1 1,1-1,-1 0,1-1,-1 1,0-1,1 0,-1-1,0 1,0-1,3-2,23-22,-20 13</inkml:trace>
  <inkml:trace contextRef="#ctx0" brushRef="#br0" timeOffset="13915.362">8074 883,'9'6,"1"0,0 0,0-1,0-1,1 1,-1-2,1 1,0-1,0-1,1 0,-1-1,0 0,1 0,-1-2,0 1,1-1,-1-1,0 0,0-1,0 0,0 0,-1-1,1 0,-1-1,0-1,0 1,-1-2,7-4,-5 1,-1 0,-1 0,1-1,-2 0,0-1,0 0,-1 0,0 0,-1-1,-1 0,0 0,0-1,-2 0,2-9,-5 21,1 0,-1 0,0-1,-1 1,1 0,0-1,-1 1,1 0,-1 0,0 0,1-1,-1 1,0 0,0 0,-1 0,1 0,0 1,-1-1,1 0,-1 0,1 1,-1-1,0 1,0 0,0-1,0 1,0 0,0 0,0 0,0 0,0 1,0-1,-1 0,1 1,0 0,0-1,-2 1,-86 14,75-7,0 2,1 0,-1 0,2 1,-1 1,1 0,1 1,0 0,1 1,0 0,-8 15,14-21,0 0,1 0,0 0,1 0,0 1,0 0,0-1,1 1,0 0,1 0,-1 0,2 0,-1 1,1-1,0 0,1 0,0 0,0 0,1 0,0 0,0 0,1 0,0-1,0 1,5 6,2-4,0-1,1 0,0 0,1-1,0-1,0 0,1-1,0 0,0 0,0-2,0 0,1 0,0-1,0-1,0 0,0-1,0-1,0 0,0 0,0-2,0 0,3-1,4 1,0-1,0-1,0-1,-1-1,1 0,-2-2,1 0,-1-1,6-5,-7 4</inkml:trace>
  <inkml:trace contextRef="#ctx0" brushRef="#br0" timeOffset="32461.64">30 2095,'22'108,"-20"-93,0 8,1 0,0 0,2 0,1-1,1 0,0 0,2-1,1 1,9 14,-15-32,0-1,0 0,0 0,1 0,-1 0,1-1,0 1,-1-1,1-1,0 1,0-1,0 1,0-1,1-1,-1 1,0-1,0 0,0 0,1-1,-1 1,0-1,0 0,0 0,0-1,0 0,0 0,0 0,-1 0,1-1,-1 0,1 0,-1 0,0 0,0-1,-1 1,1-1,-1 0,0 0,3-4,132-156,-137 162,-1 1,1-1,-1 1,1-1,-1 1,1-1,0 1,-1 0,1-1,0 1,0 0,0 0,0 0,0-1,1 1,-1 0,0 0,0 1,1-1,-1 0,0 0,1 1,-1-1,1 0,-1 1,1 0,-1-1,1 1,-1 0,1 0,-1-1,1 1,0 1,-1-1,1 0,-1 0,1 1,-1-1,1 0,-1 1,1 0,-1-1,0 1,1 0,0 0,30 54,-31-50,1-1,-1 1,1-1,0 1,0-1,1 0,-1 0,1 0,0-1,0 1,0 0,1-1,-1 0,1 0,0 0,0 0,0-1,0 1,0-1,1 0,6 0,0 0,0-1,0-1,0 0,0 0,0-1,-1 0,1-1,0 0,-1-1,1 0,-1-1,0 0,0 0,0-1,0-1,-1 0,0 0,0 0,-1-1,0-1,0 1,0-1,-1-1,-1 1,1-1,-1 0,-1-1,0 1,0-1,-1 0,0 0,0-1,-1 1,-1-1,0 0,0-5,-2-8,-4 6</inkml:trace>
  <inkml:trace contextRef="#ctx0" brushRef="#br0" timeOffset="32977.591">1187 1531,'-1'2,"-1"0,0-1,0 1,0 0,1 0,-1 0,1 1,0-1,-1 0,1 1,0-1,1 0,-1 1,0-1,1 1,-1-1,1 1,0 0,-1-1,1 3,0-3,-58 455,53-216,4-238,1 0,-1 0,1 0,0 0,0 0,0 0,1 0,-1 0,1 0,-1 0,1 0,0 0,0 0,0-1,1 1,-1 0,1-1,-1 1,1-1,0 1,0-1,0 0,0 0,0 0,1 0,-1 0,1 0,-1-1,1 1,0-1,-1 1,1-1,0 0,0 0,0-1,0 1,0-1,0 1,0-1,0 0,0 0,0 0,0 0,0-1,0 1,0-1,0 0,2-1,11-9,1 0,-1-2,-1 0,-1 0,0-1,0-1,-1-2,61-58,-66 68,-8 5,1 0,0 1,0-1,0 1,0-1,0 0,0 1,0 0,0-1,1 1,-1 0,0-1,1 1,-1 0,1 0,0 0,-1 0,1 1,0-1,-1 0,1 1,0-1,0 1,-1 0,1-1,0 1,0 0,0 0,0 0,0 0,-1 0,1 1,0-1,0 1,0-1,-1 1,1 0,0-1,-1 1,1 0,0 0,-1 0,1 0,-1 0,0 1,1-1,3 114,-6-104,0 1,0-1,1 0,0 1,1-1,0 0,1 1,0-1,1 0,0 1,-2-10,0 0,0-1,0 1,0 0,0 0,0 0,1-1,-1 1,1 0,-1-1,1 0,-1 1,1-1,0 0,0 0,-1 0,1 0,0 0,0 0,0 0,0-1,0 1,0-1,0 1,1-1,-1 0,0 0,0 0,0 0,0 0,0-1,0 1,2-1,12-3</inkml:trace>
  <inkml:trace contextRef="#ctx0" brushRef="#br0" timeOffset="33359.883">1695 2322,'29'-3,"-1"0,1-1,-1-2,0-1,-1-2,0 0,0-2,-1 0,0-2,3-3,-23 11,1 0,-1 0,0 0,0 0,0-1,-1 0,0-1,0 1,0-1,-1 0,0 0,0 0,-1 0,0-1,0 1,-1-1,0 0,0 0,-1 0,0 0,-1 0,1 0,-1 0,-1 0,0 0,0 0,0 0,-1 0,-1-2,0 6,1 1,-1 0,0 0,0 1,0-1,-1 1,1-1,-1 1,1 0,-1 0,0 1,1-1,-1 1,0 0,0 0,0 0,0 0,0 1,0-1,-1 1,1 0,0 1,0-1,0 1,0-1,0 1,0 0,-1 1,-4 1,-1 0,1 0,0 1,0 1,1-1,-1 1,1 1,0 0,1 0,-1 0,-2 4,-2 2,1 1,0 0,1 1,0 0,1 0,1 1,0 0,1 1,1 0,0 0,1 0,1 1,1-1,0 1,1 0,1 0,0 4,2-17,-1 0,1 0,0 0,0 0,0 0,0 0,1-1,0 1,0 0,0-1,0 1,0-1,1 0,-1 0,1 0,0 0,0 0,0-1,0 1,1-1,-1 0,1 0,-1 0,1 0,0-1,-1 1,1-1,0 0,0 0,0 0,0-1,0 0,0 1,4-2,9 1,0 0,0-1,0-2,0 1,0-2,-1 0,14-6,1-2,0-2,0-1,-2-2,0 0,25-22,-36 25</inkml:trace>
  <inkml:trace contextRef="#ctx0" brushRef="#br0" timeOffset="33774.94">2203 2294,'14'0,"0"0,1-1,-1 0,0-2,0 1,-1-2,1 1,0-2,-1 0,0-1,0 0,-1-1,0 0,0-1,0 0,-1-1,-1 0,1-1,-2 0,1-1,-1 0,-1 0,0-1,0 0,-1-1,4-11,-10 22,0-1,1 0,-2 1,1-1,0 0,0 0,-1 0,0 0,1 0,-1 1,0-1,-1 0,1 0,0 0,-1 0,0 0,1 0,-1 1,0-1,-1 0,1 1,0-1,-1 1,1-1,-1 1,0-1,0 1,0 0,0 0,0 0,0 0,-1 1,1-1,-1 0,1 1,-1 0,1 0,-1-1,0 2,0-1,0 0,1 0,-1 1,-2 0,-7 2,0 1,0 0,0 1,0 1,1 0,0 0,0 1,0 0,1 1,0 1,0-1,1 2,-1-1,2 1,0 0,0 1,0 0,1 2,-4 0,6-7,-1 0,1 0,1 1,-1 0,1 0,0 0,0 0,1 1,0 0,0-1,0 1,1 0,0 1,0-1,1 0,0 0,0 1,1-1,0 1,0-1,1 0,0 1,0-1,1 0,0 0,0 0,0 0,1 0,0 0,1 0,-1-1,1 0,0 0,3 2,7 2,1-1,0-1,1-1,0 0,0-1,0 0,1-2,0 0,0-1,0 0,0-1,1-1,-1-1,0-1,1 0,-1-1,7-2,-15 3,1-1,-1 0,1 0,-1-1,0 0,0-1,0 0,0 0,-1-1,0 0,0 0,0-1,0 0,-1-1,0 1,1-3,5-7</inkml:trace>
  <inkml:trace contextRef="#ctx0" brushRef="#br0" timeOffset="34138.291">2966 1616,'-43'252,"10"85,22-161,11-153</inkml:trace>
  <inkml:trace contextRef="#ctx0" brushRef="#br0" timeOffset="35156.734">3473 2491,'145'-255,"-126"221,2 0,2 1,0 1,3 1,0 2,6-4,-31 32,-1 1,0-1,0 1,1-1,-1 1,0 0,1-1,-1 1,1-1,-1 1,1-1,-1 1,0 0,1-1,-1 1,1 0,0 0,-1-1,1 1,-1 0,1 0,-1 0,1 0,0 0,-1 0,1 0,-1 0,1 0,-1 0,1 0,0 0,-1 0,1 0,-1 0,1 1,-1-1,1 0,-1 0,1 1,-1-1,1 0,-1 1,1-1,-1 1,1-1,-1 0,0 1,1-1,-1 1,0-1,1 1,-1-1,0 1,0-1,1 1,-1 0,0-1,0 1,0-1,0 1,2 42,-2-35,-2 47,1-28,0 0,1 0,2 0,1-1,1 1,5 16,-8-40,1 1,-1-1,1 1,1-1,-1 0,0 0,1 0,-1 0,1 0,0-1,0 1,0-1,0 0,0 0,1 0,-1 0,1-1,-1 1,1-1,0 0,-1 0,1 0,0 0,0-1,0 1,0-1,-1 0,1 0,0-1,0 1,0-1,-1 0,1 0,0 0,-1 0,1-1,0 0,-1 1,0-1,1-1,-1 1,0 0,0-1,0 1,-1-1,1 0,284-258,-238 233,-48 28,1 0,-1 0,0-1,0 1,1 0,-1 0,0 1,0-1,1 0,-1 0,0 1,0-1,0 0,1 1,-1-1,0 1,0 0,0-1,0 1,0 0,0 0,0 0,0-1,0 1,-1 0,1 0,0 0,-1 0,1 1,0-1,-1 0,1 0,-1 0,0 0,1 1,-1-1,0 0,0 0,1 1,-1-1,0 0,-1 1,3 17,-1 1,0 0,-2 0,-1-1,0 1,-1-1,-5 16,-3 25,10-57,0-1,0 1,0-1,1 1,-1 0,1-1,0 1,0 0,0 0,0-1,0 1,1 0,-1-1,1 1,0-1,0 1,0 0,0-1,0 0,0 1,1-1,-1 0,1 1,-1-1,1 0,0 0,0 0,0-1,0 1,0 0,1-1,-1 1,0-1,1 0,-1 0,1 0,-1 0,1 0,-1 0,2-1,17 3</inkml:trace>
  <inkml:trace contextRef="#ctx0" brushRef="#br0" timeOffset="35443.698">4828 2095,'-10'20,"0"-3,0 1,2 0,0 1,0 0,2 0,1 1,0-1,1 1,1 0,1 8,2-25,0-1,1 1,-1 0,1-1,0 1,-1-1,1 1,0-1,1 0,-1 1,0-1,1 0,-1 0,1 0,0 0,-1 0,1 0,0 0,0-1,0 1,1 0,-1-1,0 0,1 0,-1 0,0 0,1 0,-1 0,1 0,0-1,-1 1,1-1,-1 0,1 0,0 0,-1 0,1 0,0-1,99-29,-94 25,0 0,0-1,-1 0,0 0,0-1,-1 0,0 0,0 0,0-1,-1 1,0-1,-1-1,0 1,0-1,0 0,-1 1,-1-1,0-1,0 1,-1 0,0 0,0-2,-16-127,13 133,0-1,0 1,-1 0,1 1,-1-1,0 0,-1 1,1 0,-1 0,0 0,0 0,0 0,0 1,0 0,-1-1,0 2,0-1,0 1,0-1,0 1,0 1,0-1,-1 1,1 0,-1 0,0 0,0 1,-1-1,1 2,0-1,0 0,0 1,0 1,0-1,0 1,0 0,0 0,0 0,1 1,-3 1,-11 8</inkml:trace>
  <inkml:trace contextRef="#ctx0" brushRef="#br0" timeOffset="35879.388">5308 2011,'-2'2,"0"-1,0 1,1 0,-1 0,1 0,-1 0,1 0,-1 0,1 0,0 1,0-1,0 0,1 1,-1-1,0 0,1 1,0-1,-1 1,1-1,0 3,0-2,-3 19,0 0,2 0,1 0,1-1,0 1,2 0,0 0,2-1,0 1,8 16,-13-35,1-1,-1 1,1-1,-1 0,1 1,0-1,0 0,0 0,0 0,1 1,-1-1,0 0,1-1,0 1,-1 0,1 0,0-1,0 1,0-1,0 1,0-1,0 0,0 0,1 0,-1 0,0 0,1-1,-1 1,0-1,1 1,-1-1,1 0,-1 0,1 0,-1 0,1 0,-1-1,0 1,1-1,-1 0,0 1,1-1,-1 0,0 0,0-1,0 1,10-10,0 0,-1 0,0-1,-1-1,-1 0,0 0,-1-1,0 0,-1-1,-1 1,3-10,10-18,83-174,-90 207,-16 16</inkml:trace>
  <inkml:trace contextRef="#ctx0" brushRef="#br0" timeOffset="36274.719">5787 2237,'6'-2,"14"-5,-1 0,0-2,0 0,-1 0,0-2,-1-1,0 0,0-1,-2 0,0-1,0-1,11-16,-25 29,1 0,-1-1,0 1,0 0,0-1,0 1,-1-1,1 1,-1-1,1 0,-1 1,0-1,0 1,0-1,0 1,-1-1,1 0,-1 1,1-1,-1 1,0-1,0 1,0 0,0-1,-1 1,1 0,-1 0,1 0,-1 0,0 0,1 0,-1 0,0 1,0-1,-1 0,1 1,0 0,0 0,-1 0,1 0,0 0,-1 0,1 0,-1 1,0-1,1 1,-1 0,1-1,-1 1,0 1,1-1,-1 0,1 1,-1-1,1 1,-2 0,-11 1,0 0,1 1,-1 0,1 1,0 1,0 0,0 1,0 1,1 0,0 0,1 2,0-1,0 2,1 0,0 0,0 1,1 0,1 0,0 1,1 1,0 0,1 0,0 0,1 1,0 0,1 0,1 0,0 1,1-1,1 1,0 0,1 14,1-23,1 1,1-1,-1 0,1 0,0 1,0-1,1-1,0 1,0 0,0-1,1 1,0-1,0 0,0 0,0-1,1 1,0-1,0 0,0 0,0-1,1 1,-1-1,1-1,0 1,0-1,0 0,0 0,0 0,1-1,7 2,0-1,1 0,-1-1,1 0,-1-1,1-1,-1-1,1 0,-1 0,0-2,0 0,6-2,168-94,-170 89</inkml:trace>
  <inkml:trace contextRef="#ctx0" brushRef="#br0" timeOffset="36745.64">6550 2068,'34'-51,"-35"50,-1-1,1 1,0 0,0 0,-1 0,1 0,0 0,-1 1,1-1,-1 0,1 1,-1-1,1 1,-1-1,0 1,1 0,-1-1,0 1,1 0,-1 0,1 0,-1 0,0 1,1-1,-1 0,0 1,1-1,-1 1,1 0,-1-1,1 1,-1 0,1 0,0 0,-1 0,1 0,0 0,0 0,-9 2,-1 2,1 0,0 0,0 0,1 2,0-1,0 1,0 0,1 1,-1 0,9-5,-1 0,1 1,0-1,0 0,0 0,0 0,1 0,-1 0,1 0,0 0,0 0,0 0,0 0,0 0,1 0,-1 0,1-1,0 1,0-1,0 1,0-1,0 0,0 1,1-1,-1-1,1 1,0 0,-1 0,1-1,0 0,0 1,0-1,0 0,0-1,0 1,0 0,0-1,3 0,13 10,80 69,-96-76,-1 0,1 1,-1-1,0 0,0 1,0 0,0 0,-1-1,1 1,-1 0,0 0,0 0,-1 1,1-1,-1 0,0 0,0 0,0 0,-1 0,1 0,-1 0,0 0,0 0,0 0,-1 0,0 0,1 0,-1-1,-1 2,-3 2,-1 1,0-1,0 0,0 0,-1-1,0 0,-1 0,1-1,-1 0,0-1,0 0,0 0,-1-1,0 0,1 0,-1-1,0-1,0 0,0 0,0-1,0 0,-9-1,-6-5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03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0,'-28'271,"-24"138,45-278,8-119</inkml:trace>
  <inkml:trace contextRef="#ctx0" brushRef="#br0" timeOffset="300.943">1 451,'43'-4,"33"-7,10-2,-7 2,-10-2,-9 1,-8 3,-10 2,-6 3,-5 2,-3 2,-6 0</inkml:trace>
  <inkml:trace contextRef="#ctx0" brushRef="#br0" timeOffset="771.23">678 28,'54'423,"-51"-372,-4-38,1 0,1-1,0 1,1 0,0-1,1 1,0-1,1 0,1 0,3 8,-6-18,-1 0,1 0,-1 0,1 0,0 0,0 0,0 0,0-1,0 1,0-1,0 1,0-1,1 0,-1 0,1 0,-1 0,1 0,-1-1,1 1,-1-1,1 0,-1 0,1 1,0-2,-1 1,1 0,-1 0,1-1,0 0,-1 1,1-1,-1 0,0 0,1 0,-1-1,82-54,-75 49,109-78,-116 85,0 1,1-1,-1 0,0 1,1-1,-1 1,0-1,0 1,1 0,-1 0,0 0,0 1,0-1,0 0,0 1,0-1,-1 1,1 0,0-1,-1 1,0 0,1 0,-1 0,0 0,0 0,0 0,0 1,0-1,0 0,-1 0,1 1,-1-1,1 0,-1 1,0-1,0 1,0-1,-1 0,1 1,0-1,-1 0,0 1,1-1,-1 0,0 1,1 13,15 27,-4-29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17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0,'-24'29,"-12"14,-6 5,5-2,4-3,2-9,8-6,1-7,1-7,3-2,1-2,2-4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0,'-40'135,"-51"99,70-196,63-138,-31 75,1 1,1 0,1 1,2 0,0 1,1 1,1 1,1 0,16-12,-34 31,-1 0,1 0,0 0,-1 0,1 0,0 0,0 0,0 0,0 1,0-1,0 0,0 1,0-1,0 0,0 1,0 0,0-1,1 1,-1 0,0-1,0 1,0 0,1 0,-1 0,0 0,0 0,0 0,1 0,-1 1,0-1,0 0,0 1,0-1,1 0,-1 1,0 0,0-1,0 1,0 0,0-1,0 1,-1 0,1 0,0 0,0 0,0 0,-1 0,1 0,-1 0,1 0,-1 0,1 0,-1 0,1 0,-1 1,0-1,0 1,13 139,-13-139,32 111,-31-110,1 1,-1-1,1 0,0 1,0-1,1 0,-1-1,1 1,-1 0,1-1,0 1,0-1,0 0,0 0,0 0,1 0,-1-1,1 1,-1-1,1 0,-1 0,1 0,0 0,-1-1,1 0,0 0,0 0,-1 0,5-1,3-3,-1 0,1-1,-1 0,0-1,0 0,-1-1,1 0,-2-1,1 1,-1-2,0 1,-1-1,0 0,0-1,-1 1,0-2,4-9,2 2,-4 3,0-1,-1 0,0 0,-1 0,-1-1,-1 0,0 0,-1 0,0-8,-9 0,1 25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0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106 129,'-13'16,"1"1,1 0,0 0,1 1,1 1,1-1,1 1,0 1,1 0,2-1,-3 15,7-33,0 1,0 0,0 0,0 0,0-1,0 1,0 0,0 0,1 0,-1-1,1 1,-1 0,1 0,0-1,-1 1,1-1,0 1,0-1,0 1,0-1,1 1,-1-1,0 0,1 0,-1 1,0-1,1 0,0 0,-1-1,1 1,-1 0,1 0,0-1,0 1,-1-1,1 0,0 1,0-1,0 0,-1 0,1 0,0 0,0 0,73-32,-63 22,-1-1,0 0,-1-1,0 0,-1-1,0 0,-1 0,-1-1,0 0,-1 0,0-1,-1 0,-1 0,0 0,-1 0,-1-1,0-8,-13-70,10 92,0 0,1 0,-1 0,0 0,-1 0,1 0,0 1,0-1,-1 0,1 1,-1-1,1 1,-1-1,0 1,0 0,1 0,-1 0,0 0,0 0,0 0,0 0,0 1,-1-1,1 1,0 0,0-1,0 1,0 0,0 0,-1 0,1 1,0-1,0 0,0 1,0-1,0 1,0 0,0 0,0 0,0 0,-1 1,-23 11,2 3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18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0,'-5'6,"0"0,-1 0,2 0,-1 1,1 0,0 0,0 0,1 0,0 0,0 1,1-1,0 1,0 0,1 0,0 0,0 0,1 0,0 7,0-13,-12 340,-23-148,31-148,4-46,0 1,0 0,0 0,0 0,1-1,-1 1,0 0,0 0,0-1,1 1,-1 0,0-1,1 1,-1 0,1-1,-1 1,1 0,-1-1,1 1,-1-1,1 1,0-1,-1 1,1-1,0 1,-1-1,1 0,0 1,0-1,-1 0,1 0,0 0,0 1,-1-1,1 0,0 0,0 0,0 0,-1 0,1 0,0-1,0 1,0 0,-1 0,1 0,0-1,-1 1,1-1,0 1,-1 0,1-1,0 1,-1-1,1 0,105-80,-71 58,-21 10,2 2,-1 0,2 1,-1 1,1 0,1 1,-1 1,1 1,1 0,-1 1,17-1,-32 6,1-1,-1 2,0-1,1 0,-1 1,0 0,0-1,0 1,0 1,1-1,-1 0,-1 1,1-1,0 1,0 0,-1 0,1 0,-1 0,1 1,-1-1,0 1,0-1,0 1,0 0,0-1,-1 1,0 0,1 0,-1 1,0-1,0 0,0 0,-1 0,1 1,-1 0,1 2,-1 0,0 1,0-1,0 1,-1-1,0 0,0 0,-1 1,0-1,0 0,0 0,-1 0,0-1,0 1,0-1,-1 1,1-1,-3 1,-6 4,-1-1,0-1,-1 0,0-1,0 0,-1-1,1-1,-1 0,-1-1,1-1,0 0,-1-1,0-1,1 0,-1-1,0-1,1 0,-1-1,-8-3,23 6,-1-1,1 0,0 0,-1 0,1 1,-1-1,1-1,-1 1,1 0,0 0,-1 0,1-1,0 1,-1-1,1 1,0-1,-1 1,1-1,0 0,0 0,0 0,0 1,0-1,0 0,0 0,0-1,0 1,0 0,0 0,1 0,-1 0,0-1,1 1,-1 0,1-1,0 1,-1 0,1-1,0 1,0-1,0 1,0 0,0-1,0 1,0-1,0 1,1 0,-1-1,0 1,1 0,-1-1,1 1,0 0,-1 0,1-1,0 1,0 0,0 0,0 0,9-12</inkml:trace>
  <inkml:trace contextRef="#ctx0" brushRef="#br0" timeOffset="667.343">700 564,'0'6,"2"-1,-1 0,0 0,1 0,0 0,1 0,-1 0,1 0,-1-1,1 1,1-1,-1 0,1 0,0 0,-1 0,2-1,-1 1,0-1,1 0,-1 0,1-1,0 0,0 1,0-2,0 1,0 0,1-1,-1 0,0 0,1-1,-1 0,0 0,1 0,1 0,11-8,-1 0,0-1,0 0,-1-1,0-1,-1-1,0 0,-1-1,0 0,2-6,10-6,-26 24,0 1,1-1,-1 0,0 1,1-1,-1 1,0-1,1 0,-1 1,1-1,-1 1,0-1,1 1,0-1,-1 1,1-1,-1 1,1 0,-1-1,1 1,0 0,-1 0,1-1,0 1,-1 0,1 0,0 0,-1 0,1 0,0 0,0 0,-1 0,1 0,0 0,-1 0,1 0,0 0,-1 1,1-1,0 0,-1 0,1 1,0-1,-1 1,1-1,-1 0,1 1,-1-1,1 1,-1-1,1 1,-1-1,0 1,1 0,-1-1,0 1,1 0,-1 0,3 47,-3-32,0-13,0 0,1 0,-1 0,1 0,-1 0,1-1,0 1,0 0,0 0,0-1,0 1,1-1,-1 1,1-1,0 1,0-1,0 0,0 0,0 0,0 0,0 0,1-1,-1 1,1-1,-1 1,1-1,0 0,-1 0,1 0,0 0,0-1,0 1,0-1,0 0,-1 1,1-1,0-1,2 1,4-1,1 0,-1 0,0-1,0 0,0-1,0 0,-1-1,1 1,-1-2,0 1,6-5,4-4,-2 0,1-2,-2 0,0 0,0-2,-2 0,0 0,2-6,103-188,-104 175,-5 16,-1 0,-1 0,0 0,-2-1,-1 0,0-1,-1-2,-4 25,1-1,0 0,-1 1,1-1,-1 0,1 0,-1 0,0 1,1-1,-1 0,1 0,-1 0,1 0,-1 0,1 0,-1 0,1 0,-1 0,0 0,1 0,-1-1,1 1,-1 0,1 0,-1 0,1-1,-1 1,1 0,-1-1,1 1,0 0,-1-1,1 1,-1 0,1-1,0 1,-1-1,1 1,0-1,0 1,-1-1,1 1,0-1,0 1,0-1,0 1,0-1,-1 0,1 1,0-1,0 1,0-1,1 1,-1-1,0 1,0-1,0 0,0 1,-26 41,11 0,1 1,2 0,2 1,-4 38,0-2,6-24,2 1,3 1,4 44,-1-100,0-1,1 0,-1 0,0 1,1-1,-1 1,0-1,1 0,-1 1,0-1,0 0,0 1,1-1,-1 1,0-1,0 1,0-1,0 1,0-1,0 0,0 1,0-1,0 1,0-1,0 1,0-1,0 1,0-1,0 1,0-1,-1 0,1 1,0-1,0 1,-1-1,1 0,0 1,0-1,-1 0,1 1,0-1,-1 0,1 1,-1-1,1 0,0 0,-1 1,1-1,-1 0,1 0,-1 0,1 0,0 0,-1 1,1-1,-1 0,1 0,-1 0,1 0,-1 0,1-1,-1 1,1 0,0 0,-1 0,1 0,-1 0,-5-11</inkml:trace>
  <inkml:trace contextRef="#ctx0" brushRef="#br0" timeOffset="921.378">1151 226,'48'5,"35"1,13 0,0-1,-12-1,-10-2,-14-1,-11-1,-15-4,-12-3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1,'31'97,"-4"2,8 63,-21-70,24 83,-38-173,1 0,0 1,0-1,0 0,0 0,0 0,0 0,1 0,-1 0,1 0,-1 0,1 0,0-1,-1 1,1-1,0 1,0-1,0 0,1 1,-1-1,0 0,0-1,1 1,-1 0,0-1,1 1,-1-1,0 0,1 0,-1 1,1-2,-1 1,0 0,1 0,-1-1,1 0,-1 1,0-1,0 0,1 0,-1 0,0 0,0-1,0 1,0 0,0-1,0 0,-1 1,1-1,0 0,-1 0,0 0,1 0,52-130,52-176,-101 294,0 1,1-1,0 1,1 0,1 1,0 0,0 0,1 1,1 0,0 0,0 1,11-8,-4 10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4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20 257,'12'5,"1"0,-1-2,1 1,-1-2,1 0,0 0,0-1,0 0,0-2,0 1,0-2,0 1,0-2,-1 0,1 0,-1-1,1-1,-9 3,7-3,1 0,-1-1,-1 0,1-1,-1 0,0-1,-1 0,0 0,0-1,-1 0,7-9,-15 18,2-2,0 0,1-1,-1 1,0 0,0-1,-1 0,1 1,0-1,-1 0,0 0,1 1,-1-1,0 0,-1 0,1-1,0 1,-1 0,0 0,0 0,0 0,0 0,0 0,-1-1,1 1,-1 0,0 0,0 0,0 0,0 0,0 1,-1-1,1 0,-1 1,0-1,0 0,0 1,-1-2,-3 1,1 0,-1 0,1 0,-1 1,0 0,0 0,0 0,0 1,-1 0,1 0,0 1,0-1,-1 1,1 1,0-1,0 1,-1 0,1 0,0 1,0 0,0 0,-1 1,-120 74,115-64,0 0,1 0,1 2,0-1,1 1,1 0,0 1,1 0,1 0,0 1,-3 14,7-25,1 1,-1-1,1 0,0 1,0-1,1 1,0 0,0-1,1 1,0-1,0 1,0-1,1 0,0 1,0-1,0 0,1 0,0 0,0-1,1 1,-1-1,1 1,1-1,-1 0,1-1,-1 1,1-1,0 0,1 0,-1-1,1 1,0-1,0 0,0-1,0 0,0 0,0 0,1 0,-1-1,2 0,12 0,-1-1,1-1,-1 0,0-2,1 0,-1-1,0-1,-1-1,1 0,-1-2,0 0,-1-1,9-6,-9 2,-4 0</inkml:trace>
  <inkml:trace contextRef="#ctx0" brushRef="#br0" timeOffset="716.754">838 60,'-207'321,"179"-278,41-59,187-248,-200 263,1 0,-1 0,0 0,1 0,-1 0,1-1,-1 1,1 0,0 0,-1 1,1-1,0 0,0 0,-1 0,1 0,0 1,0-1,0 0,0 1,0-1,0 1,0-1,0 1,0-1,0 1,1 0,-1-1,0 1,0 0,0 0,0 0,0 0,1 0,-1 0,0 0,0 1,0-1,0 0,0 1,0-1,1 0,-1 1,0-1,0 1,0 0,-1-1,1 1,0 0,0 0,0 0,0-1,-1 1,1 0,0 0,-1 0,1 0,-1 0,1 0,-1 0,1 0,-1 1,0 199,7-117,-6-81,-1-1,1 0,-1 0,1 0,0 0,0 0,0 0,0 0,0 0,0 0,1 0,-1-1,0 1,1 0,0-1,-1 1,1-1,0 0,0 0,-1 1,1-1,0 0,0 0,1-1,-1 1,0 0,0-1,0 1,0-1,0 0,1 0,-1 0,0 0,0 0,0 0,2-1,5-3,0 0,0 0,0-1,-1-1,0 1,0-1,-1-1,1 0,-1 0,-1 0,1 0,-1-1,0 0,-1-1,1-1,9-11,2-1,-2 0,0-1,-2-1,-1 0,0-1,-2 0,2-11,4-10,-9 28</inkml:trace>
  <inkml:trace contextRef="#ctx0" brushRef="#br0" timeOffset="1513.774">1375 371,'15'-5,"1"-1,-1 0,-1-1,1 0,-1-1,-1-1,1 0,-2-1,1 0,-1-1,-1 0,0-1,0 0,-1-1,3-7,-11 17,0 1,0 0,-1-1,1 1,-1-1,1 0,-1 0,0 1,0-1,-1 0,1 0,0 0,-1 0,0 0,0 0,0 0,0 0,0 0,0 0,-1 0,0 1,1-1,-1 0,0 0,0 0,-1 1,1-1,-1 0,1 1,-1-1,0 1,0 0,0-1,0 1,0 0,0 0,-1 1,1-1,-1 0,1 1,-1-1,1 1,-1 0,0 0,0 0,0 0,0 1,0-1,0 1,1 0,-1-1,0 1,0 1,0-1,-1 0,-13 5,0 0,1 0,0 2,0 0,1 1,0 0,0 1,1 1,0 0,1 1,0 1,1 0,0 0,1 1,0 1,1 0,-3 7,-39 96,51-112,0 0,0 0,0 0,1 0,0 1,0-1,0 0,0 0,1 0,0 0,0 0,1 0,-1 0,1 0,0 0,0-1,1 1,-1-1,1 1,0-1,0 0,1 0,1 2,4-2,-1 0,1 0,0-1,0 0,0-1,0 0,0 0,1-1,-1 0,0 0,1-1,-1-1,1 1,-1-2,0 1,1-1,-1-1,0 1,0-2,-1 1,1-1,0-1,13-5,-1-2,0 0,0-2,-1 0,-1-1,-1-1,0-1,-1 0,-1-2,0 0,-2 0,0-1,-1-1,-1-1,-1 1,-1-2,1-5,-2 9,-6 15,0-1,0 0,-1 0,1 0,-1-1,0 1,-1 0,1-1,-1 0,0 1,0-1,-1 0,0 1,0-1,0 0,0 1,-1-1,0 0,-1 1,0-3,1 6,-1 1,1 0,-1 0,1 0,-1 0,0 0,1 0,-1 1,0-1,1 1,-1-1,0 1,0-1,0 1,0 0,1 0,-1 0,0 0,0 0,0 0,0 1,1-1,-1 0,0 1,0 0,0-1,1 1,-1 0,1 0,-1 0,0 0,1 0,0 0,-1 1,1-1,0 0,-1 1,1-1,0 1,0-1,0 1,0-1,1 1,-1 0,0 0,1-1,-1 1,1 0,-1 0,1 0,0-1,0 1,0 0,0 0,0 0,0 0,1 0,-1-1,1 1,-1 0,1 0,0-1,-1 1,1 0,0-1,0 1,0-1,0 1,0-1,66 34,-62-34,1 0,-1 1,1 0,-1 0,0 1,0-1,0 1,-1 0,1 0,0 1,-1-1,0 1,0 0,0 0,-1 0,1 1,-1-1,0 1,0 0,0 0,0 3,-1 10,0 1,-1 0,-1 0,-1 0,-1-1,-1 1,0-1,-1 1,-1-1,-1 0,0 0,-2-1,0 0,-1 0,-4 5,4-4</inkml:trace>
  <inkml:trace contextRef="#ctx0" brushRef="#br0" timeOffset="2099.954">2250 173,'-15'-1,"1"0,-1 0,1 1,-1 1,1 1,-1 0,1 1,0 0,0 1,0 1,1 0,-14 7,21-9,0 0,0 1,0 0,0 0,1 0,-1 1,1 0,0 0,1 0,-1 1,1-1,0 1,0 0,1 0,0 1,0-1,0 1,1-1,0 1,0 0,1 0,0 0,0 0,0 0,1 0,0 0,1 2,-1-5,1 1,0-1,0 0,0 0,1 1,0-1,-1 0,1 0,1-1,-1 1,0 0,1-1,0 1,0-1,0 0,0 0,0 0,1-1,-1 1,1-1,0 1,0-1,0 0,0-1,0 1,0-1,0 0,1 0,-1 0,0 0,1-1,-1 0,0 0,1 0,-1 0,1-1,-1 1,0-1,0 0,1-1,-1 1,0-1,3-2,13-4,-1-1,0-1,0 0,-1-2,0 0,-1-1,-1-1,0 0,2-5,63-50,-80 68,-1 0,1-1,0 0,0 1,0-1,1 1,-1-1,0 1,0-1,1 1,-1 0,1 0,-1 0,1-1,0 1,-1 1,1-1,0 0,0 0,-1 1,1-1,0 1,0 0,0-1,0 1,0 0,0 0,0 0,0 0,-1 0,1 1,0-1,0 1,0-1,0 1,-1 0,1-1,0 1,0 0,-1 0,1 0,-1 0,1 1,-1-1,1 0,-1 1,0-1,0 1,0-1,0 1,0 0,1 1,-16 109,7-83,-115 502,121-520,-1 1,-1-1,0 0,-1-1,0 1,0 0,-1-1,0 0,-1 0,0-1,-1 0,0 0,0 0,-1-1,0 0,-1 0,0-1,0 0,0-1,-1 0,-2 1,9-7,1 1,-1-1,0 1,1-1,-1 0,1 0,-1-1,0 1,1 0,-1-1,1 0,-1 1,1-1,-1 0,1 0,0-1,-1 1,1 0,0-1,0 1,0-1,0 0,0 0,0 0,1 0,-1 0,0 0,1 0,0 0,-1-1,1 1,0-1,0 1,0-1,-16-90,20-106,-3 173</inkml:trace>
  <inkml:trace contextRef="#ctx0" brushRef="#br0" timeOffset="2733.31">2588 88,'-8'20,"0"0,2 1,1 0,0 0,1 0,2 1,0-1,1 1,1-1,1 1,1-1,1 1,4 12,-7-32,1 1,-1-1,1 1,-1-1,1 1,0-1,0 0,0 0,0 1,1-1,-1 0,1 0,-1 0,1 0,-1 0,1-1,0 1,0 0,0-1,0 0,0 1,0-1,1 0,-1 0,0 0,1 0,-1 0,1-1,-1 1,0-1,1 0,-1 1,1-1,-1 0,1-1,-1 1,1 0,-1-1,1 1,-1-1,1 0,-1 0,0 0,0 0,1 0,-1 0,0-1,1 0,14-12,-1-2,-1 0,0-1,-1-1,0 0,-2 0,7-14,27-45,88-120,-134 196,1 0,-1 1,0-1,0 1,0-1,1 0,-1 1,0-1,1 1,-1-1,0 0,1 1,-1-1,1 1,-1-1,1 1,-1 0,1-1,-1 1,1-1,-1 1,1 0,0 0,-1-1,1 1,0 0,-1 0,1 0,0-1,-1 1,1 0,0 0,-1 0,1 0,0 0,-1 1,1-1,0 0,-1 0,1 0,-1 1,1-1,0 0,-1 0,1 1,-1-1,1 1,-1-1,1 0,-1 1,1-1,-1 1,1-1,-1 1,1-1,-1 1,0 0,1-1,-1 1,0-1,0 1,0 0,1-1,-1 1,0 0,0-1,0 1,0 0,2 54,-3-46,0 27,9 286,-8-321,8 34,-3 1,-1-1,-1 1,-3 0,0 0,-2 0,-2 0,-2 0,-1-1,-1 0,-2-1,-6 13,13-39,-1 0,0 1,-1-2,0 1,0 0,0-1,-1 0,0 0,-1-1,1 0,-1 0,0 0,-1-1,1 0,-1 0,0-1,-1 0,1 0,-1-1,1 0,-1-1,0 0,0 0,0-1,0 0,0-1,0 0,0 0,-1-1,1 0,0 0,-4-2,10 2,1-1,-1 1,1 0,0-1,0 1,0-1,0 0,0 1,0-1,0 0,1 0,-1 0,0-1,1 1,0 0,0 0,-1-1,2 1,-1-1,0 1,0-1,1 0,-1 1,1-1,0 1,0-1,0 0,0 1,0-1,0 0,1 1,0-1,-1 1,1-1,0 1,45-84,-6 38,1 2,2 1,3 2,19-12,-24 19,196-131,-206 148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9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0 876,'21'2,"0"-1,0 0,0-2,0 0,1-1,-2-1,1-1,0-1,-1-1,0-1,0-1,-1 0,0-1,0-2,-1 1,-1-2,3-2,27-23,-1-2,-2-2,-2-1,-1-3,13-21,-30 35,-2 0,-1-2,-1 0,-3-1,0-1,-2 0,-2-2,-1 1,4-28,-14 60,0 0,-1 0,0 0,0 0,0-1,-1 1,1 0,-1 0,0-1,0 1,0 0,-1-1,1 1,-1 0,0 0,0 0,-1 0,1 0,-1 0,0 0,0 0,0 1,-1-1,1 1,-1-1,0 1,0 0,0 0,0 0,-1 0,1 1,-1 0,1-1,-1 1,0 1,0-1,0 0,0 1,0 0,0 0,-1 0,1 0,0 1,0 0,-1 0,1 0,0 0,-1 1,-11 6,0 1,1 1,-1 1,2 0,-1 1,2 0,-1 1,2 1,0 0,0 0,1 1,1 1,0 0,-2 7,8-17,-23 33,1 1,3 2,1 0,2 1,1 1,3 1,2 0,-7 36,19-70,0 1,0-1,1 1,1 0,0-1,0 1,1 0,0-1,1 1,0-1,1 1,0-1,0 0,1 0,1 0,0-1,0 1,1-1,0 0,0-1,1 1,0-2,1 1,-1-1,2 0,-1 0,1-1,0 0,0 0,0-1,1-1,0 0,7 3,5-5,-1 0,0-1,1-2,-1 0,0-1,1-1,-1-1,-1-1,1 0,-1-2,0 0,0-2,-1 0,0-1,0-1,-1-1,-1 0,10-9,-16 14,0-1,0 0,-1 0,0-1,-1-1,1 1,-2-1,1-1,-2 0,1 0,-1 0,-1-1,0 0,-1 0,0-1,-1 0,0-1,-4 11,0 1,0 0,0 0,0-1,-1 1,1 0,-1 0,1 0,-1 0,0 0,0-1,0 1,0 1,0-1,0 0,-1 0,1 0,-1 1,1-1,-1 0,0 1,1 0,-1-1,0 1,0 0,0 0,0 0,0 0,0 0,0 1,-1-1,1 0,0 1,0 0,0-1,-1 1,1 0,0 0,0 1,-1-1,1 0,0 1,0-1,0 1,0 0,0-1,-1 1,1 0,1 1,-1-1,0 0,0 0,0 1,1-1,-2 2,-7 3,-1 1,1 1,0 0,1 1,0-1,0 2,1-1,0 1,1 1,0-1,1 1,0 0,0 1,1-1,1 1,0 0,0 0,2 1,-1-1,2 1,-1-1,2 1,0 0,0-1,1 1,1-1,0 1,1 2,0-9,1 0,0 0,1 0,-1-1,1 1,0-1,0 0,1-1,0 1,-1-1,1 0,1 0,-1-1,1 0,-1 0,1-1,0 1,0-1,0-1,0 0,0 0,0 0,0 0,1-1,-1-1,0 1,0-1,0 0,0-1,0 0,0 0,0 0,0-1,5-3,0 1,-1-1,0 0,-1-1,1 0,-1-1,-1 0,1 0,-2-1,1 0,-1-1,0 1,-1-2,0 1,-1-1,0 0,-1 0,0-1,-1 0,0 0,0 0,-2 0,1 0,-2-1,0 1,0-7,1 13,-1 0,-1 1,1-1,-1 1,0-1,0 0,0 1,-1-1,0 0,0 1,0-1,-1 1,0 0,0-1,0 1,-1 0,1 0,-1 0,0 1,-1-1,1 1,-1-1,0 1,0 0,-1 1,1-1,-1 1,1 0,-1 0,0 0,0 1,0-1,-1 1,1 1,-1-1,1 1,-6-1,-10 4,2 3</inkml:trace>
  <inkml:trace contextRef="#ctx0" brushRef="#br0" timeOffset="464.135">1637 509,'0'-2,"0"1,0-1,0 1,-1 0,1-1,-1 1,1 0,-1-1,1 1,-1 0,0 0,0-1,1 1,-1 0,0 0,0 0,0 0,0 0,0 0,-1 1,1-1,0 0,0 0,-1 1,1-1,0 1,0-1,-1 1,1 0,-1-1,1 1,0 0,-1 0,1 0,-1 0,1 0,0 0,-1 0,1 1,-1-1,1 0,-1 1,-60 17,51-14,2 0,-1 0,0 1,1 0,0 1,0 0,1 0,-1 1,1 0,1 1,0 0,0 0,0 0,1 1,0 0,1 0,-4 7,10-11,0-1,1 1,0 0,-1-1,1 0,1 1,-1-1,0 0,1 0,0 0,0-1,0 1,1-1,-1 0,1 0,0 0,0 0,0 0,0-1,0 0,0 0,1 0,-1 0,1-1,-1 1,1-1,0 0,-1-1,1 1,3-1,8 5,-13-5,0 0,0 0,0 1,0-1,-1 1,1 0,0 0,0 0,-1 0,1 0,-1 1,1-1,-1 1,0 0,1-1,-1 1,0 0,0 0,0 1,0-1,-1 0,1 1,-1-1,1 1,-1-1,0 1,0 0,0-1,0 1,0 0,-1 0,1 0,-1-1,0 1,0 0,0 0,0 0,0 0,-1 0,0 0,1-1,-1 1,0 0,0 0,-1 1,-7 7,0 1,0-2,-1 1,0-2,-1 1,0-1,-1-1,0 0,0-1,-1 0,0 0,0-2,0 0,-14 4,-54 3,63-17</inkml:trace>
  <inkml:trace contextRef="#ctx0" brushRef="#br0" timeOffset="745.614">2145 142,'-24'38,"-12"32,-6 9,5 1,9-9,8-11,4-11,4-10,5-6,2-4,4-2,0-1,2 0,-5 0,-2 1,-4 0,-1-3</inkml:trace>
  <inkml:trace contextRef="#ctx0" brushRef="#br0" timeOffset="982.67">1694 537,'38'0,"23"0,5 0,-3 0,-4 0,-6-5,-7-1,-8 0,-4 1,-9 1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87 304,'21'-15,"26"-20,0-1,-3-3,-1-1,19-25,-20-3,-41 63,-9 25,-10 61,4 1,3 1,4 0,4 1,4-1,3 7,-2 41,8 62,-4-138,-2-1,-3 0,-2 1,-3-1,-2 0,-12 49,16-90,-2 0,1 0,-2 0,0-1,0 1,-2-1,1 0,-1-1,-1 0,0 0,-1 0,0-1,0-1,-1 1,0-2,-1 1,0-1,0-1,-1 0,1 0,-2-2,1 1,-1-1,-3 0,12-5,0 0,0 0,0 0,0 0,0-1,0 0,0 1,0-1,1-1,-1 1,0-1,0 1,1-1,-1 0,1 0,0-1,0 1,0-1,0 1,0-1,0 0,1 0,-1-1,1 1,0 0,0-1,0 1,0-1,1 0,-1 1,1-3,-3-6,0 0,1-1,1 1,0-1,1 1,0-1,1 0,1 0,0-5,8-28,2 0,2 1,2 0,2 2,1 0,3 1,1 0,2 2,22-26,-28 37,3-4,0 0,3 1,0 1,2 2,22-20,0 21,-26 20</inkml:trace>
  <inkml:trace contextRef="#ctx0" brushRef="#br0" timeOffset="319.904">651 1066,'-5'5,"5"-20,8-27,-2 17,-1-5,3 1,0 0,2 0,1 1,1 0,2-1,12-24,34-43,-47 88,-3 6</inkml:trace>
  <inkml:trace contextRef="#ctx0" brushRef="#br0" timeOffset="567.943">1075 784,'-5'34,"3"20,2 6,6-7,2-8,-1-16,-1-18,-2-11</inkml:trace>
  <inkml:trace contextRef="#ctx0" brushRef="#br0" timeOffset="717.165">1102 445,'0'0</inkml:trace>
  <inkml:trace contextRef="#ctx0" brushRef="#br0" timeOffset="1020.599">1610 643,'-30'20,"5"-6,1 0,1 2,0 1,1 1,1 1,1 1,1 0,1 2,0 0,-13 23,29-42,1 0,-1 0,1-1,-1 1,1 0,0 0,0 0,1 1,-1-1,0 0,1 0,0 0,0 0,0 1,0-1,0 0,1 0,-1 0,1 1,0-1,0 0,0 0,0 0,1-1,-1 1,1 0,0 0,0-1,0 1,0-1,0 1,0-1,1 0,-1 0,1 0,-1 0,1-1,0 1,0-1,0 1,0-1,2 1,14 2,-1 0,1-2,-1 0,1-1,0 0,-1-2,1 0,0-1,-1-1,4-2,-9 2,-1-1,1 0,-1-1,0 0,0-1,0 0,-1-1,0 0,-1-1,1 0,-1-1,-1 0,0 0,0-1,2-3,16-26,-17 21</inkml:trace>
  <inkml:trace contextRef="#ctx0" brushRef="#br0" timeOffset="1321.039">2147 164,'-26'68,"4"1,3 2,3 0,3 0,3 2,3-1,3 73,18 91,-13-202,-4-28</inkml:trace>
  <inkml:trace contextRef="#ctx0" brushRef="#br0" timeOffset="1567.079">1808 531,'44'14,"27"5,8-1,-5-3,-11-5,-11-3,-9-4,-8-2,-5-1,-2 0,-6-1</inkml:trace>
  <inkml:trace contextRef="#ctx0" brushRef="#br0" timeOffset="1804.139">2542 756,'0'33,"0"17,5-1,1-14,0-12</inkml:trace>
  <inkml:trace contextRef="#ctx0" brushRef="#br0" timeOffset="2068.147">2486 304,'0'0</inkml:trace>
  <inkml:trace contextRef="#ctx0" brushRef="#br0" timeOffset="2322.173">2796 756,'-2'12,"1"0,1 0,0 1,0-1,1 1,1-1,0 0,0 0,2 0,-1 0,1-1,1 1,0-1,1 0,0 0,1-1,0 1,0-2,1 1,7 5,-13-13,1-1,0 0,-1 0,1 0,0 0,0 0,0-1,0 0,0 1,0-1,-1 0,1 0,0-1,0 1,0 0,0-1,0 0,0 0,-1 0,1 0,0 0,-1 0,1-1,-1 1,1-1,-1 0,0 0,1 0,-1 0,0 0,1-2,51-77,-48 67,0 0,0-1,-2 0,1 0,-2 0,0 0,-1-1,-1 1,0-1,-1 1,0-1,-2 0,-2-14,2 25,0 0,0 0,0 0,0 1,-1-1,0 1,0 0,0 0,-1 0,1 0,-1 0,0 1,0-1,0 1,0 0,0 0,-1 1,0 0,1-1,-1 1,0 1,0-1,0 1,0 0,0 0,-1 0,1 1,0 0,0 0,0 0,0 0,-1 1,1 0,0 0,0 1,0-1,0 1,1 0,-1 0,0 1,1-1,-1 1,-3 3,-32 32,27-20</inkml:trace>
  <inkml:trace contextRef="#ctx0" brushRef="#br0" timeOffset="2570.711">3163 897,'29'-54,"2"0,2 3,31-37,-63 86,-1 0,1 1,0-1,-1 0,1 0,0 1,0-1,1 0,-1 1,0-1,0 1,1 0,-1-1,1 1,-1 0,1 0,-1 0,1 0,0 0,0 0,-1 1,1-1,0 0,0 1,0-1,0 1,0 0,0 0,-1 0,1 0,0 0,0 0,0 0,0 1,0-1,0 0,0 1,-1 0,1 0,0-1,0 1,-1 0,1 0,0 0,-1 1,2 0,25 56,17 18,-39-70,1-2,-1 1,1-1,0 0,0 0,0 0,1-1,-1 0,1-1,-1 0,1 0,0-1,0 0,0 0,0 0,0-1,0-1,0 1,0-1,0-1,0 1,-1-1,1-1,0 1,-1-1,0-1,0 1,0-1,0-1,0 1,-1-1,0 0,1-1,2-2,-1 0,0 0,0-1,0 0,-1 0,-1-1,0 0,0 0,-1-1,0 0,-1 0,0 0,0 0,-1 0,-1-1,0 1,-1-1,0-6,0-6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47,'-9'12,"1"1,0 0,1 0,0 1,1-1,1 2,0-1,1 0,0 1,1 0,1 0,0 0,1 13,-3 7,-5 68,4 1,8 65,-1-25,-1-118,0-20,0 1,-1 0,0 0,0-1,0 1,-1 0,0-1,0 1,-1-1,0 1,0-1,0 0,-1 2,-4-2</inkml:trace>
  <inkml:trace contextRef="#ctx0" brushRef="#br0" timeOffset="254.023">0 555,'38'-5,"28"-6,6-2,-8-3,-10 1,-11 4,-6-2,-6 1,-7-1,-4 0,-4 4</inkml:trace>
  <inkml:trace contextRef="#ctx0" brushRef="#br0" timeOffset="636.091">621 103,'0'599,"-1"-597,0 1,0-1,1 1,-1-1,1 1,0-1,0 1,0-1,0 1,0-1,0 1,1-1,-1 1,1-1,-1 1,1-1,0 0,0 1,0-1,1 0,-1 0,0 0,1 0,0 0,-1 0,1 0,0 0,0-1,0 1,0 0,0-1,0 0,0 0,1 1,-1-1,0-1,1 1,-1 0,1-1,-1 1,1-1,1 1,5-5,-1 1,1-1,0 0,-1-1,0 0,0 0,-1-1,1 0,-1 0,0-1,-1 0,0 0,2-3,42-38,-49 45,1 1,0 0,0 0,0 0,0 0,1 0,-1 1,1-1,-1 0,1 1,-1 0,1 0,0 0,-1 0,1 0,0 1,0-1,0 1,0-1,0 1,-1 0,1 0,0 1,0-1,0 0,0 1,0 0,-1 0,1 0,0 0,-1 0,1 0,0 1,-1-1,0 1,1 0,0 0,37 81,-39-77,1 1,0-1,0 1,0-1,1 0,0 0,0 0,1 0,-1-1,1 1,1-1,-1 0,1 0,0 0,0 0,33 3,-21-10</inkml:trace>
  <inkml:trace contextRef="#ctx0" brushRef="#br0" timeOffset="1285.735">1439 583,'-21'23,"0"1,2 0,1 2,0 0,3 2,-4 6,13 5,7-38,-1 0,1 0,-1-1,1 1,-1-1,1 1,0 0,-1-1,1 1,-1-1,1 1,0-1,0 0,-1 1,1-1,0 0,0 1,0-1,-1 0,1 0,0 0,0 0,0 0,-1 0,1 0,0 0,0 0,0 0,0 0,-1-1,1 1,0 0,0 0,-1-1,1 1,0 0,0-1,-1 1,1-1,-1 1,1-1,0 0,210-153,-208 154,-1 0,0 1,0-1,0 1,1 0,-1-1,0 1,0 0,0 0,0 0,0 1,0-1,-1 0,1 1,0-1,-1 1,1-1,-1 1,1 0,-1 0,0 0,0 0,1 0,-2 0,1 0,0 0,0 0,-1 0,1 1,-1-1,1 0,-1 0,0 1,0-1,0 0,0 0,-1 1,1-1,-1 2,6 18,-5-18,1-1,1 0,-1 1,0-1,1 0,0 0,-1 0,1 0,1 0,-1 0,0-1,1 1,-1 0,1-1,0 0,0 0,-1 0,2 0,-1 0,0-1,0 1,0-1,1 0,-1 0,1 0,-1 0,1-1,-1 1,1-1,-1 0,1 0,-1 0,1-1,0 1,-1-1,3-1,4-1,-1 0,1 0,-1-1,0 0,0-1,-1 0,0 0,0-1,0 0,0-1,-1 1,0-2,0 0,60-71,-3-4,20-40,-66 91,-2 0,0-1,-3 0,-1-1,-1-1,-2 0,-1 0,-2-1,1-27,-13 6,6 55,-1 1,1 0,-1 0,1 0,-1 0,1 0,-1 0,0 0,0 0,1 0,-1 0,0 0,0 0,0 1,0-1,0 0,0 1,0-1,0 0,0 1,0-1,-1 1,1 0,0-1,0 1,0 0,0 0,-1 0,1 0,0 0,0 0,-1 0,1 0,0 0,0 1,0-1,-1 0,1 1,0-1,0 1,0-1,0 1,0 0,0-1,-1 2,-8 7,1 0,0 1,0 1,1-1,1 1,-1 1,2-1,0 1,0 0,1 1,0-1,1 1,1 0,0 0,1 0,-1 11,2-20,-28 220,24-195,2 1,1-1,2 1,0 0,5 25,50 154,-55-209,0 0,-1-1,1 1,0 0,-1 0,1 0,0 1,0-1,-1 0,1 0,0 0,-1 0,1 0,0 0,0 0,-1 0,1 1,0-1,0 0,-1 0,1 0,0 0,0 1,0-1,-1 0,1 0,0 1,0-1,0 0,0 0,-1 1,1-1,0 0,0 1,0-1,0 0,0 0,0 1,0-1,0 0,0 1,0-1,0 0,-22-22,-13-19,22 22</inkml:trace>
  <inkml:trace contextRef="#ctx0" brushRef="#br0" timeOffset="1533.276">1665 413,'29'0,"24"0,7 0,3 0,1 0,-5-5,-4-1,-2 0,-4-4,-7 1,-4 1,-10 2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5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1,'0'697,"-23"-544,2-119,8-29</inkml:trace>
  <inkml:trace contextRef="#ctx0" brushRef="#br0" timeOffset="255.02">0 537,'39'-5,"31"-1,9 0,1 1,-9 1,-12 2,-10 1,-10 5,-6 3,-8-1</inkml:trace>
  <inkml:trace contextRef="#ctx0" brushRef="#br0" timeOffset="535.498">705 537,'-2'17,"1"1,0-1,1 0,0 0,2 1,0-1,4 11,-6-24,1 0,0 0,0 0,0 0,1 0,-1 0,1-1,0 1,0-1,1 1,-1-1,0 0,1 0,0 0,0 0,0-1,0 1,0-1,1 0,-1 1,1-2,-1 1,1 0,0-1,0 1,0-1,-1 0,1 0,0-1,0 1,0-1,1 0,-1 0,3-1,9-3,-1 0,0-1,0-1,-1 0,0-1,0-1,-1 0,1-1,-2-1,1 1,7-10,-14 14,-1-1,0 0,0 0,0 0,-1 0,0-1,0 1,-1-1,0 0,0 0,0 0,-1-1,2-7,-4 12,1 0,-1 0,0 0,0 0,0-1,0 1,0 0,-1 0,1 0,-1 0,0 0,0-1,0 1,0 1,-1-1,1 0,-1 0,0 0,0 1,0-1,0 1,0 0,0-1,-1 1,1 0,-1 0,1 1,-1-1,0 0,0 1,0 0,0-1,-3 1,-2-2,-1 0,-1 1,1 0,0 0,0 1,-1 1,1 0,-1 0,1 1,0 0,-1 0,1 1,0 0,0 1,0 0,1 0,-1 1,-7 4,3 4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4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203 613,'-21'17,"2"1,0 1,1 1,1 1,0 0,2 1,1 1,1 1,0-1,2 2,-4 12,13-32,1-1,-1 0,1 0,-1 1,1-1,1 1,-1-1,1 1,-1 0,1-1,0 1,1-1,-1 1,1-1,0 1,0-1,1 1,-1-1,1 0,0 0,0 1,0-2,1 1,-1 0,1 0,0-1,0 1,0-1,1 0,-1 0,1 0,0 0,-1-1,1 0,0 0,1 0,-1 0,0 0,0-1,1 0,-1 0,1 0,-1 0,1-1,0 1,4-2,7-3,0-2,1 0,-2-1,1-1,-1 0,0-1,-1-1,0 0,-1-1,0 0,0-1,-1 0,-1-1,0-1,-1 0,-1 0,0-1,0 0,0-4,21-33,-2-1,-2-1,-3-2,-2 0,-3-1,-2-1,-3-1,-3 0,-1 0,-4-1,-2-9,-3 62,-1-1,0 0,-1 1,0-1,0 1,0 0,-1-1,0 1,-1 0,0 1,0-1,-1-1,3 5,0 1,1 0,-1 0,0 0,0 0,-1 0,1 0,0 0,-1 1,1-1,-1 1,1 0,-1 0,0 0,1 0,-1 0,0 0,0 1,1 0,-1-1,0 1,0 0,0 0,0 0,0 1,1-1,-1 1,0 0,0-1,1 1,-1 0,0 1,1-1,-2 1,-15 12,1 1,1 1,1 0,0 1,1 0,1 1,1 1,0 1,1 0,2 0,0 1,1 0,1 1,0 0,2 0,1 0,1 1,1 0,1 0,0 0,3 21,2-18,1 1,1-1,1 1,2-2,0 1,2-1,1 0,0-1,2-1,1 0,1 0,1-1,0-1,2-1,1-1,0 0,1-1,15 9,-35-26,1 1,0-1,0 0,0 1,-1-1,1 0,0 0,1 0,-1 0,0 0,0 0,0 0,1 0,-1-1,0 1,1 0,-1-1,0 1,1-1,-1 1,1-1,-1 0,1 0,-1 1,1-1,-1 0,1 0,-1-1,1 1,-1 0,1 0,-1-1,1 1,-1-1,0 1,1-1,-1 0,0 1,1-1,-1 0,0 0,0 0,0 0,1 0,-1 0,0-1,4-14</inkml:trace>
  <inkml:trace contextRef="#ctx0" brushRef="#br0" timeOffset="315.484">795 556,'-6'18,"2"1,1-1,0 1,1 0,1 0,1 0,0 0,2 0,0-1,1 1,1 0,1-1,3 9,-6-23,0 0,0 0,0-1,0 1,1 0,0-1,0 0,0 1,0-1,0 0,1-1,-1 1,1 0,0-1,-1 0,1 0,0 0,0-1,1 1,-1-1,0 0,0 0,1 0,-1-1,1 1,-1-1,0 0,1-1,-1 1,1-1,-1 0,0 0,0 0,1 0,-1-1,2-1,19-9,-1-1,-1-2,0 0,-1-1,0-1,-2-1,0-1,-1-1,-1-1,-1 0,-1-1,13-24,40-69,-68 115,0-1,0 0,0 1,0-1,0 0,0 0,-1 0,1 0,0 0,0 0,-1 0,1 0,-1 0,1 0,-1 0,1 0,-1 0,0-1,1 1,-1 0,0 0,0 0,0-1,0 1,0 0,0 0,0-1,0 1,-1 0,1 0,0 0,-1 0,1-1,-1 1,1 0,-1 0,0 0,1 0,-1 0,0 0,0 0,0 1,1-1,-1 0,0 0,0 1,0-1,0 0,-1 1,1-1,0 1,0-1,0 1,0 0,0-1,-1 1,1 0,0 0,0 0,-1 0,1 0,0 0,0 0,0 0,-1 1,0-1,-13 10</inkml:trace>
  <inkml:trace contextRef="#ctx0" brushRef="#br0" timeOffset="706.76">1444 726,'25'1,"1"-1,-1-1,0 0,0-2,0-2,-1 0,1-1,-1-1,0-2,-1 0,12-8,-29 12,-1 0,0-1,0 0,0 0,-1 0,0 0,0-1,0 0,-1 0,0 0,-1 0,1 0,-2 0,1-1,-1 1,0-1,0 1,-1-1,0 1,0-1,-1 0,-1-5,1 10,0 0,-1 0,1 0,-1 0,0 0,0 0,0 0,0 1,0-1,0 1,-1-1,0 1,1 0,-1 0,0 0,0 0,0 1,0-1,0 1,0-1,-1 1,1 0,0 1,-1-1,1 1,-1-1,1 1,-1 0,1 0,0 0,-1 1,1-1,-1 1,1 0,0 0,0 0,-1 0,1 1,0-1,0 1,0 0,0 0,1 0,-1 0,0 0,0 2,-12 6,1 1,1 1,0 0,1 1,0 0,1 1,0 0,1 1,1 0,0 0,1 1,1 1,1-1,0 1,1 0,0 0,2 0,0 1,1 0,1-1,0 9,3-18,0 1,0 0,0-1,1 0,1 0,-1 0,1 0,1 0,-1-1,1 0,1 0,-1 0,1 0,0-1,1 0,-1 0,1-1,0 0,1 0,-1-1,1 0,0 0,0 0,0-1,1-1,-1 1,1-1,6 0,96-7,-87-2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55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1,'66'-1,"151"13,-194-7,1-2,0 0,-1-2,1 0,0-2,-1-1,1 0,12-5,78-5,-90 11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55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56,'48'0,"25"-5,11-1,-6 0,-10 1,-7-4,-9 1,-10 0,-5 3,-11 1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55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508 424,'-38'16,"1"1,0 2,2 1,0 2,1 1,1 2,2 1,0 1,-6 11,27-28,1 1,0 0,1 1,0 0,1 1,1-1,-1 1,2 1,-4 11,7-19,1 0,0 0,0 0,0 0,0 0,1 0,0 0,1 1,-1-1,1 0,0 0,0 0,1 0,0 0,0 0,1-1,-1 1,1-1,0 1,1-1,-1 0,1 0,3 2,1 0,0 0,0-1,1 0,0 0,0-1,1 0,-1-1,1 0,0-1,0 0,1 0,-1-1,0-1,1 1,-1-2,1 1,4-2,10 0,-1-1,0-1,0-1,0-1,-1-1,0-1,3-3,7-3,-1-1,0-2,-1-1,-1-1,0-2,-2-1,18-18,-36 31,-1-1,0 0,-1 0,0-1,-1 0,1 0,-2-1,0 0,0 0,-1 0,0-1,-1 0,-1 0,0 0,0 0,-1-1,-1 1,0-1,0 1,-2-1,1 1,-2-1,0-3,-3 2,-1 1,0 0,-1 1,-1-1,0 1,0 1,-1-1,-1 2,1-1,-2 1,0 1,0-1,0 2,-1 0,-1 0,1 1,-1 1,0 0,-1 1,1 0,-1 1,0 0,0 2,0-1,-1 2,1 0,0 0,-1 2,1-1,-9 3,-18 3</inkml:trace>
  <inkml:trace contextRef="#ctx0" brushRef="#br0" timeOffset="411.15">1 622,'29'8,"2"-2,-1-1,0-1,1-1,21-2,62 7,57 6,0-6,4-9,-132 1,-19 0</inkml:trace>
  <inkml:trace contextRef="#ctx0" brushRef="#br0" timeOffset="978.094">1073 1,'92'134,"-41"-68,-32-45,-2 2,0-1,-2 2,0 0,-2 1,-1 0,4 11,-9-14,0 0,-1 0,-2 0,0 1,-1 0,-2-1,0 1,-1 0,-1 0,-2 0,0 0,-6 19,-3-10,-2 0,-2-1,0 0,-2-2,-2 0,0-1,-2-1,-1-1,-1-1,-1-1,-14 10,16-12,-19 18,-2-2,-1-2,-2-2,-27 14,52-36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4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621 226,'-22'87,"-20"73,30-128,3 1,0-1,2 2,2-1,1 0,1 1,2 26,1-56,-1 1,1-1,0 0,1 0,-1 1,1-1,0 0,0 0,0 0,0 0,1 0,-1 0,1 0,0 0,1 0,-1-1,0 1,1-1,0 0,0 0,0 0,0 0,1 0,-1-1,1 1,-1-1,1 0,0 0,0 0,0-1,0 0,0 1,0-1,0 0,1-1,-1 1,0-1,0 0,1 0,-1 0,1-1,8-5,0-1,0-1,-1 0,0-1,0 0,-1-1,-1 0,1 0,-2-1,1-1,-2 1,0-2,7-12,23-31,-4-1,-1-2,-4-2,-2 0,17-59,-17 15,-28 105,1 0,-1 0,0 0,0 0,0 0,1 0,-1 0,0 0,0 0,0 0,1 0,-1 0,0 1,0-1,1 0,-1 1,0-1,0 0,1 1,-1-1,1 1,-1-1,0 1,1 0,-1-1,1 1,-1-1,1 1,-1 0,1-1,0 1,-1 0,1 0,0-1,-1 1,1 0,0 0,0-1,0 1,0 0,-16 31,1 0,2 1,1 0,1 1,3 0,0 1,-2 34,2-26,6-17,0-1,2 1,1 0,1-1,1 1,3 9,6 85,-11-96</inkml:trace>
  <inkml:trace contextRef="#ctx0" brushRef="#br0" timeOffset="816.3">1298 170,'-74'157,"39"-63,51-116,117-199,-133 221,0 1,0-1,0 0,1 1,-1-1,0 0,0 1,0-1,1 0,-1 1,0-1,0 0,1 1,-1-1,0 0,0 0,1 0,-1 1,0-1,1 0,-1 0,0 0,1 1,-1-1,1 0,-1 0,0 0,1 0,-1 0,0 0,1 0,-1 0,1 0,-1 0,0 0,1 0,-1 0,1 0,-1-1,0 1,1 0,-1 0,0 0,1 0,-1-1,0 1,1 0,-1 0,0-1,0 1,1 0,-1-1,0 1,0 0,0-1,1 1,-1 0,0-1,0 1,0 0,0-1,0 1,0-1,2 39,-2-33,0-1,-1 3,0 0,0-1,1 1,-1 0,2 0,-1-1,1 1,0 0,0 0,1-1,-1 1,2-1,-1 0,1 1,0-1,0 0,0-1,1 1,0-1,0 1,1-1,-1 0,1-1,0 1,1-1,0 1,-1-6,0 0,-1 0,1 0,-1-1,1 1,-1-1,0-1,0 1,0 0,0-1,0 0,0 0,-1 0,0 0,1-1,-1 1,0-1,-1 0,1 0,-1 0,1 0,-1 0,0-1,-1 1,1 0,-1-1,0 0,0 1,0-4,10-51,-9 33</inkml:trace>
  <inkml:trace contextRef="#ctx0" brushRef="#br0" timeOffset="1132.213">1890 113,'-15'4,"1"1,-1 0,1 1,0 1,1 0,-1 1,1 0,1 1,0 0,0 1,1 1,-5 5,13-13,0 1,1-1,0 1,0-1,0 1,0 0,0 0,1 0,0 0,0 0,0 0,0 0,0 0,1 0,0 0,0 0,0 1,0-1,1 0,0 0,0 0,0 0,0 0,0 0,1 0,0 0,0-1,0 1,0-1,0 1,1-1,0 0,-1 0,1 0,1 0,1 1,0 1,1-1,0 0,0-1,0 0,1 1,-1-2,1 1,-1-1,1 0,0-1,0 1,0-1,0-1,0 1,0-1,0-1,0 1,0-1,0 0,0-1,3-1,8-3</inkml:trace>
  <inkml:trace contextRef="#ctx0" brushRef="#br0" timeOffset="1951.396">1185 818,'0'5,"0"11,-5 8,-1 5,0 1,1 2,1-1,-3-6,0-1,0-6</inkml:trace>
  <inkml:trace contextRef="#ctx0" brushRef="#br0" timeOffset="2666.563">988 791,'19'0,"16"0,7 0,1-5,-2-2,-3 1,-4 1,-2 2,-2 0,-1 2,-1 1,-5 0</inkml:trace>
  <inkml:trace contextRef="#ctx0" brushRef="#br0" timeOffset="2967.511">931 1072,'39'-4,"21"-3,6-3,-3-1,-8 1,-9 3,-6 3,-11 1</inkml:trace>
  <inkml:trace contextRef="#ctx0" brushRef="#br0" timeOffset="3715.618">1552 904,'224'-30,"-223"30,0 1,0-1,-1 0,1 1,0-1,0 0,0 0,0 1,0-1,0 0,0 0,0 0,0 0,1 0,-1 0,0 0,0-1,0 1,-1 0,1-1,0 1,0 0,0-1,0 1,0-1,0 0,0 1,-1-1,1 0,0 1,0-1,-1 0,1 0,-1 1,1-1,0 0,-1 0,0 0,1 0,-1 0,0 0,1 0,-1 0,0 0,0 0,0 0,0 0,0 0,0 0,0 0,0 0,0 0,0 0,-1 0,1 0,0 0,-1 0,1 0,0 0,-1 0,0 1,1-1,-1 0,1 0,-1 0,0 0,-12-11,0 1,-1 0,-1 1,1 0,-1 1,-1 1,-12-5,27 12,0 1,0-1,0 1,0 0,0-1,0 1,0 0,-1 0,1 0,0 0,0 0,0 0,0 0,-1 0,1 0,0 0,0 1,0-1,0 1,0-1,0 1,0-1,0 1,0-1,0 1,0 0,0-1,0 1,0 0,0 0,1 0,-1 0,0 0,1 0,-1 0,0 0,1 0,0 0,-1 0,1 0,0 0,-1 1,1-1,0 1,-5 58,5-53,2 51,0-37,-1 0,-1 0,-1-1,-1 1,-1 0,0-1,-4 11,41-62,87-82,-97 91</inkml:trace>
  <inkml:trace contextRef="#ctx0" brushRef="#br0" timeOffset="3998.591">2032 706,'0'29,"0"19,0 6,0-1,-5-10,-1-7,0-6,1-7</inkml:trace>
  <inkml:trace contextRef="#ctx0" brushRef="#br0" timeOffset="4269.587">2089 678,'19'5,"16"1,7-5,0-2,-1-2,-7 0</inkml:trace>
  <inkml:trace contextRef="#ctx0" brushRef="#br0" timeOffset="4518.123">1976 875,'24'5,"22"1,8-4,0-4,-5 0,-10-6,-12-1</inkml:trace>
  <inkml:trace contextRef="#ctx0" brushRef="#br0" timeOffset="11783.914">311 0,'-3'0,"1"0,-1 0,0 0,1 1,-1-1,1 1,0-1,-1 1,1 0,-1 0,1 0,0 0,0 0,0 1,0-1,0 1,0-1,0 1,0 0,0 0,1 0,-1 0,1 0,-1 0,1 0,0 0,0 0,-1 3,-1-1,-27 40,3 1,1 2,3 0,-15 44,20-54,2 0,1 0,2 2,2-1,1 2,2-1,2 1,2 0,1 1,2-1,4 32,4-52,0-1,2 0,0 0,1-1,1 0,0-1,1 0,1-1,1 0,1-1,0-1,0 0,1-1,1-1,5 3,-8-4,31 13,-26-22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1 283,'5'5,"11"1,7 0,6-1,-4 3,0 1,0-2,1-2,0-2,2-1,-1-1,1-1,0 0,-4-5,-7-2</inkml:trace>
  <inkml:trace contextRef="#ctx0" brushRef="#br0" timeOffset="211.553">227 1,'-10'62,"-2"26,-1 2,4-9,2-14,2-13,3-11,1-8,1-5,0-3,1-7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08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1,'-18'83,"-5"139,12-140,4-22,-3 0,-3 0,-18 54,12-48,30-104,-7 16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0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1 172,'66'-4,"0"-3,-1-2,55-16,-55 11,400-88,-461 100,1 0,0 1,0-1,0 1,0 0,0 1,0-1,0 1,0 0,0 0,0 0,0 1,0 0,0 0,-1 0,1 0,0 1,0 0,-1 0,1 0,-1 0,1 1,-1 0,0 0,0 0,-1 0,1 1,0 0,3 13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0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82 112,'-12'18,"1"1,1 1,1-1,0 2,2-1,0 1,2 0,0 1,0 11,4-30,1 0,0 1,-1-1,1 1,0-1,1 0,-1 1,1-1,-1 0,1 1,0-1,0 0,1 0,-1 0,1 0,-1 0,1 0,0 0,0 0,0-1,1 1,-1-1,0 1,1-1,0 0,0 0,-1 0,1-1,0 1,0 0,1-1,-1 0,0 0,0 0,1 0,-1-1,0 1,1-1,-1 0,0 0,1 0,-1 0,1 0,-1-1,0 0,1 0,1 0,8-3,0 0,-1 0,1-2,-1 1,0-2,0 1,-1-2,0 1,0-2,0 1,-2-1,1-1,-1 0,0 0,-1-1,0 0,-1-1,0 1,-1-1,0-1,-1 1,0-1,-1 0,-1 0,0 0,-1 0,1-10,-2 18,0 1,0-1,-1 0,1 0,-1 0,0 0,-1 1,1-1,-1 0,0 0,0 1,0-1,-1 0,0 1,0-1,0 1,0 0,-1 0,1 0,-1 0,0 0,0 0,-1 1,1 0,-1-1,0 1,0 0,0 1,0-1,0 1,0 0,-1 0,1 0,-1 1,0-1,-2 1,-49 5,31 2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1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170 344,'37'-17,"-1"-2,0-1,-2-2,-1-1,0-1,-2-2,-1-1,-1-2,10-14,-36 40,0-1,0 1,0-1,-1 0,1 0,-1 0,0-1,0 1,-1 0,1-1,-1 1,0-1,0 1,-1-1,1 0,-1 1,0-1,0 0,-1-2,1 7,0-1,0 1,-1 0,1-1,0 1,0 0,-1-1,1 1,0 0,-1-1,1 1,-1 0,1 0,0-1,-1 1,1 0,-1 0,1 0,0 0,-1 0,1-1,-1 1,1 0,-1 0,1 0,-1 0,1 0,-1 0,1 0,0 1,-1-1,1 0,-1 0,1 0,-1 0,1 0,0 1,-1-1,1 0,-1 0,1 1,0-1,-1 0,1 1,0-1,-1 0,1 1,0-1,0 1,0-1,-1 0,1 1,0-1,0 1,0-1,0 1,0-1,-1 0,1 1,0-1,0 1,0-1,0 1,0-1,1 1,-1-1,0 0,0 1,0 0,-15 36,0 30,4-1,2 2,3 13,6-81,-13 213,9-103,-4 0,-6-1,-24 93,32-167,-2-1,-2 0,-1-1,-1 0,-2-1,-2 0,0-1,-2-1,-1 0,-2-2,-1 0,-1-2,-1 0,-1-2,-2 0,25-22,0 0,0 0,0 0,0 0,-1-1,1 1,-1-1,1 0,-1 1,1-1,-1 0,0-1,1 1,-1 0,0-1,0 1,1-1,-1 0,0 0,0 0,0 0,1-1,-1 1,0-1,0 0,1 0,-1 0,0 0,1 0,-1 0,1-1,0 1,-1-1,1 0,0 1,0-1,0 0,0 0,0-1,1 1,-1 0,1 0,-1-1,1 1,0-1,0 0,0 1,0-1,0 0,0-21,0 1,2-1,1 0,1 0,0 0,2 1,1 0,1 0,1 0,1 1,1 0,0 1,2 0,1 0,9-11,-1-2,1 2,2 0,0 2,3 0,28-24,-48 45,2 1,-1 0,1 0,0 1,1 0,-1 1,1 0,1 1,-1 0,1 0,0 1,0 1,0-1,0 2,1 0,-1 0,1 1,-1 0,1 1,0 1,-1 0,8 1,-1 5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10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1,'0'33,"5"12,6-2,1-14,-1-11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11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16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390 107,'-7'-6,"0"-1,0 1,0 0,-1 1,0 0,0 0,-1 0,1 1,-1 0,0 1,0 0,0 1,0 0,0 0,-1 1,1 0,-1 0,1 1,-1 0,1 1,0 0,-1 1,1 0,0 0,0 1,0 0,0 1,1-1,-8 6,8-6,1 0,0 1,0-1,0 2,0-1,1 1,-1 0,1 0,1 0,-1 1,1 0,0 0,0 1,1-1,0 1,0 0,0 0,1 1,0-1,0 1,1-1,0 1,1 0,0 0,0 0,0-1,1 1,0 0,1 0,-1 0,4-2,1-1,-1 0,1 0,0-1,0 1,0-1,1 0,-1-1,1 1,0-1,0 0,0-1,1 1,-1-1,0-1,1 1,0-1,-1 0,1 0,0-1,-1 0,1 0,0-1,0 0,14-1,-1-1,0-1,0-1,0-1,0-1,-1 0,0-1,0-2,-1 0,-1 0,1-2,-2 0,8-7,-17 13,0-1,0 0,0 0,-1-1,0 1,-1-1,0-1,0 1,0-1,-1 1,-1-1,0-1,0 1,0 0,-1-1,0 1,-1-1,0 0,-1 1,0-1,-1 0,0 1,0-3,1 12,0 1,0-1,0 1,0-1,0 1,0 0,0-1,0 1,0-1,0 1,0-1,0 1,-1-1,1 1,0-1,0 1,-1-1,1 1,0-1,-1 1,1-1,0 1,-1-1,1 1,-1-1,1 0,0 1,-1-1,1 0,-1 0,1 1,-1-1,1 0,-1 0,0 1,1-1,-1 0,1 0,-1 0,1 0,-1 0,0 0,1 0,-1 0,1 0,-1 0,1-1,-1 1,1 0,-1 0,1 0,-1-1,1 1,-1 0,1 0,-1-1,1 1,-1-1,1 1,-1 0,1-1,0 1,-1-1,1 1,0-1,0 1,-1-1,1 1,0-1,0 1,-18 45,18-34,0 1,1-1,0 0,1 1,0-1,1 0,0 0,1 0,0 0,0-1,1 0,1 0,2 4,14 31,39 132,-54-152,-1 1,-2 0,0 1,-2-1,-1 1,-1 0,-1-1,-1 1,-3 7,3-21,-1-1,-1 1,0-1,0 0,-1 0,-1 0,0 0,0-1,-1 0,-1-1,0 1,0-2,-1 1,0-1,-1 0,0-1,0 0,-1-1,1 0,-4 1,13-7,-73 24,72-25,-1 0,1 0,0 0,0 0,0-1,-1 1,1-1,0 1,0-1,0 0,0 0,0 0,0 0,0 0,0 0,1 0,-1-1,0 1,1-1,-1 1,1-1,-1 0,1 0,0 1,0-1,0 0,0 0,0 0,0 0,0 0,1 0,-1-1,0-1,1-8,1 0,0 0,0 0,1 0,1 0,0 1,0-1,1 1,1-1,0 1,0 1,1-1,1 1,0 0,0 0,1 1,0 0,8-7,-3 0,115-148,-111 146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17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3 212,'-1'44,"0"-19,1 1,0-1,2 0,1 0,2-1,4 19,-6-38,0 0,0 0,0 0,1-1,0 1,0-1,0 0,0 0,0 0,1 0,0-1,0 0,0 0,0 0,0-1,1 1,-1-1,1-1,0 1,-1-1,1 0,0 0,0 0,0-1,0 0,-1 0,1-1,0 0,0 0,0 0,-1 0,1-1,-1 0,1 0,-1-1,0 1,0-1,0 0,0-1,0 1,-1-1,2-1,5-3,1-1,-2 0,1-1,-1 0,-1-1,0 0,0 0,-1-1,-1 0,0 0,0-1,-1 0,-1 0,0-1,-1 1,2-13,-21 41,11-3,0 1,1 0,1 0,0 0,0 0,2 0,-1 0,2 0,0 0,0 0,1 0,1 0,3 8,-1-15,1 1,0-1,0 0,0-1,1 1,0-1,0 0,0-1,1 0,0 0,0-1,0 0,0 0,0-1,0 0,1 0,-1-1,1 0,-1 0,1-1,-1 0,1-1,-1 0,1 0,4-2,-1 3,3-1,1 0,0-2,0 0,-1 0,0-1,0-1,0-1,0 0,-1-1,0 0,0-1,-1-1,0 0,0-1,-1 0,0-1,-1 0,-1-1,0 0,0-1,-1 0,-1 0,5-10,104-222,-115 242,-1 1,1-1,-1 1,1-1,-1 1,0-1,0 0,0 0,0 0,0 1,-1-1,1 0,-1 0,0 0,0 0,0 0,0 0,-1 0,1 0,-1 0,0 1,0-1,0 0,0 0,0 1,0-1,-1 0,1 1,-1-1,0 1,0 0,0 0,0 0,0 0,0 0,0 0,-1 0,1 0,-1 1,1 0,-1-1,0 1,-2-1,-6 5,1 1,-1 0,1 0,-1 1,1 0,1 1,-1 0,1 0,0 1,0 0,1 1,0 0,0 0,1 1,0 0,1 0,-3 5,-50 89,58-101,0 1,0 0,1 0,-1 0,1 0,-1-1,1 1,0 0,0 0,0 0,0 0,1 0,-1 0,1 0,0 0,0-1,0 1,0 0,0 0,1-1,-1 1,1-1,-1 1,1-1,0 0,0 0,0 0,0 0,1 0,-1 0,0 0,1-1,-1 1,1-1,0 0,0 0,2 1,7 1,0-1,0 0,0-1,0 0,0-1,0-1,0 0,0 0,0-1,0 0,0-1,0-1,-1 0,8-4,44-10,61-13,-122 30,-1 1,1-1,0 1,0 0,-1 0,1 0,0 0,0 0,-1 0,1 0,0 0,0 1,-1-1,1 1,0-1,-1 1,1 0,0-1,-1 1,1 0,-1 0,1 0,-1 0,0 1,1-1,-1 0,0 1,0-1,0 0,0 1,0-1,0 1,0 0,-1-1,1 1,-1 0,1-1,-1 1,1 0,-1 0,0-1,0 1,0 0,0 0,0-1,0 1,-1 0,1 0,0-1,-1 3,-29 89,28-91,1 0,0 0,0 1,0-1,0 0,0 1,0-1,1 1,-1-1,1 1,0-1,0 1,0 0,0-1,0 1,0-1,1 1,-1-1,1 1,0-1,0 1,0-1,0 0,0 1,0-1,0 0,1 0,-1 0,1 0,0 0,0 0,0 0,0-1,0 1,0 0,0-1,0 0,0 0,1 1,-1-1,1 0,14 2,-1 0,1-1,0-1,0-1,0 0,-1-1,1-1,0 0,-1-2,1 1,-1-2,0 0,-1-1,1-1,-1-1,0 0,-1 0,0-2,0 1,4-6,-5 8,-1-1,0-1,0 1,0-2,-1 1,-1-2,0 1,0-2,-1 1,-1-1,1 0,-2-1,0 0,-1 0,0-1,-1 0,0 0,-1 0,-1 0,0-1,-1 1,0-3,-2 14,0 1,0 0,-1 0,1 0,0-1,-1 1,0 0,1 0,-1 0,0 0,0 0,0 0,0 0,0 0,-1 1,1-1,0 0,-1 1,0-1,1 1,-1-1,0 1,0 0,1 0,-1 0,0 0,0 0,0 0,-1 0,1 1,0-1,0 1,0-1,0 1,0 0,-1 0,1 0,-2 0,-81 32,71-20,1 1,1 1,0 0,0 1,2 0,0 1,1 0,0 0,1 1,1 0,1 1,0-1,2 1,0 0,3-7,1 0,1 0,0-1,0 1,1 0,1-1,0 0,0 1,1-1,0 0,0-1,1 1,1-1,0 0,0 0,0-1,1 0,1 0,-1 0,1-1,1 0,-1-1,1 0,0 0,0-1,1 0,0 0,0-1,0-1,0 1,0-2,2 1,12 5,0-1,0-1,1-1,0-1,0-1,0-1,0-1,0-1,1-2,-1 0,4-3,-4-2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2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212 540,'-24'18,"0"2,1 0,1 1,1 2,1 0,1 1,1 1,-10 18,26-38,0 0,0 0,1 0,-1 0,1 0,0 0,0 0,1 0,-1 0,1 0,1 1,-1-1,1 0,-1 0,2 0,-1 0,0 0,1 0,0 0,0-1,0 1,1 0,0-1,0 0,0 0,0 0,1 0,-1 0,1 0,0-1,0 0,0 0,0 0,1 0,0-1,-1 0,1 0,0 0,0 0,0-1,0 0,0 0,1 0,2-1,1-1,-1 0,1-1,-1 1,0-2,0 1,0-1,0 0,0-1,-1 0,1 0,-1-1,0 1,0-2,-1 1,1-1,-1 0,-1 0,1-1,-1 1,0-1,0-1,-1 1,0-1,-1 1,1-1,0-4,34-137,-37 142,0 0,-1 0,0 0,0 0,-1 0,0 0,0 0,-1 0,0 1,0-1,-1 0,1 1,-1 0,-1-1,1 1,-1 0,0 1,-1-1,1 1,-4-3,8 8,1 1,-1-1,1 1,-1-1,1 1,-1 0,1-1,-1 1,0 0,0 0,1-1,-1 1,0 0,0 0,0-1,0 1,1 0,-1 0,0-1,-1 1,1 0,0 0,0-1,0 1,0 0,-1 0,1-1,0 1,0 0,-1-1,1 1,-1 0,1-1,-1 1,1 0,-1-1,1 1,-1-1,1 1,-1-1,0 1,1-1,-1 0,0 1,1-1,-1 0,0 1,0-1,1 0,-1 0,0 0,0 0,1 0,-1 0,0 0,0 0,0 0,1 0,-1 0,0 0,0 0,1-1,-1 1,0-1,7 9,1 0,-1-1,1 0,1 0,0-1,0 0,0 0,0-1,1 0,0 0,0-1,0 0,1-1,-1 0,1-1,0 0,-1 0,1-1,8 0,-11 1,0-2,1 1,-1-1,0 0,0 0,0 0,0-1,0-1,0 1,0-1,0 0,0-1,-1 1,1-1,-1-1,0 1,0-1,0 0,0-1,-1 1,1-1,-1 0,0 0,-1-1,4-4,48-86,-78 166,17-55,0 1,1 0,0 0,1 0,1 0,1 1,0-1,1 4,0-15,0-1,1 1,-1 0,1-1,0 1,0-1,1 1,-1-1,1 0,0 1,0-1,0 0,1 0,0 0,0-1,0 1,0-1,0 1,0-1,1 0,0 0,0-1,-1 1,1-1,1 0,-1 0,0 0,1 0,-1-1,5 1,-4-1,0-1,0 0,1 0,-1 0,0 0,0-1,0 0,1 0,-1 0,0-1,0 0,-1 0,1 0,0-1,-1 1,1-1,-1 0,0 0,0-1,0 1,0-1,-1 0,2-1,69-101,-72 102,47-107,-63 207,13-90,0 0,1-1,0 1,0 0,0-1,1 1,0 0,0-1,0 1,1 0,0-1,0 0,0 1,1-1,0 0,0 0,0-1,0 1,1-1,0 1,0-1,0 0,0 0,1-1,0 1,-1-1,1 0,0-1,0 1,1-1,-1 0,1 0,-1 0,6 0,1-2,-1 0,1-1,0-1,-1 0,1 0,-1-1,0 0,0-1,0 0,0-1,-1-1,0 1,0-1,0-1,-1 0,0 0,0-1,-1 0,0-1,0 0,3-5,21-27,-1-2,-3-1,-1-1,-2-1,8-24,-25 55,0-1,-2 0,1-1,-2 1,0-1,-1 0,-1-1,0 1,-1-1,-2 1,1-1,-2 1,0-1,-1 1,-1-1,-1 1,0 0,-5-10,9 25,0 0,-1 1,1-1,-1 1,1-1,-1 0,0 1,1-1,-1 1,0 0,0-1,0 1,0 0,-1-1,1 1,0 0,0 0,-1 0,1 0,-1 0,1 0,-1 1,1-1,-1 0,1 1,-1-1,0 1,1 0,-1-1,0 1,1 0,-1 0,0 0,1 0,-1 0,0 0,1 1,-1-1,0 1,1-1,-1 1,1-1,-1 1,1 0,-1 0,1 0,0 0,-1 0,1 0,0 0,0 0,-1 1,1 0,-3 5,0-1,1 1,0 1,0-1,0 0,1 1,1 0,-1-1,1 1,0 0,1 0,0-1,0 3,-4 38,-9 67,4-1,6 1,6 38,-1 4,3-79,-5-78,0 1,0 0,0-1,1 1,-1-1,0 1,0-1,1 1,-1 0,0-1,1 1,-1-1,0 1,1-1,-1 0,1 1,-1-1,1 1,-1-1,1 0,-1 1,1-1,-1 0,1 0,0 1,-1-1,1 0,-1 0,1 0,0 0,-1 0,1 0,-1 0,1 0,0 0,-1 0,1 0,0 0,-1 0,1-1,-1 1,1 0,-1 0,1-1,0 1,-1 0,1-1,-1 1,0 0,1-1,-1 1,1-1,-1 1,1-1,-1 1,0-1,1 1,-1-1,0 1,0-1,0 0,1 1,-1-1,10-13</inkml:trace>
  <inkml:trace contextRef="#ctx0" brushRef="#br0" timeOffset="227.077">1032 286,'43'-5,"33"-1,14 0,1-4,-5 0,-13 2,-9 2,-11 2,-9 2,-8 1,-5-4,-2-1,-3 0,1 2,-6 1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24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0 735,'1'284,"-1"-279,1-1,0 0,0 0,0 0,1 0,-1 1,1-2,0 1,0 0,0 0,1-1,-1 1,1-1,0 0,0 1,0-1,0-1,0 1,1 0,-1-1,1 0,0 0,0 0,0 0,0 0,0-1,0 0,0 0,0 0,1 0,-1-1,0 0,0 1,1-2,-1 1,0 0,1-1,-1 0,0 0,0 0,0 0,1-1,10-5,0-1,0-1,-1 0,0-1,0 0,-1-1,0-1,-1 0,-1-1,0 0,-1 0,0-1,-1-1,0 1,-1-3,10-10,-17 26,0-1,1 1,-1 0,0 0,1 0,-1 0,1 0,0 0,-1 0,1 1,0-1,0 0,-1 1,1 0,0-1,0 1,0 0,-1 0,1 0,0 0,0 0,0 0,-1 1,1-1,0 1,0-1,0 1,-1-1,1 1,0 0,-1 0,1 0,-1 0,1 0,-1 0,0 1,1-1,-1 0,0 1,0-1,0 1,0-1,0 1,0-1,0 1,-1 0,1-1,0 3,14 11,-8-8,0 0,1-1,-1 0,2 0,-1-1,0 0,1 0,0-1,0 0,1-1,-1 0,1 0,-1-1,1 0,0-1,0 0,0-1,-1 0,1 0,0-1,0 0,0-1,-1 0,1-1,-1 0,1 0,-1-1,0 0,-1-1,1 0,-1 0,1-1,-1 0,-3 1,-1 0,1-1,-1 1,0-1,0 0,-1 0,1-1,-1 1,-1-1,1 1,-1-1,-1 0,1 0,-1 0,0 0,-1 0,1 0,-1 0,-1 0,0-7,-5-5</inkml:trace>
  <inkml:trace contextRef="#ctx0" brushRef="#br0" timeOffset="544.984">1101 1,'-22'156,"13"257,11-249,-1-25,-1-138,0 1,0-1,-1 1,1-1,1 1,-1-1,0 1,0-1,1 1,-1-1,0 1,1-1,0 0,-1 1,1-1,0 0,0 1,-1-1,1 0,0 0,0 0,0 1,1-1,-1 0,0-1,0 1,1 0,-1 0,0 0,1-1,-1 1,1-1,-1 1,0-1,1 0,-1 1,1-1,-1 0,1 0,0 0,-1 0,1 0,-1 0,1-1,-1 1,1-1,-1 1,0-1,1 1,-1-1,1 0,-1 1,0-1,0 0,15-7,0-1,-1-1,-1 0,0-1,0 0,-1-1,7-9,85-63,-104 83,0 0,1 0,-1 0,0 0,0 1,0-1,1 0,-1 1,0-1,1 1,-1-1,0 1,1 0,-1 0,1-1,-1 1,1 0,-1 0,0 0,1 1,-1-1,1 0,-1 0,0 1,1-1,-1 1,0-1,1 1,-1 0,0-1,0 1,1 0,-1 0,0 0,0 0,0 0,0 0,0 0,0 0,-1 1,1-1,0 0,-1 0,1 1,-1-1,1 0,-1 1,1-1,-1 1,0-1,0 2,-6 75,4-75,0 1,0 0,0 0,1 0,0 0,0 0,0 0,0 1,0-1,1 0,0 0,0 1,0-1,1 0,-1 0,1 1,0-1,0 0,0 0,1 0,-1 0,1 0,0 0,0-1,1 1,-1-1,1 1,-1-1,3 2,11 3</inkml:trace>
  <inkml:trace contextRef="#ctx0" brushRef="#br0" timeOffset="1135.385">1693 651,'6'202,"-5"-199,0 0,0 0,0 0,0 0,1-1,-1 1,1 0,-1-1,1 1,0-1,0 1,1-1,-1 0,0 0,1 0,-1 0,1-1,-1 1,1-1,0 1,0-1,0 0,0 0,0 0,0 0,0-1,0 1,0-1,0 0,0 0,0 0,0 0,0-1,0 1,1-1,-1 0,0 0,-1 0,1 0,0 0,0 0,0-1,-1 0,1 1,-1-1,1 0,-1 0,0 0,0-1,0 1,1-2,18-18,-2-2,-1 0,0-1,-2-1,-1 0,-1-1,9-26,-9 24,-14 30,0 0,0-1,0 1,1 0,-1 0,0 0,1-1,-1 1,0 0,1 0,-1-1,1 1,-1 0,1 0,0-1,-1 1,1-1,0 1,-1-1,1 1,0-1,-1 1,1-1,0 0,0 1,0-1,0 0,-1 0,1 1,0-1,0 0,0 0,0 0,0 0,-1 0,1 0,0 0,0-1,0 1,0 0,0 0,-1-1,1 1,0 0,0-1,-1 1,1-1,0 1,0-1,-1 1,1-1,-1 0,1 1,0-1,-1 0,1 0,-1 1,0-1,1 0,-1 0,0 1,1-1,-1-1,13 177,-11-60,12 22,-6 0,-8 99,0-221,-1 1,-1-1,0 1,-1-1,0 0,-2 0,1 0,-2-1,0 1,-1-1,0-1,-1 1,-6 6,9-16,0 0,0 0,-1-1,1 1,-1-1,0-1,0 1,0-1,0 0,-1 0,1-1,0 0,-1 0,1 0,-1-1,1 0,-1 0,1-1,-1 1,1-1,-1-1,1 0,0 1,0-2,0 1,0-1,0 0,0 0,1-1,0 1,-1-1,1 0,-3-4,2-2,1 0,1 0,0 0,0-1,1 0,0 1,1-1,0 0,0 0,2 0,-1 0,1-1,1 1,0 0,1 0,0 0,0 1,1-1,0 0,3-4,9-21,2 0,1 1,1 1,2 1,6-5,89-94,-92 112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0,'-24'29,"-12"14,-1 1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3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0,'-10'10,"-2"3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3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32 289,'29'-9,"0"-1,-1-1,-1-2,0-1,0-1,-2-1,16-13,-37 27,-1 0,1 0,-1 0,0-1,0 1,0-1,0 1,0-1,-1 0,1 0,-1-1,0 1,1 0,-2-1,1 1,0-1,-1 0,1 1,-1-1,0 0,-1 0,1 0,-1 0,1 0,-1 0,0 0,-1 0,1 0,-1 0,1 0,-1 0,0 1,-1-1,1 0,-1 1,0-1,1 0,-1 1,-1 0,1 0,-1-1,1 1,-3-2,0 2,-1 0,1 1,0-1,-1 1,1 0,-1 0,0 1,0 0,1 0,-1 0,0 1,0 0,0 0,0 0,0 1,0 0,0 0,1 0,-1 1,0 0,1 0,-1 0,1 1,0 0,0 0,0 0,0 0,0 1,1 0,-1 0,1 0,0 1,-7 7,0 1,1 0,0 0,1 1,0 0,1 0,1 1,0 0,2 1,-1-1,1 3,2-9,1 0,0-1,0 2,0-1,1 0,1 0,-1 0,2 0,-1 1,1-1,1 0,-1 0,2 0,-1 0,1 0,0-1,1 1,0-1,1 0,-1 0,1 0,1-1,0 0,0 0,1 0,8 5,1 0,0-1,1-1,1-1,-1-1,1 0,1-1,-1-1,1-1,0 0,1-2,-1 0,1-1,-1-1,1-1,0 0,7-5,-3-1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3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1,'-1'425,"-24"-185,-5-82,11-86,14-60</inkml:trace>
  <inkml:trace contextRef="#ctx0" brushRef="#br0" timeOffset="244.272">1 510,'43'0,"29"0,11 0,-2 0,-7-5,-11-2,-6 1,-8 1,-8 1,-6 2,-4 1,-7 1</inkml:trace>
  <inkml:trace contextRef="#ctx0" brushRef="#br0" timeOffset="579.151">735 877,'-1'-1,"1"0,0 1,0-1,0 1,0-1,-1 1,1 0,0-1,-1 1,1-1,0 1,-1-1,1 1,-1 0,1-1,0 1,-1 0,1-1,-1 1,1 0,-1 0,1 0,-1-1,1 1,-1 0,1 0,-1 0,1 0,-1 0,0 0,1 0,-1 0,1 0,-1 0,1 0,-1 0,1 0,-1 1,1-1,-1 0,1 0,-1 0,1 1,-1-1,1 0,-1 1,1-1,0 0,-1 1,0-16,1 1,1-1,0 1,0-1,2 1,0-1,1 1,0 0,1 0,0 1,1-1,1 1,-3 4,7-20,1 1,1 1,1 1,2 0,1 0,0 2,2 0,1 1,11-9,-26 27,-5 4,0 1,0-1,1 0,-1 1,0-1,0 0,1 1,-1-1,0 1,1-1,-1 1,0-1,1 0,-1 1,1-1,-1 1,1 0,-1-1,1 1,-1-1,1 1,0 0,-1-1,1 1,-1 0,1 0,0-1,-1 1,1 0,0 0,-1 0,1 0,0 0,0 0,-1 0,1 0,0 0,-1 0,1 1,0-1,-1 0,1 0,-1 1,1-1,0 0,-1 1,1-1,-1 0,1 1,-1-1,1 1,-1-1,1 1,-1-1,1 1,-1-1,0 1,1 0,-1-1,0 1,0-1,3 14</inkml:trace>
  <inkml:trace contextRef="#ctx0" brushRef="#br0" timeOffset="929.048">1130 481,'-4'13,"0"0,1 0,0 0,1 0,0 1,1-1,1 1,0 0,1-1,0 1,1-1,1 0,0 1,1-1,0 0,1-1,6 13,-8-21,0-1,0 1,0-1,0 0,1 1,-1-2,1 1,0 0,0-1,0 1,0-1,1 0,-1-1,0 1,1-1,-1 0,1 0,0 0,-1-1,1 1,-1-1,1 0,0-1,-1 1,1-1,0 0,-1 0,4-1,2-1,0 0,0-1,0 0,-1-1,0 0,0 0,0-1,0 0,-1 0,0-1,-1 0,4-4,4-7,1-2,-2 0,-1 0,0-1,-2-1,0 0,-2 0,0-1,-2-1,0 1,-2-1,0 0,0-15,-5 27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30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57,'-5'39,"-1"21,0 7,1-5,1-7,2-18,6-15,2-16,0-10</inkml:trace>
  <inkml:trace contextRef="#ctx0" brushRef="#br0" timeOffset="549.116">537 1,'-102'18,"100"-18,0 1,-1 0,1 0,0 0,0 0,-1 0,1 1,0-1,0 1,0-1,1 1,-1-1,0 1,1 0,-1 0,1 0,-1 0,1 0,0 1,0-1,0 0,0 0,0 1,1-1,-1 0,1 1,-1-1,1 1,0-1,0 1,0-1,0 1,1-1,-1 0,1 1,-1-1,1 1,0-1,1 2,2 2,0 1,1-2,0 1,0 0,1-1,0 0,-1 0,2-1,-1 0,0 0,1 0,3 1,17 11,-23-14,-1 0,1 0,0 0,-1 1,1 0,-1-1,0 1,0 1,0-1,0 0,-1 1,1-1,-1 1,0 0,0 0,0 0,-1 0,1 0,-1 0,0 0,0 0,-1 0,1 1,-1-1,0 0,0 1,0-1,0 0,-1 1,0-1,0 0,0 0,-1 0,1 0,-1 0,0 0,0 0,0 0,0-1,-1 1,0-1,-6 6,0 0,-1-1,0 0,0-1,-1 0,0 0,0-1,-1-1,1 0,-1-1,0 0,-1-1,1 0,0 0,-1-2,-3 1,-48-21,50 7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28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29,'16'72,"-8"-16,-3-1,-3 1,-2 0,-4 23,-23 176,-1-37,1-112,24-126,3 2</inkml:trace>
  <inkml:trace contextRef="#ctx0" brushRef="#br0" timeOffset="261.515">1 565,'38'-5,"32"-6,14-6,-2-1,-12 3,-11 5,-12-2,-9 2,-6 3,-8 1</inkml:trace>
  <inkml:trace contextRef="#ctx0" brushRef="#br0" timeOffset="847.787">678 1,'-20'253,"12"231,8-483,19 93,-19-92,1 0,0 0,0 0,0 0,0-1,0 1,0 0,1-1,-1 1,0-1,1 1,0-1,-1 0,1 1,0-1,-1 0,1 0,0 0,0 0,0-1,0 1,0 0,0-1,0 0,0 1,0-1,0 0,0 0,0 0,1 0,-1 0,0-1,0 1,0-1,0 1,0-1,0 0,0 1,-1-1,1 0,0 0,0-1,0 1,177-154,-177 154,0-1,-1 1,1-1,0 1,0 0,0 0,1 0,-1 0,0 0,0 0,0 1,1-1,-1 1,0 0,1-1,-1 1,0 0,1 0,-1 0,0 1,1-1,-1 1,0-1,1 1,-1 0,0 0,0 0,0 0,0 0,0 0,0 0,0 1,0-1,0 1,-1 0,1-1,-1 1,1 0,-1 0,1 0,-1 0,0 0,0 0,0 0,0 1,-1-1,1 0,-1 0,1 2,5 135,-6-138,0 0,0 0,0 0,-1 0,1 0,0-1,0 1,0 0,0 0,0 0,1 0,-1 0,0-1,0 1,1 0,-1 0,0 0,1 0,-1-1,1 1,-1 0,1-1,-1 1,1 0,-1-1,1 1,0 0,-1-1,1 1,0-1,-1 1,1-1,0 0,0 1,0-1,-1 0,1 0,0 1,0-1,0 0,0 0,0 0,0 0,9-4</inkml:trace>
  <inkml:trace contextRef="#ctx0" brushRef="#br0" timeOffset="1247.149">1214 226,'0'0</inkml:trace>
  <inkml:trace contextRef="#ctx0" brushRef="#br0" timeOffset="1099.923">1355 706,'0'24,"0"3,0-3</inkml:trace>
  <inkml:trace contextRef="#ctx0" brushRef="#br0" timeOffset="1647.524">1864 509,'-2'-3,"-1"1,0 1,0-1,0 0,0 1,0-1,0 1,0 0,0 0,0 0,0 1,-1-1,1 1,0-1,-1 1,1 0,0 0,0 1,-1-1,1 1,0 0,0 0,-1 0,1 0,0 0,0 0,0 1,1 0,-1 0,0-1,0 2,1-1,-2 1,2-1,0-1,0 1,0-1,1 1,-1 0,0 0,1 0,-1 0,1 0,-1 1,1-1,0 0,0 1,0-1,0 1,1-1,-1 1,1-1,-1 1,1-1,0 1,0-1,0 1,0 0,1-1,-1 1,1-1,-1 1,1-1,0 1,0-1,0 0,0 1,0-1,1 0,-1 0,1 0,-1 0,1 0,0 0,0 0,1 0,18 16,-14-14,-1 0,0 0,0 1,-1 0,1 0,-1 0,0 1,0 0,-1 0,0 0,0 0,0 1,-1 0,0-1,0 1,0 1,-1-1,-1 0,1 0,0 8,-3-7,-1 1,0-1,0 0,-1 0,0 0,0-1,-1 1,0-1,0 1,-1-1,0 0,0-1,-1 0,0 1,0-2,0 1,0-1,-1 0,0 0,0 0,-1-1,1-1,-1 1,0-1,0 0,0-1,-2 0,4 0,0-1,-1 0,1-1,0 1,-1-1,1-1,0 1,-1-1,1 0,0-1,0 1,0-1,0 0,0-1,0 1,1-1,-1-1,1 1,-1-1,1 0,1 0,-3-2,-6-8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44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0,'-32'2,"-1"0,1 2,0 2,0 1,1 1,0 1,1 2,0 2,-19 10,40-20,0 1,0 1,0 0,0 0,1 1,-1 0,2 0,-1 1,1 0,0 0,0 0,1 1,0 0,0 1,1-1,0 1,1 0,0 1,0-1,1 1,0-1,0 1,1 0,1 0,0 0,0 0,1 10,1-13,0 0,1 0,0 0,0-1,0 1,1 0,0-1,0 1,1-1,0 0,0 0,0-1,1 1,-1-1,1 0,1 0,-1 0,1-1,0 0,0 0,0 0,4 1,5 2,0-1,0 0,1-1,0 0,0-2,0 1,0-2,1-1,5 0,177-30,-154 15,-27 7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4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270 666,'-20'5,"1"1,0 1,0 1,1 0,0 1,0 1,1 1,1 1,0 0,0 1,1 0,1 1,0 1,-2 5,14-18,0 1,1 0,-1-1,1 1,-1 0,1 0,0 0,0 0,1 0,-1 0,1 0,-1 0,1 0,0 0,0 0,0 0,1 0,-1 0,1 0,-1 0,1 0,0 0,0 0,1 0,-1 0,1 0,-1-1,1 1,0-1,0 1,0-1,0 0,0 0,0 0,1 0,-1 0,1 0,-1-1,1 1,0-1,0 1,0-1,0 0,0 0,0-1,0 1,0-1,0 1,0-1,0 0,0 0,0 0,0-1,0 1,0-1,1 0,10-3,0-1,0-1,0 0,-1-1,0 0,-1-1,1 0,-2-1,1-1,-1 0,8-9,13-10,97-83,-128 111,1 0,-1 0,0 0,0 0,0 0,1 0,-1 0,0 1,1-1,-1 0,1 1,-1-1,1 1,-1-1,1 1,0 0,-1 0,1-1,-1 1,1 0,-1 1,1-1,0 0,-1 0,1 1,-1-1,1 1,-1-1,1 1,-1 0,0-1,1 1,-1 0,0 0,1 0,-1 0,0 0,0 0,0 0,0 1,0-1,0 0,0 1,0-1,-1 0,1 1,0-1,-1 1,0-1,1 2,14 35,-14-30,1-1,0 0,0 0,1 0,0 0,0 0,1 0,0-1,0 1,0-1,1 0,0-1,0 1,1-1,-1 0,1 0,0 0,1-1,-1 0,1-1,-1 1,1-1,7 2,-4-3,0-1,0 0,0-1,0 0,0 0,-1-1,1-1,0 1,0-2,0 1,-1-1,1-1,-1 0,0 0,0-1,-1 0,1 0,5-6,133-130,-139 132,14-16,-1 0,-2-1,0-1,-2-1,-1-1,-2 0,0-1,-2-1,-1 1,-2-2,5-29,-5 12,-4 25,0 1,-1-1,-2 0,0 0,-2 0,-1 0,0 0,-5-17,7 40,-1-1,0 1,0-1,0 1,0-1,-1 1,1-1,0 1,0-1,-1 1,1 0,-1-1,0 1,1-1,-1 1,0 0,0-1,0 1,1 0,-1 0,-1 0,1 0,0 0,0 0,0 0,0 0,-1 0,1 1,0-1,-1 0,1 1,-1-1,1 1,-1 0,1-1,-1 1,1 0,-1 0,1 0,-1 0,1 0,-1 0,1 0,-1 1,1-1,-1 1,1-1,-1 1,1-1,0 1,-1 0,1-1,0 1,0 0,-1 0,1 0,0 0,0 0,0 0,0 1,0-1,0 0,-6 15,1 0,0 0,1 0,1 0,0 1,1 0,1 0,1 0,0 0,1 0,1 0,3 13,-3 17,18 278,10-103,-27-212,0-5,-1-1,0 1,0 0,0 0,-1 0,1 0,-1 0,-1-1,1 1,0 0,-1 0,0 0,0 0,-1-1,-1 4,-3-2</inkml:trace>
  <inkml:trace contextRef="#ctx0" brushRef="#br0" timeOffset="255.054">664 469,'43'0,"39"0,14-5,1-1,-6 0,-15 1,-9 2,-13 1,-10 0,-7 2,-11 0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47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0,'-14'102,"4"0,5 0,6 60,-1-68,0-94</inkml:trace>
  <inkml:trace contextRef="#ctx0" brushRef="#br0" timeOffset="299.909">285 142,'-30'22,"5"-4,1 0,0 1,2 2,0 0,1 1,1 2,18-22,0 0,0 0,0 0,0 1,0-1,0 0,1 1,-1 0,1-1,-1 1,1 0,0 0,0 0,1-1,-1 1,0 0,1 0,0 0,0 0,0 0,0 0,0 0,0 0,1 0,0 0,-1 0,1 0,0 0,1 0,-1-1,0 1,1 0,-1-1,1 1,0-1,0 0,0 1,0-1,0 0,1 0,1 1,228 100,-194-59,-28-31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46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1 781,'53'-16,"0"-3,-2-1,0-3,-2-2,0-2,-2-3,-1-1,-1-2,4-8,-32 27,-1-1,0-1,-1 0,-1-2,-1 1,0-1,-1-1,-1-1,-1 1,-1-1,0-1,-2 0,0 0,-2-1,0 1,-1-1,-2 0,0 0,-1 0,-1-1,-2-11,2 31,0 1,1-1,-1 0,0 1,-1-1,1 0,0 0,-1 1,0-1,1 0,-1 1,0-1,0 1,-1-1,1 1,0 0,-1-1,1 1,-1 0,0 0,0 0,0 0,0 0,0 1,0-1,0 1,-1-1,1 1,-1 0,1 0,-1 0,1 0,-1 0,0 0,1 1,-1 0,0-1,1 1,-1 0,0 0,0 0,1 1,-1-1,0 1,1-1,-1 1,1 0,-1 0,0 0,1 0,-2 2,-10 8,0 1,1 1,0 0,1 1,1 0,0 1,1 0,0 1,2 0,0 0,0 1,-3 12,11-28,-11 28,1-1,2 2,1-1,1 1,2 0,0 1,3-1,0 0,2 1,1 5,-1-25,0-1,1 1,0 0,1-1,0 1,0-1,1 0,0 0,1-1,0 1,1-1,0 0,0 0,1-1,0 1,1-2,0 1,0-1,0 0,1-1,0 0,0 0,1-1,-1 0,1-1,0 0,1 0,-1-1,1-1,-1 0,1 0,0-1,-1 0,1-1,0 0,0-1,6-1,-4-3,1 0,-1-1,0 0,0-1,-1-1,1 0,-2 0,1-1,-1-1,9-10,32-24,106-90,-173 155,0 0,2 1,1 1,0 0,2 0,-7 24,15-42,0 0,0 0,0 0,1 0,0 0,0 0,1 1,-1-1,1 0,0 0,0 0,1 1,0-1,0 0,0 0,0 0,1 0,0 0,0 0,0 0,1-1,-1 1,1-1,0 0,0 0,1 0,-1 0,1 0,0-1,0 1,0-1,1 0,-1 0,1-1,-1 0,1 1,0-1,0-1,4 1,-1-1,1 0,-1-1,1 0,0 0,-1-1,1 0,-1-1,0 0,1 0,-1-1,0 0,0 0,0-1,-1 0,1 0,-1-1,0 1,0-2,-1 1,4-4,1-1,-1 0,0-1,-1-1,0 1,0-1,-2-1,1 1,-2-1,1-1,-2 1,0-1,1-4,-5 11,0 0,0 1,0-1,-1 0,0 0,0 1,-1-1,1 0,-2 1,1-1,-1 1,0-1,0 1,-1-1,1 1,-2 0,1 1,-1-1,1 0,-2 1,1 0,0 0,-1 0,0 0,0 1,-1 0,1 0,-1 0,0 1,0 0,0 0,0 0,0 1,-1 0,1 0,-1 1,0 0,1 0,-1 0,0 1,0 0,1 0,-1 1,0 0,1 0,-1 0,1 1,-1 0,1 0,-5 3,-54 45,52-33</inkml:trace>
  <inkml:trace contextRef="#ctx0" brushRef="#br0" timeOffset="354.034">1666 555,'-13'2,"1"1,-1 0,1 1,0 0,0 1,1 0,-1 1,1 1,1 0,-1 0,1 1,0 0,1 0,0 2,0-1,1 1,0 0,1 0,0 1,-6 11,12-19,0 0,0 1,0-1,0 0,0 0,1 0,-1 1,1-1,0 0,0 0,0 1,1-1,-1 0,1 0,-1 1,1-1,0 0,1 0,-1 0,0 0,1 0,-1 0,1-1,0 1,0-1,0 1,1-1,-1 1,0-1,1 0,0 0,-1 0,1-1,0 1,0-1,1 1,3 1,0 0,0 0,1-1,0 0,-1 0,1-1,0 0,0 0,0-1,-1 0,1-1,0 1,0-1,5-2,-3-1,0 0,0 0,0-1,-1 0,0-1,0 0,-1-1,1 1,-2-2,1 1,-1-1,0 0,0 0,-1-1,0 0,-1 0,0-1,0 1,-1-1,0 0,-1-1,0 1,-1 0,0-1,0 1,-1-1,-1 0,0 1,0-1,-1 0,0 1,-1-1,0 1,-1-1,0 1,-1 0,0 0,-4-8,-47-19,34 33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4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80,'-16'-1,"1"0,-1 1,1 1,0 1,-1 0,1 1,0 0,0 1,0 1,1 0,-1 1,1 1,1 0,-4 3,9-5,0-1,0 2,0-1,1 1,0 0,0 1,1-1,0 1,0 1,1-1,0 1,0 0,0 0,1 0,0 1,1 0,0-1,1 1,-1 0,2 1,-1-1,1 0,1 0,-1 1,2-1,-1 0,1 0,1 1,0-1,0 0,0 0,1-1,1 1,0 0,0-1,0 0,1 0,-2-4,0 0,0-1,0 0,0 0,0 0,0 0,1 0,0-1,-1 0,1 1,0-1,0-1,0 1,1 0,-1-1,0 0,0 0,1 0,-1-1,1 0,-1 1,0-1,1-1,-1 1,1-1,-1 0,4-1,107-54,-74 23,-2-3,-1-1,-1-2,-3-2,-1-1,19-33,-50 73,25-32,-26 33,-1 1,0-1,1 0,-1 1,0-1,1 1,-1-1,1 1,-1-1,0 1,1 0,0-1,-1 1,1-1,-1 1,1 0,-1 0,1-1,0 1,-1 0,1 0,-1 0,1 0,0-1,-1 1,1 0,0 0,-1 0,1 0,0 1,-1-1,1 0,0 0,-1 0,1 0,-1 1,1-1,0 0,-1 1,1-1,-1 0,1 1,-1-1,1 1,-1-1,1 1,-1-1,0 1,1-1,-1 1,0-1,1 1,-1-1,0 1,1 0,42 132,14-65,-40-54</inkml:trace>
  <inkml:trace contextRef="#ctx0" brushRef="#br0" timeOffset="436.025">905 363,'90'-168,"-16"47,-72 120,0 1,0 0,0-1,0 1,0 0,0 0,0 0,0 1,0-1,0 0,0 1,0-1,0 1,0 0,0 0,0 0,-1 0,1 0,0 0,0 0,-1 0,1 1,-1-1,0 1,1-1,-1 1,0-1,0 1,0 0,0 0,0-1,0 1,0 0,-1 0,1 0,-1 0,1 0,-1 0,0 0,0 0,0 0,0 0,0 0,0 1,1 0,0 3,0 1,1 0,-1 0,1-1,1 1,0-1,0 0,0 1,0-2,1 1,0 0,0-1,1 1,0-1,-1 0,2-1,-1 1,0-1,1 0,0-1,0 1,0-1,0 0,1-1,-1 1,1-1,0 0,0-1,-1 0,1 0,0 0,0-1,0 0,1-1,3-3,-1-2,0 1,0-1,0-1,0 0,-1 0,-1-1,1 0,-1-1,0 1,-1-2,0 1,-1-1,0 0,0 0,-1-1,0 1,2-9,12-60,-16 55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0 112,'654'0,"-631"-3,-29-11,-9 5,7 4,0 1,0-1,0-1,1 1,0-1,0-1,1 1,-1-1,2 0,-3-3,-1-7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49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40,'-27'404,"-31"87,58-484,0-8</inkml:trace>
  <inkml:trace contextRef="#ctx0" brushRef="#br0" timeOffset="251.034">1 577,'38'0,"23"-5,5-1,-3 0,-8 1,-13-4,-9 1,-6 0,-2-2,0 0,-5-3,-1 1,-4-2,-4 0</inkml:trace>
  <inkml:trace contextRef="#ctx0" brushRef="#br0" timeOffset="4055.581">764 153,'44'-153,"-44"154,0-1,0 0,0 1,0-1,1 0,-1 0,0 1,0-1,0 0,0 0,0 1,1-1,-1 0,0 0,0 0,0 1,1-1,-1 0,0 0,0 0,1 0,-1 1,0-1,0 0,1 0,-1 0,0 0,0 0,1 0,-1 0,0 0,1 0,-1 0,0 0,0 0,1 0,-1 0,0 0,1 0,-1 0,0 0,0 0,1 0,-1-1,0 1,0 0,1 0,-1 0,0 0,0-1,1 1,1 32,-2-31,-31 399,18-291,6-66,2 0,2 1,2-1,2 15,-1-56,0 0,0 0,1 0,-1 0,0 1,1-1,0 0,-1 0,1 0,0 0,0-1,0 1,0 0,0 0,1 0,-1-1,0 1,1-1,0 1,-1-1,1 0,0 1,-1-1,1 0,0 0,0 0,0 0,0-1,0 1,0 0,0-1,0 1,0-1,0 0,1 0,-1 0,0 0,0 0,0 0,0-1,0 1,0-1,0 1,0-1,0 0,0 0,0 0,0 0,0 0,0 0,-1 0,1-1,0 1,-1-1,1 1,-1-1,0 0,0 1,2-3,77-107,-75 103,1 1,0 0,1 0,0 0,0 1,0 0,0 1,1-1,0 2,0-1,8-2,-13 5,-1 1,1 0,0 1,0-1,-1 0,1 1,0-1,0 1,0 0,0 0,0 0,-1 0,1 1,0-1,0 1,0 0,-1 0,1 0,0 0,-1 0,1 0,-1 1,1-1,-1 1,0 0,1 0,-1 0,0 0,0 0,-1 0,1 0,0 1,-1-1,1 1,-1-1,0 1,0 0,0-1,0 2,19 133,-20-136,0-1,0 1,1 0,-1 0,0 0,1 0,-1-1,0 1,1 0,-1 0,1-1,-1 1,1 0,-1-1,1 1,0 0,-1-1,1 1,0-1,-1 1,1-1,0 1,0-1,0 0,-1 1,1-1,0 0,0 0,0 0,0 1,0-1,-1 0,1 0,0 0,0 0,0-1,0 1,0 0,0 0,-1 0,1-1,0 1,0 0,0-1,-1 1,1-1,0 1,-1-1,1 1,0-1,-1 0,1 1,0-1,-1 0,1 1,-1-1,1 0,-1 0,0 1,1-1,-1 0,0 0,14-14</inkml:trace>
  <inkml:trace contextRef="#ctx0" brushRef="#br0" timeOffset="4488.266">1412 746,'20'-7,"0"0,0-2,-1 0,0-1,-1-1,0-1,-1 0,0-2,-1 0,0 0,-2-2,1 0,-2 0,7-12,-5-28,-15 55,-1 0,1-1,0 1,-1 0,1 0,-1-1,0 1,1 0,-1 0,0 0,0 0,1 0,-1 0,0 0,0 0,0 0,0 0,-1 0,1 1,0-1,0 0,0 1,-1-1,1 1,0-1,0 1,-1 0,1 0,0-1,-1 1,1 0,-1 0,1 0,0 1,-1-1,1 0,0 0,-1 1,1-1,0 1,-1-1,-19 7,0 0,1 1,0 0,1 2,0 0,0 2,-11 8,22-15,0 0,0 0,0 0,1 1,0 0,0 0,1 1,-1 0,1 0,1 0,-1 1,1 0,1 0,-1 0,2 1,-1 0,1-1,0 1,1 0,0 1,0-1,1 0,0 0,1 1,0-1,1 0,-1 1,2-1,0 3,3-6,1 0,0-1,0 1,0-1,0-1,1 1,0-1,0 0,0-1,0 0,1 0,0 0,-1-1,1 0,0 0,0-1,0 0,0-1,8 0,11 2,1-1,0-1,0-2,0 0,0-2,19-6,-20 5,-3 1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58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54 734,'0'477,"0"-467,0 1,-1-1,0 0,0 1,-1-1,-1 0,1 0,-2 0,1-1,-3 4,5-12,1-1,-1 0,0 0,0 1,0-1,0 0,0 0,0 0,0 0,1 0,-1 0,0 0,0 0,0 0,0 0,0-1,0 1,0 0,1-1,-1 1,0 0,0-1,0 1,1-1,-1 1,0-1,1 0,-1 1,0-1,1 0,-1 1,1-1,-1 0,1 0,-1 1,1-1,-1 0,1 0,0 0,0 0,-1 0,1 0,0 1,0-1,0 0,0 0,0 0,0 0,0 0,1 0,-1 0,0 0,0 0,-1-25,1 1,1-1,1 1,1-1,1 1,2 0,0 0,2 0,0 1,2 1,1-1,0 1,2 1,1 0,0 1,2 1,0 0,5-4,1-3,-11 10,0 1,2 0,0 1,0 0,2 1,0 0,0 1,1 1,1 1,0 0,0 1,1 1,0 0,8-1,-23 9,1 0,-1 1,1-1,-1 1,1 0,0 0,-1 0,1 0,-1 1,1-1,-1 1,1 0,-1 0,1 1,-1-1,0 0,0 1,1 0,-1 0,-1 0,1 0,0 0,0 1,-1-1,1 1,-1 0,0 0,0 0,0 0,0 0,-1 0,1 0,-1 1,0-1,1 2,1 4,-1 0,0 0,0 1,-1-1,0 1,-1-1,0 1,-1-1,0 0,0 1,-1-1,-2 9,-3 2,0 0,-1-1,-2 0,1-1,-2 0,-1 0,0-2,-1 1,0-1,-2-1,1-1,-2 0,0-1,-13 8,26-18,0 0,-1-1,1 1,0-1,-1 0,0 0,1-1,-1 1,0-1,0 0,0 0,0 0,0 0,0-1,0 1,0-1,0 0,0 0,0-1,0 1,0-1,0 0,0 0,0 0,0-1,0 1,1-1,-1 0,1 0,-1 0,1-1,0 1,0-1,0 0,-1-1,-3-18,3 0</inkml:trace>
  <inkml:trace contextRef="#ctx0" brushRef="#br0" timeOffset="734.632">1070 734,'-40'15,"1"1,0 2,1 1,1 2,1 2,1 1,-26 25,59-48,-1 0,1 1,-1 0,1-1,0 1,0 0,0 0,0 0,0 0,0 1,0-1,1 1,-1-1,1 1,0-1,0 1,0 0,0-1,0 1,0 0,1 0,0 0,-1 0,1 0,0-1,0 1,1 0,-1 0,0 0,1 0,0 0,0-1,0 1,0 0,0-1,0 1,1-1,-1 1,1-1,0 0,0 1,0-1,0 0,0 0,0 0,0-1,1 1,-1 0,1-1,-1 0,1 1,-1-1,3 0,5 1,1 0,-1-1,1 0,-1 0,1-1,0-1,-1 0,1-1,-1 1,0-2,1 0,-1 0,0-1,0 0,-1 0,1-1,4-4,143-114,-156 121,0 0,1 0,-1 1,0-1,1 0,-1 1,1-1,-1 1,1 0,0-1,0 1,-1 0,1 0,0 0,0 0,0 0,0 1,0-1,0 1,0-1,1 1,-1 0,0-1,0 1,0 0,0 1,0-1,1 0,-1 0,0 1,0 0,0-1,0 1,0 0,0 0,0 0,0 0,-1 0,1 0,0 1,-1-1,1 1,-1-1,2 2,0 4,1-1,0 0,0 0,0 0,1 0,-1-1,1 1,1-1,-1-1,1 1,0-1,0 0,0 0,0-1,1 0,-1 0,1 0,0-1,0 0,0 0,0-1,0 0,0 0,1 0,-1-1,0 0,0-1,0 0,1 0,-1 0,0-1,2-1,137-111,-118 89,-1-1,-1-2,-1 0,-2-2,-1 0,-1-2,-2 0,-1-1,1-8,13-25,-2-1,-4-1,-2-2,11-59,-35 26,0 102,0 0,0 0,-1 0,1 0,0 0,0 0,-1 0,1 1,-1-1,1 0,0 0,-1 0,0 1,1-1,-1 0,1 1,-1-1,0 0,1 1,-1-1,0 1,0-1,0 1,1-1,-1 1,0 0,0-1,0 1,0 0,0 0,0 0,1 0,-1-1,0 1,0 0,0 1,0-1,0 0,0 0,0 0,0 0,0 1,1-1,-1 0,0 1,0-1,0 1,1-1,-1 1,0-1,0 1,1 0,-1-1,1 1,-1 0,0 0,-32 43,24-20,2 0,0 1,2 0,0 0,2 0,1 1,0-1,2 1,1-1,3 11,-2 23,-2 309,-26-222,13-112,6-28</inkml:trace>
  <inkml:trace contextRef="#ctx0" brushRef="#br0" timeOffset="980.674">1381 536,'48'-5,"44"-6,17-2,-1 2,-9-2,-17 1,-13 3,-13 3,-6 2,-7 2,-7 1,-3 1,-4 1,-6-1</inkml:trace>
  <inkml:trace contextRef="#ctx0" brushRef="#br0" timeOffset="1412.878">2368 0,'-46'220,"-2"10,-35 82,78-301,1 0,1 1,0-1,0 1,1 0,1 0,0 0,0 1,1-1,1 0,0 0,1 0,0 2,-1-13,0 1,0-1,0 1,0-1,0 1,0-1,0 0,0 0,1 1,-1-1,1 0,-1 0,1 0,-1 0,1-1,-1 1,1 0,0-1,-1 1,1-1,0 1,0-1,-1 0,1 0,0 0,0 0,-1 0,1 0,0 0,0-1,-1 1,1-1,0 1,-1-1,1 1,0-1,61-32,195-127,-193 143,-63 18,-1-1,1 0,-1 0,1 1,-1-1,1 1,-1 0,1-1,-1 1,0 0,1 0,-1 0,0 0,1 0,-1 0,0 0,0 0,0 0,0 1,0-1,0 0,-1 1,1-1,0 1,-1-1,1 1,-1-1,1 1,-1-1,0 1,0-1,1 1,-1 0,0-1,-1 1,1-1,0 1,0-1,-1 1,1 0,-10 46,8-42,0 1,0 0,1 0,-1-1,2 1,-1 0,1 0,0 0,0 0,1 0,-1 0,2 0,-1-1,1 2,3-1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15 555,'-2'9,"-2"8,1 0,1 1,0-1,1 0,1 1,0-1,2 1,0-1,1 0,0 0,2 0,2 6,-7-21,1 0,0-1,-1 1,1 0,0 0,0 0,0-1,0 1,0 0,0-1,1 1,-1-1,0 1,1-1,-1 0,1 0,-1 0,1 0,0 0,0 0,-1 0,1 0,0 0,0-1,0 1,0-1,0 0,0 1,0-1,0 0,0 0,0 0,0 0,0-1,0 1,-1-1,1 1,0-1,0 1,0-1,0 0,-1 0,1 0,0 0,-1 0,1 0,-1-1,1 1,0-1,5-7,0-1,0 0,-1 0,-1 0,1-1,-2 0,1 0,-2 0,1 0,-2-1,1 1,-2-1,1 1,-2-1,1 0,-2 0,1 0,-2 1,0-1,0 0,1 5,1 1,-2 0,1-1,-1 1,0 0,0 0,-1 0,1 0,-1 0,-1 1,1-1,-1 1,0 0,0 0,-1 0,1 0,-1 1,0 0,0 0,0 0,-1 1,0 0,1 0,-1 0,0 0,0 1,-1 0,1 1,0-1,-7 0,3 12,34 0,-13-8,0 1,0-2,1 1,-1-2,0 1,1-2,-1 1,0-2,1 1,-1-2,0 1,0-1,0-1,-1 0,1-1,-1 0,0 0,0-1,-1 0,6-6,9-7,0-2,-1-1,-2 0,0-2,-1 0,-2-2,0 0,-2-1,-1 0,-1-1,-2-1,0 0,1-10,3-11,-15 50,0 0,0 0,1 0,-1 1,0-1,0 1,0-1,0 1,1-1,-1 1,0 0,0-1,0 1,0 0,0 0,-1 0,1 0,0 0,0 0,-1 0,1 0,0 0,-1 0,1 0,-1 1,1-1,-1 0,0 0,1 1,-1-1,0 0,0 0,0 1,0-1,0 0,0 0,0 1,-1-1,1 0,45 242,-29-125,-5 0,-6 0,-5 0,-14 116,11-190,-1-1,-3 1,-1-1,-2-1,-3 0,0 0,-3-1,-2-1,-13 23,30-61,1 0,-1 0,0 1,0-1,0 0,0 0,0 0,0 0,-1-1,1 1,-1 0,1 0,-1-1,0 1,1-1,-1 1,0-1,0 0,0 0,0 0,0 0,0 0,0 0,-1-1,1 1,0-1,0 1,-1-1,1 0,0 0,-1 0,1 0,0 0,0 0,-1-1,1 1,0-1,0 0,0 0,-1 0,1 0,0 0,0 0,-1-1,-2-4,1 0,0-1,0 0,0 1,1-1,0-1,0 1,0 0,1-1,0 1,1-1,0 0,0 1,1-1,0 0,0 0,0 1,1-1,1 0,-1 1,1-1,1 0,-2-4,4-30,2 0,2 1,1 0,2 1,2 0,2 1,1 1,2 0,2 1,1 2,2 0,17-19,-12 26,-5 6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0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0,'-18'1,"1"1,0 0,-1 1,1 1,1 1,-1 0,0 1,1 1,1 1,-1 0,1 1,0 0,1 1,0 1,-5 6,14-13,0 0,1 1,-1 0,1 0,0 0,1 1,-1 0,1-1,0 1,0 0,1 0,0 1,0-1,0 0,1 1,0-1,0 1,0-1,1 1,0-1,1 1,-1 0,1-1,0 1,1-1,0 0,0 1,0-1,1 0,-1 0,2 0,-1-1,1 1,-1-1,1 0,1 0,-1 0,1 0,0-1,5 4,-2-2,1-1,0 0,1-1,-1 0,1 0,-1-1,1 0,0-1,0 0,1 0,-1-1,0-1,0 0,1 0,-1-1,0 0,0-1,0 0,0 0,0-1,4-2,5-6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3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619 425,'-10'24,"-7"13,-7 0,2-2,-1-1,4-3,0-1,-1 0,2-2,0-5,-2-1,3-5</inkml:trace>
  <inkml:trace contextRef="#ctx0" brushRef="#br0" timeOffset="665.761">1099 228,'-6'15,"2"0,0 0,1 0,0 1,1-1,1 1,0 0,2-1,-1 1,2 0,0-1,1 1,1 0,-1-12,1-1,0 1,-1-1,2 0,-1 0,0 0,0 0,1-1,0 1,-1-1,1-1,0 1,0-1,0 1,0-2,0 1,0 0,1-1,-1 0,0 0,0 0,0-1,0 0,0 0,0 0,0-1,0 1,0-1,-1-1,1 1,0 0,-1-1,3-2,21-9,0-1,-1-2,-1 0,-1-2,0-1,18-19,5-3,-47 41,-1 0,1 0,-1 0,1 0,0 0,-1 0,1 0,0 0,0 0,0 0,0 1,0-1,0 0,0 1,0-1,0 0,0 1,0-1,0 1,0 0,0-1,0 1,1 0,-1 0,0 0,0 0,0 0,1 0,-1 0,0 0,0 0,0 0,1 1,-1-1,0 0,0 1,0-1,0 1,0 0,0-1,0 1,0 0,0-1,0 1,0 0,0 0,-1 0,1 0,0 0,-1 0,1 0,0 0,-1 0,1 0,-1 0,0 1,1-1,-1 6,0-1,1 0,0 1,0-1,0 0,1 0,0 0,0 0,1 0,0 0,0-1,0 1,1-1,-1 0,1 0,0 0,1 0,-1-1,1 1,0-1,0-1,0 1,1-1,-1 1,1-2,0 1,0-1,0 0,2 1,-1-2,0-1,1 0,-1 0,0 0,0-1,0 0,0 0,0-1,0 0,0 0,0-1,0 0,-1 0,0 0,1-1,-1 0,-1 0,1 0,0-1,1-2,93-113,-54 15,-43 92</inkml:trace>
  <inkml:trace contextRef="#ctx0" brushRef="#br0" timeOffset="1016.11">2199 284,'30'-7,"0"-3,-1 0,0-2,-1-1,0-1,-1-1,-1-2,17-13,-40 28,0 1,0-1,0 1,0-1,0 0,0 0,-1 0,1 0,-1-1,1 1,-1-1,0 1,0-1,0 0,0 0,-1 0,1 0,-1 0,1 0,-1 0,0-1,0 1,-1 0,1-1,-1 1,0 0,0-1,0 1,0-1,0 1,-1 0,1-1,-1 1,0 0,0-1,0 1,-1 0,1 0,-1 0,0 0,0 0,0 1,0-1,0 0,0 1,-3-2,-1 0,0 1,1 0,-1 1,-1 0,1 0,0 0,-1 1,1-1,-1 2,1-1,-1 1,1 0,-1 0,1 0,-1 1,1 0,-1 1,1 0,0-1,0 2,0-1,0 1,0 0,0 0,1 1,-1 0,-8 6,0 0,0 1,1 1,0 0,1 1,1 0,0 1,1 0,-2 5,5-10,1-1,0 1,1 1,0-1,0 1,1 0,1 0,-1 0,2 0,-1 1,1-1,1 1,0 0,0-1,1 1,1 0,0 0,0-1,1 1,0-1,1 1,0-1,1 0,0 0,1 2,4-1,0 1,1-2,0 1,1-1,0-1,0 0,1-1,0 0,1 0,0-1,0-1,0 0,1-1,0-1,0 0,0-1,0 0,1-1,-1-1,1 0,-1-1,1 0,-1-1,1-1,-1-1,0 0,5-2,6-6</inkml:trace>
  <inkml:trace contextRef="#ctx0" brushRef="#br0" timeOffset="25124.706">54 1610,'-8'16,"0"1,1 0,0 0,2 1,0 0,1-1,0 2,2-1,0 0,1 0,1 1,1-1,0 1,1-1,2 2,-4-17,1 0,0 0,0-1,0 1,0 0,0 0,0-1,1 1,0-1,-1 1,1-1,0 0,0 0,0 1,0-1,1-1,-1 1,0 0,1-1,-1 1,1-1,0 1,0-1,-1 0,1 0,0-1,0 1,0-1,0 1,0-1,0 0,0 0,0 0,0 0,0-1,-1 1,2-1,6-2,1-1,-2 1,1-2,0 1,-1-1,0-1,0 0,0 0,6-7,7-5,-1-2,-1 0,0-2,-2 0,-1-1,1-3,-12 18,-1-1,0 0,-1 0,0 0,0-1,-1 1,0-1,-1 0,0 0,-1 0,0 0,0 0,-1 0,0 0,-1 0,0 0,-1 0,0 0,0-1,0 7,0-1,0 0,0 1,-1 0,1-1,-1 1,0 0,0 0,0 0,-1 1,0-1,1 1,-1 0,0 0,-1 0,1 0,0 1,-1 0,1 0,-1 0,0 0,0 1,0 0,0 0,0 0,0 1,0-1,0 1,0 0,0 1,0-1,0 1,0 0,1 0,-1 1,0-1,0 1,1 0,-3 1,-1 0,0 1,1 0,-1 0,0 0,1 1,0 0,0 0,1 1,0 0,0 0,0 0,-3 6,-5 9</inkml:trace>
  <inkml:trace contextRef="#ctx0" brushRef="#br0" timeOffset="25540.933">449 1836,'27'-36,"1"0,1 2,2 1,2 1,1 2,11-6,-44 34,0 0,0 0,1 0,-1 0,1 1,-1-1,1 1,0-1,-1 1,1 0,0-1,0 1,0 0,0 0,0 0,0 1,0-1,1 0,-1 1,0-1,0 1,0 0,1 0,-1 0,0 0,0 0,1 0,-1 1,0-1,0 1,0-1,0 1,0 0,0 0,0 0,0 0,0 0,0 1,0-1,0 0,-1 1,1 0,-1-1,1 1,-1 0,1 0,-1-1,0 2,3 59,-6-59,1 1,0 0,0 0,1-1,-1 1,1 0,0 0,0 0,0 0,0 0,0 0,1-1,0 1,0 0,0 0,0-1,1 1,-1 0,1-1,0 0,0 1,0-1,1 0,-1 0,1 0,0 0,-1-1,1 1,0-1,1 0,-1 1,0-1,1-1,-1 1,1 0,-1-1,1 0,0 0,0 0,-1 0,2-1,5-2,0 0,0-1,-1 0,1-1,-1 0,0 0,0-1,0-1,-1 1,0-1,0-1,0 1,-1-1,0-1,0 1,-1-1,0 0,2-5,1 4,60-97,-49 72,-10 21</inkml:trace>
  <inkml:trace contextRef="#ctx0" brushRef="#br0" timeOffset="26154.789">1606 962,'-14'44,"2"1,2 0,1 0,3 1,0 38,-6 39,-4 152,11-217,-1-34</inkml:trace>
  <inkml:trace contextRef="#ctx0" brushRef="#br0" timeOffset="26393.844">1268 1442,'34'-5,"30"-2,8 6,-2 2,-8 2,-11 0,-9-1,-6 0,-5-1,-3 0,-1-1,-1 0,-5 0</inkml:trace>
  <inkml:trace contextRef="#ctx0" brushRef="#br0" timeOffset="27405.268">2171 1356,'-27'12,"2"2,0 0,0 2,2 0,0 2,0 0,2 2,0 0,-5 9,-12 37,37-64,1 0,-1 0,1 0,-1 0,1 0,-1 0,1 0,0 0,0 0,0 0,0 0,1 0,-1 0,0 0,1 0,-1 0,1 0,0 0,0 0,0-1,0 1,0 0,0 0,0-1,0 1,1-1,-1 1,1-1,-1 1,1-1,0 0,-1 0,1 0,1 1,9 1,0-1,0-1,0 0,0 0,0-1,0 0,0-1,0-1,-1 0,1 0,0-1,-1-1,1 0,-1 0,0-1,-1-1,1 0,-1 0,0-1,0 0,7-8,0 0,0 0,0-1,-1-1,-1-1,-1 0,-1 0,0-2,6-14,16-22,-35 56,0-1,0 0,1 0,-1 0,0 1,0-1,1 0,-1 0,0 1,1-1,-1 0,0 0,1 1,-1-1,1 1,0-1,-1 0,1 1,-1-1,1 1,0-1,-1 1,1 0,0-1,0 1,-1 0,1-1,0 1,0 0,-1 0,1 0,0 0,0-1,0 1,0 0,-1 1,1-1,0 0,0 0,0 0,-1 0,1 1,0-1,0 0,-1 1,1-1,0 0,-1 1,1-1,0 1,-1-1,1 1,-1-1,1 1,-1 0,1-1,-1 1,1 0,12 47,-12-32,22 107,-22-120,0 1,0-1,1-1,-1 1,1 0,0 0,0 0,0-1,0 1,0-1,1 0,-1 0,1 0,-1 0,1 0,0 0,0-1,0 1,0-1,0 0,0 0,0 0,0 0,0 0,1-1,-1 1,0-1,0 0,1 0,-1 0,0-1,1 1,-1-1,0 0,2 0,7-4,0 0,-1 0,0-1,0-1,-1 1,0-2,0 0,0 0,-1 0,4-7,30-23,-6 8,0 2,2 2,1 1,16-5,-38 24,-26 14,-25 15,-97 39,125-59,1 1,0-1,0 1,0 0,1-1,-1 2,1-1,0 0,0 1,0 0,1-1,0 1,0 0,0 0,0 1,1-1,0 0,0 0,0 1,0-1,1 1,0-1,1 0,-1 1,1-1,0 0,0 1,0-1,1 0,0 0,2 4,-1-3,1 1,0-1,1 0,0 0,0-1,0 1,0-1,1 0,0-1,0 1,0-1,1 0,0-1,-1 0,1 0,0 0,0-1,1 0,-1 0,0 0,1-1,-1-1,1 1,7-1,5-1,1-1,0 0,0-2,-1 0,0-1,0-1,0-1,10-5,128-79,-111 56,-2-3,-1-1,-2-2,-2-2,-2-2,-1-2,-3-1,-2-1,-2-2,-3-1,-2-1,-2-1,-2-2,4-25,-23 77,0-1,-1 1,0-1,0 1,0-1,0 0,-1 1,0-1,0 0,0 1,0-1,-1 0,0 1,0-1,0 0,0 1,-1 0,0-1,0 1,0 0,0 0,-1 0,0 0,-1-2,-1 6,1 0,-1 0,1 1,-1 0,1-1,-1 2,1-1,0 0,-1 1,1 0,0 0,0 0,0 0,0 1,1-1,-1 1,1 0,-1 0,1 1,0-1,0 1,1-1,-1 1,1 0,-1 0,1 0,1 0,-1 1,-18 40,2 1,2 1,2 0,3 1,1 0,2 1,3 0,2 0,2 1,2-1,4 23,-4-19,-1 174,-11-193,5-29</inkml:trace>
  <inkml:trace contextRef="#ctx0" brushRef="#br0" timeOffset="27642.365">3158 1103,'39'-5,"45"-6,19-7,7 1,-7 3,-6-2,-10 3,-5-2,-7 2,-12-1,-16 1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01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1,'-1'427,"-26"-202,26-214,1-1,-2 1,1-1,-1 1,-1-1,0 0,0 0,-1 0,-5 9,0-5</inkml:trace>
  <inkml:trace contextRef="#ctx0" brushRef="#br0" timeOffset="248.036">0 565,'43'-10,"39"-7,9-6,0 0,-12 5,-9 1,-11 2,-12 5,-9 4,-5 2,-5 3,-1 1,-6 0</inkml:trace>
  <inkml:trace contextRef="#ctx0" brushRef="#br0" timeOffset="665.728">847 29,'-23'336,"6"-224,11-79,1 1,1 0,2 0,1 0,2 5,-1-37,0 0,0 0,1 0,-1 0,1 1,-1-1,1 0,0 0,0 0,0 0,0 0,0-1,0 1,1 0,-1 0,0-1,1 1,0-1,-1 1,1-1,0 0,0 1,-1-1,1 0,0 0,0-1,0 1,0 0,1 0,-1-1,0 0,0 1,0-1,0 0,1 0,-1 0,0 0,0 0,0-1,0 1,1-1,-1 1,1-2,91-38,17-35,-110 74,0-1,0 1,1 0,-1 0,1 1,-1-1,1 0,-1 0,1 1,0-1,-1 1,1-1,-1 1,1 0,0 0,0 0,-1 0,1 0,0 0,-1 0,1 0,0 1,-1-1,1 0,-1 1,1 0,0-1,-1 1,1 0,-1 0,0 0,1 0,-1 0,0 0,1 0,-1 0,0 1,0-1,0 0,0 1,0-1,0 1,-1-1,1 1,0-1,-1 1,1 0,-1-1,0 1,0 0,1-1,-1 1,0 0,0 1,18 94,-7-84</inkml:trace>
  <inkml:trace contextRef="#ctx0" brushRef="#br0" timeOffset="1080.251">1439 735,'28'-8,"-1"-1,0-1,-1-1,0-1,-1-2,0 0,-1-2,0-1,-2 0,6-7,-24 20,0-1,-1 0,1 0,-1 0,0-1,0 1,-1-1,1 1,-1-1,0 0,-1 0,0 0,0 0,0 0,0 0,-1-1,0 4,0 1,0-1,0 0,-1 1,1-1,-1 0,0 1,1-1,-1 1,0-1,-1 1,1 0,0-1,-1 1,1 0,-1 0,0 0,1 0,-1 0,0 0,0 0,-1 1,1-1,0 1,0 0,-1-1,1 1,-1 0,1 0,-1 1,1-1,-1 0,0 1,1 0,-1-1,-1 1,-10 1,0 1,0 0,1 0,-1 1,1 1,0 1,0 0,0 0,1 1,0 1,0 0,0 0,1 2,0-1,1 1,0 1,-8 9,9-9,1 1,0 0,0 0,1 1,1 0,0 0,1 0,0 1,1 0,0 0,1 0,0 0,1 0,0 14,3-21,0-1,0 1,1-1,0 1,0-1,0 1,1-1,-1 0,1 0,0 0,1-1,-1 1,1-1,0 0,0 0,1 0,-1 0,1-1,-1 0,1 0,0 0,0 0,1-1,-1 0,4 1,143 30,-34-46,-94 7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0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58 481,'0'-38,"0"29,0 26,4 135,5-1,15 51,-13-124,-4 0,-3 0,-3 0,-4 3,4-73,-2-1,1 0,-1 0,0 0,0 0,-1 0,0 0,0 0,-1 0,0-1,0 1,-1-1,1 0,-1 0,-1 0,1 0,-1-1,0 0,0 0,-1 1,5-6,0 1,0 0,-1-1,1 1,0-1,0 1,0-1,-1 0,1 1,0-1,0 0,-1 0,1 0,0 0,0 0,-1 0,1 0,0 0,0 0,-1-1,1 1,0-1,0 1,0-1,-1 1,1-1,0 0,0 1,0-1,0 0,0 0,0 0,0 0,1 1,-1-2,0 1,0 0,1 0,-1 0,1 0,-1 0,1 0,-1-1,1 1,0-1,-10-60,16 6,2-1,3 1,2 1,2 0,3 1,2 1,2 1,3 0,11-13,8-21,3 2,5 3,3 1,3 4,11-8,-67 82,4-6,-1 0,1 1,1 0,-1 0,1 0,1 1,-1 0,1 0,0 1,0 0,0 0,1 1,0 0,0 1,0 0,0 0,0 1,7-1,-13 3,-1 1,1 0,0 0,-1 0,1 0,-1 1,1-1,-1 1,1-1,-1 1,0 0,0 0,0 0,0 0,0 0,-1 0,1 1,-1-1,1 0,-1 1,0 0,0-1,0 1,0 0,0-1,-1 1,1 0,-1 0,0-1,1 1,-2 0,1 0,0 2,-16 95,-81 107,49-119,-67 92,106-169,0-1,-1 0,0-1,0 0,-1 0,0-1,-1-1,1 0,-1 0,-1-2,1 1,-1-1,0-1,-7 1,18-4,0 0,-1 0,1 0,-1-1,1 1,0-1,-1 0,1 0,-1 0,1 0,-1 0,1 0,-1 0,1-1,-1 1,1-1,0 0,-1 0,1 0,0 0,0 0,0 0,0-1,0 1,0-1,0 1,0-1,0 0,1 0,-1 0,1 0,-1 0,1 0,0 0,0 0,0-1,0 1,0 0,0-1,1 1,-1 0,1-1,0 1,-1-1,1-1,14-50,-2 29</inkml:trace>
  <inkml:trace contextRef="#ctx0" brushRef="#br0" timeOffset="367.032">1130 453,'-20'1,"0"1,0 1,0 0,1 2,-1 0,1 2,0 0,1 0,0 2,0 1,0 0,2 1,-1 0,1 2,1 0,0 1,-2 4,11-12,0 1,1 0,0 0,1 0,0 1,0 0,0 0,1 0,0 0,1 0,-1 1,2-1,-1 1,1-1,1 1,-1 0,1-1,1 1,0 0,0-1,1 1,0-1,0 0,1 1,0-1,0 0,1 0,0-1,2 3,-3-7,0 0,0 1,1-1,-1-1,1 1,0 0,0-1,0 0,0 0,0 0,0 0,0-1,1 0,-1 0,1 0,-1 0,1-1,-1 1,1-1,-1 0,1-1,-1 1,1-1,-1 0,1 0,1-1,6-1,-1-1,0 0,0-1,0-1,0 1,-1-2,0 1,0-2,4-3,2-2,-1-1,0-1,0-1,-1 0,-1 0,-1-1,-1-1,0 0,-1-1,-1 0,-1 0,0-1,-2 0,0 0,-1-1,-2 1,0-1,-1 0,0-1,-3 16,1 1,-1 0,0 0,0 0,0 0,-1 0,0 0,0 1,0-1,-1 1,1-1,-1 1,0 0,0 0,-1 0,1 0,-1 0,0 1,0 0,0-1,0 2,0-1,-1 0,1 1,-1 0,0 0,-2 0,-17-5</inkml:trace>
  <inkml:trace contextRef="#ctx0" brushRef="#br0" timeOffset="615.069">1441 565,'-5'34,"-1"10</inkml:trace>
  <inkml:trace contextRef="#ctx0" brushRef="#br0" timeOffset="762.797">1300 1,'0'0</inkml:trace>
  <inkml:trace contextRef="#ctx0" brushRef="#br0" timeOffset="1135.601">1695 791,'16'-62,"11"-37,3 2,27-53,-56 146,0 0,1 0,0 1,0-1,0 1,1-1,-1 1,1 0,-1 0,1 0,0 0,0 0,1 1,-1 0,0-1,1 1,-1 0,1 1,0-1,0 1,0-1,-1 1,5 0,-6 3,1 0,-1 0,0 0,0 1,0-1,-1 1,1-1,-1 1,1 0,-1 0,0-1,0 1,0 0,0 0,0 0,-1 0,1 0,-1 0,0 0,0 1,0-1,0 0,-1 1,1 0,1 51,-2-38,1 0,0 0,1 0,1 1,1-2,0 1,2 0,-1-1,2 1,5 9,-10-23,1-1,-1 1,1-1,0 0,0 1,0-1,0 0,0 0,0 0,1-1,-1 1,1 0,-1-1,1 0,-1 1,1-1,0 0,0 0,0-1,-1 1,1 0,0-1,0 0,0 0,0 0,0 0,0 0,0-1,0 1,0-1,-1 0,1 1,0-1,0-1,-1 1,1 0,0-1,88-67,20-90,-101 141,-1 0,-1-1,-1 0,0 0,-1-1,-2 0,1-4,-1 0</inkml:trace>
  <inkml:trace contextRef="#ctx0" brushRef="#br0" timeOffset="1369.166">2824 1,'-5'43,"-11"43,-3 12,2-1,-1-13,2-10,5-14,3-11,4-10,2-7,2-4,5-6,2-8</inkml:trace>
  <inkml:trace contextRef="#ctx0" brushRef="#br0" timeOffset="1619.021">2569 311,'44'-10,"23"-2,5-1,1 4,-9 2,-9 2,-9 3,-9 1,-9 1</inkml:trace>
  <inkml:trace contextRef="#ctx0" brushRef="#br0" timeOffset="2649.281">1356 621,'3'-5,"0"0,0 0,0 0,1 0,-1 1,1-1,0 1,0 0,1 0,-1 0,1 1,0-1,3 0,-7 4,0 0,-1 1,1-1,0 1,0-1,-1 1,1 0,0-1,-1 1,1 0,-1-1,1 1,-1 0,1 0,-1 0,0-1,1 1,-1 0,0 0,0 0,1 0,-1 0,0 0,0-1,0 1,0 0,0 0,0 0,0 0,-1 0,1 0,0 0,0-1,-1 1,1 0,-1 0,1 2,-27 151,14 22,19-169,0-12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24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0,'-7'21,"1"0,0 0,2 0,0 1,2-1,0 1,1 0,2 0,1 10,-2 9,2 239,-2-269,0 0,0 1,1-1,1 0,0 0,0 0,1 0,1-1,-1 1,2-1,0 0,0 0,0 0,1-1,1 1,0-2,0 1,6 5,-10-12,1-1,0 1,-1-1,1 0,0 1,-1-2,1 1,0 0,0-1,0 0,0 0,0 0,0 0,-1 0,1-1,0 0,0 0,0 0,-1 0,1-1,-1 1,1-1,-1 0,2-1,77-58,-50 30,-2-1,-1-1,-2-2,-1-1,-2-1,-1-1,1-7,-6 16,-18 29,0-1,0 1,0 0,1-1,-1 1,0-1,0 1,1 0,-1-1,0 1,1 0,-1-1,0 1,1 0,-1 0,0-1,1 1,-1 0,1 0,-1 0,0 0,1 0,-1-1,1 1,-1 0,1 0,-1 0,0 0,1 0,-1 0,1 0,-1 0,1 0,-1 1,1-1,-1 0,0 0,1 0,-1 0,1 1,-1-1,0 0,1 0,-1 1,0-1,1 0,-1 1,0-1,1 0,-1 1,0-1,0 0,0 1,1-1,-1 1,0-1,0 1,0-1,0 0,0 1,0-1,0 1,1-1,-1 1,-1-1,1 1,0-1,0 0,6 104,-8-97,0 0,1 0,0 1,0-1,1 0,0 0,0 1,0-1,1 0,1 1,-1-1,1 0,0 0,1 0,-1-1,1 1,1 0,-1-1,1 0,0 0,1 0,-1 0,1-1,0 0,1 0,-1 0,1-1,0 1,0-1,2 0,0-1,0-1,0 0,0 0,0-1,0 0,0 0,1-1,-1 0,0-1,0 0,0 0,1 0,-1-1,-1-1,1 1,0-1,0 0,-1-1,0 0,0 0,0-1,0 0,-1 0,1 0,-2-1,4-3,8-10,-1 1,-1-2,-1 0,0-1,-2 0,-1-1,0-1,2-8,1-4,-2-2,-1 1,-1-2,-2 1,-2-1,-2 0,-1 0,-2-24,-14 80,1 32,8-24</inkml:trace>
  <inkml:trace contextRef="#ctx0" brushRef="#br0" timeOffset="412.229">1190 537,'30'-7,"4"1,0-2,-1-1,0-2,-1-1,28-15,-58 26,1 0,0 1,-1-2,1 1,0 0,-1 0,0-1,1 1,-1-1,0 0,0 0,0 0,0 0,0 0,0 0,0 0,-1-1,1 1,-1-1,0 1,0-1,0 1,0-1,0 0,0 0,-1 1,1-1,-1 0,0 0,0 0,0 0,0 1,-1-1,1 0,-1 0,1 1,-1-1,0 0,0 1,0-1,0 0,-1 1,-4-4,-1 1,0-1,0 2,-1-1,0 1,1 0,-1 1,0-1,-1 2,1-1,0 1,-1 0,1 1,-1 0,0 1,1-1,-1 1,0 1,1 0,-1 0,0 1,1 0,0 0,-1 1,1 0,0 1,1 0,-1 0,0 0,1 1,0 0,0 1,1-1,0 1,-2 2,4-2,0 0,0 0,1 0,-1 1,1-1,1 1,0-1,-1 1,2 0,-1 0,1 0,0 0,1 0,0 0,0 0,0 0,1 0,0 0,0 0,1 0,0 0,0 0,0-1,1 1,0-1,0 0,1 1,0-2,0 1,0 0,1-1,0 0,0 0,0 0,1 0,-1-1,1 0,8 3,1 0,-1 0,1-2,0 0,0 0,0-2,1 1,0-2,-1 0,1-1,0-1,0-1,0 0,10-2,10 2,89-19,-101 14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1,'25'137,"-23"-88,-3 1,-1-1,-2 0,-5 11,9-57,-40 336,39-334,0 0,0 1,1 0,0-1,0 1,0-1,1 1,0-1,0 0,0 1,1-1,0 0,0 1,0-1,1-1,-1 1,1 0,0 0,1-1,-1 0,1 0,2 3,-2-8,0 1,0-1,0 0,0 0,-1-1,1 1,0-1,-1 0,1 0,-1 0,0 0,0 0,0-1,0 1,0-1,0 0,-1 0,1 0,-1 0,0-1,1 0,5-6,222-283,-229 291,0 0,0 0,1 0,-1 0,0 0,1 0,-1 0,1 1,0-1,0 1,-1-1,1 1,0 0,0-1,0 1,0 0,0 0,1 1,-1-1,0 0,0 1,1-1,-1 1,0 0,0 0,1 0,-1 0,0 0,1 0,-1 0,0 1,1-1,-1 1,0 0,0 0,0 0,0 0,0 0,0 0,0 0,0 1,0-1,0 1,-1-1,1 1,2 7,-1-1,1 1,-2 0,1 0,-1 0,-1 0,0 0,0 0,0 0,-2 1,1-1,-1 1,4 58,23 69,-7-119,-8-17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1,'-60'29,"1"3,1 2,3 3,-5 6,55-39,-1 0,1 0,0 0,0 0,0 1,0 0,1 0,0 0,0 1,0 0,1-1,0 1,0 0,0 0,1 1,0-1,0 1,1-1,-1 1,2-1,-1 1,1 4,0-9,1 0,0 0,0 0,0 0,0-1,0 1,0 0,1 0,-1-1,1 1,-1-1,1 1,0-1,-1 1,1-1,0 0,0 0,0 0,0 0,0 0,0-1,0 1,0-1,0 1,0-1,0 0,1 1,-1-1,0 0,0-1,0 1,0 0,1-1,0 1,72-26,-41 5,-2-1,0-2,-2-2,-1-1,0-1,-3-1,17-23,-41 49,-1 2,-1-1,0 1,1-1,0 1,-1 0,1-1,0 1,0-1,-1 1,1 0,0 0,0 0,1-1,-1 1,0 0,0 0,0 1,1-1,-1 0,0 0,1 0,-1 1,1-1,-1 1,1-1,-1 1,1 0,-1 0,1-1,-1 1,1 0,0 0,-1 1,1-1,-1 0,1 0,-1 1,1-1,-1 1,1-1,-1 1,0 0,1-1,-1 1,1 0,3 121,-7-80,1-35,0 1,1 0,0 0,0 0,1 0,0 0,0 0,1-1,0 1,0 0,1-1,0 0,1 1,-1-1,1 0,1-1,-1 1,1-1,0 0,0 0,1-1,0 1,0-1,0 0,1-1,-1 1,1-2,0 1,4 1,-8-5,0 1,0-1,-1 0,1 0,0-1,0 1,0 0,-1-1,1 0,0 0,-1 0,1 0,0 0,-1 0,1-1,-1 1,0-1,1 1,-1-1,0 0,0 0,0 0,0-2,12-13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7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0,'16'76,"-4"1,-3 0,-3 1,-4-1,-4 1,-5 29,2 35,-25 166,33-284,4-6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0,'-1'5,"-1"0,1-1,0 1,0 0,0-1,0 1,1 0,0 0,0 0,0-1,1 1,0 0,0 0,1 3,-1-1,29 166,-29-150,1-1,1 0,1 0,1 0,1 0,5 9,-11-30,1 0,-1 0,1 0,-1 0,1 0,0 0,-1 0,1-1,0 1,0 0,0 0,-1 0,1-1,0 1,0-1,0 1,0 0,0-1,0 0,1 1,-1-1,0 0,0 1,0-1,0 0,0 0,0 0,1 0,-1 0,0 0,0 0,0-1,0 1,0 0,0-1,0 1,1-1,-1 1,0-1,0 1,-1-1,1 0,0 1,0-1,0 0,0 0,0 0,-1 1,1-1,0 0,-1 0,1 0,-1 0,40-53,73-201,-84 158,-29 96,-2 10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135 370,'27'-29,"-2"-1,-1-1,-1-1,-1 0,-2-2,-2-1,0-2,-16 35,-1 0,1-1,-1 0,1 1,-1-1,0 0,0 0,0 1,0-1,-1 0,1 0,-1 0,0 0,0 0,0 0,0 0,0 0,-1 0,1 0,-1 0,0 0,0 0,0 1,0-1,0 0,-1 1,1-1,-1 1,0-1,1 1,-1 0,0-1,-1 1,1 0,0 0,-1 1,1-1,-1 0,1 1,-1 0,0-1,1 1,-1 0,0 1,0-1,0 0,0 1,0-1,0 1,0 0,-10 4,-1 0,1 1,1 0,-1 1,1 0,0 1,0 0,1 1,0 1,1-1,-1 2,2 0,-1 0,1 0,1 1,0 0,1 1,0 0,0 0,1 1,1 0,0 0,1 0,0 1,0-5,0 1,0-1,1 1,1 0,-1-1,1 1,1 0,0 0,0 1,1-1,1 0,-1 0,2 0,-1 0,1 0,1 0,0-1,0 1,1-1,0 1,1-1,0-1,0 1,1-1,0 1,0-2,1 1,0-1,0 0,1 0,0-1,3 1,2 0,1-1,0 0,1-1,-1-1,1 0,0-1,0-1,0 0,0-1,1 0,-1-2,0 0,0 0,0-2,0 1,0-2,0 0,-1-1,0-1,7-3,4-1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0,'-38'16,"2"2,0 1,1 2,2 1,0 1,1 2,1 2,-18 20,43-40,1 0,0 0,0 1,0-1,1 1,0 0,0 1,1-1,0 1,1-1,-1 1,1 4,2-9,-1-1,1 1,0-1,0 1,1-1,-1 1,1-1,0 1,0-1,0 0,0 1,0-1,1 0,-1 0,1 0,0 0,0 0,0 0,1-1,-1 1,0-1,1 1,0-1,0 0,-1 0,1 0,0 0,1-1,-1 1,0-1,0 0,2 1,5-1,1 0,0-1,-1 0,1 0,-1-1,1-1,-1 0,1 0,-1-1,0 0,0-1,0 0,-1 0,1-1,-1 0,0-1,-1 0,6-5,11-4,215-159,-240 172,1 1,0-1,-1 1,1 0,0 0,0-1,0 1,0 0,0 0,0 0,0 0,0 0,0 0,1 1,-1-1,0 0,1 0,-1 1,0-1,1 1,-1-1,1 1,-1 0,1 0,-1-1,1 1,-1 0,0 0,1 1,-1-1,1 0,-1 0,1 1,-1-1,1 1,-1-1,0 1,1-1,-1 1,0 0,0 0,1 0,-1 0,0 0,0 0,0 0,0 0,0 0,0 0,0 0,-1 1,1-1,16 42,-14-35,-1 0,1 0,0 0,1 0,0-1,0 0,0 1,1-1,0-1,1 1,0-1,0 0,0 0,0-1,1 1,6 3,-2-4,0 1,0-2,1 1,-1-2,1 1,0-1,0-1,0-1,0 1,0-2,0 1,0-2,1 0,-1 0,9-3,59-17,-62 12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7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1,'-4'29,"-3"19,1 6,6-6,3-12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0,'10'15,"2"4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0 311,'115'-233,"-114"231,-1-1,1 1,1-1,-1 1,0 0,1 0,-1 0,1-1,-1 2,1-1,0 0,0 0,0 0,0 1,0-1,1 1,-1 0,0-1,1 1,-1 0,1 0,-1 1,1-1,-1 1,1-1,-1 1,1 0,0-1,-1 2,1-1,-1 0,1 0,0 1,-1-1,1 1,-1 0,1 0,-1 0,0 0,1 0,-1 1,32 52,-32-50,-1 1,1-1,-1 0,1 0,1-1,-1 1,0 0,1-1,0 1,0-1,0 0,0 0,0 0,1 0,0-1,-1 1,1-1,0 0,0 0,0 0,0-1,0 1,3-1,3-1,0-1,0 0,0-1,0 0,0-1,-1 0,1 0,-1-1,0 0,0-1,0 0,0 0,-1-1,0 0,0-1,-1 0,1 0,-2 0,1-1,-1 0,0 0,-1-1,4-6,3-8,-3 2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29,'0'624,"0"-622,0 1,1-1,-1 1,0 0,1 0,-1 0,0-1,-1 1,1 0,0 0,-1 0,0-1,0 1,0 0,0-1,0 1,0-1,0 1,-1-1,1 0,-1 1,0-1,0 0,0 0,0 0,0 0,0-1,-2 2,-8-2</inkml:trace>
  <inkml:trace contextRef="#ctx0" brushRef="#br0" timeOffset="253.026">1 423,'38'0,"37"-5,11-1,-1 0,-9-4,-12 1,-14 0,-9 3,-8 2,-4 2,-7 1</inkml:trace>
  <inkml:trace contextRef="#ctx0" brushRef="#br0" timeOffset="651.784">707 1,'-1'98,"-1"-26,3 0,3 1,5 6,-9-70,1 0,0 0,1 0,-1-1,2 1,-1-1,1 1,1-1,-1 0,1 0,1 0,-1-1,1 0,1 0,-1 0,1 0,1-1,-1 0,1 0,2 1,-5-7,0 0,1 0,-1 0,0 0,1-1,-1 0,0 0,0 0,0 0,1 0,-1-1,0 0,-1 0,1 0,0 0,-1-1,1 0,-1 1,0-1,1 0,0-2,17-12,-6 8,-6 2,0 0,1 1,0 0,0 0,0 1,1 0,0 1,0 1,0-1,1 2,-8 3,0 1,0 0,-1 0,1 0,-1 1,1 0,-1-1,0 1,0 0,0 0,0 1,-1-1,1 1,-1-1,0 1,0 0,0-1,-1 1,1 0,-1 0,0 1,0-1,0 0,-1 0,0 0,1 1,-2 2,1-3,-1 0,1 0,0 0,0 0,0 1,0-1,1 0,0-1,-1 1,1 0,1 0,-1 0,1 0,-1-1,1 1,0-1,1 1,-1-1,0 0,1 0,0 0,0 0,0 0,0-1,0 1,0-1,1 0,-1 0,1 0,-1 0,1-1,0 1,0-1,0 0,0 0,2 0,10-5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50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38 279,'18'-6,"0"-1,-1-1,0-1,0 0,0-1,-1-1,-1 0,0-1,-1-1,0-1,7-8,-19 19,0-1,0 0,0 1,-1-1,1 0,-1 0,0 0,0 0,0 0,-1 0,0 0,1 0,-1 0,-1 0,1-1,-1 1,1 0,-1 0,0 0,0 0,-1 1,1-1,-1 0,0 0,0 1,0-1,-1 1,1 0,-1 0,0 0,0 0,0 0,0 0,0 1,-1 0,1-1,-1 1,1 0,-1 1,0-1,0 1,0 0,1 0,-1 0,-1 0,1 0,0 1,0 0,0 0,0 0,0 1,0-1,0 1,0 0,-4 1,1 0,0 0,0 1,1 0,-1 0,1 0,0 1,0 0,0 0,0 1,1 0,0-1,0 2,0-1,0 1,1-1,0 1,0 1,1-1,-1 0,2 1,-1 0,1-1,-1 1,2 0,-1 0,1 1,0-1,1 0,0 1,-2 1,1-1,0 1,0 0,1 0,1 0,-1 0,1-1,1 1,-1 0,2-1,-1 1,1-1,0 0,1 0,0 0,0 0,1-1,0 1,0-1,1 0,0-1,0 1,0-1,1-1,0 1,3 1,11 1,0-1,0-1,0-1,1 0,0-2,-1-1,1 0,0-2,0 0,0-2,0 0,0-1,-1-2,1 0,-1-1,5-3,-1 1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5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317 509,'-39'25,"2"1,1 3,2 0,0 2,3 2,-17 21,41-45,0 0,0 1,1-1,1 1,0 1,0-1,1 1,0 0,-2 9,6-16,-1-1,1 1,-1-1,1 1,0-1,0 1,1-1,-1 0,1 1,-1-1,1 1,0-1,1 0,-1 1,0-1,1 0,0 0,0 0,0 0,0-1,0 1,0 0,1-1,-1 1,1-1,0 0,0 0,0 0,0 0,0-1,0 1,0-1,1 0,8 1,0-1,0 0,0-1,0-1,-1 0,1 0,0-1,-1-1,1 0,-1 0,0-1,0-1,0 0,0 0,-1-1,0-1,0 1,-1-2,1 1,-2-1,1-1,3-4,14-12,-1 0,-2-1,0-2,-2 0,-1-1,-2-1,0-1,-3-1,0 0,-2-1,-1 0,-2-1,-1 0,-2-1,-1 0,0-23,-12-102,5 153,-1-1,1 1,-1 0,0 0,-1 0,0 0,0 0,0 0,-1 1,0-1,0 1,-1 0,0 0,0 1,0-1,-1 1,1 0,-1 1,-5-4,7 6,0 1,0-1,-1 0,1 1,-1 0,1 0,-1 1,1-1,-1 1,1 0,-1 0,1 0,-1 1,1-1,-1 1,1 0,0 1,-1-1,1 1,0 0,0 0,0 0,0 0,0 1,1 0,-1-1,1 1,-1 1,1-1,-2 4,-76 117,72-104,2 1,0 0,1 0,1 0,0 1,2-1,1 1,1 0,0 0,2 0,1 0,0 0,2-1,0 1,1-1,2 0,0 0,1-1,1 0,1 0,0-1,2 0,0-1,1-1,1 0,1 0,0-1,1-1,0-1,1 0,12 5,-22-14,-5-2,0-1,0 1,1-1,-1 0,1 0,-1 0,1 0,0-1,-1 1,1-1,0 0,0 1,0-1,0 0,0-1,0 1,1-1,-1 1,0-1,0 0,0 0,1 0,-1-1,0 1,0-1,0 1,0-1,0 0,0 0,0-1,0 1,0-1,0 1,0-2,4-12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5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57 198,'-4'0,"2"0,2 5,2 1</inkml:trace>
  <inkml:trace contextRef="#ctx0" brushRef="#br0" timeOffset="-254.029">1 594,'0'4,"5"12,1 8,0 4,-1 2,-1 2,-2-1,-1 0,0-2,4-4,1-12,4-13,1-11,-2-9,3-6,-1 3</inkml:trace>
  <inkml:trace contextRef="#ctx0" brushRef="#br0" timeOffset="528.2">255 508,'33'300,"-22"-268,-12-32,1-1,0 1,0 0,0-1,0 1,-1 0,1-1,0 1,0-1,0 1,0 0,0-1,0 1,0 0,0-1,0 1,0 0,0-1,0 1,0-1,0 1,1 0,-1-1,0 1,0 0,0-1,0 1,1 0,-1 0,0-1,0 1,1 0,-1-1,0 1,1 0,-1 0,0 0,0-1,1 1,-1 0,0 0,1 0,-1 0,1 0,-1 0,0 0,1-1,-1 1,0 0,1 0,-1 0,0 1,1-1,-1 0,1 0,-1 0,0 0,1 0,-1 0,1 1,6-56,3 1,3 0,1 1,3 0,3 1,-15 39,1 0,0 0,1 1,0 0,1 0,0 1,1 0,0 0,1 1,0 0,0 1,2-1,-11 10,0-1,-1 1,1-1,0 1,0-1,-1 1,1-1,0 1,0 0,0-1,0 1,-1 0,1 0,0 0,0 0,0 0,0 0,0 0,0 0,0 0,-1 0,1 0,0 0,0 1,0-1,0 0,-1 1,1-1,0 1,0-1,0 1,-1-1,1 1,0-1,-1 1,1 0,-1-1,1 1,-1 0,1 0,-1-1,1 1,-1 0,1 0,-1 0,0 0,11 49,-8-30,8 27,-7-26</inkml:trace>
  <inkml:trace contextRef="#ctx0" brushRef="#br0" timeOffset="979.358">735 622,'13'-2,"1"1,-1-2,0 0,0 0,0-1,0-1,-1 0,1-1,-1 0,-1-1,1 0,-1-1,0 0,-1-1,0 0,0 0,-1-1,0-1,-1 1,0-1,-1-1,3-5,-9 15,0 0,0 0,0 0,0 0,0 0,-1 0,1 0,0 0,-1-1,0 1,1 0,-1 0,0-1,0 1,-1 0,1 0,0 0,-1-1,1 1,-1 0,0 0,1 0,-1 0,0 0,-1 0,1 0,0 0,0 0,-1 1,1-1,-1 0,1 1,-1-1,0 1,0 0,0-1,1 1,-1 0,0 0,-1 0,1 1,0-1,0 0,0 1,0-1,0 1,-1 0,1 0,0 0,0 0,-1 0,-1 1,-11 4,0 2,0 0,1 0,-1 1,2 1,-1 1,2 0,-1 0,1 1,1 1,0 0,-7 10,16-19,-9 6,1 2,0-1,1 1,0 1,1 0,0 0,1 0,0 1,1 0,0 1,2-1,-1 1,1 0,1 0,1 0,-1 15,3-25,1 0,0 0,0 1,1-1,-1 0,1 0,0 0,0 0,0-1,1 1,-1-1,1 1,0-1,0 0,0 0,0 0,1 0,-1-1,1 1,0-1,-1 0,1 0,0 0,0 0,4 0,109 24,-88-25,-1 0,1-2,-1-1,1-1,-1-1,0-2,0-1,-1-1,0-1,0-1,8-7,-17 9</inkml:trace>
  <inkml:trace contextRef="#ctx0" brushRef="#br0" timeOffset="1980.877">1638 395,'-11'2,"1"0,-1 1,1 0,-1 0,1 1,0 0,1 1,-1 0,1 1,0 0,0 1,0-1,1 1,0 1,1 0,0 0,0 0,0 1,1 0,1 0,-1 1,2 0,-1 0,-2 8,6-10,0 0,1 1,0-1,0 0,0 1,1-1,0 0,1 0,0 0,0 0,1 0,0 0,0-1,1 1,0-1,0 0,1 0,0 0,0-1,0 0,1 0,0 0,0 0,1-1,-1 0,1-1,0 1,1-1,-1-1,1 1,-1-1,1 0,0-1,1 0,9 1,0-1,0-1,0-1,0-1,0 0,0-1,-1-1,1-1,-1 0,1-1,-1-1,-1-1,1 0,-1-1,-1-1,16-10,-13 5</inkml:trace>
  <inkml:trace contextRef="#ctx0" brushRef="#br0" timeOffset="2345.201">2202 1,'0'400,"-58"-76,58-312</inkml:trace>
  <inkml:trace contextRef="#ctx0" brushRef="#br0" timeOffset="2611.8">1863 481,'39'-5,"31"-6,9-2,1 2,-9 3,-11 2,-12 3,-8 1,-7 6,-4 3,-2-1,-6 5,-2-1,2-1,-4-3</inkml:trace>
  <inkml:trace contextRef="#ctx0" brushRef="#br0" timeOffset="2846.496">2626 508,'-5'34,"-2"16,1-1</inkml:trace>
  <inkml:trace contextRef="#ctx0" brushRef="#br0" timeOffset="2995.219">2739 57,'0'0</inkml:trace>
  <inkml:trace contextRef="#ctx0" brushRef="#br0" timeOffset="3314.623">3021 395,'-7'8,"-7"5,1 1,0 1,1 0,1 1,0 0,1 1,1 0,1 1,0 0,1 0,1 0,1 1,-2 10,7-27,0 0,-1 0,1 0,1 0,-1 0,0 0,0 0,1 0,-1 0,1 0,0 0,-1 0,1 0,0 0,0 0,0 0,1-1,-1 1,0 0,1-1,-1 1,1-1,-1 0,1 1,0-1,-1 0,1 0,0 0,0 0,0 0,0-1,0 1,0 0,0-1,0 1,0-1,0 0,0 0,0 0,0 0,0 0,0 0,1-1,-1 1,0-1,0 1,0-1,-1 0,1 0,0 0,1 0,9-5,0 0,-1 0,1-1,-1-1,-1 0,1 0,-2-1,1 0,-1-1,0 0,-1 0,0-1,-1 0,0-1,-1 1,0-1,-1-1,0 1,-1-1,-1 1,1-1,-2 0,0-1,-1 1,0 0,-1 0,0-4,0 16,-1-1,1 0,0 0,0 0,-1 0,1 0,-1 0,1 1,-1-1,0 0,0 0,0 1,0-1,0 1,0-1,0 1,0-1,-1 1,1-1,0 1,-1 0,0 0,1 0,-1 0,1 0,-1 0,0 0,0 1,1-1,-1 1,0-1,0 1,0 0,0-1,0 1,0 0,0 0,1 1,-1-1,0 0,0 0,0 1,0 0,0-1,1 1,-1 0,0 0,1-1,-1 1,0 1,1-1,-1 0,1 0,0 0,-1 1,1-1,0 1,-17 15</inkml:trace>
  <inkml:trace contextRef="#ctx0" brushRef="#br0" timeOffset="3701.904">3331 649,'89'-153,"-89"152,1 0,-1 0,1 1,0-1,-1 0,1 0,0 1,0-1,0 0,0 1,-1-1,1 1,0-1,0 1,0 0,0-1,0 1,0 0,0 0,0-1,0 1,0 0,0 0,0 0,0 0,0 0,0 1,0-1,0 0,0 0,0 1,0-1,0 1,0-1,0 1,0-1,0 1,0-1,0 1,-1 0,1-1,0 1,27 44,-16-21,-7-19,0 0,0 0,0 0,0 0,1-1,-1 0,1-1,0 1,0-1,1 0,-1 0,1-1,-1 0,1 0,0-1,0 1,0-2,0 1,0-1,0 0,-1 0,1-1,0 0,0 0,0 0,0-1,-1 0,1-1,-1 1,1-1,-1 0,0-1,0 0,-1 0,1 0,-1 0,0-1,0 0,0 0,-1-1,0 1,0-1,0 0,1-3,43-133,-42 117,0 1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0 684,'15'-2,"0"-1,0 0,0-2,-1 1,0-2,0 0,0 0,-1-2,0 1,0-2,-1 0,0 0,0-1,-1 0,-1-1,1-1,2-4,41-63,-53 79,0 0,0 0,0 0,0 0,0 1,0-1,1 0,-1 0,0 1,-1-1,1 0,0 1,0-1,0 1,0-1,0 1,0 0,0-1,-1 1,1 0,0 0,-1-1,1 1,0 0,-1 0,1 0,-1 0,1 0,-1 0,0 0,1 0,-1 0,0 0,0 0,0 0,0 0,0 0,0 0,0 0,0 0,0 0,0 0,0 0,-1 0,1 0,0 0,-1 0,1 0,-1 0,1 0,0 1,9 225,25 138,-29-303,-5-49,0 0,1 0,1 0,0 0,0 0,2 0,-1-1,2 0,4 12,-8-24,-1 1,0 0,0-1,0 1,1-1,-1 1,0-1,1 1,-1 0,0-1,1 1,-1-1,1 0,-1 1,1-1,-1 1,1-1,-1 0,1 1,-1-1,1 0,-1 0,1 1,0-1,-1 0,1 0,-1 0,1 0,0 0,-1 0,1 0,-1 0,1 0,0 0,-1 0,1 0,0 0,-1 0,1-1,-1 1,1 0,-1 0,1-1,0 1,-1 0,1-1,-1 1,0-1,1 1,-1-1,1 1,-1-1,0 1,1-1,-1 1,0-1,1 1,-1-1,0 1,0-1,17-40,-16 37,140-390,-112 325,-3-2,-4-1,6-39,-24 77,-5 29</inkml:trace>
  <inkml:trace contextRef="#ctx0" brushRef="#br0" timeOffset="3330.942">141 119,'138'11,"-116"-6,0 0,0-2,1-1,-1 0,1-2,0-1,-1 0,1-2,6-2,156-14,-206 2,-21 1,-109-56,135 59</inkml:trace>
  <inkml:trace contextRef="#ctx0" brushRef="#br0" timeOffset="4318.786">1043 175,'-11'305,"-32"69,12-117,14-172,12-61</inkml:trace>
  <inkml:trace contextRef="#ctx0" brushRef="#br0" timeOffset="5354.252">1185 91,'4'-1,"11"-4,0 1,0 1,0 0,0 1,1 0,-1 1,0 1,1 1,-1 0,9 2,-22-3,1 1,-1-1,0 1,0 0,0-1,0 1,0 0,0 0,0 1,0-1,0 0,-1 1,1-1,0 1,-1-1,1 1,-1 0,0-1,1 1,-1 0,0 0,0 0,0 0,-1 0,1 0,0 0,-1 0,1 1,-1-1,0 0,0 0,0 0,0 1,0-1,-26 77,7-28,19-49,0 1,0-1,0 0,0 0,0 1,0-1,0 0,1 1,-1-1,1 0,0 0,-1 0,1 0,0 0,0 0,1 0,-1 0,0 0,1 0,-1 0,1-1,-1 1,1-1,0 1,0-1,-1 1,1-1,0 0,0 0,0 0,1 0,-1-1,0 1,0 0,0-1,1 0,-1 1,0-1,0 0,3 0,96-6,-43-9,-32 9</inkml:trace>
  <inkml:trace contextRef="#ctx0" brushRef="#br0" timeOffset="5804.421">1806 768,'24'-4,"22"-3,9 1,-1 1,-10-3,-7-1,-5 2,-3 2,-2 1,-1 2,0 1,1 1,0 0,1 1,-5-1</inkml:trace>
  <inkml:trace contextRef="#ctx0" brushRef="#br0" timeOffset="6052.531">1890 1051,'39'5,"31"1,9 0,-4-1,-10-2,-12-1,-9 0,-8-2,-10 0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0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1 341,'26'-8,"0"-1,0-2,-1 0,-1-1,0-2,-1 0,0-2,-1 0,-1-1,0-2,-1 0,-2-1,8-9,-24 26,-1 0,1 0,0 0,-1 0,1 0,-1 0,0 0,0 0,0-1,0 1,-1 0,0-1,1 1,-1 0,0-1,-1 1,1 0,0-1,-1 1,0 0,0-1,0 1,0 0,0 0,-1 0,1 0,-1 0,0 0,0 0,0 1,0-1,-1 1,1 0,-1-1,1 1,-1 0,0 0,1 0,-1 1,0-1,-1 1,1 0,0 0,0 0,0 0,-1 0,1 1,0-1,-1 1,1 0,-1 0,-9 2,1 1,0 1,0 0,0 1,1 0,-1 0,1 1,0 1,1 0,-1 0,2 1,-1 1,1-1,0 1,1 1,0 0,0 0,-4 9,6-13,1 0,-1 0,1 0,0 1,1 0,0 0,0 0,0 0,1 1,0-1,1 1,-1 0,1 0,1 0,0 0,0 0,0 0,1 1,0-1,1 0,0 0,0 0,1 0,0 0,0 0,1 0,0-1,0 1,1-1,0 0,0 0,1 0,0-1,0 1,0-1,2 1,7 0,1 1,-1-2,2 0,-1-1,0 0,1-1,0-1,0-1,0 0,0-1,0-1,0 0,0-1,0-1,0 0,0-1,0-1,-1-1,1 0,12-6,-4 1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3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30 346,'24'1,"-1"-1,1-1,-1-2,1 0,-1-1,0-1,-1-2,1 0,-1-1,0-1,-1-2,0 0,-1-1,0 0,-1-2,0 0,-1-2,-1 0,-1-1,0 0,-1-1,-1-1,8-13,-16 21,-3 6,0 0,0 0,0-1,-1 1,1 0,-1-1,-1 0,1 1,-1-1,0 0,0 0,-1 0,0-1,-11 17,-5 18,1 1,1 1,2 0,1 0,1 1,2 1,1 0,1 0,1 19,-8 91,7 0,10 85,-1-52,-3-164,1 44,-2 1,-3-1,-2 1,-8 26,11-68,0-1,-1 1,-1 0,0-1,-1 0,0 0,-1-1,0 0,-1 0,-1 0,0-1,0 0,-1-1,0 0,-1-1,0 0,-1-1,1 0,-2 0,0-1,3-3,1 0,-1 0,0-1,0-1,0 1,0-2,-1 1,1-1,0-1,-1 0,1-1,-1 0,1 0,0-1,-5-2,10 2,1 0,0-1,0 0,0 0,1 0,-1 0,1-1,0 1,0-1,0 0,0 0,0 0,1 0,0 0,0-1,0 1,0-1,1 1,0-1,0 0,0 1,0-1,1 0,0-3,13-118,3 88,2 0,2 1,1 1,2 1,1 1,2 1,1 2,1 0,8-5,-20 20,23-27,-4 3,1 2,3 1,0 2,36-23,-15 33,-40 25</inkml:trace>
  <inkml:trace contextRef="#ctx0" brushRef="#br0" timeOffset="312.917">764 1108,'-1'0,"0"1,-1-1,1 0,0 1,0-1,-1 0,1 0,0 0,-1 0,1 0,0 0,0 0,-1 0,1-1,0 1,0 0,-1-1,1 1,0-1,0 1,0-1,0 0,0 1,0-1,0 0,0 0,0 0,0 0,0 0,0 0,0 0,1 0,-1 0,0 0,1 0,-1-1,1 1,0 0,-1 0,1-1,0 1,-14-55,14 37,1 0,2 1,0 0,0-1,2 1,0 0,1 1,1-1,1 1,0 1,10-14,-10 12,73-121,-75 129,0 0,0 1,1 0,0 0,1 0,0 1,0 0,1 1,0 0,0 0,1 1,0 0,6-2,2 4</inkml:trace>
  <inkml:trace contextRef="#ctx0" brushRef="#br0" timeOffset="548.98">1187 797,'-4'34,"2"15,7 0,2-13,1-13</inkml:trace>
  <inkml:trace contextRef="#ctx0" brushRef="#br0" timeOffset="710.443">1159 374</inkml:trace>
  <inkml:trace contextRef="#ctx0" brushRef="#br0" timeOffset="944.008">1808 628,'-48'14,"1"2,1 2,0 2,2 2,-6 6,45-27,0 1,0 0,1 0,-1 1,0-1,1 1,-1 0,1 0,0 1,0-1,0 1,1 0,-1 0,1 0,0 0,0 1,0-1,1 1,0 0,-1 0,2 0,-1 0,1 0,-1 0,1 0,1 1,-1-1,1 0,0 0,0 1,0-1,1 0,0 1,0-1,0 0,1 0,0 1,8 4,1-1,0 0,0-1,1-1,0 1,0-2,1 0,0 0,0-1,0-1,1 0,-1-1,1 0,0-1,0-1,0 0,0-1,0 0,1-1,-5 1,1 1,-1-1,0-1,1 0,-1 0,0-1,0-1,0 1,0-1,-1-1,1 0,-1-1,0 1,0-2,0 1,-1-1,0-1,0 1,0-1,-1-1,0 1,-1-1,1-1,2-5,4-10</inkml:trace>
  <inkml:trace contextRef="#ctx0" brushRef="#br0" timeOffset="1229.687">2344 120,'-28'79,"4"1,4 1,3 1,4 1,-1 51,15-101,2-1,1 1,1 0,2-1,5 14,6 28,-17-72,0 1,0-1,0 1,-1-1,1 1,-1 0,1-1,-1 1,0 0,0-1,0 1,-1 0,1-1,-1 1,1 0,-1-1,0 1,0-1,0 1,0-1,-1 1,1-1,-1 0,1 0,-1 0,0 0,0 0,0 0,0 0,0 0,-1 0,-14 5</inkml:trace>
  <inkml:trace contextRef="#ctx0" brushRef="#br0" timeOffset="1485.714">1865 628,'38'0,"27"0,8 0,0 0,-2 0,-3 0,-10 0,-3 0,-8 0,-1 0,-5 0,-3 0,-4 5,-3 1,-2 0,-6-1</inkml:trace>
  <inkml:trace contextRef="#ctx0" brushRef="#br0" timeOffset="1734.252">2824 684,'5'34,"1"15,0 1</inkml:trace>
  <inkml:trace contextRef="#ctx0" brushRef="#br0" timeOffset="1979.297">2824 346</inkml:trace>
  <inkml:trace contextRef="#ctx0" brushRef="#br0" timeOffset="5398.272">3247 628,'-2'-2,"0"0,0 0,0 0,-1 1,1-1,0 1,-1 0,0-1,1 1,-1 0,1 1,-1-1,0 0,0 1,0-1,1 1,-1 0,0 0,0 0,0 1,1-1,-1 0,0 1,0 0,1 0,-1 0,1 0,-1 0,0 0,1 1,0-1,-1 1,1 0,0 0,-62 74,61-71,0-1,1 1,0 0,-1 0,2 0,-1 0,0 0,1 1,0-1,0 1,1-1,0 0,-1 1,2-1,-1 1,1-1,0 0,0 1,0-1,1 0,0 0,0 0,0 0,0 0,1 0,0 0,0-1,0 0,1 1,-1-1,1 0,0-1,0 1,0-1,1 0,-1 0,2 0,5-2,0 0,0-1,0 0,0-1,0-1,0 1,0-2,-1 0,1 0,-1-1,0 0,0 0,0-1,0-1,-1 0,0 0,0-1,0 0,-1 0,0-1,-1 0,0 0,0-1,-1 0,0 0,0-1,-1 0,0 0,-1 0,0 0,-1-1,0 1,0-1,-1 0,-1 0,0 0,0-8,-1 14,0 1,-1-1,1 1,-1-1,0 1,0-1,0 1,-1 0,0-1,0 1,0 0,0 0,0 0,-1 1,0-1,0 1,0-1,0 1,0 0,-1 0,1 0,-1 1,0-1,0 1,0 0,0 0,0 0,-1 0,1 1,0 0,-1 0,1 0,-1 0,1 1,-1 0,1 0,-1 0,1 0,-1 1,1 0,-1 0,1 0,-2 1,-20 9</inkml:trace>
  <inkml:trace contextRef="#ctx0" brushRef="#br0" timeOffset="6052.113">3755 516,'-167'208,"118"-141,24-23,25-44,0 0,0 0,1 0,-1-1,0 1,0 0,0 0,1 0,-1 0,0 0,0-1,1 1,-1 0,0 0,0 0,1 0,-1 0,0 0,0 0,1 0,-1 0,0 0,1 0,-1 0,0 0,0 0,1 0,-1 0,0 1,0-1,1 0,-1 0,0 0,0 0,0 0,1 1,-1-1,0 0,0 0,0 0,1 1,-1-1,0 0,0 0,0 0,0 1,0-1,0 0,0 0,1 1,-1-1,0 0,0 1,0-1,0 0,20-18,107-146,-6 5,-121 159,0 1,0-1,1 0,-1 1,0-1,0 0,1 0,-1 1,1-1,-1 0,0 0,1 1,-1-1,0 0,1 0,-1 0,1 0,-1 0,1 1,-1-1,0 0,1 0,-1 0,1 0,-1 0,1 0,-1 0,0-1,1 1,-1 0,1 0,-1 0,0 0,1-1,-1 1,1 0,-1 0,0 0,1-1,-1 1,0 0,1-1,-1 1,0 0,0-1,1 1,-1 0,0-1,0 0,-6 41,2-30,0 0,1 0,1 1,-1-1,2 1,-1 0,2-1,-1 1,1 0,1-1,0 1,1 0,0-1,0 1,1-1,0 0,1 0,0 0,1 0,0-1,1 1,3 4,-5-12,1 1,-1-1,0 0,1 0,0 0,-1 0,1-1,0 0,0 0,0 0,0-1,0 1,0-1,0-1,0 1,0-1,0 1,0-1,-1-1,1 1,0-1,0 0,-1 0,1 0,-1 0,0-1,0 0,0 0,0 0,0 0,-1-1,1 1,-1-1,0 0,0 0,0 0,-1-1,1 1,-1 0,0-1,0 0,-1 0,6-9,-1 0,-1-1,0 0,-1 0,-1 0,0 0,-1 0,-1 0,0-1,-1 1,-1 0,-1-5,-2 0,-3 8</inkml:trace>
  <inkml:trace contextRef="#ctx0" brushRef="#br0" timeOffset="6800.764">4489 543,'-14'2,"0"0,0 0,0 1,0 1,1 0,-1 1,1 0,0 2,1-1,0 1,-9 7,14-10,1 0,-1 1,1-1,1 1,-1 0,1 1,0-1,0 1,0 0,1 1,0-1,0 1,0-1,1 1,0 0,1 0,0 1,0-1,0 1,1-1,0 1,0-1,1 1,0-1,0 1,1 0,0-1,1 1,-1-5,0-1,1 1,-1-1,1 1,0-1,0 0,0 0,0 0,0 0,0 0,0-1,1 1,-1-1,1 1,-1-1,1 0,0 0,-1 0,1 0,0-1,0 1,0-1,-1 1,1-1,0 0,0 0,0 0,0-1,-1 1,1-1,3 0,83-35,8-63,-48 41,36-45,-118 143,28-30,-42 104,46-111,0 0,1 0,-1 1,1-1,0 0,0 0,0 0,0 0,0 0,0 0,1 0,0 0,0 0,-1 0,2 0,-1 0,0 0,1-1,-1 1,1 0,0-1,-1 1,1-1,1 0,-1 0,0 0,0 0,1 0,0 0,-1 0,1-1,0 1,-1-1,1 0,0 0,3 1,5-2,0 0,0 0,0-1,0 0,-1-1,1 0,0-1,-1 0,1 0,-1-1,0-1,0 0,0 0,-1-1,0 0,0-1,-1 0,1 0,0-2,37-26,-1-2,-2-2,-2-2,5-9,-41 44,13-12,-2 0,0-1,-1 0,-1-1,-1-1,0 0,-2-1,-1 0,0-1,-2 0,0-1,-2 0,0 0,0-15,-6 36,1 0,-1 1,0-1,0 0,-1 0,1 1,0-1,-1 0,0 1,1-1,-1 1,0-1,0 1,-1-1,1 1,0 0,-1-1,0 1,1 0,-1 0,0 0,0 0,0 0,0 1,0-1,-1 1,1-1,0 1,-1 0,1 0,-1 0,1 0,-1 0,0 1,1-1,-1 1,0-1,0 1,1 0,-1 0,0 1,1-1,-1 0,0 1,1 0,-1-1,0 1,1 0,-1 0,-1 2,-14 6,1 2,0-1,1 2,0 0,1 1,0 1,1 0,1 1,0 1,1 0,0 0,-3 9,6-11,1 0,1 1,0-1,1 1,0 1,1-1,1 1,1 0,0 0,1 0,0 0,2 0,0 1,0-1,2 0,0 0,1 0,0 0,2 0,0-1,0 0,1 0,1 0,1 0,0-1,1-1,0 1,1-2,1 1,0-1,0-1,1 0,1 0,4 2,166 86,-163-92,-3-1</inkml:trace>
  <inkml:trace contextRef="#ctx0" brushRef="#br0" timeOffset="12303.857">6323 487,'78'-70,"52"-63,-98 77,-32 56,0-1,-1 1,1 0,0 0,0-1,-1 1,1 0,0 0,-1-1,1 1,0 0,-1 0,1 0,-1 0,1-1,0 1,-1 0,1 0,-1 0,1 0,0 0,-1 0,1 0,-1 0,1 0,-1 0,1 0,0 1,-1-1,1 0,0 0,-1 0,1 0,-1 1,1-1,0 0,-1 0,1 1,0-1,0 0,-1 1,1-1,0 0,0 0,-1 1,1-1,0 1,0-1,0 0,0 1,-1-1,1 1,0-1,0 0,0 1,0-1,0 1,0-1,0 0,0 1,0-1,0 1,0-1,1 0,-1 1,0-1,-9 21,0-1,2 1,0 0,2 1,0-1,2 1,-1 16,-13 309,13-288,-3 0,-2-1,-3 0,-2-1,-3 0,-2-1,-3-1,-2-1,-2-1,-7 5,31-54,0 0,0-1,-1 1,1-1,-1 0,0 1,0-2,0 1,-1 0,1 0,-1-1,1 0,-1 0,0 0,0 0,0-1,0 1,0-1,0 0,0 0,-1-1,1 1,0-1,0 0,-1 0,1 0,0-1,0 1,0-1,-1 0,1 0,0-1,0 1,0-1,1 0,-1 0,0 0,1 0,-1-1,1 1,0-1,0 0,0 0,-1-2,-2-4,1-1,0 0,1 0,0 0,1-1,0 1,0-1,1 0,1 0,0 0,0 0,1 0,0 0,1 0,1 1,0-1,0 0,1 0,0 1,0 0,2-1,-1 1,1 1,1-1,-1 1,2 0,4-6,3-3,1 1,0 0,2 1,0 1,1 1,0 0,1 1,0 1,1 1,1 1,-1 0,2 2,-1 0,1 1,0 2,1 0,-1 1,1 2,0 0,12 1,-7 1,-4 1</inkml:trace>
  <inkml:trace contextRef="#ctx0" brushRef="#br0" timeOffset="12665.188">6917 770,'-11'9,"0"1,1 0,0 1,1 0,0 0,1 1,0 0,1 1,0 0,1 0,1 0,0 1,1-1,-2 11,5-21,1 1,0-1,0 1,0-1,0 1,0-1,1 0,0 1,-1-1,1 1,0-1,1 0,-1 0,1 0,-1 0,1 0,0 0,0 0,0 0,1-1,-1 1,0-1,1 0,0 1,0-1,-1 0,1-1,0 1,0 0,1-1,-1 0,0 0,0 0,1 0,-1 0,1-1,7 3,0-1,0-1,0 0,0 0,0-1,0 0,0-1,0-1,0 0,10-3,-11 3,-1-1,1 0,-1-1,0 0,0-1,-1 0,1 0,-1-1,0 0,-1 0,0-1,0 0,0 0,0 0,-1-1,-1 0,1-1,-1 1,-1-1,0 0,0 0,0 0,-1-1,1-5,-6 9,1 0,-1 1,0-1,0 1,0-1,-1 1,0 0,0 0,0 0,-1 1,0-1,0 1,0 0,0 0,-1 0,1 1,-1-1,0 1,0 0,0 0,0 1,-1 0,1 0,-1 0,1 0,-1 1,0 0,0 0,1 1,-1-1,-2 1,0 0,1 1,-1-1,1 1,-1 0,1 1,-1 0,1 0,0 1,0 0,0 0,0 0,0 1,1 0,-1 0,1 1,0 0,1 0,-1 0,1 1,0 0,-10 12</inkml:trace>
  <inkml:trace contextRef="#ctx0" brushRef="#br0" timeOffset="13003.558">7255 1023,'0'-1,"0"0,0 0,0 0,0 0,0 0,0 0,0 0,0 0,0 0,0 0,-1 0,1 0,0 1,-1-1,1 0,-1 0,1 0,-1 0,1 0,-1 1,0-1,1 0,-1 0,0 1,0-1,1 0,-1 1,0-1,0 1,0-1,0 1,0 0,0-1,0 1,0 0,0 0,0-1,0 1,0 0,0 0,0 0,0 0,0 0,0 0,0 1,0-1,0 0,0 0,0 1,1-1,-1 1,0-1,0 1,0-1,0 1,0-1,1 1,-1 0,0 0,1-1,-1 1,0 0,1 0,-1 0,0 0,75-125,-54 89,2 2,0 0,3 1,0 1,5-2,-31 108,-1-50</inkml:trace>
  <inkml:trace contextRef="#ctx0" brushRef="#br0" timeOffset="13420.283">7819 741,'-7'-2,"1"1,-1 0,0 0,0 1,0-1,1 2,-1-1,0 1,0 0,0 0,1 1,-1 0,1 0,-1 0,1 1,0 0,0 1,0-1,1 1,-1 0,1 0,0 1,0 0,0 0,0 0,1 0,0 1,0-1,1 1,-1 0,1 0,1 0,-1 1,1-1,0 1,1 0,-1-1,1 1,0 0,1 0,0-1,0 1,1 5,0-7,0 1,0-1,0 1,1-1,0 1,0-1,0 0,1 0,-1 0,1 0,0-1,1 1,-1-1,1 0,0 0,0 0,0 0,1-1,-1 0,1 1,0-2,0 1,0-1,0 1,0-1,1-1,-1 1,1-1,-1 0,1 0,-1 0,1-1,-1 0,1 0,0-1,-1 1,1-1,-1 0,1-1,-1 1,0-1,1 0,-1-1,0 1,0-1,3-2,23-22,-20 13</inkml:trace>
  <inkml:trace contextRef="#ctx0" brushRef="#br0" timeOffset="13915.362">8074 883,'9'6,"1"0,0 0,0-1,0-1,1 1,-1-2,1 1,0-1,0-1,1 0,-1-1,0 0,1 0,-1-2,0 1,1-1,-1-1,0 0,0-1,0 0,0 0,-1-1,1 0,-1-1,0-1,0 1,-1-2,7-4,-5 1,-1 0,-1 0,1-1,-2 0,0-1,0 0,-1 0,0 0,-1-1,-1 0,0 0,0-1,-2 0,2-9,-5 21,1 0,-1 0,0-1,-1 1,1 0,0-1,-1 1,1 0,-1 0,0 0,1-1,-1 1,0 0,0 0,-1 0,1 0,0 1,-1-1,1 0,-1 0,1 1,-1-1,0 1,0 0,0-1,0 1,0 0,0 0,0 0,0 0,0 1,0-1,-1 0,1 1,0 0,0-1,-2 1,-86 14,75-7,0 2,1 0,-1 0,2 1,-1 1,1 0,1 1,0 0,1 1,0 0,-8 15,14-21,0 0,1 0,0 0,1 0,0 1,0 0,0-1,1 1,0 0,1 0,-1 0,2 0,-1 1,1-1,0 0,1 0,0 0,0 0,1 0,0 0,0 0,1 0,0-1,0 1,5 6,2-4,0-1,1 0,0 0,1-1,0-1,0 0,1-1,0 0,0 0,0-2,0 0,1 0,0-1,0-1,0 0,0-1,0-1,0 0,0 0,0-2,0 0,3-1,4 1,0-1,0-1,0-1,-1-1,1 0,-2-2,1 0,-1-1,6-5,-7 4</inkml:trace>
  <inkml:trace contextRef="#ctx0" brushRef="#br0" timeOffset="32461.64">30 2095,'22'108,"-20"-93,0 8,1 0,0 0,2 0,1-1,1 0,0 0,2-1,1 1,9 14,-15-32,0-1,0 0,0 0,1 0,-1 0,1-1,0 1,-1-1,1-1,0 1,0-1,0 1,0-1,1-1,-1 1,0-1,0 0,0 0,1-1,-1 1,0-1,0 0,0 0,0-1,0 0,0 0,0 0,-1 0,1-1,-1 0,1 0,-1 0,0 0,0-1,-1 1,1-1,-1 0,0 0,3-4,132-156,-137 162,-1 1,1-1,-1 1,1-1,-1 1,1-1,0 1,-1 0,1-1,0 1,0 0,0 0,0 0,0-1,1 1,-1 0,0 0,0 1,1-1,-1 0,0 0,1 1,-1-1,1 0,-1 1,1 0,-1-1,1 1,-1 0,1 0,-1-1,1 1,0 1,-1-1,1 0,-1 0,1 1,-1-1,1 0,-1 1,1 0,-1-1,0 1,1 0,0 0,30 54,-31-50,1-1,-1 1,1-1,0 1,0-1,1 0,-1 0,1 0,0-1,0 1,0 0,1-1,-1 0,1 0,0 0,0 0,0-1,0 1,0-1,1 0,6 0,0 0,0-1,0-1,0 0,0 0,0-1,-1 0,1-1,0 0,-1-1,1 0,-1-1,0 0,0 0,0-1,0-1,-1 0,0 0,0 0,-1-1,0-1,0 1,0-1,-1-1,-1 1,1-1,-1 0,-1-1,0 1,0-1,-1 0,0 0,0-1,-1 1,-1-1,0 0,0-5,-2-8,-4 6</inkml:trace>
  <inkml:trace contextRef="#ctx0" brushRef="#br0" timeOffset="32977.591">1187 1531,'-1'2,"-1"0,0-1,0 1,0 0,1 0,-1 0,1 1,0-1,-1 0,1 1,0-1,1 0,-1 1,0-1,1 1,-1-1,1 1,0 0,-1-1,1 3,0-3,-58 455,53-216,4-238,1 0,-1 0,1 0,0 0,0 0,0 0,1 0,-1 0,1 0,-1 0,1 0,0 0,0 0,0-1,1 1,-1 0,1-1,-1 1,1-1,0 1,0-1,0 0,0 0,0 0,1 0,-1 0,1 0,-1-1,1 1,0-1,-1 1,1-1,0 0,0 0,0-1,0 1,0-1,0 1,0-1,0 0,0 0,0 0,0 0,0-1,0 1,0-1,0 0,2-1,11-9,1 0,-1-2,-1 0,-1 0,0-1,0-1,-1-2,61-58,-66 68,-8 5,1 0,0 1,0-1,0 1,0-1,0 0,0 1,0 0,0-1,1 1,-1 0,0-1,1 1,-1 0,1 0,0 0,-1 0,1 1,0-1,-1 0,1 1,0-1,0 1,-1 0,1-1,0 1,0 0,0 0,0 0,0 0,-1 0,1 1,0-1,0 1,0-1,-1 1,1 0,0-1,-1 1,1 0,0 0,-1 0,1 0,-1 0,0 1,1-1,3 114,-6-104,0 1,0-1,1 0,0 1,1-1,0 0,1 1,0-1,1 0,0 1,-2-10,0 0,0-1,0 1,0 0,0 0,0 0,1-1,-1 1,1 0,-1-1,1 0,-1 1,1-1,0 0,0 0,-1 0,1 0,0 0,0 0,0 0,0-1,0 1,0-1,0 1,1-1,-1 0,0 0,0 0,0 0,0 0,0-1,0 1,2-1,12-3</inkml:trace>
  <inkml:trace contextRef="#ctx0" brushRef="#br0" timeOffset="33359.883">1695 2322,'29'-3,"-1"0,1-1,-1-2,0-1,-1-2,0 0,0-2,-1 0,0-2,3-3,-23 11,1 0,-1 0,0 0,0 0,0-1,-1 0,0-1,0 1,0-1,-1 0,0 0,0 0,-1 0,0-1,0 1,-1-1,0 0,0 0,-1 0,0 0,-1 0,1 0,-1 0,-1 0,0 0,0 0,0 0,-1 0,-1-2,0 6,1 1,-1 0,0 0,0 1,0-1,-1 1,1-1,-1 1,1 0,-1 0,0 1,1-1,-1 1,0 0,0 0,0 0,0 0,0 1,0-1,-1 1,1 0,0 1,0-1,0 1,0-1,0 1,0 0,-1 1,-4 1,-1 0,1 0,0 1,0 1,1-1,-1 1,1 1,0 0,1 0,-1 0,-2 4,-2 2,1 1,0 0,1 1,0 0,1 0,1 1,0 0,1 1,1 0,0 0,1 0,1 1,1-1,0 1,1 0,1 0,0 4,2-17,-1 0,1 0,0 0,0 0,0 0,0 0,1-1,0 1,0 0,0-1,0 1,0-1,1 0,-1 0,1 0,0 0,0 0,0-1,0 1,1-1,-1 0,1 0,-1 0,1 0,0-1,-1 1,1-1,0 0,0 0,0 0,0-1,0 0,0 1,4-2,9 1,0 0,0-1,0-2,0 1,0-2,-1 0,14-6,1-2,0-2,0-1,-2-2,0 0,25-22,-36 25</inkml:trace>
  <inkml:trace contextRef="#ctx0" brushRef="#br0" timeOffset="33774.94">2203 2294,'14'0,"0"0,1-1,-1 0,0-2,0 1,-1-2,1 1,0-2,-1 0,0-1,0 0,-1-1,0 0,0-1,0 0,-1-1,-1 0,1-1,-2 0,1-1,-1 0,-1 0,0-1,0 0,-1-1,4-11,-10 22,0-1,1 0,-2 1,1-1,0 0,0 0,-1 0,0 0,1 0,-1 1,0-1,-1 0,1 0,0 0,-1 0,0 0,1 0,-1 1,0-1,-1 0,1 1,0-1,-1 1,1-1,-1 1,0-1,0 1,0 0,0 0,0 0,0 0,-1 1,1-1,-1 0,1 1,-1 0,1 0,-1-1,0 2,0-1,0 0,1 0,-1 1,-2 0,-7 2,0 1,0 0,0 1,0 1,1 0,0 0,0 1,0 0,1 1,0 1,0-1,1 2,-1-1,2 1,0 0,0 1,0 0,1 2,-4 0,6-7,-1 0,1 0,1 1,-1 0,1 0,0 0,0 0,1 1,0 0,0-1,0 1,1 0,0 1,0-1,1 0,0 0,0 1,1-1,0 1,0-1,1 0,0 1,0-1,1 0,0 0,0 0,0 0,1 0,0 0,1 0,-1-1,1 0,0 0,3 2,7 2,1-1,0-1,1-1,0 0,0-1,0 0,1-2,0 0,0-1,0 0,0-1,1-1,-1-1,0-1,1 0,-1-1,7-2,-15 3,1-1,-1 0,1 0,-1-1,0 0,0-1,0 0,0 0,-1-1,0 0,0 0,0-1,0 0,-1-1,0 1,1-3,5-7</inkml:trace>
  <inkml:trace contextRef="#ctx0" brushRef="#br0" timeOffset="34138.291">2966 1616,'-43'252,"10"85,22-161,11-153</inkml:trace>
  <inkml:trace contextRef="#ctx0" brushRef="#br0" timeOffset="35156.734">3473 2491,'145'-255,"-126"221,2 0,2 1,0 1,3 1,0 2,6-4,-31 32,-1 1,0-1,0 1,1-1,-1 1,0 0,1-1,-1 1,1-1,-1 1,1-1,-1 1,0 0,1-1,-1 1,1 0,0 0,-1-1,1 1,-1 0,1 0,-1 0,1 0,0 0,-1 0,1 0,-1 0,1 0,-1 0,1 0,0 0,-1 0,1 0,-1 0,1 1,-1-1,1 0,-1 0,1 1,-1-1,1 0,-1 1,1-1,-1 1,1-1,-1 0,0 1,1-1,-1 1,0-1,1 1,-1-1,0 1,0-1,1 1,-1 0,0-1,0 1,0-1,0 1,2 42,-2-35,-2 47,1-28,0 0,1 0,2 0,1-1,1 1,5 16,-8-40,1 1,-1-1,1 1,1-1,-1 0,0 0,1 0,-1 0,1 0,0-1,0 1,0-1,0 0,0 0,1 0,-1 0,1-1,-1 1,1-1,0 0,-1 0,1 0,0 0,0-1,0 1,0-1,-1 0,1 0,0-1,0 1,0-1,-1 0,1 0,0 0,-1 0,1-1,0 0,-1 1,0-1,1-1,-1 1,0 0,0-1,0 1,-1-1,1 0,284-258,-238 233,-48 28,1 0,-1 0,0-1,0 1,1 0,-1 0,0 1,0-1,1 0,-1 0,0 1,0-1,0 0,1 1,-1-1,0 1,0 0,0-1,0 1,0 0,0 0,0 0,0-1,0 1,-1 0,1 0,0 0,-1 0,1 1,0-1,-1 0,1 0,-1 0,0 0,1 1,-1-1,0 0,0 0,1 1,-1-1,0 0,-1 1,3 17,-1 1,0 0,-2 0,-1-1,0 1,-1-1,-5 16,-3 25,10-57,0-1,0 1,0-1,1 1,-1 0,1-1,0 1,0 0,0 0,0-1,0 1,1 0,-1-1,1 1,0-1,0 1,0 0,0-1,0 0,0 1,1-1,-1 0,1 1,-1-1,1 0,0 0,0 0,0-1,0 1,0 0,1-1,-1 1,0-1,1 0,-1 0,1 0,-1 0,1 0,-1 0,2-1,17 3</inkml:trace>
  <inkml:trace contextRef="#ctx0" brushRef="#br0" timeOffset="35443.698">4828 2095,'-10'20,"0"-3,0 1,2 0,0 1,0 0,2 0,1 1,0-1,1 1,1 0,1 8,2-25,0-1,1 1,-1 0,1-1,0 1,-1-1,1 1,0-1,1 0,-1 1,0-1,1 0,-1 0,1 0,0 0,-1 0,1 0,0 0,0-1,0 1,1 0,-1-1,0 0,1 0,-1 0,0 0,1 0,-1 0,1 0,0-1,-1 1,1-1,-1 0,1 0,0 0,-1 0,1 0,0-1,99-29,-94 25,0 0,0-1,-1 0,0 0,0-1,-1 0,0 0,0 0,0-1,-1 1,0-1,-1-1,0 1,0-1,0 0,-1 1,-1-1,0-1,0 1,-1 0,0 0,0-2,-16-127,13 133,0-1,0 1,-1 0,1 1,-1-1,0 0,-1 1,1 0,-1 0,0 0,0 0,0 0,0 1,0 0,-1-1,0 2,0-1,0 1,0-1,0 1,0 1,0-1,-1 1,1 0,-1 0,0 0,0 1,-1-1,1 2,0-1,0 0,0 1,0 1,0-1,0 1,0 0,0 0,0 0,1 1,-3 1,-11 8</inkml:trace>
  <inkml:trace contextRef="#ctx0" brushRef="#br0" timeOffset="35879.388">5308 2011,'-2'2,"0"-1,0 1,1 0,-1 0,1 0,-1 0,1 0,-1 0,1 0,0 1,0-1,0 0,1 1,-1-1,0 0,1 1,0-1,-1 1,1-1,0 3,0-2,-3 19,0 0,2 0,1 0,1-1,0 1,2 0,0 0,2-1,0 1,8 16,-13-35,1-1,-1 1,1-1,-1 0,1 1,0-1,0 0,0 0,0 0,1 1,-1-1,0 0,1-1,0 1,-1 0,1 0,0-1,0 1,0-1,0 1,0-1,0 0,0 0,1 0,-1 0,0 0,1-1,-1 1,0-1,1 1,-1-1,1 0,-1 0,1 0,-1 0,1 0,-1-1,0 1,1-1,-1 0,0 1,1-1,-1 0,0 0,0-1,0 1,10-10,0 0,-1 0,0-1,-1-1,-1 0,0 0,-1-1,0 0,-1-1,-1 1,3-10,10-18,83-174,-90 207,-16 16</inkml:trace>
  <inkml:trace contextRef="#ctx0" brushRef="#br0" timeOffset="36274.719">5787 2237,'6'-2,"14"-5,-1 0,0-2,0 0,-1 0,0-2,-1-1,0 0,0-1,-2 0,0-1,0-1,11-16,-25 29,1 0,-1-1,0 1,0 0,0-1,0 1,-1-1,1 1,-1-1,1 0,-1 1,0-1,0 1,0-1,0 1,-1-1,1 0,-1 1,1-1,-1 1,0-1,0 1,0 0,0-1,-1 1,1 0,-1 0,1 0,-1 0,0 0,1 0,-1 0,0 1,0-1,-1 0,1 1,0 0,0 0,-1 0,1 0,0 0,-1 0,1 0,-1 1,0-1,1 1,-1 0,1-1,-1 1,0 1,1-1,-1 0,1 1,-1-1,1 1,-2 0,-11 1,0 0,1 1,-1 0,1 1,0 1,0 0,0 1,0 1,1 0,0 0,1 2,0-1,0 2,1 0,0 0,0 1,1 0,1 0,0 1,1 1,0 0,1 0,0 0,1 1,0 0,1 0,1 0,0 1,1-1,1 1,0 0,1 14,1-23,1 1,1-1,-1 0,1 0,0 1,0-1,1-1,0 1,0 0,0-1,1 1,0-1,0 0,0 0,0-1,1 1,0-1,0 0,0 0,0-1,1 1,-1-1,1-1,0 1,0-1,0 0,0 0,0 0,1-1,7 2,0-1,1 0,-1-1,1 0,-1-1,1-1,-1-1,1 0,-1 0,0-2,0 0,6-2,168-94,-170 89</inkml:trace>
  <inkml:trace contextRef="#ctx0" brushRef="#br0" timeOffset="36745.64">6550 2068,'34'-51,"-35"50,-1-1,1 1,0 0,0 0,-1 0,1 0,0 0,-1 1,1-1,-1 0,1 1,-1-1,1 1,-1-1,0 1,1 0,-1-1,0 1,1 0,-1 0,1 0,-1 0,0 1,1-1,-1 0,0 1,1-1,-1 1,1 0,-1-1,1 1,-1 0,1 0,0 0,-1 0,1 0,0 0,0 0,-9 2,-1 2,1 0,0 0,0 0,1 2,0-1,0 1,0 0,1 1,-1 0,9-5,-1 0,1 1,0-1,0 0,0 0,0 0,1 0,-1 0,1 0,0 0,0 0,0 0,0 0,0 0,1 0,-1 0,1-1,0 1,0-1,0 1,0-1,0 0,0 1,1-1,-1-1,1 1,0 0,-1 0,1-1,0 0,0 1,0-1,0 0,0-1,0 1,0 0,0-1,3 0,13 10,80 69,-96-76,-1 0,1 1,-1-1,0 0,0 1,0 0,0 0,-1-1,1 1,-1 0,0 0,0 0,-1 1,1-1,-1 0,0 0,0 0,0 0,-1 0,1 0,-1 0,0 0,0 0,0 0,-1 0,0 0,1 0,-1-1,-1 2,-3 2,-1 1,0-1,0 0,0 0,-1-1,0 0,-1 0,1-1,-1 0,0-1,0 0,0 0,-1-1,0 0,1 0,-1-1,0-1,0 0,0 0,0-1,0 0,-9-1,-6-5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03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0,'-28'271,"-24"138,45-278,8-119</inkml:trace>
  <inkml:trace contextRef="#ctx0" brushRef="#br0" timeOffset="300.943">1 451,'43'-4,"33"-7,10-2,-7 2,-10-2,-9 1,-8 3,-10 2,-6 3,-5 2,-3 2,-6 0</inkml:trace>
  <inkml:trace contextRef="#ctx0" brushRef="#br0" timeOffset="771.23">678 28,'54'423,"-51"-372,-4-38,1 0,1-1,0 1,1 0,0-1,1 1,0-1,1 0,1 0,3 8,-6-18,-1 0,1 0,-1 0,1 0,0 0,0 0,0 0,0-1,0 1,0-1,0 1,0-1,1 0,-1 0,1 0,-1 0,1 0,-1-1,1 1,-1-1,1 0,-1 0,1 1,0-2,-1 1,1 0,-1 0,1-1,0 0,-1 1,1-1,-1 0,0 0,1 0,-1-1,82-54,-75 49,109-78,-116 85,0 1,1-1,-1 0,0 1,1-1,-1 1,0-1,0 1,1 0,-1 0,0 0,0 1,0-1,0 0,0 1,0-1,-1 1,1 0,0-1,-1 1,0 0,1 0,-1 0,0 0,0 0,0 0,0 1,0-1,0 0,-1 0,1 1,-1-1,1 0,-1 1,0-1,0 1,0-1,-1 0,1 1,0-1,-1 0,0 1,1-1,-1 0,0 1,1 13,15 27,-4-29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17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0,'-24'29,"-12"14,-6 5,5-2,4-3,2-9,8-6,1-7,1-7,3-2,1-2,2-4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0,'-40'135,"-51"99,70-196,63-138,-31 75,1 1,1 0,1 1,2 0,0 1,1 1,1 1,1 0,16-12,-34 31,-1 0,1 0,0 0,-1 0,1 0,0 0,0 0,0 0,0 1,0-1,0 0,0 1,0-1,0 0,0 1,0 0,0-1,1 1,-1 0,0-1,0 1,0 0,1 0,-1 0,0 0,0 0,0 0,1 0,-1 1,0-1,0 0,0 1,0-1,1 0,-1 1,0 0,0-1,0 1,0 0,0-1,0 1,-1 0,1 0,0 0,0 0,0 0,-1 0,1 0,-1 0,1 0,-1 0,1 0,-1 0,1 0,-1 1,0-1,0 1,13 139,-13-139,32 111,-31-110,1 1,-1-1,1 0,0 1,0-1,1 0,-1-1,1 1,-1 0,1-1,0 1,0-1,0 0,0 0,0 0,1 0,-1-1,1 1,-1-1,1 0,-1 0,1 0,0 0,-1-1,1 0,0 0,0 0,-1 0,5-1,3-3,-1 0,1-1,-1 0,0-1,0 0,-1-1,1 0,-2-1,1 1,-1-2,0 1,-1-1,0 0,0-1,-1 1,0-2,4-9,2 2,-4 3,0-1,-1 0,0 0,-1 0,-1-1,-1 0,0 0,-1 0,0-8,-9 0,1 25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0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106 129,'-13'16,"1"1,1 0,0 0,1 1,1 1,1-1,1 1,0 1,1 0,2-1,-3 15,7-33,0 1,0 0,0 0,0 0,0-1,0 1,0 0,0 0,1 0,-1-1,1 1,-1 0,1 0,0-1,-1 1,1-1,0 1,0-1,0 1,0-1,1 1,-1-1,0 0,1 0,-1 1,0-1,1 0,0 0,-1-1,1 1,-1 0,1 0,0-1,0 1,-1-1,1 0,0 1,0-1,0 0,-1 0,1 0,0 0,0 0,73-32,-63 22,-1-1,0 0,-1-1,0 0,-1-1,0 0,-1 0,-1-1,0 0,-1 0,0-1,-1 0,-1 0,0 0,-1 0,-1-1,0-8,-13-70,10 92,0 0,1 0,-1 0,0 0,-1 0,1 0,0 1,0-1,-1 0,1 1,-1-1,1 1,-1-1,0 1,0 0,1 0,-1 0,0 0,0 0,0 0,0 0,0 1,-1-1,1 1,0 0,0-1,0 1,0 0,0 0,-1 0,1 1,0-1,0 0,0 1,0-1,0 1,0 0,0 0,0 0,0 0,-1 1,-23 11,2 3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18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0,'-5'6,"0"0,-1 0,2 0,-1 1,1 0,0 0,0 0,1 0,0 0,0 1,1-1,0 1,0 0,1 0,0 0,0 0,1 0,0 7,0-13,-12 340,-23-148,31-148,4-46,0 1,0 0,0 0,0 0,1-1,-1 1,0 0,0 0,0-1,1 1,-1 0,0-1,1 1,-1 0,1-1,-1 1,1 0,-1-1,1 1,-1-1,1 1,0-1,-1 1,1-1,0 1,-1-1,1 0,0 1,0-1,-1 0,1 0,0 0,0 1,-1-1,1 0,0 0,0 0,0 0,-1 0,1 0,0-1,0 1,0 0,-1 0,1 0,0-1,-1 1,1-1,0 1,-1 0,1-1,0 1,-1-1,1 0,105-80,-71 58,-21 10,2 2,-1 0,2 1,-1 1,1 0,1 1,-1 1,1 1,1 0,-1 1,17-1,-32 6,1-1,-1 2,0-1,1 0,-1 1,0 0,0-1,0 1,0 1,1-1,-1 0,-1 1,1-1,0 1,0 0,-1 0,1 0,-1 0,1 1,-1-1,0 1,0-1,0 1,0 0,0-1,-1 1,0 0,1 0,-1 1,0-1,0 0,0 0,-1 0,1 1,-1 0,1 2,-1 0,0 1,0-1,0 1,-1-1,0 0,0 0,-1 1,0-1,0 0,0 0,-1 0,0-1,0 1,0-1,-1 1,1-1,-3 1,-6 4,-1-1,0-1,-1 0,0-1,0 0,-1-1,1-1,-1 0,-1-1,1-1,0 0,-1-1,0-1,1 0,-1-1,0-1,1 0,-1-1,-8-3,23 6,-1-1,1 0,0 0,-1 0,1 1,-1-1,1-1,-1 1,1 0,0 0,-1 0,1-1,0 1,-1-1,1 1,0-1,-1 1,1-1,0 0,0 0,0 0,0 1,0-1,0 0,0 0,0-1,0 1,0 0,0 0,1 0,-1 0,0-1,1 1,-1 0,1-1,0 1,-1 0,1-1,0 1,0-1,0 1,0 0,0-1,0 1,0-1,0 1,1 0,-1-1,0 1,1 0,-1-1,1 1,0 0,-1 0,1-1,0 1,0 0,0 0,0 0,9-12</inkml:trace>
  <inkml:trace contextRef="#ctx0" brushRef="#br0" timeOffset="667.343">700 564,'0'6,"2"-1,-1 0,0 0,1 0,0 0,1 0,-1 0,1 0,-1-1,1 1,1-1,-1 0,1 0,0 0,-1 0,2-1,-1 1,0-1,1 0,-1 0,1-1,0 0,0 1,0-2,0 1,0 0,1-1,-1 0,0 0,1-1,-1 0,0 0,1 0,1 0,11-8,-1 0,0-1,0 0,-1-1,0-1,-1-1,0 0,-1-1,0 0,2-6,10-6,-26 24,0 1,1-1,-1 0,0 1,1-1,-1 1,0-1,1 0,-1 1,1-1,-1 1,0-1,1 1,0-1,-1 1,1-1,-1 1,1 0,-1-1,1 1,0 0,-1 0,1-1,0 1,-1 0,1 0,0 0,-1 0,1 0,0 0,0 0,-1 0,1 0,0 0,-1 0,1 0,0 0,-1 1,1-1,0 0,-1 0,1 1,0-1,-1 1,1-1,-1 0,1 1,-1-1,1 1,-1-1,1 1,-1-1,0 1,1 0,-1-1,0 1,1 0,-1 0,3 47,-3-32,0-13,0 0,1 0,-1 0,1 0,-1 0,1-1,0 1,0 0,0 0,0-1,0 1,1-1,-1 1,1-1,0 1,0-1,0 0,0 0,0 0,0 0,0 0,1-1,-1 1,1-1,-1 1,1-1,0 0,-1 0,1 0,0 0,0-1,0 1,0-1,0 0,-1 1,1-1,0-1,2 1,4-1,1 0,-1 0,0-1,0 0,0-1,0 0,-1-1,1 1,-1-2,0 1,6-5,4-4,-2 0,1-2,-2 0,0 0,0-2,-2 0,0 0,2-6,103-188,-104 175,-5 16,-1 0,-1 0,0 0,-2-1,-1 0,0-1,-1-2,-4 25,1-1,0 0,-1 1,1-1,-1 0,1 0,-1 0,0 1,1-1,-1 0,1 0,-1 0,1 0,-1 0,1 0,-1 0,1 0,-1 0,0 0,1 0,-1-1,1 1,-1 0,1 0,-1 0,1-1,-1 1,1 0,-1-1,1 1,0 0,-1-1,1 1,-1 0,1-1,0 1,-1-1,1 1,0-1,0 1,-1-1,1 1,0-1,0 1,0-1,0 1,0-1,-1 0,1 1,0-1,0 1,0-1,1 1,-1-1,0 1,0-1,0 0,0 1,-26 41,11 0,1 1,2 0,2 1,-4 38,0-2,6-24,2 1,3 1,4 44,-1-100,0-1,1 0,-1 0,0 1,1-1,-1 1,0-1,1 0,-1 1,0-1,0 0,0 1,1-1,-1 1,0-1,0 1,0-1,0 1,0-1,0 0,0 1,0-1,0 1,0-1,0 1,0-1,0 1,0-1,0 1,0-1,-1 0,1 1,0-1,0 1,-1-1,1 0,0 1,0-1,-1 0,1 1,0-1,-1 0,1 1,-1-1,1 0,0 0,-1 1,1-1,-1 0,1 0,-1 0,1 0,0 0,-1 1,1-1,-1 0,1 0,-1 0,1 0,-1 0,1-1,-1 1,1 0,0 0,-1 0,1 0,-1 0,-5-11</inkml:trace>
  <inkml:trace contextRef="#ctx0" brushRef="#br0" timeOffset="921.378">1151 226,'48'5,"35"1,13 0,0-1,-12-1,-10-2,-14-1,-11-1,-15-4,-12-3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4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20 257,'12'5,"1"0,-1-2,1 1,-1-2,1 0,0 0,0-1,0 0,0-2,0 1,0-2,0 1,0-2,-1 0,1 0,-1-1,1-1,-9 3,7-3,1 0,-1-1,-1 0,1-1,-1 0,0-1,-1 0,0 0,0-1,-1 0,7-9,-15 18,2-2,0 0,1-1,-1 1,0 0,0-1,-1 0,1 1,0-1,-1 0,0 0,1 1,-1-1,0 0,-1 0,1-1,0 1,-1 0,0 0,0 0,0 0,0 0,0 0,-1-1,1 1,-1 0,0 0,0 0,0 0,0 0,0 1,-1-1,1 0,-1 1,0-1,0 0,0 1,-1-2,-3 1,1 0,-1 0,1 0,-1 1,0 0,0 0,0 0,0 1,-1 0,1 0,0 1,0-1,-1 1,1 1,0-1,0 1,-1 0,1 0,0 1,0 0,0 0,-1 1,-120 74,115-64,0 0,1 0,1 2,0-1,1 1,1 0,0 1,1 0,1 0,0 1,-3 14,7-25,1 1,-1-1,1 0,0 1,0-1,1 1,0 0,0-1,1 1,0-1,0 1,0-1,1 0,0 1,0-1,0 0,1 0,0 0,0-1,1 1,-1-1,1 1,1-1,-1 0,1-1,-1 1,1-1,0 0,1 0,-1-1,1 1,0-1,0 0,0-1,0 0,0 0,0 0,1 0,-1-1,2 0,12 0,-1-1,1-1,-1 0,0-2,1 0,-1-1,0-1,-1-1,1 0,-1-2,0 0,-1-1,9-6,-9 2,-4 0</inkml:trace>
  <inkml:trace contextRef="#ctx0" brushRef="#br0" timeOffset="716.754">838 60,'-207'321,"179"-278,41-59,187-248,-200 263,1 0,-1 0,0 0,1 0,-1 0,1-1,-1 1,1 0,0 0,-1 1,1-1,0 0,0 0,-1 0,1 0,0 1,0-1,0 0,0 1,0-1,0 1,0-1,0 1,0-1,0 1,1 0,-1-1,0 1,0 0,0 0,0 0,0 0,1 0,-1 0,0 0,0 1,0-1,0 0,0 1,0-1,1 0,-1 1,0-1,0 1,0 0,-1-1,1 1,0 0,0 0,0 0,0-1,-1 1,1 0,0 0,-1 0,1 0,-1 0,1 0,-1 0,1 0,-1 1,0 199,7-117,-6-81,-1-1,1 0,-1 0,1 0,0 0,0 0,0 0,0 0,0 0,0 0,1 0,-1-1,0 1,1 0,0-1,-1 1,1-1,0 0,0 0,-1 1,1-1,0 0,0 0,1-1,-1 1,0 0,0-1,0 1,0-1,0 0,1 0,-1 0,0 0,0 0,0 0,2-1,5-3,0 0,0 0,0-1,-1-1,0 1,0-1,-1-1,1 0,-1 0,-1 0,1 0,-1-1,0 0,-1-1,1-1,9-11,2-1,-2 0,0-1,-2-1,-1 0,0-1,-2 0,2-11,4-10,-9 28</inkml:trace>
  <inkml:trace contextRef="#ctx0" brushRef="#br0" timeOffset="1513.774">1375 371,'15'-5,"1"-1,-1 0,-1-1,1 0,-1-1,-1-1,1 0,-2-1,1 0,-1-1,-1 0,0-1,0 0,-1-1,3-7,-11 17,0 1,0 0,-1-1,1 1,-1-1,1 0,-1 0,0 1,0-1,-1 0,1 0,0 0,-1 0,0 0,0 0,0 0,0 0,0 0,0 0,-1 0,0 1,1-1,-1 0,0 0,0 0,-1 1,1-1,-1 0,1 1,-1-1,0 1,0 0,0-1,0 1,0 0,0 0,-1 1,1-1,-1 0,1 1,-1-1,1 1,-1 0,0 0,0 0,0 0,0 1,0-1,0 1,1 0,-1-1,0 1,0 1,0-1,-1 0,-13 5,0 0,1 0,0 2,0 0,1 1,0 0,0 1,1 1,0 0,1 1,0 1,1 0,0 0,1 1,0 1,1 0,-3 7,-39 96,51-112,0 0,0 0,0 0,1 0,0 1,0-1,0 0,0 0,1 0,0 0,0 0,1 0,-1 0,1 0,0 0,0-1,1 1,-1-1,1 1,0-1,0 0,1 0,1 2,4-2,-1 0,1 0,0-1,0 0,0-1,0 0,0 0,1-1,-1 0,0 0,1-1,-1-1,1 1,-1-2,0 1,1-1,-1-1,0 1,0-2,-1 1,1-1,0-1,13-5,-1-2,0 0,0-2,-1 0,-1-1,-1-1,0-1,-1 0,-1-2,0 0,-2 0,0-1,-1-1,-1-1,-1 1,-1-2,1-5,-2 9,-6 15,0-1,0 0,-1 0,1 0,-1-1,0 1,-1 0,1-1,-1 0,0 1,0-1,-1 0,0 1,0-1,0 0,0 1,-1-1,0 0,-1 1,0-3,1 6,-1 1,1 0,-1 0,1 0,-1 0,0 0,1 0,-1 1,0-1,1 1,-1-1,0 1,0-1,0 1,0 0,1 0,-1 0,0 0,0 0,0 0,0 1,1-1,-1 0,0 1,0 0,0-1,1 1,-1 0,1 0,-1 0,0 0,1 0,0 0,-1 1,1-1,0 0,-1 1,1-1,0 1,0-1,0 1,0-1,1 1,-1 0,0 0,1-1,-1 1,1 0,-1 0,1 0,0-1,0 1,0 0,0 0,0 0,0 0,1 0,-1-1,1 1,-1 0,1 0,0-1,-1 1,1 0,0-1,0 1,0-1,0 1,0-1,66 34,-62-34,1 0,-1 1,1 0,-1 0,0 1,0-1,0 1,-1 0,1 0,0 1,-1-1,0 1,0 0,0 0,-1 0,1 1,-1-1,0 1,0 0,0 0,0 3,-1 10,0 1,-1 0,-1 0,-1 0,-1-1,-1 1,0-1,-1 1,-1-1,-1 0,0 0,-2-1,0 0,-1 0,-4 5,4-4</inkml:trace>
  <inkml:trace contextRef="#ctx0" brushRef="#br0" timeOffset="2099.954">2250 173,'-15'-1,"1"0,-1 0,1 1,-1 1,1 1,-1 0,1 1,0 0,0 1,0 1,1 0,-14 7,21-9,0 0,0 1,0 0,0 0,1 0,-1 1,1 0,0 0,1 0,-1 1,1-1,0 1,0 0,1 0,0 1,0-1,0 1,1-1,0 1,0 0,1 0,0 0,0 0,0 0,1 0,0 0,1 2,-1-5,1 1,0-1,0 0,0 0,1 1,0-1,-1 0,1 0,1-1,-1 1,0 0,1-1,0 1,0-1,0 0,0 0,0 0,1-1,-1 1,1-1,0 1,0-1,0 0,0-1,0 1,0-1,0 0,1 0,-1 0,0 0,1-1,-1 0,0 0,1 0,-1 0,1-1,-1 1,0-1,0 0,1-1,-1 1,0-1,3-2,13-4,-1-1,0-1,0 0,-1-2,0 0,-1-1,-1-1,0 0,2-5,63-50,-80 68,-1 0,1-1,0 0,0 1,0-1,1 1,-1-1,0 1,0-1,1 1,-1 0,1 0,-1 0,1-1,0 1,-1 1,1-1,0 0,0 0,-1 1,1-1,0 1,0 0,0-1,0 1,0 0,0 0,0 0,0 0,-1 0,1 1,0-1,0 1,0-1,0 1,-1 0,1-1,0 1,0 0,-1 0,1 0,-1 0,1 1,-1-1,1 0,-1 1,0-1,0 1,0-1,0 1,0 0,1 1,-16 109,7-83,-115 502,121-520,-1 1,-1-1,0 0,-1-1,0 1,0 0,-1-1,0 0,-1 0,0-1,-1 0,0 0,0 0,-1-1,0 0,-1 0,0-1,0 0,0-1,-1 0,-2 1,9-7,1 1,-1-1,0 1,1-1,-1 0,1 0,-1-1,0 1,1 0,-1-1,1 0,-1 1,1-1,-1 0,1 0,0-1,-1 1,1 0,0-1,0 1,0-1,0 0,0 0,0 0,1 0,-1 0,0 0,1 0,0 0,-1-1,1 1,0-1,0 1,0-1,-16-90,20-106,-3 173</inkml:trace>
  <inkml:trace contextRef="#ctx0" brushRef="#br0" timeOffset="2733.31">2588 88,'-8'20,"0"0,2 1,1 0,0 0,1 0,2 1,0-1,1 1,1-1,1 1,1-1,1 1,4 12,-7-32,1 1,-1-1,1 1,-1-1,1 1,0-1,0 0,0 0,0 1,1-1,-1 0,1 0,-1 0,1 0,-1 0,1-1,0 1,0 0,0-1,0 0,0 1,0-1,1 0,-1 0,0 0,1 0,-1 0,1-1,-1 1,0-1,1 0,-1 1,1-1,-1 0,1-1,-1 1,1 0,-1-1,1 1,-1-1,1 0,-1 0,0 0,0 0,1 0,-1 0,0-1,1 0,14-12,-1-2,-1 0,0-1,-1-1,0 0,-2 0,7-14,27-45,88-120,-134 196,1 0,-1 1,0-1,0 1,0-1,1 0,-1 1,0-1,1 1,-1-1,0 0,1 1,-1-1,1 1,-1-1,1 1,-1 0,1-1,-1 1,1-1,-1 1,1 0,0 0,-1-1,1 1,0 0,-1 0,1 0,0-1,-1 1,1 0,0 0,-1 0,1 0,0 0,-1 1,1-1,0 0,-1 0,1 0,-1 1,1-1,0 0,-1 0,1 1,-1-1,1 1,-1-1,1 0,-1 1,1-1,-1 1,1-1,-1 1,1-1,-1 1,0 0,1-1,-1 1,0-1,0 1,0 0,1-1,-1 1,0 0,0-1,0 1,0 0,2 54,-3-46,0 27,9 286,-8-321,8 34,-3 1,-1-1,-1 1,-3 0,0 0,-2 0,-2 0,-2 0,-1-1,-1 0,-2-1,-6 13,13-39,-1 0,0 1,-1-2,0 1,0 0,0-1,-1 0,0 0,-1-1,1 0,-1 0,0 0,-1-1,1 0,-1 0,0-1,-1 0,1 0,-1-1,1 0,-1-1,0 0,0 0,0-1,0 0,0-1,0 0,0 0,-1-1,1 0,0 0,-4-2,10 2,1-1,-1 1,1 0,0-1,0 1,0-1,0 0,0 1,0-1,0 0,1 0,-1 0,0-1,1 1,0 0,0 0,-1-1,2 1,-1-1,0 1,0-1,1 0,-1 1,1-1,0 1,0-1,0 0,0 1,0-1,0 0,1 1,0-1,-1 1,1-1,0 1,45-84,-6 38,1 2,2 1,3 2,19-12,-24 19,196-131,-206 148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9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0 876,'21'2,"0"-1,0 0,0-2,0 0,1-1,-2-1,1-1,0-1,-1-1,0-1,0-1,-1 0,0-1,0-2,-1 1,-1-2,3-2,27-23,-1-2,-2-2,-2-1,-1-3,13-21,-30 35,-2 0,-1-2,-1 0,-3-1,0-1,-2 0,-2-2,-1 1,4-28,-14 60,0 0,-1 0,0 0,0 0,0-1,-1 1,1 0,-1 0,0-1,0 1,0 0,-1-1,1 1,-1 0,0 0,0 0,-1 0,1 0,-1 0,0 0,0 0,0 1,-1-1,1 1,-1-1,0 1,0 0,0 0,0 0,-1 0,1 1,-1 0,1-1,-1 1,0 1,0-1,0 0,0 1,0 0,0 0,-1 0,1 0,0 1,0 0,-1 0,1 0,0 0,-1 1,-11 6,0 1,1 1,-1 1,2 0,-1 1,2 0,-1 1,2 1,0 0,0 0,1 1,1 1,0 0,-2 7,8-17,-23 33,1 1,3 2,1 0,2 1,1 1,3 1,2 0,-7 36,19-70,0 1,0-1,1 1,1 0,0-1,0 1,1 0,0-1,1 1,0-1,1 1,0-1,0 0,1 0,1 0,0-1,0 1,1-1,0 0,0-1,1 1,0-2,1 1,-1-1,2 0,-1 0,1-1,0 0,0 0,0-1,1-1,0 0,7 3,5-5,-1 0,0-1,1-2,-1 0,0-1,1-1,-1-1,-1-1,1 0,-1-2,0 0,0-2,-1 0,0-1,0-1,-1-1,-1 0,10-9,-16 14,0-1,0 0,-1 0,0-1,-1-1,1 1,-2-1,1-1,-2 0,1 0,-1 0,-1-1,0 0,-1 0,0-1,-1 0,0-1,-4 11,0 1,0 0,0 0,0-1,-1 1,1 0,-1 0,1 0,-1 0,0 0,0-1,0 1,0 1,0-1,0 0,-1 0,1 0,-1 1,1-1,-1 0,0 1,1 0,-1-1,0 1,0 0,0 0,0 0,0 0,0 0,0 1,-1-1,1 0,0 1,0 0,0-1,-1 1,1 0,0 0,0 1,-1-1,1 0,0 1,0-1,0 1,0 0,0-1,-1 1,1 0,1 1,-1-1,0 0,0 0,0 1,1-1,-2 2,-7 3,-1 1,1 1,0 0,1 1,0-1,0 2,1-1,0 1,1 1,0-1,1 1,0 0,0 1,1-1,1 1,0 0,0 0,2 1,-1-1,2 1,-1-1,2 1,0 0,0-1,1 1,1-1,0 1,1 2,0-9,1 0,0 0,1 0,-1-1,1 1,0-1,0 0,1-1,0 1,-1-1,1 0,1 0,-1-1,1 0,-1 0,1-1,0 1,0-1,0-1,0 0,0 0,0 0,0 0,1-1,-1-1,0 1,0-1,0 0,0-1,0 0,0 0,0 0,0-1,5-3,0 1,-1-1,0 0,-1-1,1 0,-1-1,-1 0,1 0,-2-1,1 0,-1-1,0 1,-1-2,0 1,-1-1,0 0,-1 0,0-1,-1 0,0 0,0 0,-2 0,1 0,-2-1,0 1,0-7,1 13,-1 0,-1 1,1-1,-1 1,0-1,0 0,0 1,-1-1,0 0,0 1,0-1,-1 1,0 0,0-1,0 1,-1 0,1 0,-1 0,0 1,-1-1,1 1,-1-1,0 1,0 0,-1 1,1-1,-1 1,1 0,-1 0,0 0,0 1,0-1,-1 1,1 1,-1-1,1 1,-6-1,-10 4,2 3</inkml:trace>
  <inkml:trace contextRef="#ctx0" brushRef="#br0" timeOffset="464.135">1637 509,'0'-2,"0"1,0-1,0 1,-1 0,1-1,-1 1,1 0,-1-1,1 1,-1 0,0 0,0-1,1 1,-1 0,0 0,0 0,0 0,0 0,0 0,-1 1,1-1,0 0,0 0,-1 1,1-1,0 1,0-1,-1 1,1 0,-1-1,1 1,0 0,-1 0,1 0,-1 0,1 0,0 0,-1 0,1 1,-1-1,1 0,-1 1,-60 17,51-14,2 0,-1 0,0 1,1 0,0 1,0 0,1 0,-1 1,1 0,1 1,0 0,0 0,0 0,1 1,0 0,1 0,-4 7,10-11,0-1,1 1,0 0,-1-1,1 0,1 1,-1-1,0 0,1 0,0 0,0-1,0 1,1-1,-1 0,1 0,0 0,0 0,0 0,0-1,0 0,0 0,1 0,-1 0,1-1,-1 1,1-1,0 0,-1-1,1 1,3-1,8 5,-13-5,0 0,0 0,0 1,0-1,-1 1,1 0,0 0,0 0,-1 0,1 0,-1 1,1-1,-1 1,0 0,1-1,-1 1,0 0,0 0,0 1,0-1,-1 0,1 1,-1-1,1 1,-1-1,0 1,0 0,0-1,0 1,0 0,-1 0,1 0,-1-1,0 1,0 0,0 0,0 0,0 0,-1 0,0 0,1-1,-1 1,0 0,0 0,-1 1,-7 7,0 1,0-2,-1 1,0-2,-1 1,0-1,-1-1,0 0,0-1,-1 0,0 0,0-2,0 0,-14 4,-54 3,63-17</inkml:trace>
  <inkml:trace contextRef="#ctx0" brushRef="#br0" timeOffset="745.614">2145 142,'-24'38,"-12"32,-6 9,5 1,9-9,8-11,4-11,4-10,5-6,2-4,4-2,0-1,2 0,-5 0,-2 1,-4 0,-1-3</inkml:trace>
  <inkml:trace contextRef="#ctx0" brushRef="#br0" timeOffset="982.67">1694 537,'38'0,"23"0,5 0,-3 0,-4 0,-6-5,-7-1,-8 0,-4 1,-9 1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87 304,'21'-15,"26"-20,0-1,-3-3,-1-1,19-25,-20-3,-41 63,-9 25,-10 61,4 1,3 1,4 0,4 1,4-1,3 7,-2 41,8 62,-4-138,-2-1,-3 0,-2 1,-3-1,-2 0,-12 49,16-90,-2 0,1 0,-2 0,0-1,0 1,-2-1,1 0,-1-1,-1 0,0 0,-1 0,0-1,0-1,-1 1,0-2,-1 1,0-1,0-1,-1 0,1 0,-2-2,1 1,-1-1,-3 0,12-5,0 0,0 0,0 0,0 0,0-1,0 0,0 1,0-1,1-1,-1 1,0-1,0 1,1-1,-1 0,1 0,0-1,0 1,0-1,0 1,0-1,0 0,1 0,-1-1,1 1,0 0,0-1,0 1,0-1,1 0,-1 1,1-3,-3-6,0 0,1-1,1 1,0-1,1 1,0-1,1 0,1 0,0-5,8-28,2 0,2 1,2 0,2 2,1 0,3 1,1 0,2 2,22-26,-28 37,3-4,0 0,3 1,0 1,2 2,22-20,0 21,-26 20</inkml:trace>
  <inkml:trace contextRef="#ctx0" brushRef="#br0" timeOffset="319.904">651 1066,'-5'5,"5"-20,8-27,-2 17,-1-5,3 1,0 0,2 0,1 1,1 0,2-1,12-24,34-43,-47 88,-3 6</inkml:trace>
  <inkml:trace contextRef="#ctx0" brushRef="#br0" timeOffset="567.943">1075 784,'-5'34,"3"20,2 6,6-7,2-8,-1-16,-1-18,-2-11</inkml:trace>
  <inkml:trace contextRef="#ctx0" brushRef="#br0" timeOffset="717.165">1102 445,'0'0</inkml:trace>
  <inkml:trace contextRef="#ctx0" brushRef="#br0" timeOffset="1020.599">1610 643,'-30'20,"5"-6,1 0,1 2,0 1,1 1,1 1,1 1,1 0,1 2,0 0,-13 23,29-42,1 0,-1 0,1-1,-1 1,1 0,0 0,0 0,1 1,-1-1,0 0,1 0,0 0,0 0,0 1,0-1,0 0,1 0,-1 0,1 1,0-1,0 0,0 0,0 0,1-1,-1 1,1 0,0 0,0-1,0 1,0-1,0 1,0-1,1 0,-1 0,1 0,-1 0,1-1,0 1,0-1,0 1,0-1,2 1,14 2,-1 0,1-2,-1 0,1-1,0 0,-1-2,1 0,0-1,-1-1,4-2,-9 2,-1-1,1 0,-1-1,0 0,0-1,0 0,-1-1,0 0,-1-1,1 0,-1-1,-1 0,0 0,0-1,2-3,16-26,-17 21</inkml:trace>
  <inkml:trace contextRef="#ctx0" brushRef="#br0" timeOffset="1321.039">2147 164,'-26'68,"4"1,3 2,3 0,3 0,3 2,3-1,3 73,18 91,-13-202,-4-28</inkml:trace>
  <inkml:trace contextRef="#ctx0" brushRef="#br0" timeOffset="1567.079">1808 531,'44'14,"27"5,8-1,-5-3,-11-5,-11-3,-9-4,-8-2,-5-1,-2 0,-6-1</inkml:trace>
  <inkml:trace contextRef="#ctx0" brushRef="#br0" timeOffset="1804.139">2542 756,'0'33,"0"17,5-1,1-14,0-12</inkml:trace>
  <inkml:trace contextRef="#ctx0" brushRef="#br0" timeOffset="2068.147">2486 304,'0'0</inkml:trace>
  <inkml:trace contextRef="#ctx0" brushRef="#br0" timeOffset="2322.173">2796 756,'-2'12,"1"0,1 0,0 1,0-1,1 1,1-1,0 0,0 0,2 0,-1 0,1-1,1 1,0-1,1 0,0 0,1-1,0 1,0-2,1 1,7 5,-13-13,1-1,0 0,-1 0,1 0,0 0,0 0,0-1,0 0,0 1,0-1,-1 0,1 0,0-1,0 1,0 0,0-1,0 0,0 0,-1 0,1 0,0 0,-1 0,1-1,-1 1,1-1,-1 0,0 0,1 0,-1 0,0 0,1-2,51-77,-48 67,0 0,0-1,-2 0,1 0,-2 0,0 0,-1-1,-1 1,0-1,-1 1,0-1,-2 0,-2-14,2 25,0 0,0 0,0 0,0 1,-1-1,0 1,0 0,0 0,-1 0,1 0,-1 0,0 1,0-1,0 1,0 0,0 0,-1 1,0 0,1-1,-1 1,0 1,0-1,0 1,0 0,0 0,-1 0,1 1,0 0,0 0,0 0,0 0,-1 1,1 0,0 0,0 1,0-1,0 1,1 0,-1 0,0 1,1-1,-1 1,-3 3,-32 32,27-20</inkml:trace>
  <inkml:trace contextRef="#ctx0" brushRef="#br0" timeOffset="2570.711">3163 897,'29'-54,"2"0,2 3,31-37,-63 86,-1 0,1 1,0-1,-1 0,1 0,0 1,0-1,1 0,-1 1,0-1,0 1,1 0,-1-1,1 1,-1 0,1 0,-1 0,1 0,0 0,0 0,-1 1,1-1,0 0,0 1,0-1,0 1,0 0,0 0,-1 0,1 0,0 0,0 0,0 0,0 1,0-1,0 0,0 1,-1 0,1 0,0-1,0 1,-1 0,1 0,0 0,-1 1,2 0,25 56,17 18,-39-70,1-2,-1 1,1-1,0 0,0 0,0 0,1-1,-1 0,1-1,-1 0,1 0,0-1,0 0,0 0,0 0,0-1,0-1,0 1,0-1,0-1,0 1,-1-1,1-1,0 1,-1-1,0-1,0 1,0-1,0-1,0 1,-1-1,0 0,1-1,2-2,-1 0,0 0,0-1,0 0,-1 0,-1-1,0 0,0 0,-1-1,0 0,-1 0,0 0,0 0,-1 0,-1-1,0 1,-1-1,0-6,0-6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12,'5'0,"1"-4,-5-3,-7 6,-8 3,-1 5,6-3,6-2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47,'-9'12,"1"1,0 0,1 0,0 1,1-1,1 2,0-1,1 0,0 1,1 0,1 0,0 0,1 13,-3 7,-5 68,4 1,8 65,-1-25,-1-118,0-20,0 1,-1 0,0 0,0-1,0 1,-1 0,0-1,0 1,-1-1,0 1,0-1,0 0,-1 2,-4-2</inkml:trace>
  <inkml:trace contextRef="#ctx0" brushRef="#br0" timeOffset="254.023">0 555,'38'-5,"28"-6,6-2,-8-3,-10 1,-11 4,-6-2,-6 1,-7-1,-4 0,-4 4</inkml:trace>
  <inkml:trace contextRef="#ctx0" brushRef="#br0" timeOffset="636.091">621 103,'0'599,"-1"-597,0 1,0-1,1 1,-1-1,1 1,0-1,0 1,0-1,0 1,0-1,0 1,1-1,-1 1,1-1,-1 1,1-1,0 0,0 1,0-1,1 0,-1 0,0 0,1 0,0 0,-1 0,1 0,0 0,0-1,0 1,0 0,0-1,0 0,0 0,1 1,-1-1,0-1,1 1,-1 0,1-1,-1 1,1-1,1 1,5-5,-1 1,1-1,0 0,-1-1,0 0,0 0,-1-1,1 0,-1 0,0-1,-1 0,0 0,2-3,42-38,-49 45,1 1,0 0,0 0,0 0,0 0,1 0,-1 1,1-1,-1 0,1 1,-1 0,1 0,0 0,-1 0,1 0,0 1,0-1,0 1,0-1,0 1,-1 0,1 0,0 1,0-1,0 0,0 1,0 0,-1 0,1 0,0 0,-1 0,1 0,0 1,-1-1,0 1,1 0,0 0,37 81,-39-77,1 1,0-1,0 1,0-1,1 0,0 0,0 0,1 0,-1-1,1 1,1-1,-1 0,1 0,0 0,0 0,33 3,-21-10</inkml:trace>
  <inkml:trace contextRef="#ctx0" brushRef="#br0" timeOffset="1285.735">1439 583,'-21'23,"0"1,2 0,1 2,0 0,3 2,-4 6,13 5,7-38,-1 0,1 0,-1-1,1 1,-1-1,1 1,0 0,-1-1,1 1,-1-1,1 1,0-1,0 0,-1 1,1-1,0 0,0 1,0-1,-1 0,1 0,0 0,0 0,0 0,-1 0,1 0,0 0,0 0,0 0,0 0,-1-1,1 1,0 0,0 0,-1-1,1 1,0 0,0-1,-1 1,1-1,-1 1,1-1,0 0,210-153,-208 154,-1 0,0 1,0-1,0 1,1 0,-1-1,0 1,0 0,0 0,0 0,0 1,0-1,-1 0,1 1,0-1,-1 1,1-1,-1 1,1 0,-1 0,0 0,0 0,1 0,-2 0,1 0,0 0,0 0,-1 0,1 1,-1-1,1 0,-1 0,0 1,0-1,0 0,0 0,-1 1,1-1,-1 2,6 18,-5-18,1-1,1 0,-1 1,0-1,1 0,0 0,-1 0,1 0,1 0,-1 0,0-1,1 1,-1 0,1-1,0 0,0 0,-1 0,2 0,-1 0,0-1,0 1,0-1,1 0,-1 0,1 0,-1 0,1-1,-1 1,1-1,-1 0,1 0,-1 0,1-1,0 1,-1-1,3-1,4-1,-1 0,1 0,-1-1,0 0,0-1,-1 0,0 0,0-1,0 0,0-1,-1 1,0-2,0 0,60-71,-3-4,20-40,-66 91,-2 0,0-1,-3 0,-1-1,-1-1,-2 0,-1 0,-2-1,1-27,-13 6,6 55,-1 1,1 0,-1 0,1 0,-1 0,1 0,-1 0,0 0,0 0,1 0,-1 0,0 0,0 0,0 1,0-1,0 0,0 1,0-1,0 0,0 1,0-1,-1 1,1 0,0-1,0 1,0 0,0 0,-1 0,1 0,0 0,0 0,-1 0,1 0,0 0,0 1,0-1,-1 0,1 1,0-1,0 1,0-1,0 1,0 0,0-1,-1 2,-8 7,1 0,0 1,0 1,1-1,1 1,-1 1,2-1,0 1,0 0,1 1,0-1,1 1,1 0,0 0,1 0,-1 11,2-20,-28 220,24-195,2 1,1-1,2 1,0 0,5 25,50 154,-55-209,0 0,-1-1,1 1,0 0,-1 0,1 0,0 1,0-1,-1 0,1 0,0 0,-1 0,1 0,0 0,0 0,-1 0,1 1,0-1,0 0,-1 0,1 0,0 0,0 1,0-1,-1 0,1 0,0 1,0-1,0 0,0 0,-1 1,1-1,0 0,0 1,0-1,0 0,0 0,0 1,0-1,0 0,0 1,0-1,0 0,-22-22,-13-19,22 22</inkml:trace>
  <inkml:trace contextRef="#ctx0" brushRef="#br0" timeOffset="1533.276">1665 413,'29'0,"24"0,7 0,3 0,1 0,-5-5,-4-1,-2 0,-4-4,-7 1,-4 1,-10 2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5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1,'0'697,"-23"-544,2-119,8-29</inkml:trace>
  <inkml:trace contextRef="#ctx0" brushRef="#br0" timeOffset="255.02">0 537,'39'-5,"31"-1,9 0,1 1,-9 1,-12 2,-10 1,-10 5,-6 3,-8-1</inkml:trace>
  <inkml:trace contextRef="#ctx0" brushRef="#br0" timeOffset="535.498">705 537,'-2'17,"1"1,0-1,1 0,0 0,2 1,0-1,4 11,-6-24,1 0,0 0,0 0,0 0,1 0,-1 0,1-1,0 1,0-1,1 1,-1-1,0 0,1 0,0 0,0 0,0-1,0 1,0-1,1 0,-1 1,1-2,-1 1,1 0,0-1,0 1,0-1,-1 0,1 0,0-1,0 1,0-1,1 0,-1 0,3-1,9-3,-1 0,0-1,0-1,-1 0,0-1,0-1,-1 0,1-1,-2-1,1 1,7-10,-14 14,-1-1,0 0,0 0,0 0,-1 0,0-1,0 1,-1-1,0 0,0 0,0 0,-1-1,2-7,-4 12,1 0,-1 0,0 0,0 0,0-1,0 1,0 0,-1 0,1 0,-1 0,0 0,0-1,0 1,0 1,-1-1,1 0,-1 0,0 0,0 1,0-1,0 1,0 0,0-1,-1 1,1 0,-1 0,1 1,-1-1,0 0,0 1,0 0,0-1,-3 1,-2-2,-1 0,-1 1,1 0,0 0,0 1,-1 1,1 0,-1 0,1 1,0 0,-1 0,1 1,0 0,0 1,0 0,1 0,-1 1,-7 4,3 4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4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203 613,'-21'17,"2"1,0 1,1 1,1 1,0 0,2 1,1 1,1 1,0-1,2 2,-4 12,13-32,1-1,-1 0,1 0,-1 1,1-1,1 1,-1-1,1 1,-1 0,1-1,0 1,1-1,-1 1,1-1,0 1,0-1,1 1,-1-1,1 0,0 0,0 1,0-2,1 1,-1 0,1 0,0-1,0 1,0-1,1 0,-1 0,1 0,0 0,-1-1,1 0,0 0,1 0,-1 0,0 0,0-1,1 0,-1 0,1 0,-1 0,1-1,0 1,4-2,7-3,0-2,1 0,-2-1,1-1,-1 0,0-1,-1-1,0 0,-1-1,0 0,0-1,-1 0,-1-1,0-1,-1 0,-1 0,0-1,0 0,0-4,21-33,-2-1,-2-1,-3-2,-2 0,-3-1,-2-1,-3-1,-3 0,-1 0,-4-1,-2-9,-3 62,-1-1,0 0,-1 1,0-1,0 1,0 0,-1-1,0 1,-1 0,0 1,0-1,-1-1,3 5,0 1,1 0,-1 0,0 0,0 0,-1 0,1 0,0 0,-1 1,1-1,-1 1,1 0,-1 0,0 0,1 0,-1 0,0 0,0 1,1 0,-1-1,0 1,0 0,0 0,0 0,0 1,1-1,-1 1,0 0,0-1,1 1,-1 0,0 1,1-1,-2 1,-15 12,1 1,1 1,1 0,0 1,1 0,1 1,1 1,0 1,1 0,2 0,0 1,1 0,1 1,0 0,2 0,1 0,1 1,1 0,1 0,0 0,3 21,2-18,1 1,1-1,1 1,2-2,0 1,2-1,1 0,0-1,2-1,1 0,1 0,1-1,0-1,2-1,1-1,0 0,1-1,15 9,-35-26,1 1,0-1,0 0,0 1,-1-1,1 0,0 0,1 0,-1 0,0 0,0 0,0 0,1 0,-1-1,0 1,1 0,-1-1,0 1,1-1,-1 1,1-1,-1 0,1 0,-1 1,1-1,-1 0,1 0,-1-1,1 1,-1 0,1 0,-1-1,1 1,-1-1,0 1,1-1,-1 0,0 1,1-1,-1 0,0 0,0 0,0 0,1 0,-1 0,0-1,4-14</inkml:trace>
  <inkml:trace contextRef="#ctx0" brushRef="#br0" timeOffset="315.484">795 556,'-6'18,"2"1,1-1,0 1,1 0,1 0,1 0,0 0,2 0,0-1,1 1,1 0,1-1,3 9,-6-23,0 0,0 0,0-1,0 1,1 0,0-1,0 0,0 1,0-1,0 0,1-1,-1 1,1 0,0-1,-1 0,1 0,0 0,0-1,1 1,-1-1,0 0,0 0,1 0,-1-1,1 1,-1-1,0 0,1-1,-1 1,1-1,-1 0,0 0,0 0,1 0,-1-1,2-1,19-9,-1-1,-1-2,0 0,-1-1,0-1,-2-1,0-1,-1-1,-1-1,-1 0,-1-1,13-24,40-69,-68 115,0-1,0 0,0 1,0-1,0 0,0 0,-1 0,1 0,0 0,0 0,-1 0,1 0,-1 0,1 0,-1 0,1 0,-1 0,0-1,1 1,-1 0,0 0,0 0,0-1,0 1,0 0,0 0,0-1,0 1,-1 0,1 0,0 0,-1 0,1-1,-1 1,1 0,-1 0,0 0,1 0,-1 0,0 0,0 0,0 1,1-1,-1 0,0 0,0 1,0-1,0 0,-1 1,1-1,0 1,0-1,0 1,0 0,0-1,-1 1,1 0,0 0,0 0,-1 0,1 0,0 0,0 0,0 0,-1 1,0-1,-13 10</inkml:trace>
  <inkml:trace contextRef="#ctx0" brushRef="#br0" timeOffset="706.76">1444 726,'25'1,"1"-1,-1-1,0 0,0-2,0-2,-1 0,1-1,-1-1,0-2,-1 0,12-8,-29 12,-1 0,0-1,0 0,0 0,-1 0,0 0,0-1,0 0,-1 0,0 0,-1 0,1 0,-2 0,1-1,-1 1,0-1,0 1,-1-1,0 1,0-1,-1 0,-1-5,1 10,0 0,-1 0,1 0,-1 0,0 0,0 0,0 0,0 1,0-1,0 1,-1-1,0 1,1 0,-1 0,0 0,0 0,0 1,0-1,0 1,0-1,-1 1,1 0,0 1,-1-1,1 1,-1-1,1 1,-1 0,1 0,0 0,-1 1,1-1,-1 1,1 0,0 0,0 0,-1 0,1 1,0-1,0 1,0 0,0 0,1 0,-1 0,0 0,0 2,-12 6,1 1,1 1,0 0,1 1,0 0,1 1,0 0,1 1,1 0,0 0,1 1,1 1,1-1,0 1,1 0,0 0,2 0,0 1,1 0,1-1,0 9,3-18,0 1,0 0,0-1,1 0,1 0,-1 0,1 0,1 0,-1-1,1 0,1 0,-1 0,1 0,0-1,1 0,-1 0,1-1,0 0,1 0,-1-1,1 0,0 0,0 0,0-1,1-1,-1 1,1-1,6 0,96-7,-87-2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55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1,'66'-1,"151"13,-194-7,1-2,0 0,-1-2,1 0,0-2,-1-1,1 0,12-5,78-5,-90 11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55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56,'48'0,"25"-5,11-1,-6 0,-10 1,-7-4,-9 1,-10 0,-5 3,-11 1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55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508 424,'-38'16,"1"1,0 2,2 1,0 2,1 1,1 2,2 1,0 1,-6 11,27-28,1 1,0 0,1 1,0 0,1 1,1-1,-1 1,2 1,-4 11,7-19,1 0,0 0,0 0,0 0,0 0,1 0,0 0,1 1,-1-1,1 0,0 0,0 0,1 0,0 0,0 0,1-1,-1 1,1-1,0 1,1-1,-1 0,1 0,3 2,1 0,0 0,0-1,1 0,0 0,0-1,1 0,-1-1,1 0,0-1,0 0,1 0,-1-1,0-1,1 1,-1-2,1 1,4-2,10 0,-1-1,0-1,0-1,0-1,-1-1,0-1,3-3,7-3,-1-1,0-2,-1-1,-1-1,0-2,-2-1,18-18,-36 31,-1-1,0 0,-1 0,0-1,-1 0,1 0,-2-1,0 0,0 0,-1 0,0-1,-1 0,-1 0,0 0,0 0,-1-1,-1 1,0-1,0 1,-2-1,1 1,-2-1,0-3,-3 2,-1 1,0 0,-1 1,-1-1,0 1,0 1,-1-1,-1 2,1-1,-2 1,0 1,0-1,0 2,-1 0,-1 0,1 1,-1 1,0 0,-1 1,1 0,-1 1,0 0,0 2,0-1,-1 2,1 0,0 0,-1 2,1-1,-9 3,-18 3</inkml:trace>
  <inkml:trace contextRef="#ctx0" brushRef="#br0" timeOffset="411.15">1 622,'29'8,"2"-2,-1-1,0-1,1-1,21-2,62 7,57 6,0-6,4-9,-132 1,-19 0</inkml:trace>
  <inkml:trace contextRef="#ctx0" brushRef="#br0" timeOffset="978.094">1073 1,'92'134,"-41"-68,-32-45,-2 2,0-1,-2 2,0 0,-2 1,-1 0,4 11,-9-14,0 0,-1 0,-2 0,0 1,-1 0,-2-1,0 1,-1 0,-1 0,-2 0,0 0,-6 19,-3-10,-2 0,-2-1,0 0,-2-2,-2 0,0-1,-2-1,-1-1,-1-1,-1-1,-14 10,16-12,-19 18,-2-2,-1-2,-2-2,-27 14,52-36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4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621 226,'-22'87,"-20"73,30-128,3 1,0-1,2 2,2-1,1 0,1 1,2 26,1-56,-1 1,1-1,0 0,1 0,-1 1,1-1,0 0,0 0,0 0,0 0,1 0,-1 0,1 0,0 0,1 0,-1-1,0 1,1-1,0 0,0 0,0 0,0 0,1 0,-1-1,1 1,-1-1,1 0,0 0,0 0,0-1,0 0,0 1,0-1,0 0,1-1,-1 1,0-1,0 0,1 0,-1 0,1-1,8-5,0-1,0-1,-1 0,0-1,0 0,-1-1,-1 0,1 0,-2-1,1-1,-2 1,0-2,7-12,23-31,-4-1,-1-2,-4-2,-2 0,17-59,-17 15,-28 105,1 0,-1 0,0 0,0 0,0 0,1 0,-1 0,0 0,0 0,0 0,1 0,-1 0,0 1,0-1,1 0,-1 1,0-1,0 0,1 1,-1-1,1 1,-1-1,0 1,1 0,-1-1,1 1,-1-1,1 1,-1 0,1-1,0 1,-1 0,1 0,0-1,-1 1,1 0,0 0,0-1,0 1,0 0,-16 31,1 0,2 1,1 0,1 1,3 0,0 1,-2 34,2-26,6-17,0-1,2 1,1 0,1-1,1 1,3 9,6 85,-11-96</inkml:trace>
  <inkml:trace contextRef="#ctx0" brushRef="#br0" timeOffset="816.3">1298 170,'-74'157,"39"-63,51-116,117-199,-133 221,0 1,0-1,0 0,1 1,-1-1,0 0,0 1,0-1,1 0,-1 1,0-1,0 0,1 1,-1-1,0 0,0 0,1 0,-1 1,0-1,1 0,-1 0,0 0,1 1,-1-1,1 0,-1 0,0 0,1 0,-1 0,0 0,1 0,-1 0,1 0,-1 0,0 0,1 0,-1 0,1 0,-1-1,0 1,1 0,-1 0,0 0,1 0,-1-1,0 1,1 0,-1 0,0-1,0 1,1 0,-1-1,0 1,0 0,0-1,1 1,-1 0,0-1,0 1,0 0,0-1,0 1,0-1,2 39,-2-33,0-1,-1 3,0 0,0-1,1 1,-1 0,2 0,-1-1,1 1,0 0,0 0,1-1,-1 1,2-1,-1 0,1 1,0-1,0 0,0-1,1 1,0-1,0 1,1-1,-1 0,1-1,0 1,1-1,0 1,-1-6,0 0,-1 0,1 0,-1-1,1 1,-1-1,0-1,0 1,0 0,0-1,0 0,0 0,-1 0,0 0,1-1,-1 1,0-1,-1 0,1 0,-1 0,1 0,-1 0,0-1,-1 1,1 0,-1-1,0 0,0 1,0-4,10-51,-9 33</inkml:trace>
  <inkml:trace contextRef="#ctx0" brushRef="#br0" timeOffset="1132.213">1890 113,'-15'4,"1"1,-1 0,1 1,0 1,1 0,-1 1,1 0,1 1,0 0,0 1,1 1,-5 5,13-13,0 1,1-1,0 1,0-1,0 1,0 0,0 0,1 0,0 0,0 0,0 0,0 0,0 0,1 0,0 0,0 0,0 1,0-1,1 0,0 0,0 0,0 0,0 0,0 0,1 0,0 0,0-1,0 1,0-1,0 1,1-1,0 0,-1 0,1 0,1 0,1 1,0 1,1-1,0 0,0-1,0 0,1 1,-1-2,1 1,-1-1,1 0,0-1,0 1,0-1,0-1,0 1,0-1,0-1,0 1,0-1,0 0,0-1,3-1,8-3</inkml:trace>
  <inkml:trace contextRef="#ctx0" brushRef="#br0" timeOffset="1951.396">1185 818,'0'5,"0"11,-5 8,-1 5,0 1,1 2,1-1,-3-6,0-1,0-6</inkml:trace>
  <inkml:trace contextRef="#ctx0" brushRef="#br0" timeOffset="2666.563">988 791,'19'0,"16"0,7 0,1-5,-2-2,-3 1,-4 1,-2 2,-2 0,-1 2,-1 1,-5 0</inkml:trace>
  <inkml:trace contextRef="#ctx0" brushRef="#br0" timeOffset="2967.511">931 1072,'39'-4,"21"-3,6-3,-3-1,-8 1,-9 3,-6 3,-11 1</inkml:trace>
  <inkml:trace contextRef="#ctx0" brushRef="#br0" timeOffset="3715.618">1552 904,'224'-30,"-223"30,0 1,0-1,-1 0,1 1,0-1,0 0,0 0,0 1,0-1,0 0,0 0,0 0,0 0,1 0,-1 0,0 0,0-1,0 1,-1 0,1-1,0 1,0 0,0-1,0 1,0-1,0 0,0 1,-1-1,1 0,0 1,0-1,-1 0,1 0,-1 1,1-1,0 0,-1 0,0 0,1 0,-1 0,0 0,1 0,-1 0,0 0,0 0,0 0,0 0,0 0,0 0,0 0,0 0,0 0,0 0,-1 0,1 0,0 0,-1 0,1 0,0 0,-1 0,0 1,1-1,-1 0,1 0,-1 0,0 0,-12-11,0 1,-1 0,-1 1,1 0,-1 1,-1 1,-12-5,27 12,0 1,0-1,0 1,0 0,0-1,0 1,0 0,-1 0,1 0,0 0,0 0,0 0,0 0,-1 0,1 0,0 0,0 1,0-1,0 1,0-1,0 1,0-1,0 1,0-1,0 1,0 0,0-1,0 1,0 0,0 0,1 0,-1 0,0 0,1 0,-1 0,0 0,1 0,0 0,-1 0,1 0,0 0,-1 1,1-1,0 1,-5 58,5-53,2 51,0-37,-1 0,-1 0,-1-1,-1 1,-1 0,0-1,-4 11,41-62,87-82,-97 91</inkml:trace>
  <inkml:trace contextRef="#ctx0" brushRef="#br0" timeOffset="3998.591">2032 706,'0'29,"0"19,0 6,0-1,-5-10,-1-7,0-6,1-7</inkml:trace>
  <inkml:trace contextRef="#ctx0" brushRef="#br0" timeOffset="4269.587">2089 678,'19'5,"16"1,7-5,0-2,-1-2,-7 0</inkml:trace>
  <inkml:trace contextRef="#ctx0" brushRef="#br0" timeOffset="4518.123">1976 875,'24'5,"22"1,8-4,0-4,-5 0,-10-6,-12-1</inkml:trace>
  <inkml:trace contextRef="#ctx0" brushRef="#br0" timeOffset="11783.914">311 0,'-3'0,"1"0,-1 0,0 0,1 1,-1-1,1 1,0-1,-1 1,1 0,-1 0,1 0,0 0,0 0,0 1,0-1,0 1,0-1,0 1,0 0,0 0,1 0,-1 0,1 0,-1 0,1 0,0 0,0 0,-1 3,-1-1,-27 40,3 1,1 2,3 0,-15 44,20-54,2 0,1 0,2 2,2-1,1 2,2-1,2 1,2 0,1 1,2-1,4 32,4-52,0-1,2 0,0 0,1-1,1 0,0-1,1 0,1-1,1 0,1-1,0-1,0 0,1-1,1-1,5 3,-8-4,31 13,-26-22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08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1,'-18'83,"-5"139,12-140,4-22,-3 0,-3 0,-18 54,12-48,30-104,-7 16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0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1 172,'66'-4,"0"-3,-1-2,55-16,-55 11,400-88,-461 100,1 0,0 1,0-1,0 1,0 0,0 1,0-1,0 1,0 0,0 0,0 0,0 1,0 0,0 0,-1 0,1 0,0 1,0 0,-1 0,1 0,-1 0,1 1,-1 0,0 0,0 0,-1 0,1 1,0 0,3 13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0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82 112,'-12'18,"1"1,1 1,1-1,0 2,2-1,0 1,2 0,0 1,0 11,4-30,1 0,0 1,-1-1,1 1,0-1,1 0,-1 1,1-1,-1 0,1 1,0-1,0 0,1 0,-1 0,1 0,-1 0,1 0,0 0,0 0,0-1,1 1,-1-1,0 1,1-1,0 0,0 0,-1 0,1-1,0 1,0 0,1-1,-1 0,0 0,0 0,1 0,-1-1,0 1,1-1,-1 0,0 0,1 0,-1 0,1 0,-1-1,0 0,1 0,1 0,8-3,0 0,-1 0,1-2,-1 1,0-2,0 1,-1-2,0 1,0-2,0 1,-2-1,1-1,-1 0,0 0,-1-1,0 0,-1-1,0 1,-1-1,0-1,-1 1,0-1,-1 0,-1 0,0 0,-1 0,1-10,-2 18,0 1,0-1,-1 0,1 0,-1 0,0 0,-1 1,1-1,-1 0,0 0,0 1,0-1,-1 0,0 1,0-1,0 1,0 0,-1 0,1 0,-1 0,0 0,0 0,-1 1,1 0,-1-1,0 1,0 0,0 1,0-1,0 1,0 0,-1 0,1 0,-1 1,0-1,-2 1,-49 5,31 2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9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0,'20'5,"24"6,16 2,1-2,1-3,-6 2,-7 0,-8-2,-5-3,-10-2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1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170 344,'37'-17,"-1"-2,0-1,-2-2,-1-1,0-1,-2-2,-1-1,-1-2,10-14,-36 40,0-1,0 1,0-1,-1 0,1 0,-1 0,0-1,0 1,-1 0,1-1,-1 1,0-1,0 1,-1-1,1 0,-1 1,0-1,0 0,-1-2,1 7,0-1,0 1,-1 0,1-1,0 1,0 0,-1-1,1 1,0 0,-1-1,1 1,-1 0,1 0,0-1,-1 1,1 0,-1 0,1 0,0 0,-1 0,1-1,-1 1,1 0,-1 0,1 0,-1 0,1 0,-1 0,1 0,0 1,-1-1,1 0,-1 0,1 0,-1 0,1 0,0 1,-1-1,1 0,-1 0,1 1,0-1,-1 0,1 1,0-1,-1 0,1 1,0-1,0 1,0-1,-1 0,1 1,0-1,0 1,0-1,0 1,0-1,-1 0,1 1,0-1,0 1,0-1,0 1,0-1,1 1,-1-1,0 0,0 1,0 0,-15 36,0 30,4-1,2 2,3 13,6-81,-13 213,9-103,-4 0,-6-1,-24 93,32-167,-2-1,-2 0,-1-1,-1 0,-2-1,-2 0,0-1,-2-1,-1 0,-2-2,-1 0,-1-2,-1 0,-1-2,-2 0,25-22,0 0,0 0,0 0,0 0,-1-1,1 1,-1-1,1 0,-1 1,1-1,-1 0,0-1,1 1,-1 0,0-1,0 1,1-1,-1 0,0 0,0 0,0 0,1-1,-1 1,0-1,0 0,1 0,-1 0,0 0,1 0,-1 0,1-1,0 1,-1-1,1 0,0 1,0-1,0 0,0 0,0-1,1 1,-1 0,1 0,-1-1,1 1,0-1,0 0,0 1,0-1,0 0,0-21,0 1,2-1,1 0,1 0,0 0,2 1,1 0,1 0,1 0,1 1,1 0,0 1,2 0,1 0,9-11,-1-2,1 2,2 0,0 2,3 0,28-24,-48 45,2 1,-1 0,1 0,0 1,1 0,-1 1,1 0,1 1,-1 0,1 0,0 1,0 1,0-1,0 2,1 0,-1 0,1 1,-1 0,1 1,0 1,-1 0,8 1,-1 5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10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1,'0'33,"5"12,6-2,1-14,-1-11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11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16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390 107,'-7'-6,"0"-1,0 1,0 0,-1 1,0 0,0 0,-1 0,1 1,-1 0,0 1,0 0,0 1,0 0,0 0,-1 1,1 0,-1 0,1 1,-1 0,1 1,0 0,-1 1,1 0,0 0,0 1,0 0,0 1,1-1,-8 6,8-6,1 0,0 1,0-1,0 2,0-1,1 1,-1 0,1 0,1 0,-1 1,1 0,0 0,0 1,1-1,0 1,0 0,0 0,1 1,0-1,0 1,1-1,0 1,1 0,0 0,0 0,0-1,1 1,0 0,1 0,-1 0,4-2,1-1,-1 0,1 0,0-1,0 1,0-1,1 0,-1-1,1 1,0-1,0 0,0-1,1 1,-1-1,0-1,1 1,0-1,-1 0,1 0,0-1,-1 0,1 0,0-1,0 0,14-1,-1-1,0-1,0-1,0-1,0-1,-1 0,0-1,0-2,-1 0,-1 0,1-2,-2 0,8-7,-17 13,0-1,0 0,0 0,-1-1,0 1,-1-1,0-1,0 1,0-1,-1 1,-1-1,0-1,0 1,0 0,-1-1,0 1,-1-1,0 0,-1 1,0-1,-1 0,0 1,0-3,1 12,0 1,0-1,0 1,0-1,0 1,0 0,0-1,0 1,0-1,0 1,0-1,0 1,-1-1,1 1,0-1,0 1,-1-1,1 1,0-1,-1 1,1-1,0 1,-1-1,1 1,-1-1,1 0,0 1,-1-1,1 0,-1 0,1 1,-1-1,1 0,-1 0,0 1,1-1,-1 0,1 0,-1 0,1 0,-1 0,0 0,1 0,-1 0,1 0,-1 0,1-1,-1 1,1 0,-1 0,1 0,-1-1,1 1,-1 0,1 0,-1-1,1 1,-1-1,1 1,-1 0,1-1,0 1,-1-1,1 1,0-1,0 1,-1-1,1 1,0-1,0 1,-18 45,18-34,0 1,1-1,0 0,1 1,0-1,1 0,0 0,1 0,0 0,0-1,1 0,1 0,2 4,14 31,39 132,-54-152,-1 1,-2 0,0 1,-2-1,-1 1,-1 0,-1-1,-1 1,-3 7,3-21,-1-1,-1 1,0-1,0 0,-1 0,-1 0,0 0,0-1,-1 0,-1-1,0 1,0-2,-1 1,0-1,-1 0,0-1,0 0,-1-1,1 0,-4 1,13-7,-73 24,72-25,-1 0,1 0,0 0,0 0,0-1,-1 1,1-1,0 1,0-1,0 0,0 0,0 0,0 0,0 0,0 0,1 0,-1-1,0 1,1-1,-1 1,1-1,-1 0,1 0,0 1,0-1,0 0,0 0,0 0,0 0,0 0,1 0,-1-1,0-1,1-8,1 0,0 0,0 0,1 0,1 0,0 1,0-1,1 1,1-1,0 1,0 1,1-1,1 1,0 0,0 0,1 1,0 0,8-7,-3 0,115-148,-111 146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17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3 212,'-1'44,"0"-19,1 1,0-1,2 0,1 0,2-1,4 19,-6-38,0 0,0 0,0 0,1-1,0 1,0-1,0 0,0 0,0 0,1 0,0-1,0 0,0 0,0 0,0-1,1 1,-1-1,1-1,0 1,-1-1,1 0,0 0,0 0,0-1,0 0,-1 0,1-1,0 0,0 0,0 0,-1 0,1-1,-1 0,1 0,-1-1,0 1,0-1,0 0,0-1,0 1,-1-1,2-1,5-3,1-1,-2 0,1-1,-1 0,-1-1,0 0,0 0,-1-1,-1 0,0 0,0-1,-1 0,-1 0,0-1,-1 1,2-13,-21 41,11-3,0 1,1 0,1 0,0 0,0 0,2 0,-1 0,2 0,0 0,0 0,1 0,1 0,3 8,-1-15,1 1,0-1,0 0,0-1,1 1,0-1,0 0,0-1,1 0,0 0,0-1,0 0,0 0,0-1,0 0,1 0,-1-1,1 0,-1 0,1-1,-1 0,1-1,-1 0,1 0,4-2,-1 3,3-1,1 0,0-2,0 0,-1 0,0-1,0-1,0-1,0 0,-1-1,0 0,0-1,-1-1,0 0,0-1,-1 0,0-1,-1 0,-1-1,0 0,0-1,-1 0,-1 0,5-10,104-222,-115 242,-1 1,1-1,-1 1,1-1,-1 1,0-1,0 0,0 0,0 0,0 1,-1-1,1 0,-1 0,0 0,0 0,0 0,0 0,-1 0,1 0,-1 0,0 1,0-1,0 0,0 0,0 1,0-1,-1 0,1 1,-1-1,0 1,0 0,0 0,0 0,0 0,0 0,0 0,-1 0,1 0,-1 1,1 0,-1-1,0 1,-2-1,-6 5,1 1,-1 0,1 0,-1 1,1 0,1 1,-1 0,1 0,0 1,0 0,1 1,0 0,0 0,1 1,0 0,1 0,-3 5,-50 89,58-101,0 1,0 0,1 0,-1 0,1 0,-1-1,1 1,0 0,0 0,0 0,0 0,1 0,-1 0,1 0,0 0,0-1,0 1,0 0,0 0,1-1,-1 1,1-1,-1 1,1-1,0 0,0 0,0 0,0 0,1 0,-1 0,0 0,1-1,-1 1,1-1,0 0,0 0,2 1,7 1,0-1,0 0,0-1,0 0,0-1,0-1,0 0,0 0,0-1,0 0,0-1,0-1,-1 0,8-4,44-10,61-13,-122 30,-1 1,1-1,0 1,0 0,-1 0,1 0,0 0,0 0,-1 0,1 0,0 0,0 1,-1-1,1 1,0-1,-1 1,1 0,0-1,-1 1,1 0,-1 0,1 0,-1 0,0 1,1-1,-1 0,0 1,0-1,0 0,0 1,0-1,0 1,0 0,-1-1,1 1,-1 0,1-1,-1 1,1 0,-1 0,0-1,0 1,0 0,0 0,0-1,0 1,-1 0,1 0,0-1,-1 3,-29 89,28-91,1 0,0 0,0 1,0-1,0 0,0 1,0-1,1 1,-1-1,1 1,0-1,0 1,0 0,0-1,0 1,0-1,1 1,-1-1,1 1,0-1,0 1,0-1,0 0,0 1,0-1,0 0,1 0,-1 0,1 0,0 0,0 0,0 0,0-1,0 1,0 0,0-1,0 0,0 0,1 1,-1-1,1 0,14 2,-1 0,1-1,0-1,0-1,0 0,-1-1,1-1,0 0,-1-2,1 1,-1-2,0 0,-1-1,1-1,-1-1,0 0,-1 0,0-2,0 1,4-6,-5 8,-1-1,0-1,0 1,0-2,-1 1,-1-2,0 1,0-2,-1 1,-1-1,1 0,-2-1,0 0,-1 0,0-1,-1 0,0 0,-1 0,-1 0,0-1,-1 1,0-3,-2 14,0 1,0 0,-1 0,1 0,0-1,-1 1,0 0,1 0,-1 0,0 0,0 0,0 0,0 0,0 0,-1 1,1-1,0 0,-1 1,0-1,1 1,-1-1,0 1,0 0,1 0,-1 0,0 0,0 0,0 0,-1 0,1 1,0-1,0 1,0-1,0 1,0 0,-1 0,1 0,-2 0,-81 32,71-20,1 1,1 1,0 0,0 1,2 0,0 1,1 0,0 0,1 1,1 0,1 1,0-1,2 1,0 0,3-7,1 0,1 0,0-1,0 1,1 0,1-1,0 0,0 1,1-1,0 0,0-1,1 1,1-1,0 0,0 0,0-1,1 0,1 0,-1 0,1-1,1 0,-1-1,1 0,0 0,0-1,1 0,0 0,0-1,0-1,0 1,0-2,2 1,12 5,0-1,0-1,1-1,0-1,0-1,0-1,0-1,0-1,1-2,-1 0,4-3,-4-2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2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212 540,'-24'18,"0"2,1 0,1 1,1 2,1 0,1 1,1 1,-10 18,26-38,0 0,0 0,1 0,-1 0,1 0,0 0,0 0,1 0,-1 0,1 0,1 1,-1-1,1 0,-1 0,2 0,-1 0,0 0,1 0,0 0,0-1,0 1,1 0,0-1,0 0,0 0,0 0,1 0,-1 0,1 0,0-1,0 0,0 0,0 0,1 0,0-1,-1 0,1 0,0 0,0 0,0-1,0 0,0 0,1 0,2-1,1-1,-1 0,1-1,-1 1,0-2,0 1,0-1,0 0,0-1,-1 0,1 0,-1-1,0 1,0-2,-1 1,1-1,-1 0,-1 0,1-1,-1 1,0-1,0-1,-1 1,0-1,-1 1,1-1,0-4,34-137,-37 142,0 0,-1 0,0 0,0 0,-1 0,0 0,0 0,-1 0,0 1,0-1,-1 0,1 1,-1 0,-1-1,1 1,-1 0,0 1,-1-1,1 1,-4-3,8 8,1 1,-1-1,1 1,-1-1,1 1,-1 0,1-1,-1 1,0 0,0 0,1-1,-1 1,0 0,0 0,0-1,0 1,1 0,-1 0,0-1,-1 1,1 0,0 0,0-1,0 1,0 0,-1 0,1-1,0 1,0 0,-1-1,1 1,-1 0,1-1,-1 1,1 0,-1-1,1 1,-1-1,1 1,-1-1,0 1,1-1,-1 0,0 1,1-1,-1 0,0 1,0-1,1 0,-1 0,0 0,0 0,1 0,-1 0,0 0,0 0,0 0,1 0,-1 0,0 0,0 0,1-1,-1 1,0-1,7 9,1 0,-1-1,1 0,1 0,0-1,0 0,0 0,0-1,1 0,0 0,0-1,0 0,1-1,-1 0,1-1,0 0,-1 0,1-1,8 0,-11 1,0-2,1 1,-1-1,0 0,0 0,0 0,0-1,0-1,0 1,0-1,0 0,0-1,-1 1,1-1,-1-1,0 1,0-1,0 0,0-1,-1 1,1-1,-1 0,0 0,-1-1,4-4,48-86,-78 166,17-55,0 1,1 0,0 0,1 0,1 0,1 1,0-1,1 4,0-15,0-1,1 1,-1 0,1-1,0 1,0-1,1 1,-1-1,1 0,0 1,0-1,0 0,1 0,0 0,0-1,0 1,0-1,0 1,0-1,1 0,0 0,0-1,-1 1,1-1,1 0,-1 0,0 0,1 0,-1-1,5 1,-4-1,0-1,0 0,1 0,-1 0,0 0,0-1,0 0,1 0,-1 0,0-1,0 0,-1 0,1 0,0-1,-1 1,1-1,-1 0,0 0,0-1,0 1,0-1,-1 0,2-1,69-101,-72 102,47-107,-63 207,13-90,0 0,1-1,0 1,0 0,0-1,1 1,0 0,0-1,0 1,1 0,0-1,0 0,0 1,1-1,0 0,0 0,0-1,0 1,1-1,0 1,0-1,0 0,0 0,1-1,0 1,-1-1,1 0,0-1,0 1,1-1,-1 0,1 0,-1 0,6 0,1-2,-1 0,1-1,0-1,-1 0,1 0,-1-1,0 0,0-1,0 0,0-1,-1-1,0 1,0-1,0-1,-1 0,0 0,0-1,-1 0,0-1,0 0,3-5,21-27,-1-2,-3-1,-1-1,-2-1,8-24,-25 55,0-1,-2 0,1-1,-2 1,0-1,-1 0,-1-1,0 1,-1-1,-2 1,1-1,-2 1,0-1,-1 1,-1-1,-1 1,0 0,-5-10,9 25,0 0,-1 1,1-1,-1 1,1-1,-1 0,0 1,1-1,-1 1,0 0,0-1,0 1,0 0,-1-1,1 1,0 0,0 0,-1 0,1 0,-1 0,1 0,-1 1,1-1,-1 0,1 1,-1-1,0 1,1 0,-1-1,0 1,1 0,-1 0,0 0,1 0,-1 0,0 0,1 1,-1-1,0 1,1-1,-1 1,1-1,-1 1,1 0,-1 0,1 0,0 0,-1 0,1 0,0 0,0 0,-1 1,1 0,-3 5,0-1,1 1,0 1,0-1,0 0,1 1,1 0,-1-1,1 1,0 0,1 0,0-1,0 3,-4 38,-9 67,4-1,6 1,6 38,-1 4,3-79,-5-78,0 1,0 0,0-1,1 1,-1-1,0 1,0-1,1 1,-1 0,0-1,1 1,-1-1,0 1,1-1,-1 0,1 1,-1-1,1 1,-1-1,1 0,-1 1,1-1,-1 0,1 0,0 1,-1-1,1 0,-1 0,1 0,0 0,-1 0,1 0,-1 0,1 0,0 0,-1 0,1 0,0 0,-1 0,1-1,-1 1,1 0,-1 0,1-1,0 1,-1 0,1-1,-1 1,0 0,1-1,-1 1,1-1,-1 1,1-1,-1 1,0-1,1 1,-1-1,0 1,0-1,0 0,1 1,-1-1,10-13</inkml:trace>
  <inkml:trace contextRef="#ctx0" brushRef="#br0" timeOffset="227.077">1032 286,'43'-5,"33"-1,14 0,1-4,-5 0,-13 2,-9 2,-11 2,-9 2,-8 1,-5-4,-2-1,-3 0,1 2,-6 1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24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0 735,'1'284,"-1"-279,1-1,0 0,0 0,0 0,1 0,-1 1,1-2,0 1,0 0,0 0,1-1,-1 1,1-1,0 0,0 1,0-1,0-1,0 1,1 0,-1-1,1 0,0 0,0 0,0 0,0 0,0-1,0 0,0 0,0 0,1 0,-1-1,0 0,0 1,1-2,-1 1,0 0,1-1,-1 0,0 0,0 0,0 0,1-1,10-5,0-1,0-1,-1 0,0-1,0 0,-1-1,0-1,-1 0,-1-1,0 0,-1 0,0-1,-1-1,0 1,-1-3,10-10,-17 26,0-1,1 1,-1 0,0 0,1 0,-1 0,1 0,0 0,-1 0,1 1,0-1,0 0,-1 1,1 0,0-1,0 1,0 0,-1 0,1 0,0 0,0 0,0 0,-1 1,1-1,0 1,0-1,0 1,-1-1,1 1,0 0,-1 0,1 0,-1 0,1 0,-1 0,0 1,1-1,-1 0,0 1,0-1,0 1,0-1,0 1,0-1,0 1,-1 0,1-1,0 3,14 11,-8-8,0 0,1-1,-1 0,2 0,-1-1,0 0,1 0,0-1,0 0,1-1,-1 0,1 0,-1-1,1 0,0-1,0 0,0-1,-1 0,1 0,0-1,0 0,0-1,-1 0,1-1,-1 0,1 0,-1-1,0 0,-1-1,1 0,-1 0,1-1,-1 0,-3 1,-1 0,1-1,-1 1,0-1,0 0,-1 0,1-1,-1 1,-1-1,1 1,-1-1,-1 0,1 0,-1 0,0 0,-1 0,1 0,-1 0,-1 0,0-7,-5-5</inkml:trace>
  <inkml:trace contextRef="#ctx0" brushRef="#br0" timeOffset="544.984">1101 1,'-22'156,"13"257,11-249,-1-25,-1-138,0 1,0-1,-1 1,1-1,1 1,-1-1,0 1,0-1,1 1,-1-1,0 1,1-1,0 0,-1 1,1-1,0 0,0 1,-1-1,1 0,0 0,0 0,0 1,1-1,-1 0,0-1,0 1,1 0,-1 0,0 0,1-1,-1 1,1-1,-1 1,0-1,1 0,-1 1,1-1,-1 0,1 0,0 0,-1 0,1 0,-1 0,1-1,-1 1,1-1,-1 1,0-1,1 1,-1-1,1 0,-1 1,0-1,0 0,15-7,0-1,-1-1,-1 0,0-1,0 0,-1-1,7-9,85-63,-104 83,0 0,1 0,-1 0,0 0,0 1,0-1,1 0,-1 1,0-1,1 1,-1-1,0 1,1 0,-1 0,1-1,-1 1,1 0,-1 0,0 0,1 1,-1-1,1 0,-1 0,0 1,1-1,-1 1,0-1,1 1,-1 0,0-1,0 1,1 0,-1 0,0 0,0 0,0 0,0 0,0 0,0 0,-1 1,1-1,0 0,-1 0,1 1,-1-1,1 0,-1 1,1-1,-1 1,0-1,0 2,-6 75,4-75,0 1,0 0,0 0,1 0,0 0,0 0,0 0,0 1,0-1,1 0,0 0,0 1,0-1,1 0,-1 0,1 1,0-1,0 0,0 0,1 0,-1 0,1 0,0 0,0-1,1 1,-1-1,1 1,-1-1,3 2,11 3</inkml:trace>
  <inkml:trace contextRef="#ctx0" brushRef="#br0" timeOffset="1135.385">1693 651,'6'202,"-5"-199,0 0,0 0,0 0,0 0,1-1,-1 1,1 0,-1-1,1 1,0-1,0 1,1-1,-1 0,0 0,1 0,-1 0,1-1,-1 1,1-1,0 1,0-1,0 0,0 0,0 0,0 0,0-1,0 1,0-1,0 0,0 0,0 0,0 0,0-1,0 1,1-1,-1 0,0 0,-1 0,1 0,0 0,0 0,0-1,-1 0,1 1,-1-1,1 0,-1 0,0 0,0-1,0 1,1-2,18-18,-2-2,-1 0,0-1,-2-1,-1 0,-1-1,9-26,-9 24,-14 30,0 0,0-1,0 1,1 0,-1 0,0 0,1-1,-1 1,0 0,1 0,-1-1,1 1,-1 0,1 0,0-1,-1 1,1-1,0 1,-1-1,1 1,0-1,-1 1,1-1,0 0,0 1,0-1,0 0,-1 0,1 1,0-1,0 0,0 0,0 0,0 0,-1 0,1 0,0 0,0-1,0 1,0 0,0 0,-1-1,1 1,0 0,0-1,-1 1,1-1,0 1,0-1,-1 1,1-1,-1 0,1 1,0-1,-1 0,1 0,-1 1,0-1,1 0,-1 0,0 1,1-1,-1-1,13 177,-11-60,12 22,-6 0,-8 99,0-221,-1 1,-1-1,0 1,-1-1,0 0,-2 0,1 0,-2-1,0 1,-1-1,0-1,-1 1,-6 6,9-16,0 0,0 0,-1-1,1 1,-1-1,0-1,0 1,0-1,0 0,-1 0,1-1,0 0,-1 0,1 0,-1-1,1 0,-1 0,1-1,-1 1,1-1,-1-1,1 0,0 1,0-2,0 1,0-1,0 0,0 0,1-1,0 1,-1-1,1 0,-3-4,2-2,1 0,1 0,0 0,0-1,1 0,0 1,1-1,0 0,0 0,2 0,-1 0,1-1,1 1,0 0,1 0,0 0,0 1,1-1,0 0,3-4,9-21,2 0,1 1,1 1,2 1,6-5,89-94,-92 112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3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0,'-10'10,"-2"3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3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32 289,'29'-9,"0"-1,-1-1,-1-2,0-1,0-1,-2-1,16-13,-37 27,-1 0,1 0,-1 0,0-1,0 1,0-1,0 1,0-1,-1 0,1 0,-1-1,0 1,1 0,-2-1,1 1,0-1,-1 0,1 1,-1-1,0 0,-1 0,1 0,-1 0,1 0,-1 0,0 0,-1 0,1 0,-1 0,1 0,-1 0,0 1,-1-1,1 0,-1 1,0-1,1 0,-1 1,-1 0,1 0,-1-1,1 1,-3-2,0 2,-1 0,1 1,0-1,-1 1,1 0,-1 0,0 1,0 0,1 0,-1 0,0 1,0 0,0 0,0 0,0 1,0 0,0 0,1 0,-1 1,0 0,1 0,-1 0,1 1,0 0,0 0,0 0,0 0,0 1,1 0,-1 0,1 0,0 1,-7 7,0 1,1 0,0 0,1 1,0 0,1 0,1 1,0 0,2 1,-1-1,1 3,2-9,1 0,0-1,0 2,0-1,1 0,1 0,-1 0,2 0,-1 1,1-1,1 0,-1 0,2 0,-1 0,1 0,0-1,1 1,0-1,1 0,-1 0,1 0,1-1,0 0,0 0,1 0,8 5,1 0,0-1,1-1,1-1,-1-1,1 0,1-1,-1-1,1-1,0 0,1-2,-1 0,1-1,-1-1,1-1,0 0,7-5,-3-1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3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1,'-1'425,"-24"-185,-5-82,11-86,14-60</inkml:trace>
  <inkml:trace contextRef="#ctx0" brushRef="#br0" timeOffset="244.272">1 510,'43'0,"29"0,11 0,-2 0,-7-5,-11-2,-6 1,-8 1,-8 1,-6 2,-4 1,-7 1</inkml:trace>
  <inkml:trace contextRef="#ctx0" brushRef="#br0" timeOffset="579.151">735 877,'-1'-1,"1"0,0 1,0-1,0 1,0-1,-1 1,1 0,0-1,-1 1,1-1,0 1,-1-1,1 1,-1 0,1-1,0 1,-1 0,1-1,-1 1,1 0,-1 0,1 0,-1-1,1 1,-1 0,1 0,-1 0,1 0,-1 0,0 0,1 0,-1 0,1 0,-1 0,1 0,-1 0,1 0,-1 1,1-1,-1 0,1 0,-1 0,1 1,-1-1,1 0,-1 1,1-1,0 0,-1 1,0-16,1 1,1-1,0 1,0-1,2 1,0-1,1 1,0 0,1 0,0 1,1-1,1 1,-3 4,7-20,1 1,1 1,1 1,2 0,1 0,0 2,2 0,1 1,11-9,-26 27,-5 4,0 1,0-1,1 0,-1 1,0-1,0 0,1 1,-1-1,0 1,1-1,-1 1,0-1,1 0,-1 1,1-1,-1 1,1 0,-1-1,1 1,-1-1,1 1,0 0,-1-1,1 1,-1 0,1 0,0-1,-1 1,1 0,0 0,-1 0,1 0,0 0,0 0,-1 0,1 0,0 0,-1 0,1 1,0-1,-1 0,1 0,-1 1,1-1,0 0,-1 1,1-1,-1 0,1 1,-1-1,1 1,-1-1,1 1,-1-1,1 1,-1-1,0 1,1 0,-1-1,0 1,0-1,3 14</inkml:trace>
  <inkml:trace contextRef="#ctx0" brushRef="#br0" timeOffset="929.048">1130 481,'-4'13,"0"0,1 0,0 0,1 0,0 1,1-1,1 1,0 0,1-1,0 1,1-1,1 0,0 1,1-1,0 0,1-1,6 13,-8-21,0-1,0 1,0-1,0 0,1 1,-1-2,1 1,0 0,0-1,0 1,0-1,1 0,-1-1,0 1,1-1,-1 0,1 0,0 0,-1-1,1 1,-1-1,1 0,0-1,-1 1,1-1,0 0,-1 0,4-1,2-1,0 0,0-1,0 0,-1-1,0 0,0 0,0-1,0 0,-1 0,0-1,-1 0,4-4,4-7,1-2,-2 0,-1 0,0-1,-2-1,0 0,-2 0,0-1,-2-1,0 1,-2-1,0 0,0-15,-5 27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84,'39'0,"26"0,8 0,-4 0,-10 0,-9-4,-8-3,-7 1,-5 2,-2 0,-6-3,-7-1</inkml:trace>
  <inkml:trace contextRef="#ctx0" brushRef="#br0" timeOffset="254.124">226 0,'5'34,"6"25,7 2,-1-3,2-13,3-13,2-13,-3-8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30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57,'-5'39,"-1"21,0 7,1-5,1-7,2-18,6-15,2-16,0-10</inkml:trace>
  <inkml:trace contextRef="#ctx0" brushRef="#br0" timeOffset="549.116">537 1,'-102'18,"100"-18,0 1,-1 0,1 0,0 0,0 0,-1 0,1 1,0-1,0 1,0-1,1 1,-1-1,0 1,1 0,-1 0,1 0,-1 0,1 0,0 1,0-1,0 0,0 0,0 1,1-1,-1 0,1 1,-1-1,1 1,0-1,0 1,0-1,0 1,1-1,-1 0,1 1,-1-1,1 1,0-1,1 2,2 2,0 1,1-2,0 1,0 0,1-1,0 0,-1 0,2-1,-1 0,0 0,1 0,3 1,17 11,-23-14,-1 0,1 0,0 0,-1 1,1 0,-1-1,0 1,0 1,0-1,0 0,-1 1,1-1,-1 1,0 0,0 0,0 0,-1 0,1 0,-1 0,0 0,0 0,-1 0,1 1,-1-1,0 0,0 1,0-1,0 0,-1 1,0-1,0 0,0 0,-1 0,1 0,-1 0,0 0,0 0,0 0,0-1,-1 1,0-1,-6 6,0 0,-1-1,0 0,0-1,-1 0,0 0,0-1,-1-1,1 0,-1-1,0 0,-1-1,1 0,0 0,-1-2,-3 1,-48-21,50 7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28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29,'16'72,"-8"-16,-3-1,-3 1,-2 0,-4 23,-23 176,-1-37,1-112,24-126,3 2</inkml:trace>
  <inkml:trace contextRef="#ctx0" brushRef="#br0" timeOffset="261.515">1 565,'38'-5,"32"-6,14-6,-2-1,-12 3,-11 5,-12-2,-9 2,-6 3,-8 1</inkml:trace>
  <inkml:trace contextRef="#ctx0" brushRef="#br0" timeOffset="847.787">678 1,'-20'253,"12"231,8-483,19 93,-19-92,1 0,0 0,0 0,0 0,0-1,0 1,0 0,1-1,-1 1,0-1,1 1,0-1,-1 0,1 1,0-1,-1 0,1 0,0 0,0 0,0-1,0 1,0 0,0-1,0 0,0 1,0-1,0 0,0 0,0 0,1 0,-1 0,0-1,0 1,0-1,0 1,0-1,0 0,0 1,-1-1,1 0,0 0,0-1,0 1,177-154,-177 154,0-1,-1 1,1-1,0 1,0 0,0 0,1 0,-1 0,0 0,0 0,0 1,1-1,-1 1,0 0,1-1,-1 1,0 0,1 0,-1 0,0 1,1-1,-1 1,0-1,1 1,-1 0,0 0,0 0,0 0,0 0,0 0,0 0,0 1,0-1,0 1,-1 0,1-1,-1 1,1 0,-1 0,1 0,-1 0,0 0,0 0,0 0,0 1,-1-1,1 0,-1 0,1 2,5 135,-6-138,0 0,0 0,0 0,-1 0,1 0,0-1,0 1,0 0,0 0,0 0,1 0,-1 0,0-1,0 1,1 0,-1 0,0 0,1 0,-1-1,1 1,-1 0,1-1,-1 1,1 0,-1-1,1 1,0 0,-1-1,1 1,0-1,-1 1,1-1,0 0,0 1,0-1,-1 0,1 0,0 1,0-1,0 0,0 0,0 0,0 0,9-4</inkml:trace>
  <inkml:trace contextRef="#ctx0" brushRef="#br0" timeOffset="1247.149">1214 226,'0'0</inkml:trace>
  <inkml:trace contextRef="#ctx0" brushRef="#br0" timeOffset="1099.923">1355 706,'0'24,"0"3,0-3</inkml:trace>
  <inkml:trace contextRef="#ctx0" brushRef="#br0" timeOffset="1647.524">1864 509,'-2'-3,"-1"1,0 1,0-1,0 0,0 1,0-1,0 1,0 0,0 0,0 0,0 1,-1-1,1 1,0-1,-1 1,1 0,0 0,0 1,-1-1,1 1,0 0,0 0,-1 0,1 0,0 0,0 0,0 1,1 0,-1 0,0-1,0 2,1-1,-2 1,2-1,0-1,0 1,0-1,1 1,-1 0,0 0,1 0,-1 0,1 0,-1 1,1-1,0 0,0 1,0-1,0 1,1-1,-1 1,1-1,-1 1,1-1,0 1,0-1,0 1,0 0,1-1,-1 1,1-1,-1 1,1-1,0 1,0-1,0 0,0 1,0-1,1 0,-1 0,1 0,-1 0,1 0,0 0,0 0,1 0,18 16,-14-14,-1 0,0 0,0 1,-1 0,1 0,-1 0,0 1,0 0,-1 0,0 0,0 0,0 1,-1 0,0-1,0 1,0 1,-1-1,-1 0,1 0,0 8,-3-7,-1 1,0-1,0 0,-1 0,0 0,0-1,-1 1,0-1,0 1,-1-1,0 0,0-1,-1 0,0 1,0-2,0 1,0-1,-1 0,0 0,0 0,-1-1,1-1,-1 1,0-1,0 0,0-1,-2 0,4 0,0-1,-1 0,1-1,0 1,-1-1,1-1,0 1,-1-1,1 0,0-1,0 1,0-1,0 0,0-1,0 1,1-1,-1-1,1 1,-1-1,1 0,1 0,-3-2,-6-8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44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0,'-32'2,"-1"0,1 2,0 2,0 1,1 1,0 1,1 2,0 2,-19 10,40-20,0 1,0 1,0 0,0 0,1 1,-1 0,2 0,-1 1,1 0,0 0,0 0,1 1,0 0,0 1,1-1,0 1,1 0,0 1,0-1,1 1,0-1,0 1,1 0,1 0,0 0,0 0,1 10,1-13,0 0,1 0,0 0,0-1,0 1,1 0,0-1,0 1,1-1,0 0,0 0,0-1,1 1,-1-1,1 0,1 0,-1 0,1-1,0 0,0 0,0 0,4 1,5 2,0-1,0 0,1-1,0 0,0-2,0 1,0-2,1-1,5 0,177-30,-154 15,-27 7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4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270 666,'-20'5,"1"1,0 1,0 1,1 0,0 1,0 1,1 1,1 1,0 0,0 1,1 0,1 1,0 1,-2 5,14-18,0 1,1 0,-1-1,1 1,-1 0,1 0,0 0,0 0,1 0,-1 0,1 0,-1 0,1 0,0 0,0 0,0 0,1 0,-1 0,1 0,-1 0,1 0,0 0,0 0,1 0,-1 0,1 0,-1-1,1 1,0-1,0 1,0-1,0 0,0 0,0 0,1 0,-1 0,1 0,-1-1,1 1,0-1,0 1,0-1,0 0,0 0,0-1,0 1,0-1,0 1,0-1,0 0,0 0,0 0,0-1,0 1,0-1,1 0,10-3,0-1,0-1,0 0,-1-1,0 0,-1-1,1 0,-2-1,1-1,-1 0,8-9,13-10,97-83,-128 111,1 0,-1 0,0 0,0 0,0 0,1 0,-1 0,0 1,1-1,-1 0,1 1,-1-1,1 1,-1-1,1 1,0 0,-1 0,1-1,-1 1,1 0,-1 1,1-1,0 0,-1 0,1 1,-1-1,1 1,-1-1,1 1,-1 0,0-1,1 1,-1 0,0 0,1 0,-1 0,0 0,0 0,0 0,0 1,0-1,0 0,0 1,0-1,-1 0,1 1,0-1,-1 1,0-1,1 2,14 35,-14-30,1-1,0 0,0 0,1 0,0 0,0 0,1 0,0-1,0 1,0-1,1 0,0-1,0 1,1-1,-1 0,1 0,0 0,1-1,-1 0,1-1,-1 1,1-1,7 2,-4-3,0-1,0 0,0-1,0 0,0 0,-1-1,1-1,0 1,0-2,0 1,-1-1,1-1,-1 0,0 0,0-1,-1 0,1 0,5-6,133-130,-139 132,14-16,-1 0,-2-1,0-1,-2-1,-1-1,-2 0,0-1,-2-1,-1 1,-2-2,5-29,-5 12,-4 25,0 1,-1-1,-2 0,0 0,-2 0,-1 0,0 0,-5-17,7 40,-1-1,0 1,0-1,0 1,0-1,-1 1,1-1,0 1,0-1,-1 1,1 0,-1-1,0 1,1-1,-1 1,0 0,0-1,0 1,1 0,-1 0,-1 0,1 0,0 0,0 0,0 0,0 0,-1 0,1 1,0-1,-1 0,1 1,-1-1,1 1,-1 0,1-1,-1 1,1 0,-1 0,1 0,-1 0,1 0,-1 0,1 0,-1 1,1-1,-1 1,1-1,-1 1,1-1,0 1,-1 0,1-1,0 1,0 0,-1 0,1 0,0 0,0 0,0 0,0 1,0-1,0 0,-6 15,1 0,0 0,1 0,1 0,0 1,1 0,1 0,1 0,0 0,1 0,1 0,3 13,-3 17,18 278,10-103,-27-212,0-5,-1-1,0 1,0 0,0 0,-1 0,1 0,-1 0,-1-1,1 1,0 0,-1 0,0 0,0 0,-1-1,-1 4,-3-2</inkml:trace>
  <inkml:trace contextRef="#ctx0" brushRef="#br0" timeOffset="255.054">664 469,'43'0,"39"0,14-5,1-1,-6 0,-15 1,-9 2,-13 1,-10 0,-7 2,-11 0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47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0,'-14'102,"4"0,5 0,6 60,-1-68,0-94</inkml:trace>
  <inkml:trace contextRef="#ctx0" brushRef="#br0" timeOffset="299.909">285 142,'-30'22,"5"-4,1 0,0 1,2 2,0 0,1 1,1 2,18-22,0 0,0 0,0 0,0 1,0-1,0 0,1 1,-1 0,1-1,-1 1,1 0,0 0,0 0,1-1,-1 1,0 0,1 0,0 0,0 0,0 0,0 0,0 0,0 0,1 0,0 0,-1 0,1 0,0 0,1 0,-1-1,0 1,1 0,-1-1,1 1,0-1,0 0,0 1,0-1,0 0,1 0,1 1,228 100,-194-59,-28-31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46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1 781,'53'-16,"0"-3,-2-1,0-3,-2-2,0-2,-2-3,-1-1,-1-2,4-8,-32 27,-1-1,0-1,-1 0,-1-2,-1 1,0-1,-1-1,-1-1,-1 1,-1-1,0-1,-2 0,0 0,-2-1,0 1,-1-1,-2 0,0 0,-1 0,-1-1,-2-11,2 31,0 1,1-1,-1 0,0 1,-1-1,1 0,0 0,-1 1,0-1,1 0,-1 1,0-1,0 1,-1-1,1 1,0 0,-1-1,1 1,-1 0,0 0,0 0,0 0,0 0,0 1,0-1,0 1,-1-1,1 1,-1 0,1 0,-1 0,1 0,-1 0,0 0,1 1,-1 0,0-1,1 1,-1 0,0 0,0 0,1 1,-1-1,0 1,1-1,-1 1,1 0,-1 0,0 0,1 0,-2 2,-10 8,0 1,1 1,0 0,1 1,1 0,0 1,1 0,0 1,2 0,0 0,0 1,-3 12,11-28,-11 28,1-1,2 2,1-1,1 1,2 0,0 1,3-1,0 0,2 1,1 5,-1-25,0-1,1 1,0 0,1-1,0 1,0-1,1 0,0 0,1-1,0 1,1-1,0 0,0 0,1-1,0 1,1-2,0 1,0-1,0 0,1-1,0 0,0 0,1-1,-1 0,1-1,0 0,1 0,-1-1,1-1,-1 0,1 0,0-1,-1 0,1-1,0 0,0-1,6-1,-4-3,1 0,-1-1,0 0,0-1,-1-1,1 0,-2 0,1-1,-1-1,9-10,32-24,106-90,-173 155,0 0,2 1,1 1,0 0,2 0,-7 24,15-42,0 0,0 0,0 0,1 0,0 0,0 0,1 1,-1-1,1 0,0 0,0 0,1 1,0-1,0 0,0 0,0 0,1 0,0 0,0 0,0 0,1-1,-1 1,1-1,0 0,0 0,1 0,-1 0,1 0,0-1,0 1,0-1,1 0,-1 0,1-1,-1 0,1 1,0-1,0-1,4 1,-1-1,1 0,-1-1,1 0,0 0,-1-1,1 0,-1-1,0 0,1 0,-1-1,0 0,0 0,0-1,-1 0,1 0,-1-1,0 1,0-2,-1 1,4-4,1-1,-1 0,0-1,-1-1,0 1,0-1,-2-1,1 1,-2-1,1-1,-2 1,0-1,1-4,-5 11,0 0,0 1,0-1,-1 0,0 0,0 1,-1-1,1 0,-2 1,1-1,-1 1,0-1,0 1,-1-1,1 1,-2 0,1 1,-1-1,1 0,-2 1,1 0,0 0,-1 0,0 0,0 1,-1 0,1 0,-1 0,0 1,0 0,0 0,0 0,0 1,-1 0,1 0,-1 1,0 0,1 0,-1 0,0 1,0 0,1 0,-1 1,0 0,1 0,-1 0,1 1,-1 0,1 0,-5 3,-54 45,52-33</inkml:trace>
  <inkml:trace contextRef="#ctx0" brushRef="#br0" timeOffset="354.034">1666 555,'-13'2,"1"1,-1 0,1 1,0 0,0 1,1 0,-1 1,1 1,1 0,-1 0,1 1,0 0,1 0,0 2,0-1,1 1,0 0,1 0,0 1,-6 11,12-19,0 0,0 1,0-1,0 0,0 0,1 0,-1 1,1-1,0 0,0 0,0 1,1-1,-1 0,1 0,-1 1,1-1,0 0,1 0,-1 0,0 0,1 0,-1 0,1-1,0 1,0-1,0 1,1-1,-1 1,0-1,1 0,0 0,-1 0,1-1,0 1,0-1,1 1,3 1,0 0,0 0,1-1,0 0,-1 0,1-1,0 0,0 0,0-1,-1 0,1-1,0 1,0-1,5-2,-3-1,0 0,0 0,0-1,-1 0,0-1,0 0,-1-1,1 1,-2-2,1 1,-1-1,0 0,0 0,-1-1,0 0,-1 0,0-1,0 1,-1-1,0 0,-1-1,0 1,-1 0,0-1,0 1,-1-1,-1 0,0 1,0-1,-1 0,0 1,-1-1,0 1,-1-1,0 1,-1 0,0 0,-4-8,-47-19,34 33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4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80,'-16'-1,"1"0,-1 1,1 1,0 1,-1 0,1 1,0 0,0 1,0 1,1 0,-1 1,1 1,1 0,-4 3,9-5,0-1,0 2,0-1,1 1,0 0,0 1,1-1,0 1,0 1,1-1,0 1,0 0,0 0,1 0,0 1,1 0,0-1,1 1,-1 0,2 1,-1-1,1 0,1 0,-1 1,2-1,-1 0,1 0,1 1,0-1,0 0,0 0,1-1,1 1,0 0,0-1,0 0,1 0,-2-4,0 0,0-1,0 0,0 0,0 0,0 0,1 0,0-1,-1 0,1 1,0-1,0-1,0 1,1 0,-1-1,0 0,0 0,1 0,-1-1,1 0,-1 1,0-1,1-1,-1 1,1-1,-1 0,4-1,107-54,-74 23,-2-3,-1-1,-1-2,-3-2,-1-1,19-33,-50 73,25-32,-26 33,-1 1,0-1,1 0,-1 1,0-1,1 1,-1-1,1 1,-1-1,0 1,1 0,0-1,-1 1,1-1,-1 1,1 0,-1 0,1-1,0 1,-1 0,1 0,-1 0,1 0,0-1,-1 1,1 0,0 0,-1 0,1 0,0 1,-1-1,1 0,0 0,-1 0,1 0,-1 1,1-1,0 0,-1 1,1-1,-1 0,1 1,-1-1,1 1,-1-1,1 1,-1-1,0 1,1-1,-1 1,0-1,1 1,-1-1,0 1,1 0,42 132,14-65,-40-54</inkml:trace>
  <inkml:trace contextRef="#ctx0" brushRef="#br0" timeOffset="436.025">905 363,'90'-168,"-16"47,-72 120,0 1,0 0,0-1,0 1,0 0,0 0,0 0,0 1,0-1,0 0,0 1,0-1,0 1,0 0,0 0,0 0,-1 0,1 0,0 0,0 0,-1 0,1 1,-1-1,0 1,1-1,-1 1,0-1,0 1,0 0,0 0,0-1,0 1,0 0,-1 0,1 0,-1 0,1 0,-1 0,0 0,0 0,0 0,0 0,0 0,0 1,1 0,0 3,0 1,1 0,-1 0,1-1,1 1,0-1,0 0,0 1,0-2,1 1,0 0,0-1,1 1,0-1,-1 0,2-1,-1 1,0-1,1 0,0-1,0 1,0-1,0 0,1-1,-1 1,1-1,0 0,0-1,-1 0,1 0,0 0,0-1,0 0,1-1,3-3,-1-2,0 1,0-1,0-1,0 0,-1 0,-1-1,1 0,-1-1,0 1,-1-2,0 1,-1-1,0 0,0 0,-1-1,0 1,2-9,12-60,-16 55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49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40,'-27'404,"-31"87,58-484,0-8</inkml:trace>
  <inkml:trace contextRef="#ctx0" brushRef="#br0" timeOffset="251.034">1 577,'38'0,"23"-5,5-1,-3 0,-8 1,-13-4,-9 1,-6 0,-2-2,0 0,-5-3,-1 1,-4-2,-4 0</inkml:trace>
  <inkml:trace contextRef="#ctx0" brushRef="#br0" timeOffset="4055.581">764 153,'44'-153,"-44"154,0-1,0 0,0 1,0-1,1 0,-1 0,0 1,0-1,0 0,0 0,0 1,1-1,-1 0,0 0,0 0,0 1,1-1,-1 0,0 0,0 0,1 0,-1 1,0-1,0 0,1 0,-1 0,0 0,0 0,1 0,-1 0,0 0,1 0,-1 0,0 0,0 0,1 0,-1 0,0 0,1 0,-1 0,0 0,0 0,1 0,-1-1,0 1,0 0,1 0,-1 0,0 0,0-1,1 1,1 32,-2-31,-31 399,18-291,6-66,2 0,2 1,2-1,2 15,-1-56,0 0,0 0,1 0,-1 0,0 1,1-1,0 0,-1 0,1 0,0 0,0-1,0 1,0 0,0 0,1 0,-1-1,0 1,1-1,0 1,-1-1,1 0,0 1,-1-1,1 0,0 0,0 0,0 0,0-1,0 1,0 0,0-1,0 1,0-1,0 0,1 0,-1 0,0 0,0 0,0 0,0-1,0 1,0-1,0 1,0-1,0 0,0 0,0 0,0 0,0 0,0 0,-1 0,1-1,0 1,-1-1,1 1,-1-1,0 0,0 1,2-3,77-107,-75 103,1 1,0 0,1 0,0 0,0 1,0 0,0 1,1-1,0 2,0-1,8-2,-13 5,-1 1,1 0,0 1,0-1,-1 0,1 1,0-1,0 1,0 0,0 0,0 0,-1 0,1 1,0-1,0 1,0 0,-1 0,1 0,0 0,-1 0,1 0,-1 1,1-1,-1 1,0 0,1 0,-1 0,0 0,0 0,-1 0,1 0,0 1,-1-1,1 1,-1-1,0 1,0 0,0-1,0 2,19 133,-20-136,0-1,0 1,1 0,-1 0,0 0,1 0,-1-1,0 1,1 0,-1 0,1-1,-1 1,1 0,-1-1,1 1,0 0,-1-1,1 1,0-1,-1 1,1-1,0 1,0-1,0 0,-1 1,1-1,0 0,0 0,0 0,0 1,0-1,-1 0,1 0,0 0,0 0,0-1,0 1,0 0,0 0,-1 0,1-1,0 1,0 0,0-1,-1 1,1-1,0 1,-1-1,1 1,0-1,-1 0,1 1,0-1,-1 0,1 1,-1-1,1 0,-1 0,0 1,1-1,-1 0,0 0,14-14</inkml:trace>
  <inkml:trace contextRef="#ctx0" brushRef="#br0" timeOffset="4488.266">1412 746,'20'-7,"0"0,0-2,-1 0,0-1,-1-1,0-1,-1 0,0-2,-1 0,0 0,-2-2,1 0,-2 0,7-12,-5-28,-15 55,-1 0,1-1,0 1,-1 0,1 0,-1-1,0 1,1 0,-1 0,0 0,0 0,1 0,-1 0,0 0,0 0,0 0,0 0,-1 0,1 1,0-1,0 0,0 1,-1-1,1 1,0-1,0 1,-1 0,1 0,0-1,-1 1,1 0,-1 0,1 0,0 1,-1-1,1 0,0 0,-1 1,1-1,0 1,-1-1,-19 7,0 0,1 1,0 0,1 2,0 0,0 2,-11 8,22-15,0 0,0 0,0 0,1 1,0 0,0 0,1 1,-1 0,1 0,1 0,-1 1,1 0,1 0,-1 0,2 1,-1 0,1-1,0 1,1 0,0 1,0-1,1 0,0 0,1 1,0-1,1 0,-1 1,2-1,0 3,3-6,1 0,0-1,0 1,0-1,0-1,1 1,0-1,0 0,0-1,0 0,1 0,0 0,-1-1,1 0,0 0,0-1,0 0,0-1,8 0,11 2,1-1,0-1,0-2,0 0,0-2,19-6,-20 5,-3 1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58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54 734,'0'477,"0"-467,0 1,-1-1,0 0,0 1,-1-1,-1 0,1 0,-2 0,1-1,-3 4,5-12,1-1,-1 0,0 0,0 1,0-1,0 0,0 0,0 0,0 0,1 0,-1 0,0 0,0 0,0 0,0 0,0-1,0 1,0 0,1-1,-1 1,0 0,0-1,0 1,1-1,-1 1,0-1,1 0,-1 1,0-1,1 0,-1 1,1-1,-1 0,1 0,-1 1,1-1,-1 0,1 0,0 0,0 0,-1 0,1 0,0 1,0-1,0 0,0 0,0 0,0 0,0 0,1 0,-1 0,0 0,0 0,-1-25,1 1,1-1,1 1,1-1,1 1,2 0,0 0,2 0,0 1,2 1,1-1,0 1,2 1,1 0,0 1,2 1,0 0,5-4,1-3,-11 10,0 1,2 0,0 1,0 0,2 1,0 0,0 1,1 1,1 1,0 0,0 1,1 1,0 0,8-1,-23 9,1 0,-1 1,1-1,-1 1,1 0,0 0,-1 0,1 0,-1 1,1-1,-1 1,1 0,-1 0,1 1,-1-1,0 0,0 1,1 0,-1 0,-1 0,1 0,0 0,0 1,-1-1,1 1,-1 0,0 0,0 0,0 0,0 0,-1 0,1 0,-1 1,0-1,1 2,1 4,-1 0,0 0,0 1,-1-1,0 1,-1-1,0 1,-1-1,0 0,0 1,-1-1,-2 9,-3 2,0 0,-1-1,-2 0,1-1,-2 0,-1 0,0-2,-1 1,0-1,-2-1,1-1,-2 0,0-1,-13 8,26-18,0 0,-1-1,1 1,0-1,-1 0,0 0,1-1,-1 1,0-1,0 0,0 0,0 0,0 0,0-1,0 1,0-1,0 0,0 0,0-1,0 1,0-1,0 0,0 0,0 0,0-1,0 1,1-1,-1 0,1 0,-1 0,1-1,0 1,0-1,0 0,-1-1,-3-18,3 0</inkml:trace>
  <inkml:trace contextRef="#ctx0" brushRef="#br0" timeOffset="734.632">1070 734,'-40'15,"1"1,0 2,1 1,1 2,1 2,1 1,-26 25,59-48,-1 0,1 1,-1 0,1-1,0 1,0 0,0 0,0 0,0 0,0 1,0-1,1 1,-1-1,1 1,0-1,0 1,0 0,0-1,0 1,0 0,1 0,0 0,-1 0,1 0,0-1,0 1,1 0,-1 0,0 0,1 0,0 0,0-1,0 1,0 0,0-1,0 1,1-1,-1 1,1-1,0 0,0 1,0-1,0 0,0 0,0 0,0-1,1 1,-1 0,1-1,-1 0,1 1,-1-1,3 0,5 1,1 0,-1-1,1 0,-1 0,1-1,0-1,-1 0,1-1,-1 1,0-2,1 0,-1 0,0-1,0 0,-1 0,1-1,4-4,143-114,-156 121,0 0,1 0,-1 1,0-1,1 0,-1 1,1-1,-1 1,1 0,0-1,0 1,-1 0,1 0,0 0,0 0,0 0,0 1,0-1,0 1,0-1,1 1,-1 0,0-1,0 1,0 0,0 1,0-1,1 0,-1 0,0 1,0 0,0-1,0 1,0 0,0 0,0 0,0 0,-1 0,1 0,0 1,-1-1,1 1,-1-1,2 2,0 4,1-1,0 0,0 0,0 0,1 0,-1-1,1 1,1-1,-1-1,1 1,0-1,0 0,0 0,0-1,1 0,-1 0,1 0,0-1,0 0,0 0,0-1,0 0,0 0,1 0,-1-1,0 0,0-1,0 0,1 0,-1 0,0-1,2-1,137-111,-118 89,-1-1,-1-2,-1 0,-2-2,-1 0,-1-2,-2 0,-1-1,1-8,13-25,-2-1,-4-1,-2-2,11-59,-35 26,0 102,0 0,0 0,-1 0,1 0,0 0,0 0,-1 0,1 1,-1-1,1 0,0 0,-1 0,0 1,1-1,-1 0,1 1,-1-1,0 0,1 1,-1-1,0 1,0-1,0 1,1-1,-1 1,0 0,0-1,0 1,0 0,0 0,0 0,1 0,-1-1,0 1,0 0,0 1,0-1,0 0,0 0,0 0,0 0,0 1,1-1,-1 0,0 1,0-1,0 1,1-1,-1 1,0-1,0 1,1 0,-1-1,1 1,-1 0,0 0,-32 43,24-20,2 0,0 1,2 0,0 0,2 0,1 1,0-1,2 1,1-1,3 11,-2 23,-2 309,-26-222,13-112,6-28</inkml:trace>
  <inkml:trace contextRef="#ctx0" brushRef="#br0" timeOffset="980.674">1381 536,'48'-5,"44"-6,17-2,-1 2,-9-2,-17 1,-13 3,-13 3,-6 2,-7 2,-7 1,-3 1,-4 1,-6-1</inkml:trace>
  <inkml:trace contextRef="#ctx0" brushRef="#br0" timeOffset="1412.878">2368 0,'-46'220,"-2"10,-35 82,78-301,1 0,1 1,0-1,0 1,1 0,1 0,0 0,0 1,1-1,1 0,0 0,1 0,0 2,-1-13,0 1,0-1,0 1,0-1,0 1,0-1,0 0,0 0,1 1,-1-1,1 0,-1 0,1 0,-1 0,1-1,-1 1,1 0,0-1,-1 1,1-1,0 1,0-1,-1 0,1 0,0 0,0 0,-1 0,1 0,0 0,0-1,-1 1,1-1,0 1,-1-1,1 1,0-1,61-32,195-127,-193 143,-63 18,-1-1,1 0,-1 0,1 1,-1-1,1 1,-1 0,1-1,-1 1,0 0,1 0,-1 0,0 0,1 0,-1 0,0 0,0 0,0 0,0 1,0-1,0 0,-1 1,1-1,0 1,-1-1,1 1,-1-1,1 1,-1-1,0 1,0-1,1 1,-1 0,0-1,-1 1,1-1,0 1,0-1,-1 1,1 0,-10 46,8-42,0 1,0 0,1 0,-1-1,2 1,-1 0,1 0,0 0,0 0,1 0,-1 0,2 0,-1-1,1 2,3-1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15 555,'-2'9,"-2"8,1 0,1 1,0-1,1 0,1 1,0-1,2 1,0-1,1 0,0 0,2 0,2 6,-7-21,1 0,0-1,-1 1,1 0,0 0,0 0,0-1,0 1,0 0,0-1,1 1,-1-1,0 1,1-1,-1 0,1 0,-1 0,1 0,0 0,0 0,-1 0,1 0,0 0,0-1,0 1,0-1,0 0,0 1,0-1,0 0,0 0,0 0,0 0,0-1,0 1,-1-1,1 1,0-1,0 1,0-1,0 0,-1 0,1 0,0 0,-1 0,1 0,-1-1,1 1,0-1,5-7,0-1,0 0,-1 0,-1 0,1-1,-2 0,1 0,-2 0,1 0,-2-1,1 1,-2-1,1 1,-2-1,1 0,-2 0,1 0,-2 1,0-1,0 0,1 5,1 1,-2 0,1-1,-1 1,0 0,0 0,-1 0,1 0,-1 0,-1 1,1-1,-1 1,0 0,0 0,-1 0,1 0,-1 1,0 0,0 0,0 0,-1 1,0 0,1 0,-1 0,0 0,0 1,-1 0,1 1,0-1,-7 0,3 12,34 0,-13-8,0 1,0-2,1 1,-1-2,0 1,1-2,-1 1,0-2,1 1,-1-2,0 1,0-1,0-1,-1 0,1-1,-1 0,0 0,0-1,-1 0,6-6,9-7,0-2,-1-1,-2 0,0-2,-1 0,-2-2,0 0,-2-1,-1 0,-1-1,-2-1,0 0,1-10,3-11,-15 50,0 0,0 0,1 0,-1 1,0-1,0 1,0-1,0 1,1-1,-1 1,0 0,0-1,0 1,0 0,0 0,-1 0,1 0,0 0,0 0,-1 0,1 0,0 0,-1 0,1 0,-1 1,1-1,-1 0,0 0,1 1,-1-1,0 0,0 0,0 1,0-1,0 0,0 0,0 1,-1-1,1 0,45 242,-29-125,-5 0,-6 0,-5 0,-14 116,11-190,-1-1,-3 1,-1-1,-2-1,-3 0,0 0,-3-1,-2-1,-13 23,30-61,1 0,-1 0,0 1,0-1,0 0,0 0,0 0,0 0,-1-1,1 1,-1 0,1 0,-1-1,0 1,1-1,-1 1,0-1,0 0,0 0,0 0,0 0,0 0,0 0,-1-1,1 1,0-1,0 1,-1-1,1 0,0 0,-1 0,1 0,0 0,0 0,-1-1,1 1,0-1,0 0,0 0,-1 0,1 0,0 0,0 0,-1-1,-2-4,1 0,0-1,0 0,0 1,1-1,0-1,0 1,0 0,1-1,0 1,1-1,0 0,0 1,1-1,0 0,0 0,0 1,1-1,1 0,-1 1,1-1,1 0,-2-4,4-30,2 0,2 1,1 0,2 1,2 0,2 1,1 1,2 0,2 1,1 2,2 0,17-19,-12 26,-5 6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50,'-7'-14,"3"18,26 166,-9-24,-13-115,2 0,1 0,1-1,2 1,0-1,3 0,0-1,6 11,-14-37,0 0,0 0,0-1,0 1,0 0,1-1,-1 1,1-1,-1 0,1 1,0-1,0 0,0 0,0 0,0 0,1-1,-1 1,0-1,1 1,-1-1,1 0,0 0,-1 0,1 0,0 0,0 0,0-1,0 0,-1 1,1-1,0 0,0-1,0 1,0 0,0-1,-1 1,1-1,0 0,0 0,-1 0,1-1,-1 1,1 0,-1-1,1 0,-1 1,0-1,0 0,1-1,141-182,-143 184,0 0,-1 1,1-1,0 1,0-1,0 1,0 0,0-1,0 1,0 0,0 0,0-1,0 1,0 0,0 0,0 0,0 0,0 1,0-1,0 0,0 0,0 0,0 1,0-1,0 1,-1-1,1 0,0 1,0 0,0-1,0 1,-1-1,1 1,0 0,-1 0,1-1,0 1,-1 0,1 0,-1 0,1 0,-1 0,0 0,1 0,-1-1,0 1,1 1,13 47,37 92,-49-136,1-1,0 1,0-1,0 0,0 0,0-1,1 1,0-1,0 1,0-1,0 0,0-1,0 1,1-1,0 0,-1 0,1 0,0-1,0 1,0-1,0 0,0-1,0 1,0-1,0 0,0 0,0-1,2 0,6-4,1-1,-1 0,-1-2,0 1,0-1,0-1,-1 0,0-1,-1 0,0 0,0-1,-2-1,1 1,-1-1,-1-1,5-9,24-37,-3-2,-2 0,-3-2,-3-2,-3 0,8-40,-20 2,-23 120,7 1</inkml:trace>
  <inkml:trace contextRef="#ctx0" brushRef="#br0" timeOffset="365.695">1196 333,'-9'25,"1"1,1 0,0 0,3 0,0 1,1 0,2 0,1 0,1 5,-1-29,1 1,-1 0,1-1,0 1,0 0,0-1,0 1,1-1,-1 0,1 1,0-1,0 0,0 0,0 0,1 0,-1-1,1 1,0-1,0 1,0-1,0 0,0 0,0 0,0 0,1-1,-1 0,1 1,-1-1,1 0,0-1,-1 1,1-1,0 1,-1-1,1 0,0 0,-1-1,1 1,0-1,-1 0,1 0,-1 0,1 0,2-2,4 0,0-1,0 1,0-2,-1 1,0-1,0-1,0 0,-1 0,1-1,-2 0,1 0,-1-1,0 1,0-2,-1 1,0-1,-1 0,0 0,0-1,-1 1,0-1,-1 0,0 0,0 0,0-10,-1 14,-1 0,0-1,-1 1,0 0,1 0,-2 0,1 0,-1 0,0 0,0 0,-1 0,0 0,0 0,0 0,0 1,-1-1,0 1,-1-1,1 1,-1 0,0 1,0-1,0 1,-1 0,1 0,-1 0,0 0,0 1,-1 0,1 0,-6-2,3 2,-1 1,0 0,1 1,-1 0,0 0,0 1,0 0,0 0,0 1,0 0,0 1,1 0,-1 0,0 1,1 0,0 0,0 1,0 1,0-1,0 1,-2 3,-9 9</inkml:trace>
  <inkml:trace contextRef="#ctx0" brushRef="#br0" timeOffset="769.483">1733 417,'-8'18,"-2"2,1 1,1 0,0 0,2 1,1 0,0 0,-1 22,6-44,1 0,-1-1,0 1,0 0,1 0,-1-1,0 1,0 0,1 0,-1 0,0 0,1-1,-1 1,0 0,1 0,-1 0,0 0,1 0,-1 0,0 0,1 0,-1 0,0 0,1 0,-1 0,1 0,-1 0,0 0,0 1,1-1,-1 0,0 0,1 0,-1 0,0 1,1-1,-1 0,0 0,0 1,1-1,-1 0,0 0,0 1,0-1,1 0,-1 1,0-1,0 0,0 1,0-1,17-31,95-237,-112 268,1 1,-1 0,0-1,0 1,1 0,-1 0,1-1,-1 1,0-1,1 1,-1 0,1-1,-1 1,1-1,0 1,-1-1,1 0,0 1,-1-1,1 1,0-1,-1 0,1 0,0 1,0-1,-1 0,1 0,0 0,0 0,-1 0,1 0,0 0,0 0,-1 0,1 0,0-1,0 1,-1 0,1 0,0-1,-1 1,1 0,0-1,-1 1,1-1,-1 1,1-1,0 1,-1-1,1 1,-1-1,1 0,-1 1,0-1,1 0,-1 1,0-1,1 0,-1 1,0-1,0 0,0 0,0 1,1-1,1 19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93,'-47'40,"2"1,2 3,1 2,3 1,-15 25,37-46,1 0,1 1,1 1,1 0,2 1,1 0,1 1,2 0,1 0,1 1,0 23,17 110,-10-158,-1 0,1 0,0-1,1 1,-1-1,1 1,0-1,0 0,1 0,-1 0,1-1,0 1,1-1,-1 0,1 0,0-1,0 1,0-1,0 0,0 0,1-1,-1 1,1-1,0-1,4 2,3 0,-1-1,1 0,0-1,0-1,-1 1,1-2,0 0,0-1,-1 0,1-1,-1 0,0-1,0 0,0-1,0 0,7-6,-5 1</inkml:trace>
  <inkml:trace contextRef="#ctx0" brushRef="#br0" timeOffset="450.558">626 263,'4'102,"6"0,16 71,-8-60,-18-104,0-1,1 1,0-1,1 1,0-1,0 0,1 0,0 0,0 0,1 0,0 0,0-1,1 0,0 0,0 0,1-1,0 0,4 4,-6-11,1 0,0 0,0 0,0-1,-1 0,1 0,-1 0,1 0,-1-1,0 1,0-1,0 0,0 0,-1-1,1 1,-1-1,0 0,0 0,0 0,0 0,-1 0,0-1,1 1,-2-1,1 0,0 3,197-332,-107 180,-88 142</inkml:trace>
  <inkml:trace contextRef="#ctx0" brushRef="#br0" timeOffset="957.674">739 150,'37'-10,"1"3,0 1,0 1,1 3,-1 1,5 2,-31-1,130 22,-141-21,0-1,0 0,0 0,0 1,0-1,0 0,1 0,-1 0,0 0,0 0,0 0,0 0,0 0,0 0,0-1,0 1,0 0,0-1,0 1,0-1,0 1,0-1,-1 1,1-1,0 0,0 1,0-1,-1 0,1 0,0 0,-1 1,1-1,-1 0,1 0,-1 0,1 0,-1 0,0 0,1 0,-1 0,0 0,0 0,0 0,0 0,0 0,0 0,0-1,0 1,0 0,0 0,-1 0,1 0,0 0,-1 0,1 0,-1 0,1 1,-1-1,1 0,-1 0,0 0,1 0,-1 1,0-1,0 0,1 1,-2-1,-83-84,72 70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0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0,'-18'1,"1"1,0 0,-1 1,1 1,1 1,-1 0,0 1,1 1,1 1,-1 0,1 1,0 0,1 1,0 1,-5 6,14-13,0 0,1 1,-1 0,1 0,0 0,1 1,-1 0,1-1,0 1,0 0,1 0,0 1,0-1,0 0,1 1,0-1,0 1,0-1,1 1,0-1,1 1,-1 0,1-1,0 1,1-1,0 0,0 1,0-1,1 0,-1 0,2 0,-1-1,1 1,-1-1,1 0,1 0,-1 0,1 0,0-1,5 4,-2-2,1-1,0 0,1-1,-1 0,1 0,-1-1,1 0,0-1,0 0,1 0,-1-1,0-1,0 0,1 0,-1-1,0 0,0-1,0 0,0 0,0-1,4-2,5-6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3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619 425,'-10'24,"-7"13,-7 0,2-2,-1-1,4-3,0-1,-1 0,2-2,0-5,-2-1,3-5</inkml:trace>
  <inkml:trace contextRef="#ctx0" brushRef="#br0" timeOffset="665.761">1099 228,'-6'15,"2"0,0 0,1 0,0 1,1-1,1 1,0 0,2-1,-1 1,2 0,0-1,1 1,1 0,-1-12,1-1,0 1,-1-1,2 0,-1 0,0 0,0 0,1-1,0 1,-1-1,1-1,0 1,0-1,0 1,0-2,0 1,0 0,1-1,-1 0,0 0,0 0,0-1,0 0,0 0,0 0,0-1,0 1,0-1,-1-1,1 1,0 0,-1-1,3-2,21-9,0-1,-1-2,-1 0,-1-2,0-1,18-19,5-3,-47 41,-1 0,1 0,-1 0,1 0,0 0,-1 0,1 0,0 0,0 0,0 0,0 1,0-1,0 0,0 1,0-1,0 0,0 1,0-1,0 1,0 0,0-1,0 1,1 0,-1 0,0 0,0 0,0 0,1 0,-1 0,0 0,0 0,0 0,1 1,-1-1,0 0,0 1,0-1,0 1,0 0,0-1,0 1,0 0,0-1,0 1,0 0,0 0,-1 0,1 0,0 0,-1 0,1 0,0 0,-1 0,1 0,-1 0,0 1,1-1,-1 6,0-1,1 0,0 1,0-1,0 0,1 0,0 0,0 0,1 0,0 0,0-1,0 1,1-1,-1 0,1 0,0 0,1 0,-1-1,1 1,0-1,0-1,0 1,1-1,-1 1,1-2,0 1,0-1,0 0,2 1,-1-2,0-1,1 0,-1 0,0 0,0-1,0 0,0 0,0-1,0 0,0 0,0-1,0 0,-1 0,0 0,1-1,-1 0,-1 0,1 0,0-1,1-2,93-113,-54 15,-43 92</inkml:trace>
  <inkml:trace contextRef="#ctx0" brushRef="#br0" timeOffset="1016.11">2199 284,'30'-7,"0"-3,-1 0,0-2,-1-1,0-1,-1-1,-1-2,17-13,-40 28,0 1,0-1,0 1,0-1,0 0,0 0,-1 0,1 0,-1-1,1 1,-1-1,0 1,0-1,0 0,0 0,-1 0,1 0,-1 0,1 0,-1 0,0-1,0 1,-1 0,1-1,-1 1,0 0,0-1,0 1,0-1,0 1,-1 0,1-1,-1 1,0 0,0-1,0 1,-1 0,1 0,-1 0,0 0,0 0,0 1,0-1,0 0,0 1,-3-2,-1 0,0 1,1 0,-1 1,-1 0,1 0,0 0,-1 1,1-1,-1 2,1-1,-1 1,1 0,-1 0,1 0,-1 1,1 0,-1 1,1 0,0-1,0 2,0-1,0 1,0 0,0 0,1 1,-1 0,-8 6,0 0,0 1,1 1,0 0,1 1,1 0,0 1,1 0,-2 5,5-10,1-1,0 1,1 1,0-1,0 1,1 0,1 0,-1 0,2 0,-1 1,1-1,1 1,0 0,0-1,1 1,1 0,0 0,0-1,1 1,0-1,1 1,0-1,1 0,0 0,1 2,4-1,0 1,1-2,0 1,1-1,0-1,0 0,1-1,0 0,1 0,0-1,0-1,0 0,1-1,0-1,0 0,0-1,0 0,1-1,-1-1,1 0,-1-1,1 0,-1-1,1-1,-1-1,0 0,5-2,6-6</inkml:trace>
  <inkml:trace contextRef="#ctx0" brushRef="#br0" timeOffset="25124.706">54 1610,'-8'16,"0"1,1 0,0 0,2 1,0 0,1-1,0 2,2-1,0 0,1 0,1 1,1-1,0 1,1-1,2 2,-4-17,1 0,0 0,0-1,0 1,0 0,0 0,0-1,1 1,0-1,-1 1,1-1,0 0,0 0,0 1,0-1,1-1,-1 1,0 0,1-1,-1 1,1-1,0 1,0-1,-1 0,1 0,0-1,0 1,0-1,0 1,0-1,0 0,0 0,0 0,0 0,0-1,-1 1,2-1,6-2,1-1,-2 1,1-2,0 1,-1-1,0-1,0 0,0 0,6-7,7-5,-1-2,-1 0,0-2,-2 0,-1-1,1-3,-12 18,-1-1,0 0,-1 0,0 0,0-1,-1 1,0-1,-1 0,0 0,-1 0,0 0,0 0,-1 0,0 0,-1 0,0 0,-1 0,0 0,0-1,0 7,0-1,0 0,0 1,-1 0,1-1,-1 1,0 0,0 0,0 0,-1 1,0-1,1 1,-1 0,0 0,-1 0,1 0,0 1,-1 0,1 0,-1 0,0 0,0 1,0 0,0 0,0 0,0 1,0-1,0 1,0 0,0 1,0-1,0 1,0 0,1 0,-1 1,0-1,0 1,1 0,-3 1,-1 0,0 1,1 0,-1 0,0 0,1 1,0 0,0 0,1 1,0 0,0 0,0 0,-3 6,-5 9</inkml:trace>
  <inkml:trace contextRef="#ctx0" brushRef="#br0" timeOffset="25540.933">449 1836,'27'-36,"1"0,1 2,2 1,2 1,1 2,11-6,-44 34,0 0,0 0,1 0,-1 0,1 1,-1-1,1 1,0-1,-1 1,1 0,0-1,0 1,0 0,0 0,0 0,0 1,0-1,1 0,-1 1,0-1,0 1,0 0,1 0,-1 0,0 0,0 0,1 0,-1 1,0-1,0 1,0-1,0 1,0 0,0 0,0 0,0 0,0 0,0 1,0-1,0 0,-1 1,1 0,-1-1,1 1,-1 0,1 0,-1-1,0 2,3 59,-6-59,1 1,0 0,0 0,1-1,-1 1,1 0,0 0,0 0,0 0,0 0,0 0,1-1,0 1,0 0,0 0,0-1,1 1,-1 0,1-1,0 0,0 1,0-1,1 0,-1 0,1 0,0 0,-1-1,1 1,0-1,1 0,-1 1,0-1,1-1,-1 1,1 0,-1-1,1 0,0 0,0 0,-1 0,2-1,5-2,0 0,0-1,-1 0,1-1,-1 0,0 0,0-1,0-1,-1 1,0-1,0-1,0 1,-1-1,0-1,0 1,-1-1,0 0,2-5,1 4,60-97,-49 72,-10 21</inkml:trace>
  <inkml:trace contextRef="#ctx0" brushRef="#br0" timeOffset="26154.789">1606 962,'-14'44,"2"1,2 0,1 0,3 1,0 38,-6 39,-4 152,11-217,-1-34</inkml:trace>
  <inkml:trace contextRef="#ctx0" brushRef="#br0" timeOffset="26393.844">1268 1442,'34'-5,"30"-2,8 6,-2 2,-8 2,-11 0,-9-1,-6 0,-5-1,-3 0,-1-1,-1 0,-5 0</inkml:trace>
  <inkml:trace contextRef="#ctx0" brushRef="#br0" timeOffset="27405.268">2171 1356,'-27'12,"2"2,0 0,0 2,2 0,0 2,0 0,2 2,0 0,-5 9,-12 37,37-64,1 0,-1 0,1 0,-1 0,1 0,-1 0,1 0,0 0,0 0,0 0,0 0,1 0,-1 0,0 0,1 0,-1 0,1 0,0 0,0 0,0-1,0 1,0 0,0 0,0-1,0 1,1-1,-1 1,1-1,-1 1,1-1,0 0,-1 0,1 0,1 1,9 1,0-1,0-1,0 0,0 0,0-1,0 0,0-1,0-1,-1 0,1 0,0-1,-1-1,1 0,-1 0,0-1,-1-1,1 0,-1 0,0-1,0 0,7-8,0 0,0 0,0-1,-1-1,-1-1,-1 0,-1 0,0-2,6-14,16-22,-35 56,0-1,0 0,1 0,-1 0,0 1,0-1,1 0,-1 0,0 1,1-1,-1 0,0 0,1 1,-1-1,1 1,0-1,-1 0,1 1,-1-1,1 1,0-1,-1 1,1 0,0-1,0 1,-1 0,1-1,0 1,0 0,-1 0,1 0,0 0,0-1,0 1,0 0,-1 1,1-1,0 0,0 0,0 0,-1 0,1 1,0-1,0 0,-1 1,1-1,0 0,-1 1,1-1,0 1,-1-1,1 1,-1-1,1 1,-1 0,1-1,-1 1,1 0,12 47,-12-32,22 107,-22-120,0 1,0-1,1-1,-1 1,1 0,0 0,0 0,0-1,0 1,0-1,1 0,-1 0,1 0,-1 0,1 0,0 0,0-1,0 1,0-1,0 0,0 0,0 0,0 0,0 0,1-1,-1 1,0-1,0 0,1 0,-1 0,0-1,1 1,-1-1,0 0,2 0,7-4,0 0,-1 0,0-1,0-1,-1 1,0-2,0 0,0 0,-1 0,4-7,30-23,-6 8,0 2,2 2,1 1,16-5,-38 24,-26 14,-25 15,-97 39,125-59,1 1,0-1,0 1,0 0,1-1,-1 2,1-1,0 0,0 1,0 0,1-1,0 1,0 0,0 0,0 1,1-1,0 0,0 0,0 1,0-1,1 1,0-1,1 0,-1 1,1-1,0 0,0 1,0-1,1 0,0 0,2 4,-1-3,1 1,0-1,1 0,0 0,0-1,0 1,0-1,1 0,0-1,0 1,0-1,1 0,0-1,-1 0,1 0,0 0,0-1,1 0,-1 0,0 0,1-1,-1-1,1 1,7-1,5-1,1-1,0 0,0-2,-1 0,0-1,0-1,0-1,10-5,128-79,-111 56,-2-3,-1-1,-2-2,-2-2,-2-2,-1-2,-3-1,-2-1,-2-2,-3-1,-2-1,-2-1,-2-2,4-25,-23 77,0-1,-1 1,0-1,0 1,0-1,0 0,-1 1,0-1,0 0,0 1,0-1,-1 0,0 1,0-1,0 0,0 1,-1 0,0-1,0 1,0 0,0 0,-1 0,0 0,-1-2,-1 6,1 0,-1 0,1 1,-1 0,1-1,-1 2,1-1,0 0,-1 1,1 0,0 0,0 0,0 0,0 1,1-1,-1 1,1 0,-1 0,1 1,0-1,0 1,1-1,-1 1,1 0,-1 0,1 0,1 0,-1 1,-18 40,2 1,2 1,2 0,3 1,1 0,2 1,3 0,2 0,2 1,2-1,4 23,-4-19,-1 174,-11-193,5-29</inkml:trace>
  <inkml:trace contextRef="#ctx0" brushRef="#br0" timeOffset="27642.365">3158 1103,'39'-5,"45"-6,19-7,7 1,-7 3,-6-2,-10 3,-5-2,-7 2,-12-1,-16 1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01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1,'-1'427,"-26"-202,26-214,1-1,-2 1,1-1,-1 1,-1-1,0 0,0 0,-1 0,-5 9,0-5</inkml:trace>
  <inkml:trace contextRef="#ctx0" brushRef="#br0" timeOffset="248.036">0 565,'43'-10,"39"-7,9-6,0 0,-12 5,-9 1,-11 2,-12 5,-9 4,-5 2,-5 3,-1 1,-6 0</inkml:trace>
  <inkml:trace contextRef="#ctx0" brushRef="#br0" timeOffset="665.728">847 29,'-23'336,"6"-224,11-79,1 1,1 0,2 0,1 0,2 5,-1-37,0 0,0 0,1 0,-1 0,1 1,-1-1,1 0,0 0,0 0,0 0,0 0,0-1,0 1,1 0,-1 0,0-1,1 1,0-1,-1 1,1-1,0 0,0 1,-1-1,1 0,0 0,0-1,0 1,0 0,1 0,-1-1,0 0,0 1,0-1,0 0,1 0,-1 0,0 0,0 0,0-1,0 1,1-1,-1 1,1-2,91-38,17-35,-110 74,0-1,0 1,1 0,-1 0,1 1,-1-1,1 0,-1 0,1 1,0-1,-1 1,1-1,-1 1,1 0,0 0,0 0,-1 0,1 0,0 0,-1 0,1 0,0 1,-1-1,1 0,-1 1,1 0,0-1,-1 1,1 0,-1 0,0 0,1 0,-1 0,0 0,1 0,-1 0,0 1,0-1,0 0,0 1,0-1,0 1,-1-1,1 1,0-1,-1 1,1 0,-1-1,0 1,0 0,1-1,-1 1,0 0,0 1,18 94,-7-84</inkml:trace>
  <inkml:trace contextRef="#ctx0" brushRef="#br0" timeOffset="1080.251">1439 735,'28'-8,"-1"-1,0-1,-1-1,0-1,-1-2,0 0,-1-2,0-1,-2 0,6-7,-24 20,0-1,-1 0,1 0,-1 0,0-1,0 1,-1-1,1 1,-1-1,0 0,-1 0,0 0,0 0,0 0,0 0,-1-1,0 4,0 1,0-1,0 0,-1 1,1-1,-1 0,0 1,1-1,-1 1,0-1,-1 1,1 0,0-1,-1 1,1 0,-1 0,0 0,1 0,-1 0,0 0,0 0,-1 1,1-1,0 1,0 0,-1-1,1 1,-1 0,1 0,-1 1,1-1,-1 0,0 1,1 0,-1-1,-1 1,-10 1,0 1,0 0,1 0,-1 1,1 1,0 1,0 0,0 0,1 1,0 1,0 0,0 0,1 2,0-1,1 1,0 1,-8 9,9-9,1 1,0 0,0 0,1 1,1 0,0 0,1 0,0 1,1 0,0 0,1 0,0 0,1 0,0 14,3-21,0-1,0 1,1-1,0 1,0-1,0 1,1-1,-1 0,1 0,0 0,1-1,-1 1,1-1,0 0,0 0,1 0,-1 0,1-1,-1 0,1 0,0 0,0 0,1-1,-1 0,4 1,143 30,-34-46,-94 7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0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58 481,'0'-38,"0"29,0 26,4 135,5-1,15 51,-13-124,-4 0,-3 0,-3 0,-4 3,4-73,-2-1,1 0,-1 0,0 0,0 0,-1 0,0 0,0 0,-1 0,0-1,0 1,-1-1,1 0,-1 0,-1 0,1 0,-1-1,0 0,0 0,-1 1,5-6,0 1,0 0,-1-1,1 1,0-1,0 1,0-1,-1 0,1 1,0-1,0 0,-1 0,1 0,0 0,0 0,-1 0,1 0,0 0,0 0,-1-1,1 1,0-1,0 1,0-1,-1 1,1-1,0 0,0 1,0-1,0 0,0 0,0 0,0 0,1 1,-1-2,0 1,0 0,1 0,-1 0,1 0,-1 0,1 0,-1-1,1 1,0-1,-10-60,16 6,2-1,3 1,2 1,2 0,3 1,2 1,2 1,3 0,11-13,8-21,3 2,5 3,3 1,3 4,11-8,-67 82,4-6,-1 0,1 1,1 0,-1 0,1 0,1 1,-1 0,1 0,0 1,0 0,0 0,1 1,0 0,0 1,0 0,0 0,0 1,7-1,-13 3,-1 1,1 0,0 0,-1 0,1 0,-1 1,1-1,-1 1,1-1,-1 1,0 0,0 0,0 0,0 0,0 0,-1 0,1 1,-1-1,1 0,-1 1,0 0,0-1,0 1,0 0,0-1,-1 1,1 0,-1 0,0-1,1 1,-2 0,1 0,0 2,-16 95,-81 107,49-119,-67 92,106-169,0-1,-1 0,0-1,0 0,-1 0,0-1,-1-1,1 0,-1 0,-1-2,1 1,-1-1,0-1,-7 1,18-4,0 0,-1 0,1 0,-1-1,1 1,0-1,-1 0,1 0,-1 0,1 0,-1 0,1 0,-1 0,1-1,-1 1,1-1,0 0,-1 0,1 0,0 0,0 0,0 0,0-1,0 1,0-1,0 1,0-1,0 0,1 0,-1 0,1 0,-1 0,1 0,0 0,0 0,0-1,0 1,0 0,0-1,1 1,-1 0,1-1,0 1,-1-1,1-1,14-50,-2 29</inkml:trace>
  <inkml:trace contextRef="#ctx0" brushRef="#br0" timeOffset="367.032">1130 453,'-20'1,"0"1,0 1,0 0,1 2,-1 0,1 2,0 0,1 0,0 2,0 1,0 0,2 1,-1 0,1 2,1 0,0 1,-2 4,11-12,0 1,1 0,0 0,1 0,0 1,0 0,0 0,1 0,0 0,1 0,-1 1,2-1,-1 1,1-1,1 1,-1 0,1-1,1 1,0 0,0-1,1 1,0-1,0 0,1 1,0-1,0 0,1 0,0-1,2 3,-3-7,0 0,0 1,1-1,-1-1,1 1,0 0,0-1,0 0,0 0,0 0,0 0,0-1,1 0,-1 0,1 0,-1 0,1-1,-1 1,1-1,-1 0,1-1,-1 1,1-1,-1 0,1 0,1-1,6-1,-1-1,0 0,0-1,0-1,0 1,-1-2,0 1,0-2,4-3,2-2,-1-1,0-1,0-1,-1 0,-1 0,-1-1,-1-1,0 0,-1-1,-1 0,-1 0,0-1,-2 0,0 0,-1-1,-2 1,0-1,-1 0,0-1,-3 16,1 1,-1 0,0 0,0 0,0 0,-1 0,0 0,0 1,0-1,-1 1,1-1,-1 1,0 0,0 0,-1 0,1 0,-1 0,0 1,0 0,0-1,0 2,0-1,-1 0,1 1,-1 0,0 0,-2 0,-17-5</inkml:trace>
  <inkml:trace contextRef="#ctx0" brushRef="#br0" timeOffset="615.069">1441 565,'-5'34,"-1"10</inkml:trace>
  <inkml:trace contextRef="#ctx0" brushRef="#br0" timeOffset="762.797">1300 1,'0'0</inkml:trace>
  <inkml:trace contextRef="#ctx0" brushRef="#br0" timeOffset="1135.601">1695 791,'16'-62,"11"-37,3 2,27-53,-56 146,0 0,1 0,0 1,0-1,0 1,1-1,-1 1,1 0,-1 0,1 0,0 0,0 0,1 1,-1 0,0-1,1 1,-1 0,1 1,0-1,0 1,0-1,-1 1,5 0,-6 3,1 0,-1 0,0 0,0 1,0-1,-1 1,1-1,-1 1,1 0,-1 0,0-1,0 1,0 0,0 0,0 0,-1 0,1 0,-1 0,0 0,0 1,0-1,0 0,-1 1,1 0,1 51,-2-38,1 0,0 0,1 0,1 1,1-2,0 1,2 0,-1-1,2 1,5 9,-10-23,1-1,-1 1,1-1,0 0,0 1,0-1,0 0,0 0,0 0,1-1,-1 1,1 0,-1-1,1 0,-1 1,1-1,0 0,0 0,0-1,-1 1,1 0,0-1,0 0,0 0,0 0,0 0,0 0,0-1,0 1,0-1,-1 0,1 1,0-1,0-1,-1 1,1 0,0-1,88-67,20-90,-101 141,-1 0,-1-1,-1 0,0 0,-1-1,-2 0,1-4,-1 0</inkml:trace>
  <inkml:trace contextRef="#ctx0" brushRef="#br0" timeOffset="1369.166">2824 1,'-5'43,"-11"43,-3 12,2-1,-1-13,2-10,5-14,3-11,4-10,2-7,2-4,5-6,2-8</inkml:trace>
  <inkml:trace contextRef="#ctx0" brushRef="#br0" timeOffset="1619.021">2569 311,'44'-10,"23"-2,5-1,1 4,-9 2,-9 2,-9 3,-9 1,-9 1</inkml:trace>
  <inkml:trace contextRef="#ctx0" brushRef="#br0" timeOffset="2649.281">1356 621,'3'-5,"0"0,0 0,0 0,1 0,-1 1,1-1,0 1,0 0,1 0,-1 0,1 1,0-1,3 0,-7 4,0 0,-1 1,1-1,0 1,0-1,-1 1,1 0,0-1,-1 1,1 0,-1-1,1 1,-1 0,1 0,-1 0,0-1,1 1,-1 0,0 0,0 0,1 0,-1 0,0 0,0-1,0 1,0 0,0 0,0 0,0 0,-1 0,1 0,0 0,0-1,-1 1,1 0,-1 0,1 2,-27 151,14 22,19-169,0-12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29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32,'-3'-3,"-1"0,1 0,-1 0,0 0,0 1,0 0,-1 0,1 0,0 0,-1 1,1-1,-1 1,0 0,1 1,-1-1,0 1,1 0,-1 0,0 0,0 1,1 0,-1-1,1 2,-1-1,1 1,-1-1,1 1,0 0,-1 1,1-1,1 1,-1 0,0 0,1 0,-1 0,-2 4,1 2,0 0,1 1,0-1,1 1,0 0,0 0,1 0,1 0,0 1,0-1,1 0,0 1,0-1,2 0,-1 1,2 3,-2-9,0 1,1-1,0 0,0 0,0 0,1 0,-1 0,1-1,0 1,0-1,1 1,0-1,-1 0,1-1,1 1,-1-1,0 0,1 0,0 0,-1 0,1-1,0 0,0 0,1 0,-1 0,0-1,1 0,-1 0,1-1,-1 1,3-1,4-3,1-1,0 0,-1-1,0 0,0 0,0-1,-1-1,0 0,0-1,-1 0,0-1,0 0,-1 0,0-1,-1 0,0 0,6-11,62-96,-76 116,0-1,0 1,0 0,0-1,0 1,1-1,-1 1,0 0,1-1,-1 1,1 0,0-1,-1 1,1 0,0 0,0 0,-1-1,1 1,0 0,0 0,0 0,1 0,-1 1,0-1,0 0,0 0,1 1,-1-1,0 1,1-1,-1 1,0-1,1 1,-1 0,0 0,1 0,-1 0,1 0,-1 0,1 0,-1 0,0 0,1 1,-1-1,0 1,1-1,-1 1,0-1,1 1,-1 0,0-1,0 1,0 0,0 0,0 0,0 0,0 0,1 1,69 130,-63-120,0-1,1 0,0 0,0-1,1 0,1-1,0 0,0-1,1 0,0 0,0-1,1-1,0 0,0-1,0-1,0 0,1 0,11 1,109-17,-108 5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31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288 756,'-13'-1,"-1"1,1 0,0 1,0 1,-1 0,1 1,0 0,1 1,-1 0,1 1,-1 0,1 1,1 0,-1 1,1 1,1 0,-1 0,1 1,1 0,-1 1,2 0,-1 0,-3 8,10-12,1 1,0-1,0 1,0 0,1-1,0 1,0 0,1-1,0 1,0 0,0-1,1 0,0 1,0-1,1 0,0 0,0 0,0 0,1 0,-1-1,1 0,1 0,-1 0,1 0,0 0,0-1,0 0,1 0,-1-1,1 1,0-1,0 0,0-1,1 0,-1 0,0 0,1 0,-1-1,1 0,6-1,1-1,1 0,-1-2,1 1,-1-2,0 0,0-1,-1 0,1-1,-1-1,0 0,-1 0,0-2,0 1,0-1,2-4,147-165,-142 152,-1 0,-1-1,-2-1,-1 0,-1-1,-1 0,-2-1,-1 0,-1-1,-1 0,-2 0,-2-1,0 1,-2-1,-2 1,-4-30,-34-39,37 97,0 0,0 0,0 1,0-1,0 1,-1-1,1 1,-1 0,0 0,0 0,1 0,-1 0,0 1,-1-1,1 1,0 0,0 0,-1 0,1 0,0 1,-1-1,1 1,-1 0,1 0,0 0,-1 1,1-1,-1 1,-1 0,-8 6,2 0,-1 0,1 2,0-1,1 1,0 1,0 0,1 0,1 0,-1 2,2-1,0 1,0 0,1 0,0 1,1-1,1 1,-3 10,0-5,1-1,1 1,0 0,1 0,1 0,1 0,0 1,2-1,0 1,1-1,0 1,2-1,0 0,1 0,1 0,1 0,0-1,2 0,3 7,-5-12,0 0,1-1,1 1,-1-1,2-1,0 0,0 0,0 0,1-1,1-1,0 0,0 0,0-1,1-1,0 1,0-2,1 0,0 0,-1-2,2 1,-1-1,0-1,11 0,-11 0,0-1,-1-1,1 0,0 0,-1-1,1-1,-1 0,1-1,-1 0,0-1,0-1,0 0,-1 0,0-1,0 0,0-1,9-8,130-156,-154 200,3-22,0 0,1 1,-1-1,1 1,1-1,0 0,0 1,0-1,1 0,0 0,0 0,1 0,-1 0,2 0,-1-1,1 1,0-1,0 0,1 0,0 0,0-1,0 0,1 0,-1 0,1-1,0 1,1-1,-1-1,1 1,0-1,0-1,0 1,0-1,0 0,0-1,0 1,1-1,-1-1,13-1,0 0,0-2,-1 0,1-2,-1 0,0-1,-1-1,1 0,-1-1,-1-2,1 0,-2 0,1-2,-2 0,1 0,-2-2,0 0,0 0,7-12,70-57,-89 80,-1 1,1 0,0 0,-1-1,1 1,0 1,0-1,0 0,0 0,1 1,-1-1,0 1,1 0,-1 0,1 0,-1 0,1 0,0 0,-1 1,1-1,0 1,-1 0,1 0,0 0,-1 0,1 0,0 0,0 1,-1 0,1-1,-1 1,1 0,-1 0,1 0,-1 1,1-1,-1 0,0 1,0 0,0-1,0 1,0 0,0 0,0 0,0 1,-1-1,1 0,-1 0,0 1,2 8,0 0,-1 0,-1 1,0-1,0 0,-1 1,-1-1,1 1,-2-1,0 0,0 0,-1 0,-1 0,1 0,-2 0,0-1,0 0,0 0,-2 0,1-1,-1 0,0 0,-1 0,0-1,0-1,-1 1,0-1,0-1,-1 1,-4 1,-21 2,63-33,-8 15,0 1,0 1,0 0,1 2,-1 0,1 2,0 0,0 1,0 1,0 1,5 2,95-4,-108-2,-1-1,0-1,0 0,0-1,0 0,-1-1,0 0,-1 0,1-1,-1-1,-1 0,0 0,5-6,-3 4,15-13,-2 0,-1-2,-1-1,-1 0,-1-2,-1 0,-2-1,-1-1,-2 0,-1-1,4-17,-6 18,-2-1,-1-1,-2 1,-2-1,0-1,-2 1,-2 0,-1-1,-3-14,-34-22,37 68,0 1,-1 0,0 0,1 0,-1 0,1 0,-1 0,0 0,0 1,0-1,1 1,-1-1,0 1,0-1,0 1,0 0,0 0,0 0,0 0,0 1,1-1,-1 0,0 1,0-1,0 1,0 0,1-1,-1 1,0 0,1 0,-1 0,0 1,1-1,0 0,-1 0,1 1,0-1,-1 1,1 0,-9 13,0 0,2 0,0 0,1 1,0 1,2-1,0 1,0 0,2 0,0 0,0 10,-1 29,2 0,3 0,2 0,3 0,2-1,3 0,5 9,-12-41,8 27,-3 0,-2 1,-2-1,-2 6,-3-42,1-9,0-1,-1 1,0 0,0-1,0 1,-1 0,1-1,-1 1,0-1,-1 1,1-1,-1 0,1 1,-1-1,-2 2,-2-6,0-5</inkml:trace>
  <inkml:trace contextRef="#ctx0" brushRef="#br0" timeOffset="353.994">2630 361,'-280'219,"277"-217,0-1,0 1,0-1,1 1,-1 0,1 0,-1 0,1 0,0 1,-1-1,1 0,1 1,-1 0,0-1,0 1,1 0,0 0,0 0,0 0,0 0,0 0,0 0,1 0,-1 1,1-1,0 0,0 0,0 0,1 1,-1-1,1 0,-1 0,1 0,0 0,0 0,1 0,0 1,141 51,-124-48,0 1,0 1,-1 0,0 2,0 0,-1 1,-1 0,0 2,-1 0,10 11,-15-12,-9-10,0-1,0 1,1 0,-1-1,1 1,0-1,-1 0,1 1,0-1,1 0,-1 0,0 0,1-1,-1 1,0 0,1-1,0 0,-1 0,1 0,0 0,0 0,0 0,0 0,0-1,-1 0,1 0,0 1,0-2,0 1,0 0,2-1,7-6</inkml:trace>
  <inkml:trace contextRef="#ctx0" brushRef="#br0" timeOffset="882.078">1190 220,'-9'0,"-9"0,0 5,2-4,9-1,5-6,9-2,2-4,0 0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3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0 195,'29'301,"-24"-348,2 1,1-1,3 2,2-1,2 2,1-1,3 2,7-9,-24 46,0 1,-1 1,1-1,0 1,0 0,0-1,0 1,1 0,0 0,-1 1,1-1,1 0,-1 1,1 0,-1 0,1 0,0 0,0 1,0-1,0 1,3-1,-4 4,0 1,-1-1,1 1,-1 0,1-1,-1 1,0 0,1 0,-1 1,0-1,-1 0,1 1,0-1,-1 1,1 0,-1 0,0-1,0 1,0 0,0 0,0 0,-1 0,16 30,-3-19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39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126 561,'-18'27,"0"1,3 1,0 0,2 1,0 1,3 0,0 1,0 11,9-40,0 1,1-1,-1 0,1 1,0-1,0 0,0 1,0-1,1 0,-1 0,1 1,0-1,0 0,0 0,0 0,1 0,-1 0,1 0,0 0,-1 0,1-1,1 1,-1 0,0-1,1 0,-1 0,1 0,0 0,-1 0,1 0,0-1,0 1,0-1,0 0,1 0,-1 0,0 0,0-1,1 1,-1-1,0 0,1 0,-1 0,3 0,6-4,-1 0,-1-1,1 0,-1 0,0-1,0-1,0 1,-1-1,0-1,-1 0,1 0,-1-1,-1 0,0 0,0-1,-1 0,0 0,3-9,-3 9,0 0,-1 0,-1-1,0 1,0-1,-1 0,0 0,-1 0,0-1,0 1,-2 0,1-1,-2 1,1-1,-2 1,1 0,-1 0,-1-1,0 1,-1 1,0-1,0 1,-1-1,-3-3,7 13,0-1,0 0,0 0,0 1,0-1,0 1,-1-1,1 1,0-1,-1 1,1 0,-1 0,1 0,-1 0,0 0,0 0,1 0,-1 0,0 1,0-1,0 1,0-1,0 1,1 0,-1 0,0 0,0 0,0 0,0 0,0 0,0 1,0-1,0 1,-1 0,3 1,1 1,-1 0,1-1,-1 1,1-1,0 1,0-1,0 1,0-1,1 1,-1-1,1 0,-1 0,1 0,0 0,0 0,-1 0,2 0,-1-1,0 1,0 0,0-1,1 0,-1 0,1 0,13 4,0-2,0 0,0 0,0-2,1 0,-1-1,1-1,-1 0,0-1,1-1,-1 0,0-1,-1-1,1-1,-1 0,0-1,0 0,-1-1,0-1,-1-1,7-5,11-6,-2-1,0-2,-1-1,-1-2,-2 0,0-1,12-21,-30 40,-1 0,0 0,-1-1,0 0,0 0,-1 0,0-1,-1 1,0-1,0 0,-1 1,-1-1,0 0,-1-1,0 1,-1-10,1 19,-1 1,1-1,-1 0,0 1,1-1,-1 1,0-1,0 1,0-1,0 1,0-1,0 1,0 0,-1 0,1 0,0 0,-1 0,1 0,-1 0,1 0,-1 0,0 1,1-1,-1 1,0-1,1 1,-1-1,0 1,1 0,-1 0,0 0,0 0,1 0,-1 0,0 1,1-1,-1 1,0-1,-1 1,-57 42,38-12,2 0,0 1,3 2,1 0,1 0,2 1,1 1,2 0,1 1,2 0,1 12,3-31,0 0,2-1,0 1,1 0,1 0,0 0,2 0,0-1,1 1,0-1,2 0,0 0,1-1,0 1,8 10,-7-20,1 1,0-1,0 0,0-1,1 0,0-1,0 0,0 0,1-1,-1-1,1 0,0 0,0-1,0 0,1-1,-1 0,0-1,0 0,1-1,-1 0,10-3,9-4,0-1,-1-2,-1-1,0-1,0-1,-1-2,-1 0,-1-2,0-1,-1-1,-1-1,8-11,0-1,-1-1,-2-2,-1-1,-2-1,-1-1,-3-1,-1-1,-2-1,11-38,-24 68,-1-1,0 1,-1-1,0 0,-1 0,0 0,-1 0,-1 0,0 0,-1-1,0 1,-1 0,-1 0,-2-7,4 18,0 0,0 0,0 0,-1 0,1 0,-1 0,1 1,-1-1,0 1,1-1,-1 1,0 0,0-1,0 1,0 0,0 0,0 0,-1 1,1-1,0 0,0 1,-1 0,1-1,0 1,0 0,-1 0,1 0,0 1,-1-1,1 0,0 1,0 0,0-1,-1 1,1 0,0 0,-1 1,-70 52,57-31,0 0,2 2,1-1,1 2,1-1,1 2,1-1,1 1,2 1,1-1,1 1,1 0,2 0,0 7,4-1,0 1,3-2,0 1,3-1,0 0,5 7,24 45,-28-71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39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1,'-15'38,"-4"18,0 4,5-9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39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3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394 819,'0'0,"-1"-1,0 1,0 0,0 0,1 0,-1 0,0 0,0 0,0 0,0 0,1 0,-1 1,0-1,0 0,0 0,1 1,-1-1,0 0,1 1,-1-1,0 1,0-1,1 1,-1-1,1 1,-1 0,1-1,-1 1,1 0,-1-1,1 1,-1 0,1 0,0-1,0 1,-1 0,1 0,0 0,0-1,0 1,0 0,0 0,0 0,0 0,0-1,0 1,0 0,0 0,0 0,1-1,-1 1,0 0,1 0,-1-1,1 1,-1 0,1-1,-1 2,78 297,7-67,-51-177,-32-55,-1 0,0-1,1 1,-1 0,0-1,0 1,1-1,-1 0,0 1,0-1,0 0,0 0,0 0,0 0,0 0,0 0,0 0,0 0,0 0,-1 0,1 0,0-1,-1 1,1 0,-1 0,0-1,1 1,-1 0,0-1,0 1,0 0,0-1,0 1,0-1,0 1,0 0,0-1,1-5,98-285,-24 106,-66 145,-12 27</inkml:trace>
  <inkml:trace contextRef="#ctx0" brushRef="#br0" timeOffset="519.956">451 537,'16'-3,"0"0,0 2,0-1,0 2,0 0,0 1,0 1,1 0,-7-1,68 14,48 1,-125-17,0 0,0-1,0 1,-1 0,1-1,0 1,-1 0,0-1,1 1,-1-1,0 1,1-1,-1 1,0-1,0 1,0-1,0 1,-1-1,1 1,0 0,-1-1,1 1,-1-1,1 1,-1 0,0-1,1 1,-1 0,0 0,0-1,0 1,0 0,0 0,0 0,0 0,0 0,-1 0,1 1,-1-1,0-2,-9-11,-1 1,-1 1,0 0,-1 1,0 0,0 1,-1 1,-7-3,-17-13,23 13,4 1</inkml:trace>
  <inkml:trace contextRef="#ctx0" brushRef="#br0" timeOffset="831.959">423 170,'34'5,"30"1,9 5,-4 0,-7-1,-11-3,-9 3,-6-1,-10-2</inkml:trace>
  <inkml:trace contextRef="#ctx0" brushRef="#br0" timeOffset="4052.621">197 1,'-30'63,"3"1,2 2,4 0,-7 41,27-106,-17 67,3 0,2 1,4 0,3 1,2 0,6 59,0-101,1-1,1 0,1 0,2 0,0-1,2 0,1-1,1 1,1-2,1 0,1 0,1-1,2-1,0-1,1 0,1-1,0-1,20 13,-6-8,-5-5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40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0 341,'84'-291,"-62"249,-22 42,1-1,-1 1,1-1,-1 1,1-1,-1 1,0-1,1 1,0-1,-1 1,1 0,-1 0,1-1,-1 1,1 0,0 0,-1-1,1 1,0 0,-1 0,1 0,-1 0,1 0,0 0,-1 0,1 0,0 0,-1 0,1 0,0 1,-1-1,1 0,-1 0,1 1,0-1,-1 0,1 1,-1-1,1 1,-1-1,1 0,-1 1,1-1,-1 1,0-1,1 1,-1 0,0-1,1 1,-1-1,0 1,0 0,0-1,1 1,-1-1,0 1,0 0,0-1,0 1,0 0,0-1,0 1,0 0,15 83,13 29,-27-109,0 0,1-1,0 1,0-1,0 1,0-1,1 0,-1 0,1 0,0 0,-1 0,1-1,1 1,-1-1,0 0,1 0,-1 0,1 0,-1 0,1-1,0 0,0 0,0 0,0 0,0-1,0 1,-1-1,1 0,0 0,0 0,0-1,0 1,0-1,0 0,0 0,0-1,-1 1,1-1,0 0,-1 0,1 0,-1 0,0 0,0-1,0 0,0 1,0-2,85-163,-76 153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40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1,'-113'98,"101"-83,0 0,1 1,1 0,0 0,1 1,0 1,2-1,0 1,1 1,1-1,-1 10,6-27,-1 1,0-1,1 1,0-1,-1 1,1-1,0 1,0-1,0 1,0-1,0 1,0-1,0 1,1-1,-1 1,1-1,-1 1,1-1,-1 1,1-1,0 0,0 1,-1-1,1 0,0 0,0 1,0-1,1 0,-1 0,0 0,0 0,1 0,-1-1,0 1,1 0,-1-1,0 1,1-1,-1 1,1-1,-1 0,1 1,-1-1,1 0,66-23,44-77,-98 84,1 1,0 0,2 1,-1 0,1 2,1 0,0 1,1 0,0 2,18-7,-32 15,-1 0,1 0,0 0,-1 1,1-1,0 1,0 0,-1 0,1 1,0 0,-1 0,1 0,-1 0,1 1,-1-1,1 1,-1 0,0 0,0 1,0 0,0-1,0 1,-1 0,1 1,-1-1,0 1,0-1,0 1,-1 0,1 0,-1 0,0 0,0 1,0-1,-1 1,1-1,-1 1,0-1,0 1,-1 0,1 2,11 155,-11-116,-1 0,-2 0,-3 0,-1 0,-2 0,-3-1,-1-1,-14 33,13-50,0 0,-2-1,-1 0,-1-2,-1 0,-1 0,-1-2,-18 16,37-36,0 0,0-1,0 1,0 0,-1-1,1 1,-1-1,1 1,-1-1,1 1,-1-1,1 0,-1 0,0 0,0 0,0 0,0 0,0-1,0 1,0-1,0 1,0-1,0 0,0 0,0 1,0-2,0 1,0 0,0 0,0-1,0 1,0-1,0 1,0-1,0 0,0 0,0 0,1 0,-1 0,0 0,1 0,-1-1,1 1,-1-1,1 1,-1-1,1 0,-2-8,0 1,1-1,1 1,0-1,0 0,1 0,0 1,1-1,0 0,0 0,1 1,0-1,1 1,0 0,0 0,5-7,82-135,-89 151,173-218,-106 134,-49 60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41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1 757,'1'205,"-2"-200,1 1,0-1,1 1,0-1,-1 0,2 1,-1-1,1 0,-1 0,1 1,1-1,-1-1,1 1,0 0,0-1,0 1,1-1,-1 0,1 0,0 0,0-1,1 0,-1 1,1-1,-1-1,1 1,0-1,0 0,0 0,0 0,1 0,-1-1,0 0,1 0,-1-1,1 0,-1 0,6 0,8-6,0 0,0-1,-1-1,0-1,-1 0,0-1,0-1,-1-1,0 0,-1-1,0-1,9-12,95-109,-119 135,0 0,0-1,1 1,-1-1,0 1,0-1,1 1,-1-1,0 1,0 0,1-1,-1 1,0 0,1-1,-1 1,1 0,-1-1,0 1,1 0,-1 0,1-1,-1 1,1 0,-1 0,0 0,1 0,-1 0,1 0,-1 0,1 0,-1 0,1 0,-1 0,1 0,-1 0,1 0,-1 0,1 0,-1 0,1 1,-1-1,1 0,-1 0,0 1,1-1,-1 0,0 0,1 1,-1-1,1 1,-1-1,0 0,0 1,1-1,-1 1,0-1,0 0,0 1,1-1,-1 1,0-1,0 1,0-1,0 1,2 36,-2-31,-1 29,6 71,-4-103,0 0,1 1,-1-1,0 0,1 0,0 0,0 0,0 0,0 0,0 0,0-1,1 1,-1-1,1 0,0 1,0-1,0 0,0-1,0 1,0-1,0 1,1-1,-1 0,0 0,1 0,-1-1,1 1,0-1,8-1,1 0,-1-1,0 0,0-1,-1-1,1 0,0 0,-1-1,0-1,-1 0,1 0,-1-1,0 0,0-1,-1 0,0 0,-1-1,0-1,0 1,-1-1,0 0,-1-1,2-4,77-183,-77 176,-2 3</inkml:trace>
  <inkml:trace contextRef="#ctx0" brushRef="#br0" timeOffset="256.005">1299 897,'-14'34,"-10"16,-1-1</inkml:trace>
  <inkml:trace contextRef="#ctx0" brushRef="#br0" timeOffset="491.563">1215 333</inkml:trace>
  <inkml:trace contextRef="#ctx0" brushRef="#br0" timeOffset="655.757">1835 164,'6'310,"-8"-225,-5 23,-5 0,-25 104,5-71,13-87,14-47</inkml:trace>
  <inkml:trace contextRef="#ctx0" brushRef="#br0" timeOffset="901.079">1469 785,'38'-9,"37"-9,15-1,-3-1,-6 1,-13 6,-13-2,-11 3,-8 3,-5 4,-4-3,-1 0,-5 2</inkml:trace>
  <inkml:trace contextRef="#ctx0" brushRef="#br0" timeOffset="1272.389">2343 136,'-167'561,"157"-524,2 1,1 1,1-1,3 1,1 0,2 0,3 18,-3-54,1 1,-1-1,1 0,0 0,0 0,0 0,1 0,-1 0,1-1,-1 1,1 0,0-1,0 1,0-1,1 0,-1 1,0-1,1 0,0 0,-1-1,1 1,0-1,0 1,0-1,0 0,0 0,0 0,0 0,0-1,0 1,0-1,1 0,-1 0,0 0,0 0,0 0,0-1,1 0,-1 1,0-1,0 0,0-1,0 1,0 0,1-2,17-6,-1-1,0-1,-1-1,0 0,-1-2,-1 0,0-1,113-72,-129 85,0 1,1 1,-1-1,1 0,0 0,-1 0,1 1,0-1,-1 1,1 0,0-1,-1 1,1 0,0 0,0 0,-1 0,1 0,0 0,0 1,-1-1,1 1,0-1,-1 1,1-1,-1 1,1 0,0 0,-1 0,0 0,1 0,-1 0,0 0,1 0,-1 1,0-1,0 0,0 1,0-1,0 1,0-1,-1 1,1 0,0-1,-1 1,1 0,-1-1,0 1,0 0,5 166,21-138,-9-22</inkml:trace>
  <inkml:trace contextRef="#ctx0" brushRef="#br0" timeOffset="10206.554">3387 757,'-33'6,"0"1,0 2,0 2,1 1,0 1,2 2,-3 2,-98 98,127-111,1-1,0 1,0-1,0 1,0 0,1 0,-1 0,1 0,0 1,1-1,-1 1,1-1,-1 1,2-1,-1 1,0 0,1 0,0-1,0 1,0 0,1-1,-1 1,1 0,0-1,1 1,-1-1,1 1,0-1,0 1,0-1,0 0,1 0,0 0,0-1,0 1,0-1,0 1,1-1,0 0,-1 0,1-1,0 1,1-1,-1 0,0 0,1 0,-1-1,1 1,-1-1,2 0,5 1,0-1,0 0,0 0,0-1,0-1,0 0,0 0,0-1,0-1,-1 0,1 0,-1-1,1 0,-1-1,0 0,-1 0,0-1,1-1,-2 0,1 0,-1 0,0-1,3-5,-2 4,0 0,-1 0,-1-1,0 0,0 0,0 0,-2-1,1 0,-1-1,-1 1,0-1,-1 0,0 0,-1 0,0 0,-1 0,0-1,-1 1,0 0,-1-1,-1 1,-2-10,3 20,0-1,-1 0,1 1,-1-1,0 1,0 0,0-1,0 1,0 0,0 0,-1 0,1 1,-1-1,1 0,-1 1,0 0,0 0,1-1,-1 2,0-1,0 0,0 1,0-1,0 1,0 0,0 0,0 0,0 0,0 0,0 1,-3 0,-1 1,-1 0,0 1,1 0,0 0,0 0,0 1,0 0,0 1,1 0,-1 0,-2 3,7-8,0 1,1 0,-1 0,0 0,0 1,1-1,-1 0,0 0,1 1,-1-1,1 1,0 0,0-1,-1 1,1 0,0 0,0 0,1 0,-1 0,0 0,1 0,-1 0,1 0,0 0,-1 0,1 0,0 0,0 0,0 0,1 0,-1 0,0 0,1 0,0 0,-1 0,1 0,0 0,0 0,0 0,0 0,0-1,0 1,1 0,-1-1,1 1,-1-1,1 1,0-1,11 4,0-2,1 0,-1 0,1-1,0-1,-1 0,1-1,0 0,-1-1,2-1,24 0,1 1,-19 4,-1-2,1-1,0 0,0-2,0 0,0-1,-1-2,1 0,-1 0,-1-2,1-1,-1 0,0-2,-1 0,0-1,-1-1,12-10,-23 16,-1 2,0 0,0-1,0 0,-1 0,0 0,0-1,-1 1,1-1,-1 0,0 0,-1 0,3-7,-31 27,22-10,0 0,0 1,0-1,1 1,-1 0,1 0,0 0,1 1,-1-1,1 1,0 0,1-1,-1 1,1 0,0 0,1 0,-1 0,1 0,0 0,1 0,-1 0,1 0,0-1,1 1,0 0,0 0,0-1,0 1,1-1,0 0,0 0,0 0,1 0,0 0,-1-1,2 0,-1 1,0-2,1 1,0 0,0-1,0 0,0 0,3 0,5 1,1-2,-1 0,1-1,0 0,0-1,-1 0,1-2,0 1,-1-2,1 1,-1-2,0 0,0-1,0 0,-1 0,1-2,-1 1,-1-2,1 0,-1 0,-1-1,1 0,-2-1,1 0,-1 0,-1-1,4-7,59-85,-68 96,-12 18,-14 19,18-25,1 0,0 0,1 0,-1 1,1-1,0 1,0 0,1-1,0 1,0 1,0-1,0 0,1 0,1 1,-1-1,1 0,0 1,0-1,0 1,1-1,0 0,1 1,-1-1,1 0,0 0,1 0,-1 0,1-1,1 1,-1-1,1 1,-1-1,3 1,3 0,1-2,0 1,0-1,0 0,0-1,0-1,1 1,-1-1,1-1,0 0,-1-1,1 0,0 0,-1-1,1-1,0 0,5-2,174-65,-184 66,31-15,-1-1,-1-2,0-2,-2-1,0-1,-2-2,12-15,-9 9,-3 5,-1-1,-2-1,-1-2,-2-1,-1 0,-1-2,-2-1,6-17,-14 24,-2-2,0 0,-2 0,-2-1,-1 0,-1 0,0-25,-5 54,1 0,-1 0,0 0,0 0,0 0,0 0,-1 0,1 0,-1 0,1 0,-1 0,0 0,-1 0,1 1,0-1,-1 0,1 1,-1-1,0 1,0 0,0 0,0-1,0 1,0 0,-1 1,1-1,-1 0,1 1,-1-1,0 1,0 0,1 0,-1 0,0 0,0 1,0-1,0 1,0-1,0 1,0 0,0 0,0 1,0-1,0 1,0-1,0 1,0 0,0 0,1 0,-1 0,0 1,0 0,-9 9,1 0,0 1,1 0,0 1,1 0,0 0,1 1,1 0,0 1,1 0,0 0,1 0,1 0,1 1,0 0,1 0,0 0,2 0,0 0,1 1,-2 57,3-1,3 0,4 0,16 64,-11-31,18 59,-32-165,0 1,0 0,0 0,0 0,0 0,0 0,0-1,1 1,-1 0,0 0,0 0,1-1,-1 1,1 0,-1 0,1-1,-1 1,1-1,-1 1,1 0,0-1,-1 1,1-1,0 1,-1-1,1 1,0-1,0 0,-1 1,1-1,0 0,0 0,0 1,-1-1,1 0,0 0,0 0,0 0,0 0,0 0,-1 0,1-1,0 1,0 0,0 0,-1-1,1 1,0 0,0-1,0 1,20-40,-14-16,-6 29</inkml:trace>
  <inkml:trace contextRef="#ctx0" brushRef="#br0" timeOffset="10457.593">4658 277,'53'9,"55"4,20-5,1-5,-10-2,-12-6,-15-3,-12 1,-16-4,-19 0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28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437,'20'4,"0"0,0-1,0-1,0-1,0-1,0-1,0 0,0-2,0 0,0-2,0 0,-1-1,0 0,15-9,-11 1,-2 0,1-2,-2 0,0-2,-1 0,-1-1,3-6,-13 16,-1-1,0 0,-1 0,0 0,-1-1,0 0,0 0,-1 0,-1 0,0-1,0 0,-1 1,-1-1,0 0,-1 0,0-11,0 20,-1 0,1 0,-1 0,1 0,-1 0,0 0,0 0,0 0,-1 0,1 1,-1-1,1 1,-1-1,0 1,0-1,0 1,0 0,-1 0,1 0,0 0,-1 1,1-1,-1 1,0-1,0 1,1 0,-1 0,0 0,0 0,0 1,0-1,0 1,0 0,0-1,0 1,0 1,0-1,0 0,0 1,0 0,0-1,0 1,0 0,0 1,1-1,-1 0,0 1,1 0,-1-1,1 2,-20 14,1 1,1 0,1 2,0 1,2 0,0 1,2 1,0 0,2 1,0 1,-8 23,-16 47,4 2,4 1,4 1,5 1,-5 82,-57 249,76-410,0-1,-1 0,-1-1,0 0,-2 0,0-1,-1 0,-1-1,-1 0,0-1,-1 0,-12 9,21-20,-1-1,0 0,1 0,-1-1,-1 0,1 0,0 0,-1-1,1 0,-1 0,0 0,0-1,0 0,0-1,0 1,0-1,0-1,1 1,-1-1,0-1,0 1,0-1,1 0,-1 0,1-1,0 0,-1 0,1-1,1 1,-1-1,0-1,1 1,0-1,0 0,-4-5,3 0,1 0,0 0,0 0,1-1,0 0,1 1,0-2,1 1,0 0,1 0,0-1,1 1,0 0,1-1,0 1,1 0,0 0,1 0,3-8,1-3,2 1,0 1,1-1,1 2,1-1,1 2,0 0,2 0,8-8,-1 3,0 1,2 1,0 1,2 1,0 1,0 1,2 2,8-3,9-3,1 2,0 2,1 2,1 2,0 2,7 2,-31 7</inkml:trace>
  <inkml:trace contextRef="#ctx0" brushRef="#br0" timeOffset="312.414">4883 747,'-24'30,"2"1,1 1,2 1,1 1,2 0,-12 37,16 22,12-91,0 1,1-1,-1 0,0 0,1 0,0 0,-1 0,1 0,0 0,0-1,0 1,0 0,0 0,0-1,1 1,-1 0,1-1,-1 1,1-1,-1 0,1 0,0 1,0-1,-1 0,1 0,0-1,0 1,0 0,0-1,0 1,0-1,0 0,0 1,0-1,1 0,-1 0,0 0,0-1,0 1,0 0,0-1,1 0,11-4,1 0,-1-1,0-1,0-1,0 0,-1 0,-1-1,1-1,-2 0,1-1,-1 0,-1-1,0 0,-1 0,0-1,-1-1,0 0,-3 6,-1 0,0-1,0 0,-1 0,0 0,-1 0,0 0,0-1,-1 1,0-1,-1 1,0-1,0 1,-1 0,0-1,-1 1,0 0,-1-1,-2-6,2 13,-1-1,1 1,0 0,-1 0,0 0,0 1,0-1,0 1,0 0,0 0,0 0,-1 1,1 0,-1 0,1 0,-1 0,1 0,-1 1,0 0,1 0,-1 0,0 1,1 0,-1-1,1 2,-1-1,1 0,0 1,-1 0,1 0,0 0,0 1,0-1,1 1,-1 0,0 0,1 0,0 0,0 1,0-1,0 1,1 0,-1 0,1 0,-1 1,-5 14</inkml:trace>
  <inkml:trace contextRef="#ctx0" brushRef="#br0" timeOffset="565.444">5249 1171,'-4'-20,"-3"-19,6-10,2-5,7 2,6 4,0 7,4 4,-2 5,1 2,-2 2,1 0,3 6,-2 11,1 7,-3 5</inkml:trace>
  <inkml:trace contextRef="#ctx0" brushRef="#br0" timeOffset="26240.994">0 2610,'12'-2,"-1"-1,0 1,-1-2,1 1,0-1,-1-1,0 0,0-1,-1 0,10-7,0 1,220-150,-152 98,2 4,3 4,28-8,-114 61,2-2,1 1,-1 0,1 0,0 1,0 0,0 1,0 0,0 0,0 1,1 0,-1 0,0 1,1 1,-7 1,0 0,-1 1,1 0,-1-1,0 1,0 0,0 0,0 0,-1 1,1-1,-1 0,1 1,-1-1,0 1,-1-1,1 1,-1-1,1 1,-1-1,0 1,0 0,-1-1,1 1,-1-1,0 1,0-1,0 1,0-1,0 0,-1 1,0-1,1 0,-1 0,0 0,-1 0,-16 31,-2 0,-1-2,-2-1,-1 0,-1-2,-2-1,-1-2,-2 1,26-22,-14 14,-1-1,-1-1,0 0,-1-2,0 0,-2-2,0 0,0-2,-13 4,35-14,0-1,-1 0,1 0,0 0,-1 0,1-1,0 1,0 0,-1-1,1 0,0 1,0-1,0 0,0 0,0 0,0-1,0 1,0 0,0-1,0 1,1-1,-1 0,1 1,-1-1,1 0,0 0,-1 0,1 0,0 0,0 0,1 0,-1 0,0-1,1 1,-1 0,1 0,0-1,0 1,0 0,0-1,0 1,0 0,1-1,-1 1,1 0,-1 0,1 0,0-1,0 1,0 0,0 0,0 0,0 0,1 1,-1-1,1 0,-1 0,1 1,5-12,0 2,1-1,0 1,0 0,1 1,1-1,0 2,0 0,1 0,0 1,0 0,1 1,5-3,-12 9,1 0,-1 1,1-1,-1 1,1 0,-1 1,1-1,-1 1,0 0,1 0,-1 1,0 0,0 0,0 0,0 0,0 1,0 0,-1 0,1 0,-1 0,0 1,0 0,0 0,0 0,-1 0,0 1,0-1,0 1,0 0,1 3,43 42,-34-41,1 0,0-1,1-1,0 0,0-1,1-1,-1-1,1 0,0-1,0 0,1-1,-1-1,0-1,1 0,-1-1,0-1,0-1,0 0,0-1,0 0,-1-1,1-1,-1-1,-1 0,12-8,20-9,-1-3,-1-1,-1-2,-2-2,-1-1,-1-3,-2-1,1-5,-18 18,-1-1,-1-1,-2 0,0-1,-2-1,-1-1,-1 0,-1 0,-2-1,-1-1,-1 1,-2-1,-1 0,-1-4,-2 11,2 6,-2 0,0 0,-1 0,-1 0,-1 0,0 0,-1 1,-1-1,-1 1,0-1,-4-3,8 18,-1 0,1 0,-1 0,0 1,0-1,0 1,-1-1,1 1,-1 0,1 0,-1 0,0 0,1 0,-1 1,0-1,0 1,0 0,-1 0,1 0,0 0,0 0,0 1,-1-1,1 1,0 0,-1 0,1 0,0 1,0-1,-1 1,1 0,0 0,0 0,0 0,0 0,0 1,0-1,0 1,0 0,1 0,-1 0,-20 18,1 2,1 0,0 1,2 1,1 1,1 0,1 2,2 0,0 0,2 1,1 1,1 0,2 1,1-1,1 1,-2 30,3-44,1 0,1 1,1-1,0 1,1-1,1 1,0-1,1 1,1-1,1 1,0-1,1 0,0 0,2 0,0-1,1 0,0 0,1 0,1-1,0 0,1-1,7 7,-6-10,2 0,-1-2,2 0,-1 0,1-1,0-1,0 0,1-1,-1 0,1-1,0-1,1-1,-1 0,0-1,1 0,-1-1,1-1,-1-1,0 0,0-1,0 0,0-1,0-1,-1 0,1-1,-1-1,-1 0,6-5,-6 6,0-1,-1-1,0 0,0 0,-1-2,0 1,-1-1,0-1,0 0,-1 0,-1-1,0 0,0 0,-1-1,-1 0,0 0,-1-1,2-7,-10 40,0 0,0 0,1 1,0-1,2 0,0 1,2-1,0 0,1 0,4 16,-4-30,0-1,0 1,0 0,1-1,0 0,0 1,0-2,0 1,0 0,1-1,0 0,-1 0,1 0,0-1,1 1,-1-1,0 0,1-1,-1 0,1 1,-1-2,1 1,4 0,130-14,-119 5,-1-2,0-1,-1 0,0-1,-1-1,0-1,-1-1,-1 0,0-1,-1-1,-1 0,0-1,-2-1,0 0,-1 0,3-8,30-41,-44 69,0-1,0 1,1 0,-1 0,0-1,1 1,-1 0,0 0,1-1,-1 1,1 0,-1-1,1 1,0-1,-1 1,1-1,0 1,-1-1,1 1,0-1,-1 0,1 1,0-1,0 0,0 0,-1 1,1-1,0 0,0 0,0 0,-1 0,1 0,0 0,0 0,0 0,0 0,-1-1,1 1,0 0,0 0,-1-1,1 1,0-1,0 1,-1 0,1-1,0 0,-1 1,1-1,-1 1,1-1,-1 1,1-1,-1 0,1 0,-1 1,0-1,1 0,-1 0,0 1,0-1,1 0,-1 0,0 0,0 0,-12 131,1-66,9-20,1 0,2 0,3 0,3 16,6 87,-13-147,2 19,-1 0,-1-1,0 1,-2 0,0-1,-1 1,-1-1,0 0,-2 0,0-1,-8 17,13-32,1-1,-1 0,0 1,0-1,0 0,0 0,0 0,0 1,0-1,-1 0,1-1,0 1,-1 0,1 0,0 0,-1-1,1 1,-1-1,1 1,-1-1,1 0,-1 1,1-1,-1 0,1 0,-1 0,0 0,1 0,-1-1,1 1,-1 0,1-1,-1 1,1-1,-1 0,1 1,0-1,-1 0,1 0,0 0,0 0,-1 0,1 0,0 0,0 0,0 0,0 0,0-1,1 1,-1 0,0-1,1 1,-1-1,1 1,-1-1,1 1,-1-1,1 1,0-1,0 1,0-1,-4-25,1 1,1-1,2 0,0 1,2-1,1 1,1-1,2 1,0 0,2 0,0 1,2 0,3-4,-4 1,1 1,0 0,3 1,0 0,1 1,2 0,0 2,1 0,2 0,0 2,2 0,0 2,1 0,1 1,1 2,0 0,24-11,-45 26,0-1,0 1,0 0,0 0,0 0,0 0,1 0,-1 1,0-1,0 1,1 0,-1 0,0 1,1-1,-1 0,0 1,0 0,0 0,1 0,-1 0,0 0,0 1,-1-1,1 1,0 0,0 0,-1 0,1 0,-1 0,0 1,0-1,0 1,0 0,0-1,0 1,-1 0,1 0,-1 0,0 0,0 0,0 0,0 1,0-1,-1 0,1 0,-1 2,0 4,0-1,-1 1,1-1,-2 1,1-1,-1 0,-1 0,1 0,-1 0,-1 0,1 0,-1-1,-1 1,1-1,-1 0,-1-1,1 1,-1-1,0 0,0-1,-1 1,0-1,0 0,0-1,0 0,-1 0,0 0,0-1,0 0,0-1,0 0,0 0,-1-1,1 0,-1 0,1-1,-1 0,1-1,-4 0,11 1,0 0,1 0,-1 0,0-1,0 1,0 0,1 0,-1-1,0 1,0 0,1-1,-1 1,0-1,1 1,-1-1,0 1,1-1,-1 0,1 1,-1-1,1 0,-1 1,1-1,0 0,-1 1,1-1,0 0,0 0,-1 0,1 1,0-1,0 0,0 0,0 0,0 1,0-1,0 0,0 0,0 0,1 0,-1 1,0-1,0 0,1 0,-1 1,0-1,1 0,-1 1,1-1,-1 0,1 1,-1-1,1 0,0 1,-1-1,1 1,0-1,-1 1,1 0,0-1,-1 1,1 0,0-1,0 1,48-28,-35 25,0-1,0 1,1 1,-1 1,1 0,-1 1,1 0,-1 2,1-1,-1 2,10 2,55 6,-69-11,0-1,0 1,-1-2,1 1,-1-1,1-1,-1 0,0 0,0-1,0 0,-1 0,1-1,-1-1,0 1,0-1,-1 0,0-1,0 0,0 0,-1 0,0-1,0 0,1-4,-1 3,7-10,-1-1,0 0,-1-1,-2 0,0-1,1-7,-9 97,-3 223,-1-250,-3 0,-2 0,-1-1,-2 0,-2 0,-2 1,13-35,0 0,-1 0,1 0,-1 0,0 0,-1-1,1 1,-1-1,0 0,-1 0,1 0,-1-1,0 1,0-1,0-1,-6 4,10-7,-1-1,1 1,-1-1,0 1,1-1,-1 1,1-1,0 0,-1 0,1 0,0 0,-1 0,1 0,0 0,0 0,0-1,0 1,0 0,0-1,0 1,0-1,1 1,-1-1,0 1,1-1,0 1,-1-1,1 1,0-1,0 0,-1 1,1-1,1 0,-1 1,0-1,0 0,1 1,-1-1,0 1,1-1,0 1,-1-1,1 1,0-1,0 0,0 0,9-51,2 1,3 0,2 1,13-25,91-193,-117 260,0 1,0-1,1 1,0 1,0-1,1 0,0 1,1 0,-1 1,1 0,0 0,1 0,-1 1,1 0,0 0,1 1,-1 0,1 0,0 1,0 0,5-1,-10 5,-1-1,0 0,1 1,-1 0,0-1,1 1,-1 1,0-1,0 0,0 1,0 0,0-1,0 1,-1 0,1 0,-1 1,1-1,-1 1,0-1,0 1,0 0,0 0,0-1,-1 1,1 0,-1 1,0-1,0 0,0 0,0 2,1 4,0 0,-1-1,0 1,0 0,-1 0,0 0,0-1,-1 1,-1 0,1 0,-2 1,-4 11,-1 0,0-1,-2 0,0-1,-2 0,0-1,-1 0,0 0,-7 4,15-18,-1 1,0-2,0 1,0-1,0 1,0-2,-1 1,1-1,-1 0,0 0,0-1,1 0,-1 0,0 0,0-1,0 0,0-1,0 0,0 0,0 0,0 0,-4-3,9 3,0-1,0 1,0-1,0 0,0 0,0 0,0 0,1 0,-1 0,1 0,-1-1,1 1,0 0,0-1,0 1,0-1,0 0,1 1,-1-1,1 1,-1-1,1 0,0 0,0 1,1-1,-1 0,0 1,1-1,0 1,-1-1,1 0,0 1,0 0,1-1,-1 1,0-1,1 1,-1 0,1 0,0 0,0 0,0 0,1 0,8-14</inkml:trace>
  <inkml:trace contextRef="#ctx0" brushRef="#br0" timeOffset="26492.526">3923 2243,'-5'24,"-6"13,-2-1</inkml:trace>
  <inkml:trace contextRef="#ctx0" brushRef="#br0" timeOffset="26650.73">3895 1905,'0'0</inkml:trace>
  <inkml:trace contextRef="#ctx0" brushRef="#br0" timeOffset="27023.347">4036 2412,'113'-221,"-113"220,0-1,0 1,0 0,0 0,1 0,-1-1,0 1,0 0,1 0,-1 0,1 0,-1 0,1 0,-1-1,1 1,0 0,0 1,-1-1,1 0,0 0,0 0,0 0,0 1,0-1,0 0,0 1,0-1,0 1,0-1,1 1,-1 0,0-1,0 1,0 0,0 0,1 0,-1 0,0 0,0 0,1 0,-1 0,0 0,0 0,0 1,0-1,1 1,-1-1,0 1,0-1,0 1,0 0,0-1,0 1,0 0,0 0,-1-1,1 1,0 0,0 0,-1 0,1 0,0 0,-1 1,1 0,3 82,-5-75,0-1,0 1,1-1,1 1,-1 0,1-1,1 1,0-1,0 0,0 0,1 1,3 5,-4-11,0-1,0 1,0 0,0-1,0 1,1-1,-1 0,1 0,0 0,-1 0,1 0,0-1,0 1,0-1,0 0,1 0,-1 0,0 0,0-1,1 1,-1-1,0 0,1 0,-1 0,0 0,1 0,-1-1,0 1,0-1,1 0,-1 0,0-1,0 1,3-2,2-1,1-1,-1 0,0 0,0-1,-1 0,1 0,-1-1,-1 0,1 0,-1-1,3-4,56-107,-54 112,-1 5</inkml:trace>
  <inkml:trace contextRef="#ctx0" brushRef="#br0" timeOffset="27572.237">4854 2215,'-12'1,"1"1,-1 0,1 0,0 1,0 1,0 0,0 0,1 1,0 1,0 0,0 0,1 1,-1 0,2 0,-1 1,1 0,0 1,1 0,0 0,0 1,1 0,0 0,1 0,-3 7,8-14,0 1,-1-1,1 0,0 0,1 0,-1 0,0 1,1-1,0 0,0 0,0 0,0 0,0 0,0 0,1 0,0-1,-1 1,1 0,0-1,0 0,1 1,-1-1,0 0,1 0,-1 0,1 0,0-1,-1 1,1-1,0 1,0-1,0 0,0 0,0 0,0-1,1 1,-1-1,0 0,0 0,0 0,1 0,-1 0,0-1,0 1,0-1,0 0,0 0,0 0,0 0,0-1,0 1,0-1,-1 0,3-1,46-32,-44 27,1 1,0 0,1 0,0 1,0 0,0 0,0 1,1 0,0 1,0 0,1 1,-1 0,0 0,1 1,0 1,0 0,-1 0,1 1,0 0,0 1,0 0,-1 1,1 0,8 3,-7 2,0-1,-1 2,-1-1,1 2,-1-1,0 1,-1 1,0 0,-1 0,0 1,0 0,-1 0,-1 1,2 3,63 180,-61-164,8 30,65 258,-81-307,0 0,-1 0,0 1,-1-1,0 0,-1 0,0 0,-1 0,0 0,-1 0,-1-1,1 1,-2-1,0 0,0 0,-1 0,0-1,-1 0,0 0,-1 0,0-1,0 0,-9 6,7-7,-1-1,0 0,0-1,0 0,-1 0,0-2,0 1,0-2,0 1,-1-2,-3 1,12-2,-1-1,0 1,0-1,0 0,1 0,-1 0,0-1,0 0,1 0,-1 0,0-1,1 1,-1-1,1 0,0 0,-1-1,1 1,0-1,1 0,-1 0,0 0,1 0,0-1,0 0,0 1,0-1,0 0,1-1,0 1,-2-4,-1-13,2 0,0 0,1-1,2 1,0 0,1 0,1-1,1 1,1 0,0 1,2-1,1 1,0 0,1 0,1 1,1 0,6-6,-1-9,2 1,1 1,1 1,2 0,1 2,2 1,1 0,15-12,-30 34,1 0,-1 0,2 1,-1 1,0 0,1 0,-1 1,1 1,0 0,0 1,0 0,0 0,0 1,1 1,-1 0,0 1,12-1</inkml:trace>
  <inkml:trace contextRef="#ctx0" brushRef="#br0" timeOffset="28189.091">2117 1678,'-10'5,"-3"2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24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0,'-7'21,"1"0,0 0,2 0,0 1,2-1,0 1,1 0,2 0,1 10,-2 9,2 239,-2-269,0 0,0 1,1-1,1 0,0 0,0 0,1 0,1-1,-1 1,2-1,0 0,0 0,0 0,1-1,1 1,0-2,0 1,6 5,-10-12,1-1,0 1,-1-1,1 0,0 1,-1-2,1 1,0 0,0-1,0 0,0 0,0 0,0 0,-1 0,1-1,0 0,0 0,0 0,-1 0,1-1,-1 1,1-1,-1 0,2-1,77-58,-50 30,-2-1,-1-1,-2-2,-1-1,-2-1,-1-1,1-7,-6 16,-18 29,0-1,0 1,0 0,1-1,-1 1,0-1,0 1,1 0,-1-1,0 1,1 0,-1-1,0 1,1 0,-1 0,0-1,1 1,-1 0,1 0,-1 0,0 0,1 0,-1-1,1 1,-1 0,1 0,-1 0,0 0,1 0,-1 0,1 0,-1 0,1 0,-1 1,1-1,-1 0,0 0,1 0,-1 0,1 1,-1-1,0 0,1 0,-1 1,0-1,1 0,-1 1,0-1,1 0,-1 1,0-1,0 0,0 1,1-1,-1 1,0-1,0 1,0-1,0 0,0 1,0-1,0 1,1-1,-1 1,-1-1,1 1,0-1,0 0,6 104,-8-97,0 0,1 0,0 1,0-1,1 0,0 0,0 1,0-1,1 0,1 1,-1-1,1 0,0 0,1 0,-1-1,1 1,1 0,-1-1,1 0,0 0,1 0,-1 0,1-1,0 0,1 0,-1 0,1-1,0 1,0-1,2 0,0-1,0-1,0 0,0 0,0-1,0 0,0 0,1-1,-1 0,0-1,0 0,0 0,1 0,-1-1,-1-1,1 1,0-1,0 0,-1-1,0 0,0 0,0-1,0 0,-1 0,1 0,-2-1,4-3,8-10,-1 1,-1-2,-1 0,0-1,-2 0,-1-1,0-1,2-8,1-4,-2-2,-1 1,-1-2,-2 1,-2-1,-2 0,-1 0,-2-24,-14 80,1 32,8-24</inkml:trace>
  <inkml:trace contextRef="#ctx0" brushRef="#br0" timeOffset="412.229">1190 537,'30'-7,"4"1,0-2,-1-1,0-2,-1-1,28-15,-58 26,1 0,0 1,-1-2,1 1,0 0,-1 0,0-1,1 1,-1-1,0 0,0 0,0 0,0 0,0 0,0 0,0 0,-1-1,1 1,-1-1,0 1,0-1,0 1,0-1,0 0,0 0,-1 1,1-1,-1 0,0 0,0 0,0 0,0 1,-1-1,1 0,-1 0,1 1,-1-1,0 0,0 1,0-1,0 0,-1 1,-4-4,-1 1,0-1,0 2,-1-1,0 1,1 0,-1 1,0-1,-1 2,1-1,0 1,-1 0,1 1,-1 0,0 1,1-1,-1 1,0 1,1 0,-1 0,0 1,1 0,0 0,-1 1,1 0,0 1,1 0,-1 0,0 0,1 1,0 0,0 1,1-1,0 1,-2 2,4-2,0 0,0 0,1 0,-1 1,1-1,1 1,0-1,-1 1,2 0,-1 0,1 0,0 0,1 0,0 0,0 0,0 0,1 0,0 0,0 0,1 0,0 0,0 0,0-1,1 1,0-1,0 0,1 1,0-2,0 1,0 0,1-1,0 0,0 0,0 0,1 0,-1-1,1 0,8 3,1 0,-1 0,1-2,0 0,0 0,0-2,1 1,0-2,-1 0,1-1,0-1,0-1,0 0,10-2,10 2,89-19,-101 14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 1,'25'137,"-23"-88,-3 1,-1-1,-2 0,-5 11,9-57,-40 336,39-334,0 0,0 1,1 0,0-1,0 1,0-1,1 1,0-1,0 0,0 1,1-1,0 0,0 1,0-1,1-1,-1 1,1 0,0 0,1-1,-1 0,1 0,2 3,-2-8,0 1,0-1,0 0,0 0,-1-1,1 1,0-1,-1 0,1 0,-1 0,0 0,0 0,0-1,0 1,0-1,0 0,-1 0,1 0,-1 0,0-1,1 0,5-6,222-283,-229 291,0 0,0 0,1 0,-1 0,0 0,1 0,-1 0,1 1,0-1,0 1,-1-1,1 1,0 0,0-1,0 1,0 0,0 0,1 1,-1-1,0 0,0 1,1-1,-1 1,0 0,0 0,1 0,-1 0,0 0,1 0,-1 0,0 1,1-1,-1 1,0 0,0 0,0 0,0 0,0 0,0 0,0 0,0 1,0-1,0 1,-1-1,1 1,2 7,-1-1,1 1,-2 0,1 0,-1 0,-1 0,0 0,0 0,0 0,-2 1,1-1,-1 1,4 58,23 69,-7-119,-8-17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0.9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367 1,'-60'29,"1"3,1 2,3 3,-5 6,55-39,-1 0,1 0,0 0,0 0,0 1,0 0,1 0,0 0,0 1,0 0,1-1,0 1,0 0,0 0,1 1,0-1,0 1,1-1,-1 1,2-1,-1 1,1 4,0-9,1 0,0 0,0 0,0 0,0-1,0 1,0 0,1 0,-1-1,1 1,-1-1,1 1,0-1,-1 1,1-1,0 0,0 0,0 0,0 0,0 0,0-1,0 1,0-1,0 1,0-1,0 0,1 1,-1-1,0 0,0-1,0 1,0 0,1-1,0 1,72-26,-41 5,-2-1,0-2,-2-2,-1-1,0-1,-3-1,17-23,-41 49,-1 2,-1-1,0 1,1-1,0 1,-1 0,1-1,0 1,0-1,-1 1,1 0,0 0,0 0,1-1,-1 1,0 0,0 0,0 1,1-1,-1 0,0 0,1 0,-1 1,1-1,-1 1,1-1,-1 1,1 0,-1 0,1-1,-1 1,1 0,0 0,-1 1,1-1,-1 0,1 0,-1 1,1-1,-1 1,1-1,-1 1,0 0,1-1,-1 1,1 0,3 121,-7-80,1-35,0 1,1 0,0 0,0 0,1 0,0 0,0 0,1-1,0 1,0 0,1-1,0 0,1 1,-1-1,1 0,1-1,-1 1,1-1,0 0,0 0,1-1,0 1,0-1,0 0,1-1,-1 1,1-2,0 1,4 1,-8-5,0 1,0-1,-1 0,1 0,0-1,0 1,0 0,-1-1,1 0,0 0,-1 0,1 0,0 0,-1 0,1-1,-1 1,0-1,1 1,-1-1,0 0,0 0,0 0,0-2,12-13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1.3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0,'-1'5,"-1"0,1-1,0 1,0 0,0-1,0 1,1 0,0 0,0 0,0-1,1 1,0 0,0 0,1 3,-1-1,29 166,-29-150,1-1,1 0,1 0,1 0,1 0,5 9,-11-30,1 0,-1 0,1 0,-1 0,1 0,0 0,-1 0,1-1,0 1,0 0,0 0,-1 0,1-1,0 1,0-1,0 1,0 0,0-1,0 0,1 1,-1-1,0 0,0 1,0-1,0 0,0 0,0 0,1 0,-1 0,0 0,0 0,0-1,0 1,0 0,0-1,0 1,1-1,-1 1,0-1,0 1,-1-1,1 0,0 1,0-1,0 0,0 0,0 0,-1 1,1-1,0 0,-1 0,1 0,-1 0,40-53,73-201,-84 158,-29 96,-2 10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1.6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135 370,'27'-29,"-2"-1,-1-1,-1-1,-1 0,-2-2,-2-1,0-2,-16 35,-1 0,1-1,-1 0,1 1,-1-1,0 0,0 0,0 1,0-1,-1 0,1 0,-1 0,0 0,0 0,0 0,0 0,0 0,-1 0,1 0,-1 0,0 0,0 0,0 1,0-1,0 0,-1 1,1-1,-1 1,0-1,1 1,-1 0,0-1,-1 1,1 0,0 0,-1 1,1-1,-1 0,1 1,-1 0,0-1,1 1,-1 0,0 1,0-1,0 0,0 1,0-1,0 1,0 0,-10 4,-1 0,1 1,1 0,-1 1,1 0,0 1,0 0,1 1,0 1,1-1,-1 2,2 0,-1 0,1 0,1 1,0 0,1 1,0 0,0 0,1 1,1 0,0 0,1 0,0 1,0-5,0 1,0-1,1 1,1 0,-1-1,1 1,1 0,0 0,0 1,1-1,1 0,-1 0,2 0,-1 0,1 0,1 0,0-1,0 1,1-1,0 1,1-1,0-1,0 1,1-1,0 1,0-2,1 1,0-1,0 0,1 0,0-1,3 1,2 0,1-1,0 0,1-1,-1-1,1 0,0-1,0-1,0 0,0-1,1 0,-1-2,0 0,0 0,0-2,0 1,0-2,0 0,-1-1,0-1,7-3,4-1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2.4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375 0,'-38'16,"2"2,0 1,1 2,2 1,0 1,1 2,1 2,-18 20,43-40,1 0,0 0,0 1,0-1,1 1,0 0,0 1,1-1,0 1,1-1,-1 1,1 4,2-9,-1-1,1 1,0-1,0 1,1-1,-1 1,1-1,0 1,0-1,0 0,0 1,0-1,1 0,-1 0,1 0,0 0,0 0,0 0,1-1,-1 1,0-1,1 1,0-1,0 0,-1 0,1 0,0 0,1-1,-1 1,0-1,0 0,2 1,5-1,1 0,0-1,-1 0,1 0,-1-1,1-1,-1 0,1 0,-1-1,0 0,0-1,0 0,-1 0,1-1,-1 0,0-1,-1 0,6-5,11-4,215-159,-240 172,1 1,0-1,-1 1,1 0,0 0,0-1,0 1,0 0,0 0,0 0,0 0,0 0,0 0,1 1,-1-1,0 0,1 0,-1 1,0-1,1 1,-1-1,1 1,-1 0,1 0,-1-1,1 1,-1 0,0 0,1 1,-1-1,1 0,-1 0,1 1,-1-1,1 1,-1-1,0 1,1-1,-1 1,0 0,0 0,1 0,-1 0,0 0,0 0,0 0,0 0,0 0,0 0,0 0,-1 1,1-1,16 42,-14-35,-1 0,1 0,0 0,1 0,0-1,0 0,0 1,1-1,0-1,1 1,0-1,0 0,0 0,0-1,1 1,6 3,-2-4,0 1,0-2,1 1,-1-2,1 1,0-1,0-1,0-1,0 1,0-2,0 1,0-2,1 0,-1 0,9-3,59-17,-62 12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1,'-34'24,"-15"8,0 3,9-5</inkml:trace>
  <inkml:trace contextRef="#ctx0" brushRef="#br0" timeOffset="515.808">360 142,'16'14,"-1"2,0 0,-1 1,-1 0,0 1,-2 1,0-1,-1 2,-1 0,-1 0,0 0,-2 1,0 0,-2 0,0 1,-1 5,-1-8,-1 0,0 1,-2-1,0 0,-1 1,-1-1,-1 0,-1 0,0-1,-1 1,-1-1,-1 0,-1-1,0 0,-1-1,-1 1,-1-2,0 0,-7 6,-18 19,-2-1,-2-2,-1-2,-2-2,-1-2,-1-2,-33 15,46-27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7.9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1,'-4'29,"-3"19,1 6,6-6,3-12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8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0,'10'15,"2"4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8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0 311,'115'-233,"-114"231,-1-1,1 1,1-1,-1 1,0 0,1 0,-1 0,1-1,-1 2,1-1,0 0,0 0,0 0,0 1,0-1,1 1,-1 0,0-1,1 1,-1 0,1 0,-1 1,1-1,-1 1,1-1,-1 1,1 0,0-1,-1 2,1-1,-1 0,1 0,0 1,-1-1,1 1,-1 0,1 0,-1 0,0 0,1 0,-1 1,32 52,-32-50,-1 1,1-1,-1 0,1 0,1-1,-1 1,0 0,1-1,0 1,0-1,0 0,0 0,0 0,1 0,0-1,-1 1,1-1,0 0,0 0,0 0,0-1,0 1,3-1,3-1,0-1,0 0,0-1,0 0,0-1,-1 0,1 0,-1-1,0 0,0-1,0 0,0 0,-1-1,0 0,0-1,-1 0,1 0,-2 0,1-1,-1 0,0 0,-1-1,4-6,3-8,-3 2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49.3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29,'0'624,"0"-622,0 1,1-1,-1 1,0 0,1 0,-1 0,0-1,-1 1,1 0,0 0,-1 0,0-1,0 1,0 0,0-1,0 1,0-1,0 1,-1-1,1 0,-1 1,0-1,0 0,0 0,0 0,0 0,0-1,-2 2,-8-2</inkml:trace>
  <inkml:trace contextRef="#ctx0" brushRef="#br0" timeOffset="253.026">1 423,'38'0,"37"-5,11-1,-1 0,-9-4,-12 1,-14 0,-9 3,-8 2,-4 2,-7 1</inkml:trace>
  <inkml:trace contextRef="#ctx0" brushRef="#br0" timeOffset="651.784">707 1,'-1'98,"-1"-26,3 0,3 1,5 6,-9-70,1 0,0 0,1 0,-1-1,2 1,-1-1,1 1,1-1,-1 0,1 0,1 0,-1-1,1 0,1 0,-1 0,1 0,1-1,-1 0,1 0,2 1,-5-7,0 0,1 0,-1 0,0 0,1-1,-1 0,0 0,0 0,0 0,1 0,-1-1,0 0,-1 0,1 0,0 0,-1-1,1 0,-1 1,0-1,1 0,0-2,17-12,-6 8,-6 2,0 0,1 1,0 0,0 0,0 1,1 0,0 1,0 1,0-1,1 2,-8 3,0 1,0 0,-1 0,1 0,-1 1,1 0,-1-1,0 1,0 0,0 0,0 1,-1-1,1 1,-1-1,0 1,0 0,0-1,-1 1,1 0,-1 0,0 1,0-1,0 0,-1 0,0 0,1 1,-2 2,1-3,-1 0,1 0,0 0,0 0,0 1,0-1,1 0,0-1,-1 1,1 0,1 0,-1 0,1 0,-1-1,1 1,0-1,1 1,-1-1,0 0,1 0,0 0,0 0,0 0,0-1,0 1,0-1,1 0,-1 0,1 0,-1 0,1-1,0 1,0-1,0 0,0 0,2 0,10-5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50.9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38 279,'18'-6,"0"-1,-1-1,0-1,0 0,0-1,-1-1,-1 0,0-1,-1-1,0-1,7-8,-19 19,0-1,0 0,0 1,-1-1,1 0,-1 0,0 0,0 0,0 0,-1 0,0 0,1 0,-1 0,-1 0,1-1,-1 1,1 0,-1 0,0 0,0 0,-1 1,1-1,-1 0,0 0,0 1,0-1,-1 1,1 0,-1 0,0 0,0 0,0 0,0 0,0 1,-1 0,1-1,-1 1,1 0,-1 1,0-1,0 1,0 0,1 0,-1 0,-1 0,1 0,0 1,0 0,0 0,0 0,0 1,0-1,0 1,0 0,-4 1,1 0,0 0,0 1,1 0,-1 0,1 0,0 1,0 0,0 0,0 1,1 0,0-1,0 2,0-1,0 1,1-1,0 1,0 1,1-1,-1 0,2 1,-1 0,1-1,-1 1,2 0,-1 0,1 1,0-1,1 0,0 1,-2 1,1-1,0 1,0 0,1 0,1 0,-1 0,1-1,1 1,-1 0,2-1,-1 1,1-1,0 0,1 0,0 0,0 0,1-1,0 1,0-1,1 0,0-1,0 1,0-1,1-1,0 1,3 1,11 1,0-1,0-1,0-1,1 0,0-2,-1-1,1 0,0-2,0 0,0-2,0 0,0-1,-1-2,1 0,-1-1,5-3,-1 1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52.2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317 509,'-39'25,"2"1,1 3,2 0,0 2,3 2,-17 21,41-45,0 0,0 1,1-1,1 1,0 1,0-1,1 1,0 0,-2 9,6-16,-1-1,1 1,-1-1,1 1,0-1,0 1,1-1,-1 0,1 1,-1-1,1 1,0-1,1 0,-1 1,0-1,1 0,0 0,0 0,0 0,0-1,0 1,0 0,1-1,-1 1,1-1,0 0,0 0,0 0,0 0,0-1,0 1,0-1,1 0,8 1,0-1,0 0,0-1,0-1,-1 0,1 0,0-1,-1-1,1 0,-1 0,0-1,0-1,0 0,0 0,-1-1,0-1,0 1,-1-2,1 1,-2-1,1-1,3-4,14-12,-1 0,-2-1,0-2,-2 0,-1-1,-2-1,0-1,-3-1,0 0,-2-1,-1 0,-2-1,-1 0,-2-1,-1 0,0-23,-12-102,5 153,-1-1,1 1,-1 0,0 0,-1 0,0 0,0 0,0 0,-1 1,0-1,0 1,-1 0,0 0,0 1,0-1,-1 1,1 0,-1 1,-5-4,7 6,0 1,0-1,-1 0,1 1,-1 0,1 0,-1 1,1-1,-1 1,1 0,-1 0,1 0,-1 1,1-1,-1 1,1 0,0 1,-1-1,1 1,0 0,0 0,0 0,0 0,0 1,1 0,-1-1,1 1,-1 1,1-1,-2 4,-76 117,72-104,2 1,0 0,1 0,1 0,0 1,2-1,1 1,1 0,0 0,2 0,1 0,0 0,2-1,0 1,1-1,2 0,0 0,1-1,1 0,1 0,0-1,2 0,0-1,1-1,1 0,1 0,0-1,1-1,0-1,1 0,12 5,-22-14,-5-2,0-1,0 1,1-1,-1 0,1 0,-1 0,1 0,0-1,-1 1,1-1,0 0,0 1,0-1,0 0,0-1,0 1,1-1,-1 1,0-1,0 0,0 0,1 0,-1-1,0 1,0-1,0 1,0-1,0 0,0 0,0-1,0 1,0-1,0 1,0-2,4-12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55.6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57 198,'-4'0,"2"0,2 5,2 1</inkml:trace>
  <inkml:trace contextRef="#ctx0" brushRef="#br0" timeOffset="-254.029">1 594,'0'4,"5"12,1 8,0 4,-1 2,-1 2,-2-1,-1 0,0-2,4-4,1-12,4-13,1-11,-2-9,3-6,-1 3</inkml:trace>
  <inkml:trace contextRef="#ctx0" brushRef="#br0" timeOffset="528.2">255 508,'33'300,"-22"-268,-12-32,1-1,0 1,0 0,0-1,0 1,-1 0,1-1,0 1,0-1,0 1,0 0,0-1,0 1,0 0,0-1,0 1,0 0,0-1,0 1,0-1,0 1,1 0,-1-1,0 1,0 0,0-1,0 1,1 0,-1 0,0-1,0 1,1 0,-1-1,0 1,1 0,-1 0,0 0,0-1,1 1,-1 0,0 0,1 0,-1 0,1 0,-1 0,0 0,1-1,-1 1,0 0,1 0,-1 0,0 1,1-1,-1 0,1 0,-1 0,0 0,1 0,-1 0,1 1,6-56,3 1,3 0,1 1,3 0,3 1,-15 39,1 0,0 0,1 1,0 0,1 0,0 1,1 0,0 0,1 1,0 0,0 1,2-1,-11 10,0-1,-1 1,1-1,0 1,0-1,-1 1,1-1,0 1,0 0,0-1,0 1,-1 0,1 0,0 0,0 0,0 0,0 0,0 0,0 0,0 0,-1 0,1 0,0 0,0 1,0-1,0 0,-1 1,1-1,0 1,0-1,0 1,-1-1,1 1,0-1,-1 1,1 0,-1-1,1 1,-1 0,1 0,-1-1,1 1,-1 0,1 0,-1 0,0 0,11 49,-8-30,8 27,-7-26</inkml:trace>
  <inkml:trace contextRef="#ctx0" brushRef="#br0" timeOffset="979.358">735 622,'13'-2,"1"1,-1-2,0 0,0 0,0-1,0-1,-1 0,1-1,-1 0,-1-1,1 0,-1-1,0 0,-1-1,0 0,0 0,-1-1,0-1,-1 1,0-1,-1-1,3-5,-9 15,0 0,0 0,0 0,0 0,0 0,-1 0,1 0,0 0,-1-1,0 1,1 0,-1 0,0-1,0 1,-1 0,1 0,0 0,-1-1,1 1,-1 0,0 0,1 0,-1 0,0 0,-1 0,1 0,0 0,0 0,-1 1,1-1,-1 0,1 1,-1-1,0 1,0 0,0-1,1 1,-1 0,0 0,-1 0,1 1,0-1,0 0,0 1,0-1,0 1,-1 0,1 0,0 0,0 0,-1 0,-1 1,-11 4,0 2,0 0,1 0,-1 1,2 1,-1 1,2 0,-1 0,1 1,1 1,0 0,-7 10,16-19,-9 6,1 2,0-1,1 1,0 1,1 0,0 0,1 0,0 1,1 0,0 1,2-1,-1 1,1 0,1 0,1 0,-1 15,3-25,1 0,0 0,0 1,1-1,-1 0,1 0,0 0,0 0,0-1,1 1,-1-1,1 1,0-1,0 0,0 0,0 0,1 0,-1-1,1 1,0-1,-1 0,1 0,0 0,0 0,4 0,109 24,-88-25,-1 0,1-2,-1-1,1-1,-1-1,0-2,0-1,-1-1,0-1,0-1,8-7,-17 9</inkml:trace>
  <inkml:trace contextRef="#ctx0" brushRef="#br0" timeOffset="1980.877">1638 395,'-11'2,"1"0,-1 1,1 0,-1 0,1 1,0 0,1 1,-1 0,1 1,0 0,0 1,0-1,1 1,0 1,1 0,0 0,0 0,0 1,1 0,1 0,-1 1,2 0,-1 0,-2 8,6-10,0 0,1 1,0-1,0 0,0 1,1-1,0 0,1 0,0 0,0 0,1 0,0 0,0-1,1 1,0-1,0 0,1 0,0 0,0-1,0 0,1 0,0 0,0 0,1-1,-1 0,1-1,0 1,1-1,-1-1,1 1,-1-1,1 0,0-1,1 0,9 1,0-1,0-1,0-1,0-1,0 0,0-1,-1-1,1-1,-1 0,1-1,-1-1,-1-1,1 0,-1-1,-1-1,16-10,-13 5</inkml:trace>
  <inkml:trace contextRef="#ctx0" brushRef="#br0" timeOffset="2345.201">2202 1,'0'400,"-58"-76,58-312</inkml:trace>
  <inkml:trace contextRef="#ctx0" brushRef="#br0" timeOffset="2611.8">1863 481,'39'-5,"31"-6,9-2,1 2,-9 3,-11 2,-12 3,-8 1,-7 6,-4 3,-2-1,-6 5,-2-1,2-1,-4-3</inkml:trace>
  <inkml:trace contextRef="#ctx0" brushRef="#br0" timeOffset="2846.496">2626 508,'-5'34,"-2"16,1-1</inkml:trace>
  <inkml:trace contextRef="#ctx0" brushRef="#br0" timeOffset="2995.219">2739 57,'0'0</inkml:trace>
  <inkml:trace contextRef="#ctx0" brushRef="#br0" timeOffset="3314.623">3021 395,'-7'8,"-7"5,1 1,0 1,1 0,1 1,0 0,1 1,1 0,1 1,0 0,1 0,1 0,1 1,-2 10,7-27,0 0,-1 0,1 0,1 0,-1 0,0 0,0 0,1 0,-1 0,1 0,0 0,-1 0,1 0,0 0,0 0,0 0,1-1,-1 1,0 0,1-1,-1 1,1-1,-1 0,1 1,0-1,-1 0,1 0,0 0,0 0,0 0,0-1,0 1,0 0,0-1,0 1,0-1,0 0,0 0,0 0,0 0,0 0,0 0,1-1,-1 1,0-1,0 1,0-1,-1 0,1 0,0 0,1 0,9-5,0 0,-1 0,1-1,-1-1,-1 0,1 0,-2-1,1 0,-1-1,0 0,-1 0,0-1,-1 0,0-1,-1 1,0-1,-1-1,0 1,-1-1,-1 1,1-1,-2 0,0-1,-1 1,0 0,-1 0,0-4,0 16,-1-1,1 0,0 0,0 0,-1 0,1 0,-1 0,1 1,-1-1,0 0,0 0,0 1,0-1,0 1,0-1,0 1,0-1,-1 1,1-1,0 1,-1 0,0 0,1 0,-1 0,1 0,-1 0,0 0,0 1,1-1,-1 1,0-1,0 1,0 0,0-1,0 1,0 0,0 0,1 1,-1-1,0 0,0 0,0 1,0 0,0-1,1 1,-1 0,0 0,1-1,-1 1,0 1,1-1,-1 0,1 0,0 0,-1 1,1-1,0 1,-17 15</inkml:trace>
  <inkml:trace contextRef="#ctx0" brushRef="#br0" timeOffset="3701.904">3331 649,'89'-153,"-89"152,1 0,-1 0,1 1,0-1,-1 0,1 0,0 1,0-1,0 0,0 1,-1-1,1 1,0-1,0 1,0 0,0-1,0 1,0 0,0 0,0-1,0 1,0 0,0 0,0 0,0 0,0 0,0 1,0-1,0 0,0 0,0 1,0-1,0 1,0-1,0 1,0-1,0 1,0-1,0 1,-1 0,1-1,0 1,27 44,-16-21,-7-19,0 0,0 0,0 0,0 0,1-1,-1 0,1-1,0 1,0-1,1 0,-1 0,1-1,-1 0,1 0,0-1,0 1,0-2,0 1,0-1,0 0,-1 0,1-1,0 0,0 0,0 0,0-1,-1 0,1-1,-1 1,1-1,-1 0,0-1,0 0,-1 0,1 0,-1 0,0-1,0 0,0 0,-1-1,0 1,0-1,0 0,1-3,43-133,-42 117,0 1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04.4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1 341,'26'-8,"0"-1,0-2,-1 0,-1-1,0-2,-1 0,0-2,-1 0,-1-1,0-2,-1 0,-2-1,8-9,-24 26,-1 0,1 0,0 0,-1 0,1 0,-1 0,0 0,0 0,0-1,0 1,-1 0,0-1,1 1,-1 0,0-1,-1 1,1 0,0-1,-1 1,0 0,0-1,0 1,0 0,0 0,-1 0,1 0,-1 0,0 0,0 0,0 1,0-1,-1 1,1 0,-1-1,1 1,-1 0,0 0,1 0,-1 1,0-1,-1 1,1 0,0 0,0 0,0 0,-1 0,1 1,0-1,-1 1,1 0,-1 0,-9 2,1 1,0 1,0 0,0 1,1 0,-1 0,1 1,0 1,1 0,-1 0,2 1,-1 1,1-1,0 1,1 1,0 0,0 0,-4 9,6-13,1 0,-1 0,1 0,0 1,1 0,0 0,0 0,0 0,1 1,0-1,1 1,-1 0,1 0,1 0,0 0,0 0,0 0,1 1,0-1,1 0,0 0,0 0,1 0,0 0,0 0,1 0,0-1,0 1,1-1,0 0,0 0,1 0,0-1,0 1,0-1,2 1,7 0,1 1,-1-2,2 0,-1-1,0 0,1-1,0-1,0-1,0 0,0-1,0-1,0 0,0-1,0-1,0 0,0-1,0-1,-1-1,1 0,12-6,-4 1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3:33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30 346,'24'1,"-1"-1,1-1,-1-2,1 0,-1-1,0-1,-1-2,1 0,-1-1,0-1,-1-2,0 0,-1-1,0 0,-1-2,0 0,-1-2,-1 0,-1-1,0 0,-1-1,-1-1,8-13,-16 21,-3 6,0 0,0 0,0-1,-1 1,1 0,-1-1,-1 0,1 1,-1-1,0 0,0 0,-1 0,0-1,-11 17,-5 18,1 1,1 1,2 0,1 0,1 1,2 1,1 0,1 0,1 19,-8 91,7 0,10 85,-1-52,-3-164,1 44,-2 1,-3-1,-2 1,-8 26,11-68,0-1,-1 1,-1 0,0-1,-1 0,0 0,-1-1,0 0,-1 0,-1 0,0-1,0 0,-1-1,0 0,-1-1,0 0,-1-1,1 0,-2 0,0-1,3-3,1 0,-1 0,0-1,0-1,0 1,0-2,-1 1,1-1,0-1,-1 0,1-1,-1 0,1 0,0-1,-5-2,10 2,1 0,0-1,0 0,0 0,1 0,-1 0,1-1,0 1,0-1,0 0,0 0,0 0,1 0,0 0,0-1,0 1,0-1,1 1,0-1,0 0,0 1,0-1,1 0,0-3,13-118,3 88,2 0,2 1,1 1,2 1,1 1,2 1,1 2,1 0,8-5,-20 20,23-27,-4 3,1 2,3 1,0 2,36-23,-15 33,-40 25</inkml:trace>
  <inkml:trace contextRef="#ctx0" brushRef="#br0" timeOffset="312.917">764 1108,'-1'0,"0"1,-1-1,1 0,0 1,0-1,-1 0,1 0,0 0,-1 0,1 0,0 0,0 0,-1 0,1-1,0 1,0 0,-1-1,1 1,0-1,0 1,0-1,0 0,0 1,0-1,0 0,0 0,0 0,0 0,0 0,0 0,0 0,1 0,-1 0,0 0,1 0,-1-1,1 1,0 0,-1 0,1-1,0 1,-14-55,14 37,1 0,2 1,0 0,0-1,2 1,0 0,1 1,1-1,1 1,0 1,10-14,-10 12,73-121,-75 129,0 0,0 1,1 0,0 0,1 0,0 1,0 0,1 1,0 0,0 0,1 1,0 0,6-2,2 4</inkml:trace>
  <inkml:trace contextRef="#ctx0" brushRef="#br0" timeOffset="548.98">1187 797,'-4'34,"2"15,7 0,2-13,1-13</inkml:trace>
  <inkml:trace contextRef="#ctx0" brushRef="#br0" timeOffset="710.443">1159 374</inkml:trace>
  <inkml:trace contextRef="#ctx0" brushRef="#br0" timeOffset="944.008">1808 628,'-48'14,"1"2,1 2,0 2,2 2,-6 6,45-27,0 1,0 0,1 0,-1 1,0-1,1 1,-1 0,1 0,0 1,0-1,0 1,1 0,-1 0,1 0,0 0,0 1,0-1,1 1,0 0,-1 0,2 0,-1 0,1 0,-1 0,1 0,1 1,-1-1,1 0,0 0,0 1,0-1,1 0,0 1,0-1,0 0,1 0,0 1,8 4,1-1,0 0,0-1,1-1,0 1,0-2,1 0,0 0,0-1,0-1,1 0,-1-1,1 0,0-1,0-1,0 0,0-1,0 0,1-1,-5 1,1 1,-1-1,0-1,1 0,-1 0,0-1,0-1,0 1,0-1,-1-1,1 0,-1-1,0 1,0-2,0 1,-1-1,0-1,0 1,0-1,-1-1,0 1,-1-1,1-1,2-5,4-10</inkml:trace>
  <inkml:trace contextRef="#ctx0" brushRef="#br0" timeOffset="1229.687">2344 120,'-28'79,"4"1,4 1,3 1,4 1,-1 51,15-101,2-1,1 1,1 0,2-1,5 14,6 28,-17-72,0 1,0-1,0 1,-1-1,1 1,-1 0,1-1,-1 1,0 0,0-1,0 1,-1 0,1-1,-1 1,1 0,-1-1,0 1,0-1,0 1,0-1,-1 1,1-1,-1 0,1 0,-1 0,0 0,0 0,0 0,0 0,0 0,-1 0,-14 5</inkml:trace>
  <inkml:trace contextRef="#ctx0" brushRef="#br0" timeOffset="1485.714">1865 628,'38'0,"27"0,8 0,0 0,-2 0,-3 0,-10 0,-3 0,-8 0,-1 0,-5 0,-3 0,-4 5,-3 1,-2 0,-6-1</inkml:trace>
  <inkml:trace contextRef="#ctx0" brushRef="#br0" timeOffset="1734.252">2824 684,'5'34,"1"15,0 1</inkml:trace>
  <inkml:trace contextRef="#ctx0" brushRef="#br0" timeOffset="1979.297">2824 346</inkml:trace>
  <inkml:trace contextRef="#ctx0" brushRef="#br0" timeOffset="5398.272">3247 628,'-2'-2,"0"0,0 0,0 0,-1 1,1-1,0 1,-1 0,0-1,1 1,-1 0,1 1,-1-1,0 0,0 1,0-1,1 1,-1 0,0 0,0 0,0 1,1-1,-1 0,0 1,0 0,1 0,-1 0,1 0,-1 0,0 0,1 1,0-1,-1 1,1 0,0 0,-62 74,61-71,0-1,1 1,0 0,-1 0,2 0,-1 0,0 0,1 1,0-1,0 1,1-1,0 0,-1 1,2-1,-1 1,1-1,0 0,0 1,0-1,1 0,0 0,0 0,0 0,0 0,1 0,0 0,0-1,0 0,1 1,-1-1,1 0,0-1,0 1,0-1,1 0,-1 0,2 0,5-2,0 0,0-1,0 0,0-1,0-1,0 1,0-2,-1 0,1 0,-1-1,0 0,0 0,0-1,0-1,-1 0,0 0,0-1,0 0,-1 0,0-1,-1 0,0 0,0-1,-1 0,0 0,0-1,-1 0,0 0,-1 0,0 0,-1-1,0 1,0-1,-1 0,-1 0,0 0,0-8,-1 14,0 1,-1-1,1 1,-1-1,0 1,0-1,0 1,-1 0,0-1,0 1,0 0,0 0,0 0,-1 1,0-1,0 1,0-1,0 1,0 0,-1 0,1 0,-1 1,0-1,0 1,0 0,0 0,0 0,-1 0,1 1,0 0,-1 0,1 0,-1 0,1 1,-1 0,1 0,-1 0,1 0,-1 1,1 0,-1 0,1 0,-2 1,-20 9</inkml:trace>
  <inkml:trace contextRef="#ctx0" brushRef="#br0" timeOffset="6052.113">3755 516,'-167'208,"118"-141,24-23,25-44,0 0,0 0,1 0,-1-1,0 1,0 0,0 0,1 0,-1 0,0 0,0-1,1 1,-1 0,0 0,0 0,1 0,-1 0,0 0,0 0,1 0,-1 0,0 0,1 0,-1 0,0 0,0 0,1 0,-1 0,0 1,0-1,1 0,-1 0,0 0,0 0,0 0,1 1,-1-1,0 0,0 0,0 0,1 1,-1-1,0 0,0 0,0 0,0 1,0-1,0 0,0 0,1 1,-1-1,0 0,0 1,0-1,0 0,20-18,107-146,-6 5,-121 159,0 1,0-1,1 0,-1 1,0-1,0 0,1 0,-1 1,1-1,-1 0,0 0,1 1,-1-1,0 0,1 0,-1 0,1 0,-1 0,1 1,-1-1,0 0,1 0,-1 0,1 0,-1 0,1 0,-1 0,0-1,1 1,-1 0,1 0,-1 0,0 0,1-1,-1 1,1 0,-1 0,0 0,1-1,-1 1,0 0,1-1,-1 1,0 0,0-1,1 1,-1 0,0-1,0 0,-6 41,2-30,0 0,1 0,1 1,-1-1,2 1,-1 0,2-1,-1 1,1 0,1-1,0 1,1 0,0-1,0 1,1-1,0 0,1 0,0 0,1 0,0-1,1 1,3 4,-5-12,1 1,-1-1,0 0,1 0,0 0,-1 0,1-1,0 0,0 0,0 0,0-1,0 1,0-1,0-1,0 1,0-1,0 1,0-1,-1-1,1 1,0-1,0 0,-1 0,1 0,-1 0,0-1,0 0,0 0,0 0,0 0,-1-1,1 1,-1-1,0 0,0 0,0 0,-1-1,1 1,-1 0,0-1,0 0,-1 0,6-9,-1 0,-1-1,0 0,-1 0,-1 0,0 0,-1 0,-1 0,0-1,-1 1,-1 0,-1-5,-2 0,-3 8</inkml:trace>
  <inkml:trace contextRef="#ctx0" brushRef="#br0" timeOffset="6800.764">4489 543,'-14'2,"0"0,0 0,0 1,0 1,1 0,-1 1,1 0,0 2,1-1,0 1,-9 7,14-10,1 0,-1 1,1-1,1 1,-1 0,1 1,0-1,0 1,0 0,1 1,0-1,0 1,0-1,1 1,0 0,1 0,0 1,0-1,0 1,1-1,0 1,0-1,1 1,0-1,0 1,1 0,0-1,1 1,-1-5,0-1,1 1,-1-1,1 1,0-1,0 0,0 0,0 0,0 0,0 0,0-1,1 1,-1-1,1 1,-1-1,1 0,0 0,-1 0,1 0,0-1,0 1,0-1,-1 1,1-1,0 0,0 0,0 0,0-1,-1 1,1-1,3 0,83-35,8-63,-48 41,36-45,-118 143,28-30,-42 104,46-111,0 0,1 0,-1 1,1-1,0 0,0 0,0 0,0 0,0 0,0 0,1 0,0 0,0 0,-1 0,2 0,-1 0,0 0,1-1,-1 1,1 0,0-1,-1 1,1-1,1 0,-1 0,0 0,0 0,1 0,0 0,-1 0,1-1,0 1,-1-1,1 0,0 0,3 1,5-2,0 0,0 0,0-1,0 0,-1-1,1 0,0-1,-1 0,1 0,-1-1,0-1,0 0,0 0,-1-1,0 0,0-1,-1 0,1 0,0-2,37-26,-1-2,-2-2,-2-2,5-9,-41 44,13-12,-2 0,0-1,-1 0,-1-1,-1-1,0 0,-2-1,-1 0,0-1,-2 0,0-1,-2 0,0 0,0-15,-6 36,1 0,-1 1,0-1,0 0,-1 0,1 1,0-1,-1 0,0 1,1-1,-1 1,0-1,0 1,-1-1,1 1,0 0,-1-1,0 1,1 0,-1 0,0 0,0 0,0 0,0 1,0-1,-1 1,1-1,0 1,-1 0,1 0,-1 0,1 0,-1 0,0 1,1-1,-1 1,0-1,0 1,1 0,-1 0,0 1,1-1,-1 0,0 1,1 0,-1-1,0 1,1 0,-1 0,-1 2,-14 6,1 2,0-1,1 2,0 0,1 1,0 1,1 0,1 1,0 1,1 0,0 0,-3 9,6-11,1 0,1 1,0-1,1 1,0 1,1-1,1 1,1 0,0 0,1 0,0 0,2 0,0 1,0-1,2 0,0 0,1 0,0 0,2 0,0-1,0 0,1 0,1 0,1 0,0-1,1-1,0 1,1-2,1 1,0-1,0-1,1 0,1 0,4 2,166 86,-163-92,-3-1</inkml:trace>
  <inkml:trace contextRef="#ctx0" brushRef="#br0" timeOffset="12303.857">6323 487,'78'-70,"52"-63,-98 77,-32 56,0-1,-1 1,1 0,0 0,0-1,-1 1,1 0,0 0,-1-1,1 1,0 0,-1 0,1 0,-1 0,1-1,0 1,-1 0,1 0,-1 0,1 0,0 0,-1 0,1 0,-1 0,1 0,-1 0,1 0,0 1,-1-1,1 0,0 0,-1 0,1 0,-1 1,1-1,0 0,-1 0,1 1,0-1,0 0,-1 1,1-1,0 0,0 0,-1 1,1-1,0 1,0-1,0 0,0 1,-1-1,1 1,0-1,0 0,0 1,0-1,0 1,0-1,0 0,0 1,0-1,0 1,0-1,1 0,-1 1,0-1,-9 21,0-1,2 1,0 0,2 1,0-1,2 1,-1 16,-13 309,13-288,-3 0,-2-1,-3 0,-2-1,-3 0,-2-1,-3-1,-2-1,-2-1,-7 5,31-54,0 0,0-1,-1 1,1-1,-1 0,0 1,0-2,0 1,-1 0,1 0,-1-1,1 0,-1 0,0 0,0 0,0-1,0 1,0-1,0 0,0 0,-1-1,1 1,0-1,0 0,-1 0,1 0,0-1,0 1,0-1,-1 0,1 0,0-1,0 1,0-1,1 0,-1 0,0 0,1 0,-1-1,1 1,0-1,0 0,0 0,-1-2,-2-4,1-1,0 0,1 0,0 0,1-1,0 1,0-1,1 0,1 0,0 0,0 0,1 0,0 0,1 0,1 1,0-1,0 0,1 0,0 1,0 0,2-1,-1 1,1 1,1-1,-1 1,2 0,4-6,3-3,1 1,0 0,2 1,0 1,1 1,0 0,1 1,0 1,1 1,1 1,-1 0,2 2,-1 0,1 1,0 2,1 0,-1 1,1 2,0 0,12 1,-7 1,-4 1</inkml:trace>
  <inkml:trace contextRef="#ctx0" brushRef="#br0" timeOffset="12665.188">6917 770,'-11'9,"0"1,1 0,0 1,1 0,0 0,1 1,0 0,1 1,0 0,1 0,1 0,0 1,1-1,-2 11,5-21,1 1,0-1,0 1,0-1,0 1,0-1,1 0,0 1,-1-1,1 1,0-1,1 0,-1 0,1 0,-1 0,1 0,0 0,0 0,0 0,1-1,-1 1,0-1,1 0,0 1,0-1,-1 0,1-1,0 1,0 0,1-1,-1 0,0 0,0 0,1 0,-1 0,1-1,7 3,0-1,0-1,0 0,0 0,0-1,0 0,0-1,0-1,0 0,10-3,-11 3,-1-1,1 0,-1-1,0 0,0-1,-1 0,1 0,-1-1,0 0,-1 0,0-1,0 0,0 0,0 0,-1-1,-1 0,1-1,-1 1,-1-1,0 0,0 0,0 0,-1-1,1-5,-6 9,1 0,-1 1,0-1,0 1,0-1,-1 1,0 0,0 0,0 0,-1 1,0-1,0 1,0 0,0 0,-1 0,1 1,-1-1,0 1,0 0,0 0,0 1,-1 0,1 0,-1 0,1 0,-1 1,0 0,0 0,1 1,-1-1,-2 1,0 0,1 1,-1-1,1 1,-1 0,1 1,-1 0,1 0,0 1,0 0,0 0,0 0,0 1,1 0,-1 0,1 1,0 0,1 0,-1 0,1 1,0 0,-10 12</inkml:trace>
  <inkml:trace contextRef="#ctx0" brushRef="#br0" timeOffset="13003.558">7255 1023,'0'-1,"0"0,0 0,0 0,0 0,0 0,0 0,0 0,0 0,0 0,0 0,-1 0,1 0,0 1,-1-1,1 0,-1 0,1 0,-1 0,1 0,-1 1,0-1,1 0,-1 0,0 1,0-1,1 0,-1 1,0-1,0 1,0-1,0 1,0 0,0-1,0 1,0 0,0 0,0-1,0 1,0 0,0 0,0 0,0 0,0 0,0 0,0 1,0-1,0 0,0 0,0 1,1-1,-1 1,0-1,0 1,0-1,0 1,0-1,1 1,-1 0,0 0,1-1,-1 1,0 0,1 0,-1 0,0 0,75-125,-54 89,2 2,0 0,3 1,0 1,5-2,-31 108,-1-50</inkml:trace>
  <inkml:trace contextRef="#ctx0" brushRef="#br0" timeOffset="13420.283">7819 741,'-7'-2,"1"1,-1 0,0 0,0 1,0-1,1 2,-1-1,0 1,0 0,0 0,1 1,-1 0,1 0,-1 0,1 1,0 0,0 1,0-1,1 1,-1 0,1 0,0 1,0 0,0 0,0 0,1 0,0 1,0-1,1 1,-1 0,1 0,1 0,-1 1,1-1,0 1,1 0,-1-1,1 1,0 0,1 0,0-1,0 1,1 5,0-7,0 1,0-1,0 1,1-1,0 1,0-1,0 0,1 0,-1 0,1 0,0-1,1 1,-1-1,1 0,0 0,0 0,0 0,1-1,-1 0,1 1,0-2,0 1,0-1,0 1,0-1,1-1,-1 1,1-1,-1 0,1 0,-1 0,1-1,-1 0,1 0,0-1,-1 1,1-1,-1 0,1-1,-1 1,0-1,1 0,-1-1,0 1,0-1,3-2,23-22,-20 13</inkml:trace>
  <inkml:trace contextRef="#ctx0" brushRef="#br0" timeOffset="13915.362">8074 883,'9'6,"1"0,0 0,0-1,0-1,1 1,-1-2,1 1,0-1,0-1,1 0,-1-1,0 0,1 0,-1-2,0 1,1-1,-1-1,0 0,0-1,0 0,0 0,-1-1,1 0,-1-1,0-1,0 1,-1-2,7-4,-5 1,-1 0,-1 0,1-1,-2 0,0-1,0 0,-1 0,0 0,-1-1,-1 0,0 0,0-1,-2 0,2-9,-5 21,1 0,-1 0,0-1,-1 1,1 0,0-1,-1 1,1 0,-1 0,0 0,1-1,-1 1,0 0,0 0,-1 0,1 0,0 1,-1-1,1 0,-1 0,1 1,-1-1,0 1,0 0,0-1,0 1,0 0,0 0,0 0,0 0,0 1,0-1,-1 0,1 1,0 0,0-1,-2 1,-86 14,75-7,0 2,1 0,-1 0,2 1,-1 1,1 0,1 1,0 0,1 1,0 0,-8 15,14-21,0 0,1 0,0 0,1 0,0 1,0 0,0-1,1 1,0 0,1 0,-1 0,2 0,-1 1,1-1,0 0,1 0,0 0,0 0,1 0,0 0,0 0,1 0,0-1,0 1,5 6,2-4,0-1,1 0,0 0,1-1,0-1,0 0,1-1,0 0,0 0,0-2,0 0,1 0,0-1,0-1,0 0,0-1,0-1,0 0,0 0,0-2,0 0,3-1,4 1,0-1,0-1,0-1,-1-1,1 0,-2-2,1 0,-1-1,6-5,-7 4</inkml:trace>
  <inkml:trace contextRef="#ctx0" brushRef="#br0" timeOffset="32461.64">30 2095,'22'108,"-20"-93,0 8,1 0,0 0,2 0,1-1,1 0,0 0,2-1,1 1,9 14,-15-32,0-1,0 0,0 0,1 0,-1 0,1-1,0 1,-1-1,1-1,0 1,0-1,0 1,0-1,1-1,-1 1,0-1,0 0,0 0,1-1,-1 1,0-1,0 0,0 0,0-1,0 0,0 0,0 0,-1 0,1-1,-1 0,1 0,-1 0,0 0,0-1,-1 1,1-1,-1 0,0 0,3-4,132-156,-137 162,-1 1,1-1,-1 1,1-1,-1 1,1-1,0 1,-1 0,1-1,0 1,0 0,0 0,0 0,0-1,1 1,-1 0,0 0,0 1,1-1,-1 0,0 0,1 1,-1-1,1 0,-1 1,1 0,-1-1,1 1,-1 0,1 0,-1-1,1 1,0 1,-1-1,1 0,-1 0,1 1,-1-1,1 0,-1 1,1 0,-1-1,0 1,1 0,0 0,30 54,-31-50,1-1,-1 1,1-1,0 1,0-1,1 0,-1 0,1 0,0-1,0 1,0 0,1-1,-1 0,1 0,0 0,0 0,0-1,0 1,0-1,1 0,6 0,0 0,0-1,0-1,0 0,0 0,0-1,-1 0,1-1,0 0,-1-1,1 0,-1-1,0 0,0 0,0-1,0-1,-1 0,0 0,0 0,-1-1,0-1,0 1,0-1,-1-1,-1 1,1-1,-1 0,-1-1,0 1,0-1,-1 0,0 0,0-1,-1 1,-1-1,0 0,0-5,-2-8,-4 6</inkml:trace>
  <inkml:trace contextRef="#ctx0" brushRef="#br0" timeOffset="32977.591">1187 1531,'-1'2,"-1"0,0-1,0 1,0 0,1 0,-1 0,1 1,0-1,-1 0,1 1,0-1,1 0,-1 1,0-1,1 1,-1-1,1 1,0 0,-1-1,1 3,0-3,-58 455,53-216,4-238,1 0,-1 0,1 0,0 0,0 0,0 0,1 0,-1 0,1 0,-1 0,1 0,0 0,0 0,0-1,1 1,-1 0,1-1,-1 1,1-1,0 1,0-1,0 0,0 0,0 0,1 0,-1 0,1 0,-1-1,1 1,0-1,-1 1,1-1,0 0,0 0,0-1,0 1,0-1,0 1,0-1,0 0,0 0,0 0,0 0,0-1,0 1,0-1,0 0,2-1,11-9,1 0,-1-2,-1 0,-1 0,0-1,0-1,-1-2,61-58,-66 68,-8 5,1 0,0 1,0-1,0 1,0-1,0 0,0 1,0 0,0-1,1 1,-1 0,0-1,1 1,-1 0,1 0,0 0,-1 0,1 1,0-1,-1 0,1 1,0-1,0 1,-1 0,1-1,0 1,0 0,0 0,0 0,0 0,-1 0,1 1,0-1,0 1,0-1,-1 1,1 0,0-1,-1 1,1 0,0 0,-1 0,1 0,-1 0,0 1,1-1,3 114,-6-104,0 1,0-1,1 0,0 1,1-1,0 0,1 1,0-1,1 0,0 1,-2-10,0 0,0-1,0 1,0 0,0 0,0 0,1-1,-1 1,1 0,-1-1,1 0,-1 1,1-1,0 0,0 0,-1 0,1 0,0 0,0 0,0 0,0-1,0 1,0-1,0 1,1-1,-1 0,0 0,0 0,0 0,0 0,0-1,0 1,2-1,12-3</inkml:trace>
  <inkml:trace contextRef="#ctx0" brushRef="#br0" timeOffset="33359.883">1695 2322,'29'-3,"-1"0,1-1,-1-2,0-1,-1-2,0 0,0-2,-1 0,0-2,3-3,-23 11,1 0,-1 0,0 0,0 0,0-1,-1 0,0-1,0 1,0-1,-1 0,0 0,0 0,-1 0,0-1,0 1,-1-1,0 0,0 0,-1 0,0 0,-1 0,1 0,-1 0,-1 0,0 0,0 0,0 0,-1 0,-1-2,0 6,1 1,-1 0,0 0,0 1,0-1,-1 1,1-1,-1 1,1 0,-1 0,0 1,1-1,-1 1,0 0,0 0,0 0,0 0,0 1,0-1,-1 1,1 0,0 1,0-1,0 1,0-1,0 1,0 0,-1 1,-4 1,-1 0,1 0,0 1,0 1,1-1,-1 1,1 1,0 0,1 0,-1 0,-2 4,-2 2,1 1,0 0,1 1,0 0,1 0,1 1,0 0,1 1,1 0,0 0,1 0,1 1,1-1,0 1,1 0,1 0,0 4,2-17,-1 0,1 0,0 0,0 0,0 0,0 0,1-1,0 1,0 0,0-1,0 1,0-1,1 0,-1 0,1 0,0 0,0 0,0-1,0 1,1-1,-1 0,1 0,-1 0,1 0,0-1,-1 1,1-1,0 0,0 0,0 0,0-1,0 0,0 1,4-2,9 1,0 0,0-1,0-2,0 1,0-2,-1 0,14-6,1-2,0-2,0-1,-2-2,0 0,25-22,-36 25</inkml:trace>
  <inkml:trace contextRef="#ctx0" brushRef="#br0" timeOffset="33774.94">2203 2294,'14'0,"0"0,1-1,-1 0,0-2,0 1,-1-2,1 1,0-2,-1 0,0-1,0 0,-1-1,0 0,0-1,0 0,-1-1,-1 0,1-1,-2 0,1-1,-1 0,-1 0,0-1,0 0,-1-1,4-11,-10 22,0-1,1 0,-2 1,1-1,0 0,0 0,-1 0,0 0,1 0,-1 1,0-1,-1 0,1 0,0 0,-1 0,0 0,1 0,-1 1,0-1,-1 0,1 1,0-1,-1 1,1-1,-1 1,0-1,0 1,0 0,0 0,0 0,0 0,-1 1,1-1,-1 0,1 1,-1 0,1 0,-1-1,0 2,0-1,0 0,1 0,-1 1,-2 0,-7 2,0 1,0 0,0 1,0 1,1 0,0 0,0 1,0 0,1 1,0 1,0-1,1 2,-1-1,2 1,0 0,0 1,0 0,1 2,-4 0,6-7,-1 0,1 0,1 1,-1 0,1 0,0 0,0 0,1 1,0 0,0-1,0 1,1 0,0 1,0-1,1 0,0 0,0 1,1-1,0 1,0-1,1 0,0 1,0-1,1 0,0 0,0 0,0 0,1 0,0 0,1 0,-1-1,1 0,0 0,3 2,7 2,1-1,0-1,1-1,0 0,0-1,0 0,1-2,0 0,0-1,0 0,0-1,1-1,-1-1,0-1,1 0,-1-1,7-2,-15 3,1-1,-1 0,1 0,-1-1,0 0,0-1,0 0,0 0,-1-1,0 0,0 0,0-1,0 0,-1-1,0 1,1-3,5-7</inkml:trace>
  <inkml:trace contextRef="#ctx0" brushRef="#br0" timeOffset="34138.291">2966 1616,'-43'252,"10"85,22-161,11-153</inkml:trace>
  <inkml:trace contextRef="#ctx0" brushRef="#br0" timeOffset="35156.734">3473 2491,'145'-255,"-126"221,2 0,2 1,0 1,3 1,0 2,6-4,-31 32,-1 1,0-1,0 1,1-1,-1 1,0 0,1-1,-1 1,1-1,-1 1,1-1,-1 1,0 0,1-1,-1 1,1 0,0 0,-1-1,1 1,-1 0,1 0,-1 0,1 0,0 0,-1 0,1 0,-1 0,1 0,-1 0,1 0,0 0,-1 0,1 0,-1 0,1 1,-1-1,1 0,-1 0,1 1,-1-1,1 0,-1 1,1-1,-1 1,1-1,-1 0,0 1,1-1,-1 1,0-1,1 1,-1-1,0 1,0-1,1 1,-1 0,0-1,0 1,0-1,0 1,2 42,-2-35,-2 47,1-28,0 0,1 0,2 0,1-1,1 1,5 16,-8-40,1 1,-1-1,1 1,1-1,-1 0,0 0,1 0,-1 0,1 0,0-1,0 1,0-1,0 0,0 0,1 0,-1 0,1-1,-1 1,1-1,0 0,-1 0,1 0,0 0,0-1,0 1,0-1,-1 0,1 0,0-1,0 1,0-1,-1 0,1 0,0 0,-1 0,1-1,0 0,-1 1,0-1,1-1,-1 1,0 0,0-1,0 1,-1-1,1 0,284-258,-238 233,-48 28,1 0,-1 0,0-1,0 1,1 0,-1 0,0 1,0-1,1 0,-1 0,0 1,0-1,0 0,1 1,-1-1,0 1,0 0,0-1,0 1,0 0,0 0,0 0,0-1,0 1,-1 0,1 0,0 0,-1 0,1 1,0-1,-1 0,1 0,-1 0,0 0,1 1,-1-1,0 0,0 0,1 1,-1-1,0 0,-1 1,3 17,-1 1,0 0,-2 0,-1-1,0 1,-1-1,-5 16,-3 25,10-57,0-1,0 1,0-1,1 1,-1 0,1-1,0 1,0 0,0 0,0-1,0 1,1 0,-1-1,1 1,0-1,0 1,0 0,0-1,0 0,0 1,1-1,-1 0,1 1,-1-1,1 0,0 0,0 0,0-1,0 1,0 0,1-1,-1 1,0-1,1 0,-1 0,1 0,-1 0,1 0,-1 0,2-1,17 3</inkml:trace>
  <inkml:trace contextRef="#ctx0" brushRef="#br0" timeOffset="35443.698">4828 2095,'-10'20,"0"-3,0 1,2 0,0 1,0 0,2 0,1 1,0-1,1 1,1 0,1 8,2-25,0-1,1 1,-1 0,1-1,0 1,-1-1,1 1,0-1,1 0,-1 1,0-1,1 0,-1 0,1 0,0 0,-1 0,1 0,0 0,0-1,0 1,1 0,-1-1,0 0,1 0,-1 0,0 0,1 0,-1 0,1 0,0-1,-1 1,1-1,-1 0,1 0,0 0,-1 0,1 0,0-1,99-29,-94 25,0 0,0-1,-1 0,0 0,0-1,-1 0,0 0,0 0,0-1,-1 1,0-1,-1-1,0 1,0-1,0 0,-1 1,-1-1,0-1,0 1,-1 0,0 0,0-2,-16-127,13 133,0-1,0 1,-1 0,1 1,-1-1,0 0,-1 1,1 0,-1 0,0 0,0 0,0 0,0 1,0 0,-1-1,0 2,0-1,0 1,0-1,0 1,0 1,0-1,-1 1,1 0,-1 0,0 0,0 1,-1-1,1 2,0-1,0 0,0 1,0 1,0-1,0 1,0 0,0 0,0 0,1 1,-3 1,-11 8</inkml:trace>
  <inkml:trace contextRef="#ctx0" brushRef="#br0" timeOffset="35879.388">5308 2011,'-2'2,"0"-1,0 1,1 0,-1 0,1 0,-1 0,1 0,-1 0,1 0,0 1,0-1,0 0,1 1,-1-1,0 0,1 1,0-1,-1 1,1-1,0 3,0-2,-3 19,0 0,2 0,1 0,1-1,0 1,2 0,0 0,2-1,0 1,8 16,-13-35,1-1,-1 1,1-1,-1 0,1 1,0-1,0 0,0 0,0 0,1 1,-1-1,0 0,1-1,0 1,-1 0,1 0,0-1,0 1,0-1,0 1,0-1,0 0,0 0,1 0,-1 0,0 0,1-1,-1 1,0-1,1 1,-1-1,1 0,-1 0,1 0,-1 0,1 0,-1-1,0 1,1-1,-1 0,0 1,1-1,-1 0,0 0,0-1,0 1,10-10,0 0,-1 0,0-1,-1-1,-1 0,0 0,-1-1,0 0,-1-1,-1 1,3-10,10-18,83-174,-90 207,-16 16</inkml:trace>
  <inkml:trace contextRef="#ctx0" brushRef="#br0" timeOffset="36274.719">5787 2237,'6'-2,"14"-5,-1 0,0-2,0 0,-1 0,0-2,-1-1,0 0,0-1,-2 0,0-1,0-1,11-16,-25 29,1 0,-1-1,0 1,0 0,0-1,0 1,-1-1,1 1,-1-1,1 0,-1 1,0-1,0 1,0-1,0 1,-1-1,1 0,-1 1,1-1,-1 1,0-1,0 1,0 0,0-1,-1 1,1 0,-1 0,1 0,-1 0,0 0,1 0,-1 0,0 1,0-1,-1 0,1 1,0 0,0 0,-1 0,1 0,0 0,-1 0,1 0,-1 1,0-1,1 1,-1 0,1-1,-1 1,0 1,1-1,-1 0,1 1,-1-1,1 1,-2 0,-11 1,0 0,1 1,-1 0,1 1,0 1,0 0,0 1,0 1,1 0,0 0,1 2,0-1,0 2,1 0,0 0,0 1,1 0,1 0,0 1,1 1,0 0,1 0,0 0,1 1,0 0,1 0,1 0,0 1,1-1,1 1,0 0,1 14,1-23,1 1,1-1,-1 0,1 0,0 1,0-1,1-1,0 1,0 0,0-1,1 1,0-1,0 0,0 0,0-1,1 1,0-1,0 0,0 0,0-1,1 1,-1-1,1-1,0 1,0-1,0 0,0 0,0 0,1-1,7 2,0-1,1 0,-1-1,1 0,-1-1,1-1,-1-1,1 0,-1 0,0-2,0 0,6-2,168-94,-170 89</inkml:trace>
  <inkml:trace contextRef="#ctx0" brushRef="#br0" timeOffset="36745.64">6550 2068,'34'-51,"-35"50,-1-1,1 1,0 0,0 0,-1 0,1 0,0 0,-1 1,1-1,-1 0,1 1,-1-1,1 1,-1-1,0 1,1 0,-1-1,0 1,1 0,-1 0,1 0,-1 0,0 1,1-1,-1 0,0 1,1-1,-1 1,1 0,-1-1,1 1,-1 0,1 0,0 0,-1 0,1 0,0 0,0 0,-9 2,-1 2,1 0,0 0,0 0,1 2,0-1,0 1,0 0,1 1,-1 0,9-5,-1 0,1 1,0-1,0 0,0 0,0 0,1 0,-1 0,1 0,0 0,0 0,0 0,0 0,0 0,1 0,-1 0,1-1,0 1,0-1,0 1,0-1,0 0,0 1,1-1,-1-1,1 1,0 0,-1 0,1-1,0 0,0 1,0-1,0 0,0-1,0 1,0 0,0-1,3 0,13 10,80 69,-96-76,-1 0,1 1,-1-1,0 0,0 1,0 0,0 0,-1-1,1 1,-1 0,0 0,0 0,-1 1,1-1,-1 0,0 0,0 0,0 0,-1 0,1 0,-1 0,0 0,0 0,0 0,-1 0,0 0,1 0,-1-1,-1 2,-3 2,-1 1,0-1,0 0,0 0,-1-1,0 0,-1 0,1-1,-1 0,0-1,0 0,0 0,-1-1,0 0,1 0,-1-1,0-1,0 0,0 0,0-1,0 0,-9-1,-6-5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03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396 0,'-28'271,"-24"138,45-278,8-119</inkml:trace>
  <inkml:trace contextRef="#ctx0" brushRef="#br0" timeOffset="300.943">1 451,'43'-4,"33"-7,10-2,-7 2,-10-2,-9 1,-8 3,-10 2,-6 3,-5 2,-3 2,-6 0</inkml:trace>
  <inkml:trace contextRef="#ctx0" brushRef="#br0" timeOffset="771.23">678 28,'54'423,"-51"-372,-4-38,1 0,1-1,0 1,1 0,0-1,1 1,0-1,1 0,1 0,3 8,-6-18,-1 0,1 0,-1 0,1 0,0 0,0 0,0 0,0-1,0 1,0-1,0 1,0-1,1 0,-1 0,1 0,-1 0,1 0,-1-1,1 1,-1-1,1 0,-1 0,1 1,0-2,-1 1,1 0,-1 0,1-1,0 0,-1 1,1-1,-1 0,0 0,1 0,-1-1,82-54,-75 49,109-78,-116 85,0 1,1-1,-1 0,0 1,1-1,-1 1,0-1,0 1,1 0,-1 0,0 0,0 1,0-1,0 0,0 1,0-1,-1 1,1 0,0-1,-1 1,0 0,1 0,-1 0,0 0,0 0,0 0,0 1,0-1,0 0,-1 0,1 1,-1-1,1 0,-1 1,0-1,0 1,0-1,-1 0,1 1,0-1,-1 0,0 1,1-1,-1 0,0 1,1 13,15 27,-4-29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1 441,'43'0,"29"0,7 0,-6 0,-10 0,-20 0,-18 0</inkml:trace>
  <inkml:trace contextRef="#ctx0" brushRef="#br0" timeOffset="210.636">142 216,'-10'53,"-3"21,1 9,2-5,3-12,3-11,2-11,6-13,2-7,5-7,6-7,0-5</inkml:trace>
  <inkml:trace contextRef="#ctx0" brushRef="#br0" timeOffset="595.381">706 300,'79'395,"-65"-280,-13-115,0 1,0-1,0 1,0-1,0 1,0-1,0 1,0-1,0 0,0 0,0 0,0 0,1 1,-1-1,0-1,0 1,0 0,0 0,0 0,0-1,0 1,0 0,0-1,0 1,0-1,0 1,0-1,0 1,0-1,0 0,-1 0,1 1,0-1,0 0,-1 0,1 0,0 0,-1 0,1 0,-1 0,0 0,1 0,-1 0,0 0,1 0,-1 0,0 0,0 0,0 0,0 0,0 0,0 0,0 0,140-307,-9 110,-117 183,0 3</inkml:trace>
  <inkml:trace contextRef="#ctx0" brushRef="#br0" timeOffset="1044.492">594 74,'323'17,"-291"-12,-19-2,0-1,0-1,0 1,0-2,0 0,0-1,0 0,8-2,-20 2,0 1,0 0,0 0,-1-1,1 1,0-1,-1 1,1 0,0-1,-1 0,1 1,0-1,-1 1,1-1,-1 0,1 1,-1-1,0 0,1 1,-1-1,0 0,1 0,-1 0,0 1,0-1,0 0,1 0,-1 0,0 1,0-1,0 0,0 0,-1 0,1 0,0 1,0-1,0 0,-1 0,1 1,0-1,-1 0,1 0,-1 1,1-1,-1 0,1 1,-1-1,1 1,-2-1,-31-36,29 34,-12-11,1 3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17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319 0,'-24'29,"-12"14,-6 5,5-2,4-3,2-9,8-6,1-7,1-7,3-2,1-2,2-4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0.4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0,'-40'135,"-51"99,70-196,63-138,-31 75,1 1,1 0,1 1,2 0,0 1,1 1,1 1,1 0,16-12,-34 31,-1 0,1 0,0 0,-1 0,1 0,0 0,0 0,0 0,0 1,0-1,0 0,0 1,0-1,0 0,0 1,0 0,0-1,1 1,-1 0,0-1,0 1,0 0,1 0,-1 0,0 0,0 0,0 0,1 0,-1 1,0-1,0 0,0 1,0-1,1 0,-1 1,0 0,0-1,0 1,0 0,0-1,0 1,-1 0,1 0,0 0,0 0,0 0,-1 0,1 0,-1 0,1 0,-1 0,1 0,-1 0,1 0,-1 1,0-1,0 1,13 139,-13-139,32 111,-31-110,1 1,-1-1,1 0,0 1,0-1,1 0,-1-1,1 1,-1 0,1-1,0 1,0-1,0 0,0 0,0 0,1 0,-1-1,1 1,-1-1,1 0,-1 0,1 0,0 0,-1-1,1 0,0 0,0 0,-1 0,5-1,3-3,-1 0,1-1,-1 0,0-1,0 0,-1-1,1 0,-2-1,1 1,-1-2,0 1,-1-1,0 0,0-1,-1 1,0-2,4-9,2 2,-4 3,0-1,-1 0,0 0,-1 0,-1-1,-1 0,0 0,-1 0,0-8,-9 0,1 25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0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106 129,'-13'16,"1"1,1 0,0 0,1 1,1 1,1-1,1 1,0 1,1 0,2-1,-3 15,7-33,0 1,0 0,0 0,0 0,0-1,0 1,0 0,0 0,1 0,-1-1,1 1,-1 0,1 0,0-1,-1 1,1-1,0 1,0-1,0 1,0-1,1 1,-1-1,0 0,1 0,-1 1,0-1,1 0,0 0,-1-1,1 1,-1 0,1 0,0-1,0 1,-1-1,1 0,0 1,0-1,0 0,-1 0,1 0,0 0,0 0,73-32,-63 22,-1-1,0 0,-1-1,0 0,-1-1,0 0,-1 0,-1-1,0 0,-1 0,0-1,-1 0,-1 0,0 0,-1 0,-1-1,0-8,-13-70,10 92,0 0,1 0,-1 0,0 0,-1 0,1 0,0 1,0-1,-1 0,1 1,-1-1,1 1,-1-1,0 1,0 0,1 0,-1 0,0 0,0 0,0 0,0 0,0 1,-1-1,1 1,0 0,0-1,0 1,0 0,0 0,-1 0,1 1,0-1,0 0,0 1,0-1,0 1,0 0,0 0,0 0,0 0,-1 1,-23 11,2 3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18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0,'-5'6,"0"0,-1 0,2 0,-1 1,1 0,0 0,0 0,1 0,0 0,0 1,1-1,0 1,0 0,1 0,0 0,0 0,1 0,0 7,0-13,-12 340,-23-148,31-148,4-46,0 1,0 0,0 0,0 0,1-1,-1 1,0 0,0 0,0-1,1 1,-1 0,0-1,1 1,-1 0,1-1,-1 1,1 0,-1-1,1 1,-1-1,1 1,0-1,-1 1,1-1,0 1,-1-1,1 0,0 1,0-1,-1 0,1 0,0 0,0 1,-1-1,1 0,0 0,0 0,0 0,-1 0,1 0,0-1,0 1,0 0,-1 0,1 0,0-1,-1 1,1-1,0 1,-1 0,1-1,0 1,-1-1,1 0,105-80,-71 58,-21 10,2 2,-1 0,2 1,-1 1,1 0,1 1,-1 1,1 1,1 0,-1 1,17-1,-32 6,1-1,-1 2,0-1,1 0,-1 1,0 0,0-1,0 1,0 1,1-1,-1 0,-1 1,1-1,0 1,0 0,-1 0,1 0,-1 0,1 1,-1-1,0 1,0-1,0 1,0 0,0-1,-1 1,0 0,1 0,-1 1,0-1,0 0,0 0,-1 0,1 1,-1 0,1 2,-1 0,0 1,0-1,0 1,-1-1,0 0,0 0,-1 1,0-1,0 0,0 0,-1 0,0-1,0 1,0-1,-1 1,1-1,-3 1,-6 4,-1-1,0-1,-1 0,0-1,0 0,-1-1,1-1,-1 0,-1-1,1-1,0 0,-1-1,0-1,1 0,-1-1,0-1,1 0,-1-1,-8-3,23 6,-1-1,1 0,0 0,-1 0,1 1,-1-1,1-1,-1 1,1 0,0 0,-1 0,1-1,0 1,-1-1,1 1,0-1,-1 1,1-1,0 0,0 0,0 0,0 1,0-1,0 0,0 0,0-1,0 1,0 0,0 0,1 0,-1 0,0-1,1 1,-1 0,1-1,0 1,-1 0,1-1,0 1,0-1,0 1,0 0,0-1,0 1,0-1,0 1,1 0,-1-1,0 1,1 0,-1-1,1 1,0 0,-1 0,1-1,0 1,0 0,0 0,0 0,9-12</inkml:trace>
  <inkml:trace contextRef="#ctx0" brushRef="#br0" timeOffset="667.343">700 564,'0'6,"2"-1,-1 0,0 0,1 0,0 0,1 0,-1 0,1 0,-1-1,1 1,1-1,-1 0,1 0,0 0,-1 0,2-1,-1 1,0-1,1 0,-1 0,1-1,0 0,0 1,0-2,0 1,0 0,1-1,-1 0,0 0,1-1,-1 0,0 0,1 0,1 0,11-8,-1 0,0-1,0 0,-1-1,0-1,-1-1,0 0,-1-1,0 0,2-6,10-6,-26 24,0 1,1-1,-1 0,0 1,1-1,-1 1,0-1,1 0,-1 1,1-1,-1 1,0-1,1 1,0-1,-1 1,1-1,-1 1,1 0,-1-1,1 1,0 0,-1 0,1-1,0 1,-1 0,1 0,0 0,-1 0,1 0,0 0,0 0,-1 0,1 0,0 0,-1 0,1 0,0 0,-1 1,1-1,0 0,-1 0,1 1,0-1,-1 1,1-1,-1 0,1 1,-1-1,1 1,-1-1,1 1,-1-1,0 1,1 0,-1-1,0 1,1 0,-1 0,3 47,-3-32,0-13,0 0,1 0,-1 0,1 0,-1 0,1-1,0 1,0 0,0 0,0-1,0 1,1-1,-1 1,1-1,0 1,0-1,0 0,0 0,0 0,0 0,0 0,1-1,-1 1,1-1,-1 1,1-1,0 0,-1 0,1 0,0 0,0-1,0 1,0-1,0 0,-1 1,1-1,0-1,2 1,4-1,1 0,-1 0,0-1,0 0,0-1,0 0,-1-1,1 1,-1-2,0 1,6-5,4-4,-2 0,1-2,-2 0,0 0,0-2,-2 0,0 0,2-6,103-188,-104 175,-5 16,-1 0,-1 0,0 0,-2-1,-1 0,0-1,-1-2,-4 25,1-1,0 0,-1 1,1-1,-1 0,1 0,-1 0,0 1,1-1,-1 0,1 0,-1 0,1 0,-1 0,1 0,-1 0,1 0,-1 0,0 0,1 0,-1-1,1 1,-1 0,1 0,-1 0,1-1,-1 1,1 0,-1-1,1 1,0 0,-1-1,1 1,-1 0,1-1,0 1,-1-1,1 1,0-1,0 1,-1-1,1 1,0-1,0 1,0-1,0 1,0-1,-1 0,1 1,0-1,0 1,0-1,1 1,-1-1,0 1,0-1,0 0,0 1,-26 41,11 0,1 1,2 0,2 1,-4 38,0-2,6-24,2 1,3 1,4 44,-1-100,0-1,1 0,-1 0,0 1,1-1,-1 1,0-1,1 0,-1 1,0-1,0 0,0 1,1-1,-1 1,0-1,0 1,0-1,0 1,0-1,0 0,0 1,0-1,0 1,0-1,0 1,0-1,0 1,0-1,0 1,0-1,-1 0,1 1,0-1,0 1,-1-1,1 0,0 1,0-1,-1 0,1 1,0-1,-1 0,1 1,-1-1,1 0,0 0,-1 1,1-1,-1 0,1 0,-1 0,1 0,0 0,-1 1,1-1,-1 0,1 0,-1 0,1 0,-1 0,1-1,-1 1,1 0,0 0,-1 0,1 0,-1 0,-5-11</inkml:trace>
  <inkml:trace contextRef="#ctx0" brushRef="#br0" timeOffset="921.378">1151 226,'48'5,"35"1,13 0,0-1,-12-1,-10-2,-14-1,-11-1,-15-4,-12-3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4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20 257,'12'5,"1"0,-1-2,1 1,-1-2,1 0,0 0,0-1,0 0,0-2,0 1,0-2,0 1,0-2,-1 0,1 0,-1-1,1-1,-9 3,7-3,1 0,-1-1,-1 0,1-1,-1 0,0-1,-1 0,0 0,0-1,-1 0,7-9,-15 18,2-2,0 0,1-1,-1 1,0 0,0-1,-1 0,1 1,0-1,-1 0,0 0,1 1,-1-1,0 0,-1 0,1-1,0 1,-1 0,0 0,0 0,0 0,0 0,0 0,-1-1,1 1,-1 0,0 0,0 0,0 0,0 0,0 1,-1-1,1 0,-1 1,0-1,0 0,0 1,-1-2,-3 1,1 0,-1 0,1 0,-1 1,0 0,0 0,0 0,0 1,-1 0,1 0,0 1,0-1,-1 1,1 1,0-1,0 1,-1 0,1 0,0 1,0 0,0 0,-1 1,-120 74,115-64,0 0,1 0,1 2,0-1,1 1,1 0,0 1,1 0,1 0,0 1,-3 14,7-25,1 1,-1-1,1 0,0 1,0-1,1 1,0 0,0-1,1 1,0-1,0 1,0-1,1 0,0 1,0-1,0 0,1 0,0 0,0-1,1 1,-1-1,1 1,1-1,-1 0,1-1,-1 1,1-1,0 0,1 0,-1-1,1 1,0-1,0 0,0-1,0 0,0 0,0 0,1 0,-1-1,2 0,12 0,-1-1,1-1,-1 0,0-2,1 0,-1-1,0-1,-1-1,1 0,-1-2,0 0,-1-1,9-6,-9 2,-4 0</inkml:trace>
  <inkml:trace contextRef="#ctx0" brushRef="#br0" timeOffset="716.754">838 60,'-207'321,"179"-278,41-59,187-248,-200 263,1 0,-1 0,0 0,1 0,-1 0,1-1,-1 1,1 0,0 0,-1 1,1-1,0 0,0 0,-1 0,1 0,0 1,0-1,0 0,0 1,0-1,0 1,0-1,0 1,0-1,0 1,1 0,-1-1,0 1,0 0,0 0,0 0,0 0,1 0,-1 0,0 0,0 1,0-1,0 0,0 1,0-1,1 0,-1 1,0-1,0 1,0 0,-1-1,1 1,0 0,0 0,0 0,0-1,-1 1,1 0,0 0,-1 0,1 0,-1 0,1 0,-1 0,1 0,-1 1,0 199,7-117,-6-81,-1-1,1 0,-1 0,1 0,0 0,0 0,0 0,0 0,0 0,0 0,1 0,-1-1,0 1,1 0,0-1,-1 1,1-1,0 0,0 0,-1 1,1-1,0 0,0 0,1-1,-1 1,0 0,0-1,0 1,0-1,0 0,1 0,-1 0,0 0,0 0,0 0,2-1,5-3,0 0,0 0,0-1,-1-1,0 1,0-1,-1-1,1 0,-1 0,-1 0,1 0,-1-1,0 0,-1-1,1-1,9-11,2-1,-2 0,0-1,-2-1,-1 0,0-1,-2 0,2-11,4-10,-9 28</inkml:trace>
  <inkml:trace contextRef="#ctx0" brushRef="#br0" timeOffset="1513.774">1375 371,'15'-5,"1"-1,-1 0,-1-1,1 0,-1-1,-1-1,1 0,-2-1,1 0,-1-1,-1 0,0-1,0 0,-1-1,3-7,-11 17,0 1,0 0,-1-1,1 1,-1-1,1 0,-1 0,0 1,0-1,-1 0,1 0,0 0,-1 0,0 0,0 0,0 0,0 0,0 0,0 0,-1 0,0 1,1-1,-1 0,0 0,0 0,-1 1,1-1,-1 0,1 1,-1-1,0 1,0 0,0-1,0 1,0 0,0 0,-1 1,1-1,-1 0,1 1,-1-1,1 1,-1 0,0 0,0 0,0 0,0 1,0-1,0 1,1 0,-1-1,0 1,0 1,0-1,-1 0,-13 5,0 0,1 0,0 2,0 0,1 1,0 0,0 1,1 1,0 0,1 1,0 1,1 0,0 0,1 1,0 1,1 0,-3 7,-39 96,51-112,0 0,0 0,0 0,1 0,0 1,0-1,0 0,0 0,1 0,0 0,0 0,1 0,-1 0,1 0,0 0,0-1,1 1,-1-1,1 1,0-1,0 0,1 0,1 2,4-2,-1 0,1 0,0-1,0 0,0-1,0 0,0 0,1-1,-1 0,0 0,1-1,-1-1,1 1,-1-2,0 1,1-1,-1-1,0 1,0-2,-1 1,1-1,0-1,13-5,-1-2,0 0,0-2,-1 0,-1-1,-1-1,0-1,-1 0,-1-2,0 0,-2 0,0-1,-1-1,-1-1,-1 1,-1-2,1-5,-2 9,-6 15,0-1,0 0,-1 0,1 0,-1-1,0 1,-1 0,1-1,-1 0,0 1,0-1,-1 0,0 1,0-1,0 0,0 1,-1-1,0 0,-1 1,0-3,1 6,-1 1,1 0,-1 0,1 0,-1 0,0 0,1 0,-1 1,0-1,1 1,-1-1,0 1,0-1,0 1,0 0,1 0,-1 0,0 0,0 0,0 0,0 1,1-1,-1 0,0 1,0 0,0-1,1 1,-1 0,1 0,-1 0,0 0,1 0,0 0,-1 1,1-1,0 0,-1 1,1-1,0 1,0-1,0 1,0-1,1 1,-1 0,0 0,1-1,-1 1,1 0,-1 0,1 0,0-1,0 1,0 0,0 0,0 0,0 0,1 0,-1-1,1 1,-1 0,1 0,0-1,-1 1,1 0,0-1,0 1,0-1,0 1,0-1,66 34,-62-34,1 0,-1 1,1 0,-1 0,0 1,0-1,0 1,-1 0,1 0,0 1,-1-1,0 1,0 0,0 0,-1 0,1 1,-1-1,0 1,0 0,0 0,0 3,-1 10,0 1,-1 0,-1 0,-1 0,-1-1,-1 1,0-1,-1 1,-1-1,-1 0,0 0,-2-1,0 0,-1 0,-4 5,4-4</inkml:trace>
  <inkml:trace contextRef="#ctx0" brushRef="#br0" timeOffset="2099.954">2250 173,'-15'-1,"1"0,-1 0,1 1,-1 1,1 1,-1 0,1 1,0 0,0 1,0 1,1 0,-14 7,21-9,0 0,0 1,0 0,0 0,1 0,-1 1,1 0,0 0,1 0,-1 1,1-1,0 1,0 0,1 0,0 1,0-1,0 1,1-1,0 1,0 0,1 0,0 0,0 0,0 0,1 0,0 0,1 2,-1-5,1 1,0-1,0 0,0 0,1 1,0-1,-1 0,1 0,1-1,-1 1,0 0,1-1,0 1,0-1,0 0,0 0,0 0,1-1,-1 1,1-1,0 1,0-1,0 0,0-1,0 1,0-1,0 0,1 0,-1 0,0 0,1-1,-1 0,0 0,1 0,-1 0,1-1,-1 1,0-1,0 0,1-1,-1 1,0-1,3-2,13-4,-1-1,0-1,0 0,-1-2,0 0,-1-1,-1-1,0 0,2-5,63-50,-80 68,-1 0,1-1,0 0,0 1,0-1,1 1,-1-1,0 1,0-1,1 1,-1 0,1 0,-1 0,1-1,0 1,-1 1,1-1,0 0,0 0,-1 1,1-1,0 1,0 0,0-1,0 1,0 0,0 0,0 0,0 0,-1 0,1 1,0-1,0 1,0-1,0 1,-1 0,1-1,0 1,0 0,-1 0,1 0,-1 0,1 1,-1-1,1 0,-1 1,0-1,0 1,0-1,0 1,0 0,1 1,-16 109,7-83,-115 502,121-520,-1 1,-1-1,0 0,-1-1,0 1,0 0,-1-1,0 0,-1 0,0-1,-1 0,0 0,0 0,-1-1,0 0,-1 0,0-1,0 0,0-1,-1 0,-2 1,9-7,1 1,-1-1,0 1,1-1,-1 0,1 0,-1-1,0 1,1 0,-1-1,1 0,-1 1,1-1,-1 0,1 0,0-1,-1 1,1 0,0-1,0 1,0-1,0 0,0 0,0 0,1 0,-1 0,0 0,1 0,0 0,-1-1,1 1,0-1,0 1,0-1,-16-90,20-106,-3 173</inkml:trace>
  <inkml:trace contextRef="#ctx0" brushRef="#br0" timeOffset="2733.31">2588 88,'-8'20,"0"0,2 1,1 0,0 0,1 0,2 1,0-1,1 1,1-1,1 1,1-1,1 1,4 12,-7-32,1 1,-1-1,1 1,-1-1,1 1,0-1,0 0,0 0,0 1,1-1,-1 0,1 0,-1 0,1 0,-1 0,1-1,0 1,0 0,0-1,0 0,0 1,0-1,1 0,-1 0,0 0,1 0,-1 0,1-1,-1 1,0-1,1 0,-1 1,1-1,-1 0,1-1,-1 1,1 0,-1-1,1 1,-1-1,1 0,-1 0,0 0,0 0,1 0,-1 0,0-1,1 0,14-12,-1-2,-1 0,0-1,-1-1,0 0,-2 0,7-14,27-45,88-120,-134 196,1 0,-1 1,0-1,0 1,0-1,1 0,-1 1,0-1,1 1,-1-1,0 0,1 1,-1-1,1 1,-1-1,1 1,-1 0,1-1,-1 1,1-1,-1 1,1 0,0 0,-1-1,1 1,0 0,-1 0,1 0,0-1,-1 1,1 0,0 0,-1 0,1 0,0 0,-1 1,1-1,0 0,-1 0,1 0,-1 1,1-1,0 0,-1 0,1 1,-1-1,1 1,-1-1,1 0,-1 1,1-1,-1 1,1-1,-1 1,1-1,-1 1,0 0,1-1,-1 1,0-1,0 1,0 0,1-1,-1 1,0 0,0-1,0 1,0 0,2 54,-3-46,0 27,9 286,-8-321,8 34,-3 1,-1-1,-1 1,-3 0,0 0,-2 0,-2 0,-2 0,-1-1,-1 0,-2-1,-6 13,13-39,-1 0,0 1,-1-2,0 1,0 0,0-1,-1 0,0 0,-1-1,1 0,-1 0,0 0,-1-1,1 0,-1 0,0-1,-1 0,1 0,-1-1,1 0,-1-1,0 0,0 0,0-1,0 0,0-1,0 0,0 0,-1-1,1 0,0 0,-4-2,10 2,1-1,-1 1,1 0,0-1,0 1,0-1,0 0,0 1,0-1,0 0,1 0,-1 0,0-1,1 1,0 0,0 0,-1-1,2 1,-1-1,0 1,0-1,1 0,-1 1,1-1,0 1,0-1,0 0,0 1,0-1,0 0,1 1,0-1,-1 1,1-1,0 1,45-84,-6 38,1 2,2 1,3 2,19-12,-24 19,196-131,-206 148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29.1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0 876,'21'2,"0"-1,0 0,0-2,0 0,1-1,-2-1,1-1,0-1,-1-1,0-1,0-1,-1 0,0-1,0-2,-1 1,-1-2,3-2,27-23,-1-2,-2-2,-2-1,-1-3,13-21,-30 35,-2 0,-1-2,-1 0,-3-1,0-1,-2 0,-2-2,-1 1,4-28,-14 60,0 0,-1 0,0 0,0 0,0-1,-1 1,1 0,-1 0,0-1,0 1,0 0,-1-1,1 1,-1 0,0 0,0 0,-1 0,1 0,-1 0,0 0,0 0,0 1,-1-1,1 1,-1-1,0 1,0 0,0 0,0 0,-1 0,1 1,-1 0,1-1,-1 1,0 1,0-1,0 0,0 1,0 0,0 0,-1 0,1 0,0 1,0 0,-1 0,1 0,0 0,-1 1,-11 6,0 1,1 1,-1 1,2 0,-1 1,2 0,-1 1,2 1,0 0,0 0,1 1,1 1,0 0,-2 7,8-17,-23 33,1 1,3 2,1 0,2 1,1 1,3 1,2 0,-7 36,19-70,0 1,0-1,1 1,1 0,0-1,0 1,1 0,0-1,1 1,0-1,1 1,0-1,0 0,1 0,1 0,0-1,0 1,1-1,0 0,0-1,1 1,0-2,1 1,-1-1,2 0,-1 0,1-1,0 0,0 0,0-1,1-1,0 0,7 3,5-5,-1 0,0-1,1-2,-1 0,0-1,1-1,-1-1,-1-1,1 0,-1-2,0 0,0-2,-1 0,0-1,0-1,-1-1,-1 0,10-9,-16 14,0-1,0 0,-1 0,0-1,-1-1,1 1,-2-1,1-1,-2 0,1 0,-1 0,-1-1,0 0,-1 0,0-1,-1 0,0-1,-4 11,0 1,0 0,0 0,0-1,-1 1,1 0,-1 0,1 0,-1 0,0 0,0-1,0 1,0 1,0-1,0 0,-1 0,1 0,-1 1,1-1,-1 0,0 1,1 0,-1-1,0 1,0 0,0 0,0 0,0 0,0 0,0 1,-1-1,1 0,0 1,0 0,0-1,-1 1,1 0,0 0,0 1,-1-1,1 0,0 1,0-1,0 1,0 0,0-1,-1 1,1 0,1 1,-1-1,0 0,0 0,0 1,1-1,-2 2,-7 3,-1 1,1 1,0 0,1 1,0-1,0 2,1-1,0 1,1 1,0-1,1 1,0 0,0 1,1-1,1 1,0 0,0 0,2 1,-1-1,2 1,-1-1,2 1,0 0,0-1,1 1,1-1,0 1,1 2,0-9,1 0,0 0,1 0,-1-1,1 1,0-1,0 0,1-1,0 1,-1-1,1 0,1 0,-1-1,1 0,-1 0,1-1,0 1,0-1,0-1,0 0,0 0,0 0,0 0,1-1,-1-1,0 1,0-1,0 0,0-1,0 0,0 0,0 0,0-1,5-3,0 1,-1-1,0 0,-1-1,1 0,-1-1,-1 0,1 0,-2-1,1 0,-1-1,0 1,-1-2,0 1,-1-1,0 0,-1 0,0-1,-1 0,0 0,0 0,-2 0,1 0,-2-1,0 1,0-7,1 13,-1 0,-1 1,1-1,-1 1,0-1,0 0,0 1,-1-1,0 0,0 1,0-1,-1 1,0 0,0-1,0 1,-1 0,1 0,-1 0,0 1,-1-1,1 1,-1-1,0 1,0 0,-1 1,1-1,-1 1,1 0,-1 0,0 0,0 1,0-1,-1 1,1 1,-1-1,1 1,-6-1,-10 4,2 3</inkml:trace>
  <inkml:trace contextRef="#ctx0" brushRef="#br0" timeOffset="464.135">1637 509,'0'-2,"0"1,0-1,0 1,-1 0,1-1,-1 1,1 0,-1-1,1 1,-1 0,0 0,0-1,1 1,-1 0,0 0,0 0,0 0,0 0,0 0,-1 1,1-1,0 0,0 0,-1 1,1-1,0 1,0-1,-1 1,1 0,-1-1,1 1,0 0,-1 0,1 0,-1 0,1 0,0 0,-1 0,1 1,-1-1,1 0,-1 1,-60 17,51-14,2 0,-1 0,0 1,1 0,0 1,0 0,1 0,-1 1,1 0,1 1,0 0,0 0,0 0,1 1,0 0,1 0,-4 7,10-11,0-1,1 1,0 0,-1-1,1 0,1 1,-1-1,0 0,1 0,0 0,0-1,0 1,1-1,-1 0,1 0,0 0,0 0,0 0,0-1,0 0,0 0,1 0,-1 0,1-1,-1 1,1-1,0 0,-1-1,1 1,3-1,8 5,-13-5,0 0,0 0,0 1,0-1,-1 1,1 0,0 0,0 0,-1 0,1 0,-1 1,1-1,-1 1,0 0,1-1,-1 1,0 0,0 0,0 1,0-1,-1 0,1 1,-1-1,1 1,-1-1,0 1,0 0,0-1,0 1,0 0,-1 0,1 0,-1-1,0 1,0 0,0 0,0 0,0 0,-1 0,0 0,1-1,-1 1,0 0,0 0,-1 1,-7 7,0 1,0-2,-1 1,0-2,-1 1,0-1,-1-1,0 0,0-1,-1 0,0 0,0-2,0 0,-14 4,-54 3,63-17</inkml:trace>
  <inkml:trace contextRef="#ctx0" brushRef="#br0" timeOffset="745.614">2145 142,'-24'38,"-12"32,-6 9,5 1,9-9,8-11,4-11,4-10,5-6,2-4,4-2,0-1,2 0,-5 0,-2 1,-4 0,-1-3</inkml:trace>
  <inkml:trace contextRef="#ctx0" brushRef="#br0" timeOffset="982.67">1694 537,'38'0,"23"0,5 0,-3 0,-4 0,-6-5,-7-1,-8 0,-4 1,-9 1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9.5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87 304,'21'-15,"26"-20,0-1,-3-3,-1-1,19-25,-20-3,-41 63,-9 25,-10 61,4 1,3 1,4 0,4 1,4-1,3 7,-2 41,8 62,-4-138,-2-1,-3 0,-2 1,-3-1,-2 0,-12 49,16-90,-2 0,1 0,-2 0,0-1,0 1,-2-1,1 0,-1-1,-1 0,0 0,-1 0,0-1,0-1,-1 1,0-2,-1 1,0-1,0-1,-1 0,1 0,-2-2,1 1,-1-1,-3 0,12-5,0 0,0 0,0 0,0 0,0-1,0 0,0 1,0-1,1-1,-1 1,0-1,0 1,1-1,-1 0,1 0,0-1,0 1,0-1,0 1,0-1,0 0,1 0,-1-1,1 1,0 0,0-1,0 1,0-1,1 0,-1 1,1-3,-3-6,0 0,1-1,1 1,0-1,1 1,0-1,1 0,1 0,0-5,8-28,2 0,2 1,2 0,2 2,1 0,3 1,1 0,2 2,22-26,-28 37,3-4,0 0,3 1,0 1,2 2,22-20,0 21,-26 20</inkml:trace>
  <inkml:trace contextRef="#ctx0" brushRef="#br0" timeOffset="319.904">651 1066,'-5'5,"5"-20,8-27,-2 17,-1-5,3 1,0 0,2 0,1 1,1 0,2-1,12-24,34-43,-47 88,-3 6</inkml:trace>
  <inkml:trace contextRef="#ctx0" brushRef="#br0" timeOffset="567.943">1075 784,'-5'34,"3"20,2 6,6-7,2-8,-1-16,-1-18,-2-11</inkml:trace>
  <inkml:trace contextRef="#ctx0" brushRef="#br0" timeOffset="717.165">1102 445,'0'0</inkml:trace>
  <inkml:trace contextRef="#ctx0" brushRef="#br0" timeOffset="1020.599">1610 643,'-30'20,"5"-6,1 0,1 2,0 1,1 1,1 1,1 1,1 0,1 2,0 0,-13 23,29-42,1 0,-1 0,1-1,-1 1,1 0,0 0,0 0,1 1,-1-1,0 0,1 0,0 0,0 0,0 1,0-1,0 0,1 0,-1 0,1 1,0-1,0 0,0 0,0 0,1-1,-1 1,1 0,0 0,0-1,0 1,0-1,0 1,0-1,1 0,-1 0,1 0,-1 0,1-1,0 1,0-1,0 1,0-1,2 1,14 2,-1 0,1-2,-1 0,1-1,0 0,-1-2,1 0,0-1,-1-1,4-2,-9 2,-1-1,1 0,-1-1,0 0,0-1,0 0,-1-1,0 0,-1-1,1 0,-1-1,-1 0,0 0,0-1,2-3,16-26,-17 21</inkml:trace>
  <inkml:trace contextRef="#ctx0" brushRef="#br0" timeOffset="1321.039">2147 164,'-26'68,"4"1,3 2,3 0,3 0,3 2,3-1,3 73,18 91,-13-202,-4-28</inkml:trace>
  <inkml:trace contextRef="#ctx0" brushRef="#br0" timeOffset="1567.079">1808 531,'44'14,"27"5,8-1,-5-3,-11-5,-11-3,-9-4,-8-2,-5-1,-2 0,-6-1</inkml:trace>
  <inkml:trace contextRef="#ctx0" brushRef="#br0" timeOffset="1804.139">2542 756,'0'33,"0"17,5-1,1-14,0-12</inkml:trace>
  <inkml:trace contextRef="#ctx0" brushRef="#br0" timeOffset="2068.147">2486 304,'0'0</inkml:trace>
  <inkml:trace contextRef="#ctx0" brushRef="#br0" timeOffset="2322.173">2796 756,'-2'12,"1"0,1 0,0 1,0-1,1 1,1-1,0 0,0 0,2 0,-1 0,1-1,1 1,0-1,1 0,0 0,1-1,0 1,0-2,1 1,7 5,-13-13,1-1,0 0,-1 0,1 0,0 0,0 0,0-1,0 0,0 1,0-1,-1 0,1 0,0-1,0 1,0 0,0-1,0 0,0 0,-1 0,1 0,0 0,-1 0,1-1,-1 1,1-1,-1 0,0 0,1 0,-1 0,0 0,1-2,51-77,-48 67,0 0,0-1,-2 0,1 0,-2 0,0 0,-1-1,-1 1,0-1,-1 1,0-1,-2 0,-2-14,2 25,0 0,0 0,0 0,0 1,-1-1,0 1,0 0,0 0,-1 0,1 0,-1 0,0 1,0-1,0 1,0 0,0 0,-1 1,0 0,1-1,-1 1,0 1,0-1,0 1,0 0,0 0,-1 0,1 1,0 0,0 0,0 0,0 0,-1 1,1 0,0 0,0 1,0-1,0 1,1 0,-1 0,0 1,1-1,-1 1,-3 3,-32 32,27-20</inkml:trace>
  <inkml:trace contextRef="#ctx0" brushRef="#br0" timeOffset="2570.711">3163 897,'29'-54,"2"0,2 3,31-37,-63 86,-1 0,1 1,0-1,-1 0,1 0,0 1,0-1,1 0,-1 1,0-1,0 1,1 0,-1-1,1 1,-1 0,1 0,-1 0,1 0,0 0,0 0,-1 1,1-1,0 0,0 1,0-1,0 1,0 0,0 0,-1 0,1 0,0 0,0 0,0 0,0 1,0-1,0 0,0 1,-1 0,1 0,0-1,0 1,-1 0,1 0,0 0,-1 1,2 0,25 56,17 18,-39-70,1-2,-1 1,1-1,0 0,0 0,0 0,1-1,-1 0,1-1,-1 0,1 0,0-1,0 0,0 0,0 0,0-1,0-1,0 1,0-1,0-1,0 1,-1-1,1-1,0 1,-1-1,0-1,0 1,0-1,0-1,0 1,-1-1,0 0,1-1,2-2,-1 0,0 0,0-1,0 0,-1 0,-1-1,0 0,0 0,-1-1,0 0,-1 0,0 0,0 0,-1 0,-1-1,0 1,-1-1,0-6,0-6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7.0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338 47,'-9'12,"1"1,0 0,1 0,0 1,1-1,1 2,0-1,1 0,0 1,1 0,1 0,0 0,1 13,-3 7,-5 68,4 1,8 65,-1-25,-1-118,0-20,0 1,-1 0,0 0,0-1,0 1,-1 0,0-1,0 1,-1-1,0 1,0-1,0 0,-1 2,-4-2</inkml:trace>
  <inkml:trace contextRef="#ctx0" brushRef="#br0" timeOffset="254.023">0 555,'38'-5,"28"-6,6-2,-8-3,-10 1,-11 4,-6-2,-6 1,-7-1,-4 0,-4 4</inkml:trace>
  <inkml:trace contextRef="#ctx0" brushRef="#br0" timeOffset="636.091">621 103,'0'599,"-1"-597,0 1,0-1,1 1,-1-1,1 1,0-1,0 1,0-1,0 1,0-1,0 1,1-1,-1 1,1-1,-1 1,1-1,0 0,0 1,0-1,1 0,-1 0,0 0,1 0,0 0,-1 0,1 0,0 0,0-1,0 1,0 0,0-1,0 0,0 0,1 1,-1-1,0-1,1 1,-1 0,1-1,-1 1,1-1,1 1,5-5,-1 1,1-1,0 0,-1-1,0 0,0 0,-1-1,1 0,-1 0,0-1,-1 0,0 0,2-3,42-38,-49 45,1 1,0 0,0 0,0 0,0 0,1 0,-1 1,1-1,-1 0,1 1,-1 0,1 0,0 0,-1 0,1 0,0 1,0-1,0 1,0-1,0 1,-1 0,1 0,0 1,0-1,0 0,0 1,0 0,-1 0,1 0,0 0,-1 0,1 0,0 1,-1-1,0 1,1 0,0 0,37 81,-39-77,1 1,0-1,0 1,0-1,1 0,0 0,0 0,1 0,-1-1,1 1,1-1,-1 0,1 0,0 0,0 0,33 3,-21-10</inkml:trace>
  <inkml:trace contextRef="#ctx0" brushRef="#br0" timeOffset="1285.735">1439 583,'-21'23,"0"1,2 0,1 2,0 0,3 2,-4 6,13 5,7-38,-1 0,1 0,-1-1,1 1,-1-1,1 1,0 0,-1-1,1 1,-1-1,1 1,0-1,0 0,-1 1,1-1,0 0,0 1,0-1,-1 0,1 0,0 0,0 0,0 0,-1 0,1 0,0 0,0 0,0 0,0 0,-1-1,1 1,0 0,0 0,-1-1,1 1,0 0,0-1,-1 1,1-1,-1 1,1-1,0 0,210-153,-208 154,-1 0,0 1,0-1,0 1,1 0,-1-1,0 1,0 0,0 0,0 0,0 1,0-1,-1 0,1 1,0-1,-1 1,1-1,-1 1,1 0,-1 0,0 0,0 0,1 0,-2 0,1 0,0 0,0 0,-1 0,1 1,-1-1,1 0,-1 0,0 1,0-1,0 0,0 0,-1 1,1-1,-1 2,6 18,-5-18,1-1,1 0,-1 1,0-1,1 0,0 0,-1 0,1 0,1 0,-1 0,0-1,1 1,-1 0,1-1,0 0,0 0,-1 0,2 0,-1 0,0-1,0 1,0-1,1 0,-1 0,1 0,-1 0,1-1,-1 1,1-1,-1 0,1 0,-1 0,1-1,0 1,-1-1,3-1,4-1,-1 0,1 0,-1-1,0 0,0-1,-1 0,0 0,0-1,0 0,0-1,-1 1,0-2,0 0,60-71,-3-4,20-40,-66 91,-2 0,0-1,-3 0,-1-1,-1-1,-2 0,-1 0,-2-1,1-27,-13 6,6 55,-1 1,1 0,-1 0,1 0,-1 0,1 0,-1 0,0 0,0 0,1 0,-1 0,0 0,0 0,0 1,0-1,0 0,0 1,0-1,0 0,0 1,0-1,-1 1,1 0,0-1,0 1,0 0,0 0,-1 0,1 0,0 0,0 0,-1 0,1 0,0 0,0 1,0-1,-1 0,1 1,0-1,0 1,0-1,0 1,0 0,0-1,-1 2,-8 7,1 0,0 1,0 1,1-1,1 1,-1 1,2-1,0 1,0 0,1 1,0-1,1 1,1 0,0 0,1 0,-1 11,2-20,-28 220,24-195,2 1,1-1,2 1,0 0,5 25,50 154,-55-209,0 0,-1-1,1 1,0 0,-1 0,1 0,0 1,0-1,-1 0,1 0,0 0,-1 0,1 0,0 0,0 0,-1 0,1 1,0-1,0 0,-1 0,1 0,0 0,0 1,0-1,-1 0,1 0,0 1,0-1,0 0,0 0,-1 1,1-1,0 0,0 1,0-1,0 0,0 0,0 1,0-1,0 0,0 1,0-1,0 0,-22-22,-13-19,22 22</inkml:trace>
  <inkml:trace contextRef="#ctx0" brushRef="#br0" timeOffset="1533.276">1665 413,'29'0,"24"0,7 0,3 0,1 0,-5-5,-4-1,-2 0,-4-4,-7 1,-4 1,-10 2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5.6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1,'0'697,"-23"-544,2-119,8-29</inkml:trace>
  <inkml:trace contextRef="#ctx0" brushRef="#br0" timeOffset="255.02">0 537,'39'-5,"31"-1,9 0,1 1,-9 1,-12 2,-10 1,-10 5,-6 3,-8-1</inkml:trace>
  <inkml:trace contextRef="#ctx0" brushRef="#br0" timeOffset="535.498">705 537,'-2'17,"1"1,0-1,1 0,0 0,2 1,0-1,4 11,-6-24,1 0,0 0,0 0,0 0,1 0,-1 0,1-1,0 1,0-1,1 1,-1-1,0 0,1 0,0 0,0 0,0-1,0 1,0-1,1 0,-1 1,1-2,-1 1,1 0,0-1,0 1,0-1,-1 0,1 0,0-1,0 1,0-1,1 0,-1 0,3-1,9-3,-1 0,0-1,0-1,-1 0,0-1,0-1,-1 0,1-1,-2-1,1 1,7-10,-14 14,-1-1,0 0,0 0,0 0,-1 0,0-1,0 1,-1-1,0 0,0 0,0 0,-1-1,2-7,-4 12,1 0,-1 0,0 0,0 0,0-1,0 1,0 0,-1 0,1 0,-1 0,0 0,0-1,0 1,0 1,-1-1,1 0,-1 0,0 0,0 1,0-1,0 1,0 0,0-1,-1 1,1 0,-1 0,1 1,-1-1,0 0,0 1,0 0,0-1,-3 1,-2-2,-1 0,-1 1,1 0,0 0,0 1,-1 1,1 0,-1 0,1 1,0 0,-1 0,1 1,0 0,0 1,0 0,1 0,-1 1,-7 4,3 4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34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203 613,'-21'17,"2"1,0 1,1 1,1 1,0 0,2 1,1 1,1 1,0-1,2 2,-4 12,13-32,1-1,-1 0,1 0,-1 1,1-1,1 1,-1-1,1 1,-1 0,1-1,0 1,1-1,-1 1,1-1,0 1,0-1,1 1,-1-1,1 0,0 0,0 1,0-2,1 1,-1 0,1 0,0-1,0 1,0-1,1 0,-1 0,1 0,0 0,-1-1,1 0,0 0,1 0,-1 0,0 0,0-1,1 0,-1 0,1 0,-1 0,1-1,0 1,4-2,7-3,0-2,1 0,-2-1,1-1,-1 0,0-1,-1-1,0 0,-1-1,0 0,0-1,-1 0,-1-1,0-1,-1 0,-1 0,0-1,0 0,0-4,21-33,-2-1,-2-1,-3-2,-2 0,-3-1,-2-1,-3-1,-3 0,-1 0,-4-1,-2-9,-3 62,-1-1,0 0,-1 1,0-1,0 1,0 0,-1-1,0 1,-1 0,0 1,0-1,-1-1,3 5,0 1,1 0,-1 0,0 0,0 0,-1 0,1 0,0 0,-1 1,1-1,-1 1,1 0,-1 0,0 0,1 0,-1 0,0 0,0 1,1 0,-1-1,0 1,0 0,0 0,0 0,0 1,1-1,-1 1,0 0,0-1,1 1,-1 0,0 1,1-1,-2 1,-15 12,1 1,1 1,1 0,0 1,1 0,1 1,1 1,0 1,1 0,2 0,0 1,1 0,1 1,0 0,2 0,1 0,1 1,1 0,1 0,0 0,3 21,2-18,1 1,1-1,1 1,2-2,0 1,2-1,1 0,0-1,2-1,1 0,1 0,1-1,0-1,2-1,1-1,0 0,1-1,15 9,-35-26,1 1,0-1,0 0,0 1,-1-1,1 0,0 0,1 0,-1 0,0 0,0 0,0 0,1 0,-1-1,0 1,1 0,-1-1,0 1,1-1,-1 1,1-1,-1 0,1 0,-1 1,1-1,-1 0,1 0,-1-1,1 1,-1 0,1 0,-1-1,1 1,-1-1,0 1,1-1,-1 0,0 1,1-1,-1 0,0 0,0 0,0 0,1 0,-1 0,0-1,4-14</inkml:trace>
  <inkml:trace contextRef="#ctx0" brushRef="#br0" timeOffset="315.484">795 556,'-6'18,"2"1,1-1,0 1,1 0,1 0,1 0,0 0,2 0,0-1,1 1,1 0,1-1,3 9,-6-23,0 0,0 0,0-1,0 1,1 0,0-1,0 0,0 1,0-1,0 0,1-1,-1 1,1 0,0-1,-1 0,1 0,0 0,0-1,1 1,-1-1,0 0,0 0,1 0,-1-1,1 1,-1-1,0 0,1-1,-1 1,1-1,-1 0,0 0,0 0,1 0,-1-1,2-1,19-9,-1-1,-1-2,0 0,-1-1,0-1,-2-1,0-1,-1-1,-1-1,-1 0,-1-1,13-24,40-69,-68 115,0-1,0 0,0 1,0-1,0 0,0 0,-1 0,1 0,0 0,0 0,-1 0,1 0,-1 0,1 0,-1 0,1 0,-1 0,0-1,1 1,-1 0,0 0,0 0,0-1,0 1,0 0,0 0,0-1,0 1,-1 0,1 0,0 0,-1 0,1-1,-1 1,1 0,-1 0,0 0,1 0,-1 0,0 0,0 0,0 1,1-1,-1 0,0 0,0 1,0-1,0 0,-1 1,1-1,0 1,0-1,0 1,0 0,0-1,-1 1,1 0,0 0,0 0,-1 0,1 0,0 0,0 0,0 0,-1 1,0-1,-13 10</inkml:trace>
  <inkml:trace contextRef="#ctx0" brushRef="#br0" timeOffset="706.76">1444 726,'25'1,"1"-1,-1-1,0 0,0-2,0-2,-1 0,1-1,-1-1,0-2,-1 0,12-8,-29 12,-1 0,0-1,0 0,0 0,-1 0,0 0,0-1,0 0,-1 0,0 0,-1 0,1 0,-2 0,1-1,-1 1,0-1,0 1,-1-1,0 1,0-1,-1 0,-1-5,1 10,0 0,-1 0,1 0,-1 0,0 0,0 0,0 0,0 1,0-1,0 1,-1-1,0 1,1 0,-1 0,0 0,0 0,0 1,0-1,0 1,0-1,-1 1,1 0,0 1,-1-1,1 1,-1-1,1 1,-1 0,1 0,0 0,-1 1,1-1,-1 1,1 0,0 0,0 0,-1 0,1 1,0-1,0 1,0 0,0 0,1 0,-1 0,0 0,0 2,-12 6,1 1,1 1,0 0,1 1,0 0,1 1,0 0,1 1,1 0,0 0,1 1,1 1,1-1,0 1,1 0,0 0,2 0,0 1,1 0,1-1,0 9,3-18,0 1,0 0,0-1,1 0,1 0,-1 0,1 0,1 0,-1-1,1 0,1 0,-1 0,1 0,0-1,1 0,-1 0,1-1,0 0,1 0,-1-1,1 0,0 0,0 0,0-1,1-1,-1 1,1-1,6 0,96-7,-87-2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1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86 481,'27'337,"26"-127,-53-209,0 1,0-1,1 1,-1-1,0 0,1 1,-1-1,1 0,-1 0,1 1,0-1,0 0,-1 0,1 0,0 0,0 0,0 0,0 0,0 0,0 0,0 0,1-1,-1 1,0 0,0-1,1 1,-1-1,0 1,1-1,-1 0,0 0,1 1,-1-1,1 0,-1 0,0 0,1-1,-1 1,1 0,-1 0,0-1,1 1,-1-1,0 1,0-1,1 0,-1 1,0-1,0 0,0 0,0 0,0 0,0 0,0 0,0 0,0 0,18-21,-2 0,0-1,-1 0,-2-1,0-1,-2-1,8-21,6-10,3-7,-17 34,2 0,1 1,2 0,0 1,4-1,-8 14</inkml:trace>
  <inkml:trace contextRef="#ctx0" brushRef="#br0" timeOffset="517.828">1 284,'161'-17,"1"7,30 7,-192 3,0-1,-1 1,1-1,0 1,0-1,0 0,0 1,0-1,0 1,0-1,0 1,0-1,0 1,0-1,0 0,0 1,0-1,0 1,0-1,1 1,-1-1,0 1,0-1,1 1,-1-1,0 1,1 0,-1-1,0 1,1-1,-1 1,1 0,-1-1,1 1,-1 0,1 0,-1-1,1 1,-1 0,1 0,-1 0,1-1,-1 1,1 0,-1 0,1 0,0 0,-1 0,1 0,-1 0,1 0,-1 1,1-1,-44-24,-47-29,74 36</inkml:trace>
  <inkml:trace contextRef="#ctx0" brushRef="#br0" timeOffset="818.643">904 1,'-24'24,"-12"18,-1 6,1-5,8-5,7-4,9-8</inkml:trace>
  <inkml:trace contextRef="#ctx0" brushRef="#br0" timeOffset="1339.595">933 198,'21'18,"-1"0,-2 1,1 1,-2 1,-1 0,-1 1,0 1,-2 0,-1 1,0 1,-2 0,-1 0,-1 1,-1 0,-1 0,-2 1,0-1,-2 1,-1 0,-1 0,-2 0,-3 22,0-32,0-1,-2 0,0 1,0-2,-2 1,0-1,0-1,-2 0,1 0,-2-1,0 0,-1-1,0 0,0-1,-1-1,-1 0,0-1,0 0,-4 0,-16 10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55.0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1,'66'-1,"151"13,-194-7,1-2,0 0,-1-2,1 0,0-2,-1-1,1 0,12-5,78-5,-90 11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55.3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56,'48'0,"25"-5,11-1,-6 0,-10 1,-7-4,-9 1,-10 0,-5 3,-11 1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55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508 424,'-38'16,"1"1,0 2,2 1,0 2,1 1,1 2,2 1,0 1,-6 11,27-28,1 1,0 0,1 1,0 0,1 1,1-1,-1 1,2 1,-4 11,7-19,1 0,0 0,0 0,0 0,0 0,1 0,0 0,1 1,-1-1,1 0,0 0,0 0,1 0,0 0,0 0,1-1,-1 1,1-1,0 1,1-1,-1 0,1 0,3 2,1 0,0 0,0-1,1 0,0 0,0-1,1 0,-1-1,1 0,0-1,0 0,1 0,-1-1,0-1,1 1,-1-2,1 1,4-2,10 0,-1-1,0-1,0-1,0-1,-1-1,0-1,3-3,7-3,-1-1,0-2,-1-1,-1-1,0-2,-2-1,18-18,-36 31,-1-1,0 0,-1 0,0-1,-1 0,1 0,-2-1,0 0,0 0,-1 0,0-1,-1 0,-1 0,0 0,0 0,-1-1,-1 1,0-1,0 1,-2-1,1 1,-2-1,0-3,-3 2,-1 1,0 0,-1 1,-1-1,0 1,0 1,-1-1,-1 2,1-1,-2 1,0 1,0-1,0 2,-1 0,-1 0,1 1,-1 1,0 0,-1 1,1 0,-1 1,0 0,0 2,0-1,-1 2,1 0,0 0,-1 2,1-1,-9 3,-18 3</inkml:trace>
  <inkml:trace contextRef="#ctx0" brushRef="#br0" timeOffset="411.15">1 622,'29'8,"2"-2,-1-1,0-1,1-1,21-2,62 7,57 6,0-6,4-9,-132 1,-19 0</inkml:trace>
  <inkml:trace contextRef="#ctx0" brushRef="#br0" timeOffset="978.094">1073 1,'92'134,"-41"-68,-32-45,-2 2,0-1,-2 2,0 0,-2 1,-1 0,4 11,-9-14,0 0,-1 0,-2 0,0 1,-1 0,-2-1,0 1,-1 0,-1 0,-2 0,0 0,-6 19,-3-10,-2 0,-2-1,0 0,-2-2,-2 0,0-1,-2-1,-1-1,-1-1,-1-1,-14 10,16-12,-19 18,-2-2,-1-2,-2-2,-27 14,52-36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4:49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621 226,'-22'87,"-20"73,30-128,3 1,0-1,2 2,2-1,1 0,1 1,2 26,1-56,-1 1,1-1,0 0,1 0,-1 1,1-1,0 0,0 0,0 0,0 0,1 0,-1 0,1 0,0 0,1 0,-1-1,0 1,1-1,0 0,0 0,0 0,0 0,1 0,-1-1,1 1,-1-1,1 0,0 0,0 0,0-1,0 0,0 1,0-1,0 0,1-1,-1 1,0-1,0 0,1 0,-1 0,1-1,8-5,0-1,0-1,-1 0,0-1,0 0,-1-1,-1 0,1 0,-2-1,1-1,-2 1,0-2,7-12,23-31,-4-1,-1-2,-4-2,-2 0,17-59,-17 15,-28 105,1 0,-1 0,0 0,0 0,0 0,1 0,-1 0,0 0,0 0,0 0,1 0,-1 0,0 1,0-1,1 0,-1 1,0-1,0 0,1 1,-1-1,1 1,-1-1,0 1,1 0,-1-1,1 1,-1-1,1 1,-1 0,1-1,0 1,-1 0,1 0,0-1,-1 1,1 0,0 0,0-1,0 1,0 0,-16 31,1 0,2 1,1 0,1 1,3 0,0 1,-2 34,2-26,6-17,0-1,2 1,1 0,1-1,1 1,3 9,6 85,-11-96</inkml:trace>
  <inkml:trace contextRef="#ctx0" brushRef="#br0" timeOffset="816.3">1298 170,'-74'157,"39"-63,51-116,117-199,-133 221,0 1,0-1,0 0,1 1,-1-1,0 0,0 1,0-1,1 0,-1 1,0-1,0 0,1 1,-1-1,0 0,0 0,1 0,-1 1,0-1,1 0,-1 0,0 0,1 1,-1-1,1 0,-1 0,0 0,1 0,-1 0,0 0,1 0,-1 0,1 0,-1 0,0 0,1 0,-1 0,1 0,-1-1,0 1,1 0,-1 0,0 0,1 0,-1-1,0 1,1 0,-1 0,0-1,0 1,1 0,-1-1,0 1,0 0,0-1,1 1,-1 0,0-1,0 1,0 0,0-1,0 1,0-1,2 39,-2-33,0-1,-1 3,0 0,0-1,1 1,-1 0,2 0,-1-1,1 1,0 0,0 0,1-1,-1 1,2-1,-1 0,1 1,0-1,0 0,0-1,1 1,0-1,0 1,1-1,-1 0,1-1,0 1,1-1,0 1,-1-6,0 0,-1 0,1 0,-1-1,1 1,-1-1,0-1,0 1,0 0,0-1,0 0,0 0,-1 0,0 0,1-1,-1 1,0-1,-1 0,1 0,-1 0,1 0,-1 0,0-1,-1 1,1 0,-1-1,0 0,0 1,0-4,10-51,-9 33</inkml:trace>
  <inkml:trace contextRef="#ctx0" brushRef="#br0" timeOffset="1132.213">1890 113,'-15'4,"1"1,-1 0,1 1,0 1,1 0,-1 1,1 0,1 1,0 0,0 1,1 1,-5 5,13-13,0 1,1-1,0 1,0-1,0 1,0 0,0 0,1 0,0 0,0 0,0 0,0 0,0 0,1 0,0 0,0 0,0 1,0-1,1 0,0 0,0 0,0 0,0 0,0 0,1 0,0 0,0-1,0 1,0-1,0 1,1-1,0 0,-1 0,1 0,1 0,1 1,0 1,1-1,0 0,0-1,0 0,1 1,-1-2,1 1,-1-1,1 0,0-1,0 1,0-1,0-1,0 1,0-1,0-1,0 1,0-1,0 0,0-1,3-1,8-3</inkml:trace>
  <inkml:trace contextRef="#ctx0" brushRef="#br0" timeOffset="1951.396">1185 818,'0'5,"0"11,-5 8,-1 5,0 1,1 2,1-1,-3-6,0-1,0-6</inkml:trace>
  <inkml:trace contextRef="#ctx0" brushRef="#br0" timeOffset="2666.563">988 791,'19'0,"16"0,7 0,1-5,-2-2,-3 1,-4 1,-2 2,-2 0,-1 2,-1 1,-5 0</inkml:trace>
  <inkml:trace contextRef="#ctx0" brushRef="#br0" timeOffset="2967.511">931 1072,'39'-4,"21"-3,6-3,-3-1,-8 1,-9 3,-6 3,-11 1</inkml:trace>
  <inkml:trace contextRef="#ctx0" brushRef="#br0" timeOffset="3715.618">1552 904,'224'-30,"-223"30,0 1,0-1,-1 0,1 1,0-1,0 0,0 0,0 1,0-1,0 0,0 0,0 0,0 0,1 0,-1 0,0 0,0-1,0 1,-1 0,1-1,0 1,0 0,0-1,0 1,0-1,0 0,0 1,-1-1,1 0,0 1,0-1,-1 0,1 0,-1 1,1-1,0 0,-1 0,0 0,1 0,-1 0,0 0,1 0,-1 0,0 0,0 0,0 0,0 0,0 0,0 0,0 0,0 0,0 0,0 0,-1 0,1 0,0 0,-1 0,1 0,0 0,-1 0,0 1,1-1,-1 0,1 0,-1 0,0 0,-12-11,0 1,-1 0,-1 1,1 0,-1 1,-1 1,-12-5,27 12,0 1,0-1,0 1,0 0,0-1,0 1,0 0,-1 0,1 0,0 0,0 0,0 0,0 0,-1 0,1 0,0 0,0 1,0-1,0 1,0-1,0 1,0-1,0 1,0-1,0 1,0 0,0-1,0 1,0 0,0 0,1 0,-1 0,0 0,1 0,-1 0,0 0,1 0,0 0,-1 0,1 0,0 0,-1 1,1-1,0 1,-5 58,5-53,2 51,0-37,-1 0,-1 0,-1-1,-1 1,-1 0,0-1,-4 11,41-62,87-82,-97 91</inkml:trace>
  <inkml:trace contextRef="#ctx0" brushRef="#br0" timeOffset="3998.591">2032 706,'0'29,"0"19,0 6,0-1,-5-10,-1-7,0-6,1-7</inkml:trace>
  <inkml:trace contextRef="#ctx0" brushRef="#br0" timeOffset="4269.587">2089 678,'19'5,"16"1,7-5,0-2,-1-2,-7 0</inkml:trace>
  <inkml:trace contextRef="#ctx0" brushRef="#br0" timeOffset="4518.123">1976 875,'24'5,"22"1,8-4,0-4,-5 0,-10-6,-12-1</inkml:trace>
  <inkml:trace contextRef="#ctx0" brushRef="#br0" timeOffset="11783.914">311 0,'-3'0,"1"0,-1 0,0 0,1 1,-1-1,1 1,0-1,-1 1,1 0,-1 0,1 0,0 0,0 0,0 1,0-1,0 1,0-1,0 1,0 0,0 0,1 0,-1 0,1 0,-1 0,1 0,0 0,0 0,-1 3,-1-1,-27 40,3 1,1 2,3 0,-15 44,20-54,2 0,1 0,2 2,2-1,1 2,2-1,2 1,2 0,1 1,2-1,4 32,4-52,0-1,2 0,0 0,1-1,1 0,0-1,1 0,1-1,1 0,1-1,0-1,0 0,1-1,1-1,5 3,-8-4,31 13,-26-22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08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1,'-18'83,"-5"139,12-140,4-22,-3 0,-3 0,-18 54,12-48,30-104,-7 16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09.3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1 172,'66'-4,"0"-3,-1-2,55-16,-55 11,400-88,-461 100,1 0,0 1,0-1,0 1,0 0,0 1,0-1,0 1,0 0,0 0,0 0,0 1,0 0,0 0,-1 0,1 0,0 1,0 0,-1 0,1 0,-1 0,1 1,-1 0,0 0,0 0,-1 0,1 1,0 0,3 13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09.7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82 112,'-12'18,"1"1,1 1,1-1,0 2,2-1,0 1,2 0,0 1,0 11,4-30,1 0,0 1,-1-1,1 1,0-1,1 0,-1 1,1-1,-1 0,1 1,0-1,0 0,1 0,-1 0,1 0,-1 0,1 0,0 0,0 0,0-1,1 1,-1-1,0 1,1-1,0 0,0 0,-1 0,1-1,0 1,0 0,1-1,-1 0,0 0,0 0,1 0,-1-1,0 1,1-1,-1 0,0 0,1 0,-1 0,1 0,-1-1,0 0,1 0,1 0,8-3,0 0,-1 0,1-2,-1 1,0-2,0 1,-1-2,0 1,0-2,0 1,-2-1,1-1,-1 0,0 0,-1-1,0 0,-1-1,0 1,-1-1,0-1,-1 1,0-1,-1 0,-1 0,0 0,-1 0,1-10,-2 18,0 1,0-1,-1 0,1 0,-1 0,0 0,-1 1,1-1,-1 0,0 0,0 1,0-1,-1 0,0 1,0-1,0 1,0 0,-1 0,1 0,-1 0,0 0,0 0,-1 1,1 0,-1-1,0 1,0 0,0 1,0-1,0 1,0 0,-1 0,1 0,-1 1,0-1,-2 1,-49 5,31 2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10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170 344,'37'-17,"-1"-2,0-1,-2-2,-1-1,0-1,-2-2,-1-1,-1-2,10-14,-36 40,0-1,0 1,0-1,-1 0,1 0,-1 0,0-1,0 1,-1 0,1-1,-1 1,0-1,0 1,-1-1,1 0,-1 1,0-1,0 0,-1-2,1 7,0-1,0 1,-1 0,1-1,0 1,0 0,-1-1,1 1,0 0,-1-1,1 1,-1 0,1 0,0-1,-1 1,1 0,-1 0,1 0,0 0,-1 0,1-1,-1 1,1 0,-1 0,1 0,-1 0,1 0,-1 0,1 0,0 1,-1-1,1 0,-1 0,1 0,-1 0,1 0,0 1,-1-1,1 0,-1 0,1 1,0-1,-1 0,1 1,0-1,-1 0,1 1,0-1,0 1,0-1,-1 0,1 1,0-1,0 1,0-1,0 1,0-1,-1 0,1 1,0-1,0 1,0-1,0 1,0-1,1 1,-1-1,0 0,0 1,0 0,-15 36,0 30,4-1,2 2,3 13,6-81,-13 213,9-103,-4 0,-6-1,-24 93,32-167,-2-1,-2 0,-1-1,-1 0,-2-1,-2 0,0-1,-2-1,-1 0,-2-2,-1 0,-1-2,-1 0,-1-2,-2 0,25-22,0 0,0 0,0 0,0 0,-1-1,1 1,-1-1,1 0,-1 1,1-1,-1 0,0-1,1 1,-1 0,0-1,0 1,1-1,-1 0,0 0,0 0,0 0,1-1,-1 1,0-1,0 0,1 0,-1 0,0 0,1 0,-1 0,1-1,0 1,-1-1,1 0,0 1,0-1,0 0,0 0,0-1,1 1,-1 0,1 0,-1-1,1 1,0-1,0 0,0 1,0-1,0 0,0-21,0 1,2-1,1 0,1 0,0 0,2 1,1 0,1 0,1 0,1 1,1 0,0 1,2 0,1 0,9-11,-1-2,1 2,2 0,0 2,3 0,28-24,-48 45,2 1,-1 0,1 0,0 1,1 0,-1 1,1 0,1 1,-1 0,1 0,0 1,0 1,0-1,0 2,1 0,-1 0,1 1,-1 0,1 1,0 1,-1 0,8 1,-1 5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10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1,'0'33,"5"12,6-2,1-14,-1-11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11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6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0 367,'276'-16,"-14"-14,-258 30,12-4,-1 1,1 0,0 2,0 0,0 1,1 0,-1 1,15 4,-30-5,0 1,-1 0,1-1,0 1,-1 0,1-1,-1 1,1 0,-1 0,1 0,-1 0,1-1,-1 1,0 0,0 0,1 0,-1 0,0 0,0 0,0 0,0 0,0 0,0 0,0 0,0 0,-1-1,1 1,0 0,-1 0,1 0,0 0,-1 0,1 0,-1-1,1 1,-1 0,0 0,1-1,-1 1,0 0,1-1,-1 1,0-1,0 1,1-1,-1 1,0-1,0 0,0 1,0-1,0 0,0 0,0 1,0-1,0 0,1 0,-1 0,0 0,0 0,0 0,-1-1,-18 9</inkml:trace>
  <inkml:trace contextRef="#ctx0" brushRef="#br0" timeOffset="261.099">0 650,'43'-10,"24"-2,11-1,-5 4,-8 2,-11 2,-11 3,-6 1,-6 1,-3 0,-2 1,1-1,-1 1,-4-1</inkml:trace>
  <inkml:trace contextRef="#ctx0" brushRef="#br0" timeOffset="745.072">338 0,'3'9,"0"-1,0 1,1-1,0 0,0-1,1 1,0-1,0 0,1 0,0 0,0-1,0 0,1 0,0 0,0-1,1 0,-1-1,7 3,217 97,-209-94,-1 1,0 1,0 1,-1 1,-1 1,1 1,-16-13,-1 1,1-1,0 1,-1 0,0 0,1 0,-2 0,1 1,0-1,-1 1,0-1,0 1,0 0,-1 0,0 0,0 0,0 0,0 0,-1 0,0 0,0 1,0-1,0 0,-1 0,0 0,0 0,-1 0,1 0,-1 0,0-1,-2 3,-5 6,-2-1,1 0,-2-1,0 0,0-1,-1 0,0-1,0 0,-1-1,0-1,-1 0,0-1,-7 2,-33 18,-167 83,180-76,31-16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16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390 107,'-7'-6,"0"-1,0 1,0 0,-1 1,0 0,0 0,-1 0,1 1,-1 0,0 1,0 0,0 1,0 0,0 0,-1 1,1 0,-1 0,1 1,-1 0,1 1,0 0,-1 1,1 0,0 0,0 1,0 0,0 1,1-1,-8 6,8-6,1 0,0 1,0-1,0 2,0-1,1 1,-1 0,1 0,1 0,-1 1,1 0,0 0,0 1,1-1,0 1,0 0,0 0,1 1,0-1,0 1,1-1,0 1,1 0,0 0,0 0,0-1,1 1,0 0,1 0,-1 0,4-2,1-1,-1 0,1 0,0-1,0 1,0-1,1 0,-1-1,1 1,0-1,0 0,0-1,1 1,-1-1,0-1,1 1,0-1,-1 0,1 0,0-1,-1 0,1 0,0-1,0 0,14-1,-1-1,0-1,0-1,0-1,0-1,-1 0,0-1,0-2,-1 0,-1 0,1-2,-2 0,8-7,-17 13,0-1,0 0,0 0,-1-1,0 1,-1-1,0-1,0 1,0-1,-1 1,-1-1,0-1,0 1,0 0,-1-1,0 1,-1-1,0 0,-1 1,0-1,-1 0,0 1,0-3,1 12,0 1,0-1,0 1,0-1,0 1,0 0,0-1,0 1,0-1,0 1,0-1,0 1,-1-1,1 1,0-1,0 1,-1-1,1 1,0-1,-1 1,1-1,0 1,-1-1,1 1,-1-1,1 0,0 1,-1-1,1 0,-1 0,1 1,-1-1,1 0,-1 0,0 1,1-1,-1 0,1 0,-1 0,1 0,-1 0,0 0,1 0,-1 0,1 0,-1 0,1-1,-1 1,1 0,-1 0,1 0,-1-1,1 1,-1 0,1 0,-1-1,1 1,-1-1,1 1,-1 0,1-1,0 1,-1-1,1 1,0-1,0 1,-1-1,1 1,0-1,0 1,-18 45,18-34,0 1,1-1,0 0,1 1,0-1,1 0,0 0,1 0,0 0,0-1,1 0,1 0,2 4,14 31,39 132,-54-152,-1 1,-2 0,0 1,-2-1,-1 1,-1 0,-1-1,-1 1,-3 7,3-21,-1-1,-1 1,0-1,0 0,-1 0,-1 0,0 0,0-1,-1 0,-1-1,0 1,0-2,-1 1,0-1,-1 0,0-1,0 0,-1-1,1 0,-4 1,13-7,-73 24,72-25,-1 0,1 0,0 0,0 0,0-1,-1 1,1-1,0 1,0-1,0 0,0 0,0 0,0 0,0 0,0 0,1 0,-1-1,0 1,1-1,-1 1,1-1,-1 0,1 0,0 1,0-1,0 0,0 0,0 0,0 0,0 0,1 0,-1-1,0-1,1-8,1 0,0 0,0 0,1 0,1 0,0 1,0-1,1 1,1-1,0 1,0 1,1-1,1 1,0 0,0 0,1 1,0 0,8-7,-3 0,115-148,-111 146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17.2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3 212,'-1'44,"0"-19,1 1,0-1,2 0,1 0,2-1,4 19,-6-38,0 0,0 0,0 0,1-1,0 1,0-1,0 0,0 0,0 0,1 0,0-1,0 0,0 0,0 0,0-1,1 1,-1-1,1-1,0 1,-1-1,1 0,0 0,0 0,0-1,0 0,-1 0,1-1,0 0,0 0,0 0,-1 0,1-1,-1 0,1 0,-1-1,0 1,0-1,0 0,0-1,0 1,-1-1,2-1,5-3,1-1,-2 0,1-1,-1 0,-1-1,0 0,0 0,-1-1,-1 0,0 0,0-1,-1 0,-1 0,0-1,-1 1,2-13,-21 41,11-3,0 1,1 0,1 0,0 0,0 0,2 0,-1 0,2 0,0 0,0 0,1 0,1 0,3 8,-1-15,1 1,0-1,0 0,0-1,1 1,0-1,0 0,0-1,1 0,0 0,0-1,0 0,0 0,0-1,0 0,1 0,-1-1,1 0,-1 0,1-1,-1 0,1-1,-1 0,1 0,4-2,-1 3,3-1,1 0,0-2,0 0,-1 0,0-1,0-1,0-1,0 0,-1-1,0 0,0-1,-1-1,0 0,0-1,-1 0,0-1,-1 0,-1-1,0 0,0-1,-1 0,-1 0,5-10,104-222,-115 242,-1 1,1-1,-1 1,1-1,-1 1,0-1,0 0,0 0,0 0,0 1,-1-1,1 0,-1 0,0 0,0 0,0 0,0 0,-1 0,1 0,-1 0,0 1,0-1,0 0,0 0,0 1,0-1,-1 0,1 1,-1-1,0 1,0 0,0 0,0 0,0 0,0 0,0 0,-1 0,1 0,-1 1,1 0,-1-1,0 1,-2-1,-6 5,1 1,-1 0,1 0,-1 1,1 0,1 1,-1 0,1 0,0 1,0 0,1 1,0 0,0 0,1 1,0 0,1 0,-3 5,-50 89,58-101,0 1,0 0,1 0,-1 0,1 0,-1-1,1 1,0 0,0 0,0 0,0 0,1 0,-1 0,1 0,0 0,0-1,0 1,0 0,0 0,1-1,-1 1,1-1,-1 1,1-1,0 0,0 0,0 0,0 0,1 0,-1 0,0 0,1-1,-1 1,1-1,0 0,0 0,2 1,7 1,0-1,0 0,0-1,0 0,0-1,0-1,0 0,0 0,0-1,0 0,0-1,0-1,-1 0,8-4,44-10,61-13,-122 30,-1 1,1-1,0 1,0 0,-1 0,1 0,0 0,0 0,-1 0,1 0,0 0,0 1,-1-1,1 1,0-1,-1 1,1 0,0-1,-1 1,1 0,-1 0,1 0,-1 0,0 1,1-1,-1 0,0 1,0-1,0 0,0 1,0-1,0 1,0 0,-1-1,1 1,-1 0,1-1,-1 1,1 0,-1 0,0-1,0 1,0 0,0 0,0-1,0 1,-1 0,1 0,0-1,-1 3,-29 89,28-91,1 0,0 0,0 1,0-1,0 0,0 1,0-1,1 1,-1-1,1 1,0-1,0 1,0 0,0-1,0 1,0-1,1 1,-1-1,1 1,0-1,0 1,0-1,0 0,0 1,0-1,0 0,1 0,-1 0,1 0,0 0,0 0,0 0,0-1,0 1,0 0,0-1,0 0,0 0,1 1,-1-1,1 0,14 2,-1 0,1-1,0-1,0-1,0 0,-1-1,1-1,0 0,-1-2,1 1,-1-2,0 0,-1-1,1-1,-1-1,0 0,-1 0,0-2,0 1,4-6,-5 8,-1-1,0-1,0 1,0-2,-1 1,-1-2,0 1,0-2,-1 1,-1-1,1 0,-2-1,0 0,-1 0,0-1,-1 0,0 0,-1 0,-1 0,0-1,-1 1,0-3,-2 14,0 1,0 0,-1 0,1 0,0-1,-1 1,0 0,1 0,-1 0,0 0,0 0,0 0,0 0,0 0,-1 1,1-1,0 0,-1 1,0-1,1 1,-1-1,0 1,0 0,1 0,-1 0,0 0,0 0,0 0,-1 0,1 1,0-1,0 1,0-1,0 1,0 0,-1 0,1 0,-2 0,-81 32,71-20,1 1,1 1,0 0,0 1,2 0,0 1,1 0,0 0,1 1,1 0,1 1,0-1,2 1,0 0,3-7,1 0,1 0,0-1,0 1,1 0,1-1,0 0,0 1,1-1,0 0,0-1,1 1,1-1,0 0,0 0,0-1,1 0,1 0,-1 0,1-1,1 0,-1-1,1 0,0 0,0-1,1 0,0 0,0-1,0-1,0 1,0-2,2 1,12 5,0-1,0-1,1-1,0-1,0-1,0-1,0-1,0-1,1-2,-1 0,4-3,-4-2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21.5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212 540,'-24'18,"0"2,1 0,1 1,1 2,1 0,1 1,1 1,-10 18,26-38,0 0,0 0,1 0,-1 0,1 0,0 0,0 0,1 0,-1 0,1 0,1 1,-1-1,1 0,-1 0,2 0,-1 0,0 0,1 0,0 0,0-1,0 1,1 0,0-1,0 0,0 0,0 0,1 0,-1 0,1 0,0-1,0 0,0 0,0 0,1 0,0-1,-1 0,1 0,0 0,0 0,0-1,0 0,0 0,1 0,2-1,1-1,-1 0,1-1,-1 1,0-2,0 1,0-1,0 0,0-1,-1 0,1 0,-1-1,0 1,0-2,-1 1,1-1,-1 0,-1 0,1-1,-1 1,0-1,0-1,-1 1,0-1,-1 1,1-1,0-4,34-137,-37 142,0 0,-1 0,0 0,0 0,-1 0,0 0,0 0,-1 0,0 1,0-1,-1 0,1 1,-1 0,-1-1,1 1,-1 0,0 1,-1-1,1 1,-4-3,8 8,1 1,-1-1,1 1,-1-1,1 1,-1 0,1-1,-1 1,0 0,0 0,1-1,-1 1,0 0,0 0,0-1,0 1,1 0,-1 0,0-1,-1 1,1 0,0 0,0-1,0 1,0 0,-1 0,1-1,0 1,0 0,-1-1,1 1,-1 0,1-1,-1 1,1 0,-1-1,1 1,-1-1,1 1,-1-1,0 1,1-1,-1 0,0 1,1-1,-1 0,0 1,0-1,1 0,-1 0,0 0,0 0,1 0,-1 0,0 0,0 0,0 0,1 0,-1 0,0 0,0 0,1-1,-1 1,0-1,7 9,1 0,-1-1,1 0,1 0,0-1,0 0,0 0,0-1,1 0,0 0,0-1,0 0,1-1,-1 0,1-1,0 0,-1 0,1-1,8 0,-11 1,0-2,1 1,-1-1,0 0,0 0,0 0,0-1,0-1,0 1,0-1,0 0,0-1,-1 1,1-1,-1-1,0 1,0-1,0 0,0-1,-1 1,1-1,-1 0,0 0,-1-1,4-4,48-86,-78 166,17-55,0 1,1 0,0 0,1 0,1 0,1 1,0-1,1 4,0-15,0-1,1 1,-1 0,1-1,0 1,0-1,1 1,-1-1,1 0,0 1,0-1,0 0,1 0,0 0,0-1,0 1,0-1,0 1,0-1,1 0,0 0,0-1,-1 1,1-1,1 0,-1 0,0 0,1 0,-1-1,5 1,-4-1,0-1,0 0,1 0,-1 0,0 0,0-1,0 0,1 0,-1 0,0-1,0 0,-1 0,1 0,0-1,-1 1,1-1,-1 0,0 0,0-1,0 1,0-1,-1 0,2-1,69-101,-72 102,47-107,-63 207,13-90,0 0,1-1,0 1,0 0,0-1,1 1,0 0,0-1,0 1,1 0,0-1,0 0,0 1,1-1,0 0,0 0,0-1,0 1,1-1,0 1,0-1,0 0,0 0,1-1,0 1,-1-1,1 0,0-1,0 1,1-1,-1 0,1 0,-1 0,6 0,1-2,-1 0,1-1,0-1,-1 0,1 0,-1-1,0 0,0-1,0 0,0-1,-1-1,0 1,0-1,0-1,-1 0,0 0,0-1,-1 0,0-1,0 0,3-5,21-27,-1-2,-3-1,-1-1,-2-1,8-24,-25 55,0-1,-2 0,1-1,-2 1,0-1,-1 0,-1-1,0 1,-1-1,-2 1,1-1,-2 1,0-1,-1 1,-1-1,-1 1,0 0,-5-10,9 25,0 0,-1 1,1-1,-1 1,1-1,-1 0,0 1,1-1,-1 1,0 0,0-1,0 1,0 0,-1-1,1 1,0 0,0 0,-1 0,1 0,-1 0,1 0,-1 1,1-1,-1 0,1 1,-1-1,0 1,1 0,-1-1,0 1,1 0,-1 0,0 0,1 0,-1 0,0 0,1 1,-1-1,0 1,1-1,-1 1,1-1,-1 1,1 0,-1 0,1 0,0 0,-1 0,1 0,0 0,0 0,-1 1,1 0,-3 5,0-1,1 1,0 1,0-1,0 0,1 1,1 0,-1-1,1 1,0 0,1 0,0-1,0 3,-4 38,-9 67,4-1,6 1,6 38,-1 4,3-79,-5-78,0 1,0 0,0-1,1 1,-1-1,0 1,0-1,1 1,-1 0,0-1,1 1,-1-1,0 1,1-1,-1 0,1 1,-1-1,1 1,-1-1,1 0,-1 1,1-1,-1 0,1 0,0 1,-1-1,1 0,-1 0,1 0,0 0,-1 0,1 0,-1 0,1 0,0 0,-1 0,1 0,0 0,-1 0,1-1,-1 1,1 0,-1 0,1-1,0 1,-1 0,1-1,-1 1,0 0,1-1,-1 1,1-1,-1 1,1-1,-1 1,0-1,1 1,-1-1,0 1,0-1,0 0,1 1,-1-1,10-13</inkml:trace>
  <inkml:trace contextRef="#ctx0" brushRef="#br0" timeOffset="227.077">1032 286,'43'-5,"33"-1,14 0,1-4,-5 0,-13 2,-9 2,-11 2,-9 2,-8 1,-5-4,-2-1,-3 0,1 2,-6 1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24.7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0 735,'1'284,"-1"-279,1-1,0 0,0 0,0 0,1 0,-1 1,1-2,0 1,0 0,0 0,1-1,-1 1,1-1,0 0,0 1,0-1,0-1,0 1,1 0,-1-1,1 0,0 0,0 0,0 0,0 0,0-1,0 0,0 0,0 0,1 0,-1-1,0 0,0 1,1-2,-1 1,0 0,1-1,-1 0,0 0,0 0,0 0,1-1,10-5,0-1,0-1,-1 0,0-1,0 0,-1-1,0-1,-1 0,-1-1,0 0,-1 0,0-1,-1-1,0 1,-1-3,10-10,-17 26,0-1,1 1,-1 0,0 0,1 0,-1 0,1 0,0 0,-1 0,1 1,0-1,0 0,-1 1,1 0,0-1,0 1,0 0,-1 0,1 0,0 0,0 0,0 0,-1 1,1-1,0 1,0-1,0 1,-1-1,1 1,0 0,-1 0,1 0,-1 0,1 0,-1 0,0 1,1-1,-1 0,0 1,0-1,0 1,0-1,0 1,0-1,0 1,-1 0,1-1,0 3,14 11,-8-8,0 0,1-1,-1 0,2 0,-1-1,0 0,1 0,0-1,0 0,1-1,-1 0,1 0,-1-1,1 0,0-1,0 0,0-1,-1 0,1 0,0-1,0 0,0-1,-1 0,1-1,-1 0,1 0,-1-1,0 0,-1-1,1 0,-1 0,1-1,-1 0,-3 1,-1 0,1-1,-1 1,0-1,0 0,-1 0,1-1,-1 1,-1-1,1 1,-1-1,-1 0,1 0,-1 0,0 0,-1 0,1 0,-1 0,-1 0,0-7,-5-5</inkml:trace>
  <inkml:trace contextRef="#ctx0" brushRef="#br0" timeOffset="544.984">1101 1,'-22'156,"13"257,11-249,-1-25,-1-138,0 1,0-1,-1 1,1-1,1 1,-1-1,0 1,0-1,1 1,-1-1,0 1,1-1,0 0,-1 1,1-1,0 0,0 1,-1-1,1 0,0 0,0 0,0 1,1-1,-1 0,0-1,0 1,1 0,-1 0,0 0,1-1,-1 1,1-1,-1 1,0-1,1 0,-1 1,1-1,-1 0,1 0,0 0,-1 0,1 0,-1 0,1-1,-1 1,1-1,-1 1,0-1,1 1,-1-1,1 0,-1 1,0-1,0 0,15-7,0-1,-1-1,-1 0,0-1,0 0,-1-1,7-9,85-63,-104 83,0 0,1 0,-1 0,0 0,0 1,0-1,1 0,-1 1,0-1,1 1,-1-1,0 1,1 0,-1 0,1-1,-1 1,1 0,-1 0,0 0,1 1,-1-1,1 0,-1 0,0 1,1-1,-1 1,0-1,1 1,-1 0,0-1,0 1,1 0,-1 0,0 0,0 0,0 0,0 0,0 0,0 0,-1 1,1-1,0 0,-1 0,1 1,-1-1,1 0,-1 1,1-1,-1 1,0-1,0 2,-6 75,4-75,0 1,0 0,0 0,1 0,0 0,0 0,0 0,0 1,0-1,1 0,0 0,0 1,0-1,1 0,-1 0,1 1,0-1,0 0,0 0,1 0,-1 0,1 0,0 0,0-1,1 1,-1-1,1 1,-1-1,3 2,11 3</inkml:trace>
  <inkml:trace contextRef="#ctx0" brushRef="#br0" timeOffset="1135.385">1693 651,'6'202,"-5"-199,0 0,0 0,0 0,0 0,1-1,-1 1,1 0,-1-1,1 1,0-1,0 1,1-1,-1 0,0 0,1 0,-1 0,1-1,-1 1,1-1,0 1,0-1,0 0,0 0,0 0,0 0,0-1,0 1,0-1,0 0,0 0,0 0,0 0,0-1,0 1,1-1,-1 0,0 0,-1 0,1 0,0 0,0 0,0-1,-1 0,1 1,-1-1,1 0,-1 0,0 0,0-1,0 1,1-2,18-18,-2-2,-1 0,0-1,-2-1,-1 0,-1-1,9-26,-9 24,-14 30,0 0,0-1,0 1,1 0,-1 0,0 0,1-1,-1 1,0 0,1 0,-1-1,1 1,-1 0,1 0,0-1,-1 1,1-1,0 1,-1-1,1 1,0-1,-1 1,1-1,0 0,0 1,0-1,0 0,-1 0,1 1,0-1,0 0,0 0,0 0,0 0,-1 0,1 0,0 0,0-1,0 1,0 0,0 0,-1-1,1 1,0 0,0-1,-1 1,1-1,0 1,0-1,-1 1,1-1,-1 0,1 1,0-1,-1 0,1 0,-1 1,0-1,1 0,-1 0,0 1,1-1,-1-1,13 177,-11-60,12 22,-6 0,-8 99,0-221,-1 1,-1-1,0 1,-1-1,0 0,-2 0,1 0,-2-1,0 1,-1-1,0-1,-1 1,-6 6,9-16,0 0,0 0,-1-1,1 1,-1-1,0-1,0 1,0-1,0 0,-1 0,1-1,0 0,-1 0,1 0,-1-1,1 0,-1 0,1-1,-1 1,1-1,-1-1,1 0,0 1,0-2,0 1,0-1,0 0,0 0,1-1,0 1,-1-1,1 0,-3-4,2-2,1 0,1 0,0 0,0-1,1 0,0 1,1-1,0 0,0 0,2 0,-1 0,1-1,1 1,0 0,1 0,0 0,0 1,1-1,0 0,3-4,9-21,2 0,1 1,1 1,2 1,6-5,89-94,-92 112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30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 0,'-10'10,"-2"3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33.4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32 289,'29'-9,"0"-1,-1-1,-1-2,0-1,0-1,-2-1,16-13,-37 27,-1 0,1 0,-1 0,0-1,0 1,0-1,0 1,0-1,-1 0,1 0,-1-1,0 1,1 0,-2-1,1 1,0-1,-1 0,1 1,-1-1,0 0,-1 0,1 0,-1 0,1 0,-1 0,0 0,-1 0,1 0,-1 0,1 0,-1 0,0 1,-1-1,1 0,-1 1,0-1,1 0,-1 1,-1 0,1 0,-1-1,1 1,-3-2,0 2,-1 0,1 1,0-1,-1 1,1 0,-1 0,0 1,0 0,1 0,-1 0,0 1,0 0,0 0,0 0,0 1,0 0,0 0,1 0,-1 1,0 0,1 0,-1 0,1 1,0 0,0 0,0 0,0 0,0 1,1 0,-1 0,1 0,0 1,-7 7,0 1,1 0,0 0,1 1,0 0,1 0,1 1,0 0,2 1,-1-1,1 3,2-9,1 0,0-1,0 2,0-1,1 0,1 0,-1 0,2 0,-1 1,1-1,1 0,-1 0,2 0,-1 0,1 0,0-1,1 1,0-1,1 0,-1 0,1 0,1-1,0 0,0 0,1 0,8 5,1 0,0-1,1-1,1-1,-1-1,1 0,1-1,-1-1,1-1,0 0,1-2,-1 0,1-1,-1-1,1-1,0 0,7-5,-3-1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32.0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1,'-1'425,"-24"-185,-5-82,11-86,14-60</inkml:trace>
  <inkml:trace contextRef="#ctx0" brushRef="#br0" timeOffset="244.272">1 510,'43'0,"29"0,11 0,-2 0,-7-5,-11-2,-6 1,-8 1,-8 1,-6 2,-4 1,-7 1</inkml:trace>
  <inkml:trace contextRef="#ctx0" brushRef="#br0" timeOffset="579.151">735 877,'-1'-1,"1"0,0 1,0-1,0 1,0-1,-1 1,1 0,0-1,-1 1,1-1,0 1,-1-1,1 1,-1 0,1-1,0 1,-1 0,1-1,-1 1,1 0,-1 0,1 0,-1-1,1 1,-1 0,1 0,-1 0,1 0,-1 0,0 0,1 0,-1 0,1 0,-1 0,1 0,-1 0,1 0,-1 1,1-1,-1 0,1 0,-1 0,1 1,-1-1,1 0,-1 1,1-1,0 0,-1 1,0-16,1 1,1-1,0 1,0-1,2 1,0-1,1 1,0 0,1 0,0 1,1-1,1 1,-3 4,7-20,1 1,1 1,1 1,2 0,1 0,0 2,2 0,1 1,11-9,-26 27,-5 4,0 1,0-1,1 0,-1 1,0-1,0 0,1 1,-1-1,0 1,1-1,-1 1,0-1,1 0,-1 1,1-1,-1 1,1 0,-1-1,1 1,-1-1,1 1,0 0,-1-1,1 1,-1 0,1 0,0-1,-1 1,1 0,0 0,-1 0,1 0,0 0,0 0,-1 0,1 0,0 0,-1 0,1 1,0-1,-1 0,1 0,-1 1,1-1,0 0,-1 1,1-1,-1 0,1 1,-1-1,1 1,-1-1,1 1,-1-1,1 1,-1-1,0 1,1 0,-1-1,0 1,0-1,3 14</inkml:trace>
  <inkml:trace contextRef="#ctx0" brushRef="#br0" timeOffset="929.048">1130 481,'-4'13,"0"0,1 0,0 0,1 0,0 1,1-1,1 1,0 0,1-1,0 1,1-1,1 0,0 1,1-1,0 0,1-1,6 13,-8-21,0-1,0 1,0-1,0 0,1 1,-1-2,1 1,0 0,0-1,0 1,0-1,1 0,-1-1,0 1,1-1,-1 0,1 0,0 0,-1-1,1 1,-1-1,1 0,0-1,-1 1,1-1,0 0,-1 0,4-1,2-1,0 0,0-1,0 0,-1-1,0 0,0 0,0-1,0 0,-1 0,0-1,-1 0,4-4,4-7,1-2,-2 0,-1 0,0-1,-2-1,0 0,-2 0,0-1,-2-1,0 1,-2-1,0 0,0-15,-5 27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30.7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57,'-5'39,"-1"21,0 7,1-5,1-7,2-18,6-15,2-16,0-10</inkml:trace>
  <inkml:trace contextRef="#ctx0" brushRef="#br0" timeOffset="549.116">537 1,'-102'18,"100"-18,0 1,-1 0,1 0,0 0,0 0,-1 0,1 1,0-1,0 1,0-1,1 1,-1-1,0 1,1 0,-1 0,1 0,-1 0,1 0,0 1,0-1,0 0,0 0,0 1,1-1,-1 0,1 1,-1-1,1 1,0-1,0 1,0-1,0 1,1-1,-1 0,1 1,-1-1,1 1,0-1,1 2,2 2,0 1,1-2,0 1,0 0,1-1,0 0,-1 0,2-1,-1 0,0 0,1 0,3 1,17 11,-23-14,-1 0,1 0,0 0,-1 1,1 0,-1-1,0 1,0 1,0-1,0 0,-1 1,1-1,-1 1,0 0,0 0,0 0,-1 0,1 0,-1 0,0 0,0 0,-1 0,1 1,-1-1,0 0,0 1,0-1,0 0,-1 1,0-1,0 0,0 0,-1 0,1 0,-1 0,0 0,0 0,0 0,0-1,-1 1,0-1,-6 6,0 0,-1-1,0 0,0-1,-1 0,0 0,0-1,-1-1,1 0,-1-1,0 0,-1-1,1 0,0 0,-1-2,-3 1,-48-21,50 7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28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29,'16'72,"-8"-16,-3-1,-3 1,-2 0,-4 23,-23 176,-1-37,1-112,24-126,3 2</inkml:trace>
  <inkml:trace contextRef="#ctx0" brushRef="#br0" timeOffset="261.515">1 565,'38'-5,"32"-6,14-6,-2-1,-12 3,-11 5,-12-2,-9 2,-6 3,-8 1</inkml:trace>
  <inkml:trace contextRef="#ctx0" brushRef="#br0" timeOffset="847.787">678 1,'-20'253,"12"231,8-483,19 93,-19-92,1 0,0 0,0 0,0 0,0-1,0 1,0 0,1-1,-1 1,0-1,1 1,0-1,-1 0,1 1,0-1,-1 0,1 0,0 0,0 0,0-1,0 1,0 0,0-1,0 0,0 1,0-1,0 0,0 0,0 0,1 0,-1 0,0-1,0 1,0-1,0 1,0-1,0 0,0 1,-1-1,1 0,0 0,0-1,0 1,177-154,-177 154,0-1,-1 1,1-1,0 1,0 0,0 0,1 0,-1 0,0 0,0 0,0 1,1-1,-1 1,0 0,1-1,-1 1,0 0,1 0,-1 0,0 1,1-1,-1 1,0-1,1 1,-1 0,0 0,0 0,0 0,0 0,0 0,0 0,0 1,0-1,0 1,-1 0,1-1,-1 1,1 0,-1 0,1 0,-1 0,0 0,0 0,0 0,0 1,-1-1,1 0,-1 0,1 2,5 135,-6-138,0 0,0 0,0 0,-1 0,1 0,0-1,0 1,0 0,0 0,0 0,1 0,-1 0,0-1,0 1,1 0,-1 0,0 0,1 0,-1-1,1 1,-1 0,1-1,-1 1,1 0,-1-1,1 1,0 0,-1-1,1 1,0-1,-1 1,1-1,0 0,0 1,0-1,-1 0,1 0,0 1,0-1,0 0,0 0,0 0,0 0,9-4</inkml:trace>
  <inkml:trace contextRef="#ctx0" brushRef="#br0" timeOffset="1247.149">1214 226,'0'0</inkml:trace>
  <inkml:trace contextRef="#ctx0" brushRef="#br0" timeOffset="1099.923">1355 706,'0'24,"0"3,0-3</inkml:trace>
  <inkml:trace contextRef="#ctx0" brushRef="#br0" timeOffset="1647.524">1864 509,'-2'-3,"-1"1,0 1,0-1,0 0,0 1,0-1,0 1,0 0,0 0,0 0,0 1,-1-1,1 1,0-1,-1 1,1 0,0 0,0 1,-1-1,1 1,0 0,0 0,-1 0,1 0,0 0,0 0,0 1,1 0,-1 0,0-1,0 2,1-1,-2 1,2-1,0-1,0 1,0-1,1 1,-1 0,0 0,1 0,-1 0,1 0,-1 1,1-1,0 0,0 1,0-1,0 1,1-1,-1 1,1-1,-1 1,1-1,0 1,0-1,0 1,0 0,1-1,-1 1,1-1,-1 1,1-1,0 1,0-1,0 0,0 1,0-1,1 0,-1 0,1 0,-1 0,1 0,0 0,0 0,1 0,18 16,-14-14,-1 0,0 0,0 1,-1 0,1 0,-1 0,0 1,0 0,-1 0,0 0,0 0,0 1,-1 0,0-1,0 1,0 1,-1-1,-1 0,1 0,0 8,-3-7,-1 1,0-1,0 0,-1 0,0 0,0-1,-1 1,0-1,0 1,-1-1,0 0,0-1,-1 0,0 1,0-2,0 1,0-1,-1 0,0 0,0 0,-1-1,1-1,-1 1,0-1,0 0,0-1,-2 0,4 0,0-1,-1 0,1-1,0 1,-1-1,1-1,0 1,-1-1,1 0,0-1,0 1,0-1,0 0,0-1,0 1,1-1,-1-1,1 1,-1-1,1 0,1 0,-3-2,-6-8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44.3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484 0,'-32'2,"-1"0,1 2,0 2,0 1,1 1,0 1,1 2,0 2,-19 10,40-20,0 1,0 1,0 0,0 0,1 1,-1 0,2 0,-1 1,1 0,0 0,0 0,1 1,0 0,0 1,1-1,0 1,1 0,0 1,0-1,1 1,0-1,0 1,1 0,1 0,0 0,0 0,1 10,1-13,0 0,1 0,0 0,0-1,0 1,1 0,0-1,0 1,1-1,0 0,0 0,0-1,1 1,-1-1,1 0,1 0,-1 0,1-1,0 0,0 0,0 0,4 1,5 2,0-1,0 0,1-1,0 0,0-2,0 1,0-2,1-1,5 0,177-30,-154 15,-27 7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0 368,'87'0,"201"-11,-199 1,0 3,84 7,-189 5,-2 1</inkml:trace>
  <inkml:trace contextRef="#ctx0" brushRef="#br0" timeOffset="282.707">29 508,'29'0,"29"0,8 0,-1 0,-2 0,-8 0,-7 0,-8 0,-6 0,-3 0,-3 0,-6 5,-2 2,1-1,-4-6,1-3,-4-1</inkml:trace>
  <inkml:trace contextRef="#ctx0" brushRef="#br0" timeOffset="835.769">367 1,'21'33,"1"-1,2-1,1-1,1-1,2-1,0-1,2-2,1-1,15 8,75 65,-116-92,-3-5,-1 0,0 1,1-1,-1 1,0 0,1-1,-1 1,0 0,0 0,0 0,1-1,-1 1,0 1,0-1,0 0,-1 0,1 0,0 0,0 1,-1-1,1 0,-1 1,1-1,-1 0,1 1,-1-1,0 1,0-1,0 1,1-1,-1 0,-1 1,1-1,0 1,0-1,-1 1,1-1,0 0,-1 1,0-1,1 0,-1 1,0-1,1 0,-1 0,0 0,0 1,0-1,0 0,0 0,-1 0,-170 95,157-86,-30 22,-1-3,-1-2,-38 16,27-16,42-19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48.3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270 666,'-20'5,"1"1,0 1,0 1,1 0,0 1,0 1,1 1,1 1,0 0,0 1,1 0,1 1,0 1,-2 5,14-18,0 1,1 0,-1-1,1 1,-1 0,1 0,0 0,0 0,1 0,-1 0,1 0,-1 0,1 0,0 0,0 0,0 0,1 0,-1 0,1 0,-1 0,1 0,0 0,0 0,1 0,-1 0,1 0,-1-1,1 1,0-1,0 1,0-1,0 0,0 0,0 0,1 0,-1 0,1 0,-1-1,1 1,0-1,0 1,0-1,0 0,0 0,0-1,0 1,0-1,0 1,0-1,0 0,0 0,0 0,0-1,0 1,0-1,1 0,10-3,0-1,0-1,0 0,-1-1,0 0,-1-1,1 0,-2-1,1-1,-1 0,8-9,13-10,97-83,-128 111,1 0,-1 0,0 0,0 0,0 0,1 0,-1 0,0 1,1-1,-1 0,1 1,-1-1,1 1,-1-1,1 1,0 0,-1 0,1-1,-1 1,1 0,-1 1,1-1,0 0,-1 0,1 1,-1-1,1 1,-1-1,1 1,-1 0,0-1,1 1,-1 0,0 0,1 0,-1 0,0 0,0 0,0 0,0 1,0-1,0 0,0 1,0-1,-1 0,1 1,0-1,-1 1,0-1,1 2,14 35,-14-30,1-1,0 0,0 0,1 0,0 0,0 0,1 0,0-1,0 1,0-1,1 0,0-1,0 1,1-1,-1 0,1 0,0 0,1-1,-1 0,1-1,-1 1,1-1,7 2,-4-3,0-1,0 0,0-1,0 0,0 0,-1-1,1-1,0 1,0-2,0 1,-1-1,1-1,-1 0,0 0,0-1,-1 0,1 0,5-6,133-130,-139 132,14-16,-1 0,-2-1,0-1,-2-1,-1-1,-2 0,0-1,-2-1,-1 1,-2-2,5-29,-5 12,-4 25,0 1,-1-1,-2 0,0 0,-2 0,-1 0,0 0,-5-17,7 40,-1-1,0 1,0-1,0 1,0-1,-1 1,1-1,0 1,0-1,-1 1,1 0,-1-1,0 1,1-1,-1 1,0 0,0-1,0 1,1 0,-1 0,-1 0,1 0,0 0,0 0,0 0,0 0,-1 0,1 1,0-1,-1 0,1 1,-1-1,1 1,-1 0,1-1,-1 1,1 0,-1 0,1 0,-1 0,1 0,-1 0,1 0,-1 1,1-1,-1 1,1-1,-1 1,1-1,0 1,-1 0,1-1,0 1,0 0,-1 0,1 0,0 0,0 0,0 0,0 1,0-1,0 0,-6 15,1 0,0 0,1 0,1 0,0 1,1 0,1 0,1 0,0 0,1 0,1 0,3 13,-3 17,18 278,10-103,-27-212,0-5,-1-1,0 1,0 0,0 0,-1 0,1 0,-1 0,-1-1,1 1,0 0,-1 0,0 0,0 0,-1-1,-1 4,-3-2</inkml:trace>
  <inkml:trace contextRef="#ctx0" brushRef="#br0" timeOffset="255.054">664 469,'43'0,"39"0,14-5,1-1,-6 0,-15 1,-9 2,-13 1,-10 0,-7 2,-11 0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47.0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0,'-14'102,"4"0,5 0,6 60,-1-68,0-94</inkml:trace>
  <inkml:trace contextRef="#ctx0" brushRef="#br0" timeOffset="299.909">285 142,'-30'22,"5"-4,1 0,0 1,2 2,0 0,1 1,1 2,18-22,0 0,0 0,0 0,0 1,0-1,0 0,1 1,-1 0,1-1,-1 1,1 0,0 0,0 0,1-1,-1 1,0 0,1 0,0 0,0 0,0 0,0 0,0 0,0 0,1 0,0 0,-1 0,1 0,0 0,1 0,-1-1,0 1,1 0,-1-1,1 1,0-1,0 0,0 1,0-1,0 0,1 0,1 1,228 100,-194-59,-28-31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46.3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1 781,'53'-16,"0"-3,-2-1,0-3,-2-2,0-2,-2-3,-1-1,-1-2,4-8,-32 27,-1-1,0-1,-1 0,-1-2,-1 1,0-1,-1-1,-1-1,-1 1,-1-1,0-1,-2 0,0 0,-2-1,0 1,-1-1,-2 0,0 0,-1 0,-1-1,-2-11,2 31,0 1,1-1,-1 0,0 1,-1-1,1 0,0 0,-1 1,0-1,1 0,-1 1,0-1,0 1,-1-1,1 1,0 0,-1-1,1 1,-1 0,0 0,0 0,0 0,0 0,0 1,0-1,0 1,-1-1,1 1,-1 0,1 0,-1 0,1 0,-1 0,0 0,1 1,-1 0,0-1,1 1,-1 0,0 0,0 0,1 1,-1-1,0 1,1-1,-1 1,1 0,-1 0,0 0,1 0,-2 2,-10 8,0 1,1 1,0 0,1 1,1 0,0 1,1 0,0 1,2 0,0 0,0 1,-3 12,11-28,-11 28,1-1,2 2,1-1,1 1,2 0,0 1,3-1,0 0,2 1,1 5,-1-25,0-1,1 1,0 0,1-1,0 1,0-1,1 0,0 0,1-1,0 1,1-1,0 0,0 0,1-1,0 1,1-2,0 1,0-1,0 0,1-1,0 0,0 0,1-1,-1 0,1-1,0 0,1 0,-1-1,1-1,-1 0,1 0,0-1,-1 0,1-1,0 0,0-1,6-1,-4-3,1 0,-1-1,0 0,0-1,-1-1,1 0,-2 0,1-1,-1-1,9-10,32-24,106-90,-173 155,0 0,2 1,1 1,0 0,2 0,-7 24,15-42,0 0,0 0,0 0,1 0,0 0,0 0,1 1,-1-1,1 0,0 0,0 0,1 1,0-1,0 0,0 0,0 0,1 0,0 0,0 0,0 0,1-1,-1 1,1-1,0 0,0 0,1 0,-1 0,1 0,0-1,0 1,0-1,1 0,-1 0,1-1,-1 0,1 1,0-1,0-1,4 1,-1-1,1 0,-1-1,1 0,0 0,-1-1,1 0,-1-1,0 0,1 0,-1-1,0 0,0 0,0-1,-1 0,1 0,-1-1,0 1,0-2,-1 1,4-4,1-1,-1 0,0-1,-1-1,0 1,0-1,-2-1,1 1,-2-1,1-1,-2 1,0-1,1-4,-5 11,0 0,0 1,0-1,-1 0,0 0,0 1,-1-1,1 0,-2 1,1-1,-1 1,0-1,0 1,-1-1,1 1,-2 0,1 1,-1-1,1 0,-2 1,1 0,0 0,-1 0,0 0,0 1,-1 0,1 0,-1 0,0 1,0 0,0 0,0 0,0 1,-1 0,1 0,-1 1,0 0,1 0,-1 0,0 1,0 0,1 0,-1 1,0 0,1 0,-1 0,1 1,-1 0,1 0,-5 3,-54 45,52-33</inkml:trace>
  <inkml:trace contextRef="#ctx0" brushRef="#br0" timeOffset="354.034">1666 555,'-13'2,"1"1,-1 0,1 1,0 0,0 1,1 0,-1 1,1 1,1 0,-1 0,1 1,0 0,1 0,0 2,0-1,1 1,0 0,1 0,0 1,-6 11,12-19,0 0,0 1,0-1,0 0,0 0,1 0,-1 1,1-1,0 0,0 0,0 1,1-1,-1 0,1 0,-1 1,1-1,0 0,1 0,-1 0,0 0,1 0,-1 0,1-1,0 1,0-1,0 1,1-1,-1 1,0-1,1 0,0 0,-1 0,1-1,0 1,0-1,1 1,3 1,0 0,0 0,1-1,0 0,-1 0,1-1,0 0,0 0,0-1,-1 0,1-1,0 1,0-1,5-2,-3-1,0 0,0 0,0-1,-1 0,0-1,0 0,-1-1,1 1,-2-2,1 1,-1-1,0 0,0 0,-1-1,0 0,-1 0,0-1,0 1,-1-1,0 0,-1-1,0 1,-1 0,0-1,0 1,-1-1,-1 0,0 1,0-1,-1 0,0 1,-1-1,0 1,-1-1,0 1,-1 0,0 0,-4-8,-47-19,34 33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44.8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341 80,'-16'-1,"1"0,-1 1,1 1,0 1,-1 0,1 1,0 0,0 1,0 1,1 0,-1 1,1 1,1 0,-4 3,9-5,0-1,0 2,0-1,1 1,0 0,0 1,1-1,0 1,0 1,1-1,0 1,0 0,0 0,1 0,0 1,1 0,0-1,1 1,-1 0,2 1,-1-1,1 0,1 0,-1 1,2-1,-1 0,1 0,1 1,0-1,0 0,0 0,1-1,1 1,0 0,0-1,0 0,1 0,-2-4,0 0,0-1,0 0,0 0,0 0,0 0,1 0,0-1,-1 0,1 1,0-1,0-1,0 1,1 0,-1-1,0 0,0 0,1 0,-1-1,1 0,-1 1,0-1,1-1,-1 1,1-1,-1 0,4-1,107-54,-74 23,-2-3,-1-1,-1-2,-3-2,-1-1,19-33,-50 73,25-32,-26 33,-1 1,0-1,1 0,-1 1,0-1,1 1,-1-1,1 1,-1-1,0 1,1 0,0-1,-1 1,1-1,-1 1,1 0,-1 0,1-1,0 1,-1 0,1 0,-1 0,1 0,0-1,-1 1,1 0,0 0,-1 0,1 0,0 1,-1-1,1 0,0 0,-1 0,1 0,-1 1,1-1,0 0,-1 1,1-1,-1 0,1 1,-1-1,1 1,-1-1,1 1,-1-1,0 1,1-1,-1 1,0-1,1 1,-1-1,0 1,1 0,42 132,14-65,-40-54</inkml:trace>
  <inkml:trace contextRef="#ctx0" brushRef="#br0" timeOffset="436.025">905 363,'90'-168,"-16"47,-72 120,0 1,0 0,0-1,0 1,0 0,0 0,0 0,0 1,0-1,0 0,0 1,0-1,0 1,0 0,0 0,0 0,-1 0,1 0,0 0,0 0,-1 0,1 1,-1-1,0 1,1-1,-1 1,0-1,0 1,0 0,0 0,0-1,0 1,0 0,-1 0,1 0,-1 0,1 0,-1 0,0 0,0 0,0 0,0 0,0 0,0 1,1 0,0 3,0 1,1 0,-1 0,1-1,1 1,0-1,0 0,0 1,0-2,1 1,0 0,0-1,1 1,0-1,-1 0,2-1,-1 1,0-1,1 0,0-1,0 1,0-1,0 0,1-1,-1 1,1-1,0 0,0-1,-1 0,1 0,0 0,0-1,0 0,1-1,3-3,-1-2,0 1,0-1,0-1,0 0,-1 0,-1-1,1 0,-1-1,0 1,-1-2,0 1,-1-1,0 0,0 0,-1-1,0 1,2-9,12-60,-16 55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49.2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40,'-27'404,"-31"87,58-484,0-8</inkml:trace>
  <inkml:trace contextRef="#ctx0" brushRef="#br0" timeOffset="251.034">1 577,'38'0,"23"-5,5-1,-3 0,-8 1,-13-4,-9 1,-6 0,-2-2,0 0,-5-3,-1 1,-4-2,-4 0</inkml:trace>
  <inkml:trace contextRef="#ctx0" brushRef="#br0" timeOffset="4055.581">764 153,'44'-153,"-44"154,0-1,0 0,0 1,0-1,1 0,-1 0,0 1,0-1,0 0,0 0,0 1,1-1,-1 0,0 0,0 0,0 1,1-1,-1 0,0 0,0 0,1 0,-1 1,0-1,0 0,1 0,-1 0,0 0,0 0,1 0,-1 0,0 0,1 0,-1 0,0 0,0 0,1 0,-1 0,0 0,1 0,-1 0,0 0,0 0,1 0,-1-1,0 1,0 0,1 0,-1 0,0 0,0-1,1 1,1 32,-2-31,-31 399,18-291,6-66,2 0,2 1,2-1,2 15,-1-56,0 0,0 0,1 0,-1 0,0 1,1-1,0 0,-1 0,1 0,0 0,0-1,0 1,0 0,0 0,1 0,-1-1,0 1,1-1,0 1,-1-1,1 0,0 1,-1-1,1 0,0 0,0 0,0 0,0-1,0 1,0 0,0-1,0 1,0-1,0 0,1 0,-1 0,0 0,0 0,0 0,0-1,0 1,0-1,0 1,0-1,0 0,0 0,0 0,0 0,0 0,0 0,-1 0,1-1,0 1,-1-1,1 1,-1-1,0 0,0 1,2-3,77-107,-75 103,1 1,0 0,1 0,0 0,0 1,0 0,0 1,1-1,0 2,0-1,8-2,-13 5,-1 1,1 0,0 1,0-1,-1 0,1 1,0-1,0 1,0 0,0 0,0 0,-1 0,1 1,0-1,0 1,0 0,-1 0,1 0,0 0,-1 0,1 0,-1 1,1-1,-1 1,0 0,1 0,-1 0,0 0,0 0,-1 0,1 0,0 1,-1-1,1 1,-1-1,0 1,0 0,0-1,0 2,19 133,-20-136,0-1,0 1,1 0,-1 0,0 0,1 0,-1-1,0 1,1 0,-1 0,1-1,-1 1,1 0,-1-1,1 1,0 0,-1-1,1 1,0-1,-1 1,1-1,0 1,0-1,0 0,-1 1,1-1,0 0,0 0,0 0,0 1,0-1,-1 0,1 0,0 0,0 0,0-1,0 1,0 0,0 0,-1 0,1-1,0 1,0 0,0-1,-1 1,1-1,0 1,-1-1,1 1,0-1,-1 0,1 1,0-1,-1 0,1 1,-1-1,1 0,-1 0,0 1,1-1,-1 0,0 0,14-14</inkml:trace>
  <inkml:trace contextRef="#ctx0" brushRef="#br0" timeOffset="4488.266">1412 746,'20'-7,"0"0,0-2,-1 0,0-1,-1-1,0-1,-1 0,0-2,-1 0,0 0,-2-2,1 0,-2 0,7-12,-5-28,-15 55,-1 0,1-1,0 1,-1 0,1 0,-1-1,0 1,1 0,-1 0,0 0,0 0,1 0,-1 0,0 0,0 0,0 0,0 0,-1 0,1 1,0-1,0 0,0 1,-1-1,1 1,0-1,0 1,-1 0,1 0,0-1,-1 1,1 0,-1 0,1 0,0 1,-1-1,1 0,0 0,-1 1,1-1,0 1,-1-1,-19 7,0 0,1 1,0 0,1 2,0 0,0 2,-11 8,22-15,0 0,0 0,0 0,1 1,0 0,0 0,1 1,-1 0,1 0,1 0,-1 1,1 0,1 0,-1 0,2 1,-1 0,1-1,0 1,1 0,0 1,0-1,1 0,0 0,1 1,0-1,1 0,-1 1,2-1,0 3,3-6,1 0,0-1,0 1,0-1,0-1,1 1,0-1,0 0,0-1,0 0,1 0,0 0,-1-1,1 0,0 0,0-1,0 0,0-1,8 0,11 2,1-1,0-1,0-2,0 0,0-2,19-6,-20 5,-3 1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58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54 734,'0'477,"0"-467,0 1,-1-1,0 0,0 1,-1-1,-1 0,1 0,-2 0,1-1,-3 4,5-12,1-1,-1 0,0 0,0 1,0-1,0 0,0 0,0 0,0 0,1 0,-1 0,0 0,0 0,0 0,0 0,0-1,0 1,0 0,1-1,-1 1,0 0,0-1,0 1,1-1,-1 1,0-1,1 0,-1 1,0-1,1 0,-1 1,1-1,-1 0,1 0,-1 1,1-1,-1 0,1 0,0 0,0 0,-1 0,1 0,0 1,0-1,0 0,0 0,0 0,0 0,0 0,1 0,-1 0,0 0,0 0,-1-25,1 1,1-1,1 1,1-1,1 1,2 0,0 0,2 0,0 1,2 1,1-1,0 1,2 1,1 0,0 1,2 1,0 0,5-4,1-3,-11 10,0 1,2 0,0 1,0 0,2 1,0 0,0 1,1 1,1 1,0 0,0 1,1 1,0 0,8-1,-23 9,1 0,-1 1,1-1,-1 1,1 0,0 0,-1 0,1 0,-1 1,1-1,-1 1,1 0,-1 0,1 1,-1-1,0 0,0 1,1 0,-1 0,-1 0,1 0,0 0,0 1,-1-1,1 1,-1 0,0 0,0 0,0 0,0 0,-1 0,1 0,-1 1,0-1,1 2,1 4,-1 0,0 0,0 1,-1-1,0 1,-1-1,0 1,-1-1,0 0,0 1,-1-1,-2 9,-3 2,0 0,-1-1,-2 0,1-1,-2 0,-1 0,0-2,-1 1,0-1,-2-1,1-1,-2 0,0-1,-13 8,26-18,0 0,-1-1,1 1,0-1,-1 0,0 0,1-1,-1 1,0-1,0 0,0 0,0 0,0 0,0-1,0 1,0-1,0 0,0 0,0-1,0 1,0-1,0 0,0 0,0 0,0-1,0 1,1-1,-1 0,1 0,-1 0,1-1,0 1,0-1,0 0,-1-1,-3-18,3 0</inkml:trace>
  <inkml:trace contextRef="#ctx0" brushRef="#br0" timeOffset="734.632">1070 734,'-40'15,"1"1,0 2,1 1,1 2,1 2,1 1,-26 25,59-48,-1 0,1 1,-1 0,1-1,0 1,0 0,0 0,0 0,0 0,0 1,0-1,1 1,-1-1,1 1,0-1,0 1,0 0,0-1,0 1,0 0,1 0,0 0,-1 0,1 0,0-1,0 1,1 0,-1 0,0 0,1 0,0 0,0-1,0 1,0 0,0-1,0 1,1-1,-1 1,1-1,0 0,0 1,0-1,0 0,0 0,0 0,0-1,1 1,-1 0,1-1,-1 0,1 1,-1-1,3 0,5 1,1 0,-1-1,1 0,-1 0,1-1,0-1,-1 0,1-1,-1 1,0-2,1 0,-1 0,0-1,0 0,-1 0,1-1,4-4,143-114,-156 121,0 0,1 0,-1 1,0-1,1 0,-1 1,1-1,-1 1,1 0,0-1,0 1,-1 0,1 0,0 0,0 0,0 0,0 1,0-1,0 1,0-1,1 1,-1 0,0-1,0 1,0 0,0 1,0-1,1 0,-1 0,0 1,0 0,0-1,0 1,0 0,0 0,0 0,0 0,-1 0,1 0,0 1,-1-1,1 1,-1-1,2 2,0 4,1-1,0 0,0 0,0 0,1 0,-1-1,1 1,1-1,-1-1,1 1,0-1,0 0,0 0,0-1,1 0,-1 0,1 0,0-1,0 0,0 0,0-1,0 0,0 0,1 0,-1-1,0 0,0-1,0 0,1 0,-1 0,0-1,2-1,137-111,-118 89,-1-1,-1-2,-1 0,-2-2,-1 0,-1-2,-2 0,-1-1,1-8,13-25,-2-1,-4-1,-2-2,11-59,-35 26,0 102,0 0,0 0,-1 0,1 0,0 0,0 0,-1 0,1 1,-1-1,1 0,0 0,-1 0,0 1,1-1,-1 0,1 1,-1-1,0 0,1 1,-1-1,0 1,0-1,0 1,1-1,-1 1,0 0,0-1,0 1,0 0,0 0,0 0,1 0,-1-1,0 1,0 0,0 1,0-1,0 0,0 0,0 0,0 0,0 1,1-1,-1 0,0 1,0-1,0 1,1-1,-1 1,0-1,0 1,1 0,-1-1,1 1,-1 0,0 0,-32 43,24-20,2 0,0 1,2 0,0 0,2 0,1 1,0-1,2 1,1-1,3 11,-2 23,-2 309,-26-222,13-112,6-28</inkml:trace>
  <inkml:trace contextRef="#ctx0" brushRef="#br0" timeOffset="980.674">1381 536,'48'-5,"44"-6,17-2,-1 2,-9-2,-17 1,-13 3,-13 3,-6 2,-7 2,-7 1,-3 1,-4 1,-6-1</inkml:trace>
  <inkml:trace contextRef="#ctx0" brushRef="#br0" timeOffset="1412.878">2368 0,'-46'220,"-2"10,-35 82,78-301,1 0,1 1,0-1,0 1,1 0,1 0,0 0,0 1,1-1,1 0,0 0,1 0,0 2,-1-13,0 1,0-1,0 1,0-1,0 1,0-1,0 0,0 0,1 1,-1-1,1 0,-1 0,1 0,-1 0,1-1,-1 1,1 0,0-1,-1 1,1-1,0 1,0-1,-1 0,1 0,0 0,0 0,-1 0,1 0,0 0,0-1,-1 1,1-1,0 1,-1-1,1 1,0-1,61-32,195-127,-193 143,-63 18,-1-1,1 0,-1 0,1 1,-1-1,1 1,-1 0,1-1,-1 1,0 0,1 0,-1 0,0 0,1 0,-1 0,0 0,0 0,0 0,0 1,0-1,0 0,-1 1,1-1,0 1,-1-1,1 1,-1-1,1 1,-1-1,0 1,0-1,1 1,-1 0,0-1,-1 1,1-1,0 1,0-1,-1 1,1 0,-10 46,8-42,0 1,0 0,1 0,-1-1,2 1,-1 0,1 0,0 0,0 0,1 0,-1 0,2 0,-1-1,1 2,3-1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01.0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15 555,'-2'9,"-2"8,1 0,1 1,0-1,1 0,1 1,0-1,2 1,0-1,1 0,0 0,2 0,2 6,-7-21,1 0,0-1,-1 1,1 0,0 0,0 0,0-1,0 1,0 0,0-1,1 1,-1-1,0 1,1-1,-1 0,1 0,-1 0,1 0,0 0,0 0,-1 0,1 0,0 0,0-1,0 1,0-1,0 0,0 1,0-1,0 0,0 0,0 0,0 0,0-1,0 1,-1-1,1 1,0-1,0 1,0-1,0 0,-1 0,1 0,0 0,-1 0,1 0,-1-1,1 1,0-1,5-7,0-1,0 0,-1 0,-1 0,1-1,-2 0,1 0,-2 0,1 0,-2-1,1 1,-2-1,1 1,-2-1,1 0,-2 0,1 0,-2 1,0-1,0 0,1 5,1 1,-2 0,1-1,-1 1,0 0,0 0,-1 0,1 0,-1 0,-1 1,1-1,-1 1,0 0,0 0,-1 0,1 0,-1 1,0 0,0 0,0 0,-1 1,0 0,1 0,-1 0,0 0,0 1,-1 0,1 1,0-1,-7 0,3 12,34 0,-13-8,0 1,0-2,1 1,-1-2,0 1,1-2,-1 1,0-2,1 1,-1-2,0 1,0-1,0-1,-1 0,1-1,-1 0,0 0,0-1,-1 0,6-6,9-7,0-2,-1-1,-2 0,0-2,-1 0,-2-2,0 0,-2-1,-1 0,-1-1,-2-1,0 0,1-10,3-11,-15 50,0 0,0 0,1 0,-1 1,0-1,0 1,0-1,0 1,1-1,-1 1,0 0,0-1,0 1,0 0,0 0,-1 0,1 0,0 0,0 0,-1 0,1 0,0 0,-1 0,1 0,-1 1,1-1,-1 0,0 0,1 1,-1-1,0 0,0 0,0 1,0-1,0 0,0 0,0 1,-1-1,1 0,45 242,-29-125,-5 0,-6 0,-5 0,-14 116,11-190,-1-1,-3 1,-1-1,-2-1,-3 0,0 0,-3-1,-2-1,-13 23,30-61,1 0,-1 0,0 1,0-1,0 0,0 0,0 0,0 0,-1-1,1 1,-1 0,1 0,-1-1,0 1,1-1,-1 1,0-1,0 0,0 0,0 0,0 0,0 0,0 0,-1-1,1 1,0-1,0 1,-1-1,1 0,0 0,-1 0,1 0,0 0,0 0,-1-1,1 1,0-1,0 0,0 0,-1 0,1 0,0 0,0 0,-1-1,-2-4,1 0,0-1,0 0,0 1,1-1,0-1,0 1,0 0,1-1,0 1,1-1,0 0,0 1,1-1,0 0,0 0,0 1,1-1,1 0,-1 1,1-1,1 0,-2-4,4-30,2 0,2 1,1 0,2 1,2 0,2 1,1 1,2 0,2 1,1 2,2 0,17-19,-12 26,-5 6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03.6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316 0,'-18'1,"1"1,0 0,-1 1,1 1,1 1,-1 0,0 1,1 1,1 1,-1 0,1 1,0 0,1 1,0 1,-5 6,14-13,0 0,1 1,-1 0,1 0,0 0,1 1,-1 0,1-1,0 1,0 0,1 0,0 1,0-1,0 0,1 1,0-1,0 1,0-1,1 1,0-1,1 1,-1 0,1-1,0 1,1-1,0 0,0 1,0-1,1 0,-1 0,2 0,-1-1,1 1,-1-1,1 0,1 0,-1 0,1 0,0-1,5 4,-2-2,1-1,0 0,1-1,-1 0,1 0,-1-1,1 0,0-1,0 0,1 0,-1-1,0-1,0 0,1 0,-1-1,0 0,0-1,0 0,0 0,0-1,4-2,5-6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5:38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619 425,'-10'24,"-7"13,-7 0,2-2,-1-1,4-3,0-1,-1 0,2-2,0-5,-2-1,3-5</inkml:trace>
  <inkml:trace contextRef="#ctx0" brushRef="#br0" timeOffset="665.761">1099 228,'-6'15,"2"0,0 0,1 0,0 1,1-1,1 1,0 0,2-1,-1 1,2 0,0-1,1 1,1 0,-1-12,1-1,0 1,-1-1,2 0,-1 0,0 0,0 0,1-1,0 1,-1-1,1-1,0 1,0-1,0 1,0-2,0 1,0 0,1-1,-1 0,0 0,0 0,0-1,0 0,0 0,0 0,0-1,0 1,0-1,-1-1,1 1,0 0,-1-1,3-2,21-9,0-1,-1-2,-1 0,-1-2,0-1,18-19,5-3,-47 41,-1 0,1 0,-1 0,1 0,0 0,-1 0,1 0,0 0,0 0,0 0,0 1,0-1,0 0,0 1,0-1,0 0,0 1,0-1,0 1,0 0,0-1,0 1,1 0,-1 0,0 0,0 0,0 0,1 0,-1 0,0 0,0 0,0 0,1 1,-1-1,0 0,0 1,0-1,0 1,0 0,0-1,0 1,0 0,0-1,0 1,0 0,0 0,-1 0,1 0,0 0,-1 0,1 0,0 0,-1 0,1 0,-1 0,0 1,1-1,-1 6,0-1,1 0,0 1,0-1,0 0,1 0,0 0,0 0,1 0,0 0,0-1,0 1,1-1,-1 0,1 0,0 0,1 0,-1-1,1 1,0-1,0-1,0 1,1-1,-1 1,1-2,0 1,0-1,0 0,2 1,-1-2,0-1,1 0,-1 0,0 0,0-1,0 0,0 0,0-1,0 0,0 0,0-1,0 0,-1 0,0 0,1-1,-1 0,-1 0,1 0,0-1,1-2,93-113,-54 15,-43 92</inkml:trace>
  <inkml:trace contextRef="#ctx0" brushRef="#br0" timeOffset="1016.11">2199 284,'30'-7,"0"-3,-1 0,0-2,-1-1,0-1,-1-1,-1-2,17-13,-40 28,0 1,0-1,0 1,0-1,0 0,0 0,-1 0,1 0,-1-1,1 1,-1-1,0 1,0-1,0 0,0 0,-1 0,1 0,-1 0,1 0,-1 0,0-1,0 1,-1 0,1-1,-1 1,0 0,0-1,0 1,0-1,0 1,-1 0,1-1,-1 1,0 0,0-1,0 1,-1 0,1 0,-1 0,0 0,0 0,0 1,0-1,0 0,0 1,-3-2,-1 0,0 1,1 0,-1 1,-1 0,1 0,0 0,-1 1,1-1,-1 2,1-1,-1 1,1 0,-1 0,1 0,-1 1,1 0,-1 1,1 0,0-1,0 2,0-1,0 1,0 0,0 0,1 1,-1 0,-8 6,0 0,0 1,1 1,0 0,1 1,1 0,0 1,1 0,-2 5,5-10,1-1,0 1,1 1,0-1,0 1,1 0,1 0,-1 0,2 0,-1 1,1-1,1 1,0 0,0-1,1 1,1 0,0 0,0-1,1 1,0-1,1 1,0-1,1 0,0 0,1 2,4-1,0 1,1-2,0 1,1-1,0-1,0 0,1-1,0 0,1 0,0-1,0-1,0 0,1-1,0-1,0 0,0-1,0 0,1-1,-1-1,1 0,-1-1,1 0,-1-1,1-1,-1-1,0 0,5-2,6-6</inkml:trace>
  <inkml:trace contextRef="#ctx0" brushRef="#br0" timeOffset="25124.706">54 1610,'-8'16,"0"1,1 0,0 0,2 1,0 0,1-1,0 2,2-1,0 0,1 0,1 1,1-1,0 1,1-1,2 2,-4-17,1 0,0 0,0-1,0 1,0 0,0 0,0-1,1 1,0-1,-1 1,1-1,0 0,0 0,0 1,0-1,1-1,-1 1,0 0,1-1,-1 1,1-1,0 1,0-1,-1 0,1 0,0-1,0 1,0-1,0 1,0-1,0 0,0 0,0 0,0 0,0-1,-1 1,2-1,6-2,1-1,-2 1,1-2,0 1,-1-1,0-1,0 0,0 0,6-7,7-5,-1-2,-1 0,0-2,-2 0,-1-1,1-3,-12 18,-1-1,0 0,-1 0,0 0,0-1,-1 1,0-1,-1 0,0 0,-1 0,0 0,0 0,-1 0,0 0,-1 0,0 0,-1 0,0 0,0-1,0 7,0-1,0 0,0 1,-1 0,1-1,-1 1,0 0,0 0,0 0,-1 1,0-1,1 1,-1 0,0 0,-1 0,1 0,0 1,-1 0,1 0,-1 0,0 0,0 1,0 0,0 0,0 0,0 1,0-1,0 1,0 0,0 1,0-1,0 1,0 0,1 0,-1 1,0-1,0 1,1 0,-3 1,-1 0,0 1,1 0,-1 0,0 0,1 1,0 0,0 0,1 1,0 0,0 0,0 0,-3 6,-5 9</inkml:trace>
  <inkml:trace contextRef="#ctx0" brushRef="#br0" timeOffset="25540.933">449 1836,'27'-36,"1"0,1 2,2 1,2 1,1 2,11-6,-44 34,0 0,0 0,1 0,-1 0,1 1,-1-1,1 1,0-1,-1 1,1 0,0-1,0 1,0 0,0 0,0 0,0 1,0-1,1 0,-1 1,0-1,0 1,0 0,1 0,-1 0,0 0,0 0,1 0,-1 1,0-1,0 1,0-1,0 1,0 0,0 0,0 0,0 0,0 0,0 1,0-1,0 0,-1 1,1 0,-1-1,1 1,-1 0,1 0,-1-1,0 2,3 59,-6-59,1 1,0 0,0 0,1-1,-1 1,1 0,0 0,0 0,0 0,0 0,0 0,1-1,0 1,0 0,0 0,0-1,1 1,-1 0,1-1,0 0,0 1,0-1,1 0,-1 0,1 0,0 0,-1-1,1 1,0-1,1 0,-1 1,0-1,1-1,-1 1,1 0,-1-1,1 0,0 0,0 0,-1 0,2-1,5-2,0 0,0-1,-1 0,1-1,-1 0,0 0,0-1,0-1,-1 1,0-1,0-1,0 1,-1-1,0-1,0 1,-1-1,0 0,2-5,1 4,60-97,-49 72,-10 21</inkml:trace>
  <inkml:trace contextRef="#ctx0" brushRef="#br0" timeOffset="26154.789">1606 962,'-14'44,"2"1,2 0,1 0,3 1,0 38,-6 39,-4 152,11-217,-1-34</inkml:trace>
  <inkml:trace contextRef="#ctx0" brushRef="#br0" timeOffset="26393.844">1268 1442,'34'-5,"30"-2,8 6,-2 2,-8 2,-11 0,-9-1,-6 0,-5-1,-3 0,-1-1,-1 0,-5 0</inkml:trace>
  <inkml:trace contextRef="#ctx0" brushRef="#br0" timeOffset="27405.268">2171 1356,'-27'12,"2"2,0 0,0 2,2 0,0 2,0 0,2 2,0 0,-5 9,-12 37,37-64,1 0,-1 0,1 0,-1 0,1 0,-1 0,1 0,0 0,0 0,0 0,0 0,1 0,-1 0,0 0,1 0,-1 0,1 0,0 0,0 0,0-1,0 1,0 0,0 0,0-1,0 1,1-1,-1 1,1-1,-1 1,1-1,0 0,-1 0,1 0,1 1,9 1,0-1,0-1,0 0,0 0,0-1,0 0,0-1,0-1,-1 0,1 0,0-1,-1-1,1 0,-1 0,0-1,-1-1,1 0,-1 0,0-1,0 0,7-8,0 0,0 0,0-1,-1-1,-1-1,-1 0,-1 0,0-2,6-14,16-22,-35 56,0-1,0 0,1 0,-1 0,0 1,0-1,1 0,-1 0,0 1,1-1,-1 0,0 0,1 1,-1-1,1 1,0-1,-1 0,1 1,-1-1,1 1,0-1,-1 1,1 0,0-1,0 1,-1 0,1-1,0 1,0 0,-1 0,1 0,0 0,0-1,0 1,0 0,-1 1,1-1,0 0,0 0,0 0,-1 0,1 1,0-1,0 0,-1 1,1-1,0 0,-1 1,1-1,0 1,-1-1,1 1,-1-1,1 1,-1 0,1-1,-1 1,1 0,12 47,-12-32,22 107,-22-120,0 1,0-1,1-1,-1 1,1 0,0 0,0 0,0-1,0 1,0-1,1 0,-1 0,1 0,-1 0,1 0,0 0,0-1,0 1,0-1,0 0,0 0,0 0,0 0,0 0,1-1,-1 1,0-1,0 0,1 0,-1 0,0-1,1 1,-1-1,0 0,2 0,7-4,0 0,-1 0,0-1,0-1,-1 1,0-2,0 0,0 0,-1 0,4-7,30-23,-6 8,0 2,2 2,1 1,16-5,-38 24,-26 14,-25 15,-97 39,125-59,1 1,0-1,0 1,0 0,1-1,-1 2,1-1,0 0,0 1,0 0,1-1,0 1,0 0,0 0,0 1,1-1,0 0,0 0,0 1,0-1,1 1,0-1,1 0,-1 1,1-1,0 0,0 1,0-1,1 0,0 0,2 4,-1-3,1 1,0-1,1 0,0 0,0-1,0 1,0-1,1 0,0-1,0 1,0-1,1 0,0-1,-1 0,1 0,0 0,0-1,1 0,-1 0,0 0,1-1,-1-1,1 1,7-1,5-1,1-1,0 0,0-2,-1 0,0-1,0-1,0-1,10-5,128-79,-111 56,-2-3,-1-1,-2-2,-2-2,-2-2,-1-2,-3-1,-2-1,-2-2,-3-1,-2-1,-2-1,-2-2,4-25,-23 77,0-1,-1 1,0-1,0 1,0-1,0 0,-1 1,0-1,0 0,0 1,0-1,-1 0,0 1,0-1,0 0,0 1,-1 0,0-1,0 1,0 0,0 0,-1 0,0 0,-1-2,-1 6,1 0,-1 0,1 1,-1 0,1-1,-1 2,1-1,0 0,-1 1,1 0,0 0,0 0,0 0,0 1,1-1,-1 1,1 0,-1 0,1 1,0-1,0 1,1-1,-1 1,1 0,-1 0,1 0,1 0,-1 1,-18 40,2 1,2 1,2 0,3 1,1 0,2 1,3 0,2 0,2 1,2-1,4 23,-4-19,-1 174,-11-193,5-29</inkml:trace>
  <inkml:trace contextRef="#ctx0" brushRef="#br0" timeOffset="27642.365">3158 1103,'39'-5,"45"-6,19-7,7 1,-7 3,-6-2,-10 3,-5-2,-7 2,-12-1,-16 1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01.7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1,'-1'427,"-26"-202,26-214,1-1,-2 1,1-1,-1 1,-1-1,0 0,0 0,-1 0,-5 9,0-5</inkml:trace>
  <inkml:trace contextRef="#ctx0" brushRef="#br0" timeOffset="248.036">0 565,'43'-10,"39"-7,9-6,0 0,-12 5,-9 1,-11 2,-12 5,-9 4,-5 2,-5 3,-1 1,-6 0</inkml:trace>
  <inkml:trace contextRef="#ctx0" brushRef="#br0" timeOffset="665.728">847 29,'-23'336,"6"-224,11-79,1 1,1 0,2 0,1 0,2 5,-1-37,0 0,0 0,1 0,-1 0,1 1,-1-1,1 0,0 0,0 0,0 0,0 0,0-1,0 1,1 0,-1 0,0-1,1 1,0-1,-1 1,1-1,0 0,0 1,-1-1,1 0,0 0,0-1,0 1,0 0,1 0,-1-1,0 0,0 1,0-1,0 0,1 0,-1 0,0 0,0 0,0-1,0 1,1-1,-1 1,1-2,91-38,17-35,-110 74,0-1,0 1,1 0,-1 0,1 1,-1-1,1 0,-1 0,1 1,0-1,-1 1,1-1,-1 1,1 0,0 0,0 0,-1 0,1 0,0 0,-1 0,1 0,0 1,-1-1,1 0,-1 1,1 0,0-1,-1 1,1 0,-1 0,0 0,1 0,-1 0,0 0,1 0,-1 0,0 1,0-1,0 0,0 1,0-1,0 1,-1-1,1 1,0-1,-1 1,1 0,-1-1,0 1,0 0,1-1,-1 1,0 0,0 1,18 94,-7-84</inkml:trace>
  <inkml:trace contextRef="#ctx0" brushRef="#br0" timeOffset="1080.251">1439 735,'28'-8,"-1"-1,0-1,-1-1,0-1,-1-2,0 0,-1-2,0-1,-2 0,6-7,-24 20,0-1,-1 0,1 0,-1 0,0-1,0 1,-1-1,1 1,-1-1,0 0,-1 0,0 0,0 0,0 0,0 0,-1-1,0 4,0 1,0-1,0 0,-1 1,1-1,-1 0,0 1,1-1,-1 1,0-1,-1 1,1 0,0-1,-1 1,1 0,-1 0,0 0,1 0,-1 0,0 0,0 0,-1 1,1-1,0 1,0 0,-1-1,1 1,-1 0,1 0,-1 1,1-1,-1 0,0 1,1 0,-1-1,-1 1,-10 1,0 1,0 0,1 0,-1 1,1 1,0 1,0 0,0 0,1 1,0 1,0 0,0 0,1 2,0-1,1 1,0 1,-8 9,9-9,1 1,0 0,0 0,1 1,1 0,0 0,1 0,0 1,1 0,0 0,1 0,0 0,1 0,0 14,3-21,0-1,0 1,1-1,0 1,0-1,0 1,1-1,-1 0,1 0,0 0,1-1,-1 1,1-1,0 0,0 0,1 0,-1 0,1-1,-1 0,1 0,0 0,0 0,1-1,-1 0,4 1,143 30,-34-46,-94 7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20 189,'-1'1,"-1"0,1 0,0 0,-1 0,1 0,0 1,0-1,0 0,0 1,0-1,0 0,0 1,0-1,1 1,-1 0,0-1,1 1,-1-1,1 1,0 0,0 0,-1-1,1 1,0 0,1-1,-1 1,0 0,0-1,1 1,-1 0,1-1,-1 1,1-1,0 2,0 0,31 247,-21-108,19 91,-25-214,25 51,-28-70,0 0,0-1,0 1,-1-1,1 0,0 1,-1-1,1 0,0 0,-1 0,1 0,-1 0,1-1,-1 1,0 0,0-1,1 1,-1-1,0 1,0-1,-1 0,1 1,0-1,0 0,-1 0,1 1,-1-1,1 0,-1-2,38-167,115-306,-148 412,-9 59</inkml:trace>
  <inkml:trace contextRef="#ctx0" brushRef="#br0" timeOffset="429.603">584 20,'11'-4,"-1"0,1 1,0 0,-1 1,1 1,0 0,0 0,0 1,0 0,0 1,0 0,0 1,0 0,0 0,0 1,-1 1,9 4,-17-7,-1 1,1-1,-1 1,0-1,1 1,-1-1,0 1,0-1,0 1,0 0,-1 0,1 0,0-1,-1 1,1 0,-1 0,0 0,0 0,1 0,-1 0,-1 0,1 0,0 0,0 0,-1-1,1 1,-1 0,1 0,-1 0,0 0,0-1,0 1,0 0,-1 1,-47 57,36-47,-32 56,44-67,1 0,-1 0,1 0,-1 0,1 0,0 0,0 0,0 0,0 1,0-1,0 0,0 0,1 0,-1 0,1 0,0 0,-1 0,1 0,0-1,0 1,0 0,1 0,-1-1,0 1,1-1,-1 1,1-1,-1 1,1-1,0 0,-1 0,1 0,0 0,0 0,0 0,0 0,1 0,142 23,-87-15,-33-7</inkml:trace>
  <inkml:trace contextRef="#ctx0" brushRef="#br0" timeOffset="795.002">1149 443,'314'1,"-234"11,-66-8,1-1,-1-1,0 0,1-1,-1 0,0-1,1-1,-1-1,0 0,4-1,56-25,-69 20</inkml:trace>
  <inkml:trace contextRef="#ctx0" brushRef="#br0" timeOffset="1061.286">1178 640,'28'5,"30"-3,8-2,-1-2,-7 1,-9 0,-8 0,-6 0,-4 0,-2 1,-2 0,-1 0,1 5,0 2,-5-1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07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58 481,'0'-38,"0"29,0 26,4 135,5-1,15 51,-13-124,-4 0,-3 0,-3 0,-4 3,4-73,-2-1,1 0,-1 0,0 0,0 0,-1 0,0 0,0 0,-1 0,0-1,0 1,-1-1,1 0,-1 0,-1 0,1 0,-1-1,0 0,0 0,-1 1,5-6,0 1,0 0,-1-1,1 1,0-1,0 1,0-1,-1 0,1 1,0-1,0 0,-1 0,1 0,0 0,0 0,-1 0,1 0,0 0,0 0,-1-1,1 1,0-1,0 1,0-1,-1 1,1-1,0 0,0 1,0-1,0 0,0 0,0 0,0 0,1 1,-1-2,0 1,0 0,1 0,-1 0,1 0,-1 0,1 0,-1-1,1 1,0-1,-10-60,16 6,2-1,3 1,2 1,2 0,3 1,2 1,2 1,3 0,11-13,8-21,3 2,5 3,3 1,3 4,11-8,-67 82,4-6,-1 0,1 1,1 0,-1 0,1 0,1 1,-1 0,1 0,0 1,0 0,0 0,1 1,0 0,0 1,0 0,0 0,0 1,7-1,-13 3,-1 1,1 0,0 0,-1 0,1 0,-1 1,1-1,-1 1,1-1,-1 1,0 0,0 0,0 0,0 0,0 0,-1 0,1 1,-1-1,1 0,-1 1,0 0,0-1,0 1,0 0,0-1,-1 1,1 0,-1 0,0-1,1 1,-2 0,1 0,0 2,-16 95,-81 107,49-119,-67 92,106-169,0-1,-1 0,0-1,0 0,-1 0,0-1,-1-1,1 0,-1 0,-1-2,1 1,-1-1,0-1,-7 1,18-4,0 0,-1 0,1 0,-1-1,1 1,0-1,-1 0,1 0,-1 0,1 0,-1 0,1 0,-1 0,1-1,-1 1,1-1,0 0,-1 0,1 0,0 0,0 0,0 0,0-1,0 1,0-1,0 1,0-1,0 0,1 0,-1 0,1 0,-1 0,1 0,0 0,0 0,0-1,0 1,0 0,0-1,1 1,-1 0,1-1,0 1,-1-1,1-1,14-50,-2 29</inkml:trace>
  <inkml:trace contextRef="#ctx0" brushRef="#br0" timeOffset="367.032">1130 453,'-20'1,"0"1,0 1,0 0,1 2,-1 0,1 2,0 0,1 0,0 2,0 1,0 0,2 1,-1 0,1 2,1 0,0 1,-2 4,11-12,0 1,1 0,0 0,1 0,0 1,0 0,0 0,1 0,0 0,1 0,-1 1,2-1,-1 1,1-1,1 1,-1 0,1-1,1 1,0 0,0-1,1 1,0-1,0 0,1 1,0-1,0 0,1 0,0-1,2 3,-3-7,0 0,0 1,1-1,-1-1,1 1,0 0,0-1,0 0,0 0,0 0,0 0,0-1,1 0,-1 0,1 0,-1 0,1-1,-1 1,1-1,-1 0,1-1,-1 1,1-1,-1 0,1 0,1-1,6-1,-1-1,0 0,0-1,0-1,0 1,-1-2,0 1,0-2,4-3,2-2,-1-1,0-1,0-1,-1 0,-1 0,-1-1,-1-1,0 0,-1-1,-1 0,-1 0,0-1,-2 0,0 0,-1-1,-2 1,0-1,-1 0,0-1,-3 16,1 1,-1 0,0 0,0 0,0 0,-1 0,0 0,0 1,0-1,-1 1,1-1,-1 1,0 0,0 0,-1 0,1 0,-1 0,0 1,0 0,0-1,0 2,0-1,-1 0,1 1,-1 0,0 0,-2 0,-17-5</inkml:trace>
  <inkml:trace contextRef="#ctx0" brushRef="#br0" timeOffset="615.069">1441 565,'-5'34,"-1"10</inkml:trace>
  <inkml:trace contextRef="#ctx0" brushRef="#br0" timeOffset="762.797">1300 1,'0'0</inkml:trace>
  <inkml:trace contextRef="#ctx0" brushRef="#br0" timeOffset="1135.601">1695 791,'16'-62,"11"-37,3 2,27-53,-56 146,0 0,1 0,0 1,0-1,0 1,1-1,-1 1,1 0,-1 0,1 0,0 0,0 0,1 1,-1 0,0-1,1 1,-1 0,1 1,0-1,0 1,0-1,-1 1,5 0,-6 3,1 0,-1 0,0 0,0 1,0-1,-1 1,1-1,-1 1,1 0,-1 0,0-1,0 1,0 0,0 0,0 0,-1 0,1 0,-1 0,0 0,0 1,0-1,0 0,-1 1,1 0,1 51,-2-38,1 0,0 0,1 0,1 1,1-2,0 1,2 0,-1-1,2 1,5 9,-10-23,1-1,-1 1,1-1,0 0,0 1,0-1,0 0,0 0,0 0,1-1,-1 1,1 0,-1-1,1 0,-1 1,1-1,0 0,0 0,0-1,-1 1,1 0,0-1,0 0,0 0,0 0,0 0,0 0,0-1,0 1,0-1,-1 0,1 1,0-1,0-1,-1 1,1 0,0-1,88-67,20-90,-101 141,-1 0,-1-1,-1 0,0 0,-1-1,-2 0,1-4,-1 0</inkml:trace>
  <inkml:trace contextRef="#ctx0" brushRef="#br0" timeOffset="1369.166">2824 1,'-5'43,"-11"43,-3 12,2-1,-1-13,2-10,5-14,3-11,4-10,2-7,2-4,5-6,2-8</inkml:trace>
  <inkml:trace contextRef="#ctx0" brushRef="#br0" timeOffset="1619.021">2569 311,'44'-10,"23"-2,5-1,1 4,-9 2,-9 2,-9 3,-9 1,-9 1</inkml:trace>
  <inkml:trace contextRef="#ctx0" brushRef="#br0" timeOffset="2649.281">1356 621,'3'-5,"0"0,0 0,0 0,1 0,-1 1,1-1,0 1,0 0,1 0,-1 0,1 1,0-1,3 0,-7 4,0 0,-1 1,1-1,0 1,0-1,-1 1,1 0,0-1,-1 1,1 0,-1-1,1 1,-1 0,1 0,-1 0,0-1,1 1,-1 0,0 0,0 0,1 0,-1 0,0 0,0-1,0 1,0 0,0 0,0 0,0 0,-1 0,1 0,0 0,0-1,-1 1,1 0,-1 0,1 2,-27 151,14 22,19-169,0-12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29.9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 32,'-3'-3,"-1"0,1 0,-1 0,0 0,0 1,0 0,-1 0,1 0,0 0,-1 1,1-1,-1 1,0 0,1 1,-1-1,0 1,1 0,-1 0,0 0,0 1,1 0,-1-1,1 2,-1-1,1 1,-1-1,1 1,0 0,-1 1,1-1,1 1,-1 0,0 0,1 0,-1 0,-2 4,1 2,0 0,1 1,0-1,1 1,0 0,0 0,1 0,1 0,0 1,0-1,1 0,0 1,0-1,2 0,-1 1,2 3,-2-9,0 1,1-1,0 0,0 0,0 0,1 0,-1 0,1-1,0 1,0-1,1 1,0-1,-1 0,1-1,1 1,-1-1,0 0,1 0,0 0,-1 0,1-1,0 0,0 0,1 0,-1 0,0-1,1 0,-1 0,1-1,-1 1,3-1,4-3,1-1,0 0,-1-1,0 0,0 0,0-1,-1-1,0 0,0-1,-1 0,0-1,0 0,-1 0,0-1,-1 0,0 0,6-11,62-96,-76 116,0-1,0 1,0 0,0-1,0 1,1-1,-1 1,0 0,1-1,-1 1,1 0,0-1,-1 1,1 0,0 0,0 0,-1-1,1 1,0 0,0 0,0 0,1 0,-1 1,0-1,0 0,0 0,1 1,-1-1,0 1,1-1,-1 1,0-1,1 1,-1 0,0 0,1 0,-1 0,1 0,-1 0,1 0,-1 0,0 0,1 1,-1-1,0 1,1-1,-1 1,0-1,1 1,-1 0,0-1,0 1,0 0,0 0,0 0,0 0,0 0,1 1,69 130,-63-120,0-1,1 0,0 0,0-1,1 0,1-1,0 0,0-1,1 0,0 0,0-1,1-1,0 0,0-1,0-1,0 0,1 0,11 1,109-17,-108 5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31.5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288 756,'-13'-1,"-1"1,1 0,0 1,0 1,-1 0,1 1,0 0,1 1,-1 0,1 1,-1 0,1 1,1 0,-1 1,1 1,1 0,-1 0,1 1,1 0,-1 1,2 0,-1 0,-3 8,10-12,1 1,0-1,0 1,0 0,1-1,0 1,0 0,1-1,0 1,0 0,0-1,1 0,0 1,0-1,1 0,0 0,0 0,0 0,1 0,-1-1,1 0,1 0,-1 0,1 0,0 0,0-1,0 0,1 0,-1-1,1 1,0-1,0 0,0-1,1 0,-1 0,0 0,1 0,-1-1,1 0,6-1,1-1,1 0,-1-2,1 1,-1-2,0 0,0-1,-1 0,1-1,-1-1,0 0,-1 0,0-2,0 1,0-1,2-4,147-165,-142 152,-1 0,-1-1,-2-1,-1 0,-1-1,-1 0,-2-1,-1 0,-1-1,-1 0,-2 0,-2-1,0 1,-2-1,-2 1,-4-30,-34-39,37 97,0 0,0 0,0 1,0-1,0 1,-1-1,1 1,-1 0,0 0,0 0,1 0,-1 0,0 1,-1-1,1 1,0 0,0 0,-1 0,1 0,0 1,-1-1,1 1,-1 0,1 0,0 0,-1 1,1-1,-1 1,-1 0,-8 6,2 0,-1 0,1 2,0-1,1 1,0 1,0 0,1 0,1 0,-1 2,2-1,0 1,0 0,1 0,0 1,1-1,1 1,-3 10,0-5,1-1,1 1,0 0,1 0,1 0,1 0,0 1,2-1,0 1,1-1,0 1,2-1,0 0,1 0,1 0,1 0,0-1,2 0,3 7,-5-12,0 0,1-1,1 1,-1-1,2-1,0 0,0 0,0 0,1-1,1-1,0 0,0 0,0-1,1-1,0 1,0-2,1 0,0 0,-1-2,2 1,-1-1,0-1,11 0,-11 0,0-1,-1-1,1 0,0 0,-1-1,1-1,-1 0,1-1,-1 0,0-1,0-1,0 0,-1 0,0-1,0 0,0-1,9-8,130-156,-154 200,3-22,0 0,1 1,-1-1,1 1,1-1,0 0,0 1,0-1,1 0,0 0,0 0,1 0,-1 0,2 0,-1-1,1 1,0-1,0 0,1 0,0 0,0-1,0 0,1 0,-1 0,1-1,0 1,1-1,-1-1,1 1,0-1,0-1,0 1,0-1,0 0,0-1,0 1,1-1,-1-1,13-1,0 0,0-2,-1 0,1-2,-1 0,0-1,-1-1,1 0,-1-1,-1-2,1 0,-2 0,1-2,-2 0,1 0,-2-2,0 0,0 0,7-12,70-57,-89 80,-1 1,1 0,0 0,-1-1,1 1,0 1,0-1,0 0,0 0,1 1,-1-1,0 1,1 0,-1 0,1 0,-1 0,1 0,0 0,-1 1,1-1,0 1,-1 0,1 0,0 0,-1 0,1 0,0 0,0 1,-1 0,1-1,-1 1,1 0,-1 0,1 0,-1 1,1-1,-1 0,0 1,0 0,0-1,0 1,0 0,0 0,0 0,0 1,-1-1,1 0,-1 0,0 1,2 8,0 0,-1 0,-1 1,0-1,0 0,-1 1,-1-1,1 1,-2-1,0 0,0 0,-1 0,-1 0,1 0,-2 0,0-1,0 0,0 0,-2 0,1-1,-1 0,0 0,-1 0,0-1,0-1,-1 1,0-1,0-1,-1 1,-4 1,-21 2,63-33,-8 15,0 1,0 1,0 0,1 2,-1 0,1 2,0 0,0 1,0 1,0 1,5 2,95-4,-108-2,-1-1,0-1,0 0,0-1,0 0,-1-1,0 0,-1 0,1-1,-1-1,-1 0,0 0,5-6,-3 4,15-13,-2 0,-1-2,-1-1,-1 0,-1-2,-1 0,-2-1,-1-1,-2 0,-1-1,4-17,-6 18,-2-1,-1-1,-2 1,-2-1,0-1,-2 1,-2 0,-1-1,-3-14,-34-22,37 68,0 1,-1 0,0 0,1 0,-1 0,1 0,-1 0,0 0,0 1,0-1,1 1,-1-1,0 1,0-1,0 1,0 0,0 0,0 0,0 0,0 1,1-1,-1 0,0 1,0-1,0 1,0 0,1-1,-1 1,0 0,1 0,-1 0,0 1,1-1,0 0,-1 0,1 1,0-1,-1 1,1 0,-9 13,0 0,2 0,0 0,1 1,0 1,2-1,0 1,0 0,2 0,0 0,0 10,-1 29,2 0,3 0,2 0,3 0,2-1,3 0,5 9,-12-41,8 27,-3 0,-2 1,-2-1,-2 6,-3-42,1-9,0-1,-1 1,0 0,0-1,0 1,-1 0,1-1,-1 1,0-1,-1 1,1-1,-1 0,1 1,-1-1,-2 2,-2-6,0-5</inkml:trace>
  <inkml:trace contextRef="#ctx0" brushRef="#br0" timeOffset="353.994">2630 361,'-280'219,"277"-217,0-1,0 1,0-1,1 1,-1 0,1 0,-1 0,1 0,0 1,-1-1,1 0,1 1,-1 0,0-1,0 1,1 0,0 0,0 0,0 0,0 0,0 0,0 0,1 0,-1 1,1-1,0 0,0 0,0 0,1 1,-1-1,1 0,-1 0,1 0,0 0,0 0,1 0,0 1,141 51,-124-48,0 1,0 1,-1 0,0 2,0 0,-1 1,-1 0,0 2,-1 0,10 11,-15-12,-9-10,0-1,0 1,1 0,-1-1,1 1,0-1,-1 0,1 1,0-1,1 0,-1 0,0 0,1-1,-1 1,0 0,1-1,0 0,-1 0,1 0,0 0,0 0,0 0,0 0,0-1,-1 0,1 0,0 1,0-2,0 1,0 0,2-1,7-6</inkml:trace>
  <inkml:trace contextRef="#ctx0" brushRef="#br0" timeOffset="882.078">1190 220,'-9'0,"-9"0,0 5,2-4,9-1,5-6,9-2,2-4,0 0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38.3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0 195,'29'301,"-24"-348,2 1,1-1,3 2,2-1,2 2,1-1,3 2,7-9,-24 46,0 1,-1 1,1-1,0 1,0 0,0-1,0 1,1 0,0 0,-1 1,1-1,1 0,-1 1,1 0,-1 0,1 0,0 0,0 1,0-1,0 1,3-1,-4 4,0 1,-1-1,1 1,-1 0,1-1,-1 1,0 0,1 0,-1 1,0-1,-1 0,1 1,0-1,-1 1,1 0,-1 0,0-1,0 1,0 0,0 0,0 0,-1 0,16 30,-3-19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39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126 561,'-18'27,"0"1,3 1,0 0,2 1,0 1,3 0,0 1,0 11,9-40,0 1,1-1,-1 0,1 1,0-1,0 0,0 1,0-1,1 0,-1 0,1 1,0-1,0 0,0 0,0 0,1 0,-1 0,1 0,0 0,-1 0,1-1,1 1,-1 0,0-1,1 0,-1 0,1 0,0 0,-1 0,1 0,0-1,0 1,0-1,0 0,1 0,-1 0,0 0,0-1,1 1,-1-1,0 0,1 0,-1 0,3 0,6-4,-1 0,-1-1,1 0,-1 0,0-1,0-1,0 1,-1-1,0-1,-1 0,1 0,-1-1,-1 0,0 0,0-1,-1 0,0 0,3-9,-3 9,0 0,-1 0,-1-1,0 1,0-1,-1 0,0 0,-1 0,0-1,0 1,-2 0,1-1,-2 1,1-1,-2 1,1 0,-1 0,-1-1,0 1,-1 1,0-1,0 1,-1-1,-3-3,7 13,0-1,0 0,0 0,0 1,0-1,0 1,-1-1,1 1,0-1,-1 1,1 0,-1 0,1 0,-1 0,0 0,0 0,1 0,-1 0,0 1,0-1,0 1,0-1,0 1,1 0,-1 0,0 0,0 0,0 0,0 0,0 0,0 1,0-1,0 1,-1 0,3 1,1 1,-1 0,1-1,-1 1,1-1,0 1,0-1,0 1,0-1,1 1,-1-1,1 0,-1 0,1 0,0 0,0 0,-1 0,2 0,-1-1,0 1,0 0,0-1,1 0,-1 0,1 0,13 4,0-2,0 0,0 0,0-2,1 0,-1-1,1-1,-1 0,0-1,1-1,-1 0,0-1,-1-1,1-1,-1 0,0-1,0 0,-1-1,0-1,-1-1,7-5,11-6,-2-1,0-2,-1-1,-1-2,-2 0,0-1,12-21,-30 40,-1 0,0 0,-1-1,0 0,0 0,-1 0,0-1,-1 1,0-1,0 0,-1 1,-1-1,0 0,-1-1,0 1,-1-10,1 19,-1 1,1-1,-1 0,0 1,1-1,-1 1,0-1,0 1,0-1,0 1,0-1,0 1,0 0,-1 0,1 0,0 0,-1 0,1 0,-1 0,1 0,-1 0,0 1,1-1,-1 1,0-1,1 1,-1-1,0 1,1 0,-1 0,0 0,0 0,1 0,-1 0,0 1,1-1,-1 1,0-1,-1 1,-57 42,38-12,2 0,0 1,3 2,1 0,1 0,2 1,1 1,2 0,1 1,2 0,1 12,3-31,0 0,2-1,0 1,1 0,1 0,0 0,2 0,0-1,1 1,0-1,2 0,0 0,1-1,0 1,8 10,-7-20,1 1,0-1,0 0,0-1,1 0,0-1,0 0,0 0,1-1,-1-1,1 0,0 0,0-1,0 0,1-1,-1 0,0-1,0 0,1-1,-1 0,10-3,9-4,0-1,-1-2,-1-1,0-1,0-1,-1-2,-1 0,-1-2,0-1,-1-1,-1-1,8-11,0-1,-1-1,-2-2,-1-1,-2-1,-1-1,-3-1,-1-1,-2-1,11-38,-24 68,-1-1,0 1,-1-1,0 0,-1 0,0 0,-1 0,-1 0,0 0,-1-1,0 1,-1 0,-1 0,-2-7,4 18,0 0,0 0,0 0,-1 0,1 0,-1 0,1 1,-1-1,0 1,1-1,-1 1,0 0,0-1,0 1,0 0,0 0,0 0,-1 1,1-1,0 0,0 1,-1 0,1-1,0 1,0 0,-1 0,1 0,0 1,-1-1,1 0,0 1,0 0,0-1,-1 1,1 0,0 0,-1 1,-70 52,57-31,0 0,2 2,1-1,1 2,1-1,1 2,1-1,1 1,2 1,1-1,1 1,1 0,2 0,0 7,4-1,0 1,3-2,0 1,3-1,0 0,5 7,24 45,-28-71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39.5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1,'-15'38,"-4"18,0 4,5-9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39.7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40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0 341,'84'-291,"-62"249,-22 42,1-1,-1 1,1-1,-1 1,1-1,-1 1,0-1,1 1,0-1,-1 1,1 0,-1 0,1-1,-1 1,1 0,0 0,-1-1,1 1,0 0,-1 0,1 0,-1 0,1 0,0 0,-1 0,1 0,0 0,-1 0,1 0,0 1,-1-1,1 0,-1 0,1 1,0-1,-1 0,1 1,-1-1,1 1,-1-1,1 0,-1 1,1-1,-1 1,0-1,1 1,-1 0,0-1,1 1,-1-1,0 1,0 0,0-1,1 1,-1-1,0 1,0 0,0-1,0 1,0 0,0-1,0 1,0 0,15 83,13 29,-27-109,0 0,1-1,0 1,0-1,0 1,0-1,1 0,-1 0,1 0,0 0,-1 0,1-1,1 1,-1-1,0 0,1 0,-1 0,1 0,-1 0,1-1,0 0,0 0,0 0,0 0,0-1,0 1,-1-1,1 0,0 0,0 0,0-1,0 1,0-1,0 0,0 0,0-1,-1 1,1-1,0 0,-1 0,1 0,-1 0,0 0,0-1,0 0,0 1,0-2,85-163,-76 153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40.5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 1,'-113'98,"101"-83,0 0,1 1,1 0,0 0,1 1,0 1,2-1,0 1,1 1,1-1,-1 10,6-27,-1 1,0-1,1 1,0-1,-1 1,1-1,0 1,0-1,0 1,0-1,0 1,0-1,0 1,1-1,-1 1,1-1,-1 1,1-1,-1 1,1-1,0 0,0 1,-1-1,1 0,0 0,0 1,0-1,1 0,-1 0,0 0,0 0,1 0,-1-1,0 1,1 0,-1-1,0 1,1-1,-1 1,1-1,-1 0,1 1,-1-1,1 0,66-23,44-77,-98 84,1 1,0 0,2 1,-1 0,1 2,1 0,0 1,1 0,0 2,18-7,-32 15,-1 0,1 0,0 0,-1 1,1-1,0 1,0 0,-1 0,1 1,0 0,-1 0,1 0,-1 0,1 1,-1-1,1 1,-1 0,0 0,0 1,0 0,0-1,0 1,-1 0,1 1,-1-1,0 1,0-1,0 1,-1 0,1 0,-1 0,0 0,0 1,0-1,-1 1,1-1,-1 1,0-1,0 1,-1 0,1 2,11 155,-11-116,-1 0,-2 0,-3 0,-1 0,-2 0,-3-1,-1-1,-14 33,13-50,0 0,-2-1,-1 0,-1-2,-1 0,-1 0,-1-2,-18 16,37-36,0 0,0-1,0 1,0 0,-1-1,1 1,-1-1,1 1,-1-1,1 1,-1-1,1 0,-1 0,0 0,0 0,0 0,0 0,0-1,0 1,0-1,0 1,0-1,0 0,0 0,0 1,0-2,0 1,0 0,0 0,0-1,0 1,0-1,0 1,0-1,0 0,0 0,0 0,1 0,-1 0,0 0,1 0,-1-1,1 1,-1-1,1 1,-1-1,1 0,-2-8,0 1,1-1,1 1,0-1,0 0,1 0,0 1,1-1,0 0,0 0,1 1,0-1,1 1,0 0,0 0,5-7,82-135,-89 151,173-218,-106 134,-49 60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41.4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1 757,'1'205,"-2"-200,1 1,0-1,1 1,0-1,-1 0,2 1,-1-1,1 0,-1 0,1 1,1-1,-1-1,1 1,0 0,0-1,0 1,1-1,-1 0,1 0,0 0,0-1,1 0,-1 1,1-1,-1-1,1 1,0-1,0 0,0 0,0 0,1 0,-1-1,0 0,1 0,-1-1,1 0,-1 0,6 0,8-6,0 0,0-1,-1-1,0-1,-1 0,0-1,0-1,-1-1,0 0,-1-1,0-1,9-12,95-109,-119 135,0 0,0-1,1 1,-1-1,0 1,0-1,1 1,-1-1,0 1,0 0,1-1,-1 1,0 0,1-1,-1 1,1 0,-1-1,0 1,1 0,-1 0,1-1,-1 1,1 0,-1 0,0 0,1 0,-1 0,1 0,-1 0,1 0,-1 0,1 0,-1 0,1 0,-1 0,1 0,-1 0,1 0,-1 0,1 1,-1-1,1 0,-1 0,0 1,1-1,-1 0,0 0,1 1,-1-1,1 1,-1-1,0 0,0 1,1-1,-1 1,0-1,0 0,0 1,1-1,-1 1,0-1,0 1,0-1,0 1,2 36,-2-31,-1 29,6 71,-4-103,0 0,1 1,-1-1,0 0,1 0,0 0,0 0,0 0,0 0,0 0,0-1,1 1,-1-1,1 0,0 1,0-1,0 0,0-1,0 1,0-1,0 1,1-1,-1 0,0 0,1 0,-1-1,1 1,0-1,8-1,1 0,-1-1,0 0,0-1,-1-1,1 0,0 0,-1-1,0-1,-1 0,1 0,-1-1,0 0,0-1,-1 0,0 0,-1-1,0-1,0 1,-1-1,0 0,-1-1,2-4,77-183,-77 176,-2 3</inkml:trace>
  <inkml:trace contextRef="#ctx0" brushRef="#br0" timeOffset="256.005">1299 897,'-14'34,"-10"16,-1-1</inkml:trace>
  <inkml:trace contextRef="#ctx0" brushRef="#br0" timeOffset="491.563">1215 333</inkml:trace>
  <inkml:trace contextRef="#ctx0" brushRef="#br0" timeOffset="655.757">1835 164,'6'310,"-8"-225,-5 23,-5 0,-25 104,5-71,13-87,14-47</inkml:trace>
  <inkml:trace contextRef="#ctx0" brushRef="#br0" timeOffset="901.079">1469 785,'38'-9,"37"-9,15-1,-3-1,-6 1,-13 6,-13-2,-11 3,-8 3,-5 4,-4-3,-1 0,-5 2</inkml:trace>
  <inkml:trace contextRef="#ctx0" brushRef="#br0" timeOffset="1272.389">2343 136,'-167'561,"157"-524,2 1,1 1,1-1,3 1,1 0,2 0,3 18,-3-54,1 1,-1-1,1 0,0 0,0 0,0 0,1 0,-1 0,1-1,-1 1,1 0,0-1,0 1,0-1,1 0,-1 1,0-1,1 0,0 0,-1-1,1 1,0-1,0 1,0-1,0 0,0 0,0 0,0 0,0-1,0 1,0-1,1 0,-1 0,0 0,0 0,0 0,0-1,1 0,-1 1,0-1,0 0,0-1,0 1,0 0,1-2,17-6,-1-1,0-1,-1-1,0 0,-1-2,-1 0,0-1,113-72,-129 85,0 1,1 1,-1-1,1 0,0 0,-1 0,1 1,0-1,-1 1,1 0,0-1,-1 1,1 0,0 0,0 0,-1 0,1 0,0 0,0 1,-1-1,1 1,0-1,-1 1,1-1,-1 1,1 0,0 0,-1 0,0 0,1 0,-1 0,0 0,1 0,-1 1,0-1,0 0,0 1,0-1,0 1,0-1,-1 1,1 0,0-1,-1 1,1 0,-1-1,0 1,0 0,5 166,21-138,-9-22</inkml:trace>
  <inkml:trace contextRef="#ctx0" brushRef="#br0" timeOffset="10206.554">3387 757,'-33'6,"0"1,0 2,0 2,1 1,0 1,2 2,-3 2,-98 98,127-111,1-1,0 1,0-1,0 1,0 0,1 0,-1 0,1 0,0 1,1-1,-1 1,1-1,-1 1,2-1,-1 1,0 0,1 0,0-1,0 1,0 0,1-1,-1 1,1 0,0-1,1 1,-1-1,1 1,0-1,0 1,0-1,0 0,1 0,0 0,0-1,0 1,0-1,0 1,1-1,0 0,-1 0,1-1,0 1,1-1,-1 0,0 0,1 0,-1-1,1 1,-1-1,2 0,5 1,0-1,0 0,0 0,0-1,0-1,0 0,0 0,0-1,0-1,-1 0,1 0,-1-1,1 0,-1-1,0 0,-1 0,0-1,1-1,-2 0,1 0,-1 0,0-1,3-5,-2 4,0 0,-1 0,-1-1,0 0,0 0,0 0,-2-1,1 0,-1-1,-1 1,0-1,-1 0,0 0,-1 0,0 0,-1 0,0-1,-1 1,0 0,-1-1,-1 1,-2-10,3 20,0-1,-1 0,1 1,-1-1,0 1,0 0,0-1,0 1,0 0,0 0,-1 0,1 1,-1-1,1 0,-1 1,0 0,0 0,1-1,-1 2,0-1,0 0,0 1,0-1,0 1,0 0,0 0,0 0,0 0,0 0,0 1,-3 0,-1 1,-1 0,0 1,1 0,0 0,0 0,0 1,0 0,0 1,1 0,-1 0,-2 3,7-8,0 1,1 0,-1 0,0 0,0 1,1-1,-1 0,0 0,1 1,-1-1,1 1,0 0,0-1,-1 1,1 0,0 0,0 0,1 0,-1 0,0 0,1 0,-1 0,1 0,0 0,-1 0,1 0,0 0,0 0,0 0,1 0,-1 0,0 0,1 0,0 0,-1 0,1 0,0 0,0 0,0 0,0 0,0-1,0 1,1 0,-1-1,1 1,-1-1,1 1,0-1,11 4,0-2,1 0,-1 0,1-1,0-1,-1 0,1-1,0 0,-1-1,2-1,24 0,1 1,-19 4,-1-2,1-1,0 0,0-2,0 0,0-1,-1-2,1 0,-1 0,-1-2,1-1,-1 0,0-2,-1 0,0-1,-1-1,12-10,-23 16,-1 2,0 0,0-1,0 0,-1 0,0 0,0-1,-1 1,1-1,-1 0,0 0,-1 0,3-7,-31 27,22-10,0 0,0 1,0-1,1 1,-1 0,1 0,0 0,1 1,-1-1,1 1,0 0,1-1,-1 1,1 0,0 0,1 0,-1 0,1 0,0 0,1 0,-1 0,1 0,0-1,1 1,0 0,0 0,0-1,0 1,1-1,0 0,0 0,0 0,1 0,0 0,-1-1,2 0,-1 1,0-2,1 1,0 0,0-1,0 0,0 0,3 0,5 1,1-2,-1 0,1-1,0 0,0-1,-1 0,1-2,0 1,-1-2,1 1,-1-2,0 0,0-1,0 0,-1 0,1-2,-1 1,-1-2,1 0,-1 0,-1-1,1 0,-2-1,1 0,-1 0,-1-1,4-7,59-85,-68 96,-12 18,-14 19,18-25,1 0,0 0,1 0,-1 1,1-1,0 1,0 0,1-1,0 1,0 1,0-1,0 0,1 0,1 1,-1-1,1 0,0 1,0-1,0 1,1-1,0 0,1 1,-1-1,1 0,0 0,1 0,-1 0,1-1,1 1,-1-1,1 1,-1-1,3 1,3 0,1-2,0 1,0-1,0 0,0-1,0-1,1 1,-1-1,1-1,0 0,-1-1,1 0,0 0,-1-1,1-1,0 0,5-2,174-65,-184 66,31-15,-1-1,-1-2,0-2,-2-1,0-1,-2-2,12-15,-9 9,-3 5,-1-1,-2-1,-1-2,-2-1,-1 0,-1-2,-2-1,6-17,-14 24,-2-2,0 0,-2 0,-2-1,-1 0,-1 0,0-25,-5 54,1 0,-1 0,0 0,0 0,0 0,0 0,-1 0,1 0,-1 0,1 0,-1 0,0 0,-1 0,1 1,0-1,-1 0,1 1,-1-1,0 1,0 0,0 0,0-1,0 1,0 0,-1 1,1-1,-1 0,1 1,-1-1,0 1,0 0,1 0,-1 0,0 0,0 1,0-1,0 1,0-1,0 1,0 0,0 0,0 1,0-1,0 1,0-1,0 1,0 0,0 0,1 0,-1 0,0 1,0 0,-9 9,1 0,0 1,1 0,0 1,1 0,0 0,1 1,1 0,0 1,1 0,0 0,1 0,1 0,1 1,0 0,1 0,0 0,2 0,0 0,1 1,-2 57,3-1,3 0,4 0,16 64,-11-31,18 59,-32-165,0 1,0 0,0 0,0 0,0 0,0 0,0-1,1 1,-1 0,0 0,0 0,1-1,-1 1,1 0,-1 0,1-1,-1 1,1-1,-1 1,1 0,0-1,-1 1,1-1,0 1,-1-1,1 1,0-1,0 0,-1 1,1-1,0 0,0 0,0 1,-1-1,1 0,0 0,0 0,0 0,0 0,0 0,-1 0,1-1,0 1,0 0,0 0,-1-1,1 1,0 0,0-1,0 1,20-40,-14-16,-6 29</inkml:trace>
  <inkml:trace contextRef="#ctx0" brushRef="#br0" timeOffset="10457.593">4658 277,'53'9,"55"4,20-5,1-5,-10-2,-12-6,-15-3,-12 1,-16-4,-19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0,'-3'53,"81"235,7-52,-85-235,0 1,0-1,0 0,0 0,1 0,-1 0,0 0,1 0,-1 0,1-1,-1 1,1 0,-1 0,1 0,0 0,-1 0,1-1,0 1,0 0,0-1,-1 1,1-1,0 1,0-1,0 1,0-1,0 1,0-1,0 0,0 0,0 1,0-1,0 0,0 0,0 0,0 0,1 0,-1 0,0-1,0 1,0 0,0 0,0-1,0 1,0-1,-1 1,1-1,0 1,0-1,0 0,0 1,-1-1,1 0,0 1,0-1,-1 0,1 0,-1 0,1 0,-1 0,1 0,-1 0,1 0,-1 0,0 0,0 0,48-171,46-86,-63 173,-25 68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6:28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4233 437,'20'4,"0"0,0-1,0-1,0-1,0-1,0-1,0 0,0-2,0 0,0-2,0 0,-1-1,0 0,15-9,-11 1,-2 0,1-2,-2 0,0-2,-1 0,-1-1,3-6,-13 16,-1-1,0 0,-1 0,0 0,-1-1,0 0,0 0,-1 0,-1 0,0-1,0 0,-1 1,-1-1,0 0,-1 0,0-11,0 20,-1 0,1 0,-1 0,1 0,-1 0,0 0,0 0,0 0,-1 0,1 1,-1-1,1 1,-1-1,0 1,0-1,0 1,0 0,-1 0,1 0,0 0,-1 1,1-1,-1 1,0-1,0 1,1 0,-1 0,0 0,0 0,0 1,0-1,0 1,0 0,0-1,0 1,0 1,0-1,0 0,0 1,0 0,0-1,0 1,0 0,0 1,1-1,-1 0,0 1,1 0,-1-1,1 2,-20 14,1 1,1 0,1 2,0 1,2 0,0 1,2 1,0 0,2 1,0 1,-8 23,-16 47,4 2,4 1,4 1,5 1,-5 82,-57 249,76-410,0-1,-1 0,-1-1,0 0,-2 0,0-1,-1 0,-1-1,-1 0,0-1,-1 0,-12 9,21-20,-1-1,0 0,1 0,-1-1,-1 0,1 0,0 0,-1-1,1 0,-1 0,0 0,0-1,0 0,0-1,0 1,0-1,0-1,1 1,-1-1,0-1,0 1,0-1,1 0,-1 0,1-1,0 0,-1 0,1-1,1 1,-1-1,0-1,1 1,0-1,0 0,-4-5,3 0,1 0,0 0,0 0,1-1,0 0,1 1,0-2,1 1,0 0,1 0,0-1,1 1,0 0,1-1,0 1,1 0,0 0,1 0,3-8,1-3,2 1,0 1,1-1,1 2,1-1,1 2,0 0,2 0,8-8,-1 3,0 1,2 1,0 1,2 1,0 1,0 1,2 2,8-3,9-3,1 2,0 2,1 2,1 2,0 2,7 2,-31 7</inkml:trace>
  <inkml:trace contextRef="#ctx0" brushRef="#br0" timeOffset="312.414">4883 747,'-24'30,"2"1,1 1,2 1,1 1,2 0,-12 37,16 22,12-91,0 1,1-1,-1 0,0 0,1 0,0 0,-1 0,1 0,0 0,0-1,0 1,0 0,0 0,0-1,1 1,-1 0,1-1,-1 1,1-1,-1 0,1 0,0 1,0-1,-1 0,1 0,0-1,0 1,0 0,0-1,0 1,0-1,0 0,0 1,0-1,1 0,-1 0,0 0,0-1,0 1,0 0,0-1,1 0,11-4,1 0,-1-1,0-1,0-1,0 0,-1 0,-1-1,1-1,-2 0,1-1,-1 0,-1-1,0 0,-1 0,0-1,-1-1,0 0,-3 6,-1 0,0-1,0 0,-1 0,0 0,-1 0,0 0,0-1,-1 1,0-1,-1 1,0-1,0 1,-1 0,0-1,-1 1,0 0,-1-1,-2-6,2 13,-1-1,1 1,0 0,-1 0,0 0,0 1,0-1,0 1,0 0,0 0,0 0,-1 1,1 0,-1 0,1 0,-1 0,1 0,-1 1,0 0,1 0,-1 0,0 1,1 0,-1-1,1 2,-1-1,1 0,0 1,-1 0,1 0,0 0,0 1,0-1,1 1,-1 0,0 0,1 0,0 0,0 1,0-1,0 1,1 0,-1 0,1 0,-1 1,-5 14</inkml:trace>
  <inkml:trace contextRef="#ctx0" brushRef="#br0" timeOffset="565.444">5249 1171,'-4'-20,"-3"-19,6-10,2-5,7 2,6 4,0 7,4 4,-2 5,1 2,-2 2,1 0,3 6,-2 11,1 7,-3 5</inkml:trace>
  <inkml:trace contextRef="#ctx0" brushRef="#br0" timeOffset="26240.994">0 2610,'12'-2,"-1"-1,0 1,-1-2,1 1,0-1,-1-1,0 0,0-1,-1 0,10-7,0 1,220-150,-152 98,2 4,3 4,28-8,-114 61,2-2,1 1,-1 0,1 0,0 1,0 0,0 1,0 0,0 0,0 1,1 0,-1 0,0 1,1 1,-7 1,0 0,-1 1,1 0,-1-1,0 1,0 0,0 0,0 0,-1 1,1-1,-1 0,1 1,-1-1,0 1,-1-1,1 1,-1-1,1 1,-1-1,0 1,0 0,-1-1,1 1,-1-1,0 1,0-1,0 1,0-1,0 0,-1 1,0-1,1 0,-1 0,0 0,-1 0,-16 31,-2 0,-1-2,-2-1,-1 0,-1-2,-2-1,-1-2,-2 1,26-22,-14 14,-1-1,-1-1,0 0,-1-2,0 0,-2-2,0 0,0-2,-13 4,35-14,0-1,-1 0,1 0,0 0,-1 0,1-1,0 1,0 0,-1-1,1 0,0 1,0-1,0 0,0 0,0 0,0-1,0 1,0 0,0-1,0 1,1-1,-1 0,1 1,-1-1,1 0,0 0,-1 0,1 0,0 0,0 0,1 0,-1 0,0-1,1 1,-1 0,1 0,0-1,0 1,0 0,0-1,0 1,0 0,1-1,-1 1,1 0,-1 0,1 0,0-1,0 1,0 0,0 0,0 0,0 0,1 1,-1-1,1 0,-1 0,1 1,5-12,0 2,1-1,0 1,0 0,1 1,1-1,0 2,0 0,1 0,0 1,0 0,1 1,5-3,-12 9,1 0,-1 1,1-1,-1 1,1 0,-1 1,1-1,-1 1,0 0,1 0,-1 1,0 0,0 0,0 0,0 0,0 1,0 0,-1 0,1 0,-1 0,0 1,0 0,0 0,0 0,-1 0,0 1,0-1,0 1,0 0,1 3,43 42,-34-41,1 0,0-1,1-1,0 0,0-1,1-1,-1-1,1 0,0-1,0 0,1-1,-1-1,0-1,1 0,-1-1,0-1,0-1,0 0,0-1,0 0,-1-1,1-1,-1-1,-1 0,12-8,20-9,-1-3,-1-1,-1-2,-2-2,-1-1,-1-3,-2-1,1-5,-18 18,-1-1,-1-1,-2 0,0-1,-2-1,-1-1,-1 0,-1 0,-2-1,-1-1,-1 1,-2-1,-1 0,-1-4,-2 11,2 6,-2 0,0 0,-1 0,-1 0,-1 0,0 0,-1 1,-1-1,-1 1,0-1,-4-3,8 18,-1 0,1 0,-1 0,0 1,0-1,0 1,-1-1,1 1,-1 0,1 0,-1 0,0 0,1 0,-1 1,0-1,0 1,0 0,-1 0,1 0,0 0,0 0,0 1,-1-1,1 1,0 0,-1 0,1 0,0 1,0-1,-1 1,1 0,0 0,0 0,0 0,0 0,0 1,0-1,0 1,0 0,1 0,-1 0,-20 18,1 2,1 0,0 1,2 1,1 1,1 0,1 2,2 0,0 0,2 1,1 1,1 0,2 1,1-1,1 1,-2 30,3-44,1 0,1 1,1-1,0 1,1-1,1 1,0-1,1 1,1-1,1 1,0-1,1 0,0 0,2 0,0-1,1 0,0 0,1 0,1-1,0 0,1-1,7 7,-6-10,2 0,-1-2,2 0,-1 0,1-1,0-1,0 0,1-1,-1 0,1-1,0-1,1-1,-1 0,0-1,1 0,-1-1,1-1,-1-1,0 0,0-1,0 0,0-1,0-1,-1 0,1-1,-1-1,-1 0,6-5,-6 6,0-1,-1-1,0 0,0 0,-1-2,0 1,-1-1,0-1,0 0,-1 0,-1-1,0 0,0 0,-1-1,-1 0,0 0,-1-1,2-7,-10 40,0 0,0 0,1 1,0-1,2 0,0 1,2-1,0 0,1 0,4 16,-4-30,0-1,0 1,0 0,1-1,0 0,0 1,0-2,0 1,0 0,1-1,0 0,-1 0,1 0,0-1,1 1,-1-1,0 0,1-1,-1 0,1 1,-1-2,1 1,4 0,130-14,-119 5,-1-2,0-1,-1 0,0-1,-1-1,0-1,-1-1,-1 0,0-1,-1-1,-1 0,0-1,-2-1,0 0,-1 0,3-8,30-41,-44 69,0-1,0 1,1 0,-1 0,0-1,1 1,-1 0,0 0,1-1,-1 1,1 0,-1-1,1 1,0-1,-1 1,1-1,0 1,-1-1,1 1,0-1,-1 0,1 1,0-1,0 0,0 0,-1 1,1-1,0 0,0 0,0 0,-1 0,1 0,0 0,0 0,0 0,0 0,-1-1,1 1,0 0,0 0,-1-1,1 1,0-1,0 1,-1 0,1-1,0 0,-1 1,1-1,-1 1,1-1,-1 1,1-1,-1 0,1 0,-1 1,0-1,1 0,-1 0,0 1,0-1,1 0,-1 0,0 0,0 0,-12 131,1-66,9-20,1 0,2 0,3 0,3 16,6 87,-13-147,2 19,-1 0,-1-1,0 1,-2 0,0-1,-1 1,-1-1,0 0,-2 0,0-1,-8 17,13-32,1-1,-1 0,0 1,0-1,0 0,0 0,0 0,0 1,0-1,-1 0,1-1,0 1,-1 0,1 0,0 0,-1-1,1 1,-1-1,1 1,-1-1,1 0,-1 1,1-1,-1 0,1 0,-1 0,0 0,1 0,-1-1,1 1,-1 0,1-1,-1 1,1-1,-1 0,1 1,0-1,-1 0,1 0,0 0,0 0,-1 0,1 0,0 0,0 0,0 0,0 0,0-1,1 1,-1 0,0-1,1 1,-1-1,1 1,-1-1,1 1,-1-1,1 1,0-1,0 1,0-1,-4-25,1 1,1-1,2 0,0 1,2-1,1 1,1-1,2 1,0 0,2 0,0 1,2 0,3-4,-4 1,1 1,0 0,3 1,0 0,1 1,2 0,0 2,1 0,2 0,0 2,2 0,0 2,1 0,1 1,1 2,0 0,24-11,-45 26,0-1,0 1,0 0,0 0,0 0,0 0,1 0,-1 1,0-1,0 1,1 0,-1 0,0 1,1-1,-1 0,0 1,0 0,0 0,1 0,-1 0,0 0,0 1,-1-1,1 1,0 0,0 0,-1 0,1 0,-1 0,0 1,0-1,0 1,0 0,0-1,0 1,-1 0,1 0,-1 0,0 0,0 0,0 0,0 1,0-1,-1 0,1 0,-1 2,0 4,0-1,-1 1,1-1,-2 1,1-1,-1 0,-1 0,1 0,-1 0,-1 0,1 0,-1-1,-1 1,1-1,-1 0,-1-1,1 1,-1-1,0 0,0-1,-1 1,0-1,0 0,0-1,0 0,-1 0,0 0,0-1,0 0,0-1,0 0,0 0,-1-1,1 0,-1 0,1-1,-1 0,1-1,-4 0,11 1,0 0,1 0,-1 0,0-1,0 1,0 0,1 0,-1-1,0 1,0 0,1-1,-1 1,0-1,1 1,-1-1,0 1,1-1,-1 0,1 1,-1-1,1 0,-1 1,1-1,0 0,-1 1,1-1,0 0,0 0,-1 0,1 1,0-1,0 0,0 0,0 0,0 1,0-1,0 0,0 0,0 0,1 0,-1 1,0-1,0 0,1 0,-1 1,0-1,1 0,-1 1,1-1,-1 0,1 1,-1-1,1 0,0 1,-1-1,1 1,0-1,-1 1,1 0,0-1,-1 1,1 0,0-1,0 1,48-28,-35 25,0-1,0 1,1 1,-1 1,1 0,-1 1,1 0,-1 2,1-1,-1 2,10 2,55 6,-69-11,0-1,0 1,-1-2,1 1,-1-1,1-1,-1 0,0 0,0-1,0 0,-1 0,1-1,-1-1,0 1,0-1,-1 0,0-1,0 0,0 0,-1 0,0-1,0 0,1-4,-1 3,7-10,-1-1,0 0,-1-1,-2 0,0-1,1-7,-9 97,-3 223,-1-250,-3 0,-2 0,-1-1,-2 0,-2 0,-2 1,13-35,0 0,-1 0,1 0,-1 0,0 0,-1-1,1 1,-1-1,0 0,-1 0,1 0,-1-1,0 1,0-1,0-1,-6 4,10-7,-1-1,1 1,-1-1,0 1,1-1,-1 1,1-1,0 0,-1 0,1 0,0 0,-1 0,1 0,0 0,0 0,0-1,0 1,0 0,0-1,0 1,0-1,1 1,-1-1,0 1,1-1,0 1,-1-1,1 1,0-1,0 0,-1 1,1-1,1 0,-1 1,0-1,0 0,1 1,-1-1,0 1,1-1,0 1,-1-1,1 1,0-1,0 0,0 0,9-51,2 1,3 0,2 1,13-25,91-193,-117 260,0 1,0-1,1 1,0 1,0-1,1 0,0 1,1 0,-1 1,1 0,0 0,1 0,-1 1,1 0,0 0,1 1,-1 0,1 0,0 1,0 0,5-1,-10 5,-1-1,0 0,1 1,-1 0,0-1,1 1,-1 1,0-1,0 0,0 1,0 0,0-1,0 1,-1 0,1 0,-1 1,1-1,-1 1,0-1,0 1,0 0,0 0,0-1,-1 1,1 0,-1 1,0-1,0 0,0 0,0 2,1 4,0 0,-1-1,0 1,0 0,-1 0,0 0,0-1,-1 1,-1 0,1 0,-2 1,-4 11,-1 0,0-1,-2 0,0-1,-2 0,0-1,-1 0,0 0,-7 4,15-18,-1 1,0-2,0 1,0-1,0 1,0-2,-1 1,1-1,-1 0,0 0,0-1,1 0,-1 0,0 0,0-1,0 0,0-1,0 0,0 0,0 0,0 0,-4-3,9 3,0-1,0 1,0-1,0 0,0 0,0 0,0 0,1 0,-1 0,1 0,-1-1,1 1,0 0,0-1,0 1,0-1,0 0,1 1,-1-1,1 1,-1-1,1 0,0 0,0 1,1-1,-1 0,0 1,1-1,0 1,-1-1,1 0,0 1,0 0,1-1,-1 1,0-1,1 1,-1 0,1 0,0 0,0 0,0 0,1 0,8-14</inkml:trace>
  <inkml:trace contextRef="#ctx0" brushRef="#br0" timeOffset="26492.526">3923 2243,'-5'24,"-6"13,-2-1</inkml:trace>
  <inkml:trace contextRef="#ctx0" brushRef="#br0" timeOffset="26650.73">3895 1905,'0'0</inkml:trace>
  <inkml:trace contextRef="#ctx0" brushRef="#br0" timeOffset="27023.347">4036 2412,'113'-221,"-113"220,0-1,0 1,0 0,0 0,1 0,-1-1,0 1,0 0,1 0,-1 0,1 0,-1 0,1 0,-1-1,1 1,0 0,0 1,-1-1,1 0,0 0,0 0,0 0,0 1,0-1,0 0,0 1,0-1,0 1,0-1,1 1,-1 0,0-1,0 1,0 0,0 0,1 0,-1 0,0 0,0 0,1 0,-1 0,0 0,0 0,0 1,0-1,1 1,-1-1,0 1,0-1,0 1,0 0,0-1,0 1,0 0,0 0,-1-1,1 1,0 0,0 0,-1 0,1 0,0 0,-1 1,1 0,3 82,-5-75,0-1,0 1,1-1,1 1,-1 0,1-1,1 1,0-1,0 0,0 0,1 1,3 5,-4-11,0-1,0 1,0 0,0-1,0 1,1-1,-1 0,1 0,0 0,-1 0,1 0,0-1,0 1,0-1,0 0,1 0,-1 0,0 0,0-1,1 1,-1-1,0 0,1 0,-1 0,0 0,1 0,-1-1,0 1,0-1,1 0,-1 0,0-1,0 1,3-2,2-1,1-1,-1 0,0 0,0-1,-1 0,1 0,-1-1,-1 0,1 0,-1-1,3-4,56-107,-54 112,-1 5</inkml:trace>
  <inkml:trace contextRef="#ctx0" brushRef="#br0" timeOffset="27572.237">4854 2215,'-12'1,"1"1,-1 0,1 0,0 1,0 1,0 0,0 0,1 1,0 1,0 0,0 0,1 1,-1 0,2 0,-1 1,1 0,0 1,1 0,0 0,0 1,1 0,0 0,1 0,-3 7,8-14,0 1,-1-1,1 0,0 0,1 0,-1 0,0 1,1-1,0 0,0 0,0 0,0 0,0 0,0 0,1 0,0-1,-1 1,1 0,0-1,0 0,1 1,-1-1,0 0,1 0,-1 0,1 0,0-1,-1 1,1-1,0 1,0-1,0 0,0 0,0 0,0-1,1 1,-1-1,0 0,0 0,0 0,1 0,-1 0,0-1,0 1,0-1,0 0,0 0,0 0,0 0,0-1,0 1,0-1,-1 0,3-1,46-32,-44 27,1 1,0 0,1 0,0 1,0 0,0 0,0 1,1 0,0 1,0 0,1 1,-1 0,0 0,1 1,0 1,0 0,-1 0,1 1,0 0,0 1,0 0,-1 1,1 0,8 3,-7 2,0-1,-1 2,-1-1,1 2,-1-1,0 1,-1 1,0 0,-1 0,0 1,0 0,-1 0,-1 1,2 3,63 180,-61-164,8 30,65 258,-81-307,0 0,-1 0,0 1,-1-1,0 0,-1 0,0 0,-1 0,0 0,-1 0,-1-1,1 1,-2-1,0 0,0 0,-1 0,0-1,-1 0,0 0,-1 0,0-1,0 0,-9 6,7-7,-1-1,0 0,0-1,0 0,-1 0,0-2,0 1,0-2,0 1,-1-2,-3 1,12-2,-1-1,0 1,0-1,0 0,1 0,-1 0,0-1,0 0,1 0,-1 0,0-1,1 1,-1-1,1 0,0 0,-1-1,1 1,0-1,1 0,-1 0,0 0,1 0,0-1,0 0,0 1,0-1,0 0,1-1,0 1,-2-4,-1-13,2 0,0 0,1-1,2 1,0 0,1 0,1-1,1 1,1 0,0 1,2-1,1 1,0 0,1 0,1 1,1 0,6-6,-1-9,2 1,1 1,1 1,2 0,1 2,2 1,1 0,15-12,-30 34,1 0,-1 0,2 1,-1 1,0 0,1 0,-1 1,1 1,0 0,0 1,0 0,0 0,0 1,1 1,-1 0,0 1,12-1</inkml:trace>
  <inkml:trace contextRef="#ctx0" brushRef="#br0" timeOffset="28189.091">2117 1678,'-10'5,"-3"2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10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110 1,'-10'9,"0"0,1 1,0 0,1 0,0 1,1 1,0-1,0 1,1 0,1 0,0 1,1 0,0 0,1 0,1 0,0 0,0 1,1 21,1 1,2-1,1 0,2 0,1 0,3 2,13 97,-15 181,-8-314,1 0,0 0,-1 0,1 0,0 0,0 0,0 1,0-1,0 0,0 0,0 0,0 0,0 0,0 0,0 0,1 0,-1 0,1 0,-1 0,1 0,-1 0,1 0,-1 0,1 0,0 0,-1 0,1-1,0 1,0 0,0 0,0-1,-1 1,1-1,0 1,0-1,0 1,0-1,0 0,0 1,1-1,-1 0,0 0,0 1,0-1,0 0,0 0,0-1,0 1,0 0,0 0,1 0,-1-1,0 1,90-99,-42 44,-14 13,2 2,2 2,2 1,28-19,-67 54,0-1,0 1,1 0,-1 0,0 0,1 0,-1 0,1 0,0 0,0 1,-1 0,1-1,0 1,0 0,0 0,0 1,1-1,-1 1,0-1,0 1,0 0,0 0,0 1,1-1,-1 1,0-1,0 1,0 0,0 0,0 0,0 1,-1-1,1 1,0-1,-1 1,1 0,-1 0,2 1,-1 10,0-1,-1 1,0 0,-1 0,0 0,-1 0,-1-1,0 1,-1 2,0 23,4 72,4-92</inkml:trace>
  <inkml:trace contextRef="#ctx0" brushRef="#br0" timeOffset="834.435">1125 509,'-33'17,"0"1,2 1,0 2,1 1,1 1,1 2,1 1,-17 21,37-38,0 1,1 0,0 0,0 0,1 1,1 0,0 0,0 0,0 4,3-12,1 0,-1 0,1 0,0 0,-1 0,1 0,0 0,1 0,-1 0,1 0,-1 0,1 0,0 0,0 0,0 0,0 0,1-1,-1 1,1 0,0-1,-1 1,1-1,0 0,1 0,-1 0,0 0,1 0,-1 0,1 0,-1-1,1 1,0-1,0 0,-1 0,1 0,3 1,2-2,1 0,0-1,-1 0,1 0,-1-1,1 0,-1 0,1-1,-1 0,0-1,-1 0,1 0,-1 0,1-1,-1 0,-1-1,1 0,-1 0,2-2,-1 2,178-195,-140 168,-44 33,0-1,0 1,0 0,0 0,0-1,1 1,-1 0,0 0,0 0,0 1,0-1,0 0,1 0,-1 1,0-1,0 0,0 1,0-1,0 1,0-1,0 1,0 0,0-1,0 1,0 0,-1 0,1 0,0 0,0 0,-1 0,1 0,-1 0,1 0,-1 0,1 0,-1 0,1 0,-1 0,0 0,0 0,0 0,1 1,-1-1,0 0,-1 1,7 57,-7-53,0-1,1 0,-1 1,1-1,0 0,1 0,-1 1,1-1,0 0,1 0,-1 0,1 0,0 0,0 0,0 0,1 0,0-1,0 1,0-1,0 0,1 0,0 0,-1-1,1 1,1-1,-1 0,0 0,1 0,0-1,-1 1,5 0,1-3,0 0,0-1,0 0,0 0,-1-1,1-1,0 0,-1 0,0-1,1 0,-1-1,-1 1,1-2,-1 1,0-1,0-1,-1 1,1-1,-2-1,1 1,-1-1,0 0,1-3,16-14,24-24,-27 25,2 1,0 1,1 1,2 1,0 1,18-10,-41 27,0 0,0 0,0 0,0 1,1-1,-1 0,1 1,-1 0,1 0,-1 0,1 0,0 0,0 0,-1 1,1-1,0 1,0 0,0 0,0 0,-1 0,1 0,0 0,0 1,0 0,-1-1,1 1,0 0,-1 0,1 1,-1-1,1 0,-1 1,0 0,1-1,-1 1,0 0,0 0,0 0,0 1,-1-1,1 0,-1 1,1-1,-1 1,0-1,0 1,0 0,0-1,0 3,-2 10,-1 0,-1 0,0 0,-1 0,0-1,-2 0,1 0,-2 0,0 0,0-1,-2-1,1 1,-1-1,-1 0,0-1,-1-1,0 1,-1-2,0 1,0-2,-1 0,0 0,-1-1,-12 5,-5-5,53-31,-6 18,0 0,1 1,-1 1,1 1,0 0,0 1,0 1,0 0,0 1,11 2,-8 0,-1-2,1 0,0-2,-1 0,1-1,-1-1,0 0,0-2,-13 5,0 0,-1-1,0 0,1 0,-1 0,0-1,0 1,0-1,0 0,0-1,-1 1,0-1,0 0,0 0,0 0,0-1,-1 1,0-1,0 0,0 0,0 0,-1 0,0-1,0 1,0-1,-1 1,0-1,0-2,-5-8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08.4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452 189,'-1'0,"-1"0,1 0,0 0,-1 1,1-1,0 1,-1-1,1 1,0-1,-1 1,1 0,0-1,0 1,0 0,0 0,0 0,0 0,0 0,0 0,0 0,0 0,1 1,-1-1,0 0,1 0,-1 1,1-1,0 0,-1 1,1-1,0 0,0 1,-1-1,1 0,0 1,1-1,-1 1,0-1,0 0,0 1,1-1,-1 0,1 1,-1-1,1 0,-2 7,-26 153,-49 305,65-224,12-258,-1-2</inkml:trace>
  <inkml:trace contextRef="#ctx0" brushRef="#br0" timeOffset="247.041">1 640,'43'5,"29"1,6-4,1-4,-9 0,-7-1,-9-4,-10-1,-1 0,-9-2,-6 0,-2 2,-1-3,-4 1</inkml:trace>
  <inkml:trace contextRef="#ctx0" brushRef="#br0" timeOffset="632.319">848 76,'-21'65,"4"2,2 0,4 1,-2 50,5-43,3 1,4-1,6 52,-5-118,1 1,0-1,1 0,0 1,1-1,0 0,0 0,1-1,0 1,0-1,1 0,0 0,0 0,1-1,0 1,7 4,-9-11,1 0,-1 0,1-1,-1 0,1 0,0 0,-1 0,1-1,-1 0,1 0,-1 0,0 0,1-1,-1 0,0 0,0 0,0 0,0 0,0-1,-1 0,1 0,-1 0,0 0,1-1,-2 1,4-4,13-10,152-133,-123 117,-47 33,0-1,0 1,0 0,1-1,-1 1,0 0,0 0,0 0,0 0,1 0,-1 0,0 0,0 0,0 1,0-1,1 0,-1 1,0-1,0 1,0-1,0 1,0-1,0 1,0 0,0-1,0 1,-1 0,1 0,0 0,0 0,-1 0,1 0,0 0,-1 0,1 0,-1 0,0 0,1 0,-1 0,0 0,1 1,-1-1,0 0,0 0,0 0,0 1,3 41,7 33,-9-74,0 0,0 0,0 0,0-1,0 1,0 0,1-1,-1 1,0-1,1 1,0-1,-1 0,1 0,0 0,-1 1,1-2,0 1,0 0,0 0,0-1,0 1,0-1,0 1,0-1,0 0,0 0,0 0,0 0,0 0,0 0,0-1,0 1,0 0,1-2,14-3</inkml:trace>
  <inkml:trace contextRef="#ctx0" brushRef="#br0" timeOffset="1318.796">1694 640,'-27'25,"1"1,1 1,2 1,1 1,1 1,1 1,-10 24,29-54,0 1,0-1,0 0,0 1,0 0,0-1,1 1,-1-1,1 1,-1 0,1-1,-1 1,1 0,0 0,0-1,0 1,0 0,0 0,0-1,1 1,-1 0,0-1,1 1,-1 0,1-1,0 1,0 0,0-1,-1 1,1-1,0 0,1 1,-1-1,0 0,0 0,1 1,-1-1,0 0,1 0,-1 0,1-1,0 1,-1 0,1-1,-1 1,1-1,0 1,0-1,-1 0,1 1,0-1,0 0,-1 0,1-1,0 1,-1 0,2-1,11-4,0-1,-1-1,0 0,0-1,-1-1,0 1,-1-2,0 0,0 0,-1-1,0 0,-1-1,6-10,11-9,38-37,-47 98,-16-25,0-1,1 1,-1-1,1 1,0-1,0 0,0 1,1-1,-1 0,1-1,0 1,0 0,1-1,-1 1,1-1,-1 0,1-1,0 1,0 0,0-1,1 0,-1 0,1 0,-1-1,1 0,-1 1,1-2,0 1,4 0,2 0,1 0,0-1,-1 0,1 0,0-2,-1 1,1-2,-1 1,0-2,1 1,-2-1,1-1,0 0,-1-1,0 0,0 0,-1-1,0 0,0-1,0 0,6-9,13-17,-2-1,-2-2,-1 0,-2-2,-2 0,-1-2,-2 0,-2 0,-1-1,-3-1,-1-2,-1 10,-2 0,-1-1,-2 1,-2-1,-1-13,0 48,1-1,-1 1,0-1,0 0,1 1,-1-1,0 1,0-1,-1 0,1 1,0-1,-1 1,1-1,0 0,-1 1,0-1,1 1,-1 0,0-1,0 1,0 0,0-1,0 1,0 0,0 0,0 0,-1 0,1 0,0 0,-1 0,1 0,0 0,-1 1,1-1,-1 1,1-1,-1 1,0-1,1 1,-1 0,1 0,-1 0,0 0,1 0,-1 0,1 0,-1 0,0 1,1-1,-9 9,2-1,-1 1,1 0,1 1,0 0,0 0,1 1,0 0,1 0,0 0,1 1,0-1,0 5,-11 27,2 0,3 1,1 0,2 1,2 0,1 24,5-40,1-1,1 1,2-1,1 0,1-1,1 0,2 0,0 0,2-1,1-1,1 0,1-1,1 0,1-1,5 4,-22-28,1 1,-1-1,0 1,0-1,1 1,-1-1,0 1,0-1,1 1,-1-1,1 1,-1 0,0-1,1 1,-1 0,1-1,-1 1,1 0,-1 0,1-1,-1 1,1 0,-1 0,1 0,-1 0,1-1,-1 1,1 0,-1 0,1 0,0 0,-1 0,1 1,-1-1,1 0,-1 0,1 0,-1 0,1 1,-1-1,1 0,-1 0,1 1,-1-1,1 0,-1 1,0-1,1 0,-1 1,0-1,1 1,-1-1,0 1,1-1,-1 1,0-1,0 1,1-1,-1 1,0-1,0 1,0-1,-4-12</inkml:trace>
  <inkml:trace contextRef="#ctx0" brushRef="#br0" timeOffset="1565.033">2004 386,'48'10,"30"3,12-6,0-3,-6-3,-12-7,-9-1,-6-6,-7 1,-12 2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17.1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176 375,'32'-8,"0"-2,-1-1,0-1,-1-2,0 0,-1-3,-1 0,-1-2,26-22,-47 36,0 0,1-1,-2 0,1 0,-1 0,0-1,0 0,0 0,-1 0,0 0,-1-1,0 0,0 0,0 0,-1 0,-1 0,1 0,-1 0,0-1,-1 1,0 0,0-1,-1 1,0 0,-3-8,4 15,0 0,0 1,-1-1,1 0,0 1,-1-1,1 1,-1-1,1 0,0 1,-1-1,0 1,1-1,-1 1,1-1,-1 1,1 0,-1-1,0 1,1 0,-1-1,0 1,0 0,1 0,-1 0,0 0,1 0,-1-1,0 1,0 0,1 1,-1-1,0 0,0 0,1 0,-1 0,0 0,1 1,-1-1,0 0,1 1,-1-1,0 1,1-1,-1 0,1 1,-1-1,1 1,-1 0,1-1,-1 1,1-1,0 1,-1 0,1-1,0 1,-1 0,1 0,-28 41,28-41,-17 38,2 1,1 0,3 1,1 0,2 1,2 0,-1 42,2-39,-22 318,16-221,9-76,-3 1,-3-1,-3 0,-2 0,-20 52,31-112,1 0,-1-1,0 1,0-1,-1 0,0 0,0 0,0 0,-1 0,1 0,-1-1,0 0,0 0,-1 0,1 0,-1-1,0 1,0-1,0-1,0 1,0-1,-1 1,1-2,-1 1,0 0,1-1,-1 0,0-1,0 1,0-1,1 0,-1-1,0 1,0-1,0 0,1-1,-1 1,-4-3,-2-5,2-1,0 0,0-1,0 0,2 0,-1-1,2 0,-1 0,2-1,-1 0,2 0,0-1,0 0,2 0,-1 0,2 0,0 0,1 0,0-1,1 1,0-1,2-7,-1 13,0 0,0 0,1 0,0 0,1 0,0 0,0 0,1 1,0 0,1 0,-1 0,2 0,-1 0,1 1,0 0,0 0,1 1,0 0,0 0,1 1,-1 0,3-1,21-12,1 2,0 1,1 2,0 1,7 0,181-47,-203 52</inkml:trace>
  <inkml:trace contextRef="#ctx0" brushRef="#br0" timeOffset="301.932">881 685,'-22'29,"2"0,0 1,2 1,1 1,2 0,1 1,-7 27,20-56,0-1,0 0,0 0,0 1,0-1,0 0,1 1,0-1,0 1,0-1,0 1,0-1,1 0,-1 1,1-1,0 1,0-1,1 0,-1 0,0 0,1 0,0 0,0 0,0 0,0 0,0-1,0 1,1-1,0 1,-1-1,1 0,0 0,0-1,0 1,0 0,0-1,0 0,0 1,1-1,1 0,3 0,-1 1,1-1,0-1,0 1,0-1,-1-1,1 0,0 0,0 0,-1-1,1 0,-1 0,1-1,-1 0,0 0,0-1,0 0,-1 0,1-1,-1 0,0 0,0 0,-1-1,1 1,-1-1,2-4,1-1,0 0,0 0,-1-1,0 0,-1 0,-1-1,0 0,0 0,-1 0,-1 0,0-1,-1 1,-1-1,0 0,-1 0,0 9,0 0,-1 0,1 1,-1-1,-1 0,1 1,0-1,-1 1,0-1,0 1,-1 0,1 0,-1 0,0 0,0 0,0 0,0 1,-1 0,0-1,1 1,-1 1,0-1,0 1,-1-1,1 1,0 0,-1 1,0-1,1 1,-1 0,0 0,1 0,-1 1,0-1,0 1,0 0,1 1,-1-1,0 1,0 0,1 0,-1 1,1-1,-1 1,-12 11,3-1</inkml:trace>
  <inkml:trace contextRef="#ctx0" brushRef="#br0" timeOffset="620.343">1248 1052,'-2'0,"0"0,0 0,0 0,0-1,-1 1,1-1,0 0,0 1,0-1,0 0,0 0,1 0,-1-1,0 1,0 0,1-1,-1 1,1-1,-1 1,1-1,0 0,-1 1,1-1,0 0,0 0,0 0,1 0,-1 0,0 0,1 0,-1 0,1-1,0 1,0 0,0 0,0 0,0-1,13-81,0 51,1 0,2 1,2 1,0 0,2 2,1 0,2 1,11-10,-33 36,0 0,1 0,-1-1,0 1,1 0,0 0,0 1,-1-1,1 0,0 0,1 1,-1-1,0 1,0 0,0 0,1 0,-1 0,1 0,-1 0,1 1,-1-1,1 1,-1-1,1 1,0 0,-1 0,1 0,-1 1,1-1,-1 0,1 1,-1 0,1 0,-1 0,2 0,-5 32,-4-14</inkml:trace>
  <inkml:trace contextRef="#ctx0" brushRef="#br0" timeOffset="1006.125">1814 713,'-17'4,"0"0,1 0,0 2,0 0,0 1,1 1,0 0,0 1,1 0,0 2,1-1,-1 2,10-6,0-1,0 1,0 0,1 0,0 0,0 0,1 0,0 1,0-1,0 1,1 0,0-1,0 1,0 0,1 0,0 0,1-1,-1 1,2 0,-1 0,0-1,1 1,0-1,1 1,0-1,0 0,0 0,0 0,1 0,0-1,0 1,1-1,0 0,0-1,0 1,1 0,3 1,-1 0,1-1,0 0,1-1,-1 0,1 0,0-1,0 0,0-1,0 0,0 0,1-2,-1 1,0-1,1 0,-1-1,0 0,1-1,-1 0,0-1,0 0,-1 0,1-1,-1-1,1 1,-1-1,-1-1,1 0,2-2,1-5</inkml:trace>
  <inkml:trace contextRef="#ctx0" brushRef="#br0" timeOffset="1431.831">2124 967,'39'-17,"18"-7,-2-2,-1-3,-1-1,24-20,-74 47,-1 1,1 0,0 0,-1-1,1 1,-1-1,0 0,0 0,0 0,0 0,0 0,-1 0,1 0,-1-1,0 1,0-1,0 1,-1 0,1-1,-1 0,0 1,0-1,0 1,0-1,-1 1,1-1,-1 1,0-1,0 1,0 0,0-1,-1 1,1 0,-1 0,0 0,0 0,0 0,-1 0,1 1,0-1,-1 1,0 0,0-1,1 1,-1 0,0 1,-1-1,1 0,0 1,0 0,-1 0,1 0,-1 0,1 0,-1 1,1 0,-1-1,-1 1,-8 2,0-1,1 1,-1 1,1 0,0 1,0 0,0 1,1 1,0-1,-1 2,-5 4,9-6,-6 3,1 1,1 1,-1 0,1 0,1 2,0-1,1 1,0 1,1 0,0 0,-1 5,6-12,0 1,1 0,0 0,0 0,0 0,1 1,0-1,1 1,0-1,0 1,0 0,1 0,0-1,1 1,-1 0,1-1,1 1,0-1,0 1,0-1,1 0,0 0,1 0,-1 0,3 0,-1 0,1 0,0-1,0 0,1-1,0 1,0-1,0 0,0-1,1 0,0 0,0-1,0 0,0 0,1-1,-1 0,7 1,151 6,-157-9,56-7,-39 0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22.6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0,'-20'111,"-18"184,40-19,15-211,-12-46</inkml:trace>
  <inkml:trace contextRef="#ctx0" brushRef="#br0" timeOffset="253.028">0 424,'48'-10,"40"-3,14 1,0 2,-8 3,-15 3,-12 7,-12 2,-10 1,-14 0</inkml:trace>
  <inkml:trace contextRef="#ctx0" brushRef="#br0" timeOffset="495.037">959 424,'-10'12,"0"1,0 0,2 1,-1 0,2 0,0 1,0 0,2 0,0 1,1 0,0-1,1 1,0 6,3-19,0 0,0 0,0 0,1 1,-1-1,1 0,-1 0,1 0,0 0,1 0,-1 0,0 0,1-1,-1 1,1 0,0-1,0 1,0-1,0 0,1 1,-1-1,0 0,1 0,0-1,-1 1,1 0,0-1,0 0,0 0,0 0,0 0,0 0,0 0,1-1,7 1,-1 0,0-1,1 0,-1 0,0-2,1 1,-1-1,0 0,9-4,-2 0,-1 0,0-1,-1-1,1-1,-1 0,-1 0,0-2,0 0,1-2,-10 8,0 0,0 0,-1 0,0 0,0-1,0 1,-1-1,0 0,0 0,0-1,-1 1,0 0,0-1,-1 1,1-1,-1 0,-1 0,1 1,-1-1,-1 0,1 0,-1 1,0-1,-1 0,0 0,1 2,-2 0,1 0,0 0,-1 0,0 1,0-1,-1 0,1 1,-1 0,0 0,0 0,0 1,-1-1,1 1,-1 0,0 0,0 1,0-1,0 1,0 0,-1 1,1-1,0 1,-4 0,-6-2,0 1,0 1,0 1,0 0,-1 1,1 0,0 1,-8 3,-5 2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20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312 760,'-26'8,"0"1,0 2,1 1,1 0,0 2,1 1,0 1,1 1,1 0,0 2,18-16,-1-1,0 1,1 0,-1 0,1 0,0 0,0 1,1-1,-1 1,0 0,1-1,0 1,0 0,0 0,1 1,-1-1,1 0,0 1,0-1,1 0,-1 1,1-1,0 1,0-1,0 1,1-1,0 1,0-1,0 0,0 1,0-1,1 0,0 0,0 0,0 0,1 0,-1 0,1-1,0 1,0-1,0 0,0 0,0 0,1 0,3 2,1-2,0 0,0 0,0 0,1-1,-1 0,1-1,0 0,-1 0,1-1,0 0,0 0,-1-1,1 0,0-1,-1 0,1 0,-1-1,0 0,0-1,0 1,0-1,5-4,6-5,0 0,-1-1,0 0,-1-2,-1 0,0-1,-2-1,2-1,47-64,-62 83,-1-1,1 0,-1 1,1-1,-1 1,1-1,-1 1,1-1,0 1,-1-1,1 1,0 0,-1-1,1 1,0 0,-1-1,1 1,0 0,0 0,-1 0,1 0,0 0,0 0,0 0,-1 0,1 0,0 0,0 0,-1 0,1 0,0 1,0-1,-1 0,1 1,0-1,-1 0,1 1,0-1,-1 1,1-1,-1 1,1-1,-1 1,1 0,-1-1,1 1,-1-1,0 1,1 0,-1 0,0-1,1 1,-1 0,0 0,0-1,0 1,0 0,17 54,-15-45,-1-3,0-1,0 1,0 0,1 0,0-1,0 1,1-1,0 0,0 0,0 0,1 0,0 0,0-1,0 1,1-1,0 0,0-1,0 1,1-1,-1 0,1 0,0-1,0 0,0 0,0 0,1-1,-1 0,1 0,0 0,-1-1,1 0,0 0,0-1,4 0,11-8,0 0,-1-1,0-1,-1-1,0-1,0-1,-2-1,1 0,-2-1,0-1,-1-1,0 0,-2-1,0-1,-1 0,-1-1,0 0,-2-1,0 0,4-17,2-7,-20 84,2-21,2 1,0 0,1 0,1 0,1 0,1 0,0-1,4 7,6 35,16 143,-27-173,0 0,-2 0,-2 0,0 0,-2-1,-1 1,-2 0,-1-1,-1-1,-1 1,-2-1,-1-1,0 0,-9 12,20-38,1 0,0 0,0 0,-1 0,1 0,0 0,-1 0,1 0,-1 0,0 0,1 0,-1 0,0 0,1 0,-1-1,0 1,0 0,0 0,0-1,0 1,1-1,-1 1,0-1,-1 1,1-1,0 1,0-1,0 0,0 0,0 0,0 1,0-1,0 0,0 0,-1-1,1 1,0 0,0 0,0 0,0-1,0 1,0-1,0 1,0-1,0 1,0-1,0 1,0-1,0 0,0 1,1-1,-1 0,0 0,1 0,-1 0,0 0,1 0,-1 0,1 0,-1 0,1 0,0 0,-1 0,1 0,0 0,0 0,0 0,0-1,0-16,1-1,1 1,1 0,0-1,2 2,0-1,1 0,4-7,5-19,3-22,4 0,3 2,2 1,3 1,3 1,2 2,3 2,2 1,3 2,24-22,-58 67,0 0,1 1,0 0,0 0,1 1,0 0,1 1,-1 0,1 1,0 0,0 1,1 1,-1 0,1 0,8 0,-19 3,0 0,1 0,-1 0,1 0,-1 0,0 1,0-1,1 1,-1-1,0 1,0 0,1 0,-1 0,0 0,0 0,0 0,0 1,-1-1,1 1,0-1,0 1,-1 0,1 0,-1 0,0 0,1 0,-1 0,0 0,0 0,0 0,-1 0,1 0,0 1,-1-1,0 0,1 1,-1 1,-20 86,12-74,0 0,-2-1,0 0,0-1,-2 0,1-1,-2 0,0-1,0-1,-1 0,-15 9,13-10,0-1,0 0,0-2,-1 0,-1 0,1-2,-9 2,-36 7,91-25,317 6,-330 1,-1-1,1 0,-1-1,0-1,-1 0,0-1,0-1,-1 0,1-1,-2 0,0-1,0-1,-1 1,0-2,-1 0,2-4,4-6,0 1,-2-2,-1 0,-1-1,9-24,-10 24,7-3,-22 66,-24 82,-84 299,37-230,75-189,0 0,0-1,0 1,0 0,0-1,0 1,-1 0,1-1,0 1,0 0,0-1,-1 1,1 0,0-1,0 1,-1 0,1 0,0-1,0 1,-1 0,1 0,0 0,-1-1,1 1,0 0,-1 0,1 0,-1 0,1 0,0 0,-1 0,1 0,0 0,-1 0,1 0,-1 0,1 0,0 0,-1 0,1 0,0 0,-1 0,1 1,0-1,-1 0,1 0,0 0,-1 0,1 1,0-1,0 0,-1 1,1-1,0 0,0 0,-1 1,1-1,0 0,0 1,0-1,-3-38,3 35,3-30,2 0,1 1,2 0,0 0,3 0,0 2,2-1,1 1,2 1,2-1,1-9,1 1,3 1,0 1,3 1,0 1,3 1,0 2,2 1,27-20,-50 45,1 0,-1 0,1 1,0 0,0 1,0 0,1 0,-1 1,1 1,-1-1,4 1,-10 1,0 0,1 0,-1 0,0 0,1 1,-1-1,0 1,0 0,1 0,-1 0,0 0,0 0,0 1,0 0,0-1,-1 1,1 0,0 0,-1 1,1-1,-1 0,0 1,0 0,0-1,0 1,-1 0,1 0,-1 0,1 0,-1 0,0 1,0-1,0 1,-1 9,-1 0,0 0,-1 0,0 0,-1-1,0 1,-1-1,-1 0,0 0,0 0,-1-1,-1 0,0 0,0 0,-1-1,-1 0,1-1,-2 0,1 0,-9 5,9-4,-1-1,0-1,0 1,-1-2,0 1,0-1,-1-1,1 0,-2-1,1 0,0-1,-1-1,0 0,0 0,-5-1,17-1,-1-1,1 0,-1 0,0 0,1 0,-1 0,1 0,-1-1,1 1,-1 0,1-1,0 0,-1 1,1-1,-1 0,1 1,0-1,0 0,-1 0,1 0,0 0,0 0,0 0,0 0,0-1,0 1,1 0,-1-1,0 1,1 0,-1-1,1 1,-1-1,1 1,-1-1,1-1,-1-15</inkml:trace>
  <inkml:trace contextRef="#ctx0" brushRef="#br0" timeOffset="262.012">2683 82,'-9'44,"-4"32,-4 9,1 0,2-11,5-12,3-7,-2-9,1-7,1-5,1-4,-2-2,-1-1,2 0,-4-5,0-7</inkml:trace>
  <inkml:trace contextRef="#ctx0" brushRef="#br0" timeOffset="519.03">2881 590,'-20'39,"-10"21,0 7,9-10,8-13</inkml:trace>
  <inkml:trace contextRef="#ctx0" brushRef="#br0" timeOffset="702.192">2908 195,'0'0</inkml:trace>
  <inkml:trace contextRef="#ctx0" brushRef="#br0" timeOffset="1079.311">3107 619,'16'-1,"1"0,-1-1,1-1,-1 0,0-1,0-1,0-1,-1 0,0-1,0 0,-1-2,8-4,23-51,-44 62,0 0,-1 1,1-1,-1 0,1 0,-1 0,0 0,0 1,0-1,0 0,0 0,0 0,0 0,-1 1,1-1,0 0,-1 0,0 1,1-1,-1 0,0 1,0-1,0 0,0 1,0 0,0-1,-1 1,1-1,0 1,-1 0,1 0,-1 0,1 0,-1 0,0 0,1 0,-1 1,0-1,0 1,0-1,-3 0,-1 0,1 1,0 0,0 0,-1 0,1 0,0 1,0 0,-1 0,1 0,0 1,0 0,0 0,1 0,-1 0,0 1,1 0,0 0,-1 0,1 0,0 1,1-1,-2 2,-75 98,70-90,1 1,0 1,1-1,0 1,1 0,1 1,1 0,0 0,1 0,0 1,2-1,0 1,0 0,2-1,0 1,2 9,-1-22,1 1,-1-1,1 0,0 0,0 0,1 0,-1 0,1 0,0 0,0-1,0 0,0 1,1-1,-1 0,1-1,0 1,0-1,0 1,0-1,0 0,1-1,-1 1,0-1,1 0,-1 0,1 0,-1-1,1 1,0-1,-1 0,1 0,-1-1,2 0,11-1,-1-1,1 0,-1-1,1-1,-1-1,-1 0,1-1,6-5,160-131,-163 128</inkml:trace>
  <inkml:trace contextRef="#ctx0" brushRef="#br0" timeOffset="1481.062">3671 534,'-26'21,"1"1,1 1,1 2,0 0,3 1,0 2,1 0,0 5,17-30,0 0,0 0,0 1,1-1,-1 1,1-1,0 1,0-1,1 1,-1 0,1 0,-1-1,1 1,0 0,1 0,-1-1,1 1,0 0,-1 0,2-1,-1 1,0-1,1 1,-1-1,1 0,0 0,0 1,1-1,-1 0,0-1,1 1,0 0,0-1,0 0,0 1,0-1,0 0,0-1,1 1,-1 0,1-1,0 0,15 2,0-1,-1-1,1 0,0-2,-1 0,1-1,0-1,-1-1,0-1,0 0,0-1,-1-1,1-1,-2 0,1-1,-1-1,-1 0,6-6,-1 0,-1-1,-1 0,-1-2,-1 0,0-1,-1 0,-1-1,-1-1,-1 0,4-12,-1 4,-2 0,-1 0,-2-1,0 0,-2-1,-2 0,-1 0,-1-1,-2 0,-1 1,-2-1,-1 0,-3-14,5 41,-1 1,0-1,1 1,-2 0,1 0,0 0,-1 0,0 0,-1 0,1 0,-1 0,0 1,0-1,0 1,0 0,-1 0,0 0,0 0,0 1,0 0,0 0,-1 0,1 0,-1 0,0 1,0 0,0 0,0 1,0-1,0 1,-1 0,1 0,0 1,-1-1,1 1,-1 1,1-1,0 1,-1 0,-6 4,1 0,0 1,0 0,1 1,-1 0,1 1,1 0,0 0,0 1,0 1,1-1,1 1,-1 0,2 1,0 0,0 0,0 1,2-1,-1 1,2 0,0 0,0 0,1 1,0-1,1 1,1 2,-3 5,2 0,1 0,0 0,1 0,2-1,0 1,1 0,0-1,2 0,0 0,2 0,0-1,1 0,0-1,2 0,0 0,0-1,2-1,0 0,1 0,0-1,1-1,9 6,0 0,1-2,1 0,0-2,1-1,1-1,0-1,1-2,0-1,1-1,-1-1,30 2,-24-8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30.9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0,'-4'5,"-3"1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29.3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400 590,'-41'15,"1"3,1 1,0 1,2 3,1 1,0 1,-20 21,50-43,1 1,-1 1,1-1,0 1,0-1,1 1,-1 1,1-1,0 1,0-1,1 1,0 0,0 1,0-1,1 0,0 1,0 0,1-1,-1 1,2 0,-1 0,1-1,0 1,0 0,1 0,-1 0,2-1,-1 1,1 0,0-1,0 1,1-1,0 0,0 0,0 0,1 0,2 3,-1-5,0 0,0-1,1 1,-1-1,1 0,0 0,0-1,0 0,0 0,0 0,0-1,1 0,-1 0,0 0,1-1,-1 0,1-1,-1 1,0-1,1 0,-1-1,0 1,0-1,0 0,0-1,5-2,140-94,-125 75,-1-1,-1-1,-1-1,-1-2,16-27,1 0,-39 56,0-1,-1 1,1-1,0 1,0-1,0 1,0-1,1 1,-1-1,0 1,0-1,0 1,0-1,0 1,1-1,-1 1,0-1,0 1,1 0,-1-1,0 1,1-1,-1 1,0 0,1-1,-1 1,1 0,-1 0,0-1,1 1,-1 0,1 0,-1 0,1-1,-1 1,1 0,-1 0,1 0,-1 0,1 0,-1 0,1 0,-1 0,1 0,-1 0,1 0,-1 0,1 1,-1-1,1 0,-1 0,1 0,-1 1,0-1,1 0,-1 1,1-1,-1 0,0 1,1-1,-1 0,0 1,1-1,-1 1,0-1,0 1,1-1,-1 0,0 1,0 0,2 39,-2-33,-1 5,0 0,0 1,2-1,-1 1,2-1,-1 0,2 0,0 0,0 0,1 0,0 0,1-1,1 0,-1 0,2 0,0-1,0 0,1 0,0-1,4 4,-5-8,1 0,-1 0,1-1,-1 0,1-1,0 0,0 0,1 0,-1-1,1 0,-1-1,1 0,-1 0,1-1,0 0,-1-1,1 0,0 0,-1-1,0 0,1 0,-1-1,0 0,0 0,0-1,-1 0,1-1,-1 0,0 0,0 0,4-5,7-2,0 0,0-2,-1 0,-1-1,0 0,-1-2,-1 0,-1 0,0-1,-1-1,-1 0,-1 0,-1-1,2-6,21-115,-31 138,-1 0,1 0,0 1,0-1,0 0,0 0,0 1,1-1,-1 1,1-1,0 1,-1-1,1 1,0 0,0 0,1 0,-1 0,0 1,1-1,-1 0,1 1,0 0,-1 0,1 0,0 0,0 0,-1 0,1 1,0-1,0 1,0 0,0-1,0 2,0-1,0 0,0 1,0-1,-1 1,3 0,105 50,-96-39,0 0,-2 0,1 2,-2-1,0 1,0 1,-1 0,-1 1,-1 0,0 0,-1 1,1 7,8 11,-11-21,1 0,1-1,0 1,1-2,0 1,1-1,0 0,1-1,0 0,1 0,0-1,1-1,0 0,0-1,1 0,0 0,1-2,-1 1,1-2,1 0,-1-1,1 0,-1-1,1-1,10 1,-23-3,1-1,0 1,-1-1,1 1,-1-1,1 0,0 0,-1 0,0 0,1 0,-1-1,0 1,0-1,1 1,-1-1,0 0,-1 0,1 0,0 0,-1 0,1 0,-1-1,1 1,-1 0,0-1,0 1,0-1,0 0,-1 1,1-1,-1 1,0-1,4-19</inkml:trace>
  <inkml:trace contextRef="#ctx0" brushRef="#br0" timeOffset="256.024">1725 590,'-38'34,"-27"24,-8 9,5-3,8-8,10-8,13-8,8-10,10-6,2-7,5-1,4 1,3-2</inkml:trace>
  <inkml:trace contextRef="#ctx0" brushRef="#br0" timeOffset="982.13">1923 928,'22'4,"1"0,0-2,0-1,-1-1,1-1,0 0,0-2,-1-1,1-1,-1 0,0-2,-1-1,1 0,-2-2,1 0,-1-1,7-7,-16 11,0-2,-1 1,0-2,-1 1,0-1,0-1,-1 1,0-1,-1-1,0 0,-1 0,-1 0,0 0,0-1,-1 0,-1 0,0 0,0 0,-1-8,-3 17,1 0,-1 0,0 0,0 0,0 0,-1 1,1-1,-1 0,0 1,0-1,0 1,-1-1,1 1,-1 0,0 0,1 0,-1 1,-1-1,1 1,0-1,-1 1,1 0,-1 0,0 1,1-1,-1 1,0 0,0 0,0 0,0 0,0 1,0-1,0 1,0 0,0 1,0-1,0 1,0-1,0 1,0 0,0 1,0-1,0 1,1-1,-1 1,1 0,-1 1,1-1,0 0,0 1,0 0,-2 2,-9 8,0 1,1 1,0 1,1 0,1 0,0 1,2 1,0 0,0 0,2 0,0 1,2 0,0 1,1-1,1 1,0 0,2-1,0 3,2-16,-1-1,1 0,0 0,0 0,1 0,0 0,0 0,0-1,0 1,1-1,-1 1,1-1,0 0,1 0,-1 0,1 0,0-1,-1 1,2-1,-1 0,0 0,1-1,-1 1,1-1,0 0,-1 0,1 0,0-1,0 0,1 0,-1 0,2 0,10 1,0-1,1 0,-1-1,0-1,1 0,-1-2,0 0,0 0,4-3,32-14,-2-2,0-3,-2-1,12-11,-12 8,-2-3,-1-1,-1-2,-3-3,-1-1,-1-2,-3-1,-1-2,-2-2,-2-1,16-35,-40 68,0-1,-1 0,-1-1,0 0,-1 1,-1-2,0 1,-1 0,-1-1,0 0,-2 1,0-1,0 0,-2 1,0-1,-1 1,-2-6,3 17,-1 1,1-1,-1 1,0 0,0 0,0 1,0-1,-1 1,0-1,0 1,1 0,-2 0,1 1,0-1,-1 1,1 0,-1 0,1 1,-1-1,0 1,0 0,0 0,0 1,0-1,1 1,-1 0,0 0,0 1,0 0,0 0,0 0,0 0,1 1,-1-1,0 1,1 0,0 1,-1-1,1 1,-2 1,-9 6,0 1,0 0,1 0,1 2,-1 0,2 0,0 1,1 1,0 0,1 0,1 1,1 0,0 1,1 0,0 0,-3 18,2-1,1 0,2 0,1 1,1 0,3-1,0 1,3 0,3 19,-2-28,1 0,2 0,0-1,1 0,2-1,0 0,2 0,1-1,0-1,2 0,9 11,-22-31,21 28,1-1,1-1,2-1,0-2,24 17,17 1,-58-47,-3-4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27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1,'-11'24,"1"0,0 1,2 0,1 0,1 1,1 0,1 0,2 0,0 1,2-1,1 0,4 26,-3 19,-18 230,-13-116,12-91,11-83</inkml:trace>
  <inkml:trace contextRef="#ctx0" brushRef="#br0" timeOffset="260.188">0 678,'39'-14,"26"-10,8-5,0 1,-7 2,-5 0,-8 4,-9 2,-6 4,-6-1,-2-1,-3 2,-5-1,-2 2,-4-1,0 2,-3 4</inkml:trace>
  <inkml:trace contextRef="#ctx0" brushRef="#br0" timeOffset="664.434">875 30,'-110'647,"108"-628,-1-2,1 0,1 1,0-1,2 0,0 0,0 0,2 1,1 3,-4-19,1 1,0-1,0 1,0-1,0 1,0-1,1 0,-1 1,1-1,0 0,-1 0,1 0,0 0,0 0,0-1,0 1,1-1,-1 1,0-1,1 0,-1 1,1-1,-1-1,1 1,-1 0,1-1,0 1,-1-1,1 0,0 0,-1 0,1 0,0 0,-1 0,1-1,0 0,-1 1,1-1,1-1,97-53,-93 50,215-154,-222 157,-1 1,1 0,0 0,0 0,0 0,1 0,-1 0,0 0,0 1,0-1,1 0,-1 0,0 1,1-1,-1 1,1 0,-1-1,1 1,-1 0,0 0,1 0,-1 0,1 0,-1 0,1 0,-1 0,1 0,-1 1,1-1,-1 1,0-1,1 1,-1 0,0-1,0 1,1 0,-1 0,0 0,0 0,0 0,0 0,0 0,0 0,0 0,0 1,-1-1,1 0,2 94,-4-87,-1 1,2-1,-1 0,1 0,0 1,1-1,0 0,0 0,1 0,0 0,1 0,-1 0,1 0,1 0,-3-6,0 0,1-1,-1 1,0 0,1-1,-1 1,1-1,-1 0,1 1,0-1,-1 0,1 0,0 0,0 0,0 0,0-1,0 1,0-1,0 1,0-1,0 0,0 1,0-1,0 0,1 0,-1-1,0 1,0 0,0-1,0 1,0-1,0 0,0 0,0 1,-1-1,1 0,1-1,59-54,-51 40</inkml:trace>
  <inkml:trace contextRef="#ctx0" brushRef="#br0" timeOffset="1001.805">1525 820,'2'-1,"16"-4,0 0,-1-1,0-2,0 1,0-2,-1 0,-1-1,1-1,-2 0,1-1,-2-1,1 0,-2-1,0 0,1-3,-11 14,0 0,-1-1,1 1,-1-1,0 1,0-1,0 0,0 1,-1-1,1 0,-1 1,0-1,0 0,0 0,-1 1,0-1,1 0,-1 1,0-1,-1 0,1 1,-1 0,1-1,-1 1,0 0,0 0,0 0,-1 0,1 0,-1 0,0 1,0-1,0 1,0 0,0 0,0 0,0 0,-1 0,1 1,-1 0,1 0,-1 0,1 0,-1 0,0 0,0 1,1 0,-1 0,0 0,0 0,1 1,-1-1,0 1,-2 1,-5 5,0 0,1 1,0 1,0-1,1 1,0 1,0 0,1 0,1 1,0 0,0 0,1 1,1-1,0 2,0-1,1 0,1 1,0-1,1 1,0 0,0 4,0-8,1-1,0 1,0 0,0-1,1 1,1 0,-1 0,1-1,1 1,0-1,0 1,0-1,1 0,1 1,-1-2,1 1,1 0,-1-1,1 0,0 0,1 0,0 0,0-1,0 0,1-1,5 5,-2-4,0-1,0 0,1 0,0-1,-1 0,2-1,-1 0,0-1,0 0,1-1,-1 0,1-1,-1 0,1-1,-1 0,0-1,2 0,11-5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51.98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3256 706,'-10'-7,"1"0,-1 1,0 1,0 0,-1 0,1 1,-1 0,0 1,0 0,0 1,-1 0,1 1,0 0,-1 1,1 0,-1 1,0 0,-16 4,0 1,0 1,1 2,0 1,0 1,1 1,-15 10,-131 97,157-105,1 0,0 1,1 1,0 0,1 0,1 1,1 1,1 0,0 0,-6 20,-7 9,-3 6,3 1,2 0,3 2,2 0,-5 39,10-43,6-36,0 1,1 0,1 0,1 0,0 1,2-1,-1 0,2 0,1 4,6 20,-1 4,3-1,1 0,3-1,1 0,11 18,14 24,-34-65,2 0,1-1,0 0,1 0,1-1,1 0,1-1,0-1,14 12,-1-6,1-2,2-1,0-1,1-2,0-1,1-1,1-2,0-1,9 1,71 21,-77-20,1-2,0-1,0-2,1-2,31 1,-37-6,-5 0,1-1,-1-1,0-1,0-1,21-6,137-36,-141 28,-1-1,0-3,-2-2,6-5,76-57,-75 41,-26 26,-2-1,0 0,-1-1,-1-1,0-1,-2-1,-1 0,-1-1,1-4,0-6,-2 0,-1-1,-2 0,-1 0,-2-1,-2 0,-1-1,-1-20,-5-253,-2 280,-1 1,-1-1,-2 2,-1-1,-1 1,-2 0,0 1,-2 1,-1 0,-2-1,16 25,-13-19,-1 0,-1 2,-1-1,0 2,-1 1,-20-15,-75-53,-92-49,-9 38,102 67,98 25,-1 1,1 1,-1 0,0 0,1 2,-1 0,0 0,0 1,1 1,-1 1,1 0,-3 2,-48 6,52-10,0 1,0 0,0 1,0 0,1 1,0 0,0 1,0 1,0 0,-1 1,-5 8</inkml:trace>
  <inkml:trace contextRef="#ctx0" brushRef="#br0" timeOffset="2498.346">3340 1525,'-4'2,"1"1,0 0,0-1,0 1,0 0,1 1,-1-1,1 0,0 1,0 0,0-1,0 1,1 0,-1 0,1 0,0 0,0 0,0 0,1 0,0 0,0 0,0 1,0-1,0 0,1 0,0 0,0 0,0 0,0 0,1 1,0-4,-1 1,1-1,0 0,-1 0,1 0,0 0,0 0,0-1,0 1,0-1,0 1,0-1,0 0,0 1,0-1,0 0,0 0,1-1,-1 1,0 0,0-1,0 1,0-1,0 0,-1 0,1 1,0-1,0 0,0-1,-1 1,1 0,0 0,0-2,50-49,-48 49,-1-1,0 0,0 0,0 0,-1 0,1 0,-1-1,0 1,0 0,-1-1,1 0,-1 1,0-1,0 0,-1 0,1 0,-1 0,0 0,-1-3,1 7,-1 1,1-1,-1 0,1 0,-1 1,1-1,-1 0,0 0,1 1,-1-1,0 1,0-1,0 1,1-1,-1 1,0-1,0 1,0 0,0-1,0 1,0 0,0 0,0 0,1 0,-1 0,0 0,0 0,0 0,0 0,0 0,0 0,0 1,0-1,0 0,0 1,0-1,1 1,-1-1,0 1,0-1,0 1,1-1,-1 1,0 0,-36 28,37-28,-6 4,0 1,1-1,0 1,0 1,1-1,0 1,0-1,0 1,1 0,0 1,0-1,1 0,-1 4,4-9,1-1,-1 0,1 0,-1 0,1 0,-1 0,1 0,0 0,-1 0,1-1,0 1,0-1,0 1,-1-1,1 0,0 0,0 1,0-1,0-1,0 1,0 0,-1 0,1-1,0 1,0-1,0 1,-1-1,1 0,0 0,-1 0,1 0,-1 0,1 0,-1 0,1 0,-1-1,1 0,4-1,0 0,-1-1,1 0,-1 0,0 0,0-1,0 0,0 0,-1 0,0 0,0-1,-1 0,1 0,-1 0,0 0,1-6,-3 11,-1 0,0 1,0-1,0 0,0 1,0-1,0 0,-1 1,1-1,0 1,0-1,0 0,-1 1,1-1,0 1,0-1,-1 0,1 1,-1-1,1 1,0-1,-1 1,1-1,-1 1,1 0,-1-1,1 1,-1 0,0-1,1 1,-1 0,1 0,-1-1,0 1,1 0,-1 0,0 0,1 0,-1 0,0 0,1 0,-1 0,0 0,1 0,-1 0,1 0,-1 0,0 1,1-1,-1 0,1 1,-1-1,0 0,1 1,-1-1,1 0,-1 1,-32 22,18-3,2 1</inkml:trace>
  <inkml:trace contextRef="#ctx0" brushRef="#br1" timeOffset="42491.511">3256 2513,'650'0,"-452"-29,282 29,-294-11,-96 0,0 4,0 3,53 7,-9-1,1193-2,-1252-12,-65 10,-1-1,0 1,1 1,-1 0,1 0,-1 1,1 0,-1 0,1 1,6 2,0 1,0 0,0-1,0 0,1-2,-1 0,1-1,14-1,-14-1,-4 2</inkml:trace>
  <inkml:trace contextRef="#ctx0" brushRef="#br1" timeOffset="44323.102">1647 2597,'36'0,"-29"0,-24 0,-161-17,132 10,1 2,-1 2,0 2,-36 4,-11-1,-810-2,717 28,175-27</inkml:trace>
  <inkml:trace contextRef="#ctx0" brushRef="#br0" timeOffset="67117.211">2861 1045,'13'-27,"-13"27,0 0,0 1,0-1,0 0,0 1,0-1,0 0,0 0,0 1,0-1,0 0,1 1,-1-1,0 0,0 0,0 1,0-1,1 0,-1 0,0 1,0-1,1 0,-1 0,0 0,0 1,1-1,-1 0,0 0,1 0,-1 0,0 0,0 0,1 0,-1 0,0 0,1 0,-1 1,0-2,1 1,-1 0,0 0,1 0,-1 0,0 0,1 0,-1 0,0 0,0 0,1 0,-1-1,-2 20,0 0,-2-1,0 1,-1-1,-1 0,0 0,-2-1,-8 15,-4 14,-91 233,288-619,-74 162,-101 174,0 1,0 0,1 0,-1 0,1 0,-1 0,1 0,0 0,0 1,0 0,0 0,1 0,-1 0,0 0,1 0,-1 1,1 0,0-1,0 2,-1-1,1 0,0 1,0-1,0 1,0 0,0 1,-1-1,1 0,0 1,0 0,0 0,-1 0,1 1,-1-1,1 1,-1 0,1 0,-1 0,0 0,0 1,0-1,0 1,-1 0,1-1,0 3,49 174,-29-44,-23-135,-1 1,0-1,1 1,-1-1,0 1,0-1,0 1,0-1,1 0,-1 1,0-1,0 0,0 0,0 0,0 0,0 1,0-1,0-1,0 1,0 0,1 0,-1 0,0 0,0-1,0 1,0 0,0-1,0 1,1-1,-1 1,0-1,0 1,1-1,-1 1,0-1,1 0,-1 1,0-1,1 0,-1 0,1 1,-16-10,0 0,-1 2,1 0,-2 0,1 2,-1 0,-9-1,-198-22,208 29,12-1,0 0,0 1,0-1,0 1,0 1,-1-1,1 1,0 0,0 0,0 0,0 1,0-1,1 1,-1 0,0 1,1-1,-1 1,-3 3,3 5</inkml:trace>
  <inkml:trace contextRef="#ctx0" brushRef="#br1" timeOffset="71732.142">490 2738,'-1'0,"1"0,0 0,0 0,-1 0,1 0,0 0,0 0,-1 0,1-1,0 1,-1 0,1 0,0 0,0 0,-1 0,1 0,0-1,0 1,0 0,-1 0,1 0,0 0,0-1,0 1,0 0,-1 0,1-1,0 1,0 0,0 0,0-1,0 1,-150 148,-147 147,294-292,0-1,1-1,0 1,-1 0,1 0,0 0,0 0,0 0,1 1,-1-1,0 0,1 1,0-1,-1 1,1 0,0-1,0 1,1 0,-1 0,1 0,-1-1,1 1,0 1,3-3,0-1,-1 1,1-1,0 0,0 0,0 0,0 0,0 0,0-1,0 0,0 1,0-1,-1 0,1 0,0 0,0-1,-1 1,1-1,-1 0,3 0,24-13,-2-1</inkml:trace>
  <inkml:trace contextRef="#ctx0" brushRef="#br1" timeOffset="72101.069">1083 2710,'6'-1,"-19"22,-149 152,-106 60,238-194,29-39,1 1,-1-1,1 1,0-1,-1 1,1-1,-1 1,1-1,0 1,-1 0,1-1,0 1,0 0,0-1,-1 1,1 0,0-1,0 1,0 0,0-1,0 1,0 0,0-1,1 1,-1 0,0-1,0 1,0 0,1-1,-1 1,0 0,1-1,-1 1,0-1,1 1,-1-1,1 1,-1-1,1 1,-1-1,1 1,-1-1,1 0,0 1,-1-1,1 0,-1 1,1-1,0 0,-1 0,1 0,0 0,-1 1,1-1,0 0,0 0,-1 0,1 0,0-1,-1 1,1 0,0 0,-1 0,1 0,0-1,104-33,-79 22</inkml:trace>
  <inkml:trace contextRef="#ctx0" brushRef="#br1" timeOffset="72498.829">1364 2794,'46'-17,"-46"19,1-1,-1 1,0-1,0 0,0 1,0-1,0 1,-1-1,1 1,0-1,-1 1,1-1,-1 1,1-1,-1 0,0 1,1-1,-1 0,0 0,0 0,0 1,0-1,0 0,0 0,0 0,0-1,-1 1,0 0,2 0,-193 175,177-159,0 1,0 1,2 0,1 1,0 0,-3 10,7-6</inkml:trace>
  <inkml:trace contextRef="#ctx0" brushRef="#br1" timeOffset="87207.048">1957 2766,'-34'39,"-232"229,207-177,58-86,4-4</inkml:trace>
  <inkml:trace contextRef="#ctx0" brushRef="#br1" timeOffset="88254.93">2861 2653,'-9'2,"1"1,0-1,0 1,0 1,0-1,1 1,-1 1,1-1,0 1,0 1,1-1,-1 1,1 0,0 1,1-1,0 1,-4 6,-10 9,-32 30,-2-3,-3-2,-13 5,22-15,46-36,-10 6,1 0,1 1,-1 0,2 1,-1 0,1 0,0 1,1 0,0 0,-4 9,9-6</inkml:trace>
  <inkml:trace contextRef="#ctx0" brushRef="#br1" timeOffset="89192.182">4102 2625,'0'4,"-4"3,-8 4,-5 5,-5 5,-4 3,-2 3,-1 1,0-3,4-2,2-5,0 0,0 1,3 2,5-7,10-6,5-4</inkml:trace>
  <inkml:trace contextRef="#ctx0" brushRef="#br1" timeOffset="90244.223">5174 2625,'-33'7,"-110"114,34-22,-101 74,195-153,19-15</inkml:trace>
  <inkml:trace contextRef="#ctx0" brushRef="#br1" timeOffset="90895.745">5881 2597,'-135'76,"-184"126,302-195,1 2,0 0,1 1,0 0,1 1,0 1,1 1,0-1,-2 5,10-8,4-5</inkml:trace>
  <inkml:trace contextRef="#ctx0" brushRef="#br1" timeOffset="91654.333">6812 2625,'-40'34,"-252"136,94-52,31 13,142-91,27-38</inkml:trace>
  <inkml:trace contextRef="#ctx0" brushRef="#br1" timeOffset="93707.215">4581 2653,'-10'3,"0"0,0 0,1 1,-1 0,1 0,0 1,0 0,0 1,1 0,0 1,0-1,0 1,1 1,0 0,0 0,1 0,-1 3,-20 19,-66 72,83-90,0 0,0 0,-1-1,-1-1,0 0,0-1,-1 0,0-1,-1 0,-10 3,8-2</inkml:trace>
  <inkml:trace contextRef="#ctx0" brushRef="#br1" timeOffset="96510.964">3820 2935,'-5'0,"-1"5,-5 1,0 5,-4 1,2 2,-3 0,2 1,-1-1,-4 2,2 2,-1-1,3-4</inkml:trace>
  <inkml:trace contextRef="#ctx0" brushRef="#br1" timeOffset="100211.643">3369 2597,'-5'2,"0"0,1 0,-1 1,1-1,0 1,-1 0,2 1,-1-1,0 1,1 0,-1-1,1 2,0-1,-2 4,0-1,-57 71,-3-4,-3-2,-8 1,-53 57,65-65,47-47</inkml:trace>
  <inkml:trace contextRef="#ctx0" brushRef="#br1" timeOffset="135738.68">1590 2569,'2'2,"-1"0,1 0,-1 0,1-1,-1 1,1-1,0 1,0-1,0 1,0-1,0 0,0 0,0 0,0 0,1 0,-1-1,0 1,0-1,1 1,-1-1,0 0,1 0,-1 0,0 0,1 0,0 0,366 3,-143-4,-28-27,394 29,-541 4,-33 1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1,'15'5,"18"1,10 0,1-1,-2-6,-3-3,-3-1,-3 0,-3 2,-1 1,-1 0,0 2,-5-1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51.98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3256 706,'-10'-7,"1"0,-1 1,0 1,0 0,-1 0,1 1,-1 0,0 1,0 0,0 1,-1 0,1 1,0 0,-1 1,1 0,-1 1,0 0,-16 4,0 1,0 1,1 2,0 1,0 1,1 1,-15 10,-131 97,157-105,1 0,0 1,1 1,0 0,1 0,1 1,1 1,1 0,0 0,-6 20,-7 9,-3 6,3 1,2 0,3 2,2 0,-5 39,10-43,6-36,0 1,1 0,1 0,1 0,0 1,2-1,-1 0,2 0,1 4,6 20,-1 4,3-1,1 0,3-1,1 0,11 18,14 24,-34-65,2 0,1-1,0 0,1 0,1-1,1 0,1-1,0-1,14 12,-1-6,1-2,2-1,0-1,1-2,0-1,1-1,1-2,0-1,9 1,71 21,-77-20,1-2,0-1,0-2,1-2,31 1,-37-6,-5 0,1-1,-1-1,0-1,0-1,21-6,137-36,-141 28,-1-1,0-3,-2-2,6-5,76-57,-75 41,-26 26,-2-1,0 0,-1-1,-1-1,0-1,-2-1,-1 0,-1-1,1-4,0-6,-2 0,-1-1,-2 0,-1 0,-2-1,-2 0,-1-1,-1-20,-5-253,-2 280,-1 1,-1-1,-2 2,-1-1,-1 1,-2 0,0 1,-2 1,-1 0,-2-1,16 25,-13-19,-1 0,-1 2,-1-1,0 2,-1 1,-20-15,-75-53,-92-49,-9 38,102 67,98 25,-1 1,1 1,-1 0,0 0,1 2,-1 0,0 0,0 1,1 1,-1 1,1 0,-3 2,-48 6,52-10,0 1,0 0,0 1,0 0,1 1,0 0,0 1,0 1,0 0,-1 1,-5 8</inkml:trace>
  <inkml:trace contextRef="#ctx0" brushRef="#br0" timeOffset="2498.346">3340 1525,'-4'2,"1"1,0 0,0-1,0 1,0 0,1 1,-1-1,1 0,0 1,0 0,0-1,0 1,1 0,-1 0,1 0,0 0,0 0,0 0,1 0,0 0,0 0,0 1,0-1,0 0,1 0,0 0,0 0,0 0,0 0,1 1,0-4,-1 1,1-1,0 0,-1 0,1 0,0 0,0 0,0-1,0 1,0-1,0 1,0-1,0 0,0 1,0-1,0 0,0 0,1-1,-1 1,0 0,0-1,0 1,0-1,0 0,-1 0,1 1,0-1,0 0,0-1,-1 1,1 0,0 0,0-2,50-49,-48 49,-1-1,0 0,0 0,0 0,-1 0,1 0,-1-1,0 1,0 0,-1-1,1 0,-1 1,0-1,0 0,-1 0,1 0,-1 0,0 0,-1-3,1 7,-1 1,1-1,-1 0,1 0,-1 1,1-1,-1 0,0 0,1 1,-1-1,0 1,0-1,0 1,1-1,-1 1,0-1,0 1,0 0,0-1,0 1,0 0,0 0,0 0,1 0,-1 0,0 0,0 0,0 0,0 0,0 0,0 0,0 1,0-1,0 0,0 1,0-1,1 1,-1-1,0 1,0-1,0 1,1-1,-1 1,0 0,-36 28,37-28,-6 4,0 1,1-1,0 1,0 1,1-1,0 1,0-1,0 1,1 0,0 1,0-1,1 0,-1 4,4-9,1-1,-1 0,1 0,-1 0,1 0,-1 0,1 0,0 0,-1 0,1-1,0 1,0-1,0 1,-1-1,1 0,0 0,0 1,0-1,0-1,0 1,0 0,-1 0,1-1,0 1,0-1,0 1,-1-1,1 0,0 0,-1 0,1 0,-1 0,1 0,-1 0,1 0,-1-1,1 0,4-1,0 0,-1-1,1 0,-1 0,0 0,0-1,0 0,0 0,-1 0,0 0,0-1,-1 0,1 0,-1 0,0 0,1-6,-3 11,-1 0,0 1,0-1,0 0,0 1,0-1,0 0,-1 1,1-1,0 1,0-1,0 0,-1 1,1-1,0 1,0-1,-1 0,1 1,-1-1,1 1,0-1,-1 1,1-1,-1 1,1 0,-1-1,1 1,-1 0,0-1,1 1,-1 0,1 0,-1-1,0 1,1 0,-1 0,0 0,1 0,-1 0,0 0,1 0,-1 0,0 0,1 0,-1 0,1 0,-1 0,0 1,1-1,-1 0,1 1,-1-1,0 0,1 1,-1-1,1 0,-1 1,-32 22,18-3,2 1</inkml:trace>
  <inkml:trace contextRef="#ctx0" brushRef="#br1" timeOffset="42491.511">3256 2513,'650'0,"-452"-29,282 29,-294-11,-96 0,0 4,0 3,53 7,-9-1,1193-2,-1252-12,-65 10,-1-1,0 1,1 1,-1 0,1 0,-1 1,1 0,-1 0,1 1,6 2,0 1,0 0,0-1,0 0,1-2,-1 0,1-1,14-1,-14-1,-4 2</inkml:trace>
  <inkml:trace contextRef="#ctx0" brushRef="#br1" timeOffset="44323.102">1647 2597,'36'0,"-29"0,-24 0,-161-17,132 10,1 2,-1 2,0 2,-36 4,-11-1,-810-2,717 28,175-27</inkml:trace>
  <inkml:trace contextRef="#ctx0" brushRef="#br0" timeOffset="67117.211">2861 1045,'13'-27,"-13"27,0 0,0 1,0-1,0 0,0 1,0-1,0 0,0 0,0 1,0-1,0 0,1 1,-1-1,0 0,0 0,0 1,0-1,1 0,-1 0,0 1,0-1,1 0,-1 0,0 0,0 1,1-1,-1 0,0 0,1 0,-1 0,0 0,0 0,1 0,-1 0,0 0,1 0,-1 1,0-2,1 1,-1 0,0 0,1 0,-1 0,0 0,1 0,-1 0,0 0,0 0,1 0,-1-1,-2 20,0 0,-2-1,0 1,-1-1,-1 0,0 0,-2-1,-8 15,-4 14,-91 233,288-619,-74 162,-101 174,0 1,0 0,1 0,-1 0,1 0,-1 0,1 0,0 0,0 1,0 0,0 0,1 0,-1 0,0 0,1 0,-1 1,1 0,0-1,0 2,-1-1,1 0,0 1,0-1,0 1,0 0,0 1,-1-1,1 0,0 1,0 0,0 0,-1 0,1 1,-1-1,1 1,-1 0,1 0,-1 0,0 0,0 1,0-1,0 1,-1 0,1-1,0 3,49 174,-29-44,-23-135,-1 1,0-1,1 1,-1-1,0 1,0-1,0 1,0-1,1 0,-1 1,0-1,0 0,0 0,0 0,0 0,0 1,0-1,0-1,0 1,0 0,1 0,-1 0,0 0,0-1,0 1,0 0,0-1,0 1,1-1,-1 1,0-1,0 1,1-1,-1 1,0-1,1 0,-1 1,0-1,1 0,-1 0,1 1,-16-10,0 0,-1 2,1 0,-2 0,1 2,-1 0,-9-1,-198-22,208 29,12-1,0 0,0 1,0-1,0 1,0 1,-1-1,1 1,0 0,0 0,0 0,0 1,0-1,1 1,-1 0,0 1,1-1,-1 1,-3 3,3 5</inkml:trace>
  <inkml:trace contextRef="#ctx0" brushRef="#br1" timeOffset="71732.142">490 2738,'-1'0,"1"0,0 0,0 0,-1 0,1 0,0 0,0 0,-1 0,1-1,0 1,-1 0,1 0,0 0,0 0,-1 0,1 0,0-1,0 1,0 0,-1 0,1 0,0 0,0-1,0 1,0 0,-1 0,1-1,0 1,0 0,0 0,0-1,0 1,-150 148,-147 147,294-292,0-1,1-1,0 1,-1 0,1 0,0 0,0 0,0 0,1 1,-1-1,0 0,1 1,0-1,-1 1,1 0,0-1,0 1,1 0,-1 0,1 0,-1-1,1 1,0 1,3-3,0-1,-1 1,1-1,0 0,0 0,0 0,0 0,0 0,0-1,0 0,0 1,0-1,-1 0,1 0,0 0,0-1,-1 1,1-1,-1 0,3 0,24-13,-2-1</inkml:trace>
  <inkml:trace contextRef="#ctx0" brushRef="#br1" timeOffset="72101.069">1083 2710,'6'-1,"-19"22,-149 152,-106 60,238-194,29-39,1 1,-1-1,1 1,0-1,-1 1,1-1,-1 1,1-1,0 1,-1 0,1-1,0 1,0 0,0-1,-1 1,1 0,0-1,0 1,0 0,0-1,0 1,0 0,0-1,1 1,-1 0,0-1,0 1,0 0,1-1,-1 1,0 0,1-1,-1 1,0-1,1 1,-1-1,1 1,-1-1,1 1,-1-1,1 1,-1-1,1 0,0 1,-1-1,1 0,-1 1,1-1,0 0,-1 0,1 0,0 0,-1 1,1-1,0 0,0 0,-1 0,1 0,0-1,-1 1,1 0,0 0,-1 0,1 0,0-1,104-33,-79 22</inkml:trace>
  <inkml:trace contextRef="#ctx0" brushRef="#br1" timeOffset="72498.829">1364 2794,'46'-17,"-46"19,1-1,-1 1,0-1,0 0,0 1,0-1,0 1,-1-1,1 1,0-1,-1 1,1-1,-1 1,1-1,-1 0,0 1,1-1,-1 0,0 0,0 0,0 1,0-1,0 0,0 0,0 0,0-1,-1 1,0 0,2 0,-193 175,177-159,0 1,0 1,2 0,1 1,0 0,-3 10,7-6</inkml:trace>
  <inkml:trace contextRef="#ctx0" brushRef="#br1" timeOffset="87207.048">1957 2766,'-34'39,"-232"229,207-177,58-86,4-4</inkml:trace>
  <inkml:trace contextRef="#ctx0" brushRef="#br1" timeOffset="88254.93">2861 2653,'-9'2,"1"1,0-1,0 1,0 1,0-1,1 1,-1 1,1-1,0 1,0 1,1-1,-1 1,1 0,0 1,1-1,0 1,-4 6,-10 9,-32 30,-2-3,-3-2,-13 5,22-15,46-36,-10 6,1 0,1 1,-1 0,2 1,-1 0,1 0,0 1,1 0,0 0,-4 9,9-6</inkml:trace>
  <inkml:trace contextRef="#ctx0" brushRef="#br1" timeOffset="89192.182">4102 2625,'0'4,"-4"3,-8 4,-5 5,-5 5,-4 3,-2 3,-1 1,0-3,4-2,2-5,0 0,0 1,3 2,5-7,10-6,5-4</inkml:trace>
  <inkml:trace contextRef="#ctx0" brushRef="#br1" timeOffset="90244.223">5174 2625,'-33'7,"-110"114,34-22,-101 74,195-153,19-15</inkml:trace>
  <inkml:trace contextRef="#ctx0" brushRef="#br1" timeOffset="90895.745">5881 2597,'-135'76,"-184"126,302-195,1 2,0 0,1 1,0 0,1 1,0 1,1 1,0-1,-2 5,10-8,4-5</inkml:trace>
  <inkml:trace contextRef="#ctx0" brushRef="#br1" timeOffset="91654.333">6812 2625,'-40'34,"-252"136,94-52,31 13,142-91,27-38</inkml:trace>
  <inkml:trace contextRef="#ctx0" brushRef="#br1" timeOffset="93707.215">4581 2653,'-10'3,"0"0,0 0,1 1,-1 0,1 0,0 1,0 0,0 1,1 0,0 1,0-1,0 1,1 1,0 0,0 0,1 0,-1 3,-20 19,-66 72,83-90,0 0,0 0,-1-1,-1-1,0 0,0-1,-1 0,0-1,-1 0,-10 3,8-2</inkml:trace>
  <inkml:trace contextRef="#ctx0" brushRef="#br1" timeOffset="96510.964">3820 2935,'-5'0,"-1"5,-5 1,0 5,-4 1,2 2,-3 0,2 1,-1-1,-4 2,2 2,-1-1,3-4</inkml:trace>
  <inkml:trace contextRef="#ctx0" brushRef="#br1" timeOffset="100211.643">3369 2597,'-5'2,"0"0,1 0,-1 1,1-1,0 1,-1 0,2 1,-1-1,0 1,1 0,-1-1,1 2,0-1,-2 4,0-1,-57 71,-3-4,-3-2,-8 1,-53 57,65-65,47-47</inkml:trace>
  <inkml:trace contextRef="#ctx0" brushRef="#br1" timeOffset="135738.68">1590 2569,'2'2,"-1"0,1 0,-1 0,1-1,-1 1,1-1,0 1,0-1,0 1,0-1,0 0,0 0,0 0,0 0,1 0,-1-1,0 1,0-1,1 1,-1-1,0 0,1 0,-1 0,0 0,1 0,0 0,366 3,-143-4,-28-27,394 29,-541 4,-33 1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1 181,'39'17,"-10"-12,-1 0,1-2,1-1,-1-1,0-2,5-1,31 0,246 1,-114-27,57 28,-84-27,309 26,-423-4,-83-17,-156-85,182 105,0 1,-1-1,1 1,0 0,0 0,-1 0,1 0,-1 0,1 0,-1 0,1 0,-1 0,0 1,1-1,-1 1,0-1,1 1,-1 0,0-1,0 1,1 0,-1 0,0 1,0-1,1 0,-1 0,0 1,0-1,1 1,-1-1,1 1,-1 0,0 0,1 0,-1 0,1 0,0 0,-1 0,1 0,0 1,0-1,0 0,0 1,0-1,0 1,0-1,0 1,0-1,1 1,-1 0,1-1,-1 1,1 0,-1 1,-11 128,-31 24,-3-61,46-93,-1 0,1-1,0 1,0 0,-1-1,1 1,0 0,0-1,0 1,0 0,-1 0,1-1,0 1,1 0,-1 0,0-1,0 1,0 0,0-1,0 1,1 0,-1-1,0 1,1 0,-1-1,0 1,1 0,-1-1,1 1,-1-1,1 1,-1-1,1 1,-1-1,1 1,0-1,-1 0,1 1,0-1,-1 0,1 1,0-1,-1 0,1 0,0 0,0 0,-1 0,1 0,0 0,0 0,-1 0,1 0,0 0,-1 0,1 0,0-1,0 1,-1 0,1 0,0-1,44-19,106-107,31-22,-139 110,-50 43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143 113,'-5'45,"-103"307,81-223,25-128,1-12</inkml:trace>
  <inkml:trace contextRef="#ctx0" brushRef="#br0" timeOffset="261.673">143 0,'28'5,"20"1,7 0,-2-1,-5-1,-6-2,-5-1,-14-1,-11 0</inkml:trace>
  <inkml:trace contextRef="#ctx0" brushRef="#br0" timeOffset="511.694">2 395,'38'5,"23"1,5-4,-3-4,-8 0,-8-1,-8 0,-10 2</inkml:trace>
  <inkml:trace contextRef="#ctx0" brushRef="#br0" timeOffset="1213.639">623 424,'-106'101,"34"-33,3 3,-29 42,93-96,34-40,63-65,110-91,-78 82,-123 96,0 1,1-1,-1 1,0 0,0-1,0 1,1 0,-1 0,0 0,0 0,1 0,-1 0,0 0,0 0,0 0,1 1,-1-1,0 0,0 1,0-1,0 1,1 0,-1-1,0 1,0 0,0-1,-1 1,1 0,0 0,0 0,0 0,-1 0,1 0,0 0,-1 0,1 0,-1 0,1 1,-1-1,1 0,-1 0,0 0,0 1,0-1,0 0,0 0,0 1,0-1,0 1,-5 63,2-52,1 0,0 1,1-1,0 0,1 1,0-1,2 1,-1-1,1 1,1-1,1 0,0 0,4 8,4 36,-12-56,0 0,0 0,0 0,-1 0,1 0,0 0,0 0,-1 0,1 0,-1-1,1 1,-1 0,1 0,-1 0,0 0,1-1,-1 1,0 0,1 0,-1-1,0 1,0-1,0 1,0-1,0 1,0-1,0 1,0-1,0 0,0 0,0 1,0-1,0 0,0 0,0 0,0 0,0 0,0 0,0 0,0-1,0 1,0 0,0 0,0-1,0 1,1-1,-1 1,0-1,0 1,0-1,0 0,0 0,-207-131,186 124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12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30,'29'-1,"1"1,-1 2,0 1,1 1,-1 2,21 6,206 74,-82 28,-158-103,0 0,-1 1,-1 1,0 1,0 0,-2 0,0 1,0 1,-1 0,0 4,23 25,-51-46,2-6,-1 1,0 1,0 1,0 0,0 1,-1 1,1 0,-1 1,1 1,-1 0,-4 2,-64-3,84 1,0 1,1-1,-1 1,0-1,0 0,1 1,-1-1,0 0,0 0,0 1,0-1,0 0,1 0,-1 0,0 0,0 0,0 0,0 0,0-1,1 1,-1 0,0 0,0-1,0 1,1 0,-1-1,0 1,0-1,1 1,-1-1,0 1,1-1,-1 0,1 1,-1-1,1 0,-1 1,1-1,-1 0,1 0,0 1,-1-1,1 0,0 0,0 0,-1 0,1 1,0-1,0 0,0 0,0 0,0 0,0 0,0 1,1-1,-1 0,0 0,0 0,1 0,-1 1,0-1,1 0,-1 0,1 1,-1-1,1 0,-1 1,1-1,0 0,0 0,20-10,1 0,0 1,1 2,0 0,0 1,20-2,20-7,175-58,-138 52,-101 22,1 0,0 0,-1 0,1 0,0 1,-1-1,1 0,0 0,-1 1,1-1,0 0,0 1,0-1,-1 0,1 1,0-1,0 0,0 1,0-1,-1 0,1 1,0-1,0 0,0 1,0-1,0 1,0-1,0 0,0 1,0-1,0 1,0-1,1 0,-1 1,0-1,0 0,0 1,0-1,0 0,1 1,-1-1,0 0,0 1,1-1,-1 0,0 0,0 1,1-1,-1 0,0 0,1 0,-1 1,-32 27,-136 104,64-63,97-59</inkml:trace>
  <inkml:trace contextRef="#ctx0" brushRef="#br0" timeOffset="927.773">2146 1,'-125'107,"91"-83,-1-1,-1-1,-1-2,-1-2,0-2,-10 2,-213 56,259-73,1 0,-1 0,0 0,0 0,1-1,-1 1,0-1,0 1,0-1,0 0,0 0,0 0,0 0,0 0,1 0,-1 0,0-1,0 1,0-1,0 1,0-1,1 0,-1 0,0 0,1 0,-1 0,0 0,1 0,-1 0,1-1,0 1,-1-1,1 1,0-1,0 1,0-1,0 0,0 1,1-1,-1 0,0 0,1 0,-1 0,1 1,0-1,-1 0,1 0,0 0,0 0,0 0,1 0,-1 0,1-1,3-6,1-1,0 1,1 0,0 0,1 1,0-1,0 1,1 1,0 0,2-1,12-14,-16 14,1 1,-1 0,2 0,-1 1,1-1,0 2,0-1,0 1,1 0,0 1,0 0,0 0,0 1,0 1,1-1,0 1,-1 1,1 0,-5 3,0 1,0 0,0 0,-1 0,1 0,-1 1,0 0,0 0,0 0,0 0,-1 1,0-1,0 1,0 0,-1 0,2 3,8 11,10 9,1 0,2-2,1-1,1-1,1-2,0 0,30 15,-22-12,-21-14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51.98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3256 706,'-10'-7,"1"0,-1 1,0 1,0 0,-1 0,1 1,-1 0,0 1,0 0,0 1,-1 0,1 1,0 0,-1 1,1 0,-1 1,0 0,-16 4,0 1,0 1,1 2,0 1,0 1,1 1,-15 10,-131 97,157-105,1 0,0 1,1 1,0 0,1 0,1 1,1 1,1 0,0 0,-6 20,-7 9,-3 6,3 1,2 0,3 2,2 0,-5 39,10-43,6-36,0 1,1 0,1 0,1 0,0 1,2-1,-1 0,2 0,1 4,6 20,-1 4,3-1,1 0,3-1,1 0,11 18,14 24,-34-65,2 0,1-1,0 0,1 0,1-1,1 0,1-1,0-1,14 12,-1-6,1-2,2-1,0-1,1-2,0-1,1-1,1-2,0-1,9 1,71 21,-77-20,1-2,0-1,0-2,1-2,31 1,-37-6,-5 0,1-1,-1-1,0-1,0-1,21-6,137-36,-141 28,-1-1,0-3,-2-2,6-5,76-57,-75 41,-26 26,-2-1,0 0,-1-1,-1-1,0-1,-2-1,-1 0,-1-1,1-4,0-6,-2 0,-1-1,-2 0,-1 0,-2-1,-2 0,-1-1,-1-20,-5-253,-2 280,-1 1,-1-1,-2 2,-1-1,-1 1,-2 0,0 1,-2 1,-1 0,-2-1,16 25,-13-19,-1 0,-1 2,-1-1,0 2,-1 1,-20-15,-75-53,-92-49,-9 38,102 67,98 25,-1 1,1 1,-1 0,0 0,1 2,-1 0,0 0,0 1,1 1,-1 1,1 0,-3 2,-48 6,52-10,0 1,0 0,0 1,0 0,1 1,0 0,0 1,0 1,0 0,-1 1,-5 8</inkml:trace>
  <inkml:trace contextRef="#ctx0" brushRef="#br0" timeOffset="2498.346">3340 1525,'-4'2,"1"1,0 0,0-1,0 1,0 0,1 1,-1-1,1 0,0 1,0 0,0-1,0 1,1 0,-1 0,1 0,0 0,0 0,0 0,1 0,0 0,0 0,0 1,0-1,0 0,1 0,0 0,0 0,0 0,0 0,1 1,0-4,-1 1,1-1,0 0,-1 0,1 0,0 0,0 0,0-1,0 1,0-1,0 1,0-1,0 0,0 1,0-1,0 0,0 0,1-1,-1 1,0 0,0-1,0 1,0-1,0 0,-1 0,1 1,0-1,0 0,0-1,-1 1,1 0,0 0,0-2,50-49,-48 49,-1-1,0 0,0 0,0 0,-1 0,1 0,-1-1,0 1,0 0,-1-1,1 0,-1 1,0-1,0 0,-1 0,1 0,-1 0,0 0,-1-3,1 7,-1 1,1-1,-1 0,1 0,-1 1,1-1,-1 0,0 0,1 1,-1-1,0 1,0-1,0 1,1-1,-1 1,0-1,0 1,0 0,0-1,0 1,0 0,0 0,0 0,1 0,-1 0,0 0,0 0,0 0,0 0,0 0,0 0,0 1,0-1,0 0,0 1,0-1,1 1,-1-1,0 1,0-1,0 1,1-1,-1 1,0 0,-36 28,37-28,-6 4,0 1,1-1,0 1,0 1,1-1,0 1,0-1,0 1,1 0,0 1,0-1,1 0,-1 4,4-9,1-1,-1 0,1 0,-1 0,1 0,-1 0,1 0,0 0,-1 0,1-1,0 1,0-1,0 1,-1-1,1 0,0 0,0 1,0-1,0-1,0 1,0 0,-1 0,1-1,0 1,0-1,0 1,-1-1,1 0,0 0,-1 0,1 0,-1 0,1 0,-1 0,1 0,-1-1,1 0,4-1,0 0,-1-1,1 0,-1 0,0 0,0-1,0 0,0 0,-1 0,0 0,0-1,-1 0,1 0,-1 0,0 0,1-6,-3 11,-1 0,0 1,0-1,0 0,0 1,0-1,0 0,-1 1,1-1,0 1,0-1,0 0,-1 1,1-1,0 1,0-1,-1 0,1 1,-1-1,1 1,0-1,-1 1,1-1,-1 1,1 0,-1-1,1 1,-1 0,0-1,1 1,-1 0,1 0,-1-1,0 1,1 0,-1 0,0 0,1 0,-1 0,0 0,1 0,-1 0,0 0,1 0,-1 0,1 0,-1 0,0 1,1-1,-1 0,1 1,-1-1,0 0,1 1,-1-1,1 0,-1 1,-32 22,18-3,2 1</inkml:trace>
  <inkml:trace contextRef="#ctx0" brushRef="#br1" timeOffset="42491.511">3256 2513,'650'0,"-452"-29,282 29,-294-11,-96 0,0 4,0 3,53 7,-9-1,1193-2,-1252-12,-65 10,-1-1,0 1,1 1,-1 0,1 0,-1 1,1 0,-1 0,1 1,6 2,0 1,0 0,0-1,0 0,1-2,-1 0,1-1,14-1,-14-1,-4 2</inkml:trace>
  <inkml:trace contextRef="#ctx0" brushRef="#br1" timeOffset="44323.102">1647 2597,'36'0,"-29"0,-24 0,-161-17,132 10,1 2,-1 2,0 2,-36 4,-11-1,-810-2,717 28,175-27</inkml:trace>
  <inkml:trace contextRef="#ctx0" brushRef="#br0" timeOffset="67117.211">2861 1045,'13'-27,"-13"27,0 0,0 1,0-1,0 0,0 1,0-1,0 0,0 0,0 1,0-1,0 0,1 1,-1-1,0 0,0 0,0 1,0-1,1 0,-1 0,0 1,0-1,1 0,-1 0,0 0,0 1,1-1,-1 0,0 0,1 0,-1 0,0 0,0 0,1 0,-1 0,0 0,1 0,-1 1,0-2,1 1,-1 0,0 0,1 0,-1 0,0 0,1 0,-1 0,0 0,0 0,1 0,-1-1,-2 20,0 0,-2-1,0 1,-1-1,-1 0,0 0,-2-1,-8 15,-4 14,-91 233,288-619,-74 162,-101 174,0 1,0 0,1 0,-1 0,1 0,-1 0,1 0,0 0,0 1,0 0,0 0,1 0,-1 0,0 0,1 0,-1 1,1 0,0-1,0 2,-1-1,1 0,0 1,0-1,0 1,0 0,0 1,-1-1,1 0,0 1,0 0,0 0,-1 0,1 1,-1-1,1 1,-1 0,1 0,-1 0,0 0,0 1,0-1,0 1,-1 0,1-1,0 3,49 174,-29-44,-23-135,-1 1,0-1,1 1,-1-1,0 1,0-1,0 1,0-1,1 0,-1 1,0-1,0 0,0 0,0 0,0 0,0 1,0-1,0-1,0 1,0 0,1 0,-1 0,0 0,0-1,0 1,0 0,0-1,0 1,1-1,-1 1,0-1,0 1,1-1,-1 1,0-1,1 0,-1 1,0-1,1 0,-1 0,1 1,-16-10,0 0,-1 2,1 0,-2 0,1 2,-1 0,-9-1,-198-22,208 29,12-1,0 0,0 1,0-1,0 1,0 1,-1-1,1 1,0 0,0 0,0 0,0 1,0-1,1 1,-1 0,0 1,1-1,-1 1,-3 3,3 5</inkml:trace>
  <inkml:trace contextRef="#ctx0" brushRef="#br1" timeOffset="71732.142">490 2738,'-1'0,"1"0,0 0,0 0,-1 0,1 0,0 0,0 0,-1 0,1-1,0 1,-1 0,1 0,0 0,0 0,-1 0,1 0,0-1,0 1,0 0,-1 0,1 0,0 0,0-1,0 1,0 0,-1 0,1-1,0 1,0 0,0 0,0-1,0 1,-150 148,-147 147,294-292,0-1,1-1,0 1,-1 0,1 0,0 0,0 0,0 0,1 1,-1-1,0 0,1 1,0-1,-1 1,1 0,0-1,0 1,1 0,-1 0,1 0,-1-1,1 1,0 1,3-3,0-1,-1 1,1-1,0 0,0 0,0 0,0 0,0 0,0-1,0 0,0 1,0-1,-1 0,1 0,0 0,0-1,-1 1,1-1,-1 0,3 0,24-13,-2-1</inkml:trace>
  <inkml:trace contextRef="#ctx0" brushRef="#br1" timeOffset="72101.069">1083 2710,'6'-1,"-19"22,-149 152,-106 60,238-194,29-39,1 1,-1-1,1 1,0-1,-1 1,1-1,-1 1,1-1,0 1,-1 0,1-1,0 1,0 0,0-1,-1 1,1 0,0-1,0 1,0 0,0-1,0 1,0 0,0-1,1 1,-1 0,0-1,0 1,0 0,1-1,-1 1,0 0,1-1,-1 1,0-1,1 1,-1-1,1 1,-1-1,1 1,-1-1,1 1,-1-1,1 0,0 1,-1-1,1 0,-1 1,1-1,0 0,-1 0,1 0,0 0,-1 1,1-1,0 0,0 0,-1 0,1 0,0-1,-1 1,1 0,0 0,-1 0,1 0,0-1,104-33,-79 22</inkml:trace>
  <inkml:trace contextRef="#ctx0" brushRef="#br1" timeOffset="72498.829">1364 2794,'46'-17,"-46"19,1-1,-1 1,0-1,0 0,0 1,0-1,0 1,-1-1,1 1,0-1,-1 1,1-1,-1 1,1-1,-1 0,0 1,1-1,-1 0,0 0,0 0,0 1,0-1,0 0,0 0,0 0,0-1,-1 1,0 0,2 0,-193 175,177-159,0 1,0 1,2 0,1 1,0 0,-3 10,7-6</inkml:trace>
  <inkml:trace contextRef="#ctx0" brushRef="#br1" timeOffset="87207.048">1957 2766,'-34'39,"-232"229,207-177,58-86,4-4</inkml:trace>
  <inkml:trace contextRef="#ctx0" brushRef="#br1" timeOffset="88254.93">2861 2653,'-9'2,"1"1,0-1,0 1,0 1,0-1,1 1,-1 1,1-1,0 1,0 1,1-1,-1 1,1 0,0 1,1-1,0 1,-4 6,-10 9,-32 30,-2-3,-3-2,-13 5,22-15,46-36,-10 6,1 0,1 1,-1 0,2 1,-1 0,1 0,0 1,1 0,0 0,-4 9,9-6</inkml:trace>
  <inkml:trace contextRef="#ctx0" brushRef="#br1" timeOffset="89192.182">4102 2625,'0'4,"-4"3,-8 4,-5 5,-5 5,-4 3,-2 3,-1 1,0-3,4-2,2-5,0 0,0 1,3 2,5-7,10-6,5-4</inkml:trace>
  <inkml:trace contextRef="#ctx0" brushRef="#br1" timeOffset="90244.223">5174 2625,'-33'7,"-110"114,34-22,-101 74,195-153,19-15</inkml:trace>
  <inkml:trace contextRef="#ctx0" brushRef="#br1" timeOffset="90895.745">5881 2597,'-135'76,"-184"126,302-195,1 2,0 0,1 1,0 0,1 1,0 1,1 1,0-1,-2 5,10-8,4-5</inkml:trace>
  <inkml:trace contextRef="#ctx0" brushRef="#br1" timeOffset="91654.333">6812 2625,'-40'34,"-252"136,94-52,31 13,142-91,27-38</inkml:trace>
  <inkml:trace contextRef="#ctx0" brushRef="#br1" timeOffset="93707.215">4581 2653,'-10'3,"0"0,0 0,1 1,-1 0,1 0,0 1,0 0,0 1,1 0,0 1,0-1,0 1,1 1,0 0,0 0,1 0,-1 3,-20 19,-66 72,83-90,0 0,0 0,-1-1,-1-1,0 0,0-1,-1 0,0-1,-1 0,-10 3,8-2</inkml:trace>
  <inkml:trace contextRef="#ctx0" brushRef="#br1" timeOffset="96510.964">3820 2935,'-5'0,"-1"5,-5 1,0 5,-4 1,2 2,-3 0,2 1,-1-1,-4 2,2 2,-1-1,3-4</inkml:trace>
  <inkml:trace contextRef="#ctx0" brushRef="#br1" timeOffset="100211.643">3369 2597,'-5'2,"0"0,1 0,-1 1,1-1,0 1,-1 0,2 1,-1-1,0 1,1 0,-1-1,1 2,0-1,-2 4,0-1,-57 71,-3-4,-3-2,-8 1,-53 57,65-65,47-47</inkml:trace>
  <inkml:trace contextRef="#ctx0" brushRef="#br1" timeOffset="135738.68">1590 2569,'2'2,"-1"0,1 0,-1 0,1-1,-1 1,1-1,0 1,0-1,0 1,0-1,0 0,0 0,0 0,0 0,1 0,-1-1,0 1,0-1,1 1,-1-1,0 0,1 0,-1 0,0 0,1 0,0 0,366 3,-143-4,-28-27,394 29,-541 4,-33 1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1 181,'39'17,"-10"-12,-1 0,1-2,1-1,-1-1,0-2,5-1,31 0,246 1,-114-27,57 28,-84-27,309 26,-423-4,-83-17,-156-85,182 105,0 1,-1-1,1 1,0 0,0 0,-1 0,1 0,-1 0,1 0,-1 0,1 0,-1 0,0 1,1-1,-1 1,0-1,1 1,-1 0,0-1,0 1,1 0,-1 0,0 1,0-1,1 0,-1 0,0 1,0-1,1 1,-1-1,1 1,-1 0,0 0,1 0,-1 0,1 0,0 0,-1 0,1 0,0 1,0-1,0 0,0 1,0-1,0 1,0-1,0 1,0-1,1 1,-1 0,1-1,-1 1,1 0,-1 1,-11 128,-31 24,-3-61,46-93,-1 0,1-1,0 1,0 0,-1-1,1 1,0 0,0-1,0 1,0 0,-1 0,1-1,0 1,1 0,-1 0,0-1,0 1,0 0,0-1,0 1,1 0,-1-1,0 1,1 0,-1-1,0 1,1 0,-1-1,1 1,-1-1,1 1,-1-1,1 1,-1-1,1 1,0-1,-1 0,1 1,0-1,-1 0,1 1,0-1,-1 0,1 0,0 0,0 0,-1 0,1 0,0 0,0 0,-1 0,1 0,0 0,-1 0,1 0,0-1,0 1,-1 0,1 0,0-1,44-19,106-107,31-22,-139 110,-50 43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143 113,'-5'45,"-103"307,81-223,25-128,1-12</inkml:trace>
  <inkml:trace contextRef="#ctx0" brushRef="#br0" timeOffset="261.673">143 0,'28'5,"20"1,7 0,-2-1,-5-1,-6-2,-5-1,-14-1,-11 0</inkml:trace>
  <inkml:trace contextRef="#ctx0" brushRef="#br0" timeOffset="511.694">2 395,'38'5,"23"1,5-4,-3-4,-8 0,-8-1,-8 0,-10 2</inkml:trace>
  <inkml:trace contextRef="#ctx0" brushRef="#br0" timeOffset="1213.639">623 424,'-106'101,"34"-33,3 3,-29 42,93-96,34-40,63-65,110-91,-78 82,-123 96,0 1,1-1,-1 1,0 0,0-1,0 1,1 0,-1 0,0 0,0 0,1 0,-1 0,0 0,0 0,0 0,1 1,-1-1,0 0,0 1,0-1,0 1,1 0,-1-1,0 1,0 0,0-1,-1 1,1 0,0 0,0 0,0 0,-1 0,1 0,0 0,-1 0,1 0,-1 0,1 1,-1-1,1 0,-1 0,0 0,0 1,0-1,0 0,0 0,0 1,0-1,0 1,-5 63,2-52,1 0,0 1,1-1,0 0,1 1,0-1,2 1,-1-1,1 1,1-1,1 0,0 0,4 8,4 36,-12-56,0 0,0 0,0 0,-1 0,1 0,0 0,0 0,-1 0,1 0,-1-1,1 1,-1 0,1 0,-1 0,0 0,1-1,-1 1,0 0,1 0,-1-1,0 1,0-1,0 1,0-1,0 1,0-1,0 1,0-1,0 0,0 0,0 1,0-1,0 0,0 0,0 0,0 0,0 0,0 0,0 0,0-1,0 1,0 0,0 0,0-1,0 1,1-1,-1 1,0-1,0 1,0-1,0 0,0 0,-207-131,186 124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12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30,'29'-1,"1"1,-1 2,0 1,1 1,-1 2,21 6,206 74,-82 28,-158-103,0 0,-1 1,-1 1,0 1,0 0,-2 0,0 1,0 1,-1 0,0 4,23 25,-51-46,2-6,-1 1,0 1,0 1,0 0,0 1,-1 1,1 0,-1 1,1 1,-1 0,-4 2,-64-3,84 1,0 1,1-1,-1 1,0-1,0 0,1 1,-1-1,0 0,0 0,0 1,0-1,0 0,1 0,-1 0,0 0,0 0,0 0,0 0,0-1,1 1,-1 0,0 0,0-1,0 1,1 0,-1-1,0 1,0-1,1 1,-1-1,0 1,1-1,-1 0,1 1,-1-1,1 0,-1 1,1-1,-1 0,1 0,0 1,-1-1,1 0,0 0,0 0,-1 0,1 1,0-1,0 0,0 0,0 0,0 0,0 0,0 1,1-1,-1 0,0 0,0 0,1 0,-1 1,0-1,1 0,-1 0,1 1,-1-1,1 0,-1 1,1-1,0 0,0 0,20-10,1 0,0 1,1 2,0 0,0 1,20-2,20-7,175-58,-138 52,-101 22,1 0,0 0,-1 0,1 0,0 1,-1-1,1 0,0 0,-1 1,1-1,0 0,0 1,0-1,-1 0,1 1,0-1,0 0,0 1,0-1,-1 0,1 1,0-1,0 0,0 1,0-1,0 1,0-1,0 0,0 1,0-1,0 1,0-1,1 0,-1 1,0-1,0 0,0 1,0-1,0 0,1 1,-1-1,0 0,0 1,1-1,-1 0,0 0,0 1,1-1,-1 0,0 0,1 0,-1 1,-32 27,-136 104,64-63,97-59</inkml:trace>
  <inkml:trace contextRef="#ctx0" brushRef="#br0" timeOffset="927.773">2146 1,'-125'107,"91"-83,-1-1,-1-1,-1-2,-1-2,0-2,-10 2,-213 56,259-73,1 0,-1 0,0 0,0 0,1-1,-1 1,0-1,0 1,0-1,0 0,0 0,0 0,0 0,0 0,1 0,-1 0,0-1,0 1,0-1,0 1,0-1,1 0,-1 0,0 0,1 0,-1 0,0 0,1 0,-1 0,1-1,0 1,-1-1,1 1,0-1,0 1,0-1,0 0,0 1,1-1,-1 0,0 0,1 0,-1 0,1 1,0-1,-1 0,1 0,0 0,0 0,0 0,1 0,-1 0,1-1,3-6,1-1,0 1,1 0,0 0,1 1,0-1,0 1,1 1,0 0,2-1,12-14,-16 14,1 1,-1 0,2 0,-1 1,1-1,0 2,0-1,0 1,1 0,0 1,0 0,0 0,0 1,0 1,1-1,0 1,-1 1,1 0,-5 3,0 1,0 0,0 0,-1 0,1 0,-1 1,0 0,0 0,0 0,0 0,-1 1,0-1,0 1,0 0,-1 0,2 3,8 11,10 9,1 0,2-2,1-1,1-1,1-2,0 0,30 15,-22-12,-21-14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1852 876,'-566'0,"396"28,-281-27,170-1,258 5,5 1</inkml:trace>
  <inkml:trace contextRef="#ctx0" brushRef="#br0" timeOffset="9119.874">1739 876,'-13'-2,"0"-1,0 0,1-1,-1-1,1 1,0-2,0 0,1 0,0-1,0-1,1 0,-1 0,2-1,-1 0,1 0,1-1,0-1,0 1,1-1,0-1,1 1,0-1,0-3,-4-17,10 28,0 1,-1-1,0 0,0 1,0-1,0 1,-1-1,1 1,-1-1,0 1,0 0,0 0,0 0,-1 0,1 0,-1 1,-1-2,2 4,0 1,1 0,-1-1,0 1,1 0,-1 0,0 0,1 0,-1 0,1 0,0 1,-1-1,1 0,0 1,0-1,0 1,0-1,0 1,0 0,0-1,1 1,-1 0,1-1,-1 1,1 0,-1 0,1 0,0 0,0-1,0 1,0 0,0 0,1 1,-4 152,-6 37,-3-86,13-105,1 1,-1-1,1 1,-1-1,1 0,-1 1,1-1,0 0,0 0,0 0,-1 0,1-1,0 1,0 0,0-1,0 1,0-1,0 0,0 0,0 0,0 0,1 0,-1 0,0 0,0-1,0 1,0-1,0 1,-1-1,1 0,0 0,0 0,0 0,0 0,-1 0,1 0,-1-1,1 1,0-1,2 0,33-15,-2-1,0-2,-1-2,22-18,-17 13,-20 16</inkml:trace>
  <inkml:trace contextRef="#ctx0" brushRef="#br0" timeOffset="10233.454">187 85,'-2'1,"0"-1,0 1,0 0,0-1,0 1,0 0,0 0,1 0,-1 1,0-1,1 0,-1 1,1-1,-1 1,1-1,0 1,0-1,0 1,0 0,0 0,0 0,0 0,0 0,1-1,-1 1,1 0,-1 1,1-1,0 0,0 0,0 0,0 0,0 0,-1 1,-83 313,38-127,36-176,2-7</inkml:trace>
  <inkml:trace contextRef="#ctx0" brushRef="#br0" timeOffset="10539.384">46 29,'43'0,"29"0,7-5,-6-1,-10 0,-10 1,-11 2,-16 0,-18 2,-10 6,-9 1,-4 0</inkml:trace>
  <inkml:trace contextRef="#ctx0" brushRef="#br0" timeOffset="10789.422">46 339,'38'-4,"18"-3,4 1,-3 1,-7 2,-12 1</inkml:trace>
  <inkml:trace contextRef="#ctx0" brushRef="#br0" timeOffset="11101.34">554 339,'-15'34,"-4"16,1 4,3-3,5-4,4-11</inkml:trace>
  <inkml:trace contextRef="#ctx0" brushRef="#br0" timeOffset="11401.102">526 339,'24'0,"13"0,4 0,1 0,-3 0,-7 0</inkml:trace>
  <inkml:trace contextRef="#ctx0" brushRef="#br0" timeOffset="11624.509">441 509,'24'0,"27"0,5 0</inkml:trace>
  <inkml:trace contextRef="#ctx0" brushRef="#br0" timeOffset="13822.149">2021 989,'-23'-16,"22"15,0-1,0 0,-1 0,1 1,-1-1,1 1,-1-1,1 1,-1-1,0 1,0 0,0 0,0 0,1 0,-1 0,0 0,-1 1,1-1,0 1,0-1,0 1,0 0,0 0,0 0,-1 0,1 0,0 1,0-1,0 0,0 1,0 0,0-1,0 1,0 0,0 0,0 0,0 0,0 1,1-1,-1 0,0 1,1-1,-2 2,-19 118,-4 36,19-116,2 1,2 0,1-1,4 33,-4 82,-26 41,28-135,1-33,-2-1,0 1,-2 0,-1-1,-2 0,-6 21,-37 137,44-179,2-7</inkml:trace>
  <inkml:trace contextRef="#ctx0" brushRef="#br0" timeOffset="14684.043">1881 1017,'8'-18,"-16"26,-4 6,-184 175,187-180,7-8,0-1,1 1,-1-1,1 1,-1 0,1 0,-1-1,1 1,-1 0,1 0,0 1,-1-1,1 0,0 0,0 1,0-1,0 1,0-1,0 1,0-1,1 1,-1-1,0 1,1 0,-1-1,1 1,0 0,0-1,0 1,0 0,0 0,0-1,0 1,0 0,0-1,1 1,-1 0,1-1,-1 1,1 0,0-1,0 1,0-1,0 1,0-1,0 0,0 1,0-1,0 0,1 0,-1 0,0 0,1 0,-1 0,2 1,20 6,0-1,1 0,0-2,0-1,0-1,0-1,1-1,-1-1,1-1,1-2,105 4,-75 10,-72-29,-7-5,1 0,2-2,0 0,2-1,0-1,2-1,1-1,2 0,0 0,2-1,1-1,1-3,-14-36,17 51</inkml:trace>
  <inkml:trace contextRef="#ctx0" brushRef="#br0" timeOffset="15753.595">2162 2174,'-4'6,"1"-1,0 1,0 1,0-1,0 0,1 1,0-1,1 1,-1 0,1 0,1-1,-1 1,1 5,-5 31,-7 15,-3 0,-2-2,-3 0,-16 32,13-44,23-44,0-1,0 1,0 0,0 0,0-1,0 1,0 0,0-1,0 1,0 0,0-1,0 1,0 0,0-1,0 1,0 0,-1 0,1-1,0 1,0 0,0-1,0 1,-1 0,1 0,0 0,0-1,0 1,-1 0,1 0,0 0,0-1,-1 1,1 0,0 0,-1 0,1 0,0 0,0 0,-1 0,1 0,0 0,-1-1,1 1,0 0,-1 1,1-1,0 0,-1 0,1 0,0 0,0 0,-1 0,1 0,0 0,-1 0,1 1,0-1,0 0,-1 0,3-30,15-36,4 1,2 1,16-29,19-53,-56 140,-1 3,0-1,0 1,0-1,0 1,1-1,-1 1,1 0,0 0,0 0,0 0,0 0,1 0,-1 0,1 1,-1-1,1 1,2-1,-2 5,-1 0,1 0,0 0,-1 0,1 1,-1-1,0 1,0 0,0 0,0-1,0 1,-1 1,1-1,-1 0,0 0,0 0,0 1,0 3,0-5,32 102,45 109,-77-210,0 0,0 0,0 0,1-1,-1 1,1 0,0-1,0 1,0-1,0 0,0 0,1 1,-1-1,1-1,-1 1,1 0,0-1,-1 1,1-1,0 0,0 0,0 0,0 0,0-1,0 1,0-1,0 1,1-1,-1 0,0-1,0 1,0 0,0-1,0 0,0 1,0-1,0-1,0 1,0 0,-1-1,1 1,0-1,-1 0,1 0,-1 0,0 0,1 0,-1 0,1-3,7-11,-1 0,0-1,-1 0,-1-1,-1 1,0-2,-1 1,-1 0,0-8,4-13,0-9,-2 1,-3-1,-1 0,-4-27,1 30,1 21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51.98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3256 706,'-10'-7,"1"0,-1 1,0 1,0 0,-1 0,1 1,-1 0,0 1,0 0,0 1,-1 0,1 1,0 0,-1 1,1 0,-1 1,0 0,-16 4,0 1,0 1,1 2,0 1,0 1,1 1,-15 10,-131 97,157-105,1 0,0 1,1 1,0 0,1 0,1 1,1 1,1 0,0 0,-6 20,-7 9,-3 6,3 1,2 0,3 2,2 0,-5 39,10-43,6-36,0 1,1 0,1 0,1 0,0 1,2-1,-1 0,2 0,1 4,6 20,-1 4,3-1,1 0,3-1,1 0,11 18,14 24,-34-65,2 0,1-1,0 0,1 0,1-1,1 0,1-1,0-1,14 12,-1-6,1-2,2-1,0-1,1-2,0-1,1-1,1-2,0-1,9 1,71 21,-77-20,1-2,0-1,0-2,1-2,31 1,-37-6,-5 0,1-1,-1-1,0-1,0-1,21-6,137-36,-141 28,-1-1,0-3,-2-2,6-5,76-57,-75 41,-26 26,-2-1,0 0,-1-1,-1-1,0-1,-2-1,-1 0,-1-1,1-4,0-6,-2 0,-1-1,-2 0,-1 0,-2-1,-2 0,-1-1,-1-20,-5-253,-2 280,-1 1,-1-1,-2 2,-1-1,-1 1,-2 0,0 1,-2 1,-1 0,-2-1,16 25,-13-19,-1 0,-1 2,-1-1,0 2,-1 1,-20-15,-75-53,-92-49,-9 38,102 67,98 25,-1 1,1 1,-1 0,0 0,1 2,-1 0,0 0,0 1,1 1,-1 1,1 0,-3 2,-48 6,52-10,0 1,0 0,0 1,0 0,1 1,0 0,0 1,0 1,0 0,-1 1,-5 8</inkml:trace>
  <inkml:trace contextRef="#ctx0" brushRef="#br0" timeOffset="2498.346">3340 1525,'-4'2,"1"1,0 0,0-1,0 1,0 0,1 1,-1-1,1 0,0 1,0 0,0-1,0 1,1 0,-1 0,1 0,0 0,0 0,0 0,1 0,0 0,0 0,0 1,0-1,0 0,1 0,0 0,0 0,0 0,0 0,1 1,0-4,-1 1,1-1,0 0,-1 0,1 0,0 0,0 0,0-1,0 1,0-1,0 1,0-1,0 0,0 1,0-1,0 0,0 0,1-1,-1 1,0 0,0-1,0 1,0-1,0 0,-1 0,1 1,0-1,0 0,0-1,-1 1,1 0,0 0,0-2,50-49,-48 49,-1-1,0 0,0 0,0 0,-1 0,1 0,-1-1,0 1,0 0,-1-1,1 0,-1 1,0-1,0 0,-1 0,1 0,-1 0,0 0,-1-3,1 7,-1 1,1-1,-1 0,1 0,-1 1,1-1,-1 0,0 0,1 1,-1-1,0 1,0-1,0 1,1-1,-1 1,0-1,0 1,0 0,0-1,0 1,0 0,0 0,0 0,1 0,-1 0,0 0,0 0,0 0,0 0,0 0,0 0,0 1,0-1,0 0,0 1,0-1,1 1,-1-1,0 1,0-1,0 1,1-1,-1 1,0 0,-36 28,37-28,-6 4,0 1,1-1,0 1,0 1,1-1,0 1,0-1,0 1,1 0,0 1,0-1,1 0,-1 4,4-9,1-1,-1 0,1 0,-1 0,1 0,-1 0,1 0,0 0,-1 0,1-1,0 1,0-1,0 1,-1-1,1 0,0 0,0 1,0-1,0-1,0 1,0 0,-1 0,1-1,0 1,0-1,0 1,-1-1,1 0,0 0,-1 0,1 0,-1 0,1 0,-1 0,1 0,-1-1,1 0,4-1,0 0,-1-1,1 0,-1 0,0 0,0-1,0 0,0 0,-1 0,0 0,0-1,-1 0,1 0,-1 0,0 0,1-6,-3 11,-1 0,0 1,0-1,0 0,0 1,0-1,0 0,-1 1,1-1,0 1,0-1,0 0,-1 1,1-1,0 1,0-1,-1 0,1 1,-1-1,1 1,0-1,-1 1,1-1,-1 1,1 0,-1-1,1 1,-1 0,0-1,1 1,-1 0,1 0,-1-1,0 1,1 0,-1 0,0 0,1 0,-1 0,0 0,1 0,-1 0,0 0,1 0,-1 0,1 0,-1 0,0 1,1-1,-1 0,1 1,-1-1,0 0,1 1,-1-1,1 0,-1 1,-32 22,18-3,2 1</inkml:trace>
  <inkml:trace contextRef="#ctx0" brushRef="#br1" timeOffset="42491.511">3256 2513,'650'0,"-452"-29,282 29,-294-11,-96 0,0 4,0 3,53 7,-9-1,1193-2,-1252-12,-65 10,-1-1,0 1,1 1,-1 0,1 0,-1 1,1 0,-1 0,1 1,6 2,0 1,0 0,0-1,0 0,1-2,-1 0,1-1,14-1,-14-1,-4 2</inkml:trace>
  <inkml:trace contextRef="#ctx0" brushRef="#br1" timeOffset="44323.102">1647 2597,'36'0,"-29"0,-24 0,-161-17,132 10,1 2,-1 2,0 2,-36 4,-11-1,-810-2,717 28,175-27</inkml:trace>
  <inkml:trace contextRef="#ctx0" brushRef="#br0" timeOffset="67117.211">2861 1045,'13'-27,"-13"27,0 0,0 1,0-1,0 0,0 1,0-1,0 0,0 0,0 1,0-1,0 0,1 1,-1-1,0 0,0 0,0 1,0-1,1 0,-1 0,0 1,0-1,1 0,-1 0,0 0,0 1,1-1,-1 0,0 0,1 0,-1 0,0 0,0 0,1 0,-1 0,0 0,1 0,-1 1,0-2,1 1,-1 0,0 0,1 0,-1 0,0 0,1 0,-1 0,0 0,0 0,1 0,-1-1,-2 20,0 0,-2-1,0 1,-1-1,-1 0,0 0,-2-1,-8 15,-4 14,-91 233,288-619,-74 162,-101 174,0 1,0 0,1 0,-1 0,1 0,-1 0,1 0,0 0,0 1,0 0,0 0,1 0,-1 0,0 0,1 0,-1 1,1 0,0-1,0 2,-1-1,1 0,0 1,0-1,0 1,0 0,0 1,-1-1,1 0,0 1,0 0,0 0,-1 0,1 1,-1-1,1 1,-1 0,1 0,-1 0,0 0,0 1,0-1,0 1,-1 0,1-1,0 3,49 174,-29-44,-23-135,-1 1,0-1,1 1,-1-1,0 1,0-1,0 1,0-1,1 0,-1 1,0-1,0 0,0 0,0 0,0 0,0 1,0-1,0-1,0 1,0 0,1 0,-1 0,0 0,0-1,0 1,0 0,0-1,0 1,1-1,-1 1,0-1,0 1,1-1,-1 1,0-1,1 0,-1 1,0-1,1 0,-1 0,1 1,-16-10,0 0,-1 2,1 0,-2 0,1 2,-1 0,-9-1,-198-22,208 29,12-1,0 0,0 1,0-1,0 1,0 1,-1-1,1 1,0 0,0 0,0 0,0 1,0-1,1 1,-1 0,0 1,1-1,-1 1,-3 3,3 5</inkml:trace>
  <inkml:trace contextRef="#ctx0" brushRef="#br1" timeOffset="71732.142">490 2738,'-1'0,"1"0,0 0,0 0,-1 0,1 0,0 0,0 0,-1 0,1-1,0 1,-1 0,1 0,0 0,0 0,-1 0,1 0,0-1,0 1,0 0,-1 0,1 0,0 0,0-1,0 1,0 0,-1 0,1-1,0 1,0 0,0 0,0-1,0 1,-150 148,-147 147,294-292,0-1,1-1,0 1,-1 0,1 0,0 0,0 0,0 0,1 1,-1-1,0 0,1 1,0-1,-1 1,1 0,0-1,0 1,1 0,-1 0,1 0,-1-1,1 1,0 1,3-3,0-1,-1 1,1-1,0 0,0 0,0 0,0 0,0 0,0-1,0 0,0 1,0-1,-1 0,1 0,0 0,0-1,-1 1,1-1,-1 0,3 0,24-13,-2-1</inkml:trace>
  <inkml:trace contextRef="#ctx0" brushRef="#br1" timeOffset="72101.069">1083 2710,'6'-1,"-19"22,-149 152,-106 60,238-194,29-39,1 1,-1-1,1 1,0-1,-1 1,1-1,-1 1,1-1,0 1,-1 0,1-1,0 1,0 0,0-1,-1 1,1 0,0-1,0 1,0 0,0-1,0 1,0 0,0-1,1 1,-1 0,0-1,0 1,0 0,1-1,-1 1,0 0,1-1,-1 1,0-1,1 1,-1-1,1 1,-1-1,1 1,-1-1,1 1,-1-1,1 0,0 1,-1-1,1 0,-1 1,1-1,0 0,-1 0,1 0,0 0,-1 1,1-1,0 0,0 0,-1 0,1 0,0-1,-1 1,1 0,0 0,-1 0,1 0,0-1,104-33,-79 22</inkml:trace>
  <inkml:trace contextRef="#ctx0" brushRef="#br1" timeOffset="72498.829">1364 2794,'46'-17,"-46"19,1-1,-1 1,0-1,0 0,0 1,0-1,0 1,-1-1,1 1,0-1,-1 1,1-1,-1 1,1-1,-1 0,0 1,1-1,-1 0,0 0,0 0,0 1,0-1,0 0,0 0,0 0,0-1,-1 1,0 0,2 0,-193 175,177-159,0 1,0 1,2 0,1 1,0 0,-3 10,7-6</inkml:trace>
  <inkml:trace contextRef="#ctx0" brushRef="#br1" timeOffset="87207.048">1957 2766,'-34'39,"-232"229,207-177,58-86,4-4</inkml:trace>
  <inkml:trace contextRef="#ctx0" brushRef="#br1" timeOffset="88254.93">2861 2653,'-9'2,"1"1,0-1,0 1,0 1,0-1,1 1,-1 1,1-1,0 1,0 1,1-1,-1 1,1 0,0 1,1-1,0 1,-4 6,-10 9,-32 30,-2-3,-3-2,-13 5,22-15,46-36,-10 6,1 0,1 1,-1 0,2 1,-1 0,1 0,0 1,1 0,0 0,-4 9,9-6</inkml:trace>
  <inkml:trace contextRef="#ctx0" brushRef="#br1" timeOffset="89192.182">4102 2625,'0'4,"-4"3,-8 4,-5 5,-5 5,-4 3,-2 3,-1 1,0-3,4-2,2-5,0 0,0 1,3 2,5-7,10-6,5-4</inkml:trace>
  <inkml:trace contextRef="#ctx0" brushRef="#br1" timeOffset="90244.223">5174 2625,'-33'7,"-110"114,34-22,-101 74,195-153,19-15</inkml:trace>
  <inkml:trace contextRef="#ctx0" brushRef="#br1" timeOffset="90895.745">5881 2597,'-135'76,"-184"126,302-195,1 2,0 0,1 1,0 0,1 1,0 1,1 1,0-1,-2 5,10-8,4-5</inkml:trace>
  <inkml:trace contextRef="#ctx0" brushRef="#br1" timeOffset="91654.333">6812 2625,'-40'34,"-252"136,94-52,31 13,142-91,27-38</inkml:trace>
  <inkml:trace contextRef="#ctx0" brushRef="#br1" timeOffset="93707.215">4581 2653,'-10'3,"0"0,0 0,1 1,-1 0,1 0,0 1,0 0,0 1,1 0,0 1,0-1,0 1,1 1,0 0,0 0,1 0,-1 3,-20 19,-66 72,83-90,0 0,0 0,-1-1,-1-1,0 0,0-1,-1 0,0-1,-1 0,-10 3,8-2</inkml:trace>
  <inkml:trace contextRef="#ctx0" brushRef="#br1" timeOffset="96510.964">3820 2935,'-5'0,"-1"5,-5 1,0 5,-4 1,2 2,-3 0,2 1,-1-1,-4 2,2 2,-1-1,3-4</inkml:trace>
  <inkml:trace contextRef="#ctx0" brushRef="#br1" timeOffset="100211.643">3369 2597,'-5'2,"0"0,1 0,-1 1,1-1,0 1,-1 0,2 1,-1-1,0 1,1 0,-1-1,1 2,0-1,-2 4,0-1,-57 71,-3-4,-3-2,-8 1,-53 57,65-65,47-47</inkml:trace>
  <inkml:trace contextRef="#ctx0" brushRef="#br1" timeOffset="135738.68">1590 2569,'2'2,"-1"0,1 0,-1 0,1-1,-1 1,1-1,0 1,0-1,0 1,0-1,0 0,0 0,0 0,0 0,1 0,-1-1,0 1,0-1,1 1,-1-1,0 0,1 0,-1 0,0 0,1 0,0 0,366 3,-143-4,-28-27,394 29,-541 4,-33 1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24.6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113 139,'-3'-2,"0"1,0 0,0 0,0 0,0 0,-1 1,1 0,0-1,-1 1,1 0,0 0,-1 1,1-1,0 1,0 0,-1-1,1 2,0-1,0 0,0 0,0 1,0 0,1 0,-1 0,0 0,1 0,-1 0,1 0,0 1,0-1,0 1,0 0,0 0,0 0,1 0,0 0,-1 0,1 0,0 0,0 0,0 3,0 1,-1 0,1 1,1-1,-1 0,1 0,1 1,-1-1,1 0,0 1,1-1,0 0,0 0,0 0,3 4,-4-8,1-1,-1 1,1 0,-1 0,1-1,0 1,0-1,0 0,0 1,0-1,1 0,-1 0,1-1,-1 1,1 0,0-1,0 0,0 1,-1-1,1 0,0-1,0 1,1 0,-1-1,0 0,0 1,0-1,0-1,0 1,0 0,0-1,0 1,0-1,0 0,1 0,8-5,-1 0,0-1,0-1,0 1,-1-1,0-1,-1 0,0-1,0 1,-1-2,0 1,-1-1,0 0,-1-1,0 1,-1-1,0-1,-1 1,-1 0,2-6,-4 16,0 0,0-1,-1 1,1 0,0 0,-1 0,1-1,-1 1,0 0,0-1,0 1,0 0,0 0,0-1,0 1,-1 0,1-1,-1 1,0 0,0 0,0 0,0 0,0 0,0 0,0 0,-1 0,1 0,-1 0,1 1,-1-1,0 1,0-1,0 1,1 0,-1-1,0 1,-1 0,1 0,0 1,0-1,0 0,-1 1,1-1,0 1,0 0,-3 0,-15 7,2 4</inkml:trace>
  <inkml:trace contextRef="#ctx0" brushRef="#br0" timeOffset="859.438">565 82,'-5'2,"0"0,1 1,-1-1,1 1,0 0,0 0,0 0,0 1,0-1,1 1,-1 0,1 0,0 0,-2 4,0-1,-12 17,1 0,1 2,1-1,1 2,-7 24,16-34,12-18,15-25,129-202,-117 155,-29 111,-5-28,-1-1,1 0,0 1,1-1,0 0,1 0,-1 0,2-1,-1 1,1-1,1 1,0-1,0 0,0-1,1 1,0-1,0-1,1 1,0-1,0 0,1 0,6 3,-12-7,1-1,0 0,0 1,0-1,0 0,0-1,0 1,0-1,0 1,1-1,-1 0,0 0,0 0,0 0,0-1,0 1,0-1,1 0,-1 0,-1 0,1 0,0-1,0 1,0-1,-1 1,1-1,-1 0,1 0,-1-1,0 1,0 0,0-1,1 0,57-92,-39 6,-19 64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0,'131'6,"-129"-5,-1-1,1 1,0 0,-1 0,1-1,-1 1,1 0,-1 1,1-1,-1 0,0 0,1 1,-1-1,0 0,0 1,0-1,0 1,0 0,-1-1,1 1,0 0,-1-1,1 1,-1 0,0 0,1-1,-1 1,0 0,0 0,0-1,0 1,-1 0,1 0,0 0,-1-1,1 1,-1 0,0-1,1 1,-1 0,0-1,-42 66,19-43,20-21,0 0,1 0,-1 0,0 1,1-1,0 1,0 0,0 0,0 0,1 0,0 0,0 1,0-1,0 1,1-1,-1 3,4-4,0 0,0-1,0 1,1-1,0 1,-1-1,1 0,0 0,0 0,0-1,0 1,0-1,0 1,1-1,-1 0,0 0,1 0,-1-1,1 1,-1-1,0 0,1 0,-1 0,1-1,-1 1,1-1,1 0,2 1,81-2,-62 1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1 181,'39'17,"-10"-12,-1 0,1-2,1-1,-1-1,0-2,5-1,31 0,246 1,-114-27,57 28,-84-27,309 26,-423-4,-83-17,-156-85,182 105,0 1,-1-1,1 1,0 0,0 0,-1 0,1 0,-1 0,1 0,-1 0,1 0,-1 0,0 1,1-1,-1 1,0-1,1 1,-1 0,0-1,0 1,1 0,-1 0,0 1,0-1,1 0,-1 0,0 1,0-1,1 1,-1-1,1 1,-1 0,0 0,1 0,-1 0,1 0,0 0,-1 0,1 0,0 1,0-1,0 0,0 1,0-1,0 1,0-1,0 1,0-1,1 1,-1 0,1-1,-1 1,1 0,-1 1,-11 128,-31 24,-3-61,46-93,-1 0,1-1,0 1,0 0,-1-1,1 1,0 0,0-1,0 1,0 0,-1 0,1-1,0 1,1 0,-1 0,0-1,0 1,0 0,0-1,0 1,1 0,-1-1,0 1,1 0,-1-1,0 1,1 0,-1-1,1 1,-1-1,1 1,-1-1,1 1,-1-1,1 1,0-1,-1 0,1 1,0-1,-1 0,1 1,0-1,-1 0,1 0,0 0,0 0,-1 0,1 0,0 0,0 0,-1 0,1 0,0 0,-1 0,1 0,0-1,0 1,-1 0,1 0,0-1,44-19,106-107,31-22,-139 110,-50 43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143 113,'-5'45,"-103"307,81-223,25-128,1-12</inkml:trace>
  <inkml:trace contextRef="#ctx0" brushRef="#br0" timeOffset="261.673">143 0,'28'5,"20"1,7 0,-2-1,-5-1,-6-2,-5-1,-14-1,-11 0</inkml:trace>
  <inkml:trace contextRef="#ctx0" brushRef="#br0" timeOffset="511.694">2 395,'38'5,"23"1,5-4,-3-4,-8 0,-8-1,-8 0,-10 2</inkml:trace>
  <inkml:trace contextRef="#ctx0" brushRef="#br0" timeOffset="1213.639">623 424,'-106'101,"34"-33,3 3,-29 42,93-96,34-40,63-65,110-91,-78 82,-123 96,0 1,1-1,-1 1,0 0,0-1,0 1,1 0,-1 0,0 0,0 0,1 0,-1 0,0 0,0 0,0 0,1 1,-1-1,0 0,0 1,0-1,0 1,1 0,-1-1,0 1,0 0,0-1,-1 1,1 0,0 0,0 0,0 0,-1 0,1 0,0 0,-1 0,1 0,-1 0,1 1,-1-1,1 0,-1 0,0 0,0 1,0-1,0 0,0 0,0 1,0-1,0 1,-5 63,2-52,1 0,0 1,1-1,0 0,1 1,0-1,2 1,-1-1,1 1,1-1,1 0,0 0,4 8,4 36,-12-56,0 0,0 0,0 0,-1 0,1 0,0 0,0 0,-1 0,1 0,-1-1,1 1,-1 0,1 0,-1 0,0 0,1-1,-1 1,0 0,1 0,-1-1,0 1,0-1,0 1,0-1,0 1,0-1,0 1,0-1,0 0,0 0,0 1,0-1,0 0,0 0,0 0,0 0,0 0,0 0,0 0,0-1,0 1,0 0,0 0,0-1,0 1,1-1,-1 1,0-1,0 1,0-1,0 0,0 0,-207-131,186 124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12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30,'29'-1,"1"1,-1 2,0 1,1 1,-1 2,21 6,206 74,-82 28,-158-103,0 0,-1 1,-1 1,0 1,0 0,-2 0,0 1,0 1,-1 0,0 4,23 25,-51-46,2-6,-1 1,0 1,0 1,0 0,0 1,-1 1,1 0,-1 1,1 1,-1 0,-4 2,-64-3,84 1,0 1,1-1,-1 1,0-1,0 0,1 1,-1-1,0 0,0 0,0 1,0-1,0 0,1 0,-1 0,0 0,0 0,0 0,0 0,0-1,1 1,-1 0,0 0,0-1,0 1,1 0,-1-1,0 1,0-1,1 1,-1-1,0 1,1-1,-1 0,1 1,-1-1,1 0,-1 1,1-1,-1 0,1 0,0 1,-1-1,1 0,0 0,0 0,-1 0,1 1,0-1,0 0,0 0,0 0,0 0,0 0,0 1,1-1,-1 0,0 0,0 0,1 0,-1 1,0-1,1 0,-1 0,1 1,-1-1,1 0,-1 1,1-1,0 0,0 0,20-10,1 0,0 1,1 2,0 0,0 1,20-2,20-7,175-58,-138 52,-101 22,1 0,0 0,-1 0,1 0,0 1,-1-1,1 0,0 0,-1 1,1-1,0 0,0 1,0-1,-1 0,1 1,0-1,0 0,0 1,0-1,-1 0,1 1,0-1,0 0,0 1,0-1,0 1,0-1,0 0,0 1,0-1,0 1,0-1,1 0,-1 1,0-1,0 0,0 1,0-1,0 0,1 1,-1-1,0 0,0 1,1-1,-1 0,0 0,0 1,1-1,-1 0,0 0,1 0,-1 1,-32 27,-136 104,64-63,97-59</inkml:trace>
  <inkml:trace contextRef="#ctx0" brushRef="#br0" timeOffset="927.773">2146 1,'-125'107,"91"-83,-1-1,-1-1,-1-2,-1-2,0-2,-10 2,-213 56,259-73,1 0,-1 0,0 0,0 0,1-1,-1 1,0-1,0 1,0-1,0 0,0 0,0 0,0 0,0 0,1 0,-1 0,0-1,0 1,0-1,0 1,0-1,1 0,-1 0,0 0,1 0,-1 0,0 0,1 0,-1 0,1-1,0 1,-1-1,1 1,0-1,0 1,0-1,0 0,0 1,1-1,-1 0,0 0,1 0,-1 0,1 1,0-1,-1 0,1 0,0 0,0 0,0 0,1 0,-1 0,1-1,3-6,1-1,0 1,1 0,0 0,1 1,0-1,0 1,1 1,0 0,2-1,12-14,-16 14,1 1,-1 0,2 0,-1 1,1-1,0 2,0-1,0 1,1 0,0 1,0 0,0 0,0 1,0 1,1-1,0 1,-1 1,1 0,-5 3,0 1,0 0,0 0,-1 0,1 0,-1 1,0 0,0 0,0 0,0 0,-1 1,0-1,0 1,0 0,-1 0,2 3,8 11,10 9,1 0,2-2,1-1,1-1,1-2,0 0,30 15,-22-12,-21-14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1852 876,'-566'0,"396"28,-281-27,170-1,258 5,5 1</inkml:trace>
  <inkml:trace contextRef="#ctx0" brushRef="#br0" timeOffset="9119.874">1739 876,'-13'-2,"0"-1,0 0,1-1,-1-1,1 1,0-2,0 0,1 0,0-1,0-1,1 0,-1 0,2-1,-1 0,1 0,1-1,0-1,0 1,1-1,0-1,1 1,0-1,0-3,-4-17,10 28,0 1,-1-1,0 0,0 1,0-1,0 1,-1-1,1 1,-1-1,0 1,0 0,0 0,0 0,-1 0,1 0,-1 1,-1-2,2 4,0 1,1 0,-1-1,0 1,1 0,-1 0,0 0,1 0,-1 0,1 0,0 1,-1-1,1 0,0 1,0-1,0 1,0-1,0 1,0 0,0-1,1 1,-1 0,1-1,-1 1,1 0,-1 0,1 0,0 0,0-1,0 1,0 0,0 0,1 1,-4 152,-6 37,-3-86,13-105,1 1,-1-1,1 1,-1-1,1 0,-1 1,1-1,0 0,0 0,0 0,-1 0,1-1,0 1,0 0,0-1,0 1,0-1,0 0,0 0,0 0,0 0,1 0,-1 0,0 0,0-1,0 1,0-1,0 1,-1-1,1 0,0 0,0 0,0 0,0 0,-1 0,1 0,-1-1,1 1,0-1,2 0,33-15,-2-1,0-2,-1-2,22-18,-17 13,-20 16</inkml:trace>
  <inkml:trace contextRef="#ctx0" brushRef="#br0" timeOffset="10233.454">187 85,'-2'1,"0"-1,0 1,0 0,0-1,0 1,0 0,0 0,1 0,-1 1,0-1,1 0,-1 1,1-1,-1 1,1-1,0 1,0-1,0 1,0 0,0 0,0 0,0 0,0 0,1-1,-1 1,1 0,-1 1,1-1,0 0,0 0,0 0,0 0,0 0,-1 1,-83 313,38-127,36-176,2-7</inkml:trace>
  <inkml:trace contextRef="#ctx0" brushRef="#br0" timeOffset="10539.384">46 29,'43'0,"29"0,7-5,-6-1,-10 0,-10 1,-11 2,-16 0,-18 2,-10 6,-9 1,-4 0</inkml:trace>
  <inkml:trace contextRef="#ctx0" brushRef="#br0" timeOffset="10789.422">46 339,'38'-4,"18"-3,4 1,-3 1,-7 2,-12 1</inkml:trace>
  <inkml:trace contextRef="#ctx0" brushRef="#br0" timeOffset="11101.34">554 339,'-15'34,"-4"16,1 4,3-3,5-4,4-11</inkml:trace>
  <inkml:trace contextRef="#ctx0" brushRef="#br0" timeOffset="11401.102">526 339,'24'0,"13"0,4 0,1 0,-3 0,-7 0</inkml:trace>
  <inkml:trace contextRef="#ctx0" brushRef="#br0" timeOffset="11624.509">441 509,'24'0,"27"0,5 0</inkml:trace>
  <inkml:trace contextRef="#ctx0" brushRef="#br0" timeOffset="13822.149">2021 989,'-23'-16,"22"15,0-1,0 0,-1 0,1 1,-1-1,1 1,-1-1,1 1,-1-1,0 1,0 0,0 0,0 0,1 0,-1 0,0 0,-1 1,1-1,0 1,0-1,0 1,0 0,0 0,0 0,-1 0,1 0,0 1,0-1,0 0,0 1,0 0,0-1,0 1,0 0,0 0,0 0,0 0,0 1,1-1,-1 0,0 1,1-1,-2 2,-19 118,-4 36,19-116,2 1,2 0,1-1,4 33,-4 82,-26 41,28-135,1-33,-2-1,0 1,-2 0,-1-1,-2 0,-6 21,-37 137,44-179,2-7</inkml:trace>
  <inkml:trace contextRef="#ctx0" brushRef="#br0" timeOffset="14684.043">1881 1017,'8'-18,"-16"26,-4 6,-184 175,187-180,7-8,0-1,1 1,-1-1,1 1,-1 0,1 0,-1-1,1 1,-1 0,1 0,0 1,-1-1,1 0,0 0,0 1,0-1,0 1,0-1,0 1,0-1,1 1,-1-1,0 1,1 0,-1-1,1 1,0 0,0-1,0 1,0 0,0 0,0-1,0 1,0 0,0-1,1 1,-1 0,1-1,-1 1,1 0,0-1,0 1,0-1,0 1,0-1,0 0,0 1,0-1,0 0,1 0,-1 0,0 0,1 0,-1 0,2 1,20 6,0-1,1 0,0-2,0-1,0-1,0-1,1-1,-1-1,1-1,1-2,105 4,-75 10,-72-29,-7-5,1 0,2-2,0 0,2-1,0-1,2-1,1-1,2 0,0 0,2-1,1-1,1-3,-14-36,17 51</inkml:trace>
  <inkml:trace contextRef="#ctx0" brushRef="#br0" timeOffset="15753.595">2162 2174,'-4'6,"1"-1,0 1,0 1,0-1,0 0,1 1,0-1,1 1,-1 0,1 0,1-1,-1 1,1 5,-5 31,-7 15,-3 0,-2-2,-3 0,-16 32,13-44,23-44,0-1,0 1,0 0,0 0,0-1,0 1,0 0,0-1,0 1,0 0,0-1,0 1,0 0,0-1,0 1,0 0,-1 0,1-1,0 1,0 0,0-1,0 1,-1 0,1 0,0 0,0-1,0 1,-1 0,1 0,0 0,0-1,-1 1,1 0,0 0,-1 0,1 0,0 0,0 0,-1 0,1 0,0 0,-1-1,1 1,0 0,-1 1,1-1,0 0,-1 0,1 0,0 0,0 0,-1 0,1 0,0 0,-1 0,1 1,0-1,0 0,-1 0,3-30,15-36,4 1,2 1,16-29,19-53,-56 140,-1 3,0-1,0 1,0-1,0 1,1-1,-1 1,1 0,0 0,0 0,0 0,0 0,1 0,-1 0,1 1,-1-1,1 1,2-1,-2 5,-1 0,1 0,0 0,-1 0,1 1,-1-1,0 1,0 0,0 0,0-1,0 1,-1 1,1-1,-1 0,0 0,0 0,0 1,0 3,0-5,32 102,45 109,-77-210,0 0,0 0,0 0,1-1,-1 1,1 0,0-1,0 1,0-1,0 0,0 0,1 1,-1-1,1-1,-1 1,1 0,0-1,-1 1,1-1,0 0,0 0,0 0,0 0,0-1,0 1,0-1,0 1,1-1,-1 0,0-1,0 1,0 0,0-1,0 0,0 1,0-1,0-1,0 1,0 0,-1-1,1 1,0-1,-1 0,1 0,-1 0,0 0,1 0,-1 0,1-3,7-11,-1 0,0-1,-1 0,-1-1,-1 1,0-2,-1 1,-1 0,0-8,4-13,0-9,-2 1,-3-1,-1 0,-4-27,1 30,1 21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8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21,'-3'1,"0"0,0 1,0-1,0 1,1-1,-1 1,1 0,-1 0,1 0,0 1,-1-1,1 0,0 1,1 0,-1-1,0 1,1 0,-1 0,1 0,0 0,0 0,0 0,1 0,-1 0,1 0,-1 0,1 1,0-1,0 0,1 0,-1 3,1-3,-1 0,0 1,1-1,0 0,0 1,0-1,0 0,0 0,1 0,-1 0,1 0,0 0,0-1,0 1,0 0,1-1,-1 0,1 1,-1-1,1 0,0 0,0-1,0 1,0 0,0-1,0 0,0 0,0 0,0 0,1 0,-1-1,0 1,1-1,-1 0,0 0,1 0,-1-1,1 1,-1-1,0 1,0-1,1 0,-1-1,0 1,0 0,0-1,0 0,0 0,-1 0,1 0,-1 0,1 0,-1-1,1 0,1-2,-2 1,1-1,0 0,-1 0,0 0,0 0,0 0,-1 0,0 0,0-1,0 1,0 0,-1-1,0 1,0-1,-1 1,0-5,1 8,-1-1,1 1,-1 0,1-1,-1 1,0-1,0 1,0 0,0 0,0 0,-1-1,1 1,-1 0,1 0,-1 1,0-1,0 0,1 1,-1-1,0 1,-1-1,1 1,0 0,0 0,0 0,-1 0,1 0,-1 1,1-1,0 1,-1-1,1 1,-1 0,1 0,-1 0,1 0,-1 1,0-1,-2 1,0 0,0 1,0-1,0 1,0 0,1 0,-1 0,1 0,-1 1,1 0,0 0,0 0,0 1,0-1,1 1,0 0,-1 0,1 0,1 0,-1 1,1-1,-1 1,1 0,1-1,-1 1,1 0,-1 0,1 0,1 0,-1 0,1 0,0 0,0 1,0-1,1 0,0 0,0 0,0 0,1 0,-1-1,1 1,0 0,0-1,1 1,-1-2,0 0,1-1,-1 1,1-1,-1 1,1-1,0 0,0 0,0 0,0-1,0 1,0-1,1 1,-1-1,0 0,1-1,-1 1,1 0,-1-1,1 0,-1 0,1 0,-1 0,1 0,-1-1,1 0,-1 1,0-1,1-1,-1 1,0 0,0-1,0 0,0 1,2-3,3-1,0 0,0-1,-1 0,0 0,0-1,0 0,-1 0,0 0,0-1,-1 0,0 0,3-9,-6 15,-1-1,0 1,0 0,0-1,0 1,0-1,-1 1,1-1,-1 1,1-1,-1 0,0 1,0-1,0 0,0 1,-1-1,1 1,-1-1,0 0,0 1,1-1,-2 1,1 0,0-1,0 1,-1 0,1 0,-1 0,0 0,1 0,-1 0,0 0,0 1,0-1,-1 1,1-1,0 1,-1 0,1 0,0 0,-1 0,1 0,-1 0,0 1,1-1,-1 1,1 0,-1 0,0 0,1 0,-1 0,0 1,1-1,-1 1,1 0,-3-1,0 1,0 0,0 1,0-1,1 1,-1 0,1 1,-1-1,1 1,0-1,0 1,0 0,0 1,0-1,1 1,0 0,0 0,0 0,0 0,0 0,1 0,0 1,0 0,0-1,0 1,1 0,-1 0,2 0,-1 0,0 0,1 0,0 3,2-5,0 0,1 0,-1-1,1 1,0-1,0 1,0-1,0 0,0 0,0 0,0 0,1-1,-1 1,1-1,-1 0,1 0,0 0,-1-1,1 1,0-1,-1 0,1 0,0 0,0-1,-1 1,1-1,0 0,-1 0,1 0,-1 0,1-1,-1 1,0-1,0 0,1 0,-1 0,-1 0,1-1,0 1,0-1,-1 0,2-1,-2 2,0 1,0-1,-1 1,1-1,0 1,-1-1,1 0,-1 0,1 0,-1 0,0 0,0 0,0 0,0-1,0 1,0 0,-1-1,1 1,-1 0,1-1,-1 1,0-1,0 1,0 0,-1-1,1 1,0 0,-1-1,0 1,1 0,-1-1,0 1,0 0,0 0,0 0,-1 0,1 0,-1 0,1 0,-1 0,0 1,1-1,-1 0,0 1,0 0,0-1,0 1,0 0,-1 0,1 0,-2 0,-1 0,0 1,0 0,0 0,0 1,1-1,-1 1,0 0,0 0,0 1,1-1,-1 1,1 0,-1 0,1 1,0-1,-3 3,-19 12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9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27,'-2'-2,"1"0,-1 0,1 0,-1 1,0-1,1 1,-1-1,0 1,0-1,0 1,0 0,0 0,-1 0,1 0,0 0,0 1,-1-1,1 1,0-1,-1 1,1 0,-1 0,1 0,-3 0,2 0,-8-1,0 0,0 1,0 1,1-1,-1 2,0 0,0 0,0 1,1 0,0 1,-1 0,1 0,1 1,-1 1,1-1,0 2,0-1,0 1,1 1,0-1,-4 7,8-11,-1 0,1 1,0 0,0 0,0 0,1 0,-1 1,1 0,0-1,0 1,1 0,-1 0,1 1,0-1,1 0,-1 1,1-1,0 1,0-1,1 1,0 0,0-1,0 1,1-1,-1 1,1 0,1-1,-1 0,1 1,0-1,0 0,2 4,1-1,1-1,-1 0,1 0,1 0,-1-1,1 0,0 0,1 0,-1-1,1 0,0-1,1 0,-1 0,1-1,-1 0,1 0,0-1,0 0,0 0,0-1,0-1,1 0,-1 0,0 0,0-1,0-1,0 1,0-1,0-1,0 0,-1 0,1-1,4-3,6-9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8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185 150,'141'-27,"-1"-6,42-20,-160 47,84-22,-105 28,0-1,0 1,1 0,-1-1,0 1,0 0,0 0,0 0,1 0,-1 0,0 0,0 0,0 0,0 0,1 1,-1-1,0 0,0 1,0-1,0 1,0-1,0 1,0 0,0-1,0 1,0 0,0 0,0-1,-1 1,1 0,0 0,0 0,-1 0,1 0,-1 0,1 0,-1 0,1 1,-1-1,0 0,0 0,1 0,-1 0,0 1,0-1,0 0,0 0,-7 62,6-56,-55 295,53-272,2-1,0 1,2 0,2 0,0 0,2-1,1 0,2 0,0 0,9 16,70 127,-88-172,0-1,1 1,-1 0,0-1,0 1,0 0,0 0,0 0,1 0,-1 0,0 0,0 0,0 0,0 0,0 0,1 0,-1 1,0-1,0 0,0 1,0-1,1 0,-1 1,0-1,0 1,1-1,-1 1,0 0,1-1,-1 1,1 0,-1-1,1 1,-1 0,1 0,0-1,-1 1,1 0,0 0,-1 0,1 0,0-1,0 1,0 0,0 0,0 0,0 0,0 0,0 0,0-1,0 1,0 0,1 0,-1 0,0 0,1-1,-1 1,0 0,1 0,-1-1,1 1,-1 0,1 0,0-1,-1 1,1-1,0 1,-188-97,165 86,0 1,-1 0,0 2,0 1,-1 0,0 2,0 1,0 1,0 1,0 1,0 1,0 1,0 1,0 1,0 1,1 1,0 2,0 0,1 1,0 1,0 1,-16 12,28-15,0-3,1 0,0 1,1 1,0-1,0 1,0 1,1-1,0 1,0 1,1-1,0 1,0 0,1 0,0 1,-1 6,5-1</inkml:trace>
  <inkml:trace contextRef="#ctx0" brushRef="#br0" timeOffset="436.687">524 404,'456'27,"-346"-35,-108 8,1 1,-1-1,0 1,0-1,0 1,-1 0,1 0,0 0,0 0,0 1,-1-1,1 0,-1 1,1-1,-1 1,1-1,-1 1,0 0,0 0,0-1,0 1,0 0,0 0,0 0,-1 0,1 0,-1 0,1 0,-1 0,0 0,0 1,0-1,0 0,0 0,0 0,-1 0,1 0,-1 0,1 0,-1 0,0 0,0 0,0 0,-1 1,1 12,0-7,1 1,1 0,0-1,0 1,0-1,1 0,0 1,1-1,0 0,0 0,1-1,4 8,1 3,-2-1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9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27 229,'-6'228,"-4"-200,0-48,9-4,2 0,1 0,1 0,1 0,1 0,1 1,1 0,1 0,9-18,-6 12,-9 25,5-20,2 1,1 0,1 0,1 1,0 1,8-8,-20 28,0 0,1 1,-1-1,1 0,-1 0,1 1,-1-1,1 0,-1 1,1-1,0 1,-1-1,1 1,0-1,0 1,-1-1,1 1,0 0,0-1,0 1,-1 0,1 0,0-1,0 1,0 0,0 0,0 0,0 0,-1 0,1 0,0 0,0 1,0-1,0 0,0 0,-1 1,1-1,0 1,0-1,-1 0,1 1,0-1,0 1,-1 0,1-1,-1 1,1 0,20 41,-14-24,4 1,0-4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0,'0'34,"0"15,0 5,0-7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0 227,'39'0,"26"0,8 0,-5 0,-8 0,-10 0,-13 0</inkml:trace>
  <inkml:trace contextRef="#ctx0" brushRef="#br0" timeOffset="350.934">141 1,'5'33,"1"21,1 7,-2-4,-2-5,-1-8,0-6,-2-5,-5-7,-2-5,1 0,1-3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4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20 457,'-4'9,"1"1,0 0,0 0,1 0,0 0,1 0,0 0,1 1,0-1,1 0,-1 0,2 1,0-1,0 0,1 0,0 0,0-1,5 9,-6-16,1 0,-1 0,0 0,0-1,1 1,-1-1,1 1,-1-1,1 0,0 0,-1 0,1 0,0-1,0 1,0-1,-1 0,1 1,0-1,0-1,0 1,0 0,-1-1,1 1,0-1,0 0,-1 0,1 0,0 0,-1 0,1-1,-1 1,0-1,75-57,-69 51,1 0,-1-1,-1-1,0 0,0 0,-1 0,0 0,0-1,-1 0,-1 0,0-1,-1 1,0-1,0 0,-2 0,1 0,-1 0,-1-2,-1 10,-1 1,1-1,-1 0,0 1,0 0,0-1,-1 1,1 0,-1 0,0 0,0 1,0-1,0 1,0-1,0 1,-1 0,1 0,-1 1,1-1,-1 1,0-1,0 1,0 0,1 1,-1-1,0 1,0 0,0-1,0 2,0-1,0 0,0 1,0 0,0 0,1 0,-1 0,0 1,1-1,-1 1,1 0,-1 0,1 0,0 1,0-1,-1 2,-14 8,3-1</inkml:trace>
  <inkml:trace contextRef="#ctx0" brushRef="#br0" timeOffset="434.191">274 682,'51'-37,"-2"-2,-2-2,-1-3,10-14,-12 15,-43 44,1-1,-1 1,0-1,0 1,0 0,0-1,0 1,0 0,-1 0,1 0,0 0,0 0,-1 0,1 0,0 0,-1 0,1 0,-1 0,1 0,-1 0,0 0,1 1,-1-1,0 0,0 0,0 1,0-1,0 0,0 0,0 0,0 1,-1-1,1 0,0 0,-1 0,1 0,-1 0,1 1,-1-1,1 0,-1 0,0 0,0 0,1-1,-1 1,-1 1,1 4,-1-2,1-1,0 1,0 0,0 0,0-1,1 1,-1 0,1 0,0 0,0 0,0 0,1-1,0 1,-1 0,1 0,0 0,1-1,-1 1,1-1,0 1,-1-1,2 0,-1 1,0-1,0 0,1 0,0-1,0 1,0 0,0-1,0 0,0 0,0 0,1 0,-1 0,1-1,0 1,-1-1,4 1,1-3,0 0,0-1,-1 0,1 0,-1-1,0 0,1 0,-1 0,-1-1,1 0,0-1,-1 0,0 0,0 0,-1 0,1-1,-1 0,0 0,-1 0,1-1,-1-1,4-1,5-8</inkml:trace>
  <inkml:trace contextRef="#ctx0" brushRef="#br0" timeOffset="1070.506">1205 400,'-25'9,"0"0,1 2,0 1,1 1,0 1,1 1,0 1,1 1,1 0,1 2,-15 18,33-36,-1 1,0-1,1 1,-1 0,1-1,-1 1,1 0,0 0,0 0,0 0,0 0,0 1,0-1,1 0,-1 0,1 0,-1 1,1-1,0 0,0 1,0-1,0 0,0 1,1-1,-1 0,1 0,0 0,-1 1,1-1,0 0,0 0,0 0,0 0,1 0,-1 0,1-1,-1 1,1 0,-1-1,1 1,0-1,0 1,0-1,0 0,0 0,0 0,0 0,0 0,0 0,0-1,2 1,9 1,-1 0,1-1,0-1,-1 0,1-1,0 0,-1-1,1 0,-1-1,0 0,0-1,0-1,0 0,0 0,-1-1,0-1,-1 1,5-5,23-19,-2-1,-1-2,-1-1,4-8,-36 40,-13 32,-17 74,28-101,0 1,0-1,0 1,0-1,0 1,1-1,0 1,-1-1,1 0,1 1,-1-1,0 0,1 0,0 0,-1 0,1 0,1 0,-1 0,0-1,1 1,-1-1,1 1,-1-1,1 0,0 0,0 0,0-1,4 2,7 0,0-2,0 0,0 0,0-2,0 0,0 0,0-1,0-1,0 0,0-1,-1 0,0-1,0-1,0 0,-1-1,0 0,0-1,0 0,9-10,19-12,-2-1,-2-2,-1-2,-1-1,-2-2,-1-1,11-23,-29 44,-2 0,0-1,-1-1,-1 1,-1-2,-1 1,-1-1,-1 0,1-5,-6 23,0-1,-1 0,1 1,0-1,-1 1,0-1,0 1,0-1,0 1,-1 0,1 0,-1-1,0 1,0 0,0 0,0 1,-1-1,1 0,-1 1,1-1,-1 1,0 0,0 0,0 0,0 0,0 1,-1-1,1 1,0 0,-1 0,1 0,-1 0,1 1,-1-1,1 1,-1 0,0 0,1 0,-1 0,1 1,-1 0,1-1,-1 1,1 1,-1-1,1 0,0 1,0 0,0-1,-1 2,-9 8,0 0,0 1,1 1,1 0,0 1,1 0,0 0,1 1,1 0,0 1,1 0,1 0,1 1,0-1,1 1,0 0,2 0,0 1,1-1,1 0,0 1,1-1,3 12,1-10,0-1,2 0,0 0,1 0,0-1,2 0,0-1,0 0,2-1,0 0,1 0,0-2,1 0,1 0,0-1,0-1,2 0,-1-1,1-1,0-1,1 0,0-2,0 1,1-2,10 1,16 6,-7-1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313 428,'-16'-3,"1"1,-1 1,1 0,-1 1,0 1,1 0,-1 1,1 1,0 0,-1 1,1 1,1 0,-1 1,1 1,0 0,1 1,-12 8,22-13,0 0,1 0,-1 0,0 0,1 0,0 1,0-1,0 1,0 0,1-1,-1 1,1 0,0 0,0 0,0 0,1 0,-1 0,1 1,0-1,0 0,1 0,-1 0,1 0,0 0,0 0,0 0,0 0,1-1,0 1,0 0,1 2,1 1,0 0,1 0,0 0,0-1,0 1,1-2,0 1,0 0,0-1,1 0,0-1,0 1,0-1,0-1,6 3,-5-3,1-1,0 0,0 0,0-1,0 0,1 0,-1-1,0-1,0 1,0-2,0 1,0-1,0 0,0-1,-1 0,1 0,-1-1,0 0,0-1,0 0,0 0,4-5,2-4</inkml:trace>
  <inkml:trace contextRef="#ctx0" brushRef="#br0" timeOffset="3311.53">821 5,'-1'-1,"1"1,-1-1,1 1,-1 0,1-1,-1 1,1 0,-1 0,1-1,-1 1,1 0,-1 0,1 0,-1 0,1-1,-1 1,0 0,1 0,-1 0,1 0,-1 0,1 1,-1-1,0 0,1 0,-1 0,1 0,-1 1,1-1,-1 0,1 0,-1 1,1-1,-1 0,1 1,0-1,-1 1,1-1,-1 1,1-1,0 0,-1 1,1-1,0 1,0-1,0 1,-1 0,1-1,0 1,0-1,0 1,0-1,0 1,0 0,0-1,0 1,0-1,0 1,0 0,-6 39,6-39,-1 364,-61-55,62-297,1-7</inkml:trace>
  <inkml:trace contextRef="#ctx0" brushRef="#br0" timeOffset="3561.581">481 372,'34'4,"30"2,9 0,-3-1,-9-1,-9-2,-10-1,-6-1,-5 0,-8 0</inkml:trace>
  <inkml:trace contextRef="#ctx0" brushRef="#br0" timeOffset="3813.263">1131 512,'5'29,"6"9,1-1</inkml:trace>
  <inkml:trace contextRef="#ctx0" brushRef="#br0" timeOffset="4049.325">1103 145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87 274,'16'5,"0"0,0 0,0-2,0 0,0-1,1 0,-1-2,1 0,-1 0,1-2,-1 0,1-1,-1 0,0-1,7-4,-9 6,0-1,-1-1,1 0,-1 0,0-1,-1-1,1 0,-1-1,0 0,-1-1,1 0,-2-1,1 0,-1-1,-1 0,0 0,0-1,-1 0,0-1,-1 0,0 0,-1-1,-1 1,0-1,2-8,-6 19,-1 1,1-1,-1 1,0 0,1-1,-1 1,0-1,0 1,0-1,0 1,0-1,0 1,-1-1,1 1,0 0,-1-1,1 1,-1-1,0 1,1 0,-1-1,0 1,0 0,0 0,0 0,0 0,0 0,0 0,0 0,0 0,0 0,0 0,-1 0,1 1,0-1,-1 0,1 1,-1-1,1 1,0 0,-1 0,1-1,-1 1,1 0,-1 0,1 0,-1 0,1 1,-1-1,1 0,-1 1,1-1,0 1,-1-1,1 1,0-1,-1 1,1 0,0 0,0 0,0 0,-1 0,-8 10,0 0,0 0,1 1,1 0,0 1,0 0,2 0,0 1,0 0,1 0,-3 14,-5 18,3-1,1 1,3 1,1 0,3-1,1 1,3 0,2 0,3 8,-3-39,-1 0,-1 0,0 0,-1 0,0 0,-2 0,0 0,0 0,-2 0,0 0,-1 0,0-1,-1 1,-1-1,0 0,-2-1,1 0,-2 0,0 0,0-1,-1-1,-11 11,9-14,-1-1,0-1,-1 0,1-1,-1-1,0 0,0 0,-1-2,0 1,1-2,-1 0,0-1,0-1,0 0,0-1,0 0,-1-1,12 1,0 1,1-1,-1 0,0 0,0 0,0-1,1 1,-1-1,0 0,1 0,0 0,-1-1,1 1,0-1,0 1,0-1,1 0,-1 0,1-1,-1 1,1 0,0-1,1 0,-1 1,0-1,1 0,0 0,0 1,0-1,1 0,-1 0,1 0,0 0,0 0,0 0,0 0,1 0,0 0,0 0,0 0,0 0,0 0,1 1,0-1,1-3,8-8,0 1,0-1,1 2,1-1,1 2,-1 0,2 0,0 2,0 0,11-5,22-17,-16 8,2 2,1 2,0 1,1 1,31-9,-42 20</inkml:trace>
  <inkml:trace contextRef="#ctx0" brushRef="#br0" timeOffset="301.935">907 471,'-13'12,"1"1,0 0,1 0,1 1,0 1,1 0,0 0,1 0,1 1,1 1,0-1,-1 8,6-21,0-1,0 1,0-1,0 1,1-1,-1 1,1 0,0-1,0 1,0 0,0-1,0 1,0-1,1 1,-1 0,1-1,0 1,0-1,0 0,0 1,0-1,0 0,1 1,-1-1,1 0,0 0,-1 0,1 0,0 0,0-1,0 1,1-1,-1 1,0-1,0 0,1 0,-1 0,1 0,-1 0,1 0,-1-1,1 1,0-1,1 0,7-2,1 0,-1-1,0 0,0-1,0 0,0-1,-1 0,0-1,0 0,0-1,-1 0,0 0,0-1,-1 0,0 0,0-1,-1 0,4-7,-9 14,1-1,-1 0,1 0,-1 1,0-2,-1 1,1 0,0 0,-1-1,0 1,1 0,-2-1,1 0,0 1,-1-1,1 1,-1-1,0 0,0 1,0-1,-1 0,0 1,1-1,-1 1,0-1,-1 1,1-1,0 1,-1 0,0 0,0 0,0 0,0 0,0 0,-1 0,0 1,1-1,-1 1,0 0,0-1,0 1,0 1,0-1,-1 0,1 1,-2-1,-3 1,0 0,0 0,0 1,0 0,0 0,0 1,1 0,-1 0,0 1,0 0,1 1,-1-1,-3 3,-15 9</inkml:trace>
  <inkml:trace contextRef="#ctx0" brushRef="#br0" timeOffset="578.42">1274 781,'-10'-24,"-3"-12,6-6,3 0,3 3,6 2,8 3,1 3,2 6,0 3,1 5,-2 10,-4 12,-3 4</inkml:trace>
  <inkml:trace contextRef="#ctx0" brushRef="#br0" timeOffset="928.768">1725 442,'-12'4,"0"0,1 0,-1 1,1 0,0 1,1 1,-1 0,1 0,0 1,1 0,0 0,1 1,-1 1,2-1,-1 1,1 0,1 1,0 0,-1 4,6-12,0-1,1 1,-1 0,1 0,0 0,0 0,0 0,0-1,1 1,-1 0,1 0,-1 0,1-1,0 1,0 0,1-1,-1 1,0-1,1 1,0-1,-1 0,1 1,0-1,0 0,0 0,0 0,1-1,-1 1,0-1,1 1,-1-1,1 0,0 1,-1-1,4 0,101 18,-98-19,-1-1,0 1,1-1,-1-1,0 1,0-2,0 1,0-1,0 0,-1-1,1 1,-1-2,6-3,12-10</inkml:trace>
  <inkml:trace contextRef="#ctx0" brushRef="#br0" timeOffset="1295.087">1951 584,'28'0,"0"-1,1-1,-1-1,0-2,-1 0,1-2,-1-2,-1 0,19-10,-41 18,0-1,0 0,0 0,-1-1,1 1,0-1,-1 0,0 0,0 0,0 0,0 0,0-1,0 0,-1 1,0-1,0 0,0 0,0 0,-1 0,1-1,-1 1,0 0,0 0,-1-1,1 1,-1-1,0 1,0-1,-1 1,1 0,-1-1,0 1,0 0,0-1,-1 1,1 0,-1 0,-1-1,-3 3,-1 0,1 0,-1 1,1 0,-1 0,0 0,0 1,1 0,-1 0,0 1,1 0,-1 0,0 0,1 1,-1 0,1 0,0 1,0 0,0 0,0 0,0 1,1 0,-1 0,1 0,-1 2,-9 4,0 1,1 1,1 0,0 1,0 0,1 1,1 1,1 0,0 0,0 1,6-9,1 0,-1 0,1 0,1 1,-1-1,1 1,1-1,-1 1,1 0,0 0,1 0,0 0,0 0,1-1,0 1,1 0,-1 0,1-1,1 1,-1-1,1 1,1-1,-1 0,3 2,-1-2,1 1,0-1,1-1,0 1,0-1,0-1,1 1,0-1,0 0,0-1,0 0,1 0,0-1,-1 0,1-1,0 1,1-2,-1 1,0-1,5-1,17 1,0-1,0-2,0-1,0-1,13-5,-16 3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3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203 565,'-19'10,"0"1,1 0,1 2,0 0,0 1,1 0,1 2,1 0,0 0,1 1,-2 5,14-20,0-1,0 0,0 0,0 0,1 1,-1-1,0 1,1-1,-1 0,1 1,0-1,0 1,-1-1,1 1,0-1,0 1,0-1,0 1,1-1,-1 1,0-1,0 0,1 1,-1-1,1 1,0-1,-1 0,1 1,0-1,0 0,0 0,0 0,0 0,0 0,0 0,0 0,0 0,0 0,0 0,1 0,-1-1,0 1,1 0,-1-1,1 1,-1-1,1 0,-1 1,0-1,1 0,-1 0,80-3,-51-7,0 0,0-2,-1-1,0-2,-1-1,-1 0,0-3,20-17,6-19,-64 81,7-19,0 0,1 0,0 0,0 1,1-1,0 1,0-1,0 1,1 0,1-1,-1 1,1 0,1 2,-1-7,1 0,-1 0,1 0,0 1,0-1,0 0,0 0,0-1,1 1,0 0,-1 0,1-1,0 1,0-1,0 0,1 1,-1-1,1 0,-1 0,1 0,-1-1,1 1,0-1,0 1,0-1,0 0,0 0,0 0,0-1,0 1,1-1,-1 0,1 0,12-2,-1 0,0-2,0 0,0 0,0-2,0 0,-1 0,0-1,-1-1,0-1,0 0,0 0,-1-1,-1-1,0 0,0 0,-1-1,-1-1,2-2,62-79,-73 95,0 0,0 0,1 0,-1 0,0-1,0 1,1 0,-1 0,1-1,-1 1,0 0,1-1,0 1,-1 0,1-1,-1 1,1-1,0 1,-1-1,1 1,0-1,-1 1,1-1,0 0,0 1,-1-1,1 0,0 0,0 1,0-1,0 0,-1 0,1 0,0 0,0 0,0 0,0 0,-1-1,1 1,0 0,0 0,0-1,-1 1,1 0,0-1,0 1,-1-1,1 1,0-1,-1 1,1-1,-1 1,1-1,-1 0,1 1,-1-1,1 0,-1 1,1-1,-1 0,0 0,1 1,-1-1,0 0,0 0,0 0,0 0,0 1,0-2,0 218,1-147,1-50,0 0,-2 1,0-1,-1 0,-1 0,-1 0,-1 0,0 0,-2 0,0-1,-7 15,10-28,-1 0,1-1,-1 1,1-1,-1 0,-1 0,1 0,-1-1,1 0,-1 1,0-2,0 1,0 0,0-1,-1 0,1 0,-1-1,1 0,-1 0,0 0,1 0,-1-1,0 0,1 0,-3-1,5 0,1 0,-1 0,1-1,0 1,-1-1,1 1,0-1,0 0,0 0,0 0,0 0,1 0,-1-1,1 1,-1 0,1-1,0 1,0-1,0 1,0-1,0 0,1 1,-1-1,1 0,0 0,0 1,0-1,0 0,0 0,0 0,17-84,3 36,2 2,2 0,3 1,1 2,3 0,2 3,1 0,15-11,-42 46,0 0,0 0,1 1,0 0,0 1,1-1,0 2,0-1,0 1,1 1,0 0,0 0,0 1,0 0,0 0,1 1,9 0,-18 2,1 0,-1 0,0 0,0 0,0 0,0 1,0-1,0 1,0 0,0-1,0 1,0 0,0 0,-1 0,1 0,0 1,-1-1,1 0,-1 1,1-1,-1 1,1-1,-1 1,0 0,0 0,0-1,0 1,0 0,0 0,-1 0,1 0,-1 0,1 0,-1 0,0 0,1 0,-1 1,0-1,-1 0,1 0,0 0,0 0,-1 1,-29 93,28-91,-1 6,0 0,-1-1,0 1,-1-1,0 0,-1-1,0 1,0-1,-1 0,0 0,-1-1,0 0,0-1,0 1,-1-2,0 1,-1-1,1 0,-1-1,-4 1,2-16,12 5</inkml:trace>
  <inkml:trace contextRef="#ctx0" brushRef="#br0" timeOffset="2737.302">1360 593,'7'-22,"-6"15,1 0,0 0,0 1,1-1,-1 1,1 0,1-1,-1 1,1 1,0-1,1 0,0 0,-4 6,0-1,-1 1,1-1,0 1,-1 0,1-1,0 1,0 0,0 0,-1-1,1 1,0 0,0 0,0 0,0 0,-1 0,1 0,0 0,0 0,0 0,0 1,-1-1,1 0,0 0,0 1,0-1,-1 1,1-1,0 1,-1-1,1 1,0-1,-1 1,1-1,-1 1,1 0,-1-1,1 1,-1 0,1 0,-1-1,0 1,1 0,-1 0,0-1,0 1,1 0,-1 0,0 0,0 0,0-1,0 1,0 1,7 47,-6-9,-1 0,-3 0,-1 0,-9 36,-22 93,35-167,1-1,-1 0,0 0,0 0,0 0,0 0,0 0,0 0,-1 0,1 0,0 1,0-1,-1 0,1 0,-1 0,1 0,-1 0,1 0,-1 0,0-1,1 1,-1 0,0 0,0 0,1-1,-1 1,0 0,0-1,0 1,0-1,0 1,0-1,0 1,0-1,0 0,0 1,0-1,0 0,-1 0,1 0,0 0,0 0,0 0,0 0,0 0,0-1,0 1,0 0,0-1,0 1,0 0,0-1,0 1,0-1,0 0,0 1,0-1,0 0,0 1,0-2,0-6,0 0,0 0,0-1,1 1,1 0,-1-1,1 1,1 0,-1 0,2 0,-1 0,1 0,0 0,0 0,1 0,0 0,11-32,2 0,2 2,1 0,2 1,1 2,17-19,-10 14,-23 29,-1 1,1 0,1 1,-1-1,2 1,-1 1,1 0,1 0,-1 0,1 2,1-1,-1 1,1 0,9-2,-18 7,0 1,0 0,0-1,0 1,0 0,0 0,0 1,0-1,0 0,0 1,0-1,0 1,0-1,0 1,-1 0,1 0,0 0,0 0,-1 0,1 1,0-1,-1 0,0 1,1-1,-1 1,0-1,1 1,-1 0,0-1,0 1,0 0,-1 0,1 0,0 0,-1 0,1 0,-1 0,0 0,0 0,1 0,1 86,-4-77,1 0,-2 0,0 0,0 0,-1 0,0-1,-1 0,0 0,0 0,-1 0,-1-1,1 0,-2 0,1-1,-1 0,0 0,-1-1,0 0,0 0,0-1,-1 0,0-1,0 0,-1-1,1 0,-1 0,0-1,0-1,0 0,-2 0,11-2,0 0,0 0,-1 0,1 0,0-1,0 1,-1-1,1 1,0-1,0 0,0 0,0 0,0 0,0 0,0 0,1-1,-1 1,0-1,1 1,-1-1,1 0,-1 0,1 1,0-1,0 0,0 0,0 0,0 0,0 0,0-1,1 1,-1 0,1 0,-1 0,1-1,0 1,0 0,0 0,0-1,1 1,-1 0,1 0,-1 0,1-1,0 1,-1 0,1 0,0 0,2-2,8-20</inkml:trace>
  <inkml:trace contextRef="#ctx0" brushRef="#br0" timeOffset="3074.033">1981 113,'5'16,"-1"0,0 0,-2 0,0 1,0-1,-2 1,0-1,-1 1,0-1,-1 1,-4 13,3-12,-33 182,10-44,26-156,0 1,0-1,0 0,0 1,1-1,-1 1,0-1,0 1,0-1,0 0,0 1,1-1,-1 0,0 1,0-1,1 1,-1-1,0 0,0 0,1 1,-1-1,0 0,1 1,-1-1,1 0,-1 0,0 0,1 1,-1-1,1 0,-1 0,0 0,1 0,-1 0,1 0,-1 0,1 0,-1 0,1 0,-1 0,0 0,1 0,-1 0,1 0,-1-1,0 1,1 0,-1 0,1 0,-1-1,0 1,1 0,-1 0,0-1,1 1,-1 0,0-1,0 1,1 0,-1-1,0 1,0-1,1 1,-1 0,0-1,0 1,0-1,0 1,0 0,0-1,12-12</inkml:trace>
  <inkml:trace contextRef="#ctx0" brushRef="#br0" timeOffset="3321.071">2206 423,'-10'34,"-2"15,4 1,5-10</inkml:trace>
  <inkml:trace contextRef="#ctx0" brushRef="#br0" timeOffset="3567.116">2206 282,'10'10,"2"3</inkml:trace>
  <inkml:trace contextRef="#ctx0" brushRef="#br0" timeOffset="4204.24">2403 565,'20'-7,"-2"-1,1 0,-1-1,-1-1,0-1,0-1,-1 0,0-1,-1-1,12-14,-26 27,1 0,-1 0,0 0,0 0,0-1,0 1,0 0,0-1,0 1,0-1,-1 1,1 0,-1-1,1 0,-1 1,1-1,-1 1,0-1,0 0,0 1,0-1,0 1,0-1,0 0,0 1,-1-1,1 0,0 1,-1-1,0 1,1-1,-1 1,0 0,0-1,0 1,0 0,0-1,0 1,0 0,0 0,0 0,-1 0,1 0,0 0,-1 0,1 0,-1 1,1-1,-1 0,1 1,-1 0,0-1,1 1,-1 0,0-1,-6 3,-1-1,1 1,-1 0,1 0,0 1,0 1,0-1,0 1,1 0,-1 1,1 0,0 0,0 0,1 1,0 0,0 1,0-1,1 1,0 0,0 0,1 1,0-1,0 1,1 0,-3 7,4-10,-1-1,1 1,0 0,0 0,1 0,0 0,-1 0,2 0,-1 0,1 0,-1 0,1 1,1-1,-1 0,1 0,0 0,0 0,0 0,1 0,0 0,0 0,0-1,0 1,1-1,0 1,0-1,0 0,0 0,1 0,0 0,-1-1,1 0,1 0,-1 0,4 2,4-3,0 0,0-1,0-1,0 0,0-1,1 0,-1-1,0 0,-1-1,1 0,0-1,-1 0,0-1,0 0,0-1,-1 0,1 0,-2-1,3-2,212-143,-161 111,-92 48,15 0,1 1,0 1,1 0,-1 1,2 0,-1 1,1 0,1 0,0 1,1 1,0 0,1 0,0 1,0 2,7-14,0 0,0 1,0-1,0 0,1 1,-1-1,1 0,0 1,-1-1,1 1,0-1,0 0,0 1,1-1,-1 1,1-1,-1 0,1 1,0-1,0 0,0 0,0 1,0-1,0 0,1 0,-1 0,1-1,-1 1,1 0,0 0,0-1,0 1,0-1,0 0,0 1,0-1,0 0,0 0,4 1,0-1,0 1,0-1,0 0,0 0,1-1,-1 0,0 0,0 0,0-1,0 0,0 0,0-1,3-1,11-5,0-1,-1-1,0-1,-1 0,0-2,16-13,139-179,-153 183,-6 10,-1 0,0-2,-1 1,0-2,-1 1,-1-2,0 1,-1-1,-1-1,0 0,-2 0,0 0,0-1,-2 0,0 0,-1-6,-2 20,-1 1,-1 0,1 0,0-1,-1 1,0 0,1 0,-1-1,-1 1,1 0,0 0,-1 0,0 0,1 1,-1-1,0 0,0 1,-1-1,1 1,0 0,-1 0,0 0,1 0,-1 0,0 0,0 1,0-1,0 1,0 0,0 0,0 0,-1 0,1 1,0 0,-1-1,-1 1,-6 0,1 0,-1 1,0 0,1 1,-1 0,1 1,0 0,-1 0,2 1,-11 6,7-4,0 1,1 0,0 1,0 1,0 0,1 0,0 1,1 1,1 0,-1 0,2 1,-1 0,2 0,-1 1,2 0,0 0,0 1,2 0,-1-1,2 2,0-1,0 0,2 1,0-1,0 1,1 0,1-1,1 1,0-1,0 0,7 7,0 0,1-1,0-1,2 0,0 0,2-1,0-1,0 0,2-1,0-1,1 0,0-1,1-1,1-1,0 0,1-2,0 0,0-1,1-1,0-1,1-1,-1 0,1-2,0-1,0 0,1-2,4-1,95-8,-104 2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3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4,'-21'-2,"-1"0,1 2,-1 1,1 0,0 2,0 0,0 1,0 2,1 0,0 1,-1 1,12-4,0 0,0 0,0 1,0 0,1 1,0 0,0 0,1 1,0 0,0 0,0 1,1-1,0 2,0-1,1 0,1 1,-1 0,1 1,1-1,-1 0,2 1,-1 0,1 0,1-1,0 1,0 0,1 0,0 0,1 0,0 0,1 0,0 0,0 1,2-2,1 0,-1 0,1 0,1 0,-1-1,1 0,1 0,0-1,0 0,0 0,1 0,0-1,0 0,1-1,-1 1,1-2,1 1,-1-1,0-1,1 0,3 1,19 4,0-1,0-2,1-1,-1-1,33-2,93-22,-139 16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102 621,'0'432,"-1"-408,0 1,-2-1,0 0,-2 0,0 0,-8 20,13-43,0 1,0 0,0-1,0 1,-1-1,1 1,0-1,-1 1,1-1,-1 1,1-1,-1 1,0-1,0 0,1 1,-1-1,0 0,0 0,0 0,0 1,-1-1,1 0,0 0,0-1,-1 1,1 0,0 0,-1-1,1 1,-1 0,1-1,-1 0,1 1,-1-1,1 0,-1 0,0 0,1 0,-1 0,1 0,-1 0,1 0,-1-1,1 1,-1-1,1 1,-1-1,1 0,-1 1,1-1,0 0,-1 0,1 0,0 0,0 0,0 0,0 0,-1-1,0-8,1-1,0 1,0-1,1 1,0-1,1 1,0-1,1 1,0 0,0-1,1 1,1 0,-1 0,2 0,15-47,2 2,2 0,2 1,3 2,3 1,1 1,3 2,1 2,3 1,22-18,-56 56,0 0,1 1,-1-1,1 1,1 1,-1-1,1 1,0 1,1 0,-1 0,1 0,-1 1,1 0,0 1,0 0,0 0,1 1,-1 0,0 1,0 0,8 1,-12 3,-1 1,0-1,-1 1,1 0,-1 0,0 0,0 0,-1 0,1 1,-1 0,0-1,-1 1,1 0,-1 0,-1 0,1 0,-1 0,0 0,0 0,0-1,-1 1,0 0,0 0,-1 0,0 0,0-1,0 1,0-1,-5 18,0-1,-2 0,0-1,-1 0,-2 0,0-1,-1-1,0 0,-2-1,0 0,-2-1,1-1,-2-1,0 0,-1-1,0-1,-1-1,-1-1,-14 6,33-15,-1 0,0 0,1 0,-1-1,0 1,0-1,0 0,0 0,0 0,0 0,0 0,-1-1,1 1,0-1,0 0,0 0,-1 0,1-1,0 1,0-1,0 1,0-1,0 0,0 0,0-1,0 1,0-1,0 1,0-1,1 0,-1 0,1 0,0 0,-1 0,1-1,0 1,0-1,0 1,1-1,-1 0,1 0,-1 0,1 0,-1-2,12-38,-2 23</inkml:trace>
  <inkml:trace contextRef="#ctx0" brushRef="#br0" timeOffset="352.843">1033 565,'-19'13,"1"1,0 1,1 1,1 0,1 2,0-1,1 2,1 0,1 0,1 1,0 1,1 0,1 4,7-22,1 1,1 0,-1-1,0 1,1 0,0-1,0 1,0 0,0 0,1 0,0-1,-1 1,1 0,0-1,1 1,-1-1,1 1,0-1,-1 0,1 0,1 1,-1-1,0-1,1 1,0 0,-1-1,1 1,0-1,0 0,0 0,1 0,-1 0,1 0,-1-1,1 0,-1 0,1 0,-1 0,1 0,0-1,2 1,6-1,-1-1,0 0,0 0,0-2,0 1,0-1,0-1,-1 0,0 0,1-1,-2 0,1-1,-1 0,1 0,-2-1,1-1,-1 1,0-1,-1-1,1 1,-2-1,1 0,-1-1,-1 0,0 0,0 0,-1 0,0-1,-1 0,0 0,-1 1,1-6,-2 8,1 0,-1 0,0 0,-1 0,1 0,-2 0,1 0,-1 1,0-1,-1 0,0 0,0 1,-1-1,0 1,0-1,0 1,-1 0,0 0,-1 1,1-1,-1 1,-1 0,1 1,-1-1,0 1,0 0,-1 0,1 1,-1 0,0 0,0 0,-5 0,-41 9,28 6</inkml:trace>
  <inkml:trace contextRef="#ctx0" brushRef="#br0" timeOffset="618.896">1512 594,'-19'38,"-7"23,2 5,5-4,5-7,10-18,6-15</inkml:trace>
  <inkml:trace contextRef="#ctx0" brushRef="#br0" timeOffset="867.933">1371 283,'0'0</inkml:trace>
  <inkml:trace contextRef="#ctx0" brushRef="#br0" timeOffset="1236.436">1625 791,'5'-2,"1"0,-1 0,0-1,0 1,0-1,0-1,0 1,-1-1,0 1,1-1,-1 0,-1-1,1 1,-1-1,1 0,-1 0,-1 0,2-2,0 1,11-21,-1-1,-1-1,-2 0,0 0,-2-1,0-10,-8 41,-1-1,1 1,-1-1,0 1,1-1,0 1,-1-1,1 0,-1 1,1-1,-1 0,1 0,0 1,-1-1,1 0,0 0,-1 0,1 0,-1 0,1 0,0 0,-1 0,1 0,0 0,-1 0,1 0,0 0,-1-1,1 1,0 0,-1 0,1-1,-1 1,1 0,-1-1,1 1,-1-1,1 1,-1-1,1 1,-1-1,0 1,1-1,-1 1,1-1,-1 1,0-1,0 0,1 1,-1-1,0 0,0 1,0-1,0 1,0-1,0 0,0 1,0-1,0 0,0 1,0-1,0 0,0 1,-1-1,1 0,0 0,5 101,-7-89,1 0,1 0,0-1,1 1,0 0,0 0,1-1,1 1,0-1,0 1,1-1,4 7,-5-13,1 0,0-1,0 0,1 0,-1 0,0-1,1 1,0-1,0 0,0 0,0-1,0 0,0 0,0 0,0 0,0-1,0 1,1-1,-1-1,0 1,0-1,0 0,0 0,0 0,0-1,0 0,0 0,0 0,-1-1,1 1,-1-1,0 0,0 0,0-1,0 1,0-1,-1 0,1 0,-1 0,0 0,-1-1,1 1,0-3,9-66,-11 49</inkml:trace>
  <inkml:trace contextRef="#ctx0" brushRef="#br0" timeOffset="1772.438">2612 1,'0'43,"-4"29,-2 6,0 1,1-9,1-7,2-9,1-10,1-6,0-1,0-1,0-3,0-2,-4-6,-3-2,-4-6,-5-5,0-5</inkml:trace>
  <inkml:trace contextRef="#ctx0" brushRef="#br0" timeOffset="2019.88">2246 368,'43'19,"24"6,10 0,-3-6,-5-5,-4-5,-8-4,-5-4,-6 0,-11-2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245 442,'-21'11,"0"1,1 0,0 2,1 0,0 1,1 1,1 1,1 0,0 1,-7 13,20-29,0 0,1 0,-1 1,1-1,-1 1,1-1,0 1,0 0,0 0,1 0,-1 0,1 0,0 1,-1-1,1 0,1 1,-1-1,0 0,1 1,0-1,0 1,0-1,0 1,0-1,1 0,0 1,-1-1,1 1,0-1,1 0,-1 0,1 0,-1 0,1 0,0 0,0 0,0 0,1-1,-1 1,0-1,1 1,0-1,0 0,1 1,7-2,0-1,1 0,-1-1,0 0,0 0,0-1,0-1,0 0,0 0,-1-1,0-1,1 1,-2-2,1 1,0-1,-1-1,0 0,-1 0,0-1,0 0,6-8,-5 8,4-4,-1 0,0-2,-1 1,-1-1,0-1,-1 0,0 0,-1-1,-1 0,2-8,-5 88,-4-59,-1-1,1 1,0-1,0 1,0-1,1 1,-1-1,1 1,0-1,0 0,1 1,-1-1,1 0,0 0,0 0,1 0,-1 0,1-1,0 1,0-1,0 0,0 1,0-1,1-1,0 1,-1 0,1-1,0 0,0 0,0 0,0 0,1-1,-1 0,0 1,2-1,10 2,1-1,0 0,0-2,0 1,0-2,0 0,-1-2,1 1,0-2,-1 0,0-1,0-1,0 0,-1-1,0-1,0-1,2-1,6-3,-1-2,-1 0,0-1,-1-1,-1 0,0-2,-1 0,-2-2,0 1,-1-2,-1 0,0-1,-2 0,-1-1,-1 0,-1-1,-2 0,4-18,-9 31,0-1,-1 0,0 1,-1-1,-1 0,0 1,-1-1,0 0,0 1,-2 0,1 0,-2 0,-4-10,8 20,0 1,0-1,0 1,0 0,0-1,0 1,0 0,-1 0,1 0,0 0,-1 0,1 0,0 0,-1 0,1 1,-1-1,0 0,1 1,-1-1,1 1,-1 0,0 0,1-1,-1 1,0 0,1 0,-1 1,0-1,1 0,-1 1,0-1,1 0,-1 1,1 0,-1-1,1 1,-1 0,1 0,0 0,-1 0,1 0,0 0,0 0,-1 1,1-1,0 0,0 1,0-1,1 0,-1 1,-44 77,34-43,2 0,1 1,2 0,2 0,1 0,2 0,2 0,3 24,-2 17,-2-59,1 1,0 0,2 0,0-1,1 1,1-1,1 0,1 0,1-1,6 11,-14-27,0-1,0 0,1 1,-1-1,1 1,-1-1,1 0,-1 1,1-1,0 0,0 0,-1 0,1 0,0 1,0-1,0 0,1 0,-1-1,0 1,0 0,0 0,1-1,-1 1,0 0,1-1,-1 1,0-1,1 0,-1 1,1-1,-1 0,1 0,-1 0,0 0,1 0,-1 0,1-1,-1 1,1 0,-1-1,0 1,1-1,-1 1,0-1,0 0,1 0,-1 1,0-1,1-1,-1-3,1 0,-1 0,1-1,-2 1,1-1,0 1,-1-1,0 1,-1 0,1-1,-1 1,0-1,0 1,-1 0,-1-5,-4-11</inkml:trace>
  <inkml:trace contextRef="#ctx0" brushRef="#br0" timeOffset="153.213">585 216,'48'5,"44"6,22 2,0-2,-9-3,-13-2,-13-3,-10-1,-7-2,-14 0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51.98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3256 706,'-10'-7,"1"0,-1 1,0 1,0 0,-1 0,1 1,-1 0,0 1,0 0,0 1,-1 0,1 1,0 0,-1 1,1 0,-1 1,0 0,-16 4,0 1,0 1,1 2,0 1,0 1,1 1,-15 10,-131 97,157-105,1 0,0 1,1 1,0 0,1 0,1 1,1 1,1 0,0 0,-6 20,-7 9,-3 6,3 1,2 0,3 2,2 0,-5 39,10-43,6-36,0 1,1 0,1 0,1 0,0 1,2-1,-1 0,2 0,1 4,6 20,-1 4,3-1,1 0,3-1,1 0,11 18,14 24,-34-65,2 0,1-1,0 0,1 0,1-1,1 0,1-1,0-1,14 12,-1-6,1-2,2-1,0-1,1-2,0-1,1-1,1-2,0-1,9 1,71 21,-77-20,1-2,0-1,0-2,1-2,31 1,-37-6,-5 0,1-1,-1-1,0-1,0-1,21-6,137-36,-141 28,-1-1,0-3,-2-2,6-5,76-57,-75 41,-26 26,-2-1,0 0,-1-1,-1-1,0-1,-2-1,-1 0,-1-1,1-4,0-6,-2 0,-1-1,-2 0,-1 0,-2-1,-2 0,-1-1,-1-20,-5-253,-2 280,-1 1,-1-1,-2 2,-1-1,-1 1,-2 0,0 1,-2 1,-1 0,-2-1,16 25,-13-19,-1 0,-1 2,-1-1,0 2,-1 1,-20-15,-75-53,-92-49,-9 38,102 67,98 25,-1 1,1 1,-1 0,0 0,1 2,-1 0,0 0,0 1,1 1,-1 1,1 0,-3 2,-48 6,52-10,0 1,0 0,0 1,0 0,1 1,0 0,0 1,0 1,0 0,-1 1,-5 8</inkml:trace>
  <inkml:trace contextRef="#ctx0" brushRef="#br0" timeOffset="2498.346">3340 1525,'-4'2,"1"1,0 0,0-1,0 1,0 0,1 1,-1-1,1 0,0 1,0 0,0-1,0 1,1 0,-1 0,1 0,0 0,0 0,0 0,1 0,0 0,0 0,0 1,0-1,0 0,1 0,0 0,0 0,0 0,0 0,1 1,0-4,-1 1,1-1,0 0,-1 0,1 0,0 0,0 0,0-1,0 1,0-1,0 1,0-1,0 0,0 1,0-1,0 0,0 0,1-1,-1 1,0 0,0-1,0 1,0-1,0 0,-1 0,1 1,0-1,0 0,0-1,-1 1,1 0,0 0,0-2,50-49,-48 49,-1-1,0 0,0 0,0 0,-1 0,1 0,-1-1,0 1,0 0,-1-1,1 0,-1 1,0-1,0 0,-1 0,1 0,-1 0,0 0,-1-3,1 7,-1 1,1-1,-1 0,1 0,-1 1,1-1,-1 0,0 0,1 1,-1-1,0 1,0-1,0 1,1-1,-1 1,0-1,0 1,0 0,0-1,0 1,0 0,0 0,0 0,1 0,-1 0,0 0,0 0,0 0,0 0,0 0,0 0,0 1,0-1,0 0,0 1,0-1,1 1,-1-1,0 1,0-1,0 1,1-1,-1 1,0 0,-36 28,37-28,-6 4,0 1,1-1,0 1,0 1,1-1,0 1,0-1,0 1,1 0,0 1,0-1,1 0,-1 4,4-9,1-1,-1 0,1 0,-1 0,1 0,-1 0,1 0,0 0,-1 0,1-1,0 1,0-1,0 1,-1-1,1 0,0 0,0 1,0-1,0-1,0 1,0 0,-1 0,1-1,0 1,0-1,0 1,-1-1,1 0,0 0,-1 0,1 0,-1 0,1 0,-1 0,1 0,-1-1,1 0,4-1,0 0,-1-1,1 0,-1 0,0 0,0-1,0 0,0 0,-1 0,0 0,0-1,-1 0,1 0,-1 0,0 0,1-6,-3 11,-1 0,0 1,0-1,0 0,0 1,0-1,0 0,-1 1,1-1,0 1,0-1,0 0,-1 1,1-1,0 1,0-1,-1 0,1 1,-1-1,1 1,0-1,-1 1,1-1,-1 1,1 0,-1-1,1 1,-1 0,0-1,1 1,-1 0,1 0,-1-1,0 1,1 0,-1 0,0 0,1 0,-1 0,0 0,1 0,-1 0,0 0,1 0,-1 0,1 0,-1 0,0 1,1-1,-1 0,1 1,-1-1,0 0,1 1,-1-1,1 0,-1 1,-32 22,18-3,2 1</inkml:trace>
  <inkml:trace contextRef="#ctx0" brushRef="#br1" timeOffset="42491.511">3256 2513,'650'0,"-452"-29,282 29,-294-11,-96 0,0 4,0 3,53 7,-9-1,1193-2,-1252-12,-65 10,-1-1,0 1,1 1,-1 0,1 0,-1 1,1 0,-1 0,1 1,6 2,0 1,0 0,0-1,0 0,1-2,-1 0,1-1,14-1,-14-1,-4 2</inkml:trace>
  <inkml:trace contextRef="#ctx0" brushRef="#br1" timeOffset="44323.102">1647 2597,'36'0,"-29"0,-24 0,-161-17,132 10,1 2,-1 2,0 2,-36 4,-11-1,-810-2,717 28,175-27</inkml:trace>
  <inkml:trace contextRef="#ctx0" brushRef="#br0" timeOffset="67117.211">2861 1045,'13'-27,"-13"27,0 0,0 1,0-1,0 0,0 1,0-1,0 0,0 0,0 1,0-1,0 0,1 1,-1-1,0 0,0 0,0 1,0-1,1 0,-1 0,0 1,0-1,1 0,-1 0,0 0,0 1,1-1,-1 0,0 0,1 0,-1 0,0 0,0 0,1 0,-1 0,0 0,1 0,-1 1,0-2,1 1,-1 0,0 0,1 0,-1 0,0 0,1 0,-1 0,0 0,0 0,1 0,-1-1,-2 20,0 0,-2-1,0 1,-1-1,-1 0,0 0,-2-1,-8 15,-4 14,-91 233,288-619,-74 162,-101 174,0 1,0 0,1 0,-1 0,1 0,-1 0,1 0,0 0,0 1,0 0,0 0,1 0,-1 0,0 0,1 0,-1 1,1 0,0-1,0 2,-1-1,1 0,0 1,0-1,0 1,0 0,0 1,-1-1,1 0,0 1,0 0,0 0,-1 0,1 1,-1-1,1 1,-1 0,1 0,-1 0,0 0,0 1,0-1,0 1,-1 0,1-1,0 3,49 174,-29-44,-23-135,-1 1,0-1,1 1,-1-1,0 1,0-1,0 1,0-1,1 0,-1 1,0-1,0 0,0 0,0 0,0 0,0 1,0-1,0-1,0 1,0 0,1 0,-1 0,0 0,0-1,0 1,0 0,0-1,0 1,1-1,-1 1,0-1,0 1,1-1,-1 1,0-1,1 0,-1 1,0-1,1 0,-1 0,1 1,-16-10,0 0,-1 2,1 0,-2 0,1 2,-1 0,-9-1,-198-22,208 29,12-1,0 0,0 1,0-1,0 1,0 1,-1-1,1 1,0 0,0 0,0 0,0 1,0-1,1 1,-1 0,0 1,1-1,-1 1,-3 3,3 5</inkml:trace>
  <inkml:trace contextRef="#ctx0" brushRef="#br1" timeOffset="71732.142">490 2738,'-1'0,"1"0,0 0,0 0,-1 0,1 0,0 0,0 0,-1 0,1-1,0 1,-1 0,1 0,0 0,0 0,-1 0,1 0,0-1,0 1,0 0,-1 0,1 0,0 0,0-1,0 1,0 0,-1 0,1-1,0 1,0 0,0 0,0-1,0 1,-150 148,-147 147,294-292,0-1,1-1,0 1,-1 0,1 0,0 0,0 0,0 0,1 1,-1-1,0 0,1 1,0-1,-1 1,1 0,0-1,0 1,1 0,-1 0,1 0,-1-1,1 1,0 1,3-3,0-1,-1 1,1-1,0 0,0 0,0 0,0 0,0 0,0-1,0 0,0 1,0-1,-1 0,1 0,0 0,0-1,-1 1,1-1,-1 0,3 0,24-13,-2-1</inkml:trace>
  <inkml:trace contextRef="#ctx0" brushRef="#br1" timeOffset="72101.069">1083 2710,'6'-1,"-19"22,-149 152,-106 60,238-194,29-39,1 1,-1-1,1 1,0-1,-1 1,1-1,-1 1,1-1,0 1,-1 0,1-1,0 1,0 0,0-1,-1 1,1 0,0-1,0 1,0 0,0-1,0 1,0 0,0-1,1 1,-1 0,0-1,0 1,0 0,1-1,-1 1,0 0,1-1,-1 1,0-1,1 1,-1-1,1 1,-1-1,1 1,-1-1,1 1,-1-1,1 0,0 1,-1-1,1 0,-1 1,1-1,0 0,-1 0,1 0,0 0,-1 1,1-1,0 0,0 0,-1 0,1 0,0-1,-1 1,1 0,0 0,-1 0,1 0,0-1,104-33,-79 22</inkml:trace>
  <inkml:trace contextRef="#ctx0" brushRef="#br1" timeOffset="72498.829">1364 2794,'46'-17,"-46"19,1-1,-1 1,0-1,0 0,0 1,0-1,0 1,-1-1,1 1,0-1,-1 1,1-1,-1 1,1-1,-1 0,0 1,1-1,-1 0,0 0,0 0,0 1,0-1,0 0,0 0,0 0,0-1,-1 1,0 0,2 0,-193 175,177-159,0 1,0 1,2 0,1 1,0 0,-3 10,7-6</inkml:trace>
  <inkml:trace contextRef="#ctx0" brushRef="#br1" timeOffset="87207.048">1957 2766,'-34'39,"-232"229,207-177,58-86,4-4</inkml:trace>
  <inkml:trace contextRef="#ctx0" brushRef="#br1" timeOffset="88254.93">2861 2653,'-9'2,"1"1,0-1,0 1,0 1,0-1,1 1,-1 1,1-1,0 1,0 1,1-1,-1 1,1 0,0 1,1-1,0 1,-4 6,-10 9,-32 30,-2-3,-3-2,-13 5,22-15,46-36,-10 6,1 0,1 1,-1 0,2 1,-1 0,1 0,0 1,1 0,0 0,-4 9,9-6</inkml:trace>
  <inkml:trace contextRef="#ctx0" brushRef="#br1" timeOffset="89192.182">4102 2625,'0'4,"-4"3,-8 4,-5 5,-5 5,-4 3,-2 3,-1 1,0-3,4-2,2-5,0 0,0 1,3 2,5-7,10-6,5-4</inkml:trace>
  <inkml:trace contextRef="#ctx0" brushRef="#br1" timeOffset="90244.223">5174 2625,'-33'7,"-110"114,34-22,-101 74,195-153,19-15</inkml:trace>
  <inkml:trace contextRef="#ctx0" brushRef="#br1" timeOffset="90895.745">5881 2597,'-135'76,"-184"126,302-195,1 2,0 0,1 1,0 0,1 1,0 1,1 1,0-1,-2 5,10-8,4-5</inkml:trace>
  <inkml:trace contextRef="#ctx0" brushRef="#br1" timeOffset="91654.333">6812 2625,'-40'34,"-252"136,94-52,31 13,142-91,27-38</inkml:trace>
  <inkml:trace contextRef="#ctx0" brushRef="#br1" timeOffset="93707.215">4581 2653,'-10'3,"0"0,0 0,1 1,-1 0,1 0,0 1,0 0,0 1,1 0,0 1,0-1,0 1,1 1,0 0,0 0,1 0,-1 3,-20 19,-66 72,83-90,0 0,0 0,-1-1,-1-1,0 0,0-1,-1 0,0-1,-1 0,-10 3,8-2</inkml:trace>
  <inkml:trace contextRef="#ctx0" brushRef="#br1" timeOffset="96510.964">3820 2935,'-5'0,"-1"5,-5 1,0 5,-4 1,2 2,-3 0,2 1,-1-1,-4 2,2 2,-1-1,3-4</inkml:trace>
  <inkml:trace contextRef="#ctx0" brushRef="#br1" timeOffset="100211.643">3369 2597,'-5'2,"0"0,1 0,-1 1,1-1,0 1,-1 0,2 1,-1-1,0 1,1 0,-1-1,1 2,0-1,-2 4,0-1,-57 71,-3-4,-3-2,-8 1,-53 57,65-65,47-47</inkml:trace>
  <inkml:trace contextRef="#ctx0" brushRef="#br1" timeOffset="135738.68">1590 2569,'2'2,"-1"0,1 0,-1 0,1-1,-1 1,1-1,0 1,0-1,0 1,0-1,0 0,0 0,0 0,0 0,1 0,-1-1,0 1,0-1,1 1,-1-1,0 0,1 0,-1 0,0 0,1 0,0 0,366 3,-143-4,-28-27,394 29,-541 4,-33 1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1 181,'39'17,"-10"-12,-1 0,1-2,1-1,-1-1,0-2,5-1,31 0,246 1,-114-27,57 28,-84-27,309 26,-423-4,-83-17,-156-85,182 105,0 1,-1-1,1 1,0 0,0 0,-1 0,1 0,-1 0,1 0,-1 0,1 0,-1 0,0 1,1-1,-1 1,0-1,1 1,-1 0,0-1,0 1,1 0,-1 0,0 1,0-1,1 0,-1 0,0 1,0-1,1 1,-1-1,1 1,-1 0,0 0,1 0,-1 0,1 0,0 0,-1 0,1 0,0 1,0-1,0 0,0 1,0-1,0 1,0-1,0 1,0-1,1 1,-1 0,1-1,-1 1,1 0,-1 1,-11 128,-31 24,-3-61,46-93,-1 0,1-1,0 1,0 0,-1-1,1 1,0 0,0-1,0 1,0 0,-1 0,1-1,0 1,1 0,-1 0,0-1,0 1,0 0,0-1,0 1,1 0,-1-1,0 1,1 0,-1-1,0 1,1 0,-1-1,1 1,-1-1,1 1,-1-1,1 1,-1-1,1 1,0-1,-1 0,1 1,0-1,-1 0,1 1,0-1,-1 0,1 0,0 0,0 0,-1 0,1 0,0 0,0 0,-1 0,1 0,0 0,-1 0,1 0,0-1,0 1,-1 0,1 0,0-1,44-19,106-107,31-22,-139 110,-50 43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143 113,'-5'45,"-103"307,81-223,25-128,1-12</inkml:trace>
  <inkml:trace contextRef="#ctx0" brushRef="#br0" timeOffset="261.673">143 0,'28'5,"20"1,7 0,-2-1,-5-1,-6-2,-5-1,-14-1,-11 0</inkml:trace>
  <inkml:trace contextRef="#ctx0" brushRef="#br0" timeOffset="511.694">2 395,'38'5,"23"1,5-4,-3-4,-8 0,-8-1,-8 0,-10 2</inkml:trace>
  <inkml:trace contextRef="#ctx0" brushRef="#br0" timeOffset="1213.639">623 424,'-106'101,"34"-33,3 3,-29 42,93-96,34-40,63-65,110-91,-78 82,-123 96,0 1,1-1,-1 1,0 0,0-1,0 1,1 0,-1 0,0 0,0 0,1 0,-1 0,0 0,0 0,0 0,1 1,-1-1,0 0,0 1,0-1,0 1,1 0,-1-1,0 1,0 0,0-1,-1 1,1 0,0 0,0 0,0 0,-1 0,1 0,0 0,-1 0,1 0,-1 0,1 1,-1-1,1 0,-1 0,0 0,0 1,0-1,0 0,0 0,0 1,0-1,0 1,-5 63,2-52,1 0,0 1,1-1,0 0,1 1,0-1,2 1,-1-1,1 1,1-1,1 0,0 0,4 8,4 36,-12-56,0 0,0 0,0 0,-1 0,1 0,0 0,0 0,-1 0,1 0,-1-1,1 1,-1 0,1 0,-1 0,0 0,1-1,-1 1,0 0,1 0,-1-1,0 1,0-1,0 1,0-1,0 1,0-1,0 1,0-1,0 0,0 0,0 1,0-1,0 0,0 0,0 0,0 0,0 0,0 0,0 0,0-1,0 1,0 0,0 0,0-1,0 1,1-1,-1 1,0-1,0 1,0-1,0 0,0 0,-207-131,186 124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1,'2'49,"2"-1,2 1,2-1,3 0,62 186,-7-36,-43-161,-23-37,1 1,-1-1,1 1,-1-1,0 1,1-1,-1 1,1-1,-1 1,1-1,-1 0,1 1,-1-1,1 0,0 1,-1-1,1 0,-1 0,1 0,0 0,-1 0,1 1,0-1,-1 0,1 0,0 0,-1-1,1 1,-1 0,1 0,0 0,-1 0,1-1,-1 1,1 0,0 0,-1-1,1 1,-1 0,1-1,-1 1,1-1,-1 1,1-1,-1 1,0-1,1 1,-1-1,0 1,1-1,-1 1,0-1,0 0,0 1,1-1,-1 0,0 1,0-1,0 1,0-1,0 0,0 0,24-133,70-210,-66 175,-27 145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12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30,'29'-1,"1"1,-1 2,0 1,1 1,-1 2,21 6,206 74,-82 28,-158-103,0 0,-1 1,-1 1,0 1,0 0,-2 0,0 1,0 1,-1 0,0 4,23 25,-51-46,2-6,-1 1,0 1,0 1,0 0,0 1,-1 1,1 0,-1 1,1 1,-1 0,-4 2,-64-3,84 1,0 1,1-1,-1 1,0-1,0 0,1 1,-1-1,0 0,0 0,0 1,0-1,0 0,1 0,-1 0,0 0,0 0,0 0,0 0,0-1,1 1,-1 0,0 0,0-1,0 1,1 0,-1-1,0 1,0-1,1 1,-1-1,0 1,1-1,-1 0,1 1,-1-1,1 0,-1 1,1-1,-1 0,1 0,0 1,-1-1,1 0,0 0,0 0,-1 0,1 1,0-1,0 0,0 0,0 0,0 0,0 0,0 1,1-1,-1 0,0 0,0 0,1 0,-1 1,0-1,1 0,-1 0,1 1,-1-1,1 0,-1 1,1-1,0 0,0 0,20-10,1 0,0 1,1 2,0 0,0 1,20-2,20-7,175-58,-138 52,-101 22,1 0,0 0,-1 0,1 0,0 1,-1-1,1 0,0 0,-1 1,1-1,0 0,0 1,0-1,-1 0,1 1,0-1,0 0,0 1,0-1,-1 0,1 1,0-1,0 0,0 1,0-1,0 1,0-1,0 0,0 1,0-1,0 1,0-1,1 0,-1 1,0-1,0 0,0 1,0-1,0 0,1 1,-1-1,0 0,0 1,1-1,-1 0,0 0,0 1,1-1,-1 0,0 0,1 0,-1 1,-32 27,-136 104,64-63,97-59</inkml:trace>
  <inkml:trace contextRef="#ctx0" brushRef="#br0" timeOffset="927.773">2146 1,'-125'107,"91"-83,-1-1,-1-1,-1-2,-1-2,0-2,-10 2,-213 56,259-73,1 0,-1 0,0 0,0 0,1-1,-1 1,0-1,0 1,0-1,0 0,0 0,0 0,0 0,0 0,1 0,-1 0,0-1,0 1,0-1,0 1,0-1,1 0,-1 0,0 0,1 0,-1 0,0 0,1 0,-1 0,1-1,0 1,-1-1,1 1,0-1,0 1,0-1,0 0,0 1,1-1,-1 0,0 0,1 0,-1 0,1 1,0-1,-1 0,1 0,0 0,0 0,0 0,1 0,-1 0,1-1,3-6,1-1,0 1,1 0,0 0,1 1,0-1,0 1,1 1,0 0,2-1,12-14,-16 14,1 1,-1 0,2 0,-1 1,1-1,0 2,0-1,0 1,1 0,0 1,0 0,0 0,0 1,0 1,1-1,0 1,-1 1,1 0,-5 3,0 1,0 0,0 0,-1 0,1 0,-1 1,0 0,0 0,0 0,0 0,-1 1,0-1,0 1,0 0,-1 0,2 3,8 11,10 9,1 0,2-2,1-1,1-1,1-2,0 0,30 15,-22-12,-21-14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1852 876,'-566'0,"396"28,-281-27,170-1,258 5,5 1</inkml:trace>
  <inkml:trace contextRef="#ctx0" brushRef="#br0" timeOffset="9119.874">1739 876,'-13'-2,"0"-1,0 0,1-1,-1-1,1 1,0-2,0 0,1 0,0-1,0-1,1 0,-1 0,2-1,-1 0,1 0,1-1,0-1,0 1,1-1,0-1,1 1,0-1,0-3,-4-17,10 28,0 1,-1-1,0 0,0 1,0-1,0 1,-1-1,1 1,-1-1,0 1,0 0,0 0,0 0,-1 0,1 0,-1 1,-1-2,2 4,0 1,1 0,-1-1,0 1,1 0,-1 0,0 0,1 0,-1 0,1 0,0 1,-1-1,1 0,0 1,0-1,0 1,0-1,0 1,0 0,0-1,1 1,-1 0,1-1,-1 1,1 0,-1 0,1 0,0 0,0-1,0 1,0 0,0 0,1 1,-4 152,-6 37,-3-86,13-105,1 1,-1-1,1 1,-1-1,1 0,-1 1,1-1,0 0,0 0,0 0,-1 0,1-1,0 1,0 0,0-1,0 1,0-1,0 0,0 0,0 0,0 0,1 0,-1 0,0 0,0-1,0 1,0-1,0 1,-1-1,1 0,0 0,0 0,0 0,0 0,-1 0,1 0,-1-1,1 1,0-1,2 0,33-15,-2-1,0-2,-1-2,22-18,-17 13,-20 16</inkml:trace>
  <inkml:trace contextRef="#ctx0" brushRef="#br0" timeOffset="10233.454">187 85,'-2'1,"0"-1,0 1,0 0,0-1,0 1,0 0,0 0,1 0,-1 1,0-1,1 0,-1 1,1-1,-1 1,1-1,0 1,0-1,0 1,0 0,0 0,0 0,0 0,0 0,1-1,-1 1,1 0,-1 1,1-1,0 0,0 0,0 0,0 0,0 0,-1 1,-83 313,38-127,36-176,2-7</inkml:trace>
  <inkml:trace contextRef="#ctx0" brushRef="#br0" timeOffset="10539.384">46 29,'43'0,"29"0,7-5,-6-1,-10 0,-10 1,-11 2,-16 0,-18 2,-10 6,-9 1,-4 0</inkml:trace>
  <inkml:trace contextRef="#ctx0" brushRef="#br0" timeOffset="10789.422">46 339,'38'-4,"18"-3,4 1,-3 1,-7 2,-12 1</inkml:trace>
  <inkml:trace contextRef="#ctx0" brushRef="#br0" timeOffset="11101.34">554 339,'-15'34,"-4"16,1 4,3-3,5-4,4-11</inkml:trace>
  <inkml:trace contextRef="#ctx0" brushRef="#br0" timeOffset="11401.102">526 339,'24'0,"13"0,4 0,1 0,-3 0,-7 0</inkml:trace>
  <inkml:trace contextRef="#ctx0" brushRef="#br0" timeOffset="11624.509">441 509,'24'0,"27"0,5 0</inkml:trace>
  <inkml:trace contextRef="#ctx0" brushRef="#br0" timeOffset="13822.149">2021 989,'-23'-16,"22"15,0-1,0 0,-1 0,1 1,-1-1,1 1,-1-1,1 1,-1-1,0 1,0 0,0 0,0 0,1 0,-1 0,0 0,-1 1,1-1,0 1,0-1,0 1,0 0,0 0,0 0,-1 0,1 0,0 1,0-1,0 0,0 1,0 0,0-1,0 1,0 0,0 0,0 0,0 0,0 1,1-1,-1 0,0 1,1-1,-2 2,-19 118,-4 36,19-116,2 1,2 0,1-1,4 33,-4 82,-26 41,28-135,1-33,-2-1,0 1,-2 0,-1-1,-2 0,-6 21,-37 137,44-179,2-7</inkml:trace>
  <inkml:trace contextRef="#ctx0" brushRef="#br0" timeOffset="14684.043">1881 1017,'8'-18,"-16"26,-4 6,-184 175,187-180,7-8,0-1,1 1,-1-1,1 1,-1 0,1 0,-1-1,1 1,-1 0,1 0,0 1,-1-1,1 0,0 0,0 1,0-1,0 1,0-1,0 1,0-1,1 1,-1-1,0 1,1 0,-1-1,1 1,0 0,0-1,0 1,0 0,0 0,0-1,0 1,0 0,0-1,1 1,-1 0,1-1,-1 1,1 0,0-1,0 1,0-1,0 1,0-1,0 0,0 1,0-1,0 0,1 0,-1 0,0 0,1 0,-1 0,2 1,20 6,0-1,1 0,0-2,0-1,0-1,0-1,1-1,-1-1,1-1,1-2,105 4,-75 10,-72-29,-7-5,1 0,2-2,0 0,2-1,0-1,2-1,1-1,2 0,0 0,2-1,1-1,1-3,-14-36,17 51</inkml:trace>
  <inkml:trace contextRef="#ctx0" brushRef="#br0" timeOffset="15753.595">2162 2174,'-4'6,"1"-1,0 1,0 1,0-1,0 0,1 1,0-1,1 1,-1 0,1 0,1-1,-1 1,1 5,-5 31,-7 15,-3 0,-2-2,-3 0,-16 32,13-44,23-44,0-1,0 1,0 0,0 0,0-1,0 1,0 0,0-1,0 1,0 0,0-1,0 1,0 0,0-1,0 1,0 0,-1 0,1-1,0 1,0 0,0-1,0 1,-1 0,1 0,0 0,0-1,0 1,-1 0,1 0,0 0,0-1,-1 1,1 0,0 0,-1 0,1 0,0 0,0 0,-1 0,1 0,0 0,-1-1,1 1,0 0,-1 1,1-1,0 0,-1 0,1 0,0 0,0 0,-1 0,1 0,0 0,-1 0,1 1,0-1,0 0,-1 0,3-30,15-36,4 1,2 1,16-29,19-53,-56 140,-1 3,0-1,0 1,0-1,0 1,1-1,-1 1,1 0,0 0,0 0,0 0,0 0,1 0,-1 0,1 1,-1-1,1 1,2-1,-2 5,-1 0,1 0,0 0,-1 0,1 1,-1-1,0 1,0 0,0 0,0-1,0 1,-1 1,1-1,-1 0,0 0,0 0,0 1,0 3,0-5,32 102,45 109,-77-210,0 0,0 0,0 0,1-1,-1 1,1 0,0-1,0 1,0-1,0 0,0 0,1 1,-1-1,1-1,-1 1,1 0,0-1,-1 1,1-1,0 0,0 0,0 0,0 0,0-1,0 1,0-1,0 1,1-1,-1 0,0-1,0 1,0 0,0-1,0 0,0 1,0-1,0-1,0 1,0 0,-1-1,1 1,0-1,-1 0,1 0,-1 0,0 0,1 0,-1 0,1-3,7-11,-1 0,0-1,-1 0,-1-1,-1 1,0-2,-1 1,-1 0,0-8,4-13,0-9,-2 1,-3-1,-1 0,-4-27,1 30,1 21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8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21,'-3'1,"0"0,0 1,0-1,0 1,1-1,-1 1,1 0,-1 0,1 0,0 1,-1-1,1 0,0 1,1 0,-1-1,0 1,1 0,-1 0,1 0,0 0,0 0,0 0,1 0,-1 0,1 0,-1 0,1 1,0-1,0 0,1 0,-1 3,1-3,-1 0,0 1,1-1,0 0,0 1,0-1,0 0,0 0,1 0,-1 0,1 0,0 0,0-1,0 1,0 0,1-1,-1 0,1 1,-1-1,1 0,0 0,0-1,0 1,0 0,0-1,0 0,0 0,0 0,0 0,1 0,-1-1,0 1,1-1,-1 0,0 0,1 0,-1-1,1 1,-1-1,0 1,0-1,1 0,-1-1,0 1,0 0,0-1,0 0,0 0,-1 0,1 0,-1 0,1 0,-1-1,1 0,1-2,-2 1,1-1,0 0,-1 0,0 0,0 0,0 0,-1 0,0 0,0-1,0 1,0 0,-1-1,0 1,0-1,-1 1,0-5,1 8,-1-1,1 1,-1 0,1-1,-1 1,0-1,0 1,0 0,0 0,0 0,-1-1,1 1,-1 0,1 0,-1 1,0-1,0 0,1 1,-1-1,0 1,-1-1,1 1,0 0,0 0,0 0,-1 0,1 0,-1 1,1-1,0 1,-1-1,1 1,-1 0,1 0,-1 0,1 0,-1 1,0-1,-2 1,0 0,0 1,0-1,0 1,0 0,1 0,-1 0,1 0,-1 1,1 0,0 0,0 0,0 1,0-1,1 1,0 0,-1 0,1 0,1 0,-1 1,1-1,-1 1,1 0,1-1,-1 1,1 0,-1 0,1 0,1 0,-1 0,1 0,0 0,0 1,0-1,1 0,0 0,0 0,0 0,1 0,-1-1,1 1,0 0,0-1,1 1,-1-2,0 0,1-1,-1 1,1-1,-1 1,1-1,0 0,0 0,0 0,0-1,0 1,0-1,1 1,-1-1,0 0,1-1,-1 1,1 0,-1-1,1 0,-1 0,1 0,-1 0,1 0,-1-1,1 0,-1 1,0-1,1-1,-1 1,0 0,0-1,0 0,0 1,2-3,3-1,0 0,0-1,-1 0,0 0,0-1,0 0,-1 0,0 0,0-1,-1 0,0 0,3-9,-6 15,-1-1,0 1,0 0,0-1,0 1,0-1,-1 1,1-1,-1 1,1-1,-1 0,0 1,0-1,0 0,0 1,-1-1,1 1,-1-1,0 0,0 1,1-1,-2 1,1 0,0-1,0 1,-1 0,1 0,-1 0,0 0,1 0,-1 0,0 0,0 1,0-1,-1 1,1-1,0 1,-1 0,1 0,0 0,-1 0,1 0,-1 0,0 1,1-1,-1 1,1 0,-1 0,0 0,1 0,-1 0,0 1,1-1,-1 1,1 0,-3-1,0 1,0 0,0 1,0-1,1 1,-1 0,1 1,-1-1,1 1,0-1,0 1,0 0,0 1,0-1,1 1,0 0,0 0,0 0,0 0,0 0,1 0,0 1,0 0,0-1,0 1,1 0,-1 0,2 0,-1 0,0 0,1 0,0 3,2-5,0 0,1 0,-1-1,1 1,0-1,0 1,0-1,0 0,0 0,0 0,0 0,1-1,-1 1,1-1,-1 0,1 0,0 0,-1-1,1 1,0-1,-1 0,1 0,0 0,0-1,-1 1,1-1,0 0,-1 0,1 0,-1 0,1-1,-1 1,0-1,0 0,1 0,-1 0,-1 0,1-1,0 1,0-1,-1 0,2-1,-2 2,0 1,0-1,-1 1,1-1,0 1,-1-1,1 0,-1 0,1 0,-1 0,0 0,0 0,0 0,0-1,0 1,0 0,-1-1,1 1,-1 0,1-1,-1 1,0-1,0 1,0 0,-1-1,1 1,0 0,-1-1,0 1,1 0,-1-1,0 1,0 0,0 0,0 0,-1 0,1 0,-1 0,1 0,-1 0,0 1,1-1,-1 0,0 1,0 0,0-1,0 1,0 0,-1 0,1 0,-2 0,-1 0,0 1,0 0,0 0,0 1,1-1,-1 1,0 0,0 0,0 1,1-1,-1 1,1 0,-1 0,1 1,0-1,-3 3,-19 12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9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27,'-2'-2,"1"0,-1 0,1 0,-1 1,0-1,1 1,-1-1,0 1,0-1,0 1,0 0,0 0,-1 0,1 0,0 0,0 1,-1-1,1 1,0-1,-1 1,1 0,-1 0,1 0,-3 0,2 0,-8-1,0 0,0 1,0 1,1-1,-1 2,0 0,0 0,0 1,1 0,0 1,-1 0,1 0,1 1,-1 1,1-1,0 2,0-1,0 1,1 1,0-1,-4 7,8-11,-1 0,1 1,0 0,0 0,0 0,1 0,-1 1,1 0,0-1,0 1,1 0,-1 0,1 1,0-1,1 0,-1 1,1-1,0 1,0-1,1 1,0 0,0-1,0 1,1-1,-1 1,1 0,1-1,-1 0,1 1,0-1,0 0,2 4,1-1,1-1,-1 0,1 0,1 0,-1-1,1 0,0 0,1 0,-1-1,1 0,0-1,1 0,-1 0,1-1,-1 0,1 0,0-1,0 0,0 0,0-1,0-1,1 0,-1 0,0 0,0-1,0-1,0 1,0-1,0-1,0 0,-1 0,1-1,4-3,6-9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8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185 150,'141'-27,"-1"-6,42-20,-160 47,84-22,-105 28,0-1,0 1,1 0,-1-1,0 1,0 0,0 0,0 0,1 0,-1 0,0 0,0 0,0 0,0 0,1 1,-1-1,0 0,0 1,0-1,0 1,0-1,0 1,0 0,0-1,0 1,0 0,0 0,0-1,-1 1,1 0,0 0,0 0,-1 0,1 0,-1 0,1 0,-1 0,1 1,-1-1,0 0,0 0,1 0,-1 0,0 1,0-1,0 0,0 0,-7 62,6-56,-55 295,53-272,2-1,0 1,2 0,2 0,0 0,2-1,1 0,2 0,0 0,9 16,70 127,-88-172,0-1,1 1,-1 0,0-1,0 1,0 0,0 0,0 0,1 0,-1 0,0 0,0 0,0 0,0 0,0 0,1 0,-1 1,0-1,0 0,0 1,0-1,1 0,-1 1,0-1,0 1,1-1,-1 1,0 0,1-1,-1 1,1 0,-1-1,1 1,-1 0,1 0,0-1,-1 1,1 0,0 0,-1 0,1 0,0-1,0 1,0 0,0 0,0 0,0 0,0 0,0 0,0-1,0 1,0 0,1 0,-1 0,0 0,1-1,-1 1,0 0,1 0,-1-1,1 1,-1 0,1 0,0-1,-1 1,1-1,0 1,-188-97,165 86,0 1,-1 0,0 2,0 1,-1 0,0 2,0 1,0 1,0 1,0 1,0 1,0 1,0 1,0 1,0 1,1 1,0 2,0 0,1 1,0 1,0 1,-16 12,28-15,0-3,1 0,0 1,1 1,0-1,0 1,0 1,1-1,0 1,0 1,1-1,0 1,0 0,1 0,0 1,-1 6,5-1</inkml:trace>
  <inkml:trace contextRef="#ctx0" brushRef="#br0" timeOffset="436.687">524 404,'456'27,"-346"-35,-108 8,1 1,-1-1,0 1,0-1,0 1,-1 0,1 0,0 0,0 0,0 1,-1-1,1 0,-1 1,1-1,-1 1,1-1,-1 1,0 0,0 0,0-1,0 1,0 0,0 0,0 0,-1 0,1 0,-1 0,1 0,-1 0,0 0,0 1,0-1,0 0,0 0,0 0,-1 0,1 0,-1 0,1 0,-1 0,0 0,0 0,0 0,-1 1,1 12,0-7,1 1,1 0,0-1,0 1,0-1,1 0,0 1,1-1,0 0,0 0,1-1,4 8,1 3,-2-1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9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27 229,'-6'228,"-4"-200,0-48,9-4,2 0,1 0,1 0,1 0,1 0,1 1,1 0,1 0,9-18,-6 12,-9 25,5-20,2 1,1 0,1 0,1 1,0 1,8-8,-20 28,0 0,1 1,-1-1,1 0,-1 0,1 1,-1-1,1 0,-1 1,1-1,0 1,-1-1,1 1,0-1,0 1,-1-1,1 1,0 0,0-1,0 1,-1 0,1 0,0-1,0 1,0 0,0 0,0 0,0 0,-1 0,1 0,0 0,0 1,0-1,0 0,0 0,-1 1,1-1,0 1,0-1,-1 0,1 1,0-1,0 1,-1 0,1-1,-1 1,1 0,20 41,-14-24,4 1,0-4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0,'0'34,"0"15,0 5,0-7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4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20 457,'-4'9,"1"1,0 0,0 0,1 0,0 0,1 0,0 0,1 1,0-1,1 0,-1 0,2 1,0-1,0 0,1 0,0 0,0-1,5 9,-6-16,1 0,-1 0,0 0,0-1,1 1,-1-1,1 1,-1-1,1 0,0 0,-1 0,1 0,0-1,0 1,0-1,-1 0,1 1,0-1,0-1,0 1,0 0,-1-1,1 1,0-1,0 0,-1 0,1 0,0 0,-1 0,1-1,-1 1,0-1,75-57,-69 51,1 0,-1-1,-1-1,0 0,0 0,-1 0,0 0,0-1,-1 0,-1 0,0-1,-1 1,0-1,0 0,-2 0,1 0,-1 0,-1-2,-1 10,-1 1,1-1,-1 0,0 1,0 0,0-1,-1 1,1 0,-1 0,0 0,0 1,0-1,0 1,0-1,0 1,-1 0,1 0,-1 1,1-1,-1 1,0-1,0 1,0 0,1 1,-1-1,0 1,0 0,0-1,0 2,0-1,0 0,0 1,0 0,0 0,1 0,-1 0,0 1,1-1,-1 1,1 0,-1 0,1 0,0 1,0-1,-1 2,-14 8,3-1</inkml:trace>
  <inkml:trace contextRef="#ctx0" brushRef="#br0" timeOffset="434.191">274 682,'51'-37,"-2"-2,-2-2,-1-3,10-14,-12 15,-43 44,1-1,-1 1,0-1,0 1,0 0,0-1,0 1,0 0,-1 0,1 0,0 0,0 0,-1 0,1 0,0 0,-1 0,1 0,-1 0,1 0,-1 0,0 0,1 1,-1-1,0 0,0 0,0 1,0-1,0 0,0 0,0 0,0 1,-1-1,1 0,0 0,-1 0,1 0,-1 0,1 1,-1-1,1 0,-1 0,0 0,0 0,1-1,-1 1,-1 1,1 4,-1-2,1-1,0 1,0 0,0 0,0-1,1 1,-1 0,1 0,0 0,0 0,0 0,1-1,0 1,-1 0,1 0,0 0,1-1,-1 1,1-1,0 1,-1-1,2 0,-1 1,0-1,0 0,1 0,0-1,0 1,0 0,0-1,0 0,0 0,0 0,1 0,-1 0,1-1,0 1,-1-1,4 1,1-3,0 0,0-1,-1 0,1 0,-1-1,0 0,1 0,-1 0,-1-1,1 0,0-1,-1 0,0 0,0 0,-1 0,1-1,-1 0,0 0,-1 0,1-1,-1-1,4-1,5-8</inkml:trace>
  <inkml:trace contextRef="#ctx0" brushRef="#br0" timeOffset="1070.506">1205 400,'-25'9,"0"0,1 2,0 1,1 1,0 1,1 1,0 1,1 1,1 0,1 2,-15 18,33-36,-1 1,0-1,1 1,-1 0,1-1,-1 1,1 0,0 0,0 0,0 0,0 0,0 1,0-1,1 0,-1 0,1 0,-1 1,1-1,0 0,0 1,0-1,0 0,0 1,1-1,-1 0,1 0,0 0,-1 1,1-1,0 0,0 0,0 0,0 0,1 0,-1 0,1-1,-1 1,1 0,-1-1,1 1,0-1,0 1,0-1,0 0,0 0,0 0,0 0,0 0,0 0,0-1,2 1,9 1,-1 0,1-1,0-1,-1 0,1-1,0 0,-1-1,1 0,-1-1,0 0,0-1,0-1,0 0,0 0,-1-1,0-1,-1 1,5-5,23-19,-2-1,-1-2,-1-1,4-8,-36 40,-13 32,-17 74,28-101,0 1,0-1,0 1,0-1,0 1,1-1,0 1,-1-1,1 0,1 1,-1-1,0 0,1 0,0 0,-1 0,1 0,1 0,-1 0,0-1,1 1,-1-1,1 1,-1-1,1 0,0 0,0 0,0-1,4 2,7 0,0-2,0 0,0 0,0-2,0 0,0 0,0-1,0-1,0 0,0-1,-1 0,0-1,0-1,0 0,-1-1,0 0,0-1,0 0,9-10,19-12,-2-1,-2-2,-1-2,-1-1,-2-2,-1-1,11-23,-29 44,-2 0,0-1,-1-1,-1 1,-1-2,-1 1,-1-1,-1 0,1-5,-6 23,0-1,-1 0,1 1,0-1,-1 1,0-1,0 1,0-1,0 1,-1 0,1 0,-1-1,0 1,0 0,0 0,0 1,-1-1,1 0,-1 1,1-1,-1 1,0 0,0 0,0 0,0 0,0 1,-1-1,1 1,0 0,-1 0,1 0,-1 0,1 1,-1-1,1 1,-1 0,0 0,1 0,-1 0,1 1,-1 0,1-1,-1 1,1 1,-1-1,1 0,0 1,0 0,0-1,-1 2,-9 8,0 0,0 1,1 1,1 0,0 1,1 0,0 0,1 1,1 0,0 1,1 0,1 0,1 1,0-1,1 1,0 0,2 0,0 1,1-1,1 0,0 1,1-1,3 12,1-10,0-1,2 0,0 0,1 0,0-1,2 0,0-1,0 0,2-1,0 0,1 0,0-2,1 0,1 0,0-1,0-1,2 0,-1-1,1-1,0-1,1 0,0-2,0 1,1-2,10 1,16 6,-7-1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313 428,'-16'-3,"1"1,-1 1,1 0,-1 1,0 1,1 0,-1 1,1 1,0 0,-1 1,1 1,1 0,-1 1,1 1,0 0,1 1,-12 8,22-13,0 0,1 0,-1 0,0 0,1 0,0 1,0-1,0 1,0 0,1-1,-1 1,1 0,0 0,0 0,0 0,1 0,-1 0,1 1,0-1,0 0,1 0,-1 0,1 0,0 0,0 0,0 0,0 0,1-1,0 1,0 0,1 2,1 1,0 0,1 0,0 0,0-1,0 1,1-2,0 1,0 0,0-1,1 0,0-1,0 1,0-1,0-1,6 3,-5-3,1-1,0 0,0 0,0-1,0 0,1 0,-1-1,0-1,0 1,0-2,0 1,0-1,0 0,0-1,-1 0,1 0,-1-1,0 0,0-1,0 0,0 0,4-5,2-4</inkml:trace>
  <inkml:trace contextRef="#ctx0" brushRef="#br0" timeOffset="3311.53">821 5,'-1'-1,"1"1,-1-1,1 1,-1 0,1-1,-1 1,1 0,-1 0,1-1,-1 1,1 0,-1 0,1 0,-1 0,1-1,-1 1,0 0,1 0,-1 0,1 0,-1 0,1 1,-1-1,0 0,1 0,-1 0,1 0,-1 1,1-1,-1 0,1 0,-1 1,1-1,-1 0,1 1,0-1,-1 1,1-1,-1 1,1-1,0 0,-1 1,1-1,0 1,0-1,0 1,-1 0,1-1,0 1,0-1,0 1,0-1,0 1,0 0,0-1,0 1,0-1,0 1,0 0,-6 39,6-39,-1 364,-61-55,62-297,1-7</inkml:trace>
  <inkml:trace contextRef="#ctx0" brushRef="#br0" timeOffset="3561.581">481 372,'34'4,"30"2,9 0,-3-1,-9-1,-9-2,-10-1,-6-1,-5 0,-8 0</inkml:trace>
  <inkml:trace contextRef="#ctx0" brushRef="#br0" timeOffset="3813.263">1131 512,'5'29,"6"9,1-1</inkml:trace>
  <inkml:trace contextRef="#ctx0" brushRef="#br0" timeOffset="4049.325">1103 145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1,'-4'5,"-8"6,-5 6,-1 5,-1-1,2 0,0 2,1 2,10-4,5-5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87 274,'16'5,"0"0,0 0,0-2,0 0,0-1,1 0,-1-2,1 0,-1 0,1-2,-1 0,1-1,-1 0,0-1,7-4,-9 6,0-1,-1-1,1 0,-1 0,0-1,-1-1,1 0,-1-1,0 0,-1-1,1 0,-2-1,1 0,-1-1,-1 0,0 0,0-1,-1 0,0-1,-1 0,0 0,-1-1,-1 1,0-1,2-8,-6 19,-1 1,1-1,-1 1,0 0,1-1,-1 1,0-1,0 1,0-1,0 1,0-1,0 1,-1-1,1 1,0 0,-1-1,1 1,-1-1,0 1,1 0,-1-1,0 1,0 0,0 0,0 0,0 0,0 0,0 0,0 0,0 0,0 0,0 0,-1 0,1 1,0-1,-1 0,1 1,-1-1,1 1,0 0,-1 0,1-1,-1 1,1 0,-1 0,1 0,-1 0,1 1,-1-1,1 0,-1 1,1-1,0 1,-1-1,1 1,0-1,-1 1,1 0,0 0,0 0,0 0,-1 0,-8 10,0 0,0 0,1 1,1 0,0 1,0 0,2 0,0 1,0 0,1 0,-3 14,-5 18,3-1,1 1,3 1,1 0,3-1,1 1,3 0,2 0,3 8,-3-39,-1 0,-1 0,0 0,-1 0,0 0,-2 0,0 0,0 0,-2 0,0 0,-1 0,0-1,-1 1,-1-1,0 0,-2-1,1 0,-2 0,0 0,0-1,-1-1,-11 11,9-14,-1-1,0-1,-1 0,1-1,-1-1,0 0,0 0,-1-2,0 1,1-2,-1 0,0-1,0-1,0 0,0-1,0 0,-1-1,12 1,0 1,1-1,-1 0,0 0,0 0,0-1,1 1,-1-1,0 0,1 0,0 0,-1-1,1 1,0-1,0 1,0-1,1 0,-1 0,1-1,-1 1,1 0,0-1,1 0,-1 1,0-1,1 0,0 0,0 1,0-1,1 0,-1 0,1 0,0 0,0 0,0 0,0 0,1 0,0 0,0 0,0 0,0 0,0 0,1 1,0-1,1-3,8-8,0 1,0-1,1 2,1-1,1 2,-1 0,2 0,0 2,0 0,11-5,22-17,-16 8,2 2,1 2,0 1,1 1,31-9,-42 20</inkml:trace>
  <inkml:trace contextRef="#ctx0" brushRef="#br0" timeOffset="301.935">907 471,'-13'12,"1"1,0 0,1 0,1 1,0 1,1 0,0 0,1 0,1 1,1 1,0-1,-1 8,6-21,0-1,0 1,0-1,0 1,1-1,-1 1,1 0,0-1,0 1,0 0,0-1,0 1,0-1,1 1,-1 0,1-1,0 1,0-1,0 0,0 1,0-1,0 0,1 1,-1-1,1 0,0 0,-1 0,1 0,0 0,0-1,0 1,1-1,-1 1,0-1,0 0,1 0,-1 0,1 0,-1 0,1 0,-1-1,1 1,0-1,1 0,7-2,1 0,-1-1,0 0,0-1,0 0,0-1,-1 0,0-1,0 0,0-1,-1 0,0 0,0-1,-1 0,0 0,0-1,-1 0,4-7,-9 14,1-1,-1 0,1 0,-1 1,0-2,-1 1,1 0,0 0,-1-1,0 1,1 0,-2-1,1 0,0 1,-1-1,1 1,-1-1,0 0,0 1,0-1,-1 0,0 1,1-1,-1 1,0-1,-1 1,1-1,0 1,-1 0,0 0,0 0,0 0,0 0,0 0,-1 0,0 1,1-1,-1 1,0 0,0-1,0 1,0 1,0-1,-1 0,1 1,-2-1,-3 1,0 0,0 0,0 1,0 0,0 0,0 1,1 0,-1 0,0 1,0 0,1 1,-1-1,-3 3,-15 9</inkml:trace>
  <inkml:trace contextRef="#ctx0" brushRef="#br0" timeOffset="578.42">1274 781,'-10'-24,"-3"-12,6-6,3 0,3 3,6 2,8 3,1 3,2 6,0 3,1 5,-2 10,-4 12,-3 4</inkml:trace>
  <inkml:trace contextRef="#ctx0" brushRef="#br0" timeOffset="928.768">1725 442,'-12'4,"0"0,1 0,-1 1,1 0,0 1,1 1,-1 0,1 0,0 1,1 0,0 0,1 1,-1 1,2-1,-1 1,1 0,1 1,0 0,-1 4,6-12,0-1,1 1,-1 0,1 0,0 0,0 0,0 0,0-1,1 1,-1 0,1 0,-1 0,1-1,0 1,0 0,1-1,-1 1,0-1,1 1,0-1,-1 0,1 1,0-1,0 0,0 0,0 0,1-1,-1 1,0-1,1 1,-1-1,1 0,0 1,-1-1,4 0,101 18,-98-19,-1-1,0 1,1-1,-1-1,0 1,0-2,0 1,0-1,0 0,-1-1,1 1,-1-2,6-3,12-10</inkml:trace>
  <inkml:trace contextRef="#ctx0" brushRef="#br0" timeOffset="1295.087">1951 584,'28'0,"0"-1,1-1,-1-1,0-2,-1 0,1-2,-1-2,-1 0,19-10,-41 18,0-1,0 0,0 0,-1-1,1 1,0-1,-1 0,0 0,0 0,0 0,0 0,0-1,0 0,-1 1,0-1,0 0,0 0,0 0,-1 0,1-1,-1 1,0 0,0 0,-1-1,1 1,-1-1,0 1,0-1,-1 1,1 0,-1-1,0 1,0 0,0-1,-1 1,1 0,-1 0,-1-1,-3 3,-1 0,1 0,-1 1,1 0,-1 0,0 0,0 1,1 0,-1 0,0 1,1 0,-1 0,0 0,1 1,-1 0,1 0,0 1,0 0,0 0,0 0,0 1,1 0,-1 0,1 0,-1 2,-9 4,0 1,1 1,1 0,0 1,0 0,1 1,1 1,1 0,0 0,0 1,6-9,1 0,-1 0,1 0,1 1,-1-1,1 1,1-1,-1 1,1 0,0 0,1 0,0 0,0 0,1-1,0 1,1 0,-1 0,1-1,1 1,-1-1,1 1,1-1,-1 0,3 2,-1-2,1 1,0-1,1-1,0 1,0-1,0-1,1 1,0-1,0 0,0-1,0 0,1 0,0-1,-1 0,1-1,0 1,1-2,-1 1,0-1,5-1,17 1,0-1,0-2,0-1,0-1,13-5,-16 3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3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203 565,'-19'10,"0"1,1 0,1 2,0 0,0 1,1 0,1 2,1 0,0 0,1 1,-2 5,14-20,0-1,0 0,0 0,0 0,1 1,-1-1,0 1,1-1,-1 0,1 1,0-1,0 1,-1-1,1 1,0-1,0 1,0-1,0 1,1-1,-1 1,0-1,0 0,1 1,-1-1,1 1,0-1,-1 0,1 1,0-1,0 0,0 0,0 0,0 0,0 0,0 0,0 0,0 0,0 0,0 0,1 0,-1-1,0 1,1 0,-1-1,1 1,-1-1,1 0,-1 1,0-1,1 0,-1 0,80-3,-51-7,0 0,0-2,-1-1,0-2,-1-1,-1 0,0-3,20-17,6-19,-64 81,7-19,0 0,1 0,0 0,0 1,1-1,0 1,0-1,0 1,1 0,1-1,-1 1,1 0,1 2,-1-7,1 0,-1 0,1 0,0 1,0-1,0 0,0 0,0-1,1 1,0 0,-1 0,1-1,0 1,0-1,0 0,1 1,-1-1,1 0,-1 0,1 0,-1-1,1 1,0-1,0 1,0-1,0 0,0 0,0 0,0-1,0 1,1-1,-1 0,1 0,12-2,-1 0,0-2,0 0,0 0,0-2,0 0,-1 0,0-1,-1-1,0-1,0 0,0 0,-1-1,-1-1,0 0,0 0,-1-1,-1-1,2-2,62-79,-73 95,0 0,0 0,1 0,-1 0,0-1,0 1,1 0,-1 0,1-1,-1 1,0 0,1-1,0 1,-1 0,1-1,-1 1,1-1,0 1,-1-1,1 1,0-1,-1 1,1-1,0 0,0 1,-1-1,1 0,0 0,0 1,0-1,0 0,-1 0,1 0,0 0,0 0,0 0,0 0,-1-1,1 1,0 0,0 0,0-1,-1 1,1 0,0-1,0 1,-1-1,1 1,0-1,-1 1,1-1,-1 1,1-1,-1 0,1 1,-1-1,1 0,-1 1,1-1,-1 0,0 0,1 1,-1-1,0 0,0 0,0 0,0 0,0 1,0-2,0 218,1-147,1-50,0 0,-2 1,0-1,-1 0,-1 0,-1 0,-1 0,0 0,-2 0,0-1,-7 15,10-28,-1 0,1-1,-1 1,1-1,-1 0,-1 0,1 0,-1-1,1 0,-1 1,0-2,0 1,0 0,0-1,-1 0,1 0,-1-1,1 0,-1 0,0 0,1 0,-1-1,0 0,1 0,-3-1,5 0,1 0,-1 0,1-1,0 1,-1-1,1 1,0-1,0 0,0 0,0 0,0 0,1 0,-1-1,1 1,-1 0,1-1,0 1,0-1,0 1,0-1,0 0,1 1,-1-1,1 0,0 0,0 1,0-1,0 0,0 0,0 0,17-84,3 36,2 2,2 0,3 1,1 2,3 0,2 3,1 0,15-11,-42 46,0 0,0 0,1 1,0 0,0 1,1-1,0 2,0-1,0 1,1 1,0 0,0 0,0 1,0 0,0 0,1 1,9 0,-18 2,1 0,-1 0,0 0,0 0,0 0,0 1,0-1,0 1,0 0,0-1,0 1,0 0,0 0,-1 0,1 0,0 1,-1-1,1 0,-1 1,1-1,-1 1,1-1,-1 1,0 0,0 0,0-1,0 1,0 0,0 0,-1 0,1 0,-1 0,1 0,-1 0,0 0,1 0,-1 1,0-1,-1 0,1 0,0 0,0 0,-1 1,-29 93,28-91,-1 6,0 0,-1-1,0 1,-1-1,0 0,-1-1,0 1,0-1,-1 0,0 0,-1-1,0 0,0-1,0 1,-1-2,0 1,-1-1,1 0,-1-1,-4 1,2-16,12 5</inkml:trace>
  <inkml:trace contextRef="#ctx0" brushRef="#br0" timeOffset="2737.302">1360 593,'7'-22,"-6"15,1 0,0 0,0 1,1-1,-1 1,1 0,1-1,-1 1,1 1,0-1,1 0,0 0,-4 6,0-1,-1 1,1-1,0 1,-1 0,1-1,0 1,0 0,0 0,-1-1,1 1,0 0,0 0,0 0,0 0,-1 0,1 0,0 0,0 0,0 0,0 1,-1-1,1 0,0 0,0 1,0-1,-1 1,1-1,0 1,-1-1,1 1,0-1,-1 1,1-1,-1 1,1 0,-1-1,1 1,-1 0,1 0,-1-1,0 1,1 0,-1 0,0-1,0 1,1 0,-1 0,0 0,0 0,0-1,0 1,0 1,7 47,-6-9,-1 0,-3 0,-1 0,-9 36,-22 93,35-167,1-1,-1 0,0 0,0 0,0 0,0 0,0 0,0 0,-1 0,1 0,0 1,0-1,-1 0,1 0,-1 0,1 0,-1 0,1 0,-1 0,0-1,1 1,-1 0,0 0,0 0,1-1,-1 1,0 0,0-1,0 1,0-1,0 1,0-1,0 1,0-1,0 0,0 1,0-1,0 0,-1 0,1 0,0 0,0 0,0 0,0 0,0 0,0-1,0 1,0 0,0-1,0 1,0 0,0-1,0 1,0-1,0 0,0 1,0-1,0 0,0 1,0-2,0-6,0 0,0 0,0-1,1 1,1 0,-1-1,1 1,1 0,-1 0,2 0,-1 0,1 0,0 0,0 0,1 0,0 0,11-32,2 0,2 2,1 0,2 1,1 2,17-19,-10 14,-23 29,-1 1,1 0,1 1,-1-1,2 1,-1 1,1 0,1 0,-1 0,1 2,1-1,-1 1,1 0,9-2,-18 7,0 1,0 0,0-1,0 1,0 0,0 0,0 1,0-1,0 0,0 1,0-1,0 1,0-1,0 1,-1 0,1 0,0 0,0 0,-1 0,1 1,0-1,-1 0,0 1,1-1,-1 1,0-1,1 1,-1 0,0-1,0 1,0 0,-1 0,1 0,0 0,-1 0,1 0,-1 0,0 0,0 0,1 0,1 86,-4-77,1 0,-2 0,0 0,0 0,-1 0,0-1,-1 0,0 0,0 0,-1 0,-1-1,1 0,-2 0,1-1,-1 0,0 0,-1-1,0 0,0 0,0-1,-1 0,0-1,0 0,-1-1,1 0,-1 0,0-1,0-1,0 0,-2 0,11-2,0 0,0 0,-1 0,1 0,0-1,0 1,-1-1,1 1,0-1,0 0,0 0,0 0,0 0,0 0,0 0,1-1,-1 1,0-1,1 1,-1-1,1 0,-1 0,1 1,0-1,0 0,0 0,0 0,0 0,0 0,0-1,1 1,-1 0,1 0,-1 0,1-1,0 1,0 0,0 0,0-1,1 1,-1 0,1 0,-1 0,1-1,0 1,-1 0,1 0,0 0,2-2,8-20</inkml:trace>
  <inkml:trace contextRef="#ctx0" brushRef="#br0" timeOffset="3074.033">1981 113,'5'16,"-1"0,0 0,-2 0,0 1,0-1,-2 1,0-1,-1 1,0-1,-1 1,-4 13,3-12,-33 182,10-44,26-156,0 1,0-1,0 0,0 1,1-1,-1 1,0-1,0 1,0-1,0 0,0 1,1-1,-1 0,0 1,0-1,1 1,-1-1,0 0,0 0,1 1,-1-1,0 0,1 1,-1-1,1 0,-1 0,0 0,1 1,-1-1,1 0,-1 0,0 0,1 0,-1 0,1 0,-1 0,1 0,-1 0,1 0,-1 0,0 0,1 0,-1 0,1 0,-1-1,0 1,1 0,-1 0,1 0,-1-1,0 1,1 0,-1 0,0-1,1 1,-1 0,0-1,0 1,1 0,-1-1,0 1,0-1,1 1,-1 0,0-1,0 1,0-1,0 1,0 0,0-1,12-12</inkml:trace>
  <inkml:trace contextRef="#ctx0" brushRef="#br0" timeOffset="3321.071">2206 423,'-10'34,"-2"15,4 1,5-10</inkml:trace>
  <inkml:trace contextRef="#ctx0" brushRef="#br0" timeOffset="3567.116">2206 282,'10'10,"2"3</inkml:trace>
  <inkml:trace contextRef="#ctx0" brushRef="#br0" timeOffset="4204.24">2403 565,'20'-7,"-2"-1,1 0,-1-1,-1-1,0-1,0-1,-1 0,0-1,-1-1,12-14,-26 27,1 0,-1 0,0 0,0 0,0-1,0 1,0 0,0-1,0 1,0-1,-1 1,1 0,-1-1,1 0,-1 1,1-1,-1 1,0-1,0 0,0 1,0-1,0 1,0-1,0 0,0 1,-1-1,1 0,0 1,-1-1,0 1,1-1,-1 1,0 0,0-1,0 1,0 0,0-1,0 1,0 0,0 0,0 0,-1 0,1 0,0 0,-1 0,1 0,-1 1,1-1,-1 0,1 1,-1 0,0-1,1 1,-1 0,0-1,-6 3,-1-1,1 1,-1 0,1 0,0 1,0 1,0-1,0 1,1 0,-1 1,1 0,0 0,0 0,1 1,0 0,0 1,0-1,1 1,0 0,0 0,1 1,0-1,0 1,1 0,-3 7,4-10,-1-1,1 1,0 0,0 0,1 0,0 0,-1 0,2 0,-1 0,1 0,-1 0,1 1,1-1,-1 0,1 0,0 0,0 0,0 0,1 0,0 0,0 0,0-1,0 1,1-1,0 1,0-1,0 0,0 0,1 0,0 0,-1-1,1 0,1 0,-1 0,4 2,4-3,0 0,0-1,0-1,0 0,0-1,1 0,-1-1,0 0,-1-1,1 0,0-1,-1 0,0-1,0 0,0-1,-1 0,1 0,-2-1,3-2,212-143,-161 111,-92 48,15 0,1 1,0 1,1 0,-1 1,2 0,-1 1,1 0,1 0,0 1,1 1,0 0,1 0,0 1,0 2,7-14,0 0,0 1,0-1,0 0,1 1,-1-1,1 0,0 1,-1-1,1 1,0-1,0 0,0 1,1-1,-1 1,1-1,-1 0,1 1,0-1,0 0,0 0,0 1,0-1,0 0,1 0,-1 0,1-1,-1 1,1 0,0 0,0-1,0 1,0-1,0 0,0 1,0-1,0 0,0 0,4 1,0-1,0 1,0-1,0 0,0 0,1-1,-1 0,0 0,0 0,0-1,0 0,0 0,0-1,3-1,11-5,0-1,-1-1,0-1,-1 0,0-2,16-13,139-179,-153 183,-6 10,-1 0,0-2,-1 1,0-2,-1 1,-1-2,0 1,-1-1,-1-1,0 0,-2 0,0 0,0-1,-2 0,0 0,-1-6,-2 20,-1 1,-1 0,1 0,0-1,-1 1,0 0,1 0,-1-1,-1 1,1 0,0 0,-1 0,0 0,1 1,-1-1,0 0,0 1,-1-1,1 1,0 0,-1 0,0 0,1 0,-1 0,0 0,0 1,0-1,0 1,0 0,0 0,0 0,-1 0,1 1,0 0,-1-1,-1 1,-6 0,1 0,-1 1,0 0,1 1,-1 0,1 1,0 0,-1 0,2 1,-11 6,7-4,0 1,1 0,0 1,0 1,0 0,1 0,0 1,1 1,1 0,-1 0,2 1,-1 0,2 0,-1 1,2 0,0 0,0 1,2 0,-1-1,2 2,0-1,0 0,2 1,0-1,0 1,1 0,1-1,1 1,0-1,0 0,7 7,0 0,1-1,0-1,2 0,0 0,2-1,0-1,0 0,2-1,0-1,1 0,0-1,1-1,1-1,0 0,1-2,0 0,0-1,1-1,0-1,1-1,-1 0,1-2,0-1,0 0,1-2,4-1,95-8,-104 2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3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4,'-21'-2,"-1"0,1 2,-1 1,1 0,0 2,0 0,0 1,0 2,1 0,0 1,-1 1,12-4,0 0,0 0,0 1,0 0,1 1,0 0,0 0,1 1,0 0,0 0,0 1,1-1,0 2,0-1,1 0,1 1,-1 0,1 1,1-1,-1 0,2 1,-1 0,1 0,1-1,0 1,0 0,1 0,0 0,1 0,0 0,1 0,0 0,0 1,2-2,1 0,-1 0,1 0,1 0,-1-1,1 0,1 0,0-1,0 0,0 0,1 0,0-1,0 0,1-1,-1 1,1-2,1 1,-1-1,0-1,1 0,3 1,19 4,0-1,0-2,1-1,-1-1,33-2,93-22,-139 16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102 621,'0'432,"-1"-408,0 1,-2-1,0 0,-2 0,0 0,-8 20,13-43,0 1,0 0,0-1,0 1,-1-1,1 1,0-1,-1 1,1-1,-1 1,1-1,-1 1,0-1,0 0,1 1,-1-1,0 0,0 0,0 0,0 1,-1-1,1 0,0 0,0-1,-1 1,1 0,0 0,-1-1,1 1,-1 0,1-1,-1 0,1 1,-1-1,1 0,-1 0,0 0,1 0,-1 0,1 0,-1 0,1 0,-1-1,1 1,-1-1,1 1,-1-1,1 0,-1 1,1-1,0 0,-1 0,1 0,0 0,0 0,0 0,0 0,-1-1,0-8,1-1,0 1,0-1,1 1,0-1,1 1,0-1,1 1,0 0,0-1,1 1,1 0,-1 0,2 0,15-47,2 2,2 0,2 1,3 2,3 1,1 1,3 2,1 2,3 1,22-18,-56 56,0 0,1 1,-1-1,1 1,1 1,-1-1,1 1,0 1,1 0,-1 0,1 0,-1 1,1 0,0 1,0 0,0 0,1 1,-1 0,0 1,0 0,8 1,-12 3,-1 1,0-1,-1 1,1 0,-1 0,0 0,0 0,-1 0,1 1,-1 0,0-1,-1 1,1 0,-1 0,-1 0,1 0,-1 0,0 0,0 0,0-1,-1 1,0 0,0 0,-1 0,0 0,0-1,0 1,0-1,-5 18,0-1,-2 0,0-1,-1 0,-2 0,0-1,-1-1,0 0,-2-1,0 0,-2-1,1-1,-2-1,0 0,-1-1,0-1,-1-1,-1-1,-14 6,33-15,-1 0,0 0,1 0,-1-1,0 1,0-1,0 0,0 0,0 0,0 0,0 0,-1-1,1 1,0-1,0 0,0 0,-1 0,1-1,0 1,0-1,0 1,0-1,0 0,0 0,0-1,0 1,0-1,0 1,0-1,1 0,-1 0,1 0,0 0,-1 0,1-1,0 1,0-1,0 1,1-1,-1 0,1 0,-1 0,1 0,-1-2,12-38,-2 23</inkml:trace>
  <inkml:trace contextRef="#ctx0" brushRef="#br0" timeOffset="352.843">1033 565,'-19'13,"1"1,0 1,1 1,1 0,1 2,0-1,1 2,1 0,1 0,1 1,0 1,1 0,1 4,7-22,1 1,1 0,-1-1,0 1,1 0,0-1,0 1,0 0,0 0,1 0,0-1,-1 1,1 0,0-1,1 1,-1-1,1 1,0-1,-1 0,1 0,1 1,-1-1,0-1,1 1,0 0,-1-1,1 1,0-1,0 0,0 0,1 0,-1 0,1 0,-1-1,1 0,-1 0,1 0,-1 0,1 0,0-1,2 1,6-1,-1-1,0 0,0 0,0-2,0 1,0-1,0-1,-1 0,0 0,1-1,-2 0,1-1,-1 0,1 0,-2-1,1-1,-1 1,0-1,-1-1,1 1,-2-1,1 0,-1-1,-1 0,0 0,0 0,-1 0,0-1,-1 0,0 0,-1 1,1-6,-2 8,1 0,-1 0,0 0,-1 0,1 0,-2 0,1 0,-1 1,0-1,-1 0,0 0,0 1,-1-1,0 1,0-1,0 1,-1 0,0 0,-1 1,1-1,-1 1,-1 0,1 1,-1-1,0 1,0 0,-1 0,1 1,-1 0,0 0,0 0,-5 0,-41 9,28 6</inkml:trace>
  <inkml:trace contextRef="#ctx0" brushRef="#br0" timeOffset="618.896">1512 594,'-19'38,"-7"23,2 5,5-4,5-7,10-18,6-15</inkml:trace>
  <inkml:trace contextRef="#ctx0" brushRef="#br0" timeOffset="867.933">1371 283,'0'0</inkml:trace>
  <inkml:trace contextRef="#ctx0" brushRef="#br0" timeOffset="1236.436">1625 791,'5'-2,"1"0,-1 0,0-1,0 1,0-1,0-1,0 1,-1-1,0 1,1-1,-1 0,-1-1,1 1,-1-1,1 0,-1 0,-1 0,2-2,0 1,11-21,-1-1,-1-1,-2 0,0 0,-2-1,0-10,-8 41,-1-1,1 1,-1-1,0 1,1-1,0 1,-1-1,1 0,-1 1,1-1,-1 0,1 0,0 1,-1-1,1 0,0 0,-1 0,1 0,-1 0,1 0,0 0,-1 0,1 0,0 0,-1 0,1 0,0 0,-1-1,1 1,0 0,-1 0,1-1,-1 1,1 0,-1-1,1 1,-1-1,1 1,-1-1,1 1,-1-1,0 1,1-1,-1 1,1-1,-1 1,0-1,0 0,1 1,-1-1,0 0,0 1,0-1,0 1,0-1,0 0,0 1,0-1,0 0,0 1,0-1,0 0,0 1,-1-1,1 0,0 0,5 101,-7-89,1 0,1 0,0-1,1 1,0 0,0 0,1-1,1 1,0-1,0 1,1-1,4 7,-5-13,1 0,0-1,0 0,1 0,-1 0,0-1,1 1,0-1,0 0,0 0,0-1,0 0,0 0,0 0,0 0,0-1,0 1,1-1,-1-1,0 1,0-1,0 0,0 0,0 0,0-1,0 0,0 0,0 0,-1-1,1 1,-1-1,0 0,0 0,0-1,0 1,0-1,-1 0,1 0,-1 0,0 0,-1-1,1 1,0-3,9-66,-11 49</inkml:trace>
  <inkml:trace contextRef="#ctx0" brushRef="#br0" timeOffset="1772.438">2612 1,'0'43,"-4"29,-2 6,0 1,1-9,1-7,2-9,1-10,1-6,0-1,0-1,0-3,0-2,-4-6,-3-2,-4-6,-5-5,0-5</inkml:trace>
  <inkml:trace contextRef="#ctx0" brushRef="#br0" timeOffset="2019.88">2246 368,'43'19,"24"6,10 0,-3-6,-5-5,-4-5,-8-4,-5-4,-6 0,-11-2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245 442,'-21'11,"0"1,1 0,0 2,1 0,0 1,1 1,1 1,1 0,0 1,-7 13,20-29,0 0,1 0,-1 1,1-1,-1 1,1-1,0 1,0 0,0 0,1 0,-1 0,1 0,0 1,-1-1,1 0,1 1,-1-1,0 0,1 1,0-1,0 1,0-1,0 1,0-1,1 0,0 1,-1-1,1 1,0-1,1 0,-1 0,1 0,-1 0,1 0,0 0,0 0,0 0,1-1,-1 1,0-1,1 1,0-1,0 0,1 1,7-2,0-1,1 0,-1-1,0 0,0 0,0-1,0-1,0 0,0 0,-1-1,0-1,1 1,-2-2,1 1,0-1,-1-1,0 0,-1 0,0-1,0 0,6-8,-5 8,4-4,-1 0,0-2,-1 1,-1-1,0-1,-1 0,0 0,-1-1,-1 0,2-8,-5 88,-4-59,-1-1,1 1,0-1,0 1,0-1,1 1,-1-1,1 1,0-1,0 0,1 1,-1-1,1 0,0 0,0 0,1 0,-1 0,1-1,0 1,0-1,0 0,0 1,0-1,1-1,0 1,-1 0,1-1,0 0,0 0,0 0,0 0,1-1,-1 0,0 1,2-1,10 2,1-1,0 0,0-2,0 1,0-2,0 0,-1-2,1 1,0-2,-1 0,0-1,0-1,0 0,-1-1,0-1,0-1,2-1,6-3,-1-2,-1 0,0-1,-1-1,-1 0,0-2,-1 0,-2-2,0 1,-1-2,-1 0,0-1,-2 0,-1-1,-1 0,-1-1,-2 0,4-18,-9 31,0-1,-1 0,0 1,-1-1,-1 0,0 1,-1-1,0 0,0 1,-2 0,1 0,-2 0,-4-10,8 20,0 1,0-1,0 1,0 0,0-1,0 1,0 0,-1 0,1 0,0 0,-1 0,1 0,0 0,-1 0,1 1,-1-1,0 0,1 1,-1-1,1 1,-1 0,0 0,1-1,-1 1,0 0,1 0,-1 1,0-1,1 0,-1 1,0-1,1 0,-1 1,1 0,-1-1,1 1,-1 0,1 0,0 0,-1 0,1 0,0 0,0 0,-1 1,1-1,0 0,0 1,0-1,1 0,-1 1,-44 77,34-43,2 0,1 1,2 0,2 0,1 0,2 0,2 0,3 24,-2 17,-2-59,1 1,0 0,2 0,0-1,1 1,1-1,1 0,1 0,1-1,6 11,-14-27,0-1,0 0,1 1,-1-1,1 1,-1-1,1 0,-1 1,1-1,0 0,0 0,-1 0,1 0,0 1,0-1,0 0,1 0,-1-1,0 1,0 0,0 0,1-1,-1 1,0 0,1-1,-1 1,0-1,1 0,-1 1,1-1,-1 0,1 0,-1 0,0 0,1 0,-1 0,1-1,-1 1,1 0,-1-1,0 1,1-1,-1 1,0-1,0 0,1 0,-1 1,0-1,1-1,-1-3,1 0,-1 0,1-1,-2 1,1-1,0 1,-1-1,0 1,-1 0,1-1,-1 1,0-1,0 1,-1 0,-1-5,-4-11</inkml:trace>
  <inkml:trace contextRef="#ctx0" brushRef="#br0" timeOffset="153.213">585 216,'48'5,"44"6,22 2,0-2,-9-3,-13-2,-13-3,-10-1,-7-2,-14 0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5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0,'-19'44,"-11"23,-6 5,4-4,3-15,0-10,6-9,3-10,3-8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6 113,'9'-20,"4"44,-5 185,-10-134,-15 294,5-120,12-249,-1 1,1-1,0 0,-1 0,1 1,0-1,0 1,-1-1,1 0,0 1,0-1,-1 1,1-1,0 0,0 1,0-1,0 1,0-1,0 1,0-1,0 1,0-1,0 1,0-1,0 0,0 1,0-1,0 1,0-1,1 1,-1-1,0 0,0 1,0-1,1 1,-1-1,0 0,1 1,-1-1,0 0,1 1,-1-1,0 0,1 0,-1 1,1-1,-1 0,0 0,1 0,-1 1,1-1,-1 0,1 0,-1 0,1 0,-1 0,0 0,1 0,-1 0,1 0,-1 0,1 0,-1 0,1-1,-1 1,0 0,1 0,-1 0,1-1,20-29,-14 19,208-297,-207 297,1 1,-1 0,2 0,-1 1,1 0,1 1,0 0,0 1,0 0,1 0,0 2,0-1,0 2,1-1,0 2,0 0,0 0,-10 3,1 0,-1 0,1 1,-1-1,1 1,-1 0,0 0,0 0,1 0,-1 1,0-1,0 1,0 0,0 0,-1 0,1 0,0 0,-1 1,0-1,1 1,-1-1,0 1,0 0,-1 0,1 0,-1 0,1 0,-1 1,0-1,0 0,0 0,-1 1,1-1,-1 1,0-1,1 2,-1 7,1 1,-1-1,-1 0,0 1,-1-1,0 0,-1 0,0 0,-4 7,-2 5,-2-1,-1-1,-1 0,-1 0,0-2,-2 1,-16 15,25-28,-1 0,0-1,-1 0,0 0,0-1,-1 0,1 0,-1-1,-1 0,1-1,0 0,-1-1,0 0,0-1,0 0,0-1,0 0,-11-1,16 0,0-1,0 0,0 0,0 0,1-1,-1 0,1 0,-1 0,1-1,0 0,0 0,0 0,0-1,0 1,1-1,0-1,-1 1,2 0,-1-1,0 0,1 0,0 0,0 0,1 0,-1-1,1 1,0-1,1 1,-1-3,4-7</inkml:trace>
  <inkml:trace contextRef="#ctx0" brushRef="#br0" timeOffset="750.186">795 706,'0'7,"14"123,-13-127,-1 0,1 0,1 0,-1 0,0 0,1 0,-1 0,1 0,0-1,0 1,0-1,0 1,0-1,1 0,-1 0,1 0,0 0,-1 0,1-1,0 1,0-1,0 0,0 0,0 0,0 0,0 0,0-1,1 1,-1-1,0 0,0 0,1 0,-1 0,0-1,0 1,0-1,3-1,15-5,0-2,0-1,-1 0,0-2,-1 0,0-1,-1-1,15-15,30-42,-47 105,-14-26,-1 0,1 0,0 0,1 0,0 0,0-1,0 1,1-1,0 0,1 0,0-1,0 1,0-1,1 0,0 0,0-1,0 1,1-1,-1-1,1 1,0-1,1-1,-1 1,6 1,-3-4,0 0,1 0,-1-1,0 0,0-1,0 0,1-1,-1 0,0 0,-1-1,1 0,-1-1,1 0,-1-1,0 0,0 0,-1-1,1 0,138-125,-117 99,-1 0,-1-2,-2 0,-2-2,-1-1,-1-1,-3-1,-1-1,-2 0,-1-1,-3-1,-1 0,-2 0,-2-1,0-28,-6 68,0 1,-1-1,1 1,-1-1,0 1,1-1,-1 0,0 1,-1-1,1 1,0-1,-1 0,0 1,1-1,-1 1,0-1,0 1,0 0,-1-1,1 1,-1 0,1 0,-1 0,1 0,-1 0,0 0,0 1,0-1,0 0,-1 1,1 0,0-1,0 1,-1 0,1 0,-1 1,1-1,-1 0,1 1,-1-1,-2 1,-1 4,0 1,0 0,1 0,0 1,-1-1,2 1,-1 1,1-1,0 0,0 1,1 0,-1 0,2 0,-1 0,-1 6,4-11,-8 23,3 0,0 1,1-1,1 1,2 0,0 0,2 0,1 2,0 19,0-7,2 0,1-1,3 1,1-1,11 29,13 11,-34-72,-3-3</inkml:trace>
  <inkml:trace contextRef="#ctx0" brushRef="#br0" timeOffset="1002.717">1445 394,'43'0,"34"0,13 0,-4 0,-7 5,-12 2,-13-1,-6-1,-6 3,-5 1,-5-2,-2-2,-7 3,-3 1,1-2,-3-2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9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307 672,'-53'50,"2"2,2 2,3 3,-2 8,42-58,1-1,-1 0,1 0,1 1,-1 0,1-1,0 1,1 1,-1-1,2 0,-1 1,1 0,0-1,0 1,1 0,0 0,1 0,-1 5,2-11,0 0,0 0,0 0,0 0,0 0,0-1,1 1,-1 0,1 0,-1-1,1 1,0-1,-1 1,1-1,0 0,0 0,0 0,0 0,0 0,0 0,0-1,0 1,0 0,1-1,-1 0,0 1,0-1,0 0,1 0,-1-1,0 1,2-1,70-19,-64 14,1 0,-1 0,-1-1,1-1,-1 1,0-1,-1-1,0 0,0 0,-1-1,0 0,-1 0,0 0,-1-1,0 0,0 0,-1 0,-1-1,0 1,0-1,-1 0,-1 0,0 0,-1 1,0-7,1 7,0-1,-1 0,-1 0,1 1,-2-1,0 0,0 1,-1-1,-1 1,1 0,-2 0,0 0,0 1,-1 0,0 0,-1 0,0 0,0 1,-1 1,0-1,-6-3,15 13,0-1,0 1,0 0,-1 0,1 0,0 0,-1 0,1 0,-1 0,1 0,-1 0,0 0,1 0,-1 0,0 0,1 0,-1 0,0 1,0-1,0 0,0 0,0 0,-1 0,1 0,0 0,0 0,-1 1,1-1,-1 0,1 0,-1 0,1 0,-1 0,1-1,-1 1,0 0,0 0,1 0,-1 0,0-1,0 1,0 0,0-1,0 1,0-1,0 1,0-1,0 1,0-1,0 0,0 0,0 1,-1-1,1 0,0 0,0 0,0 0,0 0,0-1,0 1,-1 0,1 0,0-1,0 1,0-1,4 5,0 0,0 0,0 0,1-1,0 0,-1 0,1 0,0 0,1 0,-1-1,0 0,1 0,-1 0,1 0,0-1,-1 0,1 0,0 0,0-1,0 1,0-1,0 0,-1 0,1-1,0 0,0 1,3-2,124-52,-88 23,-1-2,-2-1,-1-3,-2-1,-2-1,12-19,-26 30,-1 0,-2-1,-1-1,-2-1,0-1,-2 0,-2-1,2-9,-1-46,-13 88,0 1,0-1,0 1,0-1,0 0,0 1,0-1,0 0,0 1,-1-1,1 0,0 0,0 1,0-1,-1 0,1 1,0-1,0 0,-1 0,1 1,0-1,0 0,-1 0,1 0,0 0,-1 1,1-1,0 0,-1 0,1 0,0 0,-1 0,1 0,-1 0,1 0,0 0,-1 0,1 0,0 0,-1 0,1 0,0 0,-1 0,1-1,0 1,-1 0,1 0,0 0,-1 0,1-1,0 1,0 0,-1-1,-13 38,-17 100,5 2,7 1,6 1,7 0,10 130,-4-240,5 102,5 0,24 108,-31-187,-3-53,0 0,0 0,0 0,0 0,0 0,-1 0,1 0,0 0,0 0,-1 0,1 0,-1 0,1 0,-1 0,1 0,-1-1,1 1,-1 0,0 0,1-1,-1 1,0 0,0-1,0 1,1-1,-1 1,0-1,0 1,0-1,0 1,0-1,0 0,0 0,0 0,0 1,0-1,0 0,0 0,0 0,0-1,0 1,0 0,0 0,0 0,0-1,0 1,0 0,0-1,0 0,-6-4,1 0,-1 0,1-1,1 0,-1 0,1 0,0-1,1 0,-1 0,1 0,1 0,-1-1,1 1,1-1,-3-8,-5-8,1 0,1-1,1 0,1-1,1 0,2 1,0-1,2 0,0-1,2 1,1 0,2 0,0 1,1-1,2 1,0 0,2 0,1 1,1 0,1 1,0 0,5-3,78-66,-68 74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56 214,'0'485,"0"-467,-1-1,0 0,-1 0,-1 0,-1 0,0 0,-1 0,-5 8,10-25,0-1,0 1,0-1,0 1,0-1,0 1,-1 0,1-1,0 1,0-1,0 1,-1 0,1-1,0 1,-1-1,1 1,0 0,-1-1,1 1,0 0,-1 0,1-1,0 1,-1 0,1 0,-1 0,1-1,-1 1,1 0,-1 0,1 0,0 0,-1 0,1 0,-1 0,1 0,-1 0,1 0,-1 0,1 0,-1 0,1 1,0-1,-1 0,1 0,-1 0,1 1,0-1,-1 0,1 0,-1 1,1-1,0 0,-1 1,1-1,0 0,0 1,-1-1,1 1,0-1,-6-42,9 9,2-1,1 0,1 1,2 0,1 1,2 0,1 0,1 2,2-1,1 2,1 0,2 1,15-17,165-193,-56 133,-142 104,1-1,-1 0,1 0,-1 1,1 0,0-1,-1 1,1 0,0 0,0 1,0-1,0 0,0 1,-1 0,1 0,0 0,0 0,0 0,0 0,0 1,0 0,0-1,0 1,0 0,-1 0,1 1,0-1,-1 0,1 1,-1 0,0-1,1 1,-1 0,0 0,0 1,0-1,0 0,-1 1,1-1,-1 1,1-1,-1 2,3 11,-1 0,-1 0,0 1,-1-1,0 1,-2 0,0-1,0 1,-2-1,0 0,0 0,-2 0,0 0,0 0,-2-1,-5 10,6-9,-1 0,0 0,-1-1,-1 0,0 0,-1-1,0 0,-1-1,0 0,-1-1,-1 0,0-1,0 0,-1-1,0 0,0-2,-1 1,0-2,0 0,-1-1,0 0,0-1,-3-1,15-2,0-1,0 0,0 0,-1-1,1 1,0-1,0 0,0 0,0 0,0 0,1-1,-1 1,0-1,1 0,-1 0,1-1,-1 1,1-1,0 0,0 0,0 0,1 0,-1 0,1 0,-1-1,1 1,0-1,1 0,-1 1,1-1,-1 0,1 0,0 0,0 0,1 0,-1 0,1 0,0-1,0 1,1 0,-1 0,1 0,0 0,0 0,0-1,5-8,0 0,0 1,1 0,1 0,0 0,1 1,0 0,5-3,8-7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89,'-71'107,"60"-96,1 1,0 0,1 1,1 0,0 1,1-1,0 1,1 1,0-1,2 1,-1 0,2 1,0-1,1 0,0 10,2-23,0 0,0 1,0-1,0 0,1 0,-1 0,0 0,1 0,0 0,0 0,-1 0,1 0,0 0,0-1,1 1,-1 0,0-1,1 1,-1 0,1-1,-1 0,1 1,0-1,-1 0,1 0,0 0,0 0,0 0,0 0,0-1,0 1,0-1,0 1,0-1,0 0,0 1,0-1,0-1,1 1,0 0,81-30,-67 18,-1-1,0 0,-1-1,-1-1,0 0,-1-1,0-1,-2 0,0 0,-1-1,0 0,-2-1,0 0,-1-1,2-12,-8 25,0 1,0 0,-1 0,0-1,0 1,0 0,-1-1,0 1,-1 0,1 0,-1 0,0 0,-1 0,1 0,-1 1,0-1,0 1,-1 0,0 0,0 0,0 0,-1 1,1-1,-1 1,0 0,0 1,0-1,-1 1,1 0,-1 1,0-1,0 1,0 0,0 0,0 1,0 0,0 0,-1 0,1 1,0 0,-1 0,1 1,0-1,0 1,0 1,-1-1,1 1,0 0,1 1,-1-1,0 1,0 1,-76 70,68-55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4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0,'166'1,"-164"-1,0 0,-1-1,1 1,0 0,0 1,-1-1,1 0,0 0,0 1,-1-1,1 1,0-1,-1 1,1 0,0 0,-1 0,1 0,-1 0,1 0,-1 0,0 0,0 0,1 1,-1-1,0 1,0-1,0 1,0-1,-1 1,1-1,0 1,-1 0,1-1,-1 1,1 0,-1 0,0-1,0 1,0 0,0 0,0 0,0-1,0 1,0 0,-1 0,1-1,-1 1,0 0,1-1,-1 1,0 0,0-1,0 1,-60 70,53-66,1 1,-1 0,2 0,-1 1,1 0,0 0,1 0,0 1,0 0,1 0,0 0,-3 8,7-14,0-1,-1 0,1 0,0 0,0 1,0-1,0 0,0 0,1 0,-1 0,1 1,0-1,-1 0,1 0,0 0,0 0,0 0,0 0,1-1,-1 1,0 0,1-1,-1 1,1 0,0-1,-1 0,1 1,0-1,0 0,0 0,0 0,0 0,0-1,0 1,0 0,0-1,1 1,-1-1,0 0,0 0,0 0,2 0,96-9,-71 2,-3 1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1,'-10'34,"-2"15,0 5,2-12,3-13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1 590,'5'-23,"0"0,2 1,1 0,0 0,2 1,1 0,0 1,1 0,1 1,10-10,52-26,-74 54,1 1,0-1,0 0,0 1,0 0,0-1,0 1,0 0,0 0,0 0,0 0,0 0,0 1,0-1,0 1,0-1,0 1,-1 0,1-1,0 1,0 0,-1 0,1 0,0 1,-1-1,1 0,-1 1,1-1,-1 1,0-1,0 1,0-1,0 1,0 0,0 0,0 0,0-1,-1 1,1 0,-1 0,1 0,-1 0,0 0,0 0,6 85,-8-81,1 0,0 0,0 0,1 0,0 0,0 0,0 0,0 0,1 0,0 0,1 0,-1 0,1 0,0 0,1-1,-1 1,1-1,0 0,0 0,1 0,-1 0,1 0,0-1,1 0,-1 0,1 0,0 0,0-1,0 1,0-1,5 2,-4-4,-1 0,0 0,0 0,1-1,-1 1,0-1,1-1,-1 1,0-1,1 0,-1 0,0 0,0-1,0 0,0 0,0 0,0 0,-1-1,1 0,-1 0,0 0,0-1,0 1,0-1,0 0,-1 0,0 0,0-1,0 1,2-4,64-152,4-96,-44 172,-19 60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0,'0'851,"-16"-786,4-53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1,'39'4,"26"3,12-1,-1-1,-5-1,-10-2,-5-1,-8 0,-7-1,-6-1,-8 1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8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81,'0'-3,"0"0,0 0,0-1,-1 1,1 0,-1 0,0 0,0 0,0-1,0 1,0 1,-1-1,1 0,-1 0,0 0,0 1,0-1,0 1,0-1,-1 1,1 0,-1 0,1 0,-1 0,0 1,0-1,0 1,1 0,-2-1,1 1,0 1,0-1,0 0,0 1,-1-1,1 1,-7-1,-1 1,0 0,1 1,-1 0,1 1,0 0,-1 0,1 1,0 1,-6 2,0 1,-1 0,1 1,0 1,1 0,0 1,0 1,1 0,1 1,0 1,1 0,0 0,1 1,0 1,1 0,1 0,0 1,1 0,1 1,1 0,0 0,0 5,5-14,0 0,1 0,0 0,0 0,1 0,0 1,0-1,1 0,0 0,1-1,0 1,0 0,0-1,1 0,0 0,1 0,-1 0,1-1,1 1,-1-1,1-1,0 1,0-1,7 4,0 1,1-2,0 1,0-2,1 0,0 0,0-2,1 0,-1-1,1 0,0-1,0-1,4 0,-3 0,1-1,-1-1,1-1,0 0,-1-1,0-1,1-1,-1 0,-1-1,1-1,-1 0,0-2,11-6,-9 1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0,'0'29,"0"24,0 7,0-1,0-6,0-7,0-7,0-10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1,'-7'2,"-4"2,0 0,0 0,0 1,1 1,0-1,0 2,0-1,0 2,1-1,1 1,-1 0,1 1,0 0,-5 9,13-15,0 0,0 1,0-1,1 1,0-1,-1 0,1 0,0 1,0-1,1 0,-1 0,1 0,-1 0,1 0,0-1,0 1,0 0,1-1,-1 0,1 1,-1-1,1 0,0 0,0 0,-1-1,1 1,1-1,-1 0,0 1,0-1,0-1,1 1,-1 0,0-1,3 0,14 9,-13-7,-1 0,0 0,0 1,0 0,0 0,0 1,0-1,-1 1,0 0,0 1,0-1,0 1,-1 0,0 0,0 1,0-1,-1 1,1 0,-1 0,-1 0,1 0,-1 1,0-1,-1 0,1 1,-1 0,0-1,-1 1,0 0,0-1,0 1,-1 0,0-1,0 1,-1-1,0 1,0-1,0 0,-3 5,0-4,0 0,0 0,-1 0,0-1,0 0,0-1,-1 1,1-1,-1 0,-1-1,1 1,-1-2,1 1,-1-1,0 0,0 0,-1-1,1-1,0 1,-1-1,1 0,-1-1,1 0,-1-1,1 1,-9-3,-24-26,28 11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709 2,'1'115,"-13"279,-51 3,52-323,16-136,2 42</inkml:trace>
  <inkml:trace contextRef="#ctx0" brushRef="#br0" timeOffset="253.095">399 595,'38'-5,"37"-6,11-2,0 2,-10-2,-13 1,-12 2,-11-1,-6 1,-5-3,-3-4,-5 1</inkml:trace>
  <inkml:trace contextRef="#ctx0" brushRef="#br0" timeOffset="613.334">1162 2,'-69'449,"50"-211,20-231,-1 1,1 0,1 0,0-1,0 1,0-1,1 1,0-1,1 0,0 0,0 0,2 2,-4-6,0-1,0 0,0 0,0 0,0 0,0-1,0 1,1 0,-1-1,0 0,1 0,-1 1,1-1,0-1,-1 1,1 0,0-1,0 1,-1-1,1 0,0 0,0 0,0 0,-1 0,1-1,0 1,-1-1,1 0,0 0,-1 0,1 0,-1 0,1-1,-1 1,2-2,52-35,-42 27,0 1,1 0,0 1,1 1,0 1,0 0,10-3,-22 10,0-1,-1 1,1 0,0 0,-1 1,1-1,0 1,-1-1,1 1,-1 0,1 1,-1-1,0 1,1-1,-1 1,0 0,0 0,0 0,0 1,-1-1,1 1,-1-1,1 1,-1 0,0 0,0 0,0 0,0 1,-1-1,1 0,-1 1,0-1,0 1,0-1,0 1,-1 0,0-1,1 3,30 59,5-50,-21-19</inkml:trace>
  <inkml:trace contextRef="#ctx0" brushRef="#br0" timeOffset="979.872">1782 820,'31'-3,"-1"-1,0-1,0-2,-1-1,0-1,0-2,-1-1,0-1,9-7,-30 15,0-1,0 0,0 0,-1 0,0-1,-1 0,1 0,-1-1,-1 1,1-1,-1 0,-1 0,0-1,0 1,0-1,-1 1,0-1,-1 0,0 0,0 0,-1 0,0 0,-1 0,0 0,-1-4,-1 10,0 0,0-1,0 1,0 0,-1 0,1 1,-1-1,0 1,0 0,0 0,0 0,0 0,0 1,-1-1,1 1,-1 0,1 1,0-1,-1 1,1 0,-1 0,1 0,-1 0,1 1,-1 0,1 0,-1 0,1 1,0-1,0 1,0 0,0 0,0 0,0 1,1-1,-1 1,1 0,-3 3,-8 5,0 0,1 1,0 0,1 1,0 1,1-1,1 2,0 0,1 0,0 1,6-10,0 0,0 0,1 0,0 0,0 0,0 0,1 0,0 1,0-1,0 1,1-1,0 0,0 1,1-1,0 1,0-1,0 0,1 1,0-1,0 0,0 0,1 0,0-1,0 1,1-1,-1 1,1-1,5 4,5 1,0 0,1-2,1 0,-1-1,1 0,1-1,-1-1,1 0,0-2,0 0,0-1,0 0,0-1,1-1,-1-1,0-1,0 0,4-2,13-1,-4-1</inkml:trace>
  <inkml:trace contextRef="#ctx0" brushRef="#br0" timeOffset="5513.887">3306 651,'11'30,"0"0,-2 0,-2 1,0 0,-2 0,-2 0,-1 1,-1 6,-1 275,1-304,-1 0,-1 0,0 0,0 0,-1-1,0 1,0 0,-1-1,0 1,0-1,-2 1,5-8,0 0,-1-1,1 1,-1 0,1 0,-1-1,1 1,-1 0,1-1,-1 1,1 0,-1-1,0 1,1-1,-1 1,0-1,0 1,1-1,-1 0,0 1,0-1,0 0,1 0,-1 1,0-1,0 0,0 0,0 0,1 0,-1 0,0 0,0 0,0-1,0 1,0 0,1 0,-1-1,0 1,0 0,1-1,-1 1,0-1,0 1,1-1,-1 1,0-1,1 0,-1 1,1-1,-1 0,1 1,-1-1,1 0,0 1,-1-1,1 0,0 0,-1 0,1 0,0 0,-18-52,14 21,2-1,1 0,1 0,3 0,0 0,2 1,1-1,2 1,1 1,2-1,1 2,1 0,6-9,-1 3,2 0,1 2,2 0,1 2,2 0,1 2,5-3,-30 30,0 1,0 0,0-1,1 1,-1 0,1 1,-1-1,1 0,0 1,0-1,0 1,-1 0,1 0,0 0,1 0,-1 1,0-1,0 1,0 0,0 0,0 0,0 0,0 1,0-1,1 1,-1-1,0 1,0 0,-1 1,1-1,0 0,0 1,-1-1,1 1,0 0,-1 0,0 0,1 0,-1 1,0-1,0 0,0 1,-1-1,1 1,-1 0,1 0,-1 0,0 0,6 17,-2-1,0 2,-1-1,-1 0,-1 1,0-1,-2 1,-1 0,0-1,-3 12,3-19,1-1,-2 1,0-1,0 1,-1-1,-1 0,0 0,-1-1,0 1,0-1,-1 0,-1 0,0-1,0 0,-1 0,0 0,-1-1,0-1,-1 1,0-2,0 1,0-1,-1-1,0 0,-5 2,14-7,0-1,0 1,0-1,0 1,0-1,0 0,0 0,0 0,0 0,0 0,0 0,0 0,0-1,0 1,0-1,0 1,0-1,0 0,1 0,-1 0,0 0,0 0,1 0,-1-1,1 1,-1 0,1-1,-1 1,1-1,0 0,0 1,0-1,0 0,0 0,0 0,0 1,1-1,-1 0,1 0,-1 0,1-2,10-82,17 37,-15 30</inkml:trace>
  <inkml:trace contextRef="#ctx0" brushRef="#br0" timeOffset="6349.833">4209 622,'-8'2,"0"0,0 1,0 0,0 0,0 0,1 1,-1 0,1 1,0 0,0 0,1 0,0 1,-1 0,-4 6,-6 4,-2 2,2 1,0 0,1 1,1 1,0 1,2 0,-6 14,18-34,-1-1,1 1,0 0,0-1,0 1,0 0,0 0,1 0,-1 0,1 0,-1 0,1 0,0 0,-1 0,1 0,0 0,0 0,1 1,-1-1,0 0,1 0,-1 0,1 0,0 0,-1 0,1-1,0 1,0 0,0 0,1-1,-1 1,0 0,1-1,-1 1,1-1,-1 0,1 1,0-1,-1 0,1 0,0 0,0 0,0 0,0-1,0 1,0-1,0 1,0-1,0 1,0-1,10-2,0 1,0-2,0 1,0-2,-1 1,1-2,-1 0,0 0,0-1,-1 0,1-1,-2 0,1 0,-1-1,0-1,5-5,-1 3,134-129,-146 139,-1 1,1-1,-1 1,1-1,-1 1,1-1,-1 1,1-1,-1 1,1 0,0-1,-1 1,1 0,-1-1,1 1,0 0,-1 0,1 0,0 0,0 0,-1 0,1 0,0 0,-1 0,1 0,0 0,-1 0,1 0,0 0,-1 1,1-1,0 0,-1 0,1 1,-1-1,1 1,0-1,-1 0,1 1,-1-1,1 1,-1-1,1 1,-1 0,0-1,1 1,-1-1,0 1,1 0,-1-1,0 1,0 0,0-1,0 1,1 0,-1-1,0 1,11 51,-9-44,-3-4,1 1,0-1,0 1,0-1,0 1,1-1,0 1,0-1,0 0,0 1,1-1,0 0,0 0,0 0,0 0,1 0,-1 0,1-1,0 1,0-1,0 0,1 0,-1 0,1 0,0-1,0 1,0-1,0 0,0 0,0 0,0-1,0 0,1 0,-1 0,5 1,16-9,0-2,-1 0,0-1,-1-1,0-2,0 0,-2-1,0-1,0-1,-2-1,0-1,-1-1,0 0,0-3,-16 20,33-36,0-2,-3-1,-1-1,-2-2,-2-1,-3-1,-1-1,-2-1,-2-1,-3-1,9-44,-22 25,-3 68,0-1,-1 0,1 1,-1-1,1 1,-1-1,1 1,-1-1,0 1,0-1,1 1,-1-1,0 1,0 0,-1 0,1-1,0 1,0 0,-1 0,1 0,0 0,-1 1,1-1,-1 0,1 0,-1 1,1-1,-1 1,0 0,1-1,-1 1,0 0,1 0,-1 0,1 0,-1 0,0 0,1 1,-2-1,-6 4,0 1,1 0,-1 0,1 1,0 0,1 0,-1 1,1-1,0 2,1-1,0 1,0 0,1 0,0 1,0 0,1 0,0 0,0 0,1 1,1-1,0 1,-1 5,-3 19,2 1,1 1,2-1,1 0,3 8,-2 15,56 280,-56-336,0 0,-1 0,1-1,-1 1,1 0,-1 0,0-1,1 1,-1 0,0 0,0 0,0 0,-1-1,1 1,0 0,-1 0,1-1,-1 1,1 0,-1 0,0-1,0 1,0-1,0 1,0-1,0 1,0-1,-1 1,1-1,0 0,-1 0,1 0,-1 0,1 0,-1 0,0 0,1 0,-1-1,0 1,1-1,-1 1,0-1,0 0,-35-24,20 10</inkml:trace>
  <inkml:trace contextRef="#ctx0" brushRef="#br0" timeOffset="6603.36">4548 482,'43'9,"34"4,13-1,-4-7,-7-4,-7-8,-7-2,-9 0,-5-2,-6-1,-5 3,-6-3,-4-3,-1 0,-6-2,-3 3,-3 2</inkml:trace>
  <inkml:trace contextRef="#ctx0" brushRef="#br0" timeOffset="6931.105">5479 30,'-23'175,"8"-80,4 0,4 0,5 55,3-136,0 0,1 0,1 0,0-1,0 1,2-1,-1 1,6 7,-9-18,1 1,0-1,0 0,0 1,1-1,-1 0,1-1,-1 1,1 0,0-1,0 0,0 1,1-1,-1 0,0-1,1 1,-1-1,1 1,0-1,-1 0,1 0,0-1,0 1,-1-1,1 0,0 0,0 0,0 0,0-1,-1 1,1-1,0 0,1-1,19-7,1-1,-2-1,1-1,-2-2,1 0,16-14,26-17,-64 43,1 1,0-1,0 0,0 1,0-1,0 1,0 0,0-1,0 1,1 0,-1 0,0 0,1 1,-1-1,1 1,-1-1,1 1,-1 0,1 0,-1 0,1 0,-1 0,1 1,-1-1,0 1,1-1,-1 1,0 0,1 0,-1 0,0 0,0 1,0-1,0 1,0-1,0 1,0 0,0-1,-1 1,1 0,1 2,51 139,-42-128</inkml:trace>
  <inkml:trace contextRef="#ctx0" brushRef="#br0" timeOffset="19270.572">342 2062,'-27'3,"-1"0,1 2,0 1,1 1,-1 1,1 2,1 0,0 2,-19 11,40-21,0 1,0 0,0 0,0 0,0 0,1 1,-1-1,1 1,0 0,0 0,1 0,-1 0,1 1,0-1,0 1,0-1,0 1,1 0,0 0,0 0,1-1,-1 1,1 0,0 0,0 0,0 0,1 0,0 0,0 0,0-1,1 1,-1 0,1-1,0 1,0-1,1 1,-1-1,1 0,0 0,0 0,1-1,-1 1,1-1,0 0,-1 0,1 0,3 1,4 1,0 0,0-1,0 0,1 0,-1-2,1 1,0-2,0 1,0-2,0 0,0 0,0-1,0 0,0-1,-1 0,1-1,-1-1,1 0,-1 0,0-1,0 0,-1-1,0-1,0 1,0-1,-1-1,0 0,0 0,5-8,30-37,-11 77,-29-18,7 10,0-1,1-1,1 1,0-2,1 0,0 0,1-2,0 1,1-2,0 0,1-1,0-1,14 5,29 7,-41-15</inkml:trace>
  <inkml:trace contextRef="#ctx0" brushRef="#br0" timeOffset="22394.863">4859 2090,'-15'34,"-4"15,0 5,5-2,8-10,6-13</inkml:trace>
  <inkml:trace contextRef="#ctx0" brushRef="#br0" timeOffset="22643.271">4830 1751,'0'-9,"5"5,1 5</inkml:trace>
  <inkml:trace contextRef="#ctx0" brushRef="#br0" timeOffset="20323.804">2064 2062,'-12'-6,"0"0,0 0,0 1,-1 1,0 0,0 0,0 2,0-1,-1 2,1 0,0 0,-1 1,1 1,-1 0,1 1,0 1,0 0,0 0,0 1,0 1,1 0,0 1,0 1,6-4,0 1,1 0,0 0,0 0,0 1,0 0,1 0,0 0,0 1,0-1,1 1,-1 0,1 0,1 0,-1 1,1-1,0 0,1 1,-1 0,1-1,1 1,-1 0,1-1,0 1,1 0,-1 0,2-1,-1 1,0-1,1 1,1-1,-1 0,1 1,0-1,0-1,2 3,6 1,1 0,0-1,1-1,0 0,0 0,0-2,1 0,0 0,0-1,0-1,0 0,1-1,-1 0,1-1,-1-1,1-1,0 0,-1 0,7-3,5 3,-17 1,1 0,-1-1,1 0,-1-1,1 0,-1 0,0-1,0 0,0-1,0 0,0 0,-1-1,0 0,0-1,2-2,3-5</inkml:trace>
  <inkml:trace contextRef="#ctx0" brushRef="#br0" timeOffset="20842.836">2516 1977,'-18'35,"2"1,1 0,1 1,2 1,2 0,-2 19,11-55,0 1,0 0,0-1,0 1,1 0,-1 0,1 0,0 0,-1-1,1 1,1 0,-1 0,0 0,1 0,-1-1,1 1,0 0,0 0,0-1,0 1,0-1,1 1,-1-1,1 1,0-1,0 0,0 0,0 0,0 0,0 0,0 0,1 0,-1-1,0 1,1-1,0 0,-1 0,1 0,0 0,-1 0,1-1,0 1,0-1,0 1,0-1,-1 0,2 0,8-4,1 0,-1-1,0 0,-1-1,1-1,-1 1,0-2,-1 0,0 0,0 0,0-2,-1 1,-1-1,0 0,5-8,23-24,62-55,-97 96,0 0,1 0,-1 0,0 0,0 1,1-1,-1 0,0 1,1-1,-1 1,0-1,1 1,-1 0,1 0,-1 0,1-1,-1 1,0 1,1-1,-1 0,1 0,-1 0,1 1,-1-1,0 1,1-1,-1 1,0 0,1-1,-1 1,0 0,0 0,0 0,0 0,0 0,0 0,0 0,0 0,0 0,0 0,0 1,-1-1,1 0,0 1,-1-1,1 0,-1 1,0 0,12 71,-15 293,0-300,-3-1,-3 1,-2-2,-4 1,-7 12,20-63,-2 0,1-1,-2 0,0 0,0 0,-1-1,-1 0,0 0,-1 0,0-1,0 0,-2 0,1-1,-1-1,0 0,-2 1,10-9,0 0,0 0,0 0,0-1,0 1,-1-1,1 1,0-1,0 0,0 0,0 0,-1 0,1 0,0 0,0-1,0 1,0-1,0 1,0-1,0 0,0 0,0 0,0 0,0 0,0 0,0-1,1 1,-1 0,0-1,1 0,0 1,-1-1,1 0,0 0,0 1,0-1,0 0,0 0,0-1,-25-86,22 45,2-1,2 0,1 0,3 1,2-1,8-29,-9 53,1 0,1 1,1-1,1 1,1 1,0 0,1 0,1 1,1 1,1 0,0 0,1 1,1 1,13-10,-1 5,-3 3</inkml:trace>
  <inkml:trace contextRef="#ctx0" brushRef="#br0" timeOffset="21436.147">3419 1977,'-21'5,"1"1,-1 1,2 1,-1 1,1 0,0 2,1 0,0 1,1 1,1 0,0 1,0 1,-8 12,19-23,2 0,-1 0,0 0,1 1,0-1,0 1,0 0,0 0,1 0,0 0,0 1,1-1,-1 0,1 1,0-1,0 1,1-1,0 1,0 0,0-1,1 1,-1-1,1 1,1-1,-1 1,1-1,0 0,0 0,0 0,1 0,0 0,0 0,0-1,1 1,-1-1,1 0,0 0,0 0,3 1,-1 0,1 0,0-1,0 0,1 0,-1-1,1 1,0-2,0 1,0-1,0 0,0-1,0 0,0 0,1-1,-1 0,0-1,0 1,0-2,1 1,-1-1,0 0,-1-1,1 0,2-1,9-4,-2-1,1-1,-1-1,-1-1,0 0,0-1,-1 0,-1-1,6-9,1 0,-3 5</inkml:trace>
  <inkml:trace contextRef="#ctx0" brushRef="#br0" timeOffset="21789.989">3899 1526,'-16'25,"1"2,1-1,2 2,1 0,1 0,-6 28,7-12,1 0,3 0,2 1,1-1,3 1,3 15,-1 45,-8 38,5-141,-1 0,1-1,0 1,-1 0,1 0,0 0,0 0,0-1,0 1,0 0,1 0,-1 0,0 0,1-1,-1 1,1 0,0 0,0-1,0 1,0 0,0-1,0 1,0-1,0 1,1 0,6-2</inkml:trace>
  <inkml:trace contextRef="#ctx0" brushRef="#br0" timeOffset="22121.871">4209 2006,'-20'31,"1"1,2 0,1 1,2 1,1 1,2 0,-1 9,11-41,0-1,0 1,0 0,0 0,0 0,0-1,1 1,0 0,-1 0,1 0,0 0,1 0,-1 0,0 0,1 0,0 0,-1 0,1-1,0 1,1 0,-1 0,0-1,1 1,-1-1,1 1,0-1,0 0,0 0,0 0,0 0,1 0,-1 0,0 0,1-1,0 1,-1-1,1 0,0 0,-1 0,1 0,0 0,0-1,0 1,0-1,3 0,10-3,-1 0,1-2,-1 0,1-1,-1 0,-1-2,0 1,0-2,0 0,-1 0,0-1,-1-1,5-6,-5 7,-1-1,0-1,-1 0,0 0,-1-1,0-1,-1 1,-1-1,0 0,1-5,-6 14,0-1,0 1,0-1,-1 1,1-1,-1 1,-1-1,1 0,-1 0,0 1,0-1,-1 0,1 0,-1 1,-1-1,1 1,-1-1,0 1,0-1,0 1,-1 0,0 0,0 0,0 0,-1 1,0-1,0 1,0 0,-1-1,1 3,1-1,-1 1,-1 0,1 0,0 0,-1 0,1 1,0 0,-1 0,0 0,1 0,-1 1,0-1,1 1,-1 1,0-1,1 1,-1-1,1 1,-1 1,1-1,-1 1,1-1,0 1,-1 0,1 1,-8 3,1 1,1 0,-1 1,1 0,0 0,1 1,0 0,-7 11,3-2</inkml:trace>
  <inkml:trace contextRef="#ctx0" brushRef="#br0" timeOffset="25575.029">5451 2034,'-15'0,"0"1,1 1,-1 1,1 0,-1 1,1 0,1 1,-1 1,0 0,1 1,1 0,-1 1,1 0,0 1,1 1,0 0,1 0,0 1,0 0,1 1,1 0,-4 6,5-6,0 0,1 0,0 1,1 0,0 0,1 0,0 0,1 1,-1 12,4-21,-1-1,1 0,0 1,1-1,-1 0,1 1,0-1,0 0,0 0,0 1,1-1,0 0,0-1,0 1,0 0,0 0,1-1,0 1,0-1,0 0,0 0,0 0,0-1,1 1,0-1,-1 1,1-1,0 0,0-1,0 1,0-1,0 1,2-1,8 2,0 0,0-2,0 1,0-2,0 0,1 0,-1-2,0 0,0 0,0-1,-1-1,1 0,-1-1,0 0,0-1,2-2,20-12,0-1,-1-2,-1-2,-2-1,0-2,-12 11,-2-1,0 0,-2-2,0 0,-1 0,0-2,-2 1,-1-2,-1 0,0 0,-2 0,-1-1,-1-1,-1 1,-1-1,1-20,-2 17,-2 1,0 0,-2 0,-1-1,-1 1,-1 0,-1 1,-2-1,0 1,-2 0,-1 1,-1 0,-1 0,-1 1,-1 1,-5-4,16 22,0 1,0 0,0 0,-1 1,1-1,-1 1,0 0,0 0,-1 0,1 0,0 1,-1-1,0 1,1 0,-1 1,0-1,0 1,0 0,0 0,0 1,0-1,0 1,-1 0,1 1,0-1,0 1,0 0,0 0,0 0,0 1,1 0,-1 0,0 0,1 1,-1-1,1 1,0 0,0 0,0 1,1-1,-1 1,1 0,-3 3,-6 12,1 1,0 1,2 0,0 1,1-1,1 2,2-1,0 1,1 0,1 0,2 0,0 0,-2 14,2 0,1 0,2 0,2 0,1-1,2 1,1-1,2 0,14 31,-13-38,2 0,0-2,2 1,2-2,0 0,1-1,18 18,103 111,-89-86,-44-62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40,'41'-11,"1"2,0 2,0 1,0 2,41 2,-80 2,0 0,1 0,-1 0,0 0,0 0,0 0,1 1,-1 0,0 0,0 0,0 0,0 0,0 0,0 1,-1-1,1 1,0 0,-1 0,1 0,-1 0,0 1,1-1,-1 0,0 1,-1 0,1-1,0 1,-1 0,1 0,-1 0,0 0,0 0,0 0,-1 0,1 0,-1 1,0-1,1 0,-1 0,-1 0,1 1,0-1,-1 3,-4 8,0-1,-1 1,-1-1,0 0,0-1,-1 1,-1-1,0-1,0 0,-10 8,-9 14,-17 15,36-41,0 1,1 0,0 1,0 0,1 0,0 1,1 0,0 0,1 0,0 1,0 0,1 0,1 0,-1 0,4-8,0 0,0 0,0 0,0 0,0 0,1 0,0 0,-1 0,1 0,0 0,0 0,0 0,1-1,-1 1,1 0,-1-1,1 0,0 1,0-1,0 0,0 0,1 0,-1 0,0 0,1 0,0-1,-1 1,1-1,0 0,0 0,-1 0,1 0,3 0,100 11,-100-12,2 1,1-1,-1 0,0 0,0-1,1 0,-1-1,0 0,0 0,0 0,0-1,-1 0,1-1,4-3,1-4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51.98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3256 706,'-10'-7,"1"0,-1 1,0 1,0 0,-1 0,1 1,-1 0,0 1,0 0,0 1,-1 0,1 1,0 0,-1 1,1 0,-1 1,0 0,-16 4,0 1,0 1,1 2,0 1,0 1,1 1,-15 10,-131 97,157-105,1 0,0 1,1 1,0 0,1 0,1 1,1 1,1 0,0 0,-6 20,-7 9,-3 6,3 1,2 0,3 2,2 0,-5 39,10-43,6-36,0 1,1 0,1 0,1 0,0 1,2-1,-1 0,2 0,1 4,6 20,-1 4,3-1,1 0,3-1,1 0,11 18,14 24,-34-65,2 0,1-1,0 0,1 0,1-1,1 0,1-1,0-1,14 12,-1-6,1-2,2-1,0-1,1-2,0-1,1-1,1-2,0-1,9 1,71 21,-77-20,1-2,0-1,0-2,1-2,31 1,-37-6,-5 0,1-1,-1-1,0-1,0-1,21-6,137-36,-141 28,-1-1,0-3,-2-2,6-5,76-57,-75 41,-26 26,-2-1,0 0,-1-1,-1-1,0-1,-2-1,-1 0,-1-1,1-4,0-6,-2 0,-1-1,-2 0,-1 0,-2-1,-2 0,-1-1,-1-20,-5-253,-2 280,-1 1,-1-1,-2 2,-1-1,-1 1,-2 0,0 1,-2 1,-1 0,-2-1,16 25,-13-19,-1 0,-1 2,-1-1,0 2,-1 1,-20-15,-75-53,-92-49,-9 38,102 67,98 25,-1 1,1 1,-1 0,0 0,1 2,-1 0,0 0,0 1,1 1,-1 1,1 0,-3 2,-48 6,52-10,0 1,0 0,0 1,0 0,1 1,0 0,0 1,0 1,0 0,-1 1,-5 8</inkml:trace>
  <inkml:trace contextRef="#ctx0" brushRef="#br0" timeOffset="2498.346">3340 1525,'-4'2,"1"1,0 0,0-1,0 1,0 0,1 1,-1-1,1 0,0 1,0 0,0-1,0 1,1 0,-1 0,1 0,0 0,0 0,0 0,1 0,0 0,0 0,0 1,0-1,0 0,1 0,0 0,0 0,0 0,0 0,1 1,0-4,-1 1,1-1,0 0,-1 0,1 0,0 0,0 0,0-1,0 1,0-1,0 1,0-1,0 0,0 1,0-1,0 0,0 0,1-1,-1 1,0 0,0-1,0 1,0-1,0 0,-1 0,1 1,0-1,0 0,0-1,-1 1,1 0,0 0,0-2,50-49,-48 49,-1-1,0 0,0 0,0 0,-1 0,1 0,-1-1,0 1,0 0,-1-1,1 0,-1 1,0-1,0 0,-1 0,1 0,-1 0,0 0,-1-3,1 7,-1 1,1-1,-1 0,1 0,-1 1,1-1,-1 0,0 0,1 1,-1-1,0 1,0-1,0 1,1-1,-1 1,0-1,0 1,0 0,0-1,0 1,0 0,0 0,0 0,1 0,-1 0,0 0,0 0,0 0,0 0,0 0,0 0,0 1,0-1,0 0,0 1,0-1,1 1,-1-1,0 1,0-1,0 1,1-1,-1 1,0 0,-36 28,37-28,-6 4,0 1,1-1,0 1,0 1,1-1,0 1,0-1,0 1,1 0,0 1,0-1,1 0,-1 4,4-9,1-1,-1 0,1 0,-1 0,1 0,-1 0,1 0,0 0,-1 0,1-1,0 1,0-1,0 1,-1-1,1 0,0 0,0 1,0-1,0-1,0 1,0 0,-1 0,1-1,0 1,0-1,0 1,-1-1,1 0,0 0,-1 0,1 0,-1 0,1 0,-1 0,1 0,-1-1,1 0,4-1,0 0,-1-1,1 0,-1 0,0 0,0-1,0 0,0 0,-1 0,0 0,0-1,-1 0,1 0,-1 0,0 0,1-6,-3 11,-1 0,0 1,0-1,0 0,0 1,0-1,0 0,-1 1,1-1,0 1,0-1,0 0,-1 1,1-1,0 1,0-1,-1 0,1 1,-1-1,1 1,0-1,-1 1,1-1,-1 1,1 0,-1-1,1 1,-1 0,0-1,1 1,-1 0,1 0,-1-1,0 1,1 0,-1 0,0 0,1 0,-1 0,0 0,1 0,-1 0,0 0,1 0,-1 0,1 0,-1 0,0 1,1-1,-1 0,1 1,-1-1,0 0,1 1,-1-1,1 0,-1 1,-32 22,18-3,2 1</inkml:trace>
  <inkml:trace contextRef="#ctx0" brushRef="#br1" timeOffset="42491.511">3256 2513,'650'0,"-452"-29,282 29,-294-11,-96 0,0 4,0 3,53 7,-9-1,1193-2,-1252-12,-65 10,-1-1,0 1,1 1,-1 0,1 0,-1 1,1 0,-1 0,1 1,6 2,0 1,0 0,0-1,0 0,1-2,-1 0,1-1,14-1,-14-1,-4 2</inkml:trace>
  <inkml:trace contextRef="#ctx0" brushRef="#br1" timeOffset="44323.102">1647 2597,'36'0,"-29"0,-24 0,-161-17,132 10,1 2,-1 2,0 2,-36 4,-11-1,-810-2,717 28,175-27</inkml:trace>
  <inkml:trace contextRef="#ctx0" brushRef="#br0" timeOffset="67117.211">2861 1045,'13'-27,"-13"27,0 0,0 1,0-1,0 0,0 1,0-1,0 0,0 0,0 1,0-1,0 0,1 1,-1-1,0 0,0 0,0 1,0-1,1 0,-1 0,0 1,0-1,1 0,-1 0,0 0,0 1,1-1,-1 0,0 0,1 0,-1 0,0 0,0 0,1 0,-1 0,0 0,1 0,-1 1,0-2,1 1,-1 0,0 0,1 0,-1 0,0 0,1 0,-1 0,0 0,0 0,1 0,-1-1,-2 20,0 0,-2-1,0 1,-1-1,-1 0,0 0,-2-1,-8 15,-4 14,-91 233,288-619,-74 162,-101 174,0 1,0 0,1 0,-1 0,1 0,-1 0,1 0,0 0,0 1,0 0,0 0,1 0,-1 0,0 0,1 0,-1 1,1 0,0-1,0 2,-1-1,1 0,0 1,0-1,0 1,0 0,0 1,-1-1,1 0,0 1,0 0,0 0,-1 0,1 1,-1-1,1 1,-1 0,1 0,-1 0,0 0,0 1,0-1,0 1,-1 0,1-1,0 3,49 174,-29-44,-23-135,-1 1,0-1,1 1,-1-1,0 1,0-1,0 1,0-1,1 0,-1 1,0-1,0 0,0 0,0 0,0 0,0 1,0-1,0-1,0 1,0 0,1 0,-1 0,0 0,0-1,0 1,0 0,0-1,0 1,1-1,-1 1,0-1,0 1,1-1,-1 1,0-1,1 0,-1 1,0-1,1 0,-1 0,1 1,-16-10,0 0,-1 2,1 0,-2 0,1 2,-1 0,-9-1,-198-22,208 29,12-1,0 0,0 1,0-1,0 1,0 1,-1-1,1 1,0 0,0 0,0 0,0 1,0-1,1 1,-1 0,0 1,1-1,-1 1,-3 3,3 5</inkml:trace>
  <inkml:trace contextRef="#ctx0" brushRef="#br1" timeOffset="71732.142">490 2738,'-1'0,"1"0,0 0,0 0,-1 0,1 0,0 0,0 0,-1 0,1-1,0 1,-1 0,1 0,0 0,0 0,-1 0,1 0,0-1,0 1,0 0,-1 0,1 0,0 0,0-1,0 1,0 0,-1 0,1-1,0 1,0 0,0 0,0-1,0 1,-150 148,-147 147,294-292,0-1,1-1,0 1,-1 0,1 0,0 0,0 0,0 0,1 1,-1-1,0 0,1 1,0-1,-1 1,1 0,0-1,0 1,1 0,-1 0,1 0,-1-1,1 1,0 1,3-3,0-1,-1 1,1-1,0 0,0 0,0 0,0 0,0 0,0-1,0 0,0 1,0-1,-1 0,1 0,0 0,0-1,-1 1,1-1,-1 0,3 0,24-13,-2-1</inkml:trace>
  <inkml:trace contextRef="#ctx0" brushRef="#br1" timeOffset="72101.069">1083 2710,'6'-1,"-19"22,-149 152,-106 60,238-194,29-39,1 1,-1-1,1 1,0-1,-1 1,1-1,-1 1,1-1,0 1,-1 0,1-1,0 1,0 0,0-1,-1 1,1 0,0-1,0 1,0 0,0-1,0 1,0 0,0-1,1 1,-1 0,0-1,0 1,0 0,1-1,-1 1,0 0,1-1,-1 1,0-1,1 1,-1-1,1 1,-1-1,1 1,-1-1,1 1,-1-1,1 0,0 1,-1-1,1 0,-1 1,1-1,0 0,-1 0,1 0,0 0,-1 1,1-1,0 0,0 0,-1 0,1 0,0-1,-1 1,1 0,0 0,-1 0,1 0,0-1,104-33,-79 22</inkml:trace>
  <inkml:trace contextRef="#ctx0" brushRef="#br1" timeOffset="72498.829">1364 2794,'46'-17,"-46"19,1-1,-1 1,0-1,0 0,0 1,0-1,0 1,-1-1,1 1,0-1,-1 1,1-1,-1 1,1-1,-1 0,0 1,1-1,-1 0,0 0,0 0,0 1,0-1,0 0,0 0,0 0,0-1,-1 1,0 0,2 0,-193 175,177-159,0 1,0 1,2 0,1 1,0 0,-3 10,7-6</inkml:trace>
  <inkml:trace contextRef="#ctx0" brushRef="#br1" timeOffset="87207.048">1957 2766,'-34'39,"-232"229,207-177,58-86,4-4</inkml:trace>
  <inkml:trace contextRef="#ctx0" brushRef="#br1" timeOffset="88254.93">2861 2653,'-9'2,"1"1,0-1,0 1,0 1,0-1,1 1,-1 1,1-1,0 1,0 1,1-1,-1 1,1 0,0 1,1-1,0 1,-4 6,-10 9,-32 30,-2-3,-3-2,-13 5,22-15,46-36,-10 6,1 0,1 1,-1 0,2 1,-1 0,1 0,0 1,1 0,0 0,-4 9,9-6</inkml:trace>
  <inkml:trace contextRef="#ctx0" brushRef="#br1" timeOffset="89192.182">4102 2625,'0'4,"-4"3,-8 4,-5 5,-5 5,-4 3,-2 3,-1 1,0-3,4-2,2-5,0 0,0 1,3 2,5-7,10-6,5-4</inkml:trace>
  <inkml:trace contextRef="#ctx0" brushRef="#br1" timeOffset="90244.223">5174 2625,'-33'7,"-110"114,34-22,-101 74,195-153,19-15</inkml:trace>
  <inkml:trace contextRef="#ctx0" brushRef="#br1" timeOffset="90895.745">5881 2597,'-135'76,"-184"126,302-195,1 2,0 0,1 1,0 0,1 1,0 1,1 1,0-1,-2 5,10-8,4-5</inkml:trace>
  <inkml:trace contextRef="#ctx0" brushRef="#br1" timeOffset="91654.333">6812 2625,'-40'34,"-252"136,94-52,31 13,142-91,27-38</inkml:trace>
  <inkml:trace contextRef="#ctx0" brushRef="#br1" timeOffset="93707.215">4581 2653,'-10'3,"0"0,0 0,1 1,-1 0,1 0,0 1,0 0,0 1,1 0,0 1,0-1,0 1,1 1,0 0,0 0,1 0,-1 3,-20 19,-66 72,83-90,0 0,0 0,-1-1,-1-1,0 0,0-1,-1 0,0-1,-1 0,-10 3,8-2</inkml:trace>
  <inkml:trace contextRef="#ctx0" brushRef="#br1" timeOffset="96510.964">3820 2935,'-5'0,"-1"5,-5 1,0 5,-4 1,2 2,-3 0,2 1,-1-1,-4 2,2 2,-1-1,3-4</inkml:trace>
  <inkml:trace contextRef="#ctx0" brushRef="#br1" timeOffset="100211.643">3369 2597,'-5'2,"0"0,1 0,-1 1,1-1,0 1,-1 0,2 1,-1-1,0 1,1 0,-1-1,1 2,0-1,-2 4,0-1,-57 71,-3-4,-3-2,-8 1,-53 57,65-65,47-47</inkml:trace>
  <inkml:trace contextRef="#ctx0" brushRef="#br1" timeOffset="135738.68">1590 2569,'2'2,"-1"0,1 0,-1 0,1-1,-1 1,1-1,0 1,0-1,0 1,0-1,0 0,0 0,0 0,0 0,1 0,-1-1,0 1,0-1,1 1,-1-1,0 0,1 0,-1 0,0 0,1 0,0 0,366 3,-143-4,-28-27,394 29,-541 4,-33 1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1 181,'39'17,"-10"-12,-1 0,1-2,1-1,-1-1,0-2,5-1,31 0,246 1,-114-27,57 28,-84-27,309 26,-423-4,-83-17,-156-85,182 105,0 1,-1-1,1 1,0 0,0 0,-1 0,1 0,-1 0,1 0,-1 0,1 0,-1 0,0 1,1-1,-1 1,0-1,1 1,-1 0,0-1,0 1,1 0,-1 0,0 1,0-1,1 0,-1 0,0 1,0-1,1 1,-1-1,1 1,-1 0,0 0,1 0,-1 0,1 0,0 0,-1 0,1 0,0 1,0-1,0 0,0 1,0-1,0 1,0-1,0 1,0-1,1 1,-1 0,1-1,-1 1,1 0,-1 1,-11 128,-31 24,-3-61,46-93,-1 0,1-1,0 1,0 0,-1-1,1 1,0 0,0-1,0 1,0 0,-1 0,1-1,0 1,1 0,-1 0,0-1,0 1,0 0,0-1,0 1,1 0,-1-1,0 1,1 0,-1-1,0 1,1 0,-1-1,1 1,-1-1,1 1,-1-1,1 1,-1-1,1 1,0-1,-1 0,1 1,0-1,-1 0,1 1,0-1,-1 0,1 0,0 0,0 0,-1 0,1 0,0 0,0 0,-1 0,1 0,0 0,-1 0,1 0,0-1,0 1,-1 0,1 0,0-1,44-19,106-107,31-22,-139 110,-50 43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143 113,'-5'45,"-103"307,81-223,25-128,1-12</inkml:trace>
  <inkml:trace contextRef="#ctx0" brushRef="#br0" timeOffset="261.673">143 0,'28'5,"20"1,7 0,-2-1,-5-1,-6-2,-5-1,-14-1,-11 0</inkml:trace>
  <inkml:trace contextRef="#ctx0" brushRef="#br0" timeOffset="511.694">2 395,'38'5,"23"1,5-4,-3-4,-8 0,-8-1,-8 0,-10 2</inkml:trace>
  <inkml:trace contextRef="#ctx0" brushRef="#br0" timeOffset="1213.639">623 424,'-106'101,"34"-33,3 3,-29 42,93-96,34-40,63-65,110-91,-78 82,-123 96,0 1,1-1,-1 1,0 0,0-1,0 1,1 0,-1 0,0 0,0 0,1 0,-1 0,0 0,0 0,0 0,1 1,-1-1,0 0,0 1,0-1,0 1,1 0,-1-1,0 1,0 0,0-1,-1 1,1 0,0 0,0 0,0 0,-1 0,1 0,0 0,-1 0,1 0,-1 0,1 1,-1-1,1 0,-1 0,0 0,0 1,0-1,0 0,0 0,0 1,0-1,0 1,-5 63,2-52,1 0,0 1,1-1,0 0,1 1,0-1,2 1,-1-1,1 1,1-1,1 0,0 0,4 8,4 36,-12-56,0 0,0 0,0 0,-1 0,1 0,0 0,0 0,-1 0,1 0,-1-1,1 1,-1 0,1 0,-1 0,0 0,1-1,-1 1,0 0,1 0,-1-1,0 1,0-1,0 1,0-1,0 1,0-1,0 1,0-1,0 0,0 0,0 1,0-1,0 0,0 0,0 0,0 0,0 0,0 0,0 0,0-1,0 1,0 0,0 0,0-1,0 1,1-1,-1 1,0-1,0 1,0-1,0 0,0 0,-207-131,186 124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12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30,'29'-1,"1"1,-1 2,0 1,1 1,-1 2,21 6,206 74,-82 28,-158-103,0 0,-1 1,-1 1,0 1,0 0,-2 0,0 1,0 1,-1 0,0 4,23 25,-51-46,2-6,-1 1,0 1,0 1,0 0,0 1,-1 1,1 0,-1 1,1 1,-1 0,-4 2,-64-3,84 1,0 1,1-1,-1 1,0-1,0 0,1 1,-1-1,0 0,0 0,0 1,0-1,0 0,1 0,-1 0,0 0,0 0,0 0,0 0,0-1,1 1,-1 0,0 0,0-1,0 1,1 0,-1-1,0 1,0-1,1 1,-1-1,0 1,1-1,-1 0,1 1,-1-1,1 0,-1 1,1-1,-1 0,1 0,0 1,-1-1,1 0,0 0,0 0,-1 0,1 1,0-1,0 0,0 0,0 0,0 0,0 0,0 1,1-1,-1 0,0 0,0 0,1 0,-1 1,0-1,1 0,-1 0,1 1,-1-1,1 0,-1 1,1-1,0 0,0 0,20-10,1 0,0 1,1 2,0 0,0 1,20-2,20-7,175-58,-138 52,-101 22,1 0,0 0,-1 0,1 0,0 1,-1-1,1 0,0 0,-1 1,1-1,0 0,0 1,0-1,-1 0,1 1,0-1,0 0,0 1,0-1,-1 0,1 1,0-1,0 0,0 1,0-1,0 1,0-1,0 0,0 1,0-1,0 1,0-1,1 0,-1 1,0-1,0 0,0 1,0-1,0 0,1 1,-1-1,0 0,0 1,1-1,-1 0,0 0,0 1,1-1,-1 0,0 0,1 0,-1 1,-32 27,-136 104,64-63,97-59</inkml:trace>
  <inkml:trace contextRef="#ctx0" brushRef="#br0" timeOffset="927.773">2146 1,'-125'107,"91"-83,-1-1,-1-1,-1-2,-1-2,0-2,-10 2,-213 56,259-73,1 0,-1 0,0 0,0 0,1-1,-1 1,0-1,0 1,0-1,0 0,0 0,0 0,0 0,0 0,1 0,-1 0,0-1,0 1,0-1,0 1,0-1,1 0,-1 0,0 0,1 0,-1 0,0 0,1 0,-1 0,1-1,0 1,-1-1,1 1,0-1,0 1,0-1,0 0,0 1,1-1,-1 0,0 0,1 0,-1 0,1 1,0-1,-1 0,1 0,0 0,0 0,0 0,1 0,-1 0,1-1,3-6,1-1,0 1,1 0,0 0,1 1,0-1,0 1,1 1,0 0,2-1,12-14,-16 14,1 1,-1 0,2 0,-1 1,1-1,0 2,0-1,0 1,1 0,0 1,0 0,0 0,0 1,0 1,1-1,0 1,-1 1,1 0,-5 3,0 1,0 0,0 0,-1 0,1 0,-1 1,0 0,0 0,0 0,0 0,-1 1,0-1,0 1,0 0,-1 0,2 3,8 11,10 9,1 0,2-2,1-1,1-1,1-2,0 0,30 15,-22-12,-21-14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1852 876,'-566'0,"396"28,-281-27,170-1,258 5,5 1</inkml:trace>
  <inkml:trace contextRef="#ctx0" brushRef="#br0" timeOffset="9119.874">1739 876,'-13'-2,"0"-1,0 0,1-1,-1-1,1 1,0-2,0 0,1 0,0-1,0-1,1 0,-1 0,2-1,-1 0,1 0,1-1,0-1,0 1,1-1,0-1,1 1,0-1,0-3,-4-17,10 28,0 1,-1-1,0 0,0 1,0-1,0 1,-1-1,1 1,-1-1,0 1,0 0,0 0,0 0,-1 0,1 0,-1 1,-1-2,2 4,0 1,1 0,-1-1,0 1,1 0,-1 0,0 0,1 0,-1 0,1 0,0 1,-1-1,1 0,0 1,0-1,0 1,0-1,0 1,0 0,0-1,1 1,-1 0,1-1,-1 1,1 0,-1 0,1 0,0 0,0-1,0 1,0 0,0 0,1 1,-4 152,-6 37,-3-86,13-105,1 1,-1-1,1 1,-1-1,1 0,-1 1,1-1,0 0,0 0,0 0,-1 0,1-1,0 1,0 0,0-1,0 1,0-1,0 0,0 0,0 0,0 0,1 0,-1 0,0 0,0-1,0 1,0-1,0 1,-1-1,1 0,0 0,0 0,0 0,0 0,-1 0,1 0,-1-1,1 1,0-1,2 0,33-15,-2-1,0-2,-1-2,22-18,-17 13,-20 16</inkml:trace>
  <inkml:trace contextRef="#ctx0" brushRef="#br0" timeOffset="10233.454">187 85,'-2'1,"0"-1,0 1,0 0,0-1,0 1,0 0,0 0,1 0,-1 1,0-1,1 0,-1 1,1-1,-1 1,1-1,0 1,0-1,0 1,0 0,0 0,0 0,0 0,0 0,1-1,-1 1,1 0,-1 1,1-1,0 0,0 0,0 0,0 0,0 0,-1 1,-83 313,38-127,36-176,2-7</inkml:trace>
  <inkml:trace contextRef="#ctx0" brushRef="#br0" timeOffset="10539.384">46 29,'43'0,"29"0,7-5,-6-1,-10 0,-10 1,-11 2,-16 0,-18 2,-10 6,-9 1,-4 0</inkml:trace>
  <inkml:trace contextRef="#ctx0" brushRef="#br0" timeOffset="10789.422">46 339,'38'-4,"18"-3,4 1,-3 1,-7 2,-12 1</inkml:trace>
  <inkml:trace contextRef="#ctx0" brushRef="#br0" timeOffset="11101.34">554 339,'-15'34,"-4"16,1 4,3-3,5-4,4-11</inkml:trace>
  <inkml:trace contextRef="#ctx0" brushRef="#br0" timeOffset="11401.102">526 339,'24'0,"13"0,4 0,1 0,-3 0,-7 0</inkml:trace>
  <inkml:trace contextRef="#ctx0" brushRef="#br0" timeOffset="11624.509">441 509,'24'0,"27"0,5 0</inkml:trace>
  <inkml:trace contextRef="#ctx0" brushRef="#br0" timeOffset="13822.149">2021 989,'-23'-16,"22"15,0-1,0 0,-1 0,1 1,-1-1,1 1,-1-1,1 1,-1-1,0 1,0 0,0 0,0 0,1 0,-1 0,0 0,-1 1,1-1,0 1,0-1,0 1,0 0,0 0,0 0,-1 0,1 0,0 1,0-1,0 0,0 1,0 0,0-1,0 1,0 0,0 0,0 0,0 0,0 1,1-1,-1 0,0 1,1-1,-2 2,-19 118,-4 36,19-116,2 1,2 0,1-1,4 33,-4 82,-26 41,28-135,1-33,-2-1,0 1,-2 0,-1-1,-2 0,-6 21,-37 137,44-179,2-7</inkml:trace>
  <inkml:trace contextRef="#ctx0" brushRef="#br0" timeOffset="14684.043">1881 1017,'8'-18,"-16"26,-4 6,-184 175,187-180,7-8,0-1,1 1,-1-1,1 1,-1 0,1 0,-1-1,1 1,-1 0,1 0,0 1,-1-1,1 0,0 0,0 1,0-1,0 1,0-1,0 1,0-1,1 1,-1-1,0 1,1 0,-1-1,1 1,0 0,0-1,0 1,0 0,0 0,0-1,0 1,0 0,0-1,1 1,-1 0,1-1,-1 1,1 0,0-1,0 1,0-1,0 1,0-1,0 0,0 1,0-1,0 0,1 0,-1 0,0 0,1 0,-1 0,2 1,20 6,0-1,1 0,0-2,0-1,0-1,0-1,1-1,-1-1,1-1,1-2,105 4,-75 10,-72-29,-7-5,1 0,2-2,0 0,2-1,0-1,2-1,1-1,2 0,0 0,2-1,1-1,1-3,-14-36,17 51</inkml:trace>
  <inkml:trace contextRef="#ctx0" brushRef="#br0" timeOffset="15753.595">2162 2174,'-4'6,"1"-1,0 1,0 1,0-1,0 0,1 1,0-1,1 1,-1 0,1 0,1-1,-1 1,1 5,-5 31,-7 15,-3 0,-2-2,-3 0,-16 32,13-44,23-44,0-1,0 1,0 0,0 0,0-1,0 1,0 0,0-1,0 1,0 0,0-1,0 1,0 0,0-1,0 1,0 0,-1 0,1-1,0 1,0 0,0-1,0 1,-1 0,1 0,0 0,0-1,0 1,-1 0,1 0,0 0,0-1,-1 1,1 0,0 0,-1 0,1 0,0 0,0 0,-1 0,1 0,0 0,-1-1,1 1,0 0,-1 1,1-1,0 0,-1 0,1 0,0 0,0 0,-1 0,1 0,0 0,-1 0,1 1,0-1,0 0,-1 0,3-30,15-36,4 1,2 1,16-29,19-53,-56 140,-1 3,0-1,0 1,0-1,0 1,1-1,-1 1,1 0,0 0,0 0,0 0,0 0,1 0,-1 0,1 1,-1-1,1 1,2-1,-2 5,-1 0,1 0,0 0,-1 0,1 1,-1-1,0 1,0 0,0 0,0-1,0 1,-1 1,1-1,-1 0,0 0,0 0,0 1,0 3,0-5,32 102,45 109,-77-210,0 0,0 0,0 0,1-1,-1 1,1 0,0-1,0 1,0-1,0 0,0 0,1 1,-1-1,1-1,-1 1,1 0,0-1,-1 1,1-1,0 0,0 0,0 0,0 0,0-1,0 1,0-1,0 1,1-1,-1 0,0-1,0 1,0 0,0-1,0 0,0 1,0-1,0-1,0 1,0 0,-1-1,1 1,0-1,-1 0,1 0,-1 0,0 0,1 0,-1 0,1-3,7-11,-1 0,0-1,-1 0,-1-1,-1 1,0-2,-1 1,-1 0,0-8,4-13,0-9,-2 1,-3-1,-1 0,-4-27,1 30,1 21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8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21,'-3'1,"0"0,0 1,0-1,0 1,1-1,-1 1,1 0,-1 0,1 0,0 1,-1-1,1 0,0 1,1 0,-1-1,0 1,1 0,-1 0,1 0,0 0,0 0,0 0,1 0,-1 0,1 0,-1 0,1 1,0-1,0 0,1 0,-1 3,1-3,-1 0,0 1,1-1,0 0,0 1,0-1,0 0,0 0,1 0,-1 0,1 0,0 0,0-1,0 1,0 0,1-1,-1 0,1 1,-1-1,1 0,0 0,0-1,0 1,0 0,0-1,0 0,0 0,0 0,0 0,1 0,-1-1,0 1,1-1,-1 0,0 0,1 0,-1-1,1 1,-1-1,0 1,0-1,1 0,-1-1,0 1,0 0,0-1,0 0,0 0,-1 0,1 0,-1 0,1 0,-1-1,1 0,1-2,-2 1,1-1,0 0,-1 0,0 0,0 0,0 0,-1 0,0 0,0-1,0 1,0 0,-1-1,0 1,0-1,-1 1,0-5,1 8,-1-1,1 1,-1 0,1-1,-1 1,0-1,0 1,0 0,0 0,0 0,-1-1,1 1,-1 0,1 0,-1 1,0-1,0 0,1 1,-1-1,0 1,-1-1,1 1,0 0,0 0,0 0,-1 0,1 0,-1 1,1-1,0 1,-1-1,1 1,-1 0,1 0,-1 0,1 0,-1 1,0-1,-2 1,0 0,0 1,0-1,0 1,0 0,1 0,-1 0,1 0,-1 1,1 0,0 0,0 0,0 1,0-1,1 1,0 0,-1 0,1 0,1 0,-1 1,1-1,-1 1,1 0,1-1,-1 1,1 0,-1 0,1 0,1 0,-1 0,1 0,0 0,0 1,0-1,1 0,0 0,0 0,0 0,1 0,-1-1,1 1,0 0,0-1,1 1,-1-2,0 0,1-1,-1 1,1-1,-1 1,1-1,0 0,0 0,0 0,0-1,0 1,0-1,1 1,-1-1,0 0,1-1,-1 1,1 0,-1-1,1 0,-1 0,1 0,-1 0,1 0,-1-1,1 0,-1 1,0-1,1-1,-1 1,0 0,0-1,0 0,0 1,2-3,3-1,0 0,0-1,-1 0,0 0,0-1,0 0,-1 0,0 0,0-1,-1 0,0 0,3-9,-6 15,-1-1,0 1,0 0,0-1,0 1,0-1,-1 1,1-1,-1 1,1-1,-1 0,0 1,0-1,0 0,0 1,-1-1,1 1,-1-1,0 0,0 1,1-1,-2 1,1 0,0-1,0 1,-1 0,1 0,-1 0,0 0,1 0,-1 0,0 0,0 1,0-1,-1 1,1-1,0 1,-1 0,1 0,0 0,-1 0,1 0,-1 0,0 1,1-1,-1 1,1 0,-1 0,0 0,1 0,-1 0,0 1,1-1,-1 1,1 0,-3-1,0 1,0 0,0 1,0-1,1 1,-1 0,1 1,-1-1,1 1,0-1,0 1,0 0,0 1,0-1,1 1,0 0,0 0,0 0,0 0,0 0,1 0,0 1,0 0,0-1,0 1,1 0,-1 0,2 0,-1 0,0 0,1 0,0 3,2-5,0 0,1 0,-1-1,1 1,0-1,0 1,0-1,0 0,0 0,0 0,0 0,1-1,-1 1,1-1,-1 0,1 0,0 0,-1-1,1 1,0-1,-1 0,1 0,0 0,0-1,-1 1,1-1,0 0,-1 0,1 0,-1 0,1-1,-1 1,0-1,0 0,1 0,-1 0,-1 0,1-1,0 1,0-1,-1 0,2-1,-2 2,0 1,0-1,-1 1,1-1,0 1,-1-1,1 0,-1 0,1 0,-1 0,0 0,0 0,0 0,0-1,0 1,0 0,-1-1,1 1,-1 0,1-1,-1 1,0-1,0 1,0 0,-1-1,1 1,0 0,-1-1,0 1,1 0,-1-1,0 1,0 0,0 0,0 0,-1 0,1 0,-1 0,1 0,-1 0,0 1,1-1,-1 0,0 1,0 0,0-1,0 1,0 0,-1 0,1 0,-2 0,-1 0,0 1,0 0,0 0,0 1,1-1,-1 1,0 0,0 0,0 1,1-1,-1 1,1 0,-1 0,1 1,0-1,-3 3,-19 12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9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27,'-2'-2,"1"0,-1 0,1 0,-1 1,0-1,1 1,-1-1,0 1,0-1,0 1,0 0,0 0,-1 0,1 0,0 0,0 1,-1-1,1 1,0-1,-1 1,1 0,-1 0,1 0,-3 0,2 0,-8-1,0 0,0 1,0 1,1-1,-1 2,0 0,0 0,0 1,1 0,0 1,-1 0,1 0,1 1,-1 1,1-1,0 2,0-1,0 1,1 1,0-1,-4 7,8-11,-1 0,1 1,0 0,0 0,0 0,1 0,-1 1,1 0,0-1,0 1,1 0,-1 0,1 1,0-1,1 0,-1 1,1-1,0 1,0-1,1 1,0 0,0-1,0 1,1-1,-1 1,1 0,1-1,-1 0,1 1,0-1,0 0,2 4,1-1,1-1,-1 0,1 0,1 0,-1-1,1 0,0 0,1 0,-1-1,1 0,0-1,1 0,-1 0,1-1,-1 0,1 0,0-1,0 0,0 0,0-1,0-1,1 0,-1 0,0 0,0-1,0-1,0 1,0-1,0-1,0 0,-1 0,1-1,4-3,6-9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8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185 150,'141'-27,"-1"-6,42-20,-160 47,84-22,-105 28,0-1,0 1,1 0,-1-1,0 1,0 0,0 0,0 0,1 0,-1 0,0 0,0 0,0 0,0 0,1 1,-1-1,0 0,0 1,0-1,0 1,0-1,0 1,0 0,0-1,0 1,0 0,0 0,0-1,-1 1,1 0,0 0,0 0,-1 0,1 0,-1 0,1 0,-1 0,1 1,-1-1,0 0,0 0,1 0,-1 0,0 1,0-1,0 0,0 0,-7 62,6-56,-55 295,53-272,2-1,0 1,2 0,2 0,0 0,2-1,1 0,2 0,0 0,9 16,70 127,-88-172,0-1,1 1,-1 0,0-1,0 1,0 0,0 0,0 0,1 0,-1 0,0 0,0 0,0 0,0 0,0 0,1 0,-1 1,0-1,0 0,0 1,0-1,1 0,-1 1,0-1,0 1,1-1,-1 1,0 0,1-1,-1 1,1 0,-1-1,1 1,-1 0,1 0,0-1,-1 1,1 0,0 0,-1 0,1 0,0-1,0 1,0 0,0 0,0 0,0 0,0 0,0 0,0-1,0 1,0 0,1 0,-1 0,0 0,1-1,-1 1,0 0,1 0,-1-1,1 1,-1 0,1 0,0-1,-1 1,1-1,0 1,-188-97,165 86,0 1,-1 0,0 2,0 1,-1 0,0 2,0 1,0 1,0 1,0 1,0 1,0 1,0 1,0 1,0 1,1 1,0 2,0 0,1 1,0 1,0 1,-16 12,28-15,0-3,1 0,0 1,1 1,0-1,0 1,0 1,1-1,0 1,0 1,1-1,0 1,0 0,1 0,0 1,-1 6,5-1</inkml:trace>
  <inkml:trace contextRef="#ctx0" brushRef="#br0" timeOffset="436.687">524 404,'456'27,"-346"-35,-108 8,1 1,-1-1,0 1,0-1,0 1,-1 0,1 0,0 0,0 0,0 1,-1-1,1 0,-1 1,1-1,-1 1,1-1,-1 1,0 0,0 0,0-1,0 1,0 0,0 0,0 0,-1 0,1 0,-1 0,1 0,-1 0,0 0,0 1,0-1,0 0,0 0,0 0,-1 0,1 0,-1 0,1 0,-1 0,0 0,0 0,0 0,-1 1,1 12,0-7,1 1,1 0,0-1,0 1,0-1,1 0,0 1,1-1,0 0,0 0,1-1,4 8,1 3,-2-1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9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27 229,'-6'228,"-4"-200,0-48,9-4,2 0,1 0,1 0,1 0,1 0,1 1,1 0,1 0,9-18,-6 12,-9 25,5-20,2 1,1 0,1 0,1 1,0 1,8-8,-20 28,0 0,1 1,-1-1,1 0,-1 0,1 1,-1-1,1 0,-1 1,1-1,0 1,-1-1,1 1,0-1,0 1,-1-1,1 1,0 0,0-1,0 1,-1 0,1 0,0-1,0 1,0 0,0 0,0 0,0 0,-1 0,1 0,0 0,0 1,0-1,0 0,0 0,-1 1,1-1,0 1,0-1,-1 0,1 1,0-1,0 1,-1 0,1-1,-1 1,1 0,20 41,-14-24,4 1,0-4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0,'0'34,"0"15,0 5,0-7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1,'16'104,"4"0,5-1,9 16,13 18,-45-137,-1 1,1-1,-1 0,0 0,1 0,-1 0,0 0,1 0,-1-1,0 1,1 0,-1-1,0 1,1-1,-1 0,0 1,0-1,0 0,0 1,1-1,-1 0,0 0,0 0,-1 0,1 0,0 0,0-1,0 1,-1 0,1 0,-1 0,1-1,-1 1,1 0,-1-1,0 1,1 0,-1-1,0 1,0 0,0-1,0 1,0-1,-1 0,3-2,133-287,-118 246,-12 24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4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20 457,'-4'9,"1"1,0 0,0 0,1 0,0 0,1 0,0 0,1 1,0-1,1 0,-1 0,2 1,0-1,0 0,1 0,0 0,0-1,5 9,-6-16,1 0,-1 0,0 0,0-1,1 1,-1-1,1 1,-1-1,1 0,0 0,-1 0,1 0,0-1,0 1,0-1,-1 0,1 1,0-1,0-1,0 1,0 0,-1-1,1 1,0-1,0 0,-1 0,1 0,0 0,-1 0,1-1,-1 1,0-1,75-57,-69 51,1 0,-1-1,-1-1,0 0,0 0,-1 0,0 0,0-1,-1 0,-1 0,0-1,-1 1,0-1,0 0,-2 0,1 0,-1 0,-1-2,-1 10,-1 1,1-1,-1 0,0 1,0 0,0-1,-1 1,1 0,-1 0,0 0,0 1,0-1,0 1,0-1,0 1,-1 0,1 0,-1 1,1-1,-1 1,0-1,0 1,0 0,1 1,-1-1,0 1,0 0,0-1,0 2,0-1,0 0,0 1,0 0,0 0,1 0,-1 0,0 1,1-1,-1 1,1 0,-1 0,1 0,0 1,0-1,-1 2,-14 8,3-1</inkml:trace>
  <inkml:trace contextRef="#ctx0" brushRef="#br0" timeOffset="434.191">274 682,'51'-37,"-2"-2,-2-2,-1-3,10-14,-12 15,-43 44,1-1,-1 1,0-1,0 1,0 0,0-1,0 1,0 0,-1 0,1 0,0 0,0 0,-1 0,1 0,0 0,-1 0,1 0,-1 0,1 0,-1 0,0 0,1 1,-1-1,0 0,0 0,0 1,0-1,0 0,0 0,0 0,0 1,-1-1,1 0,0 0,-1 0,1 0,-1 0,1 1,-1-1,1 0,-1 0,0 0,0 0,1-1,-1 1,-1 1,1 4,-1-2,1-1,0 1,0 0,0 0,0-1,1 1,-1 0,1 0,0 0,0 0,0 0,1-1,0 1,-1 0,1 0,0 0,1-1,-1 1,1-1,0 1,-1-1,2 0,-1 1,0-1,0 0,1 0,0-1,0 1,0 0,0-1,0 0,0 0,0 0,1 0,-1 0,1-1,0 1,-1-1,4 1,1-3,0 0,0-1,-1 0,1 0,-1-1,0 0,1 0,-1 0,-1-1,1 0,0-1,-1 0,0 0,0 0,-1 0,1-1,-1 0,0 0,-1 0,1-1,-1-1,4-1,5-8</inkml:trace>
  <inkml:trace contextRef="#ctx0" brushRef="#br0" timeOffset="1070.506">1205 400,'-25'9,"0"0,1 2,0 1,1 1,0 1,1 1,0 1,1 1,1 0,1 2,-15 18,33-36,-1 1,0-1,1 1,-1 0,1-1,-1 1,1 0,0 0,0 0,0 0,0 0,0 1,0-1,1 0,-1 0,1 0,-1 1,1-1,0 0,0 1,0-1,0 0,0 1,1-1,-1 0,1 0,0 0,-1 1,1-1,0 0,0 0,0 0,0 0,1 0,-1 0,1-1,-1 1,1 0,-1-1,1 1,0-1,0 1,0-1,0 0,0 0,0 0,0 0,0 0,0 0,0-1,2 1,9 1,-1 0,1-1,0-1,-1 0,1-1,0 0,-1-1,1 0,-1-1,0 0,0-1,0-1,0 0,0 0,-1-1,0-1,-1 1,5-5,23-19,-2-1,-1-2,-1-1,4-8,-36 40,-13 32,-17 74,28-101,0 1,0-1,0 1,0-1,0 1,1-1,0 1,-1-1,1 0,1 1,-1-1,0 0,1 0,0 0,-1 0,1 0,1 0,-1 0,0-1,1 1,-1-1,1 1,-1-1,1 0,0 0,0 0,0-1,4 2,7 0,0-2,0 0,0 0,0-2,0 0,0 0,0-1,0-1,0 0,0-1,-1 0,0-1,0-1,0 0,-1-1,0 0,0-1,0 0,9-10,19-12,-2-1,-2-2,-1-2,-1-1,-2-2,-1-1,11-23,-29 44,-2 0,0-1,-1-1,-1 1,-1-2,-1 1,-1-1,-1 0,1-5,-6 23,0-1,-1 0,1 1,0-1,-1 1,0-1,0 1,0-1,0 1,-1 0,1 0,-1-1,0 1,0 0,0 0,0 1,-1-1,1 0,-1 1,1-1,-1 1,0 0,0 0,0 0,0 0,0 1,-1-1,1 1,0 0,-1 0,1 0,-1 0,1 1,-1-1,1 1,-1 0,0 0,1 0,-1 0,1 1,-1 0,1-1,-1 1,1 1,-1-1,1 0,0 1,0 0,0-1,-1 2,-9 8,0 0,0 1,1 1,1 0,0 1,1 0,0 0,1 1,1 0,0 1,1 0,1 0,1 1,0-1,1 1,0 0,2 0,0 1,1-1,1 0,0 1,1-1,3 12,1-10,0-1,2 0,0 0,1 0,0-1,2 0,0-1,0 0,2-1,0 0,1 0,0-2,1 0,1 0,0-1,0-1,2 0,-1-1,1-1,0-1,1 0,0-2,0 1,1-2,10 1,16 6,-7-1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313 428,'-16'-3,"1"1,-1 1,1 0,-1 1,0 1,1 0,-1 1,1 1,0 0,-1 1,1 1,1 0,-1 1,1 1,0 0,1 1,-12 8,22-13,0 0,1 0,-1 0,0 0,1 0,0 1,0-1,0 1,0 0,1-1,-1 1,1 0,0 0,0 0,0 0,1 0,-1 0,1 1,0-1,0 0,1 0,-1 0,1 0,0 0,0 0,0 0,0 0,1-1,0 1,0 0,1 2,1 1,0 0,1 0,0 0,0-1,0 1,1-2,0 1,0 0,0-1,1 0,0-1,0 1,0-1,0-1,6 3,-5-3,1-1,0 0,0 0,0-1,0 0,1 0,-1-1,0-1,0 1,0-2,0 1,0-1,0 0,0-1,-1 0,1 0,-1-1,0 0,0-1,0 0,0 0,4-5,2-4</inkml:trace>
  <inkml:trace contextRef="#ctx0" brushRef="#br0" timeOffset="3311.53">821 5,'-1'-1,"1"1,-1-1,1 1,-1 0,1-1,-1 1,1 0,-1 0,1-1,-1 1,1 0,-1 0,1 0,-1 0,1-1,-1 1,0 0,1 0,-1 0,1 0,-1 0,1 1,-1-1,0 0,1 0,-1 0,1 0,-1 1,1-1,-1 0,1 0,-1 1,1-1,-1 0,1 1,0-1,-1 1,1-1,-1 1,1-1,0 0,-1 1,1-1,0 1,0-1,0 1,-1 0,1-1,0 1,0-1,0 1,0-1,0 1,0 0,0-1,0 1,0-1,0 1,0 0,-6 39,6-39,-1 364,-61-55,62-297,1-7</inkml:trace>
  <inkml:trace contextRef="#ctx0" brushRef="#br0" timeOffset="3561.581">481 372,'34'4,"30"2,9 0,-3-1,-9-1,-9-2,-10-1,-6-1,-5 0,-8 0</inkml:trace>
  <inkml:trace contextRef="#ctx0" brushRef="#br0" timeOffset="3813.263">1131 512,'5'29,"6"9,1-1</inkml:trace>
  <inkml:trace contextRef="#ctx0" brushRef="#br0" timeOffset="4049.325">1103 145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87 274,'16'5,"0"0,0 0,0-2,0 0,0-1,1 0,-1-2,1 0,-1 0,1-2,-1 0,1-1,-1 0,0-1,7-4,-9 6,0-1,-1-1,1 0,-1 0,0-1,-1-1,1 0,-1-1,0 0,-1-1,1 0,-2-1,1 0,-1-1,-1 0,0 0,0-1,-1 0,0-1,-1 0,0 0,-1-1,-1 1,0-1,2-8,-6 19,-1 1,1-1,-1 1,0 0,1-1,-1 1,0-1,0 1,0-1,0 1,0-1,0 1,-1-1,1 1,0 0,-1-1,1 1,-1-1,0 1,1 0,-1-1,0 1,0 0,0 0,0 0,0 0,0 0,0 0,0 0,0 0,0 0,0 0,-1 0,1 1,0-1,-1 0,1 1,-1-1,1 1,0 0,-1 0,1-1,-1 1,1 0,-1 0,1 0,-1 0,1 1,-1-1,1 0,-1 1,1-1,0 1,-1-1,1 1,0-1,-1 1,1 0,0 0,0 0,0 0,-1 0,-8 10,0 0,0 0,1 1,1 0,0 1,0 0,2 0,0 1,0 0,1 0,-3 14,-5 18,3-1,1 1,3 1,1 0,3-1,1 1,3 0,2 0,3 8,-3-39,-1 0,-1 0,0 0,-1 0,0 0,-2 0,0 0,0 0,-2 0,0 0,-1 0,0-1,-1 1,-1-1,0 0,-2-1,1 0,-2 0,0 0,0-1,-1-1,-11 11,9-14,-1-1,0-1,-1 0,1-1,-1-1,0 0,0 0,-1-2,0 1,1-2,-1 0,0-1,0-1,0 0,0-1,0 0,-1-1,12 1,0 1,1-1,-1 0,0 0,0 0,0-1,1 1,-1-1,0 0,1 0,0 0,-1-1,1 1,0-1,0 1,0-1,1 0,-1 0,1-1,-1 1,1 0,0-1,1 0,-1 1,0-1,1 0,0 0,0 1,0-1,1 0,-1 0,1 0,0 0,0 0,0 0,0 0,1 0,0 0,0 0,0 0,0 0,0 0,1 1,0-1,1-3,8-8,0 1,0-1,1 2,1-1,1 2,-1 0,2 0,0 2,0 0,11-5,22-17,-16 8,2 2,1 2,0 1,1 1,31-9,-42 20</inkml:trace>
  <inkml:trace contextRef="#ctx0" brushRef="#br0" timeOffset="301.935">907 471,'-13'12,"1"1,0 0,1 0,1 1,0 1,1 0,0 0,1 0,1 1,1 1,0-1,-1 8,6-21,0-1,0 1,0-1,0 1,1-1,-1 1,1 0,0-1,0 1,0 0,0-1,0 1,0-1,1 1,-1 0,1-1,0 1,0-1,0 0,0 1,0-1,0 0,1 1,-1-1,1 0,0 0,-1 0,1 0,0 0,0-1,0 1,1-1,-1 1,0-1,0 0,1 0,-1 0,1 0,-1 0,1 0,-1-1,1 1,0-1,1 0,7-2,1 0,-1-1,0 0,0-1,0 0,0-1,-1 0,0-1,0 0,0-1,-1 0,0 0,0-1,-1 0,0 0,0-1,-1 0,4-7,-9 14,1-1,-1 0,1 0,-1 1,0-2,-1 1,1 0,0 0,-1-1,0 1,1 0,-2-1,1 0,0 1,-1-1,1 1,-1-1,0 0,0 1,0-1,-1 0,0 1,1-1,-1 1,0-1,-1 1,1-1,0 1,-1 0,0 0,0 0,0 0,0 0,0 0,-1 0,0 1,1-1,-1 1,0 0,0-1,0 1,0 1,0-1,-1 0,1 1,-2-1,-3 1,0 0,0 0,0 1,0 0,0 0,0 1,1 0,-1 0,0 1,0 0,1 1,-1-1,-3 3,-15 9</inkml:trace>
  <inkml:trace contextRef="#ctx0" brushRef="#br0" timeOffset="578.42">1274 781,'-10'-24,"-3"-12,6-6,3 0,3 3,6 2,8 3,1 3,2 6,0 3,1 5,-2 10,-4 12,-3 4</inkml:trace>
  <inkml:trace contextRef="#ctx0" brushRef="#br0" timeOffset="928.768">1725 442,'-12'4,"0"0,1 0,-1 1,1 0,0 1,1 1,-1 0,1 0,0 1,1 0,0 0,1 1,-1 1,2-1,-1 1,1 0,1 1,0 0,-1 4,6-12,0-1,1 1,-1 0,1 0,0 0,0 0,0 0,0-1,1 1,-1 0,1 0,-1 0,1-1,0 1,0 0,1-1,-1 1,0-1,1 1,0-1,-1 0,1 1,0-1,0 0,0 0,0 0,1-1,-1 1,0-1,1 1,-1-1,1 0,0 1,-1-1,4 0,101 18,-98-19,-1-1,0 1,1-1,-1-1,0 1,0-2,0 1,0-1,0 0,-1-1,1 1,-1-2,6-3,12-10</inkml:trace>
  <inkml:trace contextRef="#ctx0" brushRef="#br0" timeOffset="1295.087">1951 584,'28'0,"0"-1,1-1,-1-1,0-2,-1 0,1-2,-1-2,-1 0,19-10,-41 18,0-1,0 0,0 0,-1-1,1 1,0-1,-1 0,0 0,0 0,0 0,0 0,0-1,0 0,-1 1,0-1,0 0,0 0,0 0,-1 0,1-1,-1 1,0 0,0 0,-1-1,1 1,-1-1,0 1,0-1,-1 1,1 0,-1-1,0 1,0 0,0-1,-1 1,1 0,-1 0,-1-1,-3 3,-1 0,1 0,-1 1,1 0,-1 0,0 0,0 1,1 0,-1 0,0 1,1 0,-1 0,0 0,1 1,-1 0,1 0,0 1,0 0,0 0,0 0,0 1,1 0,-1 0,1 0,-1 2,-9 4,0 1,1 1,1 0,0 1,0 0,1 1,1 1,1 0,0 0,0 1,6-9,1 0,-1 0,1 0,1 1,-1-1,1 1,1-1,-1 1,1 0,0 0,1 0,0 0,0 0,1-1,0 1,1 0,-1 0,1-1,1 1,-1-1,1 1,1-1,-1 0,3 2,-1-2,1 1,0-1,1-1,0 1,0-1,0-1,1 1,0-1,0 0,0-1,0 0,1 0,0-1,-1 0,1-1,0 1,1-2,-1 1,0-1,5-1,17 1,0-1,0-2,0-1,0-1,13-5,-16 3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3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203 565,'-19'10,"0"1,1 0,1 2,0 0,0 1,1 0,1 2,1 0,0 0,1 1,-2 5,14-20,0-1,0 0,0 0,0 0,1 1,-1-1,0 1,1-1,-1 0,1 1,0-1,0 1,-1-1,1 1,0-1,0 1,0-1,0 1,1-1,-1 1,0-1,0 0,1 1,-1-1,1 1,0-1,-1 0,1 1,0-1,0 0,0 0,0 0,0 0,0 0,0 0,0 0,0 0,0 0,0 0,1 0,-1-1,0 1,1 0,-1-1,1 1,-1-1,1 0,-1 1,0-1,1 0,-1 0,80-3,-51-7,0 0,0-2,-1-1,0-2,-1-1,-1 0,0-3,20-17,6-19,-64 81,7-19,0 0,1 0,0 0,0 1,1-1,0 1,0-1,0 1,1 0,1-1,-1 1,1 0,1 2,-1-7,1 0,-1 0,1 0,0 1,0-1,0 0,0 0,0-1,1 1,0 0,-1 0,1-1,0 1,0-1,0 0,1 1,-1-1,1 0,-1 0,1 0,-1-1,1 1,0-1,0 1,0-1,0 0,0 0,0 0,0-1,0 1,1-1,-1 0,1 0,12-2,-1 0,0-2,0 0,0 0,0-2,0 0,-1 0,0-1,-1-1,0-1,0 0,0 0,-1-1,-1-1,0 0,0 0,-1-1,-1-1,2-2,62-79,-73 95,0 0,0 0,1 0,-1 0,0-1,0 1,1 0,-1 0,1-1,-1 1,0 0,1-1,0 1,-1 0,1-1,-1 1,1-1,0 1,-1-1,1 1,0-1,-1 1,1-1,0 0,0 1,-1-1,1 0,0 0,0 1,0-1,0 0,-1 0,1 0,0 0,0 0,0 0,0 0,-1-1,1 1,0 0,0 0,0-1,-1 1,1 0,0-1,0 1,-1-1,1 1,0-1,-1 1,1-1,-1 1,1-1,-1 0,1 1,-1-1,1 0,-1 1,1-1,-1 0,0 0,1 1,-1-1,0 0,0 0,0 0,0 0,0 1,0-2,0 218,1-147,1-50,0 0,-2 1,0-1,-1 0,-1 0,-1 0,-1 0,0 0,-2 0,0-1,-7 15,10-28,-1 0,1-1,-1 1,1-1,-1 0,-1 0,1 0,-1-1,1 0,-1 1,0-2,0 1,0 0,0-1,-1 0,1 0,-1-1,1 0,-1 0,0 0,1 0,-1-1,0 0,1 0,-3-1,5 0,1 0,-1 0,1-1,0 1,-1-1,1 1,0-1,0 0,0 0,0 0,0 0,1 0,-1-1,1 1,-1 0,1-1,0 1,0-1,0 1,0-1,0 0,1 1,-1-1,1 0,0 0,0 1,0-1,0 0,0 0,0 0,17-84,3 36,2 2,2 0,3 1,1 2,3 0,2 3,1 0,15-11,-42 46,0 0,0 0,1 1,0 0,0 1,1-1,0 2,0-1,0 1,1 1,0 0,0 0,0 1,0 0,0 0,1 1,9 0,-18 2,1 0,-1 0,0 0,0 0,0 0,0 1,0-1,0 1,0 0,0-1,0 1,0 0,0 0,-1 0,1 0,0 1,-1-1,1 0,-1 1,1-1,-1 1,1-1,-1 1,0 0,0 0,0-1,0 1,0 0,0 0,-1 0,1 0,-1 0,1 0,-1 0,0 0,1 0,-1 1,0-1,-1 0,1 0,0 0,0 0,-1 1,-29 93,28-91,-1 6,0 0,-1-1,0 1,-1-1,0 0,-1-1,0 1,0-1,-1 0,0 0,-1-1,0 0,0-1,0 1,-1-2,0 1,-1-1,1 0,-1-1,-4 1,2-16,12 5</inkml:trace>
  <inkml:trace contextRef="#ctx0" brushRef="#br0" timeOffset="2737.302">1360 593,'7'-22,"-6"15,1 0,0 0,0 1,1-1,-1 1,1 0,1-1,-1 1,1 1,0-1,1 0,0 0,-4 6,0-1,-1 1,1-1,0 1,-1 0,1-1,0 1,0 0,0 0,-1-1,1 1,0 0,0 0,0 0,0 0,-1 0,1 0,0 0,0 0,0 0,0 1,-1-1,1 0,0 0,0 1,0-1,-1 1,1-1,0 1,-1-1,1 1,0-1,-1 1,1-1,-1 1,1 0,-1-1,1 1,-1 0,1 0,-1-1,0 1,1 0,-1 0,0-1,0 1,1 0,-1 0,0 0,0 0,0-1,0 1,0 1,7 47,-6-9,-1 0,-3 0,-1 0,-9 36,-22 93,35-167,1-1,-1 0,0 0,0 0,0 0,0 0,0 0,0 0,-1 0,1 0,0 1,0-1,-1 0,1 0,-1 0,1 0,-1 0,1 0,-1 0,0-1,1 1,-1 0,0 0,0 0,1-1,-1 1,0 0,0-1,0 1,0-1,0 1,0-1,0 1,0-1,0 0,0 1,0-1,0 0,-1 0,1 0,0 0,0 0,0 0,0 0,0 0,0-1,0 1,0 0,0-1,0 1,0 0,0-1,0 1,0-1,0 0,0 1,0-1,0 0,0 1,0-2,0-6,0 0,0 0,0-1,1 1,1 0,-1-1,1 1,1 0,-1 0,2 0,-1 0,1 0,0 0,0 0,1 0,0 0,11-32,2 0,2 2,1 0,2 1,1 2,17-19,-10 14,-23 29,-1 1,1 0,1 1,-1-1,2 1,-1 1,1 0,1 0,-1 0,1 2,1-1,-1 1,1 0,9-2,-18 7,0 1,0 0,0-1,0 1,0 0,0 0,0 1,0-1,0 0,0 1,0-1,0 1,0-1,0 1,-1 0,1 0,0 0,0 0,-1 0,1 1,0-1,-1 0,0 1,1-1,-1 1,0-1,1 1,-1 0,0-1,0 1,0 0,-1 0,1 0,0 0,-1 0,1 0,-1 0,0 0,0 0,1 0,1 86,-4-77,1 0,-2 0,0 0,0 0,-1 0,0-1,-1 0,0 0,0 0,-1 0,-1-1,1 0,-2 0,1-1,-1 0,0 0,-1-1,0 0,0 0,0-1,-1 0,0-1,0 0,-1-1,1 0,-1 0,0-1,0-1,0 0,-2 0,11-2,0 0,0 0,-1 0,1 0,0-1,0 1,-1-1,1 1,0-1,0 0,0 0,0 0,0 0,0 0,0 0,1-1,-1 1,0-1,1 1,-1-1,1 0,-1 0,1 1,0-1,0 0,0 0,0 0,0 0,0 0,0-1,1 1,-1 0,1 0,-1 0,1-1,0 1,0 0,0 0,0-1,1 1,-1 0,1 0,-1 0,1-1,0 1,-1 0,1 0,0 0,2-2,8-20</inkml:trace>
  <inkml:trace contextRef="#ctx0" brushRef="#br0" timeOffset="3074.033">1981 113,'5'16,"-1"0,0 0,-2 0,0 1,0-1,-2 1,0-1,-1 1,0-1,-1 1,-4 13,3-12,-33 182,10-44,26-156,0 1,0-1,0 0,0 1,1-1,-1 1,0-1,0 1,0-1,0 0,0 1,1-1,-1 0,0 1,0-1,1 1,-1-1,0 0,0 0,1 1,-1-1,0 0,1 1,-1-1,1 0,-1 0,0 0,1 1,-1-1,1 0,-1 0,0 0,1 0,-1 0,1 0,-1 0,1 0,-1 0,1 0,-1 0,0 0,1 0,-1 0,1 0,-1-1,0 1,1 0,-1 0,1 0,-1-1,0 1,1 0,-1 0,0-1,1 1,-1 0,0-1,0 1,1 0,-1-1,0 1,0-1,1 1,-1 0,0-1,0 1,0-1,0 1,0 0,0-1,12-12</inkml:trace>
  <inkml:trace contextRef="#ctx0" brushRef="#br0" timeOffset="3321.071">2206 423,'-10'34,"-2"15,4 1,5-10</inkml:trace>
  <inkml:trace contextRef="#ctx0" brushRef="#br0" timeOffset="3567.116">2206 282,'10'10,"2"3</inkml:trace>
  <inkml:trace contextRef="#ctx0" brushRef="#br0" timeOffset="4204.24">2403 565,'20'-7,"-2"-1,1 0,-1-1,-1-1,0-1,0-1,-1 0,0-1,-1-1,12-14,-26 27,1 0,-1 0,0 0,0 0,0-1,0 1,0 0,0-1,0 1,0-1,-1 1,1 0,-1-1,1 0,-1 1,1-1,-1 1,0-1,0 0,0 1,0-1,0 1,0-1,0 0,0 1,-1-1,1 0,0 1,-1-1,0 1,1-1,-1 1,0 0,0-1,0 1,0 0,0-1,0 1,0 0,0 0,0 0,-1 0,1 0,0 0,-1 0,1 0,-1 1,1-1,-1 0,1 1,-1 0,0-1,1 1,-1 0,0-1,-6 3,-1-1,1 1,-1 0,1 0,0 1,0 1,0-1,0 1,1 0,-1 1,1 0,0 0,0 0,1 1,0 0,0 1,0-1,1 1,0 0,0 0,1 1,0-1,0 1,1 0,-3 7,4-10,-1-1,1 1,0 0,0 0,1 0,0 0,-1 0,2 0,-1 0,1 0,-1 0,1 1,1-1,-1 0,1 0,0 0,0 0,0 0,1 0,0 0,0 0,0-1,0 1,1-1,0 1,0-1,0 0,0 0,1 0,0 0,-1-1,1 0,1 0,-1 0,4 2,4-3,0 0,0-1,0-1,0 0,0-1,1 0,-1-1,0 0,-1-1,1 0,0-1,-1 0,0-1,0 0,0-1,-1 0,1 0,-2-1,3-2,212-143,-161 111,-92 48,15 0,1 1,0 1,1 0,-1 1,2 0,-1 1,1 0,1 0,0 1,1 1,0 0,1 0,0 1,0 2,7-14,0 0,0 1,0-1,0 0,1 1,-1-1,1 0,0 1,-1-1,1 1,0-1,0 0,0 1,1-1,-1 1,1-1,-1 0,1 1,0-1,0 0,0 0,0 1,0-1,0 0,1 0,-1 0,1-1,-1 1,1 0,0 0,0-1,0 1,0-1,0 0,0 1,0-1,0 0,0 0,4 1,0-1,0 1,0-1,0 0,0 0,1-1,-1 0,0 0,0 0,0-1,0 0,0 0,0-1,3-1,11-5,0-1,-1-1,0-1,-1 0,0-2,16-13,139-179,-153 183,-6 10,-1 0,0-2,-1 1,0-2,-1 1,-1-2,0 1,-1-1,-1-1,0 0,-2 0,0 0,0-1,-2 0,0 0,-1-6,-2 20,-1 1,-1 0,1 0,0-1,-1 1,0 0,1 0,-1-1,-1 1,1 0,0 0,-1 0,0 0,1 1,-1-1,0 0,0 1,-1-1,1 1,0 0,-1 0,0 0,1 0,-1 0,0 0,0 1,0-1,0 1,0 0,0 0,0 0,-1 0,1 1,0 0,-1-1,-1 1,-6 0,1 0,-1 1,0 0,1 1,-1 0,1 1,0 0,-1 0,2 1,-11 6,7-4,0 1,1 0,0 1,0 1,0 0,1 0,0 1,1 1,1 0,-1 0,2 1,-1 0,2 0,-1 1,2 0,0 0,0 1,2 0,-1-1,2 2,0-1,0 0,2 1,0-1,0 1,1 0,1-1,1 1,0-1,0 0,7 7,0 0,1-1,0-1,2 0,0 0,2-1,0-1,0 0,2-1,0-1,1 0,0-1,1-1,1-1,0 0,1-2,0 0,0-1,1-1,0-1,1-1,-1 0,1-2,0-1,0 0,1-2,4-1,95-8,-104 2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3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4,'-21'-2,"-1"0,1 2,-1 1,1 0,0 2,0 0,0 1,0 2,1 0,0 1,-1 1,12-4,0 0,0 0,0 1,0 0,1 1,0 0,0 0,1 1,0 0,0 0,0 1,1-1,0 2,0-1,1 0,1 1,-1 0,1 1,1-1,-1 0,2 1,-1 0,1 0,1-1,0 1,0 0,1 0,0 0,1 0,0 0,1 0,0 0,0 1,2-2,1 0,-1 0,1 0,1 0,-1-1,1 0,1 0,0-1,0 0,0 0,1 0,0-1,0 0,1-1,-1 1,1-2,1 1,-1-1,0-1,1 0,3 1,19 4,0-1,0-2,1-1,-1-1,33-2,93-22,-139 16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102 621,'0'432,"-1"-408,0 1,-2-1,0 0,-2 0,0 0,-8 20,13-43,0 1,0 0,0-1,0 1,-1-1,1 1,0-1,-1 1,1-1,-1 1,1-1,-1 1,0-1,0 0,1 1,-1-1,0 0,0 0,0 0,0 1,-1-1,1 0,0 0,0-1,-1 1,1 0,0 0,-1-1,1 1,-1 0,1-1,-1 0,1 1,-1-1,1 0,-1 0,0 0,1 0,-1 0,1 0,-1 0,1 0,-1-1,1 1,-1-1,1 1,-1-1,1 0,-1 1,1-1,0 0,-1 0,1 0,0 0,0 0,0 0,0 0,-1-1,0-8,1-1,0 1,0-1,1 1,0-1,1 1,0-1,1 1,0 0,0-1,1 1,1 0,-1 0,2 0,15-47,2 2,2 0,2 1,3 2,3 1,1 1,3 2,1 2,3 1,22-18,-56 56,0 0,1 1,-1-1,1 1,1 1,-1-1,1 1,0 1,1 0,-1 0,1 0,-1 1,1 0,0 1,0 0,0 0,1 1,-1 0,0 1,0 0,8 1,-12 3,-1 1,0-1,-1 1,1 0,-1 0,0 0,0 0,-1 0,1 1,-1 0,0-1,-1 1,1 0,-1 0,-1 0,1 0,-1 0,0 0,0 0,0-1,-1 1,0 0,0 0,-1 0,0 0,0-1,0 1,0-1,-5 18,0-1,-2 0,0-1,-1 0,-2 0,0-1,-1-1,0 0,-2-1,0 0,-2-1,1-1,-2-1,0 0,-1-1,0-1,-1-1,-1-1,-14 6,33-15,-1 0,0 0,1 0,-1-1,0 1,0-1,0 0,0 0,0 0,0 0,0 0,-1-1,1 1,0-1,0 0,0 0,-1 0,1-1,0 1,0-1,0 1,0-1,0 0,0 0,0-1,0 1,0-1,0 1,0-1,1 0,-1 0,1 0,0 0,-1 0,1-1,0 1,0-1,0 1,1-1,-1 0,1 0,-1 0,1 0,-1-2,12-38,-2 23</inkml:trace>
  <inkml:trace contextRef="#ctx0" brushRef="#br0" timeOffset="352.843">1033 565,'-19'13,"1"1,0 1,1 1,1 0,1 2,0-1,1 2,1 0,1 0,1 1,0 1,1 0,1 4,7-22,1 1,1 0,-1-1,0 1,1 0,0-1,0 1,0 0,0 0,1 0,0-1,-1 1,1 0,0-1,1 1,-1-1,1 1,0-1,-1 0,1 0,1 1,-1-1,0-1,1 1,0 0,-1-1,1 1,0-1,0 0,0 0,1 0,-1 0,1 0,-1-1,1 0,-1 0,1 0,-1 0,1 0,0-1,2 1,6-1,-1-1,0 0,0 0,0-2,0 1,0-1,0-1,-1 0,0 0,1-1,-2 0,1-1,-1 0,1 0,-2-1,1-1,-1 1,0-1,-1-1,1 1,-2-1,1 0,-1-1,-1 0,0 0,0 0,-1 0,0-1,-1 0,0 0,-1 1,1-6,-2 8,1 0,-1 0,0 0,-1 0,1 0,-2 0,1 0,-1 1,0-1,-1 0,0 0,0 1,-1-1,0 1,0-1,0 1,-1 0,0 0,-1 1,1-1,-1 1,-1 0,1 1,-1-1,0 1,0 0,-1 0,1 1,-1 0,0 0,0 0,-5 0,-41 9,28 6</inkml:trace>
  <inkml:trace contextRef="#ctx0" brushRef="#br0" timeOffset="618.896">1512 594,'-19'38,"-7"23,2 5,5-4,5-7,10-18,6-15</inkml:trace>
  <inkml:trace contextRef="#ctx0" brushRef="#br0" timeOffset="867.933">1371 283,'0'0</inkml:trace>
  <inkml:trace contextRef="#ctx0" brushRef="#br0" timeOffset="1236.436">1625 791,'5'-2,"1"0,-1 0,0-1,0 1,0-1,0-1,0 1,-1-1,0 1,1-1,-1 0,-1-1,1 1,-1-1,1 0,-1 0,-1 0,2-2,0 1,11-21,-1-1,-1-1,-2 0,0 0,-2-1,0-10,-8 41,-1-1,1 1,-1-1,0 1,1-1,0 1,-1-1,1 0,-1 1,1-1,-1 0,1 0,0 1,-1-1,1 0,0 0,-1 0,1 0,-1 0,1 0,0 0,-1 0,1 0,0 0,-1 0,1 0,0 0,-1-1,1 1,0 0,-1 0,1-1,-1 1,1 0,-1-1,1 1,-1-1,1 1,-1-1,1 1,-1-1,0 1,1-1,-1 1,1-1,-1 1,0-1,0 0,1 1,-1-1,0 0,0 1,0-1,0 1,0-1,0 0,0 1,0-1,0 0,0 1,0-1,0 0,0 1,-1-1,1 0,0 0,5 101,-7-89,1 0,1 0,0-1,1 1,0 0,0 0,1-1,1 1,0-1,0 1,1-1,4 7,-5-13,1 0,0-1,0 0,1 0,-1 0,0-1,1 1,0-1,0 0,0 0,0-1,0 0,0 0,0 0,0 0,0-1,0 1,1-1,-1-1,0 1,0-1,0 0,0 0,0 0,0-1,0 0,0 0,0 0,-1-1,1 1,-1-1,0 0,0 0,0-1,0 1,0-1,-1 0,1 0,-1 0,0 0,-1-1,1 1,0-3,9-66,-11 49</inkml:trace>
  <inkml:trace contextRef="#ctx0" brushRef="#br0" timeOffset="1772.438">2612 1,'0'43,"-4"29,-2 6,0 1,1-9,1-7,2-9,1-10,1-6,0-1,0-1,0-3,0-2,-4-6,-3-2,-4-6,-5-5,0-5</inkml:trace>
  <inkml:trace contextRef="#ctx0" brushRef="#br0" timeOffset="2019.88">2246 368,'43'19,"24"6,10 0,-3-6,-5-5,-4-5,-8-4,-5-4,-6 0,-11-2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245 442,'-21'11,"0"1,1 0,0 2,1 0,0 1,1 1,1 1,1 0,0 1,-7 13,20-29,0 0,1 0,-1 1,1-1,-1 1,1-1,0 1,0 0,0 0,1 0,-1 0,1 0,0 1,-1-1,1 0,1 1,-1-1,0 0,1 1,0-1,0 1,0-1,0 1,0-1,1 0,0 1,-1-1,1 1,0-1,1 0,-1 0,1 0,-1 0,1 0,0 0,0 0,0 0,1-1,-1 1,0-1,1 1,0-1,0 0,1 1,7-2,0-1,1 0,-1-1,0 0,0 0,0-1,0-1,0 0,0 0,-1-1,0-1,1 1,-2-2,1 1,0-1,-1-1,0 0,-1 0,0-1,0 0,6-8,-5 8,4-4,-1 0,0-2,-1 1,-1-1,0-1,-1 0,0 0,-1-1,-1 0,2-8,-5 88,-4-59,-1-1,1 1,0-1,0 1,0-1,1 1,-1-1,1 1,0-1,0 0,1 1,-1-1,1 0,0 0,0 0,1 0,-1 0,1-1,0 1,0-1,0 0,0 1,0-1,1-1,0 1,-1 0,1-1,0 0,0 0,0 0,0 0,1-1,-1 0,0 1,2-1,10 2,1-1,0 0,0-2,0 1,0-2,0 0,-1-2,1 1,0-2,-1 0,0-1,0-1,0 0,-1-1,0-1,0-1,2-1,6-3,-1-2,-1 0,0-1,-1-1,-1 0,0-2,-1 0,-2-2,0 1,-1-2,-1 0,0-1,-2 0,-1-1,-1 0,-1-1,-2 0,4-18,-9 31,0-1,-1 0,0 1,-1-1,-1 0,0 1,-1-1,0 0,0 1,-2 0,1 0,-2 0,-4-10,8 20,0 1,0-1,0 1,0 0,0-1,0 1,0 0,-1 0,1 0,0 0,-1 0,1 0,0 0,-1 0,1 1,-1-1,0 0,1 1,-1-1,1 1,-1 0,0 0,1-1,-1 1,0 0,1 0,-1 1,0-1,1 0,-1 1,0-1,1 0,-1 1,1 0,-1-1,1 1,-1 0,1 0,0 0,-1 0,1 0,0 0,0 0,-1 1,1-1,0 0,0 1,0-1,1 0,-1 1,-44 77,34-43,2 0,1 1,2 0,2 0,1 0,2 0,2 0,3 24,-2 17,-2-59,1 1,0 0,2 0,0-1,1 1,1-1,1 0,1 0,1-1,6 11,-14-27,0-1,0 0,1 1,-1-1,1 1,-1-1,1 0,-1 1,1-1,0 0,0 0,-1 0,1 0,0 1,0-1,0 0,1 0,-1-1,0 1,0 0,0 0,1-1,-1 1,0 0,1-1,-1 1,0-1,1 0,-1 1,1-1,-1 0,1 0,-1 0,0 0,1 0,-1 0,1-1,-1 1,1 0,-1-1,0 1,1-1,-1 1,0-1,0 0,1 0,-1 1,0-1,1-1,-1-3,1 0,-1 0,1-1,-2 1,1-1,0 1,-1-1,0 1,-1 0,1-1,-1 1,0-1,0 1,-1 0,-1-5,-4-11</inkml:trace>
  <inkml:trace contextRef="#ctx0" brushRef="#br0" timeOffset="153.213">585 216,'48'5,"44"6,22 2,0-2,-9-3,-13-2,-13-3,-10-1,-7-2,-14 0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5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0,'-19'44,"-11"23,-6 5,4-4,3-15,0-10,6-9,3-10,3-8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6 113,'9'-20,"4"44,-5 185,-10-134,-15 294,5-120,12-249,-1 1,1-1,0 0,-1 0,1 1,0-1,0 1,-1-1,1 0,0 1,0-1,-1 1,1-1,0 0,0 1,0-1,0 1,0-1,0 1,0-1,0 1,0-1,0 1,0-1,0 0,0 1,0-1,0 1,0-1,1 1,-1-1,0 0,0 1,0-1,1 1,-1-1,0 0,1 1,-1-1,0 0,1 1,-1-1,0 0,1 0,-1 1,1-1,-1 0,0 0,1 0,-1 1,1-1,-1 0,1 0,-1 0,1 0,-1 0,0 0,1 0,-1 0,1 0,-1 0,1 0,-1 0,1-1,-1 1,0 0,1 0,-1 0,1-1,20-29,-14 19,208-297,-207 297,1 1,-1 0,2 0,-1 1,1 0,1 1,0 0,0 1,0 0,1 0,0 2,0-1,0 2,1-1,0 2,0 0,0 0,-10 3,1 0,-1 0,1 1,-1-1,1 1,-1 0,0 0,0 0,1 0,-1 1,0-1,0 1,0 0,0 0,-1 0,1 0,0 0,-1 1,0-1,1 1,-1-1,0 1,0 0,-1 0,1 0,-1 0,1 0,-1 1,0-1,0 0,0 0,-1 1,1-1,-1 1,0-1,1 2,-1 7,1 1,-1-1,-1 0,0 1,-1-1,0 0,-1 0,0 0,-4 7,-2 5,-2-1,-1-1,-1 0,-1 0,0-2,-2 1,-16 15,25-28,-1 0,0-1,-1 0,0 0,0-1,-1 0,1 0,-1-1,-1 0,1-1,0 0,-1-1,0 0,0-1,0 0,0-1,0 0,-11-1,16 0,0-1,0 0,0 0,0 0,1-1,-1 0,1 0,-1 0,1-1,0 0,0 0,0 0,0-1,0 1,1-1,0-1,-1 1,2 0,-1-1,0 0,1 0,0 0,0 0,1 0,-1-1,1 1,0-1,1 1,-1-3,4-7</inkml:trace>
  <inkml:trace contextRef="#ctx0" brushRef="#br0" timeOffset="750.186">795 706,'0'7,"14"123,-13-127,-1 0,1 0,1 0,-1 0,0 0,1 0,-1 0,1 0,0-1,0 1,0-1,0 1,0-1,1 0,-1 0,1 0,0 0,-1 0,1-1,0 1,0-1,0 0,0 0,0 0,0 0,0 0,0-1,1 1,-1-1,0 0,0 0,1 0,-1 0,0-1,0 1,0-1,3-1,15-5,0-2,0-1,-1 0,0-2,-1 0,0-1,-1-1,15-15,30-42,-47 105,-14-26,-1 0,1 0,0 0,1 0,0 0,0-1,0 1,1-1,0 0,1 0,0-1,0 1,0-1,1 0,0 0,0-1,0 1,1-1,-1-1,1 1,0-1,1-1,-1 1,6 1,-3-4,0 0,1 0,-1-1,0 0,0-1,0 0,1-1,-1 0,0 0,-1-1,1 0,-1-1,1 0,-1-1,0 0,0 0,-1-1,1 0,138-125,-117 99,-1 0,-1-2,-2 0,-2-2,-1-1,-1-1,-3-1,-1-1,-2 0,-1-1,-3-1,-1 0,-2 0,-2-1,0-28,-6 68,0 1,-1-1,1 1,-1-1,0 1,1-1,-1 0,0 1,-1-1,1 1,0-1,-1 0,0 1,1-1,-1 1,0-1,0 1,0 0,-1-1,1 1,-1 0,1 0,-1 0,1 0,-1 0,0 0,0 1,0-1,0 0,-1 1,1 0,0-1,0 1,-1 0,1 0,-1 1,1-1,-1 0,1 1,-1-1,-2 1,-1 4,0 1,0 0,1 0,0 1,-1-1,2 1,-1 1,1-1,0 0,0 1,1 0,-1 0,2 0,-1 0,-1 6,4-11,-8 23,3 0,0 1,1-1,1 1,2 0,0 0,2 0,1 2,0 19,0-7,2 0,1-1,3 1,1-1,11 29,13 11,-34-72,-3-3</inkml:trace>
  <inkml:trace contextRef="#ctx0" brushRef="#br0" timeOffset="1002.717">1445 394,'43'0,"34"0,13 0,-4 0,-7 5,-12 2,-13-1,-6-1,-6 3,-5 1,-5-2,-2-2,-7 3,-3 1,1-2,-3-2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7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1 174,'17'-6,"2"0,-1 1,1 1,0 1,-1 1,1 0,0 2,10 0,-12 0,184 0,-202 0,0-1,1 1,-1-1,1 1,-1-1,0 0,1 1,0-1,-1 1,1-1,-1 0,1 0,0 1,-1-1,1 0,0 0,0 1,-1-1,1 0,0 0,0 0,0 1,0-1,0 0,0 0,0 0,1 1,-1-1,0 0,0 0,1 0,-1 1,0-1,1 0,-1 1,1-1,-1 0,1 1,-1-1,1 0,-1 1,1-1,-1 1,1-1,0 1,-1 0,1-1,0 1,0-1,-1 1,1 0,0 0,0 0,-1-1,1 1,0 0,0 0,0 0,-1 0,2 0,-27-20,-44-54,62 57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9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307 672,'-53'50,"2"2,2 2,3 3,-2 8,42-58,1-1,-1 0,1 0,1 1,-1 0,1-1,0 1,1 1,-1-1,2 0,-1 1,1 0,0-1,0 1,1 0,0 0,1 0,-1 5,2-11,0 0,0 0,0 0,0 0,0 0,0-1,1 1,-1 0,1 0,-1-1,1 1,0-1,-1 1,1-1,0 0,0 0,0 0,0 0,0 0,0 0,0-1,0 1,0 0,1-1,-1 0,0 1,0-1,0 0,1 0,-1-1,0 1,2-1,70-19,-64 14,1 0,-1 0,-1-1,1-1,-1 1,0-1,-1-1,0 0,0 0,-1-1,0 0,-1 0,0 0,-1-1,0 0,0 0,-1 0,-1-1,0 1,0-1,-1 0,-1 0,0 0,-1 1,0-7,1 7,0-1,-1 0,-1 0,1 1,-2-1,0 0,0 1,-1-1,-1 1,1 0,-2 0,0 0,0 1,-1 0,0 0,-1 0,0 0,0 1,-1 1,0-1,-6-3,15 13,0-1,0 1,0 0,-1 0,1 0,0 0,-1 0,1 0,-1 0,1 0,-1 0,0 0,1 0,-1 0,0 0,1 0,-1 0,0 1,0-1,0 0,0 0,0 0,-1 0,1 0,0 0,0 0,-1 1,1-1,-1 0,1 0,-1 0,1 0,-1 0,1-1,-1 1,0 0,0 0,1 0,-1 0,0-1,0 1,0 0,0-1,0 1,0-1,0 1,0-1,0 1,0-1,0 0,0 0,0 1,-1-1,1 0,0 0,0 0,0 0,0 0,0-1,0 1,-1 0,1 0,0-1,0 1,0-1,4 5,0 0,0 0,0 0,1-1,0 0,-1 0,1 0,0 0,1 0,-1-1,0 0,1 0,-1 0,1 0,0-1,-1 0,1 0,0 0,0-1,0 1,0-1,0 0,-1 0,1-1,0 0,0 1,3-2,124-52,-88 23,-1-2,-2-1,-1-3,-2-1,-2-1,12-19,-26 30,-1 0,-2-1,-1-1,-2-1,0-1,-2 0,-2-1,2-9,-1-46,-13 88,0 1,0-1,0 1,0-1,0 0,0 1,0-1,0 0,0 1,-1-1,1 0,0 0,0 1,0-1,-1 0,1 1,0-1,0 0,-1 0,1 1,0-1,0 0,-1 0,1 0,0 0,-1 1,1-1,0 0,-1 0,1 0,0 0,-1 0,1 0,-1 0,1 0,0 0,-1 0,1 0,0 0,-1 0,1 0,0 0,-1 0,1-1,0 1,-1 0,1 0,0 0,-1 0,1-1,0 1,0 0,-1-1,-13 38,-17 100,5 2,7 1,6 1,7 0,10 130,-4-240,5 102,5 0,24 108,-31-187,-3-53,0 0,0 0,0 0,0 0,0 0,-1 0,1 0,0 0,0 0,-1 0,1 0,-1 0,1 0,-1 0,1 0,-1-1,1 1,-1 0,0 0,1-1,-1 1,0 0,0-1,0 1,1-1,-1 1,0-1,0 1,0-1,0 1,0-1,0 0,0 0,0 0,0 1,0-1,0 0,0 0,0 0,0-1,0 1,0 0,0 0,0 0,0-1,0 1,0 0,0-1,0 0,-6-4,1 0,-1 0,1-1,1 0,-1 0,1 0,0-1,1 0,-1 0,1 0,1 0,-1-1,1 1,1-1,-3-8,-5-8,1 0,1-1,1 0,1-1,1 0,2 1,0-1,2 0,0-1,2 1,1 0,2 0,0 1,1-1,2 1,0 0,2 0,1 1,1 0,1 1,0 0,5-3,78-66,-68 74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56 214,'0'485,"0"-467,-1-1,0 0,-1 0,-1 0,-1 0,0 0,-1 0,-5 8,10-25,0-1,0 1,0-1,0 1,0-1,0 1,-1 0,1-1,0 1,0-1,0 1,-1 0,1-1,0 1,-1-1,1 1,0 0,-1-1,1 1,0 0,-1 0,1-1,0 1,-1 0,1 0,-1 0,1-1,-1 1,1 0,-1 0,1 0,0 0,-1 0,1 0,-1 0,1 0,-1 0,1 0,-1 0,1 0,-1 0,1 1,0-1,-1 0,1 0,-1 0,1 1,0-1,-1 0,1 0,-1 1,1-1,0 0,-1 1,1-1,0 0,0 1,-1-1,1 1,0-1,-6-42,9 9,2-1,1 0,1 1,2 0,1 1,2 0,1 0,1 2,2-1,1 2,1 0,2 1,15-17,165-193,-56 133,-142 104,1-1,-1 0,1 0,-1 1,1 0,0-1,-1 1,1 0,0 0,0 1,0-1,0 0,0 1,-1 0,1 0,0 0,0 0,0 0,0 0,0 1,0 0,0-1,0 1,0 0,-1 0,1 1,0-1,-1 0,1 1,-1 0,0-1,1 1,-1 0,0 0,0 1,0-1,0 0,-1 1,1-1,-1 1,1-1,-1 2,3 11,-1 0,-1 0,0 1,-1-1,0 1,-2 0,0-1,0 1,-2-1,0 0,0 0,-2 0,0 0,0 0,-2-1,-5 10,6-9,-1 0,0 0,-1-1,-1 0,0 0,-1-1,0 0,-1-1,0 0,-1-1,-1 0,0-1,0 0,-1-1,0 0,0-2,-1 1,0-2,0 0,-1-1,0 0,0-1,-3-1,15-2,0-1,0 0,0 0,-1-1,1 1,0-1,0 0,0 0,0 0,0 0,1-1,-1 1,0-1,1 0,-1 0,1-1,-1 1,1-1,0 0,0 0,0 0,1 0,-1 0,1 0,-1-1,1 1,0-1,1 0,-1 1,1-1,-1 0,1 0,0 0,0 0,1 0,-1 0,1 0,0-1,0 1,1 0,-1 0,1 0,0 0,0 0,0-1,5-8,0 0,0 1,1 0,1 0,0 0,1 1,0 0,5-3,8-7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89,'-71'107,"60"-96,1 1,0 0,1 1,1 0,0 1,1-1,0 1,1 1,0-1,2 1,-1 0,2 1,0-1,1 0,0 10,2-23,0 0,0 1,0-1,0 0,1 0,-1 0,0 0,1 0,0 0,0 0,-1 0,1 0,0 0,0-1,1 1,-1 0,0-1,1 1,-1 0,1-1,-1 0,1 1,0-1,-1 0,1 0,0 0,0 0,0 0,0 0,0-1,0 1,0-1,0 1,0-1,0 0,0 1,0-1,0-1,1 1,0 0,81-30,-67 18,-1-1,0 0,-1-1,-1-1,0 0,-1-1,0-1,-2 0,0 0,-1-1,0 0,-2-1,0 0,-1-1,2-12,-8 25,0 1,0 0,-1 0,0-1,0 1,0 0,-1-1,0 1,-1 0,1 0,-1 0,0 0,-1 0,1 0,-1 1,0-1,0 1,-1 0,0 0,0 0,0 0,-1 1,1-1,-1 1,0 0,0 1,0-1,-1 1,1 0,-1 1,0-1,0 1,0 0,0 0,0 1,0 0,0 0,-1 0,1 1,0 0,-1 0,1 1,0-1,0 1,0 1,-1-1,1 1,0 0,1 1,-1-1,0 1,0 1,-76 70,68-55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1,'-10'34,"-2"15,0 5,2-12,3-13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1 590,'5'-23,"0"0,2 1,1 0,0 0,2 1,1 0,0 1,1 0,1 1,10-10,52-26,-74 54,1 1,0-1,0 0,0 1,0 0,0-1,0 1,0 0,0 0,0 0,0 0,0 0,0 1,0-1,0 1,0-1,0 1,-1 0,1-1,0 1,0 0,-1 0,1 0,0 1,-1-1,1 0,-1 1,1-1,-1 1,0-1,0 1,0-1,0 1,0 0,0 0,0 0,0-1,-1 1,1 0,-1 0,1 0,-1 0,0 0,0 0,6 85,-8-81,1 0,0 0,0 0,1 0,0 0,0 0,0 0,0 0,1 0,0 0,1 0,-1 0,1 0,0 0,1-1,-1 1,1-1,0 0,0 0,1 0,-1 0,1 0,0-1,1 0,-1 0,1 0,0 0,0-1,0 1,0-1,5 2,-4-4,-1 0,0 0,0 0,1-1,-1 1,0-1,1-1,-1 1,0-1,1 0,-1 0,0 0,0-1,0 0,0 0,0 0,0 0,-1-1,1 0,-1 0,0 0,0-1,0 1,0-1,0 0,-1 0,0 0,0-1,0 1,2-4,64-152,4-96,-44 172,-19 60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0,'0'851,"-16"-786,4-53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1,'39'4,"26"3,12-1,-1-1,-5-1,-10-2,-5-1,-8 0,-7-1,-6-1,-8 1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8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81,'0'-3,"0"0,0 0,0-1,-1 1,1 0,-1 0,0 0,0 0,0-1,0 1,0 1,-1-1,1 0,-1 0,0 0,0 1,0-1,0 1,0-1,-1 1,1 0,-1 0,1 0,-1 0,0 1,0-1,0 1,1 0,-2-1,1 1,0 1,0-1,0 0,0 1,-1-1,1 1,-7-1,-1 1,0 0,1 1,-1 0,1 1,0 0,-1 0,1 1,0 1,-6 2,0 1,-1 0,1 1,0 1,1 0,0 1,0 1,1 0,1 1,0 1,1 0,0 0,1 1,0 1,1 0,1 0,0 1,1 0,1 1,1 0,0 0,0 5,5-14,0 0,1 0,0 0,0 0,1 0,0 1,0-1,1 0,0 0,1-1,0 1,0 0,0-1,1 0,0 0,1 0,-1 0,1-1,1 1,-1-1,1-1,0 1,0-1,7 4,0 1,1-2,0 1,0-2,1 0,0 0,0-2,1 0,-1-1,1 0,0-1,0-1,4 0,-3 0,1-1,-1-1,1-1,0 0,-1-1,0-1,1-1,-1 0,-1-1,1-1,-1 0,0-2,11-6,-9 1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0,'0'29,"0"24,0 7,0-1,0-6,0-7,0-7,0-10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1 225,'38'0,"32"0,9 0,-4 0,-10 0,-12 0,-9 0,-8 0,-10-4,-4-3,-7 1</inkml:trace>
  <inkml:trace contextRef="#ctx0" brushRef="#br0" timeOffset="248.042">198 0,'-5'39,"-1"21,0 6,1-3,2-8,1-9,0-6,2-7,5-3,1-2,5-6,1-6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1,'-7'2,"-4"2,0 0,0 0,0 1,1 1,0-1,0 2,0-1,0 2,1-1,1 1,-1 0,1 1,0 0,-5 9,13-15,0 0,0 1,0-1,1 1,0-1,-1 0,1 0,0 1,0-1,1 0,-1 0,1 0,-1 0,1 0,0-1,0 1,0 0,1-1,-1 0,1 1,-1-1,1 0,0 0,0 0,-1-1,1 1,1-1,-1 0,0 1,0-1,0-1,1 1,-1 0,0-1,3 0,14 9,-13-7,-1 0,0 0,0 1,0 0,0 0,0 1,0-1,-1 1,0 0,0 1,0-1,0 1,-1 0,0 0,0 1,0-1,-1 1,1 0,-1 0,-1 0,1 0,-1 1,0-1,-1 0,1 1,-1 0,0-1,-1 1,0 0,0-1,0 1,-1 0,0-1,0 1,-1-1,0 1,0-1,0 0,-3 5,0-4,0 0,0 0,-1 0,0-1,0 0,0-1,-1 1,1-1,-1 0,-1-1,1 1,-1-2,1 1,-1-1,0 0,0 0,-1-1,1-1,0 1,-1-1,1 0,-1-1,1 0,-1-1,1 1,-9-3,-24-26,28 11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709 2,'1'115,"-13"279,-51 3,52-323,16-136,2 42</inkml:trace>
  <inkml:trace contextRef="#ctx0" brushRef="#br0" timeOffset="253.095">399 595,'38'-5,"37"-6,11-2,0 2,-10-2,-13 1,-12 2,-11-1,-6 1,-5-3,-3-4,-5 1</inkml:trace>
  <inkml:trace contextRef="#ctx0" brushRef="#br0" timeOffset="613.334">1162 2,'-69'449,"50"-211,20-231,-1 1,1 0,1 0,0-1,0 1,0-1,1 1,0-1,1 0,0 0,0 0,2 2,-4-6,0-1,0 0,0 0,0 0,0 0,0-1,0 1,1 0,-1-1,0 0,1 0,-1 1,1-1,0-1,-1 1,1 0,0-1,0 1,-1-1,1 0,0 0,0 0,0 0,-1 0,1-1,0 1,-1-1,1 0,0 0,-1 0,1 0,-1 0,1-1,-1 1,2-2,52-35,-42 27,0 1,1 0,0 1,1 1,0 1,0 0,10-3,-22 10,0-1,-1 1,1 0,0 0,-1 1,1-1,0 1,-1-1,1 1,-1 0,1 1,-1-1,0 1,1-1,-1 1,0 0,0 0,0 0,0 1,-1-1,1 1,-1-1,1 1,-1 0,0 0,0 0,0 0,0 1,-1-1,1 0,-1 1,0-1,0 1,0-1,0 1,-1 0,0-1,1 3,30 59,5-50,-21-19</inkml:trace>
  <inkml:trace contextRef="#ctx0" brushRef="#br0" timeOffset="979.872">1782 820,'31'-3,"-1"-1,0-1,0-2,-1-1,0-1,0-2,-1-1,0-1,9-7,-30 15,0-1,0 0,0 0,-1 0,0-1,-1 0,1 0,-1-1,-1 1,1-1,-1 0,-1 0,0-1,0 1,0-1,-1 1,0-1,-1 0,0 0,0 0,-1 0,0 0,-1 0,0 0,-1-4,-1 10,0 0,0-1,0 1,0 0,-1 0,1 1,-1-1,0 1,0 0,0 0,0 0,0 0,0 1,-1-1,1 1,-1 0,1 1,0-1,-1 1,1 0,-1 0,1 0,-1 0,1 1,-1 0,1 0,-1 0,1 1,0-1,0 1,0 0,0 0,0 0,0 1,1-1,-1 1,1 0,-3 3,-8 5,0 0,1 1,0 0,1 1,0 1,1-1,1 2,0 0,1 0,0 1,6-10,0 0,0 0,1 0,0 0,0 0,0 0,1 0,0 1,0-1,0 1,1-1,0 0,0 1,1-1,0 1,0-1,0 0,1 1,0-1,0 0,0 0,1 0,0-1,0 1,1-1,-1 1,1-1,5 4,5 1,0 0,1-2,1 0,-1-1,1 0,1-1,-1-1,1 0,0-2,0 0,0-1,0 0,0-1,1-1,-1-1,0-1,0 0,4-2,13-1,-4-1</inkml:trace>
  <inkml:trace contextRef="#ctx0" brushRef="#br0" timeOffset="5513.887">3306 651,'11'30,"0"0,-2 0,-2 1,0 0,-2 0,-2 0,-1 1,-1 6,-1 275,1-304,-1 0,-1 0,0 0,0 0,-1-1,0 1,0 0,-1-1,0 1,0-1,-2 1,5-8,0 0,-1-1,1 1,-1 0,1 0,-1-1,1 1,-1 0,1-1,-1 1,1 0,-1-1,0 1,1-1,-1 1,0-1,0 1,1-1,-1 0,0 1,0-1,0 0,1 0,-1 1,0-1,0 0,0 0,0 0,1 0,-1 0,0 0,0 0,0-1,0 1,0 0,1 0,-1-1,0 1,0 0,1-1,-1 1,0-1,0 1,1-1,-1 1,0-1,1 0,-1 1,1-1,-1 0,1 1,-1-1,1 0,0 1,-1-1,1 0,0 0,-1 0,1 0,0 0,-18-52,14 21,2-1,1 0,1 0,3 0,0 0,2 1,1-1,2 1,1 1,2-1,1 2,1 0,6-9,-1 3,2 0,1 2,2 0,1 2,2 0,1 2,5-3,-30 30,0 1,0 0,0-1,1 1,-1 0,1 1,-1-1,1 0,0 1,0-1,0 1,-1 0,1 0,0 0,1 0,-1 1,0-1,0 1,0 0,0 0,0 0,0 0,0 1,0-1,1 1,-1-1,0 1,0 0,-1 1,1-1,0 0,0 1,-1-1,1 1,0 0,-1 0,0 0,1 0,-1 1,0-1,0 0,0 1,-1-1,1 1,-1 0,1 0,-1 0,0 0,6 17,-2-1,0 2,-1-1,-1 0,-1 1,0-1,-2 1,-1 0,0-1,-3 12,3-19,1-1,-2 1,0-1,0 1,-1-1,-1 0,0 0,-1-1,0 1,0-1,-1 0,-1 0,0-1,0 0,-1 0,0 0,-1-1,0-1,-1 1,0-2,0 1,0-1,-1-1,0 0,-5 2,14-7,0-1,0 1,0-1,0 1,0-1,0 0,0 0,0 0,0 0,0 0,0 0,0 0,0-1,0 1,0-1,0 1,0-1,0 0,1 0,-1 0,0 0,0 0,1 0,-1-1,1 1,-1 0,1-1,-1 1,1-1,0 0,0 1,0-1,0 0,0 0,0 0,0 1,1-1,-1 0,1 0,-1 0,1-2,10-82,17 37,-15 30</inkml:trace>
  <inkml:trace contextRef="#ctx0" brushRef="#br0" timeOffset="6349.833">4209 622,'-8'2,"0"0,0 1,0 0,0 0,0 0,1 1,-1 0,1 1,0 0,0 0,1 0,0 1,-1 0,-4 6,-6 4,-2 2,2 1,0 0,1 1,1 1,0 1,2 0,-6 14,18-34,-1-1,1 1,0 0,0-1,0 1,0 0,0 0,1 0,-1 0,1 0,-1 0,1 0,0 0,-1 0,1 0,0 0,0 0,1 1,-1-1,0 0,1 0,-1 0,1 0,0 0,-1 0,1-1,0 1,0 0,0 0,1-1,-1 1,0 0,1-1,-1 1,1-1,-1 0,1 1,0-1,-1 0,1 0,0 0,0 0,0 0,0-1,0 1,0-1,0 1,0-1,0 1,0-1,10-2,0 1,0-2,0 1,0-2,-1 1,1-2,-1 0,0 0,0-1,-1 0,1-1,-2 0,1 0,-1-1,0-1,5-5,-1 3,134-129,-146 139,-1 1,1-1,-1 1,1-1,-1 1,1-1,-1 1,1-1,-1 1,1 0,0-1,-1 1,1 0,-1-1,1 1,0 0,-1 0,1 0,0 0,0 0,-1 0,1 0,0 0,-1 0,1 0,0 0,-1 0,1 0,0 0,-1 1,1-1,0 0,-1 0,1 1,-1-1,1 1,0-1,-1 0,1 1,-1-1,1 1,-1-1,1 1,-1 0,0-1,1 1,-1-1,0 1,1 0,-1-1,0 1,0 0,0-1,0 1,1 0,-1-1,0 1,11 51,-9-44,-3-4,1 1,0-1,0 1,0-1,0 1,1-1,0 1,0-1,0 0,0 1,1-1,0 0,0 0,0 0,0 0,1 0,-1 0,1-1,0 1,0-1,0 0,1 0,-1 0,1 0,0-1,0 1,0-1,0 0,0 0,0 0,0-1,0 0,1 0,-1 0,5 1,16-9,0-2,-1 0,0-1,-1-1,0-2,0 0,-2-1,0-1,0-1,-2-1,0-1,-1-1,0 0,0-3,-16 20,33-36,0-2,-3-1,-1-1,-2-2,-2-1,-3-1,-1-1,-2-1,-2-1,-3-1,9-44,-22 25,-3 68,0-1,-1 0,1 1,-1-1,1 1,-1-1,1 1,-1-1,0 1,0-1,1 1,-1-1,0 1,0 0,-1 0,1-1,0 1,0 0,-1 0,1 0,0 0,-1 1,1-1,-1 0,1 0,-1 1,1-1,-1 1,0 0,1-1,-1 1,0 0,1 0,-1 0,1 0,-1 0,0 0,1 1,-2-1,-6 4,0 1,1 0,-1 0,1 1,0 0,1 0,-1 1,1-1,0 2,1-1,0 1,0 0,1 0,0 1,0 0,1 0,0 0,0 0,1 1,1-1,0 1,-1 5,-3 19,2 1,1 1,2-1,1 0,3 8,-2 15,56 280,-56-336,0 0,-1 0,1-1,-1 1,1 0,-1 0,0-1,1 1,-1 0,0 0,0 0,0 0,-1-1,1 1,0 0,-1 0,1-1,-1 1,1 0,-1 0,0-1,0 1,0-1,0 1,0-1,0 1,0-1,-1 1,1-1,0 0,-1 0,1 0,-1 0,1 0,-1 0,0 0,1 0,-1-1,0 1,1-1,-1 1,0-1,0 0,-35-24,20 10</inkml:trace>
  <inkml:trace contextRef="#ctx0" brushRef="#br0" timeOffset="6603.36">4548 482,'43'9,"34"4,13-1,-4-7,-7-4,-7-8,-7-2,-9 0,-5-2,-6-1,-5 3,-6-3,-4-3,-1 0,-6-2,-3 3,-3 2</inkml:trace>
  <inkml:trace contextRef="#ctx0" brushRef="#br0" timeOffset="6931.105">5479 30,'-23'175,"8"-80,4 0,4 0,5 55,3-136,0 0,1 0,1 0,0-1,0 1,2-1,-1 1,6 7,-9-18,1 1,0-1,0 0,0 1,1-1,-1 0,1-1,-1 1,1 0,0-1,0 0,0 1,1-1,-1 0,0-1,1 1,-1-1,1 1,0-1,-1 0,1 0,0-1,0 1,-1-1,1 0,0 0,0 0,0 0,0-1,-1 1,1-1,0 0,1-1,19-7,1-1,-2-1,1-1,-2-2,1 0,16-14,26-17,-64 43,1 1,0-1,0 0,0 1,0-1,0 1,0 0,0-1,0 1,1 0,-1 0,0 0,1 1,-1-1,1 1,-1-1,1 1,-1 0,1 0,-1 0,1 0,-1 0,1 1,-1-1,0 1,1-1,-1 1,0 0,1 0,-1 0,0 0,0 1,0-1,0 1,0-1,0 1,0 0,0-1,-1 1,1 0,1 2,51 139,-42-128</inkml:trace>
  <inkml:trace contextRef="#ctx0" brushRef="#br0" timeOffset="19270.572">342 2062,'-27'3,"-1"0,1 2,0 1,1 1,-1 1,1 2,1 0,0 2,-19 11,40-21,0 1,0 0,0 0,0 0,0 0,1 1,-1-1,1 1,0 0,0 0,1 0,-1 0,1 1,0-1,0 1,0-1,0 1,1 0,0 0,0 0,1-1,-1 1,1 0,0 0,0 0,0 0,1 0,0 0,0 0,0-1,1 1,-1 0,1-1,0 1,0-1,1 1,-1-1,1 0,0 0,0 0,1-1,-1 1,1-1,0 0,-1 0,1 0,3 1,4 1,0 0,0-1,0 0,1 0,-1-2,1 1,0-2,0 1,0-2,0 0,0 0,0-1,0 0,0-1,-1 0,1-1,-1-1,1 0,-1 0,0-1,0 0,-1-1,0-1,0 1,0-1,-1-1,0 0,0 0,5-8,30-37,-11 77,-29-18,7 10,0-1,1-1,1 1,0-2,1 0,0 0,1-2,0 1,1-2,0 0,1-1,0-1,14 5,29 7,-41-15</inkml:trace>
  <inkml:trace contextRef="#ctx0" brushRef="#br0" timeOffset="22394.863">4859 2090,'-15'34,"-4"15,0 5,5-2,8-10,6-13</inkml:trace>
  <inkml:trace contextRef="#ctx0" brushRef="#br0" timeOffset="22643.271">4830 1751,'0'-9,"5"5,1 5</inkml:trace>
  <inkml:trace contextRef="#ctx0" brushRef="#br0" timeOffset="20323.804">2064 2062,'-12'-6,"0"0,0 0,0 1,-1 1,0 0,0 0,0 2,0-1,-1 2,1 0,0 0,-1 1,1 1,-1 0,1 1,0 1,0 0,0 0,0 1,0 1,1 0,0 1,0 1,6-4,0 1,1 0,0 0,0 0,0 1,0 0,1 0,0 0,0 1,0-1,1 1,-1 0,1 0,1 0,-1 1,1-1,0 0,1 1,-1 0,1-1,1 1,-1 0,1-1,0 1,1 0,-1 0,2-1,-1 1,0-1,1 1,1-1,-1 0,1 1,0-1,0-1,2 3,6 1,1 0,0-1,1-1,0 0,0 0,0-2,1 0,0 0,0-1,0-1,0 0,1-1,-1 0,1-1,-1-1,1-1,0 0,-1 0,7-3,5 3,-17 1,1 0,-1-1,1 0,-1-1,1 0,-1 0,0-1,0 0,0-1,0 0,0 0,-1-1,0 0,0-1,2-2,3-5</inkml:trace>
  <inkml:trace contextRef="#ctx0" brushRef="#br0" timeOffset="20842.836">2516 1977,'-18'35,"2"1,1 0,1 1,2 1,2 0,-2 19,11-55,0 1,0 0,0-1,0 1,1 0,-1 0,1 0,0 0,-1-1,1 1,1 0,-1 0,0 0,1 0,-1-1,1 1,0 0,0 0,0-1,0 1,0-1,1 1,-1-1,1 1,0-1,0 0,0 0,0 0,0 0,0 0,0 0,1 0,-1-1,0 1,1-1,0 0,-1 0,1 0,0 0,-1 0,1-1,0 1,0-1,0 1,0-1,-1 0,2 0,8-4,1 0,-1-1,0 0,-1-1,1-1,-1 1,0-2,-1 0,0 0,0 0,0-2,-1 1,-1-1,0 0,5-8,23-24,62-55,-97 96,0 0,1 0,-1 0,0 0,0 1,1-1,-1 0,0 1,1-1,-1 1,0-1,1 1,-1 0,1 0,-1 0,1-1,-1 1,0 1,1-1,-1 0,1 0,-1 0,1 1,-1-1,0 1,1-1,-1 1,0 0,1-1,-1 1,0 0,0 0,0 0,0 0,0 0,0 0,0 0,0 0,0 0,0 0,0 1,-1-1,1 0,0 1,-1-1,1 0,-1 1,0 0,12 71,-15 293,0-300,-3-1,-3 1,-2-2,-4 1,-7 12,20-63,-2 0,1-1,-2 0,0 0,0 0,-1-1,-1 0,0 0,-1 0,0-1,0 0,-2 0,1-1,-1-1,0 0,-2 1,10-9,0 0,0 0,0 0,0-1,0 1,-1-1,1 1,0-1,0 0,0 0,0 0,-1 0,1 0,0 0,0-1,0 1,0-1,0 1,0-1,0 0,0 0,0 0,0 0,0 0,0 0,0-1,1 1,-1 0,0-1,1 0,0 1,-1-1,1 0,0 0,0 1,0-1,0 0,0 0,0-1,-25-86,22 45,2-1,2 0,1 0,3 1,2-1,8-29,-9 53,1 0,1 1,1-1,1 1,1 1,0 0,1 0,1 1,1 1,1 0,0 0,1 1,1 1,13-10,-1 5,-3 3</inkml:trace>
  <inkml:trace contextRef="#ctx0" brushRef="#br0" timeOffset="21436.147">3419 1977,'-21'5,"1"1,-1 1,2 1,-1 1,1 0,0 2,1 0,0 1,1 1,1 0,0 1,0 1,-8 12,19-23,2 0,-1 0,0 0,1 1,0-1,0 1,0 0,0 0,1 0,0 0,0 1,1-1,-1 0,1 1,0-1,0 1,1-1,0 1,0 0,0-1,1 1,-1-1,1 1,1-1,-1 1,1-1,0 0,0 0,0 0,1 0,0 0,0 0,0-1,1 1,-1-1,1 0,0 0,0 0,3 1,-1 0,1 0,0-1,0 0,1 0,-1-1,1 1,0-2,0 1,0-1,0 0,0-1,0 0,0 0,1-1,-1 0,0-1,0 1,0-2,1 1,-1-1,0 0,-1-1,1 0,2-1,9-4,-2-1,1-1,-1-1,-1-1,0 0,0-1,-1 0,-1-1,6-9,1 0,-3 5</inkml:trace>
  <inkml:trace contextRef="#ctx0" brushRef="#br0" timeOffset="21789.989">3899 1526,'-16'25,"1"2,1-1,2 2,1 0,1 0,-6 28,7-12,1 0,3 0,2 1,1-1,3 1,3 15,-1 45,-8 38,5-141,-1 0,1-1,0 1,-1 0,1 0,0 0,0 0,0-1,0 1,0 0,1 0,-1 0,0 0,1-1,-1 1,1 0,0 0,0-1,0 1,0 0,0-1,0 1,0-1,0 1,1 0,6-2</inkml:trace>
  <inkml:trace contextRef="#ctx0" brushRef="#br0" timeOffset="22121.871">4209 2006,'-20'31,"1"1,2 0,1 1,2 1,1 1,2 0,-1 9,11-41,0-1,0 1,0 0,0 0,0 0,0-1,1 1,0 0,-1 0,1 0,0 0,1 0,-1 0,0 0,1 0,0 0,-1 0,1-1,0 1,1 0,-1 0,0-1,1 1,-1-1,1 1,0-1,0 0,0 0,0 0,0 0,1 0,-1 0,0 0,1-1,0 1,-1-1,1 0,0 0,-1 0,1 0,0 0,0-1,0 1,0-1,3 0,10-3,-1 0,1-2,-1 0,1-1,-1 0,-1-2,0 1,0-2,0 0,-1 0,0-1,-1-1,5-6,-5 7,-1-1,0-1,-1 0,0 0,-1-1,0-1,-1 1,-1-1,0 0,1-5,-6 14,0-1,0 1,0-1,-1 1,1-1,-1 1,-1-1,1 0,-1 0,0 1,0-1,-1 0,1 0,-1 1,-1-1,1 1,-1-1,0 1,0-1,0 1,-1 0,0 0,0 0,0 0,-1 1,0-1,0 1,0 0,-1-1,1 3,1-1,-1 1,-1 0,1 0,0 0,-1 0,1 1,0 0,-1 0,0 0,1 0,-1 1,0-1,1 1,-1 1,0-1,1 1,-1-1,1 1,-1 1,1-1,-1 1,1-1,0 1,-1 0,1 1,-8 3,1 1,1 0,-1 1,1 0,0 0,1 1,0 0,-7 11,3-2</inkml:trace>
  <inkml:trace contextRef="#ctx0" brushRef="#br0" timeOffset="25575.029">5451 2034,'-15'0,"0"1,1 1,-1 1,1 0,-1 1,1 0,1 1,-1 1,0 0,1 1,1 0,-1 1,1 0,0 1,1 1,0 0,1 0,0 1,0 0,1 1,1 0,-4 6,5-6,0 0,1 0,0 1,1 0,0 0,1 0,0 0,1 1,-1 12,4-21,-1-1,1 0,0 1,1-1,-1 0,1 1,0-1,0 0,0 0,0 1,1-1,0 0,0-1,0 1,0 0,0 0,1-1,0 1,0-1,0 0,0 0,0 0,0-1,1 1,0-1,-1 1,1-1,0 0,0-1,0 1,0-1,0 1,2-1,8 2,0 0,0-2,0 1,0-2,0 0,1 0,-1-2,0 0,0 0,0-1,-1-1,1 0,-1-1,0 0,0-1,2-2,20-12,0-1,-1-2,-1-2,-2-1,0-2,-12 11,-2-1,0 0,-2-2,0 0,-1 0,0-2,-2 1,-1-2,-1 0,0 0,-2 0,-1-1,-1-1,-1 1,-1-1,1-20,-2 17,-2 1,0 0,-2 0,-1-1,-1 1,-1 0,-1 1,-2-1,0 1,-2 0,-1 1,-1 0,-1 0,-1 1,-1 1,-5-4,16 22,0 1,0 0,0 0,-1 1,1-1,-1 1,0 0,0 0,-1 0,1 0,0 1,-1-1,0 1,1 0,-1 1,0-1,0 1,0 0,0 0,0 1,0-1,0 1,-1 0,1 1,0-1,0 1,0 0,0 0,0 0,0 1,1 0,-1 0,0 0,1 1,-1-1,1 1,0 0,0 0,0 1,1-1,-1 1,1 0,-3 3,-6 12,1 1,0 1,2 0,0 1,1-1,1 2,2-1,0 1,1 0,1 0,2 0,0 0,-2 14,2 0,1 0,2 0,2 0,1-1,2 1,1-1,2 0,14 31,-13-38,2 0,0-2,2 1,2-2,0 0,1-1,18 18,103 111,-89-86,-44-62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3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3186,'275'-28,"-66"0,92 1,24-1,279-2,317 30,-378-28,505 28,-444 28,-296-25,63-17,221-21,-75 23,-96-14,2 14,190-17,-19-5,55 12,29-13,-148 13,115-12,-557 29,776-29,1550 35,-2389-1</inkml:trace>
  <inkml:trace contextRef="#ctx0" brushRef="#br0" timeOffset="28140.942">1665 2960,'0'-55,"12"-145,54 1,64-110,-98 241,13-29,4 2,43-60,-90 152,67-100,4 3,5 2,37-30,-90 102,-4 3,1 1,1 1,1 1,1 1,1 1,0 1,20-9,170-70,-181 84,1 1,0 2,0 2,1 1,7 1,13-6,-45 8,-1 0,0 1,1 1,0 0,-1 0,1 1,-1 0,1 1,0 1,2 0,38 11,-22-7,0 2,-1 1,0 1,0 1,-1 2,1 2,32 20,-31-19,-1 1,0 1,-2 1,0 2,-1 1,22 23,79 119,-87-113,-3 1,-2 3,-2 0,-3 2,3 14,37 124,-40-78,39 124,16 79,-50-150,-2-24,-34-146,1 1,0-1,-1 1,1-1,0 1,0-1,0 1,-1-1,1 1,0-1,0 1,0 0,0-1,0 1,0-1,0 1,0-1,0 1,0-1,1 1,-1 0,0-1,0 1,0-1,1 1,-1-1,0 1,1-1,-1 1,0-1,1 0,-1 1,0-1,1 1,-1-1,1 0,-1 1,1-1,-1 0,1 0,-1 1,1-1,-1 0,1 0,0 0,-1 0,1 0,-1 0,1 0,-1 0,1 0,-1 0,1 0,0 0,-1 0,1 0,-1 0,1 0,-1-1,1 1,-1 0,1 0,-1-1,1 1,-1 0,1-1,-1 1,0-1,1 1,-1 0,21-40,-19 35,307-747,-290 704,1 1,3 2,2 0,2 2,2 0,1 2,3 1,1 2,11-8,227-242,-125 108,-142 174,12-14,1 1,0 0,2 1,0 1,1 1,0 1,1 0,12-3,217-116,-229 124,0 1,0 0,1 2,0 0,0 2,0 0,1 2,18-1,270 6,-290 0,1 1,0 1,0 1,-1 1,0 1,0 1,-1 1,0 0,-1 2,15 9,71 76,-57-45,101 142,-136-175,-1 1,0 1,-1 0,-2 0,0 1,-1 0,-1 1,-1 0,-1 1,-1-1,-1 1,0 9,24 137,29 56,-29-109,29 81,-34-107,12 101,-36 63,1-230</inkml:trace>
  <inkml:trace contextRef="#ctx0" brushRef="#br0" timeOffset="30788.813">7423 2876,'3'-5,"6"-12,-1 0,-1 0,0 0,-1-1,-1 0,0 0,-1 0,-1-6,8-176,10 95,2-19,6 1,5 1,45-104,-36 141,4 2,4 1,3 3,3 3,4 2,3 3,14-8,-62 62,0 2,1 0,1 1,0 0,1 2,0 0,1 1,0 1,1 1,0 1,1 1,-1 1,1 0,1 2,-1 0,12 1,243 6,33 56,-259-50,-1 2,0 3,-1 1,-1 3,0 2,-2 1,0 3,-1 2,-2 2,-1 1,15 16,-14-1,-3 3,-2 0,-2 3,5 13,-7-13,-12-18,-3 1,0 1,-3 0,0 1,-3 1,0 1,-1 6,30 126,-15-28,-22-99,2-1,2 0,2 0,1-1,2-1,2 0,6 9,-18-37,0 0,-1 1,0 0,-1 0,-1-1,1 1,-2 1,0-1,-1 10,13 90,-24-278,12 127,34-288,-15 200,-5 26,5 1,22-67,-31 131,1 1,3 0,0 1,2 1,2 1,1 0,2 1,16-20,11-4,2 1,2 2,2 3,3 3,1 2,48-27,-53 40,1 3,2 2,0 2,28-5,-42 16,1 3,0 2,0 1,1 3,28 0,-62 5,22-2,0 1,-1 2,1 1,-1 2,0 1,22 7,-27-4,0 1,-1 2,0 0,-1 2,-1 0,22 18,66 45,-90-61,13 9,0 2,-2 1,-1 2,14 17,-12-8,-2 3,-2 0,-1 1,-3 2,-1 1,-3 1,1 6,51 255,-43-109,-1 83,-29-267,2 1,-1-1,2 1,0-1,1 0,0-1,1 1,2 2,2-2</inkml:trace>
  <inkml:trace contextRef="#ctx0" brushRef="#br0" timeOffset="32826.519">12644 2650,'2'-2,"0"1,0 0,0-1,0 0,-1 1,1-1,-1 0,1 0,-1 0,0 0,0 0,0 0,0 0,0 0,0 0,0-1,-1 1,1 0,-1-1,0 1,0 0,0-1,0 1,0 0,0-1,0 0,4-182,7-48,8 142,4 0,4 2,3 1,5 1,45-81,-52 121,2 0,2 2,1 2,3 1,4-2,-14 20,2 1,0 2,1 0,1 2,0 1,2 2,0 1,17-5,-25 13,1 1,1 1,-1 2,1 0,-1 2,1 0,0 2,10 2,34-1,-45 1,-1 1,1 0,-1 2,0 1,0 1,-1 1,11 6,16 4,118 65,-139-72,-1 1,0 1,-1 1,-1 2,-1 1,0 1,-1 1,-1 1,-1 1,-1 0,-1 2,-1 1,-1 0,4 10,80 160,-73-121,-3 2,15 77,26 76,-36-117,-26-88,1 0,1 0,1-1,0 0,2 0,1-1,8 11,-6-14,-3-2</inkml:trace>
  <inkml:trace contextRef="#ctx0" brushRef="#br0" timeOffset="33908.232">14478 2735,'905'0,"-707"-28,282 27,-284 2,-155 10,-41-12</inkml:trace>
  <inkml:trace contextRef="#ctx0" brushRef="#br0" timeOffset="37588.833">14987 1634,'531'-288,"-368"206,139-49,-282 123,0 1,0 1,0 1,1 1,-1 1,19-1,-38 3,0 1,1 0,-1 0,0 0,0 0,0 0,0 0,0 0,0 0,0 0,0 0,1 0,-1 1,0-1,0 0,0 1,0-1,0 1,0-1,0 1,0 0,-1-1,1 1,0 0,0-1,0 1,-1 0,1 0,0 0,-1 0,1 0,-1 0,1 0,-1 0,1 0,-1 0,0 0,0 0,1 0,-1 0,0 0,0 1,0-1,0 0,0 0,0 0,-1 0,1 0,0 0,-1 1,-26 51,26-52,-101 136,68-95,2 1,1 1,3 2,-4 11,30-54,0 1,1-1,-1 0,1 1,-1-1,1 1,0-1,1 1,-1-1,0 1,1 0,0-1,0 1,0 0,0-1,1 1,0 0,-1-1,1 1,0-1,1 1,-1-1,1 0,-1 1,1-1,0 0,0 0,1 0,-1 0,0-1,1 1,0 0,0-1,0 0,0 0,0 0,0 0,0 0,0-1,1 1,-1-1,1 0,1 0,9 0,0-1,0-1,0 0,0-1,0-1,0 0,0-1,-1 0,0-1,0-1,0 0,0-1,-1 0,0 0,1-3,0 3,208-144,-204 135,-4 2</inkml:trace>
  <inkml:trace contextRef="#ctx0" brushRef="#br0" timeOffset="39325.289">17160 1352,'9'-48,"-9"46,-1 1,0-1,0 0,0 0,0 1,0-1,0 1,-1-1,1 1,0 0,-1-1,1 1,-1 0,1 0,-1 0,0 0,0 0,1 0,-1 1,0-1,0 0,0 1,0 0,1-1,-1 1,0 0,0 0,0 0,0 0,0 0,0 1,0-1,0 0,0 1,1 0,-1-1,0 1,-69 33,61-27,0 0,0 0,1 1,0 1,0 0,1 0,0 1,0 0,1 0,1 0,0 1,0 0,1 0,0 1,1 0,1-1,0 1,0 1,1-1,0 0,2 0,-1 1,1-1,1 1,0-1,1 1,0-7,0 1,0-1,1 0,0 0,0-1,0 1,1-1,0 0,0 1,0-2,1 1,-1 0,1-1,0 0,1 0,-1-1,0 1,1-1,0 0,0 0,0-1,0 0,0 0,5 0,160 9,-149-11,87-23,-101 19</inkml:trace>
  <inkml:trace contextRef="#ctx0" brushRef="#br0" timeOffset="40123.222">17583 1295,'-5'27,"1"0,1 1,2-1,0 1,2-1,1 1,1-1,2 0,4 16,-8-40,1 1,0-1,-1 0,1 1,0-1,1 0,-1 0,1 0,-1 0,1-1,0 1,0-1,0 0,0 1,0-2,1 1,-1 0,1 0,-1-1,1 0,0 0,-1 0,1 0,0-1,0 1,-1-1,1 0,0 0,0 0,0-1,-1 1,1-1,0 0,-1 0,1 0,0 0,-1-1,1 0,-1 0,0 0,0 0,0 0,0 0,0-1,0 1,0-1,-1 0,1 0,-1 0,1-2,24-35,-1-1,-2-1,-2-1,-2 0,3-14,35-78,-58 136,0-1,0 1,0 0,0-1,0 1,1-1,-1 1,0 0,0-1,1 1,-1-1,0 1,1-1,-1 1,1-1,-1 1,1-1,-1 1,1-1,-1 1,1-1,-1 0,1 1,-1-1,1 0,0 0,-1 1,1-1,-1 0,1 0,0 0,-1 0,1 0,0 0,-1 0,1 0,0 0,-1 0,1 0,-1 0,1 0,0-1,-1 1,1 0,0 0,-1-1,1 1,-1 0,1-1,-1 1,1-1,-1 1,1 0,-1-1,0 1,1-1,-1 0,1 1,-1-1,0 1,0-1,1 1,-1-1,0 0,0 0,5 58,-5-55,10 153,0-66,-3 1,-4 0,-5 23,1-17,-3-65,-1 0,-1-1,-2 0,-1 0,-1-1,-1 0,-2-1,-1 0,-1-1,-2 0,-13 17,30-43,-1 0,1 1,0-1,-1 1,1-1,-1 0,1 1,-1-1,1 0,-1 0,0 1,0-1,0 0,0 0,0 0,0 0,0 0,0 0,0 0,0 0,0-1,0 1,-1 0,1-1,0 1,-1-1,1 1,0-1,-1 0,1 1,-1-1,1 0,-1 0,1 0,0 0,-1 0,1-1,-1 1,1 0,0 0,-1-1,1 1,0-1,-1 0,1 1,0-1,0 0,-1 0,-1-14,0 1,1-1,0-1,1 1,1 0,1 0,0 0,2-6,-3 12,9-52,2 0,3 2,2 0,21-47,-26 76</inkml:trace>
  <inkml:trace contextRef="#ctx0" brushRef="#br0" timeOffset="40793.478">18655 590,'82'470,"-4"-149,-73-297</inkml:trace>
  <inkml:trace contextRef="#ctx0" brushRef="#br0" timeOffset="41124.863">19051 985,'-9'28,"2"1,1 1,2-1,1 1,1 0,1 0,2 0,2 9,-3-35,0-1,0 0,1 0,0 0,-1 0,1 0,0 0,1 0,-1-1,0 1,1 0,-1-1,1 1,0-1,0 1,0-1,0 0,1 0,-1 0,1 0,-1 0,1 0,-1-1,1 1,0-1,0 0,0 0,0 0,0 0,0 0,0-1,0 1,0-1,0 0,0 0,0 0,0 0,0-1,0 1,0-1,0 0,0 0,0 0,0 0,0 0,0-1,-1 1,1-1,0 0,-1 0,2-1,6-7,-1-1,0 0,-1 0,0-1,-1 0,0-1,0 1,-2-1,0-1,0 1,0-4,-3 11,4-11,-1-1,-1 0,-1 1,0-1,-1-1,-1 1,-1 0,0 0,-1 0,-2 0,1 0,-2 0,-2-6,5 21,0 1,0-1,0 0,0 1,0-1,-1 1,1 0,-1-1,1 1,-1 0,0 0,0 0,0 0,0 0,0 0,-1 1,1-1,0 1,-1 0,1-1,-1 1,-1 0,-10 0</inkml:trace>
  <inkml:trace contextRef="#ctx0" brushRef="#br0" timeOffset="41373.892">19445 957,'-4'33,"-3"17,6-1,8-9,2-11</inkml:trace>
  <inkml:trace contextRef="#ctx0" brushRef="#br0" timeOffset="41523.29">19445 505,'0'0</inkml:trace>
  <inkml:trace contextRef="#ctx0" brushRef="#br0" timeOffset="42057.286">19699 703,'-8'15,"1"0,1 0,0 1,1 0,1 0,0 0,1 1,1-1,0 1,1 0,1 0,1-1,0 1,1 0,1-1,3 9,-4-21,1 0,-1 0,1-1,0 1,1 0,-1-1,1 0,-1 0,1 0,0 0,0 0,0-1,1 0,-1 0,0 0,1 0,-1-1,1 0,0 0,0 0,-1 0,1-1,0 0,0 0,-1 0,1 0,0-1,0 0,-1 0,1 0,0 0,-1-1,1 0,-1 0,0 0,0-1,0 1,0-1,0 0,0 0,-1 0,3-3,8-10,0-1,-1-1,0 0,-2 0,0-1,-1-1,-1 0,-1 0,5-22,11-21,8-10,-19 49,-1 0,-2-2,0 1,-2-1,-1-1,-1 1,-1-1,-1 0,-2 0,0-20,-4 21,-2-1,0 1,-2 0,0 1,-2 0,-1 0,-6-10,11 25,0 1,-1 0,0 0,-1 1,0-1,0 1,-1 0,0 1,-1-1,1 2,-1-1,0 1,-1 0,0 1,0 0,0 0,0 1,-1 0,0 0,-2 1,2 2,1 0,-1 1,1 1,-1 0,1 0,0 0,-1 2,1-1,0 1,0 0,1 1,-1 0,1 0,-1 1,1 0,1 0,-1 1,1 0,0 1,0-1,1 1,0 1,0-1,0 1,1 0,1 0,-1 0,1 1,1 0,-1 0,1 0,0 3,1 3,0 0,2 1,-1-1,2 0,0 0,1 1,0-1,1 0,1-1,0 1,1-1,1 1,0-1,1-1,1 1,0-1,0-1,1 0,1 0,4 3,28 30,2-2,1-2,3-2,21 11,298 211,-240-183,-109-70</inkml:trace>
  <inkml:trace contextRef="#ctx0" brushRef="#br0" timeOffset="50195.763">18373 1126,'-9'1,"0"0,0 0,0 1,0 0,0 0,1 1,-1 0,1 0,-1 1,1 1,0-1,-3 4,5-4,0 0,0 1,0 0,1 0,-1 1,2-1,-1 1,0 0,1 0,0 0,1 1,-1 0,1 0,1-1,-1 2,1-1,0 0,1 0,0 1,0-1,0 1,1-1,0 0,1 1,0-1,0 1,0-1,1 0,0 0,0 1,1-1,0-1,0 1,1 0,0-1,3 4,5-1,1-2,0 1,1-2,0 1,0-2,0 0,1-1,-1 0,1-1,0-1,0 0,0-1,0-1,0 0,0-1,0-1,0 0,3-2,38-18,-50 10</inkml:trace>
  <inkml:trace contextRef="#ctx0" brushRef="#br0" timeOffset="54094.068">14987 1578,'1'1,"1"0,0 1,-1-1,1 0,0 0,0 0,0 0,0 0,0-1,0 1,0 0,0-1,0 0,0 1,0-1,0 0,0 0,0 0,0 0,0-1,0 1,0-1,0 1,0-1,0 1,0-1,0 0,0 0,0 0,0 0,-1 0,1-1,0 1,1-2,49-54,64-140,-103 178,-7 30,-5 39,-1-42,14 153,-3-117,2 0,2-1,2-1,2-1,23 39,-43-80,1 0,-1 0,1 0,-1 0,1 0,-1 0,1 0,0 0,-1 1,1-1,-1 0,1 0,-1 0,1 1,-1-1,1 0,0 0,-1 1,1-1,0 0,-1 1,1-1,0 0,-1 1,1-1,0 1,0-1,0 1,-1-1,1 0,0 1,0-1,0 1,0-1,0 1,0-1,0 1,0-1,0 1,0-1,0 1,0-1,0 1,0-1,0 0,0 1,0-1,1 1,-1-1,0 1,0-1,1 0,-1 1,0-1,1 1,-1-1,0 0,1 0,-1 1,0-1,1 0,-1 1,1-1,-1 0,1 0,-1 0,0 0,1 1,0-1,-37-15,31 12,-77-40,35 16,-1 3,-1 2,-1 2,-19-4,45 18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51.98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3256 706,'-10'-7,"1"0,-1 1,0 1,0 0,-1 0,1 1,-1 0,0 1,0 0,0 1,-1 0,1 1,0 0,-1 1,1 0,-1 1,0 0,-16 4,0 1,0 1,1 2,0 1,0 1,1 1,-15 10,-131 97,157-105,1 0,0 1,1 1,0 0,1 0,1 1,1 1,1 0,0 0,-6 20,-7 9,-3 6,3 1,2 0,3 2,2 0,-5 39,10-43,6-36,0 1,1 0,1 0,1 0,0 1,2-1,-1 0,2 0,1 4,6 20,-1 4,3-1,1 0,3-1,1 0,11 18,14 24,-34-65,2 0,1-1,0 0,1 0,1-1,1 0,1-1,0-1,14 12,-1-6,1-2,2-1,0-1,1-2,0-1,1-1,1-2,0-1,9 1,71 21,-77-20,1-2,0-1,0-2,1-2,31 1,-37-6,-5 0,1-1,-1-1,0-1,0-1,21-6,137-36,-141 28,-1-1,0-3,-2-2,6-5,76-57,-75 41,-26 26,-2-1,0 0,-1-1,-1-1,0-1,-2-1,-1 0,-1-1,1-4,0-6,-2 0,-1-1,-2 0,-1 0,-2-1,-2 0,-1-1,-1-20,-5-253,-2 280,-1 1,-1-1,-2 2,-1-1,-1 1,-2 0,0 1,-2 1,-1 0,-2-1,16 25,-13-19,-1 0,-1 2,-1-1,0 2,-1 1,-20-15,-75-53,-92-49,-9 38,102 67,98 25,-1 1,1 1,-1 0,0 0,1 2,-1 0,0 0,0 1,1 1,-1 1,1 0,-3 2,-48 6,52-10,0 1,0 0,0 1,0 0,1 1,0 0,0 1,0 1,0 0,-1 1,-5 8</inkml:trace>
  <inkml:trace contextRef="#ctx0" brushRef="#br0" timeOffset="2498.346">3340 1525,'-4'2,"1"1,0 0,0-1,0 1,0 0,1 1,-1-1,1 0,0 1,0 0,0-1,0 1,1 0,-1 0,1 0,0 0,0 0,0 0,1 0,0 0,0 0,0 1,0-1,0 0,1 0,0 0,0 0,0 0,0 0,1 1,0-4,-1 1,1-1,0 0,-1 0,1 0,0 0,0 0,0-1,0 1,0-1,0 1,0-1,0 0,0 1,0-1,0 0,0 0,1-1,-1 1,0 0,0-1,0 1,0-1,0 0,-1 0,1 1,0-1,0 0,0-1,-1 1,1 0,0 0,0-2,50-49,-48 49,-1-1,0 0,0 0,0 0,-1 0,1 0,-1-1,0 1,0 0,-1-1,1 0,-1 1,0-1,0 0,-1 0,1 0,-1 0,0 0,-1-3,1 7,-1 1,1-1,-1 0,1 0,-1 1,1-1,-1 0,0 0,1 1,-1-1,0 1,0-1,0 1,1-1,-1 1,0-1,0 1,0 0,0-1,0 1,0 0,0 0,0 0,1 0,-1 0,0 0,0 0,0 0,0 0,0 0,0 0,0 1,0-1,0 0,0 1,0-1,1 1,-1-1,0 1,0-1,0 1,1-1,-1 1,0 0,-36 28,37-28,-6 4,0 1,1-1,0 1,0 1,1-1,0 1,0-1,0 1,1 0,0 1,0-1,1 0,-1 4,4-9,1-1,-1 0,1 0,-1 0,1 0,-1 0,1 0,0 0,-1 0,1-1,0 1,0-1,0 1,-1-1,1 0,0 0,0 1,0-1,0-1,0 1,0 0,-1 0,1-1,0 1,0-1,0 1,-1-1,1 0,0 0,-1 0,1 0,-1 0,1 0,-1 0,1 0,-1-1,1 0,4-1,0 0,-1-1,1 0,-1 0,0 0,0-1,0 0,0 0,-1 0,0 0,0-1,-1 0,1 0,-1 0,0 0,1-6,-3 11,-1 0,0 1,0-1,0 0,0 1,0-1,0 0,-1 1,1-1,0 1,0-1,0 0,-1 1,1-1,0 1,0-1,-1 0,1 1,-1-1,1 1,0-1,-1 1,1-1,-1 1,1 0,-1-1,1 1,-1 0,0-1,1 1,-1 0,1 0,-1-1,0 1,1 0,-1 0,0 0,1 0,-1 0,0 0,1 0,-1 0,0 0,1 0,-1 0,1 0,-1 0,0 1,1-1,-1 0,1 1,-1-1,0 0,1 1,-1-1,1 0,-1 1,-32 22,18-3,2 1</inkml:trace>
  <inkml:trace contextRef="#ctx0" brushRef="#br1" timeOffset="42491.511">3256 2513,'650'0,"-452"-29,282 29,-294-11,-96 0,0 4,0 3,53 7,-9-1,1193-2,-1252-12,-65 10,-1-1,0 1,1 1,-1 0,1 0,-1 1,1 0,-1 0,1 1,6 2,0 1,0 0,0-1,0 0,1-2,-1 0,1-1,14-1,-14-1,-4 2</inkml:trace>
  <inkml:trace contextRef="#ctx0" brushRef="#br1" timeOffset="44323.102">1647 2597,'36'0,"-29"0,-24 0,-161-17,132 10,1 2,-1 2,0 2,-36 4,-11-1,-810-2,717 28,175-27</inkml:trace>
  <inkml:trace contextRef="#ctx0" brushRef="#br0" timeOffset="67117.211">2861 1045,'13'-27,"-13"27,0 0,0 1,0-1,0 0,0 1,0-1,0 0,0 0,0 1,0-1,0 0,1 1,-1-1,0 0,0 0,0 1,0-1,1 0,-1 0,0 1,0-1,1 0,-1 0,0 0,0 1,1-1,-1 0,0 0,1 0,-1 0,0 0,0 0,1 0,-1 0,0 0,1 0,-1 1,0-2,1 1,-1 0,0 0,1 0,-1 0,0 0,1 0,-1 0,0 0,0 0,1 0,-1-1,-2 20,0 0,-2-1,0 1,-1-1,-1 0,0 0,-2-1,-8 15,-4 14,-91 233,288-619,-74 162,-101 174,0 1,0 0,1 0,-1 0,1 0,-1 0,1 0,0 0,0 1,0 0,0 0,1 0,-1 0,0 0,1 0,-1 1,1 0,0-1,0 2,-1-1,1 0,0 1,0-1,0 1,0 0,0 1,-1-1,1 0,0 1,0 0,0 0,-1 0,1 1,-1-1,1 1,-1 0,1 0,-1 0,0 0,0 1,0-1,0 1,-1 0,1-1,0 3,49 174,-29-44,-23-135,-1 1,0-1,1 1,-1-1,0 1,0-1,0 1,0-1,1 0,-1 1,0-1,0 0,0 0,0 0,0 0,0 1,0-1,0-1,0 1,0 0,1 0,-1 0,0 0,0-1,0 1,0 0,0-1,0 1,1-1,-1 1,0-1,0 1,1-1,-1 1,0-1,1 0,-1 1,0-1,1 0,-1 0,1 1,-16-10,0 0,-1 2,1 0,-2 0,1 2,-1 0,-9-1,-198-22,208 29,12-1,0 0,0 1,0-1,0 1,0 1,-1-1,1 1,0 0,0 0,0 0,0 1,0-1,1 1,-1 0,0 1,1-1,-1 1,-3 3,3 5</inkml:trace>
  <inkml:trace contextRef="#ctx0" brushRef="#br1" timeOffset="71732.142">490 2738,'-1'0,"1"0,0 0,0 0,-1 0,1 0,0 0,0 0,-1 0,1-1,0 1,-1 0,1 0,0 0,0 0,-1 0,1 0,0-1,0 1,0 0,-1 0,1 0,0 0,0-1,0 1,0 0,-1 0,1-1,0 1,0 0,0 0,0-1,0 1,-150 148,-147 147,294-292,0-1,1-1,0 1,-1 0,1 0,0 0,0 0,0 0,1 1,-1-1,0 0,1 1,0-1,-1 1,1 0,0-1,0 1,1 0,-1 0,1 0,-1-1,1 1,0 1,3-3,0-1,-1 1,1-1,0 0,0 0,0 0,0 0,0 0,0-1,0 0,0 1,0-1,-1 0,1 0,0 0,0-1,-1 1,1-1,-1 0,3 0,24-13,-2-1</inkml:trace>
  <inkml:trace contextRef="#ctx0" brushRef="#br1" timeOffset="72101.069">1083 2710,'6'-1,"-19"22,-149 152,-106 60,238-194,29-39,1 1,-1-1,1 1,0-1,-1 1,1-1,-1 1,1-1,0 1,-1 0,1-1,0 1,0 0,0-1,-1 1,1 0,0-1,0 1,0 0,0-1,0 1,0 0,0-1,1 1,-1 0,0-1,0 1,0 0,1-1,-1 1,0 0,1-1,-1 1,0-1,1 1,-1-1,1 1,-1-1,1 1,-1-1,1 1,-1-1,1 0,0 1,-1-1,1 0,-1 1,1-1,0 0,-1 0,1 0,0 0,-1 1,1-1,0 0,0 0,-1 0,1 0,0-1,-1 1,1 0,0 0,-1 0,1 0,0-1,104-33,-79 22</inkml:trace>
  <inkml:trace contextRef="#ctx0" brushRef="#br1" timeOffset="72498.829">1364 2794,'46'-17,"-46"19,1-1,-1 1,0-1,0 0,0 1,0-1,0 1,-1-1,1 1,0-1,-1 1,1-1,-1 1,1-1,-1 0,0 1,1-1,-1 0,0 0,0 0,0 1,0-1,0 0,0 0,0 0,0-1,-1 1,0 0,2 0,-193 175,177-159,0 1,0 1,2 0,1 1,0 0,-3 10,7-6</inkml:trace>
  <inkml:trace contextRef="#ctx0" brushRef="#br1" timeOffset="87207.048">1957 2766,'-34'39,"-232"229,207-177,58-86,4-4</inkml:trace>
  <inkml:trace contextRef="#ctx0" brushRef="#br1" timeOffset="88254.93">2861 2653,'-9'2,"1"1,0-1,0 1,0 1,0-1,1 1,-1 1,1-1,0 1,0 1,1-1,-1 1,1 0,0 1,1-1,0 1,-4 6,-10 9,-32 30,-2-3,-3-2,-13 5,22-15,46-36,-10 6,1 0,1 1,-1 0,2 1,-1 0,1 0,0 1,1 0,0 0,-4 9,9-6</inkml:trace>
  <inkml:trace contextRef="#ctx0" brushRef="#br1" timeOffset="89192.182">4102 2625,'0'4,"-4"3,-8 4,-5 5,-5 5,-4 3,-2 3,-1 1,0-3,4-2,2-5,0 0,0 1,3 2,5-7,10-6,5-4</inkml:trace>
  <inkml:trace contextRef="#ctx0" brushRef="#br1" timeOffset="90244.223">5174 2625,'-33'7,"-110"114,34-22,-101 74,195-153,19-15</inkml:trace>
  <inkml:trace contextRef="#ctx0" brushRef="#br1" timeOffset="90895.745">5881 2597,'-135'76,"-184"126,302-195,1 2,0 0,1 1,0 0,1 1,0 1,1 1,0-1,-2 5,10-8,4-5</inkml:trace>
  <inkml:trace contextRef="#ctx0" brushRef="#br1" timeOffset="91654.333">6812 2625,'-40'34,"-252"136,94-52,31 13,142-91,27-38</inkml:trace>
  <inkml:trace contextRef="#ctx0" brushRef="#br1" timeOffset="93707.215">4581 2653,'-10'3,"0"0,0 0,1 1,-1 0,1 0,0 1,0 0,0 1,1 0,0 1,0-1,0 1,1 1,0 0,0 0,1 0,-1 3,-20 19,-66 72,83-90,0 0,0 0,-1-1,-1-1,0 0,0-1,-1 0,0-1,-1 0,-10 3,8-2</inkml:trace>
  <inkml:trace contextRef="#ctx0" brushRef="#br1" timeOffset="96510.964">3820 2935,'-5'0,"-1"5,-5 1,0 5,-4 1,2 2,-3 0,2 1,-1-1,-4 2,2 2,-1-1,3-4</inkml:trace>
  <inkml:trace contextRef="#ctx0" brushRef="#br1" timeOffset="100211.643">3369 2597,'-5'2,"0"0,1 0,-1 1,1-1,0 1,-1 0,2 1,-1-1,0 1,1 0,-1-1,1 2,0-1,-2 4,0-1,-57 71,-3-4,-3-2,-8 1,-53 57,65-65,47-47</inkml:trace>
  <inkml:trace contextRef="#ctx0" brushRef="#br1" timeOffset="135738.68">1590 2569,'2'2,"-1"0,1 0,-1 0,1-1,-1 1,1-1,0 1,0-1,0 1,0-1,0 0,0 0,0 0,0 0,1 0,-1-1,0 1,0-1,1 1,-1-1,0 0,1 0,-1 0,0 0,1 0,0 0,366 3,-143-4,-28-27,394 29,-541 4,-33 1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1 181,'39'17,"-10"-12,-1 0,1-2,1-1,-1-1,0-2,5-1,31 0,246 1,-114-27,57 28,-84-27,309 26,-423-4,-83-17,-156-85,182 105,0 1,-1-1,1 1,0 0,0 0,-1 0,1 0,-1 0,1 0,-1 0,1 0,-1 0,0 1,1-1,-1 1,0-1,1 1,-1 0,0-1,0 1,1 0,-1 0,0 1,0-1,1 0,-1 0,0 1,0-1,1 1,-1-1,1 1,-1 0,0 0,1 0,-1 0,1 0,0 0,-1 0,1 0,0 1,0-1,0 0,0 1,0-1,0 1,0-1,0 1,0-1,1 1,-1 0,1-1,-1 1,1 0,-1 1,-11 128,-31 24,-3-61,46-93,-1 0,1-1,0 1,0 0,-1-1,1 1,0 0,0-1,0 1,0 0,-1 0,1-1,0 1,1 0,-1 0,0-1,0 1,0 0,0-1,0 1,1 0,-1-1,0 1,1 0,-1-1,0 1,1 0,-1-1,1 1,-1-1,1 1,-1-1,1 1,-1-1,1 1,0-1,-1 0,1 1,0-1,-1 0,1 1,0-1,-1 0,1 0,0 0,0 0,-1 0,1 0,0 0,0 0,-1 0,1 0,0 0,-1 0,1 0,0-1,0 1,-1 0,1 0,0-1,44-19,106-107,31-22,-139 110,-50 43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143 113,'-5'45,"-103"307,81-223,25-128,1-12</inkml:trace>
  <inkml:trace contextRef="#ctx0" brushRef="#br0" timeOffset="261.673">143 0,'28'5,"20"1,7 0,-2-1,-5-1,-6-2,-5-1,-14-1,-11 0</inkml:trace>
  <inkml:trace contextRef="#ctx0" brushRef="#br0" timeOffset="511.694">2 395,'38'5,"23"1,5-4,-3-4,-8 0,-8-1,-8 0,-10 2</inkml:trace>
  <inkml:trace contextRef="#ctx0" brushRef="#br0" timeOffset="1213.639">623 424,'-106'101,"34"-33,3 3,-29 42,93-96,34-40,63-65,110-91,-78 82,-123 96,0 1,1-1,-1 1,0 0,0-1,0 1,1 0,-1 0,0 0,0 0,1 0,-1 0,0 0,0 0,0 0,1 1,-1-1,0 0,0 1,0-1,0 1,1 0,-1-1,0 1,0 0,0-1,-1 1,1 0,0 0,0 0,0 0,-1 0,1 0,0 0,-1 0,1 0,-1 0,1 1,-1-1,1 0,-1 0,0 0,0 1,0-1,0 0,0 0,0 1,0-1,0 1,-5 63,2-52,1 0,0 1,1-1,0 0,1 1,0-1,2 1,-1-1,1 1,1-1,1 0,0 0,4 8,4 36,-12-56,0 0,0 0,0 0,-1 0,1 0,0 0,0 0,-1 0,1 0,-1-1,1 1,-1 0,1 0,-1 0,0 0,1-1,-1 1,0 0,1 0,-1-1,0 1,0-1,0 1,0-1,0 1,0-1,0 1,0-1,0 0,0 0,0 1,0-1,0 0,0 0,0 0,0 0,0 0,0 0,0 0,0-1,0 1,0 0,0 0,0-1,0 1,1-1,-1 1,0-1,0 1,0-1,0 0,0 0,-207-131,186 124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12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30,'29'-1,"1"1,-1 2,0 1,1 1,-1 2,21 6,206 74,-82 28,-158-103,0 0,-1 1,-1 1,0 1,0 0,-2 0,0 1,0 1,-1 0,0 4,23 25,-51-46,2-6,-1 1,0 1,0 1,0 0,0 1,-1 1,1 0,-1 1,1 1,-1 0,-4 2,-64-3,84 1,0 1,1-1,-1 1,0-1,0 0,1 1,-1-1,0 0,0 0,0 1,0-1,0 0,1 0,-1 0,0 0,0 0,0 0,0 0,0-1,1 1,-1 0,0 0,0-1,0 1,1 0,-1-1,0 1,0-1,1 1,-1-1,0 1,1-1,-1 0,1 1,-1-1,1 0,-1 1,1-1,-1 0,1 0,0 1,-1-1,1 0,0 0,0 0,-1 0,1 1,0-1,0 0,0 0,0 0,0 0,0 0,0 1,1-1,-1 0,0 0,0 0,1 0,-1 1,0-1,1 0,-1 0,1 1,-1-1,1 0,-1 1,1-1,0 0,0 0,20-10,1 0,0 1,1 2,0 0,0 1,20-2,20-7,175-58,-138 52,-101 22,1 0,0 0,-1 0,1 0,0 1,-1-1,1 0,0 0,-1 1,1-1,0 0,0 1,0-1,-1 0,1 1,0-1,0 0,0 1,0-1,-1 0,1 1,0-1,0 0,0 1,0-1,0 1,0-1,0 0,0 1,0-1,0 1,0-1,1 0,-1 1,0-1,0 0,0 1,0-1,0 0,1 1,-1-1,0 0,0 1,1-1,-1 0,0 0,0 1,1-1,-1 0,0 0,1 0,-1 1,-32 27,-136 104,64-63,97-59</inkml:trace>
  <inkml:trace contextRef="#ctx0" brushRef="#br0" timeOffset="927.773">2146 1,'-125'107,"91"-83,-1-1,-1-1,-1-2,-1-2,0-2,-10 2,-213 56,259-73,1 0,-1 0,0 0,0 0,1-1,-1 1,0-1,0 1,0-1,0 0,0 0,0 0,0 0,0 0,1 0,-1 0,0-1,0 1,0-1,0 1,0-1,1 0,-1 0,0 0,1 0,-1 0,0 0,1 0,-1 0,1-1,0 1,-1-1,1 1,0-1,0 1,0-1,0 0,0 1,1-1,-1 0,0 0,1 0,-1 0,1 1,0-1,-1 0,1 0,0 0,0 0,0 0,1 0,-1 0,1-1,3-6,1-1,0 1,1 0,0 0,1 1,0-1,0 1,1 1,0 0,2-1,12-14,-16 14,1 1,-1 0,2 0,-1 1,1-1,0 2,0-1,0 1,1 0,0 1,0 0,0 0,0 1,0 1,1-1,0 1,-1 1,1 0,-5 3,0 1,0 0,0 0,-1 0,1 0,-1 1,0 0,0 0,0 0,0 0,-1 1,0-1,0 1,0 0,-1 0,2 3,8 11,10 9,1 0,2-2,1-1,1-1,1-2,0 0,30 15,-22-12,-21-14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1852 876,'-566'0,"396"28,-281-27,170-1,258 5,5 1</inkml:trace>
  <inkml:trace contextRef="#ctx0" brushRef="#br0" timeOffset="9119.874">1739 876,'-13'-2,"0"-1,0 0,1-1,-1-1,1 1,0-2,0 0,1 0,0-1,0-1,1 0,-1 0,2-1,-1 0,1 0,1-1,0-1,0 1,1-1,0-1,1 1,0-1,0-3,-4-17,10 28,0 1,-1-1,0 0,0 1,0-1,0 1,-1-1,1 1,-1-1,0 1,0 0,0 0,0 0,-1 0,1 0,-1 1,-1-2,2 4,0 1,1 0,-1-1,0 1,1 0,-1 0,0 0,1 0,-1 0,1 0,0 1,-1-1,1 0,0 1,0-1,0 1,0-1,0 1,0 0,0-1,1 1,-1 0,1-1,-1 1,1 0,-1 0,1 0,0 0,0-1,0 1,0 0,0 0,1 1,-4 152,-6 37,-3-86,13-105,1 1,-1-1,1 1,-1-1,1 0,-1 1,1-1,0 0,0 0,0 0,-1 0,1-1,0 1,0 0,0-1,0 1,0-1,0 0,0 0,0 0,0 0,1 0,-1 0,0 0,0-1,0 1,0-1,0 1,-1-1,1 0,0 0,0 0,0 0,0 0,-1 0,1 0,-1-1,1 1,0-1,2 0,33-15,-2-1,0-2,-1-2,22-18,-17 13,-20 16</inkml:trace>
  <inkml:trace contextRef="#ctx0" brushRef="#br0" timeOffset="10233.454">187 85,'-2'1,"0"-1,0 1,0 0,0-1,0 1,0 0,0 0,1 0,-1 1,0-1,1 0,-1 1,1-1,-1 1,1-1,0 1,0-1,0 1,0 0,0 0,0 0,0 0,0 0,1-1,-1 1,1 0,-1 1,1-1,0 0,0 0,0 0,0 0,0 0,-1 1,-83 313,38-127,36-176,2-7</inkml:trace>
  <inkml:trace contextRef="#ctx0" brushRef="#br0" timeOffset="10539.384">46 29,'43'0,"29"0,7-5,-6-1,-10 0,-10 1,-11 2,-16 0,-18 2,-10 6,-9 1,-4 0</inkml:trace>
  <inkml:trace contextRef="#ctx0" brushRef="#br0" timeOffset="10789.422">46 339,'38'-4,"18"-3,4 1,-3 1,-7 2,-12 1</inkml:trace>
  <inkml:trace contextRef="#ctx0" brushRef="#br0" timeOffset="11101.34">554 339,'-15'34,"-4"16,1 4,3-3,5-4,4-11</inkml:trace>
  <inkml:trace contextRef="#ctx0" brushRef="#br0" timeOffset="11401.102">526 339,'24'0,"13"0,4 0,1 0,-3 0,-7 0</inkml:trace>
  <inkml:trace contextRef="#ctx0" brushRef="#br0" timeOffset="11624.509">441 509,'24'0,"27"0,5 0</inkml:trace>
  <inkml:trace contextRef="#ctx0" brushRef="#br0" timeOffset="13822.149">2021 989,'-23'-16,"22"15,0-1,0 0,-1 0,1 1,-1-1,1 1,-1-1,1 1,-1-1,0 1,0 0,0 0,0 0,1 0,-1 0,0 0,-1 1,1-1,0 1,0-1,0 1,0 0,0 0,0 0,-1 0,1 0,0 1,0-1,0 0,0 1,0 0,0-1,0 1,0 0,0 0,0 0,0 0,0 1,1-1,-1 0,0 1,1-1,-2 2,-19 118,-4 36,19-116,2 1,2 0,1-1,4 33,-4 82,-26 41,28-135,1-33,-2-1,0 1,-2 0,-1-1,-2 0,-6 21,-37 137,44-179,2-7</inkml:trace>
  <inkml:trace contextRef="#ctx0" brushRef="#br0" timeOffset="14684.043">1881 1017,'8'-18,"-16"26,-4 6,-184 175,187-180,7-8,0-1,1 1,-1-1,1 1,-1 0,1 0,-1-1,1 1,-1 0,1 0,0 1,-1-1,1 0,0 0,0 1,0-1,0 1,0-1,0 1,0-1,1 1,-1-1,0 1,1 0,-1-1,1 1,0 0,0-1,0 1,0 0,0 0,0-1,0 1,0 0,0-1,1 1,-1 0,1-1,-1 1,1 0,0-1,0 1,0-1,0 1,0-1,0 0,0 1,0-1,0 0,1 0,-1 0,0 0,1 0,-1 0,2 1,20 6,0-1,1 0,0-2,0-1,0-1,0-1,1-1,-1-1,1-1,1-2,105 4,-75 10,-72-29,-7-5,1 0,2-2,0 0,2-1,0-1,2-1,1-1,2 0,0 0,2-1,1-1,1-3,-14-36,17 51</inkml:trace>
  <inkml:trace contextRef="#ctx0" brushRef="#br0" timeOffset="15753.595">2162 2174,'-4'6,"1"-1,0 1,0 1,0-1,0 0,1 1,0-1,1 1,-1 0,1 0,1-1,-1 1,1 5,-5 31,-7 15,-3 0,-2-2,-3 0,-16 32,13-44,23-44,0-1,0 1,0 0,0 0,0-1,0 1,0 0,0-1,0 1,0 0,0-1,0 1,0 0,0-1,0 1,0 0,-1 0,1-1,0 1,0 0,0-1,0 1,-1 0,1 0,0 0,0-1,0 1,-1 0,1 0,0 0,0-1,-1 1,1 0,0 0,-1 0,1 0,0 0,0 0,-1 0,1 0,0 0,-1-1,1 1,0 0,-1 1,1-1,0 0,-1 0,1 0,0 0,0 0,-1 0,1 0,0 0,-1 0,1 1,0-1,0 0,-1 0,3-30,15-36,4 1,2 1,16-29,19-53,-56 140,-1 3,0-1,0 1,0-1,0 1,1-1,-1 1,1 0,0 0,0 0,0 0,0 0,1 0,-1 0,1 1,-1-1,1 1,2-1,-2 5,-1 0,1 0,0 0,-1 0,1 1,-1-1,0 1,0 0,0 0,0-1,0 1,-1 1,1-1,-1 0,0 0,0 0,0 1,0 3,0-5,32 102,45 109,-77-210,0 0,0 0,0 0,1-1,-1 1,1 0,0-1,0 1,0-1,0 0,0 0,1 1,-1-1,1-1,-1 1,1 0,0-1,-1 1,1-1,0 0,0 0,0 0,0 0,0-1,0 1,0-1,0 1,1-1,-1 0,0-1,0 1,0 0,0-1,0 0,0 1,0-1,0-1,0 1,0 0,-1-1,1 1,0-1,-1 0,1 0,-1 0,0 0,1 0,-1 0,1-3,7-11,-1 0,0-1,-1 0,-1-1,-1 1,0-2,-1 1,-1 0,0-8,4-13,0-9,-2 1,-3-1,-1 0,-4-27,1 30,1 21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8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21,'-3'1,"0"0,0 1,0-1,0 1,1-1,-1 1,1 0,-1 0,1 0,0 1,-1-1,1 0,0 1,1 0,-1-1,0 1,1 0,-1 0,1 0,0 0,0 0,0 0,1 0,-1 0,1 0,-1 0,1 1,0-1,0 0,1 0,-1 3,1-3,-1 0,0 1,1-1,0 0,0 1,0-1,0 0,0 0,1 0,-1 0,1 0,0 0,0-1,0 1,0 0,1-1,-1 0,1 1,-1-1,1 0,0 0,0-1,0 1,0 0,0-1,0 0,0 0,0 0,0 0,1 0,-1-1,0 1,1-1,-1 0,0 0,1 0,-1-1,1 1,-1-1,0 1,0-1,1 0,-1-1,0 1,0 0,0-1,0 0,0 0,-1 0,1 0,-1 0,1 0,-1-1,1 0,1-2,-2 1,1-1,0 0,-1 0,0 0,0 0,0 0,-1 0,0 0,0-1,0 1,0 0,-1-1,0 1,0-1,-1 1,0-5,1 8,-1-1,1 1,-1 0,1-1,-1 1,0-1,0 1,0 0,0 0,0 0,-1-1,1 1,-1 0,1 0,-1 1,0-1,0 0,1 1,-1-1,0 1,-1-1,1 1,0 0,0 0,0 0,-1 0,1 0,-1 1,1-1,0 1,-1-1,1 1,-1 0,1 0,-1 0,1 0,-1 1,0-1,-2 1,0 0,0 1,0-1,0 1,0 0,1 0,-1 0,1 0,-1 1,1 0,0 0,0 0,0 1,0-1,1 1,0 0,-1 0,1 0,1 0,-1 1,1-1,-1 1,1 0,1-1,-1 1,1 0,-1 0,1 0,1 0,-1 0,1 0,0 0,0 1,0-1,1 0,0 0,0 0,0 0,1 0,-1-1,1 1,0 0,0-1,1 1,-1-2,0 0,1-1,-1 1,1-1,-1 1,1-1,0 0,0 0,0 0,0-1,0 1,0-1,1 1,-1-1,0 0,1-1,-1 1,1 0,-1-1,1 0,-1 0,1 0,-1 0,1 0,-1-1,1 0,-1 1,0-1,1-1,-1 1,0 0,0-1,0 0,0 1,2-3,3-1,0 0,0-1,-1 0,0 0,0-1,0 0,-1 0,0 0,0-1,-1 0,0 0,3-9,-6 15,-1-1,0 1,0 0,0-1,0 1,0-1,-1 1,1-1,-1 1,1-1,-1 0,0 1,0-1,0 0,0 1,-1-1,1 1,-1-1,0 0,0 1,1-1,-2 1,1 0,0-1,0 1,-1 0,1 0,-1 0,0 0,1 0,-1 0,0 0,0 1,0-1,-1 1,1-1,0 1,-1 0,1 0,0 0,-1 0,1 0,-1 0,0 1,1-1,-1 1,1 0,-1 0,0 0,1 0,-1 0,0 1,1-1,-1 1,1 0,-3-1,0 1,0 0,0 1,0-1,1 1,-1 0,1 1,-1-1,1 1,0-1,0 1,0 0,0 1,0-1,1 1,0 0,0 0,0 0,0 0,0 0,1 0,0 1,0 0,0-1,0 1,1 0,-1 0,2 0,-1 0,0 0,1 0,0 3,2-5,0 0,1 0,-1-1,1 1,0-1,0 1,0-1,0 0,0 0,0 0,0 0,1-1,-1 1,1-1,-1 0,1 0,0 0,-1-1,1 1,0-1,-1 0,1 0,0 0,0-1,-1 1,1-1,0 0,-1 0,1 0,-1 0,1-1,-1 1,0-1,0 0,1 0,-1 0,-1 0,1-1,0 1,0-1,-1 0,2-1,-2 2,0 1,0-1,-1 1,1-1,0 1,-1-1,1 0,-1 0,1 0,-1 0,0 0,0 0,0 0,0-1,0 1,0 0,-1-1,1 1,-1 0,1-1,-1 1,0-1,0 1,0 0,-1-1,1 1,0 0,-1-1,0 1,1 0,-1-1,0 1,0 0,0 0,0 0,-1 0,1 0,-1 0,1 0,-1 0,0 1,1-1,-1 0,0 1,0 0,0-1,0 1,0 0,-1 0,1 0,-2 0,-1 0,0 1,0 0,0 0,0 1,1-1,-1 1,0 0,0 0,0 1,1-1,-1 1,1 0,-1 0,1 1,0-1,-3 3,-19 12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1,-1-1,1 1,0-1,0 1,-1-1,1 1,0-1,0 1,-1-1,1 1,0-1,0 0,0 1,0-1,0 1,0-1,0 1,0-1,0 0,0 1,0-1,0 1,0-1,1 1,-1-1,0 1,0-1,1 1,-1-1,0 1,1-1,-1 1,0-1,1 1,-1 0,0-1,1 1,-1-1,1 1,-1 0,1 0,-1-1,1 1,-1 0,1 0,0 0,-1-1,1 1,-1 0,1 0,-1 0,1 0,0 0,-1 0,1 0,-1 0,1 1,40-7,-41 6,315-30,-259 31,-32-1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9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27,'-2'-2,"1"0,-1 0,1 0,-1 1,0-1,1 1,-1-1,0 1,0-1,0 1,0 0,0 0,-1 0,1 0,0 0,0 1,-1-1,1 1,0-1,-1 1,1 0,-1 0,1 0,-3 0,2 0,-8-1,0 0,0 1,0 1,1-1,-1 2,0 0,0 0,0 1,1 0,0 1,-1 0,1 0,1 1,-1 1,1-1,0 2,0-1,0 1,1 1,0-1,-4 7,8-11,-1 0,1 1,0 0,0 0,0 0,1 0,-1 1,1 0,0-1,0 1,1 0,-1 0,1 1,0-1,1 0,-1 1,1-1,0 1,0-1,1 1,0 0,0-1,0 1,1-1,-1 1,1 0,1-1,-1 0,1 1,0-1,0 0,2 4,1-1,1-1,-1 0,1 0,1 0,-1-1,1 0,0 0,1 0,-1-1,1 0,0-1,1 0,-1 0,1-1,-1 0,1 0,0-1,0 0,0 0,0-1,0-1,1 0,-1 0,0 0,0-1,0-1,0 1,0-1,0-1,0 0,-1 0,1-1,4-3,6-9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8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185 150,'141'-27,"-1"-6,42-20,-160 47,84-22,-105 28,0-1,0 1,1 0,-1-1,0 1,0 0,0 0,0 0,1 0,-1 0,0 0,0 0,0 0,0 0,1 1,-1-1,0 0,0 1,0-1,0 1,0-1,0 1,0 0,0-1,0 1,0 0,0 0,0-1,-1 1,1 0,0 0,0 0,-1 0,1 0,-1 0,1 0,-1 0,1 1,-1-1,0 0,0 0,1 0,-1 0,0 1,0-1,0 0,0 0,-7 62,6-56,-55 295,53-272,2-1,0 1,2 0,2 0,0 0,2-1,1 0,2 0,0 0,9 16,70 127,-88-172,0-1,1 1,-1 0,0-1,0 1,0 0,0 0,0 0,1 0,-1 0,0 0,0 0,0 0,0 0,0 0,1 0,-1 1,0-1,0 0,0 1,0-1,1 0,-1 1,0-1,0 1,1-1,-1 1,0 0,1-1,-1 1,1 0,-1-1,1 1,-1 0,1 0,0-1,-1 1,1 0,0 0,-1 0,1 0,0-1,0 1,0 0,0 0,0 0,0 0,0 0,0 0,0-1,0 1,0 0,1 0,-1 0,0 0,1-1,-1 1,0 0,1 0,-1-1,1 1,-1 0,1 0,0-1,-1 1,1-1,0 1,-188-97,165 86,0 1,-1 0,0 2,0 1,-1 0,0 2,0 1,0 1,0 1,0 1,0 1,0 1,0 1,0 1,0 1,1 1,0 2,0 0,1 1,0 1,0 1,-16 12,28-15,0-3,1 0,0 1,1 1,0-1,0 1,0 1,1-1,0 1,0 1,1-1,0 1,0 0,1 0,0 1,-1 6,5-1</inkml:trace>
  <inkml:trace contextRef="#ctx0" brushRef="#br0" timeOffset="436.687">524 404,'456'27,"-346"-35,-108 8,1 1,-1-1,0 1,0-1,0 1,-1 0,1 0,0 0,0 0,0 1,-1-1,1 0,-1 1,1-1,-1 1,1-1,-1 1,0 0,0 0,0-1,0 1,0 0,0 0,0 0,-1 0,1 0,-1 0,1 0,-1 0,0 0,0 1,0-1,0 0,0 0,0 0,-1 0,1 0,-1 0,1 0,-1 0,0 0,0 0,0 0,-1 1,1 12,0-7,1 1,1 0,0-1,0 1,0-1,1 0,0 1,1-1,0 0,0 0,1-1,4 8,1 3,-2-1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9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27 229,'-6'228,"-4"-200,0-48,9-4,2 0,1 0,1 0,1 0,1 0,1 1,1 0,1 0,9-18,-6 12,-9 25,5-20,2 1,1 0,1 0,1 1,0 1,8-8,-20 28,0 0,1 1,-1-1,1 0,-1 0,1 1,-1-1,1 0,-1 1,1-1,0 1,-1-1,1 1,0-1,0 1,-1-1,1 1,0 0,0-1,0 1,-1 0,1 0,0-1,0 1,0 0,0 0,0 0,0 0,-1 0,1 0,0 0,0 1,0-1,0 0,0 0,-1 1,1-1,0 1,0-1,-1 0,1 1,0-1,0 1,-1 0,1-1,-1 1,1 0,20 41,-14-24,4 1,0-4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0,'0'34,"0"15,0 5,0-7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4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20 457,'-4'9,"1"1,0 0,0 0,1 0,0 0,1 0,0 0,1 1,0-1,1 0,-1 0,2 1,0-1,0 0,1 0,0 0,0-1,5 9,-6-16,1 0,-1 0,0 0,0-1,1 1,-1-1,1 1,-1-1,1 0,0 0,-1 0,1 0,0-1,0 1,0-1,-1 0,1 1,0-1,0-1,0 1,0 0,-1-1,1 1,0-1,0 0,-1 0,1 0,0 0,-1 0,1-1,-1 1,0-1,75-57,-69 51,1 0,-1-1,-1-1,0 0,0 0,-1 0,0 0,0-1,-1 0,-1 0,0-1,-1 1,0-1,0 0,-2 0,1 0,-1 0,-1-2,-1 10,-1 1,1-1,-1 0,0 1,0 0,0-1,-1 1,1 0,-1 0,0 0,0 1,0-1,0 1,0-1,0 1,-1 0,1 0,-1 1,1-1,-1 1,0-1,0 1,0 0,1 1,-1-1,0 1,0 0,0-1,0 2,0-1,0 0,0 1,0 0,0 0,1 0,-1 0,0 1,1-1,-1 1,1 0,-1 0,1 0,0 1,0-1,-1 2,-14 8,3-1</inkml:trace>
  <inkml:trace contextRef="#ctx0" brushRef="#br0" timeOffset="434.191">274 682,'51'-37,"-2"-2,-2-2,-1-3,10-14,-12 15,-43 44,1-1,-1 1,0-1,0 1,0 0,0-1,0 1,0 0,-1 0,1 0,0 0,0 0,-1 0,1 0,0 0,-1 0,1 0,-1 0,1 0,-1 0,0 0,1 1,-1-1,0 0,0 0,0 1,0-1,0 0,0 0,0 0,0 1,-1-1,1 0,0 0,-1 0,1 0,-1 0,1 1,-1-1,1 0,-1 0,0 0,0 0,1-1,-1 1,-1 1,1 4,-1-2,1-1,0 1,0 0,0 0,0-1,1 1,-1 0,1 0,0 0,0 0,0 0,1-1,0 1,-1 0,1 0,0 0,1-1,-1 1,1-1,0 1,-1-1,2 0,-1 1,0-1,0 0,1 0,0-1,0 1,0 0,0-1,0 0,0 0,0 0,1 0,-1 0,1-1,0 1,-1-1,4 1,1-3,0 0,0-1,-1 0,1 0,-1-1,0 0,1 0,-1 0,-1-1,1 0,0-1,-1 0,0 0,0 0,-1 0,1-1,-1 0,0 0,-1 0,1-1,-1-1,4-1,5-8</inkml:trace>
  <inkml:trace contextRef="#ctx0" brushRef="#br0" timeOffset="1070.506">1205 400,'-25'9,"0"0,1 2,0 1,1 1,0 1,1 1,0 1,1 1,1 0,1 2,-15 18,33-36,-1 1,0-1,1 1,-1 0,1-1,-1 1,1 0,0 0,0 0,0 0,0 0,0 1,0-1,1 0,-1 0,1 0,-1 1,1-1,0 0,0 1,0-1,0 0,0 1,1-1,-1 0,1 0,0 0,-1 1,1-1,0 0,0 0,0 0,0 0,1 0,-1 0,1-1,-1 1,1 0,-1-1,1 1,0-1,0 1,0-1,0 0,0 0,0 0,0 0,0 0,0 0,0-1,2 1,9 1,-1 0,1-1,0-1,-1 0,1-1,0 0,-1-1,1 0,-1-1,0 0,0-1,0-1,0 0,0 0,-1-1,0-1,-1 1,5-5,23-19,-2-1,-1-2,-1-1,4-8,-36 40,-13 32,-17 74,28-101,0 1,0-1,0 1,0-1,0 1,1-1,0 1,-1-1,1 0,1 1,-1-1,0 0,1 0,0 0,-1 0,1 0,1 0,-1 0,0-1,1 1,-1-1,1 1,-1-1,1 0,0 0,0 0,0-1,4 2,7 0,0-2,0 0,0 0,0-2,0 0,0 0,0-1,0-1,0 0,0-1,-1 0,0-1,0-1,0 0,-1-1,0 0,0-1,0 0,9-10,19-12,-2-1,-2-2,-1-2,-1-1,-2-2,-1-1,11-23,-29 44,-2 0,0-1,-1-1,-1 1,-1-2,-1 1,-1-1,-1 0,1-5,-6 23,0-1,-1 0,1 1,0-1,-1 1,0-1,0 1,0-1,0 1,-1 0,1 0,-1-1,0 1,0 0,0 0,0 1,-1-1,1 0,-1 1,1-1,-1 1,0 0,0 0,0 0,0 0,0 1,-1-1,1 1,0 0,-1 0,1 0,-1 0,1 1,-1-1,1 1,-1 0,0 0,1 0,-1 0,1 1,-1 0,1-1,-1 1,1 1,-1-1,1 0,0 1,0 0,0-1,-1 2,-9 8,0 0,0 1,1 1,1 0,0 1,1 0,0 0,1 1,1 0,0 1,1 0,1 0,1 1,0-1,1 1,0 0,2 0,0 1,1-1,1 0,0 1,1-1,3 12,1-10,0-1,2 0,0 0,1 0,0-1,2 0,0-1,0 0,2-1,0 0,1 0,0-2,1 0,1 0,0-1,0-1,2 0,-1-1,1-1,0-1,1 0,0-2,0 1,1-2,10 1,16 6,-7-1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313 428,'-16'-3,"1"1,-1 1,1 0,-1 1,0 1,1 0,-1 1,1 1,0 0,-1 1,1 1,1 0,-1 1,1 1,0 0,1 1,-12 8,22-13,0 0,1 0,-1 0,0 0,1 0,0 1,0-1,0 1,0 0,1-1,-1 1,1 0,0 0,0 0,0 0,1 0,-1 0,1 1,0-1,0 0,1 0,-1 0,1 0,0 0,0 0,0 0,0 0,1-1,0 1,0 0,1 2,1 1,0 0,1 0,0 0,0-1,0 1,1-2,0 1,0 0,0-1,1 0,0-1,0 1,0-1,0-1,6 3,-5-3,1-1,0 0,0 0,0-1,0 0,1 0,-1-1,0-1,0 1,0-2,0 1,0-1,0 0,0-1,-1 0,1 0,-1-1,0 0,0-1,0 0,0 0,4-5,2-4</inkml:trace>
  <inkml:trace contextRef="#ctx0" brushRef="#br0" timeOffset="3311.53">821 5,'-1'-1,"1"1,-1-1,1 1,-1 0,1-1,-1 1,1 0,-1 0,1-1,-1 1,1 0,-1 0,1 0,-1 0,1-1,-1 1,0 0,1 0,-1 0,1 0,-1 0,1 1,-1-1,0 0,1 0,-1 0,1 0,-1 1,1-1,-1 0,1 0,-1 1,1-1,-1 0,1 1,0-1,-1 1,1-1,-1 1,1-1,0 0,-1 1,1-1,0 1,0-1,0 1,-1 0,1-1,0 1,0-1,0 1,0-1,0 1,0 0,0-1,0 1,0-1,0 1,0 0,-6 39,6-39,-1 364,-61-55,62-297,1-7</inkml:trace>
  <inkml:trace contextRef="#ctx0" brushRef="#br0" timeOffset="3561.581">481 372,'34'4,"30"2,9 0,-3-1,-9-1,-9-2,-10-1,-6-1,-5 0,-8 0</inkml:trace>
  <inkml:trace contextRef="#ctx0" brushRef="#br0" timeOffset="3813.263">1131 512,'5'29,"6"9,1-1</inkml:trace>
  <inkml:trace contextRef="#ctx0" brushRef="#br0" timeOffset="4049.325">1103 145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87 274,'16'5,"0"0,0 0,0-2,0 0,0-1,1 0,-1-2,1 0,-1 0,1-2,-1 0,1-1,-1 0,0-1,7-4,-9 6,0-1,-1-1,1 0,-1 0,0-1,-1-1,1 0,-1-1,0 0,-1-1,1 0,-2-1,1 0,-1-1,-1 0,0 0,0-1,-1 0,0-1,-1 0,0 0,-1-1,-1 1,0-1,2-8,-6 19,-1 1,1-1,-1 1,0 0,1-1,-1 1,0-1,0 1,0-1,0 1,0-1,0 1,-1-1,1 1,0 0,-1-1,1 1,-1-1,0 1,1 0,-1-1,0 1,0 0,0 0,0 0,0 0,0 0,0 0,0 0,0 0,0 0,0 0,-1 0,1 1,0-1,-1 0,1 1,-1-1,1 1,0 0,-1 0,1-1,-1 1,1 0,-1 0,1 0,-1 0,1 1,-1-1,1 0,-1 1,1-1,0 1,-1-1,1 1,0-1,-1 1,1 0,0 0,0 0,0 0,-1 0,-8 10,0 0,0 0,1 1,1 0,0 1,0 0,2 0,0 1,0 0,1 0,-3 14,-5 18,3-1,1 1,3 1,1 0,3-1,1 1,3 0,2 0,3 8,-3-39,-1 0,-1 0,0 0,-1 0,0 0,-2 0,0 0,0 0,-2 0,0 0,-1 0,0-1,-1 1,-1-1,0 0,-2-1,1 0,-2 0,0 0,0-1,-1-1,-11 11,9-14,-1-1,0-1,-1 0,1-1,-1-1,0 0,0 0,-1-2,0 1,1-2,-1 0,0-1,0-1,0 0,0-1,0 0,-1-1,12 1,0 1,1-1,-1 0,0 0,0 0,0-1,1 1,-1-1,0 0,1 0,0 0,-1-1,1 1,0-1,0 1,0-1,1 0,-1 0,1-1,-1 1,1 0,0-1,1 0,-1 1,0-1,1 0,0 0,0 1,0-1,1 0,-1 0,1 0,0 0,0 0,0 0,0 0,1 0,0 0,0 0,0 0,0 0,0 0,1 1,0-1,1-3,8-8,0 1,0-1,1 2,1-1,1 2,-1 0,2 0,0 2,0 0,11-5,22-17,-16 8,2 2,1 2,0 1,1 1,31-9,-42 20</inkml:trace>
  <inkml:trace contextRef="#ctx0" brushRef="#br0" timeOffset="301.935">907 471,'-13'12,"1"1,0 0,1 0,1 1,0 1,1 0,0 0,1 0,1 1,1 1,0-1,-1 8,6-21,0-1,0 1,0-1,0 1,1-1,-1 1,1 0,0-1,0 1,0 0,0-1,0 1,0-1,1 1,-1 0,1-1,0 1,0-1,0 0,0 1,0-1,0 0,1 1,-1-1,1 0,0 0,-1 0,1 0,0 0,0-1,0 1,1-1,-1 1,0-1,0 0,1 0,-1 0,1 0,-1 0,1 0,-1-1,1 1,0-1,1 0,7-2,1 0,-1-1,0 0,0-1,0 0,0-1,-1 0,0-1,0 0,0-1,-1 0,0 0,0-1,-1 0,0 0,0-1,-1 0,4-7,-9 14,1-1,-1 0,1 0,-1 1,0-2,-1 1,1 0,0 0,-1-1,0 1,1 0,-2-1,1 0,0 1,-1-1,1 1,-1-1,0 0,0 1,0-1,-1 0,0 1,1-1,-1 1,0-1,-1 1,1-1,0 1,-1 0,0 0,0 0,0 0,0 0,0 0,-1 0,0 1,1-1,-1 1,0 0,0-1,0 1,0 1,0-1,-1 0,1 1,-2-1,-3 1,0 0,0 0,0 1,0 0,0 0,0 1,1 0,-1 0,0 1,0 0,1 1,-1-1,-3 3,-15 9</inkml:trace>
  <inkml:trace contextRef="#ctx0" brushRef="#br0" timeOffset="578.42">1274 781,'-10'-24,"-3"-12,6-6,3 0,3 3,6 2,8 3,1 3,2 6,0 3,1 5,-2 10,-4 12,-3 4</inkml:trace>
  <inkml:trace contextRef="#ctx0" brushRef="#br0" timeOffset="928.768">1725 442,'-12'4,"0"0,1 0,-1 1,1 0,0 1,1 1,-1 0,1 0,0 1,1 0,0 0,1 1,-1 1,2-1,-1 1,1 0,1 1,0 0,-1 4,6-12,0-1,1 1,-1 0,1 0,0 0,0 0,0 0,0-1,1 1,-1 0,1 0,-1 0,1-1,0 1,0 0,1-1,-1 1,0-1,1 1,0-1,-1 0,1 1,0-1,0 0,0 0,0 0,1-1,-1 1,0-1,1 1,-1-1,1 0,0 1,-1-1,4 0,101 18,-98-19,-1-1,0 1,1-1,-1-1,0 1,0-2,0 1,0-1,0 0,-1-1,1 1,-1-2,6-3,12-10</inkml:trace>
  <inkml:trace contextRef="#ctx0" brushRef="#br0" timeOffset="1295.087">1951 584,'28'0,"0"-1,1-1,-1-1,0-2,-1 0,1-2,-1-2,-1 0,19-10,-41 18,0-1,0 0,0 0,-1-1,1 1,0-1,-1 0,0 0,0 0,0 0,0 0,0-1,0 0,-1 1,0-1,0 0,0 0,0 0,-1 0,1-1,-1 1,0 0,0 0,-1-1,1 1,-1-1,0 1,0-1,-1 1,1 0,-1-1,0 1,0 0,0-1,-1 1,1 0,-1 0,-1-1,-3 3,-1 0,1 0,-1 1,1 0,-1 0,0 0,0 1,1 0,-1 0,0 1,1 0,-1 0,0 0,1 1,-1 0,1 0,0 1,0 0,0 0,0 0,0 1,1 0,-1 0,1 0,-1 2,-9 4,0 1,1 1,1 0,0 1,0 0,1 1,1 1,1 0,0 0,0 1,6-9,1 0,-1 0,1 0,1 1,-1-1,1 1,1-1,-1 1,1 0,0 0,1 0,0 0,0 0,1-1,0 1,1 0,-1 0,1-1,1 1,-1-1,1 1,1-1,-1 0,3 2,-1-2,1 1,0-1,1-1,0 1,0-1,0-1,1 1,0-1,0 0,0-1,0 0,1 0,0-1,-1 0,1-1,0 1,1-2,-1 1,0-1,5-1,17 1,0-1,0-2,0-1,0-1,13-5,-16 3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3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203 565,'-19'10,"0"1,1 0,1 2,0 0,0 1,1 0,1 2,1 0,0 0,1 1,-2 5,14-20,0-1,0 0,0 0,0 0,1 1,-1-1,0 1,1-1,-1 0,1 1,0-1,0 1,-1-1,1 1,0-1,0 1,0-1,0 1,1-1,-1 1,0-1,0 0,1 1,-1-1,1 1,0-1,-1 0,1 1,0-1,0 0,0 0,0 0,0 0,0 0,0 0,0 0,0 0,0 0,0 0,1 0,-1-1,0 1,1 0,-1-1,1 1,-1-1,1 0,-1 1,0-1,1 0,-1 0,80-3,-51-7,0 0,0-2,-1-1,0-2,-1-1,-1 0,0-3,20-17,6-19,-64 81,7-19,0 0,1 0,0 0,0 1,1-1,0 1,0-1,0 1,1 0,1-1,-1 1,1 0,1 2,-1-7,1 0,-1 0,1 0,0 1,0-1,0 0,0 0,0-1,1 1,0 0,-1 0,1-1,0 1,0-1,0 0,1 1,-1-1,1 0,-1 0,1 0,-1-1,1 1,0-1,0 1,0-1,0 0,0 0,0 0,0-1,0 1,1-1,-1 0,1 0,12-2,-1 0,0-2,0 0,0 0,0-2,0 0,-1 0,0-1,-1-1,0-1,0 0,0 0,-1-1,-1-1,0 0,0 0,-1-1,-1-1,2-2,62-79,-73 95,0 0,0 0,1 0,-1 0,0-1,0 1,1 0,-1 0,1-1,-1 1,0 0,1-1,0 1,-1 0,1-1,-1 1,1-1,0 1,-1-1,1 1,0-1,-1 1,1-1,0 0,0 1,-1-1,1 0,0 0,0 1,0-1,0 0,-1 0,1 0,0 0,0 0,0 0,0 0,-1-1,1 1,0 0,0 0,0-1,-1 1,1 0,0-1,0 1,-1-1,1 1,0-1,-1 1,1-1,-1 1,1-1,-1 0,1 1,-1-1,1 0,-1 1,1-1,-1 0,0 0,1 1,-1-1,0 0,0 0,0 0,0 0,0 1,0-2,0 218,1-147,1-50,0 0,-2 1,0-1,-1 0,-1 0,-1 0,-1 0,0 0,-2 0,0-1,-7 15,10-28,-1 0,1-1,-1 1,1-1,-1 0,-1 0,1 0,-1-1,1 0,-1 1,0-2,0 1,0 0,0-1,-1 0,1 0,-1-1,1 0,-1 0,0 0,1 0,-1-1,0 0,1 0,-3-1,5 0,1 0,-1 0,1-1,0 1,-1-1,1 1,0-1,0 0,0 0,0 0,0 0,1 0,-1-1,1 1,-1 0,1-1,0 1,0-1,0 1,0-1,0 0,1 1,-1-1,1 0,0 0,0 1,0-1,0 0,0 0,0 0,17-84,3 36,2 2,2 0,3 1,1 2,3 0,2 3,1 0,15-11,-42 46,0 0,0 0,1 1,0 0,0 1,1-1,0 2,0-1,0 1,1 1,0 0,0 0,0 1,0 0,0 0,1 1,9 0,-18 2,1 0,-1 0,0 0,0 0,0 0,0 1,0-1,0 1,0 0,0-1,0 1,0 0,0 0,-1 0,1 0,0 1,-1-1,1 0,-1 1,1-1,-1 1,1-1,-1 1,0 0,0 0,0-1,0 1,0 0,0 0,-1 0,1 0,-1 0,1 0,-1 0,0 0,1 0,-1 1,0-1,-1 0,1 0,0 0,0 0,-1 1,-29 93,28-91,-1 6,0 0,-1-1,0 1,-1-1,0 0,-1-1,0 1,0-1,-1 0,0 0,-1-1,0 0,0-1,0 1,-1-2,0 1,-1-1,1 0,-1-1,-4 1,2-16,12 5</inkml:trace>
  <inkml:trace contextRef="#ctx0" brushRef="#br0" timeOffset="2737.302">1360 593,'7'-22,"-6"15,1 0,0 0,0 1,1-1,-1 1,1 0,1-1,-1 1,1 1,0-1,1 0,0 0,-4 6,0-1,-1 1,1-1,0 1,-1 0,1-1,0 1,0 0,0 0,-1-1,1 1,0 0,0 0,0 0,0 0,-1 0,1 0,0 0,0 0,0 0,0 1,-1-1,1 0,0 0,0 1,0-1,-1 1,1-1,0 1,-1-1,1 1,0-1,-1 1,1-1,-1 1,1 0,-1-1,1 1,-1 0,1 0,-1-1,0 1,1 0,-1 0,0-1,0 1,1 0,-1 0,0 0,0 0,0-1,0 1,0 1,7 47,-6-9,-1 0,-3 0,-1 0,-9 36,-22 93,35-167,1-1,-1 0,0 0,0 0,0 0,0 0,0 0,0 0,-1 0,1 0,0 1,0-1,-1 0,1 0,-1 0,1 0,-1 0,1 0,-1 0,0-1,1 1,-1 0,0 0,0 0,1-1,-1 1,0 0,0-1,0 1,0-1,0 1,0-1,0 1,0-1,0 0,0 1,0-1,0 0,-1 0,1 0,0 0,0 0,0 0,0 0,0 0,0-1,0 1,0 0,0-1,0 1,0 0,0-1,0 1,0-1,0 0,0 1,0-1,0 0,0 1,0-2,0-6,0 0,0 0,0-1,1 1,1 0,-1-1,1 1,1 0,-1 0,2 0,-1 0,1 0,0 0,0 0,1 0,0 0,11-32,2 0,2 2,1 0,2 1,1 2,17-19,-10 14,-23 29,-1 1,1 0,1 1,-1-1,2 1,-1 1,1 0,1 0,-1 0,1 2,1-1,-1 1,1 0,9-2,-18 7,0 1,0 0,0-1,0 1,0 0,0 0,0 1,0-1,0 0,0 1,0-1,0 1,0-1,0 1,-1 0,1 0,0 0,0 0,-1 0,1 1,0-1,-1 0,0 1,1-1,-1 1,0-1,1 1,-1 0,0-1,0 1,0 0,-1 0,1 0,0 0,-1 0,1 0,-1 0,0 0,0 0,1 0,1 86,-4-77,1 0,-2 0,0 0,0 0,-1 0,0-1,-1 0,0 0,0 0,-1 0,-1-1,1 0,-2 0,1-1,-1 0,0 0,-1-1,0 0,0 0,0-1,-1 0,0-1,0 0,-1-1,1 0,-1 0,0-1,0-1,0 0,-2 0,11-2,0 0,0 0,-1 0,1 0,0-1,0 1,-1-1,1 1,0-1,0 0,0 0,0 0,0 0,0 0,0 0,1-1,-1 1,0-1,1 1,-1-1,1 0,-1 0,1 1,0-1,0 0,0 0,0 0,0 0,0 0,0-1,1 1,-1 0,1 0,-1 0,1-1,0 1,0 0,0 0,0-1,1 1,-1 0,1 0,-1 0,1-1,0 1,-1 0,1 0,0 0,2-2,8-20</inkml:trace>
  <inkml:trace contextRef="#ctx0" brushRef="#br0" timeOffset="3074.033">1981 113,'5'16,"-1"0,0 0,-2 0,0 1,0-1,-2 1,0-1,-1 1,0-1,-1 1,-4 13,3-12,-33 182,10-44,26-156,0 1,0-1,0 0,0 1,1-1,-1 1,0-1,0 1,0-1,0 0,0 1,1-1,-1 0,0 1,0-1,1 1,-1-1,0 0,0 0,1 1,-1-1,0 0,1 1,-1-1,1 0,-1 0,0 0,1 1,-1-1,1 0,-1 0,0 0,1 0,-1 0,1 0,-1 0,1 0,-1 0,1 0,-1 0,0 0,1 0,-1 0,1 0,-1-1,0 1,1 0,-1 0,1 0,-1-1,0 1,1 0,-1 0,0-1,1 1,-1 0,0-1,0 1,1 0,-1-1,0 1,0-1,1 1,-1 0,0-1,0 1,0-1,0 1,0 0,0-1,12-12</inkml:trace>
  <inkml:trace contextRef="#ctx0" brushRef="#br0" timeOffset="3321.071">2206 423,'-10'34,"-2"15,4 1,5-10</inkml:trace>
  <inkml:trace contextRef="#ctx0" brushRef="#br0" timeOffset="3567.116">2206 282,'10'10,"2"3</inkml:trace>
  <inkml:trace contextRef="#ctx0" brushRef="#br0" timeOffset="4204.24">2403 565,'20'-7,"-2"-1,1 0,-1-1,-1-1,0-1,0-1,-1 0,0-1,-1-1,12-14,-26 27,1 0,-1 0,0 0,0 0,0-1,0 1,0 0,0-1,0 1,0-1,-1 1,1 0,-1-1,1 0,-1 1,1-1,-1 1,0-1,0 0,0 1,0-1,0 1,0-1,0 0,0 1,-1-1,1 0,0 1,-1-1,0 1,1-1,-1 1,0 0,0-1,0 1,0 0,0-1,0 1,0 0,0 0,0 0,-1 0,1 0,0 0,-1 0,1 0,-1 1,1-1,-1 0,1 1,-1 0,0-1,1 1,-1 0,0-1,-6 3,-1-1,1 1,-1 0,1 0,0 1,0 1,0-1,0 1,1 0,-1 1,1 0,0 0,0 0,1 1,0 0,0 1,0-1,1 1,0 0,0 0,1 1,0-1,0 1,1 0,-3 7,4-10,-1-1,1 1,0 0,0 0,1 0,0 0,-1 0,2 0,-1 0,1 0,-1 0,1 1,1-1,-1 0,1 0,0 0,0 0,0 0,1 0,0 0,0 0,0-1,0 1,1-1,0 1,0-1,0 0,0 0,1 0,0 0,-1-1,1 0,1 0,-1 0,4 2,4-3,0 0,0-1,0-1,0 0,0-1,1 0,-1-1,0 0,-1-1,1 0,0-1,-1 0,0-1,0 0,0-1,-1 0,1 0,-2-1,3-2,212-143,-161 111,-92 48,15 0,1 1,0 1,1 0,-1 1,2 0,-1 1,1 0,1 0,0 1,1 1,0 0,1 0,0 1,0 2,7-14,0 0,0 1,0-1,0 0,1 1,-1-1,1 0,0 1,-1-1,1 1,0-1,0 0,0 1,1-1,-1 1,1-1,-1 0,1 1,0-1,0 0,0 0,0 1,0-1,0 0,1 0,-1 0,1-1,-1 1,1 0,0 0,0-1,0 1,0-1,0 0,0 1,0-1,0 0,0 0,4 1,0-1,0 1,0-1,0 0,0 0,1-1,-1 0,0 0,0 0,0-1,0 0,0 0,0-1,3-1,11-5,0-1,-1-1,0-1,-1 0,0-2,16-13,139-179,-153 183,-6 10,-1 0,0-2,-1 1,0-2,-1 1,-1-2,0 1,-1-1,-1-1,0 0,-2 0,0 0,0-1,-2 0,0 0,-1-6,-2 20,-1 1,-1 0,1 0,0-1,-1 1,0 0,1 0,-1-1,-1 1,1 0,0 0,-1 0,0 0,1 1,-1-1,0 0,0 1,-1-1,1 1,0 0,-1 0,0 0,1 0,-1 0,0 0,0 1,0-1,0 1,0 0,0 0,0 0,-1 0,1 1,0 0,-1-1,-1 1,-6 0,1 0,-1 1,0 0,1 1,-1 0,1 1,0 0,-1 0,2 1,-11 6,7-4,0 1,1 0,0 1,0 1,0 0,1 0,0 1,1 1,1 0,-1 0,2 1,-1 0,2 0,-1 1,2 0,0 0,0 1,2 0,-1-1,2 2,0-1,0 0,2 1,0-1,0 1,1 0,1-1,1 1,0-1,0 0,7 7,0 0,1-1,0-1,2 0,0 0,2-1,0-1,0 0,2-1,0-1,1 0,0-1,1-1,1-1,0 0,1-2,0 0,0-1,1-1,0-1,1-1,-1 0,1-2,0-1,0 0,1-2,4-1,95-8,-104 2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3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4,'-21'-2,"-1"0,1 2,-1 1,1 0,0 2,0 0,0 1,0 2,1 0,0 1,-1 1,12-4,0 0,0 0,0 1,0 0,1 1,0 0,0 0,1 1,0 0,0 0,0 1,1-1,0 2,0-1,1 0,1 1,-1 0,1 1,1-1,-1 0,2 1,-1 0,1 0,1-1,0 1,0 0,1 0,0 0,1 0,0 0,1 0,0 0,0 1,2-2,1 0,-1 0,1 0,1 0,-1-1,1 0,1 0,0-1,0 0,0 0,1 0,0-1,0 0,1-1,-1 1,1-2,1 1,-1-1,0-1,1 0,3 1,19 4,0-1,0-2,1-1,-1-1,33-2,93-22,-139 16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32.8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164 368,'-9'2,"-1"1,1 0,-1 0,1 1,0 1,1-1,-1 1,1 1,0 0,0 0,0 0,1 1,0 0,0 0,1 1,-5 8,8-13,1 1,0-1,-1 1,2-1,-1 1,0 0,1 0,0 0,0 0,0 0,0 0,1 0,-1 0,1 1,0-1,0 0,1 0,-1 0,1 0,0 0,0 0,0 0,1 0,-1 0,1 0,0-1,0 1,1-1,-1 1,1-1,-1 0,1 0,0 0,0 0,0 0,1-1,-1 1,1-1,-1 0,1 0,0-1,0 1,-1-1,1 1,0-1,1 0,-1-1,10 3,-1-1,0-1,1 0,-1-1,1 0,-1-1,0 0,1-1,-1-1,0 0,0-1,0-1,-1 0,1 0,2-3,3-2</inkml:trace>
  <inkml:trace contextRef="#ctx0" brushRef="#br0" timeOffset="384.544">644 1,'-9'19,"-9"16,-1 7,3 1,4-2,5-3,2-3,3-3,1-2,2-2,-5-5,-2-1,1-1,1 2,1 1,6-3,2-10,0-7</inkml:trace>
  <inkml:trace contextRef="#ctx0" brushRef="#br0" timeOffset="633.665">334 171,'38'4,"32"3,9-1,1-2,-9 0,-11-2,-12-1,-8 0,-12-1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6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9,'-5'4,"-6"8,-1 5,6 0,8-2,10-5,2-8,3-4,0-8,-4-5,-9-7,-9 2,-9 8,-8 7,-3 9,1 3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102 621,'0'432,"-1"-408,0 1,-2-1,0 0,-2 0,0 0,-8 20,13-43,0 1,0 0,0-1,0 1,-1-1,1 1,0-1,-1 1,1-1,-1 1,1-1,-1 1,0-1,0 0,1 1,-1-1,0 0,0 0,0 0,0 1,-1-1,1 0,0 0,0-1,-1 1,1 0,0 0,-1-1,1 1,-1 0,1-1,-1 0,1 1,-1-1,1 0,-1 0,0 0,1 0,-1 0,1 0,-1 0,1 0,-1-1,1 1,-1-1,1 1,-1-1,1 0,-1 1,1-1,0 0,-1 0,1 0,0 0,0 0,0 0,0 0,-1-1,0-8,1-1,0 1,0-1,1 1,0-1,1 1,0-1,1 1,0 0,0-1,1 1,1 0,-1 0,2 0,15-47,2 2,2 0,2 1,3 2,3 1,1 1,3 2,1 2,3 1,22-18,-56 56,0 0,1 1,-1-1,1 1,1 1,-1-1,1 1,0 1,1 0,-1 0,1 0,-1 1,1 0,0 1,0 0,0 0,1 1,-1 0,0 1,0 0,8 1,-12 3,-1 1,0-1,-1 1,1 0,-1 0,0 0,0 0,-1 0,1 1,-1 0,0-1,-1 1,1 0,-1 0,-1 0,1 0,-1 0,0 0,0 0,0-1,-1 1,0 0,0 0,-1 0,0 0,0-1,0 1,0-1,-5 18,0-1,-2 0,0-1,-1 0,-2 0,0-1,-1-1,0 0,-2-1,0 0,-2-1,1-1,-2-1,0 0,-1-1,0-1,-1-1,-1-1,-14 6,33-15,-1 0,0 0,1 0,-1-1,0 1,0-1,0 0,0 0,0 0,0 0,0 0,-1-1,1 1,0-1,0 0,0 0,-1 0,1-1,0 1,0-1,0 1,0-1,0 0,0 0,0-1,0 1,0-1,0 1,0-1,1 0,-1 0,1 0,0 0,-1 0,1-1,0 1,0-1,0 1,1-1,-1 0,1 0,-1 0,1 0,-1-2,12-38,-2 23</inkml:trace>
  <inkml:trace contextRef="#ctx0" brushRef="#br0" timeOffset="352.843">1033 565,'-19'13,"1"1,0 1,1 1,1 0,1 2,0-1,1 2,1 0,1 0,1 1,0 1,1 0,1 4,7-22,1 1,1 0,-1-1,0 1,1 0,0-1,0 1,0 0,0 0,1 0,0-1,-1 1,1 0,0-1,1 1,-1-1,1 1,0-1,-1 0,1 0,1 1,-1-1,0-1,1 1,0 0,-1-1,1 1,0-1,0 0,0 0,1 0,-1 0,1 0,-1-1,1 0,-1 0,1 0,-1 0,1 0,0-1,2 1,6-1,-1-1,0 0,0 0,0-2,0 1,0-1,0-1,-1 0,0 0,1-1,-2 0,1-1,-1 0,1 0,-2-1,1-1,-1 1,0-1,-1-1,1 1,-2-1,1 0,-1-1,-1 0,0 0,0 0,-1 0,0-1,-1 0,0 0,-1 1,1-6,-2 8,1 0,-1 0,0 0,-1 0,1 0,-2 0,1 0,-1 1,0-1,-1 0,0 0,0 1,-1-1,0 1,0-1,0 1,-1 0,0 0,-1 1,1-1,-1 1,-1 0,1 1,-1-1,0 1,0 0,-1 0,1 1,-1 0,0 0,0 0,-5 0,-41 9,28 6</inkml:trace>
  <inkml:trace contextRef="#ctx0" brushRef="#br0" timeOffset="618.896">1512 594,'-19'38,"-7"23,2 5,5-4,5-7,10-18,6-15</inkml:trace>
  <inkml:trace contextRef="#ctx0" brushRef="#br0" timeOffset="867.933">1371 283,'0'0</inkml:trace>
  <inkml:trace contextRef="#ctx0" brushRef="#br0" timeOffset="1236.436">1625 791,'5'-2,"1"0,-1 0,0-1,0 1,0-1,0-1,0 1,-1-1,0 1,1-1,-1 0,-1-1,1 1,-1-1,1 0,-1 0,-1 0,2-2,0 1,11-21,-1-1,-1-1,-2 0,0 0,-2-1,0-10,-8 41,-1-1,1 1,-1-1,0 1,1-1,0 1,-1-1,1 0,-1 1,1-1,-1 0,1 0,0 1,-1-1,1 0,0 0,-1 0,1 0,-1 0,1 0,0 0,-1 0,1 0,0 0,-1 0,1 0,0 0,-1-1,1 1,0 0,-1 0,1-1,-1 1,1 0,-1-1,1 1,-1-1,1 1,-1-1,1 1,-1-1,0 1,1-1,-1 1,1-1,-1 1,0-1,0 0,1 1,-1-1,0 0,0 1,0-1,0 1,0-1,0 0,0 1,0-1,0 0,0 1,0-1,0 0,0 1,-1-1,1 0,0 0,5 101,-7-89,1 0,1 0,0-1,1 1,0 0,0 0,1-1,1 1,0-1,0 1,1-1,4 7,-5-13,1 0,0-1,0 0,1 0,-1 0,0-1,1 1,0-1,0 0,0 0,0-1,0 0,0 0,0 0,0 0,0-1,0 1,1-1,-1-1,0 1,0-1,0 0,0 0,0 0,0-1,0 0,0 0,0 0,-1-1,1 1,-1-1,0 0,0 0,0-1,0 1,0-1,-1 0,1 0,-1 0,0 0,-1-1,1 1,0-3,9-66,-11 49</inkml:trace>
  <inkml:trace contextRef="#ctx0" brushRef="#br0" timeOffset="1772.438">2612 1,'0'43,"-4"29,-2 6,0 1,1-9,1-7,2-9,1-10,1-6,0-1,0-1,0-3,0-2,-4-6,-3-2,-4-6,-5-5,0-5</inkml:trace>
  <inkml:trace contextRef="#ctx0" brushRef="#br0" timeOffset="2019.88">2246 368,'43'19,"24"6,10 0,-3-6,-5-5,-4-5,-8-4,-5-4,-6 0,-11-2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245 442,'-21'11,"0"1,1 0,0 2,1 0,0 1,1 1,1 1,1 0,0 1,-7 13,20-29,0 0,1 0,-1 1,1-1,-1 1,1-1,0 1,0 0,0 0,1 0,-1 0,1 0,0 1,-1-1,1 0,1 1,-1-1,0 0,1 1,0-1,0 1,0-1,0 1,0-1,1 0,0 1,-1-1,1 1,0-1,1 0,-1 0,1 0,-1 0,1 0,0 0,0 0,0 0,1-1,-1 1,0-1,1 1,0-1,0 0,1 1,7-2,0-1,1 0,-1-1,0 0,0 0,0-1,0-1,0 0,0 0,-1-1,0-1,1 1,-2-2,1 1,0-1,-1-1,0 0,-1 0,0-1,0 0,6-8,-5 8,4-4,-1 0,0-2,-1 1,-1-1,0-1,-1 0,0 0,-1-1,-1 0,2-8,-5 88,-4-59,-1-1,1 1,0-1,0 1,0-1,1 1,-1-1,1 1,0-1,0 0,1 1,-1-1,1 0,0 0,0 0,1 0,-1 0,1-1,0 1,0-1,0 0,0 1,0-1,1-1,0 1,-1 0,1-1,0 0,0 0,0 0,0 0,1-1,-1 0,0 1,2-1,10 2,1-1,0 0,0-2,0 1,0-2,0 0,-1-2,1 1,0-2,-1 0,0-1,0-1,0 0,-1-1,0-1,0-1,2-1,6-3,-1-2,-1 0,0-1,-1-1,-1 0,0-2,-1 0,-2-2,0 1,-1-2,-1 0,0-1,-2 0,-1-1,-1 0,-1-1,-2 0,4-18,-9 31,0-1,-1 0,0 1,-1-1,-1 0,0 1,-1-1,0 0,0 1,-2 0,1 0,-2 0,-4-10,8 20,0 1,0-1,0 1,0 0,0-1,0 1,0 0,-1 0,1 0,0 0,-1 0,1 0,0 0,-1 0,1 1,-1-1,0 0,1 1,-1-1,1 1,-1 0,0 0,1-1,-1 1,0 0,1 0,-1 1,0-1,1 0,-1 1,0-1,1 0,-1 1,1 0,-1-1,1 1,-1 0,1 0,0 0,-1 0,1 0,0 0,0 0,-1 1,1-1,0 0,0 1,0-1,1 0,-1 1,-44 77,34-43,2 0,1 1,2 0,2 0,1 0,2 0,2 0,3 24,-2 17,-2-59,1 1,0 0,2 0,0-1,1 1,1-1,1 0,1 0,1-1,6 11,-14-27,0-1,0 0,1 1,-1-1,1 1,-1-1,1 0,-1 1,1-1,0 0,0 0,-1 0,1 0,0 1,0-1,0 0,1 0,-1-1,0 1,0 0,0 0,1-1,-1 1,0 0,1-1,-1 1,0-1,1 0,-1 1,1-1,-1 0,1 0,-1 0,0 0,1 0,-1 0,1-1,-1 1,1 0,-1-1,0 1,1-1,-1 1,0-1,0 0,1 0,-1 1,0-1,1-1,-1-3,1 0,-1 0,1-1,-2 1,1-1,0 1,-1-1,0 1,-1 0,1-1,-1 1,0-1,0 1,-1 0,-1-5,-4-11</inkml:trace>
  <inkml:trace contextRef="#ctx0" brushRef="#br0" timeOffset="153.213">585 216,'48'5,"44"6,22 2,0-2,-9-3,-13-2,-13-3,-10-1,-7-2,-14 0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5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0,'-19'44,"-11"23,-6 5,4-4,3-15,0-10,6-9,3-10,3-8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6 113,'9'-20,"4"44,-5 185,-10-134,-15 294,5-120,12-249,-1 1,1-1,0 0,-1 0,1 1,0-1,0 1,-1-1,1 0,0 1,0-1,-1 1,1-1,0 0,0 1,0-1,0 1,0-1,0 1,0-1,0 1,0-1,0 1,0-1,0 0,0 1,0-1,0 1,0-1,1 1,-1-1,0 0,0 1,0-1,1 1,-1-1,0 0,1 1,-1-1,0 0,1 1,-1-1,0 0,1 0,-1 1,1-1,-1 0,0 0,1 0,-1 1,1-1,-1 0,1 0,-1 0,1 0,-1 0,0 0,1 0,-1 0,1 0,-1 0,1 0,-1 0,1-1,-1 1,0 0,1 0,-1 0,1-1,20-29,-14 19,208-297,-207 297,1 1,-1 0,2 0,-1 1,1 0,1 1,0 0,0 1,0 0,1 0,0 2,0-1,0 2,1-1,0 2,0 0,0 0,-10 3,1 0,-1 0,1 1,-1-1,1 1,-1 0,0 0,0 0,1 0,-1 1,0-1,0 1,0 0,0 0,-1 0,1 0,0 0,-1 1,0-1,1 1,-1-1,0 1,0 0,-1 0,1 0,-1 0,1 0,-1 1,0-1,0 0,0 0,-1 1,1-1,-1 1,0-1,1 2,-1 7,1 1,-1-1,-1 0,0 1,-1-1,0 0,-1 0,0 0,-4 7,-2 5,-2-1,-1-1,-1 0,-1 0,0-2,-2 1,-16 15,25-28,-1 0,0-1,-1 0,0 0,0-1,-1 0,1 0,-1-1,-1 0,1-1,0 0,-1-1,0 0,0-1,0 0,0-1,0 0,-11-1,16 0,0-1,0 0,0 0,0 0,1-1,-1 0,1 0,-1 0,1-1,0 0,0 0,0 0,0-1,0 1,1-1,0-1,-1 1,2 0,-1-1,0 0,1 0,0 0,0 0,1 0,-1-1,1 1,0-1,1 1,-1-3,4-7</inkml:trace>
  <inkml:trace contextRef="#ctx0" brushRef="#br0" timeOffset="750.186">795 706,'0'7,"14"123,-13-127,-1 0,1 0,1 0,-1 0,0 0,1 0,-1 0,1 0,0-1,0 1,0-1,0 1,0-1,1 0,-1 0,1 0,0 0,-1 0,1-1,0 1,0-1,0 0,0 0,0 0,0 0,0 0,0-1,1 1,-1-1,0 0,0 0,1 0,-1 0,0-1,0 1,0-1,3-1,15-5,0-2,0-1,-1 0,0-2,-1 0,0-1,-1-1,15-15,30-42,-47 105,-14-26,-1 0,1 0,0 0,1 0,0 0,0-1,0 1,1-1,0 0,1 0,0-1,0 1,0-1,1 0,0 0,0-1,0 1,1-1,-1-1,1 1,0-1,1-1,-1 1,6 1,-3-4,0 0,1 0,-1-1,0 0,0-1,0 0,1-1,-1 0,0 0,-1-1,1 0,-1-1,1 0,-1-1,0 0,0 0,-1-1,1 0,138-125,-117 99,-1 0,-1-2,-2 0,-2-2,-1-1,-1-1,-3-1,-1-1,-2 0,-1-1,-3-1,-1 0,-2 0,-2-1,0-28,-6 68,0 1,-1-1,1 1,-1-1,0 1,1-1,-1 0,0 1,-1-1,1 1,0-1,-1 0,0 1,1-1,-1 1,0-1,0 1,0 0,-1-1,1 1,-1 0,1 0,-1 0,1 0,-1 0,0 0,0 1,0-1,0 0,-1 1,1 0,0-1,0 1,-1 0,1 0,-1 1,1-1,-1 0,1 1,-1-1,-2 1,-1 4,0 1,0 0,1 0,0 1,-1-1,2 1,-1 1,1-1,0 0,0 1,1 0,-1 0,2 0,-1 0,-1 6,4-11,-8 23,3 0,0 1,1-1,1 1,2 0,0 0,2 0,1 2,0 19,0-7,2 0,1-1,3 1,1-1,11 29,13 11,-34-72,-3-3</inkml:trace>
  <inkml:trace contextRef="#ctx0" brushRef="#br0" timeOffset="1002.717">1445 394,'43'0,"34"0,13 0,-4 0,-7 5,-12 2,-13-1,-6-1,-6 3,-5 1,-5-2,-2-2,-7 3,-3 1,1-2,-3-2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9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307 672,'-53'50,"2"2,2 2,3 3,-2 8,42-58,1-1,-1 0,1 0,1 1,-1 0,1-1,0 1,1 1,-1-1,2 0,-1 1,1 0,0-1,0 1,1 0,0 0,1 0,-1 5,2-11,0 0,0 0,0 0,0 0,0 0,0-1,1 1,-1 0,1 0,-1-1,1 1,0-1,-1 1,1-1,0 0,0 0,0 0,0 0,0 0,0 0,0-1,0 1,0 0,1-1,-1 0,0 1,0-1,0 0,1 0,-1-1,0 1,2-1,70-19,-64 14,1 0,-1 0,-1-1,1-1,-1 1,0-1,-1-1,0 0,0 0,-1-1,0 0,-1 0,0 0,-1-1,0 0,0 0,-1 0,-1-1,0 1,0-1,-1 0,-1 0,0 0,-1 1,0-7,1 7,0-1,-1 0,-1 0,1 1,-2-1,0 0,0 1,-1-1,-1 1,1 0,-2 0,0 0,0 1,-1 0,0 0,-1 0,0 0,0 1,-1 1,0-1,-6-3,15 13,0-1,0 1,0 0,-1 0,1 0,0 0,-1 0,1 0,-1 0,1 0,-1 0,0 0,1 0,-1 0,0 0,1 0,-1 0,0 1,0-1,0 0,0 0,0 0,-1 0,1 0,0 0,0 0,-1 1,1-1,-1 0,1 0,-1 0,1 0,-1 0,1-1,-1 1,0 0,0 0,1 0,-1 0,0-1,0 1,0 0,0-1,0 1,0-1,0 1,0-1,0 1,0-1,0 0,0 0,0 1,-1-1,1 0,0 0,0 0,0 0,0 0,0-1,0 1,-1 0,1 0,0-1,0 1,0-1,4 5,0 0,0 0,0 0,1-1,0 0,-1 0,1 0,0 0,1 0,-1-1,0 0,1 0,-1 0,1 0,0-1,-1 0,1 0,0 0,0-1,0 1,0-1,0 0,-1 0,1-1,0 0,0 1,3-2,124-52,-88 23,-1-2,-2-1,-1-3,-2-1,-2-1,12-19,-26 30,-1 0,-2-1,-1-1,-2-1,0-1,-2 0,-2-1,2-9,-1-46,-13 88,0 1,0-1,0 1,0-1,0 0,0 1,0-1,0 0,0 1,-1-1,1 0,0 0,0 1,0-1,-1 0,1 1,0-1,0 0,-1 0,1 1,0-1,0 0,-1 0,1 0,0 0,-1 1,1-1,0 0,-1 0,1 0,0 0,-1 0,1 0,-1 0,1 0,0 0,-1 0,1 0,0 0,-1 0,1 0,0 0,-1 0,1-1,0 1,-1 0,1 0,0 0,-1 0,1-1,0 1,0 0,-1-1,-13 38,-17 100,5 2,7 1,6 1,7 0,10 130,-4-240,5 102,5 0,24 108,-31-187,-3-53,0 0,0 0,0 0,0 0,0 0,-1 0,1 0,0 0,0 0,-1 0,1 0,-1 0,1 0,-1 0,1 0,-1-1,1 1,-1 0,0 0,1-1,-1 1,0 0,0-1,0 1,1-1,-1 1,0-1,0 1,0-1,0 1,0-1,0 0,0 0,0 0,0 1,0-1,0 0,0 0,0 0,0-1,0 1,0 0,0 0,0 0,0-1,0 1,0 0,0-1,0 0,-6-4,1 0,-1 0,1-1,1 0,-1 0,1 0,0-1,1 0,-1 0,1 0,1 0,-1-1,1 1,1-1,-3-8,-5-8,1 0,1-1,1 0,1-1,1 0,2 1,0-1,2 0,0-1,2 1,1 0,2 0,0 1,1-1,2 1,0 0,2 0,1 1,1 0,1 1,0 0,5-3,78-66,-68 74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56 214,'0'485,"0"-467,-1-1,0 0,-1 0,-1 0,-1 0,0 0,-1 0,-5 8,10-25,0-1,0 1,0-1,0 1,0-1,0 1,-1 0,1-1,0 1,0-1,0 1,-1 0,1-1,0 1,-1-1,1 1,0 0,-1-1,1 1,0 0,-1 0,1-1,0 1,-1 0,1 0,-1 0,1-1,-1 1,1 0,-1 0,1 0,0 0,-1 0,1 0,-1 0,1 0,-1 0,1 0,-1 0,1 0,-1 0,1 1,0-1,-1 0,1 0,-1 0,1 1,0-1,-1 0,1 0,-1 1,1-1,0 0,-1 1,1-1,0 0,0 1,-1-1,1 1,0-1,-6-42,9 9,2-1,1 0,1 1,2 0,1 1,2 0,1 0,1 2,2-1,1 2,1 0,2 1,15-17,165-193,-56 133,-142 104,1-1,-1 0,1 0,-1 1,1 0,0-1,-1 1,1 0,0 0,0 1,0-1,0 0,0 1,-1 0,1 0,0 0,0 0,0 0,0 0,0 1,0 0,0-1,0 1,0 0,-1 0,1 1,0-1,-1 0,1 1,-1 0,0-1,1 1,-1 0,0 0,0 1,0-1,0 0,-1 1,1-1,-1 1,1-1,-1 2,3 11,-1 0,-1 0,0 1,-1-1,0 1,-2 0,0-1,0 1,-2-1,0 0,0 0,-2 0,0 0,0 0,-2-1,-5 10,6-9,-1 0,0 0,-1-1,-1 0,0 0,-1-1,0 0,-1-1,0 0,-1-1,-1 0,0-1,0 0,-1-1,0 0,0-2,-1 1,0-2,0 0,-1-1,0 0,0-1,-3-1,15-2,0-1,0 0,0 0,-1-1,1 1,0-1,0 0,0 0,0 0,0 0,1-1,-1 1,0-1,1 0,-1 0,1-1,-1 1,1-1,0 0,0 0,0 0,1 0,-1 0,1 0,-1-1,1 1,0-1,1 0,-1 1,1-1,-1 0,1 0,0 0,0 0,1 0,-1 0,1 0,0-1,0 1,1 0,-1 0,1 0,0 0,0 0,0-1,5-8,0 0,0 1,1 0,1 0,0 0,1 1,0 0,5-3,8-7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89,'-71'107,"60"-96,1 1,0 0,1 1,1 0,0 1,1-1,0 1,1 1,0-1,2 1,-1 0,2 1,0-1,1 0,0 10,2-23,0 0,0 1,0-1,0 0,1 0,-1 0,0 0,1 0,0 0,0 0,-1 0,1 0,0 0,0-1,1 1,-1 0,0-1,1 1,-1 0,1-1,-1 0,1 1,0-1,-1 0,1 0,0 0,0 0,0 0,0 0,0-1,0 1,0-1,0 1,0-1,0 0,0 1,0-1,0-1,1 1,0 0,81-30,-67 18,-1-1,0 0,-1-1,-1-1,0 0,-1-1,0-1,-2 0,0 0,-1-1,0 0,-2-1,0 0,-1-1,2-12,-8 25,0 1,0 0,-1 0,0-1,0 1,0 0,-1-1,0 1,-1 0,1 0,-1 0,0 0,-1 0,1 0,-1 1,0-1,0 1,-1 0,0 0,0 0,0 0,-1 1,1-1,-1 1,0 0,0 1,0-1,-1 1,1 0,-1 1,0-1,0 1,0 0,0 0,0 1,0 0,0 0,-1 0,1 1,0 0,-1 0,1 1,0-1,0 1,0 1,-1-1,1 1,0 0,1 1,-1-1,0 1,0 1,-76 70,68-55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1,'-10'34,"-2"15,0 5,2-12,3-13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1 590,'5'-23,"0"0,2 1,1 0,0 0,2 1,1 0,0 1,1 0,1 1,10-10,52-26,-74 54,1 1,0-1,0 0,0 1,0 0,0-1,0 1,0 0,0 0,0 0,0 0,0 0,0 1,0-1,0 1,0-1,0 1,-1 0,1-1,0 1,0 0,-1 0,1 0,0 1,-1-1,1 0,-1 1,1-1,-1 1,0-1,0 1,0-1,0 1,0 0,0 0,0 0,0-1,-1 1,1 0,-1 0,1 0,-1 0,0 0,0 0,6 85,-8-81,1 0,0 0,0 0,1 0,0 0,0 0,0 0,0 0,1 0,0 0,1 0,-1 0,1 0,0 0,1-1,-1 1,1-1,0 0,0 0,1 0,-1 0,1 0,0-1,1 0,-1 0,1 0,0 0,0-1,0 1,0-1,5 2,-4-4,-1 0,0 0,0 0,1-1,-1 1,0-1,1-1,-1 1,0-1,1 0,-1 0,0 0,0-1,0 0,0 0,0 0,0 0,-1-1,1 0,-1 0,0 0,0-1,0 1,0-1,0 0,-1 0,0 0,0-1,0 1,2-4,64-152,4-96,-44 172,-19 60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71,'0'0,"-1"-1,1 1,0-1,0 1,0-1,0 1,0-1,0 1,0-1,0 1,0-1,0 1,0-1,1 1,-1-1,0 1,0-1,0 1,1-1,-1 1,0 0,0-1,1 1,-1-1,0 1,1 0,-1-1,1 1,-1 0,0-1,1 1,-1 0,1 0,-1-1,1 1,-1 0,1 0,-1 0,1 0,-1 0,1 0,-1 0,1 0,-1 0,1 0,-1 0,1 0,-1 0,1 0,-1 0,1 0,-1 0,1 1,-1-1,1 0,-1 0,1 1,-1-1,0 0,1 1,-1-1,1 0,-1 1,0-1,1 1,-1-1,0 0,0 1,1-1,-1 1,10 43,-8-29,15 55,3 0,3-2,4-1,4 6,3-21,-33-52,1 0,-1 0,1 0,-1-1,0 1,1 0,-1-1,0 1,0-1,1 0,-1 1,0-1,0 0,0 0,0 0,0 0,0 0,0 0,0 0,0 0,0 0,0 0,-1 0,1-1,0 1,-1 0,1-1,-1 1,0 0,1-1,-1 1,0 0,0-1,0 0,82-278,-70 245,2 1,1 0,2 1,14-22,-17 37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0,'0'851,"-16"-786,4-53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1,'39'4,"26"3,12-1,-1-1,-5-1,-10-2,-5-1,-8 0,-7-1,-6-1,-8 1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8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81,'0'-3,"0"0,0 0,0-1,-1 1,1 0,-1 0,0 0,0 0,0-1,0 1,0 1,-1-1,1 0,-1 0,0 0,0 1,0-1,0 1,0-1,-1 1,1 0,-1 0,1 0,-1 0,0 1,0-1,0 1,1 0,-2-1,1 1,0 1,0-1,0 0,0 1,-1-1,1 1,-7-1,-1 1,0 0,1 1,-1 0,1 1,0 0,-1 0,1 1,0 1,-6 2,0 1,-1 0,1 1,0 1,1 0,0 1,0 1,1 0,1 1,0 1,1 0,0 0,1 1,0 1,1 0,1 0,0 1,1 0,1 1,1 0,0 0,0 5,5-14,0 0,1 0,0 0,0 0,1 0,0 1,0-1,1 0,0 0,1-1,0 1,0 0,0-1,1 0,0 0,1 0,-1 0,1-1,1 1,-1-1,1-1,0 1,0-1,7 4,0 1,1-2,0 1,0-2,1 0,0 0,0-2,1 0,-1-1,1 0,0-1,0-1,4 0,-3 0,1-1,-1-1,1-1,0 0,-1-1,0-1,1-1,-1 0,-1-1,1-1,-1 0,0-2,11-6,-9 1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0,'0'29,"0"24,0 7,0-1,0-6,0-7,0-7,0-10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1,'-7'2,"-4"2,0 0,0 0,0 1,1 1,0-1,0 2,0-1,0 2,1-1,1 1,-1 0,1 1,0 0,-5 9,13-15,0 0,0 1,0-1,1 1,0-1,-1 0,1 0,0 1,0-1,1 0,-1 0,1 0,-1 0,1 0,0-1,0 1,0 0,1-1,-1 0,1 1,-1-1,1 0,0 0,0 0,-1-1,1 1,1-1,-1 0,0 1,0-1,0-1,1 1,-1 0,0-1,3 0,14 9,-13-7,-1 0,0 0,0 1,0 0,0 0,0 1,0-1,-1 1,0 0,0 1,0-1,0 1,-1 0,0 0,0 1,0-1,-1 1,1 0,-1 0,-1 0,1 0,-1 1,0-1,-1 0,1 1,-1 0,0-1,-1 1,0 0,0-1,0 1,-1 0,0-1,0 1,-1-1,0 1,0-1,0 0,-3 5,0-4,0 0,0 0,-1 0,0-1,0 0,0-1,-1 1,1-1,-1 0,-1-1,1 1,-1-2,1 1,-1-1,0 0,0 0,-1-1,1-1,0 1,-1-1,1 0,-1-1,1 0,-1-1,1 1,-9-3,-24-26,28 11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709 2,'1'115,"-13"279,-51 3,52-323,16-136,2 42</inkml:trace>
  <inkml:trace contextRef="#ctx0" brushRef="#br0" timeOffset="253.095">399 595,'38'-5,"37"-6,11-2,0 2,-10-2,-13 1,-12 2,-11-1,-6 1,-5-3,-3-4,-5 1</inkml:trace>
  <inkml:trace contextRef="#ctx0" brushRef="#br0" timeOffset="613.334">1162 2,'-69'449,"50"-211,20-231,-1 1,1 0,1 0,0-1,0 1,0-1,1 1,0-1,1 0,0 0,0 0,2 2,-4-6,0-1,0 0,0 0,0 0,0 0,0-1,0 1,1 0,-1-1,0 0,1 0,-1 1,1-1,0-1,-1 1,1 0,0-1,0 1,-1-1,1 0,0 0,0 0,0 0,-1 0,1-1,0 1,-1-1,1 0,0 0,-1 0,1 0,-1 0,1-1,-1 1,2-2,52-35,-42 27,0 1,1 0,0 1,1 1,0 1,0 0,10-3,-22 10,0-1,-1 1,1 0,0 0,-1 1,1-1,0 1,-1-1,1 1,-1 0,1 1,-1-1,0 1,1-1,-1 1,0 0,0 0,0 0,0 1,-1-1,1 1,-1-1,1 1,-1 0,0 0,0 0,0 0,0 1,-1-1,1 0,-1 1,0-1,0 1,0-1,0 1,-1 0,0-1,1 3,30 59,5-50,-21-19</inkml:trace>
  <inkml:trace contextRef="#ctx0" brushRef="#br0" timeOffset="979.872">1782 820,'31'-3,"-1"-1,0-1,0-2,-1-1,0-1,0-2,-1-1,0-1,9-7,-30 15,0-1,0 0,0 0,-1 0,0-1,-1 0,1 0,-1-1,-1 1,1-1,-1 0,-1 0,0-1,0 1,0-1,-1 1,0-1,-1 0,0 0,0 0,-1 0,0 0,-1 0,0 0,-1-4,-1 10,0 0,0-1,0 1,0 0,-1 0,1 1,-1-1,0 1,0 0,0 0,0 0,0 0,0 1,-1-1,1 1,-1 0,1 1,0-1,-1 1,1 0,-1 0,1 0,-1 0,1 1,-1 0,1 0,-1 0,1 1,0-1,0 1,0 0,0 0,0 0,0 1,1-1,-1 1,1 0,-3 3,-8 5,0 0,1 1,0 0,1 1,0 1,1-1,1 2,0 0,1 0,0 1,6-10,0 0,0 0,1 0,0 0,0 0,0 0,1 0,0 1,0-1,0 1,1-1,0 0,0 1,1-1,0 1,0-1,0 0,1 1,0-1,0 0,0 0,1 0,0-1,0 1,1-1,-1 1,1-1,5 4,5 1,0 0,1-2,1 0,-1-1,1 0,1-1,-1-1,1 0,0-2,0 0,0-1,0 0,0-1,1-1,-1-1,0-1,0 0,4-2,13-1,-4-1</inkml:trace>
  <inkml:trace contextRef="#ctx0" brushRef="#br0" timeOffset="5513.887">3306 651,'11'30,"0"0,-2 0,-2 1,0 0,-2 0,-2 0,-1 1,-1 6,-1 275,1-304,-1 0,-1 0,0 0,0 0,-1-1,0 1,0 0,-1-1,0 1,0-1,-2 1,5-8,0 0,-1-1,1 1,-1 0,1 0,-1-1,1 1,-1 0,1-1,-1 1,1 0,-1-1,0 1,1-1,-1 1,0-1,0 1,1-1,-1 0,0 1,0-1,0 0,1 0,-1 1,0-1,0 0,0 0,0 0,1 0,-1 0,0 0,0 0,0-1,0 1,0 0,1 0,-1-1,0 1,0 0,1-1,-1 1,0-1,0 1,1-1,-1 1,0-1,1 0,-1 1,1-1,-1 0,1 1,-1-1,1 0,0 1,-1-1,1 0,0 0,-1 0,1 0,0 0,-18-52,14 21,2-1,1 0,1 0,3 0,0 0,2 1,1-1,2 1,1 1,2-1,1 2,1 0,6-9,-1 3,2 0,1 2,2 0,1 2,2 0,1 2,5-3,-30 30,0 1,0 0,0-1,1 1,-1 0,1 1,-1-1,1 0,0 1,0-1,0 1,-1 0,1 0,0 0,1 0,-1 1,0-1,0 1,0 0,0 0,0 0,0 0,0 1,0-1,1 1,-1-1,0 1,0 0,-1 1,1-1,0 0,0 1,-1-1,1 1,0 0,-1 0,0 0,1 0,-1 1,0-1,0 0,0 1,-1-1,1 1,-1 0,1 0,-1 0,0 0,6 17,-2-1,0 2,-1-1,-1 0,-1 1,0-1,-2 1,-1 0,0-1,-3 12,3-19,1-1,-2 1,0-1,0 1,-1-1,-1 0,0 0,-1-1,0 1,0-1,-1 0,-1 0,0-1,0 0,-1 0,0 0,-1-1,0-1,-1 1,0-2,0 1,0-1,-1-1,0 0,-5 2,14-7,0-1,0 1,0-1,0 1,0-1,0 0,0 0,0 0,0 0,0 0,0 0,0 0,0-1,0 1,0-1,0 1,0-1,0 0,1 0,-1 0,0 0,0 0,1 0,-1-1,1 1,-1 0,1-1,-1 1,1-1,0 0,0 1,0-1,0 0,0 0,0 0,0 1,1-1,-1 0,1 0,-1 0,1-2,10-82,17 37,-15 30</inkml:trace>
  <inkml:trace contextRef="#ctx0" brushRef="#br0" timeOffset="6349.833">4209 622,'-8'2,"0"0,0 1,0 0,0 0,0 0,1 1,-1 0,1 1,0 0,0 0,1 0,0 1,-1 0,-4 6,-6 4,-2 2,2 1,0 0,1 1,1 1,0 1,2 0,-6 14,18-34,-1-1,1 1,0 0,0-1,0 1,0 0,0 0,1 0,-1 0,1 0,-1 0,1 0,0 0,-1 0,1 0,0 0,0 0,1 1,-1-1,0 0,1 0,-1 0,1 0,0 0,-1 0,1-1,0 1,0 0,0 0,1-1,-1 1,0 0,1-1,-1 1,1-1,-1 0,1 1,0-1,-1 0,1 0,0 0,0 0,0 0,0-1,0 1,0-1,0 1,0-1,0 1,0-1,10-2,0 1,0-2,0 1,0-2,-1 1,1-2,-1 0,0 0,0-1,-1 0,1-1,-2 0,1 0,-1-1,0-1,5-5,-1 3,134-129,-146 139,-1 1,1-1,-1 1,1-1,-1 1,1-1,-1 1,1-1,-1 1,1 0,0-1,-1 1,1 0,-1-1,1 1,0 0,-1 0,1 0,0 0,0 0,-1 0,1 0,0 0,-1 0,1 0,0 0,-1 0,1 0,0 0,-1 1,1-1,0 0,-1 0,1 1,-1-1,1 1,0-1,-1 0,1 1,-1-1,1 1,-1-1,1 1,-1 0,0-1,1 1,-1-1,0 1,1 0,-1-1,0 1,0 0,0-1,0 1,1 0,-1-1,0 1,11 51,-9-44,-3-4,1 1,0-1,0 1,0-1,0 1,1-1,0 1,0-1,0 0,0 1,1-1,0 0,0 0,0 0,0 0,1 0,-1 0,1-1,0 1,0-1,0 0,1 0,-1 0,1 0,0-1,0 1,0-1,0 0,0 0,0 0,0-1,0 0,1 0,-1 0,5 1,16-9,0-2,-1 0,0-1,-1-1,0-2,0 0,-2-1,0-1,0-1,-2-1,0-1,-1-1,0 0,0-3,-16 20,33-36,0-2,-3-1,-1-1,-2-2,-2-1,-3-1,-1-1,-2-1,-2-1,-3-1,9-44,-22 25,-3 68,0-1,-1 0,1 1,-1-1,1 1,-1-1,1 1,-1-1,0 1,0-1,1 1,-1-1,0 1,0 0,-1 0,1-1,0 1,0 0,-1 0,1 0,0 0,-1 1,1-1,-1 0,1 0,-1 1,1-1,-1 1,0 0,1-1,-1 1,0 0,1 0,-1 0,1 0,-1 0,0 0,1 1,-2-1,-6 4,0 1,1 0,-1 0,1 1,0 0,1 0,-1 1,1-1,0 2,1-1,0 1,0 0,1 0,0 1,0 0,1 0,0 0,0 0,1 1,1-1,0 1,-1 5,-3 19,2 1,1 1,2-1,1 0,3 8,-2 15,56 280,-56-336,0 0,-1 0,1-1,-1 1,1 0,-1 0,0-1,1 1,-1 0,0 0,0 0,0 0,-1-1,1 1,0 0,-1 0,1-1,-1 1,1 0,-1 0,0-1,0 1,0-1,0 1,0-1,0 1,0-1,-1 1,1-1,0 0,-1 0,1 0,-1 0,1 0,-1 0,0 0,1 0,-1-1,0 1,1-1,-1 1,0-1,0 0,-35-24,20 10</inkml:trace>
  <inkml:trace contextRef="#ctx0" brushRef="#br0" timeOffset="6603.36">4548 482,'43'9,"34"4,13-1,-4-7,-7-4,-7-8,-7-2,-9 0,-5-2,-6-1,-5 3,-6-3,-4-3,-1 0,-6-2,-3 3,-3 2</inkml:trace>
  <inkml:trace contextRef="#ctx0" brushRef="#br0" timeOffset="6931.105">5479 30,'-23'175,"8"-80,4 0,4 0,5 55,3-136,0 0,1 0,1 0,0-1,0 1,2-1,-1 1,6 7,-9-18,1 1,0-1,0 0,0 1,1-1,-1 0,1-1,-1 1,1 0,0-1,0 0,0 1,1-1,-1 0,0-1,1 1,-1-1,1 1,0-1,-1 0,1 0,0-1,0 1,-1-1,1 0,0 0,0 0,0 0,0-1,-1 1,1-1,0 0,1-1,19-7,1-1,-2-1,1-1,-2-2,1 0,16-14,26-17,-64 43,1 1,0-1,0 0,0 1,0-1,0 1,0 0,0-1,0 1,1 0,-1 0,0 0,1 1,-1-1,1 1,-1-1,1 1,-1 0,1 0,-1 0,1 0,-1 0,1 1,-1-1,0 1,1-1,-1 1,0 0,1 0,-1 0,0 0,0 1,0-1,0 1,0-1,0 1,0 0,0-1,-1 1,1 0,1 2,51 139,-42-128</inkml:trace>
  <inkml:trace contextRef="#ctx0" brushRef="#br0" timeOffset="19270.572">342 2062,'-27'3,"-1"0,1 2,0 1,1 1,-1 1,1 2,1 0,0 2,-19 11,40-21,0 1,0 0,0 0,0 0,0 0,1 1,-1-1,1 1,0 0,0 0,1 0,-1 0,1 1,0-1,0 1,0-1,0 1,1 0,0 0,0 0,1-1,-1 1,1 0,0 0,0 0,0 0,1 0,0 0,0 0,0-1,1 1,-1 0,1-1,0 1,0-1,1 1,-1-1,1 0,0 0,0 0,1-1,-1 1,1-1,0 0,-1 0,1 0,3 1,4 1,0 0,0-1,0 0,1 0,-1-2,1 1,0-2,0 1,0-2,0 0,0 0,0-1,0 0,0-1,-1 0,1-1,-1-1,1 0,-1 0,0-1,0 0,-1-1,0-1,0 1,0-1,-1-1,0 0,0 0,5-8,30-37,-11 77,-29-18,7 10,0-1,1-1,1 1,0-2,1 0,0 0,1-2,0 1,1-2,0 0,1-1,0-1,14 5,29 7,-41-15</inkml:trace>
  <inkml:trace contextRef="#ctx0" brushRef="#br0" timeOffset="22394.863">4859 2090,'-15'34,"-4"15,0 5,5-2,8-10,6-13</inkml:trace>
  <inkml:trace contextRef="#ctx0" brushRef="#br0" timeOffset="22643.271">4830 1751,'0'-9,"5"5,1 5</inkml:trace>
  <inkml:trace contextRef="#ctx0" brushRef="#br0" timeOffset="20323.804">2064 2062,'-12'-6,"0"0,0 0,0 1,-1 1,0 0,0 0,0 2,0-1,-1 2,1 0,0 0,-1 1,1 1,-1 0,1 1,0 1,0 0,0 0,0 1,0 1,1 0,0 1,0 1,6-4,0 1,1 0,0 0,0 0,0 1,0 0,1 0,0 0,0 1,0-1,1 1,-1 0,1 0,1 0,-1 1,1-1,0 0,1 1,-1 0,1-1,1 1,-1 0,1-1,0 1,1 0,-1 0,2-1,-1 1,0-1,1 1,1-1,-1 0,1 1,0-1,0-1,2 3,6 1,1 0,0-1,1-1,0 0,0 0,0-2,1 0,0 0,0-1,0-1,0 0,1-1,-1 0,1-1,-1-1,1-1,0 0,-1 0,7-3,5 3,-17 1,1 0,-1-1,1 0,-1-1,1 0,-1 0,0-1,0 0,0-1,0 0,0 0,-1-1,0 0,0-1,2-2,3-5</inkml:trace>
  <inkml:trace contextRef="#ctx0" brushRef="#br0" timeOffset="20842.836">2516 1977,'-18'35,"2"1,1 0,1 1,2 1,2 0,-2 19,11-55,0 1,0 0,0-1,0 1,1 0,-1 0,1 0,0 0,-1-1,1 1,1 0,-1 0,0 0,1 0,-1-1,1 1,0 0,0 0,0-1,0 1,0-1,1 1,-1-1,1 1,0-1,0 0,0 0,0 0,0 0,0 0,0 0,1 0,-1-1,0 1,1-1,0 0,-1 0,1 0,0 0,-1 0,1-1,0 1,0-1,0 1,0-1,-1 0,2 0,8-4,1 0,-1-1,0 0,-1-1,1-1,-1 1,0-2,-1 0,0 0,0 0,0-2,-1 1,-1-1,0 0,5-8,23-24,62-55,-97 96,0 0,1 0,-1 0,0 0,0 1,1-1,-1 0,0 1,1-1,-1 1,0-1,1 1,-1 0,1 0,-1 0,1-1,-1 1,0 1,1-1,-1 0,1 0,-1 0,1 1,-1-1,0 1,1-1,-1 1,0 0,1-1,-1 1,0 0,0 0,0 0,0 0,0 0,0 0,0 0,0 0,0 0,0 0,0 1,-1-1,1 0,0 1,-1-1,1 0,-1 1,0 0,12 71,-15 293,0-300,-3-1,-3 1,-2-2,-4 1,-7 12,20-63,-2 0,1-1,-2 0,0 0,0 0,-1-1,-1 0,0 0,-1 0,0-1,0 0,-2 0,1-1,-1-1,0 0,-2 1,10-9,0 0,0 0,0 0,0-1,0 1,-1-1,1 1,0-1,0 0,0 0,0 0,-1 0,1 0,0 0,0-1,0 1,0-1,0 1,0-1,0 0,0 0,0 0,0 0,0 0,0 0,0-1,1 1,-1 0,0-1,1 0,0 1,-1-1,1 0,0 0,0 1,0-1,0 0,0 0,0-1,-25-86,22 45,2-1,2 0,1 0,3 1,2-1,8-29,-9 53,1 0,1 1,1-1,1 1,1 1,0 0,1 0,1 1,1 1,1 0,0 0,1 1,1 1,13-10,-1 5,-3 3</inkml:trace>
  <inkml:trace contextRef="#ctx0" brushRef="#br0" timeOffset="21436.147">3419 1977,'-21'5,"1"1,-1 1,2 1,-1 1,1 0,0 2,1 0,0 1,1 1,1 0,0 1,0 1,-8 12,19-23,2 0,-1 0,0 0,1 1,0-1,0 1,0 0,0 0,1 0,0 0,0 1,1-1,-1 0,1 1,0-1,0 1,1-1,0 1,0 0,0-1,1 1,-1-1,1 1,1-1,-1 1,1-1,0 0,0 0,0 0,1 0,0 0,0 0,0-1,1 1,-1-1,1 0,0 0,0 0,3 1,-1 0,1 0,0-1,0 0,1 0,-1-1,1 1,0-2,0 1,0-1,0 0,0-1,0 0,0 0,1-1,-1 0,0-1,0 1,0-2,1 1,-1-1,0 0,-1-1,1 0,2-1,9-4,-2-1,1-1,-1-1,-1-1,0 0,0-1,-1 0,-1-1,6-9,1 0,-3 5</inkml:trace>
  <inkml:trace contextRef="#ctx0" brushRef="#br0" timeOffset="21789.989">3899 1526,'-16'25,"1"2,1-1,2 2,1 0,1 0,-6 28,7-12,1 0,3 0,2 1,1-1,3 1,3 15,-1 45,-8 38,5-141,-1 0,1-1,0 1,-1 0,1 0,0 0,0 0,0-1,0 1,0 0,1 0,-1 0,0 0,1-1,-1 1,1 0,0 0,0-1,0 1,0 0,0-1,0 1,0-1,0 1,1 0,6-2</inkml:trace>
  <inkml:trace contextRef="#ctx0" brushRef="#br0" timeOffset="22121.871">4209 2006,'-20'31,"1"1,2 0,1 1,2 1,1 1,2 0,-1 9,11-41,0-1,0 1,0 0,0 0,0 0,0-1,1 1,0 0,-1 0,1 0,0 0,1 0,-1 0,0 0,1 0,0 0,-1 0,1-1,0 1,1 0,-1 0,0-1,1 1,-1-1,1 1,0-1,0 0,0 0,0 0,0 0,1 0,-1 0,0 0,1-1,0 1,-1-1,1 0,0 0,-1 0,1 0,0 0,0-1,0 1,0-1,3 0,10-3,-1 0,1-2,-1 0,1-1,-1 0,-1-2,0 1,0-2,0 0,-1 0,0-1,-1-1,5-6,-5 7,-1-1,0-1,-1 0,0 0,-1-1,0-1,-1 1,-1-1,0 0,1-5,-6 14,0-1,0 1,0-1,-1 1,1-1,-1 1,-1-1,1 0,-1 0,0 1,0-1,-1 0,1 0,-1 1,-1-1,1 1,-1-1,0 1,0-1,0 1,-1 0,0 0,0 0,0 0,-1 1,0-1,0 1,0 0,-1-1,1 3,1-1,-1 1,-1 0,1 0,0 0,-1 0,1 1,0 0,-1 0,0 0,1 0,-1 1,0-1,1 1,-1 1,0-1,1 1,-1-1,1 1,-1 1,1-1,-1 1,1-1,0 1,-1 0,1 1,-8 3,1 1,1 0,-1 1,1 0,0 0,1 1,0 0,-7 11,3-2</inkml:trace>
  <inkml:trace contextRef="#ctx0" brushRef="#br0" timeOffset="25575.029">5451 2034,'-15'0,"0"1,1 1,-1 1,1 0,-1 1,1 0,1 1,-1 1,0 0,1 1,1 0,-1 1,1 0,0 1,1 1,0 0,1 0,0 1,0 0,1 1,1 0,-4 6,5-6,0 0,1 0,0 1,1 0,0 0,1 0,0 0,1 1,-1 12,4-21,-1-1,1 0,0 1,1-1,-1 0,1 1,0-1,0 0,0 0,0 1,1-1,0 0,0-1,0 1,0 0,0 0,1-1,0 1,0-1,0 0,0 0,0 0,0-1,1 1,0-1,-1 1,1-1,0 0,0-1,0 1,0-1,0 1,2-1,8 2,0 0,0-2,0 1,0-2,0 0,1 0,-1-2,0 0,0 0,0-1,-1-1,1 0,-1-1,0 0,0-1,2-2,20-12,0-1,-1-2,-1-2,-2-1,0-2,-12 11,-2-1,0 0,-2-2,0 0,-1 0,0-2,-2 1,-1-2,-1 0,0 0,-2 0,-1-1,-1-1,-1 1,-1-1,1-20,-2 17,-2 1,0 0,-2 0,-1-1,-1 1,-1 0,-1 1,-2-1,0 1,-2 0,-1 1,-1 0,-1 0,-1 1,-1 1,-5-4,16 22,0 1,0 0,0 0,-1 1,1-1,-1 1,0 0,0 0,-1 0,1 0,0 1,-1-1,0 1,1 0,-1 1,0-1,0 1,0 0,0 0,0 1,0-1,0 1,-1 0,1 1,0-1,0 1,0 0,0 0,0 0,0 1,1 0,-1 0,0 0,1 1,-1-1,1 1,0 0,0 0,0 1,1-1,-1 1,1 0,-3 3,-6 12,1 1,0 1,2 0,0 1,1-1,1 2,2-1,0 1,1 0,1 0,2 0,0 0,-2 14,2 0,1 0,2 0,2 0,1-1,2 1,1-1,2 0,14 31,-13-38,2 0,0-2,2 1,2-2,0 0,1-1,18 18,103 111,-89-86,-44-62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3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3186,'275'-28,"-66"0,92 1,24-1,279-2,317 30,-378-28,505 28,-444 28,-296-25,63-17,221-21,-75 23,-96-14,2 14,190-17,-19-5,55 12,29-13,-148 13,115-12,-557 29,776-29,1550 35,-2389-1</inkml:trace>
  <inkml:trace contextRef="#ctx0" brushRef="#br0" timeOffset="28140.942">1665 2960,'0'-55,"12"-145,54 1,64-110,-98 241,13-29,4 2,43-60,-90 152,67-100,4 3,5 2,37-30,-90 102,-4 3,1 1,1 1,1 1,1 1,1 1,0 1,20-9,170-70,-181 84,1 1,0 2,0 2,1 1,7 1,13-6,-45 8,-1 0,0 1,1 1,0 0,-1 0,1 1,-1 0,1 1,0 1,2 0,38 11,-22-7,0 2,-1 1,0 1,0 1,-1 2,1 2,32 20,-31-19,-1 1,0 1,-2 1,0 2,-1 1,22 23,79 119,-87-113,-3 1,-2 3,-2 0,-3 2,3 14,37 124,-40-78,39 124,16 79,-50-150,-2-24,-34-146,1 1,0-1,-1 1,1-1,0 1,0-1,0 1,-1-1,1 1,0-1,0 1,0 0,0-1,0 1,0-1,0 1,0-1,0 1,0-1,1 1,-1 0,0-1,0 1,0-1,1 1,-1-1,0 1,1-1,-1 1,0-1,1 0,-1 1,0-1,1 1,-1-1,1 0,-1 1,1-1,-1 0,1 0,-1 1,1-1,-1 0,1 0,0 0,-1 0,1 0,-1 0,1 0,-1 0,1 0,-1 0,1 0,0 0,-1 0,1 0,-1 0,1 0,-1-1,1 1,-1 0,1 0,-1-1,1 1,-1 0,1-1,-1 1,0-1,1 1,-1 0,21-40,-19 35,307-747,-290 704,1 1,3 2,2 0,2 2,2 0,1 2,3 1,1 2,11-8,227-242,-125 108,-142 174,12-14,1 1,0 0,2 1,0 1,1 1,0 1,1 0,12-3,217-116,-229 124,0 1,0 0,1 2,0 0,0 2,0 0,1 2,18-1,270 6,-290 0,1 1,0 1,0 1,-1 1,0 1,0 1,-1 1,0 0,-1 2,15 9,71 76,-57-45,101 142,-136-175,-1 1,0 1,-1 0,-2 0,0 1,-1 0,-1 1,-1 0,-1 1,-1-1,-1 1,0 9,24 137,29 56,-29-109,29 81,-34-107,12 101,-36 63,1-230</inkml:trace>
  <inkml:trace contextRef="#ctx0" brushRef="#br0" timeOffset="30788.813">7423 2876,'3'-5,"6"-12,-1 0,-1 0,0 0,-1-1,-1 0,0 0,-1 0,-1-6,8-176,10 95,2-19,6 1,5 1,45-104,-36 141,4 2,4 1,3 3,3 3,4 2,3 3,14-8,-62 62,0 2,1 0,1 1,0 0,1 2,0 0,1 1,0 1,1 1,0 1,1 1,-1 1,1 0,1 2,-1 0,12 1,243 6,33 56,-259-50,-1 2,0 3,-1 1,-1 3,0 2,-2 1,0 3,-1 2,-2 2,-1 1,15 16,-14-1,-3 3,-2 0,-2 3,5 13,-7-13,-12-18,-3 1,0 1,-3 0,0 1,-3 1,0 1,-1 6,30 126,-15-28,-22-99,2-1,2 0,2 0,1-1,2-1,2 0,6 9,-18-37,0 0,-1 1,0 0,-1 0,-1-1,1 1,-2 1,0-1,-1 10,13 90,-24-278,12 127,34-288,-15 200,-5 26,5 1,22-67,-31 131,1 1,3 0,0 1,2 1,2 1,1 0,2 1,16-20,11-4,2 1,2 2,2 3,3 3,1 2,48-27,-53 40,1 3,2 2,0 2,28-5,-42 16,1 3,0 2,0 1,1 3,28 0,-62 5,22-2,0 1,-1 2,1 1,-1 2,0 1,22 7,-27-4,0 1,-1 2,0 0,-1 2,-1 0,22 18,66 45,-90-61,13 9,0 2,-2 1,-1 2,14 17,-12-8,-2 3,-2 0,-1 1,-3 2,-1 1,-3 1,1 6,51 255,-43-109,-1 83,-29-267,2 1,-1-1,2 1,0-1,1 0,0-1,1 1,2 2,2-2</inkml:trace>
  <inkml:trace contextRef="#ctx0" brushRef="#br0" timeOffset="32826.519">12644 2650,'2'-2,"0"1,0 0,0-1,0 0,-1 1,1-1,-1 0,1 0,-1 0,0 0,0 0,0 0,0 0,0 0,0 0,0-1,-1 1,1 0,-1-1,0 1,0 0,0-1,0 1,0 0,0-1,0 0,4-182,7-48,8 142,4 0,4 2,3 1,5 1,45-81,-52 121,2 0,2 2,1 2,3 1,4-2,-14 20,2 1,0 2,1 0,1 2,0 1,2 2,0 1,17-5,-25 13,1 1,1 1,-1 2,1 0,-1 2,1 0,0 2,10 2,34-1,-45 1,-1 1,1 0,-1 2,0 1,0 1,-1 1,11 6,16 4,118 65,-139-72,-1 1,0 1,-1 1,-1 2,-1 1,0 1,-1 1,-1 1,-1 1,-1 0,-1 2,-1 1,-1 0,4 10,80 160,-73-121,-3 2,15 77,26 76,-36-117,-26-88,1 0,1 0,1-1,0 0,2 0,1-1,8 11,-6-14,-3-2</inkml:trace>
  <inkml:trace contextRef="#ctx0" brushRef="#br0" timeOffset="33908.232">14478 2735,'905'0,"-707"-28,282 27,-284 2,-155 10,-41-12</inkml:trace>
  <inkml:trace contextRef="#ctx0" brushRef="#br0" timeOffset="37588.833">14987 1634,'531'-288,"-368"206,139-49,-282 123,0 1,0 1,0 1,1 1,-1 1,19-1,-38 3,0 1,1 0,-1 0,0 0,0 0,0 0,0 0,0 0,0 0,0 0,0 0,1 0,-1 1,0-1,0 0,0 1,0-1,0 1,0-1,0 1,0 0,-1-1,1 1,0 0,0-1,0 1,-1 0,1 0,0 0,-1 0,1 0,-1 0,1 0,-1 0,1 0,-1 0,0 0,0 0,1 0,-1 0,0 0,0 1,0-1,0 0,0 0,0 0,-1 0,1 0,0 0,-1 1,-26 51,26-52,-101 136,68-95,2 1,1 1,3 2,-4 11,30-54,0 1,1-1,-1 0,1 1,-1-1,1 1,0-1,1 1,-1-1,0 1,1 0,0-1,0 1,0 0,0-1,1 1,0 0,-1-1,1 1,0-1,1 1,-1-1,1 0,-1 1,1-1,0 0,0 0,1 0,-1 0,0-1,1 1,0 0,0-1,0 0,0 0,0 0,0 0,0 0,0-1,1 1,-1-1,1 0,1 0,9 0,0-1,0-1,0 0,0-1,0-1,0 0,0-1,-1 0,0-1,0-1,0 0,0-1,-1 0,0 0,1-3,0 3,208-144,-204 135,-4 2</inkml:trace>
  <inkml:trace contextRef="#ctx0" brushRef="#br0" timeOffset="39325.289">17160 1352,'9'-48,"-9"46,-1 1,0-1,0 0,0 0,0 1,0-1,0 1,-1-1,1 1,0 0,-1-1,1 1,-1 0,1 0,-1 0,0 0,0 0,1 0,-1 1,0-1,0 0,0 1,0 0,1-1,-1 1,0 0,0 0,0 0,0 0,0 0,0 1,0-1,0 0,0 1,1 0,-1-1,0 1,-69 33,61-27,0 0,0 0,1 1,0 1,0 0,1 0,0 1,0 0,1 0,1 0,0 1,0 0,1 0,0 1,1 0,1-1,0 1,0 1,1-1,0 0,2 0,-1 1,1-1,1 1,0-1,1 1,0-7,0 1,0-1,1 0,0 0,0-1,0 1,1-1,0 0,0 1,0-2,1 1,-1 0,1-1,0 0,1 0,-1-1,0 1,1-1,0 0,0 0,0-1,0 0,0 0,5 0,160 9,-149-11,87-23,-101 19</inkml:trace>
  <inkml:trace contextRef="#ctx0" brushRef="#br0" timeOffset="40123.222">17583 1295,'-5'27,"1"0,1 1,2-1,0 1,2-1,1 1,1-1,2 0,4 16,-8-40,1 1,0-1,-1 0,1 1,0-1,1 0,-1 0,1 0,-1 0,1-1,0 1,0-1,0 0,0 1,0-2,1 1,-1 0,1 0,-1-1,1 0,0 0,-1 0,1 0,0-1,0 1,-1-1,1 0,0 0,0 0,0-1,-1 1,1-1,0 0,-1 0,1 0,0 0,-1-1,1 0,-1 0,0 0,0 0,0 0,0 0,0-1,0 1,0-1,-1 0,1 0,-1 0,1-2,24-35,-1-1,-2-1,-2-1,-2 0,3-14,35-78,-58 136,0-1,0 1,0 0,0-1,0 1,1-1,-1 1,0 0,0-1,1 1,-1-1,0 1,1-1,-1 1,1-1,-1 1,1-1,-1 1,1-1,-1 1,1-1,-1 0,1 1,-1-1,1 0,0 0,-1 1,1-1,-1 0,1 0,0 0,-1 0,1 0,0 0,-1 0,1 0,0 0,-1 0,1 0,-1 0,1 0,0-1,-1 1,1 0,0 0,-1-1,1 1,-1 0,1-1,-1 1,1-1,-1 1,1 0,-1-1,0 1,1-1,-1 0,1 1,-1-1,0 1,0-1,1 1,-1-1,0 0,0 0,5 58,-5-55,10 153,0-66,-3 1,-4 0,-5 23,1-17,-3-65,-1 0,-1-1,-2 0,-1 0,-1-1,-1 0,-2-1,-1 0,-1-1,-2 0,-13 17,30-43,-1 0,1 1,0-1,-1 1,1-1,-1 0,1 1,-1-1,1 0,-1 0,0 1,0-1,0 0,0 0,0 0,0 0,0 0,0 0,0 0,0 0,0-1,0 1,-1 0,1-1,0 1,-1-1,1 1,0-1,-1 0,1 1,-1-1,1 0,-1 0,1 0,0 0,-1 0,1-1,-1 1,1 0,0 0,-1-1,1 1,0-1,-1 0,1 1,0-1,0 0,-1 0,-1-14,0 1,1-1,0-1,1 1,1 0,1 0,0 0,2-6,-3 12,9-52,2 0,3 2,2 0,21-47,-26 76</inkml:trace>
  <inkml:trace contextRef="#ctx0" brushRef="#br0" timeOffset="40793.478">18655 590,'82'470,"-4"-149,-73-297</inkml:trace>
  <inkml:trace contextRef="#ctx0" brushRef="#br0" timeOffset="41124.863">19051 985,'-9'28,"2"1,1 1,2-1,1 1,1 0,1 0,2 0,2 9,-3-35,0-1,0 0,1 0,0 0,-1 0,1 0,0 0,1 0,-1-1,0 1,1 0,-1-1,1 1,0-1,0 1,0-1,0 0,1 0,-1 0,1 0,-1 0,1 0,-1-1,1 1,0-1,0 0,0 0,0 0,0 0,0 0,0-1,0 1,0-1,0 0,0 0,0 0,0 0,0-1,0 1,0-1,0 0,0 0,0 0,0 0,0 0,0-1,-1 1,1-1,0 0,-1 0,2-1,6-7,-1-1,0 0,-1 0,0-1,-1 0,0-1,0 1,-2-1,0-1,0 1,0-4,-3 11,4-11,-1-1,-1 0,-1 1,0-1,-1-1,-1 1,-1 0,0 0,-1 0,-2 0,1 0,-2 0,-2-6,5 21,0 1,0-1,0 0,0 1,0-1,-1 1,1 0,-1-1,1 1,-1 0,0 0,0 0,0 0,0 0,0 0,-1 1,1-1,0 1,-1 0,1-1,-1 1,-1 0,-10 0</inkml:trace>
  <inkml:trace contextRef="#ctx0" brushRef="#br0" timeOffset="41373.892">19445 957,'-4'33,"-3"17,6-1,8-9,2-11</inkml:trace>
  <inkml:trace contextRef="#ctx0" brushRef="#br0" timeOffset="41523.29">19445 505,'0'0</inkml:trace>
  <inkml:trace contextRef="#ctx0" brushRef="#br0" timeOffset="42057.286">19699 703,'-8'15,"1"0,1 0,0 1,1 0,1 0,0 0,1 1,1-1,0 1,1 0,1 0,1-1,0 1,1 0,1-1,3 9,-4-21,1 0,-1 0,1-1,0 1,1 0,-1-1,1 0,-1 0,1 0,0 0,0 0,0-1,1 0,-1 0,0 0,1 0,-1-1,1 0,0 0,0 0,-1 0,1-1,0 0,0 0,-1 0,1 0,0-1,0 0,-1 0,1 0,0 0,-1-1,1 0,-1 0,0 0,0-1,0 1,0-1,0 0,0 0,-1 0,3-3,8-10,0-1,-1-1,0 0,-2 0,0-1,-1-1,-1 0,-1 0,5-22,11-21,8-10,-19 49,-1 0,-2-2,0 1,-2-1,-1-1,-1 1,-1-1,-1 0,-2 0,0-20,-4 21,-2-1,0 1,-2 0,0 1,-2 0,-1 0,-6-10,11 25,0 1,-1 0,0 0,-1 1,0-1,0 1,-1 0,0 1,-1-1,1 2,-1-1,0 1,-1 0,0 1,0 0,0 0,0 1,-1 0,0 0,-2 1,2 2,1 0,-1 1,1 1,-1 0,1 0,0 0,-1 2,1-1,0 1,0 0,1 1,-1 0,1 0,-1 1,1 0,1 0,-1 1,1 0,0 1,0-1,1 1,0 1,0-1,0 1,1 0,1 0,-1 0,1 1,1 0,-1 0,1 0,0 3,1 3,0 0,2 1,-1-1,2 0,0 0,1 1,0-1,1 0,1-1,0 1,1-1,1 1,0-1,1-1,1 1,0-1,0-1,1 0,1 0,4 3,28 30,2-2,1-2,3-2,21 11,298 211,-240-183,-109-70</inkml:trace>
  <inkml:trace contextRef="#ctx0" brushRef="#br0" timeOffset="50195.763">18373 1126,'-9'1,"0"0,0 0,0 1,0 0,0 0,1 1,-1 0,1 0,-1 1,1 1,0-1,-3 4,5-4,0 0,0 1,0 0,1 0,-1 1,2-1,-1 1,0 0,1 0,0 0,1 1,-1 0,1 0,1-1,-1 2,1-1,0 0,1 0,0 1,0-1,0 1,1-1,0 0,1 1,0-1,0 1,0-1,1 0,0 0,0 1,1-1,0-1,0 1,1 0,0-1,3 4,5-1,1-2,0 1,1-2,0 1,0-2,0 0,1-1,-1 0,1-1,0-1,0 0,0-1,0-1,0 0,0-1,0-1,0 0,3-2,38-18,-50 10</inkml:trace>
  <inkml:trace contextRef="#ctx0" brushRef="#br0" timeOffset="54094.068">14987 1578,'1'1,"1"0,0 1,-1-1,1 0,0 0,0 0,0 0,0 0,0-1,0 1,0 0,0-1,0 0,0 1,0-1,0 0,0 0,0 0,0 0,0-1,0 1,0-1,0 1,0-1,0 1,0-1,0 0,0 0,0 0,0 0,-1 0,1-1,0 1,1-2,49-54,64-140,-103 178,-7 30,-5 39,-1-42,14 153,-3-117,2 0,2-1,2-1,2-1,23 39,-43-80,1 0,-1 0,1 0,-1 0,1 0,-1 0,1 0,0 0,-1 1,1-1,-1 0,1 0,-1 0,1 1,-1-1,1 0,0 0,-1 1,1-1,0 0,-1 1,1-1,0 0,-1 1,1-1,0 1,0-1,0 1,-1-1,1 0,0 1,0-1,0 1,0-1,0 1,0-1,0 1,0-1,0 1,0-1,0 1,0-1,0 1,0-1,0 0,0 1,0-1,1 1,-1-1,0 1,0-1,1 0,-1 1,0-1,1 1,-1-1,0 0,1 0,-1 1,0-1,1 0,-1 1,1-1,-1 0,1 0,-1 0,0 0,1 1,0-1,-37-15,31 12,-77-40,35 16,-1 3,-1 2,-1 2,-19-4,45 18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99,'-1'-2,"0"-1,0 0,0 1,0-1,0 1,-1-1,1 1,-1 0,0-1,1 1,-1 0,0 0,0 0,-1 1,1-1,0 0,0 1,-1-1,1 1,-1 0,1 0,-1 0,0 0,1 0,-1 1,0-1,0 1,1 0,-1 0,0 0,0 0,0 0,1 0,-1 1,0-1,0 1,1 0,-1 0,1 0,-1 0,1 1,-1-1,1 0,0 1,-1 0,1 0,0-1,-1 2,-49 131,31-70,-135 303,6-81,127-257,23-30,0 1,0-1,0 1,0 0,1-1,-1 1,0-1,0 1,0 0,0-1,0 1,0-1,0 1,0 0,0-1,0 1,0-1,-1 1,1 0,0-1,0 1,0-1,0 1,-1 0,1-1,0 1,0 0,-1-1,1 1,0 0,-1 0,1-1,0 1,-1 0,1 0,0-1,-1 1,1 0,-1 0,1 0,0 0,-1 0,1-1,-1 1,1 0,0 0,-1 0,1 0,-1 0,1 0,0 0,-1 1,1-1,-1 0,1 0,0 0,-1 0,1 0,-1 1,1-1,0 0,7-31,1-1,2 2,1-1,1 1,2 1,7-12,-18 36,75-135,6 4,23-20,-59 87,57-100,-72 133,-32 35,0 1,0 0,-1-1,1 1,0 0,0 0,0-1,0 1,0 0,0 0,0 0,0 0,0 0,0 0,0 1,0-1,0 0,-1 0,1 1,0-1,0 0,0 1,0-1,0 1,-1-1,1 1,0 0,0-1,-1 1,1 0,0-1,-1 1,1 0,-1 0,1 0,-1-1,0 1,1 0,-1 0,0 0,1 0,-1 0,0 0,0 0,0 0,0 0,0 0,0 0,17 194,0-50,7-2,31 98,-27-129,-30-111,0 1,1-1,-1 0,0 1,0-1,0 0,0 0,0 0,0-1,0 1,0 0,0-1,0 1,0-1,0 0,-1 0,1 0,0 0,0 0,0 0,-1 0,1-1,0 1,0-1,0 0,0 0,0 1,0-1,0 0,0-1,0 1,1 0,-1-1,0 1,1 0,-2-2,2 2,-225-150,180 123,24 13,-1 1,-1 0,0 2,-1 1,0 1,-8-1,6 8,7 4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1,'-29'3,"-36"5,0 2,1 3,-41 15,23 24,80-51,0 1,1 0,0 0,-1 0,1 0,0 0,0 0,0 0,0 1,1-1,-1 0,0 0,1 1,0-1,-1 0,1 1,0-1,0 1,1-1,-1 0,0 1,1-1,-1 0,1 1,0-1,0 0,0 0,0 0,0 0,0 0,1 0,-1 0,1 0,-1 0,1-1,0 1,-1 0,3 0,65 36,-65-37,1-1,-1 1,1 0,0 1,-1-1,0 1,1 0,-1 0,0 0,0 1,0-1,0 1,-1 0,1 0,-1 0,0 1,1-1,-2 1,1 0,0 0,-1 0,0 0,1 0,-2 0,1 1,0-1,-1 1,0-1,0 1,0 0,-1-1,0 1,0 0,0-1,0 4,-2-3,0 0,-1 0,1 0,-1-1,0 1,-1-1,1 1,-1-1,1 0,-1 0,-1-1,1 1,0-1,-1 0,0 0,1 0,-1-1,0 0,-1 0,1 0,-3 1,-118 17,115-19,6 0,0-1,-1 0,1 1,0-2,-1 1,1-1,0 1,0-2,-1 1,1 0,0-1,0 0,0 0,1-1,-1 1,0-1,-7-10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92,'326'1,"-176"22,-149-23,-1-1,1 1,-1-1,0 0,1 1,-1-1,1 1,-1-1,0 0,0 1,1-1,-1 0,0 1,0-1,0 0,0 1,1-1,-1 0,0 1,0-1,-1 0,1 0,0 1,0-1,0 0,0 1,0-1,-1 0,1 1,0-1,-1 1,1-1,-1 0,1 1,0-1,-1 1,1-1,-1 1,1-1,-1 1,0-1,1 1,-1 0,1-1,-1 1,0 0,1 0,-1-1,0 1,1 0,-1 0,0 0,1 0,-1 0,0 0,-121-74,106 60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8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1,'-32'7,"1"2,0 1,0 2,1 0,1 3,0 0,1 2,0 0,2 3,-11 8,30-19,0-1,0 1,0 0,1 0,1 1,0 0,0 0,1 0,0 1,1-1,0 1,0 0,1 0,1 0,0 0,0 0,1 0,1 1,0-1,0 0,1 0,1-1,-1 1,2 0,0-1,0 1,0-1,2 0,5 8,-4-3,1-1,0 0,1-1,1 1,0-2,0 0,1 0,1-1,0 0,1-1,0 0,0-1,1-1,0 0,0-1,1 0,11 3,-11-6,-1 0,1 0,0-2,0 1,0-2,1 0,-1-1,13-2,164-58,-167 52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3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431 617,'1'-2,"-1"1,0-1,0 0,-1 0,1 0,0 0,-1 0,1 0,-1 0,1 1,-1-1,0 0,0 0,0 1,0-1,0 1,0-1,0 1,-1-1,1 1,-1 0,1-1,-1 1,1 0,-1 0,1 0,-1 0,0 0,0 1,1-1,-1 0,0 1,0 0,0-1,0 1,0 0,0 0,0 0,1 0,-1 0,0 0,-1 1,-81 22,60-13,1 1,0 2,0 0,2 2,-1 0,2 1,0 1,1 1,1 1,1 0,0 2,0 2,13-18,1 1,0-1,0 0,0 1,0 0,1-1,0 1,0 0,1 0,0 0,0 1,0-1,1 0,0 0,0 0,0 0,1 1,0-1,0 0,0 0,1 0,0 0,0-1,1 1,0 0,0-1,0 0,0 1,1-1,0-1,0 1,0 0,1-1,-1 0,1 0,3 1,0-2,0-1,1-1,-1 1,1-2,-1 1,1-1,-1 0,1-1,-1 0,1 0,-1-1,1 0,-1 0,0-1,0 0,0 0,-1-1,3-1,128-94,-117 82,65-59,-2-3,30-42,-114 122,0-1,0 1,0-1,0 1,0-1,0 1,0-1,1 1,-1-1,0 1,0-1,1 0,-1 1,0-1,1 1,-1-1,0 0,1 1,-1-1,0 0,1 1,-1-1,1 0,-1 0,1 1,-1-1,1 0,-1 0,1 0,-1 0,1 0,-1 0,1 0,-1 0,1 0,-1 0,1 0,-1 0,1 0,-1 0,1 0,-1 0,1 0,-1-1,1 1,-1 0,0 0,1-1,-1 1,1 0,-1-1,0 1,1 0,-1-1,0 1,1 0,-1-1,0 1,1-1,-1 1,0-1,0 1,0-1,1 1,-1-1,0 1,0-1,0 1,-4 40,-2-14,2-16,0 1,0 0,2 1,-1-1,1 0,1 1,0-1,1 1,0 0,0-1,1 1,1-1,0 1,1-1,0 0,0 0,1 0,1 0,4 7,-2-11,0 1,0-1,1 0,0-1,0 1,1-2,0 1,0-1,0-1,0 1,1-2,0 1,0-1,6 1,8 1</inkml:trace>
  <inkml:trace contextRef="#ctx0" brushRef="#br0" timeOffset="446.166">940 928,'32'-36,"-2"-1,-2-2,-1-1,21-41,-19 31,-17 31,-15 85,1-59,0 0,0 0,1 0,0-1,0 1,0 0,1 1,0-1,1 0,-1 0,1 0,1-1,-1 1,1 0,0 0,1-1,0 1,0-1,0 0,1 0,0 0,0 0,0 0,1-1,-1 0,2 0,-1 0,0-1,1 0,0 0,5 3,0-5,0 0,0-2,0 1,0-1,0-1,0 0,0 0,-1-1,1-1,-1 1,1-2,-1 1,0-2,0 1,0-1,-1-1,0 0,0 0,0-1,-1 0,0 0,0-1,0 0,-1-1,-1 1,0-1,2-4,3-4,-1-1,0 0,-1-1,-2 0,0 0,0 0,-1-5,-4 1,-5 4</inkml:trace>
  <inkml:trace contextRef="#ctx0" brushRef="#br0" timeOffset="1293.404">2041 646,'-9'-4,"0"1,0 0,0 0,0 1,-1 0,1 0,-1 1,1 1,-1-1,1 2,-1-1,1 1,-1 1,1 0,-1 0,1 0,-4 3,3-1,-1 1,1 1,0-1,0 2,1-1,0 1,0 1,0-1,1 2,0-1,1 1,0 0,0 1,1-1,0 1,1 1,0-1,0 1,1 0,1 0,0 0,-1 8,3-15,1 1,0-1,0 0,0 1,1-1,-1 0,1 1,0-1,0 0,1 0,-1 0,1 0,0 0,0 0,0-1,1 1,-1-1,1 1,0-1,0 0,0 0,0 0,1 0,-1-1,1 1,0-1,-1 0,1 0,0 0,0-1,0 1,1-1,-1 0,0 0,0-1,1 1,11 1,1 0,-1-1,1 0,-1-1,1-1,-1-1,1-1,-1 0,1-1,4-3,0-1,0 0,0-2,-1 0,-1-2,0 0,0-1,-1-1,-1 0,-1-2,0 0,0 0,2-6,13-20,-1 0,-2-2,-2-1,-2-1,3-13,-13 26,0-1,-2 0,-2 0,-1-1,4-32,-11 56,-1 1,0 0,-1-1,0 1,-1-1,0 1,0 0,-1-1,0 1,-1 0,0 0,-1 0,0 1,-1-1,0 1,0 0,-1 0,0 1,0 0,-1 0,0 0,-3-2,5 7,0-1,0 1,0-1,-1 1,0 1,1-1,-1 1,0 0,0 0,0 1,0 0,0 0,-1 0,1 1,0 0,0 0,-1 1,1-1,0 1,0 1,0-1,0 1,0 0,0 0,1 1,-1 0,1 0,-1 0,1 0,-1 2,-9 6,0 0,1 1,0 1,1 0,1 1,0 0,1 1,1 0,-8 14,10-13,0 0,1 0,1 0,1 1,0-1,1 1,1 1,1-1,0 0,1 1,1-1,0 1,2-1,0 0,1 0,0 1,2-2,0 1,1 0,0-1,1 0,1-1,1 0,0 0,5 4,10 17,2-2,2-2,0 0,3-2,0-1,2-1,1-2,1-1,1-2,8 2,154 47,-180-67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1,'-16'31,"2"2,1-1,2 1,1 1,1 0,2 1,2-1,1 1,2 0,1 0,2 1,3 21,-4-41,31 382,-32-322,1-77,0 1,0 0,-1 0,1 0,0-1,0 1,-1 0,1 0,0 0,0-1,-1 1,1 0,0 0,0 0,-1 0,1 0,0 0,-1 0,1 0,0 0,0 0,-1 0,1 0,0 0,-1 0,1 0,0 0,0 0,-1 0,1 0,0 0,-1 0,1 0,0 1,0-1,-1 0,1 0,0 0,0 0,-1 1,1-1,0 0,0 0,0 1,0-1,-1 0,1 0,0 1,0-1,0 0,0 0,0 1,0-1,0 0,-9-27,5-2,2-1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82,'38'-5,"27"-1,13-5,-3 0,-4 1,-10 3,-10-2,-9-1,-7 3,-5 2,-7 6,-12 4,-8 5,-10 7,-8 4,-7 3,1-1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59,'34'0,"34"-5,12-1,-4-5,-10 0,-11 1,-10 3,-9 2,-5 3,-2 1,-8 0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0,'-5'38,"-1"28,0 6,1-3,2-9,0-10,-3-13,-1-18,1-13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0,'48'0,"21"0,3 0,-6 0,-14 0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17,'38'0,"23"0,5-5,-3-1,-13 0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452 594,'49'185,"-35"-128,-4 2,-2-1,-2 1,-3 0,-3 0,-4 28,4-85,0 0,1 1,-1-1,0 0,-1 1,1-1,0 0,-1 0,1 1,-1-1,0 0,0 0,1 0,-1 0,-1 0,1 0,0 0,0 0,-1 0,1-1,-1 1,0 0,1-1,-1 1,0-1,0 0,0 0,0 0,0 0,-2 1,2-4,0-1,0 1,0-1,0 0,1 0,-1 1,1-1,0 0,0 0,0 0,0 0,0-1,0 1,1 0,0 0,0 0,-1-1,2-1,-2-2,2-21,1 0,2 0,1-1,1 2,1-1,1 1,2 0,0 1,2 0,1 1,1 0,9-11,-6 5,5-10,1 2,3 0,1 2,1 0,2 3,18-16,-40 42,1 1,1 0,-1 1,1 0,0 0,0 1,1 0,-1 1,1 0,6-1,-13 4,-1 1,1-1,-1 1,1-1,-1 1,1 0,0 0,-1 0,1 1,-1 0,1-1,-1 1,1 0,-1 0,0 1,1-1,-1 1,0 0,0 0,0 0,0 0,0 0,-1 1,1-1,-1 1,1-1,-1 1,0 0,0 0,0 0,-1 0,1 1,-1-1,1 3,0 5,-1-1,-1 1,0 0,0 0,-1-1,0 1,-1 0,-1-1,1 0,-1 1,-1-1,0 0,-1-1,0 1,0-1,-1 0,0 0,0 0,-1-1,0 0,-1-1,-3 4,0 0,0 0,-1 0,0-1,-1-1,0 0,-1-1,0 0,0-1,0-1,-1 0,0-1,0 0,0-1,-15 1,27-4,0-1,-1 0,1 0,0 0,0 0,0-1,0 0,0 1,0-1,0 0,0 0,0-1,0 1,0 0,1-1,-1 0,0 0,1 0,-1 0,1 0,0 0,0 0,0-1,0 1,0-1,1 0,-1 0,1 1,-1-1,1 0,0 0,0 0,1 0,-1 0,0 0,1-1,0 1,0 0,0 0,0 0,0 0,1 0,-1-1,1 1,0 0,0 0,0 0,0 1,1-1,-1 0,1 0,0 1,0-1,9-15,0 3</inkml:trace>
  <inkml:trace contextRef="#ctx0" brushRef="#br0" timeOffset="370.429">1469 538,'-27'23,"2"-4,0 1,2 0,1 2,0 1,2 1,1 1,0 0,2 2,-8 16,24-40,-1-1,1 0,0 1,0-1,0 1,0-1,0 1,1 0,-1-1,1 1,-1 0,1 0,0-1,0 1,0 0,1 0,-1-1,1 1,-1 0,1-1,0 1,0-1,0 1,1-1,-1 1,0-1,1 0,-1 1,1-1,0 0,0 0,0 0,0-1,0 1,0 0,1-1,-1 1,0-1,1 0,-1 0,1 0,0 0,-1 0,1-1,0 1,9 1,0-1,0-1,0 0,1-1,-1 0,0-1,0 0,0 0,-1-2,1 1,-1-2,1 1,-1-2,-1 1,1-1,-1-1,0 0,0 0,-1-1,0-1,-1 1,1-1,-2-1,1 1,-1-1,-1-1,0 1,0-1,-1 0,-1-1,0 1,0-1,-1 1,0-1,-1 0,0-11,-1 19,1-1,-1 1,-1-1,1 0,-1 0,1 1,-1-1,-1 0,1 0,-1 1,0-1,0 0,0 1,0-1,-1 1,0-1,0 1,0 0,-1 0,1 0,-1 0,0 0,0 1,0-1,0 1,-1-1,0 1,1 1,-1-1,0 0,-1 1,1 0,0 0,-1 0,1 0,-1 1,1 0,-1 0,0 0,-2 1,1 0,0 1,-1 0,1 0,0 1,-1-1,1 1,0 1,0-1,1 1,-1 0,0 0,1 1,0 0,0 0,0 0,0 0,1 1,-1 0,0 2,-9 14</inkml:trace>
  <inkml:trace contextRef="#ctx0" brushRef="#br0" timeOffset="624.959">1892 622,'-19'33,"-6"22,0 5,6-7</inkml:trace>
  <inkml:trace contextRef="#ctx0" brushRef="#br0" timeOffset="850.863">1807 284,'5'-5,"1"-2</inkml:trace>
  <inkml:trace contextRef="#ctx0" brushRef="#br0" timeOffset="1090.405">2061 819,'17'-63,"3"1,3 1,24-44,-5 44,-42 60,1 0,0 0,0 0,1 0,-1 0,0 0,0 0,0 1,0-1,1 0,-1 1,0-1,1 1,-1-1,1 1,-1 0,0-1,1 1,-1 0,1 0,-1 0,1 0,-1 0,0 1,1-1,-1 0,1 1,-1-1,0 1,1-1,-1 1,0 0,0-1,1 1,-1 0,0 0,0 0,0 0,0 0,0 0,0 0,0 0,0 0,-1 1,1-1,0 1,4 7,-1 0,0 0,-1 0,0 1,-1-1,0 1,0 0,-1-1,0 1,-1 5,19 80,-18-91,0 0,0 0,0-1,1 1,0-1,-1 1,1-1,0 1,1-1,-1 0,0 0,1 0,0 0,0 0,0-1,0 1,0-1,0 0,1 0,-1 0,1 0,-1-1,1 0,0 1,0-1,-1 0,1-1,0 1,0-1,0 0,0 0,0 0,0 0,0 0,0-1,0 0,-1 0,1 0,1-1,6-8,0-1,0 0,-1-1,0 0,-1 0,0-1,-1 0,0-1,-2 0,1 0,3-14,9-15,-6 14,-2 4</inkml:trace>
  <inkml:trace contextRef="#ctx0" brushRef="#br0" timeOffset="1302.509">3077 1,'-9'43,"-9"38,-5 16,0-5,5-8,1-14,3-8,4-11,3-9,4-7,6-4,3-3,1-1,3-6,0-11,-1-7</inkml:trace>
  <inkml:trace contextRef="#ctx0" brushRef="#br0" timeOffset="1524.097">2710 311,'44'5,"27"6,8 2,0-2,-10-3,-10-2,-12 2,-8 0,-11-2</inkml:trace>
  <inkml:trace contextRef="#ctx0" brushRef="#br0" timeOffset="26799.683">339 1836,'1'-4,"-1"1,0 0,0-1,0 1,-1 0,1 0,-1-1,0 1,0 0,0 0,0 0,0 0,-1 0,1 0,-1 0,0 0,0 1,0-1,0 1,-1-1,1 1,0 0,-1 0,0 0,1 0,-1 0,0 1,0-1,0 1,0 0,0 0,-1 0,1 0,0 0,0 1,-1-1,1 1,0 0,-3 0,-7 3,1-1,-1 1,1 1,-1 0,1 1,0 1,1-1,-1 2,1 0,0 0,1 1,0 0,0 1,1 0,0 0,0 1,1 1,1-1,0 1,0 0,1 1,0-1,1 1,0 1,1-1,1 1,0-1,-1 9,3-15,0 0,0 0,1 0,-1 0,1 0,1 0,-1 1,1-1,0 0,1-1,-1 1,1 0,1 0,-1-1,1 1,-1-1,2 0,-1 1,0-2,1 1,0 0,0-1,1 1,-1-1,1-1,0 1,0 0,0-1,0 0,1-1,-1 1,1-1,0 0,-1 0,1-1,0 1,0-1,0-1,0 1,1-1,-1 0,0 0,0-1,6-1,8-4,-1-1,1 0,-1-2,0 0,-1-1,0-1,-1 0,0-2,-1 0,0-1,-1 0,-1-1,10-14,-6 7,-1-1,-1-1,0-1,-3 0,0-1,3-10,-6 25,-7 37,-1-8,2-4,1 1,0 0,1-1,1 0,0-1,1 1,0-1,1-1,0 0,1 0,1-1,0 0,0 0,1-2,0 1,8 3,-14-9,-1-2,0 1,1 0,-1-1,1 0,0-1,0 1,0-1,0 0,0 0,0-1,0 0,0 0,0 0,0-1,0 0,0 0,0-1,0 1,0-1,-1 0,1-1,-1 0,1 0,-1 0,0 0,0-1,-1 1,4-4,166-160,-157 152,13-15,2 3,1 0,2 3,0 0,10-2,-33 19,82-24,-95 31,1 0,-1 0,0 0,1 0,-1 0,0 0,1 1,-1-1,0 0,1 0,-1 1,0-1,1 0,-1 1,1-1,-1 1,1-1,-1 1,1-1,-1 1,1-1,0 1,-1 0,1-1,0 1,-1-1,1 1,0 0,0-1,0 1,0 0,-1-1,1 1,0 0,0 0,0-1,0 1,0 0,1-1,-1 1,0 0,0-1,0 1,1 0,-1-1,0 1,1-1,-1 1,0 0,1-1,-1 1,1-1,-1 1,1-1,-1 1,1-1,-1 0,1 1,-1-1,1 1,0-1,-1 0,1 0,0 1,-1-1,1 0,0 0,0 0,-162 30,155-28,0 0,0 0,-1 0,1 0,1 1,-1 0,0 1,1-1,0 1,0 0,0 0,0 1,0-1,1 1,0 0,0 0,0 1,1-1,0 1,0-1,0 1,1 0,0 1,0-1,0 0,1 0,-1 5,1-4,0 0,1 1,-1-1,2 1,-1-1,1 0,0 1,0-1,1 0,0 0,0 0,1 0,0 0,0 0,1-1,0 1,0-1,0 0,1 0,0-1,0 1,0-1,1 0,-1-1,1 1,0-1,1 0,-1-1,1 1,0-1,0-1,0 1,0-1,0 0,7 0,10 0,0-2,1-1,-1-1,0-1,0-1,-1-1,1-2,-1 0,0-1,-1-1,22-12,29-20,-1-3,50-42,-110 78,43-31,-3-2,-2-2,40-44,-72 68,-2-1,0-1,-1 0,-2-1,0-1,-1 0,-1 0,-1-1,-1-1,-2 1,2-13,-6 29,0-1,-1 0,0 0,0 0,-1 0,0 0,-1 0,0 0,0 0,-1 0,0 0,-1 0,0 0,0 0,-1 0,0 0,-1 1,0 0,0 0,0 0,-4-4,5 11,1-1,-1 1,0 0,0 0,0 0,0 0,0 1,0-1,0 1,0-1,0 1,0 0,0 1,0-1,0 0,0 1,0-1,0 1,0 0,0 0,0 1,1-1,-1 0,0 1,1 0,-1-1,1 1,-1 0,1 0,0 0,0 1,0-1,0 1,0-1,1 1,-1-1,1 1,0 0,-1 0,1 0,1 0,-1-1,0 1,0 3,-9 33,2 1,1 0,2 0,2 1,2 0,2-1,1 1,2-1,2 1,39 232,-16-126,-27-131,-3-34,1-3,0-5,-1 1</inkml:trace>
  <inkml:trace contextRef="#ctx0" brushRef="#br0" timeOffset="27045.225">1779 1582,'20'0,"15"0,7 0,0 0,4 0,-2 0,-3 0,0 0,-1 0,-3 0,2 0,-1 0,-2 0,-3 0,-1 0,-2 0,-6 0</inkml:trace>
  <inkml:trace contextRef="#ctx0" brushRef="#br0" timeOffset="27360.858">2851 1553,'-24'5,"0"1,1 1,-1 1,1 1,1 1,0 1,0 1,1 1,-15 12,34-24,0 0,0 1,1-1,-1 0,0 0,0 1,1-1,-1 1,1 0,0-1,-1 1,1 0,0 0,0 0,0 0,0 0,0 0,1 0,-1 0,1 0,-1 0,1 0,0 1,-1-1,1 0,0 0,1 0,-1 0,0 1,1-1,-1 0,1 0,-1 0,1 0,0 0,0 0,0 0,0 0,1 0,-1-1,0 1,1 0,0 0,161 97,-159-97,-1-1,0 1,1 1,-1-1,0 0,0 1,0 0,0-1,-1 1,1 0,-1 0,0 1,0-1,0 0,0 1,0 0,-1-1,1 1,-1 0,0-1,0 1,-1 0,1 0,-1 0,0 0,0 0,0 0,0 0,-1 0,0 0,0-1,0 1,0 0,0 0,-1 0,-5 3,-1-1,0 1,0-1,0 0,-1-1,0 0,0-1,0 0,-1 0,1-1,-1 0,0 0,-8 0,12-1,0-1,-1 1,1-1,-1-1,1 1,-1-1,1 0,-1-1,1 1,-1-1,1-1,0 1,0-1,-1 0,1 0,0-1,1 0,-1 0,0 0,1-1,0 0,-1 0,0-1,-3-10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1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1,'-20'20,"0"2,1 0,1 2,2 0,0 0,2 2,0 0,2 0,1 1,-2 10,11-31,0 0,1 0,-1 0,1 1,1-1,-1 1,1-1,0 0,0 1,1-1,0 1,0-1,1 0,-1 0,1 0,1 0,-1 0,1 0,0 0,0-1,1 1,0-1,0 0,0 0,0-1,1 1,0-1,0 0,0 0,0 0,1-1,-1 0,1 0,0 0,0-1,0 0,0 0,6 1,0-4,1 0,-1-1,1 0,-1-1,0-1,0 0,0 0,0-1,-1-1,0 0,0 0,0-1,-1 0,0-1,0 0,-1-1,0 0,-1-1,0 1,0-2,-1 1,-1-1,5-8,-6 12,-1 0,1 0,-1 0,-1-1,1 0,-1 0,0 0,-1 0,0 0,-1-1,1 1,-1-1,-1 1,0-1,0 1,-1-1,0 1,0-1,-1 1,0 0,0 0,-1 0,0 0,-1 0,0 0,0 1,0 0,-1 0,0 0,0 0,-1 1,0 0,2 1,1 0,-1 1,-1 0,1 0,0 0,-1 1,0-1,0 1,0 0,0 1,0-1,-1 1,1 0,-1 0,0 1,1-1,-1 1,0 1,0-1,0 1,1 0,-1 0,0 1,0-1,0 1,1 1,-1-1,0 1,1 0,0 0,-1 1,1-1,0 1,0 1,0-1,1 0,-3 3,-11 14,2 1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8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0,'-19'15,"-16"13,-8 8,5 2,3-5,8-9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17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54,'-27'74,"-4"28,-47 118,61-203,30-55,2 0,1 0,2 2,1 0,2 1,25-31,-3 0,-37 57,77-96,-81 106,-1 0,1 0,-1 0,0 0,1 0,-1 0,0 0,0 0,0 1,0-1,0 0,0 1,0-1,-1 0,1 1,0-1,-1 1,1 0,-1-1,1 1,-1-1,0 1,0 0,0-1,0 1,0-1,0 1,0 0,0-1,-1 1,1 0,-1-1,1 1,-1 0,1 1,-3 69,7 81,-2-145,0 0,1-1,0 0,0 1,0-1,1 0,0 0,1-1,-1 1,1-1,1 0,-1 0,1-1,0 0,0 0,1 0,-1-1,1 0,0 0,0 0,1-1,-1 0,0-1,1 1,0-2,0 1,0-1,-1 0,1-1,0 1,0-2,0 1,0-1,0 0,0-1,0 0,-1 0,1-1,-1 1,0-2,1 1,-2-1,3-1,0-4,0-1,-1 0,0 0,0 0,-1-1,-1 0,0-1,0 0,-1 0,-1 0,0 0,0 0,-1-1,-1 0,0 0,-1 0,0 0,-1 0,-1 1,0-1,0 0,-3-9,-20-41,12 51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57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7564 594,'-18'0,"0"1,0 0,0 2,0 0,1 1,-1 0,1 2,-14 6,24-9,0 0,1 1,-1 0,1 0,0 0,0 1,0 0,1 0,0 1,0-1,0 1,1 0,0 1,0-1,0 1,1-1,0 1,0 0,1 0,0 0,0 1,0 3,1-6,0 1,1-1,-1 0,1 0,0 0,1 0,-1 0,1 1,0-1,0 0,1 0,-1-1,1 1,0 0,1 0,-1-1,1 1,0-1,0 0,0 0,0 0,1 0,0-1,-1 1,2-1,-1 0,0 0,0-1,1 1,0-1,-1 0,1 0,0 0,0-1,0 0,0 0,0 0,0 0,0-1,1 0,-1 0,0 0,3-1,17-8,-1-1,0-1,-1 0,0-2,-1-1,0-1,-1 0,-1-2,0 0,-1-2,-1 0,-1-1,7-11,-16 22,6-8,41-32,-53 51,0-1,0 1,-1 0,1 0,0 0,-1 0,1 0,-1 0,0 1,0-1,1 0,-2 1,1-1,0 1,0-1,-1 1,1-1,-1 1,0 0,0-1,0 1,0-1,0 1,-1-1,1 1,-1 0,1 2,9 189,25 147,-31-300,-3 0,-1 0,-2 0,-1 0,-3-1,-1 0,-2 0,-1-1,-15 32,18-53,0-2,-1 1,-1-1,0 0,-1-1,-1 0,-1-1,0 0,0-1,-1-1,-1 0,0-1,-1-1,0 0,-1-1,1 0,-2-2,15-5,1 0,-1 0,0-1,1 1,-1-1,0 0,0 0,0 0,0 0,0-1,0 1,0-1,-1 0,1 1,0-2,0 1,0 0,0-1,0 1,0-1,0 0,0 0,0 0,0 0,0 0,0-1,1 0,-1 1,1-1,-1 0,1 0,-1 0,1-1,0 1,0 0,0-1,1 1,-1-1,0 0,1 0,0 0,0 1,0-1,0 0,0-1,-1-31,1-1,2 1,1 0,2 0,2 0,1 1,1-1,2 1,10-21,-19 52,12-35,1 1,2 0,2 2,1 0,15-20,-10 21</inkml:trace>
  <inkml:trace contextRef="#ctx0" brushRef="#br0" timeOffset="440.678">8213 904,'-5'6,"4"-3,-1 1,0-1,0 0,0 0,0 0,-1 0,1-1,-1 1,0-1,0 1,0-1,0 0,0 0,0 0,-1-1,1 1,-1-1,1 0,-1 1,-2-1,4-3,1 0,-1 0,0 1,1-2,-1 1,1 0,0 0,0 0,0-1,0 1,0 0,0-1,1 1,-1-1,1 1,0-1,-1 1,1-1,0 1,1-1,-1 1,0-1,1 1,-1-1,1 1,0-1,0 1,1-2,-1-1,58-170,-48 151,2 0,1 1,1 1,1 0,1 1,0 1,11-8,-24 22,1 1,0-1,0 1,1 1,-1-1,1 1,0 0,1 0,-1 0,1 1,-1 0,1 1,0-1,0 1,0 1,0-1,3 1,-7 3,0 1,0 0,-1 0,1 0,-1 0,0 0,1 1,-1-1,-1 0,1 1,0 0,-1-1,0 1,0 0,0 0,0 0,-1 0,0 0,1-1,-1 1,-1 0,1 0,0 0,-2 3,2 0,0 18</inkml:trace>
  <inkml:trace contextRef="#ctx0" brushRef="#br0" timeOffset="819.682">8890 537,'-27'8,"1"0,0 1,0 2,1 1,0 0,1 2,-2 3,19-12,0 0,1 1,-1 0,1 0,0 1,1-1,-1 1,1 0,1 1,-1-1,1 1,1 0,-1 0,1 0,1 1,0-1,0 1,0-1,1 1,1 0,-1 0,1-1,1 1,0 3,0-6,0-1,0 0,1 0,0 1,0-1,0 0,1-1,-1 1,1 0,0-1,1 1,-1-1,1 0,0 0,0-1,0 1,0-1,1 0,-1 0,1 0,0-1,0 1,0-1,0 0,0-1,0 1,0-1,1 0,-1 0,1-1,-1 1,0-1,1-1,-1 1,1-1,-1 0,0 0,1 0,-1-1,0 0,4-1,3-2,0-1,0 0,-1 0,0-1,0-1,0 1,-1-2,0 0,-1 0,0 0,0-1,-1-1,0 0,-1 0,0 0,-1-1,0 1,-1-2,0 1,-1 0,-1-1,0 0,0-3,-1 10,-1 0,0 0,0 0,-1 0,0 0,0 0,0-1,-1 1,0 0,0 0,-1 0,1 0,-1 1,-1-1,1 0,-1 1,0-1,0 1,0 0,-1 0,0 0,0 1,0-1,-1 1,1 0,-1 0,-15-9</inkml:trace>
  <inkml:trace contextRef="#ctx0" brushRef="#br0" timeOffset="1139.851">9257 622,'-7'11,"0"0,1 0,0 1,1 0,1 0,-1 1,2-1,0 1,1 0,0 0,0 0,2 0,-1 0,2 0,0 0,0 0,3 8,-3-19,0 0,0 1,0-1,0 0,0 0,0-1,0 1,1 0,-1 0,1-1,-1 1,1-1,0 1,0-1,-1 1,1-1,0 0,0 0,0 0,0 0,1-1,-1 1,0 0,0-1,0 1,1-1,-1 0,0 0,0 0,1 0,-1 0,0-1,0 1,1-1,-1 1,0-1,0 0,0 0,0 1,0-2,78-48,-63 35,-1-2,-1 0,-1 0,0-2,-1 0,-1 0,8-19,0 3,9-39,-25 51</inkml:trace>
  <inkml:trace contextRef="#ctx0" brushRef="#br0" timeOffset="1556.079">9653 848,'134'-218,"-111"187,-22 31,-1 0,0 0,1-1,-1 1,0 0,1 0,-1-1,1 1,-1 0,1 0,-1 0,1 0,-1-1,1 1,-1 0,1 0,-1 0,0 0,1 0,-1 0,1 1,-1-1,1 0,-1 0,1 0,-1 0,1 0,-1 1,1-1,-1 0,0 0,1 1,-1-1,0 0,1 1,-1-1,0 0,1 1,-1-1,0 1,0-1,1 0,-1 1,0-1,0 1,0-1,1 1,-1-1,0 1,0-1,0 1,0-1,0 0,0 1,0-1,0 1,0-1,0 1,-1-1,1 1,0-1,0 1,0-1,0 1,-1-1,1 0,0 1,-1-1,1 41,-1-36,0 1,0 0,0-1,1 1,0 0,0-1,0 1,1 0,0-1,0 1,0-1,1 1,0-1,0 1,0-1,1 0,-1 0,1 0,0-1,1 1,-1-1,5 4,-3-7,0-1,0-1,-1 1,1-1,0 1,0-1,0-1,-1 1,1-1,-1 0,1 0,-1 0,0 0,1-1,-1 0,0 0,-1 0,1 0,-1-1,1 1,-1-1,0 0,0 0,-1 0,1 0,-1 0,0-1,0 0,1 1,105-153,-97 139</inkml:trace>
  <inkml:trace contextRef="#ctx0" brushRef="#br0" timeOffset="2051.657">10498 594,'-19'16,"4"-6,1 2,0-1,1 2,0 0,1 0,0 1,1 1,1 0,0 0,1 1,-1 3,9-16,0 1,1-1,-1 0,1 0,-1 0,1 0,0 1,0-1,0 0,1 0,-1 1,1-1,0 0,0 0,0 0,0 0,0 0,1 0,-1 0,1-1,0 1,0 0,0-1,0 1,0-1,0 0,1 0,-1 0,1 0,0 0,0 0,-1-1,1 0,0 1,0-1,0 0,0 0,1 0,-1-1,0 1,0-1,0 0,1 0,-1 0,0 0,0-1,0 1,1-1,-1 1,0-1,2-1,11-2,-1 0,0 0,0-2,-1 1,1-2,-1 0,0-1,-1 0,0-1,0-1,-1 0,0-1,-1 0,0-1,22-30,-2-3,-2 0,-2-2,-2-1,0-6,-18 42,-1 0,-1 0,0-1,0 0,-1 0,-1 0,0 0,-1 0,-1-1,0 1,-1-1,0 1,-1-1,0 1,-1-1,-1 1,0 0,-1 0,0 0,-1 0,0 1,-1 0,0 0,-1 0,-1 1,-1-1,6 7,0 0,-1 1,0-1,1 1,-2 0,1 0,0 0,-1 0,0 1,0 0,0 0,0 0,0 1,-1-1,1 1,-1 1,0-1,1 1,-1 0,0 0,0 1,0-1,1 1,-1 1,0-1,0 1,0 0,0 0,1 1,-1-1,1 1,-1 1,1-1,0 1,0 0,0 0,0 0,0 1,1 0,-1 0,1 0,0 0,0 1,-4 8,0 1,1 0,0 0,1 1,1 0,0 0,1 0,1 1,0 0,1-1,1 1,1 15,2-12,0-1,2 0,0 0,1 0,1 0,0-1,2 0,0 0,1-1,0 0,1-1,1 0,1 0,0-1,0-1,2 0,-1 0,13 7,7 4,1-1,1-2,1-1,0-2,2-2,-1-1,2-2,3-1,128 15,-145-26</inkml:trace>
  <inkml:trace contextRef="#ctx0" brushRef="#br0" timeOffset="-2964.677">3782 594,'-18'1,"0"1,0 1,1 1,-1 0,1 1,0 1,-11 6,-48 43,74-53,1 0,-1 0,1 0,-1 0,1 1,0-1,0 0,0 1,0-1,0 1,1-1,-1 1,1-1,-1 1,1-1,0 1,0-1,0 1,1-1,-1 1,0-1,1 1,0-1,0 1,-1-1,1 0,1 1,-1-1,0 0,0 0,1 0,0 0,-1 0,2 1,49 45,-45-43,0 0,0 0,-1 1,1 0,-1 0,-1 1,1-1,-1 1,0 1,-1-1,0 1,0-1,0 1,-1 0,0 1,-1-1,-1-2,0-1,0 1,0 0,-1-1,0 1,0 0,-1-1,1 1,-1 0,0-1,-1 1,1-1,-1 1,0-1,-1 0,1 0,-1 0,0 0,-1 0,1 0,-1-1,1 0,-1 0,-1 0,1 0,0-1,-1 1,0-1,0 0,0-1,0 1,0-1,-1 0,1 0,-1-1,1 1,-1-1,1 0,-1-1,0 0,-5 0,-13-7,5-4</inkml:trace>
  <inkml:trace contextRef="#ctx0" brushRef="#br0" timeOffset="-1210.365">5927 848,'25'0,"0"-1,0 0,0-2,0-1,0-1,-1-2,0 0,0-1,-1-1,0-2,6-3,-24 11,0 0,0 0,-1 0,1-1,-1 1,1-1,-1 0,0 0,-1-1,1 1,-1-1,0 0,0 0,0 0,-1 0,0 0,0-1,0 1,-1-1,1 1,-1-1,-1 0,1 1,-1-1,0 0,0 1,0-1,-1 0,0 1,-1-3,1 6,-1-1,1 1,-1 0,1 0,-1-1,0 1,0 0,0 1,0-1,0 0,0 1,-1-1,1 1,0-1,-1 1,1 0,-1 0,0 0,1 1,-1-1,0 1,1-1,-1 1,0 0,0 0,1 0,-1 0,0 1,1-1,-1 1,0-1,1 1,-1 0,-85 38,75-31,1 0,0 1,0 0,0 1,2 0,-1 1,1 0,1 1,0 0,0 0,1 1,1 0,0 0,1 1,0 0,1 0,1 0,0 1,1-1,1 1,-1 5,5-13,0 1,1-1,-1 1,1-1,1 0,-1 0,1 0,0 0,1-1,0 0,0 0,0 0,1 0,-1-1,1 0,1 0,-1-1,1 1,-1-1,1-1,1 0,-1 1,0-2,1 1,-1-1,1-1,0 1,-1-1,1-1,0 1,0-1,0-1,2 0,16 2</inkml:trace>
  <inkml:trace contextRef="#ctx0" brushRef="#br0" timeOffset="-2243.51">4769 30,'-21'208,"13"310,10-309,-2-203,0 0,0 0,0 0,-1 0,1-1,-1 1,-1 0,1 0,-1-1,0 1,-1-1,1 1,-3 2,-4-2,0-5</inkml:trace>
  <inkml:trace contextRef="#ctx0" brushRef="#br0" timeOffset="-1980.338">4431 651,'43'-10,"34"-8,13 0,-4-3,-12 3,-13 4,-13 4,-9 0,-7 1,-4 2,-7-3,-2 1,-4-3,-5-4,-4 0</inkml:trace>
  <inkml:trace contextRef="#ctx0" brushRef="#br0" timeOffset="-1580.175">5278 1,'-107'574,"104"-552,-1-7,2 0,0 1,0-1,2 0,0 1,1-1,0 0,1 0,1 1,0-1,4 8,-6-20,1 0,0-1,0 1,0-1,0 0,0 1,1-1,-1 0,0 0,1-1,0 1,-1 0,1-1,0 1,0-1,0 0,0 0,0 0,0-1,0 1,0-1,0 0,0 1,1-1,-1-1,0 1,0 0,0-1,0 0,0 1,0-1,0-1,94-40,-38 2,-52 34,1-1,-1 1,1 1,1-1,-1 1,1 1,0 0,0 0,0 1,1 0,-1 0,1 1,-1 0,10 0,-13 4,-1 0,0 0,-1 1,1 0,0 0,-1 0,1 0,-1 0,0 1,0 0,0 0,-1 0,1 0,-1 1,0-1,-1 1,1 0,-1 0,1 0,-2 0,1 0,0 0,-1 1,0-1,0 0,-1 1,0-1,0 6,12 34,9-10,-11-29</inkml:trace>
  <inkml:trace contextRef="#ctx0" brushRef="#br0" timeOffset="-4578.996">1129 707,'-2'10,"1"1,0 0,1-1,0 1,1-1,0 1,1-1,0 1,0-1,1 0,4 8,-6-14,0-1,0 0,1 0,0 1,0-1,0 0,0 0,0-1,0 1,1 0,-1-1,1 0,0 1,0-1,0 0,0 0,0-1,0 1,0-1,1 1,-1-1,1 0,-1 0,1-1,-1 1,1-1,-1 1,1-1,-1 0,1-1,-1 1,1-1,0 1,-1-1,0 0,1 0,5-4,0 0,0 0,-1 0,0-1,0 0,-1-1,1 0,-1 0,-1-1,1 1,-1-1,-1-1,1 1,-2-1,1 0,-1 0,0-1,-1 1,0-1,-1 1,0-1,0 0,-1 0,0 0,-1-5,2-10</inkml:trace>
  <inkml:trace contextRef="#ctx0" brushRef="#br0" timeOffset="-4231.143">1863 594,'-18'4,"0"1,1 0,0 2,0 0,1 1,0 0,0 1,1 1,0 1,1 0,0 1,0 0,-4 7,16-16,0 1,0-1,0 1,0-1,1 1,0 0,0 0,0 0,0 0,0 0,1 0,-1 0,1 0,0 0,1 0,-1 0,1 0,-1 0,1 0,0-1,1 1,-1 0,1 0,-1-1,1 1,0-1,1 1,-1-1,1 0,-1 0,1 0,0 0,0-1,0 1,0-1,0 0,1 1,-1-1,1-1,0 1,-1-1,1 1,3 0,3 4,0-1,1 1,-1-1,2-1,-1 0,0-1,1 0,-1-1,1 0,0 0,-1-2,1 1,0-1,0-1,0 0,-1-1,1 0,0-1,-1 0,0-1,0 0,0-1,0 0,8-7,2-4</inkml:trace>
  <inkml:trace contextRef="#ctx0" brushRef="#br0" timeOffset="-3762.016">2257 86,'-21'115,"4"0,6 1,4 0,6 36,2-139,-1 1,2-1,-1 0,2 0,0 0,0 0,1-1,1 1,0-1,1 0,0-1,7 10,-12-19,1 0,-1-1,1 1,-1-1,1 1,0-1,0 0,-1 1,1-1,0 0,0 0,0 0,0-1,0 1,1 0,-1-1,0 1,0-1,0 0,0 0,1 0,-1 0,0 0,0 0,0-1,1 1,-1-1,0 1,0-1,0 0,0 0,0 0,0 0,0 0,0-1,65-57,-47 38,6-4,77-58,-101 83,-1-1,0 0,1 0,-1 1,1-1,-1 1,1-1,-1 1,1-1,-1 1,1 0,0 0,-1 0,1 0,-1 0,1 0,0 0,-1 1,1-1,-1 1,1-1,-1 1,1-1,-1 1,1 0,-1 0,0 0,1 0,-1 0,0 0,0 0,0 0,0 0,0 0,0 1,0-1,0 0,0 1,-1-1,1 1,0-1,-1 1,1-1,-1 1,0-1,1 2,4 80,-6-75,15 93,-13-98,0-1,0 1,1-1,-1 1,1-1,-1 0,1 1,0-1,-1 0,1 0,0-1,1 1,-1 0,0 0,0-1,1 0,-1 1,1-1,-1 0,1 0,-1 0,1-1,0 1,-1-1,1 1,0-1,0 0,-1 0,1 0,0 0,0-1,-1 1,1-1,0 1,-1-1,39-15,-25 5</inkml:trace>
  <inkml:trace contextRef="#ctx0" brushRef="#br0" timeOffset="-3400.367">2964 848,'12'0,"1"0,0-2,0 1,0-1,-1-1,1 0,-1-1,0 0,0-1,0 0,0-1,-1-1,0 1,0-2,-1 0,0 0,-1 0,1-1,-2-1,1 0,-1 0,-1 0,0-1,0 0,1-5,-6 13,-1 0,0 0,1-1,-1 1,-1 0,1 0,0 0,-1-1,0 1,1 0,-1 0,-1-1,1 1,0 0,-1-1,0 1,1 0,-1 0,-1 0,1 0,0 0,-1 0,1 0,-1 0,0 0,0 1,0-1,0 1,-1 0,1-1,-1 1,1 0,-1 0,0 1,0-1,0 0,0 1,0 0,0 0,0 0,0 0,0 0,-1 0,1 1,0 0,0 0,-1 0,0 0,-14 5,0 0,1 2,0 0,0 1,1 1,0 0,0 1,1 1,0 0,1 1,1 1,0 0,0 1,1 0,1 1,1 0,0 1,1 0,0 0,2 1,-3 8,-14 88,24-109,0 0,0 0,0 0,1-1,0 1,0 0,0 0,0-1,0 1,1 0,0-1,0 0,0 1,0-1,0 0,1 0,-1 0,1 0,0-1,0 1,0-1,0 1,0-1,0 0,1 0,-1-1,4 2,13 1,1 0,0-2,0 0,0-2,0 0,0-1,0-1,-1-1,1-1,-1-1,1-1,-1 0,2-3,13-1</inkml:trace>
  <inkml:trace contextRef="#ctx0" brushRef="#br0" timeOffset="-5545.683">282 227,'-11'349,"-1"-215,6 1,7 23,-1-111,11 13,3-90,-11 9</inkml:trace>
  <inkml:trace contextRef="#ctx0" brushRef="#br0" timeOffset="-5279.179">0 651,'44'-5,"27"-7,13 0,-4-4,-6 1,-11-1,-10 1,-11 4,-7 3,-5 4,-7 2</inkml:trace>
  <inkml:trace contextRef="#ctx0" brushRef="#br0" timeOffset="-4912.863">762 651,'-21'36,"3"1,0 1,3 0,1 1,2 1,1 1,16 40,-4-79,0 0,0 0,0 0,0-1,0 1,1 0,-1-1,1 1,-1-1,1 1,0-1,0 0,-1 1,1-1,0 0,0 0,0-1,0 1,0 0,0-1,0 1,1-1,-1 1,0-1,0 0,0 0,0 0,1 0,-1-1,0 1,0 0,0-1,0 0,0 1,1-2,7-2,-1-1,0-1,0 0,0 0,-1-1,0 0,-1 0,1-1,-1 0,0 0,-1 0,0-1,-1 0,0-1,0 1,-1-1,0 0,0 0,-1 0,1-9,-2 12,0 0,0 0,-1-1,0 1,0 0,0-1,-1 1,-1 0,1-1,-1 1,0 0,-1 0,1 0,-2-1,1 2,-1-1,0 0,0 0,-1 1,0 0,0 0,0 0,-1 0,0 1,0-1,0 1,-1 1,1-1,-1 1,-1 0,1 0,0 1,-1-1,0 1,0 1,0 0,0 0,0 0,0 1,0 0,-7-1,-12 6</inkml:trace>
  <inkml:trace contextRef="#ctx0" brushRef="#br0" timeOffset="20798.235">592 1441,'-11'28,"-1"17,1 0,3 1,1 0,2 0,2 37,5 343,-18-359,3-56</inkml:trace>
  <inkml:trace contextRef="#ctx0" brushRef="#br0" timeOffset="21063.242">170 1949,'38'-10,"42"-8,16-5,3 1,-13-1,-9 4,-15 5,-11 0,-11 3,-7 2,-5 4,-6-3,-3 0,-4-3,-5 0</inkml:trace>
  <inkml:trace contextRef="#ctx0" brushRef="#br0" timeOffset="21479.255">988 1384,'-73'410,"70"-380,1 1,1-1,2 0,1 0,1 1,1-1,2-1,1 1,2-1,0 0,2-1,6 9,-16-34,0-1,1 0,-1 0,1 0,-1 0,1 0,0 0,0-1,-1 1,1-1,0 1,1-1,-1 1,0-1,0 0,1 0,-1 0,0-1,1 1,-1 0,1-1,-1 0,1 1,-1-1,1 0,-1 0,1-1,-1 1,1 0,-1-1,0 0,1 1,-1-1,1 0,-1 0,0 0,0-1,0 1,0 0,0-1,0 1,0-1,0 0,0 0,-1 0,2-1,50-41,-36 28,0 1,1 1,1 1,0 0,1 2,10-5,-28 15,-1 1,0-1,1 0,-1 1,1-1,0 1,-1-1,1 1,-1 0,1 0,0 0,-1 0,1 0,-1 0,1 0,0 0,-1 1,1-1,-1 1,1-1,-1 1,1-1,-1 1,1 0,-1 0,0 0,1 0,-1 0,0 0,0 0,0 0,0 0,0 1,0-1,0 0,0 1,0-1,-1 1,1-1,14 70,-12-45,25 47,-14-60</inkml:trace>
  <inkml:trace contextRef="#ctx0" brushRef="#br0" timeOffset="24997.134">1947 2005,'2'-1,"-1"1,1-1,0 0,-1 0,1 0,-1-1,1 1,-1 0,1 0,-1-1,0 1,0-1,0 1,0-1,0 0,0 1,0-1,-1 0,1 0,0 1,-1-1,0 0,1 0,-1 0,0 0,0 0,0 1,0-1,0 0,0 0,-1 0,1 0,-1 0,1 1,-1-1,0 0,1 0,-1 1,0-1,0 1,0-1,-1 1,1-1,0 1,0-1,-1 1,1 0,-1 0,1 0,-1 0,0 0,1 0,-2 0,-9 1,1 1,-1 0,1 1,0 0,0 1,-1 0,2 1,-1 0,0 0,1 1,0 1,0 0,1 0,-8 7,11-9,-94 81,96-82,1 1,0-1,0 1,0 0,0 0,1 0,0 1,0-1,0 0,0 1,1-1,-1 1,1 0,0 0,1-1,-1 1,1 0,0 0,0 0,1-1,-1 1,1 0,0 0,0-1,1 3,3-3,0 1,-1-1,1 0,1 0,-1-1,0 0,1 0,0 0,0 0,0-1,0 0,0 0,0-1,0 0,1 0,-1 0,0-1,1 0,-1 0,1-1,-1 1,0-1,0-1,1 1,-1-1,0 0,0-1,1 0,12-5,1 0,-1-2,0 0,-1-1,0-1,-1-1,0 0,-1-1,-1-1,0 0,-1-1,-1-1,2-4,22-37,-41 63,1 1,0 0,1 0,-1 0,1 1,1-1,-1 0,1 1,0-1,0 1,1 0,0-1,0 1,1-1,-1 1,1-1,1 1,-1-1,1 1,1-1,-1 0,1 0,0 0,0 0,0-1,1 1,0-1,0 0,1 0,-1 0,1-1,0 0,0 0,1 0,-1 0,2 0,5 0,0-1,0 0,0 0,0-1,0-1,1 0,-1-1,0 0,1-1,-1 0,0-1,0 0,0-1,0-1,0 0,9-4,3-3,0-2,0 0,-2-1,1-1,-2-1,0-2,3-3,-6 5,-1-1,0 0,-1-2,0 0,-2 0,0-2,-2 1,0-2,-1 1,-1-2,-2 1,0-1,-1-1,-1 1,2-25,-5-212,-25 173,21 87,1-1,-1 1,1 0,-1-1,1 1,-1 0,1-1,-1 1,1 0,-1 0,0 0,1-1,-1 1,1 0,-1 0,0 0,1 0,-1 0,0 0,1 0,-1 0,1 0,-1 0,0 1,1-1,-1 0,1 0,-1 0,1 1,-1-1,1 0,-1 1,1-1,-1 0,1 1,-1-1,1 1,-1-1,1 1,0-1,-1 1,1-1,0 1,-1-1,1 1,0 0,0-1,0 1,0-1,-1 1,1 0,0-1,0 1,0-1,0 1,0 0,0-1,1 1,-1 0,-9 43,6 41,3 1,4 0,4-1,3 0,19 65,22 40,-33-165,-11-21</inkml:trace>
  <inkml:trace contextRef="#ctx0" brushRef="#br0" timeOffset="25244.175">2370 1723,'44'9,"42"4,17-6,-5-3,-9-3,-10-2,-10-5,-10-1,-12-1,-13 3</inkml:trace>
  <inkml:trace contextRef="#ctx0" brushRef="#br0" timeOffset="26177.938">3867 1949,'13'-5,"1"-1,-1-1,-1 1,1-2,-1 0,-1 0,1-1,-1-1,-1 1,0-2,0 0,-1 0,-1 0,0-1,0-1,0-2,7-18,-1 78,19 153,-25-118,-3 0,-4 0,-5 44,3-100,-2 0,0 0,-2 0,0-1,-1 0,-2 0,0 0,-2-1,0-1,-1 1,-2-2,-1 2,14-20,-1 0,0 0,0 0,0 0,0-1,-1 1,1 0,0-1,-1 1,1-1,-1 1,0-1,1 1,-1-1,0 0,0 0,0 0,0 0,0 0,0-1,0 1,0-1,0 1,0-1,0 1,0-1,0 0,0 0,0 0,-1-1,1 1,0 0,0-1,0 1,0-1,0 0,0 0,0 0,0 0,0 0,1 0,-1 0,0 0,1-1,-1 1,0-1,1 1,0-1,-1 0,1 1,0-1,0 0,0 0,0 0,0 0,1 0,-1 0,0-15,1 0,0 0,1 0,1 0,1 1,0-1,1 1,1 0,1 0,0 0,1 0,0 1,-2 4,26-68,3 2,4 2,3 1,3 2,3 3,3 1,45-45,-75 93,1 0,0 1,2 2,0 0,1 2,1 0,0 2,4-1,-27 12,0 1,0-1,0 1,0 0,0 0,0 0,0 0,1 0,-1 0,0 1,1-1,-1 1,0 0,1-1,-1 1,0 0,1 0,-1 1,0-1,1 0,-1 1,0 0,1-1,-1 1,0 0,0 0,0 0,1 0,-1 1,-1-1,1 0,0 1,0 0,0-1,-1 1,1 0,-1 0,1 0,-1 0,0 0,1 1,-2 10,1 0,-1 0,-1-1,-1 1,1 0,-2 0,0-1,0 1,-1-1,-1 0,0 0,-1 0,0-1,-1 0,0 0,-2 2,-3 6,-1 0,0-1,-2 0,0-1,-1 0,-1-2,0 0,-1-1,-1 0,0-2,0 0,-2-1,1-1,-1-1,-3 0,-26-4,32-10</inkml:trace>
  <inkml:trace contextRef="#ctx0" brushRef="#br0" timeOffset="26545.253">4967 1779,'-15'2,"0"1,0 1,0 0,1 1,0 0,0 1,0 1,1 0,0 1,0 1,1-1,0 2,0 0,1 0,1 1,0 1,0 0,1 0,-5 10,13-18,0-1,0 1,0 0,1 0,0-1,-1 1,2 0,-1 0,0 0,1-1,-1 1,1 0,0 0,1-1,-1 1,0-1,1 1,0-1,0 0,0 1,0-1,0 0,1 0,0-1,-1 1,1 0,0-1,0 0,0 0,1 0,-1 0,0 0,1 0,-1-1,1 0,0 0,-1 0,1 0,0 0,0-1,0 0,1 1,6 1,0-1,0 0,0-1,0 1,0-2,0 0,0 0,-1-1,1 0,0-1,-1 0,0-1,0 0,0-1,0 0,0 0,-1-1,0 0,0-1,-1 0,0 0,0-1,-1 0,0-1,0 1,-1-1,0 0,0-1,1-4,-4 9,1 0,-1 0,-1-1,1 1,-1-1,0 0,0 0,0 0,-1 0,0 0,0 0,-1 0,1 0,-1 0,-1-1,1 1,-1 0,0 0,-1 0,1 0,-1 0,0 1,-1-1,1 0,-1 1,0 0,0-1,-1 1,-68-45,47 41</inkml:trace>
  <inkml:trace contextRef="#ctx0" brushRef="#br0" timeOffset="26797.785">5419 1836,'-19'38,"-7"18,7-1,5-15,6-13</inkml:trace>
  <inkml:trace contextRef="#ctx0" brushRef="#br0" timeOffset="26947.503">5390 1412,'0'0</inkml:trace>
  <inkml:trace contextRef="#ctx0" brushRef="#br0" timeOffset="27282.38">5616 1920,'1'-1,"17"-45,3 1,2 1,1 1,10-10,-34 52,0 0,0-1,0 1,0 0,0 0,1 0,-1 0,0 0,1 0,-1 0,1 0,-1 0,1 0,0 0,-1 0,1 0,0 0,0 0,-1 0,1 1,0-1,0 0,0 1,0-1,0 1,0-1,0 1,0-1,0 1,1 0,-1-1,0 1,0 0,0 0,0 0,0 0,1 0,-1 0,0 0,0 0,0 0,0 1,0-1,0 0,1 1,-1-1,0 1,0-1,0 1,0 0,-1-1,1 1,0 0,0 0,0 0,0-1,-1 1,1 0,0 0,-1 0,1 0,-1 0,1 0,-1 0,0 1,1-1,-1 0,0 1,25 147,-25-144,1 0,-1 0,1 0,0 0,0 0,1 0,0 0,0-1,0 1,0 0,1-1,-1 0,1 1,0-1,1 0,-1 0,1-1,-1 1,1-1,0 0,1 0,-1 0,0 0,1-1,-1 0,1 0,0 0,0-1,0 1,0-1,0 0,0 0,0-1,0 0,0 0,0 0,1 0,-1-1,0 0,0 0,0 0,0-1,-1 1,4-3,9-7,-1-2,-1 0,0 0,-1-1,0-1,-1-1,-1 0,0 0,-2-1,0-1,0 0,3-11,12-17,-4 0,-14 24</inkml:trace>
  <inkml:trace contextRef="#ctx0" brushRef="#br0" timeOffset="27543.395">6548 1131,'0'38,"0"27,0 8,0 0,0-7,0-5,0-8,0-4,0-5,0-5,0-5,0-3,0-2,0-2,0 1,0-1,-5-10,-1-7</inkml:trace>
  <inkml:trace contextRef="#ctx0" brushRef="#br0" timeOffset="27781.951">6294 1582,'48'0,"30"0,7 0,-2 0,-5 0,-11 0,-8 0,-8 0,-14 0</inkml:trace>
  <inkml:trace contextRef="#ctx0" brushRef="#br0" timeOffset="30430.386">7055 2005,'-38'24,"-18"13,1 0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51.98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3256 706,'-10'-7,"1"0,-1 1,0 1,0 0,-1 0,1 1,-1 0,0 1,0 0,0 1,-1 0,1 1,0 0,-1 1,1 0,-1 1,0 0,-16 4,0 1,0 1,1 2,0 1,0 1,1 1,-15 10,-131 97,157-105,1 0,0 1,1 1,0 0,1 0,1 1,1 1,1 0,0 0,-6 20,-7 9,-3 6,3 1,2 0,3 2,2 0,-5 39,10-43,6-36,0 1,1 0,1 0,1 0,0 1,2-1,-1 0,2 0,1 4,6 20,-1 4,3-1,1 0,3-1,1 0,11 18,14 24,-34-65,2 0,1-1,0 0,1 0,1-1,1 0,1-1,0-1,14 12,-1-6,1-2,2-1,0-1,1-2,0-1,1-1,1-2,0-1,9 1,71 21,-77-20,1-2,0-1,0-2,1-2,31 1,-37-6,-5 0,1-1,-1-1,0-1,0-1,21-6,137-36,-141 28,-1-1,0-3,-2-2,6-5,76-57,-75 41,-26 26,-2-1,0 0,-1-1,-1-1,0-1,-2-1,-1 0,-1-1,1-4,0-6,-2 0,-1-1,-2 0,-1 0,-2-1,-2 0,-1-1,-1-20,-5-253,-2 280,-1 1,-1-1,-2 2,-1-1,-1 1,-2 0,0 1,-2 1,-1 0,-2-1,16 25,-13-19,-1 0,-1 2,-1-1,0 2,-1 1,-20-15,-75-53,-92-49,-9 38,102 67,98 25,-1 1,1 1,-1 0,0 0,1 2,-1 0,0 0,0 1,1 1,-1 1,1 0,-3 2,-48 6,52-10,0 1,0 0,0 1,0 0,1 1,0 0,0 1,0 1,0 0,-1 1,-5 8</inkml:trace>
  <inkml:trace contextRef="#ctx0" brushRef="#br0" timeOffset="2498.346">3340 1525,'-4'2,"1"1,0 0,0-1,0 1,0 0,1 1,-1-1,1 0,0 1,0 0,0-1,0 1,1 0,-1 0,1 0,0 0,0 0,0 0,1 0,0 0,0 0,0 1,0-1,0 0,1 0,0 0,0 0,0 0,0 0,1 1,0-4,-1 1,1-1,0 0,-1 0,1 0,0 0,0 0,0-1,0 1,0-1,0 1,0-1,0 0,0 1,0-1,0 0,0 0,1-1,-1 1,0 0,0-1,0 1,0-1,0 0,-1 0,1 1,0-1,0 0,0-1,-1 1,1 0,0 0,0-2,50-49,-48 49,-1-1,0 0,0 0,0 0,-1 0,1 0,-1-1,0 1,0 0,-1-1,1 0,-1 1,0-1,0 0,-1 0,1 0,-1 0,0 0,-1-3,1 7,-1 1,1-1,-1 0,1 0,-1 1,1-1,-1 0,0 0,1 1,-1-1,0 1,0-1,0 1,1-1,-1 1,0-1,0 1,0 0,0-1,0 1,0 0,0 0,0 0,1 0,-1 0,0 0,0 0,0 0,0 0,0 0,0 0,0 1,0-1,0 0,0 1,0-1,1 1,-1-1,0 1,0-1,0 1,1-1,-1 1,0 0,-36 28,37-28,-6 4,0 1,1-1,0 1,0 1,1-1,0 1,0-1,0 1,1 0,0 1,0-1,1 0,-1 4,4-9,1-1,-1 0,1 0,-1 0,1 0,-1 0,1 0,0 0,-1 0,1-1,0 1,0-1,0 1,-1-1,1 0,0 0,0 1,0-1,0-1,0 1,0 0,-1 0,1-1,0 1,0-1,0 1,-1-1,1 0,0 0,-1 0,1 0,-1 0,1 0,-1 0,1 0,-1-1,1 0,4-1,0 0,-1-1,1 0,-1 0,0 0,0-1,0 0,0 0,-1 0,0 0,0-1,-1 0,1 0,-1 0,0 0,1-6,-3 11,-1 0,0 1,0-1,0 0,0 1,0-1,0 0,-1 1,1-1,0 1,0-1,0 0,-1 1,1-1,0 1,0-1,-1 0,1 1,-1-1,1 1,0-1,-1 1,1-1,-1 1,1 0,-1-1,1 1,-1 0,0-1,1 1,-1 0,1 0,-1-1,0 1,1 0,-1 0,0 0,1 0,-1 0,0 0,1 0,-1 0,0 0,1 0,-1 0,1 0,-1 0,0 1,1-1,-1 0,1 1,-1-1,0 0,1 1,-1-1,1 0,-1 1,-32 22,18-3,2 1</inkml:trace>
  <inkml:trace contextRef="#ctx0" brushRef="#br1" timeOffset="42491.511">3256 2513,'650'0,"-452"-29,282 29,-294-11,-96 0,0 4,0 3,53 7,-9-1,1193-2,-1252-12,-65 10,-1-1,0 1,1 1,-1 0,1 0,-1 1,1 0,-1 0,1 1,6 2,0 1,0 0,0-1,0 0,1-2,-1 0,1-1,14-1,-14-1,-4 2</inkml:trace>
  <inkml:trace contextRef="#ctx0" brushRef="#br1" timeOffset="44323.102">1647 2597,'36'0,"-29"0,-24 0,-161-17,132 10,1 2,-1 2,0 2,-36 4,-11-1,-810-2,717 28,175-27</inkml:trace>
  <inkml:trace contextRef="#ctx0" brushRef="#br0" timeOffset="67117.211">2861 1045,'13'-27,"-13"27,0 0,0 1,0-1,0 0,0 1,0-1,0 0,0 0,0 1,0-1,0 0,1 1,-1-1,0 0,0 0,0 1,0-1,1 0,-1 0,0 1,0-1,1 0,-1 0,0 0,0 1,1-1,-1 0,0 0,1 0,-1 0,0 0,0 0,1 0,-1 0,0 0,1 0,-1 1,0-2,1 1,-1 0,0 0,1 0,-1 0,0 0,1 0,-1 0,0 0,0 0,1 0,-1-1,-2 20,0 0,-2-1,0 1,-1-1,-1 0,0 0,-2-1,-8 15,-4 14,-91 233,288-619,-74 162,-101 174,0 1,0 0,1 0,-1 0,1 0,-1 0,1 0,0 0,0 1,0 0,0 0,1 0,-1 0,0 0,1 0,-1 1,1 0,0-1,0 2,-1-1,1 0,0 1,0-1,0 1,0 0,0 1,-1-1,1 0,0 1,0 0,0 0,-1 0,1 1,-1-1,1 1,-1 0,1 0,-1 0,0 0,0 1,0-1,0 1,-1 0,1-1,0 3,49 174,-29-44,-23-135,-1 1,0-1,1 1,-1-1,0 1,0-1,0 1,0-1,1 0,-1 1,0-1,0 0,0 0,0 0,0 0,0 1,0-1,0-1,0 1,0 0,1 0,-1 0,0 0,0-1,0 1,0 0,0-1,0 1,1-1,-1 1,0-1,0 1,1-1,-1 1,0-1,1 0,-1 1,0-1,1 0,-1 0,1 1,-16-10,0 0,-1 2,1 0,-2 0,1 2,-1 0,-9-1,-198-22,208 29,12-1,0 0,0 1,0-1,0 1,0 1,-1-1,1 1,0 0,0 0,0 0,0 1,0-1,1 1,-1 0,0 1,1-1,-1 1,-3 3,3 5</inkml:trace>
  <inkml:trace contextRef="#ctx0" brushRef="#br1" timeOffset="71732.142">490 2738,'-1'0,"1"0,0 0,0 0,-1 0,1 0,0 0,0 0,-1 0,1-1,0 1,-1 0,1 0,0 0,0 0,-1 0,1 0,0-1,0 1,0 0,-1 0,1 0,0 0,0-1,0 1,0 0,-1 0,1-1,0 1,0 0,0 0,0-1,0 1,-150 148,-147 147,294-292,0-1,1-1,0 1,-1 0,1 0,0 0,0 0,0 0,1 1,-1-1,0 0,1 1,0-1,-1 1,1 0,0-1,0 1,1 0,-1 0,1 0,-1-1,1 1,0 1,3-3,0-1,-1 1,1-1,0 0,0 0,0 0,0 0,0 0,0-1,0 0,0 1,0-1,-1 0,1 0,0 0,0-1,-1 1,1-1,-1 0,3 0,24-13,-2-1</inkml:trace>
  <inkml:trace contextRef="#ctx0" brushRef="#br1" timeOffset="72101.069">1083 2710,'6'-1,"-19"22,-149 152,-106 60,238-194,29-39,1 1,-1-1,1 1,0-1,-1 1,1-1,-1 1,1-1,0 1,-1 0,1-1,0 1,0 0,0-1,-1 1,1 0,0-1,0 1,0 0,0-1,0 1,0 0,0-1,1 1,-1 0,0-1,0 1,0 0,1-1,-1 1,0 0,1-1,-1 1,0-1,1 1,-1-1,1 1,-1-1,1 1,-1-1,1 1,-1-1,1 0,0 1,-1-1,1 0,-1 1,1-1,0 0,-1 0,1 0,0 0,-1 1,1-1,0 0,0 0,-1 0,1 0,0-1,-1 1,1 0,0 0,-1 0,1 0,0-1,104-33,-79 22</inkml:trace>
  <inkml:trace contextRef="#ctx0" brushRef="#br1" timeOffset="72498.829">1364 2794,'46'-17,"-46"19,1-1,-1 1,0-1,0 0,0 1,0-1,0 1,-1-1,1 1,0-1,-1 1,1-1,-1 1,1-1,-1 0,0 1,1-1,-1 0,0 0,0 0,0 1,0-1,0 0,0 0,0 0,0-1,-1 1,0 0,2 0,-193 175,177-159,0 1,0 1,2 0,1 1,0 0,-3 10,7-6</inkml:trace>
  <inkml:trace contextRef="#ctx0" brushRef="#br1" timeOffset="87207.048">1957 2766,'-34'39,"-232"229,207-177,58-86,4-4</inkml:trace>
  <inkml:trace contextRef="#ctx0" brushRef="#br1" timeOffset="88254.93">2861 2653,'-9'2,"1"1,0-1,0 1,0 1,0-1,1 1,-1 1,1-1,0 1,0 1,1-1,-1 1,1 0,0 1,1-1,0 1,-4 6,-10 9,-32 30,-2-3,-3-2,-13 5,22-15,46-36,-10 6,1 0,1 1,-1 0,2 1,-1 0,1 0,0 1,1 0,0 0,-4 9,9-6</inkml:trace>
  <inkml:trace contextRef="#ctx0" brushRef="#br1" timeOffset="89192.182">4102 2625,'0'4,"-4"3,-8 4,-5 5,-5 5,-4 3,-2 3,-1 1,0-3,4-2,2-5,0 0,0 1,3 2,5-7,10-6,5-4</inkml:trace>
  <inkml:trace contextRef="#ctx0" brushRef="#br1" timeOffset="90244.223">5174 2625,'-33'7,"-110"114,34-22,-101 74,195-153,19-15</inkml:trace>
  <inkml:trace contextRef="#ctx0" brushRef="#br1" timeOffset="90895.745">5881 2597,'-135'76,"-184"126,302-195,1 2,0 0,1 1,0 0,1 1,0 1,1 1,0-1,-2 5,10-8,4-5</inkml:trace>
  <inkml:trace contextRef="#ctx0" brushRef="#br1" timeOffset="91654.333">6812 2625,'-40'34,"-252"136,94-52,31 13,142-91,27-38</inkml:trace>
  <inkml:trace contextRef="#ctx0" brushRef="#br1" timeOffset="93707.215">4581 2653,'-10'3,"0"0,0 0,1 1,-1 0,1 0,0 1,0 0,0 1,1 0,0 1,0-1,0 1,1 1,0 0,0 0,1 0,-1 3,-20 19,-66 72,83-90,0 0,0 0,-1-1,-1-1,0 0,0-1,-1 0,0-1,-1 0,-10 3,8-2</inkml:trace>
  <inkml:trace contextRef="#ctx0" brushRef="#br1" timeOffset="96510.964">3820 2935,'-5'0,"-1"5,-5 1,0 5,-4 1,2 2,-3 0,2 1,-1-1,-4 2,2 2,-1-1,3-4</inkml:trace>
  <inkml:trace contextRef="#ctx0" brushRef="#br1" timeOffset="100211.643">3369 2597,'-5'2,"0"0,1 0,-1 1,1-1,0 1,-1 0,2 1,-1-1,0 1,1 0,-1-1,1 2,0-1,-2 4,0-1,-57 71,-3-4,-3-2,-8 1,-53 57,65-65,47-47</inkml:trace>
  <inkml:trace contextRef="#ctx0" brushRef="#br1" timeOffset="135738.68">1590 2569,'2'2,"-1"0,1 0,-1 0,1-1,-1 1,1-1,0 1,0-1,0 1,0-1,0 0,0 0,0 0,0 0,1 0,-1-1,0 1,0-1,1 1,-1-1,0 0,1 0,-1 0,0 0,1 0,0 0,366 3,-143-4,-28-27,394 29,-541 4,-33 1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1 181,'39'17,"-10"-12,-1 0,1-2,1-1,-1-1,0-2,5-1,31 0,246 1,-114-27,57 28,-84-27,309 26,-423-4,-83-17,-156-85,182 105,0 1,-1-1,1 1,0 0,0 0,-1 0,1 0,-1 0,1 0,-1 0,1 0,-1 0,0 1,1-1,-1 1,0-1,1 1,-1 0,0-1,0 1,1 0,-1 0,0 1,0-1,1 0,-1 0,0 1,0-1,1 1,-1-1,1 1,-1 0,0 0,1 0,-1 0,1 0,0 0,-1 0,1 0,0 1,0-1,0 0,0 1,0-1,0 1,0-1,0 1,0-1,1 1,-1 0,1-1,-1 1,1 0,-1 1,-11 128,-31 24,-3-61,46-93,-1 0,1-1,0 1,0 0,-1-1,1 1,0 0,0-1,0 1,0 0,-1 0,1-1,0 1,1 0,-1 0,0-1,0 1,0 0,0-1,0 1,1 0,-1-1,0 1,1 0,-1-1,0 1,1 0,-1-1,1 1,-1-1,1 1,-1-1,1 1,-1-1,1 1,0-1,-1 0,1 1,0-1,-1 0,1 1,0-1,-1 0,1 0,0 0,0 0,-1 0,1 0,0 0,0 0,-1 0,1 0,0 0,-1 0,1 0,0-1,0 1,-1 0,1 0,0-1,44-19,106-107,31-22,-139 110,-50 43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143 113,'-5'45,"-103"307,81-223,25-128,1-12</inkml:trace>
  <inkml:trace contextRef="#ctx0" brushRef="#br0" timeOffset="261.673">143 0,'28'5,"20"1,7 0,-2-1,-5-1,-6-2,-5-1,-14-1,-11 0</inkml:trace>
  <inkml:trace contextRef="#ctx0" brushRef="#br0" timeOffset="511.694">2 395,'38'5,"23"1,5-4,-3-4,-8 0,-8-1,-8 0,-10 2</inkml:trace>
  <inkml:trace contextRef="#ctx0" brushRef="#br0" timeOffset="1213.639">623 424,'-106'101,"34"-33,3 3,-29 42,93-96,34-40,63-65,110-91,-78 82,-123 96,0 1,1-1,-1 1,0 0,0-1,0 1,1 0,-1 0,0 0,0 0,1 0,-1 0,0 0,0 0,0 0,1 1,-1-1,0 0,0 1,0-1,0 1,1 0,-1-1,0 1,0 0,0-1,-1 1,1 0,0 0,0 0,0 0,-1 0,1 0,0 0,-1 0,1 0,-1 0,1 1,-1-1,1 0,-1 0,0 0,0 1,0-1,0 0,0 0,0 1,0-1,0 1,-5 63,2-52,1 0,0 1,1-1,0 0,1 1,0-1,2 1,-1-1,1 1,1-1,1 0,0 0,4 8,4 36,-12-56,0 0,0 0,0 0,-1 0,1 0,0 0,0 0,-1 0,1 0,-1-1,1 1,-1 0,1 0,-1 0,0 0,1-1,-1 1,0 0,1 0,-1-1,0 1,0-1,0 1,0-1,0 1,0-1,0 1,0-1,0 0,0 0,0 1,0-1,0 0,0 0,0 0,0 0,0 0,0 0,0 0,0-1,0 1,0 0,0 0,0-1,0 1,1-1,-1 1,0-1,0 1,0-1,0 0,0 0,-207-131,186 124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12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30,'29'-1,"1"1,-1 2,0 1,1 1,-1 2,21 6,206 74,-82 28,-158-103,0 0,-1 1,-1 1,0 1,0 0,-2 0,0 1,0 1,-1 0,0 4,23 25,-51-46,2-6,-1 1,0 1,0 1,0 0,0 1,-1 1,1 0,-1 1,1 1,-1 0,-4 2,-64-3,84 1,0 1,1-1,-1 1,0-1,0 0,1 1,-1-1,0 0,0 0,0 1,0-1,0 0,1 0,-1 0,0 0,0 0,0 0,0 0,0-1,1 1,-1 0,0 0,0-1,0 1,1 0,-1-1,0 1,0-1,1 1,-1-1,0 1,1-1,-1 0,1 1,-1-1,1 0,-1 1,1-1,-1 0,1 0,0 1,-1-1,1 0,0 0,0 0,-1 0,1 1,0-1,0 0,0 0,0 0,0 0,0 0,0 1,1-1,-1 0,0 0,0 0,1 0,-1 1,0-1,1 0,-1 0,1 1,-1-1,1 0,-1 1,1-1,0 0,0 0,20-10,1 0,0 1,1 2,0 0,0 1,20-2,20-7,175-58,-138 52,-101 22,1 0,0 0,-1 0,1 0,0 1,-1-1,1 0,0 0,-1 1,1-1,0 0,0 1,0-1,-1 0,1 1,0-1,0 0,0 1,0-1,-1 0,1 1,0-1,0 0,0 1,0-1,0 1,0-1,0 0,0 1,0-1,0 1,0-1,1 0,-1 1,0-1,0 0,0 1,0-1,0 0,1 1,-1-1,0 0,0 1,1-1,-1 0,0 0,0 1,1-1,-1 0,0 0,1 0,-1 1,-32 27,-136 104,64-63,97-59</inkml:trace>
  <inkml:trace contextRef="#ctx0" brushRef="#br0" timeOffset="927.773">2146 1,'-125'107,"91"-83,-1-1,-1-1,-1-2,-1-2,0-2,-10 2,-213 56,259-73,1 0,-1 0,0 0,0 0,1-1,-1 1,0-1,0 1,0-1,0 0,0 0,0 0,0 0,0 0,1 0,-1 0,0-1,0 1,0-1,0 1,0-1,1 0,-1 0,0 0,1 0,-1 0,0 0,1 0,-1 0,1-1,0 1,-1-1,1 1,0-1,0 1,0-1,0 0,0 1,1-1,-1 0,0 0,1 0,-1 0,1 1,0-1,-1 0,1 0,0 0,0 0,0 0,1 0,-1 0,1-1,3-6,1-1,0 1,1 0,0 0,1 1,0-1,0 1,1 1,0 0,2-1,12-14,-16 14,1 1,-1 0,2 0,-1 1,1-1,0 2,0-1,0 1,1 0,0 1,0 0,0 0,0 1,0 1,1-1,0 1,-1 1,1 0,-5 3,0 1,0 0,0 0,-1 0,1 0,-1 1,0 0,0 0,0 0,0 0,-1 1,0-1,0 1,0 0,-1 0,2 3,8 11,10 9,1 0,2-2,1-1,1-1,1-2,0 0,30 15,-22-12,-21-14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1852 876,'-566'0,"396"28,-281-27,170-1,258 5,5 1</inkml:trace>
  <inkml:trace contextRef="#ctx0" brushRef="#br0" timeOffset="9119.874">1739 876,'-13'-2,"0"-1,0 0,1-1,-1-1,1 1,0-2,0 0,1 0,0-1,0-1,1 0,-1 0,2-1,-1 0,1 0,1-1,0-1,0 1,1-1,0-1,1 1,0-1,0-3,-4-17,10 28,0 1,-1-1,0 0,0 1,0-1,0 1,-1-1,1 1,-1-1,0 1,0 0,0 0,0 0,-1 0,1 0,-1 1,-1-2,2 4,0 1,1 0,-1-1,0 1,1 0,-1 0,0 0,1 0,-1 0,1 0,0 1,-1-1,1 0,0 1,0-1,0 1,0-1,0 1,0 0,0-1,1 1,-1 0,1-1,-1 1,1 0,-1 0,1 0,0 0,0-1,0 1,0 0,0 0,1 1,-4 152,-6 37,-3-86,13-105,1 1,-1-1,1 1,-1-1,1 0,-1 1,1-1,0 0,0 0,0 0,-1 0,1-1,0 1,0 0,0-1,0 1,0-1,0 0,0 0,0 0,0 0,1 0,-1 0,0 0,0-1,0 1,0-1,0 1,-1-1,1 0,0 0,0 0,0 0,0 0,-1 0,1 0,-1-1,1 1,0-1,2 0,33-15,-2-1,0-2,-1-2,22-18,-17 13,-20 16</inkml:trace>
  <inkml:trace contextRef="#ctx0" brushRef="#br0" timeOffset="10233.454">187 85,'-2'1,"0"-1,0 1,0 0,0-1,0 1,0 0,0 0,1 0,-1 1,0-1,1 0,-1 1,1-1,-1 1,1-1,0 1,0-1,0 1,0 0,0 0,0 0,0 0,0 0,1-1,-1 1,1 0,-1 1,1-1,0 0,0 0,0 0,0 0,0 0,-1 1,-83 313,38-127,36-176,2-7</inkml:trace>
  <inkml:trace contextRef="#ctx0" brushRef="#br0" timeOffset="10539.384">46 29,'43'0,"29"0,7-5,-6-1,-10 0,-10 1,-11 2,-16 0,-18 2,-10 6,-9 1,-4 0</inkml:trace>
  <inkml:trace contextRef="#ctx0" brushRef="#br0" timeOffset="10789.422">46 339,'38'-4,"18"-3,4 1,-3 1,-7 2,-12 1</inkml:trace>
  <inkml:trace contextRef="#ctx0" brushRef="#br0" timeOffset="11101.34">554 339,'-15'34,"-4"16,1 4,3-3,5-4,4-11</inkml:trace>
  <inkml:trace contextRef="#ctx0" brushRef="#br0" timeOffset="11401.102">526 339,'24'0,"13"0,4 0,1 0,-3 0,-7 0</inkml:trace>
  <inkml:trace contextRef="#ctx0" brushRef="#br0" timeOffset="11624.509">441 509,'24'0,"27"0,5 0</inkml:trace>
  <inkml:trace contextRef="#ctx0" brushRef="#br0" timeOffset="13822.149">2021 989,'-23'-16,"22"15,0-1,0 0,-1 0,1 1,-1-1,1 1,-1-1,1 1,-1-1,0 1,0 0,0 0,0 0,1 0,-1 0,0 0,-1 1,1-1,0 1,0-1,0 1,0 0,0 0,0 0,-1 0,1 0,0 1,0-1,0 0,0 1,0 0,0-1,0 1,0 0,0 0,0 0,0 0,0 1,1-1,-1 0,0 1,1-1,-2 2,-19 118,-4 36,19-116,2 1,2 0,1-1,4 33,-4 82,-26 41,28-135,1-33,-2-1,0 1,-2 0,-1-1,-2 0,-6 21,-37 137,44-179,2-7</inkml:trace>
  <inkml:trace contextRef="#ctx0" brushRef="#br0" timeOffset="14684.043">1881 1017,'8'-18,"-16"26,-4 6,-184 175,187-180,7-8,0-1,1 1,-1-1,1 1,-1 0,1 0,-1-1,1 1,-1 0,1 0,0 1,-1-1,1 0,0 0,0 1,0-1,0 1,0-1,0 1,0-1,1 1,-1-1,0 1,1 0,-1-1,1 1,0 0,0-1,0 1,0 0,0 0,0-1,0 1,0 0,0-1,1 1,-1 0,1-1,-1 1,1 0,0-1,0 1,0-1,0 1,0-1,0 0,0 1,0-1,0 0,1 0,-1 0,0 0,1 0,-1 0,2 1,20 6,0-1,1 0,0-2,0-1,0-1,0-1,1-1,-1-1,1-1,1-2,105 4,-75 10,-72-29,-7-5,1 0,2-2,0 0,2-1,0-1,2-1,1-1,2 0,0 0,2-1,1-1,1-3,-14-36,17 51</inkml:trace>
  <inkml:trace contextRef="#ctx0" brushRef="#br0" timeOffset="15753.595">2162 2174,'-4'6,"1"-1,0 1,0 1,0-1,0 0,1 1,0-1,1 1,-1 0,1 0,1-1,-1 1,1 5,-5 31,-7 15,-3 0,-2-2,-3 0,-16 32,13-44,23-44,0-1,0 1,0 0,0 0,0-1,0 1,0 0,0-1,0 1,0 0,0-1,0 1,0 0,0-1,0 1,0 0,-1 0,1-1,0 1,0 0,0-1,0 1,-1 0,1 0,0 0,0-1,0 1,-1 0,1 0,0 0,0-1,-1 1,1 0,0 0,-1 0,1 0,0 0,0 0,-1 0,1 0,0 0,-1-1,1 1,0 0,-1 1,1-1,0 0,-1 0,1 0,0 0,0 0,-1 0,1 0,0 0,-1 0,1 1,0-1,0 0,-1 0,3-30,15-36,4 1,2 1,16-29,19-53,-56 140,-1 3,0-1,0 1,0-1,0 1,1-1,-1 1,1 0,0 0,0 0,0 0,0 0,1 0,-1 0,1 1,-1-1,1 1,2-1,-2 5,-1 0,1 0,0 0,-1 0,1 1,-1-1,0 1,0 0,0 0,0-1,0 1,-1 1,1-1,-1 0,0 0,0 0,0 1,0 3,0-5,32 102,45 109,-77-210,0 0,0 0,0 0,1-1,-1 1,1 0,0-1,0 1,0-1,0 0,0 0,1 1,-1-1,1-1,-1 1,1 0,0-1,-1 1,1-1,0 0,0 0,0 0,0 0,0-1,0 1,0-1,0 1,1-1,-1 0,0-1,0 1,0 0,0-1,0 0,0 1,0-1,0-1,0 1,0 0,-1-1,1 1,0-1,-1 0,1 0,-1 0,0 0,1 0,-1 0,1-3,7-11,-1 0,0-1,-1 0,-1-1,-1 1,0-2,-1 1,-1 0,0-8,4-13,0-9,-2 1,-3-1,-1 0,-4-27,1 30,1 21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8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21,'-3'1,"0"0,0 1,0-1,0 1,1-1,-1 1,1 0,-1 0,1 0,0 1,-1-1,1 0,0 1,1 0,-1-1,0 1,1 0,-1 0,1 0,0 0,0 0,0 0,1 0,-1 0,1 0,-1 0,1 1,0-1,0 0,1 0,-1 3,1-3,-1 0,0 1,1-1,0 0,0 1,0-1,0 0,0 0,1 0,-1 0,1 0,0 0,0-1,0 1,0 0,1-1,-1 0,1 1,-1-1,1 0,0 0,0-1,0 1,0 0,0-1,0 0,0 0,0 0,0 0,1 0,-1-1,0 1,1-1,-1 0,0 0,1 0,-1-1,1 1,-1-1,0 1,0-1,1 0,-1-1,0 1,0 0,0-1,0 0,0 0,-1 0,1 0,-1 0,1 0,-1-1,1 0,1-2,-2 1,1-1,0 0,-1 0,0 0,0 0,0 0,-1 0,0 0,0-1,0 1,0 0,-1-1,0 1,0-1,-1 1,0-5,1 8,-1-1,1 1,-1 0,1-1,-1 1,0-1,0 1,0 0,0 0,0 0,-1-1,1 1,-1 0,1 0,-1 1,0-1,0 0,1 1,-1-1,0 1,-1-1,1 1,0 0,0 0,0 0,-1 0,1 0,-1 1,1-1,0 1,-1-1,1 1,-1 0,1 0,-1 0,1 0,-1 1,0-1,-2 1,0 0,0 1,0-1,0 1,0 0,1 0,-1 0,1 0,-1 1,1 0,0 0,0 0,0 1,0-1,1 1,0 0,-1 0,1 0,1 0,-1 1,1-1,-1 1,1 0,1-1,-1 1,1 0,-1 0,1 0,1 0,-1 0,1 0,0 0,0 1,0-1,1 0,0 0,0 0,0 0,1 0,-1-1,1 1,0 0,0-1,1 1,-1-2,0 0,1-1,-1 1,1-1,-1 1,1-1,0 0,0 0,0 0,0-1,0 1,0-1,1 1,-1-1,0 0,1-1,-1 1,1 0,-1-1,1 0,-1 0,1 0,-1 0,1 0,-1-1,1 0,-1 1,0-1,1-1,-1 1,0 0,0-1,0 0,0 1,2-3,3-1,0 0,0-1,-1 0,0 0,0-1,0 0,-1 0,0 0,0-1,-1 0,0 0,3-9,-6 15,-1-1,0 1,0 0,0-1,0 1,0-1,-1 1,1-1,-1 1,1-1,-1 0,0 1,0-1,0 0,0 1,-1-1,1 1,-1-1,0 0,0 1,1-1,-2 1,1 0,0-1,0 1,-1 0,1 0,-1 0,0 0,1 0,-1 0,0 0,0 1,0-1,-1 1,1-1,0 1,-1 0,1 0,0 0,-1 0,1 0,-1 0,0 1,1-1,-1 1,1 0,-1 0,0 0,1 0,-1 0,0 1,1-1,-1 1,1 0,-3-1,0 1,0 0,0 1,0-1,1 1,-1 0,1 1,-1-1,1 1,0-1,0 1,0 0,0 1,0-1,1 1,0 0,0 0,0 0,0 0,0 0,1 0,0 1,0 0,0-1,0 1,1 0,-1 0,2 0,-1 0,0 0,1 0,0 3,2-5,0 0,1 0,-1-1,1 1,0-1,0 1,0-1,0 0,0 0,0 0,0 0,1-1,-1 1,1-1,-1 0,1 0,0 0,-1-1,1 1,0-1,-1 0,1 0,0 0,0-1,-1 1,1-1,0 0,-1 0,1 0,-1 0,1-1,-1 1,0-1,0 0,1 0,-1 0,-1 0,1-1,0 1,0-1,-1 0,2-1,-2 2,0 1,0-1,-1 1,1-1,0 1,-1-1,1 0,-1 0,1 0,-1 0,0 0,0 0,0 0,0-1,0 1,0 0,-1-1,1 1,-1 0,1-1,-1 1,0-1,0 1,0 0,-1-1,1 1,0 0,-1-1,0 1,1 0,-1-1,0 1,0 0,0 0,0 0,-1 0,1 0,-1 0,1 0,-1 0,0 1,1-1,-1 0,0 1,0 0,0-1,0 1,0 0,-1 0,1 0,-2 0,-1 0,0 1,0 0,0 0,0 1,1-1,-1 1,0 0,0 0,0 1,1-1,-1 1,1 0,-1 0,1 1,0-1,-3 3,-19 12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9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27,'-2'-2,"1"0,-1 0,1 0,-1 1,0-1,1 1,-1-1,0 1,0-1,0 1,0 0,0 0,-1 0,1 0,0 0,0 1,-1-1,1 1,0-1,-1 1,1 0,-1 0,1 0,-3 0,2 0,-8-1,0 0,0 1,0 1,1-1,-1 2,0 0,0 0,0 1,1 0,0 1,-1 0,1 0,1 1,-1 1,1-1,0 2,0-1,0 1,1 1,0-1,-4 7,8-11,-1 0,1 1,0 0,0 0,0 0,1 0,-1 1,1 0,0-1,0 1,1 0,-1 0,1 1,0-1,1 0,-1 1,1-1,0 1,0-1,1 1,0 0,0-1,0 1,1-1,-1 1,1 0,1-1,-1 0,1 1,0-1,0 0,2 4,1-1,1-1,-1 0,1 0,1 0,-1-1,1 0,0 0,1 0,-1-1,1 0,0-1,1 0,-1 0,1-1,-1 0,1 0,0-1,0 0,0 0,0-1,0-1,1 0,-1 0,0 0,0-1,0-1,0 1,0-1,0-1,0 0,-1 0,1-1,4-3,6-9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8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185 150,'141'-27,"-1"-6,42-20,-160 47,84-22,-105 28,0-1,0 1,1 0,-1-1,0 1,0 0,0 0,0 0,1 0,-1 0,0 0,0 0,0 0,0 0,1 1,-1-1,0 0,0 1,0-1,0 1,0-1,0 1,0 0,0-1,0 1,0 0,0 0,0-1,-1 1,1 0,0 0,0 0,-1 0,1 0,-1 0,1 0,-1 0,1 1,-1-1,0 0,0 0,1 0,-1 0,0 1,0-1,0 0,0 0,-7 62,6-56,-55 295,53-272,2-1,0 1,2 0,2 0,0 0,2-1,1 0,2 0,0 0,9 16,70 127,-88-172,0-1,1 1,-1 0,0-1,0 1,0 0,0 0,0 0,1 0,-1 0,0 0,0 0,0 0,0 0,0 0,1 0,-1 1,0-1,0 0,0 1,0-1,1 0,-1 1,0-1,0 1,1-1,-1 1,0 0,1-1,-1 1,1 0,-1-1,1 1,-1 0,1 0,0-1,-1 1,1 0,0 0,-1 0,1 0,0-1,0 1,0 0,0 0,0 0,0 0,0 0,0 0,0-1,0 1,0 0,1 0,-1 0,0 0,1-1,-1 1,0 0,1 0,-1-1,1 1,-1 0,1 0,0-1,-1 1,1-1,0 1,-188-97,165 86,0 1,-1 0,0 2,0 1,-1 0,0 2,0 1,0 1,0 1,0 1,0 1,0 1,0 1,0 1,0 1,1 1,0 2,0 0,1 1,0 1,0 1,-16 12,28-15,0-3,1 0,0 1,1 1,0-1,0 1,0 1,1-1,0 1,0 1,1-1,0 1,0 0,1 0,0 1,-1 6,5-1</inkml:trace>
  <inkml:trace contextRef="#ctx0" brushRef="#br0" timeOffset="436.687">524 404,'456'27,"-346"-35,-108 8,1 1,-1-1,0 1,0-1,0 1,-1 0,1 0,0 0,0 0,0 1,-1-1,1 0,-1 1,1-1,-1 1,1-1,-1 1,0 0,0 0,0-1,0 1,0 0,0 0,0 0,-1 0,1 0,-1 0,1 0,-1 0,0 0,0 1,0-1,0 0,0 0,0 0,-1 0,1 0,-1 0,1 0,-1 0,0 0,0 0,0 0,-1 1,1 12,0-7,1 1,1 0,0-1,0 1,0-1,1 0,0 1,1-1,0 0,0 0,1-1,4 8,1 3,-2-1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6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1 489,'9'8,"0"-1,1 0,0-1,0 0,0-1,1 1,0-2,0 0,0 0,1-1,-1 0,1-1,-1-1,1 0,0 0,0-1,0-1,-1 1,1-2,0 0,-1 0,1-1,-1-1,1 0,29-14,-1-1,-1-1,-1-3,-1-1,-1-1,-2-3,0 0,20-24,93-96,8 7,-155 140,1 0,0 0,0 0,0 0,0 0,0 1,0-1,0 0,0 1,0-1,0 1,0-1,0 1,0-1,0 1,0 0,1-1,-1 1,0 0,0 0,1 0,-1 0,0 0,0 0,0 0,1 1,-1-1,0 0,0 1,0-1,0 1,0-1,0 1,0-1,0 1,0 0,0 0,0-1,0 1,0 0,0 0,0 0,-1 0,1 0,0 0,-1 0,1 0,-1 0,1 0,-1 1,0-1,9 66,-12-38,-1 0,-1 0,-2-1,-1 0,-1 0,-1-1,-2 0,-9 17,4-12,0-2,-2 0,-2-1,0-1,-15 13,29-31,0-1,-1-1,-1 0,1 0,-1 0,0-1,-1-1,0 1,0-1,0-1,-1 0,0-1,0 0,0 0,0-1,0-1,-1 0,1 0,-1-1,0-1,1 0,-12-1,20 0,-1-1,1 1,0-1,0 0,0 0,0 0,0 0,0-1,1 1,-1-1,1 1,-1-1,1 0,0 0,0 0,0 0,1 0,-1-1,0-1,-5-17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9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27 229,'-6'228,"-4"-200,0-48,9-4,2 0,1 0,1 0,1 0,1 0,1 1,1 0,1 0,9-18,-6 12,-9 25,5-20,2 1,1 0,1 0,1 1,0 1,8-8,-20 28,0 0,1 1,-1-1,1 0,-1 0,1 1,-1-1,1 0,-1 1,1-1,0 1,-1-1,1 1,0-1,0 1,-1-1,1 1,0 0,0-1,0 1,-1 0,1 0,0-1,0 1,0 0,0 0,0 0,0 0,-1 0,1 0,0 0,0 1,0-1,0 0,0 0,-1 1,1-1,0 1,0-1,-1 0,1 1,0-1,0 1,-1 0,1-1,-1 1,1 0,20 41,-14-24,4 1,0-4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0,'0'34,"0"15,0 5,0-7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4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20 457,'-4'9,"1"1,0 0,0 0,1 0,0 0,1 0,0 0,1 1,0-1,1 0,-1 0,2 1,0-1,0 0,1 0,0 0,0-1,5 9,-6-16,1 0,-1 0,0 0,0-1,1 1,-1-1,1 1,-1-1,1 0,0 0,-1 0,1 0,0-1,0 1,0-1,-1 0,1 1,0-1,0-1,0 1,0 0,-1-1,1 1,0-1,0 0,-1 0,1 0,0 0,-1 0,1-1,-1 1,0-1,75-57,-69 51,1 0,-1-1,-1-1,0 0,0 0,-1 0,0 0,0-1,-1 0,-1 0,0-1,-1 1,0-1,0 0,-2 0,1 0,-1 0,-1-2,-1 10,-1 1,1-1,-1 0,0 1,0 0,0-1,-1 1,1 0,-1 0,0 0,0 1,0-1,0 1,0-1,0 1,-1 0,1 0,-1 1,1-1,-1 1,0-1,0 1,0 0,1 1,-1-1,0 1,0 0,0-1,0 2,0-1,0 0,0 1,0 0,0 0,1 0,-1 0,0 1,1-1,-1 1,1 0,-1 0,1 0,0 1,0-1,-1 2,-14 8,3-1</inkml:trace>
  <inkml:trace contextRef="#ctx0" brushRef="#br0" timeOffset="434.191">274 682,'51'-37,"-2"-2,-2-2,-1-3,10-14,-12 15,-43 44,1-1,-1 1,0-1,0 1,0 0,0-1,0 1,0 0,-1 0,1 0,0 0,0 0,-1 0,1 0,0 0,-1 0,1 0,-1 0,1 0,-1 0,0 0,1 1,-1-1,0 0,0 0,0 1,0-1,0 0,0 0,0 0,0 1,-1-1,1 0,0 0,-1 0,1 0,-1 0,1 1,-1-1,1 0,-1 0,0 0,0 0,1-1,-1 1,-1 1,1 4,-1-2,1-1,0 1,0 0,0 0,0-1,1 1,-1 0,1 0,0 0,0 0,0 0,1-1,0 1,-1 0,1 0,0 0,1-1,-1 1,1-1,0 1,-1-1,2 0,-1 1,0-1,0 0,1 0,0-1,0 1,0 0,0-1,0 0,0 0,0 0,1 0,-1 0,1-1,0 1,-1-1,4 1,1-3,0 0,0-1,-1 0,1 0,-1-1,0 0,1 0,-1 0,-1-1,1 0,0-1,-1 0,0 0,0 0,-1 0,1-1,-1 0,0 0,-1 0,1-1,-1-1,4-1,5-8</inkml:trace>
  <inkml:trace contextRef="#ctx0" brushRef="#br0" timeOffset="1070.506">1205 400,'-25'9,"0"0,1 2,0 1,1 1,0 1,1 1,0 1,1 1,1 0,1 2,-15 18,33-36,-1 1,0-1,1 1,-1 0,1-1,-1 1,1 0,0 0,0 0,0 0,0 0,0 1,0-1,1 0,-1 0,1 0,-1 1,1-1,0 0,0 1,0-1,0 0,0 1,1-1,-1 0,1 0,0 0,-1 1,1-1,0 0,0 0,0 0,0 0,1 0,-1 0,1-1,-1 1,1 0,-1-1,1 1,0-1,0 1,0-1,0 0,0 0,0 0,0 0,0 0,0 0,0-1,2 1,9 1,-1 0,1-1,0-1,-1 0,1-1,0 0,-1-1,1 0,-1-1,0 0,0-1,0-1,0 0,0 0,-1-1,0-1,-1 1,5-5,23-19,-2-1,-1-2,-1-1,4-8,-36 40,-13 32,-17 74,28-101,0 1,0-1,0 1,0-1,0 1,1-1,0 1,-1-1,1 0,1 1,-1-1,0 0,1 0,0 0,-1 0,1 0,1 0,-1 0,0-1,1 1,-1-1,1 1,-1-1,1 0,0 0,0 0,0-1,4 2,7 0,0-2,0 0,0 0,0-2,0 0,0 0,0-1,0-1,0 0,0-1,-1 0,0-1,0-1,0 0,-1-1,0 0,0-1,0 0,9-10,19-12,-2-1,-2-2,-1-2,-1-1,-2-2,-1-1,11-23,-29 44,-2 0,0-1,-1-1,-1 1,-1-2,-1 1,-1-1,-1 0,1-5,-6 23,0-1,-1 0,1 1,0-1,-1 1,0-1,0 1,0-1,0 1,-1 0,1 0,-1-1,0 1,0 0,0 0,0 1,-1-1,1 0,-1 1,1-1,-1 1,0 0,0 0,0 0,0 0,0 1,-1-1,1 1,0 0,-1 0,1 0,-1 0,1 1,-1-1,1 1,-1 0,0 0,1 0,-1 0,1 1,-1 0,1-1,-1 1,1 1,-1-1,1 0,0 1,0 0,0-1,-1 2,-9 8,0 0,0 1,1 1,1 0,0 1,1 0,0 0,1 1,1 0,0 1,1 0,1 0,1 1,0-1,1 1,0 0,2 0,0 1,1-1,1 0,0 1,1-1,3 12,1-10,0-1,2 0,0 0,1 0,0-1,2 0,0-1,0 0,2-1,0 0,1 0,0-2,1 0,1 0,0-1,0-1,2 0,-1-1,1-1,0-1,1 0,0-2,0 1,1-2,10 1,16 6,-7-1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313 428,'-16'-3,"1"1,-1 1,1 0,-1 1,0 1,1 0,-1 1,1 1,0 0,-1 1,1 1,1 0,-1 1,1 1,0 0,1 1,-12 8,22-13,0 0,1 0,-1 0,0 0,1 0,0 1,0-1,0 1,0 0,1-1,-1 1,1 0,0 0,0 0,0 0,1 0,-1 0,1 1,0-1,0 0,1 0,-1 0,1 0,0 0,0 0,0 0,0 0,1-1,0 1,0 0,1 2,1 1,0 0,1 0,0 0,0-1,0 1,1-2,0 1,0 0,0-1,1 0,0-1,0 1,0-1,0-1,6 3,-5-3,1-1,0 0,0 0,0-1,0 0,1 0,-1-1,0-1,0 1,0-2,0 1,0-1,0 0,0-1,-1 0,1 0,-1-1,0 0,0-1,0 0,0 0,4-5,2-4</inkml:trace>
  <inkml:trace contextRef="#ctx0" brushRef="#br0" timeOffset="3311.53">821 5,'-1'-1,"1"1,-1-1,1 1,-1 0,1-1,-1 1,1 0,-1 0,1-1,-1 1,1 0,-1 0,1 0,-1 0,1-1,-1 1,0 0,1 0,-1 0,1 0,-1 0,1 1,-1-1,0 0,1 0,-1 0,1 0,-1 1,1-1,-1 0,1 0,-1 1,1-1,-1 0,1 1,0-1,-1 1,1-1,-1 1,1-1,0 0,-1 1,1-1,0 1,0-1,0 1,-1 0,1-1,0 1,0-1,0 1,0-1,0 1,0 0,0-1,0 1,0-1,0 1,0 0,-6 39,6-39,-1 364,-61-55,62-297,1-7</inkml:trace>
  <inkml:trace contextRef="#ctx0" brushRef="#br0" timeOffset="3561.581">481 372,'34'4,"30"2,9 0,-3-1,-9-1,-9-2,-10-1,-6-1,-5 0,-8 0</inkml:trace>
  <inkml:trace contextRef="#ctx0" brushRef="#br0" timeOffset="3813.263">1131 512,'5'29,"6"9,1-1</inkml:trace>
  <inkml:trace contextRef="#ctx0" brushRef="#br0" timeOffset="4049.325">1103 145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87 274,'16'5,"0"0,0 0,0-2,0 0,0-1,1 0,-1-2,1 0,-1 0,1-2,-1 0,1-1,-1 0,0-1,7-4,-9 6,0-1,-1-1,1 0,-1 0,0-1,-1-1,1 0,-1-1,0 0,-1-1,1 0,-2-1,1 0,-1-1,-1 0,0 0,0-1,-1 0,0-1,-1 0,0 0,-1-1,-1 1,0-1,2-8,-6 19,-1 1,1-1,-1 1,0 0,1-1,-1 1,0-1,0 1,0-1,0 1,0-1,0 1,-1-1,1 1,0 0,-1-1,1 1,-1-1,0 1,1 0,-1-1,0 1,0 0,0 0,0 0,0 0,0 0,0 0,0 0,0 0,0 0,0 0,-1 0,1 1,0-1,-1 0,1 1,-1-1,1 1,0 0,-1 0,1-1,-1 1,1 0,-1 0,1 0,-1 0,1 1,-1-1,1 0,-1 1,1-1,0 1,-1-1,1 1,0-1,-1 1,1 0,0 0,0 0,0 0,-1 0,-8 10,0 0,0 0,1 1,1 0,0 1,0 0,2 0,0 1,0 0,1 0,-3 14,-5 18,3-1,1 1,3 1,1 0,3-1,1 1,3 0,2 0,3 8,-3-39,-1 0,-1 0,0 0,-1 0,0 0,-2 0,0 0,0 0,-2 0,0 0,-1 0,0-1,-1 1,-1-1,0 0,-2-1,1 0,-2 0,0 0,0-1,-1-1,-11 11,9-14,-1-1,0-1,-1 0,1-1,-1-1,0 0,0 0,-1-2,0 1,1-2,-1 0,0-1,0-1,0 0,0-1,0 0,-1-1,12 1,0 1,1-1,-1 0,0 0,0 0,0-1,1 1,-1-1,0 0,1 0,0 0,-1-1,1 1,0-1,0 1,0-1,1 0,-1 0,1-1,-1 1,1 0,0-1,1 0,-1 1,0-1,1 0,0 0,0 1,0-1,1 0,-1 0,1 0,0 0,0 0,0 0,0 0,1 0,0 0,0 0,0 0,0 0,0 0,1 1,0-1,1-3,8-8,0 1,0-1,1 2,1-1,1 2,-1 0,2 0,0 2,0 0,11-5,22-17,-16 8,2 2,1 2,0 1,1 1,31-9,-42 20</inkml:trace>
  <inkml:trace contextRef="#ctx0" brushRef="#br0" timeOffset="301.935">907 471,'-13'12,"1"1,0 0,1 0,1 1,0 1,1 0,0 0,1 0,1 1,1 1,0-1,-1 8,6-21,0-1,0 1,0-1,0 1,1-1,-1 1,1 0,0-1,0 1,0 0,0-1,0 1,0-1,1 1,-1 0,1-1,0 1,0-1,0 0,0 1,0-1,0 0,1 1,-1-1,1 0,0 0,-1 0,1 0,0 0,0-1,0 1,1-1,-1 1,0-1,0 0,1 0,-1 0,1 0,-1 0,1 0,-1-1,1 1,0-1,1 0,7-2,1 0,-1-1,0 0,0-1,0 0,0-1,-1 0,0-1,0 0,0-1,-1 0,0 0,0-1,-1 0,0 0,0-1,-1 0,4-7,-9 14,1-1,-1 0,1 0,-1 1,0-2,-1 1,1 0,0 0,-1-1,0 1,1 0,-2-1,1 0,0 1,-1-1,1 1,-1-1,0 0,0 1,0-1,-1 0,0 1,1-1,-1 1,0-1,-1 1,1-1,0 1,-1 0,0 0,0 0,0 0,0 0,0 0,-1 0,0 1,1-1,-1 1,0 0,0-1,0 1,0 1,0-1,-1 0,1 1,-2-1,-3 1,0 0,0 0,0 1,0 0,0 0,0 1,1 0,-1 0,0 1,0 0,1 1,-1-1,-3 3,-15 9</inkml:trace>
  <inkml:trace contextRef="#ctx0" brushRef="#br0" timeOffset="578.42">1274 781,'-10'-24,"-3"-12,6-6,3 0,3 3,6 2,8 3,1 3,2 6,0 3,1 5,-2 10,-4 12,-3 4</inkml:trace>
  <inkml:trace contextRef="#ctx0" brushRef="#br0" timeOffset="928.768">1725 442,'-12'4,"0"0,1 0,-1 1,1 0,0 1,1 1,-1 0,1 0,0 1,1 0,0 0,1 1,-1 1,2-1,-1 1,1 0,1 1,0 0,-1 4,6-12,0-1,1 1,-1 0,1 0,0 0,0 0,0 0,0-1,1 1,-1 0,1 0,-1 0,1-1,0 1,0 0,1-1,-1 1,0-1,1 1,0-1,-1 0,1 1,0-1,0 0,0 0,0 0,1-1,-1 1,0-1,1 1,-1-1,1 0,0 1,-1-1,4 0,101 18,-98-19,-1-1,0 1,1-1,-1-1,0 1,0-2,0 1,0-1,0 0,-1-1,1 1,-1-2,6-3,12-10</inkml:trace>
  <inkml:trace contextRef="#ctx0" brushRef="#br0" timeOffset="1295.087">1951 584,'28'0,"0"-1,1-1,-1-1,0-2,-1 0,1-2,-1-2,-1 0,19-10,-41 18,0-1,0 0,0 0,-1-1,1 1,0-1,-1 0,0 0,0 0,0 0,0 0,0-1,0 0,-1 1,0-1,0 0,0 0,0 0,-1 0,1-1,-1 1,0 0,0 0,-1-1,1 1,-1-1,0 1,0-1,-1 1,1 0,-1-1,0 1,0 0,0-1,-1 1,1 0,-1 0,-1-1,-3 3,-1 0,1 0,-1 1,1 0,-1 0,0 0,0 1,1 0,-1 0,0 1,1 0,-1 0,0 0,1 1,-1 0,1 0,0 1,0 0,0 0,0 0,0 1,1 0,-1 0,1 0,-1 2,-9 4,0 1,1 1,1 0,0 1,0 0,1 1,1 1,1 0,0 0,0 1,6-9,1 0,-1 0,1 0,1 1,-1-1,1 1,1-1,-1 1,1 0,0 0,1 0,0 0,0 0,1-1,0 1,1 0,-1 0,1-1,1 1,-1-1,1 1,1-1,-1 0,3 2,-1-2,1 1,0-1,1-1,0 1,0-1,0-1,1 1,0-1,0 0,0-1,0 0,1 0,0-1,-1 0,1-1,0 1,1-2,-1 1,0-1,5-1,17 1,0-1,0-2,0-1,0-1,13-5,-16 3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3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203 565,'-19'10,"0"1,1 0,1 2,0 0,0 1,1 0,1 2,1 0,0 0,1 1,-2 5,14-20,0-1,0 0,0 0,0 0,1 1,-1-1,0 1,1-1,-1 0,1 1,0-1,0 1,-1-1,1 1,0-1,0 1,0-1,0 1,1-1,-1 1,0-1,0 0,1 1,-1-1,1 1,0-1,-1 0,1 1,0-1,0 0,0 0,0 0,0 0,0 0,0 0,0 0,0 0,0 0,0 0,1 0,-1-1,0 1,1 0,-1-1,1 1,-1-1,1 0,-1 1,0-1,1 0,-1 0,80-3,-51-7,0 0,0-2,-1-1,0-2,-1-1,-1 0,0-3,20-17,6-19,-64 81,7-19,0 0,1 0,0 0,0 1,1-1,0 1,0-1,0 1,1 0,1-1,-1 1,1 0,1 2,-1-7,1 0,-1 0,1 0,0 1,0-1,0 0,0 0,0-1,1 1,0 0,-1 0,1-1,0 1,0-1,0 0,1 1,-1-1,1 0,-1 0,1 0,-1-1,1 1,0-1,0 1,0-1,0 0,0 0,0 0,0-1,0 1,1-1,-1 0,1 0,12-2,-1 0,0-2,0 0,0 0,0-2,0 0,-1 0,0-1,-1-1,0-1,0 0,0 0,-1-1,-1-1,0 0,0 0,-1-1,-1-1,2-2,62-79,-73 95,0 0,0 0,1 0,-1 0,0-1,0 1,1 0,-1 0,1-1,-1 1,0 0,1-1,0 1,-1 0,1-1,-1 1,1-1,0 1,-1-1,1 1,0-1,-1 1,1-1,0 0,0 1,-1-1,1 0,0 0,0 1,0-1,0 0,-1 0,1 0,0 0,0 0,0 0,0 0,-1-1,1 1,0 0,0 0,0-1,-1 1,1 0,0-1,0 1,-1-1,1 1,0-1,-1 1,1-1,-1 1,1-1,-1 0,1 1,-1-1,1 0,-1 1,1-1,-1 0,0 0,1 1,-1-1,0 0,0 0,0 0,0 0,0 1,0-2,0 218,1-147,1-50,0 0,-2 1,0-1,-1 0,-1 0,-1 0,-1 0,0 0,-2 0,0-1,-7 15,10-28,-1 0,1-1,-1 1,1-1,-1 0,-1 0,1 0,-1-1,1 0,-1 1,0-2,0 1,0 0,0-1,-1 0,1 0,-1-1,1 0,-1 0,0 0,1 0,-1-1,0 0,1 0,-3-1,5 0,1 0,-1 0,1-1,0 1,-1-1,1 1,0-1,0 0,0 0,0 0,0 0,1 0,-1-1,1 1,-1 0,1-1,0 1,0-1,0 1,0-1,0 0,1 1,-1-1,1 0,0 0,0 1,0-1,0 0,0 0,0 0,17-84,3 36,2 2,2 0,3 1,1 2,3 0,2 3,1 0,15-11,-42 46,0 0,0 0,1 1,0 0,0 1,1-1,0 2,0-1,0 1,1 1,0 0,0 0,0 1,0 0,0 0,1 1,9 0,-18 2,1 0,-1 0,0 0,0 0,0 0,0 1,0-1,0 1,0 0,0-1,0 1,0 0,0 0,-1 0,1 0,0 1,-1-1,1 0,-1 1,1-1,-1 1,1-1,-1 1,0 0,0 0,0-1,0 1,0 0,0 0,-1 0,1 0,-1 0,1 0,-1 0,0 0,1 0,-1 1,0-1,-1 0,1 0,0 0,0 0,-1 1,-29 93,28-91,-1 6,0 0,-1-1,0 1,-1-1,0 0,-1-1,0 1,0-1,-1 0,0 0,-1-1,0 0,0-1,0 1,-1-2,0 1,-1-1,1 0,-1-1,-4 1,2-16,12 5</inkml:trace>
  <inkml:trace contextRef="#ctx0" brushRef="#br0" timeOffset="2737.302">1360 593,'7'-22,"-6"15,1 0,0 0,0 1,1-1,-1 1,1 0,1-1,-1 1,1 1,0-1,1 0,0 0,-4 6,0-1,-1 1,1-1,0 1,-1 0,1-1,0 1,0 0,0 0,-1-1,1 1,0 0,0 0,0 0,0 0,-1 0,1 0,0 0,0 0,0 0,0 1,-1-1,1 0,0 0,0 1,0-1,-1 1,1-1,0 1,-1-1,1 1,0-1,-1 1,1-1,-1 1,1 0,-1-1,1 1,-1 0,1 0,-1-1,0 1,1 0,-1 0,0-1,0 1,1 0,-1 0,0 0,0 0,0-1,0 1,0 1,7 47,-6-9,-1 0,-3 0,-1 0,-9 36,-22 93,35-167,1-1,-1 0,0 0,0 0,0 0,0 0,0 0,0 0,-1 0,1 0,0 1,0-1,-1 0,1 0,-1 0,1 0,-1 0,1 0,-1 0,0-1,1 1,-1 0,0 0,0 0,1-1,-1 1,0 0,0-1,0 1,0-1,0 1,0-1,0 1,0-1,0 0,0 1,0-1,0 0,-1 0,1 0,0 0,0 0,0 0,0 0,0 0,0-1,0 1,0 0,0-1,0 1,0 0,0-1,0 1,0-1,0 0,0 1,0-1,0 0,0 1,0-2,0-6,0 0,0 0,0-1,1 1,1 0,-1-1,1 1,1 0,-1 0,2 0,-1 0,1 0,0 0,0 0,1 0,0 0,11-32,2 0,2 2,1 0,2 1,1 2,17-19,-10 14,-23 29,-1 1,1 0,1 1,-1-1,2 1,-1 1,1 0,1 0,-1 0,1 2,1-1,-1 1,1 0,9-2,-18 7,0 1,0 0,0-1,0 1,0 0,0 0,0 1,0-1,0 0,0 1,0-1,0 1,0-1,0 1,-1 0,1 0,0 0,0 0,-1 0,1 1,0-1,-1 0,0 1,1-1,-1 1,0-1,1 1,-1 0,0-1,0 1,0 0,-1 0,1 0,0 0,-1 0,1 0,-1 0,0 0,0 0,1 0,1 86,-4-77,1 0,-2 0,0 0,0 0,-1 0,0-1,-1 0,0 0,0 0,-1 0,-1-1,1 0,-2 0,1-1,-1 0,0 0,-1-1,0 0,0 0,0-1,-1 0,0-1,0 0,-1-1,1 0,-1 0,0-1,0-1,0 0,-2 0,11-2,0 0,0 0,-1 0,1 0,0-1,0 1,-1-1,1 1,0-1,0 0,0 0,0 0,0 0,0 0,0 0,1-1,-1 1,0-1,1 1,-1-1,1 0,-1 0,1 1,0-1,0 0,0 0,0 0,0 0,0 0,0-1,1 1,-1 0,1 0,-1 0,1-1,0 1,0 0,0 0,0-1,1 1,-1 0,1 0,-1 0,1-1,0 1,-1 0,1 0,0 0,2-2,8-20</inkml:trace>
  <inkml:trace contextRef="#ctx0" brushRef="#br0" timeOffset="3074.033">1981 113,'5'16,"-1"0,0 0,-2 0,0 1,0-1,-2 1,0-1,-1 1,0-1,-1 1,-4 13,3-12,-33 182,10-44,26-156,0 1,0-1,0 0,0 1,1-1,-1 1,0-1,0 1,0-1,0 0,0 1,1-1,-1 0,0 1,0-1,1 1,-1-1,0 0,0 0,1 1,-1-1,0 0,1 1,-1-1,1 0,-1 0,0 0,1 1,-1-1,1 0,-1 0,0 0,1 0,-1 0,1 0,-1 0,1 0,-1 0,1 0,-1 0,0 0,1 0,-1 0,1 0,-1-1,0 1,1 0,-1 0,1 0,-1-1,0 1,1 0,-1 0,0-1,1 1,-1 0,0-1,0 1,1 0,-1-1,0 1,0-1,1 1,-1 0,0-1,0 1,0-1,0 1,0 0,0-1,12-12</inkml:trace>
  <inkml:trace contextRef="#ctx0" brushRef="#br0" timeOffset="3321.071">2206 423,'-10'34,"-2"15,4 1,5-10</inkml:trace>
  <inkml:trace contextRef="#ctx0" brushRef="#br0" timeOffset="3567.116">2206 282,'10'10,"2"3</inkml:trace>
  <inkml:trace contextRef="#ctx0" brushRef="#br0" timeOffset="4204.24">2403 565,'20'-7,"-2"-1,1 0,-1-1,-1-1,0-1,0-1,-1 0,0-1,-1-1,12-14,-26 27,1 0,-1 0,0 0,0 0,0-1,0 1,0 0,0-1,0 1,0-1,-1 1,1 0,-1-1,1 0,-1 1,1-1,-1 1,0-1,0 0,0 1,0-1,0 1,0-1,0 0,0 1,-1-1,1 0,0 1,-1-1,0 1,1-1,-1 1,0 0,0-1,0 1,0 0,0-1,0 1,0 0,0 0,0 0,-1 0,1 0,0 0,-1 0,1 0,-1 1,1-1,-1 0,1 1,-1 0,0-1,1 1,-1 0,0-1,-6 3,-1-1,1 1,-1 0,1 0,0 1,0 1,0-1,0 1,1 0,-1 1,1 0,0 0,0 0,1 1,0 0,0 1,0-1,1 1,0 0,0 0,1 1,0-1,0 1,1 0,-3 7,4-10,-1-1,1 1,0 0,0 0,1 0,0 0,-1 0,2 0,-1 0,1 0,-1 0,1 1,1-1,-1 0,1 0,0 0,0 0,0 0,1 0,0 0,0 0,0-1,0 1,1-1,0 1,0-1,0 0,0 0,1 0,0 0,-1-1,1 0,1 0,-1 0,4 2,4-3,0 0,0-1,0-1,0 0,0-1,1 0,-1-1,0 0,-1-1,1 0,0-1,-1 0,0-1,0 0,0-1,-1 0,1 0,-2-1,3-2,212-143,-161 111,-92 48,15 0,1 1,0 1,1 0,-1 1,2 0,-1 1,1 0,1 0,0 1,1 1,0 0,1 0,0 1,0 2,7-14,0 0,0 1,0-1,0 0,1 1,-1-1,1 0,0 1,-1-1,1 1,0-1,0 0,0 1,1-1,-1 1,1-1,-1 0,1 1,0-1,0 0,0 0,0 1,0-1,0 0,1 0,-1 0,1-1,-1 1,1 0,0 0,0-1,0 1,0-1,0 0,0 1,0-1,0 0,0 0,4 1,0-1,0 1,0-1,0 0,0 0,1-1,-1 0,0 0,0 0,0-1,0 0,0 0,0-1,3-1,11-5,0-1,-1-1,0-1,-1 0,0-2,16-13,139-179,-153 183,-6 10,-1 0,0-2,-1 1,0-2,-1 1,-1-2,0 1,-1-1,-1-1,0 0,-2 0,0 0,0-1,-2 0,0 0,-1-6,-2 20,-1 1,-1 0,1 0,0-1,-1 1,0 0,1 0,-1-1,-1 1,1 0,0 0,-1 0,0 0,1 1,-1-1,0 0,0 1,-1-1,1 1,0 0,-1 0,0 0,1 0,-1 0,0 0,0 1,0-1,0 1,0 0,0 0,0 0,-1 0,1 1,0 0,-1-1,-1 1,-6 0,1 0,-1 1,0 0,1 1,-1 0,1 1,0 0,-1 0,2 1,-11 6,7-4,0 1,1 0,0 1,0 1,0 0,1 0,0 1,1 1,1 0,-1 0,2 1,-1 0,2 0,-1 1,2 0,0 0,0 1,2 0,-1-1,2 2,0-1,0 0,2 1,0-1,0 1,1 0,1-1,1 1,0-1,0 0,7 7,0 0,1-1,0-1,2 0,0 0,2-1,0-1,0 0,2-1,0-1,1 0,0-1,1-1,1-1,0 0,1-2,0 0,0-1,1-1,0-1,1-1,-1 0,1-2,0-1,0 0,1-2,4-1,95-8,-104 2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3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4,'-21'-2,"-1"0,1 2,-1 1,1 0,0 2,0 0,0 1,0 2,1 0,0 1,-1 1,12-4,0 0,0 0,0 1,0 0,1 1,0 0,0 0,1 1,0 0,0 0,0 1,1-1,0 2,0-1,1 0,1 1,-1 0,1 1,1-1,-1 0,2 1,-1 0,1 0,1-1,0 1,0 0,1 0,0 0,1 0,0 0,1 0,0 0,0 1,2-2,1 0,-1 0,1 0,1 0,-1-1,1 0,1 0,0-1,0 0,0 0,1 0,0-1,0 0,1-1,-1 1,1-2,1 1,-1-1,0-1,1 0,3 1,19 4,0-1,0-2,1-1,-1-1,33-2,93-22,-139 16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102 621,'0'432,"-1"-408,0 1,-2-1,0 0,-2 0,0 0,-8 20,13-43,0 1,0 0,0-1,0 1,-1-1,1 1,0-1,-1 1,1-1,-1 1,1-1,-1 1,0-1,0 0,1 1,-1-1,0 0,0 0,0 0,0 1,-1-1,1 0,0 0,0-1,-1 1,1 0,0 0,-1-1,1 1,-1 0,1-1,-1 0,1 1,-1-1,1 0,-1 0,0 0,1 0,-1 0,1 0,-1 0,1 0,-1-1,1 1,-1-1,1 1,-1-1,1 0,-1 1,1-1,0 0,-1 0,1 0,0 0,0 0,0 0,0 0,-1-1,0-8,1-1,0 1,0-1,1 1,0-1,1 1,0-1,1 1,0 0,0-1,1 1,1 0,-1 0,2 0,15-47,2 2,2 0,2 1,3 2,3 1,1 1,3 2,1 2,3 1,22-18,-56 56,0 0,1 1,-1-1,1 1,1 1,-1-1,1 1,0 1,1 0,-1 0,1 0,-1 1,1 0,0 1,0 0,0 0,1 1,-1 0,0 1,0 0,8 1,-12 3,-1 1,0-1,-1 1,1 0,-1 0,0 0,0 0,-1 0,1 1,-1 0,0-1,-1 1,1 0,-1 0,-1 0,1 0,-1 0,0 0,0 0,0-1,-1 1,0 0,0 0,-1 0,0 0,0-1,0 1,0-1,-5 18,0-1,-2 0,0-1,-1 0,-2 0,0-1,-1-1,0 0,-2-1,0 0,-2-1,1-1,-2-1,0 0,-1-1,0-1,-1-1,-1-1,-14 6,33-15,-1 0,0 0,1 0,-1-1,0 1,0-1,0 0,0 0,0 0,0 0,0 0,-1-1,1 1,0-1,0 0,0 0,-1 0,1-1,0 1,0-1,0 1,0-1,0 0,0 0,0-1,0 1,0-1,0 1,0-1,1 0,-1 0,1 0,0 0,-1 0,1-1,0 1,0-1,0 1,1-1,-1 0,1 0,-1 0,1 0,-1-2,12-38,-2 23</inkml:trace>
  <inkml:trace contextRef="#ctx0" brushRef="#br0" timeOffset="352.843">1033 565,'-19'13,"1"1,0 1,1 1,1 0,1 2,0-1,1 2,1 0,1 0,1 1,0 1,1 0,1 4,7-22,1 1,1 0,-1-1,0 1,1 0,0-1,0 1,0 0,0 0,1 0,0-1,-1 1,1 0,0-1,1 1,-1-1,1 1,0-1,-1 0,1 0,1 1,-1-1,0-1,1 1,0 0,-1-1,1 1,0-1,0 0,0 0,1 0,-1 0,1 0,-1-1,1 0,-1 0,1 0,-1 0,1 0,0-1,2 1,6-1,-1-1,0 0,0 0,0-2,0 1,0-1,0-1,-1 0,0 0,1-1,-2 0,1-1,-1 0,1 0,-2-1,1-1,-1 1,0-1,-1-1,1 1,-2-1,1 0,-1-1,-1 0,0 0,0 0,-1 0,0-1,-1 0,0 0,-1 1,1-6,-2 8,1 0,-1 0,0 0,-1 0,1 0,-2 0,1 0,-1 1,0-1,-1 0,0 0,0 1,-1-1,0 1,0-1,0 1,-1 0,0 0,-1 1,1-1,-1 1,-1 0,1 1,-1-1,0 1,0 0,-1 0,1 1,-1 0,0 0,0 0,-5 0,-41 9,28 6</inkml:trace>
  <inkml:trace contextRef="#ctx0" brushRef="#br0" timeOffset="618.896">1512 594,'-19'38,"-7"23,2 5,5-4,5-7,10-18,6-15</inkml:trace>
  <inkml:trace contextRef="#ctx0" brushRef="#br0" timeOffset="867.933">1371 283,'0'0</inkml:trace>
  <inkml:trace contextRef="#ctx0" brushRef="#br0" timeOffset="1236.436">1625 791,'5'-2,"1"0,-1 0,0-1,0 1,0-1,0-1,0 1,-1-1,0 1,1-1,-1 0,-1-1,1 1,-1-1,1 0,-1 0,-1 0,2-2,0 1,11-21,-1-1,-1-1,-2 0,0 0,-2-1,0-10,-8 41,-1-1,1 1,-1-1,0 1,1-1,0 1,-1-1,1 0,-1 1,1-1,-1 0,1 0,0 1,-1-1,1 0,0 0,-1 0,1 0,-1 0,1 0,0 0,-1 0,1 0,0 0,-1 0,1 0,0 0,-1-1,1 1,0 0,-1 0,1-1,-1 1,1 0,-1-1,1 1,-1-1,1 1,-1-1,1 1,-1-1,0 1,1-1,-1 1,1-1,-1 1,0-1,0 0,1 1,-1-1,0 0,0 1,0-1,0 1,0-1,0 0,0 1,0-1,0 0,0 1,0-1,0 0,0 1,-1-1,1 0,0 0,5 101,-7-89,1 0,1 0,0-1,1 1,0 0,0 0,1-1,1 1,0-1,0 1,1-1,4 7,-5-13,1 0,0-1,0 0,1 0,-1 0,0-1,1 1,0-1,0 0,0 0,0-1,0 0,0 0,0 0,0 0,0-1,0 1,1-1,-1-1,0 1,0-1,0 0,0 0,0 0,0-1,0 0,0 0,0 0,-1-1,1 1,-1-1,0 0,0 0,0-1,0 1,0-1,-1 0,1 0,-1 0,0 0,-1-1,1 1,0-3,9-66,-11 49</inkml:trace>
  <inkml:trace contextRef="#ctx0" brushRef="#br0" timeOffset="1772.438">2612 1,'0'43,"-4"29,-2 6,0 1,1-9,1-7,2-9,1-10,1-6,0-1,0-1,0-3,0-2,-4-6,-3-2,-4-6,-5-5,0-5</inkml:trace>
  <inkml:trace contextRef="#ctx0" brushRef="#br0" timeOffset="2019.88">2246 368,'43'19,"24"6,10 0,-3-6,-5-5,-4-5,-8-4,-5-4,-6 0,-11-2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245 442,'-21'11,"0"1,1 0,0 2,1 0,0 1,1 1,1 1,1 0,0 1,-7 13,20-29,0 0,1 0,-1 1,1-1,-1 1,1-1,0 1,0 0,0 0,1 0,-1 0,1 0,0 1,-1-1,1 0,1 1,-1-1,0 0,1 1,0-1,0 1,0-1,0 1,0-1,1 0,0 1,-1-1,1 1,0-1,1 0,-1 0,1 0,-1 0,1 0,0 0,0 0,0 0,1-1,-1 1,0-1,1 1,0-1,0 0,1 1,7-2,0-1,1 0,-1-1,0 0,0 0,0-1,0-1,0 0,0 0,-1-1,0-1,1 1,-2-2,1 1,0-1,-1-1,0 0,-1 0,0-1,0 0,6-8,-5 8,4-4,-1 0,0-2,-1 1,-1-1,0-1,-1 0,0 0,-1-1,-1 0,2-8,-5 88,-4-59,-1-1,1 1,0-1,0 1,0-1,1 1,-1-1,1 1,0-1,0 0,1 1,-1-1,1 0,0 0,0 0,1 0,-1 0,1-1,0 1,0-1,0 0,0 1,0-1,1-1,0 1,-1 0,1-1,0 0,0 0,0 0,0 0,1-1,-1 0,0 1,2-1,10 2,1-1,0 0,0-2,0 1,0-2,0 0,-1-2,1 1,0-2,-1 0,0-1,0-1,0 0,-1-1,0-1,0-1,2-1,6-3,-1-2,-1 0,0-1,-1-1,-1 0,0-2,-1 0,-2-2,0 1,-1-2,-1 0,0-1,-2 0,-1-1,-1 0,-1-1,-2 0,4-18,-9 31,0-1,-1 0,0 1,-1-1,-1 0,0 1,-1-1,0 0,0 1,-2 0,1 0,-2 0,-4-10,8 20,0 1,0-1,0 1,0 0,0-1,0 1,0 0,-1 0,1 0,0 0,-1 0,1 0,0 0,-1 0,1 1,-1-1,0 0,1 1,-1-1,1 1,-1 0,0 0,1-1,-1 1,0 0,1 0,-1 1,0-1,1 0,-1 1,0-1,1 0,-1 1,1 0,-1-1,1 1,-1 0,1 0,0 0,-1 0,1 0,0 0,0 0,-1 1,1-1,0 0,0 1,0-1,1 0,-1 1,-44 77,34-43,2 0,1 1,2 0,2 0,1 0,2 0,2 0,3 24,-2 17,-2-59,1 1,0 0,2 0,0-1,1 1,1-1,1 0,1 0,1-1,6 11,-14-27,0-1,0 0,1 1,-1-1,1 1,-1-1,1 0,-1 1,1-1,0 0,0 0,-1 0,1 0,0 1,0-1,0 0,1 0,-1-1,0 1,0 0,0 0,1-1,-1 1,0 0,1-1,-1 1,0-1,1 0,-1 1,1-1,-1 0,1 0,-1 0,0 0,1 0,-1 0,1-1,-1 1,1 0,-1-1,0 1,1-1,-1 1,0-1,0 0,1 0,-1 1,0-1,1-1,-1-3,1 0,-1 0,1-1,-2 1,1-1,0 1,-1-1,0 1,-1 0,1-1,-1 1,0-1,0 1,-1 0,-1-5,-4-11</inkml:trace>
  <inkml:trace contextRef="#ctx0" brushRef="#br0" timeOffset="153.213">585 216,'48'5,"44"6,22 2,0-2,-9-3,-13-2,-13-3,-10-1,-7-2,-14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7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55,'-14'13,"1"1,0 0,1 1,1 0,0 1,1 1,1-1,1 2,0-1,1 1,1 0,0 1,2-1,0 1,0 8,4-22,0 1,0-1,1 0,-1 0,1 0,1 1,-1-1,1 0,0-1,0 1,0 0,0 0,1-1,0 0,0 1,0-1,1 0,-1 0,1-1,0 1,0-1,0 0,0 0,1 0,0-1,-1 1,1-1,0 0,0-1,0 1,0-1,0 0,0 0,0 0,1-1,-1 0,0 0,0 0,0-1,1 1,-1-1,0-1,4 0,4-3,-1 1,-1-2,1 1,-1-2,0 1,0-2,-1 1,1-2,-2 1,0-1,0 0,0-1,-1 0,-1-1,1 0,-2 0,0 0,0-1,-1 0,0 0,-1 0,0 0,0-6,-4 8,-1 0,0 0,0 0,-1 0,0 0,-1 1,0-1,0 1,-1 0,-1 0,1 0,-1 0,-1 1,0 0,0 0,0 1,-1-1,0 1,0 1,-1-1,0 1,0 1,-1-1,1 1,4 3,1 0,0 0,0 0,-1 0,1 1,-1-1,0 1,1 0,-1 0,0 0,0 0,1 1,-1 0,0-1,0 1,0 1,0-1,0 1,1-1,-1 1,0 0,0 0,1 1,-1-1,1 1,-1 0,1 0,-1 0,-9 10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5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0,'-19'44,"-11"23,-6 5,4-4,3-15,0-10,6-9,3-10,3-8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6 113,'9'-20,"4"44,-5 185,-10-134,-15 294,5-120,12-249,-1 1,1-1,0 0,-1 0,1 1,0-1,0 1,-1-1,1 0,0 1,0-1,-1 1,1-1,0 0,0 1,0-1,0 1,0-1,0 1,0-1,0 1,0-1,0 1,0-1,0 0,0 1,0-1,0 1,0-1,1 1,-1-1,0 0,0 1,0-1,1 1,-1-1,0 0,1 1,-1-1,0 0,1 1,-1-1,0 0,1 0,-1 1,1-1,-1 0,0 0,1 0,-1 1,1-1,-1 0,1 0,-1 0,1 0,-1 0,0 0,1 0,-1 0,1 0,-1 0,1 0,-1 0,1-1,-1 1,0 0,1 0,-1 0,1-1,20-29,-14 19,208-297,-207 297,1 1,-1 0,2 0,-1 1,1 0,1 1,0 0,0 1,0 0,1 0,0 2,0-1,0 2,1-1,0 2,0 0,0 0,-10 3,1 0,-1 0,1 1,-1-1,1 1,-1 0,0 0,0 0,1 0,-1 1,0-1,0 1,0 0,0 0,-1 0,1 0,0 0,-1 1,0-1,1 1,-1-1,0 1,0 0,-1 0,1 0,-1 0,1 0,-1 1,0-1,0 0,0 0,-1 1,1-1,-1 1,0-1,1 2,-1 7,1 1,-1-1,-1 0,0 1,-1-1,0 0,-1 0,0 0,-4 7,-2 5,-2-1,-1-1,-1 0,-1 0,0-2,-2 1,-16 15,25-28,-1 0,0-1,-1 0,0 0,0-1,-1 0,1 0,-1-1,-1 0,1-1,0 0,-1-1,0 0,0-1,0 0,0-1,0 0,-11-1,16 0,0-1,0 0,0 0,0 0,1-1,-1 0,1 0,-1 0,1-1,0 0,0 0,0 0,0-1,0 1,1-1,0-1,-1 1,2 0,-1-1,0 0,1 0,0 0,0 0,1 0,-1-1,1 1,0-1,1 1,-1-3,4-7</inkml:trace>
  <inkml:trace contextRef="#ctx0" brushRef="#br0" timeOffset="750.186">795 706,'0'7,"14"123,-13-127,-1 0,1 0,1 0,-1 0,0 0,1 0,-1 0,1 0,0-1,0 1,0-1,0 1,0-1,1 0,-1 0,1 0,0 0,-1 0,1-1,0 1,0-1,0 0,0 0,0 0,0 0,0 0,0-1,1 1,-1-1,0 0,0 0,1 0,-1 0,0-1,0 1,0-1,3-1,15-5,0-2,0-1,-1 0,0-2,-1 0,0-1,-1-1,15-15,30-42,-47 105,-14-26,-1 0,1 0,0 0,1 0,0 0,0-1,0 1,1-1,0 0,1 0,0-1,0 1,0-1,1 0,0 0,0-1,0 1,1-1,-1-1,1 1,0-1,1-1,-1 1,6 1,-3-4,0 0,1 0,-1-1,0 0,0-1,0 0,1-1,-1 0,0 0,-1-1,1 0,-1-1,1 0,-1-1,0 0,0 0,-1-1,1 0,138-125,-117 99,-1 0,-1-2,-2 0,-2-2,-1-1,-1-1,-3-1,-1-1,-2 0,-1-1,-3-1,-1 0,-2 0,-2-1,0-28,-6 68,0 1,-1-1,1 1,-1-1,0 1,1-1,-1 0,0 1,-1-1,1 1,0-1,-1 0,0 1,1-1,-1 1,0-1,0 1,0 0,-1-1,1 1,-1 0,1 0,-1 0,1 0,-1 0,0 0,0 1,0-1,0 0,-1 1,1 0,0-1,0 1,-1 0,1 0,-1 1,1-1,-1 0,1 1,-1-1,-2 1,-1 4,0 1,0 0,1 0,0 1,-1-1,2 1,-1 1,1-1,0 0,0 1,1 0,-1 0,2 0,-1 0,-1 6,4-11,-8 23,3 0,0 1,1-1,1 1,2 0,0 0,2 0,1 2,0 19,0-7,2 0,1-1,3 1,1-1,11 29,13 11,-34-72,-3-3</inkml:trace>
  <inkml:trace contextRef="#ctx0" brushRef="#br0" timeOffset="1002.717">1445 394,'43'0,"34"0,13 0,-4 0,-7 5,-12 2,-13-1,-6-1,-6 3,-5 1,-5-2,-2-2,-7 3,-3 1,1-2,-3-2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9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307 672,'-53'50,"2"2,2 2,3 3,-2 8,42-58,1-1,-1 0,1 0,1 1,-1 0,1-1,0 1,1 1,-1-1,2 0,-1 1,1 0,0-1,0 1,1 0,0 0,1 0,-1 5,2-11,0 0,0 0,0 0,0 0,0 0,0-1,1 1,-1 0,1 0,-1-1,1 1,0-1,-1 1,1-1,0 0,0 0,0 0,0 0,0 0,0 0,0-1,0 1,0 0,1-1,-1 0,0 1,0-1,0 0,1 0,-1-1,0 1,2-1,70-19,-64 14,1 0,-1 0,-1-1,1-1,-1 1,0-1,-1-1,0 0,0 0,-1-1,0 0,-1 0,0 0,-1-1,0 0,0 0,-1 0,-1-1,0 1,0-1,-1 0,-1 0,0 0,-1 1,0-7,1 7,0-1,-1 0,-1 0,1 1,-2-1,0 0,0 1,-1-1,-1 1,1 0,-2 0,0 0,0 1,-1 0,0 0,-1 0,0 0,0 1,-1 1,0-1,-6-3,15 13,0-1,0 1,0 0,-1 0,1 0,0 0,-1 0,1 0,-1 0,1 0,-1 0,0 0,1 0,-1 0,0 0,1 0,-1 0,0 1,0-1,0 0,0 0,0 0,-1 0,1 0,0 0,0 0,-1 1,1-1,-1 0,1 0,-1 0,1 0,-1 0,1-1,-1 1,0 0,0 0,1 0,-1 0,0-1,0 1,0 0,0-1,0 1,0-1,0 1,0-1,0 1,0-1,0 0,0 0,0 1,-1-1,1 0,0 0,0 0,0 0,0 0,0-1,0 1,-1 0,1 0,0-1,0 1,0-1,4 5,0 0,0 0,0 0,1-1,0 0,-1 0,1 0,0 0,1 0,-1-1,0 0,1 0,-1 0,1 0,0-1,-1 0,1 0,0 0,0-1,0 1,0-1,0 0,-1 0,1-1,0 0,0 1,3-2,124-52,-88 23,-1-2,-2-1,-1-3,-2-1,-2-1,12-19,-26 30,-1 0,-2-1,-1-1,-2-1,0-1,-2 0,-2-1,2-9,-1-46,-13 88,0 1,0-1,0 1,0-1,0 0,0 1,0-1,0 0,0 1,-1-1,1 0,0 0,0 1,0-1,-1 0,1 1,0-1,0 0,-1 0,1 1,0-1,0 0,-1 0,1 0,0 0,-1 1,1-1,0 0,-1 0,1 0,0 0,-1 0,1 0,-1 0,1 0,0 0,-1 0,1 0,0 0,-1 0,1 0,0 0,-1 0,1-1,0 1,-1 0,1 0,0 0,-1 0,1-1,0 1,0 0,-1-1,-13 38,-17 100,5 2,7 1,6 1,7 0,10 130,-4-240,5 102,5 0,24 108,-31-187,-3-53,0 0,0 0,0 0,0 0,0 0,-1 0,1 0,0 0,0 0,-1 0,1 0,-1 0,1 0,-1 0,1 0,-1-1,1 1,-1 0,0 0,1-1,-1 1,0 0,0-1,0 1,1-1,-1 1,0-1,0 1,0-1,0 1,0-1,0 0,0 0,0 0,0 1,0-1,0 0,0 0,0 0,0-1,0 1,0 0,0 0,0 0,0-1,0 1,0 0,0-1,0 0,-6-4,1 0,-1 0,1-1,1 0,-1 0,1 0,0-1,1 0,-1 0,1 0,1 0,-1-1,1 1,1-1,-3-8,-5-8,1 0,1-1,1 0,1-1,1 0,2 1,0-1,2 0,0-1,2 1,1 0,2 0,0 1,1-1,2 1,0 0,2 0,1 1,1 0,1 1,0 0,5-3,78-66,-68 74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56 214,'0'485,"0"-467,-1-1,0 0,-1 0,-1 0,-1 0,0 0,-1 0,-5 8,10-25,0-1,0 1,0-1,0 1,0-1,0 1,-1 0,1-1,0 1,0-1,0 1,-1 0,1-1,0 1,-1-1,1 1,0 0,-1-1,1 1,0 0,-1 0,1-1,0 1,-1 0,1 0,-1 0,1-1,-1 1,1 0,-1 0,1 0,0 0,-1 0,1 0,-1 0,1 0,-1 0,1 0,-1 0,1 0,-1 0,1 1,0-1,-1 0,1 0,-1 0,1 1,0-1,-1 0,1 0,-1 1,1-1,0 0,-1 1,1-1,0 0,0 1,-1-1,1 1,0-1,-6-42,9 9,2-1,1 0,1 1,2 0,1 1,2 0,1 0,1 2,2-1,1 2,1 0,2 1,15-17,165-193,-56 133,-142 104,1-1,-1 0,1 0,-1 1,1 0,0-1,-1 1,1 0,0 0,0 1,0-1,0 0,0 1,-1 0,1 0,0 0,0 0,0 0,0 0,0 1,0 0,0-1,0 1,0 0,-1 0,1 1,0-1,-1 0,1 1,-1 0,0-1,1 1,-1 0,0 0,0 1,0-1,0 0,-1 1,1-1,-1 1,1-1,-1 2,3 11,-1 0,-1 0,0 1,-1-1,0 1,-2 0,0-1,0 1,-2-1,0 0,0 0,-2 0,0 0,0 0,-2-1,-5 10,6-9,-1 0,0 0,-1-1,-1 0,0 0,-1-1,0 0,-1-1,0 0,-1-1,-1 0,0-1,0 0,-1-1,0 0,0-2,-1 1,0-2,0 0,-1-1,0 0,0-1,-3-1,15-2,0-1,0 0,0 0,-1-1,1 1,0-1,0 0,0 0,0 0,0 0,1-1,-1 1,0-1,1 0,-1 0,1-1,-1 1,1-1,0 0,0 0,0 0,1 0,-1 0,1 0,-1-1,1 1,0-1,1 0,-1 1,1-1,-1 0,1 0,0 0,0 0,1 0,-1 0,1 0,0-1,0 1,1 0,-1 0,1 0,0 0,0 0,0-1,5-8,0 0,0 1,1 0,1 0,0 0,1 1,0 0,5-3,8-7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89,'-71'107,"60"-96,1 1,0 0,1 1,1 0,0 1,1-1,0 1,1 1,0-1,2 1,-1 0,2 1,0-1,1 0,0 10,2-23,0 0,0 1,0-1,0 0,1 0,-1 0,0 0,1 0,0 0,0 0,-1 0,1 0,0 0,0-1,1 1,-1 0,0-1,1 1,-1 0,1-1,-1 0,1 1,0-1,-1 0,1 0,0 0,0 0,0 0,0 0,0-1,0 1,0-1,0 1,0-1,0 0,0 1,0-1,0-1,1 1,0 0,81-30,-67 18,-1-1,0 0,-1-1,-1-1,0 0,-1-1,0-1,-2 0,0 0,-1-1,0 0,-2-1,0 0,-1-1,2-12,-8 25,0 1,0 0,-1 0,0-1,0 1,0 0,-1-1,0 1,-1 0,1 0,-1 0,0 0,-1 0,1 0,-1 1,0-1,0 1,-1 0,0 0,0 0,0 0,-1 1,1-1,-1 1,0 0,0 1,0-1,-1 1,1 0,-1 1,0-1,0 1,0 0,0 0,0 1,0 0,0 0,-1 0,1 1,0 0,-1 0,1 1,0-1,0 1,0 1,-1-1,1 1,0 0,1 1,-1-1,0 1,0 1,-76 70,68-55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1,'-10'34,"-2"15,0 5,2-12,3-13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1 590,'5'-23,"0"0,2 1,1 0,0 0,2 1,1 0,0 1,1 0,1 1,10-10,52-26,-74 54,1 1,0-1,0 0,0 1,0 0,0-1,0 1,0 0,0 0,0 0,0 0,0 0,0 1,0-1,0 1,0-1,0 1,-1 0,1-1,0 1,0 0,-1 0,1 0,0 1,-1-1,1 0,-1 1,1-1,-1 1,0-1,0 1,0-1,0 1,0 0,0 0,0 0,0-1,-1 1,1 0,-1 0,1 0,-1 0,0 0,0 0,6 85,-8-81,1 0,0 0,0 0,1 0,0 0,0 0,0 0,0 0,1 0,0 0,1 0,-1 0,1 0,0 0,1-1,-1 1,1-1,0 0,0 0,1 0,-1 0,1 0,0-1,1 0,-1 0,1 0,0 0,0-1,0 1,0-1,5 2,-4-4,-1 0,0 0,0 0,1-1,-1 1,0-1,1-1,-1 1,0-1,1 0,-1 0,0 0,0-1,0 0,0 0,0 0,0 0,-1-1,1 0,-1 0,0 0,0-1,0 1,0-1,0 0,-1 0,0 0,0-1,0 1,2-4,64-152,4-96,-44 172,-19 60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0,'0'851,"-16"-786,4-53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1,'39'4,"26"3,12-1,-1-1,-5-1,-10-2,-5-1,-8 0,-7-1,-6-1,-8 1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8,'11'-3,"0"1,1 1,-1 0,1 0,-1 1,1 1,0 0,-1 0,0 1,1 1,-1 0,0 0,5 3,-14-4,-1 0,1 0,0 0,-1 0,0 0,1 1,-1-1,0 0,0 1,0-1,-1 1,1-1,0 1,-1-1,0 1,0 0,1-1,-2 1,1-1,0 1,0 0,-1-1,1 1,-1-1,0 1,0-1,0 0,0 1,0-1,-1 0,1 1,-1-1,1 0,-1 0,0-1,0 1,0 0,0 0,0-1,0 1,0-1,0 0,-1 0,-1 1,-10 13,12-14,0 1,-1 0,1 0,0 0,0 0,0 0,0 0,1 1,-1-1,1 1,-1-1,1 1,0 0,0-1,0 1,0 0,0 0,1 0,-1-1,1 1,0 0,0 0,0 0,0 0,1 0,-1 0,1 0,-1-1,1 1,0 0,0 0,0-1,1 1,-1-1,1 1,-1-1,1 1,0 0,6 1,-1 0,0 0,1-1,0 0,0 0,0-1,0 0,0 0,0-1,1 0,-1 0,1-1,17 2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8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81,'0'-3,"0"0,0 0,0-1,-1 1,1 0,-1 0,0 0,0 0,0-1,0 1,0 1,-1-1,1 0,-1 0,0 0,0 1,0-1,0 1,0-1,-1 1,1 0,-1 0,1 0,-1 0,0 1,0-1,0 1,1 0,-2-1,1 1,0 1,0-1,0 0,0 1,-1-1,1 1,-7-1,-1 1,0 0,1 1,-1 0,1 1,0 0,-1 0,1 1,0 1,-6 2,0 1,-1 0,1 1,0 1,1 0,0 1,0 1,1 0,1 1,0 1,1 0,0 0,1 1,0 1,1 0,1 0,0 1,1 0,1 1,1 0,0 0,0 5,5-14,0 0,1 0,0 0,0 0,1 0,0 1,0-1,1 0,0 0,1-1,0 1,0 0,0-1,1 0,0 0,1 0,-1 0,1-1,1 1,-1-1,1-1,0 1,0-1,7 4,0 1,1-2,0 1,0-2,1 0,0 0,0-2,1 0,-1-1,1 0,0-1,0-1,4 0,-3 0,1-1,-1-1,1-1,0 0,-1-1,0-1,1-1,-1 0,-1-1,1-1,-1 0,0-2,11-6,-9 1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0,'0'29,"0"24,0 7,0-1,0-6,0-7,0-7,0-10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1,'-7'2,"-4"2,0 0,0 0,0 1,1 1,0-1,0 2,0-1,0 2,1-1,1 1,-1 0,1 1,0 0,-5 9,13-15,0 0,0 1,0-1,1 1,0-1,-1 0,1 0,0 1,0-1,1 0,-1 0,1 0,-1 0,1 0,0-1,0 1,0 0,1-1,-1 0,1 1,-1-1,1 0,0 0,0 0,-1-1,1 1,1-1,-1 0,0 1,0-1,0-1,1 1,-1 0,0-1,3 0,14 9,-13-7,-1 0,0 0,0 1,0 0,0 0,0 1,0-1,-1 1,0 0,0 1,0-1,0 1,-1 0,0 0,0 1,0-1,-1 1,1 0,-1 0,-1 0,1 0,-1 1,0-1,-1 0,1 1,-1 0,0-1,-1 1,0 0,0-1,0 1,-1 0,0-1,0 1,-1-1,0 1,0-1,0 0,-3 5,0-4,0 0,0 0,-1 0,0-1,0 0,0-1,-1 1,1-1,-1 0,-1-1,1 1,-1-2,1 1,-1-1,0 0,0 0,-1-1,1-1,0 1,-1-1,1 0,-1-1,1 0,-1-1,1 1,-9-3,-24-26,28 11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709 2,'1'115,"-13"279,-51 3,52-323,16-136,2 42</inkml:trace>
  <inkml:trace contextRef="#ctx0" brushRef="#br0" timeOffset="253.095">399 595,'38'-5,"37"-6,11-2,0 2,-10-2,-13 1,-12 2,-11-1,-6 1,-5-3,-3-4,-5 1</inkml:trace>
  <inkml:trace contextRef="#ctx0" brushRef="#br0" timeOffset="613.334">1162 2,'-69'449,"50"-211,20-231,-1 1,1 0,1 0,0-1,0 1,0-1,1 1,0-1,1 0,0 0,0 0,2 2,-4-6,0-1,0 0,0 0,0 0,0 0,0-1,0 1,1 0,-1-1,0 0,1 0,-1 1,1-1,0-1,-1 1,1 0,0-1,0 1,-1-1,1 0,0 0,0 0,0 0,-1 0,1-1,0 1,-1-1,1 0,0 0,-1 0,1 0,-1 0,1-1,-1 1,2-2,52-35,-42 27,0 1,1 0,0 1,1 1,0 1,0 0,10-3,-22 10,0-1,-1 1,1 0,0 0,-1 1,1-1,0 1,-1-1,1 1,-1 0,1 1,-1-1,0 1,1-1,-1 1,0 0,0 0,0 0,0 1,-1-1,1 1,-1-1,1 1,-1 0,0 0,0 0,0 0,0 1,-1-1,1 0,-1 1,0-1,0 1,0-1,0 1,-1 0,0-1,1 3,30 59,5-50,-21-19</inkml:trace>
  <inkml:trace contextRef="#ctx0" brushRef="#br0" timeOffset="979.872">1782 820,'31'-3,"-1"-1,0-1,0-2,-1-1,0-1,0-2,-1-1,0-1,9-7,-30 15,0-1,0 0,0 0,-1 0,0-1,-1 0,1 0,-1-1,-1 1,1-1,-1 0,-1 0,0-1,0 1,0-1,-1 1,0-1,-1 0,0 0,0 0,-1 0,0 0,-1 0,0 0,-1-4,-1 10,0 0,0-1,0 1,0 0,-1 0,1 1,-1-1,0 1,0 0,0 0,0 0,0 0,0 1,-1-1,1 1,-1 0,1 1,0-1,-1 1,1 0,-1 0,1 0,-1 0,1 1,-1 0,1 0,-1 0,1 1,0-1,0 1,0 0,0 0,0 0,0 1,1-1,-1 1,1 0,-3 3,-8 5,0 0,1 1,0 0,1 1,0 1,1-1,1 2,0 0,1 0,0 1,6-10,0 0,0 0,1 0,0 0,0 0,0 0,1 0,0 1,0-1,0 1,1-1,0 0,0 1,1-1,0 1,0-1,0 0,1 1,0-1,0 0,0 0,1 0,0-1,0 1,1-1,-1 1,1-1,5 4,5 1,0 0,1-2,1 0,-1-1,1 0,1-1,-1-1,1 0,0-2,0 0,0-1,0 0,0-1,1-1,-1-1,0-1,0 0,4-2,13-1,-4-1</inkml:trace>
  <inkml:trace contextRef="#ctx0" brushRef="#br0" timeOffset="5513.887">3306 651,'11'30,"0"0,-2 0,-2 1,0 0,-2 0,-2 0,-1 1,-1 6,-1 275,1-304,-1 0,-1 0,0 0,0 0,-1-1,0 1,0 0,-1-1,0 1,0-1,-2 1,5-8,0 0,-1-1,1 1,-1 0,1 0,-1-1,1 1,-1 0,1-1,-1 1,1 0,-1-1,0 1,1-1,-1 1,0-1,0 1,1-1,-1 0,0 1,0-1,0 0,1 0,-1 1,0-1,0 0,0 0,0 0,1 0,-1 0,0 0,0 0,0-1,0 1,0 0,1 0,-1-1,0 1,0 0,1-1,-1 1,0-1,0 1,1-1,-1 1,0-1,1 0,-1 1,1-1,-1 0,1 1,-1-1,1 0,0 1,-1-1,1 0,0 0,-1 0,1 0,0 0,-18-52,14 21,2-1,1 0,1 0,3 0,0 0,2 1,1-1,2 1,1 1,2-1,1 2,1 0,6-9,-1 3,2 0,1 2,2 0,1 2,2 0,1 2,5-3,-30 30,0 1,0 0,0-1,1 1,-1 0,1 1,-1-1,1 0,0 1,0-1,0 1,-1 0,1 0,0 0,1 0,-1 1,0-1,0 1,0 0,0 0,0 0,0 0,0 1,0-1,1 1,-1-1,0 1,0 0,-1 1,1-1,0 0,0 1,-1-1,1 1,0 0,-1 0,0 0,1 0,-1 1,0-1,0 0,0 1,-1-1,1 1,-1 0,1 0,-1 0,0 0,6 17,-2-1,0 2,-1-1,-1 0,-1 1,0-1,-2 1,-1 0,0-1,-3 12,3-19,1-1,-2 1,0-1,0 1,-1-1,-1 0,0 0,-1-1,0 1,0-1,-1 0,-1 0,0-1,0 0,-1 0,0 0,-1-1,0-1,-1 1,0-2,0 1,0-1,-1-1,0 0,-5 2,14-7,0-1,0 1,0-1,0 1,0-1,0 0,0 0,0 0,0 0,0 0,0 0,0 0,0-1,0 1,0-1,0 1,0-1,0 0,1 0,-1 0,0 0,0 0,1 0,-1-1,1 1,-1 0,1-1,-1 1,1-1,0 0,0 1,0-1,0 0,0 0,0 0,0 1,1-1,-1 0,1 0,-1 0,1-2,10-82,17 37,-15 30</inkml:trace>
  <inkml:trace contextRef="#ctx0" brushRef="#br0" timeOffset="6349.833">4209 622,'-8'2,"0"0,0 1,0 0,0 0,0 0,1 1,-1 0,1 1,0 0,0 0,1 0,0 1,-1 0,-4 6,-6 4,-2 2,2 1,0 0,1 1,1 1,0 1,2 0,-6 14,18-34,-1-1,1 1,0 0,0-1,0 1,0 0,0 0,1 0,-1 0,1 0,-1 0,1 0,0 0,-1 0,1 0,0 0,0 0,1 1,-1-1,0 0,1 0,-1 0,1 0,0 0,-1 0,1-1,0 1,0 0,0 0,1-1,-1 1,0 0,1-1,-1 1,1-1,-1 0,1 1,0-1,-1 0,1 0,0 0,0 0,0 0,0-1,0 1,0-1,0 1,0-1,0 1,0-1,10-2,0 1,0-2,0 1,0-2,-1 1,1-2,-1 0,0 0,0-1,-1 0,1-1,-2 0,1 0,-1-1,0-1,5-5,-1 3,134-129,-146 139,-1 1,1-1,-1 1,1-1,-1 1,1-1,-1 1,1-1,-1 1,1 0,0-1,-1 1,1 0,-1-1,1 1,0 0,-1 0,1 0,0 0,0 0,-1 0,1 0,0 0,-1 0,1 0,0 0,-1 0,1 0,0 0,-1 1,1-1,0 0,-1 0,1 1,-1-1,1 1,0-1,-1 0,1 1,-1-1,1 1,-1-1,1 1,-1 0,0-1,1 1,-1-1,0 1,1 0,-1-1,0 1,0 0,0-1,0 1,1 0,-1-1,0 1,11 51,-9-44,-3-4,1 1,0-1,0 1,0-1,0 1,1-1,0 1,0-1,0 0,0 1,1-1,0 0,0 0,0 0,0 0,1 0,-1 0,1-1,0 1,0-1,0 0,1 0,-1 0,1 0,0-1,0 1,0-1,0 0,0 0,0 0,0-1,0 0,1 0,-1 0,5 1,16-9,0-2,-1 0,0-1,-1-1,0-2,0 0,-2-1,0-1,0-1,-2-1,0-1,-1-1,0 0,0-3,-16 20,33-36,0-2,-3-1,-1-1,-2-2,-2-1,-3-1,-1-1,-2-1,-2-1,-3-1,9-44,-22 25,-3 68,0-1,-1 0,1 1,-1-1,1 1,-1-1,1 1,-1-1,0 1,0-1,1 1,-1-1,0 1,0 0,-1 0,1-1,0 1,0 0,-1 0,1 0,0 0,-1 1,1-1,-1 0,1 0,-1 1,1-1,-1 1,0 0,1-1,-1 1,0 0,1 0,-1 0,1 0,-1 0,0 0,1 1,-2-1,-6 4,0 1,1 0,-1 0,1 1,0 0,1 0,-1 1,1-1,0 2,1-1,0 1,0 0,1 0,0 1,0 0,1 0,0 0,0 0,1 1,1-1,0 1,-1 5,-3 19,2 1,1 1,2-1,1 0,3 8,-2 15,56 280,-56-336,0 0,-1 0,1-1,-1 1,1 0,-1 0,0-1,1 1,-1 0,0 0,0 0,0 0,-1-1,1 1,0 0,-1 0,1-1,-1 1,1 0,-1 0,0-1,0 1,0-1,0 1,0-1,0 1,0-1,-1 1,1-1,0 0,-1 0,1 0,-1 0,1 0,-1 0,0 0,1 0,-1-1,0 1,1-1,-1 1,0-1,0 0,-35-24,20 10</inkml:trace>
  <inkml:trace contextRef="#ctx0" brushRef="#br0" timeOffset="6603.36">4548 482,'43'9,"34"4,13-1,-4-7,-7-4,-7-8,-7-2,-9 0,-5-2,-6-1,-5 3,-6-3,-4-3,-1 0,-6-2,-3 3,-3 2</inkml:trace>
  <inkml:trace contextRef="#ctx0" brushRef="#br0" timeOffset="6931.105">5479 30,'-23'175,"8"-80,4 0,4 0,5 55,3-136,0 0,1 0,1 0,0-1,0 1,2-1,-1 1,6 7,-9-18,1 1,0-1,0 0,0 1,1-1,-1 0,1-1,-1 1,1 0,0-1,0 0,0 1,1-1,-1 0,0-1,1 1,-1-1,1 1,0-1,-1 0,1 0,0-1,0 1,-1-1,1 0,0 0,0 0,0 0,0-1,-1 1,1-1,0 0,1-1,19-7,1-1,-2-1,1-1,-2-2,1 0,16-14,26-17,-64 43,1 1,0-1,0 0,0 1,0-1,0 1,0 0,0-1,0 1,1 0,-1 0,0 0,1 1,-1-1,1 1,-1-1,1 1,-1 0,1 0,-1 0,1 0,-1 0,1 1,-1-1,0 1,1-1,-1 1,0 0,1 0,-1 0,0 0,0 1,0-1,0 1,0-1,0 1,0 0,0-1,-1 1,1 0,1 2,51 139,-42-128</inkml:trace>
  <inkml:trace contextRef="#ctx0" brushRef="#br0" timeOffset="19270.572">342 2062,'-27'3,"-1"0,1 2,0 1,1 1,-1 1,1 2,1 0,0 2,-19 11,40-21,0 1,0 0,0 0,0 0,0 0,1 1,-1-1,1 1,0 0,0 0,1 0,-1 0,1 1,0-1,0 1,0-1,0 1,1 0,0 0,0 0,1-1,-1 1,1 0,0 0,0 0,0 0,1 0,0 0,0 0,0-1,1 1,-1 0,1-1,0 1,0-1,1 1,-1-1,1 0,0 0,0 0,1-1,-1 1,1-1,0 0,-1 0,1 0,3 1,4 1,0 0,0-1,0 0,1 0,-1-2,1 1,0-2,0 1,0-2,0 0,0 0,0-1,0 0,0-1,-1 0,1-1,-1-1,1 0,-1 0,0-1,0 0,-1-1,0-1,0 1,0-1,-1-1,0 0,0 0,5-8,30-37,-11 77,-29-18,7 10,0-1,1-1,1 1,0-2,1 0,0 0,1-2,0 1,1-2,0 0,1-1,0-1,14 5,29 7,-41-15</inkml:trace>
  <inkml:trace contextRef="#ctx0" brushRef="#br0" timeOffset="22394.863">4859 2090,'-15'34,"-4"15,0 5,5-2,8-10,6-13</inkml:trace>
  <inkml:trace contextRef="#ctx0" brushRef="#br0" timeOffset="22643.271">4830 1751,'0'-9,"5"5,1 5</inkml:trace>
  <inkml:trace contextRef="#ctx0" brushRef="#br0" timeOffset="20323.804">2064 2062,'-12'-6,"0"0,0 0,0 1,-1 1,0 0,0 0,0 2,0-1,-1 2,1 0,0 0,-1 1,1 1,-1 0,1 1,0 1,0 0,0 0,0 1,0 1,1 0,0 1,0 1,6-4,0 1,1 0,0 0,0 0,0 1,0 0,1 0,0 0,0 1,0-1,1 1,-1 0,1 0,1 0,-1 1,1-1,0 0,1 1,-1 0,1-1,1 1,-1 0,1-1,0 1,1 0,-1 0,2-1,-1 1,0-1,1 1,1-1,-1 0,1 1,0-1,0-1,2 3,6 1,1 0,0-1,1-1,0 0,0 0,0-2,1 0,0 0,0-1,0-1,0 0,1-1,-1 0,1-1,-1-1,1-1,0 0,-1 0,7-3,5 3,-17 1,1 0,-1-1,1 0,-1-1,1 0,-1 0,0-1,0 0,0-1,0 0,0 0,-1-1,0 0,0-1,2-2,3-5</inkml:trace>
  <inkml:trace contextRef="#ctx0" brushRef="#br0" timeOffset="20842.836">2516 1977,'-18'35,"2"1,1 0,1 1,2 1,2 0,-2 19,11-55,0 1,0 0,0-1,0 1,1 0,-1 0,1 0,0 0,-1-1,1 1,1 0,-1 0,0 0,1 0,-1-1,1 1,0 0,0 0,0-1,0 1,0-1,1 1,-1-1,1 1,0-1,0 0,0 0,0 0,0 0,0 0,0 0,1 0,-1-1,0 1,1-1,0 0,-1 0,1 0,0 0,-1 0,1-1,0 1,0-1,0 1,0-1,-1 0,2 0,8-4,1 0,-1-1,0 0,-1-1,1-1,-1 1,0-2,-1 0,0 0,0 0,0-2,-1 1,-1-1,0 0,5-8,23-24,62-55,-97 96,0 0,1 0,-1 0,0 0,0 1,1-1,-1 0,0 1,1-1,-1 1,0-1,1 1,-1 0,1 0,-1 0,1-1,-1 1,0 1,1-1,-1 0,1 0,-1 0,1 1,-1-1,0 1,1-1,-1 1,0 0,1-1,-1 1,0 0,0 0,0 0,0 0,0 0,0 0,0 0,0 0,0 0,0 0,0 1,-1-1,1 0,0 1,-1-1,1 0,-1 1,0 0,12 71,-15 293,0-300,-3-1,-3 1,-2-2,-4 1,-7 12,20-63,-2 0,1-1,-2 0,0 0,0 0,-1-1,-1 0,0 0,-1 0,0-1,0 0,-2 0,1-1,-1-1,0 0,-2 1,10-9,0 0,0 0,0 0,0-1,0 1,-1-1,1 1,0-1,0 0,0 0,0 0,-1 0,1 0,0 0,0-1,0 1,0-1,0 1,0-1,0 0,0 0,0 0,0 0,0 0,0 0,0-1,1 1,-1 0,0-1,1 0,0 1,-1-1,1 0,0 0,0 1,0-1,0 0,0 0,0-1,-25-86,22 45,2-1,2 0,1 0,3 1,2-1,8-29,-9 53,1 0,1 1,1-1,1 1,1 1,0 0,1 0,1 1,1 1,1 0,0 0,1 1,1 1,13-10,-1 5,-3 3</inkml:trace>
  <inkml:trace contextRef="#ctx0" brushRef="#br0" timeOffset="21436.147">3419 1977,'-21'5,"1"1,-1 1,2 1,-1 1,1 0,0 2,1 0,0 1,1 1,1 0,0 1,0 1,-8 12,19-23,2 0,-1 0,0 0,1 1,0-1,0 1,0 0,0 0,1 0,0 0,0 1,1-1,-1 0,1 1,0-1,0 1,1-1,0 1,0 0,0-1,1 1,-1-1,1 1,1-1,-1 1,1-1,0 0,0 0,0 0,1 0,0 0,0 0,0-1,1 1,-1-1,1 0,0 0,0 0,3 1,-1 0,1 0,0-1,0 0,1 0,-1-1,1 1,0-2,0 1,0-1,0 0,0-1,0 0,0 0,1-1,-1 0,0-1,0 1,0-2,1 1,-1-1,0 0,-1-1,1 0,2-1,9-4,-2-1,1-1,-1-1,-1-1,0 0,0-1,-1 0,-1-1,6-9,1 0,-3 5</inkml:trace>
  <inkml:trace contextRef="#ctx0" brushRef="#br0" timeOffset="21789.989">3899 1526,'-16'25,"1"2,1-1,2 2,1 0,1 0,-6 28,7-12,1 0,3 0,2 1,1-1,3 1,3 15,-1 45,-8 38,5-141,-1 0,1-1,0 1,-1 0,1 0,0 0,0 0,0-1,0 1,0 0,1 0,-1 0,0 0,1-1,-1 1,1 0,0 0,0-1,0 1,0 0,0-1,0 1,0-1,0 1,1 0,6-2</inkml:trace>
  <inkml:trace contextRef="#ctx0" brushRef="#br0" timeOffset="22121.871">4209 2006,'-20'31,"1"1,2 0,1 1,2 1,1 1,2 0,-1 9,11-41,0-1,0 1,0 0,0 0,0 0,0-1,1 1,0 0,-1 0,1 0,0 0,1 0,-1 0,0 0,1 0,0 0,-1 0,1-1,0 1,1 0,-1 0,0-1,1 1,-1-1,1 1,0-1,0 0,0 0,0 0,0 0,1 0,-1 0,0 0,1-1,0 1,-1-1,1 0,0 0,-1 0,1 0,0 0,0-1,0 1,0-1,3 0,10-3,-1 0,1-2,-1 0,1-1,-1 0,-1-2,0 1,0-2,0 0,-1 0,0-1,-1-1,5-6,-5 7,-1-1,0-1,-1 0,0 0,-1-1,0-1,-1 1,-1-1,0 0,1-5,-6 14,0-1,0 1,0-1,-1 1,1-1,-1 1,-1-1,1 0,-1 0,0 1,0-1,-1 0,1 0,-1 1,-1-1,1 1,-1-1,0 1,0-1,0 1,-1 0,0 0,0 0,0 0,-1 1,0-1,0 1,0 0,-1-1,1 3,1-1,-1 1,-1 0,1 0,0 0,-1 0,1 1,0 0,-1 0,0 0,1 0,-1 1,0-1,1 1,-1 1,0-1,1 1,-1-1,1 1,-1 1,1-1,-1 1,1-1,0 1,-1 0,1 1,-8 3,1 1,1 0,-1 1,1 0,0 0,1 1,0 0,-7 11,3-2</inkml:trace>
  <inkml:trace contextRef="#ctx0" brushRef="#br0" timeOffset="25575.029">5451 2034,'-15'0,"0"1,1 1,-1 1,1 0,-1 1,1 0,1 1,-1 1,0 0,1 1,1 0,-1 1,1 0,0 1,1 1,0 0,1 0,0 1,0 0,1 1,1 0,-4 6,5-6,0 0,1 0,0 1,1 0,0 0,1 0,0 0,1 1,-1 12,4-21,-1-1,1 0,0 1,1-1,-1 0,1 1,0-1,0 0,0 0,0 1,1-1,0 0,0-1,0 1,0 0,0 0,1-1,0 1,0-1,0 0,0 0,0 0,0-1,1 1,0-1,-1 1,1-1,0 0,0-1,0 1,0-1,0 1,2-1,8 2,0 0,0-2,0 1,0-2,0 0,1 0,-1-2,0 0,0 0,0-1,-1-1,1 0,-1-1,0 0,0-1,2-2,20-12,0-1,-1-2,-1-2,-2-1,0-2,-12 11,-2-1,0 0,-2-2,0 0,-1 0,0-2,-2 1,-1-2,-1 0,0 0,-2 0,-1-1,-1-1,-1 1,-1-1,1-20,-2 17,-2 1,0 0,-2 0,-1-1,-1 1,-1 0,-1 1,-2-1,0 1,-2 0,-1 1,-1 0,-1 0,-1 1,-1 1,-5-4,16 22,0 1,0 0,0 0,-1 1,1-1,-1 1,0 0,0 0,-1 0,1 0,0 1,-1-1,0 1,1 0,-1 1,0-1,0 1,0 0,0 0,0 1,0-1,0 1,-1 0,1 1,0-1,0 1,0 0,0 0,0 0,0 1,1 0,-1 0,0 0,1 1,-1-1,1 1,0 0,0 0,0 1,1-1,-1 1,1 0,-3 3,-6 12,1 1,0 1,2 0,0 1,1-1,1 2,2-1,0 1,1 0,1 0,2 0,0 0,-2 14,2 0,1 0,2 0,2 0,1-1,2 1,1-1,2 0,14 31,-13-38,2 0,0-2,2 1,2-2,0 0,1-1,18 18,103 111,-89-86,-44-62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3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3186,'275'-28,"-66"0,92 1,24-1,279-2,317 30,-378-28,505 28,-444 28,-296-25,63-17,221-21,-75 23,-96-14,2 14,190-17,-19-5,55 12,29-13,-148 13,115-12,-557 29,776-29,1550 35,-2389-1</inkml:trace>
  <inkml:trace contextRef="#ctx0" brushRef="#br0" timeOffset="28140.942">1665 2960,'0'-55,"12"-145,54 1,64-110,-98 241,13-29,4 2,43-60,-90 152,67-100,4 3,5 2,37-30,-90 102,-4 3,1 1,1 1,1 1,1 1,1 1,0 1,20-9,170-70,-181 84,1 1,0 2,0 2,1 1,7 1,13-6,-45 8,-1 0,0 1,1 1,0 0,-1 0,1 1,-1 0,1 1,0 1,2 0,38 11,-22-7,0 2,-1 1,0 1,0 1,-1 2,1 2,32 20,-31-19,-1 1,0 1,-2 1,0 2,-1 1,22 23,79 119,-87-113,-3 1,-2 3,-2 0,-3 2,3 14,37 124,-40-78,39 124,16 79,-50-150,-2-24,-34-146,1 1,0-1,-1 1,1-1,0 1,0-1,0 1,-1-1,1 1,0-1,0 1,0 0,0-1,0 1,0-1,0 1,0-1,0 1,0-1,1 1,-1 0,0-1,0 1,0-1,1 1,-1-1,0 1,1-1,-1 1,0-1,1 0,-1 1,0-1,1 1,-1-1,1 0,-1 1,1-1,-1 0,1 0,-1 1,1-1,-1 0,1 0,0 0,-1 0,1 0,-1 0,1 0,-1 0,1 0,-1 0,1 0,0 0,-1 0,1 0,-1 0,1 0,-1-1,1 1,-1 0,1 0,-1-1,1 1,-1 0,1-1,-1 1,0-1,1 1,-1 0,21-40,-19 35,307-747,-290 704,1 1,3 2,2 0,2 2,2 0,1 2,3 1,1 2,11-8,227-242,-125 108,-142 174,12-14,1 1,0 0,2 1,0 1,1 1,0 1,1 0,12-3,217-116,-229 124,0 1,0 0,1 2,0 0,0 2,0 0,1 2,18-1,270 6,-290 0,1 1,0 1,0 1,-1 1,0 1,0 1,-1 1,0 0,-1 2,15 9,71 76,-57-45,101 142,-136-175,-1 1,0 1,-1 0,-2 0,0 1,-1 0,-1 1,-1 0,-1 1,-1-1,-1 1,0 9,24 137,29 56,-29-109,29 81,-34-107,12 101,-36 63,1-230</inkml:trace>
  <inkml:trace contextRef="#ctx0" brushRef="#br0" timeOffset="30788.813">7423 2876,'3'-5,"6"-12,-1 0,-1 0,0 0,-1-1,-1 0,0 0,-1 0,-1-6,8-176,10 95,2-19,6 1,5 1,45-104,-36 141,4 2,4 1,3 3,3 3,4 2,3 3,14-8,-62 62,0 2,1 0,1 1,0 0,1 2,0 0,1 1,0 1,1 1,0 1,1 1,-1 1,1 0,1 2,-1 0,12 1,243 6,33 56,-259-50,-1 2,0 3,-1 1,-1 3,0 2,-2 1,0 3,-1 2,-2 2,-1 1,15 16,-14-1,-3 3,-2 0,-2 3,5 13,-7-13,-12-18,-3 1,0 1,-3 0,0 1,-3 1,0 1,-1 6,30 126,-15-28,-22-99,2-1,2 0,2 0,1-1,2-1,2 0,6 9,-18-37,0 0,-1 1,0 0,-1 0,-1-1,1 1,-2 1,0-1,-1 10,13 90,-24-278,12 127,34-288,-15 200,-5 26,5 1,22-67,-31 131,1 1,3 0,0 1,2 1,2 1,1 0,2 1,16-20,11-4,2 1,2 2,2 3,3 3,1 2,48-27,-53 40,1 3,2 2,0 2,28-5,-42 16,1 3,0 2,0 1,1 3,28 0,-62 5,22-2,0 1,-1 2,1 1,-1 2,0 1,22 7,-27-4,0 1,-1 2,0 0,-1 2,-1 0,22 18,66 45,-90-61,13 9,0 2,-2 1,-1 2,14 17,-12-8,-2 3,-2 0,-1 1,-3 2,-1 1,-3 1,1 6,51 255,-43-109,-1 83,-29-267,2 1,-1-1,2 1,0-1,1 0,0-1,1 1,2 2,2-2</inkml:trace>
  <inkml:trace contextRef="#ctx0" brushRef="#br0" timeOffset="32826.519">12644 2650,'2'-2,"0"1,0 0,0-1,0 0,-1 1,1-1,-1 0,1 0,-1 0,0 0,0 0,0 0,0 0,0 0,0 0,0-1,-1 1,1 0,-1-1,0 1,0 0,0-1,0 1,0 0,0-1,0 0,4-182,7-48,8 142,4 0,4 2,3 1,5 1,45-81,-52 121,2 0,2 2,1 2,3 1,4-2,-14 20,2 1,0 2,1 0,1 2,0 1,2 2,0 1,17-5,-25 13,1 1,1 1,-1 2,1 0,-1 2,1 0,0 2,10 2,34-1,-45 1,-1 1,1 0,-1 2,0 1,0 1,-1 1,11 6,16 4,118 65,-139-72,-1 1,0 1,-1 1,-1 2,-1 1,0 1,-1 1,-1 1,-1 1,-1 0,-1 2,-1 1,-1 0,4 10,80 160,-73-121,-3 2,15 77,26 76,-36-117,-26-88,1 0,1 0,1-1,0 0,2 0,1-1,8 11,-6-14,-3-2</inkml:trace>
  <inkml:trace contextRef="#ctx0" brushRef="#br0" timeOffset="33908.232">14478 2735,'905'0,"-707"-28,282 27,-284 2,-155 10,-41-12</inkml:trace>
  <inkml:trace contextRef="#ctx0" brushRef="#br0" timeOffset="37588.833">14987 1634,'531'-288,"-368"206,139-49,-282 123,0 1,0 1,0 1,1 1,-1 1,19-1,-38 3,0 1,1 0,-1 0,0 0,0 0,0 0,0 0,0 0,0 0,0 0,0 0,1 0,-1 1,0-1,0 0,0 1,0-1,0 1,0-1,0 1,0 0,-1-1,1 1,0 0,0-1,0 1,-1 0,1 0,0 0,-1 0,1 0,-1 0,1 0,-1 0,1 0,-1 0,0 0,0 0,1 0,-1 0,0 0,0 1,0-1,0 0,0 0,0 0,-1 0,1 0,0 0,-1 1,-26 51,26-52,-101 136,68-95,2 1,1 1,3 2,-4 11,30-54,0 1,1-1,-1 0,1 1,-1-1,1 1,0-1,1 1,-1-1,0 1,1 0,0-1,0 1,0 0,0-1,1 1,0 0,-1-1,1 1,0-1,1 1,-1-1,1 0,-1 1,1-1,0 0,0 0,1 0,-1 0,0-1,1 1,0 0,0-1,0 0,0 0,0 0,0 0,0 0,0-1,1 1,-1-1,1 0,1 0,9 0,0-1,0-1,0 0,0-1,0-1,0 0,0-1,-1 0,0-1,0-1,0 0,0-1,-1 0,0 0,1-3,0 3,208-144,-204 135,-4 2</inkml:trace>
  <inkml:trace contextRef="#ctx0" brushRef="#br0" timeOffset="39325.289">17160 1352,'9'-48,"-9"46,-1 1,0-1,0 0,0 0,0 1,0-1,0 1,-1-1,1 1,0 0,-1-1,1 1,-1 0,1 0,-1 0,0 0,0 0,1 0,-1 1,0-1,0 0,0 1,0 0,1-1,-1 1,0 0,0 0,0 0,0 0,0 0,0 1,0-1,0 0,0 1,1 0,-1-1,0 1,-69 33,61-27,0 0,0 0,1 1,0 1,0 0,1 0,0 1,0 0,1 0,1 0,0 1,0 0,1 0,0 1,1 0,1-1,0 1,0 1,1-1,0 0,2 0,-1 1,1-1,1 1,0-1,1 1,0-7,0 1,0-1,1 0,0 0,0-1,0 1,1-1,0 0,0 1,0-2,1 1,-1 0,1-1,0 0,1 0,-1-1,0 1,1-1,0 0,0 0,0-1,0 0,0 0,5 0,160 9,-149-11,87-23,-101 19</inkml:trace>
  <inkml:trace contextRef="#ctx0" brushRef="#br0" timeOffset="40123.222">17583 1295,'-5'27,"1"0,1 1,2-1,0 1,2-1,1 1,1-1,2 0,4 16,-8-40,1 1,0-1,-1 0,1 1,0-1,1 0,-1 0,1 0,-1 0,1-1,0 1,0-1,0 0,0 1,0-2,1 1,-1 0,1 0,-1-1,1 0,0 0,-1 0,1 0,0-1,0 1,-1-1,1 0,0 0,0 0,0-1,-1 1,1-1,0 0,-1 0,1 0,0 0,-1-1,1 0,-1 0,0 0,0 0,0 0,0 0,0-1,0 1,0-1,-1 0,1 0,-1 0,1-2,24-35,-1-1,-2-1,-2-1,-2 0,3-14,35-78,-58 136,0-1,0 1,0 0,0-1,0 1,1-1,-1 1,0 0,0-1,1 1,-1-1,0 1,1-1,-1 1,1-1,-1 1,1-1,-1 1,1-1,-1 1,1-1,-1 0,1 1,-1-1,1 0,0 0,-1 1,1-1,-1 0,1 0,0 0,-1 0,1 0,0 0,-1 0,1 0,0 0,-1 0,1 0,-1 0,1 0,0-1,-1 1,1 0,0 0,-1-1,1 1,-1 0,1-1,-1 1,1-1,-1 1,1 0,-1-1,0 1,1-1,-1 0,1 1,-1-1,0 1,0-1,1 1,-1-1,0 0,0 0,5 58,-5-55,10 153,0-66,-3 1,-4 0,-5 23,1-17,-3-65,-1 0,-1-1,-2 0,-1 0,-1-1,-1 0,-2-1,-1 0,-1-1,-2 0,-13 17,30-43,-1 0,1 1,0-1,-1 1,1-1,-1 0,1 1,-1-1,1 0,-1 0,0 1,0-1,0 0,0 0,0 0,0 0,0 0,0 0,0 0,0 0,0-1,0 1,-1 0,1-1,0 1,-1-1,1 1,0-1,-1 0,1 1,-1-1,1 0,-1 0,1 0,0 0,-1 0,1-1,-1 1,1 0,0 0,-1-1,1 1,0-1,-1 0,1 1,0-1,0 0,-1 0,-1-14,0 1,1-1,0-1,1 1,1 0,1 0,0 0,2-6,-3 12,9-52,2 0,3 2,2 0,21-47,-26 76</inkml:trace>
  <inkml:trace contextRef="#ctx0" brushRef="#br0" timeOffset="40793.478">18655 590,'82'470,"-4"-149,-73-297</inkml:trace>
  <inkml:trace contextRef="#ctx0" brushRef="#br0" timeOffset="41124.863">19051 985,'-9'28,"2"1,1 1,2-1,1 1,1 0,1 0,2 0,2 9,-3-35,0-1,0 0,1 0,0 0,-1 0,1 0,0 0,1 0,-1-1,0 1,1 0,-1-1,1 1,0-1,0 1,0-1,0 0,1 0,-1 0,1 0,-1 0,1 0,-1-1,1 1,0-1,0 0,0 0,0 0,0 0,0 0,0-1,0 1,0-1,0 0,0 0,0 0,0 0,0-1,0 1,0-1,0 0,0 0,0 0,0 0,0 0,0-1,-1 1,1-1,0 0,-1 0,2-1,6-7,-1-1,0 0,-1 0,0-1,-1 0,0-1,0 1,-2-1,0-1,0 1,0-4,-3 11,4-11,-1-1,-1 0,-1 1,0-1,-1-1,-1 1,-1 0,0 0,-1 0,-2 0,1 0,-2 0,-2-6,5 21,0 1,0-1,0 0,0 1,0-1,-1 1,1 0,-1-1,1 1,-1 0,0 0,0 0,0 0,0 0,0 0,-1 1,1-1,0 1,-1 0,1-1,-1 1,-1 0,-10 0</inkml:trace>
  <inkml:trace contextRef="#ctx0" brushRef="#br0" timeOffset="41373.892">19445 957,'-4'33,"-3"17,6-1,8-9,2-11</inkml:trace>
  <inkml:trace contextRef="#ctx0" brushRef="#br0" timeOffset="41523.29">19445 505,'0'0</inkml:trace>
  <inkml:trace contextRef="#ctx0" brushRef="#br0" timeOffset="42057.286">19699 703,'-8'15,"1"0,1 0,0 1,1 0,1 0,0 0,1 1,1-1,0 1,1 0,1 0,1-1,0 1,1 0,1-1,3 9,-4-21,1 0,-1 0,1-1,0 1,1 0,-1-1,1 0,-1 0,1 0,0 0,0 0,0-1,1 0,-1 0,0 0,1 0,-1-1,1 0,0 0,0 0,-1 0,1-1,0 0,0 0,-1 0,1 0,0-1,0 0,-1 0,1 0,0 0,-1-1,1 0,-1 0,0 0,0-1,0 1,0-1,0 0,0 0,-1 0,3-3,8-10,0-1,-1-1,0 0,-2 0,0-1,-1-1,-1 0,-1 0,5-22,11-21,8-10,-19 49,-1 0,-2-2,0 1,-2-1,-1-1,-1 1,-1-1,-1 0,-2 0,0-20,-4 21,-2-1,0 1,-2 0,0 1,-2 0,-1 0,-6-10,11 25,0 1,-1 0,0 0,-1 1,0-1,0 1,-1 0,0 1,-1-1,1 2,-1-1,0 1,-1 0,0 1,0 0,0 0,0 1,-1 0,0 0,-2 1,2 2,1 0,-1 1,1 1,-1 0,1 0,0 0,-1 2,1-1,0 1,0 0,1 1,-1 0,1 0,-1 1,1 0,1 0,-1 1,1 0,0 1,0-1,1 1,0 1,0-1,0 1,1 0,1 0,-1 0,1 1,1 0,-1 0,1 0,0 3,1 3,0 0,2 1,-1-1,2 0,0 0,1 1,0-1,1 0,1-1,0 1,1-1,1 1,0-1,1-1,1 1,0-1,0-1,1 0,1 0,4 3,28 30,2-2,1-2,3-2,21 11,298 211,-240-183,-109-70</inkml:trace>
  <inkml:trace contextRef="#ctx0" brushRef="#br0" timeOffset="50195.763">18373 1126,'-9'1,"0"0,0 0,0 1,0 0,0 0,1 1,-1 0,1 0,-1 1,1 1,0-1,-3 4,5-4,0 0,0 1,0 0,1 0,-1 1,2-1,-1 1,0 0,1 0,0 0,1 1,-1 0,1 0,1-1,-1 2,1-1,0 0,1 0,0 1,0-1,0 1,1-1,0 0,1 1,0-1,0 1,0-1,1 0,0 0,0 1,1-1,0-1,0 1,1 0,0-1,3 4,5-1,1-2,0 1,1-2,0 1,0-2,0 0,1-1,-1 0,1-1,0-1,0 0,0-1,0-1,0 0,0-1,0-1,0 0,3-2,38-18,-50 10</inkml:trace>
  <inkml:trace contextRef="#ctx0" brushRef="#br0" timeOffset="54094.068">14987 1578,'1'1,"1"0,0 1,-1-1,1 0,0 0,0 0,0 0,0 0,0-1,0 1,0 0,0-1,0 0,0 1,0-1,0 0,0 0,0 0,0 0,0-1,0 1,0-1,0 1,0-1,0 1,0-1,0 0,0 0,0 0,0 0,-1 0,1-1,0 1,1-2,49-54,64-140,-103 178,-7 30,-5 39,-1-42,14 153,-3-117,2 0,2-1,2-1,2-1,23 39,-43-80,1 0,-1 0,1 0,-1 0,1 0,-1 0,1 0,0 0,-1 1,1-1,-1 0,1 0,-1 0,1 1,-1-1,1 0,0 0,-1 1,1-1,0 0,-1 1,1-1,0 0,-1 1,1-1,0 1,0-1,0 1,-1-1,1 0,0 1,0-1,0 1,0-1,0 1,0-1,0 1,0-1,0 1,0-1,0 1,0-1,0 1,0-1,0 0,0 1,0-1,1 1,-1-1,0 1,0-1,1 0,-1 1,0-1,1 1,-1-1,0 0,1 0,-1 1,0-1,1 0,-1 1,1-1,-1 0,1 0,-1 0,0 0,1 1,0-1,-37-15,31 12,-77-40,35 16,-1 3,-1 2,-1 2,-19-4,45 18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99,'-1'-2,"0"-1,0 0,0 1,0-1,0 1,-1-1,1 1,-1 0,0-1,1 1,-1 0,0 0,0 0,-1 1,1-1,0 0,0 1,-1-1,1 1,-1 0,1 0,-1 0,0 0,1 0,-1 1,0-1,0 1,1 0,-1 0,0 0,0 0,0 0,1 0,-1 1,0-1,0 1,1 0,-1 0,1 0,-1 0,1 1,-1-1,1 0,0 1,-1 0,1 0,0-1,-1 2,-49 131,31-70,-135 303,6-81,127-257,23-30,0 1,0-1,0 1,0 0,1-1,-1 1,0-1,0 1,0 0,0-1,0 1,0-1,0 1,0 0,0-1,0 1,0-1,-1 1,1 0,0-1,0 1,0-1,0 1,-1 0,1-1,0 1,0 0,-1-1,1 1,0 0,-1 0,1-1,0 1,-1 0,1 0,0-1,-1 1,1 0,-1 0,1 0,0 0,-1 0,1-1,-1 1,1 0,0 0,-1 0,1 0,-1 0,1 0,0 0,-1 1,1-1,-1 0,1 0,0 0,-1 0,1 0,-1 1,1-1,0 0,7-31,1-1,2 2,1-1,1 1,2 1,7-12,-18 36,75-135,6 4,23-20,-59 87,57-100,-72 133,-32 35,0 1,0 0,-1-1,1 1,0 0,0 0,0-1,0 1,0 0,0 0,0 0,0 0,0 0,0 0,0 1,0-1,0 0,-1 0,1 1,0-1,0 0,0 1,0-1,0 1,-1-1,1 1,0 0,0-1,-1 1,1 0,0-1,-1 1,1 0,-1 0,1 0,-1-1,0 1,1 0,-1 0,0 0,1 0,-1 0,0 0,0 0,0 0,0 0,0 0,0 0,17 194,0-50,7-2,31 98,-27-129,-30-111,0 1,1-1,-1 0,0 1,0-1,0 0,0 0,0 0,0-1,0 1,0 0,0-1,0 1,0-1,0 0,-1 0,1 0,0 0,0 0,0 0,-1 0,1-1,0 1,0-1,0 0,0 0,0 1,0-1,0 0,0-1,0 1,1 0,-1-1,0 1,1 0,-2-2,2 2,-225-150,180 123,24 13,-1 1,-1 0,0 2,-1 1,0 1,-8-1,6 8,7 4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1,'-29'3,"-36"5,0 2,1 3,-41 15,23 24,80-51,0 1,1 0,0 0,-1 0,1 0,0 0,0 0,0 0,0 1,1-1,-1 0,0 0,1 1,0-1,-1 0,1 1,0-1,0 1,1-1,-1 0,0 1,1-1,-1 0,1 1,0-1,0 0,0 0,0 0,0 0,0 0,1 0,-1 0,1 0,-1 0,1-1,0 1,-1 0,3 0,65 36,-65-37,1-1,-1 1,1 0,0 1,-1-1,0 1,1 0,-1 0,0 0,0 1,0-1,0 1,-1 0,1 0,-1 0,0 1,1-1,-2 1,1 0,0 0,-1 0,0 0,1 0,-2 0,1 1,0-1,-1 1,0-1,0 1,0 0,-1-1,0 1,0 0,0-1,0 4,-2-3,0 0,-1 0,1 0,-1-1,0 1,-1-1,1 1,-1-1,1 0,-1 0,-1-1,1 1,0-1,-1 0,0 0,1 0,-1-1,0 0,-1 0,1 0,-3 1,-118 17,115-19,6 0,0-1,-1 0,1 1,0-2,-1 1,1-1,0 1,0-2,-1 1,1 0,0-1,0 0,0 0,1-1,-1 1,0-1,-7-10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8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1,'-32'7,"1"2,0 1,0 2,1 0,1 3,0 0,1 2,0 0,2 3,-11 8,30-19,0-1,0 1,0 0,1 0,1 1,0 0,0 0,1 0,0 1,1-1,0 1,0 0,1 0,1 0,0 0,0 0,1 0,1 1,0-1,0 0,1 0,1-1,-1 1,2 0,0-1,0 1,0-1,2 0,5 8,-4-3,1-1,0 0,1-1,1 1,0-2,0 0,1 0,1-1,0 0,1-1,0 0,0-1,1-1,0 0,0-1,1 0,11 3,-11-6,-1 0,1 0,0-2,0 1,0-2,1 0,-1-1,13-2,164-58,-167 52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3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431 617,'1'-2,"-1"1,0-1,0 0,-1 0,1 0,0 0,-1 0,1 0,-1 0,1 1,-1-1,0 0,0 0,0 1,0-1,0 1,0-1,0 1,-1-1,1 1,-1 0,1-1,-1 1,1 0,-1 0,1 0,-1 0,0 0,0 1,1-1,-1 0,0 1,0 0,0-1,0 1,0 0,0 0,0 0,1 0,-1 0,0 0,-1 1,-81 22,60-13,1 1,0 2,0 0,2 2,-1 0,2 1,0 1,1 1,1 1,1 0,0 2,0 2,13-18,1 1,0-1,0 0,0 1,0 0,1-1,0 1,0 0,1 0,0 0,0 1,0-1,1 0,0 0,0 0,0 0,1 1,0-1,0 0,0 0,1 0,0 0,0-1,1 1,0 0,0-1,0 0,0 1,1-1,0-1,0 1,0 0,1-1,-1 0,1 0,3 1,0-2,0-1,1-1,-1 1,1-2,-1 1,1-1,-1 0,1-1,-1 0,1 0,-1-1,1 0,-1 0,0-1,0 0,0 0,-1-1,3-1,128-94,-117 82,65-59,-2-3,30-42,-114 122,0-1,0 1,0-1,0 1,0-1,0 1,0-1,1 1,-1-1,0 1,0-1,1 0,-1 1,0-1,1 1,-1-1,0 0,1 1,-1-1,0 0,1 1,-1-1,1 0,-1 0,1 1,-1-1,1 0,-1 0,1 0,-1 0,1 0,-1 0,1 0,-1 0,1 0,-1 0,1 0,-1 0,1 0,-1 0,1 0,-1 0,1 0,-1-1,1 1,-1 0,0 0,1-1,-1 1,1 0,-1-1,0 1,1 0,-1-1,0 1,1 0,-1-1,0 1,1-1,-1 1,0-1,0 1,0-1,1 1,-1-1,0 1,0-1,0 1,-4 40,-2-14,2-16,0 1,0 0,2 1,-1-1,1 0,1 1,0-1,1 1,0 0,0-1,1 1,1-1,0 1,1-1,0 0,0 0,1 0,1 0,4 7,-2-11,0 1,0-1,1 0,0-1,0 1,1-2,0 1,0-1,0-1,0 1,1-2,0 1,0-1,6 1,8 1</inkml:trace>
  <inkml:trace contextRef="#ctx0" brushRef="#br0" timeOffset="446.166">940 928,'32'-36,"-2"-1,-2-2,-1-1,21-41,-19 31,-17 31,-15 85,1-59,0 0,0 0,1 0,0-1,0 1,0 0,1 1,0-1,1 0,-1 0,1 0,1-1,-1 1,1 0,0 0,1-1,0 1,0-1,0 0,1 0,0 0,0 0,0 0,1-1,-1 0,2 0,-1 0,0-1,1 0,0 0,5 3,0-5,0 0,0-2,0 1,0-1,0-1,0 0,0 0,-1-1,1-1,-1 1,1-2,-1 1,0-2,0 1,0-1,-1-1,0 0,0 0,0-1,-1 0,0 0,0-1,0 0,-1-1,-1 1,0-1,2-4,3-4,-1-1,0 0,-1-1,-2 0,0 0,0 0,-1-5,-4 1,-5 4</inkml:trace>
  <inkml:trace contextRef="#ctx0" brushRef="#br0" timeOffset="1293.404">2041 646,'-9'-4,"0"1,0 0,0 0,0 1,-1 0,1 0,-1 1,1 1,-1-1,1 2,-1-1,1 1,-1 1,1 0,-1 0,1 0,-4 3,3-1,-1 1,1 1,0-1,0 2,1-1,0 1,0 1,0-1,1 2,0-1,1 1,0 0,0 1,1-1,0 1,1 1,0-1,0 1,1 0,1 0,0 0,-1 8,3-15,1 1,0-1,0 0,0 1,1-1,-1 0,1 1,0-1,0 0,1 0,-1 0,1 0,0 0,0 0,0-1,1 1,-1-1,1 1,0-1,0 0,0 0,0 0,1 0,-1-1,1 1,0-1,-1 0,1 0,0 0,0-1,0 1,1-1,-1 0,0 0,0-1,1 1,11 1,1 0,-1-1,1 0,-1-1,1-1,-1-1,1-1,-1 0,1-1,4-3,0-1,0 0,0-2,-1 0,-1-2,0 0,0-1,-1-1,-1 0,-1-2,0 0,0 0,2-6,13-20,-1 0,-2-2,-2-1,-2-1,3-13,-13 26,0-1,-2 0,-2 0,-1-1,4-32,-11 56,-1 1,0 0,-1-1,0 1,-1-1,0 1,0 0,-1-1,0 1,-1 0,0 0,-1 0,0 1,-1-1,0 1,0 0,-1 0,0 1,0 0,-1 0,0 0,-3-2,5 7,0-1,0 1,0-1,-1 1,0 1,1-1,-1 1,0 0,0 0,0 1,0 0,0 0,-1 0,1 1,0 0,0 0,-1 1,1-1,0 1,0 1,0-1,0 1,0 0,0 0,1 1,-1 0,1 0,-1 0,1 0,-1 2,-9 6,0 0,1 1,0 1,1 0,1 1,0 0,1 1,1 0,-8 14,10-13,0 0,1 0,1 0,1 1,0-1,1 1,1 1,1-1,0 0,1 1,1-1,0 1,2-1,0 0,1 0,0 1,2-2,0 1,1 0,0-1,1 0,1-1,1 0,0 0,5 4,10 17,2-2,2-2,0 0,3-2,0-1,2-1,1-2,1-1,1-2,8 2,154 47,-180-67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1,'11'186,"16"-98,-25 6,1-80</inkml:trace>
  <inkml:trace contextRef="#ctx0" brushRef="#br0" timeOffset="1">1 424,'29'0,"18"0,8 0,-2 0,-5 0,-6 0,-5 0,-4 0,-3 0,-2 0,-6 0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1,'-16'31,"2"2,1-1,2 1,1 1,1 0,2 1,2-1,1 1,2 0,1 0,2 1,3 21,-4-41,31 382,-32-322,1-77,0 1,0 0,-1 0,1 0,0-1,0 1,-1 0,1 0,0 0,0-1,-1 1,1 0,0 0,0 0,-1 0,1 0,0 0,-1 0,1 0,0 0,0 0,-1 0,1 0,0 0,-1 0,1 0,0 0,0 0,-1 0,1 0,0 0,-1 0,1 0,0 1,0-1,-1 0,1 0,0 0,0 0,-1 1,1-1,0 0,0 0,0 1,0-1,-1 0,1 0,0 1,0-1,0 0,0 0,0 1,0-1,0 0,-9-27,5-2,2-1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82,'38'-5,"27"-1,13-5,-3 0,-4 1,-10 3,-10-2,-9-1,-7 3,-5 2,-7 6,-12 4,-8 5,-10 7,-8 4,-7 3,1-1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59,'34'0,"34"-5,12-1,-4-5,-10 0,-11 1,-10 3,-9 2,-5 3,-2 1,-8 0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0,'-5'38,"-1"28,0 6,1-3,2-9,0-10,-3-13,-1-18,1-13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0,'48'0,"21"0,3 0,-6 0,-14 0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17,'38'0,"23"0,5-5,-3-1,-13 0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452 594,'49'185,"-35"-128,-4 2,-2-1,-2 1,-3 0,-3 0,-4 28,4-85,0 0,1 1,-1-1,0 0,-1 1,1-1,0 0,-1 0,1 1,-1-1,0 0,0 0,1 0,-1 0,-1 0,1 0,0 0,0 0,-1 0,1-1,-1 1,0 0,1-1,-1 1,0-1,0 0,0 0,0 0,0 0,-2 1,2-4,0-1,0 1,0-1,0 0,1 0,-1 1,1-1,0 0,0 0,0 0,0 0,0-1,0 1,1 0,0 0,0 0,-1-1,2-1,-2-2,2-21,1 0,2 0,1-1,1 2,1-1,1 1,2 0,0 1,2 0,1 1,1 0,9-11,-6 5,5-10,1 2,3 0,1 2,1 0,2 3,18-16,-40 42,1 1,1 0,-1 1,1 0,0 0,0 1,1 0,-1 1,1 0,6-1,-13 4,-1 1,1-1,-1 1,1-1,-1 1,1 0,0 0,-1 0,1 1,-1 0,1-1,-1 1,1 0,-1 0,0 1,1-1,-1 1,0 0,0 0,0 0,0 0,0 0,-1 1,1-1,-1 1,1-1,-1 1,0 0,0 0,0 0,-1 0,1 1,-1-1,1 3,0 5,-1-1,-1 1,0 0,0 0,-1-1,0 1,-1 0,-1-1,1 0,-1 1,-1-1,0 0,-1-1,0 1,0-1,-1 0,0 0,0 0,-1-1,0 0,-1-1,-3 4,0 0,0 0,-1 0,0-1,-1-1,0 0,-1-1,0 0,0-1,0-1,-1 0,0-1,0 0,0-1,-15 1,27-4,0-1,-1 0,1 0,0 0,0 0,0-1,0 0,0 1,0-1,0 0,0 0,0-1,0 1,0 0,1-1,-1 0,0 0,1 0,-1 0,1 0,0 0,0 0,0-1,0 1,0-1,1 0,-1 0,1 1,-1-1,1 0,0 0,0 0,1 0,-1 0,0 0,1-1,0 1,0 0,0 0,0 0,0 0,1 0,-1-1,1 1,0 0,0 0,0 0,0 1,1-1,-1 0,1 0,0 1,0-1,9-15,0 3</inkml:trace>
  <inkml:trace contextRef="#ctx0" brushRef="#br0" timeOffset="370.429">1469 538,'-27'23,"2"-4,0 1,2 0,1 2,0 1,2 1,1 1,0 0,2 2,-8 16,24-40,-1-1,1 0,0 1,0-1,0 1,0-1,0 1,1 0,-1-1,1 1,-1 0,1 0,0-1,0 1,0 0,1 0,-1-1,1 1,-1 0,1-1,0 1,0-1,0 1,1-1,-1 1,0-1,1 0,-1 1,1-1,0 0,0 0,0 0,0-1,0 1,0 0,1-1,-1 1,0-1,1 0,-1 0,1 0,0 0,-1 0,1-1,0 1,9 1,0-1,0-1,0 0,1-1,-1 0,0-1,0 0,0 0,-1-2,1 1,-1-2,1 1,-1-2,-1 1,1-1,-1-1,0 0,0 0,-1-1,0-1,-1 1,1-1,-2-1,1 1,-1-1,-1-1,0 1,0-1,-1 0,-1-1,0 1,0-1,-1 1,0-1,-1 0,0-11,-1 19,1-1,-1 1,-1-1,1 0,-1 0,1 1,-1-1,-1 0,1 0,-1 1,0-1,0 0,0 1,0-1,-1 1,0-1,0 1,0 0,-1 0,1 0,-1 0,0 0,0 1,0-1,0 1,-1-1,0 1,1 1,-1-1,0 0,-1 1,1 0,0 0,-1 0,1 0,-1 1,1 0,-1 0,0 0,-2 1,1 0,0 1,-1 0,1 0,0 1,-1-1,1 1,0 1,0-1,1 1,-1 0,0 0,1 1,0 0,0 0,0 0,0 0,1 1,-1 0,0 2,-9 14</inkml:trace>
  <inkml:trace contextRef="#ctx0" brushRef="#br0" timeOffset="624.959">1892 622,'-19'33,"-6"22,0 5,6-7</inkml:trace>
  <inkml:trace contextRef="#ctx0" brushRef="#br0" timeOffset="850.863">1807 284,'5'-5,"1"-2</inkml:trace>
  <inkml:trace contextRef="#ctx0" brushRef="#br0" timeOffset="1090.405">2061 819,'17'-63,"3"1,3 1,24-44,-5 44,-42 60,1 0,0 0,0 0,1 0,-1 0,0 0,0 0,0 1,0-1,1 0,-1 1,0-1,1 1,-1-1,1 1,-1 0,0-1,1 1,-1 0,1 0,-1 0,1 0,-1 0,0 1,1-1,-1 0,1 1,-1-1,0 1,1-1,-1 1,0 0,0-1,1 1,-1 0,0 0,0 0,0 0,0 0,0 0,0 0,0 0,0 0,-1 1,1-1,0 1,4 7,-1 0,0 0,-1 0,0 1,-1-1,0 1,0 0,-1-1,0 1,-1 5,19 80,-18-91,0 0,0 0,0-1,1 1,0-1,-1 1,1-1,0 1,1-1,-1 0,0 0,1 0,0 0,0 0,0-1,0 1,0-1,0 0,1 0,-1 0,1 0,-1-1,1 0,0 1,0-1,-1 0,1-1,0 1,0-1,0 0,0 0,0 0,0 0,0 0,0-1,0 0,-1 0,1 0,1-1,6-8,0-1,0 0,-1-1,0 0,-1 0,0-1,-1 0,0-1,-2 0,1 0,3-14,9-15,-6 14,-2 4</inkml:trace>
  <inkml:trace contextRef="#ctx0" brushRef="#br0" timeOffset="1302.509">3077 1,'-9'43,"-9"38,-5 16,0-5,5-8,1-14,3-8,4-11,3-9,4-7,6-4,3-3,1-1,3-6,0-11,-1-7</inkml:trace>
  <inkml:trace contextRef="#ctx0" brushRef="#br0" timeOffset="1524.097">2710 311,'44'5,"27"6,8 2,0-2,-10-3,-10-2,-12 2,-8 0,-11-2</inkml:trace>
  <inkml:trace contextRef="#ctx0" brushRef="#br0" timeOffset="26799.683">339 1836,'1'-4,"-1"1,0 0,0-1,0 1,-1 0,1 0,-1-1,0 1,0 0,0 0,0 0,0 0,-1 0,1 0,-1 0,0 0,0 1,0-1,0 1,-1-1,1 1,0 0,-1 0,0 0,1 0,-1 0,0 1,0-1,0 1,0 0,0 0,-1 0,1 0,0 0,0 1,-1-1,1 1,0 0,-3 0,-7 3,1-1,-1 1,1 1,-1 0,1 1,0 1,1-1,-1 2,1 0,0 0,1 1,0 0,0 1,1 0,0 0,0 1,1 1,1-1,0 1,0 0,1 1,0-1,1 1,0 1,1-1,1 1,0-1,-1 9,3-15,0 0,0 0,1 0,-1 0,1 0,1 0,-1 1,1-1,0 0,1-1,-1 1,1 0,1 0,-1-1,1 1,-1-1,2 0,-1 1,0-2,1 1,0 0,0-1,1 1,-1-1,1-1,0 1,0 0,0-1,0 0,1-1,-1 1,1-1,0 0,-1 0,1-1,0 1,0-1,0-1,0 1,1-1,-1 0,0 0,0-1,6-1,8-4,-1-1,1 0,-1-2,0 0,-1-1,0-1,-1 0,0-2,-1 0,0-1,-1 0,-1-1,10-14,-6 7,-1-1,-1-1,0-1,-3 0,0-1,3-10,-6 25,-7 37,-1-8,2-4,1 1,0 0,1-1,1 0,0-1,1 1,0-1,1-1,0 0,1 0,1-1,0 0,0 0,1-2,0 1,8 3,-14-9,-1-2,0 1,1 0,-1-1,1 0,0-1,0 1,0-1,0 0,0 0,0-1,0 0,0 0,0 0,0-1,0 0,0 0,0-1,0 1,0-1,-1 0,1-1,-1 0,1 0,-1 0,0 0,0-1,-1 1,4-4,166-160,-157 152,13-15,2 3,1 0,2 3,0 0,10-2,-33 19,82-24,-95 31,1 0,-1 0,0 0,1 0,-1 0,0 0,1 1,-1-1,0 0,1 0,-1 1,0-1,1 0,-1 1,1-1,-1 1,1-1,-1 1,1-1,-1 1,1-1,0 1,-1 0,1-1,0 1,-1-1,1 1,0 0,0-1,0 1,0 0,-1-1,1 1,0 0,0 0,0-1,0 1,0 0,1-1,-1 1,0 0,0-1,0 1,1 0,-1-1,0 1,1-1,-1 1,0 0,1-1,-1 1,1-1,-1 1,1-1,-1 1,1-1,-1 0,1 1,-1-1,1 1,0-1,-1 0,1 0,0 1,-1-1,1 0,0 0,0 0,-162 30,155-28,0 0,0 0,-1 0,1 0,1 1,-1 0,0 1,1-1,0 1,0 0,0 0,0 1,0-1,1 1,0 0,0 0,0 1,1-1,0 1,0-1,0 1,1 0,0 1,0-1,0 0,1 0,-1 5,1-4,0 0,1 1,-1-1,2 1,-1-1,1 0,0 1,0-1,1 0,0 0,0 0,1 0,0 0,0 0,1-1,0 1,0-1,0 0,1 0,0-1,0 1,0-1,1 0,-1-1,1 1,0-1,1 0,-1-1,1 1,0-1,0-1,0 1,0-1,0 0,7 0,10 0,0-2,1-1,-1-1,0-1,0-1,-1-1,1-2,-1 0,0-1,-1-1,22-12,29-20,-1-3,50-42,-110 78,43-31,-3-2,-2-2,40-44,-72 68,-2-1,0-1,-1 0,-2-1,0-1,-1 0,-1 0,-1-1,-1-1,-2 1,2-13,-6 29,0-1,-1 0,0 0,0 0,-1 0,0 0,-1 0,0 0,0 0,-1 0,0 0,-1 0,0 0,0 0,-1 0,0 0,-1 1,0 0,0 0,0 0,-4-4,5 11,1-1,-1 1,0 0,0 0,0 0,0 0,0 1,0-1,0 1,0-1,0 1,0 0,0 1,0-1,0 0,0 1,0-1,0 1,0 0,0 0,0 1,1-1,-1 0,0 1,1 0,-1-1,1 1,-1 0,1 0,0 0,0 1,0-1,0 1,0-1,1 1,-1-1,1 1,0 0,-1 0,1 0,1 0,-1-1,0 1,0 3,-9 33,2 1,1 0,2 0,2 1,2 0,2-1,1 1,2-1,2 1,39 232,-16-126,-27-131,-3-34,1-3,0-5,-1 1</inkml:trace>
  <inkml:trace contextRef="#ctx0" brushRef="#br0" timeOffset="27045.225">1779 1582,'20'0,"15"0,7 0,0 0,4 0,-2 0,-3 0,0 0,-1 0,-3 0,2 0,-1 0,-2 0,-3 0,-1 0,-2 0,-6 0</inkml:trace>
  <inkml:trace contextRef="#ctx0" brushRef="#br0" timeOffset="27360.858">2851 1553,'-24'5,"0"1,1 1,-1 1,1 1,1 1,0 1,0 1,1 1,-15 12,34-24,0 0,0 1,1-1,-1 0,0 0,0 1,1-1,-1 1,1 0,0-1,-1 1,1 0,0 0,0 0,0 0,0 0,0 0,1 0,-1 0,1 0,-1 0,1 0,0 1,-1-1,1 0,0 0,1 0,-1 0,0 1,1-1,-1 0,1 0,-1 0,1 0,0 0,0 0,0 0,0 0,1 0,-1-1,0 1,1 0,0 0,161 97,-159-97,-1-1,0 1,1 1,-1-1,0 0,0 1,0 0,0-1,-1 1,1 0,-1 0,0 1,0-1,0 0,0 1,0 0,-1-1,1 1,-1 0,0-1,0 1,-1 0,1 0,-1 0,0 0,0 0,0 0,0 0,-1 0,0 0,0-1,0 1,0 0,0 0,-1 0,-5 3,-1-1,0 1,0-1,0 0,-1-1,0 0,0-1,0 0,-1 0,1-1,-1 0,0 0,-8 0,12-1,0-1,-1 1,1-1,-1-1,1 1,-1-1,1 0,-1-1,1 1,-1-1,1-1,0 1,0-1,-1 0,1 0,0-1,1 0,-1 0,0 0,1-1,0 0,-1 0,0-1,-3-10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1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1,'-20'20,"0"2,1 0,1 2,2 0,0 0,2 2,0 0,2 0,1 1,-2 10,11-31,0 0,1 0,-1 0,1 1,1-1,-1 1,1-1,0 0,0 1,1-1,0 1,0-1,1 0,-1 0,1 0,1 0,-1 0,1 0,0 0,0-1,1 1,0-1,0 0,0 0,0-1,1 1,0-1,0 0,0 0,0 0,1-1,-1 0,1 0,0 0,0-1,0 0,0 0,6 1,0-4,1 0,-1-1,1 0,-1-1,0-1,0 0,0 0,0-1,-1-1,0 0,0 0,0-1,-1 0,0-1,0 0,-1-1,0 0,-1-1,0 1,0-2,-1 1,-1-1,5-8,-6 12,-1 0,1 0,-1 0,-1-1,1 0,-1 0,0 0,-1 0,0 0,-1-1,1 1,-1-1,-1 1,0-1,0 1,-1-1,0 1,0-1,-1 1,0 0,0 0,-1 0,0 0,-1 0,0 0,0 1,0 0,-1 0,0 0,0 0,-1 1,0 0,2 1,1 0,-1 1,-1 0,1 0,0 0,-1 1,0-1,0 1,0 0,0 1,0-1,-1 1,1 0,-1 0,0 1,1-1,-1 1,0 1,0-1,0 1,1 0,-1 0,0 1,0-1,0 1,1 1,-1-1,0 1,1 0,0 0,-1 1,1-1,0 1,0 1,0-1,1 0,-3 3,-11 14,2 1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17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54,'-27'74,"-4"28,-47 118,61-203,30-55,2 0,1 0,2 2,1 0,2 1,25-31,-3 0,-37 57,77-96,-81 106,-1 0,1 0,-1 0,0 0,1 0,-1 0,0 0,0 0,0 1,0-1,0 0,0 1,0-1,-1 0,1 1,0-1,-1 1,1 0,-1-1,1 1,-1-1,0 1,0 0,0-1,0 1,0-1,0 1,0 0,0-1,-1 1,1 0,-1-1,1 1,-1 0,1 1,-3 69,7 81,-2-145,0 0,1-1,0 0,0 1,0-1,1 0,0 0,1-1,-1 1,1-1,1 0,-1 0,1-1,0 0,0 0,1 0,-1-1,1 0,0 0,0 0,1-1,-1 0,0-1,1 1,0-2,0 1,0-1,-1 0,1-1,0 1,0-2,0 1,0-1,0 0,0-1,0 0,-1 0,1-1,-1 1,0-2,1 1,-2-1,3-1,0-4,0-1,-1 0,0 0,0 0,-1-1,-1 0,0-1,0 0,-1 0,-1 0,0 0,0 0,-1-1,-1 0,0 0,-1 0,0 0,-1 0,-1 1,0-1,0 0,-3-9,-20-41,12 51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57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7564 594,'-18'0,"0"1,0 0,0 2,0 0,1 1,-1 0,1 2,-14 6,24-9,0 0,1 1,-1 0,1 0,0 0,0 1,0 0,1 0,0 1,0-1,0 1,1 0,0 1,0-1,0 1,1-1,0 1,0 0,1 0,0 0,0 1,0 3,1-6,0 1,1-1,-1 0,1 0,0 0,1 0,-1 0,1 1,0-1,0 0,1 0,-1-1,1 1,0 0,1 0,-1-1,1 1,0-1,0 0,0 0,0 0,1 0,0-1,-1 1,2-1,-1 0,0 0,0-1,1 1,0-1,-1 0,1 0,0 0,0-1,0 0,0 0,0 0,0 0,0-1,1 0,-1 0,0 0,3-1,17-8,-1-1,0-1,-1 0,0-2,-1-1,0-1,-1 0,-1-2,0 0,-1-2,-1 0,-1-1,7-11,-16 22,6-8,41-32,-53 51,0-1,0 1,-1 0,1 0,0 0,-1 0,1 0,-1 0,0 1,0-1,1 0,-2 1,1-1,0 1,0-1,-1 1,1-1,-1 1,0 0,0-1,0 1,0-1,0 1,-1-1,1 1,-1 0,1 2,9 189,25 147,-31-300,-3 0,-1 0,-2 0,-1 0,-3-1,-1 0,-2 0,-1-1,-15 32,18-53,0-2,-1 1,-1-1,0 0,-1-1,-1 0,-1-1,0 0,0-1,-1-1,-1 0,0-1,-1-1,0 0,-1-1,1 0,-2-2,15-5,1 0,-1 0,0-1,1 1,-1-1,0 0,0 0,0 0,0 0,0-1,0 1,0-1,-1 0,1 1,0-2,0 1,0 0,0-1,0 1,0-1,0 0,0 0,0 0,0 0,0 0,0-1,1 0,-1 1,1-1,-1 0,1 0,-1 0,1-1,0 1,0 0,0-1,1 1,-1-1,0 0,1 0,0 0,0 1,0-1,0 0,0-1,-1-31,1-1,2 1,1 0,2 0,2 0,1 1,1-1,2 1,10-21,-19 52,12-35,1 1,2 0,2 2,1 0,15-20,-10 21</inkml:trace>
  <inkml:trace contextRef="#ctx0" brushRef="#br0" timeOffset="440.678">8213 904,'-5'6,"4"-3,-1 1,0-1,0 0,0 0,0 0,-1 0,1-1,-1 1,0-1,0 1,0-1,0 0,0 0,0 0,-1-1,1 1,-1-1,1 0,-1 1,-2-1,4-3,1 0,-1 0,0 1,1-2,-1 1,1 0,0 0,0 0,0-1,0 1,0 0,0-1,1 1,-1-1,1 1,0-1,-1 1,1-1,0 1,1-1,-1 1,0-1,1 1,-1-1,1 1,0-1,0 1,1-2,-1-1,58-170,-48 151,2 0,1 1,1 1,1 0,1 1,0 1,11-8,-24 22,1 1,0-1,0 1,1 1,-1-1,1 1,0 0,1 0,-1 0,1 1,-1 0,1 1,0-1,0 1,0 1,0-1,3 1,-7 3,0 1,0 0,-1 0,1 0,-1 0,0 0,1 1,-1-1,-1 0,1 1,0 0,-1-1,0 1,0 0,0 0,0 0,-1 0,0 0,1-1,-1 1,-1 0,1 0,0 0,-2 3,2 0,0 18</inkml:trace>
  <inkml:trace contextRef="#ctx0" brushRef="#br0" timeOffset="819.682">8890 537,'-27'8,"1"0,0 1,0 2,1 1,0 0,1 2,-2 3,19-12,0 0,1 1,-1 0,1 0,0 1,1-1,-1 1,1 0,1 1,-1-1,1 1,1 0,-1 0,1 0,1 1,0-1,0 1,0-1,1 1,1 0,-1 0,1-1,1 1,0 3,0-6,0-1,0 0,1 0,0 1,0-1,0 0,1-1,-1 1,1 0,0-1,1 1,-1-1,1 0,0 0,0-1,0 1,0-1,1 0,-1 0,1 0,0-1,0 1,0-1,0 0,0-1,0 1,0-1,1 0,-1 0,1-1,-1 1,0-1,1-1,-1 1,1-1,-1 0,0 0,1 0,-1-1,0 0,4-1,3-2,0-1,0 0,-1 0,0-1,0-1,0 1,-1-2,0 0,-1 0,0 0,0-1,-1-1,0 0,-1 0,0 0,-1-1,0 1,-1-2,0 1,-1 0,-1-1,0 0,0-3,-1 10,-1 0,0 0,0 0,-1 0,0 0,0 0,0-1,-1 1,0 0,0 0,-1 0,1 0,-1 1,-1-1,1 0,-1 1,0-1,0 1,0 0,-1 0,0 0,0 1,0-1,-1 1,1 0,-1 0,-15-9</inkml:trace>
  <inkml:trace contextRef="#ctx0" brushRef="#br0" timeOffset="1139.851">9257 622,'-7'11,"0"0,1 0,0 1,1 0,1 0,-1 1,2-1,0 1,1 0,0 0,0 0,2 0,-1 0,2 0,0 0,0 0,3 8,-3-19,0 0,0 1,0-1,0 0,0 0,0-1,0 1,1 0,-1 0,1-1,-1 1,1-1,0 1,0-1,-1 1,1-1,0 0,0 0,0 0,0 0,1-1,-1 1,0 0,0-1,0 1,1-1,-1 0,0 0,0 0,1 0,-1 0,0-1,0 1,1-1,-1 1,0-1,0 0,0 0,0 1,0-2,78-48,-63 35,-1-2,-1 0,-1 0,0-2,-1 0,-1 0,8-19,0 3,9-39,-25 51</inkml:trace>
  <inkml:trace contextRef="#ctx0" brushRef="#br0" timeOffset="1556.079">9653 848,'134'-218,"-111"187,-22 31,-1 0,0 0,1-1,-1 1,0 0,1 0,-1-1,1 1,-1 0,1 0,-1 0,1 0,-1-1,1 1,-1 0,1 0,-1 0,0 0,1 0,-1 0,1 1,-1-1,1 0,-1 0,1 0,-1 0,1 0,-1 1,1-1,-1 0,0 0,1 1,-1-1,0 0,1 1,-1-1,0 0,1 1,-1-1,0 1,0-1,1 0,-1 1,0-1,0 1,0-1,1 1,-1-1,0 1,0-1,0 1,0-1,0 0,0 1,0-1,0 1,0-1,0 1,-1-1,1 1,0-1,0 1,0-1,0 1,-1-1,1 0,0 1,-1-1,1 41,-1-36,0 1,0 0,0-1,1 1,0 0,0-1,0 1,1 0,0-1,0 1,0-1,1 1,0-1,0 1,0-1,1 0,-1 0,1 0,0-1,1 1,-1-1,5 4,-3-7,0-1,0-1,-1 1,1-1,0 1,0-1,0-1,-1 1,1-1,-1 0,1 0,-1 0,0 0,1-1,-1 0,0 0,-1 0,1 0,-1-1,1 1,-1-1,0 0,0 0,-1 0,1 0,-1 0,0-1,0 0,1 1,105-153,-97 139</inkml:trace>
  <inkml:trace contextRef="#ctx0" brushRef="#br0" timeOffset="2051.657">10498 594,'-19'16,"4"-6,1 2,0-1,1 2,0 0,1 0,0 1,1 1,1 0,0 0,1 1,-1 3,9-16,0 1,1-1,-1 0,1 0,-1 0,1 0,0 1,0-1,0 0,1 0,-1 1,1-1,0 0,0 0,0 0,0 0,0 0,1 0,-1 0,1-1,0 1,0 0,0-1,0 1,0-1,0 0,1 0,-1 0,1 0,0 0,0 0,-1-1,1 0,0 1,0-1,0 0,0 0,1 0,-1-1,0 1,0-1,0 0,1 0,-1 0,0 0,0-1,0 1,1-1,-1 1,0-1,2-1,11-2,-1 0,0 0,0-2,-1 1,1-2,-1 0,0-1,-1 0,0-1,0-1,-1 0,0-1,-1 0,0-1,22-30,-2-3,-2 0,-2-2,-2-1,0-6,-18 42,-1 0,-1 0,0-1,0 0,-1 0,-1 0,0 0,-1 0,-1-1,0 1,-1-1,0 1,-1-1,0 1,-1-1,-1 1,0 0,-1 0,0 0,-1 0,0 1,-1 0,0 0,-1 0,-1 1,-1-1,6 7,0 0,-1 1,0-1,1 1,-2 0,1 0,0 0,-1 0,0 1,0 0,0 0,0 0,0 1,-1-1,1 1,-1 1,0-1,1 1,-1 0,0 0,0 1,0-1,1 1,-1 1,0-1,0 1,0 0,0 0,1 1,-1-1,1 1,-1 1,1-1,0 1,0 0,0 0,0 0,0 1,1 0,-1 0,1 0,0 0,0 1,-4 8,0 1,1 0,0 0,1 1,1 0,0 0,1 0,1 1,0 0,1-1,1 1,1 15,2-12,0-1,2 0,0 0,1 0,1 0,0-1,2 0,0 0,1-1,0 0,1-1,1 0,1 0,0-1,0-1,2 0,-1 0,13 7,7 4,1-1,1-2,1-1,0-2,2-2,-1-1,2-2,3-1,128 15,-145-26</inkml:trace>
  <inkml:trace contextRef="#ctx0" brushRef="#br0" timeOffset="-2964.677">3782 594,'-18'1,"0"1,0 1,1 1,-1 0,1 1,0 1,-11 6,-48 43,74-53,1 0,-1 0,1 0,-1 0,1 1,0-1,0 0,0 1,0-1,0 1,1-1,-1 1,1-1,-1 1,1-1,0 1,0-1,0 1,1-1,-1 1,0-1,1 1,0-1,0 1,-1-1,1 0,1 1,-1-1,0 0,0 0,1 0,0 0,-1 0,2 1,49 45,-45-43,0 0,0 0,-1 1,1 0,-1 0,-1 1,1-1,-1 1,0 1,-1-1,0 1,0-1,0 1,-1 0,0 1,-1-1,-1-2,0-1,0 1,0 0,-1-1,0 1,0 0,-1-1,1 1,-1 0,0-1,-1 1,1-1,-1 1,0-1,-1 0,1 0,-1 0,0 0,-1 0,1 0,-1-1,1 0,-1 0,-1 0,1 0,0-1,-1 1,0-1,0 0,0-1,0 1,0-1,-1 0,1 0,-1-1,1 1,-1-1,1 0,-1-1,0 0,-5 0,-13-7,5-4</inkml:trace>
  <inkml:trace contextRef="#ctx0" brushRef="#br0" timeOffset="-1210.365">5927 848,'25'0,"0"-1,0 0,0-2,0-1,0-1,-1-2,0 0,0-1,-1-1,0-2,6-3,-24 11,0 0,0 0,-1 0,1-1,-1 1,1-1,-1 0,0 0,-1-1,1 1,-1-1,0 0,0 0,0 0,-1 0,0 0,0-1,0 1,-1-1,1 1,-1-1,-1 0,1 1,-1-1,0 0,0 1,0-1,-1 0,0 1,-1-3,1 6,-1-1,1 1,-1 0,1 0,-1-1,0 1,0 0,0 1,0-1,0 0,0 1,-1-1,1 1,0-1,-1 1,1 0,-1 0,0 0,1 1,-1-1,0 1,1-1,-1 1,0 0,0 0,1 0,-1 0,0 1,1-1,-1 1,0-1,1 1,-1 0,-85 38,75-31,1 0,0 1,0 0,0 1,2 0,-1 1,1 0,1 1,0 0,0 0,1 1,1 0,0 0,1 1,0 0,1 0,1 0,0 1,1-1,1 1,-1 5,5-13,0 1,1-1,-1 1,1-1,1 0,-1 0,1 0,0 0,1-1,0 0,0 0,0 0,1 0,-1-1,1 0,1 0,-1-1,1 1,-1-1,1-1,1 0,-1 1,0-2,1 1,-1-1,1-1,0 1,-1-1,1-1,0 1,0-1,0-1,2 0,16 2</inkml:trace>
  <inkml:trace contextRef="#ctx0" brushRef="#br0" timeOffset="-2243.51">4769 30,'-21'208,"13"310,10-309,-2-203,0 0,0 0,0 0,-1 0,1-1,-1 1,-1 0,1 0,-1-1,0 1,-1-1,1 1,-3 2,-4-2,0-5</inkml:trace>
  <inkml:trace contextRef="#ctx0" brushRef="#br0" timeOffset="-1980.338">4431 651,'43'-10,"34"-8,13 0,-4-3,-12 3,-13 4,-13 4,-9 0,-7 1,-4 2,-7-3,-2 1,-4-3,-5-4,-4 0</inkml:trace>
  <inkml:trace contextRef="#ctx0" brushRef="#br0" timeOffset="-1580.175">5278 1,'-107'574,"104"-552,-1-7,2 0,0 1,0-1,2 0,0 1,1-1,0 0,1 0,1 1,0-1,4 8,-6-20,1 0,0-1,0 1,0-1,0 0,0 1,1-1,-1 0,0 0,1-1,0 1,-1 0,1-1,0 1,0-1,0 0,0 0,0 0,0-1,0 1,0-1,0 0,0 1,1-1,-1-1,0 1,0 0,0-1,0 0,0 1,0-1,0-1,94-40,-38 2,-52 34,1-1,-1 1,1 1,1-1,-1 1,1 1,0 0,0 0,0 1,1 0,-1 0,1 1,-1 0,10 0,-13 4,-1 0,0 0,-1 1,1 0,0 0,-1 0,1 0,-1 0,0 1,0 0,0 0,-1 0,1 0,-1 1,0-1,-1 1,1 0,-1 0,1 0,-2 0,1 0,0 0,-1 1,0-1,0 0,-1 1,0-1,0 6,12 34,9-10,-11-29</inkml:trace>
  <inkml:trace contextRef="#ctx0" brushRef="#br0" timeOffset="-4578.996">1129 707,'-2'10,"1"1,0 0,1-1,0 1,1-1,0 1,1-1,0 1,0-1,1 0,4 8,-6-14,0-1,0 0,1 0,0 1,0-1,0 0,0 0,0-1,0 1,1 0,-1-1,1 0,0 1,0-1,0 0,0 0,0-1,0 1,0-1,1 1,-1-1,1 0,-1 0,1-1,-1 1,1-1,-1 1,1-1,-1 0,1-1,-1 1,1-1,0 1,-1-1,0 0,1 0,5-4,0 0,0 0,-1 0,0-1,0 0,-1-1,1 0,-1 0,-1-1,1 1,-1-1,-1-1,1 1,-2-1,1 0,-1 0,0-1,-1 1,0-1,-1 1,0-1,0 0,-1 0,0 0,-1-5,2-10</inkml:trace>
  <inkml:trace contextRef="#ctx0" brushRef="#br0" timeOffset="-4231.143">1863 594,'-18'4,"0"1,1 0,0 2,0 0,1 1,0 0,0 1,1 1,0 1,1 0,0 1,0 0,-4 7,16-16,0 1,0-1,0 1,0-1,1 1,0 0,0 0,0 0,0 0,0 0,1 0,-1 0,1 0,0 0,1 0,-1 0,1 0,-1 0,1 0,0-1,1 1,-1 0,1 0,-1-1,1 1,0-1,1 1,-1-1,1 0,-1 0,1 0,0 0,0-1,0 1,0-1,0 0,1 1,-1-1,1-1,0 1,-1-1,1 1,3 0,3 4,0-1,1 1,-1-1,2-1,-1 0,0-1,1 0,-1-1,1 0,0 0,-1-2,1 1,0-1,0-1,0 0,-1-1,1 0,0-1,-1 0,0-1,0 0,0-1,0 0,8-7,2-4</inkml:trace>
  <inkml:trace contextRef="#ctx0" brushRef="#br0" timeOffset="-3762.016">2257 86,'-21'115,"4"0,6 1,4 0,6 36,2-139,-1 1,2-1,-1 0,2 0,0 0,0 0,1-1,1 1,0-1,1 0,0-1,7 10,-12-19,1 0,-1-1,1 1,-1-1,1 1,0-1,0 0,-1 1,1-1,0 0,0 0,0 0,0-1,0 1,1 0,-1-1,0 1,0-1,0 0,0 0,1 0,-1 0,0 0,0 0,0-1,1 1,-1-1,0 1,0-1,0 0,0 0,0 0,0 0,0 0,0-1,65-57,-47 38,6-4,77-58,-101 83,-1-1,0 0,1 0,-1 1,1-1,-1 1,1-1,-1 1,1-1,-1 1,1 0,0 0,-1 0,1 0,-1 0,1 0,0 0,-1 1,1-1,-1 1,1-1,-1 1,1-1,-1 1,1 0,-1 0,0 0,1 0,-1 0,0 0,0 0,0 0,0 0,0 0,0 1,0-1,0 0,0 1,-1-1,1 1,0-1,-1 1,1-1,-1 1,0-1,1 2,4 80,-6-75,15 93,-13-98,0-1,0 1,1-1,-1 1,1-1,-1 0,1 1,0-1,-1 0,1 0,0-1,1 1,-1 0,0 0,0-1,1 0,-1 1,1-1,-1 0,1 0,-1 0,1-1,0 1,-1-1,1 1,0-1,0 0,-1 0,1 0,0 0,0-1,-1 1,1-1,0 1,-1-1,39-15,-25 5</inkml:trace>
  <inkml:trace contextRef="#ctx0" brushRef="#br0" timeOffset="-3400.367">2964 848,'12'0,"1"0,0-2,0 1,0-1,-1-1,1 0,-1-1,0 0,0-1,0 0,0-1,-1-1,0 1,0-2,-1 0,0 0,-1 0,1-1,-2-1,1 0,-1 0,-1 0,0-1,0 0,1-5,-6 13,-1 0,0 0,1-1,-1 1,-1 0,1 0,0 0,-1-1,0 1,1 0,-1 0,-1-1,1 1,0 0,-1-1,0 1,1 0,-1 0,-1 0,1 0,0 0,-1 0,1 0,-1 0,0 0,0 1,0-1,0 1,-1 0,1-1,-1 1,1 0,-1 0,0 1,0-1,0 0,0 1,0 0,0 0,0 0,0 0,0 0,-1 0,1 1,0 0,0 0,-1 0,0 0,-14 5,0 0,1 2,0 0,0 1,1 1,0 0,0 1,1 1,0 0,1 1,1 1,0 0,0 1,1 0,1 1,1 0,0 1,1 0,0 0,2 1,-3 8,-14 88,24-109,0 0,0 0,0 0,1-1,0 1,0 0,0 0,0-1,0 1,1 0,0-1,0 0,0 1,0-1,0 0,1 0,-1 0,1 0,0-1,0 1,0-1,0 1,0-1,0 0,1 0,-1-1,4 2,13 1,1 0,0-2,0 0,0-2,0 0,0-1,0-1,-1-1,1-1,-1-1,1-1,-1 0,2-3,13-1</inkml:trace>
  <inkml:trace contextRef="#ctx0" brushRef="#br0" timeOffset="-5545.683">282 227,'-11'349,"-1"-215,6 1,7 23,-1-111,11 13,3-90,-11 9</inkml:trace>
  <inkml:trace contextRef="#ctx0" brushRef="#br0" timeOffset="-5279.179">0 651,'44'-5,"27"-7,13 0,-4-4,-6 1,-11-1,-10 1,-11 4,-7 3,-5 4,-7 2</inkml:trace>
  <inkml:trace contextRef="#ctx0" brushRef="#br0" timeOffset="-4912.863">762 651,'-21'36,"3"1,0 1,3 0,1 1,2 1,1 1,16 40,-4-79,0 0,0 0,0 0,0-1,0 1,1 0,-1-1,1 1,-1-1,1 1,0-1,0 0,-1 1,1-1,0 0,0 0,0-1,0 1,0 0,0-1,0 1,1-1,-1 1,0-1,0 0,0 0,0 0,1 0,-1-1,0 1,0 0,0-1,0 0,0 1,1-2,7-2,-1-1,0-1,0 0,0 0,-1-1,0 0,-1 0,1-1,-1 0,0 0,-1 0,0-1,-1 0,0-1,0 1,-1-1,0 0,0 0,-1 0,1-9,-2 12,0 0,0 0,-1-1,0 1,0 0,0-1,-1 1,-1 0,1-1,-1 1,0 0,-1 0,1 0,-2-1,1 2,-1-1,0 0,0 0,-1 1,0 0,0 0,0 0,-1 0,0 1,0-1,0 1,-1 1,1-1,-1 1,-1 0,1 0,0 1,-1-1,0 1,0 1,0 0,0 0,0 0,0 1,0 0,-7-1,-12 6</inkml:trace>
  <inkml:trace contextRef="#ctx0" brushRef="#br0" timeOffset="20798.235">592 1441,'-11'28,"-1"17,1 0,3 1,1 0,2 0,2 37,5 343,-18-359,3-56</inkml:trace>
  <inkml:trace contextRef="#ctx0" brushRef="#br0" timeOffset="21063.242">170 1949,'38'-10,"42"-8,16-5,3 1,-13-1,-9 4,-15 5,-11 0,-11 3,-7 2,-5 4,-6-3,-3 0,-4-3,-5 0</inkml:trace>
  <inkml:trace contextRef="#ctx0" brushRef="#br0" timeOffset="21479.255">988 1384,'-73'410,"70"-380,1 1,1-1,2 0,1 0,1 1,1-1,2-1,1 1,2-1,0 0,2-1,6 9,-16-34,0-1,1 0,-1 0,1 0,-1 0,1 0,0 0,0-1,-1 1,1-1,0 1,1-1,-1 1,0-1,0 0,1 0,-1 0,0-1,1 1,-1 0,1-1,-1 0,1 1,-1-1,1 0,-1 0,1-1,-1 1,1 0,-1-1,0 0,1 1,-1-1,1 0,-1 0,0 0,0-1,0 1,0 0,0-1,0 1,0-1,0 0,0 0,-1 0,2-1,50-41,-36 28,0 1,1 1,1 1,0 0,1 2,10-5,-28 15,-1 1,0-1,1 0,-1 1,1-1,0 1,-1-1,1 1,-1 0,1 0,0 0,-1 0,1 0,-1 0,1 0,0 0,-1 1,1-1,-1 1,1-1,-1 1,1-1,-1 1,1 0,-1 0,0 0,1 0,-1 0,0 0,0 0,0 0,0 0,0 1,0-1,0 0,0 1,0-1,-1 1,1-1,14 70,-12-45,25 47,-14-60</inkml:trace>
  <inkml:trace contextRef="#ctx0" brushRef="#br0" timeOffset="24997.134">1947 2005,'2'-1,"-1"1,1-1,0 0,-1 0,1 0,-1-1,1 1,-1 0,1 0,-1-1,0 1,0-1,0 1,0-1,0 0,0 1,0-1,-1 0,1 0,0 1,-1-1,0 0,1 0,-1 0,0 0,0 0,0 1,0-1,0 0,0 0,-1 0,1 0,-1 0,1 1,-1-1,0 0,1 0,-1 1,0-1,0 1,0-1,-1 1,1-1,0 1,0-1,-1 1,1 0,-1 0,1 0,-1 0,0 0,1 0,-2 0,-9 1,1 1,-1 0,1 1,0 0,0 1,-1 0,2 1,-1 0,0 0,1 1,0 1,0 0,1 0,-8 7,11-9,-94 81,96-82,1 1,0-1,0 1,0 0,0 0,1 0,0 1,0-1,0 0,0 1,1-1,-1 1,1 0,0 0,1-1,-1 1,1 0,0 0,0 0,1-1,-1 1,1 0,0 0,0-1,1 3,3-3,0 1,-1-1,1 0,1 0,-1-1,0 0,1 0,0 0,0 0,0-1,0 0,0 0,0-1,0 0,1 0,-1 0,0-1,1 0,-1 0,1-1,-1 1,0-1,0-1,1 1,-1-1,0 0,0-1,1 0,12-5,1 0,-1-2,0 0,-1-1,0-1,-1-1,0 0,-1-1,-1-1,0 0,-1-1,-1-1,2-4,22-37,-41 63,1 1,0 0,1 0,-1 0,1 1,1-1,-1 0,1 1,0-1,0 1,1 0,0-1,0 1,1-1,-1 1,1-1,1 1,-1-1,1 1,1-1,-1 0,1 0,0 0,0 0,0-1,1 1,0-1,0 0,1 0,-1 0,1-1,0 0,0 0,1 0,-1 0,2 0,5 0,0-1,0 0,0 0,0-1,0-1,1 0,-1-1,0 0,1-1,-1 0,0-1,0 0,0-1,0-1,0 0,9-4,3-3,0-2,0 0,-2-1,1-1,-2-1,0-2,3-3,-6 5,-1-1,0 0,-1-2,0 0,-2 0,0-2,-2 1,0-2,-1 1,-1-2,-2 1,0-1,-1-1,-1 1,2-25,-5-212,-25 173,21 87,1-1,-1 1,1 0,-1-1,1 1,-1 0,1-1,-1 1,1 0,-1 0,0 0,1-1,-1 1,1 0,-1 0,0 0,1 0,-1 0,0 0,1 0,-1 0,1 0,-1 0,0 1,1-1,-1 0,1 0,-1 0,1 1,-1-1,1 0,-1 1,1-1,-1 0,1 1,-1-1,1 1,-1-1,1 1,0-1,-1 1,1-1,0 1,-1-1,1 1,0 0,0-1,0 1,0-1,-1 1,1 0,0-1,0 1,0-1,0 1,0 0,0-1,1 1,-1 0,-9 43,6 41,3 1,4 0,4-1,3 0,19 65,22 40,-33-165,-11-21</inkml:trace>
  <inkml:trace contextRef="#ctx0" brushRef="#br0" timeOffset="25244.175">2370 1723,'44'9,"42"4,17-6,-5-3,-9-3,-10-2,-10-5,-10-1,-12-1,-13 3</inkml:trace>
  <inkml:trace contextRef="#ctx0" brushRef="#br0" timeOffset="26177.938">3867 1949,'13'-5,"1"-1,-1-1,-1 1,1-2,-1 0,-1 0,1-1,-1-1,-1 1,0-2,0 0,-1 0,-1 0,0-1,0-1,0-2,7-18,-1 78,19 153,-25-118,-3 0,-4 0,-5 44,3-100,-2 0,0 0,-2 0,0-1,-1 0,-2 0,0 0,-2-1,0-1,-1 1,-2-2,-1 2,14-20,-1 0,0 0,0 0,0 0,0-1,-1 1,1 0,0-1,-1 1,1-1,-1 1,0-1,1 1,-1-1,0 0,0 0,0 0,0 0,0 0,0-1,0 1,0-1,0 1,0-1,0 1,0-1,0 0,0 0,0 0,-1-1,1 1,0 0,0-1,0 1,0-1,0 0,0 0,0 0,0 0,0 0,1 0,-1 0,0 0,1-1,-1 1,0-1,1 1,0-1,-1 0,1 1,0-1,0 0,0 0,0 0,0 0,1 0,-1 0,0-15,1 0,0 0,1 0,1 0,1 1,0-1,1 1,1 0,1 0,0 0,1 0,0 1,-2 4,26-68,3 2,4 2,3 1,3 2,3 3,3 1,45-45,-75 93,1 0,0 1,2 2,0 0,1 2,1 0,0 2,4-1,-27 12,0 1,0-1,0 1,0 0,0 0,0 0,0 0,1 0,-1 0,0 1,1-1,-1 1,0 0,1-1,-1 1,0 0,1 0,-1 1,0-1,1 0,-1 1,0 0,1-1,-1 1,0 0,0 0,0 0,1 0,-1 1,-1-1,1 0,0 1,0 0,0-1,-1 1,1 0,-1 0,1 0,-1 0,0 0,1 1,-2 10,1 0,-1 0,-1-1,-1 1,1 0,-2 0,0-1,0 1,-1-1,-1 0,0 0,-1 0,0-1,-1 0,0 0,-2 2,-3 6,-1 0,0-1,-2 0,0-1,-1 0,-1-2,0 0,-1-1,-1 0,0-2,0 0,-2-1,1-1,-1-1,-3 0,-26-4,32-10</inkml:trace>
  <inkml:trace contextRef="#ctx0" brushRef="#br0" timeOffset="26545.253">4967 1779,'-15'2,"0"1,0 1,0 0,1 1,0 0,0 1,0 1,1 0,0 1,0 1,1-1,0 2,0 0,1 0,1 1,0 1,0 0,1 0,-5 10,13-18,0-1,0 1,0 0,1 0,0-1,-1 1,2 0,-1 0,0 0,1-1,-1 1,1 0,0 0,1-1,-1 1,0-1,1 1,0-1,0 0,0 1,0-1,0 0,1 0,0-1,-1 1,1 0,0-1,0 0,0 0,1 0,-1 0,0 0,1 0,-1-1,1 0,0 0,-1 0,1 0,0 0,0-1,0 0,1 1,6 1,0-1,0 0,0-1,0 1,0-2,0 0,0 0,-1-1,1 0,0-1,-1 0,0-1,0 0,0-1,0 0,0 0,-1-1,0 0,0-1,-1 0,0 0,0-1,-1 0,0-1,0 1,-1-1,0 0,0-1,1-4,-4 9,1 0,-1 0,-1-1,1 1,-1-1,0 0,0 0,0 0,-1 0,0 0,0 0,-1 0,1 0,-1 0,-1-1,1 1,-1 0,0 0,-1 0,1 0,-1 0,0 1,-1-1,1 0,-1 1,0 0,0-1,-1 1,-68-45,47 41</inkml:trace>
  <inkml:trace contextRef="#ctx0" brushRef="#br0" timeOffset="26797.785">5419 1836,'-19'38,"-7"18,7-1,5-15,6-13</inkml:trace>
  <inkml:trace contextRef="#ctx0" brushRef="#br0" timeOffset="26947.503">5390 1412,'0'0</inkml:trace>
  <inkml:trace contextRef="#ctx0" brushRef="#br0" timeOffset="27282.38">5616 1920,'1'-1,"17"-45,3 1,2 1,1 1,10-10,-34 52,0 0,0-1,0 1,0 0,0 0,1 0,-1 0,0 0,1 0,-1 0,1 0,-1 0,1 0,0 0,-1 0,1 0,0 0,0 0,-1 0,1 1,0-1,0 0,0 1,0-1,0 1,0-1,0 1,0-1,0 1,1 0,-1-1,0 1,0 0,0 0,0 0,0 0,1 0,-1 0,0 0,0 0,0 0,0 1,0-1,0 0,1 1,-1-1,0 1,0-1,0 1,0 0,-1-1,1 1,0 0,0 0,0 0,0-1,-1 1,1 0,0 0,-1 0,1 0,-1 0,1 0,-1 0,0 1,1-1,-1 0,0 1,25 147,-25-144,1 0,-1 0,1 0,0 0,0 0,1 0,0 0,0-1,0 1,0 0,1-1,-1 0,1 1,0-1,1 0,-1 0,1-1,-1 1,1-1,0 0,1 0,-1 0,0 0,1-1,-1 0,1 0,0 0,0-1,0 1,0-1,0 0,0 0,0-1,0 0,0 0,0 0,1 0,-1-1,0 0,0 0,0 0,0-1,-1 1,4-3,9-7,-1-2,-1 0,0 0,-1-1,0-1,-1-1,-1 0,0 0,-2-1,0-1,0 0,3-11,12-17,-4 0,-14 24</inkml:trace>
  <inkml:trace contextRef="#ctx0" brushRef="#br0" timeOffset="27543.395">6548 1131,'0'38,"0"27,0 8,0 0,0-7,0-5,0-8,0-4,0-5,0-5,0-5,0-3,0-2,0-2,0 1,0-1,-5-10,-1-7</inkml:trace>
  <inkml:trace contextRef="#ctx0" brushRef="#br0" timeOffset="27781.951">6294 1582,'48'0,"30"0,7 0,-2 0,-5 0,-11 0,-8 0,-8 0,-14 0</inkml:trace>
  <inkml:trace contextRef="#ctx0" brushRef="#br0" timeOffset="30430.386">7055 2005,'-38'24,"-18"13,1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2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24,'-25'165,"22"291,3-347,0-109</inkml:trace>
  <inkml:trace contextRef="#ctx0" brushRef="#br0" timeOffset="422.67">0 108,'0'-1,"1"0,-1 0,0 1,0-1,0 0,1 0,-1 0,0 1,1-1,-1 0,0 0,1 1,-1-1,1 0,-1 1,1-1,0 1,-1-1,1 1,0-1,-1 1,1-1,0 1,-1 0,1-1,0 1,0 0,0-1,-1 1,1 0,0 0,0 0,0 0,-1 0,1 0,0 0,0 0,0 0,0 0,197-17,164-6,-124-4,-144 9,-75 13</inkml:trace>
  <inkml:trace contextRef="#ctx0" brushRef="#br0" timeOffset="1134.331">1045 334,'19'0,"16"0,7 0,1 0,-2 0,-3 0,-3 0,-8-5,-4-1,0-1,0 2,1 2,2 1,-5-4,0-1,-4 1</inkml:trace>
  <inkml:trace contextRef="#ctx0" brushRef="#br0" timeOffset="1387.768">1073 502,'39'0,"17"0,4 0,-4 0,-6 0,-7 0,-11 0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37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29,'2'1,"-1"0,1 0,-1 0,1 0,-1 1,1-1,-1 1,1-1,-1 1,0-1,0 1,0 0,0-1,0 1,0 0,-1 0,1 0,0-1,-1 1,0 0,1 0,-1 0,0 0,0 0,0 0,0 1,2 7,27 117,-29-86,-2-1,-1 1,-2 0,-2-1,-1 0,-3 0,-1-1,-1-1,-9 15,-24 42,39-76</inkml:trace>
  <inkml:trace contextRef="#ctx0" brushRef="#br0" timeOffset="248.691">1 537,'38'-10,"32"-8,14-5,-3 1,-10 4,-13 0,-11 4,-9 4,-10-2,-6 2,-2 3,1 2,-3 2</inkml:trace>
  <inkml:trace contextRef="#ctx0" brushRef="#br0" timeOffset="704.81">819 0,'-23'82,"3"1,4 1,3 0,4 1,4 0,4 14,20 14,-18-110,-1-1,2 1,-1 0,0-1,0 1,1 0,-1-1,1 0,0 1,0-1,0 0,0 0,0 0,0 0,1 0,-1 0,1-1,-1 1,1-1,0 0,-1 0,1 0,0 0,0 0,0-1,0 1,0-1,-1 0,1 1,0-1,0-1,0 1,0 0,0-1,0 0,0 1,1-2,11-4,0-1,0-1,-1-1,0 0,0-1,-1 0,-1-1,8-7,25-21,-34 30,-8 5,0 1,1 0,-1 0,0 0,1 0,0 0,-1 1,1 0,0 0,1 0,-1 0,0 1,0-1,1 1,-1 0,1 0,-1 1,1-1,-1 1,3 0,-6 3,1-1,-1 0,1 1,-1-1,0 1,0 0,0-1,0 1,-1 0,1 0,-1-1,1 1,-1 0,0 0,0 0,0 0,-1-1,1 1,-1 0,1 0,-1-1,0 1,0 0,0-1,-1 1,0 1,-3 14,4-15,-1 0,1 0,0 0,0 0,1 1,-1-1,1 0,0 1,-1-1,1 0,1 0,-1 1,0-1,1 0,0 0,0 1,0-1,0 0,0 0,1 0,-1 0,1 0,0-1,0 1,0 0,0-1,0 1,0-1,1 0,-1 0,1 0,0 0,0 0,-1 0,1-1,0 0,0 1,3-1,13-2</inkml:trace>
  <inkml:trace contextRef="#ctx0" brushRef="#br0" timeOffset="1070.629">1411 706,'34'-7,"-1"-1,0-2,0-1,-1-2,0-1,-2-1,1-2,-2-1,7-6,-33 22,0 1,0-1,0 0,0-1,-1 1,1 0,0-1,-1 0,0 1,0-1,0 0,0 0,0 0,0 0,-1-1,1 1,-1 0,0-1,0 1,-1 0,1-1,-1 0,1 1,-1-1,0 1,0-1,-1 1,1-1,-1 1,0-1,1 1,-2-1,1 1,0 0,-1 0,1-1,-1 1,0 0,0 0,0 1,-1-1,0 0,-4-1,0 1,0 1,-1-1,1 1,-1 1,0-1,0 1,0 0,1 1,-1 0,0 0,0 1,0 0,0 0,1 1,-1 0,1 1,-1-1,1 1,0 1,0-1,0 1,0 0,1 1,0 0,0 0,0 0,0 1,1-1,0 1,0 1,-4 5,2 0,-1-1,2 1,0 0,0 1,1-1,0 1,1 0,1 0,0 1,1 2,1-11,0 0,1 0,-1 0,1 0,1 0,-1 0,1 0,0 0,0 0,0 0,1 0,0 0,0-1,0 1,0-1,1 1,-1-1,1 0,1 0,-1 0,0 0,1-1,0 1,0-1,0 0,0 0,0 0,3 0,2 3,0-1,1-1,0 0,0 0,0-1,1 0,-1-1,1 0,-1-1,1 0,0 0,-1-1,1-1,0 0,-1 0,1-1,-1-1,1 1,-1-2,9-3,8-7,-2 0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39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56 936,'27'331,"-26"-328,-1 0,1 1,-1-1,0 1,0-1,-1 1,1-1,-1 1,1-1,-1 0,0 1,0-1,-1 0,1 0,-1 0,1 0,-1 0,0 0,0 0,-1 0,1-1,0 1,-1-1,0 0,1 0,-1 0,0 0,0 0,0 0,-3 0,4-3,-1-1,1 1,0-1,0 0,-1 1,1-1,0 0,1 0,-1-1,0 1,1 0,-1-1,1 1,-1 0,1-1,0 0,0 1,1-1,-1 0,0 1,1-1,0 0,-1 0,1 0,0 1,0-1,1 0,-1 0,1 0,-1 1,1-2,7-29,0 1,2 0,1 1,2 0,1 1,1 0,2 1,1 1,1 0,1 2,1 0,13-11,-31 35,7-13,1 1,1 0,0 1,1 1,0 0,1 1,1 0,0 1,0 1,1 0,0 1,0 0,1 2,0 0,0 1,0 0,1 2,-1 0,1 1,6 0,-20 3,-1-1,1 0,0 1,0 0,0 0,-1 0,1 0,0 1,-1-1,1 1,-1 0,0 0,1 0,-1 1,0-1,0 1,-1 0,1 0,-1-1,1 2,-1-1,0 0,0 0,0 1,0-1,-1 1,0 0,1-1,-1 1,-1 0,1 0,1 5,-1 0,0 0,-1 0,0 1,-1-1,0 0,0 0,0 0,-1 0,-1 0,0 0,-3 7,0-1,1-1,-2 0,0-1,0 1,-1-1,-1-1,0 0,-1 0,0-1,-1 0,0 0,-1-2,0 1,-1-1,0-1,0 0,0-1,-1-1,0 0,-1 0,-8 1,19-6,1 0,-1 0,1 0,-1 0,1 0,-1-1,1 0,-1 0,0 0,1 0,-1 0,0-1,1 1,-1-1,1 0,-1 0,1 0,0-1,-1 1,1-1,0 0,0 0,0 0,0 0,1-1,-1 1,0-1,1 1,0-1,-1 0,0-2,3-13</inkml:trace>
  <inkml:trace contextRef="#ctx0" brushRef="#br0" timeOffset="472.141">592 1021,'29'6,"0"-1,1-1,-1-2,0-1,1-1,-1-1,1-2,-1-1,26-8,-40 9,-1-2,0 0,0-1,0 0,-1-1,1 0,-2-1,1-1,-1 0,-1 0,1-1,-2-1,1 0,-2 0,1-1,-2 0,1-1,-2 0,0 0,1-4,-3 5,0 4,-1 0,-1 0,1-1,-2 1,1 0,-1-1,0 0,-1 0,0 1,0-1,-1 0,0 0,-1-3,1 10,-1 1,0-1,1 0,-1 1,0-1,0 0,0 1,0-1,0 1,0 0,0-1,0 1,-1 0,1 0,0 0,-1 0,1 0,-1 0,0 0,1 0,-1 0,0 1,1-1,-1 1,0-1,1 1,-1 0,0 0,0-1,0 1,1 1,-1-1,0 0,0 0,1 1,-1-1,0 1,0-1,1 1,-1 0,-1 0,-62 43,62-42,1 0,0 0,0 0,0 0,0 0,0 0,1 0,-1 1,1-1,-1 1,1-1,0 1,0 0,0-1,0 1,1 0,-1 0,1 0,0 0,-1-1,1 1,1 0,-1 0,0 0,1 0,-1-1,1 1,0 0,0 0,0-1,0 1,0-1,1 1,-1-1,1 1,0-1,-1 0,1 0,0 0,0 0,1 0,-1 0,0 0,1-1,-1 1,1-1,-1 0,3 1,67 9,-62-11,-1 1,1 0,-1 0,1 1,-1 0,1 1,-1-1,0 2,0 0,0 0,-1 0,1 1,6 5,-13-7,0 0,-1-1,1 1,0 0,-1 0,0 0,0 0,0 0,0 0,0 0,0 1,-1-1,0 0,1 0,-1 1,0-1,-1 0,1 0,-1 1,1-1,-1 0,0 0,0 0,0 0,-1 0,1 0,-45 76,10-28,34-40</inkml:trace>
  <inkml:trace contextRef="#ctx0" brushRef="#br0" timeOffset="751.619">1637 766,'-11'21,"1"-4,1 1,1-1,1 2,0-1,1 1,1 0,1 0,0 7,3-23,1-1,0 1,0-1,-1 1,2 0,-1-1,0 1,0-1,1 1,-1-1,1 0,0 1,0-1,0 0,0 1,0-1,0 0,1 0,-1 0,1 0,-1 0,1 0,0 0,0-1,0 1,0 0,0-1,0 0,0 1,0-1,1 0,-1 0,0-1,1 1,-1 0,1-1,-1 1,1-1,-1 0,1 0,-1 0,1 0,-1 0,1-1,0 1,7-2,1 1,-1-2,0 1,0-1,-1-1,1 0,-1 0,1-1,-1 0,5-4,-9 6,0 0,0-1,0 1,-1-1,1 0,-1 0,0 0,0 0,-1-1,1 0,-1 0,0 0,0 0,-1 0,1-1,-1 1,0-1,-1 1,1-1,-1 0,0 0,-1 0,0 1,1-1,-2 0,1 0,-1 0,0 0,0 1,0-1,-1 0,0 1,0-1,0 1,-1 0,0 0,0 0,0 0,-1 0,0 0,1 1,-2 0,1 0,0 0,-1 0,-4-2,2 3,1 1,-1 0,0 0,0 1,0 0,0 0,-1 0,1 1,0 0,0 1,0 0,0 0,0 0,0 1,0 0,0 0,0 0,1 1,-1 0,1 1,0 0,0 0,-2 1,-10 11</inkml:trace>
  <inkml:trace contextRef="#ctx0" brushRef="#br0" timeOffset="1237.217">2230 823,'-19'6,"0"2,0 0,1 1,0 1,1 0,0 1,1 1,0 1,1 1,0 0,1 0,-3 6,16-19,0 0,0-1,0 1,1 0,-1 0,0 0,0 1,1-1,-1 0,1 0,-1 0,1 0,-1 1,1-1,0 0,-1 0,1 1,0-1,0 0,0 1,0-1,0 0,0 0,1 1,-1-1,0 0,1 0,-1 1,1-1,-1 0,1 0,-1 0,1 0,0 0,0 0,-1 0,1 0,0 0,0 0,0 0,0 0,0-1,0 1,1 0,-1-1,0 1,0-1,0 1,0-1,1 1,-1-1,0 0,1 0,-1 0,0 0,0 0,76-1,-57-7,-1-1,1 0,-2-1,0-2,0 1,-1-2,0-1,-1 0,-1 0,0-2,-1 0,-1-1,-1 0,0 0,-1-2,4-9,9-7,15-21,-20 33,-1 0,-1-2,-1 0,-1-1,-1 0,-2-1,0-1,-2 0,-1-1,-1 1,1-18,-8 42,-1 0,1 1,-1-1,0 0,0 0,0 0,0 0,-1 1,1-1,-1 0,0 0,0 1,-1-1,1 1,-1-1,1 1,-1-1,0 1,-1 0,1 0,0 0,-1 0,0 1,0-1,0 1,0-1,0 1,0 0,0 0,-1 0,1 1,-1-1,1 1,-1 0,0 0,1 0,-1 0,0 1,0 0,0-1,1 1,-1 1,0-1,0 0,0 1,1 0,-1 0,-12 7,0 0,1 2,0-1,0 2,1 0,1 1,0 0,0 1,1 0,1 1,0 1,1 0,1 0,0 0,1 1,1 1,-3 8,4-13,1-1,0 1,0 1,1-1,1 1,0-1,1 1,0 0,1 0,0 0,1 0,1 0,0 0,1 0,0 0,1-1,0 1,1-1,0 1,1-1,1-1,0 1,0-1,1 0,1 0,0-1,9 9,-9-11,2 0,-1-1,1-1,0 1,0-2,1 1,0-2,0 1,0-1,0-1,1 0,-1-1,1 0,0-1,0 0,-1-1,1 0,0 0,5-2,8-5</inkml:trace>
  <inkml:trace contextRef="#ctx0" brushRef="#br0" timeOffset="2320.613">2737 739,'1'14,"-1"0,2 0,0 0,0-1,2 1,-1 0,2-1,0 0,0 0,1 0,1-1,0 0,5 6,-9-15,0 0,0 0,1 0,-1-1,0 1,1-1,-1 0,1 0,0-1,0 1,0-1,0 0,0 0,0 0,0 0,0-1,0 1,0-1,1 0,-1 0,0-1,0 1,0-1,0 0,0 0,0-1,0 1,0-1,0 0,-1 0,2-1,9-4,-2-1,1 0,-1 0,-1-2,1 1,-2-2,1 1,3-7,45-73,-61 93,1 1,0-1,1 1,-1-1,1 1,-1-1,1 1,0-1,0 1,1 0,-1-1,1 1,0-1,-1 0,2 1,-1-1,0 1,1-1,-1 0,1 0,0 0,0 0,0 0,1-1,-1 1,1 0,-1-1,1 0,0 0,0 0,0 0,0 0,0 0,0-1,1 1,-1-1,0 0,1 0,-1 0,1-1,2 1,11-3,0-1,0 0,0-1,-1-1,0-1,0 0,0-1,-1-1,0 0,0-1,-1-1,0 0,9-10,6 0,141-75,-200 106,23-9,-1 0,0 0,0 0,1 1,0 1,0-1,0 1,0 0,0 1,1-1,-1 1,1 1,1-1,-1 1,1 0,0 0,0 1,1-1,-1 1,-1 6,5-8,1 1,0-1,1 0,-1 1,1-1,0 0,0 1,1-1,-1 0,1 0,0 0,1 0,-1-1,1 1,0-1,0 1,1-1,-1 0,1 0,0 0,0-1,0 1,0-1,1 0,-1 0,1-1,0 1,0-1,0 0,0 0,0-1,0 1,3-1,10 1,0-1,0 0,0-2,0 0,0-1,-1-1,1 0,0-1,-1-1,0-1,0-1,-1 0,0-1,0-1,0 0,-1-1,-1-1,0 0,10-10,51-41,-33 31,-3-2,0-2,-2-1,-2-2,-2-1,-1-2,-14 17,-1-1,0-1,-2 0,-2-1,0-1,-2 0,0 0,-3-1,0 0,-1-1,-2 0,-2 0,0 0,-2-2,-1 29,-1 0,0 0,1 1,-1-1,0 0,0 1,-1-1,1 1,0-1,-1 1,0 0,1-1,-1 1,0 0,0 0,0 0,-1 1,1-1,0 0,-1 1,1-1,-1 1,1 0,-1 0,0 0,1 0,-1 1,0-1,0 1,1-1,-1 1,0 0,0 0,0 0,0 0,1 1,-1-1,0 1,0 0,1 0,-1 0,0 0,1 0,-1 0,1 1,0-1,-1 1,1 0,0 0,0 0,0 0,0 0,0 0,1 0,-1 1,0 0,-4 6,0 0,0 0,0 1,2 0,-1 0,1 0,1 1,0-1,0 1,1 0,0 0,1 0,0 0,1 0,0 0,1 0,0 0,1 0,0-1,1 1,0 0,0-1,5 10,100 332,-44-156,-66-211,-4-4</inkml:trace>
  <inkml:trace contextRef="#ctx0" brushRef="#br0" timeOffset="2574.632">3923 372,'43'0,"43"-5,17-1,-5-5,-9-1,-11 3,-12 2,-9 2,-10 2,-2-3,-5 0,-3 0,-10 2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4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0,'29'5,"23"1,13 0,1-1,-7-1,-9-2,-7-1,-7-1,-5 0,-2 0,-2 0,0 0,0-1,-1 1,2 0,-6 0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4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47,'39'5,"27"1,11-5,-2-2,-4-2,-10 1,-10-5,-4-2,-5 2,-6 1,-3-2,-3-1,-7 2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81,'-40'31,"2"1,2 2,1 2,2 1,1 1,-13 23,40-55,0 0,1-1,0 2,0-1,0 0,1 1,0 0,0 0,0 0,1 0,0 0,1 0,-1 1,1-1,1 1,0-1,0 0,0 1,1-1,0 1,0-1,1 0,0 1,0-1,1 0,0-1,0 1,0 0,1-1,0 0,1 1,-1-2,2 3,9 1,0 0,1 0,0-2,0 0,1 0,0-2,0 0,0-1,0-1,1 0,-1-2,1 0,0 0,-1-2,1 0,0-1,10-3,2 2,0-1,0-1,-1-2,0 0,0-2,0-2,-1 0,-1-2,0-1,-1-1,0-1,-2-1,0-2,0 0,-2-1,-1-2,0 0,14-20,-30 33,0 1,-1-1,0 0,0 0,-1-1,0 1,0-1,-1 1,-1-1,1 0,-1 0,-1 0,0 0,-1 0,0 1,0-1,-1 0,0 0,-1 1,0 0,0-1,-1 1,0 0,-1 0,0 1,0 0,-3-3,-9-2,-1 1,-1 0,0 2,0 0,-1 1,0 1,0 1,-1 1,0 0,0 2,-1 0,1 2,-1 0,0 1,1 2,-1 0,-4 2,-22 1</inkml:trace>
  <inkml:trace contextRef="#ctx0" brushRef="#br0" timeOffset="453.155">0 307,'123'1,"318"-13,-30-24,70 26,-335 10,-135 0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45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226 832,'-15'58,"2"0,2 1,4 0,1 1,-11 83,0 46,-7-89,20-118,4 0</inkml:trace>
  <inkml:trace contextRef="#ctx0" brushRef="#br0" timeOffset="331.984">113 776,'386'0,"-265"-12,-122 12,1 0,0 0,0 1,-1-1,1 0,0 0,0 1,0-1,0 0,-1 0,1 1,0-1,0 0,0 0,0 1,0-1,0 0,0 1,0-1,0 0,0 0,0 1,0-1,0 0,0 1,0-1,0 0,0 1,0-1,0 0,0 0,0 1,0-1,1 0,-1 0,0 1,0-1,0 0,1 0,-1 1,0-1,0 0,0 0,1 0,-1 1,0-1,0 0,1 0,-1 0,0 0,1 0,-1 0,0 0,0 0,1 0,-1 0,-29 19,27-18,-21 11,0-1</inkml:trace>
  <inkml:trace contextRef="#ctx0" brushRef="#br0" timeOffset="570.548">0 1115,'39'5,"31"-4,14-6,-3-3,-10 1,-12 0,-12-2,-9 0,-6 1,-3 3,-3-4,-5 1</inkml:trace>
  <inkml:trace contextRef="#ctx0" brushRef="#br0" timeOffset="1117.525">29 493,'190'-11,"-119"-2,207-20,-254 28,-30-6,-123-18,-8 6,125 17</inkml:trace>
  <inkml:trace contextRef="#ctx0" brushRef="#br0" timeOffset="8406.101">904 1143,'-1'-1,"0"1,0 0,0-1,0 1,1 0,-1 0,0 0,0 0,0 0,0 0,0 0,0 0,0 0,0 0,0 0,0 1,0-1,1 0,-1 1,0-1,0 0,0 1,1-1,-1 1,0 0,0-1,1 1,-1-1,0 1,1 0,-1 0,1-1,-1 1,1 0,-1 0,1 0,-55 64,53-63,1 0,0 0,-1 0,1 0,0 0,0 1,1-1,-1 0,0 0,1 1,-1-1,1 1,0-1,0 0,0 1,0-1,0 1,0-1,1 0,-1 1,1-1,0 0,-1 1,1-1,0 0,1 0,-1 0,0 0,0 0,1 0,-1 0,1 0,0 0,1 0,0 0,0-1,1 1,-1-1,1 0,-1 1,1-1,-1-1,1 1,-1-1,1 1,0-1,-1 0,1 0,-1-1,1 1,0-1,-1 1,1-1,-1 0,1-1,-1 1,0-1,1 1,-1-1,2-2,80-58,-45-10,-39 70,-1 0,1 0,-1 0,1-1,-1 1,0 0,0 0,0 0,0 0,0-1,0 1,-1 0,1 0,-1 0,1 0,-1 0,0 0,0 0,0 0,0 0,0 0,0 0,-1 1,1-1,-1 0,1 1,-1-1,1 1,-1 0,0-1,0 1,0 0,0 0,0 0,-1 0,-4 1,1 0,-1 1,0 0,1 0,-1 0,1 1,-1 0,1 1,0-1,0 1,0 0,0 1,1-1,-1 1,1 0,0 1,0-1,0 1,1 0,-1 0,1 0,-3 6,-25 45,31-55,0 0,1 0,-1 0,1 0,-1 0,1 0,0 0,-1 0,1 1,0-1,0 0,0 0,0 0,-1 0,2 1,-1-1,0 0,0 0,0 0,1 0,-1 1,0-1,1 0,-1 0,1 0,-1 0,1 0,0 0,-1 0,1 0,0 0,0-1,0 1,-1 0,1 0,0-1,0 1,0 0,0-1,1 1,-1-1,0 1,0-1,0 0,0 0,0 1,0-1,1 0,-1 0,0 0,0 0,5-1,-1 1,0-2,0 1,0 0,0-1,0 0,0 0,0 0,0-1,-1 0,1 0,-1 0,0 0,0-1,0 0,0 1,-1-1,0-1,1 1,-1 0,-1-1,1 1,-1-1,0 0,0 0,0 0,0-3,-3-7</inkml:trace>
  <inkml:trace contextRef="#ctx0" brushRef="#br0" timeOffset="9135.944">1581 1256,'-33'10,"0"3,1 0,1 2,0 2,1 1,0 1,2 1,-12 12,37-31,0 0,0 1,1 0,-1-1,1 1,-1 0,1 0,-1 0,1 1,0-1,0 0,0 1,1 0,-1-1,0 1,1 0,0 0,0 0,0 0,0 0,0 0,0 0,1 0,-1 0,1 0,0 0,0 1,0-1,1 0,-1 0,1 0,0 0,0 0,0 0,0 0,0 0,0 0,1 0,-1-1,1 1,0-1,0 1,1 0,3 2,0-1,1 0,-1 0,1-1,0 0,0 0,0 0,0-1,1 0,-1-1,1 1,-1-2,1 1,-1-1,1 0,0 0,-1-1,1 0,-1 0,1-1,-1 0,1-1,14-4,0-1,0-1,-1 0,0-2,-1-1,14-10,-8 4,-1-2,0 0,-1-1,-2-2,0 0,-1-2,-2 0,0-1,-2-1,-1 0,-1-2,-2 1,0-2,-2 0,-1 0,-2-1,-1 0,-1 0,-2-1,0-27,-4 48,0-1,-1 1,-1-1,0 1,-1 0,0-1,0 1,-2 1,1-1,-1 1,-1-1,1 1,-2 1,1-1,-2 1,1 0,-1 1,0 0,-1 0,0 1,0 0,-1 0,1 1,-1 0,-1 1,-10-4,13 10,0-1,-1 1,1 1,0 0,0 0,0 0,0 1,0 1,0-1,1 1,-1 0,1 1,0 0,1 0,-1 0,1 1,0 0,0 0,1 0,0 1,0 0,0 0,1 0,0 1,0 0,-9 10,1 0,1 1,0 0,2 0,0 1,1 0,1 1,0 0,2 0,1 0,0 1,2-1,0 1,2 0,0 0,1 0,2-1,0 1,1-1,1 0,7 18,-7-24,1-2,0 1,1-1,1 0,0 0,1-1,0 0,1 0,0-1,1 0,0-1,0-1,1 1,11 4,-9-4,1-1,1-1,-1-1,1 0,1-1,-1-1,1 0,0-1,0-1,1-1,-1 0,0-2,16 0,-9-6</inkml:trace>
  <inkml:trace contextRef="#ctx0" brushRef="#br0" timeOffset="9571.133">2061 1340,'28'-1,"0"-1,0-1,-1-1,1-2,-1 0,0-2,-1-1,0-1,0-2,-1 0,-1-2,0 0,0-2,-2 0,18-18,-23 14,0-1,-2 0,0-2,-1 1,-2-2,1-1,-7 13,4-3,-1-1,0-1,-1 0,0 0,-2 0,0-1,-1 0,-1 0,0 0,-2 0,0-1,-1 1,0-1,-2 0,0 1,-2 0,0-1,-2-4,3 18,-1 1,0 0,0 0,-1 0,1 0,-1 1,0-1,0 1,0 0,0 0,0 0,-1 1,0 0,1 0,-1 0,0 0,0 1,0-1,0 1,0 0,0 1,0 0,0-1,0 1,0 1,0-1,0 1,-1 0,1 0,1 1,-1-1,0 1,0 0,1 0,-1 1,1-1,-1 1,1 0,0 0,-1 2,-14 10,0 0,1 2,1 0,1 1,0 1,1 0,1 1,1 0,1 2,1-1,0 1,2 1,1 0,0 0,2 0,1 1,0 0,2 0,1 0,1 1,1-1,1 0,2 7,-2-22,1 0,0 0,0 0,1 0,0 0,0-1,1 1,0-1,1 0,0 0,0-1,0 1,1-1,1 0,-1-1,1 1,0-1,0-1,1 1,-1-1,1-1,9 5,0-1,0-1,1 0,0-1,0-1,0-1,1 0,0-2,-1 0,1-1,19-1,-32 1,1-1,0-1,-1 1,1-1,0 0,-1 0,1-1,-1 0,0 0,1 0,-1-1,0 0,-1 0,1-1,0 0,-1 0,0 0,0 0,0-1,0 0,-1 0,2-2,0-12</inkml:trace>
  <inkml:trace contextRef="#ctx0" brushRef="#br0" timeOffset="10005.52">2145 296,'255'26,"-53"-24,-201-1,1-1,-1 0,0 0,0 0,0 1,0-1,0 0,1-1,-1 1,0 0,0 0,0 0,0-1,0 1,1-1,-1 1,0-1,0 1,0-1,0 1,0-1,0 0,-1 0,1 1,0-1,0 0,0 0,-1 0,1 0,-1 0,1 0,0 0,-1 0,0 0,1 0,-1-1,0 1,1 0,-1 0,0 0,0 0,0 0,0-1,0 1,0 0,0 0,-1 0,1 0,0-1,-1 1,1 0,-1 0,1 0,-1 0,1 0,-1 0,0 0,1 0,-1 0,0 1,0-1,0 0,0 0,0 1,-7-8,-1 1,1 0,-1 1,-1 0,1 1,-1 0,0 0,-1 1,-7-2,-18-9,22 8,0 3,1-1,1-1,-1 0,1 0,0-1,0-1,1 0,0-1,0 0,1-1,0 0,1 0,0-1,1 0,-2-5,3-27,12 27</inkml:trace>
  <inkml:trace contextRef="#ctx0" brushRef="#br0" timeOffset="16921.486">3020 1256,'-2'0,"-130"11,126-10,1 0,-1 1,0 0,1 0,-1 0,1 1,0 0,-1 0,1 0,1 1,-1 0,1 0,-1 0,1 0,0 1,0-1,1 1,0 0,-1 0,2 1,-1-1,2 1,0-1,0 1,0 0,1-1,0 1,0 0,1 0,0-1,0 1,0 0,0-1,1 1,0-1,0 1,1-1,-1 0,1 0,0 0,1 0,-1-1,1 1,0-1,0 0,0 0,0-1,1 1,0-1,0 0,0 0,0 0,0-1,0 1,1-1,-1-1,1 1,-1-1,1 0,0 0,0-1,42 12,-37-8,0-1,0-1,0 1,0-2,1 0,-1 0,1-1,-1 0,7-1,-1-5</inkml:trace>
  <inkml:trace contextRef="#ctx0" brushRef="#br0" timeOffset="17823.292">283 1510,'0'4,"0"12,0 8,-5 4,-1 3,0 0,1 0,2 0,1-1,1-1,0 0,-4-6,-1-6</inkml:trace>
  <inkml:trace contextRef="#ctx0" brushRef="#br0" timeOffset="18127.24">226 1510,'15'4,"13"3,8-2,2 0,0-1,-2-2,-3-1,-1-1,-7 0</inkml:trace>
  <inkml:trace contextRef="#ctx0" brushRef="#br0" timeOffset="18395.353">255 1707,'19'5,"16"1,7 0,1-1,-7-1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11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1,'-4'0,"-3"5,-4 1,5 1,3-7,2 2,-4 0,0 5,-1-3,7-3,3-2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51.98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3256 706,'-10'-7,"1"0,-1 1,0 1,0 0,-1 0,1 1,-1 0,0 1,0 0,0 1,-1 0,1 1,0 0,-1 1,1 0,-1 1,0 0,-16 4,0 1,0 1,1 2,0 1,0 1,1 1,-15 10,-131 97,157-105,1 0,0 1,1 1,0 0,1 0,1 1,1 1,1 0,0 0,-6 20,-7 9,-3 6,3 1,2 0,3 2,2 0,-5 39,10-43,6-36,0 1,1 0,1 0,1 0,0 1,2-1,-1 0,2 0,1 4,6 20,-1 4,3-1,1 0,3-1,1 0,11 18,14 24,-34-65,2 0,1-1,0 0,1 0,1-1,1 0,1-1,0-1,14 12,-1-6,1-2,2-1,0-1,1-2,0-1,1-1,1-2,0-1,9 1,71 21,-77-20,1-2,0-1,0-2,1-2,31 1,-37-6,-5 0,1-1,-1-1,0-1,0-1,21-6,137-36,-141 28,-1-1,0-3,-2-2,6-5,76-57,-75 41,-26 26,-2-1,0 0,-1-1,-1-1,0-1,-2-1,-1 0,-1-1,1-4,0-6,-2 0,-1-1,-2 0,-1 0,-2-1,-2 0,-1-1,-1-20,-5-253,-2 280,-1 1,-1-1,-2 2,-1-1,-1 1,-2 0,0 1,-2 1,-1 0,-2-1,16 25,-13-19,-1 0,-1 2,-1-1,0 2,-1 1,-20-15,-75-53,-92-49,-9 38,102 67,98 25,-1 1,1 1,-1 0,0 0,1 2,-1 0,0 0,0 1,1 1,-1 1,1 0,-3 2,-48 6,52-10,0 1,0 0,0 1,0 0,1 1,0 0,0 1,0 1,0 0,-1 1,-5 8</inkml:trace>
  <inkml:trace contextRef="#ctx0" brushRef="#br0" timeOffset="2498.346">3340 1525,'-4'2,"1"1,0 0,0-1,0 1,0 0,1 1,-1-1,1 0,0 1,0 0,0-1,0 1,1 0,-1 0,1 0,0 0,0 0,0 0,1 0,0 0,0 0,0 1,0-1,0 0,1 0,0 0,0 0,0 0,0 0,1 1,0-4,-1 1,1-1,0 0,-1 0,1 0,0 0,0 0,0-1,0 1,0-1,0 1,0-1,0 0,0 1,0-1,0 0,0 0,1-1,-1 1,0 0,0-1,0 1,0-1,0 0,-1 0,1 1,0-1,0 0,0-1,-1 1,1 0,0 0,0-2,50-49,-48 49,-1-1,0 0,0 0,0 0,-1 0,1 0,-1-1,0 1,0 0,-1-1,1 0,-1 1,0-1,0 0,-1 0,1 0,-1 0,0 0,-1-3,1 7,-1 1,1-1,-1 0,1 0,-1 1,1-1,-1 0,0 0,1 1,-1-1,0 1,0-1,0 1,1-1,-1 1,0-1,0 1,0 0,0-1,0 1,0 0,0 0,0 0,1 0,-1 0,0 0,0 0,0 0,0 0,0 0,0 0,0 1,0-1,0 0,0 1,0-1,1 1,-1-1,0 1,0-1,0 1,1-1,-1 1,0 0,-36 28,37-28,-6 4,0 1,1-1,0 1,0 1,1-1,0 1,0-1,0 1,1 0,0 1,0-1,1 0,-1 4,4-9,1-1,-1 0,1 0,-1 0,1 0,-1 0,1 0,0 0,-1 0,1-1,0 1,0-1,0 1,-1-1,1 0,0 0,0 1,0-1,0-1,0 1,0 0,-1 0,1-1,0 1,0-1,0 1,-1-1,1 0,0 0,-1 0,1 0,-1 0,1 0,-1 0,1 0,-1-1,1 0,4-1,0 0,-1-1,1 0,-1 0,0 0,0-1,0 0,0 0,-1 0,0 0,0-1,-1 0,1 0,-1 0,0 0,1-6,-3 11,-1 0,0 1,0-1,0 0,0 1,0-1,0 0,-1 1,1-1,0 1,0-1,0 0,-1 1,1-1,0 1,0-1,-1 0,1 1,-1-1,1 1,0-1,-1 1,1-1,-1 1,1 0,-1-1,1 1,-1 0,0-1,1 1,-1 0,1 0,-1-1,0 1,1 0,-1 0,0 0,1 0,-1 0,0 0,1 0,-1 0,0 0,1 0,-1 0,1 0,-1 0,0 1,1-1,-1 0,1 1,-1-1,0 0,1 1,-1-1,1 0,-1 1,-32 22,18-3,2 1</inkml:trace>
  <inkml:trace contextRef="#ctx0" brushRef="#br1" timeOffset="42491.511">3256 2513,'650'0,"-452"-29,282 29,-294-11,-96 0,0 4,0 3,53 7,-9-1,1193-2,-1252-12,-65 10,-1-1,0 1,1 1,-1 0,1 0,-1 1,1 0,-1 0,1 1,6 2,0 1,0 0,0-1,0 0,1-2,-1 0,1-1,14-1,-14-1,-4 2</inkml:trace>
  <inkml:trace contextRef="#ctx0" brushRef="#br1" timeOffset="44323.102">1647 2597,'36'0,"-29"0,-24 0,-161-17,132 10,1 2,-1 2,0 2,-36 4,-11-1,-810-2,717 28,175-27</inkml:trace>
  <inkml:trace contextRef="#ctx0" brushRef="#br0" timeOffset="67117.211">2861 1045,'13'-27,"-13"27,0 0,0 1,0-1,0 0,0 1,0-1,0 0,0 0,0 1,0-1,0 0,1 1,-1-1,0 0,0 0,0 1,0-1,1 0,-1 0,0 1,0-1,1 0,-1 0,0 0,0 1,1-1,-1 0,0 0,1 0,-1 0,0 0,0 0,1 0,-1 0,0 0,1 0,-1 1,0-2,1 1,-1 0,0 0,1 0,-1 0,0 0,1 0,-1 0,0 0,0 0,1 0,-1-1,-2 20,0 0,-2-1,0 1,-1-1,-1 0,0 0,-2-1,-8 15,-4 14,-91 233,288-619,-74 162,-101 174,0 1,0 0,1 0,-1 0,1 0,-1 0,1 0,0 0,0 1,0 0,0 0,1 0,-1 0,0 0,1 0,-1 1,1 0,0-1,0 2,-1-1,1 0,0 1,0-1,0 1,0 0,0 1,-1-1,1 0,0 1,0 0,0 0,-1 0,1 1,-1-1,1 1,-1 0,1 0,-1 0,0 0,0 1,0-1,0 1,-1 0,1-1,0 3,49 174,-29-44,-23-135,-1 1,0-1,1 1,-1-1,0 1,0-1,0 1,0-1,1 0,-1 1,0-1,0 0,0 0,0 0,0 0,0 1,0-1,0-1,0 1,0 0,1 0,-1 0,0 0,0-1,0 1,0 0,0-1,0 1,1-1,-1 1,0-1,0 1,1-1,-1 1,0-1,1 0,-1 1,0-1,1 0,-1 0,1 1,-16-10,0 0,-1 2,1 0,-2 0,1 2,-1 0,-9-1,-198-22,208 29,12-1,0 0,0 1,0-1,0 1,0 1,-1-1,1 1,0 0,0 0,0 0,0 1,0-1,1 1,-1 0,0 1,1-1,-1 1,-3 3,3 5</inkml:trace>
  <inkml:trace contextRef="#ctx0" brushRef="#br1" timeOffset="71732.142">490 2738,'-1'0,"1"0,0 0,0 0,-1 0,1 0,0 0,0 0,-1 0,1-1,0 1,-1 0,1 0,0 0,0 0,-1 0,1 0,0-1,0 1,0 0,-1 0,1 0,0 0,0-1,0 1,0 0,-1 0,1-1,0 1,0 0,0 0,0-1,0 1,-150 148,-147 147,294-292,0-1,1-1,0 1,-1 0,1 0,0 0,0 0,0 0,1 1,-1-1,0 0,1 1,0-1,-1 1,1 0,0-1,0 1,1 0,-1 0,1 0,-1-1,1 1,0 1,3-3,0-1,-1 1,1-1,0 0,0 0,0 0,0 0,0 0,0-1,0 0,0 1,0-1,-1 0,1 0,0 0,0-1,-1 1,1-1,-1 0,3 0,24-13,-2-1</inkml:trace>
  <inkml:trace contextRef="#ctx0" brushRef="#br1" timeOffset="72101.069">1083 2710,'6'-1,"-19"22,-149 152,-106 60,238-194,29-39,1 1,-1-1,1 1,0-1,-1 1,1-1,-1 1,1-1,0 1,-1 0,1-1,0 1,0 0,0-1,-1 1,1 0,0-1,0 1,0 0,0-1,0 1,0 0,0-1,1 1,-1 0,0-1,0 1,0 0,1-1,-1 1,0 0,1-1,-1 1,0-1,1 1,-1-1,1 1,-1-1,1 1,-1-1,1 1,-1-1,1 0,0 1,-1-1,1 0,-1 1,1-1,0 0,-1 0,1 0,0 0,-1 1,1-1,0 0,0 0,-1 0,1 0,0-1,-1 1,1 0,0 0,-1 0,1 0,0-1,104-33,-79 22</inkml:trace>
  <inkml:trace contextRef="#ctx0" brushRef="#br1" timeOffset="72498.829">1364 2794,'46'-17,"-46"19,1-1,-1 1,0-1,0 0,0 1,0-1,0 1,-1-1,1 1,0-1,-1 1,1-1,-1 1,1-1,-1 0,0 1,1-1,-1 0,0 0,0 0,0 1,0-1,0 0,0 0,0 0,0-1,-1 1,0 0,2 0,-193 175,177-159,0 1,0 1,2 0,1 1,0 0,-3 10,7-6</inkml:trace>
  <inkml:trace contextRef="#ctx0" brushRef="#br1" timeOffset="87207.048">1957 2766,'-34'39,"-232"229,207-177,58-86,4-4</inkml:trace>
  <inkml:trace contextRef="#ctx0" brushRef="#br1" timeOffset="88254.93">2861 2653,'-9'2,"1"1,0-1,0 1,0 1,0-1,1 1,-1 1,1-1,0 1,0 1,1-1,-1 1,1 0,0 1,1-1,0 1,-4 6,-10 9,-32 30,-2-3,-3-2,-13 5,22-15,46-36,-10 6,1 0,1 1,-1 0,2 1,-1 0,1 0,0 1,1 0,0 0,-4 9,9-6</inkml:trace>
  <inkml:trace contextRef="#ctx0" brushRef="#br1" timeOffset="89192.182">4102 2625,'0'4,"-4"3,-8 4,-5 5,-5 5,-4 3,-2 3,-1 1,0-3,4-2,2-5,0 0,0 1,3 2,5-7,10-6,5-4</inkml:trace>
  <inkml:trace contextRef="#ctx0" brushRef="#br1" timeOffset="90244.223">5174 2625,'-33'7,"-110"114,34-22,-101 74,195-153,19-15</inkml:trace>
  <inkml:trace contextRef="#ctx0" brushRef="#br1" timeOffset="90895.745">5881 2597,'-135'76,"-184"126,302-195,1 2,0 0,1 1,0 0,1 1,0 1,1 1,0-1,-2 5,10-8,4-5</inkml:trace>
  <inkml:trace contextRef="#ctx0" brushRef="#br1" timeOffset="91654.333">6812 2625,'-40'34,"-252"136,94-52,31 13,142-91,27-38</inkml:trace>
  <inkml:trace contextRef="#ctx0" brushRef="#br1" timeOffset="93707.215">4581 2653,'-10'3,"0"0,0 0,1 1,-1 0,1 0,0 1,0 0,0 1,1 0,0 1,0-1,0 1,1 1,0 0,0 0,1 0,-1 3,-20 19,-66 72,83-90,0 0,0 0,-1-1,-1-1,0 0,0-1,-1 0,0-1,-1 0,-10 3,8-2</inkml:trace>
  <inkml:trace contextRef="#ctx0" brushRef="#br1" timeOffset="96510.964">3820 2935,'-5'0,"-1"5,-5 1,0 5,-4 1,2 2,-3 0,2 1,-1-1,-4 2,2 2,-1-1,3-4</inkml:trace>
  <inkml:trace contextRef="#ctx0" brushRef="#br1" timeOffset="100211.643">3369 2597,'-5'2,"0"0,1 0,-1 1,1-1,0 1,-1 0,2 1,-1-1,0 1,1 0,-1-1,1 2,0-1,-2 4,0-1,-57 71,-3-4,-3-2,-8 1,-53 57,65-65,47-47</inkml:trace>
  <inkml:trace contextRef="#ctx0" brushRef="#br1" timeOffset="135738.68">1590 2569,'2'2,"-1"0,1 0,-1 0,1-1,-1 1,1-1,0 1,0-1,0 1,0-1,0 0,0 0,0 0,0 0,1 0,-1-1,0 1,0-1,1 1,-1-1,0 0,1 0,-1 0,0 0,1 0,0 0,366 3,-143-4,-28-27,394 29,-541 4,-33 1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1 181,'39'17,"-10"-12,-1 0,1-2,1-1,-1-1,0-2,5-1,31 0,246 1,-114-27,57 28,-84-27,309 26,-423-4,-83-17,-156-85,182 105,0 1,-1-1,1 1,0 0,0 0,-1 0,1 0,-1 0,1 0,-1 0,1 0,-1 0,0 1,1-1,-1 1,0-1,1 1,-1 0,0-1,0 1,1 0,-1 0,0 1,0-1,1 0,-1 0,0 1,0-1,1 1,-1-1,1 1,-1 0,0 0,1 0,-1 0,1 0,0 0,-1 0,1 0,0 1,0-1,0 0,0 1,0-1,0 1,0-1,0 1,0-1,1 1,-1 0,1-1,-1 1,1 0,-1 1,-11 128,-31 24,-3-61,46-93,-1 0,1-1,0 1,0 0,-1-1,1 1,0 0,0-1,0 1,0 0,-1 0,1-1,0 1,1 0,-1 0,0-1,0 1,0 0,0-1,0 1,1 0,-1-1,0 1,1 0,-1-1,0 1,1 0,-1-1,1 1,-1-1,1 1,-1-1,1 1,-1-1,1 1,0-1,-1 0,1 1,0-1,-1 0,1 1,0-1,-1 0,1 0,0 0,0 0,-1 0,1 0,0 0,0 0,-1 0,1 0,0 0,-1 0,1 0,0-1,0 1,-1 0,1 0,0-1,44-19,106-107,31-22,-139 110,-50 43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143 113,'-5'45,"-103"307,81-223,25-128,1-12</inkml:trace>
  <inkml:trace contextRef="#ctx0" brushRef="#br0" timeOffset="261.673">143 0,'28'5,"20"1,7 0,-2-1,-5-1,-6-2,-5-1,-14-1,-11 0</inkml:trace>
  <inkml:trace contextRef="#ctx0" brushRef="#br0" timeOffset="511.694">2 395,'38'5,"23"1,5-4,-3-4,-8 0,-8-1,-8 0,-10 2</inkml:trace>
  <inkml:trace contextRef="#ctx0" brushRef="#br0" timeOffset="1213.639">623 424,'-106'101,"34"-33,3 3,-29 42,93-96,34-40,63-65,110-91,-78 82,-123 96,0 1,1-1,-1 1,0 0,0-1,0 1,1 0,-1 0,0 0,0 0,1 0,-1 0,0 0,0 0,0 0,1 1,-1-1,0 0,0 1,0-1,0 1,1 0,-1-1,0 1,0 0,0-1,-1 1,1 0,0 0,0 0,0 0,-1 0,1 0,0 0,-1 0,1 0,-1 0,1 1,-1-1,1 0,-1 0,0 0,0 1,0-1,0 0,0 0,0 1,0-1,0 1,-5 63,2-52,1 0,0 1,1-1,0 0,1 1,0-1,2 1,-1-1,1 1,1-1,1 0,0 0,4 8,4 36,-12-56,0 0,0 0,0 0,-1 0,1 0,0 0,0 0,-1 0,1 0,-1-1,1 1,-1 0,1 0,-1 0,0 0,1-1,-1 1,0 0,1 0,-1-1,0 1,0-1,0 1,0-1,0 1,0-1,0 1,0-1,0 0,0 0,0 1,0-1,0 0,0 0,0 0,0 0,0 0,0 0,0 0,0-1,0 1,0 0,0 0,0-1,0 1,1-1,-1 1,0-1,0 1,0-1,0 0,0 0,-207-131,186 124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3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57,'0'5,"0"6,0 7,0 4,0 4,0 1,0 3,0-1,0 0,0 1,0-2,0 1,5-5,2-7</inkml:trace>
  <inkml:trace contextRef="#ctx0" brushRef="#br0" timeOffset="280.948">260 396,'43'0,"39"0,9 0,-5 0,-13 0,-14 0,-12 0,-14 5,-17 1,-13 0</inkml:trace>
  <inkml:trace contextRef="#ctx0" brushRef="#br0" timeOffset="701.248">345 594,'204'-38,"-202"37,0 0,0 0,0 1,1-1,-1 1,0 0,0 0,1 0,-1 0,0 0,0 0,1 0,-1 1,0-1,0 1,0 0,1 0,-1-1,0 1,0 1,0-1,0 0,-1 0,1 1,0-1,0 1,-1-1,1 1,-1 0,0 0,1 0,-1 0,0 0,0 0,0 0,0 0,0 0,-1 0,1 0,-1 1,1-1,-1 0,0 0,0 1,0-1,0 0,0 1,-1-1,1 0,-1 0,1 0,-1 1,0-1,0 1,-12 15,-1-1,0 0,-1-1,-1 0,0-2,-17 12,-5 6,-23 40,60-70,0 0,0-1,0 1,0 0,0 0,1 0,-1 0,1 0,-1 0,1 0,0 0,0 0,0 0,0 0,0 0,1 0,-1 0,0 0,1 0,-1 0,1 0,0-1,0 1,0 0,0 0,0-1,0 1,0 0,0-1,1 1,-1-1,1 0,-1 1,1-1,-1 0,1 0,0 0,0 0,0 0,-1 0,1-1,0 1,0 0,1-1,5 2,1 0,-1 0,0-1,0 0,1-1,-1 0,0 0,1-1,-1 0,0 0,1-1,-1 0,0 0,0-1,-1 0,4-2,15-7</inkml:trace>
  <inkml:trace contextRef="#ctx0" brushRef="#br0" timeOffset="1278.44">1023 509,'275'-259,"-270"255,29-26,-34 29,1 1,-1-1,1 1,-1 0,1-1,-1 1,1-1,0 1,-1 0,1-1,0 1,-1 0,1 0,0 0,-1 0,1-1,0 1,-1 0,1 0,0 0,0 0,-1 1,1-1,0 0,-1 0,1 0,0 0,-1 1,1-1,0 0,-1 1,1-1,-1 0,1 1,-1-1,1 1,-1-1,1 1,-1-1,1 1,-1-1,1 1,-1 0,0-1,1 1,-1 0,0-1,0 1,0 0,1-1,-1 1,0 0,4 33,-4-31,-1 0,1 0,0 0,0 0,0 0,0 0,1 0,-1-1,1 1,-1 0,1 0,0 0,0-1,1 1,-1 0,0-1,1 1,0-1,-1 0,1 0,0 1,0-1,0 0,1 0,-1-1,0 1,1 0,-1-1,1 0,-1 1,1-1,0 0,0 0,-1-1,8 0,0-2,0 1,-1-1,1-1,-1 0,0 0,0-1,0 0,0-1,-1 1,1-2,-1 1,0-1,-1-1,0 1,7-8,-11 12,138-120,-139 121,-1 1,1-1,0 1,0 0,-1 0,1 0,0 0,0 0,0 0,-1 1,1-1,0 1,0-1,-1 1,1-1,0 1,-1 0,1 0,-1 0,1 0,-1 0,1 0,-1 0,0 1,1-1,-1 0,0 1,0-1,0 1,0-1,0 1,-1 0,1-1,0 1,-1 0,1-1,-1 1,0 0,1 0,-1 0,0-1,0 1,0 0,0 0,0 0,-1-1,1 1,-1 0,10 28,-5-24,-1 0,1 1,0-2,1 1,-1 0,1-1,0 0,1 0,-1 0,1-1,0 0,0 0,0 0,0-1,1 0,0 0,-1-1,1 0,0 0,0 0,0-1,0 0,1-1,-1 1,0-1,0-1,0 1,1-1,-1 0,5-2,7-4</inkml:trace>
  <inkml:trace contextRef="#ctx0" brushRef="#br0" timeOffset="1543.158">1023 566,'43'0,"38"0,15 0,-4 0,-12 0,-12 0,-11 0,-11 0,-8 0,-7 0,-3-5,-1-1,-1-1,0 2,-5 2</inkml:trace>
  <inkml:trace contextRef="#ctx0" brushRef="#br0" timeOffset="2160.465">1502 678,'-397'411,"381"-386,40-37,139-145,-46 42,-84 86,83-55,-113 83,0-1,0 1,0 0,0 1,-1-1,1 0,0 1,0 0,1-1,-1 1,0 0,0 1,0-1,0 1,0-1,0 1,-1 0,1 0,0 0,0 0,0 0,-1 1,1 0,-1-1,1 1,-1 0,0 0,1 0,-1 0,0 1,0-1,-1 0,1 1,0 0,-1-1,0 1,0 0,1 0,-2 0,2 1,65 182,-67-186,1 1,-1-1,1 1,-1-1,0 1,1 0,-1-1,0 1,1-1,-1 1,0 0,0-1,0 1,0 0,1-1,-1 1,0 0,0-1,0 1,0 0,-1-1,1 1,0 0,0-1,0 1,0 0,-1-1,1 1,0-1,-1 1,1 0,0-1,-1 1,1-1,-1 1,1-1,-1 1,1-1,-1 0,1 1,-1-1,1 1,-1-1,0 0,1 0,-1 1,1-1,-1 0,0 0,1 0,-1 0,0 0,1 0,-1 0,0 0,1 0,-1 0,0 0,1 0,-1 0,0 0,1-1,-1 1,0 0,-42-19,-167-129,190 130</inkml:trace>
  <inkml:trace contextRef="#ctx0" brushRef="#br0" timeOffset="2545.135">2208 1,'9'11,"-1"0,0 1,0 0,-1 0,-1 1,0-1,-1 2,0-1,0 7,3 17,-3 1,-1-1,-1 1,-3 1,-1-1,-1 0,-3-1,0 1,-4 5,6-28,-1 17,-2 0,-1 0,-1 0,-2-1,-1-1,-2 1,0-2,-3 0,0-1,-2 0,0-1,-18 18,-41 38,58-59</inkml:trace>
  <inkml:trace contextRef="#ctx0" brushRef="#br0" timeOffset="3199.615">147 1,'-23'42,"2"2,3 1,1 1,2 0,2 1,2 0,2 1,3 0,1 4,0-12,2 0,2 0,2 1,1-1,3 0,1 0,1 0,3-1,12 35,-16-55,1-1,1 1,1-1,0-1,1 0,1 0,1-1,0 0,1-1,1 0,0-1,1-1,0 0,1-1,1-1,2 1,38 15,-33-16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12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30,'29'-1,"1"1,-1 2,0 1,1 1,-1 2,21 6,206 74,-82 28,-158-103,0 0,-1 1,-1 1,0 1,0 0,-2 0,0 1,0 1,-1 0,0 4,23 25,-51-46,2-6,-1 1,0 1,0 1,0 0,0 1,-1 1,1 0,-1 1,1 1,-1 0,-4 2,-64-3,84 1,0 1,1-1,-1 1,0-1,0 0,1 1,-1-1,0 0,0 0,0 1,0-1,0 0,1 0,-1 0,0 0,0 0,0 0,0 0,0-1,1 1,-1 0,0 0,0-1,0 1,1 0,-1-1,0 1,0-1,1 1,-1-1,0 1,1-1,-1 0,1 1,-1-1,1 0,-1 1,1-1,-1 0,1 0,0 1,-1-1,1 0,0 0,0 0,-1 0,1 1,0-1,0 0,0 0,0 0,0 0,0 0,0 1,1-1,-1 0,0 0,0 0,1 0,-1 1,0-1,1 0,-1 0,1 1,-1-1,1 0,-1 1,1-1,0 0,0 0,20-10,1 0,0 1,1 2,0 0,0 1,20-2,20-7,175-58,-138 52,-101 22,1 0,0 0,-1 0,1 0,0 1,-1-1,1 0,0 0,-1 1,1-1,0 0,0 1,0-1,-1 0,1 1,0-1,0 0,0 1,0-1,-1 0,1 1,0-1,0 0,0 1,0-1,0 1,0-1,0 0,0 1,0-1,0 1,0-1,1 0,-1 1,0-1,0 0,0 1,0-1,0 0,1 1,-1-1,0 0,0 1,1-1,-1 0,0 0,0 1,1-1,-1 0,0 0,1 0,-1 1,-32 27,-136 104,64-63,97-59</inkml:trace>
  <inkml:trace contextRef="#ctx0" brushRef="#br0" timeOffset="927.773">2146 1,'-125'107,"91"-83,-1-1,-1-1,-1-2,-1-2,0-2,-10 2,-213 56,259-73,1 0,-1 0,0 0,0 0,1-1,-1 1,0-1,0 1,0-1,0 0,0 0,0 0,0 0,0 0,1 0,-1 0,0-1,0 1,0-1,0 1,0-1,1 0,-1 0,0 0,1 0,-1 0,0 0,1 0,-1 0,1-1,0 1,-1-1,1 1,0-1,0 1,0-1,0 0,0 1,1-1,-1 0,0 0,1 0,-1 0,1 1,0-1,-1 0,1 0,0 0,0 0,0 0,1 0,-1 0,1-1,3-6,1-1,0 1,1 0,0 0,1 1,0-1,0 1,1 1,0 0,2-1,12-14,-16 14,1 1,-1 0,2 0,-1 1,1-1,0 2,0-1,0 1,1 0,0 1,0 0,0 0,0 1,0 1,1-1,0 1,-1 1,1 0,-5 3,0 1,0 0,0 0,-1 0,1 0,-1 1,0 0,0 0,0 0,0 0,-1 1,0-1,0 1,0 0,-1 0,2 3,8 11,10 9,1 0,2-2,1-1,1-1,1-2,0 0,30 15,-22-12,-21-14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1852 876,'-566'0,"396"28,-281-27,170-1,258 5,5 1</inkml:trace>
  <inkml:trace contextRef="#ctx0" brushRef="#br0" timeOffset="9119.874">1739 876,'-13'-2,"0"-1,0 0,1-1,-1-1,1 1,0-2,0 0,1 0,0-1,0-1,1 0,-1 0,2-1,-1 0,1 0,1-1,0-1,0 1,1-1,0-1,1 1,0-1,0-3,-4-17,10 28,0 1,-1-1,0 0,0 1,0-1,0 1,-1-1,1 1,-1-1,0 1,0 0,0 0,0 0,-1 0,1 0,-1 1,-1-2,2 4,0 1,1 0,-1-1,0 1,1 0,-1 0,0 0,1 0,-1 0,1 0,0 1,-1-1,1 0,0 1,0-1,0 1,0-1,0 1,0 0,0-1,1 1,-1 0,1-1,-1 1,1 0,-1 0,1 0,0 0,0-1,0 1,0 0,0 0,1 1,-4 152,-6 37,-3-86,13-105,1 1,-1-1,1 1,-1-1,1 0,-1 1,1-1,0 0,0 0,0 0,-1 0,1-1,0 1,0 0,0-1,0 1,0-1,0 0,0 0,0 0,0 0,1 0,-1 0,0 0,0-1,0 1,0-1,0 1,-1-1,1 0,0 0,0 0,0 0,0 0,-1 0,1 0,-1-1,1 1,0-1,2 0,33-15,-2-1,0-2,-1-2,22-18,-17 13,-20 16</inkml:trace>
  <inkml:trace contextRef="#ctx0" brushRef="#br0" timeOffset="10233.454">187 85,'-2'1,"0"-1,0 1,0 0,0-1,0 1,0 0,0 0,1 0,-1 1,0-1,1 0,-1 1,1-1,-1 1,1-1,0 1,0-1,0 1,0 0,0 0,0 0,0 0,0 0,1-1,-1 1,1 0,-1 1,1-1,0 0,0 0,0 0,0 0,0 0,-1 1,-83 313,38-127,36-176,2-7</inkml:trace>
  <inkml:trace contextRef="#ctx0" brushRef="#br0" timeOffset="10539.384">46 29,'43'0,"29"0,7-5,-6-1,-10 0,-10 1,-11 2,-16 0,-18 2,-10 6,-9 1,-4 0</inkml:trace>
  <inkml:trace contextRef="#ctx0" brushRef="#br0" timeOffset="10789.422">46 339,'38'-4,"18"-3,4 1,-3 1,-7 2,-12 1</inkml:trace>
  <inkml:trace contextRef="#ctx0" brushRef="#br0" timeOffset="11101.34">554 339,'-15'34,"-4"16,1 4,3-3,5-4,4-11</inkml:trace>
  <inkml:trace contextRef="#ctx0" brushRef="#br0" timeOffset="11401.102">526 339,'24'0,"13"0,4 0,1 0,-3 0,-7 0</inkml:trace>
  <inkml:trace contextRef="#ctx0" brushRef="#br0" timeOffset="11624.509">441 509,'24'0,"27"0,5 0</inkml:trace>
  <inkml:trace contextRef="#ctx0" brushRef="#br0" timeOffset="13822.149">2021 989,'-23'-16,"22"15,0-1,0 0,-1 0,1 1,-1-1,1 1,-1-1,1 1,-1-1,0 1,0 0,0 0,0 0,1 0,-1 0,0 0,-1 1,1-1,0 1,0-1,0 1,0 0,0 0,0 0,-1 0,1 0,0 1,0-1,0 0,0 1,0 0,0-1,0 1,0 0,0 0,0 0,0 0,0 1,1-1,-1 0,0 1,1-1,-2 2,-19 118,-4 36,19-116,2 1,2 0,1-1,4 33,-4 82,-26 41,28-135,1-33,-2-1,0 1,-2 0,-1-1,-2 0,-6 21,-37 137,44-179,2-7</inkml:trace>
  <inkml:trace contextRef="#ctx0" brushRef="#br0" timeOffset="14684.043">1881 1017,'8'-18,"-16"26,-4 6,-184 175,187-180,7-8,0-1,1 1,-1-1,1 1,-1 0,1 0,-1-1,1 1,-1 0,1 0,0 1,-1-1,1 0,0 0,0 1,0-1,0 1,0-1,0 1,0-1,1 1,-1-1,0 1,1 0,-1-1,1 1,0 0,0-1,0 1,0 0,0 0,0-1,0 1,0 0,0-1,1 1,-1 0,1-1,-1 1,1 0,0-1,0 1,0-1,0 1,0-1,0 0,0 1,0-1,0 0,1 0,-1 0,0 0,1 0,-1 0,2 1,20 6,0-1,1 0,0-2,0-1,0-1,0-1,1-1,-1-1,1-1,1-2,105 4,-75 10,-72-29,-7-5,1 0,2-2,0 0,2-1,0-1,2-1,1-1,2 0,0 0,2-1,1-1,1-3,-14-36,17 51</inkml:trace>
  <inkml:trace contextRef="#ctx0" brushRef="#br0" timeOffset="15753.595">2162 2174,'-4'6,"1"-1,0 1,0 1,0-1,0 0,1 1,0-1,1 1,-1 0,1 0,1-1,-1 1,1 5,-5 31,-7 15,-3 0,-2-2,-3 0,-16 32,13-44,23-44,0-1,0 1,0 0,0 0,0-1,0 1,0 0,0-1,0 1,0 0,0-1,0 1,0 0,0-1,0 1,0 0,-1 0,1-1,0 1,0 0,0-1,0 1,-1 0,1 0,0 0,0-1,0 1,-1 0,1 0,0 0,0-1,-1 1,1 0,0 0,-1 0,1 0,0 0,0 0,-1 0,1 0,0 0,-1-1,1 1,0 0,-1 1,1-1,0 0,-1 0,1 0,0 0,0 0,-1 0,1 0,0 0,-1 0,1 1,0-1,0 0,-1 0,3-30,15-36,4 1,2 1,16-29,19-53,-56 140,-1 3,0-1,0 1,0-1,0 1,1-1,-1 1,1 0,0 0,0 0,0 0,0 0,1 0,-1 0,1 1,-1-1,1 1,2-1,-2 5,-1 0,1 0,0 0,-1 0,1 1,-1-1,0 1,0 0,0 0,0-1,0 1,-1 1,1-1,-1 0,0 0,0 0,0 1,0 3,0-5,32 102,45 109,-77-210,0 0,0 0,0 0,1-1,-1 1,1 0,0-1,0 1,0-1,0 0,0 0,1 1,-1-1,1-1,-1 1,1 0,0-1,-1 1,1-1,0 0,0 0,0 0,0 0,0-1,0 1,0-1,0 1,1-1,-1 0,0-1,0 1,0 0,0-1,0 0,0 1,0-1,0-1,0 1,0 0,-1-1,1 1,0-1,-1 0,1 0,-1 0,0 0,1 0,-1 0,1-3,7-11,-1 0,0-1,-1 0,-1-1,-1 1,0-2,-1 1,-1 0,0-8,4-13,0-9,-2 1,-3-1,-1 0,-4-27,1 30,1 21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8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21,'-3'1,"0"0,0 1,0-1,0 1,1-1,-1 1,1 0,-1 0,1 0,0 1,-1-1,1 0,0 1,1 0,-1-1,0 1,1 0,-1 0,1 0,0 0,0 0,0 0,1 0,-1 0,1 0,-1 0,1 1,0-1,0 0,1 0,-1 3,1-3,-1 0,0 1,1-1,0 0,0 1,0-1,0 0,0 0,1 0,-1 0,1 0,0 0,0-1,0 1,0 0,1-1,-1 0,1 1,-1-1,1 0,0 0,0-1,0 1,0 0,0-1,0 0,0 0,0 0,0 0,1 0,-1-1,0 1,1-1,-1 0,0 0,1 0,-1-1,1 1,-1-1,0 1,0-1,1 0,-1-1,0 1,0 0,0-1,0 0,0 0,-1 0,1 0,-1 0,1 0,-1-1,1 0,1-2,-2 1,1-1,0 0,-1 0,0 0,0 0,0 0,-1 0,0 0,0-1,0 1,0 0,-1-1,0 1,0-1,-1 1,0-5,1 8,-1-1,1 1,-1 0,1-1,-1 1,0-1,0 1,0 0,0 0,0 0,-1-1,1 1,-1 0,1 0,-1 1,0-1,0 0,1 1,-1-1,0 1,-1-1,1 1,0 0,0 0,0 0,-1 0,1 0,-1 1,1-1,0 1,-1-1,1 1,-1 0,1 0,-1 0,1 0,-1 1,0-1,-2 1,0 0,0 1,0-1,0 1,0 0,1 0,-1 0,1 0,-1 1,1 0,0 0,0 0,0 1,0-1,1 1,0 0,-1 0,1 0,1 0,-1 1,1-1,-1 1,1 0,1-1,-1 1,1 0,-1 0,1 0,1 0,-1 0,1 0,0 0,0 1,0-1,1 0,0 0,0 0,0 0,1 0,-1-1,1 1,0 0,0-1,1 1,-1-2,0 0,1-1,-1 1,1-1,-1 1,1-1,0 0,0 0,0 0,0-1,0 1,0-1,1 1,-1-1,0 0,1-1,-1 1,1 0,-1-1,1 0,-1 0,1 0,-1 0,1 0,-1-1,1 0,-1 1,0-1,1-1,-1 1,0 0,0-1,0 0,0 1,2-3,3-1,0 0,0-1,-1 0,0 0,0-1,0 0,-1 0,0 0,0-1,-1 0,0 0,3-9,-6 15,-1-1,0 1,0 0,0-1,0 1,0-1,-1 1,1-1,-1 1,1-1,-1 0,0 1,0-1,0 0,0 1,-1-1,1 1,-1-1,0 0,0 1,1-1,-2 1,1 0,0-1,0 1,-1 0,1 0,-1 0,0 0,1 0,-1 0,0 0,0 1,0-1,-1 1,1-1,0 1,-1 0,1 0,0 0,-1 0,1 0,-1 0,0 1,1-1,-1 1,1 0,-1 0,0 0,1 0,-1 0,0 1,1-1,-1 1,1 0,-3-1,0 1,0 0,0 1,0-1,1 1,-1 0,1 1,-1-1,1 1,0-1,0 1,0 0,0 1,0-1,1 1,0 0,0 0,0 0,0 0,0 0,1 0,0 1,0 0,0-1,0 1,1 0,-1 0,2 0,-1 0,0 0,1 0,0 3,2-5,0 0,1 0,-1-1,1 1,0-1,0 1,0-1,0 0,0 0,0 0,0 0,1-1,-1 1,1-1,-1 0,1 0,0 0,-1-1,1 1,0-1,-1 0,1 0,0 0,0-1,-1 1,1-1,0 0,-1 0,1 0,-1 0,1-1,-1 1,0-1,0 0,1 0,-1 0,-1 0,1-1,0 1,0-1,-1 0,2-1,-2 2,0 1,0-1,-1 1,1-1,0 1,-1-1,1 0,-1 0,1 0,-1 0,0 0,0 0,0 0,0-1,0 1,0 0,-1-1,1 1,-1 0,1-1,-1 1,0-1,0 1,0 0,-1-1,1 1,0 0,-1-1,0 1,1 0,-1-1,0 1,0 0,0 0,0 0,-1 0,1 0,-1 0,1 0,-1 0,0 1,1-1,-1 0,0 1,0 0,0-1,0 1,0 0,-1 0,1 0,-2 0,-1 0,0 1,0 0,0 0,0 1,1-1,-1 1,0 0,0 0,0 1,1-1,-1 1,1 0,-1 0,1 1,0-1,-3 3,-19 12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9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27,'-2'-2,"1"0,-1 0,1 0,-1 1,0-1,1 1,-1-1,0 1,0-1,0 1,0 0,0 0,-1 0,1 0,0 0,0 1,-1-1,1 1,0-1,-1 1,1 0,-1 0,1 0,-3 0,2 0,-8-1,0 0,0 1,0 1,1-1,-1 2,0 0,0 0,0 1,1 0,0 1,-1 0,1 0,1 1,-1 1,1-1,0 2,0-1,0 1,1 1,0-1,-4 7,8-11,-1 0,1 1,0 0,0 0,0 0,1 0,-1 1,1 0,0-1,0 1,1 0,-1 0,1 1,0-1,1 0,-1 1,1-1,0 1,0-1,1 1,0 0,0-1,0 1,1-1,-1 1,1 0,1-1,-1 0,1 1,0-1,0 0,2 4,1-1,1-1,-1 0,1 0,1 0,-1-1,1 0,0 0,1 0,-1-1,1 0,0-1,1 0,-1 0,1-1,-1 0,1 0,0-1,0 0,0 0,0-1,0-1,1 0,-1 0,0 0,0-1,0-1,0 1,0-1,0-1,0 0,-1 0,1-1,4-3,6-9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8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185 150,'141'-27,"-1"-6,42-20,-160 47,84-22,-105 28,0-1,0 1,1 0,-1-1,0 1,0 0,0 0,0 0,1 0,-1 0,0 0,0 0,0 0,0 0,1 1,-1-1,0 0,0 1,0-1,0 1,0-1,0 1,0 0,0-1,0 1,0 0,0 0,0-1,-1 1,1 0,0 0,0 0,-1 0,1 0,-1 0,1 0,-1 0,1 1,-1-1,0 0,0 0,1 0,-1 0,0 1,0-1,0 0,0 0,-7 62,6-56,-55 295,53-272,2-1,0 1,2 0,2 0,0 0,2-1,1 0,2 0,0 0,9 16,70 127,-88-172,0-1,1 1,-1 0,0-1,0 1,0 0,0 0,0 0,1 0,-1 0,0 0,0 0,0 0,0 0,0 0,1 0,-1 1,0-1,0 0,0 1,0-1,1 0,-1 1,0-1,0 1,1-1,-1 1,0 0,1-1,-1 1,1 0,-1-1,1 1,-1 0,1 0,0-1,-1 1,1 0,0 0,-1 0,1 0,0-1,0 1,0 0,0 0,0 0,0 0,0 0,0 0,0-1,0 1,0 0,1 0,-1 0,0 0,1-1,-1 1,0 0,1 0,-1-1,1 1,-1 0,1 0,0-1,-1 1,1-1,0 1,-188-97,165 86,0 1,-1 0,0 2,0 1,-1 0,0 2,0 1,0 1,0 1,0 1,0 1,0 1,0 1,0 1,0 1,1 1,0 2,0 0,1 1,0 1,0 1,-16 12,28-15,0-3,1 0,0 1,1 1,0-1,0 1,0 1,1-1,0 1,0 1,1-1,0 1,0 0,1 0,0 1,-1 6,5-1</inkml:trace>
  <inkml:trace contextRef="#ctx0" brushRef="#br0" timeOffset="436.687">524 404,'456'27,"-346"-35,-108 8,1 1,-1-1,0 1,0-1,0 1,-1 0,1 0,0 0,0 0,0 1,-1-1,1 0,-1 1,1-1,-1 1,1-1,-1 1,0 0,0 0,0-1,0 1,0 0,0 0,0 0,-1 0,1 0,-1 0,1 0,-1 0,0 0,0 1,0-1,0 0,0 0,0 0,-1 0,1 0,-1 0,1 0,-1 0,0 0,0 0,0 0,-1 1,1 12,0-7,1 1,1 0,0-1,0 1,0-1,1 0,0 1,1-1,0 0,0 0,1-1,4 8,1 3,-2-1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9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27 229,'-6'228,"-4"-200,0-48,9-4,2 0,1 0,1 0,1 0,1 0,1 1,1 0,1 0,9-18,-6 12,-9 25,5-20,2 1,1 0,1 0,1 1,0 1,8-8,-20 28,0 0,1 1,-1-1,1 0,-1 0,1 1,-1-1,1 0,-1 1,1-1,0 1,-1-1,1 1,0-1,0 1,-1-1,1 1,0 0,0-1,0 1,-1 0,1 0,0-1,0 1,0 0,0 0,0 0,0 0,-1 0,1 0,0 0,0 1,0-1,0 0,0 0,-1 1,1-1,0 1,0-1,-1 0,1 1,0-1,0 1,-1 0,1-1,-1 1,1 0,20 41,-14-24,4 1,0-4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0,'0'34,"0"15,0 5,0-7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4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20 457,'-4'9,"1"1,0 0,0 0,1 0,0 0,1 0,0 0,1 1,0-1,1 0,-1 0,2 1,0-1,0 0,1 0,0 0,0-1,5 9,-6-16,1 0,-1 0,0 0,0-1,1 1,-1-1,1 1,-1-1,1 0,0 0,-1 0,1 0,0-1,0 1,0-1,-1 0,1 1,0-1,0-1,0 1,0 0,-1-1,1 1,0-1,0 0,-1 0,1 0,0 0,-1 0,1-1,-1 1,0-1,75-57,-69 51,1 0,-1-1,-1-1,0 0,0 0,-1 0,0 0,0-1,-1 0,-1 0,0-1,-1 1,0-1,0 0,-2 0,1 0,-1 0,-1-2,-1 10,-1 1,1-1,-1 0,0 1,0 0,0-1,-1 1,1 0,-1 0,0 0,0 1,0-1,0 1,0-1,0 1,-1 0,1 0,-1 1,1-1,-1 1,0-1,0 1,0 0,1 1,-1-1,0 1,0 0,0-1,0 2,0-1,0 0,0 1,0 0,0 0,1 0,-1 0,0 1,1-1,-1 1,1 0,-1 0,1 0,0 1,0-1,-1 2,-14 8,3-1</inkml:trace>
  <inkml:trace contextRef="#ctx0" brushRef="#br0" timeOffset="434.191">274 682,'51'-37,"-2"-2,-2-2,-1-3,10-14,-12 15,-43 44,1-1,-1 1,0-1,0 1,0 0,0-1,0 1,0 0,-1 0,1 0,0 0,0 0,-1 0,1 0,0 0,-1 0,1 0,-1 0,1 0,-1 0,0 0,1 1,-1-1,0 0,0 0,0 1,0-1,0 0,0 0,0 0,0 1,-1-1,1 0,0 0,-1 0,1 0,-1 0,1 1,-1-1,1 0,-1 0,0 0,0 0,1-1,-1 1,-1 1,1 4,-1-2,1-1,0 1,0 0,0 0,0-1,1 1,-1 0,1 0,0 0,0 0,0 0,1-1,0 1,-1 0,1 0,0 0,1-1,-1 1,1-1,0 1,-1-1,2 0,-1 1,0-1,0 0,1 0,0-1,0 1,0 0,0-1,0 0,0 0,0 0,1 0,-1 0,1-1,0 1,-1-1,4 1,1-3,0 0,0-1,-1 0,1 0,-1-1,0 0,1 0,-1 0,-1-1,1 0,0-1,-1 0,0 0,0 0,-1 0,1-1,-1 0,0 0,-1 0,1-1,-1-1,4-1,5-8</inkml:trace>
  <inkml:trace contextRef="#ctx0" brushRef="#br0" timeOffset="1070.506">1205 400,'-25'9,"0"0,1 2,0 1,1 1,0 1,1 1,0 1,1 1,1 0,1 2,-15 18,33-36,-1 1,0-1,1 1,-1 0,1-1,-1 1,1 0,0 0,0 0,0 0,0 0,0 1,0-1,1 0,-1 0,1 0,-1 1,1-1,0 0,0 1,0-1,0 0,0 1,1-1,-1 0,1 0,0 0,-1 1,1-1,0 0,0 0,0 0,0 0,1 0,-1 0,1-1,-1 1,1 0,-1-1,1 1,0-1,0 1,0-1,0 0,0 0,0 0,0 0,0 0,0 0,0-1,2 1,9 1,-1 0,1-1,0-1,-1 0,1-1,0 0,-1-1,1 0,-1-1,0 0,0-1,0-1,0 0,0 0,-1-1,0-1,-1 1,5-5,23-19,-2-1,-1-2,-1-1,4-8,-36 40,-13 32,-17 74,28-101,0 1,0-1,0 1,0-1,0 1,1-1,0 1,-1-1,1 0,1 1,-1-1,0 0,1 0,0 0,-1 0,1 0,1 0,-1 0,0-1,1 1,-1-1,1 1,-1-1,1 0,0 0,0 0,0-1,4 2,7 0,0-2,0 0,0 0,0-2,0 0,0 0,0-1,0-1,0 0,0-1,-1 0,0-1,0-1,0 0,-1-1,0 0,0-1,0 0,9-10,19-12,-2-1,-2-2,-1-2,-1-1,-2-2,-1-1,11-23,-29 44,-2 0,0-1,-1-1,-1 1,-1-2,-1 1,-1-1,-1 0,1-5,-6 23,0-1,-1 0,1 1,0-1,-1 1,0-1,0 1,0-1,0 1,-1 0,1 0,-1-1,0 1,0 0,0 0,0 1,-1-1,1 0,-1 1,1-1,-1 1,0 0,0 0,0 0,0 0,0 1,-1-1,1 1,0 0,-1 0,1 0,-1 0,1 1,-1-1,1 1,-1 0,0 0,1 0,-1 0,1 1,-1 0,1-1,-1 1,1 1,-1-1,1 0,0 1,0 0,0-1,-1 2,-9 8,0 0,0 1,1 1,1 0,0 1,1 0,0 0,1 1,1 0,0 1,1 0,1 0,1 1,0-1,1 1,0 0,2 0,0 1,1-1,1 0,0 1,1-1,3 12,1-10,0-1,2 0,0 0,1 0,0-1,2 0,0-1,0 0,2-1,0 0,1 0,0-2,1 0,1 0,0-1,0-1,2 0,-1-1,1-1,0-1,1 0,0-2,0 1,1-2,10 1,16 6,-7-1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313 428,'-16'-3,"1"1,-1 1,1 0,-1 1,0 1,1 0,-1 1,1 1,0 0,-1 1,1 1,1 0,-1 1,1 1,0 0,1 1,-12 8,22-13,0 0,1 0,-1 0,0 0,1 0,0 1,0-1,0 1,0 0,1-1,-1 1,1 0,0 0,0 0,0 0,1 0,-1 0,1 1,0-1,0 0,1 0,-1 0,1 0,0 0,0 0,0 0,0 0,1-1,0 1,0 0,1 2,1 1,0 0,1 0,0 0,0-1,0 1,1-2,0 1,0 0,0-1,1 0,0-1,0 1,0-1,0-1,6 3,-5-3,1-1,0 0,0 0,0-1,0 0,1 0,-1-1,0-1,0 1,0-2,0 1,0-1,0 0,0-1,-1 0,1 0,-1-1,0 0,0-1,0 0,0 0,4-5,2-4</inkml:trace>
  <inkml:trace contextRef="#ctx0" brushRef="#br0" timeOffset="3311.53">821 5,'-1'-1,"1"1,-1-1,1 1,-1 0,1-1,-1 1,1 0,-1 0,1-1,-1 1,1 0,-1 0,1 0,-1 0,1-1,-1 1,0 0,1 0,-1 0,1 0,-1 0,1 1,-1-1,0 0,1 0,-1 0,1 0,-1 1,1-1,-1 0,1 0,-1 1,1-1,-1 0,1 1,0-1,-1 1,1-1,-1 1,1-1,0 0,-1 1,1-1,0 1,0-1,0 1,-1 0,1-1,0 1,0-1,0 1,0-1,0 1,0 0,0-1,0 1,0-1,0 1,0 0,-6 39,6-39,-1 364,-61-55,62-297,1-7</inkml:trace>
  <inkml:trace contextRef="#ctx0" brushRef="#br0" timeOffset="3561.581">481 372,'34'4,"30"2,9 0,-3-1,-9-1,-9-2,-10-1,-6-1,-5 0,-8 0</inkml:trace>
  <inkml:trace contextRef="#ctx0" brushRef="#br0" timeOffset="3813.263">1131 512,'5'29,"6"9,1-1</inkml:trace>
  <inkml:trace contextRef="#ctx0" brushRef="#br0" timeOffset="4049.325">1103 145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26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58 565,'-8'13,"1"0,0 0,0 1,2 0,0 0,0 1,1-1,1 1,0 0,1 0,1 0,1 0,0 0,0 0,4 14,-4-27,1 0,0 0,-1-1,1 1,0 0,0 0,0-1,1 1,-1-1,0 1,1-1,-1 0,0 1,1-1,0 0,-1 0,1 0,0 0,-1 0,1 0,0-1,0 1,0-1,0 1,0-1,0 0,0 1,0-1,-1 0,1 0,0-1,0 1,0 0,0-1,0 1,0-1,0 1,1-2,65-41,-58 32,-1 0,0 0,-1-1,0-1,-1 1,-1-1,0 0,0-1,-1 1,-1-1,-1 0,1-6,-4 15,-1 1,1 0,-1-1,-1 1,1 0,-1 0,1 0,-1 0,0 0,-1 0,1 0,-1 1,1-1,-1 1,0 0,0 0,-1 0,1 0,-1 0,1 1,-1-1,0 1,0 0,0 0,0 1,0-1,-1 1,1 0,0 0,0 0,-1 1,1-1,-1 1,1 0,-1 1,1-1,0 1,-1-1,-1 2,-20-2</inkml:trace>
  <inkml:trace contextRef="#ctx0" brushRef="#br0" timeOffset="535.887">454 1,'-7'25,"1"0,2 1,0 0,2 0,1 21,-1-6,-1 337,3-377,0 0,-1 0,1-1,0 1,0 0,0 0,-1 0,1 0,0 0,0 0,1 0,-1 0,0 0,0 0,0 0,1-1,-1 1,0 0,1 0,-1 0,1 0,-1-1,1 1,-1 0,1 0,-1-1,1 1,0 0,-1-1,1 1,0-1,0 1,0-1,-1 1,1-1,0 1,0-1,0 0,0 0,0 1,0-1,0 0,-1 0,1 0,0 0,0 0,0 0,0 0,0 0,0-1,0 1,0 0,0 0,-1-1,1 1,0-1,0 1,0-1,-1 1,1-1,0 0,132-47,-122 45,-9 1,1 0,1 0,-1 0,0 0,0 1,1-1,-1 1,1 0,-1 0,1 0,0 1,-1-1,1 1,0 0,-1 0,1 0,0 0,0 1,-1-1,1 1,-1 0,1 0,-1 0,1 1,-1-1,0 1,1 0,-1 0,0 0,0 0,0 1,-1-1,1 1,-1 0,1-1,-1 1,0 0,0 1,0-1,-1 1,-1 0,1 0,-1 0,0-1,0 1,0 0,-1 0,0 0,1 0,-1-1,0 1,-1 0,1-1,-1 1,0-1,1 0,-1 1,-1-1,1 0,0 0,-1 0,0 0,0-1,0 1,0-1,0 0,0 0,0 0,-3 1,-106 38,108-40,-73 4,75-5,0 0,-1 0,1 0,0 0,0-1,0 1,0 0,-1-1,1 0,0 1,0-1,0 0,0 0,0 0,1-1,-1 1,0 0,0-1,1 1,-1-1,1 1,-1-1,1 0,0 1,0-1,-1 0,1 0,1 0,-1 0,-1-2,2-14</inkml:trace>
  <inkml:trace contextRef="#ctx0" brushRef="#br0" timeOffset="1051.559">877 594,'24'-9,"-1"0,0-2,-1-1,-1 0,1-2,-2 0,16-15,-31 25,20-15,-12 37,-16 186,9-156,2-5,-2 0,-2 1,-2-1,-1 1,-3-1,-1 1,-3-1,-1 0,-2 0,-5 10,-37 13,49-65,0 0,1 0,-1 0,1 0,-1 0,0 0,0-1,0 1,1 0,-1-1,0 0,0 1,0-1,0 0,0 0,0 0,0 0,0 0,0-1,0 1,1-1,-1 1,0-1,0 1,0-1,1 0,-1 0,0 0,1 0,-1 0,1 0,-1-1,1 1,-1 0,1-1,0 1,0-1,0 0,0 1,0-1,0 0,-8-15</inkml:trace>
  <inkml:trace contextRef="#ctx0" brushRef="#br0" timeOffset="1301.72">1075 114,'4'5,"3"1</inkml:trace>
  <inkml:trace contextRef="#ctx0" brushRef="#br0" timeOffset="6036.543">1329 565,'22'0,"-11"2,0-1,1 0,-1 0,1-2,-1 1,1-2,-1 1,1-2,-1 1,0-1,0-1,-1 0,1-1,-1 0,0 0,0-1,0-1,-1 0,0 0,2-3,-9 9,-1 0,0 0,0 0,0 0,0-1,0 1,0-1,0 1,-1 0,1-1,0 1,-1-1,1 1,-1-1,0 0,1 1,-1-1,0 0,0 1,0-1,0 1,0-1,-1 0,1 1,0-1,-1 1,1-1,-1 0,1 1,-1 0,0-1,0 1,0-1,0 1,0 0,0-1,0 1,0 0,0 0,0 0,-1 0,1 0,0 0,-1 0,1 1,-1-1,1 0,-1 1,1-1,-2 1,-83-11,81 11,-1 0,0 1,1 0,-1 0,1 0,-1 1,1 0,0 0,0 0,0 1,0 0,0 0,0 0,1 0,-1 1,1-1,0 1,0 0,0 1,1-1,0 1,0-1,0 1,0 0,0 0,1 1,0-1,0 0,1 1,0-1,0 1,0-1,0 1,1-1,0 1,0 0,0-1,1 1,0 0,0-1,0 1,1-1,0 0,0 1,0-1,3 4,-1-3,1-1,0 1,0-1,0 0,0-1,1 1,0-1,0 0,0 0,0-1,1 0,0 0,-1 0,1-1,0 0,0-1,0 1,0-1,0 0,1-1,-1 0,0 0,0-1,4 0,98-8,-90 3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4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14,'3'-2,"1"0,0 0,0 0,1 1,-1 0,0 0,0 0,1 0,-1 1,0-1,1 1,-1 0,0 1,1-1,-1 1,0-1,0 1,1 1,-1-1,0 1,0-1,0 1,0 0,-1 1,1-1,0 0,-1 1,0 0,1 0,-1 0,1 3,-4-1,-1 0,0 1,0-1,-1 0,0 0,0 0,0 0,0 0,-1 0,1-1,-1 1,-1-1,1 0,0 1,-1-2,0 1,0 0,0-1,-1 0,-3 3,-5 6,-33 46,45-56,0-1,0 0,0 1,1-1,-1 1,1 0,-1-1,1 1,-1-1,1 1,0 0,0-1,0 1,0 0,0-1,0 1,0-1,1 1,-1 0,1-1,-1 1,1-1,-1 1,1-1,0 1,0-1,0 1,0-1,0 0,0 0,0 1,0-1,0 0,1 0,-1 0,0 0,1 0,-1-1,1 1,-1 0,1-1,-1 1,1-1,7 3,-1-1,1 0,0-1,0 0,0-1,0 1,0-2,0 1,0-1,0-1,0 1,-1-2,1 1,4-3,23-4,-15 4</inkml:trace>
  <inkml:trace contextRef="#ctx0" brushRef="#br0" timeOffset="297.01">283 437,'39'-4,"26"-7,8-2,-5 2,-8 3,-10 2,-14-2,-17 0,-12 1</inkml:trace>
  <inkml:trace contextRef="#ctx0" brushRef="#br0" timeOffset="546.227">481 184,'0'38,"0"27,0 8,0-4,4-9,3-10,-1-9,-2-6,0-4,3-8,1-3,-2-5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87 274,'16'5,"0"0,0 0,0-2,0 0,0-1,1 0,-1-2,1 0,-1 0,1-2,-1 0,1-1,-1 0,0-1,7-4,-9 6,0-1,-1-1,1 0,-1 0,0-1,-1-1,1 0,-1-1,0 0,-1-1,1 0,-2-1,1 0,-1-1,-1 0,0 0,0-1,-1 0,0-1,-1 0,0 0,-1-1,-1 1,0-1,2-8,-6 19,-1 1,1-1,-1 1,0 0,1-1,-1 1,0-1,0 1,0-1,0 1,0-1,0 1,-1-1,1 1,0 0,-1-1,1 1,-1-1,0 1,1 0,-1-1,0 1,0 0,0 0,0 0,0 0,0 0,0 0,0 0,0 0,0 0,0 0,-1 0,1 1,0-1,-1 0,1 1,-1-1,1 1,0 0,-1 0,1-1,-1 1,1 0,-1 0,1 0,-1 0,1 1,-1-1,1 0,-1 1,1-1,0 1,-1-1,1 1,0-1,-1 1,1 0,0 0,0 0,0 0,-1 0,-8 10,0 0,0 0,1 1,1 0,0 1,0 0,2 0,0 1,0 0,1 0,-3 14,-5 18,3-1,1 1,3 1,1 0,3-1,1 1,3 0,2 0,3 8,-3-39,-1 0,-1 0,0 0,-1 0,0 0,-2 0,0 0,0 0,-2 0,0 0,-1 0,0-1,-1 1,-1-1,0 0,-2-1,1 0,-2 0,0 0,0-1,-1-1,-11 11,9-14,-1-1,0-1,-1 0,1-1,-1-1,0 0,0 0,-1-2,0 1,1-2,-1 0,0-1,0-1,0 0,0-1,0 0,-1-1,12 1,0 1,1-1,-1 0,0 0,0 0,0-1,1 1,-1-1,0 0,1 0,0 0,-1-1,1 1,0-1,0 1,0-1,1 0,-1 0,1-1,-1 1,1 0,0-1,1 0,-1 1,0-1,1 0,0 0,0 1,0-1,1 0,-1 0,1 0,0 0,0 0,0 0,0 0,1 0,0 0,0 0,0 0,0 0,0 0,1 1,0-1,1-3,8-8,0 1,0-1,1 2,1-1,1 2,-1 0,2 0,0 2,0 0,11-5,22-17,-16 8,2 2,1 2,0 1,1 1,31-9,-42 20</inkml:trace>
  <inkml:trace contextRef="#ctx0" brushRef="#br0" timeOffset="301.935">907 471,'-13'12,"1"1,0 0,1 0,1 1,0 1,1 0,0 0,1 0,1 1,1 1,0-1,-1 8,6-21,0-1,0 1,0-1,0 1,1-1,-1 1,1 0,0-1,0 1,0 0,0-1,0 1,0-1,1 1,-1 0,1-1,0 1,0-1,0 0,0 1,0-1,0 0,1 1,-1-1,1 0,0 0,-1 0,1 0,0 0,0-1,0 1,1-1,-1 1,0-1,0 0,1 0,-1 0,1 0,-1 0,1 0,-1-1,1 1,0-1,1 0,7-2,1 0,-1-1,0 0,0-1,0 0,0-1,-1 0,0-1,0 0,0-1,-1 0,0 0,0-1,-1 0,0 0,0-1,-1 0,4-7,-9 14,1-1,-1 0,1 0,-1 1,0-2,-1 1,1 0,0 0,-1-1,0 1,1 0,-2-1,1 0,0 1,-1-1,1 1,-1-1,0 0,0 1,0-1,-1 0,0 1,1-1,-1 1,0-1,-1 1,1-1,0 1,-1 0,0 0,0 0,0 0,0 0,0 0,-1 0,0 1,1-1,-1 1,0 0,0-1,0 1,0 1,0-1,-1 0,1 1,-2-1,-3 1,0 0,0 0,0 1,0 0,0 0,0 1,1 0,-1 0,0 1,0 0,1 1,-1-1,-3 3,-15 9</inkml:trace>
  <inkml:trace contextRef="#ctx0" brushRef="#br0" timeOffset="578.42">1274 781,'-10'-24,"-3"-12,6-6,3 0,3 3,6 2,8 3,1 3,2 6,0 3,1 5,-2 10,-4 12,-3 4</inkml:trace>
  <inkml:trace contextRef="#ctx0" brushRef="#br0" timeOffset="928.768">1725 442,'-12'4,"0"0,1 0,-1 1,1 0,0 1,1 1,-1 0,1 0,0 1,1 0,0 0,1 1,-1 1,2-1,-1 1,1 0,1 1,0 0,-1 4,6-12,0-1,1 1,-1 0,1 0,0 0,0 0,0 0,0-1,1 1,-1 0,1 0,-1 0,1-1,0 1,0 0,1-1,-1 1,0-1,1 1,0-1,-1 0,1 1,0-1,0 0,0 0,0 0,1-1,-1 1,0-1,1 1,-1-1,1 0,0 1,-1-1,4 0,101 18,-98-19,-1-1,0 1,1-1,-1-1,0 1,0-2,0 1,0-1,0 0,-1-1,1 1,-1-2,6-3,12-10</inkml:trace>
  <inkml:trace contextRef="#ctx0" brushRef="#br0" timeOffset="1295.087">1951 584,'28'0,"0"-1,1-1,-1-1,0-2,-1 0,1-2,-1-2,-1 0,19-10,-41 18,0-1,0 0,0 0,-1-1,1 1,0-1,-1 0,0 0,0 0,0 0,0 0,0-1,0 0,-1 1,0-1,0 0,0 0,0 0,-1 0,1-1,-1 1,0 0,0 0,-1-1,1 1,-1-1,0 1,0-1,-1 1,1 0,-1-1,0 1,0 0,0-1,-1 1,1 0,-1 0,-1-1,-3 3,-1 0,1 0,-1 1,1 0,-1 0,0 0,0 1,1 0,-1 0,0 1,1 0,-1 0,0 0,1 1,-1 0,1 0,0 1,0 0,0 0,0 0,0 1,1 0,-1 0,1 0,-1 2,-9 4,0 1,1 1,1 0,0 1,0 0,1 1,1 1,1 0,0 0,0 1,6-9,1 0,-1 0,1 0,1 1,-1-1,1 1,1-1,-1 1,1 0,0 0,1 0,0 0,0 0,1-1,0 1,1 0,-1 0,1-1,1 1,-1-1,1 1,1-1,-1 0,3 2,-1-2,1 1,0-1,1-1,0 1,0-1,0-1,1 1,0-1,0 0,0-1,0 0,1 0,0-1,-1 0,1-1,0 1,1-2,-1 1,0-1,5-1,17 1,0-1,0-2,0-1,0-1,13-5,-16 3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3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203 565,'-19'10,"0"1,1 0,1 2,0 0,0 1,1 0,1 2,1 0,0 0,1 1,-2 5,14-20,0-1,0 0,0 0,0 0,1 1,-1-1,0 1,1-1,-1 0,1 1,0-1,0 1,-1-1,1 1,0-1,0 1,0-1,0 1,1-1,-1 1,0-1,0 0,1 1,-1-1,1 1,0-1,-1 0,1 1,0-1,0 0,0 0,0 0,0 0,0 0,0 0,0 0,0 0,0 0,0 0,1 0,-1-1,0 1,1 0,-1-1,1 1,-1-1,1 0,-1 1,0-1,1 0,-1 0,80-3,-51-7,0 0,0-2,-1-1,0-2,-1-1,-1 0,0-3,20-17,6-19,-64 81,7-19,0 0,1 0,0 0,0 1,1-1,0 1,0-1,0 1,1 0,1-1,-1 1,1 0,1 2,-1-7,1 0,-1 0,1 0,0 1,0-1,0 0,0 0,0-1,1 1,0 0,-1 0,1-1,0 1,0-1,0 0,1 1,-1-1,1 0,-1 0,1 0,-1-1,1 1,0-1,0 1,0-1,0 0,0 0,0 0,0-1,0 1,1-1,-1 0,1 0,12-2,-1 0,0-2,0 0,0 0,0-2,0 0,-1 0,0-1,-1-1,0-1,0 0,0 0,-1-1,-1-1,0 0,0 0,-1-1,-1-1,2-2,62-79,-73 95,0 0,0 0,1 0,-1 0,0-1,0 1,1 0,-1 0,1-1,-1 1,0 0,1-1,0 1,-1 0,1-1,-1 1,1-1,0 1,-1-1,1 1,0-1,-1 1,1-1,0 0,0 1,-1-1,1 0,0 0,0 1,0-1,0 0,-1 0,1 0,0 0,0 0,0 0,0 0,-1-1,1 1,0 0,0 0,0-1,-1 1,1 0,0-1,0 1,-1-1,1 1,0-1,-1 1,1-1,-1 1,1-1,-1 0,1 1,-1-1,1 0,-1 1,1-1,-1 0,0 0,1 1,-1-1,0 0,0 0,0 0,0 0,0 1,0-2,0 218,1-147,1-50,0 0,-2 1,0-1,-1 0,-1 0,-1 0,-1 0,0 0,-2 0,0-1,-7 15,10-28,-1 0,1-1,-1 1,1-1,-1 0,-1 0,1 0,-1-1,1 0,-1 1,0-2,0 1,0 0,0-1,-1 0,1 0,-1-1,1 0,-1 0,0 0,1 0,-1-1,0 0,1 0,-3-1,5 0,1 0,-1 0,1-1,0 1,-1-1,1 1,0-1,0 0,0 0,0 0,0 0,1 0,-1-1,1 1,-1 0,1-1,0 1,0-1,0 1,0-1,0 0,1 1,-1-1,1 0,0 0,0 1,0-1,0 0,0 0,0 0,17-84,3 36,2 2,2 0,3 1,1 2,3 0,2 3,1 0,15-11,-42 46,0 0,0 0,1 1,0 0,0 1,1-1,0 2,0-1,0 1,1 1,0 0,0 0,0 1,0 0,0 0,1 1,9 0,-18 2,1 0,-1 0,0 0,0 0,0 0,0 1,0-1,0 1,0 0,0-1,0 1,0 0,0 0,-1 0,1 0,0 1,-1-1,1 0,-1 1,1-1,-1 1,1-1,-1 1,0 0,0 0,0-1,0 1,0 0,0 0,-1 0,1 0,-1 0,1 0,-1 0,0 0,1 0,-1 1,0-1,-1 0,1 0,0 0,0 0,-1 1,-29 93,28-91,-1 6,0 0,-1-1,0 1,-1-1,0 0,-1-1,0 1,0-1,-1 0,0 0,-1-1,0 0,0-1,0 1,-1-2,0 1,-1-1,1 0,-1-1,-4 1,2-16,12 5</inkml:trace>
  <inkml:trace contextRef="#ctx0" brushRef="#br0" timeOffset="2737.302">1360 593,'7'-22,"-6"15,1 0,0 0,0 1,1-1,-1 1,1 0,1-1,-1 1,1 1,0-1,1 0,0 0,-4 6,0-1,-1 1,1-1,0 1,-1 0,1-1,0 1,0 0,0 0,-1-1,1 1,0 0,0 0,0 0,0 0,-1 0,1 0,0 0,0 0,0 0,0 1,-1-1,1 0,0 0,0 1,0-1,-1 1,1-1,0 1,-1-1,1 1,0-1,-1 1,1-1,-1 1,1 0,-1-1,1 1,-1 0,1 0,-1-1,0 1,1 0,-1 0,0-1,0 1,1 0,-1 0,0 0,0 0,0-1,0 1,0 1,7 47,-6-9,-1 0,-3 0,-1 0,-9 36,-22 93,35-167,1-1,-1 0,0 0,0 0,0 0,0 0,0 0,0 0,-1 0,1 0,0 1,0-1,-1 0,1 0,-1 0,1 0,-1 0,1 0,-1 0,0-1,1 1,-1 0,0 0,0 0,1-1,-1 1,0 0,0-1,0 1,0-1,0 1,0-1,0 1,0-1,0 0,0 1,0-1,0 0,-1 0,1 0,0 0,0 0,0 0,0 0,0 0,0-1,0 1,0 0,0-1,0 1,0 0,0-1,0 1,0-1,0 0,0 1,0-1,0 0,0 1,0-2,0-6,0 0,0 0,0-1,1 1,1 0,-1-1,1 1,1 0,-1 0,2 0,-1 0,1 0,0 0,0 0,1 0,0 0,11-32,2 0,2 2,1 0,2 1,1 2,17-19,-10 14,-23 29,-1 1,1 0,1 1,-1-1,2 1,-1 1,1 0,1 0,-1 0,1 2,1-1,-1 1,1 0,9-2,-18 7,0 1,0 0,0-1,0 1,0 0,0 0,0 1,0-1,0 0,0 1,0-1,0 1,0-1,0 1,-1 0,1 0,0 0,0 0,-1 0,1 1,0-1,-1 0,0 1,1-1,-1 1,0-1,1 1,-1 0,0-1,0 1,0 0,-1 0,1 0,0 0,-1 0,1 0,-1 0,0 0,0 0,1 0,1 86,-4-77,1 0,-2 0,0 0,0 0,-1 0,0-1,-1 0,0 0,0 0,-1 0,-1-1,1 0,-2 0,1-1,-1 0,0 0,-1-1,0 0,0 0,0-1,-1 0,0-1,0 0,-1-1,1 0,-1 0,0-1,0-1,0 0,-2 0,11-2,0 0,0 0,-1 0,1 0,0-1,0 1,-1-1,1 1,0-1,0 0,0 0,0 0,0 0,0 0,0 0,1-1,-1 1,0-1,1 1,-1-1,1 0,-1 0,1 1,0-1,0 0,0 0,0 0,0 0,0 0,0-1,1 1,-1 0,1 0,-1 0,1-1,0 1,0 0,0 0,0-1,1 1,-1 0,1 0,-1 0,1-1,0 1,-1 0,1 0,0 0,2-2,8-20</inkml:trace>
  <inkml:trace contextRef="#ctx0" brushRef="#br0" timeOffset="3074.033">1981 113,'5'16,"-1"0,0 0,-2 0,0 1,0-1,-2 1,0-1,-1 1,0-1,-1 1,-4 13,3-12,-33 182,10-44,26-156,0 1,0-1,0 0,0 1,1-1,-1 1,0-1,0 1,0-1,0 0,0 1,1-1,-1 0,0 1,0-1,1 1,-1-1,0 0,0 0,1 1,-1-1,0 0,1 1,-1-1,1 0,-1 0,0 0,1 1,-1-1,1 0,-1 0,0 0,1 0,-1 0,1 0,-1 0,1 0,-1 0,1 0,-1 0,0 0,1 0,-1 0,1 0,-1-1,0 1,1 0,-1 0,1 0,-1-1,0 1,1 0,-1 0,0-1,1 1,-1 0,0-1,0 1,1 0,-1-1,0 1,0-1,1 1,-1 0,0-1,0 1,0-1,0 1,0 0,0-1,12-12</inkml:trace>
  <inkml:trace contextRef="#ctx0" brushRef="#br0" timeOffset="3321.071">2206 423,'-10'34,"-2"15,4 1,5-10</inkml:trace>
  <inkml:trace contextRef="#ctx0" brushRef="#br0" timeOffset="3567.116">2206 282,'10'10,"2"3</inkml:trace>
  <inkml:trace contextRef="#ctx0" brushRef="#br0" timeOffset="4204.24">2403 565,'20'-7,"-2"-1,1 0,-1-1,-1-1,0-1,0-1,-1 0,0-1,-1-1,12-14,-26 27,1 0,-1 0,0 0,0 0,0-1,0 1,0 0,0-1,0 1,0-1,-1 1,1 0,-1-1,1 0,-1 1,1-1,-1 1,0-1,0 0,0 1,0-1,0 1,0-1,0 0,0 1,-1-1,1 0,0 1,-1-1,0 1,1-1,-1 1,0 0,0-1,0 1,0 0,0-1,0 1,0 0,0 0,0 0,-1 0,1 0,0 0,-1 0,1 0,-1 1,1-1,-1 0,1 1,-1 0,0-1,1 1,-1 0,0-1,-6 3,-1-1,1 1,-1 0,1 0,0 1,0 1,0-1,0 1,1 0,-1 1,1 0,0 0,0 0,1 1,0 0,0 1,0-1,1 1,0 0,0 0,1 1,0-1,0 1,1 0,-3 7,4-10,-1-1,1 1,0 0,0 0,1 0,0 0,-1 0,2 0,-1 0,1 0,-1 0,1 1,1-1,-1 0,1 0,0 0,0 0,0 0,1 0,0 0,0 0,0-1,0 1,1-1,0 1,0-1,0 0,0 0,1 0,0 0,-1-1,1 0,1 0,-1 0,4 2,4-3,0 0,0-1,0-1,0 0,0-1,1 0,-1-1,0 0,-1-1,1 0,0-1,-1 0,0-1,0 0,0-1,-1 0,1 0,-2-1,3-2,212-143,-161 111,-92 48,15 0,1 1,0 1,1 0,-1 1,2 0,-1 1,1 0,1 0,0 1,1 1,0 0,1 0,0 1,0 2,7-14,0 0,0 1,0-1,0 0,1 1,-1-1,1 0,0 1,-1-1,1 1,0-1,0 0,0 1,1-1,-1 1,1-1,-1 0,1 1,0-1,0 0,0 0,0 1,0-1,0 0,1 0,-1 0,1-1,-1 1,1 0,0 0,0-1,0 1,0-1,0 0,0 1,0-1,0 0,0 0,4 1,0-1,0 1,0-1,0 0,0 0,1-1,-1 0,0 0,0 0,0-1,0 0,0 0,0-1,3-1,11-5,0-1,-1-1,0-1,-1 0,0-2,16-13,139-179,-153 183,-6 10,-1 0,0-2,-1 1,0-2,-1 1,-1-2,0 1,-1-1,-1-1,0 0,-2 0,0 0,0-1,-2 0,0 0,-1-6,-2 20,-1 1,-1 0,1 0,0-1,-1 1,0 0,1 0,-1-1,-1 1,1 0,0 0,-1 0,0 0,1 1,-1-1,0 0,0 1,-1-1,1 1,0 0,-1 0,0 0,1 0,-1 0,0 0,0 1,0-1,0 1,0 0,0 0,0 0,-1 0,1 1,0 0,-1-1,-1 1,-6 0,1 0,-1 1,0 0,1 1,-1 0,1 1,0 0,-1 0,2 1,-11 6,7-4,0 1,1 0,0 1,0 1,0 0,1 0,0 1,1 1,1 0,-1 0,2 1,-1 0,2 0,-1 1,2 0,0 0,0 1,2 0,-1-1,2 2,0-1,0 0,2 1,0-1,0 1,1 0,1-1,1 1,0-1,0 0,7 7,0 0,1-1,0-1,2 0,0 0,2-1,0-1,0 0,2-1,0-1,1 0,0-1,1-1,1-1,0 0,1-2,0 0,0-1,1-1,0-1,1-1,-1 0,1-2,0-1,0 0,1-2,4-1,95-8,-104 2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3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4,'-21'-2,"-1"0,1 2,-1 1,1 0,0 2,0 0,0 1,0 2,1 0,0 1,-1 1,12-4,0 0,0 0,0 1,0 0,1 1,0 0,0 0,1 1,0 0,0 0,0 1,1-1,0 2,0-1,1 0,1 1,-1 0,1 1,1-1,-1 0,2 1,-1 0,1 0,1-1,0 1,0 0,1 0,0 0,1 0,0 0,1 0,0 0,0 1,2-2,1 0,-1 0,1 0,1 0,-1-1,1 0,1 0,0-1,0 0,0 0,1 0,0-1,0 0,1-1,-1 1,1-2,1 1,-1-1,0-1,1 0,3 1,19 4,0-1,0-2,1-1,-1-1,33-2,93-22,-139 16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102 621,'0'432,"-1"-408,0 1,-2-1,0 0,-2 0,0 0,-8 20,13-43,0 1,0 0,0-1,0 1,-1-1,1 1,0-1,-1 1,1-1,-1 1,1-1,-1 1,0-1,0 0,1 1,-1-1,0 0,0 0,0 0,0 1,-1-1,1 0,0 0,0-1,-1 1,1 0,0 0,-1-1,1 1,-1 0,1-1,-1 0,1 1,-1-1,1 0,-1 0,0 0,1 0,-1 0,1 0,-1 0,1 0,-1-1,1 1,-1-1,1 1,-1-1,1 0,-1 1,1-1,0 0,-1 0,1 0,0 0,0 0,0 0,0 0,-1-1,0-8,1-1,0 1,0-1,1 1,0-1,1 1,0-1,1 1,0 0,0-1,1 1,1 0,-1 0,2 0,15-47,2 2,2 0,2 1,3 2,3 1,1 1,3 2,1 2,3 1,22-18,-56 56,0 0,1 1,-1-1,1 1,1 1,-1-1,1 1,0 1,1 0,-1 0,1 0,-1 1,1 0,0 1,0 0,0 0,1 1,-1 0,0 1,0 0,8 1,-12 3,-1 1,0-1,-1 1,1 0,-1 0,0 0,0 0,-1 0,1 1,-1 0,0-1,-1 1,1 0,-1 0,-1 0,1 0,-1 0,0 0,0 0,0-1,-1 1,0 0,0 0,-1 0,0 0,0-1,0 1,0-1,-5 18,0-1,-2 0,0-1,-1 0,-2 0,0-1,-1-1,0 0,-2-1,0 0,-2-1,1-1,-2-1,0 0,-1-1,0-1,-1-1,-1-1,-14 6,33-15,-1 0,0 0,1 0,-1-1,0 1,0-1,0 0,0 0,0 0,0 0,0 0,-1-1,1 1,0-1,0 0,0 0,-1 0,1-1,0 1,0-1,0 1,0-1,0 0,0 0,0-1,0 1,0-1,0 1,0-1,1 0,-1 0,1 0,0 0,-1 0,1-1,0 1,0-1,0 1,1-1,-1 0,1 0,-1 0,1 0,-1-2,12-38,-2 23</inkml:trace>
  <inkml:trace contextRef="#ctx0" brushRef="#br0" timeOffset="352.843">1033 565,'-19'13,"1"1,0 1,1 1,1 0,1 2,0-1,1 2,1 0,1 0,1 1,0 1,1 0,1 4,7-22,1 1,1 0,-1-1,0 1,1 0,0-1,0 1,0 0,0 0,1 0,0-1,-1 1,1 0,0-1,1 1,-1-1,1 1,0-1,-1 0,1 0,1 1,-1-1,0-1,1 1,0 0,-1-1,1 1,0-1,0 0,0 0,1 0,-1 0,1 0,-1-1,1 0,-1 0,1 0,-1 0,1 0,0-1,2 1,6-1,-1-1,0 0,0 0,0-2,0 1,0-1,0-1,-1 0,0 0,1-1,-2 0,1-1,-1 0,1 0,-2-1,1-1,-1 1,0-1,-1-1,1 1,-2-1,1 0,-1-1,-1 0,0 0,0 0,-1 0,0-1,-1 0,0 0,-1 1,1-6,-2 8,1 0,-1 0,0 0,-1 0,1 0,-2 0,1 0,-1 1,0-1,-1 0,0 0,0 1,-1-1,0 1,0-1,0 1,-1 0,0 0,-1 1,1-1,-1 1,-1 0,1 1,-1-1,0 1,0 0,-1 0,1 1,-1 0,0 0,0 0,-5 0,-41 9,28 6</inkml:trace>
  <inkml:trace contextRef="#ctx0" brushRef="#br0" timeOffset="618.896">1512 594,'-19'38,"-7"23,2 5,5-4,5-7,10-18,6-15</inkml:trace>
  <inkml:trace contextRef="#ctx0" brushRef="#br0" timeOffset="867.933">1371 283,'0'0</inkml:trace>
  <inkml:trace contextRef="#ctx0" brushRef="#br0" timeOffset="1236.436">1625 791,'5'-2,"1"0,-1 0,0-1,0 1,0-1,0-1,0 1,-1-1,0 1,1-1,-1 0,-1-1,1 1,-1-1,1 0,-1 0,-1 0,2-2,0 1,11-21,-1-1,-1-1,-2 0,0 0,-2-1,0-10,-8 41,-1-1,1 1,-1-1,0 1,1-1,0 1,-1-1,1 0,-1 1,1-1,-1 0,1 0,0 1,-1-1,1 0,0 0,-1 0,1 0,-1 0,1 0,0 0,-1 0,1 0,0 0,-1 0,1 0,0 0,-1-1,1 1,0 0,-1 0,1-1,-1 1,1 0,-1-1,1 1,-1-1,1 1,-1-1,1 1,-1-1,0 1,1-1,-1 1,1-1,-1 1,0-1,0 0,1 1,-1-1,0 0,0 1,0-1,0 1,0-1,0 0,0 1,0-1,0 0,0 1,0-1,0 0,0 1,-1-1,1 0,0 0,5 101,-7-89,1 0,1 0,0-1,1 1,0 0,0 0,1-1,1 1,0-1,0 1,1-1,4 7,-5-13,1 0,0-1,0 0,1 0,-1 0,0-1,1 1,0-1,0 0,0 0,0-1,0 0,0 0,0 0,0 0,0-1,0 1,1-1,-1-1,0 1,0-1,0 0,0 0,0 0,0-1,0 0,0 0,0 0,-1-1,1 1,-1-1,0 0,0 0,0-1,0 1,0-1,-1 0,1 0,-1 0,0 0,-1-1,1 1,0-3,9-66,-11 49</inkml:trace>
  <inkml:trace contextRef="#ctx0" brushRef="#br0" timeOffset="1772.438">2612 1,'0'43,"-4"29,-2 6,0 1,1-9,1-7,2-9,1-10,1-6,0-1,0-1,0-3,0-2,-4-6,-3-2,-4-6,-5-5,0-5</inkml:trace>
  <inkml:trace contextRef="#ctx0" brushRef="#br0" timeOffset="2019.88">2246 368,'43'19,"24"6,10 0,-3-6,-5-5,-4-5,-8-4,-5-4,-6 0,-11-2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245 442,'-21'11,"0"1,1 0,0 2,1 0,0 1,1 1,1 1,1 0,0 1,-7 13,20-29,0 0,1 0,-1 1,1-1,-1 1,1-1,0 1,0 0,0 0,1 0,-1 0,1 0,0 1,-1-1,1 0,1 1,-1-1,0 0,1 1,0-1,0 1,0-1,0 1,0-1,1 0,0 1,-1-1,1 1,0-1,1 0,-1 0,1 0,-1 0,1 0,0 0,0 0,0 0,1-1,-1 1,0-1,1 1,0-1,0 0,1 1,7-2,0-1,1 0,-1-1,0 0,0 0,0-1,0-1,0 0,0 0,-1-1,0-1,1 1,-2-2,1 1,0-1,-1-1,0 0,-1 0,0-1,0 0,6-8,-5 8,4-4,-1 0,0-2,-1 1,-1-1,0-1,-1 0,0 0,-1-1,-1 0,2-8,-5 88,-4-59,-1-1,1 1,0-1,0 1,0-1,1 1,-1-1,1 1,0-1,0 0,1 1,-1-1,1 0,0 0,0 0,1 0,-1 0,1-1,0 1,0-1,0 0,0 1,0-1,1-1,0 1,-1 0,1-1,0 0,0 0,0 0,0 0,1-1,-1 0,0 1,2-1,10 2,1-1,0 0,0-2,0 1,0-2,0 0,-1-2,1 1,0-2,-1 0,0-1,0-1,0 0,-1-1,0-1,0-1,2-1,6-3,-1-2,-1 0,0-1,-1-1,-1 0,0-2,-1 0,-2-2,0 1,-1-2,-1 0,0-1,-2 0,-1-1,-1 0,-1-1,-2 0,4-18,-9 31,0-1,-1 0,0 1,-1-1,-1 0,0 1,-1-1,0 0,0 1,-2 0,1 0,-2 0,-4-10,8 20,0 1,0-1,0 1,0 0,0-1,0 1,0 0,-1 0,1 0,0 0,-1 0,1 0,0 0,-1 0,1 1,-1-1,0 0,1 1,-1-1,1 1,-1 0,0 0,1-1,-1 1,0 0,1 0,-1 1,0-1,1 0,-1 1,0-1,1 0,-1 1,1 0,-1-1,1 1,-1 0,1 0,0 0,-1 0,1 0,0 0,0 0,-1 1,1-1,0 0,0 1,0-1,1 0,-1 1,-44 77,34-43,2 0,1 1,2 0,2 0,1 0,2 0,2 0,3 24,-2 17,-2-59,1 1,0 0,2 0,0-1,1 1,1-1,1 0,1 0,1-1,6 11,-14-27,0-1,0 0,1 1,-1-1,1 1,-1-1,1 0,-1 1,1-1,0 0,0 0,-1 0,1 0,0 1,0-1,0 0,1 0,-1-1,0 1,0 0,0 0,1-1,-1 1,0 0,1-1,-1 1,0-1,1 0,-1 1,1-1,-1 0,1 0,-1 0,0 0,1 0,-1 0,1-1,-1 1,1 0,-1-1,0 1,1-1,-1 1,0-1,0 0,1 0,-1 1,0-1,1-1,-1-3,1 0,-1 0,1-1,-2 1,1-1,0 1,-1-1,0 1,-1 0,1-1,-1 1,0-1,0 1,-1 0,-1-5,-4-11</inkml:trace>
  <inkml:trace contextRef="#ctx0" brushRef="#br0" timeOffset="153.213">585 216,'48'5,"44"6,22 2,0-2,-9-3,-13-2,-13-3,-10-1,-7-2,-14 0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5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0,'-19'44,"-11"23,-6 5,4-4,3-15,0-10,6-9,3-10,3-8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6 113,'9'-20,"4"44,-5 185,-10-134,-15 294,5-120,12-249,-1 1,1-1,0 0,-1 0,1 1,0-1,0 1,-1-1,1 0,0 1,0-1,-1 1,1-1,0 0,0 1,0-1,0 1,0-1,0 1,0-1,0 1,0-1,0 1,0-1,0 0,0 1,0-1,0 1,0-1,1 1,-1-1,0 0,0 1,0-1,1 1,-1-1,0 0,1 1,-1-1,0 0,1 1,-1-1,0 0,1 0,-1 1,1-1,-1 0,0 0,1 0,-1 1,1-1,-1 0,1 0,-1 0,1 0,-1 0,0 0,1 0,-1 0,1 0,-1 0,1 0,-1 0,1-1,-1 1,0 0,1 0,-1 0,1-1,20-29,-14 19,208-297,-207 297,1 1,-1 0,2 0,-1 1,1 0,1 1,0 0,0 1,0 0,1 0,0 2,0-1,0 2,1-1,0 2,0 0,0 0,-10 3,1 0,-1 0,1 1,-1-1,1 1,-1 0,0 0,0 0,1 0,-1 1,0-1,0 1,0 0,0 0,-1 0,1 0,0 0,-1 1,0-1,1 1,-1-1,0 1,0 0,-1 0,1 0,-1 0,1 0,-1 1,0-1,0 0,0 0,-1 1,1-1,-1 1,0-1,1 2,-1 7,1 1,-1-1,-1 0,0 1,-1-1,0 0,-1 0,0 0,-4 7,-2 5,-2-1,-1-1,-1 0,-1 0,0-2,-2 1,-16 15,25-28,-1 0,0-1,-1 0,0 0,0-1,-1 0,1 0,-1-1,-1 0,1-1,0 0,-1-1,0 0,0-1,0 0,0-1,0 0,-11-1,16 0,0-1,0 0,0 0,0 0,1-1,-1 0,1 0,-1 0,1-1,0 0,0 0,0 0,0-1,0 1,1-1,0-1,-1 1,2 0,-1-1,0 0,1 0,0 0,0 0,1 0,-1-1,1 1,0-1,1 1,-1-3,4-7</inkml:trace>
  <inkml:trace contextRef="#ctx0" brushRef="#br0" timeOffset="750.186">795 706,'0'7,"14"123,-13-127,-1 0,1 0,1 0,-1 0,0 0,1 0,-1 0,1 0,0-1,0 1,0-1,0 1,0-1,1 0,-1 0,1 0,0 0,-1 0,1-1,0 1,0-1,0 0,0 0,0 0,0 0,0 0,0-1,1 1,-1-1,0 0,0 0,1 0,-1 0,0-1,0 1,0-1,3-1,15-5,0-2,0-1,-1 0,0-2,-1 0,0-1,-1-1,15-15,30-42,-47 105,-14-26,-1 0,1 0,0 0,1 0,0 0,0-1,0 1,1-1,0 0,1 0,0-1,0 1,0-1,1 0,0 0,0-1,0 1,1-1,-1-1,1 1,0-1,1-1,-1 1,6 1,-3-4,0 0,1 0,-1-1,0 0,0-1,0 0,1-1,-1 0,0 0,-1-1,1 0,-1-1,1 0,-1-1,0 0,0 0,-1-1,1 0,138-125,-117 99,-1 0,-1-2,-2 0,-2-2,-1-1,-1-1,-3-1,-1-1,-2 0,-1-1,-3-1,-1 0,-2 0,-2-1,0-28,-6 68,0 1,-1-1,1 1,-1-1,0 1,1-1,-1 0,0 1,-1-1,1 1,0-1,-1 0,0 1,1-1,-1 1,0-1,0 1,0 0,-1-1,1 1,-1 0,1 0,-1 0,1 0,-1 0,0 0,0 1,0-1,0 0,-1 1,1 0,0-1,0 1,-1 0,1 0,-1 1,1-1,-1 0,1 1,-1-1,-2 1,-1 4,0 1,0 0,1 0,0 1,-1-1,2 1,-1 1,1-1,0 0,0 1,1 0,-1 0,2 0,-1 0,-1 6,4-11,-8 23,3 0,0 1,1-1,1 1,2 0,0 0,2 0,1 2,0 19,0-7,2 0,1-1,3 1,1-1,11 29,13 11,-34-72,-3-3</inkml:trace>
  <inkml:trace contextRef="#ctx0" brushRef="#br0" timeOffset="1002.717">1445 394,'43'0,"34"0,13 0,-4 0,-7 5,-12 2,-13-1,-6-1,-6 3,-5 1,-5-2,-2-2,-7 3,-3 1,1-2,-3-2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9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307 672,'-53'50,"2"2,2 2,3 3,-2 8,42-58,1-1,-1 0,1 0,1 1,-1 0,1-1,0 1,1 1,-1-1,2 0,-1 1,1 0,0-1,0 1,1 0,0 0,1 0,-1 5,2-11,0 0,0 0,0 0,0 0,0 0,0-1,1 1,-1 0,1 0,-1-1,1 1,0-1,-1 1,1-1,0 0,0 0,0 0,0 0,0 0,0 0,0-1,0 1,0 0,1-1,-1 0,0 1,0-1,0 0,1 0,-1-1,0 1,2-1,70-19,-64 14,1 0,-1 0,-1-1,1-1,-1 1,0-1,-1-1,0 0,0 0,-1-1,0 0,-1 0,0 0,-1-1,0 0,0 0,-1 0,-1-1,0 1,0-1,-1 0,-1 0,0 0,-1 1,0-7,1 7,0-1,-1 0,-1 0,1 1,-2-1,0 0,0 1,-1-1,-1 1,1 0,-2 0,0 0,0 1,-1 0,0 0,-1 0,0 0,0 1,-1 1,0-1,-6-3,15 13,0-1,0 1,0 0,-1 0,1 0,0 0,-1 0,1 0,-1 0,1 0,-1 0,0 0,1 0,-1 0,0 0,1 0,-1 0,0 1,0-1,0 0,0 0,0 0,-1 0,1 0,0 0,0 0,-1 1,1-1,-1 0,1 0,-1 0,1 0,-1 0,1-1,-1 1,0 0,0 0,1 0,-1 0,0-1,0 1,0 0,0-1,0 1,0-1,0 1,0-1,0 1,0-1,0 0,0 0,0 1,-1-1,1 0,0 0,0 0,0 0,0 0,0-1,0 1,-1 0,1 0,0-1,0 1,0-1,4 5,0 0,0 0,0 0,1-1,0 0,-1 0,1 0,0 0,1 0,-1-1,0 0,1 0,-1 0,1 0,0-1,-1 0,1 0,0 0,0-1,0 1,0-1,0 0,-1 0,1-1,0 0,0 1,3-2,124-52,-88 23,-1-2,-2-1,-1-3,-2-1,-2-1,12-19,-26 30,-1 0,-2-1,-1-1,-2-1,0-1,-2 0,-2-1,2-9,-1-46,-13 88,0 1,0-1,0 1,0-1,0 0,0 1,0-1,0 0,0 1,-1-1,1 0,0 0,0 1,0-1,-1 0,1 1,0-1,0 0,-1 0,1 1,0-1,0 0,-1 0,1 0,0 0,-1 1,1-1,0 0,-1 0,1 0,0 0,-1 0,1 0,-1 0,1 0,0 0,-1 0,1 0,0 0,-1 0,1 0,0 0,-1 0,1-1,0 1,-1 0,1 0,0 0,-1 0,1-1,0 1,0 0,-1-1,-13 38,-17 100,5 2,7 1,6 1,7 0,10 130,-4-240,5 102,5 0,24 108,-31-187,-3-53,0 0,0 0,0 0,0 0,0 0,-1 0,1 0,0 0,0 0,-1 0,1 0,-1 0,1 0,-1 0,1 0,-1-1,1 1,-1 0,0 0,1-1,-1 1,0 0,0-1,0 1,1-1,-1 1,0-1,0 1,0-1,0 1,0-1,0 0,0 0,0 0,0 1,0-1,0 0,0 0,0 0,0-1,0 1,0 0,0 0,0 0,0-1,0 1,0 0,0-1,0 0,-6-4,1 0,-1 0,1-1,1 0,-1 0,1 0,0-1,1 0,-1 0,1 0,1 0,-1-1,1 1,1-1,-3-8,-5-8,1 0,1-1,1 0,1-1,1 0,2 1,0-1,2 0,0-1,2 1,1 0,2 0,0 1,1-1,2 1,0 0,2 0,1 1,1 0,1 1,0 0,5-3,78-66,-68 74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56 214,'0'485,"0"-467,-1-1,0 0,-1 0,-1 0,-1 0,0 0,-1 0,-5 8,10-25,0-1,0 1,0-1,0 1,0-1,0 1,-1 0,1-1,0 1,0-1,0 1,-1 0,1-1,0 1,-1-1,1 1,0 0,-1-1,1 1,0 0,-1 0,1-1,0 1,-1 0,1 0,-1 0,1-1,-1 1,1 0,-1 0,1 0,0 0,-1 0,1 0,-1 0,1 0,-1 0,1 0,-1 0,1 0,-1 0,1 1,0-1,-1 0,1 0,-1 0,1 1,0-1,-1 0,1 0,-1 1,1-1,0 0,-1 1,1-1,0 0,0 1,-1-1,1 1,0-1,-6-42,9 9,2-1,1 0,1 1,2 0,1 1,2 0,1 0,1 2,2-1,1 2,1 0,2 1,15-17,165-193,-56 133,-142 104,1-1,-1 0,1 0,-1 1,1 0,0-1,-1 1,1 0,0 0,0 1,0-1,0 0,0 1,-1 0,1 0,0 0,0 0,0 0,0 0,0 1,0 0,0-1,0 1,0 0,-1 0,1 1,0-1,-1 0,1 1,-1 0,0-1,1 1,-1 0,0 0,0 1,0-1,0 0,-1 1,1-1,-1 1,1-1,-1 2,3 11,-1 0,-1 0,0 1,-1-1,0 1,-2 0,0-1,0 1,-2-1,0 0,0 0,-2 0,0 0,0 0,-2-1,-5 10,6-9,-1 0,0 0,-1-1,-1 0,0 0,-1-1,0 0,-1-1,0 0,-1-1,-1 0,0-1,0 0,-1-1,0 0,0-2,-1 1,0-2,0 0,-1-1,0 0,0-1,-3-1,15-2,0-1,0 0,0 0,-1-1,1 1,0-1,0 0,0 0,0 0,0 0,1-1,-1 1,0-1,1 0,-1 0,1-1,-1 1,1-1,0 0,0 0,0 0,1 0,-1 0,1 0,-1-1,1 1,0-1,1 0,-1 1,1-1,-1 0,1 0,0 0,0 0,1 0,-1 0,1 0,0-1,0 1,1 0,-1 0,1 0,0 0,0 0,0-1,5-8,0 0,0 1,1 0,1 0,0 0,1 1,0 0,5-3,8-7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89,'-71'107,"60"-96,1 1,0 0,1 1,1 0,0 1,1-1,0 1,1 1,0-1,2 1,-1 0,2 1,0-1,1 0,0 10,2-23,0 0,0 1,0-1,0 0,1 0,-1 0,0 0,1 0,0 0,0 0,-1 0,1 0,0 0,0-1,1 1,-1 0,0-1,1 1,-1 0,1-1,-1 0,1 1,0-1,-1 0,1 0,0 0,0 0,0 0,0 0,0-1,0 1,0-1,0 1,0-1,0 0,0 1,0-1,0-1,1 1,0 0,81-30,-67 18,-1-1,0 0,-1-1,-1-1,0 0,-1-1,0-1,-2 0,0 0,-1-1,0 0,-2-1,0 0,-1-1,2-12,-8 25,0 1,0 0,-1 0,0-1,0 1,0 0,-1-1,0 1,-1 0,1 0,-1 0,0 0,-1 0,1 0,-1 1,0-1,0 1,-1 0,0 0,0 0,0 0,-1 1,1-1,-1 1,0 0,0 1,0-1,-1 1,1 0,-1 1,0-1,0 1,0 0,0 0,0 1,0 0,0 0,-1 0,1 1,0 0,-1 0,1 1,0-1,0 1,0 1,-1-1,1 1,0 0,1 1,-1-1,0 1,0 1,-76 70,68-55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8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1,'47'21,"-43"-20,2 0,-4-2,0 1,-1-1,1 1,0 0,0 0,0 0,0 0,0 0,-1 0,1 0,0 0,0 1,0-1,-1 1,1 0,0-1,-1 1,1 0,0 0,-1 0,1 0,-1 0,1 0,-1 1,0-1,0 0,1 1,-1-1,0 1,0-1,0 1,-1 0,1-1,0 1,-1 0,1 0,-1-1,1 1,-1 0,0 0,0 0,0 0,0-1,0 1,0 0,0 0,0 0,-1 0,-11 20,-14 38,26-59,0 1,0-1,0 1,0 0,0-1,0 1,1-1,-1 1,0 0,1-1,-1 1,1-1,0 1,0-1,-1 0,1 1,0-1,0 0,0 0,0 1,1-1,-1 0,0 0,0 0,1 0,-1-1,0 1,1 0,-1 0,1-1,-1 1,1-1,-1 1,1-1,0 0,-1 0,1 0,0 0,8 2,0-1,0-1,1 0,-1-1,0 0,0 0,0-1,0 0,0-1,0 0,1-1,-9 3,18-5</inkml:trace>
  <inkml:trace contextRef="#ctx0" brushRef="#br0" timeOffset="400.121">396 339,'28'0,"20"0,6 0,-1 0,-5-5,-6-1,-5 0,-4 1,-3 2,-2 1,-5-4,-7-1</inkml:trace>
  <inkml:trace contextRef="#ctx0" brushRef="#br0" timeOffset="659.636">593 85,'-5'39,"-1"26,0 8,1-4,6-10,4-9,-1-8,1-7,-2-5,-1-2,0-6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1,'-10'34,"-2"15,0 5,2-12,3-13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1 590,'5'-23,"0"0,2 1,1 0,0 0,2 1,1 0,0 1,1 0,1 1,10-10,52-26,-74 54,1 1,0-1,0 0,0 1,0 0,0-1,0 1,0 0,0 0,0 0,0 0,0 0,0 1,0-1,0 1,0-1,0 1,-1 0,1-1,0 1,0 0,-1 0,1 0,0 1,-1-1,1 0,-1 1,1-1,-1 1,0-1,0 1,0-1,0 1,0 0,0 0,0 0,0-1,-1 1,1 0,-1 0,1 0,-1 0,0 0,0 0,6 85,-8-81,1 0,0 0,0 0,1 0,0 0,0 0,0 0,0 0,1 0,0 0,1 0,-1 0,1 0,0 0,1-1,-1 1,1-1,0 0,0 0,1 0,-1 0,1 0,0-1,1 0,-1 0,1 0,0 0,0-1,0 1,0-1,5 2,-4-4,-1 0,0 0,0 0,1-1,-1 1,0-1,1-1,-1 1,0-1,1 0,-1 0,0 0,0-1,0 0,0 0,0 0,0 0,-1-1,1 0,-1 0,0 0,0-1,0 1,0-1,0 0,-1 0,0 0,0-1,0 1,2-4,64-152,4-96,-44 172,-19 60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0,'0'851,"-16"-786,4-53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1,'39'4,"26"3,12-1,-1-1,-5-1,-10-2,-5-1,-8 0,-7-1,-6-1,-8 1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8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81,'0'-3,"0"0,0 0,0-1,-1 1,1 0,-1 0,0 0,0 0,0-1,0 1,0 1,-1-1,1 0,-1 0,0 0,0 1,0-1,0 1,0-1,-1 1,1 0,-1 0,1 0,-1 0,0 1,0-1,0 1,1 0,-2-1,1 1,0 1,0-1,0 0,0 1,-1-1,1 1,-7-1,-1 1,0 0,1 1,-1 0,1 1,0 0,-1 0,1 1,0 1,-6 2,0 1,-1 0,1 1,0 1,1 0,0 1,0 1,1 0,1 1,0 1,1 0,0 0,1 1,0 1,1 0,1 0,0 1,1 0,1 1,1 0,0 0,0 5,5-14,0 0,1 0,0 0,0 0,1 0,0 1,0-1,1 0,0 0,1-1,0 1,0 0,0-1,1 0,0 0,1 0,-1 0,1-1,1 1,-1-1,1-1,0 1,0-1,7 4,0 1,1-2,0 1,0-2,1 0,0 0,0-2,1 0,-1-1,1 0,0-1,0-1,4 0,-3 0,1-1,-1-1,1-1,0 0,-1-1,0-1,1-1,-1 0,-1-1,1-1,-1 0,0-2,11-6,-9 1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0,'0'29,"0"24,0 7,0-1,0-6,0-7,0-7,0-10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1,'-7'2,"-4"2,0 0,0 0,0 1,1 1,0-1,0 2,0-1,0 2,1-1,1 1,-1 0,1 1,0 0,-5 9,13-15,0 0,0 1,0-1,1 1,0-1,-1 0,1 0,0 1,0-1,1 0,-1 0,1 0,-1 0,1 0,0-1,0 1,0 0,1-1,-1 0,1 1,-1-1,1 0,0 0,0 0,-1-1,1 1,1-1,-1 0,0 1,0-1,0-1,1 1,-1 0,0-1,3 0,14 9,-13-7,-1 0,0 0,0 1,0 0,0 0,0 1,0-1,-1 1,0 0,0 1,0-1,0 1,-1 0,0 0,0 1,0-1,-1 1,1 0,-1 0,-1 0,1 0,-1 1,0-1,-1 0,1 1,-1 0,0-1,-1 1,0 0,0-1,0 1,-1 0,0-1,0 1,-1-1,0 1,0-1,0 0,-3 5,0-4,0 0,0 0,-1 0,0-1,0 0,0-1,-1 1,1-1,-1 0,-1-1,1 1,-1-2,1 1,-1-1,0 0,0 0,-1-1,1-1,0 1,-1-1,1 0,-1-1,1 0,-1-1,1 1,-9-3,-24-26,28 11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709 2,'1'115,"-13"279,-51 3,52-323,16-136,2 42</inkml:trace>
  <inkml:trace contextRef="#ctx0" brushRef="#br0" timeOffset="253.095">399 595,'38'-5,"37"-6,11-2,0 2,-10-2,-13 1,-12 2,-11-1,-6 1,-5-3,-3-4,-5 1</inkml:trace>
  <inkml:trace contextRef="#ctx0" brushRef="#br0" timeOffset="613.334">1162 2,'-69'449,"50"-211,20-231,-1 1,1 0,1 0,0-1,0 1,0-1,1 1,0-1,1 0,0 0,0 0,2 2,-4-6,0-1,0 0,0 0,0 0,0 0,0-1,0 1,1 0,-1-1,0 0,1 0,-1 1,1-1,0-1,-1 1,1 0,0-1,0 1,-1-1,1 0,0 0,0 0,0 0,-1 0,1-1,0 1,-1-1,1 0,0 0,-1 0,1 0,-1 0,1-1,-1 1,2-2,52-35,-42 27,0 1,1 0,0 1,1 1,0 1,0 0,10-3,-22 10,0-1,-1 1,1 0,0 0,-1 1,1-1,0 1,-1-1,1 1,-1 0,1 1,-1-1,0 1,1-1,-1 1,0 0,0 0,0 0,0 1,-1-1,1 1,-1-1,1 1,-1 0,0 0,0 0,0 0,0 1,-1-1,1 0,-1 1,0-1,0 1,0-1,0 1,-1 0,0-1,1 3,30 59,5-50,-21-19</inkml:trace>
  <inkml:trace contextRef="#ctx0" brushRef="#br0" timeOffset="979.872">1782 820,'31'-3,"-1"-1,0-1,0-2,-1-1,0-1,0-2,-1-1,0-1,9-7,-30 15,0-1,0 0,0 0,-1 0,0-1,-1 0,1 0,-1-1,-1 1,1-1,-1 0,-1 0,0-1,0 1,0-1,-1 1,0-1,-1 0,0 0,0 0,-1 0,0 0,-1 0,0 0,-1-4,-1 10,0 0,0-1,0 1,0 0,-1 0,1 1,-1-1,0 1,0 0,0 0,0 0,0 0,0 1,-1-1,1 1,-1 0,1 1,0-1,-1 1,1 0,-1 0,1 0,-1 0,1 1,-1 0,1 0,-1 0,1 1,0-1,0 1,0 0,0 0,0 0,0 1,1-1,-1 1,1 0,-3 3,-8 5,0 0,1 1,0 0,1 1,0 1,1-1,1 2,0 0,1 0,0 1,6-10,0 0,0 0,1 0,0 0,0 0,0 0,1 0,0 1,0-1,0 1,1-1,0 0,0 1,1-1,0 1,0-1,0 0,1 1,0-1,0 0,0 0,1 0,0-1,0 1,1-1,-1 1,1-1,5 4,5 1,0 0,1-2,1 0,-1-1,1 0,1-1,-1-1,1 0,0-2,0 0,0-1,0 0,0-1,1-1,-1-1,0-1,0 0,4-2,13-1,-4-1</inkml:trace>
  <inkml:trace contextRef="#ctx0" brushRef="#br0" timeOffset="5513.887">3306 651,'11'30,"0"0,-2 0,-2 1,0 0,-2 0,-2 0,-1 1,-1 6,-1 275,1-304,-1 0,-1 0,0 0,0 0,-1-1,0 1,0 0,-1-1,0 1,0-1,-2 1,5-8,0 0,-1-1,1 1,-1 0,1 0,-1-1,1 1,-1 0,1-1,-1 1,1 0,-1-1,0 1,1-1,-1 1,0-1,0 1,1-1,-1 0,0 1,0-1,0 0,1 0,-1 1,0-1,0 0,0 0,0 0,1 0,-1 0,0 0,0 0,0-1,0 1,0 0,1 0,-1-1,0 1,0 0,1-1,-1 1,0-1,0 1,1-1,-1 1,0-1,1 0,-1 1,1-1,-1 0,1 1,-1-1,1 0,0 1,-1-1,1 0,0 0,-1 0,1 0,0 0,-18-52,14 21,2-1,1 0,1 0,3 0,0 0,2 1,1-1,2 1,1 1,2-1,1 2,1 0,6-9,-1 3,2 0,1 2,2 0,1 2,2 0,1 2,5-3,-30 30,0 1,0 0,0-1,1 1,-1 0,1 1,-1-1,1 0,0 1,0-1,0 1,-1 0,1 0,0 0,1 0,-1 1,0-1,0 1,0 0,0 0,0 0,0 0,0 1,0-1,1 1,-1-1,0 1,0 0,-1 1,1-1,0 0,0 1,-1-1,1 1,0 0,-1 0,0 0,1 0,-1 1,0-1,0 0,0 1,-1-1,1 1,-1 0,1 0,-1 0,0 0,6 17,-2-1,0 2,-1-1,-1 0,-1 1,0-1,-2 1,-1 0,0-1,-3 12,3-19,1-1,-2 1,0-1,0 1,-1-1,-1 0,0 0,-1-1,0 1,0-1,-1 0,-1 0,0-1,0 0,-1 0,0 0,-1-1,0-1,-1 1,0-2,0 1,0-1,-1-1,0 0,-5 2,14-7,0-1,0 1,0-1,0 1,0-1,0 0,0 0,0 0,0 0,0 0,0 0,0 0,0-1,0 1,0-1,0 1,0-1,0 0,1 0,-1 0,0 0,0 0,1 0,-1-1,1 1,-1 0,1-1,-1 1,1-1,0 0,0 1,0-1,0 0,0 0,0 0,0 1,1-1,-1 0,1 0,-1 0,1-2,10-82,17 37,-15 30</inkml:trace>
  <inkml:trace contextRef="#ctx0" brushRef="#br0" timeOffset="6349.833">4209 622,'-8'2,"0"0,0 1,0 0,0 0,0 0,1 1,-1 0,1 1,0 0,0 0,1 0,0 1,-1 0,-4 6,-6 4,-2 2,2 1,0 0,1 1,1 1,0 1,2 0,-6 14,18-34,-1-1,1 1,0 0,0-1,0 1,0 0,0 0,1 0,-1 0,1 0,-1 0,1 0,0 0,-1 0,1 0,0 0,0 0,1 1,-1-1,0 0,1 0,-1 0,1 0,0 0,-1 0,1-1,0 1,0 0,0 0,1-1,-1 1,0 0,1-1,-1 1,1-1,-1 0,1 1,0-1,-1 0,1 0,0 0,0 0,0 0,0-1,0 1,0-1,0 1,0-1,0 1,0-1,10-2,0 1,0-2,0 1,0-2,-1 1,1-2,-1 0,0 0,0-1,-1 0,1-1,-2 0,1 0,-1-1,0-1,5-5,-1 3,134-129,-146 139,-1 1,1-1,-1 1,1-1,-1 1,1-1,-1 1,1-1,-1 1,1 0,0-1,-1 1,1 0,-1-1,1 1,0 0,-1 0,1 0,0 0,0 0,-1 0,1 0,0 0,-1 0,1 0,0 0,-1 0,1 0,0 0,-1 1,1-1,0 0,-1 0,1 1,-1-1,1 1,0-1,-1 0,1 1,-1-1,1 1,-1-1,1 1,-1 0,0-1,1 1,-1-1,0 1,1 0,-1-1,0 1,0 0,0-1,0 1,1 0,-1-1,0 1,11 51,-9-44,-3-4,1 1,0-1,0 1,0-1,0 1,1-1,0 1,0-1,0 0,0 1,1-1,0 0,0 0,0 0,0 0,1 0,-1 0,1-1,0 1,0-1,0 0,1 0,-1 0,1 0,0-1,0 1,0-1,0 0,0 0,0 0,0-1,0 0,1 0,-1 0,5 1,16-9,0-2,-1 0,0-1,-1-1,0-2,0 0,-2-1,0-1,0-1,-2-1,0-1,-1-1,0 0,0-3,-16 20,33-36,0-2,-3-1,-1-1,-2-2,-2-1,-3-1,-1-1,-2-1,-2-1,-3-1,9-44,-22 25,-3 68,0-1,-1 0,1 1,-1-1,1 1,-1-1,1 1,-1-1,0 1,0-1,1 1,-1-1,0 1,0 0,-1 0,1-1,0 1,0 0,-1 0,1 0,0 0,-1 1,1-1,-1 0,1 0,-1 1,1-1,-1 1,0 0,1-1,-1 1,0 0,1 0,-1 0,1 0,-1 0,0 0,1 1,-2-1,-6 4,0 1,1 0,-1 0,1 1,0 0,1 0,-1 1,1-1,0 2,1-1,0 1,0 0,1 0,0 1,0 0,1 0,0 0,0 0,1 1,1-1,0 1,-1 5,-3 19,2 1,1 1,2-1,1 0,3 8,-2 15,56 280,-56-336,0 0,-1 0,1-1,-1 1,1 0,-1 0,0-1,1 1,-1 0,0 0,0 0,0 0,-1-1,1 1,0 0,-1 0,1-1,-1 1,1 0,-1 0,0-1,0 1,0-1,0 1,0-1,0 1,0-1,-1 1,1-1,0 0,-1 0,1 0,-1 0,1 0,-1 0,0 0,1 0,-1-1,0 1,1-1,-1 1,0-1,0 0,-35-24,20 10</inkml:trace>
  <inkml:trace contextRef="#ctx0" brushRef="#br0" timeOffset="6603.36">4548 482,'43'9,"34"4,13-1,-4-7,-7-4,-7-8,-7-2,-9 0,-5-2,-6-1,-5 3,-6-3,-4-3,-1 0,-6-2,-3 3,-3 2</inkml:trace>
  <inkml:trace contextRef="#ctx0" brushRef="#br0" timeOffset="6931.105">5479 30,'-23'175,"8"-80,4 0,4 0,5 55,3-136,0 0,1 0,1 0,0-1,0 1,2-1,-1 1,6 7,-9-18,1 1,0-1,0 0,0 1,1-1,-1 0,1-1,-1 1,1 0,0-1,0 0,0 1,1-1,-1 0,0-1,1 1,-1-1,1 1,0-1,-1 0,1 0,0-1,0 1,-1-1,1 0,0 0,0 0,0 0,0-1,-1 1,1-1,0 0,1-1,19-7,1-1,-2-1,1-1,-2-2,1 0,16-14,26-17,-64 43,1 1,0-1,0 0,0 1,0-1,0 1,0 0,0-1,0 1,1 0,-1 0,0 0,1 1,-1-1,1 1,-1-1,1 1,-1 0,1 0,-1 0,1 0,-1 0,1 1,-1-1,0 1,1-1,-1 1,0 0,1 0,-1 0,0 0,0 1,0-1,0 1,0-1,0 1,0 0,0-1,-1 1,1 0,1 2,51 139,-42-128</inkml:trace>
  <inkml:trace contextRef="#ctx0" brushRef="#br0" timeOffset="19270.572">342 2062,'-27'3,"-1"0,1 2,0 1,1 1,-1 1,1 2,1 0,0 2,-19 11,40-21,0 1,0 0,0 0,0 0,0 0,1 1,-1-1,1 1,0 0,0 0,1 0,-1 0,1 1,0-1,0 1,0-1,0 1,1 0,0 0,0 0,1-1,-1 1,1 0,0 0,0 0,0 0,1 0,0 0,0 0,0-1,1 1,-1 0,1-1,0 1,0-1,1 1,-1-1,1 0,0 0,0 0,1-1,-1 1,1-1,0 0,-1 0,1 0,3 1,4 1,0 0,0-1,0 0,1 0,-1-2,1 1,0-2,0 1,0-2,0 0,0 0,0-1,0 0,0-1,-1 0,1-1,-1-1,1 0,-1 0,0-1,0 0,-1-1,0-1,0 1,0-1,-1-1,0 0,0 0,5-8,30-37,-11 77,-29-18,7 10,0-1,1-1,1 1,0-2,1 0,0 0,1-2,0 1,1-2,0 0,1-1,0-1,14 5,29 7,-41-15</inkml:trace>
  <inkml:trace contextRef="#ctx0" brushRef="#br0" timeOffset="22394.863">4859 2090,'-15'34,"-4"15,0 5,5-2,8-10,6-13</inkml:trace>
  <inkml:trace contextRef="#ctx0" brushRef="#br0" timeOffset="22643.271">4830 1751,'0'-9,"5"5,1 5</inkml:trace>
  <inkml:trace contextRef="#ctx0" brushRef="#br0" timeOffset="20323.804">2064 2062,'-12'-6,"0"0,0 0,0 1,-1 1,0 0,0 0,0 2,0-1,-1 2,1 0,0 0,-1 1,1 1,-1 0,1 1,0 1,0 0,0 0,0 1,0 1,1 0,0 1,0 1,6-4,0 1,1 0,0 0,0 0,0 1,0 0,1 0,0 0,0 1,0-1,1 1,-1 0,1 0,1 0,-1 1,1-1,0 0,1 1,-1 0,1-1,1 1,-1 0,1-1,0 1,1 0,-1 0,2-1,-1 1,0-1,1 1,1-1,-1 0,1 1,0-1,0-1,2 3,6 1,1 0,0-1,1-1,0 0,0 0,0-2,1 0,0 0,0-1,0-1,0 0,1-1,-1 0,1-1,-1-1,1-1,0 0,-1 0,7-3,5 3,-17 1,1 0,-1-1,1 0,-1-1,1 0,-1 0,0-1,0 0,0-1,0 0,0 0,-1-1,0 0,0-1,2-2,3-5</inkml:trace>
  <inkml:trace contextRef="#ctx0" brushRef="#br0" timeOffset="20842.836">2516 1977,'-18'35,"2"1,1 0,1 1,2 1,2 0,-2 19,11-55,0 1,0 0,0-1,0 1,1 0,-1 0,1 0,0 0,-1-1,1 1,1 0,-1 0,0 0,1 0,-1-1,1 1,0 0,0 0,0-1,0 1,0-1,1 1,-1-1,1 1,0-1,0 0,0 0,0 0,0 0,0 0,0 0,1 0,-1-1,0 1,1-1,0 0,-1 0,1 0,0 0,-1 0,1-1,0 1,0-1,0 1,0-1,-1 0,2 0,8-4,1 0,-1-1,0 0,-1-1,1-1,-1 1,0-2,-1 0,0 0,0 0,0-2,-1 1,-1-1,0 0,5-8,23-24,62-55,-97 96,0 0,1 0,-1 0,0 0,0 1,1-1,-1 0,0 1,1-1,-1 1,0-1,1 1,-1 0,1 0,-1 0,1-1,-1 1,0 1,1-1,-1 0,1 0,-1 0,1 1,-1-1,0 1,1-1,-1 1,0 0,1-1,-1 1,0 0,0 0,0 0,0 0,0 0,0 0,0 0,0 0,0 0,0 0,0 1,-1-1,1 0,0 1,-1-1,1 0,-1 1,0 0,12 71,-15 293,0-300,-3-1,-3 1,-2-2,-4 1,-7 12,20-63,-2 0,1-1,-2 0,0 0,0 0,-1-1,-1 0,0 0,-1 0,0-1,0 0,-2 0,1-1,-1-1,0 0,-2 1,10-9,0 0,0 0,0 0,0-1,0 1,-1-1,1 1,0-1,0 0,0 0,0 0,-1 0,1 0,0 0,0-1,0 1,0-1,0 1,0-1,0 0,0 0,0 0,0 0,0 0,0 0,0-1,1 1,-1 0,0-1,1 0,0 1,-1-1,1 0,0 0,0 1,0-1,0 0,0 0,0-1,-25-86,22 45,2-1,2 0,1 0,3 1,2-1,8-29,-9 53,1 0,1 1,1-1,1 1,1 1,0 0,1 0,1 1,1 1,1 0,0 0,1 1,1 1,13-10,-1 5,-3 3</inkml:trace>
  <inkml:trace contextRef="#ctx0" brushRef="#br0" timeOffset="21436.147">3419 1977,'-21'5,"1"1,-1 1,2 1,-1 1,1 0,0 2,1 0,0 1,1 1,1 0,0 1,0 1,-8 12,19-23,2 0,-1 0,0 0,1 1,0-1,0 1,0 0,0 0,1 0,0 0,0 1,1-1,-1 0,1 1,0-1,0 1,1-1,0 1,0 0,0-1,1 1,-1-1,1 1,1-1,-1 1,1-1,0 0,0 0,0 0,1 0,0 0,0 0,0-1,1 1,-1-1,1 0,0 0,0 0,3 1,-1 0,1 0,0-1,0 0,1 0,-1-1,1 1,0-2,0 1,0-1,0 0,0-1,0 0,0 0,1-1,-1 0,0-1,0 1,0-2,1 1,-1-1,0 0,-1-1,1 0,2-1,9-4,-2-1,1-1,-1-1,-1-1,0 0,0-1,-1 0,-1-1,6-9,1 0,-3 5</inkml:trace>
  <inkml:trace contextRef="#ctx0" brushRef="#br0" timeOffset="21789.989">3899 1526,'-16'25,"1"2,1-1,2 2,1 0,1 0,-6 28,7-12,1 0,3 0,2 1,1-1,3 1,3 15,-1 45,-8 38,5-141,-1 0,1-1,0 1,-1 0,1 0,0 0,0 0,0-1,0 1,0 0,1 0,-1 0,0 0,1-1,-1 1,1 0,0 0,0-1,0 1,0 0,0-1,0 1,0-1,0 1,1 0,6-2</inkml:trace>
  <inkml:trace contextRef="#ctx0" brushRef="#br0" timeOffset="22121.871">4209 2006,'-20'31,"1"1,2 0,1 1,2 1,1 1,2 0,-1 9,11-41,0-1,0 1,0 0,0 0,0 0,0-1,1 1,0 0,-1 0,1 0,0 0,1 0,-1 0,0 0,1 0,0 0,-1 0,1-1,0 1,1 0,-1 0,0-1,1 1,-1-1,1 1,0-1,0 0,0 0,0 0,0 0,1 0,-1 0,0 0,1-1,0 1,-1-1,1 0,0 0,-1 0,1 0,0 0,0-1,0 1,0-1,3 0,10-3,-1 0,1-2,-1 0,1-1,-1 0,-1-2,0 1,0-2,0 0,-1 0,0-1,-1-1,5-6,-5 7,-1-1,0-1,-1 0,0 0,-1-1,0-1,-1 1,-1-1,0 0,1-5,-6 14,0-1,0 1,0-1,-1 1,1-1,-1 1,-1-1,1 0,-1 0,0 1,0-1,-1 0,1 0,-1 1,-1-1,1 1,-1-1,0 1,0-1,0 1,-1 0,0 0,0 0,0 0,-1 1,0-1,0 1,0 0,-1-1,1 3,1-1,-1 1,-1 0,1 0,0 0,-1 0,1 1,0 0,-1 0,0 0,1 0,-1 1,0-1,1 1,-1 1,0-1,1 1,-1-1,1 1,-1 1,1-1,-1 1,1-1,0 1,-1 0,1 1,-8 3,1 1,1 0,-1 1,1 0,0 0,1 1,0 0,-7 11,3-2</inkml:trace>
  <inkml:trace contextRef="#ctx0" brushRef="#br0" timeOffset="25575.029">5451 2034,'-15'0,"0"1,1 1,-1 1,1 0,-1 1,1 0,1 1,-1 1,0 0,1 1,1 0,-1 1,1 0,0 1,1 1,0 0,1 0,0 1,0 0,1 1,1 0,-4 6,5-6,0 0,1 0,0 1,1 0,0 0,1 0,0 0,1 1,-1 12,4-21,-1-1,1 0,0 1,1-1,-1 0,1 1,0-1,0 0,0 0,0 1,1-1,0 0,0-1,0 1,0 0,0 0,1-1,0 1,0-1,0 0,0 0,0 0,0-1,1 1,0-1,-1 1,1-1,0 0,0-1,0 1,0-1,0 1,2-1,8 2,0 0,0-2,0 1,0-2,0 0,1 0,-1-2,0 0,0 0,0-1,-1-1,1 0,-1-1,0 0,0-1,2-2,20-12,0-1,-1-2,-1-2,-2-1,0-2,-12 11,-2-1,0 0,-2-2,0 0,-1 0,0-2,-2 1,-1-2,-1 0,0 0,-2 0,-1-1,-1-1,-1 1,-1-1,1-20,-2 17,-2 1,0 0,-2 0,-1-1,-1 1,-1 0,-1 1,-2-1,0 1,-2 0,-1 1,-1 0,-1 0,-1 1,-1 1,-5-4,16 22,0 1,0 0,0 0,-1 1,1-1,-1 1,0 0,0 0,-1 0,1 0,0 1,-1-1,0 1,1 0,-1 1,0-1,0 1,0 0,0 0,0 1,0-1,0 1,-1 0,1 1,0-1,0 1,0 0,0 0,0 0,0 1,1 0,-1 0,0 0,1 1,-1-1,1 1,0 0,0 0,0 1,1-1,-1 1,1 0,-3 3,-6 12,1 1,0 1,2 0,0 1,1-1,1 2,2-1,0 1,1 0,1 0,2 0,0 0,-2 14,2 0,1 0,2 0,2 0,1-1,2 1,1-1,2 0,14 31,-13-38,2 0,0-2,2 1,2-2,0 0,1-1,18 18,103 111,-89-86,-44-62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1 198,'0'12,"17"261,-13-236,-5-31,1 0,0 0,0 0,1 1,0-1,0-1,0 1,0 0,1 0,0 0,1-1,-1 1,1-1,0 0,0 1,1-1,-1-1,1 1,0 0,1-1,-1 0,0-4,0 0,0-1,0 1,0-1,0 0,0 0,0 0,-1 0,1-1,0 0,-1 0,1 0,-1 0,0 0,0-1,0 1,0-1,0 0,0 0,-1 0,1 0,-1 0,0-1,0 1,0-1,0 1,-1-1,1 0,-1 0,0 0,0 1,-1-1,1-4,5-5,93-235,-91 230</inkml:trace>
  <inkml:trace contextRef="#ctx0" brushRef="#br0" timeOffset="2248.867">678 0,'-29'19,"-14"17,-4 6,9-4,18-9,11-13,7-10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3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3186,'275'-28,"-66"0,92 1,24-1,279-2,317 30,-378-28,505 28,-444 28,-296-25,63-17,221-21,-75 23,-96-14,2 14,190-17,-19-5,55 12,29-13,-148 13,115-12,-557 29,776-29,1550 35,-2389-1</inkml:trace>
  <inkml:trace contextRef="#ctx0" brushRef="#br0" timeOffset="28140.942">1665 2960,'0'-55,"12"-145,54 1,64-110,-98 241,13-29,4 2,43-60,-90 152,67-100,4 3,5 2,37-30,-90 102,-4 3,1 1,1 1,1 1,1 1,1 1,0 1,20-9,170-70,-181 84,1 1,0 2,0 2,1 1,7 1,13-6,-45 8,-1 0,0 1,1 1,0 0,-1 0,1 1,-1 0,1 1,0 1,2 0,38 11,-22-7,0 2,-1 1,0 1,0 1,-1 2,1 2,32 20,-31-19,-1 1,0 1,-2 1,0 2,-1 1,22 23,79 119,-87-113,-3 1,-2 3,-2 0,-3 2,3 14,37 124,-40-78,39 124,16 79,-50-150,-2-24,-34-146,1 1,0-1,-1 1,1-1,0 1,0-1,0 1,-1-1,1 1,0-1,0 1,0 0,0-1,0 1,0-1,0 1,0-1,0 1,0-1,1 1,-1 0,0-1,0 1,0-1,1 1,-1-1,0 1,1-1,-1 1,0-1,1 0,-1 1,0-1,1 1,-1-1,1 0,-1 1,1-1,-1 0,1 0,-1 1,1-1,-1 0,1 0,0 0,-1 0,1 0,-1 0,1 0,-1 0,1 0,-1 0,1 0,0 0,-1 0,1 0,-1 0,1 0,-1-1,1 1,-1 0,1 0,-1-1,1 1,-1 0,1-1,-1 1,0-1,1 1,-1 0,21-40,-19 35,307-747,-290 704,1 1,3 2,2 0,2 2,2 0,1 2,3 1,1 2,11-8,227-242,-125 108,-142 174,12-14,1 1,0 0,2 1,0 1,1 1,0 1,1 0,12-3,217-116,-229 124,0 1,0 0,1 2,0 0,0 2,0 0,1 2,18-1,270 6,-290 0,1 1,0 1,0 1,-1 1,0 1,0 1,-1 1,0 0,-1 2,15 9,71 76,-57-45,101 142,-136-175,-1 1,0 1,-1 0,-2 0,0 1,-1 0,-1 1,-1 0,-1 1,-1-1,-1 1,0 9,24 137,29 56,-29-109,29 81,-34-107,12 101,-36 63,1-230</inkml:trace>
  <inkml:trace contextRef="#ctx0" brushRef="#br0" timeOffset="30788.813">7423 2876,'3'-5,"6"-12,-1 0,-1 0,0 0,-1-1,-1 0,0 0,-1 0,-1-6,8-176,10 95,2-19,6 1,5 1,45-104,-36 141,4 2,4 1,3 3,3 3,4 2,3 3,14-8,-62 62,0 2,1 0,1 1,0 0,1 2,0 0,1 1,0 1,1 1,0 1,1 1,-1 1,1 0,1 2,-1 0,12 1,243 6,33 56,-259-50,-1 2,0 3,-1 1,-1 3,0 2,-2 1,0 3,-1 2,-2 2,-1 1,15 16,-14-1,-3 3,-2 0,-2 3,5 13,-7-13,-12-18,-3 1,0 1,-3 0,0 1,-3 1,0 1,-1 6,30 126,-15-28,-22-99,2-1,2 0,2 0,1-1,2-1,2 0,6 9,-18-37,0 0,-1 1,0 0,-1 0,-1-1,1 1,-2 1,0-1,-1 10,13 90,-24-278,12 127,34-288,-15 200,-5 26,5 1,22-67,-31 131,1 1,3 0,0 1,2 1,2 1,1 0,2 1,16-20,11-4,2 1,2 2,2 3,3 3,1 2,48-27,-53 40,1 3,2 2,0 2,28-5,-42 16,1 3,0 2,0 1,1 3,28 0,-62 5,22-2,0 1,-1 2,1 1,-1 2,0 1,22 7,-27-4,0 1,-1 2,0 0,-1 2,-1 0,22 18,66 45,-90-61,13 9,0 2,-2 1,-1 2,14 17,-12-8,-2 3,-2 0,-1 1,-3 2,-1 1,-3 1,1 6,51 255,-43-109,-1 83,-29-267,2 1,-1-1,2 1,0-1,1 0,0-1,1 1,2 2,2-2</inkml:trace>
  <inkml:trace contextRef="#ctx0" brushRef="#br0" timeOffset="32826.519">12644 2650,'2'-2,"0"1,0 0,0-1,0 0,-1 1,1-1,-1 0,1 0,-1 0,0 0,0 0,0 0,0 0,0 0,0 0,0-1,-1 1,1 0,-1-1,0 1,0 0,0-1,0 1,0 0,0-1,0 0,4-182,7-48,8 142,4 0,4 2,3 1,5 1,45-81,-52 121,2 0,2 2,1 2,3 1,4-2,-14 20,2 1,0 2,1 0,1 2,0 1,2 2,0 1,17-5,-25 13,1 1,1 1,-1 2,1 0,-1 2,1 0,0 2,10 2,34-1,-45 1,-1 1,1 0,-1 2,0 1,0 1,-1 1,11 6,16 4,118 65,-139-72,-1 1,0 1,-1 1,-1 2,-1 1,0 1,-1 1,-1 1,-1 1,-1 0,-1 2,-1 1,-1 0,4 10,80 160,-73-121,-3 2,15 77,26 76,-36-117,-26-88,1 0,1 0,1-1,0 0,2 0,1-1,8 11,-6-14,-3-2</inkml:trace>
  <inkml:trace contextRef="#ctx0" brushRef="#br0" timeOffset="33908.232">14478 2735,'905'0,"-707"-28,282 27,-284 2,-155 10,-41-12</inkml:trace>
  <inkml:trace contextRef="#ctx0" brushRef="#br0" timeOffset="37588.833">14987 1634,'531'-288,"-368"206,139-49,-282 123,0 1,0 1,0 1,1 1,-1 1,19-1,-38 3,0 1,1 0,-1 0,0 0,0 0,0 0,0 0,0 0,0 0,0 0,0 0,1 0,-1 1,0-1,0 0,0 1,0-1,0 1,0-1,0 1,0 0,-1-1,1 1,0 0,0-1,0 1,-1 0,1 0,0 0,-1 0,1 0,-1 0,1 0,-1 0,1 0,-1 0,0 0,0 0,1 0,-1 0,0 0,0 1,0-1,0 0,0 0,0 0,-1 0,1 0,0 0,-1 1,-26 51,26-52,-101 136,68-95,2 1,1 1,3 2,-4 11,30-54,0 1,1-1,-1 0,1 1,-1-1,1 1,0-1,1 1,-1-1,0 1,1 0,0-1,0 1,0 0,0-1,1 1,0 0,-1-1,1 1,0-1,1 1,-1-1,1 0,-1 1,1-1,0 0,0 0,1 0,-1 0,0-1,1 1,0 0,0-1,0 0,0 0,0 0,0 0,0 0,0-1,1 1,-1-1,1 0,1 0,9 0,0-1,0-1,0 0,0-1,0-1,0 0,0-1,-1 0,0-1,0-1,0 0,0-1,-1 0,0 0,1-3,0 3,208-144,-204 135,-4 2</inkml:trace>
  <inkml:trace contextRef="#ctx0" brushRef="#br0" timeOffset="39325.289">17160 1352,'9'-48,"-9"46,-1 1,0-1,0 0,0 0,0 1,0-1,0 1,-1-1,1 1,0 0,-1-1,1 1,-1 0,1 0,-1 0,0 0,0 0,1 0,-1 1,0-1,0 0,0 1,0 0,1-1,-1 1,0 0,0 0,0 0,0 0,0 0,0 1,0-1,0 0,0 1,1 0,-1-1,0 1,-69 33,61-27,0 0,0 0,1 1,0 1,0 0,1 0,0 1,0 0,1 0,1 0,0 1,0 0,1 0,0 1,1 0,1-1,0 1,0 1,1-1,0 0,2 0,-1 1,1-1,1 1,0-1,1 1,0-7,0 1,0-1,1 0,0 0,0-1,0 1,1-1,0 0,0 1,0-2,1 1,-1 0,1-1,0 0,1 0,-1-1,0 1,1-1,0 0,0 0,0-1,0 0,0 0,5 0,160 9,-149-11,87-23,-101 19</inkml:trace>
  <inkml:trace contextRef="#ctx0" brushRef="#br0" timeOffset="40123.222">17583 1295,'-5'27,"1"0,1 1,2-1,0 1,2-1,1 1,1-1,2 0,4 16,-8-40,1 1,0-1,-1 0,1 1,0-1,1 0,-1 0,1 0,-1 0,1-1,0 1,0-1,0 0,0 1,0-2,1 1,-1 0,1 0,-1-1,1 0,0 0,-1 0,1 0,0-1,0 1,-1-1,1 0,0 0,0 0,0-1,-1 1,1-1,0 0,-1 0,1 0,0 0,-1-1,1 0,-1 0,0 0,0 0,0 0,0 0,0-1,0 1,0-1,-1 0,1 0,-1 0,1-2,24-35,-1-1,-2-1,-2-1,-2 0,3-14,35-78,-58 136,0-1,0 1,0 0,0-1,0 1,1-1,-1 1,0 0,0-1,1 1,-1-1,0 1,1-1,-1 1,1-1,-1 1,1-1,-1 1,1-1,-1 1,1-1,-1 0,1 1,-1-1,1 0,0 0,-1 1,1-1,-1 0,1 0,0 0,-1 0,1 0,0 0,-1 0,1 0,0 0,-1 0,1 0,-1 0,1 0,0-1,-1 1,1 0,0 0,-1-1,1 1,-1 0,1-1,-1 1,1-1,-1 1,1 0,-1-1,0 1,1-1,-1 0,1 1,-1-1,0 1,0-1,1 1,-1-1,0 0,0 0,5 58,-5-55,10 153,0-66,-3 1,-4 0,-5 23,1-17,-3-65,-1 0,-1-1,-2 0,-1 0,-1-1,-1 0,-2-1,-1 0,-1-1,-2 0,-13 17,30-43,-1 0,1 1,0-1,-1 1,1-1,-1 0,1 1,-1-1,1 0,-1 0,0 1,0-1,0 0,0 0,0 0,0 0,0 0,0 0,0 0,0 0,0-1,0 1,-1 0,1-1,0 1,-1-1,1 1,0-1,-1 0,1 1,-1-1,1 0,-1 0,1 0,0 0,-1 0,1-1,-1 1,1 0,0 0,-1-1,1 1,0-1,-1 0,1 1,0-1,0 0,-1 0,-1-14,0 1,1-1,0-1,1 1,1 0,1 0,0 0,2-6,-3 12,9-52,2 0,3 2,2 0,21-47,-26 76</inkml:trace>
  <inkml:trace contextRef="#ctx0" brushRef="#br0" timeOffset="40793.478">18655 590,'82'470,"-4"-149,-73-297</inkml:trace>
  <inkml:trace contextRef="#ctx0" brushRef="#br0" timeOffset="41124.863">19051 985,'-9'28,"2"1,1 1,2-1,1 1,1 0,1 0,2 0,2 9,-3-35,0-1,0 0,1 0,0 0,-1 0,1 0,0 0,1 0,-1-1,0 1,1 0,-1-1,1 1,0-1,0 1,0-1,0 0,1 0,-1 0,1 0,-1 0,1 0,-1-1,1 1,0-1,0 0,0 0,0 0,0 0,0 0,0-1,0 1,0-1,0 0,0 0,0 0,0 0,0-1,0 1,0-1,0 0,0 0,0 0,0 0,0 0,0-1,-1 1,1-1,0 0,-1 0,2-1,6-7,-1-1,0 0,-1 0,0-1,-1 0,0-1,0 1,-2-1,0-1,0 1,0-4,-3 11,4-11,-1-1,-1 0,-1 1,0-1,-1-1,-1 1,-1 0,0 0,-1 0,-2 0,1 0,-2 0,-2-6,5 21,0 1,0-1,0 0,0 1,0-1,-1 1,1 0,-1-1,1 1,-1 0,0 0,0 0,0 0,0 0,0 0,-1 1,1-1,0 1,-1 0,1-1,-1 1,-1 0,-10 0</inkml:trace>
  <inkml:trace contextRef="#ctx0" brushRef="#br0" timeOffset="41373.892">19445 957,'-4'33,"-3"17,6-1,8-9,2-11</inkml:trace>
  <inkml:trace contextRef="#ctx0" brushRef="#br0" timeOffset="41523.29">19445 505,'0'0</inkml:trace>
  <inkml:trace contextRef="#ctx0" brushRef="#br0" timeOffset="42057.286">19699 703,'-8'15,"1"0,1 0,0 1,1 0,1 0,0 0,1 1,1-1,0 1,1 0,1 0,1-1,0 1,1 0,1-1,3 9,-4-21,1 0,-1 0,1-1,0 1,1 0,-1-1,1 0,-1 0,1 0,0 0,0 0,0-1,1 0,-1 0,0 0,1 0,-1-1,1 0,0 0,0 0,-1 0,1-1,0 0,0 0,-1 0,1 0,0-1,0 0,-1 0,1 0,0 0,-1-1,1 0,-1 0,0 0,0-1,0 1,0-1,0 0,0 0,-1 0,3-3,8-10,0-1,-1-1,0 0,-2 0,0-1,-1-1,-1 0,-1 0,5-22,11-21,8-10,-19 49,-1 0,-2-2,0 1,-2-1,-1-1,-1 1,-1-1,-1 0,-2 0,0-20,-4 21,-2-1,0 1,-2 0,0 1,-2 0,-1 0,-6-10,11 25,0 1,-1 0,0 0,-1 1,0-1,0 1,-1 0,0 1,-1-1,1 2,-1-1,0 1,-1 0,0 1,0 0,0 0,0 1,-1 0,0 0,-2 1,2 2,1 0,-1 1,1 1,-1 0,1 0,0 0,-1 2,1-1,0 1,0 0,1 1,-1 0,1 0,-1 1,1 0,1 0,-1 1,1 0,0 1,0-1,1 1,0 1,0-1,0 1,1 0,1 0,-1 0,1 1,1 0,-1 0,1 0,0 3,1 3,0 0,2 1,-1-1,2 0,0 0,1 1,0-1,1 0,1-1,0 1,1-1,1 1,0-1,1-1,1 1,0-1,0-1,1 0,1 0,4 3,28 30,2-2,1-2,3-2,21 11,298 211,-240-183,-109-70</inkml:trace>
  <inkml:trace contextRef="#ctx0" brushRef="#br0" timeOffset="50195.763">18373 1126,'-9'1,"0"0,0 0,0 1,0 0,0 0,1 1,-1 0,1 0,-1 1,1 1,0-1,-3 4,5-4,0 0,0 1,0 0,1 0,-1 1,2-1,-1 1,0 0,1 0,0 0,1 1,-1 0,1 0,1-1,-1 2,1-1,0 0,1 0,0 1,0-1,0 1,1-1,0 0,1 1,0-1,0 1,0-1,1 0,0 0,0 1,1-1,0-1,0 1,1 0,0-1,3 4,5-1,1-2,0 1,1-2,0 1,0-2,0 0,1-1,-1 0,1-1,0-1,0 0,0-1,0-1,0 0,0-1,0-1,0 0,3-2,38-18,-50 10</inkml:trace>
  <inkml:trace contextRef="#ctx0" brushRef="#br0" timeOffset="54094.068">14987 1578,'1'1,"1"0,0 1,-1-1,1 0,0 0,0 0,0 0,0 0,0-1,0 1,0 0,0-1,0 0,0 1,0-1,0 0,0 0,0 0,0 0,0-1,0 1,0-1,0 1,0-1,0 1,0-1,0 0,0 0,0 0,0 0,-1 0,1-1,0 1,1-2,49-54,64-140,-103 178,-7 30,-5 39,-1-42,14 153,-3-117,2 0,2-1,2-1,2-1,23 39,-43-80,1 0,-1 0,1 0,-1 0,1 0,-1 0,1 0,0 0,-1 1,1-1,-1 0,1 0,-1 0,1 1,-1-1,1 0,0 0,-1 1,1-1,0 0,-1 1,1-1,0 0,-1 1,1-1,0 1,0-1,0 1,-1-1,1 0,0 1,0-1,0 1,0-1,0 1,0-1,0 1,0-1,0 1,0-1,0 1,0-1,0 1,0-1,0 0,0 1,0-1,1 1,-1-1,0 1,0-1,1 0,-1 1,0-1,1 1,-1-1,0 0,1 0,-1 1,0-1,1 0,-1 1,1-1,-1 0,1 0,-1 0,0 0,1 1,0-1,-37-15,31 12,-77-40,35 16,-1 3,-1 2,-1 2,-19-4,45 18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99,'-1'-2,"0"-1,0 0,0 1,0-1,0 1,-1-1,1 1,-1 0,0-1,1 1,-1 0,0 0,0 0,-1 1,1-1,0 0,0 1,-1-1,1 1,-1 0,1 0,-1 0,0 0,1 0,-1 1,0-1,0 1,1 0,-1 0,0 0,0 0,0 0,1 0,-1 1,0-1,0 1,1 0,-1 0,1 0,-1 0,1 1,-1-1,1 0,0 1,-1 0,1 0,0-1,-1 2,-49 131,31-70,-135 303,6-81,127-257,23-30,0 1,0-1,0 1,0 0,1-1,-1 1,0-1,0 1,0 0,0-1,0 1,0-1,0 1,0 0,0-1,0 1,0-1,-1 1,1 0,0-1,0 1,0-1,0 1,-1 0,1-1,0 1,0 0,-1-1,1 1,0 0,-1 0,1-1,0 1,-1 0,1 0,0-1,-1 1,1 0,-1 0,1 0,0 0,-1 0,1-1,-1 1,1 0,0 0,-1 0,1 0,-1 0,1 0,0 0,-1 1,1-1,-1 0,1 0,0 0,-1 0,1 0,-1 1,1-1,0 0,7-31,1-1,2 2,1-1,1 1,2 1,7-12,-18 36,75-135,6 4,23-20,-59 87,57-100,-72 133,-32 35,0 1,0 0,-1-1,1 1,0 0,0 0,0-1,0 1,0 0,0 0,0 0,0 0,0 0,0 0,0 1,0-1,0 0,-1 0,1 1,0-1,0 0,0 1,0-1,0 1,-1-1,1 1,0 0,0-1,-1 1,1 0,0-1,-1 1,1 0,-1 0,1 0,-1-1,0 1,1 0,-1 0,0 0,1 0,-1 0,0 0,0 0,0 0,0 0,0 0,0 0,17 194,0-50,7-2,31 98,-27-129,-30-111,0 1,1-1,-1 0,0 1,0-1,0 0,0 0,0 0,0-1,0 1,0 0,0-1,0 1,0-1,0 0,-1 0,1 0,0 0,0 0,0 0,-1 0,1-1,0 1,0-1,0 0,0 0,0 1,0-1,0 0,0-1,0 1,1 0,-1-1,0 1,1 0,-2-2,2 2,-225-150,180 123,24 13,-1 1,-1 0,0 2,-1 1,0 1,-8-1,6 8,7 4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1,'-29'3,"-36"5,0 2,1 3,-41 15,23 24,80-51,0 1,1 0,0 0,-1 0,1 0,0 0,0 0,0 0,0 1,1-1,-1 0,0 0,1 1,0-1,-1 0,1 1,0-1,0 1,1-1,-1 0,0 1,1-1,-1 0,1 1,0-1,0 0,0 0,0 0,0 0,0 0,1 0,-1 0,1 0,-1 0,1-1,0 1,-1 0,3 0,65 36,-65-37,1-1,-1 1,1 0,0 1,-1-1,0 1,1 0,-1 0,0 0,0 1,0-1,0 1,-1 0,1 0,-1 0,0 1,1-1,-2 1,1 0,0 0,-1 0,0 0,1 0,-2 0,1 1,0-1,-1 1,0-1,0 1,0 0,-1-1,0 1,0 0,0-1,0 4,-2-3,0 0,-1 0,1 0,-1-1,0 1,-1-1,1 1,-1-1,1 0,-1 0,-1-1,1 1,0-1,-1 0,0 0,1 0,-1-1,0 0,-1 0,1 0,-3 1,-118 17,115-19,6 0,0-1,-1 0,1 1,0-2,-1 1,1-1,0 1,0-2,-1 1,1 0,0-1,0 0,0 0,1-1,-1 1,0-1,-7-10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8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1,'-32'7,"1"2,0 1,0 2,1 0,1 3,0 0,1 2,0 0,2 3,-11 8,30-19,0-1,0 1,0 0,1 0,1 1,0 0,0 0,1 0,0 1,1-1,0 1,0 0,1 0,1 0,0 0,0 0,1 0,1 1,0-1,0 0,1 0,1-1,-1 1,2 0,0-1,0 1,0-1,2 0,5 8,-4-3,1-1,0 0,1-1,1 1,0-2,0 0,1 0,1-1,0 0,1-1,0 0,0-1,1-1,0 0,0-1,1 0,11 3,-11-6,-1 0,1 0,0-2,0 1,0-2,1 0,-1-1,13-2,164-58,-167 52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3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431 617,'1'-2,"-1"1,0-1,0 0,-1 0,1 0,0 0,-1 0,1 0,-1 0,1 1,-1-1,0 0,0 0,0 1,0-1,0 1,0-1,0 1,-1-1,1 1,-1 0,1-1,-1 1,1 0,-1 0,1 0,-1 0,0 0,0 1,1-1,-1 0,0 1,0 0,0-1,0 1,0 0,0 0,0 0,1 0,-1 0,0 0,-1 1,-81 22,60-13,1 1,0 2,0 0,2 2,-1 0,2 1,0 1,1 1,1 1,1 0,0 2,0 2,13-18,1 1,0-1,0 0,0 1,0 0,1-1,0 1,0 0,1 0,0 0,0 1,0-1,1 0,0 0,0 0,0 0,1 1,0-1,0 0,0 0,1 0,0 0,0-1,1 1,0 0,0-1,0 0,0 1,1-1,0-1,0 1,0 0,1-1,-1 0,1 0,3 1,0-2,0-1,1-1,-1 1,1-2,-1 1,1-1,-1 0,1-1,-1 0,1 0,-1-1,1 0,-1 0,0-1,0 0,0 0,-1-1,3-1,128-94,-117 82,65-59,-2-3,30-42,-114 122,0-1,0 1,0-1,0 1,0-1,0 1,0-1,1 1,-1-1,0 1,0-1,1 0,-1 1,0-1,1 1,-1-1,0 0,1 1,-1-1,0 0,1 1,-1-1,1 0,-1 0,1 1,-1-1,1 0,-1 0,1 0,-1 0,1 0,-1 0,1 0,-1 0,1 0,-1 0,1 0,-1 0,1 0,-1 0,1 0,-1 0,1 0,-1-1,1 1,-1 0,0 0,1-1,-1 1,1 0,-1-1,0 1,1 0,-1-1,0 1,1 0,-1-1,0 1,1-1,-1 1,0-1,0 1,0-1,1 1,-1-1,0 1,0-1,0 1,-4 40,-2-14,2-16,0 1,0 0,2 1,-1-1,1 0,1 1,0-1,1 1,0 0,0-1,1 1,1-1,0 1,1-1,0 0,0 0,1 0,1 0,4 7,-2-11,0 1,0-1,1 0,0-1,0 1,1-2,0 1,0-1,0-1,0 1,1-2,0 1,0-1,6 1,8 1</inkml:trace>
  <inkml:trace contextRef="#ctx0" brushRef="#br0" timeOffset="446.166">940 928,'32'-36,"-2"-1,-2-2,-1-1,21-41,-19 31,-17 31,-15 85,1-59,0 0,0 0,1 0,0-1,0 1,0 0,1 1,0-1,1 0,-1 0,1 0,1-1,-1 1,1 0,0 0,1-1,0 1,0-1,0 0,1 0,0 0,0 0,0 0,1-1,-1 0,2 0,-1 0,0-1,1 0,0 0,5 3,0-5,0 0,0-2,0 1,0-1,0-1,0 0,0 0,-1-1,1-1,-1 1,1-2,-1 1,0-2,0 1,0-1,-1-1,0 0,0 0,0-1,-1 0,0 0,0-1,0 0,-1-1,-1 1,0-1,2-4,3-4,-1-1,0 0,-1-1,-2 0,0 0,0 0,-1-5,-4 1,-5 4</inkml:trace>
  <inkml:trace contextRef="#ctx0" brushRef="#br0" timeOffset="1293.404">2041 646,'-9'-4,"0"1,0 0,0 0,0 1,-1 0,1 0,-1 1,1 1,-1-1,1 2,-1-1,1 1,-1 1,1 0,-1 0,1 0,-4 3,3-1,-1 1,1 1,0-1,0 2,1-1,0 1,0 1,0-1,1 2,0-1,1 1,0 0,0 1,1-1,0 1,1 1,0-1,0 1,1 0,1 0,0 0,-1 8,3-15,1 1,0-1,0 0,0 1,1-1,-1 0,1 1,0-1,0 0,1 0,-1 0,1 0,0 0,0 0,0-1,1 1,-1-1,1 1,0-1,0 0,0 0,0 0,1 0,-1-1,1 1,0-1,-1 0,1 0,0 0,0-1,0 1,1-1,-1 0,0 0,0-1,1 1,11 1,1 0,-1-1,1 0,-1-1,1-1,-1-1,1-1,-1 0,1-1,4-3,0-1,0 0,0-2,-1 0,-1-2,0 0,0-1,-1-1,-1 0,-1-2,0 0,0 0,2-6,13-20,-1 0,-2-2,-2-1,-2-1,3-13,-13 26,0-1,-2 0,-2 0,-1-1,4-32,-11 56,-1 1,0 0,-1-1,0 1,-1-1,0 1,0 0,-1-1,0 1,-1 0,0 0,-1 0,0 1,-1-1,0 1,0 0,-1 0,0 1,0 0,-1 0,0 0,-3-2,5 7,0-1,0 1,0-1,-1 1,0 1,1-1,-1 1,0 0,0 0,0 1,0 0,0 0,-1 0,1 1,0 0,0 0,-1 1,1-1,0 1,0 1,0-1,0 1,0 0,0 0,1 1,-1 0,1 0,-1 0,1 0,-1 2,-9 6,0 0,1 1,0 1,1 0,1 1,0 0,1 1,1 0,-8 14,10-13,0 0,1 0,1 0,1 1,0-1,1 1,1 1,1-1,0 0,1 1,1-1,0 1,2-1,0 0,1 0,0 1,2-2,0 1,1 0,0-1,1 0,1-1,1 0,0 0,5 4,10 17,2-2,2-2,0 0,3-2,0-1,2-1,1-2,1-1,1-2,8 2,154 47,-180-67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1,'-16'31,"2"2,1-1,2 1,1 1,1 0,2 1,2-1,1 1,2 0,1 0,2 1,3 21,-4-41,31 382,-32-322,1-77,0 1,0 0,-1 0,1 0,0-1,0 1,-1 0,1 0,0 0,0-1,-1 1,1 0,0 0,0 0,-1 0,1 0,0 0,-1 0,1 0,0 0,0 0,-1 0,1 0,0 0,-1 0,1 0,0 0,0 0,-1 0,1 0,0 0,-1 0,1 0,0 1,0-1,-1 0,1 0,0 0,0 0,-1 1,1-1,0 0,0 0,0 1,0-1,-1 0,1 0,0 1,0-1,0 0,0 0,0 1,0-1,0 0,-9-27,5-2,2-1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82,'38'-5,"27"-1,13-5,-3 0,-4 1,-10 3,-10-2,-9-1,-7 3,-5 2,-7 6,-12 4,-8 5,-10 7,-8 4,-7 3,1-1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59,'34'0,"34"-5,12-1,-4-5,-10 0,-11 1,-10 3,-9 2,-5 3,-2 1,-8 0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0,'-5'38,"-1"28,0 6,1-3,2-9,0-10,-3-13,-1-18,1-13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0,'48'0,"21"0,3 0,-6 0,-14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1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0 138,'343'-52,"-343"52,1 0,0 0,0 0,-1 1,1-1,0 0,0 0,-1 0,1 0,0 0,0 0,0-1,-1 1,1 0,0 0,0-1,-1 1,1 0,0-1,-1 1,1 0,0-1,-1 1,1-1,-1 1,1-1,-1 1,1-1,-1 0,1 1,-1-1,1 0,-1 1,0-1,1 0,-1 0,0 1,0-1,0 0,1 0,-1 1,0-1,0 0,0 0,0 1,0-1,0 0,-1 0,1 1,0-1,0 0,0 0,-1 1,1-1,0 0,-1 1,1-1,-1 0,1 1,-1-1,1 0,-1 1,1-1,-1 1,-44-25,-22 1,46 18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17,'38'0,"23"0,5-5,-3-1,-13 0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452 594,'49'185,"-35"-128,-4 2,-2-1,-2 1,-3 0,-3 0,-4 28,4-85,0 0,1 1,-1-1,0 0,-1 1,1-1,0 0,-1 0,1 1,-1-1,0 0,0 0,1 0,-1 0,-1 0,1 0,0 0,0 0,-1 0,1-1,-1 1,0 0,1-1,-1 1,0-1,0 0,0 0,0 0,0 0,-2 1,2-4,0-1,0 1,0-1,0 0,1 0,-1 1,1-1,0 0,0 0,0 0,0 0,0-1,0 1,1 0,0 0,0 0,-1-1,2-1,-2-2,2-21,1 0,2 0,1-1,1 2,1-1,1 1,2 0,0 1,2 0,1 1,1 0,9-11,-6 5,5-10,1 2,3 0,1 2,1 0,2 3,18-16,-40 42,1 1,1 0,-1 1,1 0,0 0,0 1,1 0,-1 1,1 0,6-1,-13 4,-1 1,1-1,-1 1,1-1,-1 1,1 0,0 0,-1 0,1 1,-1 0,1-1,-1 1,1 0,-1 0,0 1,1-1,-1 1,0 0,0 0,0 0,0 0,0 0,-1 1,1-1,-1 1,1-1,-1 1,0 0,0 0,0 0,-1 0,1 1,-1-1,1 3,0 5,-1-1,-1 1,0 0,0 0,-1-1,0 1,-1 0,-1-1,1 0,-1 1,-1-1,0 0,-1-1,0 1,0-1,-1 0,0 0,0 0,-1-1,0 0,-1-1,-3 4,0 0,0 0,-1 0,0-1,-1-1,0 0,-1-1,0 0,0-1,0-1,-1 0,0-1,0 0,0-1,-15 1,27-4,0-1,-1 0,1 0,0 0,0 0,0-1,0 0,0 1,0-1,0 0,0 0,0-1,0 1,0 0,1-1,-1 0,0 0,1 0,-1 0,1 0,0 0,0 0,0-1,0 1,0-1,1 0,-1 0,1 1,-1-1,1 0,0 0,0 0,1 0,-1 0,0 0,1-1,0 1,0 0,0 0,0 0,0 0,1 0,-1-1,1 1,0 0,0 0,0 0,0 1,1-1,-1 0,1 0,0 1,0-1,9-15,0 3</inkml:trace>
  <inkml:trace contextRef="#ctx0" brushRef="#br0" timeOffset="370.429">1469 538,'-27'23,"2"-4,0 1,2 0,1 2,0 1,2 1,1 1,0 0,2 2,-8 16,24-40,-1-1,1 0,0 1,0-1,0 1,0-1,0 1,1 0,-1-1,1 1,-1 0,1 0,0-1,0 1,0 0,1 0,-1-1,1 1,-1 0,1-1,0 1,0-1,0 1,1-1,-1 1,0-1,1 0,-1 1,1-1,0 0,0 0,0 0,0-1,0 1,0 0,1-1,-1 1,0-1,1 0,-1 0,1 0,0 0,-1 0,1-1,0 1,9 1,0-1,0-1,0 0,1-1,-1 0,0-1,0 0,0 0,-1-2,1 1,-1-2,1 1,-1-2,-1 1,1-1,-1-1,0 0,0 0,-1-1,0-1,-1 1,1-1,-2-1,1 1,-1-1,-1-1,0 1,0-1,-1 0,-1-1,0 1,0-1,-1 1,0-1,-1 0,0-11,-1 19,1-1,-1 1,-1-1,1 0,-1 0,1 1,-1-1,-1 0,1 0,-1 1,0-1,0 0,0 1,0-1,-1 1,0-1,0 1,0 0,-1 0,1 0,-1 0,0 0,0 1,0-1,0 1,-1-1,0 1,1 1,-1-1,0 0,-1 1,1 0,0 0,-1 0,1 0,-1 1,1 0,-1 0,0 0,-2 1,1 0,0 1,-1 0,1 0,0 1,-1-1,1 1,0 1,0-1,1 1,-1 0,0 0,1 1,0 0,0 0,0 0,0 0,1 1,-1 0,0 2,-9 14</inkml:trace>
  <inkml:trace contextRef="#ctx0" brushRef="#br0" timeOffset="624.959">1892 622,'-19'33,"-6"22,0 5,6-7</inkml:trace>
  <inkml:trace contextRef="#ctx0" brushRef="#br0" timeOffset="850.863">1807 284,'5'-5,"1"-2</inkml:trace>
  <inkml:trace contextRef="#ctx0" brushRef="#br0" timeOffset="1090.405">2061 819,'17'-63,"3"1,3 1,24-44,-5 44,-42 60,1 0,0 0,0 0,1 0,-1 0,0 0,0 0,0 1,0-1,1 0,-1 1,0-1,1 1,-1-1,1 1,-1 0,0-1,1 1,-1 0,1 0,-1 0,1 0,-1 0,0 1,1-1,-1 0,1 1,-1-1,0 1,1-1,-1 1,0 0,0-1,1 1,-1 0,0 0,0 0,0 0,0 0,0 0,0 0,0 0,0 0,-1 1,1-1,0 1,4 7,-1 0,0 0,-1 0,0 1,-1-1,0 1,0 0,-1-1,0 1,-1 5,19 80,-18-91,0 0,0 0,0-1,1 1,0-1,-1 1,1-1,0 1,1-1,-1 0,0 0,1 0,0 0,0 0,0-1,0 1,0-1,0 0,1 0,-1 0,1 0,-1-1,1 0,0 1,0-1,-1 0,1-1,0 1,0-1,0 0,0 0,0 0,0 0,0 0,0-1,0 0,-1 0,1 0,1-1,6-8,0-1,0 0,-1-1,0 0,-1 0,0-1,-1 0,0-1,-2 0,1 0,3-14,9-15,-6 14,-2 4</inkml:trace>
  <inkml:trace contextRef="#ctx0" brushRef="#br0" timeOffset="1302.509">3077 1,'-9'43,"-9"38,-5 16,0-5,5-8,1-14,3-8,4-11,3-9,4-7,6-4,3-3,1-1,3-6,0-11,-1-7</inkml:trace>
  <inkml:trace contextRef="#ctx0" brushRef="#br0" timeOffset="1524.097">2710 311,'44'5,"27"6,8 2,0-2,-10-3,-10-2,-12 2,-8 0,-11-2</inkml:trace>
  <inkml:trace contextRef="#ctx0" brushRef="#br0" timeOffset="26799.683">339 1836,'1'-4,"-1"1,0 0,0-1,0 1,-1 0,1 0,-1-1,0 1,0 0,0 0,0 0,0 0,-1 0,1 0,-1 0,0 0,0 1,0-1,0 1,-1-1,1 1,0 0,-1 0,0 0,1 0,-1 0,0 1,0-1,0 1,0 0,0 0,-1 0,1 0,0 0,0 1,-1-1,1 1,0 0,-3 0,-7 3,1-1,-1 1,1 1,-1 0,1 1,0 1,1-1,-1 2,1 0,0 0,1 1,0 0,0 1,1 0,0 0,0 1,1 1,1-1,0 1,0 0,1 1,0-1,1 1,0 1,1-1,1 1,0-1,-1 9,3-15,0 0,0 0,1 0,-1 0,1 0,1 0,-1 1,1-1,0 0,1-1,-1 1,1 0,1 0,-1-1,1 1,-1-1,2 0,-1 1,0-2,1 1,0 0,0-1,1 1,-1-1,1-1,0 1,0 0,0-1,0 0,1-1,-1 1,1-1,0 0,-1 0,1-1,0 1,0-1,0-1,0 1,1-1,-1 0,0 0,0-1,6-1,8-4,-1-1,1 0,-1-2,0 0,-1-1,0-1,-1 0,0-2,-1 0,0-1,-1 0,-1-1,10-14,-6 7,-1-1,-1-1,0-1,-3 0,0-1,3-10,-6 25,-7 37,-1-8,2-4,1 1,0 0,1-1,1 0,0-1,1 1,0-1,1-1,0 0,1 0,1-1,0 0,0 0,1-2,0 1,8 3,-14-9,-1-2,0 1,1 0,-1-1,1 0,0-1,0 1,0-1,0 0,0 0,0-1,0 0,0 0,0 0,0-1,0 0,0 0,0-1,0 1,0-1,-1 0,1-1,-1 0,1 0,-1 0,0 0,0-1,-1 1,4-4,166-160,-157 152,13-15,2 3,1 0,2 3,0 0,10-2,-33 19,82-24,-95 31,1 0,-1 0,0 0,1 0,-1 0,0 0,1 1,-1-1,0 0,1 0,-1 1,0-1,1 0,-1 1,1-1,-1 1,1-1,-1 1,1-1,-1 1,1-1,0 1,-1 0,1-1,0 1,-1-1,1 1,0 0,0-1,0 1,0 0,-1-1,1 1,0 0,0 0,0-1,0 1,0 0,1-1,-1 1,0 0,0-1,0 1,1 0,-1-1,0 1,1-1,-1 1,0 0,1-1,-1 1,1-1,-1 1,1-1,-1 1,1-1,-1 0,1 1,-1-1,1 1,0-1,-1 0,1 0,0 1,-1-1,1 0,0 0,0 0,-162 30,155-28,0 0,0 0,-1 0,1 0,1 1,-1 0,0 1,1-1,0 1,0 0,0 0,0 1,0-1,1 1,0 0,0 0,0 1,1-1,0 1,0-1,0 1,1 0,0 1,0-1,0 0,1 0,-1 5,1-4,0 0,1 1,-1-1,2 1,-1-1,1 0,0 1,0-1,1 0,0 0,0 0,1 0,0 0,0 0,1-1,0 1,0-1,0 0,1 0,0-1,0 1,0-1,1 0,-1-1,1 1,0-1,1 0,-1-1,1 1,0-1,0-1,0 1,0-1,0 0,7 0,10 0,0-2,1-1,-1-1,0-1,0-1,-1-1,1-2,-1 0,0-1,-1-1,22-12,29-20,-1-3,50-42,-110 78,43-31,-3-2,-2-2,40-44,-72 68,-2-1,0-1,-1 0,-2-1,0-1,-1 0,-1 0,-1-1,-1-1,-2 1,2-13,-6 29,0-1,-1 0,0 0,0 0,-1 0,0 0,-1 0,0 0,0 0,-1 0,0 0,-1 0,0 0,0 0,-1 0,0 0,-1 1,0 0,0 0,0 0,-4-4,5 11,1-1,-1 1,0 0,0 0,0 0,0 0,0 1,0-1,0 1,0-1,0 1,0 0,0 1,0-1,0 0,0 1,0-1,0 1,0 0,0 0,0 1,1-1,-1 0,0 1,1 0,-1-1,1 1,-1 0,1 0,0 0,0 1,0-1,0 1,0-1,1 1,-1-1,1 1,0 0,-1 0,1 0,1 0,-1-1,0 1,0 3,-9 33,2 1,1 0,2 0,2 1,2 0,2-1,1 1,2-1,2 1,39 232,-16-126,-27-131,-3-34,1-3,0-5,-1 1</inkml:trace>
  <inkml:trace contextRef="#ctx0" brushRef="#br0" timeOffset="27045.225">1779 1582,'20'0,"15"0,7 0,0 0,4 0,-2 0,-3 0,0 0,-1 0,-3 0,2 0,-1 0,-2 0,-3 0,-1 0,-2 0,-6 0</inkml:trace>
  <inkml:trace contextRef="#ctx0" brushRef="#br0" timeOffset="27360.858">2851 1553,'-24'5,"0"1,1 1,-1 1,1 1,1 1,0 1,0 1,1 1,-15 12,34-24,0 0,0 1,1-1,-1 0,0 0,0 1,1-1,-1 1,1 0,0-1,-1 1,1 0,0 0,0 0,0 0,0 0,0 0,1 0,-1 0,1 0,-1 0,1 0,0 1,-1-1,1 0,0 0,1 0,-1 0,0 1,1-1,-1 0,1 0,-1 0,1 0,0 0,0 0,0 0,0 0,1 0,-1-1,0 1,1 0,0 0,161 97,-159-97,-1-1,0 1,1 1,-1-1,0 0,0 1,0 0,0-1,-1 1,1 0,-1 0,0 1,0-1,0 0,0 1,0 0,-1-1,1 1,-1 0,0-1,0 1,-1 0,1 0,-1 0,0 0,0 0,0 0,0 0,-1 0,0 0,0-1,0 1,0 0,0 0,-1 0,-5 3,-1-1,0 1,0-1,0 0,-1-1,0 0,0-1,0 0,-1 0,1-1,-1 0,0 0,-8 0,12-1,0-1,-1 1,1-1,-1-1,1 1,-1-1,1 0,-1-1,1 1,-1-1,1-1,0 1,0-1,-1 0,1 0,0-1,1 0,-1 0,0 0,1-1,0 0,-1 0,0-1,-3-10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1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1,'-20'20,"0"2,1 0,1 2,2 0,0 0,2 2,0 0,2 0,1 1,-2 10,11-31,0 0,1 0,-1 0,1 1,1-1,-1 1,1-1,0 0,0 1,1-1,0 1,0-1,1 0,-1 0,1 0,1 0,-1 0,1 0,0 0,0-1,1 1,0-1,0 0,0 0,0-1,1 1,0-1,0 0,0 0,0 0,1-1,-1 0,1 0,0 0,0-1,0 0,0 0,6 1,0-4,1 0,-1-1,1 0,-1-1,0-1,0 0,0 0,0-1,-1-1,0 0,0 0,0-1,-1 0,0-1,0 0,-1-1,0 0,-1-1,0 1,0-2,-1 1,-1-1,5-8,-6 12,-1 0,1 0,-1 0,-1-1,1 0,-1 0,0 0,-1 0,0 0,-1-1,1 1,-1-1,-1 1,0-1,0 1,-1-1,0 1,0-1,-1 1,0 0,0 0,-1 0,0 0,-1 0,0 0,0 1,0 0,-1 0,0 0,0 0,-1 1,0 0,2 1,1 0,-1 1,-1 0,1 0,0 0,-1 1,0-1,0 1,0 0,0 1,0-1,-1 1,1 0,-1 0,0 1,1-1,-1 1,0 1,0-1,0 1,1 0,-1 0,0 1,0-1,0 1,1 1,-1-1,0 1,1 0,0 0,-1 1,1-1,0 1,0 1,0-1,1 0,-3 3,-11 14,2 1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17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54,'-27'74,"-4"28,-47 118,61-203,30-55,2 0,1 0,2 2,1 0,2 1,25-31,-3 0,-37 57,77-96,-81 106,-1 0,1 0,-1 0,0 0,1 0,-1 0,0 0,0 0,0 1,0-1,0 0,0 1,0-1,-1 0,1 1,0-1,-1 1,1 0,-1-1,1 1,-1-1,0 1,0 0,0-1,0 1,0-1,0 1,0 0,0-1,-1 1,1 0,-1-1,1 1,-1 0,1 1,-3 69,7 81,-2-145,0 0,1-1,0 0,0 1,0-1,1 0,0 0,1-1,-1 1,1-1,1 0,-1 0,1-1,0 0,0 0,1 0,-1-1,1 0,0 0,0 0,1-1,-1 0,0-1,1 1,0-2,0 1,0-1,-1 0,1-1,0 1,0-2,0 1,0-1,0 0,0-1,0 0,-1 0,1-1,-1 1,0-2,1 1,-2-1,3-1,0-4,0-1,-1 0,0 0,0 0,-1-1,-1 0,0-1,0 0,-1 0,-1 0,0 0,0 0,-1-1,-1 0,0 0,-1 0,0 0,-1 0,-1 1,0-1,0 0,-3-9,-20-41,12 51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57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7564 594,'-18'0,"0"1,0 0,0 2,0 0,1 1,-1 0,1 2,-14 6,24-9,0 0,1 1,-1 0,1 0,0 0,0 1,0 0,1 0,0 1,0-1,0 1,1 0,0 1,0-1,0 1,1-1,0 1,0 0,1 0,0 0,0 1,0 3,1-6,0 1,1-1,-1 0,1 0,0 0,1 0,-1 0,1 1,0-1,0 0,1 0,-1-1,1 1,0 0,1 0,-1-1,1 1,0-1,0 0,0 0,0 0,1 0,0-1,-1 1,2-1,-1 0,0 0,0-1,1 1,0-1,-1 0,1 0,0 0,0-1,0 0,0 0,0 0,0 0,0-1,1 0,-1 0,0 0,3-1,17-8,-1-1,0-1,-1 0,0-2,-1-1,0-1,-1 0,-1-2,0 0,-1-2,-1 0,-1-1,7-11,-16 22,6-8,41-32,-53 51,0-1,0 1,-1 0,1 0,0 0,-1 0,1 0,-1 0,0 1,0-1,1 0,-2 1,1-1,0 1,0-1,-1 1,1-1,-1 1,0 0,0-1,0 1,0-1,0 1,-1-1,1 1,-1 0,1 2,9 189,25 147,-31-300,-3 0,-1 0,-2 0,-1 0,-3-1,-1 0,-2 0,-1-1,-15 32,18-53,0-2,-1 1,-1-1,0 0,-1-1,-1 0,-1-1,0 0,0-1,-1-1,-1 0,0-1,-1-1,0 0,-1-1,1 0,-2-2,15-5,1 0,-1 0,0-1,1 1,-1-1,0 0,0 0,0 0,0 0,0-1,0 1,0-1,-1 0,1 1,0-2,0 1,0 0,0-1,0 1,0-1,0 0,0 0,0 0,0 0,0 0,0-1,1 0,-1 1,1-1,-1 0,1 0,-1 0,1-1,0 1,0 0,0-1,1 1,-1-1,0 0,1 0,0 0,0 1,0-1,0 0,0-1,-1-31,1-1,2 1,1 0,2 0,2 0,1 1,1-1,2 1,10-21,-19 52,12-35,1 1,2 0,2 2,1 0,15-20,-10 21</inkml:trace>
  <inkml:trace contextRef="#ctx0" brushRef="#br0" timeOffset="440.678">8213 904,'-5'6,"4"-3,-1 1,0-1,0 0,0 0,0 0,-1 0,1-1,-1 1,0-1,0 1,0-1,0 0,0 0,0 0,-1-1,1 1,-1-1,1 0,-1 1,-2-1,4-3,1 0,-1 0,0 1,1-2,-1 1,1 0,0 0,0 0,0-1,0 1,0 0,0-1,1 1,-1-1,1 1,0-1,-1 1,1-1,0 1,1-1,-1 1,0-1,1 1,-1-1,1 1,0-1,0 1,1-2,-1-1,58-170,-48 151,2 0,1 1,1 1,1 0,1 1,0 1,11-8,-24 22,1 1,0-1,0 1,1 1,-1-1,1 1,0 0,1 0,-1 0,1 1,-1 0,1 1,0-1,0 1,0 1,0-1,3 1,-7 3,0 1,0 0,-1 0,1 0,-1 0,0 0,1 1,-1-1,-1 0,1 1,0 0,-1-1,0 1,0 0,0 0,0 0,-1 0,0 0,1-1,-1 1,-1 0,1 0,0 0,-2 3,2 0,0 18</inkml:trace>
  <inkml:trace contextRef="#ctx0" brushRef="#br0" timeOffset="819.682">8890 537,'-27'8,"1"0,0 1,0 2,1 1,0 0,1 2,-2 3,19-12,0 0,1 1,-1 0,1 0,0 1,1-1,-1 1,1 0,1 1,-1-1,1 1,1 0,-1 0,1 0,1 1,0-1,0 1,0-1,1 1,1 0,-1 0,1-1,1 1,0 3,0-6,0-1,0 0,1 0,0 1,0-1,0 0,1-1,-1 1,1 0,0-1,1 1,-1-1,1 0,0 0,0-1,0 1,0-1,1 0,-1 0,1 0,0-1,0 1,0-1,0 0,0-1,0 1,0-1,1 0,-1 0,1-1,-1 1,0-1,1-1,-1 1,1-1,-1 0,0 0,1 0,-1-1,0 0,4-1,3-2,0-1,0 0,-1 0,0-1,0-1,0 1,-1-2,0 0,-1 0,0 0,0-1,-1-1,0 0,-1 0,0 0,-1-1,0 1,-1-2,0 1,-1 0,-1-1,0 0,0-3,-1 10,-1 0,0 0,0 0,-1 0,0 0,0 0,0-1,-1 1,0 0,0 0,-1 0,1 0,-1 1,-1-1,1 0,-1 1,0-1,0 1,0 0,-1 0,0 0,0 1,0-1,-1 1,1 0,-1 0,-15-9</inkml:trace>
  <inkml:trace contextRef="#ctx0" brushRef="#br0" timeOffset="1139.851">9257 622,'-7'11,"0"0,1 0,0 1,1 0,1 0,-1 1,2-1,0 1,1 0,0 0,0 0,2 0,-1 0,2 0,0 0,0 0,3 8,-3-19,0 0,0 1,0-1,0 0,0 0,0-1,0 1,1 0,-1 0,1-1,-1 1,1-1,0 1,0-1,-1 1,1-1,0 0,0 0,0 0,0 0,1-1,-1 1,0 0,0-1,0 1,1-1,-1 0,0 0,0 0,1 0,-1 0,0-1,0 1,1-1,-1 1,0-1,0 0,0 0,0 1,0-2,78-48,-63 35,-1-2,-1 0,-1 0,0-2,-1 0,-1 0,8-19,0 3,9-39,-25 51</inkml:trace>
  <inkml:trace contextRef="#ctx0" brushRef="#br0" timeOffset="1556.079">9653 848,'134'-218,"-111"187,-22 31,-1 0,0 0,1-1,-1 1,0 0,1 0,-1-1,1 1,-1 0,1 0,-1 0,1 0,-1-1,1 1,-1 0,1 0,-1 0,0 0,1 0,-1 0,1 1,-1-1,1 0,-1 0,1 0,-1 0,1 0,-1 1,1-1,-1 0,0 0,1 1,-1-1,0 0,1 1,-1-1,0 0,1 1,-1-1,0 1,0-1,1 0,-1 1,0-1,0 1,0-1,1 1,-1-1,0 1,0-1,0 1,0-1,0 0,0 1,0-1,0 1,0-1,0 1,-1-1,1 1,0-1,0 1,0-1,0 1,-1-1,1 0,0 1,-1-1,1 41,-1-36,0 1,0 0,0-1,1 1,0 0,0-1,0 1,1 0,0-1,0 1,0-1,1 1,0-1,0 1,0-1,1 0,-1 0,1 0,0-1,1 1,-1-1,5 4,-3-7,0-1,0-1,-1 1,1-1,0 1,0-1,0-1,-1 1,1-1,-1 0,1 0,-1 0,0 0,1-1,-1 0,0 0,-1 0,1 0,-1-1,1 1,-1-1,0 0,0 0,-1 0,1 0,-1 0,0-1,0 0,1 1,105-153,-97 139</inkml:trace>
  <inkml:trace contextRef="#ctx0" brushRef="#br0" timeOffset="2051.657">10498 594,'-19'16,"4"-6,1 2,0-1,1 2,0 0,1 0,0 1,1 1,1 0,0 0,1 1,-1 3,9-16,0 1,1-1,-1 0,1 0,-1 0,1 0,0 1,0-1,0 0,1 0,-1 1,1-1,0 0,0 0,0 0,0 0,0 0,1 0,-1 0,1-1,0 1,0 0,0-1,0 1,0-1,0 0,1 0,-1 0,1 0,0 0,0 0,-1-1,1 0,0 1,0-1,0 0,0 0,1 0,-1-1,0 1,0-1,0 0,1 0,-1 0,0 0,0-1,0 1,1-1,-1 1,0-1,2-1,11-2,-1 0,0 0,0-2,-1 1,1-2,-1 0,0-1,-1 0,0-1,0-1,-1 0,0-1,-1 0,0-1,22-30,-2-3,-2 0,-2-2,-2-1,0-6,-18 42,-1 0,-1 0,0-1,0 0,-1 0,-1 0,0 0,-1 0,-1-1,0 1,-1-1,0 1,-1-1,0 1,-1-1,-1 1,0 0,-1 0,0 0,-1 0,0 1,-1 0,0 0,-1 0,-1 1,-1-1,6 7,0 0,-1 1,0-1,1 1,-2 0,1 0,0 0,-1 0,0 1,0 0,0 0,0 0,0 1,-1-1,1 1,-1 1,0-1,1 1,-1 0,0 0,0 1,0-1,1 1,-1 1,0-1,0 1,0 0,0 0,1 1,-1-1,1 1,-1 1,1-1,0 1,0 0,0 0,0 0,0 1,1 0,-1 0,1 0,0 0,0 1,-4 8,0 1,1 0,0 0,1 1,1 0,0 0,1 0,1 1,0 0,1-1,1 1,1 15,2-12,0-1,2 0,0 0,1 0,1 0,0-1,2 0,0 0,1-1,0 0,1-1,1 0,1 0,0-1,0-1,2 0,-1 0,13 7,7 4,1-1,1-2,1-1,0-2,2-2,-1-1,2-2,3-1,128 15,-145-26</inkml:trace>
  <inkml:trace contextRef="#ctx0" brushRef="#br0" timeOffset="-2964.677">3782 594,'-18'1,"0"1,0 1,1 1,-1 0,1 1,0 1,-11 6,-48 43,74-53,1 0,-1 0,1 0,-1 0,1 1,0-1,0 0,0 1,0-1,0 1,1-1,-1 1,1-1,-1 1,1-1,0 1,0-1,0 1,1-1,-1 1,0-1,1 1,0-1,0 1,-1-1,1 0,1 1,-1-1,0 0,0 0,1 0,0 0,-1 0,2 1,49 45,-45-43,0 0,0 0,-1 1,1 0,-1 0,-1 1,1-1,-1 1,0 1,-1-1,0 1,0-1,0 1,-1 0,0 1,-1-1,-1-2,0-1,0 1,0 0,-1-1,0 1,0 0,-1-1,1 1,-1 0,0-1,-1 1,1-1,-1 1,0-1,-1 0,1 0,-1 0,0 0,-1 0,1 0,-1-1,1 0,-1 0,-1 0,1 0,0-1,-1 1,0-1,0 0,0-1,0 1,0-1,-1 0,1 0,-1-1,1 1,-1-1,1 0,-1-1,0 0,-5 0,-13-7,5-4</inkml:trace>
  <inkml:trace contextRef="#ctx0" brushRef="#br0" timeOffset="-1210.365">5927 848,'25'0,"0"-1,0 0,0-2,0-1,0-1,-1-2,0 0,0-1,-1-1,0-2,6-3,-24 11,0 0,0 0,-1 0,1-1,-1 1,1-1,-1 0,0 0,-1-1,1 1,-1-1,0 0,0 0,0 0,-1 0,0 0,0-1,0 1,-1-1,1 1,-1-1,-1 0,1 1,-1-1,0 0,0 1,0-1,-1 0,0 1,-1-3,1 6,-1-1,1 1,-1 0,1 0,-1-1,0 1,0 0,0 1,0-1,0 0,0 1,-1-1,1 1,0-1,-1 1,1 0,-1 0,0 0,1 1,-1-1,0 1,1-1,-1 1,0 0,0 0,1 0,-1 0,0 1,1-1,-1 1,0-1,1 1,-1 0,-85 38,75-31,1 0,0 1,0 0,0 1,2 0,-1 1,1 0,1 1,0 0,0 0,1 1,1 0,0 0,1 1,0 0,1 0,1 0,0 1,1-1,1 1,-1 5,5-13,0 1,1-1,-1 1,1-1,1 0,-1 0,1 0,0 0,1-1,0 0,0 0,0 0,1 0,-1-1,1 0,1 0,-1-1,1 1,-1-1,1-1,1 0,-1 1,0-2,1 1,-1-1,1-1,0 1,-1-1,1-1,0 1,0-1,0-1,2 0,16 2</inkml:trace>
  <inkml:trace contextRef="#ctx0" brushRef="#br0" timeOffset="-2243.51">4769 30,'-21'208,"13"310,10-309,-2-203,0 0,0 0,0 0,-1 0,1-1,-1 1,-1 0,1 0,-1-1,0 1,-1-1,1 1,-3 2,-4-2,0-5</inkml:trace>
  <inkml:trace contextRef="#ctx0" brushRef="#br0" timeOffset="-1980.338">4431 651,'43'-10,"34"-8,13 0,-4-3,-12 3,-13 4,-13 4,-9 0,-7 1,-4 2,-7-3,-2 1,-4-3,-5-4,-4 0</inkml:trace>
  <inkml:trace contextRef="#ctx0" brushRef="#br0" timeOffset="-1580.175">5278 1,'-107'574,"104"-552,-1-7,2 0,0 1,0-1,2 0,0 1,1-1,0 0,1 0,1 1,0-1,4 8,-6-20,1 0,0-1,0 1,0-1,0 0,0 1,1-1,-1 0,0 0,1-1,0 1,-1 0,1-1,0 1,0-1,0 0,0 0,0 0,0-1,0 1,0-1,0 0,0 1,1-1,-1-1,0 1,0 0,0-1,0 0,0 1,0-1,0-1,94-40,-38 2,-52 34,1-1,-1 1,1 1,1-1,-1 1,1 1,0 0,0 0,0 1,1 0,-1 0,1 1,-1 0,10 0,-13 4,-1 0,0 0,-1 1,1 0,0 0,-1 0,1 0,-1 0,0 1,0 0,0 0,-1 0,1 0,-1 1,0-1,-1 1,1 0,-1 0,1 0,-2 0,1 0,0 0,-1 1,0-1,0 0,-1 1,0-1,0 6,12 34,9-10,-11-29</inkml:trace>
  <inkml:trace contextRef="#ctx0" brushRef="#br0" timeOffset="-4578.996">1129 707,'-2'10,"1"1,0 0,1-1,0 1,1-1,0 1,1-1,0 1,0-1,1 0,4 8,-6-14,0-1,0 0,1 0,0 1,0-1,0 0,0 0,0-1,0 1,1 0,-1-1,1 0,0 1,0-1,0 0,0 0,0-1,0 1,0-1,1 1,-1-1,1 0,-1 0,1-1,-1 1,1-1,-1 1,1-1,-1 0,1-1,-1 1,1-1,0 1,-1-1,0 0,1 0,5-4,0 0,0 0,-1 0,0-1,0 0,-1-1,1 0,-1 0,-1-1,1 1,-1-1,-1-1,1 1,-2-1,1 0,-1 0,0-1,-1 1,0-1,-1 1,0-1,0 0,-1 0,0 0,-1-5,2-10</inkml:trace>
  <inkml:trace contextRef="#ctx0" brushRef="#br0" timeOffset="-4231.143">1863 594,'-18'4,"0"1,1 0,0 2,0 0,1 1,0 0,0 1,1 1,0 1,1 0,0 1,0 0,-4 7,16-16,0 1,0-1,0 1,0-1,1 1,0 0,0 0,0 0,0 0,0 0,1 0,-1 0,1 0,0 0,1 0,-1 0,1 0,-1 0,1 0,0-1,1 1,-1 0,1 0,-1-1,1 1,0-1,1 1,-1-1,1 0,-1 0,1 0,0 0,0-1,0 1,0-1,0 0,1 1,-1-1,1-1,0 1,-1-1,1 1,3 0,3 4,0-1,1 1,-1-1,2-1,-1 0,0-1,1 0,-1-1,1 0,0 0,-1-2,1 1,0-1,0-1,0 0,-1-1,1 0,0-1,-1 0,0-1,0 0,0-1,0 0,8-7,2-4</inkml:trace>
  <inkml:trace contextRef="#ctx0" brushRef="#br0" timeOffset="-3762.016">2257 86,'-21'115,"4"0,6 1,4 0,6 36,2-139,-1 1,2-1,-1 0,2 0,0 0,0 0,1-1,1 1,0-1,1 0,0-1,7 10,-12-19,1 0,-1-1,1 1,-1-1,1 1,0-1,0 0,-1 1,1-1,0 0,0 0,0 0,0-1,0 1,1 0,-1-1,0 1,0-1,0 0,0 0,1 0,-1 0,0 0,0 0,0-1,1 1,-1-1,0 1,0-1,0 0,0 0,0 0,0 0,0 0,0-1,65-57,-47 38,6-4,77-58,-101 83,-1-1,0 0,1 0,-1 1,1-1,-1 1,1-1,-1 1,1-1,-1 1,1 0,0 0,-1 0,1 0,-1 0,1 0,0 0,-1 1,1-1,-1 1,1-1,-1 1,1-1,-1 1,1 0,-1 0,0 0,1 0,-1 0,0 0,0 0,0 0,0 0,0 0,0 1,0-1,0 0,0 1,-1-1,1 1,0-1,-1 1,1-1,-1 1,0-1,1 2,4 80,-6-75,15 93,-13-98,0-1,0 1,1-1,-1 1,1-1,-1 0,1 1,0-1,-1 0,1 0,0-1,1 1,-1 0,0 0,0-1,1 0,-1 1,1-1,-1 0,1 0,-1 0,1-1,0 1,-1-1,1 1,0-1,0 0,-1 0,1 0,0 0,0-1,-1 1,1-1,0 1,-1-1,39-15,-25 5</inkml:trace>
  <inkml:trace contextRef="#ctx0" brushRef="#br0" timeOffset="-3400.367">2964 848,'12'0,"1"0,0-2,0 1,0-1,-1-1,1 0,-1-1,0 0,0-1,0 0,0-1,-1-1,0 1,0-2,-1 0,0 0,-1 0,1-1,-2-1,1 0,-1 0,-1 0,0-1,0 0,1-5,-6 13,-1 0,0 0,1-1,-1 1,-1 0,1 0,0 0,-1-1,0 1,1 0,-1 0,-1-1,1 1,0 0,-1-1,0 1,1 0,-1 0,-1 0,1 0,0 0,-1 0,1 0,-1 0,0 0,0 1,0-1,0 1,-1 0,1-1,-1 1,1 0,-1 0,0 1,0-1,0 0,0 1,0 0,0 0,0 0,0 0,0 0,-1 0,1 1,0 0,0 0,-1 0,0 0,-14 5,0 0,1 2,0 0,0 1,1 1,0 0,0 1,1 1,0 0,1 1,1 1,0 0,0 1,1 0,1 1,1 0,0 1,1 0,0 0,2 1,-3 8,-14 88,24-109,0 0,0 0,0 0,1-1,0 1,0 0,0 0,0-1,0 1,1 0,0-1,0 0,0 1,0-1,0 0,1 0,-1 0,1 0,0-1,0 1,0-1,0 1,0-1,0 0,1 0,-1-1,4 2,13 1,1 0,0-2,0 0,0-2,0 0,0-1,0-1,-1-1,1-1,-1-1,1-1,-1 0,2-3,13-1</inkml:trace>
  <inkml:trace contextRef="#ctx0" brushRef="#br0" timeOffset="-5545.683">282 227,'-11'349,"-1"-215,6 1,7 23,-1-111,11 13,3-90,-11 9</inkml:trace>
  <inkml:trace contextRef="#ctx0" brushRef="#br0" timeOffset="-5279.179">0 651,'44'-5,"27"-7,13 0,-4-4,-6 1,-11-1,-10 1,-11 4,-7 3,-5 4,-7 2</inkml:trace>
  <inkml:trace contextRef="#ctx0" brushRef="#br0" timeOffset="-4912.863">762 651,'-21'36,"3"1,0 1,3 0,1 1,2 1,1 1,16 40,-4-79,0 0,0 0,0 0,0-1,0 1,1 0,-1-1,1 1,-1-1,1 1,0-1,0 0,-1 1,1-1,0 0,0 0,0-1,0 1,0 0,0-1,0 1,1-1,-1 1,0-1,0 0,0 0,0 0,1 0,-1-1,0 1,0 0,0-1,0 0,0 1,1-2,7-2,-1-1,0-1,0 0,0 0,-1-1,0 0,-1 0,1-1,-1 0,0 0,-1 0,0-1,-1 0,0-1,0 1,-1-1,0 0,0 0,-1 0,1-9,-2 12,0 0,0 0,-1-1,0 1,0 0,0-1,-1 1,-1 0,1-1,-1 1,0 0,-1 0,1 0,-2-1,1 2,-1-1,0 0,0 0,-1 1,0 0,0 0,0 0,-1 0,0 1,0-1,0 1,-1 1,1-1,-1 1,-1 0,1 0,0 1,-1-1,0 1,0 1,0 0,0 0,0 0,0 1,0 0,-7-1,-12 6</inkml:trace>
  <inkml:trace contextRef="#ctx0" brushRef="#br0" timeOffset="20798.235">592 1441,'-11'28,"-1"17,1 0,3 1,1 0,2 0,2 37,5 343,-18-359,3-56</inkml:trace>
  <inkml:trace contextRef="#ctx0" brushRef="#br0" timeOffset="21063.242">170 1949,'38'-10,"42"-8,16-5,3 1,-13-1,-9 4,-15 5,-11 0,-11 3,-7 2,-5 4,-6-3,-3 0,-4-3,-5 0</inkml:trace>
  <inkml:trace contextRef="#ctx0" brushRef="#br0" timeOffset="21479.255">988 1384,'-73'410,"70"-380,1 1,1-1,2 0,1 0,1 1,1-1,2-1,1 1,2-1,0 0,2-1,6 9,-16-34,0-1,1 0,-1 0,1 0,-1 0,1 0,0 0,0-1,-1 1,1-1,0 1,1-1,-1 1,0-1,0 0,1 0,-1 0,0-1,1 1,-1 0,1-1,-1 0,1 1,-1-1,1 0,-1 0,1-1,-1 1,1 0,-1-1,0 0,1 1,-1-1,1 0,-1 0,0 0,0-1,0 1,0 0,0-1,0 1,0-1,0 0,0 0,-1 0,2-1,50-41,-36 28,0 1,1 1,1 1,0 0,1 2,10-5,-28 15,-1 1,0-1,1 0,-1 1,1-1,0 1,-1-1,1 1,-1 0,1 0,0 0,-1 0,1 0,-1 0,1 0,0 0,-1 1,1-1,-1 1,1-1,-1 1,1-1,-1 1,1 0,-1 0,0 0,1 0,-1 0,0 0,0 0,0 0,0 0,0 1,0-1,0 0,0 1,0-1,-1 1,1-1,14 70,-12-45,25 47,-14-60</inkml:trace>
  <inkml:trace contextRef="#ctx0" brushRef="#br0" timeOffset="24997.134">1947 2005,'2'-1,"-1"1,1-1,0 0,-1 0,1 0,-1-1,1 1,-1 0,1 0,-1-1,0 1,0-1,0 1,0-1,0 0,0 1,0-1,-1 0,1 0,0 1,-1-1,0 0,1 0,-1 0,0 0,0 0,0 1,0-1,0 0,0 0,-1 0,1 0,-1 0,1 1,-1-1,0 0,1 0,-1 1,0-1,0 1,0-1,-1 1,1-1,0 1,0-1,-1 1,1 0,-1 0,1 0,-1 0,0 0,1 0,-2 0,-9 1,1 1,-1 0,1 1,0 0,0 1,-1 0,2 1,-1 0,0 0,1 1,0 1,0 0,1 0,-8 7,11-9,-94 81,96-82,1 1,0-1,0 1,0 0,0 0,1 0,0 1,0-1,0 0,0 1,1-1,-1 1,1 0,0 0,1-1,-1 1,1 0,0 0,0 0,1-1,-1 1,1 0,0 0,0-1,1 3,3-3,0 1,-1-1,1 0,1 0,-1-1,0 0,1 0,0 0,0 0,0-1,0 0,0 0,0-1,0 0,1 0,-1 0,0-1,1 0,-1 0,1-1,-1 1,0-1,0-1,1 1,-1-1,0 0,0-1,1 0,12-5,1 0,-1-2,0 0,-1-1,0-1,-1-1,0 0,-1-1,-1-1,0 0,-1-1,-1-1,2-4,22-37,-41 63,1 1,0 0,1 0,-1 0,1 1,1-1,-1 0,1 1,0-1,0 1,1 0,0-1,0 1,1-1,-1 1,1-1,1 1,-1-1,1 1,1-1,-1 0,1 0,0 0,0 0,0-1,1 1,0-1,0 0,1 0,-1 0,1-1,0 0,0 0,1 0,-1 0,2 0,5 0,0-1,0 0,0 0,0-1,0-1,1 0,-1-1,0 0,1-1,-1 0,0-1,0 0,0-1,0-1,0 0,9-4,3-3,0-2,0 0,-2-1,1-1,-2-1,0-2,3-3,-6 5,-1-1,0 0,-1-2,0 0,-2 0,0-2,-2 1,0-2,-1 1,-1-2,-2 1,0-1,-1-1,-1 1,2-25,-5-212,-25 173,21 87,1-1,-1 1,1 0,-1-1,1 1,-1 0,1-1,-1 1,1 0,-1 0,0 0,1-1,-1 1,1 0,-1 0,0 0,1 0,-1 0,0 0,1 0,-1 0,1 0,-1 0,0 1,1-1,-1 0,1 0,-1 0,1 1,-1-1,1 0,-1 1,1-1,-1 0,1 1,-1-1,1 1,-1-1,1 1,0-1,-1 1,1-1,0 1,-1-1,1 1,0 0,0-1,0 1,0-1,-1 1,1 0,0-1,0 1,0-1,0 1,0 0,0-1,1 1,-1 0,-9 43,6 41,3 1,4 0,4-1,3 0,19 65,22 40,-33-165,-11-21</inkml:trace>
  <inkml:trace contextRef="#ctx0" brushRef="#br0" timeOffset="25244.175">2370 1723,'44'9,"42"4,17-6,-5-3,-9-3,-10-2,-10-5,-10-1,-12-1,-13 3</inkml:trace>
  <inkml:trace contextRef="#ctx0" brushRef="#br0" timeOffset="26177.938">3867 1949,'13'-5,"1"-1,-1-1,-1 1,1-2,-1 0,-1 0,1-1,-1-1,-1 1,0-2,0 0,-1 0,-1 0,0-1,0-1,0-2,7-18,-1 78,19 153,-25-118,-3 0,-4 0,-5 44,3-100,-2 0,0 0,-2 0,0-1,-1 0,-2 0,0 0,-2-1,0-1,-1 1,-2-2,-1 2,14-20,-1 0,0 0,0 0,0 0,0-1,-1 1,1 0,0-1,-1 1,1-1,-1 1,0-1,1 1,-1-1,0 0,0 0,0 0,0 0,0 0,0-1,0 1,0-1,0 1,0-1,0 1,0-1,0 0,0 0,0 0,-1-1,1 1,0 0,0-1,0 1,0-1,0 0,0 0,0 0,0 0,0 0,1 0,-1 0,0 0,1-1,-1 1,0-1,1 1,0-1,-1 0,1 1,0-1,0 0,0 0,0 0,0 0,1 0,-1 0,0-15,1 0,0 0,1 0,1 0,1 1,0-1,1 1,1 0,1 0,0 0,1 0,0 1,-2 4,26-68,3 2,4 2,3 1,3 2,3 3,3 1,45-45,-75 93,1 0,0 1,2 2,0 0,1 2,1 0,0 2,4-1,-27 12,0 1,0-1,0 1,0 0,0 0,0 0,0 0,1 0,-1 0,0 1,1-1,-1 1,0 0,1-1,-1 1,0 0,1 0,-1 1,0-1,1 0,-1 1,0 0,1-1,-1 1,0 0,0 0,0 0,1 0,-1 1,-1-1,1 0,0 1,0 0,0-1,-1 1,1 0,-1 0,1 0,-1 0,0 0,1 1,-2 10,1 0,-1 0,-1-1,-1 1,1 0,-2 0,0-1,0 1,-1-1,-1 0,0 0,-1 0,0-1,-1 0,0 0,-2 2,-3 6,-1 0,0-1,-2 0,0-1,-1 0,-1-2,0 0,-1-1,-1 0,0-2,0 0,-2-1,1-1,-1-1,-3 0,-26-4,32-10</inkml:trace>
  <inkml:trace contextRef="#ctx0" brushRef="#br0" timeOffset="26545.253">4967 1779,'-15'2,"0"1,0 1,0 0,1 1,0 0,0 1,0 1,1 0,0 1,0 1,1-1,0 2,0 0,1 0,1 1,0 1,0 0,1 0,-5 10,13-18,0-1,0 1,0 0,1 0,0-1,-1 1,2 0,-1 0,0 0,1-1,-1 1,1 0,0 0,1-1,-1 1,0-1,1 1,0-1,0 0,0 1,0-1,0 0,1 0,0-1,-1 1,1 0,0-1,0 0,0 0,1 0,-1 0,0 0,1 0,-1-1,1 0,0 0,-1 0,1 0,0 0,0-1,0 0,1 1,6 1,0-1,0 0,0-1,0 1,0-2,0 0,0 0,-1-1,1 0,0-1,-1 0,0-1,0 0,0-1,0 0,0 0,-1-1,0 0,0-1,-1 0,0 0,0-1,-1 0,0-1,0 1,-1-1,0 0,0-1,1-4,-4 9,1 0,-1 0,-1-1,1 1,-1-1,0 0,0 0,0 0,-1 0,0 0,0 0,-1 0,1 0,-1 0,-1-1,1 1,-1 0,0 0,-1 0,1 0,-1 0,0 1,-1-1,1 0,-1 1,0 0,0-1,-1 1,-68-45,47 41</inkml:trace>
  <inkml:trace contextRef="#ctx0" brushRef="#br0" timeOffset="26797.785">5419 1836,'-19'38,"-7"18,7-1,5-15,6-13</inkml:trace>
  <inkml:trace contextRef="#ctx0" brushRef="#br0" timeOffset="26947.503">5390 1412,'0'0</inkml:trace>
  <inkml:trace contextRef="#ctx0" brushRef="#br0" timeOffset="27282.38">5616 1920,'1'-1,"17"-45,3 1,2 1,1 1,10-10,-34 52,0 0,0-1,0 1,0 0,0 0,1 0,-1 0,0 0,1 0,-1 0,1 0,-1 0,1 0,0 0,-1 0,1 0,0 0,0 0,-1 0,1 1,0-1,0 0,0 1,0-1,0 1,0-1,0 1,0-1,0 1,1 0,-1-1,0 1,0 0,0 0,0 0,0 0,1 0,-1 0,0 0,0 0,0 0,0 1,0-1,0 0,1 1,-1-1,0 1,0-1,0 1,0 0,-1-1,1 1,0 0,0 0,0 0,0-1,-1 1,1 0,0 0,-1 0,1 0,-1 0,1 0,-1 0,0 1,1-1,-1 0,0 1,25 147,-25-144,1 0,-1 0,1 0,0 0,0 0,1 0,0 0,0-1,0 1,0 0,1-1,-1 0,1 1,0-1,1 0,-1 0,1-1,-1 1,1-1,0 0,1 0,-1 0,0 0,1-1,-1 0,1 0,0 0,0-1,0 1,0-1,0 0,0 0,0-1,0 0,0 0,0 0,1 0,-1-1,0 0,0 0,0 0,0-1,-1 1,4-3,9-7,-1-2,-1 0,0 0,-1-1,0-1,-1-1,-1 0,0 0,-2-1,0-1,0 0,3-11,12-17,-4 0,-14 24</inkml:trace>
  <inkml:trace contextRef="#ctx0" brushRef="#br0" timeOffset="27543.395">6548 1131,'0'38,"0"27,0 8,0 0,0-7,0-5,0-8,0-4,0-5,0-5,0-5,0-3,0-2,0-2,0 1,0-1,-5-10,-1-7</inkml:trace>
  <inkml:trace contextRef="#ctx0" brushRef="#br0" timeOffset="27781.951">6294 1582,'48'0,"30"0,7 0,-2 0,-5 0,-11 0,-8 0,-8 0,-14 0</inkml:trace>
  <inkml:trace contextRef="#ctx0" brushRef="#br0" timeOffset="30430.386">7055 2005,'-38'24,"-18"13,1 0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37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29,'2'1,"-1"0,1 0,-1 0,1 0,-1 1,1-1,-1 1,1-1,-1 1,0-1,0 1,0 0,0-1,0 1,0 0,-1 0,1 0,0-1,-1 1,0 0,1 0,-1 0,0 0,0 0,0 0,0 1,2 7,27 117,-29-86,-2-1,-1 1,-2 0,-2-1,-1 0,-3 0,-1-1,-1-1,-9 15,-24 42,39-76</inkml:trace>
  <inkml:trace contextRef="#ctx0" brushRef="#br0" timeOffset="248.691">1 537,'38'-10,"32"-8,14-5,-3 1,-10 4,-13 0,-11 4,-9 4,-10-2,-6 2,-2 3,1 2,-3 2</inkml:trace>
  <inkml:trace contextRef="#ctx0" brushRef="#br0" timeOffset="704.81">819 0,'-23'82,"3"1,4 1,3 0,4 1,4 0,4 14,20 14,-18-110,-1-1,2 1,-1 0,0-1,0 1,1 0,-1-1,1 0,0 1,0-1,0 0,0 0,0 0,0 0,1 0,-1 0,1-1,-1 1,1-1,0 0,-1 0,1 0,0 0,0 0,0-1,0 1,0-1,-1 0,1 1,0-1,0-1,0 1,0 0,0-1,0 0,0 1,1-2,11-4,0-1,0-1,-1-1,0 0,0-1,-1 0,-1-1,8-7,25-21,-34 30,-8 5,0 1,1 0,-1 0,0 0,1 0,0 0,-1 1,1 0,0 0,1 0,-1 0,0 1,0-1,1 1,-1 0,1 0,-1 1,1-1,-1 1,3 0,-6 3,1-1,-1 0,1 1,-1-1,0 1,0 0,0-1,0 1,-1 0,1 0,-1-1,1 1,-1 0,0 0,0 0,0 0,-1-1,1 1,-1 0,1 0,-1-1,0 1,0 0,0-1,-1 1,0 1,-3 14,4-15,-1 0,1 0,0 0,0 0,1 1,-1-1,1 0,0 1,-1-1,1 0,1 0,-1 1,0-1,1 0,0 0,0 1,0-1,0 0,0 0,1 0,-1 0,1 0,0-1,0 1,0 0,0-1,0 1,0-1,1 0,-1 0,1 0,0 0,0 0,-1 0,1-1,0 0,0 1,3-1,13-2</inkml:trace>
  <inkml:trace contextRef="#ctx0" brushRef="#br0" timeOffset="1070.629">1411 706,'34'-7,"-1"-1,0-2,0-1,-1-2,0-1,-2-1,1-2,-2-1,7-6,-33 22,0 1,0-1,0 0,0-1,-1 1,1 0,0-1,-1 0,0 1,0-1,0 0,0 0,0 0,0 0,-1-1,1 1,-1 0,0-1,0 1,-1 0,1-1,-1 0,1 1,-1-1,0 1,0-1,-1 1,1-1,-1 1,0-1,1 1,-2-1,1 1,0 0,-1 0,1-1,-1 1,0 0,0 0,0 1,-1-1,0 0,-4-1,0 1,0 1,-1-1,1 1,-1 1,0-1,0 1,0 0,1 1,-1 0,0 0,0 1,0 0,0 0,1 1,-1 0,1 1,-1-1,1 1,0 1,0-1,0 1,0 0,1 1,0 0,0 0,0 0,0 1,1-1,0 1,0 1,-4 5,2 0,-1-1,2 1,0 0,0 1,1-1,0 1,1 0,1 0,0 1,1 2,1-11,0 0,1 0,-1 0,1 0,1 0,-1 0,1 0,0 0,0 0,0 0,1 0,0 0,0-1,0 1,0-1,1 1,-1-1,1 0,1 0,-1 0,0 0,1-1,0 1,0-1,0 0,0 0,0 0,3 0,2 3,0-1,1-1,0 0,0 0,0-1,1 0,-1-1,1 0,-1-1,1 0,0 0,-1-1,1-1,0 0,-1 0,1-1,-1-1,1 1,-1-2,9-3,8-7,-2 0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39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56 936,'27'331,"-26"-328,-1 0,1 1,-1-1,0 1,0-1,-1 1,1-1,-1 1,1-1,-1 0,0 1,0-1,-1 0,1 0,-1 0,1 0,-1 0,0 0,0 0,-1 0,1-1,0 1,-1-1,0 0,1 0,-1 0,0 0,0 0,0 0,-3 0,4-3,-1-1,1 1,0-1,0 0,-1 1,1-1,0 0,1 0,-1-1,0 1,1 0,-1-1,1 1,-1 0,1-1,0 0,0 1,1-1,-1 0,0 1,1-1,0 0,-1 0,1 0,0 1,0-1,1 0,-1 0,1 0,-1 1,1-2,7-29,0 1,2 0,1 1,2 0,1 1,1 0,2 1,1 1,1 0,1 2,1 0,13-11,-31 35,7-13,1 1,1 0,0 1,1 1,0 0,1 1,1 0,0 1,0 1,1 0,0 1,0 0,1 2,0 0,0 1,0 0,1 2,-1 0,1 1,6 0,-20 3,-1-1,1 0,0 1,0 0,0 0,-1 0,1 0,0 1,-1-1,1 1,-1 0,0 0,1 0,-1 1,0-1,0 1,-1 0,1 0,-1-1,1 2,-1-1,0 0,0 0,0 1,0-1,-1 1,0 0,1-1,-1 1,-1 0,1 0,1 5,-1 0,0 0,-1 0,0 1,-1-1,0 0,0 0,0 0,-1 0,-1 0,0 0,-3 7,0-1,1-1,-2 0,0-1,0 1,-1-1,-1-1,0 0,-1 0,0-1,-1 0,0 0,-1-2,0 1,-1-1,0-1,0 0,0-1,-1-1,0 0,-1 0,-8 1,19-6,1 0,-1 0,1 0,-1 0,1 0,-1-1,1 0,-1 0,0 0,1 0,-1 0,0-1,1 1,-1-1,1 0,-1 0,1 0,0-1,-1 1,1-1,0 0,0 0,0 0,0 0,1-1,-1 1,0-1,1 1,0-1,-1 0,0-2,3-13</inkml:trace>
  <inkml:trace contextRef="#ctx0" brushRef="#br0" timeOffset="472.141">592 1021,'29'6,"0"-1,1-1,-1-2,0-1,1-1,-1-1,1-2,-1-1,26-8,-40 9,-1-2,0 0,0-1,0 0,-1-1,1 0,-2-1,1-1,-1 0,-1 0,1-1,-2-1,1 0,-2 0,1-1,-2 0,1-1,-2 0,0 0,1-4,-3 5,0 4,-1 0,-1 0,1-1,-2 1,1 0,-1-1,0 0,-1 0,0 1,0-1,-1 0,0 0,-1-3,1 10,-1 1,0-1,1 0,-1 1,0-1,0 0,0 1,0-1,0 1,0 0,0-1,0 1,-1 0,1 0,0 0,-1 0,1 0,-1 0,0 0,1 0,-1 0,0 1,1-1,-1 1,0-1,1 1,-1 0,0 0,0-1,0 1,1 1,-1-1,0 0,0 0,1 1,-1-1,0 1,0-1,1 1,-1 0,-1 0,-62 43,62-42,1 0,0 0,0 0,0 0,0 0,0 0,1 0,-1 1,1-1,-1 1,1-1,0 1,0 0,0-1,0 1,1 0,-1 0,1 0,0 0,-1-1,1 1,1 0,-1 0,0 0,1 0,-1-1,1 1,0 0,0 0,0-1,0 1,0-1,1 1,-1-1,1 1,0-1,-1 0,1 0,0 0,0 0,1 0,-1 0,0 0,1-1,-1 1,1-1,-1 0,3 1,67 9,-62-11,-1 1,1 0,-1 0,1 1,-1 0,1 1,-1-1,0 2,0 0,0 0,-1 0,1 1,6 5,-13-7,0 0,-1-1,1 1,0 0,-1 0,0 0,0 0,0 0,0 0,0 0,0 1,-1-1,0 0,1 0,-1 1,0-1,-1 0,1 0,-1 1,1-1,-1 0,0 0,0 0,0 0,-1 0,1 0,-45 76,10-28,34-40</inkml:trace>
  <inkml:trace contextRef="#ctx0" brushRef="#br0" timeOffset="751.619">1637 766,'-11'21,"1"-4,1 1,1-1,1 2,0-1,1 1,1 0,1 0,0 7,3-23,1-1,0 1,0-1,-1 1,2 0,-1-1,0 1,0-1,1 1,-1-1,1 0,0 1,0-1,0 0,0 1,0-1,0 0,1 0,-1 0,1 0,-1 0,1 0,0 0,0-1,0 1,0 0,0-1,0 0,0 1,0-1,1 0,-1 0,0-1,1 1,-1 0,1-1,-1 1,1-1,-1 0,1 0,-1 0,1 0,-1 0,1-1,0 1,7-2,1 1,-1-2,0 1,0-1,-1-1,1 0,-1 0,1-1,-1 0,5-4,-9 6,0 0,0-1,0 1,-1-1,1 0,-1 0,0 0,0 0,-1-1,1 0,-1 0,0 0,0 0,-1 0,1-1,-1 1,0-1,-1 1,1-1,-1 0,0 0,-1 0,0 1,1-1,-2 0,1 0,-1 0,0 0,0 1,0-1,-1 0,0 1,0-1,0 1,-1 0,0 0,0 0,0 0,-1 0,0 0,1 1,-2 0,1 0,0 0,-1 0,-4-2,2 3,1 1,-1 0,0 0,0 1,0 0,0 0,-1 0,1 1,0 0,0 1,0 0,0 0,0 0,0 1,0 0,0 0,0 0,1 1,-1 0,1 1,0 0,0 0,-2 1,-10 11</inkml:trace>
  <inkml:trace contextRef="#ctx0" brushRef="#br0" timeOffset="1237.217">2230 823,'-19'6,"0"2,0 0,1 1,0 1,1 0,0 1,1 1,0 1,1 1,0 0,1 0,-3 6,16-19,0 0,0-1,0 1,1 0,-1 0,0 0,0 1,1-1,-1 0,1 0,-1 0,1 0,-1 1,1-1,0 0,-1 0,1 1,0-1,0 0,0 1,0-1,0 0,0 0,1 1,-1-1,0 0,1 0,-1 1,1-1,-1 0,1 0,-1 0,1 0,0 0,0 0,-1 0,1 0,0 0,0 0,0 0,0 0,0-1,0 1,1 0,-1-1,0 1,0-1,0 1,0-1,1 1,-1-1,0 0,1 0,-1 0,0 0,0 0,76-1,-57-7,-1-1,1 0,-2-1,0-2,0 1,-1-2,0-1,-1 0,-1 0,0-2,-1 0,-1-1,-1 0,0 0,-1-2,4-9,9-7,15-21,-20 33,-1 0,-1-2,-1 0,-1-1,-1 0,-2-1,0-1,-2 0,-1-1,-1 1,1-18,-8 42,-1 0,1 1,-1-1,0 0,0 0,0 0,0 0,-1 1,1-1,-1 0,0 0,0 1,-1-1,1 1,-1-1,1 1,-1-1,0 1,-1 0,1 0,0 0,-1 0,0 1,0-1,0 1,0-1,0 1,0 0,0 0,-1 0,1 1,-1-1,1 1,-1 0,0 0,1 0,-1 0,0 1,0 0,0-1,1 1,-1 1,0-1,0 0,0 1,1 0,-1 0,-12 7,0 0,1 2,0-1,0 2,1 0,1 1,0 0,0 1,1 0,1 1,0 1,1 0,1 0,0 0,1 1,1 1,-3 8,4-13,1-1,0 1,0 1,1-1,1 1,0-1,1 1,0 0,1 0,0 0,1 0,1 0,0 0,1 0,0 0,1-1,0 1,1-1,0 1,1-1,1-1,0 1,0-1,1 0,1 0,0-1,9 9,-9-11,2 0,-1-1,1-1,0 1,0-2,1 1,0-2,0 1,0-1,0-1,1 0,-1-1,1 0,0-1,0 0,-1-1,1 0,0 0,5-2,8-5</inkml:trace>
  <inkml:trace contextRef="#ctx0" brushRef="#br0" timeOffset="2320.613">2737 739,'1'14,"-1"0,2 0,0 0,0-1,2 1,-1 0,2-1,0 0,0 0,1 0,1-1,0 0,5 6,-9-15,0 0,0 0,1 0,-1-1,0 1,1-1,-1 0,1 0,0-1,0 1,0-1,0 0,0 0,0 0,0 0,0-1,0 1,0-1,1 0,-1 0,0-1,0 1,0-1,0 0,0 0,0-1,0 1,0-1,0 0,-1 0,2-1,9-4,-2-1,1 0,-1 0,-1-2,1 1,-2-2,1 1,3-7,45-73,-61 93,1 1,0-1,1 1,-1-1,1 1,-1-1,1 1,0-1,0 1,1 0,-1-1,1 1,0-1,-1 0,2 1,-1-1,0 1,1-1,-1 0,1 0,0 0,0 0,0 0,1-1,-1 1,1 0,-1-1,1 0,0 0,0 0,0 0,0 0,0 0,0-1,1 1,-1-1,0 0,1 0,-1 0,1-1,2 1,11-3,0-1,0 0,0-1,-1-1,0-1,0 0,0-1,-1-1,0 0,0-1,-1-1,0 0,9-10,6 0,141-75,-200 106,23-9,-1 0,0 0,0 0,1 1,0 1,0-1,0 1,0 0,0 1,1-1,-1 1,1 1,1-1,-1 1,1 0,0 0,0 1,1-1,-1 1,-1 6,5-8,1 1,0-1,1 0,-1 1,1-1,0 0,0 1,1-1,-1 0,1 0,0 0,1 0,-1-1,1 1,0-1,0 1,1-1,-1 0,1 0,0 0,0-1,0 1,0-1,1 0,-1 0,1-1,0 1,0-1,0 0,0 0,0-1,0 1,3-1,10 1,0-1,0 0,0-2,0 0,0-1,-1-1,1 0,0-1,-1-1,0-1,0-1,-1 0,0-1,0-1,0 0,-1-1,-1-1,0 0,10-10,51-41,-33 31,-3-2,0-2,-2-1,-2-2,-2-1,-1-2,-14 17,-1-1,0-1,-2 0,-2-1,0-1,-2 0,0 0,-3-1,0 0,-1-1,-2 0,-2 0,0 0,-2-2,-1 29,-1 0,0 0,1 1,-1-1,0 0,0 1,-1-1,1 1,0-1,-1 1,0 0,1-1,-1 1,0 0,0 0,0 0,-1 1,1-1,0 0,-1 1,1-1,-1 1,1 0,-1 0,0 0,1 0,-1 1,0-1,0 1,1-1,-1 1,0 0,0 0,0 0,0 0,1 1,-1-1,0 1,0 0,1 0,-1 0,0 0,1 0,-1 0,1 1,0-1,-1 1,1 0,0 0,0 0,0 0,0 0,0 0,1 0,-1 1,0 0,-4 6,0 0,0 0,0 1,2 0,-1 0,1 0,1 1,0-1,0 1,1 0,0 0,1 0,0 0,1 0,0 0,1 0,0 0,1 0,0-1,1 1,0 0,0-1,5 10,100 332,-44-156,-66-211,-4-4</inkml:trace>
  <inkml:trace contextRef="#ctx0" brushRef="#br0" timeOffset="2574.632">3923 372,'43'0,"43"-5,17-1,-5-5,-9-1,-11 3,-12 2,-9 2,-10 2,-2-3,-5 0,-3 0,-10 2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4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0,'29'5,"23"1,13 0,1-1,-7-1,-9-2,-7-1,-7-1,-5 0,-2 0,-2 0,0 0,0-1,-1 1,2 0,-6 0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4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47,'39'5,"27"1,11-5,-2-2,-4-2,-10 1,-10-5,-4-2,-5 2,-6 1,-3-2,-3-1,-7 2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81,'-40'31,"2"1,2 2,1 2,2 1,1 1,-13 23,40-55,0 0,1-1,0 2,0-1,0 0,1 1,0 0,0 0,0 0,1 0,0 0,1 0,-1 1,1-1,1 1,0-1,0 0,0 1,1-1,0 1,0-1,1 0,0 1,0-1,1 0,0-1,0 1,0 0,1-1,0 0,1 1,-1-2,2 3,9 1,0 0,1 0,0-2,0 0,1 0,0-2,0 0,0-1,0-1,1 0,-1-2,1 0,0 0,-1-2,1 0,0-1,10-3,2 2,0-1,0-1,-1-2,0 0,0-2,0-2,-1 0,-1-2,0-1,-1-1,0-1,-2-1,0-2,0 0,-2-1,-1-2,0 0,14-20,-30 33,0 1,-1-1,0 0,0 0,-1-1,0 1,0-1,-1 1,-1-1,1 0,-1 0,-1 0,0 0,-1 0,0 1,0-1,-1 0,0 0,-1 1,0 0,0-1,-1 1,0 0,-1 0,0 1,0 0,-3-3,-9-2,-1 1,-1 0,0 2,0 0,-1 1,0 1,0 1,-1 1,0 0,0 2,-1 0,1 2,-1 0,0 1,1 2,-1 0,-4 2,-22 1</inkml:trace>
  <inkml:trace contextRef="#ctx0" brushRef="#br0" timeOffset="453.155">0 307,'123'1,"318"-13,-30-24,70 26,-335 10,-135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99,'201'1,"-199"-2,0 1,1-1,-1 1,0 0,1-1,-1 1,1 0,-1 1,0-1,1 0,-1 1,0-1,1 1,-1 0,0-1,0 1,0 0,0 1,1-1,-1 0,-1 1,1-1,0 1,0-1,-1 1,1 0,-1 0,1 0,-1 0,0 0,1 0,-1 0,0 0,-1 0,1 0,0 1,-1-1,1 0,-1 1,1-1,-1 0,0 1,0 0,-5 9,0-1,0 0,-1 0,0-1,-1 0,0 0,-1 0,0-1,0 0,-1-1,0 0,-1 0,-2 1,2-2,1 0,0 1,0 0,1 0,0 1,0 0,1 1,0 0,1 0,0 0,1 1,0 0,0 0,-1 7,4-12,1-1,-1 1,1-1,1 1,-1 0,1-1,0 1,0 0,0 0,1-1,0 1,0 0,1-1,0 1,0-1,0 0,0 0,1 1,0-2,0 1,0 0,0 0,1-1,0 0,0 0,0 0,1 0,-1-1,1 1,0-1,0 0,0-1,0 1,2-1,4 1,1 0,0-1,-1-1,1 0,0 0,0-2,0 1,0-1,-1-1,1 0,0-1,-1 0,0-1,0 0,0-1,0 0,0 0,-1-1,0-1,-1 0,8-7,-3 4</inkml:trace>
  <inkml:trace contextRef="#ctx0" brushRef="#br0" timeOffset="496.157">622 15,'-1'45,"3"0,2 0,1-1,3 0,1 0,3 0,1-1,2-1,12 22,-27-62,0-1,0 0,0 0,1 1,-1-1,0 0,1 1,-1-1,1 0,-1 0,1 0,-1 0,1 1,0-1,0 0,0 0,-1 0,1-1,0 1,0 0,0 0,1 0,-1-1,0 1,0 0,0-1,0 1,1-1,-1 0,0 1,0-1,1 0,-1 0,0 1,1-1,-1 0,0-1,1 1,-1 0,0 0,0 0,1-1,-1 1,0-1,0 1,1-1,-1 1,0-1,0 0,0 1,0-1,0 0,0 0,0 0,0 0,0 0,41-136,-35 108,1 0,2 0,0 1,2 0,2 1,0 0,7-7,53-73,-60 88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45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226 832,'-15'58,"2"0,2 1,4 0,1 1,-11 83,0 46,-7-89,20-118,4 0</inkml:trace>
  <inkml:trace contextRef="#ctx0" brushRef="#br0" timeOffset="331.984">113 776,'386'0,"-265"-12,-122 12,1 0,0 0,0 1,-1-1,1 0,0 0,0 1,0-1,0 0,-1 0,1 1,0-1,0 0,0 0,0 1,0-1,0 0,0 1,0-1,0 0,0 0,0 1,0-1,0 0,0 1,0-1,0 0,0 1,0-1,0 0,0 0,0 1,0-1,1 0,-1 0,0 1,0-1,0 0,1 0,-1 1,0-1,0 0,0 0,1 0,-1 1,0-1,0 0,1 0,-1 0,0 0,1 0,-1 0,0 0,0 0,1 0,-1 0,-29 19,27-18,-21 11,0-1</inkml:trace>
  <inkml:trace contextRef="#ctx0" brushRef="#br0" timeOffset="570.548">0 1115,'39'5,"31"-4,14-6,-3-3,-10 1,-12 0,-12-2,-9 0,-6 1,-3 3,-3-4,-5 1</inkml:trace>
  <inkml:trace contextRef="#ctx0" brushRef="#br0" timeOffset="1117.525">29 493,'190'-11,"-119"-2,207-20,-254 28,-30-6,-123-18,-8 6,125 17</inkml:trace>
  <inkml:trace contextRef="#ctx0" brushRef="#br0" timeOffset="8406.101">904 1143,'-1'-1,"0"1,0 0,0-1,0 1,1 0,-1 0,0 0,0 0,0 0,0 0,0 0,0 0,0 0,0 0,0 0,0 1,0-1,1 0,-1 1,0-1,0 0,0 1,1-1,-1 1,0 0,0-1,1 1,-1-1,0 1,1 0,-1 0,1-1,-1 1,1 0,-1 0,1 0,-55 64,53-63,1 0,0 0,-1 0,1 0,0 0,0 1,1-1,-1 0,0 0,1 1,-1-1,1 1,0-1,0 0,0 1,0-1,0 1,0-1,1 0,-1 1,1-1,0 0,-1 1,1-1,0 0,1 0,-1 0,0 0,0 0,1 0,-1 0,1 0,0 0,1 0,0 0,0-1,1 1,-1-1,1 0,-1 1,1-1,-1-1,1 1,-1-1,1 1,0-1,-1 0,1 0,-1-1,1 1,0-1,-1 1,1-1,-1 0,1-1,-1 1,0-1,1 1,-1-1,2-2,80-58,-45-10,-39 70,-1 0,1 0,-1 0,1-1,-1 1,0 0,0 0,0 0,0 0,0-1,0 1,-1 0,1 0,-1 0,1 0,-1 0,0 0,0 0,0 0,0 0,0 0,0 0,-1 1,1-1,-1 0,1 1,-1-1,1 1,-1 0,0-1,0 1,0 0,0 0,0 0,-1 0,-4 1,1 0,-1 1,0 0,1 0,-1 0,1 1,-1 0,1 1,0-1,0 1,0 0,0 1,1-1,-1 1,1 0,0 1,0-1,0 1,1 0,-1 0,1 0,-3 6,-25 45,31-55,0 0,1 0,-1 0,1 0,-1 0,1 0,0 0,-1 0,1 1,0-1,0 0,0 0,0 0,-1 0,2 1,-1-1,0 0,0 0,0 0,1 0,-1 1,0-1,1 0,-1 0,1 0,-1 0,1 0,0 0,-1 0,1 0,0 0,0-1,0 1,-1 0,1 0,0-1,0 1,0 0,0-1,1 1,-1-1,0 1,0-1,0 0,0 0,0 1,0-1,1 0,-1 0,0 0,0 0,5-1,-1 1,0-2,0 1,0 0,0-1,0 0,0 0,0 0,0-1,-1 0,1 0,-1 0,0 0,0-1,0 0,0 1,-1-1,0-1,1 1,-1 0,-1-1,1 1,-1-1,0 0,0 0,0 0,0-3,-3-7</inkml:trace>
  <inkml:trace contextRef="#ctx0" brushRef="#br0" timeOffset="9135.944">1581 1256,'-33'10,"0"3,1 0,1 2,0 2,1 1,0 1,2 1,-12 12,37-31,0 0,0 1,1 0,-1-1,1 1,-1 0,1 0,-1 0,1 1,0-1,0 0,0 1,1 0,-1-1,0 1,1 0,0 0,0 0,0 0,0 0,0 0,0 0,1 0,-1 0,1 0,0 0,0 1,0-1,1 0,-1 0,1 0,0 0,0 0,0 0,0 0,0 0,0 0,1 0,-1-1,1 1,0-1,0 1,1 0,3 2,0-1,1 0,-1 0,1-1,0 0,0 0,0 0,0-1,1 0,-1-1,1 1,-1-2,1 1,-1-1,1 0,0 0,-1-1,1 0,-1 0,1-1,-1 0,1-1,14-4,0-1,0-1,-1 0,0-2,-1-1,14-10,-8 4,-1-2,0 0,-1-1,-2-2,0 0,-1-2,-2 0,0-1,-2-1,-1 0,-1-2,-2 1,0-2,-2 0,-1 0,-2-1,-1 0,-1 0,-2-1,0-27,-4 48,0-1,-1 1,-1-1,0 1,-1 0,0-1,0 1,-2 1,1-1,-1 1,-1-1,1 1,-2 1,1-1,-2 1,1 0,-1 1,0 0,-1 0,0 1,0 0,-1 0,1 1,-1 0,-1 1,-10-4,13 10,0-1,-1 1,1 1,0 0,0 0,0 0,0 1,0 1,0-1,1 1,-1 0,1 1,0 0,1 0,-1 0,1 1,0 0,0 0,1 0,0 1,0 0,0 0,1 0,0 1,0 0,-9 10,1 0,1 1,0 0,2 0,0 1,1 0,1 1,0 0,2 0,1 0,0 1,2-1,0 1,2 0,0 0,1 0,2-1,0 1,1-1,1 0,7 18,-7-24,1-2,0 1,1-1,1 0,0 0,1-1,0 0,1 0,0-1,1 0,0-1,0-1,1 1,11 4,-9-4,1-1,1-1,-1-1,1 0,1-1,-1-1,1 0,0-1,0-1,1-1,-1 0,0-2,16 0,-9-6</inkml:trace>
  <inkml:trace contextRef="#ctx0" brushRef="#br0" timeOffset="9571.133">2061 1340,'28'-1,"0"-1,0-1,-1-1,1-2,-1 0,0-2,-1-1,0-1,0-2,-1 0,-1-2,0 0,0-2,-2 0,18-18,-23 14,0-1,-2 0,0-2,-1 1,-2-2,1-1,-7 13,4-3,-1-1,0-1,-1 0,0 0,-2 0,0-1,-1 0,-1 0,0 0,-2 0,0-1,-1 1,0-1,-2 0,0 1,-2 0,0-1,-2-4,3 18,-1 1,0 0,0 0,-1 0,1 0,-1 1,0-1,0 1,0 0,0 0,0 0,-1 1,0 0,1 0,-1 0,0 0,0 1,0-1,0 1,0 0,0 1,0 0,0-1,0 1,0 1,0-1,0 1,-1 0,1 0,1 1,-1-1,0 1,0 0,1 0,-1 1,1-1,-1 1,1 0,0 0,-1 2,-14 10,0 0,1 2,1 0,1 1,0 1,1 0,1 1,1 0,1 2,1-1,0 1,2 1,1 0,0 0,2 0,1 1,0 0,2 0,1 0,1 1,1-1,1 0,2 7,-2-22,1 0,0 0,0 0,1 0,0 0,0-1,1 1,0-1,1 0,0 0,0-1,0 1,1-1,1 0,-1-1,1 1,0-1,0-1,1 1,-1-1,1-1,9 5,0-1,0-1,1 0,0-1,0-1,0-1,1 0,0-2,-1 0,1-1,19-1,-32 1,1-1,0-1,-1 1,1-1,0 0,-1 0,1-1,-1 0,0 0,1 0,-1-1,0 0,-1 0,1-1,0 0,-1 0,0 0,0 0,0-1,0 0,-1 0,2-2,0-12</inkml:trace>
  <inkml:trace contextRef="#ctx0" brushRef="#br0" timeOffset="10005.52">2145 296,'255'26,"-53"-24,-201-1,1-1,-1 0,0 0,0 0,0 1,0-1,0 0,1-1,-1 1,0 0,0 0,0 0,0-1,0 1,1-1,-1 1,0-1,0 1,0-1,0 1,0-1,0 0,-1 0,1 1,0-1,0 0,0 0,-1 0,1 0,-1 0,1 0,0 0,-1 0,0 0,1 0,-1-1,0 1,1 0,-1 0,0 0,0 0,0 0,0-1,0 1,0 0,0 0,-1 0,1 0,0-1,-1 1,1 0,-1 0,1 0,-1 0,1 0,-1 0,0 0,1 0,-1 0,0 1,0-1,0 0,0 0,0 1,-7-8,-1 1,1 0,-1 1,-1 0,1 1,-1 0,0 0,-1 1,-7-2,-18-9,22 8,0 3,1-1,1-1,-1 0,1 0,0-1,0-1,1 0,0-1,0 0,1-1,0 0,1 0,0-1,1 0,-2-5,3-27,12 27</inkml:trace>
  <inkml:trace contextRef="#ctx0" brushRef="#br0" timeOffset="16921.486">3020 1256,'-2'0,"-130"11,126-10,1 0,-1 1,0 0,1 0,-1 0,1 1,0 0,-1 0,1 0,1 1,-1 0,1 0,-1 0,1 0,0 1,0-1,1 1,0 0,-1 0,2 1,-1-1,2 1,0-1,0 1,0 0,1-1,0 1,0 0,1 0,0-1,0 1,0 0,0-1,1 1,0-1,0 1,1-1,-1 0,1 0,0 0,1 0,-1-1,1 1,0-1,0 0,0 0,0-1,1 1,0-1,0 0,0 0,0 0,0-1,0 1,1-1,-1-1,1 1,-1-1,1 0,0 0,0-1,42 12,-37-8,0-1,0-1,0 1,0-2,1 0,-1 0,1-1,-1 0,7-1,-1-5</inkml:trace>
  <inkml:trace contextRef="#ctx0" brushRef="#br0" timeOffset="17823.292">283 1510,'0'4,"0"12,0 8,-5 4,-1 3,0 0,1 0,2 0,1-1,1-1,0 0,-4-6,-1-6</inkml:trace>
  <inkml:trace contextRef="#ctx0" brushRef="#br0" timeOffset="18127.24">226 1510,'15'4,"13"3,8-2,2 0,0-1,-2-2,-3-1,-1-1,-7 0</inkml:trace>
  <inkml:trace contextRef="#ctx0" brushRef="#br0" timeOffset="18395.353">255 1707,'19'5,"16"1,7 0,1-1,-7-1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11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1,'-4'0,"-3"5,-4 1,5 1,3-7,2 2,-4 0,0 5,-1-3,7-3,3-2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20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81,'0'0,"0"1,0-1,-1 0,1 1,0-1,-1 1,1-1,0 0,-1 1,1-1,0 0,-1 0,1 1,-1-1,1 0,0 0,-1 0,1 1,-1-1,1 0,-1 0,1 0,-1 0,1 0,-1 0,1 0,-1 0,1 0,-1 0,1 0,-1 0,1 0,-1-1,1 1,0 0,-1 0,1 0,-1-1,1 1,-1 0,1 0,0-1,-1 1,1 0,0-1,-1 1,1-1,0 1,0 0,-1-1,1 1,0-1,0 1,0-1,-1 1,1-1,0 1,0-1,0 1,0 0,0-1,-6 43,6 489,0-525,0 0,0 0,0 0,0 0,-1 1,0-2,-1 1,1 0,-1 0,0 0,-1-1,1 1,-2 1,-15-5,11-9</inkml:trace>
  <inkml:trace contextRef="#ctx0" brushRef="#br0" timeOffset="5572.08">57 81,'238'-11,"202"-58,-245 69,-177 1</inkml:trace>
  <inkml:trace contextRef="#ctx0" brushRef="#br0" timeOffset="6151.042">0 842,'68'1,"-4"0,0-2,-1-3,1-2,15-6,388-103,-456 111</inkml:trace>
  <inkml:trace contextRef="#ctx0" brushRef="#br0" timeOffset="7057.344">1355 448,'-42'33,"23"-22,1 2,1 0,0 1,0 1,2 1,0 0,1 1,0 0,2 1,0 1,1 0,0 0,-4 16,15-35,1 1,-1-1,1 1,-1-1,1 1,-1-1,1 0,-1 1,1-1,0 0,-1 1,1-1,0 0,-1 0,1 0,0 0,-1 1,1-1,0 0,-1 0,1 0,0 0,-1-1,1 1,0 0,-1 0,1 0,0 0,-1-1,1 1,-1 0,1-1,0 1,-1 0,1-1,-1 1,1-1,-1 1,1-1,-1 1,0-1,1 1,-1-1,0 1,1-1,-1 0,0 1,1-1,-1 0,0 1,0-1,0 0,0 1,0-1,0 0,0 1,0-1,0 0,3-2,103-109,-1 14,-101 98,0-1,0 1,-1 1,1-1,0 0,-1 1,1 0,0 0,-1 0,1 0,-1 1,1-1,-1 1,0 0,0 0,1 0,-2 0,1 1,0-1,0 1,-1-1,1 1,-1 0,0 0,0 0,0 1,0-1,-1 0,1 1,-1-1,0 1,0 0,1 3,9 12,-9-12,1-1,0 0,0 0,1 0,-1 0,1 0,0-1,1 0,-1 0,1 0,0 0,0-1,1 0,-1 0,1 0,0-1,0 0,0 0,1 0,-1-1,1 0,-1 0,1-1,-1 0,1 0,0 0,0-1,0 0,-1 0,1-1,0 0,0 0,-1-1,1 1,-1-1,3-2,2-6,0-1,-1 0,0-1,-1 0,-1 0,0-1,0 0,-1 0,-1-1,0 0,-1 0,-1-1,0 1,-1-1,0 0,-1-12,2 2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37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1 713,'2'1,"-1"1,1-1,0 0,-1 1,1 0,-1-1,1 1,-1 0,0 0,0 0,0 0,0 0,0 0,0 0,-1 0,1 0,-1 0,1 0,-1 1,0-1,0 0,0 0,0 0,0 2,0 3,17 123,-5 0,-6 36,-7-145,0 3,8-41,49-172,-20 116,3 1,4 3,4-2,-26 41,1 2,2 0,0 1,2 2,1 1,27-19,-47 38,0 1,1-1,-1 2,1-1,0 1,0 1,0-1,1 1,-1 1,0 0,6-1,-11 2,0 0,0 0,0 0,-1 1,1-1,0 1,0-1,-1 1,1 0,0 0,-1 0,1 0,-1 1,1-1,-1 1,0-1,1 1,-1 0,0 0,0 0,0 0,-1 0,1 1,0-1,-1 0,1 1,-1-1,0 1,0 0,0-1,0 1,-1 0,1 0,-1-1,1 1,-1 15,0-1,-2 0,1 0,-2 0,-1 0,0 0,-1 0,0-1,-1 0,-1 0,-1-1,0 1,-1-2,-1 1,0-1,-9 8,11-10,-2 0,1-1,-2 0,1 0,-1-1,-1-1,0 0,0 0,-1-1,0-1,-1 0,1-1,-1 0,0-1,-1-1,-7 2,19-6,0 0,0 1,0-1,0-1,0 1,0 0,1-1,-1 0,0 1,0-1,0 0,1 0,-1-1,0 1,1 0,-1-1,1 0,0 0,-1 0,1 0,0 0,0 0,0 0,1 0,-1-1,0 1,1-1,-1 1,1-1,0 0,0 0,0 1,1-1,-1 0,0 0,1 0,0 0,0 0,0 0,0 0,0 0,1 0,-1 1,1-1,0 0,-1 0,2 0,-1 1,0-1,0 0,2-1,28-44,-16 28</inkml:trace>
  <inkml:trace contextRef="#ctx0" brushRef="#br0" timeOffset="1068.129">1158 656,'-40'9,"-1"1,2 1,0 3,0 1,1 2,1 1,-19 14,50-28,0 1,1-1,-1 1,1 1,0-1,1 1,-1 0,1 0,0 0,0 1,1-1,0 1,0 0,-1 6,3-10,1 0,-1 0,1 0,-1 0,1 0,0 0,0 0,1 0,-1 0,1 0,-1 0,1 0,0-1,0 1,0 0,0 0,1-1,-1 1,1 0,0-1,-1 0,1 1,0-1,1 0,-1 0,0 0,1 0,-1 0,1-1,-1 1,1-1,0 0,-1 1,1-1,0-1,2 2,8 0,0 0,0-1,0-1,0 0,0 0,0-1,0-1,0 0,0-1,-1-1,1 1,-1-2,0 0,0 0,-1-2,1 1,-1-1,-1-1,6-4,5 0,138-114,-156 125,0 0,0 1,0-1,0 1,0 0,0 0,0 0,0 0,0 1,0-1,0 1,0 0,0 0,-1 0,1 0,0 0,0 1,-1-1,1 1,-1-1,1 1,-1 0,0 0,0 0,0 1,0-1,0 0,0 1,-1-1,1 1,-1 0,0-1,0 1,0 0,0 0,0 0,0 0,-1 0,1 0,13 24,-11-20,1-1,-1-1,1 1,1 0,-1-1,1 0,0 0,0 0,0-1,1 0,0 0,-1 0,1-1,1 0,-1 0,0 0,1-1,0 0,-1 0,1 0,0-1,0 0,0-1,0 0,0 0,0 0,-1-1,1 0,0 0,0 0,0-1,-1 0,6-3,6-6,0 0,-1-1,-1-1,0-1,-1 0,0-1,9-14,65-58,-71 73,-12 8,0-1,1 1,1 1,-1-1,0 1,1 0,0 1,1 0,-1 0,0 1,1 0,0 1,0-1,0 2,0-1,9 1,-17 1,1 1,0-1,0 1,0 0,0 0,-1-1,1 1,0 1,-1-1,1 0,-1 0,1 0,-1 1,1-1,-1 1,0-1,0 1,0 0,0-1,0 1,0 0,0 0,-1 0,1 0,-1-1,1 1,-1 0,0 0,1 0,-1 0,0 0,0 0,-1 0,1 0,0 0,-1 0,1 0,-1 0,-29 71,19-59,-1 0,0 0,-1-1,-1-1,0 0,-1-1,0 0,0-2,-1 1,-3-1,15-7,0 1,26-11,241-13,-234 18,0-1,-1-2,0 0,0-2,-1-2,0 0,0-1,-1-2,-1-1,0-1,-1-1,0-1,-2-1,0-1,-1-1,2-4,5-16,-3-2,-1-1,-3-1,-1-1,-2-1,-2 0,-3-1,7-39,-18 79,3-11,-1 0,0 0,-1 0,-1 0,-1 0,0 0,-1-1,-3-10,3 28,0-1,0 1,0-1,0 1,0-1,-1 1,1 0,0-1,-1 1,1-1,-1 1,0 0,0 0,1-1,-1 1,0 0,0 0,0 0,0 0,0 0,0 0,-1 0,1 0,0 0,0 0,-1 1,1-1,0 1,-1-1,1 1,-1-1,1 1,-1 0,1 0,0-1,-1 1,1 0,-1 0,1 1,-1-1,1 0,-1 0,1 1,-1-1,1 1,0-1,-1 1,0 0,-54 50,44-32,0 1,2 0,0 1,1 0,1 1,1 0,1 0,2 0,0 1,1-1,1 1,1 0,1 0,1 0,1 0,1 0,1 0,9 47,4 0,3-1,15 32,-32-97,-1 0,0 0,0 0,0 0,0 1,-1-1,0 1,0-1,0 1,-1-1,1 1,-1-1,0 1,0-1,-1 1,1 0,-1-1,0 1,0-1,-1 0,1 1,-1-1,0 0,0 0,-1 0,1 0,-1 0,-2 3,1-7,0 0,0 0,0-1,0 1,1-1,-1 0,0 0,0 0,1 0,-1 0,0-1,1 0,0 0,-1 0,1 0,0 0,0-1,0 1,0-1,1 0,-1 0,1 0,-1 0,1 0,0-1,1 3,-17-20,2 1</inkml:trace>
  <inkml:trace contextRef="#ctx0" brushRef="#br0" timeOffset="1315.869">2174 430,'43'5,"34"1,13-5,1-2,-6-2,-7-4,-8-1,-5 0,-5-3,-8 0,-7 3,-3-3,-3 1,-3 2,-3 2,-3-3,-1 1,-6 1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3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0,'38'193,"-29"-146,-3 0,-2 1,-1-1,-3 1,-4 27,-22 94,-32 40,56-204,-3 13,12-19,0-7</inkml:trace>
  <inkml:trace contextRef="#ctx0" brushRef="#br0" timeOffset="276.574">1 537,'48'-10,"30"-7,6-2,0 3,-11 0,-13 1,-11 5,-10-2,-6 2,-4 2,-3 2,-5-1,-1-1,-5 1</inkml:trace>
  <inkml:trace contextRef="#ctx0" brushRef="#br0" timeOffset="800.598">762 57,'-4'277,"7"-186,27 193,-30-270,-1-11,0 0,0 0,0 0,0 0,1 1,-1-1,1 0,0 0,0 1,0-1,1 0,-1 1,1-1,-1 0,1 0,0 0,0 0,1 0,-1 0,0 0,1 0,0 0,0-1,0 1,0 0,0-1,0 0,1 1,-1-1,1 0,0-1,-1 1,1 0,0-1,0 1,0-1,0 0,0 0,1 0,0 0,5-4,1 0,-1-1,0 0,0 0,0-1,0 0,-1-1,0 0,0 0,0 0,-1-1,0-1,2-2,45-37,10 12,-63 35,1-1,-1 1,0-1,1 1,-1 0,0 0,1-1,-1 1,1 0,-1 0,0 0,1 1,-1-1,1 0,-1 0,0 1,1-1,-1 1,0-1,1 1,-1 0,0-1,0 1,0 0,1 0,-1 0,0 0,0 0,0 0,0 0,-1 0,1 0,0 1,0-1,-1 0,1 0,-1 1,1-1,-1 0,0 1,1-1,-1 1,0-1,0 0,0 1,0-1,0 2,-12 64,10-64,0 1,0 0,1-1,-1 1,1 0,0 0,0 0,0 0,0 0,1 0,0 1,-1-1,2 0,-1 0,0 0,1 0,0 0,0 0,0 0,0 0,1 0,-1 0,1 0,0-1,0 1,0-1,1 1,-1-1,1 0,0 0,0 0,2 1,39 8,-21-10</inkml:trace>
  <inkml:trace contextRef="#ctx0" brushRef="#br0" timeOffset="1196.847">1440 819,'28'-9,"0"-2,0-1,-2-1,1-2,-2 0,0-2,-1-1,0 0,12-15,9-44,-45 75,1 0,0 0,-1 0,1 0,-1 0,0 0,0 0,1 0,-1-1,-1 1,1 0,0 0,0 0,-1 0,0 0,1 0,-1 0,0 0,0 0,0 0,0 0,0 1,0-1,0 0,-1 1,1-1,-1 1,1-1,-1 1,0-1,1 1,-1 0,0 0,0 0,0 0,0 0,0 1,0-1,-1 0,-3 0,1 1,-1-1,0 1,0 0,1 0,-1 1,0 0,1 0,-1 0,1 1,-1-1,1 1,0 0,-1 1,1 0,0 0,1 0,-1 0,0 0,1 1,-1 1,-81 91,78-86,2-1,-1 1,1 1,1-1,0 1,0 0,1 0,1 1,0-1,-2 11,5-18,-1 1,1-1,0 1,0-1,1 1,-1-1,1 0,0 1,0-1,0 0,1 1,0-1,-1 0,1 0,1 0,-1-1,1 1,-1-1,1 1,0-1,0 0,1 0,-1 0,0 0,1 0,0-1,0 0,0 0,0 0,1 0,16 5,-1-2,0 0,1-2,0 0,0-1,0-2,0 0,0-1,18-3,96-30,-108 24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50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8 146,'-1'42,"-1"-29,0 1,1-1,0 1,1 0,0-1,1 1,1-1,0 1,1-1,1 1,0-1,0 0,1-1,1 1,0-1,1 0,0-1,1 1,0-1,10 9,-14-18,0 1,0-1,1 0,-1 0,1-1,0 0,0 1,-1-1,1-1,0 1,0-1,0 0,0 0,-1 0,1-1,0 0,0 0,0 0,-1 0,1-1,-1 1,1-1,-1-1,0 1,4-3,92-83,1-56,-79 127,-18 53,-5-30,1 0,0 0,0-1,0 1,1 0,0 0,0-1,0 1,1-1,0 1,0-1,0 0,1 1,0-1,0 0,0-1,0 1,1 0,0-1,0 0,0 0,0 0,1-1,-1 1,1-1,0 0,0 0,0-1,1 1,-1-1,1 0,-1-1,3 1,6-3,0 0,0-2,0 1,-1-2,1 0,-1 0,0-1,0-1,-1 0,1-1,-1 0,-1-1,1 0,-1-1,-1 0,0-1,0 0,-1-1,0 0,0-1,0 1,-2 0,0-1,0 0,-1 0,0 0,-1-1,-1 0,0 0,0 0,-2-1,1 1,-2-1,0 1,0-5,-1 18</inkml:trace>
  <inkml:trace contextRef="#ctx0" brushRef="#br0" timeOffset="430.7">1166 315,'22'0,"1"-1,0-1,-1-1,0-1,0-2,0 0,0-1,8-4,-21 7,-1 1,-1-1,1-1,-1 1,1-1,-1-1,-1 1,1-1,-1 0,0-1,0 1,-1-1,0 0,0-1,0 1,-1-1,0 0,-1 0,0 0,0-1,-1 1,2-9,-4 12,0 0,-1 0,0 0,1 0,-2 0,1 0,0 0,-1 0,0 1,0-1,-1 1,1-1,-1 1,0 0,0 0,0 0,-1 0,1 1,-1-1,0 1,0 0,0 0,0 0,-1 1,1 0,-1-1,1 2,-1-1,0 0,0 1,0 0,0 0,0 0,0 1,0 0,0 0,0 0,0 0,0 1,0 0,0 0,0 0,0 1,1 0,-1 0,0 0,1 0,0 1,-11 4,0 1,1 0,1 1,0 1,0 0,0 1,1 0,1 1,0 0,1 0,0 2,1-1,0 1,2 0,-1 1,2 0,0 0,0 1,1-1,2 1,-1 0,2 0,-1 11,3-18,1-1,0 1,0 0,1-1,0 1,0-1,1 0,0 0,1 0,0 0,0 0,0-1,1 1,0-1,1 0,0-1,0 1,0-1,1-1,-1 1,1-1,1 0,-1-1,1 1,1-1,11 6,0-1,0-2,1 0,0-1,1 0,-1-2,1-1,0-1,13 0,62-8,-67-1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53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55 302,'63'-24,"0"-4,-2-2,-1-2,42-32,-92 57,0-1,0 0,0-1,-1 1,-1-2,0 1,0-1,0 0,-1-1,-1 0,5-11,-39 105,4 2,3 0,4 1,-2 44,12-81,-60 546,59-544,6-22,-2 0,-1 0,-1 0,-2-1,0 0,-2-1,-1 0,-2 0,0-1,-7 9,18-32,0-1,0 1,0-1,-1 1,1-1,0 0,-1 0,0 0,1 0,-1 0,0 0,0-1,0 1,0-1,0 0,-1 0,1 0,0-1,0 1,-1-1,1 1,0-1,-1 0,1-1,0 1,-1 0,1-1,0 0,0 0,-1 0,1 0,0 0,0-1,0 1,1-1,-1 0,-1-1,-4-3,0 0,0 0,1-1,1 0,-1 0,1-1,0 0,0 0,1 0,1-1,-1 1,-1-6,1-1,0 0,1 0,1 0,0 0,1-1,1 1,1-1,0 0,0 1,2-1,2-12,2-4,-5 15,1-1,1 2,1-1,0 0,1 1,1-1,1 1,0 1,1 0,0 0,1 0,10-10,-4 9,1 1,0 1,1 1,1 0,0 1,1 1,0 1,1 1,18-6,162-42,-132 43,-51 7</inkml:trace>
  <inkml:trace contextRef="#ctx0" brushRef="#br0" timeOffset="423.71">873 528,'-21'19,"1"1,0 0,2 2,1 0,0 1,2 0,0 2,2-1,1 2,0 0,2 0,-1 8,10-31,0-1,1 1,-1 0,0 0,1-1,-1 1,1 0,0 0,0 0,0-1,1 1,-1 0,0 0,1-1,0 1,0 0,0 0,0-1,0 1,0-1,1 1,-1-1,1 0,0 0,0 1,-1-1,1 0,1 0,-1-1,0 1,0 0,1-1,-1 1,1-1,-1 0,1 0,0 0,-1 0,1 0,0-1,-1 1,1-1,0 0,10 0,0-2,0 1,0-1,0-1,0-1,-1 0,0 0,1-1,-2-1,1 0,-1 0,0-1,0-1,0 0,-1 0,-1-1,0 0,0-1,0 0,-1 0,-1-1,0 0,0 0,2-6,-5 9,-1 0,1-1,-2 1,1-1,-1 1,0-1,-1 0,0 0,0 0,-1 0,0 0,-1-8,0 13,0 1,1-1,-2 0,1 1,0-1,0 1,-1-1,0 1,0-1,0 1,0 0,0 0,-1 0,0 0,1 1,-1-1,0 1,0-1,0 1,0 0,-1 0,1 1,-1-1,1 1,-1-1,1 1,-1 0,0 1,0-1,-2 0,-41 6,28 1</inkml:trace>
  <inkml:trace contextRef="#ctx0" brushRef="#br0" timeOffset="1640.943">1296 585,'-13'34,"1"1,1 0,2 1,2 0,0 8,6-40,0-1,0 0,1 1,-1-1,1 0,0 1,0-1,0 0,1 1,-1-1,1 1,-1-1,1 0,0 0,1 1,-1-1,0 0,1 0,0 0,0-1,0 1,0 0,0-1,0 1,1-1,-1 1,1-1,0 0,-1 0,1-1,0 1,0 0,0-1,0 0,1 0,-1 0,0 0,1 0,-1-1,0 1,1-1,-1 0,0 0,2 0,14-5,0 0,0-2,-1 0,0-1,0 0,-1-2,0 0,-1-1,0-1,0 0,-1-1,-1-1,0 0,-1-1,8-12,-8 14,35-34,-47 74,-3-19,0-2,0 0,0 0,1 0,-1 1,1-1,1 0,-1 1,1-1,0 1,1-1,-1 1,1-1,1 0,-1 1,1-1,0 0,1 0,-1 0,1 0,0-1,1 1,-1-1,1 1,2 0,1-2,1 0,0-1,0 0,0 0,0-1,1 0,-1 0,1-1,-1 0,1-1,0 0,-1 0,1-1,-1 0,1 0,-1-1,0 0,1-1,-1 0,0 0,0 0,-1-1,1-1,-1 1,7-6,-5 2,-1 0,0-1,0 1,-1-2,0 1,0-1,-1 0,-1 0,1-1,-2 0,0 0,2-5,-3 8,-2 3,0 1,1-1,0 0,0 1,0 0,0-1,1 1,0 0,0 0,0 0,0 1,0-1,1 1,0 0,-1 0,1 0,0 0,1 1,-1-1,0 1,1 0,-1 0,1 1,0 0,-1-1,1 2,0-1,0 0,0 1,0 0,0 0,-1 0,5 2,-5 1,0 1,0 0,-1 0,1 0,-1 0,0 0,-1 1,1 0,-1-1,1 1,-2 0,1 0,0 0,-1 0,0 0,0 1,-1-1,1 0,-1 1,0-1,0 0,-1 0,0 1,-1 4,2 0,-25 126,25-136,0 0,0 1,0-1,0 1,0-1,0 1,0-1,0 0,0 1,0-1,0 1,0-1,0 0,0 1,0-1,0 1,1-1,-1 0,0 1,0-1,1 0,-1 1,0-1,0 0,1 1,-1-1,0 0,1 0,-1 1,0-1,1 0,-1 0,0 0,1 0,-1 1,1-1,-1 0,0 0,1 0,-1 0,1 0,-1 0,1 0,-1 0,0 0,1 0,-1 0,1 0,-1 0,0-1,1 1,-1 0,1 0,-1 0,0 0,1-1,-1 1,0 0,1-1,-1 1,0 0,0 0,1-1,-1 1,0 0,0-1,1 1,-1-1,0 1,0 0,29-23,-29 23,200-190,-182 178,-14 8,-1 0,1 0,1 0,-1 0,1 1,-1 0,1 0,0 0,0 0,0 1,0 0,1 0,-1 0,0 1,1 0,0 0,-1 0,1 1,-1 0,1 0,0 0,-1 0,1 1,-1 0,1 0,-1 1,1 0,-1 0,4 2,-7 1,1 0,-1 0,0 1,0-1,-1 1,0 0,0-1,0 1,0 0,-1 0,0 0,-1-1,1 1,-1 0,0 0,0-1,-1 1,0-1,-1 3,-3 25,5 26,7-52</inkml:trace>
  <inkml:trace contextRef="#ctx0" brushRef="#br0" timeOffset="2119.67">3018 528,'-21'28,"1"1,1 0,2 1,1 1,1 1,-2 10,15-39,0 0,1-1,-1 1,1 0,0 1,0-1,0 0,0 0,0 0,1 1,0-1,-1 0,1 0,0 1,1-1,-1 0,1 1,-1-1,1 0,0 0,0 0,0 0,1 0,-1 0,1 0,-1 0,1 0,0 0,0-1,0 1,1-1,-1 0,1 0,-1 0,1 0,0 0,0 0,-1-1,1 1,0-1,0 0,1 0,-1 0,0 0,0 0,1-1,1 1,11-3,0 0,0-1,-1 0,1-1,-1-1,0-1,0 0,0-1,-1 0,0-1,0-1,-1 0,8-8,13-13,-1-1,-1-1,-2-2,6-10,-13 15,-1-1,-1 0,-2-2,-1 0,-1-2,11-32,-24 56,-1 0,0 0,-1 0,0 0,0 0,-1 0,0 0,-1 0,0-1,-1 1,0 0,0 0,-1 0,-1 0,0 0,0 0,-1 1,0-1,0 1,-1 0,-1 1,1-1,-1 1,-1 0,0 0,0 1,-2-2,2 4,-1 0,0 0,0 1,0 0,-1 0,1 1,-1 0,0 0,0 1,0 1,0-1,0 1,0 1,0 0,-1 0,1 1,0 0,0 0,0 1,0 1,0-1,1 1,-1 1,1-1,-1 2,1-1,1 1,-1 0,1 1,0-1,0 2,0-1,1 1,0 0,0 0,0 1,-2 4,0 1,1 0,1 0,0 1,0-1,1 1,1 1,1-1,0 0,0 1,2 0,0-1,0 1,2 0,0 0,0-1,1 1,1-1,1 1,0-1,0 0,2 0,0-1,0 1,1-1,1-1,0 0,1 0,0 0,1-1,0 0,0-1,1 0,9 5,15 8,0-1,1-2,1-1,1-3,0-1,1-1,1-2,0-2,35 3,-44-8,-4-1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06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79,'-22'107,"16"154,34-2,-57 36,29-333,1 15</inkml:trace>
  <inkml:trace contextRef="#ctx0" brushRef="#br0" timeOffset="284.467">1 644,'68'0,"1"-2,-1-3,0-4,47-12,-44 6,-46 11,-1-1,1-1,-2-1,1-1,-1-1,0-1,1-2,-10 2</inkml:trace>
  <inkml:trace contextRef="#ctx0" brushRef="#br0" timeOffset="789.204">734 107,'-6'92,"3"-1,8 66,-1-19,14 37,-14-150,27 93,-30-114,1 0,0 0,-1-1,1 1,1-1,-1 0,0 1,1-1,0 0,-1 0,1-1,0 1,1-1,-1 1,0-1,1 0,-1 0,1-1,0 1,-1-1,1 1,0-1,0 0,0-1,0 1,0-1,1 0,2-1,0-1,0-1,-1 0,1 1,0-2,-1 1,0-1,0 0,0-1,0 1,0-1,-1 0,0 0,0-1,-1 0,0 1,1-2,9-9,-3 3,3-4,1 0,0 1,2 0,-1 1,2 1,0 1,0 1,1 0,15-6,-32 17,0 0,0 0,0 0,0 0,0 1,0-1,1 1,-1-1,0 1,0 0,1 0,-1 0,0 0,1 0,-1 0,0 1,0-1,1 1,-1 0,0-1,0 1,0 0,0 0,0 0,0 1,0-1,0 0,-1 1,1-1,0 1,-1 0,1-1,-1 1,0 0,1 0,-1 0,0 0,0 0,0 2,11 94,-12-71,0-24,-1 0,1 0,0-1,0 1,0 0,0 0,0 0,0-1,1 1,-1 0,1 0,0-1,0 1,0 0,0-1,1 1,-1-1,0 0,1 1,0-1,0 0,-1 0,1 0,1 0,-1 0,0 0,0-1,1 1,-1-1,1 1,-1-1,1 0,-1 0,1 0,0-1,0 1,-1-1,1 1,0-1,0 0,0 0,-1 0,15-4</inkml:trace>
  <inkml:trace contextRef="#ctx0" brushRef="#br0" timeOffset="4974.632">1779 672,'-1'-1,"-1"0,1-1,0 1,0 0,-1-1,1 1,-1 0,1 0,-1 0,1 0,-1 1,0-1,1 0,-1 1,0-1,0 1,0-1,1 1,-1 0,0 0,0 0,0 0,0 0,1 0,-1 1,0-1,0 0,0 1,1 0,-1-1,0 1,1 0,-1 0,1 0,-1 0,1 0,-1 0,-1 1,-14 9,0 0,0 1,1 0,0 2,1 0,1 0,0 1,1 1,1 1,-7 10,17-24,0 0,0 0,1 0,-1 0,1 0,0 0,-1 0,1 0,1 1,-1-1,0 0,1 1,0-1,0 0,0 1,0-1,0 1,1-1,0 0,-1 0,1 1,0-1,1 0,-1 0,0 0,1 0,0 0,0 0,0 0,0-1,0 1,0-1,1 0,-1 1,1-1,0 0,-1 0,1-1,0 1,0 0,0-1,1 0,-1 0,0 0,0 0,1 0,-1-1,0 1,3-1,5 1,0-1,-1-1,1 1,0-2,0 1,-1-1,1-1,-1 0,1-1,-1 0,0 0,-1-1,1 0,-1-1,0 0,0 0,-1-1,0 0,4-5,4-4,0-2,-1 0,-1-1,0 0,-2-1,0 0,-1-3,30-46,-29 55,-9 21,-10 29,5-28,1-4,-1 1,1 0,0 0,0 0,1-1,0 1,0 0,0 0,0 0,1 0,-1 0,1 0,1 0,-1-1,1 1,-1-1,1 1,1-1,-1 1,1-1,-1 0,1 0,0 0,1-1,-1 1,1-1,-1 1,1-1,0 0,0-1,1 1,-1-1,0 0,1 0,0 0,16 2,0-1,1-1,0 0,-1-2,1-1,-1 0,1-2,-1 0,0-2,0 0,12-5,-2-5,-1-1,-1-1,-1-1,0-2,-1-1,-1-1,-1-1,-2-1,0-1,-1-2,-2 0,0-1,-2 0,-2-2,0 0,-2-1,1-5,-5 15,-1 0,0 0,-2-1,0 0,-2 0,0-1,-1 0,-2 1,0-1,-1 0,-2 0,0 0,-3-11,4 31,0 1,0-1,-1 1,1-1,-1 1,1 0,-1-1,0 1,0 0,0 0,0-1,0 1,0 0,-1 0,1 0,-1 0,1 1,-1-1,0 0,0 1,0-1,1 1,-2-1,1 1,0 0,0 0,0 0,0 0,-1 0,1 1,-1-1,1 1,0-1,-1 1,1 0,-1 0,1 0,0 0,-1 1,1-1,-1 0,1 1,0 0,-1 0,1-1,-1 2,-7 6,0 1,0 0,1 1,1 0,-1 0,2 1,-1 0,2 1,-1-1,2 1,-1 0,2 1,0-1,0 1,1 0,1 0,-1 5,0-7,-6 27,2 0,1 0,2 1,2 0,2 0,1 0,2-1,6 29,49 177,-55-182,-21-62,8-8</inkml:trace>
  <inkml:trace contextRef="#ctx0" brushRef="#br0" timeOffset="5224.164">2173 474,'48'0,"45"-5,16-6,-1-1,-14 1,-18-3,-12 3,-13 1,-10 4,-12-3,-6 0,-2 3,0 1,-3 2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1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85 667,'31'82,"118"404,-143-473,-5-7,1 0,0 0,1 0,-1 0,1-1,0 1,1-1,-1 1,1-1,0-1,0 1,1 0,0 0,-2-6,-1-1,0 1,0 0,0-1,0 1,0-1,0 0,0 0,0 0,-1 1,1-2,-1 1,1 0,-1 0,0 0,0-1,0 1,0 0,0-1,-1 1,1-1,-1 1,1-1,-1-2,1 2,71-295,-56 238,-2 0,-3-2,-3 1,-3-1,-2-52,-3 42,-1 60</inkml:trace>
  <inkml:trace contextRef="#ctx0" brushRef="#br0" timeOffset="514.539">818 1119,'-5'-3,"-1"0,0 0,0 1,0 0,0 1,0-1,-1 1,1 0,0 0,-1 1,1 0,0 0,-1 1,1 0,-1 0,1 0,0 1,0 0,0 0,0 0,0 1,0 0,1 0,-1 0,1 1,0 0,0 0,0 0,1 1,-4 4,5-6,0 0,0 0,0 0,1 0,-1 1,1-1,0 1,0 0,1-1,-1 1,1 0,-1 0,1 0,1 0,-1 0,0 0,1 1,0-1,0 0,0 0,1 0,-1 0,1 0,0 0,0 0,0 0,1 0,-1 0,1 0,0-1,0 1,1 0,-1-1,0 0,1 0,0 0,0 0,0 0,0 0,3 1,10 6,-1-1,2 0,-1-1,1-1,0-1,1 0,0-1,-1-1,2 0,-1-2,0 0,0-1,1-1,-1-1,7-1,-21 2,0 0,0 0,0-1,0 0,0 0,0 0,0 0,0 0,0-1,0 0,-1 0,1 0,0 0,-1 0,0-1,0 1,0-1,0 0,0 0,0 0,-1-1,6-12</inkml:trace>
  <inkml:trace contextRef="#ctx0" brushRef="#br0" timeOffset="1685.166">0 272,'2'-4,"-1"1,1 0,0 0,0 0,0 0,0 0,0 0,1 0,-1 1,1-1,0 1,0-1,0 1,0 0,0 1,0-1,0 0,1 1,-1 0,1 0,-1 0,1 0,-1 0,1 1,0-1,0 1,2-1,166-30,-106 32,-45 1,-1-1,1-1,0-1,-1-1,1 0,-1-2,1 0,-1-2,1-1,-20 7,0 0,0-1,-1 1,1-1,0 1,-1-1,1 0,-1 1,1-1,0 0,-1 1,0-1,1 0,-1 0,1 1,-1-1,0 0,1 0,-1 0,0 1,0-1,0 0,0 0,0 0,0 0,0 1,0-1,0 0,0 0,0 0,-1 0,1 1,0-1,0 0,-1 0,1 0,-1 1,1-1,-1 0,1 1,-1-1,1 0,-1 1,1-1,-1 1,0-1,1 1,-1-1,0 1,0-1,1 1,-42-34,38 32,-20-14,17 12,0 0,0-1,0 0,1 0,-1 0,1-1,0 0,1 0,-1 0,1-1,1 0,0-4</inkml:trace>
  <inkml:trace contextRef="#ctx0" brushRef="#br0" timeOffset="2133.831">1214 554,'10'5,"17"1,9 0,3-1,0-1,-2-2,-3-1,-1-1,-3 0,-1-5,-1-1,0 0,0 1,-1 1,1 2,-4-4,-7-1</inkml:trace>
  <inkml:trace contextRef="#ctx0" brushRef="#br0" timeOffset="2388.856">1242 836,'38'0,"37"-5,16-1,-4 0,-11 1,-15 2,-11 1,-11 0,-6 2,-5 0,-7 0</inkml:trace>
  <inkml:trace contextRef="#ctx0" brushRef="#br0" timeOffset="2865.47">2653 414,'-27'6,"0"2,1 1,0 1,1 2,0 0,1 2,0 0,1 2,0 0,2 2,-9 8,22-16,0 1,1 0,0 0,0 1,1-1,1 1,0 1,1-1,0 1,0-1,2 1,0 0,0 0,1 1,0-1,2 0,-1 0,2 5,-1-9,0 0,1-1,0 1,0 0,0-1,1 1,1-1,0 0,0 0,0 0,1-1,0 1,0-1,1-1,0 1,1-1,-1 0,1 0,0 0,0-1,1 0,-1-1,1 0,0 0,1 0,-1-1,3 0,14 0,0-1,0-1,1-1,-1-1,0-2,0 0,0-2,-1 0,1-2,-1-1,0 0,-1-2,0-1,-1-1,0-1,-1 0,0-2,6-7,-8 9,-1-1,0 0,-2-2,0 0,0-1,-2 0,0-1,-1-1,0 0,6-17,-15 29,-1 0,-1-1,1 0,-1 1,0-1,-1 0,0 0,0 0,-1 0,0 0,0 0,-1 0,0 0,0 0,-1 0,0 1,0-1,-1 0,0 1,-1 0,1 0,-1 0,-1 0,1 0,-1 1,0 0,-1 0,1 0,-1 1,0 0,-1 0,-6-4,-11-4,-1 2,-1 1,1 1,-2 1,1 1,-1 2,0 0,-2 2,-9-1</inkml:trace>
  <inkml:trace contextRef="#ctx0" brushRef="#br0" timeOffset="3287.683">2117 695,'256'18,"-118"-7,1-6,46-8,-20 1,363 2,-529 0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51.98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3256 706,'-10'-7,"1"0,-1 1,0 1,0 0,-1 0,1 1,-1 0,0 1,0 0,0 1,-1 0,1 1,0 0,-1 1,1 0,-1 1,0 0,-16 4,0 1,0 1,1 2,0 1,0 1,1 1,-15 10,-131 97,157-105,1 0,0 1,1 1,0 0,1 0,1 1,1 1,1 0,0 0,-6 20,-7 9,-3 6,3 1,2 0,3 2,2 0,-5 39,10-43,6-36,0 1,1 0,1 0,1 0,0 1,2-1,-1 0,2 0,1 4,6 20,-1 4,3-1,1 0,3-1,1 0,11 18,14 24,-34-65,2 0,1-1,0 0,1 0,1-1,1 0,1-1,0-1,14 12,-1-6,1-2,2-1,0-1,1-2,0-1,1-1,1-2,0-1,9 1,71 21,-77-20,1-2,0-1,0-2,1-2,31 1,-37-6,-5 0,1-1,-1-1,0-1,0-1,21-6,137-36,-141 28,-1-1,0-3,-2-2,6-5,76-57,-75 41,-26 26,-2-1,0 0,-1-1,-1-1,0-1,-2-1,-1 0,-1-1,1-4,0-6,-2 0,-1-1,-2 0,-1 0,-2-1,-2 0,-1-1,-1-20,-5-253,-2 280,-1 1,-1-1,-2 2,-1-1,-1 1,-2 0,0 1,-2 1,-1 0,-2-1,16 25,-13-19,-1 0,-1 2,-1-1,0 2,-1 1,-20-15,-75-53,-92-49,-9 38,102 67,98 25,-1 1,1 1,-1 0,0 0,1 2,-1 0,0 0,0 1,1 1,-1 1,1 0,-3 2,-48 6,52-10,0 1,0 0,0 1,0 0,1 1,0 0,0 1,0 1,0 0,-1 1,-5 8</inkml:trace>
  <inkml:trace contextRef="#ctx0" brushRef="#br0" timeOffset="2498.346">3340 1525,'-4'2,"1"1,0 0,0-1,0 1,0 0,1 1,-1-1,1 0,0 1,0 0,0-1,0 1,1 0,-1 0,1 0,0 0,0 0,0 0,1 0,0 0,0 0,0 1,0-1,0 0,1 0,0 0,0 0,0 0,0 0,1 1,0-4,-1 1,1-1,0 0,-1 0,1 0,0 0,0 0,0-1,0 1,0-1,0 1,0-1,0 0,0 1,0-1,0 0,0 0,1-1,-1 1,0 0,0-1,0 1,0-1,0 0,-1 0,1 1,0-1,0 0,0-1,-1 1,1 0,0 0,0-2,50-49,-48 49,-1-1,0 0,0 0,0 0,-1 0,1 0,-1-1,0 1,0 0,-1-1,1 0,-1 1,0-1,0 0,-1 0,1 0,-1 0,0 0,-1-3,1 7,-1 1,1-1,-1 0,1 0,-1 1,1-1,-1 0,0 0,1 1,-1-1,0 1,0-1,0 1,1-1,-1 1,0-1,0 1,0 0,0-1,0 1,0 0,0 0,0 0,1 0,-1 0,0 0,0 0,0 0,0 0,0 0,0 0,0 1,0-1,0 0,0 1,0-1,1 1,-1-1,0 1,0-1,0 1,1-1,-1 1,0 0,-36 28,37-28,-6 4,0 1,1-1,0 1,0 1,1-1,0 1,0-1,0 1,1 0,0 1,0-1,1 0,-1 4,4-9,1-1,-1 0,1 0,-1 0,1 0,-1 0,1 0,0 0,-1 0,1-1,0 1,0-1,0 1,-1-1,1 0,0 0,0 1,0-1,0-1,0 1,0 0,-1 0,1-1,0 1,0-1,0 1,-1-1,1 0,0 0,-1 0,1 0,-1 0,1 0,-1 0,1 0,-1-1,1 0,4-1,0 0,-1-1,1 0,-1 0,0 0,0-1,0 0,0 0,-1 0,0 0,0-1,-1 0,1 0,-1 0,0 0,1-6,-3 11,-1 0,0 1,0-1,0 0,0 1,0-1,0 0,-1 1,1-1,0 1,0-1,0 0,-1 1,1-1,0 1,0-1,-1 0,1 1,-1-1,1 1,0-1,-1 1,1-1,-1 1,1 0,-1-1,1 1,-1 0,0-1,1 1,-1 0,1 0,-1-1,0 1,1 0,-1 0,0 0,1 0,-1 0,0 0,1 0,-1 0,0 0,1 0,-1 0,1 0,-1 0,0 1,1-1,-1 0,1 1,-1-1,0 0,1 1,-1-1,1 0,-1 1,-32 22,18-3,2 1</inkml:trace>
  <inkml:trace contextRef="#ctx0" brushRef="#br1" timeOffset="42491.511">3256 2513,'650'0,"-452"-29,282 29,-294-11,-96 0,0 4,0 3,53 7,-9-1,1193-2,-1252-12,-65 10,-1-1,0 1,1 1,-1 0,1 0,-1 1,1 0,-1 0,1 1,6 2,0 1,0 0,0-1,0 0,1-2,-1 0,1-1,14-1,-14-1,-4 2</inkml:trace>
  <inkml:trace contextRef="#ctx0" brushRef="#br1" timeOffset="44323.102">1647 2597,'36'0,"-29"0,-24 0,-161-17,132 10,1 2,-1 2,0 2,-36 4,-11-1,-810-2,717 28,175-27</inkml:trace>
  <inkml:trace contextRef="#ctx0" brushRef="#br0" timeOffset="67117.211">2861 1045,'13'-27,"-13"27,0 0,0 1,0-1,0 0,0 1,0-1,0 0,0 0,0 1,0-1,0 0,1 1,-1-1,0 0,0 0,0 1,0-1,1 0,-1 0,0 1,0-1,1 0,-1 0,0 0,0 1,1-1,-1 0,0 0,1 0,-1 0,0 0,0 0,1 0,-1 0,0 0,1 0,-1 1,0-2,1 1,-1 0,0 0,1 0,-1 0,0 0,1 0,-1 0,0 0,0 0,1 0,-1-1,-2 20,0 0,-2-1,0 1,-1-1,-1 0,0 0,-2-1,-8 15,-4 14,-91 233,288-619,-74 162,-101 174,0 1,0 0,1 0,-1 0,1 0,-1 0,1 0,0 0,0 1,0 0,0 0,1 0,-1 0,0 0,1 0,-1 1,1 0,0-1,0 2,-1-1,1 0,0 1,0-1,0 1,0 0,0 1,-1-1,1 0,0 1,0 0,0 0,-1 0,1 1,-1-1,1 1,-1 0,1 0,-1 0,0 0,0 1,0-1,0 1,-1 0,1-1,0 3,49 174,-29-44,-23-135,-1 1,0-1,1 1,-1-1,0 1,0-1,0 1,0-1,1 0,-1 1,0-1,0 0,0 0,0 0,0 0,0 1,0-1,0-1,0 1,0 0,1 0,-1 0,0 0,0-1,0 1,0 0,0-1,0 1,1-1,-1 1,0-1,0 1,1-1,-1 1,0-1,1 0,-1 1,0-1,1 0,-1 0,1 1,-16-10,0 0,-1 2,1 0,-2 0,1 2,-1 0,-9-1,-198-22,208 29,12-1,0 0,0 1,0-1,0 1,0 1,-1-1,1 1,0 0,0 0,0 0,0 1,0-1,1 1,-1 0,0 1,1-1,-1 1,-3 3,3 5</inkml:trace>
  <inkml:trace contextRef="#ctx0" brushRef="#br1" timeOffset="71732.142">490 2738,'-1'0,"1"0,0 0,0 0,-1 0,1 0,0 0,0 0,-1 0,1-1,0 1,-1 0,1 0,0 0,0 0,-1 0,1 0,0-1,0 1,0 0,-1 0,1 0,0 0,0-1,0 1,0 0,-1 0,1-1,0 1,0 0,0 0,0-1,0 1,-150 148,-147 147,294-292,0-1,1-1,0 1,-1 0,1 0,0 0,0 0,0 0,1 1,-1-1,0 0,1 1,0-1,-1 1,1 0,0-1,0 1,1 0,-1 0,1 0,-1-1,1 1,0 1,3-3,0-1,-1 1,1-1,0 0,0 0,0 0,0 0,0 0,0-1,0 0,0 1,0-1,-1 0,1 0,0 0,0-1,-1 1,1-1,-1 0,3 0,24-13,-2-1</inkml:trace>
  <inkml:trace contextRef="#ctx0" brushRef="#br1" timeOffset="72101.069">1083 2710,'6'-1,"-19"22,-149 152,-106 60,238-194,29-39,1 1,-1-1,1 1,0-1,-1 1,1-1,-1 1,1-1,0 1,-1 0,1-1,0 1,0 0,0-1,-1 1,1 0,0-1,0 1,0 0,0-1,0 1,0 0,0-1,1 1,-1 0,0-1,0 1,0 0,1-1,-1 1,0 0,1-1,-1 1,0-1,1 1,-1-1,1 1,-1-1,1 1,-1-1,1 1,-1-1,1 0,0 1,-1-1,1 0,-1 1,1-1,0 0,-1 0,1 0,0 0,-1 1,1-1,0 0,0 0,-1 0,1 0,0-1,-1 1,1 0,0 0,-1 0,1 0,0-1,104-33,-79 22</inkml:trace>
  <inkml:trace contextRef="#ctx0" brushRef="#br1" timeOffset="72498.829">1364 2794,'46'-17,"-46"19,1-1,-1 1,0-1,0 0,0 1,0-1,0 1,-1-1,1 1,0-1,-1 1,1-1,-1 1,1-1,-1 0,0 1,1-1,-1 0,0 0,0 0,0 1,0-1,0 0,0 0,0 0,0-1,-1 1,0 0,2 0,-193 175,177-159,0 1,0 1,2 0,1 1,0 0,-3 10,7-6</inkml:trace>
  <inkml:trace contextRef="#ctx0" brushRef="#br1" timeOffset="87207.048">1957 2766,'-34'39,"-232"229,207-177,58-86,4-4</inkml:trace>
  <inkml:trace contextRef="#ctx0" brushRef="#br1" timeOffset="88254.93">2861 2653,'-9'2,"1"1,0-1,0 1,0 1,0-1,1 1,-1 1,1-1,0 1,0 1,1-1,-1 1,1 0,0 1,1-1,0 1,-4 6,-10 9,-32 30,-2-3,-3-2,-13 5,22-15,46-36,-10 6,1 0,1 1,-1 0,2 1,-1 0,1 0,0 1,1 0,0 0,-4 9,9-6</inkml:trace>
  <inkml:trace contextRef="#ctx0" brushRef="#br1" timeOffset="89192.182">4102 2625,'0'4,"-4"3,-8 4,-5 5,-5 5,-4 3,-2 3,-1 1,0-3,4-2,2-5,0 0,0 1,3 2,5-7,10-6,5-4</inkml:trace>
  <inkml:trace contextRef="#ctx0" brushRef="#br1" timeOffset="90244.223">5174 2625,'-33'7,"-110"114,34-22,-101 74,195-153,19-15</inkml:trace>
  <inkml:trace contextRef="#ctx0" brushRef="#br1" timeOffset="90895.745">5881 2597,'-135'76,"-184"126,302-195,1 2,0 0,1 1,0 0,1 1,0 1,1 1,0-1,-2 5,10-8,4-5</inkml:trace>
  <inkml:trace contextRef="#ctx0" brushRef="#br1" timeOffset="91654.333">6812 2625,'-40'34,"-252"136,94-52,31 13,142-91,27-38</inkml:trace>
  <inkml:trace contextRef="#ctx0" brushRef="#br1" timeOffset="93707.215">4581 2653,'-10'3,"0"0,0 0,1 1,-1 0,1 0,0 1,0 0,0 1,1 0,0 1,0-1,0 1,1 1,0 0,0 0,1 0,-1 3,-20 19,-66 72,83-90,0 0,0 0,-1-1,-1-1,0 0,0-1,-1 0,0-1,-1 0,-10 3,8-2</inkml:trace>
  <inkml:trace contextRef="#ctx0" brushRef="#br1" timeOffset="96510.964">3820 2935,'-5'0,"-1"5,-5 1,0 5,-4 1,2 2,-3 0,2 1,-1-1,-4 2,2 2,-1-1,3-4</inkml:trace>
  <inkml:trace contextRef="#ctx0" brushRef="#br1" timeOffset="100211.643">3369 2597,'-5'2,"0"0,1 0,-1 1,1-1,0 1,-1 0,2 1,-1-1,0 1,1 0,-1-1,1 2,0-1,-2 4,0-1,-57 71,-3-4,-3-2,-8 1,-53 57,65-65,47-47</inkml:trace>
  <inkml:trace contextRef="#ctx0" brushRef="#br1" timeOffset="135738.68">1590 2569,'2'2,"-1"0,1 0,-1 0,1-1,-1 1,1-1,0 1,0-1,0 1,0-1,0 0,0 0,0 0,0 0,1 0,-1-1,0 1,0-1,1 1,-1-1,0 0,1 0,-1 0,0 0,1 0,0 0,366 3,-143-4,-28-27,394 29,-541 4,-33 1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5,-4 1,-11 0,-10-1,-11-2,-7-1,-5-1,-8 0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1 181,'39'17,"-10"-12,-1 0,1-2,1-1,-1-1,0-2,5-1,31 0,246 1,-114-27,57 28,-84-27,309 26,-423-4,-83-17,-156-85,182 105,0 1,-1-1,1 1,0 0,0 0,-1 0,1 0,-1 0,1 0,-1 0,1 0,-1 0,0 1,1-1,-1 1,0-1,1 1,-1 0,0-1,0 1,1 0,-1 0,0 1,0-1,1 0,-1 0,0 1,0-1,1 1,-1-1,1 1,-1 0,0 0,1 0,-1 0,1 0,0 0,-1 0,1 0,0 1,0-1,0 0,0 1,0-1,0 1,0-1,0 1,0-1,1 1,-1 0,1-1,-1 1,1 0,-1 1,-11 128,-31 24,-3-61,46-93,-1 0,1-1,0 1,0 0,-1-1,1 1,0 0,0-1,0 1,0 0,-1 0,1-1,0 1,1 0,-1 0,0-1,0 1,0 0,0-1,0 1,1 0,-1-1,0 1,1 0,-1-1,0 1,1 0,-1-1,1 1,-1-1,1 1,-1-1,1 1,-1-1,1 1,0-1,-1 0,1 1,0-1,-1 0,1 1,0-1,-1 0,1 0,0 0,0 0,-1 0,1 0,0 0,0 0,-1 0,1 0,0 0,-1 0,1 0,0-1,0 1,-1 0,1 0,0-1,44-19,106-107,31-22,-139 110,-50 43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143 113,'-5'45,"-103"307,81-223,25-128,1-12</inkml:trace>
  <inkml:trace contextRef="#ctx0" brushRef="#br0" timeOffset="261.673">143 0,'28'5,"20"1,7 0,-2-1,-5-1,-6-2,-5-1,-14-1,-11 0</inkml:trace>
  <inkml:trace contextRef="#ctx0" brushRef="#br0" timeOffset="511.694">2 395,'38'5,"23"1,5-4,-3-4,-8 0,-8-1,-8 0,-10 2</inkml:trace>
  <inkml:trace contextRef="#ctx0" brushRef="#br0" timeOffset="1213.639">623 424,'-106'101,"34"-33,3 3,-29 42,93-96,34-40,63-65,110-91,-78 82,-123 96,0 1,1-1,-1 1,0 0,0-1,0 1,1 0,-1 0,0 0,0 0,1 0,-1 0,0 0,0 0,0 0,1 1,-1-1,0 0,0 1,0-1,0 1,1 0,-1-1,0 1,0 0,0-1,-1 1,1 0,0 0,0 0,0 0,-1 0,1 0,0 0,-1 0,1 0,-1 0,1 1,-1-1,1 0,-1 0,0 0,0 1,0-1,0 0,0 0,0 1,0-1,0 1,-5 63,2-52,1 0,0 1,1-1,0 0,1 1,0-1,2 1,-1-1,1 1,1-1,1 0,0 0,4 8,4 36,-12-56,0 0,0 0,0 0,-1 0,1 0,0 0,0 0,-1 0,1 0,-1-1,1 1,-1 0,1 0,-1 0,0 0,1-1,-1 1,0 0,1 0,-1-1,0 1,0-1,0 1,0-1,0 1,0-1,0 1,0-1,0 0,0 0,0 1,0-1,0 0,0 0,0 0,0 0,0 0,0 0,0 0,0-1,0 1,0 0,0 0,0-1,0 1,1-1,-1 1,0-1,0 1,0-1,0 0,0 0,-207-131,186 124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12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30,'29'-1,"1"1,-1 2,0 1,1 1,-1 2,21 6,206 74,-82 28,-158-103,0 0,-1 1,-1 1,0 1,0 0,-2 0,0 1,0 1,-1 0,0 4,23 25,-51-46,2-6,-1 1,0 1,0 1,0 0,0 1,-1 1,1 0,-1 1,1 1,-1 0,-4 2,-64-3,84 1,0 1,1-1,-1 1,0-1,0 0,1 1,-1-1,0 0,0 0,0 1,0-1,0 0,1 0,-1 0,0 0,0 0,0 0,0 0,0-1,1 1,-1 0,0 0,0-1,0 1,1 0,-1-1,0 1,0-1,1 1,-1-1,0 1,1-1,-1 0,1 1,-1-1,1 0,-1 1,1-1,-1 0,1 0,0 1,-1-1,1 0,0 0,0 0,-1 0,1 1,0-1,0 0,0 0,0 0,0 0,0 0,0 1,1-1,-1 0,0 0,0 0,1 0,-1 1,0-1,1 0,-1 0,1 1,-1-1,1 0,-1 1,1-1,0 0,0 0,20-10,1 0,0 1,1 2,0 0,0 1,20-2,20-7,175-58,-138 52,-101 22,1 0,0 0,-1 0,1 0,0 1,-1-1,1 0,0 0,-1 1,1-1,0 0,0 1,0-1,-1 0,1 1,0-1,0 0,0 1,0-1,-1 0,1 1,0-1,0 0,0 1,0-1,0 1,0-1,0 0,0 1,0-1,0 1,0-1,1 0,-1 1,0-1,0 0,0 1,0-1,0 0,1 1,-1-1,0 0,0 1,1-1,-1 0,0 0,0 1,1-1,-1 0,0 0,1 0,-1 1,-32 27,-136 104,64-63,97-59</inkml:trace>
  <inkml:trace contextRef="#ctx0" brushRef="#br0" timeOffset="927.773">2146 1,'-125'107,"91"-83,-1-1,-1-1,-1-2,-1-2,0-2,-10 2,-213 56,259-73,1 0,-1 0,0 0,0 0,1-1,-1 1,0-1,0 1,0-1,0 0,0 0,0 0,0 0,0 0,1 0,-1 0,0-1,0 1,0-1,0 1,0-1,1 0,-1 0,0 0,1 0,-1 0,0 0,1 0,-1 0,1-1,0 1,-1-1,1 1,0-1,0 1,0-1,0 0,0 1,1-1,-1 0,0 0,1 0,-1 0,1 1,0-1,-1 0,1 0,0 0,0 0,0 0,1 0,-1 0,1-1,3-6,1-1,0 1,1 0,0 0,1 1,0-1,0 1,1 1,0 0,2-1,12-14,-16 14,1 1,-1 0,2 0,-1 1,1-1,0 2,0-1,0 1,1 0,0 1,0 0,0 0,0 1,0 1,1-1,0 1,-1 1,1 0,-5 3,0 1,0 0,0 0,-1 0,1 0,-1 1,0 0,0 0,0 0,0 0,-1 1,0-1,0 1,0 0,-1 0,2 3,8 11,10 9,1 0,2-2,1-1,1-1,1-2,0 0,30 15,-22-12,-21-14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1852 876,'-566'0,"396"28,-281-27,170-1,258 5,5 1</inkml:trace>
  <inkml:trace contextRef="#ctx0" brushRef="#br0" timeOffset="9119.874">1739 876,'-13'-2,"0"-1,0 0,1-1,-1-1,1 1,0-2,0 0,1 0,0-1,0-1,1 0,-1 0,2-1,-1 0,1 0,1-1,0-1,0 1,1-1,0-1,1 1,0-1,0-3,-4-17,10 28,0 1,-1-1,0 0,0 1,0-1,0 1,-1-1,1 1,-1-1,0 1,0 0,0 0,0 0,-1 0,1 0,-1 1,-1-2,2 4,0 1,1 0,-1-1,0 1,1 0,-1 0,0 0,1 0,-1 0,1 0,0 1,-1-1,1 0,0 1,0-1,0 1,0-1,0 1,0 0,0-1,1 1,-1 0,1-1,-1 1,1 0,-1 0,1 0,0 0,0-1,0 1,0 0,0 0,1 1,-4 152,-6 37,-3-86,13-105,1 1,-1-1,1 1,-1-1,1 0,-1 1,1-1,0 0,0 0,0 0,-1 0,1-1,0 1,0 0,0-1,0 1,0-1,0 0,0 0,0 0,0 0,1 0,-1 0,0 0,0-1,0 1,0-1,0 1,-1-1,1 0,0 0,0 0,0 0,0 0,-1 0,1 0,-1-1,1 1,0-1,2 0,33-15,-2-1,0-2,-1-2,22-18,-17 13,-20 16</inkml:trace>
  <inkml:trace contextRef="#ctx0" brushRef="#br0" timeOffset="10233.454">187 85,'-2'1,"0"-1,0 1,0 0,0-1,0 1,0 0,0 0,1 0,-1 1,0-1,1 0,-1 1,1-1,-1 1,1-1,0 1,0-1,0 1,0 0,0 0,0 0,0 0,0 0,1-1,-1 1,1 0,-1 1,1-1,0 0,0 0,0 0,0 0,0 0,-1 1,-83 313,38-127,36-176,2-7</inkml:trace>
  <inkml:trace contextRef="#ctx0" brushRef="#br0" timeOffset="10539.384">46 29,'43'0,"29"0,7-5,-6-1,-10 0,-10 1,-11 2,-16 0,-18 2,-10 6,-9 1,-4 0</inkml:trace>
  <inkml:trace contextRef="#ctx0" brushRef="#br0" timeOffset="10789.422">46 339,'38'-4,"18"-3,4 1,-3 1,-7 2,-12 1</inkml:trace>
  <inkml:trace contextRef="#ctx0" brushRef="#br0" timeOffset="11101.34">554 339,'-15'34,"-4"16,1 4,3-3,5-4,4-11</inkml:trace>
  <inkml:trace contextRef="#ctx0" brushRef="#br0" timeOffset="11401.102">526 339,'24'0,"13"0,4 0,1 0,-3 0,-7 0</inkml:trace>
  <inkml:trace contextRef="#ctx0" brushRef="#br0" timeOffset="11624.509">441 509,'24'0,"27"0,5 0</inkml:trace>
  <inkml:trace contextRef="#ctx0" brushRef="#br0" timeOffset="13822.149">2021 989,'-23'-16,"22"15,0-1,0 0,-1 0,1 1,-1-1,1 1,-1-1,1 1,-1-1,0 1,0 0,0 0,0 0,1 0,-1 0,0 0,-1 1,1-1,0 1,0-1,0 1,0 0,0 0,0 0,-1 0,1 0,0 1,0-1,0 0,0 1,0 0,0-1,0 1,0 0,0 0,0 0,0 0,0 1,1-1,-1 0,0 1,1-1,-2 2,-19 118,-4 36,19-116,2 1,2 0,1-1,4 33,-4 82,-26 41,28-135,1-33,-2-1,0 1,-2 0,-1-1,-2 0,-6 21,-37 137,44-179,2-7</inkml:trace>
  <inkml:trace contextRef="#ctx0" brushRef="#br0" timeOffset="14684.043">1881 1017,'8'-18,"-16"26,-4 6,-184 175,187-180,7-8,0-1,1 1,-1-1,1 1,-1 0,1 0,-1-1,1 1,-1 0,1 0,0 1,-1-1,1 0,0 0,0 1,0-1,0 1,0-1,0 1,0-1,1 1,-1-1,0 1,1 0,-1-1,1 1,0 0,0-1,0 1,0 0,0 0,0-1,0 1,0 0,0-1,1 1,-1 0,1-1,-1 1,1 0,0-1,0 1,0-1,0 1,0-1,0 0,0 1,0-1,0 0,1 0,-1 0,0 0,1 0,-1 0,2 1,20 6,0-1,1 0,0-2,0-1,0-1,0-1,1-1,-1-1,1-1,1-2,105 4,-75 10,-72-29,-7-5,1 0,2-2,0 0,2-1,0-1,2-1,1-1,2 0,0 0,2-1,1-1,1-3,-14-36,17 51</inkml:trace>
  <inkml:trace contextRef="#ctx0" brushRef="#br0" timeOffset="15753.595">2162 2174,'-4'6,"1"-1,0 1,0 1,0-1,0 0,1 1,0-1,1 1,-1 0,1 0,1-1,-1 1,1 5,-5 31,-7 15,-3 0,-2-2,-3 0,-16 32,13-44,23-44,0-1,0 1,0 0,0 0,0-1,0 1,0 0,0-1,0 1,0 0,0-1,0 1,0 0,0-1,0 1,0 0,-1 0,1-1,0 1,0 0,0-1,0 1,-1 0,1 0,0 0,0-1,0 1,-1 0,1 0,0 0,0-1,-1 1,1 0,0 0,-1 0,1 0,0 0,0 0,-1 0,1 0,0 0,-1-1,1 1,0 0,-1 1,1-1,0 0,-1 0,1 0,0 0,0 0,-1 0,1 0,0 0,-1 0,1 1,0-1,0 0,-1 0,3-30,15-36,4 1,2 1,16-29,19-53,-56 140,-1 3,0-1,0 1,0-1,0 1,1-1,-1 1,1 0,0 0,0 0,0 0,0 0,1 0,-1 0,1 1,-1-1,1 1,2-1,-2 5,-1 0,1 0,0 0,-1 0,1 1,-1-1,0 1,0 0,0 0,0-1,0 1,-1 1,1-1,-1 0,0 0,0 0,0 1,0 3,0-5,32 102,45 109,-77-210,0 0,0 0,0 0,1-1,-1 1,1 0,0-1,0 1,0-1,0 0,0 0,1 1,-1-1,1-1,-1 1,1 0,0-1,-1 1,1-1,0 0,0 0,0 0,0 0,0-1,0 1,0-1,0 1,1-1,-1 0,0-1,0 1,0 0,0-1,0 0,0 1,0-1,0-1,0 1,0 0,-1-1,1 1,0-1,-1 0,1 0,-1 0,0 0,1 0,-1 0,1-3,7-11,-1 0,0-1,-1 0,-1-1,-1 1,0-2,-1 1,-1 0,0-8,4-13,0-9,-2 1,-3-1,-1 0,-4-27,1 30,1 21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8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21,'-3'1,"0"0,0 1,0-1,0 1,1-1,-1 1,1 0,-1 0,1 0,0 1,-1-1,1 0,0 1,1 0,-1-1,0 1,1 0,-1 0,1 0,0 0,0 0,0 0,1 0,-1 0,1 0,-1 0,1 1,0-1,0 0,1 0,-1 3,1-3,-1 0,0 1,1-1,0 0,0 1,0-1,0 0,0 0,1 0,-1 0,1 0,0 0,0-1,0 1,0 0,1-1,-1 0,1 1,-1-1,1 0,0 0,0-1,0 1,0 0,0-1,0 0,0 0,0 0,0 0,1 0,-1-1,0 1,1-1,-1 0,0 0,1 0,-1-1,1 1,-1-1,0 1,0-1,1 0,-1-1,0 1,0 0,0-1,0 0,0 0,-1 0,1 0,-1 0,1 0,-1-1,1 0,1-2,-2 1,1-1,0 0,-1 0,0 0,0 0,0 0,-1 0,0 0,0-1,0 1,0 0,-1-1,0 1,0-1,-1 1,0-5,1 8,-1-1,1 1,-1 0,1-1,-1 1,0-1,0 1,0 0,0 0,0 0,-1-1,1 1,-1 0,1 0,-1 1,0-1,0 0,1 1,-1-1,0 1,-1-1,1 1,0 0,0 0,0 0,-1 0,1 0,-1 1,1-1,0 1,-1-1,1 1,-1 0,1 0,-1 0,1 0,-1 1,0-1,-2 1,0 0,0 1,0-1,0 1,0 0,1 0,-1 0,1 0,-1 1,1 0,0 0,0 0,0 1,0-1,1 1,0 0,-1 0,1 0,1 0,-1 1,1-1,-1 1,1 0,1-1,-1 1,1 0,-1 0,1 0,1 0,-1 0,1 0,0 0,0 1,0-1,1 0,0 0,0 0,0 0,1 0,-1-1,1 1,0 0,0-1,1 1,-1-2,0 0,1-1,-1 1,1-1,-1 1,1-1,0 0,0 0,0 0,0-1,0 1,0-1,1 1,-1-1,0 0,1-1,-1 1,1 0,-1-1,1 0,-1 0,1 0,-1 0,1 0,-1-1,1 0,-1 1,0-1,1-1,-1 1,0 0,0-1,0 0,0 1,2-3,3-1,0 0,0-1,-1 0,0 0,0-1,0 0,-1 0,0 0,0-1,-1 0,0 0,3-9,-6 15,-1-1,0 1,0 0,0-1,0 1,0-1,-1 1,1-1,-1 1,1-1,-1 0,0 1,0-1,0 0,0 1,-1-1,1 1,-1-1,0 0,0 1,1-1,-2 1,1 0,0-1,0 1,-1 0,1 0,-1 0,0 0,1 0,-1 0,0 0,0 1,0-1,-1 1,1-1,0 1,-1 0,1 0,0 0,-1 0,1 0,-1 0,0 1,1-1,-1 1,1 0,-1 0,0 0,1 0,-1 0,0 1,1-1,-1 1,1 0,-3-1,0 1,0 0,0 1,0-1,1 1,-1 0,1 1,-1-1,1 1,0-1,0 1,0 0,0 1,0-1,1 1,0 0,0 0,0 0,0 0,0 0,1 0,0 1,0 0,0-1,0 1,1 0,-1 0,2 0,-1 0,0 0,1 0,0 3,2-5,0 0,1 0,-1-1,1 1,0-1,0 1,0-1,0 0,0 0,0 0,0 0,1-1,-1 1,1-1,-1 0,1 0,0 0,-1-1,1 1,0-1,-1 0,1 0,0 0,0-1,-1 1,1-1,0 0,-1 0,1 0,-1 0,1-1,-1 1,0-1,0 0,1 0,-1 0,-1 0,1-1,0 1,0-1,-1 0,2-1,-2 2,0 1,0-1,-1 1,1-1,0 1,-1-1,1 0,-1 0,1 0,-1 0,0 0,0 0,0 0,0-1,0 1,0 0,-1-1,1 1,-1 0,1-1,-1 1,0-1,0 1,0 0,-1-1,1 1,0 0,-1-1,0 1,1 0,-1-1,0 1,0 0,0 0,0 0,-1 0,1 0,-1 0,1 0,-1 0,0 1,1-1,-1 0,0 1,0 0,0-1,0 1,0 0,-1 0,1 0,-2 0,-1 0,0 1,0 0,0 0,0 1,1-1,-1 1,0 0,0 0,0 1,1-1,-1 1,1 0,-1 0,1 1,0-1,-3 3,-19 12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9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27,'-2'-2,"1"0,-1 0,1 0,-1 1,0-1,1 1,-1-1,0 1,0-1,0 1,0 0,0 0,-1 0,1 0,0 0,0 1,-1-1,1 1,0-1,-1 1,1 0,-1 0,1 0,-3 0,2 0,-8-1,0 0,0 1,0 1,1-1,-1 2,0 0,0 0,0 1,1 0,0 1,-1 0,1 0,1 1,-1 1,1-1,0 2,0-1,0 1,1 1,0-1,-4 7,8-11,-1 0,1 1,0 0,0 0,0 0,1 0,-1 1,1 0,0-1,0 1,1 0,-1 0,1 1,0-1,1 0,-1 1,1-1,0 1,0-1,1 1,0 0,0-1,0 1,1-1,-1 1,1 0,1-1,-1 0,1 1,0-1,0 0,2 4,1-1,1-1,-1 0,1 0,1 0,-1-1,1 0,0 0,1 0,-1-1,1 0,0-1,1 0,-1 0,1-1,-1 0,1 0,0-1,0 0,0 0,0-1,0-1,1 0,-1 0,0 0,0-1,0-1,0 1,0-1,0-1,0 0,-1 0,1-1,4-3,6-9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8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185 150,'141'-27,"-1"-6,42-20,-160 47,84-22,-105 28,0-1,0 1,1 0,-1-1,0 1,0 0,0 0,0 0,1 0,-1 0,0 0,0 0,0 0,0 0,1 1,-1-1,0 0,0 1,0-1,0 1,0-1,0 1,0 0,0-1,0 1,0 0,0 0,0-1,-1 1,1 0,0 0,0 0,-1 0,1 0,-1 0,1 0,-1 0,1 1,-1-1,0 0,0 0,1 0,-1 0,0 1,0-1,0 0,0 0,-7 62,6-56,-55 295,53-272,2-1,0 1,2 0,2 0,0 0,2-1,1 0,2 0,0 0,9 16,70 127,-88-172,0-1,1 1,-1 0,0-1,0 1,0 0,0 0,0 0,1 0,-1 0,0 0,0 0,0 0,0 0,0 0,1 0,-1 1,0-1,0 0,0 1,0-1,1 0,-1 1,0-1,0 1,1-1,-1 1,0 0,1-1,-1 1,1 0,-1-1,1 1,-1 0,1 0,0-1,-1 1,1 0,0 0,-1 0,1 0,0-1,0 1,0 0,0 0,0 0,0 0,0 0,0 0,0-1,0 1,0 0,1 0,-1 0,0 0,1-1,-1 1,0 0,1 0,-1-1,1 1,-1 0,1 0,0-1,-1 1,1-1,0 1,-188-97,165 86,0 1,-1 0,0 2,0 1,-1 0,0 2,0 1,0 1,0 1,0 1,0 1,0 1,0 1,0 1,0 1,1 1,0 2,0 0,1 1,0 1,0 1,-16 12,28-15,0-3,1 0,0 1,1 1,0-1,0 1,0 1,1-1,0 1,0 1,1-1,0 1,0 0,1 0,0 1,-1 6,5-1</inkml:trace>
  <inkml:trace contextRef="#ctx0" brushRef="#br0" timeOffset="436.687">524 404,'456'27,"-346"-35,-108 8,1 1,-1-1,0 1,0-1,0 1,-1 0,1 0,0 0,0 0,0 1,-1-1,1 0,-1 1,1-1,-1 1,1-1,-1 1,0 0,0 0,0-1,0 1,0 0,0 0,0 0,-1 0,1 0,-1 0,1 0,-1 0,0 0,0 1,0-1,0 0,0 0,0 0,-1 0,1 0,-1 0,1 0,-1 0,0 0,0 0,0 0,-1 1,1 12,0-7,1 1,1 0,0-1,0 1,0-1,1 0,0 1,1-1,0 0,0 0,1-1,4 8,1 3,-2-1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9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27 229,'-6'228,"-4"-200,0-48,9-4,2 0,1 0,1 0,1 0,1 0,1 1,1 0,1 0,9-18,-6 12,-9 25,5-20,2 1,1 0,1 0,1 1,0 1,8-8,-20 28,0 0,1 1,-1-1,1 0,-1 0,1 1,-1-1,1 0,-1 1,1-1,0 1,-1-1,1 1,0-1,0 1,-1-1,1 1,0 0,0-1,0 1,-1 0,1 0,0-1,0 1,0 0,0 0,0 0,0 0,-1 0,1 0,0 0,0 1,0-1,0 0,0 0,-1 1,1-1,0 1,0-1,-1 0,1 1,0-1,0 1,-1 0,1-1,-1 1,1 0,20 41,-14-24,4 1,0-4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0,'0'34,"0"15,0 5,0-7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1,'-5'4,"4"3,1-6,-4-2,-1-2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4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20 457,'-4'9,"1"1,0 0,0 0,1 0,0 0,1 0,0 0,1 1,0-1,1 0,-1 0,2 1,0-1,0 0,1 0,0 0,0-1,5 9,-6-16,1 0,-1 0,0 0,0-1,1 1,-1-1,1 1,-1-1,1 0,0 0,-1 0,1 0,0-1,0 1,0-1,-1 0,1 1,0-1,0-1,0 1,0 0,-1-1,1 1,0-1,0 0,-1 0,1 0,0 0,-1 0,1-1,-1 1,0-1,75-57,-69 51,1 0,-1-1,-1-1,0 0,0 0,-1 0,0 0,0-1,-1 0,-1 0,0-1,-1 1,0-1,0 0,-2 0,1 0,-1 0,-1-2,-1 10,-1 1,1-1,-1 0,0 1,0 0,0-1,-1 1,1 0,-1 0,0 0,0 1,0-1,0 1,0-1,0 1,-1 0,1 0,-1 1,1-1,-1 1,0-1,0 1,0 0,1 1,-1-1,0 1,0 0,0-1,0 2,0-1,0 0,0 1,0 0,0 0,1 0,-1 0,0 1,1-1,-1 1,1 0,-1 0,1 0,0 1,0-1,-1 2,-14 8,3-1</inkml:trace>
  <inkml:trace contextRef="#ctx0" brushRef="#br0" timeOffset="434.191">274 682,'51'-37,"-2"-2,-2-2,-1-3,10-14,-12 15,-43 44,1-1,-1 1,0-1,0 1,0 0,0-1,0 1,0 0,-1 0,1 0,0 0,0 0,-1 0,1 0,0 0,-1 0,1 0,-1 0,1 0,-1 0,0 0,1 1,-1-1,0 0,0 0,0 1,0-1,0 0,0 0,0 0,0 1,-1-1,1 0,0 0,-1 0,1 0,-1 0,1 1,-1-1,1 0,-1 0,0 0,0 0,1-1,-1 1,-1 1,1 4,-1-2,1-1,0 1,0 0,0 0,0-1,1 1,-1 0,1 0,0 0,0 0,0 0,1-1,0 1,-1 0,1 0,0 0,1-1,-1 1,1-1,0 1,-1-1,2 0,-1 1,0-1,0 0,1 0,0-1,0 1,0 0,0-1,0 0,0 0,0 0,1 0,-1 0,1-1,0 1,-1-1,4 1,1-3,0 0,0-1,-1 0,1 0,-1-1,0 0,1 0,-1 0,-1-1,1 0,0-1,-1 0,0 0,0 0,-1 0,1-1,-1 0,0 0,-1 0,1-1,-1-1,4-1,5-8</inkml:trace>
  <inkml:trace contextRef="#ctx0" brushRef="#br0" timeOffset="1070.506">1205 400,'-25'9,"0"0,1 2,0 1,1 1,0 1,1 1,0 1,1 1,1 0,1 2,-15 18,33-36,-1 1,0-1,1 1,-1 0,1-1,-1 1,1 0,0 0,0 0,0 0,0 0,0 1,0-1,1 0,-1 0,1 0,-1 1,1-1,0 0,0 1,0-1,0 0,0 1,1-1,-1 0,1 0,0 0,-1 1,1-1,0 0,0 0,0 0,0 0,1 0,-1 0,1-1,-1 1,1 0,-1-1,1 1,0-1,0 1,0-1,0 0,0 0,0 0,0 0,0 0,0 0,0-1,2 1,9 1,-1 0,1-1,0-1,-1 0,1-1,0 0,-1-1,1 0,-1-1,0 0,0-1,0-1,0 0,0 0,-1-1,0-1,-1 1,5-5,23-19,-2-1,-1-2,-1-1,4-8,-36 40,-13 32,-17 74,28-101,0 1,0-1,0 1,0-1,0 1,1-1,0 1,-1-1,1 0,1 1,-1-1,0 0,1 0,0 0,-1 0,1 0,1 0,-1 0,0-1,1 1,-1-1,1 1,-1-1,1 0,0 0,0 0,0-1,4 2,7 0,0-2,0 0,0 0,0-2,0 0,0 0,0-1,0-1,0 0,0-1,-1 0,0-1,0-1,0 0,-1-1,0 0,0-1,0 0,9-10,19-12,-2-1,-2-2,-1-2,-1-1,-2-2,-1-1,11-23,-29 44,-2 0,0-1,-1-1,-1 1,-1-2,-1 1,-1-1,-1 0,1-5,-6 23,0-1,-1 0,1 1,0-1,-1 1,0-1,0 1,0-1,0 1,-1 0,1 0,-1-1,0 1,0 0,0 0,0 1,-1-1,1 0,-1 1,1-1,-1 1,0 0,0 0,0 0,0 0,0 1,-1-1,1 1,0 0,-1 0,1 0,-1 0,1 1,-1-1,1 1,-1 0,0 0,1 0,-1 0,1 1,-1 0,1-1,-1 1,1 1,-1-1,1 0,0 1,0 0,0-1,-1 2,-9 8,0 0,0 1,1 1,1 0,0 1,1 0,0 0,1 1,1 0,0 1,1 0,1 0,1 1,0-1,1 1,0 0,2 0,0 1,1-1,1 0,0 1,1-1,3 12,1-10,0-1,2 0,0 0,1 0,0-1,2 0,0-1,0 0,2-1,0 0,1 0,0-2,1 0,1 0,0-1,0-1,2 0,-1-1,1-1,0-1,1 0,0-2,0 1,1-2,10 1,16 6,-7-1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313 428,'-16'-3,"1"1,-1 1,1 0,-1 1,0 1,1 0,-1 1,1 1,0 0,-1 1,1 1,1 0,-1 1,1 1,0 0,1 1,-12 8,22-13,0 0,1 0,-1 0,0 0,1 0,0 1,0-1,0 1,0 0,1-1,-1 1,1 0,0 0,0 0,0 0,1 0,-1 0,1 1,0-1,0 0,1 0,-1 0,1 0,0 0,0 0,0 0,0 0,1-1,0 1,0 0,1 2,1 1,0 0,1 0,0 0,0-1,0 1,1-2,0 1,0 0,0-1,1 0,0-1,0 1,0-1,0-1,6 3,-5-3,1-1,0 0,0 0,0-1,0 0,1 0,-1-1,0-1,0 1,0-2,0 1,0-1,0 0,0-1,-1 0,1 0,-1-1,0 0,0-1,0 0,0 0,4-5,2-4</inkml:trace>
  <inkml:trace contextRef="#ctx0" brushRef="#br0" timeOffset="3311.53">821 5,'-1'-1,"1"1,-1-1,1 1,-1 0,1-1,-1 1,1 0,-1 0,1-1,-1 1,1 0,-1 0,1 0,-1 0,1-1,-1 1,0 0,1 0,-1 0,1 0,-1 0,1 1,-1-1,0 0,1 0,-1 0,1 0,-1 1,1-1,-1 0,1 0,-1 1,1-1,-1 0,1 1,0-1,-1 1,1-1,-1 1,1-1,0 0,-1 1,1-1,0 1,0-1,0 1,-1 0,1-1,0 1,0-1,0 1,0-1,0 1,0 0,0-1,0 1,0-1,0 1,0 0,-6 39,6-39,-1 364,-61-55,62-297,1-7</inkml:trace>
  <inkml:trace contextRef="#ctx0" brushRef="#br0" timeOffset="3561.581">481 372,'34'4,"30"2,9 0,-3-1,-9-1,-9-2,-10-1,-6-1,-5 0,-8 0</inkml:trace>
  <inkml:trace contextRef="#ctx0" brushRef="#br0" timeOffset="3813.263">1131 512,'5'29,"6"9,1-1</inkml:trace>
  <inkml:trace contextRef="#ctx0" brushRef="#br0" timeOffset="4049.325">1103 145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87 274,'16'5,"0"0,0 0,0-2,0 0,0-1,1 0,-1-2,1 0,-1 0,1-2,-1 0,1-1,-1 0,0-1,7-4,-9 6,0-1,-1-1,1 0,-1 0,0-1,-1-1,1 0,-1-1,0 0,-1-1,1 0,-2-1,1 0,-1-1,-1 0,0 0,0-1,-1 0,0-1,-1 0,0 0,-1-1,-1 1,0-1,2-8,-6 19,-1 1,1-1,-1 1,0 0,1-1,-1 1,0-1,0 1,0-1,0 1,0-1,0 1,-1-1,1 1,0 0,-1-1,1 1,-1-1,0 1,1 0,-1-1,0 1,0 0,0 0,0 0,0 0,0 0,0 0,0 0,0 0,0 0,0 0,-1 0,1 1,0-1,-1 0,1 1,-1-1,1 1,0 0,-1 0,1-1,-1 1,1 0,-1 0,1 0,-1 0,1 1,-1-1,1 0,-1 1,1-1,0 1,-1-1,1 1,0-1,-1 1,1 0,0 0,0 0,0 0,-1 0,-8 10,0 0,0 0,1 1,1 0,0 1,0 0,2 0,0 1,0 0,1 0,-3 14,-5 18,3-1,1 1,3 1,1 0,3-1,1 1,3 0,2 0,3 8,-3-39,-1 0,-1 0,0 0,-1 0,0 0,-2 0,0 0,0 0,-2 0,0 0,-1 0,0-1,-1 1,-1-1,0 0,-2-1,1 0,-2 0,0 0,0-1,-1-1,-11 11,9-14,-1-1,0-1,-1 0,1-1,-1-1,0 0,0 0,-1-2,0 1,1-2,-1 0,0-1,0-1,0 0,0-1,0 0,-1-1,12 1,0 1,1-1,-1 0,0 0,0 0,0-1,1 1,-1-1,0 0,1 0,0 0,-1-1,1 1,0-1,0 1,0-1,1 0,-1 0,1-1,-1 1,1 0,0-1,1 0,-1 1,0-1,1 0,0 0,0 1,0-1,1 0,-1 0,1 0,0 0,0 0,0 0,0 0,1 0,0 0,0 0,0 0,0 0,0 0,1 1,0-1,1-3,8-8,0 1,0-1,1 2,1-1,1 2,-1 0,2 0,0 2,0 0,11-5,22-17,-16 8,2 2,1 2,0 1,1 1,31-9,-42 20</inkml:trace>
  <inkml:trace contextRef="#ctx0" brushRef="#br0" timeOffset="301.935">907 471,'-13'12,"1"1,0 0,1 0,1 1,0 1,1 0,0 0,1 0,1 1,1 1,0-1,-1 8,6-21,0-1,0 1,0-1,0 1,1-1,-1 1,1 0,0-1,0 1,0 0,0-1,0 1,0-1,1 1,-1 0,1-1,0 1,0-1,0 0,0 1,0-1,0 0,1 1,-1-1,1 0,0 0,-1 0,1 0,0 0,0-1,0 1,1-1,-1 1,0-1,0 0,1 0,-1 0,1 0,-1 0,1 0,-1-1,1 1,0-1,1 0,7-2,1 0,-1-1,0 0,0-1,0 0,0-1,-1 0,0-1,0 0,0-1,-1 0,0 0,0-1,-1 0,0 0,0-1,-1 0,4-7,-9 14,1-1,-1 0,1 0,-1 1,0-2,-1 1,1 0,0 0,-1-1,0 1,1 0,-2-1,1 0,0 1,-1-1,1 1,-1-1,0 0,0 1,0-1,-1 0,0 1,1-1,-1 1,0-1,-1 1,1-1,0 1,-1 0,0 0,0 0,0 0,0 0,0 0,-1 0,0 1,1-1,-1 1,0 0,0-1,0 1,0 1,0-1,-1 0,1 1,-2-1,-3 1,0 0,0 0,0 1,0 0,0 0,0 1,1 0,-1 0,0 1,0 0,1 1,-1-1,-3 3,-15 9</inkml:trace>
  <inkml:trace contextRef="#ctx0" brushRef="#br0" timeOffset="578.42">1274 781,'-10'-24,"-3"-12,6-6,3 0,3 3,6 2,8 3,1 3,2 6,0 3,1 5,-2 10,-4 12,-3 4</inkml:trace>
  <inkml:trace contextRef="#ctx0" brushRef="#br0" timeOffset="928.768">1725 442,'-12'4,"0"0,1 0,-1 1,1 0,0 1,1 1,-1 0,1 0,0 1,1 0,0 0,1 1,-1 1,2-1,-1 1,1 0,1 1,0 0,-1 4,6-12,0-1,1 1,-1 0,1 0,0 0,0 0,0 0,0-1,1 1,-1 0,1 0,-1 0,1-1,0 1,0 0,1-1,-1 1,0-1,1 1,0-1,-1 0,1 1,0-1,0 0,0 0,0 0,1-1,-1 1,0-1,1 1,-1-1,1 0,0 1,-1-1,4 0,101 18,-98-19,-1-1,0 1,1-1,-1-1,0 1,0-2,0 1,0-1,0 0,-1-1,1 1,-1-2,6-3,12-10</inkml:trace>
  <inkml:trace contextRef="#ctx0" brushRef="#br0" timeOffset="1295.087">1951 584,'28'0,"0"-1,1-1,-1-1,0-2,-1 0,1-2,-1-2,-1 0,19-10,-41 18,0-1,0 0,0 0,-1-1,1 1,0-1,-1 0,0 0,0 0,0 0,0 0,0-1,0 0,-1 1,0-1,0 0,0 0,0 0,-1 0,1-1,-1 1,0 0,0 0,-1-1,1 1,-1-1,0 1,0-1,-1 1,1 0,-1-1,0 1,0 0,0-1,-1 1,1 0,-1 0,-1-1,-3 3,-1 0,1 0,-1 1,1 0,-1 0,0 0,0 1,1 0,-1 0,0 1,1 0,-1 0,0 0,1 1,-1 0,1 0,0 1,0 0,0 0,0 0,0 1,1 0,-1 0,1 0,-1 2,-9 4,0 1,1 1,1 0,0 1,0 0,1 1,1 1,1 0,0 0,0 1,6-9,1 0,-1 0,1 0,1 1,-1-1,1 1,1-1,-1 1,1 0,0 0,1 0,0 0,0 0,1-1,0 1,1 0,-1 0,1-1,1 1,-1-1,1 1,1-1,-1 0,3 2,-1-2,1 1,0-1,1-1,0 1,0-1,0-1,1 1,0-1,0 0,0-1,0 0,1 0,0-1,-1 0,1-1,0 1,1-2,-1 1,0-1,5-1,17 1,0-1,0-2,0-1,0-1,13-5,-16 3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3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203 565,'-19'10,"0"1,1 0,1 2,0 0,0 1,1 0,1 2,1 0,0 0,1 1,-2 5,14-20,0-1,0 0,0 0,0 0,1 1,-1-1,0 1,1-1,-1 0,1 1,0-1,0 1,-1-1,1 1,0-1,0 1,0-1,0 1,1-1,-1 1,0-1,0 0,1 1,-1-1,1 1,0-1,-1 0,1 1,0-1,0 0,0 0,0 0,0 0,0 0,0 0,0 0,0 0,0 0,0 0,1 0,-1-1,0 1,1 0,-1-1,1 1,-1-1,1 0,-1 1,0-1,1 0,-1 0,80-3,-51-7,0 0,0-2,-1-1,0-2,-1-1,-1 0,0-3,20-17,6-19,-64 81,7-19,0 0,1 0,0 0,0 1,1-1,0 1,0-1,0 1,1 0,1-1,-1 1,1 0,1 2,-1-7,1 0,-1 0,1 0,0 1,0-1,0 0,0 0,0-1,1 1,0 0,-1 0,1-1,0 1,0-1,0 0,1 1,-1-1,1 0,-1 0,1 0,-1-1,1 1,0-1,0 1,0-1,0 0,0 0,0 0,0-1,0 1,1-1,-1 0,1 0,12-2,-1 0,0-2,0 0,0 0,0-2,0 0,-1 0,0-1,-1-1,0-1,0 0,0 0,-1-1,-1-1,0 0,0 0,-1-1,-1-1,2-2,62-79,-73 95,0 0,0 0,1 0,-1 0,0-1,0 1,1 0,-1 0,1-1,-1 1,0 0,1-1,0 1,-1 0,1-1,-1 1,1-1,0 1,-1-1,1 1,0-1,-1 1,1-1,0 0,0 1,-1-1,1 0,0 0,0 1,0-1,0 0,-1 0,1 0,0 0,0 0,0 0,0 0,-1-1,1 1,0 0,0 0,0-1,-1 1,1 0,0-1,0 1,-1-1,1 1,0-1,-1 1,1-1,-1 1,1-1,-1 0,1 1,-1-1,1 0,-1 1,1-1,-1 0,0 0,1 1,-1-1,0 0,0 0,0 0,0 0,0 1,0-2,0 218,1-147,1-50,0 0,-2 1,0-1,-1 0,-1 0,-1 0,-1 0,0 0,-2 0,0-1,-7 15,10-28,-1 0,1-1,-1 1,1-1,-1 0,-1 0,1 0,-1-1,1 0,-1 1,0-2,0 1,0 0,0-1,-1 0,1 0,-1-1,1 0,-1 0,0 0,1 0,-1-1,0 0,1 0,-3-1,5 0,1 0,-1 0,1-1,0 1,-1-1,1 1,0-1,0 0,0 0,0 0,0 0,1 0,-1-1,1 1,-1 0,1-1,0 1,0-1,0 1,0-1,0 0,1 1,-1-1,1 0,0 0,0 1,0-1,0 0,0 0,0 0,17-84,3 36,2 2,2 0,3 1,1 2,3 0,2 3,1 0,15-11,-42 46,0 0,0 0,1 1,0 0,0 1,1-1,0 2,0-1,0 1,1 1,0 0,0 0,0 1,0 0,0 0,1 1,9 0,-18 2,1 0,-1 0,0 0,0 0,0 0,0 1,0-1,0 1,0 0,0-1,0 1,0 0,0 0,-1 0,1 0,0 1,-1-1,1 0,-1 1,1-1,-1 1,1-1,-1 1,0 0,0 0,0-1,0 1,0 0,0 0,-1 0,1 0,-1 0,1 0,-1 0,0 0,1 0,-1 1,0-1,-1 0,1 0,0 0,0 0,-1 1,-29 93,28-91,-1 6,0 0,-1-1,0 1,-1-1,0 0,-1-1,0 1,0-1,-1 0,0 0,-1-1,0 0,0-1,0 1,-1-2,0 1,-1-1,1 0,-1-1,-4 1,2-16,12 5</inkml:trace>
  <inkml:trace contextRef="#ctx0" brushRef="#br0" timeOffset="2737.302">1360 593,'7'-22,"-6"15,1 0,0 0,0 1,1-1,-1 1,1 0,1-1,-1 1,1 1,0-1,1 0,0 0,-4 6,0-1,-1 1,1-1,0 1,-1 0,1-1,0 1,0 0,0 0,-1-1,1 1,0 0,0 0,0 0,0 0,-1 0,1 0,0 0,0 0,0 0,0 1,-1-1,1 0,0 0,0 1,0-1,-1 1,1-1,0 1,-1-1,1 1,0-1,-1 1,1-1,-1 1,1 0,-1-1,1 1,-1 0,1 0,-1-1,0 1,1 0,-1 0,0-1,0 1,1 0,-1 0,0 0,0 0,0-1,0 1,0 1,7 47,-6-9,-1 0,-3 0,-1 0,-9 36,-22 93,35-167,1-1,-1 0,0 0,0 0,0 0,0 0,0 0,0 0,-1 0,1 0,0 1,0-1,-1 0,1 0,-1 0,1 0,-1 0,1 0,-1 0,0-1,1 1,-1 0,0 0,0 0,1-1,-1 1,0 0,0-1,0 1,0-1,0 1,0-1,0 1,0-1,0 0,0 1,0-1,0 0,-1 0,1 0,0 0,0 0,0 0,0 0,0 0,0-1,0 1,0 0,0-1,0 1,0 0,0-1,0 1,0-1,0 0,0 1,0-1,0 0,0 1,0-2,0-6,0 0,0 0,0-1,1 1,1 0,-1-1,1 1,1 0,-1 0,2 0,-1 0,1 0,0 0,0 0,1 0,0 0,11-32,2 0,2 2,1 0,2 1,1 2,17-19,-10 14,-23 29,-1 1,1 0,1 1,-1-1,2 1,-1 1,1 0,1 0,-1 0,1 2,1-1,-1 1,1 0,9-2,-18 7,0 1,0 0,0-1,0 1,0 0,0 0,0 1,0-1,0 0,0 1,0-1,0 1,0-1,0 1,-1 0,1 0,0 0,0 0,-1 0,1 1,0-1,-1 0,0 1,1-1,-1 1,0-1,1 1,-1 0,0-1,0 1,0 0,-1 0,1 0,0 0,-1 0,1 0,-1 0,0 0,0 0,1 0,1 86,-4-77,1 0,-2 0,0 0,0 0,-1 0,0-1,-1 0,0 0,0 0,-1 0,-1-1,1 0,-2 0,1-1,-1 0,0 0,-1-1,0 0,0 0,0-1,-1 0,0-1,0 0,-1-1,1 0,-1 0,0-1,0-1,0 0,-2 0,11-2,0 0,0 0,-1 0,1 0,0-1,0 1,-1-1,1 1,0-1,0 0,0 0,0 0,0 0,0 0,0 0,1-1,-1 1,0-1,1 1,-1-1,1 0,-1 0,1 1,0-1,0 0,0 0,0 0,0 0,0 0,0-1,1 1,-1 0,1 0,-1 0,1-1,0 1,0 0,0 0,0-1,1 1,-1 0,1 0,-1 0,1-1,0 1,-1 0,1 0,0 0,2-2,8-20</inkml:trace>
  <inkml:trace contextRef="#ctx0" brushRef="#br0" timeOffset="3074.033">1981 113,'5'16,"-1"0,0 0,-2 0,0 1,0-1,-2 1,0-1,-1 1,0-1,-1 1,-4 13,3-12,-33 182,10-44,26-156,0 1,0-1,0 0,0 1,1-1,-1 1,0-1,0 1,0-1,0 0,0 1,1-1,-1 0,0 1,0-1,1 1,-1-1,0 0,0 0,1 1,-1-1,0 0,1 1,-1-1,1 0,-1 0,0 0,1 1,-1-1,1 0,-1 0,0 0,1 0,-1 0,1 0,-1 0,1 0,-1 0,1 0,-1 0,0 0,1 0,-1 0,1 0,-1-1,0 1,1 0,-1 0,1 0,-1-1,0 1,1 0,-1 0,0-1,1 1,-1 0,0-1,0 1,1 0,-1-1,0 1,0-1,1 1,-1 0,0-1,0 1,0-1,0 1,0 0,0-1,12-12</inkml:trace>
  <inkml:trace contextRef="#ctx0" brushRef="#br0" timeOffset="3321.071">2206 423,'-10'34,"-2"15,4 1,5-10</inkml:trace>
  <inkml:trace contextRef="#ctx0" brushRef="#br0" timeOffset="3567.116">2206 282,'10'10,"2"3</inkml:trace>
  <inkml:trace contextRef="#ctx0" brushRef="#br0" timeOffset="4204.24">2403 565,'20'-7,"-2"-1,1 0,-1-1,-1-1,0-1,0-1,-1 0,0-1,-1-1,12-14,-26 27,1 0,-1 0,0 0,0 0,0-1,0 1,0 0,0-1,0 1,0-1,-1 1,1 0,-1-1,1 0,-1 1,1-1,-1 1,0-1,0 0,0 1,0-1,0 1,0-1,0 0,0 1,-1-1,1 0,0 1,-1-1,0 1,1-1,-1 1,0 0,0-1,0 1,0 0,0-1,0 1,0 0,0 0,0 0,-1 0,1 0,0 0,-1 0,1 0,-1 1,1-1,-1 0,1 1,-1 0,0-1,1 1,-1 0,0-1,-6 3,-1-1,1 1,-1 0,1 0,0 1,0 1,0-1,0 1,1 0,-1 1,1 0,0 0,0 0,1 1,0 0,0 1,0-1,1 1,0 0,0 0,1 1,0-1,0 1,1 0,-3 7,4-10,-1-1,1 1,0 0,0 0,1 0,0 0,-1 0,2 0,-1 0,1 0,-1 0,1 1,1-1,-1 0,1 0,0 0,0 0,0 0,1 0,0 0,0 0,0-1,0 1,1-1,0 1,0-1,0 0,0 0,1 0,0 0,-1-1,1 0,1 0,-1 0,4 2,4-3,0 0,0-1,0-1,0 0,0-1,1 0,-1-1,0 0,-1-1,1 0,0-1,-1 0,0-1,0 0,0-1,-1 0,1 0,-2-1,3-2,212-143,-161 111,-92 48,15 0,1 1,0 1,1 0,-1 1,2 0,-1 1,1 0,1 0,0 1,1 1,0 0,1 0,0 1,0 2,7-14,0 0,0 1,0-1,0 0,1 1,-1-1,1 0,0 1,-1-1,1 1,0-1,0 0,0 1,1-1,-1 1,1-1,-1 0,1 1,0-1,0 0,0 0,0 1,0-1,0 0,1 0,-1 0,1-1,-1 1,1 0,0 0,0-1,0 1,0-1,0 0,0 1,0-1,0 0,0 0,4 1,0-1,0 1,0-1,0 0,0 0,1-1,-1 0,0 0,0 0,0-1,0 0,0 0,0-1,3-1,11-5,0-1,-1-1,0-1,-1 0,0-2,16-13,139-179,-153 183,-6 10,-1 0,0-2,-1 1,0-2,-1 1,-1-2,0 1,-1-1,-1-1,0 0,-2 0,0 0,0-1,-2 0,0 0,-1-6,-2 20,-1 1,-1 0,1 0,0-1,-1 1,0 0,1 0,-1-1,-1 1,1 0,0 0,-1 0,0 0,1 1,-1-1,0 0,0 1,-1-1,1 1,0 0,-1 0,0 0,1 0,-1 0,0 0,0 1,0-1,0 1,0 0,0 0,0 0,-1 0,1 1,0 0,-1-1,-1 1,-6 0,1 0,-1 1,0 0,1 1,-1 0,1 1,0 0,-1 0,2 1,-11 6,7-4,0 1,1 0,0 1,0 1,0 0,1 0,0 1,1 1,1 0,-1 0,2 1,-1 0,2 0,-1 1,2 0,0 0,0 1,2 0,-1-1,2 2,0-1,0 0,2 1,0-1,0 1,1 0,1-1,1 1,0-1,0 0,7 7,0 0,1-1,0-1,2 0,0 0,2-1,0-1,0 0,2-1,0-1,1 0,0-1,1-1,1-1,0 0,1-2,0 0,0-1,1-1,0-1,1-1,-1 0,1-2,0-1,0 0,1-2,4-1,95-8,-104 2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3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4,'-21'-2,"-1"0,1 2,-1 1,1 0,0 2,0 0,0 1,0 2,1 0,0 1,-1 1,12-4,0 0,0 0,0 1,0 0,1 1,0 0,0 0,1 1,0 0,0 0,0 1,1-1,0 2,0-1,1 0,1 1,-1 0,1 1,1-1,-1 0,2 1,-1 0,1 0,1-1,0 1,0 0,1 0,0 0,1 0,0 0,1 0,0 0,0 1,2-2,1 0,-1 0,1 0,1 0,-1-1,1 0,1 0,0-1,0 0,0 0,1 0,0-1,0 0,1-1,-1 1,1-2,1 1,-1-1,0-1,1 0,3 1,19 4,0-1,0-2,1-1,-1-1,33-2,93-22,-139 16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102 621,'0'432,"-1"-408,0 1,-2-1,0 0,-2 0,0 0,-8 20,13-43,0 1,0 0,0-1,0 1,-1-1,1 1,0-1,-1 1,1-1,-1 1,1-1,-1 1,0-1,0 0,1 1,-1-1,0 0,0 0,0 0,0 1,-1-1,1 0,0 0,0-1,-1 1,1 0,0 0,-1-1,1 1,-1 0,1-1,-1 0,1 1,-1-1,1 0,-1 0,0 0,1 0,-1 0,1 0,-1 0,1 0,-1-1,1 1,-1-1,1 1,-1-1,1 0,-1 1,1-1,0 0,-1 0,1 0,0 0,0 0,0 0,0 0,-1-1,0-8,1-1,0 1,0-1,1 1,0-1,1 1,0-1,1 1,0 0,0-1,1 1,1 0,-1 0,2 0,15-47,2 2,2 0,2 1,3 2,3 1,1 1,3 2,1 2,3 1,22-18,-56 56,0 0,1 1,-1-1,1 1,1 1,-1-1,1 1,0 1,1 0,-1 0,1 0,-1 1,1 0,0 1,0 0,0 0,1 1,-1 0,0 1,0 0,8 1,-12 3,-1 1,0-1,-1 1,1 0,-1 0,0 0,0 0,-1 0,1 1,-1 0,0-1,-1 1,1 0,-1 0,-1 0,1 0,-1 0,0 0,0 0,0-1,-1 1,0 0,0 0,-1 0,0 0,0-1,0 1,0-1,-5 18,0-1,-2 0,0-1,-1 0,-2 0,0-1,-1-1,0 0,-2-1,0 0,-2-1,1-1,-2-1,0 0,-1-1,0-1,-1-1,-1-1,-14 6,33-15,-1 0,0 0,1 0,-1-1,0 1,0-1,0 0,0 0,0 0,0 0,0 0,-1-1,1 1,0-1,0 0,0 0,-1 0,1-1,0 1,0-1,0 1,0-1,0 0,0 0,0-1,0 1,0-1,0 1,0-1,1 0,-1 0,1 0,0 0,-1 0,1-1,0 1,0-1,0 1,1-1,-1 0,1 0,-1 0,1 0,-1-2,12-38,-2 23</inkml:trace>
  <inkml:trace contextRef="#ctx0" brushRef="#br0" timeOffset="352.843">1033 565,'-19'13,"1"1,0 1,1 1,1 0,1 2,0-1,1 2,1 0,1 0,1 1,0 1,1 0,1 4,7-22,1 1,1 0,-1-1,0 1,1 0,0-1,0 1,0 0,0 0,1 0,0-1,-1 1,1 0,0-1,1 1,-1-1,1 1,0-1,-1 0,1 0,1 1,-1-1,0-1,1 1,0 0,-1-1,1 1,0-1,0 0,0 0,1 0,-1 0,1 0,-1-1,1 0,-1 0,1 0,-1 0,1 0,0-1,2 1,6-1,-1-1,0 0,0 0,0-2,0 1,0-1,0-1,-1 0,0 0,1-1,-2 0,1-1,-1 0,1 0,-2-1,1-1,-1 1,0-1,-1-1,1 1,-2-1,1 0,-1-1,-1 0,0 0,0 0,-1 0,0-1,-1 0,0 0,-1 1,1-6,-2 8,1 0,-1 0,0 0,-1 0,1 0,-2 0,1 0,-1 1,0-1,-1 0,0 0,0 1,-1-1,0 1,0-1,0 1,-1 0,0 0,-1 1,1-1,-1 1,-1 0,1 1,-1-1,0 1,0 0,-1 0,1 1,-1 0,0 0,0 0,-5 0,-41 9,28 6</inkml:trace>
  <inkml:trace contextRef="#ctx0" brushRef="#br0" timeOffset="618.896">1512 594,'-19'38,"-7"23,2 5,5-4,5-7,10-18,6-15</inkml:trace>
  <inkml:trace contextRef="#ctx0" brushRef="#br0" timeOffset="867.933">1371 283,'0'0</inkml:trace>
  <inkml:trace contextRef="#ctx0" brushRef="#br0" timeOffset="1236.436">1625 791,'5'-2,"1"0,-1 0,0-1,0 1,0-1,0-1,0 1,-1-1,0 1,1-1,-1 0,-1-1,1 1,-1-1,1 0,-1 0,-1 0,2-2,0 1,11-21,-1-1,-1-1,-2 0,0 0,-2-1,0-10,-8 41,-1-1,1 1,-1-1,0 1,1-1,0 1,-1-1,1 0,-1 1,1-1,-1 0,1 0,0 1,-1-1,1 0,0 0,-1 0,1 0,-1 0,1 0,0 0,-1 0,1 0,0 0,-1 0,1 0,0 0,-1-1,1 1,0 0,-1 0,1-1,-1 1,1 0,-1-1,1 1,-1-1,1 1,-1-1,1 1,-1-1,0 1,1-1,-1 1,1-1,-1 1,0-1,0 0,1 1,-1-1,0 0,0 1,0-1,0 1,0-1,0 0,0 1,0-1,0 0,0 1,0-1,0 0,0 1,-1-1,1 0,0 0,5 101,-7-89,1 0,1 0,0-1,1 1,0 0,0 0,1-1,1 1,0-1,0 1,1-1,4 7,-5-13,1 0,0-1,0 0,1 0,-1 0,0-1,1 1,0-1,0 0,0 0,0-1,0 0,0 0,0 0,0 0,0-1,0 1,1-1,-1-1,0 1,0-1,0 0,0 0,0 0,0-1,0 0,0 0,0 0,-1-1,1 1,-1-1,0 0,0 0,0-1,0 1,0-1,-1 0,1 0,-1 0,0 0,-1-1,1 1,0-3,9-66,-11 49</inkml:trace>
  <inkml:trace contextRef="#ctx0" brushRef="#br0" timeOffset="1772.438">2612 1,'0'43,"-4"29,-2 6,0 1,1-9,1-7,2-9,1-10,1-6,0-1,0-1,0-3,0-2,-4-6,-3-2,-4-6,-5-5,0-5</inkml:trace>
  <inkml:trace contextRef="#ctx0" brushRef="#br0" timeOffset="2019.88">2246 368,'43'19,"24"6,10 0,-3-6,-5-5,-4-5,-8-4,-5-4,-6 0,-11-2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245 442,'-21'11,"0"1,1 0,0 2,1 0,0 1,1 1,1 1,1 0,0 1,-7 13,20-29,0 0,1 0,-1 1,1-1,-1 1,1-1,0 1,0 0,0 0,1 0,-1 0,1 0,0 1,-1-1,1 0,1 1,-1-1,0 0,1 1,0-1,0 1,0-1,0 1,0-1,1 0,0 1,-1-1,1 1,0-1,1 0,-1 0,1 0,-1 0,1 0,0 0,0 0,0 0,1-1,-1 1,0-1,1 1,0-1,0 0,1 1,7-2,0-1,1 0,-1-1,0 0,0 0,0-1,0-1,0 0,0 0,-1-1,0-1,1 1,-2-2,1 1,0-1,-1-1,0 0,-1 0,0-1,0 0,6-8,-5 8,4-4,-1 0,0-2,-1 1,-1-1,0-1,-1 0,0 0,-1-1,-1 0,2-8,-5 88,-4-59,-1-1,1 1,0-1,0 1,0-1,1 1,-1-1,1 1,0-1,0 0,1 1,-1-1,1 0,0 0,0 0,1 0,-1 0,1-1,0 1,0-1,0 0,0 1,0-1,1-1,0 1,-1 0,1-1,0 0,0 0,0 0,0 0,1-1,-1 0,0 1,2-1,10 2,1-1,0 0,0-2,0 1,0-2,0 0,-1-2,1 1,0-2,-1 0,0-1,0-1,0 0,-1-1,0-1,0-1,2-1,6-3,-1-2,-1 0,0-1,-1-1,-1 0,0-2,-1 0,-2-2,0 1,-1-2,-1 0,0-1,-2 0,-1-1,-1 0,-1-1,-2 0,4-18,-9 31,0-1,-1 0,0 1,-1-1,-1 0,0 1,-1-1,0 0,0 1,-2 0,1 0,-2 0,-4-10,8 20,0 1,0-1,0 1,0 0,0-1,0 1,0 0,-1 0,1 0,0 0,-1 0,1 0,0 0,-1 0,1 1,-1-1,0 0,1 1,-1-1,1 1,-1 0,0 0,1-1,-1 1,0 0,1 0,-1 1,0-1,1 0,-1 1,0-1,1 0,-1 1,1 0,-1-1,1 1,-1 0,1 0,0 0,-1 0,1 0,0 0,0 0,-1 1,1-1,0 0,0 1,0-1,1 0,-1 1,-44 77,34-43,2 0,1 1,2 0,2 0,1 0,2 0,2 0,3 24,-2 17,-2-59,1 1,0 0,2 0,0-1,1 1,1-1,1 0,1 0,1-1,6 11,-14-27,0-1,0 0,1 1,-1-1,1 1,-1-1,1 0,-1 1,1-1,0 0,0 0,-1 0,1 0,0 1,0-1,0 0,1 0,-1-1,0 1,0 0,0 0,1-1,-1 1,0 0,1-1,-1 1,0-1,1 0,-1 1,1-1,-1 0,1 0,-1 0,0 0,1 0,-1 0,1-1,-1 1,1 0,-1-1,0 1,1-1,-1 1,0-1,0 0,1 0,-1 1,0-1,1-1,-1-3,1 0,-1 0,1-1,-2 1,1-1,0 1,-1-1,0 1,-1 0,1-1,-1 1,0-1,0 1,-1 0,-1-5,-4-11</inkml:trace>
  <inkml:trace contextRef="#ctx0" brushRef="#br0" timeOffset="153.213">585 216,'48'5,"44"6,22 2,0-2,-9-3,-13-2,-13-3,-10-1,-7-2,-14 0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5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0,'-19'44,"-11"23,-6 5,4-4,3-15,0-10,6-9,3-10,3-8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6 113,'9'-20,"4"44,-5 185,-10-134,-15 294,5-120,12-249,-1 1,1-1,0 0,-1 0,1 1,0-1,0 1,-1-1,1 0,0 1,0-1,-1 1,1-1,0 0,0 1,0-1,0 1,0-1,0 1,0-1,0 1,0-1,0 1,0-1,0 0,0 1,0-1,0 1,0-1,1 1,-1-1,0 0,0 1,0-1,1 1,-1-1,0 0,1 1,-1-1,0 0,1 1,-1-1,0 0,1 0,-1 1,1-1,-1 0,0 0,1 0,-1 1,1-1,-1 0,1 0,-1 0,1 0,-1 0,0 0,1 0,-1 0,1 0,-1 0,1 0,-1 0,1-1,-1 1,0 0,1 0,-1 0,1-1,20-29,-14 19,208-297,-207 297,1 1,-1 0,2 0,-1 1,1 0,1 1,0 0,0 1,0 0,1 0,0 2,0-1,0 2,1-1,0 2,0 0,0 0,-10 3,1 0,-1 0,1 1,-1-1,1 1,-1 0,0 0,0 0,1 0,-1 1,0-1,0 1,0 0,0 0,-1 0,1 0,0 0,-1 1,0-1,1 1,-1-1,0 1,0 0,-1 0,1 0,-1 0,1 0,-1 1,0-1,0 0,0 0,-1 1,1-1,-1 1,0-1,1 2,-1 7,1 1,-1-1,-1 0,0 1,-1-1,0 0,-1 0,0 0,-4 7,-2 5,-2-1,-1-1,-1 0,-1 0,0-2,-2 1,-16 15,25-28,-1 0,0-1,-1 0,0 0,0-1,-1 0,1 0,-1-1,-1 0,1-1,0 0,-1-1,0 0,0-1,0 0,0-1,0 0,-11-1,16 0,0-1,0 0,0 0,0 0,1-1,-1 0,1 0,-1 0,1-1,0 0,0 0,0 0,0-1,0 1,1-1,0-1,-1 1,2 0,-1-1,0 0,1 0,0 0,0 0,1 0,-1-1,1 1,0-1,1 1,-1-3,4-7</inkml:trace>
  <inkml:trace contextRef="#ctx0" brushRef="#br0" timeOffset="750.186">795 706,'0'7,"14"123,-13-127,-1 0,1 0,1 0,-1 0,0 0,1 0,-1 0,1 0,0-1,0 1,0-1,0 1,0-1,1 0,-1 0,1 0,0 0,-1 0,1-1,0 1,0-1,0 0,0 0,0 0,0 0,0 0,0-1,1 1,-1-1,0 0,0 0,1 0,-1 0,0-1,0 1,0-1,3-1,15-5,0-2,0-1,-1 0,0-2,-1 0,0-1,-1-1,15-15,30-42,-47 105,-14-26,-1 0,1 0,0 0,1 0,0 0,0-1,0 1,1-1,0 0,1 0,0-1,0 1,0-1,1 0,0 0,0-1,0 1,1-1,-1-1,1 1,0-1,1-1,-1 1,6 1,-3-4,0 0,1 0,-1-1,0 0,0-1,0 0,1-1,-1 0,0 0,-1-1,1 0,-1-1,1 0,-1-1,0 0,0 0,-1-1,1 0,138-125,-117 99,-1 0,-1-2,-2 0,-2-2,-1-1,-1-1,-3-1,-1-1,-2 0,-1-1,-3-1,-1 0,-2 0,-2-1,0-28,-6 68,0 1,-1-1,1 1,-1-1,0 1,1-1,-1 0,0 1,-1-1,1 1,0-1,-1 0,0 1,1-1,-1 1,0-1,0 1,0 0,-1-1,1 1,-1 0,1 0,-1 0,1 0,-1 0,0 0,0 1,0-1,0 0,-1 1,1 0,0-1,0 1,-1 0,1 0,-1 1,1-1,-1 0,1 1,-1-1,-2 1,-1 4,0 1,0 0,1 0,0 1,-1-1,2 1,-1 1,1-1,0 0,0 1,1 0,-1 0,2 0,-1 0,-1 6,4-11,-8 23,3 0,0 1,1-1,1 1,2 0,0 0,2 0,1 2,0 19,0-7,2 0,1-1,3 1,1-1,11 29,13 11,-34-72,-3-3</inkml:trace>
  <inkml:trace contextRef="#ctx0" brushRef="#br0" timeOffset="1002.717">1445 394,'43'0,"34"0,13 0,-4 0,-7 5,-12 2,-13-1,-6-1,-6 3,-5 1,-5-2,-2-2,-7 3,-3 1,1-2,-3-2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9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307 672,'-53'50,"2"2,2 2,3 3,-2 8,42-58,1-1,-1 0,1 0,1 1,-1 0,1-1,0 1,1 1,-1-1,2 0,-1 1,1 0,0-1,0 1,1 0,0 0,1 0,-1 5,2-11,0 0,0 0,0 0,0 0,0 0,0-1,1 1,-1 0,1 0,-1-1,1 1,0-1,-1 1,1-1,0 0,0 0,0 0,0 0,0 0,0 0,0-1,0 1,0 0,1-1,-1 0,0 1,0-1,0 0,1 0,-1-1,0 1,2-1,70-19,-64 14,1 0,-1 0,-1-1,1-1,-1 1,0-1,-1-1,0 0,0 0,-1-1,0 0,-1 0,0 0,-1-1,0 0,0 0,-1 0,-1-1,0 1,0-1,-1 0,-1 0,0 0,-1 1,0-7,1 7,0-1,-1 0,-1 0,1 1,-2-1,0 0,0 1,-1-1,-1 1,1 0,-2 0,0 0,0 1,-1 0,0 0,-1 0,0 0,0 1,-1 1,0-1,-6-3,15 13,0-1,0 1,0 0,-1 0,1 0,0 0,-1 0,1 0,-1 0,1 0,-1 0,0 0,1 0,-1 0,0 0,1 0,-1 0,0 1,0-1,0 0,0 0,0 0,-1 0,1 0,0 0,0 0,-1 1,1-1,-1 0,1 0,-1 0,1 0,-1 0,1-1,-1 1,0 0,0 0,1 0,-1 0,0-1,0 1,0 0,0-1,0 1,0-1,0 1,0-1,0 1,0-1,0 0,0 0,0 1,-1-1,1 0,0 0,0 0,0 0,0 0,0-1,0 1,-1 0,1 0,0-1,0 1,0-1,4 5,0 0,0 0,0 0,1-1,0 0,-1 0,1 0,0 0,1 0,-1-1,0 0,1 0,-1 0,1 0,0-1,-1 0,1 0,0 0,0-1,0 1,0-1,0 0,-1 0,1-1,0 0,0 1,3-2,124-52,-88 23,-1-2,-2-1,-1-3,-2-1,-2-1,12-19,-26 30,-1 0,-2-1,-1-1,-2-1,0-1,-2 0,-2-1,2-9,-1-46,-13 88,0 1,0-1,0 1,0-1,0 0,0 1,0-1,0 0,0 1,-1-1,1 0,0 0,0 1,0-1,-1 0,1 1,0-1,0 0,-1 0,1 1,0-1,0 0,-1 0,1 0,0 0,-1 1,1-1,0 0,-1 0,1 0,0 0,-1 0,1 0,-1 0,1 0,0 0,-1 0,1 0,0 0,-1 0,1 0,0 0,-1 0,1-1,0 1,-1 0,1 0,0 0,-1 0,1-1,0 1,0 0,-1-1,-13 38,-17 100,5 2,7 1,6 1,7 0,10 130,-4-240,5 102,5 0,24 108,-31-187,-3-53,0 0,0 0,0 0,0 0,0 0,-1 0,1 0,0 0,0 0,-1 0,1 0,-1 0,1 0,-1 0,1 0,-1-1,1 1,-1 0,0 0,1-1,-1 1,0 0,0-1,0 1,1-1,-1 1,0-1,0 1,0-1,0 1,0-1,0 0,0 0,0 0,0 1,0-1,0 0,0 0,0 0,0-1,0 1,0 0,0 0,0 0,0-1,0 1,0 0,0-1,0 0,-6-4,1 0,-1 0,1-1,1 0,-1 0,1 0,0-1,1 0,-1 0,1 0,1 0,-1-1,1 1,1-1,-3-8,-5-8,1 0,1-1,1 0,1-1,1 0,2 1,0-1,2 0,0-1,2 1,1 0,2 0,0 1,1-1,2 1,0 0,2 0,1 1,1 0,1 1,0 0,5-3,78-66,-68 74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1,'95'347,"-39"-197,-56-149,0-1,0 1,0 0,0 0,0-1,1 1,-1 0,0-1,1 1,-1 0,0-1,1 1,-1 0,1-1,-1 1,1-1,-1 1,1-1,-1 1,1-1,0 1,-1-1,1 0,0 1,-1-1,1 0,0 1,-1-1,1 0,0 0,0 0,-1 0,1 0,0 0,0 0,-1 0,1 0,0 0,0 0,-1 0,1 0,0-1,-1 1,1 0,0-1,-1 1,1 0,0-1,-1 1,1-1,-1 1,1-1,0 1,-1-1,1 1,-1-1,23-42,-20 36,177-366,-166 349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56 214,'0'485,"0"-467,-1-1,0 0,-1 0,-1 0,-1 0,0 0,-1 0,-5 8,10-25,0-1,0 1,0-1,0 1,0-1,0 1,-1 0,1-1,0 1,0-1,0 1,-1 0,1-1,0 1,-1-1,1 1,0 0,-1-1,1 1,0 0,-1 0,1-1,0 1,-1 0,1 0,-1 0,1-1,-1 1,1 0,-1 0,1 0,0 0,-1 0,1 0,-1 0,1 0,-1 0,1 0,-1 0,1 0,-1 0,1 1,0-1,-1 0,1 0,-1 0,1 1,0-1,-1 0,1 0,-1 1,1-1,0 0,-1 1,1-1,0 0,0 1,-1-1,1 1,0-1,-6-42,9 9,2-1,1 0,1 1,2 0,1 1,2 0,1 0,1 2,2-1,1 2,1 0,2 1,15-17,165-193,-56 133,-142 104,1-1,-1 0,1 0,-1 1,1 0,0-1,-1 1,1 0,0 0,0 1,0-1,0 0,0 1,-1 0,1 0,0 0,0 0,0 0,0 0,0 1,0 0,0-1,0 1,0 0,-1 0,1 1,0-1,-1 0,1 1,-1 0,0-1,1 1,-1 0,0 0,0 1,0-1,0 0,-1 1,1-1,-1 1,1-1,-1 2,3 11,-1 0,-1 0,0 1,-1-1,0 1,-2 0,0-1,0 1,-2-1,0 0,0 0,-2 0,0 0,0 0,-2-1,-5 10,6-9,-1 0,0 0,-1-1,-1 0,0 0,-1-1,0 0,-1-1,0 0,-1-1,-1 0,0-1,0 0,-1-1,0 0,0-2,-1 1,0-2,0 0,-1-1,0 0,0-1,-3-1,15-2,0-1,0 0,0 0,-1-1,1 1,0-1,0 0,0 0,0 0,0 0,1-1,-1 1,0-1,1 0,-1 0,1-1,-1 1,1-1,0 0,0 0,0 0,1 0,-1 0,1 0,-1-1,1 1,0-1,1 0,-1 1,1-1,-1 0,1 0,0 0,0 0,1 0,-1 0,1 0,0-1,0 1,1 0,-1 0,1 0,0 0,0 0,0-1,5-8,0 0,0 1,1 0,1 0,0 0,1 1,0 0,5-3,8-7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89,'-71'107,"60"-96,1 1,0 0,1 1,1 0,0 1,1-1,0 1,1 1,0-1,2 1,-1 0,2 1,0-1,1 0,0 10,2-23,0 0,0 1,0-1,0 0,1 0,-1 0,0 0,1 0,0 0,0 0,-1 0,1 0,0 0,0-1,1 1,-1 0,0-1,1 1,-1 0,1-1,-1 0,1 1,0-1,-1 0,1 0,0 0,0 0,0 0,0 0,0-1,0 1,0-1,0 1,0-1,0 0,0 1,0-1,0-1,1 1,0 0,81-30,-67 18,-1-1,0 0,-1-1,-1-1,0 0,-1-1,0-1,-2 0,0 0,-1-1,0 0,-2-1,0 0,-1-1,2-12,-8 25,0 1,0 0,-1 0,0-1,0 1,0 0,-1-1,0 1,-1 0,1 0,-1 0,0 0,-1 0,1 0,-1 1,0-1,0 1,-1 0,0 0,0 0,0 0,-1 1,1-1,-1 1,0 0,0 1,0-1,-1 1,1 0,-1 1,0-1,0 1,0 0,0 0,0 1,0 0,0 0,-1 0,1 1,0 0,-1 0,1 1,0-1,0 1,0 1,-1-1,1 1,0 0,1 1,-1-1,0 1,0 1,-76 70,68-55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1,'-10'34,"-2"15,0 5,2-12,3-13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1 590,'5'-23,"0"0,2 1,1 0,0 0,2 1,1 0,0 1,1 0,1 1,10-10,52-26,-74 54,1 1,0-1,0 0,0 1,0 0,0-1,0 1,0 0,0 0,0 0,0 0,0 0,0 1,0-1,0 1,0-1,0 1,-1 0,1-1,0 1,0 0,-1 0,1 0,0 1,-1-1,1 0,-1 1,1-1,-1 1,0-1,0 1,0-1,0 1,0 0,0 0,0 0,0-1,-1 1,1 0,-1 0,1 0,-1 0,0 0,0 0,6 85,-8-81,1 0,0 0,0 0,1 0,0 0,0 0,0 0,0 0,1 0,0 0,1 0,-1 0,1 0,0 0,1-1,-1 1,1-1,0 0,0 0,1 0,-1 0,1 0,0-1,1 0,-1 0,1 0,0 0,0-1,0 1,0-1,5 2,-4-4,-1 0,0 0,0 0,1-1,-1 1,0-1,1-1,-1 1,0-1,1 0,-1 0,0 0,0-1,0 0,0 0,0 0,0 0,-1-1,1 0,-1 0,0 0,0-1,0 1,0-1,0 0,-1 0,0 0,0-1,0 1,2-4,64-152,4-96,-44 172,-19 60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0,'0'851,"-16"-786,4-53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1,'39'4,"26"3,12-1,-1-1,-5-1,-10-2,-5-1,-8 0,-7-1,-6-1,-8 1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8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81,'0'-3,"0"0,0 0,0-1,-1 1,1 0,-1 0,0 0,0 0,0-1,0 1,0 1,-1-1,1 0,-1 0,0 0,0 1,0-1,0 1,0-1,-1 1,1 0,-1 0,1 0,-1 0,0 1,0-1,0 1,1 0,-2-1,1 1,0 1,0-1,0 0,0 1,-1-1,1 1,-7-1,-1 1,0 0,1 1,-1 0,1 1,0 0,-1 0,1 1,0 1,-6 2,0 1,-1 0,1 1,0 1,1 0,0 1,0 1,1 0,1 1,0 1,1 0,0 0,1 1,0 1,1 0,1 0,0 1,1 0,1 1,1 0,0 0,0 5,5-14,0 0,1 0,0 0,0 0,1 0,0 1,0-1,1 0,0 0,1-1,0 1,0 0,0-1,1 0,0 0,1 0,-1 0,1-1,1 1,-1-1,1-1,0 1,0-1,7 4,0 1,1-2,0 1,0-2,1 0,0 0,0-2,1 0,-1-1,1 0,0-1,0-1,4 0,-3 0,1-1,-1-1,1-1,0 0,-1-1,0-1,1-1,-1 0,-1-1,1-1,-1 0,0-2,11-6,-9 1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0,'0'29,"0"24,0 7,0-1,0-6,0-7,0-7,0-10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5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1 118,'363'0,"-295"-11,-86-15,-58-38,62 48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1,'-7'2,"-4"2,0 0,0 0,0 1,1 1,0-1,0 2,0-1,0 2,1-1,1 1,-1 0,1 1,0 0,-5 9,13-15,0 0,0 1,0-1,1 1,0-1,-1 0,1 0,0 1,0-1,1 0,-1 0,1 0,-1 0,1 0,0-1,0 1,0 0,1-1,-1 0,1 1,-1-1,1 0,0 0,0 0,-1-1,1 1,1-1,-1 0,0 1,0-1,0-1,1 1,-1 0,0-1,3 0,14 9,-13-7,-1 0,0 0,0 1,0 0,0 0,0 1,0-1,-1 1,0 0,0 1,0-1,0 1,-1 0,0 0,0 1,0-1,-1 1,1 0,-1 0,-1 0,1 0,-1 1,0-1,-1 0,1 1,-1 0,0-1,-1 1,0 0,0-1,0 1,-1 0,0-1,0 1,-1-1,0 1,0-1,0 0,-3 5,0-4,0 0,0 0,-1 0,0-1,0 0,0-1,-1 1,1-1,-1 0,-1-1,1 1,-1-2,1 1,-1-1,0 0,0 0,-1-1,1-1,0 1,-1-1,1 0,-1-1,1 0,-1-1,1 1,-9-3,-24-26,28 11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709 2,'1'115,"-13"279,-51 3,52-323,16-136,2 42</inkml:trace>
  <inkml:trace contextRef="#ctx0" brushRef="#br0" timeOffset="253.095">399 595,'38'-5,"37"-6,11-2,0 2,-10-2,-13 1,-12 2,-11-1,-6 1,-5-3,-3-4,-5 1</inkml:trace>
  <inkml:trace contextRef="#ctx0" brushRef="#br0" timeOffset="613.334">1162 2,'-69'449,"50"-211,20-231,-1 1,1 0,1 0,0-1,0 1,0-1,1 1,0-1,1 0,0 0,0 0,2 2,-4-6,0-1,0 0,0 0,0 0,0 0,0-1,0 1,1 0,-1-1,0 0,1 0,-1 1,1-1,0-1,-1 1,1 0,0-1,0 1,-1-1,1 0,0 0,0 0,0 0,-1 0,1-1,0 1,-1-1,1 0,0 0,-1 0,1 0,-1 0,1-1,-1 1,2-2,52-35,-42 27,0 1,1 0,0 1,1 1,0 1,0 0,10-3,-22 10,0-1,-1 1,1 0,0 0,-1 1,1-1,0 1,-1-1,1 1,-1 0,1 1,-1-1,0 1,1-1,-1 1,0 0,0 0,0 0,0 1,-1-1,1 1,-1-1,1 1,-1 0,0 0,0 0,0 0,0 1,-1-1,1 0,-1 1,0-1,0 1,0-1,0 1,-1 0,0-1,1 3,30 59,5-50,-21-19</inkml:trace>
  <inkml:trace contextRef="#ctx0" brushRef="#br0" timeOffset="979.872">1782 820,'31'-3,"-1"-1,0-1,0-2,-1-1,0-1,0-2,-1-1,0-1,9-7,-30 15,0-1,0 0,0 0,-1 0,0-1,-1 0,1 0,-1-1,-1 1,1-1,-1 0,-1 0,0-1,0 1,0-1,-1 1,0-1,-1 0,0 0,0 0,-1 0,0 0,-1 0,0 0,-1-4,-1 10,0 0,0-1,0 1,0 0,-1 0,1 1,-1-1,0 1,0 0,0 0,0 0,0 0,0 1,-1-1,1 1,-1 0,1 1,0-1,-1 1,1 0,-1 0,1 0,-1 0,1 1,-1 0,1 0,-1 0,1 1,0-1,0 1,0 0,0 0,0 0,0 1,1-1,-1 1,1 0,-3 3,-8 5,0 0,1 1,0 0,1 1,0 1,1-1,1 2,0 0,1 0,0 1,6-10,0 0,0 0,1 0,0 0,0 0,0 0,1 0,0 1,0-1,0 1,1-1,0 0,0 1,1-1,0 1,0-1,0 0,1 1,0-1,0 0,0 0,1 0,0-1,0 1,1-1,-1 1,1-1,5 4,5 1,0 0,1-2,1 0,-1-1,1 0,1-1,-1-1,1 0,0-2,0 0,0-1,0 0,0-1,1-1,-1-1,0-1,0 0,4-2,13-1,-4-1</inkml:trace>
  <inkml:trace contextRef="#ctx0" brushRef="#br0" timeOffset="5513.887">3306 651,'11'30,"0"0,-2 0,-2 1,0 0,-2 0,-2 0,-1 1,-1 6,-1 275,1-304,-1 0,-1 0,0 0,0 0,-1-1,0 1,0 0,-1-1,0 1,0-1,-2 1,5-8,0 0,-1-1,1 1,-1 0,1 0,-1-1,1 1,-1 0,1-1,-1 1,1 0,-1-1,0 1,1-1,-1 1,0-1,0 1,1-1,-1 0,0 1,0-1,0 0,1 0,-1 1,0-1,0 0,0 0,0 0,1 0,-1 0,0 0,0 0,0-1,0 1,0 0,1 0,-1-1,0 1,0 0,1-1,-1 1,0-1,0 1,1-1,-1 1,0-1,1 0,-1 1,1-1,-1 0,1 1,-1-1,1 0,0 1,-1-1,1 0,0 0,-1 0,1 0,0 0,-18-52,14 21,2-1,1 0,1 0,3 0,0 0,2 1,1-1,2 1,1 1,2-1,1 2,1 0,6-9,-1 3,2 0,1 2,2 0,1 2,2 0,1 2,5-3,-30 30,0 1,0 0,0-1,1 1,-1 0,1 1,-1-1,1 0,0 1,0-1,0 1,-1 0,1 0,0 0,1 0,-1 1,0-1,0 1,0 0,0 0,0 0,0 0,0 1,0-1,1 1,-1-1,0 1,0 0,-1 1,1-1,0 0,0 1,-1-1,1 1,0 0,-1 0,0 0,1 0,-1 1,0-1,0 0,0 1,-1-1,1 1,-1 0,1 0,-1 0,0 0,6 17,-2-1,0 2,-1-1,-1 0,-1 1,0-1,-2 1,-1 0,0-1,-3 12,3-19,1-1,-2 1,0-1,0 1,-1-1,-1 0,0 0,-1-1,0 1,0-1,-1 0,-1 0,0-1,0 0,-1 0,0 0,-1-1,0-1,-1 1,0-2,0 1,0-1,-1-1,0 0,-5 2,14-7,0-1,0 1,0-1,0 1,0-1,0 0,0 0,0 0,0 0,0 0,0 0,0 0,0-1,0 1,0-1,0 1,0-1,0 0,1 0,-1 0,0 0,0 0,1 0,-1-1,1 1,-1 0,1-1,-1 1,1-1,0 0,0 1,0-1,0 0,0 0,0 0,0 1,1-1,-1 0,1 0,-1 0,1-2,10-82,17 37,-15 30</inkml:trace>
  <inkml:trace contextRef="#ctx0" brushRef="#br0" timeOffset="6349.833">4209 622,'-8'2,"0"0,0 1,0 0,0 0,0 0,1 1,-1 0,1 1,0 0,0 0,1 0,0 1,-1 0,-4 6,-6 4,-2 2,2 1,0 0,1 1,1 1,0 1,2 0,-6 14,18-34,-1-1,1 1,0 0,0-1,0 1,0 0,0 0,1 0,-1 0,1 0,-1 0,1 0,0 0,-1 0,1 0,0 0,0 0,1 1,-1-1,0 0,1 0,-1 0,1 0,0 0,-1 0,1-1,0 1,0 0,0 0,1-1,-1 1,0 0,1-1,-1 1,1-1,-1 0,1 1,0-1,-1 0,1 0,0 0,0 0,0 0,0-1,0 1,0-1,0 1,0-1,0 1,0-1,10-2,0 1,0-2,0 1,0-2,-1 1,1-2,-1 0,0 0,0-1,-1 0,1-1,-2 0,1 0,-1-1,0-1,5-5,-1 3,134-129,-146 139,-1 1,1-1,-1 1,1-1,-1 1,1-1,-1 1,1-1,-1 1,1 0,0-1,-1 1,1 0,-1-1,1 1,0 0,-1 0,1 0,0 0,0 0,-1 0,1 0,0 0,-1 0,1 0,0 0,-1 0,1 0,0 0,-1 1,1-1,0 0,-1 0,1 1,-1-1,1 1,0-1,-1 0,1 1,-1-1,1 1,-1-1,1 1,-1 0,0-1,1 1,-1-1,0 1,1 0,-1-1,0 1,0 0,0-1,0 1,1 0,-1-1,0 1,11 51,-9-44,-3-4,1 1,0-1,0 1,0-1,0 1,1-1,0 1,0-1,0 0,0 1,1-1,0 0,0 0,0 0,0 0,1 0,-1 0,1-1,0 1,0-1,0 0,1 0,-1 0,1 0,0-1,0 1,0-1,0 0,0 0,0 0,0-1,0 0,1 0,-1 0,5 1,16-9,0-2,-1 0,0-1,-1-1,0-2,0 0,-2-1,0-1,0-1,-2-1,0-1,-1-1,0 0,0-3,-16 20,33-36,0-2,-3-1,-1-1,-2-2,-2-1,-3-1,-1-1,-2-1,-2-1,-3-1,9-44,-22 25,-3 68,0-1,-1 0,1 1,-1-1,1 1,-1-1,1 1,-1-1,0 1,0-1,1 1,-1-1,0 1,0 0,-1 0,1-1,0 1,0 0,-1 0,1 0,0 0,-1 1,1-1,-1 0,1 0,-1 1,1-1,-1 1,0 0,1-1,-1 1,0 0,1 0,-1 0,1 0,-1 0,0 0,1 1,-2-1,-6 4,0 1,1 0,-1 0,1 1,0 0,1 0,-1 1,1-1,0 2,1-1,0 1,0 0,1 0,0 1,0 0,1 0,0 0,0 0,1 1,1-1,0 1,-1 5,-3 19,2 1,1 1,2-1,1 0,3 8,-2 15,56 280,-56-336,0 0,-1 0,1-1,-1 1,1 0,-1 0,0-1,1 1,-1 0,0 0,0 0,0 0,-1-1,1 1,0 0,-1 0,1-1,-1 1,1 0,-1 0,0-1,0 1,0-1,0 1,0-1,0 1,0-1,-1 1,1-1,0 0,-1 0,1 0,-1 0,1 0,-1 0,0 0,1 0,-1-1,0 1,1-1,-1 1,0-1,0 0,-35-24,20 10</inkml:trace>
  <inkml:trace contextRef="#ctx0" brushRef="#br0" timeOffset="6603.36">4548 482,'43'9,"34"4,13-1,-4-7,-7-4,-7-8,-7-2,-9 0,-5-2,-6-1,-5 3,-6-3,-4-3,-1 0,-6-2,-3 3,-3 2</inkml:trace>
  <inkml:trace contextRef="#ctx0" brushRef="#br0" timeOffset="6931.105">5479 30,'-23'175,"8"-80,4 0,4 0,5 55,3-136,0 0,1 0,1 0,0-1,0 1,2-1,-1 1,6 7,-9-18,1 1,0-1,0 0,0 1,1-1,-1 0,1-1,-1 1,1 0,0-1,0 0,0 1,1-1,-1 0,0-1,1 1,-1-1,1 1,0-1,-1 0,1 0,0-1,0 1,-1-1,1 0,0 0,0 0,0 0,0-1,-1 1,1-1,0 0,1-1,19-7,1-1,-2-1,1-1,-2-2,1 0,16-14,26-17,-64 43,1 1,0-1,0 0,0 1,0-1,0 1,0 0,0-1,0 1,1 0,-1 0,0 0,1 1,-1-1,1 1,-1-1,1 1,-1 0,1 0,-1 0,1 0,-1 0,1 1,-1-1,0 1,1-1,-1 1,0 0,1 0,-1 0,0 0,0 1,0-1,0 1,0-1,0 1,0 0,0-1,-1 1,1 0,1 2,51 139,-42-128</inkml:trace>
  <inkml:trace contextRef="#ctx0" brushRef="#br0" timeOffset="19270.572">342 2062,'-27'3,"-1"0,1 2,0 1,1 1,-1 1,1 2,1 0,0 2,-19 11,40-21,0 1,0 0,0 0,0 0,0 0,1 1,-1-1,1 1,0 0,0 0,1 0,-1 0,1 1,0-1,0 1,0-1,0 1,1 0,0 0,0 0,1-1,-1 1,1 0,0 0,0 0,0 0,1 0,0 0,0 0,0-1,1 1,-1 0,1-1,0 1,0-1,1 1,-1-1,1 0,0 0,0 0,1-1,-1 1,1-1,0 0,-1 0,1 0,3 1,4 1,0 0,0-1,0 0,1 0,-1-2,1 1,0-2,0 1,0-2,0 0,0 0,0-1,0 0,0-1,-1 0,1-1,-1-1,1 0,-1 0,0-1,0 0,-1-1,0-1,0 1,0-1,-1-1,0 0,0 0,5-8,30-37,-11 77,-29-18,7 10,0-1,1-1,1 1,0-2,1 0,0 0,1-2,0 1,1-2,0 0,1-1,0-1,14 5,29 7,-41-15</inkml:trace>
  <inkml:trace contextRef="#ctx0" brushRef="#br0" timeOffset="22394.863">4859 2090,'-15'34,"-4"15,0 5,5-2,8-10,6-13</inkml:trace>
  <inkml:trace contextRef="#ctx0" brushRef="#br0" timeOffset="22643.271">4830 1751,'0'-9,"5"5,1 5</inkml:trace>
  <inkml:trace contextRef="#ctx0" brushRef="#br0" timeOffset="20323.804">2064 2062,'-12'-6,"0"0,0 0,0 1,-1 1,0 0,0 0,0 2,0-1,-1 2,1 0,0 0,-1 1,1 1,-1 0,1 1,0 1,0 0,0 0,0 1,0 1,1 0,0 1,0 1,6-4,0 1,1 0,0 0,0 0,0 1,0 0,1 0,0 0,0 1,0-1,1 1,-1 0,1 0,1 0,-1 1,1-1,0 0,1 1,-1 0,1-1,1 1,-1 0,1-1,0 1,1 0,-1 0,2-1,-1 1,0-1,1 1,1-1,-1 0,1 1,0-1,0-1,2 3,6 1,1 0,0-1,1-1,0 0,0 0,0-2,1 0,0 0,0-1,0-1,0 0,1-1,-1 0,1-1,-1-1,1-1,0 0,-1 0,7-3,5 3,-17 1,1 0,-1-1,1 0,-1-1,1 0,-1 0,0-1,0 0,0-1,0 0,0 0,-1-1,0 0,0-1,2-2,3-5</inkml:trace>
  <inkml:trace contextRef="#ctx0" brushRef="#br0" timeOffset="20842.836">2516 1977,'-18'35,"2"1,1 0,1 1,2 1,2 0,-2 19,11-55,0 1,0 0,0-1,0 1,1 0,-1 0,1 0,0 0,-1-1,1 1,1 0,-1 0,0 0,1 0,-1-1,1 1,0 0,0 0,0-1,0 1,0-1,1 1,-1-1,1 1,0-1,0 0,0 0,0 0,0 0,0 0,0 0,1 0,-1-1,0 1,1-1,0 0,-1 0,1 0,0 0,-1 0,1-1,0 1,0-1,0 1,0-1,-1 0,2 0,8-4,1 0,-1-1,0 0,-1-1,1-1,-1 1,0-2,-1 0,0 0,0 0,0-2,-1 1,-1-1,0 0,5-8,23-24,62-55,-97 96,0 0,1 0,-1 0,0 0,0 1,1-1,-1 0,0 1,1-1,-1 1,0-1,1 1,-1 0,1 0,-1 0,1-1,-1 1,0 1,1-1,-1 0,1 0,-1 0,1 1,-1-1,0 1,1-1,-1 1,0 0,1-1,-1 1,0 0,0 0,0 0,0 0,0 0,0 0,0 0,0 0,0 0,0 0,0 1,-1-1,1 0,0 1,-1-1,1 0,-1 1,0 0,12 71,-15 293,0-300,-3-1,-3 1,-2-2,-4 1,-7 12,20-63,-2 0,1-1,-2 0,0 0,0 0,-1-1,-1 0,0 0,-1 0,0-1,0 0,-2 0,1-1,-1-1,0 0,-2 1,10-9,0 0,0 0,0 0,0-1,0 1,-1-1,1 1,0-1,0 0,0 0,0 0,-1 0,1 0,0 0,0-1,0 1,0-1,0 1,0-1,0 0,0 0,0 0,0 0,0 0,0 0,0-1,1 1,-1 0,0-1,1 0,0 1,-1-1,1 0,0 0,0 1,0-1,0 0,0 0,0-1,-25-86,22 45,2-1,2 0,1 0,3 1,2-1,8-29,-9 53,1 0,1 1,1-1,1 1,1 1,0 0,1 0,1 1,1 1,1 0,0 0,1 1,1 1,13-10,-1 5,-3 3</inkml:trace>
  <inkml:trace contextRef="#ctx0" brushRef="#br0" timeOffset="21436.147">3419 1977,'-21'5,"1"1,-1 1,2 1,-1 1,1 0,0 2,1 0,0 1,1 1,1 0,0 1,0 1,-8 12,19-23,2 0,-1 0,0 0,1 1,0-1,0 1,0 0,0 0,1 0,0 0,0 1,1-1,-1 0,1 1,0-1,0 1,1-1,0 1,0 0,0-1,1 1,-1-1,1 1,1-1,-1 1,1-1,0 0,0 0,0 0,1 0,0 0,0 0,0-1,1 1,-1-1,1 0,0 0,0 0,3 1,-1 0,1 0,0-1,0 0,1 0,-1-1,1 1,0-2,0 1,0-1,0 0,0-1,0 0,0 0,1-1,-1 0,0-1,0 1,0-2,1 1,-1-1,0 0,-1-1,1 0,2-1,9-4,-2-1,1-1,-1-1,-1-1,0 0,0-1,-1 0,-1-1,6-9,1 0,-3 5</inkml:trace>
  <inkml:trace contextRef="#ctx0" brushRef="#br0" timeOffset="21789.989">3899 1526,'-16'25,"1"2,1-1,2 2,1 0,1 0,-6 28,7-12,1 0,3 0,2 1,1-1,3 1,3 15,-1 45,-8 38,5-141,-1 0,1-1,0 1,-1 0,1 0,0 0,0 0,0-1,0 1,0 0,1 0,-1 0,0 0,1-1,-1 1,1 0,0 0,0-1,0 1,0 0,0-1,0 1,0-1,0 1,1 0,6-2</inkml:trace>
  <inkml:trace contextRef="#ctx0" brushRef="#br0" timeOffset="22121.871">4209 2006,'-20'31,"1"1,2 0,1 1,2 1,1 1,2 0,-1 9,11-41,0-1,0 1,0 0,0 0,0 0,0-1,1 1,0 0,-1 0,1 0,0 0,1 0,-1 0,0 0,1 0,0 0,-1 0,1-1,0 1,1 0,-1 0,0-1,1 1,-1-1,1 1,0-1,0 0,0 0,0 0,0 0,1 0,-1 0,0 0,1-1,0 1,-1-1,1 0,0 0,-1 0,1 0,0 0,0-1,0 1,0-1,3 0,10-3,-1 0,1-2,-1 0,1-1,-1 0,-1-2,0 1,0-2,0 0,-1 0,0-1,-1-1,5-6,-5 7,-1-1,0-1,-1 0,0 0,-1-1,0-1,-1 1,-1-1,0 0,1-5,-6 14,0-1,0 1,0-1,-1 1,1-1,-1 1,-1-1,1 0,-1 0,0 1,0-1,-1 0,1 0,-1 1,-1-1,1 1,-1-1,0 1,0-1,0 1,-1 0,0 0,0 0,0 0,-1 1,0-1,0 1,0 0,-1-1,1 3,1-1,-1 1,-1 0,1 0,0 0,-1 0,1 1,0 0,-1 0,0 0,1 0,-1 1,0-1,1 1,-1 1,0-1,1 1,-1-1,1 1,-1 1,1-1,-1 1,1-1,0 1,-1 0,1 1,-8 3,1 1,1 0,-1 1,1 0,0 0,1 1,0 0,-7 11,3-2</inkml:trace>
  <inkml:trace contextRef="#ctx0" brushRef="#br0" timeOffset="25575.029">5451 2034,'-15'0,"0"1,1 1,-1 1,1 0,-1 1,1 0,1 1,-1 1,0 0,1 1,1 0,-1 1,1 0,0 1,1 1,0 0,1 0,0 1,0 0,1 1,1 0,-4 6,5-6,0 0,1 0,0 1,1 0,0 0,1 0,0 0,1 1,-1 12,4-21,-1-1,1 0,0 1,1-1,-1 0,1 1,0-1,0 0,0 0,0 1,1-1,0 0,0-1,0 1,0 0,0 0,1-1,0 1,0-1,0 0,0 0,0 0,0-1,1 1,0-1,-1 1,1-1,0 0,0-1,0 1,0-1,0 1,2-1,8 2,0 0,0-2,0 1,0-2,0 0,1 0,-1-2,0 0,0 0,0-1,-1-1,1 0,-1-1,0 0,0-1,2-2,20-12,0-1,-1-2,-1-2,-2-1,0-2,-12 11,-2-1,0 0,-2-2,0 0,-1 0,0-2,-2 1,-1-2,-1 0,0 0,-2 0,-1-1,-1-1,-1 1,-1-1,1-20,-2 17,-2 1,0 0,-2 0,-1-1,-1 1,-1 0,-1 1,-2-1,0 1,-2 0,-1 1,-1 0,-1 0,-1 1,-1 1,-5-4,16 22,0 1,0 0,0 0,-1 1,1-1,-1 1,0 0,0 0,-1 0,1 0,0 1,-1-1,0 1,1 0,-1 1,0-1,0 1,0 0,0 0,0 1,0-1,0 1,-1 0,1 1,0-1,0 1,0 0,0 0,0 0,0 1,1 0,-1 0,0 0,1 1,-1-1,1 1,0 0,0 0,0 1,1-1,-1 1,1 0,-3 3,-6 12,1 1,0 1,2 0,0 1,1-1,1 2,2-1,0 1,1 0,1 0,2 0,0 0,-2 14,2 0,1 0,2 0,2 0,1-1,2 1,1-1,2 0,14 31,-13-38,2 0,0-2,2 1,2-2,0 0,1-1,18 18,103 111,-89-86,-44-62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3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3186,'275'-28,"-66"0,92 1,24-1,279-2,317 30,-378-28,505 28,-444 28,-296-25,63-17,221-21,-75 23,-96-14,2 14,190-17,-19-5,55 12,29-13,-148 13,115-12,-557 29,776-29,1550 35,-2389-1</inkml:trace>
  <inkml:trace contextRef="#ctx0" brushRef="#br0" timeOffset="28140.942">1665 2960,'0'-55,"12"-145,54 1,64-110,-98 241,13-29,4 2,43-60,-90 152,67-100,4 3,5 2,37-30,-90 102,-4 3,1 1,1 1,1 1,1 1,1 1,0 1,20-9,170-70,-181 84,1 1,0 2,0 2,1 1,7 1,13-6,-45 8,-1 0,0 1,1 1,0 0,-1 0,1 1,-1 0,1 1,0 1,2 0,38 11,-22-7,0 2,-1 1,0 1,0 1,-1 2,1 2,32 20,-31-19,-1 1,0 1,-2 1,0 2,-1 1,22 23,79 119,-87-113,-3 1,-2 3,-2 0,-3 2,3 14,37 124,-40-78,39 124,16 79,-50-150,-2-24,-34-146,1 1,0-1,-1 1,1-1,0 1,0-1,0 1,-1-1,1 1,0-1,0 1,0 0,0-1,0 1,0-1,0 1,0-1,0 1,0-1,1 1,-1 0,0-1,0 1,0-1,1 1,-1-1,0 1,1-1,-1 1,0-1,1 0,-1 1,0-1,1 1,-1-1,1 0,-1 1,1-1,-1 0,1 0,-1 1,1-1,-1 0,1 0,0 0,-1 0,1 0,-1 0,1 0,-1 0,1 0,-1 0,1 0,0 0,-1 0,1 0,-1 0,1 0,-1-1,1 1,-1 0,1 0,-1-1,1 1,-1 0,1-1,-1 1,0-1,1 1,-1 0,21-40,-19 35,307-747,-290 704,1 1,3 2,2 0,2 2,2 0,1 2,3 1,1 2,11-8,227-242,-125 108,-142 174,12-14,1 1,0 0,2 1,0 1,1 1,0 1,1 0,12-3,217-116,-229 124,0 1,0 0,1 2,0 0,0 2,0 0,1 2,18-1,270 6,-290 0,1 1,0 1,0 1,-1 1,0 1,0 1,-1 1,0 0,-1 2,15 9,71 76,-57-45,101 142,-136-175,-1 1,0 1,-1 0,-2 0,0 1,-1 0,-1 1,-1 0,-1 1,-1-1,-1 1,0 9,24 137,29 56,-29-109,29 81,-34-107,12 101,-36 63,1-230</inkml:trace>
  <inkml:trace contextRef="#ctx0" brushRef="#br0" timeOffset="30788.813">7423 2876,'3'-5,"6"-12,-1 0,-1 0,0 0,-1-1,-1 0,0 0,-1 0,-1-6,8-176,10 95,2-19,6 1,5 1,45-104,-36 141,4 2,4 1,3 3,3 3,4 2,3 3,14-8,-62 62,0 2,1 0,1 1,0 0,1 2,0 0,1 1,0 1,1 1,0 1,1 1,-1 1,1 0,1 2,-1 0,12 1,243 6,33 56,-259-50,-1 2,0 3,-1 1,-1 3,0 2,-2 1,0 3,-1 2,-2 2,-1 1,15 16,-14-1,-3 3,-2 0,-2 3,5 13,-7-13,-12-18,-3 1,0 1,-3 0,0 1,-3 1,0 1,-1 6,30 126,-15-28,-22-99,2-1,2 0,2 0,1-1,2-1,2 0,6 9,-18-37,0 0,-1 1,0 0,-1 0,-1-1,1 1,-2 1,0-1,-1 10,13 90,-24-278,12 127,34-288,-15 200,-5 26,5 1,22-67,-31 131,1 1,3 0,0 1,2 1,2 1,1 0,2 1,16-20,11-4,2 1,2 2,2 3,3 3,1 2,48-27,-53 40,1 3,2 2,0 2,28-5,-42 16,1 3,0 2,0 1,1 3,28 0,-62 5,22-2,0 1,-1 2,1 1,-1 2,0 1,22 7,-27-4,0 1,-1 2,0 0,-1 2,-1 0,22 18,66 45,-90-61,13 9,0 2,-2 1,-1 2,14 17,-12-8,-2 3,-2 0,-1 1,-3 2,-1 1,-3 1,1 6,51 255,-43-109,-1 83,-29-267,2 1,-1-1,2 1,0-1,1 0,0-1,1 1,2 2,2-2</inkml:trace>
  <inkml:trace contextRef="#ctx0" brushRef="#br0" timeOffset="32826.519">12644 2650,'2'-2,"0"1,0 0,0-1,0 0,-1 1,1-1,-1 0,1 0,-1 0,0 0,0 0,0 0,0 0,0 0,0 0,0-1,-1 1,1 0,-1-1,0 1,0 0,0-1,0 1,0 0,0-1,0 0,4-182,7-48,8 142,4 0,4 2,3 1,5 1,45-81,-52 121,2 0,2 2,1 2,3 1,4-2,-14 20,2 1,0 2,1 0,1 2,0 1,2 2,0 1,17-5,-25 13,1 1,1 1,-1 2,1 0,-1 2,1 0,0 2,10 2,34-1,-45 1,-1 1,1 0,-1 2,0 1,0 1,-1 1,11 6,16 4,118 65,-139-72,-1 1,0 1,-1 1,-1 2,-1 1,0 1,-1 1,-1 1,-1 1,-1 0,-1 2,-1 1,-1 0,4 10,80 160,-73-121,-3 2,15 77,26 76,-36-117,-26-88,1 0,1 0,1-1,0 0,2 0,1-1,8 11,-6-14,-3-2</inkml:trace>
  <inkml:trace contextRef="#ctx0" brushRef="#br0" timeOffset="33908.232">14478 2735,'905'0,"-707"-28,282 27,-284 2,-155 10,-41-12</inkml:trace>
  <inkml:trace contextRef="#ctx0" brushRef="#br0" timeOffset="37588.833">14987 1634,'531'-288,"-368"206,139-49,-282 123,0 1,0 1,0 1,1 1,-1 1,19-1,-38 3,0 1,1 0,-1 0,0 0,0 0,0 0,0 0,0 0,0 0,0 0,0 0,1 0,-1 1,0-1,0 0,0 1,0-1,0 1,0-1,0 1,0 0,-1-1,1 1,0 0,0-1,0 1,-1 0,1 0,0 0,-1 0,1 0,-1 0,1 0,-1 0,1 0,-1 0,0 0,0 0,1 0,-1 0,0 0,0 1,0-1,0 0,0 0,0 0,-1 0,1 0,0 0,-1 1,-26 51,26-52,-101 136,68-95,2 1,1 1,3 2,-4 11,30-54,0 1,1-1,-1 0,1 1,-1-1,1 1,0-1,1 1,-1-1,0 1,1 0,0-1,0 1,0 0,0-1,1 1,0 0,-1-1,1 1,0-1,1 1,-1-1,1 0,-1 1,1-1,0 0,0 0,1 0,-1 0,0-1,1 1,0 0,0-1,0 0,0 0,0 0,0 0,0 0,0-1,1 1,-1-1,1 0,1 0,9 0,0-1,0-1,0 0,0-1,0-1,0 0,0-1,-1 0,0-1,0-1,0 0,0-1,-1 0,0 0,1-3,0 3,208-144,-204 135,-4 2</inkml:trace>
  <inkml:trace contextRef="#ctx0" brushRef="#br0" timeOffset="39325.289">17160 1352,'9'-48,"-9"46,-1 1,0-1,0 0,0 0,0 1,0-1,0 1,-1-1,1 1,0 0,-1-1,1 1,-1 0,1 0,-1 0,0 0,0 0,1 0,-1 1,0-1,0 0,0 1,0 0,1-1,-1 1,0 0,0 0,0 0,0 0,0 0,0 1,0-1,0 0,0 1,1 0,-1-1,0 1,-69 33,61-27,0 0,0 0,1 1,0 1,0 0,1 0,0 1,0 0,1 0,1 0,0 1,0 0,1 0,0 1,1 0,1-1,0 1,0 1,1-1,0 0,2 0,-1 1,1-1,1 1,0-1,1 1,0-7,0 1,0-1,1 0,0 0,0-1,0 1,1-1,0 0,0 1,0-2,1 1,-1 0,1-1,0 0,1 0,-1-1,0 1,1-1,0 0,0 0,0-1,0 0,0 0,5 0,160 9,-149-11,87-23,-101 19</inkml:trace>
  <inkml:trace contextRef="#ctx0" brushRef="#br0" timeOffset="40123.222">17583 1295,'-5'27,"1"0,1 1,2-1,0 1,2-1,1 1,1-1,2 0,4 16,-8-40,1 1,0-1,-1 0,1 1,0-1,1 0,-1 0,1 0,-1 0,1-1,0 1,0-1,0 0,0 1,0-2,1 1,-1 0,1 0,-1-1,1 0,0 0,-1 0,1 0,0-1,0 1,-1-1,1 0,0 0,0 0,0-1,-1 1,1-1,0 0,-1 0,1 0,0 0,-1-1,1 0,-1 0,0 0,0 0,0 0,0 0,0-1,0 1,0-1,-1 0,1 0,-1 0,1-2,24-35,-1-1,-2-1,-2-1,-2 0,3-14,35-78,-58 136,0-1,0 1,0 0,0-1,0 1,1-1,-1 1,0 0,0-1,1 1,-1-1,0 1,1-1,-1 1,1-1,-1 1,1-1,-1 1,1-1,-1 1,1-1,-1 0,1 1,-1-1,1 0,0 0,-1 1,1-1,-1 0,1 0,0 0,-1 0,1 0,0 0,-1 0,1 0,0 0,-1 0,1 0,-1 0,1 0,0-1,-1 1,1 0,0 0,-1-1,1 1,-1 0,1-1,-1 1,1-1,-1 1,1 0,-1-1,0 1,1-1,-1 0,1 1,-1-1,0 1,0-1,1 1,-1-1,0 0,0 0,5 58,-5-55,10 153,0-66,-3 1,-4 0,-5 23,1-17,-3-65,-1 0,-1-1,-2 0,-1 0,-1-1,-1 0,-2-1,-1 0,-1-1,-2 0,-13 17,30-43,-1 0,1 1,0-1,-1 1,1-1,-1 0,1 1,-1-1,1 0,-1 0,0 1,0-1,0 0,0 0,0 0,0 0,0 0,0 0,0 0,0 0,0-1,0 1,-1 0,1-1,0 1,-1-1,1 1,0-1,-1 0,1 1,-1-1,1 0,-1 0,1 0,0 0,-1 0,1-1,-1 1,1 0,0 0,-1-1,1 1,0-1,-1 0,1 1,0-1,0 0,-1 0,-1-14,0 1,1-1,0-1,1 1,1 0,1 0,0 0,2-6,-3 12,9-52,2 0,3 2,2 0,21-47,-26 76</inkml:trace>
  <inkml:trace contextRef="#ctx0" brushRef="#br0" timeOffset="40793.478">18655 590,'82'470,"-4"-149,-73-297</inkml:trace>
  <inkml:trace contextRef="#ctx0" brushRef="#br0" timeOffset="41124.863">19051 985,'-9'28,"2"1,1 1,2-1,1 1,1 0,1 0,2 0,2 9,-3-35,0-1,0 0,1 0,0 0,-1 0,1 0,0 0,1 0,-1-1,0 1,1 0,-1-1,1 1,0-1,0 1,0-1,0 0,1 0,-1 0,1 0,-1 0,1 0,-1-1,1 1,0-1,0 0,0 0,0 0,0 0,0 0,0-1,0 1,0-1,0 0,0 0,0 0,0 0,0-1,0 1,0-1,0 0,0 0,0 0,0 0,0 0,0-1,-1 1,1-1,0 0,-1 0,2-1,6-7,-1-1,0 0,-1 0,0-1,-1 0,0-1,0 1,-2-1,0-1,0 1,0-4,-3 11,4-11,-1-1,-1 0,-1 1,0-1,-1-1,-1 1,-1 0,0 0,-1 0,-2 0,1 0,-2 0,-2-6,5 21,0 1,0-1,0 0,0 1,0-1,-1 1,1 0,-1-1,1 1,-1 0,0 0,0 0,0 0,0 0,0 0,-1 1,1-1,0 1,-1 0,1-1,-1 1,-1 0,-10 0</inkml:trace>
  <inkml:trace contextRef="#ctx0" brushRef="#br0" timeOffset="41373.892">19445 957,'-4'33,"-3"17,6-1,8-9,2-11</inkml:trace>
  <inkml:trace contextRef="#ctx0" brushRef="#br0" timeOffset="41523.29">19445 505,'0'0</inkml:trace>
  <inkml:trace contextRef="#ctx0" brushRef="#br0" timeOffset="42057.286">19699 703,'-8'15,"1"0,1 0,0 1,1 0,1 0,0 0,1 1,1-1,0 1,1 0,1 0,1-1,0 1,1 0,1-1,3 9,-4-21,1 0,-1 0,1-1,0 1,1 0,-1-1,1 0,-1 0,1 0,0 0,0 0,0-1,1 0,-1 0,0 0,1 0,-1-1,1 0,0 0,0 0,-1 0,1-1,0 0,0 0,-1 0,1 0,0-1,0 0,-1 0,1 0,0 0,-1-1,1 0,-1 0,0 0,0-1,0 1,0-1,0 0,0 0,-1 0,3-3,8-10,0-1,-1-1,0 0,-2 0,0-1,-1-1,-1 0,-1 0,5-22,11-21,8-10,-19 49,-1 0,-2-2,0 1,-2-1,-1-1,-1 1,-1-1,-1 0,-2 0,0-20,-4 21,-2-1,0 1,-2 0,0 1,-2 0,-1 0,-6-10,11 25,0 1,-1 0,0 0,-1 1,0-1,0 1,-1 0,0 1,-1-1,1 2,-1-1,0 1,-1 0,0 1,0 0,0 0,0 1,-1 0,0 0,-2 1,2 2,1 0,-1 1,1 1,-1 0,1 0,0 0,-1 2,1-1,0 1,0 0,1 1,-1 0,1 0,-1 1,1 0,1 0,-1 1,1 0,0 1,0-1,1 1,0 1,0-1,0 1,1 0,1 0,-1 0,1 1,1 0,-1 0,1 0,0 3,1 3,0 0,2 1,-1-1,2 0,0 0,1 1,0-1,1 0,1-1,0 1,1-1,1 1,0-1,1-1,1 1,0-1,0-1,1 0,1 0,4 3,28 30,2-2,1-2,3-2,21 11,298 211,-240-183,-109-70</inkml:trace>
  <inkml:trace contextRef="#ctx0" brushRef="#br0" timeOffset="50195.763">18373 1126,'-9'1,"0"0,0 0,0 1,0 0,0 0,1 1,-1 0,1 0,-1 1,1 1,0-1,-3 4,5-4,0 0,0 1,0 0,1 0,-1 1,2-1,-1 1,0 0,1 0,0 0,1 1,-1 0,1 0,1-1,-1 2,1-1,0 0,1 0,0 1,0-1,0 1,1-1,0 0,1 1,0-1,0 1,0-1,1 0,0 0,0 1,1-1,0-1,0 1,1 0,0-1,3 4,5-1,1-2,0 1,1-2,0 1,0-2,0 0,1-1,-1 0,1-1,0-1,0 0,0-1,0-1,0 0,0-1,0-1,0 0,3-2,38-18,-50 10</inkml:trace>
  <inkml:trace contextRef="#ctx0" brushRef="#br0" timeOffset="54094.068">14987 1578,'1'1,"1"0,0 1,-1-1,1 0,0 0,0 0,0 0,0 0,0-1,0 1,0 0,0-1,0 0,0 1,0-1,0 0,0 0,0 0,0 0,0-1,0 1,0-1,0 1,0-1,0 1,0-1,0 0,0 0,0 0,0 0,-1 0,1-1,0 1,1-2,49-54,64-140,-103 178,-7 30,-5 39,-1-42,14 153,-3-117,2 0,2-1,2-1,2-1,23 39,-43-80,1 0,-1 0,1 0,-1 0,1 0,-1 0,1 0,0 0,-1 1,1-1,-1 0,1 0,-1 0,1 1,-1-1,1 0,0 0,-1 1,1-1,0 0,-1 1,1-1,0 0,-1 1,1-1,0 1,0-1,0 1,-1-1,1 0,0 1,0-1,0 1,0-1,0 1,0-1,0 1,0-1,0 1,0-1,0 1,0-1,0 1,0-1,0 0,0 1,0-1,1 1,-1-1,0 1,0-1,1 0,-1 1,0-1,1 1,-1-1,0 0,1 0,-1 1,0-1,1 0,-1 1,1-1,-1 0,1 0,-1 0,0 0,1 1,0-1,-37-15,31 12,-77-40,35 16,-1 3,-1 2,-1 2,-19-4,45 18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99,'-1'-2,"0"-1,0 0,0 1,0-1,0 1,-1-1,1 1,-1 0,0-1,1 1,-1 0,0 0,0 0,-1 1,1-1,0 0,0 1,-1-1,1 1,-1 0,1 0,-1 0,0 0,1 0,-1 1,0-1,0 1,1 0,-1 0,0 0,0 0,0 0,1 0,-1 1,0-1,0 1,1 0,-1 0,1 0,-1 0,1 1,-1-1,1 0,0 1,-1 0,1 0,0-1,-1 2,-49 131,31-70,-135 303,6-81,127-257,23-30,0 1,0-1,0 1,0 0,1-1,-1 1,0-1,0 1,0 0,0-1,0 1,0-1,0 1,0 0,0-1,0 1,0-1,-1 1,1 0,0-1,0 1,0-1,0 1,-1 0,1-1,0 1,0 0,-1-1,1 1,0 0,-1 0,1-1,0 1,-1 0,1 0,0-1,-1 1,1 0,-1 0,1 0,0 0,-1 0,1-1,-1 1,1 0,0 0,-1 0,1 0,-1 0,1 0,0 0,-1 1,1-1,-1 0,1 0,0 0,-1 0,1 0,-1 1,1-1,0 0,7-31,1-1,2 2,1-1,1 1,2 1,7-12,-18 36,75-135,6 4,23-20,-59 87,57-100,-72 133,-32 35,0 1,0 0,-1-1,1 1,0 0,0 0,0-1,0 1,0 0,0 0,0 0,0 0,0 0,0 0,0 1,0-1,0 0,-1 0,1 1,0-1,0 0,0 1,0-1,0 1,-1-1,1 1,0 0,0-1,-1 1,1 0,0-1,-1 1,1 0,-1 0,1 0,-1-1,0 1,1 0,-1 0,0 0,1 0,-1 0,0 0,0 0,0 0,0 0,0 0,0 0,17 194,0-50,7-2,31 98,-27-129,-30-111,0 1,1-1,-1 0,0 1,0-1,0 0,0 0,0 0,0-1,0 1,0 0,0-1,0 1,0-1,0 0,-1 0,1 0,0 0,0 0,0 0,-1 0,1-1,0 1,0-1,0 0,0 0,0 1,0-1,0 0,0-1,0 1,1 0,-1-1,0 1,1 0,-2-2,2 2,-225-150,180 123,24 13,-1 1,-1 0,0 2,-1 1,0 1,-8-1,6 8,7 4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1,'-29'3,"-36"5,0 2,1 3,-41 15,23 24,80-51,0 1,1 0,0 0,-1 0,1 0,0 0,0 0,0 0,0 1,1-1,-1 0,0 0,1 1,0-1,-1 0,1 1,0-1,0 1,1-1,-1 0,0 1,1-1,-1 0,1 1,0-1,0 0,0 0,0 0,0 0,0 0,1 0,-1 0,1 0,-1 0,1-1,0 1,-1 0,3 0,65 36,-65-37,1-1,-1 1,1 0,0 1,-1-1,0 1,1 0,-1 0,0 0,0 1,0-1,0 1,-1 0,1 0,-1 0,0 1,1-1,-2 1,1 0,0 0,-1 0,0 0,1 0,-2 0,1 1,0-1,-1 1,0-1,0 1,0 0,-1-1,0 1,0 0,0-1,0 4,-2-3,0 0,-1 0,1 0,-1-1,0 1,-1-1,1 1,-1-1,1 0,-1 0,-1-1,1 1,0-1,-1 0,0 0,1 0,-1-1,0 0,-1 0,1 0,-3 1,-118 17,115-19,6 0,0-1,-1 0,1 1,0-2,-1 1,1-1,0 1,0-2,-1 1,1 0,0-1,0 0,0 0,1-1,-1 1,0-1,-7-10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8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1,'-32'7,"1"2,0 1,0 2,1 0,1 3,0 0,1 2,0 0,2 3,-11 8,30-19,0-1,0 1,0 0,1 0,1 1,0 0,0 0,1 0,0 1,1-1,0 1,0 0,1 0,1 0,0 0,0 0,1 0,1 1,0-1,0 0,1 0,1-1,-1 1,2 0,0-1,0 1,0-1,2 0,5 8,-4-3,1-1,0 0,1-1,1 1,0-2,0 0,1 0,1-1,0 0,1-1,0 0,0-1,1-1,0 0,0-1,1 0,11 3,-11-6,-1 0,1 0,0-2,0 1,0-2,1 0,-1-1,13-2,164-58,-167 52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3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431 617,'1'-2,"-1"1,0-1,0 0,-1 0,1 0,0 0,-1 0,1 0,-1 0,1 1,-1-1,0 0,0 0,0 1,0-1,0 1,0-1,0 1,-1-1,1 1,-1 0,1-1,-1 1,1 0,-1 0,1 0,-1 0,0 0,0 1,1-1,-1 0,0 1,0 0,0-1,0 1,0 0,0 0,0 0,1 0,-1 0,0 0,-1 1,-81 22,60-13,1 1,0 2,0 0,2 2,-1 0,2 1,0 1,1 1,1 1,1 0,0 2,0 2,13-18,1 1,0-1,0 0,0 1,0 0,1-1,0 1,0 0,1 0,0 0,0 1,0-1,1 0,0 0,0 0,0 0,1 1,0-1,0 0,0 0,1 0,0 0,0-1,1 1,0 0,0-1,0 0,0 1,1-1,0-1,0 1,0 0,1-1,-1 0,1 0,3 1,0-2,0-1,1-1,-1 1,1-2,-1 1,1-1,-1 0,1-1,-1 0,1 0,-1-1,1 0,-1 0,0-1,0 0,0 0,-1-1,3-1,128-94,-117 82,65-59,-2-3,30-42,-114 122,0-1,0 1,0-1,0 1,0-1,0 1,0-1,1 1,-1-1,0 1,0-1,1 0,-1 1,0-1,1 1,-1-1,0 0,1 1,-1-1,0 0,1 1,-1-1,1 0,-1 0,1 1,-1-1,1 0,-1 0,1 0,-1 0,1 0,-1 0,1 0,-1 0,1 0,-1 0,1 0,-1 0,1 0,-1 0,1 0,-1 0,1 0,-1-1,1 1,-1 0,0 0,1-1,-1 1,1 0,-1-1,0 1,1 0,-1-1,0 1,1 0,-1-1,0 1,1-1,-1 1,0-1,0 1,0-1,1 1,-1-1,0 1,0-1,0 1,-4 40,-2-14,2-16,0 1,0 0,2 1,-1-1,1 0,1 1,0-1,1 1,0 0,0-1,1 1,1-1,0 1,1-1,0 0,0 0,1 0,1 0,4 7,-2-11,0 1,0-1,1 0,0-1,0 1,1-2,0 1,0-1,0-1,0 1,1-2,0 1,0-1,6 1,8 1</inkml:trace>
  <inkml:trace contextRef="#ctx0" brushRef="#br0" timeOffset="446.166">940 928,'32'-36,"-2"-1,-2-2,-1-1,21-41,-19 31,-17 31,-15 85,1-59,0 0,0 0,1 0,0-1,0 1,0 0,1 1,0-1,1 0,-1 0,1 0,1-1,-1 1,1 0,0 0,1-1,0 1,0-1,0 0,1 0,0 0,0 0,0 0,1-1,-1 0,2 0,-1 0,0-1,1 0,0 0,5 3,0-5,0 0,0-2,0 1,0-1,0-1,0 0,0 0,-1-1,1-1,-1 1,1-2,-1 1,0-2,0 1,0-1,-1-1,0 0,0 0,0-1,-1 0,0 0,0-1,0 0,-1-1,-1 1,0-1,2-4,3-4,-1-1,0 0,-1-1,-2 0,0 0,0 0,-1-5,-4 1,-5 4</inkml:trace>
  <inkml:trace contextRef="#ctx0" brushRef="#br0" timeOffset="1293.404">2041 646,'-9'-4,"0"1,0 0,0 0,0 1,-1 0,1 0,-1 1,1 1,-1-1,1 2,-1-1,1 1,-1 1,1 0,-1 0,1 0,-4 3,3-1,-1 1,1 1,0-1,0 2,1-1,0 1,0 1,0-1,1 2,0-1,1 1,0 0,0 1,1-1,0 1,1 1,0-1,0 1,1 0,1 0,0 0,-1 8,3-15,1 1,0-1,0 0,0 1,1-1,-1 0,1 1,0-1,0 0,1 0,-1 0,1 0,0 0,0 0,0-1,1 1,-1-1,1 1,0-1,0 0,0 0,0 0,1 0,-1-1,1 1,0-1,-1 0,1 0,0 0,0-1,0 1,1-1,-1 0,0 0,0-1,1 1,11 1,1 0,-1-1,1 0,-1-1,1-1,-1-1,1-1,-1 0,1-1,4-3,0-1,0 0,0-2,-1 0,-1-2,0 0,0-1,-1-1,-1 0,-1-2,0 0,0 0,2-6,13-20,-1 0,-2-2,-2-1,-2-1,3-13,-13 26,0-1,-2 0,-2 0,-1-1,4-32,-11 56,-1 1,0 0,-1-1,0 1,-1-1,0 1,0 0,-1-1,0 1,-1 0,0 0,-1 0,0 1,-1-1,0 1,0 0,-1 0,0 1,0 0,-1 0,0 0,-3-2,5 7,0-1,0 1,0-1,-1 1,0 1,1-1,-1 1,0 0,0 0,0 1,0 0,0 0,-1 0,1 1,0 0,0 0,-1 1,1-1,0 1,0 1,0-1,0 1,0 0,0 0,1 1,-1 0,1 0,-1 0,1 0,-1 2,-9 6,0 0,1 1,0 1,1 0,1 1,0 0,1 1,1 0,-8 14,10-13,0 0,1 0,1 0,1 1,0-1,1 1,1 1,1-1,0 0,1 1,1-1,0 1,2-1,0 0,1 0,0 1,2-2,0 1,1 0,0-1,1 0,1-1,1 0,0 0,5 4,10 17,2-2,2-2,0 0,3-2,0-1,2-1,1-2,1-1,1-2,8 2,154 47,-180-67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1,'-16'31,"2"2,1-1,2 1,1 1,1 0,2 1,2-1,1 1,2 0,1 0,2 1,3 21,-4-41,31 382,-32-322,1-77,0 1,0 0,-1 0,1 0,0-1,0 1,-1 0,1 0,0 0,0-1,-1 1,1 0,0 0,0 0,-1 0,1 0,0 0,-1 0,1 0,0 0,0 0,-1 0,1 0,0 0,-1 0,1 0,0 0,0 0,-1 0,1 0,0 0,-1 0,1 0,0 1,0-1,-1 0,1 0,0 0,0 0,-1 1,1-1,0 0,0 0,0 1,0-1,-1 0,1 0,0 1,0-1,0 0,0 0,0 1,0-1,0 0,-9-27,5-2,2-1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82,'38'-5,"27"-1,13-5,-3 0,-4 1,-10 3,-10-2,-9-1,-7 3,-5 2,-7 6,-12 4,-8 5,-10 7,-8 4,-7 3,1-1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59,'34'0,"34"-5,12-1,-4-5,-10 0,-11 1,-10 3,-9 2,-5 3,-2 1,-8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244 199,'-17'-44,"16"38,0 0,-1 1,1-1,-1 1,-1 0,1-1,-1 1,0 0,0 1,-1-1,1 0,-1 1,0 0,0 0,0 0,-2-1,4 5,1-1,-1 0,1 1,-1-1,1 1,-1 0,0-1,1 1,-1 0,0 0,1 0,-1 0,0 0,1 0,-1 1,1-1,-1 0,0 1,1 0,-1-1,1 1,-1 0,1 0,0-1,-1 1,1 0,0 0,0 1,-1-1,1 0,0 0,0 1,0-1,1 0,-1 1,0-1,0 1,1-1,-1 1,0 0,-18 67,19 227,11-115,8 63,7 3,-26-245,0 0,0 0,0 0,0 0,-1 1,1-1,-1 0,0 0,1 0,-1 0,0 0,0-1,0 1,0 0,0 0,-1-1,1 1,-1 0,1-1,-1 1,1-1,-1 0,0 0,1 0,-1 1,0-2,0 1,0 0,0 0,0 0,0-1,0 0,0 1,0-1,-1 0,1 0,0 0,0 0,0 0,0 0,0-1,-1 1,-5-2,1 0,0 0,0 0,1-1,-1 0,0 0,1-1,0 0,0 0,0 0,0-1,0 0,-7-9</inkml:trace>
  <inkml:trace contextRef="#ctx0" brushRef="#br0" timeOffset="986.425">695 227,'0'-8,"-1"-1,0 1,0 0,-1 0,0 1,0-1,-1 0,0 1,0-1,-1 1,0 0,0 0,-1 0,0 1,0 0,0 0,-1 0,0 0,0 1,-2-1,6 5,-1 1,1 0,-1 0,1 1,-1-1,1 0,0 1,-1 0,1-1,0 1,-1 0,1 0,0 0,0 1,0-1,0 0,0 1,0-1,0 1,1 0,-1 0,0-1,1 1,0 0,-1 1,1-1,0 0,0 0,0 0,0 1,0-1,1 0,-1 1,1-1,0 0,-1 1,1-1,0 1,0-1,1 2,-28 166,26-147,2 0,0 0,1 0,2-1,0 1,1-1,2 0,0 0,4 7,24 89,-3 42,-23-111,-5-34,-1-1,0 1,-1-1,-1 1,-1 0,0 0,0 0,-2 0,0 0,1-7,-1 1,0-1,-1 0,0 0,0 0,-1 0,0 0,0-1,-1 0,0 0,0 0,-1 0,0-1,0 0,0 0,-1 0,0-1,0 0,0-1,-1 1,1-1,-3 0,-6 0,2-4</inkml:trace>
  <inkml:trace contextRef="#ctx0" brushRef="#br0" timeOffset="3868.593">1203 594,'14'16,"-2"1,0 0,0 1,-2 1,0-1,-1 2,3 11,6 9,62 171,-80-210,0 0,0 0,1 0,-1 0,0 0,0 0,1 0,-1 0,0 0,1 0,-1 0,1-1,-1 1,1 0,-1 0,1 0,0-1,-1 1,1 0,0 0,0-1,0 1,-1-1,1 1,0-1,0 1,0-1,0 1,0-1,0 0,0 0,0 0,0 1,0-1,0 0,0 0,0 0,0 0,0 0,0-1,0 1,0 0,0 0,0-1,0 1,0-1,0 1,0 0,-1-1,1 0,0 1,0-1,0 0,-1 1,1-1,0 0,-1 0,1 1,-1-1,1-1,46-124,-32 71,30-126,-44 158</inkml:trace>
  <inkml:trace contextRef="#ctx0" brushRef="#br0" timeOffset="4308.17">1260 283,'28'0,"20"0,6 0,-1 0,-5 0,-6 0,-9 0</inkml:trace>
  <inkml:trace contextRef="#ctx0" brushRef="#br0" timeOffset="17663.01">1260 1,'-10'3,"0"0,1 1,0 0,0 0,0 1,1 1,-1 0,1 0,0 0,1 1,0 0,0 0,0 1,1 0,0 0,1 1,0-1,0 1,1 0,-1 2,5-10,-28 52,2 1,3 2,2 0,1 7,2-8,2 1,3 1,2 0,-1 34,10-74,1 1,1-1,1 0,0 1,1-1,1 0,0 0,1 0,1 0,1-1,1 0,0 0,1 0,0-1,1 0,1-1,5 6,5-4,0-1,0 0,2-2,-1 0,2-2,0 0,0-2,1 0,0-2,0 0,1-2,-1 0,1-2,1-1,3-1,8 4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0,'-5'38,"-1"28,0 6,1-3,2-9,0-10,-3-13,-1-18,1-13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0,'48'0,"21"0,3 0,-6 0,-14 0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17,'38'0,"23"0,5-5,-3-1,-13 0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452 594,'49'185,"-35"-128,-4 2,-2-1,-2 1,-3 0,-3 0,-4 28,4-85,0 0,1 1,-1-1,0 0,-1 1,1-1,0 0,-1 0,1 1,-1-1,0 0,0 0,1 0,-1 0,-1 0,1 0,0 0,0 0,-1 0,1-1,-1 1,0 0,1-1,-1 1,0-1,0 0,0 0,0 0,0 0,-2 1,2-4,0-1,0 1,0-1,0 0,1 0,-1 1,1-1,0 0,0 0,0 0,0 0,0-1,0 1,1 0,0 0,0 0,-1-1,2-1,-2-2,2-21,1 0,2 0,1-1,1 2,1-1,1 1,2 0,0 1,2 0,1 1,1 0,9-11,-6 5,5-10,1 2,3 0,1 2,1 0,2 3,18-16,-40 42,1 1,1 0,-1 1,1 0,0 0,0 1,1 0,-1 1,1 0,6-1,-13 4,-1 1,1-1,-1 1,1-1,-1 1,1 0,0 0,-1 0,1 1,-1 0,1-1,-1 1,1 0,-1 0,0 1,1-1,-1 1,0 0,0 0,0 0,0 0,0 0,-1 1,1-1,-1 1,1-1,-1 1,0 0,0 0,0 0,-1 0,1 1,-1-1,1 3,0 5,-1-1,-1 1,0 0,0 0,-1-1,0 1,-1 0,-1-1,1 0,-1 1,-1-1,0 0,-1-1,0 1,0-1,-1 0,0 0,0 0,-1-1,0 0,-1-1,-3 4,0 0,0 0,-1 0,0-1,-1-1,0 0,-1-1,0 0,0-1,0-1,-1 0,0-1,0 0,0-1,-15 1,27-4,0-1,-1 0,1 0,0 0,0 0,0-1,0 0,0 1,0-1,0 0,0 0,0-1,0 1,0 0,1-1,-1 0,0 0,1 0,-1 0,1 0,0 0,0 0,0-1,0 1,0-1,1 0,-1 0,1 1,-1-1,1 0,0 0,0 0,1 0,-1 0,0 0,1-1,0 1,0 0,0 0,0 0,0 0,1 0,-1-1,1 1,0 0,0 0,0 0,0 1,1-1,-1 0,1 0,0 1,0-1,9-15,0 3</inkml:trace>
  <inkml:trace contextRef="#ctx0" brushRef="#br0" timeOffset="370.429">1469 538,'-27'23,"2"-4,0 1,2 0,1 2,0 1,2 1,1 1,0 0,2 2,-8 16,24-40,-1-1,1 0,0 1,0-1,0 1,0-1,0 1,1 0,-1-1,1 1,-1 0,1 0,0-1,0 1,0 0,1 0,-1-1,1 1,-1 0,1-1,0 1,0-1,0 1,1-1,-1 1,0-1,1 0,-1 1,1-1,0 0,0 0,0 0,0-1,0 1,0 0,1-1,-1 1,0-1,1 0,-1 0,1 0,0 0,-1 0,1-1,0 1,9 1,0-1,0-1,0 0,1-1,-1 0,0-1,0 0,0 0,-1-2,1 1,-1-2,1 1,-1-2,-1 1,1-1,-1-1,0 0,0 0,-1-1,0-1,-1 1,1-1,-2-1,1 1,-1-1,-1-1,0 1,0-1,-1 0,-1-1,0 1,0-1,-1 1,0-1,-1 0,0-11,-1 19,1-1,-1 1,-1-1,1 0,-1 0,1 1,-1-1,-1 0,1 0,-1 1,0-1,0 0,0 1,0-1,-1 1,0-1,0 1,0 0,-1 0,1 0,-1 0,0 0,0 1,0-1,0 1,-1-1,0 1,1 1,-1-1,0 0,-1 1,1 0,0 0,-1 0,1 0,-1 1,1 0,-1 0,0 0,-2 1,1 0,0 1,-1 0,1 0,0 1,-1-1,1 1,0 1,0-1,1 1,-1 0,0 0,1 1,0 0,0 0,0 0,0 0,1 1,-1 0,0 2,-9 14</inkml:trace>
  <inkml:trace contextRef="#ctx0" brushRef="#br0" timeOffset="624.959">1892 622,'-19'33,"-6"22,0 5,6-7</inkml:trace>
  <inkml:trace contextRef="#ctx0" brushRef="#br0" timeOffset="850.863">1807 284,'5'-5,"1"-2</inkml:trace>
  <inkml:trace contextRef="#ctx0" brushRef="#br0" timeOffset="1090.405">2061 819,'17'-63,"3"1,3 1,24-44,-5 44,-42 60,1 0,0 0,0 0,1 0,-1 0,0 0,0 0,0 1,0-1,1 0,-1 1,0-1,1 1,-1-1,1 1,-1 0,0-1,1 1,-1 0,1 0,-1 0,1 0,-1 0,0 1,1-1,-1 0,1 1,-1-1,0 1,1-1,-1 1,0 0,0-1,1 1,-1 0,0 0,0 0,0 0,0 0,0 0,0 0,0 0,0 0,-1 1,1-1,0 1,4 7,-1 0,0 0,-1 0,0 1,-1-1,0 1,0 0,-1-1,0 1,-1 5,19 80,-18-91,0 0,0 0,0-1,1 1,0-1,-1 1,1-1,0 1,1-1,-1 0,0 0,1 0,0 0,0 0,0-1,0 1,0-1,0 0,1 0,-1 0,1 0,-1-1,1 0,0 1,0-1,-1 0,1-1,0 1,0-1,0 0,0 0,0 0,0 0,0 0,0-1,0 0,-1 0,1 0,1-1,6-8,0-1,0 0,-1-1,0 0,-1 0,0-1,-1 0,0-1,-2 0,1 0,3-14,9-15,-6 14,-2 4</inkml:trace>
  <inkml:trace contextRef="#ctx0" brushRef="#br0" timeOffset="1302.509">3077 1,'-9'43,"-9"38,-5 16,0-5,5-8,1-14,3-8,4-11,3-9,4-7,6-4,3-3,1-1,3-6,0-11,-1-7</inkml:trace>
  <inkml:trace contextRef="#ctx0" brushRef="#br0" timeOffset="1524.097">2710 311,'44'5,"27"6,8 2,0-2,-10-3,-10-2,-12 2,-8 0,-11-2</inkml:trace>
  <inkml:trace contextRef="#ctx0" brushRef="#br0" timeOffset="26799.683">339 1836,'1'-4,"-1"1,0 0,0-1,0 1,-1 0,1 0,-1-1,0 1,0 0,0 0,0 0,0 0,-1 0,1 0,-1 0,0 0,0 1,0-1,0 1,-1-1,1 1,0 0,-1 0,0 0,1 0,-1 0,0 1,0-1,0 1,0 0,0 0,-1 0,1 0,0 0,0 1,-1-1,1 1,0 0,-3 0,-7 3,1-1,-1 1,1 1,-1 0,1 1,0 1,1-1,-1 2,1 0,0 0,1 1,0 0,0 1,1 0,0 0,0 1,1 1,1-1,0 1,0 0,1 1,0-1,1 1,0 1,1-1,1 1,0-1,-1 9,3-15,0 0,0 0,1 0,-1 0,1 0,1 0,-1 1,1-1,0 0,1-1,-1 1,1 0,1 0,-1-1,1 1,-1-1,2 0,-1 1,0-2,1 1,0 0,0-1,1 1,-1-1,1-1,0 1,0 0,0-1,0 0,1-1,-1 1,1-1,0 0,-1 0,1-1,0 1,0-1,0-1,0 1,1-1,-1 0,0 0,0-1,6-1,8-4,-1-1,1 0,-1-2,0 0,-1-1,0-1,-1 0,0-2,-1 0,0-1,-1 0,-1-1,10-14,-6 7,-1-1,-1-1,0-1,-3 0,0-1,3-10,-6 25,-7 37,-1-8,2-4,1 1,0 0,1-1,1 0,0-1,1 1,0-1,1-1,0 0,1 0,1-1,0 0,0 0,1-2,0 1,8 3,-14-9,-1-2,0 1,1 0,-1-1,1 0,0-1,0 1,0-1,0 0,0 0,0-1,0 0,0 0,0 0,0-1,0 0,0 0,0-1,0 1,0-1,-1 0,1-1,-1 0,1 0,-1 0,0 0,0-1,-1 1,4-4,166-160,-157 152,13-15,2 3,1 0,2 3,0 0,10-2,-33 19,82-24,-95 31,1 0,-1 0,0 0,1 0,-1 0,0 0,1 1,-1-1,0 0,1 0,-1 1,0-1,1 0,-1 1,1-1,-1 1,1-1,-1 1,1-1,-1 1,1-1,0 1,-1 0,1-1,0 1,-1-1,1 1,0 0,0-1,0 1,0 0,-1-1,1 1,0 0,0 0,0-1,0 1,0 0,1-1,-1 1,0 0,0-1,0 1,1 0,-1-1,0 1,1-1,-1 1,0 0,1-1,-1 1,1-1,-1 1,1-1,-1 1,1-1,-1 0,1 1,-1-1,1 1,0-1,-1 0,1 0,0 1,-1-1,1 0,0 0,0 0,-162 30,155-28,0 0,0 0,-1 0,1 0,1 1,-1 0,0 1,1-1,0 1,0 0,0 0,0 1,0-1,1 1,0 0,0 0,0 1,1-1,0 1,0-1,0 1,1 0,0 1,0-1,0 0,1 0,-1 5,1-4,0 0,1 1,-1-1,2 1,-1-1,1 0,0 1,0-1,1 0,0 0,0 0,1 0,0 0,0 0,1-1,0 1,0-1,0 0,1 0,0-1,0 1,0-1,1 0,-1-1,1 1,0-1,1 0,-1-1,1 1,0-1,0-1,0 1,0-1,0 0,7 0,10 0,0-2,1-1,-1-1,0-1,0-1,-1-1,1-2,-1 0,0-1,-1-1,22-12,29-20,-1-3,50-42,-110 78,43-31,-3-2,-2-2,40-44,-72 68,-2-1,0-1,-1 0,-2-1,0-1,-1 0,-1 0,-1-1,-1-1,-2 1,2-13,-6 29,0-1,-1 0,0 0,0 0,-1 0,0 0,-1 0,0 0,0 0,-1 0,0 0,-1 0,0 0,0 0,-1 0,0 0,-1 1,0 0,0 0,0 0,-4-4,5 11,1-1,-1 1,0 0,0 0,0 0,0 0,0 1,0-1,0 1,0-1,0 1,0 0,0 1,0-1,0 0,0 1,0-1,0 1,0 0,0 0,0 1,1-1,-1 0,0 1,1 0,-1-1,1 1,-1 0,1 0,0 0,0 1,0-1,0 1,0-1,1 1,-1-1,1 1,0 0,-1 0,1 0,1 0,-1-1,0 1,0 3,-9 33,2 1,1 0,2 0,2 1,2 0,2-1,1 1,2-1,2 1,39 232,-16-126,-27-131,-3-34,1-3,0-5,-1 1</inkml:trace>
  <inkml:trace contextRef="#ctx0" brushRef="#br0" timeOffset="27045.225">1779 1582,'20'0,"15"0,7 0,0 0,4 0,-2 0,-3 0,0 0,-1 0,-3 0,2 0,-1 0,-2 0,-3 0,-1 0,-2 0,-6 0</inkml:trace>
  <inkml:trace contextRef="#ctx0" brushRef="#br0" timeOffset="27360.858">2851 1553,'-24'5,"0"1,1 1,-1 1,1 1,1 1,0 1,0 1,1 1,-15 12,34-24,0 0,0 1,1-1,-1 0,0 0,0 1,1-1,-1 1,1 0,0-1,-1 1,1 0,0 0,0 0,0 0,0 0,0 0,1 0,-1 0,1 0,-1 0,1 0,0 1,-1-1,1 0,0 0,1 0,-1 0,0 1,1-1,-1 0,1 0,-1 0,1 0,0 0,0 0,0 0,0 0,1 0,-1-1,0 1,1 0,0 0,161 97,-159-97,-1-1,0 1,1 1,-1-1,0 0,0 1,0 0,0-1,-1 1,1 0,-1 0,0 1,0-1,0 0,0 1,0 0,-1-1,1 1,-1 0,0-1,0 1,-1 0,1 0,-1 0,0 0,0 0,0 0,0 0,-1 0,0 0,0-1,0 1,0 0,0 0,-1 0,-5 3,-1-1,0 1,0-1,0 0,-1-1,0 0,0-1,0 0,-1 0,1-1,-1 0,0 0,-8 0,12-1,0-1,-1 1,1-1,-1-1,1 1,-1-1,1 0,-1-1,1 1,-1-1,1-1,0 1,0-1,-1 0,1 0,0-1,1 0,-1 0,0 0,1-1,0 0,-1 0,0-1,-3-10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1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1,'-20'20,"0"2,1 0,1 2,2 0,0 0,2 2,0 0,2 0,1 1,-2 10,11-31,0 0,1 0,-1 0,1 1,1-1,-1 1,1-1,0 0,0 1,1-1,0 1,0-1,1 0,-1 0,1 0,1 0,-1 0,1 0,0 0,0-1,1 1,0-1,0 0,0 0,0-1,1 1,0-1,0 0,0 0,0 0,1-1,-1 0,1 0,0 0,0-1,0 0,0 0,6 1,0-4,1 0,-1-1,1 0,-1-1,0-1,0 0,0 0,0-1,-1-1,0 0,0 0,0-1,-1 0,0-1,0 0,-1-1,0 0,-1-1,0 1,0-2,-1 1,-1-1,5-8,-6 12,-1 0,1 0,-1 0,-1-1,1 0,-1 0,0 0,-1 0,0 0,-1-1,1 1,-1-1,-1 1,0-1,0 1,-1-1,0 1,0-1,-1 1,0 0,0 0,-1 0,0 0,-1 0,0 0,0 1,0 0,-1 0,0 0,0 0,-1 1,0 0,2 1,1 0,-1 1,-1 0,1 0,0 0,-1 1,0-1,0 1,0 0,0 1,0-1,-1 1,1 0,-1 0,0 1,1-1,-1 1,0 1,0-1,0 1,1 0,-1 0,0 1,0-1,0 1,1 1,-1-1,0 1,1 0,0 0,-1 1,1-1,0 1,0 1,0-1,1 0,-3 3,-11 14,2 1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17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54,'-27'74,"-4"28,-47 118,61-203,30-55,2 0,1 0,2 2,1 0,2 1,25-31,-3 0,-37 57,77-96,-81 106,-1 0,1 0,-1 0,0 0,1 0,-1 0,0 0,0 0,0 1,0-1,0 0,0 1,0-1,-1 0,1 1,0-1,-1 1,1 0,-1-1,1 1,-1-1,0 1,0 0,0-1,0 1,0-1,0 1,0 0,0-1,-1 1,1 0,-1-1,1 1,-1 0,1 1,-3 69,7 81,-2-145,0 0,1-1,0 0,0 1,0-1,1 0,0 0,1-1,-1 1,1-1,1 0,-1 0,1-1,0 0,0 0,1 0,-1-1,1 0,0 0,0 0,1-1,-1 0,0-1,1 1,0-2,0 1,0-1,-1 0,1-1,0 1,0-2,0 1,0-1,0 0,0-1,0 0,-1 0,1-1,-1 1,0-2,1 1,-2-1,3-1,0-4,0-1,-1 0,0 0,0 0,-1-1,-1 0,0-1,0 0,-1 0,-1 0,0 0,0 0,-1-1,-1 0,0 0,-1 0,0 0,-1 0,-1 1,0-1,0 0,-3-9,-20-41,12 51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57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7564 594,'-18'0,"0"1,0 0,0 2,0 0,1 1,-1 0,1 2,-14 6,24-9,0 0,1 1,-1 0,1 0,0 0,0 1,0 0,1 0,0 1,0-1,0 1,1 0,0 1,0-1,0 1,1-1,0 1,0 0,1 0,0 0,0 1,0 3,1-6,0 1,1-1,-1 0,1 0,0 0,1 0,-1 0,1 1,0-1,0 0,1 0,-1-1,1 1,0 0,1 0,-1-1,1 1,0-1,0 0,0 0,0 0,1 0,0-1,-1 1,2-1,-1 0,0 0,0-1,1 1,0-1,-1 0,1 0,0 0,0-1,0 0,0 0,0 0,0 0,0-1,1 0,-1 0,0 0,3-1,17-8,-1-1,0-1,-1 0,0-2,-1-1,0-1,-1 0,-1-2,0 0,-1-2,-1 0,-1-1,7-11,-16 22,6-8,41-32,-53 51,0-1,0 1,-1 0,1 0,0 0,-1 0,1 0,-1 0,0 1,0-1,1 0,-2 1,1-1,0 1,0-1,-1 1,1-1,-1 1,0 0,0-1,0 1,0-1,0 1,-1-1,1 1,-1 0,1 2,9 189,25 147,-31-300,-3 0,-1 0,-2 0,-1 0,-3-1,-1 0,-2 0,-1-1,-15 32,18-53,0-2,-1 1,-1-1,0 0,-1-1,-1 0,-1-1,0 0,0-1,-1-1,-1 0,0-1,-1-1,0 0,-1-1,1 0,-2-2,15-5,1 0,-1 0,0-1,1 1,-1-1,0 0,0 0,0 0,0 0,0-1,0 1,0-1,-1 0,1 1,0-2,0 1,0 0,0-1,0 1,0-1,0 0,0 0,0 0,0 0,0 0,0-1,1 0,-1 1,1-1,-1 0,1 0,-1 0,1-1,0 1,0 0,0-1,1 1,-1-1,0 0,1 0,0 0,0 1,0-1,0 0,0-1,-1-31,1-1,2 1,1 0,2 0,2 0,1 1,1-1,2 1,10-21,-19 52,12-35,1 1,2 0,2 2,1 0,15-20,-10 21</inkml:trace>
  <inkml:trace contextRef="#ctx0" brushRef="#br0" timeOffset="440.678">8213 904,'-5'6,"4"-3,-1 1,0-1,0 0,0 0,0 0,-1 0,1-1,-1 1,0-1,0 1,0-1,0 0,0 0,0 0,-1-1,1 1,-1-1,1 0,-1 1,-2-1,4-3,1 0,-1 0,0 1,1-2,-1 1,1 0,0 0,0 0,0-1,0 1,0 0,0-1,1 1,-1-1,1 1,0-1,-1 1,1-1,0 1,1-1,-1 1,0-1,1 1,-1-1,1 1,0-1,0 1,1-2,-1-1,58-170,-48 151,2 0,1 1,1 1,1 0,1 1,0 1,11-8,-24 22,1 1,0-1,0 1,1 1,-1-1,1 1,0 0,1 0,-1 0,1 1,-1 0,1 1,0-1,0 1,0 1,0-1,3 1,-7 3,0 1,0 0,-1 0,1 0,-1 0,0 0,1 1,-1-1,-1 0,1 1,0 0,-1-1,0 1,0 0,0 0,0 0,-1 0,0 0,1-1,-1 1,-1 0,1 0,0 0,-2 3,2 0,0 18</inkml:trace>
  <inkml:trace contextRef="#ctx0" brushRef="#br0" timeOffset="819.682">8890 537,'-27'8,"1"0,0 1,0 2,1 1,0 0,1 2,-2 3,19-12,0 0,1 1,-1 0,1 0,0 1,1-1,-1 1,1 0,1 1,-1-1,1 1,1 0,-1 0,1 0,1 1,0-1,0 1,0-1,1 1,1 0,-1 0,1-1,1 1,0 3,0-6,0-1,0 0,1 0,0 1,0-1,0 0,1-1,-1 1,1 0,0-1,1 1,-1-1,1 0,0 0,0-1,0 1,0-1,1 0,-1 0,1 0,0-1,0 1,0-1,0 0,0-1,0 1,0-1,1 0,-1 0,1-1,-1 1,0-1,1-1,-1 1,1-1,-1 0,0 0,1 0,-1-1,0 0,4-1,3-2,0-1,0 0,-1 0,0-1,0-1,0 1,-1-2,0 0,-1 0,0 0,0-1,-1-1,0 0,-1 0,0 0,-1-1,0 1,-1-2,0 1,-1 0,-1-1,0 0,0-3,-1 10,-1 0,0 0,0 0,-1 0,0 0,0 0,0-1,-1 1,0 0,0 0,-1 0,1 0,-1 1,-1-1,1 0,-1 1,0-1,0 1,0 0,-1 0,0 0,0 1,0-1,-1 1,1 0,-1 0,-15-9</inkml:trace>
  <inkml:trace contextRef="#ctx0" brushRef="#br0" timeOffset="1139.851">9257 622,'-7'11,"0"0,1 0,0 1,1 0,1 0,-1 1,2-1,0 1,1 0,0 0,0 0,2 0,-1 0,2 0,0 0,0 0,3 8,-3-19,0 0,0 1,0-1,0 0,0 0,0-1,0 1,1 0,-1 0,1-1,-1 1,1-1,0 1,0-1,-1 1,1-1,0 0,0 0,0 0,0 0,1-1,-1 1,0 0,0-1,0 1,1-1,-1 0,0 0,0 0,1 0,-1 0,0-1,0 1,1-1,-1 1,0-1,0 0,0 0,0 1,0-2,78-48,-63 35,-1-2,-1 0,-1 0,0-2,-1 0,-1 0,8-19,0 3,9-39,-25 51</inkml:trace>
  <inkml:trace contextRef="#ctx0" brushRef="#br0" timeOffset="1556.079">9653 848,'134'-218,"-111"187,-22 31,-1 0,0 0,1-1,-1 1,0 0,1 0,-1-1,1 1,-1 0,1 0,-1 0,1 0,-1-1,1 1,-1 0,1 0,-1 0,0 0,1 0,-1 0,1 1,-1-1,1 0,-1 0,1 0,-1 0,1 0,-1 1,1-1,-1 0,0 0,1 1,-1-1,0 0,1 1,-1-1,0 0,1 1,-1-1,0 1,0-1,1 0,-1 1,0-1,0 1,0-1,1 1,-1-1,0 1,0-1,0 1,0-1,0 0,0 1,0-1,0 1,0-1,0 1,-1-1,1 1,0-1,0 1,0-1,0 1,-1-1,1 0,0 1,-1-1,1 41,-1-36,0 1,0 0,0-1,1 1,0 0,0-1,0 1,1 0,0-1,0 1,0-1,1 1,0-1,0 1,0-1,1 0,-1 0,1 0,0-1,1 1,-1-1,5 4,-3-7,0-1,0-1,-1 1,1-1,0 1,0-1,0-1,-1 1,1-1,-1 0,1 0,-1 0,0 0,1-1,-1 0,0 0,-1 0,1 0,-1-1,1 1,-1-1,0 0,0 0,-1 0,1 0,-1 0,0-1,0 0,1 1,105-153,-97 139</inkml:trace>
  <inkml:trace contextRef="#ctx0" brushRef="#br0" timeOffset="2051.657">10498 594,'-19'16,"4"-6,1 2,0-1,1 2,0 0,1 0,0 1,1 1,1 0,0 0,1 1,-1 3,9-16,0 1,1-1,-1 0,1 0,-1 0,1 0,0 1,0-1,0 0,1 0,-1 1,1-1,0 0,0 0,0 0,0 0,0 0,1 0,-1 0,1-1,0 1,0 0,0-1,0 1,0-1,0 0,1 0,-1 0,1 0,0 0,0 0,-1-1,1 0,0 1,0-1,0 0,0 0,1 0,-1-1,0 1,0-1,0 0,1 0,-1 0,0 0,0-1,0 1,1-1,-1 1,0-1,2-1,11-2,-1 0,0 0,0-2,-1 1,1-2,-1 0,0-1,-1 0,0-1,0-1,-1 0,0-1,-1 0,0-1,22-30,-2-3,-2 0,-2-2,-2-1,0-6,-18 42,-1 0,-1 0,0-1,0 0,-1 0,-1 0,0 0,-1 0,-1-1,0 1,-1-1,0 1,-1-1,0 1,-1-1,-1 1,0 0,-1 0,0 0,-1 0,0 1,-1 0,0 0,-1 0,-1 1,-1-1,6 7,0 0,-1 1,0-1,1 1,-2 0,1 0,0 0,-1 0,0 1,0 0,0 0,0 0,0 1,-1-1,1 1,-1 1,0-1,1 1,-1 0,0 0,0 1,0-1,1 1,-1 1,0-1,0 1,0 0,0 0,1 1,-1-1,1 1,-1 1,1-1,0 1,0 0,0 0,0 0,0 1,1 0,-1 0,1 0,0 0,0 1,-4 8,0 1,1 0,0 0,1 1,1 0,0 0,1 0,1 1,0 0,1-1,1 1,1 15,2-12,0-1,2 0,0 0,1 0,1 0,0-1,2 0,0 0,1-1,0 0,1-1,1 0,1 0,0-1,0-1,2 0,-1 0,13 7,7 4,1-1,1-2,1-1,0-2,2-2,-1-1,2-2,3-1,128 15,-145-26</inkml:trace>
  <inkml:trace contextRef="#ctx0" brushRef="#br0" timeOffset="-2964.677">3782 594,'-18'1,"0"1,0 1,1 1,-1 0,1 1,0 1,-11 6,-48 43,74-53,1 0,-1 0,1 0,-1 0,1 1,0-1,0 0,0 1,0-1,0 1,1-1,-1 1,1-1,-1 1,1-1,0 1,0-1,0 1,1-1,-1 1,0-1,1 1,0-1,0 1,-1-1,1 0,1 1,-1-1,0 0,0 0,1 0,0 0,-1 0,2 1,49 45,-45-43,0 0,0 0,-1 1,1 0,-1 0,-1 1,1-1,-1 1,0 1,-1-1,0 1,0-1,0 1,-1 0,0 1,-1-1,-1-2,0-1,0 1,0 0,-1-1,0 1,0 0,-1-1,1 1,-1 0,0-1,-1 1,1-1,-1 1,0-1,-1 0,1 0,-1 0,0 0,-1 0,1 0,-1-1,1 0,-1 0,-1 0,1 0,0-1,-1 1,0-1,0 0,0-1,0 1,0-1,-1 0,1 0,-1-1,1 1,-1-1,1 0,-1-1,0 0,-5 0,-13-7,5-4</inkml:trace>
  <inkml:trace contextRef="#ctx0" brushRef="#br0" timeOffset="-1210.365">5927 848,'25'0,"0"-1,0 0,0-2,0-1,0-1,-1-2,0 0,0-1,-1-1,0-2,6-3,-24 11,0 0,0 0,-1 0,1-1,-1 1,1-1,-1 0,0 0,-1-1,1 1,-1-1,0 0,0 0,0 0,-1 0,0 0,0-1,0 1,-1-1,1 1,-1-1,-1 0,1 1,-1-1,0 0,0 1,0-1,-1 0,0 1,-1-3,1 6,-1-1,1 1,-1 0,1 0,-1-1,0 1,0 0,0 1,0-1,0 0,0 1,-1-1,1 1,0-1,-1 1,1 0,-1 0,0 0,1 1,-1-1,0 1,1-1,-1 1,0 0,0 0,1 0,-1 0,0 1,1-1,-1 1,0-1,1 1,-1 0,-85 38,75-31,1 0,0 1,0 0,0 1,2 0,-1 1,1 0,1 1,0 0,0 0,1 1,1 0,0 0,1 1,0 0,1 0,1 0,0 1,1-1,1 1,-1 5,5-13,0 1,1-1,-1 1,1-1,1 0,-1 0,1 0,0 0,1-1,0 0,0 0,0 0,1 0,-1-1,1 0,1 0,-1-1,1 1,-1-1,1-1,1 0,-1 1,0-2,1 1,-1-1,1-1,0 1,-1-1,1-1,0 1,0-1,0-1,2 0,16 2</inkml:trace>
  <inkml:trace contextRef="#ctx0" brushRef="#br0" timeOffset="-2243.51">4769 30,'-21'208,"13"310,10-309,-2-203,0 0,0 0,0 0,-1 0,1-1,-1 1,-1 0,1 0,-1-1,0 1,-1-1,1 1,-3 2,-4-2,0-5</inkml:trace>
  <inkml:trace contextRef="#ctx0" brushRef="#br0" timeOffset="-1980.338">4431 651,'43'-10,"34"-8,13 0,-4-3,-12 3,-13 4,-13 4,-9 0,-7 1,-4 2,-7-3,-2 1,-4-3,-5-4,-4 0</inkml:trace>
  <inkml:trace contextRef="#ctx0" brushRef="#br0" timeOffset="-1580.175">5278 1,'-107'574,"104"-552,-1-7,2 0,0 1,0-1,2 0,0 1,1-1,0 0,1 0,1 1,0-1,4 8,-6-20,1 0,0-1,0 1,0-1,0 0,0 1,1-1,-1 0,0 0,1-1,0 1,-1 0,1-1,0 1,0-1,0 0,0 0,0 0,0-1,0 1,0-1,0 0,0 1,1-1,-1-1,0 1,0 0,0-1,0 0,0 1,0-1,0-1,94-40,-38 2,-52 34,1-1,-1 1,1 1,1-1,-1 1,1 1,0 0,0 0,0 1,1 0,-1 0,1 1,-1 0,10 0,-13 4,-1 0,0 0,-1 1,1 0,0 0,-1 0,1 0,-1 0,0 1,0 0,0 0,-1 0,1 0,-1 1,0-1,-1 1,1 0,-1 0,1 0,-2 0,1 0,0 0,-1 1,0-1,0 0,-1 1,0-1,0 6,12 34,9-10,-11-29</inkml:trace>
  <inkml:trace contextRef="#ctx0" brushRef="#br0" timeOffset="-4578.996">1129 707,'-2'10,"1"1,0 0,1-1,0 1,1-1,0 1,1-1,0 1,0-1,1 0,4 8,-6-14,0-1,0 0,1 0,0 1,0-1,0 0,0 0,0-1,0 1,1 0,-1-1,1 0,0 1,0-1,0 0,0 0,0-1,0 1,0-1,1 1,-1-1,1 0,-1 0,1-1,-1 1,1-1,-1 1,1-1,-1 0,1-1,-1 1,1-1,0 1,-1-1,0 0,1 0,5-4,0 0,0 0,-1 0,0-1,0 0,-1-1,1 0,-1 0,-1-1,1 1,-1-1,-1-1,1 1,-2-1,1 0,-1 0,0-1,-1 1,0-1,-1 1,0-1,0 0,-1 0,0 0,-1-5,2-10</inkml:trace>
  <inkml:trace contextRef="#ctx0" brushRef="#br0" timeOffset="-4231.143">1863 594,'-18'4,"0"1,1 0,0 2,0 0,1 1,0 0,0 1,1 1,0 1,1 0,0 1,0 0,-4 7,16-16,0 1,0-1,0 1,0-1,1 1,0 0,0 0,0 0,0 0,0 0,1 0,-1 0,1 0,0 0,1 0,-1 0,1 0,-1 0,1 0,0-1,1 1,-1 0,1 0,-1-1,1 1,0-1,1 1,-1-1,1 0,-1 0,1 0,0 0,0-1,0 1,0-1,0 0,1 1,-1-1,1-1,0 1,-1-1,1 1,3 0,3 4,0-1,1 1,-1-1,2-1,-1 0,0-1,1 0,-1-1,1 0,0 0,-1-2,1 1,0-1,0-1,0 0,-1-1,1 0,0-1,-1 0,0-1,0 0,0-1,0 0,8-7,2-4</inkml:trace>
  <inkml:trace contextRef="#ctx0" brushRef="#br0" timeOffset="-3762.016">2257 86,'-21'115,"4"0,6 1,4 0,6 36,2-139,-1 1,2-1,-1 0,2 0,0 0,0 0,1-1,1 1,0-1,1 0,0-1,7 10,-12-19,1 0,-1-1,1 1,-1-1,1 1,0-1,0 0,-1 1,1-1,0 0,0 0,0 0,0-1,0 1,1 0,-1-1,0 1,0-1,0 0,0 0,1 0,-1 0,0 0,0 0,0-1,1 1,-1-1,0 1,0-1,0 0,0 0,0 0,0 0,0 0,0-1,65-57,-47 38,6-4,77-58,-101 83,-1-1,0 0,1 0,-1 1,1-1,-1 1,1-1,-1 1,1-1,-1 1,1 0,0 0,-1 0,1 0,-1 0,1 0,0 0,-1 1,1-1,-1 1,1-1,-1 1,1-1,-1 1,1 0,-1 0,0 0,1 0,-1 0,0 0,0 0,0 0,0 0,0 0,0 1,0-1,0 0,0 1,-1-1,1 1,0-1,-1 1,1-1,-1 1,0-1,1 2,4 80,-6-75,15 93,-13-98,0-1,0 1,1-1,-1 1,1-1,-1 0,1 1,0-1,-1 0,1 0,0-1,1 1,-1 0,0 0,0-1,1 0,-1 1,1-1,-1 0,1 0,-1 0,1-1,0 1,-1-1,1 1,0-1,0 0,-1 0,1 0,0 0,0-1,-1 1,1-1,0 1,-1-1,39-15,-25 5</inkml:trace>
  <inkml:trace contextRef="#ctx0" brushRef="#br0" timeOffset="-3400.367">2964 848,'12'0,"1"0,0-2,0 1,0-1,-1-1,1 0,-1-1,0 0,0-1,0 0,0-1,-1-1,0 1,0-2,-1 0,0 0,-1 0,1-1,-2-1,1 0,-1 0,-1 0,0-1,0 0,1-5,-6 13,-1 0,0 0,1-1,-1 1,-1 0,1 0,0 0,-1-1,0 1,1 0,-1 0,-1-1,1 1,0 0,-1-1,0 1,1 0,-1 0,-1 0,1 0,0 0,-1 0,1 0,-1 0,0 0,0 1,0-1,0 1,-1 0,1-1,-1 1,1 0,-1 0,0 1,0-1,0 0,0 1,0 0,0 0,0 0,0 0,0 0,-1 0,1 1,0 0,0 0,-1 0,0 0,-14 5,0 0,1 2,0 0,0 1,1 1,0 0,0 1,1 1,0 0,1 1,1 1,0 0,0 1,1 0,1 1,1 0,0 1,1 0,0 0,2 1,-3 8,-14 88,24-109,0 0,0 0,0 0,1-1,0 1,0 0,0 0,0-1,0 1,1 0,0-1,0 0,0 1,0-1,0 0,1 0,-1 0,1 0,0-1,0 1,0-1,0 1,0-1,0 0,1 0,-1-1,4 2,13 1,1 0,0-2,0 0,0-2,0 0,0-1,0-1,-1-1,1-1,-1-1,1-1,-1 0,2-3,13-1</inkml:trace>
  <inkml:trace contextRef="#ctx0" brushRef="#br0" timeOffset="-5545.683">282 227,'-11'349,"-1"-215,6 1,7 23,-1-111,11 13,3-90,-11 9</inkml:trace>
  <inkml:trace contextRef="#ctx0" brushRef="#br0" timeOffset="-5279.179">0 651,'44'-5,"27"-7,13 0,-4-4,-6 1,-11-1,-10 1,-11 4,-7 3,-5 4,-7 2</inkml:trace>
  <inkml:trace contextRef="#ctx0" brushRef="#br0" timeOffset="-4912.863">762 651,'-21'36,"3"1,0 1,3 0,1 1,2 1,1 1,16 40,-4-79,0 0,0 0,0 0,0-1,0 1,1 0,-1-1,1 1,-1-1,1 1,0-1,0 0,-1 1,1-1,0 0,0 0,0-1,0 1,0 0,0-1,0 1,1-1,-1 1,0-1,0 0,0 0,0 0,1 0,-1-1,0 1,0 0,0-1,0 0,0 1,1-2,7-2,-1-1,0-1,0 0,0 0,-1-1,0 0,-1 0,1-1,-1 0,0 0,-1 0,0-1,-1 0,0-1,0 1,-1-1,0 0,0 0,-1 0,1-9,-2 12,0 0,0 0,-1-1,0 1,0 0,0-1,-1 1,-1 0,1-1,-1 1,0 0,-1 0,1 0,-2-1,1 2,-1-1,0 0,0 0,-1 1,0 0,0 0,0 0,-1 0,0 1,0-1,0 1,-1 1,1-1,-1 1,-1 0,1 0,0 1,-1-1,0 1,0 1,0 0,0 0,0 0,0 1,0 0,-7-1,-12 6</inkml:trace>
  <inkml:trace contextRef="#ctx0" brushRef="#br0" timeOffset="20798.235">592 1441,'-11'28,"-1"17,1 0,3 1,1 0,2 0,2 37,5 343,-18-359,3-56</inkml:trace>
  <inkml:trace contextRef="#ctx0" brushRef="#br0" timeOffset="21063.242">170 1949,'38'-10,"42"-8,16-5,3 1,-13-1,-9 4,-15 5,-11 0,-11 3,-7 2,-5 4,-6-3,-3 0,-4-3,-5 0</inkml:trace>
  <inkml:trace contextRef="#ctx0" brushRef="#br0" timeOffset="21479.255">988 1384,'-73'410,"70"-380,1 1,1-1,2 0,1 0,1 1,1-1,2-1,1 1,2-1,0 0,2-1,6 9,-16-34,0-1,1 0,-1 0,1 0,-1 0,1 0,0 0,0-1,-1 1,1-1,0 1,1-1,-1 1,0-1,0 0,1 0,-1 0,0-1,1 1,-1 0,1-1,-1 0,1 1,-1-1,1 0,-1 0,1-1,-1 1,1 0,-1-1,0 0,1 1,-1-1,1 0,-1 0,0 0,0-1,0 1,0 0,0-1,0 1,0-1,0 0,0 0,-1 0,2-1,50-41,-36 28,0 1,1 1,1 1,0 0,1 2,10-5,-28 15,-1 1,0-1,1 0,-1 1,1-1,0 1,-1-1,1 1,-1 0,1 0,0 0,-1 0,1 0,-1 0,1 0,0 0,-1 1,1-1,-1 1,1-1,-1 1,1-1,-1 1,1 0,-1 0,0 0,1 0,-1 0,0 0,0 0,0 0,0 0,0 1,0-1,0 0,0 1,0-1,-1 1,1-1,14 70,-12-45,25 47,-14-60</inkml:trace>
  <inkml:trace contextRef="#ctx0" brushRef="#br0" timeOffset="24997.134">1947 2005,'2'-1,"-1"1,1-1,0 0,-1 0,1 0,-1-1,1 1,-1 0,1 0,-1-1,0 1,0-1,0 1,0-1,0 0,0 1,0-1,-1 0,1 0,0 1,-1-1,0 0,1 0,-1 0,0 0,0 0,0 1,0-1,0 0,0 0,-1 0,1 0,-1 0,1 1,-1-1,0 0,1 0,-1 1,0-1,0 1,0-1,-1 1,1-1,0 1,0-1,-1 1,1 0,-1 0,1 0,-1 0,0 0,1 0,-2 0,-9 1,1 1,-1 0,1 1,0 0,0 1,-1 0,2 1,-1 0,0 0,1 1,0 1,0 0,1 0,-8 7,11-9,-94 81,96-82,1 1,0-1,0 1,0 0,0 0,1 0,0 1,0-1,0 0,0 1,1-1,-1 1,1 0,0 0,1-1,-1 1,1 0,0 0,0 0,1-1,-1 1,1 0,0 0,0-1,1 3,3-3,0 1,-1-1,1 0,1 0,-1-1,0 0,1 0,0 0,0 0,0-1,0 0,0 0,0-1,0 0,1 0,-1 0,0-1,1 0,-1 0,1-1,-1 1,0-1,0-1,1 1,-1-1,0 0,0-1,1 0,12-5,1 0,-1-2,0 0,-1-1,0-1,-1-1,0 0,-1-1,-1-1,0 0,-1-1,-1-1,2-4,22-37,-41 63,1 1,0 0,1 0,-1 0,1 1,1-1,-1 0,1 1,0-1,0 1,1 0,0-1,0 1,1-1,-1 1,1-1,1 1,-1-1,1 1,1-1,-1 0,1 0,0 0,0 0,0-1,1 1,0-1,0 0,1 0,-1 0,1-1,0 0,0 0,1 0,-1 0,2 0,5 0,0-1,0 0,0 0,0-1,0-1,1 0,-1-1,0 0,1-1,-1 0,0-1,0 0,0-1,0-1,0 0,9-4,3-3,0-2,0 0,-2-1,1-1,-2-1,0-2,3-3,-6 5,-1-1,0 0,-1-2,0 0,-2 0,0-2,-2 1,0-2,-1 1,-1-2,-2 1,0-1,-1-1,-1 1,2-25,-5-212,-25 173,21 87,1-1,-1 1,1 0,-1-1,1 1,-1 0,1-1,-1 1,1 0,-1 0,0 0,1-1,-1 1,1 0,-1 0,0 0,1 0,-1 0,0 0,1 0,-1 0,1 0,-1 0,0 1,1-1,-1 0,1 0,-1 0,1 1,-1-1,1 0,-1 1,1-1,-1 0,1 1,-1-1,1 1,-1-1,1 1,0-1,-1 1,1-1,0 1,-1-1,1 1,0 0,0-1,0 1,0-1,-1 1,1 0,0-1,0 1,0-1,0 1,0 0,0-1,1 1,-1 0,-9 43,6 41,3 1,4 0,4-1,3 0,19 65,22 40,-33-165,-11-21</inkml:trace>
  <inkml:trace contextRef="#ctx0" brushRef="#br0" timeOffset="25244.175">2370 1723,'44'9,"42"4,17-6,-5-3,-9-3,-10-2,-10-5,-10-1,-12-1,-13 3</inkml:trace>
  <inkml:trace contextRef="#ctx0" brushRef="#br0" timeOffset="26177.938">3867 1949,'13'-5,"1"-1,-1-1,-1 1,1-2,-1 0,-1 0,1-1,-1-1,-1 1,0-2,0 0,-1 0,-1 0,0-1,0-1,0-2,7-18,-1 78,19 153,-25-118,-3 0,-4 0,-5 44,3-100,-2 0,0 0,-2 0,0-1,-1 0,-2 0,0 0,-2-1,0-1,-1 1,-2-2,-1 2,14-20,-1 0,0 0,0 0,0 0,0-1,-1 1,1 0,0-1,-1 1,1-1,-1 1,0-1,1 1,-1-1,0 0,0 0,0 0,0 0,0 0,0-1,0 1,0-1,0 1,0-1,0 1,0-1,0 0,0 0,0 0,-1-1,1 1,0 0,0-1,0 1,0-1,0 0,0 0,0 0,0 0,0 0,1 0,-1 0,0 0,1-1,-1 1,0-1,1 1,0-1,-1 0,1 1,0-1,0 0,0 0,0 0,0 0,1 0,-1 0,0-15,1 0,0 0,1 0,1 0,1 1,0-1,1 1,1 0,1 0,0 0,1 0,0 1,-2 4,26-68,3 2,4 2,3 1,3 2,3 3,3 1,45-45,-75 93,1 0,0 1,2 2,0 0,1 2,1 0,0 2,4-1,-27 12,0 1,0-1,0 1,0 0,0 0,0 0,0 0,1 0,-1 0,0 1,1-1,-1 1,0 0,1-1,-1 1,0 0,1 0,-1 1,0-1,1 0,-1 1,0 0,1-1,-1 1,0 0,0 0,0 0,1 0,-1 1,-1-1,1 0,0 1,0 0,0-1,-1 1,1 0,-1 0,1 0,-1 0,0 0,1 1,-2 10,1 0,-1 0,-1-1,-1 1,1 0,-2 0,0-1,0 1,-1-1,-1 0,0 0,-1 0,0-1,-1 0,0 0,-2 2,-3 6,-1 0,0-1,-2 0,0-1,-1 0,-1-2,0 0,-1-1,-1 0,0-2,0 0,-2-1,1-1,-1-1,-3 0,-26-4,32-10</inkml:trace>
  <inkml:trace contextRef="#ctx0" brushRef="#br0" timeOffset="26545.253">4967 1779,'-15'2,"0"1,0 1,0 0,1 1,0 0,0 1,0 1,1 0,0 1,0 1,1-1,0 2,0 0,1 0,1 1,0 1,0 0,1 0,-5 10,13-18,0-1,0 1,0 0,1 0,0-1,-1 1,2 0,-1 0,0 0,1-1,-1 1,1 0,0 0,1-1,-1 1,0-1,1 1,0-1,0 0,0 1,0-1,0 0,1 0,0-1,-1 1,1 0,0-1,0 0,0 0,1 0,-1 0,0 0,1 0,-1-1,1 0,0 0,-1 0,1 0,0 0,0-1,0 0,1 1,6 1,0-1,0 0,0-1,0 1,0-2,0 0,0 0,-1-1,1 0,0-1,-1 0,0-1,0 0,0-1,0 0,0 0,-1-1,0 0,0-1,-1 0,0 0,0-1,-1 0,0-1,0 1,-1-1,0 0,0-1,1-4,-4 9,1 0,-1 0,-1-1,1 1,-1-1,0 0,0 0,0 0,-1 0,0 0,0 0,-1 0,1 0,-1 0,-1-1,1 1,-1 0,0 0,-1 0,1 0,-1 0,0 1,-1-1,1 0,-1 1,0 0,0-1,-1 1,-68-45,47 41</inkml:trace>
  <inkml:trace contextRef="#ctx0" brushRef="#br0" timeOffset="26797.785">5419 1836,'-19'38,"-7"18,7-1,5-15,6-13</inkml:trace>
  <inkml:trace contextRef="#ctx0" brushRef="#br0" timeOffset="26947.503">5390 1412,'0'0</inkml:trace>
  <inkml:trace contextRef="#ctx0" brushRef="#br0" timeOffset="27282.38">5616 1920,'1'-1,"17"-45,3 1,2 1,1 1,10-10,-34 52,0 0,0-1,0 1,0 0,0 0,1 0,-1 0,0 0,1 0,-1 0,1 0,-1 0,1 0,0 0,-1 0,1 0,0 0,0 0,-1 0,1 1,0-1,0 0,0 1,0-1,0 1,0-1,0 1,0-1,0 1,1 0,-1-1,0 1,0 0,0 0,0 0,0 0,1 0,-1 0,0 0,0 0,0 0,0 1,0-1,0 0,1 1,-1-1,0 1,0-1,0 1,0 0,-1-1,1 1,0 0,0 0,0 0,0-1,-1 1,1 0,0 0,-1 0,1 0,-1 0,1 0,-1 0,0 1,1-1,-1 0,0 1,25 147,-25-144,1 0,-1 0,1 0,0 0,0 0,1 0,0 0,0-1,0 1,0 0,1-1,-1 0,1 1,0-1,1 0,-1 0,1-1,-1 1,1-1,0 0,1 0,-1 0,0 0,1-1,-1 0,1 0,0 0,0-1,0 1,0-1,0 0,0 0,0-1,0 0,0 0,0 0,1 0,-1-1,0 0,0 0,0 0,0-1,-1 1,4-3,9-7,-1-2,-1 0,0 0,-1-1,0-1,-1-1,-1 0,0 0,-2-1,0-1,0 0,3-11,12-17,-4 0,-14 24</inkml:trace>
  <inkml:trace contextRef="#ctx0" brushRef="#br0" timeOffset="27543.395">6548 1131,'0'38,"0"27,0 8,0 0,0-7,0-5,0-8,0-4,0-5,0-5,0-5,0-3,0-2,0-2,0 1,0-1,-5-10,-1-7</inkml:trace>
  <inkml:trace contextRef="#ctx0" brushRef="#br0" timeOffset="27781.951">6294 1582,'48'0,"30"0,7 0,-2 0,-5 0,-11 0,-8 0,-8 0,-14 0</inkml:trace>
  <inkml:trace contextRef="#ctx0" brushRef="#br0" timeOffset="30430.386">7055 2005,'-38'24,"-18"13,1 0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37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29,'2'1,"-1"0,1 0,-1 0,1 0,-1 1,1-1,-1 1,1-1,-1 1,0-1,0 1,0 0,0-1,0 1,0 0,-1 0,1 0,0-1,-1 1,0 0,1 0,-1 0,0 0,0 0,0 0,0 1,2 7,27 117,-29-86,-2-1,-1 1,-2 0,-2-1,-1 0,-3 0,-1-1,-1-1,-9 15,-24 42,39-76</inkml:trace>
  <inkml:trace contextRef="#ctx0" brushRef="#br0" timeOffset="248.691">1 537,'38'-10,"32"-8,14-5,-3 1,-10 4,-13 0,-11 4,-9 4,-10-2,-6 2,-2 3,1 2,-3 2</inkml:trace>
  <inkml:trace contextRef="#ctx0" brushRef="#br0" timeOffset="704.81">819 0,'-23'82,"3"1,4 1,3 0,4 1,4 0,4 14,20 14,-18-110,-1-1,2 1,-1 0,0-1,0 1,1 0,-1-1,1 0,0 1,0-1,0 0,0 0,0 0,0 0,1 0,-1 0,1-1,-1 1,1-1,0 0,-1 0,1 0,0 0,0 0,0-1,0 1,0-1,-1 0,1 1,0-1,0-1,0 1,0 0,0-1,0 0,0 1,1-2,11-4,0-1,0-1,-1-1,0 0,0-1,-1 0,-1-1,8-7,25-21,-34 30,-8 5,0 1,1 0,-1 0,0 0,1 0,0 0,-1 1,1 0,0 0,1 0,-1 0,0 1,0-1,1 1,-1 0,1 0,-1 1,1-1,-1 1,3 0,-6 3,1-1,-1 0,1 1,-1-1,0 1,0 0,0-1,0 1,-1 0,1 0,-1-1,1 1,-1 0,0 0,0 0,0 0,-1-1,1 1,-1 0,1 0,-1-1,0 1,0 0,0-1,-1 1,0 1,-3 14,4-15,-1 0,1 0,0 0,0 0,1 1,-1-1,1 0,0 1,-1-1,1 0,1 0,-1 1,0-1,1 0,0 0,0 1,0-1,0 0,0 0,1 0,-1 0,1 0,0-1,0 1,0 0,0-1,0 1,0-1,1 0,-1 0,1 0,0 0,0 0,-1 0,1-1,0 0,0 1,3-1,13-2</inkml:trace>
  <inkml:trace contextRef="#ctx0" brushRef="#br0" timeOffset="1070.629">1411 706,'34'-7,"-1"-1,0-2,0-1,-1-2,0-1,-2-1,1-2,-2-1,7-6,-33 22,0 1,0-1,0 0,0-1,-1 1,1 0,0-1,-1 0,0 1,0-1,0 0,0 0,0 0,0 0,-1-1,1 1,-1 0,0-1,0 1,-1 0,1-1,-1 0,1 1,-1-1,0 1,0-1,-1 1,1-1,-1 1,0-1,1 1,-2-1,1 1,0 0,-1 0,1-1,-1 1,0 0,0 0,0 1,-1-1,0 0,-4-1,0 1,0 1,-1-1,1 1,-1 1,0-1,0 1,0 0,1 1,-1 0,0 0,0 1,0 0,0 0,1 1,-1 0,1 1,-1-1,1 1,0 1,0-1,0 1,0 0,1 1,0 0,0 0,0 0,0 1,1-1,0 1,0 1,-4 5,2 0,-1-1,2 1,0 0,0 1,1-1,0 1,1 0,1 0,0 1,1 2,1-11,0 0,1 0,-1 0,1 0,1 0,-1 0,1 0,0 0,0 0,0 0,1 0,0 0,0-1,0 1,0-1,1 1,-1-1,1 0,1 0,-1 0,0 0,1-1,0 1,0-1,0 0,0 0,0 0,3 0,2 3,0-1,1-1,0 0,0 0,0-1,1 0,-1-1,1 0,-1-1,1 0,0 0,-1-1,1-1,0 0,-1 0,1-1,-1-1,1 1,-1-2,9-3,8-7,-2 0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39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56 936,'27'331,"-26"-328,-1 0,1 1,-1-1,0 1,0-1,-1 1,1-1,-1 1,1-1,-1 0,0 1,0-1,-1 0,1 0,-1 0,1 0,-1 0,0 0,0 0,-1 0,1-1,0 1,-1-1,0 0,1 0,-1 0,0 0,0 0,0 0,-3 0,4-3,-1-1,1 1,0-1,0 0,-1 1,1-1,0 0,1 0,-1-1,0 1,1 0,-1-1,1 1,-1 0,1-1,0 0,0 1,1-1,-1 0,0 1,1-1,0 0,-1 0,1 0,0 1,0-1,1 0,-1 0,1 0,-1 1,1-2,7-29,0 1,2 0,1 1,2 0,1 1,1 0,2 1,1 1,1 0,1 2,1 0,13-11,-31 35,7-13,1 1,1 0,0 1,1 1,0 0,1 1,1 0,0 1,0 1,1 0,0 1,0 0,1 2,0 0,0 1,0 0,1 2,-1 0,1 1,6 0,-20 3,-1-1,1 0,0 1,0 0,0 0,-1 0,1 0,0 1,-1-1,1 1,-1 0,0 0,1 0,-1 1,0-1,0 1,-1 0,1 0,-1-1,1 2,-1-1,0 0,0 0,0 1,0-1,-1 1,0 0,1-1,-1 1,-1 0,1 0,1 5,-1 0,0 0,-1 0,0 1,-1-1,0 0,0 0,0 0,-1 0,-1 0,0 0,-3 7,0-1,1-1,-2 0,0-1,0 1,-1-1,-1-1,0 0,-1 0,0-1,-1 0,0 0,-1-2,0 1,-1-1,0-1,0 0,0-1,-1-1,0 0,-1 0,-8 1,19-6,1 0,-1 0,1 0,-1 0,1 0,-1-1,1 0,-1 0,0 0,1 0,-1 0,0-1,1 1,-1-1,1 0,-1 0,1 0,0-1,-1 1,1-1,0 0,0 0,0 0,0 0,1-1,-1 1,0-1,1 1,0-1,-1 0,0-2,3-13</inkml:trace>
  <inkml:trace contextRef="#ctx0" brushRef="#br0" timeOffset="472.141">592 1021,'29'6,"0"-1,1-1,-1-2,0-1,1-1,-1-1,1-2,-1-1,26-8,-40 9,-1-2,0 0,0-1,0 0,-1-1,1 0,-2-1,1-1,-1 0,-1 0,1-1,-2-1,1 0,-2 0,1-1,-2 0,1-1,-2 0,0 0,1-4,-3 5,0 4,-1 0,-1 0,1-1,-2 1,1 0,-1-1,0 0,-1 0,0 1,0-1,-1 0,0 0,-1-3,1 10,-1 1,0-1,1 0,-1 1,0-1,0 0,0 1,0-1,0 1,0 0,0-1,0 1,-1 0,1 0,0 0,-1 0,1 0,-1 0,0 0,1 0,-1 0,0 1,1-1,-1 1,0-1,1 1,-1 0,0 0,0-1,0 1,1 1,-1-1,0 0,0 0,1 1,-1-1,0 1,0-1,1 1,-1 0,-1 0,-62 43,62-42,1 0,0 0,0 0,0 0,0 0,0 0,1 0,-1 1,1-1,-1 1,1-1,0 1,0 0,0-1,0 1,1 0,-1 0,1 0,0 0,-1-1,1 1,1 0,-1 0,0 0,1 0,-1-1,1 1,0 0,0 0,0-1,0 1,0-1,1 1,-1-1,1 1,0-1,-1 0,1 0,0 0,0 0,1 0,-1 0,0 0,1-1,-1 1,1-1,-1 0,3 1,67 9,-62-11,-1 1,1 0,-1 0,1 1,-1 0,1 1,-1-1,0 2,0 0,0 0,-1 0,1 1,6 5,-13-7,0 0,-1-1,1 1,0 0,-1 0,0 0,0 0,0 0,0 0,0 0,0 1,-1-1,0 0,1 0,-1 1,0-1,-1 0,1 0,-1 1,1-1,-1 0,0 0,0 0,0 0,-1 0,1 0,-45 76,10-28,34-40</inkml:trace>
  <inkml:trace contextRef="#ctx0" brushRef="#br0" timeOffset="751.619">1637 766,'-11'21,"1"-4,1 1,1-1,1 2,0-1,1 1,1 0,1 0,0 7,3-23,1-1,0 1,0-1,-1 1,2 0,-1-1,0 1,0-1,1 1,-1-1,1 0,0 1,0-1,0 0,0 1,0-1,0 0,1 0,-1 0,1 0,-1 0,1 0,0 0,0-1,0 1,0 0,0-1,0 0,0 1,0-1,1 0,-1 0,0-1,1 1,-1 0,1-1,-1 1,1-1,-1 0,1 0,-1 0,1 0,-1 0,1-1,0 1,7-2,1 1,-1-2,0 1,0-1,-1-1,1 0,-1 0,1-1,-1 0,5-4,-9 6,0 0,0-1,0 1,-1-1,1 0,-1 0,0 0,0 0,-1-1,1 0,-1 0,0 0,0 0,-1 0,1-1,-1 1,0-1,-1 1,1-1,-1 0,0 0,-1 0,0 1,1-1,-2 0,1 0,-1 0,0 0,0 1,0-1,-1 0,0 1,0-1,0 1,-1 0,0 0,0 0,0 0,-1 0,0 0,1 1,-2 0,1 0,0 0,-1 0,-4-2,2 3,1 1,-1 0,0 0,0 1,0 0,0 0,-1 0,1 1,0 0,0 1,0 0,0 0,0 0,0 1,0 0,0 0,0 0,1 1,-1 0,1 1,0 0,0 0,-2 1,-10 11</inkml:trace>
  <inkml:trace contextRef="#ctx0" brushRef="#br0" timeOffset="1237.217">2230 823,'-19'6,"0"2,0 0,1 1,0 1,1 0,0 1,1 1,0 1,1 1,0 0,1 0,-3 6,16-19,0 0,0-1,0 1,1 0,-1 0,0 0,0 1,1-1,-1 0,1 0,-1 0,1 0,-1 1,1-1,0 0,-1 0,1 1,0-1,0 0,0 1,0-1,0 0,0 0,1 1,-1-1,0 0,1 0,-1 1,1-1,-1 0,1 0,-1 0,1 0,0 0,0 0,-1 0,1 0,0 0,0 0,0 0,0 0,0-1,0 1,1 0,-1-1,0 1,0-1,0 1,0-1,1 1,-1-1,0 0,1 0,-1 0,0 0,0 0,76-1,-57-7,-1-1,1 0,-2-1,0-2,0 1,-1-2,0-1,-1 0,-1 0,0-2,-1 0,-1-1,-1 0,0 0,-1-2,4-9,9-7,15-21,-20 33,-1 0,-1-2,-1 0,-1-1,-1 0,-2-1,0-1,-2 0,-1-1,-1 1,1-18,-8 42,-1 0,1 1,-1-1,0 0,0 0,0 0,0 0,-1 1,1-1,-1 0,0 0,0 1,-1-1,1 1,-1-1,1 1,-1-1,0 1,-1 0,1 0,0 0,-1 0,0 1,0-1,0 1,0-1,0 1,0 0,0 0,-1 0,1 1,-1-1,1 1,-1 0,0 0,1 0,-1 0,0 1,0 0,0-1,1 1,-1 1,0-1,0 0,0 1,1 0,-1 0,-12 7,0 0,1 2,0-1,0 2,1 0,1 1,0 0,0 1,1 0,1 1,0 1,1 0,1 0,0 0,1 1,1 1,-3 8,4-13,1-1,0 1,0 1,1-1,1 1,0-1,1 1,0 0,1 0,0 0,1 0,1 0,0 0,1 0,0 0,1-1,0 1,1-1,0 1,1-1,1-1,0 1,0-1,1 0,1 0,0-1,9 9,-9-11,2 0,-1-1,1-1,0 1,0-2,1 1,0-2,0 1,0-1,0-1,1 0,-1-1,1 0,0-1,0 0,-1-1,1 0,0 0,5-2,8-5</inkml:trace>
  <inkml:trace contextRef="#ctx0" brushRef="#br0" timeOffset="2320.613">2737 739,'1'14,"-1"0,2 0,0 0,0-1,2 1,-1 0,2-1,0 0,0 0,1 0,1-1,0 0,5 6,-9-15,0 0,0 0,1 0,-1-1,0 1,1-1,-1 0,1 0,0-1,0 1,0-1,0 0,0 0,0 0,0 0,0-1,0 1,0-1,1 0,-1 0,0-1,0 1,0-1,0 0,0 0,0-1,0 1,0-1,0 0,-1 0,2-1,9-4,-2-1,1 0,-1 0,-1-2,1 1,-2-2,1 1,3-7,45-73,-61 93,1 1,0-1,1 1,-1-1,1 1,-1-1,1 1,0-1,0 1,1 0,-1-1,1 1,0-1,-1 0,2 1,-1-1,0 1,1-1,-1 0,1 0,0 0,0 0,0 0,1-1,-1 1,1 0,-1-1,1 0,0 0,0 0,0 0,0 0,0 0,0-1,1 1,-1-1,0 0,1 0,-1 0,1-1,2 1,11-3,0-1,0 0,0-1,-1-1,0-1,0 0,0-1,-1-1,0 0,0-1,-1-1,0 0,9-10,6 0,141-75,-200 106,23-9,-1 0,0 0,0 0,1 1,0 1,0-1,0 1,0 0,0 1,1-1,-1 1,1 1,1-1,-1 1,1 0,0 0,0 1,1-1,-1 1,-1 6,5-8,1 1,0-1,1 0,-1 1,1-1,0 0,0 1,1-1,-1 0,1 0,0 0,1 0,-1-1,1 1,0-1,0 1,1-1,-1 0,1 0,0 0,0-1,0 1,0-1,1 0,-1 0,1-1,0 1,0-1,0 0,0 0,0-1,0 1,3-1,10 1,0-1,0 0,0-2,0 0,0-1,-1-1,1 0,0-1,-1-1,0-1,0-1,-1 0,0-1,0-1,0 0,-1-1,-1-1,0 0,10-10,51-41,-33 31,-3-2,0-2,-2-1,-2-2,-2-1,-1-2,-14 17,-1-1,0-1,-2 0,-2-1,0-1,-2 0,0 0,-3-1,0 0,-1-1,-2 0,-2 0,0 0,-2-2,-1 29,-1 0,0 0,1 1,-1-1,0 0,0 1,-1-1,1 1,0-1,-1 1,0 0,1-1,-1 1,0 0,0 0,0 0,-1 1,1-1,0 0,-1 1,1-1,-1 1,1 0,-1 0,0 0,1 0,-1 1,0-1,0 1,1-1,-1 1,0 0,0 0,0 0,0 0,1 1,-1-1,0 1,0 0,1 0,-1 0,0 0,1 0,-1 0,1 1,0-1,-1 1,1 0,0 0,0 0,0 0,0 0,0 0,1 0,-1 1,0 0,-4 6,0 0,0 0,0 1,2 0,-1 0,1 0,1 1,0-1,0 1,1 0,0 0,1 0,0 0,1 0,0 0,1 0,0 0,1 0,0-1,1 1,0 0,0-1,5 10,100 332,-44-156,-66-211,-4-4</inkml:trace>
  <inkml:trace contextRef="#ctx0" brushRef="#br0" timeOffset="2574.632">3923 372,'43'0,"43"-5,17-1,-5-5,-9-1,-11 3,-12 2,-9 2,-10 2,-2-3,-5 0,-3 0,-10 2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4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0,'29'5,"23"1,13 0,1-1,-7-1,-9-2,-7-1,-7-1,-5 0,-2 0,-2 0,0 0,0-1,-1 1,2 0,-6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0.1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0 678,'0'447,"5"-473,0 0,2 0,1 0,1 1,1 0,1 0,1 1,1 1,2 0,0 1,1 1,14-14,-19 19,-1 1,1 0,0 0,1 1,1 0,0 1,1 0,0 2,1-1,0 2,1 0,0 0,0 2,1 0,0 1,2 1,-17 5,1 0,-1 0,1 1,-1-1,0 1,1 0,0 0,-1 0,1 0,-1 0,1 1,-1-1,0 1,1-1,-1 1,1 0,-1 0,0 0,0 0,1 1,-1-1,0 1,0-1,0 1,-1 0,1-1,0 1,-1 0,1 0,-1 0,1 0,-1 1,0-1,0 0,0 1,0-1,0 0,-1 1,1-1,-1 1,0-1,1 1,-1-1,0 1,-1-1,1 1,0-1,-1 1,1-1,-1 1,0 0,-2 7,-1 0,0 0,0 0,-1 0,-1-1,1 0,-2 0,1 0,-1-1,0 0,-1 0,0 0,0-1,-1-1,0 0,0 0,0 0,-1-1,1 0,-1-1,-1 0,1-1,-8 2,-8-2</inkml:trace>
  <inkml:trace contextRef="#ctx0" brushRef="#br0" timeOffset="330.729">931 537,'-20'13,"0"2,0 0,1 0,1 2,1 0,0 2,1 0,1 0,1 1,1 1,-6 13,18-32,0-1,0 0,0 1,1-1,-1 1,0-1,1 1,-1 0,1-1,0 1,0-1,-1 1,1 0,0-1,0 1,1 0,-1-1,0 1,0-1,1 1,-1 0,1-1,-1 1,1-1,0 1,0-1,0 0,-1 1,1-1,0 0,1 1,-1-1,0 0,0 0,0 0,1 0,-1 0,1 0,-1-1,1 1,-1 0,1-1,-1 1,1-1,-1 1,1-1,0 0,-1 0,1 0,0 0,81-15,-70 10,0 0,0-1,-1-1,0 0,-1 0,1-1,-1 0,-1-1,0-1,0 1,0-2,-2 1,1-1,-1-1,-1 1,0-1,-1 0,0-1,0 0,-2 0,1-1,-5 11,0 0,0 0,0-1,0 1,0 0,-1 0,1 0,-1-1,0 1,0 0,0 0,0 0,0 0,-1 1,0-1,1 0,-1 1,0-1,0 1,0-1,-1 1,1 0,-1 0,1 0,-1 0,1 0,-1 1,0-1,0 1,0 0,0 0,0 0,0 0,0 0,0 1,-1-1,1 1,0 0,0 0,0 0,-1 1,1-1,0 1,0-1,0 1,0 0,-3 1,-23 8,3 2</inkml:trace>
  <inkml:trace contextRef="#ctx0" brushRef="#br0" timeOffset="700.314">1496 452,'-43'24,"23"-15,1 1,0 1,1 1,0 0,1 2,1 0,0 1,-8 10,22-24,1 1,0 0,-1 0,1-1,0 1,0 0,0 0,1 0,-1 0,0 1,1-1,-1 0,1 0,0 0,0 0,0 1,0-1,0 0,0 0,1 0,-1 0,1 0,-1 1,1-1,0 0,0 0,0 0,0-1,0 1,0 0,0 0,2 1,9 21,-12-21,0 0,0 1,-1-1,0 0,0 0,0 0,0 0,0 0,0 0,-1-1,1 1,-1 0,0-1,0 1,0-1,0 1,-1-1,1 0,0 0,-1 0,1 0,-1-1,0 1,0-1,0 1,0-1,0 0,0 0,0 0,0-1,0 1,0-1,-2 1,-5 2,-42 10,33-13</inkml:trace>
  <inkml:trace contextRef="#ctx0" brushRef="#br0" timeOffset="954.411">1693 565,'-29'33,"-9"17,6-1,9-13,13-14,8-9</inkml:trace>
  <inkml:trace contextRef="#ctx0" brushRef="#br0" timeOffset="1207.911">1750 85,'0'0</inkml:trace>
  <inkml:trace contextRef="#ctx0" brushRef="#br0" timeOffset="1454.552">2173 1,'-76'437,"38"-242,11-65,26-107,1-24</inkml:trace>
  <inkml:trace contextRef="#ctx0" brushRef="#br0" timeOffset="1632.379">1834 424,'34'5,"25"6,7 1,-2-1,-8 3,-8-2,-7-3,-7-3,-3 3,-3 0,-6-3</inkml:trace>
  <inkml:trace contextRef="#ctx0" brushRef="#br0" timeOffset="1783.935">2568 593,'-10'28,"-3"11</inkml:trace>
  <inkml:trace contextRef="#ctx0" brushRef="#br0" timeOffset="1953.938">2624 198,'0'0</inkml:trace>
  <inkml:trace contextRef="#ctx0" brushRef="#br0" timeOffset="2135.397">2878 565,'-2'6,"-2"0,2 0,-1 0,1 0,0 1,0-1,0 1,1-1,0 1,1-1,-1 1,1 0,1-1,-1 3,2-9,-1 1,0 0,1-1,-1 1,1-1,-1 1,1-1,-1 0,1 0,-1 1,1-1,-1 0,1 0,-1 0,1-1,-1 1,1 0,-1-1,0 1,1-1,-1 1,1-1,-1 1,0-1,1 0,-1 0,0 0,0 0,0 0,1-1,1 1,14-10,-1 1,-1-2,0 0,0-1,-1-1,-1 0,-1-1,0 0,0-1,-2 0,6-11,-14 25,0 0,0 0,-1-1,1 1,-1 0,1-1,-1 1,0-1,0 1,0-1,0 1,0-1,-1 0,1 0,-1 1,0-1,0 0,0 0,0 1,0-1,-1 0,1 0,-1 1,1-1,-1 0,0 1,0-1,-1 1,1-1,0 1,-1-1,1 1,-1 0,0 0,0 0,0 0,0 0,0 0,0 1,0-1,-1 1,1-1,-1 1,1 0,-1 0,1 0,-1 0,0 0,1 1,-1-1,0 1,0 0,-1 0,-6 2,0 0,0 1,0 1,0-1,1 2,-1-1,1 1,0 1,1-1,0 2,-1-1,2 1,-1 0,1 1,-4 5,-6 7</inkml:trace>
  <inkml:trace contextRef="#ctx0" brushRef="#br0" timeOffset="2532.463">3245 706,'111'-171,"-110"169,-1 1,1-1,-1 1,1-1,0 1,0-1,-1 1,1 0,0-1,0 1,0 0,0 0,1-1,-1 1,0 0,0 0,1 0,-1 0,1 1,-1-1,1 0,-1 1,1-1,-1 1,1-1,-1 1,1 0,0-1,-1 1,1 0,0 0,-1 0,1 1,-1-1,1 0,0 0,-1 1,1-1,-1 1,1 0,-1-1,1 1,-1 0,1 0,-1 0,0 0,0 0,1 0,-1 0,0 0,1 2,9 17,-9-15,0 0,0 0,0 0,1-1,0 1,0-1,0 0,0 0,1 0,0 0,-1-1,1 1,1-1,-1 0,0 0,1 0,-1-1,1 0,0 0,0 0,0 0,0-1,3 1,5 0,-1-1,1 0,-1-1,1 0,-1-1,0-1,1 0,-1 0,0-1,0-1,0 0,0-1,-1 0,0 0,0-1,0-1,-1 0,0-1,0 1,-1-2,0 1,0-2,-1 1,0-1,-1 0,5-9,-2-5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81 226,'-19'24,"-12"12,1 1</inkml:trace>
  <inkml:trace contextRef="#ctx0" brushRef="#br0" timeOffset="2349.408">278 1,'72'162,"-56"-118,-3 1,-1-1,-2 2,-2 0,-2 0,-3 0,-1 20,-2-50,-1 1,0 0,-2 0,0-1,0 0,-2 1,0-2,-1 1,0 0,-1-1,-1 0,-1-1,0 0,0 0,-2-1,0 0,0-1,-1 0,0-1,-1 0,-1-1,-1 0,-53 28,37-26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4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47,'39'5,"27"1,11-5,-2-2,-4-2,-10 1,-10-5,-4-2,-5 2,-6 1,-3-2,-3-1,-7 2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81,'-40'31,"2"1,2 2,1 2,2 1,1 1,-13 23,40-55,0 0,1-1,0 2,0-1,0 0,1 1,0 0,0 0,0 0,1 0,0 0,1 0,-1 1,1-1,1 1,0-1,0 0,0 1,1-1,0 1,0-1,1 0,0 1,0-1,1 0,0-1,0 1,0 0,1-1,0 0,1 1,-1-2,2 3,9 1,0 0,1 0,0-2,0 0,1 0,0-2,0 0,0-1,0-1,1 0,-1-2,1 0,0 0,-1-2,1 0,0-1,10-3,2 2,0-1,0-1,-1-2,0 0,0-2,0-2,-1 0,-1-2,0-1,-1-1,0-1,-2-1,0-2,0 0,-2-1,-1-2,0 0,14-20,-30 33,0 1,-1-1,0 0,0 0,-1-1,0 1,0-1,-1 1,-1-1,1 0,-1 0,-1 0,0 0,-1 0,0 1,0-1,-1 0,0 0,-1 1,0 0,0-1,-1 1,0 0,-1 0,0 1,0 0,-3-3,-9-2,-1 1,-1 0,0 2,0 0,-1 1,0 1,0 1,-1 1,0 0,0 2,-1 0,1 2,-1 0,0 1,1 2,-1 0,-4 2,-22 1</inkml:trace>
  <inkml:trace contextRef="#ctx0" brushRef="#br0" timeOffset="453.155">0 307,'123'1,"318"-13,-30-24,70 26,-335 10,-135 0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45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226 832,'-15'58,"2"0,2 1,4 0,1 1,-11 83,0 46,-7-89,20-118,4 0</inkml:trace>
  <inkml:trace contextRef="#ctx0" brushRef="#br0" timeOffset="331.984">113 776,'386'0,"-265"-12,-122 12,1 0,0 0,0 1,-1-1,1 0,0 0,0 1,0-1,0 0,-1 0,1 1,0-1,0 0,0 0,0 1,0-1,0 0,0 1,0-1,0 0,0 0,0 1,0-1,0 0,0 1,0-1,0 0,0 1,0-1,0 0,0 0,0 1,0-1,1 0,-1 0,0 1,0-1,0 0,1 0,-1 1,0-1,0 0,0 0,1 0,-1 1,0-1,0 0,1 0,-1 0,0 0,1 0,-1 0,0 0,0 0,1 0,-1 0,-29 19,27-18,-21 11,0-1</inkml:trace>
  <inkml:trace contextRef="#ctx0" brushRef="#br0" timeOffset="570.548">0 1115,'39'5,"31"-4,14-6,-3-3,-10 1,-12 0,-12-2,-9 0,-6 1,-3 3,-3-4,-5 1</inkml:trace>
  <inkml:trace contextRef="#ctx0" brushRef="#br0" timeOffset="1117.525">29 493,'190'-11,"-119"-2,207-20,-254 28,-30-6,-123-18,-8 6,125 17</inkml:trace>
  <inkml:trace contextRef="#ctx0" brushRef="#br0" timeOffset="8406.101">904 1143,'-1'-1,"0"1,0 0,0-1,0 1,1 0,-1 0,0 0,0 0,0 0,0 0,0 0,0 0,0 0,0 0,0 0,0 1,0-1,1 0,-1 1,0-1,0 0,0 1,1-1,-1 1,0 0,0-1,1 1,-1-1,0 1,1 0,-1 0,1-1,-1 1,1 0,-1 0,1 0,-55 64,53-63,1 0,0 0,-1 0,1 0,0 0,0 1,1-1,-1 0,0 0,1 1,-1-1,1 1,0-1,0 0,0 1,0-1,0 1,0-1,1 0,-1 1,1-1,0 0,-1 1,1-1,0 0,1 0,-1 0,0 0,0 0,1 0,-1 0,1 0,0 0,1 0,0 0,0-1,1 1,-1-1,1 0,-1 1,1-1,-1-1,1 1,-1-1,1 1,0-1,-1 0,1 0,-1-1,1 1,0-1,-1 1,1-1,-1 0,1-1,-1 1,0-1,1 1,-1-1,2-2,80-58,-45-10,-39 70,-1 0,1 0,-1 0,1-1,-1 1,0 0,0 0,0 0,0 0,0-1,0 1,-1 0,1 0,-1 0,1 0,-1 0,0 0,0 0,0 0,0 0,0 0,0 0,-1 1,1-1,-1 0,1 1,-1-1,1 1,-1 0,0-1,0 1,0 0,0 0,0 0,-1 0,-4 1,1 0,-1 1,0 0,1 0,-1 0,1 1,-1 0,1 1,0-1,0 1,0 0,0 1,1-1,-1 1,1 0,0 1,0-1,0 1,1 0,-1 0,1 0,-3 6,-25 45,31-55,0 0,1 0,-1 0,1 0,-1 0,1 0,0 0,-1 0,1 1,0-1,0 0,0 0,0 0,-1 0,2 1,-1-1,0 0,0 0,0 0,1 0,-1 1,0-1,1 0,-1 0,1 0,-1 0,1 0,0 0,-1 0,1 0,0 0,0-1,0 1,-1 0,1 0,0-1,0 1,0 0,0-1,1 1,-1-1,0 1,0-1,0 0,0 0,0 1,0-1,1 0,-1 0,0 0,0 0,5-1,-1 1,0-2,0 1,0 0,0-1,0 0,0 0,0 0,0-1,-1 0,1 0,-1 0,0 0,0-1,0 0,0 1,-1-1,0-1,1 1,-1 0,-1-1,1 1,-1-1,0 0,0 0,0 0,0-3,-3-7</inkml:trace>
  <inkml:trace contextRef="#ctx0" brushRef="#br0" timeOffset="9135.944">1581 1256,'-33'10,"0"3,1 0,1 2,0 2,1 1,0 1,2 1,-12 12,37-31,0 0,0 1,1 0,-1-1,1 1,-1 0,1 0,-1 0,1 1,0-1,0 0,0 1,1 0,-1-1,0 1,1 0,0 0,0 0,0 0,0 0,0 0,0 0,1 0,-1 0,1 0,0 0,0 1,0-1,1 0,-1 0,1 0,0 0,0 0,0 0,0 0,0 0,0 0,1 0,-1-1,1 1,0-1,0 1,1 0,3 2,0-1,1 0,-1 0,1-1,0 0,0 0,0 0,0-1,1 0,-1-1,1 1,-1-2,1 1,-1-1,1 0,0 0,-1-1,1 0,-1 0,1-1,-1 0,1-1,14-4,0-1,0-1,-1 0,0-2,-1-1,14-10,-8 4,-1-2,0 0,-1-1,-2-2,0 0,-1-2,-2 0,0-1,-2-1,-1 0,-1-2,-2 1,0-2,-2 0,-1 0,-2-1,-1 0,-1 0,-2-1,0-27,-4 48,0-1,-1 1,-1-1,0 1,-1 0,0-1,0 1,-2 1,1-1,-1 1,-1-1,1 1,-2 1,1-1,-2 1,1 0,-1 1,0 0,-1 0,0 1,0 0,-1 0,1 1,-1 0,-1 1,-10-4,13 10,0-1,-1 1,1 1,0 0,0 0,0 0,0 1,0 1,0-1,1 1,-1 0,1 1,0 0,1 0,-1 0,1 1,0 0,0 0,1 0,0 1,0 0,0 0,1 0,0 1,0 0,-9 10,1 0,1 1,0 0,2 0,0 1,1 0,1 1,0 0,2 0,1 0,0 1,2-1,0 1,2 0,0 0,1 0,2-1,0 1,1-1,1 0,7 18,-7-24,1-2,0 1,1-1,1 0,0 0,1-1,0 0,1 0,0-1,1 0,0-1,0-1,1 1,11 4,-9-4,1-1,1-1,-1-1,1 0,1-1,-1-1,1 0,0-1,0-1,1-1,-1 0,0-2,16 0,-9-6</inkml:trace>
  <inkml:trace contextRef="#ctx0" brushRef="#br0" timeOffset="9571.133">2061 1340,'28'-1,"0"-1,0-1,-1-1,1-2,-1 0,0-2,-1-1,0-1,0-2,-1 0,-1-2,0 0,0-2,-2 0,18-18,-23 14,0-1,-2 0,0-2,-1 1,-2-2,1-1,-7 13,4-3,-1-1,0-1,-1 0,0 0,-2 0,0-1,-1 0,-1 0,0 0,-2 0,0-1,-1 1,0-1,-2 0,0 1,-2 0,0-1,-2-4,3 18,-1 1,0 0,0 0,-1 0,1 0,-1 1,0-1,0 1,0 0,0 0,0 0,-1 1,0 0,1 0,-1 0,0 0,0 1,0-1,0 1,0 0,0 1,0 0,0-1,0 1,0 1,0-1,0 1,-1 0,1 0,1 1,-1-1,0 1,0 0,1 0,-1 1,1-1,-1 1,1 0,0 0,-1 2,-14 10,0 0,1 2,1 0,1 1,0 1,1 0,1 1,1 0,1 2,1-1,0 1,2 1,1 0,0 0,2 0,1 1,0 0,2 0,1 0,1 1,1-1,1 0,2 7,-2-22,1 0,0 0,0 0,1 0,0 0,0-1,1 1,0-1,1 0,0 0,0-1,0 1,1-1,1 0,-1-1,1 1,0-1,0-1,1 1,-1-1,1-1,9 5,0-1,0-1,1 0,0-1,0-1,0-1,1 0,0-2,-1 0,1-1,19-1,-32 1,1-1,0-1,-1 1,1-1,0 0,-1 0,1-1,-1 0,0 0,1 0,-1-1,0 0,-1 0,1-1,0 0,-1 0,0 0,0 0,0-1,0 0,-1 0,2-2,0-12</inkml:trace>
  <inkml:trace contextRef="#ctx0" brushRef="#br0" timeOffset="10005.52">2145 296,'255'26,"-53"-24,-201-1,1-1,-1 0,0 0,0 0,0 1,0-1,0 0,1-1,-1 1,0 0,0 0,0 0,0-1,0 1,1-1,-1 1,0-1,0 1,0-1,0 1,0-1,0 0,-1 0,1 1,0-1,0 0,0 0,-1 0,1 0,-1 0,1 0,0 0,-1 0,0 0,1 0,-1-1,0 1,1 0,-1 0,0 0,0 0,0 0,0-1,0 1,0 0,0 0,-1 0,1 0,0-1,-1 1,1 0,-1 0,1 0,-1 0,1 0,-1 0,0 0,1 0,-1 0,0 1,0-1,0 0,0 0,0 1,-7-8,-1 1,1 0,-1 1,-1 0,1 1,-1 0,0 0,-1 1,-7-2,-18-9,22 8,0 3,1-1,1-1,-1 0,1 0,0-1,0-1,1 0,0-1,0 0,1-1,0 0,1 0,0-1,1 0,-2-5,3-27,12 27</inkml:trace>
  <inkml:trace contextRef="#ctx0" brushRef="#br0" timeOffset="16921.486">3020 1256,'-2'0,"-130"11,126-10,1 0,-1 1,0 0,1 0,-1 0,1 1,0 0,-1 0,1 0,1 1,-1 0,1 0,-1 0,1 0,0 1,0-1,1 1,0 0,-1 0,2 1,-1-1,2 1,0-1,0 1,0 0,1-1,0 1,0 0,1 0,0-1,0 1,0 0,0-1,1 1,0-1,0 1,1-1,-1 0,1 0,0 0,1 0,-1-1,1 1,0-1,0 0,0 0,0-1,1 1,0-1,0 0,0 0,0 0,0-1,0 1,1-1,-1-1,1 1,-1-1,1 0,0 0,0-1,42 12,-37-8,0-1,0-1,0 1,0-2,1 0,-1 0,1-1,-1 0,7-1,-1-5</inkml:trace>
  <inkml:trace contextRef="#ctx0" brushRef="#br0" timeOffset="17823.292">283 1510,'0'4,"0"12,0 8,-5 4,-1 3,0 0,1 0,2 0,1-1,1-1,0 0,-4-6,-1-6</inkml:trace>
  <inkml:trace contextRef="#ctx0" brushRef="#br0" timeOffset="18127.24">226 1510,'15'4,"13"3,8-2,2 0,0-1,-2-2,-3-1,-1-1,-7 0</inkml:trace>
  <inkml:trace contextRef="#ctx0" brushRef="#br0" timeOffset="18395.353">255 1707,'19'5,"16"1,7 0,1-1,-7-1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11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1,'-4'0,"-3"5,-4 1,5 1,3-7,2 2,-4 0,0 5,-1-3,7-3,3-2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20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81,'0'0,"0"1,0-1,-1 0,1 1,0-1,-1 1,1-1,0 0,-1 1,1-1,0 0,-1 0,1 1,-1-1,1 0,0 0,-1 0,1 1,-1-1,1 0,-1 0,1 0,-1 0,1 0,-1 0,1 0,-1 0,1 0,-1 0,1 0,-1 0,1 0,-1-1,1 1,0 0,-1 0,1 0,-1-1,1 1,-1 0,1 0,0-1,-1 1,1 0,0-1,-1 1,1-1,0 1,0 0,-1-1,1 1,0-1,0 1,0-1,-1 1,1-1,0 1,0-1,0 1,0 0,0-1,-6 43,6 489,0-525,0 0,0 0,0 0,0 0,-1 1,0-2,-1 1,1 0,-1 0,0 0,-1-1,1 1,-2 1,-15-5,11-9</inkml:trace>
  <inkml:trace contextRef="#ctx0" brushRef="#br0" timeOffset="5572.08">57 81,'238'-11,"202"-58,-245 69,-177 1</inkml:trace>
  <inkml:trace contextRef="#ctx0" brushRef="#br0" timeOffset="6151.042">0 842,'68'1,"-4"0,0-2,-1-3,1-2,15-6,388-103,-456 111</inkml:trace>
  <inkml:trace contextRef="#ctx0" brushRef="#br0" timeOffset="7057.344">1355 448,'-42'33,"23"-22,1 2,1 0,0 1,0 1,2 1,0 0,1 1,0 0,2 1,0 1,1 0,0 0,-4 16,15-35,1 1,-1-1,1 1,-1-1,1 1,-1-1,1 0,-1 1,1-1,0 0,-1 1,1-1,0 0,-1 0,1 0,0 0,-1 1,1-1,0 0,-1 0,1 0,0 0,-1-1,1 1,0 0,-1 0,1 0,0 0,-1-1,1 1,-1 0,1-1,0 1,-1 0,1-1,-1 1,1-1,-1 1,1-1,-1 1,0-1,1 1,-1-1,0 1,1-1,-1 0,0 1,1-1,-1 0,0 1,0-1,0 0,0 1,0-1,0 0,0 1,0-1,0 0,3-2,103-109,-1 14,-101 98,0-1,0 1,-1 1,1-1,0 0,-1 1,1 0,0 0,-1 0,1 0,-1 1,1-1,-1 1,0 0,0 0,1 0,-2 0,1 1,0-1,0 1,-1-1,1 1,-1 0,0 0,0 0,0 1,0-1,-1 0,1 1,-1-1,0 1,0 0,1 3,9 12,-9-12,1-1,0 0,0 0,1 0,-1 0,1 0,0-1,1 0,-1 0,1 0,0 0,0-1,1 0,-1 0,1 0,0-1,0 0,0 0,1 0,-1-1,1 0,-1 0,1-1,-1 0,1 0,0 0,0-1,0 0,-1 0,1-1,0 0,0 0,-1-1,1 1,-1-1,3-2,2-6,0-1,-1 0,0-1,-1 0,-1 0,0-1,0 0,-1 0,-1-1,0 0,-1 0,-1-1,0 1,-1-1,0 0,-1-12,2 2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37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1 713,'2'1,"-1"1,1-1,0 0,-1 1,1 0,-1-1,1 1,-1 0,0 0,0 0,0 0,0 0,0 0,0 0,-1 0,1 0,-1 0,1 0,-1 1,0-1,0 0,0 0,0 0,0 2,0 3,17 123,-5 0,-6 36,-7-145,0 3,8-41,49-172,-20 116,3 1,4 3,4-2,-26 41,1 2,2 0,0 1,2 2,1 1,27-19,-47 38,0 1,1-1,-1 2,1-1,0 1,0 1,0-1,1 1,-1 1,0 0,6-1,-11 2,0 0,0 0,0 0,-1 1,1-1,0 1,0-1,-1 1,1 0,0 0,-1 0,1 0,-1 1,1-1,-1 1,0-1,1 1,-1 0,0 0,0 0,0 0,-1 0,1 1,0-1,-1 0,1 1,-1-1,0 1,0 0,0-1,0 1,-1 0,1 0,-1-1,1 1,-1 15,0-1,-2 0,1 0,-2 0,-1 0,0 0,-1 0,0-1,-1 0,-1 0,-1-1,0 1,-1-2,-1 1,0-1,-9 8,11-10,-2 0,1-1,-2 0,1 0,-1-1,-1-1,0 0,0 0,-1-1,0-1,-1 0,1-1,-1 0,0-1,-1-1,-7 2,19-6,0 0,0 1,0-1,0-1,0 1,0 0,1-1,-1 0,0 1,0-1,0 0,1 0,-1-1,0 1,1 0,-1-1,1 0,0 0,-1 0,1 0,0 0,0 0,0 0,1 0,-1-1,0 1,1-1,-1 1,1-1,0 0,0 0,0 1,1-1,-1 0,0 0,1 0,0 0,0 0,0 0,0 0,0 0,1 0,-1 1,1-1,0 0,-1 0,2 0,-1 1,0-1,0 0,2-1,28-44,-16 28</inkml:trace>
  <inkml:trace contextRef="#ctx0" brushRef="#br0" timeOffset="1068.129">1158 656,'-40'9,"-1"1,2 1,0 3,0 1,1 2,1 1,-19 14,50-28,0 1,1-1,-1 1,1 1,0-1,1 1,-1 0,1 0,0 0,0 1,1-1,0 1,0 0,-1 6,3-10,1 0,-1 0,1 0,-1 0,1 0,0 0,0 0,1 0,-1 0,1 0,-1 0,1 0,0-1,0 1,0 0,0 0,1-1,-1 1,1 0,0-1,-1 0,1 1,0-1,1 0,-1 0,0 0,1 0,-1 0,1-1,-1 1,1-1,0 0,-1 1,1-1,0-1,2 2,8 0,0 0,0-1,0-1,0 0,0 0,0-1,0-1,0 0,0-1,-1-1,1 1,-1-2,0 0,0 0,-1-2,1 1,-1-1,-1-1,6-4,5 0,138-114,-156 125,0 0,0 1,0-1,0 1,0 0,0 0,0 0,0 0,0 1,0-1,0 1,0 0,0 0,-1 0,1 0,0 0,0 1,-1-1,1 1,-1-1,1 1,-1 0,0 0,0 0,0 1,0-1,0 0,0 1,-1-1,1 1,-1 0,0-1,0 1,0 0,0 0,0 0,0 0,-1 0,1 0,13 24,-11-20,1-1,-1-1,1 1,1 0,-1-1,1 0,0 0,0 0,0-1,1 0,0 0,-1 0,1-1,1 0,-1 0,0 0,1-1,0 0,-1 0,1 0,0-1,0 0,0-1,0 0,0 0,0 0,-1-1,1 0,0 0,0 0,0-1,-1 0,6-3,6-6,0 0,-1-1,-1-1,0-1,-1 0,0-1,9-14,65-58,-71 73,-12 8,0-1,1 1,1 1,-1-1,0 1,1 0,0 1,1 0,-1 0,0 1,1 0,0 1,0-1,0 2,0-1,9 1,-17 1,1 1,0-1,0 1,0 0,0 0,-1-1,1 1,0 1,-1-1,1 0,-1 0,1 0,-1 1,1-1,-1 1,0-1,0 1,0 0,0-1,0 1,0 0,0 0,-1 0,1 0,-1-1,1 1,-1 0,0 0,1 0,-1 0,0 0,0 0,-1 0,1 0,0 0,-1 0,1 0,-1 0,-29 71,19-59,-1 0,0 0,-1-1,-1-1,0 0,-1-1,0 0,0-2,-1 1,-3-1,15-7,0 1,26-11,241-13,-234 18,0-1,-1-2,0 0,0-2,-1-2,0 0,0-1,-1-2,-1-1,0-1,-1-1,0-1,-2-1,0-1,-1-1,2-4,5-16,-3-2,-1-1,-3-1,-1-1,-2-1,-2 0,-3-1,7-39,-18 79,3-11,-1 0,0 0,-1 0,-1 0,-1 0,0 0,-1-1,-3-10,3 28,0-1,0 1,0-1,0 1,0-1,-1 1,1 0,0-1,-1 1,1-1,-1 1,0 0,0 0,1-1,-1 1,0 0,0 0,0 0,0 0,0 0,0 0,-1 0,1 0,0 0,0 0,-1 1,1-1,0 1,-1-1,1 1,-1-1,1 1,-1 0,1 0,0-1,-1 1,1 0,-1 0,1 1,-1-1,1 0,-1 0,1 1,-1-1,1 1,0-1,-1 1,0 0,-54 50,44-32,0 1,2 0,0 1,1 0,1 1,1 0,1 0,2 0,0 1,1-1,1 1,1 0,1 0,1 0,1 0,1 0,1 0,9 47,4 0,3-1,15 32,-32-97,-1 0,0 0,0 0,0 0,0 1,-1-1,0 1,0-1,0 1,-1-1,1 1,-1-1,0 1,0-1,-1 1,1 0,-1-1,0 1,0-1,-1 0,1 1,-1-1,0 0,0 0,-1 0,1 0,-1 0,-2 3,1-7,0 0,0 0,0-1,0 1,1-1,-1 0,0 0,0 0,1 0,-1 0,0-1,1 0,0 0,-1 0,1 0,0 0,0-1,0 1,0-1,1 0,-1 0,1 0,-1 0,1 0,0-1,1 3,-17-20,2 1</inkml:trace>
  <inkml:trace contextRef="#ctx0" brushRef="#br0" timeOffset="1315.869">2174 430,'43'5,"34"1,13-5,1-2,-6-2,-7-4,-8-1,-5 0,-5-3,-8 0,-7 3,-3-3,-3 1,-3 2,-3 2,-3-3,-1 1,-6 1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3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0,'38'193,"-29"-146,-3 0,-2 1,-1-1,-3 1,-4 27,-22 94,-32 40,56-204,-3 13,12-19,0-7</inkml:trace>
  <inkml:trace contextRef="#ctx0" brushRef="#br0" timeOffset="276.574">1 537,'48'-10,"30"-7,6-2,0 3,-11 0,-13 1,-11 5,-10-2,-6 2,-4 2,-3 2,-5-1,-1-1,-5 1</inkml:trace>
  <inkml:trace contextRef="#ctx0" brushRef="#br0" timeOffset="800.598">762 57,'-4'277,"7"-186,27 193,-30-270,-1-11,0 0,0 0,0 0,0 0,1 1,-1-1,1 0,0 0,0 1,0-1,1 0,-1 1,1-1,-1 0,1 0,0 0,0 0,1 0,-1 0,0 0,1 0,0 0,0-1,0 1,0 0,0-1,0 0,1 1,-1-1,1 0,0-1,-1 1,1 0,0-1,0 1,0-1,0 0,0 0,1 0,0 0,5-4,1 0,-1-1,0 0,0 0,0-1,0 0,-1-1,0 0,0 0,0 0,-1-1,0-1,2-2,45-37,10 12,-63 35,1-1,-1 1,0-1,1 1,-1 0,0 0,1-1,-1 1,1 0,-1 0,0 0,1 1,-1-1,1 0,-1 0,0 1,1-1,-1 1,0-1,1 1,-1 0,0-1,0 1,0 0,1 0,-1 0,0 0,0 0,0 0,0 0,-1 0,1 0,0 1,0-1,-1 0,1 0,-1 1,1-1,-1 0,0 1,1-1,-1 1,0-1,0 0,0 1,0-1,0 2,-12 64,10-64,0 1,0 0,1-1,-1 1,1 0,0 0,0 0,0 0,0 0,1 0,0 1,-1-1,2 0,-1 0,0 0,1 0,0 0,0 0,0 0,0 0,1 0,-1 0,1 0,0-1,0 1,0-1,1 1,-1-1,1 0,0 0,0 0,2 1,39 8,-21-10</inkml:trace>
  <inkml:trace contextRef="#ctx0" brushRef="#br0" timeOffset="1196.847">1440 819,'28'-9,"0"-2,0-1,-2-1,1-2,-2 0,0-2,-1-1,0 0,12-15,9-44,-45 75,1 0,0 0,-1 0,1 0,-1 0,0 0,0 0,1 0,-1-1,-1 1,1 0,0 0,0 0,-1 0,0 0,1 0,-1 0,0 0,0 0,0 0,0 0,0 1,0-1,0 0,-1 1,1-1,-1 1,1-1,-1 1,0-1,1 1,-1 0,0 0,0 0,0 0,0 0,0 1,0-1,-1 0,-3 0,1 1,-1-1,0 1,0 0,1 0,-1 1,0 0,1 0,-1 0,1 1,-1-1,1 1,0 0,-1 1,1 0,0 0,1 0,-1 0,0 0,1 1,-1 1,-81 91,78-86,2-1,-1 1,1 1,1-1,0 1,0 0,1 0,1 1,0-1,-2 11,5-18,-1 1,1-1,0 1,0-1,1 1,-1-1,1 0,0 1,0-1,0 0,1 1,0-1,-1 0,1 0,1 0,-1-1,1 1,-1-1,1 1,0-1,0 0,1 0,-1 0,0 0,1 0,0-1,0 0,0 0,0 0,1 0,16 5,-1-2,0 0,1-2,0 0,0-1,0-2,0 0,0-1,18-3,96-30,-108 24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50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8 146,'-1'42,"-1"-29,0 1,1-1,0 1,1 0,0-1,1 1,1-1,0 1,1-1,1 1,0-1,0 0,1-1,1 1,0-1,1 0,0-1,1 1,0-1,10 9,-14-18,0 1,0-1,1 0,-1 0,1-1,0 0,0 1,-1-1,1-1,0 1,0-1,0 0,0 0,-1 0,1-1,0 0,0 0,0 0,-1 0,1-1,-1 1,1-1,-1-1,0 1,4-3,92-83,1-56,-79 127,-18 53,-5-30,1 0,0 0,0-1,0 1,1 0,0 0,0-1,0 1,1-1,0 1,0-1,0 0,1 1,0-1,0 0,0-1,0 1,1 0,0-1,0 0,0 0,0 0,1-1,-1 1,1-1,0 0,0 0,0-1,1 1,-1-1,1 0,-1-1,3 1,6-3,0 0,0-2,0 1,-1-2,1 0,-1 0,0-1,0-1,-1 0,1-1,-1 0,-1-1,1 0,-1-1,-1 0,0-1,0 0,-1-1,0 0,0-1,0 1,-2 0,0-1,0 0,-1 0,0 0,-1-1,-1 0,0 0,0 0,-2-1,1 1,-2-1,0 1,0-5,-1 18</inkml:trace>
  <inkml:trace contextRef="#ctx0" brushRef="#br0" timeOffset="430.7">1166 315,'22'0,"1"-1,0-1,-1-1,0-1,0-2,0 0,0-1,8-4,-21 7,-1 1,-1-1,1-1,-1 1,1-1,-1-1,-1 1,1-1,-1 0,0-1,0 1,-1-1,0 0,0-1,0 1,-1-1,0 0,-1 0,0 0,0-1,-1 1,2-9,-4 12,0 0,-1 0,0 0,1 0,-2 0,1 0,0 0,-1 0,0 1,0-1,-1 1,1-1,-1 1,0 0,0 0,0 0,-1 0,1 1,-1-1,0 1,0 0,0 0,0 0,-1 1,1 0,-1-1,1 2,-1-1,0 0,0 1,0 0,0 0,0 0,0 1,0 0,0 0,0 0,0 0,0 1,0 0,0 0,0 0,0 1,1 0,-1 0,0 0,1 0,0 1,-11 4,0 1,1 0,1 1,0 1,0 0,0 1,1 0,1 1,0 0,1 0,0 2,1-1,0 1,2 0,-1 1,2 0,0 0,0 1,1-1,2 1,-1 0,2 0,-1 11,3-18,1-1,0 1,0 0,1-1,0 1,0-1,1 0,0 0,1 0,0 0,0 0,0-1,1 1,0-1,1 0,0-1,0 1,0-1,1-1,-1 1,1-1,1 0,-1-1,1 1,1-1,11 6,0-1,0-2,1 0,0-1,1 0,-1-2,1-1,0-1,13 0,62-8,-67-1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53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55 302,'63'-24,"0"-4,-2-2,-1-2,42-32,-92 57,0-1,0 0,0-1,-1 1,-1-2,0 1,0-1,0 0,-1-1,-1 0,5-11,-39 105,4 2,3 0,4 1,-2 44,12-81,-60 546,59-544,6-22,-2 0,-1 0,-1 0,-2-1,0 0,-2-1,-1 0,-2 0,0-1,-7 9,18-32,0-1,0 1,0-1,-1 1,1-1,0 0,-1 0,0 0,1 0,-1 0,0 0,0-1,0 1,0-1,0 0,-1 0,1 0,0-1,0 1,-1-1,1 1,0-1,-1 0,1-1,0 1,-1 0,1-1,0 0,0 0,-1 0,1 0,0 0,0-1,0 1,1-1,-1 0,-1-1,-4-3,0 0,0 0,1-1,1 0,-1 0,1-1,0 0,0 0,1 0,1-1,-1 1,-1-6,1-1,0 0,1 0,1 0,0 0,1-1,1 1,1-1,0 0,0 1,2-1,2-12,2-4,-5 15,1-1,1 2,1-1,0 0,1 1,1-1,1 1,0 1,1 0,0 0,1 0,10-10,-4 9,1 1,0 1,1 1,1 0,0 1,1 1,0 1,1 1,18-6,162-42,-132 43,-51 7</inkml:trace>
  <inkml:trace contextRef="#ctx0" brushRef="#br0" timeOffset="423.71">873 528,'-21'19,"1"1,0 0,2 2,1 0,0 1,2 0,0 2,2-1,1 2,0 0,2 0,-1 8,10-31,0-1,1 1,-1 0,0 0,1-1,-1 1,1 0,0 0,0 0,0-1,1 1,-1 0,0 0,1-1,0 1,0 0,0 0,0-1,0 1,0-1,1 1,-1-1,1 0,0 0,0 1,-1-1,1 0,1 0,-1-1,0 1,0 0,1-1,-1 1,1-1,-1 0,1 0,0 0,-1 0,1 0,0-1,-1 1,1-1,0 0,10 0,0-2,0 1,0-1,0-1,0-1,-1 0,0 0,1-1,-2-1,1 0,-1 0,0-1,0-1,0 0,-1 0,-1-1,0 0,0-1,0 0,-1 0,-1-1,0 0,0 0,2-6,-5 9,-1 0,1-1,-2 1,1-1,-1 1,0-1,-1 0,0 0,0 0,-1 0,0 0,-1-8,0 13,0 1,1-1,-2 0,1 1,0-1,0 1,-1-1,0 1,0-1,0 1,0 0,0 0,-1 0,0 0,1 1,-1-1,0 1,0-1,0 1,0 0,-1 0,1 1,-1-1,1 1,-1-1,1 1,-1 0,0 1,0-1,-2 0,-41 6,28 1</inkml:trace>
  <inkml:trace contextRef="#ctx0" brushRef="#br0" timeOffset="1640.943">1296 585,'-13'34,"1"1,1 0,2 1,2 0,0 8,6-40,0-1,0 0,1 1,-1-1,1 0,0 1,0-1,0 0,1 1,-1-1,1 1,-1-1,1 0,0 0,1 1,-1-1,0 0,1 0,0 0,0-1,0 1,0 0,0-1,0 1,1-1,-1 1,1-1,0 0,-1 0,1-1,0 1,0 0,0-1,0 0,1 0,-1 0,0 0,1 0,-1-1,0 1,1-1,-1 0,0 0,2 0,14-5,0 0,0-2,-1 0,0-1,0 0,-1-2,0 0,-1-1,0-1,0 0,-1-1,-1-1,0 0,-1-1,8-12,-8 14,35-34,-47 74,-3-19,0-2,0 0,0 0,1 0,-1 1,1-1,1 0,-1 1,1-1,0 1,1-1,-1 1,1-1,1 0,-1 1,1-1,0 0,1 0,-1 0,1 0,0-1,1 1,-1-1,1 1,2 0,1-2,1 0,0-1,0 0,0 0,0-1,1 0,-1 0,1-1,-1 0,1-1,0 0,-1 0,1-1,-1 0,1 0,-1-1,0 0,1-1,-1 0,0 0,0 0,-1-1,1-1,-1 1,7-6,-5 2,-1 0,0-1,0 1,-1-2,0 1,0-1,-1 0,-1 0,1-1,-2 0,0 0,2-5,-3 8,-2 3,0 1,1-1,0 0,0 1,0 0,0-1,1 1,0 0,0 0,0 0,0 1,0-1,1 1,0 0,-1 0,1 0,0 0,1 1,-1-1,0 1,1 0,-1 0,1 1,0 0,-1-1,1 2,0-1,0 0,0 1,0 0,0 0,-1 0,5 2,-5 1,0 1,0 0,-1 0,1 0,-1 0,0 0,-1 1,1 0,-1-1,1 1,-2 0,1 0,0 0,-1 0,0 0,0 1,-1-1,1 0,-1 1,0-1,0 0,-1 0,0 1,-1 4,2 0,-25 126,25-136,0 0,0 1,0-1,0 1,0-1,0 1,0-1,0 0,0 1,0-1,0 1,0-1,0 0,0 1,0-1,0 1,1-1,-1 0,0 1,0-1,1 0,-1 1,0-1,0 0,1 1,-1-1,0 0,1 0,-1 1,0-1,1 0,-1 0,0 0,1 0,-1 1,1-1,-1 0,0 0,1 0,-1 0,1 0,-1 0,1 0,-1 0,0 0,1 0,-1 0,1 0,-1 0,0-1,1 1,-1 0,1 0,-1 0,0 0,1-1,-1 1,0 0,1-1,-1 1,0 0,0 0,1-1,-1 1,0 0,0-1,1 1,-1-1,0 1,0 0,29-23,-29 23,200-190,-182 178,-14 8,-1 0,1 0,1 0,-1 0,1 1,-1 0,1 0,0 0,0 0,0 1,0 0,1 0,-1 0,0 1,1 0,0 0,-1 0,1 1,-1 0,1 0,0 0,-1 0,1 1,-1 0,1 0,-1 1,1 0,-1 0,4 2,-7 1,1 0,-1 0,0 1,0-1,-1 1,0 0,0-1,0 1,0 0,-1 0,0 0,-1-1,1 1,-1 0,0 0,0-1,-1 1,0-1,-1 3,-3 25,5 26,7-52</inkml:trace>
  <inkml:trace contextRef="#ctx0" brushRef="#br0" timeOffset="2119.67">3018 528,'-21'28,"1"1,1 0,2 1,1 1,1 1,-2 10,15-39,0 0,1-1,-1 1,1 0,0 1,0-1,0 0,0 0,0 0,1 1,0-1,-1 0,1 0,0 1,1-1,-1 0,1 1,-1-1,1 0,0 0,0 0,0 0,1 0,-1 0,1 0,-1 0,1 0,0 0,0-1,0 1,1-1,-1 0,1 0,-1 0,1 0,0 0,0 0,-1-1,1 1,0-1,0 0,1 0,-1 0,0 0,0 0,1-1,1 1,11-3,0 0,0-1,-1 0,1-1,-1-1,0-1,0 0,0-1,-1 0,0-1,0-1,-1 0,8-8,13-13,-1-1,-1-1,-2-2,6-10,-13 15,-1-1,-1 0,-2-2,-1 0,-1-2,11-32,-24 56,-1 0,0 0,-1 0,0 0,0 0,-1 0,0 0,-1 0,0-1,-1 1,0 0,0 0,-1 0,-1 0,0 0,0 0,-1 1,0-1,0 1,-1 0,-1 1,1-1,-1 1,-1 0,0 0,0 1,-2-2,2 4,-1 0,0 0,0 1,0 0,-1 0,1 1,-1 0,0 0,0 1,0 1,0-1,0 1,0 1,0 0,-1 0,1 1,0 0,0 0,0 1,0 1,0-1,1 1,-1 1,1-1,-1 2,1-1,1 1,-1 0,1 1,0-1,0 2,0-1,1 1,0 0,0 0,0 1,-2 4,0 1,1 0,1 0,0 1,0-1,1 1,1 1,1-1,0 0,0 1,2 0,0-1,0 1,2 0,0 0,0-1,1 1,1-1,1 1,0-1,0 0,2 0,0-1,0 1,1-1,1-1,0 0,1 0,0 0,1-1,0 0,0-1,1 0,9 5,15 8,0-1,1-2,1-1,1-3,0-1,1-1,1-2,0-2,35 3,-44-8,-4-1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06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79,'-22'107,"16"154,34-2,-57 36,29-333,1 15</inkml:trace>
  <inkml:trace contextRef="#ctx0" brushRef="#br0" timeOffset="284.467">1 644,'68'0,"1"-2,-1-3,0-4,47-12,-44 6,-46 11,-1-1,1-1,-2-1,1-1,-1-1,0-1,1-2,-10 2</inkml:trace>
  <inkml:trace contextRef="#ctx0" brushRef="#br0" timeOffset="789.204">734 107,'-6'92,"3"-1,8 66,-1-19,14 37,-14-150,27 93,-30-114,1 0,0 0,-1-1,1 1,1-1,-1 0,0 1,1-1,0 0,-1 0,1-1,0 1,1-1,-1 1,0-1,1 0,-1 0,1-1,0 1,-1-1,1 1,0-1,0 0,0-1,0 1,0-1,1 0,2-1,0-1,0-1,-1 0,1 1,0-2,-1 1,0-1,0 0,0-1,0 1,0-1,-1 0,0 0,0-1,-1 0,0 1,1-2,9-9,-3 3,3-4,1 0,0 1,2 0,-1 1,2 1,0 1,0 1,1 0,15-6,-32 17,0 0,0 0,0 0,0 0,0 1,0-1,1 1,-1-1,0 1,0 0,1 0,-1 0,0 0,1 0,-1 0,0 1,0-1,1 1,-1 0,0-1,0 1,0 0,0 0,0 0,0 1,0-1,0 0,-1 1,1-1,0 1,-1 0,1-1,-1 1,0 0,1 0,-1 0,0 0,0 0,0 2,11 94,-12-71,0-24,-1 0,1 0,0-1,0 1,0 0,0 0,0 0,0-1,1 1,-1 0,1 0,0-1,0 1,0 0,0-1,1 1,-1-1,0 0,1 1,0-1,0 0,-1 0,1 0,1 0,-1 0,0 0,0-1,1 1,-1-1,1 1,-1-1,1 0,-1 0,1 0,0-1,0 1,-1-1,1 1,0-1,0 0,0 0,-1 0,15-4</inkml:trace>
  <inkml:trace contextRef="#ctx0" brushRef="#br0" timeOffset="4974.632">1779 672,'-1'-1,"-1"0,1-1,0 1,0 0,-1-1,1 1,-1 0,1 0,-1 0,1 0,-1 1,0-1,1 0,-1 1,0-1,0 1,0-1,1 1,-1 0,0 0,0 0,0 0,0 0,1 0,-1 1,0-1,0 0,0 1,1 0,-1-1,0 1,1 0,-1 0,1 0,-1 0,1 0,-1 0,-1 1,-14 9,0 0,0 1,1 0,0 2,1 0,1 0,0 1,1 1,1 1,-7 10,17-24,0 0,0 0,1 0,-1 0,1 0,0 0,-1 0,1 0,1 1,-1-1,0 0,1 1,0-1,0 0,0 1,0-1,0 1,1-1,0 0,-1 0,1 1,0-1,1 0,-1 0,0 0,1 0,0 0,0 0,0 0,0-1,0 1,0-1,1 0,-1 1,1-1,0 0,-1 0,1-1,0 1,0 0,0-1,1 0,-1 0,0 0,0 0,1 0,-1-1,0 1,3-1,5 1,0-1,-1-1,1 1,0-2,0 1,-1-1,1-1,-1 0,1-1,-1 0,0 0,-1-1,1 0,-1-1,0 0,0 0,-1-1,0 0,4-5,4-4,0-2,-1 0,-1-1,0 0,-2-1,0 0,-1-3,30-46,-29 55,-9 21,-10 29,5-28,1-4,-1 1,1 0,0 0,0 0,1-1,0 1,0 0,0 0,0 0,1 0,-1 0,1 0,1 0,-1-1,1 1,-1-1,1 1,1-1,-1 1,1-1,-1 0,1 0,0 0,1-1,-1 1,1-1,-1 1,1-1,0 0,0-1,1 1,-1-1,0 0,1 0,0 0,16 2,0-1,1-1,0 0,-1-2,1-1,-1 0,1-2,-1 0,0-2,0 0,12-5,-2-5,-1-1,-1-1,-1-1,0-2,-1-1,-1-1,-1-1,-2-1,0-1,-1-2,-2 0,0-1,-2 0,-2-2,0 0,-2-1,1-5,-5 15,-1 0,0 0,-2-1,0 0,-2 0,0-1,-1 0,-2 1,0-1,-1 0,-2 0,0 0,-3-11,4 31,0 1,0-1,-1 1,1-1,-1 1,1 0,-1-1,0 1,0 0,0 0,0-1,0 1,0 0,-1 0,1 0,-1 0,1 1,-1-1,0 0,0 1,0-1,1 1,-2-1,1 1,0 0,0 0,0 0,0 0,-1 0,1 1,-1-1,1 1,0-1,-1 1,1 0,-1 0,1 0,0 0,-1 1,1-1,-1 0,1 1,0 0,-1 0,1-1,-1 2,-7 6,0 1,0 0,1 1,1 0,-1 0,2 1,-1 0,2 1,-1-1,2 1,-1 0,2 1,0-1,0 1,1 0,1 0,-1 5,0-7,-6 27,2 0,1 0,2 1,2 0,2 0,1 0,2-1,6 29,49 177,-55-182,-21-62,8-8</inkml:trace>
  <inkml:trace contextRef="#ctx0" brushRef="#br0" timeOffset="5224.164">2173 474,'48'0,"45"-5,16-6,-1-1,-14 1,-18-3,-12 3,-13 1,-10 4,-12-3,-6 0,-2 3,0 1,-3 2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00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0,'-19'38,"-11"23,-1 5,5-8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1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85 667,'31'82,"118"404,-143-473,-5-7,1 0,0 0,1 0,-1 0,1-1,0 1,1-1,-1 1,1-1,0-1,0 1,1 0,0 0,-2-6,-1-1,0 1,0 0,0-1,0 1,0-1,0 0,0 0,0 0,-1 1,1-2,-1 1,1 0,-1 0,0 0,0-1,0 1,0 0,0-1,-1 1,1-1,-1 1,1-1,-1-2,1 2,71-295,-56 238,-2 0,-3-2,-3 1,-3-1,-2-52,-3 42,-1 60</inkml:trace>
  <inkml:trace contextRef="#ctx0" brushRef="#br0" timeOffset="514.539">818 1119,'-5'-3,"-1"0,0 0,0 1,0 0,0 1,0-1,-1 1,1 0,0 0,-1 1,1 0,0 0,-1 1,1 0,-1 0,1 0,0 1,0 0,0 0,0 0,0 1,0 0,1 0,-1 0,1 1,0 0,0 0,0 0,1 1,-4 4,5-6,0 0,0 0,0 0,1 0,-1 1,1-1,0 1,0 0,1-1,-1 1,1 0,-1 0,1 0,1 0,-1 0,0 0,1 1,0-1,0 0,0 0,1 0,-1 0,1 0,0 0,0 0,0 0,1 0,-1 0,1 0,0-1,0 1,1 0,-1-1,0 0,1 0,0 0,0 0,0 0,0 0,3 1,10 6,-1-1,2 0,-1-1,1-1,0-1,1 0,0-1,-1-1,2 0,-1-2,0 0,0-1,1-1,-1-1,7-1,-21 2,0 0,0 0,0-1,0 0,0 0,0 0,0 0,0 0,0-1,0 0,-1 0,1 0,0 0,-1 0,0-1,0 1,0-1,0 0,0 0,0 0,-1-1,6-12</inkml:trace>
  <inkml:trace contextRef="#ctx0" brushRef="#br0" timeOffset="1685.166">0 272,'2'-4,"-1"1,1 0,0 0,0 0,0 0,0 0,0 0,1 0,-1 1,1-1,0 1,0-1,0 1,0 0,0 1,0-1,0 0,1 1,-1 0,1 0,-1 0,1 0,-1 0,1 1,0-1,0 1,2-1,166-30,-106 32,-45 1,-1-1,1-1,0-1,-1-1,1 0,-1-2,1 0,-1-2,1-1,-20 7,0 0,0-1,-1 1,1-1,0 1,-1-1,1 0,-1 1,1-1,0 0,-1 1,0-1,1 0,-1 0,1 1,-1-1,0 0,1 0,-1 0,0 1,0-1,0 0,0 0,0 0,0 0,0 1,0-1,0 0,0 0,0 0,-1 0,1 1,0-1,0 0,-1 0,1 0,-1 1,1-1,-1 0,1 1,-1-1,1 0,-1 1,1-1,-1 1,0-1,1 1,-1-1,0 1,0-1,1 1,-42-34,38 32,-20-14,17 12,0 0,0-1,0 0,1 0,-1 0,1-1,0 0,1 0,-1 0,1-1,1 0,0-4</inkml:trace>
  <inkml:trace contextRef="#ctx0" brushRef="#br0" timeOffset="2133.831">1214 554,'10'5,"17"1,9 0,3-1,0-1,-2-2,-3-1,-1-1,-3 0,-1-5,-1-1,0 0,0 1,-1 1,1 2,-4-4,-7-1</inkml:trace>
  <inkml:trace contextRef="#ctx0" brushRef="#br0" timeOffset="2388.856">1242 836,'38'0,"37"-5,16-1,-4 0,-11 1,-15 2,-11 1,-11 0,-6 2,-5 0,-7 0</inkml:trace>
  <inkml:trace contextRef="#ctx0" brushRef="#br0" timeOffset="2865.47">2653 414,'-27'6,"0"2,1 1,0 1,1 2,0 0,1 2,0 0,1 2,0 0,2 2,-9 8,22-16,0 1,1 0,0 0,0 1,1-1,1 1,0 1,1-1,0 1,0-1,2 1,0 0,0 0,1 1,0-1,2 0,-1 0,2 5,-1-9,0 0,1-1,0 1,0 0,0-1,1 1,1-1,0 0,0 0,0 0,1-1,0 1,0-1,1-1,0 1,1-1,-1 0,1 0,0 0,0-1,1 0,-1-1,1 0,0 0,1 0,-1-1,3 0,14 0,0-1,0-1,1-1,-1-1,0-2,0 0,0-2,-1 0,1-2,-1-1,0 0,-1-2,0-1,-1-1,0-1,-1 0,0-2,6-7,-8 9,-1-1,0 0,-2-2,0 0,0-1,-2 0,0-1,-1-1,0 0,6-17,-15 29,-1 0,-1-1,1 0,-1 1,0-1,-1 0,0 0,0 0,-1 0,0 0,0 0,-1 0,0 0,0 0,-1 0,0 1,0-1,-1 0,0 1,-1 0,1 0,-1 0,-1 0,1 0,-1 1,0 0,-1 0,1 0,-1 1,0 0,-1 0,-6-4,-11-4,-1 2,-1 1,1 1,-2 1,1 1,-1 2,0 0,-2 2,-9-1</inkml:trace>
  <inkml:trace contextRef="#ctx0" brushRef="#br0" timeOffset="3287.683">2117 695,'256'18,"-118"-7,1-6,46-8,-20 1,363 2,-529 0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47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60 118,'-1'0,"1"0,-1-1,1 1,-1 0,1 0,-1 0,1 0,0-1,-1 1,1 0,-1 0,1 0,-1 0,1 0,-1 0,1 0,-1 0,1 0,-1 0,1 1,-1-1,1 0,-1 0,1 0,-1 1,1-1,0 0,-1 0,1 1,0-1,-1 0,1 1,-1-1,1 0,0 1,0-1,-1 1,1-1,0 1,0-1,0 0,-1 1,1-1,0 1,0-1,0 1,0-1,0 1,0-1,0 1,0-1,0 1,0-1,0 1,0-1,0 1,0-1,1 1,-6 20,1 1,1 0,0 0,2 0,1 1,1-1,1 2,-1 29,-12 164,2-153,3 1,2-1,4 1,2 3,-2-67,-1 0,1 0,0 0,0 0,0 0,0 0,0 0,0 0,0-1,0 1,0 0,0 0,0 0,1 0,-1 0,0 0,1 0,-1 0,0-1,1 1,-1 0,1 0,0-1,-1 1,1 0,0-1,-1 1,1 0,0-1,0 1,-1-1,1 1,0-1,0 0,0 1,0-1,0 0,-1 0,1 1,0-1,0 0,0 0,0 0,0 0,0 0,0 0,0 0,0-1,0 1,0 0,-1 0,1-1,0 1,0 0,0-1,0 1,-1-1,1 0,0 1,0-1,-1 1,1-1,0 0,-1 1,1-1,-1 0,90-94,-68 73,0 1,2 1,0 2,1 0,1 1,15-5,-30 16,-8 4,0-1,0 1,0 0,0 0,1 0,-1 0,1 1,-1-1,1 1,0 0,-1 0,1 0,0 1,0-1,0 1,0 0,-1 0,1 0,0 1,0-1,0 1,-1 0,1 0,0 0,-1 1,1-1,-1 1,1 0,-1 0,0 0,0 0,0 1,0-1,2 3,1 4,-2-1,0 1,0 0,0 0,-1 0,0 0,-1 1,0-1,-1 1,0-1,0 1,-1 0,0-1,-1 1,0 0,0-1,-1 1,-1-1,1 1,-1-1,-1 0,0 0,0-1,-1 1,0-1,0 0,-4 4,1 0,0 0,0-1,-1 0,-1 0,0-1,0 0,-1-1,0 0,-1-1,0 0,0-1,0 0,-1-1,0 0,0-1,-1-1,0 0,1-1,-9 1,-89-9,108 4,0 0,-1 0,1 0,0 0,0-1,0 1,0-1,1 0,-1 0,0 0,1 0,-1-1,1 1,0-1,0 1,0-1,0 0,0 1,1-1,-1 0,1 0,-1-1,1 1,0 0,1 0,-1-1,0 1,1 0,0 0,0-1,0 0,26-68,-13 53</inkml:trace>
  <inkml:trace contextRef="#ctx0" brushRef="#br0" timeOffset="887.263">680 796,'0'7,"1"0,-1 0,1 0,1 0,-1 0,1 0,0 0,1 0,0-1,0 1,0-1,1 1,-1-1,2-1,-1 1,1 0,0-1,0 0,0 0,1-1,-1 1,1-1,0 0,0-1,1 1,-1-1,1-1,0 1,0-1,0 0,0-1,0 1,0-2,0 1,7-1,3-6,0 0,0-2,-1 0,0-1,0 0,-1-1,-1-1,0-1,0 0,-1 0,-1-1,0-1,0 0,-2-1,1-1,13-14,-22 29,-1 0,1 0,-1 0,1 0,-1 0,1 0,0 0,0 1,-1-1,1 0,0 1,0 0,0-1,0 1,-1 0,1 0,0 0,0 0,0 0,0 1,0-1,-1 0,1 1,0-1,0 1,0 0,-1 0,1 0,0 0,-1 0,1 0,-1 0,0 0,1 0,-1 1,0-1,1 1,-1-1,0 1,0-1,0 1,0 0,-1-1,1 1,0 0,-1 0,1 0,-1-1,0 1,0 0,1 0,-1 1,12 17,-9-15,1 1,0-1,0 0,0-1,1 1,0-1,0 1,0-1,0-1,1 1,-1-1,1 0,0 0,0-1,0 0,0 0,1 0,-1-1,0 1,1-2,-1 1,1-1,-1 0,1 0,-1-1,1 0,-1 0,0 0,1-1,-1 0,0 0,0 0,0-1,0 0,-1 0,1-1,-1 0,0 0,2-1,87-127,-63 78,-1-1,-3-1,-3-2,-2-1,-2-4,-9 29,-2-1,-1 0,-2 0,-2-1,-1 0,-1 0,-2 0,-3-19,-7 27,11 28,-1 0,0 1,0-1,0 0,0 1,0-1,0 0,0 1,0-1,0 1,0-1,0 0,0 1,-1-1,1 0,0 1,0-1,0 0,0 1,-1-1,1 0,0 0,0 1,0-1,-1 0,1 0,0 1,-1-1,1 0,0 0,0 0,-1 1,1-1,0 0,-1 0,1 0,0 0,-1 0,1 0,-1 0,1 0,0 0,-1 0,1 0,0 0,-1 0,1 0,0 0,-1 0,1 0,0 0,-1 0,1 0,0-1,-1 1,1 0,0 0,-1 0,1-1,0 1,0 0,-1 0,1-1,0 1,0 0,-25 135,22-92,2-1,1 1,3-1,1 1,2-1,2 0,2-1,5 10,7 44,2 21,-23-111,1-1,-1 1,0 0,0 0,-1 0,1 0,-1 0,0 0,-1 0,1-1,-1 1,0 0,0 0,-1 0,1-1,-2 2,2-5,0-1,0 0,0 0,0 1,0-1,0 0,0 0,-1 0,1 0,0 0,0-1,0 1,0 0,0 0,0-1,0 1,0-1,0 1,0-1,0 1,0-1,0 1,0-1,0 0,0 0,0 1,1-1,-1 0,0 0,1 0,-1 0,0 0,1 0,-1 0,1 0,0 0,-1 0,1 0,0-1,0 1,-1 0,1 0,0 0,-2-3,-9-16</inkml:trace>
  <inkml:trace contextRef="#ctx0" brushRef="#br0" timeOffset="1133.866">1301 373,'34'10,"35"-3,10-1,-3-2,-5-2,-10-1,-10-6,-9-2,-8 1,-3 1,-4 1,0 2,-6-4,-6-2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0 120,'397'0,"-356"-5,-41 5,1 0,0 0,-1 0,1-1,-1 1,1 0,-1-1,1 1,0 0,-1-1,0 1,1-1,-1 1,1-1,-1 1,1-1,-1 1,0-1,1 0,-1 1,0-1,0 1,0-1,1 0,-1 1,0-1,0 0,0 1,0-1,0 0,0 1,0-1,0 0,0 1,0-1,-1 1,1-1,0 0,0 1,-1-1,1 1,0-1,-1 0,1 1,0-1,-1 1,1-1,-1 1,1 0,-1-1,1 1,-1-1,1 1,-1 0,0-1,1 1,-1 0,1 0,-2-1,-97-70,84 57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0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28,'27'26,"-17"-6,-1-1,-1 1,-1 1,0 0,-2-1,3 21,6 18,10 41,45 130,-69-229,0 0,0 0,0 0,0 0,0-1,0 1,0 0,1 0,-1 0,0 0,0 0,1-1,-1 1,1 0,-1 0,1-1,-1 1,1 0,-1-1,1 1,-1 0,1-1,0 1,-1-1,1 1,0-1,0 1,-1-1,1 0,0 1,0-1,0 0,0 0,-1 0,1 1,0-1,0 0,0 0,0 0,0 0,0 0,-1-1,1 1,0 0,0 0,0-1,0 1,-1 0,1-1,0 1,0 0,-1-1,1 1,0-1,-1 0,1 1,0-1,-1 1,1-1,-1 0,1 0,-1 1,1-1,-1 0,56-162,39-235,-88 368,-1 5</inkml:trace>
  <inkml:trace contextRef="#ctx0" brushRef="#br0" timeOffset="481.89">621 592,'0'-1,"0"-1,-1 0,1 0,0 1,-1-1,1 0,-1 1,0-1,1 0,-1 1,0-1,0 1,0-1,0 1,0 0,0-1,-1 1,1 0,0 0,-1 0,1 0,-1 0,1 0,-1 0,1 0,-1 1,0-1,1 1,-1-1,0 1,1 0,-1-1,0 1,0 0,1 0,-1 0,0 0,0 1,1-1,-1 0,0 1,0-1,1 1,-1 0,1-1,-1 1,1 0,-1 0,1 0,-1 0,1 0,0 0,-1 1,1-1,0 0,0 1,0-1,0 1,-2 1,0 1,1-1,0 1,-1-1,1 1,1 0,-1 0,0 0,1 0,0 0,0 0,0 0,1 0,-1 0,1 0,0 1,0-1,0 0,1 0,-1 0,1 1,0-1,1 0,-1 0,0 0,1-1,0 1,0 0,0-1,1 1,-1-1,1 0,0 1,0-1,0 0,0-1,0 1,1-1,-1 1,1-1,-1 0,1 0,0-1,0 1,0-1,0 0,0 0,0 0,1 0,-1-1,0 0,5 2,0-1,0 0,0-1,0 0,0-1,0 1,0-2,0 1,0-1,-1-1,2 0,9-4</inkml:trace>
  <inkml:trace contextRef="#ctx0" brushRef="#br0" timeOffset="4383.492">1044 84,'38'-1,"110"13,-109-4,1-2,0-2,1-1,-1-2,0-2,11-2,-52 2</inkml:trace>
  <inkml:trace contextRef="#ctx0" brushRef="#br0" timeOffset="4732.852">1072 339,'15'0,"9"0,5 0,3 0,1 0,-1 0,-1 0,-1 0,0 0,-1 0,-1 0,0 0,1 0,-1 0,0 0,-5 0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00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61,'282'0,"-283"0,1-1,-1 1,0-1,1 1,-1-1,1 1,-1-1,1 0,-1 1,1-1,0 0,-1 0,1 1,0-1,0 0,-1 0,1 0,0 1,0-1,0 0,0 0,0 0,0 1,0-1,0 0,0 0,0 0,1 1,-1-1,0 0,1 0,-1 1,0-1,1 0,-1 1,1-1,-1 0,1 1,-1-1,1 1,-1-1,1 0,0 1,-1 0,1-1,0 1,0-1,-1 1,1 0,0-1,0 1,-1 0,1 0,0 0,0 0,0 0,-1 0,1 0,0 0,0 0,-18-14,-1 0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230 448,'-3'-4,"0"1,0 0,-1 0,1 0,-1 0,1 0,-1 1,0 0,0 0,0 0,0 0,-1 1,1-1,0 1,-1 0,1 1,-1-1,1 1,-1 0,1 0,-1 0,1 0,-1 1,1 0,-1 0,1 0,0 0,0 1,-1 0,1 0,0 0,1 0,-1 1,0-1,1 1,-1 0,1 0,0 0,-2 3,-3 2,1 0,1 0,-1 1,2 0,-1 0,1 1,1 0,-1-1,2 2,-1-1,1 0,1 0,0 1,1 0,0-1,0 1,1 0,0-1,1 1,1 0,1 7,-2-15,0 0,-1 0,2 0,-1-1,0 1,0 0,1-1,0 0,-1 1,1-1,0 0,0 0,0 1,0-2,1 1,-1 0,0 0,1-1,-1 1,1-1,0 0,0 0,-1 0,1 0,0 0,0-1,0 1,0-1,0 0,-1 0,1 0,0 0,0 0,0-1,0 1,0-1,1 0,5-2,0 0,0-1,0 0,0 0,-1-1,0 0,0 0,0-1,0 0,5-7,128-159,-117 134,66-131,-89 166,5-7,-1 0,-1-1,1 1,-2-1,1 0,-2 1,1-2,-2 1,1 0,-1 0,-1-1,0 1,-1 0,0 0,0-1,-2 1,1 0,-1 0,-1 1,0-1,0 1,-4-6,5 13,1 1,-1-1,1 1,-1 0,0 0,0 0,0 0,0 1,0-1,0 1,-1 0,1 0,0 0,-1 0,1 0,-1 1,1 0,-1-1,1 1,-1 1,1-1,-1 0,1 1,-1 0,1 0,0 0,-1 0,1 0,0 1,0-1,0 1,0 0,0 0,0 0,1 0,-1 1,0-1,-7 7,1 0,-1 1,1 0,1 0,0 1,1 0,-1 0,2 1,-1 3,1 1,1 1,0 0,1 0,1 1,1-1,1 0,0 1,1 0,1-1,2 8,-1-10,2 0,0 0,1-1,0 1,1-1,1-1,0 1,1-1,0 0,1-1,1 1,0-2,0 0,1 0,0-1,11 8,62 50,-71-58</inkml:trace>
  <inkml:trace contextRef="#ctx0" brushRef="#br0" timeOffset="554.964">597 645,'81'-39,"-58"23,-1 0,-1-2,-1 0,-1-2,0 0,-1-1,-1-1,-2 0,0-2,-1 1,4-12,-7 14,-1 0,-1 0,-1-1,-1 0,-1-1,-1 0,0 0,-2 0,-1 0,-1 0,-1-4,1 25,-1-1,0 1,0-1,1 1,-2-1,1 1,0-1,0 1,-1-1,1 1,-1-1,0 1,0 0,0-1,0 1,0 0,-1 0,1 0,0 0,-1 0,0 0,1 0,-1 0,0 1,0-1,0 1,0-1,0 1,0 0,-1 0,1 0,0 0,-1 0,1 0,0 1,-1-1,1 1,-1 0,1 0,-1 0,1 0,-1 0,1 0,-1 0,1 1,-1-1,1 1,0 0,-1 0,0 0,-7 7,0-1,1 2,0-1,0 1,1 1,0-1,1 1,0 1,0-1,1 1,1 0,-1 1,2-1,0 1,0 0,1 0,1 0,0 1,0-1,2 0,-1 3,0 1,0 0,0 0,2 0,0 0,1 0,0 0,2 0,0-1,0 1,1-1,1 0,1-1,0 0,1 0,7 11,-1-8,1 0,0-1,2-1,-1 0,2-1,13 8,-5-12,-23-12</inkml:trace>
  <inkml:trace contextRef="#ctx0" brushRef="#br0" timeOffset="1053.539">1331 504,'-115'14,"110"-13,1 0,-1 1,1-1,0 1,-1 0,1 0,0 0,0 1,1-1,-1 1,0 0,1 0,0 1,0-1,0 1,0-1,0 1,1 0,-1 0,1 0,0 0,0 0,0 3,1-3,1-1,0 1,0-1,0 1,0-1,0 1,1-1,-1 0,1 1,0-1,0 0,0 1,1-1,-1 0,1 0,0 0,0 0,0 0,0 0,0-1,0 1,1-1,-1 0,1 1,0-1,0 0,0 0,0-1,0 1,0-1,1 1,3 1,0 1,1-1,-1-1,1 0,0 0,0 0,-1-1,1 0,0 0,0-1,0 0,0-1,1 0,56-22,-50 13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00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85,'466'-1,"-195"-24,6-5,-132 5,-119 22</inkml:trace>
  <inkml:trace contextRef="#ctx0" brushRef="#br0" timeOffset="2530.125">339 366,'-5'-5,"0"0,-1 0,1 0,-1 1,0 0,0 0,0 1,0-1,-1 1,0 1,1-1,-1 1,0 0,0 1,0 0,0 0,0 0,-1 1,1 0,0 0,0 1,0 0,0 0,0 1,0 0,0 0,0 0,1 1,-1 0,1 1,0-1,0 1,0 0,0 1,-4 3,6-4,1-1,-1 1,1 0,0 0,0 0,0 1,0-1,1 1,0-1,0 1,0 0,0 0,1 0,0 0,0 0,0 0,1 0,-1 0,1 1,1-1,-1 0,1 0,-1 0,2 0,-1 0,0 0,1 0,0 0,0-1,1 1,-1-1,1 1,0-1,0 0,0 0,1 0,-1 0,1-1,0 1,0-1,1 0,1 0,1 0,-1-1,1 0,-1 0,1 0,0-1,-1 0,1 0,0-1,0 0,0 0,-1-1,1 1,0-2,0 1,-1-1,1 0,-1 0,0-1,1 1,-1-1,0-1,-1 1,5-4,4-3,-1-1,0 0,-1-1,-1 0,0 0,0-2,-1 1,-1-1,5-9,1-11,-1-1,-1-1,-2 1,-2-2,2-16,-10 47,1 0,-1 0,0 0,-1-1,0 1,0 0,0-1,-1 1,0 0,0 0,0-1,-1 1,0 0,0 0,-1 1,1-1,-1 0,0 1,-1 0,0-1,1 1,-2 1,1-1,0 1,-4-3,5 6,1 0,0 0,-1 0,1 1,-1-1,1 1,-1 0,1-1,-1 1,1 1,-1-1,1 0,-1 0,1 1,-1-1,1 1,-1 0,1 0,0 0,0 0,-1 0,1 1,0-1,0 1,0-1,0 1,0 0,1-1,-1 1,-1 2,-43 67,39-49,1 1,1-1,0 2,2-1,1 0,1 1,1-1,1 0,1 3,-1 5,1-18,0 0,1 1,0-1,1 0,0-1,1 1,0-1,1 1,1-2,0 1,0-1,1 0,1 0,0-1,0-1,1 1,0-1,0-1,9 5,14-2,-19-13</inkml:trace>
  <inkml:trace contextRef="#ctx0" brushRef="#br0" timeOffset="2946.067">904 197,'-16'24,"1"1,1 1,1 0,2 1,0 0,2 1,1 0,1 1,2-1,0 1,1 17,3-43,0 1,1-1,-1 1,1-1,0 1,0-1,0 1,0-1,0 1,1-1,0 1,-1-1,1 1,0-1,1 0,-1 1,1-1,-1 0,1 0,0 0,0 0,1-1,-1 1,0 0,1-1,0 0,-1 1,1-1,0 0,0 0,0-1,0 1,1-1,-1 0,0 1,1-1,-1-1,1 1,-1 0,1-1,-1 0,1 0,-1 0,1 0,-1 0,1-1,-1 0,1 1,1-2,55-47,-44 29</inkml:trace>
  <inkml:trace contextRef="#ctx0" brushRef="#br0" timeOffset="3199.596">649 395,'43'-5,"34"-6,8-2,-5 2,-12 3,-17 2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51.98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3256 706,'-10'-7,"1"0,-1 1,0 1,0 0,-1 0,1 1,-1 0,0 1,0 0,0 1,-1 0,1 1,0 0,-1 1,1 0,-1 1,0 0,-16 4,0 1,0 1,1 2,0 1,0 1,1 1,-15 10,-131 97,157-105,1 0,0 1,1 1,0 0,1 0,1 1,1 1,1 0,0 0,-6 20,-7 9,-3 6,3 1,2 0,3 2,2 0,-5 39,10-43,6-36,0 1,1 0,1 0,1 0,0 1,2-1,-1 0,2 0,1 4,6 20,-1 4,3-1,1 0,3-1,1 0,11 18,14 24,-34-65,2 0,1-1,0 0,1 0,1-1,1 0,1-1,0-1,14 12,-1-6,1-2,2-1,0-1,1-2,0-1,1-1,1-2,0-1,9 1,71 21,-77-20,1-2,0-1,0-2,1-2,31 1,-37-6,-5 0,1-1,-1-1,0-1,0-1,21-6,137-36,-141 28,-1-1,0-3,-2-2,6-5,76-57,-75 41,-26 26,-2-1,0 0,-1-1,-1-1,0-1,-2-1,-1 0,-1-1,1-4,0-6,-2 0,-1-1,-2 0,-1 0,-2-1,-2 0,-1-1,-1-20,-5-253,-2 280,-1 1,-1-1,-2 2,-1-1,-1 1,-2 0,0 1,-2 1,-1 0,-2-1,16 25,-13-19,-1 0,-1 2,-1-1,0 2,-1 1,-20-15,-75-53,-92-49,-9 38,102 67,98 25,-1 1,1 1,-1 0,0 0,1 2,-1 0,0 0,0 1,1 1,-1 1,1 0,-3 2,-48 6,52-10,0 1,0 0,0 1,0 0,1 1,0 0,0 1,0 1,0 0,-1 1,-5 8</inkml:trace>
  <inkml:trace contextRef="#ctx0" brushRef="#br0" timeOffset="2498.346">3340 1525,'-4'2,"1"1,0 0,0-1,0 1,0 0,1 1,-1-1,1 0,0 1,0 0,0-1,0 1,1 0,-1 0,1 0,0 0,0 0,0 0,1 0,0 0,0 0,0 1,0-1,0 0,1 0,0 0,0 0,0 0,0 0,1 1,0-4,-1 1,1-1,0 0,-1 0,1 0,0 0,0 0,0-1,0 1,0-1,0 1,0-1,0 0,0 1,0-1,0 0,0 0,1-1,-1 1,0 0,0-1,0 1,0-1,0 0,-1 0,1 1,0-1,0 0,0-1,-1 1,1 0,0 0,0-2,50-49,-48 49,-1-1,0 0,0 0,0 0,-1 0,1 0,-1-1,0 1,0 0,-1-1,1 0,-1 1,0-1,0 0,-1 0,1 0,-1 0,0 0,-1-3,1 7,-1 1,1-1,-1 0,1 0,-1 1,1-1,-1 0,0 0,1 1,-1-1,0 1,0-1,0 1,1-1,-1 1,0-1,0 1,0 0,0-1,0 1,0 0,0 0,0 0,1 0,-1 0,0 0,0 0,0 0,0 0,0 0,0 0,0 1,0-1,0 0,0 1,0-1,1 1,-1-1,0 1,0-1,0 1,1-1,-1 1,0 0,-36 28,37-28,-6 4,0 1,1-1,0 1,0 1,1-1,0 1,0-1,0 1,1 0,0 1,0-1,1 0,-1 4,4-9,1-1,-1 0,1 0,-1 0,1 0,-1 0,1 0,0 0,-1 0,1-1,0 1,0-1,0 1,-1-1,1 0,0 0,0 1,0-1,0-1,0 1,0 0,-1 0,1-1,0 1,0-1,0 1,-1-1,1 0,0 0,-1 0,1 0,-1 0,1 0,-1 0,1 0,-1-1,1 0,4-1,0 0,-1-1,1 0,-1 0,0 0,0-1,0 0,0 0,-1 0,0 0,0-1,-1 0,1 0,-1 0,0 0,1-6,-3 11,-1 0,0 1,0-1,0 0,0 1,0-1,0 0,-1 1,1-1,0 1,0-1,0 0,-1 1,1-1,0 1,0-1,-1 0,1 1,-1-1,1 1,0-1,-1 1,1-1,-1 1,1 0,-1-1,1 1,-1 0,0-1,1 1,-1 0,1 0,-1-1,0 1,1 0,-1 0,0 0,1 0,-1 0,0 0,1 0,-1 0,0 0,1 0,-1 0,1 0,-1 0,0 1,1-1,-1 0,1 1,-1-1,0 0,1 1,-1-1,1 0,-1 1,-32 22,18-3,2 1</inkml:trace>
  <inkml:trace contextRef="#ctx0" brushRef="#br1" timeOffset="42491.511">3256 2513,'650'0,"-452"-29,282 29,-294-11,-96 0,0 4,0 3,53 7,-9-1,1193-2,-1252-12,-65 10,-1-1,0 1,1 1,-1 0,1 0,-1 1,1 0,-1 0,1 1,6 2,0 1,0 0,0-1,0 0,1-2,-1 0,1-1,14-1,-14-1,-4 2</inkml:trace>
  <inkml:trace contextRef="#ctx0" brushRef="#br1" timeOffset="44323.102">1647 2597,'36'0,"-29"0,-24 0,-161-17,132 10,1 2,-1 2,0 2,-36 4,-11-1,-810-2,717 28,175-27</inkml:trace>
  <inkml:trace contextRef="#ctx0" brushRef="#br0" timeOffset="67117.211">2861 1045,'13'-27,"-13"27,0 0,0 1,0-1,0 0,0 1,0-1,0 0,0 0,0 1,0-1,0 0,1 1,-1-1,0 0,0 0,0 1,0-1,1 0,-1 0,0 1,0-1,1 0,-1 0,0 0,0 1,1-1,-1 0,0 0,1 0,-1 0,0 0,0 0,1 0,-1 0,0 0,1 0,-1 1,0-2,1 1,-1 0,0 0,1 0,-1 0,0 0,1 0,-1 0,0 0,0 0,1 0,-1-1,-2 20,0 0,-2-1,0 1,-1-1,-1 0,0 0,-2-1,-8 15,-4 14,-91 233,288-619,-74 162,-101 174,0 1,0 0,1 0,-1 0,1 0,-1 0,1 0,0 0,0 1,0 0,0 0,1 0,-1 0,0 0,1 0,-1 1,1 0,0-1,0 2,-1-1,1 0,0 1,0-1,0 1,0 0,0 1,-1-1,1 0,0 1,0 0,0 0,-1 0,1 1,-1-1,1 1,-1 0,1 0,-1 0,0 0,0 1,0-1,0 1,-1 0,1-1,0 3,49 174,-29-44,-23-135,-1 1,0-1,1 1,-1-1,0 1,0-1,0 1,0-1,1 0,-1 1,0-1,0 0,0 0,0 0,0 0,0 1,0-1,0-1,0 1,0 0,1 0,-1 0,0 0,0-1,0 1,0 0,0-1,0 1,1-1,-1 1,0-1,0 1,1-1,-1 1,0-1,1 0,-1 1,0-1,1 0,-1 0,1 1,-16-10,0 0,-1 2,1 0,-2 0,1 2,-1 0,-9-1,-198-22,208 29,12-1,0 0,0 1,0-1,0 1,0 1,-1-1,1 1,0 0,0 0,0 0,0 1,0-1,1 1,-1 0,0 1,1-1,-1 1,-3 3,3 5</inkml:trace>
  <inkml:trace contextRef="#ctx0" brushRef="#br1" timeOffset="71732.142">490 2738,'-1'0,"1"0,0 0,0 0,-1 0,1 0,0 0,0 0,-1 0,1-1,0 1,-1 0,1 0,0 0,0 0,-1 0,1 0,0-1,0 1,0 0,-1 0,1 0,0 0,0-1,0 1,0 0,-1 0,1-1,0 1,0 0,0 0,0-1,0 1,-150 148,-147 147,294-292,0-1,1-1,0 1,-1 0,1 0,0 0,0 0,0 0,1 1,-1-1,0 0,1 1,0-1,-1 1,1 0,0-1,0 1,1 0,-1 0,1 0,-1-1,1 1,0 1,3-3,0-1,-1 1,1-1,0 0,0 0,0 0,0 0,0 0,0-1,0 0,0 1,0-1,-1 0,1 0,0 0,0-1,-1 1,1-1,-1 0,3 0,24-13,-2-1</inkml:trace>
  <inkml:trace contextRef="#ctx0" brushRef="#br1" timeOffset="72101.069">1083 2710,'6'-1,"-19"22,-149 152,-106 60,238-194,29-39,1 1,-1-1,1 1,0-1,-1 1,1-1,-1 1,1-1,0 1,-1 0,1-1,0 1,0 0,0-1,-1 1,1 0,0-1,0 1,0 0,0-1,0 1,0 0,0-1,1 1,-1 0,0-1,0 1,0 0,1-1,-1 1,0 0,1-1,-1 1,0-1,1 1,-1-1,1 1,-1-1,1 1,-1-1,1 1,-1-1,1 0,0 1,-1-1,1 0,-1 1,1-1,0 0,-1 0,1 0,0 0,-1 1,1-1,0 0,0 0,-1 0,1 0,0-1,-1 1,1 0,0 0,-1 0,1 0,0-1,104-33,-79 22</inkml:trace>
  <inkml:trace contextRef="#ctx0" brushRef="#br1" timeOffset="72498.829">1364 2794,'46'-17,"-46"19,1-1,-1 1,0-1,0 0,0 1,0-1,0 1,-1-1,1 1,0-1,-1 1,1-1,-1 1,1-1,-1 0,0 1,1-1,-1 0,0 0,0 0,0 1,0-1,0 0,0 0,0 0,0-1,-1 1,0 0,2 0,-193 175,177-159,0 1,0 1,2 0,1 1,0 0,-3 10,7-6</inkml:trace>
  <inkml:trace contextRef="#ctx0" brushRef="#br1" timeOffset="87207.048">1957 2766,'-34'39,"-232"229,207-177,58-86,4-4</inkml:trace>
  <inkml:trace contextRef="#ctx0" brushRef="#br1" timeOffset="88254.93">2861 2653,'-9'2,"1"1,0-1,0 1,0 1,0-1,1 1,-1 1,1-1,0 1,0 1,1-1,-1 1,1 0,0 1,1-1,0 1,-4 6,-10 9,-32 30,-2-3,-3-2,-13 5,22-15,46-36,-10 6,1 0,1 1,-1 0,2 1,-1 0,1 0,0 1,1 0,0 0,-4 9,9-6</inkml:trace>
  <inkml:trace contextRef="#ctx0" brushRef="#br1" timeOffset="89192.182">4102 2625,'0'4,"-4"3,-8 4,-5 5,-5 5,-4 3,-2 3,-1 1,0-3,4-2,2-5,0 0,0 1,3 2,5-7,10-6,5-4</inkml:trace>
  <inkml:trace contextRef="#ctx0" brushRef="#br1" timeOffset="90244.223">5174 2625,'-33'7,"-110"114,34-22,-101 74,195-153,19-15</inkml:trace>
  <inkml:trace contextRef="#ctx0" brushRef="#br1" timeOffset="90895.745">5881 2597,'-135'76,"-184"126,302-195,1 2,0 0,1 1,0 0,1 1,0 1,1 1,0-1,-2 5,10-8,4-5</inkml:trace>
  <inkml:trace contextRef="#ctx0" brushRef="#br1" timeOffset="91654.333">6812 2625,'-40'34,"-252"136,94-52,31 13,142-91,27-38</inkml:trace>
  <inkml:trace contextRef="#ctx0" brushRef="#br1" timeOffset="93707.215">4581 2653,'-10'3,"0"0,0 0,1 1,-1 0,1 0,0 1,0 0,0 1,1 0,0 1,0-1,0 1,1 1,0 0,0 0,1 0,-1 3,-20 19,-66 72,83-90,0 0,0 0,-1-1,-1-1,0 0,0-1,-1 0,0-1,-1 0,-10 3,8-2</inkml:trace>
  <inkml:trace contextRef="#ctx0" brushRef="#br1" timeOffset="96510.964">3820 2935,'-5'0,"-1"5,-5 1,0 5,-4 1,2 2,-3 0,2 1,-1-1,-4 2,2 2,-1-1,3-4</inkml:trace>
  <inkml:trace contextRef="#ctx0" brushRef="#br1" timeOffset="100211.643">3369 2597,'-5'2,"0"0,1 0,-1 1,1-1,0 1,-1 0,2 1,-1-1,0 1,1 0,-1-1,1 2,0-1,-2 4,0-1,-57 71,-3-4,-3-2,-8 1,-53 57,65-65,47-47</inkml:trace>
  <inkml:trace contextRef="#ctx0" brushRef="#br1" timeOffset="135738.68">1590 2569,'2'2,"-1"0,1 0,-1 0,1-1,-1 1,1-1,0 1,0-1,0 1,0-1,0 0,0 0,0 0,0 0,1 0,-1-1,0 1,0-1,1 1,-1-1,0 0,1 0,-1 0,0 0,1 0,0 0,366 3,-143-4,-28-27,394 29,-541 4,-33 1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1 181,'39'17,"-10"-12,-1 0,1-2,1-1,-1-1,0-2,5-1,31 0,246 1,-114-27,57 28,-84-27,309 26,-423-4,-83-17,-156-85,182 105,0 1,-1-1,1 1,0 0,0 0,-1 0,1 0,-1 0,1 0,-1 0,1 0,-1 0,0 1,1-1,-1 1,0-1,1 1,-1 0,0-1,0 1,1 0,-1 0,0 1,0-1,1 0,-1 0,0 1,0-1,1 1,-1-1,1 1,-1 0,0 0,1 0,-1 0,1 0,0 0,-1 0,1 0,0 1,0-1,0 0,0 1,0-1,0 1,0-1,0 1,0-1,1 1,-1 0,1-1,-1 1,1 0,-1 1,-11 128,-31 24,-3-61,46-93,-1 0,1-1,0 1,0 0,-1-1,1 1,0 0,0-1,0 1,0 0,-1 0,1-1,0 1,1 0,-1 0,0-1,0 1,0 0,0-1,0 1,1 0,-1-1,0 1,1 0,-1-1,0 1,1 0,-1-1,1 1,-1-1,1 1,-1-1,1 1,-1-1,1 1,0-1,-1 0,1 1,0-1,-1 0,1 1,0-1,-1 0,1 0,0 0,0 0,-1 0,1 0,0 0,0 0,-1 0,1 0,0 0,-1 0,1 0,0-1,0 1,-1 0,1 0,0-1,44-19,106-107,31-22,-139 110,-50 43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143 113,'-5'45,"-103"307,81-223,25-128,1-12</inkml:trace>
  <inkml:trace contextRef="#ctx0" brushRef="#br0" timeOffset="261.673">143 0,'28'5,"20"1,7 0,-2-1,-5-1,-6-2,-5-1,-14-1,-11 0</inkml:trace>
  <inkml:trace contextRef="#ctx0" brushRef="#br0" timeOffset="511.694">2 395,'38'5,"23"1,5-4,-3-4,-8 0,-8-1,-8 0,-10 2</inkml:trace>
  <inkml:trace contextRef="#ctx0" brushRef="#br0" timeOffset="1213.639">623 424,'-106'101,"34"-33,3 3,-29 42,93-96,34-40,63-65,110-91,-78 82,-123 96,0 1,1-1,-1 1,0 0,0-1,0 1,1 0,-1 0,0 0,0 0,1 0,-1 0,0 0,0 0,0 0,1 1,-1-1,0 0,0 1,0-1,0 1,1 0,-1-1,0 1,0 0,0-1,-1 1,1 0,0 0,0 0,0 0,-1 0,1 0,0 0,-1 0,1 0,-1 0,1 1,-1-1,1 0,-1 0,0 0,0 1,0-1,0 0,0 0,0 1,0-1,0 1,-5 63,2-52,1 0,0 1,1-1,0 0,1 1,0-1,2 1,-1-1,1 1,1-1,1 0,0 0,4 8,4 36,-12-56,0 0,0 0,0 0,-1 0,1 0,0 0,0 0,-1 0,1 0,-1-1,1 1,-1 0,1 0,-1 0,0 0,1-1,-1 1,0 0,1 0,-1-1,0 1,0-1,0 1,0-1,0 1,0-1,0 1,0-1,0 0,0 0,0 1,0-1,0 0,0 0,0 0,0 0,0 0,0 0,0 0,0-1,0 1,0 0,0 0,0-1,0 1,1-1,-1 1,0-1,0 1,0-1,0 0,0 0,-207-131,186 124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9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0,'-19'34,"-7"10</inkml:trace>
  <inkml:trace contextRef="#ctx0" brushRef="#br0" timeOffset="582.423">356 423,'-32'20,"1"2,2 2,0 0,2 2,0 1,2 2,-18 26,40-53,0 0,1 1,-1-1,1 1,-1-1,1 1,0 0,0 0,0 0,1 0,-1 0,1 0,-1 0,1 1,0-1,0 0,1 1,-1-1,1 1,0-1,-1 1,2-1,-1 1,0-1,1 1,-1-1,1 1,0-1,0 0,1 1,-1-1,1 0,-1 0,1 0,0 0,0 0,0 0,1-1,-1 1,0-1,1 0,0 1,0-1,0 0,0 0,9-1,0 0,0 0,0-1,0 0,0-1,0-1,0 0,0 0,-1-1,1-1,-1 0,0-1,0 0,0 0,-1-1,1 0,-1-1,-1-1,0 1,0-1,0-1,3-4,6-1,4-5,-1 0,0-1,-2-1,0 0,-1-2,-2 0,0-1,-2-1,0 0,-2-1,-1 0,-1-1,-1 0,-1 0,-2-1,0 0,-2-1,-1 1,-2-1,-1 0,1 26,-1-1,0 0,0 1,0-1,0 1,-1-1,0 1,1-1,-1 1,0-1,-1 1,1 0,-1-1,1 1,-1 0,0 0,0 0,0 0,-1 1,1-1,-1 1,1-1,-1 1,0 0,0 0,0 0,0 0,0 0,-1 1,1 0,0-1,-1 1,1 0,-1 1,1-1,-1 1,1-1,-1 1,0 0,1 1,-1-1,1 0,-1 1,1 0,-1 0,-2 1,-6 7,1 0,0 1,1 0,0 0,1 1,0 1,0-1,2 2,-1-1,1 1,1 0,1 0,0 1,-2 5,3-7,0 1,1-1,1 1,-1 0,2 0,0 1,1-1,0 0,1 0,0 0,1 0,0 0,1 0,1 0,0-1,1 0,0 0,1 0,0 0,1-1,0 0,1 0,6 6,-8-10,2 0,-1-1,1 1,0-1,0-1,1 0,-1 0,1 0,1-1,-1-1,0 0,1 0,6 1,5-1</inkml:trace>
  <inkml:trace contextRef="#ctx0" brushRef="#br0" timeOffset="1049.019">836 479,'-8'10,"0"1,1 0,1 0,0 1,0-1,1 1,1 0,0 1,1-1,0 1,1 0,0 0,1 1,1-11,0-1,0 1,1-1,-1 1,0-1,1 1,0-1,0 1,0-1,0 0,0 0,0 1,1-1,-1 0,1 0,-1 0,1 0,0-1,0 1,-1 0,1-1,1 1,-1-1,0 0,0 0,0 1,1-1,-1-1,0 1,1 0,-1-1,1 1,-1-1,1 0,-1 0,1 0,-1 0,1 0,-1 0,1-1,-1 1,1-1,-1 0,1 1,-1-1,0 0,1-1,-1 1,0 0,0-1,0 1,0-1,1-1,22-13,-1-2,0-1,-2-1,0 0,8-12,54-58,-59 73,-16 38,-27 314,18 34,-21-259,20-107,-1 0,0 0,1 0,-1 0,0 0,0 0,-1 0,1-1,-1 1,1-1,-1 0,0 0,0 0,0 0,0 0,0 0,0-1,0 0,-1 0,1 1,0-2,-1 1,1 0,-1-1,1 0,-1 1,1-1,-1-1,1 1,-1 0,1-1,0 0,0 0,0 1,0-2,0 1,0 0,1-1,-1 1,0-1,1 0,-1 0,1 0,0 0,-1 0,1 0,0-1,0 1,1-1,-1 1,0-1,1 0,0 0,-1 0,1 0,0 0,1 0,-1 0,0 0,1-1,-4-98,5 85,1-41,-1 33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12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30,'29'-1,"1"1,-1 2,0 1,1 1,-1 2,21 6,206 74,-82 28,-158-103,0 0,-1 1,-1 1,0 1,0 0,-2 0,0 1,0 1,-1 0,0 4,23 25,-51-46,2-6,-1 1,0 1,0 1,0 0,0 1,-1 1,1 0,-1 1,1 1,-1 0,-4 2,-64-3,84 1,0 1,1-1,-1 1,0-1,0 0,1 1,-1-1,0 0,0 0,0 1,0-1,0 0,1 0,-1 0,0 0,0 0,0 0,0 0,0-1,1 1,-1 0,0 0,0-1,0 1,1 0,-1-1,0 1,0-1,1 1,-1-1,0 1,1-1,-1 0,1 1,-1-1,1 0,-1 1,1-1,-1 0,1 0,0 1,-1-1,1 0,0 0,0 0,-1 0,1 1,0-1,0 0,0 0,0 0,0 0,0 0,0 1,1-1,-1 0,0 0,0 0,1 0,-1 1,0-1,1 0,-1 0,1 1,-1-1,1 0,-1 1,1-1,0 0,0 0,20-10,1 0,0 1,1 2,0 0,0 1,20-2,20-7,175-58,-138 52,-101 22,1 0,0 0,-1 0,1 0,0 1,-1-1,1 0,0 0,-1 1,1-1,0 0,0 1,0-1,-1 0,1 1,0-1,0 0,0 1,0-1,-1 0,1 1,0-1,0 0,0 1,0-1,0 1,0-1,0 0,0 1,0-1,0 1,0-1,1 0,-1 1,0-1,0 0,0 1,0-1,0 0,1 1,-1-1,0 0,0 1,1-1,-1 0,0 0,0 1,1-1,-1 0,0 0,1 0,-1 1,-32 27,-136 104,64-63,97-59</inkml:trace>
  <inkml:trace contextRef="#ctx0" brushRef="#br0" timeOffset="927.773">2146 1,'-125'107,"91"-83,-1-1,-1-1,-1-2,-1-2,0-2,-10 2,-213 56,259-73,1 0,-1 0,0 0,0 0,1-1,-1 1,0-1,0 1,0-1,0 0,0 0,0 0,0 0,0 0,1 0,-1 0,0-1,0 1,0-1,0 1,0-1,1 0,-1 0,0 0,1 0,-1 0,0 0,1 0,-1 0,1-1,0 1,-1-1,1 1,0-1,0 1,0-1,0 0,0 1,1-1,-1 0,0 0,1 0,-1 0,1 1,0-1,-1 0,1 0,0 0,0 0,0 0,1 0,-1 0,1-1,3-6,1-1,0 1,1 0,0 0,1 1,0-1,0 1,1 1,0 0,2-1,12-14,-16 14,1 1,-1 0,2 0,-1 1,1-1,0 2,0-1,0 1,1 0,0 1,0 0,0 0,0 1,0 1,1-1,0 1,-1 1,1 0,-5 3,0 1,0 0,0 0,-1 0,1 0,-1 1,0 0,0 0,0 0,0 0,-1 1,0-1,0 1,0 0,-1 0,2 3,8 11,10 9,1 0,2-2,1-1,1-1,1-2,0 0,30 15,-22-12,-21-14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1852 876,'-566'0,"396"28,-281-27,170-1,258 5,5 1</inkml:trace>
  <inkml:trace contextRef="#ctx0" brushRef="#br0" timeOffset="9119.874">1739 876,'-13'-2,"0"-1,0 0,1-1,-1-1,1 1,0-2,0 0,1 0,0-1,0-1,1 0,-1 0,2-1,-1 0,1 0,1-1,0-1,0 1,1-1,0-1,1 1,0-1,0-3,-4-17,10 28,0 1,-1-1,0 0,0 1,0-1,0 1,-1-1,1 1,-1-1,0 1,0 0,0 0,0 0,-1 0,1 0,-1 1,-1-2,2 4,0 1,1 0,-1-1,0 1,1 0,-1 0,0 0,1 0,-1 0,1 0,0 1,-1-1,1 0,0 1,0-1,0 1,0-1,0 1,0 0,0-1,1 1,-1 0,1-1,-1 1,1 0,-1 0,1 0,0 0,0-1,0 1,0 0,0 0,1 1,-4 152,-6 37,-3-86,13-105,1 1,-1-1,1 1,-1-1,1 0,-1 1,1-1,0 0,0 0,0 0,-1 0,1-1,0 1,0 0,0-1,0 1,0-1,0 0,0 0,0 0,0 0,1 0,-1 0,0 0,0-1,0 1,0-1,0 1,-1-1,1 0,0 0,0 0,0 0,0 0,-1 0,1 0,-1-1,1 1,0-1,2 0,33-15,-2-1,0-2,-1-2,22-18,-17 13,-20 16</inkml:trace>
  <inkml:trace contextRef="#ctx0" brushRef="#br0" timeOffset="10233.454">187 85,'-2'1,"0"-1,0 1,0 0,0-1,0 1,0 0,0 0,1 0,-1 1,0-1,1 0,-1 1,1-1,-1 1,1-1,0 1,0-1,0 1,0 0,0 0,0 0,0 0,0 0,1-1,-1 1,1 0,-1 1,1-1,0 0,0 0,0 0,0 0,0 0,-1 1,-83 313,38-127,36-176,2-7</inkml:trace>
  <inkml:trace contextRef="#ctx0" brushRef="#br0" timeOffset="10539.384">46 29,'43'0,"29"0,7-5,-6-1,-10 0,-10 1,-11 2,-16 0,-18 2,-10 6,-9 1,-4 0</inkml:trace>
  <inkml:trace contextRef="#ctx0" brushRef="#br0" timeOffset="10789.422">46 339,'38'-4,"18"-3,4 1,-3 1,-7 2,-12 1</inkml:trace>
  <inkml:trace contextRef="#ctx0" brushRef="#br0" timeOffset="11101.34">554 339,'-15'34,"-4"16,1 4,3-3,5-4,4-11</inkml:trace>
  <inkml:trace contextRef="#ctx0" brushRef="#br0" timeOffset="11401.102">526 339,'24'0,"13"0,4 0,1 0,-3 0,-7 0</inkml:trace>
  <inkml:trace contextRef="#ctx0" brushRef="#br0" timeOffset="11624.509">441 509,'24'0,"27"0,5 0</inkml:trace>
  <inkml:trace contextRef="#ctx0" brushRef="#br0" timeOffset="13822.149">2021 989,'-23'-16,"22"15,0-1,0 0,-1 0,1 1,-1-1,1 1,-1-1,1 1,-1-1,0 1,0 0,0 0,0 0,1 0,-1 0,0 0,-1 1,1-1,0 1,0-1,0 1,0 0,0 0,0 0,-1 0,1 0,0 1,0-1,0 0,0 1,0 0,0-1,0 1,0 0,0 0,0 0,0 0,0 1,1-1,-1 0,0 1,1-1,-2 2,-19 118,-4 36,19-116,2 1,2 0,1-1,4 33,-4 82,-26 41,28-135,1-33,-2-1,0 1,-2 0,-1-1,-2 0,-6 21,-37 137,44-179,2-7</inkml:trace>
  <inkml:trace contextRef="#ctx0" brushRef="#br0" timeOffset="14684.043">1881 1017,'8'-18,"-16"26,-4 6,-184 175,187-180,7-8,0-1,1 1,-1-1,1 1,-1 0,1 0,-1-1,1 1,-1 0,1 0,0 1,-1-1,1 0,0 0,0 1,0-1,0 1,0-1,0 1,0-1,1 1,-1-1,0 1,1 0,-1-1,1 1,0 0,0-1,0 1,0 0,0 0,0-1,0 1,0 0,0-1,1 1,-1 0,1-1,-1 1,1 0,0-1,0 1,0-1,0 1,0-1,0 0,0 1,0-1,0 0,1 0,-1 0,0 0,1 0,-1 0,2 1,20 6,0-1,1 0,0-2,0-1,0-1,0-1,1-1,-1-1,1-1,1-2,105 4,-75 10,-72-29,-7-5,1 0,2-2,0 0,2-1,0-1,2-1,1-1,2 0,0 0,2-1,1-1,1-3,-14-36,17 51</inkml:trace>
  <inkml:trace contextRef="#ctx0" brushRef="#br0" timeOffset="15753.595">2162 2174,'-4'6,"1"-1,0 1,0 1,0-1,0 0,1 1,0-1,1 1,-1 0,1 0,1-1,-1 1,1 5,-5 31,-7 15,-3 0,-2-2,-3 0,-16 32,13-44,23-44,0-1,0 1,0 0,0 0,0-1,0 1,0 0,0-1,0 1,0 0,0-1,0 1,0 0,0-1,0 1,0 0,-1 0,1-1,0 1,0 0,0-1,0 1,-1 0,1 0,0 0,0-1,0 1,-1 0,1 0,0 0,0-1,-1 1,1 0,0 0,-1 0,1 0,0 0,0 0,-1 0,1 0,0 0,-1-1,1 1,0 0,-1 1,1-1,0 0,-1 0,1 0,0 0,0 0,-1 0,1 0,0 0,-1 0,1 1,0-1,0 0,-1 0,3-30,15-36,4 1,2 1,16-29,19-53,-56 140,-1 3,0-1,0 1,0-1,0 1,1-1,-1 1,1 0,0 0,0 0,0 0,0 0,1 0,-1 0,1 1,-1-1,1 1,2-1,-2 5,-1 0,1 0,0 0,-1 0,1 1,-1-1,0 1,0 0,0 0,0-1,0 1,-1 1,1-1,-1 0,0 0,0 0,0 1,0 3,0-5,32 102,45 109,-77-210,0 0,0 0,0 0,1-1,-1 1,1 0,0-1,0 1,0-1,0 0,0 0,1 1,-1-1,1-1,-1 1,1 0,0-1,-1 1,1-1,0 0,0 0,0 0,0 0,0-1,0 1,0-1,0 1,1-1,-1 0,0-1,0 1,0 0,0-1,0 0,0 1,0-1,0-1,0 1,0 0,-1-1,1 1,0-1,-1 0,1 0,-1 0,0 0,1 0,-1 0,1-3,7-11,-1 0,0-1,-1 0,-1-1,-1 1,0-2,-1 1,-1 0,0-8,4-13,0-9,-2 1,-3-1,-1 0,-4-27,1 30,1 21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8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21,'-3'1,"0"0,0 1,0-1,0 1,1-1,-1 1,1 0,-1 0,1 0,0 1,-1-1,1 0,0 1,1 0,-1-1,0 1,1 0,-1 0,1 0,0 0,0 0,0 0,1 0,-1 0,1 0,-1 0,1 1,0-1,0 0,1 0,-1 3,1-3,-1 0,0 1,1-1,0 0,0 1,0-1,0 0,0 0,1 0,-1 0,1 0,0 0,0-1,0 1,0 0,1-1,-1 0,1 1,-1-1,1 0,0 0,0-1,0 1,0 0,0-1,0 0,0 0,0 0,0 0,1 0,-1-1,0 1,1-1,-1 0,0 0,1 0,-1-1,1 1,-1-1,0 1,0-1,1 0,-1-1,0 1,0 0,0-1,0 0,0 0,-1 0,1 0,-1 0,1 0,-1-1,1 0,1-2,-2 1,1-1,0 0,-1 0,0 0,0 0,0 0,-1 0,0 0,0-1,0 1,0 0,-1-1,0 1,0-1,-1 1,0-5,1 8,-1-1,1 1,-1 0,1-1,-1 1,0-1,0 1,0 0,0 0,0 0,-1-1,1 1,-1 0,1 0,-1 1,0-1,0 0,1 1,-1-1,0 1,-1-1,1 1,0 0,0 0,0 0,-1 0,1 0,-1 1,1-1,0 1,-1-1,1 1,-1 0,1 0,-1 0,1 0,-1 1,0-1,-2 1,0 0,0 1,0-1,0 1,0 0,1 0,-1 0,1 0,-1 1,1 0,0 0,0 0,0 1,0-1,1 1,0 0,-1 0,1 0,1 0,-1 1,1-1,-1 1,1 0,1-1,-1 1,1 0,-1 0,1 0,1 0,-1 0,1 0,0 0,0 1,0-1,1 0,0 0,0 0,0 0,1 0,-1-1,1 1,0 0,0-1,1 1,-1-2,0 0,1-1,-1 1,1-1,-1 1,1-1,0 0,0 0,0 0,0-1,0 1,0-1,1 1,-1-1,0 0,1-1,-1 1,1 0,-1-1,1 0,-1 0,1 0,-1 0,1 0,-1-1,1 0,-1 1,0-1,1-1,-1 1,0 0,0-1,0 0,0 1,2-3,3-1,0 0,0-1,-1 0,0 0,0-1,0 0,-1 0,0 0,0-1,-1 0,0 0,3-9,-6 15,-1-1,0 1,0 0,0-1,0 1,0-1,-1 1,1-1,-1 1,1-1,-1 0,0 1,0-1,0 0,0 1,-1-1,1 1,-1-1,0 0,0 1,1-1,-2 1,1 0,0-1,0 1,-1 0,1 0,-1 0,0 0,1 0,-1 0,0 0,0 1,0-1,-1 1,1-1,0 1,-1 0,1 0,0 0,-1 0,1 0,-1 0,0 1,1-1,-1 1,1 0,-1 0,0 0,1 0,-1 0,0 1,1-1,-1 1,1 0,-3-1,0 1,0 0,0 1,0-1,1 1,-1 0,1 1,-1-1,1 1,0-1,0 1,0 0,0 1,0-1,1 1,0 0,0 0,0 0,0 0,0 0,1 0,0 1,0 0,0-1,0 1,1 0,-1 0,2 0,-1 0,0 0,1 0,0 3,2-5,0 0,1 0,-1-1,1 1,0-1,0 1,0-1,0 0,0 0,0 0,0 0,1-1,-1 1,1-1,-1 0,1 0,0 0,-1-1,1 1,0-1,-1 0,1 0,0 0,0-1,-1 1,1-1,0 0,-1 0,1 0,-1 0,1-1,-1 1,0-1,0 0,1 0,-1 0,-1 0,1-1,0 1,0-1,-1 0,2-1,-2 2,0 1,0-1,-1 1,1-1,0 1,-1-1,1 0,-1 0,1 0,-1 0,0 0,0 0,0 0,0-1,0 1,0 0,-1-1,1 1,-1 0,1-1,-1 1,0-1,0 1,0 0,-1-1,1 1,0 0,-1-1,0 1,1 0,-1-1,0 1,0 0,0 0,0 0,-1 0,1 0,-1 0,1 0,-1 0,0 1,1-1,-1 0,0 1,0 0,0-1,0 1,0 0,-1 0,1 0,-2 0,-1 0,0 1,0 0,0 0,0 1,1-1,-1 1,0 0,0 0,0 1,1-1,-1 1,1 0,-1 0,1 1,0-1,-3 3,-19 12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9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27,'-2'-2,"1"0,-1 0,1 0,-1 1,0-1,1 1,-1-1,0 1,0-1,0 1,0 0,0 0,-1 0,1 0,0 0,0 1,-1-1,1 1,0-1,-1 1,1 0,-1 0,1 0,-3 0,2 0,-8-1,0 0,0 1,0 1,1-1,-1 2,0 0,0 0,0 1,1 0,0 1,-1 0,1 0,1 1,-1 1,1-1,0 2,0-1,0 1,1 1,0-1,-4 7,8-11,-1 0,1 1,0 0,0 0,0 0,1 0,-1 1,1 0,0-1,0 1,1 0,-1 0,1 1,0-1,1 0,-1 1,1-1,0 1,0-1,1 1,0 0,0-1,0 1,1-1,-1 1,1 0,1-1,-1 0,1 1,0-1,0 0,2 4,1-1,1-1,-1 0,1 0,1 0,-1-1,1 0,0 0,1 0,-1-1,1 0,0-1,1 0,-1 0,1-1,-1 0,1 0,0-1,0 0,0 0,0-1,0-1,1 0,-1 0,0 0,0-1,0-1,0 1,0-1,0-1,0 0,-1 0,1-1,4-3,6-9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8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185 150,'141'-27,"-1"-6,42-20,-160 47,84-22,-105 28,0-1,0 1,1 0,-1-1,0 1,0 0,0 0,0 0,1 0,-1 0,0 0,0 0,0 0,0 0,1 1,-1-1,0 0,0 1,0-1,0 1,0-1,0 1,0 0,0-1,0 1,0 0,0 0,0-1,-1 1,1 0,0 0,0 0,-1 0,1 0,-1 0,1 0,-1 0,1 1,-1-1,0 0,0 0,1 0,-1 0,0 1,0-1,0 0,0 0,-7 62,6-56,-55 295,53-272,2-1,0 1,2 0,2 0,0 0,2-1,1 0,2 0,0 0,9 16,70 127,-88-172,0-1,1 1,-1 0,0-1,0 1,0 0,0 0,0 0,1 0,-1 0,0 0,0 0,0 0,0 0,0 0,1 0,-1 1,0-1,0 0,0 1,0-1,1 0,-1 1,0-1,0 1,1-1,-1 1,0 0,1-1,-1 1,1 0,-1-1,1 1,-1 0,1 0,0-1,-1 1,1 0,0 0,-1 0,1 0,0-1,0 1,0 0,0 0,0 0,0 0,0 0,0 0,0-1,0 1,0 0,1 0,-1 0,0 0,1-1,-1 1,0 0,1 0,-1-1,1 1,-1 0,1 0,0-1,-1 1,1-1,0 1,-188-97,165 86,0 1,-1 0,0 2,0 1,-1 0,0 2,0 1,0 1,0 1,0 1,0 1,0 1,0 1,0 1,0 1,1 1,0 2,0 0,1 1,0 1,0 1,-16 12,28-15,0-3,1 0,0 1,1 1,0-1,0 1,0 1,1-1,0 1,0 1,1-1,0 1,0 0,1 0,0 1,-1 6,5-1</inkml:trace>
  <inkml:trace contextRef="#ctx0" brushRef="#br0" timeOffset="436.687">524 404,'456'27,"-346"-35,-108 8,1 1,-1-1,0 1,0-1,0 1,-1 0,1 0,0 0,0 0,0 1,-1-1,1 0,-1 1,1-1,-1 1,1-1,-1 1,0 0,0 0,0-1,0 1,0 0,0 0,0 0,-1 0,1 0,-1 0,1 0,-1 0,0 0,0 1,0-1,0 0,0 0,0 0,-1 0,1 0,-1 0,1 0,-1 0,0 0,0 0,0 0,-1 1,1 12,0-7,1 1,1 0,0-1,0 1,0-1,1 0,0 1,1-1,0 0,0 0,1-1,4 8,1 3,-2-1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9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27 229,'-6'228,"-4"-200,0-48,9-4,2 0,1 0,1 0,1 0,1 0,1 1,1 0,1 0,9-18,-6 12,-9 25,5-20,2 1,1 0,1 0,1 1,0 1,8-8,-20 28,0 0,1 1,-1-1,1 0,-1 0,1 1,-1-1,1 0,-1 1,1-1,0 1,-1-1,1 1,0-1,0 1,-1-1,1 1,0 0,0-1,0 1,-1 0,1 0,0-1,0 1,0 0,0 0,0 0,0 0,-1 0,1 0,0 0,0 1,0-1,0 0,0 0,-1 1,1-1,0 1,0-1,-1 0,1 1,0-1,0 1,-1 0,1-1,-1 1,1 0,20 41,-14-24,4 1,0-4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0,'0'34,"0"15,0 5,0-7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4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20 457,'-4'9,"1"1,0 0,0 0,1 0,0 0,1 0,0 0,1 1,0-1,1 0,-1 0,2 1,0-1,0 0,1 0,0 0,0-1,5 9,-6-16,1 0,-1 0,0 0,0-1,1 1,-1-1,1 1,-1-1,1 0,0 0,-1 0,1 0,0-1,0 1,0-1,-1 0,1 1,0-1,0-1,0 1,0 0,-1-1,1 1,0-1,0 0,-1 0,1 0,0 0,-1 0,1-1,-1 1,0-1,75-57,-69 51,1 0,-1-1,-1-1,0 0,0 0,-1 0,0 0,0-1,-1 0,-1 0,0-1,-1 1,0-1,0 0,-2 0,1 0,-1 0,-1-2,-1 10,-1 1,1-1,-1 0,0 1,0 0,0-1,-1 1,1 0,-1 0,0 0,0 1,0-1,0 1,0-1,0 1,-1 0,1 0,-1 1,1-1,-1 1,0-1,0 1,0 0,1 1,-1-1,0 1,0 0,0-1,0 2,0-1,0 0,0 1,0 0,0 0,1 0,-1 0,0 1,1-1,-1 1,1 0,-1 0,1 0,0 1,0-1,-1 2,-14 8,3-1</inkml:trace>
  <inkml:trace contextRef="#ctx0" brushRef="#br0" timeOffset="434.191">274 682,'51'-37,"-2"-2,-2-2,-1-3,10-14,-12 15,-43 44,1-1,-1 1,0-1,0 1,0 0,0-1,0 1,0 0,-1 0,1 0,0 0,0 0,-1 0,1 0,0 0,-1 0,1 0,-1 0,1 0,-1 0,0 0,1 1,-1-1,0 0,0 0,0 1,0-1,0 0,0 0,0 0,0 1,-1-1,1 0,0 0,-1 0,1 0,-1 0,1 1,-1-1,1 0,-1 0,0 0,0 0,1-1,-1 1,-1 1,1 4,-1-2,1-1,0 1,0 0,0 0,0-1,1 1,-1 0,1 0,0 0,0 0,0 0,1-1,0 1,-1 0,1 0,0 0,1-1,-1 1,1-1,0 1,-1-1,2 0,-1 1,0-1,0 0,1 0,0-1,0 1,0 0,0-1,0 0,0 0,0 0,1 0,-1 0,1-1,0 1,-1-1,4 1,1-3,0 0,0-1,-1 0,1 0,-1-1,0 0,1 0,-1 0,-1-1,1 0,0-1,-1 0,0 0,0 0,-1 0,1-1,-1 0,0 0,-1 0,1-1,-1-1,4-1,5-8</inkml:trace>
  <inkml:trace contextRef="#ctx0" brushRef="#br0" timeOffset="1070.506">1205 400,'-25'9,"0"0,1 2,0 1,1 1,0 1,1 1,0 1,1 1,1 0,1 2,-15 18,33-36,-1 1,0-1,1 1,-1 0,1-1,-1 1,1 0,0 0,0 0,0 0,0 0,0 1,0-1,1 0,-1 0,1 0,-1 1,1-1,0 0,0 1,0-1,0 0,0 1,1-1,-1 0,1 0,0 0,-1 1,1-1,0 0,0 0,0 0,0 0,1 0,-1 0,1-1,-1 1,1 0,-1-1,1 1,0-1,0 1,0-1,0 0,0 0,0 0,0 0,0 0,0 0,0-1,2 1,9 1,-1 0,1-1,0-1,-1 0,1-1,0 0,-1-1,1 0,-1-1,0 0,0-1,0-1,0 0,0 0,-1-1,0-1,-1 1,5-5,23-19,-2-1,-1-2,-1-1,4-8,-36 40,-13 32,-17 74,28-101,0 1,0-1,0 1,0-1,0 1,1-1,0 1,-1-1,1 0,1 1,-1-1,0 0,1 0,0 0,-1 0,1 0,1 0,-1 0,0-1,1 1,-1-1,1 1,-1-1,1 0,0 0,0 0,0-1,4 2,7 0,0-2,0 0,0 0,0-2,0 0,0 0,0-1,0-1,0 0,0-1,-1 0,0-1,0-1,0 0,-1-1,0 0,0-1,0 0,9-10,19-12,-2-1,-2-2,-1-2,-1-1,-2-2,-1-1,11-23,-29 44,-2 0,0-1,-1-1,-1 1,-1-2,-1 1,-1-1,-1 0,1-5,-6 23,0-1,-1 0,1 1,0-1,-1 1,0-1,0 1,0-1,0 1,-1 0,1 0,-1-1,0 1,0 0,0 0,0 1,-1-1,1 0,-1 1,1-1,-1 1,0 0,0 0,0 0,0 0,0 1,-1-1,1 1,0 0,-1 0,1 0,-1 0,1 1,-1-1,1 1,-1 0,0 0,1 0,-1 0,1 1,-1 0,1-1,-1 1,1 1,-1-1,1 0,0 1,0 0,0-1,-1 2,-9 8,0 0,0 1,1 1,1 0,0 1,1 0,0 0,1 1,1 0,0 1,1 0,1 0,1 1,0-1,1 1,0 0,2 0,0 1,1-1,1 0,0 1,1-1,3 12,1-10,0-1,2 0,0 0,1 0,0-1,2 0,0-1,0 0,2-1,0 0,1 0,0-2,1 0,1 0,0-1,0-1,2 0,-1-1,1-1,0-1,1 0,0-2,0 1,1-2,10 1,16 6,-7-1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313 428,'-16'-3,"1"1,-1 1,1 0,-1 1,0 1,1 0,-1 1,1 1,0 0,-1 1,1 1,1 0,-1 1,1 1,0 0,1 1,-12 8,22-13,0 0,1 0,-1 0,0 0,1 0,0 1,0-1,0 1,0 0,1-1,-1 1,1 0,0 0,0 0,0 0,1 0,-1 0,1 1,0-1,0 0,1 0,-1 0,1 0,0 0,0 0,0 0,0 0,1-1,0 1,0 0,1 2,1 1,0 0,1 0,0 0,0-1,0 1,1-2,0 1,0 0,0-1,1 0,0-1,0 1,0-1,0-1,6 3,-5-3,1-1,0 0,0 0,0-1,0 0,1 0,-1-1,0-1,0 1,0-2,0 1,0-1,0 0,0-1,-1 0,1 0,-1-1,0 0,0-1,0 0,0 0,4-5,2-4</inkml:trace>
  <inkml:trace contextRef="#ctx0" brushRef="#br0" timeOffset="3311.53">821 5,'-1'-1,"1"1,-1-1,1 1,-1 0,1-1,-1 1,1 0,-1 0,1-1,-1 1,1 0,-1 0,1 0,-1 0,1-1,-1 1,0 0,1 0,-1 0,1 0,-1 0,1 1,-1-1,0 0,1 0,-1 0,1 0,-1 1,1-1,-1 0,1 0,-1 1,1-1,-1 0,1 1,0-1,-1 1,1-1,-1 1,1-1,0 0,-1 1,1-1,0 1,0-1,0 1,-1 0,1-1,0 1,0-1,0 1,0-1,0 1,0 0,0-1,0 1,0-1,0 1,0 0,-6 39,6-39,-1 364,-61-55,62-297,1-7</inkml:trace>
  <inkml:trace contextRef="#ctx0" brushRef="#br0" timeOffset="3561.581">481 372,'34'4,"30"2,9 0,-3-1,-9-1,-9-2,-10-1,-6-1,-5 0,-8 0</inkml:trace>
  <inkml:trace contextRef="#ctx0" brushRef="#br0" timeOffset="3813.263">1131 512,'5'29,"6"9,1-1</inkml:trace>
  <inkml:trace contextRef="#ctx0" brushRef="#br0" timeOffset="4049.325">1103 145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269 475,'-23'10,"0"1,1 1,0 1,1 1,0 1,1 1,1 0,0 1,2 2,-12 14,-2 29,30-61,1 1,0-1,-1 1,1-1,0 1,0-1,0 1,0 0,1-1,-1 1,0-1,1 1,-1-1,1 0,-1 1,1-1,-1 1,1-1,0 0,0 0,0 1,0-1,0 0,0 0,0 0,0 0,0 0,1 0,-1 0,0-1,1 1,-1 0,1-1,-1 1,0-1,1 1,-1-1,1 0,-1 1,1-1,-1 0,1 0,12-1,-1 0,0-1,0 0,0-1,0-1,0 0,-1 0,1-2,-1 1,0-2,-1 1,0-2,7-5,21-17,-3-1,0-2,-2-1,17-25,-34 40,3-3,-1 0,-2-2,0 0,-1-1,-1 0,-2-2,0 1,-2-2,-1 1,-1-2,-2 1,2-12,-8 35,0 1,0-1,0 1,-1-1,1 1,-1-1,0 0,-1 1,1-1,-1 1,1-1,-2 1,1-1,0 1,-1 0,0 0,0-1,0 1,0 0,-1 1,1-1,-1 0,0 1,0-1,-1 1,1 0,-1 0,1 1,-1-1,0 0,0 1,0 0,0 0,0 1,-1-1,1 1,-1 0,1 0,-1 0,1 0,-1 1,1 0,-1 0,1 0,-1 1,0-1,1 1,-1 0,1 0,-1 1,-10 7,0 1,1 0,1 1,-1 0,2 1,0 1,0 0,1 1,1 0,0 0,1 1,0 0,1 1,1 0,1 0,0 1,1 0,1 0,0 0,2 0,0 0,1 1,0 4,2-6,0 0,1-1,0 1,1-1,1 1,1-1,0 0,1 0,0-1,2 0,-1 0,2-1,0 0,0 0,1-1,1 0,0-1,0 0,1-1,1 0,-1-1,2 0,-1-1,1 0,3 0,29-5,-25-6</inkml:trace>
  <inkml:trace contextRef="#ctx0" brushRef="#br0" timeOffset="249.027">946 335,'-29'38,"-14"27,-4 8,5-5,10-8,5-10,9-8,6-8,5-3,4-13,3-14,1-7</inkml:trace>
  <inkml:trace contextRef="#ctx0" brushRef="#br0" timeOffset="431.899">720 249,'10'43,"12"29,3 7,2-5,-4-11,0-11,-1-9,2-12,-3-7,-1-8,-4-10,-4-7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87 274,'16'5,"0"0,0 0,0-2,0 0,0-1,1 0,-1-2,1 0,-1 0,1-2,-1 0,1-1,-1 0,0-1,7-4,-9 6,0-1,-1-1,1 0,-1 0,0-1,-1-1,1 0,-1-1,0 0,-1-1,1 0,-2-1,1 0,-1-1,-1 0,0 0,0-1,-1 0,0-1,-1 0,0 0,-1-1,-1 1,0-1,2-8,-6 19,-1 1,1-1,-1 1,0 0,1-1,-1 1,0-1,0 1,0-1,0 1,0-1,0 1,-1-1,1 1,0 0,-1-1,1 1,-1-1,0 1,1 0,-1-1,0 1,0 0,0 0,0 0,0 0,0 0,0 0,0 0,0 0,0 0,0 0,-1 0,1 1,0-1,-1 0,1 1,-1-1,1 1,0 0,-1 0,1-1,-1 1,1 0,-1 0,1 0,-1 0,1 1,-1-1,1 0,-1 1,1-1,0 1,-1-1,1 1,0-1,-1 1,1 0,0 0,0 0,0 0,-1 0,-8 10,0 0,0 0,1 1,1 0,0 1,0 0,2 0,0 1,0 0,1 0,-3 14,-5 18,3-1,1 1,3 1,1 0,3-1,1 1,3 0,2 0,3 8,-3-39,-1 0,-1 0,0 0,-1 0,0 0,-2 0,0 0,0 0,-2 0,0 0,-1 0,0-1,-1 1,-1-1,0 0,-2-1,1 0,-2 0,0 0,0-1,-1-1,-11 11,9-14,-1-1,0-1,-1 0,1-1,-1-1,0 0,0 0,-1-2,0 1,1-2,-1 0,0-1,0-1,0 0,0-1,0 0,-1-1,12 1,0 1,1-1,-1 0,0 0,0 0,0-1,1 1,-1-1,0 0,1 0,0 0,-1-1,1 1,0-1,0 1,0-1,1 0,-1 0,1-1,-1 1,1 0,0-1,1 0,-1 1,0-1,1 0,0 0,0 1,0-1,1 0,-1 0,1 0,0 0,0 0,0 0,0 0,1 0,0 0,0 0,0 0,0 0,0 0,1 1,0-1,1-3,8-8,0 1,0-1,1 2,1-1,1 2,-1 0,2 0,0 2,0 0,11-5,22-17,-16 8,2 2,1 2,0 1,1 1,31-9,-42 20</inkml:trace>
  <inkml:trace contextRef="#ctx0" brushRef="#br0" timeOffset="301.935">907 471,'-13'12,"1"1,0 0,1 0,1 1,0 1,1 0,0 0,1 0,1 1,1 1,0-1,-1 8,6-21,0-1,0 1,0-1,0 1,1-1,-1 1,1 0,0-1,0 1,0 0,0-1,0 1,0-1,1 1,-1 0,1-1,0 1,0-1,0 0,0 1,0-1,0 0,1 1,-1-1,1 0,0 0,-1 0,1 0,0 0,0-1,0 1,1-1,-1 1,0-1,0 0,1 0,-1 0,1 0,-1 0,1 0,-1-1,1 1,0-1,1 0,7-2,1 0,-1-1,0 0,0-1,0 0,0-1,-1 0,0-1,0 0,0-1,-1 0,0 0,0-1,-1 0,0 0,0-1,-1 0,4-7,-9 14,1-1,-1 0,1 0,-1 1,0-2,-1 1,1 0,0 0,-1-1,0 1,1 0,-2-1,1 0,0 1,-1-1,1 1,-1-1,0 0,0 1,0-1,-1 0,0 1,1-1,-1 1,0-1,-1 1,1-1,0 1,-1 0,0 0,0 0,0 0,0 0,0 0,-1 0,0 1,1-1,-1 1,0 0,0-1,0 1,0 1,0-1,-1 0,1 1,-2-1,-3 1,0 0,0 0,0 1,0 0,0 0,0 1,1 0,-1 0,0 1,0 0,1 1,-1-1,-3 3,-15 9</inkml:trace>
  <inkml:trace contextRef="#ctx0" brushRef="#br0" timeOffset="578.42">1274 781,'-10'-24,"-3"-12,6-6,3 0,3 3,6 2,8 3,1 3,2 6,0 3,1 5,-2 10,-4 12,-3 4</inkml:trace>
  <inkml:trace contextRef="#ctx0" brushRef="#br0" timeOffset="928.768">1725 442,'-12'4,"0"0,1 0,-1 1,1 0,0 1,1 1,-1 0,1 0,0 1,1 0,0 0,1 1,-1 1,2-1,-1 1,1 0,1 1,0 0,-1 4,6-12,0-1,1 1,-1 0,1 0,0 0,0 0,0 0,0-1,1 1,-1 0,1 0,-1 0,1-1,0 1,0 0,1-1,-1 1,0-1,1 1,0-1,-1 0,1 1,0-1,0 0,0 0,0 0,1-1,-1 1,0-1,1 1,-1-1,1 0,0 1,-1-1,4 0,101 18,-98-19,-1-1,0 1,1-1,-1-1,0 1,0-2,0 1,0-1,0 0,-1-1,1 1,-1-2,6-3,12-10</inkml:trace>
  <inkml:trace contextRef="#ctx0" brushRef="#br0" timeOffset="1295.087">1951 584,'28'0,"0"-1,1-1,-1-1,0-2,-1 0,1-2,-1-2,-1 0,19-10,-41 18,0-1,0 0,0 0,-1-1,1 1,0-1,-1 0,0 0,0 0,0 0,0 0,0-1,0 0,-1 1,0-1,0 0,0 0,0 0,-1 0,1-1,-1 1,0 0,0 0,-1-1,1 1,-1-1,0 1,0-1,-1 1,1 0,-1-1,0 1,0 0,0-1,-1 1,1 0,-1 0,-1-1,-3 3,-1 0,1 0,-1 1,1 0,-1 0,0 0,0 1,1 0,-1 0,0 1,1 0,-1 0,0 0,1 1,-1 0,1 0,0 1,0 0,0 0,0 0,0 1,1 0,-1 0,1 0,-1 2,-9 4,0 1,1 1,1 0,0 1,0 0,1 1,1 1,1 0,0 0,0 1,6-9,1 0,-1 0,1 0,1 1,-1-1,1 1,1-1,-1 1,1 0,0 0,1 0,0 0,0 0,1-1,0 1,1 0,-1 0,1-1,1 1,-1-1,1 1,1-1,-1 0,3 2,-1-2,1 1,0-1,1-1,0 1,0-1,0-1,1 1,0-1,0 0,0-1,0 0,1 0,0-1,-1 0,1-1,0 1,1-2,-1 1,0-1,5-1,17 1,0-1,0-2,0-1,0-1,13-5,-16 3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3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203 565,'-19'10,"0"1,1 0,1 2,0 0,0 1,1 0,1 2,1 0,0 0,1 1,-2 5,14-20,0-1,0 0,0 0,0 0,1 1,-1-1,0 1,1-1,-1 0,1 1,0-1,0 1,-1-1,1 1,0-1,0 1,0-1,0 1,1-1,-1 1,0-1,0 0,1 1,-1-1,1 1,0-1,-1 0,1 1,0-1,0 0,0 0,0 0,0 0,0 0,0 0,0 0,0 0,0 0,0 0,1 0,-1-1,0 1,1 0,-1-1,1 1,-1-1,1 0,-1 1,0-1,1 0,-1 0,80-3,-51-7,0 0,0-2,-1-1,0-2,-1-1,-1 0,0-3,20-17,6-19,-64 81,7-19,0 0,1 0,0 0,0 1,1-1,0 1,0-1,0 1,1 0,1-1,-1 1,1 0,1 2,-1-7,1 0,-1 0,1 0,0 1,0-1,0 0,0 0,0-1,1 1,0 0,-1 0,1-1,0 1,0-1,0 0,1 1,-1-1,1 0,-1 0,1 0,-1-1,1 1,0-1,0 1,0-1,0 0,0 0,0 0,0-1,0 1,1-1,-1 0,1 0,12-2,-1 0,0-2,0 0,0 0,0-2,0 0,-1 0,0-1,-1-1,0-1,0 0,0 0,-1-1,-1-1,0 0,0 0,-1-1,-1-1,2-2,62-79,-73 95,0 0,0 0,1 0,-1 0,0-1,0 1,1 0,-1 0,1-1,-1 1,0 0,1-1,0 1,-1 0,1-1,-1 1,1-1,0 1,-1-1,1 1,0-1,-1 1,1-1,0 0,0 1,-1-1,1 0,0 0,0 1,0-1,0 0,-1 0,1 0,0 0,0 0,0 0,0 0,-1-1,1 1,0 0,0 0,0-1,-1 1,1 0,0-1,0 1,-1-1,1 1,0-1,-1 1,1-1,-1 1,1-1,-1 0,1 1,-1-1,1 0,-1 1,1-1,-1 0,0 0,1 1,-1-1,0 0,0 0,0 0,0 0,0 1,0-2,0 218,1-147,1-50,0 0,-2 1,0-1,-1 0,-1 0,-1 0,-1 0,0 0,-2 0,0-1,-7 15,10-28,-1 0,1-1,-1 1,1-1,-1 0,-1 0,1 0,-1-1,1 0,-1 1,0-2,0 1,0 0,0-1,-1 0,1 0,-1-1,1 0,-1 0,0 0,1 0,-1-1,0 0,1 0,-3-1,5 0,1 0,-1 0,1-1,0 1,-1-1,1 1,0-1,0 0,0 0,0 0,0 0,1 0,-1-1,1 1,-1 0,1-1,0 1,0-1,0 1,0-1,0 0,1 1,-1-1,1 0,0 0,0 1,0-1,0 0,0 0,0 0,17-84,3 36,2 2,2 0,3 1,1 2,3 0,2 3,1 0,15-11,-42 46,0 0,0 0,1 1,0 0,0 1,1-1,0 2,0-1,0 1,1 1,0 0,0 0,0 1,0 0,0 0,1 1,9 0,-18 2,1 0,-1 0,0 0,0 0,0 0,0 1,0-1,0 1,0 0,0-1,0 1,0 0,0 0,-1 0,1 0,0 1,-1-1,1 0,-1 1,1-1,-1 1,1-1,-1 1,0 0,0 0,0-1,0 1,0 0,0 0,-1 0,1 0,-1 0,1 0,-1 0,0 0,1 0,-1 1,0-1,-1 0,1 0,0 0,0 0,-1 1,-29 93,28-91,-1 6,0 0,-1-1,0 1,-1-1,0 0,-1-1,0 1,0-1,-1 0,0 0,-1-1,0 0,0-1,0 1,-1-2,0 1,-1-1,1 0,-1-1,-4 1,2-16,12 5</inkml:trace>
  <inkml:trace contextRef="#ctx0" brushRef="#br0" timeOffset="2737.302">1360 593,'7'-22,"-6"15,1 0,0 0,0 1,1-1,-1 1,1 0,1-1,-1 1,1 1,0-1,1 0,0 0,-4 6,0-1,-1 1,1-1,0 1,-1 0,1-1,0 1,0 0,0 0,-1-1,1 1,0 0,0 0,0 0,0 0,-1 0,1 0,0 0,0 0,0 0,0 1,-1-1,1 0,0 0,0 1,0-1,-1 1,1-1,0 1,-1-1,1 1,0-1,-1 1,1-1,-1 1,1 0,-1-1,1 1,-1 0,1 0,-1-1,0 1,1 0,-1 0,0-1,0 1,1 0,-1 0,0 0,0 0,0-1,0 1,0 1,7 47,-6-9,-1 0,-3 0,-1 0,-9 36,-22 93,35-167,1-1,-1 0,0 0,0 0,0 0,0 0,0 0,0 0,-1 0,1 0,0 1,0-1,-1 0,1 0,-1 0,1 0,-1 0,1 0,-1 0,0-1,1 1,-1 0,0 0,0 0,1-1,-1 1,0 0,0-1,0 1,0-1,0 1,0-1,0 1,0-1,0 0,0 1,0-1,0 0,-1 0,1 0,0 0,0 0,0 0,0 0,0 0,0-1,0 1,0 0,0-1,0 1,0 0,0-1,0 1,0-1,0 0,0 1,0-1,0 0,0 1,0-2,0-6,0 0,0 0,0-1,1 1,1 0,-1-1,1 1,1 0,-1 0,2 0,-1 0,1 0,0 0,0 0,1 0,0 0,11-32,2 0,2 2,1 0,2 1,1 2,17-19,-10 14,-23 29,-1 1,1 0,1 1,-1-1,2 1,-1 1,1 0,1 0,-1 0,1 2,1-1,-1 1,1 0,9-2,-18 7,0 1,0 0,0-1,0 1,0 0,0 0,0 1,0-1,0 0,0 1,0-1,0 1,0-1,0 1,-1 0,1 0,0 0,0 0,-1 0,1 1,0-1,-1 0,0 1,1-1,-1 1,0-1,1 1,-1 0,0-1,0 1,0 0,-1 0,1 0,0 0,-1 0,1 0,-1 0,0 0,0 0,1 0,1 86,-4-77,1 0,-2 0,0 0,0 0,-1 0,0-1,-1 0,0 0,0 0,-1 0,-1-1,1 0,-2 0,1-1,-1 0,0 0,-1-1,0 0,0 0,0-1,-1 0,0-1,0 0,-1-1,1 0,-1 0,0-1,0-1,0 0,-2 0,11-2,0 0,0 0,-1 0,1 0,0-1,0 1,-1-1,1 1,0-1,0 0,0 0,0 0,0 0,0 0,0 0,1-1,-1 1,0-1,1 1,-1-1,1 0,-1 0,1 1,0-1,0 0,0 0,0 0,0 0,0 0,0-1,1 1,-1 0,1 0,-1 0,1-1,0 1,0 0,0 0,0-1,1 1,-1 0,1 0,-1 0,1-1,0 1,-1 0,1 0,0 0,2-2,8-20</inkml:trace>
  <inkml:trace contextRef="#ctx0" brushRef="#br0" timeOffset="3074.033">1981 113,'5'16,"-1"0,0 0,-2 0,0 1,0-1,-2 1,0-1,-1 1,0-1,-1 1,-4 13,3-12,-33 182,10-44,26-156,0 1,0-1,0 0,0 1,1-1,-1 1,0-1,0 1,0-1,0 0,0 1,1-1,-1 0,0 1,0-1,1 1,-1-1,0 0,0 0,1 1,-1-1,0 0,1 1,-1-1,1 0,-1 0,0 0,1 1,-1-1,1 0,-1 0,0 0,1 0,-1 0,1 0,-1 0,1 0,-1 0,1 0,-1 0,0 0,1 0,-1 0,1 0,-1-1,0 1,1 0,-1 0,1 0,-1-1,0 1,1 0,-1 0,0-1,1 1,-1 0,0-1,0 1,1 0,-1-1,0 1,0-1,1 1,-1 0,0-1,0 1,0-1,0 1,0 0,0-1,12-12</inkml:trace>
  <inkml:trace contextRef="#ctx0" brushRef="#br0" timeOffset="3321.071">2206 423,'-10'34,"-2"15,4 1,5-10</inkml:trace>
  <inkml:trace contextRef="#ctx0" brushRef="#br0" timeOffset="3567.116">2206 282,'10'10,"2"3</inkml:trace>
  <inkml:trace contextRef="#ctx0" brushRef="#br0" timeOffset="4204.24">2403 565,'20'-7,"-2"-1,1 0,-1-1,-1-1,0-1,0-1,-1 0,0-1,-1-1,12-14,-26 27,1 0,-1 0,0 0,0 0,0-1,0 1,0 0,0-1,0 1,0-1,-1 1,1 0,-1-1,1 0,-1 1,1-1,-1 1,0-1,0 0,0 1,0-1,0 1,0-1,0 0,0 1,-1-1,1 0,0 1,-1-1,0 1,1-1,-1 1,0 0,0-1,0 1,0 0,0-1,0 1,0 0,0 0,0 0,-1 0,1 0,0 0,-1 0,1 0,-1 1,1-1,-1 0,1 1,-1 0,0-1,1 1,-1 0,0-1,-6 3,-1-1,1 1,-1 0,1 0,0 1,0 1,0-1,0 1,1 0,-1 1,1 0,0 0,0 0,1 1,0 0,0 1,0-1,1 1,0 0,0 0,1 1,0-1,0 1,1 0,-3 7,4-10,-1-1,1 1,0 0,0 0,1 0,0 0,-1 0,2 0,-1 0,1 0,-1 0,1 1,1-1,-1 0,1 0,0 0,0 0,0 0,1 0,0 0,0 0,0-1,0 1,1-1,0 1,0-1,0 0,0 0,1 0,0 0,-1-1,1 0,1 0,-1 0,4 2,4-3,0 0,0-1,0-1,0 0,0-1,1 0,-1-1,0 0,-1-1,1 0,0-1,-1 0,0-1,0 0,0-1,-1 0,1 0,-2-1,3-2,212-143,-161 111,-92 48,15 0,1 1,0 1,1 0,-1 1,2 0,-1 1,1 0,1 0,0 1,1 1,0 0,1 0,0 1,0 2,7-14,0 0,0 1,0-1,0 0,1 1,-1-1,1 0,0 1,-1-1,1 1,0-1,0 0,0 1,1-1,-1 1,1-1,-1 0,1 1,0-1,0 0,0 0,0 1,0-1,0 0,1 0,-1 0,1-1,-1 1,1 0,0 0,0-1,0 1,0-1,0 0,0 1,0-1,0 0,0 0,4 1,0-1,0 1,0-1,0 0,0 0,1-1,-1 0,0 0,0 0,0-1,0 0,0 0,0-1,3-1,11-5,0-1,-1-1,0-1,-1 0,0-2,16-13,139-179,-153 183,-6 10,-1 0,0-2,-1 1,0-2,-1 1,-1-2,0 1,-1-1,-1-1,0 0,-2 0,0 0,0-1,-2 0,0 0,-1-6,-2 20,-1 1,-1 0,1 0,0-1,-1 1,0 0,1 0,-1-1,-1 1,1 0,0 0,-1 0,0 0,1 1,-1-1,0 0,0 1,-1-1,1 1,0 0,-1 0,0 0,1 0,-1 0,0 0,0 1,0-1,0 1,0 0,0 0,0 0,-1 0,1 1,0 0,-1-1,-1 1,-6 0,1 0,-1 1,0 0,1 1,-1 0,1 1,0 0,-1 0,2 1,-11 6,7-4,0 1,1 0,0 1,0 1,0 0,1 0,0 1,1 1,1 0,-1 0,2 1,-1 0,2 0,-1 1,2 0,0 0,0 1,2 0,-1-1,2 2,0-1,0 0,2 1,0-1,0 1,1 0,1-1,1 1,0-1,0 0,7 7,0 0,1-1,0-1,2 0,0 0,2-1,0-1,0 0,2-1,0-1,1 0,0-1,1-1,1-1,0 0,1-2,0 0,0-1,1-1,0-1,1-1,-1 0,1-2,0-1,0 0,1-2,4-1,95-8,-104 2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3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4,'-21'-2,"-1"0,1 2,-1 1,1 0,0 2,0 0,0 1,0 2,1 0,0 1,-1 1,12-4,0 0,0 0,0 1,0 0,1 1,0 0,0 0,1 1,0 0,0 0,0 1,1-1,0 2,0-1,1 0,1 1,-1 0,1 1,1-1,-1 0,2 1,-1 0,1 0,1-1,0 1,0 0,1 0,0 0,1 0,0 0,1 0,0 0,0 1,2-2,1 0,-1 0,1 0,1 0,-1-1,1 0,1 0,0-1,0 0,0 0,1 0,0-1,0 0,1-1,-1 1,1-2,1 1,-1-1,0-1,1 0,3 1,19 4,0-1,0-2,1-1,-1-1,33-2,93-22,-139 16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102 621,'0'432,"-1"-408,0 1,-2-1,0 0,-2 0,0 0,-8 20,13-43,0 1,0 0,0-1,0 1,-1-1,1 1,0-1,-1 1,1-1,-1 1,1-1,-1 1,0-1,0 0,1 1,-1-1,0 0,0 0,0 0,0 1,-1-1,1 0,0 0,0-1,-1 1,1 0,0 0,-1-1,1 1,-1 0,1-1,-1 0,1 1,-1-1,1 0,-1 0,0 0,1 0,-1 0,1 0,-1 0,1 0,-1-1,1 1,-1-1,1 1,-1-1,1 0,-1 1,1-1,0 0,-1 0,1 0,0 0,0 0,0 0,0 0,-1-1,0-8,1-1,0 1,0-1,1 1,0-1,1 1,0-1,1 1,0 0,0-1,1 1,1 0,-1 0,2 0,15-47,2 2,2 0,2 1,3 2,3 1,1 1,3 2,1 2,3 1,22-18,-56 56,0 0,1 1,-1-1,1 1,1 1,-1-1,1 1,0 1,1 0,-1 0,1 0,-1 1,1 0,0 1,0 0,0 0,1 1,-1 0,0 1,0 0,8 1,-12 3,-1 1,0-1,-1 1,1 0,-1 0,0 0,0 0,-1 0,1 1,-1 0,0-1,-1 1,1 0,-1 0,-1 0,1 0,-1 0,0 0,0 0,0-1,-1 1,0 0,0 0,-1 0,0 0,0-1,0 1,0-1,-5 18,0-1,-2 0,0-1,-1 0,-2 0,0-1,-1-1,0 0,-2-1,0 0,-2-1,1-1,-2-1,0 0,-1-1,0-1,-1-1,-1-1,-14 6,33-15,-1 0,0 0,1 0,-1-1,0 1,0-1,0 0,0 0,0 0,0 0,0 0,-1-1,1 1,0-1,0 0,0 0,-1 0,1-1,0 1,0-1,0 1,0-1,0 0,0 0,0-1,0 1,0-1,0 1,0-1,1 0,-1 0,1 0,0 0,-1 0,1-1,0 1,0-1,0 1,1-1,-1 0,1 0,-1 0,1 0,-1-2,12-38,-2 23</inkml:trace>
  <inkml:trace contextRef="#ctx0" brushRef="#br0" timeOffset="352.843">1033 565,'-19'13,"1"1,0 1,1 1,1 0,1 2,0-1,1 2,1 0,1 0,1 1,0 1,1 0,1 4,7-22,1 1,1 0,-1-1,0 1,1 0,0-1,0 1,0 0,0 0,1 0,0-1,-1 1,1 0,0-1,1 1,-1-1,1 1,0-1,-1 0,1 0,1 1,-1-1,0-1,1 1,0 0,-1-1,1 1,0-1,0 0,0 0,1 0,-1 0,1 0,-1-1,1 0,-1 0,1 0,-1 0,1 0,0-1,2 1,6-1,-1-1,0 0,0 0,0-2,0 1,0-1,0-1,-1 0,0 0,1-1,-2 0,1-1,-1 0,1 0,-2-1,1-1,-1 1,0-1,-1-1,1 1,-2-1,1 0,-1-1,-1 0,0 0,0 0,-1 0,0-1,-1 0,0 0,-1 1,1-6,-2 8,1 0,-1 0,0 0,-1 0,1 0,-2 0,1 0,-1 1,0-1,-1 0,0 0,0 1,-1-1,0 1,0-1,0 1,-1 0,0 0,-1 1,1-1,-1 1,-1 0,1 1,-1-1,0 1,0 0,-1 0,1 1,-1 0,0 0,0 0,-5 0,-41 9,28 6</inkml:trace>
  <inkml:trace contextRef="#ctx0" brushRef="#br0" timeOffset="618.896">1512 594,'-19'38,"-7"23,2 5,5-4,5-7,10-18,6-15</inkml:trace>
  <inkml:trace contextRef="#ctx0" brushRef="#br0" timeOffset="867.933">1371 283,'0'0</inkml:trace>
  <inkml:trace contextRef="#ctx0" brushRef="#br0" timeOffset="1236.436">1625 791,'5'-2,"1"0,-1 0,0-1,0 1,0-1,0-1,0 1,-1-1,0 1,1-1,-1 0,-1-1,1 1,-1-1,1 0,-1 0,-1 0,2-2,0 1,11-21,-1-1,-1-1,-2 0,0 0,-2-1,0-10,-8 41,-1-1,1 1,-1-1,0 1,1-1,0 1,-1-1,1 0,-1 1,1-1,-1 0,1 0,0 1,-1-1,1 0,0 0,-1 0,1 0,-1 0,1 0,0 0,-1 0,1 0,0 0,-1 0,1 0,0 0,-1-1,1 1,0 0,-1 0,1-1,-1 1,1 0,-1-1,1 1,-1-1,1 1,-1-1,1 1,-1-1,0 1,1-1,-1 1,1-1,-1 1,0-1,0 0,1 1,-1-1,0 0,0 1,0-1,0 1,0-1,0 0,0 1,0-1,0 0,0 1,0-1,0 0,0 1,-1-1,1 0,0 0,5 101,-7-89,1 0,1 0,0-1,1 1,0 0,0 0,1-1,1 1,0-1,0 1,1-1,4 7,-5-13,1 0,0-1,0 0,1 0,-1 0,0-1,1 1,0-1,0 0,0 0,0-1,0 0,0 0,0 0,0 0,0-1,0 1,1-1,-1-1,0 1,0-1,0 0,0 0,0 0,0-1,0 0,0 0,0 0,-1-1,1 1,-1-1,0 0,0 0,0-1,0 1,0-1,-1 0,1 0,-1 0,0 0,-1-1,1 1,0-3,9-66,-11 49</inkml:trace>
  <inkml:trace contextRef="#ctx0" brushRef="#br0" timeOffset="1772.438">2612 1,'0'43,"-4"29,-2 6,0 1,1-9,1-7,2-9,1-10,1-6,0-1,0-1,0-3,0-2,-4-6,-3-2,-4-6,-5-5,0-5</inkml:trace>
  <inkml:trace contextRef="#ctx0" brushRef="#br0" timeOffset="2019.88">2246 368,'43'19,"24"6,10 0,-3-6,-5-5,-4-5,-8-4,-5-4,-6 0,-11-2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245 442,'-21'11,"0"1,1 0,0 2,1 0,0 1,1 1,1 1,1 0,0 1,-7 13,20-29,0 0,1 0,-1 1,1-1,-1 1,1-1,0 1,0 0,0 0,1 0,-1 0,1 0,0 1,-1-1,1 0,1 1,-1-1,0 0,1 1,0-1,0 1,0-1,0 1,0-1,1 0,0 1,-1-1,1 1,0-1,1 0,-1 0,1 0,-1 0,1 0,0 0,0 0,0 0,1-1,-1 1,0-1,1 1,0-1,0 0,1 1,7-2,0-1,1 0,-1-1,0 0,0 0,0-1,0-1,0 0,0 0,-1-1,0-1,1 1,-2-2,1 1,0-1,-1-1,0 0,-1 0,0-1,0 0,6-8,-5 8,4-4,-1 0,0-2,-1 1,-1-1,0-1,-1 0,0 0,-1-1,-1 0,2-8,-5 88,-4-59,-1-1,1 1,0-1,0 1,0-1,1 1,-1-1,1 1,0-1,0 0,1 1,-1-1,1 0,0 0,0 0,1 0,-1 0,1-1,0 1,0-1,0 0,0 1,0-1,1-1,0 1,-1 0,1-1,0 0,0 0,0 0,0 0,1-1,-1 0,0 1,2-1,10 2,1-1,0 0,0-2,0 1,0-2,0 0,-1-2,1 1,0-2,-1 0,0-1,0-1,0 0,-1-1,0-1,0-1,2-1,6-3,-1-2,-1 0,0-1,-1-1,-1 0,0-2,-1 0,-2-2,0 1,-1-2,-1 0,0-1,-2 0,-1-1,-1 0,-1-1,-2 0,4-18,-9 31,0-1,-1 0,0 1,-1-1,-1 0,0 1,-1-1,0 0,0 1,-2 0,1 0,-2 0,-4-10,8 20,0 1,0-1,0 1,0 0,0-1,0 1,0 0,-1 0,1 0,0 0,-1 0,1 0,0 0,-1 0,1 1,-1-1,0 0,1 1,-1-1,1 1,-1 0,0 0,1-1,-1 1,0 0,1 0,-1 1,0-1,1 0,-1 1,0-1,1 0,-1 1,1 0,-1-1,1 1,-1 0,1 0,0 0,-1 0,1 0,0 0,0 0,-1 1,1-1,0 0,0 1,0-1,1 0,-1 1,-44 77,34-43,2 0,1 1,2 0,2 0,1 0,2 0,2 0,3 24,-2 17,-2-59,1 1,0 0,2 0,0-1,1 1,1-1,1 0,1 0,1-1,6 11,-14-27,0-1,0 0,1 1,-1-1,1 1,-1-1,1 0,-1 1,1-1,0 0,0 0,-1 0,1 0,0 1,0-1,0 0,1 0,-1-1,0 1,0 0,0 0,1-1,-1 1,0 0,1-1,-1 1,0-1,1 0,-1 1,1-1,-1 0,1 0,-1 0,0 0,1 0,-1 0,1-1,-1 1,1 0,-1-1,0 1,1-1,-1 1,0-1,0 0,1 0,-1 1,0-1,1-1,-1-3,1 0,-1 0,1-1,-2 1,1-1,0 1,-1-1,0 1,-1 0,1-1,-1 1,0-1,0 1,-1 0,-1-5,-4-11</inkml:trace>
  <inkml:trace contextRef="#ctx0" brushRef="#br0" timeOffset="153.213">585 216,'48'5,"44"6,22 2,0-2,-9-3,-13-2,-13-3,-10-1,-7-2,-14 0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5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0,'-19'44,"-11"23,-6 5,4-4,3-15,0-10,6-9,3-10,3-8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6 113,'9'-20,"4"44,-5 185,-10-134,-15 294,5-120,12-249,-1 1,1-1,0 0,-1 0,1 1,0-1,0 1,-1-1,1 0,0 1,0-1,-1 1,1-1,0 0,0 1,0-1,0 1,0-1,0 1,0-1,0 1,0-1,0 1,0-1,0 0,0 1,0-1,0 1,0-1,1 1,-1-1,0 0,0 1,0-1,1 1,-1-1,0 0,1 1,-1-1,0 0,1 1,-1-1,0 0,1 0,-1 1,1-1,-1 0,0 0,1 0,-1 1,1-1,-1 0,1 0,-1 0,1 0,-1 0,0 0,1 0,-1 0,1 0,-1 0,1 0,-1 0,1-1,-1 1,0 0,1 0,-1 0,1-1,20-29,-14 19,208-297,-207 297,1 1,-1 0,2 0,-1 1,1 0,1 1,0 0,0 1,0 0,1 0,0 2,0-1,0 2,1-1,0 2,0 0,0 0,-10 3,1 0,-1 0,1 1,-1-1,1 1,-1 0,0 0,0 0,1 0,-1 1,0-1,0 1,0 0,0 0,-1 0,1 0,0 0,-1 1,0-1,1 1,-1-1,0 1,0 0,-1 0,1 0,-1 0,1 0,-1 1,0-1,0 0,0 0,-1 1,1-1,-1 1,0-1,1 2,-1 7,1 1,-1-1,-1 0,0 1,-1-1,0 0,-1 0,0 0,-4 7,-2 5,-2-1,-1-1,-1 0,-1 0,0-2,-2 1,-16 15,25-28,-1 0,0-1,-1 0,0 0,0-1,-1 0,1 0,-1-1,-1 0,1-1,0 0,-1-1,0 0,0-1,0 0,0-1,0 0,-11-1,16 0,0-1,0 0,0 0,0 0,1-1,-1 0,1 0,-1 0,1-1,0 0,0 0,0 0,0-1,0 1,1-1,0-1,-1 1,2 0,-1-1,0 0,1 0,0 0,0 0,1 0,-1-1,1 1,0-1,1 1,-1-3,4-7</inkml:trace>
  <inkml:trace contextRef="#ctx0" brushRef="#br0" timeOffset="750.186">795 706,'0'7,"14"123,-13-127,-1 0,1 0,1 0,-1 0,0 0,1 0,-1 0,1 0,0-1,0 1,0-1,0 1,0-1,1 0,-1 0,1 0,0 0,-1 0,1-1,0 1,0-1,0 0,0 0,0 0,0 0,0 0,0-1,1 1,-1-1,0 0,0 0,1 0,-1 0,0-1,0 1,0-1,3-1,15-5,0-2,0-1,-1 0,0-2,-1 0,0-1,-1-1,15-15,30-42,-47 105,-14-26,-1 0,1 0,0 0,1 0,0 0,0-1,0 1,1-1,0 0,1 0,0-1,0 1,0-1,1 0,0 0,0-1,0 1,1-1,-1-1,1 1,0-1,1-1,-1 1,6 1,-3-4,0 0,1 0,-1-1,0 0,0-1,0 0,1-1,-1 0,0 0,-1-1,1 0,-1-1,1 0,-1-1,0 0,0 0,-1-1,1 0,138-125,-117 99,-1 0,-1-2,-2 0,-2-2,-1-1,-1-1,-3-1,-1-1,-2 0,-1-1,-3-1,-1 0,-2 0,-2-1,0-28,-6 68,0 1,-1-1,1 1,-1-1,0 1,1-1,-1 0,0 1,-1-1,1 1,0-1,-1 0,0 1,1-1,-1 1,0-1,0 1,0 0,-1-1,1 1,-1 0,1 0,-1 0,1 0,-1 0,0 0,0 1,0-1,0 0,-1 1,1 0,0-1,0 1,-1 0,1 0,-1 1,1-1,-1 0,1 1,-1-1,-2 1,-1 4,0 1,0 0,1 0,0 1,-1-1,2 1,-1 1,1-1,0 0,0 1,1 0,-1 0,2 0,-1 0,-1 6,4-11,-8 23,3 0,0 1,1-1,1 1,2 0,0 0,2 0,1 2,0 19,0-7,2 0,1-1,3 1,1-1,11 29,13 11,-34-72,-3-3</inkml:trace>
  <inkml:trace contextRef="#ctx0" brushRef="#br0" timeOffset="1002.717">1445 394,'43'0,"34"0,13 0,-4 0,-7 5,-12 2,-13-1,-6-1,-6 3,-5 1,-5-2,-2-2,-7 3,-3 1,1-2,-3-2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9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307 672,'-53'50,"2"2,2 2,3 3,-2 8,42-58,1-1,-1 0,1 0,1 1,-1 0,1-1,0 1,1 1,-1-1,2 0,-1 1,1 0,0-1,0 1,1 0,0 0,1 0,-1 5,2-11,0 0,0 0,0 0,0 0,0 0,0-1,1 1,-1 0,1 0,-1-1,1 1,0-1,-1 1,1-1,0 0,0 0,0 0,0 0,0 0,0 0,0-1,0 1,0 0,1-1,-1 0,0 1,0-1,0 0,1 0,-1-1,0 1,2-1,70-19,-64 14,1 0,-1 0,-1-1,1-1,-1 1,0-1,-1-1,0 0,0 0,-1-1,0 0,-1 0,0 0,-1-1,0 0,0 0,-1 0,-1-1,0 1,0-1,-1 0,-1 0,0 0,-1 1,0-7,1 7,0-1,-1 0,-1 0,1 1,-2-1,0 0,0 1,-1-1,-1 1,1 0,-2 0,0 0,0 1,-1 0,0 0,-1 0,0 0,0 1,-1 1,0-1,-6-3,15 13,0-1,0 1,0 0,-1 0,1 0,0 0,-1 0,1 0,-1 0,1 0,-1 0,0 0,1 0,-1 0,0 0,1 0,-1 0,0 1,0-1,0 0,0 0,0 0,-1 0,1 0,0 0,0 0,-1 1,1-1,-1 0,1 0,-1 0,1 0,-1 0,1-1,-1 1,0 0,0 0,1 0,-1 0,0-1,0 1,0 0,0-1,0 1,0-1,0 1,0-1,0 1,0-1,0 0,0 0,0 1,-1-1,1 0,0 0,0 0,0 0,0 0,0-1,0 1,-1 0,1 0,0-1,0 1,0-1,4 5,0 0,0 0,0 0,1-1,0 0,-1 0,1 0,0 0,1 0,-1-1,0 0,1 0,-1 0,1 0,0-1,-1 0,1 0,0 0,0-1,0 1,0-1,0 0,-1 0,1-1,0 0,0 1,3-2,124-52,-88 23,-1-2,-2-1,-1-3,-2-1,-2-1,12-19,-26 30,-1 0,-2-1,-1-1,-2-1,0-1,-2 0,-2-1,2-9,-1-46,-13 88,0 1,0-1,0 1,0-1,0 0,0 1,0-1,0 0,0 1,-1-1,1 0,0 0,0 1,0-1,-1 0,1 1,0-1,0 0,-1 0,1 1,0-1,0 0,-1 0,1 0,0 0,-1 1,1-1,0 0,-1 0,1 0,0 0,-1 0,1 0,-1 0,1 0,0 0,-1 0,1 0,0 0,-1 0,1 0,0 0,-1 0,1-1,0 1,-1 0,1 0,0 0,-1 0,1-1,0 1,0 0,-1-1,-13 38,-17 100,5 2,7 1,6 1,7 0,10 130,-4-240,5 102,5 0,24 108,-31-187,-3-53,0 0,0 0,0 0,0 0,0 0,-1 0,1 0,0 0,0 0,-1 0,1 0,-1 0,1 0,-1 0,1 0,-1-1,1 1,-1 0,0 0,1-1,-1 1,0 0,0-1,0 1,1-1,-1 1,0-1,0 1,0-1,0 1,0-1,0 0,0 0,0 0,0 1,0-1,0 0,0 0,0 0,0-1,0 1,0 0,0 0,0 0,0-1,0 1,0 0,0-1,0 0,-6-4,1 0,-1 0,1-1,1 0,-1 0,1 0,0-1,1 0,-1 0,1 0,1 0,-1-1,1 1,1-1,-3-8,-5-8,1 0,1-1,1 0,1-1,1 0,2 1,0-1,2 0,0-1,2 1,1 0,2 0,0 1,1-1,2 1,0 0,2 0,1 1,1 0,1 1,0 0,5-3,78-66,-68 74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56 214,'0'485,"0"-467,-1-1,0 0,-1 0,-1 0,-1 0,0 0,-1 0,-5 8,10-25,0-1,0 1,0-1,0 1,0-1,0 1,-1 0,1-1,0 1,0-1,0 1,-1 0,1-1,0 1,-1-1,1 1,0 0,-1-1,1 1,0 0,-1 0,1-1,0 1,-1 0,1 0,-1 0,1-1,-1 1,1 0,-1 0,1 0,0 0,-1 0,1 0,-1 0,1 0,-1 0,1 0,-1 0,1 0,-1 0,1 1,0-1,-1 0,1 0,-1 0,1 1,0-1,-1 0,1 0,-1 1,1-1,0 0,-1 1,1-1,0 0,0 1,-1-1,1 1,0-1,-6-42,9 9,2-1,1 0,1 1,2 0,1 1,2 0,1 0,1 2,2-1,1 2,1 0,2 1,15-17,165-193,-56 133,-142 104,1-1,-1 0,1 0,-1 1,1 0,0-1,-1 1,1 0,0 0,0 1,0-1,0 0,0 1,-1 0,1 0,0 0,0 0,0 0,0 0,0 1,0 0,0-1,0 1,0 0,-1 0,1 1,0-1,-1 0,1 1,-1 0,0-1,1 1,-1 0,0 0,0 1,0-1,0 0,-1 1,1-1,-1 1,1-1,-1 2,3 11,-1 0,-1 0,0 1,-1-1,0 1,-2 0,0-1,0 1,-2-1,0 0,0 0,-2 0,0 0,0 0,-2-1,-5 10,6-9,-1 0,0 0,-1-1,-1 0,0 0,-1-1,0 0,-1-1,0 0,-1-1,-1 0,0-1,0 0,-1-1,0 0,0-2,-1 1,0-2,0 0,-1-1,0 0,0-1,-3-1,15-2,0-1,0 0,0 0,-1-1,1 1,0-1,0 0,0 0,0 0,0 0,1-1,-1 1,0-1,1 0,-1 0,1-1,-1 1,1-1,0 0,0 0,0 0,1 0,-1 0,1 0,-1-1,1 1,0-1,1 0,-1 1,1-1,-1 0,1 0,0 0,0 0,1 0,-1 0,1 0,0-1,0 1,1 0,-1 0,1 0,0 0,0 0,0-1,5-8,0 0,0 1,1 0,1 0,0 0,1 1,0 0,5-3,8-7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89,'-71'107,"60"-96,1 1,0 0,1 1,1 0,0 1,1-1,0 1,1 1,0-1,2 1,-1 0,2 1,0-1,1 0,0 10,2-23,0 0,0 1,0-1,0 0,1 0,-1 0,0 0,1 0,0 0,0 0,-1 0,1 0,0 0,0-1,1 1,-1 0,0-1,1 1,-1 0,1-1,-1 0,1 1,0-1,-1 0,1 0,0 0,0 0,0 0,0 0,0-1,0 1,0-1,0 1,0-1,0 0,0 1,0-1,0-1,1 1,0 0,81-30,-67 18,-1-1,0 0,-1-1,-1-1,0 0,-1-1,0-1,-2 0,0 0,-1-1,0 0,-2-1,0 0,-1-1,2-12,-8 25,0 1,0 0,-1 0,0-1,0 1,0 0,-1-1,0 1,-1 0,1 0,-1 0,0 0,-1 0,1 0,-1 1,0-1,0 1,-1 0,0 0,0 0,0 0,-1 1,1-1,-1 1,0 0,0 1,0-1,-1 1,1 0,-1 1,0-1,0 1,0 0,0 0,0 1,0 0,0 0,-1 0,1 1,0 0,-1 0,1 1,0-1,0 1,0 1,-1-1,1 1,0 0,1 1,-1-1,0 1,0 1,-76 70,68-55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300 134,'-37'-44,"33"39,-55-61,57 64,1 0,-1 1,0-1,0 1,1 0,-1-1,0 1,-1 0,1 0,0 0,0 0,0 1,0-1,-1 1,1-1,0 1,-1 0,1 0,0 0,-1 0,1 0,0 0,0 1,-1-1,1 1,0 0,0-1,-1 1,1 0,0 0,0 1,0-1,0 0,0 1,-30 77,26-52,4-15,0 1,1-1,1 0,0 0,1 1,0-1,1 0,0 0,1 2,6 47,4 194,22-29,-13-86,-14-93,-3 0,-1 0,-3 0,-2 16,0-31,2-25,-2 0,1 0,-1 0,0 0,0 0,-1 0,0-1,0 1,0 0,-1-1,0 1,0-1,-1 0,0 0,0-1,0 1,-1-1,0 0,0 0,0 0,-1-1,1 1,-1-1,0-1,0 1,0-1,-1 0,1-1,-7 3,10-5,0 0,1 0,-1-1,0 1,0 0,1-1,-1 0,0 1,1-1,-1 0,0-1,1 1,0 0,-1-1,1 1,0-1,0 0,-1 0,1 0,1 0,-1 0,-1-1,-10-15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1,'-10'34,"-2"15,0 5,2-12,3-13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1 590,'5'-23,"0"0,2 1,1 0,0 0,2 1,1 0,0 1,1 0,1 1,10-10,52-26,-74 54,1 1,0-1,0 0,0 1,0 0,0-1,0 1,0 0,0 0,0 0,0 0,0 0,0 1,0-1,0 1,0-1,0 1,-1 0,1-1,0 1,0 0,-1 0,1 0,0 1,-1-1,1 0,-1 1,1-1,-1 1,0-1,0 1,0-1,0 1,0 0,0 0,0 0,0-1,-1 1,1 0,-1 0,1 0,-1 0,0 0,0 0,6 85,-8-81,1 0,0 0,0 0,1 0,0 0,0 0,0 0,0 0,1 0,0 0,1 0,-1 0,1 0,0 0,1-1,-1 1,1-1,0 0,0 0,1 0,-1 0,1 0,0-1,1 0,-1 0,1 0,0 0,0-1,0 1,0-1,5 2,-4-4,-1 0,0 0,0 0,1-1,-1 1,0-1,1-1,-1 1,0-1,1 0,-1 0,0 0,0-1,0 0,0 0,0 0,0 0,-1-1,1 0,-1 0,0 0,0-1,0 1,0-1,0 0,-1 0,0 0,0-1,0 1,2-4,64-152,4-96,-44 172,-19 60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0,'0'851,"-16"-786,4-53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1,'39'4,"26"3,12-1,-1-1,-5-1,-10-2,-5-1,-8 0,-7-1,-6-1,-8 1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8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81,'0'-3,"0"0,0 0,0-1,-1 1,1 0,-1 0,0 0,0 0,0-1,0 1,0 1,-1-1,1 0,-1 0,0 0,0 1,0-1,0 1,0-1,-1 1,1 0,-1 0,1 0,-1 0,0 1,0-1,0 1,1 0,-2-1,1 1,0 1,0-1,0 0,0 1,-1-1,1 1,-7-1,-1 1,0 0,1 1,-1 0,1 1,0 0,-1 0,1 1,0 1,-6 2,0 1,-1 0,1 1,0 1,1 0,0 1,0 1,1 0,1 1,0 1,1 0,0 0,1 1,0 1,1 0,1 0,0 1,1 0,1 1,1 0,0 0,0 5,5-14,0 0,1 0,0 0,0 0,1 0,0 1,0-1,1 0,0 0,1-1,0 1,0 0,0-1,1 0,0 0,1 0,-1 0,1-1,1 1,-1-1,1-1,0 1,0-1,7 4,0 1,1-2,0 1,0-2,1 0,0 0,0-2,1 0,-1-1,1 0,0-1,0-1,4 0,-3 0,1-1,-1-1,1-1,0 0,-1-1,0-1,1-1,-1 0,-1-1,1-1,-1 0,0-2,11-6,-9 1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0,'0'29,"0"24,0 7,0-1,0-6,0-7,0-7,0-10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1,'-7'2,"-4"2,0 0,0 0,0 1,1 1,0-1,0 2,0-1,0 2,1-1,1 1,-1 0,1 1,0 0,-5 9,13-15,0 0,0 1,0-1,1 1,0-1,-1 0,1 0,0 1,0-1,1 0,-1 0,1 0,-1 0,1 0,0-1,0 1,0 0,1-1,-1 0,1 1,-1-1,1 0,0 0,0 0,-1-1,1 1,1-1,-1 0,0 1,0-1,0-1,1 1,-1 0,0-1,3 0,14 9,-13-7,-1 0,0 0,0 1,0 0,0 0,0 1,0-1,-1 1,0 0,0 1,0-1,0 1,-1 0,0 0,0 1,0-1,-1 1,1 0,-1 0,-1 0,1 0,-1 1,0-1,-1 0,1 1,-1 0,0-1,-1 1,0 0,0-1,0 1,-1 0,0-1,0 1,-1-1,0 1,0-1,0 0,-3 5,0-4,0 0,0 0,-1 0,0-1,0 0,0-1,-1 1,1-1,-1 0,-1-1,1 1,-1-2,1 1,-1-1,0 0,0 0,-1-1,1-1,0 1,-1-1,1 0,-1-1,1 0,-1-1,1 1,-9-3,-24-26,28 11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709 2,'1'115,"-13"279,-51 3,52-323,16-136,2 42</inkml:trace>
  <inkml:trace contextRef="#ctx0" brushRef="#br0" timeOffset="253.095">399 595,'38'-5,"37"-6,11-2,0 2,-10-2,-13 1,-12 2,-11-1,-6 1,-5-3,-3-4,-5 1</inkml:trace>
  <inkml:trace contextRef="#ctx0" brushRef="#br0" timeOffset="613.334">1162 2,'-69'449,"50"-211,20-231,-1 1,1 0,1 0,0-1,0 1,0-1,1 1,0-1,1 0,0 0,0 0,2 2,-4-6,0-1,0 0,0 0,0 0,0 0,0-1,0 1,1 0,-1-1,0 0,1 0,-1 1,1-1,0-1,-1 1,1 0,0-1,0 1,-1-1,1 0,0 0,0 0,0 0,-1 0,1-1,0 1,-1-1,1 0,0 0,-1 0,1 0,-1 0,1-1,-1 1,2-2,52-35,-42 27,0 1,1 0,0 1,1 1,0 1,0 0,10-3,-22 10,0-1,-1 1,1 0,0 0,-1 1,1-1,0 1,-1-1,1 1,-1 0,1 1,-1-1,0 1,1-1,-1 1,0 0,0 0,0 0,0 1,-1-1,1 1,-1-1,1 1,-1 0,0 0,0 0,0 0,0 1,-1-1,1 0,-1 1,0-1,0 1,0-1,0 1,-1 0,0-1,1 3,30 59,5-50,-21-19</inkml:trace>
  <inkml:trace contextRef="#ctx0" brushRef="#br0" timeOffset="979.872">1782 820,'31'-3,"-1"-1,0-1,0-2,-1-1,0-1,0-2,-1-1,0-1,9-7,-30 15,0-1,0 0,0 0,-1 0,0-1,-1 0,1 0,-1-1,-1 1,1-1,-1 0,-1 0,0-1,0 1,0-1,-1 1,0-1,-1 0,0 0,0 0,-1 0,0 0,-1 0,0 0,-1-4,-1 10,0 0,0-1,0 1,0 0,-1 0,1 1,-1-1,0 1,0 0,0 0,0 0,0 0,0 1,-1-1,1 1,-1 0,1 1,0-1,-1 1,1 0,-1 0,1 0,-1 0,1 1,-1 0,1 0,-1 0,1 1,0-1,0 1,0 0,0 0,0 0,0 1,1-1,-1 1,1 0,-3 3,-8 5,0 0,1 1,0 0,1 1,0 1,1-1,1 2,0 0,1 0,0 1,6-10,0 0,0 0,1 0,0 0,0 0,0 0,1 0,0 1,0-1,0 1,1-1,0 0,0 1,1-1,0 1,0-1,0 0,1 1,0-1,0 0,0 0,1 0,0-1,0 1,1-1,-1 1,1-1,5 4,5 1,0 0,1-2,1 0,-1-1,1 0,1-1,-1-1,1 0,0-2,0 0,0-1,0 0,0-1,1-1,-1-1,0-1,0 0,4-2,13-1,-4-1</inkml:trace>
  <inkml:trace contextRef="#ctx0" brushRef="#br0" timeOffset="5513.887">3306 651,'11'30,"0"0,-2 0,-2 1,0 0,-2 0,-2 0,-1 1,-1 6,-1 275,1-304,-1 0,-1 0,0 0,0 0,-1-1,0 1,0 0,-1-1,0 1,0-1,-2 1,5-8,0 0,-1-1,1 1,-1 0,1 0,-1-1,1 1,-1 0,1-1,-1 1,1 0,-1-1,0 1,1-1,-1 1,0-1,0 1,1-1,-1 0,0 1,0-1,0 0,1 0,-1 1,0-1,0 0,0 0,0 0,1 0,-1 0,0 0,0 0,0-1,0 1,0 0,1 0,-1-1,0 1,0 0,1-1,-1 1,0-1,0 1,1-1,-1 1,0-1,1 0,-1 1,1-1,-1 0,1 1,-1-1,1 0,0 1,-1-1,1 0,0 0,-1 0,1 0,0 0,-18-52,14 21,2-1,1 0,1 0,3 0,0 0,2 1,1-1,2 1,1 1,2-1,1 2,1 0,6-9,-1 3,2 0,1 2,2 0,1 2,2 0,1 2,5-3,-30 30,0 1,0 0,0-1,1 1,-1 0,1 1,-1-1,1 0,0 1,0-1,0 1,-1 0,1 0,0 0,1 0,-1 1,0-1,0 1,0 0,0 0,0 0,0 0,0 1,0-1,1 1,-1-1,0 1,0 0,-1 1,1-1,0 0,0 1,-1-1,1 1,0 0,-1 0,0 0,1 0,-1 1,0-1,0 0,0 1,-1-1,1 1,-1 0,1 0,-1 0,0 0,6 17,-2-1,0 2,-1-1,-1 0,-1 1,0-1,-2 1,-1 0,0-1,-3 12,3-19,1-1,-2 1,0-1,0 1,-1-1,-1 0,0 0,-1-1,0 1,0-1,-1 0,-1 0,0-1,0 0,-1 0,0 0,-1-1,0-1,-1 1,0-2,0 1,0-1,-1-1,0 0,-5 2,14-7,0-1,0 1,0-1,0 1,0-1,0 0,0 0,0 0,0 0,0 0,0 0,0 0,0-1,0 1,0-1,0 1,0-1,0 0,1 0,-1 0,0 0,0 0,1 0,-1-1,1 1,-1 0,1-1,-1 1,1-1,0 0,0 1,0-1,0 0,0 0,0 0,0 1,1-1,-1 0,1 0,-1 0,1-2,10-82,17 37,-15 30</inkml:trace>
  <inkml:trace contextRef="#ctx0" brushRef="#br0" timeOffset="6349.833">4209 622,'-8'2,"0"0,0 1,0 0,0 0,0 0,1 1,-1 0,1 1,0 0,0 0,1 0,0 1,-1 0,-4 6,-6 4,-2 2,2 1,0 0,1 1,1 1,0 1,2 0,-6 14,18-34,-1-1,1 1,0 0,0-1,0 1,0 0,0 0,1 0,-1 0,1 0,-1 0,1 0,0 0,-1 0,1 0,0 0,0 0,1 1,-1-1,0 0,1 0,-1 0,1 0,0 0,-1 0,1-1,0 1,0 0,0 0,1-1,-1 1,0 0,1-1,-1 1,1-1,-1 0,1 1,0-1,-1 0,1 0,0 0,0 0,0 0,0-1,0 1,0-1,0 1,0-1,0 1,0-1,10-2,0 1,0-2,0 1,0-2,-1 1,1-2,-1 0,0 0,0-1,-1 0,1-1,-2 0,1 0,-1-1,0-1,5-5,-1 3,134-129,-146 139,-1 1,1-1,-1 1,1-1,-1 1,1-1,-1 1,1-1,-1 1,1 0,0-1,-1 1,1 0,-1-1,1 1,0 0,-1 0,1 0,0 0,0 0,-1 0,1 0,0 0,-1 0,1 0,0 0,-1 0,1 0,0 0,-1 1,1-1,0 0,-1 0,1 1,-1-1,1 1,0-1,-1 0,1 1,-1-1,1 1,-1-1,1 1,-1 0,0-1,1 1,-1-1,0 1,1 0,-1-1,0 1,0 0,0-1,0 1,1 0,-1-1,0 1,11 51,-9-44,-3-4,1 1,0-1,0 1,0-1,0 1,1-1,0 1,0-1,0 0,0 1,1-1,0 0,0 0,0 0,0 0,1 0,-1 0,1-1,0 1,0-1,0 0,1 0,-1 0,1 0,0-1,0 1,0-1,0 0,0 0,0 0,0-1,0 0,1 0,-1 0,5 1,16-9,0-2,-1 0,0-1,-1-1,0-2,0 0,-2-1,0-1,0-1,-2-1,0-1,-1-1,0 0,0-3,-16 20,33-36,0-2,-3-1,-1-1,-2-2,-2-1,-3-1,-1-1,-2-1,-2-1,-3-1,9-44,-22 25,-3 68,0-1,-1 0,1 1,-1-1,1 1,-1-1,1 1,-1-1,0 1,0-1,1 1,-1-1,0 1,0 0,-1 0,1-1,0 1,0 0,-1 0,1 0,0 0,-1 1,1-1,-1 0,1 0,-1 1,1-1,-1 1,0 0,1-1,-1 1,0 0,1 0,-1 0,1 0,-1 0,0 0,1 1,-2-1,-6 4,0 1,1 0,-1 0,1 1,0 0,1 0,-1 1,1-1,0 2,1-1,0 1,0 0,1 0,0 1,0 0,1 0,0 0,0 0,1 1,1-1,0 1,-1 5,-3 19,2 1,1 1,2-1,1 0,3 8,-2 15,56 280,-56-336,0 0,-1 0,1-1,-1 1,1 0,-1 0,0-1,1 1,-1 0,0 0,0 0,0 0,-1-1,1 1,0 0,-1 0,1-1,-1 1,1 0,-1 0,0-1,0 1,0-1,0 1,0-1,0 1,0-1,-1 1,1-1,0 0,-1 0,1 0,-1 0,1 0,-1 0,0 0,1 0,-1-1,0 1,1-1,-1 1,0-1,0 0,-35-24,20 10</inkml:trace>
  <inkml:trace contextRef="#ctx0" brushRef="#br0" timeOffset="6603.36">4548 482,'43'9,"34"4,13-1,-4-7,-7-4,-7-8,-7-2,-9 0,-5-2,-6-1,-5 3,-6-3,-4-3,-1 0,-6-2,-3 3,-3 2</inkml:trace>
  <inkml:trace contextRef="#ctx0" brushRef="#br0" timeOffset="6931.105">5479 30,'-23'175,"8"-80,4 0,4 0,5 55,3-136,0 0,1 0,1 0,0-1,0 1,2-1,-1 1,6 7,-9-18,1 1,0-1,0 0,0 1,1-1,-1 0,1-1,-1 1,1 0,0-1,0 0,0 1,1-1,-1 0,0-1,1 1,-1-1,1 1,0-1,-1 0,1 0,0-1,0 1,-1-1,1 0,0 0,0 0,0 0,0-1,-1 1,1-1,0 0,1-1,19-7,1-1,-2-1,1-1,-2-2,1 0,16-14,26-17,-64 43,1 1,0-1,0 0,0 1,0-1,0 1,0 0,0-1,0 1,1 0,-1 0,0 0,1 1,-1-1,1 1,-1-1,1 1,-1 0,1 0,-1 0,1 0,-1 0,1 1,-1-1,0 1,1-1,-1 1,0 0,1 0,-1 0,0 0,0 1,0-1,0 1,0-1,0 1,0 0,0-1,-1 1,1 0,1 2,51 139,-42-128</inkml:trace>
  <inkml:trace contextRef="#ctx0" brushRef="#br0" timeOffset="19270.572">342 2062,'-27'3,"-1"0,1 2,0 1,1 1,-1 1,1 2,1 0,0 2,-19 11,40-21,0 1,0 0,0 0,0 0,0 0,1 1,-1-1,1 1,0 0,0 0,1 0,-1 0,1 1,0-1,0 1,0-1,0 1,1 0,0 0,0 0,1-1,-1 1,1 0,0 0,0 0,0 0,1 0,0 0,0 0,0-1,1 1,-1 0,1-1,0 1,0-1,1 1,-1-1,1 0,0 0,0 0,1-1,-1 1,1-1,0 0,-1 0,1 0,3 1,4 1,0 0,0-1,0 0,1 0,-1-2,1 1,0-2,0 1,0-2,0 0,0 0,0-1,0 0,0-1,-1 0,1-1,-1-1,1 0,-1 0,0-1,0 0,-1-1,0-1,0 1,0-1,-1-1,0 0,0 0,5-8,30-37,-11 77,-29-18,7 10,0-1,1-1,1 1,0-2,1 0,0 0,1-2,0 1,1-2,0 0,1-1,0-1,14 5,29 7,-41-15</inkml:trace>
  <inkml:trace contextRef="#ctx0" brushRef="#br0" timeOffset="22394.863">4859 2090,'-15'34,"-4"15,0 5,5-2,8-10,6-13</inkml:trace>
  <inkml:trace contextRef="#ctx0" brushRef="#br0" timeOffset="22643.271">4830 1751,'0'-9,"5"5,1 5</inkml:trace>
  <inkml:trace contextRef="#ctx0" brushRef="#br0" timeOffset="20323.804">2064 2062,'-12'-6,"0"0,0 0,0 1,-1 1,0 0,0 0,0 2,0-1,-1 2,1 0,0 0,-1 1,1 1,-1 0,1 1,0 1,0 0,0 0,0 1,0 1,1 0,0 1,0 1,6-4,0 1,1 0,0 0,0 0,0 1,0 0,1 0,0 0,0 1,0-1,1 1,-1 0,1 0,1 0,-1 1,1-1,0 0,1 1,-1 0,1-1,1 1,-1 0,1-1,0 1,1 0,-1 0,2-1,-1 1,0-1,1 1,1-1,-1 0,1 1,0-1,0-1,2 3,6 1,1 0,0-1,1-1,0 0,0 0,0-2,1 0,0 0,0-1,0-1,0 0,1-1,-1 0,1-1,-1-1,1-1,0 0,-1 0,7-3,5 3,-17 1,1 0,-1-1,1 0,-1-1,1 0,-1 0,0-1,0 0,0-1,0 0,0 0,-1-1,0 0,0-1,2-2,3-5</inkml:trace>
  <inkml:trace contextRef="#ctx0" brushRef="#br0" timeOffset="20842.836">2516 1977,'-18'35,"2"1,1 0,1 1,2 1,2 0,-2 19,11-55,0 1,0 0,0-1,0 1,1 0,-1 0,1 0,0 0,-1-1,1 1,1 0,-1 0,0 0,1 0,-1-1,1 1,0 0,0 0,0-1,0 1,0-1,1 1,-1-1,1 1,0-1,0 0,0 0,0 0,0 0,0 0,0 0,1 0,-1-1,0 1,1-1,0 0,-1 0,1 0,0 0,-1 0,1-1,0 1,0-1,0 1,0-1,-1 0,2 0,8-4,1 0,-1-1,0 0,-1-1,1-1,-1 1,0-2,-1 0,0 0,0 0,0-2,-1 1,-1-1,0 0,5-8,23-24,62-55,-97 96,0 0,1 0,-1 0,0 0,0 1,1-1,-1 0,0 1,1-1,-1 1,0-1,1 1,-1 0,1 0,-1 0,1-1,-1 1,0 1,1-1,-1 0,1 0,-1 0,1 1,-1-1,0 1,1-1,-1 1,0 0,1-1,-1 1,0 0,0 0,0 0,0 0,0 0,0 0,0 0,0 0,0 0,0 0,0 1,-1-1,1 0,0 1,-1-1,1 0,-1 1,0 0,12 71,-15 293,0-300,-3-1,-3 1,-2-2,-4 1,-7 12,20-63,-2 0,1-1,-2 0,0 0,0 0,-1-1,-1 0,0 0,-1 0,0-1,0 0,-2 0,1-1,-1-1,0 0,-2 1,10-9,0 0,0 0,0 0,0-1,0 1,-1-1,1 1,0-1,0 0,0 0,0 0,-1 0,1 0,0 0,0-1,0 1,0-1,0 1,0-1,0 0,0 0,0 0,0 0,0 0,0 0,0-1,1 1,-1 0,0-1,1 0,0 1,-1-1,1 0,0 0,0 1,0-1,0 0,0 0,0-1,-25-86,22 45,2-1,2 0,1 0,3 1,2-1,8-29,-9 53,1 0,1 1,1-1,1 1,1 1,0 0,1 0,1 1,1 1,1 0,0 0,1 1,1 1,13-10,-1 5,-3 3</inkml:trace>
  <inkml:trace contextRef="#ctx0" brushRef="#br0" timeOffset="21436.147">3419 1977,'-21'5,"1"1,-1 1,2 1,-1 1,1 0,0 2,1 0,0 1,1 1,1 0,0 1,0 1,-8 12,19-23,2 0,-1 0,0 0,1 1,0-1,0 1,0 0,0 0,1 0,0 0,0 1,1-1,-1 0,1 1,0-1,0 1,1-1,0 1,0 0,0-1,1 1,-1-1,1 1,1-1,-1 1,1-1,0 0,0 0,0 0,1 0,0 0,0 0,0-1,1 1,-1-1,1 0,0 0,0 0,3 1,-1 0,1 0,0-1,0 0,1 0,-1-1,1 1,0-2,0 1,0-1,0 0,0-1,0 0,0 0,1-1,-1 0,0-1,0 1,0-2,1 1,-1-1,0 0,-1-1,1 0,2-1,9-4,-2-1,1-1,-1-1,-1-1,0 0,0-1,-1 0,-1-1,6-9,1 0,-3 5</inkml:trace>
  <inkml:trace contextRef="#ctx0" brushRef="#br0" timeOffset="21789.989">3899 1526,'-16'25,"1"2,1-1,2 2,1 0,1 0,-6 28,7-12,1 0,3 0,2 1,1-1,3 1,3 15,-1 45,-8 38,5-141,-1 0,1-1,0 1,-1 0,1 0,0 0,0 0,0-1,0 1,0 0,1 0,-1 0,0 0,1-1,-1 1,1 0,0 0,0-1,0 1,0 0,0-1,0 1,0-1,0 1,1 0,6-2</inkml:trace>
  <inkml:trace contextRef="#ctx0" brushRef="#br0" timeOffset="22121.871">4209 2006,'-20'31,"1"1,2 0,1 1,2 1,1 1,2 0,-1 9,11-41,0-1,0 1,0 0,0 0,0 0,0-1,1 1,0 0,-1 0,1 0,0 0,1 0,-1 0,0 0,1 0,0 0,-1 0,1-1,0 1,1 0,-1 0,0-1,1 1,-1-1,1 1,0-1,0 0,0 0,0 0,0 0,1 0,-1 0,0 0,1-1,0 1,-1-1,1 0,0 0,-1 0,1 0,0 0,0-1,0 1,0-1,3 0,10-3,-1 0,1-2,-1 0,1-1,-1 0,-1-2,0 1,0-2,0 0,-1 0,0-1,-1-1,5-6,-5 7,-1-1,0-1,-1 0,0 0,-1-1,0-1,-1 1,-1-1,0 0,1-5,-6 14,0-1,0 1,0-1,-1 1,1-1,-1 1,-1-1,1 0,-1 0,0 1,0-1,-1 0,1 0,-1 1,-1-1,1 1,-1-1,0 1,0-1,0 1,-1 0,0 0,0 0,0 0,-1 1,0-1,0 1,0 0,-1-1,1 3,1-1,-1 1,-1 0,1 0,0 0,-1 0,1 1,0 0,-1 0,0 0,1 0,-1 1,0-1,1 1,-1 1,0-1,1 1,-1-1,1 1,-1 1,1-1,-1 1,1-1,0 1,-1 0,1 1,-8 3,1 1,1 0,-1 1,1 0,0 0,1 1,0 0,-7 11,3-2</inkml:trace>
  <inkml:trace contextRef="#ctx0" brushRef="#br0" timeOffset="25575.029">5451 2034,'-15'0,"0"1,1 1,-1 1,1 0,-1 1,1 0,1 1,-1 1,0 0,1 1,1 0,-1 1,1 0,0 1,1 1,0 0,1 0,0 1,0 0,1 1,1 0,-4 6,5-6,0 0,1 0,0 1,1 0,0 0,1 0,0 0,1 1,-1 12,4-21,-1-1,1 0,0 1,1-1,-1 0,1 1,0-1,0 0,0 0,0 1,1-1,0 0,0-1,0 1,0 0,0 0,1-1,0 1,0-1,0 0,0 0,0 0,0-1,1 1,0-1,-1 1,1-1,0 0,0-1,0 1,0-1,0 1,2-1,8 2,0 0,0-2,0 1,0-2,0 0,1 0,-1-2,0 0,0 0,0-1,-1-1,1 0,-1-1,0 0,0-1,2-2,20-12,0-1,-1-2,-1-2,-2-1,0-2,-12 11,-2-1,0 0,-2-2,0 0,-1 0,0-2,-2 1,-1-2,-1 0,0 0,-2 0,-1-1,-1-1,-1 1,-1-1,1-20,-2 17,-2 1,0 0,-2 0,-1-1,-1 1,-1 0,-1 1,-2-1,0 1,-2 0,-1 1,-1 0,-1 0,-1 1,-1 1,-5-4,16 22,0 1,0 0,0 0,-1 1,1-1,-1 1,0 0,0 0,-1 0,1 0,0 1,-1-1,0 1,1 0,-1 1,0-1,0 1,0 0,0 0,0 1,0-1,0 1,-1 0,1 1,0-1,0 1,0 0,0 0,0 0,0 1,1 0,-1 0,0 0,1 1,-1-1,1 1,0 0,0 0,0 1,1-1,-1 1,1 0,-3 3,-6 12,1 1,0 1,2 0,0 1,1-1,1 2,2-1,0 1,1 0,1 0,2 0,0 0,-2 14,2 0,1 0,2 0,2 0,1-1,2 1,1-1,2 0,14 31,-13-38,2 0,0-2,2 1,2-2,0 0,1-1,18 18,103 111,-89-86,-44-62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48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395 233,'111'-16,"-1"-4,33-14,-106 23,1-2,-1-2,-1-1,-1-1,22-16,-4-19,-53 52,0-1,-1 1,1 0,0-1,-1 1,1 0,0-1,-1 1,1 0,0-1,-1 1,1 0,-1 0,1 0,-1-1,1 1,-1 0,1 0,0 0,-1 0,1 0,-1 0,1 0,-1 0,1 0,-1 0,1 0,-1 0,1 0,-1 0,1 0,-1 0,1 1,0-1,-1 0,1 0,-1 0,1 1,0-1,-1 0,1 1,-1-1,1 0,0 1,0-1,-1 0,1 1,0-1,0 1,-1-1,1 1,0-1,0 0,0 1,0-1,0 1,0-1,-1 1,1-1,0 1,0-1,1 1,-21 23,3 2,0 0,1 1,2 0,0 1,2 1,2 0,0 1,2 0,-1 13,-11 33,3 0,4 2,3-1,3 2,4-1,5 31,11 0,-8-86,-2 0,0 0,-1 0,-2 1,0-1,-1 0,-2 0,0 0,-3 7,6-28,0 0,-1-1,1 1,-1 0,1-1,-1 1,0-1,0 1,0-1,0 1,0-1,0 1,0-1,0 0,0 0,-1 0,1 1,0-1,-1 0,1-1,-1 1,1 0,-1 0,1-1,-1 1,0-1,1 1,-1-1,0 0,0 1,1-1,-1 0,0 0,1 0,-1 0,0-1,0 1,1 0,-1-1,0 1,1-1,-1 0,1 0,-1 1,1-1,-1 0,1 0,-1 0,1 0,-1-1,-13-10,1-1,0 0,1 0,0-2,1 1,1-2,-5-8,-21-26,27 36,-1 1,0-1,-1 2,-1 0,0 0,0 1,-1 1,0 0,-1 1,0 1,-1 0,0 1,0 1,0 0,-1 1,1 1,-1 1,-1 0,1 1,0 1,-11 0,14 2,1 0,0 1,-1 0,1 1,0 0,0 1,1 0,-1 1,1 1,0 0,0 1,1 0,0 0,0 1,1 1,0 0,0 0,1 1,1 0,-1 1,2 0,-1 0,1 1,-1 3,13 25,5-28</inkml:trace>
  <inkml:trace contextRef="#ctx0" brushRef="#br0" timeOffset="372.594">368 656,'372'-74,"-171"19,-199 54,1 0,-1 1,0 0,1-1,-1 1,1 0,-1 0,1 0,-1 1,1-1,-1 0,0 1,1 0,-1-1,0 1,1 0,-1 0,0 1,0-1,0 0,0 1,0-1,0 1,0 0,0-1,-1 1,1 0,-1 0,1 0,-1 0,0 0,0 1,0-1,0 0,0 1,0-1,-1 0,1 1,6 99,-8-93,-3 164,4-149</inkml:trace>
  <inkml:trace contextRef="#ctx0" brushRef="#br0" timeOffset="720.843">1242 1164,'10'-9,"7"-19,7-8,-2-3,1 0,-4 2,-1 3,-2 2,0 1,2 2,3 1,3 0,-3 0,0 5,-4 11,-4 8</inkml:trace>
  <inkml:trace contextRef="#ctx0" brushRef="#br0" timeOffset="1037.918">1806 826,'-14'20,"1"0,1 1,1 1,1 0,0 0,2 1,0 0,2 1,1-1,-2 16,7-36,0 0,0 1,0-1,0 0,0 0,1 0,-1 1,1-1,0 0,0 0,0 0,1 0,-1 0,0 0,1-1,0 1,0 0,0-1,0 0,0 1,1-1,-1 0,0 0,1 0,0 0,-1 0,1-1,0 1,0-1,0 0,0 0,0 0,0 0,1-1,-1 1,3-1,2 1,0-1,0 0,0-1,0 0,-1 0,1-1,0 0,-1 0,1-1,-1 0,0 0,0-1,0 0,5-3,0-3,-1 0,1-1,-2 0,0-1,0 0,-1 0,0-1,-1 0,0-1,-1 1,-1-2,-1 1,1-1,-2 1,0-1,0-8,-3 18,0 0,-1-1,0 1,0 0,0-1,-1 1,1 0,-1 0,0-1,-1 1,0 0,1 0,-1 0,-1 0,1 1,-1-1,0 1,0-1,0 1,-1 0,1 0,-1 0,0 1,0-1,0 1,-1 0,1 0,-1 1,0-1,1 1,-4-1,-13-2</inkml:trace>
  <inkml:trace contextRef="#ctx0" brushRef="#br0" timeOffset="1452.82">2117 1136,'219'-233,"-216"231,-2 0,0 0,1-1,-1 1,1 0,0 0,0 0,-1 0,1 0,1 0,-1 1,0-1,0 1,1-1,-1 1,1 0,-1 0,1 0,-1 0,1 1,0-1,-1 0,1 1,0 0,-1 0,1 0,0 0,0 0,-1 1,1-1,0 1,-1-1,1 1,0 0,-1 0,1 0,-1 1,2 0,-3 1,1 0,-1 0,1 0,0 0,-1 0,1-1,0 1,1 0,-1-1,0 0,1 0,-1 0,1 0,0 0,0 0,0-1,0 1,0-1,0 0,0 1,0-2,0 1,0 0,1-1,-1 1,0-1,1 0,-1 0,0 0,3-1,219-93,-220 94,0 0,0 1,0 0,0 0,-1 0,1 0,0 1,-1 0,1 0,-1 0,0 0,0 1,0 0,0 0,0 0,0 0,-1 0,1 1,-1 0,0-1,0 2,50 38,-2-28,-27-12</inkml:trace>
  <inkml:trace contextRef="#ctx0" brushRef="#br0" timeOffset="7052.929">5870 516,'-14'0,"-5"0</inkml:trace>
  <inkml:trace contextRef="#ctx0" brushRef="#br0" timeOffset="7287.183">6097 770,'-7'13,"0"1,2 0,0 0,0 0,1 1,1-1,1 1,0 0,1 0,0 0,1 0,1 0,2 13,-3-26,0-1,1 1,-1-1,0 1,1-1,-1 1,1-1,0 1,-1-1,1 0,0 1,0-1,0 0,0 0,0 0,0 1,0-1,0 0,1-1,-1 1,0 0,1 0,-1 0,0-1,1 1,-1-1,1 1,-1-1,1 1,-1-1,1 0,-1 0,1 0,0 0,-1 0,1 0,-1 0,1-1,-1 1,1 0,-1-1,1 1,48-46,-44 39,0 0,-1-1,0 0,-1 0,0 0,0-1,0 1,-1-1,0 0,-1 0,0 0,-1 0,0 0,0 0,0-1,-2 1,1 0,-1 0,0 0,-1-1,0 1,0 0,-1 1,-1-1,1 0,-1 1,0 0,-1 0,0 0,-1 1,1-1,-6-4,-29-2,22 14</inkml:trace>
  <inkml:trace contextRef="#ctx0" brushRef="#br0" timeOffset="9887.027">9708 770,'-4'7,"0"0,1 1,-1 0,2 0,-1 0,1 0,0 0,1 0,-1 1,2-1,-1 0,1 1,1-1,-1 1,2-1,-1 0,1 0,0 0,3 8,0-13,0 0,0 0,0-1,0 1,0-1,1 0,-1-1,1 1,-1-1,1 0,-1-1,1 1,0-1,-1 0,1-1,0 1,-1-1,1 0,-1-1,1 1,-1-1,1 0,-1 0,0-1,0 0,0 0,-1 0,2-1,17-8,-1-2,0-1,-1 0,0-2,-1 0,-1-1,-1-1,0-1,-2-1,0 0,-2-1,0 0,-1-1,7-19,-14 31,-1 0,0-1,0 0,-1 0,-1 0,0 0,-1-1,0 1,-1-1,0 1,-1-1,0 0,-1 1,0-1,-1 1,-1-1,0 1,-2-5,-1 11,1 1,0 0,-1 1,0-1,0 1,-1 0,1 1,-1-1,0 1,1 1,-1-1,-1 1,1 0,0 1,0 0,-1 0,1 0,0 1,-1 0,1 1,-1 0,1 0,0 0,0 1,-1 0,1 0,0 1,1 0,-1 0,0 1,1-1,0 2,0-1,0 1,1-1,-1 2,1-1,-3 5,0 0,1 1,1 0,0 0,1 0,0 1,0 0,2 0,-1 0,1 1,1-1,0 1,1-1,1 1,0 0,0-1,1 1,1-1,0 1,1-1,0 1,1-1,0 0,1-1,0 1,1-1,0 0,1 0,1 0,4 3,0 0,1-1,1-1,0 0,1-1,0-1,0 0,1-1,1-1,-1 0,1-2,0 1,1-2,3 0,9 2,1-1,-1-2,1-1,-1-2,1 0,0-3,-1 0,1-2,-1-1,0-1,0-2,27-11,-42 13,0 0,-1-1,0-1,0 0,0-1,-1 0,-1-1,0-1,0 0,-1 0,0-1,-1-1,-1 0,0 0,0 0,-2-1,1-1,-2 1,0-1,-1 0,2-9,-6 20,-1 0,0-1,1 1,-1-1,-1 1,1 0,-1-1,0 1,0 0,0-1,0 1,-1 0,1 0,-1 0,0 0,-1 0,1 1,-1-1,1 1,-1-1,0 1,0 0,-1 0,1 0,-1 0,1 1,-1 0,0-1,0 1,0 1,0-1,0 0,0 1,-3 0,-5-3,1 2,-1 0,1 0,-1 1,0 0,0 1,0 0,0 1,1 1,-1 0,0 0,-5 3,5-1,-1 1,1 1,1-1,-1 2,1 0,0 0,1 1,-1 0,1 1,1 0,0 1,0 0,1 0,1 1,-1 0,2 0,-1 1,2-1,-1 2,2-1,0 0,0 1,1 0,0 0,2 0,-1 0,1 0,1 0,1 0,0 0,0 0,1 0,1 0,0 0,1 0,0-1,1 0,0 0,1 0,1 0,0-1,3 4,1-1,1-2,0 1,1-1,1-1,-1-1,2 0,-1 0,1-1,1-1,0-1,0 0,0-1,1-1,8 2,-1-1,-1-1,1-1,0-1,0-1,0-2,0 0,0-1,15-3,-11-1,-4 1</inkml:trace>
  <inkml:trace contextRef="#ctx0" brushRef="#br0" timeOffset="8970.304">7733 1164,'192'-116,"74"-65,-123 81,-142 99,1-1,-1 1,0 0,1 0,-1 0,0 0,1 0,-1 0,1 0,0 0,-1 0,1 1,0-1,-1 1,1-1,0 1,0 0,-1-1,1 1,0 0,0 0,-1 1,1-1,0 0,0 0,-1 1,1-1,0 1,0 0,-1-1,1 1,-1 0,1 0,-1 0,1 0,-1 0,0 0,1 1,-1-1,0 0,0 1,0-1,0 1,0-1,0 1,0 0,4 7,-1-1,0 1,-1 0,0 1,0-1,-1 0,0 1,-1 0,0-1,0 1,-1 0,0-1,-1 1,0 0,-1-1,0 1,0-1,-1 0,0 1,-1-1,0-1,0 1,-1-1,0 1,0-1,-1 0,0-1,-1 0,1 0,-1 0,-1-1,1 0,-1 0,-3 1,0-1,-1-1,0 0,0-1,0 0,0-1,0 0,-1-1,0 0,1-1,-1 0,0-1,-10-2,22 2,0 1,0-1,0 0,0 0,-1 0,1 0,0 0,0 0,0 0,0 0,0 0,-1-1,1 1,0 0,0-1,0 1,0-1,0 1,0-1,0 0,0 1,0-1,1 0,-1 0,0 0,0 1,0-1,1 0,-1 0,1 0,-1 0,1 0,-1 0,1 0,-1 0,1-1,0 1,0 0,-1 0,1 0,0 0,0 0,0-1,0 1,0 0,1 0,-1 0,0 0,0 0,1 0,-1-1,1 1,-1 0,1 0,-1 0,1 0,0 1,0-1,-1 0,1 0,1 0,6-5,1 0,0 1,1 1,-1 0,1 0,0 0,0 1,0 1,0 0,0 0,0 1,1 1,-1-1,1 2,-1-1,0 1,1 1,-1 0,0 0,0 1,0 1,-1-1,1 1,0 1,2 1,1 0,0-1,0-1,0 0,1 0,-1-2,1 0,0 0,0-1,0-1,-1 0,1-1,0-1,0 0,-1-1,1 0,-1-1,3-1,26-18,-1-2,-1-1,-2-2,-1-2,-1-2,-1 0,5-10,-26 24,0-1,-1 0,-1-1,-1 0,0-1,-2 0,-1-1,0 0,-1 0,-2 0,0-1,-2 0,0 0,-2 0,0 0,-1 0,-2-1,-2-9,4 31,0-1,0 1,-1 0,1-1,-1 1,0 0,1 0,-1-1,0 1,0 0,-1 0,1 0,0 0,-1 0,1 0,-1 1,1-1,-1 0,0 1,0-1,0 1,0 0,0-1,0 1,0 0,0 0,-1 1,1-1,0 0,0 1,-1-1,1 1,-1 0,1 0,0 0,-1 0,1 0,0 0,-1 1,1-1,0 1,-1-1,1 1,0 0,0 0,0 0,0 0,0 1,0-1,-8 6,1 1,0-1,1 2,0-1,0 1,1 0,0 1,0 0,1 0,0 0,1 1,1-1,-3 9,-1-1,-9 18,2 0,1 2,2 0,2 0,2 1,1 0,2 0,0 24,6-51,-1 1,2-1,-1-1,2 1,0 0,0 0,1-1,0 0,1 0,1 0,1 2,-5-8,1-1,0 0,0 0,0 0,0-1,1 1,-1-1,1 0,0 0,0 0,0 0,0-1,1 1,-1-1,1 0,-1-1,1 1,0-1,0 0,0 0,-1 0,1-1,0 0,0 1,0-2,0 1,0-1,2 0,-1-1,0 1,-1-1,0 0,1-1,-1 1,0-1,0 0,-1-1,1 1,-1-1,1 0,-1 0,0 0,0-2,7-8</inkml:trace>
  <inkml:trace contextRef="#ctx0" brushRef="#br0" timeOffset="9176.653">9285 910,'5'20,"6"-5,1-3</inkml:trace>
  <inkml:trace contextRef="#ctx0" brushRef="#br0" timeOffset="9341.874">9314 459,'0'0</inkml:trace>
  <inkml:trace contextRef="#ctx0" brushRef="#br0" timeOffset="7587.254">6491 770,'0'10,"1"0,0 0,0 0,1 1,0-1,1-1,0 1,1 0,0-1,0 1,3 2,-5-9,0 0,0 1,0-1,1 0,0 0,-1-1,1 1,0 0,1-1,-1 0,0 0,1 0,-1 0,1 0,-1-1,1 1,0-1,0 0,0 0,0-1,-1 1,1-1,0 0,0 0,0 0,0 0,0-1,0 0,0 1,0-2,8-2,0-2,-1 1,1-2,-2 1,1-2,-1 1,0-1,0-1,-1 0,0 0,-1-1,0 0,1-3,19-19,-6-2,-15 18</inkml:trace>
  <inkml:trace contextRef="#ctx0" brushRef="#br0" timeOffset="7891.368">7169 656,'-29'20,"-10"10,8 6,12-4,11-3,11-5,10-3,7 0,1 2,-9-4,-6 0,-8-3,-10-5,-7-3,-5-4,2-3</inkml:trace>
  <inkml:trace contextRef="#ctx0" brushRef="#br0" timeOffset="5484.245">3612 854,'-9'48,"3"0,1 0,2 49,-8 76,-23 37,26-194,30-73,3 0,2 2,3 1,8-10,-11 22,1 0,2 2,1 1,3 1,0 2,3 2,17-13,15 18,-68 29,1 0,-1 0,0-1,1 1,-1 0,0 0,0 1,1-1,-1 0,0 0,1 1,-1-1,0 0,0 1,1 0,-1-1,0 1,0 0,0-1,0 1,0 0,0 0,0 0,0 0,0 0,0 0,-1 0,1 0,0 0,-1 0,1 1,-1-1,1 0,-1 0,1 1,-1-1,0 0,0 0,0 1,0-1,0 0,0 1,0-1,0 0,0 1,0-1,-1 0,1 0,-1 1,1-1,-1 0,0 1,-5 20,-1-1,-1-1,-1 1,-1-2,-1 1,0-1,-2-1,0 0,-1-1,0 0,-13 10,13-13,-1 0,0-1,-1-1,0 0,-1-2,-1 1,-3 0,0 0,3-1</inkml:trace>
  <inkml:trace contextRef="#ctx0" brushRef="#br0" timeOffset="5957.018">4120 1108,'26'-5,"0"-1,-1 0,0-2,0-1,-1-1,0-1,-1-1,0-1,-1-1,-1-1,0-1,-1-1,0-1,-2 0,5-8,5-55,-28 78,0 1,0 0,0 0,0 0,0 0,-1 0,1-1,-1 1,1 0,-1 0,0 0,0 0,0 1,0-1,0 0,-1 0,1 0,0 1,-1-1,0 1,1-1,-1 1,0 0,1-1,-1 1,0 0,0 0,0 0,0 1,0-1,0 0,0 1,0-1,0 1,-1 0,1 0,0 0,0 0,-5-1,1 1,-1 1,0-1,1 1,-1 0,1 1,-1-1,1 1,0 1,0-1,0 1,0 0,0 0,1 1,-1-1,1 1,0 1,0-1,0 1,1 0,-1 0,1 0,1 0,-1 1,1 0,-2 3,5-7,-1 0,1 0,0 0,0-1,0 1,0 0,1 0,-1 0,0-1,1 1,-1 0,1 0,0-1,-1 1,1 0,0-1,0 1,0-1,0 1,1-1,-1 1,0-1,0 0,1 0,-1 0,1 0,-1 0,1 0,0 0,-1 0,1 0,0-1,-1 1,1-1,0 1,0-1,0 0,71 8,41 11,-111-18,0 0,-1 0,1 0,0 0,-1 1,1-1,-1 1,1 0,-1 0,0-1,1 1,-1 1,0-1,0 0,-1 1,1-1,0 0,-1 1,0 0,1-1,-1 1,0 0,-1 0,1 0,0 0,-1 0,1-1,-1 1,0 0,0 0,0 0,-1 0,1 0,0 0,-1 0,0 2,-39 69,26-55</inkml:trace>
  <inkml:trace contextRef="#ctx0" brushRef="#br0" timeOffset="6339.489">4770 1051,'6'-2,"20"-5,0 0,-1-2,0 0,-1-2,0-1,-1-1,0-1,-1-1,-1 0,0-2,-1-1,1-3,-18 19,0-1,0 1,-1-1,1 0,-1 0,1 0,-1-1,0 1,-1 0,1-1,-1 1,1-1,-1 0,0 1,0-1,0 0,-1 0,0 0,1 0,-1 1,-1-1,1 0,0 0,-1 0,0 0,0 1,0-1,0 0,-1 1,1-1,-1 1,0 0,0-1,0 1,-1 0,1 0,-1 0,0 1,0-2,-4 2,1 0,-1 1,0-1,1 2,-1-1,0 1,0 0,0 0,1 0,-1 1,0 0,0 1,1 0,-1 0,1 0,0 0,-1 1,1 0,0 1,1-1,-1 1,1 0,-4 3,-3 4,0-1,0 2,1 0,1 0,0 1,0 0,2 1,-1-1,-2 9,8-18,0 0,1 0,0 1,-1-1,1 1,1-1,-1 1,1-1,-1 1,1 0,1 0,-1 0,1 0,0-1,0 1,0 0,0 0,1 0,0 0,0 0,1-1,-1 1,1-1,0 1,0-1,0 1,1-1,-1 0,1 0,0 0,1-1,-1 1,0-1,1 1,0-1,0 0,0-1,1 2,49 5,-28-8</inkml:trace>
  <inkml:trace contextRef="#ctx0" brushRef="#br0" timeOffset="6671.419">5306 770,'7'52,"-4"-18,1-1,2 0,1-1,2 0,1 0,10 21,-19-51,0 0,0 0,0 0,0 0,1 0,-1-1,1 1,-1 0,1 0,-1-1,1 1,0-1,0 0,0 1,-1-1,1 0,1 0,-1 0,0-1,0 1,0 0,0-1,1 1,-1-1,0 0,0 0,1 0,-1 0,0 0,0 0,1-1,-1 1,0-1,0 1,0-1,0 0,0 0,1 0,-2 0,1 0,0 0,0-1,0 1,0-1,-1 1,1-1,-1 0,1 0,-1 1,0-1,0 0,1-1,126-236,-118 221</inkml:trace>
  <inkml:trace contextRef="#ctx0" brushRef="#br0" timeOffset="6875.172">5757 883,'0'33,"0"12</inkml:trace>
  <inkml:trace contextRef="#ctx0" brushRef="#br0" timeOffset="18940.178">1 1447,'143'16,"1"-6,122-7,57-29,34-4,106-1,157 32,-245-30,36 30,-296 12,90-2,273-58,15 40,-289 9,628-2,-466-30,733 31,-156-1,-679 28,348-27,-348-31,271 31,-309-29,-29 17,-145 3,1 2,0 3,0 2,3 2,-41-1,183-28,84 27,-84-27,-74 11,-109 13,1 1,0 1,0 0,0 1,1 1,-1 0,0 1,12 3,-4 3</inkml:trace>
  <inkml:trace contextRef="#ctx0" brushRef="#br0" timeOffset="22579.684">13349 656,'-17'-39,"-40"-96,54 129,0 1,0 0,0 1,-1-1,1 1,-1-1,-1 1,1 0,0 0,-1 1,0 0,0-1,0 2,0-1,0 0,0 1,-1 0,1 0,-1 1,0 0,0 0,1 0,-6 0,8 1,0 1,0-1,0 1,0-1,0 1,1 0,-1 0,0 1,0-1,1 0,-1 1,1-1,-1 1,1 0,0 0,0 0,0 0,0 1,0-1,0 0,1 1,-1-1,1 1,-1 0,1-1,0 1,0 0,0 0,1 0,-1-1,0 4,-2 100,4-82,0 35,13 100,40 48,3-8,-19-8,-33-158,-1 1,-2 0,-1 0,-1 0,-2 0,-2 0,-4 17,3-29,4-10,-1 1,-1-1,0 0,-1 0,0-1,0 1,-2-1,1 0,-1 0,-1 0,0-1,-5 6,6-14,0 0,0 0,-1-1,1 1,0-1,-1-1,1 1,-1-1,1 0,-1-1,1 0,-1 0,1 0,0 0,0-1,-1 0,1-1,0 1,1-1,-1 0,0-1,1 1,0-1,-5-4,2 2,-1 1,1-2,0 1,1-1,0-1,0 1,0-1,1 0,0-1,1 1,0-1,0 0,1-1,-1-2,-2-12</inkml:trace>
  <inkml:trace contextRef="#ctx0" brushRef="#br0" timeOffset="25096.136">11740 628,'-35'171,"8"2,1 73,1-2,0-98,23-139,1-8</inkml:trace>
  <inkml:trace contextRef="#ctx0" brushRef="#br0" timeOffset="25460.977">11402 600,'306'-11,"-19"-24,-176 28,-99 13,-7 1</inkml:trace>
  <inkml:trace contextRef="#ctx0" brushRef="#br0" timeOffset="25831.715">11994 1023,'29'-5,"14"-1,5 0,-1 1,-4 1,-9 7,-6 2,-2 1,-6-1</inkml:trace>
  <inkml:trace contextRef="#ctx0" brushRef="#br0" timeOffset="26077.864">12051 1193,'29'0,"19"0,1 0</inkml:trace>
  <inkml:trace contextRef="#ctx0" brushRef="#br0" timeOffset="27097.716">12531 1108,'177'-330,"-177"329,0 1,0-1,0 1,0-1,0 1,0-1,1 1,-1-1,0 1,0-1,0 1,0-1,1 1,-1-1,0 1,0-1,1 1,-1 0,0-1,1 1,-1 0,1-1,-1 1,0 0,1-1,-1 1,1 0,-1 0,1-1,-1 1,1 0,-1 0,1 0,-1 0,1 0,-1 0,1 0,-1 0,1 0,-1 0,1 0,-1 0,1 0,-1 0,1 0,-1 0,1 0,-1 1,1-1,-1 0,0 0,1 1,-1-1,1 0,-1 1,0-1,1 0,5 33,-4-18,17 104,-19-117,0 0,0 0,0 0,0 0,0 0,1 0,-1 0,1 0,-1-1,1 1,0 0,0 0,0-1,0 1,0 0,0-1,0 1,0-1,1 1,-1-1,0 0,1 0,0 0,-1 1,1-1,0-1,-1 1,1 0,0 0,0-1,-1 1,1-1,0 1,0-1,0 0,0 0,0 0,0 0,0 0,0 0,0 0,0-1,-1 1,1-1,0 1,0-1,0 0,-1 0,1 0,0 0,-1 0,1 0,-1 0,1 0,-1-1,0 1,1-1,144-133,-79 88,-65 48,0 0,-1 1,1-1,-1 0,1 1,-1-1,1 1,-1-1,0 1,1 0,-1-1,0 1,0 0,-1 0,1 0,0 0,-1 0,1 0,-1 0,1 0,-1 0,0 0,0 0,0 0,0 0,0 0,0 0,-1 1,2 7,0-3,0 0,1 0,-1 0,2 0,-1 0,1-1,0 1,0-1,1 0,-1 0,1 0,1 0,-1-1,1 1,0-1,1-1,-1 1,1-1,2 2,8 7</inkml:trace>
  <inkml:trace contextRef="#ctx0" brushRef="#br0" timeOffset="27374.966">12587 1193,'58'-5,"23"-1,3-1,-8 2,-12 2,-12 1,-10 0,-8 2,-4 0,-8 0</inkml:trace>
  <inkml:trace contextRef="#ctx0" brushRef="#br0" timeOffset="27961.697">12644 1475,'-143'219,"128"-187,16-32,-1 1,0 0,1-1,-1 1,0-1,1 1,-1-1,1 1,-1-1,1 1,-1-1,1 1,0-1,-1 1,1-1,-1 0,1 1,0-1,-1 0,1 0,0 0,-1 1,1-1,0 0,0 0,-1 0,1 0,0 0,-1 0,1 0,0-1,-1 1,1 0,0 0,0 0,-1-1,1 1,-1 0,1-1,0 1,-1 0,1-1,-1 1,1-1,-1 1,1-1,-1 1,1-1,-1 0,0 1,1-1,-1 1,0-1,1 0,-1 1,0-1,0 0,0 0,1 1,-1-1,2-1,26-20,-2-1,-1-1,-1-2,0 0,0-5,6-4,91-125,-120 159,0 0,1 0,-1 0,0 0,1 1,-1-1,0 0,1 1,-1-1,1 1,-1-1,1 1,0-1,-1 1,1 0,-1 0,1 0,-1 0,1 0,-1 0,1 1,0-1,-1 0,1 1,-1 0,0-1,1 1,-1-1,1 1,-1 0,0 0,1 0,-1 0,0 0,0 0,0 0,0 1,0-1,0 0,0 0,0 1,-1-1,1 1,0-1,-1 0,1 1,-1-1,0 1,1 0,-1-1,0 1,0-1,0 1,0 0,10 15,83 123,-92-138,-1-1,1 1,0-1,-1 1,1-1,-1 1,1-1,-1 1,0-1,1 1,-1 0,0-1,0 1,0 0,-1-1,1 1,0-1,0 1,-1 0,1-1,-1 1,0-1,1 1,-1-1,0 0,0 1,0-1,0 0,0 1,0-1,0 0,0 0,-1 0,1 0,0 0,-1 0,1 0,0-1,-1 1,1 0,-1-1,1 1,-1-1,0 0,1 1,-1-1,1 0,-1 0,0 0,1 0,-1 0,0-1,1 1,-1 0,1-1,-1 1,1-1,-1 1,1-1,-1 0,1 0,-2 0,-113-50,90 39</inkml:trace>
  <inkml:trace contextRef="#ctx0" brushRef="#br0" timeOffset="29059.253">12164 1164,'5'0,"6"0,6 0,5 0,4 0,2 0,1 0,-5 0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3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3186,'275'-28,"-66"0,92 1,24-1,279-2,317 30,-378-28,505 28,-444 28,-296-25,63-17,221-21,-75 23,-96-14,2 14,190-17,-19-5,55 12,29-13,-148 13,115-12,-557 29,776-29,1550 35,-2389-1</inkml:trace>
  <inkml:trace contextRef="#ctx0" brushRef="#br0" timeOffset="28140.942">1665 2960,'0'-55,"12"-145,54 1,64-110,-98 241,13-29,4 2,43-60,-90 152,67-100,4 3,5 2,37-30,-90 102,-4 3,1 1,1 1,1 1,1 1,1 1,0 1,20-9,170-70,-181 84,1 1,0 2,0 2,1 1,7 1,13-6,-45 8,-1 0,0 1,1 1,0 0,-1 0,1 1,-1 0,1 1,0 1,2 0,38 11,-22-7,0 2,-1 1,0 1,0 1,-1 2,1 2,32 20,-31-19,-1 1,0 1,-2 1,0 2,-1 1,22 23,79 119,-87-113,-3 1,-2 3,-2 0,-3 2,3 14,37 124,-40-78,39 124,16 79,-50-150,-2-24,-34-146,1 1,0-1,-1 1,1-1,0 1,0-1,0 1,-1-1,1 1,0-1,0 1,0 0,0-1,0 1,0-1,0 1,0-1,0 1,0-1,1 1,-1 0,0-1,0 1,0-1,1 1,-1-1,0 1,1-1,-1 1,0-1,1 0,-1 1,0-1,1 1,-1-1,1 0,-1 1,1-1,-1 0,1 0,-1 1,1-1,-1 0,1 0,0 0,-1 0,1 0,-1 0,1 0,-1 0,1 0,-1 0,1 0,0 0,-1 0,1 0,-1 0,1 0,-1-1,1 1,-1 0,1 0,-1-1,1 1,-1 0,1-1,-1 1,0-1,1 1,-1 0,21-40,-19 35,307-747,-290 704,1 1,3 2,2 0,2 2,2 0,1 2,3 1,1 2,11-8,227-242,-125 108,-142 174,12-14,1 1,0 0,2 1,0 1,1 1,0 1,1 0,12-3,217-116,-229 124,0 1,0 0,1 2,0 0,0 2,0 0,1 2,18-1,270 6,-290 0,1 1,0 1,0 1,-1 1,0 1,0 1,-1 1,0 0,-1 2,15 9,71 76,-57-45,101 142,-136-175,-1 1,0 1,-1 0,-2 0,0 1,-1 0,-1 1,-1 0,-1 1,-1-1,-1 1,0 9,24 137,29 56,-29-109,29 81,-34-107,12 101,-36 63,1-230</inkml:trace>
  <inkml:trace contextRef="#ctx0" brushRef="#br0" timeOffset="30788.813">7423 2876,'3'-5,"6"-12,-1 0,-1 0,0 0,-1-1,-1 0,0 0,-1 0,-1-6,8-176,10 95,2-19,6 1,5 1,45-104,-36 141,4 2,4 1,3 3,3 3,4 2,3 3,14-8,-62 62,0 2,1 0,1 1,0 0,1 2,0 0,1 1,0 1,1 1,0 1,1 1,-1 1,1 0,1 2,-1 0,12 1,243 6,33 56,-259-50,-1 2,0 3,-1 1,-1 3,0 2,-2 1,0 3,-1 2,-2 2,-1 1,15 16,-14-1,-3 3,-2 0,-2 3,5 13,-7-13,-12-18,-3 1,0 1,-3 0,0 1,-3 1,0 1,-1 6,30 126,-15-28,-22-99,2-1,2 0,2 0,1-1,2-1,2 0,6 9,-18-37,0 0,-1 1,0 0,-1 0,-1-1,1 1,-2 1,0-1,-1 10,13 90,-24-278,12 127,34-288,-15 200,-5 26,5 1,22-67,-31 131,1 1,3 0,0 1,2 1,2 1,1 0,2 1,16-20,11-4,2 1,2 2,2 3,3 3,1 2,48-27,-53 40,1 3,2 2,0 2,28-5,-42 16,1 3,0 2,0 1,1 3,28 0,-62 5,22-2,0 1,-1 2,1 1,-1 2,0 1,22 7,-27-4,0 1,-1 2,0 0,-1 2,-1 0,22 18,66 45,-90-61,13 9,0 2,-2 1,-1 2,14 17,-12-8,-2 3,-2 0,-1 1,-3 2,-1 1,-3 1,1 6,51 255,-43-109,-1 83,-29-267,2 1,-1-1,2 1,0-1,1 0,0-1,1 1,2 2,2-2</inkml:trace>
  <inkml:trace contextRef="#ctx0" brushRef="#br0" timeOffset="32826.519">12644 2650,'2'-2,"0"1,0 0,0-1,0 0,-1 1,1-1,-1 0,1 0,-1 0,0 0,0 0,0 0,0 0,0 0,0 0,0-1,-1 1,1 0,-1-1,0 1,0 0,0-1,0 1,0 0,0-1,0 0,4-182,7-48,8 142,4 0,4 2,3 1,5 1,45-81,-52 121,2 0,2 2,1 2,3 1,4-2,-14 20,2 1,0 2,1 0,1 2,0 1,2 2,0 1,17-5,-25 13,1 1,1 1,-1 2,1 0,-1 2,1 0,0 2,10 2,34-1,-45 1,-1 1,1 0,-1 2,0 1,0 1,-1 1,11 6,16 4,118 65,-139-72,-1 1,0 1,-1 1,-1 2,-1 1,0 1,-1 1,-1 1,-1 1,-1 0,-1 2,-1 1,-1 0,4 10,80 160,-73-121,-3 2,15 77,26 76,-36-117,-26-88,1 0,1 0,1-1,0 0,2 0,1-1,8 11,-6-14,-3-2</inkml:trace>
  <inkml:trace contextRef="#ctx0" brushRef="#br0" timeOffset="33908.232">14478 2735,'905'0,"-707"-28,282 27,-284 2,-155 10,-41-12</inkml:trace>
  <inkml:trace contextRef="#ctx0" brushRef="#br0" timeOffset="37588.833">14987 1634,'531'-288,"-368"206,139-49,-282 123,0 1,0 1,0 1,1 1,-1 1,19-1,-38 3,0 1,1 0,-1 0,0 0,0 0,0 0,0 0,0 0,0 0,0 0,0 0,1 0,-1 1,0-1,0 0,0 1,0-1,0 1,0-1,0 1,0 0,-1-1,1 1,0 0,0-1,0 1,-1 0,1 0,0 0,-1 0,1 0,-1 0,1 0,-1 0,1 0,-1 0,0 0,0 0,1 0,-1 0,0 0,0 1,0-1,0 0,0 0,0 0,-1 0,1 0,0 0,-1 1,-26 51,26-52,-101 136,68-95,2 1,1 1,3 2,-4 11,30-54,0 1,1-1,-1 0,1 1,-1-1,1 1,0-1,1 1,-1-1,0 1,1 0,0-1,0 1,0 0,0-1,1 1,0 0,-1-1,1 1,0-1,1 1,-1-1,1 0,-1 1,1-1,0 0,0 0,1 0,-1 0,0-1,1 1,0 0,0-1,0 0,0 0,0 0,0 0,0 0,0-1,1 1,-1-1,1 0,1 0,9 0,0-1,0-1,0 0,0-1,0-1,0 0,0-1,-1 0,0-1,0-1,0 0,0-1,-1 0,0 0,1-3,0 3,208-144,-204 135,-4 2</inkml:trace>
  <inkml:trace contextRef="#ctx0" brushRef="#br0" timeOffset="39325.289">17160 1352,'9'-48,"-9"46,-1 1,0-1,0 0,0 0,0 1,0-1,0 1,-1-1,1 1,0 0,-1-1,1 1,-1 0,1 0,-1 0,0 0,0 0,1 0,-1 1,0-1,0 0,0 1,0 0,1-1,-1 1,0 0,0 0,0 0,0 0,0 0,0 1,0-1,0 0,0 1,1 0,-1-1,0 1,-69 33,61-27,0 0,0 0,1 1,0 1,0 0,1 0,0 1,0 0,1 0,1 0,0 1,0 0,1 0,0 1,1 0,1-1,0 1,0 1,1-1,0 0,2 0,-1 1,1-1,1 1,0-1,1 1,0-7,0 1,0-1,1 0,0 0,0-1,0 1,1-1,0 0,0 1,0-2,1 1,-1 0,1-1,0 0,1 0,-1-1,0 1,1-1,0 0,0 0,0-1,0 0,0 0,5 0,160 9,-149-11,87-23,-101 19</inkml:trace>
  <inkml:trace contextRef="#ctx0" brushRef="#br0" timeOffset="40123.222">17583 1295,'-5'27,"1"0,1 1,2-1,0 1,2-1,1 1,1-1,2 0,4 16,-8-40,1 1,0-1,-1 0,1 1,0-1,1 0,-1 0,1 0,-1 0,1-1,0 1,0-1,0 0,0 1,0-2,1 1,-1 0,1 0,-1-1,1 0,0 0,-1 0,1 0,0-1,0 1,-1-1,1 0,0 0,0 0,0-1,-1 1,1-1,0 0,-1 0,1 0,0 0,-1-1,1 0,-1 0,0 0,0 0,0 0,0 0,0-1,0 1,0-1,-1 0,1 0,-1 0,1-2,24-35,-1-1,-2-1,-2-1,-2 0,3-14,35-78,-58 136,0-1,0 1,0 0,0-1,0 1,1-1,-1 1,0 0,0-1,1 1,-1-1,0 1,1-1,-1 1,1-1,-1 1,1-1,-1 1,1-1,-1 1,1-1,-1 0,1 1,-1-1,1 0,0 0,-1 1,1-1,-1 0,1 0,0 0,-1 0,1 0,0 0,-1 0,1 0,0 0,-1 0,1 0,-1 0,1 0,0-1,-1 1,1 0,0 0,-1-1,1 1,-1 0,1-1,-1 1,1-1,-1 1,1 0,-1-1,0 1,1-1,-1 0,1 1,-1-1,0 1,0-1,1 1,-1-1,0 0,0 0,5 58,-5-55,10 153,0-66,-3 1,-4 0,-5 23,1-17,-3-65,-1 0,-1-1,-2 0,-1 0,-1-1,-1 0,-2-1,-1 0,-1-1,-2 0,-13 17,30-43,-1 0,1 1,0-1,-1 1,1-1,-1 0,1 1,-1-1,1 0,-1 0,0 1,0-1,0 0,0 0,0 0,0 0,0 0,0 0,0 0,0 0,0-1,0 1,-1 0,1-1,0 1,-1-1,1 1,0-1,-1 0,1 1,-1-1,1 0,-1 0,1 0,0 0,-1 0,1-1,-1 1,1 0,0 0,-1-1,1 1,0-1,-1 0,1 1,0-1,0 0,-1 0,-1-14,0 1,1-1,0-1,1 1,1 0,1 0,0 0,2-6,-3 12,9-52,2 0,3 2,2 0,21-47,-26 76</inkml:trace>
  <inkml:trace contextRef="#ctx0" brushRef="#br0" timeOffset="40793.478">18655 590,'82'470,"-4"-149,-73-297</inkml:trace>
  <inkml:trace contextRef="#ctx0" brushRef="#br0" timeOffset="41124.863">19051 985,'-9'28,"2"1,1 1,2-1,1 1,1 0,1 0,2 0,2 9,-3-35,0-1,0 0,1 0,0 0,-1 0,1 0,0 0,1 0,-1-1,0 1,1 0,-1-1,1 1,0-1,0 1,0-1,0 0,1 0,-1 0,1 0,-1 0,1 0,-1-1,1 1,0-1,0 0,0 0,0 0,0 0,0 0,0-1,0 1,0-1,0 0,0 0,0 0,0 0,0-1,0 1,0-1,0 0,0 0,0 0,0 0,0 0,0-1,-1 1,1-1,0 0,-1 0,2-1,6-7,-1-1,0 0,-1 0,0-1,-1 0,0-1,0 1,-2-1,0-1,0 1,0-4,-3 11,4-11,-1-1,-1 0,-1 1,0-1,-1-1,-1 1,-1 0,0 0,-1 0,-2 0,1 0,-2 0,-2-6,5 21,0 1,0-1,0 0,0 1,0-1,-1 1,1 0,-1-1,1 1,-1 0,0 0,0 0,0 0,0 0,0 0,-1 1,1-1,0 1,-1 0,1-1,-1 1,-1 0,-10 0</inkml:trace>
  <inkml:trace contextRef="#ctx0" brushRef="#br0" timeOffset="41373.892">19445 957,'-4'33,"-3"17,6-1,8-9,2-11</inkml:trace>
  <inkml:trace contextRef="#ctx0" brushRef="#br0" timeOffset="41523.29">19445 505,'0'0</inkml:trace>
  <inkml:trace contextRef="#ctx0" brushRef="#br0" timeOffset="42057.286">19699 703,'-8'15,"1"0,1 0,0 1,1 0,1 0,0 0,1 1,1-1,0 1,1 0,1 0,1-1,0 1,1 0,1-1,3 9,-4-21,1 0,-1 0,1-1,0 1,1 0,-1-1,1 0,-1 0,1 0,0 0,0 0,0-1,1 0,-1 0,0 0,1 0,-1-1,1 0,0 0,0 0,-1 0,1-1,0 0,0 0,-1 0,1 0,0-1,0 0,-1 0,1 0,0 0,-1-1,1 0,-1 0,0 0,0-1,0 1,0-1,0 0,0 0,-1 0,3-3,8-10,0-1,-1-1,0 0,-2 0,0-1,-1-1,-1 0,-1 0,5-22,11-21,8-10,-19 49,-1 0,-2-2,0 1,-2-1,-1-1,-1 1,-1-1,-1 0,-2 0,0-20,-4 21,-2-1,0 1,-2 0,0 1,-2 0,-1 0,-6-10,11 25,0 1,-1 0,0 0,-1 1,0-1,0 1,-1 0,0 1,-1-1,1 2,-1-1,0 1,-1 0,0 1,0 0,0 0,0 1,-1 0,0 0,-2 1,2 2,1 0,-1 1,1 1,-1 0,1 0,0 0,-1 2,1-1,0 1,0 0,1 1,-1 0,1 0,-1 1,1 0,1 0,-1 1,1 0,0 1,0-1,1 1,0 1,0-1,0 1,1 0,1 0,-1 0,1 1,1 0,-1 0,1 0,0 3,1 3,0 0,2 1,-1-1,2 0,0 0,1 1,0-1,1 0,1-1,0 1,1-1,1 1,0-1,1-1,1 1,0-1,0-1,1 0,1 0,4 3,28 30,2-2,1-2,3-2,21 11,298 211,-240-183,-109-70</inkml:trace>
  <inkml:trace contextRef="#ctx0" brushRef="#br0" timeOffset="50195.763">18373 1126,'-9'1,"0"0,0 0,0 1,0 0,0 0,1 1,-1 0,1 0,-1 1,1 1,0-1,-3 4,5-4,0 0,0 1,0 0,1 0,-1 1,2-1,-1 1,0 0,1 0,0 0,1 1,-1 0,1 0,1-1,-1 2,1-1,0 0,1 0,0 1,0-1,0 1,1-1,0 0,1 1,0-1,0 1,0-1,1 0,0 0,0 1,1-1,0-1,0 1,1 0,0-1,3 4,5-1,1-2,0 1,1-2,0 1,0-2,0 0,1-1,-1 0,1-1,0-1,0 0,0-1,0-1,0 0,0-1,0-1,0 0,3-2,38-18,-50 10</inkml:trace>
  <inkml:trace contextRef="#ctx0" brushRef="#br0" timeOffset="54094.068">14987 1578,'1'1,"1"0,0 1,-1-1,1 0,0 0,0 0,0 0,0 0,0-1,0 1,0 0,0-1,0 0,0 1,0-1,0 0,0 0,0 0,0 0,0-1,0 1,0-1,0 1,0-1,0 1,0-1,0 0,0 0,0 0,0 0,-1 0,1-1,0 1,1-2,49-54,64-140,-103 178,-7 30,-5 39,-1-42,14 153,-3-117,2 0,2-1,2-1,2-1,23 39,-43-80,1 0,-1 0,1 0,-1 0,1 0,-1 0,1 0,0 0,-1 1,1-1,-1 0,1 0,-1 0,1 1,-1-1,1 0,0 0,-1 1,1-1,0 0,-1 1,1-1,0 0,-1 1,1-1,0 1,0-1,0 1,-1-1,1 0,0 1,0-1,0 1,0-1,0 1,0-1,0 1,0-1,0 1,0-1,0 1,0-1,0 1,0-1,0 0,0 1,0-1,1 1,-1-1,0 1,0-1,1 0,-1 1,0-1,1 1,-1-1,0 0,1 0,-1 1,0-1,1 0,-1 1,1-1,-1 0,1 0,-1 0,0 0,1 1,0-1,-37-15,31 12,-77-40,35 16,-1 3,-1 2,-1 2,-19-4,45 18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99,'-1'-2,"0"-1,0 0,0 1,0-1,0 1,-1-1,1 1,-1 0,0-1,1 1,-1 0,0 0,0 0,-1 1,1-1,0 0,0 1,-1-1,1 1,-1 0,1 0,-1 0,0 0,1 0,-1 1,0-1,0 1,1 0,-1 0,0 0,0 0,0 0,1 0,-1 1,0-1,0 1,1 0,-1 0,1 0,-1 0,1 1,-1-1,1 0,0 1,-1 0,1 0,0-1,-1 2,-49 131,31-70,-135 303,6-81,127-257,23-30,0 1,0-1,0 1,0 0,1-1,-1 1,0-1,0 1,0 0,0-1,0 1,0-1,0 1,0 0,0-1,0 1,0-1,-1 1,1 0,0-1,0 1,0-1,0 1,-1 0,1-1,0 1,0 0,-1-1,1 1,0 0,-1 0,1-1,0 1,-1 0,1 0,0-1,-1 1,1 0,-1 0,1 0,0 0,-1 0,1-1,-1 1,1 0,0 0,-1 0,1 0,-1 0,1 0,0 0,-1 1,1-1,-1 0,1 0,0 0,-1 0,1 0,-1 1,1-1,0 0,7-31,1-1,2 2,1-1,1 1,2 1,7-12,-18 36,75-135,6 4,23-20,-59 87,57-100,-72 133,-32 35,0 1,0 0,-1-1,1 1,0 0,0 0,0-1,0 1,0 0,0 0,0 0,0 0,0 0,0 0,0 1,0-1,0 0,-1 0,1 1,0-1,0 0,0 1,0-1,0 1,-1-1,1 1,0 0,0-1,-1 1,1 0,0-1,-1 1,1 0,-1 0,1 0,-1-1,0 1,1 0,-1 0,0 0,1 0,-1 0,0 0,0 0,0 0,0 0,0 0,0 0,17 194,0-50,7-2,31 98,-27-129,-30-111,0 1,1-1,-1 0,0 1,0-1,0 0,0 0,0 0,0-1,0 1,0 0,0-1,0 1,0-1,0 0,-1 0,1 0,0 0,0 0,0 0,-1 0,1-1,0 1,0-1,0 0,0 0,0 1,0-1,0 0,0-1,0 1,1 0,-1-1,0 1,1 0,-2-2,2 2,-225-150,180 123,24 13,-1 1,-1 0,0 2,-1 1,0 1,-8-1,6 8,7 4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1,'-29'3,"-36"5,0 2,1 3,-41 15,23 24,80-51,0 1,1 0,0 0,-1 0,1 0,0 0,0 0,0 0,0 1,1-1,-1 0,0 0,1 1,0-1,-1 0,1 1,0-1,0 1,1-1,-1 0,0 1,1-1,-1 0,1 1,0-1,0 0,0 0,0 0,0 0,0 0,1 0,-1 0,1 0,-1 0,1-1,0 1,-1 0,3 0,65 36,-65-37,1-1,-1 1,1 0,0 1,-1-1,0 1,1 0,-1 0,0 0,0 1,0-1,0 1,-1 0,1 0,-1 0,0 1,1-1,-2 1,1 0,0 0,-1 0,0 0,1 0,-2 0,1 1,0-1,-1 1,0-1,0 1,0 0,-1-1,0 1,0 0,0-1,0 4,-2-3,0 0,-1 0,1 0,-1-1,0 1,-1-1,1 1,-1-1,1 0,-1 0,-1-1,1 1,0-1,-1 0,0 0,1 0,-1-1,0 0,-1 0,1 0,-3 1,-118 17,115-19,6 0,0-1,-1 0,1 1,0-2,-1 1,1-1,0 1,0-2,-1 1,1 0,0-1,0 0,0 0,1-1,-1 1,0-1,-7-10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8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1,'-32'7,"1"2,0 1,0 2,1 0,1 3,0 0,1 2,0 0,2 3,-11 8,30-19,0-1,0 1,0 0,1 0,1 1,0 0,0 0,1 0,0 1,1-1,0 1,0 0,1 0,1 0,0 0,0 0,1 0,1 1,0-1,0 0,1 0,1-1,-1 1,2 0,0-1,0 1,0-1,2 0,5 8,-4-3,1-1,0 0,1-1,1 1,0-2,0 0,1 0,1-1,0 0,1-1,0 0,0-1,1-1,0 0,0-1,1 0,11 3,-11-6,-1 0,1 0,0-2,0 1,0-2,1 0,-1-1,13-2,164-58,-167 52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3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431 617,'1'-2,"-1"1,0-1,0 0,-1 0,1 0,0 0,-1 0,1 0,-1 0,1 1,-1-1,0 0,0 0,0 1,0-1,0 1,0-1,0 1,-1-1,1 1,-1 0,1-1,-1 1,1 0,-1 0,1 0,-1 0,0 0,0 1,1-1,-1 0,0 1,0 0,0-1,0 1,0 0,0 0,0 0,1 0,-1 0,0 0,-1 1,-81 22,60-13,1 1,0 2,0 0,2 2,-1 0,2 1,0 1,1 1,1 1,1 0,0 2,0 2,13-18,1 1,0-1,0 0,0 1,0 0,1-1,0 1,0 0,1 0,0 0,0 1,0-1,1 0,0 0,0 0,0 0,1 1,0-1,0 0,0 0,1 0,0 0,0-1,1 1,0 0,0-1,0 0,0 1,1-1,0-1,0 1,0 0,1-1,-1 0,1 0,3 1,0-2,0-1,1-1,-1 1,1-2,-1 1,1-1,-1 0,1-1,-1 0,1 0,-1-1,1 0,-1 0,0-1,0 0,0 0,-1-1,3-1,128-94,-117 82,65-59,-2-3,30-42,-114 122,0-1,0 1,0-1,0 1,0-1,0 1,0-1,1 1,-1-1,0 1,0-1,1 0,-1 1,0-1,1 1,-1-1,0 0,1 1,-1-1,0 0,1 1,-1-1,1 0,-1 0,1 1,-1-1,1 0,-1 0,1 0,-1 0,1 0,-1 0,1 0,-1 0,1 0,-1 0,1 0,-1 0,1 0,-1 0,1 0,-1 0,1 0,-1-1,1 1,-1 0,0 0,1-1,-1 1,1 0,-1-1,0 1,1 0,-1-1,0 1,1 0,-1-1,0 1,1-1,-1 1,0-1,0 1,0-1,1 1,-1-1,0 1,0-1,0 1,-4 40,-2-14,2-16,0 1,0 0,2 1,-1-1,1 0,1 1,0-1,1 1,0 0,0-1,1 1,1-1,0 1,1-1,0 0,0 0,1 0,1 0,4 7,-2-11,0 1,0-1,1 0,0-1,0 1,1-2,0 1,0-1,0-1,0 1,1-2,0 1,0-1,6 1,8 1</inkml:trace>
  <inkml:trace contextRef="#ctx0" brushRef="#br0" timeOffset="446.166">940 928,'32'-36,"-2"-1,-2-2,-1-1,21-41,-19 31,-17 31,-15 85,1-59,0 0,0 0,1 0,0-1,0 1,0 0,1 1,0-1,1 0,-1 0,1 0,1-1,-1 1,1 0,0 0,1-1,0 1,0-1,0 0,1 0,0 0,0 0,0 0,1-1,-1 0,2 0,-1 0,0-1,1 0,0 0,5 3,0-5,0 0,0-2,0 1,0-1,0-1,0 0,0 0,-1-1,1-1,-1 1,1-2,-1 1,0-2,0 1,0-1,-1-1,0 0,0 0,0-1,-1 0,0 0,0-1,0 0,-1-1,-1 1,0-1,2-4,3-4,-1-1,0 0,-1-1,-2 0,0 0,0 0,-1-5,-4 1,-5 4</inkml:trace>
  <inkml:trace contextRef="#ctx0" brushRef="#br0" timeOffset="1293.404">2041 646,'-9'-4,"0"1,0 0,0 0,0 1,-1 0,1 0,-1 1,1 1,-1-1,1 2,-1-1,1 1,-1 1,1 0,-1 0,1 0,-4 3,3-1,-1 1,1 1,0-1,0 2,1-1,0 1,0 1,0-1,1 2,0-1,1 1,0 0,0 1,1-1,0 1,1 1,0-1,0 1,1 0,1 0,0 0,-1 8,3-15,1 1,0-1,0 0,0 1,1-1,-1 0,1 1,0-1,0 0,1 0,-1 0,1 0,0 0,0 0,0-1,1 1,-1-1,1 1,0-1,0 0,0 0,0 0,1 0,-1-1,1 1,0-1,-1 0,1 0,0 0,0-1,0 1,1-1,-1 0,0 0,0-1,1 1,11 1,1 0,-1-1,1 0,-1-1,1-1,-1-1,1-1,-1 0,1-1,4-3,0-1,0 0,0-2,-1 0,-1-2,0 0,0-1,-1-1,-1 0,-1-2,0 0,0 0,2-6,13-20,-1 0,-2-2,-2-1,-2-1,3-13,-13 26,0-1,-2 0,-2 0,-1-1,4-32,-11 56,-1 1,0 0,-1-1,0 1,-1-1,0 1,0 0,-1-1,0 1,-1 0,0 0,-1 0,0 1,-1-1,0 1,0 0,-1 0,0 1,0 0,-1 0,0 0,-3-2,5 7,0-1,0 1,0-1,-1 1,0 1,1-1,-1 1,0 0,0 0,0 1,0 0,0 0,-1 0,1 1,0 0,0 0,-1 1,1-1,0 1,0 1,0-1,0 1,0 0,0 0,1 1,-1 0,1 0,-1 0,1 0,-1 2,-9 6,0 0,1 1,0 1,1 0,1 1,0 0,1 1,1 0,-8 14,10-13,0 0,1 0,1 0,1 1,0-1,1 1,1 1,1-1,0 0,1 1,1-1,0 1,2-1,0 0,1 0,0 1,2-2,0 1,1 0,0-1,1 0,1-1,1 0,0 0,5 4,10 17,2-2,2-2,0 0,3-2,0-1,2-1,1-2,1-1,1-2,8 2,154 47,-180-67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1,'-16'31,"2"2,1-1,2 1,1 1,1 0,2 1,2-1,1 1,2 0,1 0,2 1,3 21,-4-41,31 382,-32-322,1-77,0 1,0 0,-1 0,1 0,0-1,0 1,-1 0,1 0,0 0,0-1,-1 1,1 0,0 0,0 0,-1 0,1 0,0 0,-1 0,1 0,0 0,0 0,-1 0,1 0,0 0,-1 0,1 0,0 0,0 0,-1 0,1 0,0 0,-1 0,1 0,0 1,0-1,-1 0,1 0,0 0,0 0,-1 1,1-1,0 0,0 0,0 1,0-1,-1 0,1 0,0 1,0-1,0 0,0 0,0 1,0-1,0 0,-9-27,5-2,2-1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82,'38'-5,"27"-1,13-5,-3 0,-4 1,-10 3,-10-2,-9-1,-7 3,-5 2,-7 6,-12 4,-8 5,-10 7,-8 4,-7 3,1-1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59,'34'0,"34"-5,12-1,-4-5,-10 0,-11 1,-10 3,-9 2,-5 3,-2 1,-8 0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0,'-5'38,"-1"28,0 6,1-3,2-9,0-10,-3-13,-1-18,1-13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0,'48'0,"21"0,3 0,-6 0,-14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2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763,'-12'12,"-94"111,102-118,1 0,0 1,0-1,0 1,1-1,0 1,0 0,0 0,1 0,0 0,0 0,0 0,1 0,0 0,0 0,1 1,0-1,0 0,0 0,1 0,-1-1,1 1,1 0,1 2,-3-5,1 1,0-1,0 0,0 0,0-1,1 1,-1 0,1-1,-1 1,1-1,0 0,0 0,0 0,0 0,1-1,-1 1,0-1,1 0,-1 0,1 0,-1 0,1 0,-1-1,1 0,-1 0,1 0,0 0,-1 0,1-1,-1 1,1-1,-1 0,1 0,-1-1,2 0,105-74,-85 53,-1-1,-1-1,-2-1,0-1,-2-1,-1 0,-1-2,-2 0,-1-1,-1 0,-2-1,6-26,-11 39,0 0,-2 1,0-2,-1 1,-1 0,-1-1,-1 1,0-1,-2 1,0 0,-1-1,-1 1,0 0,-2 1,0-1,-2 1,-7-14,14 29,-1 0,0 1,0-1,-1 1,1 0,0-1,-1 1,0 0,1 1,-1-1,0 0,0 1,0-1,0 1,0 0,0 0,0 0,0 0,-1 1,1-1,0 1,0 0,-1 0,1 0,0 0,0 1,-1-1,1 1,0 0,0 0,0 0,0 0,0 1,0-1,0 1,0 0,-1 1,-7 4,1 1,1 0,-1 1,1-1,1 2,-1-1,2 1,-1 1,0 2,0 0,1 0,1 1,0-1,0 1,2 1,0-1,0 1,1 0,1-1,1 1,0 0,1 0,0 0,1 0,1 0,1 0,0 0,0-1,2 1,0-1,0 0,6 9,-1-4,1 0,1-1,0-1,1 0,1 0,0-1,1-1,1-1,1 0,7 4,-15-11,1-1,-1-1,1 0,1 0,-1-1,1 0,-1-1,1 0,0 0,0-1,0-1,0 0,1-1,-1 0,0 0,0-1,0-1,0 0,0 0,7-3,-7 2,0-1,0 0,0-1,-1 0,1-1,-1 0,0 0,-1-1,0 0,0-1,0 0,-1 0,-1-1,1 0,-1 0,-1-1,1 0,-2 0,1-1,-2 1,1-1,-2 0,1 0,-1-1,0-4,-3 15,1-1,-1 1,0 0,1-1,-1 1,0 0,0-1,0 1,0-1,0 1,-1 0,1-1,0 1,-1-1,1 1,-1 0,1-1,-1 1,1 0,-1 0,0 0,0-1,0 1,0 0,0 0,0 0,0 0,0 0,0 1,0-1,0 0,0 0,-1 1,1-1,0 1,-1-1,1 1,0 0,-1-1,1 1,-1 0,1 0,0 0,-1 0,1 0,-1 0,1 0,0 1,-1-1,1 0,0 1,-1-1,1 1,0-1,-1 1,1 0,0 0,0-1,0 1,0 0,0 0,0 0,0 0,0 0,0 0,0 1,-5 5,1 0,0 0,0 1,0 0,1-1,0 2,1-1,0 0,0 1,1-1,0 1,0 0,1 0,0 0,1-1,-1 1,2 0,0 0,0 0,0 0,1 0,0-1,1 1,0-1,0 0,1 1,0-2,1 1,-1 0,4 3,-3-7,-1-1,1 0,-1-1,1 1,0-1,0 0,0 0,0 0,0-1,0 0,0 0,1 0,-1-1,0 1,1-1,-1-1,1 1,-1-1,0 0,0 0,1 0,-1-1,0 0,110-59,25-91,-89 92,-50 60,0-1,0 1,-1 0,1-1,0 1,0 0,-1 0,1-1,0 1,0 0,0 0,0 0,-1 0,1 0,0 0,0 0,0 0,0 0,-1 1,1-1,0 0,0 0,0 1,-1-1,1 0,0 1,0-1,-1 1,1-1,0 1,-1 0,1-1,-1 1,1-1,-1 1,1 0,-1 0,1-1,-1 1,0 0,1 0,-1-1,0 1,0 0,1 0,-1 0,0 0,0-1,0 1,0 0,0 0,6 49,-6-48,25 329,-23-280,-2-1,-2 1,-2-1,-3 1,-2-1,-5 12,7-38,-1 0,-1-1,-1 1,-1-2,0 1,-2-2,-1 1,-1-2,-1 0,-5 4,20-22,-4 4,0 0,-1 0,1 0,-1-1,0 0,0 0,-1-1,0 1,0-1,0-1,0 1,0-1,-1-1,1 1,-4-1,10-2,0 0,-1 0,1 0,0 0,-1 0,1-1,0 1,-1-1,1 1,0-1,0 1,0-1,-1 0,1 0,0 1,0-1,0 0,0 0,0 0,0 0,1 0,-1 0,0 0,0-1,1 1,-1 0,1 0,-1 0,1-1,-1 1,1 0,0-1,0 1,-1 0,1-1,0 1,0 0,1-1,-1 1,0-1,0 1,15-58,8 14,3 1,1 1,2 2,2 0,2 2,1 2,2 1,6-2,-4 3,2 3,0 1,3 2,0 1,2 3,7-2,-12 11,-7 4</inkml:trace>
  <inkml:trace contextRef="#ctx0" brushRef="#br0" timeOffset="-3536.538">1 566,'27'72,"49"275,-42-182,-34-165,0 1,0-1,0 1,0-1,0 1,0-1,0 0,0 1,0-1,1 1,-1-1,0 0,0 1,0-1,1 1,-1-1,0 0,1 1,-1-1,0 0,1 1,-1-1,0 0,1 0,-1 0,1 1,-1-1,0 0,1 0,-1 0,1 0,-1 1,1-1,-1 0,0 0,1 0,-1 0,1 0,-1 0,1 0,-1-1,1 1,-1 0,0 0,1 0,-1 0,1 0,-1-1,1 1,-1 0,0 0,1-1,-1 1,0 0,1-1,-1 1,0 0,0-1,1 1,-1 0,0-1,0 1,1-1,-1 1,0-1,0 1,0 0,0-1,0 1,0-1,14-37,-12 33,85-229,-66 192,-3-1,-1-1,-3 0,-1-1,-2 0,-2-3,-6 20,-1 4</inkml:trace>
  <inkml:trace contextRef="#ctx0" brushRef="#br0" timeOffset="-2405.927">650 311,'75'-21,"-60"20,179-5,-192 5,-1 1,1 0,0 0,-1 0,1 0,0 1,-1-1,1 0,-1 1,1-1,0 1,-1-1,1 1,-1 0,1-1,-1 1,0 0,1 0,-1 0,0 0,0 0,1 1,-1-1,0 0,0 1,0-1,-1 0,1 1,0-1,0 1,-1-1,1 1,-1 0,1-1,-1 1,0 0,0-1,0 1,0 0,0-1,0 1,0-1,0 1,-1 0,1-1,0 1,-1 0,0-1,1 1,-1 0,-9 11,0 0,0 0,-1-1,-1-1,0 0,0 0,-11 5,10-6,-108 85,120-94,0-1,0 1,0 0,0-1,1 1,-1 0,0 0,0 0,0 0,1 0,-1 0,1 0,-1 0,1 0,-1 0,1 0,-1 0,1 1,0-1,0 0,0 0,-1 0,1 0,0 1,1-1,-1 0,0 0,0 0,0 0,1 1,-1-1,0 0,1 0,-1 0,1 0,0 0,-1 0,1 0,0 0,-1 0,1 0,0-1,0 1,0 0,0 0,0-1,0 1,0 0,0-1,0 1,0-1,0 0,0 1,0-1,1 0,-1 0,0 1,0-1,0 0,0 0,2 0,24 2,1-1,0 0,0-3,0 0,0-1,0-2,15-5,27 10,-53 5</inkml:trace>
  <inkml:trace contextRef="#ctx0" brushRef="#br0" timeOffset="-1781.619">1299 734,'-47'46,"23"-24,1 0,0 2,2 0,1 2,1 0,2 1,0 2,14-27,1 1,0 0,0 0,0 0,0 0,1 0,-1 0,1 1,0-1,0 0,0 1,0-1,1 1,0-1,-1 1,1-1,0 1,1-1,-1 1,0-1,1 1,0-1,0 1,0-1,0 0,1 1,-1-1,1 0,0 0,0 0,0 0,0 0,1-1,-1 1,1-1,-1 1,3 0,3-1,-1 0,1-1,0 1,0-2,-1 1,1-1,0-1,0 1,0-1,-1 0,1-1,0 0,-1 0,1-1,-1 0,0 0,0-1,0 0,-1 0,2-1,120-105,-96 76,-2 0,-1-2,-2-1,-2-1,-1-2,4-12,-17 32,-2-1,-1 0,0 0,-2-1,0 0,-1 0,-2-1,0 1,-1-1,-1 1,-2-1,0 0,-3-14,4 32,0 0,-1 0,0 0,1 1,-1-1,-1 0,1 1,-1-1,0 1,0-1,0 1,0 0,-1 0,0 0,1 0,-2 0,1 1,0-1,-1 1,1 0,-1 0,0 0,0 1,-1-1,1 1,0 0,-1 0,1 0,-1 1,1 0,-1 0,0 0,0 0,1 1,-1-1,0 1,0 1,0-1,0 1,1 0,-1 0,0 0,1 0,-1 1,0 0,-7 10,0 1,1 0,0 1,2 0,-1 0,2 1,-1 1,2-1,0 1,2 1,-1-1,2 1,0 0,1 0,1 0,0 0,1 15,0-10,1 0,1 1,0-1,2 1,1-1,1 0,0-1,2 1,0-1,2 0,0-1,1 0,1 0,1-1,4 4,-12-16,1 0,-1 0,1-1,1 1,-1-1,1 0,0 0,0-1,1 0,-1 0,1 0,0-1,1 0,-1-1,1 1,0-1,0-1,-1 0,2 0,-1 0,0-1,0 0,0-1,1 0,2 0,17-14,-4-2</inkml:trace>
  <inkml:trace contextRef="#ctx0" brushRef="#br0" timeOffset="-1552.789">2117 650,'-19'38,"-21"32,-3 9,5-4,4-10,9-12,8-9,7-18,0-12,2-14,2-7</inkml:trace>
  <inkml:trace contextRef="#ctx0" brushRef="#br0" timeOffset="-1315.504">1835 566,'20'33,"5"16,4 5,2-2,-4-6,-3-5,0-5,1-4,0-2,2-2,-5-1,-1-5,1-6,-3-6</inkml:trace>
  <inkml:trace contextRef="#ctx0" brushRef="#br0" timeOffset="6696.817">2597 0,'-24'24,"-13"18,0 6,7 0,3-8,6-11</inkml:trace>
  <inkml:trace contextRef="#ctx0" brushRef="#br0" timeOffset="7232.516">4432 29,'-20'14,"-10"15,0 7,-1 2,6 0,6-7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17,'38'0,"23"0,5-5,-3-1,-13 0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452 594,'49'185,"-35"-128,-4 2,-2-1,-2 1,-3 0,-3 0,-4 28,4-85,0 0,1 1,-1-1,0 0,-1 1,1-1,0 0,-1 0,1 1,-1-1,0 0,0 0,1 0,-1 0,-1 0,1 0,0 0,0 0,-1 0,1-1,-1 1,0 0,1-1,-1 1,0-1,0 0,0 0,0 0,0 0,-2 1,2-4,0-1,0 1,0-1,0 0,1 0,-1 1,1-1,0 0,0 0,0 0,0 0,0-1,0 1,1 0,0 0,0 0,-1-1,2-1,-2-2,2-21,1 0,2 0,1-1,1 2,1-1,1 1,2 0,0 1,2 0,1 1,1 0,9-11,-6 5,5-10,1 2,3 0,1 2,1 0,2 3,18-16,-40 42,1 1,1 0,-1 1,1 0,0 0,0 1,1 0,-1 1,1 0,6-1,-13 4,-1 1,1-1,-1 1,1-1,-1 1,1 0,0 0,-1 0,1 1,-1 0,1-1,-1 1,1 0,-1 0,0 1,1-1,-1 1,0 0,0 0,0 0,0 0,0 0,-1 1,1-1,-1 1,1-1,-1 1,0 0,0 0,0 0,-1 0,1 1,-1-1,1 3,0 5,-1-1,-1 1,0 0,0 0,-1-1,0 1,-1 0,-1-1,1 0,-1 1,-1-1,0 0,-1-1,0 1,0-1,-1 0,0 0,0 0,-1-1,0 0,-1-1,-3 4,0 0,0 0,-1 0,0-1,-1-1,0 0,-1-1,0 0,0-1,0-1,-1 0,0-1,0 0,0-1,-15 1,27-4,0-1,-1 0,1 0,0 0,0 0,0-1,0 0,0 1,0-1,0 0,0 0,0-1,0 1,0 0,1-1,-1 0,0 0,1 0,-1 0,1 0,0 0,0 0,0-1,0 1,0-1,1 0,-1 0,1 1,-1-1,1 0,0 0,0 0,1 0,-1 0,0 0,1-1,0 1,0 0,0 0,0 0,0 0,1 0,-1-1,1 1,0 0,0 0,0 0,0 1,1-1,-1 0,1 0,0 1,0-1,9-15,0 3</inkml:trace>
  <inkml:trace contextRef="#ctx0" brushRef="#br0" timeOffset="370.429">1469 538,'-27'23,"2"-4,0 1,2 0,1 2,0 1,2 1,1 1,0 0,2 2,-8 16,24-40,-1-1,1 0,0 1,0-1,0 1,0-1,0 1,1 0,-1-1,1 1,-1 0,1 0,0-1,0 1,0 0,1 0,-1-1,1 1,-1 0,1-1,0 1,0-1,0 1,1-1,-1 1,0-1,1 0,-1 1,1-1,0 0,0 0,0 0,0-1,0 1,0 0,1-1,-1 1,0-1,1 0,-1 0,1 0,0 0,-1 0,1-1,0 1,9 1,0-1,0-1,0 0,1-1,-1 0,0-1,0 0,0 0,-1-2,1 1,-1-2,1 1,-1-2,-1 1,1-1,-1-1,0 0,0 0,-1-1,0-1,-1 1,1-1,-2-1,1 1,-1-1,-1-1,0 1,0-1,-1 0,-1-1,0 1,0-1,-1 1,0-1,-1 0,0-11,-1 19,1-1,-1 1,-1-1,1 0,-1 0,1 1,-1-1,-1 0,1 0,-1 1,0-1,0 0,0 1,0-1,-1 1,0-1,0 1,0 0,-1 0,1 0,-1 0,0 0,0 1,0-1,0 1,-1-1,0 1,1 1,-1-1,0 0,-1 1,1 0,0 0,-1 0,1 0,-1 1,1 0,-1 0,0 0,-2 1,1 0,0 1,-1 0,1 0,0 1,-1-1,1 1,0 1,0-1,1 1,-1 0,0 0,1 1,0 0,0 0,0 0,0 0,1 1,-1 0,0 2,-9 14</inkml:trace>
  <inkml:trace contextRef="#ctx0" brushRef="#br0" timeOffset="624.959">1892 622,'-19'33,"-6"22,0 5,6-7</inkml:trace>
  <inkml:trace contextRef="#ctx0" brushRef="#br0" timeOffset="850.863">1807 284,'5'-5,"1"-2</inkml:trace>
  <inkml:trace contextRef="#ctx0" brushRef="#br0" timeOffset="1090.405">2061 819,'17'-63,"3"1,3 1,24-44,-5 44,-42 60,1 0,0 0,0 0,1 0,-1 0,0 0,0 0,0 1,0-1,1 0,-1 1,0-1,1 1,-1-1,1 1,-1 0,0-1,1 1,-1 0,1 0,-1 0,1 0,-1 0,0 1,1-1,-1 0,1 1,-1-1,0 1,1-1,-1 1,0 0,0-1,1 1,-1 0,0 0,0 0,0 0,0 0,0 0,0 0,0 0,0 0,-1 1,1-1,0 1,4 7,-1 0,0 0,-1 0,0 1,-1-1,0 1,0 0,-1-1,0 1,-1 5,19 80,-18-91,0 0,0 0,0-1,1 1,0-1,-1 1,1-1,0 1,1-1,-1 0,0 0,1 0,0 0,0 0,0-1,0 1,0-1,0 0,1 0,-1 0,1 0,-1-1,1 0,0 1,0-1,-1 0,1-1,0 1,0-1,0 0,0 0,0 0,0 0,0 0,0-1,0 0,-1 0,1 0,1-1,6-8,0-1,0 0,-1-1,0 0,-1 0,0-1,-1 0,0-1,-2 0,1 0,3-14,9-15,-6 14,-2 4</inkml:trace>
  <inkml:trace contextRef="#ctx0" brushRef="#br0" timeOffset="1302.509">3077 1,'-9'43,"-9"38,-5 16,0-5,5-8,1-14,3-8,4-11,3-9,4-7,6-4,3-3,1-1,3-6,0-11,-1-7</inkml:trace>
  <inkml:trace contextRef="#ctx0" brushRef="#br0" timeOffset="1524.097">2710 311,'44'5,"27"6,8 2,0-2,-10-3,-10-2,-12 2,-8 0,-11-2</inkml:trace>
  <inkml:trace contextRef="#ctx0" brushRef="#br0" timeOffset="26799.683">339 1836,'1'-4,"-1"1,0 0,0-1,0 1,-1 0,1 0,-1-1,0 1,0 0,0 0,0 0,0 0,-1 0,1 0,-1 0,0 0,0 1,0-1,0 1,-1-1,1 1,0 0,-1 0,0 0,1 0,-1 0,0 1,0-1,0 1,0 0,0 0,-1 0,1 0,0 0,0 1,-1-1,1 1,0 0,-3 0,-7 3,1-1,-1 1,1 1,-1 0,1 1,0 1,1-1,-1 2,1 0,0 0,1 1,0 0,0 1,1 0,0 0,0 1,1 1,1-1,0 1,0 0,1 1,0-1,1 1,0 1,1-1,1 1,0-1,-1 9,3-15,0 0,0 0,1 0,-1 0,1 0,1 0,-1 1,1-1,0 0,1-1,-1 1,1 0,1 0,-1-1,1 1,-1-1,2 0,-1 1,0-2,1 1,0 0,0-1,1 1,-1-1,1-1,0 1,0 0,0-1,0 0,1-1,-1 1,1-1,0 0,-1 0,1-1,0 1,0-1,0-1,0 1,1-1,-1 0,0 0,0-1,6-1,8-4,-1-1,1 0,-1-2,0 0,-1-1,0-1,-1 0,0-2,-1 0,0-1,-1 0,-1-1,10-14,-6 7,-1-1,-1-1,0-1,-3 0,0-1,3-10,-6 25,-7 37,-1-8,2-4,1 1,0 0,1-1,1 0,0-1,1 1,0-1,1-1,0 0,1 0,1-1,0 0,0 0,1-2,0 1,8 3,-14-9,-1-2,0 1,1 0,-1-1,1 0,0-1,0 1,0-1,0 0,0 0,0-1,0 0,0 0,0 0,0-1,0 0,0 0,0-1,0 1,0-1,-1 0,1-1,-1 0,1 0,-1 0,0 0,0-1,-1 1,4-4,166-160,-157 152,13-15,2 3,1 0,2 3,0 0,10-2,-33 19,82-24,-95 31,1 0,-1 0,0 0,1 0,-1 0,0 0,1 1,-1-1,0 0,1 0,-1 1,0-1,1 0,-1 1,1-1,-1 1,1-1,-1 1,1-1,-1 1,1-1,0 1,-1 0,1-1,0 1,-1-1,1 1,0 0,0-1,0 1,0 0,-1-1,1 1,0 0,0 0,0-1,0 1,0 0,1-1,-1 1,0 0,0-1,0 1,1 0,-1-1,0 1,1-1,-1 1,0 0,1-1,-1 1,1-1,-1 1,1-1,-1 1,1-1,-1 0,1 1,-1-1,1 1,0-1,-1 0,1 0,0 1,-1-1,1 0,0 0,0 0,-162 30,155-28,0 0,0 0,-1 0,1 0,1 1,-1 0,0 1,1-1,0 1,0 0,0 0,0 1,0-1,1 1,0 0,0 0,0 1,1-1,0 1,0-1,0 1,1 0,0 1,0-1,0 0,1 0,-1 5,1-4,0 0,1 1,-1-1,2 1,-1-1,1 0,0 1,0-1,1 0,0 0,0 0,1 0,0 0,0 0,1-1,0 1,0-1,0 0,1 0,0-1,0 1,0-1,1 0,-1-1,1 1,0-1,1 0,-1-1,1 1,0-1,0-1,0 1,0-1,0 0,7 0,10 0,0-2,1-1,-1-1,0-1,0-1,-1-1,1-2,-1 0,0-1,-1-1,22-12,29-20,-1-3,50-42,-110 78,43-31,-3-2,-2-2,40-44,-72 68,-2-1,0-1,-1 0,-2-1,0-1,-1 0,-1 0,-1-1,-1-1,-2 1,2-13,-6 29,0-1,-1 0,0 0,0 0,-1 0,0 0,-1 0,0 0,0 0,-1 0,0 0,-1 0,0 0,0 0,-1 0,0 0,-1 1,0 0,0 0,0 0,-4-4,5 11,1-1,-1 1,0 0,0 0,0 0,0 0,0 1,0-1,0 1,0-1,0 1,0 0,0 1,0-1,0 0,0 1,0-1,0 1,0 0,0 0,0 1,1-1,-1 0,0 1,1 0,-1-1,1 1,-1 0,1 0,0 0,0 1,0-1,0 1,0-1,1 1,-1-1,1 1,0 0,-1 0,1 0,1 0,-1-1,0 1,0 3,-9 33,2 1,1 0,2 0,2 1,2 0,2-1,1 1,2-1,2 1,39 232,-16-126,-27-131,-3-34,1-3,0-5,-1 1</inkml:trace>
  <inkml:trace contextRef="#ctx0" brushRef="#br0" timeOffset="27045.225">1779 1582,'20'0,"15"0,7 0,0 0,4 0,-2 0,-3 0,0 0,-1 0,-3 0,2 0,-1 0,-2 0,-3 0,-1 0,-2 0,-6 0</inkml:trace>
  <inkml:trace contextRef="#ctx0" brushRef="#br0" timeOffset="27360.858">2851 1553,'-24'5,"0"1,1 1,-1 1,1 1,1 1,0 1,0 1,1 1,-15 12,34-24,0 0,0 1,1-1,-1 0,0 0,0 1,1-1,-1 1,1 0,0-1,-1 1,1 0,0 0,0 0,0 0,0 0,0 0,1 0,-1 0,1 0,-1 0,1 0,0 1,-1-1,1 0,0 0,1 0,-1 0,0 1,1-1,-1 0,1 0,-1 0,1 0,0 0,0 0,0 0,0 0,1 0,-1-1,0 1,1 0,0 0,161 97,-159-97,-1-1,0 1,1 1,-1-1,0 0,0 1,0 0,0-1,-1 1,1 0,-1 0,0 1,0-1,0 0,0 1,0 0,-1-1,1 1,-1 0,0-1,0 1,-1 0,1 0,-1 0,0 0,0 0,0 0,0 0,-1 0,0 0,0-1,0 1,0 0,0 0,-1 0,-5 3,-1-1,0 1,0-1,0 0,-1-1,0 0,0-1,0 0,-1 0,1-1,-1 0,0 0,-8 0,12-1,0-1,-1 1,1-1,-1-1,1 1,-1-1,1 0,-1-1,1 1,-1-1,1-1,0 1,0-1,-1 0,1 0,0-1,1 0,-1 0,0 0,1-1,0 0,-1 0,0-1,-3-10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1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1,'-20'20,"0"2,1 0,1 2,2 0,0 0,2 2,0 0,2 0,1 1,-2 10,11-31,0 0,1 0,-1 0,1 1,1-1,-1 1,1-1,0 0,0 1,1-1,0 1,0-1,1 0,-1 0,1 0,1 0,-1 0,1 0,0 0,0-1,1 1,0-1,0 0,0 0,0-1,1 1,0-1,0 0,0 0,0 0,1-1,-1 0,1 0,0 0,0-1,0 0,0 0,6 1,0-4,1 0,-1-1,1 0,-1-1,0-1,0 0,0 0,0-1,-1-1,0 0,0 0,0-1,-1 0,0-1,0 0,-1-1,0 0,-1-1,0 1,0-2,-1 1,-1-1,5-8,-6 12,-1 0,1 0,-1 0,-1-1,1 0,-1 0,0 0,-1 0,0 0,-1-1,1 1,-1-1,-1 1,0-1,0 1,-1-1,0 1,0-1,-1 1,0 0,0 0,-1 0,0 0,-1 0,0 0,0 1,0 0,-1 0,0 0,0 0,-1 1,0 0,2 1,1 0,-1 1,-1 0,1 0,0 0,-1 1,0-1,0 1,0 0,0 1,0-1,-1 1,1 0,-1 0,0 1,1-1,-1 1,0 1,0-1,0 1,1 0,-1 0,0 1,0-1,0 1,1 1,-1-1,0 1,1 0,0 0,-1 1,1-1,0 1,0 1,0-1,1 0,-3 3,-11 14,2 1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17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54,'-27'74,"-4"28,-47 118,61-203,30-55,2 0,1 0,2 2,1 0,2 1,25-31,-3 0,-37 57,77-96,-81 106,-1 0,1 0,-1 0,0 0,1 0,-1 0,0 0,0 0,0 1,0-1,0 0,0 1,0-1,-1 0,1 1,0-1,-1 1,1 0,-1-1,1 1,-1-1,0 1,0 0,0-1,0 1,0-1,0 1,0 0,0-1,-1 1,1 0,-1-1,1 1,-1 0,1 1,-3 69,7 81,-2-145,0 0,1-1,0 0,0 1,0-1,1 0,0 0,1-1,-1 1,1-1,1 0,-1 0,1-1,0 0,0 0,1 0,-1-1,1 0,0 0,0 0,1-1,-1 0,0-1,1 1,0-2,0 1,0-1,-1 0,1-1,0 1,0-2,0 1,0-1,0 0,0-1,0 0,-1 0,1-1,-1 1,0-2,1 1,-2-1,3-1,0-4,0-1,-1 0,0 0,0 0,-1-1,-1 0,0-1,0 0,-1 0,-1 0,0 0,0 0,-1-1,-1 0,0 0,-1 0,0 0,-1 0,-1 1,0-1,0 0,-3-9,-20-41,12 51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57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7564 594,'-18'0,"0"1,0 0,0 2,0 0,1 1,-1 0,1 2,-14 6,24-9,0 0,1 1,-1 0,1 0,0 0,0 1,0 0,1 0,0 1,0-1,0 1,1 0,0 1,0-1,0 1,1-1,0 1,0 0,1 0,0 0,0 1,0 3,1-6,0 1,1-1,-1 0,1 0,0 0,1 0,-1 0,1 1,0-1,0 0,1 0,-1-1,1 1,0 0,1 0,-1-1,1 1,0-1,0 0,0 0,0 0,1 0,0-1,-1 1,2-1,-1 0,0 0,0-1,1 1,0-1,-1 0,1 0,0 0,0-1,0 0,0 0,0 0,0 0,0-1,1 0,-1 0,0 0,3-1,17-8,-1-1,0-1,-1 0,0-2,-1-1,0-1,-1 0,-1-2,0 0,-1-2,-1 0,-1-1,7-11,-16 22,6-8,41-32,-53 51,0-1,0 1,-1 0,1 0,0 0,-1 0,1 0,-1 0,0 1,0-1,1 0,-2 1,1-1,0 1,0-1,-1 1,1-1,-1 1,0 0,0-1,0 1,0-1,0 1,-1-1,1 1,-1 0,1 2,9 189,25 147,-31-300,-3 0,-1 0,-2 0,-1 0,-3-1,-1 0,-2 0,-1-1,-15 32,18-53,0-2,-1 1,-1-1,0 0,-1-1,-1 0,-1-1,0 0,0-1,-1-1,-1 0,0-1,-1-1,0 0,-1-1,1 0,-2-2,15-5,1 0,-1 0,0-1,1 1,-1-1,0 0,0 0,0 0,0 0,0-1,0 1,0-1,-1 0,1 1,0-2,0 1,0 0,0-1,0 1,0-1,0 0,0 0,0 0,0 0,0 0,0-1,1 0,-1 1,1-1,-1 0,1 0,-1 0,1-1,0 1,0 0,0-1,1 1,-1-1,0 0,1 0,0 0,0 1,0-1,0 0,0-1,-1-31,1-1,2 1,1 0,2 0,2 0,1 1,1-1,2 1,10-21,-19 52,12-35,1 1,2 0,2 2,1 0,15-20,-10 21</inkml:trace>
  <inkml:trace contextRef="#ctx0" brushRef="#br0" timeOffset="440.678">8213 904,'-5'6,"4"-3,-1 1,0-1,0 0,0 0,0 0,-1 0,1-1,-1 1,0-1,0 1,0-1,0 0,0 0,0 0,-1-1,1 1,-1-1,1 0,-1 1,-2-1,4-3,1 0,-1 0,0 1,1-2,-1 1,1 0,0 0,0 0,0-1,0 1,0 0,0-1,1 1,-1-1,1 1,0-1,-1 1,1-1,0 1,1-1,-1 1,0-1,1 1,-1-1,1 1,0-1,0 1,1-2,-1-1,58-170,-48 151,2 0,1 1,1 1,1 0,1 1,0 1,11-8,-24 22,1 1,0-1,0 1,1 1,-1-1,1 1,0 0,1 0,-1 0,1 1,-1 0,1 1,0-1,0 1,0 1,0-1,3 1,-7 3,0 1,0 0,-1 0,1 0,-1 0,0 0,1 1,-1-1,-1 0,1 1,0 0,-1-1,0 1,0 0,0 0,0 0,-1 0,0 0,1-1,-1 1,-1 0,1 0,0 0,-2 3,2 0,0 18</inkml:trace>
  <inkml:trace contextRef="#ctx0" brushRef="#br0" timeOffset="819.682">8890 537,'-27'8,"1"0,0 1,0 2,1 1,0 0,1 2,-2 3,19-12,0 0,1 1,-1 0,1 0,0 1,1-1,-1 1,1 0,1 1,-1-1,1 1,1 0,-1 0,1 0,1 1,0-1,0 1,0-1,1 1,1 0,-1 0,1-1,1 1,0 3,0-6,0-1,0 0,1 0,0 1,0-1,0 0,1-1,-1 1,1 0,0-1,1 1,-1-1,1 0,0 0,0-1,0 1,0-1,1 0,-1 0,1 0,0-1,0 1,0-1,0 0,0-1,0 1,0-1,1 0,-1 0,1-1,-1 1,0-1,1-1,-1 1,1-1,-1 0,0 0,1 0,-1-1,0 0,4-1,3-2,0-1,0 0,-1 0,0-1,0-1,0 1,-1-2,0 0,-1 0,0 0,0-1,-1-1,0 0,-1 0,0 0,-1-1,0 1,-1-2,0 1,-1 0,-1-1,0 0,0-3,-1 10,-1 0,0 0,0 0,-1 0,0 0,0 0,0-1,-1 1,0 0,0 0,-1 0,1 0,-1 1,-1-1,1 0,-1 1,0-1,0 1,0 0,-1 0,0 0,0 1,0-1,-1 1,1 0,-1 0,-15-9</inkml:trace>
  <inkml:trace contextRef="#ctx0" brushRef="#br0" timeOffset="1139.851">9257 622,'-7'11,"0"0,1 0,0 1,1 0,1 0,-1 1,2-1,0 1,1 0,0 0,0 0,2 0,-1 0,2 0,0 0,0 0,3 8,-3-19,0 0,0 1,0-1,0 0,0 0,0-1,0 1,1 0,-1 0,1-1,-1 1,1-1,0 1,0-1,-1 1,1-1,0 0,0 0,0 0,0 0,1-1,-1 1,0 0,0-1,0 1,1-1,-1 0,0 0,0 0,1 0,-1 0,0-1,0 1,1-1,-1 1,0-1,0 0,0 0,0 1,0-2,78-48,-63 35,-1-2,-1 0,-1 0,0-2,-1 0,-1 0,8-19,0 3,9-39,-25 51</inkml:trace>
  <inkml:trace contextRef="#ctx0" brushRef="#br0" timeOffset="1556.079">9653 848,'134'-218,"-111"187,-22 31,-1 0,0 0,1-1,-1 1,0 0,1 0,-1-1,1 1,-1 0,1 0,-1 0,1 0,-1-1,1 1,-1 0,1 0,-1 0,0 0,1 0,-1 0,1 1,-1-1,1 0,-1 0,1 0,-1 0,1 0,-1 1,1-1,-1 0,0 0,1 1,-1-1,0 0,1 1,-1-1,0 0,1 1,-1-1,0 1,0-1,1 0,-1 1,0-1,0 1,0-1,1 1,-1-1,0 1,0-1,0 1,0-1,0 0,0 1,0-1,0 1,0-1,0 1,-1-1,1 1,0-1,0 1,0-1,0 1,-1-1,1 0,0 1,-1-1,1 41,-1-36,0 1,0 0,0-1,1 1,0 0,0-1,0 1,1 0,0-1,0 1,0-1,1 1,0-1,0 1,0-1,1 0,-1 0,1 0,0-1,1 1,-1-1,5 4,-3-7,0-1,0-1,-1 1,1-1,0 1,0-1,0-1,-1 1,1-1,-1 0,1 0,-1 0,0 0,1-1,-1 0,0 0,-1 0,1 0,-1-1,1 1,-1-1,0 0,0 0,-1 0,1 0,-1 0,0-1,0 0,1 1,105-153,-97 139</inkml:trace>
  <inkml:trace contextRef="#ctx0" brushRef="#br0" timeOffset="2051.657">10498 594,'-19'16,"4"-6,1 2,0-1,1 2,0 0,1 0,0 1,1 1,1 0,0 0,1 1,-1 3,9-16,0 1,1-1,-1 0,1 0,-1 0,1 0,0 1,0-1,0 0,1 0,-1 1,1-1,0 0,0 0,0 0,0 0,0 0,1 0,-1 0,1-1,0 1,0 0,0-1,0 1,0-1,0 0,1 0,-1 0,1 0,0 0,0 0,-1-1,1 0,0 1,0-1,0 0,0 0,1 0,-1-1,0 1,0-1,0 0,1 0,-1 0,0 0,0-1,0 1,1-1,-1 1,0-1,2-1,11-2,-1 0,0 0,0-2,-1 1,1-2,-1 0,0-1,-1 0,0-1,0-1,-1 0,0-1,-1 0,0-1,22-30,-2-3,-2 0,-2-2,-2-1,0-6,-18 42,-1 0,-1 0,0-1,0 0,-1 0,-1 0,0 0,-1 0,-1-1,0 1,-1-1,0 1,-1-1,0 1,-1-1,-1 1,0 0,-1 0,0 0,-1 0,0 1,-1 0,0 0,-1 0,-1 1,-1-1,6 7,0 0,-1 1,0-1,1 1,-2 0,1 0,0 0,-1 0,0 1,0 0,0 0,0 0,0 1,-1-1,1 1,-1 1,0-1,1 1,-1 0,0 0,0 1,0-1,1 1,-1 1,0-1,0 1,0 0,0 0,1 1,-1-1,1 1,-1 1,1-1,0 1,0 0,0 0,0 0,0 1,1 0,-1 0,1 0,0 0,0 1,-4 8,0 1,1 0,0 0,1 1,1 0,0 0,1 0,1 1,0 0,1-1,1 1,1 15,2-12,0-1,2 0,0 0,1 0,1 0,0-1,2 0,0 0,1-1,0 0,1-1,1 0,1 0,0-1,0-1,2 0,-1 0,13 7,7 4,1-1,1-2,1-1,0-2,2-2,-1-1,2-2,3-1,128 15,-145-26</inkml:trace>
  <inkml:trace contextRef="#ctx0" brushRef="#br0" timeOffset="-2964.677">3782 594,'-18'1,"0"1,0 1,1 1,-1 0,1 1,0 1,-11 6,-48 43,74-53,1 0,-1 0,1 0,-1 0,1 1,0-1,0 0,0 1,0-1,0 1,1-1,-1 1,1-1,-1 1,1-1,0 1,0-1,0 1,1-1,-1 1,0-1,1 1,0-1,0 1,-1-1,1 0,1 1,-1-1,0 0,0 0,1 0,0 0,-1 0,2 1,49 45,-45-43,0 0,0 0,-1 1,1 0,-1 0,-1 1,1-1,-1 1,0 1,-1-1,0 1,0-1,0 1,-1 0,0 1,-1-1,-1-2,0-1,0 1,0 0,-1-1,0 1,0 0,-1-1,1 1,-1 0,0-1,-1 1,1-1,-1 1,0-1,-1 0,1 0,-1 0,0 0,-1 0,1 0,-1-1,1 0,-1 0,-1 0,1 0,0-1,-1 1,0-1,0 0,0-1,0 1,0-1,-1 0,1 0,-1-1,1 1,-1-1,1 0,-1-1,0 0,-5 0,-13-7,5-4</inkml:trace>
  <inkml:trace contextRef="#ctx0" brushRef="#br0" timeOffset="-1210.365">5927 848,'25'0,"0"-1,0 0,0-2,0-1,0-1,-1-2,0 0,0-1,-1-1,0-2,6-3,-24 11,0 0,0 0,-1 0,1-1,-1 1,1-1,-1 0,0 0,-1-1,1 1,-1-1,0 0,0 0,0 0,-1 0,0 0,0-1,0 1,-1-1,1 1,-1-1,-1 0,1 1,-1-1,0 0,0 1,0-1,-1 0,0 1,-1-3,1 6,-1-1,1 1,-1 0,1 0,-1-1,0 1,0 0,0 1,0-1,0 0,0 1,-1-1,1 1,0-1,-1 1,1 0,-1 0,0 0,1 1,-1-1,0 1,1-1,-1 1,0 0,0 0,1 0,-1 0,0 1,1-1,-1 1,0-1,1 1,-1 0,-85 38,75-31,1 0,0 1,0 0,0 1,2 0,-1 1,1 0,1 1,0 0,0 0,1 1,1 0,0 0,1 1,0 0,1 0,1 0,0 1,1-1,1 1,-1 5,5-13,0 1,1-1,-1 1,1-1,1 0,-1 0,1 0,0 0,1-1,0 0,0 0,0 0,1 0,-1-1,1 0,1 0,-1-1,1 1,-1-1,1-1,1 0,-1 1,0-2,1 1,-1-1,1-1,0 1,-1-1,1-1,0 1,0-1,0-1,2 0,16 2</inkml:trace>
  <inkml:trace contextRef="#ctx0" brushRef="#br0" timeOffset="-2243.51">4769 30,'-21'208,"13"310,10-309,-2-203,0 0,0 0,0 0,-1 0,1-1,-1 1,-1 0,1 0,-1-1,0 1,-1-1,1 1,-3 2,-4-2,0-5</inkml:trace>
  <inkml:trace contextRef="#ctx0" brushRef="#br0" timeOffset="-1980.338">4431 651,'43'-10,"34"-8,13 0,-4-3,-12 3,-13 4,-13 4,-9 0,-7 1,-4 2,-7-3,-2 1,-4-3,-5-4,-4 0</inkml:trace>
  <inkml:trace contextRef="#ctx0" brushRef="#br0" timeOffset="-1580.175">5278 1,'-107'574,"104"-552,-1-7,2 0,0 1,0-1,2 0,0 1,1-1,0 0,1 0,1 1,0-1,4 8,-6-20,1 0,0-1,0 1,0-1,0 0,0 1,1-1,-1 0,0 0,1-1,0 1,-1 0,1-1,0 1,0-1,0 0,0 0,0 0,0-1,0 1,0-1,0 0,0 1,1-1,-1-1,0 1,0 0,0-1,0 0,0 1,0-1,0-1,94-40,-38 2,-52 34,1-1,-1 1,1 1,1-1,-1 1,1 1,0 0,0 0,0 1,1 0,-1 0,1 1,-1 0,10 0,-13 4,-1 0,0 0,-1 1,1 0,0 0,-1 0,1 0,-1 0,0 1,0 0,0 0,-1 0,1 0,-1 1,0-1,-1 1,1 0,-1 0,1 0,-2 0,1 0,0 0,-1 1,0-1,0 0,-1 1,0-1,0 6,12 34,9-10,-11-29</inkml:trace>
  <inkml:trace contextRef="#ctx0" brushRef="#br0" timeOffset="-4578.996">1129 707,'-2'10,"1"1,0 0,1-1,0 1,1-1,0 1,1-1,0 1,0-1,1 0,4 8,-6-14,0-1,0 0,1 0,0 1,0-1,0 0,0 0,0-1,0 1,1 0,-1-1,1 0,0 1,0-1,0 0,0 0,0-1,0 1,0-1,1 1,-1-1,1 0,-1 0,1-1,-1 1,1-1,-1 1,1-1,-1 0,1-1,-1 1,1-1,0 1,-1-1,0 0,1 0,5-4,0 0,0 0,-1 0,0-1,0 0,-1-1,1 0,-1 0,-1-1,1 1,-1-1,-1-1,1 1,-2-1,1 0,-1 0,0-1,-1 1,0-1,-1 1,0-1,0 0,-1 0,0 0,-1-5,2-10</inkml:trace>
  <inkml:trace contextRef="#ctx0" brushRef="#br0" timeOffset="-4231.143">1863 594,'-18'4,"0"1,1 0,0 2,0 0,1 1,0 0,0 1,1 1,0 1,1 0,0 1,0 0,-4 7,16-16,0 1,0-1,0 1,0-1,1 1,0 0,0 0,0 0,0 0,0 0,1 0,-1 0,1 0,0 0,1 0,-1 0,1 0,-1 0,1 0,0-1,1 1,-1 0,1 0,-1-1,1 1,0-1,1 1,-1-1,1 0,-1 0,1 0,0 0,0-1,0 1,0-1,0 0,1 1,-1-1,1-1,0 1,-1-1,1 1,3 0,3 4,0-1,1 1,-1-1,2-1,-1 0,0-1,1 0,-1-1,1 0,0 0,-1-2,1 1,0-1,0-1,0 0,-1-1,1 0,0-1,-1 0,0-1,0 0,0-1,0 0,8-7,2-4</inkml:trace>
  <inkml:trace contextRef="#ctx0" brushRef="#br0" timeOffset="-3762.016">2257 86,'-21'115,"4"0,6 1,4 0,6 36,2-139,-1 1,2-1,-1 0,2 0,0 0,0 0,1-1,1 1,0-1,1 0,0-1,7 10,-12-19,1 0,-1-1,1 1,-1-1,1 1,0-1,0 0,-1 1,1-1,0 0,0 0,0 0,0-1,0 1,1 0,-1-1,0 1,0-1,0 0,0 0,1 0,-1 0,0 0,0 0,0-1,1 1,-1-1,0 1,0-1,0 0,0 0,0 0,0 0,0 0,0-1,65-57,-47 38,6-4,77-58,-101 83,-1-1,0 0,1 0,-1 1,1-1,-1 1,1-1,-1 1,1-1,-1 1,1 0,0 0,-1 0,1 0,-1 0,1 0,0 0,-1 1,1-1,-1 1,1-1,-1 1,1-1,-1 1,1 0,-1 0,0 0,1 0,-1 0,0 0,0 0,0 0,0 0,0 0,0 1,0-1,0 0,0 1,-1-1,1 1,0-1,-1 1,1-1,-1 1,0-1,1 2,4 80,-6-75,15 93,-13-98,0-1,0 1,1-1,-1 1,1-1,-1 0,1 1,0-1,-1 0,1 0,0-1,1 1,-1 0,0 0,0-1,1 0,-1 1,1-1,-1 0,1 0,-1 0,1-1,0 1,-1-1,1 1,0-1,0 0,-1 0,1 0,0 0,0-1,-1 1,1-1,0 1,-1-1,39-15,-25 5</inkml:trace>
  <inkml:trace contextRef="#ctx0" brushRef="#br0" timeOffset="-3400.367">2964 848,'12'0,"1"0,0-2,0 1,0-1,-1-1,1 0,-1-1,0 0,0-1,0 0,0-1,-1-1,0 1,0-2,-1 0,0 0,-1 0,1-1,-2-1,1 0,-1 0,-1 0,0-1,0 0,1-5,-6 13,-1 0,0 0,1-1,-1 1,-1 0,1 0,0 0,-1-1,0 1,1 0,-1 0,-1-1,1 1,0 0,-1-1,0 1,1 0,-1 0,-1 0,1 0,0 0,-1 0,1 0,-1 0,0 0,0 1,0-1,0 1,-1 0,1-1,-1 1,1 0,-1 0,0 1,0-1,0 0,0 1,0 0,0 0,0 0,0 0,0 0,-1 0,1 1,0 0,0 0,-1 0,0 0,-14 5,0 0,1 2,0 0,0 1,1 1,0 0,0 1,1 1,0 0,1 1,1 1,0 0,0 1,1 0,1 1,1 0,0 1,1 0,0 0,2 1,-3 8,-14 88,24-109,0 0,0 0,0 0,1-1,0 1,0 0,0 0,0-1,0 1,1 0,0-1,0 0,0 1,0-1,0 0,1 0,-1 0,1 0,0-1,0 1,0-1,0 1,0-1,0 0,1 0,-1-1,4 2,13 1,1 0,0-2,0 0,0-2,0 0,0-1,0-1,-1-1,1-1,-1-1,1-1,-1 0,2-3,13-1</inkml:trace>
  <inkml:trace contextRef="#ctx0" brushRef="#br0" timeOffset="-5545.683">282 227,'-11'349,"-1"-215,6 1,7 23,-1-111,11 13,3-90,-11 9</inkml:trace>
  <inkml:trace contextRef="#ctx0" brushRef="#br0" timeOffset="-5279.179">0 651,'44'-5,"27"-7,13 0,-4-4,-6 1,-11-1,-10 1,-11 4,-7 3,-5 4,-7 2</inkml:trace>
  <inkml:trace contextRef="#ctx0" brushRef="#br0" timeOffset="-4912.863">762 651,'-21'36,"3"1,0 1,3 0,1 1,2 1,1 1,16 40,-4-79,0 0,0 0,0 0,0-1,0 1,1 0,-1-1,1 1,-1-1,1 1,0-1,0 0,-1 1,1-1,0 0,0 0,0-1,0 1,0 0,0-1,0 1,1-1,-1 1,0-1,0 0,0 0,0 0,1 0,-1-1,0 1,0 0,0-1,0 0,0 1,1-2,7-2,-1-1,0-1,0 0,0 0,-1-1,0 0,-1 0,1-1,-1 0,0 0,-1 0,0-1,-1 0,0-1,0 1,-1-1,0 0,0 0,-1 0,1-9,-2 12,0 0,0 0,-1-1,0 1,0 0,0-1,-1 1,-1 0,1-1,-1 1,0 0,-1 0,1 0,-2-1,1 2,-1-1,0 0,0 0,-1 1,0 0,0 0,0 0,-1 0,0 1,0-1,0 1,-1 1,1-1,-1 1,-1 0,1 0,0 1,-1-1,0 1,0 1,0 0,0 0,0 0,0 1,0 0,-7-1,-12 6</inkml:trace>
  <inkml:trace contextRef="#ctx0" brushRef="#br0" timeOffset="20798.235">592 1441,'-11'28,"-1"17,1 0,3 1,1 0,2 0,2 37,5 343,-18-359,3-56</inkml:trace>
  <inkml:trace contextRef="#ctx0" brushRef="#br0" timeOffset="21063.242">170 1949,'38'-10,"42"-8,16-5,3 1,-13-1,-9 4,-15 5,-11 0,-11 3,-7 2,-5 4,-6-3,-3 0,-4-3,-5 0</inkml:trace>
  <inkml:trace contextRef="#ctx0" brushRef="#br0" timeOffset="21479.255">988 1384,'-73'410,"70"-380,1 1,1-1,2 0,1 0,1 1,1-1,2-1,1 1,2-1,0 0,2-1,6 9,-16-34,0-1,1 0,-1 0,1 0,-1 0,1 0,0 0,0-1,-1 1,1-1,0 1,1-1,-1 1,0-1,0 0,1 0,-1 0,0-1,1 1,-1 0,1-1,-1 0,1 1,-1-1,1 0,-1 0,1-1,-1 1,1 0,-1-1,0 0,1 1,-1-1,1 0,-1 0,0 0,0-1,0 1,0 0,0-1,0 1,0-1,0 0,0 0,-1 0,2-1,50-41,-36 28,0 1,1 1,1 1,0 0,1 2,10-5,-28 15,-1 1,0-1,1 0,-1 1,1-1,0 1,-1-1,1 1,-1 0,1 0,0 0,-1 0,1 0,-1 0,1 0,0 0,-1 1,1-1,-1 1,1-1,-1 1,1-1,-1 1,1 0,-1 0,0 0,1 0,-1 0,0 0,0 0,0 0,0 0,0 1,0-1,0 0,0 1,0-1,-1 1,1-1,14 70,-12-45,25 47,-14-60</inkml:trace>
  <inkml:trace contextRef="#ctx0" brushRef="#br0" timeOffset="24997.134">1947 2005,'2'-1,"-1"1,1-1,0 0,-1 0,1 0,-1-1,1 1,-1 0,1 0,-1-1,0 1,0-1,0 1,0-1,0 0,0 1,0-1,-1 0,1 0,0 1,-1-1,0 0,1 0,-1 0,0 0,0 0,0 1,0-1,0 0,0 0,-1 0,1 0,-1 0,1 1,-1-1,0 0,1 0,-1 1,0-1,0 1,0-1,-1 1,1-1,0 1,0-1,-1 1,1 0,-1 0,1 0,-1 0,0 0,1 0,-2 0,-9 1,1 1,-1 0,1 1,0 0,0 1,-1 0,2 1,-1 0,0 0,1 1,0 1,0 0,1 0,-8 7,11-9,-94 81,96-82,1 1,0-1,0 1,0 0,0 0,1 0,0 1,0-1,0 0,0 1,1-1,-1 1,1 0,0 0,1-1,-1 1,1 0,0 0,0 0,1-1,-1 1,1 0,0 0,0-1,1 3,3-3,0 1,-1-1,1 0,1 0,-1-1,0 0,1 0,0 0,0 0,0-1,0 0,0 0,0-1,0 0,1 0,-1 0,0-1,1 0,-1 0,1-1,-1 1,0-1,0-1,1 1,-1-1,0 0,0-1,1 0,12-5,1 0,-1-2,0 0,-1-1,0-1,-1-1,0 0,-1-1,-1-1,0 0,-1-1,-1-1,2-4,22-37,-41 63,1 1,0 0,1 0,-1 0,1 1,1-1,-1 0,1 1,0-1,0 1,1 0,0-1,0 1,1-1,-1 1,1-1,1 1,-1-1,1 1,1-1,-1 0,1 0,0 0,0 0,0-1,1 1,0-1,0 0,1 0,-1 0,1-1,0 0,0 0,1 0,-1 0,2 0,5 0,0-1,0 0,0 0,0-1,0-1,1 0,-1-1,0 0,1-1,-1 0,0-1,0 0,0-1,0-1,0 0,9-4,3-3,0-2,0 0,-2-1,1-1,-2-1,0-2,3-3,-6 5,-1-1,0 0,-1-2,0 0,-2 0,0-2,-2 1,0-2,-1 1,-1-2,-2 1,0-1,-1-1,-1 1,2-25,-5-212,-25 173,21 87,1-1,-1 1,1 0,-1-1,1 1,-1 0,1-1,-1 1,1 0,-1 0,0 0,1-1,-1 1,1 0,-1 0,0 0,1 0,-1 0,0 0,1 0,-1 0,1 0,-1 0,0 1,1-1,-1 0,1 0,-1 0,1 1,-1-1,1 0,-1 1,1-1,-1 0,1 1,-1-1,1 1,-1-1,1 1,0-1,-1 1,1-1,0 1,-1-1,1 1,0 0,0-1,0 1,0-1,-1 1,1 0,0-1,0 1,0-1,0 1,0 0,0-1,1 1,-1 0,-9 43,6 41,3 1,4 0,4-1,3 0,19 65,22 40,-33-165,-11-21</inkml:trace>
  <inkml:trace contextRef="#ctx0" brushRef="#br0" timeOffset="25244.175">2370 1723,'44'9,"42"4,17-6,-5-3,-9-3,-10-2,-10-5,-10-1,-12-1,-13 3</inkml:trace>
  <inkml:trace contextRef="#ctx0" brushRef="#br0" timeOffset="26177.938">3867 1949,'13'-5,"1"-1,-1-1,-1 1,1-2,-1 0,-1 0,1-1,-1-1,-1 1,0-2,0 0,-1 0,-1 0,0-1,0-1,0-2,7-18,-1 78,19 153,-25-118,-3 0,-4 0,-5 44,3-100,-2 0,0 0,-2 0,0-1,-1 0,-2 0,0 0,-2-1,0-1,-1 1,-2-2,-1 2,14-20,-1 0,0 0,0 0,0 0,0-1,-1 1,1 0,0-1,-1 1,1-1,-1 1,0-1,1 1,-1-1,0 0,0 0,0 0,0 0,0 0,0-1,0 1,0-1,0 1,0-1,0 1,0-1,0 0,0 0,0 0,-1-1,1 1,0 0,0-1,0 1,0-1,0 0,0 0,0 0,0 0,0 0,1 0,-1 0,0 0,1-1,-1 1,0-1,1 1,0-1,-1 0,1 1,0-1,0 0,0 0,0 0,0 0,1 0,-1 0,0-15,1 0,0 0,1 0,1 0,1 1,0-1,1 1,1 0,1 0,0 0,1 0,0 1,-2 4,26-68,3 2,4 2,3 1,3 2,3 3,3 1,45-45,-75 93,1 0,0 1,2 2,0 0,1 2,1 0,0 2,4-1,-27 12,0 1,0-1,0 1,0 0,0 0,0 0,0 0,1 0,-1 0,0 1,1-1,-1 1,0 0,1-1,-1 1,0 0,1 0,-1 1,0-1,1 0,-1 1,0 0,1-1,-1 1,0 0,0 0,0 0,1 0,-1 1,-1-1,1 0,0 1,0 0,0-1,-1 1,1 0,-1 0,1 0,-1 0,0 0,1 1,-2 10,1 0,-1 0,-1-1,-1 1,1 0,-2 0,0-1,0 1,-1-1,-1 0,0 0,-1 0,0-1,-1 0,0 0,-2 2,-3 6,-1 0,0-1,-2 0,0-1,-1 0,-1-2,0 0,-1-1,-1 0,0-2,0 0,-2-1,1-1,-1-1,-3 0,-26-4,32-10</inkml:trace>
  <inkml:trace contextRef="#ctx0" brushRef="#br0" timeOffset="26545.253">4967 1779,'-15'2,"0"1,0 1,0 0,1 1,0 0,0 1,0 1,1 0,0 1,0 1,1-1,0 2,0 0,1 0,1 1,0 1,0 0,1 0,-5 10,13-18,0-1,0 1,0 0,1 0,0-1,-1 1,2 0,-1 0,0 0,1-1,-1 1,1 0,0 0,1-1,-1 1,0-1,1 1,0-1,0 0,0 1,0-1,0 0,1 0,0-1,-1 1,1 0,0-1,0 0,0 0,1 0,-1 0,0 0,1 0,-1-1,1 0,0 0,-1 0,1 0,0 0,0-1,0 0,1 1,6 1,0-1,0 0,0-1,0 1,0-2,0 0,0 0,-1-1,1 0,0-1,-1 0,0-1,0 0,0-1,0 0,0 0,-1-1,0 0,0-1,-1 0,0 0,0-1,-1 0,0-1,0 1,-1-1,0 0,0-1,1-4,-4 9,1 0,-1 0,-1-1,1 1,-1-1,0 0,0 0,0 0,-1 0,0 0,0 0,-1 0,1 0,-1 0,-1-1,1 1,-1 0,0 0,-1 0,1 0,-1 0,0 1,-1-1,1 0,-1 1,0 0,0-1,-1 1,-68-45,47 41</inkml:trace>
  <inkml:trace contextRef="#ctx0" brushRef="#br0" timeOffset="26797.785">5419 1836,'-19'38,"-7"18,7-1,5-15,6-13</inkml:trace>
  <inkml:trace contextRef="#ctx0" brushRef="#br0" timeOffset="26947.503">5390 1412,'0'0</inkml:trace>
  <inkml:trace contextRef="#ctx0" brushRef="#br0" timeOffset="27282.38">5616 1920,'1'-1,"17"-45,3 1,2 1,1 1,10-10,-34 52,0 0,0-1,0 1,0 0,0 0,1 0,-1 0,0 0,1 0,-1 0,1 0,-1 0,1 0,0 0,-1 0,1 0,0 0,0 0,-1 0,1 1,0-1,0 0,0 1,0-1,0 1,0-1,0 1,0-1,0 1,1 0,-1-1,0 1,0 0,0 0,0 0,0 0,1 0,-1 0,0 0,0 0,0 0,0 1,0-1,0 0,1 1,-1-1,0 1,0-1,0 1,0 0,-1-1,1 1,0 0,0 0,0 0,0-1,-1 1,1 0,0 0,-1 0,1 0,-1 0,1 0,-1 0,0 1,1-1,-1 0,0 1,25 147,-25-144,1 0,-1 0,1 0,0 0,0 0,1 0,0 0,0-1,0 1,0 0,1-1,-1 0,1 1,0-1,1 0,-1 0,1-1,-1 1,1-1,0 0,1 0,-1 0,0 0,1-1,-1 0,1 0,0 0,0-1,0 1,0-1,0 0,0 0,0-1,0 0,0 0,0 0,1 0,-1-1,0 0,0 0,0 0,0-1,-1 1,4-3,9-7,-1-2,-1 0,0 0,-1-1,0-1,-1-1,-1 0,0 0,-2-1,0-1,0 0,3-11,12-17,-4 0,-14 24</inkml:trace>
  <inkml:trace contextRef="#ctx0" brushRef="#br0" timeOffset="27543.395">6548 1131,'0'38,"0"27,0 8,0 0,0-7,0-5,0-8,0-4,0-5,0-5,0-5,0-3,0-2,0-2,0 1,0-1,-5-10,-1-7</inkml:trace>
  <inkml:trace contextRef="#ctx0" brushRef="#br0" timeOffset="27781.951">6294 1582,'48'0,"30"0,7 0,-2 0,-5 0,-11 0,-8 0,-8 0,-14 0</inkml:trace>
  <inkml:trace contextRef="#ctx0" brushRef="#br0" timeOffset="30430.386">7055 2005,'-38'24,"-18"13,1 0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37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29,'2'1,"-1"0,1 0,-1 0,1 0,-1 1,1-1,-1 1,1-1,-1 1,0-1,0 1,0 0,0-1,0 1,0 0,-1 0,1 0,0-1,-1 1,0 0,1 0,-1 0,0 0,0 0,0 0,0 1,2 7,27 117,-29-86,-2-1,-1 1,-2 0,-2-1,-1 0,-3 0,-1-1,-1-1,-9 15,-24 42,39-76</inkml:trace>
  <inkml:trace contextRef="#ctx0" brushRef="#br0" timeOffset="248.691">1 537,'38'-10,"32"-8,14-5,-3 1,-10 4,-13 0,-11 4,-9 4,-10-2,-6 2,-2 3,1 2,-3 2</inkml:trace>
  <inkml:trace contextRef="#ctx0" brushRef="#br0" timeOffset="704.81">819 0,'-23'82,"3"1,4 1,3 0,4 1,4 0,4 14,20 14,-18-110,-1-1,2 1,-1 0,0-1,0 1,1 0,-1-1,1 0,0 1,0-1,0 0,0 0,0 0,0 0,1 0,-1 0,1-1,-1 1,1-1,0 0,-1 0,1 0,0 0,0 0,0-1,0 1,0-1,-1 0,1 1,0-1,0-1,0 1,0 0,0-1,0 0,0 1,1-2,11-4,0-1,0-1,-1-1,0 0,0-1,-1 0,-1-1,8-7,25-21,-34 30,-8 5,0 1,1 0,-1 0,0 0,1 0,0 0,-1 1,1 0,0 0,1 0,-1 0,0 1,0-1,1 1,-1 0,1 0,-1 1,1-1,-1 1,3 0,-6 3,1-1,-1 0,1 1,-1-1,0 1,0 0,0-1,0 1,-1 0,1 0,-1-1,1 1,-1 0,0 0,0 0,0 0,-1-1,1 1,-1 0,1 0,-1-1,0 1,0 0,0-1,-1 1,0 1,-3 14,4-15,-1 0,1 0,0 0,0 0,1 1,-1-1,1 0,0 1,-1-1,1 0,1 0,-1 1,0-1,1 0,0 0,0 1,0-1,0 0,0 0,1 0,-1 0,1 0,0-1,0 1,0 0,0-1,0 1,0-1,1 0,-1 0,1 0,0 0,0 0,-1 0,1-1,0 0,0 1,3-1,13-2</inkml:trace>
  <inkml:trace contextRef="#ctx0" brushRef="#br0" timeOffset="1070.629">1411 706,'34'-7,"-1"-1,0-2,0-1,-1-2,0-1,-2-1,1-2,-2-1,7-6,-33 22,0 1,0-1,0 0,0-1,-1 1,1 0,0-1,-1 0,0 1,0-1,0 0,0 0,0 0,0 0,-1-1,1 1,-1 0,0-1,0 1,-1 0,1-1,-1 0,1 1,-1-1,0 1,0-1,-1 1,1-1,-1 1,0-1,1 1,-2-1,1 1,0 0,-1 0,1-1,-1 1,0 0,0 0,0 1,-1-1,0 0,-4-1,0 1,0 1,-1-1,1 1,-1 1,0-1,0 1,0 0,1 1,-1 0,0 0,0 1,0 0,0 0,1 1,-1 0,1 1,-1-1,1 1,0 1,0-1,0 1,0 0,1 1,0 0,0 0,0 0,0 1,1-1,0 1,0 1,-4 5,2 0,-1-1,2 1,0 0,0 1,1-1,0 1,1 0,1 0,0 1,1 2,1-11,0 0,1 0,-1 0,1 0,1 0,-1 0,1 0,0 0,0 0,0 0,1 0,0 0,0-1,0 1,0-1,1 1,-1-1,1 0,1 0,-1 0,0 0,1-1,0 1,0-1,0 0,0 0,0 0,3 0,2 3,0-1,1-1,0 0,0 0,0-1,1 0,-1-1,1 0,-1-1,1 0,0 0,-1-1,1-1,0 0,-1 0,1-1,-1-1,1 1,-1-2,9-3,8-7,-2 0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39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56 936,'27'331,"-26"-328,-1 0,1 1,-1-1,0 1,0-1,-1 1,1-1,-1 1,1-1,-1 0,0 1,0-1,-1 0,1 0,-1 0,1 0,-1 0,0 0,0 0,-1 0,1-1,0 1,-1-1,0 0,1 0,-1 0,0 0,0 0,0 0,-3 0,4-3,-1-1,1 1,0-1,0 0,-1 1,1-1,0 0,1 0,-1-1,0 1,1 0,-1-1,1 1,-1 0,1-1,0 0,0 1,1-1,-1 0,0 1,1-1,0 0,-1 0,1 0,0 1,0-1,1 0,-1 0,1 0,-1 1,1-2,7-29,0 1,2 0,1 1,2 0,1 1,1 0,2 1,1 1,1 0,1 2,1 0,13-11,-31 35,7-13,1 1,1 0,0 1,1 1,0 0,1 1,1 0,0 1,0 1,1 0,0 1,0 0,1 2,0 0,0 1,0 0,1 2,-1 0,1 1,6 0,-20 3,-1-1,1 0,0 1,0 0,0 0,-1 0,1 0,0 1,-1-1,1 1,-1 0,0 0,1 0,-1 1,0-1,0 1,-1 0,1 0,-1-1,1 2,-1-1,0 0,0 0,0 1,0-1,-1 1,0 0,1-1,-1 1,-1 0,1 0,1 5,-1 0,0 0,-1 0,0 1,-1-1,0 0,0 0,0 0,-1 0,-1 0,0 0,-3 7,0-1,1-1,-2 0,0-1,0 1,-1-1,-1-1,0 0,-1 0,0-1,-1 0,0 0,-1-2,0 1,-1-1,0-1,0 0,0-1,-1-1,0 0,-1 0,-8 1,19-6,1 0,-1 0,1 0,-1 0,1 0,-1-1,1 0,-1 0,0 0,1 0,-1 0,0-1,1 1,-1-1,1 0,-1 0,1 0,0-1,-1 1,1-1,0 0,0 0,0 0,0 0,1-1,-1 1,0-1,1 1,0-1,-1 0,0-2,3-13</inkml:trace>
  <inkml:trace contextRef="#ctx0" brushRef="#br0" timeOffset="472.141">592 1021,'29'6,"0"-1,1-1,-1-2,0-1,1-1,-1-1,1-2,-1-1,26-8,-40 9,-1-2,0 0,0-1,0 0,-1-1,1 0,-2-1,1-1,-1 0,-1 0,1-1,-2-1,1 0,-2 0,1-1,-2 0,1-1,-2 0,0 0,1-4,-3 5,0 4,-1 0,-1 0,1-1,-2 1,1 0,-1-1,0 0,-1 0,0 1,0-1,-1 0,0 0,-1-3,1 10,-1 1,0-1,1 0,-1 1,0-1,0 0,0 1,0-1,0 1,0 0,0-1,0 1,-1 0,1 0,0 0,-1 0,1 0,-1 0,0 0,1 0,-1 0,0 1,1-1,-1 1,0-1,1 1,-1 0,0 0,0-1,0 1,1 1,-1-1,0 0,0 0,1 1,-1-1,0 1,0-1,1 1,-1 0,-1 0,-62 43,62-42,1 0,0 0,0 0,0 0,0 0,0 0,1 0,-1 1,1-1,-1 1,1-1,0 1,0 0,0-1,0 1,1 0,-1 0,1 0,0 0,-1-1,1 1,1 0,-1 0,0 0,1 0,-1-1,1 1,0 0,0 0,0-1,0 1,0-1,1 1,-1-1,1 1,0-1,-1 0,1 0,0 0,0 0,1 0,-1 0,0 0,1-1,-1 1,1-1,-1 0,3 1,67 9,-62-11,-1 1,1 0,-1 0,1 1,-1 0,1 1,-1-1,0 2,0 0,0 0,-1 0,1 1,6 5,-13-7,0 0,-1-1,1 1,0 0,-1 0,0 0,0 0,0 0,0 0,0 0,0 1,-1-1,0 0,1 0,-1 1,0-1,-1 0,1 0,-1 1,1-1,-1 0,0 0,0 0,0 0,-1 0,1 0,-45 76,10-28,34-40</inkml:trace>
  <inkml:trace contextRef="#ctx0" brushRef="#br0" timeOffset="751.619">1637 766,'-11'21,"1"-4,1 1,1-1,1 2,0-1,1 1,1 0,1 0,0 7,3-23,1-1,0 1,0-1,-1 1,2 0,-1-1,0 1,0-1,1 1,-1-1,1 0,0 1,0-1,0 0,0 1,0-1,0 0,1 0,-1 0,1 0,-1 0,1 0,0 0,0-1,0 1,0 0,0-1,0 0,0 1,0-1,1 0,-1 0,0-1,1 1,-1 0,1-1,-1 1,1-1,-1 0,1 0,-1 0,1 0,-1 0,1-1,0 1,7-2,1 1,-1-2,0 1,0-1,-1-1,1 0,-1 0,1-1,-1 0,5-4,-9 6,0 0,0-1,0 1,-1-1,1 0,-1 0,0 0,0 0,-1-1,1 0,-1 0,0 0,0 0,-1 0,1-1,-1 1,0-1,-1 1,1-1,-1 0,0 0,-1 0,0 1,1-1,-2 0,1 0,-1 0,0 0,0 1,0-1,-1 0,0 1,0-1,0 1,-1 0,0 0,0 0,0 0,-1 0,0 0,1 1,-2 0,1 0,0 0,-1 0,-4-2,2 3,1 1,-1 0,0 0,0 1,0 0,0 0,-1 0,1 1,0 0,0 1,0 0,0 0,0 0,0 1,0 0,0 0,0 0,1 1,-1 0,1 1,0 0,0 0,-2 1,-10 11</inkml:trace>
  <inkml:trace contextRef="#ctx0" brushRef="#br0" timeOffset="1237.217">2230 823,'-19'6,"0"2,0 0,1 1,0 1,1 0,0 1,1 1,0 1,1 1,0 0,1 0,-3 6,16-19,0 0,0-1,0 1,1 0,-1 0,0 0,0 1,1-1,-1 0,1 0,-1 0,1 0,-1 1,1-1,0 0,-1 0,1 1,0-1,0 0,0 1,0-1,0 0,0 0,1 1,-1-1,0 0,1 0,-1 1,1-1,-1 0,1 0,-1 0,1 0,0 0,0 0,-1 0,1 0,0 0,0 0,0 0,0 0,0-1,0 1,1 0,-1-1,0 1,0-1,0 1,0-1,1 1,-1-1,0 0,1 0,-1 0,0 0,0 0,76-1,-57-7,-1-1,1 0,-2-1,0-2,0 1,-1-2,0-1,-1 0,-1 0,0-2,-1 0,-1-1,-1 0,0 0,-1-2,4-9,9-7,15-21,-20 33,-1 0,-1-2,-1 0,-1-1,-1 0,-2-1,0-1,-2 0,-1-1,-1 1,1-18,-8 42,-1 0,1 1,-1-1,0 0,0 0,0 0,0 0,-1 1,1-1,-1 0,0 0,0 1,-1-1,1 1,-1-1,1 1,-1-1,0 1,-1 0,1 0,0 0,-1 0,0 1,0-1,0 1,0-1,0 1,0 0,0 0,-1 0,1 1,-1-1,1 1,-1 0,0 0,1 0,-1 0,0 1,0 0,0-1,1 1,-1 1,0-1,0 0,0 1,1 0,-1 0,-12 7,0 0,1 2,0-1,0 2,1 0,1 1,0 0,0 1,1 0,1 1,0 1,1 0,1 0,0 0,1 1,1 1,-3 8,4-13,1-1,0 1,0 1,1-1,1 1,0-1,1 1,0 0,1 0,0 0,1 0,1 0,0 0,1 0,0 0,1-1,0 1,1-1,0 1,1-1,1-1,0 1,0-1,1 0,1 0,0-1,9 9,-9-11,2 0,-1-1,1-1,0 1,0-2,1 1,0-2,0 1,0-1,0-1,1 0,-1-1,1 0,0-1,0 0,-1-1,1 0,0 0,5-2,8-5</inkml:trace>
  <inkml:trace contextRef="#ctx0" brushRef="#br0" timeOffset="2320.613">2737 739,'1'14,"-1"0,2 0,0 0,0-1,2 1,-1 0,2-1,0 0,0 0,1 0,1-1,0 0,5 6,-9-15,0 0,0 0,1 0,-1-1,0 1,1-1,-1 0,1 0,0-1,0 1,0-1,0 0,0 0,0 0,0 0,0-1,0 1,0-1,1 0,-1 0,0-1,0 1,0-1,0 0,0 0,0-1,0 1,0-1,0 0,-1 0,2-1,9-4,-2-1,1 0,-1 0,-1-2,1 1,-2-2,1 1,3-7,45-73,-61 93,1 1,0-1,1 1,-1-1,1 1,-1-1,1 1,0-1,0 1,1 0,-1-1,1 1,0-1,-1 0,2 1,-1-1,0 1,1-1,-1 0,1 0,0 0,0 0,0 0,1-1,-1 1,1 0,-1-1,1 0,0 0,0 0,0 0,0 0,0 0,0-1,1 1,-1-1,0 0,1 0,-1 0,1-1,2 1,11-3,0-1,0 0,0-1,-1-1,0-1,0 0,0-1,-1-1,0 0,0-1,-1-1,0 0,9-10,6 0,141-75,-200 106,23-9,-1 0,0 0,0 0,1 1,0 1,0-1,0 1,0 0,0 1,1-1,-1 1,1 1,1-1,-1 1,1 0,0 0,0 1,1-1,-1 1,-1 6,5-8,1 1,0-1,1 0,-1 1,1-1,0 0,0 1,1-1,-1 0,1 0,0 0,1 0,-1-1,1 1,0-1,0 1,1-1,-1 0,1 0,0 0,0-1,0 1,0-1,1 0,-1 0,1-1,0 1,0-1,0 0,0 0,0-1,0 1,3-1,10 1,0-1,0 0,0-2,0 0,0-1,-1-1,1 0,0-1,-1-1,0-1,0-1,-1 0,0-1,0-1,0 0,-1-1,-1-1,0 0,10-10,51-41,-33 31,-3-2,0-2,-2-1,-2-2,-2-1,-1-2,-14 17,-1-1,0-1,-2 0,-2-1,0-1,-2 0,0 0,-3-1,0 0,-1-1,-2 0,-2 0,0 0,-2-2,-1 29,-1 0,0 0,1 1,-1-1,0 0,0 1,-1-1,1 1,0-1,-1 1,0 0,1-1,-1 1,0 0,0 0,0 0,-1 1,1-1,0 0,-1 1,1-1,-1 1,1 0,-1 0,0 0,1 0,-1 1,0-1,0 1,1-1,-1 1,0 0,0 0,0 0,0 0,1 1,-1-1,0 1,0 0,1 0,-1 0,0 0,1 0,-1 0,1 1,0-1,-1 1,1 0,0 0,0 0,0 0,0 0,0 0,1 0,-1 1,0 0,-4 6,0 0,0 0,0 1,2 0,-1 0,1 0,1 1,0-1,0 1,1 0,0 0,1 0,0 0,1 0,0 0,1 0,0 0,1 0,0-1,1 1,0 0,0-1,5 10,100 332,-44-156,-66-211,-4-4</inkml:trace>
  <inkml:trace contextRef="#ctx0" brushRef="#br0" timeOffset="2574.632">3923 372,'43'0,"43"-5,17-1,-5-5,-9-1,-11 3,-12 2,-9 2,-10 2,-2-3,-5 0,-3 0,-10 2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4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0,'29'5,"23"1,13 0,1-1,-7-1,-9-2,-7-1,-7-1,-5 0,-2 0,-2 0,0 0,0-1,-1 1,2 0,-6 0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4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47,'39'5,"27"1,11-5,-2-2,-4-2,-10 1,-10-5,-4-2,-5 2,-6 1,-3-2,-3-1,-7 2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81,'-40'31,"2"1,2 2,1 2,2 1,1 1,-13 23,40-55,0 0,1-1,0 2,0-1,0 0,1 1,0 0,0 0,0 0,1 0,0 0,1 0,-1 1,1-1,1 1,0-1,0 0,0 1,1-1,0 1,0-1,1 0,0 1,0-1,1 0,0-1,0 1,0 0,1-1,0 0,1 1,-1-2,2 3,9 1,0 0,1 0,0-2,0 0,1 0,0-2,0 0,0-1,0-1,1 0,-1-2,1 0,0 0,-1-2,1 0,0-1,10-3,2 2,0-1,0-1,-1-2,0 0,0-2,0-2,-1 0,-1-2,0-1,-1-1,0-1,-2-1,0-2,0 0,-2-1,-1-2,0 0,14-20,-30 33,0 1,-1-1,0 0,0 0,-1-1,0 1,0-1,-1 1,-1-1,1 0,-1 0,-1 0,0 0,-1 0,0 1,0-1,-1 0,0 0,-1 1,0 0,0-1,-1 1,0 0,-1 0,0 1,0 0,-3-3,-9-2,-1 1,-1 0,0 2,0 0,-1 1,0 1,0 1,-1 1,0 0,0 2,-1 0,1 2,-1 0,0 1,1 2,-1 0,-4 2,-22 1</inkml:trace>
  <inkml:trace contextRef="#ctx0" brushRef="#br0" timeOffset="453.155">0 307,'123'1,"318"-13,-30-24,70 26,-335 10,-135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564 368,'41'-25,"-41"25,1-1,-1 1,1-1,-1 1,1-1,-1 1,1-1,-1 0,0 1,1-1,-1 1,0-1,1 0,-1 1,0-1,0 0,0 1,0-1,1 0,-1 1,0-1,0 0,0 0,-1 1,1-1,0 0,0 1,0-1,0 0,-1 1,1-1,0 0,-1 1,1-1,0 1,-1-1,1 1,-1-1,1 1,-1-1,1 1,-1-1,1 1,-1-1,1 1,-1 0,0-1,1 1,-1 0,0 0,1-1,-1 1,0 0,1 0,-1 0,0 0,1 0,-1 0,0 0,0 0,1 0,-1 0,0 1,-27-4,1 1,-1 2,0 1,0 1,1 1,-1 2,1 1,0 1,1 1,-1 1,-12 7,24-10,6-4,0 1,0 0,0 1,1 0,-1 0,1 1,0 0,0 0,1 1,-1 0,1 0,-2 4,8-9,1 1,-1 0,0-1,1 1,-1 0,1 0,0 0,-1 0,1-1,0 1,0 0,0 0,1 0,-1 0,0 0,1-1,-1 1,1 0,0 0,-1-1,1 1,0 0,0-1,0 1,0-1,0 1,1-1,-1 0,0 1,1-1,-1 0,1 0,-1 0,1 0,-1 0,1 0,0 0,66 31,104 8,-171-40,0 1,0-1,0 1,0-1,0 1,0 0,0 0,0-1,-1 1,1 0,0 0,0 0,-1 0,1 0,0 0,-1 0,1 0,-1 0,1 0,-1 0,0 0,1 0,-1 0,0 0,0 1,0-1,0 0,0 0,0 0,0 1,0-1,0 0,0 0,-1 0,1 0,0 0,-1 0,1 0,-1 0,0 0,1 0,-1 0,0 0,1 0,-1 0,0 0,0 0,0-1,0 1,0 0,-51 41,48-39,-282 184,282-186,1 1,0 0,-1 0,1 1,0-1,0 1,0-1,0 1,1 0,-1 0,1 0,0 0,0 1,0-1,0 1,0-1,1 1,0 0,-1-1,1 1,1 0,-1 0,1 0,-1 0,1-1,0 1,0 0,1 0,-1 0,1 0,0 0,0 0,0-1,1 1,-1 0,1-1,0 1,0-1,0 0,0 0,0 0,1 0,0 0,0 0,9 3,0-1,1-1,0 0,0 0,0-1,0-1,1 0,-1-1,1-1,-1 0,1 0,-1-2,13-2,-18 3,0-1,-1 0,1 0,-1-1,0 0,1 0,-1-1,0 0,-1 0,1 0,-1-1,0 0,0-1,-1 1,1-1,-1 0,2-3,4-7</inkml:trace>
  <inkml:trace contextRef="#ctx0" brushRef="#br0" timeOffset="319.989">423 1,'0'55,"3"20,-3 1,-4 0,-3-1,-3 0,-4 0,-20 64,-88 199,31-49,75-245,9-27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45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226 832,'-15'58,"2"0,2 1,4 0,1 1,-11 83,0 46,-7-89,20-118,4 0</inkml:trace>
  <inkml:trace contextRef="#ctx0" brushRef="#br0" timeOffset="331.984">113 776,'386'0,"-265"-12,-122 12,1 0,0 0,0 1,-1-1,1 0,0 0,0 1,0-1,0 0,-1 0,1 1,0-1,0 0,0 0,0 1,0-1,0 0,0 1,0-1,0 0,0 0,0 1,0-1,0 0,0 1,0-1,0 0,0 1,0-1,0 0,0 0,0 1,0-1,1 0,-1 0,0 1,0-1,0 0,1 0,-1 1,0-1,0 0,0 0,1 0,-1 1,0-1,0 0,1 0,-1 0,0 0,1 0,-1 0,0 0,0 0,1 0,-1 0,-29 19,27-18,-21 11,0-1</inkml:trace>
  <inkml:trace contextRef="#ctx0" brushRef="#br0" timeOffset="570.548">0 1115,'39'5,"31"-4,14-6,-3-3,-10 1,-12 0,-12-2,-9 0,-6 1,-3 3,-3-4,-5 1</inkml:trace>
  <inkml:trace contextRef="#ctx0" brushRef="#br0" timeOffset="1117.525">29 493,'190'-11,"-119"-2,207-20,-254 28,-30-6,-123-18,-8 6,125 17</inkml:trace>
  <inkml:trace contextRef="#ctx0" brushRef="#br0" timeOffset="8406.101">904 1143,'-1'-1,"0"1,0 0,0-1,0 1,1 0,-1 0,0 0,0 0,0 0,0 0,0 0,0 0,0 0,0 0,0 0,0 1,0-1,1 0,-1 1,0-1,0 0,0 1,1-1,-1 1,0 0,0-1,1 1,-1-1,0 1,1 0,-1 0,1-1,-1 1,1 0,-1 0,1 0,-55 64,53-63,1 0,0 0,-1 0,1 0,0 0,0 1,1-1,-1 0,0 0,1 1,-1-1,1 1,0-1,0 0,0 1,0-1,0 1,0-1,1 0,-1 1,1-1,0 0,-1 1,1-1,0 0,1 0,-1 0,0 0,0 0,1 0,-1 0,1 0,0 0,1 0,0 0,0-1,1 1,-1-1,1 0,-1 1,1-1,-1-1,1 1,-1-1,1 1,0-1,-1 0,1 0,-1-1,1 1,0-1,-1 1,1-1,-1 0,1-1,-1 1,0-1,1 1,-1-1,2-2,80-58,-45-10,-39 70,-1 0,1 0,-1 0,1-1,-1 1,0 0,0 0,0 0,0 0,0-1,0 1,-1 0,1 0,-1 0,1 0,-1 0,0 0,0 0,0 0,0 0,0 0,0 0,-1 1,1-1,-1 0,1 1,-1-1,1 1,-1 0,0-1,0 1,0 0,0 0,0 0,-1 0,-4 1,1 0,-1 1,0 0,1 0,-1 0,1 1,-1 0,1 1,0-1,0 1,0 0,0 1,1-1,-1 1,1 0,0 1,0-1,0 1,1 0,-1 0,1 0,-3 6,-25 45,31-55,0 0,1 0,-1 0,1 0,-1 0,1 0,0 0,-1 0,1 1,0-1,0 0,0 0,0 0,-1 0,2 1,-1-1,0 0,0 0,0 0,1 0,-1 1,0-1,1 0,-1 0,1 0,-1 0,1 0,0 0,-1 0,1 0,0 0,0-1,0 1,-1 0,1 0,0-1,0 1,0 0,0-1,1 1,-1-1,0 1,0-1,0 0,0 0,0 1,0-1,1 0,-1 0,0 0,0 0,5-1,-1 1,0-2,0 1,0 0,0-1,0 0,0 0,0 0,0-1,-1 0,1 0,-1 0,0 0,0-1,0 0,0 1,-1-1,0-1,1 1,-1 0,-1-1,1 1,-1-1,0 0,0 0,0 0,0-3,-3-7</inkml:trace>
  <inkml:trace contextRef="#ctx0" brushRef="#br0" timeOffset="9135.944">1581 1256,'-33'10,"0"3,1 0,1 2,0 2,1 1,0 1,2 1,-12 12,37-31,0 0,0 1,1 0,-1-1,1 1,-1 0,1 0,-1 0,1 1,0-1,0 0,0 1,1 0,-1-1,0 1,1 0,0 0,0 0,0 0,0 0,0 0,0 0,1 0,-1 0,1 0,0 0,0 1,0-1,1 0,-1 0,1 0,0 0,0 0,0 0,0 0,0 0,0 0,1 0,-1-1,1 1,0-1,0 1,1 0,3 2,0-1,1 0,-1 0,1-1,0 0,0 0,0 0,0-1,1 0,-1-1,1 1,-1-2,1 1,-1-1,1 0,0 0,-1-1,1 0,-1 0,1-1,-1 0,1-1,14-4,0-1,0-1,-1 0,0-2,-1-1,14-10,-8 4,-1-2,0 0,-1-1,-2-2,0 0,-1-2,-2 0,0-1,-2-1,-1 0,-1-2,-2 1,0-2,-2 0,-1 0,-2-1,-1 0,-1 0,-2-1,0-27,-4 48,0-1,-1 1,-1-1,0 1,-1 0,0-1,0 1,-2 1,1-1,-1 1,-1-1,1 1,-2 1,1-1,-2 1,1 0,-1 1,0 0,-1 0,0 1,0 0,-1 0,1 1,-1 0,-1 1,-10-4,13 10,0-1,-1 1,1 1,0 0,0 0,0 0,0 1,0 1,0-1,1 1,-1 0,1 1,0 0,1 0,-1 0,1 1,0 0,0 0,1 0,0 1,0 0,0 0,1 0,0 1,0 0,-9 10,1 0,1 1,0 0,2 0,0 1,1 0,1 1,0 0,2 0,1 0,0 1,2-1,0 1,2 0,0 0,1 0,2-1,0 1,1-1,1 0,7 18,-7-24,1-2,0 1,1-1,1 0,0 0,1-1,0 0,1 0,0-1,1 0,0-1,0-1,1 1,11 4,-9-4,1-1,1-1,-1-1,1 0,1-1,-1-1,1 0,0-1,0-1,1-1,-1 0,0-2,16 0,-9-6</inkml:trace>
  <inkml:trace contextRef="#ctx0" brushRef="#br0" timeOffset="9571.133">2061 1340,'28'-1,"0"-1,0-1,-1-1,1-2,-1 0,0-2,-1-1,0-1,0-2,-1 0,-1-2,0 0,0-2,-2 0,18-18,-23 14,0-1,-2 0,0-2,-1 1,-2-2,1-1,-7 13,4-3,-1-1,0-1,-1 0,0 0,-2 0,0-1,-1 0,-1 0,0 0,-2 0,0-1,-1 1,0-1,-2 0,0 1,-2 0,0-1,-2-4,3 18,-1 1,0 0,0 0,-1 0,1 0,-1 1,0-1,0 1,0 0,0 0,0 0,-1 1,0 0,1 0,-1 0,0 0,0 1,0-1,0 1,0 0,0 1,0 0,0-1,0 1,0 1,0-1,0 1,-1 0,1 0,1 1,-1-1,0 1,0 0,1 0,-1 1,1-1,-1 1,1 0,0 0,-1 2,-14 10,0 0,1 2,1 0,1 1,0 1,1 0,1 1,1 0,1 2,1-1,0 1,2 1,1 0,0 0,2 0,1 1,0 0,2 0,1 0,1 1,1-1,1 0,2 7,-2-22,1 0,0 0,0 0,1 0,0 0,0-1,1 1,0-1,1 0,0 0,0-1,0 1,1-1,1 0,-1-1,1 1,0-1,0-1,1 1,-1-1,1-1,9 5,0-1,0-1,1 0,0-1,0-1,0-1,1 0,0-2,-1 0,1-1,19-1,-32 1,1-1,0-1,-1 1,1-1,0 0,-1 0,1-1,-1 0,0 0,1 0,-1-1,0 0,-1 0,1-1,0 0,-1 0,0 0,0 0,0-1,0 0,-1 0,2-2,0-12</inkml:trace>
  <inkml:trace contextRef="#ctx0" brushRef="#br0" timeOffset="10005.52">2145 296,'255'26,"-53"-24,-201-1,1-1,-1 0,0 0,0 0,0 1,0-1,0 0,1-1,-1 1,0 0,0 0,0 0,0-1,0 1,1-1,-1 1,0-1,0 1,0-1,0 1,0-1,0 0,-1 0,1 1,0-1,0 0,0 0,-1 0,1 0,-1 0,1 0,0 0,-1 0,0 0,1 0,-1-1,0 1,1 0,-1 0,0 0,0 0,0 0,0-1,0 1,0 0,0 0,-1 0,1 0,0-1,-1 1,1 0,-1 0,1 0,-1 0,1 0,-1 0,0 0,1 0,-1 0,0 1,0-1,0 0,0 0,0 1,-7-8,-1 1,1 0,-1 1,-1 0,1 1,-1 0,0 0,-1 1,-7-2,-18-9,22 8,0 3,1-1,1-1,-1 0,1 0,0-1,0-1,1 0,0-1,0 0,1-1,0 0,1 0,0-1,1 0,-2-5,3-27,12 27</inkml:trace>
  <inkml:trace contextRef="#ctx0" brushRef="#br0" timeOffset="16921.486">3020 1256,'-2'0,"-130"11,126-10,1 0,-1 1,0 0,1 0,-1 0,1 1,0 0,-1 0,1 0,1 1,-1 0,1 0,-1 0,1 0,0 1,0-1,1 1,0 0,-1 0,2 1,-1-1,2 1,0-1,0 1,0 0,1-1,0 1,0 0,1 0,0-1,0 1,0 0,0-1,1 1,0-1,0 1,1-1,-1 0,1 0,0 0,1 0,-1-1,1 1,0-1,0 0,0 0,0-1,1 1,0-1,0 0,0 0,0 0,0-1,0 1,1-1,-1-1,1 1,-1-1,1 0,0 0,0-1,42 12,-37-8,0-1,0-1,0 1,0-2,1 0,-1 0,1-1,-1 0,7-1,-1-5</inkml:trace>
  <inkml:trace contextRef="#ctx0" brushRef="#br0" timeOffset="17823.292">283 1510,'0'4,"0"12,0 8,-5 4,-1 3,0 0,1 0,2 0,1-1,1-1,0 0,-4-6,-1-6</inkml:trace>
  <inkml:trace contextRef="#ctx0" brushRef="#br0" timeOffset="18127.24">226 1510,'15'4,"13"3,8-2,2 0,0-1,-2-2,-3-1,-1-1,-7 0</inkml:trace>
  <inkml:trace contextRef="#ctx0" brushRef="#br0" timeOffset="18395.353">255 1707,'19'5,"16"1,7 0,1-1,-7-1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11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1,'-4'0,"-3"5,-4 1,5 1,3-7,2 2,-4 0,0 5,-1-3,7-3,3-2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20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81,'0'0,"0"1,0-1,-1 0,1 1,0-1,-1 1,1-1,0 0,-1 1,1-1,0 0,-1 0,1 1,-1-1,1 0,0 0,-1 0,1 1,-1-1,1 0,-1 0,1 0,-1 0,1 0,-1 0,1 0,-1 0,1 0,-1 0,1 0,-1 0,1 0,-1-1,1 1,0 0,-1 0,1 0,-1-1,1 1,-1 0,1 0,0-1,-1 1,1 0,0-1,-1 1,1-1,0 1,0 0,-1-1,1 1,0-1,0 1,0-1,-1 1,1-1,0 1,0-1,0 1,0 0,0-1,-6 43,6 489,0-525,0 0,0 0,0 0,0 0,-1 1,0-2,-1 1,1 0,-1 0,0 0,-1-1,1 1,-2 1,-15-5,11-9</inkml:trace>
  <inkml:trace contextRef="#ctx0" brushRef="#br0" timeOffset="5572.08">57 81,'238'-11,"202"-58,-245 69,-177 1</inkml:trace>
  <inkml:trace contextRef="#ctx0" brushRef="#br0" timeOffset="6151.042">0 842,'68'1,"-4"0,0-2,-1-3,1-2,15-6,388-103,-456 111</inkml:trace>
  <inkml:trace contextRef="#ctx0" brushRef="#br0" timeOffset="7057.344">1355 448,'-42'33,"23"-22,1 2,1 0,0 1,0 1,2 1,0 0,1 1,0 0,2 1,0 1,1 0,0 0,-4 16,15-35,1 1,-1-1,1 1,-1-1,1 1,-1-1,1 0,-1 1,1-1,0 0,-1 1,1-1,0 0,-1 0,1 0,0 0,-1 1,1-1,0 0,-1 0,1 0,0 0,-1-1,1 1,0 0,-1 0,1 0,0 0,-1-1,1 1,-1 0,1-1,0 1,-1 0,1-1,-1 1,1-1,-1 1,1-1,-1 1,0-1,1 1,-1-1,0 1,1-1,-1 0,0 1,1-1,-1 0,0 1,0-1,0 0,0 1,0-1,0 0,0 1,0-1,0 0,3-2,103-109,-1 14,-101 98,0-1,0 1,-1 1,1-1,0 0,-1 1,1 0,0 0,-1 0,1 0,-1 1,1-1,-1 1,0 0,0 0,1 0,-2 0,1 1,0-1,0 1,-1-1,1 1,-1 0,0 0,0 0,0 1,0-1,-1 0,1 1,-1-1,0 1,0 0,1 3,9 12,-9-12,1-1,0 0,0 0,1 0,-1 0,1 0,0-1,1 0,-1 0,1 0,0 0,0-1,1 0,-1 0,1 0,0-1,0 0,0 0,1 0,-1-1,1 0,-1 0,1-1,-1 0,1 0,0 0,0-1,0 0,-1 0,1-1,0 0,0 0,-1-1,1 1,-1-1,3-2,2-6,0-1,-1 0,0-1,-1 0,-1 0,0-1,0 0,-1 0,-1-1,0 0,-1 0,-1-1,0 1,-1-1,0 0,-1-12,2 2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37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1 713,'2'1,"-1"1,1-1,0 0,-1 1,1 0,-1-1,1 1,-1 0,0 0,0 0,0 0,0 0,0 0,0 0,-1 0,1 0,-1 0,1 0,-1 1,0-1,0 0,0 0,0 0,0 2,0 3,17 123,-5 0,-6 36,-7-145,0 3,8-41,49-172,-20 116,3 1,4 3,4-2,-26 41,1 2,2 0,0 1,2 2,1 1,27-19,-47 38,0 1,1-1,-1 2,1-1,0 1,0 1,0-1,1 1,-1 1,0 0,6-1,-11 2,0 0,0 0,0 0,-1 1,1-1,0 1,0-1,-1 1,1 0,0 0,-1 0,1 0,-1 1,1-1,-1 1,0-1,1 1,-1 0,0 0,0 0,0 0,-1 0,1 1,0-1,-1 0,1 1,-1-1,0 1,0 0,0-1,0 1,-1 0,1 0,-1-1,1 1,-1 15,0-1,-2 0,1 0,-2 0,-1 0,0 0,-1 0,0-1,-1 0,-1 0,-1-1,0 1,-1-2,-1 1,0-1,-9 8,11-10,-2 0,1-1,-2 0,1 0,-1-1,-1-1,0 0,0 0,-1-1,0-1,-1 0,1-1,-1 0,0-1,-1-1,-7 2,19-6,0 0,0 1,0-1,0-1,0 1,0 0,1-1,-1 0,0 1,0-1,0 0,1 0,-1-1,0 1,1 0,-1-1,1 0,0 0,-1 0,1 0,0 0,0 0,0 0,1 0,-1-1,0 1,1-1,-1 1,1-1,0 0,0 0,0 1,1-1,-1 0,0 0,1 0,0 0,0 0,0 0,0 0,0 0,1 0,-1 1,1-1,0 0,-1 0,2 0,-1 1,0-1,0 0,2-1,28-44,-16 28</inkml:trace>
  <inkml:trace contextRef="#ctx0" brushRef="#br0" timeOffset="1068.129">1158 656,'-40'9,"-1"1,2 1,0 3,0 1,1 2,1 1,-19 14,50-28,0 1,1-1,-1 1,1 1,0-1,1 1,-1 0,1 0,0 0,0 1,1-1,0 1,0 0,-1 6,3-10,1 0,-1 0,1 0,-1 0,1 0,0 0,0 0,1 0,-1 0,1 0,-1 0,1 0,0-1,0 1,0 0,0 0,1-1,-1 1,1 0,0-1,-1 0,1 1,0-1,1 0,-1 0,0 0,1 0,-1 0,1-1,-1 1,1-1,0 0,-1 1,1-1,0-1,2 2,8 0,0 0,0-1,0-1,0 0,0 0,0-1,0-1,0 0,0-1,-1-1,1 1,-1-2,0 0,0 0,-1-2,1 1,-1-1,-1-1,6-4,5 0,138-114,-156 125,0 0,0 1,0-1,0 1,0 0,0 0,0 0,0 0,0 1,0-1,0 1,0 0,0 0,-1 0,1 0,0 0,0 1,-1-1,1 1,-1-1,1 1,-1 0,0 0,0 0,0 1,0-1,0 0,0 1,-1-1,1 1,-1 0,0-1,0 1,0 0,0 0,0 0,0 0,-1 0,1 0,13 24,-11-20,1-1,-1-1,1 1,1 0,-1-1,1 0,0 0,0 0,0-1,1 0,0 0,-1 0,1-1,1 0,-1 0,0 0,1-1,0 0,-1 0,1 0,0-1,0 0,0-1,0 0,0 0,0 0,-1-1,1 0,0 0,0 0,0-1,-1 0,6-3,6-6,0 0,-1-1,-1-1,0-1,-1 0,0-1,9-14,65-58,-71 73,-12 8,0-1,1 1,1 1,-1-1,0 1,1 0,0 1,1 0,-1 0,0 1,1 0,0 1,0-1,0 2,0-1,9 1,-17 1,1 1,0-1,0 1,0 0,0 0,-1-1,1 1,0 1,-1-1,1 0,-1 0,1 0,-1 1,1-1,-1 1,0-1,0 1,0 0,0-1,0 1,0 0,0 0,-1 0,1 0,-1-1,1 1,-1 0,0 0,1 0,-1 0,0 0,0 0,-1 0,1 0,0 0,-1 0,1 0,-1 0,-29 71,19-59,-1 0,0 0,-1-1,-1-1,0 0,-1-1,0 0,0-2,-1 1,-3-1,15-7,0 1,26-11,241-13,-234 18,0-1,-1-2,0 0,0-2,-1-2,0 0,0-1,-1-2,-1-1,0-1,-1-1,0-1,-2-1,0-1,-1-1,2-4,5-16,-3-2,-1-1,-3-1,-1-1,-2-1,-2 0,-3-1,7-39,-18 79,3-11,-1 0,0 0,-1 0,-1 0,-1 0,0 0,-1-1,-3-10,3 28,0-1,0 1,0-1,0 1,0-1,-1 1,1 0,0-1,-1 1,1-1,-1 1,0 0,0 0,1-1,-1 1,0 0,0 0,0 0,0 0,0 0,0 0,-1 0,1 0,0 0,0 0,-1 1,1-1,0 1,-1-1,1 1,-1-1,1 1,-1 0,1 0,0-1,-1 1,1 0,-1 0,1 1,-1-1,1 0,-1 0,1 1,-1-1,1 1,0-1,-1 1,0 0,-54 50,44-32,0 1,2 0,0 1,1 0,1 1,1 0,1 0,2 0,0 1,1-1,1 1,1 0,1 0,1 0,1 0,1 0,1 0,9 47,4 0,3-1,15 32,-32-97,-1 0,0 0,0 0,0 0,0 1,-1-1,0 1,0-1,0 1,-1-1,1 1,-1-1,0 1,0-1,-1 1,1 0,-1-1,0 1,0-1,-1 0,1 1,-1-1,0 0,0 0,-1 0,1 0,-1 0,-2 3,1-7,0 0,0 0,0-1,0 1,1-1,-1 0,0 0,0 0,1 0,-1 0,0-1,1 0,0 0,-1 0,1 0,0 0,0-1,0 1,0-1,1 0,-1 0,1 0,-1 0,1 0,0-1,1 3,-17-20,2 1</inkml:trace>
  <inkml:trace contextRef="#ctx0" brushRef="#br0" timeOffset="1315.869">2174 430,'43'5,"34"1,13-5,1-2,-6-2,-7-4,-8-1,-5 0,-5-3,-8 0,-7 3,-3-3,-3 1,-3 2,-3 2,-3-3,-1 1,-6 1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3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0,'38'193,"-29"-146,-3 0,-2 1,-1-1,-3 1,-4 27,-22 94,-32 40,56-204,-3 13,12-19,0-7</inkml:trace>
  <inkml:trace contextRef="#ctx0" brushRef="#br0" timeOffset="276.574">1 537,'48'-10,"30"-7,6-2,0 3,-11 0,-13 1,-11 5,-10-2,-6 2,-4 2,-3 2,-5-1,-1-1,-5 1</inkml:trace>
  <inkml:trace contextRef="#ctx0" brushRef="#br0" timeOffset="800.598">762 57,'-4'277,"7"-186,27 193,-30-270,-1-11,0 0,0 0,0 0,0 0,1 1,-1-1,1 0,0 0,0 1,0-1,1 0,-1 1,1-1,-1 0,1 0,0 0,0 0,1 0,-1 0,0 0,1 0,0 0,0-1,0 1,0 0,0-1,0 0,1 1,-1-1,1 0,0-1,-1 1,1 0,0-1,0 1,0-1,0 0,0 0,1 0,0 0,5-4,1 0,-1-1,0 0,0 0,0-1,0 0,-1-1,0 0,0 0,0 0,-1-1,0-1,2-2,45-37,10 12,-63 35,1-1,-1 1,0-1,1 1,-1 0,0 0,1-1,-1 1,1 0,-1 0,0 0,1 1,-1-1,1 0,-1 0,0 1,1-1,-1 1,0-1,1 1,-1 0,0-1,0 1,0 0,1 0,-1 0,0 0,0 0,0 0,0 0,-1 0,1 0,0 1,0-1,-1 0,1 0,-1 1,1-1,-1 0,0 1,1-1,-1 1,0-1,0 0,0 1,0-1,0 2,-12 64,10-64,0 1,0 0,1-1,-1 1,1 0,0 0,0 0,0 0,0 0,1 0,0 1,-1-1,2 0,-1 0,0 0,1 0,0 0,0 0,0 0,0 0,1 0,-1 0,1 0,0-1,0 1,0-1,1 1,-1-1,1 0,0 0,0 0,2 1,39 8,-21-10</inkml:trace>
  <inkml:trace contextRef="#ctx0" brushRef="#br0" timeOffset="1196.847">1440 819,'28'-9,"0"-2,0-1,-2-1,1-2,-2 0,0-2,-1-1,0 0,12-15,9-44,-45 75,1 0,0 0,-1 0,1 0,-1 0,0 0,0 0,1 0,-1-1,-1 1,1 0,0 0,0 0,-1 0,0 0,1 0,-1 0,0 0,0 0,0 0,0 0,0 1,0-1,0 0,-1 1,1-1,-1 1,1-1,-1 1,0-1,1 1,-1 0,0 0,0 0,0 0,0 0,0 1,0-1,-1 0,-3 0,1 1,-1-1,0 1,0 0,1 0,-1 1,0 0,1 0,-1 0,1 1,-1-1,1 1,0 0,-1 1,1 0,0 0,1 0,-1 0,0 0,1 1,-1 1,-81 91,78-86,2-1,-1 1,1 1,1-1,0 1,0 0,1 0,1 1,0-1,-2 11,5-18,-1 1,1-1,0 1,0-1,1 1,-1-1,1 0,0 1,0-1,0 0,1 1,0-1,-1 0,1 0,1 0,-1-1,1 1,-1-1,1 1,0-1,0 0,1 0,-1 0,0 0,1 0,0-1,0 0,0 0,0 0,1 0,16 5,-1-2,0 0,1-2,0 0,0-1,0-2,0 0,0-1,18-3,96-30,-108 24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50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8 146,'-1'42,"-1"-29,0 1,1-1,0 1,1 0,0-1,1 1,1-1,0 1,1-1,1 1,0-1,0 0,1-1,1 1,0-1,1 0,0-1,1 1,0-1,10 9,-14-18,0 1,0-1,1 0,-1 0,1-1,0 0,0 1,-1-1,1-1,0 1,0-1,0 0,0 0,-1 0,1-1,0 0,0 0,0 0,-1 0,1-1,-1 1,1-1,-1-1,0 1,4-3,92-83,1-56,-79 127,-18 53,-5-30,1 0,0 0,0-1,0 1,1 0,0 0,0-1,0 1,1-1,0 1,0-1,0 0,1 1,0-1,0 0,0-1,0 1,1 0,0-1,0 0,0 0,0 0,1-1,-1 1,1-1,0 0,0 0,0-1,1 1,-1-1,1 0,-1-1,3 1,6-3,0 0,0-2,0 1,-1-2,1 0,-1 0,0-1,0-1,-1 0,1-1,-1 0,-1-1,1 0,-1-1,-1 0,0-1,0 0,-1-1,0 0,0-1,0 1,-2 0,0-1,0 0,-1 0,0 0,-1-1,-1 0,0 0,0 0,-2-1,1 1,-2-1,0 1,0-5,-1 18</inkml:trace>
  <inkml:trace contextRef="#ctx0" brushRef="#br0" timeOffset="430.7">1166 315,'22'0,"1"-1,0-1,-1-1,0-1,0-2,0 0,0-1,8-4,-21 7,-1 1,-1-1,1-1,-1 1,1-1,-1-1,-1 1,1-1,-1 0,0-1,0 1,-1-1,0 0,0-1,0 1,-1-1,0 0,-1 0,0 0,0-1,-1 1,2-9,-4 12,0 0,-1 0,0 0,1 0,-2 0,1 0,0 0,-1 0,0 1,0-1,-1 1,1-1,-1 1,0 0,0 0,0 0,-1 0,1 1,-1-1,0 1,0 0,0 0,0 0,-1 1,1 0,-1-1,1 2,-1-1,0 0,0 1,0 0,0 0,0 0,0 1,0 0,0 0,0 0,0 0,0 1,0 0,0 0,0 0,0 1,1 0,-1 0,0 0,1 0,0 1,-11 4,0 1,1 0,1 1,0 1,0 0,0 1,1 0,1 1,0 0,1 0,0 2,1-1,0 1,2 0,-1 1,2 0,0 0,0 1,1-1,2 1,-1 0,2 0,-1 11,3-18,1-1,0 1,0 0,1-1,0 1,0-1,1 0,0 0,1 0,0 0,0 0,0-1,1 1,0-1,1 0,0-1,0 1,0-1,1-1,-1 1,1-1,1 0,-1-1,1 1,1-1,11 6,0-1,0-2,1 0,0-1,1 0,-1-2,1-1,0-1,13 0,62-8,-67-1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53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55 302,'63'-24,"0"-4,-2-2,-1-2,42-32,-92 57,0-1,0 0,0-1,-1 1,-1-2,0 1,0-1,0 0,-1-1,-1 0,5-11,-39 105,4 2,3 0,4 1,-2 44,12-81,-60 546,59-544,6-22,-2 0,-1 0,-1 0,-2-1,0 0,-2-1,-1 0,-2 0,0-1,-7 9,18-32,0-1,0 1,0-1,-1 1,1-1,0 0,-1 0,0 0,1 0,-1 0,0 0,0-1,0 1,0-1,0 0,-1 0,1 0,0-1,0 1,-1-1,1 1,0-1,-1 0,1-1,0 1,-1 0,1-1,0 0,0 0,-1 0,1 0,0 0,0-1,0 1,1-1,-1 0,-1-1,-4-3,0 0,0 0,1-1,1 0,-1 0,1-1,0 0,0 0,1 0,1-1,-1 1,-1-6,1-1,0 0,1 0,1 0,0 0,1-1,1 1,1-1,0 0,0 1,2-1,2-12,2-4,-5 15,1-1,1 2,1-1,0 0,1 1,1-1,1 1,0 1,1 0,0 0,1 0,10-10,-4 9,1 1,0 1,1 1,1 0,0 1,1 1,0 1,1 1,18-6,162-42,-132 43,-51 7</inkml:trace>
  <inkml:trace contextRef="#ctx0" brushRef="#br0" timeOffset="423.71">873 528,'-21'19,"1"1,0 0,2 2,1 0,0 1,2 0,0 2,2-1,1 2,0 0,2 0,-1 8,10-31,0-1,1 1,-1 0,0 0,1-1,-1 1,1 0,0 0,0 0,0-1,1 1,-1 0,0 0,1-1,0 1,0 0,0 0,0-1,0 1,0-1,1 1,-1-1,1 0,0 0,0 1,-1-1,1 0,1 0,-1-1,0 1,0 0,1-1,-1 1,1-1,-1 0,1 0,0 0,-1 0,1 0,0-1,-1 1,1-1,0 0,10 0,0-2,0 1,0-1,0-1,0-1,-1 0,0 0,1-1,-2-1,1 0,-1 0,0-1,0-1,0 0,-1 0,-1-1,0 0,0-1,0 0,-1 0,-1-1,0 0,0 0,2-6,-5 9,-1 0,1-1,-2 1,1-1,-1 1,0-1,-1 0,0 0,0 0,-1 0,0 0,-1-8,0 13,0 1,1-1,-2 0,1 1,0-1,0 1,-1-1,0 1,0-1,0 1,0 0,0 0,-1 0,0 0,1 1,-1-1,0 1,0-1,0 1,0 0,-1 0,1 1,-1-1,1 1,-1-1,1 1,-1 0,0 1,0-1,-2 0,-41 6,28 1</inkml:trace>
  <inkml:trace contextRef="#ctx0" brushRef="#br0" timeOffset="1640.943">1296 585,'-13'34,"1"1,1 0,2 1,2 0,0 8,6-40,0-1,0 0,1 1,-1-1,1 0,0 1,0-1,0 0,1 1,-1-1,1 1,-1-1,1 0,0 0,1 1,-1-1,0 0,1 0,0 0,0-1,0 1,0 0,0-1,0 1,1-1,-1 1,1-1,0 0,-1 0,1-1,0 1,0 0,0-1,0 0,1 0,-1 0,0 0,1 0,-1-1,0 1,1-1,-1 0,0 0,2 0,14-5,0 0,0-2,-1 0,0-1,0 0,-1-2,0 0,-1-1,0-1,0 0,-1-1,-1-1,0 0,-1-1,8-12,-8 14,35-34,-47 74,-3-19,0-2,0 0,0 0,1 0,-1 1,1-1,1 0,-1 1,1-1,0 1,1-1,-1 1,1-1,1 0,-1 1,1-1,0 0,1 0,-1 0,1 0,0-1,1 1,-1-1,1 1,2 0,1-2,1 0,0-1,0 0,0 0,0-1,1 0,-1 0,1-1,-1 0,1-1,0 0,-1 0,1-1,-1 0,1 0,-1-1,0 0,1-1,-1 0,0 0,0 0,-1-1,1-1,-1 1,7-6,-5 2,-1 0,0-1,0 1,-1-2,0 1,0-1,-1 0,-1 0,1-1,-2 0,0 0,2-5,-3 8,-2 3,0 1,1-1,0 0,0 1,0 0,0-1,1 1,0 0,0 0,0 0,0 1,0-1,1 1,0 0,-1 0,1 0,0 0,1 1,-1-1,0 1,1 0,-1 0,1 1,0 0,-1-1,1 2,0-1,0 0,0 1,0 0,0 0,-1 0,5 2,-5 1,0 1,0 0,-1 0,1 0,-1 0,0 0,-1 1,1 0,-1-1,1 1,-2 0,1 0,0 0,-1 0,0 0,0 1,-1-1,1 0,-1 1,0-1,0 0,-1 0,0 1,-1 4,2 0,-25 126,25-136,0 0,0 1,0-1,0 1,0-1,0 1,0-1,0 0,0 1,0-1,0 1,0-1,0 0,0 1,0-1,0 1,1-1,-1 0,0 1,0-1,1 0,-1 1,0-1,0 0,1 1,-1-1,0 0,1 0,-1 1,0-1,1 0,-1 0,0 0,1 0,-1 1,1-1,-1 0,0 0,1 0,-1 0,1 0,-1 0,1 0,-1 0,0 0,1 0,-1 0,1 0,-1 0,0-1,1 1,-1 0,1 0,-1 0,0 0,1-1,-1 1,0 0,1-1,-1 1,0 0,0 0,1-1,-1 1,0 0,0-1,1 1,-1-1,0 1,0 0,29-23,-29 23,200-190,-182 178,-14 8,-1 0,1 0,1 0,-1 0,1 1,-1 0,1 0,0 0,0 0,0 1,0 0,1 0,-1 0,0 1,1 0,0 0,-1 0,1 1,-1 0,1 0,0 0,-1 0,1 1,-1 0,1 0,-1 1,1 0,-1 0,4 2,-7 1,1 0,-1 0,0 1,0-1,-1 1,0 0,0-1,0 1,0 0,-1 0,0 0,-1-1,1 1,-1 0,0 0,0-1,-1 1,0-1,-1 3,-3 25,5 26,7-52</inkml:trace>
  <inkml:trace contextRef="#ctx0" brushRef="#br0" timeOffset="2119.67">3018 528,'-21'28,"1"1,1 0,2 1,1 1,1 1,-2 10,15-39,0 0,1-1,-1 1,1 0,0 1,0-1,0 0,0 0,0 0,1 1,0-1,-1 0,1 0,0 1,1-1,-1 0,1 1,-1-1,1 0,0 0,0 0,0 0,1 0,-1 0,1 0,-1 0,1 0,0 0,0-1,0 1,1-1,-1 0,1 0,-1 0,1 0,0 0,0 0,-1-1,1 1,0-1,0 0,1 0,-1 0,0 0,0 0,1-1,1 1,11-3,0 0,0-1,-1 0,1-1,-1-1,0-1,0 0,0-1,-1 0,0-1,0-1,-1 0,8-8,13-13,-1-1,-1-1,-2-2,6-10,-13 15,-1-1,-1 0,-2-2,-1 0,-1-2,11-32,-24 56,-1 0,0 0,-1 0,0 0,0 0,-1 0,0 0,-1 0,0-1,-1 1,0 0,0 0,-1 0,-1 0,0 0,0 0,-1 1,0-1,0 1,-1 0,-1 1,1-1,-1 1,-1 0,0 0,0 1,-2-2,2 4,-1 0,0 0,0 1,0 0,-1 0,1 1,-1 0,0 0,0 1,0 1,0-1,0 1,0 1,0 0,-1 0,1 1,0 0,0 0,0 1,0 1,0-1,1 1,-1 1,1-1,-1 2,1-1,1 1,-1 0,1 1,0-1,0 2,0-1,1 1,0 0,0 0,0 1,-2 4,0 1,1 0,1 0,0 1,0-1,1 1,1 1,1-1,0 0,0 1,2 0,0-1,0 1,2 0,0 0,0-1,1 1,1-1,1 1,0-1,0 0,2 0,0-1,0 1,1-1,1-1,0 0,1 0,0 0,1-1,0 0,0-1,1 0,9 5,15 8,0-1,1-2,1-1,1-3,0-1,1-1,1-2,0-2,35 3,-44-8,-4-1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06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79,'-22'107,"16"154,34-2,-57 36,29-333,1 15</inkml:trace>
  <inkml:trace contextRef="#ctx0" brushRef="#br0" timeOffset="284.467">1 644,'68'0,"1"-2,-1-3,0-4,47-12,-44 6,-46 11,-1-1,1-1,-2-1,1-1,-1-1,0-1,1-2,-10 2</inkml:trace>
  <inkml:trace contextRef="#ctx0" brushRef="#br0" timeOffset="789.204">734 107,'-6'92,"3"-1,8 66,-1-19,14 37,-14-150,27 93,-30-114,1 0,0 0,-1-1,1 1,1-1,-1 0,0 1,1-1,0 0,-1 0,1-1,0 1,1-1,-1 1,0-1,1 0,-1 0,1-1,0 1,-1-1,1 1,0-1,0 0,0-1,0 1,0-1,1 0,2-1,0-1,0-1,-1 0,1 1,0-2,-1 1,0-1,0 0,0-1,0 1,0-1,-1 0,0 0,0-1,-1 0,0 1,1-2,9-9,-3 3,3-4,1 0,0 1,2 0,-1 1,2 1,0 1,0 1,1 0,15-6,-32 17,0 0,0 0,0 0,0 0,0 1,0-1,1 1,-1-1,0 1,0 0,1 0,-1 0,0 0,1 0,-1 0,0 1,0-1,1 1,-1 0,0-1,0 1,0 0,0 0,0 0,0 1,0-1,0 0,-1 1,1-1,0 1,-1 0,1-1,-1 1,0 0,1 0,-1 0,0 0,0 0,0 2,11 94,-12-71,0-24,-1 0,1 0,0-1,0 1,0 0,0 0,0 0,0-1,1 1,-1 0,1 0,0-1,0 1,0 0,0-1,1 1,-1-1,0 0,1 1,0-1,0 0,-1 0,1 0,1 0,-1 0,0 0,0-1,1 1,-1-1,1 1,-1-1,1 0,-1 0,1 0,0-1,0 1,-1-1,1 1,0-1,0 0,0 0,-1 0,15-4</inkml:trace>
  <inkml:trace contextRef="#ctx0" brushRef="#br0" timeOffset="4974.632">1779 672,'-1'-1,"-1"0,1-1,0 1,0 0,-1-1,1 1,-1 0,1 0,-1 0,1 0,-1 1,0-1,1 0,-1 1,0-1,0 1,0-1,1 1,-1 0,0 0,0 0,0 0,0 0,1 0,-1 1,0-1,0 0,0 1,1 0,-1-1,0 1,1 0,-1 0,1 0,-1 0,1 0,-1 0,-1 1,-14 9,0 0,0 1,1 0,0 2,1 0,1 0,0 1,1 1,1 1,-7 10,17-24,0 0,0 0,1 0,-1 0,1 0,0 0,-1 0,1 0,1 1,-1-1,0 0,1 1,0-1,0 0,0 1,0-1,0 1,1-1,0 0,-1 0,1 1,0-1,1 0,-1 0,0 0,1 0,0 0,0 0,0 0,0-1,0 1,0-1,1 0,-1 1,1-1,0 0,-1 0,1-1,0 1,0 0,0-1,1 0,-1 0,0 0,0 0,1 0,-1-1,0 1,3-1,5 1,0-1,-1-1,1 1,0-2,0 1,-1-1,1-1,-1 0,1-1,-1 0,0 0,-1-1,1 0,-1-1,0 0,0 0,-1-1,0 0,4-5,4-4,0-2,-1 0,-1-1,0 0,-2-1,0 0,-1-3,30-46,-29 55,-9 21,-10 29,5-28,1-4,-1 1,1 0,0 0,0 0,1-1,0 1,0 0,0 0,0 0,1 0,-1 0,1 0,1 0,-1-1,1 1,-1-1,1 1,1-1,-1 1,1-1,-1 0,1 0,0 0,1-1,-1 1,1-1,-1 1,1-1,0 0,0-1,1 1,-1-1,0 0,1 0,0 0,16 2,0-1,1-1,0 0,-1-2,1-1,-1 0,1-2,-1 0,0-2,0 0,12-5,-2-5,-1-1,-1-1,-1-1,0-2,-1-1,-1-1,-1-1,-2-1,0-1,-1-2,-2 0,0-1,-2 0,-2-2,0 0,-2-1,1-5,-5 15,-1 0,0 0,-2-1,0 0,-2 0,0-1,-1 0,-2 1,0-1,-1 0,-2 0,0 0,-3-11,4 31,0 1,0-1,-1 1,1-1,-1 1,1 0,-1-1,0 1,0 0,0 0,0-1,0 1,0 0,-1 0,1 0,-1 0,1 1,-1-1,0 0,0 1,0-1,1 1,-2-1,1 1,0 0,0 0,0 0,0 0,-1 0,1 1,-1-1,1 1,0-1,-1 1,1 0,-1 0,1 0,0 0,-1 1,1-1,-1 0,1 1,0 0,-1 0,1-1,-1 2,-7 6,0 1,0 0,1 1,1 0,-1 0,2 1,-1 0,2 1,-1-1,2 1,-1 0,2 1,0-1,0 1,1 0,1 0,-1 5,0-7,-6 27,2 0,1 0,2 1,2 0,2 0,1 0,2-1,6 29,49 177,-55-182,-21-62,8-8</inkml:trace>
  <inkml:trace contextRef="#ctx0" brushRef="#br0" timeOffset="5224.164">2173 474,'48'0,"45"-5,16-6,-1-1,-14 1,-18-3,-12 3,-13 1,-10 4,-12-3,-6 0,-2 3,0 1,-3 2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1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85 667,'31'82,"118"404,-143-473,-5-7,1 0,0 0,1 0,-1 0,1-1,0 1,1-1,-1 1,1-1,0-1,0 1,1 0,0 0,-2-6,-1-1,0 1,0 0,0-1,0 1,0-1,0 0,0 0,0 0,-1 1,1-2,-1 1,1 0,-1 0,0 0,0-1,0 1,0 0,0-1,-1 1,1-1,-1 1,1-1,-1-2,1 2,71-295,-56 238,-2 0,-3-2,-3 1,-3-1,-2-52,-3 42,-1 60</inkml:trace>
  <inkml:trace contextRef="#ctx0" brushRef="#br0" timeOffset="514.539">818 1119,'-5'-3,"-1"0,0 0,0 1,0 0,0 1,0-1,-1 1,1 0,0 0,-1 1,1 0,0 0,-1 1,1 0,-1 0,1 0,0 1,0 0,0 0,0 0,0 1,0 0,1 0,-1 0,1 1,0 0,0 0,0 0,1 1,-4 4,5-6,0 0,0 0,0 0,1 0,-1 1,1-1,0 1,0 0,1-1,-1 1,1 0,-1 0,1 0,1 0,-1 0,0 0,1 1,0-1,0 0,0 0,1 0,-1 0,1 0,0 0,0 0,0 0,1 0,-1 0,1 0,0-1,0 1,1 0,-1-1,0 0,1 0,0 0,0 0,0 0,0 0,3 1,10 6,-1-1,2 0,-1-1,1-1,0-1,1 0,0-1,-1-1,2 0,-1-2,0 0,0-1,1-1,-1-1,7-1,-21 2,0 0,0 0,0-1,0 0,0 0,0 0,0 0,0 0,0-1,0 0,-1 0,1 0,0 0,-1 0,0-1,0 1,0-1,0 0,0 0,0 0,-1-1,6-12</inkml:trace>
  <inkml:trace contextRef="#ctx0" brushRef="#br0" timeOffset="1685.166">0 272,'2'-4,"-1"1,1 0,0 0,0 0,0 0,0 0,0 0,1 0,-1 1,1-1,0 1,0-1,0 1,0 0,0 1,0-1,0 0,1 1,-1 0,1 0,-1 0,1 0,-1 0,1 1,0-1,0 1,2-1,166-30,-106 32,-45 1,-1-1,1-1,0-1,-1-1,1 0,-1-2,1 0,-1-2,1-1,-20 7,0 0,0-1,-1 1,1-1,0 1,-1-1,1 0,-1 1,1-1,0 0,-1 1,0-1,1 0,-1 0,1 1,-1-1,0 0,1 0,-1 0,0 1,0-1,0 0,0 0,0 0,0 0,0 1,0-1,0 0,0 0,0 0,-1 0,1 1,0-1,0 0,-1 0,1 0,-1 1,1-1,-1 0,1 1,-1-1,1 0,-1 1,1-1,-1 1,0-1,1 1,-1-1,0 1,0-1,1 1,-42-34,38 32,-20-14,17 12,0 0,0-1,0 0,1 0,-1 0,1-1,0 0,1 0,-1 0,1-1,1 0,0-4</inkml:trace>
  <inkml:trace contextRef="#ctx0" brushRef="#br0" timeOffset="2133.831">1214 554,'10'5,"17"1,9 0,3-1,0-1,-2-2,-3-1,-1-1,-3 0,-1-5,-1-1,0 0,0 1,-1 1,1 2,-4-4,-7-1</inkml:trace>
  <inkml:trace contextRef="#ctx0" brushRef="#br0" timeOffset="2388.856">1242 836,'38'0,"37"-5,16-1,-4 0,-11 1,-15 2,-11 1,-11 0,-6 2,-5 0,-7 0</inkml:trace>
  <inkml:trace contextRef="#ctx0" brushRef="#br0" timeOffset="2865.47">2653 414,'-27'6,"0"2,1 1,0 1,1 2,0 0,1 2,0 0,1 2,0 0,2 2,-9 8,22-16,0 1,1 0,0 0,0 1,1-1,1 1,0 1,1-1,0 1,0-1,2 1,0 0,0 0,1 1,0-1,2 0,-1 0,2 5,-1-9,0 0,1-1,0 1,0 0,0-1,1 1,1-1,0 0,0 0,0 0,1-1,0 1,0-1,1-1,0 1,1-1,-1 0,1 0,0 0,0-1,1 0,-1-1,1 0,0 0,1 0,-1-1,3 0,14 0,0-1,0-1,1-1,-1-1,0-2,0 0,0-2,-1 0,1-2,-1-1,0 0,-1-2,0-1,-1-1,0-1,-1 0,0-2,6-7,-8 9,-1-1,0 0,-2-2,0 0,0-1,-2 0,0-1,-1-1,0 0,6-17,-15 29,-1 0,-1-1,1 0,-1 1,0-1,-1 0,0 0,0 0,-1 0,0 0,0 0,-1 0,0 0,0 0,-1 0,0 1,0-1,-1 0,0 1,-1 0,1 0,-1 0,-1 0,1 0,-1 1,0 0,-1 0,1 0,-1 1,0 0,-1 0,-6-4,-11-4,-1 2,-1 1,1 1,-2 1,1 1,-1 2,0 0,-2 2,-9-1</inkml:trace>
  <inkml:trace contextRef="#ctx0" brushRef="#br0" timeOffset="3287.683">2117 695,'256'18,"-118"-7,1-6,46-8,-20 1,363 2,-529 0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47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60 118,'-1'0,"1"0,-1-1,1 1,-1 0,1 0,-1 0,1 0,0-1,-1 1,1 0,-1 0,1 0,-1 0,1 0,-1 0,1 0,-1 0,1 0,-1 0,1 1,-1-1,1 0,-1 0,1 0,-1 1,1-1,0 0,-1 0,1 1,0-1,-1 0,1 1,-1-1,1 0,0 1,0-1,-1 1,1-1,0 1,0-1,0 0,-1 1,1-1,0 1,0-1,0 1,0-1,0 1,0-1,0 1,0-1,0 1,0-1,0 1,0-1,0 1,0-1,1 1,-6 20,1 1,1 0,0 0,2 0,1 1,1-1,1 2,-1 29,-12 164,2-153,3 1,2-1,4 1,2 3,-2-67,-1 0,1 0,0 0,0 0,0 0,0 0,0 0,0 0,0-1,0 1,0 0,0 0,0 0,1 0,-1 0,0 0,1 0,-1 0,0-1,1 1,-1 0,1 0,0-1,-1 1,1 0,0-1,-1 1,1 0,0-1,0 1,-1-1,1 1,0-1,0 0,0 1,0-1,0 0,-1 0,1 1,0-1,0 0,0 0,0 0,0 0,0 0,0 0,0 0,0-1,0 1,0 0,-1 0,1-1,0 1,0 0,0-1,0 1,-1-1,1 0,0 1,0-1,-1 1,1-1,0 0,-1 1,1-1,-1 0,90-94,-68 73,0 1,2 1,0 2,1 0,1 1,15-5,-30 16,-8 4,0-1,0 1,0 0,0 0,1 0,-1 0,1 1,-1-1,1 1,0 0,-1 0,1 0,0 1,0-1,0 1,0 0,-1 0,1 0,0 1,0-1,0 1,-1 0,1 0,0 0,-1 1,1-1,-1 1,1 0,-1 0,0 0,0 0,0 1,0-1,2 3,1 4,-2-1,0 1,0 0,0 0,-1 0,0 0,-1 1,0-1,-1 1,0-1,0 1,-1 0,0-1,-1 1,0 0,0-1,-1 1,-1-1,1 1,-1-1,-1 0,0 0,0-1,-1 1,0-1,0 0,-4 4,1 0,0 0,0-1,-1 0,-1 0,0-1,0 0,-1-1,0 0,-1-1,0 0,0-1,0 0,-1-1,0 0,0-1,-1-1,0 0,1-1,-9 1,-89-9,108 4,0 0,-1 0,1 0,0 0,0-1,0 1,0-1,1 0,-1 0,0 0,1 0,-1-1,1 1,0-1,0 1,0-1,0 0,0 1,1-1,-1 0,1 0,-1-1,1 1,0 0,1 0,-1-1,0 1,1 0,0 0,0-1,0 0,26-68,-13 53</inkml:trace>
  <inkml:trace contextRef="#ctx0" brushRef="#br0" timeOffset="887.263">680 796,'0'7,"1"0,-1 0,1 0,1 0,-1 0,1 0,0 0,1 0,0-1,0 1,0-1,1 1,-1-1,2-1,-1 1,1 0,0-1,0 0,0 0,1-1,-1 1,1-1,0 0,0-1,1 1,-1-1,1-1,0 1,0-1,0 0,0-1,0 1,0-2,0 1,7-1,3-6,0 0,0-2,-1 0,0-1,0 0,-1-1,-1-1,0-1,0 0,-1 0,-1-1,0-1,0 0,-2-1,1-1,13-14,-22 29,-1 0,1 0,-1 0,1 0,-1 0,1 0,0 0,0 1,-1-1,1 0,0 1,0 0,0-1,0 1,-1 0,1 0,0 0,0 0,0 0,0 1,0-1,-1 0,1 1,0-1,0 1,0 0,-1 0,1 0,0 0,-1 0,1 0,-1 0,0 0,1 0,-1 1,0-1,1 1,-1-1,0 1,0-1,0 1,0 0,-1-1,1 1,0 0,-1 0,1 0,-1-1,0 1,0 0,1 0,-1 1,12 17,-9-15,1 1,0-1,0 0,0-1,1 1,0-1,0 1,0-1,0-1,1 1,-1-1,1 0,0 0,0-1,0 0,0 0,1 0,-1-1,0 1,1-2,-1 1,1-1,-1 0,1 0,-1-1,1 0,-1 0,0 0,1-1,-1 0,0 0,0 0,0-1,0 0,-1 0,1-1,-1 0,0 0,2-1,87-127,-63 78,-1-1,-3-1,-3-2,-2-1,-2-4,-9 29,-2-1,-1 0,-2 0,-2-1,-1 0,-1 0,-2 0,-3-19,-7 27,11 28,-1 0,0 1,0-1,0 0,0 1,0-1,0 0,0 1,0-1,0 1,0-1,0 0,0 1,-1-1,1 0,0 1,0-1,0 0,0 1,-1-1,1 0,0 0,0 1,0-1,-1 0,1 0,0 1,-1-1,1 0,0 0,0 0,-1 1,1-1,0 0,-1 0,1 0,0 0,-1 0,1 0,-1 0,1 0,0 0,-1 0,1 0,0 0,-1 0,1 0,0 0,-1 0,1 0,0 0,-1 0,1 0,0-1,-1 1,1 0,0 0,-1 0,1-1,0 1,0 0,-1 0,1-1,0 1,0 0,-25 135,22-92,2-1,1 1,3-1,1 1,2-1,2 0,2-1,5 10,7 44,2 21,-23-111,1-1,-1 1,0 0,0 0,-1 0,1 0,-1 0,0 0,-1 0,1-1,-1 1,0 0,0 0,-1 0,1-1,-2 2,2-5,0-1,0 0,0 0,0 1,0-1,0 0,0 0,-1 0,1 0,0 0,0-1,0 1,0 0,0 0,0-1,0 1,0-1,0 1,0-1,0 1,0-1,0 1,0-1,0 0,0 0,0 1,1-1,-1 0,0 0,1 0,-1 0,0 0,1 0,-1 0,1 0,0 0,-1 0,1 0,0-1,0 1,-1 0,1 0,0 0,-2-3,-9-16</inkml:trace>
  <inkml:trace contextRef="#ctx0" brushRef="#br0" timeOffset="1133.866">1301 373,'34'10,"35"-3,10-1,-3-2,-5-2,-10-1,-10-6,-9-2,-8 1,-3 1,-4 1,0 2,-6-4,-6-2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1,'37'123,"5"-2,19 31,0-2,-14-50,-47-99,1 0,-1-1,0 1,0-1,1 1,-1 0,0-1,1 1,-1-1,0 1,1-1,-1 1,1-1,-1 0,1 1,-1-1,1 1,-1-1,1 0,-1 0,1 1,-1-1,1 0,0 0,-1 1,1-1,-1 0,1 0,0 0,-1 0,1 0,0 0,-1 0,1 0,-1 0,1-1,0 1,-1 0,1 0,-1 0,1-1,0 1,-1 0,1-1,-1 1,1 0,-1-1,1 1,-1-1,0 1,1-1,-1 1,1-1,-1 1,0-1,1 1,-1-1,0 0,0 1,0-1,1 1,-1-1,0 0,0 1,0-1,7-43,-7 43,2-48,2 1,2 0,2 0,7-21,68-187,-63 182,-22 68,-4 7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0 120,'397'0,"-356"-5,-41 5,1 0,0 0,-1 0,1-1,-1 1,1 0,-1-1,1 1,0 0,-1-1,0 1,1-1,-1 1,1-1,-1 1,1-1,-1 1,0-1,1 0,-1 1,0-1,0 1,0-1,1 0,-1 1,0-1,0 0,0 1,0-1,0 0,0 1,0-1,0 0,0 1,0-1,-1 1,1-1,0 0,0 1,-1-1,1 1,0-1,-1 0,1 1,0-1,-1 1,1-1,-1 1,1 0,-1-1,1 1,-1-1,1 1,-1 0,0-1,1 1,-1 0,1 0,-2-1,-97-70,84 57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0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28,'27'26,"-17"-6,-1-1,-1 1,-1 1,0 0,-2-1,3 21,6 18,10 41,45 130,-69-229,0 0,0 0,0 0,0 0,0-1,0 1,0 0,1 0,-1 0,0 0,0 0,1-1,-1 1,1 0,-1 0,1-1,-1 1,1 0,-1-1,1 1,-1 0,1-1,0 1,-1-1,1 1,0-1,0 1,-1-1,1 0,0 1,0-1,0 0,0 0,-1 0,1 1,0-1,0 0,0 0,0 0,0 0,0 0,-1-1,1 1,0 0,0 0,0-1,0 1,-1 0,1-1,0 1,0 0,-1-1,1 1,0-1,-1 0,1 1,0-1,-1 1,1-1,-1 0,1 0,-1 1,1-1,-1 0,56-162,39-235,-88 368,-1 5</inkml:trace>
  <inkml:trace contextRef="#ctx0" brushRef="#br0" timeOffset="481.89">621 592,'0'-1,"0"-1,-1 0,1 0,0 1,-1-1,1 0,-1 1,0-1,1 0,-1 1,0-1,0 1,0-1,0 1,0 0,0-1,-1 1,1 0,0 0,-1 0,1 0,-1 0,1 0,-1 0,1 0,-1 1,0-1,1 1,-1-1,0 1,1 0,-1-1,0 1,0 0,1 0,-1 0,0 0,0 1,1-1,-1 0,0 1,0-1,1 1,-1 0,1-1,-1 1,1 0,-1 0,1 0,-1 0,1 0,0 0,-1 1,1-1,0 0,0 1,0-1,0 1,-2 1,0 1,1-1,0 1,-1-1,1 1,1 0,-1 0,0 0,1 0,0 0,0 0,0 0,1 0,-1 0,1 0,0 1,0-1,0 0,1 0,-1 0,1 1,0-1,1 0,-1 0,0 0,1-1,0 1,0 0,0-1,1 1,-1-1,1 0,0 1,0-1,0 0,0-1,0 1,1-1,-1 1,1-1,-1 0,1 0,0-1,0 1,0-1,0 0,0 0,0 0,1 0,-1-1,0 0,5 2,0-1,0 0,0-1,0 0,0-1,0 1,0-2,0 1,0-1,-1-1,2 0,9-4</inkml:trace>
  <inkml:trace contextRef="#ctx0" brushRef="#br0" timeOffset="4383.492">1044 84,'38'-1,"110"13,-109-4,1-2,0-2,1-1,-1-2,0-2,11-2,-52 2</inkml:trace>
  <inkml:trace contextRef="#ctx0" brushRef="#br0" timeOffset="4732.852">1072 339,'15'0,"9"0,5 0,3 0,1 0,-1 0,-1 0,-1 0,0 0,-1 0,-1 0,0 0,1 0,-1 0,0 0,-5 0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00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61,'282'0,"-283"0,1-1,-1 1,0-1,1 1,-1-1,1 1,-1-1,1 0,-1 1,1-1,0 0,-1 0,1 1,0-1,0 0,-1 0,1 0,0 1,0-1,0 0,0 0,0 0,0 1,0-1,0 0,0 0,0 0,1 1,-1-1,0 0,1 0,-1 1,0-1,1 0,-1 1,1-1,-1 0,1 1,-1-1,1 1,-1-1,1 0,0 1,-1 0,1-1,0 1,0-1,-1 1,1 0,0-1,0 1,-1 0,1 0,0 0,0 0,0 0,-1 0,1 0,0 0,0 0,-18-14,-1 0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230 448,'-3'-4,"0"1,0 0,-1 0,1 0,-1 0,1 0,-1 1,0 0,0 0,0 0,0 0,-1 1,1-1,0 1,-1 0,1 1,-1-1,1 1,-1 0,1 0,-1 0,1 0,-1 1,1 0,-1 0,1 0,0 0,0 1,-1 0,1 0,0 0,1 0,-1 1,0-1,1 1,-1 0,1 0,0 0,-2 3,-3 2,1 0,1 0,-1 1,2 0,-1 0,1 1,1 0,-1-1,2 2,-1-1,1 0,1 0,0 1,1 0,0-1,0 1,1 0,0-1,1 1,1 0,1 7,-2-15,0 0,-1 0,2 0,-1-1,0 1,0 0,1-1,0 0,-1 1,1-1,0 0,0 0,0 1,0-2,1 1,-1 0,0 0,1-1,-1 1,1-1,0 0,0 0,-1 0,1 0,0 0,0-1,0 1,0-1,0 0,-1 0,1 0,0 0,0 0,0-1,0 1,0-1,1 0,5-2,0 0,0-1,0 0,0 0,-1-1,0 0,0 0,0-1,0 0,5-7,128-159,-117 134,66-131,-89 166,5-7,-1 0,-1-1,1 1,-2-1,1 0,-2 1,1-2,-2 1,1 0,-1 0,-1-1,0 1,-1 0,0 0,0-1,-2 1,1 0,-1 0,-1 1,0-1,0 1,-4-6,5 13,1 1,-1-1,1 1,-1 0,0 0,0 0,0 0,0 1,0-1,0 1,-1 0,1 0,0 0,-1 0,1 0,-1 1,1 0,-1-1,1 1,-1 1,1-1,-1 0,1 1,-1 0,1 0,0 0,-1 0,1 0,0 1,0-1,0 1,0 0,0 0,0 0,1 0,-1 1,0-1,-7 7,1 0,-1 1,1 0,1 0,0 1,1 0,-1 0,2 1,-1 3,1 1,1 1,0 0,1 0,1 1,1-1,1 0,0 1,1 0,1-1,2 8,-1-10,2 0,0 0,1-1,0 1,1-1,1-1,0 1,1-1,0 0,1-1,1 1,0-2,0 0,1 0,0-1,11 8,62 50,-71-58</inkml:trace>
  <inkml:trace contextRef="#ctx0" brushRef="#br0" timeOffset="554.964">597 645,'81'-39,"-58"23,-1 0,-1-2,-1 0,-1-2,0 0,-1-1,-1-1,-2 0,0-2,-1 1,4-12,-7 14,-1 0,-1 0,-1-1,-1 0,-1-1,-1 0,0 0,-2 0,-1 0,-1 0,-1-4,1 25,-1-1,0 1,0-1,1 1,-2-1,1 1,0-1,0 1,-1-1,1 1,-1-1,0 1,0 0,0-1,0 1,0 0,-1 0,1 0,0 0,-1 0,0 0,1 0,-1 0,0 1,0-1,0 1,0-1,0 1,0 0,-1 0,1 0,0 0,-1 0,1 0,0 1,-1-1,1 1,-1 0,1 0,-1 0,1 0,-1 0,1 0,-1 0,1 1,-1-1,1 1,0 0,-1 0,0 0,-7 7,0-1,1 2,0-1,0 1,1 1,0-1,1 1,0 1,0-1,1 1,1 0,-1 1,2-1,0 1,0 0,1 0,1 0,0 1,0-1,2 0,-1 3,0 1,0 0,0 0,2 0,0 0,1 0,0 0,2 0,0-1,0 1,1-1,1 0,1-1,0 0,1 0,7 11,-1-8,1 0,0-1,2-1,-1 0,2-1,13 8,-5-12,-23-12</inkml:trace>
  <inkml:trace contextRef="#ctx0" brushRef="#br0" timeOffset="1053.539">1331 504,'-115'14,"110"-13,1 0,-1 1,1-1,0 1,-1 0,1 0,0 0,0 1,1-1,-1 1,0 0,1 0,0 1,0-1,0 1,0-1,0 1,1 0,-1 0,1 0,0 0,0 0,0 3,1-3,1-1,0 1,0-1,0 1,0-1,0 1,1-1,-1 0,1 1,0-1,0 0,0 1,1-1,-1 0,1 0,0 0,0 0,0 0,0 0,0-1,0 1,1-1,-1 0,1 1,0-1,0 0,0 0,0-1,0 1,0-1,1 1,3 1,0 1,1-1,-1-1,1 0,0 0,0 0,-1-1,1 0,0 0,0-1,0 0,0-1,1 0,56-22,-50 13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00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85,'466'-1,"-195"-24,6-5,-132 5,-119 22</inkml:trace>
  <inkml:trace contextRef="#ctx0" brushRef="#br0" timeOffset="2530.125">339 366,'-5'-5,"0"0,-1 0,1 0,-1 1,0 0,0 0,0 1,0-1,-1 1,0 1,1-1,-1 1,0 0,0 1,0 0,0 0,0 0,-1 1,1 0,0 0,0 1,0 0,0 0,0 1,0 0,0 0,0 0,1 1,-1 0,1 1,0-1,0 1,0 0,0 1,-4 3,6-4,1-1,-1 1,1 0,0 0,0 0,0 1,0-1,1 1,0-1,0 1,0 0,0 0,1 0,0 0,0 0,0 0,1 0,-1 0,1 1,1-1,-1 0,1 0,-1 0,2 0,-1 0,0 0,1 0,0 0,0-1,1 1,-1-1,1 1,0-1,0 0,0 0,1 0,-1 0,1-1,0 1,0-1,1 0,1 0,1 0,-1-1,1 0,-1 0,1 0,0-1,-1 0,1 0,0-1,0 0,0 0,-1-1,1 1,0-2,0 1,-1-1,1 0,-1 0,0-1,1 1,-1-1,0-1,-1 1,5-4,4-3,-1-1,0 0,-1-1,-1 0,0 0,0-2,-1 1,-1-1,5-9,1-11,-1-1,-1-1,-2 1,-2-2,2-16,-10 47,1 0,-1 0,0 0,-1-1,0 1,0 0,0-1,-1 1,0 0,0 0,0-1,-1 1,0 0,0 0,-1 1,1-1,-1 0,0 1,-1 0,0-1,1 1,-2 1,1-1,0 1,-4-3,5 6,1 0,0 0,-1 0,1 1,-1-1,1 1,-1 0,1-1,-1 1,1 1,-1-1,1 0,-1 0,1 1,-1-1,1 1,-1 0,1 0,0 0,0 0,-1 0,1 1,0-1,0 1,0-1,0 1,0 0,1-1,-1 1,-1 2,-43 67,39-49,1 1,1-1,0 2,2-1,1 0,1 1,1-1,1 0,1 3,-1 5,1-18,0 0,1 1,0-1,1 0,0-1,1 1,0-1,1 1,1-2,0 1,0-1,1 0,1 0,0-1,0-1,1 1,0-1,0-1,9 5,14-2,-19-13</inkml:trace>
  <inkml:trace contextRef="#ctx0" brushRef="#br0" timeOffset="2946.067">904 197,'-16'24,"1"1,1 1,1 0,2 1,0 0,2 1,1 0,1 1,2-1,0 1,1 17,3-43,0 1,1-1,-1 1,1-1,0 1,0-1,0 1,0-1,0 1,1-1,0 1,-1-1,1 1,0-1,1 0,-1 1,1-1,-1 0,1 0,0 0,0 0,1-1,-1 1,0 0,1-1,0 0,-1 1,1-1,0 0,0 0,0-1,0 1,1-1,-1 0,0 1,1-1,-1-1,1 1,-1 0,1-1,-1 0,1 0,-1 0,1 0,-1 0,1-1,-1 0,1 1,1-2,55-47,-44 29</inkml:trace>
  <inkml:trace contextRef="#ctx0" brushRef="#br0" timeOffset="3199.596">649 395,'43'-5,"34"-6,8-2,-5 2,-12 3,-17 2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13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0 283,'98'-11,"181"-37,-117 23,-143 29,-7 1</inkml:trace>
  <inkml:trace contextRef="#ctx0" brushRef="#br0" timeOffset="316.909">85 453,'24'0,"22"0,9 0,-1-5,-5-1,-5-1,-7 2,-3 2,-3 1,-3 0,0 2,-6 0</inkml:trace>
  <inkml:trace contextRef="#ctx0" brushRef="#br0" timeOffset="997.641">339 1,'-7'0,"20"21,3-4,1 0,0-1,1-1,1 0,0-2,1 0,0-1,1-1,1-1,4 1,115 66,-139-75,1 0,-1 0,0 1,0-1,-1 1,1-1,0 1,-1 0,1-1,-1 1,0 0,0 0,0 0,-1 0,1 0,-1 0,1 0,-1 0,0 0,0 0,0 0,-1 1,1-1,-1 0,0 0,0 0,0-1,0 1,0 0,0 0,-1 0,1-1,-1 1,0-1,-1 1,-77 82,-113 80,115-85,90-97,-3 4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2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1 171,'283'-45,"-231"34,-51 11,-1-1,0 0,0 1,0-1,0 1,1-1,-1 0,0 1,0-1,0 0,0 1,0-1,-1 1,1-1,0 0,0 1,0-1,0 1,-1-1,1 0,0 1,-1-1,1 1,0-1,-1 1,1-1,0 1,-1-1,1 1,-1 0,1-1,-1 1,1-1,-1 1,0 0,1 0,-1-1,1 1,-1 0,0 0,1 0,-1 0,1 0,-1 0,0-1,1 1,-1 1,0-1,1 0,-1 0,1 0,-1 0,0 0,1 1,-187-58,160 33,23 10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22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256 399,'-22'17,"1"2,0 0,2 1,1 1,0 1,-12 20,29-41,-1 1,0 0,1 0,-1 0,1 0,0 0,0 0,-1 0,1 1,1-1,-1 0,0 1,1-1,-1 0,1 1,-1-1,1 1,0-1,0 1,0-1,1 0,-1 1,0-1,1 1,0-1,0 0,-1 1,1-1,0 0,1 0,-1 0,0 0,1 0,-1 0,1 0,0 0,-1-1,1 1,0 0,0-1,0 0,0 1,0-1,0 0,1 0,-1 0,0 0,1-1,-1 1,1-1,11 1,-1-1,0-1,1 0,-1-1,0 0,0-1,0 0,0-1,-1-1,0 0,0-1,0 0,0-1,-1 0,0-1,-1 0,1 0,1-4,13-9,-2-1,0-1,-1-1,-1-1,-2-1,0 0,-2-2,-1 0,-1-1,-2 0,-1-2,7-26,-17 53,-1 0,0 0,0 0,0 0,-1-1,1 1,-1 0,0-1,0 1,-1 0,1 0,-1-1,0 1,0 0,-1 0,1 0,-1 0,0 0,0 0,0 1,0-1,-1 0,1 1,-1 0,0 0,0 0,-1 0,1 0,0 0,-1 1,0 0,1-1,-1 2,0-1,0 0,0 1,0-1,0 1,-1 0,1 1,0-1,0 1,-1 0,1 0,0 0,-1 0,1 1,0 0,0 0,-1 0,1 0,0 1,-6 4,1 1,1 0,-1 0,1 1,0 0,1 1,0 0,0 0,1 0,0 1,0 0,1 0,1 0,0 0,0 1,1 0,0 0,1 0,0 0,1 0,0 1,1-1,0 0,1 0,0 1,1-1,0 0,1 0,0 0,1-1,0 1,0-1,3 5,-1-1,2 0,0-1,1 0,0 0,1-1,0 0,1-1,0 0,1-1,0 0,1-1,0 0,1-1,11 6,-2-7</inkml:trace>
  <inkml:trace contextRef="#ctx0" brushRef="#br0" timeOffset="492.515">848 512,'17'-4,"0"-2,1 1,-2-2,1 0,-1-1,0-1,-1-1,0 0,0 0,-1-2,-1 0,0 0,-1-1,0-1,0 0,-2 0,0-1,-1-1,0 0,-1 0,-1-1,0 1,-1-4,27-150,-33 168,0 0,0 0,0 0,-1 0,1 0,0 0,-1 0,1 0,-1 0,0 0,0 0,0 0,0 0,0 1,0-1,0 0,-1 1,1-1,-1 1,1-1,-1 1,1 0,-1-1,0 1,0 0,1 0,-1 0,0 1,0-1,0 0,0 1,0-1,0 1,0-1,0 1,0 0,0 0,-1 0,1 0,0 1,0-1,0 0,0 1,0 0,0-1,0 1,1 0,-1 0,0 0,0 0,0 0,1 0,-1 1,1-1,-1 1,1-1,-1 1,1-1,0 1,-1 1,-8 10,1-1,0 1,1 1,0-1,1 1,1 1,0-1,1 1,0 0,2 0,0 1,0-1,1 1,1-1,1 1,0 0,1-1,2 8,0-5,0 0,2-1,0 1,1-1,1-1,1 1,0-1,1 0,0-1,7 8,44 23,-44-44</inkml:trace>
  <inkml:trace contextRef="#ctx0" brushRef="#br0" timeOffset="1363.017">1 737,'31'10,"1"-1,0-2,0-1,0-2,1 0,0-3,0-1,14-2,57-7,-1-5,0-5,6-6,-64 15,20-5,1 3,0 2,0 3,37 3,-80 4</inkml:trace>
  <inkml:trace contextRef="#ctx0" brushRef="#br0" timeOffset="1948.244">510 963,'-6'2,"-20"7,-1 1,1 1,1 1,0 1,1 2,0 0,-14 13,34-25,1 1,-1-1,1 0,0 1,0 0,0-1,0 1,1 0,-1 1,1-1,0 0,1 1,-1-1,1 1,-1-1,2 1,-1 0,0 0,1-1,0 1,0 0,0 0,1-1,-1 1,1 0,0-1,1 1,-1 0,1-1,0 0,0 1,0-1,1 0,-1 0,1 0,0 0,0-1,1 1,-1-1,1 0,-1 0,1 0,0 0,0-1,4 3,6-3,-1 0,1-1,0 0,-1-1,1 0,0-1,-1-1,1 0,-1-1,0 0,0-1,0-1,0 0,-1-1,0 0,0-1,0 0,5-5,7-5,0 0,-2-2,0-1,-1 0,-1-2,-1 0,-1-1,-1-1,-1-1,-2 0,7-15,-16 30,-1 0,-1 1,0-1,0 0,-1-1,0 1,0 0,-1-1,-1 1,0-1,0 1,-1-1,0 1,-1 0,-1-2,2 9,0 1,0 0,0 0,0-1,0 1,0 0,-1 0,1 0,-1 0,0 1,1-1,-1 0,0 1,0-1,0 1,0 0,0-1,-1 1,1 0,0 0,-1 1,1-1,0 0,-1 1,1-1,-1 1,1 0,-1 0,1 0,-1 0,1 0,0 1,-1-1,1 1,-1-1,1 1,0 0,-2 1,-81 51,73-40,0 1,0 0,2 0,0 1,0 0,2 1,0 0,0 0,2 1,-2 5,5-13,0 0,1 1,0-1,1 1,0-1,0 1,1-1,0 1,1-1,0 1,0-1,1 1,0-1,1 0,0 0,0 0,1 0,1 0,3 6,-2-7,0-1,0 0,1 0,-1 0,2-1,-1 0,1-1,0 1,0-1,0-1,0 0,1 0,0 0,0-1,0-1,0 1,1-1,-1-1,1 0,-1 0,0-1,1 0,-1-1,1 0,-1 0,1-1,-1 0,7-3,9-8</inkml:trace>
  <inkml:trace contextRef="#ctx0" brushRef="#br0" timeOffset="2259.665">1158 850,'-24'38,"-12"23,-1 6,6-5,9-7,13-8,12-13,11-11,7-10,6-8,2-3,2-4,-1 0,1-5,-1-2,-6-3,-6-5,-7 0</inkml:trace>
  <inkml:trace contextRef="#ctx0" brushRef="#br0" timeOffset="2514.69">904 1048,'39'0,"26"-4,8-3,-4 1,-10-4,-8 0,-10 2,-6 2,-10-3,-8 1</inkml:trace>
  <inkml:trace contextRef="#ctx0" brushRef="#br0" timeOffset="3083.632">1808 427,'-13'1,"0"2,1 0,0 0,0 1,0 0,0 1,0 1,1 0,0 0,-3 4,14-10,-13 6,1 0,0 1,1 1,-1 0,2 0,-1 1,1 0,0 1,1 0,0 1,1 0,0 0,1 1,0 0,1 0,0 1,1-1,1 1,-1 0,2 1,-1 4,3-13,0-1,1 1,-1 0,1 0,0 0,0-1,0 1,1 0,-1 0,1-1,1 1,-1 0,0-1,1 1,0-1,0 0,1 1,-1-1,1 0,0 0,0-1,0 1,0 0,1-1,-1 0,1 0,0 0,0-1,0 1,0-1,1 0,-1 0,1 0,-1 0,1-1,0 0,3 1,10-4,-1-1,0-1,0 0,0-1,0-1,-1 0,0-1,0-1,-1 0,0-2,0 1,-1-2,0 0,-1 0,0-2,-1 1,-1-2,0 1,0-2,7-13,14-17,-2-1,-2-2,-2 0,-2-2,-2-1,-3 0,1-10,-15 45,-1 0,-1 0,-1 0,0-1,-1 1,0-1,-2 1,-1-9,2 20,-1 1,0 0,0-1,0 1,0 0,-1 0,0 0,1 0,-1 0,-1 0,1 1,-1-1,1 0,-1 1,0 0,0 0,-1 0,1 0,-1 0,1 1,-1 0,0-1,0 1,0 1,0-1,0 1,0-1,-1 1,1 0,0 1,-1-1,1 1,-4 0,-3 2,0 0,1 1,-1 0,1 1,0 0,0 1,1 0,-1 0,1 1,0 1,1-1,-1 1,1 1,1-1,-1 1,1 1,1-1,0 1,0 1,0-1,1 1,-1 5,-2 1,1 1,1 0,0 0,1 1,1-1,1 1,1 0,0 0,1 0,1 0,1 0,0 0,1 0,1 0,1 0,1-1,0 1,1-1,1-1,1 1,0-1,1 0,1-1,0 0,1-1,0 0,6 4,2 4,1-1,1-2,0 0,2-1,0-1,1-1,2-1,19-4,-28-13</inkml:trace>
  <inkml:trace contextRef="#ctx0" brushRef="#br0" timeOffset="3467.313">2626 60,'-41'44,"1"2,3 2,2 1,-20 39,45-73,0 2,1-1,1 1,1 1,0 0,1 0,1 0,1 0,0 1,1 0,2-1,0 1,0 0,2 0,0 0,2 0,0-1,2 5,-1-17,0-1,1 0,0 0,0 0,0 0,1-1,0 0,-1 0,2 0,-1-1,0 0,0 0,1-1,0 0,-1 0,1 0,0-1,0 0,0 0,0-1,0 0,0 0,0-1,0 1,0-2,0 1,0-1,4-1,-4 2,0 0,0 0,0 0,-1-1,1 0,0 0,-1-1,1 0,-1 0,0-1,0 1,0-1,0-1,-1 1,1-1,4-10</inkml:trace>
  <inkml:trace contextRef="#ctx0" brushRef="#br0" timeOffset="3731.323">2202 455,'39'0,"36"0,10 0,-4 0,-6-5,-12-1,-16 0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18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293 639,'-182'92,"174"-87,-1 1,2 0,-1 0,1 1,0 0,0 0,1 1,0 0,1 0,-1 0,2 1,-1-1,1 1,0 0,1 1,0-1,1 1,-1-1,1 5,1-9,0-1,0 1,0 0,0 0,1-1,0 1,0 0,0 0,1-1,0 1,0 0,0 0,0-1,1 1,-1-1,1 1,0-1,1 0,-1 0,1 0,0 0,0 0,0-1,0 1,0-1,1 0,0 0,0 0,0 0,0-1,0 0,0 1,1-1,-1-1,0 1,1-1,0 0,2 1,2-2,0-1,0 1,0-2,-1 1,1-1,0 0,0-1,-1 0,0 0,1-1,-1 0,-1-1,1 0,-1 0,1 0,-1-1,-1 0,1 0,4-7,94-143,-78 107,-2-1,-3 0,-1-2,-3 0,-2-2,-3 0,-1-6,-22-39,9 96,0-1,0 1,-1 0,1 0,0 0,-1 0,0 1,0-1,0 0,0 1,0-1,0 1,-1-1,1 1,-1 0,0 0,0 1,1-1,-1 0,0 1,0 0,0-1,-1 1,1 1,0-1,0 0,-1 1,0-1,-2 4,0-1,-1 1,1 0,0 1,1-1,-1 1,1 0,-1 1,1-1,0 1,1 0,-1 0,1 1,0-1,0 1,1 0,0 0,0 0,0 1,1-1,0 1,0-1,0 1,1 0,0 0,-4 26,1 0,1 0,2 0,1 1,2-1,1 0,2 0,1 0,1-1,2 1,1-2,2 0,1 0,15 25,46 87,-62-135,-2-6</inkml:trace>
  <inkml:trace contextRef="#ctx0" brushRef="#br0" timeOffset="568.938">660 1034,'30'-13,"-1"-2,0 0,-1-2,-1-1,-1-2,-1 0,0-2,-2 0,0-2,-2 0,-1-2,4-6,-14 14,0-1,-1 0,-1-1,-1 1,0-2,-2 1,0-1,-2 0,0 0,-1 0,-1 0,-1 0,-3-16,4 34,-1 0,1 0,-1 0,0 0,0 0,0 0,-1 0,1 0,-1 0,1 0,-1 0,0 0,0 1,-1-1,1 0,0 1,-1-1,0 1,0-1,1 1,-1 0,-1 0,1-1,0 1,0 1,-1-1,1 0,-1 1,1-1,-1 1,0 0,0 0,0 0,1 0,-1 0,0 1,0-1,0 1,0 0,0 0,0 0,0 0,0 0,0 1,0 0,0-1,0 1,-2 1,-3 7,0 1,1 0,0 1,0-1,1 1,1 0,-1 1,2 0,0-1,0 1,1 1,1-1,0 0,1 1,-1 8,-1 3,0 1,2-1,1 1,0-1,2 1,1-1,1 0,1 0,1 0,1 0,1-1,1 0,1-1,4 6,58 75,-48-87,-17-19</inkml:trace>
  <inkml:trace contextRef="#ctx0" brushRef="#br0" timeOffset="2785.64">830 103,'186'11,"-94"0,-92-11,1 0,0 0,-1 0,1-1,-1 1,1 0,-1 0,1-1,-1 1,1 0,-1-1,1 1,-1 0,0-1,1 1,-1-1,1 1,-1-1,0 1,0-1,1 1,-1-1,0 1,0-1,1 1,-1-1,0 1,0-1,0 0,0 1,0-1,0 1,0-1,0 1,0-1,0 0,0 1,0-1,-1 1,1-1,0 1,0-1,0 1,-1-1,1 1,0-1,-1 1,1-1,-1 1,1-1,0 1,-1 0,1-1,-1 1,1 0,-1-1,1 1,-1 0,1 0,-1-1,-32-26,31 26,-78-58,73 48</inkml:trace>
  <inkml:trace contextRef="#ctx0" brushRef="#br0" timeOffset="3201.139">1394 611,'29'-5,"19"-1,6 0,-1 1,-5 1,-6 2,-5 1,-4 1,-3 0,-2 0,-5 0</inkml:trace>
  <inkml:trace contextRef="#ctx0" brushRef="#br0" timeOffset="3449.849">1451 837,'38'-5,"32"-6,9-2,-4 2,-15-2,-17 1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51.98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3256 706,'-10'-7,"1"0,-1 1,0 1,0 0,-1 0,1 1,-1 0,0 1,0 0,0 1,-1 0,1 1,0 0,-1 1,1 0,-1 1,0 0,-16 4,0 1,0 1,1 2,0 1,0 1,1 1,-15 10,-131 97,157-105,1 0,0 1,1 1,0 0,1 0,1 1,1 1,1 0,0 0,-6 20,-7 9,-3 6,3 1,2 0,3 2,2 0,-5 39,10-43,6-36,0 1,1 0,1 0,1 0,0 1,2-1,-1 0,2 0,1 4,6 20,-1 4,3-1,1 0,3-1,1 0,11 18,14 24,-34-65,2 0,1-1,0 0,1 0,1-1,1 0,1-1,0-1,14 12,-1-6,1-2,2-1,0-1,1-2,0-1,1-1,1-2,0-1,9 1,71 21,-77-20,1-2,0-1,0-2,1-2,31 1,-37-6,-5 0,1-1,-1-1,0-1,0-1,21-6,137-36,-141 28,-1-1,0-3,-2-2,6-5,76-57,-75 41,-26 26,-2-1,0 0,-1-1,-1-1,0-1,-2-1,-1 0,-1-1,1-4,0-6,-2 0,-1-1,-2 0,-1 0,-2-1,-2 0,-1-1,-1-20,-5-253,-2 280,-1 1,-1-1,-2 2,-1-1,-1 1,-2 0,0 1,-2 1,-1 0,-2-1,16 25,-13-19,-1 0,-1 2,-1-1,0 2,-1 1,-20-15,-75-53,-92-49,-9 38,102 67,98 25,-1 1,1 1,-1 0,0 0,1 2,-1 0,0 0,0 1,1 1,-1 1,1 0,-3 2,-48 6,52-10,0 1,0 0,0 1,0 0,1 1,0 0,0 1,0 1,0 0,-1 1,-5 8</inkml:trace>
  <inkml:trace contextRef="#ctx0" brushRef="#br0" timeOffset="2498.346">3340 1525,'-4'2,"1"1,0 0,0-1,0 1,0 0,1 1,-1-1,1 0,0 1,0 0,0-1,0 1,1 0,-1 0,1 0,0 0,0 0,0 0,1 0,0 0,0 0,0 1,0-1,0 0,1 0,0 0,0 0,0 0,0 0,1 1,0-4,-1 1,1-1,0 0,-1 0,1 0,0 0,0 0,0-1,0 1,0-1,0 1,0-1,0 0,0 1,0-1,0 0,0 0,1-1,-1 1,0 0,0-1,0 1,0-1,0 0,-1 0,1 1,0-1,0 0,0-1,-1 1,1 0,0 0,0-2,50-49,-48 49,-1-1,0 0,0 0,0 0,-1 0,1 0,-1-1,0 1,0 0,-1-1,1 0,-1 1,0-1,0 0,-1 0,1 0,-1 0,0 0,-1-3,1 7,-1 1,1-1,-1 0,1 0,-1 1,1-1,-1 0,0 0,1 1,-1-1,0 1,0-1,0 1,1-1,-1 1,0-1,0 1,0 0,0-1,0 1,0 0,0 0,0 0,1 0,-1 0,0 0,0 0,0 0,0 0,0 0,0 0,0 1,0-1,0 0,0 1,0-1,1 1,-1-1,0 1,0-1,0 1,1-1,-1 1,0 0,-36 28,37-28,-6 4,0 1,1-1,0 1,0 1,1-1,0 1,0-1,0 1,1 0,0 1,0-1,1 0,-1 4,4-9,1-1,-1 0,1 0,-1 0,1 0,-1 0,1 0,0 0,-1 0,1-1,0 1,0-1,0 1,-1-1,1 0,0 0,0 1,0-1,0-1,0 1,0 0,-1 0,1-1,0 1,0-1,0 1,-1-1,1 0,0 0,-1 0,1 0,-1 0,1 0,-1 0,1 0,-1-1,1 0,4-1,0 0,-1-1,1 0,-1 0,0 0,0-1,0 0,0 0,-1 0,0 0,0-1,-1 0,1 0,-1 0,0 0,1-6,-3 11,-1 0,0 1,0-1,0 0,0 1,0-1,0 0,-1 1,1-1,0 1,0-1,0 0,-1 1,1-1,0 1,0-1,-1 0,1 1,-1-1,1 1,0-1,-1 1,1-1,-1 1,1 0,-1-1,1 1,-1 0,0-1,1 1,-1 0,1 0,-1-1,0 1,1 0,-1 0,0 0,1 0,-1 0,0 0,1 0,-1 0,0 0,1 0,-1 0,1 0,-1 0,0 1,1-1,-1 0,1 1,-1-1,0 0,1 1,-1-1,1 0,-1 1,-32 22,18-3,2 1</inkml:trace>
  <inkml:trace contextRef="#ctx0" brushRef="#br1" timeOffset="42491.511">3256 2513,'650'0,"-452"-29,282 29,-294-11,-96 0,0 4,0 3,53 7,-9-1,1193-2,-1252-12,-65 10,-1-1,0 1,1 1,-1 0,1 0,-1 1,1 0,-1 0,1 1,6 2,0 1,0 0,0-1,0 0,1-2,-1 0,1-1,14-1,-14-1,-4 2</inkml:trace>
  <inkml:trace contextRef="#ctx0" brushRef="#br1" timeOffset="44323.102">1647 2597,'36'0,"-29"0,-24 0,-161-17,132 10,1 2,-1 2,0 2,-36 4,-11-1,-810-2,717 28,175-27</inkml:trace>
  <inkml:trace contextRef="#ctx0" brushRef="#br0" timeOffset="67117.211">2861 1045,'13'-27,"-13"27,0 0,0 1,0-1,0 0,0 1,0-1,0 0,0 0,0 1,0-1,0 0,1 1,-1-1,0 0,0 0,0 1,0-1,1 0,-1 0,0 1,0-1,1 0,-1 0,0 0,0 1,1-1,-1 0,0 0,1 0,-1 0,0 0,0 0,1 0,-1 0,0 0,1 0,-1 1,0-2,1 1,-1 0,0 0,1 0,-1 0,0 0,1 0,-1 0,0 0,0 0,1 0,-1-1,-2 20,0 0,-2-1,0 1,-1-1,-1 0,0 0,-2-1,-8 15,-4 14,-91 233,288-619,-74 162,-101 174,0 1,0 0,1 0,-1 0,1 0,-1 0,1 0,0 0,0 1,0 0,0 0,1 0,-1 0,0 0,1 0,-1 1,1 0,0-1,0 2,-1-1,1 0,0 1,0-1,0 1,0 0,0 1,-1-1,1 0,0 1,0 0,0 0,-1 0,1 1,-1-1,1 1,-1 0,1 0,-1 0,0 0,0 1,0-1,0 1,-1 0,1-1,0 3,49 174,-29-44,-23-135,-1 1,0-1,1 1,-1-1,0 1,0-1,0 1,0-1,1 0,-1 1,0-1,0 0,0 0,0 0,0 0,0 1,0-1,0-1,0 1,0 0,1 0,-1 0,0 0,0-1,0 1,0 0,0-1,0 1,1-1,-1 1,0-1,0 1,1-1,-1 1,0-1,1 0,-1 1,0-1,1 0,-1 0,1 1,-16-10,0 0,-1 2,1 0,-2 0,1 2,-1 0,-9-1,-198-22,208 29,12-1,0 0,0 1,0-1,0 1,0 1,-1-1,1 1,0 0,0 0,0 0,0 1,0-1,1 1,-1 0,0 1,1-1,-1 1,-3 3,3 5</inkml:trace>
  <inkml:trace contextRef="#ctx0" brushRef="#br1" timeOffset="71732.142">490 2738,'-1'0,"1"0,0 0,0 0,-1 0,1 0,0 0,0 0,-1 0,1-1,0 1,-1 0,1 0,0 0,0 0,-1 0,1 0,0-1,0 1,0 0,-1 0,1 0,0 0,0-1,0 1,0 0,-1 0,1-1,0 1,0 0,0 0,0-1,0 1,-150 148,-147 147,294-292,0-1,1-1,0 1,-1 0,1 0,0 0,0 0,0 0,1 1,-1-1,0 0,1 1,0-1,-1 1,1 0,0-1,0 1,1 0,-1 0,1 0,-1-1,1 1,0 1,3-3,0-1,-1 1,1-1,0 0,0 0,0 0,0 0,0 0,0-1,0 0,0 1,0-1,-1 0,1 0,0 0,0-1,-1 1,1-1,-1 0,3 0,24-13,-2-1</inkml:trace>
  <inkml:trace contextRef="#ctx0" brushRef="#br1" timeOffset="72101.069">1083 2710,'6'-1,"-19"22,-149 152,-106 60,238-194,29-39,1 1,-1-1,1 1,0-1,-1 1,1-1,-1 1,1-1,0 1,-1 0,1-1,0 1,0 0,0-1,-1 1,1 0,0-1,0 1,0 0,0-1,0 1,0 0,0-1,1 1,-1 0,0-1,0 1,0 0,1-1,-1 1,0 0,1-1,-1 1,0-1,1 1,-1-1,1 1,-1-1,1 1,-1-1,1 1,-1-1,1 0,0 1,-1-1,1 0,-1 1,1-1,0 0,-1 0,1 0,0 0,-1 1,1-1,0 0,0 0,-1 0,1 0,0-1,-1 1,1 0,0 0,-1 0,1 0,0-1,104-33,-79 22</inkml:trace>
  <inkml:trace contextRef="#ctx0" brushRef="#br1" timeOffset="72498.829">1364 2794,'46'-17,"-46"19,1-1,-1 1,0-1,0 0,0 1,0-1,0 1,-1-1,1 1,0-1,-1 1,1-1,-1 1,1-1,-1 0,0 1,1-1,-1 0,0 0,0 0,0 1,0-1,0 0,0 0,0 0,0-1,-1 1,0 0,2 0,-193 175,177-159,0 1,0 1,2 0,1 1,0 0,-3 10,7-6</inkml:trace>
  <inkml:trace contextRef="#ctx0" brushRef="#br1" timeOffset="87207.048">1957 2766,'-34'39,"-232"229,207-177,58-86,4-4</inkml:trace>
  <inkml:trace contextRef="#ctx0" brushRef="#br1" timeOffset="88254.93">2861 2653,'-9'2,"1"1,0-1,0 1,0 1,0-1,1 1,-1 1,1-1,0 1,0 1,1-1,-1 1,1 0,0 1,1-1,0 1,-4 6,-10 9,-32 30,-2-3,-3-2,-13 5,22-15,46-36,-10 6,1 0,1 1,-1 0,2 1,-1 0,1 0,0 1,1 0,0 0,-4 9,9-6</inkml:trace>
  <inkml:trace contextRef="#ctx0" brushRef="#br1" timeOffset="89192.182">4102 2625,'0'4,"-4"3,-8 4,-5 5,-5 5,-4 3,-2 3,-1 1,0-3,4-2,2-5,0 0,0 1,3 2,5-7,10-6,5-4</inkml:trace>
  <inkml:trace contextRef="#ctx0" brushRef="#br1" timeOffset="90244.223">5174 2625,'-33'7,"-110"114,34-22,-101 74,195-153,19-15</inkml:trace>
  <inkml:trace contextRef="#ctx0" brushRef="#br1" timeOffset="90895.745">5881 2597,'-135'76,"-184"126,302-195,1 2,0 0,1 1,0 0,1 1,0 1,1 1,0-1,-2 5,10-8,4-5</inkml:trace>
  <inkml:trace contextRef="#ctx0" brushRef="#br1" timeOffset="91654.333">6812 2625,'-40'34,"-252"136,94-52,31 13,142-91,27-38</inkml:trace>
  <inkml:trace contextRef="#ctx0" brushRef="#br1" timeOffset="93707.215">4581 2653,'-10'3,"0"0,0 0,1 1,-1 0,1 0,0 1,0 0,0 1,1 0,0 1,0-1,0 1,1 1,0 0,0 0,1 0,-1 3,-20 19,-66 72,83-90,0 0,0 0,-1-1,-1-1,0 0,0-1,-1 0,0-1,-1 0,-10 3,8-2</inkml:trace>
  <inkml:trace contextRef="#ctx0" brushRef="#br1" timeOffset="96510.964">3820 2935,'-5'0,"-1"5,-5 1,0 5,-4 1,2 2,-3 0,2 1,-1-1,-4 2,2 2,-1-1,3-4</inkml:trace>
  <inkml:trace contextRef="#ctx0" brushRef="#br1" timeOffset="100211.643">3369 2597,'-5'2,"0"0,1 0,-1 1,1-1,0 1,-1 0,2 1,-1-1,0 1,1 0,-1-1,1 2,0-1,-2 4,0-1,-57 71,-3-4,-3-2,-8 1,-53 57,65-65,47-47</inkml:trace>
  <inkml:trace contextRef="#ctx0" brushRef="#br1" timeOffset="135738.68">1590 2569,'2'2,"-1"0,1 0,-1 0,1-1,-1 1,1-1,0 1,0-1,0 1,0-1,0 0,0 0,0 0,0 0,1 0,-1-1,0 1,0-1,1 1,-1-1,0 0,1 0,-1 0,0 0,1 0,0 0,366 3,-143-4,-28-27,394 29,-541 4,-33 1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 0,2 0,1 0,0 0,0 0,0 0,-1-4,-1-3,1 1,-1 2,-4-5,-2 1,0 0,-4 3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1 181,'39'17,"-10"-12,-1 0,1-2,1-1,-1-1,0-2,5-1,31 0,246 1,-114-27,57 28,-84-27,309 26,-423-4,-83-17,-156-85,182 105,0 1,-1-1,1 1,0 0,0 0,-1 0,1 0,-1 0,1 0,-1 0,1 0,-1 0,0 1,1-1,-1 1,0-1,1 1,-1 0,0-1,0 1,1 0,-1 0,0 1,0-1,1 0,-1 0,0 1,0-1,1 1,-1-1,1 1,-1 0,0 0,1 0,-1 0,1 0,0 0,-1 0,1 0,0 1,0-1,0 0,0 1,0-1,0 1,0-1,0 1,0-1,1 1,-1 0,1-1,-1 1,1 0,-1 1,-11 128,-31 24,-3-61,46-93,-1 0,1-1,0 1,0 0,-1-1,1 1,0 0,0-1,0 1,0 0,-1 0,1-1,0 1,1 0,-1 0,0-1,0 1,0 0,0-1,0 1,1 0,-1-1,0 1,1 0,-1-1,0 1,1 0,-1-1,1 1,-1-1,1 1,-1-1,1 1,-1-1,1 1,0-1,-1 0,1 1,0-1,-1 0,1 1,0-1,-1 0,1 0,0 0,0 0,-1 0,1 0,0 0,0 0,-1 0,1 0,0 0,-1 0,1 0,0-1,0 1,-1 0,1 0,0-1,44-19,106-107,31-22,-139 110,-50 43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143 113,'-5'45,"-103"307,81-223,25-128,1-12</inkml:trace>
  <inkml:trace contextRef="#ctx0" brushRef="#br0" timeOffset="261.673">143 0,'28'5,"20"1,7 0,-2-1,-5-1,-6-2,-5-1,-14-1,-11 0</inkml:trace>
  <inkml:trace contextRef="#ctx0" brushRef="#br0" timeOffset="511.694">2 395,'38'5,"23"1,5-4,-3-4,-8 0,-8-1,-8 0,-10 2</inkml:trace>
  <inkml:trace contextRef="#ctx0" brushRef="#br0" timeOffset="1213.639">623 424,'-106'101,"34"-33,3 3,-29 42,93-96,34-40,63-65,110-91,-78 82,-123 96,0 1,1-1,-1 1,0 0,0-1,0 1,1 0,-1 0,0 0,0 0,1 0,-1 0,0 0,0 0,0 0,1 1,-1-1,0 0,0 1,0-1,0 1,1 0,-1-1,0 1,0 0,0-1,-1 1,1 0,0 0,0 0,0 0,-1 0,1 0,0 0,-1 0,1 0,-1 0,1 1,-1-1,1 0,-1 0,0 0,0 1,0-1,0 0,0 0,0 1,0-1,0 1,-5 63,2-52,1 0,0 1,1-1,0 0,1 1,0-1,2 1,-1-1,1 1,1-1,1 0,0 0,4 8,4 36,-12-56,0 0,0 0,0 0,-1 0,1 0,0 0,0 0,-1 0,1 0,-1-1,1 1,-1 0,1 0,-1 0,0 0,1-1,-1 1,0 0,1 0,-1-1,0 1,0-1,0 1,0-1,0 1,0-1,0 1,0-1,0 0,0 0,0 1,0-1,0 0,0 0,0 0,0 0,0 0,0 0,0 0,0-1,0 1,0 0,0 0,0-1,0 1,1-1,-1 1,0-1,0 1,0-1,0 0,0 0,-207-131,186 124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12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30,'29'-1,"1"1,-1 2,0 1,1 1,-1 2,21 6,206 74,-82 28,-158-103,0 0,-1 1,-1 1,0 1,0 0,-2 0,0 1,0 1,-1 0,0 4,23 25,-51-46,2-6,-1 1,0 1,0 1,0 0,0 1,-1 1,1 0,-1 1,1 1,-1 0,-4 2,-64-3,84 1,0 1,1-1,-1 1,0-1,0 0,1 1,-1-1,0 0,0 0,0 1,0-1,0 0,1 0,-1 0,0 0,0 0,0 0,0 0,0-1,1 1,-1 0,0 0,0-1,0 1,1 0,-1-1,0 1,0-1,1 1,-1-1,0 1,1-1,-1 0,1 1,-1-1,1 0,-1 1,1-1,-1 0,1 0,0 1,-1-1,1 0,0 0,0 0,-1 0,1 1,0-1,0 0,0 0,0 0,0 0,0 0,0 1,1-1,-1 0,0 0,0 0,1 0,-1 1,0-1,1 0,-1 0,1 1,-1-1,1 0,-1 1,1-1,0 0,0 0,20-10,1 0,0 1,1 2,0 0,0 1,20-2,20-7,175-58,-138 52,-101 22,1 0,0 0,-1 0,1 0,0 1,-1-1,1 0,0 0,-1 1,1-1,0 0,0 1,0-1,-1 0,1 1,0-1,0 0,0 1,0-1,-1 0,1 1,0-1,0 0,0 1,0-1,0 1,0-1,0 0,0 1,0-1,0 1,0-1,1 0,-1 1,0-1,0 0,0 1,0-1,0 0,1 1,-1-1,0 0,0 1,1-1,-1 0,0 0,0 1,1-1,-1 0,0 0,1 0,-1 1,-32 27,-136 104,64-63,97-59</inkml:trace>
  <inkml:trace contextRef="#ctx0" brushRef="#br0" timeOffset="927.773">2146 1,'-125'107,"91"-83,-1-1,-1-1,-1-2,-1-2,0-2,-10 2,-213 56,259-73,1 0,-1 0,0 0,0 0,1-1,-1 1,0-1,0 1,0-1,0 0,0 0,0 0,0 0,0 0,1 0,-1 0,0-1,0 1,0-1,0 1,0-1,1 0,-1 0,0 0,1 0,-1 0,0 0,1 0,-1 0,1-1,0 1,-1-1,1 1,0-1,0 1,0-1,0 0,0 1,1-1,-1 0,0 0,1 0,-1 0,1 1,0-1,-1 0,1 0,0 0,0 0,0 0,1 0,-1 0,1-1,3-6,1-1,0 1,1 0,0 0,1 1,0-1,0 1,1 1,0 0,2-1,12-14,-16 14,1 1,-1 0,2 0,-1 1,1-1,0 2,0-1,0 1,1 0,0 1,0 0,0 0,0 1,0 1,1-1,0 1,-1 1,1 0,-5 3,0 1,0 0,0 0,-1 0,1 0,-1 1,0 0,0 0,0 0,0 0,-1 1,0-1,0 1,0 0,-1 0,2 3,8 11,10 9,1 0,2-2,1-1,1-1,1-2,0 0,30 15,-22-12,-21-14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1852 876,'-566'0,"396"28,-281-27,170-1,258 5,5 1</inkml:trace>
  <inkml:trace contextRef="#ctx0" brushRef="#br0" timeOffset="9119.874">1739 876,'-13'-2,"0"-1,0 0,1-1,-1-1,1 1,0-2,0 0,1 0,0-1,0-1,1 0,-1 0,2-1,-1 0,1 0,1-1,0-1,0 1,1-1,0-1,1 1,0-1,0-3,-4-17,10 28,0 1,-1-1,0 0,0 1,0-1,0 1,-1-1,1 1,-1-1,0 1,0 0,0 0,0 0,-1 0,1 0,-1 1,-1-2,2 4,0 1,1 0,-1-1,0 1,1 0,-1 0,0 0,1 0,-1 0,1 0,0 1,-1-1,1 0,0 1,0-1,0 1,0-1,0 1,0 0,0-1,1 1,-1 0,1-1,-1 1,1 0,-1 0,1 0,0 0,0-1,0 1,0 0,0 0,1 1,-4 152,-6 37,-3-86,13-105,1 1,-1-1,1 1,-1-1,1 0,-1 1,1-1,0 0,0 0,0 0,-1 0,1-1,0 1,0 0,0-1,0 1,0-1,0 0,0 0,0 0,0 0,1 0,-1 0,0 0,0-1,0 1,0-1,0 1,-1-1,1 0,0 0,0 0,0 0,0 0,-1 0,1 0,-1-1,1 1,0-1,2 0,33-15,-2-1,0-2,-1-2,22-18,-17 13,-20 16</inkml:trace>
  <inkml:trace contextRef="#ctx0" brushRef="#br0" timeOffset="10233.454">187 85,'-2'1,"0"-1,0 1,0 0,0-1,0 1,0 0,0 0,1 0,-1 1,0-1,1 0,-1 1,1-1,-1 1,1-1,0 1,0-1,0 1,0 0,0 0,0 0,0 0,0 0,1-1,-1 1,1 0,-1 1,1-1,0 0,0 0,0 0,0 0,0 0,-1 1,-83 313,38-127,36-176,2-7</inkml:trace>
  <inkml:trace contextRef="#ctx0" brushRef="#br0" timeOffset="10539.384">46 29,'43'0,"29"0,7-5,-6-1,-10 0,-10 1,-11 2,-16 0,-18 2,-10 6,-9 1,-4 0</inkml:trace>
  <inkml:trace contextRef="#ctx0" brushRef="#br0" timeOffset="10789.422">46 339,'38'-4,"18"-3,4 1,-3 1,-7 2,-12 1</inkml:trace>
  <inkml:trace contextRef="#ctx0" brushRef="#br0" timeOffset="11101.34">554 339,'-15'34,"-4"16,1 4,3-3,5-4,4-11</inkml:trace>
  <inkml:trace contextRef="#ctx0" brushRef="#br0" timeOffset="11401.102">526 339,'24'0,"13"0,4 0,1 0,-3 0,-7 0</inkml:trace>
  <inkml:trace contextRef="#ctx0" brushRef="#br0" timeOffset="11624.509">441 509,'24'0,"27"0,5 0</inkml:trace>
  <inkml:trace contextRef="#ctx0" brushRef="#br0" timeOffset="13822.149">2021 989,'-23'-16,"22"15,0-1,0 0,-1 0,1 1,-1-1,1 1,-1-1,1 1,-1-1,0 1,0 0,0 0,0 0,1 0,-1 0,0 0,-1 1,1-1,0 1,0-1,0 1,0 0,0 0,0 0,-1 0,1 0,0 1,0-1,0 0,0 1,0 0,0-1,0 1,0 0,0 0,0 0,0 0,0 1,1-1,-1 0,0 1,1-1,-2 2,-19 118,-4 36,19-116,2 1,2 0,1-1,4 33,-4 82,-26 41,28-135,1-33,-2-1,0 1,-2 0,-1-1,-2 0,-6 21,-37 137,44-179,2-7</inkml:trace>
  <inkml:trace contextRef="#ctx0" brushRef="#br0" timeOffset="14684.043">1881 1017,'8'-18,"-16"26,-4 6,-184 175,187-180,7-8,0-1,1 1,-1-1,1 1,-1 0,1 0,-1-1,1 1,-1 0,1 0,0 1,-1-1,1 0,0 0,0 1,0-1,0 1,0-1,0 1,0-1,1 1,-1-1,0 1,1 0,-1-1,1 1,0 0,0-1,0 1,0 0,0 0,0-1,0 1,0 0,0-1,1 1,-1 0,1-1,-1 1,1 0,0-1,0 1,0-1,0 1,0-1,0 0,0 1,0-1,0 0,1 0,-1 0,0 0,1 0,-1 0,2 1,20 6,0-1,1 0,0-2,0-1,0-1,0-1,1-1,-1-1,1-1,1-2,105 4,-75 10,-72-29,-7-5,1 0,2-2,0 0,2-1,0-1,2-1,1-1,2 0,0 0,2-1,1-1,1-3,-14-36,17 51</inkml:trace>
  <inkml:trace contextRef="#ctx0" brushRef="#br0" timeOffset="15753.595">2162 2174,'-4'6,"1"-1,0 1,0 1,0-1,0 0,1 1,0-1,1 1,-1 0,1 0,1-1,-1 1,1 5,-5 31,-7 15,-3 0,-2-2,-3 0,-16 32,13-44,23-44,0-1,0 1,0 0,0 0,0-1,0 1,0 0,0-1,0 1,0 0,0-1,0 1,0 0,0-1,0 1,0 0,-1 0,1-1,0 1,0 0,0-1,0 1,-1 0,1 0,0 0,0-1,0 1,-1 0,1 0,0 0,0-1,-1 1,1 0,0 0,-1 0,1 0,0 0,0 0,-1 0,1 0,0 0,-1-1,1 1,0 0,-1 1,1-1,0 0,-1 0,1 0,0 0,0 0,-1 0,1 0,0 0,-1 0,1 1,0-1,0 0,-1 0,3-30,15-36,4 1,2 1,16-29,19-53,-56 140,-1 3,0-1,0 1,0-1,0 1,1-1,-1 1,1 0,0 0,0 0,0 0,0 0,1 0,-1 0,1 1,-1-1,1 1,2-1,-2 5,-1 0,1 0,0 0,-1 0,1 1,-1-1,0 1,0 0,0 0,0-1,0 1,-1 1,1-1,-1 0,0 0,0 0,0 1,0 3,0-5,32 102,45 109,-77-210,0 0,0 0,0 0,1-1,-1 1,1 0,0-1,0 1,0-1,0 0,0 0,1 1,-1-1,1-1,-1 1,1 0,0-1,-1 1,1-1,0 0,0 0,0 0,0 0,0-1,0 1,0-1,0 1,1-1,-1 0,0-1,0 1,0 0,0-1,0 0,0 1,0-1,0-1,0 1,0 0,-1-1,1 1,0-1,-1 0,1 0,-1 0,0 0,1 0,-1 0,1-3,7-11,-1 0,0-1,-1 0,-1-1,-1 1,0-2,-1 1,-1 0,0-8,4-13,0-9,-2 1,-3-1,-1 0,-4-27,1 30,1 21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8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21,'-3'1,"0"0,0 1,0-1,0 1,1-1,-1 1,1 0,-1 0,1 0,0 1,-1-1,1 0,0 1,1 0,-1-1,0 1,1 0,-1 0,1 0,0 0,0 0,0 0,1 0,-1 0,1 0,-1 0,1 1,0-1,0 0,1 0,-1 3,1-3,-1 0,0 1,1-1,0 0,0 1,0-1,0 0,0 0,1 0,-1 0,1 0,0 0,0-1,0 1,0 0,1-1,-1 0,1 1,-1-1,1 0,0 0,0-1,0 1,0 0,0-1,0 0,0 0,0 0,0 0,1 0,-1-1,0 1,1-1,-1 0,0 0,1 0,-1-1,1 1,-1-1,0 1,0-1,1 0,-1-1,0 1,0 0,0-1,0 0,0 0,-1 0,1 0,-1 0,1 0,-1-1,1 0,1-2,-2 1,1-1,0 0,-1 0,0 0,0 0,0 0,-1 0,0 0,0-1,0 1,0 0,-1-1,0 1,0-1,-1 1,0-5,1 8,-1-1,1 1,-1 0,1-1,-1 1,0-1,0 1,0 0,0 0,0 0,-1-1,1 1,-1 0,1 0,-1 1,0-1,0 0,1 1,-1-1,0 1,-1-1,1 1,0 0,0 0,0 0,-1 0,1 0,-1 1,1-1,0 1,-1-1,1 1,-1 0,1 0,-1 0,1 0,-1 1,0-1,-2 1,0 0,0 1,0-1,0 1,0 0,1 0,-1 0,1 0,-1 1,1 0,0 0,0 0,0 1,0-1,1 1,0 0,-1 0,1 0,1 0,-1 1,1-1,-1 1,1 0,1-1,-1 1,1 0,-1 0,1 0,1 0,-1 0,1 0,0 0,0 1,0-1,1 0,0 0,0 0,0 0,1 0,-1-1,1 1,0 0,0-1,1 1,-1-2,0 0,1-1,-1 1,1-1,-1 1,1-1,0 0,0 0,0 0,0-1,0 1,0-1,1 1,-1-1,0 0,1-1,-1 1,1 0,-1-1,1 0,-1 0,1 0,-1 0,1 0,-1-1,1 0,-1 1,0-1,1-1,-1 1,0 0,0-1,0 0,0 1,2-3,3-1,0 0,0-1,-1 0,0 0,0-1,0 0,-1 0,0 0,0-1,-1 0,0 0,3-9,-6 15,-1-1,0 1,0 0,0-1,0 1,0-1,-1 1,1-1,-1 1,1-1,-1 0,0 1,0-1,0 0,0 1,-1-1,1 1,-1-1,0 0,0 1,1-1,-2 1,1 0,0-1,0 1,-1 0,1 0,-1 0,0 0,1 0,-1 0,0 0,0 1,0-1,-1 1,1-1,0 1,-1 0,1 0,0 0,-1 0,1 0,-1 0,0 1,1-1,-1 1,1 0,-1 0,0 0,1 0,-1 0,0 1,1-1,-1 1,1 0,-3-1,0 1,0 0,0 1,0-1,1 1,-1 0,1 1,-1-1,1 1,0-1,0 1,0 0,0 1,0-1,1 1,0 0,0 0,0 0,0 0,0 0,1 0,0 1,0 0,0-1,0 1,1 0,-1 0,2 0,-1 0,0 0,1 0,0 3,2-5,0 0,1 0,-1-1,1 1,0-1,0 1,0-1,0 0,0 0,0 0,0 0,1-1,-1 1,1-1,-1 0,1 0,0 0,-1-1,1 1,0-1,-1 0,1 0,0 0,0-1,-1 1,1-1,0 0,-1 0,1 0,-1 0,1-1,-1 1,0-1,0 0,1 0,-1 0,-1 0,1-1,0 1,0-1,-1 0,2-1,-2 2,0 1,0-1,-1 1,1-1,0 1,-1-1,1 0,-1 0,1 0,-1 0,0 0,0 0,0 0,0-1,0 1,0 0,-1-1,1 1,-1 0,1-1,-1 1,0-1,0 1,0 0,-1-1,1 1,0 0,-1-1,0 1,1 0,-1-1,0 1,0 0,0 0,0 0,-1 0,1 0,-1 0,1 0,-1 0,0 1,1-1,-1 0,0 1,0 0,0-1,0 1,0 0,-1 0,1 0,-2 0,-1 0,0 1,0 0,0 0,0 1,1-1,-1 1,0 0,0 0,0 1,1-1,-1 1,1 0,-1 0,1 1,0-1,-3 3,-19 12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9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27,'-2'-2,"1"0,-1 0,1 0,-1 1,0-1,1 1,-1-1,0 1,0-1,0 1,0 0,0 0,-1 0,1 0,0 0,0 1,-1-1,1 1,0-1,-1 1,1 0,-1 0,1 0,-3 0,2 0,-8-1,0 0,0 1,0 1,1-1,-1 2,0 0,0 0,0 1,1 0,0 1,-1 0,1 0,1 1,-1 1,1-1,0 2,0-1,0 1,1 1,0-1,-4 7,8-11,-1 0,1 1,0 0,0 0,0 0,1 0,-1 1,1 0,0-1,0 1,1 0,-1 0,1 1,0-1,1 0,-1 1,1-1,0 1,0-1,1 1,0 0,0-1,0 1,1-1,-1 1,1 0,1-1,-1 0,1 1,0-1,0 0,2 4,1-1,1-1,-1 0,1 0,1 0,-1-1,1 0,0 0,1 0,-1-1,1 0,0-1,1 0,-1 0,1-1,-1 0,1 0,0-1,0 0,0 0,0-1,0-1,1 0,-1 0,0 0,0-1,0-1,0 1,0-1,0-1,0 0,-1 0,1-1,4-3,6-9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8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185 150,'141'-27,"-1"-6,42-20,-160 47,84-22,-105 28,0-1,0 1,1 0,-1-1,0 1,0 0,0 0,0 0,1 0,-1 0,0 0,0 0,0 0,0 0,1 1,-1-1,0 0,0 1,0-1,0 1,0-1,0 1,0 0,0-1,0 1,0 0,0 0,0-1,-1 1,1 0,0 0,0 0,-1 0,1 0,-1 0,1 0,-1 0,1 1,-1-1,0 0,0 0,1 0,-1 0,0 1,0-1,0 0,0 0,-7 62,6-56,-55 295,53-272,2-1,0 1,2 0,2 0,0 0,2-1,1 0,2 0,0 0,9 16,70 127,-88-172,0-1,1 1,-1 0,0-1,0 1,0 0,0 0,0 0,1 0,-1 0,0 0,0 0,0 0,0 0,0 0,1 0,-1 1,0-1,0 0,0 1,0-1,1 0,-1 1,0-1,0 1,1-1,-1 1,0 0,1-1,-1 1,1 0,-1-1,1 1,-1 0,1 0,0-1,-1 1,1 0,0 0,-1 0,1 0,0-1,0 1,0 0,0 0,0 0,0 0,0 0,0 0,0-1,0 1,0 0,1 0,-1 0,0 0,1-1,-1 1,0 0,1 0,-1-1,1 1,-1 0,1 0,0-1,-1 1,1-1,0 1,-188-97,165 86,0 1,-1 0,0 2,0 1,-1 0,0 2,0 1,0 1,0 1,0 1,0 1,0 1,0 1,0 1,0 1,1 1,0 2,0 0,1 1,0 1,0 1,-16 12,28-15,0-3,1 0,0 1,1 1,0-1,0 1,0 1,1-1,0 1,0 1,1-1,0 1,0 0,1 0,0 1,-1 6,5-1</inkml:trace>
  <inkml:trace contextRef="#ctx0" brushRef="#br0" timeOffset="436.687">524 404,'456'27,"-346"-35,-108 8,1 1,-1-1,0 1,0-1,0 1,-1 0,1 0,0 0,0 0,0 1,-1-1,1 0,-1 1,1-1,-1 1,1-1,-1 1,0 0,0 0,0-1,0 1,0 0,0 0,0 0,-1 0,1 0,-1 0,1 0,-1 0,0 0,0 1,0-1,0 0,0 0,0 0,-1 0,1 0,-1 0,1 0,-1 0,0 0,0 0,0 0,-1 1,1 12,0-7,1 1,1 0,0-1,0 1,0-1,1 0,0 1,1-1,0 0,0 0,1-1,4 8,1 3,-2-1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9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27 229,'-6'228,"-4"-200,0-48,9-4,2 0,1 0,1 0,1 0,1 0,1 1,1 0,1 0,9-18,-6 12,-9 25,5-20,2 1,1 0,1 0,1 1,0 1,8-8,-20 28,0 0,1 1,-1-1,1 0,-1 0,1 1,-1-1,1 0,-1 1,1-1,0 1,-1-1,1 1,0-1,0 1,-1-1,1 1,0 0,0-1,0 1,-1 0,1 0,0-1,0 1,0 0,0 0,0 0,0 0,-1 0,1 0,0 0,0 1,0-1,0 0,0 0,-1 1,1-1,0 1,0-1,-1 0,1 1,0-1,0 1,-1 0,1-1,-1 1,1 0,20 41,-14-24,4 1,0-4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0,'0'34,"0"15,0 5,0-7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38.2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0 282,'43'-4,"0"-2,0-2,-1-1,-1-3,0-1,0-2,27-16,-46 23,-1-1,1-2,-2 0,0-1,0-1,-1-1,-1 0,0-2,-1 0,-1-1,0 0,4-8,-68 143,22-24,4 0,4 2,-4 81,14-104,1-20,-36 193,38-231,0 0,-1 0,0 0,-1-1,-1 0,0 0,-1-1,-1 0,0 0,0-1,-1-1,-1 1,0-2,-3 2,10-8,1-1,-1 1,1-1,-1 0,0-1,0 1,0-1,0 0,-1 0,1-1,-1 0,1 0,-1 0,1 0,-1-1,1 0,-1 0,0 0,1-1,-1 0,1 0,-1-1,1 1,0-1,-1 0,1 0,0-1,0 0,1 0,-1 0,1 0,-1-1,1 1,0-1,0 0,1-1,-1 1,-1-4,-1-4,0 0,2 0,0 0,0-1,1 0,0 1,1-1,1 0,0 0,1 0,0 0,1 0,0 0,1 0,1 0,0 0,0 1,2-1,-1 1,2 0,-1 1,2-1,-1 1,2 0,-1 1,6-5,9-16,1 2,2 0,1 2,1 0,1 2,1 2,1 0,-19 16,0 0,0 0,0 1,1 1,0 0,0 0,0 2,0-1,1 1,7 0,-2 4</inkml:trace>
  <inkml:trace contextRef="#ctx0" brushRef="#br0" timeOffset="266.289">649 790,'0'-14,"5"-20,6-8,6-2,1 2,1 7,-2 6,1 2,1 2,4 4,-4 2,1 4,2 4,-4 9,1 4,-3 3</inkml:trace>
  <inkml:trace contextRef="#ctx0" brushRef="#br0" timeOffset="553.809">1157 480,'-15'15,"2"1,0 1,1 0,1 1,1 0,0 1,1 0,1 0,1 1,1 1,4-19,1 0,0 1,0-1,0 0,1 1,-1-1,1 1,-1-1,1 1,0-1,0 1,0-1,0 1,0-1,1 1,-1-1,1 1,0-1,-1 0,1 1,0-1,0 0,1 1,-1-1,0 0,1 0,-1 0,1 0,0-1,0 1,-1 0,1-1,0 1,1-1,-1 1,0-1,0 0,0 0,1 0,-1 0,1-1,-1 1,1-1,-1 1,3-1,4-3,0 0,-1-1,1 0,-1-1,0 0,0 0,0 0,-1-1,1-1,-2 1,1-1,-1 0,0 0,0-1,-1 0,0 0,0 0,-1-1,0 1,-1-1,1-3,7-81,-11 90,0 0,0 0,-1 0,1 0,-1 0,0 1,1-1,-1 0,0 0,-1 1,1-1,0 1,-1-1,0 1,1-1,-1 1,0 0,0 0,0 0,-1 0,1 0,0 1,-1-1,1 1,-1-1,1 1,-1 0,0 0,0 0,0 0,-13 0</inkml:trace>
  <inkml:trace contextRef="#ctx0" brushRef="#br0" timeOffset="980.661">1326 790,'24'-44,"3"1,1 2,1 1,3 1,4-2,-35 40,-1-1,1 1,0-1,0 1,0 0,0 0,0-1,0 1,0 0,0 0,0 0,1 0,-1 1,0-1,1 0,-1 0,1 1,-1-1,1 1,-1-1,1 1,-1 0,1-1,-1 1,1 0,-1 0,1 0,0 0,-1 0,1 1,-1-1,1 0,-1 1,1-1,-1 1,1 0,-1-1,0 1,1 0,-1 0,0 0,0 0,1 0,-1 0,0 0,0 0,0 0,0 1,0-1,-1 0,1 1,0-1,-1 1,1-1,-1 0,1 1,-1-1,1 1,-1 0,0-1,0 1,0-1,0 2,-2 22,3 31,-1-55,0 0,1 0,-1 0,0 0,1 0,-1 0,1 0,0 0,-1 0,1 0,0 0,0 0,-1-1,1 1,0 0,0-1,0 1,0 0,0-1,0 1,0-1,0 0,0 1,0-1,0 0,0 1,0-1,1 0,-1 0,0 0,0 0,0 0,0 0,0-1,0 1,0 0,0 0,1-1,-1 1,0-1,0 1,0-1,0 0,104-67,-41 21,-57 42,1 0,0-1,0 2,0-1,0 1,1 0,0 1,0 0,0 1,0-1,8 0,-14 5,-1-1,1 1,0-1,-1 1,1 0,-1 0,1 0,-1 0,0 0,0 1,0-1,0 1,0-1,-1 1,1 0,-1 0,0 0,0-1,0 1,0 0,0 0,0 1,-1-1,0 0,0 0,1 0,-2 0,1 0,0 2,6 28,-5-30,1 0,-1 0,1 0,0 0,0-1,0 1,0-1,0 1,1-1,-1 0,1 0,-1 0,1 0,0 0,0 0,0-1,0 0,0 1,0-1,0 0,0-1,1 1,-1 0,0-1,1 0,18 3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0,'43'5,"33"2,9-1,-5-6,-12-3,-12-1,-11 0,-9 1,-10 1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4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20 457,'-4'9,"1"1,0 0,0 0,1 0,0 0,1 0,0 0,1 1,0-1,1 0,-1 0,2 1,0-1,0 0,1 0,0 0,0-1,5 9,-6-16,1 0,-1 0,0 0,0-1,1 1,-1-1,1 1,-1-1,1 0,0 0,-1 0,1 0,0-1,0 1,0-1,-1 0,1 1,0-1,0-1,0 1,0 0,-1-1,1 1,0-1,0 0,-1 0,1 0,0 0,-1 0,1-1,-1 1,0-1,75-57,-69 51,1 0,-1-1,-1-1,0 0,0 0,-1 0,0 0,0-1,-1 0,-1 0,0-1,-1 1,0-1,0 0,-2 0,1 0,-1 0,-1-2,-1 10,-1 1,1-1,-1 0,0 1,0 0,0-1,-1 1,1 0,-1 0,0 0,0 1,0-1,0 1,0-1,0 1,-1 0,1 0,-1 1,1-1,-1 1,0-1,0 1,0 0,1 1,-1-1,0 1,0 0,0-1,0 2,0-1,0 0,0 1,0 0,0 0,1 0,-1 0,0 1,1-1,-1 1,1 0,-1 0,1 0,0 1,0-1,-1 2,-14 8,3-1</inkml:trace>
  <inkml:trace contextRef="#ctx0" brushRef="#br0" timeOffset="434.191">274 682,'51'-37,"-2"-2,-2-2,-1-3,10-14,-12 15,-43 44,1-1,-1 1,0-1,0 1,0 0,0-1,0 1,0 0,-1 0,1 0,0 0,0 0,-1 0,1 0,0 0,-1 0,1 0,-1 0,1 0,-1 0,0 0,1 1,-1-1,0 0,0 0,0 1,0-1,0 0,0 0,0 0,0 1,-1-1,1 0,0 0,-1 0,1 0,-1 0,1 1,-1-1,1 0,-1 0,0 0,0 0,1-1,-1 1,-1 1,1 4,-1-2,1-1,0 1,0 0,0 0,0-1,1 1,-1 0,1 0,0 0,0 0,0 0,1-1,0 1,-1 0,1 0,0 0,1-1,-1 1,1-1,0 1,-1-1,2 0,-1 1,0-1,0 0,1 0,0-1,0 1,0 0,0-1,0 0,0 0,0 0,1 0,-1 0,1-1,0 1,-1-1,4 1,1-3,0 0,0-1,-1 0,1 0,-1-1,0 0,1 0,-1 0,-1-1,1 0,0-1,-1 0,0 0,0 0,-1 0,1-1,-1 0,0 0,-1 0,1-1,-1-1,4-1,5-8</inkml:trace>
  <inkml:trace contextRef="#ctx0" brushRef="#br0" timeOffset="1070.506">1205 400,'-25'9,"0"0,1 2,0 1,1 1,0 1,1 1,0 1,1 1,1 0,1 2,-15 18,33-36,-1 1,0-1,1 1,-1 0,1-1,-1 1,1 0,0 0,0 0,0 0,0 0,0 1,0-1,1 0,-1 0,1 0,-1 1,1-1,0 0,0 1,0-1,0 0,0 1,1-1,-1 0,1 0,0 0,-1 1,1-1,0 0,0 0,0 0,0 0,1 0,-1 0,1-1,-1 1,1 0,-1-1,1 1,0-1,0 1,0-1,0 0,0 0,0 0,0 0,0 0,0 0,0-1,2 1,9 1,-1 0,1-1,0-1,-1 0,1-1,0 0,-1-1,1 0,-1-1,0 0,0-1,0-1,0 0,0 0,-1-1,0-1,-1 1,5-5,23-19,-2-1,-1-2,-1-1,4-8,-36 40,-13 32,-17 74,28-101,0 1,0-1,0 1,0-1,0 1,1-1,0 1,-1-1,1 0,1 1,-1-1,0 0,1 0,0 0,-1 0,1 0,1 0,-1 0,0-1,1 1,-1-1,1 1,-1-1,1 0,0 0,0 0,0-1,4 2,7 0,0-2,0 0,0 0,0-2,0 0,0 0,0-1,0-1,0 0,0-1,-1 0,0-1,0-1,0 0,-1-1,0 0,0-1,0 0,9-10,19-12,-2-1,-2-2,-1-2,-1-1,-2-2,-1-1,11-23,-29 44,-2 0,0-1,-1-1,-1 1,-1-2,-1 1,-1-1,-1 0,1-5,-6 23,0-1,-1 0,1 1,0-1,-1 1,0-1,0 1,0-1,0 1,-1 0,1 0,-1-1,0 1,0 0,0 0,0 1,-1-1,1 0,-1 1,1-1,-1 1,0 0,0 0,0 0,0 0,0 1,-1-1,1 1,0 0,-1 0,1 0,-1 0,1 1,-1-1,1 1,-1 0,0 0,1 0,-1 0,1 1,-1 0,1-1,-1 1,1 1,-1-1,1 0,0 1,0 0,0-1,-1 2,-9 8,0 0,0 1,1 1,1 0,0 1,1 0,0 0,1 1,1 0,0 1,1 0,1 0,1 1,0-1,1 1,0 0,2 0,0 1,1-1,1 0,0 1,1-1,3 12,1-10,0-1,2 0,0 0,1 0,0-1,2 0,0-1,0 0,2-1,0 0,1 0,0-2,1 0,1 0,0-1,0-1,2 0,-1-1,1-1,0-1,1 0,0-2,0 1,1-2,10 1,16 6,-7-1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313 428,'-16'-3,"1"1,-1 1,1 0,-1 1,0 1,1 0,-1 1,1 1,0 0,-1 1,1 1,1 0,-1 1,1 1,0 0,1 1,-12 8,22-13,0 0,1 0,-1 0,0 0,1 0,0 1,0-1,0 1,0 0,1-1,-1 1,1 0,0 0,0 0,0 0,1 0,-1 0,1 1,0-1,0 0,1 0,-1 0,1 0,0 0,0 0,0 0,0 0,1-1,0 1,0 0,1 2,1 1,0 0,1 0,0 0,0-1,0 1,1-2,0 1,0 0,0-1,1 0,0-1,0 1,0-1,0-1,6 3,-5-3,1-1,0 0,0 0,0-1,0 0,1 0,-1-1,0-1,0 1,0-2,0 1,0-1,0 0,0-1,-1 0,1 0,-1-1,0 0,0-1,0 0,0 0,4-5,2-4</inkml:trace>
  <inkml:trace contextRef="#ctx0" brushRef="#br0" timeOffset="3311.53">821 5,'-1'-1,"1"1,-1-1,1 1,-1 0,1-1,-1 1,1 0,-1 0,1-1,-1 1,1 0,-1 0,1 0,-1 0,1-1,-1 1,0 0,1 0,-1 0,1 0,-1 0,1 1,-1-1,0 0,1 0,-1 0,1 0,-1 1,1-1,-1 0,1 0,-1 1,1-1,-1 0,1 1,0-1,-1 1,1-1,-1 1,1-1,0 0,-1 1,1-1,0 1,0-1,0 1,-1 0,1-1,0 1,0-1,0 1,0-1,0 1,0 0,0-1,0 1,0-1,0 1,0 0,-6 39,6-39,-1 364,-61-55,62-297,1-7</inkml:trace>
  <inkml:trace contextRef="#ctx0" brushRef="#br0" timeOffset="3561.581">481 372,'34'4,"30"2,9 0,-3-1,-9-1,-9-2,-10-1,-6-1,-5 0,-8 0</inkml:trace>
  <inkml:trace contextRef="#ctx0" brushRef="#br0" timeOffset="3813.263">1131 512,'5'29,"6"9,1-1</inkml:trace>
  <inkml:trace contextRef="#ctx0" brushRef="#br0" timeOffset="4049.325">1103 145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87 274,'16'5,"0"0,0 0,0-2,0 0,0-1,1 0,-1-2,1 0,-1 0,1-2,-1 0,1-1,-1 0,0-1,7-4,-9 6,0-1,-1-1,1 0,-1 0,0-1,-1-1,1 0,-1-1,0 0,-1-1,1 0,-2-1,1 0,-1-1,-1 0,0 0,0-1,-1 0,0-1,-1 0,0 0,-1-1,-1 1,0-1,2-8,-6 19,-1 1,1-1,-1 1,0 0,1-1,-1 1,0-1,0 1,0-1,0 1,0-1,0 1,-1-1,1 1,0 0,-1-1,1 1,-1-1,0 1,1 0,-1-1,0 1,0 0,0 0,0 0,0 0,0 0,0 0,0 0,0 0,0 0,0 0,-1 0,1 1,0-1,-1 0,1 1,-1-1,1 1,0 0,-1 0,1-1,-1 1,1 0,-1 0,1 0,-1 0,1 1,-1-1,1 0,-1 1,1-1,0 1,-1-1,1 1,0-1,-1 1,1 0,0 0,0 0,0 0,-1 0,-8 10,0 0,0 0,1 1,1 0,0 1,0 0,2 0,0 1,0 0,1 0,-3 14,-5 18,3-1,1 1,3 1,1 0,3-1,1 1,3 0,2 0,3 8,-3-39,-1 0,-1 0,0 0,-1 0,0 0,-2 0,0 0,0 0,-2 0,0 0,-1 0,0-1,-1 1,-1-1,0 0,-2-1,1 0,-2 0,0 0,0-1,-1-1,-11 11,9-14,-1-1,0-1,-1 0,1-1,-1-1,0 0,0 0,-1-2,0 1,1-2,-1 0,0-1,0-1,0 0,0-1,0 0,-1-1,12 1,0 1,1-1,-1 0,0 0,0 0,0-1,1 1,-1-1,0 0,1 0,0 0,-1-1,1 1,0-1,0 1,0-1,1 0,-1 0,1-1,-1 1,1 0,0-1,1 0,-1 1,0-1,1 0,0 0,0 1,0-1,1 0,-1 0,1 0,0 0,0 0,0 0,0 0,1 0,0 0,0 0,0 0,0 0,0 0,1 1,0-1,1-3,8-8,0 1,0-1,1 2,1-1,1 2,-1 0,2 0,0 2,0 0,11-5,22-17,-16 8,2 2,1 2,0 1,1 1,31-9,-42 20</inkml:trace>
  <inkml:trace contextRef="#ctx0" brushRef="#br0" timeOffset="301.935">907 471,'-13'12,"1"1,0 0,1 0,1 1,0 1,1 0,0 0,1 0,1 1,1 1,0-1,-1 8,6-21,0-1,0 1,0-1,0 1,1-1,-1 1,1 0,0-1,0 1,0 0,0-1,0 1,0-1,1 1,-1 0,1-1,0 1,0-1,0 0,0 1,0-1,0 0,1 1,-1-1,1 0,0 0,-1 0,1 0,0 0,0-1,0 1,1-1,-1 1,0-1,0 0,1 0,-1 0,1 0,-1 0,1 0,-1-1,1 1,0-1,1 0,7-2,1 0,-1-1,0 0,0-1,0 0,0-1,-1 0,0-1,0 0,0-1,-1 0,0 0,0-1,-1 0,0 0,0-1,-1 0,4-7,-9 14,1-1,-1 0,1 0,-1 1,0-2,-1 1,1 0,0 0,-1-1,0 1,1 0,-2-1,1 0,0 1,-1-1,1 1,-1-1,0 0,0 1,0-1,-1 0,0 1,1-1,-1 1,0-1,-1 1,1-1,0 1,-1 0,0 0,0 0,0 0,0 0,0 0,-1 0,0 1,1-1,-1 1,0 0,0-1,0 1,0 1,0-1,-1 0,1 1,-2-1,-3 1,0 0,0 0,0 1,0 0,0 0,0 1,1 0,-1 0,0 1,0 0,1 1,-1-1,-3 3,-15 9</inkml:trace>
  <inkml:trace contextRef="#ctx0" brushRef="#br0" timeOffset="578.42">1274 781,'-10'-24,"-3"-12,6-6,3 0,3 3,6 2,8 3,1 3,2 6,0 3,1 5,-2 10,-4 12,-3 4</inkml:trace>
  <inkml:trace contextRef="#ctx0" brushRef="#br0" timeOffset="928.768">1725 442,'-12'4,"0"0,1 0,-1 1,1 0,0 1,1 1,-1 0,1 0,0 1,1 0,0 0,1 1,-1 1,2-1,-1 1,1 0,1 1,0 0,-1 4,6-12,0-1,1 1,-1 0,1 0,0 0,0 0,0 0,0-1,1 1,-1 0,1 0,-1 0,1-1,0 1,0 0,1-1,-1 1,0-1,1 1,0-1,-1 0,1 1,0-1,0 0,0 0,0 0,1-1,-1 1,0-1,1 1,-1-1,1 0,0 1,-1-1,4 0,101 18,-98-19,-1-1,0 1,1-1,-1-1,0 1,0-2,0 1,0-1,0 0,-1-1,1 1,-1-2,6-3,12-10</inkml:trace>
  <inkml:trace contextRef="#ctx0" brushRef="#br0" timeOffset="1295.087">1951 584,'28'0,"0"-1,1-1,-1-1,0-2,-1 0,1-2,-1-2,-1 0,19-10,-41 18,0-1,0 0,0 0,-1-1,1 1,0-1,-1 0,0 0,0 0,0 0,0 0,0-1,0 0,-1 1,0-1,0 0,0 0,0 0,-1 0,1-1,-1 1,0 0,0 0,-1-1,1 1,-1-1,0 1,0-1,-1 1,1 0,-1-1,0 1,0 0,0-1,-1 1,1 0,-1 0,-1-1,-3 3,-1 0,1 0,-1 1,1 0,-1 0,0 0,0 1,1 0,-1 0,0 1,1 0,-1 0,0 0,1 1,-1 0,1 0,0 1,0 0,0 0,0 0,0 1,1 0,-1 0,1 0,-1 2,-9 4,0 1,1 1,1 0,0 1,0 0,1 1,1 1,1 0,0 0,0 1,6-9,1 0,-1 0,1 0,1 1,-1-1,1 1,1-1,-1 1,1 0,0 0,1 0,0 0,0 0,1-1,0 1,1 0,-1 0,1-1,1 1,-1-1,1 1,1-1,-1 0,3 2,-1-2,1 1,0-1,1-1,0 1,0-1,0-1,1 1,0-1,0 0,0-1,0 0,1 0,0-1,-1 0,1-1,0 1,1-2,-1 1,0-1,5-1,17 1,0-1,0-2,0-1,0-1,13-5,-16 3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3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203 565,'-19'10,"0"1,1 0,1 2,0 0,0 1,1 0,1 2,1 0,0 0,1 1,-2 5,14-20,0-1,0 0,0 0,0 0,1 1,-1-1,0 1,1-1,-1 0,1 1,0-1,0 1,-1-1,1 1,0-1,0 1,0-1,0 1,1-1,-1 1,0-1,0 0,1 1,-1-1,1 1,0-1,-1 0,1 1,0-1,0 0,0 0,0 0,0 0,0 0,0 0,0 0,0 0,0 0,0 0,1 0,-1-1,0 1,1 0,-1-1,1 1,-1-1,1 0,-1 1,0-1,1 0,-1 0,80-3,-51-7,0 0,0-2,-1-1,0-2,-1-1,-1 0,0-3,20-17,6-19,-64 81,7-19,0 0,1 0,0 0,0 1,1-1,0 1,0-1,0 1,1 0,1-1,-1 1,1 0,1 2,-1-7,1 0,-1 0,1 0,0 1,0-1,0 0,0 0,0-1,1 1,0 0,-1 0,1-1,0 1,0-1,0 0,1 1,-1-1,1 0,-1 0,1 0,-1-1,1 1,0-1,0 1,0-1,0 0,0 0,0 0,0-1,0 1,1-1,-1 0,1 0,12-2,-1 0,0-2,0 0,0 0,0-2,0 0,-1 0,0-1,-1-1,0-1,0 0,0 0,-1-1,-1-1,0 0,0 0,-1-1,-1-1,2-2,62-79,-73 95,0 0,0 0,1 0,-1 0,0-1,0 1,1 0,-1 0,1-1,-1 1,0 0,1-1,0 1,-1 0,1-1,-1 1,1-1,0 1,-1-1,1 1,0-1,-1 1,1-1,0 0,0 1,-1-1,1 0,0 0,0 1,0-1,0 0,-1 0,1 0,0 0,0 0,0 0,0 0,-1-1,1 1,0 0,0 0,0-1,-1 1,1 0,0-1,0 1,-1-1,1 1,0-1,-1 1,1-1,-1 1,1-1,-1 0,1 1,-1-1,1 0,-1 1,1-1,-1 0,0 0,1 1,-1-1,0 0,0 0,0 0,0 0,0 1,0-2,0 218,1-147,1-50,0 0,-2 1,0-1,-1 0,-1 0,-1 0,-1 0,0 0,-2 0,0-1,-7 15,10-28,-1 0,1-1,-1 1,1-1,-1 0,-1 0,1 0,-1-1,1 0,-1 1,0-2,0 1,0 0,0-1,-1 0,1 0,-1-1,1 0,-1 0,0 0,1 0,-1-1,0 0,1 0,-3-1,5 0,1 0,-1 0,1-1,0 1,-1-1,1 1,0-1,0 0,0 0,0 0,0 0,1 0,-1-1,1 1,-1 0,1-1,0 1,0-1,0 1,0-1,0 0,1 1,-1-1,1 0,0 0,0 1,0-1,0 0,0 0,0 0,17-84,3 36,2 2,2 0,3 1,1 2,3 0,2 3,1 0,15-11,-42 46,0 0,0 0,1 1,0 0,0 1,1-1,0 2,0-1,0 1,1 1,0 0,0 0,0 1,0 0,0 0,1 1,9 0,-18 2,1 0,-1 0,0 0,0 0,0 0,0 1,0-1,0 1,0 0,0-1,0 1,0 0,0 0,-1 0,1 0,0 1,-1-1,1 0,-1 1,1-1,-1 1,1-1,-1 1,0 0,0 0,0-1,0 1,0 0,0 0,-1 0,1 0,-1 0,1 0,-1 0,0 0,1 0,-1 1,0-1,-1 0,1 0,0 0,0 0,-1 1,-29 93,28-91,-1 6,0 0,-1-1,0 1,-1-1,0 0,-1-1,0 1,0-1,-1 0,0 0,-1-1,0 0,0-1,0 1,-1-2,0 1,-1-1,1 0,-1-1,-4 1,2-16,12 5</inkml:trace>
  <inkml:trace contextRef="#ctx0" brushRef="#br0" timeOffset="2737.302">1360 593,'7'-22,"-6"15,1 0,0 0,0 1,1-1,-1 1,1 0,1-1,-1 1,1 1,0-1,1 0,0 0,-4 6,0-1,-1 1,1-1,0 1,-1 0,1-1,0 1,0 0,0 0,-1-1,1 1,0 0,0 0,0 0,0 0,-1 0,1 0,0 0,0 0,0 0,0 1,-1-1,1 0,0 0,0 1,0-1,-1 1,1-1,0 1,-1-1,1 1,0-1,-1 1,1-1,-1 1,1 0,-1-1,1 1,-1 0,1 0,-1-1,0 1,1 0,-1 0,0-1,0 1,1 0,-1 0,0 0,0 0,0-1,0 1,0 1,7 47,-6-9,-1 0,-3 0,-1 0,-9 36,-22 93,35-167,1-1,-1 0,0 0,0 0,0 0,0 0,0 0,0 0,-1 0,1 0,0 1,0-1,-1 0,1 0,-1 0,1 0,-1 0,1 0,-1 0,0-1,1 1,-1 0,0 0,0 0,1-1,-1 1,0 0,0-1,0 1,0-1,0 1,0-1,0 1,0-1,0 0,0 1,0-1,0 0,-1 0,1 0,0 0,0 0,0 0,0 0,0 0,0-1,0 1,0 0,0-1,0 1,0 0,0-1,0 1,0-1,0 0,0 1,0-1,0 0,0 1,0-2,0-6,0 0,0 0,0-1,1 1,1 0,-1-1,1 1,1 0,-1 0,2 0,-1 0,1 0,0 0,0 0,1 0,0 0,11-32,2 0,2 2,1 0,2 1,1 2,17-19,-10 14,-23 29,-1 1,1 0,1 1,-1-1,2 1,-1 1,1 0,1 0,-1 0,1 2,1-1,-1 1,1 0,9-2,-18 7,0 1,0 0,0-1,0 1,0 0,0 0,0 1,0-1,0 0,0 1,0-1,0 1,0-1,0 1,-1 0,1 0,0 0,0 0,-1 0,1 1,0-1,-1 0,0 1,1-1,-1 1,0-1,1 1,-1 0,0-1,0 1,0 0,-1 0,1 0,0 0,-1 0,1 0,-1 0,0 0,0 0,1 0,1 86,-4-77,1 0,-2 0,0 0,0 0,-1 0,0-1,-1 0,0 0,0 0,-1 0,-1-1,1 0,-2 0,1-1,-1 0,0 0,-1-1,0 0,0 0,0-1,-1 0,0-1,0 0,-1-1,1 0,-1 0,0-1,0-1,0 0,-2 0,11-2,0 0,0 0,-1 0,1 0,0-1,0 1,-1-1,1 1,0-1,0 0,0 0,0 0,0 0,0 0,0 0,1-1,-1 1,0-1,1 1,-1-1,1 0,-1 0,1 1,0-1,0 0,0 0,0 0,0 0,0 0,0-1,1 1,-1 0,1 0,-1 0,1-1,0 1,0 0,0 0,0-1,1 1,-1 0,1 0,-1 0,1-1,0 1,-1 0,1 0,0 0,2-2,8-20</inkml:trace>
  <inkml:trace contextRef="#ctx0" brushRef="#br0" timeOffset="3074.033">1981 113,'5'16,"-1"0,0 0,-2 0,0 1,0-1,-2 1,0-1,-1 1,0-1,-1 1,-4 13,3-12,-33 182,10-44,26-156,0 1,0-1,0 0,0 1,1-1,-1 1,0-1,0 1,0-1,0 0,0 1,1-1,-1 0,0 1,0-1,1 1,-1-1,0 0,0 0,1 1,-1-1,0 0,1 1,-1-1,1 0,-1 0,0 0,1 1,-1-1,1 0,-1 0,0 0,1 0,-1 0,1 0,-1 0,1 0,-1 0,1 0,-1 0,0 0,1 0,-1 0,1 0,-1-1,0 1,1 0,-1 0,1 0,-1-1,0 1,1 0,-1 0,0-1,1 1,-1 0,0-1,0 1,1 0,-1-1,0 1,0-1,1 1,-1 0,0-1,0 1,0-1,0 1,0 0,0-1,12-12</inkml:trace>
  <inkml:trace contextRef="#ctx0" brushRef="#br0" timeOffset="3321.071">2206 423,'-10'34,"-2"15,4 1,5-10</inkml:trace>
  <inkml:trace contextRef="#ctx0" brushRef="#br0" timeOffset="3567.116">2206 282,'10'10,"2"3</inkml:trace>
  <inkml:trace contextRef="#ctx0" brushRef="#br0" timeOffset="4204.24">2403 565,'20'-7,"-2"-1,1 0,-1-1,-1-1,0-1,0-1,-1 0,0-1,-1-1,12-14,-26 27,1 0,-1 0,0 0,0 0,0-1,0 1,0 0,0-1,0 1,0-1,-1 1,1 0,-1-1,1 0,-1 1,1-1,-1 1,0-1,0 0,0 1,0-1,0 1,0-1,0 0,0 1,-1-1,1 0,0 1,-1-1,0 1,1-1,-1 1,0 0,0-1,0 1,0 0,0-1,0 1,0 0,0 0,0 0,-1 0,1 0,0 0,-1 0,1 0,-1 1,1-1,-1 0,1 1,-1 0,0-1,1 1,-1 0,0-1,-6 3,-1-1,1 1,-1 0,1 0,0 1,0 1,0-1,0 1,1 0,-1 1,1 0,0 0,0 0,1 1,0 0,0 1,0-1,1 1,0 0,0 0,1 1,0-1,0 1,1 0,-3 7,4-10,-1-1,1 1,0 0,0 0,1 0,0 0,-1 0,2 0,-1 0,1 0,-1 0,1 1,1-1,-1 0,1 0,0 0,0 0,0 0,1 0,0 0,0 0,0-1,0 1,1-1,0 1,0-1,0 0,0 0,1 0,0 0,-1-1,1 0,1 0,-1 0,4 2,4-3,0 0,0-1,0-1,0 0,0-1,1 0,-1-1,0 0,-1-1,1 0,0-1,-1 0,0-1,0 0,0-1,-1 0,1 0,-2-1,3-2,212-143,-161 111,-92 48,15 0,1 1,0 1,1 0,-1 1,2 0,-1 1,1 0,1 0,0 1,1 1,0 0,1 0,0 1,0 2,7-14,0 0,0 1,0-1,0 0,1 1,-1-1,1 0,0 1,-1-1,1 1,0-1,0 0,0 1,1-1,-1 1,1-1,-1 0,1 1,0-1,0 0,0 0,0 1,0-1,0 0,1 0,-1 0,1-1,-1 1,1 0,0 0,0-1,0 1,0-1,0 0,0 1,0-1,0 0,0 0,4 1,0-1,0 1,0-1,0 0,0 0,1-1,-1 0,0 0,0 0,0-1,0 0,0 0,0-1,3-1,11-5,0-1,-1-1,0-1,-1 0,0-2,16-13,139-179,-153 183,-6 10,-1 0,0-2,-1 1,0-2,-1 1,-1-2,0 1,-1-1,-1-1,0 0,-2 0,0 0,0-1,-2 0,0 0,-1-6,-2 20,-1 1,-1 0,1 0,0-1,-1 1,0 0,1 0,-1-1,-1 1,1 0,0 0,-1 0,0 0,1 1,-1-1,0 0,0 1,-1-1,1 1,0 0,-1 0,0 0,1 0,-1 0,0 0,0 1,0-1,0 1,0 0,0 0,0 0,-1 0,1 1,0 0,-1-1,-1 1,-6 0,1 0,-1 1,0 0,1 1,-1 0,1 1,0 0,-1 0,2 1,-11 6,7-4,0 1,1 0,0 1,0 1,0 0,1 0,0 1,1 1,1 0,-1 0,2 1,-1 0,2 0,-1 1,2 0,0 0,0 1,2 0,-1-1,2 2,0-1,0 0,2 1,0-1,0 1,1 0,1-1,1 1,0-1,0 0,7 7,0 0,1-1,0-1,2 0,0 0,2-1,0-1,0 0,2-1,0-1,1 0,0-1,1-1,1-1,0 0,1-2,0 0,0-1,1-1,0-1,1-1,-1 0,1-2,0-1,0 0,1-2,4-1,95-8,-104 2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3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4,'-21'-2,"-1"0,1 2,-1 1,1 0,0 2,0 0,0 1,0 2,1 0,0 1,-1 1,12-4,0 0,0 0,0 1,0 0,1 1,0 0,0 0,1 1,0 0,0 0,0 1,1-1,0 2,0-1,1 0,1 1,-1 0,1 1,1-1,-1 0,2 1,-1 0,1 0,1-1,0 1,0 0,1 0,0 0,1 0,0 0,1 0,0 0,0 1,2-2,1 0,-1 0,1 0,1 0,-1-1,1 0,1 0,0-1,0 0,0 0,1 0,0-1,0 0,1-1,-1 1,1-2,1 1,-1-1,0-1,1 0,3 1,19 4,0-1,0-2,1-1,-1-1,33-2,93-22,-139 16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102 621,'0'432,"-1"-408,0 1,-2-1,0 0,-2 0,0 0,-8 20,13-43,0 1,0 0,0-1,0 1,-1-1,1 1,0-1,-1 1,1-1,-1 1,1-1,-1 1,0-1,0 0,1 1,-1-1,0 0,0 0,0 0,0 1,-1-1,1 0,0 0,0-1,-1 1,1 0,0 0,-1-1,1 1,-1 0,1-1,-1 0,1 1,-1-1,1 0,-1 0,0 0,1 0,-1 0,1 0,-1 0,1 0,-1-1,1 1,-1-1,1 1,-1-1,1 0,-1 1,1-1,0 0,-1 0,1 0,0 0,0 0,0 0,0 0,-1-1,0-8,1-1,0 1,0-1,1 1,0-1,1 1,0-1,1 1,0 0,0-1,1 1,1 0,-1 0,2 0,15-47,2 2,2 0,2 1,3 2,3 1,1 1,3 2,1 2,3 1,22-18,-56 56,0 0,1 1,-1-1,1 1,1 1,-1-1,1 1,0 1,1 0,-1 0,1 0,-1 1,1 0,0 1,0 0,0 0,1 1,-1 0,0 1,0 0,8 1,-12 3,-1 1,0-1,-1 1,1 0,-1 0,0 0,0 0,-1 0,1 1,-1 0,0-1,-1 1,1 0,-1 0,-1 0,1 0,-1 0,0 0,0 0,0-1,-1 1,0 0,0 0,-1 0,0 0,0-1,0 1,0-1,-5 18,0-1,-2 0,0-1,-1 0,-2 0,0-1,-1-1,0 0,-2-1,0 0,-2-1,1-1,-2-1,0 0,-1-1,0-1,-1-1,-1-1,-14 6,33-15,-1 0,0 0,1 0,-1-1,0 1,0-1,0 0,0 0,0 0,0 0,0 0,-1-1,1 1,0-1,0 0,0 0,-1 0,1-1,0 1,0-1,0 1,0-1,0 0,0 0,0-1,0 1,0-1,0 1,0-1,1 0,-1 0,1 0,0 0,-1 0,1-1,0 1,0-1,0 1,1-1,-1 0,1 0,-1 0,1 0,-1-2,12-38,-2 23</inkml:trace>
  <inkml:trace contextRef="#ctx0" brushRef="#br0" timeOffset="352.843">1033 565,'-19'13,"1"1,0 1,1 1,1 0,1 2,0-1,1 2,1 0,1 0,1 1,0 1,1 0,1 4,7-22,1 1,1 0,-1-1,0 1,1 0,0-1,0 1,0 0,0 0,1 0,0-1,-1 1,1 0,0-1,1 1,-1-1,1 1,0-1,-1 0,1 0,1 1,-1-1,0-1,1 1,0 0,-1-1,1 1,0-1,0 0,0 0,1 0,-1 0,1 0,-1-1,1 0,-1 0,1 0,-1 0,1 0,0-1,2 1,6-1,-1-1,0 0,0 0,0-2,0 1,0-1,0-1,-1 0,0 0,1-1,-2 0,1-1,-1 0,1 0,-2-1,1-1,-1 1,0-1,-1-1,1 1,-2-1,1 0,-1-1,-1 0,0 0,0 0,-1 0,0-1,-1 0,0 0,-1 1,1-6,-2 8,1 0,-1 0,0 0,-1 0,1 0,-2 0,1 0,-1 1,0-1,-1 0,0 0,0 1,-1-1,0 1,0-1,0 1,-1 0,0 0,-1 1,1-1,-1 1,-1 0,1 1,-1-1,0 1,0 0,-1 0,1 1,-1 0,0 0,0 0,-5 0,-41 9,28 6</inkml:trace>
  <inkml:trace contextRef="#ctx0" brushRef="#br0" timeOffset="618.896">1512 594,'-19'38,"-7"23,2 5,5-4,5-7,10-18,6-15</inkml:trace>
  <inkml:trace contextRef="#ctx0" brushRef="#br0" timeOffset="867.933">1371 283,'0'0</inkml:trace>
  <inkml:trace contextRef="#ctx0" brushRef="#br0" timeOffset="1236.436">1625 791,'5'-2,"1"0,-1 0,0-1,0 1,0-1,0-1,0 1,-1-1,0 1,1-1,-1 0,-1-1,1 1,-1-1,1 0,-1 0,-1 0,2-2,0 1,11-21,-1-1,-1-1,-2 0,0 0,-2-1,0-10,-8 41,-1-1,1 1,-1-1,0 1,1-1,0 1,-1-1,1 0,-1 1,1-1,-1 0,1 0,0 1,-1-1,1 0,0 0,-1 0,1 0,-1 0,1 0,0 0,-1 0,1 0,0 0,-1 0,1 0,0 0,-1-1,1 1,0 0,-1 0,1-1,-1 1,1 0,-1-1,1 1,-1-1,1 1,-1-1,1 1,-1-1,0 1,1-1,-1 1,1-1,-1 1,0-1,0 0,1 1,-1-1,0 0,0 1,0-1,0 1,0-1,0 0,0 1,0-1,0 0,0 1,0-1,0 0,0 1,-1-1,1 0,0 0,5 101,-7-89,1 0,1 0,0-1,1 1,0 0,0 0,1-1,1 1,0-1,0 1,1-1,4 7,-5-13,1 0,0-1,0 0,1 0,-1 0,0-1,1 1,0-1,0 0,0 0,0-1,0 0,0 0,0 0,0 0,0-1,0 1,1-1,-1-1,0 1,0-1,0 0,0 0,0 0,0-1,0 0,0 0,0 0,-1-1,1 1,-1-1,0 0,0 0,0-1,0 1,0-1,-1 0,1 0,-1 0,0 0,-1-1,1 1,0-3,9-66,-11 49</inkml:trace>
  <inkml:trace contextRef="#ctx0" brushRef="#br0" timeOffset="1772.438">2612 1,'0'43,"-4"29,-2 6,0 1,1-9,1-7,2-9,1-10,1-6,0-1,0-1,0-3,0-2,-4-6,-3-2,-4-6,-5-5,0-5</inkml:trace>
  <inkml:trace contextRef="#ctx0" brushRef="#br0" timeOffset="2019.88">2246 368,'43'19,"24"6,10 0,-3-6,-5-5,-4-5,-8-4,-5-4,-6 0,-11-2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245 442,'-21'11,"0"1,1 0,0 2,1 0,0 1,1 1,1 1,1 0,0 1,-7 13,20-29,0 0,1 0,-1 1,1-1,-1 1,1-1,0 1,0 0,0 0,1 0,-1 0,1 0,0 1,-1-1,1 0,1 1,-1-1,0 0,1 1,0-1,0 1,0-1,0 1,0-1,1 0,0 1,-1-1,1 1,0-1,1 0,-1 0,1 0,-1 0,1 0,0 0,0 0,0 0,1-1,-1 1,0-1,1 1,0-1,0 0,1 1,7-2,0-1,1 0,-1-1,0 0,0 0,0-1,0-1,0 0,0 0,-1-1,0-1,1 1,-2-2,1 1,0-1,-1-1,0 0,-1 0,0-1,0 0,6-8,-5 8,4-4,-1 0,0-2,-1 1,-1-1,0-1,-1 0,0 0,-1-1,-1 0,2-8,-5 88,-4-59,-1-1,1 1,0-1,0 1,0-1,1 1,-1-1,1 1,0-1,0 0,1 1,-1-1,1 0,0 0,0 0,1 0,-1 0,1-1,0 1,0-1,0 0,0 1,0-1,1-1,0 1,-1 0,1-1,0 0,0 0,0 0,0 0,1-1,-1 0,0 1,2-1,10 2,1-1,0 0,0-2,0 1,0-2,0 0,-1-2,1 1,0-2,-1 0,0-1,0-1,0 0,-1-1,0-1,0-1,2-1,6-3,-1-2,-1 0,0-1,-1-1,-1 0,0-2,-1 0,-2-2,0 1,-1-2,-1 0,0-1,-2 0,-1-1,-1 0,-1-1,-2 0,4-18,-9 31,0-1,-1 0,0 1,-1-1,-1 0,0 1,-1-1,0 0,0 1,-2 0,1 0,-2 0,-4-10,8 20,0 1,0-1,0 1,0 0,0-1,0 1,0 0,-1 0,1 0,0 0,-1 0,1 0,0 0,-1 0,1 1,-1-1,0 0,1 1,-1-1,1 1,-1 0,0 0,1-1,-1 1,0 0,1 0,-1 1,0-1,1 0,-1 1,0-1,1 0,-1 1,1 0,-1-1,1 1,-1 0,1 0,0 0,-1 0,1 0,0 0,0 0,-1 1,1-1,0 0,0 1,0-1,1 0,-1 1,-44 77,34-43,2 0,1 1,2 0,2 0,1 0,2 0,2 0,3 24,-2 17,-2-59,1 1,0 0,2 0,0-1,1 1,1-1,1 0,1 0,1-1,6 11,-14-27,0-1,0 0,1 1,-1-1,1 1,-1-1,1 0,-1 1,1-1,0 0,0 0,-1 0,1 0,0 1,0-1,0 0,1 0,-1-1,0 1,0 0,0 0,1-1,-1 1,0 0,1-1,-1 1,0-1,1 0,-1 1,1-1,-1 0,1 0,-1 0,0 0,1 0,-1 0,1-1,-1 1,1 0,-1-1,0 1,1-1,-1 1,0-1,0 0,1 0,-1 1,0-1,1-1,-1-3,1 0,-1 0,1-1,-2 1,1-1,0 1,-1-1,0 1,-1 0,1-1,-1 1,0-1,0 1,-1 0,-1-5,-4-11</inkml:trace>
  <inkml:trace contextRef="#ctx0" brushRef="#br0" timeOffset="153.213">585 216,'48'5,"44"6,22 2,0-2,-9-3,-13-2,-13-3,-10-1,-7-2,-14 0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5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0,'-19'44,"-11"23,-6 5,4-4,3-15,0-10,6-9,3-10,3-8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6 113,'9'-20,"4"44,-5 185,-10-134,-15 294,5-120,12-249,-1 1,1-1,0 0,-1 0,1 1,0-1,0 1,-1-1,1 0,0 1,0-1,-1 1,1-1,0 0,0 1,0-1,0 1,0-1,0 1,0-1,0 1,0-1,0 1,0-1,0 0,0 1,0-1,0 1,0-1,1 1,-1-1,0 0,0 1,0-1,1 1,-1-1,0 0,1 1,-1-1,0 0,1 1,-1-1,0 0,1 0,-1 1,1-1,-1 0,0 0,1 0,-1 1,1-1,-1 0,1 0,-1 0,1 0,-1 0,0 0,1 0,-1 0,1 0,-1 0,1 0,-1 0,1-1,-1 1,0 0,1 0,-1 0,1-1,20-29,-14 19,208-297,-207 297,1 1,-1 0,2 0,-1 1,1 0,1 1,0 0,0 1,0 0,1 0,0 2,0-1,0 2,1-1,0 2,0 0,0 0,-10 3,1 0,-1 0,1 1,-1-1,1 1,-1 0,0 0,0 0,1 0,-1 1,0-1,0 1,0 0,0 0,-1 0,1 0,0 0,-1 1,0-1,1 1,-1-1,0 1,0 0,-1 0,1 0,-1 0,1 0,-1 1,0-1,0 0,0 0,-1 1,1-1,-1 1,0-1,1 2,-1 7,1 1,-1-1,-1 0,0 1,-1-1,0 0,-1 0,0 0,-4 7,-2 5,-2-1,-1-1,-1 0,-1 0,0-2,-2 1,-16 15,25-28,-1 0,0-1,-1 0,0 0,0-1,-1 0,1 0,-1-1,-1 0,1-1,0 0,-1-1,0 0,0-1,0 0,0-1,0 0,-11-1,16 0,0-1,0 0,0 0,0 0,1-1,-1 0,1 0,-1 0,1-1,0 0,0 0,0 0,0-1,0 1,1-1,0-1,-1 1,2 0,-1-1,0 0,1 0,0 0,0 0,1 0,-1-1,1 1,0-1,1 1,-1-3,4-7</inkml:trace>
  <inkml:trace contextRef="#ctx0" brushRef="#br0" timeOffset="750.186">795 706,'0'7,"14"123,-13-127,-1 0,1 0,1 0,-1 0,0 0,1 0,-1 0,1 0,0-1,0 1,0-1,0 1,0-1,1 0,-1 0,1 0,0 0,-1 0,1-1,0 1,0-1,0 0,0 0,0 0,0 0,0 0,0-1,1 1,-1-1,0 0,0 0,1 0,-1 0,0-1,0 1,0-1,3-1,15-5,0-2,0-1,-1 0,0-2,-1 0,0-1,-1-1,15-15,30-42,-47 105,-14-26,-1 0,1 0,0 0,1 0,0 0,0-1,0 1,1-1,0 0,1 0,0-1,0 1,0-1,1 0,0 0,0-1,0 1,1-1,-1-1,1 1,0-1,1-1,-1 1,6 1,-3-4,0 0,1 0,-1-1,0 0,0-1,0 0,1-1,-1 0,0 0,-1-1,1 0,-1-1,1 0,-1-1,0 0,0 0,-1-1,1 0,138-125,-117 99,-1 0,-1-2,-2 0,-2-2,-1-1,-1-1,-3-1,-1-1,-2 0,-1-1,-3-1,-1 0,-2 0,-2-1,0-28,-6 68,0 1,-1-1,1 1,-1-1,0 1,1-1,-1 0,0 1,-1-1,1 1,0-1,-1 0,0 1,1-1,-1 1,0-1,0 1,0 0,-1-1,1 1,-1 0,1 0,-1 0,1 0,-1 0,0 0,0 1,0-1,0 0,-1 1,1 0,0-1,0 1,-1 0,1 0,-1 1,1-1,-1 0,1 1,-1-1,-2 1,-1 4,0 1,0 0,1 0,0 1,-1-1,2 1,-1 1,1-1,0 0,0 1,1 0,-1 0,2 0,-1 0,-1 6,4-11,-8 23,3 0,0 1,1-1,1 1,2 0,0 0,2 0,1 2,0 19,0-7,2 0,1-1,3 1,1-1,11 29,13 11,-34-72,-3-3</inkml:trace>
  <inkml:trace contextRef="#ctx0" brushRef="#br0" timeOffset="1002.717">1445 394,'43'0,"34"0,13 0,-4 0,-7 5,-12 2,-13-1,-6-1,-6 3,-5 1,-5-2,-2-2,-7 3,-3 1,1-2,-3-2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9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307 672,'-53'50,"2"2,2 2,3 3,-2 8,42-58,1-1,-1 0,1 0,1 1,-1 0,1-1,0 1,1 1,-1-1,2 0,-1 1,1 0,0-1,0 1,1 0,0 0,1 0,-1 5,2-11,0 0,0 0,0 0,0 0,0 0,0-1,1 1,-1 0,1 0,-1-1,1 1,0-1,-1 1,1-1,0 0,0 0,0 0,0 0,0 0,0 0,0-1,0 1,0 0,1-1,-1 0,0 1,0-1,0 0,1 0,-1-1,0 1,2-1,70-19,-64 14,1 0,-1 0,-1-1,1-1,-1 1,0-1,-1-1,0 0,0 0,-1-1,0 0,-1 0,0 0,-1-1,0 0,0 0,-1 0,-1-1,0 1,0-1,-1 0,-1 0,0 0,-1 1,0-7,1 7,0-1,-1 0,-1 0,1 1,-2-1,0 0,0 1,-1-1,-1 1,1 0,-2 0,0 0,0 1,-1 0,0 0,-1 0,0 0,0 1,-1 1,0-1,-6-3,15 13,0-1,0 1,0 0,-1 0,1 0,0 0,-1 0,1 0,-1 0,1 0,-1 0,0 0,1 0,-1 0,0 0,1 0,-1 0,0 1,0-1,0 0,0 0,0 0,-1 0,1 0,0 0,0 0,-1 1,1-1,-1 0,1 0,-1 0,1 0,-1 0,1-1,-1 1,0 0,0 0,1 0,-1 0,0-1,0 1,0 0,0-1,0 1,0-1,0 1,0-1,0 1,0-1,0 0,0 0,0 1,-1-1,1 0,0 0,0 0,0 0,0 0,0-1,0 1,-1 0,1 0,0-1,0 1,0-1,4 5,0 0,0 0,0 0,1-1,0 0,-1 0,1 0,0 0,1 0,-1-1,0 0,1 0,-1 0,1 0,0-1,-1 0,1 0,0 0,0-1,0 1,0-1,0 0,-1 0,1-1,0 0,0 1,3-2,124-52,-88 23,-1-2,-2-1,-1-3,-2-1,-2-1,12-19,-26 30,-1 0,-2-1,-1-1,-2-1,0-1,-2 0,-2-1,2-9,-1-46,-13 88,0 1,0-1,0 1,0-1,0 0,0 1,0-1,0 0,0 1,-1-1,1 0,0 0,0 1,0-1,-1 0,1 1,0-1,0 0,-1 0,1 1,0-1,0 0,-1 0,1 0,0 0,-1 1,1-1,0 0,-1 0,1 0,0 0,-1 0,1 0,-1 0,1 0,0 0,-1 0,1 0,0 0,-1 0,1 0,0 0,-1 0,1-1,0 1,-1 0,1 0,0 0,-1 0,1-1,0 1,0 0,-1-1,-13 38,-17 100,5 2,7 1,6 1,7 0,10 130,-4-240,5 102,5 0,24 108,-31-187,-3-53,0 0,0 0,0 0,0 0,0 0,-1 0,1 0,0 0,0 0,-1 0,1 0,-1 0,1 0,-1 0,1 0,-1-1,1 1,-1 0,0 0,1-1,-1 1,0 0,0-1,0 1,1-1,-1 1,0-1,0 1,0-1,0 1,0-1,0 0,0 0,0 0,0 1,0-1,0 0,0 0,0 0,0-1,0 1,0 0,0 0,0 0,0-1,0 1,0 0,0-1,0 0,-6-4,1 0,-1 0,1-1,1 0,-1 0,1 0,0-1,1 0,-1 0,1 0,1 0,-1-1,1 1,1-1,-3-8,-5-8,1 0,1-1,1 0,1-1,1 0,2 1,0-1,2 0,0-1,2 1,1 0,2 0,0 1,1-1,2 1,0 0,2 0,1 1,1 0,1 1,0 0,5-3,78-66,-68 74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0,'29'57,"24"51,-4 2,10 42,-27-41,-31-112,-1 0,1 0,-1 0,1 1,-1-1,1 0,-1 0,1 1,0-1,0 0,-1 1,1-1,0 0,0 1,0-1,0 1,-1 0,1-1,0 1,0 0,0-1,0 1,0 0,0 0,0 0,0 0,0 0,0 0,0 0,0 0,0 0,0 1,0-1,0 0,0 1,0-1,0 0,-1 1,1-1,0 1,0-1,0 1,-1 0,1-1,0 1,-1 0,1 0,0-1,-1 1,1 0,-1 0,1 0,-1 0,0 0,1 0,-1 0,0-1,0 1,1 0,-1 0,0 0,0 0,0 0,0 0,0 0,-1 0,1 0,0 0,0 0,100-208,-48 85,7 4,-47 105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56 214,'0'485,"0"-467,-1-1,0 0,-1 0,-1 0,-1 0,0 0,-1 0,-5 8,10-25,0-1,0 1,0-1,0 1,0-1,0 1,-1 0,1-1,0 1,0-1,0 1,-1 0,1-1,0 1,-1-1,1 1,0 0,-1-1,1 1,0 0,-1 0,1-1,0 1,-1 0,1 0,-1 0,1-1,-1 1,1 0,-1 0,1 0,0 0,-1 0,1 0,-1 0,1 0,-1 0,1 0,-1 0,1 0,-1 0,1 1,0-1,-1 0,1 0,-1 0,1 1,0-1,-1 0,1 0,-1 1,1-1,0 0,-1 1,1-1,0 0,0 1,-1-1,1 1,0-1,-6-42,9 9,2-1,1 0,1 1,2 0,1 1,2 0,1 0,1 2,2-1,1 2,1 0,2 1,15-17,165-193,-56 133,-142 104,1-1,-1 0,1 0,-1 1,1 0,0-1,-1 1,1 0,0 0,0 1,0-1,0 0,0 1,-1 0,1 0,0 0,0 0,0 0,0 0,0 1,0 0,0-1,0 1,0 0,-1 0,1 1,0-1,-1 0,1 1,-1 0,0-1,1 1,-1 0,0 0,0 1,0-1,0 0,-1 1,1-1,-1 1,1-1,-1 2,3 11,-1 0,-1 0,0 1,-1-1,0 1,-2 0,0-1,0 1,-2-1,0 0,0 0,-2 0,0 0,0 0,-2-1,-5 10,6-9,-1 0,0 0,-1-1,-1 0,0 0,-1-1,0 0,-1-1,0 0,-1-1,-1 0,0-1,0 0,-1-1,0 0,0-2,-1 1,0-2,0 0,-1-1,0 0,0-1,-3-1,15-2,0-1,0 0,0 0,-1-1,1 1,0-1,0 0,0 0,0 0,0 0,1-1,-1 1,0-1,1 0,-1 0,1-1,-1 1,1-1,0 0,0 0,0 0,1 0,-1 0,1 0,-1-1,1 1,0-1,1 0,-1 1,1-1,-1 0,1 0,0 0,0 0,1 0,-1 0,1 0,0-1,0 1,1 0,-1 0,1 0,0 0,0 0,0-1,5-8,0 0,0 1,1 0,1 0,0 0,1 1,0 0,5-3,8-7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89,'-71'107,"60"-96,1 1,0 0,1 1,1 0,0 1,1-1,0 1,1 1,0-1,2 1,-1 0,2 1,0-1,1 0,0 10,2-23,0 0,0 1,0-1,0 0,1 0,-1 0,0 0,1 0,0 0,0 0,-1 0,1 0,0 0,0-1,1 1,-1 0,0-1,1 1,-1 0,1-1,-1 0,1 1,0-1,-1 0,1 0,0 0,0 0,0 0,0 0,0-1,0 1,0-1,0 1,0-1,0 0,0 1,0-1,0-1,1 1,0 0,81-30,-67 18,-1-1,0 0,-1-1,-1-1,0 0,-1-1,0-1,-2 0,0 0,-1-1,0 0,-2-1,0 0,-1-1,2-12,-8 25,0 1,0 0,-1 0,0-1,0 1,0 0,-1-1,0 1,-1 0,1 0,-1 0,0 0,-1 0,1 0,-1 1,0-1,0 1,-1 0,0 0,0 0,0 0,-1 1,1-1,-1 1,0 0,0 1,0-1,-1 1,1 0,-1 1,0-1,0 1,0 0,0 0,0 1,0 0,0 0,-1 0,1 1,0 0,-1 0,1 1,0-1,0 1,0 1,-1-1,1 1,0 0,1 1,-1-1,0 1,0 1,-76 70,68-55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1,'-10'34,"-2"15,0 5,2-12,3-13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1 590,'5'-23,"0"0,2 1,1 0,0 0,2 1,1 0,0 1,1 0,1 1,10-10,52-26,-74 54,1 1,0-1,0 0,0 1,0 0,0-1,0 1,0 0,0 0,0 0,0 0,0 0,0 1,0-1,0 1,0-1,0 1,-1 0,1-1,0 1,0 0,-1 0,1 0,0 1,-1-1,1 0,-1 1,1-1,-1 1,0-1,0 1,0-1,0 1,0 0,0 0,0 0,0-1,-1 1,1 0,-1 0,1 0,-1 0,0 0,0 0,6 85,-8-81,1 0,0 0,0 0,1 0,0 0,0 0,0 0,0 0,1 0,0 0,1 0,-1 0,1 0,0 0,1-1,-1 1,1-1,0 0,0 0,1 0,-1 0,1 0,0-1,1 0,-1 0,1 0,0 0,0-1,0 1,0-1,5 2,-4-4,-1 0,0 0,0 0,1-1,-1 1,0-1,1-1,-1 1,0-1,1 0,-1 0,0 0,0-1,0 0,0 0,0 0,0 0,-1-1,1 0,-1 0,0 0,0-1,0 1,0-1,0 0,-1 0,0 0,0-1,0 1,2-4,64-152,4-96,-44 172,-19 60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0,'0'851,"-16"-786,4-53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1,'39'4,"26"3,12-1,-1-1,-5-1,-10-2,-5-1,-8 0,-7-1,-6-1,-8 1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8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81,'0'-3,"0"0,0 0,0-1,-1 1,1 0,-1 0,0 0,0 0,0-1,0 1,0 1,-1-1,1 0,-1 0,0 0,0 1,0-1,0 1,0-1,-1 1,1 0,-1 0,1 0,-1 0,0 1,0-1,0 1,1 0,-2-1,1 1,0 1,0-1,0 0,0 1,-1-1,1 1,-7-1,-1 1,0 0,1 1,-1 0,1 1,0 0,-1 0,1 1,0 1,-6 2,0 1,-1 0,1 1,0 1,1 0,0 1,0 1,1 0,1 1,0 1,1 0,0 0,1 1,0 1,1 0,1 0,0 1,1 0,1 1,1 0,0 0,0 5,5-14,0 0,1 0,0 0,0 0,1 0,0 1,0-1,1 0,0 0,1-1,0 1,0 0,0-1,1 0,0 0,1 0,-1 0,1-1,1 1,-1-1,1-1,0 1,0-1,7 4,0 1,1-2,0 1,0-2,1 0,0 0,0-2,1 0,-1-1,1 0,0-1,0-1,4 0,-3 0,1-1,-1-1,1-1,0 0,-1-1,0-1,1-1,-1 0,-1-1,1-1,-1 0,0-2,11-6,-9 1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0,'0'29,"0"24,0 7,0-1,0-6,0-7,0-7,0-10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1 117,'515'0,"-493"-10,-41-12,12 15,-52-52,44 41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1,'-7'2,"-4"2,0 0,0 0,0 1,1 1,0-1,0 2,0-1,0 2,1-1,1 1,-1 0,1 1,0 0,-5 9,13-15,0 0,0 1,0-1,1 1,0-1,-1 0,1 0,0 1,0-1,1 0,-1 0,1 0,-1 0,1 0,0-1,0 1,0 0,1-1,-1 0,1 1,-1-1,1 0,0 0,0 0,-1-1,1 1,1-1,-1 0,0 1,0-1,0-1,1 1,-1 0,0-1,3 0,14 9,-13-7,-1 0,0 0,0 1,0 0,0 0,0 1,0-1,-1 1,0 0,0 1,0-1,0 1,-1 0,0 0,0 1,0-1,-1 1,1 0,-1 0,-1 0,1 0,-1 1,0-1,-1 0,1 1,-1 0,0-1,-1 1,0 0,0-1,0 1,-1 0,0-1,0 1,-1-1,0 1,0-1,0 0,-3 5,0-4,0 0,0 0,-1 0,0-1,0 0,0-1,-1 1,1-1,-1 0,-1-1,1 1,-1-2,1 1,-1-1,0 0,0 0,-1-1,1-1,0 1,-1-1,1 0,-1-1,1 0,-1-1,1 1,-9-3,-24-26,28 11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709 2,'1'115,"-13"279,-51 3,52-323,16-136,2 42</inkml:trace>
  <inkml:trace contextRef="#ctx0" brushRef="#br0" timeOffset="253.095">399 595,'38'-5,"37"-6,11-2,0 2,-10-2,-13 1,-12 2,-11-1,-6 1,-5-3,-3-4,-5 1</inkml:trace>
  <inkml:trace contextRef="#ctx0" brushRef="#br0" timeOffset="613.334">1162 2,'-69'449,"50"-211,20-231,-1 1,1 0,1 0,0-1,0 1,0-1,1 1,0-1,1 0,0 0,0 0,2 2,-4-6,0-1,0 0,0 0,0 0,0 0,0-1,0 1,1 0,-1-1,0 0,1 0,-1 1,1-1,0-1,-1 1,1 0,0-1,0 1,-1-1,1 0,0 0,0 0,0 0,-1 0,1-1,0 1,-1-1,1 0,0 0,-1 0,1 0,-1 0,1-1,-1 1,2-2,52-35,-42 27,0 1,1 0,0 1,1 1,0 1,0 0,10-3,-22 10,0-1,-1 1,1 0,0 0,-1 1,1-1,0 1,-1-1,1 1,-1 0,1 1,-1-1,0 1,1-1,-1 1,0 0,0 0,0 0,0 1,-1-1,1 1,-1-1,1 1,-1 0,0 0,0 0,0 0,0 1,-1-1,1 0,-1 1,0-1,0 1,0-1,0 1,-1 0,0-1,1 3,30 59,5-50,-21-19</inkml:trace>
  <inkml:trace contextRef="#ctx0" brushRef="#br0" timeOffset="979.872">1782 820,'31'-3,"-1"-1,0-1,0-2,-1-1,0-1,0-2,-1-1,0-1,9-7,-30 15,0-1,0 0,0 0,-1 0,0-1,-1 0,1 0,-1-1,-1 1,1-1,-1 0,-1 0,0-1,0 1,0-1,-1 1,0-1,-1 0,0 0,0 0,-1 0,0 0,-1 0,0 0,-1-4,-1 10,0 0,0-1,0 1,0 0,-1 0,1 1,-1-1,0 1,0 0,0 0,0 0,0 0,0 1,-1-1,1 1,-1 0,1 1,0-1,-1 1,1 0,-1 0,1 0,-1 0,1 1,-1 0,1 0,-1 0,1 1,0-1,0 1,0 0,0 0,0 0,0 1,1-1,-1 1,1 0,-3 3,-8 5,0 0,1 1,0 0,1 1,0 1,1-1,1 2,0 0,1 0,0 1,6-10,0 0,0 0,1 0,0 0,0 0,0 0,1 0,0 1,0-1,0 1,1-1,0 0,0 1,1-1,0 1,0-1,0 0,1 1,0-1,0 0,0 0,1 0,0-1,0 1,1-1,-1 1,1-1,5 4,5 1,0 0,1-2,1 0,-1-1,1 0,1-1,-1-1,1 0,0-2,0 0,0-1,0 0,0-1,1-1,-1-1,0-1,0 0,4-2,13-1,-4-1</inkml:trace>
  <inkml:trace contextRef="#ctx0" brushRef="#br0" timeOffset="5513.887">3306 651,'11'30,"0"0,-2 0,-2 1,0 0,-2 0,-2 0,-1 1,-1 6,-1 275,1-304,-1 0,-1 0,0 0,0 0,-1-1,0 1,0 0,-1-1,0 1,0-1,-2 1,5-8,0 0,-1-1,1 1,-1 0,1 0,-1-1,1 1,-1 0,1-1,-1 1,1 0,-1-1,0 1,1-1,-1 1,0-1,0 1,1-1,-1 0,0 1,0-1,0 0,1 0,-1 1,0-1,0 0,0 0,0 0,1 0,-1 0,0 0,0 0,0-1,0 1,0 0,1 0,-1-1,0 1,0 0,1-1,-1 1,0-1,0 1,1-1,-1 1,0-1,1 0,-1 1,1-1,-1 0,1 1,-1-1,1 0,0 1,-1-1,1 0,0 0,-1 0,1 0,0 0,-18-52,14 21,2-1,1 0,1 0,3 0,0 0,2 1,1-1,2 1,1 1,2-1,1 2,1 0,6-9,-1 3,2 0,1 2,2 0,1 2,2 0,1 2,5-3,-30 30,0 1,0 0,0-1,1 1,-1 0,1 1,-1-1,1 0,0 1,0-1,0 1,-1 0,1 0,0 0,1 0,-1 1,0-1,0 1,0 0,0 0,0 0,0 0,0 1,0-1,1 1,-1-1,0 1,0 0,-1 1,1-1,0 0,0 1,-1-1,1 1,0 0,-1 0,0 0,1 0,-1 1,0-1,0 0,0 1,-1-1,1 1,-1 0,1 0,-1 0,0 0,6 17,-2-1,0 2,-1-1,-1 0,-1 1,0-1,-2 1,-1 0,0-1,-3 12,3-19,1-1,-2 1,0-1,0 1,-1-1,-1 0,0 0,-1-1,0 1,0-1,-1 0,-1 0,0-1,0 0,-1 0,0 0,-1-1,0-1,-1 1,0-2,0 1,0-1,-1-1,0 0,-5 2,14-7,0-1,0 1,0-1,0 1,0-1,0 0,0 0,0 0,0 0,0 0,0 0,0 0,0-1,0 1,0-1,0 1,0-1,0 0,1 0,-1 0,0 0,0 0,1 0,-1-1,1 1,-1 0,1-1,-1 1,1-1,0 0,0 1,0-1,0 0,0 0,0 0,0 1,1-1,-1 0,1 0,-1 0,1-2,10-82,17 37,-15 30</inkml:trace>
  <inkml:trace contextRef="#ctx0" brushRef="#br0" timeOffset="6349.833">4209 622,'-8'2,"0"0,0 1,0 0,0 0,0 0,1 1,-1 0,1 1,0 0,0 0,1 0,0 1,-1 0,-4 6,-6 4,-2 2,2 1,0 0,1 1,1 1,0 1,2 0,-6 14,18-34,-1-1,1 1,0 0,0-1,0 1,0 0,0 0,1 0,-1 0,1 0,-1 0,1 0,0 0,-1 0,1 0,0 0,0 0,1 1,-1-1,0 0,1 0,-1 0,1 0,0 0,-1 0,1-1,0 1,0 0,0 0,1-1,-1 1,0 0,1-1,-1 1,1-1,-1 0,1 1,0-1,-1 0,1 0,0 0,0 0,0 0,0-1,0 1,0-1,0 1,0-1,0 1,0-1,10-2,0 1,0-2,0 1,0-2,-1 1,1-2,-1 0,0 0,0-1,-1 0,1-1,-2 0,1 0,-1-1,0-1,5-5,-1 3,134-129,-146 139,-1 1,1-1,-1 1,1-1,-1 1,1-1,-1 1,1-1,-1 1,1 0,0-1,-1 1,1 0,-1-1,1 1,0 0,-1 0,1 0,0 0,0 0,-1 0,1 0,0 0,-1 0,1 0,0 0,-1 0,1 0,0 0,-1 1,1-1,0 0,-1 0,1 1,-1-1,1 1,0-1,-1 0,1 1,-1-1,1 1,-1-1,1 1,-1 0,0-1,1 1,-1-1,0 1,1 0,-1-1,0 1,0 0,0-1,0 1,1 0,-1-1,0 1,11 51,-9-44,-3-4,1 1,0-1,0 1,0-1,0 1,1-1,0 1,0-1,0 0,0 1,1-1,0 0,0 0,0 0,0 0,1 0,-1 0,1-1,0 1,0-1,0 0,1 0,-1 0,1 0,0-1,0 1,0-1,0 0,0 0,0 0,0-1,0 0,1 0,-1 0,5 1,16-9,0-2,-1 0,0-1,-1-1,0-2,0 0,-2-1,0-1,0-1,-2-1,0-1,-1-1,0 0,0-3,-16 20,33-36,0-2,-3-1,-1-1,-2-2,-2-1,-3-1,-1-1,-2-1,-2-1,-3-1,9-44,-22 25,-3 68,0-1,-1 0,1 1,-1-1,1 1,-1-1,1 1,-1-1,0 1,0-1,1 1,-1-1,0 1,0 0,-1 0,1-1,0 1,0 0,-1 0,1 0,0 0,-1 1,1-1,-1 0,1 0,-1 1,1-1,-1 1,0 0,1-1,-1 1,0 0,1 0,-1 0,1 0,-1 0,0 0,1 1,-2-1,-6 4,0 1,1 0,-1 0,1 1,0 0,1 0,-1 1,1-1,0 2,1-1,0 1,0 0,1 0,0 1,0 0,1 0,0 0,0 0,1 1,1-1,0 1,-1 5,-3 19,2 1,1 1,2-1,1 0,3 8,-2 15,56 280,-56-336,0 0,-1 0,1-1,-1 1,1 0,-1 0,0-1,1 1,-1 0,0 0,0 0,0 0,-1-1,1 1,0 0,-1 0,1-1,-1 1,1 0,-1 0,0-1,0 1,0-1,0 1,0-1,0 1,0-1,-1 1,1-1,0 0,-1 0,1 0,-1 0,1 0,-1 0,0 0,1 0,-1-1,0 1,1-1,-1 1,0-1,0 0,-35-24,20 10</inkml:trace>
  <inkml:trace contextRef="#ctx0" brushRef="#br0" timeOffset="6603.36">4548 482,'43'9,"34"4,13-1,-4-7,-7-4,-7-8,-7-2,-9 0,-5-2,-6-1,-5 3,-6-3,-4-3,-1 0,-6-2,-3 3,-3 2</inkml:trace>
  <inkml:trace contextRef="#ctx0" brushRef="#br0" timeOffset="6931.105">5479 30,'-23'175,"8"-80,4 0,4 0,5 55,3-136,0 0,1 0,1 0,0-1,0 1,2-1,-1 1,6 7,-9-18,1 1,0-1,0 0,0 1,1-1,-1 0,1-1,-1 1,1 0,0-1,0 0,0 1,1-1,-1 0,0-1,1 1,-1-1,1 1,0-1,-1 0,1 0,0-1,0 1,-1-1,1 0,0 0,0 0,0 0,0-1,-1 1,1-1,0 0,1-1,19-7,1-1,-2-1,1-1,-2-2,1 0,16-14,26-17,-64 43,1 1,0-1,0 0,0 1,0-1,0 1,0 0,0-1,0 1,1 0,-1 0,0 0,1 1,-1-1,1 1,-1-1,1 1,-1 0,1 0,-1 0,1 0,-1 0,1 1,-1-1,0 1,1-1,-1 1,0 0,1 0,-1 0,0 0,0 1,0-1,0 1,0-1,0 1,0 0,0-1,-1 1,1 0,1 2,51 139,-42-128</inkml:trace>
  <inkml:trace contextRef="#ctx0" brushRef="#br0" timeOffset="19270.572">342 2062,'-27'3,"-1"0,1 2,0 1,1 1,-1 1,1 2,1 0,0 2,-19 11,40-21,0 1,0 0,0 0,0 0,0 0,1 1,-1-1,1 1,0 0,0 0,1 0,-1 0,1 1,0-1,0 1,0-1,0 1,1 0,0 0,0 0,1-1,-1 1,1 0,0 0,0 0,0 0,1 0,0 0,0 0,0-1,1 1,-1 0,1-1,0 1,0-1,1 1,-1-1,1 0,0 0,0 0,1-1,-1 1,1-1,0 0,-1 0,1 0,3 1,4 1,0 0,0-1,0 0,1 0,-1-2,1 1,0-2,0 1,0-2,0 0,0 0,0-1,0 0,0-1,-1 0,1-1,-1-1,1 0,-1 0,0-1,0 0,-1-1,0-1,0 1,0-1,-1-1,0 0,0 0,5-8,30-37,-11 77,-29-18,7 10,0-1,1-1,1 1,0-2,1 0,0 0,1-2,0 1,1-2,0 0,1-1,0-1,14 5,29 7,-41-15</inkml:trace>
  <inkml:trace contextRef="#ctx0" brushRef="#br0" timeOffset="22394.863">4859 2090,'-15'34,"-4"15,0 5,5-2,8-10,6-13</inkml:trace>
  <inkml:trace contextRef="#ctx0" brushRef="#br0" timeOffset="22643.271">4830 1751,'0'-9,"5"5,1 5</inkml:trace>
  <inkml:trace contextRef="#ctx0" brushRef="#br0" timeOffset="20323.804">2064 2062,'-12'-6,"0"0,0 0,0 1,-1 1,0 0,0 0,0 2,0-1,-1 2,1 0,0 0,-1 1,1 1,-1 0,1 1,0 1,0 0,0 0,0 1,0 1,1 0,0 1,0 1,6-4,0 1,1 0,0 0,0 0,0 1,0 0,1 0,0 0,0 1,0-1,1 1,-1 0,1 0,1 0,-1 1,1-1,0 0,1 1,-1 0,1-1,1 1,-1 0,1-1,0 1,1 0,-1 0,2-1,-1 1,0-1,1 1,1-1,-1 0,1 1,0-1,0-1,2 3,6 1,1 0,0-1,1-1,0 0,0 0,0-2,1 0,0 0,0-1,0-1,0 0,1-1,-1 0,1-1,-1-1,1-1,0 0,-1 0,7-3,5 3,-17 1,1 0,-1-1,1 0,-1-1,1 0,-1 0,0-1,0 0,0-1,0 0,0 0,-1-1,0 0,0-1,2-2,3-5</inkml:trace>
  <inkml:trace contextRef="#ctx0" brushRef="#br0" timeOffset="20842.836">2516 1977,'-18'35,"2"1,1 0,1 1,2 1,2 0,-2 19,11-55,0 1,0 0,0-1,0 1,1 0,-1 0,1 0,0 0,-1-1,1 1,1 0,-1 0,0 0,1 0,-1-1,1 1,0 0,0 0,0-1,0 1,0-1,1 1,-1-1,1 1,0-1,0 0,0 0,0 0,0 0,0 0,0 0,1 0,-1-1,0 1,1-1,0 0,-1 0,1 0,0 0,-1 0,1-1,0 1,0-1,0 1,0-1,-1 0,2 0,8-4,1 0,-1-1,0 0,-1-1,1-1,-1 1,0-2,-1 0,0 0,0 0,0-2,-1 1,-1-1,0 0,5-8,23-24,62-55,-97 96,0 0,1 0,-1 0,0 0,0 1,1-1,-1 0,0 1,1-1,-1 1,0-1,1 1,-1 0,1 0,-1 0,1-1,-1 1,0 1,1-1,-1 0,1 0,-1 0,1 1,-1-1,0 1,1-1,-1 1,0 0,1-1,-1 1,0 0,0 0,0 0,0 0,0 0,0 0,0 0,0 0,0 0,0 0,0 1,-1-1,1 0,0 1,-1-1,1 0,-1 1,0 0,12 71,-15 293,0-300,-3-1,-3 1,-2-2,-4 1,-7 12,20-63,-2 0,1-1,-2 0,0 0,0 0,-1-1,-1 0,0 0,-1 0,0-1,0 0,-2 0,1-1,-1-1,0 0,-2 1,10-9,0 0,0 0,0 0,0-1,0 1,-1-1,1 1,0-1,0 0,0 0,0 0,-1 0,1 0,0 0,0-1,0 1,0-1,0 1,0-1,0 0,0 0,0 0,0 0,0 0,0 0,0-1,1 1,-1 0,0-1,1 0,0 1,-1-1,1 0,0 0,0 1,0-1,0 0,0 0,0-1,-25-86,22 45,2-1,2 0,1 0,3 1,2-1,8-29,-9 53,1 0,1 1,1-1,1 1,1 1,0 0,1 0,1 1,1 1,1 0,0 0,1 1,1 1,13-10,-1 5,-3 3</inkml:trace>
  <inkml:trace contextRef="#ctx0" brushRef="#br0" timeOffset="21436.147">3419 1977,'-21'5,"1"1,-1 1,2 1,-1 1,1 0,0 2,1 0,0 1,1 1,1 0,0 1,0 1,-8 12,19-23,2 0,-1 0,0 0,1 1,0-1,0 1,0 0,0 0,1 0,0 0,0 1,1-1,-1 0,1 1,0-1,0 1,1-1,0 1,0 0,0-1,1 1,-1-1,1 1,1-1,-1 1,1-1,0 0,0 0,0 0,1 0,0 0,0 0,0-1,1 1,-1-1,1 0,0 0,0 0,3 1,-1 0,1 0,0-1,0 0,1 0,-1-1,1 1,0-2,0 1,0-1,0 0,0-1,0 0,0 0,1-1,-1 0,0-1,0 1,0-2,1 1,-1-1,0 0,-1-1,1 0,2-1,9-4,-2-1,1-1,-1-1,-1-1,0 0,0-1,-1 0,-1-1,6-9,1 0,-3 5</inkml:trace>
  <inkml:trace contextRef="#ctx0" brushRef="#br0" timeOffset="21789.989">3899 1526,'-16'25,"1"2,1-1,2 2,1 0,1 0,-6 28,7-12,1 0,3 0,2 1,1-1,3 1,3 15,-1 45,-8 38,5-141,-1 0,1-1,0 1,-1 0,1 0,0 0,0 0,0-1,0 1,0 0,1 0,-1 0,0 0,1-1,-1 1,1 0,0 0,0-1,0 1,0 0,0-1,0 1,0-1,0 1,1 0,6-2</inkml:trace>
  <inkml:trace contextRef="#ctx0" brushRef="#br0" timeOffset="22121.871">4209 2006,'-20'31,"1"1,2 0,1 1,2 1,1 1,2 0,-1 9,11-41,0-1,0 1,0 0,0 0,0 0,0-1,1 1,0 0,-1 0,1 0,0 0,1 0,-1 0,0 0,1 0,0 0,-1 0,1-1,0 1,1 0,-1 0,0-1,1 1,-1-1,1 1,0-1,0 0,0 0,0 0,0 0,1 0,-1 0,0 0,1-1,0 1,-1-1,1 0,0 0,-1 0,1 0,0 0,0-1,0 1,0-1,3 0,10-3,-1 0,1-2,-1 0,1-1,-1 0,-1-2,0 1,0-2,0 0,-1 0,0-1,-1-1,5-6,-5 7,-1-1,0-1,-1 0,0 0,-1-1,0-1,-1 1,-1-1,0 0,1-5,-6 14,0-1,0 1,0-1,-1 1,1-1,-1 1,-1-1,1 0,-1 0,0 1,0-1,-1 0,1 0,-1 1,-1-1,1 1,-1-1,0 1,0-1,0 1,-1 0,0 0,0 0,0 0,-1 1,0-1,0 1,0 0,-1-1,1 3,1-1,-1 1,-1 0,1 0,0 0,-1 0,1 1,0 0,-1 0,0 0,1 0,-1 1,0-1,1 1,-1 1,0-1,1 1,-1-1,1 1,-1 1,1-1,-1 1,1-1,0 1,-1 0,1 1,-8 3,1 1,1 0,-1 1,1 0,0 0,1 1,0 0,-7 11,3-2</inkml:trace>
  <inkml:trace contextRef="#ctx0" brushRef="#br0" timeOffset="25575.029">5451 2034,'-15'0,"0"1,1 1,-1 1,1 0,-1 1,1 0,1 1,-1 1,0 0,1 1,1 0,-1 1,1 0,0 1,1 1,0 0,1 0,0 1,0 0,1 1,1 0,-4 6,5-6,0 0,1 0,0 1,1 0,0 0,1 0,0 0,1 1,-1 12,4-21,-1-1,1 0,0 1,1-1,-1 0,1 1,0-1,0 0,0 0,0 1,1-1,0 0,0-1,0 1,0 0,0 0,1-1,0 1,0-1,0 0,0 0,0 0,0-1,1 1,0-1,-1 1,1-1,0 0,0-1,0 1,0-1,0 1,2-1,8 2,0 0,0-2,0 1,0-2,0 0,1 0,-1-2,0 0,0 0,0-1,-1-1,1 0,-1-1,0 0,0-1,2-2,20-12,0-1,-1-2,-1-2,-2-1,0-2,-12 11,-2-1,0 0,-2-2,0 0,-1 0,0-2,-2 1,-1-2,-1 0,0 0,-2 0,-1-1,-1-1,-1 1,-1-1,1-20,-2 17,-2 1,0 0,-2 0,-1-1,-1 1,-1 0,-1 1,-2-1,0 1,-2 0,-1 1,-1 0,-1 0,-1 1,-1 1,-5-4,16 22,0 1,0 0,0 0,-1 1,1-1,-1 1,0 0,0 0,-1 0,1 0,0 1,-1-1,0 1,1 0,-1 1,0-1,0 1,0 0,0 0,0 1,0-1,0 1,-1 0,1 1,0-1,0 1,0 0,0 0,0 0,0 1,1 0,-1 0,0 0,1 1,-1-1,1 1,0 0,0 0,0 1,1-1,-1 1,1 0,-3 3,-6 12,1 1,0 1,2 0,0 1,1-1,1 2,2-1,0 1,1 0,1 0,2 0,0 0,-2 14,2 0,1 0,2 0,2 0,1-1,2 1,1-1,2 0,14 31,-13-38,2 0,0-2,2 1,2-2,0 0,1-1,18 18,103 111,-89-86,-44-62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3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3186,'275'-28,"-66"0,92 1,24-1,279-2,317 30,-378-28,505 28,-444 28,-296-25,63-17,221-21,-75 23,-96-14,2 14,190-17,-19-5,55 12,29-13,-148 13,115-12,-557 29,776-29,1550 35,-2389-1</inkml:trace>
  <inkml:trace contextRef="#ctx0" brushRef="#br0" timeOffset="28140.942">1665 2960,'0'-55,"12"-145,54 1,64-110,-98 241,13-29,4 2,43-60,-90 152,67-100,4 3,5 2,37-30,-90 102,-4 3,1 1,1 1,1 1,1 1,1 1,0 1,20-9,170-70,-181 84,1 1,0 2,0 2,1 1,7 1,13-6,-45 8,-1 0,0 1,1 1,0 0,-1 0,1 1,-1 0,1 1,0 1,2 0,38 11,-22-7,0 2,-1 1,0 1,0 1,-1 2,1 2,32 20,-31-19,-1 1,0 1,-2 1,0 2,-1 1,22 23,79 119,-87-113,-3 1,-2 3,-2 0,-3 2,3 14,37 124,-40-78,39 124,16 79,-50-150,-2-24,-34-146,1 1,0-1,-1 1,1-1,0 1,0-1,0 1,-1-1,1 1,0-1,0 1,0 0,0-1,0 1,0-1,0 1,0-1,0 1,0-1,1 1,-1 0,0-1,0 1,0-1,1 1,-1-1,0 1,1-1,-1 1,0-1,1 0,-1 1,0-1,1 1,-1-1,1 0,-1 1,1-1,-1 0,1 0,-1 1,1-1,-1 0,1 0,0 0,-1 0,1 0,-1 0,1 0,-1 0,1 0,-1 0,1 0,0 0,-1 0,1 0,-1 0,1 0,-1-1,1 1,-1 0,1 0,-1-1,1 1,-1 0,1-1,-1 1,0-1,1 1,-1 0,21-40,-19 35,307-747,-290 704,1 1,3 2,2 0,2 2,2 0,1 2,3 1,1 2,11-8,227-242,-125 108,-142 174,12-14,1 1,0 0,2 1,0 1,1 1,0 1,1 0,12-3,217-116,-229 124,0 1,0 0,1 2,0 0,0 2,0 0,1 2,18-1,270 6,-290 0,1 1,0 1,0 1,-1 1,0 1,0 1,-1 1,0 0,-1 2,15 9,71 76,-57-45,101 142,-136-175,-1 1,0 1,-1 0,-2 0,0 1,-1 0,-1 1,-1 0,-1 1,-1-1,-1 1,0 9,24 137,29 56,-29-109,29 81,-34-107,12 101,-36 63,1-230</inkml:trace>
  <inkml:trace contextRef="#ctx0" brushRef="#br0" timeOffset="30788.813">7423 2876,'3'-5,"6"-12,-1 0,-1 0,0 0,-1-1,-1 0,0 0,-1 0,-1-6,8-176,10 95,2-19,6 1,5 1,45-104,-36 141,4 2,4 1,3 3,3 3,4 2,3 3,14-8,-62 62,0 2,1 0,1 1,0 0,1 2,0 0,1 1,0 1,1 1,0 1,1 1,-1 1,1 0,1 2,-1 0,12 1,243 6,33 56,-259-50,-1 2,0 3,-1 1,-1 3,0 2,-2 1,0 3,-1 2,-2 2,-1 1,15 16,-14-1,-3 3,-2 0,-2 3,5 13,-7-13,-12-18,-3 1,0 1,-3 0,0 1,-3 1,0 1,-1 6,30 126,-15-28,-22-99,2-1,2 0,2 0,1-1,2-1,2 0,6 9,-18-37,0 0,-1 1,0 0,-1 0,-1-1,1 1,-2 1,0-1,-1 10,13 90,-24-278,12 127,34-288,-15 200,-5 26,5 1,22-67,-31 131,1 1,3 0,0 1,2 1,2 1,1 0,2 1,16-20,11-4,2 1,2 2,2 3,3 3,1 2,48-27,-53 40,1 3,2 2,0 2,28-5,-42 16,1 3,0 2,0 1,1 3,28 0,-62 5,22-2,0 1,-1 2,1 1,-1 2,0 1,22 7,-27-4,0 1,-1 2,0 0,-1 2,-1 0,22 18,66 45,-90-61,13 9,0 2,-2 1,-1 2,14 17,-12-8,-2 3,-2 0,-1 1,-3 2,-1 1,-3 1,1 6,51 255,-43-109,-1 83,-29-267,2 1,-1-1,2 1,0-1,1 0,0-1,1 1,2 2,2-2</inkml:trace>
  <inkml:trace contextRef="#ctx0" brushRef="#br0" timeOffset="32826.519">12644 2650,'2'-2,"0"1,0 0,0-1,0 0,-1 1,1-1,-1 0,1 0,-1 0,0 0,0 0,0 0,0 0,0 0,0 0,0-1,-1 1,1 0,-1-1,0 1,0 0,0-1,0 1,0 0,0-1,0 0,4-182,7-48,8 142,4 0,4 2,3 1,5 1,45-81,-52 121,2 0,2 2,1 2,3 1,4-2,-14 20,2 1,0 2,1 0,1 2,0 1,2 2,0 1,17-5,-25 13,1 1,1 1,-1 2,1 0,-1 2,1 0,0 2,10 2,34-1,-45 1,-1 1,1 0,-1 2,0 1,0 1,-1 1,11 6,16 4,118 65,-139-72,-1 1,0 1,-1 1,-1 2,-1 1,0 1,-1 1,-1 1,-1 1,-1 0,-1 2,-1 1,-1 0,4 10,80 160,-73-121,-3 2,15 77,26 76,-36-117,-26-88,1 0,1 0,1-1,0 0,2 0,1-1,8 11,-6-14,-3-2</inkml:trace>
  <inkml:trace contextRef="#ctx0" brushRef="#br0" timeOffset="33908.232">14478 2735,'905'0,"-707"-28,282 27,-284 2,-155 10,-41-12</inkml:trace>
  <inkml:trace contextRef="#ctx0" brushRef="#br0" timeOffset="37588.833">14987 1634,'531'-288,"-368"206,139-49,-282 123,0 1,0 1,0 1,1 1,-1 1,19-1,-38 3,0 1,1 0,-1 0,0 0,0 0,0 0,0 0,0 0,0 0,0 0,0 0,1 0,-1 1,0-1,0 0,0 1,0-1,0 1,0-1,0 1,0 0,-1-1,1 1,0 0,0-1,0 1,-1 0,1 0,0 0,-1 0,1 0,-1 0,1 0,-1 0,1 0,-1 0,0 0,0 0,1 0,-1 0,0 0,0 1,0-1,0 0,0 0,0 0,-1 0,1 0,0 0,-1 1,-26 51,26-52,-101 136,68-95,2 1,1 1,3 2,-4 11,30-54,0 1,1-1,-1 0,1 1,-1-1,1 1,0-1,1 1,-1-1,0 1,1 0,0-1,0 1,0 0,0-1,1 1,0 0,-1-1,1 1,0-1,1 1,-1-1,1 0,-1 1,1-1,0 0,0 0,1 0,-1 0,0-1,1 1,0 0,0-1,0 0,0 0,0 0,0 0,0 0,0-1,1 1,-1-1,1 0,1 0,9 0,0-1,0-1,0 0,0-1,0-1,0 0,0-1,-1 0,0-1,0-1,0 0,0-1,-1 0,0 0,1-3,0 3,208-144,-204 135,-4 2</inkml:trace>
  <inkml:trace contextRef="#ctx0" brushRef="#br0" timeOffset="39325.289">17160 1352,'9'-48,"-9"46,-1 1,0-1,0 0,0 0,0 1,0-1,0 1,-1-1,1 1,0 0,-1-1,1 1,-1 0,1 0,-1 0,0 0,0 0,1 0,-1 1,0-1,0 0,0 1,0 0,1-1,-1 1,0 0,0 0,0 0,0 0,0 0,0 1,0-1,0 0,0 1,1 0,-1-1,0 1,-69 33,61-27,0 0,0 0,1 1,0 1,0 0,1 0,0 1,0 0,1 0,1 0,0 1,0 0,1 0,0 1,1 0,1-1,0 1,0 1,1-1,0 0,2 0,-1 1,1-1,1 1,0-1,1 1,0-7,0 1,0-1,1 0,0 0,0-1,0 1,1-1,0 0,0 1,0-2,1 1,-1 0,1-1,0 0,1 0,-1-1,0 1,1-1,0 0,0 0,0-1,0 0,0 0,5 0,160 9,-149-11,87-23,-101 19</inkml:trace>
  <inkml:trace contextRef="#ctx0" brushRef="#br0" timeOffset="40123.222">17583 1295,'-5'27,"1"0,1 1,2-1,0 1,2-1,1 1,1-1,2 0,4 16,-8-40,1 1,0-1,-1 0,1 1,0-1,1 0,-1 0,1 0,-1 0,1-1,0 1,0-1,0 0,0 1,0-2,1 1,-1 0,1 0,-1-1,1 0,0 0,-1 0,1 0,0-1,0 1,-1-1,1 0,0 0,0 0,0-1,-1 1,1-1,0 0,-1 0,1 0,0 0,-1-1,1 0,-1 0,0 0,0 0,0 0,0 0,0-1,0 1,0-1,-1 0,1 0,-1 0,1-2,24-35,-1-1,-2-1,-2-1,-2 0,3-14,35-78,-58 136,0-1,0 1,0 0,0-1,0 1,1-1,-1 1,0 0,0-1,1 1,-1-1,0 1,1-1,-1 1,1-1,-1 1,1-1,-1 1,1-1,-1 1,1-1,-1 0,1 1,-1-1,1 0,0 0,-1 1,1-1,-1 0,1 0,0 0,-1 0,1 0,0 0,-1 0,1 0,0 0,-1 0,1 0,-1 0,1 0,0-1,-1 1,1 0,0 0,-1-1,1 1,-1 0,1-1,-1 1,1-1,-1 1,1 0,-1-1,0 1,1-1,-1 0,1 1,-1-1,0 1,0-1,1 1,-1-1,0 0,0 0,5 58,-5-55,10 153,0-66,-3 1,-4 0,-5 23,1-17,-3-65,-1 0,-1-1,-2 0,-1 0,-1-1,-1 0,-2-1,-1 0,-1-1,-2 0,-13 17,30-43,-1 0,1 1,0-1,-1 1,1-1,-1 0,1 1,-1-1,1 0,-1 0,0 1,0-1,0 0,0 0,0 0,0 0,0 0,0 0,0 0,0 0,0-1,0 1,-1 0,1-1,0 1,-1-1,1 1,0-1,-1 0,1 1,-1-1,1 0,-1 0,1 0,0 0,-1 0,1-1,-1 1,1 0,0 0,-1-1,1 1,0-1,-1 0,1 1,0-1,0 0,-1 0,-1-14,0 1,1-1,0-1,1 1,1 0,1 0,0 0,2-6,-3 12,9-52,2 0,3 2,2 0,21-47,-26 76</inkml:trace>
  <inkml:trace contextRef="#ctx0" brushRef="#br0" timeOffset="40793.478">18655 590,'82'470,"-4"-149,-73-297</inkml:trace>
  <inkml:trace contextRef="#ctx0" brushRef="#br0" timeOffset="41124.863">19051 985,'-9'28,"2"1,1 1,2-1,1 1,1 0,1 0,2 0,2 9,-3-35,0-1,0 0,1 0,0 0,-1 0,1 0,0 0,1 0,-1-1,0 1,1 0,-1-1,1 1,0-1,0 1,0-1,0 0,1 0,-1 0,1 0,-1 0,1 0,-1-1,1 1,0-1,0 0,0 0,0 0,0 0,0 0,0-1,0 1,0-1,0 0,0 0,0 0,0 0,0-1,0 1,0-1,0 0,0 0,0 0,0 0,0 0,0-1,-1 1,1-1,0 0,-1 0,2-1,6-7,-1-1,0 0,-1 0,0-1,-1 0,0-1,0 1,-2-1,0-1,0 1,0-4,-3 11,4-11,-1-1,-1 0,-1 1,0-1,-1-1,-1 1,-1 0,0 0,-1 0,-2 0,1 0,-2 0,-2-6,5 21,0 1,0-1,0 0,0 1,0-1,-1 1,1 0,-1-1,1 1,-1 0,0 0,0 0,0 0,0 0,0 0,-1 1,1-1,0 1,-1 0,1-1,-1 1,-1 0,-10 0</inkml:trace>
  <inkml:trace contextRef="#ctx0" brushRef="#br0" timeOffset="41373.892">19445 957,'-4'33,"-3"17,6-1,8-9,2-11</inkml:trace>
  <inkml:trace contextRef="#ctx0" brushRef="#br0" timeOffset="41523.29">19445 505,'0'0</inkml:trace>
  <inkml:trace contextRef="#ctx0" brushRef="#br0" timeOffset="42057.286">19699 703,'-8'15,"1"0,1 0,0 1,1 0,1 0,0 0,1 1,1-1,0 1,1 0,1 0,1-1,0 1,1 0,1-1,3 9,-4-21,1 0,-1 0,1-1,0 1,1 0,-1-1,1 0,-1 0,1 0,0 0,0 0,0-1,1 0,-1 0,0 0,1 0,-1-1,1 0,0 0,0 0,-1 0,1-1,0 0,0 0,-1 0,1 0,0-1,0 0,-1 0,1 0,0 0,-1-1,1 0,-1 0,0 0,0-1,0 1,0-1,0 0,0 0,-1 0,3-3,8-10,0-1,-1-1,0 0,-2 0,0-1,-1-1,-1 0,-1 0,5-22,11-21,8-10,-19 49,-1 0,-2-2,0 1,-2-1,-1-1,-1 1,-1-1,-1 0,-2 0,0-20,-4 21,-2-1,0 1,-2 0,0 1,-2 0,-1 0,-6-10,11 25,0 1,-1 0,0 0,-1 1,0-1,0 1,-1 0,0 1,-1-1,1 2,-1-1,0 1,-1 0,0 1,0 0,0 0,0 1,-1 0,0 0,-2 1,2 2,1 0,-1 1,1 1,-1 0,1 0,0 0,-1 2,1-1,0 1,0 0,1 1,-1 0,1 0,-1 1,1 0,1 0,-1 1,1 0,0 1,0-1,1 1,0 1,0-1,0 1,1 0,1 0,-1 0,1 1,1 0,-1 0,1 0,0 3,1 3,0 0,2 1,-1-1,2 0,0 0,1 1,0-1,1 0,1-1,0 1,1-1,1 1,0-1,1-1,1 1,0-1,0-1,1 0,1 0,4 3,28 30,2-2,1-2,3-2,21 11,298 211,-240-183,-109-70</inkml:trace>
  <inkml:trace contextRef="#ctx0" brushRef="#br0" timeOffset="50195.763">18373 1126,'-9'1,"0"0,0 0,0 1,0 0,0 0,1 1,-1 0,1 0,-1 1,1 1,0-1,-3 4,5-4,0 0,0 1,0 0,1 0,-1 1,2-1,-1 1,0 0,1 0,0 0,1 1,-1 0,1 0,1-1,-1 2,1-1,0 0,1 0,0 1,0-1,0 1,1-1,0 0,1 1,0-1,0 1,0-1,1 0,0 0,0 1,1-1,0-1,0 1,1 0,0-1,3 4,5-1,1-2,0 1,1-2,0 1,0-2,0 0,1-1,-1 0,1-1,0-1,0 0,0-1,0-1,0 0,0-1,0-1,0 0,3-2,38-18,-50 10</inkml:trace>
  <inkml:trace contextRef="#ctx0" brushRef="#br0" timeOffset="54094.068">14987 1578,'1'1,"1"0,0 1,-1-1,1 0,0 0,0 0,0 0,0 0,0-1,0 1,0 0,0-1,0 0,0 1,0-1,0 0,0 0,0 0,0 0,0-1,0 1,0-1,0 1,0-1,0 1,0-1,0 0,0 0,0 0,0 0,-1 0,1-1,0 1,1-2,49-54,64-140,-103 178,-7 30,-5 39,-1-42,14 153,-3-117,2 0,2-1,2-1,2-1,23 39,-43-80,1 0,-1 0,1 0,-1 0,1 0,-1 0,1 0,0 0,-1 1,1-1,-1 0,1 0,-1 0,1 1,-1-1,1 0,0 0,-1 1,1-1,0 0,-1 1,1-1,0 0,-1 1,1-1,0 1,0-1,0 1,-1-1,1 0,0 1,0-1,0 1,0-1,0 1,0-1,0 1,0-1,0 1,0-1,0 1,0-1,0 1,0-1,0 0,0 1,0-1,1 1,-1-1,0 1,0-1,1 0,-1 1,0-1,1 1,-1-1,0 0,1 0,-1 1,0-1,1 0,-1 1,1-1,-1 0,1 0,-1 0,0 0,1 1,0-1,-37-15,31 12,-77-40,35 16,-1 3,-1 2,-1 2,-19-4,45 18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99,'-1'-2,"0"-1,0 0,0 1,0-1,0 1,-1-1,1 1,-1 0,0-1,1 1,-1 0,0 0,0 0,-1 1,1-1,0 0,0 1,-1-1,1 1,-1 0,1 0,-1 0,0 0,1 0,-1 1,0-1,0 1,1 0,-1 0,0 0,0 0,0 0,1 0,-1 1,0-1,0 1,1 0,-1 0,1 0,-1 0,1 1,-1-1,1 0,0 1,-1 0,1 0,0-1,-1 2,-49 131,31-70,-135 303,6-81,127-257,23-30,0 1,0-1,0 1,0 0,1-1,-1 1,0-1,0 1,0 0,0-1,0 1,0-1,0 1,0 0,0-1,0 1,0-1,-1 1,1 0,0-1,0 1,0-1,0 1,-1 0,1-1,0 1,0 0,-1-1,1 1,0 0,-1 0,1-1,0 1,-1 0,1 0,0-1,-1 1,1 0,-1 0,1 0,0 0,-1 0,1-1,-1 1,1 0,0 0,-1 0,1 0,-1 0,1 0,0 0,-1 1,1-1,-1 0,1 0,0 0,-1 0,1 0,-1 1,1-1,0 0,7-31,1-1,2 2,1-1,1 1,2 1,7-12,-18 36,75-135,6 4,23-20,-59 87,57-100,-72 133,-32 35,0 1,0 0,-1-1,1 1,0 0,0 0,0-1,0 1,0 0,0 0,0 0,0 0,0 0,0 0,0 1,0-1,0 0,-1 0,1 1,0-1,0 0,0 1,0-1,0 1,-1-1,1 1,0 0,0-1,-1 1,1 0,0-1,-1 1,1 0,-1 0,1 0,-1-1,0 1,1 0,-1 0,0 0,1 0,-1 0,0 0,0 0,0 0,0 0,0 0,0 0,17 194,0-50,7-2,31 98,-27-129,-30-111,0 1,1-1,-1 0,0 1,0-1,0 0,0 0,0 0,0-1,0 1,0 0,0-1,0 1,0-1,0 0,-1 0,1 0,0 0,0 0,0 0,-1 0,1-1,0 1,0-1,0 0,0 0,0 1,0-1,0 0,0-1,0 1,1 0,-1-1,0 1,1 0,-2-2,2 2,-225-150,180 123,24 13,-1 1,-1 0,0 2,-1 1,0 1,-8-1,6 8,7 4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1,'-29'3,"-36"5,0 2,1 3,-41 15,23 24,80-51,0 1,1 0,0 0,-1 0,1 0,0 0,0 0,0 0,0 1,1-1,-1 0,0 0,1 1,0-1,-1 0,1 1,0-1,0 1,1-1,-1 0,0 1,1-1,-1 0,1 1,0-1,0 0,0 0,0 0,0 0,0 0,1 0,-1 0,1 0,-1 0,1-1,0 1,-1 0,3 0,65 36,-65-37,1-1,-1 1,1 0,0 1,-1-1,0 1,1 0,-1 0,0 0,0 1,0-1,0 1,-1 0,1 0,-1 0,0 1,1-1,-2 1,1 0,0 0,-1 0,0 0,1 0,-2 0,1 1,0-1,-1 1,0-1,0 1,0 0,-1-1,0 1,0 0,0-1,0 4,-2-3,0 0,-1 0,1 0,-1-1,0 1,-1-1,1 1,-1-1,1 0,-1 0,-1-1,1 1,0-1,-1 0,0 0,1 0,-1-1,0 0,-1 0,1 0,-3 1,-118 17,115-19,6 0,0-1,-1 0,1 1,0-2,-1 1,1-1,0 1,0-2,-1 1,1 0,0-1,0 0,0 0,1-1,-1 1,0-1,-7-10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8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1,'-32'7,"1"2,0 1,0 2,1 0,1 3,0 0,1 2,0 0,2 3,-11 8,30-19,0-1,0 1,0 0,1 0,1 1,0 0,0 0,1 0,0 1,1-1,0 1,0 0,1 0,1 0,0 0,0 0,1 0,1 1,0-1,0 0,1 0,1-1,-1 1,2 0,0-1,0 1,0-1,2 0,5 8,-4-3,1-1,0 0,1-1,1 1,0-2,0 0,1 0,1-1,0 0,1-1,0 0,0-1,1-1,0 0,0-1,1 0,11 3,-11-6,-1 0,1 0,0-2,0 1,0-2,1 0,-1-1,13-2,164-58,-167 52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3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431 617,'1'-2,"-1"1,0-1,0 0,-1 0,1 0,0 0,-1 0,1 0,-1 0,1 1,-1-1,0 0,0 0,0 1,0-1,0 1,0-1,0 1,-1-1,1 1,-1 0,1-1,-1 1,1 0,-1 0,1 0,-1 0,0 0,0 1,1-1,-1 0,0 1,0 0,0-1,0 1,0 0,0 0,0 0,1 0,-1 0,0 0,-1 1,-81 22,60-13,1 1,0 2,0 0,2 2,-1 0,2 1,0 1,1 1,1 1,1 0,0 2,0 2,13-18,1 1,0-1,0 0,0 1,0 0,1-1,0 1,0 0,1 0,0 0,0 1,0-1,1 0,0 0,0 0,0 0,1 1,0-1,0 0,0 0,1 0,0 0,0-1,1 1,0 0,0-1,0 0,0 1,1-1,0-1,0 1,0 0,1-1,-1 0,1 0,3 1,0-2,0-1,1-1,-1 1,1-2,-1 1,1-1,-1 0,1-1,-1 0,1 0,-1-1,1 0,-1 0,0-1,0 0,0 0,-1-1,3-1,128-94,-117 82,65-59,-2-3,30-42,-114 122,0-1,0 1,0-1,0 1,0-1,0 1,0-1,1 1,-1-1,0 1,0-1,1 0,-1 1,0-1,1 1,-1-1,0 0,1 1,-1-1,0 0,1 1,-1-1,1 0,-1 0,1 1,-1-1,1 0,-1 0,1 0,-1 0,1 0,-1 0,1 0,-1 0,1 0,-1 0,1 0,-1 0,1 0,-1 0,1 0,-1 0,1 0,-1-1,1 1,-1 0,0 0,1-1,-1 1,1 0,-1-1,0 1,1 0,-1-1,0 1,1 0,-1-1,0 1,1-1,-1 1,0-1,0 1,0-1,1 1,-1-1,0 1,0-1,0 1,-4 40,-2-14,2-16,0 1,0 0,2 1,-1-1,1 0,1 1,0-1,1 1,0 0,0-1,1 1,1-1,0 1,1-1,0 0,0 0,1 0,1 0,4 7,-2-11,0 1,0-1,1 0,0-1,0 1,1-2,0 1,0-1,0-1,0 1,1-2,0 1,0-1,6 1,8 1</inkml:trace>
  <inkml:trace contextRef="#ctx0" brushRef="#br0" timeOffset="446.166">940 928,'32'-36,"-2"-1,-2-2,-1-1,21-41,-19 31,-17 31,-15 85,1-59,0 0,0 0,1 0,0-1,0 1,0 0,1 1,0-1,1 0,-1 0,1 0,1-1,-1 1,1 0,0 0,1-1,0 1,0-1,0 0,1 0,0 0,0 0,0 0,1-1,-1 0,2 0,-1 0,0-1,1 0,0 0,5 3,0-5,0 0,0-2,0 1,0-1,0-1,0 0,0 0,-1-1,1-1,-1 1,1-2,-1 1,0-2,0 1,0-1,-1-1,0 0,0 0,0-1,-1 0,0 0,0-1,0 0,-1-1,-1 1,0-1,2-4,3-4,-1-1,0 0,-1-1,-2 0,0 0,0 0,-1-5,-4 1,-5 4</inkml:trace>
  <inkml:trace contextRef="#ctx0" brushRef="#br0" timeOffset="1293.404">2041 646,'-9'-4,"0"1,0 0,0 0,0 1,-1 0,1 0,-1 1,1 1,-1-1,1 2,-1-1,1 1,-1 1,1 0,-1 0,1 0,-4 3,3-1,-1 1,1 1,0-1,0 2,1-1,0 1,0 1,0-1,1 2,0-1,1 1,0 0,0 1,1-1,0 1,1 1,0-1,0 1,1 0,1 0,0 0,-1 8,3-15,1 1,0-1,0 0,0 1,1-1,-1 0,1 1,0-1,0 0,1 0,-1 0,1 0,0 0,0 0,0-1,1 1,-1-1,1 1,0-1,0 0,0 0,0 0,1 0,-1-1,1 1,0-1,-1 0,1 0,0 0,0-1,0 1,1-1,-1 0,0 0,0-1,1 1,11 1,1 0,-1-1,1 0,-1-1,1-1,-1-1,1-1,-1 0,1-1,4-3,0-1,0 0,0-2,-1 0,-1-2,0 0,0-1,-1-1,-1 0,-1-2,0 0,0 0,2-6,13-20,-1 0,-2-2,-2-1,-2-1,3-13,-13 26,0-1,-2 0,-2 0,-1-1,4-32,-11 56,-1 1,0 0,-1-1,0 1,-1-1,0 1,0 0,-1-1,0 1,-1 0,0 0,-1 0,0 1,-1-1,0 1,0 0,-1 0,0 1,0 0,-1 0,0 0,-3-2,5 7,0-1,0 1,0-1,-1 1,0 1,1-1,-1 1,0 0,0 0,0 1,0 0,0 0,-1 0,1 1,0 0,0 0,-1 1,1-1,0 1,0 1,0-1,0 1,0 0,0 0,1 1,-1 0,1 0,-1 0,1 0,-1 2,-9 6,0 0,1 1,0 1,1 0,1 1,0 0,1 1,1 0,-8 14,10-13,0 0,1 0,1 0,1 1,0-1,1 1,1 1,1-1,0 0,1 1,1-1,0 1,2-1,0 0,1 0,0 1,2-2,0 1,1 0,0-1,1 0,1-1,1 0,0 0,5 4,10 17,2-2,2-2,0 0,3-2,0-1,2-1,1-2,1-1,1-2,8 2,154 47,-180-67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1,'-16'31,"2"2,1-1,2 1,1 1,1 0,2 1,2-1,1 1,2 0,1 0,2 1,3 21,-4-41,31 382,-32-322,1-77,0 1,0 0,-1 0,1 0,0-1,0 1,-1 0,1 0,0 0,0-1,-1 1,1 0,0 0,0 0,-1 0,1 0,0 0,-1 0,1 0,0 0,0 0,-1 0,1 0,0 0,-1 0,1 0,0 0,0 0,-1 0,1 0,0 0,-1 0,1 0,0 1,0-1,-1 0,1 0,0 0,0 0,-1 1,1-1,0 0,0 0,0 1,0-1,-1 0,1 0,0 1,0-1,0 0,0 0,0 1,0-1,0 0,-9-27,5-2,2-1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82,'38'-5,"27"-1,13-5,-3 0,-4 1,-10 3,-10-2,-9-1,-7 3,-5 2,-7 6,-12 4,-8 5,-10 7,-8 4,-7 3,1-1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59,'34'0,"34"-5,12-1,-4-5,-10 0,-11 1,-10 3,-9 2,-5 3,-2 1,-8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0,'43'0,"39"0,14 0,-4 0,-8 5,-8 1,-13 0,-13-1,-9-2,-12 0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0,'-5'38,"-1"28,0 6,1-3,2-9,0-10,-3-13,-1-18,1-13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0,'48'0,"21"0,3 0,-6 0,-14 0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17,'38'0,"23"0,5-5,-3-1,-13 0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452 594,'49'185,"-35"-128,-4 2,-2-1,-2 1,-3 0,-3 0,-4 28,4-85,0 0,1 1,-1-1,0 0,-1 1,1-1,0 0,-1 0,1 1,-1-1,0 0,0 0,1 0,-1 0,-1 0,1 0,0 0,0 0,-1 0,1-1,-1 1,0 0,1-1,-1 1,0-1,0 0,0 0,0 0,0 0,-2 1,2-4,0-1,0 1,0-1,0 0,1 0,-1 1,1-1,0 0,0 0,0 0,0 0,0-1,0 1,1 0,0 0,0 0,-1-1,2-1,-2-2,2-21,1 0,2 0,1-1,1 2,1-1,1 1,2 0,0 1,2 0,1 1,1 0,9-11,-6 5,5-10,1 2,3 0,1 2,1 0,2 3,18-16,-40 42,1 1,1 0,-1 1,1 0,0 0,0 1,1 0,-1 1,1 0,6-1,-13 4,-1 1,1-1,-1 1,1-1,-1 1,1 0,0 0,-1 0,1 1,-1 0,1-1,-1 1,1 0,-1 0,0 1,1-1,-1 1,0 0,0 0,0 0,0 0,0 0,-1 1,1-1,-1 1,1-1,-1 1,0 0,0 0,0 0,-1 0,1 1,-1-1,1 3,0 5,-1-1,-1 1,0 0,0 0,-1-1,0 1,-1 0,-1-1,1 0,-1 1,-1-1,0 0,-1-1,0 1,0-1,-1 0,0 0,0 0,-1-1,0 0,-1-1,-3 4,0 0,0 0,-1 0,0-1,-1-1,0 0,-1-1,0 0,0-1,0-1,-1 0,0-1,0 0,0-1,-15 1,27-4,0-1,-1 0,1 0,0 0,0 0,0-1,0 0,0 1,0-1,0 0,0 0,0-1,0 1,0 0,1-1,-1 0,0 0,1 0,-1 0,1 0,0 0,0 0,0-1,0 1,0-1,1 0,-1 0,1 1,-1-1,1 0,0 0,0 0,1 0,-1 0,0 0,1-1,0 1,0 0,0 0,0 0,0 0,1 0,-1-1,1 1,0 0,0 0,0 0,0 1,1-1,-1 0,1 0,0 1,0-1,9-15,0 3</inkml:trace>
  <inkml:trace contextRef="#ctx0" brushRef="#br0" timeOffset="370.429">1469 538,'-27'23,"2"-4,0 1,2 0,1 2,0 1,2 1,1 1,0 0,2 2,-8 16,24-40,-1-1,1 0,0 1,0-1,0 1,0-1,0 1,1 0,-1-1,1 1,-1 0,1 0,0-1,0 1,0 0,1 0,-1-1,1 1,-1 0,1-1,0 1,0-1,0 1,1-1,-1 1,0-1,1 0,-1 1,1-1,0 0,0 0,0 0,0-1,0 1,0 0,1-1,-1 1,0-1,1 0,-1 0,1 0,0 0,-1 0,1-1,0 1,9 1,0-1,0-1,0 0,1-1,-1 0,0-1,0 0,0 0,-1-2,1 1,-1-2,1 1,-1-2,-1 1,1-1,-1-1,0 0,0 0,-1-1,0-1,-1 1,1-1,-2-1,1 1,-1-1,-1-1,0 1,0-1,-1 0,-1-1,0 1,0-1,-1 1,0-1,-1 0,0-11,-1 19,1-1,-1 1,-1-1,1 0,-1 0,1 1,-1-1,-1 0,1 0,-1 1,0-1,0 0,0 1,0-1,-1 1,0-1,0 1,0 0,-1 0,1 0,-1 0,0 0,0 1,0-1,0 1,-1-1,0 1,1 1,-1-1,0 0,-1 1,1 0,0 0,-1 0,1 0,-1 1,1 0,-1 0,0 0,-2 1,1 0,0 1,-1 0,1 0,0 1,-1-1,1 1,0 1,0-1,1 1,-1 0,0 0,1 1,0 0,0 0,0 0,0 0,1 1,-1 0,0 2,-9 14</inkml:trace>
  <inkml:trace contextRef="#ctx0" brushRef="#br0" timeOffset="624.959">1892 622,'-19'33,"-6"22,0 5,6-7</inkml:trace>
  <inkml:trace contextRef="#ctx0" brushRef="#br0" timeOffset="850.863">1807 284,'5'-5,"1"-2</inkml:trace>
  <inkml:trace contextRef="#ctx0" brushRef="#br0" timeOffset="1090.405">2061 819,'17'-63,"3"1,3 1,24-44,-5 44,-42 60,1 0,0 0,0 0,1 0,-1 0,0 0,0 0,0 1,0-1,1 0,-1 1,0-1,1 1,-1-1,1 1,-1 0,0-1,1 1,-1 0,1 0,-1 0,1 0,-1 0,0 1,1-1,-1 0,1 1,-1-1,0 1,1-1,-1 1,0 0,0-1,1 1,-1 0,0 0,0 0,0 0,0 0,0 0,0 0,0 0,0 0,-1 1,1-1,0 1,4 7,-1 0,0 0,-1 0,0 1,-1-1,0 1,0 0,-1-1,0 1,-1 5,19 80,-18-91,0 0,0 0,0-1,1 1,0-1,-1 1,1-1,0 1,1-1,-1 0,0 0,1 0,0 0,0 0,0-1,0 1,0-1,0 0,1 0,-1 0,1 0,-1-1,1 0,0 1,0-1,-1 0,1-1,0 1,0-1,0 0,0 0,0 0,0 0,0 0,0-1,0 0,-1 0,1 0,1-1,6-8,0-1,0 0,-1-1,0 0,-1 0,0-1,-1 0,0-1,-2 0,1 0,3-14,9-15,-6 14,-2 4</inkml:trace>
  <inkml:trace contextRef="#ctx0" brushRef="#br0" timeOffset="1302.509">3077 1,'-9'43,"-9"38,-5 16,0-5,5-8,1-14,3-8,4-11,3-9,4-7,6-4,3-3,1-1,3-6,0-11,-1-7</inkml:trace>
  <inkml:trace contextRef="#ctx0" brushRef="#br0" timeOffset="1524.097">2710 311,'44'5,"27"6,8 2,0-2,-10-3,-10-2,-12 2,-8 0,-11-2</inkml:trace>
  <inkml:trace contextRef="#ctx0" brushRef="#br0" timeOffset="26799.683">339 1836,'1'-4,"-1"1,0 0,0-1,0 1,-1 0,1 0,-1-1,0 1,0 0,0 0,0 0,0 0,-1 0,1 0,-1 0,0 0,0 1,0-1,0 1,-1-1,1 1,0 0,-1 0,0 0,1 0,-1 0,0 1,0-1,0 1,0 0,0 0,-1 0,1 0,0 0,0 1,-1-1,1 1,0 0,-3 0,-7 3,1-1,-1 1,1 1,-1 0,1 1,0 1,1-1,-1 2,1 0,0 0,1 1,0 0,0 1,1 0,0 0,0 1,1 1,1-1,0 1,0 0,1 1,0-1,1 1,0 1,1-1,1 1,0-1,-1 9,3-15,0 0,0 0,1 0,-1 0,1 0,1 0,-1 1,1-1,0 0,1-1,-1 1,1 0,1 0,-1-1,1 1,-1-1,2 0,-1 1,0-2,1 1,0 0,0-1,1 1,-1-1,1-1,0 1,0 0,0-1,0 0,1-1,-1 1,1-1,0 0,-1 0,1-1,0 1,0-1,0-1,0 1,1-1,-1 0,0 0,0-1,6-1,8-4,-1-1,1 0,-1-2,0 0,-1-1,0-1,-1 0,0-2,-1 0,0-1,-1 0,-1-1,10-14,-6 7,-1-1,-1-1,0-1,-3 0,0-1,3-10,-6 25,-7 37,-1-8,2-4,1 1,0 0,1-1,1 0,0-1,1 1,0-1,1-1,0 0,1 0,1-1,0 0,0 0,1-2,0 1,8 3,-14-9,-1-2,0 1,1 0,-1-1,1 0,0-1,0 1,0-1,0 0,0 0,0-1,0 0,0 0,0 0,0-1,0 0,0 0,0-1,0 1,0-1,-1 0,1-1,-1 0,1 0,-1 0,0 0,0-1,-1 1,4-4,166-160,-157 152,13-15,2 3,1 0,2 3,0 0,10-2,-33 19,82-24,-95 31,1 0,-1 0,0 0,1 0,-1 0,0 0,1 1,-1-1,0 0,1 0,-1 1,0-1,1 0,-1 1,1-1,-1 1,1-1,-1 1,1-1,-1 1,1-1,0 1,-1 0,1-1,0 1,-1-1,1 1,0 0,0-1,0 1,0 0,-1-1,1 1,0 0,0 0,0-1,0 1,0 0,1-1,-1 1,0 0,0-1,0 1,1 0,-1-1,0 1,1-1,-1 1,0 0,1-1,-1 1,1-1,-1 1,1-1,-1 1,1-1,-1 0,1 1,-1-1,1 1,0-1,-1 0,1 0,0 1,-1-1,1 0,0 0,0 0,-162 30,155-28,0 0,0 0,-1 0,1 0,1 1,-1 0,0 1,1-1,0 1,0 0,0 0,0 1,0-1,1 1,0 0,0 0,0 1,1-1,0 1,0-1,0 1,1 0,0 1,0-1,0 0,1 0,-1 5,1-4,0 0,1 1,-1-1,2 1,-1-1,1 0,0 1,0-1,1 0,0 0,0 0,1 0,0 0,0 0,1-1,0 1,0-1,0 0,1 0,0-1,0 1,0-1,1 0,-1-1,1 1,0-1,1 0,-1-1,1 1,0-1,0-1,0 1,0-1,0 0,7 0,10 0,0-2,1-1,-1-1,0-1,0-1,-1-1,1-2,-1 0,0-1,-1-1,22-12,29-20,-1-3,50-42,-110 78,43-31,-3-2,-2-2,40-44,-72 68,-2-1,0-1,-1 0,-2-1,0-1,-1 0,-1 0,-1-1,-1-1,-2 1,2-13,-6 29,0-1,-1 0,0 0,0 0,-1 0,0 0,-1 0,0 0,0 0,-1 0,0 0,-1 0,0 0,0 0,-1 0,0 0,-1 1,0 0,0 0,0 0,-4-4,5 11,1-1,-1 1,0 0,0 0,0 0,0 0,0 1,0-1,0 1,0-1,0 1,0 0,0 1,0-1,0 0,0 1,0-1,0 1,0 0,0 0,0 1,1-1,-1 0,0 1,1 0,-1-1,1 1,-1 0,1 0,0 0,0 1,0-1,0 1,0-1,1 1,-1-1,1 1,0 0,-1 0,1 0,1 0,-1-1,0 1,0 3,-9 33,2 1,1 0,2 0,2 1,2 0,2-1,1 1,2-1,2 1,39 232,-16-126,-27-131,-3-34,1-3,0-5,-1 1</inkml:trace>
  <inkml:trace contextRef="#ctx0" brushRef="#br0" timeOffset="27045.225">1779 1582,'20'0,"15"0,7 0,0 0,4 0,-2 0,-3 0,0 0,-1 0,-3 0,2 0,-1 0,-2 0,-3 0,-1 0,-2 0,-6 0</inkml:trace>
  <inkml:trace contextRef="#ctx0" brushRef="#br0" timeOffset="27360.858">2851 1553,'-24'5,"0"1,1 1,-1 1,1 1,1 1,0 1,0 1,1 1,-15 12,34-24,0 0,0 1,1-1,-1 0,0 0,0 1,1-1,-1 1,1 0,0-1,-1 1,1 0,0 0,0 0,0 0,0 0,0 0,1 0,-1 0,1 0,-1 0,1 0,0 1,-1-1,1 0,0 0,1 0,-1 0,0 1,1-1,-1 0,1 0,-1 0,1 0,0 0,0 0,0 0,0 0,1 0,-1-1,0 1,1 0,0 0,161 97,-159-97,-1-1,0 1,1 1,-1-1,0 0,0 1,0 0,0-1,-1 1,1 0,-1 0,0 1,0-1,0 0,0 1,0 0,-1-1,1 1,-1 0,0-1,0 1,-1 0,1 0,-1 0,0 0,0 0,0 0,0 0,-1 0,0 0,0-1,0 1,0 0,0 0,-1 0,-5 3,-1-1,0 1,0-1,0 0,-1-1,0 0,0-1,0 0,-1 0,1-1,-1 0,0 0,-8 0,12-1,0-1,-1 1,1-1,-1-1,1 1,-1-1,1 0,-1-1,1 1,-1-1,1-1,0 1,0-1,-1 0,1 0,0-1,1 0,-1 0,0 0,1-1,0 0,-1 0,0-1,-3-10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1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1,'-20'20,"0"2,1 0,1 2,2 0,0 0,2 2,0 0,2 0,1 1,-2 10,11-31,0 0,1 0,-1 0,1 1,1-1,-1 1,1-1,0 0,0 1,1-1,0 1,0-1,1 0,-1 0,1 0,1 0,-1 0,1 0,0 0,0-1,1 1,0-1,0 0,0 0,0-1,1 1,0-1,0 0,0 0,0 0,1-1,-1 0,1 0,0 0,0-1,0 0,0 0,6 1,0-4,1 0,-1-1,1 0,-1-1,0-1,0 0,0 0,0-1,-1-1,0 0,0 0,0-1,-1 0,0-1,0 0,-1-1,0 0,-1-1,0 1,0-2,-1 1,-1-1,5-8,-6 12,-1 0,1 0,-1 0,-1-1,1 0,-1 0,0 0,-1 0,0 0,-1-1,1 1,-1-1,-1 1,0-1,0 1,-1-1,0 1,0-1,-1 1,0 0,0 0,-1 0,0 0,-1 0,0 0,0 1,0 0,-1 0,0 0,0 0,-1 1,0 0,2 1,1 0,-1 1,-1 0,1 0,0 0,-1 1,0-1,0 1,0 0,0 1,0-1,-1 1,1 0,-1 0,0 1,1-1,-1 1,0 1,0-1,0 1,1 0,-1 0,0 1,0-1,0 1,1 1,-1-1,0 1,1 0,0 0,-1 1,1-1,0 1,0 1,0-1,1 0,-3 3,-11 14,2 1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17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54,'-27'74,"-4"28,-47 118,61-203,30-55,2 0,1 0,2 2,1 0,2 1,25-31,-3 0,-37 57,77-96,-81 106,-1 0,1 0,-1 0,0 0,1 0,-1 0,0 0,0 0,0 1,0-1,0 0,0 1,0-1,-1 0,1 1,0-1,-1 1,1 0,-1-1,1 1,-1-1,0 1,0 0,0-1,0 1,0-1,0 1,0 0,0-1,-1 1,1 0,-1-1,1 1,-1 0,1 1,-3 69,7 81,-2-145,0 0,1-1,0 0,0 1,0-1,1 0,0 0,1-1,-1 1,1-1,1 0,-1 0,1-1,0 0,0 0,1 0,-1-1,1 0,0 0,0 0,1-1,-1 0,0-1,1 1,0-2,0 1,0-1,-1 0,1-1,0 1,0-2,0 1,0-1,0 0,0-1,0 0,-1 0,1-1,-1 1,0-2,1 1,-2-1,3-1,0-4,0-1,-1 0,0 0,0 0,-1-1,-1 0,0-1,0 0,-1 0,-1 0,0 0,0 0,-1-1,-1 0,0 0,-1 0,0 0,-1 0,-1 1,0-1,0 0,-3-9,-20-41,12 51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57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7564 594,'-18'0,"0"1,0 0,0 2,0 0,1 1,-1 0,1 2,-14 6,24-9,0 0,1 1,-1 0,1 0,0 0,0 1,0 0,1 0,0 1,0-1,0 1,1 0,0 1,0-1,0 1,1-1,0 1,0 0,1 0,0 0,0 1,0 3,1-6,0 1,1-1,-1 0,1 0,0 0,1 0,-1 0,1 1,0-1,0 0,1 0,-1-1,1 1,0 0,1 0,-1-1,1 1,0-1,0 0,0 0,0 0,1 0,0-1,-1 1,2-1,-1 0,0 0,0-1,1 1,0-1,-1 0,1 0,0 0,0-1,0 0,0 0,0 0,0 0,0-1,1 0,-1 0,0 0,3-1,17-8,-1-1,0-1,-1 0,0-2,-1-1,0-1,-1 0,-1-2,0 0,-1-2,-1 0,-1-1,7-11,-16 22,6-8,41-32,-53 51,0-1,0 1,-1 0,1 0,0 0,-1 0,1 0,-1 0,0 1,0-1,1 0,-2 1,1-1,0 1,0-1,-1 1,1-1,-1 1,0 0,0-1,0 1,0-1,0 1,-1-1,1 1,-1 0,1 2,9 189,25 147,-31-300,-3 0,-1 0,-2 0,-1 0,-3-1,-1 0,-2 0,-1-1,-15 32,18-53,0-2,-1 1,-1-1,0 0,-1-1,-1 0,-1-1,0 0,0-1,-1-1,-1 0,0-1,-1-1,0 0,-1-1,1 0,-2-2,15-5,1 0,-1 0,0-1,1 1,-1-1,0 0,0 0,0 0,0 0,0-1,0 1,0-1,-1 0,1 1,0-2,0 1,0 0,0-1,0 1,0-1,0 0,0 0,0 0,0 0,0 0,0-1,1 0,-1 1,1-1,-1 0,1 0,-1 0,1-1,0 1,0 0,0-1,1 1,-1-1,0 0,1 0,0 0,0 1,0-1,0 0,0-1,-1-31,1-1,2 1,1 0,2 0,2 0,1 1,1-1,2 1,10-21,-19 52,12-35,1 1,2 0,2 2,1 0,15-20,-10 21</inkml:trace>
  <inkml:trace contextRef="#ctx0" brushRef="#br0" timeOffset="440.678">8213 904,'-5'6,"4"-3,-1 1,0-1,0 0,0 0,0 0,-1 0,1-1,-1 1,0-1,0 1,0-1,0 0,0 0,0 0,-1-1,1 1,-1-1,1 0,-1 1,-2-1,4-3,1 0,-1 0,0 1,1-2,-1 1,1 0,0 0,0 0,0-1,0 1,0 0,0-1,1 1,-1-1,1 1,0-1,-1 1,1-1,0 1,1-1,-1 1,0-1,1 1,-1-1,1 1,0-1,0 1,1-2,-1-1,58-170,-48 151,2 0,1 1,1 1,1 0,1 1,0 1,11-8,-24 22,1 1,0-1,0 1,1 1,-1-1,1 1,0 0,1 0,-1 0,1 1,-1 0,1 1,0-1,0 1,0 1,0-1,3 1,-7 3,0 1,0 0,-1 0,1 0,-1 0,0 0,1 1,-1-1,-1 0,1 1,0 0,-1-1,0 1,0 0,0 0,0 0,-1 0,0 0,1-1,-1 1,-1 0,1 0,0 0,-2 3,2 0,0 18</inkml:trace>
  <inkml:trace contextRef="#ctx0" brushRef="#br0" timeOffset="819.682">8890 537,'-27'8,"1"0,0 1,0 2,1 1,0 0,1 2,-2 3,19-12,0 0,1 1,-1 0,1 0,0 1,1-1,-1 1,1 0,1 1,-1-1,1 1,1 0,-1 0,1 0,1 1,0-1,0 1,0-1,1 1,1 0,-1 0,1-1,1 1,0 3,0-6,0-1,0 0,1 0,0 1,0-1,0 0,1-1,-1 1,1 0,0-1,1 1,-1-1,1 0,0 0,0-1,0 1,0-1,1 0,-1 0,1 0,0-1,0 1,0-1,0 0,0-1,0 1,0-1,1 0,-1 0,1-1,-1 1,0-1,1-1,-1 1,1-1,-1 0,0 0,1 0,-1-1,0 0,4-1,3-2,0-1,0 0,-1 0,0-1,0-1,0 1,-1-2,0 0,-1 0,0 0,0-1,-1-1,0 0,-1 0,0 0,-1-1,0 1,-1-2,0 1,-1 0,-1-1,0 0,0-3,-1 10,-1 0,0 0,0 0,-1 0,0 0,0 0,0-1,-1 1,0 0,0 0,-1 0,1 0,-1 1,-1-1,1 0,-1 1,0-1,0 1,0 0,-1 0,0 0,0 1,0-1,-1 1,1 0,-1 0,-15-9</inkml:trace>
  <inkml:trace contextRef="#ctx0" brushRef="#br0" timeOffset="1139.851">9257 622,'-7'11,"0"0,1 0,0 1,1 0,1 0,-1 1,2-1,0 1,1 0,0 0,0 0,2 0,-1 0,2 0,0 0,0 0,3 8,-3-19,0 0,0 1,0-1,0 0,0 0,0-1,0 1,1 0,-1 0,1-1,-1 1,1-1,0 1,0-1,-1 1,1-1,0 0,0 0,0 0,0 0,1-1,-1 1,0 0,0-1,0 1,1-1,-1 0,0 0,0 0,1 0,-1 0,0-1,0 1,1-1,-1 1,0-1,0 0,0 0,0 1,0-2,78-48,-63 35,-1-2,-1 0,-1 0,0-2,-1 0,-1 0,8-19,0 3,9-39,-25 51</inkml:trace>
  <inkml:trace contextRef="#ctx0" brushRef="#br0" timeOffset="1556.079">9653 848,'134'-218,"-111"187,-22 31,-1 0,0 0,1-1,-1 1,0 0,1 0,-1-1,1 1,-1 0,1 0,-1 0,1 0,-1-1,1 1,-1 0,1 0,-1 0,0 0,1 0,-1 0,1 1,-1-1,1 0,-1 0,1 0,-1 0,1 0,-1 1,1-1,-1 0,0 0,1 1,-1-1,0 0,1 1,-1-1,0 0,1 1,-1-1,0 1,0-1,1 0,-1 1,0-1,0 1,0-1,1 1,-1-1,0 1,0-1,0 1,0-1,0 0,0 1,0-1,0 1,0-1,0 1,-1-1,1 1,0-1,0 1,0-1,0 1,-1-1,1 0,0 1,-1-1,1 41,-1-36,0 1,0 0,0-1,1 1,0 0,0-1,0 1,1 0,0-1,0 1,0-1,1 1,0-1,0 1,0-1,1 0,-1 0,1 0,0-1,1 1,-1-1,5 4,-3-7,0-1,0-1,-1 1,1-1,0 1,0-1,0-1,-1 1,1-1,-1 0,1 0,-1 0,0 0,1-1,-1 0,0 0,-1 0,1 0,-1-1,1 1,-1-1,0 0,0 0,-1 0,1 0,-1 0,0-1,0 0,1 1,105-153,-97 139</inkml:trace>
  <inkml:trace contextRef="#ctx0" brushRef="#br0" timeOffset="2051.657">10498 594,'-19'16,"4"-6,1 2,0-1,1 2,0 0,1 0,0 1,1 1,1 0,0 0,1 1,-1 3,9-16,0 1,1-1,-1 0,1 0,-1 0,1 0,0 1,0-1,0 0,1 0,-1 1,1-1,0 0,0 0,0 0,0 0,0 0,1 0,-1 0,1-1,0 1,0 0,0-1,0 1,0-1,0 0,1 0,-1 0,1 0,0 0,0 0,-1-1,1 0,0 1,0-1,0 0,0 0,1 0,-1-1,0 1,0-1,0 0,1 0,-1 0,0 0,0-1,0 1,1-1,-1 1,0-1,2-1,11-2,-1 0,0 0,0-2,-1 1,1-2,-1 0,0-1,-1 0,0-1,0-1,-1 0,0-1,-1 0,0-1,22-30,-2-3,-2 0,-2-2,-2-1,0-6,-18 42,-1 0,-1 0,0-1,0 0,-1 0,-1 0,0 0,-1 0,-1-1,0 1,-1-1,0 1,-1-1,0 1,-1-1,-1 1,0 0,-1 0,0 0,-1 0,0 1,-1 0,0 0,-1 0,-1 1,-1-1,6 7,0 0,-1 1,0-1,1 1,-2 0,1 0,0 0,-1 0,0 1,0 0,0 0,0 0,0 1,-1-1,1 1,-1 1,0-1,1 1,-1 0,0 0,0 1,0-1,1 1,-1 1,0-1,0 1,0 0,0 0,1 1,-1-1,1 1,-1 1,1-1,0 1,0 0,0 0,0 0,0 1,1 0,-1 0,1 0,0 0,0 1,-4 8,0 1,1 0,0 0,1 1,1 0,0 0,1 0,1 1,0 0,1-1,1 1,1 15,2-12,0-1,2 0,0 0,1 0,1 0,0-1,2 0,0 0,1-1,0 0,1-1,1 0,1 0,0-1,0-1,2 0,-1 0,13 7,7 4,1-1,1-2,1-1,0-2,2-2,-1-1,2-2,3-1,128 15,-145-26</inkml:trace>
  <inkml:trace contextRef="#ctx0" brushRef="#br0" timeOffset="-2964.677">3782 594,'-18'1,"0"1,0 1,1 1,-1 0,1 1,0 1,-11 6,-48 43,74-53,1 0,-1 0,1 0,-1 0,1 1,0-1,0 0,0 1,0-1,0 1,1-1,-1 1,1-1,-1 1,1-1,0 1,0-1,0 1,1-1,-1 1,0-1,1 1,0-1,0 1,-1-1,1 0,1 1,-1-1,0 0,0 0,1 0,0 0,-1 0,2 1,49 45,-45-43,0 0,0 0,-1 1,1 0,-1 0,-1 1,1-1,-1 1,0 1,-1-1,0 1,0-1,0 1,-1 0,0 1,-1-1,-1-2,0-1,0 1,0 0,-1-1,0 1,0 0,-1-1,1 1,-1 0,0-1,-1 1,1-1,-1 1,0-1,-1 0,1 0,-1 0,0 0,-1 0,1 0,-1-1,1 0,-1 0,-1 0,1 0,0-1,-1 1,0-1,0 0,0-1,0 1,0-1,-1 0,1 0,-1-1,1 1,-1-1,1 0,-1-1,0 0,-5 0,-13-7,5-4</inkml:trace>
  <inkml:trace contextRef="#ctx0" brushRef="#br0" timeOffset="-1210.365">5927 848,'25'0,"0"-1,0 0,0-2,0-1,0-1,-1-2,0 0,0-1,-1-1,0-2,6-3,-24 11,0 0,0 0,-1 0,1-1,-1 1,1-1,-1 0,0 0,-1-1,1 1,-1-1,0 0,0 0,0 0,-1 0,0 0,0-1,0 1,-1-1,1 1,-1-1,-1 0,1 1,-1-1,0 0,0 1,0-1,-1 0,0 1,-1-3,1 6,-1-1,1 1,-1 0,1 0,-1-1,0 1,0 0,0 1,0-1,0 0,0 1,-1-1,1 1,0-1,-1 1,1 0,-1 0,0 0,1 1,-1-1,0 1,1-1,-1 1,0 0,0 0,1 0,-1 0,0 1,1-1,-1 1,0-1,1 1,-1 0,-85 38,75-31,1 0,0 1,0 0,0 1,2 0,-1 1,1 0,1 1,0 0,0 0,1 1,1 0,0 0,1 1,0 0,1 0,1 0,0 1,1-1,1 1,-1 5,5-13,0 1,1-1,-1 1,1-1,1 0,-1 0,1 0,0 0,1-1,0 0,0 0,0 0,1 0,-1-1,1 0,1 0,-1-1,1 1,-1-1,1-1,1 0,-1 1,0-2,1 1,-1-1,1-1,0 1,-1-1,1-1,0 1,0-1,0-1,2 0,16 2</inkml:trace>
  <inkml:trace contextRef="#ctx0" brushRef="#br0" timeOffset="-2243.51">4769 30,'-21'208,"13"310,10-309,-2-203,0 0,0 0,0 0,-1 0,1-1,-1 1,-1 0,1 0,-1-1,0 1,-1-1,1 1,-3 2,-4-2,0-5</inkml:trace>
  <inkml:trace contextRef="#ctx0" brushRef="#br0" timeOffset="-1980.338">4431 651,'43'-10,"34"-8,13 0,-4-3,-12 3,-13 4,-13 4,-9 0,-7 1,-4 2,-7-3,-2 1,-4-3,-5-4,-4 0</inkml:trace>
  <inkml:trace contextRef="#ctx0" brushRef="#br0" timeOffset="-1580.175">5278 1,'-107'574,"104"-552,-1-7,2 0,0 1,0-1,2 0,0 1,1-1,0 0,1 0,1 1,0-1,4 8,-6-20,1 0,0-1,0 1,0-1,0 0,0 1,1-1,-1 0,0 0,1-1,0 1,-1 0,1-1,0 1,0-1,0 0,0 0,0 0,0-1,0 1,0-1,0 0,0 1,1-1,-1-1,0 1,0 0,0-1,0 0,0 1,0-1,0-1,94-40,-38 2,-52 34,1-1,-1 1,1 1,1-1,-1 1,1 1,0 0,0 0,0 1,1 0,-1 0,1 1,-1 0,10 0,-13 4,-1 0,0 0,-1 1,1 0,0 0,-1 0,1 0,-1 0,0 1,0 0,0 0,-1 0,1 0,-1 1,0-1,-1 1,1 0,-1 0,1 0,-2 0,1 0,0 0,-1 1,0-1,0 0,-1 1,0-1,0 6,12 34,9-10,-11-29</inkml:trace>
  <inkml:trace contextRef="#ctx0" brushRef="#br0" timeOffset="-4578.996">1129 707,'-2'10,"1"1,0 0,1-1,0 1,1-1,0 1,1-1,0 1,0-1,1 0,4 8,-6-14,0-1,0 0,1 0,0 1,0-1,0 0,0 0,0-1,0 1,1 0,-1-1,1 0,0 1,0-1,0 0,0 0,0-1,0 1,0-1,1 1,-1-1,1 0,-1 0,1-1,-1 1,1-1,-1 1,1-1,-1 0,1-1,-1 1,1-1,0 1,-1-1,0 0,1 0,5-4,0 0,0 0,-1 0,0-1,0 0,-1-1,1 0,-1 0,-1-1,1 1,-1-1,-1-1,1 1,-2-1,1 0,-1 0,0-1,-1 1,0-1,-1 1,0-1,0 0,-1 0,0 0,-1-5,2-10</inkml:trace>
  <inkml:trace contextRef="#ctx0" brushRef="#br0" timeOffset="-4231.143">1863 594,'-18'4,"0"1,1 0,0 2,0 0,1 1,0 0,0 1,1 1,0 1,1 0,0 1,0 0,-4 7,16-16,0 1,0-1,0 1,0-1,1 1,0 0,0 0,0 0,0 0,0 0,1 0,-1 0,1 0,0 0,1 0,-1 0,1 0,-1 0,1 0,0-1,1 1,-1 0,1 0,-1-1,1 1,0-1,1 1,-1-1,1 0,-1 0,1 0,0 0,0-1,0 1,0-1,0 0,1 1,-1-1,1-1,0 1,-1-1,1 1,3 0,3 4,0-1,1 1,-1-1,2-1,-1 0,0-1,1 0,-1-1,1 0,0 0,-1-2,1 1,0-1,0-1,0 0,-1-1,1 0,0-1,-1 0,0-1,0 0,0-1,0 0,8-7,2-4</inkml:trace>
  <inkml:trace contextRef="#ctx0" brushRef="#br0" timeOffset="-3762.016">2257 86,'-21'115,"4"0,6 1,4 0,6 36,2-139,-1 1,2-1,-1 0,2 0,0 0,0 0,1-1,1 1,0-1,1 0,0-1,7 10,-12-19,1 0,-1-1,1 1,-1-1,1 1,0-1,0 0,-1 1,1-1,0 0,0 0,0 0,0-1,0 1,1 0,-1-1,0 1,0-1,0 0,0 0,1 0,-1 0,0 0,0 0,0-1,1 1,-1-1,0 1,0-1,0 0,0 0,0 0,0 0,0 0,0-1,65-57,-47 38,6-4,77-58,-101 83,-1-1,0 0,1 0,-1 1,1-1,-1 1,1-1,-1 1,1-1,-1 1,1 0,0 0,-1 0,1 0,-1 0,1 0,0 0,-1 1,1-1,-1 1,1-1,-1 1,1-1,-1 1,1 0,-1 0,0 0,1 0,-1 0,0 0,0 0,0 0,0 0,0 0,0 1,0-1,0 0,0 1,-1-1,1 1,0-1,-1 1,1-1,-1 1,0-1,1 2,4 80,-6-75,15 93,-13-98,0-1,0 1,1-1,-1 1,1-1,-1 0,1 1,0-1,-1 0,1 0,0-1,1 1,-1 0,0 0,0-1,1 0,-1 1,1-1,-1 0,1 0,-1 0,1-1,0 1,-1-1,1 1,0-1,0 0,-1 0,1 0,0 0,0-1,-1 1,1-1,0 1,-1-1,39-15,-25 5</inkml:trace>
  <inkml:trace contextRef="#ctx0" brushRef="#br0" timeOffset="-3400.367">2964 848,'12'0,"1"0,0-2,0 1,0-1,-1-1,1 0,-1-1,0 0,0-1,0 0,0-1,-1-1,0 1,0-2,-1 0,0 0,-1 0,1-1,-2-1,1 0,-1 0,-1 0,0-1,0 0,1-5,-6 13,-1 0,0 0,1-1,-1 1,-1 0,1 0,0 0,-1-1,0 1,1 0,-1 0,-1-1,1 1,0 0,-1-1,0 1,1 0,-1 0,-1 0,1 0,0 0,-1 0,1 0,-1 0,0 0,0 1,0-1,0 1,-1 0,1-1,-1 1,1 0,-1 0,0 1,0-1,0 0,0 1,0 0,0 0,0 0,0 0,0 0,-1 0,1 1,0 0,0 0,-1 0,0 0,-14 5,0 0,1 2,0 0,0 1,1 1,0 0,0 1,1 1,0 0,1 1,1 1,0 0,0 1,1 0,1 1,1 0,0 1,1 0,0 0,2 1,-3 8,-14 88,24-109,0 0,0 0,0 0,1-1,0 1,0 0,0 0,0-1,0 1,1 0,0-1,0 0,0 1,0-1,0 0,1 0,-1 0,1 0,0-1,0 1,0-1,0 1,0-1,0 0,1 0,-1-1,4 2,13 1,1 0,0-2,0 0,0-2,0 0,0-1,0-1,-1-1,1-1,-1-1,1-1,-1 0,2-3,13-1</inkml:trace>
  <inkml:trace contextRef="#ctx0" brushRef="#br0" timeOffset="-5545.683">282 227,'-11'349,"-1"-215,6 1,7 23,-1-111,11 13,3-90,-11 9</inkml:trace>
  <inkml:trace contextRef="#ctx0" brushRef="#br0" timeOffset="-5279.179">0 651,'44'-5,"27"-7,13 0,-4-4,-6 1,-11-1,-10 1,-11 4,-7 3,-5 4,-7 2</inkml:trace>
  <inkml:trace contextRef="#ctx0" brushRef="#br0" timeOffset="-4912.863">762 651,'-21'36,"3"1,0 1,3 0,1 1,2 1,1 1,16 40,-4-79,0 0,0 0,0 0,0-1,0 1,1 0,-1-1,1 1,-1-1,1 1,0-1,0 0,-1 1,1-1,0 0,0 0,0-1,0 1,0 0,0-1,0 1,1-1,-1 1,0-1,0 0,0 0,0 0,1 0,-1-1,0 1,0 0,0-1,0 0,0 1,1-2,7-2,-1-1,0-1,0 0,0 0,-1-1,0 0,-1 0,1-1,-1 0,0 0,-1 0,0-1,-1 0,0-1,0 1,-1-1,0 0,0 0,-1 0,1-9,-2 12,0 0,0 0,-1-1,0 1,0 0,0-1,-1 1,-1 0,1-1,-1 1,0 0,-1 0,1 0,-2-1,1 2,-1-1,0 0,0 0,-1 1,0 0,0 0,0 0,-1 0,0 1,0-1,0 1,-1 1,1-1,-1 1,-1 0,1 0,0 1,-1-1,0 1,0 1,0 0,0 0,0 0,0 1,0 0,-7-1,-12 6</inkml:trace>
  <inkml:trace contextRef="#ctx0" brushRef="#br0" timeOffset="20798.235">592 1441,'-11'28,"-1"17,1 0,3 1,1 0,2 0,2 37,5 343,-18-359,3-56</inkml:trace>
  <inkml:trace contextRef="#ctx0" brushRef="#br0" timeOffset="21063.242">170 1949,'38'-10,"42"-8,16-5,3 1,-13-1,-9 4,-15 5,-11 0,-11 3,-7 2,-5 4,-6-3,-3 0,-4-3,-5 0</inkml:trace>
  <inkml:trace contextRef="#ctx0" brushRef="#br0" timeOffset="21479.255">988 1384,'-73'410,"70"-380,1 1,1-1,2 0,1 0,1 1,1-1,2-1,1 1,2-1,0 0,2-1,6 9,-16-34,0-1,1 0,-1 0,1 0,-1 0,1 0,0 0,0-1,-1 1,1-1,0 1,1-1,-1 1,0-1,0 0,1 0,-1 0,0-1,1 1,-1 0,1-1,-1 0,1 1,-1-1,1 0,-1 0,1-1,-1 1,1 0,-1-1,0 0,1 1,-1-1,1 0,-1 0,0 0,0-1,0 1,0 0,0-1,0 1,0-1,0 0,0 0,-1 0,2-1,50-41,-36 28,0 1,1 1,1 1,0 0,1 2,10-5,-28 15,-1 1,0-1,1 0,-1 1,1-1,0 1,-1-1,1 1,-1 0,1 0,0 0,-1 0,1 0,-1 0,1 0,0 0,-1 1,1-1,-1 1,1-1,-1 1,1-1,-1 1,1 0,-1 0,0 0,1 0,-1 0,0 0,0 0,0 0,0 0,0 1,0-1,0 0,0 1,0-1,-1 1,1-1,14 70,-12-45,25 47,-14-60</inkml:trace>
  <inkml:trace contextRef="#ctx0" brushRef="#br0" timeOffset="24997.134">1947 2005,'2'-1,"-1"1,1-1,0 0,-1 0,1 0,-1-1,1 1,-1 0,1 0,-1-1,0 1,0-1,0 1,0-1,0 0,0 1,0-1,-1 0,1 0,0 1,-1-1,0 0,1 0,-1 0,0 0,0 0,0 1,0-1,0 0,0 0,-1 0,1 0,-1 0,1 1,-1-1,0 0,1 0,-1 1,0-1,0 1,0-1,-1 1,1-1,0 1,0-1,-1 1,1 0,-1 0,1 0,-1 0,0 0,1 0,-2 0,-9 1,1 1,-1 0,1 1,0 0,0 1,-1 0,2 1,-1 0,0 0,1 1,0 1,0 0,1 0,-8 7,11-9,-94 81,96-82,1 1,0-1,0 1,0 0,0 0,1 0,0 1,0-1,0 0,0 1,1-1,-1 1,1 0,0 0,1-1,-1 1,1 0,0 0,0 0,1-1,-1 1,1 0,0 0,0-1,1 3,3-3,0 1,-1-1,1 0,1 0,-1-1,0 0,1 0,0 0,0 0,0-1,0 0,0 0,0-1,0 0,1 0,-1 0,0-1,1 0,-1 0,1-1,-1 1,0-1,0-1,1 1,-1-1,0 0,0-1,1 0,12-5,1 0,-1-2,0 0,-1-1,0-1,-1-1,0 0,-1-1,-1-1,0 0,-1-1,-1-1,2-4,22-37,-41 63,1 1,0 0,1 0,-1 0,1 1,1-1,-1 0,1 1,0-1,0 1,1 0,0-1,0 1,1-1,-1 1,1-1,1 1,-1-1,1 1,1-1,-1 0,1 0,0 0,0 0,0-1,1 1,0-1,0 0,1 0,-1 0,1-1,0 0,0 0,1 0,-1 0,2 0,5 0,0-1,0 0,0 0,0-1,0-1,1 0,-1-1,0 0,1-1,-1 0,0-1,0 0,0-1,0-1,0 0,9-4,3-3,0-2,0 0,-2-1,1-1,-2-1,0-2,3-3,-6 5,-1-1,0 0,-1-2,0 0,-2 0,0-2,-2 1,0-2,-1 1,-1-2,-2 1,0-1,-1-1,-1 1,2-25,-5-212,-25 173,21 87,1-1,-1 1,1 0,-1-1,1 1,-1 0,1-1,-1 1,1 0,-1 0,0 0,1-1,-1 1,1 0,-1 0,0 0,1 0,-1 0,0 0,1 0,-1 0,1 0,-1 0,0 1,1-1,-1 0,1 0,-1 0,1 1,-1-1,1 0,-1 1,1-1,-1 0,1 1,-1-1,1 1,-1-1,1 1,0-1,-1 1,1-1,0 1,-1-1,1 1,0 0,0-1,0 1,0-1,-1 1,1 0,0-1,0 1,0-1,0 1,0 0,0-1,1 1,-1 0,-9 43,6 41,3 1,4 0,4-1,3 0,19 65,22 40,-33-165,-11-21</inkml:trace>
  <inkml:trace contextRef="#ctx0" brushRef="#br0" timeOffset="25244.175">2370 1723,'44'9,"42"4,17-6,-5-3,-9-3,-10-2,-10-5,-10-1,-12-1,-13 3</inkml:trace>
  <inkml:trace contextRef="#ctx0" brushRef="#br0" timeOffset="26177.938">3867 1949,'13'-5,"1"-1,-1-1,-1 1,1-2,-1 0,-1 0,1-1,-1-1,-1 1,0-2,0 0,-1 0,-1 0,0-1,0-1,0-2,7-18,-1 78,19 153,-25-118,-3 0,-4 0,-5 44,3-100,-2 0,0 0,-2 0,0-1,-1 0,-2 0,0 0,-2-1,0-1,-1 1,-2-2,-1 2,14-20,-1 0,0 0,0 0,0 0,0-1,-1 1,1 0,0-1,-1 1,1-1,-1 1,0-1,1 1,-1-1,0 0,0 0,0 0,0 0,0 0,0-1,0 1,0-1,0 1,0-1,0 1,0-1,0 0,0 0,0 0,-1-1,1 1,0 0,0-1,0 1,0-1,0 0,0 0,0 0,0 0,0 0,1 0,-1 0,0 0,1-1,-1 1,0-1,1 1,0-1,-1 0,1 1,0-1,0 0,0 0,0 0,0 0,1 0,-1 0,0-15,1 0,0 0,1 0,1 0,1 1,0-1,1 1,1 0,1 0,0 0,1 0,0 1,-2 4,26-68,3 2,4 2,3 1,3 2,3 3,3 1,45-45,-75 93,1 0,0 1,2 2,0 0,1 2,1 0,0 2,4-1,-27 12,0 1,0-1,0 1,0 0,0 0,0 0,0 0,1 0,-1 0,0 1,1-1,-1 1,0 0,1-1,-1 1,0 0,1 0,-1 1,0-1,1 0,-1 1,0 0,1-1,-1 1,0 0,0 0,0 0,1 0,-1 1,-1-1,1 0,0 1,0 0,0-1,-1 1,1 0,-1 0,1 0,-1 0,0 0,1 1,-2 10,1 0,-1 0,-1-1,-1 1,1 0,-2 0,0-1,0 1,-1-1,-1 0,0 0,-1 0,0-1,-1 0,0 0,-2 2,-3 6,-1 0,0-1,-2 0,0-1,-1 0,-1-2,0 0,-1-1,-1 0,0-2,0 0,-2-1,1-1,-1-1,-3 0,-26-4,32-10</inkml:trace>
  <inkml:trace contextRef="#ctx0" brushRef="#br0" timeOffset="26545.253">4967 1779,'-15'2,"0"1,0 1,0 0,1 1,0 0,0 1,0 1,1 0,0 1,0 1,1-1,0 2,0 0,1 0,1 1,0 1,0 0,1 0,-5 10,13-18,0-1,0 1,0 0,1 0,0-1,-1 1,2 0,-1 0,0 0,1-1,-1 1,1 0,0 0,1-1,-1 1,0-1,1 1,0-1,0 0,0 1,0-1,0 0,1 0,0-1,-1 1,1 0,0-1,0 0,0 0,1 0,-1 0,0 0,1 0,-1-1,1 0,0 0,-1 0,1 0,0 0,0-1,0 0,1 1,6 1,0-1,0 0,0-1,0 1,0-2,0 0,0 0,-1-1,1 0,0-1,-1 0,0-1,0 0,0-1,0 0,0 0,-1-1,0 0,0-1,-1 0,0 0,0-1,-1 0,0-1,0 1,-1-1,0 0,0-1,1-4,-4 9,1 0,-1 0,-1-1,1 1,-1-1,0 0,0 0,0 0,-1 0,0 0,0 0,-1 0,1 0,-1 0,-1-1,1 1,-1 0,0 0,-1 0,1 0,-1 0,0 1,-1-1,1 0,-1 1,0 0,0-1,-1 1,-68-45,47 41</inkml:trace>
  <inkml:trace contextRef="#ctx0" brushRef="#br0" timeOffset="26797.785">5419 1836,'-19'38,"-7"18,7-1,5-15,6-13</inkml:trace>
  <inkml:trace contextRef="#ctx0" brushRef="#br0" timeOffset="26947.503">5390 1412,'0'0</inkml:trace>
  <inkml:trace contextRef="#ctx0" brushRef="#br0" timeOffset="27282.38">5616 1920,'1'-1,"17"-45,3 1,2 1,1 1,10-10,-34 52,0 0,0-1,0 1,0 0,0 0,1 0,-1 0,0 0,1 0,-1 0,1 0,-1 0,1 0,0 0,-1 0,1 0,0 0,0 0,-1 0,1 1,0-1,0 0,0 1,0-1,0 1,0-1,0 1,0-1,0 1,1 0,-1-1,0 1,0 0,0 0,0 0,0 0,1 0,-1 0,0 0,0 0,0 0,0 1,0-1,0 0,1 1,-1-1,0 1,0-1,0 1,0 0,-1-1,1 1,0 0,0 0,0 0,0-1,-1 1,1 0,0 0,-1 0,1 0,-1 0,1 0,-1 0,0 1,1-1,-1 0,0 1,25 147,-25-144,1 0,-1 0,1 0,0 0,0 0,1 0,0 0,0-1,0 1,0 0,1-1,-1 0,1 1,0-1,1 0,-1 0,1-1,-1 1,1-1,0 0,1 0,-1 0,0 0,1-1,-1 0,1 0,0 0,0-1,0 1,0-1,0 0,0 0,0-1,0 0,0 0,0 0,1 0,-1-1,0 0,0 0,0 0,0-1,-1 1,4-3,9-7,-1-2,-1 0,0 0,-1-1,0-1,-1-1,-1 0,0 0,-2-1,0-1,0 0,3-11,12-17,-4 0,-14 24</inkml:trace>
  <inkml:trace contextRef="#ctx0" brushRef="#br0" timeOffset="27543.395">6548 1131,'0'38,"0"27,0 8,0 0,0-7,0-5,0-8,0-4,0-5,0-5,0-5,0-3,0-2,0-2,0 1,0-1,-5-10,-1-7</inkml:trace>
  <inkml:trace contextRef="#ctx0" brushRef="#br0" timeOffset="27781.951">6294 1582,'48'0,"30"0,7 0,-2 0,-5 0,-11 0,-8 0,-8 0,-14 0</inkml:trace>
  <inkml:trace contextRef="#ctx0" brushRef="#br0" timeOffset="30430.386">7055 2005,'-38'24,"-18"13,1 0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37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29,'2'1,"-1"0,1 0,-1 0,1 0,-1 1,1-1,-1 1,1-1,-1 1,0-1,0 1,0 0,0-1,0 1,0 0,-1 0,1 0,0-1,-1 1,0 0,1 0,-1 0,0 0,0 0,0 0,0 1,2 7,27 117,-29-86,-2-1,-1 1,-2 0,-2-1,-1 0,-3 0,-1-1,-1-1,-9 15,-24 42,39-76</inkml:trace>
  <inkml:trace contextRef="#ctx0" brushRef="#br0" timeOffset="248.691">1 537,'38'-10,"32"-8,14-5,-3 1,-10 4,-13 0,-11 4,-9 4,-10-2,-6 2,-2 3,1 2,-3 2</inkml:trace>
  <inkml:trace contextRef="#ctx0" brushRef="#br0" timeOffset="704.81">819 0,'-23'82,"3"1,4 1,3 0,4 1,4 0,4 14,20 14,-18-110,-1-1,2 1,-1 0,0-1,0 1,1 0,-1-1,1 0,0 1,0-1,0 0,0 0,0 0,0 0,1 0,-1 0,1-1,-1 1,1-1,0 0,-1 0,1 0,0 0,0 0,0-1,0 1,0-1,-1 0,1 1,0-1,0-1,0 1,0 0,0-1,0 0,0 1,1-2,11-4,0-1,0-1,-1-1,0 0,0-1,-1 0,-1-1,8-7,25-21,-34 30,-8 5,0 1,1 0,-1 0,0 0,1 0,0 0,-1 1,1 0,0 0,1 0,-1 0,0 1,0-1,1 1,-1 0,1 0,-1 1,1-1,-1 1,3 0,-6 3,1-1,-1 0,1 1,-1-1,0 1,0 0,0-1,0 1,-1 0,1 0,-1-1,1 1,-1 0,0 0,0 0,0 0,-1-1,1 1,-1 0,1 0,-1-1,0 1,0 0,0-1,-1 1,0 1,-3 14,4-15,-1 0,1 0,0 0,0 0,1 1,-1-1,1 0,0 1,-1-1,1 0,1 0,-1 1,0-1,1 0,0 0,0 1,0-1,0 0,0 0,1 0,-1 0,1 0,0-1,0 1,0 0,0-1,0 1,0-1,1 0,-1 0,1 0,0 0,0 0,-1 0,1-1,0 0,0 1,3-1,13-2</inkml:trace>
  <inkml:trace contextRef="#ctx0" brushRef="#br0" timeOffset="1070.629">1411 706,'34'-7,"-1"-1,0-2,0-1,-1-2,0-1,-2-1,1-2,-2-1,7-6,-33 22,0 1,0-1,0 0,0-1,-1 1,1 0,0-1,-1 0,0 1,0-1,0 0,0 0,0 0,0 0,-1-1,1 1,-1 0,0-1,0 1,-1 0,1-1,-1 0,1 1,-1-1,0 1,0-1,-1 1,1-1,-1 1,0-1,1 1,-2-1,1 1,0 0,-1 0,1-1,-1 1,0 0,0 0,0 1,-1-1,0 0,-4-1,0 1,0 1,-1-1,1 1,-1 1,0-1,0 1,0 0,1 1,-1 0,0 0,0 1,0 0,0 0,1 1,-1 0,1 1,-1-1,1 1,0 1,0-1,0 1,0 0,1 1,0 0,0 0,0 0,0 1,1-1,0 1,0 1,-4 5,2 0,-1-1,2 1,0 0,0 1,1-1,0 1,1 0,1 0,0 1,1 2,1-11,0 0,1 0,-1 0,1 0,1 0,-1 0,1 0,0 0,0 0,0 0,1 0,0 0,0-1,0 1,0-1,1 1,-1-1,1 0,1 0,-1 0,0 0,1-1,0 1,0-1,0 0,0 0,0 0,3 0,2 3,0-1,1-1,0 0,0 0,0-1,1 0,-1-1,1 0,-1-1,1 0,0 0,-1-1,1-1,0 0,-1 0,1-1,-1-1,1 1,-1-2,9-3,8-7,-2 0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39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56 936,'27'331,"-26"-328,-1 0,1 1,-1-1,0 1,0-1,-1 1,1-1,-1 1,1-1,-1 0,0 1,0-1,-1 0,1 0,-1 0,1 0,-1 0,0 0,0 0,-1 0,1-1,0 1,-1-1,0 0,1 0,-1 0,0 0,0 0,0 0,-3 0,4-3,-1-1,1 1,0-1,0 0,-1 1,1-1,0 0,1 0,-1-1,0 1,1 0,-1-1,1 1,-1 0,1-1,0 0,0 1,1-1,-1 0,0 1,1-1,0 0,-1 0,1 0,0 1,0-1,1 0,-1 0,1 0,-1 1,1-2,7-29,0 1,2 0,1 1,2 0,1 1,1 0,2 1,1 1,1 0,1 2,1 0,13-11,-31 35,7-13,1 1,1 0,0 1,1 1,0 0,1 1,1 0,0 1,0 1,1 0,0 1,0 0,1 2,0 0,0 1,0 0,1 2,-1 0,1 1,6 0,-20 3,-1-1,1 0,0 1,0 0,0 0,-1 0,1 0,0 1,-1-1,1 1,-1 0,0 0,1 0,-1 1,0-1,0 1,-1 0,1 0,-1-1,1 2,-1-1,0 0,0 0,0 1,0-1,-1 1,0 0,1-1,-1 1,-1 0,1 0,1 5,-1 0,0 0,-1 0,0 1,-1-1,0 0,0 0,0 0,-1 0,-1 0,0 0,-3 7,0-1,1-1,-2 0,0-1,0 1,-1-1,-1-1,0 0,-1 0,0-1,-1 0,0 0,-1-2,0 1,-1-1,0-1,0 0,0-1,-1-1,0 0,-1 0,-8 1,19-6,1 0,-1 0,1 0,-1 0,1 0,-1-1,1 0,-1 0,0 0,1 0,-1 0,0-1,1 1,-1-1,1 0,-1 0,1 0,0-1,-1 1,1-1,0 0,0 0,0 0,0 0,1-1,-1 1,0-1,1 1,0-1,-1 0,0-2,3-13</inkml:trace>
  <inkml:trace contextRef="#ctx0" brushRef="#br0" timeOffset="472.141">592 1021,'29'6,"0"-1,1-1,-1-2,0-1,1-1,-1-1,1-2,-1-1,26-8,-40 9,-1-2,0 0,0-1,0 0,-1-1,1 0,-2-1,1-1,-1 0,-1 0,1-1,-2-1,1 0,-2 0,1-1,-2 0,1-1,-2 0,0 0,1-4,-3 5,0 4,-1 0,-1 0,1-1,-2 1,1 0,-1-1,0 0,-1 0,0 1,0-1,-1 0,0 0,-1-3,1 10,-1 1,0-1,1 0,-1 1,0-1,0 0,0 1,0-1,0 1,0 0,0-1,0 1,-1 0,1 0,0 0,-1 0,1 0,-1 0,0 0,1 0,-1 0,0 1,1-1,-1 1,0-1,1 1,-1 0,0 0,0-1,0 1,1 1,-1-1,0 0,0 0,1 1,-1-1,0 1,0-1,1 1,-1 0,-1 0,-62 43,62-42,1 0,0 0,0 0,0 0,0 0,0 0,1 0,-1 1,1-1,-1 1,1-1,0 1,0 0,0-1,0 1,1 0,-1 0,1 0,0 0,-1-1,1 1,1 0,-1 0,0 0,1 0,-1-1,1 1,0 0,0 0,0-1,0 1,0-1,1 1,-1-1,1 1,0-1,-1 0,1 0,0 0,0 0,1 0,-1 0,0 0,1-1,-1 1,1-1,-1 0,3 1,67 9,-62-11,-1 1,1 0,-1 0,1 1,-1 0,1 1,-1-1,0 2,0 0,0 0,-1 0,1 1,6 5,-13-7,0 0,-1-1,1 1,0 0,-1 0,0 0,0 0,0 0,0 0,0 0,0 1,-1-1,0 0,1 0,-1 1,0-1,-1 0,1 0,-1 1,1-1,-1 0,0 0,0 0,0 0,-1 0,1 0,-45 76,10-28,34-40</inkml:trace>
  <inkml:trace contextRef="#ctx0" brushRef="#br0" timeOffset="751.619">1637 766,'-11'21,"1"-4,1 1,1-1,1 2,0-1,1 1,1 0,1 0,0 7,3-23,1-1,0 1,0-1,-1 1,2 0,-1-1,0 1,0-1,1 1,-1-1,1 0,0 1,0-1,0 0,0 1,0-1,0 0,1 0,-1 0,1 0,-1 0,1 0,0 0,0-1,0 1,0 0,0-1,0 0,0 1,0-1,1 0,-1 0,0-1,1 1,-1 0,1-1,-1 1,1-1,-1 0,1 0,-1 0,1 0,-1 0,1-1,0 1,7-2,1 1,-1-2,0 1,0-1,-1-1,1 0,-1 0,1-1,-1 0,5-4,-9 6,0 0,0-1,0 1,-1-1,1 0,-1 0,0 0,0 0,-1-1,1 0,-1 0,0 0,0 0,-1 0,1-1,-1 1,0-1,-1 1,1-1,-1 0,0 0,-1 0,0 1,1-1,-2 0,1 0,-1 0,0 0,0 1,0-1,-1 0,0 1,0-1,0 1,-1 0,0 0,0 0,0 0,-1 0,0 0,1 1,-2 0,1 0,0 0,-1 0,-4-2,2 3,1 1,-1 0,0 0,0 1,0 0,0 0,-1 0,1 1,0 0,0 1,0 0,0 0,0 0,0 1,0 0,0 0,0 0,1 1,-1 0,1 1,0 0,0 0,-2 1,-10 11</inkml:trace>
  <inkml:trace contextRef="#ctx0" brushRef="#br0" timeOffset="1237.217">2230 823,'-19'6,"0"2,0 0,1 1,0 1,1 0,0 1,1 1,0 1,1 1,0 0,1 0,-3 6,16-19,0 0,0-1,0 1,1 0,-1 0,0 0,0 1,1-1,-1 0,1 0,-1 0,1 0,-1 1,1-1,0 0,-1 0,1 1,0-1,0 0,0 1,0-1,0 0,0 0,1 1,-1-1,0 0,1 0,-1 1,1-1,-1 0,1 0,-1 0,1 0,0 0,0 0,-1 0,1 0,0 0,0 0,0 0,0 0,0-1,0 1,1 0,-1-1,0 1,0-1,0 1,0-1,1 1,-1-1,0 0,1 0,-1 0,0 0,0 0,76-1,-57-7,-1-1,1 0,-2-1,0-2,0 1,-1-2,0-1,-1 0,-1 0,0-2,-1 0,-1-1,-1 0,0 0,-1-2,4-9,9-7,15-21,-20 33,-1 0,-1-2,-1 0,-1-1,-1 0,-2-1,0-1,-2 0,-1-1,-1 1,1-18,-8 42,-1 0,1 1,-1-1,0 0,0 0,0 0,0 0,-1 1,1-1,-1 0,0 0,0 1,-1-1,1 1,-1-1,1 1,-1-1,0 1,-1 0,1 0,0 0,-1 0,0 1,0-1,0 1,0-1,0 1,0 0,0 0,-1 0,1 1,-1-1,1 1,-1 0,0 0,1 0,-1 0,0 1,0 0,0-1,1 1,-1 1,0-1,0 0,0 1,1 0,-1 0,-12 7,0 0,1 2,0-1,0 2,1 0,1 1,0 0,0 1,1 0,1 1,0 1,1 0,1 0,0 0,1 1,1 1,-3 8,4-13,1-1,0 1,0 1,1-1,1 1,0-1,1 1,0 0,1 0,0 0,1 0,1 0,0 0,1 0,0 0,1-1,0 1,1-1,0 1,1-1,1-1,0 1,0-1,1 0,1 0,0-1,9 9,-9-11,2 0,-1-1,1-1,0 1,0-2,1 1,0-2,0 1,0-1,0-1,1 0,-1-1,1 0,0-1,0 0,-1-1,1 0,0 0,5-2,8-5</inkml:trace>
  <inkml:trace contextRef="#ctx0" brushRef="#br0" timeOffset="2320.613">2737 739,'1'14,"-1"0,2 0,0 0,0-1,2 1,-1 0,2-1,0 0,0 0,1 0,1-1,0 0,5 6,-9-15,0 0,0 0,1 0,-1-1,0 1,1-1,-1 0,1 0,0-1,0 1,0-1,0 0,0 0,0 0,0 0,0-1,0 1,0-1,1 0,-1 0,0-1,0 1,0-1,0 0,0 0,0-1,0 1,0-1,0 0,-1 0,2-1,9-4,-2-1,1 0,-1 0,-1-2,1 1,-2-2,1 1,3-7,45-73,-61 93,1 1,0-1,1 1,-1-1,1 1,-1-1,1 1,0-1,0 1,1 0,-1-1,1 1,0-1,-1 0,2 1,-1-1,0 1,1-1,-1 0,1 0,0 0,0 0,0 0,1-1,-1 1,1 0,-1-1,1 0,0 0,0 0,0 0,0 0,0 0,0-1,1 1,-1-1,0 0,1 0,-1 0,1-1,2 1,11-3,0-1,0 0,0-1,-1-1,0-1,0 0,0-1,-1-1,0 0,0-1,-1-1,0 0,9-10,6 0,141-75,-200 106,23-9,-1 0,0 0,0 0,1 1,0 1,0-1,0 1,0 0,0 1,1-1,-1 1,1 1,1-1,-1 1,1 0,0 0,0 1,1-1,-1 1,-1 6,5-8,1 1,0-1,1 0,-1 1,1-1,0 0,0 1,1-1,-1 0,1 0,0 0,1 0,-1-1,1 1,0-1,0 1,1-1,-1 0,1 0,0 0,0-1,0 1,0-1,1 0,-1 0,1-1,0 1,0-1,0 0,0 0,0-1,0 1,3-1,10 1,0-1,0 0,0-2,0 0,0-1,-1-1,1 0,0-1,-1-1,0-1,0-1,-1 0,0-1,0-1,0 0,-1-1,-1-1,0 0,10-10,51-41,-33 31,-3-2,0-2,-2-1,-2-2,-2-1,-1-2,-14 17,-1-1,0-1,-2 0,-2-1,0-1,-2 0,0 0,-3-1,0 0,-1-1,-2 0,-2 0,0 0,-2-2,-1 29,-1 0,0 0,1 1,-1-1,0 0,0 1,-1-1,1 1,0-1,-1 1,0 0,1-1,-1 1,0 0,0 0,0 0,-1 1,1-1,0 0,-1 1,1-1,-1 1,1 0,-1 0,0 0,1 0,-1 1,0-1,0 1,1-1,-1 1,0 0,0 0,0 0,0 0,1 1,-1-1,0 1,0 0,1 0,-1 0,0 0,1 0,-1 0,1 1,0-1,-1 1,1 0,0 0,0 0,0 0,0 0,0 0,1 0,-1 1,0 0,-4 6,0 0,0 0,0 1,2 0,-1 0,1 0,1 1,0-1,0 1,1 0,0 0,1 0,0 0,1 0,0 0,1 0,0 0,1 0,0-1,1 1,0 0,0-1,5 10,100 332,-44-156,-66-211,-4-4</inkml:trace>
  <inkml:trace contextRef="#ctx0" brushRef="#br0" timeOffset="2574.632">3923 372,'43'0,"43"-5,17-1,-5-5,-9-1,-11 3,-12 2,-9 2,-10 2,-2-3,-5 0,-3 0,-10 2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4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0,'29'5,"23"1,13 0,1-1,-7-1,-9-2,-7-1,-7-1,-5 0,-2 0,-2 0,0 0,0-1,-1 1,2 0,-6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9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1 181,'57'-20,"2"3,0 2,1 2,0 3,1 3,39 1,84 37,-204-36,1-1,-1-1,1-1,1 0,0-2,0 0,-16-12,-19-14,39 25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4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47,'39'5,"27"1,11-5,-2-2,-4-2,-10 1,-10-5,-4-2,-5 2,-6 1,-3-2,-3-1,-7 2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81,'-40'31,"2"1,2 2,1 2,2 1,1 1,-13 23,40-55,0 0,1-1,0 2,0-1,0 0,1 1,0 0,0 0,0 0,1 0,0 0,1 0,-1 1,1-1,1 1,0-1,0 0,0 1,1-1,0 1,0-1,1 0,0 1,0-1,1 0,0-1,0 1,0 0,1-1,0 0,1 1,-1-2,2 3,9 1,0 0,1 0,0-2,0 0,1 0,0-2,0 0,0-1,0-1,1 0,-1-2,1 0,0 0,-1-2,1 0,0-1,10-3,2 2,0-1,0-1,-1-2,0 0,0-2,0-2,-1 0,-1-2,0-1,-1-1,0-1,-2-1,0-2,0 0,-2-1,-1-2,0 0,14-20,-30 33,0 1,-1-1,0 0,0 0,-1-1,0 1,0-1,-1 1,-1-1,1 0,-1 0,-1 0,0 0,-1 0,0 1,0-1,-1 0,0 0,-1 1,0 0,0-1,-1 1,0 0,-1 0,0 1,0 0,-3-3,-9-2,-1 1,-1 0,0 2,0 0,-1 1,0 1,0 1,-1 1,0 0,0 2,-1 0,1 2,-1 0,0 1,1 2,-1 0,-4 2,-22 1</inkml:trace>
  <inkml:trace contextRef="#ctx0" brushRef="#br0" timeOffset="453.155">0 307,'123'1,"318"-13,-30-24,70 26,-335 10,-135 0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45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226 832,'-15'58,"2"0,2 1,4 0,1 1,-11 83,0 46,-7-89,20-118,4 0</inkml:trace>
  <inkml:trace contextRef="#ctx0" brushRef="#br0" timeOffset="331.984">113 776,'386'0,"-265"-12,-122 12,1 0,0 0,0 1,-1-1,1 0,0 0,0 1,0-1,0 0,-1 0,1 1,0-1,0 0,0 0,0 1,0-1,0 0,0 1,0-1,0 0,0 0,0 1,0-1,0 0,0 1,0-1,0 0,0 1,0-1,0 0,0 0,0 1,0-1,1 0,-1 0,0 1,0-1,0 0,1 0,-1 1,0-1,0 0,0 0,1 0,-1 1,0-1,0 0,1 0,-1 0,0 0,1 0,-1 0,0 0,0 0,1 0,-1 0,-29 19,27-18,-21 11,0-1</inkml:trace>
  <inkml:trace contextRef="#ctx0" brushRef="#br0" timeOffset="570.548">0 1115,'39'5,"31"-4,14-6,-3-3,-10 1,-12 0,-12-2,-9 0,-6 1,-3 3,-3-4,-5 1</inkml:trace>
  <inkml:trace contextRef="#ctx0" brushRef="#br0" timeOffset="1117.525">29 493,'190'-11,"-119"-2,207-20,-254 28,-30-6,-123-18,-8 6,125 17</inkml:trace>
  <inkml:trace contextRef="#ctx0" brushRef="#br0" timeOffset="8406.101">904 1143,'-1'-1,"0"1,0 0,0-1,0 1,1 0,-1 0,0 0,0 0,0 0,0 0,0 0,0 0,0 0,0 0,0 0,0 1,0-1,1 0,-1 1,0-1,0 0,0 1,1-1,-1 1,0 0,0-1,1 1,-1-1,0 1,1 0,-1 0,1-1,-1 1,1 0,-1 0,1 0,-55 64,53-63,1 0,0 0,-1 0,1 0,0 0,0 1,1-1,-1 0,0 0,1 1,-1-1,1 1,0-1,0 0,0 1,0-1,0 1,0-1,1 0,-1 1,1-1,0 0,-1 1,1-1,0 0,1 0,-1 0,0 0,0 0,1 0,-1 0,1 0,0 0,1 0,0 0,0-1,1 1,-1-1,1 0,-1 1,1-1,-1-1,1 1,-1-1,1 1,0-1,-1 0,1 0,-1-1,1 1,0-1,-1 1,1-1,-1 0,1-1,-1 1,0-1,1 1,-1-1,2-2,80-58,-45-10,-39 70,-1 0,1 0,-1 0,1-1,-1 1,0 0,0 0,0 0,0 0,0-1,0 1,-1 0,1 0,-1 0,1 0,-1 0,0 0,0 0,0 0,0 0,0 0,0 0,-1 1,1-1,-1 0,1 1,-1-1,1 1,-1 0,0-1,0 1,0 0,0 0,0 0,-1 0,-4 1,1 0,-1 1,0 0,1 0,-1 0,1 1,-1 0,1 1,0-1,0 1,0 0,0 1,1-1,-1 1,1 0,0 1,0-1,0 1,1 0,-1 0,1 0,-3 6,-25 45,31-55,0 0,1 0,-1 0,1 0,-1 0,1 0,0 0,-1 0,1 1,0-1,0 0,0 0,0 0,-1 0,2 1,-1-1,0 0,0 0,0 0,1 0,-1 1,0-1,1 0,-1 0,1 0,-1 0,1 0,0 0,-1 0,1 0,0 0,0-1,0 1,-1 0,1 0,0-1,0 1,0 0,0-1,1 1,-1-1,0 1,0-1,0 0,0 0,0 1,0-1,1 0,-1 0,0 0,0 0,5-1,-1 1,0-2,0 1,0 0,0-1,0 0,0 0,0 0,0-1,-1 0,1 0,-1 0,0 0,0-1,0 0,0 1,-1-1,0-1,1 1,-1 0,-1-1,1 1,-1-1,0 0,0 0,0 0,0-3,-3-7</inkml:trace>
  <inkml:trace contextRef="#ctx0" brushRef="#br0" timeOffset="9135.944">1581 1256,'-33'10,"0"3,1 0,1 2,0 2,1 1,0 1,2 1,-12 12,37-31,0 0,0 1,1 0,-1-1,1 1,-1 0,1 0,-1 0,1 1,0-1,0 0,0 1,1 0,-1-1,0 1,1 0,0 0,0 0,0 0,0 0,0 0,0 0,1 0,-1 0,1 0,0 0,0 1,0-1,1 0,-1 0,1 0,0 0,0 0,0 0,0 0,0 0,0 0,1 0,-1-1,1 1,0-1,0 1,1 0,3 2,0-1,1 0,-1 0,1-1,0 0,0 0,0 0,0-1,1 0,-1-1,1 1,-1-2,1 1,-1-1,1 0,0 0,-1-1,1 0,-1 0,1-1,-1 0,1-1,14-4,0-1,0-1,-1 0,0-2,-1-1,14-10,-8 4,-1-2,0 0,-1-1,-2-2,0 0,-1-2,-2 0,0-1,-2-1,-1 0,-1-2,-2 1,0-2,-2 0,-1 0,-2-1,-1 0,-1 0,-2-1,0-27,-4 48,0-1,-1 1,-1-1,0 1,-1 0,0-1,0 1,-2 1,1-1,-1 1,-1-1,1 1,-2 1,1-1,-2 1,1 0,-1 1,0 0,-1 0,0 1,0 0,-1 0,1 1,-1 0,-1 1,-10-4,13 10,0-1,-1 1,1 1,0 0,0 0,0 0,0 1,0 1,0-1,1 1,-1 0,1 1,0 0,1 0,-1 0,1 1,0 0,0 0,1 0,0 1,0 0,0 0,1 0,0 1,0 0,-9 10,1 0,1 1,0 0,2 0,0 1,1 0,1 1,0 0,2 0,1 0,0 1,2-1,0 1,2 0,0 0,1 0,2-1,0 1,1-1,1 0,7 18,-7-24,1-2,0 1,1-1,1 0,0 0,1-1,0 0,1 0,0-1,1 0,0-1,0-1,1 1,11 4,-9-4,1-1,1-1,-1-1,1 0,1-1,-1-1,1 0,0-1,0-1,1-1,-1 0,0-2,16 0,-9-6</inkml:trace>
  <inkml:trace contextRef="#ctx0" brushRef="#br0" timeOffset="9571.133">2061 1340,'28'-1,"0"-1,0-1,-1-1,1-2,-1 0,0-2,-1-1,0-1,0-2,-1 0,-1-2,0 0,0-2,-2 0,18-18,-23 14,0-1,-2 0,0-2,-1 1,-2-2,1-1,-7 13,4-3,-1-1,0-1,-1 0,0 0,-2 0,0-1,-1 0,-1 0,0 0,-2 0,0-1,-1 1,0-1,-2 0,0 1,-2 0,0-1,-2-4,3 18,-1 1,0 0,0 0,-1 0,1 0,-1 1,0-1,0 1,0 0,0 0,0 0,-1 1,0 0,1 0,-1 0,0 0,0 1,0-1,0 1,0 0,0 1,0 0,0-1,0 1,0 1,0-1,0 1,-1 0,1 0,1 1,-1-1,0 1,0 0,1 0,-1 1,1-1,-1 1,1 0,0 0,-1 2,-14 10,0 0,1 2,1 0,1 1,0 1,1 0,1 1,1 0,1 2,1-1,0 1,2 1,1 0,0 0,2 0,1 1,0 0,2 0,1 0,1 1,1-1,1 0,2 7,-2-22,1 0,0 0,0 0,1 0,0 0,0-1,1 1,0-1,1 0,0 0,0-1,0 1,1-1,1 0,-1-1,1 1,0-1,0-1,1 1,-1-1,1-1,9 5,0-1,0-1,1 0,0-1,0-1,0-1,1 0,0-2,-1 0,1-1,19-1,-32 1,1-1,0-1,-1 1,1-1,0 0,-1 0,1-1,-1 0,0 0,1 0,-1-1,0 0,-1 0,1-1,0 0,-1 0,0 0,0 0,0-1,0 0,-1 0,2-2,0-12</inkml:trace>
  <inkml:trace contextRef="#ctx0" brushRef="#br0" timeOffset="10005.52">2145 296,'255'26,"-53"-24,-201-1,1-1,-1 0,0 0,0 0,0 1,0-1,0 0,1-1,-1 1,0 0,0 0,0 0,0-1,0 1,1-1,-1 1,0-1,0 1,0-1,0 1,0-1,0 0,-1 0,1 1,0-1,0 0,0 0,-1 0,1 0,-1 0,1 0,0 0,-1 0,0 0,1 0,-1-1,0 1,1 0,-1 0,0 0,0 0,0 0,0-1,0 1,0 0,0 0,-1 0,1 0,0-1,-1 1,1 0,-1 0,1 0,-1 0,1 0,-1 0,0 0,1 0,-1 0,0 1,0-1,0 0,0 0,0 1,-7-8,-1 1,1 0,-1 1,-1 0,1 1,-1 0,0 0,-1 1,-7-2,-18-9,22 8,0 3,1-1,1-1,-1 0,1 0,0-1,0-1,1 0,0-1,0 0,1-1,0 0,1 0,0-1,1 0,-2-5,3-27,12 27</inkml:trace>
  <inkml:trace contextRef="#ctx0" brushRef="#br0" timeOffset="16921.486">3020 1256,'-2'0,"-130"11,126-10,1 0,-1 1,0 0,1 0,-1 0,1 1,0 0,-1 0,1 0,1 1,-1 0,1 0,-1 0,1 0,0 1,0-1,1 1,0 0,-1 0,2 1,-1-1,2 1,0-1,0 1,0 0,1-1,0 1,0 0,1 0,0-1,0 1,0 0,0-1,1 1,0-1,0 1,1-1,-1 0,1 0,0 0,1 0,-1-1,1 1,0-1,0 0,0 0,0-1,1 1,0-1,0 0,0 0,0 0,0-1,0 1,1-1,-1-1,1 1,-1-1,1 0,0 0,0-1,42 12,-37-8,0-1,0-1,0 1,0-2,1 0,-1 0,1-1,-1 0,7-1,-1-5</inkml:trace>
  <inkml:trace contextRef="#ctx0" brushRef="#br0" timeOffset="17823.292">283 1510,'0'4,"0"12,0 8,-5 4,-1 3,0 0,1 0,2 0,1-1,1-1,0 0,-4-6,-1-6</inkml:trace>
  <inkml:trace contextRef="#ctx0" brushRef="#br0" timeOffset="18127.24">226 1510,'15'4,"13"3,8-2,2 0,0-1,-2-2,-3-1,-1-1,-7 0</inkml:trace>
  <inkml:trace contextRef="#ctx0" brushRef="#br0" timeOffset="18395.353">255 1707,'19'5,"16"1,7 0,1-1,-7-1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11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1,'-4'0,"-3"5,-4 1,5 1,3-7,2 2,-4 0,0 5,-1-3,7-3,3-2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20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81,'0'0,"0"1,0-1,-1 0,1 1,0-1,-1 1,1-1,0 0,-1 1,1-1,0 0,-1 0,1 1,-1-1,1 0,0 0,-1 0,1 1,-1-1,1 0,-1 0,1 0,-1 0,1 0,-1 0,1 0,-1 0,1 0,-1 0,1 0,-1 0,1 0,-1-1,1 1,0 0,-1 0,1 0,-1-1,1 1,-1 0,1 0,0-1,-1 1,1 0,0-1,-1 1,1-1,0 1,0 0,-1-1,1 1,0-1,0 1,0-1,-1 1,1-1,0 1,0-1,0 1,0 0,0-1,-6 43,6 489,0-525,0 0,0 0,0 0,0 0,-1 1,0-2,-1 1,1 0,-1 0,0 0,-1-1,1 1,-2 1,-15-5,11-9</inkml:trace>
  <inkml:trace contextRef="#ctx0" brushRef="#br0" timeOffset="5572.08">57 81,'238'-11,"202"-58,-245 69,-177 1</inkml:trace>
  <inkml:trace contextRef="#ctx0" brushRef="#br0" timeOffset="6151.042">0 842,'68'1,"-4"0,0-2,-1-3,1-2,15-6,388-103,-456 111</inkml:trace>
  <inkml:trace contextRef="#ctx0" brushRef="#br0" timeOffset="7057.344">1355 448,'-42'33,"23"-22,1 2,1 0,0 1,0 1,2 1,0 0,1 1,0 0,2 1,0 1,1 0,0 0,-4 16,15-35,1 1,-1-1,1 1,-1-1,1 1,-1-1,1 0,-1 1,1-1,0 0,-1 1,1-1,0 0,-1 0,1 0,0 0,-1 1,1-1,0 0,-1 0,1 0,0 0,-1-1,1 1,0 0,-1 0,1 0,0 0,-1-1,1 1,-1 0,1-1,0 1,-1 0,1-1,-1 1,1-1,-1 1,1-1,-1 1,0-1,1 1,-1-1,0 1,1-1,-1 0,0 1,1-1,-1 0,0 1,0-1,0 0,0 1,0-1,0 0,0 1,0-1,0 0,3-2,103-109,-1 14,-101 98,0-1,0 1,-1 1,1-1,0 0,-1 1,1 0,0 0,-1 0,1 0,-1 1,1-1,-1 1,0 0,0 0,1 0,-2 0,1 1,0-1,0 1,-1-1,1 1,-1 0,0 0,0 0,0 1,0-1,-1 0,1 1,-1-1,0 1,0 0,1 3,9 12,-9-12,1-1,0 0,0 0,1 0,-1 0,1 0,0-1,1 0,-1 0,1 0,0 0,0-1,1 0,-1 0,1 0,0-1,0 0,0 0,1 0,-1-1,1 0,-1 0,1-1,-1 0,1 0,0 0,0-1,0 0,-1 0,1-1,0 0,0 0,-1-1,1 1,-1-1,3-2,2-6,0-1,-1 0,0-1,-1 0,-1 0,0-1,0 0,-1 0,-1-1,0 0,-1 0,-1-1,0 1,-1-1,0 0,-1-12,2 2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37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1 713,'2'1,"-1"1,1-1,0 0,-1 1,1 0,-1-1,1 1,-1 0,0 0,0 0,0 0,0 0,0 0,0 0,-1 0,1 0,-1 0,1 0,-1 1,0-1,0 0,0 0,0 0,0 2,0 3,17 123,-5 0,-6 36,-7-145,0 3,8-41,49-172,-20 116,3 1,4 3,4-2,-26 41,1 2,2 0,0 1,2 2,1 1,27-19,-47 38,0 1,1-1,-1 2,1-1,0 1,0 1,0-1,1 1,-1 1,0 0,6-1,-11 2,0 0,0 0,0 0,-1 1,1-1,0 1,0-1,-1 1,1 0,0 0,-1 0,1 0,-1 1,1-1,-1 1,0-1,1 1,-1 0,0 0,0 0,0 0,-1 0,1 1,0-1,-1 0,1 1,-1-1,0 1,0 0,0-1,0 1,-1 0,1 0,-1-1,1 1,-1 15,0-1,-2 0,1 0,-2 0,-1 0,0 0,-1 0,0-1,-1 0,-1 0,-1-1,0 1,-1-2,-1 1,0-1,-9 8,11-10,-2 0,1-1,-2 0,1 0,-1-1,-1-1,0 0,0 0,-1-1,0-1,-1 0,1-1,-1 0,0-1,-1-1,-7 2,19-6,0 0,0 1,0-1,0-1,0 1,0 0,1-1,-1 0,0 1,0-1,0 0,1 0,-1-1,0 1,1 0,-1-1,1 0,0 0,-1 0,1 0,0 0,0 0,0 0,1 0,-1-1,0 1,1-1,-1 1,1-1,0 0,0 0,0 1,1-1,-1 0,0 0,1 0,0 0,0 0,0 0,0 0,0 0,1 0,-1 1,1-1,0 0,-1 0,2 0,-1 1,0-1,0 0,2-1,28-44,-16 28</inkml:trace>
  <inkml:trace contextRef="#ctx0" brushRef="#br0" timeOffset="1068.129">1158 656,'-40'9,"-1"1,2 1,0 3,0 1,1 2,1 1,-19 14,50-28,0 1,1-1,-1 1,1 1,0-1,1 1,-1 0,1 0,0 0,0 1,1-1,0 1,0 0,-1 6,3-10,1 0,-1 0,1 0,-1 0,1 0,0 0,0 0,1 0,-1 0,1 0,-1 0,1 0,0-1,0 1,0 0,0 0,1-1,-1 1,1 0,0-1,-1 0,1 1,0-1,1 0,-1 0,0 0,1 0,-1 0,1-1,-1 1,1-1,0 0,-1 1,1-1,0-1,2 2,8 0,0 0,0-1,0-1,0 0,0 0,0-1,0-1,0 0,0-1,-1-1,1 1,-1-2,0 0,0 0,-1-2,1 1,-1-1,-1-1,6-4,5 0,138-114,-156 125,0 0,0 1,0-1,0 1,0 0,0 0,0 0,0 0,0 1,0-1,0 1,0 0,0 0,-1 0,1 0,0 0,0 1,-1-1,1 1,-1-1,1 1,-1 0,0 0,0 0,0 1,0-1,0 0,0 1,-1-1,1 1,-1 0,0-1,0 1,0 0,0 0,0 0,0 0,-1 0,1 0,13 24,-11-20,1-1,-1-1,1 1,1 0,-1-1,1 0,0 0,0 0,0-1,1 0,0 0,-1 0,1-1,1 0,-1 0,0 0,1-1,0 0,-1 0,1 0,0-1,0 0,0-1,0 0,0 0,0 0,-1-1,1 0,0 0,0 0,0-1,-1 0,6-3,6-6,0 0,-1-1,-1-1,0-1,-1 0,0-1,9-14,65-58,-71 73,-12 8,0-1,1 1,1 1,-1-1,0 1,1 0,0 1,1 0,-1 0,0 1,1 0,0 1,0-1,0 2,0-1,9 1,-17 1,1 1,0-1,0 1,0 0,0 0,-1-1,1 1,0 1,-1-1,1 0,-1 0,1 0,-1 1,1-1,-1 1,0-1,0 1,0 0,0-1,0 1,0 0,0 0,-1 0,1 0,-1-1,1 1,-1 0,0 0,1 0,-1 0,0 0,0 0,-1 0,1 0,0 0,-1 0,1 0,-1 0,-29 71,19-59,-1 0,0 0,-1-1,-1-1,0 0,-1-1,0 0,0-2,-1 1,-3-1,15-7,0 1,26-11,241-13,-234 18,0-1,-1-2,0 0,0-2,-1-2,0 0,0-1,-1-2,-1-1,0-1,-1-1,0-1,-2-1,0-1,-1-1,2-4,5-16,-3-2,-1-1,-3-1,-1-1,-2-1,-2 0,-3-1,7-39,-18 79,3-11,-1 0,0 0,-1 0,-1 0,-1 0,0 0,-1-1,-3-10,3 28,0-1,0 1,0-1,0 1,0-1,-1 1,1 0,0-1,-1 1,1-1,-1 1,0 0,0 0,1-1,-1 1,0 0,0 0,0 0,0 0,0 0,0 0,-1 0,1 0,0 0,0 0,-1 1,1-1,0 1,-1-1,1 1,-1-1,1 1,-1 0,1 0,0-1,-1 1,1 0,-1 0,1 1,-1-1,1 0,-1 0,1 1,-1-1,1 1,0-1,-1 1,0 0,-54 50,44-32,0 1,2 0,0 1,1 0,1 1,1 0,1 0,2 0,0 1,1-1,1 1,1 0,1 0,1 0,1 0,1 0,1 0,9 47,4 0,3-1,15 32,-32-97,-1 0,0 0,0 0,0 0,0 1,-1-1,0 1,0-1,0 1,-1-1,1 1,-1-1,0 1,0-1,-1 1,1 0,-1-1,0 1,0-1,-1 0,1 1,-1-1,0 0,0 0,-1 0,1 0,-1 0,-2 3,1-7,0 0,0 0,0-1,0 1,1-1,-1 0,0 0,0 0,1 0,-1 0,0-1,1 0,0 0,-1 0,1 0,0 0,0-1,0 1,0-1,1 0,-1 0,1 0,-1 0,1 0,0-1,1 3,-17-20,2 1</inkml:trace>
  <inkml:trace contextRef="#ctx0" brushRef="#br0" timeOffset="1315.869">2174 430,'43'5,"34"1,13-5,1-2,-6-2,-7-4,-8-1,-5 0,-5-3,-8 0,-7 3,-3-3,-3 1,-3 2,-3 2,-3-3,-1 1,-6 1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3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0,'38'193,"-29"-146,-3 0,-2 1,-1-1,-3 1,-4 27,-22 94,-32 40,56-204,-3 13,12-19,0-7</inkml:trace>
  <inkml:trace contextRef="#ctx0" brushRef="#br0" timeOffset="276.574">1 537,'48'-10,"30"-7,6-2,0 3,-11 0,-13 1,-11 5,-10-2,-6 2,-4 2,-3 2,-5-1,-1-1,-5 1</inkml:trace>
  <inkml:trace contextRef="#ctx0" brushRef="#br0" timeOffset="800.598">762 57,'-4'277,"7"-186,27 193,-30-270,-1-11,0 0,0 0,0 0,0 0,1 1,-1-1,1 0,0 0,0 1,0-1,1 0,-1 1,1-1,-1 0,1 0,0 0,0 0,1 0,-1 0,0 0,1 0,0 0,0-1,0 1,0 0,0-1,0 0,1 1,-1-1,1 0,0-1,-1 1,1 0,0-1,0 1,0-1,0 0,0 0,1 0,0 0,5-4,1 0,-1-1,0 0,0 0,0-1,0 0,-1-1,0 0,0 0,0 0,-1-1,0-1,2-2,45-37,10 12,-63 35,1-1,-1 1,0-1,1 1,-1 0,0 0,1-1,-1 1,1 0,-1 0,0 0,1 1,-1-1,1 0,-1 0,0 1,1-1,-1 1,0-1,1 1,-1 0,0-1,0 1,0 0,1 0,-1 0,0 0,0 0,0 0,0 0,-1 0,1 0,0 1,0-1,-1 0,1 0,-1 1,1-1,-1 0,0 1,1-1,-1 1,0-1,0 0,0 1,0-1,0 2,-12 64,10-64,0 1,0 0,1-1,-1 1,1 0,0 0,0 0,0 0,0 0,1 0,0 1,-1-1,2 0,-1 0,0 0,1 0,0 0,0 0,0 0,0 0,1 0,-1 0,1 0,0-1,0 1,0-1,1 1,-1-1,1 0,0 0,0 0,2 1,39 8,-21-10</inkml:trace>
  <inkml:trace contextRef="#ctx0" brushRef="#br0" timeOffset="1196.847">1440 819,'28'-9,"0"-2,0-1,-2-1,1-2,-2 0,0-2,-1-1,0 0,12-15,9-44,-45 75,1 0,0 0,-1 0,1 0,-1 0,0 0,0 0,1 0,-1-1,-1 1,1 0,0 0,0 0,-1 0,0 0,1 0,-1 0,0 0,0 0,0 0,0 0,0 1,0-1,0 0,-1 1,1-1,-1 1,1-1,-1 1,0-1,1 1,-1 0,0 0,0 0,0 0,0 0,0 1,0-1,-1 0,-3 0,1 1,-1-1,0 1,0 0,1 0,-1 1,0 0,1 0,-1 0,1 1,-1-1,1 1,0 0,-1 1,1 0,0 0,1 0,-1 0,0 0,1 1,-1 1,-81 91,78-86,2-1,-1 1,1 1,1-1,0 1,0 0,1 0,1 1,0-1,-2 11,5-18,-1 1,1-1,0 1,0-1,1 1,-1-1,1 0,0 1,0-1,0 0,1 1,0-1,-1 0,1 0,1 0,-1-1,1 1,-1-1,1 1,0-1,0 0,1 0,-1 0,0 0,1 0,0-1,0 0,0 0,0 0,1 0,16 5,-1-2,0 0,1-2,0 0,0-1,0-2,0 0,0-1,18-3,96-30,-108 24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50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8 146,'-1'42,"-1"-29,0 1,1-1,0 1,1 0,0-1,1 1,1-1,0 1,1-1,1 1,0-1,0 0,1-1,1 1,0-1,1 0,0-1,1 1,0-1,10 9,-14-18,0 1,0-1,1 0,-1 0,1-1,0 0,0 1,-1-1,1-1,0 1,0-1,0 0,0 0,-1 0,1-1,0 0,0 0,0 0,-1 0,1-1,-1 1,1-1,-1-1,0 1,4-3,92-83,1-56,-79 127,-18 53,-5-30,1 0,0 0,0-1,0 1,1 0,0 0,0-1,0 1,1-1,0 1,0-1,0 0,1 1,0-1,0 0,0-1,0 1,1 0,0-1,0 0,0 0,0 0,1-1,-1 1,1-1,0 0,0 0,0-1,1 1,-1-1,1 0,-1-1,3 1,6-3,0 0,0-2,0 1,-1-2,1 0,-1 0,0-1,0-1,-1 0,1-1,-1 0,-1-1,1 0,-1-1,-1 0,0-1,0 0,-1-1,0 0,0-1,0 1,-2 0,0-1,0 0,-1 0,0 0,-1-1,-1 0,0 0,0 0,-2-1,1 1,-2-1,0 1,0-5,-1 18</inkml:trace>
  <inkml:trace contextRef="#ctx0" brushRef="#br0" timeOffset="430.7">1166 315,'22'0,"1"-1,0-1,-1-1,0-1,0-2,0 0,0-1,8-4,-21 7,-1 1,-1-1,1-1,-1 1,1-1,-1-1,-1 1,1-1,-1 0,0-1,0 1,-1-1,0 0,0-1,0 1,-1-1,0 0,-1 0,0 0,0-1,-1 1,2-9,-4 12,0 0,-1 0,0 0,1 0,-2 0,1 0,0 0,-1 0,0 1,0-1,-1 1,1-1,-1 1,0 0,0 0,0 0,-1 0,1 1,-1-1,0 1,0 0,0 0,0 0,-1 1,1 0,-1-1,1 2,-1-1,0 0,0 1,0 0,0 0,0 0,0 1,0 0,0 0,0 0,0 0,0 1,0 0,0 0,0 0,0 1,1 0,-1 0,0 0,1 0,0 1,-11 4,0 1,1 0,1 1,0 1,0 0,0 1,1 0,1 1,0 0,1 0,0 2,1-1,0 1,2 0,-1 1,2 0,0 0,0 1,1-1,2 1,-1 0,2 0,-1 11,3-18,1-1,0 1,0 0,1-1,0 1,0-1,1 0,0 0,1 0,0 0,0 0,0-1,1 1,0-1,1 0,0-1,0 1,0-1,1-1,-1 1,1-1,1 0,-1-1,1 1,1-1,11 6,0-1,0-2,1 0,0-1,1 0,-1-2,1-1,0-1,13 0,62-8,-67-1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53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55 302,'63'-24,"0"-4,-2-2,-1-2,42-32,-92 57,0-1,0 0,0-1,-1 1,-1-2,0 1,0-1,0 0,-1-1,-1 0,5-11,-39 105,4 2,3 0,4 1,-2 44,12-81,-60 546,59-544,6-22,-2 0,-1 0,-1 0,-2-1,0 0,-2-1,-1 0,-2 0,0-1,-7 9,18-32,0-1,0 1,0-1,-1 1,1-1,0 0,-1 0,0 0,1 0,-1 0,0 0,0-1,0 1,0-1,0 0,-1 0,1 0,0-1,0 1,-1-1,1 1,0-1,-1 0,1-1,0 1,-1 0,1-1,0 0,0 0,-1 0,1 0,0 0,0-1,0 1,1-1,-1 0,-1-1,-4-3,0 0,0 0,1-1,1 0,-1 0,1-1,0 0,0 0,1 0,1-1,-1 1,-1-6,1-1,0 0,1 0,1 0,0 0,1-1,1 1,1-1,0 0,0 1,2-1,2-12,2-4,-5 15,1-1,1 2,1-1,0 0,1 1,1-1,1 1,0 1,1 0,0 0,1 0,10-10,-4 9,1 1,0 1,1 1,1 0,0 1,1 1,0 1,1 1,18-6,162-42,-132 43,-51 7</inkml:trace>
  <inkml:trace contextRef="#ctx0" brushRef="#br0" timeOffset="423.71">873 528,'-21'19,"1"1,0 0,2 2,1 0,0 1,2 0,0 2,2-1,1 2,0 0,2 0,-1 8,10-31,0-1,1 1,-1 0,0 0,1-1,-1 1,1 0,0 0,0 0,0-1,1 1,-1 0,0 0,1-1,0 1,0 0,0 0,0-1,0 1,0-1,1 1,-1-1,1 0,0 0,0 1,-1-1,1 0,1 0,-1-1,0 1,0 0,1-1,-1 1,1-1,-1 0,1 0,0 0,-1 0,1 0,0-1,-1 1,1-1,0 0,10 0,0-2,0 1,0-1,0-1,0-1,-1 0,0 0,1-1,-2-1,1 0,-1 0,0-1,0-1,0 0,-1 0,-1-1,0 0,0-1,0 0,-1 0,-1-1,0 0,0 0,2-6,-5 9,-1 0,1-1,-2 1,1-1,-1 1,0-1,-1 0,0 0,0 0,-1 0,0 0,-1-8,0 13,0 1,1-1,-2 0,1 1,0-1,0 1,-1-1,0 1,0-1,0 1,0 0,0 0,-1 0,0 0,1 1,-1-1,0 1,0-1,0 1,0 0,-1 0,1 1,-1-1,1 1,-1-1,1 1,-1 0,0 1,0-1,-2 0,-41 6,28 1</inkml:trace>
  <inkml:trace contextRef="#ctx0" brushRef="#br0" timeOffset="1640.943">1296 585,'-13'34,"1"1,1 0,2 1,2 0,0 8,6-40,0-1,0 0,1 1,-1-1,1 0,0 1,0-1,0 0,1 1,-1-1,1 1,-1-1,1 0,0 0,1 1,-1-1,0 0,1 0,0 0,0-1,0 1,0 0,0-1,0 1,1-1,-1 1,1-1,0 0,-1 0,1-1,0 1,0 0,0-1,0 0,1 0,-1 0,0 0,1 0,-1-1,0 1,1-1,-1 0,0 0,2 0,14-5,0 0,0-2,-1 0,0-1,0 0,-1-2,0 0,-1-1,0-1,0 0,-1-1,-1-1,0 0,-1-1,8-12,-8 14,35-34,-47 74,-3-19,0-2,0 0,0 0,1 0,-1 1,1-1,1 0,-1 1,1-1,0 1,1-1,-1 1,1-1,1 0,-1 1,1-1,0 0,1 0,-1 0,1 0,0-1,1 1,-1-1,1 1,2 0,1-2,1 0,0-1,0 0,0 0,0-1,1 0,-1 0,1-1,-1 0,1-1,0 0,-1 0,1-1,-1 0,1 0,-1-1,0 0,1-1,-1 0,0 0,0 0,-1-1,1-1,-1 1,7-6,-5 2,-1 0,0-1,0 1,-1-2,0 1,0-1,-1 0,-1 0,1-1,-2 0,0 0,2-5,-3 8,-2 3,0 1,1-1,0 0,0 1,0 0,0-1,1 1,0 0,0 0,0 0,0 1,0-1,1 1,0 0,-1 0,1 0,0 0,1 1,-1-1,0 1,1 0,-1 0,1 1,0 0,-1-1,1 2,0-1,0 0,0 1,0 0,0 0,-1 0,5 2,-5 1,0 1,0 0,-1 0,1 0,-1 0,0 0,-1 1,1 0,-1-1,1 1,-2 0,1 0,0 0,-1 0,0 0,0 1,-1-1,1 0,-1 1,0-1,0 0,-1 0,0 1,-1 4,2 0,-25 126,25-136,0 0,0 1,0-1,0 1,0-1,0 1,0-1,0 0,0 1,0-1,0 1,0-1,0 0,0 1,0-1,0 1,1-1,-1 0,0 1,0-1,1 0,-1 1,0-1,0 0,1 1,-1-1,0 0,1 0,-1 1,0-1,1 0,-1 0,0 0,1 0,-1 1,1-1,-1 0,0 0,1 0,-1 0,1 0,-1 0,1 0,-1 0,0 0,1 0,-1 0,1 0,-1 0,0-1,1 1,-1 0,1 0,-1 0,0 0,1-1,-1 1,0 0,1-1,-1 1,0 0,0 0,1-1,-1 1,0 0,0-1,1 1,-1-1,0 1,0 0,29-23,-29 23,200-190,-182 178,-14 8,-1 0,1 0,1 0,-1 0,1 1,-1 0,1 0,0 0,0 0,0 1,0 0,1 0,-1 0,0 1,1 0,0 0,-1 0,1 1,-1 0,1 0,0 0,-1 0,1 1,-1 0,1 0,-1 1,1 0,-1 0,4 2,-7 1,1 0,-1 0,0 1,0-1,-1 1,0 0,0-1,0 1,0 0,-1 0,0 0,-1-1,1 1,-1 0,0 0,0-1,-1 1,0-1,-1 3,-3 25,5 26,7-52</inkml:trace>
  <inkml:trace contextRef="#ctx0" brushRef="#br0" timeOffset="2119.67">3018 528,'-21'28,"1"1,1 0,2 1,1 1,1 1,-2 10,15-39,0 0,1-1,-1 1,1 0,0 1,0-1,0 0,0 0,0 0,1 1,0-1,-1 0,1 0,0 1,1-1,-1 0,1 1,-1-1,1 0,0 0,0 0,0 0,1 0,-1 0,1 0,-1 0,1 0,0 0,0-1,0 1,1-1,-1 0,1 0,-1 0,1 0,0 0,0 0,-1-1,1 1,0-1,0 0,1 0,-1 0,0 0,0 0,1-1,1 1,11-3,0 0,0-1,-1 0,1-1,-1-1,0-1,0 0,0-1,-1 0,0-1,0-1,-1 0,8-8,13-13,-1-1,-1-1,-2-2,6-10,-13 15,-1-1,-1 0,-2-2,-1 0,-1-2,11-32,-24 56,-1 0,0 0,-1 0,0 0,0 0,-1 0,0 0,-1 0,0-1,-1 1,0 0,0 0,-1 0,-1 0,0 0,0 0,-1 1,0-1,0 1,-1 0,-1 1,1-1,-1 1,-1 0,0 0,0 1,-2-2,2 4,-1 0,0 0,0 1,0 0,-1 0,1 1,-1 0,0 0,0 1,0 1,0-1,0 1,0 1,0 0,-1 0,1 1,0 0,0 0,0 1,0 1,0-1,1 1,-1 1,1-1,-1 2,1-1,1 1,-1 0,1 1,0-1,0 2,0-1,1 1,0 0,0 0,0 1,-2 4,0 1,1 0,1 0,0 1,0-1,1 1,1 1,1-1,0 0,0 1,2 0,0-1,0 1,2 0,0 0,0-1,1 1,1-1,1 1,0-1,0 0,2 0,0-1,0 1,1-1,1-1,0 0,1 0,0 0,1-1,0 0,0-1,1 0,9 5,15 8,0-1,1-2,1-1,1-3,0-1,1-1,1-2,0-2,35 3,-44-8,-4-1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06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79,'-22'107,"16"154,34-2,-57 36,29-333,1 15</inkml:trace>
  <inkml:trace contextRef="#ctx0" brushRef="#br0" timeOffset="284.467">1 644,'68'0,"1"-2,-1-3,0-4,47-12,-44 6,-46 11,-1-1,1-1,-2-1,1-1,-1-1,0-1,1-2,-10 2</inkml:trace>
  <inkml:trace contextRef="#ctx0" brushRef="#br0" timeOffset="789.204">734 107,'-6'92,"3"-1,8 66,-1-19,14 37,-14-150,27 93,-30-114,1 0,0 0,-1-1,1 1,1-1,-1 0,0 1,1-1,0 0,-1 0,1-1,0 1,1-1,-1 1,0-1,1 0,-1 0,1-1,0 1,-1-1,1 1,0-1,0 0,0-1,0 1,0-1,1 0,2-1,0-1,0-1,-1 0,1 1,0-2,-1 1,0-1,0 0,0-1,0 1,0-1,-1 0,0 0,0-1,-1 0,0 1,1-2,9-9,-3 3,3-4,1 0,0 1,2 0,-1 1,2 1,0 1,0 1,1 0,15-6,-32 17,0 0,0 0,0 0,0 0,0 1,0-1,1 1,-1-1,0 1,0 0,1 0,-1 0,0 0,1 0,-1 0,0 1,0-1,1 1,-1 0,0-1,0 1,0 0,0 0,0 0,0 1,0-1,0 0,-1 1,1-1,0 1,-1 0,1-1,-1 1,0 0,1 0,-1 0,0 0,0 0,0 2,11 94,-12-71,0-24,-1 0,1 0,0-1,0 1,0 0,0 0,0 0,0-1,1 1,-1 0,1 0,0-1,0 1,0 0,0-1,1 1,-1-1,0 0,1 1,0-1,0 0,-1 0,1 0,1 0,-1 0,0 0,0-1,1 1,-1-1,1 1,-1-1,1 0,-1 0,1 0,0-1,0 1,-1-1,1 1,0-1,0 0,0 0,-1 0,15-4</inkml:trace>
  <inkml:trace contextRef="#ctx0" brushRef="#br0" timeOffset="4974.632">1779 672,'-1'-1,"-1"0,1-1,0 1,0 0,-1-1,1 1,-1 0,1 0,-1 0,1 0,-1 1,0-1,1 0,-1 1,0-1,0 1,0-1,1 1,-1 0,0 0,0 0,0 0,0 0,1 0,-1 1,0-1,0 0,0 1,1 0,-1-1,0 1,1 0,-1 0,1 0,-1 0,1 0,-1 0,-1 1,-14 9,0 0,0 1,1 0,0 2,1 0,1 0,0 1,1 1,1 1,-7 10,17-24,0 0,0 0,1 0,-1 0,1 0,0 0,-1 0,1 0,1 1,-1-1,0 0,1 1,0-1,0 0,0 1,0-1,0 1,1-1,0 0,-1 0,1 1,0-1,1 0,-1 0,0 0,1 0,0 0,0 0,0 0,0-1,0 1,0-1,1 0,-1 1,1-1,0 0,-1 0,1-1,0 1,0 0,0-1,1 0,-1 0,0 0,0 0,1 0,-1-1,0 1,3-1,5 1,0-1,-1-1,1 1,0-2,0 1,-1-1,1-1,-1 0,1-1,-1 0,0 0,-1-1,1 0,-1-1,0 0,0 0,-1-1,0 0,4-5,4-4,0-2,-1 0,-1-1,0 0,-2-1,0 0,-1-3,30-46,-29 55,-9 21,-10 29,5-28,1-4,-1 1,1 0,0 0,0 0,1-1,0 1,0 0,0 0,0 0,1 0,-1 0,1 0,1 0,-1-1,1 1,-1-1,1 1,1-1,-1 1,1-1,-1 0,1 0,0 0,1-1,-1 1,1-1,-1 1,1-1,0 0,0-1,1 1,-1-1,0 0,1 0,0 0,16 2,0-1,1-1,0 0,-1-2,1-1,-1 0,1-2,-1 0,0-2,0 0,12-5,-2-5,-1-1,-1-1,-1-1,0-2,-1-1,-1-1,-1-1,-2-1,0-1,-1-2,-2 0,0-1,-2 0,-2-2,0 0,-2-1,1-5,-5 15,-1 0,0 0,-2-1,0 0,-2 0,0-1,-1 0,-2 1,0-1,-1 0,-2 0,0 0,-3-11,4 31,0 1,0-1,-1 1,1-1,-1 1,1 0,-1-1,0 1,0 0,0 0,0-1,0 1,0 0,-1 0,1 0,-1 0,1 1,-1-1,0 0,0 1,0-1,1 1,-2-1,1 1,0 0,0 0,0 0,0 0,-1 0,1 1,-1-1,1 1,0-1,-1 1,1 0,-1 0,1 0,0 0,-1 1,1-1,-1 0,1 1,0 0,-1 0,1-1,-1 2,-7 6,0 1,0 0,1 1,1 0,-1 0,2 1,-1 0,2 1,-1-1,2 1,-1 0,2 1,0-1,0 1,1 0,1 0,-1 5,0-7,-6 27,2 0,1 0,2 1,2 0,2 0,1 0,2-1,6 29,49 177,-55-182,-21-62,8-8</inkml:trace>
  <inkml:trace contextRef="#ctx0" brushRef="#br0" timeOffset="5224.164">2173 474,'48'0,"45"-5,16-6,-1-1,-14 1,-18-3,-12 3,-13 1,-10 4,-12-3,-6 0,-2 3,0 1,-3 2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1,'31'97,"-4"2,8 63,-21-70,24 83,-38-173,1 0,0 1,0-1,0 0,0 0,0 0,0 0,1 0,-1 0,1 0,-1 0,1 0,0-1,-1 1,1-1,0 1,0-1,0 0,1 1,-1-1,0 0,0-1,1 1,-1 0,0-1,1 1,-1-1,0 0,1 0,-1 1,1-2,-1 1,0 0,1 0,-1-1,1 0,-1 1,0-1,0 0,1 0,-1 0,0 0,0-1,0 1,0 0,0-1,0 0,-1 1,1-1,0 0,-1 0,0 0,1 0,52-130,52-176,-101 294,0 1,1-1,0 1,1 0,1 1,0 0,0 0,1 1,1 0,0 0,0 1,11-8,-4 10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1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85 667,'31'82,"118"404,-143-473,-5-7,1 0,0 0,1 0,-1 0,1-1,0 1,1-1,-1 1,1-1,0-1,0 1,1 0,0 0,-2-6,-1-1,0 1,0 0,0-1,0 1,0-1,0 0,0 0,0 0,-1 1,1-2,-1 1,1 0,-1 0,0 0,0-1,0 1,0 0,0-1,-1 1,1-1,-1 1,1-1,-1-2,1 2,71-295,-56 238,-2 0,-3-2,-3 1,-3-1,-2-52,-3 42,-1 60</inkml:trace>
  <inkml:trace contextRef="#ctx0" brushRef="#br0" timeOffset="514.539">818 1119,'-5'-3,"-1"0,0 0,0 1,0 0,0 1,0-1,-1 1,1 0,0 0,-1 1,1 0,0 0,-1 1,1 0,-1 0,1 0,0 1,0 0,0 0,0 0,0 1,0 0,1 0,-1 0,1 1,0 0,0 0,0 0,1 1,-4 4,5-6,0 0,0 0,0 0,1 0,-1 1,1-1,0 1,0 0,1-1,-1 1,1 0,-1 0,1 0,1 0,-1 0,0 0,1 1,0-1,0 0,0 0,1 0,-1 0,1 0,0 0,0 0,0 0,1 0,-1 0,1 0,0-1,0 1,1 0,-1-1,0 0,1 0,0 0,0 0,0 0,0 0,3 1,10 6,-1-1,2 0,-1-1,1-1,0-1,1 0,0-1,-1-1,2 0,-1-2,0 0,0-1,1-1,-1-1,7-1,-21 2,0 0,0 0,0-1,0 0,0 0,0 0,0 0,0 0,0-1,0 0,-1 0,1 0,0 0,-1 0,0-1,0 1,0-1,0 0,0 0,0 0,-1-1,6-12</inkml:trace>
  <inkml:trace contextRef="#ctx0" brushRef="#br0" timeOffset="1685.166">0 272,'2'-4,"-1"1,1 0,0 0,0 0,0 0,0 0,0 0,1 0,-1 1,1-1,0 1,0-1,0 1,0 0,0 1,0-1,0 0,1 1,-1 0,1 0,-1 0,1 0,-1 0,1 1,0-1,0 1,2-1,166-30,-106 32,-45 1,-1-1,1-1,0-1,-1-1,1 0,-1-2,1 0,-1-2,1-1,-20 7,0 0,0-1,-1 1,1-1,0 1,-1-1,1 0,-1 1,1-1,0 0,-1 1,0-1,1 0,-1 0,1 1,-1-1,0 0,1 0,-1 0,0 1,0-1,0 0,0 0,0 0,0 0,0 1,0-1,0 0,0 0,0 0,-1 0,1 1,0-1,0 0,-1 0,1 0,-1 1,1-1,-1 0,1 1,-1-1,1 0,-1 1,1-1,-1 1,0-1,1 1,-1-1,0 1,0-1,1 1,-42-34,38 32,-20-14,17 12,0 0,0-1,0 0,1 0,-1 0,1-1,0 0,1 0,-1 0,1-1,1 0,0-4</inkml:trace>
  <inkml:trace contextRef="#ctx0" brushRef="#br0" timeOffset="2133.831">1214 554,'10'5,"17"1,9 0,3-1,0-1,-2-2,-3-1,-1-1,-3 0,-1-5,-1-1,0 0,0 1,-1 1,1 2,-4-4,-7-1</inkml:trace>
  <inkml:trace contextRef="#ctx0" brushRef="#br0" timeOffset="2388.856">1242 836,'38'0,"37"-5,16-1,-4 0,-11 1,-15 2,-11 1,-11 0,-6 2,-5 0,-7 0</inkml:trace>
  <inkml:trace contextRef="#ctx0" brushRef="#br0" timeOffset="2865.47">2653 414,'-27'6,"0"2,1 1,0 1,1 2,0 0,1 2,0 0,1 2,0 0,2 2,-9 8,22-16,0 1,1 0,0 0,0 1,1-1,1 1,0 1,1-1,0 1,0-1,2 1,0 0,0 0,1 1,0-1,2 0,-1 0,2 5,-1-9,0 0,1-1,0 1,0 0,0-1,1 1,1-1,0 0,0 0,0 0,1-1,0 1,0-1,1-1,0 1,1-1,-1 0,1 0,0 0,0-1,1 0,-1-1,1 0,0 0,1 0,-1-1,3 0,14 0,0-1,0-1,1-1,-1-1,0-2,0 0,0-2,-1 0,1-2,-1-1,0 0,-1-2,0-1,-1-1,0-1,-1 0,0-2,6-7,-8 9,-1-1,0 0,-2-2,0 0,0-1,-2 0,0-1,-1-1,0 0,6-17,-15 29,-1 0,-1-1,1 0,-1 1,0-1,-1 0,0 0,0 0,-1 0,0 0,0 0,-1 0,0 0,0 0,-1 0,0 1,0-1,-1 0,0 1,-1 0,1 0,-1 0,-1 0,1 0,-1 1,0 0,-1 0,1 0,-1 1,0 0,-1 0,-6-4,-11-4,-1 2,-1 1,1 1,-2 1,1 1,-1 2,0 0,-2 2,-9-1</inkml:trace>
  <inkml:trace contextRef="#ctx0" brushRef="#br0" timeOffset="3287.683">2117 695,'256'18,"-118"-7,1-6,46-8,-20 1,363 2,-529 0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47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60 118,'-1'0,"1"0,-1-1,1 1,-1 0,1 0,-1 0,1 0,0-1,-1 1,1 0,-1 0,1 0,-1 0,1 0,-1 0,1 0,-1 0,1 0,-1 0,1 1,-1-1,1 0,-1 0,1 0,-1 1,1-1,0 0,-1 0,1 1,0-1,-1 0,1 1,-1-1,1 0,0 1,0-1,-1 1,1-1,0 1,0-1,0 0,-1 1,1-1,0 1,0-1,0 1,0-1,0 1,0-1,0 1,0-1,0 1,0-1,0 1,0-1,0 1,0-1,1 1,-6 20,1 1,1 0,0 0,2 0,1 1,1-1,1 2,-1 29,-12 164,2-153,3 1,2-1,4 1,2 3,-2-67,-1 0,1 0,0 0,0 0,0 0,0 0,0 0,0 0,0-1,0 1,0 0,0 0,0 0,1 0,-1 0,0 0,1 0,-1 0,0-1,1 1,-1 0,1 0,0-1,-1 1,1 0,0-1,-1 1,1 0,0-1,0 1,-1-1,1 1,0-1,0 0,0 1,0-1,0 0,-1 0,1 1,0-1,0 0,0 0,0 0,0 0,0 0,0 0,0 0,0-1,0 1,0 0,-1 0,1-1,0 1,0 0,0-1,0 1,-1-1,1 0,0 1,0-1,-1 1,1-1,0 0,-1 1,1-1,-1 0,90-94,-68 73,0 1,2 1,0 2,1 0,1 1,15-5,-30 16,-8 4,0-1,0 1,0 0,0 0,1 0,-1 0,1 1,-1-1,1 1,0 0,-1 0,1 0,0 1,0-1,0 1,0 0,-1 0,1 0,0 1,0-1,0 1,-1 0,1 0,0 0,-1 1,1-1,-1 1,1 0,-1 0,0 0,0 0,0 1,0-1,2 3,1 4,-2-1,0 1,0 0,0 0,-1 0,0 0,-1 1,0-1,-1 1,0-1,0 1,-1 0,0-1,-1 1,0 0,0-1,-1 1,-1-1,1 1,-1-1,-1 0,0 0,0-1,-1 1,0-1,0 0,-4 4,1 0,0 0,0-1,-1 0,-1 0,0-1,0 0,-1-1,0 0,-1-1,0 0,0-1,0 0,-1-1,0 0,0-1,-1-1,0 0,1-1,-9 1,-89-9,108 4,0 0,-1 0,1 0,0 0,0-1,0 1,0-1,1 0,-1 0,0 0,1 0,-1-1,1 1,0-1,0 1,0-1,0 0,0 1,1-1,-1 0,1 0,-1-1,1 1,0 0,1 0,-1-1,0 1,1 0,0 0,0-1,0 0,26-68,-13 53</inkml:trace>
  <inkml:trace contextRef="#ctx0" brushRef="#br0" timeOffset="887.263">680 796,'0'7,"1"0,-1 0,1 0,1 0,-1 0,1 0,0 0,1 0,0-1,0 1,0-1,1 1,-1-1,2-1,-1 1,1 0,0-1,0 0,0 0,1-1,-1 1,1-1,0 0,0-1,1 1,-1-1,1-1,0 1,0-1,0 0,0-1,0 1,0-2,0 1,7-1,3-6,0 0,0-2,-1 0,0-1,0 0,-1-1,-1-1,0-1,0 0,-1 0,-1-1,0-1,0 0,-2-1,1-1,13-14,-22 29,-1 0,1 0,-1 0,1 0,-1 0,1 0,0 0,0 1,-1-1,1 0,0 1,0 0,0-1,0 1,-1 0,1 0,0 0,0 0,0 0,0 1,0-1,-1 0,1 1,0-1,0 1,0 0,-1 0,1 0,0 0,-1 0,1 0,-1 0,0 0,1 0,-1 1,0-1,1 1,-1-1,0 1,0-1,0 1,0 0,-1-1,1 1,0 0,-1 0,1 0,-1-1,0 1,0 0,1 0,-1 1,12 17,-9-15,1 1,0-1,0 0,0-1,1 1,0-1,0 1,0-1,0-1,1 1,-1-1,1 0,0 0,0-1,0 0,0 0,1 0,-1-1,0 1,1-2,-1 1,1-1,-1 0,1 0,-1-1,1 0,-1 0,0 0,1-1,-1 0,0 0,0 0,0-1,0 0,-1 0,1-1,-1 0,0 0,2-1,87-127,-63 78,-1-1,-3-1,-3-2,-2-1,-2-4,-9 29,-2-1,-1 0,-2 0,-2-1,-1 0,-1 0,-2 0,-3-19,-7 27,11 28,-1 0,0 1,0-1,0 0,0 1,0-1,0 0,0 1,0-1,0 1,0-1,0 0,0 1,-1-1,1 0,0 1,0-1,0 0,0 1,-1-1,1 0,0 0,0 1,0-1,-1 0,1 0,0 1,-1-1,1 0,0 0,0 0,-1 1,1-1,0 0,-1 0,1 0,0 0,-1 0,1 0,-1 0,1 0,0 0,-1 0,1 0,0 0,-1 0,1 0,0 0,-1 0,1 0,0 0,-1 0,1 0,0-1,-1 1,1 0,0 0,-1 0,1-1,0 1,0 0,-1 0,1-1,0 1,0 0,-25 135,22-92,2-1,1 1,3-1,1 1,2-1,2 0,2-1,5 10,7 44,2 21,-23-111,1-1,-1 1,0 0,0 0,-1 0,1 0,-1 0,0 0,-1 0,1-1,-1 1,0 0,0 0,-1 0,1-1,-2 2,2-5,0-1,0 0,0 0,0 1,0-1,0 0,0 0,-1 0,1 0,0 0,0-1,0 1,0 0,0 0,0-1,0 1,0-1,0 1,0-1,0 1,0-1,0 1,0-1,0 0,0 0,0 1,1-1,-1 0,0 0,1 0,-1 0,0 0,1 0,-1 0,1 0,0 0,-1 0,1 0,0-1,0 1,-1 0,1 0,0 0,-2-3,-9-16</inkml:trace>
  <inkml:trace contextRef="#ctx0" brushRef="#br0" timeOffset="1133.866">1301 373,'34'10,"35"-3,10-1,-3-2,-5-2,-10-1,-10-6,-9-2,-8 1,-3 1,-4 1,0 2,-6-4,-6-2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0 120,'397'0,"-356"-5,-41 5,1 0,0 0,-1 0,1-1,-1 1,1 0,-1-1,1 1,0 0,-1-1,0 1,1-1,-1 1,1-1,-1 1,1-1,-1 1,0-1,1 0,-1 1,0-1,0 1,0-1,1 0,-1 1,0-1,0 0,0 1,0-1,0 0,0 1,0-1,0 0,0 1,0-1,-1 1,1-1,0 0,0 1,-1-1,1 1,0-1,-1 0,1 1,0-1,-1 1,1-1,-1 1,1 0,-1-1,1 1,-1-1,1 1,-1 0,0-1,1 1,-1 0,1 0,-2-1,-97-70,84 57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0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28,'27'26,"-17"-6,-1-1,-1 1,-1 1,0 0,-2-1,3 21,6 18,10 41,45 130,-69-229,0 0,0 0,0 0,0 0,0-1,0 1,0 0,1 0,-1 0,0 0,0 0,1-1,-1 1,1 0,-1 0,1-1,-1 1,1 0,-1-1,1 1,-1 0,1-1,0 1,-1-1,1 1,0-1,0 1,-1-1,1 0,0 1,0-1,0 0,0 0,-1 0,1 1,0-1,0 0,0 0,0 0,0 0,0 0,-1-1,1 1,0 0,0 0,0-1,0 1,-1 0,1-1,0 1,0 0,-1-1,1 1,0-1,-1 0,1 1,0-1,-1 1,1-1,-1 0,1 0,-1 1,1-1,-1 0,56-162,39-235,-88 368,-1 5</inkml:trace>
  <inkml:trace contextRef="#ctx0" brushRef="#br0" timeOffset="481.89">621 592,'0'-1,"0"-1,-1 0,1 0,0 1,-1-1,1 0,-1 1,0-1,1 0,-1 1,0-1,0 1,0-1,0 1,0 0,0-1,-1 1,1 0,0 0,-1 0,1 0,-1 0,1 0,-1 0,1 0,-1 1,0-1,1 1,-1-1,0 1,1 0,-1-1,0 1,0 0,1 0,-1 0,0 0,0 1,1-1,-1 0,0 1,0-1,1 1,-1 0,1-1,-1 1,1 0,-1 0,1 0,-1 0,1 0,0 0,-1 1,1-1,0 0,0 1,0-1,0 1,-2 1,0 1,1-1,0 1,-1-1,1 1,1 0,-1 0,0 0,1 0,0 0,0 0,0 0,1 0,-1 0,1 0,0 1,0-1,0 0,1 0,-1 0,1 1,0-1,1 0,-1 0,0 0,1-1,0 1,0 0,0-1,1 1,-1-1,1 0,0 1,0-1,0 0,0-1,0 1,1-1,-1 1,1-1,-1 0,1 0,0-1,0 1,0-1,0 0,0 0,0 0,1 0,-1-1,0 0,5 2,0-1,0 0,0-1,0 0,0-1,0 1,0-2,0 1,0-1,-1-1,2 0,9-4</inkml:trace>
  <inkml:trace contextRef="#ctx0" brushRef="#br0" timeOffset="4383.492">1044 84,'38'-1,"110"13,-109-4,1-2,0-2,1-1,-1-2,0-2,11-2,-52 2</inkml:trace>
  <inkml:trace contextRef="#ctx0" brushRef="#br0" timeOffset="4732.852">1072 339,'15'0,"9"0,5 0,3 0,1 0,-1 0,-1 0,-1 0,0 0,-1 0,-1 0,0 0,1 0,-1 0,0 0,-5 0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00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61,'282'0,"-283"0,1-1,-1 1,0-1,1 1,-1-1,1 1,-1-1,1 0,-1 1,1-1,0 0,-1 0,1 1,0-1,0 0,-1 0,1 0,0 1,0-1,0 0,0 0,0 0,0 1,0-1,0 0,0 0,0 0,1 1,-1-1,0 0,1 0,-1 1,0-1,1 0,-1 1,1-1,-1 0,1 1,-1-1,1 1,-1-1,1 0,0 1,-1 0,1-1,0 1,0-1,-1 1,1 0,0-1,0 1,-1 0,1 0,0 0,0 0,0 0,-1 0,1 0,0 0,0 0,-18-14,-1 0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230 448,'-3'-4,"0"1,0 0,-1 0,1 0,-1 0,1 0,-1 1,0 0,0 0,0 0,0 0,-1 1,1-1,0 1,-1 0,1 1,-1-1,1 1,-1 0,1 0,-1 0,1 0,-1 1,1 0,-1 0,1 0,0 0,0 1,-1 0,1 0,0 0,1 0,-1 1,0-1,1 1,-1 0,1 0,0 0,-2 3,-3 2,1 0,1 0,-1 1,2 0,-1 0,1 1,1 0,-1-1,2 2,-1-1,1 0,1 0,0 1,1 0,0-1,0 1,1 0,0-1,1 1,1 0,1 7,-2-15,0 0,-1 0,2 0,-1-1,0 1,0 0,1-1,0 0,-1 1,1-1,0 0,0 0,0 1,0-2,1 1,-1 0,0 0,1-1,-1 1,1-1,0 0,0 0,-1 0,1 0,0 0,0-1,0 1,0-1,0 0,-1 0,1 0,0 0,0 0,0-1,0 1,0-1,1 0,5-2,0 0,0-1,0 0,0 0,-1-1,0 0,0 0,0-1,0 0,5-7,128-159,-117 134,66-131,-89 166,5-7,-1 0,-1-1,1 1,-2-1,1 0,-2 1,1-2,-2 1,1 0,-1 0,-1-1,0 1,-1 0,0 0,0-1,-2 1,1 0,-1 0,-1 1,0-1,0 1,-4-6,5 13,1 1,-1-1,1 1,-1 0,0 0,0 0,0 0,0 1,0-1,0 1,-1 0,1 0,0 0,-1 0,1 0,-1 1,1 0,-1-1,1 1,-1 1,1-1,-1 0,1 1,-1 0,1 0,0 0,-1 0,1 0,0 1,0-1,0 1,0 0,0 0,0 0,1 0,-1 1,0-1,-7 7,1 0,-1 1,1 0,1 0,0 1,1 0,-1 0,2 1,-1 3,1 1,1 1,0 0,1 0,1 1,1-1,1 0,0 1,1 0,1-1,2 8,-1-10,2 0,0 0,1-1,0 1,1-1,1-1,0 1,1-1,0 0,1-1,1 1,0-2,0 0,1 0,0-1,11 8,62 50,-71-58</inkml:trace>
  <inkml:trace contextRef="#ctx0" brushRef="#br0" timeOffset="554.964">597 645,'81'-39,"-58"23,-1 0,-1-2,-1 0,-1-2,0 0,-1-1,-1-1,-2 0,0-2,-1 1,4-12,-7 14,-1 0,-1 0,-1-1,-1 0,-1-1,-1 0,0 0,-2 0,-1 0,-1 0,-1-4,1 25,-1-1,0 1,0-1,1 1,-2-1,1 1,0-1,0 1,-1-1,1 1,-1-1,0 1,0 0,0-1,0 1,0 0,-1 0,1 0,0 0,-1 0,0 0,1 0,-1 0,0 1,0-1,0 1,0-1,0 1,0 0,-1 0,1 0,0 0,-1 0,1 0,0 1,-1-1,1 1,-1 0,1 0,-1 0,1 0,-1 0,1 0,-1 0,1 1,-1-1,1 1,0 0,-1 0,0 0,-7 7,0-1,1 2,0-1,0 1,1 1,0-1,1 1,0 1,0-1,1 1,1 0,-1 1,2-1,0 1,0 0,1 0,1 0,0 1,0-1,2 0,-1 3,0 1,0 0,0 0,2 0,0 0,1 0,0 0,2 0,0-1,0 1,1-1,1 0,1-1,0 0,1 0,7 11,-1-8,1 0,0-1,2-1,-1 0,2-1,13 8,-5-12,-23-12</inkml:trace>
  <inkml:trace contextRef="#ctx0" brushRef="#br0" timeOffset="1053.539">1331 504,'-115'14,"110"-13,1 0,-1 1,1-1,0 1,-1 0,1 0,0 0,0 1,1-1,-1 1,0 0,1 0,0 1,0-1,0 1,0-1,0 1,1 0,-1 0,1 0,0 0,0 0,0 3,1-3,1-1,0 1,0-1,0 1,0-1,0 1,1-1,-1 0,1 1,0-1,0 0,0 1,1-1,-1 0,1 0,0 0,0 0,0 0,0 0,0-1,0 1,1-1,-1 0,1 1,0-1,0 0,0 0,0-1,0 1,0-1,1 1,3 1,0 1,1-1,-1-1,1 0,0 0,0 0,-1-1,1 0,0 0,0-1,0 0,0-1,1 0,56-22,-50 13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00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85,'466'-1,"-195"-24,6-5,-132 5,-119 22</inkml:trace>
  <inkml:trace contextRef="#ctx0" brushRef="#br0" timeOffset="2530.125">339 366,'-5'-5,"0"0,-1 0,1 0,-1 1,0 0,0 0,0 1,0-1,-1 1,0 1,1-1,-1 1,0 0,0 1,0 0,0 0,0 0,-1 1,1 0,0 0,0 1,0 0,0 0,0 1,0 0,0 0,0 0,1 1,-1 0,1 1,0-1,0 1,0 0,0 1,-4 3,6-4,1-1,-1 1,1 0,0 0,0 0,0 1,0-1,1 1,0-1,0 1,0 0,0 0,1 0,0 0,0 0,0 0,1 0,-1 0,1 1,1-1,-1 0,1 0,-1 0,2 0,-1 0,0 0,1 0,0 0,0-1,1 1,-1-1,1 1,0-1,0 0,0 0,1 0,-1 0,1-1,0 1,0-1,1 0,1 0,1 0,-1-1,1 0,-1 0,1 0,0-1,-1 0,1 0,0-1,0 0,0 0,-1-1,1 1,0-2,0 1,-1-1,1 0,-1 0,0-1,1 1,-1-1,0-1,-1 1,5-4,4-3,-1-1,0 0,-1-1,-1 0,0 0,0-2,-1 1,-1-1,5-9,1-11,-1-1,-1-1,-2 1,-2-2,2-16,-10 47,1 0,-1 0,0 0,-1-1,0 1,0 0,0-1,-1 1,0 0,0 0,0-1,-1 1,0 0,0 0,-1 1,1-1,-1 0,0 1,-1 0,0-1,1 1,-2 1,1-1,0 1,-4-3,5 6,1 0,0 0,-1 0,1 1,-1-1,1 1,-1 0,1-1,-1 1,1 1,-1-1,1 0,-1 0,1 1,-1-1,1 1,-1 0,1 0,0 0,0 0,-1 0,1 1,0-1,0 1,0-1,0 1,0 0,1-1,-1 1,-1 2,-43 67,39-49,1 1,1-1,0 2,2-1,1 0,1 1,1-1,1 0,1 3,-1 5,1-18,0 0,1 1,0-1,1 0,0-1,1 1,0-1,1 1,1-2,0 1,0-1,1 0,1 0,0-1,0-1,1 1,0-1,0-1,9 5,14-2,-19-13</inkml:trace>
  <inkml:trace contextRef="#ctx0" brushRef="#br0" timeOffset="2946.067">904 197,'-16'24,"1"1,1 1,1 0,2 1,0 0,2 1,1 0,1 1,2-1,0 1,1 17,3-43,0 1,1-1,-1 1,1-1,0 1,0-1,0 1,0-1,0 1,1-1,0 1,-1-1,1 1,0-1,1 0,-1 1,1-1,-1 0,1 0,0 0,0 0,1-1,-1 1,0 0,1-1,0 0,-1 1,1-1,0 0,0 0,0-1,0 1,1-1,-1 0,0 1,1-1,-1-1,1 1,-1 0,1-1,-1 0,1 0,-1 0,1 0,-1 0,1-1,-1 0,1 1,1-2,55-47,-44 29</inkml:trace>
  <inkml:trace contextRef="#ctx0" brushRef="#br0" timeOffset="3199.596">649 395,'43'-5,"34"-6,8-2,-5 2,-12 3,-17 2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13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0 283,'98'-11,"181"-37,-117 23,-143 29,-7 1</inkml:trace>
  <inkml:trace contextRef="#ctx0" brushRef="#br0" timeOffset="316.909">85 453,'24'0,"22"0,9 0,-1-5,-5-1,-5-1,-7 2,-3 2,-3 1,-3 0,0 2,-6 0</inkml:trace>
  <inkml:trace contextRef="#ctx0" brushRef="#br0" timeOffset="997.641">339 1,'-7'0,"20"21,3-4,1 0,0-1,1-1,1 0,0-2,1 0,0-1,1-1,1-1,4 1,115 66,-139-75,1 0,-1 0,0 1,0-1,-1 1,1-1,0 1,-1 0,1-1,-1 1,0 0,0 0,0 0,-1 0,1 0,-1 0,1 0,-1 0,0 0,0 0,0 0,-1 1,1-1,-1 0,0 0,0 0,0-1,0 1,0 0,0 0,-1 0,1-1,-1 1,0-1,-1 1,-77 82,-113 80,115-85,90-97,-3 4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2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1 171,'283'-45,"-231"34,-51 11,-1-1,0 0,0 1,0-1,0 1,1-1,-1 0,0 1,0-1,0 0,0 1,0-1,-1 1,1-1,0 0,0 1,0-1,0 1,-1-1,1 0,0 1,-1-1,1 1,0-1,-1 1,1-1,0 1,-1-1,1 1,-1 0,1-1,-1 1,1-1,-1 1,0 0,1 0,-1-1,1 1,-1 0,0 0,1 0,-1 0,1 0,-1 0,0-1,1 1,-1 1,0-1,1 0,-1 0,1 0,-1 0,0 0,1 1,-187-58,160 33,23 10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22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256 399,'-22'17,"1"2,0 0,2 1,1 1,0 1,-12 20,29-41,-1 1,0 0,1 0,-1 0,1 0,0 0,0 0,-1 0,1 1,1-1,-1 0,0 1,1-1,-1 0,1 1,-1-1,1 1,0-1,0 1,0-1,1 0,-1 1,0-1,1 1,0-1,0 0,-1 1,1-1,0 0,1 0,-1 0,0 0,1 0,-1 0,1 0,0 0,-1-1,1 1,0 0,0-1,0 0,0 1,0-1,0 0,1 0,-1 0,0 0,1-1,-1 1,1-1,11 1,-1-1,0-1,1 0,-1-1,0 0,0-1,0 0,0-1,-1-1,0 0,0-1,0 0,0-1,-1 0,0-1,-1 0,1 0,1-4,13-9,-2-1,0-1,-1-1,-1-1,-2-1,0 0,-2-2,-1 0,-1-1,-2 0,-1-2,7-26,-17 53,-1 0,0 0,0 0,0 0,-1-1,1 1,-1 0,0-1,0 1,-1 0,1 0,-1-1,0 1,0 0,-1 0,1 0,-1 0,0 0,0 0,0 1,0-1,-1 0,1 1,-1 0,0 0,0 0,-1 0,1 0,0 0,-1 1,0 0,1-1,-1 2,0-1,0 0,0 1,0-1,0 1,-1 0,1 1,0-1,0 1,-1 0,1 0,0 0,-1 0,1 1,0 0,0 0,-1 0,1 0,0 1,-6 4,1 1,1 0,-1 0,1 1,0 0,1 1,0 0,0 0,1 0,0 1,0 0,1 0,1 0,0 0,0 1,1 0,0 0,1 0,0 0,1 0,0 1,1-1,0 0,1 0,0 1,1-1,0 0,1 0,0 0,1-1,0 1,0-1,3 5,-1-1,2 0,0-1,1 0,0 0,1-1,0 0,1-1,0 0,1-1,0 0,1-1,0 0,1-1,11 6,-2-7</inkml:trace>
  <inkml:trace contextRef="#ctx0" brushRef="#br0" timeOffset="492.515">848 512,'17'-4,"0"-2,1 1,-2-2,1 0,-1-1,0-1,-1-1,0 0,0 0,-1-2,-1 0,0 0,-1-1,0-1,0 0,-2 0,0-1,-1-1,0 0,-1 0,-1-1,0 1,-1-4,27-150,-33 168,0 0,0 0,0 0,-1 0,1 0,0 0,-1 0,1 0,-1 0,0 0,0 0,0 0,0 0,0 1,0-1,0 0,-1 1,1-1,-1 1,1-1,-1 1,1 0,-1-1,0 1,0 0,1 0,-1 0,0 1,0-1,0 0,0 1,0-1,0 1,0-1,0 1,0 0,0 0,-1 0,1 0,0 1,0-1,0 0,0 1,0 0,0-1,0 1,1 0,-1 0,0 0,0 0,0 0,1 0,-1 1,1-1,-1 1,1-1,-1 1,1-1,0 1,-1 1,-8 10,1-1,0 1,1 1,0-1,1 1,1 1,0-1,1 1,0 0,2 0,0 1,0-1,1 1,1-1,1 1,0 0,1-1,2 8,0-5,0 0,2-1,0 1,1-1,1-1,1 1,0-1,1 0,0-1,7 8,44 23,-44-44</inkml:trace>
  <inkml:trace contextRef="#ctx0" brushRef="#br0" timeOffset="1363.017">1 737,'31'10,"1"-1,0-2,0-1,0-2,1 0,0-3,0-1,14-2,57-7,-1-5,0-5,6-6,-64 15,20-5,1 3,0 2,0 3,37 3,-80 4</inkml:trace>
  <inkml:trace contextRef="#ctx0" brushRef="#br0" timeOffset="1948.244">510 963,'-6'2,"-20"7,-1 1,1 1,1 1,0 1,1 2,0 0,-14 13,34-25,1 1,-1-1,1 0,0 1,0 0,0-1,0 1,1 0,-1 1,1-1,0 0,1 1,-1-1,1 1,-1-1,2 1,-1 0,0 0,1-1,0 1,0 0,0 0,1-1,-1 1,1 0,0-1,1 1,-1 0,1-1,0 0,0 1,0-1,1 0,-1 0,1 0,0 0,0-1,1 1,-1-1,1 0,-1 0,1 0,0 0,0-1,4 3,6-3,-1 0,1-1,0 0,-1-1,1 0,0-1,-1-1,1 0,-1-1,0 0,0-1,0-1,0 0,-1-1,0 0,0-1,0 0,5-5,7-5,0 0,-2-2,0-1,-1 0,-1-2,-1 0,-1-1,-1-1,-1-1,-2 0,7-15,-16 30,-1 0,-1 1,0-1,0 0,-1-1,0 1,0 0,-1-1,-1 1,0-1,0 1,-1-1,0 1,-1 0,-1-2,2 9,0 1,0 0,0 0,0-1,0 1,0 0,-1 0,1 0,-1 0,0 1,1-1,-1 0,0 1,0-1,0 1,0 0,0-1,-1 1,1 0,0 0,-1 1,1-1,0 0,-1 1,1-1,-1 1,1 0,-1 0,1 0,-1 0,1 0,0 1,-1-1,1 1,-1-1,1 1,0 0,-2 1,-81 51,73-40,0 1,0 0,2 0,0 1,0 0,2 1,0 0,0 0,2 1,-2 5,5-13,0 0,1 1,0-1,1 1,0-1,0 1,1-1,0 1,1-1,0 1,0-1,1 1,0-1,1 0,0 0,0 0,1 0,1 0,3 6,-2-7,0-1,0 0,1 0,-1 0,2-1,-1 0,1-1,0 1,0-1,0-1,0 0,1 0,0 0,0-1,0-1,0 1,1-1,-1-1,1 0,-1 0,0-1,1 0,-1-1,1 0,-1 0,1-1,-1 0,7-3,9-8</inkml:trace>
  <inkml:trace contextRef="#ctx0" brushRef="#br0" timeOffset="2259.665">1158 850,'-24'38,"-12"23,-1 6,6-5,9-7,13-8,12-13,11-11,7-10,6-8,2-3,2-4,-1 0,1-5,-1-2,-6-3,-6-5,-7 0</inkml:trace>
  <inkml:trace contextRef="#ctx0" brushRef="#br0" timeOffset="2514.69">904 1048,'39'0,"26"-4,8-3,-4 1,-10-4,-8 0,-10 2,-6 2,-10-3,-8 1</inkml:trace>
  <inkml:trace contextRef="#ctx0" brushRef="#br0" timeOffset="3083.632">1808 427,'-13'1,"0"2,1 0,0 0,0 1,0 0,0 1,0 1,1 0,0 0,-3 4,14-10,-13 6,1 0,0 1,1 1,-1 0,2 0,-1 1,1 0,0 1,1 0,0 1,1 0,0 0,1 1,0 0,1 0,0 1,1-1,1 1,-1 0,2 1,-1 4,3-13,0-1,1 1,-1 0,1 0,0 0,0-1,0 1,1 0,-1 0,1-1,1 1,-1 0,0-1,1 1,0-1,0 0,1 1,-1-1,1 0,0 0,0-1,0 1,0 0,1-1,-1 0,1 0,0 0,0-1,0 1,0-1,1 0,-1 0,1 0,-1 0,1-1,0 0,3 1,10-4,-1-1,0-1,0 0,0-1,0-1,-1 0,0-1,0-1,-1 0,0-2,0 1,-1-2,0 0,-1 0,0-2,-1 1,-1-2,0 1,0-2,7-13,14-17,-2-1,-2-2,-2 0,-2-2,-2-1,-3 0,1-10,-15 45,-1 0,-1 0,-1 0,0-1,-1 1,0-1,-2 1,-1-9,2 20,-1 1,0 0,0-1,0 1,0 0,-1 0,0 0,1 0,-1 0,-1 0,1 1,-1-1,1 0,-1 1,0 0,0 0,-1 0,1 0,-1 0,1 1,-1 0,0-1,0 1,0 1,0-1,0 1,0-1,-1 1,1 0,0 1,-1-1,1 1,-4 0,-3 2,0 0,1 1,-1 0,1 1,0 0,0 1,1 0,-1 0,1 1,0 1,1-1,-1 1,1 1,1-1,-1 1,1 1,1-1,0 1,0 1,0-1,1 1,-1 5,-2 1,1 1,1 0,0 0,1 1,1-1,1 1,1 0,0 0,1 0,1 0,1 0,0 0,1 0,1 0,1 0,1-1,0 1,1-1,1-1,1 1,0-1,1 0,1-1,0 0,1-1,0 0,6 4,2 4,1-1,1-2,0 0,2-1,0-1,1-1,2-1,19-4,-28-13</inkml:trace>
  <inkml:trace contextRef="#ctx0" brushRef="#br0" timeOffset="3467.313">2626 60,'-41'44,"1"2,3 2,2 1,-20 39,45-73,0 2,1-1,1 1,1 1,0 0,1 0,1 0,1 0,0 1,1 0,2-1,0 1,0 0,2 0,0 0,2 0,0-1,2 5,-1-17,0-1,1 0,0 0,0 0,0 0,1-1,0 0,-1 0,2 0,-1-1,0 0,0 0,1-1,0 0,-1 0,1 0,0-1,0 0,0 0,0-1,0 0,0 0,0-1,0 1,0-2,0 1,0-1,4-1,-4 2,0 0,0 0,0 0,-1-1,1 0,0 0,-1-1,1 0,-1 0,0-1,0 1,0-1,0-1,-1 1,1-1,4-10</inkml:trace>
  <inkml:trace contextRef="#ctx0" brushRef="#br0" timeOffset="3731.323">2202 455,'39'0,"36"0,10 0,-4 0,-6-5,-12-1,-16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1 283,'5'5,"11"1,7 0,6-1,-4 3,0 1,0-2,1-2,0-2,2-1,-1-1,1-1,0 0,-4-5,-7-2</inkml:trace>
  <inkml:trace contextRef="#ctx0" brushRef="#br0" timeOffset="211.553">227 1,'-10'62,"-2"26,-1 2,4-9,2-14,2-13,3-11,1-8,1-5,0-3,1-7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18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293 639,'-182'92,"174"-87,-1 1,2 0,-1 0,1 1,0 0,0 0,1 1,0 0,1 0,-1 0,2 1,-1-1,1 1,0 0,1 1,0-1,1 1,-1-1,1 5,1-9,0-1,0 1,0 0,0 0,1-1,0 1,0 0,0 0,1-1,0 1,0 0,0 0,0-1,1 1,-1-1,1 1,0-1,1 0,-1 0,1 0,0 0,0 0,0-1,0 1,0-1,1 0,0 0,0 0,0 0,0-1,0 0,0 1,1-1,-1-1,0 1,1-1,0 0,2 1,2-2,0-1,0 1,0-2,-1 1,1-1,0 0,0-1,-1 0,0 0,1-1,-1 0,-1-1,1 0,-1 0,1 0,-1-1,-1 0,1 0,4-7,94-143,-78 107,-2-1,-3 0,-1-2,-3 0,-2-2,-3 0,-1-6,-22-39,9 96,0-1,0 1,-1 0,1 0,0 0,-1 0,0 1,0-1,0 0,0 1,0-1,0 1,-1-1,1 1,-1 0,0 0,0 1,1-1,-1 0,0 1,0 0,0-1,-1 1,1 1,0-1,0 0,-1 1,0-1,-2 4,0-1,-1 1,1 0,0 1,1-1,-1 1,1 0,-1 1,1-1,0 1,1 0,-1 0,1 1,0-1,0 1,1 0,0 0,0 0,0 1,1-1,0 1,0-1,0 1,1 0,0 0,-4 26,1 0,1 0,2 0,1 1,2-1,1 0,2 0,1 0,1-1,2 1,1-2,2 0,1 0,15 25,46 87,-62-135,-2-6</inkml:trace>
  <inkml:trace contextRef="#ctx0" brushRef="#br0" timeOffset="568.938">660 1034,'30'-13,"-1"-2,0 0,-1-2,-1-1,-1-2,-1 0,0-2,-2 0,0-2,-2 0,-1-2,4-6,-14 14,0-1,-1 0,-1-1,-1 1,0-2,-2 1,0-1,-2 0,0 0,-1 0,-1 0,-1 0,-3-16,4 34,-1 0,1 0,-1 0,0 0,0 0,0 0,-1 0,1 0,-1 0,1 0,-1 0,0 0,0 1,-1-1,1 0,0 1,-1-1,0 1,0-1,1 1,-1 0,-1 0,1-1,0 1,0 1,-1-1,1 0,-1 1,1-1,-1 1,0 0,0 0,0 0,1 0,-1 0,0 1,0-1,0 1,0 0,0 0,0 0,0 0,0 0,0 1,0 0,0-1,0 1,-2 1,-3 7,0 1,1 0,0 1,0-1,1 1,1 0,-1 1,2 0,0-1,0 1,1 1,1-1,0 0,1 1,-1 8,-1 3,0 1,2-1,1 1,0-1,2 1,1-1,1 0,1 0,1 0,1 0,1-1,1 0,1-1,4 6,58 75,-48-87,-17-19</inkml:trace>
  <inkml:trace contextRef="#ctx0" brushRef="#br0" timeOffset="2785.64">830 103,'186'11,"-94"0,-92-11,1 0,0 0,-1 0,1-1,-1 1,1 0,-1 0,1-1,-1 1,1 0,-1-1,1 1,-1 0,0-1,1 1,-1-1,1 1,-1-1,0 1,0-1,1 1,-1-1,0 1,0-1,1 1,-1-1,0 1,0-1,0 0,0 1,0-1,0 1,0-1,0 1,0-1,0 0,0 1,0-1,-1 1,1-1,0 1,0-1,0 1,-1-1,1 1,0-1,-1 1,1-1,-1 1,1-1,0 1,-1 0,1-1,-1 1,1 0,-1-1,1 1,-1 0,1 0,-1-1,-32-26,31 26,-78-58,73 48</inkml:trace>
  <inkml:trace contextRef="#ctx0" brushRef="#br0" timeOffset="3201.139">1394 611,'29'-5,"19"-1,6 0,-1 1,-5 1,-6 2,-5 1,-4 1,-3 0,-2 0,-5 0</inkml:trace>
  <inkml:trace contextRef="#ctx0" brushRef="#br0" timeOffset="3449.849">1451 837,'38'-5,"32"-6,9-2,-4 2,-15-2,-17 1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32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0 710,'14'1,"0"0,0-1,-1-1,1 0,0-1,-1 0,1-1,-1-1,0 0,0-1,0 0,0-1,-1 0,0-1,0-1,-1 0,0 0,-1-1,3-2,139-176,-105 118,-4-2,-2-2,26-68,-56 118,-9 19,-2 2,0-1,0 1,1 0,-1 0,0-1,1 1,0 0,-1 0,1 0,0 0,0 0,0 0,0 0,1 0,-1 0,0 1,1-1,-1 0,1 1,0-1,-1 1,1 0,0 0,0-1,0 1,0 0,0 1,0-1,0 0,0 0,1 1,-1-1,0 1,0 0,0 0,1 0,-1 0,0 0,0 0,1 1,-1-1,0 1,0-1,0 1,0 0,0 0,2 1,2 8,0 0,-1 0,0 1,-1 0,0 0,0 0,-1 0,-1 0,0 1,0 0,-1-1,-1 1,0 0,-1-1,-1 7,2-1,1 21,1-10,-1 1,-1 0,-1-1,-1 1,-2-1,-1 1,-1-1,-1-1,-2 1,-1-1,-1-1,-8 13,7-23,-1-2,-1 0,-1-1,0 0,0-1,-1-1,-1 0,0-1,0-1,-1-1,0 0,-1-1,1-1,-3-1,19-3,-1-1,0 1,1-1,-1 0,0 0,0 0,0 0,0 0,0-1,0 1,0-1,0 0,0 0,0 0,0-1,0 1,0-1,0 1,0-1,0 0,0 0,0 0,0-1,1 1,-1-1,0 1,1-1,-1 0,1 0,0 0,0 0,0 0,0-1,0 1,0-1,0 1,1-1,-1 0,1 1,0-1,0 0,0 0,0 0,1 0,-1 0,1 0,0 0,-1 0,1 0,1-3,1-1,1 0,0 1,0-1,1 1,0 0,0 0,0 0,1 1,-1-1,2 1,-1 0,0 1,1-1,0 1,0 0,0 0,0 1,1 0,0 0,0 0,19-6</inkml:trace>
  <inkml:trace contextRef="#ctx0" brushRef="#br0" timeOffset="318.904">1044 428,'-19'15,"1"1,0 1,1 1,1 1,0 0,2 1,0 0,1 1,2 1,0 0,1 0,-1 6,10-25,-1 0,1 0,0 0,0 0,0 1,1-1,-1 0,1 1,-1-1,1 0,0 1,1-1,-1 0,0 1,1-1,0 0,0 0,0 1,0-1,0 0,1 0,-1 0,1 0,0 0,0-1,0 1,0-1,0 1,1-1,-1 1,1-1,0 0,-1 0,1-1,0 1,0-1,0 1,0-1,0 0,1 0,-1 0,0 0,0-1,1 1,1-1,8 2,1-1,0 0,0-1,0-1,0 0,0-1,-1 0,1-1,-1-1,1 0,-1-1,0 0,-1-1,1 0,-1-1,0 0,-1-1,0-1,0 0,-1 0,0-1,-1 0,0-1,0 0,-1 0,-1-1,0 0,0 0,-1-1,0-3,-6 9,0-1,-1 1,0 0,0 0,-1 0,0 0,0 0,0 0,-1 0,0 1,-1 0,0-1,0 1,0 0,0 1,-1-1,0 1,0 0,0 0,-1 0,0 1,0 0,0 0,0 0,-1 1,1 0,-1 0,0 1,0 0,0 0,0 1,0-1,0 1,-1 1,0 0,-18-4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4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31,'343'0,"-119"-30,-179 30,-33 0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4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81,'33'5,"16"-3,10-3,-1 0,-6-5,-1-2,-5 1,-1 1,-3-2,-4-1,-3 2,-4 1,-1-2,-2 0,0 1,-6 2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3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254 437,'-17'299,"-21"-59,14-161,44-103,-10 5</inkml:trace>
  <inkml:trace contextRef="#ctx0" brushRef="#br0" timeOffset="331.385">169 380,'211'25,"-175"-21,1-3,0-1,0-2,0-1,11-4,-49 8,1-1,-1 0,1 1,-1-1,1 1,0-1,-1 1,1-1,-1 1,1-1,0 1,-1-1,1 1,0 0,0-1,0 1,-1 0,1-1,0 1,0-1,0 1,0 0,0-1,0 1,0 0,0-1,0 1,1-1,-1 1,0 0,0-1,0 1,1-1,-1 1,0 0,1-1,-1 1,0-1,1 1,-1-1,1 1,-1-1,1 0,-1 1,1-1,-1 0,1 1,0-1,-1 0,1 0,-1 1,1-1,0 0,-1 0,1 0,-1 0,1 0,0 0,-1 0,1 0,0 0,-1 0,1 0,-10 13</inkml:trace>
  <inkml:trace contextRef="#ctx0" brushRef="#br0" timeOffset="584.411">0 775,'39'-5,"26"-6,8-1,0 1,-7 2,-10 4,-14-3,-10 0,-6 1,-2 3,-5 1</inkml:trace>
  <inkml:trace contextRef="#ctx0" brushRef="#br0" timeOffset="1237.033">85 267,'73'-26,"-40"17,0 1,1 2,0 1,0 2,1 2,29 2,37-17,-100 15,-1 1,0-1,1 0,-1 0,0 1,1-1,-1 0,0 0,0 0,0 1,0-1,0 0,0 0,0 0,0 1,0-1,0 0,0 0,0 0,-1 1,1-1,0 0,-1 0,1 1,0-1,-1 0,1 1,-1-1,1 0,-1 1,1-1,-1 1,0-1,1 1,-1-1,0 1,1-1,-1 1,0 0,0-1,1 1,-1 0,0-1,0 1,1 0,-1 0,0 0,0 0,0 0,1 0,-1 0,-1 0,1-1,-23-11,7 5,0-1,1 0,0-2,1 0,0 0,1-2,0 0,-10-11,8-14,17 22</inkml:trace>
  <inkml:trace contextRef="#ctx0" brushRef="#br0" timeOffset="2013.984">818 747,'-4'0,"-3"5,-4 1,0 5,1-4,3-9,7-3,4-6,6-2,1-2,-1-4,-3 6,-6 5,-5 9,-5 4,-2 7,6 0,4-1</inkml:trace>
  <inkml:trace contextRef="#ctx0" brushRef="#br0" timeOffset="2584.423">1100 804,'-13'7,"1"1,0 0,0 0,1 1,0 1,0 0,1 1,1 0,0 0,0 1,1 0,1 0,0 1,0 0,2 1,-1-1,2 1,-3 12,6-23,1-1,0 1,0-1,0 0,0 1,1-1,-1 1,1-1,-1 1,1-1,0 0,0 0,0 1,0-1,0 0,1 0,-1 0,1 0,-1 0,1 0,0 0,-1-1,1 1,0-1,0 1,0-1,0 0,1 0,-1 0,0 0,0 0,1 0,-1 0,1-1,-1 0,1 1,-1-1,2 0,97-13,-82 2,-1-2,-1 1,0-2,-1 0,0-2,-1 1,-1-2,0 0,-1 0,-1-1,-1-1,-1 0,0 0,-2-1,1-3,5-7,-1 0,-2-1,-1-1,-2 0,-1 0,-1 0,-2-1,-1 0,-1-8,-3 30,0 1,-1-1,0 1,0 0,-1-1,-1 1,1 1,-2-1,1 0,-2 0,4 7,1 1,0-1,-1 1,0 0,1 0,-1-1,0 1,0 1,0-1,0 0,-1 0,1 1,0-1,-1 1,1 0,-1 0,1 0,-1 0,0 0,1 0,-1 1,0-1,0 1,1 0,-1 0,0 0,0 0,0 0,1 1,-1-1,0 1,1 0,-1 0,0 0,1 0,-1 0,1 0,0 1,-2 0,-5 6,0 1,1 0,0 0,0 1,1 0,0 0,1 0,0 1,1 0,0 0,0 1,2-1,-1 1,1 0,1 0,0 0,1 1,0 10,1-5,0 0,2 0,0 0,1 0,0 0,2-1,0 0,1 0,0 0,2-1,0 0,0 0,2-1,0 0,1 0,0-1,1-1,0 0,1-1,1 0,0-1,1 0,0-1,0-1,1-1,4 2,-13-7,-1 0,0-1,1 0,-1 0,1-1,-1 0,1 0,0 0,-1-1,1 0,0 0,0-1,4-1,12-4</inkml:trace>
  <inkml:trace contextRef="#ctx0" brushRef="#br0" timeOffset="3149.604">1580 974,'18'-5,"-1"-1,1-1,-1 0,-1-1,1 0,-1-2,-1 0,0 0,0-2,-1 0,-1 0,0-1,-1-1,0 0,-1-1,0 0,-1-1,-1 0,-1 0,0-1,-1 0,-1 0,4-18,-3 15,-1-1,-1 1,0-1,-2 0,0 0,-2 0,0 0,-1 0,-1 0,-1-1,-1 1,-1 1,-1-1,-1 1,0-1,-4-4,10 24,-1-1,0 1,0-1,0 1,0-1,0 1,0 0,0 0,0-1,-1 1,1 0,0 0,-1 0,1 1,0-1,-1 0,1 0,-1 1,0-1,1 1,-1-1,0 1,1 0,-1-1,0 1,1 0,-1 0,0 0,1 1,-1-1,0 0,1 1,-1-1,1 1,-1-1,1 1,-1 0,1-1,-1 1,1 0,-1 0,1 0,0 0,0 1,-1-1,-45 64,40-40,1-1,1 1,1 1,1-1,2 0,0 1,2-1,1 3,-1 9,-1-20,1 1,1-1,0 1,2-1,0 0,1 0,0 0,2 0,0-1,1 0,0-1,1 1,1-2,0 1,1-2,1 1,0-1,1-1,0 0,1-1,6 3,63 39,-75-51,-5-4</inkml:trace>
  <inkml:trace contextRef="#ctx0" brushRef="#br0" timeOffset="6348.998">1524 154,'121'18,"-100"-14,0-2,0 0,0 0,0-2,0-1,0-1,0 0,0-2,9-3,44-5,-74 12,1 0,-1 0,1 0,-1 0,1 0,-1 0,1-1,-1 1,0 0,1 0,-1-1,1 1,-1 0,0 0,1-1,-1 1,0 0,1-1,-1 1,0 0,1-1,-1 1,0-1,0 1,0-1,1 1,-1 0,0-1,0 1,0-1,0 1,0-1,0 1,0-1,0 1,0-1,0 1,0-1,0 1,0-1,0 1,0 0,-1-1,1 1,0-1,0 1,-1-1,1 1,0 0,0-1,-1 1,1 0,0-1,-1 1,1 0,0-1,-1 1,1 0,-1 0,1-1,-1 1,1 0,-33-23,27 19,-123-82,115 72</inkml:trace>
  <inkml:trace contextRef="#ctx0" brushRef="#br0" timeOffset="6969.008">2257 775,'-2'-3,"0"0,-1 0,1 0,-1 0,0 0,0 0,0 1,0 0,-1-1,1 1,-1 0,1 1,-1-1,0 1,1-1,-1 1,0 0,0 1,0-1,0 1,0-1,0 1,0 0,0 1,0-1,0 1,0 0,0 0,1 0,-1 0,0 1,0-1,1 1,-1 0,1 0,0 0,-1 1,1-1,0 1,1 0,-1-1,0 1,1 1,-1-1,1 0,0 1,0 0,1 0,0 1,0-1,1 1,-1-1,1 1,0 0,0-1,1 1,-1-1,1 1,0-1,0 1,1-1,-1 1,1-1,0 0,0 0,1 0,-1 0,1 0,0 0,0-1,0 1,0-1,1 0,-1 0,1 0,0-1,0 1,0-1,0 0,0 0,0 0,1-1,-1 1,0-1,1 0,0 0,-1-1,1 1,0-1,103-4,-89-4</inkml:trace>
  <inkml:trace contextRef="#ctx0" brushRef="#br0" timeOffset="7872.463">282 1086,'0'14,"0"15,0 7,0 2,0 0,0-3,0-1,0-3,0-1,0-1,0-6</inkml:trace>
  <inkml:trace contextRef="#ctx0" brushRef="#br0" timeOffset="8134.476">254 1142,'38'-5,"23"-6,5-1,-3 1,-13 2</inkml:trace>
  <inkml:trace contextRef="#ctx0" brushRef="#br0" timeOffset="8384.511">254 1312,'29'0,"19"-5,6-1,-2-5,-9-1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03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11,'4'0,"3"-5,-1 4,-6 1,2 1,1-4,-1 3,-5 1,-2 6,0-4,5-2,3-6,-4-2,-2 5,0 3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15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176 707,'-10'3,"0"0,0 1,0 0,0 1,0 0,1 1,0 0,0 0,1 1,0 0,0 0,0 1,1 0,0 0,1 1,-1 0,2 0,-1 1,2-1,-1 1,1 0,-1 7,5-13,1 0,0 0,0 0,0 0,0 0,1 0,0-1,-1 1,1 0,1-1,-1 1,0-1,1 0,0 0,0 0,0 0,0 0,0-1,1 1,-1-1,1 0,-1 0,1 0,0-1,0 1,0-1,0 0,0 0,0 0,0 0,0-1,0 0,0 0,0 0,0 0,1-1,-1 1,0-1,0 0,0-1,0 1,-1 0,1-1,0 0,0-1,22-12,-2-2,0-1,-1-1,-1 0,0-2,-2-1,-1 0,0-2,-2 0,-1-1,12-24,-12 24,-2-1,0-1,-2 0,-1 0,-1-1,-2-1,0 0,-2 0,-2 0,0-1,-2 0,-1 1,-2-1,0 0,-2 1,-2-1,0 1,-4-9,8 32,0 0,0 1,-1-1,0 0,0 1,0-1,0 1,-1 0,0-1,0 1,-1 1,1-1,-1 0,0 1,0 0,0 0,-1 0,0 0,1 1,-1 0,-1 0,1 0,0 1,-1-1,1 1,-1 0,1 1,-1 0,0-1,0 2,0-1,0 1,0 0,0 0,-2 3,0 0,0 1,1-1,-1 2,1-1,0 1,0 0,0 1,1-1,-1 1,1 1,1-1,-1 1,1 0,1 0,-1 0,1 1,-2 4,-3 8,1 0,1 0,1 1,0-1,2 1,0 1,2-1,-1 1,1-1,1 1,1 0,1 0,1 0,1 0,0-1,2 0,1 1,0-2,2 1,0-1,2 0,0 0,1-2,8 12,193 191,-176-187,-3-1,-26-56,-9 5</inkml:trace>
  <inkml:trace contextRef="#ctx0" brushRef="#br0" timeOffset="345.857">938 199,'-47'278,"32"-205,8-45,1 0,1 0,2 0,1 1,1-1,2 19,-1-44,1 1,0-1,0 1,0-1,0 1,0-1,1 1,-1-1,1 0,0 0,0 0,0 0,1 0,-1-1,1 1,-1 0,1-1,0 0,0 0,0 0,0 0,0 0,1-1,-1 1,0-1,1 0,-1 0,1 0,0 0,-1-1,1 1,-1-1,3 0,1 0,0 0,0 0,0-1,0 0,0 0,-1-1,1 0,0 0,-1 0,1-1,-1 0,0 0,0-1,0 1,0-1,-1-1,3-1,-6 4,0-1,0 1,0-1,0 0,-1 0,1 0,-1 0,1 0,-1 0,0 0,0 0,-1 0,1-1,-1 1,1 0,-1-1,0 1,0 0,-1-3,-3-16</inkml:trace>
  <inkml:trace contextRef="#ctx0" brushRef="#br0" timeOffset="597.5">600 537,'43'0,"34"0,8 0,-6 0,-10 0,-14 0,-10 0,-8 0,-11 0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0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284 368,'23'-8,"0"1,0 2,0 0,1 1,0 1,-1 2,1 0,0 2,19 2,16-1,136-2,-195 0,-1-1,1 1,0-1,0 1,0-1,-1 1,1-1,0 1,0-1,0 1,0-1,0 1,0-1,0 1,0-1,0 1,0-1,0 1,0-1,0 1,0-1,0 1,1-1,-1 1,0-1,0 1,1 0,-1-1,0 1,0-1,1 1,-1 0,1-1,-1 1,0 0,1-1,-1 1,1 0,-1-1,1 1,-1 0,0 0,1 0,-1-1,1 1,-1 0,1 0,0 0,-1 0,1 0,-1 0,1 0,-1 0,1 0,-1 0,1 0,-1 1,1-1,-1 0,1 0,-1 0,1 1,-41-28,34 23,-62-38,49 30</inkml:trace>
  <inkml:trace contextRef="#ctx0" brushRef="#br0" timeOffset="-6052.999">454 509,'0'66,"-12"230,-6-33,-3-158,19-123,8 2,0-1</inkml:trace>
  <inkml:trace contextRef="#ctx0" brushRef="#br0" timeOffset="-1225.124">481 594,'227'-1,"-28"-27,-148 27,-51 1</inkml:trace>
  <inkml:trace contextRef="#ctx0" brushRef="#br0" timeOffset="-801.412">454 932,'4'0,"8"0,5 0,5 0,4 0,1 0,2 0,1 0,-1 0,0 0,-5 0</inkml:trace>
  <inkml:trace contextRef="#ctx0" brushRef="#br0" timeOffset="796.829">623 1271,'0'-5,"0"4,0 6,0 7,0 7,0 4,-5 4,-1 2,0 0,1 1,-4-5,1-2,1-5</inkml:trace>
  <inkml:trace contextRef="#ctx0" brushRef="#br0" timeOffset="1080.301">623 1215,'24'-5,"13"-2,4 1,1 1,-7 6,-10 4</inkml:trace>
  <inkml:trace contextRef="#ctx0" brushRef="#br0" timeOffset="1344.311">567 1384,'24'5,"17"-3,7-3,0 0,-4 0,-9-5,-10-2</inkml:trace>
  <inkml:trace contextRef="#ctx0" brushRef="#br0" timeOffset="14368.374">227 1,'-24'32,"2"2,1 0,1 2,2 0,2 1,1 0,2 2,-4 18,-2 34,3 0,4 1,4 0,4 29,2-55,4-1,2 0,3-1,3 1,2-1,17 46,-23-95,0-1,1 0,0 0,1-1,0 1,1-2,1 1,0-2,0 1,2-1,-1-1,1 0,1 0,-1-1,2-1,-1 0,1-1,13 5,86 21,-82-28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0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698 244,'79'-13,"1"4,0 3,54 4,-94-4,-40 6,1 0,0 0,-1 0,1-1,-1 1,1 0,-1 0,1-1,-1 1,1 0,-1-1,0 1,1-1,-1 1,1-1,-1 1,0-1,1 1,-1-1,0 1,0-1,1 1,-1-1,0 1,0-1,0 1,0-1,0 0,0 1,0-1,0 1,0-1,0 0,0 1,0-1,0 1,0-1,-1 1,1-1,0 1,0-1,-1 1,1-1,0 1,-1-1,1 1,0-1,-1 1,1-1,-1 1,1 0,0-1,-1 1,1 0,-1-1,0 1,1 0,-1 0,1-1,-1 1,1 0,-1 0,1 0,-1 0,0 0,1 0,-62-37,51 32,0 0,1-1,0 0,0-1,1 0,-1-1,2 1,-1-2,1 1,0-1,-6-9,8-18,11 23</inkml:trace>
  <inkml:trace contextRef="#ctx0" brushRef="#br0" timeOffset="-1001.636">331 892,'-11'-3,"0"0,0 0,0 1,0 0,-1 1,1 1,0-1,-1 2,1 0,-1 0,1 1,0 0,0 1,0 0,0 1,1 0,-1 1,1 0,0 1,0 0,1 0,0 1,0 0,-7 8,11-10,-1 0,1 1,0-1,0 1,1 0,0 1,0-1,0 1,1 0,0-1,0 2,-1 4,4-10,-1 1,1-1,-1 0,1 1,0-1,0 1,0-1,0 1,0-1,0 1,1-1,-1 0,1 1,0-1,-1 0,1 1,0-1,1 0,-1 0,0 0,1 0,-1 0,1 0,-1 0,1 0,0-1,0 1,0-1,0 1,0-1,0 0,0 1,0-1,1 0,-1-1,0 1,1 0,-1-1,2 1,7 1,0 0,1-1,-1 0,1-1,-1 0,1-1,0 0,-1-1,0 0,0-1,1 0,-1-1,-1 0,1-1,-1 0,0-1,0 0,0 0,-1-1,0 0,0-1,0 0,11-12,0-1,-1-1,-1 0,-1-1,-1-1,-1-1,-2 0,5-12,-10 22,0-1,-2 0,0 0,0-1,-2 0,0 0,-1 0,0 0,-2-1,0 1,-1 0,-1-1,0 1,-1 0,-1-1,-1 1,0 1,-1-1,-1 1,-2-4,-46-47,51 66,1 0,0 0,0 0,0 0,-1 0,1 0,0 1,-1-1,1 1,-1 0,1-1,0 1,-1 0,1 0,-1 1,1-1,-1 0,1 1,0 0,-1-1,1 1,0 0,0 0,-1 0,1 1,0-1,0 0,0 1,0-1,1 1,-1 0,0 0,0 0,-5 7,0 0,1 0,0 0,0 1,1 0,0 0,1 0,0 1,0 0,1-1,1 1,0 0,0 0,1 1,1-1,0 0,0 0,1 0,1 1,-1-1,2 0,0-1,0 1,1 0,0-1,1 0,0 0,0 0,1 0,1-1,176 222,-169-213</inkml:trace>
  <inkml:trace contextRef="#ctx0" brushRef="#br0" timeOffset="-465.136">669 1005,'44'-15,"-1"-2,-1-3,-1-1,0-2,-2-1,-1-2,12-12,-38 25,-1 1,-1-2,0 0,0 0,-2 0,0-1,0-1,-1 1,-1-1,-1 0,0-1,-1 1,-1-1,-1 0,0 0,-1 0,0 0,-2 0,-1-8,2 20,0 1,0-1,-1 0,1 1,-1-1,0 0,-1 1,1-1,-1 1,0-1,0 1,0 0,0 0,-1 0,0 0,0 0,0 1,0-1,-1 1,1 0,-1 0,0 0,0 0,0 1,0-1,0 1,0 0,-1 1,1-1,-1 1,1 0,-1 0,0 0,1 0,-1 1,0 0,0 0,1 0,-1 1,0-1,-1 2,-3 3,0 0,1 1,-1 0,1 1,1 0,0 0,0 1,0-1,1 2,0-1,0 1,1 0,0 0,1 0,0 0,0 1,1 0,0 0,1 0,0 0,1 0,0 0,0 1,1-1,1 0,0 1,1 6,2 3,1 1,1-1,1 0,1-1,1 0,0 0,1 0,1-1,1-1,1 0,0-1,1 0,1-1,0-1,12 9,-26-22,1 1,0 0,0 0,0 0,0 0,0 0,1-1,-1 1,1-1,-1 0,1 1,-1-1,1 0,0-1,-1 1,1 0,0-1,0 0,-1 1,1-1,0 0,1 0,2-7</inkml:trace>
  <inkml:trace contextRef="#ctx0" brushRef="#br0" timeOffset="1114.201">76 1203,'329'-23,"190"17,-347 7,-156-2,0-1,-1 0,1-1,0-1,-1 0,0-1,15-7,-6 2</inkml:trace>
  <inkml:trace contextRef="#ctx0" brushRef="#br0" timeOffset="2036.013">642 1457,'-15'-1,"0"1,1 1,-1 0,0 1,1 1,-1 0,1 1,0 0,0 1,1 1,0 0,0 1,0 0,0 1,-8 9,17-13,1 0,0 0,0 1,0-1,0 1,1 0,0 0,0 0,1 0,-1 0,1 1,0-1,0 0,1 1,-1-1,1 0,1 1,-1-1,1 1,0-1,0 0,0 0,1 0,0 1,0-1,0-1,0 1,1 0,0-1,0 1,0-1,1 0,-1 0,1 0,0 0,0-1,0 1,1-1,-1 0,1-1,0 1,0-1,0 0,0 0,0 0,0-1,0 0,1 0,-1 0,4 0,8-8,1 0,-1-1,0 0,-1-2,0 0,0 0,-1-2,-1 0,0 0,0-2,-1 0,-1 0,0-1,-1 0,-1-1,-1 0,0-1,-1 0,3 0,-2 4,1-1,-2-1,0 0,-1 0,0 0,-1-1,-1 0,-1 0,0 0,-1-1,1-13,-4 18,-4-70,4 80,0-1,-1 1,0 0,1 0,-1 0,0 0,0 0,0 0,0 0,-1 1,1-1,0 0,-1 1,1-1,-1 1,0-1,1 1,-1-1,0 1,0 0,0 0,0 0,0 0,0 1,0-1,0 0,0 1,-1 0,1-1,0 1,0 0,0 0,0 0,-1 0,-3 1,0 0,0 0,0 1,0 0,1 0,-1 0,1 0,-1 1,1 0,0 1,0-1,0 1,0-1,1 2,0-1,-1 0,2 1,-1 0,0 0,1 0,0 0,0 0,1 1,-1-1,1 1,-2 5,0-1,1 0,0 1,1 0,0 0,1 0,0 0,0 0,1 0,1 0,0 0,1 0,1 7,1-5,0 0,1-1,0 1,1-1,1 0,0-1,0 1,1-1,1-1,0 0,0 0,1 0,0-1,0-1,1 0,0 0,1-1,0-1,0 0,0 0,1-1,0-1,0 0,10 1,2-2</inkml:trace>
  <inkml:trace contextRef="#ctx0" brushRef="#br0" timeOffset="2302.966">1009 1542,'4'0,"3"-5,-1-2</inkml:trace>
  <inkml:trace contextRef="#ctx0" brushRef="#br0" timeOffset="2696.233">1206 1203,'-98'274,"71"-158,27-113,0 0,0 1,0-1,0 1,1-1,-1 0,1 0,0 1,0-1,0 0,1 0,-1 0,0 0,1 0,0 0,0 0,0-1,0 1,0-1,1 1,-1-1,1 0,-1 0,1 0,0 0,0 0,0-1,0 1,0-1,0 0,0 0,1 0,1 0,2 0,1 0,0-1,0 1,0-2,-1 1,1-1,0 0,-1-1,1 0,0 0,-1-1,0 0,4-1,8-7</inkml:trace>
  <inkml:trace contextRef="#ctx0" brushRef="#br0" timeOffset="3012.644">923 1457,'20'0,"19"0,10 0,0 0,-3 0,-5-5,-4-1,-4 0,-2 1,-3 1,0 2,-5 1</inkml:trace>
  <inkml:trace contextRef="#ctx0" brushRef="#br0" timeOffset="8014.568">1573 244,'26'25,"-12"-12,-1-1,-1 2,0 0,0 0,-2 1,0 0,0 3,21 45,-3 1,-3 1,-3 1,-3 1,-3 1,3 31,-17-83,7 31,-3 0,-1 0,-2 0,-3 1,-1-1,-8 46,5-70,0 0,-1-1,-2 0,0 0,-1 0,-2-1,0 0,-1-1,-1 0,0-1,-2 0,0-1,-2-1,1 0,-2-1,0-1,-1 0,-1-1,0-1,-7 2,1-3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2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30 461,'29'-4,"19"-3,6-4,-2 0,-4 1,-6 3,-5 3,-4 1,-3 2,-2 0,0 2,-1-1,0 1,0-1,1 0,-10 1,-7-1</inkml:trace>
  <inkml:trace contextRef="#ctx0" brushRef="#br0" timeOffset="275.484">1 659,'43'-5,"34"-1,13-5,-4 0,-12 1,-13 3,-13 3,-9 1,-7 2,-8 1</inkml:trace>
  <inkml:trace contextRef="#ctx0" brushRef="#br0" timeOffset="820.486">1582 123,'-28'2,"1"2,0 0,0 2,0 1,1 1,0 1,1 2,0 0,0 2,1 0,-11 10,22-17,1 0,0 1,0 1,0 0,1 1,0 0,0 0,1 1,1 0,0 1,0 0,1 1,0 0,1 0,1 1,0-1,0 1,1 1,1-1,0 1,1 0,1 0,0 0,0 9,3-18,0 0,0-1,0 1,0 0,1-1,0 1,0-1,0 1,0-1,1 0,0 0,0 0,0 0,0 0,0-1,1 1,0-1,0 0,0 0,0-1,0 1,0-1,1 0,-1 0,1 0,1 0,128 18,-88-20,1-2,-1-3,1-1,-1-2,-1-2,0-2,0-2,-1-3,15-8,-23 11,0-2,0-1,-2-2,0-2,-1-1,-1-1,-1-2,-2-1,0-2,-1-1,-24 24,-1 0,1 0,-1 0,0-1,0 1,0-1,-1 1,0-1,0 0,-1 0,0 0,0 0,0 0,0 0,-1-1,0 1,-1 0,1 0,-1 0,0 0,-1 0,1 0,-1 0,-1 0,1 1,-1-1,0 1,0-1,0 1,-1 0,0 0,0 1,0-1,0 1,-4-2,-121-70,87 58</inkml:trace>
  <inkml:trace contextRef="#ctx0" brushRef="#br0" timeOffset="1174.319">820 320,'162'-13,"0"7,142 13,361 6,-347-42,-286 33,-27 2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0,'-24'29,"-12"14,-1 1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3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0,'-4'5,"-8"1,0 5,-4 1,-3 2,6-5,9-10,7 1,2 0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1:56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3,'-7'-1,"0"0,1 0,-1 1,1 0,-1 1,1-1,-1 1,1 1,-1-1,1 1,-1 0,1 0,0 1,0 0,0 0,1 0,-1 1,1 0,0 0,0 0,0 1,0 0,1 0,0 0,0 0,0 1,1-1,0 1,-3 4,4-3,1-1,-1 1,1-1,0 1,0-1,1 1,0-1,0 1,0-1,1 1,0-1,1 1,-1-1,1 1,0-1,1 0,0 0,-1 0,2 0,-1-1,1 1,0-1,0 0,3 3,-1-4,0 0,1 0,0-1,-1 0,1 0,0-1,0 0,1 0,-1 0,0-1,1 0,-1 0,0-1,1 0,-1-1,1 1,-1-1,0-1,1 1,-1-1,0-1,0 1,0-1,-1 0,1-1,-1 0,1 0,-1 0,2-3,5-6,-6 1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51.98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3256 706,'-10'-7,"1"0,-1 1,0 1,0 0,-1 0,1 1,-1 0,0 1,0 0,0 1,-1 0,1 1,0 0,-1 1,1 0,-1 1,0 0,-16 4,0 1,0 1,1 2,0 1,0 1,1 1,-15 10,-131 97,157-105,1 0,0 1,1 1,0 0,1 0,1 1,1 1,1 0,0 0,-6 20,-7 9,-3 6,3 1,2 0,3 2,2 0,-5 39,10-43,6-36,0 1,1 0,1 0,1 0,0 1,2-1,-1 0,2 0,1 4,6 20,-1 4,3-1,1 0,3-1,1 0,11 18,14 24,-34-65,2 0,1-1,0 0,1 0,1-1,1 0,1-1,0-1,14 12,-1-6,1-2,2-1,0-1,1-2,0-1,1-1,1-2,0-1,9 1,71 21,-77-20,1-2,0-1,0-2,1-2,31 1,-37-6,-5 0,1-1,-1-1,0-1,0-1,21-6,137-36,-141 28,-1-1,0-3,-2-2,6-5,76-57,-75 41,-26 26,-2-1,0 0,-1-1,-1-1,0-1,-2-1,-1 0,-1-1,1-4,0-6,-2 0,-1-1,-2 0,-1 0,-2-1,-2 0,-1-1,-1-20,-5-253,-2 280,-1 1,-1-1,-2 2,-1-1,-1 1,-2 0,0 1,-2 1,-1 0,-2-1,16 25,-13-19,-1 0,-1 2,-1-1,0 2,-1 1,-20-15,-75-53,-92-49,-9 38,102 67,98 25,-1 1,1 1,-1 0,0 0,1 2,-1 0,0 0,0 1,1 1,-1 1,1 0,-3 2,-48 6,52-10,0 1,0 0,0 1,0 0,1 1,0 0,0 1,0 1,0 0,-1 1,-5 8</inkml:trace>
  <inkml:trace contextRef="#ctx0" brushRef="#br0" timeOffset="2498.346">3340 1525,'-4'2,"1"1,0 0,0-1,0 1,0 0,1 1,-1-1,1 0,0 1,0 0,0-1,0 1,1 0,-1 0,1 0,0 0,0 0,0 0,1 0,0 0,0 0,0 1,0-1,0 0,1 0,0 0,0 0,0 0,0 0,1 1,0-4,-1 1,1-1,0 0,-1 0,1 0,0 0,0 0,0-1,0 1,0-1,0 1,0-1,0 0,0 1,0-1,0 0,0 0,1-1,-1 1,0 0,0-1,0 1,0-1,0 0,-1 0,1 1,0-1,0 0,0-1,-1 1,1 0,0 0,0-2,50-49,-48 49,-1-1,0 0,0 0,0 0,-1 0,1 0,-1-1,0 1,0 0,-1-1,1 0,-1 1,0-1,0 0,-1 0,1 0,-1 0,0 0,-1-3,1 7,-1 1,1-1,-1 0,1 0,-1 1,1-1,-1 0,0 0,1 1,-1-1,0 1,0-1,0 1,1-1,-1 1,0-1,0 1,0 0,0-1,0 1,0 0,0 0,0 0,1 0,-1 0,0 0,0 0,0 0,0 0,0 0,0 0,0 1,0-1,0 0,0 1,0-1,1 1,-1-1,0 1,0-1,0 1,1-1,-1 1,0 0,-36 28,37-28,-6 4,0 1,1-1,0 1,0 1,1-1,0 1,0-1,0 1,1 0,0 1,0-1,1 0,-1 4,4-9,1-1,-1 0,1 0,-1 0,1 0,-1 0,1 0,0 0,-1 0,1-1,0 1,0-1,0 1,-1-1,1 0,0 0,0 1,0-1,0-1,0 1,0 0,-1 0,1-1,0 1,0-1,0 1,-1-1,1 0,0 0,-1 0,1 0,-1 0,1 0,-1 0,1 0,-1-1,1 0,4-1,0 0,-1-1,1 0,-1 0,0 0,0-1,0 0,0 0,-1 0,0 0,0-1,-1 0,1 0,-1 0,0 0,1-6,-3 11,-1 0,0 1,0-1,0 0,0 1,0-1,0 0,-1 1,1-1,0 1,0-1,0 0,-1 1,1-1,0 1,0-1,-1 0,1 1,-1-1,1 1,0-1,-1 1,1-1,-1 1,1 0,-1-1,1 1,-1 0,0-1,1 1,-1 0,1 0,-1-1,0 1,1 0,-1 0,0 0,1 0,-1 0,0 0,1 0,-1 0,0 0,1 0,-1 0,1 0,-1 0,0 1,1-1,-1 0,1 1,-1-1,0 0,1 1,-1-1,1 0,-1 1,-32 22,18-3,2 1</inkml:trace>
  <inkml:trace contextRef="#ctx0" brushRef="#br1" timeOffset="42491.511">3256 2513,'650'0,"-452"-29,282 29,-294-11,-96 0,0 4,0 3,53 7,-9-1,1193-2,-1252-12,-65 10,-1-1,0 1,1 1,-1 0,1 0,-1 1,1 0,-1 0,1 1,6 2,0 1,0 0,0-1,0 0,1-2,-1 0,1-1,14-1,-14-1,-4 2</inkml:trace>
  <inkml:trace contextRef="#ctx0" brushRef="#br1" timeOffset="44323.102">1647 2597,'36'0,"-29"0,-24 0,-161-17,132 10,1 2,-1 2,0 2,-36 4,-11-1,-810-2,717 28,175-27</inkml:trace>
  <inkml:trace contextRef="#ctx0" brushRef="#br0" timeOffset="67117.211">2861 1045,'13'-27,"-13"27,0 0,0 1,0-1,0 0,0 1,0-1,0 0,0 0,0 1,0-1,0 0,1 1,-1-1,0 0,0 0,0 1,0-1,1 0,-1 0,0 1,0-1,1 0,-1 0,0 0,0 1,1-1,-1 0,0 0,1 0,-1 0,0 0,0 0,1 0,-1 0,0 0,1 0,-1 1,0-2,1 1,-1 0,0 0,1 0,-1 0,0 0,1 0,-1 0,0 0,0 0,1 0,-1-1,-2 20,0 0,-2-1,0 1,-1-1,-1 0,0 0,-2-1,-8 15,-4 14,-91 233,288-619,-74 162,-101 174,0 1,0 0,1 0,-1 0,1 0,-1 0,1 0,0 0,0 1,0 0,0 0,1 0,-1 0,0 0,1 0,-1 1,1 0,0-1,0 2,-1-1,1 0,0 1,0-1,0 1,0 0,0 1,-1-1,1 0,0 1,0 0,0 0,-1 0,1 1,-1-1,1 1,-1 0,1 0,-1 0,0 0,0 1,0-1,0 1,-1 0,1-1,0 3,49 174,-29-44,-23-135,-1 1,0-1,1 1,-1-1,0 1,0-1,0 1,0-1,1 0,-1 1,0-1,0 0,0 0,0 0,0 0,0 1,0-1,0-1,0 1,0 0,1 0,-1 0,0 0,0-1,0 1,0 0,0-1,0 1,1-1,-1 1,0-1,0 1,1-1,-1 1,0-1,1 0,-1 1,0-1,1 0,-1 0,1 1,-16-10,0 0,-1 2,1 0,-2 0,1 2,-1 0,-9-1,-198-22,208 29,12-1,0 0,0 1,0-1,0 1,0 1,-1-1,1 1,0 0,0 0,0 0,0 1,0-1,1 1,-1 0,0 1,1-1,-1 1,-3 3,3 5</inkml:trace>
  <inkml:trace contextRef="#ctx0" brushRef="#br1" timeOffset="71732.142">490 2738,'-1'0,"1"0,0 0,0 0,-1 0,1 0,0 0,0 0,-1 0,1-1,0 1,-1 0,1 0,0 0,0 0,-1 0,1 0,0-1,0 1,0 0,-1 0,1 0,0 0,0-1,0 1,0 0,-1 0,1-1,0 1,0 0,0 0,0-1,0 1,-150 148,-147 147,294-292,0-1,1-1,0 1,-1 0,1 0,0 0,0 0,0 0,1 1,-1-1,0 0,1 1,0-1,-1 1,1 0,0-1,0 1,1 0,-1 0,1 0,-1-1,1 1,0 1,3-3,0-1,-1 1,1-1,0 0,0 0,0 0,0 0,0 0,0-1,0 0,0 1,0-1,-1 0,1 0,0 0,0-1,-1 1,1-1,-1 0,3 0,24-13,-2-1</inkml:trace>
  <inkml:trace contextRef="#ctx0" brushRef="#br1" timeOffset="72101.069">1083 2710,'6'-1,"-19"22,-149 152,-106 60,238-194,29-39,1 1,-1-1,1 1,0-1,-1 1,1-1,-1 1,1-1,0 1,-1 0,1-1,0 1,0 0,0-1,-1 1,1 0,0-1,0 1,0 0,0-1,0 1,0 0,0-1,1 1,-1 0,0-1,0 1,0 0,1-1,-1 1,0 0,1-1,-1 1,0-1,1 1,-1-1,1 1,-1-1,1 1,-1-1,1 1,-1-1,1 0,0 1,-1-1,1 0,-1 1,1-1,0 0,-1 0,1 0,0 0,-1 1,1-1,0 0,0 0,-1 0,1 0,0-1,-1 1,1 0,0 0,-1 0,1 0,0-1,104-33,-79 22</inkml:trace>
  <inkml:trace contextRef="#ctx0" brushRef="#br1" timeOffset="72498.829">1364 2794,'46'-17,"-46"19,1-1,-1 1,0-1,0 0,0 1,0-1,0 1,-1-1,1 1,0-1,-1 1,1-1,-1 1,1-1,-1 0,0 1,1-1,-1 0,0 0,0 0,0 1,0-1,0 0,0 0,0 0,0-1,-1 1,0 0,2 0,-193 175,177-159,0 1,0 1,2 0,1 1,0 0,-3 10,7-6</inkml:trace>
  <inkml:trace contextRef="#ctx0" brushRef="#br1" timeOffset="87207.048">1957 2766,'-34'39,"-232"229,207-177,58-86,4-4</inkml:trace>
  <inkml:trace contextRef="#ctx0" brushRef="#br1" timeOffset="88254.93">2861 2653,'-9'2,"1"1,0-1,0 1,0 1,0-1,1 1,-1 1,1-1,0 1,0 1,1-1,-1 1,1 0,0 1,1-1,0 1,-4 6,-10 9,-32 30,-2-3,-3-2,-13 5,22-15,46-36,-10 6,1 0,1 1,-1 0,2 1,-1 0,1 0,0 1,1 0,0 0,-4 9,9-6</inkml:trace>
  <inkml:trace contextRef="#ctx0" brushRef="#br1" timeOffset="89192.182">4102 2625,'0'4,"-4"3,-8 4,-5 5,-5 5,-4 3,-2 3,-1 1,0-3,4-2,2-5,0 0,0 1,3 2,5-7,10-6,5-4</inkml:trace>
  <inkml:trace contextRef="#ctx0" brushRef="#br1" timeOffset="90244.223">5174 2625,'-33'7,"-110"114,34-22,-101 74,195-153,19-15</inkml:trace>
  <inkml:trace contextRef="#ctx0" brushRef="#br1" timeOffset="90895.745">5881 2597,'-135'76,"-184"126,302-195,1 2,0 0,1 1,0 0,1 1,0 1,1 1,0-1,-2 5,10-8,4-5</inkml:trace>
  <inkml:trace contextRef="#ctx0" brushRef="#br1" timeOffset="91654.333">6812 2625,'-40'34,"-252"136,94-52,31 13,142-91,27-38</inkml:trace>
  <inkml:trace contextRef="#ctx0" brushRef="#br1" timeOffset="93707.215">4581 2653,'-10'3,"0"0,0 0,1 1,-1 0,1 0,0 1,0 0,0 1,1 0,0 1,0-1,0 1,1 1,0 0,0 0,1 0,-1 3,-20 19,-66 72,83-90,0 0,0 0,-1-1,-1-1,0 0,0-1,-1 0,0-1,-1 0,-10 3,8-2</inkml:trace>
  <inkml:trace contextRef="#ctx0" brushRef="#br1" timeOffset="96510.964">3820 2935,'-5'0,"-1"5,-5 1,0 5,-4 1,2 2,-3 0,2 1,-1-1,-4 2,2 2,-1-1,3-4</inkml:trace>
  <inkml:trace contextRef="#ctx0" brushRef="#br1" timeOffset="100211.643">3369 2597,'-5'2,"0"0,1 0,-1 1,1-1,0 1,-1 0,2 1,-1-1,0 1,1 0,-1-1,1 2,0-1,-2 4,0-1,-57 71,-3-4,-3-2,-8 1,-53 57,65-65,47-47</inkml:trace>
  <inkml:trace contextRef="#ctx0" brushRef="#br1" timeOffset="135738.68">1590 2569,'2'2,"-1"0,1 0,-1 0,1-1,-1 1,1-1,0 1,0-1,0 1,0-1,0 0,0 0,0 0,0 0,1 0,-1-1,0 1,0-1,1 1,-1-1,0 0,1 0,-1 0,0 0,1 0,0 0,366 3,-143-4,-28-27,394 29,-541 4,-33 1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1 181,'39'17,"-10"-12,-1 0,1-2,1-1,-1-1,0-2,5-1,31 0,246 1,-114-27,57 28,-84-27,309 26,-423-4,-83-17,-156-85,182 105,0 1,-1-1,1 1,0 0,0 0,-1 0,1 0,-1 0,1 0,-1 0,1 0,-1 0,0 1,1-1,-1 1,0-1,1 1,-1 0,0-1,0 1,1 0,-1 0,0 1,0-1,1 0,-1 0,0 1,0-1,1 1,-1-1,1 1,-1 0,0 0,1 0,-1 0,1 0,0 0,-1 0,1 0,0 1,0-1,0 0,0 1,0-1,0 1,0-1,0 1,0-1,1 1,-1 0,1-1,-1 1,1 0,-1 1,-11 128,-31 24,-3-61,46-93,-1 0,1-1,0 1,0 0,-1-1,1 1,0 0,0-1,0 1,0 0,-1 0,1-1,0 1,1 0,-1 0,0-1,0 1,0 0,0-1,0 1,1 0,-1-1,0 1,1 0,-1-1,0 1,1 0,-1-1,1 1,-1-1,1 1,-1-1,1 1,-1-1,1 1,0-1,-1 0,1 1,0-1,-1 0,1 1,0-1,-1 0,1 0,0 0,0 0,-1 0,1 0,0 0,0 0,-1 0,1 0,0 0,-1 0,1 0,0-1,0 1,-1 0,1 0,0-1,44-19,106-107,31-22,-139 110,-50 43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143 113,'-5'45,"-103"307,81-223,25-128,1-12</inkml:trace>
  <inkml:trace contextRef="#ctx0" brushRef="#br0" timeOffset="261.673">143 0,'28'5,"20"1,7 0,-2-1,-5-1,-6-2,-5-1,-14-1,-11 0</inkml:trace>
  <inkml:trace contextRef="#ctx0" brushRef="#br0" timeOffset="511.694">2 395,'38'5,"23"1,5-4,-3-4,-8 0,-8-1,-8 0,-10 2</inkml:trace>
  <inkml:trace contextRef="#ctx0" brushRef="#br0" timeOffset="1213.639">623 424,'-106'101,"34"-33,3 3,-29 42,93-96,34-40,63-65,110-91,-78 82,-123 96,0 1,1-1,-1 1,0 0,0-1,0 1,1 0,-1 0,0 0,0 0,1 0,-1 0,0 0,0 0,0 0,1 1,-1-1,0 0,0 1,0-1,0 1,1 0,-1-1,0 1,0 0,0-1,-1 1,1 0,0 0,0 0,0 0,-1 0,1 0,0 0,-1 0,1 0,-1 0,1 1,-1-1,1 0,-1 0,0 0,0 1,0-1,0 0,0 0,0 1,0-1,0 1,-5 63,2-52,1 0,0 1,1-1,0 0,1 1,0-1,2 1,-1-1,1 1,1-1,1 0,0 0,4 8,4 36,-12-56,0 0,0 0,0 0,-1 0,1 0,0 0,0 0,-1 0,1 0,-1-1,1 1,-1 0,1 0,-1 0,0 0,1-1,-1 1,0 0,1 0,-1-1,0 1,0-1,0 1,0-1,0 1,0-1,0 1,0-1,0 0,0 0,0 1,0-1,0 0,0 0,0 0,0 0,0 0,0 0,0 0,0-1,0 1,0 0,0 0,0-1,0 1,1-1,-1 1,0-1,0 1,0-1,0 0,0 0,-207-131,186 124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12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30,'29'-1,"1"1,-1 2,0 1,1 1,-1 2,21 6,206 74,-82 28,-158-103,0 0,-1 1,-1 1,0 1,0 0,-2 0,0 1,0 1,-1 0,0 4,23 25,-51-46,2-6,-1 1,0 1,0 1,0 0,0 1,-1 1,1 0,-1 1,1 1,-1 0,-4 2,-64-3,84 1,0 1,1-1,-1 1,0-1,0 0,1 1,-1-1,0 0,0 0,0 1,0-1,0 0,1 0,-1 0,0 0,0 0,0 0,0 0,0-1,1 1,-1 0,0 0,0-1,0 1,1 0,-1-1,0 1,0-1,1 1,-1-1,0 1,1-1,-1 0,1 1,-1-1,1 0,-1 1,1-1,-1 0,1 0,0 1,-1-1,1 0,0 0,0 0,-1 0,1 1,0-1,0 0,0 0,0 0,0 0,0 0,0 1,1-1,-1 0,0 0,0 0,1 0,-1 1,0-1,1 0,-1 0,1 1,-1-1,1 0,-1 1,1-1,0 0,0 0,20-10,1 0,0 1,1 2,0 0,0 1,20-2,20-7,175-58,-138 52,-101 22,1 0,0 0,-1 0,1 0,0 1,-1-1,1 0,0 0,-1 1,1-1,0 0,0 1,0-1,-1 0,1 1,0-1,0 0,0 1,0-1,-1 0,1 1,0-1,0 0,0 1,0-1,0 1,0-1,0 0,0 1,0-1,0 1,0-1,1 0,-1 1,0-1,0 0,0 1,0-1,0 0,1 1,-1-1,0 0,0 1,1-1,-1 0,0 0,0 1,1-1,-1 0,0 0,1 0,-1 1,-32 27,-136 104,64-63,97-59</inkml:trace>
  <inkml:trace contextRef="#ctx0" brushRef="#br0" timeOffset="927.773">2146 1,'-125'107,"91"-83,-1-1,-1-1,-1-2,-1-2,0-2,-10 2,-213 56,259-73,1 0,-1 0,0 0,0 0,1-1,-1 1,0-1,0 1,0-1,0 0,0 0,0 0,0 0,0 0,1 0,-1 0,0-1,0 1,0-1,0 1,0-1,1 0,-1 0,0 0,1 0,-1 0,0 0,1 0,-1 0,1-1,0 1,-1-1,1 1,0-1,0 1,0-1,0 0,0 1,1-1,-1 0,0 0,1 0,-1 0,1 1,0-1,-1 0,1 0,0 0,0 0,0 0,1 0,-1 0,1-1,3-6,1-1,0 1,1 0,0 0,1 1,0-1,0 1,1 1,0 0,2-1,12-14,-16 14,1 1,-1 0,2 0,-1 1,1-1,0 2,0-1,0 1,1 0,0 1,0 0,0 0,0 1,0 1,1-1,0 1,-1 1,1 0,-5 3,0 1,0 0,0 0,-1 0,1 0,-1 1,0 0,0 0,0 0,0 0,-1 1,0-1,0 1,0 0,-1 0,2 3,8 11,10 9,1 0,2-2,1-1,1-1,1-2,0 0,30 15,-22-12,-21-14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1852 876,'-566'0,"396"28,-281-27,170-1,258 5,5 1</inkml:trace>
  <inkml:trace contextRef="#ctx0" brushRef="#br0" timeOffset="9119.874">1739 876,'-13'-2,"0"-1,0 0,1-1,-1-1,1 1,0-2,0 0,1 0,0-1,0-1,1 0,-1 0,2-1,-1 0,1 0,1-1,0-1,0 1,1-1,0-1,1 1,0-1,0-3,-4-17,10 28,0 1,-1-1,0 0,0 1,0-1,0 1,-1-1,1 1,-1-1,0 1,0 0,0 0,0 0,-1 0,1 0,-1 1,-1-2,2 4,0 1,1 0,-1-1,0 1,1 0,-1 0,0 0,1 0,-1 0,1 0,0 1,-1-1,1 0,0 1,0-1,0 1,0-1,0 1,0 0,0-1,1 1,-1 0,1-1,-1 1,1 0,-1 0,1 0,0 0,0-1,0 1,0 0,0 0,1 1,-4 152,-6 37,-3-86,13-105,1 1,-1-1,1 1,-1-1,1 0,-1 1,1-1,0 0,0 0,0 0,-1 0,1-1,0 1,0 0,0-1,0 1,0-1,0 0,0 0,0 0,0 0,1 0,-1 0,0 0,0-1,0 1,0-1,0 1,-1-1,1 0,0 0,0 0,0 0,0 0,-1 0,1 0,-1-1,1 1,0-1,2 0,33-15,-2-1,0-2,-1-2,22-18,-17 13,-20 16</inkml:trace>
  <inkml:trace contextRef="#ctx0" brushRef="#br0" timeOffset="10233.454">187 85,'-2'1,"0"-1,0 1,0 0,0-1,0 1,0 0,0 0,1 0,-1 1,0-1,1 0,-1 1,1-1,-1 1,1-1,0 1,0-1,0 1,0 0,0 0,0 0,0 0,0 0,1-1,-1 1,1 0,-1 1,1-1,0 0,0 0,0 0,0 0,0 0,-1 1,-83 313,38-127,36-176,2-7</inkml:trace>
  <inkml:trace contextRef="#ctx0" brushRef="#br0" timeOffset="10539.384">46 29,'43'0,"29"0,7-5,-6-1,-10 0,-10 1,-11 2,-16 0,-18 2,-10 6,-9 1,-4 0</inkml:trace>
  <inkml:trace contextRef="#ctx0" brushRef="#br0" timeOffset="10789.422">46 339,'38'-4,"18"-3,4 1,-3 1,-7 2,-12 1</inkml:trace>
  <inkml:trace contextRef="#ctx0" brushRef="#br0" timeOffset="11101.34">554 339,'-15'34,"-4"16,1 4,3-3,5-4,4-11</inkml:trace>
  <inkml:trace contextRef="#ctx0" brushRef="#br0" timeOffset="11401.102">526 339,'24'0,"13"0,4 0,1 0,-3 0,-7 0</inkml:trace>
  <inkml:trace contextRef="#ctx0" brushRef="#br0" timeOffset="11624.509">441 509,'24'0,"27"0,5 0</inkml:trace>
  <inkml:trace contextRef="#ctx0" brushRef="#br0" timeOffset="13822.149">2021 989,'-23'-16,"22"15,0-1,0 0,-1 0,1 1,-1-1,1 1,-1-1,1 1,-1-1,0 1,0 0,0 0,0 0,1 0,-1 0,0 0,-1 1,1-1,0 1,0-1,0 1,0 0,0 0,0 0,-1 0,1 0,0 1,0-1,0 0,0 1,0 0,0-1,0 1,0 0,0 0,0 0,0 0,0 1,1-1,-1 0,0 1,1-1,-2 2,-19 118,-4 36,19-116,2 1,2 0,1-1,4 33,-4 82,-26 41,28-135,1-33,-2-1,0 1,-2 0,-1-1,-2 0,-6 21,-37 137,44-179,2-7</inkml:trace>
  <inkml:trace contextRef="#ctx0" brushRef="#br0" timeOffset="14684.043">1881 1017,'8'-18,"-16"26,-4 6,-184 175,187-180,7-8,0-1,1 1,-1-1,1 1,-1 0,1 0,-1-1,1 1,-1 0,1 0,0 1,-1-1,1 0,0 0,0 1,0-1,0 1,0-1,0 1,0-1,1 1,-1-1,0 1,1 0,-1-1,1 1,0 0,0-1,0 1,0 0,0 0,0-1,0 1,0 0,0-1,1 1,-1 0,1-1,-1 1,1 0,0-1,0 1,0-1,0 1,0-1,0 0,0 1,0-1,0 0,1 0,-1 0,0 0,1 0,-1 0,2 1,20 6,0-1,1 0,0-2,0-1,0-1,0-1,1-1,-1-1,1-1,1-2,105 4,-75 10,-72-29,-7-5,1 0,2-2,0 0,2-1,0-1,2-1,1-1,2 0,0 0,2-1,1-1,1-3,-14-36,17 51</inkml:trace>
  <inkml:trace contextRef="#ctx0" brushRef="#br0" timeOffset="15753.595">2162 2174,'-4'6,"1"-1,0 1,0 1,0-1,0 0,1 1,0-1,1 1,-1 0,1 0,1-1,-1 1,1 5,-5 31,-7 15,-3 0,-2-2,-3 0,-16 32,13-44,23-44,0-1,0 1,0 0,0 0,0-1,0 1,0 0,0-1,0 1,0 0,0-1,0 1,0 0,0-1,0 1,0 0,-1 0,1-1,0 1,0 0,0-1,0 1,-1 0,1 0,0 0,0-1,0 1,-1 0,1 0,0 0,0-1,-1 1,1 0,0 0,-1 0,1 0,0 0,0 0,-1 0,1 0,0 0,-1-1,1 1,0 0,-1 1,1-1,0 0,-1 0,1 0,0 0,0 0,-1 0,1 0,0 0,-1 0,1 1,0-1,0 0,-1 0,3-30,15-36,4 1,2 1,16-29,19-53,-56 140,-1 3,0-1,0 1,0-1,0 1,1-1,-1 1,1 0,0 0,0 0,0 0,0 0,1 0,-1 0,1 1,-1-1,1 1,2-1,-2 5,-1 0,1 0,0 0,-1 0,1 1,-1-1,0 1,0 0,0 0,0-1,0 1,-1 1,1-1,-1 0,0 0,0 0,0 1,0 3,0-5,32 102,45 109,-77-210,0 0,0 0,0 0,1-1,-1 1,1 0,0-1,0 1,0-1,0 0,0 0,1 1,-1-1,1-1,-1 1,1 0,0-1,-1 1,1-1,0 0,0 0,0 0,0 0,0-1,0 1,0-1,0 1,1-1,-1 0,0-1,0 1,0 0,0-1,0 0,0 1,0-1,0-1,0 1,0 0,-1-1,1 1,0-1,-1 0,1 0,-1 0,0 0,1 0,-1 0,1-3,7-11,-1 0,0-1,-1 0,-1-1,-1 1,0-2,-1 1,-1 0,0-8,4-13,0-9,-2 1,-3-1,-1 0,-4-27,1 30,1 21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8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21,'-3'1,"0"0,0 1,0-1,0 1,1-1,-1 1,1 0,-1 0,1 0,0 1,-1-1,1 0,0 1,1 0,-1-1,0 1,1 0,-1 0,1 0,0 0,0 0,0 0,1 0,-1 0,1 0,-1 0,1 1,0-1,0 0,1 0,-1 3,1-3,-1 0,0 1,1-1,0 0,0 1,0-1,0 0,0 0,1 0,-1 0,1 0,0 0,0-1,0 1,0 0,1-1,-1 0,1 1,-1-1,1 0,0 0,0-1,0 1,0 0,0-1,0 0,0 0,0 0,0 0,1 0,-1-1,0 1,1-1,-1 0,0 0,1 0,-1-1,1 1,-1-1,0 1,0-1,1 0,-1-1,0 1,0 0,0-1,0 0,0 0,-1 0,1 0,-1 0,1 0,-1-1,1 0,1-2,-2 1,1-1,0 0,-1 0,0 0,0 0,0 0,-1 0,0 0,0-1,0 1,0 0,-1-1,0 1,0-1,-1 1,0-5,1 8,-1-1,1 1,-1 0,1-1,-1 1,0-1,0 1,0 0,0 0,0 0,-1-1,1 1,-1 0,1 0,-1 1,0-1,0 0,1 1,-1-1,0 1,-1-1,1 1,0 0,0 0,0 0,-1 0,1 0,-1 1,1-1,0 1,-1-1,1 1,-1 0,1 0,-1 0,1 0,-1 1,0-1,-2 1,0 0,0 1,0-1,0 1,0 0,1 0,-1 0,1 0,-1 1,1 0,0 0,0 0,0 1,0-1,1 1,0 0,-1 0,1 0,1 0,-1 1,1-1,-1 1,1 0,1-1,-1 1,1 0,-1 0,1 0,1 0,-1 0,1 0,0 0,0 1,0-1,1 0,0 0,0 0,0 0,1 0,-1-1,1 1,0 0,0-1,1 1,-1-2,0 0,1-1,-1 1,1-1,-1 1,1-1,0 0,0 0,0 0,0-1,0 1,0-1,1 1,-1-1,0 0,1-1,-1 1,1 0,-1-1,1 0,-1 0,1 0,-1 0,1 0,-1-1,1 0,-1 1,0-1,1-1,-1 1,0 0,0-1,0 0,0 1,2-3,3-1,0 0,0-1,-1 0,0 0,0-1,0 0,-1 0,0 0,0-1,-1 0,0 0,3-9,-6 15,-1-1,0 1,0 0,0-1,0 1,0-1,-1 1,1-1,-1 1,1-1,-1 0,0 1,0-1,0 0,0 1,-1-1,1 1,-1-1,0 0,0 1,1-1,-2 1,1 0,0-1,0 1,-1 0,1 0,-1 0,0 0,1 0,-1 0,0 0,0 1,0-1,-1 1,1-1,0 1,-1 0,1 0,0 0,-1 0,1 0,-1 0,0 1,1-1,-1 1,1 0,-1 0,0 0,1 0,-1 0,0 1,1-1,-1 1,1 0,-3-1,0 1,0 0,0 1,0-1,1 1,-1 0,1 1,-1-1,1 1,0-1,0 1,0 0,0 1,0-1,1 1,0 0,0 0,0 0,0 0,0 0,1 0,0 1,0 0,0-1,0 1,1 0,-1 0,2 0,-1 0,0 0,1 0,0 3,2-5,0 0,1 0,-1-1,1 1,0-1,0 1,0-1,0 0,0 0,0 0,0 0,1-1,-1 1,1-1,-1 0,1 0,0 0,-1-1,1 1,0-1,-1 0,1 0,0 0,0-1,-1 1,1-1,0 0,-1 0,1 0,-1 0,1-1,-1 1,0-1,0 0,1 0,-1 0,-1 0,1-1,0 1,0-1,-1 0,2-1,-2 2,0 1,0-1,-1 1,1-1,0 1,-1-1,1 0,-1 0,1 0,-1 0,0 0,0 0,0 0,0-1,0 1,0 0,-1-1,1 1,-1 0,1-1,-1 1,0-1,0 1,0 0,-1-1,1 1,0 0,-1-1,0 1,1 0,-1-1,0 1,0 0,0 0,0 0,-1 0,1 0,-1 0,1 0,-1 0,0 1,1-1,-1 0,0 1,0 0,0-1,0 1,0 0,-1 0,1 0,-2 0,-1 0,0 1,0 0,0 0,0 1,1-1,-1 1,0 0,0 0,0 1,1-1,-1 1,1 0,-1 0,1 1,0-1,-3 3,-19 12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9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27,'-2'-2,"1"0,-1 0,1 0,-1 1,0-1,1 1,-1-1,0 1,0-1,0 1,0 0,0 0,-1 0,1 0,0 0,0 1,-1-1,1 1,0-1,-1 1,1 0,-1 0,1 0,-3 0,2 0,-8-1,0 0,0 1,0 1,1-1,-1 2,0 0,0 0,0 1,1 0,0 1,-1 0,1 0,1 1,-1 1,1-1,0 2,0-1,0 1,1 1,0-1,-4 7,8-11,-1 0,1 1,0 0,0 0,0 0,1 0,-1 1,1 0,0-1,0 1,1 0,-1 0,1 1,0-1,1 0,-1 1,1-1,0 1,0-1,1 1,0 0,0-1,0 1,1-1,-1 1,1 0,1-1,-1 0,1 1,0-1,0 0,2 4,1-1,1-1,-1 0,1 0,1 0,-1-1,1 0,0 0,1 0,-1-1,1 0,0-1,1 0,-1 0,1-1,-1 0,1 0,0-1,0 0,0 0,0-1,0-1,1 0,-1 0,0 0,0-1,0-1,0 1,0-1,0-1,0 0,-1 0,1-1,4-3,6-9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8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185 150,'141'-27,"-1"-6,42-20,-160 47,84-22,-105 28,0-1,0 1,1 0,-1-1,0 1,0 0,0 0,0 0,1 0,-1 0,0 0,0 0,0 0,0 0,1 1,-1-1,0 0,0 1,0-1,0 1,0-1,0 1,0 0,0-1,0 1,0 0,0 0,0-1,-1 1,1 0,0 0,0 0,-1 0,1 0,-1 0,1 0,-1 0,1 1,-1-1,0 0,0 0,1 0,-1 0,0 1,0-1,0 0,0 0,-7 62,6-56,-55 295,53-272,2-1,0 1,2 0,2 0,0 0,2-1,1 0,2 0,0 0,9 16,70 127,-88-172,0-1,1 1,-1 0,0-1,0 1,0 0,0 0,0 0,1 0,-1 0,0 0,0 0,0 0,0 0,0 0,1 0,-1 1,0-1,0 0,0 1,0-1,1 0,-1 1,0-1,0 1,1-1,-1 1,0 0,1-1,-1 1,1 0,-1-1,1 1,-1 0,1 0,0-1,-1 1,1 0,0 0,-1 0,1 0,0-1,0 1,0 0,0 0,0 0,0 0,0 0,0 0,0-1,0 1,0 0,1 0,-1 0,0 0,1-1,-1 1,0 0,1 0,-1-1,1 1,-1 0,1 0,0-1,-1 1,1-1,0 1,-188-97,165 86,0 1,-1 0,0 2,0 1,-1 0,0 2,0 1,0 1,0 1,0 1,0 1,0 1,0 1,0 1,0 1,1 1,0 2,0 0,1 1,0 1,0 1,-16 12,28-15,0-3,1 0,0 1,1 1,0-1,0 1,0 1,1-1,0 1,0 1,1-1,0 1,0 0,1 0,0 1,-1 6,5-1</inkml:trace>
  <inkml:trace contextRef="#ctx0" brushRef="#br0" timeOffset="436.687">524 404,'456'27,"-346"-35,-108 8,1 1,-1-1,0 1,0-1,0 1,-1 0,1 0,0 0,0 0,0 1,-1-1,1 0,-1 1,1-1,-1 1,1-1,-1 1,0 0,0 0,0-1,0 1,0 0,0 0,0 0,-1 0,1 0,-1 0,1 0,-1 0,0 0,0 1,0-1,0 0,0 0,0 0,-1 0,1 0,-1 0,1 0,-1 0,0 0,0 0,0 0,-1 1,1 12,0-7,1 1,1 0,0-1,0 1,0-1,1 0,0 1,1-1,0 0,0 0,1-1,4 8,1 3,-2-1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0 112,'654'0,"-631"-3,-29-11,-9 5,7 4,0 1,0-1,0-1,1 1,0-1,0-1,1 1,-1-1,2 0,-3-3,-1-7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9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27 229,'-6'228,"-4"-200,0-48,9-4,2 0,1 0,1 0,1 0,1 0,1 1,1 0,1 0,9-18,-6 12,-9 25,5-20,2 1,1 0,1 0,1 1,0 1,8-8,-20 28,0 0,1 1,-1-1,1 0,-1 0,1 1,-1-1,1 0,-1 1,1-1,0 1,-1-1,1 1,0-1,0 1,-1-1,1 1,0 0,0-1,0 1,-1 0,1 0,0-1,0 1,0 0,0 0,0 0,0 0,-1 0,1 0,0 0,0 1,0-1,0 0,0 0,-1 1,1-1,0 1,0-1,-1 0,1 1,0-1,0 1,-1 0,1-1,-1 1,1 0,20 41,-14-24,4 1,0-4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0,'0'34,"0"15,0 5,0-7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4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20 457,'-4'9,"1"1,0 0,0 0,1 0,0 0,1 0,0 0,1 1,0-1,1 0,-1 0,2 1,0-1,0 0,1 0,0 0,0-1,5 9,-6-16,1 0,-1 0,0 0,0-1,1 1,-1-1,1 1,-1-1,1 0,0 0,-1 0,1 0,0-1,0 1,0-1,-1 0,1 1,0-1,0-1,0 1,0 0,-1-1,1 1,0-1,0 0,-1 0,1 0,0 0,-1 0,1-1,-1 1,0-1,75-57,-69 51,1 0,-1-1,-1-1,0 0,0 0,-1 0,0 0,0-1,-1 0,-1 0,0-1,-1 1,0-1,0 0,-2 0,1 0,-1 0,-1-2,-1 10,-1 1,1-1,-1 0,0 1,0 0,0-1,-1 1,1 0,-1 0,0 0,0 1,0-1,0 1,0-1,0 1,-1 0,1 0,-1 1,1-1,-1 1,0-1,0 1,0 0,1 1,-1-1,0 1,0 0,0-1,0 2,0-1,0 0,0 1,0 0,0 0,1 0,-1 0,0 1,1-1,-1 1,1 0,-1 0,1 0,0 1,0-1,-1 2,-14 8,3-1</inkml:trace>
  <inkml:trace contextRef="#ctx0" brushRef="#br0" timeOffset="434.191">274 682,'51'-37,"-2"-2,-2-2,-1-3,10-14,-12 15,-43 44,1-1,-1 1,0-1,0 1,0 0,0-1,0 1,0 0,-1 0,1 0,0 0,0 0,-1 0,1 0,0 0,-1 0,1 0,-1 0,1 0,-1 0,0 0,1 1,-1-1,0 0,0 0,0 1,0-1,0 0,0 0,0 0,0 1,-1-1,1 0,0 0,-1 0,1 0,-1 0,1 1,-1-1,1 0,-1 0,0 0,0 0,1-1,-1 1,-1 1,1 4,-1-2,1-1,0 1,0 0,0 0,0-1,1 1,-1 0,1 0,0 0,0 0,0 0,1-1,0 1,-1 0,1 0,0 0,1-1,-1 1,1-1,0 1,-1-1,2 0,-1 1,0-1,0 0,1 0,0-1,0 1,0 0,0-1,0 0,0 0,0 0,1 0,-1 0,1-1,0 1,-1-1,4 1,1-3,0 0,0-1,-1 0,1 0,-1-1,0 0,1 0,-1 0,-1-1,1 0,0-1,-1 0,0 0,0 0,-1 0,1-1,-1 0,0 0,-1 0,1-1,-1-1,4-1,5-8</inkml:trace>
  <inkml:trace contextRef="#ctx0" brushRef="#br0" timeOffset="1070.506">1205 400,'-25'9,"0"0,1 2,0 1,1 1,0 1,1 1,0 1,1 1,1 0,1 2,-15 18,33-36,-1 1,0-1,1 1,-1 0,1-1,-1 1,1 0,0 0,0 0,0 0,0 0,0 1,0-1,1 0,-1 0,1 0,-1 1,1-1,0 0,0 1,0-1,0 0,0 1,1-1,-1 0,1 0,0 0,-1 1,1-1,0 0,0 0,0 0,0 0,1 0,-1 0,1-1,-1 1,1 0,-1-1,1 1,0-1,0 1,0-1,0 0,0 0,0 0,0 0,0 0,0 0,0-1,2 1,9 1,-1 0,1-1,0-1,-1 0,1-1,0 0,-1-1,1 0,-1-1,0 0,0-1,0-1,0 0,0 0,-1-1,0-1,-1 1,5-5,23-19,-2-1,-1-2,-1-1,4-8,-36 40,-13 32,-17 74,28-101,0 1,0-1,0 1,0-1,0 1,1-1,0 1,-1-1,1 0,1 1,-1-1,0 0,1 0,0 0,-1 0,1 0,1 0,-1 0,0-1,1 1,-1-1,1 1,-1-1,1 0,0 0,0 0,0-1,4 2,7 0,0-2,0 0,0 0,0-2,0 0,0 0,0-1,0-1,0 0,0-1,-1 0,0-1,0-1,0 0,-1-1,0 0,0-1,0 0,9-10,19-12,-2-1,-2-2,-1-2,-1-1,-2-2,-1-1,11-23,-29 44,-2 0,0-1,-1-1,-1 1,-1-2,-1 1,-1-1,-1 0,1-5,-6 23,0-1,-1 0,1 1,0-1,-1 1,0-1,0 1,0-1,0 1,-1 0,1 0,-1-1,0 1,0 0,0 0,0 1,-1-1,1 0,-1 1,1-1,-1 1,0 0,0 0,0 0,0 0,0 1,-1-1,1 1,0 0,-1 0,1 0,-1 0,1 1,-1-1,1 1,-1 0,0 0,1 0,-1 0,1 1,-1 0,1-1,-1 1,1 1,-1-1,1 0,0 1,0 0,0-1,-1 2,-9 8,0 0,0 1,1 1,1 0,0 1,1 0,0 0,1 1,1 0,0 1,1 0,1 0,1 1,0-1,1 1,0 0,2 0,0 1,1-1,1 0,0 1,1-1,3 12,1-10,0-1,2 0,0 0,1 0,0-1,2 0,0-1,0 0,2-1,0 0,1 0,0-2,1 0,1 0,0-1,0-1,2 0,-1-1,1-1,0-1,1 0,0-2,0 1,1-2,10 1,16 6,-7-1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313 428,'-16'-3,"1"1,-1 1,1 0,-1 1,0 1,1 0,-1 1,1 1,0 0,-1 1,1 1,1 0,-1 1,1 1,0 0,1 1,-12 8,22-13,0 0,1 0,-1 0,0 0,1 0,0 1,0-1,0 1,0 0,1-1,-1 1,1 0,0 0,0 0,0 0,1 0,-1 0,1 1,0-1,0 0,1 0,-1 0,1 0,0 0,0 0,0 0,0 0,1-1,0 1,0 0,1 2,1 1,0 0,1 0,0 0,0-1,0 1,1-2,0 1,0 0,0-1,1 0,0-1,0 1,0-1,0-1,6 3,-5-3,1-1,0 0,0 0,0-1,0 0,1 0,-1-1,0-1,0 1,0-2,0 1,0-1,0 0,0-1,-1 0,1 0,-1-1,0 0,0-1,0 0,0 0,4-5,2-4</inkml:trace>
  <inkml:trace contextRef="#ctx0" brushRef="#br0" timeOffset="3311.53">821 5,'-1'-1,"1"1,-1-1,1 1,-1 0,1-1,-1 1,1 0,-1 0,1-1,-1 1,1 0,-1 0,1 0,-1 0,1-1,-1 1,0 0,1 0,-1 0,1 0,-1 0,1 1,-1-1,0 0,1 0,-1 0,1 0,-1 1,1-1,-1 0,1 0,-1 1,1-1,-1 0,1 1,0-1,-1 1,1-1,-1 1,1-1,0 0,-1 1,1-1,0 1,0-1,0 1,-1 0,1-1,0 1,0-1,0 1,0-1,0 1,0 0,0-1,0 1,0-1,0 1,0 0,-6 39,6-39,-1 364,-61-55,62-297,1-7</inkml:trace>
  <inkml:trace contextRef="#ctx0" brushRef="#br0" timeOffset="3561.581">481 372,'34'4,"30"2,9 0,-3-1,-9-1,-9-2,-10-1,-6-1,-5 0,-8 0</inkml:trace>
  <inkml:trace contextRef="#ctx0" brushRef="#br0" timeOffset="3813.263">1131 512,'5'29,"6"9,1-1</inkml:trace>
  <inkml:trace contextRef="#ctx0" brushRef="#br0" timeOffset="4049.325">1103 145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87 274,'16'5,"0"0,0 0,0-2,0 0,0-1,1 0,-1-2,1 0,-1 0,1-2,-1 0,1-1,-1 0,0-1,7-4,-9 6,0-1,-1-1,1 0,-1 0,0-1,-1-1,1 0,-1-1,0 0,-1-1,1 0,-2-1,1 0,-1-1,-1 0,0 0,0-1,-1 0,0-1,-1 0,0 0,-1-1,-1 1,0-1,2-8,-6 19,-1 1,1-1,-1 1,0 0,1-1,-1 1,0-1,0 1,0-1,0 1,0-1,0 1,-1-1,1 1,0 0,-1-1,1 1,-1-1,0 1,1 0,-1-1,0 1,0 0,0 0,0 0,0 0,0 0,0 0,0 0,0 0,0 0,0 0,-1 0,1 1,0-1,-1 0,1 1,-1-1,1 1,0 0,-1 0,1-1,-1 1,1 0,-1 0,1 0,-1 0,1 1,-1-1,1 0,-1 1,1-1,0 1,-1-1,1 1,0-1,-1 1,1 0,0 0,0 0,0 0,-1 0,-8 10,0 0,0 0,1 1,1 0,0 1,0 0,2 0,0 1,0 0,1 0,-3 14,-5 18,3-1,1 1,3 1,1 0,3-1,1 1,3 0,2 0,3 8,-3-39,-1 0,-1 0,0 0,-1 0,0 0,-2 0,0 0,0 0,-2 0,0 0,-1 0,0-1,-1 1,-1-1,0 0,-2-1,1 0,-2 0,0 0,0-1,-1-1,-11 11,9-14,-1-1,0-1,-1 0,1-1,-1-1,0 0,0 0,-1-2,0 1,1-2,-1 0,0-1,0-1,0 0,0-1,0 0,-1-1,12 1,0 1,1-1,-1 0,0 0,0 0,0-1,1 1,-1-1,0 0,1 0,0 0,-1-1,1 1,0-1,0 1,0-1,1 0,-1 0,1-1,-1 1,1 0,0-1,1 0,-1 1,0-1,1 0,0 0,0 1,0-1,1 0,-1 0,1 0,0 0,0 0,0 0,0 0,1 0,0 0,0 0,0 0,0 0,0 0,1 1,0-1,1-3,8-8,0 1,0-1,1 2,1-1,1 2,-1 0,2 0,0 2,0 0,11-5,22-17,-16 8,2 2,1 2,0 1,1 1,31-9,-42 20</inkml:trace>
  <inkml:trace contextRef="#ctx0" brushRef="#br0" timeOffset="301.935">907 471,'-13'12,"1"1,0 0,1 0,1 1,0 1,1 0,0 0,1 0,1 1,1 1,0-1,-1 8,6-21,0-1,0 1,0-1,0 1,1-1,-1 1,1 0,0-1,0 1,0 0,0-1,0 1,0-1,1 1,-1 0,1-1,0 1,0-1,0 0,0 1,0-1,0 0,1 1,-1-1,1 0,0 0,-1 0,1 0,0 0,0-1,0 1,1-1,-1 1,0-1,0 0,1 0,-1 0,1 0,-1 0,1 0,-1-1,1 1,0-1,1 0,7-2,1 0,-1-1,0 0,0-1,0 0,0-1,-1 0,0-1,0 0,0-1,-1 0,0 0,0-1,-1 0,0 0,0-1,-1 0,4-7,-9 14,1-1,-1 0,1 0,-1 1,0-2,-1 1,1 0,0 0,-1-1,0 1,1 0,-2-1,1 0,0 1,-1-1,1 1,-1-1,0 0,0 1,0-1,-1 0,0 1,1-1,-1 1,0-1,-1 1,1-1,0 1,-1 0,0 0,0 0,0 0,0 0,0 0,-1 0,0 1,1-1,-1 1,0 0,0-1,0 1,0 1,0-1,-1 0,1 1,-2-1,-3 1,0 0,0 0,0 1,0 0,0 0,0 1,1 0,-1 0,0 1,0 0,1 1,-1-1,-3 3,-15 9</inkml:trace>
  <inkml:trace contextRef="#ctx0" brushRef="#br0" timeOffset="578.42">1274 781,'-10'-24,"-3"-12,6-6,3 0,3 3,6 2,8 3,1 3,2 6,0 3,1 5,-2 10,-4 12,-3 4</inkml:trace>
  <inkml:trace contextRef="#ctx0" brushRef="#br0" timeOffset="928.768">1725 442,'-12'4,"0"0,1 0,-1 1,1 0,0 1,1 1,-1 0,1 0,0 1,1 0,0 0,1 1,-1 1,2-1,-1 1,1 0,1 1,0 0,-1 4,6-12,0-1,1 1,-1 0,1 0,0 0,0 0,0 0,0-1,1 1,-1 0,1 0,-1 0,1-1,0 1,0 0,1-1,-1 1,0-1,1 1,0-1,-1 0,1 1,0-1,0 0,0 0,0 0,1-1,-1 1,0-1,1 1,-1-1,1 0,0 1,-1-1,4 0,101 18,-98-19,-1-1,0 1,1-1,-1-1,0 1,0-2,0 1,0-1,0 0,-1-1,1 1,-1-2,6-3,12-10</inkml:trace>
  <inkml:trace contextRef="#ctx0" brushRef="#br0" timeOffset="1295.087">1951 584,'28'0,"0"-1,1-1,-1-1,0-2,-1 0,1-2,-1-2,-1 0,19-10,-41 18,0-1,0 0,0 0,-1-1,1 1,0-1,-1 0,0 0,0 0,0 0,0 0,0-1,0 0,-1 1,0-1,0 0,0 0,0 0,-1 0,1-1,-1 1,0 0,0 0,-1-1,1 1,-1-1,0 1,0-1,-1 1,1 0,-1-1,0 1,0 0,0-1,-1 1,1 0,-1 0,-1-1,-3 3,-1 0,1 0,-1 1,1 0,-1 0,0 0,0 1,1 0,-1 0,0 1,1 0,-1 0,0 0,1 1,-1 0,1 0,0 1,0 0,0 0,0 0,0 1,1 0,-1 0,1 0,-1 2,-9 4,0 1,1 1,1 0,0 1,0 0,1 1,1 1,1 0,0 0,0 1,6-9,1 0,-1 0,1 0,1 1,-1-1,1 1,1-1,-1 1,1 0,0 0,1 0,0 0,0 0,1-1,0 1,1 0,-1 0,1-1,1 1,-1-1,1 1,1-1,-1 0,3 2,-1-2,1 1,0-1,1-1,0 1,0-1,0-1,1 1,0-1,0 0,0-1,0 0,1 0,0-1,-1 0,1-1,0 1,1-2,-1 1,0-1,5-1,17 1,0-1,0-2,0-1,0-1,13-5,-16 3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3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203 565,'-19'10,"0"1,1 0,1 2,0 0,0 1,1 0,1 2,1 0,0 0,1 1,-2 5,14-20,0-1,0 0,0 0,0 0,1 1,-1-1,0 1,1-1,-1 0,1 1,0-1,0 1,-1-1,1 1,0-1,0 1,0-1,0 1,1-1,-1 1,0-1,0 0,1 1,-1-1,1 1,0-1,-1 0,1 1,0-1,0 0,0 0,0 0,0 0,0 0,0 0,0 0,0 0,0 0,0 0,1 0,-1-1,0 1,1 0,-1-1,1 1,-1-1,1 0,-1 1,0-1,1 0,-1 0,80-3,-51-7,0 0,0-2,-1-1,0-2,-1-1,-1 0,0-3,20-17,6-19,-64 81,7-19,0 0,1 0,0 0,0 1,1-1,0 1,0-1,0 1,1 0,1-1,-1 1,1 0,1 2,-1-7,1 0,-1 0,1 0,0 1,0-1,0 0,0 0,0-1,1 1,0 0,-1 0,1-1,0 1,0-1,0 0,1 1,-1-1,1 0,-1 0,1 0,-1-1,1 1,0-1,0 1,0-1,0 0,0 0,0 0,0-1,0 1,1-1,-1 0,1 0,12-2,-1 0,0-2,0 0,0 0,0-2,0 0,-1 0,0-1,-1-1,0-1,0 0,0 0,-1-1,-1-1,0 0,0 0,-1-1,-1-1,2-2,62-79,-73 95,0 0,0 0,1 0,-1 0,0-1,0 1,1 0,-1 0,1-1,-1 1,0 0,1-1,0 1,-1 0,1-1,-1 1,1-1,0 1,-1-1,1 1,0-1,-1 1,1-1,0 0,0 1,-1-1,1 0,0 0,0 1,0-1,0 0,-1 0,1 0,0 0,0 0,0 0,0 0,-1-1,1 1,0 0,0 0,0-1,-1 1,1 0,0-1,0 1,-1-1,1 1,0-1,-1 1,1-1,-1 1,1-1,-1 0,1 1,-1-1,1 0,-1 1,1-1,-1 0,0 0,1 1,-1-1,0 0,0 0,0 0,0 0,0 1,0-2,0 218,1-147,1-50,0 0,-2 1,0-1,-1 0,-1 0,-1 0,-1 0,0 0,-2 0,0-1,-7 15,10-28,-1 0,1-1,-1 1,1-1,-1 0,-1 0,1 0,-1-1,1 0,-1 1,0-2,0 1,0 0,0-1,-1 0,1 0,-1-1,1 0,-1 0,0 0,1 0,-1-1,0 0,1 0,-3-1,5 0,1 0,-1 0,1-1,0 1,-1-1,1 1,0-1,0 0,0 0,0 0,0 0,1 0,-1-1,1 1,-1 0,1-1,0 1,0-1,0 1,0-1,0 0,1 1,-1-1,1 0,0 0,0 1,0-1,0 0,0 0,0 0,17-84,3 36,2 2,2 0,3 1,1 2,3 0,2 3,1 0,15-11,-42 46,0 0,0 0,1 1,0 0,0 1,1-1,0 2,0-1,0 1,1 1,0 0,0 0,0 1,0 0,0 0,1 1,9 0,-18 2,1 0,-1 0,0 0,0 0,0 0,0 1,0-1,0 1,0 0,0-1,0 1,0 0,0 0,-1 0,1 0,0 1,-1-1,1 0,-1 1,1-1,-1 1,1-1,-1 1,0 0,0 0,0-1,0 1,0 0,0 0,-1 0,1 0,-1 0,1 0,-1 0,0 0,1 0,-1 1,0-1,-1 0,1 0,0 0,0 0,-1 1,-29 93,28-91,-1 6,0 0,-1-1,0 1,-1-1,0 0,-1-1,0 1,0-1,-1 0,0 0,-1-1,0 0,0-1,0 1,-1-2,0 1,-1-1,1 0,-1-1,-4 1,2-16,12 5</inkml:trace>
  <inkml:trace contextRef="#ctx0" brushRef="#br0" timeOffset="2737.302">1360 593,'7'-22,"-6"15,1 0,0 0,0 1,1-1,-1 1,1 0,1-1,-1 1,1 1,0-1,1 0,0 0,-4 6,0-1,-1 1,1-1,0 1,-1 0,1-1,0 1,0 0,0 0,-1-1,1 1,0 0,0 0,0 0,0 0,-1 0,1 0,0 0,0 0,0 0,0 1,-1-1,1 0,0 0,0 1,0-1,-1 1,1-1,0 1,-1-1,1 1,0-1,-1 1,1-1,-1 1,1 0,-1-1,1 1,-1 0,1 0,-1-1,0 1,1 0,-1 0,0-1,0 1,1 0,-1 0,0 0,0 0,0-1,0 1,0 1,7 47,-6-9,-1 0,-3 0,-1 0,-9 36,-22 93,35-167,1-1,-1 0,0 0,0 0,0 0,0 0,0 0,0 0,-1 0,1 0,0 1,0-1,-1 0,1 0,-1 0,1 0,-1 0,1 0,-1 0,0-1,1 1,-1 0,0 0,0 0,1-1,-1 1,0 0,0-1,0 1,0-1,0 1,0-1,0 1,0-1,0 0,0 1,0-1,0 0,-1 0,1 0,0 0,0 0,0 0,0 0,0 0,0-1,0 1,0 0,0-1,0 1,0 0,0-1,0 1,0-1,0 0,0 1,0-1,0 0,0 1,0-2,0-6,0 0,0 0,0-1,1 1,1 0,-1-1,1 1,1 0,-1 0,2 0,-1 0,1 0,0 0,0 0,1 0,0 0,11-32,2 0,2 2,1 0,2 1,1 2,17-19,-10 14,-23 29,-1 1,1 0,1 1,-1-1,2 1,-1 1,1 0,1 0,-1 0,1 2,1-1,-1 1,1 0,9-2,-18 7,0 1,0 0,0-1,0 1,0 0,0 0,0 1,0-1,0 0,0 1,0-1,0 1,0-1,0 1,-1 0,1 0,0 0,0 0,-1 0,1 1,0-1,-1 0,0 1,1-1,-1 1,0-1,1 1,-1 0,0-1,0 1,0 0,-1 0,1 0,0 0,-1 0,1 0,-1 0,0 0,0 0,1 0,1 86,-4-77,1 0,-2 0,0 0,0 0,-1 0,0-1,-1 0,0 0,0 0,-1 0,-1-1,1 0,-2 0,1-1,-1 0,0 0,-1-1,0 0,0 0,0-1,-1 0,0-1,0 0,-1-1,1 0,-1 0,0-1,0-1,0 0,-2 0,11-2,0 0,0 0,-1 0,1 0,0-1,0 1,-1-1,1 1,0-1,0 0,0 0,0 0,0 0,0 0,0 0,1-1,-1 1,0-1,1 1,-1-1,1 0,-1 0,1 1,0-1,0 0,0 0,0 0,0 0,0 0,0-1,1 1,-1 0,1 0,-1 0,1-1,0 1,0 0,0 0,0-1,1 1,-1 0,1 0,-1 0,1-1,0 1,-1 0,1 0,0 0,2-2,8-20</inkml:trace>
  <inkml:trace contextRef="#ctx0" brushRef="#br0" timeOffset="3074.033">1981 113,'5'16,"-1"0,0 0,-2 0,0 1,0-1,-2 1,0-1,-1 1,0-1,-1 1,-4 13,3-12,-33 182,10-44,26-156,0 1,0-1,0 0,0 1,1-1,-1 1,0-1,0 1,0-1,0 0,0 1,1-1,-1 0,0 1,0-1,1 1,-1-1,0 0,0 0,1 1,-1-1,0 0,1 1,-1-1,1 0,-1 0,0 0,1 1,-1-1,1 0,-1 0,0 0,1 0,-1 0,1 0,-1 0,1 0,-1 0,1 0,-1 0,0 0,1 0,-1 0,1 0,-1-1,0 1,1 0,-1 0,1 0,-1-1,0 1,1 0,-1 0,0-1,1 1,-1 0,0-1,0 1,1 0,-1-1,0 1,0-1,1 1,-1 0,0-1,0 1,0-1,0 1,0 0,0-1,12-12</inkml:trace>
  <inkml:trace contextRef="#ctx0" brushRef="#br0" timeOffset="3321.071">2206 423,'-10'34,"-2"15,4 1,5-10</inkml:trace>
  <inkml:trace contextRef="#ctx0" brushRef="#br0" timeOffset="3567.116">2206 282,'10'10,"2"3</inkml:trace>
  <inkml:trace contextRef="#ctx0" brushRef="#br0" timeOffset="4204.24">2403 565,'20'-7,"-2"-1,1 0,-1-1,-1-1,0-1,0-1,-1 0,0-1,-1-1,12-14,-26 27,1 0,-1 0,0 0,0 0,0-1,0 1,0 0,0-1,0 1,0-1,-1 1,1 0,-1-1,1 0,-1 1,1-1,-1 1,0-1,0 0,0 1,0-1,0 1,0-1,0 0,0 1,-1-1,1 0,0 1,-1-1,0 1,1-1,-1 1,0 0,0-1,0 1,0 0,0-1,0 1,0 0,0 0,0 0,-1 0,1 0,0 0,-1 0,1 0,-1 1,1-1,-1 0,1 1,-1 0,0-1,1 1,-1 0,0-1,-6 3,-1-1,1 1,-1 0,1 0,0 1,0 1,0-1,0 1,1 0,-1 1,1 0,0 0,0 0,1 1,0 0,0 1,0-1,1 1,0 0,0 0,1 1,0-1,0 1,1 0,-3 7,4-10,-1-1,1 1,0 0,0 0,1 0,0 0,-1 0,2 0,-1 0,1 0,-1 0,1 1,1-1,-1 0,1 0,0 0,0 0,0 0,1 0,0 0,0 0,0-1,0 1,1-1,0 1,0-1,0 0,0 0,1 0,0 0,-1-1,1 0,1 0,-1 0,4 2,4-3,0 0,0-1,0-1,0 0,0-1,1 0,-1-1,0 0,-1-1,1 0,0-1,-1 0,0-1,0 0,0-1,-1 0,1 0,-2-1,3-2,212-143,-161 111,-92 48,15 0,1 1,0 1,1 0,-1 1,2 0,-1 1,1 0,1 0,0 1,1 1,0 0,1 0,0 1,0 2,7-14,0 0,0 1,0-1,0 0,1 1,-1-1,1 0,0 1,-1-1,1 1,0-1,0 0,0 1,1-1,-1 1,1-1,-1 0,1 1,0-1,0 0,0 0,0 1,0-1,0 0,1 0,-1 0,1-1,-1 1,1 0,0 0,0-1,0 1,0-1,0 0,0 1,0-1,0 0,0 0,4 1,0-1,0 1,0-1,0 0,0 0,1-1,-1 0,0 0,0 0,0-1,0 0,0 0,0-1,3-1,11-5,0-1,-1-1,0-1,-1 0,0-2,16-13,139-179,-153 183,-6 10,-1 0,0-2,-1 1,0-2,-1 1,-1-2,0 1,-1-1,-1-1,0 0,-2 0,0 0,0-1,-2 0,0 0,-1-6,-2 20,-1 1,-1 0,1 0,0-1,-1 1,0 0,1 0,-1-1,-1 1,1 0,0 0,-1 0,0 0,1 1,-1-1,0 0,0 1,-1-1,1 1,0 0,-1 0,0 0,1 0,-1 0,0 0,0 1,0-1,0 1,0 0,0 0,0 0,-1 0,1 1,0 0,-1-1,-1 1,-6 0,1 0,-1 1,0 0,1 1,-1 0,1 1,0 0,-1 0,2 1,-11 6,7-4,0 1,1 0,0 1,0 1,0 0,1 0,0 1,1 1,1 0,-1 0,2 1,-1 0,2 0,-1 1,2 0,0 0,0 1,2 0,-1-1,2 2,0-1,0 0,2 1,0-1,0 1,1 0,1-1,1 1,0-1,0 0,7 7,0 0,1-1,0-1,2 0,0 0,2-1,0-1,0 0,2-1,0-1,1 0,0-1,1-1,1-1,0 0,1-2,0 0,0-1,1-1,0-1,1-1,-1 0,1-2,0-1,0 0,1-2,4-1,95-8,-104 2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3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4,'-21'-2,"-1"0,1 2,-1 1,1 0,0 2,0 0,0 1,0 2,1 0,0 1,-1 1,12-4,0 0,0 0,0 1,0 0,1 1,0 0,0 0,1 1,0 0,0 0,0 1,1-1,0 2,0-1,1 0,1 1,-1 0,1 1,1-1,-1 0,2 1,-1 0,1 0,1-1,0 1,0 0,1 0,0 0,1 0,0 0,1 0,0 0,0 1,2-2,1 0,-1 0,1 0,1 0,-1-1,1 0,1 0,0-1,0 0,0 0,1 0,0-1,0 0,1-1,-1 1,1-2,1 1,-1-1,0-1,1 0,3 1,19 4,0-1,0-2,1-1,-1-1,33-2,93-22,-139 16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102 621,'0'432,"-1"-408,0 1,-2-1,0 0,-2 0,0 0,-8 20,13-43,0 1,0 0,0-1,0 1,-1-1,1 1,0-1,-1 1,1-1,-1 1,1-1,-1 1,0-1,0 0,1 1,-1-1,0 0,0 0,0 0,0 1,-1-1,1 0,0 0,0-1,-1 1,1 0,0 0,-1-1,1 1,-1 0,1-1,-1 0,1 1,-1-1,1 0,-1 0,0 0,1 0,-1 0,1 0,-1 0,1 0,-1-1,1 1,-1-1,1 1,-1-1,1 0,-1 1,1-1,0 0,-1 0,1 0,0 0,0 0,0 0,0 0,-1-1,0-8,1-1,0 1,0-1,1 1,0-1,1 1,0-1,1 1,0 0,0-1,1 1,1 0,-1 0,2 0,15-47,2 2,2 0,2 1,3 2,3 1,1 1,3 2,1 2,3 1,22-18,-56 56,0 0,1 1,-1-1,1 1,1 1,-1-1,1 1,0 1,1 0,-1 0,1 0,-1 1,1 0,0 1,0 0,0 0,1 1,-1 0,0 1,0 0,8 1,-12 3,-1 1,0-1,-1 1,1 0,-1 0,0 0,0 0,-1 0,1 1,-1 0,0-1,-1 1,1 0,-1 0,-1 0,1 0,-1 0,0 0,0 0,0-1,-1 1,0 0,0 0,-1 0,0 0,0-1,0 1,0-1,-5 18,0-1,-2 0,0-1,-1 0,-2 0,0-1,-1-1,0 0,-2-1,0 0,-2-1,1-1,-2-1,0 0,-1-1,0-1,-1-1,-1-1,-14 6,33-15,-1 0,0 0,1 0,-1-1,0 1,0-1,0 0,0 0,0 0,0 0,0 0,-1-1,1 1,0-1,0 0,0 0,-1 0,1-1,0 1,0-1,0 1,0-1,0 0,0 0,0-1,0 1,0-1,0 1,0-1,1 0,-1 0,1 0,0 0,-1 0,1-1,0 1,0-1,0 1,1-1,-1 0,1 0,-1 0,1 0,-1-2,12-38,-2 23</inkml:trace>
  <inkml:trace contextRef="#ctx0" brushRef="#br0" timeOffset="352.843">1033 565,'-19'13,"1"1,0 1,1 1,1 0,1 2,0-1,1 2,1 0,1 0,1 1,0 1,1 0,1 4,7-22,1 1,1 0,-1-1,0 1,1 0,0-1,0 1,0 0,0 0,1 0,0-1,-1 1,1 0,0-1,1 1,-1-1,1 1,0-1,-1 0,1 0,1 1,-1-1,0-1,1 1,0 0,-1-1,1 1,0-1,0 0,0 0,1 0,-1 0,1 0,-1-1,1 0,-1 0,1 0,-1 0,1 0,0-1,2 1,6-1,-1-1,0 0,0 0,0-2,0 1,0-1,0-1,-1 0,0 0,1-1,-2 0,1-1,-1 0,1 0,-2-1,1-1,-1 1,0-1,-1-1,1 1,-2-1,1 0,-1-1,-1 0,0 0,0 0,-1 0,0-1,-1 0,0 0,-1 1,1-6,-2 8,1 0,-1 0,0 0,-1 0,1 0,-2 0,1 0,-1 1,0-1,-1 0,0 0,0 1,-1-1,0 1,0-1,0 1,-1 0,0 0,-1 1,1-1,-1 1,-1 0,1 1,-1-1,0 1,0 0,-1 0,1 1,-1 0,0 0,0 0,-5 0,-41 9,28 6</inkml:trace>
  <inkml:trace contextRef="#ctx0" brushRef="#br0" timeOffset="618.896">1512 594,'-19'38,"-7"23,2 5,5-4,5-7,10-18,6-15</inkml:trace>
  <inkml:trace contextRef="#ctx0" brushRef="#br0" timeOffset="867.933">1371 283,'0'0</inkml:trace>
  <inkml:trace contextRef="#ctx0" brushRef="#br0" timeOffset="1236.436">1625 791,'5'-2,"1"0,-1 0,0-1,0 1,0-1,0-1,0 1,-1-1,0 1,1-1,-1 0,-1-1,1 1,-1-1,1 0,-1 0,-1 0,2-2,0 1,11-21,-1-1,-1-1,-2 0,0 0,-2-1,0-10,-8 41,-1-1,1 1,-1-1,0 1,1-1,0 1,-1-1,1 0,-1 1,1-1,-1 0,1 0,0 1,-1-1,1 0,0 0,-1 0,1 0,-1 0,1 0,0 0,-1 0,1 0,0 0,-1 0,1 0,0 0,-1-1,1 1,0 0,-1 0,1-1,-1 1,1 0,-1-1,1 1,-1-1,1 1,-1-1,1 1,-1-1,0 1,1-1,-1 1,1-1,-1 1,0-1,0 0,1 1,-1-1,0 0,0 1,0-1,0 1,0-1,0 0,0 1,0-1,0 0,0 1,0-1,0 0,0 1,-1-1,1 0,0 0,5 101,-7-89,1 0,1 0,0-1,1 1,0 0,0 0,1-1,1 1,0-1,0 1,1-1,4 7,-5-13,1 0,0-1,0 0,1 0,-1 0,0-1,1 1,0-1,0 0,0 0,0-1,0 0,0 0,0 0,0 0,0-1,0 1,1-1,-1-1,0 1,0-1,0 0,0 0,0 0,0-1,0 0,0 0,0 0,-1-1,1 1,-1-1,0 0,0 0,0-1,0 1,0-1,-1 0,1 0,-1 0,0 0,-1-1,1 1,0-3,9-66,-11 49</inkml:trace>
  <inkml:trace contextRef="#ctx0" brushRef="#br0" timeOffset="1772.438">2612 1,'0'43,"-4"29,-2 6,0 1,1-9,1-7,2-9,1-10,1-6,0-1,0-1,0-3,0-2,-4-6,-3-2,-4-6,-5-5,0-5</inkml:trace>
  <inkml:trace contextRef="#ctx0" brushRef="#br0" timeOffset="2019.88">2246 368,'43'19,"24"6,10 0,-3-6,-5-5,-4-5,-8-4,-5-4,-6 0,-11-2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245 442,'-21'11,"0"1,1 0,0 2,1 0,0 1,1 1,1 1,1 0,0 1,-7 13,20-29,0 0,1 0,-1 1,1-1,-1 1,1-1,0 1,0 0,0 0,1 0,-1 0,1 0,0 1,-1-1,1 0,1 1,-1-1,0 0,1 1,0-1,0 1,0-1,0 1,0-1,1 0,0 1,-1-1,1 1,0-1,1 0,-1 0,1 0,-1 0,1 0,0 0,0 0,0 0,1-1,-1 1,0-1,1 1,0-1,0 0,1 1,7-2,0-1,1 0,-1-1,0 0,0 0,0-1,0-1,0 0,0 0,-1-1,0-1,1 1,-2-2,1 1,0-1,-1-1,0 0,-1 0,0-1,0 0,6-8,-5 8,4-4,-1 0,0-2,-1 1,-1-1,0-1,-1 0,0 0,-1-1,-1 0,2-8,-5 88,-4-59,-1-1,1 1,0-1,0 1,0-1,1 1,-1-1,1 1,0-1,0 0,1 1,-1-1,1 0,0 0,0 0,1 0,-1 0,1-1,0 1,0-1,0 0,0 1,0-1,1-1,0 1,-1 0,1-1,0 0,0 0,0 0,0 0,1-1,-1 0,0 1,2-1,10 2,1-1,0 0,0-2,0 1,0-2,0 0,-1-2,1 1,0-2,-1 0,0-1,0-1,0 0,-1-1,0-1,0-1,2-1,6-3,-1-2,-1 0,0-1,-1-1,-1 0,0-2,-1 0,-2-2,0 1,-1-2,-1 0,0-1,-2 0,-1-1,-1 0,-1-1,-2 0,4-18,-9 31,0-1,-1 0,0 1,-1-1,-1 0,0 1,-1-1,0 0,0 1,-2 0,1 0,-2 0,-4-10,8 20,0 1,0-1,0 1,0 0,0-1,0 1,0 0,-1 0,1 0,0 0,-1 0,1 0,0 0,-1 0,1 1,-1-1,0 0,1 1,-1-1,1 1,-1 0,0 0,1-1,-1 1,0 0,1 0,-1 1,0-1,1 0,-1 1,0-1,1 0,-1 1,1 0,-1-1,1 1,-1 0,1 0,0 0,-1 0,1 0,0 0,0 0,-1 1,1-1,0 0,0 1,0-1,1 0,-1 1,-44 77,34-43,2 0,1 1,2 0,2 0,1 0,2 0,2 0,3 24,-2 17,-2-59,1 1,0 0,2 0,0-1,1 1,1-1,1 0,1 0,1-1,6 11,-14-27,0-1,0 0,1 1,-1-1,1 1,-1-1,1 0,-1 1,1-1,0 0,0 0,-1 0,1 0,0 1,0-1,0 0,1 0,-1-1,0 1,0 0,0 0,1-1,-1 1,0 0,1-1,-1 1,0-1,1 0,-1 1,1-1,-1 0,1 0,-1 0,0 0,1 0,-1 0,1-1,-1 1,1 0,-1-1,0 1,1-1,-1 1,0-1,0 0,1 0,-1 1,0-1,1-1,-1-3,1 0,-1 0,1-1,-2 1,1-1,0 1,-1-1,0 1,-1 0,1-1,-1 1,0-1,0 1,-1 0,-1-5,-4-11</inkml:trace>
  <inkml:trace contextRef="#ctx0" brushRef="#br0" timeOffset="153.213">585 216,'48'5,"44"6,22 2,0-2,-9-3,-13-2,-13-3,-10-1,-7-2,-14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7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0,'16'76,"-4"1,-3 0,-3 1,-4-1,-4 1,-5 29,2 35,-25 166,33-284,4-6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5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0,'-19'44,"-11"23,-6 5,4-4,3-15,0-10,6-9,3-10,3-8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6 113,'9'-20,"4"44,-5 185,-10-134,-15 294,5-120,12-249,-1 1,1-1,0 0,-1 0,1 1,0-1,0 1,-1-1,1 0,0 1,0-1,-1 1,1-1,0 0,0 1,0-1,0 1,0-1,0 1,0-1,0 1,0-1,0 1,0-1,0 0,0 1,0-1,0 1,0-1,1 1,-1-1,0 0,0 1,0-1,1 1,-1-1,0 0,1 1,-1-1,0 0,1 1,-1-1,0 0,1 0,-1 1,1-1,-1 0,0 0,1 0,-1 1,1-1,-1 0,1 0,-1 0,1 0,-1 0,0 0,1 0,-1 0,1 0,-1 0,1 0,-1 0,1-1,-1 1,0 0,1 0,-1 0,1-1,20-29,-14 19,208-297,-207 297,1 1,-1 0,2 0,-1 1,1 0,1 1,0 0,0 1,0 0,1 0,0 2,0-1,0 2,1-1,0 2,0 0,0 0,-10 3,1 0,-1 0,1 1,-1-1,1 1,-1 0,0 0,0 0,1 0,-1 1,0-1,0 1,0 0,0 0,-1 0,1 0,0 0,-1 1,0-1,1 1,-1-1,0 1,0 0,-1 0,1 0,-1 0,1 0,-1 1,0-1,0 0,0 0,-1 1,1-1,-1 1,0-1,1 2,-1 7,1 1,-1-1,-1 0,0 1,-1-1,0 0,-1 0,0 0,-4 7,-2 5,-2-1,-1-1,-1 0,-1 0,0-2,-2 1,-16 15,25-28,-1 0,0-1,-1 0,0 0,0-1,-1 0,1 0,-1-1,-1 0,1-1,0 0,-1-1,0 0,0-1,0 0,0-1,0 0,-11-1,16 0,0-1,0 0,0 0,0 0,1-1,-1 0,1 0,-1 0,1-1,0 0,0 0,0 0,0-1,0 1,1-1,0-1,-1 1,2 0,-1-1,0 0,1 0,0 0,0 0,1 0,-1-1,1 1,0-1,1 1,-1-3,4-7</inkml:trace>
  <inkml:trace contextRef="#ctx0" brushRef="#br0" timeOffset="750.186">795 706,'0'7,"14"123,-13-127,-1 0,1 0,1 0,-1 0,0 0,1 0,-1 0,1 0,0-1,0 1,0-1,0 1,0-1,1 0,-1 0,1 0,0 0,-1 0,1-1,0 1,0-1,0 0,0 0,0 0,0 0,0 0,0-1,1 1,-1-1,0 0,0 0,1 0,-1 0,0-1,0 1,0-1,3-1,15-5,0-2,0-1,-1 0,0-2,-1 0,0-1,-1-1,15-15,30-42,-47 105,-14-26,-1 0,1 0,0 0,1 0,0 0,0-1,0 1,1-1,0 0,1 0,0-1,0 1,0-1,1 0,0 0,0-1,0 1,1-1,-1-1,1 1,0-1,1-1,-1 1,6 1,-3-4,0 0,1 0,-1-1,0 0,0-1,0 0,1-1,-1 0,0 0,-1-1,1 0,-1-1,1 0,-1-1,0 0,0 0,-1-1,1 0,138-125,-117 99,-1 0,-1-2,-2 0,-2-2,-1-1,-1-1,-3-1,-1-1,-2 0,-1-1,-3-1,-1 0,-2 0,-2-1,0-28,-6 68,0 1,-1-1,1 1,-1-1,0 1,1-1,-1 0,0 1,-1-1,1 1,0-1,-1 0,0 1,1-1,-1 1,0-1,0 1,0 0,-1-1,1 1,-1 0,1 0,-1 0,1 0,-1 0,0 0,0 1,0-1,0 0,-1 1,1 0,0-1,0 1,-1 0,1 0,-1 1,1-1,-1 0,1 1,-1-1,-2 1,-1 4,0 1,0 0,1 0,0 1,-1-1,2 1,-1 1,1-1,0 0,0 1,1 0,-1 0,2 0,-1 0,-1 6,4-11,-8 23,3 0,0 1,1-1,1 1,2 0,0 0,2 0,1 2,0 19,0-7,2 0,1-1,3 1,1-1,11 29,13 11,-34-72,-3-3</inkml:trace>
  <inkml:trace contextRef="#ctx0" brushRef="#br0" timeOffset="1002.717">1445 394,'43'0,"34"0,13 0,-4 0,-7 5,-12 2,-13-1,-6-1,-6 3,-5 1,-5-2,-2-2,-7 3,-3 1,1-2,-3-2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9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307 672,'-53'50,"2"2,2 2,3 3,-2 8,42-58,1-1,-1 0,1 0,1 1,-1 0,1-1,0 1,1 1,-1-1,2 0,-1 1,1 0,0-1,0 1,1 0,0 0,1 0,-1 5,2-11,0 0,0 0,0 0,0 0,0 0,0-1,1 1,-1 0,1 0,-1-1,1 1,0-1,-1 1,1-1,0 0,0 0,0 0,0 0,0 0,0 0,0-1,0 1,0 0,1-1,-1 0,0 1,0-1,0 0,1 0,-1-1,0 1,2-1,70-19,-64 14,1 0,-1 0,-1-1,1-1,-1 1,0-1,-1-1,0 0,0 0,-1-1,0 0,-1 0,0 0,-1-1,0 0,0 0,-1 0,-1-1,0 1,0-1,-1 0,-1 0,0 0,-1 1,0-7,1 7,0-1,-1 0,-1 0,1 1,-2-1,0 0,0 1,-1-1,-1 1,1 0,-2 0,0 0,0 1,-1 0,0 0,-1 0,0 0,0 1,-1 1,0-1,-6-3,15 13,0-1,0 1,0 0,-1 0,1 0,0 0,-1 0,1 0,-1 0,1 0,-1 0,0 0,1 0,-1 0,0 0,1 0,-1 0,0 1,0-1,0 0,0 0,0 0,-1 0,1 0,0 0,0 0,-1 1,1-1,-1 0,1 0,-1 0,1 0,-1 0,1-1,-1 1,0 0,0 0,1 0,-1 0,0-1,0 1,0 0,0-1,0 1,0-1,0 1,0-1,0 1,0-1,0 0,0 0,0 1,-1-1,1 0,0 0,0 0,0 0,0 0,0-1,0 1,-1 0,1 0,0-1,0 1,0-1,4 5,0 0,0 0,0 0,1-1,0 0,-1 0,1 0,0 0,1 0,-1-1,0 0,1 0,-1 0,1 0,0-1,-1 0,1 0,0 0,0-1,0 1,0-1,0 0,-1 0,1-1,0 0,0 1,3-2,124-52,-88 23,-1-2,-2-1,-1-3,-2-1,-2-1,12-19,-26 30,-1 0,-2-1,-1-1,-2-1,0-1,-2 0,-2-1,2-9,-1-46,-13 88,0 1,0-1,0 1,0-1,0 0,0 1,0-1,0 0,0 1,-1-1,1 0,0 0,0 1,0-1,-1 0,1 1,0-1,0 0,-1 0,1 1,0-1,0 0,-1 0,1 0,0 0,-1 1,1-1,0 0,-1 0,1 0,0 0,-1 0,1 0,-1 0,1 0,0 0,-1 0,1 0,0 0,-1 0,1 0,0 0,-1 0,1-1,0 1,-1 0,1 0,0 0,-1 0,1-1,0 1,0 0,-1-1,-13 38,-17 100,5 2,7 1,6 1,7 0,10 130,-4-240,5 102,5 0,24 108,-31-187,-3-53,0 0,0 0,0 0,0 0,0 0,-1 0,1 0,0 0,0 0,-1 0,1 0,-1 0,1 0,-1 0,1 0,-1-1,1 1,-1 0,0 0,1-1,-1 1,0 0,0-1,0 1,1-1,-1 1,0-1,0 1,0-1,0 1,0-1,0 0,0 0,0 0,0 1,0-1,0 0,0 0,0 0,0-1,0 1,0 0,0 0,0 0,0-1,0 1,0 0,0-1,0 0,-6-4,1 0,-1 0,1-1,1 0,-1 0,1 0,0-1,1 0,-1 0,1 0,1 0,-1-1,1 1,1-1,-3-8,-5-8,1 0,1-1,1 0,1-1,1 0,2 1,0-1,2 0,0-1,2 1,1 0,2 0,0 1,1-1,2 1,0 0,2 0,1 1,1 0,1 1,0 0,5-3,78-66,-68 74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56 214,'0'485,"0"-467,-1-1,0 0,-1 0,-1 0,-1 0,0 0,-1 0,-5 8,10-25,0-1,0 1,0-1,0 1,0-1,0 1,-1 0,1-1,0 1,0-1,0 1,-1 0,1-1,0 1,-1-1,1 1,0 0,-1-1,1 1,0 0,-1 0,1-1,0 1,-1 0,1 0,-1 0,1-1,-1 1,1 0,-1 0,1 0,0 0,-1 0,1 0,-1 0,1 0,-1 0,1 0,-1 0,1 0,-1 0,1 1,0-1,-1 0,1 0,-1 0,1 1,0-1,-1 0,1 0,-1 1,1-1,0 0,-1 1,1-1,0 0,0 1,-1-1,1 1,0-1,-6-42,9 9,2-1,1 0,1 1,2 0,1 1,2 0,1 0,1 2,2-1,1 2,1 0,2 1,15-17,165-193,-56 133,-142 104,1-1,-1 0,1 0,-1 1,1 0,0-1,-1 1,1 0,0 0,0 1,0-1,0 0,0 1,-1 0,1 0,0 0,0 0,0 0,0 0,0 1,0 0,0-1,0 1,0 0,-1 0,1 1,0-1,-1 0,1 1,-1 0,0-1,1 1,-1 0,0 0,0 1,0-1,0 0,-1 1,1-1,-1 1,1-1,-1 2,3 11,-1 0,-1 0,0 1,-1-1,0 1,-2 0,0-1,0 1,-2-1,0 0,0 0,-2 0,0 0,0 0,-2-1,-5 10,6-9,-1 0,0 0,-1-1,-1 0,0 0,-1-1,0 0,-1-1,0 0,-1-1,-1 0,0-1,0 0,-1-1,0 0,0-2,-1 1,0-2,0 0,-1-1,0 0,0-1,-3-1,15-2,0-1,0 0,0 0,-1-1,1 1,0-1,0 0,0 0,0 0,0 0,1-1,-1 1,0-1,1 0,-1 0,1-1,-1 1,1-1,0 0,0 0,0 0,1 0,-1 0,1 0,-1-1,1 1,0-1,1 0,-1 1,1-1,-1 0,1 0,0 0,0 0,1 0,-1 0,1 0,0-1,0 1,1 0,-1 0,1 0,0 0,0 0,0-1,5-8,0 0,0 1,1 0,1 0,0 0,1 1,0 0,5-3,8-7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89,'-71'107,"60"-96,1 1,0 0,1 1,1 0,0 1,1-1,0 1,1 1,0-1,2 1,-1 0,2 1,0-1,1 0,0 10,2-23,0 0,0 1,0-1,0 0,1 0,-1 0,0 0,1 0,0 0,0 0,-1 0,1 0,0 0,0-1,1 1,-1 0,0-1,1 1,-1 0,1-1,-1 0,1 1,0-1,-1 0,1 0,0 0,0 0,0 0,0 0,0-1,0 1,0-1,0 1,0-1,0 0,0 1,0-1,0-1,1 1,0 0,81-30,-67 18,-1-1,0 0,-1-1,-1-1,0 0,-1-1,0-1,-2 0,0 0,-1-1,0 0,-2-1,0 0,-1-1,2-12,-8 25,0 1,0 0,-1 0,0-1,0 1,0 0,-1-1,0 1,-1 0,1 0,-1 0,0 0,-1 0,1 0,-1 1,0-1,0 1,-1 0,0 0,0 0,0 0,-1 1,1-1,-1 1,0 0,0 1,0-1,-1 1,1 0,-1 1,0-1,0 1,0 0,0 0,0 1,0 0,0 0,-1 0,1 1,0 0,-1 0,1 1,0-1,0 1,0 1,-1-1,1 1,0 0,1 1,-1-1,0 1,0 1,-76 70,68-55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1,'-10'34,"-2"15,0 5,2-12,3-13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1 590,'5'-23,"0"0,2 1,1 0,0 0,2 1,1 0,0 1,1 0,1 1,10-10,52-26,-74 54,1 1,0-1,0 0,0 1,0 0,0-1,0 1,0 0,0 0,0 0,0 0,0 0,0 1,0-1,0 1,0-1,0 1,-1 0,1-1,0 1,0 0,-1 0,1 0,0 1,-1-1,1 0,-1 1,1-1,-1 1,0-1,0 1,0-1,0 1,0 0,0 0,0 0,0-1,-1 1,1 0,-1 0,1 0,-1 0,0 0,0 0,6 85,-8-81,1 0,0 0,0 0,1 0,0 0,0 0,0 0,0 0,1 0,0 0,1 0,-1 0,1 0,0 0,1-1,-1 1,1-1,0 0,0 0,1 0,-1 0,1 0,0-1,1 0,-1 0,1 0,0 0,0-1,0 1,0-1,5 2,-4-4,-1 0,0 0,0 0,1-1,-1 1,0-1,1-1,-1 1,0-1,1 0,-1 0,0 0,0-1,0 0,0 0,0 0,0 0,-1-1,1 0,-1 0,0 0,0-1,0 1,0-1,0 0,-1 0,0 0,0-1,0 1,2-4,64-152,4-96,-44 172,-19 60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0,'0'851,"-16"-786,4-53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1,'39'4,"26"3,12-1,-1-1,-5-1,-10-2,-5-1,-8 0,-7-1,-6-1,-8 1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5.5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85,'0'500,"0"-511</inkml:trace>
  <inkml:trace contextRef="#ctx0" brushRef="#br0" timeOffset="335.647">170 1,'-4'4,"-3"8,-4 0,0 4,-4-2,2 3,2 2,-1-1,1 0,-3 3,2-3</inkml:trace>
  <inkml:trace contextRef="#ctx0" brushRef="#br0" timeOffset="665.586">1 593,'38'-10,"23"-3,5 1,-3 2,-9 3,-12 3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0 684,'15'-2,"0"-1,0 0,0-2,-1 1,0-2,0 0,0 0,-1-2,0 1,0-2,-1 0,0 0,0-1,-1 0,-1-1,1-1,2-4,41-63,-53 79,0 0,0 0,0 0,0 0,0 1,0-1,1 0,-1 0,0 1,-1-1,1 0,0 1,0-1,0 1,0-1,0 1,0 0,0-1,-1 1,1 0,0 0,-1-1,1 1,0 0,-1 0,1 0,-1 0,1 0,-1 0,0 0,1 0,-1 0,0 0,0 0,0 0,0 0,0 0,0 0,0 0,0 0,0 0,0 0,0 0,-1 0,1 0,0 0,-1 0,1 0,-1 0,1 0,0 1,9 225,25 138,-29-303,-5-49,0 0,1 0,1 0,0 0,0 0,2 0,-1-1,2 0,4 12,-8-24,-1 1,0 0,0-1,0 1,1-1,-1 1,0-1,1 1,-1 0,0-1,1 1,-1-1,1 0,-1 1,1-1,-1 1,1-1,-1 0,1 1,-1-1,1 0,-1 0,1 1,0-1,-1 0,1 0,-1 0,1 0,0 0,-1 0,1 0,-1 0,1 0,0 0,-1 0,1 0,0 0,-1 0,1-1,-1 1,1 0,-1 0,1-1,0 1,-1 0,1-1,-1 1,0-1,1 1,-1-1,1 1,-1-1,0 1,1-1,-1 1,0-1,1 1,-1-1,0 1,0-1,17-40,-16 37,140-390,-112 325,-3-2,-4-1,6-39,-24 77,-5 29</inkml:trace>
  <inkml:trace contextRef="#ctx0" brushRef="#br0" timeOffset="3330.942">141 119,'138'11,"-116"-6,0 0,0-2,1-1,-1 0,1-2,0-1,-1 0,1-2,6-2,156-14,-206 2,-21 1,-109-56,135 59</inkml:trace>
  <inkml:trace contextRef="#ctx0" brushRef="#br0" timeOffset="4318.786">1043 175,'-11'305,"-32"69,12-117,14-172,12-61</inkml:trace>
  <inkml:trace contextRef="#ctx0" brushRef="#br0" timeOffset="5354.252">1185 91,'4'-1,"11"-4,0 1,0 1,0 0,0 1,1 0,-1 1,0 1,1 1,-1 0,9 2,-22-3,1 1,-1-1,0 1,0 0,0-1,0 1,0 0,0 0,0 1,0-1,0 0,-1 1,1-1,0 1,-1-1,1 1,-1 0,0-1,1 1,-1 0,0 0,0 0,0 0,-1 0,1 0,0 0,-1 0,1 1,-1-1,0 0,0 0,0 0,0 1,0-1,-26 77,7-28,19-49,0 1,0-1,0 0,0 0,0 1,0-1,0 0,1 1,-1-1,1 0,0 0,-1 0,1 0,0 0,0 0,1 0,-1 0,0 0,1 0,-1 0,1-1,-1 1,1-1,0 1,0-1,-1 1,1-1,0 0,0 0,0 0,1 0,-1-1,0 1,0 0,0-1,1 0,-1 1,0-1,0 0,3 0,96-6,-43-9,-32 9</inkml:trace>
  <inkml:trace contextRef="#ctx0" brushRef="#br0" timeOffset="5804.421">1806 768,'24'-4,"22"-3,9 1,-1 1,-10-3,-7-1,-5 2,-3 2,-2 1,-1 2,0 1,1 1,0 0,1 1,-5-1</inkml:trace>
  <inkml:trace contextRef="#ctx0" brushRef="#br0" timeOffset="6052.531">1890 1051,'39'5,"31"1,9 0,-4-1,-10-2,-12-1,-9 0,-8-2,-10 0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8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81,'0'-3,"0"0,0 0,0-1,-1 1,1 0,-1 0,0 0,0 0,0-1,0 1,0 1,-1-1,1 0,-1 0,0 0,0 1,0-1,0 1,0-1,-1 1,1 0,-1 0,1 0,-1 0,0 1,0-1,0 1,1 0,-2-1,1 1,0 1,0-1,0 0,0 1,-1-1,1 1,-7-1,-1 1,0 0,1 1,-1 0,1 1,0 0,-1 0,1 1,0 1,-6 2,0 1,-1 0,1 1,0 1,1 0,0 1,0 1,1 0,1 1,0 1,1 0,0 0,1 1,0 1,1 0,1 0,0 1,1 0,1 1,1 0,0 0,0 5,5-14,0 0,1 0,0 0,0 0,1 0,0 1,0-1,1 0,0 0,1-1,0 1,0 0,0-1,1 0,0 0,1 0,-1 0,1-1,1 1,-1-1,1-1,0 1,0-1,7 4,0 1,1-2,0 1,0-2,1 0,0 0,0-2,1 0,-1-1,1 0,0-1,0-1,4 0,-3 0,1-1,-1-1,1-1,0 0,-1-1,0-1,1-1,-1 0,-1-1,1-1,-1 0,0-2,11-6,-9 1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0,'0'29,"0"24,0 7,0-1,0-6,0-7,0-7,0-10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1,'-7'2,"-4"2,0 0,0 0,0 1,1 1,0-1,0 2,0-1,0 2,1-1,1 1,-1 0,1 1,0 0,-5 9,13-15,0 0,0 1,0-1,1 1,0-1,-1 0,1 0,0 1,0-1,1 0,-1 0,1 0,-1 0,1 0,0-1,0 1,0 0,1-1,-1 0,1 1,-1-1,1 0,0 0,0 0,-1-1,1 1,1-1,-1 0,0 1,0-1,0-1,1 1,-1 0,0-1,3 0,14 9,-13-7,-1 0,0 0,0 1,0 0,0 0,0 1,0-1,-1 1,0 0,0 1,0-1,0 1,-1 0,0 0,0 1,0-1,-1 1,1 0,-1 0,-1 0,1 0,-1 1,0-1,-1 0,1 1,-1 0,0-1,-1 1,0 0,0-1,0 1,-1 0,0-1,0 1,-1-1,0 1,0-1,0 0,-3 5,0-4,0 0,0 0,-1 0,0-1,0 0,0-1,-1 1,1-1,-1 0,-1-1,1 1,-1-2,1 1,-1-1,0 0,0 0,-1-1,1-1,0 1,-1-1,1 0,-1-1,1 0,-1-1,1 1,-9-3,-24-26,28 11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709 2,'1'115,"-13"279,-51 3,52-323,16-136,2 42</inkml:trace>
  <inkml:trace contextRef="#ctx0" brushRef="#br0" timeOffset="253.095">399 595,'38'-5,"37"-6,11-2,0 2,-10-2,-13 1,-12 2,-11-1,-6 1,-5-3,-3-4,-5 1</inkml:trace>
  <inkml:trace contextRef="#ctx0" brushRef="#br0" timeOffset="613.334">1162 2,'-69'449,"50"-211,20-231,-1 1,1 0,1 0,0-1,0 1,0-1,1 1,0-1,1 0,0 0,0 0,2 2,-4-6,0-1,0 0,0 0,0 0,0 0,0-1,0 1,1 0,-1-1,0 0,1 0,-1 1,1-1,0-1,-1 1,1 0,0-1,0 1,-1-1,1 0,0 0,0 0,0 0,-1 0,1-1,0 1,-1-1,1 0,0 0,-1 0,1 0,-1 0,1-1,-1 1,2-2,52-35,-42 27,0 1,1 0,0 1,1 1,0 1,0 0,10-3,-22 10,0-1,-1 1,1 0,0 0,-1 1,1-1,0 1,-1-1,1 1,-1 0,1 1,-1-1,0 1,1-1,-1 1,0 0,0 0,0 0,0 1,-1-1,1 1,-1-1,1 1,-1 0,0 0,0 0,0 0,0 1,-1-1,1 0,-1 1,0-1,0 1,0-1,0 1,-1 0,0-1,1 3,30 59,5-50,-21-19</inkml:trace>
  <inkml:trace contextRef="#ctx0" brushRef="#br0" timeOffset="979.872">1782 820,'31'-3,"-1"-1,0-1,0-2,-1-1,0-1,0-2,-1-1,0-1,9-7,-30 15,0-1,0 0,0 0,-1 0,0-1,-1 0,1 0,-1-1,-1 1,1-1,-1 0,-1 0,0-1,0 1,0-1,-1 1,0-1,-1 0,0 0,0 0,-1 0,0 0,-1 0,0 0,-1-4,-1 10,0 0,0-1,0 1,0 0,-1 0,1 1,-1-1,0 1,0 0,0 0,0 0,0 0,0 1,-1-1,1 1,-1 0,1 1,0-1,-1 1,1 0,-1 0,1 0,-1 0,1 1,-1 0,1 0,-1 0,1 1,0-1,0 1,0 0,0 0,0 0,0 1,1-1,-1 1,1 0,-3 3,-8 5,0 0,1 1,0 0,1 1,0 1,1-1,1 2,0 0,1 0,0 1,6-10,0 0,0 0,1 0,0 0,0 0,0 0,1 0,0 1,0-1,0 1,1-1,0 0,0 1,1-1,0 1,0-1,0 0,1 1,0-1,0 0,0 0,1 0,0-1,0 1,1-1,-1 1,1-1,5 4,5 1,0 0,1-2,1 0,-1-1,1 0,1-1,-1-1,1 0,0-2,0 0,0-1,0 0,0-1,1-1,-1-1,0-1,0 0,4-2,13-1,-4-1</inkml:trace>
  <inkml:trace contextRef="#ctx0" brushRef="#br0" timeOffset="5513.887">3306 651,'11'30,"0"0,-2 0,-2 1,0 0,-2 0,-2 0,-1 1,-1 6,-1 275,1-304,-1 0,-1 0,0 0,0 0,-1-1,0 1,0 0,-1-1,0 1,0-1,-2 1,5-8,0 0,-1-1,1 1,-1 0,1 0,-1-1,1 1,-1 0,1-1,-1 1,1 0,-1-1,0 1,1-1,-1 1,0-1,0 1,1-1,-1 0,0 1,0-1,0 0,1 0,-1 1,0-1,0 0,0 0,0 0,1 0,-1 0,0 0,0 0,0-1,0 1,0 0,1 0,-1-1,0 1,0 0,1-1,-1 1,0-1,0 1,1-1,-1 1,0-1,1 0,-1 1,1-1,-1 0,1 1,-1-1,1 0,0 1,-1-1,1 0,0 0,-1 0,1 0,0 0,-18-52,14 21,2-1,1 0,1 0,3 0,0 0,2 1,1-1,2 1,1 1,2-1,1 2,1 0,6-9,-1 3,2 0,1 2,2 0,1 2,2 0,1 2,5-3,-30 30,0 1,0 0,0-1,1 1,-1 0,1 1,-1-1,1 0,0 1,0-1,0 1,-1 0,1 0,0 0,1 0,-1 1,0-1,0 1,0 0,0 0,0 0,0 0,0 1,0-1,1 1,-1-1,0 1,0 0,-1 1,1-1,0 0,0 1,-1-1,1 1,0 0,-1 0,0 0,1 0,-1 1,0-1,0 0,0 1,-1-1,1 1,-1 0,1 0,-1 0,0 0,6 17,-2-1,0 2,-1-1,-1 0,-1 1,0-1,-2 1,-1 0,0-1,-3 12,3-19,1-1,-2 1,0-1,0 1,-1-1,-1 0,0 0,-1-1,0 1,0-1,-1 0,-1 0,0-1,0 0,-1 0,0 0,-1-1,0-1,-1 1,0-2,0 1,0-1,-1-1,0 0,-5 2,14-7,0-1,0 1,0-1,0 1,0-1,0 0,0 0,0 0,0 0,0 0,0 0,0 0,0-1,0 1,0-1,0 1,0-1,0 0,1 0,-1 0,0 0,0 0,1 0,-1-1,1 1,-1 0,1-1,-1 1,1-1,0 0,0 1,0-1,0 0,0 0,0 0,0 1,1-1,-1 0,1 0,-1 0,1-2,10-82,17 37,-15 30</inkml:trace>
  <inkml:trace contextRef="#ctx0" brushRef="#br0" timeOffset="6349.833">4209 622,'-8'2,"0"0,0 1,0 0,0 0,0 0,1 1,-1 0,1 1,0 0,0 0,1 0,0 1,-1 0,-4 6,-6 4,-2 2,2 1,0 0,1 1,1 1,0 1,2 0,-6 14,18-34,-1-1,1 1,0 0,0-1,0 1,0 0,0 0,1 0,-1 0,1 0,-1 0,1 0,0 0,-1 0,1 0,0 0,0 0,1 1,-1-1,0 0,1 0,-1 0,1 0,0 0,-1 0,1-1,0 1,0 0,0 0,1-1,-1 1,0 0,1-1,-1 1,1-1,-1 0,1 1,0-1,-1 0,1 0,0 0,0 0,0 0,0-1,0 1,0-1,0 1,0-1,0 1,0-1,10-2,0 1,0-2,0 1,0-2,-1 1,1-2,-1 0,0 0,0-1,-1 0,1-1,-2 0,1 0,-1-1,0-1,5-5,-1 3,134-129,-146 139,-1 1,1-1,-1 1,1-1,-1 1,1-1,-1 1,1-1,-1 1,1 0,0-1,-1 1,1 0,-1-1,1 1,0 0,-1 0,1 0,0 0,0 0,-1 0,1 0,0 0,-1 0,1 0,0 0,-1 0,1 0,0 0,-1 1,1-1,0 0,-1 0,1 1,-1-1,1 1,0-1,-1 0,1 1,-1-1,1 1,-1-1,1 1,-1 0,0-1,1 1,-1-1,0 1,1 0,-1-1,0 1,0 0,0-1,0 1,1 0,-1-1,0 1,11 51,-9-44,-3-4,1 1,0-1,0 1,0-1,0 1,1-1,0 1,0-1,0 0,0 1,1-1,0 0,0 0,0 0,0 0,1 0,-1 0,1-1,0 1,0-1,0 0,1 0,-1 0,1 0,0-1,0 1,0-1,0 0,0 0,0 0,0-1,0 0,1 0,-1 0,5 1,16-9,0-2,-1 0,0-1,-1-1,0-2,0 0,-2-1,0-1,0-1,-2-1,0-1,-1-1,0 0,0-3,-16 20,33-36,0-2,-3-1,-1-1,-2-2,-2-1,-3-1,-1-1,-2-1,-2-1,-3-1,9-44,-22 25,-3 68,0-1,-1 0,1 1,-1-1,1 1,-1-1,1 1,-1-1,0 1,0-1,1 1,-1-1,0 1,0 0,-1 0,1-1,0 1,0 0,-1 0,1 0,0 0,-1 1,1-1,-1 0,1 0,-1 1,1-1,-1 1,0 0,1-1,-1 1,0 0,1 0,-1 0,1 0,-1 0,0 0,1 1,-2-1,-6 4,0 1,1 0,-1 0,1 1,0 0,1 0,-1 1,1-1,0 2,1-1,0 1,0 0,1 0,0 1,0 0,1 0,0 0,0 0,1 1,1-1,0 1,-1 5,-3 19,2 1,1 1,2-1,1 0,3 8,-2 15,56 280,-56-336,0 0,-1 0,1-1,-1 1,1 0,-1 0,0-1,1 1,-1 0,0 0,0 0,0 0,-1-1,1 1,0 0,-1 0,1-1,-1 1,1 0,-1 0,0-1,0 1,0-1,0 1,0-1,0 1,0-1,-1 1,1-1,0 0,-1 0,1 0,-1 0,1 0,-1 0,0 0,1 0,-1-1,0 1,1-1,-1 1,0-1,0 0,-35-24,20 10</inkml:trace>
  <inkml:trace contextRef="#ctx0" brushRef="#br0" timeOffset="6603.36">4548 482,'43'9,"34"4,13-1,-4-7,-7-4,-7-8,-7-2,-9 0,-5-2,-6-1,-5 3,-6-3,-4-3,-1 0,-6-2,-3 3,-3 2</inkml:trace>
  <inkml:trace contextRef="#ctx0" brushRef="#br0" timeOffset="6931.105">5479 30,'-23'175,"8"-80,4 0,4 0,5 55,3-136,0 0,1 0,1 0,0-1,0 1,2-1,-1 1,6 7,-9-18,1 1,0-1,0 0,0 1,1-1,-1 0,1-1,-1 1,1 0,0-1,0 0,0 1,1-1,-1 0,0-1,1 1,-1-1,1 1,0-1,-1 0,1 0,0-1,0 1,-1-1,1 0,0 0,0 0,0 0,0-1,-1 1,1-1,0 0,1-1,19-7,1-1,-2-1,1-1,-2-2,1 0,16-14,26-17,-64 43,1 1,0-1,0 0,0 1,0-1,0 1,0 0,0-1,0 1,1 0,-1 0,0 0,1 1,-1-1,1 1,-1-1,1 1,-1 0,1 0,-1 0,1 0,-1 0,1 1,-1-1,0 1,1-1,-1 1,0 0,1 0,-1 0,0 0,0 1,0-1,0 1,0-1,0 1,0 0,0-1,-1 1,1 0,1 2,51 139,-42-128</inkml:trace>
  <inkml:trace contextRef="#ctx0" brushRef="#br0" timeOffset="19270.572">342 2062,'-27'3,"-1"0,1 2,0 1,1 1,-1 1,1 2,1 0,0 2,-19 11,40-21,0 1,0 0,0 0,0 0,0 0,1 1,-1-1,1 1,0 0,0 0,1 0,-1 0,1 1,0-1,0 1,0-1,0 1,1 0,0 0,0 0,1-1,-1 1,1 0,0 0,0 0,0 0,1 0,0 0,0 0,0-1,1 1,-1 0,1-1,0 1,0-1,1 1,-1-1,1 0,0 0,0 0,1-1,-1 1,1-1,0 0,-1 0,1 0,3 1,4 1,0 0,0-1,0 0,1 0,-1-2,1 1,0-2,0 1,0-2,0 0,0 0,0-1,0 0,0-1,-1 0,1-1,-1-1,1 0,-1 0,0-1,0 0,-1-1,0-1,0 1,0-1,-1-1,0 0,0 0,5-8,30-37,-11 77,-29-18,7 10,0-1,1-1,1 1,0-2,1 0,0 0,1-2,0 1,1-2,0 0,1-1,0-1,14 5,29 7,-41-15</inkml:trace>
  <inkml:trace contextRef="#ctx0" brushRef="#br0" timeOffset="22394.863">4859 2090,'-15'34,"-4"15,0 5,5-2,8-10,6-13</inkml:trace>
  <inkml:trace contextRef="#ctx0" brushRef="#br0" timeOffset="22643.271">4830 1751,'0'-9,"5"5,1 5</inkml:trace>
  <inkml:trace contextRef="#ctx0" brushRef="#br0" timeOffset="20323.804">2064 2062,'-12'-6,"0"0,0 0,0 1,-1 1,0 0,0 0,0 2,0-1,-1 2,1 0,0 0,-1 1,1 1,-1 0,1 1,0 1,0 0,0 0,0 1,0 1,1 0,0 1,0 1,6-4,0 1,1 0,0 0,0 0,0 1,0 0,1 0,0 0,0 1,0-1,1 1,-1 0,1 0,1 0,-1 1,1-1,0 0,1 1,-1 0,1-1,1 1,-1 0,1-1,0 1,1 0,-1 0,2-1,-1 1,0-1,1 1,1-1,-1 0,1 1,0-1,0-1,2 3,6 1,1 0,0-1,1-1,0 0,0 0,0-2,1 0,0 0,0-1,0-1,0 0,1-1,-1 0,1-1,-1-1,1-1,0 0,-1 0,7-3,5 3,-17 1,1 0,-1-1,1 0,-1-1,1 0,-1 0,0-1,0 0,0-1,0 0,0 0,-1-1,0 0,0-1,2-2,3-5</inkml:trace>
  <inkml:trace contextRef="#ctx0" brushRef="#br0" timeOffset="20842.836">2516 1977,'-18'35,"2"1,1 0,1 1,2 1,2 0,-2 19,11-55,0 1,0 0,0-1,0 1,1 0,-1 0,1 0,0 0,-1-1,1 1,1 0,-1 0,0 0,1 0,-1-1,1 1,0 0,0 0,0-1,0 1,0-1,1 1,-1-1,1 1,0-1,0 0,0 0,0 0,0 0,0 0,0 0,1 0,-1-1,0 1,1-1,0 0,-1 0,1 0,0 0,-1 0,1-1,0 1,0-1,0 1,0-1,-1 0,2 0,8-4,1 0,-1-1,0 0,-1-1,1-1,-1 1,0-2,-1 0,0 0,0 0,0-2,-1 1,-1-1,0 0,5-8,23-24,62-55,-97 96,0 0,1 0,-1 0,0 0,0 1,1-1,-1 0,0 1,1-1,-1 1,0-1,1 1,-1 0,1 0,-1 0,1-1,-1 1,0 1,1-1,-1 0,1 0,-1 0,1 1,-1-1,0 1,1-1,-1 1,0 0,1-1,-1 1,0 0,0 0,0 0,0 0,0 0,0 0,0 0,0 0,0 0,0 0,0 1,-1-1,1 0,0 1,-1-1,1 0,-1 1,0 0,12 71,-15 293,0-300,-3-1,-3 1,-2-2,-4 1,-7 12,20-63,-2 0,1-1,-2 0,0 0,0 0,-1-1,-1 0,0 0,-1 0,0-1,0 0,-2 0,1-1,-1-1,0 0,-2 1,10-9,0 0,0 0,0 0,0-1,0 1,-1-1,1 1,0-1,0 0,0 0,0 0,-1 0,1 0,0 0,0-1,0 1,0-1,0 1,0-1,0 0,0 0,0 0,0 0,0 0,0 0,0-1,1 1,-1 0,0-1,1 0,0 1,-1-1,1 0,0 0,0 1,0-1,0 0,0 0,0-1,-25-86,22 45,2-1,2 0,1 0,3 1,2-1,8-29,-9 53,1 0,1 1,1-1,1 1,1 1,0 0,1 0,1 1,1 1,1 0,0 0,1 1,1 1,13-10,-1 5,-3 3</inkml:trace>
  <inkml:trace contextRef="#ctx0" brushRef="#br0" timeOffset="21436.147">3419 1977,'-21'5,"1"1,-1 1,2 1,-1 1,1 0,0 2,1 0,0 1,1 1,1 0,0 1,0 1,-8 12,19-23,2 0,-1 0,0 0,1 1,0-1,0 1,0 0,0 0,1 0,0 0,0 1,1-1,-1 0,1 1,0-1,0 1,1-1,0 1,0 0,0-1,1 1,-1-1,1 1,1-1,-1 1,1-1,0 0,0 0,0 0,1 0,0 0,0 0,0-1,1 1,-1-1,1 0,0 0,0 0,3 1,-1 0,1 0,0-1,0 0,1 0,-1-1,1 1,0-2,0 1,0-1,0 0,0-1,0 0,0 0,1-1,-1 0,0-1,0 1,0-2,1 1,-1-1,0 0,-1-1,1 0,2-1,9-4,-2-1,1-1,-1-1,-1-1,0 0,0-1,-1 0,-1-1,6-9,1 0,-3 5</inkml:trace>
  <inkml:trace contextRef="#ctx0" brushRef="#br0" timeOffset="21789.989">3899 1526,'-16'25,"1"2,1-1,2 2,1 0,1 0,-6 28,7-12,1 0,3 0,2 1,1-1,3 1,3 15,-1 45,-8 38,5-141,-1 0,1-1,0 1,-1 0,1 0,0 0,0 0,0-1,0 1,0 0,1 0,-1 0,0 0,1-1,-1 1,1 0,0 0,0-1,0 1,0 0,0-1,0 1,0-1,0 1,1 0,6-2</inkml:trace>
  <inkml:trace contextRef="#ctx0" brushRef="#br0" timeOffset="22121.871">4209 2006,'-20'31,"1"1,2 0,1 1,2 1,1 1,2 0,-1 9,11-41,0-1,0 1,0 0,0 0,0 0,0-1,1 1,0 0,-1 0,1 0,0 0,1 0,-1 0,0 0,1 0,0 0,-1 0,1-1,0 1,1 0,-1 0,0-1,1 1,-1-1,1 1,0-1,0 0,0 0,0 0,0 0,1 0,-1 0,0 0,1-1,0 1,-1-1,1 0,0 0,-1 0,1 0,0 0,0-1,0 1,0-1,3 0,10-3,-1 0,1-2,-1 0,1-1,-1 0,-1-2,0 1,0-2,0 0,-1 0,0-1,-1-1,5-6,-5 7,-1-1,0-1,-1 0,0 0,-1-1,0-1,-1 1,-1-1,0 0,1-5,-6 14,0-1,0 1,0-1,-1 1,1-1,-1 1,-1-1,1 0,-1 0,0 1,0-1,-1 0,1 0,-1 1,-1-1,1 1,-1-1,0 1,0-1,0 1,-1 0,0 0,0 0,0 0,-1 1,0-1,0 1,0 0,-1-1,1 3,1-1,-1 1,-1 0,1 0,0 0,-1 0,1 1,0 0,-1 0,0 0,1 0,-1 1,0-1,1 1,-1 1,0-1,1 1,-1-1,1 1,-1 1,1-1,-1 1,1-1,0 1,-1 0,1 1,-8 3,1 1,1 0,-1 1,1 0,0 0,1 1,0 0,-7 11,3-2</inkml:trace>
  <inkml:trace contextRef="#ctx0" brushRef="#br0" timeOffset="25575.029">5451 2034,'-15'0,"0"1,1 1,-1 1,1 0,-1 1,1 0,1 1,-1 1,0 0,1 1,1 0,-1 1,1 0,0 1,1 1,0 0,1 0,0 1,0 0,1 1,1 0,-4 6,5-6,0 0,1 0,0 1,1 0,0 0,1 0,0 0,1 1,-1 12,4-21,-1-1,1 0,0 1,1-1,-1 0,1 1,0-1,0 0,0 0,0 1,1-1,0 0,0-1,0 1,0 0,0 0,1-1,0 1,0-1,0 0,0 0,0 0,0-1,1 1,0-1,-1 1,1-1,0 0,0-1,0 1,0-1,0 1,2-1,8 2,0 0,0-2,0 1,0-2,0 0,1 0,-1-2,0 0,0 0,0-1,-1-1,1 0,-1-1,0 0,0-1,2-2,20-12,0-1,-1-2,-1-2,-2-1,0-2,-12 11,-2-1,0 0,-2-2,0 0,-1 0,0-2,-2 1,-1-2,-1 0,0 0,-2 0,-1-1,-1-1,-1 1,-1-1,1-20,-2 17,-2 1,0 0,-2 0,-1-1,-1 1,-1 0,-1 1,-2-1,0 1,-2 0,-1 1,-1 0,-1 0,-1 1,-1 1,-5-4,16 22,0 1,0 0,0 0,-1 1,1-1,-1 1,0 0,0 0,-1 0,1 0,0 1,-1-1,0 1,1 0,-1 1,0-1,0 1,0 0,0 0,0 1,0-1,0 1,-1 0,1 1,0-1,0 1,0 0,0 0,0 0,0 1,1 0,-1 0,0 0,1 1,-1-1,1 1,0 0,0 0,0 1,1-1,-1 1,1 0,-3 3,-6 12,1 1,0 1,2 0,0 1,1-1,1 2,2-1,0 1,1 0,1 0,2 0,0 0,-2 14,2 0,1 0,2 0,2 0,1-1,2 1,1-1,2 0,14 31,-13-38,2 0,0-2,2 1,2-2,0 0,1-1,18 18,103 111,-89-86,-44-62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3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3186,'275'-28,"-66"0,92 1,24-1,279-2,317 30,-378-28,505 28,-444 28,-296-25,63-17,221-21,-75 23,-96-14,2 14,190-17,-19-5,55 12,29-13,-148 13,115-12,-557 29,776-29,1550 35,-2389-1</inkml:trace>
  <inkml:trace contextRef="#ctx0" brushRef="#br0" timeOffset="28140.942">1665 2960,'0'-55,"12"-145,54 1,64-110,-98 241,13-29,4 2,43-60,-90 152,67-100,4 3,5 2,37-30,-90 102,-4 3,1 1,1 1,1 1,1 1,1 1,0 1,20-9,170-70,-181 84,1 1,0 2,0 2,1 1,7 1,13-6,-45 8,-1 0,0 1,1 1,0 0,-1 0,1 1,-1 0,1 1,0 1,2 0,38 11,-22-7,0 2,-1 1,0 1,0 1,-1 2,1 2,32 20,-31-19,-1 1,0 1,-2 1,0 2,-1 1,22 23,79 119,-87-113,-3 1,-2 3,-2 0,-3 2,3 14,37 124,-40-78,39 124,16 79,-50-150,-2-24,-34-146,1 1,0-1,-1 1,1-1,0 1,0-1,0 1,-1-1,1 1,0-1,0 1,0 0,0-1,0 1,0-1,0 1,0-1,0 1,0-1,1 1,-1 0,0-1,0 1,0-1,1 1,-1-1,0 1,1-1,-1 1,0-1,1 0,-1 1,0-1,1 1,-1-1,1 0,-1 1,1-1,-1 0,1 0,-1 1,1-1,-1 0,1 0,0 0,-1 0,1 0,-1 0,1 0,-1 0,1 0,-1 0,1 0,0 0,-1 0,1 0,-1 0,1 0,-1-1,1 1,-1 0,1 0,-1-1,1 1,-1 0,1-1,-1 1,0-1,1 1,-1 0,21-40,-19 35,307-747,-290 704,1 1,3 2,2 0,2 2,2 0,1 2,3 1,1 2,11-8,227-242,-125 108,-142 174,12-14,1 1,0 0,2 1,0 1,1 1,0 1,1 0,12-3,217-116,-229 124,0 1,0 0,1 2,0 0,0 2,0 0,1 2,18-1,270 6,-290 0,1 1,0 1,0 1,-1 1,0 1,0 1,-1 1,0 0,-1 2,15 9,71 76,-57-45,101 142,-136-175,-1 1,0 1,-1 0,-2 0,0 1,-1 0,-1 1,-1 0,-1 1,-1-1,-1 1,0 9,24 137,29 56,-29-109,29 81,-34-107,12 101,-36 63,1-230</inkml:trace>
  <inkml:trace contextRef="#ctx0" brushRef="#br0" timeOffset="30788.813">7423 2876,'3'-5,"6"-12,-1 0,-1 0,0 0,-1-1,-1 0,0 0,-1 0,-1-6,8-176,10 95,2-19,6 1,5 1,45-104,-36 141,4 2,4 1,3 3,3 3,4 2,3 3,14-8,-62 62,0 2,1 0,1 1,0 0,1 2,0 0,1 1,0 1,1 1,0 1,1 1,-1 1,1 0,1 2,-1 0,12 1,243 6,33 56,-259-50,-1 2,0 3,-1 1,-1 3,0 2,-2 1,0 3,-1 2,-2 2,-1 1,15 16,-14-1,-3 3,-2 0,-2 3,5 13,-7-13,-12-18,-3 1,0 1,-3 0,0 1,-3 1,0 1,-1 6,30 126,-15-28,-22-99,2-1,2 0,2 0,1-1,2-1,2 0,6 9,-18-37,0 0,-1 1,0 0,-1 0,-1-1,1 1,-2 1,0-1,-1 10,13 90,-24-278,12 127,34-288,-15 200,-5 26,5 1,22-67,-31 131,1 1,3 0,0 1,2 1,2 1,1 0,2 1,16-20,11-4,2 1,2 2,2 3,3 3,1 2,48-27,-53 40,1 3,2 2,0 2,28-5,-42 16,1 3,0 2,0 1,1 3,28 0,-62 5,22-2,0 1,-1 2,1 1,-1 2,0 1,22 7,-27-4,0 1,-1 2,0 0,-1 2,-1 0,22 18,66 45,-90-61,13 9,0 2,-2 1,-1 2,14 17,-12-8,-2 3,-2 0,-1 1,-3 2,-1 1,-3 1,1 6,51 255,-43-109,-1 83,-29-267,2 1,-1-1,2 1,0-1,1 0,0-1,1 1,2 2,2-2</inkml:trace>
  <inkml:trace contextRef="#ctx0" brushRef="#br0" timeOffset="32826.519">12644 2650,'2'-2,"0"1,0 0,0-1,0 0,-1 1,1-1,-1 0,1 0,-1 0,0 0,0 0,0 0,0 0,0 0,0 0,0-1,-1 1,1 0,-1-1,0 1,0 0,0-1,0 1,0 0,0-1,0 0,4-182,7-48,8 142,4 0,4 2,3 1,5 1,45-81,-52 121,2 0,2 2,1 2,3 1,4-2,-14 20,2 1,0 2,1 0,1 2,0 1,2 2,0 1,17-5,-25 13,1 1,1 1,-1 2,1 0,-1 2,1 0,0 2,10 2,34-1,-45 1,-1 1,1 0,-1 2,0 1,0 1,-1 1,11 6,16 4,118 65,-139-72,-1 1,0 1,-1 1,-1 2,-1 1,0 1,-1 1,-1 1,-1 1,-1 0,-1 2,-1 1,-1 0,4 10,80 160,-73-121,-3 2,15 77,26 76,-36-117,-26-88,1 0,1 0,1-1,0 0,2 0,1-1,8 11,-6-14,-3-2</inkml:trace>
  <inkml:trace contextRef="#ctx0" brushRef="#br0" timeOffset="33908.232">14478 2735,'905'0,"-707"-28,282 27,-284 2,-155 10,-41-12</inkml:trace>
  <inkml:trace contextRef="#ctx0" brushRef="#br0" timeOffset="37588.833">14987 1634,'531'-288,"-368"206,139-49,-282 123,0 1,0 1,0 1,1 1,-1 1,19-1,-38 3,0 1,1 0,-1 0,0 0,0 0,0 0,0 0,0 0,0 0,0 0,0 0,1 0,-1 1,0-1,0 0,0 1,0-1,0 1,0-1,0 1,0 0,-1-1,1 1,0 0,0-1,0 1,-1 0,1 0,0 0,-1 0,1 0,-1 0,1 0,-1 0,1 0,-1 0,0 0,0 0,1 0,-1 0,0 0,0 1,0-1,0 0,0 0,0 0,-1 0,1 0,0 0,-1 1,-26 51,26-52,-101 136,68-95,2 1,1 1,3 2,-4 11,30-54,0 1,1-1,-1 0,1 1,-1-1,1 1,0-1,1 1,-1-1,0 1,1 0,0-1,0 1,0 0,0-1,1 1,0 0,-1-1,1 1,0-1,1 1,-1-1,1 0,-1 1,1-1,0 0,0 0,1 0,-1 0,0-1,1 1,0 0,0-1,0 0,0 0,0 0,0 0,0 0,0-1,1 1,-1-1,1 0,1 0,9 0,0-1,0-1,0 0,0-1,0-1,0 0,0-1,-1 0,0-1,0-1,0 0,0-1,-1 0,0 0,1-3,0 3,208-144,-204 135,-4 2</inkml:trace>
  <inkml:trace contextRef="#ctx0" brushRef="#br0" timeOffset="39325.289">17160 1352,'9'-48,"-9"46,-1 1,0-1,0 0,0 0,0 1,0-1,0 1,-1-1,1 1,0 0,-1-1,1 1,-1 0,1 0,-1 0,0 0,0 0,1 0,-1 1,0-1,0 0,0 1,0 0,1-1,-1 1,0 0,0 0,0 0,0 0,0 0,0 1,0-1,0 0,0 1,1 0,-1-1,0 1,-69 33,61-27,0 0,0 0,1 1,0 1,0 0,1 0,0 1,0 0,1 0,1 0,0 1,0 0,1 0,0 1,1 0,1-1,0 1,0 1,1-1,0 0,2 0,-1 1,1-1,1 1,0-1,1 1,0-7,0 1,0-1,1 0,0 0,0-1,0 1,1-1,0 0,0 1,0-2,1 1,-1 0,1-1,0 0,1 0,-1-1,0 1,1-1,0 0,0 0,0-1,0 0,0 0,5 0,160 9,-149-11,87-23,-101 19</inkml:trace>
  <inkml:trace contextRef="#ctx0" brushRef="#br0" timeOffset="40123.222">17583 1295,'-5'27,"1"0,1 1,2-1,0 1,2-1,1 1,1-1,2 0,4 16,-8-40,1 1,0-1,-1 0,1 1,0-1,1 0,-1 0,1 0,-1 0,1-1,0 1,0-1,0 0,0 1,0-2,1 1,-1 0,1 0,-1-1,1 0,0 0,-1 0,1 0,0-1,0 1,-1-1,1 0,0 0,0 0,0-1,-1 1,1-1,0 0,-1 0,1 0,0 0,-1-1,1 0,-1 0,0 0,0 0,0 0,0 0,0-1,0 1,0-1,-1 0,1 0,-1 0,1-2,24-35,-1-1,-2-1,-2-1,-2 0,3-14,35-78,-58 136,0-1,0 1,0 0,0-1,0 1,1-1,-1 1,0 0,0-1,1 1,-1-1,0 1,1-1,-1 1,1-1,-1 1,1-1,-1 1,1-1,-1 1,1-1,-1 0,1 1,-1-1,1 0,0 0,-1 1,1-1,-1 0,1 0,0 0,-1 0,1 0,0 0,-1 0,1 0,0 0,-1 0,1 0,-1 0,1 0,0-1,-1 1,1 0,0 0,-1-1,1 1,-1 0,1-1,-1 1,1-1,-1 1,1 0,-1-1,0 1,1-1,-1 0,1 1,-1-1,0 1,0-1,1 1,-1-1,0 0,0 0,5 58,-5-55,10 153,0-66,-3 1,-4 0,-5 23,1-17,-3-65,-1 0,-1-1,-2 0,-1 0,-1-1,-1 0,-2-1,-1 0,-1-1,-2 0,-13 17,30-43,-1 0,1 1,0-1,-1 1,1-1,-1 0,1 1,-1-1,1 0,-1 0,0 1,0-1,0 0,0 0,0 0,0 0,0 0,0 0,0 0,0 0,0-1,0 1,-1 0,1-1,0 1,-1-1,1 1,0-1,-1 0,1 1,-1-1,1 0,-1 0,1 0,0 0,-1 0,1-1,-1 1,1 0,0 0,-1-1,1 1,0-1,-1 0,1 1,0-1,0 0,-1 0,-1-14,0 1,1-1,0-1,1 1,1 0,1 0,0 0,2-6,-3 12,9-52,2 0,3 2,2 0,21-47,-26 76</inkml:trace>
  <inkml:trace contextRef="#ctx0" brushRef="#br0" timeOffset="40793.478">18655 590,'82'470,"-4"-149,-73-297</inkml:trace>
  <inkml:trace contextRef="#ctx0" brushRef="#br0" timeOffset="41124.863">19051 985,'-9'28,"2"1,1 1,2-1,1 1,1 0,1 0,2 0,2 9,-3-35,0-1,0 0,1 0,0 0,-1 0,1 0,0 0,1 0,-1-1,0 1,1 0,-1-1,1 1,0-1,0 1,0-1,0 0,1 0,-1 0,1 0,-1 0,1 0,-1-1,1 1,0-1,0 0,0 0,0 0,0 0,0 0,0-1,0 1,0-1,0 0,0 0,0 0,0 0,0-1,0 1,0-1,0 0,0 0,0 0,0 0,0 0,0-1,-1 1,1-1,0 0,-1 0,2-1,6-7,-1-1,0 0,-1 0,0-1,-1 0,0-1,0 1,-2-1,0-1,0 1,0-4,-3 11,4-11,-1-1,-1 0,-1 1,0-1,-1-1,-1 1,-1 0,0 0,-1 0,-2 0,1 0,-2 0,-2-6,5 21,0 1,0-1,0 0,0 1,0-1,-1 1,1 0,-1-1,1 1,-1 0,0 0,0 0,0 0,0 0,0 0,-1 1,1-1,0 1,-1 0,1-1,-1 1,-1 0,-10 0</inkml:trace>
  <inkml:trace contextRef="#ctx0" brushRef="#br0" timeOffset="41373.892">19445 957,'-4'33,"-3"17,6-1,8-9,2-11</inkml:trace>
  <inkml:trace contextRef="#ctx0" brushRef="#br0" timeOffset="41523.29">19445 505,'0'0</inkml:trace>
  <inkml:trace contextRef="#ctx0" brushRef="#br0" timeOffset="42057.286">19699 703,'-8'15,"1"0,1 0,0 1,1 0,1 0,0 0,1 1,1-1,0 1,1 0,1 0,1-1,0 1,1 0,1-1,3 9,-4-21,1 0,-1 0,1-1,0 1,1 0,-1-1,1 0,-1 0,1 0,0 0,0 0,0-1,1 0,-1 0,0 0,1 0,-1-1,1 0,0 0,0 0,-1 0,1-1,0 0,0 0,-1 0,1 0,0-1,0 0,-1 0,1 0,0 0,-1-1,1 0,-1 0,0 0,0-1,0 1,0-1,0 0,0 0,-1 0,3-3,8-10,0-1,-1-1,0 0,-2 0,0-1,-1-1,-1 0,-1 0,5-22,11-21,8-10,-19 49,-1 0,-2-2,0 1,-2-1,-1-1,-1 1,-1-1,-1 0,-2 0,0-20,-4 21,-2-1,0 1,-2 0,0 1,-2 0,-1 0,-6-10,11 25,0 1,-1 0,0 0,-1 1,0-1,0 1,-1 0,0 1,-1-1,1 2,-1-1,0 1,-1 0,0 1,0 0,0 0,0 1,-1 0,0 0,-2 1,2 2,1 0,-1 1,1 1,-1 0,1 0,0 0,-1 2,1-1,0 1,0 0,1 1,-1 0,1 0,-1 1,1 0,1 0,-1 1,1 0,0 1,0-1,1 1,0 1,0-1,0 1,1 0,1 0,-1 0,1 1,1 0,-1 0,1 0,0 3,1 3,0 0,2 1,-1-1,2 0,0 0,1 1,0-1,1 0,1-1,0 1,1-1,1 1,0-1,1-1,1 1,0-1,0-1,1 0,1 0,4 3,28 30,2-2,1-2,3-2,21 11,298 211,-240-183,-109-70</inkml:trace>
  <inkml:trace contextRef="#ctx0" brushRef="#br0" timeOffset="50195.763">18373 1126,'-9'1,"0"0,0 0,0 1,0 0,0 0,1 1,-1 0,1 0,-1 1,1 1,0-1,-3 4,5-4,0 0,0 1,0 0,1 0,-1 1,2-1,-1 1,0 0,1 0,0 0,1 1,-1 0,1 0,1-1,-1 2,1-1,0 0,1 0,0 1,0-1,0 1,1-1,0 0,1 1,0-1,0 1,0-1,1 0,0 0,0 1,1-1,0-1,0 1,1 0,0-1,3 4,5-1,1-2,0 1,1-2,0 1,0-2,0 0,1-1,-1 0,1-1,0-1,0 0,0-1,0-1,0 0,0-1,0-1,0 0,3-2,38-18,-50 10</inkml:trace>
  <inkml:trace contextRef="#ctx0" brushRef="#br0" timeOffset="54094.068">14987 1578,'1'1,"1"0,0 1,-1-1,1 0,0 0,0 0,0 0,0 0,0-1,0 1,0 0,0-1,0 0,0 1,0-1,0 0,0 0,0 0,0 0,0-1,0 1,0-1,0 1,0-1,0 1,0-1,0 0,0 0,0 0,0 0,-1 0,1-1,0 1,1-2,49-54,64-140,-103 178,-7 30,-5 39,-1-42,14 153,-3-117,2 0,2-1,2-1,2-1,23 39,-43-80,1 0,-1 0,1 0,-1 0,1 0,-1 0,1 0,0 0,-1 1,1-1,-1 0,1 0,-1 0,1 1,-1-1,1 0,0 0,-1 1,1-1,0 0,-1 1,1-1,0 0,-1 1,1-1,0 1,0-1,0 1,-1-1,1 0,0 1,0-1,0 1,0-1,0 1,0-1,0 1,0-1,0 1,0-1,0 1,0-1,0 1,0-1,0 0,0 1,0-1,1 1,-1-1,0 1,0-1,1 0,-1 1,0-1,1 1,-1-1,0 0,1 0,-1 1,0-1,1 0,-1 1,1-1,-1 0,1 0,-1 0,0 0,1 1,0-1,-37-15,31 12,-77-40,35 16,-1 3,-1 2,-1 2,-19-4,45 18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99,'-1'-2,"0"-1,0 0,0 1,0-1,0 1,-1-1,1 1,-1 0,0-1,1 1,-1 0,0 0,0 0,-1 1,1-1,0 0,0 1,-1-1,1 1,-1 0,1 0,-1 0,0 0,1 0,-1 1,0-1,0 1,1 0,-1 0,0 0,0 0,0 0,1 0,-1 1,0-1,0 1,1 0,-1 0,1 0,-1 0,1 1,-1-1,1 0,0 1,-1 0,1 0,0-1,-1 2,-49 131,31-70,-135 303,6-81,127-257,23-30,0 1,0-1,0 1,0 0,1-1,-1 1,0-1,0 1,0 0,0-1,0 1,0-1,0 1,0 0,0-1,0 1,0-1,-1 1,1 0,0-1,0 1,0-1,0 1,-1 0,1-1,0 1,0 0,-1-1,1 1,0 0,-1 0,1-1,0 1,-1 0,1 0,0-1,-1 1,1 0,-1 0,1 0,0 0,-1 0,1-1,-1 1,1 0,0 0,-1 0,1 0,-1 0,1 0,0 0,-1 1,1-1,-1 0,1 0,0 0,-1 0,1 0,-1 1,1-1,0 0,7-31,1-1,2 2,1-1,1 1,2 1,7-12,-18 36,75-135,6 4,23-20,-59 87,57-100,-72 133,-32 35,0 1,0 0,-1-1,1 1,0 0,0 0,0-1,0 1,0 0,0 0,0 0,0 0,0 0,0 0,0 1,0-1,0 0,-1 0,1 1,0-1,0 0,0 1,0-1,0 1,-1-1,1 1,0 0,0-1,-1 1,1 0,0-1,-1 1,1 0,-1 0,1 0,-1-1,0 1,1 0,-1 0,0 0,1 0,-1 0,0 0,0 0,0 0,0 0,0 0,0 0,17 194,0-50,7-2,31 98,-27-129,-30-111,0 1,1-1,-1 0,0 1,0-1,0 0,0 0,0 0,0-1,0 1,0 0,0-1,0 1,0-1,0 0,-1 0,1 0,0 0,0 0,0 0,-1 0,1-1,0 1,0-1,0 0,0 0,0 1,0-1,0 0,0-1,0 1,1 0,-1-1,0 1,1 0,-2-2,2 2,-225-150,180 123,24 13,-1 1,-1 0,0 2,-1 1,0 1,-8-1,6 8,7 4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1,'-29'3,"-36"5,0 2,1 3,-41 15,23 24,80-51,0 1,1 0,0 0,-1 0,1 0,0 0,0 0,0 0,0 1,1-1,-1 0,0 0,1 1,0-1,-1 0,1 1,0-1,0 1,1-1,-1 0,0 1,1-1,-1 0,1 1,0-1,0 0,0 0,0 0,0 0,0 0,1 0,-1 0,1 0,-1 0,1-1,0 1,-1 0,3 0,65 36,-65-37,1-1,-1 1,1 0,0 1,-1-1,0 1,1 0,-1 0,0 0,0 1,0-1,0 1,-1 0,1 0,-1 0,0 1,1-1,-2 1,1 0,0 0,-1 0,0 0,1 0,-2 0,1 1,0-1,-1 1,0-1,0 1,0 0,-1-1,0 1,0 0,0-1,0 4,-2-3,0 0,-1 0,1 0,-1-1,0 1,-1-1,1 1,-1-1,1 0,-1 0,-1-1,1 1,0-1,-1 0,0 0,1 0,-1-1,0 0,-1 0,1 0,-3 1,-118 17,115-19,6 0,0-1,-1 0,1 1,0-2,-1 1,1-1,0 1,0-2,-1 1,1 0,0-1,0 0,0 0,1-1,-1 1,0-1,-7-10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8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1,'-32'7,"1"2,0 1,0 2,1 0,1 3,0 0,1 2,0 0,2 3,-11 8,30-19,0-1,0 1,0 0,1 0,1 1,0 0,0 0,1 0,0 1,1-1,0 1,0 0,1 0,1 0,0 0,0 0,1 0,1 1,0-1,0 0,1 0,1-1,-1 1,2 0,0-1,0 1,0-1,2 0,5 8,-4-3,1-1,0 0,1-1,1 1,0-2,0 0,1 0,1-1,0 0,1-1,0 0,0-1,1-1,0 0,0-1,1 0,11 3,-11-6,-1 0,1 0,0-2,0 1,0-2,1 0,-1-1,13-2,164-58,-167 52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3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431 617,'1'-2,"-1"1,0-1,0 0,-1 0,1 0,0 0,-1 0,1 0,-1 0,1 1,-1-1,0 0,0 0,0 1,0-1,0 1,0-1,0 1,-1-1,1 1,-1 0,1-1,-1 1,1 0,-1 0,1 0,-1 0,0 0,0 1,1-1,-1 0,0 1,0 0,0-1,0 1,0 0,0 0,0 0,1 0,-1 0,0 0,-1 1,-81 22,60-13,1 1,0 2,0 0,2 2,-1 0,2 1,0 1,1 1,1 1,1 0,0 2,0 2,13-18,1 1,0-1,0 0,0 1,0 0,1-1,0 1,0 0,1 0,0 0,0 1,0-1,1 0,0 0,0 0,0 0,1 1,0-1,0 0,0 0,1 0,0 0,0-1,1 1,0 0,0-1,0 0,0 1,1-1,0-1,0 1,0 0,1-1,-1 0,1 0,3 1,0-2,0-1,1-1,-1 1,1-2,-1 1,1-1,-1 0,1-1,-1 0,1 0,-1-1,1 0,-1 0,0-1,0 0,0 0,-1-1,3-1,128-94,-117 82,65-59,-2-3,30-42,-114 122,0-1,0 1,0-1,0 1,0-1,0 1,0-1,1 1,-1-1,0 1,0-1,1 0,-1 1,0-1,1 1,-1-1,0 0,1 1,-1-1,0 0,1 1,-1-1,1 0,-1 0,1 1,-1-1,1 0,-1 0,1 0,-1 0,1 0,-1 0,1 0,-1 0,1 0,-1 0,1 0,-1 0,1 0,-1 0,1 0,-1 0,1 0,-1-1,1 1,-1 0,0 0,1-1,-1 1,1 0,-1-1,0 1,1 0,-1-1,0 1,1 0,-1-1,0 1,1-1,-1 1,0-1,0 1,0-1,1 1,-1-1,0 1,0-1,0 1,-4 40,-2-14,2-16,0 1,0 0,2 1,-1-1,1 0,1 1,0-1,1 1,0 0,0-1,1 1,1-1,0 1,1-1,0 0,0 0,1 0,1 0,4 7,-2-11,0 1,0-1,1 0,0-1,0 1,1-2,0 1,0-1,0-1,0 1,1-2,0 1,0-1,6 1,8 1</inkml:trace>
  <inkml:trace contextRef="#ctx0" brushRef="#br0" timeOffset="446.166">940 928,'32'-36,"-2"-1,-2-2,-1-1,21-41,-19 31,-17 31,-15 85,1-59,0 0,0 0,1 0,0-1,0 1,0 0,1 1,0-1,1 0,-1 0,1 0,1-1,-1 1,1 0,0 0,1-1,0 1,0-1,0 0,1 0,0 0,0 0,0 0,1-1,-1 0,2 0,-1 0,0-1,1 0,0 0,5 3,0-5,0 0,0-2,0 1,0-1,0-1,0 0,0 0,-1-1,1-1,-1 1,1-2,-1 1,0-2,0 1,0-1,-1-1,0 0,0 0,0-1,-1 0,0 0,0-1,0 0,-1-1,-1 1,0-1,2-4,3-4,-1-1,0 0,-1-1,-2 0,0 0,0 0,-1-5,-4 1,-5 4</inkml:trace>
  <inkml:trace contextRef="#ctx0" brushRef="#br0" timeOffset="1293.404">2041 646,'-9'-4,"0"1,0 0,0 0,0 1,-1 0,1 0,-1 1,1 1,-1-1,1 2,-1-1,1 1,-1 1,1 0,-1 0,1 0,-4 3,3-1,-1 1,1 1,0-1,0 2,1-1,0 1,0 1,0-1,1 2,0-1,1 1,0 0,0 1,1-1,0 1,1 1,0-1,0 1,1 0,1 0,0 0,-1 8,3-15,1 1,0-1,0 0,0 1,1-1,-1 0,1 1,0-1,0 0,1 0,-1 0,1 0,0 0,0 0,0-1,1 1,-1-1,1 1,0-1,0 0,0 0,0 0,1 0,-1-1,1 1,0-1,-1 0,1 0,0 0,0-1,0 1,1-1,-1 0,0 0,0-1,1 1,11 1,1 0,-1-1,1 0,-1-1,1-1,-1-1,1-1,-1 0,1-1,4-3,0-1,0 0,0-2,-1 0,-1-2,0 0,0-1,-1-1,-1 0,-1-2,0 0,0 0,2-6,13-20,-1 0,-2-2,-2-1,-2-1,3-13,-13 26,0-1,-2 0,-2 0,-1-1,4-32,-11 56,-1 1,0 0,-1-1,0 1,-1-1,0 1,0 0,-1-1,0 1,-1 0,0 0,-1 0,0 1,-1-1,0 1,0 0,-1 0,0 1,0 0,-1 0,0 0,-3-2,5 7,0-1,0 1,0-1,-1 1,0 1,1-1,-1 1,0 0,0 0,0 1,0 0,0 0,-1 0,1 1,0 0,0 0,-1 1,1-1,0 1,0 1,0-1,0 1,0 0,0 0,1 1,-1 0,1 0,-1 0,1 0,-1 2,-9 6,0 0,1 1,0 1,1 0,1 1,0 0,1 1,1 0,-8 14,10-13,0 0,1 0,1 0,1 1,0-1,1 1,1 1,1-1,0 0,1 1,1-1,0 1,2-1,0 0,1 0,0 1,2-2,0 1,1 0,0-1,1 0,1-1,1 0,0 0,5 4,10 17,2-2,2-2,0 0,3-2,0-1,2-1,1-2,1-1,1-2,8 2,154 47,-180-67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12,'5'0,"1"-4,-5-3,-7 6,-8 3,-1 5,6-3,6-2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1,'-16'31,"2"2,1-1,2 1,1 1,1 0,2 1,2-1,1 1,2 0,1 0,2 1,3 21,-4-41,31 382,-32-322,1-77,0 1,0 0,-1 0,1 0,0-1,0 1,-1 0,1 0,0 0,0-1,-1 1,1 0,0 0,0 0,-1 0,1 0,0 0,-1 0,1 0,0 0,0 0,-1 0,1 0,0 0,-1 0,1 0,0 0,0 0,-1 0,1 0,0 0,-1 0,1 0,0 1,0-1,-1 0,1 0,0 0,0 0,-1 1,1-1,0 0,0 0,0 1,0-1,-1 0,1 0,0 1,0-1,0 0,0 0,0 1,0-1,0 0,-9-27,5-2,2-1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82,'38'-5,"27"-1,13-5,-3 0,-4 1,-10 3,-10-2,-9-1,-7 3,-5 2,-7 6,-12 4,-8 5,-10 7,-8 4,-7 3,1-1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59,'34'0,"34"-5,12-1,-4-5,-10 0,-11 1,-10 3,-9 2,-5 3,-2 1,-8 0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0,'-5'38,"-1"28,0 6,1-3,2-9,0-10,-3-13,-1-18,1-13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0,'48'0,"21"0,3 0,-6 0,-14 0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17,'38'0,"23"0,5-5,-3-1,-13 0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452 594,'49'185,"-35"-128,-4 2,-2-1,-2 1,-3 0,-3 0,-4 28,4-85,0 0,1 1,-1-1,0 0,-1 1,1-1,0 0,-1 0,1 1,-1-1,0 0,0 0,1 0,-1 0,-1 0,1 0,0 0,0 0,-1 0,1-1,-1 1,0 0,1-1,-1 1,0-1,0 0,0 0,0 0,0 0,-2 1,2-4,0-1,0 1,0-1,0 0,1 0,-1 1,1-1,0 0,0 0,0 0,0 0,0-1,0 1,1 0,0 0,0 0,-1-1,2-1,-2-2,2-21,1 0,2 0,1-1,1 2,1-1,1 1,2 0,0 1,2 0,1 1,1 0,9-11,-6 5,5-10,1 2,3 0,1 2,1 0,2 3,18-16,-40 42,1 1,1 0,-1 1,1 0,0 0,0 1,1 0,-1 1,1 0,6-1,-13 4,-1 1,1-1,-1 1,1-1,-1 1,1 0,0 0,-1 0,1 1,-1 0,1-1,-1 1,1 0,-1 0,0 1,1-1,-1 1,0 0,0 0,0 0,0 0,0 0,-1 1,1-1,-1 1,1-1,-1 1,0 0,0 0,0 0,-1 0,1 1,-1-1,1 3,0 5,-1-1,-1 1,0 0,0 0,-1-1,0 1,-1 0,-1-1,1 0,-1 1,-1-1,0 0,-1-1,0 1,0-1,-1 0,0 0,0 0,-1-1,0 0,-1-1,-3 4,0 0,0 0,-1 0,0-1,-1-1,0 0,-1-1,0 0,0-1,0-1,-1 0,0-1,0 0,0-1,-15 1,27-4,0-1,-1 0,1 0,0 0,0 0,0-1,0 0,0 1,0-1,0 0,0 0,0-1,0 1,0 0,1-1,-1 0,0 0,1 0,-1 0,1 0,0 0,0 0,0-1,0 1,0-1,1 0,-1 0,1 1,-1-1,1 0,0 0,0 0,1 0,-1 0,0 0,1-1,0 1,0 0,0 0,0 0,0 0,1 0,-1-1,1 1,0 0,0 0,0 0,0 1,1-1,-1 0,1 0,0 1,0-1,9-15,0 3</inkml:trace>
  <inkml:trace contextRef="#ctx0" brushRef="#br0" timeOffset="370.429">1469 538,'-27'23,"2"-4,0 1,2 0,1 2,0 1,2 1,1 1,0 0,2 2,-8 16,24-40,-1-1,1 0,0 1,0-1,0 1,0-1,0 1,1 0,-1-1,1 1,-1 0,1 0,0-1,0 1,0 0,1 0,-1-1,1 1,-1 0,1-1,0 1,0-1,0 1,1-1,-1 1,0-1,1 0,-1 1,1-1,0 0,0 0,0 0,0-1,0 1,0 0,1-1,-1 1,0-1,1 0,-1 0,1 0,0 0,-1 0,1-1,0 1,9 1,0-1,0-1,0 0,1-1,-1 0,0-1,0 0,0 0,-1-2,1 1,-1-2,1 1,-1-2,-1 1,1-1,-1-1,0 0,0 0,-1-1,0-1,-1 1,1-1,-2-1,1 1,-1-1,-1-1,0 1,0-1,-1 0,-1-1,0 1,0-1,-1 1,0-1,-1 0,0-11,-1 19,1-1,-1 1,-1-1,1 0,-1 0,1 1,-1-1,-1 0,1 0,-1 1,0-1,0 0,0 1,0-1,-1 1,0-1,0 1,0 0,-1 0,1 0,-1 0,0 0,0 1,0-1,0 1,-1-1,0 1,1 1,-1-1,0 0,-1 1,1 0,0 0,-1 0,1 0,-1 1,1 0,-1 0,0 0,-2 1,1 0,0 1,-1 0,1 0,0 1,-1-1,1 1,0 1,0-1,1 1,-1 0,0 0,1 1,0 0,0 0,0 0,0 0,1 1,-1 0,0 2,-9 14</inkml:trace>
  <inkml:trace contextRef="#ctx0" brushRef="#br0" timeOffset="624.959">1892 622,'-19'33,"-6"22,0 5,6-7</inkml:trace>
  <inkml:trace contextRef="#ctx0" brushRef="#br0" timeOffset="850.863">1807 284,'5'-5,"1"-2</inkml:trace>
  <inkml:trace contextRef="#ctx0" brushRef="#br0" timeOffset="1090.405">2061 819,'17'-63,"3"1,3 1,24-44,-5 44,-42 60,1 0,0 0,0 0,1 0,-1 0,0 0,0 0,0 1,0-1,1 0,-1 1,0-1,1 1,-1-1,1 1,-1 0,0-1,1 1,-1 0,1 0,-1 0,1 0,-1 0,0 1,1-1,-1 0,1 1,-1-1,0 1,1-1,-1 1,0 0,0-1,1 1,-1 0,0 0,0 0,0 0,0 0,0 0,0 0,0 0,0 0,-1 1,1-1,0 1,4 7,-1 0,0 0,-1 0,0 1,-1-1,0 1,0 0,-1-1,0 1,-1 5,19 80,-18-91,0 0,0 0,0-1,1 1,0-1,-1 1,1-1,0 1,1-1,-1 0,0 0,1 0,0 0,0 0,0-1,0 1,0-1,0 0,1 0,-1 0,1 0,-1-1,1 0,0 1,0-1,-1 0,1-1,0 1,0-1,0 0,0 0,0 0,0 0,0 0,0-1,0 0,-1 0,1 0,1-1,6-8,0-1,0 0,-1-1,0 0,-1 0,0-1,-1 0,0-1,-2 0,1 0,3-14,9-15,-6 14,-2 4</inkml:trace>
  <inkml:trace contextRef="#ctx0" brushRef="#br0" timeOffset="1302.509">3077 1,'-9'43,"-9"38,-5 16,0-5,5-8,1-14,3-8,4-11,3-9,4-7,6-4,3-3,1-1,3-6,0-11,-1-7</inkml:trace>
  <inkml:trace contextRef="#ctx0" brushRef="#br0" timeOffset="1524.097">2710 311,'44'5,"27"6,8 2,0-2,-10-3,-10-2,-12 2,-8 0,-11-2</inkml:trace>
  <inkml:trace contextRef="#ctx0" brushRef="#br0" timeOffset="26799.683">339 1836,'1'-4,"-1"1,0 0,0-1,0 1,-1 0,1 0,-1-1,0 1,0 0,0 0,0 0,0 0,-1 0,1 0,-1 0,0 0,0 1,0-1,0 1,-1-1,1 1,0 0,-1 0,0 0,1 0,-1 0,0 1,0-1,0 1,0 0,0 0,-1 0,1 0,0 0,0 1,-1-1,1 1,0 0,-3 0,-7 3,1-1,-1 1,1 1,-1 0,1 1,0 1,1-1,-1 2,1 0,0 0,1 1,0 0,0 1,1 0,0 0,0 1,1 1,1-1,0 1,0 0,1 1,0-1,1 1,0 1,1-1,1 1,0-1,-1 9,3-15,0 0,0 0,1 0,-1 0,1 0,1 0,-1 1,1-1,0 0,1-1,-1 1,1 0,1 0,-1-1,1 1,-1-1,2 0,-1 1,0-2,1 1,0 0,0-1,1 1,-1-1,1-1,0 1,0 0,0-1,0 0,1-1,-1 1,1-1,0 0,-1 0,1-1,0 1,0-1,0-1,0 1,1-1,-1 0,0 0,0-1,6-1,8-4,-1-1,1 0,-1-2,0 0,-1-1,0-1,-1 0,0-2,-1 0,0-1,-1 0,-1-1,10-14,-6 7,-1-1,-1-1,0-1,-3 0,0-1,3-10,-6 25,-7 37,-1-8,2-4,1 1,0 0,1-1,1 0,0-1,1 1,0-1,1-1,0 0,1 0,1-1,0 0,0 0,1-2,0 1,8 3,-14-9,-1-2,0 1,1 0,-1-1,1 0,0-1,0 1,0-1,0 0,0 0,0-1,0 0,0 0,0 0,0-1,0 0,0 0,0-1,0 1,0-1,-1 0,1-1,-1 0,1 0,-1 0,0 0,0-1,-1 1,4-4,166-160,-157 152,13-15,2 3,1 0,2 3,0 0,10-2,-33 19,82-24,-95 31,1 0,-1 0,0 0,1 0,-1 0,0 0,1 1,-1-1,0 0,1 0,-1 1,0-1,1 0,-1 1,1-1,-1 1,1-1,-1 1,1-1,-1 1,1-1,0 1,-1 0,1-1,0 1,-1-1,1 1,0 0,0-1,0 1,0 0,-1-1,1 1,0 0,0 0,0-1,0 1,0 0,1-1,-1 1,0 0,0-1,0 1,1 0,-1-1,0 1,1-1,-1 1,0 0,1-1,-1 1,1-1,-1 1,1-1,-1 1,1-1,-1 0,1 1,-1-1,1 1,0-1,-1 0,1 0,0 1,-1-1,1 0,0 0,0 0,-162 30,155-28,0 0,0 0,-1 0,1 0,1 1,-1 0,0 1,1-1,0 1,0 0,0 0,0 1,0-1,1 1,0 0,0 0,0 1,1-1,0 1,0-1,0 1,1 0,0 1,0-1,0 0,1 0,-1 5,1-4,0 0,1 1,-1-1,2 1,-1-1,1 0,0 1,0-1,1 0,0 0,0 0,1 0,0 0,0 0,1-1,0 1,0-1,0 0,1 0,0-1,0 1,0-1,1 0,-1-1,1 1,0-1,1 0,-1-1,1 1,0-1,0-1,0 1,0-1,0 0,7 0,10 0,0-2,1-1,-1-1,0-1,0-1,-1-1,1-2,-1 0,0-1,-1-1,22-12,29-20,-1-3,50-42,-110 78,43-31,-3-2,-2-2,40-44,-72 68,-2-1,0-1,-1 0,-2-1,0-1,-1 0,-1 0,-1-1,-1-1,-2 1,2-13,-6 29,0-1,-1 0,0 0,0 0,-1 0,0 0,-1 0,0 0,0 0,-1 0,0 0,-1 0,0 0,0 0,-1 0,0 0,-1 1,0 0,0 0,0 0,-4-4,5 11,1-1,-1 1,0 0,0 0,0 0,0 0,0 1,0-1,0 1,0-1,0 1,0 0,0 1,0-1,0 0,0 1,0-1,0 1,0 0,0 0,0 1,1-1,-1 0,0 1,1 0,-1-1,1 1,-1 0,1 0,0 0,0 1,0-1,0 1,0-1,1 1,-1-1,1 1,0 0,-1 0,1 0,1 0,-1-1,0 1,0 3,-9 33,2 1,1 0,2 0,2 1,2 0,2-1,1 1,2-1,2 1,39 232,-16-126,-27-131,-3-34,1-3,0-5,-1 1</inkml:trace>
  <inkml:trace contextRef="#ctx0" brushRef="#br0" timeOffset="27045.225">1779 1582,'20'0,"15"0,7 0,0 0,4 0,-2 0,-3 0,0 0,-1 0,-3 0,2 0,-1 0,-2 0,-3 0,-1 0,-2 0,-6 0</inkml:trace>
  <inkml:trace contextRef="#ctx0" brushRef="#br0" timeOffset="27360.858">2851 1553,'-24'5,"0"1,1 1,-1 1,1 1,1 1,0 1,0 1,1 1,-15 12,34-24,0 0,0 1,1-1,-1 0,0 0,0 1,1-1,-1 1,1 0,0-1,-1 1,1 0,0 0,0 0,0 0,0 0,0 0,1 0,-1 0,1 0,-1 0,1 0,0 1,-1-1,1 0,0 0,1 0,-1 0,0 1,1-1,-1 0,1 0,-1 0,1 0,0 0,0 0,0 0,0 0,1 0,-1-1,0 1,1 0,0 0,161 97,-159-97,-1-1,0 1,1 1,-1-1,0 0,0 1,0 0,0-1,-1 1,1 0,-1 0,0 1,0-1,0 0,0 1,0 0,-1-1,1 1,-1 0,0-1,0 1,-1 0,1 0,-1 0,0 0,0 0,0 0,0 0,-1 0,0 0,0-1,0 1,0 0,0 0,-1 0,-5 3,-1-1,0 1,0-1,0 0,-1-1,0 0,0-1,0 0,-1 0,1-1,-1 0,0 0,-8 0,12-1,0-1,-1 1,1-1,-1-1,1 1,-1-1,1 0,-1-1,1 1,-1-1,1-1,0 1,0-1,-1 0,1 0,0-1,1 0,-1 0,0 0,1-1,0 0,-1 0,0-1,-3-10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1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1,'-20'20,"0"2,1 0,1 2,2 0,0 0,2 2,0 0,2 0,1 1,-2 10,11-31,0 0,1 0,-1 0,1 1,1-1,-1 1,1-1,0 0,0 1,1-1,0 1,0-1,1 0,-1 0,1 0,1 0,-1 0,1 0,0 0,0-1,1 1,0-1,0 0,0 0,0-1,1 1,0-1,0 0,0 0,0 0,1-1,-1 0,1 0,0 0,0-1,0 0,0 0,6 1,0-4,1 0,-1-1,1 0,-1-1,0-1,0 0,0 0,0-1,-1-1,0 0,0 0,0-1,-1 0,0-1,0 0,-1-1,0 0,-1-1,0 1,0-2,-1 1,-1-1,5-8,-6 12,-1 0,1 0,-1 0,-1-1,1 0,-1 0,0 0,-1 0,0 0,-1-1,1 1,-1-1,-1 1,0-1,0 1,-1-1,0 1,0-1,-1 1,0 0,0 0,-1 0,0 0,-1 0,0 0,0 1,0 0,-1 0,0 0,0 0,-1 1,0 0,2 1,1 0,-1 1,-1 0,1 0,0 0,-1 1,0-1,0 1,0 0,0 1,0-1,-1 1,1 0,-1 0,0 1,1-1,-1 1,0 1,0-1,0 1,1 0,-1 0,0 1,0-1,0 1,1 1,-1-1,0 1,1 0,0 0,-1 1,1-1,0 1,0 1,0-1,1 0,-3 3,-11 14,2 1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17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54,'-27'74,"-4"28,-47 118,61-203,30-55,2 0,1 0,2 2,1 0,2 1,25-31,-3 0,-37 57,77-96,-81 106,-1 0,1 0,-1 0,0 0,1 0,-1 0,0 0,0 0,0 1,0-1,0 0,0 1,0-1,-1 0,1 1,0-1,-1 1,1 0,-1-1,1 1,-1-1,0 1,0 0,0-1,0 1,0-1,0 1,0 0,0-1,-1 1,1 0,-1-1,1 1,-1 0,1 1,-3 69,7 81,-2-145,0 0,1-1,0 0,0 1,0-1,1 0,0 0,1-1,-1 1,1-1,1 0,-1 0,1-1,0 0,0 0,1 0,-1-1,1 0,0 0,0 0,1-1,-1 0,0-1,1 1,0-2,0 1,0-1,-1 0,1-1,0 1,0-2,0 1,0-1,0 0,0-1,0 0,-1 0,1-1,-1 1,0-2,1 1,-2-1,3-1,0-4,0-1,-1 0,0 0,0 0,-1-1,-1 0,0-1,0 0,-1 0,-1 0,0 0,0 0,-1-1,-1 0,0 0,-1 0,0 0,-1 0,-1 1,0-1,0 0,-3-9,-20-41,12 51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57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7564 594,'-18'0,"0"1,0 0,0 2,0 0,1 1,-1 0,1 2,-14 6,24-9,0 0,1 1,-1 0,1 0,0 0,0 1,0 0,1 0,0 1,0-1,0 1,1 0,0 1,0-1,0 1,1-1,0 1,0 0,1 0,0 0,0 1,0 3,1-6,0 1,1-1,-1 0,1 0,0 0,1 0,-1 0,1 1,0-1,0 0,1 0,-1-1,1 1,0 0,1 0,-1-1,1 1,0-1,0 0,0 0,0 0,1 0,0-1,-1 1,2-1,-1 0,0 0,0-1,1 1,0-1,-1 0,1 0,0 0,0-1,0 0,0 0,0 0,0 0,0-1,1 0,-1 0,0 0,3-1,17-8,-1-1,0-1,-1 0,0-2,-1-1,0-1,-1 0,-1-2,0 0,-1-2,-1 0,-1-1,7-11,-16 22,6-8,41-32,-53 51,0-1,0 1,-1 0,1 0,0 0,-1 0,1 0,-1 0,0 1,0-1,1 0,-2 1,1-1,0 1,0-1,-1 1,1-1,-1 1,0 0,0-1,0 1,0-1,0 1,-1-1,1 1,-1 0,1 2,9 189,25 147,-31-300,-3 0,-1 0,-2 0,-1 0,-3-1,-1 0,-2 0,-1-1,-15 32,18-53,0-2,-1 1,-1-1,0 0,-1-1,-1 0,-1-1,0 0,0-1,-1-1,-1 0,0-1,-1-1,0 0,-1-1,1 0,-2-2,15-5,1 0,-1 0,0-1,1 1,-1-1,0 0,0 0,0 0,0 0,0-1,0 1,0-1,-1 0,1 1,0-2,0 1,0 0,0-1,0 1,0-1,0 0,0 0,0 0,0 0,0 0,0-1,1 0,-1 1,1-1,-1 0,1 0,-1 0,1-1,0 1,0 0,0-1,1 1,-1-1,0 0,1 0,0 0,0 1,0-1,0 0,0-1,-1-31,1-1,2 1,1 0,2 0,2 0,1 1,1-1,2 1,10-21,-19 52,12-35,1 1,2 0,2 2,1 0,15-20,-10 21</inkml:trace>
  <inkml:trace contextRef="#ctx0" brushRef="#br0" timeOffset="440.678">8213 904,'-5'6,"4"-3,-1 1,0-1,0 0,0 0,0 0,-1 0,1-1,-1 1,0-1,0 1,0-1,0 0,0 0,0 0,-1-1,1 1,-1-1,1 0,-1 1,-2-1,4-3,1 0,-1 0,0 1,1-2,-1 1,1 0,0 0,0 0,0-1,0 1,0 0,0-1,1 1,-1-1,1 1,0-1,-1 1,1-1,0 1,1-1,-1 1,0-1,1 1,-1-1,1 1,0-1,0 1,1-2,-1-1,58-170,-48 151,2 0,1 1,1 1,1 0,1 1,0 1,11-8,-24 22,1 1,0-1,0 1,1 1,-1-1,1 1,0 0,1 0,-1 0,1 1,-1 0,1 1,0-1,0 1,0 1,0-1,3 1,-7 3,0 1,0 0,-1 0,1 0,-1 0,0 0,1 1,-1-1,-1 0,1 1,0 0,-1-1,0 1,0 0,0 0,0 0,-1 0,0 0,1-1,-1 1,-1 0,1 0,0 0,-2 3,2 0,0 18</inkml:trace>
  <inkml:trace contextRef="#ctx0" brushRef="#br0" timeOffset="819.682">8890 537,'-27'8,"1"0,0 1,0 2,1 1,0 0,1 2,-2 3,19-12,0 0,1 1,-1 0,1 0,0 1,1-1,-1 1,1 0,1 1,-1-1,1 1,1 0,-1 0,1 0,1 1,0-1,0 1,0-1,1 1,1 0,-1 0,1-1,1 1,0 3,0-6,0-1,0 0,1 0,0 1,0-1,0 0,1-1,-1 1,1 0,0-1,1 1,-1-1,1 0,0 0,0-1,0 1,0-1,1 0,-1 0,1 0,0-1,0 1,0-1,0 0,0-1,0 1,0-1,1 0,-1 0,1-1,-1 1,0-1,1-1,-1 1,1-1,-1 0,0 0,1 0,-1-1,0 0,4-1,3-2,0-1,0 0,-1 0,0-1,0-1,0 1,-1-2,0 0,-1 0,0 0,0-1,-1-1,0 0,-1 0,0 0,-1-1,0 1,-1-2,0 1,-1 0,-1-1,0 0,0-3,-1 10,-1 0,0 0,0 0,-1 0,0 0,0 0,0-1,-1 1,0 0,0 0,-1 0,1 0,-1 1,-1-1,1 0,-1 1,0-1,0 1,0 0,-1 0,0 0,0 1,0-1,-1 1,1 0,-1 0,-15-9</inkml:trace>
  <inkml:trace contextRef="#ctx0" brushRef="#br0" timeOffset="1139.851">9257 622,'-7'11,"0"0,1 0,0 1,1 0,1 0,-1 1,2-1,0 1,1 0,0 0,0 0,2 0,-1 0,2 0,0 0,0 0,3 8,-3-19,0 0,0 1,0-1,0 0,0 0,0-1,0 1,1 0,-1 0,1-1,-1 1,1-1,0 1,0-1,-1 1,1-1,0 0,0 0,0 0,0 0,1-1,-1 1,0 0,0-1,0 1,1-1,-1 0,0 0,0 0,1 0,-1 0,0-1,0 1,1-1,-1 1,0-1,0 0,0 0,0 1,0-2,78-48,-63 35,-1-2,-1 0,-1 0,0-2,-1 0,-1 0,8-19,0 3,9-39,-25 51</inkml:trace>
  <inkml:trace contextRef="#ctx0" brushRef="#br0" timeOffset="1556.079">9653 848,'134'-218,"-111"187,-22 31,-1 0,0 0,1-1,-1 1,0 0,1 0,-1-1,1 1,-1 0,1 0,-1 0,1 0,-1-1,1 1,-1 0,1 0,-1 0,0 0,1 0,-1 0,1 1,-1-1,1 0,-1 0,1 0,-1 0,1 0,-1 1,1-1,-1 0,0 0,1 1,-1-1,0 0,1 1,-1-1,0 0,1 1,-1-1,0 1,0-1,1 0,-1 1,0-1,0 1,0-1,1 1,-1-1,0 1,0-1,0 1,0-1,0 0,0 1,0-1,0 1,0-1,0 1,-1-1,1 1,0-1,0 1,0-1,0 1,-1-1,1 0,0 1,-1-1,1 41,-1-36,0 1,0 0,0-1,1 1,0 0,0-1,0 1,1 0,0-1,0 1,0-1,1 1,0-1,0 1,0-1,1 0,-1 0,1 0,0-1,1 1,-1-1,5 4,-3-7,0-1,0-1,-1 1,1-1,0 1,0-1,0-1,-1 1,1-1,-1 0,1 0,-1 0,0 0,1-1,-1 0,0 0,-1 0,1 0,-1-1,1 1,-1-1,0 0,0 0,-1 0,1 0,-1 0,0-1,0 0,1 1,105-153,-97 139</inkml:trace>
  <inkml:trace contextRef="#ctx0" brushRef="#br0" timeOffset="2051.657">10498 594,'-19'16,"4"-6,1 2,0-1,1 2,0 0,1 0,0 1,1 1,1 0,0 0,1 1,-1 3,9-16,0 1,1-1,-1 0,1 0,-1 0,1 0,0 1,0-1,0 0,1 0,-1 1,1-1,0 0,0 0,0 0,0 0,0 0,1 0,-1 0,1-1,0 1,0 0,0-1,0 1,0-1,0 0,1 0,-1 0,1 0,0 0,0 0,-1-1,1 0,0 1,0-1,0 0,0 0,1 0,-1-1,0 1,0-1,0 0,1 0,-1 0,0 0,0-1,0 1,1-1,-1 1,0-1,2-1,11-2,-1 0,0 0,0-2,-1 1,1-2,-1 0,0-1,-1 0,0-1,0-1,-1 0,0-1,-1 0,0-1,22-30,-2-3,-2 0,-2-2,-2-1,0-6,-18 42,-1 0,-1 0,0-1,0 0,-1 0,-1 0,0 0,-1 0,-1-1,0 1,-1-1,0 1,-1-1,0 1,-1-1,-1 1,0 0,-1 0,0 0,-1 0,0 1,-1 0,0 0,-1 0,-1 1,-1-1,6 7,0 0,-1 1,0-1,1 1,-2 0,1 0,0 0,-1 0,0 1,0 0,0 0,0 0,0 1,-1-1,1 1,-1 1,0-1,1 1,-1 0,0 0,0 1,0-1,1 1,-1 1,0-1,0 1,0 0,0 0,1 1,-1-1,1 1,-1 1,1-1,0 1,0 0,0 0,0 0,0 1,1 0,-1 0,1 0,0 0,0 1,-4 8,0 1,1 0,0 0,1 1,1 0,0 0,1 0,1 1,0 0,1-1,1 1,1 15,2-12,0-1,2 0,0 0,1 0,1 0,0-1,2 0,0 0,1-1,0 0,1-1,1 0,1 0,0-1,0-1,2 0,-1 0,13 7,7 4,1-1,1-2,1-1,0-2,2-2,-1-1,2-2,3-1,128 15,-145-26</inkml:trace>
  <inkml:trace contextRef="#ctx0" brushRef="#br0" timeOffset="-2964.677">3782 594,'-18'1,"0"1,0 1,1 1,-1 0,1 1,0 1,-11 6,-48 43,74-53,1 0,-1 0,1 0,-1 0,1 1,0-1,0 0,0 1,0-1,0 1,1-1,-1 1,1-1,-1 1,1-1,0 1,0-1,0 1,1-1,-1 1,0-1,1 1,0-1,0 1,-1-1,1 0,1 1,-1-1,0 0,0 0,1 0,0 0,-1 0,2 1,49 45,-45-43,0 0,0 0,-1 1,1 0,-1 0,-1 1,1-1,-1 1,0 1,-1-1,0 1,0-1,0 1,-1 0,0 1,-1-1,-1-2,0-1,0 1,0 0,-1-1,0 1,0 0,-1-1,1 1,-1 0,0-1,-1 1,1-1,-1 1,0-1,-1 0,1 0,-1 0,0 0,-1 0,1 0,-1-1,1 0,-1 0,-1 0,1 0,0-1,-1 1,0-1,0 0,0-1,0 1,0-1,-1 0,1 0,-1-1,1 1,-1-1,1 0,-1-1,0 0,-5 0,-13-7,5-4</inkml:trace>
  <inkml:trace contextRef="#ctx0" brushRef="#br0" timeOffset="-1210.365">5927 848,'25'0,"0"-1,0 0,0-2,0-1,0-1,-1-2,0 0,0-1,-1-1,0-2,6-3,-24 11,0 0,0 0,-1 0,1-1,-1 1,1-1,-1 0,0 0,-1-1,1 1,-1-1,0 0,0 0,0 0,-1 0,0 0,0-1,0 1,-1-1,1 1,-1-1,-1 0,1 1,-1-1,0 0,0 1,0-1,-1 0,0 1,-1-3,1 6,-1-1,1 1,-1 0,1 0,-1-1,0 1,0 0,0 1,0-1,0 0,0 1,-1-1,1 1,0-1,-1 1,1 0,-1 0,0 0,1 1,-1-1,0 1,1-1,-1 1,0 0,0 0,1 0,-1 0,0 1,1-1,-1 1,0-1,1 1,-1 0,-85 38,75-31,1 0,0 1,0 0,0 1,2 0,-1 1,1 0,1 1,0 0,0 0,1 1,1 0,0 0,1 1,0 0,1 0,1 0,0 1,1-1,1 1,-1 5,5-13,0 1,1-1,-1 1,1-1,1 0,-1 0,1 0,0 0,1-1,0 0,0 0,0 0,1 0,-1-1,1 0,1 0,-1-1,1 1,-1-1,1-1,1 0,-1 1,0-2,1 1,-1-1,1-1,0 1,-1-1,1-1,0 1,0-1,0-1,2 0,16 2</inkml:trace>
  <inkml:trace contextRef="#ctx0" brushRef="#br0" timeOffset="-2243.51">4769 30,'-21'208,"13"310,10-309,-2-203,0 0,0 0,0 0,-1 0,1-1,-1 1,-1 0,1 0,-1-1,0 1,-1-1,1 1,-3 2,-4-2,0-5</inkml:trace>
  <inkml:trace contextRef="#ctx0" brushRef="#br0" timeOffset="-1980.338">4431 651,'43'-10,"34"-8,13 0,-4-3,-12 3,-13 4,-13 4,-9 0,-7 1,-4 2,-7-3,-2 1,-4-3,-5-4,-4 0</inkml:trace>
  <inkml:trace contextRef="#ctx0" brushRef="#br0" timeOffset="-1580.175">5278 1,'-107'574,"104"-552,-1-7,2 0,0 1,0-1,2 0,0 1,1-1,0 0,1 0,1 1,0-1,4 8,-6-20,1 0,0-1,0 1,0-1,0 0,0 1,1-1,-1 0,0 0,1-1,0 1,-1 0,1-1,0 1,0-1,0 0,0 0,0 0,0-1,0 1,0-1,0 0,0 1,1-1,-1-1,0 1,0 0,0-1,0 0,0 1,0-1,0-1,94-40,-38 2,-52 34,1-1,-1 1,1 1,1-1,-1 1,1 1,0 0,0 0,0 1,1 0,-1 0,1 1,-1 0,10 0,-13 4,-1 0,0 0,-1 1,1 0,0 0,-1 0,1 0,-1 0,0 1,0 0,0 0,-1 0,1 0,-1 1,0-1,-1 1,1 0,-1 0,1 0,-2 0,1 0,0 0,-1 1,0-1,0 0,-1 1,0-1,0 6,12 34,9-10,-11-29</inkml:trace>
  <inkml:trace contextRef="#ctx0" brushRef="#br0" timeOffset="-4578.996">1129 707,'-2'10,"1"1,0 0,1-1,0 1,1-1,0 1,1-1,0 1,0-1,1 0,4 8,-6-14,0-1,0 0,1 0,0 1,0-1,0 0,0 0,0-1,0 1,1 0,-1-1,1 0,0 1,0-1,0 0,0 0,0-1,0 1,0-1,1 1,-1-1,1 0,-1 0,1-1,-1 1,1-1,-1 1,1-1,-1 0,1-1,-1 1,1-1,0 1,-1-1,0 0,1 0,5-4,0 0,0 0,-1 0,0-1,0 0,-1-1,1 0,-1 0,-1-1,1 1,-1-1,-1-1,1 1,-2-1,1 0,-1 0,0-1,-1 1,0-1,-1 1,0-1,0 0,-1 0,0 0,-1-5,2-10</inkml:trace>
  <inkml:trace contextRef="#ctx0" brushRef="#br0" timeOffset="-4231.143">1863 594,'-18'4,"0"1,1 0,0 2,0 0,1 1,0 0,0 1,1 1,0 1,1 0,0 1,0 0,-4 7,16-16,0 1,0-1,0 1,0-1,1 1,0 0,0 0,0 0,0 0,0 0,1 0,-1 0,1 0,0 0,1 0,-1 0,1 0,-1 0,1 0,0-1,1 1,-1 0,1 0,-1-1,1 1,0-1,1 1,-1-1,1 0,-1 0,1 0,0 0,0-1,0 1,0-1,0 0,1 1,-1-1,1-1,0 1,-1-1,1 1,3 0,3 4,0-1,1 1,-1-1,2-1,-1 0,0-1,1 0,-1-1,1 0,0 0,-1-2,1 1,0-1,0-1,0 0,-1-1,1 0,0-1,-1 0,0-1,0 0,0-1,0 0,8-7,2-4</inkml:trace>
  <inkml:trace contextRef="#ctx0" brushRef="#br0" timeOffset="-3762.016">2257 86,'-21'115,"4"0,6 1,4 0,6 36,2-139,-1 1,2-1,-1 0,2 0,0 0,0 0,1-1,1 1,0-1,1 0,0-1,7 10,-12-19,1 0,-1-1,1 1,-1-1,1 1,0-1,0 0,-1 1,1-1,0 0,0 0,0 0,0-1,0 1,1 0,-1-1,0 1,0-1,0 0,0 0,1 0,-1 0,0 0,0 0,0-1,1 1,-1-1,0 1,0-1,0 0,0 0,0 0,0 0,0 0,0-1,65-57,-47 38,6-4,77-58,-101 83,-1-1,0 0,1 0,-1 1,1-1,-1 1,1-1,-1 1,1-1,-1 1,1 0,0 0,-1 0,1 0,-1 0,1 0,0 0,-1 1,1-1,-1 1,1-1,-1 1,1-1,-1 1,1 0,-1 0,0 0,1 0,-1 0,0 0,0 0,0 0,0 0,0 0,0 1,0-1,0 0,0 1,-1-1,1 1,0-1,-1 1,1-1,-1 1,0-1,1 2,4 80,-6-75,15 93,-13-98,0-1,0 1,1-1,-1 1,1-1,-1 0,1 1,0-1,-1 0,1 0,0-1,1 1,-1 0,0 0,0-1,1 0,-1 1,1-1,-1 0,1 0,-1 0,1-1,0 1,-1-1,1 1,0-1,0 0,-1 0,1 0,0 0,0-1,-1 1,1-1,0 1,-1-1,39-15,-25 5</inkml:trace>
  <inkml:trace contextRef="#ctx0" brushRef="#br0" timeOffset="-3400.367">2964 848,'12'0,"1"0,0-2,0 1,0-1,-1-1,1 0,-1-1,0 0,0-1,0 0,0-1,-1-1,0 1,0-2,-1 0,0 0,-1 0,1-1,-2-1,1 0,-1 0,-1 0,0-1,0 0,1-5,-6 13,-1 0,0 0,1-1,-1 1,-1 0,1 0,0 0,-1-1,0 1,1 0,-1 0,-1-1,1 1,0 0,-1-1,0 1,1 0,-1 0,-1 0,1 0,0 0,-1 0,1 0,-1 0,0 0,0 1,0-1,0 1,-1 0,1-1,-1 1,1 0,-1 0,0 1,0-1,0 0,0 1,0 0,0 0,0 0,0 0,0 0,-1 0,1 1,0 0,0 0,-1 0,0 0,-14 5,0 0,1 2,0 0,0 1,1 1,0 0,0 1,1 1,0 0,1 1,1 1,0 0,0 1,1 0,1 1,1 0,0 1,1 0,0 0,2 1,-3 8,-14 88,24-109,0 0,0 0,0 0,1-1,0 1,0 0,0 0,0-1,0 1,1 0,0-1,0 0,0 1,0-1,0 0,1 0,-1 0,1 0,0-1,0 1,0-1,0 1,0-1,0 0,1 0,-1-1,4 2,13 1,1 0,0-2,0 0,0-2,0 0,0-1,0-1,-1-1,1-1,-1-1,1-1,-1 0,2-3,13-1</inkml:trace>
  <inkml:trace contextRef="#ctx0" brushRef="#br0" timeOffset="-5545.683">282 227,'-11'349,"-1"-215,6 1,7 23,-1-111,11 13,3-90,-11 9</inkml:trace>
  <inkml:trace contextRef="#ctx0" brushRef="#br0" timeOffset="-5279.179">0 651,'44'-5,"27"-7,13 0,-4-4,-6 1,-11-1,-10 1,-11 4,-7 3,-5 4,-7 2</inkml:trace>
  <inkml:trace contextRef="#ctx0" brushRef="#br0" timeOffset="-4912.863">762 651,'-21'36,"3"1,0 1,3 0,1 1,2 1,1 1,16 40,-4-79,0 0,0 0,0 0,0-1,0 1,1 0,-1-1,1 1,-1-1,1 1,0-1,0 0,-1 1,1-1,0 0,0 0,0-1,0 1,0 0,0-1,0 1,1-1,-1 1,0-1,0 0,0 0,0 0,1 0,-1-1,0 1,0 0,0-1,0 0,0 1,1-2,7-2,-1-1,0-1,0 0,0 0,-1-1,0 0,-1 0,1-1,-1 0,0 0,-1 0,0-1,-1 0,0-1,0 1,-1-1,0 0,0 0,-1 0,1-9,-2 12,0 0,0 0,-1-1,0 1,0 0,0-1,-1 1,-1 0,1-1,-1 1,0 0,-1 0,1 0,-2-1,1 2,-1-1,0 0,0 0,-1 1,0 0,0 0,0 0,-1 0,0 1,0-1,0 1,-1 1,1-1,-1 1,-1 0,1 0,0 1,-1-1,0 1,0 1,0 0,0 0,0 0,0 1,0 0,-7-1,-12 6</inkml:trace>
  <inkml:trace contextRef="#ctx0" brushRef="#br0" timeOffset="20798.235">592 1441,'-11'28,"-1"17,1 0,3 1,1 0,2 0,2 37,5 343,-18-359,3-56</inkml:trace>
  <inkml:trace contextRef="#ctx0" brushRef="#br0" timeOffset="21063.242">170 1949,'38'-10,"42"-8,16-5,3 1,-13-1,-9 4,-15 5,-11 0,-11 3,-7 2,-5 4,-6-3,-3 0,-4-3,-5 0</inkml:trace>
  <inkml:trace contextRef="#ctx0" brushRef="#br0" timeOffset="21479.255">988 1384,'-73'410,"70"-380,1 1,1-1,2 0,1 0,1 1,1-1,2-1,1 1,2-1,0 0,2-1,6 9,-16-34,0-1,1 0,-1 0,1 0,-1 0,1 0,0 0,0-1,-1 1,1-1,0 1,1-1,-1 1,0-1,0 0,1 0,-1 0,0-1,1 1,-1 0,1-1,-1 0,1 1,-1-1,1 0,-1 0,1-1,-1 1,1 0,-1-1,0 0,1 1,-1-1,1 0,-1 0,0 0,0-1,0 1,0 0,0-1,0 1,0-1,0 0,0 0,-1 0,2-1,50-41,-36 28,0 1,1 1,1 1,0 0,1 2,10-5,-28 15,-1 1,0-1,1 0,-1 1,1-1,0 1,-1-1,1 1,-1 0,1 0,0 0,-1 0,1 0,-1 0,1 0,0 0,-1 1,1-1,-1 1,1-1,-1 1,1-1,-1 1,1 0,-1 0,0 0,1 0,-1 0,0 0,0 0,0 0,0 0,0 1,0-1,0 0,0 1,0-1,-1 1,1-1,14 70,-12-45,25 47,-14-60</inkml:trace>
  <inkml:trace contextRef="#ctx0" brushRef="#br0" timeOffset="24997.134">1947 2005,'2'-1,"-1"1,1-1,0 0,-1 0,1 0,-1-1,1 1,-1 0,1 0,-1-1,0 1,0-1,0 1,0-1,0 0,0 1,0-1,-1 0,1 0,0 1,-1-1,0 0,1 0,-1 0,0 0,0 0,0 1,0-1,0 0,0 0,-1 0,1 0,-1 0,1 1,-1-1,0 0,1 0,-1 1,0-1,0 1,0-1,-1 1,1-1,0 1,0-1,-1 1,1 0,-1 0,1 0,-1 0,0 0,1 0,-2 0,-9 1,1 1,-1 0,1 1,0 0,0 1,-1 0,2 1,-1 0,0 0,1 1,0 1,0 0,1 0,-8 7,11-9,-94 81,96-82,1 1,0-1,0 1,0 0,0 0,1 0,0 1,0-1,0 0,0 1,1-1,-1 1,1 0,0 0,1-1,-1 1,1 0,0 0,0 0,1-1,-1 1,1 0,0 0,0-1,1 3,3-3,0 1,-1-1,1 0,1 0,-1-1,0 0,1 0,0 0,0 0,0-1,0 0,0 0,0-1,0 0,1 0,-1 0,0-1,1 0,-1 0,1-1,-1 1,0-1,0-1,1 1,-1-1,0 0,0-1,1 0,12-5,1 0,-1-2,0 0,-1-1,0-1,-1-1,0 0,-1-1,-1-1,0 0,-1-1,-1-1,2-4,22-37,-41 63,1 1,0 0,1 0,-1 0,1 1,1-1,-1 0,1 1,0-1,0 1,1 0,0-1,0 1,1-1,-1 1,1-1,1 1,-1-1,1 1,1-1,-1 0,1 0,0 0,0 0,0-1,1 1,0-1,0 0,1 0,-1 0,1-1,0 0,0 0,1 0,-1 0,2 0,5 0,0-1,0 0,0 0,0-1,0-1,1 0,-1-1,0 0,1-1,-1 0,0-1,0 0,0-1,0-1,0 0,9-4,3-3,0-2,0 0,-2-1,1-1,-2-1,0-2,3-3,-6 5,-1-1,0 0,-1-2,0 0,-2 0,0-2,-2 1,0-2,-1 1,-1-2,-2 1,0-1,-1-1,-1 1,2-25,-5-212,-25 173,21 87,1-1,-1 1,1 0,-1-1,1 1,-1 0,1-1,-1 1,1 0,-1 0,0 0,1-1,-1 1,1 0,-1 0,0 0,1 0,-1 0,0 0,1 0,-1 0,1 0,-1 0,0 1,1-1,-1 0,1 0,-1 0,1 1,-1-1,1 0,-1 1,1-1,-1 0,1 1,-1-1,1 1,-1-1,1 1,0-1,-1 1,1-1,0 1,-1-1,1 1,0 0,0-1,0 1,0-1,-1 1,1 0,0-1,0 1,0-1,0 1,0 0,0-1,1 1,-1 0,-9 43,6 41,3 1,4 0,4-1,3 0,19 65,22 40,-33-165,-11-21</inkml:trace>
  <inkml:trace contextRef="#ctx0" brushRef="#br0" timeOffset="25244.175">2370 1723,'44'9,"42"4,17-6,-5-3,-9-3,-10-2,-10-5,-10-1,-12-1,-13 3</inkml:trace>
  <inkml:trace contextRef="#ctx0" brushRef="#br0" timeOffset="26177.938">3867 1949,'13'-5,"1"-1,-1-1,-1 1,1-2,-1 0,-1 0,1-1,-1-1,-1 1,0-2,0 0,-1 0,-1 0,0-1,0-1,0-2,7-18,-1 78,19 153,-25-118,-3 0,-4 0,-5 44,3-100,-2 0,0 0,-2 0,0-1,-1 0,-2 0,0 0,-2-1,0-1,-1 1,-2-2,-1 2,14-20,-1 0,0 0,0 0,0 0,0-1,-1 1,1 0,0-1,-1 1,1-1,-1 1,0-1,1 1,-1-1,0 0,0 0,0 0,0 0,0 0,0-1,0 1,0-1,0 1,0-1,0 1,0-1,0 0,0 0,0 0,-1-1,1 1,0 0,0-1,0 1,0-1,0 0,0 0,0 0,0 0,0 0,1 0,-1 0,0 0,1-1,-1 1,0-1,1 1,0-1,-1 0,1 1,0-1,0 0,0 0,0 0,0 0,1 0,-1 0,0-15,1 0,0 0,1 0,1 0,1 1,0-1,1 1,1 0,1 0,0 0,1 0,0 1,-2 4,26-68,3 2,4 2,3 1,3 2,3 3,3 1,45-45,-75 93,1 0,0 1,2 2,0 0,1 2,1 0,0 2,4-1,-27 12,0 1,0-1,0 1,0 0,0 0,0 0,0 0,1 0,-1 0,0 1,1-1,-1 1,0 0,1-1,-1 1,0 0,1 0,-1 1,0-1,1 0,-1 1,0 0,1-1,-1 1,0 0,0 0,0 0,1 0,-1 1,-1-1,1 0,0 1,0 0,0-1,-1 1,1 0,-1 0,1 0,-1 0,0 0,1 1,-2 10,1 0,-1 0,-1-1,-1 1,1 0,-2 0,0-1,0 1,-1-1,-1 0,0 0,-1 0,0-1,-1 0,0 0,-2 2,-3 6,-1 0,0-1,-2 0,0-1,-1 0,-1-2,0 0,-1-1,-1 0,0-2,0 0,-2-1,1-1,-1-1,-3 0,-26-4,32-10</inkml:trace>
  <inkml:trace contextRef="#ctx0" brushRef="#br0" timeOffset="26545.253">4967 1779,'-15'2,"0"1,0 1,0 0,1 1,0 0,0 1,0 1,1 0,0 1,0 1,1-1,0 2,0 0,1 0,1 1,0 1,0 0,1 0,-5 10,13-18,0-1,0 1,0 0,1 0,0-1,-1 1,2 0,-1 0,0 0,1-1,-1 1,1 0,0 0,1-1,-1 1,0-1,1 1,0-1,0 0,0 1,0-1,0 0,1 0,0-1,-1 1,1 0,0-1,0 0,0 0,1 0,-1 0,0 0,1 0,-1-1,1 0,0 0,-1 0,1 0,0 0,0-1,0 0,1 1,6 1,0-1,0 0,0-1,0 1,0-2,0 0,0 0,-1-1,1 0,0-1,-1 0,0-1,0 0,0-1,0 0,0 0,-1-1,0 0,0-1,-1 0,0 0,0-1,-1 0,0-1,0 1,-1-1,0 0,0-1,1-4,-4 9,1 0,-1 0,-1-1,1 1,-1-1,0 0,0 0,0 0,-1 0,0 0,0 0,-1 0,1 0,-1 0,-1-1,1 1,-1 0,0 0,-1 0,1 0,-1 0,0 1,-1-1,1 0,-1 1,0 0,0-1,-1 1,-68-45,47 41</inkml:trace>
  <inkml:trace contextRef="#ctx0" brushRef="#br0" timeOffset="26797.785">5419 1836,'-19'38,"-7"18,7-1,5-15,6-13</inkml:trace>
  <inkml:trace contextRef="#ctx0" brushRef="#br0" timeOffset="26947.503">5390 1412,'0'0</inkml:trace>
  <inkml:trace contextRef="#ctx0" brushRef="#br0" timeOffset="27282.38">5616 1920,'1'-1,"17"-45,3 1,2 1,1 1,10-10,-34 52,0 0,0-1,0 1,0 0,0 0,1 0,-1 0,0 0,1 0,-1 0,1 0,-1 0,1 0,0 0,-1 0,1 0,0 0,0 0,-1 0,1 1,0-1,0 0,0 1,0-1,0 1,0-1,0 1,0-1,0 1,1 0,-1-1,0 1,0 0,0 0,0 0,0 0,1 0,-1 0,0 0,0 0,0 0,0 1,0-1,0 0,1 1,-1-1,0 1,0-1,0 1,0 0,-1-1,1 1,0 0,0 0,0 0,0-1,-1 1,1 0,0 0,-1 0,1 0,-1 0,1 0,-1 0,0 1,1-1,-1 0,0 1,25 147,-25-144,1 0,-1 0,1 0,0 0,0 0,1 0,0 0,0-1,0 1,0 0,1-1,-1 0,1 1,0-1,1 0,-1 0,1-1,-1 1,1-1,0 0,1 0,-1 0,0 0,1-1,-1 0,1 0,0 0,0-1,0 1,0-1,0 0,0 0,0-1,0 0,0 0,0 0,1 0,-1-1,0 0,0 0,0 0,0-1,-1 1,4-3,9-7,-1-2,-1 0,0 0,-1-1,0-1,-1-1,-1 0,0 0,-2-1,0-1,0 0,3-11,12-17,-4 0,-14 24</inkml:trace>
  <inkml:trace contextRef="#ctx0" brushRef="#br0" timeOffset="27543.395">6548 1131,'0'38,"0"27,0 8,0 0,0-7,0-5,0-8,0-4,0-5,0-5,0-5,0-3,0-2,0-2,0 1,0-1,-5-10,-1-7</inkml:trace>
  <inkml:trace contextRef="#ctx0" brushRef="#br0" timeOffset="27781.951">6294 1582,'48'0,"30"0,7 0,-2 0,-5 0,-11 0,-8 0,-8 0,-14 0</inkml:trace>
  <inkml:trace contextRef="#ctx0" brushRef="#br0" timeOffset="30430.386">7055 2005,'-38'24,"-18"13,1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9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0,'20'5,"24"6,16 2,1-2,1-3,-6 2,-7 0,-8-2,-5-3,-10-2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37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29,'2'1,"-1"0,1 0,-1 0,1 0,-1 1,1-1,-1 1,1-1,-1 1,0-1,0 1,0 0,0-1,0 1,0 0,-1 0,1 0,0-1,-1 1,0 0,1 0,-1 0,0 0,0 0,0 0,0 1,2 7,27 117,-29-86,-2-1,-1 1,-2 0,-2-1,-1 0,-3 0,-1-1,-1-1,-9 15,-24 42,39-76</inkml:trace>
  <inkml:trace contextRef="#ctx0" brushRef="#br0" timeOffset="248.691">1 537,'38'-10,"32"-8,14-5,-3 1,-10 4,-13 0,-11 4,-9 4,-10-2,-6 2,-2 3,1 2,-3 2</inkml:trace>
  <inkml:trace contextRef="#ctx0" brushRef="#br0" timeOffset="704.81">819 0,'-23'82,"3"1,4 1,3 0,4 1,4 0,4 14,20 14,-18-110,-1-1,2 1,-1 0,0-1,0 1,1 0,-1-1,1 0,0 1,0-1,0 0,0 0,0 0,0 0,1 0,-1 0,1-1,-1 1,1-1,0 0,-1 0,1 0,0 0,0 0,0-1,0 1,0-1,-1 0,1 1,0-1,0-1,0 1,0 0,0-1,0 0,0 1,1-2,11-4,0-1,0-1,-1-1,0 0,0-1,-1 0,-1-1,8-7,25-21,-34 30,-8 5,0 1,1 0,-1 0,0 0,1 0,0 0,-1 1,1 0,0 0,1 0,-1 0,0 1,0-1,1 1,-1 0,1 0,-1 1,1-1,-1 1,3 0,-6 3,1-1,-1 0,1 1,-1-1,0 1,0 0,0-1,0 1,-1 0,1 0,-1-1,1 1,-1 0,0 0,0 0,0 0,-1-1,1 1,-1 0,1 0,-1-1,0 1,0 0,0-1,-1 1,0 1,-3 14,4-15,-1 0,1 0,0 0,0 0,1 1,-1-1,1 0,0 1,-1-1,1 0,1 0,-1 1,0-1,1 0,0 0,0 1,0-1,0 0,0 0,1 0,-1 0,1 0,0-1,0 1,0 0,0-1,0 1,0-1,1 0,-1 0,1 0,0 0,0 0,-1 0,1-1,0 0,0 1,3-1,13-2</inkml:trace>
  <inkml:trace contextRef="#ctx0" brushRef="#br0" timeOffset="1070.629">1411 706,'34'-7,"-1"-1,0-2,0-1,-1-2,0-1,-2-1,1-2,-2-1,7-6,-33 22,0 1,0-1,0 0,0-1,-1 1,1 0,0-1,-1 0,0 1,0-1,0 0,0 0,0 0,0 0,-1-1,1 1,-1 0,0-1,0 1,-1 0,1-1,-1 0,1 1,-1-1,0 1,0-1,-1 1,1-1,-1 1,0-1,1 1,-2-1,1 1,0 0,-1 0,1-1,-1 1,0 0,0 0,0 1,-1-1,0 0,-4-1,0 1,0 1,-1-1,1 1,-1 1,0-1,0 1,0 0,1 1,-1 0,0 0,0 1,0 0,0 0,1 1,-1 0,1 1,-1-1,1 1,0 1,0-1,0 1,0 0,1 1,0 0,0 0,0 0,0 1,1-1,0 1,0 1,-4 5,2 0,-1-1,2 1,0 0,0 1,1-1,0 1,1 0,1 0,0 1,1 2,1-11,0 0,1 0,-1 0,1 0,1 0,-1 0,1 0,0 0,0 0,0 0,1 0,0 0,0-1,0 1,0-1,1 1,-1-1,1 0,1 0,-1 0,0 0,1-1,0 1,0-1,0 0,0 0,0 0,3 0,2 3,0-1,1-1,0 0,0 0,0-1,1 0,-1-1,1 0,-1-1,1 0,0 0,-1-1,1-1,0 0,-1 0,1-1,-1-1,1 1,-1-2,9-3,8-7,-2 0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39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56 936,'27'331,"-26"-328,-1 0,1 1,-1-1,0 1,0-1,-1 1,1-1,-1 1,1-1,-1 0,0 1,0-1,-1 0,1 0,-1 0,1 0,-1 0,0 0,0 0,-1 0,1-1,0 1,-1-1,0 0,1 0,-1 0,0 0,0 0,0 0,-3 0,4-3,-1-1,1 1,0-1,0 0,-1 1,1-1,0 0,1 0,-1-1,0 1,1 0,-1-1,1 1,-1 0,1-1,0 0,0 1,1-1,-1 0,0 1,1-1,0 0,-1 0,1 0,0 1,0-1,1 0,-1 0,1 0,-1 1,1-2,7-29,0 1,2 0,1 1,2 0,1 1,1 0,2 1,1 1,1 0,1 2,1 0,13-11,-31 35,7-13,1 1,1 0,0 1,1 1,0 0,1 1,1 0,0 1,0 1,1 0,0 1,0 0,1 2,0 0,0 1,0 0,1 2,-1 0,1 1,6 0,-20 3,-1-1,1 0,0 1,0 0,0 0,-1 0,1 0,0 1,-1-1,1 1,-1 0,0 0,1 0,-1 1,0-1,0 1,-1 0,1 0,-1-1,1 2,-1-1,0 0,0 0,0 1,0-1,-1 1,0 0,1-1,-1 1,-1 0,1 0,1 5,-1 0,0 0,-1 0,0 1,-1-1,0 0,0 0,0 0,-1 0,-1 0,0 0,-3 7,0-1,1-1,-2 0,0-1,0 1,-1-1,-1-1,0 0,-1 0,0-1,-1 0,0 0,-1-2,0 1,-1-1,0-1,0 0,0-1,-1-1,0 0,-1 0,-8 1,19-6,1 0,-1 0,1 0,-1 0,1 0,-1-1,1 0,-1 0,0 0,1 0,-1 0,0-1,1 1,-1-1,1 0,-1 0,1 0,0-1,-1 1,1-1,0 0,0 0,0 0,0 0,1-1,-1 1,0-1,1 1,0-1,-1 0,0-2,3-13</inkml:trace>
  <inkml:trace contextRef="#ctx0" brushRef="#br0" timeOffset="472.141">592 1021,'29'6,"0"-1,1-1,-1-2,0-1,1-1,-1-1,1-2,-1-1,26-8,-40 9,-1-2,0 0,0-1,0 0,-1-1,1 0,-2-1,1-1,-1 0,-1 0,1-1,-2-1,1 0,-2 0,1-1,-2 0,1-1,-2 0,0 0,1-4,-3 5,0 4,-1 0,-1 0,1-1,-2 1,1 0,-1-1,0 0,-1 0,0 1,0-1,-1 0,0 0,-1-3,1 10,-1 1,0-1,1 0,-1 1,0-1,0 0,0 1,0-1,0 1,0 0,0-1,0 1,-1 0,1 0,0 0,-1 0,1 0,-1 0,0 0,1 0,-1 0,0 1,1-1,-1 1,0-1,1 1,-1 0,0 0,0-1,0 1,1 1,-1-1,0 0,0 0,1 1,-1-1,0 1,0-1,1 1,-1 0,-1 0,-62 43,62-42,1 0,0 0,0 0,0 0,0 0,0 0,1 0,-1 1,1-1,-1 1,1-1,0 1,0 0,0-1,0 1,1 0,-1 0,1 0,0 0,-1-1,1 1,1 0,-1 0,0 0,1 0,-1-1,1 1,0 0,0 0,0-1,0 1,0-1,1 1,-1-1,1 1,0-1,-1 0,1 0,0 0,0 0,1 0,-1 0,0 0,1-1,-1 1,1-1,-1 0,3 1,67 9,-62-11,-1 1,1 0,-1 0,1 1,-1 0,1 1,-1-1,0 2,0 0,0 0,-1 0,1 1,6 5,-13-7,0 0,-1-1,1 1,0 0,-1 0,0 0,0 0,0 0,0 0,0 0,0 1,-1-1,0 0,1 0,-1 1,0-1,-1 0,1 0,-1 1,1-1,-1 0,0 0,0 0,0 0,-1 0,1 0,-45 76,10-28,34-40</inkml:trace>
  <inkml:trace contextRef="#ctx0" brushRef="#br0" timeOffset="751.619">1637 766,'-11'21,"1"-4,1 1,1-1,1 2,0-1,1 1,1 0,1 0,0 7,3-23,1-1,0 1,0-1,-1 1,2 0,-1-1,0 1,0-1,1 1,-1-1,1 0,0 1,0-1,0 0,0 1,0-1,0 0,1 0,-1 0,1 0,-1 0,1 0,0 0,0-1,0 1,0 0,0-1,0 0,0 1,0-1,1 0,-1 0,0-1,1 1,-1 0,1-1,-1 1,1-1,-1 0,1 0,-1 0,1 0,-1 0,1-1,0 1,7-2,1 1,-1-2,0 1,0-1,-1-1,1 0,-1 0,1-1,-1 0,5-4,-9 6,0 0,0-1,0 1,-1-1,1 0,-1 0,0 0,0 0,-1-1,1 0,-1 0,0 0,0 0,-1 0,1-1,-1 1,0-1,-1 1,1-1,-1 0,0 0,-1 0,0 1,1-1,-2 0,1 0,-1 0,0 0,0 1,0-1,-1 0,0 1,0-1,0 1,-1 0,0 0,0 0,0 0,-1 0,0 0,1 1,-2 0,1 0,0 0,-1 0,-4-2,2 3,1 1,-1 0,0 0,0 1,0 0,0 0,-1 0,1 1,0 0,0 1,0 0,0 0,0 0,0 1,0 0,0 0,0 0,1 1,-1 0,1 1,0 0,0 0,-2 1,-10 11</inkml:trace>
  <inkml:trace contextRef="#ctx0" brushRef="#br0" timeOffset="1237.217">2230 823,'-19'6,"0"2,0 0,1 1,0 1,1 0,0 1,1 1,0 1,1 1,0 0,1 0,-3 6,16-19,0 0,0-1,0 1,1 0,-1 0,0 0,0 1,1-1,-1 0,1 0,-1 0,1 0,-1 1,1-1,0 0,-1 0,1 1,0-1,0 0,0 1,0-1,0 0,0 0,1 1,-1-1,0 0,1 0,-1 1,1-1,-1 0,1 0,-1 0,1 0,0 0,0 0,-1 0,1 0,0 0,0 0,0 0,0 0,0-1,0 1,1 0,-1-1,0 1,0-1,0 1,0-1,1 1,-1-1,0 0,1 0,-1 0,0 0,0 0,76-1,-57-7,-1-1,1 0,-2-1,0-2,0 1,-1-2,0-1,-1 0,-1 0,0-2,-1 0,-1-1,-1 0,0 0,-1-2,4-9,9-7,15-21,-20 33,-1 0,-1-2,-1 0,-1-1,-1 0,-2-1,0-1,-2 0,-1-1,-1 1,1-18,-8 42,-1 0,1 1,-1-1,0 0,0 0,0 0,0 0,-1 1,1-1,-1 0,0 0,0 1,-1-1,1 1,-1-1,1 1,-1-1,0 1,-1 0,1 0,0 0,-1 0,0 1,0-1,0 1,0-1,0 1,0 0,0 0,-1 0,1 1,-1-1,1 1,-1 0,0 0,1 0,-1 0,0 1,0 0,0-1,1 1,-1 1,0-1,0 0,0 1,1 0,-1 0,-12 7,0 0,1 2,0-1,0 2,1 0,1 1,0 0,0 1,1 0,1 1,0 1,1 0,1 0,0 0,1 1,1 1,-3 8,4-13,1-1,0 1,0 1,1-1,1 1,0-1,1 1,0 0,1 0,0 0,1 0,1 0,0 0,1 0,0 0,1-1,0 1,1-1,0 1,1-1,1-1,0 1,0-1,1 0,1 0,0-1,9 9,-9-11,2 0,-1-1,1-1,0 1,0-2,1 1,0-2,0 1,0-1,0-1,1 0,-1-1,1 0,0-1,0 0,-1-1,1 0,0 0,5-2,8-5</inkml:trace>
  <inkml:trace contextRef="#ctx0" brushRef="#br0" timeOffset="2320.613">2737 739,'1'14,"-1"0,2 0,0 0,0-1,2 1,-1 0,2-1,0 0,0 0,1 0,1-1,0 0,5 6,-9-15,0 0,0 0,1 0,-1-1,0 1,1-1,-1 0,1 0,0-1,0 1,0-1,0 0,0 0,0 0,0 0,0-1,0 1,0-1,1 0,-1 0,0-1,0 1,0-1,0 0,0 0,0-1,0 1,0-1,0 0,-1 0,2-1,9-4,-2-1,1 0,-1 0,-1-2,1 1,-2-2,1 1,3-7,45-73,-61 93,1 1,0-1,1 1,-1-1,1 1,-1-1,1 1,0-1,0 1,1 0,-1-1,1 1,0-1,-1 0,2 1,-1-1,0 1,1-1,-1 0,1 0,0 0,0 0,0 0,1-1,-1 1,1 0,-1-1,1 0,0 0,0 0,0 0,0 0,0 0,0-1,1 1,-1-1,0 0,1 0,-1 0,1-1,2 1,11-3,0-1,0 0,0-1,-1-1,0-1,0 0,0-1,-1-1,0 0,0-1,-1-1,0 0,9-10,6 0,141-75,-200 106,23-9,-1 0,0 0,0 0,1 1,0 1,0-1,0 1,0 0,0 1,1-1,-1 1,1 1,1-1,-1 1,1 0,0 0,0 1,1-1,-1 1,-1 6,5-8,1 1,0-1,1 0,-1 1,1-1,0 0,0 1,1-1,-1 0,1 0,0 0,1 0,-1-1,1 1,0-1,0 1,1-1,-1 0,1 0,0 0,0-1,0 1,0-1,1 0,-1 0,1-1,0 1,0-1,0 0,0 0,0-1,0 1,3-1,10 1,0-1,0 0,0-2,0 0,0-1,-1-1,1 0,0-1,-1-1,0-1,0-1,-1 0,0-1,0-1,0 0,-1-1,-1-1,0 0,10-10,51-41,-33 31,-3-2,0-2,-2-1,-2-2,-2-1,-1-2,-14 17,-1-1,0-1,-2 0,-2-1,0-1,-2 0,0 0,-3-1,0 0,-1-1,-2 0,-2 0,0 0,-2-2,-1 29,-1 0,0 0,1 1,-1-1,0 0,0 1,-1-1,1 1,0-1,-1 1,0 0,1-1,-1 1,0 0,0 0,0 0,-1 1,1-1,0 0,-1 1,1-1,-1 1,1 0,-1 0,0 0,1 0,-1 1,0-1,0 1,1-1,-1 1,0 0,0 0,0 0,0 0,1 1,-1-1,0 1,0 0,1 0,-1 0,0 0,1 0,-1 0,1 1,0-1,-1 1,1 0,0 0,0 0,0 0,0 0,0 0,1 0,-1 1,0 0,-4 6,0 0,0 0,0 1,2 0,-1 0,1 0,1 1,0-1,0 1,1 0,0 0,1 0,0 0,1 0,0 0,1 0,0 0,1 0,0-1,1 1,0 0,0-1,5 10,100 332,-44-156,-66-211,-4-4</inkml:trace>
  <inkml:trace contextRef="#ctx0" brushRef="#br0" timeOffset="2574.632">3923 372,'43'0,"43"-5,17-1,-5-5,-9-1,-11 3,-12 2,-9 2,-10 2,-2-3,-5 0,-3 0,-10 2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4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0,'29'5,"23"1,13 0,1-1,-7-1,-9-2,-7-1,-7-1,-5 0,-2 0,-2 0,0 0,0-1,-1 1,2 0,-6 0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4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47,'39'5,"27"1,11-5,-2-2,-4-2,-10 1,-10-5,-4-2,-5 2,-6 1,-3-2,-3-1,-7 2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81,'-40'31,"2"1,2 2,1 2,2 1,1 1,-13 23,40-55,0 0,1-1,0 2,0-1,0 0,1 1,0 0,0 0,0 0,1 0,0 0,1 0,-1 1,1-1,1 1,0-1,0 0,0 1,1-1,0 1,0-1,1 0,0 1,0-1,1 0,0-1,0 1,0 0,1-1,0 0,1 1,-1-2,2 3,9 1,0 0,1 0,0-2,0 0,1 0,0-2,0 0,0-1,0-1,1 0,-1-2,1 0,0 0,-1-2,1 0,0-1,10-3,2 2,0-1,0-1,-1-2,0 0,0-2,0-2,-1 0,-1-2,0-1,-1-1,0-1,-2-1,0-2,0 0,-2-1,-1-2,0 0,14-20,-30 33,0 1,-1-1,0 0,0 0,-1-1,0 1,0-1,-1 1,-1-1,1 0,-1 0,-1 0,0 0,-1 0,0 1,0-1,-1 0,0 0,-1 1,0 0,0-1,-1 1,0 0,-1 0,0 1,0 0,-3-3,-9-2,-1 1,-1 0,0 2,0 0,-1 1,0 1,0 1,-1 1,0 0,0 2,-1 0,1 2,-1 0,0 1,1 2,-1 0,-4 2,-22 1</inkml:trace>
  <inkml:trace contextRef="#ctx0" brushRef="#br0" timeOffset="453.155">0 307,'123'1,"318"-13,-30-24,70 26,-335 10,-135 0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45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226 832,'-15'58,"2"0,2 1,4 0,1 1,-11 83,0 46,-7-89,20-118,4 0</inkml:trace>
  <inkml:trace contextRef="#ctx0" brushRef="#br0" timeOffset="331.984">113 776,'386'0,"-265"-12,-122 12,1 0,0 0,0 1,-1-1,1 0,0 0,0 1,0-1,0 0,-1 0,1 1,0-1,0 0,0 0,0 1,0-1,0 0,0 1,0-1,0 0,0 0,0 1,0-1,0 0,0 1,0-1,0 0,0 1,0-1,0 0,0 0,0 1,0-1,1 0,-1 0,0 1,0-1,0 0,1 0,-1 1,0-1,0 0,0 0,1 0,-1 1,0-1,0 0,1 0,-1 0,0 0,1 0,-1 0,0 0,0 0,1 0,-1 0,-29 19,27-18,-21 11,0-1</inkml:trace>
  <inkml:trace contextRef="#ctx0" brushRef="#br0" timeOffset="570.548">0 1115,'39'5,"31"-4,14-6,-3-3,-10 1,-12 0,-12-2,-9 0,-6 1,-3 3,-3-4,-5 1</inkml:trace>
  <inkml:trace contextRef="#ctx0" brushRef="#br0" timeOffset="1117.525">29 493,'190'-11,"-119"-2,207-20,-254 28,-30-6,-123-18,-8 6,125 17</inkml:trace>
  <inkml:trace contextRef="#ctx0" brushRef="#br0" timeOffset="8406.101">904 1143,'-1'-1,"0"1,0 0,0-1,0 1,1 0,-1 0,0 0,0 0,0 0,0 0,0 0,0 0,0 0,0 0,0 0,0 1,0-1,1 0,-1 1,0-1,0 0,0 1,1-1,-1 1,0 0,0-1,1 1,-1-1,0 1,1 0,-1 0,1-1,-1 1,1 0,-1 0,1 0,-55 64,53-63,1 0,0 0,-1 0,1 0,0 0,0 1,1-1,-1 0,0 0,1 1,-1-1,1 1,0-1,0 0,0 1,0-1,0 1,0-1,1 0,-1 1,1-1,0 0,-1 1,1-1,0 0,1 0,-1 0,0 0,0 0,1 0,-1 0,1 0,0 0,1 0,0 0,0-1,1 1,-1-1,1 0,-1 1,1-1,-1-1,1 1,-1-1,1 1,0-1,-1 0,1 0,-1-1,1 1,0-1,-1 1,1-1,-1 0,1-1,-1 1,0-1,1 1,-1-1,2-2,80-58,-45-10,-39 70,-1 0,1 0,-1 0,1-1,-1 1,0 0,0 0,0 0,0 0,0-1,0 1,-1 0,1 0,-1 0,1 0,-1 0,0 0,0 0,0 0,0 0,0 0,0 0,-1 1,1-1,-1 0,1 1,-1-1,1 1,-1 0,0-1,0 1,0 0,0 0,0 0,-1 0,-4 1,1 0,-1 1,0 0,1 0,-1 0,1 1,-1 0,1 1,0-1,0 1,0 0,0 1,1-1,-1 1,1 0,0 1,0-1,0 1,1 0,-1 0,1 0,-3 6,-25 45,31-55,0 0,1 0,-1 0,1 0,-1 0,1 0,0 0,-1 0,1 1,0-1,0 0,0 0,0 0,-1 0,2 1,-1-1,0 0,0 0,0 0,1 0,-1 1,0-1,1 0,-1 0,1 0,-1 0,1 0,0 0,-1 0,1 0,0 0,0-1,0 1,-1 0,1 0,0-1,0 1,0 0,0-1,1 1,-1-1,0 1,0-1,0 0,0 0,0 1,0-1,1 0,-1 0,0 0,0 0,5-1,-1 1,0-2,0 1,0 0,0-1,0 0,0 0,0 0,0-1,-1 0,1 0,-1 0,0 0,0-1,0 0,0 1,-1-1,0-1,1 1,-1 0,-1-1,1 1,-1-1,0 0,0 0,0 0,0-3,-3-7</inkml:trace>
  <inkml:trace contextRef="#ctx0" brushRef="#br0" timeOffset="9135.944">1581 1256,'-33'10,"0"3,1 0,1 2,0 2,1 1,0 1,2 1,-12 12,37-31,0 0,0 1,1 0,-1-1,1 1,-1 0,1 0,-1 0,1 1,0-1,0 0,0 1,1 0,-1-1,0 1,1 0,0 0,0 0,0 0,0 0,0 0,0 0,1 0,-1 0,1 0,0 0,0 1,0-1,1 0,-1 0,1 0,0 0,0 0,0 0,0 0,0 0,0 0,1 0,-1-1,1 1,0-1,0 1,1 0,3 2,0-1,1 0,-1 0,1-1,0 0,0 0,0 0,0-1,1 0,-1-1,1 1,-1-2,1 1,-1-1,1 0,0 0,-1-1,1 0,-1 0,1-1,-1 0,1-1,14-4,0-1,0-1,-1 0,0-2,-1-1,14-10,-8 4,-1-2,0 0,-1-1,-2-2,0 0,-1-2,-2 0,0-1,-2-1,-1 0,-1-2,-2 1,0-2,-2 0,-1 0,-2-1,-1 0,-1 0,-2-1,0-27,-4 48,0-1,-1 1,-1-1,0 1,-1 0,0-1,0 1,-2 1,1-1,-1 1,-1-1,1 1,-2 1,1-1,-2 1,1 0,-1 1,0 0,-1 0,0 1,0 0,-1 0,1 1,-1 0,-1 1,-10-4,13 10,0-1,-1 1,1 1,0 0,0 0,0 0,0 1,0 1,0-1,1 1,-1 0,1 1,0 0,1 0,-1 0,1 1,0 0,0 0,1 0,0 1,0 0,0 0,1 0,0 1,0 0,-9 10,1 0,1 1,0 0,2 0,0 1,1 0,1 1,0 0,2 0,1 0,0 1,2-1,0 1,2 0,0 0,1 0,2-1,0 1,1-1,1 0,7 18,-7-24,1-2,0 1,1-1,1 0,0 0,1-1,0 0,1 0,0-1,1 0,0-1,0-1,1 1,11 4,-9-4,1-1,1-1,-1-1,1 0,1-1,-1-1,1 0,0-1,0-1,1-1,-1 0,0-2,16 0,-9-6</inkml:trace>
  <inkml:trace contextRef="#ctx0" brushRef="#br0" timeOffset="9571.133">2061 1340,'28'-1,"0"-1,0-1,-1-1,1-2,-1 0,0-2,-1-1,0-1,0-2,-1 0,-1-2,0 0,0-2,-2 0,18-18,-23 14,0-1,-2 0,0-2,-1 1,-2-2,1-1,-7 13,4-3,-1-1,0-1,-1 0,0 0,-2 0,0-1,-1 0,-1 0,0 0,-2 0,0-1,-1 1,0-1,-2 0,0 1,-2 0,0-1,-2-4,3 18,-1 1,0 0,0 0,-1 0,1 0,-1 1,0-1,0 1,0 0,0 0,0 0,-1 1,0 0,1 0,-1 0,0 0,0 1,0-1,0 1,0 0,0 1,0 0,0-1,0 1,0 1,0-1,0 1,-1 0,1 0,1 1,-1-1,0 1,0 0,1 0,-1 1,1-1,-1 1,1 0,0 0,-1 2,-14 10,0 0,1 2,1 0,1 1,0 1,1 0,1 1,1 0,1 2,1-1,0 1,2 1,1 0,0 0,2 0,1 1,0 0,2 0,1 0,1 1,1-1,1 0,2 7,-2-22,1 0,0 0,0 0,1 0,0 0,0-1,1 1,0-1,1 0,0 0,0-1,0 1,1-1,1 0,-1-1,1 1,0-1,0-1,1 1,-1-1,1-1,9 5,0-1,0-1,1 0,0-1,0-1,0-1,1 0,0-2,-1 0,1-1,19-1,-32 1,1-1,0-1,-1 1,1-1,0 0,-1 0,1-1,-1 0,0 0,1 0,-1-1,0 0,-1 0,1-1,0 0,-1 0,0 0,0 0,0-1,0 0,-1 0,2-2,0-12</inkml:trace>
  <inkml:trace contextRef="#ctx0" brushRef="#br0" timeOffset="10005.52">2145 296,'255'26,"-53"-24,-201-1,1-1,-1 0,0 0,0 0,0 1,0-1,0 0,1-1,-1 1,0 0,0 0,0 0,0-1,0 1,1-1,-1 1,0-1,0 1,0-1,0 1,0-1,0 0,-1 0,1 1,0-1,0 0,0 0,-1 0,1 0,-1 0,1 0,0 0,-1 0,0 0,1 0,-1-1,0 1,1 0,-1 0,0 0,0 0,0 0,0-1,0 1,0 0,0 0,-1 0,1 0,0-1,-1 1,1 0,-1 0,1 0,-1 0,1 0,-1 0,0 0,1 0,-1 0,0 1,0-1,0 0,0 0,0 1,-7-8,-1 1,1 0,-1 1,-1 0,1 1,-1 0,0 0,-1 1,-7-2,-18-9,22 8,0 3,1-1,1-1,-1 0,1 0,0-1,0-1,1 0,0-1,0 0,1-1,0 0,1 0,0-1,1 0,-2-5,3-27,12 27</inkml:trace>
  <inkml:trace contextRef="#ctx0" brushRef="#br0" timeOffset="16921.486">3020 1256,'-2'0,"-130"11,126-10,1 0,-1 1,0 0,1 0,-1 0,1 1,0 0,-1 0,1 0,1 1,-1 0,1 0,-1 0,1 0,0 1,0-1,1 1,0 0,-1 0,2 1,-1-1,2 1,0-1,0 1,0 0,1-1,0 1,0 0,1 0,0-1,0 1,0 0,0-1,1 1,0-1,0 1,1-1,-1 0,1 0,0 0,1 0,-1-1,1 1,0-1,0 0,0 0,0-1,1 1,0-1,0 0,0 0,0 0,0-1,0 1,1-1,-1-1,1 1,-1-1,1 0,0 0,0-1,42 12,-37-8,0-1,0-1,0 1,0-2,1 0,-1 0,1-1,-1 0,7-1,-1-5</inkml:trace>
  <inkml:trace contextRef="#ctx0" brushRef="#br0" timeOffset="17823.292">283 1510,'0'4,"0"12,0 8,-5 4,-1 3,0 0,1 0,2 0,1-1,1-1,0 0,-4-6,-1-6</inkml:trace>
  <inkml:trace contextRef="#ctx0" brushRef="#br0" timeOffset="18127.24">226 1510,'15'4,"13"3,8-2,2 0,0-1,-2-2,-3-1,-1-1,-7 0</inkml:trace>
  <inkml:trace contextRef="#ctx0" brushRef="#br0" timeOffset="18395.353">255 1707,'19'5,"16"1,7 0,1-1,-7-1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11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1,'-4'0,"-3"5,-4 1,5 1,3-7,2 2,-4 0,0 5,-1-3,7-3,3-2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20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81,'0'0,"0"1,0-1,-1 0,1 1,0-1,-1 1,1-1,0 0,-1 1,1-1,0 0,-1 0,1 1,-1-1,1 0,0 0,-1 0,1 1,-1-1,1 0,-1 0,1 0,-1 0,1 0,-1 0,1 0,-1 0,1 0,-1 0,1 0,-1 0,1 0,-1-1,1 1,0 0,-1 0,1 0,-1-1,1 1,-1 0,1 0,0-1,-1 1,1 0,0-1,-1 1,1-1,0 1,0 0,-1-1,1 1,0-1,0 1,0-1,-1 1,1-1,0 1,0-1,0 1,0 0,0-1,-6 43,6 489,0-525,0 0,0 0,0 0,0 0,-1 1,0-2,-1 1,1 0,-1 0,0 0,-1-1,1 1,-2 1,-15-5,11-9</inkml:trace>
  <inkml:trace contextRef="#ctx0" brushRef="#br0" timeOffset="5572.08">57 81,'238'-11,"202"-58,-245 69,-177 1</inkml:trace>
  <inkml:trace contextRef="#ctx0" brushRef="#br0" timeOffset="6151.042">0 842,'68'1,"-4"0,0-2,-1-3,1-2,15-6,388-103,-456 111</inkml:trace>
  <inkml:trace contextRef="#ctx0" brushRef="#br0" timeOffset="7057.344">1355 448,'-42'33,"23"-22,1 2,1 0,0 1,0 1,2 1,0 0,1 1,0 0,2 1,0 1,1 0,0 0,-4 16,15-35,1 1,-1-1,1 1,-1-1,1 1,-1-1,1 0,-1 1,1-1,0 0,-1 1,1-1,0 0,-1 0,1 0,0 0,-1 1,1-1,0 0,-1 0,1 0,0 0,-1-1,1 1,0 0,-1 0,1 0,0 0,-1-1,1 1,-1 0,1-1,0 1,-1 0,1-1,-1 1,1-1,-1 1,1-1,-1 1,0-1,1 1,-1-1,0 1,1-1,-1 0,0 1,1-1,-1 0,0 1,0-1,0 0,0 1,0-1,0 0,0 1,0-1,0 0,3-2,103-109,-1 14,-101 98,0-1,0 1,-1 1,1-1,0 0,-1 1,1 0,0 0,-1 0,1 0,-1 1,1-1,-1 1,0 0,0 0,1 0,-2 0,1 1,0-1,0 1,-1-1,1 1,-1 0,0 0,0 0,0 1,0-1,-1 0,1 1,-1-1,0 1,0 0,1 3,9 12,-9-12,1-1,0 0,0 0,1 0,-1 0,1 0,0-1,1 0,-1 0,1 0,0 0,0-1,1 0,-1 0,1 0,0-1,0 0,0 0,1 0,-1-1,1 0,-1 0,1-1,-1 0,1 0,0 0,0-1,0 0,-1 0,1-1,0 0,0 0,-1-1,1 1,-1-1,3-2,2-6,0-1,-1 0,0-1,-1 0,-1 0,0-1,0 0,-1 0,-1-1,0 0,-1 0,-1-1,0 1,-1-1,0 0,-1-12,2 2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37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1 713,'2'1,"-1"1,1-1,0 0,-1 1,1 0,-1-1,1 1,-1 0,0 0,0 0,0 0,0 0,0 0,0 0,-1 0,1 0,-1 0,1 0,-1 1,0-1,0 0,0 0,0 0,0 2,0 3,17 123,-5 0,-6 36,-7-145,0 3,8-41,49-172,-20 116,3 1,4 3,4-2,-26 41,1 2,2 0,0 1,2 2,1 1,27-19,-47 38,0 1,1-1,-1 2,1-1,0 1,0 1,0-1,1 1,-1 1,0 0,6-1,-11 2,0 0,0 0,0 0,-1 1,1-1,0 1,0-1,-1 1,1 0,0 0,-1 0,1 0,-1 1,1-1,-1 1,0-1,1 1,-1 0,0 0,0 0,0 0,-1 0,1 1,0-1,-1 0,1 1,-1-1,0 1,0 0,0-1,0 1,-1 0,1 0,-1-1,1 1,-1 15,0-1,-2 0,1 0,-2 0,-1 0,0 0,-1 0,0-1,-1 0,-1 0,-1-1,0 1,-1-2,-1 1,0-1,-9 8,11-10,-2 0,1-1,-2 0,1 0,-1-1,-1-1,0 0,0 0,-1-1,0-1,-1 0,1-1,-1 0,0-1,-1-1,-7 2,19-6,0 0,0 1,0-1,0-1,0 1,0 0,1-1,-1 0,0 1,0-1,0 0,1 0,-1-1,0 1,1 0,-1-1,1 0,0 0,-1 0,1 0,0 0,0 0,0 0,1 0,-1-1,0 1,1-1,-1 1,1-1,0 0,0 0,0 1,1-1,-1 0,0 0,1 0,0 0,0 0,0 0,0 0,0 0,1 0,-1 1,1-1,0 0,-1 0,2 0,-1 1,0-1,0 0,2-1,28-44,-16 28</inkml:trace>
  <inkml:trace contextRef="#ctx0" brushRef="#br0" timeOffset="1068.129">1158 656,'-40'9,"-1"1,2 1,0 3,0 1,1 2,1 1,-19 14,50-28,0 1,1-1,-1 1,1 1,0-1,1 1,-1 0,1 0,0 0,0 1,1-1,0 1,0 0,-1 6,3-10,1 0,-1 0,1 0,-1 0,1 0,0 0,0 0,1 0,-1 0,1 0,-1 0,1 0,0-1,0 1,0 0,0 0,1-1,-1 1,1 0,0-1,-1 0,1 1,0-1,1 0,-1 0,0 0,1 0,-1 0,1-1,-1 1,1-1,0 0,-1 1,1-1,0-1,2 2,8 0,0 0,0-1,0-1,0 0,0 0,0-1,0-1,0 0,0-1,-1-1,1 1,-1-2,0 0,0 0,-1-2,1 1,-1-1,-1-1,6-4,5 0,138-114,-156 125,0 0,0 1,0-1,0 1,0 0,0 0,0 0,0 0,0 1,0-1,0 1,0 0,0 0,-1 0,1 0,0 0,0 1,-1-1,1 1,-1-1,1 1,-1 0,0 0,0 0,0 1,0-1,0 0,0 1,-1-1,1 1,-1 0,0-1,0 1,0 0,0 0,0 0,0 0,-1 0,1 0,13 24,-11-20,1-1,-1-1,1 1,1 0,-1-1,1 0,0 0,0 0,0-1,1 0,0 0,-1 0,1-1,1 0,-1 0,0 0,1-1,0 0,-1 0,1 0,0-1,0 0,0-1,0 0,0 0,0 0,-1-1,1 0,0 0,0 0,0-1,-1 0,6-3,6-6,0 0,-1-1,-1-1,0-1,-1 0,0-1,9-14,65-58,-71 73,-12 8,0-1,1 1,1 1,-1-1,0 1,1 0,0 1,1 0,-1 0,0 1,1 0,0 1,0-1,0 2,0-1,9 1,-17 1,1 1,0-1,0 1,0 0,0 0,-1-1,1 1,0 1,-1-1,1 0,-1 0,1 0,-1 1,1-1,-1 1,0-1,0 1,0 0,0-1,0 1,0 0,0 0,-1 0,1 0,-1-1,1 1,-1 0,0 0,1 0,-1 0,0 0,0 0,-1 0,1 0,0 0,-1 0,1 0,-1 0,-29 71,19-59,-1 0,0 0,-1-1,-1-1,0 0,-1-1,0 0,0-2,-1 1,-3-1,15-7,0 1,26-11,241-13,-234 18,0-1,-1-2,0 0,0-2,-1-2,0 0,0-1,-1-2,-1-1,0-1,-1-1,0-1,-2-1,0-1,-1-1,2-4,5-16,-3-2,-1-1,-3-1,-1-1,-2-1,-2 0,-3-1,7-39,-18 79,3-11,-1 0,0 0,-1 0,-1 0,-1 0,0 0,-1-1,-3-10,3 28,0-1,0 1,0-1,0 1,0-1,-1 1,1 0,0-1,-1 1,1-1,-1 1,0 0,0 0,1-1,-1 1,0 0,0 0,0 0,0 0,0 0,0 0,-1 0,1 0,0 0,0 0,-1 1,1-1,0 1,-1-1,1 1,-1-1,1 1,-1 0,1 0,0-1,-1 1,1 0,-1 0,1 1,-1-1,1 0,-1 0,1 1,-1-1,1 1,0-1,-1 1,0 0,-54 50,44-32,0 1,2 0,0 1,1 0,1 1,1 0,1 0,2 0,0 1,1-1,1 1,1 0,1 0,1 0,1 0,1 0,1 0,9 47,4 0,3-1,15 32,-32-97,-1 0,0 0,0 0,0 0,0 1,-1-1,0 1,0-1,0 1,-1-1,1 1,-1-1,0 1,0-1,-1 1,1 0,-1-1,0 1,0-1,-1 0,1 1,-1-1,0 0,0 0,-1 0,1 0,-1 0,-2 3,1-7,0 0,0 0,0-1,0 1,1-1,-1 0,0 0,0 0,1 0,-1 0,0-1,1 0,0 0,-1 0,1 0,0 0,0-1,0 1,0-1,1 0,-1 0,1 0,-1 0,1 0,0-1,1 3,-17-20,2 1</inkml:trace>
  <inkml:trace contextRef="#ctx0" brushRef="#br0" timeOffset="1315.869">2174 430,'43'5,"34"1,13-5,1-2,-6-2,-7-4,-8-1,-5 0,-5-3,-8 0,-7 3,-3-3,-3 1,-3 2,-3 2,-3-3,-1 1,-6 1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3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0,'38'193,"-29"-146,-3 0,-2 1,-1-1,-3 1,-4 27,-22 94,-32 40,56-204,-3 13,12-19,0-7</inkml:trace>
  <inkml:trace contextRef="#ctx0" brushRef="#br0" timeOffset="276.574">1 537,'48'-10,"30"-7,6-2,0 3,-11 0,-13 1,-11 5,-10-2,-6 2,-4 2,-3 2,-5-1,-1-1,-5 1</inkml:trace>
  <inkml:trace contextRef="#ctx0" brushRef="#br0" timeOffset="800.598">762 57,'-4'277,"7"-186,27 193,-30-270,-1-11,0 0,0 0,0 0,0 0,1 1,-1-1,1 0,0 0,0 1,0-1,1 0,-1 1,1-1,-1 0,1 0,0 0,0 0,1 0,-1 0,0 0,1 0,0 0,0-1,0 1,0 0,0-1,0 0,1 1,-1-1,1 0,0-1,-1 1,1 0,0-1,0 1,0-1,0 0,0 0,1 0,0 0,5-4,1 0,-1-1,0 0,0 0,0-1,0 0,-1-1,0 0,0 0,0 0,-1-1,0-1,2-2,45-37,10 12,-63 35,1-1,-1 1,0-1,1 1,-1 0,0 0,1-1,-1 1,1 0,-1 0,0 0,1 1,-1-1,1 0,-1 0,0 1,1-1,-1 1,0-1,1 1,-1 0,0-1,0 1,0 0,1 0,-1 0,0 0,0 0,0 0,0 0,-1 0,1 0,0 1,0-1,-1 0,1 0,-1 1,1-1,-1 0,0 1,1-1,-1 1,0-1,0 0,0 1,0-1,0 2,-12 64,10-64,0 1,0 0,1-1,-1 1,1 0,0 0,0 0,0 0,0 0,1 0,0 1,-1-1,2 0,-1 0,0 0,1 0,0 0,0 0,0 0,0 0,1 0,-1 0,1 0,0-1,0 1,0-1,1 1,-1-1,1 0,0 0,0 0,2 1,39 8,-21-10</inkml:trace>
  <inkml:trace contextRef="#ctx0" brushRef="#br0" timeOffset="1196.847">1440 819,'28'-9,"0"-2,0-1,-2-1,1-2,-2 0,0-2,-1-1,0 0,12-15,9-44,-45 75,1 0,0 0,-1 0,1 0,-1 0,0 0,0 0,1 0,-1-1,-1 1,1 0,0 0,0 0,-1 0,0 0,1 0,-1 0,0 0,0 0,0 0,0 0,0 1,0-1,0 0,-1 1,1-1,-1 1,1-1,-1 1,0-1,1 1,-1 0,0 0,0 0,0 0,0 0,0 1,0-1,-1 0,-3 0,1 1,-1-1,0 1,0 0,1 0,-1 1,0 0,1 0,-1 0,1 1,-1-1,1 1,0 0,-1 1,1 0,0 0,1 0,-1 0,0 0,1 1,-1 1,-81 91,78-86,2-1,-1 1,1 1,1-1,0 1,0 0,1 0,1 1,0-1,-2 11,5-18,-1 1,1-1,0 1,0-1,1 1,-1-1,1 0,0 1,0-1,0 0,1 1,0-1,-1 0,1 0,1 0,-1-1,1 1,-1-1,1 1,0-1,0 0,1 0,-1 0,0 0,1 0,0-1,0 0,0 0,0 0,1 0,16 5,-1-2,0 0,1-2,0 0,0-1,0-2,0 0,0-1,18-3,96-30,-108 24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84,'39'0,"26"0,8 0,-4 0,-10 0,-9-4,-8-3,-7 1,-5 2,-2 0,-6-3,-7-1</inkml:trace>
  <inkml:trace contextRef="#ctx0" brushRef="#br0" timeOffset="254.124">226 0,'5'34,"6"25,7 2,-1-3,2-13,3-13,2-13,-3-8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50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8 146,'-1'42,"-1"-29,0 1,1-1,0 1,1 0,0-1,1 1,1-1,0 1,1-1,1 1,0-1,0 0,1-1,1 1,0-1,1 0,0-1,1 1,0-1,10 9,-14-18,0 1,0-1,1 0,-1 0,1-1,0 0,0 1,-1-1,1-1,0 1,0-1,0 0,0 0,-1 0,1-1,0 0,0 0,0 0,-1 0,1-1,-1 1,1-1,-1-1,0 1,4-3,92-83,1-56,-79 127,-18 53,-5-30,1 0,0 0,0-1,0 1,1 0,0 0,0-1,0 1,1-1,0 1,0-1,0 0,1 1,0-1,0 0,0-1,0 1,1 0,0-1,0 0,0 0,0 0,1-1,-1 1,1-1,0 0,0 0,0-1,1 1,-1-1,1 0,-1-1,3 1,6-3,0 0,0-2,0 1,-1-2,1 0,-1 0,0-1,0-1,-1 0,1-1,-1 0,-1-1,1 0,-1-1,-1 0,0-1,0 0,-1-1,0 0,0-1,0 1,-2 0,0-1,0 0,-1 0,0 0,-1-1,-1 0,0 0,0 0,-2-1,1 1,-2-1,0 1,0-5,-1 18</inkml:trace>
  <inkml:trace contextRef="#ctx0" brushRef="#br0" timeOffset="430.7">1166 315,'22'0,"1"-1,0-1,-1-1,0-1,0-2,0 0,0-1,8-4,-21 7,-1 1,-1-1,1-1,-1 1,1-1,-1-1,-1 1,1-1,-1 0,0-1,0 1,-1-1,0 0,0-1,0 1,-1-1,0 0,-1 0,0 0,0-1,-1 1,2-9,-4 12,0 0,-1 0,0 0,1 0,-2 0,1 0,0 0,-1 0,0 1,0-1,-1 1,1-1,-1 1,0 0,0 0,0 0,-1 0,1 1,-1-1,0 1,0 0,0 0,0 0,-1 1,1 0,-1-1,1 2,-1-1,0 0,0 1,0 0,0 0,0 0,0 1,0 0,0 0,0 0,0 0,0 1,0 0,0 0,0 0,0 1,1 0,-1 0,0 0,1 0,0 1,-11 4,0 1,1 0,1 1,0 1,0 0,0 1,1 0,1 1,0 0,1 0,0 2,1-1,0 1,2 0,-1 1,2 0,0 0,0 1,1-1,2 1,-1 0,2 0,-1 11,3-18,1-1,0 1,0 0,1-1,0 1,0-1,1 0,0 0,1 0,0 0,0 0,0-1,1 1,0-1,1 0,0-1,0 1,0-1,1-1,-1 1,1-1,1 0,-1-1,1 1,1-1,11 6,0-1,0-2,1 0,0-1,1 0,-1-2,1-1,0-1,13 0,62-8,-67-1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53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55 302,'63'-24,"0"-4,-2-2,-1-2,42-32,-92 57,0-1,0 0,0-1,-1 1,-1-2,0 1,0-1,0 0,-1-1,-1 0,5-11,-39 105,4 2,3 0,4 1,-2 44,12-81,-60 546,59-544,6-22,-2 0,-1 0,-1 0,-2-1,0 0,-2-1,-1 0,-2 0,0-1,-7 9,18-32,0-1,0 1,0-1,-1 1,1-1,0 0,-1 0,0 0,1 0,-1 0,0 0,0-1,0 1,0-1,0 0,-1 0,1 0,0-1,0 1,-1-1,1 1,0-1,-1 0,1-1,0 1,-1 0,1-1,0 0,0 0,-1 0,1 0,0 0,0-1,0 1,1-1,-1 0,-1-1,-4-3,0 0,0 0,1-1,1 0,-1 0,1-1,0 0,0 0,1 0,1-1,-1 1,-1-6,1-1,0 0,1 0,1 0,0 0,1-1,1 1,1-1,0 0,0 1,2-1,2-12,2-4,-5 15,1-1,1 2,1-1,0 0,1 1,1-1,1 1,0 1,1 0,0 0,1 0,10-10,-4 9,1 1,0 1,1 1,1 0,0 1,1 1,0 1,1 1,18-6,162-42,-132 43,-51 7</inkml:trace>
  <inkml:trace contextRef="#ctx0" brushRef="#br0" timeOffset="423.71">873 528,'-21'19,"1"1,0 0,2 2,1 0,0 1,2 0,0 2,2-1,1 2,0 0,2 0,-1 8,10-31,0-1,1 1,-1 0,0 0,1-1,-1 1,1 0,0 0,0 0,0-1,1 1,-1 0,0 0,1-1,0 1,0 0,0 0,0-1,0 1,0-1,1 1,-1-1,1 0,0 0,0 1,-1-1,1 0,1 0,-1-1,0 1,0 0,1-1,-1 1,1-1,-1 0,1 0,0 0,-1 0,1 0,0-1,-1 1,1-1,0 0,10 0,0-2,0 1,0-1,0-1,0-1,-1 0,0 0,1-1,-2-1,1 0,-1 0,0-1,0-1,0 0,-1 0,-1-1,0 0,0-1,0 0,-1 0,-1-1,0 0,0 0,2-6,-5 9,-1 0,1-1,-2 1,1-1,-1 1,0-1,-1 0,0 0,0 0,-1 0,0 0,-1-8,0 13,0 1,1-1,-2 0,1 1,0-1,0 1,-1-1,0 1,0-1,0 1,0 0,0 0,-1 0,0 0,1 1,-1-1,0 1,0-1,0 1,0 0,-1 0,1 1,-1-1,1 1,-1-1,1 1,-1 0,0 1,0-1,-2 0,-41 6,28 1</inkml:trace>
  <inkml:trace contextRef="#ctx0" brushRef="#br0" timeOffset="1640.943">1296 585,'-13'34,"1"1,1 0,2 1,2 0,0 8,6-40,0-1,0 0,1 1,-1-1,1 0,0 1,0-1,0 0,1 1,-1-1,1 1,-1-1,1 0,0 0,1 1,-1-1,0 0,1 0,0 0,0-1,0 1,0 0,0-1,0 1,1-1,-1 1,1-1,0 0,-1 0,1-1,0 1,0 0,0-1,0 0,1 0,-1 0,0 0,1 0,-1-1,0 1,1-1,-1 0,0 0,2 0,14-5,0 0,0-2,-1 0,0-1,0 0,-1-2,0 0,-1-1,0-1,0 0,-1-1,-1-1,0 0,-1-1,8-12,-8 14,35-34,-47 74,-3-19,0-2,0 0,0 0,1 0,-1 1,1-1,1 0,-1 1,1-1,0 1,1-1,-1 1,1-1,1 0,-1 1,1-1,0 0,1 0,-1 0,1 0,0-1,1 1,-1-1,1 1,2 0,1-2,1 0,0-1,0 0,0 0,0-1,1 0,-1 0,1-1,-1 0,1-1,0 0,-1 0,1-1,-1 0,1 0,-1-1,0 0,1-1,-1 0,0 0,0 0,-1-1,1-1,-1 1,7-6,-5 2,-1 0,0-1,0 1,-1-2,0 1,0-1,-1 0,-1 0,1-1,-2 0,0 0,2-5,-3 8,-2 3,0 1,1-1,0 0,0 1,0 0,0-1,1 1,0 0,0 0,0 0,0 1,0-1,1 1,0 0,-1 0,1 0,0 0,1 1,-1-1,0 1,1 0,-1 0,1 1,0 0,-1-1,1 2,0-1,0 0,0 1,0 0,0 0,-1 0,5 2,-5 1,0 1,0 0,-1 0,1 0,-1 0,0 0,-1 1,1 0,-1-1,1 1,-2 0,1 0,0 0,-1 0,0 0,0 1,-1-1,1 0,-1 1,0-1,0 0,-1 0,0 1,-1 4,2 0,-25 126,25-136,0 0,0 1,0-1,0 1,0-1,0 1,0-1,0 0,0 1,0-1,0 1,0-1,0 0,0 1,0-1,0 1,1-1,-1 0,0 1,0-1,1 0,-1 1,0-1,0 0,1 1,-1-1,0 0,1 0,-1 1,0-1,1 0,-1 0,0 0,1 0,-1 1,1-1,-1 0,0 0,1 0,-1 0,1 0,-1 0,1 0,-1 0,0 0,1 0,-1 0,1 0,-1 0,0-1,1 1,-1 0,1 0,-1 0,0 0,1-1,-1 1,0 0,1-1,-1 1,0 0,0 0,1-1,-1 1,0 0,0-1,1 1,-1-1,0 1,0 0,29-23,-29 23,200-190,-182 178,-14 8,-1 0,1 0,1 0,-1 0,1 1,-1 0,1 0,0 0,0 0,0 1,0 0,1 0,-1 0,0 1,1 0,0 0,-1 0,1 1,-1 0,1 0,0 0,-1 0,1 1,-1 0,1 0,-1 1,1 0,-1 0,4 2,-7 1,1 0,-1 0,0 1,0-1,-1 1,0 0,0-1,0 1,0 0,-1 0,0 0,-1-1,1 1,-1 0,0 0,0-1,-1 1,0-1,-1 3,-3 25,5 26,7-52</inkml:trace>
  <inkml:trace contextRef="#ctx0" brushRef="#br0" timeOffset="2119.67">3018 528,'-21'28,"1"1,1 0,2 1,1 1,1 1,-2 10,15-39,0 0,1-1,-1 1,1 0,0 1,0-1,0 0,0 0,0 0,1 1,0-1,-1 0,1 0,0 1,1-1,-1 0,1 1,-1-1,1 0,0 0,0 0,0 0,1 0,-1 0,1 0,-1 0,1 0,0 0,0-1,0 1,1-1,-1 0,1 0,-1 0,1 0,0 0,0 0,-1-1,1 1,0-1,0 0,1 0,-1 0,0 0,0 0,1-1,1 1,11-3,0 0,0-1,-1 0,1-1,-1-1,0-1,0 0,0-1,-1 0,0-1,0-1,-1 0,8-8,13-13,-1-1,-1-1,-2-2,6-10,-13 15,-1-1,-1 0,-2-2,-1 0,-1-2,11-32,-24 56,-1 0,0 0,-1 0,0 0,0 0,-1 0,0 0,-1 0,0-1,-1 1,0 0,0 0,-1 0,-1 0,0 0,0 0,-1 1,0-1,0 1,-1 0,-1 1,1-1,-1 1,-1 0,0 0,0 1,-2-2,2 4,-1 0,0 0,0 1,0 0,-1 0,1 1,-1 0,0 0,0 1,0 1,0-1,0 1,0 1,0 0,-1 0,1 1,0 0,0 0,0 1,0 1,0-1,1 1,-1 1,1-1,-1 2,1-1,1 1,-1 0,1 1,0-1,0 2,0-1,1 1,0 0,0 0,0 1,-2 4,0 1,1 0,1 0,0 1,0-1,1 1,1 1,1-1,0 0,0 1,2 0,0-1,0 1,2 0,0 0,0-1,1 1,1-1,1 1,0-1,0 0,2 0,0-1,0 1,1-1,1-1,0 0,1 0,0 0,1-1,0 0,0-1,1 0,9 5,15 8,0-1,1-2,1-1,1-3,0-1,1-1,1-2,0-2,35 3,-44-8,-4-1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06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79,'-22'107,"16"154,34-2,-57 36,29-333,1 15</inkml:trace>
  <inkml:trace contextRef="#ctx0" brushRef="#br0" timeOffset="284.467">1 644,'68'0,"1"-2,-1-3,0-4,47-12,-44 6,-46 11,-1-1,1-1,-2-1,1-1,-1-1,0-1,1-2,-10 2</inkml:trace>
  <inkml:trace contextRef="#ctx0" brushRef="#br0" timeOffset="789.204">734 107,'-6'92,"3"-1,8 66,-1-19,14 37,-14-150,27 93,-30-114,1 0,0 0,-1-1,1 1,1-1,-1 0,0 1,1-1,0 0,-1 0,1-1,0 1,1-1,-1 1,0-1,1 0,-1 0,1-1,0 1,-1-1,1 1,0-1,0 0,0-1,0 1,0-1,1 0,2-1,0-1,0-1,-1 0,1 1,0-2,-1 1,0-1,0 0,0-1,0 1,0-1,-1 0,0 0,0-1,-1 0,0 1,1-2,9-9,-3 3,3-4,1 0,0 1,2 0,-1 1,2 1,0 1,0 1,1 0,15-6,-32 17,0 0,0 0,0 0,0 0,0 1,0-1,1 1,-1-1,0 1,0 0,1 0,-1 0,0 0,1 0,-1 0,0 1,0-1,1 1,-1 0,0-1,0 1,0 0,0 0,0 0,0 1,0-1,0 0,-1 1,1-1,0 1,-1 0,1-1,-1 1,0 0,1 0,-1 0,0 0,0 0,0 2,11 94,-12-71,0-24,-1 0,1 0,0-1,0 1,0 0,0 0,0 0,0-1,1 1,-1 0,1 0,0-1,0 1,0 0,0-1,1 1,-1-1,0 0,1 1,0-1,0 0,-1 0,1 0,1 0,-1 0,0 0,0-1,1 1,-1-1,1 1,-1-1,1 0,-1 0,1 0,0-1,0 1,-1-1,1 1,0-1,0 0,0 0,-1 0,15-4</inkml:trace>
  <inkml:trace contextRef="#ctx0" brushRef="#br0" timeOffset="4974.632">1779 672,'-1'-1,"-1"0,1-1,0 1,0 0,-1-1,1 1,-1 0,1 0,-1 0,1 0,-1 1,0-1,1 0,-1 1,0-1,0 1,0-1,1 1,-1 0,0 0,0 0,0 0,0 0,1 0,-1 1,0-1,0 0,0 1,1 0,-1-1,0 1,1 0,-1 0,1 0,-1 0,1 0,-1 0,-1 1,-14 9,0 0,0 1,1 0,0 2,1 0,1 0,0 1,1 1,1 1,-7 10,17-24,0 0,0 0,1 0,-1 0,1 0,0 0,-1 0,1 0,1 1,-1-1,0 0,1 1,0-1,0 0,0 1,0-1,0 1,1-1,0 0,-1 0,1 1,0-1,1 0,-1 0,0 0,1 0,0 0,0 0,0 0,0-1,0 1,0-1,1 0,-1 1,1-1,0 0,-1 0,1-1,0 1,0 0,0-1,1 0,-1 0,0 0,0 0,1 0,-1-1,0 1,3-1,5 1,0-1,-1-1,1 1,0-2,0 1,-1-1,1-1,-1 0,1-1,-1 0,0 0,-1-1,1 0,-1-1,0 0,0 0,-1-1,0 0,4-5,4-4,0-2,-1 0,-1-1,0 0,-2-1,0 0,-1-3,30-46,-29 55,-9 21,-10 29,5-28,1-4,-1 1,1 0,0 0,0 0,1-1,0 1,0 0,0 0,0 0,1 0,-1 0,1 0,1 0,-1-1,1 1,-1-1,1 1,1-1,-1 1,1-1,-1 0,1 0,0 0,1-1,-1 1,1-1,-1 1,1-1,0 0,0-1,1 1,-1-1,0 0,1 0,0 0,16 2,0-1,1-1,0 0,-1-2,1-1,-1 0,1-2,-1 0,0-2,0 0,12-5,-2-5,-1-1,-1-1,-1-1,0-2,-1-1,-1-1,-1-1,-2-1,0-1,-1-2,-2 0,0-1,-2 0,-2-2,0 0,-2-1,1-5,-5 15,-1 0,0 0,-2-1,0 0,-2 0,0-1,-1 0,-2 1,0-1,-1 0,-2 0,0 0,-3-11,4 31,0 1,0-1,-1 1,1-1,-1 1,1 0,-1-1,0 1,0 0,0 0,0-1,0 1,0 0,-1 0,1 0,-1 0,1 1,-1-1,0 0,0 1,0-1,1 1,-2-1,1 1,0 0,0 0,0 0,0 0,-1 0,1 1,-1-1,1 1,0-1,-1 1,1 0,-1 0,1 0,0 0,-1 1,1-1,-1 0,1 1,0 0,-1 0,1-1,-1 2,-7 6,0 1,0 0,1 1,1 0,-1 0,2 1,-1 0,2 1,-1-1,2 1,-1 0,2 1,0-1,0 1,1 0,1 0,-1 5,0-7,-6 27,2 0,1 0,2 1,2 0,2 0,1 0,2-1,6 29,49 177,-55-182,-21-62,8-8</inkml:trace>
  <inkml:trace contextRef="#ctx0" brushRef="#br0" timeOffset="5224.164">2173 474,'48'0,"45"-5,16-6,-1-1,-14 1,-18-3,-12 3,-13 1,-10 4,-12-3,-6 0,-2 3,0 1,-3 2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1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85 667,'31'82,"118"404,-143-473,-5-7,1 0,0 0,1 0,-1 0,1-1,0 1,1-1,-1 1,1-1,0-1,0 1,1 0,0 0,-2-6,-1-1,0 1,0 0,0-1,0 1,0-1,0 0,0 0,0 0,-1 1,1-2,-1 1,1 0,-1 0,0 0,0-1,0 1,0 0,0-1,-1 1,1-1,-1 1,1-1,-1-2,1 2,71-295,-56 238,-2 0,-3-2,-3 1,-3-1,-2-52,-3 42,-1 60</inkml:trace>
  <inkml:trace contextRef="#ctx0" brushRef="#br0" timeOffset="514.539">818 1119,'-5'-3,"-1"0,0 0,0 1,0 0,0 1,0-1,-1 1,1 0,0 0,-1 1,1 0,0 0,-1 1,1 0,-1 0,1 0,0 1,0 0,0 0,0 0,0 1,0 0,1 0,-1 0,1 1,0 0,0 0,0 0,1 1,-4 4,5-6,0 0,0 0,0 0,1 0,-1 1,1-1,0 1,0 0,1-1,-1 1,1 0,-1 0,1 0,1 0,-1 0,0 0,1 1,0-1,0 0,0 0,1 0,-1 0,1 0,0 0,0 0,0 0,1 0,-1 0,1 0,0-1,0 1,1 0,-1-1,0 0,1 0,0 0,0 0,0 0,0 0,3 1,10 6,-1-1,2 0,-1-1,1-1,0-1,1 0,0-1,-1-1,2 0,-1-2,0 0,0-1,1-1,-1-1,7-1,-21 2,0 0,0 0,0-1,0 0,0 0,0 0,0 0,0 0,0-1,0 0,-1 0,1 0,0 0,-1 0,0-1,0 1,0-1,0 0,0 0,0 0,-1-1,6-12</inkml:trace>
  <inkml:trace contextRef="#ctx0" brushRef="#br0" timeOffset="1685.166">0 272,'2'-4,"-1"1,1 0,0 0,0 0,0 0,0 0,0 0,1 0,-1 1,1-1,0 1,0-1,0 1,0 0,0 1,0-1,0 0,1 1,-1 0,1 0,-1 0,1 0,-1 0,1 1,0-1,0 1,2-1,166-30,-106 32,-45 1,-1-1,1-1,0-1,-1-1,1 0,-1-2,1 0,-1-2,1-1,-20 7,0 0,0-1,-1 1,1-1,0 1,-1-1,1 0,-1 1,1-1,0 0,-1 1,0-1,1 0,-1 0,1 1,-1-1,0 0,1 0,-1 0,0 1,0-1,0 0,0 0,0 0,0 0,0 1,0-1,0 0,0 0,0 0,-1 0,1 1,0-1,0 0,-1 0,1 0,-1 1,1-1,-1 0,1 1,-1-1,1 0,-1 1,1-1,-1 1,0-1,1 1,-1-1,0 1,0-1,1 1,-42-34,38 32,-20-14,17 12,0 0,0-1,0 0,1 0,-1 0,1-1,0 0,1 0,-1 0,1-1,1 0,0-4</inkml:trace>
  <inkml:trace contextRef="#ctx0" brushRef="#br0" timeOffset="2133.831">1214 554,'10'5,"17"1,9 0,3-1,0-1,-2-2,-3-1,-1-1,-3 0,-1-5,-1-1,0 0,0 1,-1 1,1 2,-4-4,-7-1</inkml:trace>
  <inkml:trace contextRef="#ctx0" brushRef="#br0" timeOffset="2388.856">1242 836,'38'0,"37"-5,16-1,-4 0,-11 1,-15 2,-11 1,-11 0,-6 2,-5 0,-7 0</inkml:trace>
  <inkml:trace contextRef="#ctx0" brushRef="#br0" timeOffset="2865.47">2653 414,'-27'6,"0"2,1 1,0 1,1 2,0 0,1 2,0 0,1 2,0 0,2 2,-9 8,22-16,0 1,1 0,0 0,0 1,1-1,1 1,0 1,1-1,0 1,0-1,2 1,0 0,0 0,1 1,0-1,2 0,-1 0,2 5,-1-9,0 0,1-1,0 1,0 0,0-1,1 1,1-1,0 0,0 0,0 0,1-1,0 1,0-1,1-1,0 1,1-1,-1 0,1 0,0 0,0-1,1 0,-1-1,1 0,0 0,1 0,-1-1,3 0,14 0,0-1,0-1,1-1,-1-1,0-2,0 0,0-2,-1 0,1-2,-1-1,0 0,-1-2,0-1,-1-1,0-1,-1 0,0-2,6-7,-8 9,-1-1,0 0,-2-2,0 0,0-1,-2 0,0-1,-1-1,0 0,6-17,-15 29,-1 0,-1-1,1 0,-1 1,0-1,-1 0,0 0,0 0,-1 0,0 0,0 0,-1 0,0 0,0 0,-1 0,0 1,0-1,-1 0,0 1,-1 0,1 0,-1 0,-1 0,1 0,-1 1,0 0,-1 0,1 0,-1 1,0 0,-1 0,-6-4,-11-4,-1 2,-1 1,1 1,-2 1,1 1,-1 2,0 0,-2 2,-9-1</inkml:trace>
  <inkml:trace contextRef="#ctx0" brushRef="#br0" timeOffset="3287.683">2117 695,'256'18,"-118"-7,1-6,46-8,-20 1,363 2,-529 0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47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60 118,'-1'0,"1"0,-1-1,1 1,-1 0,1 0,-1 0,1 0,0-1,-1 1,1 0,-1 0,1 0,-1 0,1 0,-1 0,1 0,-1 0,1 0,-1 0,1 1,-1-1,1 0,-1 0,1 0,-1 1,1-1,0 0,-1 0,1 1,0-1,-1 0,1 1,-1-1,1 0,0 1,0-1,-1 1,1-1,0 1,0-1,0 0,-1 1,1-1,0 1,0-1,0 1,0-1,0 1,0-1,0 1,0-1,0 1,0-1,0 1,0-1,0 1,0-1,1 1,-6 20,1 1,1 0,0 0,2 0,1 1,1-1,1 2,-1 29,-12 164,2-153,3 1,2-1,4 1,2 3,-2-67,-1 0,1 0,0 0,0 0,0 0,0 0,0 0,0 0,0-1,0 1,0 0,0 0,0 0,1 0,-1 0,0 0,1 0,-1 0,0-1,1 1,-1 0,1 0,0-1,-1 1,1 0,0-1,-1 1,1 0,0-1,0 1,-1-1,1 1,0-1,0 0,0 1,0-1,0 0,-1 0,1 1,0-1,0 0,0 0,0 0,0 0,0 0,0 0,0 0,0-1,0 1,0 0,-1 0,1-1,0 1,0 0,0-1,0 1,-1-1,1 0,0 1,0-1,-1 1,1-1,0 0,-1 1,1-1,-1 0,90-94,-68 73,0 1,2 1,0 2,1 0,1 1,15-5,-30 16,-8 4,0-1,0 1,0 0,0 0,1 0,-1 0,1 1,-1-1,1 1,0 0,-1 0,1 0,0 1,0-1,0 1,0 0,-1 0,1 0,0 1,0-1,0 1,-1 0,1 0,0 0,-1 1,1-1,-1 1,1 0,-1 0,0 0,0 0,0 1,0-1,2 3,1 4,-2-1,0 1,0 0,0 0,-1 0,0 0,-1 1,0-1,-1 1,0-1,0 1,-1 0,0-1,-1 1,0 0,0-1,-1 1,-1-1,1 1,-1-1,-1 0,0 0,0-1,-1 1,0-1,0 0,-4 4,1 0,0 0,0-1,-1 0,-1 0,0-1,0 0,-1-1,0 0,-1-1,0 0,0-1,0 0,-1-1,0 0,0-1,-1-1,0 0,1-1,-9 1,-89-9,108 4,0 0,-1 0,1 0,0 0,0-1,0 1,0-1,1 0,-1 0,0 0,1 0,-1-1,1 1,0-1,0 1,0-1,0 0,0 1,1-1,-1 0,1 0,-1-1,1 1,0 0,1 0,-1-1,0 1,1 0,0 0,0-1,0 0,26-68,-13 53</inkml:trace>
  <inkml:trace contextRef="#ctx0" brushRef="#br0" timeOffset="887.263">680 796,'0'7,"1"0,-1 0,1 0,1 0,-1 0,1 0,0 0,1 0,0-1,0 1,0-1,1 1,-1-1,2-1,-1 1,1 0,0-1,0 0,0 0,1-1,-1 1,1-1,0 0,0-1,1 1,-1-1,1-1,0 1,0-1,0 0,0-1,0 1,0-2,0 1,7-1,3-6,0 0,0-2,-1 0,0-1,0 0,-1-1,-1-1,0-1,0 0,-1 0,-1-1,0-1,0 0,-2-1,1-1,13-14,-22 29,-1 0,1 0,-1 0,1 0,-1 0,1 0,0 0,0 1,-1-1,1 0,0 1,0 0,0-1,0 1,-1 0,1 0,0 0,0 0,0 0,0 1,0-1,-1 0,1 1,0-1,0 1,0 0,-1 0,1 0,0 0,-1 0,1 0,-1 0,0 0,1 0,-1 1,0-1,1 1,-1-1,0 1,0-1,0 1,0 0,-1-1,1 1,0 0,-1 0,1 0,-1-1,0 1,0 0,1 0,-1 1,12 17,-9-15,1 1,0-1,0 0,0-1,1 1,0-1,0 1,0-1,0-1,1 1,-1-1,1 0,0 0,0-1,0 0,0 0,1 0,-1-1,0 1,1-2,-1 1,1-1,-1 0,1 0,-1-1,1 0,-1 0,0 0,1-1,-1 0,0 0,0 0,0-1,0 0,-1 0,1-1,-1 0,0 0,2-1,87-127,-63 78,-1-1,-3-1,-3-2,-2-1,-2-4,-9 29,-2-1,-1 0,-2 0,-2-1,-1 0,-1 0,-2 0,-3-19,-7 27,11 28,-1 0,0 1,0-1,0 0,0 1,0-1,0 0,0 1,0-1,0 1,0-1,0 0,0 1,-1-1,1 0,0 1,0-1,0 0,0 1,-1-1,1 0,0 0,0 1,0-1,-1 0,1 0,0 1,-1-1,1 0,0 0,0 0,-1 1,1-1,0 0,-1 0,1 0,0 0,-1 0,1 0,-1 0,1 0,0 0,-1 0,1 0,0 0,-1 0,1 0,0 0,-1 0,1 0,0 0,-1 0,1 0,0-1,-1 1,1 0,0 0,-1 0,1-1,0 1,0 0,-1 0,1-1,0 1,0 0,-25 135,22-92,2-1,1 1,3-1,1 1,2-1,2 0,2-1,5 10,7 44,2 21,-23-111,1-1,-1 1,0 0,0 0,-1 0,1 0,-1 0,0 0,-1 0,1-1,-1 1,0 0,0 0,-1 0,1-1,-2 2,2-5,0-1,0 0,0 0,0 1,0-1,0 0,0 0,-1 0,1 0,0 0,0-1,0 1,0 0,0 0,0-1,0 1,0-1,0 1,0-1,0 1,0-1,0 1,0-1,0 0,0 0,0 1,1-1,-1 0,0 0,1 0,-1 0,0 0,1 0,-1 0,1 0,0 0,-1 0,1 0,0-1,0 1,-1 0,1 0,0 0,-2-3,-9-16</inkml:trace>
  <inkml:trace contextRef="#ctx0" brushRef="#br0" timeOffset="1133.866">1301 373,'34'10,"35"-3,10-1,-3-2,-5-2,-10-1,-10-6,-9-2,-8 1,-3 1,-4 1,0 2,-6-4,-6-2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0 120,'397'0,"-356"-5,-41 5,1 0,0 0,-1 0,1-1,-1 1,1 0,-1-1,1 1,0 0,-1-1,0 1,1-1,-1 1,1-1,-1 1,1-1,-1 1,0-1,1 0,-1 1,0-1,0 1,0-1,1 0,-1 1,0-1,0 0,0 1,0-1,0 0,0 1,0-1,0 0,0 1,0-1,-1 1,1-1,0 0,0 1,-1-1,1 1,0-1,-1 0,1 1,0-1,-1 1,1-1,-1 1,1 0,-1-1,1 1,-1-1,1 1,-1 0,0-1,1 1,-1 0,1 0,-2-1,-97-70,84 57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0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28,'27'26,"-17"-6,-1-1,-1 1,-1 1,0 0,-2-1,3 21,6 18,10 41,45 130,-69-229,0 0,0 0,0 0,0 0,0-1,0 1,0 0,1 0,-1 0,0 0,0 0,1-1,-1 1,1 0,-1 0,1-1,-1 1,1 0,-1-1,1 1,-1 0,1-1,0 1,-1-1,1 1,0-1,0 1,-1-1,1 0,0 1,0-1,0 0,0 0,-1 0,1 1,0-1,0 0,0 0,0 0,0 0,0 0,-1-1,1 1,0 0,0 0,0-1,0 1,-1 0,1-1,0 1,0 0,-1-1,1 1,0-1,-1 0,1 1,0-1,-1 1,1-1,-1 0,1 0,-1 1,1-1,-1 0,56-162,39-235,-88 368,-1 5</inkml:trace>
  <inkml:trace contextRef="#ctx0" brushRef="#br0" timeOffset="481.89">621 592,'0'-1,"0"-1,-1 0,1 0,0 1,-1-1,1 0,-1 1,0-1,1 0,-1 1,0-1,0 1,0-1,0 1,0 0,0-1,-1 1,1 0,0 0,-1 0,1 0,-1 0,1 0,-1 0,1 0,-1 1,0-1,1 1,-1-1,0 1,1 0,-1-1,0 1,0 0,1 0,-1 0,0 0,0 1,1-1,-1 0,0 1,0-1,1 1,-1 0,1-1,-1 1,1 0,-1 0,1 0,-1 0,1 0,0 0,-1 1,1-1,0 0,0 1,0-1,0 1,-2 1,0 1,1-1,0 1,-1-1,1 1,1 0,-1 0,0 0,1 0,0 0,0 0,0 0,1 0,-1 0,1 0,0 1,0-1,0 0,1 0,-1 0,1 1,0-1,1 0,-1 0,0 0,1-1,0 1,0 0,0-1,1 1,-1-1,1 0,0 1,0-1,0 0,0-1,0 1,1-1,-1 1,1-1,-1 0,1 0,0-1,0 1,0-1,0 0,0 0,0 0,1 0,-1-1,0 0,5 2,0-1,0 0,0-1,0 0,0-1,0 1,0-2,0 1,0-1,-1-1,2 0,9-4</inkml:trace>
  <inkml:trace contextRef="#ctx0" brushRef="#br0" timeOffset="4383.492">1044 84,'38'-1,"110"13,-109-4,1-2,0-2,1-1,-1-2,0-2,11-2,-52 2</inkml:trace>
  <inkml:trace contextRef="#ctx0" brushRef="#br0" timeOffset="4732.852">1072 339,'15'0,"9"0,5 0,3 0,1 0,-1 0,-1 0,-1 0,0 0,-1 0,-1 0,0 0,1 0,-1 0,0 0,-5 0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00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61,'282'0,"-283"0,1-1,-1 1,0-1,1 1,-1-1,1 1,-1-1,1 0,-1 1,1-1,0 0,-1 0,1 1,0-1,0 0,-1 0,1 0,0 1,0-1,0 0,0 0,0 0,0 1,0-1,0 0,0 0,0 0,1 1,-1-1,0 0,1 0,-1 1,0-1,1 0,-1 1,1-1,-1 0,1 1,-1-1,1 1,-1-1,1 0,0 1,-1 0,1-1,0 1,0-1,-1 1,1 0,0-1,0 1,-1 0,1 0,0 0,0 0,0 0,-1 0,1 0,0 0,0 0,-18-14,-1 0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230 448,'-3'-4,"0"1,0 0,-1 0,1 0,-1 0,1 0,-1 1,0 0,0 0,0 0,0 0,-1 1,1-1,0 1,-1 0,1 1,-1-1,1 1,-1 0,1 0,-1 0,1 0,-1 1,1 0,-1 0,1 0,0 0,0 1,-1 0,1 0,0 0,1 0,-1 1,0-1,1 1,-1 0,1 0,0 0,-2 3,-3 2,1 0,1 0,-1 1,2 0,-1 0,1 1,1 0,-1-1,2 2,-1-1,1 0,1 0,0 1,1 0,0-1,0 1,1 0,0-1,1 1,1 0,1 7,-2-15,0 0,-1 0,2 0,-1-1,0 1,0 0,1-1,0 0,-1 1,1-1,0 0,0 0,0 1,0-2,1 1,-1 0,0 0,1-1,-1 1,1-1,0 0,0 0,-1 0,1 0,0 0,0-1,0 1,0-1,0 0,-1 0,1 0,0 0,0 0,0-1,0 1,0-1,1 0,5-2,0 0,0-1,0 0,0 0,-1-1,0 0,0 0,0-1,0 0,5-7,128-159,-117 134,66-131,-89 166,5-7,-1 0,-1-1,1 1,-2-1,1 0,-2 1,1-2,-2 1,1 0,-1 0,-1-1,0 1,-1 0,0 0,0-1,-2 1,1 0,-1 0,-1 1,0-1,0 1,-4-6,5 13,1 1,-1-1,1 1,-1 0,0 0,0 0,0 0,0 1,0-1,0 1,-1 0,1 0,0 0,-1 0,1 0,-1 1,1 0,-1-1,1 1,-1 1,1-1,-1 0,1 1,-1 0,1 0,0 0,-1 0,1 0,0 1,0-1,0 1,0 0,0 0,0 0,1 0,-1 1,0-1,-7 7,1 0,-1 1,1 0,1 0,0 1,1 0,-1 0,2 1,-1 3,1 1,1 1,0 0,1 0,1 1,1-1,1 0,0 1,1 0,1-1,2 8,-1-10,2 0,0 0,1-1,0 1,1-1,1-1,0 1,1-1,0 0,1-1,1 1,0-2,0 0,1 0,0-1,11 8,62 50,-71-58</inkml:trace>
  <inkml:trace contextRef="#ctx0" brushRef="#br0" timeOffset="554.964">597 645,'81'-39,"-58"23,-1 0,-1-2,-1 0,-1-2,0 0,-1-1,-1-1,-2 0,0-2,-1 1,4-12,-7 14,-1 0,-1 0,-1-1,-1 0,-1-1,-1 0,0 0,-2 0,-1 0,-1 0,-1-4,1 25,-1-1,0 1,0-1,1 1,-2-1,1 1,0-1,0 1,-1-1,1 1,-1-1,0 1,0 0,0-1,0 1,0 0,-1 0,1 0,0 0,-1 0,0 0,1 0,-1 0,0 1,0-1,0 1,0-1,0 1,0 0,-1 0,1 0,0 0,-1 0,1 0,0 1,-1-1,1 1,-1 0,1 0,-1 0,1 0,-1 0,1 0,-1 0,1 1,-1-1,1 1,0 0,-1 0,0 0,-7 7,0-1,1 2,0-1,0 1,1 1,0-1,1 1,0 1,0-1,1 1,1 0,-1 1,2-1,0 1,0 0,1 0,1 0,0 1,0-1,2 0,-1 3,0 1,0 0,0 0,2 0,0 0,1 0,0 0,2 0,0-1,0 1,1-1,1 0,1-1,0 0,1 0,7 11,-1-8,1 0,0-1,2-1,-1 0,2-1,13 8,-5-12,-23-12</inkml:trace>
  <inkml:trace contextRef="#ctx0" brushRef="#br0" timeOffset="1053.539">1331 504,'-115'14,"110"-13,1 0,-1 1,1-1,0 1,-1 0,1 0,0 0,0 1,1-1,-1 1,0 0,1 0,0 1,0-1,0 1,0-1,0 1,1 0,-1 0,1 0,0 0,0 0,0 3,1-3,1-1,0 1,0-1,0 1,0-1,0 1,1-1,-1 0,1 1,0-1,0 0,0 1,1-1,-1 0,1 0,0 0,0 0,0 0,0 0,0-1,0 1,1-1,-1 0,1 1,0-1,0 0,0 0,0-1,0 1,0-1,1 1,3 1,0 1,1-1,-1-1,1 0,0 0,0 0,-1-1,1 0,0 0,0-1,0 0,0-1,1 0,56-22,-50 13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00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85,'466'-1,"-195"-24,6-5,-132 5,-119 22</inkml:trace>
  <inkml:trace contextRef="#ctx0" brushRef="#br0" timeOffset="2530.125">339 366,'-5'-5,"0"0,-1 0,1 0,-1 1,0 0,0 0,0 1,0-1,-1 1,0 1,1-1,-1 1,0 0,0 1,0 0,0 0,0 0,-1 1,1 0,0 0,0 1,0 0,0 0,0 1,0 0,0 0,0 0,1 1,-1 0,1 1,0-1,0 1,0 0,0 1,-4 3,6-4,1-1,-1 1,1 0,0 0,0 0,0 1,0-1,1 1,0-1,0 1,0 0,0 0,1 0,0 0,0 0,0 0,1 0,-1 0,1 1,1-1,-1 0,1 0,-1 0,2 0,-1 0,0 0,1 0,0 0,0-1,1 1,-1-1,1 1,0-1,0 0,0 0,1 0,-1 0,1-1,0 1,0-1,1 0,1 0,1 0,-1-1,1 0,-1 0,1 0,0-1,-1 0,1 0,0-1,0 0,0 0,-1-1,1 1,0-2,0 1,-1-1,1 0,-1 0,0-1,1 1,-1-1,0-1,-1 1,5-4,4-3,-1-1,0 0,-1-1,-1 0,0 0,0-2,-1 1,-1-1,5-9,1-11,-1-1,-1-1,-2 1,-2-2,2-16,-10 47,1 0,-1 0,0 0,-1-1,0 1,0 0,0-1,-1 1,0 0,0 0,0-1,-1 1,0 0,0 0,-1 1,1-1,-1 0,0 1,-1 0,0-1,1 1,-2 1,1-1,0 1,-4-3,5 6,1 0,0 0,-1 0,1 1,-1-1,1 1,-1 0,1-1,-1 1,1 1,-1-1,1 0,-1 0,1 1,-1-1,1 1,-1 0,1 0,0 0,0 0,-1 0,1 1,0-1,0 1,0-1,0 1,0 0,1-1,-1 1,-1 2,-43 67,39-49,1 1,1-1,0 2,2-1,1 0,1 1,1-1,1 0,1 3,-1 5,1-18,0 0,1 1,0-1,1 0,0-1,1 1,0-1,1 1,1-2,0 1,0-1,1 0,1 0,0-1,0-1,1 1,0-1,0-1,9 5,14-2,-19-13</inkml:trace>
  <inkml:trace contextRef="#ctx0" brushRef="#br0" timeOffset="2946.067">904 197,'-16'24,"1"1,1 1,1 0,2 1,0 0,2 1,1 0,1 1,2-1,0 1,1 17,3-43,0 1,1-1,-1 1,1-1,0 1,0-1,0 1,0-1,0 1,1-1,0 1,-1-1,1 1,0-1,1 0,-1 1,1-1,-1 0,1 0,0 0,0 0,1-1,-1 1,0 0,1-1,0 0,-1 1,1-1,0 0,0 0,0-1,0 1,1-1,-1 0,0 1,1-1,-1-1,1 1,-1 0,1-1,-1 0,1 0,-1 0,1 0,-1 0,1-1,-1 0,1 1,1-2,55-47,-44 29</inkml:trace>
  <inkml:trace contextRef="#ctx0" brushRef="#br0" timeOffset="3199.596">649 395,'43'-5,"34"-6,8-2,-5 2,-12 3,-17 2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93,'-47'40,"2"1,2 3,1 2,3 1,-15 25,37-46,1 0,1 1,1 1,1 0,2 1,1 0,1 1,2 0,1 0,1 1,0 23,17 110,-10-158,-1 0,1 0,0-1,1 1,-1-1,1 1,0-1,0 0,1 0,-1 0,1-1,0 1,1-1,-1 0,1 0,0-1,0 1,0-1,0 0,0 0,1-1,-1 1,1-1,0-1,4 2,3 0,-1-1,1 0,0-1,0-1,-1 1,1-2,0 0,0-1,-1 0,1-1,-1 0,0-1,0 0,0-1,0 0,7-6,-5 1</inkml:trace>
  <inkml:trace contextRef="#ctx0" brushRef="#br0" timeOffset="450.558">626 263,'4'102,"6"0,16 71,-8-60,-18-104,0-1,1 1,0-1,1 1,0-1,0 0,1 0,0 0,0 0,1 0,0 0,0-1,1 0,0 0,0 0,1-1,0 0,4 4,-6-11,1 0,0 0,0 0,0-1,-1 0,1 0,-1 0,1 0,-1-1,0 1,0-1,0 0,0 0,-1-1,1 1,-1-1,0 0,0 0,0 0,0 0,-1 0,0-1,1 1,-2-1,1 0,0 3,197-332,-107 180,-88 142</inkml:trace>
  <inkml:trace contextRef="#ctx0" brushRef="#br0" timeOffset="957.674">739 150,'37'-10,"1"3,0 1,0 1,1 3,-1 1,5 2,-31-1,130 22,-141-21,0-1,0 0,0 0,0 1,0-1,0 0,1 0,-1 0,0 0,0 0,0 0,0 0,0 0,0 0,0-1,0 1,0 0,0-1,0 1,0-1,0 1,0-1,-1 1,1-1,0 0,0 1,0-1,-1 0,1 0,0 0,-1 1,1-1,-1 0,1 0,-1 0,1 0,-1 0,0 0,1 0,-1 0,0 0,0 0,0 0,0 0,0 0,0 0,0-1,0 1,0 0,0 0,-1 0,1 0,0 0,-1 0,1 0,-1 0,1 1,-1-1,1 0,-1 0,0 0,1 0,-1 1,0-1,0 0,1 1,-2-1,-83-84,72 70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13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0 283,'98'-11,"181"-37,-117 23,-143 29,-7 1</inkml:trace>
  <inkml:trace contextRef="#ctx0" brushRef="#br0" timeOffset="316.909">85 453,'24'0,"22"0,9 0,-1-5,-5-1,-5-1,-7 2,-3 2,-3 1,-3 0,0 2,-6 0</inkml:trace>
  <inkml:trace contextRef="#ctx0" brushRef="#br0" timeOffset="997.641">339 1,'-7'0,"20"21,3-4,1 0,0-1,1-1,1 0,0-2,1 0,0-1,1-1,1-1,4 1,115 66,-139-75,1 0,-1 0,0 1,0-1,-1 1,1-1,0 1,-1 0,1-1,-1 1,0 0,0 0,0 0,-1 0,1 0,-1 0,1 0,-1 0,0 0,0 0,0 0,-1 1,1-1,-1 0,0 0,0 0,0-1,0 1,0 0,0 0,-1 0,1-1,-1 1,0-1,-1 1,-77 82,-113 80,115-85,90-97,-3 4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2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1 171,'283'-45,"-231"34,-51 11,-1-1,0 0,0 1,0-1,0 1,1-1,-1 0,0 1,0-1,0 0,0 1,0-1,-1 1,1-1,0 0,0 1,0-1,0 1,-1-1,1 0,0 1,-1-1,1 1,0-1,-1 1,1-1,0 1,-1-1,1 1,-1 0,1-1,-1 1,1-1,-1 1,0 0,1 0,-1-1,1 1,-1 0,0 0,1 0,-1 0,1 0,-1 0,0-1,1 1,-1 1,0-1,1 0,-1 0,1 0,-1 0,0 0,1 1,-187-58,160 33,23 10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22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256 399,'-22'17,"1"2,0 0,2 1,1 1,0 1,-12 20,29-41,-1 1,0 0,1 0,-1 0,1 0,0 0,0 0,-1 0,1 1,1-1,-1 0,0 1,1-1,-1 0,1 1,-1-1,1 1,0-1,0 1,0-1,1 0,-1 1,0-1,1 1,0-1,0 0,-1 1,1-1,0 0,1 0,-1 0,0 0,1 0,-1 0,1 0,0 0,-1-1,1 1,0 0,0-1,0 0,0 1,0-1,0 0,1 0,-1 0,0 0,1-1,-1 1,1-1,11 1,-1-1,0-1,1 0,-1-1,0 0,0-1,0 0,0-1,-1-1,0 0,0-1,0 0,0-1,-1 0,0-1,-1 0,1 0,1-4,13-9,-2-1,0-1,-1-1,-1-1,-2-1,0 0,-2-2,-1 0,-1-1,-2 0,-1-2,7-26,-17 53,-1 0,0 0,0 0,0 0,-1-1,1 1,-1 0,0-1,0 1,-1 0,1 0,-1-1,0 1,0 0,-1 0,1 0,-1 0,0 0,0 0,0 1,0-1,-1 0,1 1,-1 0,0 0,0 0,-1 0,1 0,0 0,-1 1,0 0,1-1,-1 2,0-1,0 0,0 1,0-1,0 1,-1 0,1 1,0-1,0 1,-1 0,1 0,0 0,-1 0,1 1,0 0,0 0,-1 0,1 0,0 1,-6 4,1 1,1 0,-1 0,1 1,0 0,1 1,0 0,0 0,1 0,0 1,0 0,1 0,1 0,0 0,0 1,1 0,0 0,1 0,0 0,1 0,0 1,1-1,0 0,1 0,0 1,1-1,0 0,1 0,0 0,1-1,0 1,0-1,3 5,-1-1,2 0,0-1,1 0,0 0,1-1,0 0,1-1,0 0,1-1,0 0,1-1,0 0,1-1,11 6,-2-7</inkml:trace>
  <inkml:trace contextRef="#ctx0" brushRef="#br0" timeOffset="492.515">848 512,'17'-4,"0"-2,1 1,-2-2,1 0,-1-1,0-1,-1-1,0 0,0 0,-1-2,-1 0,0 0,-1-1,0-1,0 0,-2 0,0-1,-1-1,0 0,-1 0,-1-1,0 1,-1-4,27-150,-33 168,0 0,0 0,0 0,-1 0,1 0,0 0,-1 0,1 0,-1 0,0 0,0 0,0 0,0 0,0 1,0-1,0 0,-1 1,1-1,-1 1,1-1,-1 1,1 0,-1-1,0 1,0 0,1 0,-1 0,0 1,0-1,0 0,0 1,0-1,0 1,0-1,0 1,0 0,0 0,-1 0,1 0,0 1,0-1,0 0,0 1,0 0,0-1,0 1,1 0,-1 0,0 0,0 0,0 0,1 0,-1 1,1-1,-1 1,1-1,-1 1,1-1,0 1,-1 1,-8 10,1-1,0 1,1 1,0-1,1 1,1 1,0-1,1 1,0 0,2 0,0 1,0-1,1 1,1-1,1 1,0 0,1-1,2 8,0-5,0 0,2-1,0 1,1-1,1-1,1 1,0-1,1 0,0-1,7 8,44 23,-44-44</inkml:trace>
  <inkml:trace contextRef="#ctx0" brushRef="#br0" timeOffset="1363.017">1 737,'31'10,"1"-1,0-2,0-1,0-2,1 0,0-3,0-1,14-2,57-7,-1-5,0-5,6-6,-64 15,20-5,1 3,0 2,0 3,37 3,-80 4</inkml:trace>
  <inkml:trace contextRef="#ctx0" brushRef="#br0" timeOffset="1948.244">510 963,'-6'2,"-20"7,-1 1,1 1,1 1,0 1,1 2,0 0,-14 13,34-25,1 1,-1-1,1 0,0 1,0 0,0-1,0 1,1 0,-1 1,1-1,0 0,1 1,-1-1,1 1,-1-1,2 1,-1 0,0 0,1-1,0 1,0 0,0 0,1-1,-1 1,1 0,0-1,1 1,-1 0,1-1,0 0,0 1,0-1,1 0,-1 0,1 0,0 0,0-1,1 1,-1-1,1 0,-1 0,1 0,0 0,0-1,4 3,6-3,-1 0,1-1,0 0,-1-1,1 0,0-1,-1-1,1 0,-1-1,0 0,0-1,0-1,0 0,-1-1,0 0,0-1,0 0,5-5,7-5,0 0,-2-2,0-1,-1 0,-1-2,-1 0,-1-1,-1-1,-1-1,-2 0,7-15,-16 30,-1 0,-1 1,0-1,0 0,-1-1,0 1,0 0,-1-1,-1 1,0-1,0 1,-1-1,0 1,-1 0,-1-2,2 9,0 1,0 0,0 0,0-1,0 1,0 0,-1 0,1 0,-1 0,0 1,1-1,-1 0,0 1,0-1,0 1,0 0,0-1,-1 1,1 0,0 0,-1 1,1-1,0 0,-1 1,1-1,-1 1,1 0,-1 0,1 0,-1 0,1 0,0 1,-1-1,1 1,-1-1,1 1,0 0,-2 1,-81 51,73-40,0 1,0 0,2 0,0 1,0 0,2 1,0 0,0 0,2 1,-2 5,5-13,0 0,1 1,0-1,1 1,0-1,0 1,1-1,0 1,1-1,0 1,0-1,1 1,0-1,1 0,0 0,0 0,1 0,1 0,3 6,-2-7,0-1,0 0,1 0,-1 0,2-1,-1 0,1-1,0 1,0-1,0-1,0 0,1 0,0 0,0-1,0-1,0 1,1-1,-1-1,1 0,-1 0,0-1,1 0,-1-1,1 0,-1 0,1-1,-1 0,7-3,9-8</inkml:trace>
  <inkml:trace contextRef="#ctx0" brushRef="#br0" timeOffset="2259.665">1158 850,'-24'38,"-12"23,-1 6,6-5,9-7,13-8,12-13,11-11,7-10,6-8,2-3,2-4,-1 0,1-5,-1-2,-6-3,-6-5,-7 0</inkml:trace>
  <inkml:trace contextRef="#ctx0" brushRef="#br0" timeOffset="2514.69">904 1048,'39'0,"26"-4,8-3,-4 1,-10-4,-8 0,-10 2,-6 2,-10-3,-8 1</inkml:trace>
  <inkml:trace contextRef="#ctx0" brushRef="#br0" timeOffset="3083.632">1808 427,'-13'1,"0"2,1 0,0 0,0 1,0 0,0 1,0 1,1 0,0 0,-3 4,14-10,-13 6,1 0,0 1,1 1,-1 0,2 0,-1 1,1 0,0 1,1 0,0 1,1 0,0 0,1 1,0 0,1 0,0 1,1-1,1 1,-1 0,2 1,-1 4,3-13,0-1,1 1,-1 0,1 0,0 0,0-1,0 1,1 0,-1 0,1-1,1 1,-1 0,0-1,1 1,0-1,0 0,1 1,-1-1,1 0,0 0,0-1,0 1,0 0,1-1,-1 0,1 0,0 0,0-1,0 1,0-1,1 0,-1 0,1 0,-1 0,1-1,0 0,3 1,10-4,-1-1,0-1,0 0,0-1,0-1,-1 0,0-1,0-1,-1 0,0-2,0 1,-1-2,0 0,-1 0,0-2,-1 1,-1-2,0 1,0-2,7-13,14-17,-2-1,-2-2,-2 0,-2-2,-2-1,-3 0,1-10,-15 45,-1 0,-1 0,-1 0,0-1,-1 1,0-1,-2 1,-1-9,2 20,-1 1,0 0,0-1,0 1,0 0,-1 0,0 0,1 0,-1 0,-1 0,1 1,-1-1,1 0,-1 1,0 0,0 0,-1 0,1 0,-1 0,1 1,-1 0,0-1,0 1,0 1,0-1,0 1,0-1,-1 1,1 0,0 1,-1-1,1 1,-4 0,-3 2,0 0,1 1,-1 0,1 1,0 0,0 1,1 0,-1 0,1 1,0 1,1-1,-1 1,1 1,1-1,-1 1,1 1,1-1,0 1,0 1,0-1,1 1,-1 5,-2 1,1 1,1 0,0 0,1 1,1-1,1 1,1 0,0 0,1 0,1 0,1 0,0 0,1 0,1 0,1 0,1-1,0 1,1-1,1-1,1 1,0-1,1 0,1-1,0 0,1-1,0 0,6 4,2 4,1-1,1-2,0 0,2-1,0-1,1-1,2-1,19-4,-28-13</inkml:trace>
  <inkml:trace contextRef="#ctx0" brushRef="#br0" timeOffset="3467.313">2626 60,'-41'44,"1"2,3 2,2 1,-20 39,45-73,0 2,1-1,1 1,1 1,0 0,1 0,1 0,1 0,0 1,1 0,2-1,0 1,0 0,2 0,0 0,2 0,0-1,2 5,-1-17,0-1,1 0,0 0,0 0,0 0,1-1,0 0,-1 0,2 0,-1-1,0 0,0 0,1-1,0 0,-1 0,1 0,0-1,0 0,0 0,0-1,0 0,0 0,0-1,0 1,0-2,0 1,0-1,4-1,-4 2,0 0,0 0,0 0,-1-1,1 0,0 0,-1-1,1 0,-1 0,0-1,0 1,0-1,0-1,-1 1,1-1,4-10</inkml:trace>
  <inkml:trace contextRef="#ctx0" brushRef="#br0" timeOffset="3731.323">2202 455,'39'0,"36"0,10 0,-4 0,-6-5,-12-1,-16 0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18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293 639,'-182'92,"174"-87,-1 1,2 0,-1 0,1 1,0 0,0 0,1 1,0 0,1 0,-1 0,2 1,-1-1,1 1,0 0,1 1,0-1,1 1,-1-1,1 5,1-9,0-1,0 1,0 0,0 0,1-1,0 1,0 0,0 0,1-1,0 1,0 0,0 0,0-1,1 1,-1-1,1 1,0-1,1 0,-1 0,1 0,0 0,0 0,0-1,0 1,0-1,1 0,0 0,0 0,0 0,0-1,0 0,0 1,1-1,-1-1,0 1,1-1,0 0,2 1,2-2,0-1,0 1,0-2,-1 1,1-1,0 0,0-1,-1 0,0 0,1-1,-1 0,-1-1,1 0,-1 0,1 0,-1-1,-1 0,1 0,4-7,94-143,-78 107,-2-1,-3 0,-1-2,-3 0,-2-2,-3 0,-1-6,-22-39,9 96,0-1,0 1,-1 0,1 0,0 0,-1 0,0 1,0-1,0 0,0 1,0-1,0 1,-1-1,1 1,-1 0,0 0,0 1,1-1,-1 0,0 1,0 0,0-1,-1 1,1 1,0-1,0 0,-1 1,0-1,-2 4,0-1,-1 1,1 0,0 1,1-1,-1 1,1 0,-1 1,1-1,0 1,1 0,-1 0,1 1,0-1,0 1,1 0,0 0,0 0,0 1,1-1,0 1,0-1,0 1,1 0,0 0,-4 26,1 0,1 0,2 0,1 1,2-1,1 0,2 0,1 0,1-1,2 1,1-2,2 0,1 0,15 25,46 87,-62-135,-2-6</inkml:trace>
  <inkml:trace contextRef="#ctx0" brushRef="#br0" timeOffset="568.938">660 1034,'30'-13,"-1"-2,0 0,-1-2,-1-1,-1-2,-1 0,0-2,-2 0,0-2,-2 0,-1-2,4-6,-14 14,0-1,-1 0,-1-1,-1 1,0-2,-2 1,0-1,-2 0,0 0,-1 0,-1 0,-1 0,-3-16,4 34,-1 0,1 0,-1 0,0 0,0 0,0 0,-1 0,1 0,-1 0,1 0,-1 0,0 0,0 1,-1-1,1 0,0 1,-1-1,0 1,0-1,1 1,-1 0,-1 0,1-1,0 1,0 1,-1-1,1 0,-1 1,1-1,-1 1,0 0,0 0,0 0,1 0,-1 0,0 1,0-1,0 1,0 0,0 0,0 0,0 0,0 0,0 1,0 0,0-1,0 1,-2 1,-3 7,0 1,1 0,0 1,0-1,1 1,1 0,-1 1,2 0,0-1,0 1,1 1,1-1,0 0,1 1,-1 8,-1 3,0 1,2-1,1 1,0-1,2 1,1-1,1 0,1 0,1 0,1 0,1-1,1 0,1-1,4 6,58 75,-48-87,-17-19</inkml:trace>
  <inkml:trace contextRef="#ctx0" brushRef="#br0" timeOffset="2785.64">830 103,'186'11,"-94"0,-92-11,1 0,0 0,-1 0,1-1,-1 1,1 0,-1 0,1-1,-1 1,1 0,-1-1,1 1,-1 0,0-1,1 1,-1-1,1 1,-1-1,0 1,0-1,1 1,-1-1,0 1,0-1,1 1,-1-1,0 1,0-1,0 0,0 1,0-1,0 1,0-1,0 1,0-1,0 0,0 1,0-1,-1 1,1-1,0 1,0-1,0 1,-1-1,1 1,0-1,-1 1,1-1,-1 1,1-1,0 1,-1 0,1-1,-1 1,1 0,-1-1,1 1,-1 0,1 0,-1-1,-32-26,31 26,-78-58,73 48</inkml:trace>
  <inkml:trace contextRef="#ctx0" brushRef="#br0" timeOffset="3201.139">1394 611,'29'-5,"19"-1,6 0,-1 1,-5 1,-6 2,-5 1,-4 1,-3 0,-2 0,-5 0</inkml:trace>
  <inkml:trace contextRef="#ctx0" brushRef="#br0" timeOffset="3449.849">1451 837,'38'-5,"32"-6,9-2,-4 2,-15-2,-17 1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32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0 710,'14'1,"0"0,0-1,-1-1,1 0,0-1,-1 0,1-1,-1-1,0 0,0-1,0 0,0-1,-1 0,0-1,0-1,-1 0,0 0,-1-1,3-2,139-176,-105 118,-4-2,-2-2,26-68,-56 118,-9 19,-2 2,0-1,0 1,1 0,-1 0,0-1,1 1,0 0,-1 0,1 0,0 0,0 0,0 0,0 0,1 0,-1 0,0 1,1-1,-1 0,1 1,0-1,-1 1,1 0,0 0,0-1,0 1,0 0,0 1,0-1,0 0,0 0,1 1,-1-1,0 1,0 0,0 0,1 0,-1 0,0 0,0 0,1 1,-1-1,0 1,0-1,0 1,0 0,0 0,2 1,2 8,0 0,-1 0,0 1,-1 0,0 0,0 0,-1 0,-1 0,0 1,0 0,-1-1,-1 1,0 0,-1-1,-1 7,2-1,1 21,1-10,-1 1,-1 0,-1-1,-1 1,-2-1,-1 1,-1-1,-1-1,-2 1,-1-1,-1-1,-8 13,7-23,-1-2,-1 0,-1-1,0 0,0-1,-1-1,-1 0,0-1,0-1,-1-1,0 0,-1-1,1-1,-3-1,19-3,-1-1,0 1,1-1,-1 0,0 0,0 0,0 0,0 0,0-1,0 1,0-1,0 0,0 0,0 0,0-1,0 1,0-1,0 1,0-1,0 0,0 0,0 0,0-1,1 1,-1-1,0 1,1-1,-1 0,1 0,0 0,0 0,0 0,0-1,0 1,0-1,0 1,1-1,-1 0,1 1,0-1,0 0,0 0,0 0,1 0,-1 0,1 0,0 0,-1 0,1 0,1-3,1-1,1 0,0 1,0-1,1 1,0 0,0 0,0 0,1 1,-1-1,2 1,-1 0,0 1,1-1,0 1,0 0,0 0,0 1,1 0,0 0,0 0,19-6</inkml:trace>
  <inkml:trace contextRef="#ctx0" brushRef="#br0" timeOffset="318.904">1044 428,'-19'15,"1"1,0 1,1 1,1 1,0 0,2 1,0 0,1 1,2 1,0 0,1 0,-1 6,10-25,-1 0,1 0,0 0,0 0,0 1,1-1,-1 0,1 1,-1-1,1 0,0 1,1-1,-1 0,0 1,1-1,0 0,0 0,0 1,0-1,0 0,1 0,-1 0,1 0,0 0,0-1,0 1,0-1,0 1,1-1,-1 1,1-1,0 0,-1 0,1-1,0 1,0-1,0 1,0-1,0 0,1 0,-1 0,0 0,0-1,1 1,1-1,8 2,1-1,0 0,0-1,0-1,0 0,0-1,-1 0,1-1,-1-1,1 0,-1-1,0 0,-1-1,1 0,-1-1,0 0,-1-1,0-1,0 0,-1 0,0-1,-1 0,0-1,0 0,-1 0,-1-1,0 0,0 0,-1-1,0-3,-6 9,0-1,-1 1,0 0,0 0,-1 0,0 0,0 0,0 0,-1 0,0 1,-1 0,0-1,0 1,0 0,0 1,-1-1,0 1,0 0,0 0,-1 0,0 1,0 0,0 0,0 0,-1 1,1 0,-1 0,0 1,0 0,0 0,0 1,0-1,0 1,-1 1,0 0,-18-4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4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31,'343'0,"-119"-30,-179 30,-33 0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4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81,'33'5,"16"-3,10-3,-1 0,-6-5,-1-2,-5 1,-1 1,-3-2,-4-1,-3 2,-4 1,-1-2,-2 0,0 1,-6 2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3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254 437,'-17'299,"-21"-59,14-161,44-103,-10 5</inkml:trace>
  <inkml:trace contextRef="#ctx0" brushRef="#br0" timeOffset="331.385">169 380,'211'25,"-175"-21,1-3,0-1,0-2,0-1,11-4,-49 8,1-1,-1 0,1 1,-1-1,1 1,0-1,-1 1,1-1,-1 1,1-1,0 1,-1-1,1 1,0 0,0-1,0 1,-1 0,1-1,0 1,0-1,0 1,0 0,0-1,0 1,0 0,0-1,0 1,1-1,-1 1,0 0,0-1,0 1,1-1,-1 1,0 0,1-1,-1 1,0-1,1 1,-1-1,1 1,-1-1,1 0,-1 1,1-1,-1 0,1 1,0-1,-1 0,1 0,-1 1,1-1,0 0,-1 0,1 0,-1 0,1 0,0 0,-1 0,1 0,0 0,-1 0,1 0,-10 13</inkml:trace>
  <inkml:trace contextRef="#ctx0" brushRef="#br0" timeOffset="584.411">0 775,'39'-5,"26"-6,8-1,0 1,-7 2,-10 4,-14-3,-10 0,-6 1,-2 3,-5 1</inkml:trace>
  <inkml:trace contextRef="#ctx0" brushRef="#br0" timeOffset="1237.033">85 267,'73'-26,"-40"17,0 1,1 2,0 1,0 2,1 2,29 2,37-17,-100 15,-1 1,0-1,1 0,-1 0,0 1,1-1,-1 0,0 0,0 0,0 1,0-1,0 0,0 0,0 0,0 1,0-1,0 0,0 0,0 0,-1 1,1-1,0 0,-1 0,1 1,0-1,-1 0,1 1,-1-1,1 0,-1 1,1-1,-1 1,0-1,1 1,-1-1,0 1,1-1,-1 1,0 0,0-1,1 1,-1 0,0-1,0 1,1 0,-1 0,0 0,0 0,0 0,1 0,-1 0,-1 0,1-1,-23-11,7 5,0-1,1 0,0-2,1 0,0 0,1-2,0 0,-10-11,8-14,17 22</inkml:trace>
  <inkml:trace contextRef="#ctx0" brushRef="#br0" timeOffset="2013.984">818 747,'-4'0,"-3"5,-4 1,0 5,1-4,3-9,7-3,4-6,6-2,1-2,-1-4,-3 6,-6 5,-5 9,-5 4,-2 7,6 0,4-1</inkml:trace>
  <inkml:trace contextRef="#ctx0" brushRef="#br0" timeOffset="2584.423">1100 804,'-13'7,"1"1,0 0,0 0,1 1,0 1,0 0,1 1,1 0,0 0,0 1,1 0,1 0,0 1,0 0,2 1,-1-1,2 1,-3 12,6-23,1-1,0 1,0-1,0 0,0 1,1-1,-1 1,1-1,-1 1,1-1,0 0,0 0,0 1,0-1,0 0,1 0,-1 0,1 0,-1 0,1 0,0 0,-1-1,1 1,0-1,0 1,0-1,0 0,1 0,-1 0,0 0,0 0,1 0,-1 0,1-1,-1 0,1 1,-1-1,2 0,97-13,-82 2,-1-2,-1 1,0-2,-1 0,0-2,-1 1,-1-2,0 0,-1 0,-1-1,-1-1,-1 0,0 0,-2-1,1-3,5-7,-1 0,-2-1,-1-1,-2 0,-1 0,-1 0,-2-1,-1 0,-1-8,-3 30,0 1,-1-1,0 1,0 0,-1-1,-1 1,1 1,-2-1,1 0,-2 0,4 7,1 1,0-1,-1 1,0 0,1 0,-1-1,0 1,0 1,0-1,0 0,-1 0,1 1,0-1,-1 1,1 0,-1 0,1 0,-1 0,0 0,1 0,-1 1,0-1,0 1,1 0,-1 0,0 0,0 0,0 0,1 1,-1-1,0 1,1 0,-1 0,0 0,1 0,-1 0,1 0,0 1,-2 0,-5 6,0 1,1 0,0 0,0 1,1 0,0 0,1 0,0 1,1 0,0 0,0 1,2-1,-1 1,1 0,1 0,0 0,1 1,0 10,1-5,0 0,2 0,0 0,1 0,0 0,2-1,0 0,1 0,0 0,2-1,0 0,0 0,2-1,0 0,1 0,0-1,1-1,0 0,1-1,1 0,0-1,1 0,0-1,0-1,1-1,4 2,-13-7,-1 0,0-1,1 0,-1 0,1-1,-1 0,1 0,0 0,-1-1,1 0,0 0,0-1,4-1,12-4</inkml:trace>
  <inkml:trace contextRef="#ctx0" brushRef="#br0" timeOffset="3149.604">1580 974,'18'-5,"-1"-1,1-1,-1 0,-1-1,1 0,-1-2,-1 0,0 0,0-2,-1 0,-1 0,0-1,-1-1,0 0,-1-1,0 0,-1-1,-1 0,-1 0,0-1,-1 0,-1 0,4-18,-3 15,-1-1,-1 1,0-1,-2 0,0 0,-2 0,0 0,-1 0,-1 0,-1-1,-1 1,-1 1,-1-1,-1 1,0-1,-4-4,10 24,-1-1,0 1,0-1,0 1,0-1,0 1,0 0,0 0,0-1,-1 1,1 0,0 0,-1 0,1 1,0-1,-1 0,1 0,-1 1,0-1,1 1,-1-1,0 1,1 0,-1-1,0 1,1 0,-1 0,0 0,1 1,-1-1,0 0,1 1,-1-1,1 1,-1-1,1 1,-1 0,1-1,-1 1,1 0,-1 0,1 0,0 0,0 1,-1-1,-45 64,40-40,1-1,1 1,1 1,1-1,2 0,0 1,2-1,1 3,-1 9,-1-20,1 1,1-1,0 1,2-1,0 0,1 0,0 0,2 0,0-1,1 0,0-1,1 1,1-2,0 1,1-2,1 1,0-1,1-1,0 0,1-1,6 3,63 39,-75-51,-5-4</inkml:trace>
  <inkml:trace contextRef="#ctx0" brushRef="#br0" timeOffset="6348.998">1524 154,'121'18,"-100"-14,0-2,0 0,0 0,0-2,0-1,0-1,0 0,0-2,9-3,44-5,-74 12,1 0,-1 0,1 0,-1 0,1 0,-1 0,1-1,-1 1,0 0,1 0,-1-1,1 1,-1 0,0 0,1-1,-1 1,0 0,1-1,-1 1,0 0,1-1,-1 1,0-1,0 1,0-1,1 1,-1 0,0-1,0 1,0-1,0 1,0-1,0 1,0-1,0 1,0-1,0 1,0-1,0 1,0-1,0 1,0 0,-1-1,1 1,0-1,0 1,-1-1,1 1,0 0,0-1,-1 1,1 0,0-1,-1 1,1 0,0-1,-1 1,1 0,-1 0,1-1,-1 1,1 0,-33-23,27 19,-123-82,115 72</inkml:trace>
  <inkml:trace contextRef="#ctx0" brushRef="#br0" timeOffset="6969.008">2257 775,'-2'-3,"0"0,-1 0,1 0,-1 0,0 0,0 0,0 1,0 0,-1-1,1 1,-1 0,1 1,-1-1,0 1,1-1,-1 1,0 0,0 1,0-1,0 1,0-1,0 1,0 0,0 1,0-1,0 1,0 0,0 0,1 0,-1 0,0 1,0-1,1 1,-1 0,1 0,0 0,-1 1,1-1,0 1,1 0,-1-1,0 1,1 1,-1-1,1 0,0 1,0 0,1 0,0 1,0-1,1 1,-1-1,1 1,0 0,0-1,1 1,-1-1,1 1,0-1,0 1,1-1,-1 1,1-1,0 0,0 0,1 0,-1 0,1 0,0 0,0-1,0 1,0-1,1 0,-1 0,1 0,0-1,0 1,0-1,0 0,0 0,0 0,1-1,-1 1,0-1,1 0,0 0,-1-1,1 1,0-1,103-4,-89-4</inkml:trace>
  <inkml:trace contextRef="#ctx0" brushRef="#br0" timeOffset="7872.463">282 1086,'0'14,"0"15,0 7,0 2,0 0,0-3,0-1,0-3,0-1,0-1,0-6</inkml:trace>
  <inkml:trace contextRef="#ctx0" brushRef="#br0" timeOffset="8134.476">254 1142,'38'-5,"23"-6,5-1,-3 1,-13 2</inkml:trace>
  <inkml:trace contextRef="#ctx0" brushRef="#br0" timeOffset="8384.511">254 1312,'29'0,"19"-5,6-1,-2-5,-9-1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03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11,'4'0,"3"-5,-1 4,-6 1,2 1,1-4,-1 3,-5 1,-2 6,0-4,5-2,3-6,-4-2,-2 5,0 3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15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176 707,'-10'3,"0"0,0 1,0 0,0 1,0 0,1 1,0 0,0 0,1 1,0 0,0 0,0 1,1 0,0 0,1 1,-1 0,2 0,-1 1,2-1,-1 1,1 0,-1 7,5-13,1 0,0 0,0 0,0 0,0 0,1 0,0-1,-1 1,1 0,1-1,-1 1,0-1,1 0,0 0,0 0,0 0,0 0,0-1,1 1,-1-1,1 0,-1 0,1 0,0-1,0 1,0-1,0 0,0 0,0 0,0 0,0-1,0 0,0 0,0 0,0 0,1-1,-1 1,0-1,0 0,0-1,0 1,-1 0,1-1,0 0,0-1,22-12,-2-2,0-1,-1-1,-1 0,0-2,-2-1,-1 0,0-2,-2 0,-1-1,12-24,-12 24,-2-1,0-1,-2 0,-1 0,-1-1,-2-1,0 0,-2 0,-2 0,0-1,-2 0,-1 1,-2-1,0 0,-2 1,-2-1,0 1,-4-9,8 32,0 0,0 1,-1-1,0 0,0 1,0-1,0 1,-1 0,0-1,0 1,-1 1,1-1,-1 0,0 1,0 0,0 0,-1 0,0 0,1 1,-1 0,-1 0,1 0,0 1,-1-1,1 1,-1 0,1 1,-1 0,0-1,0 2,0-1,0 1,0 0,0 0,-2 3,0 0,0 1,1-1,-1 2,1-1,0 1,0 0,0 1,1-1,-1 1,1 1,1-1,-1 1,1 0,1 0,-1 0,1 1,-2 4,-3 8,1 0,1 0,1 1,0-1,2 1,0 1,2-1,-1 1,1-1,1 1,1 0,1 0,1 0,1 0,0-1,2 0,1 1,0-2,2 1,0-1,2 0,0 0,1-2,8 12,193 191,-176-187,-3-1,-26-56,-9 5</inkml:trace>
  <inkml:trace contextRef="#ctx0" brushRef="#br0" timeOffset="345.857">938 199,'-47'278,"32"-205,8-45,1 0,1 0,2 0,1 1,1-1,2 19,-1-44,1 1,0-1,0 1,0-1,0 1,0-1,1 1,-1-1,1 0,0 0,0 0,0 0,1 0,-1-1,1 1,-1 0,1-1,0 0,0 0,0 0,0 0,0 0,1-1,-1 1,0-1,1 0,-1 0,1 0,0 0,-1-1,1 1,-1-1,3 0,1 0,0 0,0 0,0-1,0 0,0 0,-1-1,1 0,0 0,-1 0,1-1,-1 0,0 0,0-1,0 1,0-1,-1-1,3-1,-6 4,0-1,0 1,0-1,0 0,-1 0,1 0,-1 0,1 0,-1 0,0 0,0 0,-1 0,1-1,-1 1,1 0,-1-1,0 1,0 0,-1-3,-3-16</inkml:trace>
  <inkml:trace contextRef="#ctx0" brushRef="#br0" timeOffset="597.5">600 537,'43'0,"34"0,8 0,-6 0,-10 0,-14 0,-10 0,-8 0,-11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3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394 819,'0'0,"-1"-1,0 1,0 0,0 0,1 0,-1 0,0 0,0 0,0 0,0 0,1 0,-1 1,0-1,0 0,0 0,1 1,-1-1,0 0,1 1,-1-1,0 1,0-1,1 1,-1-1,1 1,-1 0,1-1,-1 1,1 0,-1-1,1 1,-1 0,1 0,0-1,0 1,-1 0,1 0,0 0,0-1,0 1,0 0,0 0,0 0,0 0,0-1,0 1,0 0,0 0,0 0,1-1,-1 1,0 0,1 0,-1-1,1 1,-1 0,1-1,-1 2,78 297,7-67,-51-177,-32-55,-1 0,0-1,1 1,-1 0,0-1,0 1,1-1,-1 0,0 1,0-1,0 0,0 0,0 0,0 0,0 0,0 0,0 0,0 0,0 0,-1 0,1 0,0-1,-1 1,1 0,-1 0,0-1,1 1,-1 0,0-1,0 1,0 0,0-1,0 1,0-1,0 1,0 0,0-1,1-5,98-285,-24 106,-66 145,-12 27</inkml:trace>
  <inkml:trace contextRef="#ctx0" brushRef="#br0" timeOffset="519.956">451 537,'16'-3,"0"0,0 2,0-1,0 2,0 0,0 1,0 1,1 0,-7-1,68 14,48 1,-125-17,0 0,0-1,0 1,-1 0,1-1,0 1,-1 0,0-1,1 1,-1-1,0 1,1-1,-1 1,0-1,0 1,0-1,0 1,-1-1,1 1,0 0,-1-1,1 1,-1-1,1 1,-1 0,0-1,1 1,-1 0,0 0,0-1,0 1,0 0,0 0,0 0,0 0,0 0,-1 0,1 1,-1-1,0-2,-9-11,-1 1,-1 1,0 0,-1 1,0 0,0 1,-1 1,-7-3,-17-13,23 13,4 1</inkml:trace>
  <inkml:trace contextRef="#ctx0" brushRef="#br0" timeOffset="831.959">423 170,'34'5,"30"1,9 5,-4 0,-7-1,-11-3,-9 3,-6-1,-10-2</inkml:trace>
  <inkml:trace contextRef="#ctx0" brushRef="#br0" timeOffset="4052.621">197 1,'-30'63,"3"1,2 2,4 0,-7 41,27-106,-17 67,3 0,2 1,4 0,3 1,2 0,6 59,0-101,1-1,1 0,1 0,2 0,0-1,2 0,1-1,1 1,1-2,1 0,1 0,1-1,2-1,0-1,1 0,1-1,0-1,20 13,-6-8,-5-5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0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284 368,'23'-8,"0"1,0 2,0 0,1 1,0 1,-1 2,1 0,0 2,19 2,16-1,136-2,-195 0,-1-1,1 1,0-1,0 1,0-1,-1 1,1-1,0 1,0-1,0 1,0-1,0 1,0-1,0 1,0-1,0 1,0-1,0 1,0-1,0 1,0-1,0 1,1-1,-1 1,0-1,0 1,1 0,-1-1,0 1,0-1,1 1,-1 0,1-1,-1 1,0 0,1-1,-1 1,1 0,-1-1,1 1,-1 0,0 0,1 0,-1-1,1 1,-1 0,1 0,0 0,-1 0,1 0,-1 0,1 0,-1 0,1 0,-1 0,1 0,-1 1,1-1,-1 0,1 0,-1 0,1 1,-41-28,34 23,-62-38,49 30</inkml:trace>
  <inkml:trace contextRef="#ctx0" brushRef="#br0" timeOffset="-6052.999">454 509,'0'66,"-12"230,-6-33,-3-158,19-123,8 2,0-1</inkml:trace>
  <inkml:trace contextRef="#ctx0" brushRef="#br0" timeOffset="-1225.124">481 594,'227'-1,"-28"-27,-148 27,-51 1</inkml:trace>
  <inkml:trace contextRef="#ctx0" brushRef="#br0" timeOffset="-801.412">454 932,'4'0,"8"0,5 0,5 0,4 0,1 0,2 0,1 0,-1 0,0 0,-5 0</inkml:trace>
  <inkml:trace contextRef="#ctx0" brushRef="#br0" timeOffset="796.829">623 1271,'0'-5,"0"4,0 6,0 7,0 7,0 4,-5 4,-1 2,0 0,1 1,-4-5,1-2,1-5</inkml:trace>
  <inkml:trace contextRef="#ctx0" brushRef="#br0" timeOffset="1080.301">623 1215,'24'-5,"13"-2,4 1,1 1,-7 6,-10 4</inkml:trace>
  <inkml:trace contextRef="#ctx0" brushRef="#br0" timeOffset="1344.311">567 1384,'24'5,"17"-3,7-3,0 0,-4 0,-9-5,-10-2</inkml:trace>
  <inkml:trace contextRef="#ctx0" brushRef="#br0" timeOffset="14368.374">227 1,'-24'32,"2"2,1 0,1 2,2 0,2 1,1 0,2 2,-4 18,-2 34,3 0,4 1,4 0,4 29,2-55,4-1,2 0,3-1,3 1,2-1,17 46,-23-95,0-1,1 0,0 0,1-1,0 1,1-2,1 1,0-2,0 1,2-1,-1-1,1 0,1 0,-1-1,2-1,-1 0,1-1,13 5,86 21,-82-28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0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698 244,'79'-13,"1"4,0 3,54 4,-94-4,-40 6,1 0,0 0,-1 0,1-1,-1 1,1 0,-1 0,1-1,-1 1,1 0,-1-1,0 1,1-1,-1 1,1-1,-1 1,0-1,1 1,-1-1,0 1,0-1,1 1,-1-1,0 1,0-1,0 1,0-1,0 0,0 1,0-1,0 1,0-1,0 0,0 1,0-1,0 1,0-1,-1 1,1-1,0 1,0-1,-1 1,1-1,0 1,-1-1,1 1,0-1,-1 1,1-1,-1 1,1 0,0-1,-1 1,1 0,-1-1,0 1,1 0,-1 0,1-1,-1 1,1 0,-1 0,1 0,-1 0,0 0,1 0,-62-37,51 32,0 0,1-1,0 0,0-1,1 0,-1-1,2 1,-1-2,1 1,0-1,-6-9,8-18,11 23</inkml:trace>
  <inkml:trace contextRef="#ctx0" brushRef="#br0" timeOffset="-1001.636">331 892,'-11'-3,"0"0,0 0,0 1,0 0,-1 1,1 1,0-1,-1 2,1 0,-1 0,1 1,0 0,0 1,0 0,0 1,1 0,-1 1,1 0,0 1,0 0,1 0,0 1,0 0,-7 8,11-10,-1 0,1 1,0-1,0 1,1 0,0 1,0-1,0 1,1 0,0-1,0 2,-1 4,4-10,-1 1,1-1,-1 0,1 1,0-1,0 1,0-1,0 1,0-1,0 1,1-1,-1 0,1 1,0-1,-1 0,1 1,0-1,1 0,-1 0,0 0,1 0,-1 0,1 0,-1 0,1 0,0-1,0 1,0-1,0 1,0-1,0 0,0 1,0-1,1 0,-1-1,0 1,1 0,-1-1,2 1,7 1,0 0,1-1,-1 0,1-1,-1 0,1-1,0 0,-1-1,0 0,0-1,1 0,-1-1,-1 0,1-1,-1 0,0-1,0 0,0 0,-1-1,0 0,0-1,0 0,11-12,0-1,-1-1,-1 0,-1-1,-1-1,-1-1,-2 0,5-12,-10 22,0-1,-2 0,0 0,0-1,-2 0,0 0,-1 0,0 0,-2-1,0 1,-1 0,-1-1,0 1,-1 0,-1-1,-1 1,0 1,-1-1,-1 1,-2-4,-46-47,51 66,1 0,0 0,0 0,0 0,-1 0,1 0,0 1,-1-1,1 1,-1 0,1-1,0 1,-1 0,1 0,-1 1,1-1,-1 0,1 1,0 0,-1-1,1 1,0 0,0 0,-1 0,1 1,0-1,0 0,0 1,0-1,1 1,-1 0,0 0,0 0,-5 7,0 0,1 0,0 0,0 1,1 0,0 0,1 0,0 1,0 0,1-1,1 1,0 0,0 0,1 1,1-1,0 0,0 0,1 0,1 1,-1-1,2 0,0-1,0 1,1 0,0-1,1 0,0 0,0 0,1 0,1-1,176 222,-169-213</inkml:trace>
  <inkml:trace contextRef="#ctx0" brushRef="#br0" timeOffset="-465.136">669 1005,'44'-15,"-1"-2,-1-3,-1-1,0-2,-2-1,-1-2,12-12,-38 25,-1 1,-1-2,0 0,0 0,-2 0,0-1,0-1,-1 1,-1-1,-1 0,0-1,-1 1,-1-1,-1 0,0 0,-1 0,0 0,-2 0,-1-8,2 20,0 1,0-1,-1 0,1 1,-1-1,0 0,-1 1,1-1,-1 1,0-1,0 1,0 0,0 0,-1 0,0 0,0 0,0 1,0-1,-1 1,1 0,-1 0,0 0,0 0,0 1,0-1,0 1,0 0,-1 1,1-1,-1 1,1 0,-1 0,0 0,1 0,-1 1,0 0,0 0,1 0,-1 1,0-1,-1 2,-3 3,0 0,1 1,-1 0,1 1,1 0,0 0,0 1,0-1,1 2,0-1,0 1,1 0,0 0,1 0,0 0,0 1,1 0,0 0,1 0,0 0,1 0,0 0,0 1,1-1,1 0,0 1,1 6,2 3,1 1,1-1,1 0,1-1,1 0,0 0,1 0,1-1,1-1,1 0,0-1,1 0,1-1,0-1,12 9,-26-22,1 1,0 0,0 0,0 0,0 0,0 0,1-1,-1 1,1-1,-1 0,1 1,-1-1,1 0,0-1,-1 1,1 0,0-1,0 0,-1 1,1-1,0 0,1 0,2-7</inkml:trace>
  <inkml:trace contextRef="#ctx0" brushRef="#br0" timeOffset="1114.201">76 1203,'329'-23,"190"17,-347 7,-156-2,0-1,-1 0,1-1,0-1,-1 0,0-1,15-7,-6 2</inkml:trace>
  <inkml:trace contextRef="#ctx0" brushRef="#br0" timeOffset="2036.013">642 1457,'-15'-1,"0"1,1 1,-1 0,0 1,1 1,-1 0,1 1,0 0,0 1,1 1,0 0,0 1,0 0,0 1,-8 9,17-13,1 0,0 0,0 1,0-1,0 1,1 0,0 0,0 0,1 0,-1 0,1 1,0-1,0 0,1 1,-1-1,1 0,1 1,-1-1,1 1,0-1,0 0,0 0,1 0,0 1,0-1,0-1,0 1,1 0,0-1,0 1,0-1,1 0,-1 0,1 0,0 0,0-1,0 1,1-1,-1 0,1-1,0 1,0-1,0 0,0 0,0 0,0-1,0 0,1 0,-1 0,4 0,8-8,1 0,-1-1,0 0,-1-2,0 0,0 0,-1-2,-1 0,0 0,0-2,-1 0,-1 0,0-1,-1 0,-1-1,-1 0,0-1,-1 0,3 0,-2 4,1-1,-2-1,0 0,-1 0,0 0,-1-1,-1 0,-1 0,0 0,-1-1,1-13,-4 18,-4-70,4 80,0-1,-1 1,0 0,1 0,-1 0,0 0,0 0,0 0,0 0,-1 1,1-1,0 0,-1 1,1-1,-1 1,0-1,1 1,-1-1,0 1,0 0,0 0,0 0,0 0,0 1,0-1,0 0,0 1,-1 0,1-1,0 1,0 0,0 0,0 0,-1 0,-3 1,0 0,0 0,0 1,0 0,1 0,-1 0,1 0,-1 1,1 0,0 1,0-1,0 1,0-1,1 2,0-1,-1 0,2 1,-1 0,0 0,1 0,0 0,0 0,1 1,-1-1,1 1,-2 5,0-1,1 0,0 1,1 0,0 0,1 0,0 0,0 0,1 0,1 0,0 0,1 0,1 7,1-5,0 0,1-1,0 1,1-1,1 0,0-1,0 1,1-1,1-1,0 0,0 0,1 0,0-1,0-1,1 0,0 0,1-1,0-1,0 0,0 0,1-1,0-1,0 0,10 1,2-2</inkml:trace>
  <inkml:trace contextRef="#ctx0" brushRef="#br0" timeOffset="2302.966">1009 1542,'4'0,"3"-5,-1-2</inkml:trace>
  <inkml:trace contextRef="#ctx0" brushRef="#br0" timeOffset="2696.233">1206 1203,'-98'274,"71"-158,27-113,0 0,0 1,0-1,0 1,1-1,-1 0,1 0,0 1,0-1,0 0,1 0,-1 0,0 0,1 0,0 0,0 0,0-1,0 1,0-1,1 1,-1-1,1 0,-1 0,1 0,0 0,0 0,0-1,0 1,0-1,0 0,0 0,1 0,1 0,2 0,1 0,0-1,0 1,0-2,-1 1,1-1,0 0,-1-1,1 0,0 0,-1-1,0 0,4-1,8-7</inkml:trace>
  <inkml:trace contextRef="#ctx0" brushRef="#br0" timeOffset="3012.644">923 1457,'20'0,"19"0,10 0,0 0,-3 0,-5-5,-4-1,-4 0,-2 1,-3 1,0 2,-5 1</inkml:trace>
  <inkml:trace contextRef="#ctx0" brushRef="#br0" timeOffset="8014.568">1573 244,'26'25,"-12"-12,-1-1,-1 2,0 0,0 0,-2 1,0 0,0 3,21 45,-3 1,-3 1,-3 1,-3 1,-3 1,3 31,-17-83,7 31,-3 0,-1 0,-2 0,-3 1,-1-1,-8 46,5-70,0 0,-1-1,-2 0,0 0,-1 0,-2-1,0 0,-1-1,-1 0,0-1,-2 0,0-1,-2-1,1 0,-2-1,0-1,-1 0,-1-1,0-1,-7 2,1-3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2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30 461,'29'-4,"19"-3,6-4,-2 0,-4 1,-6 3,-5 3,-4 1,-3 2,-2 0,0 2,-1-1,0 1,0-1,1 0,-10 1,-7-1</inkml:trace>
  <inkml:trace contextRef="#ctx0" brushRef="#br0" timeOffset="275.484">1 659,'43'-5,"34"-1,13-5,-4 0,-12 1,-13 3,-13 3,-9 1,-7 2,-8 1</inkml:trace>
  <inkml:trace contextRef="#ctx0" brushRef="#br0" timeOffset="820.486">1582 123,'-28'2,"1"2,0 0,0 2,0 1,1 1,0 1,1 2,0 0,0 2,1 0,-11 10,22-17,1 0,0 1,0 1,0 0,1 1,0 0,0 0,1 1,1 0,0 1,0 0,1 1,0 0,1 0,1 1,0-1,0 1,1 1,1-1,0 1,1 0,1 0,0 0,0 9,3-18,0 0,0-1,0 1,0 0,1-1,0 1,0-1,0 1,0-1,1 0,0 0,0 0,0 0,0 0,0-1,1 1,0-1,0 0,0 0,0-1,0 1,0-1,1 0,-1 0,1 0,1 0,128 18,-88-20,1-2,-1-3,1-1,-1-2,-1-2,0-2,0-2,-1-3,15-8,-23 11,0-2,0-1,-2-2,0-2,-1-1,-1-1,-1-2,-2-1,0-2,-1-1,-24 24,-1 0,1 0,-1 0,0-1,0 1,0-1,-1 1,0-1,0 0,-1 0,0 0,0 0,0 0,0 0,-1-1,0 1,-1 0,1 0,-1 0,0 0,-1 0,1 0,-1 0,-1 0,1 1,-1-1,0 1,0-1,0 1,-1 0,0 0,0 1,0-1,0 1,-4-2,-121-70,87 58</inkml:trace>
  <inkml:trace contextRef="#ctx0" brushRef="#br0" timeOffset="1174.319">820 320,'162'-13,"0"7,142 13,361 6,-347-42,-286 33,-27 2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3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0,'-4'5,"-8"1,0 5,-4 1,-3 2,6-5,9-10,7 1,2 0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1:56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3,'-7'-1,"0"0,1 0,-1 1,1 0,-1 1,1-1,-1 1,1 1,-1-1,1 1,-1 0,1 0,0 1,0 0,0 0,1 0,-1 1,1 0,0 0,0 0,0 1,0 0,1 0,0 0,0 0,0 1,1-1,0 1,-3 4,4-3,1-1,-1 1,1-1,0 1,0-1,1 1,0-1,0 1,0-1,1 1,0-1,1 1,-1-1,1 1,0-1,1 0,0 0,-1 0,2 0,-1-1,1 1,0-1,0 0,3 3,-1-4,0 0,1 0,0-1,-1 0,1 0,0-1,0 0,1 0,-1 0,0-1,1 0,-1 0,0-1,1 0,-1-1,1 1,-1-1,0-1,1 1,-1-1,0-1,0 1,0-1,-1 0,1-1,-1 0,1 0,-1 0,2-3,5-6,-6 1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51.98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3256 706,'-10'-7,"1"0,-1 1,0 1,0 0,-1 0,1 1,-1 0,0 1,0 0,0 1,-1 0,1 1,0 0,-1 1,1 0,-1 1,0 0,-16 4,0 1,0 1,1 2,0 1,0 1,1 1,-15 10,-131 97,157-105,1 0,0 1,1 1,0 0,1 0,1 1,1 1,1 0,0 0,-6 20,-7 9,-3 6,3 1,2 0,3 2,2 0,-5 39,10-43,6-36,0 1,1 0,1 0,1 0,0 1,2-1,-1 0,2 0,1 4,6 20,-1 4,3-1,1 0,3-1,1 0,11 18,14 24,-34-65,2 0,1-1,0 0,1 0,1-1,1 0,1-1,0-1,14 12,-1-6,1-2,2-1,0-1,1-2,0-1,1-1,1-2,0-1,9 1,71 21,-77-20,1-2,0-1,0-2,1-2,31 1,-37-6,-5 0,1-1,-1-1,0-1,0-1,21-6,137-36,-141 28,-1-1,0-3,-2-2,6-5,76-57,-75 41,-26 26,-2-1,0 0,-1-1,-1-1,0-1,-2-1,-1 0,-1-1,1-4,0-6,-2 0,-1-1,-2 0,-1 0,-2-1,-2 0,-1-1,-1-20,-5-253,-2 280,-1 1,-1-1,-2 2,-1-1,-1 1,-2 0,0 1,-2 1,-1 0,-2-1,16 25,-13-19,-1 0,-1 2,-1-1,0 2,-1 1,-20-15,-75-53,-92-49,-9 38,102 67,98 25,-1 1,1 1,-1 0,0 0,1 2,-1 0,0 0,0 1,1 1,-1 1,1 0,-3 2,-48 6,52-10,0 1,0 0,0 1,0 0,1 1,0 0,0 1,0 1,0 0,-1 1,-5 8</inkml:trace>
  <inkml:trace contextRef="#ctx0" brushRef="#br0" timeOffset="2498.346">3340 1525,'-4'2,"1"1,0 0,0-1,0 1,0 0,1 1,-1-1,1 0,0 1,0 0,0-1,0 1,1 0,-1 0,1 0,0 0,0 0,0 0,1 0,0 0,0 0,0 1,0-1,0 0,1 0,0 0,0 0,0 0,0 0,1 1,0-4,-1 1,1-1,0 0,-1 0,1 0,0 0,0 0,0-1,0 1,0-1,0 1,0-1,0 0,0 1,0-1,0 0,0 0,1-1,-1 1,0 0,0-1,0 1,0-1,0 0,-1 0,1 1,0-1,0 0,0-1,-1 1,1 0,0 0,0-2,50-49,-48 49,-1-1,0 0,0 0,0 0,-1 0,1 0,-1-1,0 1,0 0,-1-1,1 0,-1 1,0-1,0 0,-1 0,1 0,-1 0,0 0,-1-3,1 7,-1 1,1-1,-1 0,1 0,-1 1,1-1,-1 0,0 0,1 1,-1-1,0 1,0-1,0 1,1-1,-1 1,0-1,0 1,0 0,0-1,0 1,0 0,0 0,0 0,1 0,-1 0,0 0,0 0,0 0,0 0,0 0,0 0,0 1,0-1,0 0,0 1,0-1,1 1,-1-1,0 1,0-1,0 1,1-1,-1 1,0 0,-36 28,37-28,-6 4,0 1,1-1,0 1,0 1,1-1,0 1,0-1,0 1,1 0,0 1,0-1,1 0,-1 4,4-9,1-1,-1 0,1 0,-1 0,1 0,-1 0,1 0,0 0,-1 0,1-1,0 1,0-1,0 1,-1-1,1 0,0 0,0 1,0-1,0-1,0 1,0 0,-1 0,1-1,0 1,0-1,0 1,-1-1,1 0,0 0,-1 0,1 0,-1 0,1 0,-1 0,1 0,-1-1,1 0,4-1,0 0,-1-1,1 0,-1 0,0 0,0-1,0 0,0 0,-1 0,0 0,0-1,-1 0,1 0,-1 0,0 0,1-6,-3 11,-1 0,0 1,0-1,0 0,0 1,0-1,0 0,-1 1,1-1,0 1,0-1,0 0,-1 1,1-1,0 1,0-1,-1 0,1 1,-1-1,1 1,0-1,-1 1,1-1,-1 1,1 0,-1-1,1 1,-1 0,0-1,1 1,-1 0,1 0,-1-1,0 1,1 0,-1 0,0 0,1 0,-1 0,0 0,1 0,-1 0,0 0,1 0,-1 0,1 0,-1 0,0 1,1-1,-1 0,1 1,-1-1,0 0,1 1,-1-1,1 0,-1 1,-32 22,18-3,2 1</inkml:trace>
  <inkml:trace contextRef="#ctx0" brushRef="#br1" timeOffset="42491.511">3256 2513,'650'0,"-452"-29,282 29,-294-11,-96 0,0 4,0 3,53 7,-9-1,1193-2,-1252-12,-65 10,-1-1,0 1,1 1,-1 0,1 0,-1 1,1 0,-1 0,1 1,6 2,0 1,0 0,0-1,0 0,1-2,-1 0,1-1,14-1,-14-1,-4 2</inkml:trace>
  <inkml:trace contextRef="#ctx0" brushRef="#br1" timeOffset="44323.102">1647 2597,'36'0,"-29"0,-24 0,-161-17,132 10,1 2,-1 2,0 2,-36 4,-11-1,-810-2,717 28,175-27</inkml:trace>
  <inkml:trace contextRef="#ctx0" brushRef="#br0" timeOffset="67117.211">2861 1045,'13'-27,"-13"27,0 0,0 1,0-1,0 0,0 1,0-1,0 0,0 0,0 1,0-1,0 0,1 1,-1-1,0 0,0 0,0 1,0-1,1 0,-1 0,0 1,0-1,1 0,-1 0,0 0,0 1,1-1,-1 0,0 0,1 0,-1 0,0 0,0 0,1 0,-1 0,0 0,1 0,-1 1,0-2,1 1,-1 0,0 0,1 0,-1 0,0 0,1 0,-1 0,0 0,0 0,1 0,-1-1,-2 20,0 0,-2-1,0 1,-1-1,-1 0,0 0,-2-1,-8 15,-4 14,-91 233,288-619,-74 162,-101 174,0 1,0 0,1 0,-1 0,1 0,-1 0,1 0,0 0,0 1,0 0,0 0,1 0,-1 0,0 0,1 0,-1 1,1 0,0-1,0 2,-1-1,1 0,0 1,0-1,0 1,0 0,0 1,-1-1,1 0,0 1,0 0,0 0,-1 0,1 1,-1-1,1 1,-1 0,1 0,-1 0,0 0,0 1,0-1,0 1,-1 0,1-1,0 3,49 174,-29-44,-23-135,-1 1,0-1,1 1,-1-1,0 1,0-1,0 1,0-1,1 0,-1 1,0-1,0 0,0 0,0 0,0 0,0 1,0-1,0-1,0 1,0 0,1 0,-1 0,0 0,0-1,0 1,0 0,0-1,0 1,1-1,-1 1,0-1,0 1,1-1,-1 1,0-1,1 0,-1 1,0-1,1 0,-1 0,1 1,-16-10,0 0,-1 2,1 0,-2 0,1 2,-1 0,-9-1,-198-22,208 29,12-1,0 0,0 1,0-1,0 1,0 1,-1-1,1 1,0 0,0 0,0 0,0 1,0-1,1 1,-1 0,0 1,1-1,-1 1,-3 3,3 5</inkml:trace>
  <inkml:trace contextRef="#ctx0" brushRef="#br1" timeOffset="71732.142">490 2738,'-1'0,"1"0,0 0,0 0,-1 0,1 0,0 0,0 0,-1 0,1-1,0 1,-1 0,1 0,0 0,0 0,-1 0,1 0,0-1,0 1,0 0,-1 0,1 0,0 0,0-1,0 1,0 0,-1 0,1-1,0 1,0 0,0 0,0-1,0 1,-150 148,-147 147,294-292,0-1,1-1,0 1,-1 0,1 0,0 0,0 0,0 0,1 1,-1-1,0 0,1 1,0-1,-1 1,1 0,0-1,0 1,1 0,-1 0,1 0,-1-1,1 1,0 1,3-3,0-1,-1 1,1-1,0 0,0 0,0 0,0 0,0 0,0-1,0 0,0 1,0-1,-1 0,1 0,0 0,0-1,-1 1,1-1,-1 0,3 0,24-13,-2-1</inkml:trace>
  <inkml:trace contextRef="#ctx0" brushRef="#br1" timeOffset="72101.069">1083 2710,'6'-1,"-19"22,-149 152,-106 60,238-194,29-39,1 1,-1-1,1 1,0-1,-1 1,1-1,-1 1,1-1,0 1,-1 0,1-1,0 1,0 0,0-1,-1 1,1 0,0-1,0 1,0 0,0-1,0 1,0 0,0-1,1 1,-1 0,0-1,0 1,0 0,1-1,-1 1,0 0,1-1,-1 1,0-1,1 1,-1-1,1 1,-1-1,1 1,-1-1,1 1,-1-1,1 0,0 1,-1-1,1 0,-1 1,1-1,0 0,-1 0,1 0,0 0,-1 1,1-1,0 0,0 0,-1 0,1 0,0-1,-1 1,1 0,0 0,-1 0,1 0,0-1,104-33,-79 22</inkml:trace>
  <inkml:trace contextRef="#ctx0" brushRef="#br1" timeOffset="72498.829">1364 2794,'46'-17,"-46"19,1-1,-1 1,0-1,0 0,0 1,0-1,0 1,-1-1,1 1,0-1,-1 1,1-1,-1 1,1-1,-1 0,0 1,1-1,-1 0,0 0,0 0,0 1,0-1,0 0,0 0,0 0,0-1,-1 1,0 0,2 0,-193 175,177-159,0 1,0 1,2 0,1 1,0 0,-3 10,7-6</inkml:trace>
  <inkml:trace contextRef="#ctx0" brushRef="#br1" timeOffset="87207.048">1957 2766,'-34'39,"-232"229,207-177,58-86,4-4</inkml:trace>
  <inkml:trace contextRef="#ctx0" brushRef="#br1" timeOffset="88254.93">2861 2653,'-9'2,"1"1,0-1,0 1,0 1,0-1,1 1,-1 1,1-1,0 1,0 1,1-1,-1 1,1 0,0 1,1-1,0 1,-4 6,-10 9,-32 30,-2-3,-3-2,-13 5,22-15,46-36,-10 6,1 0,1 1,-1 0,2 1,-1 0,1 0,0 1,1 0,0 0,-4 9,9-6</inkml:trace>
  <inkml:trace contextRef="#ctx0" brushRef="#br1" timeOffset="89192.182">4102 2625,'0'4,"-4"3,-8 4,-5 5,-5 5,-4 3,-2 3,-1 1,0-3,4-2,2-5,0 0,0 1,3 2,5-7,10-6,5-4</inkml:trace>
  <inkml:trace contextRef="#ctx0" brushRef="#br1" timeOffset="90244.223">5174 2625,'-33'7,"-110"114,34-22,-101 74,195-153,19-15</inkml:trace>
  <inkml:trace contextRef="#ctx0" brushRef="#br1" timeOffset="90895.745">5881 2597,'-135'76,"-184"126,302-195,1 2,0 0,1 1,0 0,1 1,0 1,1 1,0-1,-2 5,10-8,4-5</inkml:trace>
  <inkml:trace contextRef="#ctx0" brushRef="#br1" timeOffset="91654.333">6812 2625,'-40'34,"-252"136,94-52,31 13,142-91,27-38</inkml:trace>
  <inkml:trace contextRef="#ctx0" brushRef="#br1" timeOffset="93707.215">4581 2653,'-10'3,"0"0,0 0,1 1,-1 0,1 0,0 1,0 0,0 1,1 0,0 1,0-1,0 1,1 1,0 0,0 0,1 0,-1 3,-20 19,-66 72,83-90,0 0,0 0,-1-1,-1-1,0 0,0-1,-1 0,0-1,-1 0,-10 3,8-2</inkml:trace>
  <inkml:trace contextRef="#ctx0" brushRef="#br1" timeOffset="96510.964">3820 2935,'-5'0,"-1"5,-5 1,0 5,-4 1,2 2,-3 0,2 1,-1-1,-4 2,2 2,-1-1,3-4</inkml:trace>
  <inkml:trace contextRef="#ctx0" brushRef="#br1" timeOffset="100211.643">3369 2597,'-5'2,"0"0,1 0,-1 1,1-1,0 1,-1 0,2 1,-1-1,0 1,1 0,-1-1,1 2,0-1,-2 4,0-1,-57 71,-3-4,-3-2,-8 1,-53 57,65-65,47-47</inkml:trace>
  <inkml:trace contextRef="#ctx0" brushRef="#br1" timeOffset="135738.68">1590 2569,'2'2,"-1"0,1 0,-1 0,1-1,-1 1,1-1,0 1,0-1,0 1,0-1,0 0,0 0,0 0,0 0,1 0,-1-1,0 1,0-1,1 1,-1-1,0 0,1 0,-1 0,0 0,1 0,0 0,366 3,-143-4,-28-27,394 29,-541 4,-33 1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1 181,'39'17,"-10"-12,-1 0,1-2,1-1,-1-1,0-2,5-1,31 0,246 1,-114-27,57 28,-84-27,309 26,-423-4,-83-17,-156-85,182 105,0 1,-1-1,1 1,0 0,0 0,-1 0,1 0,-1 0,1 0,-1 0,1 0,-1 0,0 1,1-1,-1 1,0-1,1 1,-1 0,0-1,0 1,1 0,-1 0,0 1,0-1,1 0,-1 0,0 1,0-1,1 1,-1-1,1 1,-1 0,0 0,1 0,-1 0,1 0,0 0,-1 0,1 0,0 1,0-1,0 0,0 1,0-1,0 1,0-1,0 1,0-1,1 1,-1 0,1-1,-1 1,1 0,-1 1,-11 128,-31 24,-3-61,46-93,-1 0,1-1,0 1,0 0,-1-1,1 1,0 0,0-1,0 1,0 0,-1 0,1-1,0 1,1 0,-1 0,0-1,0 1,0 0,0-1,0 1,1 0,-1-1,0 1,1 0,-1-1,0 1,1 0,-1-1,1 1,-1-1,1 1,-1-1,1 1,-1-1,1 1,0-1,-1 0,1 1,0-1,-1 0,1 1,0-1,-1 0,1 0,0 0,0 0,-1 0,1 0,0 0,0 0,-1 0,1 0,0 0,-1 0,1 0,0-1,0 1,-1 0,1 0,0-1,44-19,106-107,31-22,-139 110,-50 43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143 113,'-5'45,"-103"307,81-223,25-128,1-12</inkml:trace>
  <inkml:trace contextRef="#ctx0" brushRef="#br0" timeOffset="261.673">143 0,'28'5,"20"1,7 0,-2-1,-5-1,-6-2,-5-1,-14-1,-11 0</inkml:trace>
  <inkml:trace contextRef="#ctx0" brushRef="#br0" timeOffset="511.694">2 395,'38'5,"23"1,5-4,-3-4,-8 0,-8-1,-8 0,-10 2</inkml:trace>
  <inkml:trace contextRef="#ctx0" brushRef="#br0" timeOffset="1213.639">623 424,'-106'101,"34"-33,3 3,-29 42,93-96,34-40,63-65,110-91,-78 82,-123 96,0 1,1-1,-1 1,0 0,0-1,0 1,1 0,-1 0,0 0,0 0,1 0,-1 0,0 0,0 0,0 0,1 1,-1-1,0 0,0 1,0-1,0 1,1 0,-1-1,0 1,0 0,0-1,-1 1,1 0,0 0,0 0,0 0,-1 0,1 0,0 0,-1 0,1 0,-1 0,1 1,-1-1,1 0,-1 0,0 0,0 1,0-1,0 0,0 0,0 1,0-1,0 1,-5 63,2-52,1 0,0 1,1-1,0 0,1 1,0-1,2 1,-1-1,1 1,1-1,1 0,0 0,4 8,4 36,-12-56,0 0,0 0,0 0,-1 0,1 0,0 0,0 0,-1 0,1 0,-1-1,1 1,-1 0,1 0,-1 0,0 0,1-1,-1 1,0 0,1 0,-1-1,0 1,0-1,0 1,0-1,0 1,0-1,0 1,0-1,0 0,0 0,0 1,0-1,0 0,0 0,0 0,0 0,0 0,0 0,0 0,0-1,0 1,0 0,0 0,0-1,0 1,1-1,-1 1,0-1,0 1,0-1,0 0,0 0,-207-131,186 124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12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30,'29'-1,"1"1,-1 2,0 1,1 1,-1 2,21 6,206 74,-82 28,-158-103,0 0,-1 1,-1 1,0 1,0 0,-2 0,0 1,0 1,-1 0,0 4,23 25,-51-46,2-6,-1 1,0 1,0 1,0 0,0 1,-1 1,1 0,-1 1,1 1,-1 0,-4 2,-64-3,84 1,0 1,1-1,-1 1,0-1,0 0,1 1,-1-1,0 0,0 0,0 1,0-1,0 0,1 0,-1 0,0 0,0 0,0 0,0 0,0-1,1 1,-1 0,0 0,0-1,0 1,1 0,-1-1,0 1,0-1,1 1,-1-1,0 1,1-1,-1 0,1 1,-1-1,1 0,-1 1,1-1,-1 0,1 0,0 1,-1-1,1 0,0 0,0 0,-1 0,1 1,0-1,0 0,0 0,0 0,0 0,0 0,0 1,1-1,-1 0,0 0,0 0,1 0,-1 1,0-1,1 0,-1 0,1 1,-1-1,1 0,-1 1,1-1,0 0,0 0,20-10,1 0,0 1,1 2,0 0,0 1,20-2,20-7,175-58,-138 52,-101 22,1 0,0 0,-1 0,1 0,0 1,-1-1,1 0,0 0,-1 1,1-1,0 0,0 1,0-1,-1 0,1 1,0-1,0 0,0 1,0-1,-1 0,1 1,0-1,0 0,0 1,0-1,0 1,0-1,0 0,0 1,0-1,0 1,0-1,1 0,-1 1,0-1,0 0,0 1,0-1,0 0,1 1,-1-1,0 0,0 1,1-1,-1 0,0 0,0 1,1-1,-1 0,0 0,1 0,-1 1,-32 27,-136 104,64-63,97-59</inkml:trace>
  <inkml:trace contextRef="#ctx0" brushRef="#br0" timeOffset="927.773">2146 1,'-125'107,"91"-83,-1-1,-1-1,-1-2,-1-2,0-2,-10 2,-213 56,259-73,1 0,-1 0,0 0,0 0,1-1,-1 1,0-1,0 1,0-1,0 0,0 0,0 0,0 0,0 0,1 0,-1 0,0-1,0 1,0-1,0 1,0-1,1 0,-1 0,0 0,1 0,-1 0,0 0,1 0,-1 0,1-1,0 1,-1-1,1 1,0-1,0 1,0-1,0 0,0 1,1-1,-1 0,0 0,1 0,-1 0,1 1,0-1,-1 0,1 0,0 0,0 0,0 0,1 0,-1 0,1-1,3-6,1-1,0 1,1 0,0 0,1 1,0-1,0 1,1 1,0 0,2-1,12-14,-16 14,1 1,-1 0,2 0,-1 1,1-1,0 2,0-1,0 1,1 0,0 1,0 0,0 0,0 1,0 1,1-1,0 1,-1 1,1 0,-5 3,0 1,0 0,0 0,-1 0,1 0,-1 1,0 0,0 0,0 0,0 0,-1 1,0-1,0 1,0 0,-1 0,2 3,8 11,10 9,1 0,2-2,1-1,1-1,1-2,0 0,30 15,-22-12,-21-14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1852 876,'-566'0,"396"28,-281-27,170-1,258 5,5 1</inkml:trace>
  <inkml:trace contextRef="#ctx0" brushRef="#br0" timeOffset="9119.874">1739 876,'-13'-2,"0"-1,0 0,1-1,-1-1,1 1,0-2,0 0,1 0,0-1,0-1,1 0,-1 0,2-1,-1 0,1 0,1-1,0-1,0 1,1-1,0-1,1 1,0-1,0-3,-4-17,10 28,0 1,-1-1,0 0,0 1,0-1,0 1,-1-1,1 1,-1-1,0 1,0 0,0 0,0 0,-1 0,1 0,-1 1,-1-2,2 4,0 1,1 0,-1-1,0 1,1 0,-1 0,0 0,1 0,-1 0,1 0,0 1,-1-1,1 0,0 1,0-1,0 1,0-1,0 1,0 0,0-1,1 1,-1 0,1-1,-1 1,1 0,-1 0,1 0,0 0,0-1,0 1,0 0,0 0,1 1,-4 152,-6 37,-3-86,13-105,1 1,-1-1,1 1,-1-1,1 0,-1 1,1-1,0 0,0 0,0 0,-1 0,1-1,0 1,0 0,0-1,0 1,0-1,0 0,0 0,0 0,0 0,1 0,-1 0,0 0,0-1,0 1,0-1,0 1,-1-1,1 0,0 0,0 0,0 0,0 0,-1 0,1 0,-1-1,1 1,0-1,2 0,33-15,-2-1,0-2,-1-2,22-18,-17 13,-20 16</inkml:trace>
  <inkml:trace contextRef="#ctx0" brushRef="#br0" timeOffset="10233.454">187 85,'-2'1,"0"-1,0 1,0 0,0-1,0 1,0 0,0 0,1 0,-1 1,0-1,1 0,-1 1,1-1,-1 1,1-1,0 1,0-1,0 1,0 0,0 0,0 0,0 0,0 0,1-1,-1 1,1 0,-1 1,1-1,0 0,0 0,0 0,0 0,0 0,-1 1,-83 313,38-127,36-176,2-7</inkml:trace>
  <inkml:trace contextRef="#ctx0" brushRef="#br0" timeOffset="10539.384">46 29,'43'0,"29"0,7-5,-6-1,-10 0,-10 1,-11 2,-16 0,-18 2,-10 6,-9 1,-4 0</inkml:trace>
  <inkml:trace contextRef="#ctx0" brushRef="#br0" timeOffset="10789.422">46 339,'38'-4,"18"-3,4 1,-3 1,-7 2,-12 1</inkml:trace>
  <inkml:trace contextRef="#ctx0" brushRef="#br0" timeOffset="11101.34">554 339,'-15'34,"-4"16,1 4,3-3,5-4,4-11</inkml:trace>
  <inkml:trace contextRef="#ctx0" brushRef="#br0" timeOffset="11401.102">526 339,'24'0,"13"0,4 0,1 0,-3 0,-7 0</inkml:trace>
  <inkml:trace contextRef="#ctx0" brushRef="#br0" timeOffset="11624.509">441 509,'24'0,"27"0,5 0</inkml:trace>
  <inkml:trace contextRef="#ctx0" brushRef="#br0" timeOffset="13822.149">2021 989,'-23'-16,"22"15,0-1,0 0,-1 0,1 1,-1-1,1 1,-1-1,1 1,-1-1,0 1,0 0,0 0,0 0,1 0,-1 0,0 0,-1 1,1-1,0 1,0-1,0 1,0 0,0 0,0 0,-1 0,1 0,0 1,0-1,0 0,0 1,0 0,0-1,0 1,0 0,0 0,0 0,0 0,0 1,1-1,-1 0,0 1,1-1,-2 2,-19 118,-4 36,19-116,2 1,2 0,1-1,4 33,-4 82,-26 41,28-135,1-33,-2-1,0 1,-2 0,-1-1,-2 0,-6 21,-37 137,44-179,2-7</inkml:trace>
  <inkml:trace contextRef="#ctx0" brushRef="#br0" timeOffset="14684.043">1881 1017,'8'-18,"-16"26,-4 6,-184 175,187-180,7-8,0-1,1 1,-1-1,1 1,-1 0,1 0,-1-1,1 1,-1 0,1 0,0 1,-1-1,1 0,0 0,0 1,0-1,0 1,0-1,0 1,0-1,1 1,-1-1,0 1,1 0,-1-1,1 1,0 0,0-1,0 1,0 0,0 0,0-1,0 1,0 0,0-1,1 1,-1 0,1-1,-1 1,1 0,0-1,0 1,0-1,0 1,0-1,0 0,0 1,0-1,0 0,1 0,-1 0,0 0,1 0,-1 0,2 1,20 6,0-1,1 0,0-2,0-1,0-1,0-1,1-1,-1-1,1-1,1-2,105 4,-75 10,-72-29,-7-5,1 0,2-2,0 0,2-1,0-1,2-1,1-1,2 0,0 0,2-1,1-1,1-3,-14-36,17 51</inkml:trace>
  <inkml:trace contextRef="#ctx0" brushRef="#br0" timeOffset="15753.595">2162 2174,'-4'6,"1"-1,0 1,0 1,0-1,0 0,1 1,0-1,1 1,-1 0,1 0,1-1,-1 1,1 5,-5 31,-7 15,-3 0,-2-2,-3 0,-16 32,13-44,23-44,0-1,0 1,0 0,0 0,0-1,0 1,0 0,0-1,0 1,0 0,0-1,0 1,0 0,0-1,0 1,0 0,-1 0,1-1,0 1,0 0,0-1,0 1,-1 0,1 0,0 0,0-1,0 1,-1 0,1 0,0 0,0-1,-1 1,1 0,0 0,-1 0,1 0,0 0,0 0,-1 0,1 0,0 0,-1-1,1 1,0 0,-1 1,1-1,0 0,-1 0,1 0,0 0,0 0,-1 0,1 0,0 0,-1 0,1 1,0-1,0 0,-1 0,3-30,15-36,4 1,2 1,16-29,19-53,-56 140,-1 3,0-1,0 1,0-1,0 1,1-1,-1 1,1 0,0 0,0 0,0 0,0 0,1 0,-1 0,1 1,-1-1,1 1,2-1,-2 5,-1 0,1 0,0 0,-1 0,1 1,-1-1,0 1,0 0,0 0,0-1,0 1,-1 1,1-1,-1 0,0 0,0 0,0 1,0 3,0-5,32 102,45 109,-77-210,0 0,0 0,0 0,1-1,-1 1,1 0,0-1,0 1,0-1,0 0,0 0,1 1,-1-1,1-1,-1 1,1 0,0-1,-1 1,1-1,0 0,0 0,0 0,0 0,0-1,0 1,0-1,0 1,1-1,-1 0,0-1,0 1,0 0,0-1,0 0,0 1,0-1,0-1,0 1,0 0,-1-1,1 1,0-1,-1 0,1 0,-1 0,0 0,1 0,-1 0,1-3,7-11,-1 0,0-1,-1 0,-1-1,-1 1,0-2,-1 1,-1 0,0-8,4-13,0-9,-2 1,-3-1,-1 0,-4-27,1 30,1 21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1,'-34'24,"-15"8,0 3,9-5</inkml:trace>
  <inkml:trace contextRef="#ctx0" brushRef="#br0" timeOffset="515.808">360 142,'16'14,"-1"2,0 0,-1 1,-1 0,0 1,-2 1,0-1,-1 2,-1 0,-1 0,0 0,-2 1,0 0,-2 0,0 1,-1 5,-1-8,-1 0,0 1,-2-1,0 0,-1 1,-1-1,-1 0,-1 0,0-1,-1 1,-1-1,-1 0,-1-1,0 0,-1-1,-1 1,-1-2,0 0,-7 6,-18 19,-2-1,-2-2,-1-2,-2-2,-1-2,-1-2,-33 15,46-27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8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21,'-3'1,"0"0,0 1,0-1,0 1,1-1,-1 1,1 0,-1 0,1 0,0 1,-1-1,1 0,0 1,1 0,-1-1,0 1,1 0,-1 0,1 0,0 0,0 0,0 0,1 0,-1 0,1 0,-1 0,1 1,0-1,0 0,1 0,-1 3,1-3,-1 0,0 1,1-1,0 0,0 1,0-1,0 0,0 0,1 0,-1 0,1 0,0 0,0-1,0 1,0 0,1-1,-1 0,1 1,-1-1,1 0,0 0,0-1,0 1,0 0,0-1,0 0,0 0,0 0,0 0,1 0,-1-1,0 1,1-1,-1 0,0 0,1 0,-1-1,1 1,-1-1,0 1,0-1,1 0,-1-1,0 1,0 0,0-1,0 0,0 0,-1 0,1 0,-1 0,1 0,-1-1,1 0,1-2,-2 1,1-1,0 0,-1 0,0 0,0 0,0 0,-1 0,0 0,0-1,0 1,0 0,-1-1,0 1,0-1,-1 1,0-5,1 8,-1-1,1 1,-1 0,1-1,-1 1,0-1,0 1,0 0,0 0,0 0,-1-1,1 1,-1 0,1 0,-1 1,0-1,0 0,1 1,-1-1,0 1,-1-1,1 1,0 0,0 0,0 0,-1 0,1 0,-1 1,1-1,0 1,-1-1,1 1,-1 0,1 0,-1 0,1 0,-1 1,0-1,-2 1,0 0,0 1,0-1,0 1,0 0,1 0,-1 0,1 0,-1 1,1 0,0 0,0 0,0 1,0-1,1 1,0 0,-1 0,1 0,1 0,-1 1,1-1,-1 1,1 0,1-1,-1 1,1 0,-1 0,1 0,1 0,-1 0,1 0,0 0,0 1,0-1,1 0,0 0,0 0,0 0,1 0,-1-1,1 1,0 0,0-1,1 1,-1-2,0 0,1-1,-1 1,1-1,-1 1,1-1,0 0,0 0,0 0,0-1,0 1,0-1,1 1,-1-1,0 0,1-1,-1 1,1 0,-1-1,1 0,-1 0,1 0,-1 0,1 0,-1-1,1 0,-1 1,0-1,1-1,-1 1,0 0,0-1,0 0,0 1,2-3,3-1,0 0,0-1,-1 0,0 0,0-1,0 0,-1 0,0 0,0-1,-1 0,0 0,3-9,-6 15,-1-1,0 1,0 0,0-1,0 1,0-1,-1 1,1-1,-1 1,1-1,-1 0,0 1,0-1,0 0,0 1,-1-1,1 1,-1-1,0 0,0 1,1-1,-2 1,1 0,0-1,0 1,-1 0,1 0,-1 0,0 0,1 0,-1 0,0 0,0 1,0-1,-1 1,1-1,0 1,-1 0,1 0,0 0,-1 0,1 0,-1 0,0 1,1-1,-1 1,1 0,-1 0,0 0,1 0,-1 0,0 1,1-1,-1 1,1 0,-3-1,0 1,0 0,0 1,0-1,1 1,-1 0,1 1,-1-1,1 1,0-1,0 1,0 0,0 1,0-1,1 1,0 0,0 0,0 0,0 0,0 0,1 0,0 1,0 0,0-1,0 1,1 0,-1 0,2 0,-1 0,0 0,1 0,0 3,2-5,0 0,1 0,-1-1,1 1,0-1,0 1,0-1,0 0,0 0,0 0,0 0,1-1,-1 1,1-1,-1 0,1 0,0 0,-1-1,1 1,0-1,-1 0,1 0,0 0,0-1,-1 1,1-1,0 0,-1 0,1 0,-1 0,1-1,-1 1,0-1,0 0,1 0,-1 0,-1 0,1-1,0 1,0-1,-1 0,2-1,-2 2,0 1,0-1,-1 1,1-1,0 1,-1-1,1 0,-1 0,1 0,-1 0,0 0,0 0,0 0,0-1,0 1,0 0,-1-1,1 1,-1 0,1-1,-1 1,0-1,0 1,0 0,-1-1,1 1,0 0,-1-1,0 1,1 0,-1-1,0 1,0 0,0 0,0 0,-1 0,1 0,-1 0,1 0,-1 0,0 1,1-1,-1 0,0 1,0 0,0-1,0 1,0 0,-1 0,1 0,-2 0,-1 0,0 1,0 0,0 0,0 1,1-1,-1 1,0 0,0 0,0 1,1-1,-1 1,1 0,-1 0,1 1,0-1,-3 3,-19 12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9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27,'-2'-2,"1"0,-1 0,1 0,-1 1,0-1,1 1,-1-1,0 1,0-1,0 1,0 0,0 0,-1 0,1 0,0 0,0 1,-1-1,1 1,0-1,-1 1,1 0,-1 0,1 0,-3 0,2 0,-8-1,0 0,0 1,0 1,1-1,-1 2,0 0,0 0,0 1,1 0,0 1,-1 0,1 0,1 1,-1 1,1-1,0 2,0-1,0 1,1 1,0-1,-4 7,8-11,-1 0,1 1,0 0,0 0,0 0,1 0,-1 1,1 0,0-1,0 1,1 0,-1 0,1 1,0-1,1 0,-1 1,1-1,0 1,0-1,1 1,0 0,0-1,0 1,1-1,-1 1,1 0,1-1,-1 0,1 1,0-1,0 0,2 4,1-1,1-1,-1 0,1 0,1 0,-1-1,1 0,0 0,1 0,-1-1,1 0,0-1,1 0,-1 0,1-1,-1 0,1 0,0-1,0 0,0 0,0-1,0-1,1 0,-1 0,0 0,0-1,0-1,0 1,0-1,0-1,0 0,-1 0,1-1,4-3,6-9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8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185 150,'141'-27,"-1"-6,42-20,-160 47,84-22,-105 28,0-1,0 1,1 0,-1-1,0 1,0 0,0 0,0 0,1 0,-1 0,0 0,0 0,0 0,0 0,1 1,-1-1,0 0,0 1,0-1,0 1,0-1,0 1,0 0,0-1,0 1,0 0,0 0,0-1,-1 1,1 0,0 0,0 0,-1 0,1 0,-1 0,1 0,-1 0,1 1,-1-1,0 0,0 0,1 0,-1 0,0 1,0-1,0 0,0 0,-7 62,6-56,-55 295,53-272,2-1,0 1,2 0,2 0,0 0,2-1,1 0,2 0,0 0,9 16,70 127,-88-172,0-1,1 1,-1 0,0-1,0 1,0 0,0 0,0 0,1 0,-1 0,0 0,0 0,0 0,0 0,0 0,1 0,-1 1,0-1,0 0,0 1,0-1,1 0,-1 1,0-1,0 1,1-1,-1 1,0 0,1-1,-1 1,1 0,-1-1,1 1,-1 0,1 0,0-1,-1 1,1 0,0 0,-1 0,1 0,0-1,0 1,0 0,0 0,0 0,0 0,0 0,0 0,0-1,0 1,0 0,1 0,-1 0,0 0,1-1,-1 1,0 0,1 0,-1-1,1 1,-1 0,1 0,0-1,-1 1,1-1,0 1,-188-97,165 86,0 1,-1 0,0 2,0 1,-1 0,0 2,0 1,0 1,0 1,0 1,0 1,0 1,0 1,0 1,0 1,1 1,0 2,0 0,1 1,0 1,0 1,-16 12,28-15,0-3,1 0,0 1,1 1,0-1,0 1,0 1,1-1,0 1,0 1,1-1,0 1,0 0,1 0,0 1,-1 6,5-1</inkml:trace>
  <inkml:trace contextRef="#ctx0" brushRef="#br0" timeOffset="436.687">524 404,'456'27,"-346"-35,-108 8,1 1,-1-1,0 1,0-1,0 1,-1 0,1 0,0 0,0 0,0 1,-1-1,1 0,-1 1,1-1,-1 1,1-1,-1 1,0 0,0 0,0-1,0 1,0 0,0 0,0 0,-1 0,1 0,-1 0,1 0,-1 0,0 0,0 1,0-1,0 0,0 0,0 0,-1 0,1 0,-1 0,1 0,-1 0,0 0,0 0,0 0,-1 1,1 12,0-7,1 1,1 0,0-1,0 1,0-1,1 0,0 1,1-1,0 0,0 0,1-1,4 8,1 3,-2-1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9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27 229,'-6'228,"-4"-200,0-48,9-4,2 0,1 0,1 0,1 0,1 0,1 1,1 0,1 0,9-18,-6 12,-9 25,5-20,2 1,1 0,1 0,1 1,0 1,8-8,-20 28,0 0,1 1,-1-1,1 0,-1 0,1 1,-1-1,1 0,-1 1,1-1,0 1,-1-1,1 1,0-1,0 1,-1-1,1 1,0 0,0-1,0 1,-1 0,1 0,0-1,0 1,0 0,0 0,0 0,0 0,-1 0,1 0,0 0,0 1,0-1,0 0,0 0,-1 1,1-1,0 1,0-1,-1 0,1 1,0-1,0 1,-1 0,1-1,-1 1,1 0,20 41,-14-24,4 1,0-4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0,'0'34,"0"15,0 5,0-7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4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20 457,'-4'9,"1"1,0 0,0 0,1 0,0 0,1 0,0 0,1 1,0-1,1 0,-1 0,2 1,0-1,0 0,1 0,0 0,0-1,5 9,-6-16,1 0,-1 0,0 0,0-1,1 1,-1-1,1 1,-1-1,1 0,0 0,-1 0,1 0,0-1,0 1,0-1,-1 0,1 1,0-1,0-1,0 1,0 0,-1-1,1 1,0-1,0 0,-1 0,1 0,0 0,-1 0,1-1,-1 1,0-1,75-57,-69 51,1 0,-1-1,-1-1,0 0,0 0,-1 0,0 0,0-1,-1 0,-1 0,0-1,-1 1,0-1,0 0,-2 0,1 0,-1 0,-1-2,-1 10,-1 1,1-1,-1 0,0 1,0 0,0-1,-1 1,1 0,-1 0,0 0,0 1,0-1,0 1,0-1,0 1,-1 0,1 0,-1 1,1-1,-1 1,0-1,0 1,0 0,1 1,-1-1,0 1,0 0,0-1,0 2,0-1,0 0,0 1,0 0,0 0,1 0,-1 0,0 1,1-1,-1 1,1 0,-1 0,1 0,0 1,0-1,-1 2,-14 8,3-1</inkml:trace>
  <inkml:trace contextRef="#ctx0" brushRef="#br0" timeOffset="434.191">274 682,'51'-37,"-2"-2,-2-2,-1-3,10-14,-12 15,-43 44,1-1,-1 1,0-1,0 1,0 0,0-1,0 1,0 0,-1 0,1 0,0 0,0 0,-1 0,1 0,0 0,-1 0,1 0,-1 0,1 0,-1 0,0 0,1 1,-1-1,0 0,0 0,0 1,0-1,0 0,0 0,0 0,0 1,-1-1,1 0,0 0,-1 0,1 0,-1 0,1 1,-1-1,1 0,-1 0,0 0,0 0,1-1,-1 1,-1 1,1 4,-1-2,1-1,0 1,0 0,0 0,0-1,1 1,-1 0,1 0,0 0,0 0,0 0,1-1,0 1,-1 0,1 0,0 0,1-1,-1 1,1-1,0 1,-1-1,2 0,-1 1,0-1,0 0,1 0,0-1,0 1,0 0,0-1,0 0,0 0,0 0,1 0,-1 0,1-1,0 1,-1-1,4 1,1-3,0 0,0-1,-1 0,1 0,-1-1,0 0,1 0,-1 0,-1-1,1 0,0-1,-1 0,0 0,0 0,-1 0,1-1,-1 0,0 0,-1 0,1-1,-1-1,4-1,5-8</inkml:trace>
  <inkml:trace contextRef="#ctx0" brushRef="#br0" timeOffset="1070.506">1205 400,'-25'9,"0"0,1 2,0 1,1 1,0 1,1 1,0 1,1 1,1 0,1 2,-15 18,33-36,-1 1,0-1,1 1,-1 0,1-1,-1 1,1 0,0 0,0 0,0 0,0 0,0 1,0-1,1 0,-1 0,1 0,-1 1,1-1,0 0,0 1,0-1,0 0,0 1,1-1,-1 0,1 0,0 0,-1 1,1-1,0 0,0 0,0 0,0 0,1 0,-1 0,1-1,-1 1,1 0,-1-1,1 1,0-1,0 1,0-1,0 0,0 0,0 0,0 0,0 0,0 0,0-1,2 1,9 1,-1 0,1-1,0-1,-1 0,1-1,0 0,-1-1,1 0,-1-1,0 0,0-1,0-1,0 0,0 0,-1-1,0-1,-1 1,5-5,23-19,-2-1,-1-2,-1-1,4-8,-36 40,-13 32,-17 74,28-101,0 1,0-1,0 1,0-1,0 1,1-1,0 1,-1-1,1 0,1 1,-1-1,0 0,1 0,0 0,-1 0,1 0,1 0,-1 0,0-1,1 1,-1-1,1 1,-1-1,1 0,0 0,0 0,0-1,4 2,7 0,0-2,0 0,0 0,0-2,0 0,0 0,0-1,0-1,0 0,0-1,-1 0,0-1,0-1,0 0,-1-1,0 0,0-1,0 0,9-10,19-12,-2-1,-2-2,-1-2,-1-1,-2-2,-1-1,11-23,-29 44,-2 0,0-1,-1-1,-1 1,-1-2,-1 1,-1-1,-1 0,1-5,-6 23,0-1,-1 0,1 1,0-1,-1 1,0-1,0 1,0-1,0 1,-1 0,1 0,-1-1,0 1,0 0,0 0,0 1,-1-1,1 0,-1 1,1-1,-1 1,0 0,0 0,0 0,0 0,0 1,-1-1,1 1,0 0,-1 0,1 0,-1 0,1 1,-1-1,1 1,-1 0,0 0,1 0,-1 0,1 1,-1 0,1-1,-1 1,1 1,-1-1,1 0,0 1,0 0,0-1,-1 2,-9 8,0 0,0 1,1 1,1 0,0 1,1 0,0 0,1 1,1 0,0 1,1 0,1 0,1 1,0-1,1 1,0 0,2 0,0 1,1-1,1 0,0 1,1-1,3 12,1-10,0-1,2 0,0 0,1 0,0-1,2 0,0-1,0 0,2-1,0 0,1 0,0-2,1 0,1 0,0-1,0-1,2 0,-1-1,1-1,0-1,1 0,0-2,0 1,1-2,10 1,16 6,-7-1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313 428,'-16'-3,"1"1,-1 1,1 0,-1 1,0 1,1 0,-1 1,1 1,0 0,-1 1,1 1,1 0,-1 1,1 1,0 0,1 1,-12 8,22-13,0 0,1 0,-1 0,0 0,1 0,0 1,0-1,0 1,0 0,1-1,-1 1,1 0,0 0,0 0,0 0,1 0,-1 0,1 1,0-1,0 0,1 0,-1 0,1 0,0 0,0 0,0 0,0 0,1-1,0 1,0 0,1 2,1 1,0 0,1 0,0 0,0-1,0 1,1-2,0 1,0 0,0-1,1 0,0-1,0 1,0-1,0-1,6 3,-5-3,1-1,0 0,0 0,0-1,0 0,1 0,-1-1,0-1,0 1,0-2,0 1,0-1,0 0,0-1,-1 0,1 0,-1-1,0 0,0-1,0 0,0 0,4-5,2-4</inkml:trace>
  <inkml:trace contextRef="#ctx0" brushRef="#br0" timeOffset="3311.53">821 5,'-1'-1,"1"1,-1-1,1 1,-1 0,1-1,-1 1,1 0,-1 0,1-1,-1 1,1 0,-1 0,1 0,-1 0,1-1,-1 1,0 0,1 0,-1 0,1 0,-1 0,1 1,-1-1,0 0,1 0,-1 0,1 0,-1 1,1-1,-1 0,1 0,-1 1,1-1,-1 0,1 1,0-1,-1 1,1-1,-1 1,1-1,0 0,-1 1,1-1,0 1,0-1,0 1,-1 0,1-1,0 1,0-1,0 1,0-1,0 1,0 0,0-1,0 1,0-1,0 1,0 0,-6 39,6-39,-1 364,-61-55,62-297,1-7</inkml:trace>
  <inkml:trace contextRef="#ctx0" brushRef="#br0" timeOffset="3561.581">481 372,'34'4,"30"2,9 0,-3-1,-9-1,-9-2,-10-1,-6-1,-5 0,-8 0</inkml:trace>
  <inkml:trace contextRef="#ctx0" brushRef="#br0" timeOffset="3813.263">1131 512,'5'29,"6"9,1-1</inkml:trace>
  <inkml:trace contextRef="#ctx0" brushRef="#br0" timeOffset="4049.325">1103 145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87 274,'16'5,"0"0,0 0,0-2,0 0,0-1,1 0,-1-2,1 0,-1 0,1-2,-1 0,1-1,-1 0,0-1,7-4,-9 6,0-1,-1-1,1 0,-1 0,0-1,-1-1,1 0,-1-1,0 0,-1-1,1 0,-2-1,1 0,-1-1,-1 0,0 0,0-1,-1 0,0-1,-1 0,0 0,-1-1,-1 1,0-1,2-8,-6 19,-1 1,1-1,-1 1,0 0,1-1,-1 1,0-1,0 1,0-1,0 1,0-1,0 1,-1-1,1 1,0 0,-1-1,1 1,-1-1,0 1,1 0,-1-1,0 1,0 0,0 0,0 0,0 0,0 0,0 0,0 0,0 0,0 0,0 0,-1 0,1 1,0-1,-1 0,1 1,-1-1,1 1,0 0,-1 0,1-1,-1 1,1 0,-1 0,1 0,-1 0,1 1,-1-1,1 0,-1 1,1-1,0 1,-1-1,1 1,0-1,-1 1,1 0,0 0,0 0,0 0,-1 0,-8 10,0 0,0 0,1 1,1 0,0 1,0 0,2 0,0 1,0 0,1 0,-3 14,-5 18,3-1,1 1,3 1,1 0,3-1,1 1,3 0,2 0,3 8,-3-39,-1 0,-1 0,0 0,-1 0,0 0,-2 0,0 0,0 0,-2 0,0 0,-1 0,0-1,-1 1,-1-1,0 0,-2-1,1 0,-2 0,0 0,0-1,-1-1,-11 11,9-14,-1-1,0-1,-1 0,1-1,-1-1,0 0,0 0,-1-2,0 1,1-2,-1 0,0-1,0-1,0 0,0-1,0 0,-1-1,12 1,0 1,1-1,-1 0,0 0,0 0,0-1,1 1,-1-1,0 0,1 0,0 0,-1-1,1 1,0-1,0 1,0-1,1 0,-1 0,1-1,-1 1,1 0,0-1,1 0,-1 1,0-1,1 0,0 0,0 1,0-1,1 0,-1 0,1 0,0 0,0 0,0 0,0 0,1 0,0 0,0 0,0 0,0 0,0 0,1 1,0-1,1-3,8-8,0 1,0-1,1 2,1-1,1 2,-1 0,2 0,0 2,0 0,11-5,22-17,-16 8,2 2,1 2,0 1,1 1,31-9,-42 20</inkml:trace>
  <inkml:trace contextRef="#ctx0" brushRef="#br0" timeOffset="301.935">907 471,'-13'12,"1"1,0 0,1 0,1 1,0 1,1 0,0 0,1 0,1 1,1 1,0-1,-1 8,6-21,0-1,0 1,0-1,0 1,1-1,-1 1,1 0,0-1,0 1,0 0,0-1,0 1,0-1,1 1,-1 0,1-1,0 1,0-1,0 0,0 1,0-1,0 0,1 1,-1-1,1 0,0 0,-1 0,1 0,0 0,0-1,0 1,1-1,-1 1,0-1,0 0,1 0,-1 0,1 0,-1 0,1 0,-1-1,1 1,0-1,1 0,7-2,1 0,-1-1,0 0,0-1,0 0,0-1,-1 0,0-1,0 0,0-1,-1 0,0 0,0-1,-1 0,0 0,0-1,-1 0,4-7,-9 14,1-1,-1 0,1 0,-1 1,0-2,-1 1,1 0,0 0,-1-1,0 1,1 0,-2-1,1 0,0 1,-1-1,1 1,-1-1,0 0,0 1,0-1,-1 0,0 1,1-1,-1 1,0-1,-1 1,1-1,0 1,-1 0,0 0,0 0,0 0,0 0,0 0,-1 0,0 1,1-1,-1 1,0 0,0-1,0 1,0 1,0-1,-1 0,1 1,-2-1,-3 1,0 0,0 0,0 1,0 0,0 0,0 1,1 0,-1 0,0 1,0 0,1 1,-1-1,-3 3,-15 9</inkml:trace>
  <inkml:trace contextRef="#ctx0" brushRef="#br0" timeOffset="578.42">1274 781,'-10'-24,"-3"-12,6-6,3 0,3 3,6 2,8 3,1 3,2 6,0 3,1 5,-2 10,-4 12,-3 4</inkml:trace>
  <inkml:trace contextRef="#ctx0" brushRef="#br0" timeOffset="928.768">1725 442,'-12'4,"0"0,1 0,-1 1,1 0,0 1,1 1,-1 0,1 0,0 1,1 0,0 0,1 1,-1 1,2-1,-1 1,1 0,1 1,0 0,-1 4,6-12,0-1,1 1,-1 0,1 0,0 0,0 0,0 0,0-1,1 1,-1 0,1 0,-1 0,1-1,0 1,0 0,1-1,-1 1,0-1,1 1,0-1,-1 0,1 1,0-1,0 0,0 0,0 0,1-1,-1 1,0-1,1 1,-1-1,1 0,0 1,-1-1,4 0,101 18,-98-19,-1-1,0 1,1-1,-1-1,0 1,0-2,0 1,0-1,0 0,-1-1,1 1,-1-2,6-3,12-10</inkml:trace>
  <inkml:trace contextRef="#ctx0" brushRef="#br0" timeOffset="1295.087">1951 584,'28'0,"0"-1,1-1,-1-1,0-2,-1 0,1-2,-1-2,-1 0,19-10,-41 18,0-1,0 0,0 0,-1-1,1 1,0-1,-1 0,0 0,0 0,0 0,0 0,0-1,0 0,-1 1,0-1,0 0,0 0,0 0,-1 0,1-1,-1 1,0 0,0 0,-1-1,1 1,-1-1,0 1,0-1,-1 1,1 0,-1-1,0 1,0 0,0-1,-1 1,1 0,-1 0,-1-1,-3 3,-1 0,1 0,-1 1,1 0,-1 0,0 0,0 1,1 0,-1 0,0 1,1 0,-1 0,0 0,1 1,-1 0,1 0,0 1,0 0,0 0,0 0,0 1,1 0,-1 0,1 0,-1 2,-9 4,0 1,1 1,1 0,0 1,0 0,1 1,1 1,1 0,0 0,0 1,6-9,1 0,-1 0,1 0,1 1,-1-1,1 1,1-1,-1 1,1 0,0 0,1 0,0 0,0 0,1-1,0 1,1 0,-1 0,1-1,1 1,-1-1,1 1,1-1,-1 0,3 2,-1-2,1 1,0-1,1-1,0 1,0-1,0-1,1 1,0-1,0 0,0-1,0 0,1 0,0-1,-1 0,1-1,0 1,1-2,-1 1,0-1,5-1,17 1,0-1,0-2,0-1,0-1,13-5,-16 3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3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203 565,'-19'10,"0"1,1 0,1 2,0 0,0 1,1 0,1 2,1 0,0 0,1 1,-2 5,14-20,0-1,0 0,0 0,0 0,1 1,-1-1,0 1,1-1,-1 0,1 1,0-1,0 1,-1-1,1 1,0-1,0 1,0-1,0 1,1-1,-1 1,0-1,0 0,1 1,-1-1,1 1,0-1,-1 0,1 1,0-1,0 0,0 0,0 0,0 0,0 0,0 0,0 0,0 0,0 0,0 0,1 0,-1-1,0 1,1 0,-1-1,1 1,-1-1,1 0,-1 1,0-1,1 0,-1 0,80-3,-51-7,0 0,0-2,-1-1,0-2,-1-1,-1 0,0-3,20-17,6-19,-64 81,7-19,0 0,1 0,0 0,0 1,1-1,0 1,0-1,0 1,1 0,1-1,-1 1,1 0,1 2,-1-7,1 0,-1 0,1 0,0 1,0-1,0 0,0 0,0-1,1 1,0 0,-1 0,1-1,0 1,0-1,0 0,1 1,-1-1,1 0,-1 0,1 0,-1-1,1 1,0-1,0 1,0-1,0 0,0 0,0 0,0-1,0 1,1-1,-1 0,1 0,12-2,-1 0,0-2,0 0,0 0,0-2,0 0,-1 0,0-1,-1-1,0-1,0 0,0 0,-1-1,-1-1,0 0,0 0,-1-1,-1-1,2-2,62-79,-73 95,0 0,0 0,1 0,-1 0,0-1,0 1,1 0,-1 0,1-1,-1 1,0 0,1-1,0 1,-1 0,1-1,-1 1,1-1,0 1,-1-1,1 1,0-1,-1 1,1-1,0 0,0 1,-1-1,1 0,0 0,0 1,0-1,0 0,-1 0,1 0,0 0,0 0,0 0,0 0,-1-1,1 1,0 0,0 0,0-1,-1 1,1 0,0-1,0 1,-1-1,1 1,0-1,-1 1,1-1,-1 1,1-1,-1 0,1 1,-1-1,1 0,-1 1,1-1,-1 0,0 0,1 1,-1-1,0 0,0 0,0 0,0 0,0 1,0-2,0 218,1-147,1-50,0 0,-2 1,0-1,-1 0,-1 0,-1 0,-1 0,0 0,-2 0,0-1,-7 15,10-28,-1 0,1-1,-1 1,1-1,-1 0,-1 0,1 0,-1-1,1 0,-1 1,0-2,0 1,0 0,0-1,-1 0,1 0,-1-1,1 0,-1 0,0 0,1 0,-1-1,0 0,1 0,-3-1,5 0,1 0,-1 0,1-1,0 1,-1-1,1 1,0-1,0 0,0 0,0 0,0 0,1 0,-1-1,1 1,-1 0,1-1,0 1,0-1,0 1,0-1,0 0,1 1,-1-1,1 0,0 0,0 1,0-1,0 0,0 0,0 0,17-84,3 36,2 2,2 0,3 1,1 2,3 0,2 3,1 0,15-11,-42 46,0 0,0 0,1 1,0 0,0 1,1-1,0 2,0-1,0 1,1 1,0 0,0 0,0 1,0 0,0 0,1 1,9 0,-18 2,1 0,-1 0,0 0,0 0,0 0,0 1,0-1,0 1,0 0,0-1,0 1,0 0,0 0,-1 0,1 0,0 1,-1-1,1 0,-1 1,1-1,-1 1,1-1,-1 1,0 0,0 0,0-1,0 1,0 0,0 0,-1 0,1 0,-1 0,1 0,-1 0,0 0,1 0,-1 1,0-1,-1 0,1 0,0 0,0 0,-1 1,-29 93,28-91,-1 6,0 0,-1-1,0 1,-1-1,0 0,-1-1,0 1,0-1,-1 0,0 0,-1-1,0 0,0-1,0 1,-1-2,0 1,-1-1,1 0,-1-1,-4 1,2-16,12 5</inkml:trace>
  <inkml:trace contextRef="#ctx0" brushRef="#br0" timeOffset="2737.302">1360 593,'7'-22,"-6"15,1 0,0 0,0 1,1-1,-1 1,1 0,1-1,-1 1,1 1,0-1,1 0,0 0,-4 6,0-1,-1 1,1-1,0 1,-1 0,1-1,0 1,0 0,0 0,-1-1,1 1,0 0,0 0,0 0,0 0,-1 0,1 0,0 0,0 0,0 0,0 1,-1-1,1 0,0 0,0 1,0-1,-1 1,1-1,0 1,-1-1,1 1,0-1,-1 1,1-1,-1 1,1 0,-1-1,1 1,-1 0,1 0,-1-1,0 1,1 0,-1 0,0-1,0 1,1 0,-1 0,0 0,0 0,0-1,0 1,0 1,7 47,-6-9,-1 0,-3 0,-1 0,-9 36,-22 93,35-167,1-1,-1 0,0 0,0 0,0 0,0 0,0 0,0 0,-1 0,1 0,0 1,0-1,-1 0,1 0,-1 0,1 0,-1 0,1 0,-1 0,0-1,1 1,-1 0,0 0,0 0,1-1,-1 1,0 0,0-1,0 1,0-1,0 1,0-1,0 1,0-1,0 0,0 1,0-1,0 0,-1 0,1 0,0 0,0 0,0 0,0 0,0 0,0-1,0 1,0 0,0-1,0 1,0 0,0-1,0 1,0-1,0 0,0 1,0-1,0 0,0 1,0-2,0-6,0 0,0 0,0-1,1 1,1 0,-1-1,1 1,1 0,-1 0,2 0,-1 0,1 0,0 0,0 0,1 0,0 0,11-32,2 0,2 2,1 0,2 1,1 2,17-19,-10 14,-23 29,-1 1,1 0,1 1,-1-1,2 1,-1 1,1 0,1 0,-1 0,1 2,1-1,-1 1,1 0,9-2,-18 7,0 1,0 0,0-1,0 1,0 0,0 0,0 1,0-1,0 0,0 1,0-1,0 1,0-1,0 1,-1 0,1 0,0 0,0 0,-1 0,1 1,0-1,-1 0,0 1,1-1,-1 1,0-1,1 1,-1 0,0-1,0 1,0 0,-1 0,1 0,0 0,-1 0,1 0,-1 0,0 0,0 0,1 0,1 86,-4-77,1 0,-2 0,0 0,0 0,-1 0,0-1,-1 0,0 0,0 0,-1 0,-1-1,1 0,-2 0,1-1,-1 0,0 0,-1-1,0 0,0 0,0-1,-1 0,0-1,0 0,-1-1,1 0,-1 0,0-1,0-1,0 0,-2 0,11-2,0 0,0 0,-1 0,1 0,0-1,0 1,-1-1,1 1,0-1,0 0,0 0,0 0,0 0,0 0,0 0,1-1,-1 1,0-1,1 1,-1-1,1 0,-1 0,1 1,0-1,0 0,0 0,0 0,0 0,0 0,0-1,1 1,-1 0,1 0,-1 0,1-1,0 1,0 0,0 0,0-1,1 1,-1 0,1 0,-1 0,1-1,0 1,-1 0,1 0,0 0,2-2,8-20</inkml:trace>
  <inkml:trace contextRef="#ctx0" brushRef="#br0" timeOffset="3074.033">1981 113,'5'16,"-1"0,0 0,-2 0,0 1,0-1,-2 1,0-1,-1 1,0-1,-1 1,-4 13,3-12,-33 182,10-44,26-156,0 1,0-1,0 0,0 1,1-1,-1 1,0-1,0 1,0-1,0 0,0 1,1-1,-1 0,0 1,0-1,1 1,-1-1,0 0,0 0,1 1,-1-1,0 0,1 1,-1-1,1 0,-1 0,0 0,1 1,-1-1,1 0,-1 0,0 0,1 0,-1 0,1 0,-1 0,1 0,-1 0,1 0,-1 0,0 0,1 0,-1 0,1 0,-1-1,0 1,1 0,-1 0,1 0,-1-1,0 1,1 0,-1 0,0-1,1 1,-1 0,0-1,0 1,1 0,-1-1,0 1,0-1,1 1,-1 0,0-1,0 1,0-1,0 1,0 0,0-1,12-12</inkml:trace>
  <inkml:trace contextRef="#ctx0" brushRef="#br0" timeOffset="3321.071">2206 423,'-10'34,"-2"15,4 1,5-10</inkml:trace>
  <inkml:trace contextRef="#ctx0" brushRef="#br0" timeOffset="3567.116">2206 282,'10'10,"2"3</inkml:trace>
  <inkml:trace contextRef="#ctx0" brushRef="#br0" timeOffset="4204.24">2403 565,'20'-7,"-2"-1,1 0,-1-1,-1-1,0-1,0-1,-1 0,0-1,-1-1,12-14,-26 27,1 0,-1 0,0 0,0 0,0-1,0 1,0 0,0-1,0 1,0-1,-1 1,1 0,-1-1,1 0,-1 1,1-1,-1 1,0-1,0 0,0 1,0-1,0 1,0-1,0 0,0 1,-1-1,1 0,0 1,-1-1,0 1,1-1,-1 1,0 0,0-1,0 1,0 0,0-1,0 1,0 0,0 0,0 0,-1 0,1 0,0 0,-1 0,1 0,-1 1,1-1,-1 0,1 1,-1 0,0-1,1 1,-1 0,0-1,-6 3,-1-1,1 1,-1 0,1 0,0 1,0 1,0-1,0 1,1 0,-1 1,1 0,0 0,0 0,1 1,0 0,0 1,0-1,1 1,0 0,0 0,1 1,0-1,0 1,1 0,-3 7,4-10,-1-1,1 1,0 0,0 0,1 0,0 0,-1 0,2 0,-1 0,1 0,-1 0,1 1,1-1,-1 0,1 0,0 0,0 0,0 0,1 0,0 0,0 0,0-1,0 1,1-1,0 1,0-1,0 0,0 0,1 0,0 0,-1-1,1 0,1 0,-1 0,4 2,4-3,0 0,0-1,0-1,0 0,0-1,1 0,-1-1,0 0,-1-1,1 0,0-1,-1 0,0-1,0 0,0-1,-1 0,1 0,-2-1,3-2,212-143,-161 111,-92 48,15 0,1 1,0 1,1 0,-1 1,2 0,-1 1,1 0,1 0,0 1,1 1,0 0,1 0,0 1,0 2,7-14,0 0,0 1,0-1,0 0,1 1,-1-1,1 0,0 1,-1-1,1 1,0-1,0 0,0 1,1-1,-1 1,1-1,-1 0,1 1,0-1,0 0,0 0,0 1,0-1,0 0,1 0,-1 0,1-1,-1 1,1 0,0 0,0-1,0 1,0-1,0 0,0 1,0-1,0 0,0 0,4 1,0-1,0 1,0-1,0 0,0 0,1-1,-1 0,0 0,0 0,0-1,0 0,0 0,0-1,3-1,11-5,0-1,-1-1,0-1,-1 0,0-2,16-13,139-179,-153 183,-6 10,-1 0,0-2,-1 1,0-2,-1 1,-1-2,0 1,-1-1,-1-1,0 0,-2 0,0 0,0-1,-2 0,0 0,-1-6,-2 20,-1 1,-1 0,1 0,0-1,-1 1,0 0,1 0,-1-1,-1 1,1 0,0 0,-1 0,0 0,1 1,-1-1,0 0,0 1,-1-1,1 1,0 0,-1 0,0 0,1 0,-1 0,0 0,0 1,0-1,0 1,0 0,0 0,0 0,-1 0,1 1,0 0,-1-1,-1 1,-6 0,1 0,-1 1,0 0,1 1,-1 0,1 1,0 0,-1 0,2 1,-11 6,7-4,0 1,1 0,0 1,0 1,0 0,1 0,0 1,1 1,1 0,-1 0,2 1,-1 0,2 0,-1 1,2 0,0 0,0 1,2 0,-1-1,2 2,0-1,0 0,2 1,0-1,0 1,1 0,1-1,1 1,0-1,0 0,7 7,0 0,1-1,0-1,2 0,0 0,2-1,0-1,0 0,2-1,0-1,1 0,0-1,1-1,1-1,0 0,1-2,0 0,0-1,1-1,0-1,1-1,-1 0,1-2,0-1,0 0,1-2,4-1,95-8,-104 2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1 441,'43'0,"29"0,7 0,-6 0,-10 0,-20 0,-18 0</inkml:trace>
  <inkml:trace contextRef="#ctx0" brushRef="#br0" timeOffset="210.636">142 216,'-10'53,"-3"21,1 9,2-5,3-12,3-11,2-11,6-13,2-7,5-7,6-7,0-5</inkml:trace>
  <inkml:trace contextRef="#ctx0" brushRef="#br0" timeOffset="595.381">706 300,'79'395,"-65"-280,-13-115,0 1,0-1,0 1,0-1,0 1,0-1,0 1,0-1,0 0,0 0,0 0,0 0,1 1,-1-1,0-1,0 1,0 0,0 0,0 0,0-1,0 1,0 0,0-1,0 1,0-1,0 1,0-1,0 1,0-1,0 0,-1 0,1 1,0-1,0 0,-1 0,1 0,0 0,-1 0,1 0,-1 0,0 0,1 0,-1 0,0 0,1 0,-1 0,0 0,0 0,0 0,0 0,0 0,0 0,0 0,140-307,-9 110,-117 183,0 3</inkml:trace>
  <inkml:trace contextRef="#ctx0" brushRef="#br0" timeOffset="1044.492">594 74,'323'17,"-291"-12,-19-2,0-1,0-1,0 1,0-2,0 0,0-1,0 0,8-2,-20 2,0 1,0 0,0 0,-1-1,1 1,0-1,-1 1,1 0,0-1,-1 0,1 1,0-1,-1 1,1-1,-1 0,1 1,-1-1,0 0,1 1,-1-1,0 0,1 0,-1 0,0 1,0-1,0 0,1 0,-1 0,0 1,0-1,0 0,0 0,-1 0,1 0,0 1,0-1,0 0,-1 0,1 1,0-1,-1 0,1 0,-1 1,1-1,-1 0,1 1,-1-1,1 1,-2-1,-31-36,29 34,-12-11,1 3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3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4,'-21'-2,"-1"0,1 2,-1 1,1 0,0 2,0 0,0 1,0 2,1 0,0 1,-1 1,12-4,0 0,0 0,0 1,0 0,1 1,0 0,0 0,1 1,0 0,0 0,0 1,1-1,0 2,0-1,1 0,1 1,-1 0,1 1,1-1,-1 0,2 1,-1 0,1 0,1-1,0 1,0 0,1 0,0 0,1 0,0 0,1 0,0 0,0 1,2-2,1 0,-1 0,1 0,1 0,-1-1,1 0,1 0,0-1,0 0,0 0,1 0,0-1,0 0,1-1,-1 1,1-2,1 1,-1-1,0-1,1 0,3 1,19 4,0-1,0-2,1-1,-1-1,33-2,93-22,-139 16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102 621,'0'432,"-1"-408,0 1,-2-1,0 0,-2 0,0 0,-8 20,13-43,0 1,0 0,0-1,0 1,-1-1,1 1,0-1,-1 1,1-1,-1 1,1-1,-1 1,0-1,0 0,1 1,-1-1,0 0,0 0,0 0,0 1,-1-1,1 0,0 0,0-1,-1 1,1 0,0 0,-1-1,1 1,-1 0,1-1,-1 0,1 1,-1-1,1 0,-1 0,0 0,1 0,-1 0,1 0,-1 0,1 0,-1-1,1 1,-1-1,1 1,-1-1,1 0,-1 1,1-1,0 0,-1 0,1 0,0 0,0 0,0 0,0 0,-1-1,0-8,1-1,0 1,0-1,1 1,0-1,1 1,0-1,1 1,0 0,0-1,1 1,1 0,-1 0,2 0,15-47,2 2,2 0,2 1,3 2,3 1,1 1,3 2,1 2,3 1,22-18,-56 56,0 0,1 1,-1-1,1 1,1 1,-1-1,1 1,0 1,1 0,-1 0,1 0,-1 1,1 0,0 1,0 0,0 0,1 1,-1 0,0 1,0 0,8 1,-12 3,-1 1,0-1,-1 1,1 0,-1 0,0 0,0 0,-1 0,1 1,-1 0,0-1,-1 1,1 0,-1 0,-1 0,1 0,-1 0,0 0,0 0,0-1,-1 1,0 0,0 0,-1 0,0 0,0-1,0 1,0-1,-5 18,0-1,-2 0,0-1,-1 0,-2 0,0-1,-1-1,0 0,-2-1,0 0,-2-1,1-1,-2-1,0 0,-1-1,0-1,-1-1,-1-1,-14 6,33-15,-1 0,0 0,1 0,-1-1,0 1,0-1,0 0,0 0,0 0,0 0,0 0,-1-1,1 1,0-1,0 0,0 0,-1 0,1-1,0 1,0-1,0 1,0-1,0 0,0 0,0-1,0 1,0-1,0 1,0-1,1 0,-1 0,1 0,0 0,-1 0,1-1,0 1,0-1,0 1,1-1,-1 0,1 0,-1 0,1 0,-1-2,12-38,-2 23</inkml:trace>
  <inkml:trace contextRef="#ctx0" brushRef="#br0" timeOffset="352.843">1033 565,'-19'13,"1"1,0 1,1 1,1 0,1 2,0-1,1 2,1 0,1 0,1 1,0 1,1 0,1 4,7-22,1 1,1 0,-1-1,0 1,1 0,0-1,0 1,0 0,0 0,1 0,0-1,-1 1,1 0,0-1,1 1,-1-1,1 1,0-1,-1 0,1 0,1 1,-1-1,0-1,1 1,0 0,-1-1,1 1,0-1,0 0,0 0,1 0,-1 0,1 0,-1-1,1 0,-1 0,1 0,-1 0,1 0,0-1,2 1,6-1,-1-1,0 0,0 0,0-2,0 1,0-1,0-1,-1 0,0 0,1-1,-2 0,1-1,-1 0,1 0,-2-1,1-1,-1 1,0-1,-1-1,1 1,-2-1,1 0,-1-1,-1 0,0 0,0 0,-1 0,0-1,-1 0,0 0,-1 1,1-6,-2 8,1 0,-1 0,0 0,-1 0,1 0,-2 0,1 0,-1 1,0-1,-1 0,0 0,0 1,-1-1,0 1,0-1,0 1,-1 0,0 0,-1 1,1-1,-1 1,-1 0,1 1,-1-1,0 1,0 0,-1 0,1 1,-1 0,0 0,0 0,-5 0,-41 9,28 6</inkml:trace>
  <inkml:trace contextRef="#ctx0" brushRef="#br0" timeOffset="618.896">1512 594,'-19'38,"-7"23,2 5,5-4,5-7,10-18,6-15</inkml:trace>
  <inkml:trace contextRef="#ctx0" brushRef="#br0" timeOffset="867.933">1371 283,'0'0</inkml:trace>
  <inkml:trace contextRef="#ctx0" brushRef="#br0" timeOffset="1236.436">1625 791,'5'-2,"1"0,-1 0,0-1,0 1,0-1,0-1,0 1,-1-1,0 1,1-1,-1 0,-1-1,1 1,-1-1,1 0,-1 0,-1 0,2-2,0 1,11-21,-1-1,-1-1,-2 0,0 0,-2-1,0-10,-8 41,-1-1,1 1,-1-1,0 1,1-1,0 1,-1-1,1 0,-1 1,1-1,-1 0,1 0,0 1,-1-1,1 0,0 0,-1 0,1 0,-1 0,1 0,0 0,-1 0,1 0,0 0,-1 0,1 0,0 0,-1-1,1 1,0 0,-1 0,1-1,-1 1,1 0,-1-1,1 1,-1-1,1 1,-1-1,1 1,-1-1,0 1,1-1,-1 1,1-1,-1 1,0-1,0 0,1 1,-1-1,0 0,0 1,0-1,0 1,0-1,0 0,0 1,0-1,0 0,0 1,0-1,0 0,0 1,-1-1,1 0,0 0,5 101,-7-89,1 0,1 0,0-1,1 1,0 0,0 0,1-1,1 1,0-1,0 1,1-1,4 7,-5-13,1 0,0-1,0 0,1 0,-1 0,0-1,1 1,0-1,0 0,0 0,0-1,0 0,0 0,0 0,0 0,0-1,0 1,1-1,-1-1,0 1,0-1,0 0,0 0,0 0,0-1,0 0,0 0,0 0,-1-1,1 1,-1-1,0 0,0 0,0-1,0 1,0-1,-1 0,1 0,-1 0,0 0,-1-1,1 1,0-3,9-66,-11 49</inkml:trace>
  <inkml:trace contextRef="#ctx0" brushRef="#br0" timeOffset="1772.438">2612 1,'0'43,"-4"29,-2 6,0 1,1-9,1-7,2-9,1-10,1-6,0-1,0-1,0-3,0-2,-4-6,-3-2,-4-6,-5-5,0-5</inkml:trace>
  <inkml:trace contextRef="#ctx0" brushRef="#br0" timeOffset="2019.88">2246 368,'43'19,"24"6,10 0,-3-6,-5-5,-4-5,-8-4,-5-4,-6 0,-11-2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245 442,'-21'11,"0"1,1 0,0 2,1 0,0 1,1 1,1 1,1 0,0 1,-7 13,20-29,0 0,1 0,-1 1,1-1,-1 1,1-1,0 1,0 0,0 0,1 0,-1 0,1 0,0 1,-1-1,1 0,1 1,-1-1,0 0,1 1,0-1,0 1,0-1,0 1,0-1,1 0,0 1,-1-1,1 1,0-1,1 0,-1 0,1 0,-1 0,1 0,0 0,0 0,0 0,1-1,-1 1,0-1,1 1,0-1,0 0,1 1,7-2,0-1,1 0,-1-1,0 0,0 0,0-1,0-1,0 0,0 0,-1-1,0-1,1 1,-2-2,1 1,0-1,-1-1,0 0,-1 0,0-1,0 0,6-8,-5 8,4-4,-1 0,0-2,-1 1,-1-1,0-1,-1 0,0 0,-1-1,-1 0,2-8,-5 88,-4-59,-1-1,1 1,0-1,0 1,0-1,1 1,-1-1,1 1,0-1,0 0,1 1,-1-1,1 0,0 0,0 0,1 0,-1 0,1-1,0 1,0-1,0 0,0 1,0-1,1-1,0 1,-1 0,1-1,0 0,0 0,0 0,0 0,1-1,-1 0,0 1,2-1,10 2,1-1,0 0,0-2,0 1,0-2,0 0,-1-2,1 1,0-2,-1 0,0-1,0-1,0 0,-1-1,0-1,0-1,2-1,6-3,-1-2,-1 0,0-1,-1-1,-1 0,0-2,-1 0,-2-2,0 1,-1-2,-1 0,0-1,-2 0,-1-1,-1 0,-1-1,-2 0,4-18,-9 31,0-1,-1 0,0 1,-1-1,-1 0,0 1,-1-1,0 0,0 1,-2 0,1 0,-2 0,-4-10,8 20,0 1,0-1,0 1,0 0,0-1,0 1,0 0,-1 0,1 0,0 0,-1 0,1 0,0 0,-1 0,1 1,-1-1,0 0,1 1,-1-1,1 1,-1 0,0 0,1-1,-1 1,0 0,1 0,-1 1,0-1,1 0,-1 1,0-1,1 0,-1 1,1 0,-1-1,1 1,-1 0,1 0,0 0,-1 0,1 0,0 0,0 0,-1 1,1-1,0 0,0 1,0-1,1 0,-1 1,-44 77,34-43,2 0,1 1,2 0,2 0,1 0,2 0,2 0,3 24,-2 17,-2-59,1 1,0 0,2 0,0-1,1 1,1-1,1 0,1 0,1-1,6 11,-14-27,0-1,0 0,1 1,-1-1,1 1,-1-1,1 0,-1 1,1-1,0 0,0 0,-1 0,1 0,0 1,0-1,0 0,1 0,-1-1,0 1,0 0,0 0,1-1,-1 1,0 0,1-1,-1 1,0-1,1 0,-1 1,1-1,-1 0,1 0,-1 0,0 0,1 0,-1 0,1-1,-1 1,1 0,-1-1,0 1,1-1,-1 1,0-1,0 0,1 0,-1 1,0-1,1-1,-1-3,1 0,-1 0,1-1,-2 1,1-1,0 1,-1-1,0 1,-1 0,1-1,-1 1,0-1,0 1,-1 0,-1-5,-4-11</inkml:trace>
  <inkml:trace contextRef="#ctx0" brushRef="#br0" timeOffset="153.213">585 216,'48'5,"44"6,22 2,0-2,-9-3,-13-2,-13-3,-10-1,-7-2,-14 0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5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0,'-19'44,"-11"23,-6 5,4-4,3-15,0-10,6-9,3-10,3-8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6 113,'9'-20,"4"44,-5 185,-10-134,-15 294,5-120,12-249,-1 1,1-1,0 0,-1 0,1 1,0-1,0 1,-1-1,1 0,0 1,0-1,-1 1,1-1,0 0,0 1,0-1,0 1,0-1,0 1,0-1,0 1,0-1,0 1,0-1,0 0,0 1,0-1,0 1,0-1,1 1,-1-1,0 0,0 1,0-1,1 1,-1-1,0 0,1 1,-1-1,0 0,1 1,-1-1,0 0,1 0,-1 1,1-1,-1 0,0 0,1 0,-1 1,1-1,-1 0,1 0,-1 0,1 0,-1 0,0 0,1 0,-1 0,1 0,-1 0,1 0,-1 0,1-1,-1 1,0 0,1 0,-1 0,1-1,20-29,-14 19,208-297,-207 297,1 1,-1 0,2 0,-1 1,1 0,1 1,0 0,0 1,0 0,1 0,0 2,0-1,0 2,1-1,0 2,0 0,0 0,-10 3,1 0,-1 0,1 1,-1-1,1 1,-1 0,0 0,0 0,1 0,-1 1,0-1,0 1,0 0,0 0,-1 0,1 0,0 0,-1 1,0-1,1 1,-1-1,0 1,0 0,-1 0,1 0,-1 0,1 0,-1 1,0-1,0 0,0 0,-1 1,1-1,-1 1,0-1,1 2,-1 7,1 1,-1-1,-1 0,0 1,-1-1,0 0,-1 0,0 0,-4 7,-2 5,-2-1,-1-1,-1 0,-1 0,0-2,-2 1,-16 15,25-28,-1 0,0-1,-1 0,0 0,0-1,-1 0,1 0,-1-1,-1 0,1-1,0 0,-1-1,0 0,0-1,0 0,0-1,0 0,-11-1,16 0,0-1,0 0,0 0,0 0,1-1,-1 0,1 0,-1 0,1-1,0 0,0 0,0 0,0-1,0 1,1-1,0-1,-1 1,2 0,-1-1,0 0,1 0,0 0,0 0,1 0,-1-1,1 1,0-1,1 1,-1-3,4-7</inkml:trace>
  <inkml:trace contextRef="#ctx0" brushRef="#br0" timeOffset="750.186">795 706,'0'7,"14"123,-13-127,-1 0,1 0,1 0,-1 0,0 0,1 0,-1 0,1 0,0-1,0 1,0-1,0 1,0-1,1 0,-1 0,1 0,0 0,-1 0,1-1,0 1,0-1,0 0,0 0,0 0,0 0,0 0,0-1,1 1,-1-1,0 0,0 0,1 0,-1 0,0-1,0 1,0-1,3-1,15-5,0-2,0-1,-1 0,0-2,-1 0,0-1,-1-1,15-15,30-42,-47 105,-14-26,-1 0,1 0,0 0,1 0,0 0,0-1,0 1,1-1,0 0,1 0,0-1,0 1,0-1,1 0,0 0,0-1,0 1,1-1,-1-1,1 1,0-1,1-1,-1 1,6 1,-3-4,0 0,1 0,-1-1,0 0,0-1,0 0,1-1,-1 0,0 0,-1-1,1 0,-1-1,1 0,-1-1,0 0,0 0,-1-1,1 0,138-125,-117 99,-1 0,-1-2,-2 0,-2-2,-1-1,-1-1,-3-1,-1-1,-2 0,-1-1,-3-1,-1 0,-2 0,-2-1,0-28,-6 68,0 1,-1-1,1 1,-1-1,0 1,1-1,-1 0,0 1,-1-1,1 1,0-1,-1 0,0 1,1-1,-1 1,0-1,0 1,0 0,-1-1,1 1,-1 0,1 0,-1 0,1 0,-1 0,0 0,0 1,0-1,0 0,-1 1,1 0,0-1,0 1,-1 0,1 0,-1 1,1-1,-1 0,1 1,-1-1,-2 1,-1 4,0 1,0 0,1 0,0 1,-1-1,2 1,-1 1,1-1,0 0,0 1,1 0,-1 0,2 0,-1 0,-1 6,4-11,-8 23,3 0,0 1,1-1,1 1,2 0,0 0,2 0,1 2,0 19,0-7,2 0,1-1,3 1,1-1,11 29,13 11,-34-72,-3-3</inkml:trace>
  <inkml:trace contextRef="#ctx0" brushRef="#br0" timeOffset="1002.717">1445 394,'43'0,"34"0,13 0,-4 0,-7 5,-12 2,-13-1,-6-1,-6 3,-5 1,-5-2,-2-2,-7 3,-3 1,1-2,-3-2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9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307 672,'-53'50,"2"2,2 2,3 3,-2 8,42-58,1-1,-1 0,1 0,1 1,-1 0,1-1,0 1,1 1,-1-1,2 0,-1 1,1 0,0-1,0 1,1 0,0 0,1 0,-1 5,2-11,0 0,0 0,0 0,0 0,0 0,0-1,1 1,-1 0,1 0,-1-1,1 1,0-1,-1 1,1-1,0 0,0 0,0 0,0 0,0 0,0 0,0-1,0 1,0 0,1-1,-1 0,0 1,0-1,0 0,1 0,-1-1,0 1,2-1,70-19,-64 14,1 0,-1 0,-1-1,1-1,-1 1,0-1,-1-1,0 0,0 0,-1-1,0 0,-1 0,0 0,-1-1,0 0,0 0,-1 0,-1-1,0 1,0-1,-1 0,-1 0,0 0,-1 1,0-7,1 7,0-1,-1 0,-1 0,1 1,-2-1,0 0,0 1,-1-1,-1 1,1 0,-2 0,0 0,0 1,-1 0,0 0,-1 0,0 0,0 1,-1 1,0-1,-6-3,15 13,0-1,0 1,0 0,-1 0,1 0,0 0,-1 0,1 0,-1 0,1 0,-1 0,0 0,1 0,-1 0,0 0,1 0,-1 0,0 1,0-1,0 0,0 0,0 0,-1 0,1 0,0 0,0 0,-1 1,1-1,-1 0,1 0,-1 0,1 0,-1 0,1-1,-1 1,0 0,0 0,1 0,-1 0,0-1,0 1,0 0,0-1,0 1,0-1,0 1,0-1,0 1,0-1,0 0,0 0,0 1,-1-1,1 0,0 0,0 0,0 0,0 0,0-1,0 1,-1 0,1 0,0-1,0 1,0-1,4 5,0 0,0 0,0 0,1-1,0 0,-1 0,1 0,0 0,1 0,-1-1,0 0,1 0,-1 0,1 0,0-1,-1 0,1 0,0 0,0-1,0 1,0-1,0 0,-1 0,1-1,0 0,0 1,3-2,124-52,-88 23,-1-2,-2-1,-1-3,-2-1,-2-1,12-19,-26 30,-1 0,-2-1,-1-1,-2-1,0-1,-2 0,-2-1,2-9,-1-46,-13 88,0 1,0-1,0 1,0-1,0 0,0 1,0-1,0 0,0 1,-1-1,1 0,0 0,0 1,0-1,-1 0,1 1,0-1,0 0,-1 0,1 1,0-1,0 0,-1 0,1 0,0 0,-1 1,1-1,0 0,-1 0,1 0,0 0,-1 0,1 0,-1 0,1 0,0 0,-1 0,1 0,0 0,-1 0,1 0,0 0,-1 0,1-1,0 1,-1 0,1 0,0 0,-1 0,1-1,0 1,0 0,-1-1,-13 38,-17 100,5 2,7 1,6 1,7 0,10 130,-4-240,5 102,5 0,24 108,-31-187,-3-53,0 0,0 0,0 0,0 0,0 0,-1 0,1 0,0 0,0 0,-1 0,1 0,-1 0,1 0,-1 0,1 0,-1-1,1 1,-1 0,0 0,1-1,-1 1,0 0,0-1,0 1,1-1,-1 1,0-1,0 1,0-1,0 1,0-1,0 0,0 0,0 0,0 1,0-1,0 0,0 0,0 0,0-1,0 1,0 0,0 0,0 0,0-1,0 1,0 0,0-1,0 0,-6-4,1 0,-1 0,1-1,1 0,-1 0,1 0,0-1,1 0,-1 0,1 0,1 0,-1-1,1 1,1-1,-3-8,-5-8,1 0,1-1,1 0,1-1,1 0,2 1,0-1,2 0,0-1,2 1,1 0,2 0,0 1,1-1,2 1,0 0,2 0,1 1,1 0,1 1,0 0,5-3,78-66,-68 74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56 214,'0'485,"0"-467,-1-1,0 0,-1 0,-1 0,-1 0,0 0,-1 0,-5 8,10-25,0-1,0 1,0-1,0 1,0-1,0 1,-1 0,1-1,0 1,0-1,0 1,-1 0,1-1,0 1,-1-1,1 1,0 0,-1-1,1 1,0 0,-1 0,1-1,0 1,-1 0,1 0,-1 0,1-1,-1 1,1 0,-1 0,1 0,0 0,-1 0,1 0,-1 0,1 0,-1 0,1 0,-1 0,1 0,-1 0,1 1,0-1,-1 0,1 0,-1 0,1 1,0-1,-1 0,1 0,-1 1,1-1,0 0,-1 1,1-1,0 0,0 1,-1-1,1 1,0-1,-6-42,9 9,2-1,1 0,1 1,2 0,1 1,2 0,1 0,1 2,2-1,1 2,1 0,2 1,15-17,165-193,-56 133,-142 104,1-1,-1 0,1 0,-1 1,1 0,0-1,-1 1,1 0,0 0,0 1,0-1,0 0,0 1,-1 0,1 0,0 0,0 0,0 0,0 0,0 1,0 0,0-1,0 1,0 0,-1 0,1 1,0-1,-1 0,1 1,-1 0,0-1,1 1,-1 0,0 0,0 1,0-1,0 0,-1 1,1-1,-1 1,1-1,-1 2,3 11,-1 0,-1 0,0 1,-1-1,0 1,-2 0,0-1,0 1,-2-1,0 0,0 0,-2 0,0 0,0 0,-2-1,-5 10,6-9,-1 0,0 0,-1-1,-1 0,0 0,-1-1,0 0,-1-1,0 0,-1-1,-1 0,0-1,0 0,-1-1,0 0,0-2,-1 1,0-2,0 0,-1-1,0 0,0-1,-3-1,15-2,0-1,0 0,0 0,-1-1,1 1,0-1,0 0,0 0,0 0,0 0,1-1,-1 1,0-1,1 0,-1 0,1-1,-1 1,1-1,0 0,0 0,0 0,1 0,-1 0,1 0,-1-1,1 1,0-1,1 0,-1 1,1-1,-1 0,1 0,0 0,0 0,1 0,-1 0,1 0,0-1,0 1,1 0,-1 0,1 0,0 0,0 0,0-1,5-8,0 0,0 1,1 0,1 0,0 0,1 1,0 0,5-3,8-7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89,'-71'107,"60"-96,1 1,0 0,1 1,1 0,0 1,1-1,0 1,1 1,0-1,2 1,-1 0,2 1,0-1,1 0,0 10,2-23,0 0,0 1,0-1,0 0,1 0,-1 0,0 0,1 0,0 0,0 0,-1 0,1 0,0 0,0-1,1 1,-1 0,0-1,1 1,-1 0,1-1,-1 0,1 1,0-1,-1 0,1 0,0 0,0 0,0 0,0 0,0-1,0 1,0-1,0 1,0-1,0 0,0 1,0-1,0-1,1 1,0 0,81-30,-67 18,-1-1,0 0,-1-1,-1-1,0 0,-1-1,0-1,-2 0,0 0,-1-1,0 0,-2-1,0 0,-1-1,2-12,-8 25,0 1,0 0,-1 0,0-1,0 1,0 0,-1-1,0 1,-1 0,1 0,-1 0,0 0,-1 0,1 0,-1 1,0-1,0 1,-1 0,0 0,0 0,0 0,-1 1,1-1,-1 1,0 0,0 1,0-1,-1 1,1 0,-1 1,0-1,0 1,0 0,0 0,0 1,0 0,0 0,-1 0,1 1,0 0,-1 0,1 1,0-1,0 1,0 1,-1-1,1 1,0 0,1 1,-1-1,0 1,0 1,-76 70,68-55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1,'-10'34,"-2"15,0 5,2-12,3-13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1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86 481,'27'337,"26"-127,-53-209,0 1,0-1,1 1,-1-1,0 0,1 1,-1-1,1 0,-1 0,1 1,0-1,0 0,-1 0,1 0,0 0,0 0,0 0,0 0,0 0,0 0,0 0,1-1,-1 1,0 0,0-1,1 1,-1-1,0 1,1-1,-1 0,0 0,1 1,-1-1,1 0,-1 0,0 0,1-1,-1 1,1 0,-1 0,0-1,1 1,-1-1,0 1,0-1,1 0,-1 1,0-1,0 0,0 0,0 0,0 0,0 0,0 0,0 0,0 0,18-21,-2 0,0-1,-1 0,-2-1,0-1,-2-1,8-21,6-10,3-7,-17 34,2 0,1 1,2 0,0 1,4-1,-8 14</inkml:trace>
  <inkml:trace contextRef="#ctx0" brushRef="#br0" timeOffset="517.828">1 284,'161'-17,"1"7,30 7,-192 3,0-1,-1 1,1-1,0 1,0-1,0 0,0 1,0-1,0 1,0-1,0 1,0-1,0 1,0-1,0 0,0 1,0-1,0 1,0-1,1 1,-1-1,0 1,0-1,1 1,-1-1,0 1,1 0,-1-1,0 1,1-1,-1 1,1 0,-1-1,1 1,-1 0,1 0,-1-1,1 1,-1 0,1 0,-1 0,1-1,-1 1,1 0,-1 0,1 0,0 0,-1 0,1 0,-1 0,1 0,-1 1,1-1,-44-24,-47-29,74 36</inkml:trace>
  <inkml:trace contextRef="#ctx0" brushRef="#br0" timeOffset="818.643">904 1,'-24'24,"-12"18,-1 6,1-5,8-5,7-4,9-8</inkml:trace>
  <inkml:trace contextRef="#ctx0" brushRef="#br0" timeOffset="1339.595">933 198,'21'18,"-1"0,-2 1,1 1,-2 1,-1 0,-1 1,0 1,-2 0,-1 1,0 1,-2 0,-1 0,-1 1,-1 0,-1 0,-2 1,0-1,-2 1,-1 0,-1 0,-2 0,-3 22,0-32,0-1,-2 0,0 1,0-2,-2 1,0-1,0-1,-2 0,1 0,-2-1,0 0,-1-1,0 0,0-1,-1-1,-1 0,0-1,0 0,-4 0,-16 10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1 590,'5'-23,"0"0,2 1,1 0,0 0,2 1,1 0,0 1,1 0,1 1,10-10,52-26,-74 54,1 1,0-1,0 0,0 1,0 0,0-1,0 1,0 0,0 0,0 0,0 0,0 0,0 1,0-1,0 1,0-1,0 1,-1 0,1-1,0 1,0 0,-1 0,1 0,0 1,-1-1,1 0,-1 1,1-1,-1 1,0-1,0 1,0-1,0 1,0 0,0 0,0 0,0-1,-1 1,1 0,-1 0,1 0,-1 0,0 0,0 0,6 85,-8-81,1 0,0 0,0 0,1 0,0 0,0 0,0 0,0 0,1 0,0 0,1 0,-1 0,1 0,0 0,1-1,-1 1,1-1,0 0,0 0,1 0,-1 0,1 0,0-1,1 0,-1 0,1 0,0 0,0-1,0 1,0-1,5 2,-4-4,-1 0,0 0,0 0,1-1,-1 1,0-1,1-1,-1 1,0-1,1 0,-1 0,0 0,0-1,0 0,0 0,0 0,0 0,-1-1,1 0,-1 0,0 0,0-1,0 1,0-1,0 0,-1 0,0 0,0-1,0 1,2-4,64-152,4-96,-44 172,-19 60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0,'0'851,"-16"-786,4-53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1,'39'4,"26"3,12-1,-1-1,-5-1,-10-2,-5-1,-8 0,-7-1,-6-1,-8 1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8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81,'0'-3,"0"0,0 0,0-1,-1 1,1 0,-1 0,0 0,0 0,0-1,0 1,0 1,-1-1,1 0,-1 0,0 0,0 1,0-1,0 1,0-1,-1 1,1 0,-1 0,1 0,-1 0,0 1,0-1,0 1,1 0,-2-1,1 1,0 1,0-1,0 0,0 1,-1-1,1 1,-7-1,-1 1,0 0,1 1,-1 0,1 1,0 0,-1 0,1 1,0 1,-6 2,0 1,-1 0,1 1,0 1,1 0,0 1,0 1,1 0,1 1,0 1,1 0,0 0,1 1,0 1,1 0,1 0,0 1,1 0,1 1,1 0,0 0,0 5,5-14,0 0,1 0,0 0,0 0,1 0,0 1,0-1,1 0,0 0,1-1,0 1,0 0,0-1,1 0,0 0,1 0,-1 0,1-1,1 1,-1-1,1-1,0 1,0-1,7 4,0 1,1-2,0 1,0-2,1 0,0 0,0-2,1 0,-1-1,1 0,0-1,0-1,4 0,-3 0,1-1,-1-1,1-1,0 0,-1-1,0-1,1-1,-1 0,-1-1,1-1,-1 0,0-2,11-6,-9 1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0,'0'29,"0"24,0 7,0-1,0-6,0-7,0-7,0-10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1,'-7'2,"-4"2,0 0,0 0,0 1,1 1,0-1,0 2,0-1,0 2,1-1,1 1,-1 0,1 1,0 0,-5 9,13-15,0 0,0 1,0-1,1 1,0-1,-1 0,1 0,0 1,0-1,1 0,-1 0,1 0,-1 0,1 0,0-1,0 1,0 0,1-1,-1 0,1 1,-1-1,1 0,0 0,0 0,-1-1,1 1,1-1,-1 0,0 1,0-1,0-1,1 1,-1 0,0-1,3 0,14 9,-13-7,-1 0,0 0,0 1,0 0,0 0,0 1,0-1,-1 1,0 0,0 1,0-1,0 1,-1 0,0 0,0 1,0-1,-1 1,1 0,-1 0,-1 0,1 0,-1 1,0-1,-1 0,1 1,-1 0,0-1,-1 1,0 0,0-1,0 1,-1 0,0-1,0 1,-1-1,0 1,0-1,0 0,-3 5,0-4,0 0,0 0,-1 0,0-1,0 0,0-1,-1 1,1-1,-1 0,-1-1,1 1,-1-2,1 1,-1-1,0 0,0 0,-1-1,1-1,0 1,-1-1,1 0,-1-1,1 0,-1-1,1 1,-9-3,-24-26,28 11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709 2,'1'115,"-13"279,-51 3,52-323,16-136,2 42</inkml:trace>
  <inkml:trace contextRef="#ctx0" brushRef="#br0" timeOffset="253.095">399 595,'38'-5,"37"-6,11-2,0 2,-10-2,-13 1,-12 2,-11-1,-6 1,-5-3,-3-4,-5 1</inkml:trace>
  <inkml:trace contextRef="#ctx0" brushRef="#br0" timeOffset="613.334">1162 2,'-69'449,"50"-211,20-231,-1 1,1 0,1 0,0-1,0 1,0-1,1 1,0-1,1 0,0 0,0 0,2 2,-4-6,0-1,0 0,0 0,0 0,0 0,0-1,0 1,1 0,-1-1,0 0,1 0,-1 1,1-1,0-1,-1 1,1 0,0-1,0 1,-1-1,1 0,0 0,0 0,0 0,-1 0,1-1,0 1,-1-1,1 0,0 0,-1 0,1 0,-1 0,1-1,-1 1,2-2,52-35,-42 27,0 1,1 0,0 1,1 1,0 1,0 0,10-3,-22 10,0-1,-1 1,1 0,0 0,-1 1,1-1,0 1,-1-1,1 1,-1 0,1 1,-1-1,0 1,1-1,-1 1,0 0,0 0,0 0,0 1,-1-1,1 1,-1-1,1 1,-1 0,0 0,0 0,0 0,0 1,-1-1,1 0,-1 1,0-1,0 1,0-1,0 1,-1 0,0-1,1 3,30 59,5-50,-21-19</inkml:trace>
  <inkml:trace contextRef="#ctx0" brushRef="#br0" timeOffset="979.872">1782 820,'31'-3,"-1"-1,0-1,0-2,-1-1,0-1,0-2,-1-1,0-1,9-7,-30 15,0-1,0 0,0 0,-1 0,0-1,-1 0,1 0,-1-1,-1 1,1-1,-1 0,-1 0,0-1,0 1,0-1,-1 1,0-1,-1 0,0 0,0 0,-1 0,0 0,-1 0,0 0,-1-4,-1 10,0 0,0-1,0 1,0 0,-1 0,1 1,-1-1,0 1,0 0,0 0,0 0,0 0,0 1,-1-1,1 1,-1 0,1 1,0-1,-1 1,1 0,-1 0,1 0,-1 0,1 1,-1 0,1 0,-1 0,1 1,0-1,0 1,0 0,0 0,0 0,0 1,1-1,-1 1,1 0,-3 3,-8 5,0 0,1 1,0 0,1 1,0 1,1-1,1 2,0 0,1 0,0 1,6-10,0 0,0 0,1 0,0 0,0 0,0 0,1 0,0 1,0-1,0 1,1-1,0 0,0 1,1-1,0 1,0-1,0 0,1 1,0-1,0 0,0 0,1 0,0-1,0 1,1-1,-1 1,1-1,5 4,5 1,0 0,1-2,1 0,-1-1,1 0,1-1,-1-1,1 0,0-2,0 0,0-1,0 0,0-1,1-1,-1-1,0-1,0 0,4-2,13-1,-4-1</inkml:trace>
  <inkml:trace contextRef="#ctx0" brushRef="#br0" timeOffset="5513.887">3306 651,'11'30,"0"0,-2 0,-2 1,0 0,-2 0,-2 0,-1 1,-1 6,-1 275,1-304,-1 0,-1 0,0 0,0 0,-1-1,0 1,0 0,-1-1,0 1,0-1,-2 1,5-8,0 0,-1-1,1 1,-1 0,1 0,-1-1,1 1,-1 0,1-1,-1 1,1 0,-1-1,0 1,1-1,-1 1,0-1,0 1,1-1,-1 0,0 1,0-1,0 0,1 0,-1 1,0-1,0 0,0 0,0 0,1 0,-1 0,0 0,0 0,0-1,0 1,0 0,1 0,-1-1,0 1,0 0,1-1,-1 1,0-1,0 1,1-1,-1 1,0-1,1 0,-1 1,1-1,-1 0,1 1,-1-1,1 0,0 1,-1-1,1 0,0 0,-1 0,1 0,0 0,-18-52,14 21,2-1,1 0,1 0,3 0,0 0,2 1,1-1,2 1,1 1,2-1,1 2,1 0,6-9,-1 3,2 0,1 2,2 0,1 2,2 0,1 2,5-3,-30 30,0 1,0 0,0-1,1 1,-1 0,1 1,-1-1,1 0,0 1,0-1,0 1,-1 0,1 0,0 0,1 0,-1 1,0-1,0 1,0 0,0 0,0 0,0 0,0 1,0-1,1 1,-1-1,0 1,0 0,-1 1,1-1,0 0,0 1,-1-1,1 1,0 0,-1 0,0 0,1 0,-1 1,0-1,0 0,0 1,-1-1,1 1,-1 0,1 0,-1 0,0 0,6 17,-2-1,0 2,-1-1,-1 0,-1 1,0-1,-2 1,-1 0,0-1,-3 12,3-19,1-1,-2 1,0-1,0 1,-1-1,-1 0,0 0,-1-1,0 1,0-1,-1 0,-1 0,0-1,0 0,-1 0,0 0,-1-1,0-1,-1 1,0-2,0 1,0-1,-1-1,0 0,-5 2,14-7,0-1,0 1,0-1,0 1,0-1,0 0,0 0,0 0,0 0,0 0,0 0,0 0,0-1,0 1,0-1,0 1,0-1,0 0,1 0,-1 0,0 0,0 0,1 0,-1-1,1 1,-1 0,1-1,-1 1,1-1,0 0,0 1,0-1,0 0,0 0,0 0,0 1,1-1,-1 0,1 0,-1 0,1-2,10-82,17 37,-15 30</inkml:trace>
  <inkml:trace contextRef="#ctx0" brushRef="#br0" timeOffset="6349.833">4209 622,'-8'2,"0"0,0 1,0 0,0 0,0 0,1 1,-1 0,1 1,0 0,0 0,1 0,0 1,-1 0,-4 6,-6 4,-2 2,2 1,0 0,1 1,1 1,0 1,2 0,-6 14,18-34,-1-1,1 1,0 0,0-1,0 1,0 0,0 0,1 0,-1 0,1 0,-1 0,1 0,0 0,-1 0,1 0,0 0,0 0,1 1,-1-1,0 0,1 0,-1 0,1 0,0 0,-1 0,1-1,0 1,0 0,0 0,1-1,-1 1,0 0,1-1,-1 1,1-1,-1 0,1 1,0-1,-1 0,1 0,0 0,0 0,0 0,0-1,0 1,0-1,0 1,0-1,0 1,0-1,10-2,0 1,0-2,0 1,0-2,-1 1,1-2,-1 0,0 0,0-1,-1 0,1-1,-2 0,1 0,-1-1,0-1,5-5,-1 3,134-129,-146 139,-1 1,1-1,-1 1,1-1,-1 1,1-1,-1 1,1-1,-1 1,1 0,0-1,-1 1,1 0,-1-1,1 1,0 0,-1 0,1 0,0 0,0 0,-1 0,1 0,0 0,-1 0,1 0,0 0,-1 0,1 0,0 0,-1 1,1-1,0 0,-1 0,1 1,-1-1,1 1,0-1,-1 0,1 1,-1-1,1 1,-1-1,1 1,-1 0,0-1,1 1,-1-1,0 1,1 0,-1-1,0 1,0 0,0-1,0 1,1 0,-1-1,0 1,11 51,-9-44,-3-4,1 1,0-1,0 1,0-1,0 1,1-1,0 1,0-1,0 0,0 1,1-1,0 0,0 0,0 0,0 0,1 0,-1 0,1-1,0 1,0-1,0 0,1 0,-1 0,1 0,0-1,0 1,0-1,0 0,0 0,0 0,0-1,0 0,1 0,-1 0,5 1,16-9,0-2,-1 0,0-1,-1-1,0-2,0 0,-2-1,0-1,0-1,-2-1,0-1,-1-1,0 0,0-3,-16 20,33-36,0-2,-3-1,-1-1,-2-2,-2-1,-3-1,-1-1,-2-1,-2-1,-3-1,9-44,-22 25,-3 68,0-1,-1 0,1 1,-1-1,1 1,-1-1,1 1,-1-1,0 1,0-1,1 1,-1-1,0 1,0 0,-1 0,1-1,0 1,0 0,-1 0,1 0,0 0,-1 1,1-1,-1 0,1 0,-1 1,1-1,-1 1,0 0,1-1,-1 1,0 0,1 0,-1 0,1 0,-1 0,0 0,1 1,-2-1,-6 4,0 1,1 0,-1 0,1 1,0 0,1 0,-1 1,1-1,0 2,1-1,0 1,0 0,1 0,0 1,0 0,1 0,0 0,0 0,1 1,1-1,0 1,-1 5,-3 19,2 1,1 1,2-1,1 0,3 8,-2 15,56 280,-56-336,0 0,-1 0,1-1,-1 1,1 0,-1 0,0-1,1 1,-1 0,0 0,0 0,0 0,-1-1,1 1,0 0,-1 0,1-1,-1 1,1 0,-1 0,0-1,0 1,0-1,0 1,0-1,0 1,0-1,-1 1,1-1,0 0,-1 0,1 0,-1 0,1 0,-1 0,0 0,1 0,-1-1,0 1,1-1,-1 1,0-1,0 0,-35-24,20 10</inkml:trace>
  <inkml:trace contextRef="#ctx0" brushRef="#br0" timeOffset="6603.36">4548 482,'43'9,"34"4,13-1,-4-7,-7-4,-7-8,-7-2,-9 0,-5-2,-6-1,-5 3,-6-3,-4-3,-1 0,-6-2,-3 3,-3 2</inkml:trace>
  <inkml:trace contextRef="#ctx0" brushRef="#br0" timeOffset="6931.105">5479 30,'-23'175,"8"-80,4 0,4 0,5 55,3-136,0 0,1 0,1 0,0-1,0 1,2-1,-1 1,6 7,-9-18,1 1,0-1,0 0,0 1,1-1,-1 0,1-1,-1 1,1 0,0-1,0 0,0 1,1-1,-1 0,0-1,1 1,-1-1,1 1,0-1,-1 0,1 0,0-1,0 1,-1-1,1 0,0 0,0 0,0 0,0-1,-1 1,1-1,0 0,1-1,19-7,1-1,-2-1,1-1,-2-2,1 0,16-14,26-17,-64 43,1 1,0-1,0 0,0 1,0-1,0 1,0 0,0-1,0 1,1 0,-1 0,0 0,1 1,-1-1,1 1,-1-1,1 1,-1 0,1 0,-1 0,1 0,-1 0,1 1,-1-1,0 1,1-1,-1 1,0 0,1 0,-1 0,0 0,0 1,0-1,0 1,0-1,0 1,0 0,0-1,-1 1,1 0,1 2,51 139,-42-128</inkml:trace>
  <inkml:trace contextRef="#ctx0" brushRef="#br0" timeOffset="19270.572">342 2062,'-27'3,"-1"0,1 2,0 1,1 1,-1 1,1 2,1 0,0 2,-19 11,40-21,0 1,0 0,0 0,0 0,0 0,1 1,-1-1,1 1,0 0,0 0,1 0,-1 0,1 1,0-1,0 1,0-1,0 1,1 0,0 0,0 0,1-1,-1 1,1 0,0 0,0 0,0 0,1 0,0 0,0 0,0-1,1 1,-1 0,1-1,0 1,0-1,1 1,-1-1,1 0,0 0,0 0,1-1,-1 1,1-1,0 0,-1 0,1 0,3 1,4 1,0 0,0-1,0 0,1 0,-1-2,1 1,0-2,0 1,0-2,0 0,0 0,0-1,0 0,0-1,-1 0,1-1,-1-1,1 0,-1 0,0-1,0 0,-1-1,0-1,0 1,0-1,-1-1,0 0,0 0,5-8,30-37,-11 77,-29-18,7 10,0-1,1-1,1 1,0-2,1 0,0 0,1-2,0 1,1-2,0 0,1-1,0-1,14 5,29 7,-41-15</inkml:trace>
  <inkml:trace contextRef="#ctx0" brushRef="#br0" timeOffset="22394.863">4859 2090,'-15'34,"-4"15,0 5,5-2,8-10,6-13</inkml:trace>
  <inkml:trace contextRef="#ctx0" brushRef="#br0" timeOffset="22643.271">4830 1751,'0'-9,"5"5,1 5</inkml:trace>
  <inkml:trace contextRef="#ctx0" brushRef="#br0" timeOffset="20323.804">2064 2062,'-12'-6,"0"0,0 0,0 1,-1 1,0 0,0 0,0 2,0-1,-1 2,1 0,0 0,-1 1,1 1,-1 0,1 1,0 1,0 0,0 0,0 1,0 1,1 0,0 1,0 1,6-4,0 1,1 0,0 0,0 0,0 1,0 0,1 0,0 0,0 1,0-1,1 1,-1 0,1 0,1 0,-1 1,1-1,0 0,1 1,-1 0,1-1,1 1,-1 0,1-1,0 1,1 0,-1 0,2-1,-1 1,0-1,1 1,1-1,-1 0,1 1,0-1,0-1,2 3,6 1,1 0,0-1,1-1,0 0,0 0,0-2,1 0,0 0,0-1,0-1,0 0,1-1,-1 0,1-1,-1-1,1-1,0 0,-1 0,7-3,5 3,-17 1,1 0,-1-1,1 0,-1-1,1 0,-1 0,0-1,0 0,0-1,0 0,0 0,-1-1,0 0,0-1,2-2,3-5</inkml:trace>
  <inkml:trace contextRef="#ctx0" brushRef="#br0" timeOffset="20842.836">2516 1977,'-18'35,"2"1,1 0,1 1,2 1,2 0,-2 19,11-55,0 1,0 0,0-1,0 1,1 0,-1 0,1 0,0 0,-1-1,1 1,1 0,-1 0,0 0,1 0,-1-1,1 1,0 0,0 0,0-1,0 1,0-1,1 1,-1-1,1 1,0-1,0 0,0 0,0 0,0 0,0 0,0 0,1 0,-1-1,0 1,1-1,0 0,-1 0,1 0,0 0,-1 0,1-1,0 1,0-1,0 1,0-1,-1 0,2 0,8-4,1 0,-1-1,0 0,-1-1,1-1,-1 1,0-2,-1 0,0 0,0 0,0-2,-1 1,-1-1,0 0,5-8,23-24,62-55,-97 96,0 0,1 0,-1 0,0 0,0 1,1-1,-1 0,0 1,1-1,-1 1,0-1,1 1,-1 0,1 0,-1 0,1-1,-1 1,0 1,1-1,-1 0,1 0,-1 0,1 1,-1-1,0 1,1-1,-1 1,0 0,1-1,-1 1,0 0,0 0,0 0,0 0,0 0,0 0,0 0,0 0,0 0,0 0,0 1,-1-1,1 0,0 1,-1-1,1 0,-1 1,0 0,12 71,-15 293,0-300,-3-1,-3 1,-2-2,-4 1,-7 12,20-63,-2 0,1-1,-2 0,0 0,0 0,-1-1,-1 0,0 0,-1 0,0-1,0 0,-2 0,1-1,-1-1,0 0,-2 1,10-9,0 0,0 0,0 0,0-1,0 1,-1-1,1 1,0-1,0 0,0 0,0 0,-1 0,1 0,0 0,0-1,0 1,0-1,0 1,0-1,0 0,0 0,0 0,0 0,0 0,0 0,0-1,1 1,-1 0,0-1,1 0,0 1,-1-1,1 0,0 0,0 1,0-1,0 0,0 0,0-1,-25-86,22 45,2-1,2 0,1 0,3 1,2-1,8-29,-9 53,1 0,1 1,1-1,1 1,1 1,0 0,1 0,1 1,1 1,1 0,0 0,1 1,1 1,13-10,-1 5,-3 3</inkml:trace>
  <inkml:trace contextRef="#ctx0" brushRef="#br0" timeOffset="21436.147">3419 1977,'-21'5,"1"1,-1 1,2 1,-1 1,1 0,0 2,1 0,0 1,1 1,1 0,0 1,0 1,-8 12,19-23,2 0,-1 0,0 0,1 1,0-1,0 1,0 0,0 0,1 0,0 0,0 1,1-1,-1 0,1 1,0-1,0 1,1-1,0 1,0 0,0-1,1 1,-1-1,1 1,1-1,-1 1,1-1,0 0,0 0,0 0,1 0,0 0,0 0,0-1,1 1,-1-1,1 0,0 0,0 0,3 1,-1 0,1 0,0-1,0 0,1 0,-1-1,1 1,0-2,0 1,0-1,0 0,0-1,0 0,0 0,1-1,-1 0,0-1,0 1,0-2,1 1,-1-1,0 0,-1-1,1 0,2-1,9-4,-2-1,1-1,-1-1,-1-1,0 0,0-1,-1 0,-1-1,6-9,1 0,-3 5</inkml:trace>
  <inkml:trace contextRef="#ctx0" brushRef="#br0" timeOffset="21789.989">3899 1526,'-16'25,"1"2,1-1,2 2,1 0,1 0,-6 28,7-12,1 0,3 0,2 1,1-1,3 1,3 15,-1 45,-8 38,5-141,-1 0,1-1,0 1,-1 0,1 0,0 0,0 0,0-1,0 1,0 0,1 0,-1 0,0 0,1-1,-1 1,1 0,0 0,0-1,0 1,0 0,0-1,0 1,0-1,0 1,1 0,6-2</inkml:trace>
  <inkml:trace contextRef="#ctx0" brushRef="#br0" timeOffset="22121.871">4209 2006,'-20'31,"1"1,2 0,1 1,2 1,1 1,2 0,-1 9,11-41,0-1,0 1,0 0,0 0,0 0,0-1,1 1,0 0,-1 0,1 0,0 0,1 0,-1 0,0 0,1 0,0 0,-1 0,1-1,0 1,1 0,-1 0,0-1,1 1,-1-1,1 1,0-1,0 0,0 0,0 0,0 0,1 0,-1 0,0 0,1-1,0 1,-1-1,1 0,0 0,-1 0,1 0,0 0,0-1,0 1,0-1,3 0,10-3,-1 0,1-2,-1 0,1-1,-1 0,-1-2,0 1,0-2,0 0,-1 0,0-1,-1-1,5-6,-5 7,-1-1,0-1,-1 0,0 0,-1-1,0-1,-1 1,-1-1,0 0,1-5,-6 14,0-1,0 1,0-1,-1 1,1-1,-1 1,-1-1,1 0,-1 0,0 1,0-1,-1 0,1 0,-1 1,-1-1,1 1,-1-1,0 1,0-1,0 1,-1 0,0 0,0 0,0 0,-1 1,0-1,0 1,0 0,-1-1,1 3,1-1,-1 1,-1 0,1 0,0 0,-1 0,1 1,0 0,-1 0,0 0,1 0,-1 1,0-1,1 1,-1 1,0-1,1 1,-1-1,1 1,-1 1,1-1,-1 1,1-1,0 1,-1 0,1 1,-8 3,1 1,1 0,-1 1,1 0,0 0,1 1,0 0,-7 11,3-2</inkml:trace>
  <inkml:trace contextRef="#ctx0" brushRef="#br0" timeOffset="25575.029">5451 2034,'-15'0,"0"1,1 1,-1 1,1 0,-1 1,1 0,1 1,-1 1,0 0,1 1,1 0,-1 1,1 0,0 1,1 1,0 0,1 0,0 1,0 0,1 1,1 0,-4 6,5-6,0 0,1 0,0 1,1 0,0 0,1 0,0 0,1 1,-1 12,4-21,-1-1,1 0,0 1,1-1,-1 0,1 1,0-1,0 0,0 0,0 1,1-1,0 0,0-1,0 1,0 0,0 0,1-1,0 1,0-1,0 0,0 0,0 0,0-1,1 1,0-1,-1 1,1-1,0 0,0-1,0 1,0-1,0 1,2-1,8 2,0 0,0-2,0 1,0-2,0 0,1 0,-1-2,0 0,0 0,0-1,-1-1,1 0,-1-1,0 0,0-1,2-2,20-12,0-1,-1-2,-1-2,-2-1,0-2,-12 11,-2-1,0 0,-2-2,0 0,-1 0,0-2,-2 1,-1-2,-1 0,0 0,-2 0,-1-1,-1-1,-1 1,-1-1,1-20,-2 17,-2 1,0 0,-2 0,-1-1,-1 1,-1 0,-1 1,-2-1,0 1,-2 0,-1 1,-1 0,-1 0,-1 1,-1 1,-5-4,16 22,0 1,0 0,0 0,-1 1,1-1,-1 1,0 0,0 0,-1 0,1 0,0 1,-1-1,0 1,1 0,-1 1,0-1,0 1,0 0,0 0,0 1,0-1,0 1,-1 0,1 1,0-1,0 1,0 0,0 0,0 0,0 1,1 0,-1 0,0 0,1 1,-1-1,1 1,0 0,0 0,0 1,1-1,-1 1,1 0,-3 3,-6 12,1 1,0 1,2 0,0 1,1-1,1 2,2-1,0 1,1 0,1 0,2 0,0 0,-2 14,2 0,1 0,2 0,2 0,1-1,2 1,1-1,2 0,14 31,-13-38,2 0,0-2,2 1,2-2,0 0,1-1,18 18,103 111,-89-86,-44-62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3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3186,'275'-28,"-66"0,92 1,24-1,279-2,317 30,-378-28,505 28,-444 28,-296-25,63-17,221-21,-75 23,-96-14,2 14,190-17,-19-5,55 12,29-13,-148 13,115-12,-557 29,776-29,1550 35,-2389-1</inkml:trace>
  <inkml:trace contextRef="#ctx0" brushRef="#br0" timeOffset="28140.942">1665 2960,'0'-55,"12"-145,54 1,64-110,-98 241,13-29,4 2,43-60,-90 152,67-100,4 3,5 2,37-30,-90 102,-4 3,1 1,1 1,1 1,1 1,1 1,0 1,20-9,170-70,-181 84,1 1,0 2,0 2,1 1,7 1,13-6,-45 8,-1 0,0 1,1 1,0 0,-1 0,1 1,-1 0,1 1,0 1,2 0,38 11,-22-7,0 2,-1 1,0 1,0 1,-1 2,1 2,32 20,-31-19,-1 1,0 1,-2 1,0 2,-1 1,22 23,79 119,-87-113,-3 1,-2 3,-2 0,-3 2,3 14,37 124,-40-78,39 124,16 79,-50-150,-2-24,-34-146,1 1,0-1,-1 1,1-1,0 1,0-1,0 1,-1-1,1 1,0-1,0 1,0 0,0-1,0 1,0-1,0 1,0-1,0 1,0-1,1 1,-1 0,0-1,0 1,0-1,1 1,-1-1,0 1,1-1,-1 1,0-1,1 0,-1 1,0-1,1 1,-1-1,1 0,-1 1,1-1,-1 0,1 0,-1 1,1-1,-1 0,1 0,0 0,-1 0,1 0,-1 0,1 0,-1 0,1 0,-1 0,1 0,0 0,-1 0,1 0,-1 0,1 0,-1-1,1 1,-1 0,1 0,-1-1,1 1,-1 0,1-1,-1 1,0-1,1 1,-1 0,21-40,-19 35,307-747,-290 704,1 1,3 2,2 0,2 2,2 0,1 2,3 1,1 2,11-8,227-242,-125 108,-142 174,12-14,1 1,0 0,2 1,0 1,1 1,0 1,1 0,12-3,217-116,-229 124,0 1,0 0,1 2,0 0,0 2,0 0,1 2,18-1,270 6,-290 0,1 1,0 1,0 1,-1 1,0 1,0 1,-1 1,0 0,-1 2,15 9,71 76,-57-45,101 142,-136-175,-1 1,0 1,-1 0,-2 0,0 1,-1 0,-1 1,-1 0,-1 1,-1-1,-1 1,0 9,24 137,29 56,-29-109,29 81,-34-107,12 101,-36 63,1-230</inkml:trace>
  <inkml:trace contextRef="#ctx0" brushRef="#br0" timeOffset="30788.813">7423 2876,'3'-5,"6"-12,-1 0,-1 0,0 0,-1-1,-1 0,0 0,-1 0,-1-6,8-176,10 95,2-19,6 1,5 1,45-104,-36 141,4 2,4 1,3 3,3 3,4 2,3 3,14-8,-62 62,0 2,1 0,1 1,0 0,1 2,0 0,1 1,0 1,1 1,0 1,1 1,-1 1,1 0,1 2,-1 0,12 1,243 6,33 56,-259-50,-1 2,0 3,-1 1,-1 3,0 2,-2 1,0 3,-1 2,-2 2,-1 1,15 16,-14-1,-3 3,-2 0,-2 3,5 13,-7-13,-12-18,-3 1,0 1,-3 0,0 1,-3 1,0 1,-1 6,30 126,-15-28,-22-99,2-1,2 0,2 0,1-1,2-1,2 0,6 9,-18-37,0 0,-1 1,0 0,-1 0,-1-1,1 1,-2 1,0-1,-1 10,13 90,-24-278,12 127,34-288,-15 200,-5 26,5 1,22-67,-31 131,1 1,3 0,0 1,2 1,2 1,1 0,2 1,16-20,11-4,2 1,2 2,2 3,3 3,1 2,48-27,-53 40,1 3,2 2,0 2,28-5,-42 16,1 3,0 2,0 1,1 3,28 0,-62 5,22-2,0 1,-1 2,1 1,-1 2,0 1,22 7,-27-4,0 1,-1 2,0 0,-1 2,-1 0,22 18,66 45,-90-61,13 9,0 2,-2 1,-1 2,14 17,-12-8,-2 3,-2 0,-1 1,-3 2,-1 1,-3 1,1 6,51 255,-43-109,-1 83,-29-267,2 1,-1-1,2 1,0-1,1 0,0-1,1 1,2 2,2-2</inkml:trace>
  <inkml:trace contextRef="#ctx0" brushRef="#br0" timeOffset="32826.519">12644 2650,'2'-2,"0"1,0 0,0-1,0 0,-1 1,1-1,-1 0,1 0,-1 0,0 0,0 0,0 0,0 0,0 0,0 0,0-1,-1 1,1 0,-1-1,0 1,0 0,0-1,0 1,0 0,0-1,0 0,4-182,7-48,8 142,4 0,4 2,3 1,5 1,45-81,-52 121,2 0,2 2,1 2,3 1,4-2,-14 20,2 1,0 2,1 0,1 2,0 1,2 2,0 1,17-5,-25 13,1 1,1 1,-1 2,1 0,-1 2,1 0,0 2,10 2,34-1,-45 1,-1 1,1 0,-1 2,0 1,0 1,-1 1,11 6,16 4,118 65,-139-72,-1 1,0 1,-1 1,-1 2,-1 1,0 1,-1 1,-1 1,-1 1,-1 0,-1 2,-1 1,-1 0,4 10,80 160,-73-121,-3 2,15 77,26 76,-36-117,-26-88,1 0,1 0,1-1,0 0,2 0,1-1,8 11,-6-14,-3-2</inkml:trace>
  <inkml:trace contextRef="#ctx0" brushRef="#br0" timeOffset="33908.232">14478 2735,'905'0,"-707"-28,282 27,-284 2,-155 10,-41-12</inkml:trace>
  <inkml:trace contextRef="#ctx0" brushRef="#br0" timeOffset="37588.833">14987 1634,'531'-288,"-368"206,139-49,-282 123,0 1,0 1,0 1,1 1,-1 1,19-1,-38 3,0 1,1 0,-1 0,0 0,0 0,0 0,0 0,0 0,0 0,0 0,0 0,1 0,-1 1,0-1,0 0,0 1,0-1,0 1,0-1,0 1,0 0,-1-1,1 1,0 0,0-1,0 1,-1 0,1 0,0 0,-1 0,1 0,-1 0,1 0,-1 0,1 0,-1 0,0 0,0 0,1 0,-1 0,0 0,0 1,0-1,0 0,0 0,0 0,-1 0,1 0,0 0,-1 1,-26 51,26-52,-101 136,68-95,2 1,1 1,3 2,-4 11,30-54,0 1,1-1,-1 0,1 1,-1-1,1 1,0-1,1 1,-1-1,0 1,1 0,0-1,0 1,0 0,0-1,1 1,0 0,-1-1,1 1,0-1,1 1,-1-1,1 0,-1 1,1-1,0 0,0 0,1 0,-1 0,0-1,1 1,0 0,0-1,0 0,0 0,0 0,0 0,0 0,0-1,1 1,-1-1,1 0,1 0,9 0,0-1,0-1,0 0,0-1,0-1,0 0,0-1,-1 0,0-1,0-1,0 0,0-1,-1 0,0 0,1-3,0 3,208-144,-204 135,-4 2</inkml:trace>
  <inkml:trace contextRef="#ctx0" brushRef="#br0" timeOffset="39325.289">17160 1352,'9'-48,"-9"46,-1 1,0-1,0 0,0 0,0 1,0-1,0 1,-1-1,1 1,0 0,-1-1,1 1,-1 0,1 0,-1 0,0 0,0 0,1 0,-1 1,0-1,0 0,0 1,0 0,1-1,-1 1,0 0,0 0,0 0,0 0,0 0,0 1,0-1,0 0,0 1,1 0,-1-1,0 1,-69 33,61-27,0 0,0 0,1 1,0 1,0 0,1 0,0 1,0 0,1 0,1 0,0 1,0 0,1 0,0 1,1 0,1-1,0 1,0 1,1-1,0 0,2 0,-1 1,1-1,1 1,0-1,1 1,0-7,0 1,0-1,1 0,0 0,0-1,0 1,1-1,0 0,0 1,0-2,1 1,-1 0,1-1,0 0,1 0,-1-1,0 1,1-1,0 0,0 0,0-1,0 0,0 0,5 0,160 9,-149-11,87-23,-101 19</inkml:trace>
  <inkml:trace contextRef="#ctx0" brushRef="#br0" timeOffset="40123.222">17583 1295,'-5'27,"1"0,1 1,2-1,0 1,2-1,1 1,1-1,2 0,4 16,-8-40,1 1,0-1,-1 0,1 1,0-1,1 0,-1 0,1 0,-1 0,1-1,0 1,0-1,0 0,0 1,0-2,1 1,-1 0,1 0,-1-1,1 0,0 0,-1 0,1 0,0-1,0 1,-1-1,1 0,0 0,0 0,0-1,-1 1,1-1,0 0,-1 0,1 0,0 0,-1-1,1 0,-1 0,0 0,0 0,0 0,0 0,0-1,0 1,0-1,-1 0,1 0,-1 0,1-2,24-35,-1-1,-2-1,-2-1,-2 0,3-14,35-78,-58 136,0-1,0 1,0 0,0-1,0 1,1-1,-1 1,0 0,0-1,1 1,-1-1,0 1,1-1,-1 1,1-1,-1 1,1-1,-1 1,1-1,-1 1,1-1,-1 0,1 1,-1-1,1 0,0 0,-1 1,1-1,-1 0,1 0,0 0,-1 0,1 0,0 0,-1 0,1 0,0 0,-1 0,1 0,-1 0,1 0,0-1,-1 1,1 0,0 0,-1-1,1 1,-1 0,1-1,-1 1,1-1,-1 1,1 0,-1-1,0 1,1-1,-1 0,1 1,-1-1,0 1,0-1,1 1,-1-1,0 0,0 0,5 58,-5-55,10 153,0-66,-3 1,-4 0,-5 23,1-17,-3-65,-1 0,-1-1,-2 0,-1 0,-1-1,-1 0,-2-1,-1 0,-1-1,-2 0,-13 17,30-43,-1 0,1 1,0-1,-1 1,1-1,-1 0,1 1,-1-1,1 0,-1 0,0 1,0-1,0 0,0 0,0 0,0 0,0 0,0 0,0 0,0 0,0-1,0 1,-1 0,1-1,0 1,-1-1,1 1,0-1,-1 0,1 1,-1-1,1 0,-1 0,1 0,0 0,-1 0,1-1,-1 1,1 0,0 0,-1-1,1 1,0-1,-1 0,1 1,0-1,0 0,-1 0,-1-14,0 1,1-1,0-1,1 1,1 0,1 0,0 0,2-6,-3 12,9-52,2 0,3 2,2 0,21-47,-26 76</inkml:trace>
  <inkml:trace contextRef="#ctx0" brushRef="#br0" timeOffset="40793.478">18655 590,'82'470,"-4"-149,-73-297</inkml:trace>
  <inkml:trace contextRef="#ctx0" brushRef="#br0" timeOffset="41124.863">19051 985,'-9'28,"2"1,1 1,2-1,1 1,1 0,1 0,2 0,2 9,-3-35,0-1,0 0,1 0,0 0,-1 0,1 0,0 0,1 0,-1-1,0 1,1 0,-1-1,1 1,0-1,0 1,0-1,0 0,1 0,-1 0,1 0,-1 0,1 0,-1-1,1 1,0-1,0 0,0 0,0 0,0 0,0 0,0-1,0 1,0-1,0 0,0 0,0 0,0 0,0-1,0 1,0-1,0 0,0 0,0 0,0 0,0 0,0-1,-1 1,1-1,0 0,-1 0,2-1,6-7,-1-1,0 0,-1 0,0-1,-1 0,0-1,0 1,-2-1,0-1,0 1,0-4,-3 11,4-11,-1-1,-1 0,-1 1,0-1,-1-1,-1 1,-1 0,0 0,-1 0,-2 0,1 0,-2 0,-2-6,5 21,0 1,0-1,0 0,0 1,0-1,-1 1,1 0,-1-1,1 1,-1 0,0 0,0 0,0 0,0 0,0 0,-1 1,1-1,0 1,-1 0,1-1,-1 1,-1 0,-10 0</inkml:trace>
  <inkml:trace contextRef="#ctx0" brushRef="#br0" timeOffset="41373.892">19445 957,'-4'33,"-3"17,6-1,8-9,2-11</inkml:trace>
  <inkml:trace contextRef="#ctx0" brushRef="#br0" timeOffset="41523.29">19445 505,'0'0</inkml:trace>
  <inkml:trace contextRef="#ctx0" brushRef="#br0" timeOffset="42057.286">19699 703,'-8'15,"1"0,1 0,0 1,1 0,1 0,0 0,1 1,1-1,0 1,1 0,1 0,1-1,0 1,1 0,1-1,3 9,-4-21,1 0,-1 0,1-1,0 1,1 0,-1-1,1 0,-1 0,1 0,0 0,0 0,0-1,1 0,-1 0,0 0,1 0,-1-1,1 0,0 0,0 0,-1 0,1-1,0 0,0 0,-1 0,1 0,0-1,0 0,-1 0,1 0,0 0,-1-1,1 0,-1 0,0 0,0-1,0 1,0-1,0 0,0 0,-1 0,3-3,8-10,0-1,-1-1,0 0,-2 0,0-1,-1-1,-1 0,-1 0,5-22,11-21,8-10,-19 49,-1 0,-2-2,0 1,-2-1,-1-1,-1 1,-1-1,-1 0,-2 0,0-20,-4 21,-2-1,0 1,-2 0,0 1,-2 0,-1 0,-6-10,11 25,0 1,-1 0,0 0,-1 1,0-1,0 1,-1 0,0 1,-1-1,1 2,-1-1,0 1,-1 0,0 1,0 0,0 0,0 1,-1 0,0 0,-2 1,2 2,1 0,-1 1,1 1,-1 0,1 0,0 0,-1 2,1-1,0 1,0 0,1 1,-1 0,1 0,-1 1,1 0,1 0,-1 1,1 0,0 1,0-1,1 1,0 1,0-1,0 1,1 0,1 0,-1 0,1 1,1 0,-1 0,1 0,0 3,1 3,0 0,2 1,-1-1,2 0,0 0,1 1,0-1,1 0,1-1,0 1,1-1,1 1,0-1,1-1,1 1,0-1,0-1,1 0,1 0,4 3,28 30,2-2,1-2,3-2,21 11,298 211,-240-183,-109-70</inkml:trace>
  <inkml:trace contextRef="#ctx0" brushRef="#br0" timeOffset="50195.763">18373 1126,'-9'1,"0"0,0 0,0 1,0 0,0 0,1 1,-1 0,1 0,-1 1,1 1,0-1,-3 4,5-4,0 0,0 1,0 0,1 0,-1 1,2-1,-1 1,0 0,1 0,0 0,1 1,-1 0,1 0,1-1,-1 2,1-1,0 0,1 0,0 1,0-1,0 1,1-1,0 0,1 1,0-1,0 1,0-1,1 0,0 0,0 1,1-1,0-1,0 1,1 0,0-1,3 4,5-1,1-2,0 1,1-2,0 1,0-2,0 0,1-1,-1 0,1-1,0-1,0 0,0-1,0-1,0 0,0-1,0-1,0 0,3-2,38-18,-50 10</inkml:trace>
  <inkml:trace contextRef="#ctx0" brushRef="#br0" timeOffset="54094.068">14987 1578,'1'1,"1"0,0 1,-1-1,1 0,0 0,0 0,0 0,0 0,0-1,0 1,0 0,0-1,0 0,0 1,0-1,0 0,0 0,0 0,0 0,0-1,0 1,0-1,0 1,0-1,0 1,0-1,0 0,0 0,0 0,0 0,-1 0,1-1,0 1,1-2,49-54,64-140,-103 178,-7 30,-5 39,-1-42,14 153,-3-117,2 0,2-1,2-1,2-1,23 39,-43-80,1 0,-1 0,1 0,-1 0,1 0,-1 0,1 0,0 0,-1 1,1-1,-1 0,1 0,-1 0,1 1,-1-1,1 0,0 0,-1 1,1-1,0 0,-1 1,1-1,0 0,-1 1,1-1,0 1,0-1,0 1,-1-1,1 0,0 1,0-1,0 1,0-1,0 1,0-1,0 1,0-1,0 1,0-1,0 1,0-1,0 1,0-1,0 0,0 1,0-1,1 1,-1-1,0 1,0-1,1 0,-1 1,0-1,1 1,-1-1,0 0,1 0,-1 1,0-1,1 0,-1 1,1-1,-1 0,1 0,-1 0,0 0,1 1,0-1,-37-15,31 12,-77-40,35 16,-1 3,-1 2,-1 2,-19-4,45 18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99,'-1'-2,"0"-1,0 0,0 1,0-1,0 1,-1-1,1 1,-1 0,0-1,1 1,-1 0,0 0,0 0,-1 1,1-1,0 0,0 1,-1-1,1 1,-1 0,1 0,-1 0,0 0,1 0,-1 1,0-1,0 1,1 0,-1 0,0 0,0 0,0 0,1 0,-1 1,0-1,0 1,1 0,-1 0,1 0,-1 0,1 1,-1-1,1 0,0 1,-1 0,1 0,0-1,-1 2,-49 131,31-70,-135 303,6-81,127-257,23-30,0 1,0-1,0 1,0 0,1-1,-1 1,0-1,0 1,0 0,0-1,0 1,0-1,0 1,0 0,0-1,0 1,0-1,-1 1,1 0,0-1,0 1,0-1,0 1,-1 0,1-1,0 1,0 0,-1-1,1 1,0 0,-1 0,1-1,0 1,-1 0,1 0,0-1,-1 1,1 0,-1 0,1 0,0 0,-1 0,1-1,-1 1,1 0,0 0,-1 0,1 0,-1 0,1 0,0 0,-1 1,1-1,-1 0,1 0,0 0,-1 0,1 0,-1 1,1-1,0 0,7-31,1-1,2 2,1-1,1 1,2 1,7-12,-18 36,75-135,6 4,23-20,-59 87,57-100,-72 133,-32 35,0 1,0 0,-1-1,1 1,0 0,0 0,0-1,0 1,0 0,0 0,0 0,0 0,0 0,0 0,0 1,0-1,0 0,-1 0,1 1,0-1,0 0,0 1,0-1,0 1,-1-1,1 1,0 0,0-1,-1 1,1 0,0-1,-1 1,1 0,-1 0,1 0,-1-1,0 1,1 0,-1 0,0 0,1 0,-1 0,0 0,0 0,0 0,0 0,0 0,0 0,17 194,0-50,7-2,31 98,-27-129,-30-111,0 1,1-1,-1 0,0 1,0-1,0 0,0 0,0 0,0-1,0 1,0 0,0-1,0 1,0-1,0 0,-1 0,1 0,0 0,0 0,0 0,-1 0,1-1,0 1,0-1,0 0,0 0,0 1,0-1,0 0,0-1,0 1,1 0,-1-1,0 1,1 0,-2-2,2 2,-225-150,180 123,24 13,-1 1,-1 0,0 2,-1 1,0 1,-8-1,6 8,7 4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6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0 367,'276'-16,"-14"-14,-258 30,12-4,-1 1,1 0,0 2,0 0,0 1,1 0,-1 1,15 4,-30-5,0 1,-1 0,1-1,0 1,-1 0,1-1,-1 1,1 0,-1 0,1 0,-1 0,1-1,-1 1,0 0,0 0,1 0,-1 0,0 0,0 0,0 0,0 0,0 0,0 0,0 0,0 0,-1-1,1 1,0 0,-1 0,1 0,0 0,-1 0,1 0,-1-1,1 1,-1 0,0 0,1-1,-1 1,0 0,1-1,-1 1,0-1,0 1,1-1,-1 1,0-1,0 0,0 1,0-1,0 0,0 0,0 1,0-1,0 0,1 0,-1 0,0 0,0 0,0 0,-1-1,-18 9</inkml:trace>
  <inkml:trace contextRef="#ctx0" brushRef="#br0" timeOffset="261.099">0 650,'43'-10,"24"-2,11-1,-5 4,-8 2,-11 2,-11 3,-6 1,-6 1,-3 0,-2 1,1-1,-1 1,-4-1</inkml:trace>
  <inkml:trace contextRef="#ctx0" brushRef="#br0" timeOffset="745.072">338 0,'3'9,"0"-1,0 1,1-1,0 0,0-1,1 1,0-1,0 0,1 0,0 0,0-1,0 0,1 0,0 0,0-1,1 0,-1-1,7 3,217 97,-209-94,-1 1,0 1,0 1,-1 1,-1 1,1 1,-16-13,-1 1,1-1,0 1,-1 0,0 0,1 0,-2 0,1 1,0-1,-1 1,0-1,0 1,0 0,-1 0,0 0,0 0,0 0,0 0,-1 0,0 0,0 1,0-1,0 0,-1 0,0 0,0 0,-1 0,1 0,-1 0,0-1,-2 3,-5 6,-2-1,1 0,-2-1,0 0,0-1,-1 0,0-1,0 0,-1-1,0-1,-1 0,0-1,-7 2,-33 18,-167 83,180-76,31-16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1,'-29'3,"-36"5,0 2,1 3,-41 15,23 24,80-51,0 1,1 0,0 0,-1 0,1 0,0 0,0 0,0 0,0 1,1-1,-1 0,0 0,1 1,0-1,-1 0,1 1,0-1,0 1,1-1,-1 0,0 1,1-1,-1 0,1 1,0-1,0 0,0 0,0 0,0 0,0 0,1 0,-1 0,1 0,-1 0,1-1,0 1,-1 0,3 0,65 36,-65-37,1-1,-1 1,1 0,0 1,-1-1,0 1,1 0,-1 0,0 0,0 1,0-1,0 1,-1 0,1 0,-1 0,0 1,1-1,-2 1,1 0,0 0,-1 0,0 0,1 0,-2 0,1 1,0-1,-1 1,0-1,0 1,0 0,-1-1,0 1,0 0,0-1,0 4,-2-3,0 0,-1 0,1 0,-1-1,0 1,-1-1,1 1,-1-1,1 0,-1 0,-1-1,1 1,0-1,-1 0,0 0,1 0,-1-1,0 0,-1 0,1 0,-3 1,-118 17,115-19,6 0,0-1,-1 0,1 1,0-2,-1 1,1-1,0 1,0-2,-1 1,1 0,0-1,0 0,0 0,1-1,-1 1,0-1,-7-10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8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1,'-32'7,"1"2,0 1,0 2,1 0,1 3,0 0,1 2,0 0,2 3,-11 8,30-19,0-1,0 1,0 0,1 0,1 1,0 0,0 0,1 0,0 1,1-1,0 1,0 0,1 0,1 0,0 0,0 0,1 0,1 1,0-1,0 0,1 0,1-1,-1 1,2 0,0-1,0 1,0-1,2 0,5 8,-4-3,1-1,0 0,1-1,1 1,0-2,0 0,1 0,1-1,0 0,1-1,0 0,0-1,1-1,0 0,0-1,1 0,11 3,-11-6,-1 0,1 0,0-2,0 1,0-2,1 0,-1-1,13-2,164-58,-167 52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3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431 617,'1'-2,"-1"1,0-1,0 0,-1 0,1 0,0 0,-1 0,1 0,-1 0,1 1,-1-1,0 0,0 0,0 1,0-1,0 1,0-1,0 1,-1-1,1 1,-1 0,1-1,-1 1,1 0,-1 0,1 0,-1 0,0 0,0 1,1-1,-1 0,0 1,0 0,0-1,0 1,0 0,0 0,0 0,1 0,-1 0,0 0,-1 1,-81 22,60-13,1 1,0 2,0 0,2 2,-1 0,2 1,0 1,1 1,1 1,1 0,0 2,0 2,13-18,1 1,0-1,0 0,0 1,0 0,1-1,0 1,0 0,1 0,0 0,0 1,0-1,1 0,0 0,0 0,0 0,1 1,0-1,0 0,0 0,1 0,0 0,0-1,1 1,0 0,0-1,0 0,0 1,1-1,0-1,0 1,0 0,1-1,-1 0,1 0,3 1,0-2,0-1,1-1,-1 1,1-2,-1 1,1-1,-1 0,1-1,-1 0,1 0,-1-1,1 0,-1 0,0-1,0 0,0 0,-1-1,3-1,128-94,-117 82,65-59,-2-3,30-42,-114 122,0-1,0 1,0-1,0 1,0-1,0 1,0-1,1 1,-1-1,0 1,0-1,1 0,-1 1,0-1,1 1,-1-1,0 0,1 1,-1-1,0 0,1 1,-1-1,1 0,-1 0,1 1,-1-1,1 0,-1 0,1 0,-1 0,1 0,-1 0,1 0,-1 0,1 0,-1 0,1 0,-1 0,1 0,-1 0,1 0,-1 0,1 0,-1-1,1 1,-1 0,0 0,1-1,-1 1,1 0,-1-1,0 1,1 0,-1-1,0 1,1 0,-1-1,0 1,1-1,-1 1,0-1,0 1,0-1,1 1,-1-1,0 1,0-1,0 1,-4 40,-2-14,2-16,0 1,0 0,2 1,-1-1,1 0,1 1,0-1,1 1,0 0,0-1,1 1,1-1,0 1,1-1,0 0,0 0,1 0,1 0,4 7,-2-11,0 1,0-1,1 0,0-1,0 1,1-2,0 1,0-1,0-1,0 1,1-2,0 1,0-1,6 1,8 1</inkml:trace>
  <inkml:trace contextRef="#ctx0" brushRef="#br0" timeOffset="446.166">940 928,'32'-36,"-2"-1,-2-2,-1-1,21-41,-19 31,-17 31,-15 85,1-59,0 0,0 0,1 0,0-1,0 1,0 0,1 1,0-1,1 0,-1 0,1 0,1-1,-1 1,1 0,0 0,1-1,0 1,0-1,0 0,1 0,0 0,0 0,0 0,1-1,-1 0,2 0,-1 0,0-1,1 0,0 0,5 3,0-5,0 0,0-2,0 1,0-1,0-1,0 0,0 0,-1-1,1-1,-1 1,1-2,-1 1,0-2,0 1,0-1,-1-1,0 0,0 0,0-1,-1 0,0 0,0-1,0 0,-1-1,-1 1,0-1,2-4,3-4,-1-1,0 0,-1-1,-2 0,0 0,0 0,-1-5,-4 1,-5 4</inkml:trace>
  <inkml:trace contextRef="#ctx0" brushRef="#br0" timeOffset="1293.404">2041 646,'-9'-4,"0"1,0 0,0 0,0 1,-1 0,1 0,-1 1,1 1,-1-1,1 2,-1-1,1 1,-1 1,1 0,-1 0,1 0,-4 3,3-1,-1 1,1 1,0-1,0 2,1-1,0 1,0 1,0-1,1 2,0-1,1 1,0 0,0 1,1-1,0 1,1 1,0-1,0 1,1 0,1 0,0 0,-1 8,3-15,1 1,0-1,0 0,0 1,1-1,-1 0,1 1,0-1,0 0,1 0,-1 0,1 0,0 0,0 0,0-1,1 1,-1-1,1 1,0-1,0 0,0 0,0 0,1 0,-1-1,1 1,0-1,-1 0,1 0,0 0,0-1,0 1,1-1,-1 0,0 0,0-1,1 1,11 1,1 0,-1-1,1 0,-1-1,1-1,-1-1,1-1,-1 0,1-1,4-3,0-1,0 0,0-2,-1 0,-1-2,0 0,0-1,-1-1,-1 0,-1-2,0 0,0 0,2-6,13-20,-1 0,-2-2,-2-1,-2-1,3-13,-13 26,0-1,-2 0,-2 0,-1-1,4-32,-11 56,-1 1,0 0,-1-1,0 1,-1-1,0 1,0 0,-1-1,0 1,-1 0,0 0,-1 0,0 1,-1-1,0 1,0 0,-1 0,0 1,0 0,-1 0,0 0,-3-2,5 7,0-1,0 1,0-1,-1 1,0 1,1-1,-1 1,0 0,0 0,0 1,0 0,0 0,-1 0,1 1,0 0,0 0,-1 1,1-1,0 1,0 1,0-1,0 1,0 0,0 0,1 1,-1 0,1 0,-1 0,1 0,-1 2,-9 6,0 0,1 1,0 1,1 0,1 1,0 0,1 1,1 0,-8 14,10-13,0 0,1 0,1 0,1 1,0-1,1 1,1 1,1-1,0 0,1 1,1-1,0 1,2-1,0 0,1 0,0 1,2-2,0 1,1 0,0-1,1 0,1-1,1 0,0 0,5 4,10 17,2-2,2-2,0 0,3-2,0-1,2-1,1-2,1-1,1-2,8 2,154 47,-180-67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1,'-16'31,"2"2,1-1,2 1,1 1,1 0,2 1,2-1,1 1,2 0,1 0,2 1,3 21,-4-41,31 382,-32-322,1-77,0 1,0 0,-1 0,1 0,0-1,0 1,-1 0,1 0,0 0,0-1,-1 1,1 0,0 0,0 0,-1 0,1 0,0 0,-1 0,1 0,0 0,0 0,-1 0,1 0,0 0,-1 0,1 0,0 0,0 0,-1 0,1 0,0 0,-1 0,1 0,0 1,0-1,-1 0,1 0,0 0,0 0,-1 1,1-1,0 0,0 0,0 1,0-1,-1 0,1 0,0 1,0-1,0 0,0 0,0 1,0-1,0 0,-9-27,5-2,2-1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82,'38'-5,"27"-1,13-5,-3 0,-4 1,-10 3,-10-2,-9-1,-7 3,-5 2,-7 6,-12 4,-8 5,-10 7,-8 4,-7 3,1-1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59,'34'0,"34"-5,12-1,-4-5,-10 0,-11 1,-10 3,-9 2,-5 3,-2 1,-8 0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0,'-5'38,"-1"28,0 6,1-3,2-9,0-10,-3-13,-1-18,1-13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0,'48'0,"21"0,3 0,-6 0,-14 0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17,'38'0,"23"0,5-5,-3-1,-13 0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452 594,'49'185,"-35"-128,-4 2,-2-1,-2 1,-3 0,-3 0,-4 28,4-85,0 0,1 1,-1-1,0 0,-1 1,1-1,0 0,-1 0,1 1,-1-1,0 0,0 0,1 0,-1 0,-1 0,1 0,0 0,0 0,-1 0,1-1,-1 1,0 0,1-1,-1 1,0-1,0 0,0 0,0 0,0 0,-2 1,2-4,0-1,0 1,0-1,0 0,1 0,-1 1,1-1,0 0,0 0,0 0,0 0,0-1,0 1,1 0,0 0,0 0,-1-1,2-1,-2-2,2-21,1 0,2 0,1-1,1 2,1-1,1 1,2 0,0 1,2 0,1 1,1 0,9-11,-6 5,5-10,1 2,3 0,1 2,1 0,2 3,18-16,-40 42,1 1,1 0,-1 1,1 0,0 0,0 1,1 0,-1 1,1 0,6-1,-13 4,-1 1,1-1,-1 1,1-1,-1 1,1 0,0 0,-1 0,1 1,-1 0,1-1,-1 1,1 0,-1 0,0 1,1-1,-1 1,0 0,0 0,0 0,0 0,0 0,-1 1,1-1,-1 1,1-1,-1 1,0 0,0 0,0 0,-1 0,1 1,-1-1,1 3,0 5,-1-1,-1 1,0 0,0 0,-1-1,0 1,-1 0,-1-1,1 0,-1 1,-1-1,0 0,-1-1,0 1,0-1,-1 0,0 0,0 0,-1-1,0 0,-1-1,-3 4,0 0,0 0,-1 0,0-1,-1-1,0 0,-1-1,0 0,0-1,0-1,-1 0,0-1,0 0,0-1,-15 1,27-4,0-1,-1 0,1 0,0 0,0 0,0-1,0 0,0 1,0-1,0 0,0 0,0-1,0 1,0 0,1-1,-1 0,0 0,1 0,-1 0,1 0,0 0,0 0,0-1,0 1,0-1,1 0,-1 0,1 1,-1-1,1 0,0 0,0 0,1 0,-1 0,0 0,1-1,0 1,0 0,0 0,0 0,0 0,1 0,-1-1,1 1,0 0,0 0,0 0,0 1,1-1,-1 0,1 0,0 1,0-1,9-15,0 3</inkml:trace>
  <inkml:trace contextRef="#ctx0" brushRef="#br0" timeOffset="370.429">1469 538,'-27'23,"2"-4,0 1,2 0,1 2,0 1,2 1,1 1,0 0,2 2,-8 16,24-40,-1-1,1 0,0 1,0-1,0 1,0-1,0 1,1 0,-1-1,1 1,-1 0,1 0,0-1,0 1,0 0,1 0,-1-1,1 1,-1 0,1-1,0 1,0-1,0 1,1-1,-1 1,0-1,1 0,-1 1,1-1,0 0,0 0,0 0,0-1,0 1,0 0,1-1,-1 1,0-1,1 0,-1 0,1 0,0 0,-1 0,1-1,0 1,9 1,0-1,0-1,0 0,1-1,-1 0,0-1,0 0,0 0,-1-2,1 1,-1-2,1 1,-1-2,-1 1,1-1,-1-1,0 0,0 0,-1-1,0-1,-1 1,1-1,-2-1,1 1,-1-1,-1-1,0 1,0-1,-1 0,-1-1,0 1,0-1,-1 1,0-1,-1 0,0-11,-1 19,1-1,-1 1,-1-1,1 0,-1 0,1 1,-1-1,-1 0,1 0,-1 1,0-1,0 0,0 1,0-1,-1 1,0-1,0 1,0 0,-1 0,1 0,-1 0,0 0,0 1,0-1,0 1,-1-1,0 1,1 1,-1-1,0 0,-1 1,1 0,0 0,-1 0,1 0,-1 1,1 0,-1 0,0 0,-2 1,1 0,0 1,-1 0,1 0,0 1,-1-1,1 1,0 1,0-1,1 1,-1 0,0 0,1 1,0 0,0 0,0 0,0 0,1 1,-1 0,0 2,-9 14</inkml:trace>
  <inkml:trace contextRef="#ctx0" brushRef="#br0" timeOffset="624.959">1892 622,'-19'33,"-6"22,0 5,6-7</inkml:trace>
  <inkml:trace contextRef="#ctx0" brushRef="#br0" timeOffset="850.863">1807 284,'5'-5,"1"-2</inkml:trace>
  <inkml:trace contextRef="#ctx0" brushRef="#br0" timeOffset="1090.405">2061 819,'17'-63,"3"1,3 1,24-44,-5 44,-42 60,1 0,0 0,0 0,1 0,-1 0,0 0,0 0,0 1,0-1,1 0,-1 1,0-1,1 1,-1-1,1 1,-1 0,0-1,1 1,-1 0,1 0,-1 0,1 0,-1 0,0 1,1-1,-1 0,1 1,-1-1,0 1,1-1,-1 1,0 0,0-1,1 1,-1 0,0 0,0 0,0 0,0 0,0 0,0 0,0 0,0 0,-1 1,1-1,0 1,4 7,-1 0,0 0,-1 0,0 1,-1-1,0 1,0 0,-1-1,0 1,-1 5,19 80,-18-91,0 0,0 0,0-1,1 1,0-1,-1 1,1-1,0 1,1-1,-1 0,0 0,1 0,0 0,0 0,0-1,0 1,0-1,0 0,1 0,-1 0,1 0,-1-1,1 0,0 1,0-1,-1 0,1-1,0 1,0-1,0 0,0 0,0 0,0 0,0 0,0-1,0 0,-1 0,1 0,1-1,6-8,0-1,0 0,-1-1,0 0,-1 0,0-1,-1 0,0-1,-2 0,1 0,3-14,9-15,-6 14,-2 4</inkml:trace>
  <inkml:trace contextRef="#ctx0" brushRef="#br0" timeOffset="1302.509">3077 1,'-9'43,"-9"38,-5 16,0-5,5-8,1-14,3-8,4-11,3-9,4-7,6-4,3-3,1-1,3-6,0-11,-1-7</inkml:trace>
  <inkml:trace contextRef="#ctx0" brushRef="#br0" timeOffset="1524.097">2710 311,'44'5,"27"6,8 2,0-2,-10-3,-10-2,-12 2,-8 0,-11-2</inkml:trace>
  <inkml:trace contextRef="#ctx0" brushRef="#br0" timeOffset="26799.683">339 1836,'1'-4,"-1"1,0 0,0-1,0 1,-1 0,1 0,-1-1,0 1,0 0,0 0,0 0,0 0,-1 0,1 0,-1 0,0 0,0 1,0-1,0 1,-1-1,1 1,0 0,-1 0,0 0,1 0,-1 0,0 1,0-1,0 1,0 0,0 0,-1 0,1 0,0 0,0 1,-1-1,1 1,0 0,-3 0,-7 3,1-1,-1 1,1 1,-1 0,1 1,0 1,1-1,-1 2,1 0,0 0,1 1,0 0,0 1,1 0,0 0,0 1,1 1,1-1,0 1,0 0,1 1,0-1,1 1,0 1,1-1,1 1,0-1,-1 9,3-15,0 0,0 0,1 0,-1 0,1 0,1 0,-1 1,1-1,0 0,1-1,-1 1,1 0,1 0,-1-1,1 1,-1-1,2 0,-1 1,0-2,1 1,0 0,0-1,1 1,-1-1,1-1,0 1,0 0,0-1,0 0,1-1,-1 1,1-1,0 0,-1 0,1-1,0 1,0-1,0-1,0 1,1-1,-1 0,0 0,0-1,6-1,8-4,-1-1,1 0,-1-2,0 0,-1-1,0-1,-1 0,0-2,-1 0,0-1,-1 0,-1-1,10-14,-6 7,-1-1,-1-1,0-1,-3 0,0-1,3-10,-6 25,-7 37,-1-8,2-4,1 1,0 0,1-1,1 0,0-1,1 1,0-1,1-1,0 0,1 0,1-1,0 0,0 0,1-2,0 1,8 3,-14-9,-1-2,0 1,1 0,-1-1,1 0,0-1,0 1,0-1,0 0,0 0,0-1,0 0,0 0,0 0,0-1,0 0,0 0,0-1,0 1,0-1,-1 0,1-1,-1 0,1 0,-1 0,0 0,0-1,-1 1,4-4,166-160,-157 152,13-15,2 3,1 0,2 3,0 0,10-2,-33 19,82-24,-95 31,1 0,-1 0,0 0,1 0,-1 0,0 0,1 1,-1-1,0 0,1 0,-1 1,0-1,1 0,-1 1,1-1,-1 1,1-1,-1 1,1-1,-1 1,1-1,0 1,-1 0,1-1,0 1,-1-1,1 1,0 0,0-1,0 1,0 0,-1-1,1 1,0 0,0 0,0-1,0 1,0 0,1-1,-1 1,0 0,0-1,0 1,1 0,-1-1,0 1,1-1,-1 1,0 0,1-1,-1 1,1-1,-1 1,1-1,-1 1,1-1,-1 0,1 1,-1-1,1 1,0-1,-1 0,1 0,0 1,-1-1,1 0,0 0,0 0,-162 30,155-28,0 0,0 0,-1 0,1 0,1 1,-1 0,0 1,1-1,0 1,0 0,0 0,0 1,0-1,1 1,0 0,0 0,0 1,1-1,0 1,0-1,0 1,1 0,0 1,0-1,0 0,1 0,-1 5,1-4,0 0,1 1,-1-1,2 1,-1-1,1 0,0 1,0-1,1 0,0 0,0 0,1 0,0 0,0 0,1-1,0 1,0-1,0 0,1 0,0-1,0 1,0-1,1 0,-1-1,1 1,0-1,1 0,-1-1,1 1,0-1,0-1,0 1,0-1,0 0,7 0,10 0,0-2,1-1,-1-1,0-1,0-1,-1-1,1-2,-1 0,0-1,-1-1,22-12,29-20,-1-3,50-42,-110 78,43-31,-3-2,-2-2,40-44,-72 68,-2-1,0-1,-1 0,-2-1,0-1,-1 0,-1 0,-1-1,-1-1,-2 1,2-13,-6 29,0-1,-1 0,0 0,0 0,-1 0,0 0,-1 0,0 0,0 0,-1 0,0 0,-1 0,0 0,0 0,-1 0,0 0,-1 1,0 0,0 0,0 0,-4-4,5 11,1-1,-1 1,0 0,0 0,0 0,0 0,0 1,0-1,0 1,0-1,0 1,0 0,0 1,0-1,0 0,0 1,0-1,0 1,0 0,0 0,0 1,1-1,-1 0,0 1,1 0,-1-1,1 1,-1 0,1 0,0 0,0 1,0-1,0 1,0-1,1 1,-1-1,1 1,0 0,-1 0,1 0,1 0,-1-1,0 1,0 3,-9 33,2 1,1 0,2 0,2 1,2 0,2-1,1 1,2-1,2 1,39 232,-16-126,-27-131,-3-34,1-3,0-5,-1 1</inkml:trace>
  <inkml:trace contextRef="#ctx0" brushRef="#br0" timeOffset="27045.225">1779 1582,'20'0,"15"0,7 0,0 0,4 0,-2 0,-3 0,0 0,-1 0,-3 0,2 0,-1 0,-2 0,-3 0,-1 0,-2 0,-6 0</inkml:trace>
  <inkml:trace contextRef="#ctx0" brushRef="#br0" timeOffset="27360.858">2851 1553,'-24'5,"0"1,1 1,-1 1,1 1,1 1,0 1,0 1,1 1,-15 12,34-24,0 0,0 1,1-1,-1 0,0 0,0 1,1-1,-1 1,1 0,0-1,-1 1,1 0,0 0,0 0,0 0,0 0,0 0,1 0,-1 0,1 0,-1 0,1 0,0 1,-1-1,1 0,0 0,1 0,-1 0,0 1,1-1,-1 0,1 0,-1 0,1 0,0 0,0 0,0 0,0 0,1 0,-1-1,0 1,1 0,0 0,161 97,-159-97,-1-1,0 1,1 1,-1-1,0 0,0 1,0 0,0-1,-1 1,1 0,-1 0,0 1,0-1,0 0,0 1,0 0,-1-1,1 1,-1 0,0-1,0 1,-1 0,1 0,-1 0,0 0,0 0,0 0,0 0,-1 0,0 0,0-1,0 1,0 0,0 0,-1 0,-5 3,-1-1,0 1,0-1,0 0,-1-1,0 0,0-1,0 0,-1 0,1-1,-1 0,0 0,-8 0,12-1,0-1,-1 1,1-1,-1-1,1 1,-1-1,1 0,-1-1,1 1,-1-1,1-1,0 1,0-1,-1 0,1 0,0-1,1 0,-1 0,0 0,1-1,0 0,-1 0,0-1,-3-10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49.4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1,'11'108,"18"124,-10-64,-12-140,-7-28,0-1,0 1,0 0,0 0,0-1,0 1,0 0,0-1,0 1,0 0,1 0,-1-1,0 1,0 0,0 0,1-1,-1 1,0 0,0 0,0 0,1-1,-1 1,0 0,0 0,1 0,-1 0,0 0,1-1,-1 1,0 0,1 0,-1 0,0 0,0 0,1 0,-1 0,0 0,1 0,-1 0,0 0,1 0,-1 0,0 1,0-1,1 0,-1 0,0 0,1 0,-1 0,0 1,0-1,0 0,1 0,-1 0,0 1,0-1,1 0,2-14</inkml:trace>
  <inkml:trace contextRef="#ctx0" brushRef="#br0" timeOffset="250.422">1 311,'19'-5,"16"-1,7-1,1 2,-2 2,-3 1,-3 0,-3 2,-2 0,-6 0</inkml:trace>
  <inkml:trace contextRef="#ctx0" brushRef="#br0" timeOffset="545.52">510 282,'4'12,"1"0,1 0,0-1,0 1,2-2,-1 1,1-1,0 0,1 0,8 6,-13-13,-1 0,1 0,0 0,0 0,0-1,0 1,0-1,0 0,1 0,-1 0,1-1,-1 0,1 0,0 0,-1 0,1-1,0 0,0 0,-1 0,1 0,0-1,0 0,-1 0,1 0,-1-1,1 1,-1-1,1 0,3-2,-2 0,0-1,0 1,-1-1,1 0,-1 0,0 0,-1-1,1 0,-1 0,0 0,-1 0,1-1,-1 1,0-1,-1 0,0 0,0 0,0 0,-1 0,0 0,0-1,-1 1,0 0,0 0,-1-1,-2 3,-1 1,1 0,-1 0,0 0,1 1,-2-1,1 1,0 0,-1 0,1 0,-1 1,0 0,0 0,0 0,0 0,0 1,-1 0,1 0,0 0,-1 1,1 0,0 0,-1 0,1 0,0 1,-1 0,-5 1,0 1,0 0,0 1,1 0,0 0,0 1,0 0,0 1,1 0,0 1,0 0,1 0,0 1,-6 7,0 2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0 368,'87'0,"201"-11,-199 1,0 3,84 7,-189 5,-2 1</inkml:trace>
  <inkml:trace contextRef="#ctx0" brushRef="#br0" timeOffset="282.707">29 508,'29'0,"29"0,8 0,-1 0,-2 0,-8 0,-7 0,-8 0,-6 0,-3 0,-3 0,-6 5,-2 2,1-1,-4-6,1-3,-4-1</inkml:trace>
  <inkml:trace contextRef="#ctx0" brushRef="#br0" timeOffset="835.769">367 1,'21'33,"1"-1,2-1,1-1,1-1,2-1,0-1,2-2,1-1,15 8,75 65,-116-92,-3-5,-1 0,0 1,1-1,-1 1,0 0,1-1,-1 1,0 0,0 0,0 0,1-1,-1 1,0 1,0-1,0 0,-1 0,1 0,0 0,0 1,-1-1,1 0,-1 1,1-1,-1 0,1 1,-1-1,0 1,0-1,0 1,1-1,-1 0,-1 1,1-1,0 1,0-1,-1 1,1-1,0 0,-1 1,0-1,1 0,-1 1,0-1,1 0,-1 0,0 0,0 1,0-1,0 0,0 0,-1 0,-170 95,157-86,-30 22,-1-3,-1-2,-38 16,27-16,42-19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1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1,'-20'20,"0"2,1 0,1 2,2 0,0 0,2 2,0 0,2 0,1 1,-2 10,11-31,0 0,1 0,-1 0,1 1,1-1,-1 1,1-1,0 0,0 1,1-1,0 1,0-1,1 0,-1 0,1 0,1 0,-1 0,1 0,0 0,0-1,1 1,0-1,0 0,0 0,0-1,1 1,0-1,0 0,0 0,0 0,1-1,-1 0,1 0,0 0,0-1,0 0,0 0,6 1,0-4,1 0,-1-1,1 0,-1-1,0-1,0 0,0 0,0-1,-1-1,0 0,0 0,0-1,-1 0,0-1,0 0,-1-1,0 0,-1-1,0 1,0-2,-1 1,-1-1,5-8,-6 12,-1 0,1 0,-1 0,-1-1,1 0,-1 0,0 0,-1 0,0 0,-1-1,1 1,-1-1,-1 1,0-1,0 1,-1-1,0 1,0-1,-1 1,0 0,0 0,-1 0,0 0,-1 0,0 0,0 1,0 0,-1 0,0 0,0 0,-1 1,0 0,2 1,1 0,-1 1,-1 0,1 0,0 0,-1 1,0-1,0 1,0 0,0 1,0-1,-1 1,1 0,-1 0,0 1,1-1,-1 1,0 1,0-1,0 1,1 0,-1 0,0 1,0-1,0 1,1 1,-1-1,0 1,1 0,0 0,-1 1,1-1,0 1,0 1,0-1,1 0,-3 3,-11 14,2 1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17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54,'-27'74,"-4"28,-47 118,61-203,30-55,2 0,1 0,2 2,1 0,2 1,25-31,-3 0,-37 57,77-96,-81 106,-1 0,1 0,-1 0,0 0,1 0,-1 0,0 0,0 0,0 1,0-1,0 0,0 1,0-1,-1 0,1 1,0-1,-1 1,1 0,-1-1,1 1,-1-1,0 1,0 0,0-1,0 1,0-1,0 1,0 0,0-1,-1 1,1 0,-1-1,1 1,-1 0,1 1,-3 69,7 81,-2-145,0 0,1-1,0 0,0 1,0-1,1 0,0 0,1-1,-1 1,1-1,1 0,-1 0,1-1,0 0,0 0,1 0,-1-1,1 0,0 0,0 0,1-1,-1 0,0-1,1 1,0-2,0 1,0-1,-1 0,1-1,0 1,0-2,0 1,0-1,0 0,0-1,0 0,-1 0,1-1,-1 1,0-2,1 1,-2-1,3-1,0-4,0-1,-1 0,0 0,0 0,-1-1,-1 0,0-1,0 0,-1 0,-1 0,0 0,0 0,-1-1,-1 0,0 0,-1 0,0 0,-1 0,-1 1,0-1,0 0,-3-9,-20-41,12 51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57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7564 594,'-18'0,"0"1,0 0,0 2,0 0,1 1,-1 0,1 2,-14 6,24-9,0 0,1 1,-1 0,1 0,0 0,0 1,0 0,1 0,0 1,0-1,0 1,1 0,0 1,0-1,0 1,1-1,0 1,0 0,1 0,0 0,0 1,0 3,1-6,0 1,1-1,-1 0,1 0,0 0,1 0,-1 0,1 1,0-1,0 0,1 0,-1-1,1 1,0 0,1 0,-1-1,1 1,0-1,0 0,0 0,0 0,1 0,0-1,-1 1,2-1,-1 0,0 0,0-1,1 1,0-1,-1 0,1 0,0 0,0-1,0 0,0 0,0 0,0 0,0-1,1 0,-1 0,0 0,3-1,17-8,-1-1,0-1,-1 0,0-2,-1-1,0-1,-1 0,-1-2,0 0,-1-2,-1 0,-1-1,7-11,-16 22,6-8,41-32,-53 51,0-1,0 1,-1 0,1 0,0 0,-1 0,1 0,-1 0,0 1,0-1,1 0,-2 1,1-1,0 1,0-1,-1 1,1-1,-1 1,0 0,0-1,0 1,0-1,0 1,-1-1,1 1,-1 0,1 2,9 189,25 147,-31-300,-3 0,-1 0,-2 0,-1 0,-3-1,-1 0,-2 0,-1-1,-15 32,18-53,0-2,-1 1,-1-1,0 0,-1-1,-1 0,-1-1,0 0,0-1,-1-1,-1 0,0-1,-1-1,0 0,-1-1,1 0,-2-2,15-5,1 0,-1 0,0-1,1 1,-1-1,0 0,0 0,0 0,0 0,0-1,0 1,0-1,-1 0,1 1,0-2,0 1,0 0,0-1,0 1,0-1,0 0,0 0,0 0,0 0,0 0,0-1,1 0,-1 1,1-1,-1 0,1 0,-1 0,1-1,0 1,0 0,0-1,1 1,-1-1,0 0,1 0,0 0,0 1,0-1,0 0,0-1,-1-31,1-1,2 1,1 0,2 0,2 0,1 1,1-1,2 1,10-21,-19 52,12-35,1 1,2 0,2 2,1 0,15-20,-10 21</inkml:trace>
  <inkml:trace contextRef="#ctx0" brushRef="#br0" timeOffset="440.678">8213 904,'-5'6,"4"-3,-1 1,0-1,0 0,0 0,0 0,-1 0,1-1,-1 1,0-1,0 1,0-1,0 0,0 0,0 0,-1-1,1 1,-1-1,1 0,-1 1,-2-1,4-3,1 0,-1 0,0 1,1-2,-1 1,1 0,0 0,0 0,0-1,0 1,0 0,0-1,1 1,-1-1,1 1,0-1,-1 1,1-1,0 1,1-1,-1 1,0-1,1 1,-1-1,1 1,0-1,0 1,1-2,-1-1,58-170,-48 151,2 0,1 1,1 1,1 0,1 1,0 1,11-8,-24 22,1 1,0-1,0 1,1 1,-1-1,1 1,0 0,1 0,-1 0,1 1,-1 0,1 1,0-1,0 1,0 1,0-1,3 1,-7 3,0 1,0 0,-1 0,1 0,-1 0,0 0,1 1,-1-1,-1 0,1 1,0 0,-1-1,0 1,0 0,0 0,0 0,-1 0,0 0,1-1,-1 1,-1 0,1 0,0 0,-2 3,2 0,0 18</inkml:trace>
  <inkml:trace contextRef="#ctx0" brushRef="#br0" timeOffset="819.682">8890 537,'-27'8,"1"0,0 1,0 2,1 1,0 0,1 2,-2 3,19-12,0 0,1 1,-1 0,1 0,0 1,1-1,-1 1,1 0,1 1,-1-1,1 1,1 0,-1 0,1 0,1 1,0-1,0 1,0-1,1 1,1 0,-1 0,1-1,1 1,0 3,0-6,0-1,0 0,1 0,0 1,0-1,0 0,1-1,-1 1,1 0,0-1,1 1,-1-1,1 0,0 0,0-1,0 1,0-1,1 0,-1 0,1 0,0-1,0 1,0-1,0 0,0-1,0 1,0-1,1 0,-1 0,1-1,-1 1,0-1,1-1,-1 1,1-1,-1 0,0 0,1 0,-1-1,0 0,4-1,3-2,0-1,0 0,-1 0,0-1,0-1,0 1,-1-2,0 0,-1 0,0 0,0-1,-1-1,0 0,-1 0,0 0,-1-1,0 1,-1-2,0 1,-1 0,-1-1,0 0,0-3,-1 10,-1 0,0 0,0 0,-1 0,0 0,0 0,0-1,-1 1,0 0,0 0,-1 0,1 0,-1 1,-1-1,1 0,-1 1,0-1,0 1,0 0,-1 0,0 0,0 1,0-1,-1 1,1 0,-1 0,-15-9</inkml:trace>
  <inkml:trace contextRef="#ctx0" brushRef="#br0" timeOffset="1139.851">9257 622,'-7'11,"0"0,1 0,0 1,1 0,1 0,-1 1,2-1,0 1,1 0,0 0,0 0,2 0,-1 0,2 0,0 0,0 0,3 8,-3-19,0 0,0 1,0-1,0 0,0 0,0-1,0 1,1 0,-1 0,1-1,-1 1,1-1,0 1,0-1,-1 1,1-1,0 0,0 0,0 0,0 0,1-1,-1 1,0 0,0-1,0 1,1-1,-1 0,0 0,0 0,1 0,-1 0,0-1,0 1,1-1,-1 1,0-1,0 0,0 0,0 1,0-2,78-48,-63 35,-1-2,-1 0,-1 0,0-2,-1 0,-1 0,8-19,0 3,9-39,-25 51</inkml:trace>
  <inkml:trace contextRef="#ctx0" brushRef="#br0" timeOffset="1556.079">9653 848,'134'-218,"-111"187,-22 31,-1 0,0 0,1-1,-1 1,0 0,1 0,-1-1,1 1,-1 0,1 0,-1 0,1 0,-1-1,1 1,-1 0,1 0,-1 0,0 0,1 0,-1 0,1 1,-1-1,1 0,-1 0,1 0,-1 0,1 0,-1 1,1-1,-1 0,0 0,1 1,-1-1,0 0,1 1,-1-1,0 0,1 1,-1-1,0 1,0-1,1 0,-1 1,0-1,0 1,0-1,1 1,-1-1,0 1,0-1,0 1,0-1,0 0,0 1,0-1,0 1,0-1,0 1,-1-1,1 1,0-1,0 1,0-1,0 1,-1-1,1 0,0 1,-1-1,1 41,-1-36,0 1,0 0,0-1,1 1,0 0,0-1,0 1,1 0,0-1,0 1,0-1,1 1,0-1,0 1,0-1,1 0,-1 0,1 0,0-1,1 1,-1-1,5 4,-3-7,0-1,0-1,-1 1,1-1,0 1,0-1,0-1,-1 1,1-1,-1 0,1 0,-1 0,0 0,1-1,-1 0,0 0,-1 0,1 0,-1-1,1 1,-1-1,0 0,0 0,-1 0,1 0,-1 0,0-1,0 0,1 1,105-153,-97 139</inkml:trace>
  <inkml:trace contextRef="#ctx0" brushRef="#br0" timeOffset="2051.657">10498 594,'-19'16,"4"-6,1 2,0-1,1 2,0 0,1 0,0 1,1 1,1 0,0 0,1 1,-1 3,9-16,0 1,1-1,-1 0,1 0,-1 0,1 0,0 1,0-1,0 0,1 0,-1 1,1-1,0 0,0 0,0 0,0 0,0 0,1 0,-1 0,1-1,0 1,0 0,0-1,0 1,0-1,0 0,1 0,-1 0,1 0,0 0,0 0,-1-1,1 0,0 1,0-1,0 0,0 0,1 0,-1-1,0 1,0-1,0 0,1 0,-1 0,0 0,0-1,0 1,1-1,-1 1,0-1,2-1,11-2,-1 0,0 0,0-2,-1 1,1-2,-1 0,0-1,-1 0,0-1,0-1,-1 0,0-1,-1 0,0-1,22-30,-2-3,-2 0,-2-2,-2-1,0-6,-18 42,-1 0,-1 0,0-1,0 0,-1 0,-1 0,0 0,-1 0,-1-1,0 1,-1-1,0 1,-1-1,0 1,-1-1,-1 1,0 0,-1 0,0 0,-1 0,0 1,-1 0,0 0,-1 0,-1 1,-1-1,6 7,0 0,-1 1,0-1,1 1,-2 0,1 0,0 0,-1 0,0 1,0 0,0 0,0 0,0 1,-1-1,1 1,-1 1,0-1,1 1,-1 0,0 0,0 1,0-1,1 1,-1 1,0-1,0 1,0 0,0 0,1 1,-1-1,1 1,-1 1,1-1,0 1,0 0,0 0,0 0,0 1,1 0,-1 0,1 0,0 0,0 1,-4 8,0 1,1 0,0 0,1 1,1 0,0 0,1 0,1 1,0 0,1-1,1 1,1 15,2-12,0-1,2 0,0 0,1 0,1 0,0-1,2 0,0 0,1-1,0 0,1-1,1 0,1 0,0-1,0-1,2 0,-1 0,13 7,7 4,1-1,1-2,1-1,0-2,2-2,-1-1,2-2,3-1,128 15,-145-26</inkml:trace>
  <inkml:trace contextRef="#ctx0" brushRef="#br0" timeOffset="-2964.677">3782 594,'-18'1,"0"1,0 1,1 1,-1 0,1 1,0 1,-11 6,-48 43,74-53,1 0,-1 0,1 0,-1 0,1 1,0-1,0 0,0 1,0-1,0 1,1-1,-1 1,1-1,-1 1,1-1,0 1,0-1,0 1,1-1,-1 1,0-1,1 1,0-1,0 1,-1-1,1 0,1 1,-1-1,0 0,0 0,1 0,0 0,-1 0,2 1,49 45,-45-43,0 0,0 0,-1 1,1 0,-1 0,-1 1,1-1,-1 1,0 1,-1-1,0 1,0-1,0 1,-1 0,0 1,-1-1,-1-2,0-1,0 1,0 0,-1-1,0 1,0 0,-1-1,1 1,-1 0,0-1,-1 1,1-1,-1 1,0-1,-1 0,1 0,-1 0,0 0,-1 0,1 0,-1-1,1 0,-1 0,-1 0,1 0,0-1,-1 1,0-1,0 0,0-1,0 1,0-1,-1 0,1 0,-1-1,1 1,-1-1,1 0,-1-1,0 0,-5 0,-13-7,5-4</inkml:trace>
  <inkml:trace contextRef="#ctx0" brushRef="#br0" timeOffset="-1210.365">5927 848,'25'0,"0"-1,0 0,0-2,0-1,0-1,-1-2,0 0,0-1,-1-1,0-2,6-3,-24 11,0 0,0 0,-1 0,1-1,-1 1,1-1,-1 0,0 0,-1-1,1 1,-1-1,0 0,0 0,0 0,-1 0,0 0,0-1,0 1,-1-1,1 1,-1-1,-1 0,1 1,-1-1,0 0,0 1,0-1,-1 0,0 1,-1-3,1 6,-1-1,1 1,-1 0,1 0,-1-1,0 1,0 0,0 1,0-1,0 0,0 1,-1-1,1 1,0-1,-1 1,1 0,-1 0,0 0,1 1,-1-1,0 1,1-1,-1 1,0 0,0 0,1 0,-1 0,0 1,1-1,-1 1,0-1,1 1,-1 0,-85 38,75-31,1 0,0 1,0 0,0 1,2 0,-1 1,1 0,1 1,0 0,0 0,1 1,1 0,0 0,1 1,0 0,1 0,1 0,0 1,1-1,1 1,-1 5,5-13,0 1,1-1,-1 1,1-1,1 0,-1 0,1 0,0 0,1-1,0 0,0 0,0 0,1 0,-1-1,1 0,1 0,-1-1,1 1,-1-1,1-1,1 0,-1 1,0-2,1 1,-1-1,1-1,0 1,-1-1,1-1,0 1,0-1,0-1,2 0,16 2</inkml:trace>
  <inkml:trace contextRef="#ctx0" brushRef="#br0" timeOffset="-2243.51">4769 30,'-21'208,"13"310,10-309,-2-203,0 0,0 0,0 0,-1 0,1-1,-1 1,-1 0,1 0,-1-1,0 1,-1-1,1 1,-3 2,-4-2,0-5</inkml:trace>
  <inkml:trace contextRef="#ctx0" brushRef="#br0" timeOffset="-1980.338">4431 651,'43'-10,"34"-8,13 0,-4-3,-12 3,-13 4,-13 4,-9 0,-7 1,-4 2,-7-3,-2 1,-4-3,-5-4,-4 0</inkml:trace>
  <inkml:trace contextRef="#ctx0" brushRef="#br0" timeOffset="-1580.175">5278 1,'-107'574,"104"-552,-1-7,2 0,0 1,0-1,2 0,0 1,1-1,0 0,1 0,1 1,0-1,4 8,-6-20,1 0,0-1,0 1,0-1,0 0,0 1,1-1,-1 0,0 0,1-1,0 1,-1 0,1-1,0 1,0-1,0 0,0 0,0 0,0-1,0 1,0-1,0 0,0 1,1-1,-1-1,0 1,0 0,0-1,0 0,0 1,0-1,0-1,94-40,-38 2,-52 34,1-1,-1 1,1 1,1-1,-1 1,1 1,0 0,0 0,0 1,1 0,-1 0,1 1,-1 0,10 0,-13 4,-1 0,0 0,-1 1,1 0,0 0,-1 0,1 0,-1 0,0 1,0 0,0 0,-1 0,1 0,-1 1,0-1,-1 1,1 0,-1 0,1 0,-2 0,1 0,0 0,-1 1,0-1,0 0,-1 1,0-1,0 6,12 34,9-10,-11-29</inkml:trace>
  <inkml:trace contextRef="#ctx0" brushRef="#br0" timeOffset="-4578.996">1129 707,'-2'10,"1"1,0 0,1-1,0 1,1-1,0 1,1-1,0 1,0-1,1 0,4 8,-6-14,0-1,0 0,1 0,0 1,0-1,0 0,0 0,0-1,0 1,1 0,-1-1,1 0,0 1,0-1,0 0,0 0,0-1,0 1,0-1,1 1,-1-1,1 0,-1 0,1-1,-1 1,1-1,-1 1,1-1,-1 0,1-1,-1 1,1-1,0 1,-1-1,0 0,1 0,5-4,0 0,0 0,-1 0,0-1,0 0,-1-1,1 0,-1 0,-1-1,1 1,-1-1,-1-1,1 1,-2-1,1 0,-1 0,0-1,-1 1,0-1,-1 1,0-1,0 0,-1 0,0 0,-1-5,2-10</inkml:trace>
  <inkml:trace contextRef="#ctx0" brushRef="#br0" timeOffset="-4231.143">1863 594,'-18'4,"0"1,1 0,0 2,0 0,1 1,0 0,0 1,1 1,0 1,1 0,0 1,0 0,-4 7,16-16,0 1,0-1,0 1,0-1,1 1,0 0,0 0,0 0,0 0,0 0,1 0,-1 0,1 0,0 0,1 0,-1 0,1 0,-1 0,1 0,0-1,1 1,-1 0,1 0,-1-1,1 1,0-1,1 1,-1-1,1 0,-1 0,1 0,0 0,0-1,0 1,0-1,0 0,1 1,-1-1,1-1,0 1,-1-1,1 1,3 0,3 4,0-1,1 1,-1-1,2-1,-1 0,0-1,1 0,-1-1,1 0,0 0,-1-2,1 1,0-1,0-1,0 0,-1-1,1 0,0-1,-1 0,0-1,0 0,0-1,0 0,8-7,2-4</inkml:trace>
  <inkml:trace contextRef="#ctx0" brushRef="#br0" timeOffset="-3762.016">2257 86,'-21'115,"4"0,6 1,4 0,6 36,2-139,-1 1,2-1,-1 0,2 0,0 0,0 0,1-1,1 1,0-1,1 0,0-1,7 10,-12-19,1 0,-1-1,1 1,-1-1,1 1,0-1,0 0,-1 1,1-1,0 0,0 0,0 0,0-1,0 1,1 0,-1-1,0 1,0-1,0 0,0 0,1 0,-1 0,0 0,0 0,0-1,1 1,-1-1,0 1,0-1,0 0,0 0,0 0,0 0,0 0,0-1,65-57,-47 38,6-4,77-58,-101 83,-1-1,0 0,1 0,-1 1,1-1,-1 1,1-1,-1 1,1-1,-1 1,1 0,0 0,-1 0,1 0,-1 0,1 0,0 0,-1 1,1-1,-1 1,1-1,-1 1,1-1,-1 1,1 0,-1 0,0 0,1 0,-1 0,0 0,0 0,0 0,0 0,0 0,0 1,0-1,0 0,0 1,-1-1,1 1,0-1,-1 1,1-1,-1 1,0-1,1 2,4 80,-6-75,15 93,-13-98,0-1,0 1,1-1,-1 1,1-1,-1 0,1 1,0-1,-1 0,1 0,0-1,1 1,-1 0,0 0,0-1,1 0,-1 1,1-1,-1 0,1 0,-1 0,1-1,0 1,-1-1,1 1,0-1,0 0,-1 0,1 0,0 0,0-1,-1 1,1-1,0 1,-1-1,39-15,-25 5</inkml:trace>
  <inkml:trace contextRef="#ctx0" brushRef="#br0" timeOffset="-3400.367">2964 848,'12'0,"1"0,0-2,0 1,0-1,-1-1,1 0,-1-1,0 0,0-1,0 0,0-1,-1-1,0 1,0-2,-1 0,0 0,-1 0,1-1,-2-1,1 0,-1 0,-1 0,0-1,0 0,1-5,-6 13,-1 0,0 0,1-1,-1 1,-1 0,1 0,0 0,-1-1,0 1,1 0,-1 0,-1-1,1 1,0 0,-1-1,0 1,1 0,-1 0,-1 0,1 0,0 0,-1 0,1 0,-1 0,0 0,0 1,0-1,0 1,-1 0,1-1,-1 1,1 0,-1 0,0 1,0-1,0 0,0 1,0 0,0 0,0 0,0 0,0 0,-1 0,1 1,0 0,0 0,-1 0,0 0,-14 5,0 0,1 2,0 0,0 1,1 1,0 0,0 1,1 1,0 0,1 1,1 1,0 0,0 1,1 0,1 1,1 0,0 1,1 0,0 0,2 1,-3 8,-14 88,24-109,0 0,0 0,0 0,1-1,0 1,0 0,0 0,0-1,0 1,1 0,0-1,0 0,0 1,0-1,0 0,1 0,-1 0,1 0,0-1,0 1,0-1,0 1,0-1,0 0,1 0,-1-1,4 2,13 1,1 0,0-2,0 0,0-2,0 0,0-1,0-1,-1-1,1-1,-1-1,1-1,-1 0,2-3,13-1</inkml:trace>
  <inkml:trace contextRef="#ctx0" brushRef="#br0" timeOffset="-5545.683">282 227,'-11'349,"-1"-215,6 1,7 23,-1-111,11 13,3-90,-11 9</inkml:trace>
  <inkml:trace contextRef="#ctx0" brushRef="#br0" timeOffset="-5279.179">0 651,'44'-5,"27"-7,13 0,-4-4,-6 1,-11-1,-10 1,-11 4,-7 3,-5 4,-7 2</inkml:trace>
  <inkml:trace contextRef="#ctx0" brushRef="#br0" timeOffset="-4912.863">762 651,'-21'36,"3"1,0 1,3 0,1 1,2 1,1 1,16 40,-4-79,0 0,0 0,0 0,0-1,0 1,1 0,-1-1,1 1,-1-1,1 1,0-1,0 0,-1 1,1-1,0 0,0 0,0-1,0 1,0 0,0-1,0 1,1-1,-1 1,0-1,0 0,0 0,0 0,1 0,-1-1,0 1,0 0,0-1,0 0,0 1,1-2,7-2,-1-1,0-1,0 0,0 0,-1-1,0 0,-1 0,1-1,-1 0,0 0,-1 0,0-1,-1 0,0-1,0 1,-1-1,0 0,0 0,-1 0,1-9,-2 12,0 0,0 0,-1-1,0 1,0 0,0-1,-1 1,-1 0,1-1,-1 1,0 0,-1 0,1 0,-2-1,1 2,-1-1,0 0,0 0,-1 1,0 0,0 0,0 0,-1 0,0 1,0-1,0 1,-1 1,1-1,-1 1,-1 0,1 0,0 1,-1-1,0 1,0 1,0 0,0 0,0 0,0 1,0 0,-7-1,-12 6</inkml:trace>
  <inkml:trace contextRef="#ctx0" brushRef="#br0" timeOffset="20798.235">592 1441,'-11'28,"-1"17,1 0,3 1,1 0,2 0,2 37,5 343,-18-359,3-56</inkml:trace>
  <inkml:trace contextRef="#ctx0" brushRef="#br0" timeOffset="21063.242">170 1949,'38'-10,"42"-8,16-5,3 1,-13-1,-9 4,-15 5,-11 0,-11 3,-7 2,-5 4,-6-3,-3 0,-4-3,-5 0</inkml:trace>
  <inkml:trace contextRef="#ctx0" brushRef="#br0" timeOffset="21479.255">988 1384,'-73'410,"70"-380,1 1,1-1,2 0,1 0,1 1,1-1,2-1,1 1,2-1,0 0,2-1,6 9,-16-34,0-1,1 0,-1 0,1 0,-1 0,1 0,0 0,0-1,-1 1,1-1,0 1,1-1,-1 1,0-1,0 0,1 0,-1 0,0-1,1 1,-1 0,1-1,-1 0,1 1,-1-1,1 0,-1 0,1-1,-1 1,1 0,-1-1,0 0,1 1,-1-1,1 0,-1 0,0 0,0-1,0 1,0 0,0-1,0 1,0-1,0 0,0 0,-1 0,2-1,50-41,-36 28,0 1,1 1,1 1,0 0,1 2,10-5,-28 15,-1 1,0-1,1 0,-1 1,1-1,0 1,-1-1,1 1,-1 0,1 0,0 0,-1 0,1 0,-1 0,1 0,0 0,-1 1,1-1,-1 1,1-1,-1 1,1-1,-1 1,1 0,-1 0,0 0,1 0,-1 0,0 0,0 0,0 0,0 0,0 1,0-1,0 0,0 1,0-1,-1 1,1-1,14 70,-12-45,25 47,-14-60</inkml:trace>
  <inkml:trace contextRef="#ctx0" brushRef="#br0" timeOffset="24997.134">1947 2005,'2'-1,"-1"1,1-1,0 0,-1 0,1 0,-1-1,1 1,-1 0,1 0,-1-1,0 1,0-1,0 1,0-1,0 0,0 1,0-1,-1 0,1 0,0 1,-1-1,0 0,1 0,-1 0,0 0,0 0,0 1,0-1,0 0,0 0,-1 0,1 0,-1 0,1 1,-1-1,0 0,1 0,-1 1,0-1,0 1,0-1,-1 1,1-1,0 1,0-1,-1 1,1 0,-1 0,1 0,-1 0,0 0,1 0,-2 0,-9 1,1 1,-1 0,1 1,0 0,0 1,-1 0,2 1,-1 0,0 0,1 1,0 1,0 0,1 0,-8 7,11-9,-94 81,96-82,1 1,0-1,0 1,0 0,0 0,1 0,0 1,0-1,0 0,0 1,1-1,-1 1,1 0,0 0,1-1,-1 1,1 0,0 0,0 0,1-1,-1 1,1 0,0 0,0-1,1 3,3-3,0 1,-1-1,1 0,1 0,-1-1,0 0,1 0,0 0,0 0,0-1,0 0,0 0,0-1,0 0,1 0,-1 0,0-1,1 0,-1 0,1-1,-1 1,0-1,0-1,1 1,-1-1,0 0,0-1,1 0,12-5,1 0,-1-2,0 0,-1-1,0-1,-1-1,0 0,-1-1,-1-1,0 0,-1-1,-1-1,2-4,22-37,-41 63,1 1,0 0,1 0,-1 0,1 1,1-1,-1 0,1 1,0-1,0 1,1 0,0-1,0 1,1-1,-1 1,1-1,1 1,-1-1,1 1,1-1,-1 0,1 0,0 0,0 0,0-1,1 1,0-1,0 0,1 0,-1 0,1-1,0 0,0 0,1 0,-1 0,2 0,5 0,0-1,0 0,0 0,0-1,0-1,1 0,-1-1,0 0,1-1,-1 0,0-1,0 0,0-1,0-1,0 0,9-4,3-3,0-2,0 0,-2-1,1-1,-2-1,0-2,3-3,-6 5,-1-1,0 0,-1-2,0 0,-2 0,0-2,-2 1,0-2,-1 1,-1-2,-2 1,0-1,-1-1,-1 1,2-25,-5-212,-25 173,21 87,1-1,-1 1,1 0,-1-1,1 1,-1 0,1-1,-1 1,1 0,-1 0,0 0,1-1,-1 1,1 0,-1 0,0 0,1 0,-1 0,0 0,1 0,-1 0,1 0,-1 0,0 1,1-1,-1 0,1 0,-1 0,1 1,-1-1,1 0,-1 1,1-1,-1 0,1 1,-1-1,1 1,-1-1,1 1,0-1,-1 1,1-1,0 1,-1-1,1 1,0 0,0-1,0 1,0-1,-1 1,1 0,0-1,0 1,0-1,0 1,0 0,0-1,1 1,-1 0,-9 43,6 41,3 1,4 0,4-1,3 0,19 65,22 40,-33-165,-11-21</inkml:trace>
  <inkml:trace contextRef="#ctx0" brushRef="#br0" timeOffset="25244.175">2370 1723,'44'9,"42"4,17-6,-5-3,-9-3,-10-2,-10-5,-10-1,-12-1,-13 3</inkml:trace>
  <inkml:trace contextRef="#ctx0" brushRef="#br0" timeOffset="26177.938">3867 1949,'13'-5,"1"-1,-1-1,-1 1,1-2,-1 0,-1 0,1-1,-1-1,-1 1,0-2,0 0,-1 0,-1 0,0-1,0-1,0-2,7-18,-1 78,19 153,-25-118,-3 0,-4 0,-5 44,3-100,-2 0,0 0,-2 0,0-1,-1 0,-2 0,0 0,-2-1,0-1,-1 1,-2-2,-1 2,14-20,-1 0,0 0,0 0,0 0,0-1,-1 1,1 0,0-1,-1 1,1-1,-1 1,0-1,1 1,-1-1,0 0,0 0,0 0,0 0,0 0,0-1,0 1,0-1,0 1,0-1,0 1,0-1,0 0,0 0,0 0,-1-1,1 1,0 0,0-1,0 1,0-1,0 0,0 0,0 0,0 0,0 0,1 0,-1 0,0 0,1-1,-1 1,0-1,1 1,0-1,-1 0,1 1,0-1,0 0,0 0,0 0,0 0,1 0,-1 0,0-15,1 0,0 0,1 0,1 0,1 1,0-1,1 1,1 0,1 0,0 0,1 0,0 1,-2 4,26-68,3 2,4 2,3 1,3 2,3 3,3 1,45-45,-75 93,1 0,0 1,2 2,0 0,1 2,1 0,0 2,4-1,-27 12,0 1,0-1,0 1,0 0,0 0,0 0,0 0,1 0,-1 0,0 1,1-1,-1 1,0 0,1-1,-1 1,0 0,1 0,-1 1,0-1,1 0,-1 1,0 0,1-1,-1 1,0 0,0 0,0 0,1 0,-1 1,-1-1,1 0,0 1,0 0,0-1,-1 1,1 0,-1 0,1 0,-1 0,0 0,1 1,-2 10,1 0,-1 0,-1-1,-1 1,1 0,-2 0,0-1,0 1,-1-1,-1 0,0 0,-1 0,0-1,-1 0,0 0,-2 2,-3 6,-1 0,0-1,-2 0,0-1,-1 0,-1-2,0 0,-1-1,-1 0,0-2,0 0,-2-1,1-1,-1-1,-3 0,-26-4,32-10</inkml:trace>
  <inkml:trace contextRef="#ctx0" brushRef="#br0" timeOffset="26545.253">4967 1779,'-15'2,"0"1,0 1,0 0,1 1,0 0,0 1,0 1,1 0,0 1,0 1,1-1,0 2,0 0,1 0,1 1,0 1,0 0,1 0,-5 10,13-18,0-1,0 1,0 0,1 0,0-1,-1 1,2 0,-1 0,0 0,1-1,-1 1,1 0,0 0,1-1,-1 1,0-1,1 1,0-1,0 0,0 1,0-1,0 0,1 0,0-1,-1 1,1 0,0-1,0 0,0 0,1 0,-1 0,0 0,1 0,-1-1,1 0,0 0,-1 0,1 0,0 0,0-1,0 0,1 1,6 1,0-1,0 0,0-1,0 1,0-2,0 0,0 0,-1-1,1 0,0-1,-1 0,0-1,0 0,0-1,0 0,0 0,-1-1,0 0,0-1,-1 0,0 0,0-1,-1 0,0-1,0 1,-1-1,0 0,0-1,1-4,-4 9,1 0,-1 0,-1-1,1 1,-1-1,0 0,0 0,0 0,-1 0,0 0,0 0,-1 0,1 0,-1 0,-1-1,1 1,-1 0,0 0,-1 0,1 0,-1 0,0 1,-1-1,1 0,-1 1,0 0,0-1,-1 1,-68-45,47 41</inkml:trace>
  <inkml:trace contextRef="#ctx0" brushRef="#br0" timeOffset="26797.785">5419 1836,'-19'38,"-7"18,7-1,5-15,6-13</inkml:trace>
  <inkml:trace contextRef="#ctx0" brushRef="#br0" timeOffset="26947.503">5390 1412,'0'0</inkml:trace>
  <inkml:trace contextRef="#ctx0" brushRef="#br0" timeOffset="27282.38">5616 1920,'1'-1,"17"-45,3 1,2 1,1 1,10-10,-34 52,0 0,0-1,0 1,0 0,0 0,1 0,-1 0,0 0,1 0,-1 0,1 0,-1 0,1 0,0 0,-1 0,1 0,0 0,0 0,-1 0,1 1,0-1,0 0,0 1,0-1,0 1,0-1,0 1,0-1,0 1,1 0,-1-1,0 1,0 0,0 0,0 0,0 0,1 0,-1 0,0 0,0 0,0 0,0 1,0-1,0 0,1 1,-1-1,0 1,0-1,0 1,0 0,-1-1,1 1,0 0,0 0,0 0,0-1,-1 1,1 0,0 0,-1 0,1 0,-1 0,1 0,-1 0,0 1,1-1,-1 0,0 1,25 147,-25-144,1 0,-1 0,1 0,0 0,0 0,1 0,0 0,0-1,0 1,0 0,1-1,-1 0,1 1,0-1,1 0,-1 0,1-1,-1 1,1-1,0 0,1 0,-1 0,0 0,1-1,-1 0,1 0,0 0,0-1,0 1,0-1,0 0,0 0,0-1,0 0,0 0,0 0,1 0,-1-1,0 0,0 0,0 0,0-1,-1 1,4-3,9-7,-1-2,-1 0,0 0,-1-1,0-1,-1-1,-1 0,0 0,-2-1,0-1,0 0,3-11,12-17,-4 0,-14 24</inkml:trace>
  <inkml:trace contextRef="#ctx0" brushRef="#br0" timeOffset="27543.395">6548 1131,'0'38,"0"27,0 8,0 0,0-7,0-5,0-8,0-4,0-5,0-5,0-5,0-3,0-2,0-2,0 1,0-1,-5-10,-1-7</inkml:trace>
  <inkml:trace contextRef="#ctx0" brushRef="#br0" timeOffset="27781.951">6294 1582,'48'0,"30"0,7 0,-2 0,-5 0,-11 0,-8 0,-8 0,-14 0</inkml:trace>
  <inkml:trace contextRef="#ctx0" brushRef="#br0" timeOffset="30430.386">7055 2005,'-38'24,"-18"13,1 0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37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29,'2'1,"-1"0,1 0,-1 0,1 0,-1 1,1-1,-1 1,1-1,-1 1,0-1,0 1,0 0,0-1,0 1,0 0,-1 0,1 0,0-1,-1 1,0 0,1 0,-1 0,0 0,0 0,0 0,0 1,2 7,27 117,-29-86,-2-1,-1 1,-2 0,-2-1,-1 0,-3 0,-1-1,-1-1,-9 15,-24 42,39-76</inkml:trace>
  <inkml:trace contextRef="#ctx0" brushRef="#br0" timeOffset="248.691">1 537,'38'-10,"32"-8,14-5,-3 1,-10 4,-13 0,-11 4,-9 4,-10-2,-6 2,-2 3,1 2,-3 2</inkml:trace>
  <inkml:trace contextRef="#ctx0" brushRef="#br0" timeOffset="704.81">819 0,'-23'82,"3"1,4 1,3 0,4 1,4 0,4 14,20 14,-18-110,-1-1,2 1,-1 0,0-1,0 1,1 0,-1-1,1 0,0 1,0-1,0 0,0 0,0 0,0 0,1 0,-1 0,1-1,-1 1,1-1,0 0,-1 0,1 0,0 0,0 0,0-1,0 1,0-1,-1 0,1 1,0-1,0-1,0 1,0 0,0-1,0 0,0 1,1-2,11-4,0-1,0-1,-1-1,0 0,0-1,-1 0,-1-1,8-7,25-21,-34 30,-8 5,0 1,1 0,-1 0,0 0,1 0,0 0,-1 1,1 0,0 0,1 0,-1 0,0 1,0-1,1 1,-1 0,1 0,-1 1,1-1,-1 1,3 0,-6 3,1-1,-1 0,1 1,-1-1,0 1,0 0,0-1,0 1,-1 0,1 0,-1-1,1 1,-1 0,0 0,0 0,0 0,-1-1,1 1,-1 0,1 0,-1-1,0 1,0 0,0-1,-1 1,0 1,-3 14,4-15,-1 0,1 0,0 0,0 0,1 1,-1-1,1 0,0 1,-1-1,1 0,1 0,-1 1,0-1,1 0,0 0,0 1,0-1,0 0,0 0,1 0,-1 0,1 0,0-1,0 1,0 0,0-1,0 1,0-1,1 0,-1 0,1 0,0 0,0 0,-1 0,1-1,0 0,0 1,3-1,13-2</inkml:trace>
  <inkml:trace contextRef="#ctx0" brushRef="#br0" timeOffset="1070.629">1411 706,'34'-7,"-1"-1,0-2,0-1,-1-2,0-1,-2-1,1-2,-2-1,7-6,-33 22,0 1,0-1,0 0,0-1,-1 1,1 0,0-1,-1 0,0 1,0-1,0 0,0 0,0 0,0 0,-1-1,1 1,-1 0,0-1,0 1,-1 0,1-1,-1 0,1 1,-1-1,0 1,0-1,-1 1,1-1,-1 1,0-1,1 1,-2-1,1 1,0 0,-1 0,1-1,-1 1,0 0,0 0,0 1,-1-1,0 0,-4-1,0 1,0 1,-1-1,1 1,-1 1,0-1,0 1,0 0,1 1,-1 0,0 0,0 1,0 0,0 0,1 1,-1 0,1 1,-1-1,1 1,0 1,0-1,0 1,0 0,1 1,0 0,0 0,0 0,0 1,1-1,0 1,0 1,-4 5,2 0,-1-1,2 1,0 0,0 1,1-1,0 1,1 0,1 0,0 1,1 2,1-11,0 0,1 0,-1 0,1 0,1 0,-1 0,1 0,0 0,0 0,0 0,1 0,0 0,0-1,0 1,0-1,1 1,-1-1,1 0,1 0,-1 0,0 0,1-1,0 1,0-1,0 0,0 0,0 0,3 0,2 3,0-1,1-1,0 0,0 0,0-1,1 0,-1-1,1 0,-1-1,1 0,0 0,-1-1,1-1,0 0,-1 0,1-1,-1-1,1 1,-1-2,9-3,8-7,-2 0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39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56 936,'27'331,"-26"-328,-1 0,1 1,-1-1,0 1,0-1,-1 1,1-1,-1 1,1-1,-1 0,0 1,0-1,-1 0,1 0,-1 0,1 0,-1 0,0 0,0 0,-1 0,1-1,0 1,-1-1,0 0,1 0,-1 0,0 0,0 0,0 0,-3 0,4-3,-1-1,1 1,0-1,0 0,-1 1,1-1,0 0,1 0,-1-1,0 1,1 0,-1-1,1 1,-1 0,1-1,0 0,0 1,1-1,-1 0,0 1,1-1,0 0,-1 0,1 0,0 1,0-1,1 0,-1 0,1 0,-1 1,1-2,7-29,0 1,2 0,1 1,2 0,1 1,1 0,2 1,1 1,1 0,1 2,1 0,13-11,-31 35,7-13,1 1,1 0,0 1,1 1,0 0,1 1,1 0,0 1,0 1,1 0,0 1,0 0,1 2,0 0,0 1,0 0,1 2,-1 0,1 1,6 0,-20 3,-1-1,1 0,0 1,0 0,0 0,-1 0,1 0,0 1,-1-1,1 1,-1 0,0 0,1 0,-1 1,0-1,0 1,-1 0,1 0,-1-1,1 2,-1-1,0 0,0 0,0 1,0-1,-1 1,0 0,1-1,-1 1,-1 0,1 0,1 5,-1 0,0 0,-1 0,0 1,-1-1,0 0,0 0,0 0,-1 0,-1 0,0 0,-3 7,0-1,1-1,-2 0,0-1,0 1,-1-1,-1-1,0 0,-1 0,0-1,-1 0,0 0,-1-2,0 1,-1-1,0-1,0 0,0-1,-1-1,0 0,-1 0,-8 1,19-6,1 0,-1 0,1 0,-1 0,1 0,-1-1,1 0,-1 0,0 0,1 0,-1 0,0-1,1 1,-1-1,1 0,-1 0,1 0,0-1,-1 1,1-1,0 0,0 0,0 0,0 0,1-1,-1 1,0-1,1 1,0-1,-1 0,0-2,3-13</inkml:trace>
  <inkml:trace contextRef="#ctx0" brushRef="#br0" timeOffset="472.141">592 1021,'29'6,"0"-1,1-1,-1-2,0-1,1-1,-1-1,1-2,-1-1,26-8,-40 9,-1-2,0 0,0-1,0 0,-1-1,1 0,-2-1,1-1,-1 0,-1 0,1-1,-2-1,1 0,-2 0,1-1,-2 0,1-1,-2 0,0 0,1-4,-3 5,0 4,-1 0,-1 0,1-1,-2 1,1 0,-1-1,0 0,-1 0,0 1,0-1,-1 0,0 0,-1-3,1 10,-1 1,0-1,1 0,-1 1,0-1,0 0,0 1,0-1,0 1,0 0,0-1,0 1,-1 0,1 0,0 0,-1 0,1 0,-1 0,0 0,1 0,-1 0,0 1,1-1,-1 1,0-1,1 1,-1 0,0 0,0-1,0 1,1 1,-1-1,0 0,0 0,1 1,-1-1,0 1,0-1,1 1,-1 0,-1 0,-62 43,62-42,1 0,0 0,0 0,0 0,0 0,0 0,1 0,-1 1,1-1,-1 1,1-1,0 1,0 0,0-1,0 1,1 0,-1 0,1 0,0 0,-1-1,1 1,1 0,-1 0,0 0,1 0,-1-1,1 1,0 0,0 0,0-1,0 1,0-1,1 1,-1-1,1 1,0-1,-1 0,1 0,0 0,0 0,1 0,-1 0,0 0,1-1,-1 1,1-1,-1 0,3 1,67 9,-62-11,-1 1,1 0,-1 0,1 1,-1 0,1 1,-1-1,0 2,0 0,0 0,-1 0,1 1,6 5,-13-7,0 0,-1-1,1 1,0 0,-1 0,0 0,0 0,0 0,0 0,0 0,0 1,-1-1,0 0,1 0,-1 1,0-1,-1 0,1 0,-1 1,1-1,-1 0,0 0,0 0,0 0,-1 0,1 0,-45 76,10-28,34-40</inkml:trace>
  <inkml:trace contextRef="#ctx0" brushRef="#br0" timeOffset="751.619">1637 766,'-11'21,"1"-4,1 1,1-1,1 2,0-1,1 1,1 0,1 0,0 7,3-23,1-1,0 1,0-1,-1 1,2 0,-1-1,0 1,0-1,1 1,-1-1,1 0,0 1,0-1,0 0,0 1,0-1,0 0,1 0,-1 0,1 0,-1 0,1 0,0 0,0-1,0 1,0 0,0-1,0 0,0 1,0-1,1 0,-1 0,0-1,1 1,-1 0,1-1,-1 1,1-1,-1 0,1 0,-1 0,1 0,-1 0,1-1,0 1,7-2,1 1,-1-2,0 1,0-1,-1-1,1 0,-1 0,1-1,-1 0,5-4,-9 6,0 0,0-1,0 1,-1-1,1 0,-1 0,0 0,0 0,-1-1,1 0,-1 0,0 0,0 0,-1 0,1-1,-1 1,0-1,-1 1,1-1,-1 0,0 0,-1 0,0 1,1-1,-2 0,1 0,-1 0,0 0,0 1,0-1,-1 0,0 1,0-1,0 1,-1 0,0 0,0 0,0 0,-1 0,0 0,1 1,-2 0,1 0,0 0,-1 0,-4-2,2 3,1 1,-1 0,0 0,0 1,0 0,0 0,-1 0,1 1,0 0,0 1,0 0,0 0,0 0,0 1,0 0,0 0,0 0,1 1,-1 0,1 1,0 0,0 0,-2 1,-10 11</inkml:trace>
  <inkml:trace contextRef="#ctx0" brushRef="#br0" timeOffset="1237.217">2230 823,'-19'6,"0"2,0 0,1 1,0 1,1 0,0 1,1 1,0 1,1 1,0 0,1 0,-3 6,16-19,0 0,0-1,0 1,1 0,-1 0,0 0,0 1,1-1,-1 0,1 0,-1 0,1 0,-1 1,1-1,0 0,-1 0,1 1,0-1,0 0,0 1,0-1,0 0,0 0,1 1,-1-1,0 0,1 0,-1 1,1-1,-1 0,1 0,-1 0,1 0,0 0,0 0,-1 0,1 0,0 0,0 0,0 0,0 0,0-1,0 1,1 0,-1-1,0 1,0-1,0 1,0-1,1 1,-1-1,0 0,1 0,-1 0,0 0,0 0,76-1,-57-7,-1-1,1 0,-2-1,0-2,0 1,-1-2,0-1,-1 0,-1 0,0-2,-1 0,-1-1,-1 0,0 0,-1-2,4-9,9-7,15-21,-20 33,-1 0,-1-2,-1 0,-1-1,-1 0,-2-1,0-1,-2 0,-1-1,-1 1,1-18,-8 42,-1 0,1 1,-1-1,0 0,0 0,0 0,0 0,-1 1,1-1,-1 0,0 0,0 1,-1-1,1 1,-1-1,1 1,-1-1,0 1,-1 0,1 0,0 0,-1 0,0 1,0-1,0 1,0-1,0 1,0 0,0 0,-1 0,1 1,-1-1,1 1,-1 0,0 0,1 0,-1 0,0 1,0 0,0-1,1 1,-1 1,0-1,0 0,0 1,1 0,-1 0,-12 7,0 0,1 2,0-1,0 2,1 0,1 1,0 0,0 1,1 0,1 1,0 1,1 0,1 0,0 0,1 1,1 1,-3 8,4-13,1-1,0 1,0 1,1-1,1 1,0-1,1 1,0 0,1 0,0 0,1 0,1 0,0 0,1 0,0 0,1-1,0 1,1-1,0 1,1-1,1-1,0 1,0-1,1 0,1 0,0-1,9 9,-9-11,2 0,-1-1,1-1,0 1,0-2,1 1,0-2,0 1,0-1,0-1,1 0,-1-1,1 0,0-1,0 0,-1-1,1 0,0 0,5-2,8-5</inkml:trace>
  <inkml:trace contextRef="#ctx0" brushRef="#br0" timeOffset="2320.613">2737 739,'1'14,"-1"0,2 0,0 0,0-1,2 1,-1 0,2-1,0 0,0 0,1 0,1-1,0 0,5 6,-9-15,0 0,0 0,1 0,-1-1,0 1,1-1,-1 0,1 0,0-1,0 1,0-1,0 0,0 0,0 0,0 0,0-1,0 1,0-1,1 0,-1 0,0-1,0 1,0-1,0 0,0 0,0-1,0 1,0-1,0 0,-1 0,2-1,9-4,-2-1,1 0,-1 0,-1-2,1 1,-2-2,1 1,3-7,45-73,-61 93,1 1,0-1,1 1,-1-1,1 1,-1-1,1 1,0-1,0 1,1 0,-1-1,1 1,0-1,-1 0,2 1,-1-1,0 1,1-1,-1 0,1 0,0 0,0 0,0 0,1-1,-1 1,1 0,-1-1,1 0,0 0,0 0,0 0,0 0,0 0,0-1,1 1,-1-1,0 0,1 0,-1 0,1-1,2 1,11-3,0-1,0 0,0-1,-1-1,0-1,0 0,0-1,-1-1,0 0,0-1,-1-1,0 0,9-10,6 0,141-75,-200 106,23-9,-1 0,0 0,0 0,1 1,0 1,0-1,0 1,0 0,0 1,1-1,-1 1,1 1,1-1,-1 1,1 0,0 0,0 1,1-1,-1 1,-1 6,5-8,1 1,0-1,1 0,-1 1,1-1,0 0,0 1,1-1,-1 0,1 0,0 0,1 0,-1-1,1 1,0-1,0 1,1-1,-1 0,1 0,0 0,0-1,0 1,0-1,1 0,-1 0,1-1,0 1,0-1,0 0,0 0,0-1,0 1,3-1,10 1,0-1,0 0,0-2,0 0,0-1,-1-1,1 0,0-1,-1-1,0-1,0-1,-1 0,0-1,0-1,0 0,-1-1,-1-1,0 0,10-10,51-41,-33 31,-3-2,0-2,-2-1,-2-2,-2-1,-1-2,-14 17,-1-1,0-1,-2 0,-2-1,0-1,-2 0,0 0,-3-1,0 0,-1-1,-2 0,-2 0,0 0,-2-2,-1 29,-1 0,0 0,1 1,-1-1,0 0,0 1,-1-1,1 1,0-1,-1 1,0 0,1-1,-1 1,0 0,0 0,0 0,-1 1,1-1,0 0,-1 1,1-1,-1 1,1 0,-1 0,0 0,1 0,-1 1,0-1,0 1,1-1,-1 1,0 0,0 0,0 0,0 0,1 1,-1-1,0 1,0 0,1 0,-1 0,0 0,1 0,-1 0,1 1,0-1,-1 1,1 0,0 0,0 0,0 0,0 0,0 0,1 0,-1 1,0 0,-4 6,0 0,0 0,0 1,2 0,-1 0,1 0,1 1,0-1,0 1,1 0,0 0,1 0,0 0,1 0,0 0,1 0,0 0,1 0,0-1,1 1,0 0,0-1,5 10,100 332,-44-156,-66-211,-4-4</inkml:trace>
  <inkml:trace contextRef="#ctx0" brushRef="#br0" timeOffset="2574.632">3923 372,'43'0,"43"-5,17-1,-5-5,-9-1,-11 3,-12 2,-9 2,-10 2,-2-3,-5 0,-3 0,-10 2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4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0,'29'5,"23"1,13 0,1-1,-7-1,-9-2,-7-1,-7-1,-5 0,-2 0,-2 0,0 0,0-1,-1 1,2 0,-6 0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4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47,'39'5,"27"1,11-5,-2-2,-4-2,-10 1,-10-5,-4-2,-5 2,-6 1,-3-2,-3-1,-7 2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81,'-40'31,"2"1,2 2,1 2,2 1,1 1,-13 23,40-55,0 0,1-1,0 2,0-1,0 0,1 1,0 0,0 0,0 0,1 0,0 0,1 0,-1 1,1-1,1 1,0-1,0 0,0 1,1-1,0 1,0-1,1 0,0 1,0-1,1 0,0-1,0 1,0 0,1-1,0 0,1 1,-1-2,2 3,9 1,0 0,1 0,0-2,0 0,1 0,0-2,0 0,0-1,0-1,1 0,-1-2,1 0,0 0,-1-2,1 0,0-1,10-3,2 2,0-1,0-1,-1-2,0 0,0-2,0-2,-1 0,-1-2,0-1,-1-1,0-1,-2-1,0-2,0 0,-2-1,-1-2,0 0,14-20,-30 33,0 1,-1-1,0 0,0 0,-1-1,0 1,0-1,-1 1,-1-1,1 0,-1 0,-1 0,0 0,-1 0,0 1,0-1,-1 0,0 0,-1 1,0 0,0-1,-1 1,0 0,-1 0,0 1,0 0,-3-3,-9-2,-1 1,-1 0,0 2,0 0,-1 1,0 1,0 1,-1 1,0 0,0 2,-1 0,1 2,-1 0,0 1,1 2,-1 0,-4 2,-22 1</inkml:trace>
  <inkml:trace contextRef="#ctx0" brushRef="#br0" timeOffset="453.155">0 307,'123'1,"318"-13,-30-24,70 26,-335 10,-135 0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45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226 832,'-15'58,"2"0,2 1,4 0,1 1,-11 83,0 46,-7-89,20-118,4 0</inkml:trace>
  <inkml:trace contextRef="#ctx0" brushRef="#br0" timeOffset="331.984">113 776,'386'0,"-265"-12,-122 12,1 0,0 0,0 1,-1-1,1 0,0 0,0 1,0-1,0 0,-1 0,1 1,0-1,0 0,0 0,0 1,0-1,0 0,0 1,0-1,0 0,0 0,0 1,0-1,0 0,0 1,0-1,0 0,0 1,0-1,0 0,0 0,0 1,0-1,1 0,-1 0,0 1,0-1,0 0,1 0,-1 1,0-1,0 0,0 0,1 0,-1 1,0-1,0 0,1 0,-1 0,0 0,1 0,-1 0,0 0,0 0,1 0,-1 0,-29 19,27-18,-21 11,0-1</inkml:trace>
  <inkml:trace contextRef="#ctx0" brushRef="#br0" timeOffset="570.548">0 1115,'39'5,"31"-4,14-6,-3-3,-10 1,-12 0,-12-2,-9 0,-6 1,-3 3,-3-4,-5 1</inkml:trace>
  <inkml:trace contextRef="#ctx0" brushRef="#br0" timeOffset="1117.525">29 493,'190'-11,"-119"-2,207-20,-254 28,-30-6,-123-18,-8 6,125 17</inkml:trace>
  <inkml:trace contextRef="#ctx0" brushRef="#br0" timeOffset="8406.101">904 1143,'-1'-1,"0"1,0 0,0-1,0 1,1 0,-1 0,0 0,0 0,0 0,0 0,0 0,0 0,0 0,0 0,0 0,0 1,0-1,1 0,-1 1,0-1,0 0,0 1,1-1,-1 1,0 0,0-1,1 1,-1-1,0 1,1 0,-1 0,1-1,-1 1,1 0,-1 0,1 0,-55 64,53-63,1 0,0 0,-1 0,1 0,0 0,0 1,1-1,-1 0,0 0,1 1,-1-1,1 1,0-1,0 0,0 1,0-1,0 1,0-1,1 0,-1 1,1-1,0 0,-1 1,1-1,0 0,1 0,-1 0,0 0,0 0,1 0,-1 0,1 0,0 0,1 0,0 0,0-1,1 1,-1-1,1 0,-1 1,1-1,-1-1,1 1,-1-1,1 1,0-1,-1 0,1 0,-1-1,1 1,0-1,-1 1,1-1,-1 0,1-1,-1 1,0-1,1 1,-1-1,2-2,80-58,-45-10,-39 70,-1 0,1 0,-1 0,1-1,-1 1,0 0,0 0,0 0,0 0,0-1,0 1,-1 0,1 0,-1 0,1 0,-1 0,0 0,0 0,0 0,0 0,0 0,0 0,-1 1,1-1,-1 0,1 1,-1-1,1 1,-1 0,0-1,0 1,0 0,0 0,0 0,-1 0,-4 1,1 0,-1 1,0 0,1 0,-1 0,1 1,-1 0,1 1,0-1,0 1,0 0,0 1,1-1,-1 1,1 0,0 1,0-1,0 1,1 0,-1 0,1 0,-3 6,-25 45,31-55,0 0,1 0,-1 0,1 0,-1 0,1 0,0 0,-1 0,1 1,0-1,0 0,0 0,0 0,-1 0,2 1,-1-1,0 0,0 0,0 0,1 0,-1 1,0-1,1 0,-1 0,1 0,-1 0,1 0,0 0,-1 0,1 0,0 0,0-1,0 1,-1 0,1 0,0-1,0 1,0 0,0-1,1 1,-1-1,0 1,0-1,0 0,0 0,0 1,0-1,1 0,-1 0,0 0,0 0,5-1,-1 1,0-2,0 1,0 0,0-1,0 0,0 0,0 0,0-1,-1 0,1 0,-1 0,0 0,0-1,0 0,0 1,-1-1,0-1,1 1,-1 0,-1-1,1 1,-1-1,0 0,0 0,0 0,0-3,-3-7</inkml:trace>
  <inkml:trace contextRef="#ctx0" brushRef="#br0" timeOffset="9135.944">1581 1256,'-33'10,"0"3,1 0,1 2,0 2,1 1,0 1,2 1,-12 12,37-31,0 0,0 1,1 0,-1-1,1 1,-1 0,1 0,-1 0,1 1,0-1,0 0,0 1,1 0,-1-1,0 1,1 0,0 0,0 0,0 0,0 0,0 0,0 0,1 0,-1 0,1 0,0 0,0 1,0-1,1 0,-1 0,1 0,0 0,0 0,0 0,0 0,0 0,0 0,1 0,-1-1,1 1,0-1,0 1,1 0,3 2,0-1,1 0,-1 0,1-1,0 0,0 0,0 0,0-1,1 0,-1-1,1 1,-1-2,1 1,-1-1,1 0,0 0,-1-1,1 0,-1 0,1-1,-1 0,1-1,14-4,0-1,0-1,-1 0,0-2,-1-1,14-10,-8 4,-1-2,0 0,-1-1,-2-2,0 0,-1-2,-2 0,0-1,-2-1,-1 0,-1-2,-2 1,0-2,-2 0,-1 0,-2-1,-1 0,-1 0,-2-1,0-27,-4 48,0-1,-1 1,-1-1,0 1,-1 0,0-1,0 1,-2 1,1-1,-1 1,-1-1,1 1,-2 1,1-1,-2 1,1 0,-1 1,0 0,-1 0,0 1,0 0,-1 0,1 1,-1 0,-1 1,-10-4,13 10,0-1,-1 1,1 1,0 0,0 0,0 0,0 1,0 1,0-1,1 1,-1 0,1 1,0 0,1 0,-1 0,1 1,0 0,0 0,1 0,0 1,0 0,0 0,1 0,0 1,0 0,-9 10,1 0,1 1,0 0,2 0,0 1,1 0,1 1,0 0,2 0,1 0,0 1,2-1,0 1,2 0,0 0,1 0,2-1,0 1,1-1,1 0,7 18,-7-24,1-2,0 1,1-1,1 0,0 0,1-1,0 0,1 0,0-1,1 0,0-1,0-1,1 1,11 4,-9-4,1-1,1-1,-1-1,1 0,1-1,-1-1,1 0,0-1,0-1,1-1,-1 0,0-2,16 0,-9-6</inkml:trace>
  <inkml:trace contextRef="#ctx0" brushRef="#br0" timeOffset="9571.133">2061 1340,'28'-1,"0"-1,0-1,-1-1,1-2,-1 0,0-2,-1-1,0-1,0-2,-1 0,-1-2,0 0,0-2,-2 0,18-18,-23 14,0-1,-2 0,0-2,-1 1,-2-2,1-1,-7 13,4-3,-1-1,0-1,-1 0,0 0,-2 0,0-1,-1 0,-1 0,0 0,-2 0,0-1,-1 1,0-1,-2 0,0 1,-2 0,0-1,-2-4,3 18,-1 1,0 0,0 0,-1 0,1 0,-1 1,0-1,0 1,0 0,0 0,0 0,-1 1,0 0,1 0,-1 0,0 0,0 1,0-1,0 1,0 0,0 1,0 0,0-1,0 1,0 1,0-1,0 1,-1 0,1 0,1 1,-1-1,0 1,0 0,1 0,-1 1,1-1,-1 1,1 0,0 0,-1 2,-14 10,0 0,1 2,1 0,1 1,0 1,1 0,1 1,1 0,1 2,1-1,0 1,2 1,1 0,0 0,2 0,1 1,0 0,2 0,1 0,1 1,1-1,1 0,2 7,-2-22,1 0,0 0,0 0,1 0,0 0,0-1,1 1,0-1,1 0,0 0,0-1,0 1,1-1,1 0,-1-1,1 1,0-1,0-1,1 1,-1-1,1-1,9 5,0-1,0-1,1 0,0-1,0-1,0-1,1 0,0-2,-1 0,1-1,19-1,-32 1,1-1,0-1,-1 1,1-1,0 0,-1 0,1-1,-1 0,0 0,1 0,-1-1,0 0,-1 0,1-1,0 0,-1 0,0 0,0 0,0-1,0 0,-1 0,2-2,0-12</inkml:trace>
  <inkml:trace contextRef="#ctx0" brushRef="#br0" timeOffset="10005.52">2145 296,'255'26,"-53"-24,-201-1,1-1,-1 0,0 0,0 0,0 1,0-1,0 0,1-1,-1 1,0 0,0 0,0 0,0-1,0 1,1-1,-1 1,0-1,0 1,0-1,0 1,0-1,0 0,-1 0,1 1,0-1,0 0,0 0,-1 0,1 0,-1 0,1 0,0 0,-1 0,0 0,1 0,-1-1,0 1,1 0,-1 0,0 0,0 0,0 0,0-1,0 1,0 0,0 0,-1 0,1 0,0-1,-1 1,1 0,-1 0,1 0,-1 0,1 0,-1 0,0 0,1 0,-1 0,0 1,0-1,0 0,0 0,0 1,-7-8,-1 1,1 0,-1 1,-1 0,1 1,-1 0,0 0,-1 1,-7-2,-18-9,22 8,0 3,1-1,1-1,-1 0,1 0,0-1,0-1,1 0,0-1,0 0,1-1,0 0,1 0,0-1,1 0,-2-5,3-27,12 27</inkml:trace>
  <inkml:trace contextRef="#ctx0" brushRef="#br0" timeOffset="16921.486">3020 1256,'-2'0,"-130"11,126-10,1 0,-1 1,0 0,1 0,-1 0,1 1,0 0,-1 0,1 0,1 1,-1 0,1 0,-1 0,1 0,0 1,0-1,1 1,0 0,-1 0,2 1,-1-1,2 1,0-1,0 1,0 0,1-1,0 1,0 0,1 0,0-1,0 1,0 0,0-1,1 1,0-1,0 1,1-1,-1 0,1 0,0 0,1 0,-1-1,1 1,0-1,0 0,0 0,0-1,1 1,0-1,0 0,0 0,0 0,0-1,0 1,1-1,-1-1,1 1,-1-1,1 0,0 0,0-1,42 12,-37-8,0-1,0-1,0 1,0-2,1 0,-1 0,1-1,-1 0,7-1,-1-5</inkml:trace>
  <inkml:trace contextRef="#ctx0" brushRef="#br0" timeOffset="17823.292">283 1510,'0'4,"0"12,0 8,-5 4,-1 3,0 0,1 0,2 0,1-1,1-1,0 0,-4-6,-1-6</inkml:trace>
  <inkml:trace contextRef="#ctx0" brushRef="#br0" timeOffset="18127.24">226 1510,'15'4,"13"3,8-2,2 0,0-1,-2-2,-3-1,-1-1,-7 0</inkml:trace>
  <inkml:trace contextRef="#ctx0" brushRef="#br0" timeOffset="18395.353">255 1707,'19'5,"16"1,7 0,1-1,-7-1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11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1,'-4'0,"-3"5,-4 1,5 1,3-7,2 2,-4 0,0 5,-1-3,7-3,3-2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20 189,'-1'1,"-1"0,1 0,0 0,-1 0,1 0,0 1,0-1,0 0,0 1,0-1,0 0,0 1,0-1,1 1,-1 0,0-1,1 1,-1-1,1 1,0 0,0 0,-1-1,1 1,0 0,1-1,-1 1,0 0,0-1,1 1,-1 0,1-1,-1 1,1-1,0 2,0 0,31 247,-21-108,19 91,-25-214,25 51,-28-70,0 0,0-1,0 1,-1-1,1 0,0 1,-1-1,1 0,0 0,-1 0,1 0,-1 0,1-1,-1 1,0 0,0-1,1 1,-1-1,0 1,0-1,-1 0,1 1,0-1,0 0,-1 0,1 1,-1-1,1 0,-1-2,38-167,115-306,-148 412,-9 59</inkml:trace>
  <inkml:trace contextRef="#ctx0" brushRef="#br0" timeOffset="429.603">584 20,'11'-4,"-1"0,1 1,0 0,-1 1,1 1,0 0,0 0,0 1,0 0,0 1,0 0,0 1,0 0,0 0,0 1,-1 1,9 4,-17-7,-1 1,1-1,-1 1,0-1,1 1,-1-1,0 1,0-1,0 1,0 0,-1 0,1 0,0-1,-1 1,1 0,-1 0,0 0,0 0,1 0,-1 0,-1 0,1 0,0 0,0 0,-1-1,1 1,-1 0,1 0,-1 0,0 0,0-1,0 1,0 0,-1 1,-47 57,36-47,-32 56,44-67,1 0,-1 0,1 0,-1 0,1 0,0 0,0 0,0 0,0 1,0-1,0 0,0 0,1 0,-1 0,1 0,0 0,-1 0,1 0,0-1,0 1,0 0,1 0,-1-1,0 1,1-1,-1 1,1-1,-1 1,1-1,0 0,-1 0,1 0,0 0,0 0,0 0,0 0,1 0,142 23,-87-15,-33-7</inkml:trace>
  <inkml:trace contextRef="#ctx0" brushRef="#br0" timeOffset="795.002">1149 443,'314'1,"-234"11,-66-8,1-1,-1-1,0 0,1-1,-1 0,0-1,1-1,-1-1,0 0,4-1,56-25,-69 20</inkml:trace>
  <inkml:trace contextRef="#ctx0" brushRef="#br0" timeOffset="1061.286">1178 640,'28'5,"30"-3,8-2,-1-2,-7 1,-9 0,-8 0,-6 0,-4 0,-2 1,-2 0,-1 0,1 5,0 2,-5-1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20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81,'0'0,"0"1,0-1,-1 0,1 1,0-1,-1 1,1-1,0 0,-1 1,1-1,0 0,-1 0,1 1,-1-1,1 0,0 0,-1 0,1 1,-1-1,1 0,-1 0,1 0,-1 0,1 0,-1 0,1 0,-1 0,1 0,-1 0,1 0,-1 0,1 0,-1-1,1 1,0 0,-1 0,1 0,-1-1,1 1,-1 0,1 0,0-1,-1 1,1 0,0-1,-1 1,1-1,0 1,0 0,-1-1,1 1,0-1,0 1,0-1,-1 1,1-1,0 1,0-1,0 1,0 0,0-1,-6 43,6 489,0-525,0 0,0 0,0 0,0 0,-1 1,0-2,-1 1,1 0,-1 0,0 0,-1-1,1 1,-2 1,-15-5,11-9</inkml:trace>
  <inkml:trace contextRef="#ctx0" brushRef="#br0" timeOffset="5572.08">57 81,'238'-11,"202"-58,-245 69,-177 1</inkml:trace>
  <inkml:trace contextRef="#ctx0" brushRef="#br0" timeOffset="6151.042">0 842,'68'1,"-4"0,0-2,-1-3,1-2,15-6,388-103,-456 111</inkml:trace>
  <inkml:trace contextRef="#ctx0" brushRef="#br0" timeOffset="7057.344">1355 448,'-42'33,"23"-22,1 2,1 0,0 1,0 1,2 1,0 0,1 1,0 0,2 1,0 1,1 0,0 0,-4 16,15-35,1 1,-1-1,1 1,-1-1,1 1,-1-1,1 0,-1 1,1-1,0 0,-1 1,1-1,0 0,-1 0,1 0,0 0,-1 1,1-1,0 0,-1 0,1 0,0 0,-1-1,1 1,0 0,-1 0,1 0,0 0,-1-1,1 1,-1 0,1-1,0 1,-1 0,1-1,-1 1,1-1,-1 1,1-1,-1 1,0-1,1 1,-1-1,0 1,1-1,-1 0,0 1,1-1,-1 0,0 1,0-1,0 0,0 1,0-1,0 0,0 1,0-1,0 0,3-2,103-109,-1 14,-101 98,0-1,0 1,-1 1,1-1,0 0,-1 1,1 0,0 0,-1 0,1 0,-1 1,1-1,-1 1,0 0,0 0,1 0,-2 0,1 1,0-1,0 1,-1-1,1 1,-1 0,0 0,0 0,0 1,0-1,-1 0,1 1,-1-1,0 1,0 0,1 3,9 12,-9-12,1-1,0 0,0 0,1 0,-1 0,1 0,0-1,1 0,-1 0,1 0,0 0,0-1,1 0,-1 0,1 0,0-1,0 0,0 0,1 0,-1-1,1 0,-1 0,1-1,-1 0,1 0,0 0,0-1,0 0,-1 0,1-1,0 0,0 0,-1-1,1 1,-1-1,3-2,2-6,0-1,-1 0,0-1,-1 0,-1 0,0-1,0 0,-1 0,-1-1,0 0,-1 0,-1-1,0 1,-1-1,0 0,-1-12,2 2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37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1 713,'2'1,"-1"1,1-1,0 0,-1 1,1 0,-1-1,1 1,-1 0,0 0,0 0,0 0,0 0,0 0,0 0,-1 0,1 0,-1 0,1 0,-1 1,0-1,0 0,0 0,0 0,0 2,0 3,17 123,-5 0,-6 36,-7-145,0 3,8-41,49-172,-20 116,3 1,4 3,4-2,-26 41,1 2,2 0,0 1,2 2,1 1,27-19,-47 38,0 1,1-1,-1 2,1-1,0 1,0 1,0-1,1 1,-1 1,0 0,6-1,-11 2,0 0,0 0,0 0,-1 1,1-1,0 1,0-1,-1 1,1 0,0 0,-1 0,1 0,-1 1,1-1,-1 1,0-1,1 1,-1 0,0 0,0 0,0 0,-1 0,1 1,0-1,-1 0,1 1,-1-1,0 1,0 0,0-1,0 1,-1 0,1 0,-1-1,1 1,-1 15,0-1,-2 0,1 0,-2 0,-1 0,0 0,-1 0,0-1,-1 0,-1 0,-1-1,0 1,-1-2,-1 1,0-1,-9 8,11-10,-2 0,1-1,-2 0,1 0,-1-1,-1-1,0 0,0 0,-1-1,0-1,-1 0,1-1,-1 0,0-1,-1-1,-7 2,19-6,0 0,0 1,0-1,0-1,0 1,0 0,1-1,-1 0,0 1,0-1,0 0,1 0,-1-1,0 1,1 0,-1-1,1 0,0 0,-1 0,1 0,0 0,0 0,0 0,1 0,-1-1,0 1,1-1,-1 1,1-1,0 0,0 0,0 1,1-1,-1 0,0 0,1 0,0 0,0 0,0 0,0 0,0 0,1 0,-1 1,1-1,0 0,-1 0,2 0,-1 1,0-1,0 0,2-1,28-44,-16 28</inkml:trace>
  <inkml:trace contextRef="#ctx0" brushRef="#br0" timeOffset="1068.129">1158 656,'-40'9,"-1"1,2 1,0 3,0 1,1 2,1 1,-19 14,50-28,0 1,1-1,-1 1,1 1,0-1,1 1,-1 0,1 0,0 0,0 1,1-1,0 1,0 0,-1 6,3-10,1 0,-1 0,1 0,-1 0,1 0,0 0,0 0,1 0,-1 0,1 0,-1 0,1 0,0-1,0 1,0 0,0 0,1-1,-1 1,1 0,0-1,-1 0,1 1,0-1,1 0,-1 0,0 0,1 0,-1 0,1-1,-1 1,1-1,0 0,-1 1,1-1,0-1,2 2,8 0,0 0,0-1,0-1,0 0,0 0,0-1,0-1,0 0,0-1,-1-1,1 1,-1-2,0 0,0 0,-1-2,1 1,-1-1,-1-1,6-4,5 0,138-114,-156 125,0 0,0 1,0-1,0 1,0 0,0 0,0 0,0 0,0 1,0-1,0 1,0 0,0 0,-1 0,1 0,0 0,0 1,-1-1,1 1,-1-1,1 1,-1 0,0 0,0 0,0 1,0-1,0 0,0 1,-1-1,1 1,-1 0,0-1,0 1,0 0,0 0,0 0,0 0,-1 0,1 0,13 24,-11-20,1-1,-1-1,1 1,1 0,-1-1,1 0,0 0,0 0,0-1,1 0,0 0,-1 0,1-1,1 0,-1 0,0 0,1-1,0 0,-1 0,1 0,0-1,0 0,0-1,0 0,0 0,0 0,-1-1,1 0,0 0,0 0,0-1,-1 0,6-3,6-6,0 0,-1-1,-1-1,0-1,-1 0,0-1,9-14,65-58,-71 73,-12 8,0-1,1 1,1 1,-1-1,0 1,1 0,0 1,1 0,-1 0,0 1,1 0,0 1,0-1,0 2,0-1,9 1,-17 1,1 1,0-1,0 1,0 0,0 0,-1-1,1 1,0 1,-1-1,1 0,-1 0,1 0,-1 1,1-1,-1 1,0-1,0 1,0 0,0-1,0 1,0 0,0 0,-1 0,1 0,-1-1,1 1,-1 0,0 0,1 0,-1 0,0 0,0 0,-1 0,1 0,0 0,-1 0,1 0,-1 0,-29 71,19-59,-1 0,0 0,-1-1,-1-1,0 0,-1-1,0 0,0-2,-1 1,-3-1,15-7,0 1,26-11,241-13,-234 18,0-1,-1-2,0 0,0-2,-1-2,0 0,0-1,-1-2,-1-1,0-1,-1-1,0-1,-2-1,0-1,-1-1,2-4,5-16,-3-2,-1-1,-3-1,-1-1,-2-1,-2 0,-3-1,7-39,-18 79,3-11,-1 0,0 0,-1 0,-1 0,-1 0,0 0,-1-1,-3-10,3 28,0-1,0 1,0-1,0 1,0-1,-1 1,1 0,0-1,-1 1,1-1,-1 1,0 0,0 0,1-1,-1 1,0 0,0 0,0 0,0 0,0 0,0 0,-1 0,1 0,0 0,0 0,-1 1,1-1,0 1,-1-1,1 1,-1-1,1 1,-1 0,1 0,0-1,-1 1,1 0,-1 0,1 1,-1-1,1 0,-1 0,1 1,-1-1,1 1,0-1,-1 1,0 0,-54 50,44-32,0 1,2 0,0 1,1 0,1 1,1 0,1 0,2 0,0 1,1-1,1 1,1 0,1 0,1 0,1 0,1 0,1 0,9 47,4 0,3-1,15 32,-32-97,-1 0,0 0,0 0,0 0,0 1,-1-1,0 1,0-1,0 1,-1-1,1 1,-1-1,0 1,0-1,-1 1,1 0,-1-1,0 1,0-1,-1 0,1 1,-1-1,0 0,0 0,-1 0,1 0,-1 0,-2 3,1-7,0 0,0 0,0-1,0 1,1-1,-1 0,0 0,0 0,1 0,-1 0,0-1,1 0,0 0,-1 0,1 0,0 0,0-1,0 1,0-1,1 0,-1 0,1 0,-1 0,1 0,0-1,1 3,-17-20,2 1</inkml:trace>
  <inkml:trace contextRef="#ctx0" brushRef="#br0" timeOffset="1315.869">2174 430,'43'5,"34"1,13-5,1-2,-6-2,-7-4,-8-1,-5 0,-5-3,-8 0,-7 3,-3-3,-3 1,-3 2,-3 2,-3-3,-1 1,-6 1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3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0,'38'193,"-29"-146,-3 0,-2 1,-1-1,-3 1,-4 27,-22 94,-32 40,56-204,-3 13,12-19,0-7</inkml:trace>
  <inkml:trace contextRef="#ctx0" brushRef="#br0" timeOffset="276.574">1 537,'48'-10,"30"-7,6-2,0 3,-11 0,-13 1,-11 5,-10-2,-6 2,-4 2,-3 2,-5-1,-1-1,-5 1</inkml:trace>
  <inkml:trace contextRef="#ctx0" brushRef="#br0" timeOffset="800.598">762 57,'-4'277,"7"-186,27 193,-30-270,-1-11,0 0,0 0,0 0,0 0,1 1,-1-1,1 0,0 0,0 1,0-1,1 0,-1 1,1-1,-1 0,1 0,0 0,0 0,1 0,-1 0,0 0,1 0,0 0,0-1,0 1,0 0,0-1,0 0,1 1,-1-1,1 0,0-1,-1 1,1 0,0-1,0 1,0-1,0 0,0 0,1 0,0 0,5-4,1 0,-1-1,0 0,0 0,0-1,0 0,-1-1,0 0,0 0,0 0,-1-1,0-1,2-2,45-37,10 12,-63 35,1-1,-1 1,0-1,1 1,-1 0,0 0,1-1,-1 1,1 0,-1 0,0 0,1 1,-1-1,1 0,-1 0,0 1,1-1,-1 1,0-1,1 1,-1 0,0-1,0 1,0 0,1 0,-1 0,0 0,0 0,0 0,0 0,-1 0,1 0,0 1,0-1,-1 0,1 0,-1 1,1-1,-1 0,0 1,1-1,-1 1,0-1,0 0,0 1,0-1,0 2,-12 64,10-64,0 1,0 0,1-1,-1 1,1 0,0 0,0 0,0 0,0 0,1 0,0 1,-1-1,2 0,-1 0,0 0,1 0,0 0,0 0,0 0,0 0,1 0,-1 0,1 0,0-1,0 1,0-1,1 1,-1-1,1 0,0 0,0 0,2 1,39 8,-21-10</inkml:trace>
  <inkml:trace contextRef="#ctx0" brushRef="#br0" timeOffset="1196.847">1440 819,'28'-9,"0"-2,0-1,-2-1,1-2,-2 0,0-2,-1-1,0 0,12-15,9-44,-45 75,1 0,0 0,-1 0,1 0,-1 0,0 0,0 0,1 0,-1-1,-1 1,1 0,0 0,0 0,-1 0,0 0,1 0,-1 0,0 0,0 0,0 0,0 0,0 1,0-1,0 0,-1 1,1-1,-1 1,1-1,-1 1,0-1,1 1,-1 0,0 0,0 0,0 0,0 0,0 1,0-1,-1 0,-3 0,1 1,-1-1,0 1,0 0,1 0,-1 1,0 0,1 0,-1 0,1 1,-1-1,1 1,0 0,-1 1,1 0,0 0,1 0,-1 0,0 0,1 1,-1 1,-81 91,78-86,2-1,-1 1,1 1,1-1,0 1,0 0,1 0,1 1,0-1,-2 11,5-18,-1 1,1-1,0 1,0-1,1 1,-1-1,1 0,0 1,0-1,0 0,1 1,0-1,-1 0,1 0,1 0,-1-1,1 1,-1-1,1 1,0-1,0 0,1 0,-1 0,0 0,1 0,0-1,0 0,0 0,0 0,1 0,16 5,-1-2,0 0,1-2,0 0,0-1,0-2,0 0,0-1,18-3,96-30,-108 24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50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8 146,'-1'42,"-1"-29,0 1,1-1,0 1,1 0,0-1,1 1,1-1,0 1,1-1,1 1,0-1,0 0,1-1,1 1,0-1,1 0,0-1,1 1,0-1,10 9,-14-18,0 1,0-1,1 0,-1 0,1-1,0 0,0 1,-1-1,1-1,0 1,0-1,0 0,0 0,-1 0,1-1,0 0,0 0,0 0,-1 0,1-1,-1 1,1-1,-1-1,0 1,4-3,92-83,1-56,-79 127,-18 53,-5-30,1 0,0 0,0-1,0 1,1 0,0 0,0-1,0 1,1-1,0 1,0-1,0 0,1 1,0-1,0 0,0-1,0 1,1 0,0-1,0 0,0 0,0 0,1-1,-1 1,1-1,0 0,0 0,0-1,1 1,-1-1,1 0,-1-1,3 1,6-3,0 0,0-2,0 1,-1-2,1 0,-1 0,0-1,0-1,-1 0,1-1,-1 0,-1-1,1 0,-1-1,-1 0,0-1,0 0,-1-1,0 0,0-1,0 1,-2 0,0-1,0 0,-1 0,0 0,-1-1,-1 0,0 0,0 0,-2-1,1 1,-2-1,0 1,0-5,-1 18</inkml:trace>
  <inkml:trace contextRef="#ctx0" brushRef="#br0" timeOffset="430.7">1166 315,'22'0,"1"-1,0-1,-1-1,0-1,0-2,0 0,0-1,8-4,-21 7,-1 1,-1-1,1-1,-1 1,1-1,-1-1,-1 1,1-1,-1 0,0-1,0 1,-1-1,0 0,0-1,0 1,-1-1,0 0,-1 0,0 0,0-1,-1 1,2-9,-4 12,0 0,-1 0,0 0,1 0,-2 0,1 0,0 0,-1 0,0 1,0-1,-1 1,1-1,-1 1,0 0,0 0,0 0,-1 0,1 1,-1-1,0 1,0 0,0 0,0 0,-1 1,1 0,-1-1,1 2,-1-1,0 0,0 1,0 0,0 0,0 0,0 1,0 0,0 0,0 0,0 0,0 1,0 0,0 0,0 0,0 1,1 0,-1 0,0 0,1 0,0 1,-11 4,0 1,1 0,1 1,0 1,0 0,0 1,1 0,1 1,0 0,1 0,0 2,1-1,0 1,2 0,-1 1,2 0,0 0,0 1,1-1,2 1,-1 0,2 0,-1 11,3-18,1-1,0 1,0 0,1-1,0 1,0-1,1 0,0 0,1 0,0 0,0 0,0-1,1 1,0-1,1 0,0-1,0 1,0-1,1-1,-1 1,1-1,1 0,-1-1,1 1,1-1,11 6,0-1,0-2,1 0,0-1,1 0,-1-2,1-1,0-1,13 0,62-8,-67-1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53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55 302,'63'-24,"0"-4,-2-2,-1-2,42-32,-92 57,0-1,0 0,0-1,-1 1,-1-2,0 1,0-1,0 0,-1-1,-1 0,5-11,-39 105,4 2,3 0,4 1,-2 44,12-81,-60 546,59-544,6-22,-2 0,-1 0,-1 0,-2-1,0 0,-2-1,-1 0,-2 0,0-1,-7 9,18-32,0-1,0 1,0-1,-1 1,1-1,0 0,-1 0,0 0,1 0,-1 0,0 0,0-1,0 1,0-1,0 0,-1 0,1 0,0-1,0 1,-1-1,1 1,0-1,-1 0,1-1,0 1,-1 0,1-1,0 0,0 0,-1 0,1 0,0 0,0-1,0 1,1-1,-1 0,-1-1,-4-3,0 0,0 0,1-1,1 0,-1 0,1-1,0 0,0 0,1 0,1-1,-1 1,-1-6,1-1,0 0,1 0,1 0,0 0,1-1,1 1,1-1,0 0,0 1,2-1,2-12,2-4,-5 15,1-1,1 2,1-1,0 0,1 1,1-1,1 1,0 1,1 0,0 0,1 0,10-10,-4 9,1 1,0 1,1 1,1 0,0 1,1 1,0 1,1 1,18-6,162-42,-132 43,-51 7</inkml:trace>
  <inkml:trace contextRef="#ctx0" brushRef="#br0" timeOffset="423.71">873 528,'-21'19,"1"1,0 0,2 2,1 0,0 1,2 0,0 2,2-1,1 2,0 0,2 0,-1 8,10-31,0-1,1 1,-1 0,0 0,1-1,-1 1,1 0,0 0,0 0,0-1,1 1,-1 0,0 0,1-1,0 1,0 0,0 0,0-1,0 1,0-1,1 1,-1-1,1 0,0 0,0 1,-1-1,1 0,1 0,-1-1,0 1,0 0,1-1,-1 1,1-1,-1 0,1 0,0 0,-1 0,1 0,0-1,-1 1,1-1,0 0,10 0,0-2,0 1,0-1,0-1,0-1,-1 0,0 0,1-1,-2-1,1 0,-1 0,0-1,0-1,0 0,-1 0,-1-1,0 0,0-1,0 0,-1 0,-1-1,0 0,0 0,2-6,-5 9,-1 0,1-1,-2 1,1-1,-1 1,0-1,-1 0,0 0,0 0,-1 0,0 0,-1-8,0 13,0 1,1-1,-2 0,1 1,0-1,0 1,-1-1,0 1,0-1,0 1,0 0,0 0,-1 0,0 0,1 1,-1-1,0 1,0-1,0 1,0 0,-1 0,1 1,-1-1,1 1,-1-1,1 1,-1 0,0 1,0-1,-2 0,-41 6,28 1</inkml:trace>
  <inkml:trace contextRef="#ctx0" brushRef="#br0" timeOffset="1640.943">1296 585,'-13'34,"1"1,1 0,2 1,2 0,0 8,6-40,0-1,0 0,1 1,-1-1,1 0,0 1,0-1,0 0,1 1,-1-1,1 1,-1-1,1 0,0 0,1 1,-1-1,0 0,1 0,0 0,0-1,0 1,0 0,0-1,0 1,1-1,-1 1,1-1,0 0,-1 0,1-1,0 1,0 0,0-1,0 0,1 0,-1 0,0 0,1 0,-1-1,0 1,1-1,-1 0,0 0,2 0,14-5,0 0,0-2,-1 0,0-1,0 0,-1-2,0 0,-1-1,0-1,0 0,-1-1,-1-1,0 0,-1-1,8-12,-8 14,35-34,-47 74,-3-19,0-2,0 0,0 0,1 0,-1 1,1-1,1 0,-1 1,1-1,0 1,1-1,-1 1,1-1,1 0,-1 1,1-1,0 0,1 0,-1 0,1 0,0-1,1 1,-1-1,1 1,2 0,1-2,1 0,0-1,0 0,0 0,0-1,1 0,-1 0,1-1,-1 0,1-1,0 0,-1 0,1-1,-1 0,1 0,-1-1,0 0,1-1,-1 0,0 0,0 0,-1-1,1-1,-1 1,7-6,-5 2,-1 0,0-1,0 1,-1-2,0 1,0-1,-1 0,-1 0,1-1,-2 0,0 0,2-5,-3 8,-2 3,0 1,1-1,0 0,0 1,0 0,0-1,1 1,0 0,0 0,0 0,0 1,0-1,1 1,0 0,-1 0,1 0,0 0,1 1,-1-1,0 1,1 0,-1 0,1 1,0 0,-1-1,1 2,0-1,0 0,0 1,0 0,0 0,-1 0,5 2,-5 1,0 1,0 0,-1 0,1 0,-1 0,0 0,-1 1,1 0,-1-1,1 1,-2 0,1 0,0 0,-1 0,0 0,0 1,-1-1,1 0,-1 1,0-1,0 0,-1 0,0 1,-1 4,2 0,-25 126,25-136,0 0,0 1,0-1,0 1,0-1,0 1,0-1,0 0,0 1,0-1,0 1,0-1,0 0,0 1,0-1,0 1,1-1,-1 0,0 1,0-1,1 0,-1 1,0-1,0 0,1 1,-1-1,0 0,1 0,-1 1,0-1,1 0,-1 0,0 0,1 0,-1 1,1-1,-1 0,0 0,1 0,-1 0,1 0,-1 0,1 0,-1 0,0 0,1 0,-1 0,1 0,-1 0,0-1,1 1,-1 0,1 0,-1 0,0 0,1-1,-1 1,0 0,1-1,-1 1,0 0,0 0,1-1,-1 1,0 0,0-1,1 1,-1-1,0 1,0 0,29-23,-29 23,200-190,-182 178,-14 8,-1 0,1 0,1 0,-1 0,1 1,-1 0,1 0,0 0,0 0,0 1,0 0,1 0,-1 0,0 1,1 0,0 0,-1 0,1 1,-1 0,1 0,0 0,-1 0,1 1,-1 0,1 0,-1 1,1 0,-1 0,4 2,-7 1,1 0,-1 0,0 1,0-1,-1 1,0 0,0-1,0 1,0 0,-1 0,0 0,-1-1,1 1,-1 0,0 0,0-1,-1 1,0-1,-1 3,-3 25,5 26,7-52</inkml:trace>
  <inkml:trace contextRef="#ctx0" brushRef="#br0" timeOffset="2119.67">3018 528,'-21'28,"1"1,1 0,2 1,1 1,1 1,-2 10,15-39,0 0,1-1,-1 1,1 0,0 1,0-1,0 0,0 0,0 0,1 1,0-1,-1 0,1 0,0 1,1-1,-1 0,1 1,-1-1,1 0,0 0,0 0,0 0,1 0,-1 0,1 0,-1 0,1 0,0 0,0-1,0 1,1-1,-1 0,1 0,-1 0,1 0,0 0,0 0,-1-1,1 1,0-1,0 0,1 0,-1 0,0 0,0 0,1-1,1 1,11-3,0 0,0-1,-1 0,1-1,-1-1,0-1,0 0,0-1,-1 0,0-1,0-1,-1 0,8-8,13-13,-1-1,-1-1,-2-2,6-10,-13 15,-1-1,-1 0,-2-2,-1 0,-1-2,11-32,-24 56,-1 0,0 0,-1 0,0 0,0 0,-1 0,0 0,-1 0,0-1,-1 1,0 0,0 0,-1 0,-1 0,0 0,0 0,-1 1,0-1,0 1,-1 0,-1 1,1-1,-1 1,-1 0,0 0,0 1,-2-2,2 4,-1 0,0 0,0 1,0 0,-1 0,1 1,-1 0,0 0,0 1,0 1,0-1,0 1,0 1,0 0,-1 0,1 1,0 0,0 0,0 1,0 1,0-1,1 1,-1 1,1-1,-1 2,1-1,1 1,-1 0,1 1,0-1,0 2,0-1,1 1,0 0,0 0,0 1,-2 4,0 1,1 0,1 0,0 1,0-1,1 1,1 1,1-1,0 0,0 1,2 0,0-1,0 1,2 0,0 0,0-1,1 1,1-1,1 1,0-1,0 0,2 0,0-1,0 1,1-1,1-1,0 0,1 0,0 0,1-1,0 0,0-1,1 0,9 5,15 8,0-1,1-2,1-1,1-3,0-1,1-1,1-2,0-2,35 3,-44-8,-4-1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06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79,'-22'107,"16"154,34-2,-57 36,29-333,1 15</inkml:trace>
  <inkml:trace contextRef="#ctx0" brushRef="#br0" timeOffset="284.467">1 644,'68'0,"1"-2,-1-3,0-4,47-12,-44 6,-46 11,-1-1,1-1,-2-1,1-1,-1-1,0-1,1-2,-10 2</inkml:trace>
  <inkml:trace contextRef="#ctx0" brushRef="#br0" timeOffset="789.204">734 107,'-6'92,"3"-1,8 66,-1-19,14 37,-14-150,27 93,-30-114,1 0,0 0,-1-1,1 1,1-1,-1 0,0 1,1-1,0 0,-1 0,1-1,0 1,1-1,-1 1,0-1,1 0,-1 0,1-1,0 1,-1-1,1 1,0-1,0 0,0-1,0 1,0-1,1 0,2-1,0-1,0-1,-1 0,1 1,0-2,-1 1,0-1,0 0,0-1,0 1,0-1,-1 0,0 0,0-1,-1 0,0 1,1-2,9-9,-3 3,3-4,1 0,0 1,2 0,-1 1,2 1,0 1,0 1,1 0,15-6,-32 17,0 0,0 0,0 0,0 0,0 1,0-1,1 1,-1-1,0 1,0 0,1 0,-1 0,0 0,1 0,-1 0,0 1,0-1,1 1,-1 0,0-1,0 1,0 0,0 0,0 0,0 1,0-1,0 0,-1 1,1-1,0 1,-1 0,1-1,-1 1,0 0,1 0,-1 0,0 0,0 0,0 2,11 94,-12-71,0-24,-1 0,1 0,0-1,0 1,0 0,0 0,0 0,0-1,1 1,-1 0,1 0,0-1,0 1,0 0,0-1,1 1,-1-1,0 0,1 1,0-1,0 0,-1 0,1 0,1 0,-1 0,0 0,0-1,1 1,-1-1,1 1,-1-1,1 0,-1 0,1 0,0-1,0 1,-1-1,1 1,0-1,0 0,0 0,-1 0,15-4</inkml:trace>
  <inkml:trace contextRef="#ctx0" brushRef="#br0" timeOffset="4974.632">1779 672,'-1'-1,"-1"0,1-1,0 1,0 0,-1-1,1 1,-1 0,1 0,-1 0,1 0,-1 1,0-1,1 0,-1 1,0-1,0 1,0-1,1 1,-1 0,0 0,0 0,0 0,0 0,1 0,-1 1,0-1,0 0,0 1,1 0,-1-1,0 1,1 0,-1 0,1 0,-1 0,1 0,-1 0,-1 1,-14 9,0 0,0 1,1 0,0 2,1 0,1 0,0 1,1 1,1 1,-7 10,17-24,0 0,0 0,1 0,-1 0,1 0,0 0,-1 0,1 0,1 1,-1-1,0 0,1 1,0-1,0 0,0 1,0-1,0 1,1-1,0 0,-1 0,1 1,0-1,1 0,-1 0,0 0,1 0,0 0,0 0,0 0,0-1,0 1,0-1,1 0,-1 1,1-1,0 0,-1 0,1-1,0 1,0 0,0-1,1 0,-1 0,0 0,0 0,1 0,-1-1,0 1,3-1,5 1,0-1,-1-1,1 1,0-2,0 1,-1-1,1-1,-1 0,1-1,-1 0,0 0,-1-1,1 0,-1-1,0 0,0 0,-1-1,0 0,4-5,4-4,0-2,-1 0,-1-1,0 0,-2-1,0 0,-1-3,30-46,-29 55,-9 21,-10 29,5-28,1-4,-1 1,1 0,0 0,0 0,1-1,0 1,0 0,0 0,0 0,1 0,-1 0,1 0,1 0,-1-1,1 1,-1-1,1 1,1-1,-1 1,1-1,-1 0,1 0,0 0,1-1,-1 1,1-1,-1 1,1-1,0 0,0-1,1 1,-1-1,0 0,1 0,0 0,16 2,0-1,1-1,0 0,-1-2,1-1,-1 0,1-2,-1 0,0-2,0 0,12-5,-2-5,-1-1,-1-1,-1-1,0-2,-1-1,-1-1,-1-1,-2-1,0-1,-1-2,-2 0,0-1,-2 0,-2-2,0 0,-2-1,1-5,-5 15,-1 0,0 0,-2-1,0 0,-2 0,0-1,-1 0,-2 1,0-1,-1 0,-2 0,0 0,-3-11,4 31,0 1,0-1,-1 1,1-1,-1 1,1 0,-1-1,0 1,0 0,0 0,0-1,0 1,0 0,-1 0,1 0,-1 0,1 1,-1-1,0 0,0 1,0-1,1 1,-2-1,1 1,0 0,0 0,0 0,0 0,-1 0,1 1,-1-1,1 1,0-1,-1 1,1 0,-1 0,1 0,0 0,-1 1,1-1,-1 0,1 1,0 0,-1 0,1-1,-1 2,-7 6,0 1,0 0,1 1,1 0,-1 0,2 1,-1 0,2 1,-1-1,2 1,-1 0,2 1,0-1,0 1,1 0,1 0,-1 5,0-7,-6 27,2 0,1 0,2 1,2 0,2 0,1 0,2-1,6 29,49 177,-55-182,-21-62,8-8</inkml:trace>
  <inkml:trace contextRef="#ctx0" brushRef="#br0" timeOffset="5224.164">2173 474,'48'0,"45"-5,16-6,-1-1,-14 1,-18-3,-12 3,-13 1,-10 4,-12-3,-6 0,-2 3,0 1,-3 2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1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85 667,'31'82,"118"404,-143-473,-5-7,1 0,0 0,1 0,-1 0,1-1,0 1,1-1,-1 1,1-1,0-1,0 1,1 0,0 0,-2-6,-1-1,0 1,0 0,0-1,0 1,0-1,0 0,0 0,0 0,-1 1,1-2,-1 1,1 0,-1 0,0 0,0-1,0 1,0 0,0-1,-1 1,1-1,-1 1,1-1,-1-2,1 2,71-295,-56 238,-2 0,-3-2,-3 1,-3-1,-2-52,-3 42,-1 60</inkml:trace>
  <inkml:trace contextRef="#ctx0" brushRef="#br0" timeOffset="514.539">818 1119,'-5'-3,"-1"0,0 0,0 1,0 0,0 1,0-1,-1 1,1 0,0 0,-1 1,1 0,0 0,-1 1,1 0,-1 0,1 0,0 1,0 0,0 0,0 0,0 1,0 0,1 0,-1 0,1 1,0 0,0 0,0 0,1 1,-4 4,5-6,0 0,0 0,0 0,1 0,-1 1,1-1,0 1,0 0,1-1,-1 1,1 0,-1 0,1 0,1 0,-1 0,0 0,1 1,0-1,0 0,0 0,1 0,-1 0,1 0,0 0,0 0,0 0,1 0,-1 0,1 0,0-1,0 1,1 0,-1-1,0 0,1 0,0 0,0 0,0 0,0 0,3 1,10 6,-1-1,2 0,-1-1,1-1,0-1,1 0,0-1,-1-1,2 0,-1-2,0 0,0-1,1-1,-1-1,7-1,-21 2,0 0,0 0,0-1,0 0,0 0,0 0,0 0,0 0,0-1,0 0,-1 0,1 0,0 0,-1 0,0-1,0 1,0-1,0 0,0 0,0 0,-1-1,6-12</inkml:trace>
  <inkml:trace contextRef="#ctx0" brushRef="#br0" timeOffset="1685.166">0 272,'2'-4,"-1"1,1 0,0 0,0 0,0 0,0 0,0 0,1 0,-1 1,1-1,0 1,0-1,0 1,0 0,0 1,0-1,0 0,1 1,-1 0,1 0,-1 0,1 0,-1 0,1 1,0-1,0 1,2-1,166-30,-106 32,-45 1,-1-1,1-1,0-1,-1-1,1 0,-1-2,1 0,-1-2,1-1,-20 7,0 0,0-1,-1 1,1-1,0 1,-1-1,1 0,-1 1,1-1,0 0,-1 1,0-1,1 0,-1 0,1 1,-1-1,0 0,1 0,-1 0,0 1,0-1,0 0,0 0,0 0,0 0,0 1,0-1,0 0,0 0,0 0,-1 0,1 1,0-1,0 0,-1 0,1 0,-1 1,1-1,-1 0,1 1,-1-1,1 0,-1 1,1-1,-1 1,0-1,1 1,-1-1,0 1,0-1,1 1,-42-34,38 32,-20-14,17 12,0 0,0-1,0 0,1 0,-1 0,1-1,0 0,1 0,-1 0,1-1,1 0,0-4</inkml:trace>
  <inkml:trace contextRef="#ctx0" brushRef="#br0" timeOffset="2133.831">1214 554,'10'5,"17"1,9 0,3-1,0-1,-2-2,-3-1,-1-1,-3 0,-1-5,-1-1,0 0,0 1,-1 1,1 2,-4-4,-7-1</inkml:trace>
  <inkml:trace contextRef="#ctx0" brushRef="#br0" timeOffset="2388.856">1242 836,'38'0,"37"-5,16-1,-4 0,-11 1,-15 2,-11 1,-11 0,-6 2,-5 0,-7 0</inkml:trace>
  <inkml:trace contextRef="#ctx0" brushRef="#br0" timeOffset="2865.47">2653 414,'-27'6,"0"2,1 1,0 1,1 2,0 0,1 2,0 0,1 2,0 0,2 2,-9 8,22-16,0 1,1 0,0 0,0 1,1-1,1 1,0 1,1-1,0 1,0-1,2 1,0 0,0 0,1 1,0-1,2 0,-1 0,2 5,-1-9,0 0,1-1,0 1,0 0,0-1,1 1,1-1,0 0,0 0,0 0,1-1,0 1,0-1,1-1,0 1,1-1,-1 0,1 0,0 0,0-1,1 0,-1-1,1 0,0 0,1 0,-1-1,3 0,14 0,0-1,0-1,1-1,-1-1,0-2,0 0,0-2,-1 0,1-2,-1-1,0 0,-1-2,0-1,-1-1,0-1,-1 0,0-2,6-7,-8 9,-1-1,0 0,-2-2,0 0,0-1,-2 0,0-1,-1-1,0 0,6-17,-15 29,-1 0,-1-1,1 0,-1 1,0-1,-1 0,0 0,0 0,-1 0,0 0,0 0,-1 0,0 0,0 0,-1 0,0 1,0-1,-1 0,0 1,-1 0,1 0,-1 0,-1 0,1 0,-1 1,0 0,-1 0,1 0,-1 1,0 0,-1 0,-6-4,-11-4,-1 2,-1 1,1 1,-2 1,1 1,-1 2,0 0,-2 2,-9-1</inkml:trace>
  <inkml:trace contextRef="#ctx0" brushRef="#br0" timeOffset="3287.683">2117 695,'256'18,"-118"-7,1-6,46-8,-20 1,363 2,-529 0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47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60 118,'-1'0,"1"0,-1-1,1 1,-1 0,1 0,-1 0,1 0,0-1,-1 1,1 0,-1 0,1 0,-1 0,1 0,-1 0,1 0,-1 0,1 0,-1 0,1 1,-1-1,1 0,-1 0,1 0,-1 1,1-1,0 0,-1 0,1 1,0-1,-1 0,1 1,-1-1,1 0,0 1,0-1,-1 1,1-1,0 1,0-1,0 0,-1 1,1-1,0 1,0-1,0 1,0-1,0 1,0-1,0 1,0-1,0 1,0-1,0 1,0-1,0 1,0-1,1 1,-6 20,1 1,1 0,0 0,2 0,1 1,1-1,1 2,-1 29,-12 164,2-153,3 1,2-1,4 1,2 3,-2-67,-1 0,1 0,0 0,0 0,0 0,0 0,0 0,0 0,0-1,0 1,0 0,0 0,0 0,1 0,-1 0,0 0,1 0,-1 0,0-1,1 1,-1 0,1 0,0-1,-1 1,1 0,0-1,-1 1,1 0,0-1,0 1,-1-1,1 1,0-1,0 0,0 1,0-1,0 0,-1 0,1 1,0-1,0 0,0 0,0 0,0 0,0 0,0 0,0 0,0-1,0 1,0 0,-1 0,1-1,0 1,0 0,0-1,0 1,-1-1,1 0,0 1,0-1,-1 1,1-1,0 0,-1 1,1-1,-1 0,90-94,-68 73,0 1,2 1,0 2,1 0,1 1,15-5,-30 16,-8 4,0-1,0 1,0 0,0 0,1 0,-1 0,1 1,-1-1,1 1,0 0,-1 0,1 0,0 1,0-1,0 1,0 0,-1 0,1 0,0 1,0-1,0 1,-1 0,1 0,0 0,-1 1,1-1,-1 1,1 0,-1 0,0 0,0 0,0 1,0-1,2 3,1 4,-2-1,0 1,0 0,0 0,-1 0,0 0,-1 1,0-1,-1 1,0-1,0 1,-1 0,0-1,-1 1,0 0,0-1,-1 1,-1-1,1 1,-1-1,-1 0,0 0,0-1,-1 1,0-1,0 0,-4 4,1 0,0 0,0-1,-1 0,-1 0,0-1,0 0,-1-1,0 0,-1-1,0 0,0-1,0 0,-1-1,0 0,0-1,-1-1,0 0,1-1,-9 1,-89-9,108 4,0 0,-1 0,1 0,0 0,0-1,0 1,0-1,1 0,-1 0,0 0,1 0,-1-1,1 1,0-1,0 1,0-1,0 0,0 1,1-1,-1 0,1 0,-1-1,1 1,0 0,1 0,-1-1,0 1,1 0,0 0,0-1,0 0,26-68,-13 53</inkml:trace>
  <inkml:trace contextRef="#ctx0" brushRef="#br0" timeOffset="887.263">680 796,'0'7,"1"0,-1 0,1 0,1 0,-1 0,1 0,0 0,1 0,0-1,0 1,0-1,1 1,-1-1,2-1,-1 1,1 0,0-1,0 0,0 0,1-1,-1 1,1-1,0 0,0-1,1 1,-1-1,1-1,0 1,0-1,0 0,0-1,0 1,0-2,0 1,7-1,3-6,0 0,0-2,-1 0,0-1,0 0,-1-1,-1-1,0-1,0 0,-1 0,-1-1,0-1,0 0,-2-1,1-1,13-14,-22 29,-1 0,1 0,-1 0,1 0,-1 0,1 0,0 0,0 1,-1-1,1 0,0 1,0 0,0-1,0 1,-1 0,1 0,0 0,0 0,0 0,0 1,0-1,-1 0,1 1,0-1,0 1,0 0,-1 0,1 0,0 0,-1 0,1 0,-1 0,0 0,1 0,-1 1,0-1,1 1,-1-1,0 1,0-1,0 1,0 0,-1-1,1 1,0 0,-1 0,1 0,-1-1,0 1,0 0,1 0,-1 1,12 17,-9-15,1 1,0-1,0 0,0-1,1 1,0-1,0 1,0-1,0-1,1 1,-1-1,1 0,0 0,0-1,0 0,0 0,1 0,-1-1,0 1,1-2,-1 1,1-1,-1 0,1 0,-1-1,1 0,-1 0,0 0,1-1,-1 0,0 0,0 0,0-1,0 0,-1 0,1-1,-1 0,0 0,2-1,87-127,-63 78,-1-1,-3-1,-3-2,-2-1,-2-4,-9 29,-2-1,-1 0,-2 0,-2-1,-1 0,-1 0,-2 0,-3-19,-7 27,11 28,-1 0,0 1,0-1,0 0,0 1,0-1,0 0,0 1,0-1,0 1,0-1,0 0,0 1,-1-1,1 0,0 1,0-1,0 0,0 1,-1-1,1 0,0 0,0 1,0-1,-1 0,1 0,0 1,-1-1,1 0,0 0,0 0,-1 1,1-1,0 0,-1 0,1 0,0 0,-1 0,1 0,-1 0,1 0,0 0,-1 0,1 0,0 0,-1 0,1 0,0 0,-1 0,1 0,0 0,-1 0,1 0,0-1,-1 1,1 0,0 0,-1 0,1-1,0 1,0 0,-1 0,1-1,0 1,0 0,-25 135,22-92,2-1,1 1,3-1,1 1,2-1,2 0,2-1,5 10,7 44,2 21,-23-111,1-1,-1 1,0 0,0 0,-1 0,1 0,-1 0,0 0,-1 0,1-1,-1 1,0 0,0 0,-1 0,1-1,-2 2,2-5,0-1,0 0,0 0,0 1,0-1,0 0,0 0,-1 0,1 0,0 0,0-1,0 1,0 0,0 0,0-1,0 1,0-1,0 1,0-1,0 1,0-1,0 1,0-1,0 0,0 0,0 1,1-1,-1 0,0 0,1 0,-1 0,0 0,1 0,-1 0,1 0,0 0,-1 0,1 0,0-1,0 1,-1 0,1 0,0 0,-2-3,-9-16</inkml:trace>
  <inkml:trace contextRef="#ctx0" brushRef="#br0" timeOffset="1133.866">1301 373,'34'10,"35"-3,10-1,-3-2,-5-2,-10-1,-10-6,-9-2,-8 1,-3 1,-4 1,0 2,-6-4,-6-2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0 120,'397'0,"-356"-5,-41 5,1 0,0 0,-1 0,1-1,-1 1,1 0,-1-1,1 1,0 0,-1-1,0 1,1-1,-1 1,1-1,-1 1,1-1,-1 1,0-1,1 0,-1 1,0-1,0 1,0-1,1 0,-1 1,0-1,0 0,0 1,0-1,0 0,0 1,0-1,0 0,0 1,0-1,-1 1,1-1,0 0,0 1,-1-1,1 1,0-1,-1 0,1 1,0-1,-1 1,1-1,-1 1,1 0,-1-1,1 1,-1-1,1 1,-1 0,0-1,1 1,-1 0,1 0,-2-1,-97-70,84 57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0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28,'27'26,"-17"-6,-1-1,-1 1,-1 1,0 0,-2-1,3 21,6 18,10 41,45 130,-69-229,0 0,0 0,0 0,0 0,0-1,0 1,0 0,1 0,-1 0,0 0,0 0,1-1,-1 1,1 0,-1 0,1-1,-1 1,1 0,-1-1,1 1,-1 0,1-1,0 1,-1-1,1 1,0-1,0 1,-1-1,1 0,0 1,0-1,0 0,0 0,-1 0,1 1,0-1,0 0,0 0,0 0,0 0,0 0,-1-1,1 1,0 0,0 0,0-1,0 1,-1 0,1-1,0 1,0 0,-1-1,1 1,0-1,-1 0,1 1,0-1,-1 1,1-1,-1 0,1 0,-1 1,1-1,-1 0,56-162,39-235,-88 368,-1 5</inkml:trace>
  <inkml:trace contextRef="#ctx0" brushRef="#br0" timeOffset="481.89">621 592,'0'-1,"0"-1,-1 0,1 0,0 1,-1-1,1 0,-1 1,0-1,1 0,-1 1,0-1,0 1,0-1,0 1,0 0,0-1,-1 1,1 0,0 0,-1 0,1 0,-1 0,1 0,-1 0,1 0,-1 1,0-1,1 1,-1-1,0 1,1 0,-1-1,0 1,0 0,1 0,-1 0,0 0,0 1,1-1,-1 0,0 1,0-1,1 1,-1 0,1-1,-1 1,1 0,-1 0,1 0,-1 0,1 0,0 0,-1 1,1-1,0 0,0 1,0-1,0 1,-2 1,0 1,1-1,0 1,-1-1,1 1,1 0,-1 0,0 0,1 0,0 0,0 0,0 0,1 0,-1 0,1 0,0 1,0-1,0 0,1 0,-1 0,1 1,0-1,1 0,-1 0,0 0,1-1,0 1,0 0,0-1,1 1,-1-1,1 0,0 1,0-1,0 0,0-1,0 1,1-1,-1 1,1-1,-1 0,1 0,0-1,0 1,0-1,0 0,0 0,0 0,1 0,-1-1,0 0,5 2,0-1,0 0,0-1,0 0,0-1,0 1,0-2,0 1,0-1,-1-1,2 0,9-4</inkml:trace>
  <inkml:trace contextRef="#ctx0" brushRef="#br0" timeOffset="4383.492">1044 84,'38'-1,"110"13,-109-4,1-2,0-2,1-1,-1-2,0-2,11-2,-52 2</inkml:trace>
  <inkml:trace contextRef="#ctx0" brushRef="#br0" timeOffset="4732.852">1072 339,'15'0,"9"0,5 0,3 0,1 0,-1 0,-1 0,-1 0,0 0,-1 0,-1 0,0 0,1 0,-1 0,0 0,-5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0,'-3'53,"81"235,7-52,-85-235,0 1,0-1,0 0,0 0,1 0,-1 0,0 0,1 0,-1 0,1-1,-1 1,1 0,-1 0,1 0,0 0,-1 0,1-1,0 1,0 0,0-1,-1 1,1-1,0 1,0-1,0 1,0-1,0 1,0-1,0 0,0 0,0 1,0-1,0 0,0 0,0 0,0 0,1 0,-1 0,0-1,0 1,0 0,0 0,0-1,0 1,0-1,-1 1,1-1,0 1,0-1,0 0,0 1,-1-1,1 0,0 1,0-1,-1 0,1 0,-1 0,1 0,-1 0,1 0,-1 0,1 0,-1 0,0 0,0 0,48-171,46-86,-63 173,-25 68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00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61,'282'0,"-283"0,1-1,-1 1,0-1,1 1,-1-1,1 1,-1-1,1 0,-1 1,1-1,0 0,-1 0,1 1,0-1,0 0,-1 0,1 0,0 1,0-1,0 0,0 0,0 0,0 1,0-1,0 0,0 0,0 0,1 1,-1-1,0 0,1 0,-1 1,0-1,1 0,-1 1,1-1,-1 0,1 1,-1-1,1 1,-1-1,1 0,0 1,-1 0,1-1,0 1,0-1,-1 1,1 0,0-1,0 1,-1 0,1 0,0 0,0 0,0 0,-1 0,1 0,0 0,0 0,-18-14,-1 0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230 448,'-3'-4,"0"1,0 0,-1 0,1 0,-1 0,1 0,-1 1,0 0,0 0,0 0,0 0,-1 1,1-1,0 1,-1 0,1 1,-1-1,1 1,-1 0,1 0,-1 0,1 0,-1 1,1 0,-1 0,1 0,0 0,0 1,-1 0,1 0,0 0,1 0,-1 1,0-1,1 1,-1 0,1 0,0 0,-2 3,-3 2,1 0,1 0,-1 1,2 0,-1 0,1 1,1 0,-1-1,2 2,-1-1,1 0,1 0,0 1,1 0,0-1,0 1,1 0,0-1,1 1,1 0,1 7,-2-15,0 0,-1 0,2 0,-1-1,0 1,0 0,1-1,0 0,-1 1,1-1,0 0,0 0,0 1,0-2,1 1,-1 0,0 0,1-1,-1 1,1-1,0 0,0 0,-1 0,1 0,0 0,0-1,0 1,0-1,0 0,-1 0,1 0,0 0,0 0,0-1,0 1,0-1,1 0,5-2,0 0,0-1,0 0,0 0,-1-1,0 0,0 0,0-1,0 0,5-7,128-159,-117 134,66-131,-89 166,5-7,-1 0,-1-1,1 1,-2-1,1 0,-2 1,1-2,-2 1,1 0,-1 0,-1-1,0 1,-1 0,0 0,0-1,-2 1,1 0,-1 0,-1 1,0-1,0 1,-4-6,5 13,1 1,-1-1,1 1,-1 0,0 0,0 0,0 0,0 1,0-1,0 1,-1 0,1 0,0 0,-1 0,1 0,-1 1,1 0,-1-1,1 1,-1 1,1-1,-1 0,1 1,-1 0,1 0,0 0,-1 0,1 0,0 1,0-1,0 1,0 0,0 0,0 0,1 0,-1 1,0-1,-7 7,1 0,-1 1,1 0,1 0,0 1,1 0,-1 0,2 1,-1 3,1 1,1 1,0 0,1 0,1 1,1-1,1 0,0 1,1 0,1-1,2 8,-1-10,2 0,0 0,1-1,0 1,1-1,1-1,0 1,1-1,0 0,1-1,1 1,0-2,0 0,1 0,0-1,11 8,62 50,-71-58</inkml:trace>
  <inkml:trace contextRef="#ctx0" brushRef="#br0" timeOffset="554.964">597 645,'81'-39,"-58"23,-1 0,-1-2,-1 0,-1-2,0 0,-1-1,-1-1,-2 0,0-2,-1 1,4-12,-7 14,-1 0,-1 0,-1-1,-1 0,-1-1,-1 0,0 0,-2 0,-1 0,-1 0,-1-4,1 25,-1-1,0 1,0-1,1 1,-2-1,1 1,0-1,0 1,-1-1,1 1,-1-1,0 1,0 0,0-1,0 1,0 0,-1 0,1 0,0 0,-1 0,0 0,1 0,-1 0,0 1,0-1,0 1,0-1,0 1,0 0,-1 0,1 0,0 0,-1 0,1 0,0 1,-1-1,1 1,-1 0,1 0,-1 0,1 0,-1 0,1 0,-1 0,1 1,-1-1,1 1,0 0,-1 0,0 0,-7 7,0-1,1 2,0-1,0 1,1 1,0-1,1 1,0 1,0-1,1 1,1 0,-1 1,2-1,0 1,0 0,1 0,1 0,0 1,0-1,2 0,-1 3,0 1,0 0,0 0,2 0,0 0,1 0,0 0,2 0,0-1,0 1,1-1,1 0,1-1,0 0,1 0,7 11,-1-8,1 0,0-1,2-1,-1 0,2-1,13 8,-5-12,-23-12</inkml:trace>
  <inkml:trace contextRef="#ctx0" brushRef="#br0" timeOffset="1053.539">1331 504,'-115'14,"110"-13,1 0,-1 1,1-1,0 1,-1 0,1 0,0 0,0 1,1-1,-1 1,0 0,1 0,0 1,0-1,0 1,0-1,0 1,1 0,-1 0,1 0,0 0,0 0,0 3,1-3,1-1,0 1,0-1,0 1,0-1,0 1,1-1,-1 0,1 1,0-1,0 0,0 1,1-1,-1 0,1 0,0 0,0 0,0 0,0 0,0-1,0 1,1-1,-1 0,1 1,0-1,0 0,0 0,0-1,0 1,0-1,1 1,3 1,0 1,1-1,-1-1,1 0,0 0,0 0,-1-1,1 0,0 0,0-1,0 0,0-1,1 0,56-22,-50 13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00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85,'466'-1,"-195"-24,6-5,-132 5,-119 22</inkml:trace>
  <inkml:trace contextRef="#ctx0" brushRef="#br0" timeOffset="2530.125">339 366,'-5'-5,"0"0,-1 0,1 0,-1 1,0 0,0 0,0 1,0-1,-1 1,0 1,1-1,-1 1,0 0,0 1,0 0,0 0,0 0,-1 1,1 0,0 0,0 1,0 0,0 0,0 1,0 0,0 0,0 0,1 1,-1 0,1 1,0-1,0 1,0 0,0 1,-4 3,6-4,1-1,-1 1,1 0,0 0,0 0,0 1,0-1,1 1,0-1,0 1,0 0,0 0,1 0,0 0,0 0,0 0,1 0,-1 0,1 1,1-1,-1 0,1 0,-1 0,2 0,-1 0,0 0,1 0,0 0,0-1,1 1,-1-1,1 1,0-1,0 0,0 0,1 0,-1 0,1-1,0 1,0-1,1 0,1 0,1 0,-1-1,1 0,-1 0,1 0,0-1,-1 0,1 0,0-1,0 0,0 0,-1-1,1 1,0-2,0 1,-1-1,1 0,-1 0,0-1,1 1,-1-1,0-1,-1 1,5-4,4-3,-1-1,0 0,-1-1,-1 0,0 0,0-2,-1 1,-1-1,5-9,1-11,-1-1,-1-1,-2 1,-2-2,2-16,-10 47,1 0,-1 0,0 0,-1-1,0 1,0 0,0-1,-1 1,0 0,0 0,0-1,-1 1,0 0,0 0,-1 1,1-1,-1 0,0 1,-1 0,0-1,1 1,-2 1,1-1,0 1,-4-3,5 6,1 0,0 0,-1 0,1 1,-1-1,1 1,-1 0,1-1,-1 1,1 1,-1-1,1 0,-1 0,1 1,-1-1,1 1,-1 0,1 0,0 0,0 0,-1 0,1 1,0-1,0 1,0-1,0 1,0 0,1-1,-1 1,-1 2,-43 67,39-49,1 1,1-1,0 2,2-1,1 0,1 1,1-1,1 0,1 3,-1 5,1-18,0 0,1 1,0-1,1 0,0-1,1 1,0-1,1 1,1-2,0 1,0-1,1 0,1 0,0-1,0-1,1 1,0-1,0-1,9 5,14-2,-19-13</inkml:trace>
  <inkml:trace contextRef="#ctx0" brushRef="#br0" timeOffset="2946.067">904 197,'-16'24,"1"1,1 1,1 0,2 1,0 0,2 1,1 0,1 1,2-1,0 1,1 17,3-43,0 1,1-1,-1 1,1-1,0 1,0-1,0 1,0-1,0 1,1-1,0 1,-1-1,1 1,0-1,1 0,-1 1,1-1,-1 0,1 0,0 0,0 0,1-1,-1 1,0 0,1-1,0 0,-1 1,1-1,0 0,0 0,0-1,0 1,1-1,-1 0,0 1,1-1,-1-1,1 1,-1 0,1-1,-1 0,1 0,-1 0,1 0,-1 0,1-1,-1 0,1 1,1-2,55-47,-44 29</inkml:trace>
  <inkml:trace contextRef="#ctx0" brushRef="#br0" timeOffset="3199.596">649 395,'43'-5,"34"-6,8-2,-5 2,-12 3,-17 2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13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0 283,'98'-11,"181"-37,-117 23,-143 29,-7 1</inkml:trace>
  <inkml:trace contextRef="#ctx0" brushRef="#br0" timeOffset="316.909">85 453,'24'0,"22"0,9 0,-1-5,-5-1,-5-1,-7 2,-3 2,-3 1,-3 0,0 2,-6 0</inkml:trace>
  <inkml:trace contextRef="#ctx0" brushRef="#br0" timeOffset="997.641">339 1,'-7'0,"20"21,3-4,1 0,0-1,1-1,1 0,0-2,1 0,0-1,1-1,1-1,4 1,115 66,-139-75,1 0,-1 0,0 1,0-1,-1 1,1-1,0 1,-1 0,1-1,-1 1,0 0,0 0,0 0,-1 0,1 0,-1 0,1 0,-1 0,0 0,0 0,0 0,-1 1,1-1,-1 0,0 0,0 0,0-1,0 1,0 0,0 0,-1 0,1-1,-1 1,0-1,-1 1,-77 82,-113 80,115-85,90-97,-3 4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2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1 171,'283'-45,"-231"34,-51 11,-1-1,0 0,0 1,0-1,0 1,1-1,-1 0,0 1,0-1,0 0,0 1,0-1,-1 1,1-1,0 0,0 1,0-1,0 1,-1-1,1 0,0 1,-1-1,1 1,0-1,-1 1,1-1,0 1,-1-1,1 1,-1 0,1-1,-1 1,1-1,-1 1,0 0,1 0,-1-1,1 1,-1 0,0 0,1 0,-1 0,1 0,-1 0,0-1,1 1,-1 1,0-1,1 0,-1 0,1 0,-1 0,0 0,1 1,-187-58,160 33,23 10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22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256 399,'-22'17,"1"2,0 0,2 1,1 1,0 1,-12 20,29-41,-1 1,0 0,1 0,-1 0,1 0,0 0,0 0,-1 0,1 1,1-1,-1 0,0 1,1-1,-1 0,1 1,-1-1,1 1,0-1,0 1,0-1,1 0,-1 1,0-1,1 1,0-1,0 0,-1 1,1-1,0 0,1 0,-1 0,0 0,1 0,-1 0,1 0,0 0,-1-1,1 1,0 0,0-1,0 0,0 1,0-1,0 0,1 0,-1 0,0 0,1-1,-1 1,1-1,11 1,-1-1,0-1,1 0,-1-1,0 0,0-1,0 0,0-1,-1-1,0 0,0-1,0 0,0-1,-1 0,0-1,-1 0,1 0,1-4,13-9,-2-1,0-1,-1-1,-1-1,-2-1,0 0,-2-2,-1 0,-1-1,-2 0,-1-2,7-26,-17 53,-1 0,0 0,0 0,0 0,-1-1,1 1,-1 0,0-1,0 1,-1 0,1 0,-1-1,0 1,0 0,-1 0,1 0,-1 0,0 0,0 0,0 1,0-1,-1 0,1 1,-1 0,0 0,0 0,-1 0,1 0,0 0,-1 1,0 0,1-1,-1 2,0-1,0 0,0 1,0-1,0 1,-1 0,1 1,0-1,0 1,-1 0,1 0,0 0,-1 0,1 1,0 0,0 0,-1 0,1 0,0 1,-6 4,1 1,1 0,-1 0,1 1,0 0,1 1,0 0,0 0,1 0,0 1,0 0,1 0,1 0,0 0,0 1,1 0,0 0,1 0,0 0,1 0,0 1,1-1,0 0,1 0,0 1,1-1,0 0,1 0,0 0,1-1,0 1,0-1,3 5,-1-1,2 0,0-1,1 0,0 0,1-1,0 0,1-1,0 0,1-1,0 0,1-1,0 0,1-1,11 6,-2-7</inkml:trace>
  <inkml:trace contextRef="#ctx0" brushRef="#br0" timeOffset="492.515">848 512,'17'-4,"0"-2,1 1,-2-2,1 0,-1-1,0-1,-1-1,0 0,0 0,-1-2,-1 0,0 0,-1-1,0-1,0 0,-2 0,0-1,-1-1,0 0,-1 0,-1-1,0 1,-1-4,27-150,-33 168,0 0,0 0,0 0,-1 0,1 0,0 0,-1 0,1 0,-1 0,0 0,0 0,0 0,0 0,0 1,0-1,0 0,-1 1,1-1,-1 1,1-1,-1 1,1 0,-1-1,0 1,0 0,1 0,-1 0,0 1,0-1,0 0,0 1,0-1,0 1,0-1,0 1,0 0,0 0,-1 0,1 0,0 1,0-1,0 0,0 1,0 0,0-1,0 1,1 0,-1 0,0 0,0 0,0 0,1 0,-1 1,1-1,-1 1,1-1,-1 1,1-1,0 1,-1 1,-8 10,1-1,0 1,1 1,0-1,1 1,1 1,0-1,1 1,0 0,2 0,0 1,0-1,1 1,1-1,1 1,0 0,1-1,2 8,0-5,0 0,2-1,0 1,1-1,1-1,1 1,0-1,1 0,0-1,7 8,44 23,-44-44</inkml:trace>
  <inkml:trace contextRef="#ctx0" brushRef="#br0" timeOffset="1363.017">1 737,'31'10,"1"-1,0-2,0-1,0-2,1 0,0-3,0-1,14-2,57-7,-1-5,0-5,6-6,-64 15,20-5,1 3,0 2,0 3,37 3,-80 4</inkml:trace>
  <inkml:trace contextRef="#ctx0" brushRef="#br0" timeOffset="1948.244">510 963,'-6'2,"-20"7,-1 1,1 1,1 1,0 1,1 2,0 0,-14 13,34-25,1 1,-1-1,1 0,0 1,0 0,0-1,0 1,1 0,-1 1,1-1,0 0,1 1,-1-1,1 1,-1-1,2 1,-1 0,0 0,1-1,0 1,0 0,0 0,1-1,-1 1,1 0,0-1,1 1,-1 0,1-1,0 0,0 1,0-1,1 0,-1 0,1 0,0 0,0-1,1 1,-1-1,1 0,-1 0,1 0,0 0,0-1,4 3,6-3,-1 0,1-1,0 0,-1-1,1 0,0-1,-1-1,1 0,-1-1,0 0,0-1,0-1,0 0,-1-1,0 0,0-1,0 0,5-5,7-5,0 0,-2-2,0-1,-1 0,-1-2,-1 0,-1-1,-1-1,-1-1,-2 0,7-15,-16 30,-1 0,-1 1,0-1,0 0,-1-1,0 1,0 0,-1-1,-1 1,0-1,0 1,-1-1,0 1,-1 0,-1-2,2 9,0 1,0 0,0 0,0-1,0 1,0 0,-1 0,1 0,-1 0,0 1,1-1,-1 0,0 1,0-1,0 1,0 0,0-1,-1 1,1 0,0 0,-1 1,1-1,0 0,-1 1,1-1,-1 1,1 0,-1 0,1 0,-1 0,1 0,0 1,-1-1,1 1,-1-1,1 1,0 0,-2 1,-81 51,73-40,0 1,0 0,2 0,0 1,0 0,2 1,0 0,0 0,2 1,-2 5,5-13,0 0,1 1,0-1,1 1,0-1,0 1,1-1,0 1,1-1,0 1,0-1,1 1,0-1,1 0,0 0,0 0,1 0,1 0,3 6,-2-7,0-1,0 0,1 0,-1 0,2-1,-1 0,1-1,0 1,0-1,0-1,0 0,1 0,0 0,0-1,0-1,0 1,1-1,-1-1,1 0,-1 0,0-1,1 0,-1-1,1 0,-1 0,1-1,-1 0,7-3,9-8</inkml:trace>
  <inkml:trace contextRef="#ctx0" brushRef="#br0" timeOffset="2259.665">1158 850,'-24'38,"-12"23,-1 6,6-5,9-7,13-8,12-13,11-11,7-10,6-8,2-3,2-4,-1 0,1-5,-1-2,-6-3,-6-5,-7 0</inkml:trace>
  <inkml:trace contextRef="#ctx0" brushRef="#br0" timeOffset="2514.69">904 1048,'39'0,"26"-4,8-3,-4 1,-10-4,-8 0,-10 2,-6 2,-10-3,-8 1</inkml:trace>
  <inkml:trace contextRef="#ctx0" brushRef="#br0" timeOffset="3083.632">1808 427,'-13'1,"0"2,1 0,0 0,0 1,0 0,0 1,0 1,1 0,0 0,-3 4,14-10,-13 6,1 0,0 1,1 1,-1 0,2 0,-1 1,1 0,0 1,1 0,0 1,1 0,0 0,1 1,0 0,1 0,0 1,1-1,1 1,-1 0,2 1,-1 4,3-13,0-1,1 1,-1 0,1 0,0 0,0-1,0 1,1 0,-1 0,1-1,1 1,-1 0,0-1,1 1,0-1,0 0,1 1,-1-1,1 0,0 0,0-1,0 1,0 0,1-1,-1 0,1 0,0 0,0-1,0 1,0-1,1 0,-1 0,1 0,-1 0,1-1,0 0,3 1,10-4,-1-1,0-1,0 0,0-1,0-1,-1 0,0-1,0-1,-1 0,0-2,0 1,-1-2,0 0,-1 0,0-2,-1 1,-1-2,0 1,0-2,7-13,14-17,-2-1,-2-2,-2 0,-2-2,-2-1,-3 0,1-10,-15 45,-1 0,-1 0,-1 0,0-1,-1 1,0-1,-2 1,-1-9,2 20,-1 1,0 0,0-1,0 1,0 0,-1 0,0 0,1 0,-1 0,-1 0,1 1,-1-1,1 0,-1 1,0 0,0 0,-1 0,1 0,-1 0,1 1,-1 0,0-1,0 1,0 1,0-1,0 1,0-1,-1 1,1 0,0 1,-1-1,1 1,-4 0,-3 2,0 0,1 1,-1 0,1 1,0 0,0 1,1 0,-1 0,1 1,0 1,1-1,-1 1,1 1,1-1,-1 1,1 1,1-1,0 1,0 1,0-1,1 1,-1 5,-2 1,1 1,1 0,0 0,1 1,1-1,1 1,1 0,0 0,1 0,1 0,1 0,0 0,1 0,1 0,1 0,1-1,0 1,1-1,1-1,1 1,0-1,1 0,1-1,0 0,1-1,0 0,6 4,2 4,1-1,1-2,0 0,2-1,0-1,1-1,2-1,19-4,-28-13</inkml:trace>
  <inkml:trace contextRef="#ctx0" brushRef="#br0" timeOffset="3467.313">2626 60,'-41'44,"1"2,3 2,2 1,-20 39,45-73,0 2,1-1,1 1,1 1,0 0,1 0,1 0,1 0,0 1,1 0,2-1,0 1,0 0,2 0,0 0,2 0,0-1,2 5,-1-17,0-1,1 0,0 0,0 0,0 0,1-1,0 0,-1 0,2 0,-1-1,0 0,0 0,1-1,0 0,-1 0,1 0,0-1,0 0,0 0,0-1,0 0,0 0,0-1,0 1,0-2,0 1,0-1,4-1,-4 2,0 0,0 0,0 0,-1-1,1 0,0 0,-1-1,1 0,-1 0,0-1,0 1,0-1,0-1,-1 1,1-1,4-10</inkml:trace>
  <inkml:trace contextRef="#ctx0" brushRef="#br0" timeOffset="3731.323">2202 455,'39'0,"36"0,10 0,-4 0,-6-5,-12-1,-16 0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18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293 639,'-182'92,"174"-87,-1 1,2 0,-1 0,1 1,0 0,0 0,1 1,0 0,1 0,-1 0,2 1,-1-1,1 1,0 0,1 1,0-1,1 1,-1-1,1 5,1-9,0-1,0 1,0 0,0 0,1-1,0 1,0 0,0 0,1-1,0 1,0 0,0 0,0-1,1 1,-1-1,1 1,0-1,1 0,-1 0,1 0,0 0,0 0,0-1,0 1,0-1,1 0,0 0,0 0,0 0,0-1,0 0,0 1,1-1,-1-1,0 1,1-1,0 0,2 1,2-2,0-1,0 1,0-2,-1 1,1-1,0 0,0-1,-1 0,0 0,1-1,-1 0,-1-1,1 0,-1 0,1 0,-1-1,-1 0,1 0,4-7,94-143,-78 107,-2-1,-3 0,-1-2,-3 0,-2-2,-3 0,-1-6,-22-39,9 96,0-1,0 1,-1 0,1 0,0 0,-1 0,0 1,0-1,0 0,0 1,0-1,0 1,-1-1,1 1,-1 0,0 0,0 1,1-1,-1 0,0 1,0 0,0-1,-1 1,1 1,0-1,0 0,-1 1,0-1,-2 4,0-1,-1 1,1 0,0 1,1-1,-1 1,1 0,-1 1,1-1,0 1,1 0,-1 0,1 1,0-1,0 1,1 0,0 0,0 0,0 1,1-1,0 1,0-1,0 1,1 0,0 0,-4 26,1 0,1 0,2 0,1 1,2-1,1 0,2 0,1 0,1-1,2 1,1-2,2 0,1 0,15 25,46 87,-62-135,-2-6</inkml:trace>
  <inkml:trace contextRef="#ctx0" brushRef="#br0" timeOffset="568.938">660 1034,'30'-13,"-1"-2,0 0,-1-2,-1-1,-1-2,-1 0,0-2,-2 0,0-2,-2 0,-1-2,4-6,-14 14,0-1,-1 0,-1-1,-1 1,0-2,-2 1,0-1,-2 0,0 0,-1 0,-1 0,-1 0,-3-16,4 34,-1 0,1 0,-1 0,0 0,0 0,0 0,-1 0,1 0,-1 0,1 0,-1 0,0 0,0 1,-1-1,1 0,0 1,-1-1,0 1,0-1,1 1,-1 0,-1 0,1-1,0 1,0 1,-1-1,1 0,-1 1,1-1,-1 1,0 0,0 0,0 0,1 0,-1 0,0 1,0-1,0 1,0 0,0 0,0 0,0 0,0 0,0 1,0 0,0-1,0 1,-2 1,-3 7,0 1,1 0,0 1,0-1,1 1,1 0,-1 1,2 0,0-1,0 1,1 1,1-1,0 0,1 1,-1 8,-1 3,0 1,2-1,1 1,0-1,2 1,1-1,1 0,1 0,1 0,1 0,1-1,1 0,1-1,4 6,58 75,-48-87,-17-19</inkml:trace>
  <inkml:trace contextRef="#ctx0" brushRef="#br0" timeOffset="2785.64">830 103,'186'11,"-94"0,-92-11,1 0,0 0,-1 0,1-1,-1 1,1 0,-1 0,1-1,-1 1,1 0,-1-1,1 1,-1 0,0-1,1 1,-1-1,1 1,-1-1,0 1,0-1,1 1,-1-1,0 1,0-1,1 1,-1-1,0 1,0-1,0 0,0 1,0-1,0 1,0-1,0 1,0-1,0 0,0 1,0-1,-1 1,1-1,0 1,0-1,0 1,-1-1,1 1,0-1,-1 1,1-1,-1 1,1-1,0 1,-1 0,1-1,-1 1,1 0,-1-1,1 1,-1 0,1 0,-1-1,-32-26,31 26,-78-58,73 48</inkml:trace>
  <inkml:trace contextRef="#ctx0" brushRef="#br0" timeOffset="3201.139">1394 611,'29'-5,"19"-1,6 0,-1 1,-5 1,-6 2,-5 1,-4 1,-3 0,-2 0,-5 0</inkml:trace>
  <inkml:trace contextRef="#ctx0" brushRef="#br0" timeOffset="3449.849">1451 837,'38'-5,"32"-6,9-2,-4 2,-15-2,-17 1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32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0 710,'14'1,"0"0,0-1,-1-1,1 0,0-1,-1 0,1-1,-1-1,0 0,0-1,0 0,0-1,-1 0,0-1,0-1,-1 0,0 0,-1-1,3-2,139-176,-105 118,-4-2,-2-2,26-68,-56 118,-9 19,-2 2,0-1,0 1,1 0,-1 0,0-1,1 1,0 0,-1 0,1 0,0 0,0 0,0 0,0 0,1 0,-1 0,0 1,1-1,-1 0,1 1,0-1,-1 1,1 0,0 0,0-1,0 1,0 0,0 1,0-1,0 0,0 0,1 1,-1-1,0 1,0 0,0 0,1 0,-1 0,0 0,0 0,1 1,-1-1,0 1,0-1,0 1,0 0,0 0,2 1,2 8,0 0,-1 0,0 1,-1 0,0 0,0 0,-1 0,-1 0,0 1,0 0,-1-1,-1 1,0 0,-1-1,-1 7,2-1,1 21,1-10,-1 1,-1 0,-1-1,-1 1,-2-1,-1 1,-1-1,-1-1,-2 1,-1-1,-1-1,-8 13,7-23,-1-2,-1 0,-1-1,0 0,0-1,-1-1,-1 0,0-1,0-1,-1-1,0 0,-1-1,1-1,-3-1,19-3,-1-1,0 1,1-1,-1 0,0 0,0 0,0 0,0 0,0-1,0 1,0-1,0 0,0 0,0 0,0-1,0 1,0-1,0 1,0-1,0 0,0 0,0 0,0-1,1 1,-1-1,0 1,1-1,-1 0,1 0,0 0,0 0,0 0,0-1,0 1,0-1,0 1,1-1,-1 0,1 1,0-1,0 0,0 0,0 0,1 0,-1 0,1 0,0 0,-1 0,1 0,1-3,1-1,1 0,0 1,0-1,1 1,0 0,0 0,0 0,1 1,-1-1,2 1,-1 0,0 1,1-1,0 1,0 0,0 0,0 1,1 0,0 0,0 0,19-6</inkml:trace>
  <inkml:trace contextRef="#ctx0" brushRef="#br0" timeOffset="318.904">1044 428,'-19'15,"1"1,0 1,1 1,1 1,0 0,2 1,0 0,1 1,2 1,0 0,1 0,-1 6,10-25,-1 0,1 0,0 0,0 0,0 1,1-1,-1 0,1 1,-1-1,1 0,0 1,1-1,-1 0,0 1,1-1,0 0,0 0,0 1,0-1,0 0,1 0,-1 0,1 0,0 0,0-1,0 1,0-1,0 1,1-1,-1 1,1-1,0 0,-1 0,1-1,0 1,0-1,0 1,0-1,0 0,1 0,-1 0,0 0,0-1,1 1,1-1,8 2,1-1,0 0,0-1,0-1,0 0,0-1,-1 0,1-1,-1-1,1 0,-1-1,0 0,-1-1,1 0,-1-1,0 0,-1-1,0-1,0 0,-1 0,0-1,-1 0,0-1,0 0,-1 0,-1-1,0 0,0 0,-1-1,0-3,-6 9,0-1,-1 1,0 0,0 0,-1 0,0 0,0 0,0 0,-1 0,0 1,-1 0,0-1,0 1,0 0,0 1,-1-1,0 1,0 0,0 0,-1 0,0 1,0 0,0 0,0 0,-1 1,1 0,-1 0,0 1,0 0,0 0,0 1,0-1,0 1,-1 1,0 0,-18-4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4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31,'343'0,"-119"-30,-179 30,-33 0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4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81,'33'5,"16"-3,10-3,-1 0,-6-5,-1-2,-5 1,-1 1,-3-2,-4-1,-3 2,-4 1,-1-2,-2 0,0 1,-6 2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1,'15'5,"18"1,10 0,1-1,-2-6,-3-3,-3-1,-3 0,-3 2,-1 1,-1 0,0 2,-5-1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3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254 437,'-17'299,"-21"-59,14-161,44-103,-10 5</inkml:trace>
  <inkml:trace contextRef="#ctx0" brushRef="#br0" timeOffset="331.385">169 380,'211'25,"-175"-21,1-3,0-1,0-2,0-1,11-4,-49 8,1-1,-1 0,1 1,-1-1,1 1,0-1,-1 1,1-1,-1 1,1-1,0 1,-1-1,1 1,0 0,0-1,0 1,-1 0,1-1,0 1,0-1,0 1,0 0,0-1,0 1,0 0,0-1,0 1,1-1,-1 1,0 0,0-1,0 1,1-1,-1 1,0 0,1-1,-1 1,0-1,1 1,-1-1,1 1,-1-1,1 0,-1 1,1-1,-1 0,1 1,0-1,-1 0,1 0,-1 1,1-1,0 0,-1 0,1 0,-1 0,1 0,0 0,-1 0,1 0,0 0,-1 0,1 0,-10 13</inkml:trace>
  <inkml:trace contextRef="#ctx0" brushRef="#br0" timeOffset="584.411">0 775,'39'-5,"26"-6,8-1,0 1,-7 2,-10 4,-14-3,-10 0,-6 1,-2 3,-5 1</inkml:trace>
  <inkml:trace contextRef="#ctx0" brushRef="#br0" timeOffset="1237.033">85 267,'73'-26,"-40"17,0 1,1 2,0 1,0 2,1 2,29 2,37-17,-100 15,-1 1,0-1,1 0,-1 0,0 1,1-1,-1 0,0 0,0 0,0 1,0-1,0 0,0 0,0 0,0 1,0-1,0 0,0 0,0 0,-1 1,1-1,0 0,-1 0,1 1,0-1,-1 0,1 1,-1-1,1 0,-1 1,1-1,-1 1,0-1,1 1,-1-1,0 1,1-1,-1 1,0 0,0-1,1 1,-1 0,0-1,0 1,1 0,-1 0,0 0,0 0,0 0,1 0,-1 0,-1 0,1-1,-23-11,7 5,0-1,1 0,0-2,1 0,0 0,1-2,0 0,-10-11,8-14,17 22</inkml:trace>
  <inkml:trace contextRef="#ctx0" brushRef="#br0" timeOffset="2013.984">818 747,'-4'0,"-3"5,-4 1,0 5,1-4,3-9,7-3,4-6,6-2,1-2,-1-4,-3 6,-6 5,-5 9,-5 4,-2 7,6 0,4-1</inkml:trace>
  <inkml:trace contextRef="#ctx0" brushRef="#br0" timeOffset="2584.423">1100 804,'-13'7,"1"1,0 0,0 0,1 1,0 1,0 0,1 1,1 0,0 0,0 1,1 0,1 0,0 1,0 0,2 1,-1-1,2 1,-3 12,6-23,1-1,0 1,0-1,0 0,0 1,1-1,-1 1,1-1,-1 1,1-1,0 0,0 0,0 1,0-1,0 0,1 0,-1 0,1 0,-1 0,1 0,0 0,-1-1,1 1,0-1,0 1,0-1,0 0,1 0,-1 0,0 0,0 0,1 0,-1 0,1-1,-1 0,1 1,-1-1,2 0,97-13,-82 2,-1-2,-1 1,0-2,-1 0,0-2,-1 1,-1-2,0 0,-1 0,-1-1,-1-1,-1 0,0 0,-2-1,1-3,5-7,-1 0,-2-1,-1-1,-2 0,-1 0,-1 0,-2-1,-1 0,-1-8,-3 30,0 1,-1-1,0 1,0 0,-1-1,-1 1,1 1,-2-1,1 0,-2 0,4 7,1 1,0-1,-1 1,0 0,1 0,-1-1,0 1,0 1,0-1,0 0,-1 0,1 1,0-1,-1 1,1 0,-1 0,1 0,-1 0,0 0,1 0,-1 1,0-1,0 1,1 0,-1 0,0 0,0 0,0 0,1 1,-1-1,0 1,1 0,-1 0,0 0,1 0,-1 0,1 0,0 1,-2 0,-5 6,0 1,1 0,0 0,0 1,1 0,0 0,1 0,0 1,1 0,0 0,0 1,2-1,-1 1,1 0,1 0,0 0,1 1,0 10,1-5,0 0,2 0,0 0,1 0,0 0,2-1,0 0,1 0,0 0,2-1,0 0,0 0,2-1,0 0,1 0,0-1,1-1,0 0,1-1,1 0,0-1,1 0,0-1,0-1,1-1,4 2,-13-7,-1 0,0-1,1 0,-1 0,1-1,-1 0,1 0,0 0,-1-1,1 0,0 0,0-1,4-1,12-4</inkml:trace>
  <inkml:trace contextRef="#ctx0" brushRef="#br0" timeOffset="3149.604">1580 974,'18'-5,"-1"-1,1-1,-1 0,-1-1,1 0,-1-2,-1 0,0 0,0-2,-1 0,-1 0,0-1,-1-1,0 0,-1-1,0 0,-1-1,-1 0,-1 0,0-1,-1 0,-1 0,4-18,-3 15,-1-1,-1 1,0-1,-2 0,0 0,-2 0,0 0,-1 0,-1 0,-1-1,-1 1,-1 1,-1-1,-1 1,0-1,-4-4,10 24,-1-1,0 1,0-1,0 1,0-1,0 1,0 0,0 0,0-1,-1 1,1 0,0 0,-1 0,1 1,0-1,-1 0,1 0,-1 1,0-1,1 1,-1-1,0 1,1 0,-1-1,0 1,1 0,-1 0,0 0,1 1,-1-1,0 0,1 1,-1-1,1 1,-1-1,1 1,-1 0,1-1,-1 1,1 0,-1 0,1 0,0 0,0 1,-1-1,-45 64,40-40,1-1,1 1,1 1,1-1,2 0,0 1,2-1,1 3,-1 9,-1-20,1 1,1-1,0 1,2-1,0 0,1 0,0 0,2 0,0-1,1 0,0-1,1 1,1-2,0 1,1-2,1 1,0-1,1-1,0 0,1-1,6 3,63 39,-75-51,-5-4</inkml:trace>
  <inkml:trace contextRef="#ctx0" brushRef="#br0" timeOffset="6348.998">1524 154,'121'18,"-100"-14,0-2,0 0,0 0,0-2,0-1,0-1,0 0,0-2,9-3,44-5,-74 12,1 0,-1 0,1 0,-1 0,1 0,-1 0,1-1,-1 1,0 0,1 0,-1-1,1 1,-1 0,0 0,1-1,-1 1,0 0,1-1,-1 1,0 0,1-1,-1 1,0-1,0 1,0-1,1 1,-1 0,0-1,0 1,0-1,0 1,0-1,0 1,0-1,0 1,0-1,0 1,0-1,0 1,0-1,0 1,0 0,-1-1,1 1,0-1,0 1,-1-1,1 1,0 0,0-1,-1 1,1 0,0-1,-1 1,1 0,0-1,-1 1,1 0,-1 0,1-1,-1 1,1 0,-33-23,27 19,-123-82,115 72</inkml:trace>
  <inkml:trace contextRef="#ctx0" brushRef="#br0" timeOffset="6969.008">2257 775,'-2'-3,"0"0,-1 0,1 0,-1 0,0 0,0 0,0 1,0 0,-1-1,1 1,-1 0,1 1,-1-1,0 1,1-1,-1 1,0 0,0 1,0-1,0 1,0-1,0 1,0 0,0 1,0-1,0 1,0 0,0 0,1 0,-1 0,0 1,0-1,1 1,-1 0,1 0,0 0,-1 1,1-1,0 1,1 0,-1-1,0 1,1 1,-1-1,1 0,0 1,0 0,1 0,0 1,0-1,1 1,-1-1,1 1,0 0,0-1,1 1,-1-1,1 1,0-1,0 1,1-1,-1 1,1-1,0 0,0 0,1 0,-1 0,1 0,0 0,0-1,0 1,0-1,1 0,-1 0,1 0,0-1,0 1,0-1,0 0,0 0,0 0,1-1,-1 1,0-1,1 0,0 0,-1-1,1 1,0-1,103-4,-89-4</inkml:trace>
  <inkml:trace contextRef="#ctx0" brushRef="#br0" timeOffset="7872.463">282 1086,'0'14,"0"15,0 7,0 2,0 0,0-3,0-1,0-3,0-1,0-1,0-6</inkml:trace>
  <inkml:trace contextRef="#ctx0" brushRef="#br0" timeOffset="8134.476">254 1142,'38'-5,"23"-6,5-1,-3 1,-13 2</inkml:trace>
  <inkml:trace contextRef="#ctx0" brushRef="#br0" timeOffset="8384.511">254 1312,'29'0,"19"-5,6-1,-2-5,-9-1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03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11,'4'0,"3"-5,-1 4,-6 1,2 1,1-4,-1 3,-5 1,-2 6,0-4,5-2,3-6,-4-2,-2 5,0 3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15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176 707,'-10'3,"0"0,0 1,0 0,0 1,0 0,1 1,0 0,0 0,1 1,0 0,0 0,0 1,1 0,0 0,1 1,-1 0,2 0,-1 1,2-1,-1 1,1 0,-1 7,5-13,1 0,0 0,0 0,0 0,0 0,1 0,0-1,-1 1,1 0,1-1,-1 1,0-1,1 0,0 0,0 0,0 0,0 0,0-1,1 1,-1-1,1 0,-1 0,1 0,0-1,0 1,0-1,0 0,0 0,0 0,0 0,0-1,0 0,0 0,0 0,0 0,1-1,-1 1,0-1,0 0,0-1,0 1,-1 0,1-1,0 0,0-1,22-12,-2-2,0-1,-1-1,-1 0,0-2,-2-1,-1 0,0-2,-2 0,-1-1,12-24,-12 24,-2-1,0-1,-2 0,-1 0,-1-1,-2-1,0 0,-2 0,-2 0,0-1,-2 0,-1 1,-2-1,0 0,-2 1,-2-1,0 1,-4-9,8 32,0 0,0 1,-1-1,0 0,0 1,0-1,0 1,-1 0,0-1,0 1,-1 1,1-1,-1 0,0 1,0 0,0 0,-1 0,0 0,1 1,-1 0,-1 0,1 0,0 1,-1-1,1 1,-1 0,1 1,-1 0,0-1,0 2,0-1,0 1,0 0,0 0,-2 3,0 0,0 1,1-1,-1 2,1-1,0 1,0 0,0 1,1-1,-1 1,1 1,1-1,-1 1,1 0,1 0,-1 0,1 1,-2 4,-3 8,1 0,1 0,1 1,0-1,2 1,0 1,2-1,-1 1,1-1,1 1,1 0,1 0,1 0,1 0,0-1,2 0,1 1,0-2,2 1,0-1,2 0,0 0,1-2,8 12,193 191,-176-187,-3-1,-26-56,-9 5</inkml:trace>
  <inkml:trace contextRef="#ctx0" brushRef="#br0" timeOffset="345.857">938 199,'-47'278,"32"-205,8-45,1 0,1 0,2 0,1 1,1-1,2 19,-1-44,1 1,0-1,0 1,0-1,0 1,0-1,1 1,-1-1,1 0,0 0,0 0,0 0,1 0,-1-1,1 1,-1 0,1-1,0 0,0 0,0 0,0 0,0 0,1-1,-1 1,0-1,1 0,-1 0,1 0,0 0,-1-1,1 1,-1-1,3 0,1 0,0 0,0 0,0-1,0 0,0 0,-1-1,1 0,0 0,-1 0,1-1,-1 0,0 0,0-1,0 1,0-1,-1-1,3-1,-6 4,0-1,0 1,0-1,0 0,-1 0,1 0,-1 0,1 0,-1 0,0 0,0 0,-1 0,1-1,-1 1,1 0,-1-1,0 1,0 0,-1-3,-3-16</inkml:trace>
  <inkml:trace contextRef="#ctx0" brushRef="#br0" timeOffset="597.5">600 537,'43'0,"34"0,8 0,-6 0,-10 0,-14 0,-10 0,-8 0,-11 0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0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284 368,'23'-8,"0"1,0 2,0 0,1 1,0 1,-1 2,1 0,0 2,19 2,16-1,136-2,-195 0,-1-1,1 1,0-1,0 1,0-1,-1 1,1-1,0 1,0-1,0 1,0-1,0 1,0-1,0 1,0-1,0 1,0-1,0 1,0-1,0 1,0-1,0 1,1-1,-1 1,0-1,0 1,1 0,-1-1,0 1,0-1,1 1,-1 0,1-1,-1 1,0 0,1-1,-1 1,1 0,-1-1,1 1,-1 0,0 0,1 0,-1-1,1 1,-1 0,1 0,0 0,-1 0,1 0,-1 0,1 0,-1 0,1 0,-1 0,1 0,-1 1,1-1,-1 0,1 0,-1 0,1 1,-41-28,34 23,-62-38,49 30</inkml:trace>
  <inkml:trace contextRef="#ctx0" brushRef="#br0" timeOffset="-6052.999">454 509,'0'66,"-12"230,-6-33,-3-158,19-123,8 2,0-1</inkml:trace>
  <inkml:trace contextRef="#ctx0" brushRef="#br0" timeOffset="-1225.124">481 594,'227'-1,"-28"-27,-148 27,-51 1</inkml:trace>
  <inkml:trace contextRef="#ctx0" brushRef="#br0" timeOffset="-801.412">454 932,'4'0,"8"0,5 0,5 0,4 0,1 0,2 0,1 0,-1 0,0 0,-5 0</inkml:trace>
  <inkml:trace contextRef="#ctx0" brushRef="#br0" timeOffset="796.829">623 1271,'0'-5,"0"4,0 6,0 7,0 7,0 4,-5 4,-1 2,0 0,1 1,-4-5,1-2,1-5</inkml:trace>
  <inkml:trace contextRef="#ctx0" brushRef="#br0" timeOffset="1080.301">623 1215,'24'-5,"13"-2,4 1,1 1,-7 6,-10 4</inkml:trace>
  <inkml:trace contextRef="#ctx0" brushRef="#br0" timeOffset="1344.311">567 1384,'24'5,"17"-3,7-3,0 0,-4 0,-9-5,-10-2</inkml:trace>
  <inkml:trace contextRef="#ctx0" brushRef="#br0" timeOffset="14368.374">227 1,'-24'32,"2"2,1 0,1 2,2 0,2 1,1 0,2 2,-4 18,-2 34,3 0,4 1,4 0,4 29,2-55,4-1,2 0,3-1,3 1,2-1,17 46,-23-95,0-1,1 0,0 0,1-1,0 1,1-2,1 1,0-2,0 1,2-1,-1-1,1 0,1 0,-1-1,2-1,-1 0,1-1,13 5,86 21,-82-28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0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698 244,'79'-13,"1"4,0 3,54 4,-94-4,-40 6,1 0,0 0,-1 0,1-1,-1 1,1 0,-1 0,1-1,-1 1,1 0,-1-1,0 1,1-1,-1 1,1-1,-1 1,0-1,1 1,-1-1,0 1,0-1,1 1,-1-1,0 1,0-1,0 1,0-1,0 0,0 1,0-1,0 1,0-1,0 0,0 1,0-1,0 1,0-1,-1 1,1-1,0 1,0-1,-1 1,1-1,0 1,-1-1,1 1,0-1,-1 1,1-1,-1 1,1 0,0-1,-1 1,1 0,-1-1,0 1,1 0,-1 0,1-1,-1 1,1 0,-1 0,1 0,-1 0,0 0,1 0,-62-37,51 32,0 0,1-1,0 0,0-1,1 0,-1-1,2 1,-1-2,1 1,0-1,-6-9,8-18,11 23</inkml:trace>
  <inkml:trace contextRef="#ctx0" brushRef="#br0" timeOffset="-1001.636">331 892,'-11'-3,"0"0,0 0,0 1,0 0,-1 1,1 1,0-1,-1 2,1 0,-1 0,1 1,0 0,0 1,0 0,0 1,1 0,-1 1,1 0,0 1,0 0,1 0,0 1,0 0,-7 8,11-10,-1 0,1 1,0-1,0 1,1 0,0 1,0-1,0 1,1 0,0-1,0 2,-1 4,4-10,-1 1,1-1,-1 0,1 1,0-1,0 1,0-1,0 1,0-1,0 1,1-1,-1 0,1 1,0-1,-1 0,1 1,0-1,1 0,-1 0,0 0,1 0,-1 0,1 0,-1 0,1 0,0-1,0 1,0-1,0 1,0-1,0 0,0 1,0-1,1 0,-1-1,0 1,1 0,-1-1,2 1,7 1,0 0,1-1,-1 0,1-1,-1 0,1-1,0 0,-1-1,0 0,0-1,1 0,-1-1,-1 0,1-1,-1 0,0-1,0 0,0 0,-1-1,0 0,0-1,0 0,11-12,0-1,-1-1,-1 0,-1-1,-1-1,-1-1,-2 0,5-12,-10 22,0-1,-2 0,0 0,0-1,-2 0,0 0,-1 0,0 0,-2-1,0 1,-1 0,-1-1,0 1,-1 0,-1-1,-1 1,0 1,-1-1,-1 1,-2-4,-46-47,51 66,1 0,0 0,0 0,0 0,-1 0,1 0,0 1,-1-1,1 1,-1 0,1-1,0 1,-1 0,1 0,-1 1,1-1,-1 0,1 1,0 0,-1-1,1 1,0 0,0 0,-1 0,1 1,0-1,0 0,0 1,0-1,1 1,-1 0,0 0,0 0,-5 7,0 0,1 0,0 0,0 1,1 0,0 0,1 0,0 1,0 0,1-1,1 1,0 0,0 0,1 1,1-1,0 0,0 0,1 0,1 1,-1-1,2 0,0-1,0 1,1 0,0-1,1 0,0 0,0 0,1 0,1-1,176 222,-169-213</inkml:trace>
  <inkml:trace contextRef="#ctx0" brushRef="#br0" timeOffset="-465.136">669 1005,'44'-15,"-1"-2,-1-3,-1-1,0-2,-2-1,-1-2,12-12,-38 25,-1 1,-1-2,0 0,0 0,-2 0,0-1,0-1,-1 1,-1-1,-1 0,0-1,-1 1,-1-1,-1 0,0 0,-1 0,0 0,-2 0,-1-8,2 20,0 1,0-1,-1 0,1 1,-1-1,0 0,-1 1,1-1,-1 1,0-1,0 1,0 0,0 0,-1 0,0 0,0 0,0 1,0-1,-1 1,1 0,-1 0,0 0,0 0,0 1,0-1,0 1,0 0,-1 1,1-1,-1 1,1 0,-1 0,0 0,1 0,-1 1,0 0,0 0,1 0,-1 1,0-1,-1 2,-3 3,0 0,1 1,-1 0,1 1,1 0,0 0,0 1,0-1,1 2,0-1,0 1,1 0,0 0,1 0,0 0,0 1,1 0,0 0,1 0,0 0,1 0,0 0,0 1,1-1,1 0,0 1,1 6,2 3,1 1,1-1,1 0,1-1,1 0,0 0,1 0,1-1,1-1,1 0,0-1,1 0,1-1,0-1,12 9,-26-22,1 1,0 0,0 0,0 0,0 0,0 0,1-1,-1 1,1-1,-1 0,1 1,-1-1,1 0,0-1,-1 1,1 0,0-1,0 0,-1 1,1-1,0 0,1 0,2-7</inkml:trace>
  <inkml:trace contextRef="#ctx0" brushRef="#br0" timeOffset="1114.201">76 1203,'329'-23,"190"17,-347 7,-156-2,0-1,-1 0,1-1,0-1,-1 0,0-1,15-7,-6 2</inkml:trace>
  <inkml:trace contextRef="#ctx0" brushRef="#br0" timeOffset="2036.013">642 1457,'-15'-1,"0"1,1 1,-1 0,0 1,1 1,-1 0,1 1,0 0,0 1,1 1,0 0,0 1,0 0,0 1,-8 9,17-13,1 0,0 0,0 1,0-1,0 1,1 0,0 0,0 0,1 0,-1 0,1 1,0-1,0 0,1 1,-1-1,1 0,1 1,-1-1,1 1,0-1,0 0,0 0,1 0,0 1,0-1,0-1,0 1,1 0,0-1,0 1,0-1,1 0,-1 0,1 0,0 0,0-1,0 1,1-1,-1 0,1-1,0 1,0-1,0 0,0 0,0 0,0-1,0 0,1 0,-1 0,4 0,8-8,1 0,-1-1,0 0,-1-2,0 0,0 0,-1-2,-1 0,0 0,0-2,-1 0,-1 0,0-1,-1 0,-1-1,-1 0,0-1,-1 0,3 0,-2 4,1-1,-2-1,0 0,-1 0,0 0,-1-1,-1 0,-1 0,0 0,-1-1,1-13,-4 18,-4-70,4 80,0-1,-1 1,0 0,1 0,-1 0,0 0,0 0,0 0,0 0,-1 1,1-1,0 0,-1 1,1-1,-1 1,0-1,1 1,-1-1,0 1,0 0,0 0,0 0,0 0,0 1,0-1,0 0,0 1,-1 0,1-1,0 1,0 0,0 0,0 0,-1 0,-3 1,0 0,0 0,0 1,0 0,1 0,-1 0,1 0,-1 1,1 0,0 1,0-1,0 1,0-1,1 2,0-1,-1 0,2 1,-1 0,0 0,1 0,0 0,0 0,1 1,-1-1,1 1,-2 5,0-1,1 0,0 1,1 0,0 0,1 0,0 0,0 0,1 0,1 0,0 0,1 0,1 7,1-5,0 0,1-1,0 1,1-1,1 0,0-1,0 1,1-1,1-1,0 0,0 0,1 0,0-1,0-1,1 0,0 0,1-1,0-1,0 0,0 0,1-1,0-1,0 0,10 1,2-2</inkml:trace>
  <inkml:trace contextRef="#ctx0" brushRef="#br0" timeOffset="2302.966">1009 1542,'4'0,"3"-5,-1-2</inkml:trace>
  <inkml:trace contextRef="#ctx0" brushRef="#br0" timeOffset="2696.233">1206 1203,'-98'274,"71"-158,27-113,0 0,0 1,0-1,0 1,1-1,-1 0,1 0,0 1,0-1,0 0,1 0,-1 0,0 0,1 0,0 0,0 0,0-1,0 1,0-1,1 1,-1-1,1 0,-1 0,1 0,0 0,0 0,0-1,0 1,0-1,0 0,0 0,1 0,1 0,2 0,1 0,0-1,0 1,0-2,-1 1,1-1,0 0,-1-1,1 0,0 0,-1-1,0 0,4-1,8-7</inkml:trace>
  <inkml:trace contextRef="#ctx0" brushRef="#br0" timeOffset="3012.644">923 1457,'20'0,"19"0,10 0,0 0,-3 0,-5-5,-4-1,-4 0,-2 1,-3 1,0 2,-5 1</inkml:trace>
  <inkml:trace contextRef="#ctx0" brushRef="#br0" timeOffset="8014.568">1573 244,'26'25,"-12"-12,-1-1,-1 2,0 0,0 0,-2 1,0 0,0 3,21 45,-3 1,-3 1,-3 1,-3 1,-3 1,3 31,-17-83,7 31,-3 0,-1 0,-2 0,-3 1,-1-1,-8 46,5-70,0 0,-1-1,-2 0,0 0,-1 0,-2-1,0 0,-1-1,-1 0,0-1,-2 0,0-1,-2-1,1 0,-2-1,0-1,-1 0,-1-1,0-1,-7 2,1-3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2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30 461,'29'-4,"19"-3,6-4,-2 0,-4 1,-6 3,-5 3,-4 1,-3 2,-2 0,0 2,-1-1,0 1,0-1,1 0,-10 1,-7-1</inkml:trace>
  <inkml:trace contextRef="#ctx0" brushRef="#br0" timeOffset="275.484">1 659,'43'-5,"34"-1,13-5,-4 0,-12 1,-13 3,-13 3,-9 1,-7 2,-8 1</inkml:trace>
  <inkml:trace contextRef="#ctx0" brushRef="#br0" timeOffset="820.486">1582 123,'-28'2,"1"2,0 0,0 2,0 1,1 1,0 1,1 2,0 0,0 2,1 0,-11 10,22-17,1 0,0 1,0 1,0 0,1 1,0 0,0 0,1 1,1 0,0 1,0 0,1 1,0 0,1 0,1 1,0-1,0 1,1 1,1-1,0 1,1 0,1 0,0 0,0 9,3-18,0 0,0-1,0 1,0 0,1-1,0 1,0-1,0 1,0-1,1 0,0 0,0 0,0 0,0 0,0-1,1 1,0-1,0 0,0 0,0-1,0 1,0-1,1 0,-1 0,1 0,1 0,128 18,-88-20,1-2,-1-3,1-1,-1-2,-1-2,0-2,0-2,-1-3,15-8,-23 11,0-2,0-1,-2-2,0-2,-1-1,-1-1,-1-2,-2-1,0-2,-1-1,-24 24,-1 0,1 0,-1 0,0-1,0 1,0-1,-1 1,0-1,0 0,-1 0,0 0,0 0,0 0,0 0,-1-1,0 1,-1 0,1 0,-1 0,0 0,-1 0,1 0,-1 0,-1 0,1 1,-1-1,0 1,0-1,0 1,-1 0,0 0,0 1,0-1,0 1,-4-2,-121-70,87 58</inkml:trace>
  <inkml:trace contextRef="#ctx0" brushRef="#br0" timeOffset="1174.319">820 320,'162'-13,"0"7,142 13,361 6,-347-42,-286 33,-27 2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3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0,'-4'5,"-8"1,0 5,-4 1,-3 2,6-5,9-10,7 1,2 0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1:56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3,'-7'-1,"0"0,1 0,-1 1,1 0,-1 1,1-1,-1 1,1 1,-1-1,1 1,-1 0,1 0,0 1,0 0,0 0,1 0,-1 1,1 0,0 0,0 0,0 1,0 0,1 0,0 0,0 0,0 1,1-1,0 1,-3 4,4-3,1-1,-1 1,1-1,0 1,0-1,1 1,0-1,0 1,0-1,1 1,0-1,1 1,-1-1,1 1,0-1,1 0,0 0,-1 0,2 0,-1-1,1 1,0-1,0 0,3 3,-1-4,0 0,1 0,0-1,-1 0,1 0,0-1,0 0,1 0,-1 0,0-1,1 0,-1 0,0-1,1 0,-1-1,1 1,-1-1,0-1,1 1,-1-1,0-1,0 1,0-1,-1 0,1-1,-1 0,1 0,-1 0,2-3,5-6,-6 1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49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22 781 8066 0 0,'0'0'2327'0'0,"0"0"19"0"0,0 0 73 0 0,0 0-137 0 0,0 0-406 0 0,0 0-440 0 0,0 0-275 0 0,0 0-142 0 0,0 0-111 0 0,0 0-128 0 0,0 0-141 0 0,0 0-112 0 0,0 0-77 0 0,-4-13-64 0 0,-13-95 470 0 0,46 4-256 0 0,-26 93-667 0 0,0 0-1 0 0,1 1 1 0 0,1-1 0 0 0,0 1-1 0 0,1 0 1 0 0,-1 0 0 0 0,2 1-1 0 0,0 0 1 0 0,0 0 0 0 0,0 0-1 0 0,1 1 1 0 0,0 0-1 0 0,1 0 1 0 0,0 1 0 0 0,0 0-1 0 0,0 1 1 0 0,1 0 0 0 0,1 0 67 0 0,18 12-4913 0 0,-7 12-6652 0 0,-17-13 1177 0 0</inkml:trace>
  <inkml:trace contextRef="#ctx0" brushRef="#br0" timeOffset="748.138">406 0 7794 0 0,'0'0'4587'0'0,"0"0"-2248"0"0,0 0-881 0 0,0 0-119 0 0,0 0-7 0 0,0 0-31 0 0,0 0-133 0 0,0 0-203 0 0,0 0-158 0 0,-2 32-116 0 0,-9 103-97 0 0,-28 206 1193 0 0,10-113-1910 0 0,29-223 57 0 0,0 1 0 0 0,0-1 0 0 0,-1 1-1 0 0,1-1 1 0 0,-1 0 0 0 0,0 1 0 0 0,-1-1 0 0 0,1 0 0 0 0,-1 0 0 0 0,0 0 0 0 0,0 0 0 0 0,-1 0-1 0 0,0 0 1 0 0,0 0 66 0 0,2-11-3640 0 0,3-29 1677 0 0,5 15 1372 0 0,1 1 1 0 0,2 0-1 0 0,0 0 1 0 0,0 1-1 0 0,2 1 1 0 0,0-1 0 0 0,11-9 590 0 0,-6 4-536 0 0,4-7 159 0 0,2 1 1 0 0,1 0 0 0 0,1 2-1 0 0,2 1 1 0 0,0 1 0 0 0,27-18 376 0 0,-54 44 64 0 0,0 0-1 0 0,0-1 1 0 0,0 1 0 0 0,0-1 0 0 0,0 1 0 0 0,0-1 0 0 0,1 1 0 0 0,-1-1 0 0 0,0 1 0 0 0,0-1 0 0 0,0 1 0 0 0,1-1-1 0 0,-1 1 1 0 0,0-1 0 0 0,0 1 0 0 0,1-1 0 0 0,-1 0 0 0 0,0 1 0 0 0,1-1 0 0 0,-1 1 0 0 0,1-1 0 0 0,-1 0-1 0 0,0 1 1 0 0,1-1 0 0 0,-1 0 0 0 0,1 0 0 0 0,-1 1 0 0 0,1-1 0 0 0,-1 0 0 0 0,1 0 0 0 0,-1 0 0 0 0,1 0-1 0 0,-1 1 1 0 0,1-1 0 0 0,-1 0 0 0 0,1 0 0 0 0,0 0 0 0 0,-1 0 0 0 0,1 0 0 0 0,-1 0 0 0 0,1 0 0 0 0,-1-1-1 0 0,1 1 1 0 0,-1 0 0 0 0,1 0 0 0 0,-1 0 0 0 0,1 0 0 0 0,-1-1 0 0 0,1 1 0 0 0,-1 0 0 0 0,1-1 0 0 0,-1 1 0 0 0,0 0-1 0 0,1-1 1 0 0,-1 1 0 0 0,1 0 0 0 0,-1-1 0 0 0,0 1 0 0 0,1-1 0 0 0,-1 1 0 0 0,0 0 0 0 0,0-1 0 0 0,1 1-1 0 0,-1-1 1 0 0,0 1 0 0 0,0-1 0 0 0,0 1 0 0 0,1-1-64 0 0,-17 37 2692 0 0,-18 11-1418 0 0,-2-1-1 0 0,-2-2 1 0 0,-39 35-1274 0 0,75-77 49 0 0,0-1-1 0 0,0 1 1 0 0,0-1 0 0 0,0 1-1 0 0,0 0 1 0 0,1-1-1 0 0,-1 1 1 0 0,1 0 0 0 0,-1 0-1 0 0,1 0 1 0 0,0 0 0 0 0,0 0-1 0 0,0 1 1 0 0,0-1-1 0 0,0 0 1 0 0,0 1 0 0 0,0-1-1 0 0,1 0 1 0 0,-1 1 0 0 0,1-1-1 0 0,0 1 1 0 0,0-1-1 0 0,0 0 1 0 0,0 1 0 0 0,0-1-1 0 0,1 1 1 0 0,-1-1 0 0 0,1 1-1 0 0,-1-1 1 0 0,1 0-1 0 0,0 1 1 0 0,0-1 0 0 0,0 0-1 0 0,0 0 1 0 0,0 0 0 0 0,0 0-1 0 0,1 0 1 0 0,-1 0-1 0 0,1 0 1 0 0,0 0 0 0 0,0 0-49 0 0,139 80 1919 0 0,-75-31-1227 0 0,4 3-603 0 0,-46-38-553 0 0,-13-9-2982 0 0,0 0-9007 0 0,-7-6 681 0 0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49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2481 0 0,'0'0'2740'0'0,"0"0"-671"0"0,0 0-210 0 0,0 0 74 0 0,0 0 72 0 0,0 0-73 0 0,0 0-221 0 0,0 0-292 0 0,0 0-309 0 0,0 0-254 0 0,0 0-192 0 0,0 0-112 0 0,0-9-61 0 0,0-19 66 0 0,0 51 908 0 0,0 201 268 0 0,0-218-1704 0 0,0 0 0 0 0,0 0-1 0 0,0 0 1 0 0,1 0 0 0 0,0 0-1 0 0,1 0 1 0 0,-1 0 0 0 0,1-1-1 0 0,0 1 1 0 0,0 0-1 0 0,1-1 1 0 0,-1 0 0 0 0,1 1-1 0 0,1-1 1 0 0,-1 0 0 0 0,1 0-1 0 0,0-1 1 0 0,0 1 0 0 0,0-1-1 0 0,0 0 1 0 0,1 0-1 0 0,0-1 1 0 0,0 1 0 0 0,0-1-1 0 0,0 0 1 0 0,0 0 0 0 0,1 0-1 0 0,-1-1 1 0 0,1 0-1 0 0,-1 0 1 0 0,1-1 0 0 0,0 1-1 0 0,0-1 1 0 0,2 0-29 0 0,0-1 59 0 0,0 0 0 0 0,-1 0 0 0 0,1-1 0 0 0,0 0 0 0 0,0 0 0 0 0,0-1 0 0 0,-1 0 0 0 0,1 0 0 0 0,-1-1 0 0 0,1 0 0 0 0,-1 0 0 0 0,2-2-59 0 0,133-115 348 0 0,-123 101-333 0 0,8 56-234 0 0,-15-8 229 0 0,-11-24-10 0 0,0 0 1 0 0,1 0-1 0 0,-1 0 0 0 0,1 0 1 0 0,0 0-1 0 0,0-1 0 0 0,1 1 1 0 0,-1 0-1 0 0,1-1 0 0 0,0 0 1 0 0,0 0-1 0 0,1 0 0 0 0,-1 0 1 0 0,1 0-1 0 0,0 0 0 0 0,0-1 1 0 0,0 0-1 0 0,1 0 0 0 0,-1 0 1 0 0,1-1-1 0 0,-1 1 0 0 0,1-1 1 0 0,0 0-1 0 0,0 0 0 0 0,0-1 1 0 0,0 1-1 0 0,1-1 0 0 0,0-1 37 0 0,1 0 0 0 0,-1 0 0 0 0,1 0 0 0 0,-1-1 0 0 0,0 0 1 0 0,1-1-1 0 0,-1 1 0 0 0,0-1 0 0 0,0 0 0 0 0,0-1 0 0 0,0 1 0 0 0,0-1 0 0 0,0 0 1 0 0,-1-1-1 0 0,1 0 0 0 0,-1 1 0 0 0,0-2 0 0 0,0 1 0 0 0,-1 0 0 0 0,1-1 0 0 0,-1 0 0 0 0,0 0 1 0 0,0 0-1 0 0,1-5-37 0 0,5 1 96 0 0,-1-2 0 0 0,0 1 1 0 0,-1-1-1 0 0,0 0 0 0 0,-1-1 1 0 0,0 1-1 0 0,-1-2 0 0 0,0 1 1 0 0,-1 0-1 0 0,-1-1 0 0 0,0 0 1 0 0,0 0-1 0 0,0-11-96 0 0,-2 6 79 0 0,-7-57 313 0 0,4 75-551 0 0,1 0 0 0 0,-1 0 0 0 0,0-1 0 0 0,1 1 0 0 0,-1 0 0 0 0,0 0 0 0 0,1 0 0 0 0,-1 0 0 0 0,0 0 1 0 0,1 0-1 0 0,-1 1 0 0 0,0-1 0 0 0,1 0 0 0 0,-1 0 0 0 0,0 0 0 0 0,1 1 0 0 0,-1-1 0 0 0,1 0 0 0 0,-1 0 0 0 0,0 1 0 0 0,1-1 1 0 0,-1 1-1 0 0,1-1 0 0 0,-1 0 0 0 0,1 1 0 0 0,-1-1 0 0 0,1 1 0 0 0,0 0 0 0 0,-1-1 0 0 0,1 1 0 0 0,-1-1 0 0 0,1 1 0 0 0,0-1 1 0 0,0 1-1 0 0,-1 0 0 0 0,1-1 0 0 0,0 1 0 0 0,0 0 0 0 0,0-1 0 0 0,0 1 0 0 0,0 0 0 0 0,0-1 0 0 0,0 1 0 0 0,0 0 0 0 0,0-1 0 0 0,0 1 1 0 0,0 0-1 0 0,0-1 0 0 0,0 1 0 0 0,0-1 0 0 0,1 1 0 0 0,-1 0 0 0 0,0-1 0 0 0,0 1 0 0 0,1 0 159 0 0,-1 4-1569 0 0,0 4-2095 0 0,1-2-2431 0 0,2 1-3872 0 0</inkml:trace>
  <inkml:trace contextRef="#ctx0" brushRef="#br0" timeOffset="319.138">1049 122 6913 0 0,'0'0'2309'0'0,"0"0"-407"0"0,0 0-238 0 0,0 0-21 0 0,0 0-116 0 0,0 0-244 0 0,0 0-247 0 0,0 0-197 0 0,0 0-176 0 0,-13 34-119 0 0,-42 105-99 0 0,39-69 234 0 0,15-67-622 0 0,1 0-1 0 0,0-1 1 0 0,0 1-1 0 0,1 0 0 0 0,-1 0 1 0 0,0-1-1 0 0,1 1 1 0 0,0-1-1 0 0,-1 1 1 0 0,1 0-1 0 0,0-1 1 0 0,1 1-1 0 0,-1-1 1 0 0,0 0-1 0 0,1 1 0 0 0,-1-1 1 0 0,1 0-1 0 0,0 0 1 0 0,-1 0-1 0 0,1 0 1 0 0,0 0-1 0 0,0-1 1 0 0,1 1-1 0 0,-1 0 0 0 0,0-1 1 0 0,0 0-1 0 0,1 1 1 0 0,-1-1-1 0 0,1 0 1 0 0,-1 0-1 0 0,1 0 1 0 0,-1-1-1 0 0,1 1 1 0 0,0-1-1 0 0,-1 1 0 0 0,1-1 1 0 0,0 0-1 0 0,1 0-56 0 0,3 0 156 0 0,-1 0 0 0 0,1-1 0 0 0,-1 0-1 0 0,1 0 1 0 0,-1-1 0 0 0,1 1-1 0 0,-1-1 1 0 0,0-1 0 0 0,0 1 0 0 0,0-1-1 0 0,0 0 1 0 0,0-1 0 0 0,-1 1-1 0 0,1-1 1 0 0,1-2-156 0 0,4-2 146 0 0,-1-1 0 0 0,-1 0-1 0 0,1-1 1 0 0,-2 0 0 0 0,1-1 0 0 0,-1 1-1 0 0,-1-1 1 0 0,0-1 0 0 0,-1 1-1 0 0,0-1 1 0 0,0-1 0 0 0,-2 1 0 0 0,1-1-1 0 0,-2 1 1 0 0,1-1 0 0 0,-2 0-1 0 0,0-1 1 0 0,0 1 0 0 0,-1-6-146 0 0,-1 15 4 0 0,1-1-1 0 0,-1 1 1 0 0,0-1 0 0 0,0 0-1 0 0,0 1 1 0 0,-1-1 0 0 0,1 0-1 0 0,-1 1 1 0 0,0-1 0 0 0,-1 1 0 0 0,1-1-1 0 0,-1 1 1 0 0,0 0 0 0 0,0 0-1 0 0,0 0 1 0 0,0 0 0 0 0,-1 0 0 0 0,0 0-1 0 0,0 0 1 0 0,0 1 0 0 0,0 0-1 0 0,0-1 1 0 0,-1 1 0 0 0,1 0 0 0 0,-1 1-1 0 0,0-1 1 0 0,0 1 0 0 0,0-1-1 0 0,0 1 1 0 0,-1 0 0 0 0,1 1-1 0 0,-5-2-3 0 0,5 2-122 0 0,-1 0 0 0 0,1 0 0 0 0,-1 1 0 0 0,0-1 0 0 0,1 1 0 0 0,-1 0 0 0 0,0 0 0 0 0,1 1-1 0 0,-1-1 1 0 0,1 1 0 0 0,-1 0 0 0 0,1 1 0 0 0,-1-1 0 0 0,1 1 0 0 0,0 0 0 0 0,-1 0 0 0 0,1 0-1 0 0,0 0 1 0 0,0 1 0 0 0,1-1 0 0 0,-1 1 0 0 0,0 0 0 0 0,-1 2 122 0 0,-39 57-6435 0 0,35-43 8 0 0,5-7-5190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0,'131'6,"-129"-5,-1-1,1 1,0 0,-1 0,1-1,-1 1,1 0,-1 1,1-1,-1 0,0 0,1 1,-1-1,0 0,0 1,0-1,0 1,0 0,-1-1,1 1,0 0,-1-1,1 1,-1 0,0 0,1-1,-1 1,0 0,0 0,0-1,0 1,-1 0,1 0,0 0,-1-1,1 1,-1 0,0-1,1 1,-1 0,0-1,-42 66,19-43,20-21,0 0,1 0,-1 0,0 1,1-1,0 1,0 0,0 0,0 0,1 0,0 0,0 1,0-1,0 1,1-1,-1 3,4-4,0 0,0-1,0 1,1-1,0 1,-1-1,1 0,0 0,0 0,0-1,0 1,0-1,0 1,1-1,-1 0,0 0,1 0,-1-1,1 1,-1-1,0 0,1 0,-1 0,1-1,-1 1,1-1,1 0,2 1,81-2,-62 1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48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0 693 8434 0 0,'0'0'1724'0'0,"0"0"-217"0"0,0 0-63 0 0,0 0 119 0 0,0 0 95 0 0,0 0-92 0 0,0 0-238 0 0,0 0-256 0 0,0 0-213 0 0,0 0-149 0 0,0 0-77 0 0,0 0-22 0 0,7-13-10 0 0,108-174 1643 0 0,66-120-721 0 0,-138 234-1265 0 0,-35 68-312 0 0,-4 31-156 0 0,17 85 250 0 0,12 9-41 0 0,-24-107 0 0 0,-8-10 22 0 0,1 0 0 0 0,-1 1-1 0 0,1-1 1 0 0,0 0 0 0 0,0 0-1 0 0,1 0 1 0 0,-1 0 0 0 0,0 0-1 0 0,1-1 1 0 0,0 1 0 0 0,0-1-1 0 0,0 0 1 0 0,0 0 0 0 0,0 0-1 0 0,0 0 1 0 0,0 0 0 0 0,1 0-1 0 0,-1-1 1 0 0,0 0 0 0 0,1 0-1 0 0,0 0 1 0 0,-1 0 0 0 0,1 0-1 0 0,-1-1 1 0 0,2 1-21 0 0,0-3 97 0 0,1 1 1 0 0,0-1-1 0 0,-1 0 0 0 0,1-1 0 0 0,-1 1 1 0 0,0-1-1 0 0,0 0 0 0 0,0-1 0 0 0,0 1 1 0 0,0-1-1 0 0,-1 0 0 0 0,0 0 0 0 0,0 0 1 0 0,0 0-1 0 0,0-1 0 0 0,-1 0 0 0 0,1 0 1 0 0,-1 0-1 0 0,0 0 0 0 0,1-3-97 0 0,5-6 111 0 0,57-140 446 0 0,-56 124-512 0 0,5-109-577 0 0,-15 123-58 0 0,-1 35-6428 0 0,-2 5 1307 0 0,4-8-2501 0 0,2-5-409 0 0</inkml:trace>
  <inkml:trace contextRef="#ctx0" brushRef="#br0" timeOffset="300.431">1008 178 9938 0 0,'0'0'1578'0'0,"0"0"-189"0"0,0 0-58 0 0,0 0-41 0 0,0 0-103 0 0,0 0-212 0 0,0 0-176 0 0,-21 33-135 0 0,-63 106-123 0 0,59-75 100 0 0,26-54-492 0 0,-2-7-79 0 0,1 0 1 0 0,-1 1-1 0 0,1-1 0 0 0,0 1 1 0 0,1-1-1 0 0,-1 0 1 0 0,0 1-1 0 0,1-1 1 0 0,0 1-1 0 0,0-1 0 0 0,0 0 1 0 0,0 0-1 0 0,0 0 1 0 0,1 0-1 0 0,-1 0 0 0 0,1 0 1 0 0,0 0-1 0 0,0 0 1 0 0,0 0-1 0 0,0-1 1 0 0,1 1-1 0 0,-1-1 0 0 0,1 0 1 0 0,-1 1-1 0 0,1-1 1 0 0,0 0-1 0 0,0-1 1 0 0,0 1-1 0 0,0 0 0 0 0,0-1 1 0 0,0 0-1 0 0,0 0 1 0 0,1 0-1 0 0,-1 0 0 0 0,0 0 1 0 0,4 0-71 0 0,-1 0 166 0 0,1-1 0 0 0,0 1 1 0 0,0-1-1 0 0,0-1 0 0 0,-1 1 0 0 0,1-1 1 0 0,0 0-1 0 0,0-1 0 0 0,-1 0 0 0 0,1 0 1 0 0,-1 0-1 0 0,0-1 0 0 0,1 1 0 0 0,-1-2 0 0 0,-1 1 1 0 0,1-1-1 0 0,0 0 0 0 0,-1 0 0 0 0,0 0 1 0 0,3-3-167 0 0,0 1 116 0 0,0-1 1 0 0,0 0 0 0 0,-1 0 0 0 0,0 0 0 0 0,-1-1 0 0 0,1 1 0 0 0,-2-2-1 0 0,1 1 1 0 0,-1-1 0 0 0,0 0 0 0 0,-1 0 0 0 0,0 0 0 0 0,0 0-1 0 0,-1-1 1 0 0,0 0 0 0 0,-1 1 0 0 0,0-1 0 0 0,0-5-117 0 0,-2 8 47 0 0,0 2-38 0 0,1 0-1 0 0,-1-1 1 0 0,1 1-1 0 0,-2 0 1 0 0,1 0-1 0 0,0 0 1 0 0,-1 0-1 0 0,0 0 1 0 0,0 0-1 0 0,-1 0 1 0 0,1 0-1 0 0,-1 0 1 0 0,0 0-1 0 0,-1 0 1 0 0,1 1-1 0 0,-1-1 1 0 0,0 1-1 0 0,0 0 1 0 0,0 0-1 0 0,0 0 1 0 0,-1 0-1 0 0,-2-2-8 0 0,-2 1-212 0 0,1 0 0 0 0,-1 0-1 0 0,-1 1 1 0 0,1 0-1 0 0,-1 0 1 0 0,1 1 0 0 0,-1 0-1 0 0,0 1 1 0 0,0 0-1 0 0,0 0 1 0 0,-6 0 212 0 0,-24 4-4816 0 0,5 10-5354 0 0,25-7-1187 0 0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46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443 213 2753 0 0,'0'0'2640'0'0,"0"0"-973"0"0,0 0-257 0 0,0 0 179 0 0,0 0 247 0 0,0 0 63 0 0,0 0-171 0 0,0 0-280 0 0,0 0-282 0 0,0 0-222 0 0,0 0-162 0 0,-3-4-102 0 0,1 0-483 0 0,-1 1 0 0 0,0-1 0 0 0,0 1-1 0 0,0 0 1 0 0,0 0 0 0 0,-1 0 0 0 0,1 1 0 0 0,-1-1 0 0 0,0 1 0 0 0,1 0 0 0 0,-1 0 0 0 0,0 0 0 0 0,-1 1 0 0 0,1-1 0 0 0,0 1 0 0 0,0 0 0 0 0,0 0-1 0 0,-1 0 1 0 0,1 1 0 0 0,-1 0 0 0 0,-3 0-197 0 0,-4 0 108 0 0,-1 1-1 0 0,0 1 0 0 0,1 0 1 0 0,-1 0-1 0 0,1 2 1 0 0,0-1-1 0 0,0 2 1 0 0,0-1-1 0 0,1 2 0 0 0,-1-1 1 0 0,1 2-1 0 0,0-1 1 0 0,0 2-108 0 0,-27 32 226 0 0,37 16-239 0 0,31 13 145 0 0,36-9 151 0 0,-62-57-270 0 0,-2-2 8 0 0,0 0 0 0 0,1 0 0 0 0,-1 1-1 0 0,0-1 1 0 0,0 1 0 0 0,0-1 0 0 0,-1 1 0 0 0,1 0 0 0 0,0 0 0 0 0,0-1-1 0 0,-1 1 1 0 0,0 0 0 0 0,1 1 0 0 0,-1-1 0 0 0,0 0 0 0 0,0 0 0 0 0,0 1 0 0 0,0-1-1 0 0,0 0 1 0 0,0 1 0 0 0,-1-1 0 0 0,0 1 0 0 0,1-1 0 0 0,-1 1 0 0 0,0-1-1 0 0,0 1 1 0 0,0-1 0 0 0,0 1 0 0 0,-1-1 0 0 0,1 1 0 0 0,-1-1-21 0 0,-2 6 57 0 0,-1 0-1 0 0,0 0 1 0 0,-1 0 0 0 0,1-1-1 0 0,-2 0 1 0 0,1 0 0 0 0,-1 0-1 0 0,0-1 1 0 0,0 1 0 0 0,-1-2-1 0 0,0 1 1 0 0,-4 2-57 0 0,-171 177 348 0 0,179-181-345 0 0,0-1 1 0 0,1 1-1 0 0,0 0 1 0 0,-1 0-1 0 0,1 0 0 0 0,1 1 1 0 0,-1-1-1 0 0,1 0 0 0 0,0 1 1 0 0,-1-1-1 0 0,2 1 0 0 0,-1-1 1 0 0,1 1-1 0 0,-1 0 1 0 0,1-1-1 0 0,1 1 0 0 0,-1-1 1 0 0,0 1-1 0 0,1-1 0 0 0,0 1 1 0 0,0-1-1 0 0,1 1 0 0 0,0 1-3 0 0,4-2 50 0 0,-1 0 0 0 0,1-1-1 0 0,0 1 1 0 0,1-1 0 0 0,-1 0 0 0 0,0-1-1 0 0,1 1 1 0 0,0-1 0 0 0,0-1-1 0 0,-1 1 1 0 0,1-1 0 0 0,0 0-1 0 0,0-1 1 0 0,0 1 0 0 0,0-2 0 0 0,0 1-1 0 0,0-1 1 0 0,5-1-50 0 0,13 2 112 0 0,0-3 30 0 0,0 0 1 0 0,0-2-1 0 0,0 0 0 0 0,0-2 0 0 0,-1-1 0 0 0,0-1 0 0 0,9-5-142 0 0,-3 2-435 0 0,-30 11-37 0 0,0 1-194 0 0,3-5-5277 0 0,-2 2-4009 0 0,3 0-2361 0 0</inkml:trace>
  <inkml:trace contextRef="#ctx0" brushRef="#br0" timeOffset="732.415">170 121 0 0 0,'0'0'669'0'0,"0"0"393"0"0,0 0 42 0 0,0 0-35 0 0,0 0 1 0 0,0 0 61 0 0,0 0 46 0 0,0-19-1 0 0,0-83 919 0 0,7 109 2794 0 0,15 134-362 0 0,-25 75-2866 0 0,-8-114-1330 0 0,-5-1 0 0 0,-4 0 1 0 0,-6 5-332 0 0,-7 37 120 0 0,0-30-55 0 0,0 19-971 0 0,33-131 802 0 0,-1-1 0 0 0,1 1 0 0 0,0 0-1 0 0,0 0 1 0 0,0-1 0 0 0,0 1-1 0 0,-1 0 1 0 0,1 0 0 0 0,0-1 0 0 0,0 1-1 0 0,1 0 1 0 0,-1 0 0 0 0,0-1 0 0 0,0 1-1 0 0,0 0 1 0 0,0 0 0 0 0,1-1-1 0 0,-1 1 1 0 0,0 0 0 0 0,1-1 0 0 0,-1 1-1 0 0,0 0 1 0 0,1-1 0 0 0,-1 1 0 0 0,1-1-1 0 0,-1 1 1 0 0,1 0 0 0 0,-1-1 0 0 0,1 1-1 0 0,-1-1 1 0 0,1 0 0 0 0,0 1-1 0 0,-1-1 1 0 0,1 1 0 0 0,0-1 0 0 0,-1 0-1 0 0,1 0 1 0 0,0 1 0 0 0,0-1 0 0 0,-1 0-1 0 0,1 0 1 0 0,0 0 0 0 0,0 0-1 0 0,-1 0 1 0 0,1 0 0 0 0,0 0 0 0 0,0 0-1 0 0,-1 0 1 0 0,1 0 0 0 0,0 0 0 0 0,0 0 104 0 0,25-4-9515 0 0,-19 4 2444 0 0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55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208 472 1856 0 0,'0'0'1526'0'0,"0"0"-212"0"0,0 0-49 0 0,0 0 196 0 0,0 0 228 0 0,0 0 64 0 0,0 0-181 0 0,0 0-314 0 0,0 0-350 0 0,0 0-279 0 0,0 0-146 0 0,-9-3-95 0 0,-27-5-38 0 0,10 23 288 0 0,13-2-508 0 0,1 0 0 0 0,1 2 1 0 0,0-1-1 0 0,1 1 0 0 0,1 1 0 0 0,0 0 0 0 0,1 0 0 0 0,1 1 0 0 0,1 0 0 0 0,-2 5-130 0 0,7-20 8 0 0,-25 141 348 0 0,24-132-293 0 0,0 0 0 0 0,1 0 1 0 0,0 0-1 0 0,1 0 0 0 0,1 1 1 0 0,-1-1-1 0 0,2 0 0 0 0,0 0 1 0 0,0 0-1 0 0,1 0 0 0 0,0 0 1 0 0,4 8-64 0 0,-5-16 66 0 0,-1-1 1 0 0,1 1-1 0 0,0-1 0 0 0,0 1 0 0 0,0-1 1 0 0,1 0-1 0 0,-1 0 0 0 0,1 0 1 0 0,-1 0-1 0 0,1 0 0 0 0,-1-1 1 0 0,1 1-1 0 0,0-1 0 0 0,0 1 1 0 0,0-1-1 0 0,0 0 0 0 0,0 0 1 0 0,0-1-1 0 0,0 1 0 0 0,0 0 1 0 0,0-1-1 0 0,0 0 0 0 0,0 0 1 0 0,1 0-1 0 0,-1 0 0 0 0,0 0 1 0 0,0-1-1 0 0,0 0 0 0 0,0 1 1 0 0,0-1-1 0 0,0 0 0 0 0,0 0 1 0 0,0-1-1 0 0,0 1 0 0 0,1-1-66 0 0,90-70 1608 0 0,-65 38-1397 0 0,-2-2 0 0 0,-2-1 0 0 0,-2-1 0 0 0,-1-1 0 0 0,-2-1 0 0 0,1-8-211 0 0,13-21 127 0 0,-19 38-92 0 0,-1 0 1 0 0,-2-1-1 0 0,-1-1 0 0 0,-1 0 0 0 0,-2-1 0 0 0,-1 0 0 0 0,-2 0 1 0 0,-1 0-1 0 0,-2 0 0 0 0,-2-1 0 0 0,-1-15-35 0 0,-31-54 1 0 0,31 101-8 0 0,0 1 0 0 0,0-1 1 0 0,-1 1-1 0 0,1-1 0 0 0,-1 1 1 0 0,0 0-1 0 0,0 0 0 0 0,1 0 1 0 0,-1 0-1 0 0,-1 0 1 0 0,1 0-1 0 0,0 0 0 0 0,0 1 1 0 0,-1-1-1 0 0,1 1 0 0 0,-1 0 1 0 0,1-1-1 0 0,-1 1 0 0 0,1 0 1 0 0,-1 1-1 0 0,0-1 0 0 0,0 0 1 0 0,1 1-1 0 0,-1-1 0 0 0,0 1 1 0 0,0 0-1 0 0,0 0 1 0 0,1 0-1 0 0,-1 1 0 0 0,0-1 1 0 0,0 0-1 0 0,1 1 0 0 0,-1 0 1 0 0,0 0-1 0 0,1 0 0 0 0,-2 0 7 0 0,-68 71-212 0 0,54-47 202 0 0,1 1-1 0 0,1 0 1 0 0,2 1-1 0 0,1 1 1 0 0,0 0-1 0 0,2 1 1 0 0,-6 29 10 0 0,11-32-8 0 0,1 0 1 0 0,1 0-1 0 0,1 1 1 0 0,1 0-1 0 0,2-1 1 0 0,1 1-1 0 0,1 0 1 0 0,2 10 7 0 0,0-24 13 0 0,-1-1 0 0 0,1 1-1 0 0,1-1 1 0 0,1 0 0 0 0,-1 0 0 0 0,2 0 0 0 0,0-1 0 0 0,0 0 0 0 0,1-1-1 0 0,0 1 1 0 0,1-1 0 0 0,0-1 0 0 0,0 0 0 0 0,1 0 0 0 0,1-1-1 0 0,-1 0 1 0 0,1-1 0 0 0,0 0 0 0 0,2 0-13 0 0,-8-4-17 0 0,1 0-1 0 0,0-1 1 0 0,0 1-1 0 0,0-1 1 0 0,1-1-1 0 0,-1 1 1 0 0,0-1-1 0 0,1 0 1 0 0,-1 0-1 0 0,1-1 1 0 0,-1 0-1 0 0,1 0 1 0 0,-1-1-1 0 0,1 1 1 0 0,-1-2 0 0 0,1 1-1 0 0,-1 0 1 0 0,0-1-1 0 0,0-1 1 0 0,0 1-1 0 0,0-1 18 0 0,58-44-5315 0 0,-28 9-8184 0 0,-28 27 7796 0 0</inkml:trace>
  <inkml:trace contextRef="#ctx0" brushRef="#br0" timeOffset="265.029">820 420 10234 0 0,'0'0'1179'0'0,"0"0"-151"0"0,0 0 118 0 0,0 0 188 0 0,0 0-9 0 0,0 0-197 0 0,-15 35-259 0 0,-48 108-239 0 0,58-134-529 0 0,0 1 0 0 0,1 0-1 0 0,0 0 1 0 0,1 0 0 0 0,0 1-1 0 0,0-1 1 0 0,1 1 0 0 0,0 0-1 0 0,1 0 1 0 0,0 0 0 0 0,1 6-101 0 0,1 5 183 0 0,0-17-89 0 0,0 0 0 0 0,0 0-1 0 0,1 0 1 0 0,-1 0 0 0 0,1 0 0 0 0,1 0-1 0 0,-1 0 1 0 0,1-1 0 0 0,-1 1-1 0 0,1-1 1 0 0,0 0 0 0 0,1 0-1 0 0,-1 0 1 0 0,1 0 0 0 0,0-1 0 0 0,0 1-1 0 0,0-1 1 0 0,0 0 0 0 0,1 0-1 0 0,-1 0 1 0 0,1-1 0 0 0,0 0-1 0 0,-1 0 1 0 0,1 0 0 0 0,0 0 0 0 0,0-1-1 0 0,1 0 1 0 0,-1 0 0 0 0,0 0-1 0 0,0-1 1 0 0,0 1 0 0 0,1-1-1 0 0,-1-1 1 0 0,0 1 0 0 0,0-1 0 0 0,0 0-1 0 0,1 0 1 0 0,-1 0 0 0 0,0-1-1 0 0,0 1 1 0 0,-1-1 0 0 0,1 0-1 0 0,0-1 1 0 0,-1 1 0 0 0,1-1 0 0 0,2-3-94 0 0,0 1 71 0 0,0-1 0 0 0,-1 0 1 0 0,0 0-1 0 0,-1-1 1 0 0,1 1-1 0 0,-1-1 0 0 0,0-1 1 0 0,-1 1-1 0 0,0-1 1 0 0,0 1-1 0 0,-1-1 0 0 0,1 0 1 0 0,-2-1-1 0 0,1 1 1 0 0,-1 0-1 0 0,-1-1 0 0 0,1 1 1 0 0,-2-1-1 0 0,1 0 1 0 0,-1 1-1 0 0,0-1 0 0 0,-1 0 1 0 0,0 1-1 0 0,0-1 1 0 0,-1 1-1 0 0,-1-4-71 0 0,1 7-93 0 0,0-1 0 0 0,0 1 0 0 0,-1 0 0 0 0,0-1 0 0 0,0 1 0 0 0,0 1 0 0 0,-1-1 0 0 0,1 0 0 0 0,-1 1 0 0 0,0 0 1 0 0,-1 0-1 0 0,1 0 0 0 0,-1 0 0 0 0,1 1 0 0 0,-1 0 0 0 0,0-1 0 0 0,0 2 0 0 0,-1-1 0 0 0,1 1 0 0 0,-1 0 0 0 0,0 0 93 0 0,2 0-391 0 0,1 2 0 0 0,-1-1 1 0 0,0 0-1 0 0,1 1 0 0 0,-1-1 0 0 0,0 1 1 0 0,0 0-1 0 0,1 0 0 0 0,-1 1 0 0 0,0-1 1 0 0,0 1-1 0 0,1 0 0 0 0,-1 0 0 0 0,1 0 0 0 0,-1 0 1 0 0,0 0-1 0 0,1 1 0 0 0,0 0 0 0 0,-1 0 1 0 0,1 0-1 0 0,0 0 391 0 0,-13 10-5912 0 0,1-1-4349 0 0</inkml:trace>
  <inkml:trace contextRef="#ctx0" brushRef="#br0" timeOffset="711.804">1079 847 6769 0 0,'0'0'2125'0'0,"0"0"-53"0"0,0 0 66 0 0,0 0-125 0 0,0 0-262 0 0,0 0-278 0 0,0 0-242 0 0,0 0-235 0 0,0 0-201 0 0,0 0-120 0 0,0 0-75 0 0,0 0-12 0 0,0 0-22 0 0,23-27-62 0 0,72-84-52 0 0,-49 44 195 0 0,-16 8-48 0 0,-3-8-233 0 0,-27 86-931 0 0,0-17 559 0 0,16 145-279 0 0,-15-142 292 0 0,1 0 0 0 0,0-1 0 0 0,0 1 0 0 0,0 0 0 0 0,0-1 0 0 0,1 0 0 0 0,0 1 0 0 0,0-1 0 0 0,0 0 0 0 0,0-1 0 0 0,1 1 0 0 0,0 0 0 0 0,0-1 0 0 0,0 0 0 0 0,0 0-1 0 0,0 0 1 0 0,0-1 0 0 0,1 1 0 0 0,-1-1 0 0 0,1 0 0 0 0,0 0 0 0 0,0-1 0 0 0,-1 1 0 0 0,1-1 0 0 0,0 0 0 0 0,0 0 0 0 0,4 0-7 0 0,-2-1 90 0 0,1 1-1 0 0,-1-1 1 0 0,0 0 0 0 0,0-1-1 0 0,0 0 1 0 0,0 0 0 0 0,1 0-1 0 0,-2-1 1 0 0,1 0 0 0 0,0 0-1 0 0,0-1 1 0 0,0 0 0 0 0,-1 0-1 0 0,0-1 1 0 0,0 0 0 0 0,0 0-1 0 0,0 0 1 0 0,0 0 0 0 0,-1-1-1 0 0,0 0 1 0 0,0 0 0 0 0,0-1-1 0 0,0 0 1 0 0,-1 1 0 0 0,0-1-1 0 0,3-6-89 0 0,-4 7-148 0 0,45-96 788 0 0,-42 52-5415 0 0,-6 49 649 0 0,-3 0 2527 0 0,2 1-6567 0 0,-2 2-1683 0 0</inkml:trace>
  <inkml:trace contextRef="#ctx0" brushRef="#br0" timeOffset="1031.438">1754 726 2993 0 0,'0'0'3039'0'0,"0"0"-365"0"0,0 0-267 0 0,0 0-189 0 0,0 0-256 0 0,0 0-247 0 0,0 0-232 0 0,0 0-139 0 0,32 0-152 0 0,97-2-182 0 0,-69-16 218 0 0,-51 9-931 0 0,4 0-34 0 0,0-2 0 0 0,-1 1 1 0 0,-1-1-1 0 0,1-1 0 0 0,-2 0 0 0 0,0-1 0 0 0,0 0 0 0 0,-1 0-263 0 0,-5 6 28 0 0,-1 0 1 0 0,1-1-1 0 0,-1 1 1 0 0,0-1-1 0 0,-1 0 1 0 0,0 0-1 0 0,0 0 0 0 0,-1 0 1 0 0,0 0-1 0 0,0 0 1 0 0,-1 0-1 0 0,0 0 1 0 0,0 0-1 0 0,-1 0 1 0 0,-1-7-29 0 0,-1 11-22 0 0,1 0 1 0 0,-1 0-1 0 0,0 0 1 0 0,0 1-1 0 0,-1-1 1 0 0,1 1-1 0 0,-1-1 1 0 0,0 1-1 0 0,0 0 1 0 0,0 1-1 0 0,0-1 1 0 0,0 1-1 0 0,-1-1 1 0 0,1 1-1 0 0,-1 1 1 0 0,0-1-1 0 0,1 1 1 0 0,-1-1-1 0 0,0 1 1 0 0,0 1-1 0 0,0-1 1 0 0,0 1-1 0 0,1 0 1 0 0,-1 0-1 0 0,0 0 1 0 0,-2 1 21 0 0,-8 2-44 0 0,0 1 0 0 0,0 0 0 0 0,1 2 0 0 0,-1 0 0 0 0,1 0 0 0 0,0 1 0 0 0,1 1 0 0 0,0 0 0 0 0,0 1 0 0 0,1 0 0 0 0,0 1 1 0 0,0 1-1 0 0,1 0 0 0 0,1 0 0 0 0,0 1 0 0 0,0 0 0 0 0,1 1 0 0 0,1 0 0 0 0,-6 12 44 0 0,8-16 6 0 0,0 1 0 0 0,0 0 1 0 0,1 0-1 0 0,1 0 0 0 0,0 0 0 0 0,0 1 0 0 0,1-1 1 0 0,0 1-1 0 0,1 0 0 0 0,0 0 0 0 0,1 0 0 0 0,0 0 1 0 0,1 0-1 0 0,0 1 0 0 0,1-1 0 0 0,0 0 0 0 0,1 0 1 0 0,0 0-1 0 0,0 0 0 0 0,1-1 0 0 0,1 1 1 0 0,0-1-1 0 0,0 1 0 0 0,1-1 0 0 0,0 0 0 0 0,1-1 1 0 0,0 0-1 0 0,1 0 0 0 0,0 0 0 0 0,0 0 0 0 0,1-1 1 0 0,6 5-7 0 0,18 7 60 0 0,1-2 0 0 0,1-2 1 0 0,0-1-1 0 0,1-1 0 0 0,1-2 0 0 0,-1-2 1 0 0,2-1-1 0 0,0-2 0 0 0,0-1 1 0 0,0-2-1 0 0,0-2 0 0 0,1-1 1 0 0,-1-2-1 0 0,17-3-60 0 0,41-11-1796 0 0,-64 7-1746 0 0,0-1-3914 0 0,-11 1-4877 0 0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58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0 11971 0 0,'0'0'2051'0'0,"0"0"-294"0"0,0 0-126 0 0,0 0-4 0 0,0 0-96 0 0,0 0-250 0 0,0 0-330 0 0,0 0-273 0 0,0 0-198 0 0,0 0-151 0 0,0 0-28 0 0,0 0-1 0 0,0 10 13 0 0,22 365 1454 0 0,-18 31-1596 0 0,-5-380-651 0 0,0-1-1 0 0,-2 1 0 0 0,0-1 1 0 0,-2 1-1 0 0,-1-1 1 0 0,-2 3 480 0 0,7-26-1970 0 0,-2 4 4305 0 0,1-5-4113 0 0,2-1-4469 0 0,-1-1-6416 0 0,1-3 8730 0 0</inkml:trace>
  <inkml:trace contextRef="#ctx0" brushRef="#br0" timeOffset="266.294">0 626 7826 0 0,'0'0'1533'0'0,"0"0"-120"0"0,0 0 71 0 0,0 0 180 0 0,0 0 49 0 0,0 0-202 0 0,0 0-256 0 0,0 0-215 0 0,0 0-141 0 0,0 0-102 0 0,0 0-43 0 0,33-10-34 0 0,105-34-56 0 0,131-65 1699 0 0,-200 77-2176 0 0,-17 5-369 0 0,-34 13-2766 0 0,-17 9-342 0 0,-1 3-5963 0 0,0 2-897 0 0</inkml:trace>
  <inkml:trace contextRef="#ctx0" brushRef="#br0" timeOffset="681.854">580 207 12883 0 0,'0'0'960'0'0,"0"0"54"0"0,0 0 254 0 0,0 0 215 0 0,0 0-24 0 0,0 0-252 0 0,0 0-287 0 0,-2 36-216 0 0,-6 118-161 0 0,3 225 1102 0 0,4-368-1640 0 0,1 0 0 0 0,0 0 0 0 0,0-1 0 0 0,2 1 0 0 0,-1 0 0 0 0,1 0 0 0 0,1-1 0 0 0,0 1 0 0 0,0-1 0 0 0,1 0 0 0 0,0 0 0 0 0,1 0-1 0 0,1 2-4 0 0,-5-10 1 0 0,0 0 0 0 0,1 0 0 0 0,-1 0 0 0 0,1 1 0 0 0,-1-1 0 0 0,1 0 0 0 0,0-1-1 0 0,0 1 1 0 0,0 0 0 0 0,0 0 0 0 0,0-1 0 0 0,0 1 0 0 0,0-1 0 0 0,0 0-1 0 0,1 0 1 0 0,-1 0 0 0 0,1 0 0 0 0,-1 0 0 0 0,1 0 0 0 0,-1-1 0 0 0,1 1-1 0 0,-1-1 1 0 0,1 1 0 0 0,-1-1 0 0 0,1 0 0 0 0,0 0 0 0 0,-1 0 0 0 0,1-1-1 0 0,-1 1 1 0 0,1-1 0 0 0,1 0-1 0 0,65-49 164 0 0,95-111 128 0 0,-163 160-283 0 0,1 1 0 0 0,-1-1-1 0 0,0 1 1 0 0,1 0 0 0 0,-1-1-1 0 0,1 1 1 0 0,-1 0 0 0 0,1 0 0 0 0,-1 0-1 0 0,1 0 1 0 0,-1 0 0 0 0,1 1-1 0 0,-1-1 1 0 0,1 0 0 0 0,-1 1-1 0 0,0-1 1 0 0,1 1 0 0 0,-1-1-1 0 0,0 1 1 0 0,1 0 0 0 0,-1 0 0 0 0,0-1-1 0 0,0 1 1 0 0,1 0 0 0 0,-1 0-1 0 0,0 0 1 0 0,0 0 0 0 0,0 0-1 0 0,0 0 1 0 0,0 1 0 0 0,-1-1-1 0 0,1 0 1 0 0,0 0 0 0 0,-1 1 0 0 0,1-1-1 0 0,0 1 1 0 0,-1-1 0 0 0,0 0-1 0 0,1 1 1 0 0,-1-1 0 0 0,0 1-1 0 0,0-1 1 0 0,1 1 0 0 0,-1-1-1 0 0,0 1 1 0 0,-1-1 0 0 0,1 1 0 0 0,0-1-1 0 0,0 0 1 0 0,-1 1 0 0 0,1-1-1 0 0,0 1 1 0 0,-1 0-9 0 0,5 18 139 0 0,19 68 17 0 0,-1-70-2111 0 0,-15-17-3219 0 0,-4-5-5850 0 0,-3 1 3788 0 0</inkml:trace>
  <inkml:trace contextRef="#ctx0" brushRef="#br0" timeOffset="932.54">1196 759 8602 0 0,'0'0'2346'0'0,"0"0"-579"0"0,0 0-160 0 0,0 0 0 0 0,0 0-260 0 0,0 0-400 0 0,0 0-361 0 0,0 0-256 0 0,0 0-160 0 0,-4 31-104 0 0,-8 95-129 0 0,11-125 12 0 0,0 0 0 0 0,1 0 1 0 0,-1-1-1 0 0,1 1 0 0 0,-1 0 0 0 0,1 0 0 0 0,-1 0 1 0 0,1 0-1 0 0,0 0 0 0 0,0 0 0 0 0,-1 0 0 0 0,1 0 0 0 0,0 1 1 0 0,0-1-1 0 0,0 0 0 0 0,0 0 0 0 0,0 0 0 0 0,0 0 0 0 0,0 0 1 0 0,1 0-1 0 0,-1 0 0 0 0,0 0 0 0 0,1 0 0 0 0,-1 0 0 0 0,0 0 1 0 0,1 0-1 0 0,-1 0 0 0 0,1 0 0 0 0,0 0 0 0 0,-1-1 1 0 0,1 1-1 0 0,0 0 0 0 0,-1 0 0 0 0,1 0 0 0 0,0-1 0 0 0,0 1 1 0 0,0-1-1 0 0,0 1 0 0 0,0 0 0 0 0,-1-1 0 0 0,1 1 0 0 0,0-1 1 0 0,0 0-1 0 0,0 1 0 0 0,1-1 51 0 0,17-16-11090 0 0,-13 9 5155 0 0</inkml:trace>
  <inkml:trace contextRef="#ctx0" brushRef="#br0" timeOffset="1177.898">1126 516 9418 0 0,'0'0'2673'0'0,"0"0"-465"0"0,0 0-63 0 0,0 0-257 0 0,0 0-400 0 0,0 0-488 0 0,0 0-431 0 0,0 0-289 0 0,0 0-288 0 0,0 0-304 0 0,0 0-201 0 0,0 0-303 0 0,0 0-456 0 0,-55-111-872 0 0,62 115-2393 0 0,4 0-7338 0 0</inkml:trace>
  <inkml:trace contextRef="#ctx0" brushRef="#br0" timeOffset="1395.869">1613 490 6585 0 0,'0'0'4141'0'0,"0"0"-1739"0"0,0 0-521 0 0,0 0-17 0 0,0 0-221 0 0,0 0-352 0 0,0 0-318 0 0,0 0-243 0 0,0 0-189 0 0,0 0-149 0 0,0 0-101 0 0,0 0-55 0 0,-32 20-49 0 0,-101 63-19 0 0,125-79-153 0 0,-35 31 185 0 0,42-27-172 0 0,2-4-38 0 0,0 0 1 0 0,0 0 0 0 0,1 0-1 0 0,-1 0 1 0 0,1 0 0 0 0,0 0-1 0 0,0-1 1 0 0,0 1 0 0 0,0-1-1 0 0,1 0 1 0 0,0 0 0 0 0,-1 1-1 0 0,1-2 1 0 0,0 1 0 0 0,0 0-1 0 0,1 0 1 0 0,-1-1 0 0 0,1 0-1 0 0,-1 0 1 0 0,1 0 0 0 0,-1 0-1 0 0,1 0 1 0 0,0-1 0 0 0,0 0-1 0 0,0 0 1 0 0,0 0 0 0 0,0 0-1 0 0,0 0 1 0 0,0-1 0 0 0,0 0-1 0 0,1 0 1 0 0,-1 0 0 0 0,0 0-1 0 0,2-1 10 0 0,22 6-13 0 0,-19-4 29 0 0,0 0 1 0 0,-1 1-1 0 0,1 0 0 0 0,-1 0 0 0 0,0 1 1 0 0,0 0-1 0 0,0 0 0 0 0,0 1 1 0 0,0 0-1 0 0,0 0 0 0 0,-1 1 1 0 0,0 0-1 0 0,0 0 0 0 0,-1 1 0 0 0,1 0 1 0 0,-1 0-1 0 0,0 1 0 0 0,-1-1 1 0 0,1 1-1 0 0,-1 0 0 0 0,-1 1 1 0 0,1-1-1 0 0,-1 1 0 0 0,-1 0 0 0 0,0 0 1 0 0,0 0-1 0 0,2 8-16 0 0,-19 51 974 0 0,8-58-943 0 0,-1 0 0 0 0,0 0 0 0 0,0 0 0 0 0,-1-1 0 0 0,0 0 0 0 0,-1-1 0 0 0,1 1 1 0 0,-1-2-1 0 0,-1 1 0 0 0,0-1 0 0 0,1-1 0 0 0,-2 0 0 0 0,1 0 0 0 0,-1-1 0 0 0,1 0 0 0 0,-1-1 1 0 0,0-1-1 0 0,0 1 0 0 0,0-2 0 0 0,-1 1 0 0 0,-4-1-31 0 0,-13-5-2319 0 0,20-1-1320 0 0,0-2-3306 0 0,5 1-4624 0 0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57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11634 0 0,'0'0'1418'0'0,"0"0"-383"0"0,0 0-95 0 0,0 0 99 0 0,0 0 201 0 0,0 0 155 0 0,0 0-30 0 0,0 0-214 0 0,0 0-359 0 0,0 0-303 0 0,0 0-183 0 0,-7 9 220 0 0,3 649 1419 0 0,29-567-1917 0 0,-6-90 14 0 0,43-39 219 0 0,-46 23-191 0 0,245-192 269 0 0,-251 200-336 0 0,-6 4-1 0 0,0-1 0 0 0,1 1-1 0 0,-1 0 1 0 0,1 1 0 0 0,0-1-1 0 0,0 1 1 0 0,0 0 0 0 0,0 0 0 0 0,0 0-1 0 0,0 1 1 0 0,0 0 0 0 0,1 0-1 0 0,-1 0 1 0 0,0 0 0 0 0,1 1 0 0 0,3 0-2 0 0,-7 2 7 0 0,1 1 0 0 0,-1-1 1 0 0,0 1-1 0 0,0 0 1 0 0,0 0-1 0 0,0 0 1 0 0,0 0-1 0 0,0 0 1 0 0,-1 0-1 0 0,1 0 1 0 0,-1 0-1 0 0,0 1 0 0 0,0-1 1 0 0,0 0-1 0 0,-1 1 1 0 0,1-1-1 0 0,-1 1 1 0 0,0-1-1 0 0,0 1 1 0 0,0-1-1 0 0,0 1 0 0 0,0-1 1 0 0,-1 0-1 0 0,0 1 1 0 0,0-1-1 0 0,0 1 1 0 0,0-1-1 0 0,0 0 1 0 0,-1 1-8 0 0,-5 11 42 0 0,-1 1 0 0 0,-1-2 1 0 0,0 1-1 0 0,-1-1 1 0 0,0-1-1 0 0,-1 1 0 0 0,-1-2 1 0 0,0 0-1 0 0,-12 9-42 0 0,-79 42-108 0 0,-13-41-770 0 0,112-22 643 0 0,0-1 0 0 0,0 1 1 0 0,0-1-1 0 0,0 0 0 0 0,0 0 1 0 0,0 0-1 0 0,0-1 0 0 0,1 1 1 0 0,-1-1-1 0 0,0 0 0 0 0,1 0 1 0 0,0 0-1 0 0,-1-1 0 0 0,1 1 1 0 0,0-1-1 0 0,0 0 0 0 0,0 0 1 0 0,1 0 234 0 0,-8-23-4808 0 0,10 8-1807 0 0,0 11 2160 0 0,0-1-1100 0 0</inkml:trace>
  <inkml:trace contextRef="#ctx0" brushRef="#br0" timeOffset="583.968">620 549 2328 0 0,'0'0'1945'0'0,"0"0"-559"0"0,0 0 109 0 0,0 0 348 0 0,0 0 217 0 0,0 0-77 0 0,0 0-263 0 0,0 0-273 0 0,0 0-285 0 0,0 0-215 0 0,0 0-138 0 0,0 0-63 0 0,0 0-75 0 0,5 21-83 0 0,20 102 329 0 0,1-36 398 0 0,-26-84-1257 0 0,1-1-1 0 0,0 1 0 0 0,1-1 1 0 0,-1 1-1 0 0,0-1 0 0 0,1 0 0 0 0,-1 1 1 0 0,1-1-1 0 0,0 0 0 0 0,0 0 1 0 0,0 0-1 0 0,0 0 0 0 0,0-1 1 0 0,0 1-1 0 0,0-1 0 0 0,0 1 0 0 0,1-1 1 0 0,-1 1-1 0 0,1-1 0 0 0,-1 0 1 0 0,1 0-1 0 0,-1-1 0 0 0,1 1 1 0 0,0 0-1 0 0,-1-1 0 0 0,1 0 0 0 0,0 1 1 0 0,-1-1-1 0 0,1 0 0 0 0,1-1-57 0 0,32-40 1458 0 0,123-222-515 0 0,-96 175-851 0 0,-62 87-96 0 0,-1 0 0 0 0,0 1 0 0 0,1-1 0 0 0,-1 0 0 0 0,1 1 0 0 0,0-1 0 0 0,-1 1 0 0 0,1-1 0 0 0,-1 1 0 0 0,1-1 0 0 0,0 1 0 0 0,0-1 0 0 0,-1 1 0 0 0,1-1 0 0 0,0 1 0 0 0,0 0 0 0 0,-1 0 0 0 0,1-1 0 0 0,0 1 0 0 0,0 0 1 0 0,0 0-1 0 0,-1 0 0 0 0,1 0 0 0 0,0 0 0 0 0,0 0 0 0 0,0 0 0 0 0,-1 0 0 0 0,1 0 0 0 0,0 0 0 0 0,0 0 0 0 0,0 1 0 0 0,-1-1 0 0 0,1 0 0 0 0,0 1 0 0 0,0-1 0 0 0,-1 0 0 0 0,1 1 0 0 0,0-1 0 0 0,-1 1 0 0 0,1-1 0 0 0,0 1 0 0 0,-1-1 0 0 0,1 1 0 0 0,-1 0 0 0 0,1-1 0 0 0,-1 1 0 0 0,1 0 0 0 0,-1-1 0 0 0,1 1 0 0 0,-1 0 0 0 0,0 0 0 0 0,1 0 4 0 0,20 47-63 0 0,-18-40 82 0 0,27 103 15 0 0,-1 49-30 0 0,5 179-26 0 0,-33-292 17 0 0,-2-1 0 0 0,-2 0-1 0 0,-2 1 1 0 0,-6 17 5 0 0,-21 49-23 0 0,29-102 19 0 0,0-1 0 0 0,-1 1 0 0 0,0-1 0 0 0,-1 0-1 0 0,0 0 1 0 0,-1 0 0 0 0,0-1 0 0 0,-1 1 0 0 0,1-2 0 0 0,-8 8 4 0 0,13-15 0 0 0,1-1 0 0 0,-1 1 0 0 0,0 0 0 0 0,0 0 0 0 0,0-1 0 0 0,0 1 0 0 0,0 0 0 0 0,0-1 0 0 0,0 1 0 0 0,-1-1 0 0 0,1 1 0 0 0,0-1 0 0 0,0 0 0 0 0,0 1 0 0 0,0-1 0 0 0,-1 0 0 0 0,1 0 0 0 0,0 0 0 0 0,0 0 1 0 0,-1 0-1 0 0,1 0 0 0 0,0 0 0 0 0,0 0 0 0 0,0 0 0 0 0,-1-1 0 0 0,1 1 0 0 0,0-1 0 0 0,0 1 0 0 0,0 0 0 0 0,0-1 0 0 0,0 0 0 0 0,0 1 0 0 0,0-1 0 0 0,0 0 0 0 0,0 0 0 0 0,0 1 0 0 0,0-1 0 0 0,0 0 0 0 0,0 0 0 0 0,1 0 0 0 0,-1 0 0 0 0,0 0 0 0 0,1 0 0 0 0,-1 0 0 0 0,1 0 0 0 0,-1 0 0 0 0,1-1 1 0 0,-1 1-2 0 0,-21-58-23 0 0,16 34-62 0 0,2-1 0 0 0,1 0 0 0 0,1 0 1 0 0,2 0-1 0 0,0 0 0 0 0,2 0 0 0 0,0 0 0 0 0,2 0 0 0 0,1 0 0 0 0,3-5 86 0 0,43-114-2063 0 0,-3 56-4905 0 0,-33 70 31 0 0,-6 7-3467 0 0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07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1 357 5337 0 0,'0'0'1183'0'0,"0"0"-399"0"0,0 0-256 0 0,0 0 4 0 0,0 0 253 0 0,0 0 282 0 0,0 0 171 0 0,0 0 13 0 0,0 0-165 0 0,0 0-193 0 0,0 0-95 0 0,23-4-15 0 0,75-13 25 0 0,-90 16-648 0 0,-1-1 0 0 0,0 0 1 0 0,0 0-1 0 0,0-1 0 0 0,0 1 0 0 0,0-2 1 0 0,0 1-1 0 0,-1-1 0 0 0,1 0 0 0 0,-1 0 1 0 0,0 0-1 0 0,5-6-160 0 0,8-6 484 0 0,-17 15-440 0 0,20-14 252 0 0,-1-1 0 0 0,0-1 0 0 0,-1-1 0 0 0,-1 0 1 0 0,0-2-1 0 0,-2 0 0 0 0,0-1 0 0 0,-2-1 0 0 0,10-16-296 0 0,-10-31 1188 0 0,-31 77-713 0 0,3 12-492 0 0,1 2 1 0 0,1-1 0 0 0,1 1 0 0 0,1 1-1 0 0,1 0 1 0 0,1 0 0 0 0,1 1 0 0 0,1-1-1 0 0,1 1 1 0 0,-1 20 16 0 0,-17 536-661 0 0,20-513 446 0 0,3-44 117 0 0,-1 0 0 0 0,-1 0 0 0 0,-1-1 0 0 0,-1 1 0 0 0,0 0 0 0 0,-2-1 0 0 0,-1 0 0 0 0,-1 0 0 0 0,0 0 0 0 0,-2-1 0 0 0,-1 0 0 0 0,-6 10 98 0 0,13-24-44 0 0,-1 0 1 0 0,0 0 0 0 0,-1-1-1 0 0,1 1 1 0 0,-1-1 0 0 0,0 0-1 0 0,-1-1 1 0 0,0 1 0 0 0,0-1-1 0 0,0 0 1 0 0,0-1 0 0 0,-1 1 0 0 0,1-1-1 0 0,-1 0 1 0 0,0-1 0 0 0,-1 0-1 0 0,1 0 1 0 0,0-1 0 0 0,-1 1-1 0 0,1-1 1 0 0,-1-1 0 0 0,0 0-1 0 0,-2 0 44 0 0,7-1 1 0 0,1 0 0 0 0,-1-1 0 0 0,1 1 0 0 0,-1-1 0 0 0,1 0 0 0 0,-1 1 0 0 0,1-1 0 0 0,-1-1 0 0 0,1 1-1 0 0,-1 0 1 0 0,1 0 0 0 0,0-1 0 0 0,0 1 0 0 0,0-1 0 0 0,0 0 0 0 0,0 0 0 0 0,0 0 0 0 0,0 0 0 0 0,1 0-1 0 0,-1 0 1 0 0,1 0 0 0 0,-1 0 0 0 0,1 0 0 0 0,0-1 0 0 0,0 1 0 0 0,0-1 0 0 0,0 1 0 0 0,1-1 0 0 0,-1 1 0 0 0,0-1-1 0 0,1 0 1 0 0,0-2-1 0 0,-4-92 181 0 0,7 73-144 0 0,1-1 0 0 0,1 1 1 0 0,1 1-1 0 0,1-1 0 0 0,2 1 0 0 0,0 0 1 0 0,1 1-1 0 0,1 0 0 0 0,1 1 0 0 0,1 0 0 0 0,1 1 1 0 0,0 0-1 0 0,2 1 0 0 0,17-16-37 0 0,-31 33-21 0 0,127-117-232 0 0,-32 54-3335 0 0,-43 35-5890 0 0,-47 26 6857 0 0,3-4-2789 0 0</inkml:trace>
  <inkml:trace contextRef="#ctx0" brushRef="#br0" timeOffset="266.863">683 563 4281 0 0,'0'0'2855'0'0,"0"0"-974"0"0,0 0-268 0 0,0 0 32 0 0,0 0-72 0 0,0 0-263 0 0,0 0-303 0 0,0 0-236 0 0,0 0-170 0 0,-29 34-117 0 0,-91 109-85 0 0,81-80-55 0 0,34-53-253 0 0,1 0-1 0 0,0 0 1 0 0,1 1-1 0 0,0-1 1 0 0,1 1 0 0 0,0-1-1 0 0,0 1 1 0 0,1 0-1 0 0,1 0 1 0 0,0 0 0 0 0,0 0-1 0 0,1 0 1 0 0,1-1-1 0 0,0 1 1 0 0,0 0 0 0 0,3 7-91 0 0,-4-14 53 0 0,1 0 0 0 0,-1 0 0 0 0,1-1 0 0 0,0 1 0 0 0,0 0 0 0 0,0-1 1 0 0,1 1-1 0 0,-1-1 0 0 0,1 0 0 0 0,0 0 0 0 0,0 0 0 0 0,0 0 0 0 0,0 0 1 0 0,1 0-1 0 0,-1-1 0 0 0,1 0 0 0 0,-1 0 0 0 0,1 0 0 0 0,0 0 0 0 0,0 0 1 0 0,0-1-1 0 0,0 0 0 0 0,0 0 0 0 0,0 0 0 0 0,0 0 0 0 0,0 0 0 0 0,0-1 0 0 0,1 0 1 0 0,-1 0-1 0 0,0 0 0 0 0,0 0 0 0 0,2-1-53 0 0,0-3 135 0 0,1 0 0 0 0,-1-1 0 0 0,-1 0-1 0 0,1 0 1 0 0,-1 0 0 0 0,0-1 0 0 0,0 1 0 0 0,0-1 0 0 0,-1-1-1 0 0,0 1 1 0 0,0 0 0 0 0,-1-1 0 0 0,1 0 0 0 0,-1 0 0 0 0,-1 0-1 0 0,0 0 1 0 0,0 0 0 0 0,0-1 0 0 0,0-1-135 0 0,3-11-177 0 0,-1 0 1 0 0,-1 0-1 0 0,0-1 1 0 0,-2 1-1 0 0,0 0 1 0 0,-1-1-1 0 0,-2 1 1 0 0,-2-18 176 0 0,-5-21-2792 0 0,8 39-1001 0 0,0 0-4235 0 0,1 12-423 0 0</inkml:trace>
  <inkml:trace contextRef="#ctx0" brushRef="#br0" timeOffset="515.964">839 1009 2737 0 0,'0'0'4745'0'0,"0"0"-2561"0"0,0 0-714 0 0,0 0 171 0 0,0 0 124 0 0,0 0-65 0 0,0 0-174 0 0,0 0-173 0 0,0 0-168 0 0,0 0-204 0 0,0 0-207 0 0,0 0-149 0 0,9-16-90 0 0,28-53-55 0 0,-16 9 296 0 0,22-42 47 0 0,-14 36-778 0 0,4 3-830 0 0,-20 47-637 0 0,7-4-2092 0 0,0 12-6989 0 0,-9 8 1382 0 0</inkml:trace>
  <inkml:trace contextRef="#ctx0" brushRef="#br0" timeOffset="736.992">1352 615 3161 0 0,'0'0'2887'0'0,"0"0"-1139"0"0,0 0-147 0 0,0 0 296 0 0,0 0 81 0 0,0 0-181 0 0,0 0-304 0 0,0 0-291 0 0,-35 28-245 0 0,-106 89-217 0 0,82-54 3 0 0,53-50-603 0 0,3-9-119 0 0,0 0-1 0 0,1 1 0 0 0,-1-1 0 0 0,1 1 0 0 0,0 0 1 0 0,1 0-1 0 0,-1 0 0 0 0,1 0 0 0 0,0 0 1 0 0,0 0-1 0 0,0 0 0 0 0,1 0 0 0 0,0 0 1 0 0,0 1-1 0 0,0-1 0 0 0,0 0 0 0 0,1 0 0 0 0,0 0 1 0 0,0 0-1 0 0,1 0 0 0 0,-1 0 0 0 0,1 0 1 0 0,0 0-1 0 0,1 0-20 0 0,1-1-32 0 0,1 0 0 0 0,0 0 0 0 0,0-1 0 0 0,0 0 0 0 0,0 0 0 0 0,0-1 0 0 0,1 1 0 0 0,-1-1 0 0 0,1 0 0 0 0,-1-1 0 0 0,1 1 0 0 0,0-1 0 0 0,0 0 0 0 0,0 0 0 0 0,0-1 0 0 0,0 0 0 0 0,-1 0 0 0 0,1-1 0 0 0,0 1 0 0 0,0-1 0 0 0,0 0 0 0 0,2-1 32 0 0,120-53-5064 0 0,-75 22-3798 0 0,-40 22 2662 0 0</inkml:trace>
  <inkml:trace contextRef="#ctx0" brushRef="#br0" timeOffset="1098.631">1514 850 2040 0 0,'0'0'1214'0'0,"0"0"-343"0"0,0 0 186 0 0,0 0 404 0 0,0 0 243 0 0,0 0 34 0 0,0 0-74 0 0,0 0-113 0 0,0 0-89 0 0,0 0-67 0 0,0 0-79 0 0,0 0-60 0 0,0 0-39 0 0,31 4-102 0 0,98 8-135 0 0,-127-11-929 0 0,1-1 1 0 0,-1 1-1 0 0,1-1 1 0 0,0 0-1 0 0,-1 1 1 0 0,1-1-1 0 0,-1-1 1 0 0,1 1-1 0 0,-1 0 1 0 0,1-1-1 0 0,-1 1 0 0 0,1-1 1 0 0,-1 1-1 0 0,1-1 1 0 0,-1 0-1 0 0,0 0 1 0 0,0-1-1 0 0,1 1 1 0 0,-1 0-1 0 0,0-1 1 0 0,0 1-1 0 0,0-1 1 0 0,0 0-1 0 0,0 1 1 0 0,0-3-52 0 0,6-4 253 0 0,0 3-139 0 0,-1 0 1 0 0,0-1-1 0 0,0 0 0 0 0,-1 0 1 0 0,1 0-1 0 0,-1-1 1 0 0,0 0-1 0 0,-1-1 0 0 0,0 1 1 0 0,0-1-1 0 0,-1 0 0 0 0,0 0 1 0 0,0 0-1 0 0,-1-1 0 0 0,0 1 1 0 0,0-1-1 0 0,-1 0 0 0 0,0 0 1 0 0,-1 1-1 0 0,1-2 1 0 0,-2 1-1 0 0,0 0 0 0 0,0 0 1 0 0,-1-9-115 0 0,-2 16-17 0 0,1-1 1 0 0,-1 1 0 0 0,0 0-1 0 0,0-1 1 0 0,0 2 0 0 0,-1-1-1 0 0,1 0 1 0 0,0 0 0 0 0,-1 1-1 0 0,1 0 1 0 0,-1 0 0 0 0,1 0-1 0 0,-1 0 1 0 0,0 0 0 0 0,1 1-1 0 0,-1 0 1 0 0,0-1 0 0 0,1 1-1 0 0,-1 1 1 0 0,0-1 0 0 0,1 0 0 0 0,-1 1-1 0 0,0 0 1 0 0,1 0 0 0 0,-2 0 16 0 0,-12 6-92 0 0,1 0 0 0 0,-1 1-1 0 0,2 1 1 0 0,-1 1 0 0 0,1 0 0 0 0,1 0 0 0 0,-1 2 0 0 0,2 0 0 0 0,0 0 0 0 0,0 1 0 0 0,1 1 0 0 0,1 0 0 0 0,-7 12 92 0 0,3-8-287 0 0,0 0-1 0 0,2 1 0 0 0,0 1 1 0 0,2 0-1 0 0,0 0 0 0 0,1 1 1 0 0,-3 12 287 0 0,-12 87-2654 0 0,25-116 2591 0 0,0-1 0 0 0,0 1-1 0 0,0 0 1 0 0,1 0 0 0 0,-1-1 0 0 0,1 1-1 0 0,0 0 1 0 0,0-1 0 0 0,0 1-1 0 0,1-1 1 0 0,-1 1 0 0 0,1-1 0 0 0,0 0-1 0 0,0 1 1 0 0,0-1 0 0 0,0 0 0 0 0,0 0-1 0 0,1-1 1 0 0,0 1 0 0 0,-1 0-1 0 0,1-1 1 0 0,0 0 0 0 0,0 1 0 0 0,0-1-1 0 0,0 0 1 0 0,1-1 0 0 0,-1 1-1 0 0,1 0 1 0 0,-1-1 0 0 0,3 1 63 0 0,14 2-99 0 0,-1 0-1 0 0,1-1 1 0 0,0-1 0 0 0,0-1 0 0 0,0-1 0 0 0,0-1-1 0 0,0-1 1 0 0,0 0 0 0 0,-1-1 0 0 0,1-2-1 0 0,-1 0 1 0 0,0 0 0 0 0,5-4 99 0 0,85-41-9691 0 0,-88 38 2516 0 0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05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1 738 11498 0 0,'0'0'2946'0'0,"0"0"-920"0"0,0 0-213 0 0,0 0-37 0 0,0 0-333 0 0,0 0-434 0 0,0 0-332 0 0,0 0-237 0 0,0 0-119 0 0,0 0-67 0 0,0 0-92 0 0,0 0-59 0 0,0 0-51 0 0,2-19-33 0 0,5-58-18 0 0,-1 44-1177 0 0,9 55-1030 0 0,13 36 1000 0 0,-27-54 1226 0 0,1 0-1 0 0,-1 0 0 0 0,1 0 1 0 0,0-1-1 0 0,1 1 0 0 0,-1 0 1 0 0,1-1-1 0 0,-1 0 0 0 0,1 0 1 0 0,0 1-1 0 0,0-2 0 0 0,1 1 1 0 0,-1 0-1 0 0,1-1 0 0 0,-1 1 1 0 0,1-1-1 0 0,0 0 0 0 0,-1 0 1 0 0,1-1-1 0 0,0 1 0 0 0,0-1 1 0 0,1 0-1 0 0,-1 0 0 0 0,0 0 1 0 0,0-1-1 0 0,2 1-19 0 0,2-1 327 0 0,0-1-1 0 0,-1 0 1 0 0,1 0 0 0 0,0-1-1 0 0,-1 1 1 0 0,1-2 0 0 0,-1 1-1 0 0,1-1 1 0 0,-1 0 0 0 0,0-1-1 0 0,-1 0 1 0 0,1 0 0 0 0,0 0-1 0 0,-1-1 1 0 0,0 0-1 0 0,1-1-326 0 0,-1 1 131 0 0,1 0-1 0 0,-1 0 0 0 0,0-1 1 0 0,-1 0-1 0 0,1 0 0 0 0,-1 0 1 0 0,0-1-1 0 0,-1 0 0 0 0,1 0 1 0 0,-1 0-1 0 0,2-6-130 0 0,2-5-3658 0 0,2-12-8546 0 0,-10 30 951 0 0</inkml:trace>
  <inkml:trace contextRef="#ctx0" brushRef="#br0" timeOffset="628.399">643 517 11506 0 0,'0'0'2214'0'0,"0"0"-437"0"0,0 0-192 0 0,0 0-223 0 0,0 0-270 0 0,0 0-226 0 0,0 0-198 0 0,0 0-149 0 0,0 0-137 0 0,0 0-106 0 0,0 0-77 0 0,-32 29-46 0 0,-99 93-32 0 0,127-120-112 0 0,0 1 1 0 0,0 0-1 0 0,0 0 1 0 0,0 0 0 0 0,1 0-1 0 0,0 0 1 0 0,-1 1-1 0 0,1 0 1 0 0,0 0 0 0 0,1 0-1 0 0,-1 0 1 0 0,1 0-1 0 0,-1 0 1 0 0,1 1 0 0 0,1-1-1 0 0,-1 1 1 0 0,0 3-10 0 0,-3 14 38 0 0,-3 40-111 0 0,10-61 93 0 0,-1 1 1 0 0,1-1 0 0 0,0 0 0 0 0,0 1 0 0 0,-1-1 0 0 0,1 0 0 0 0,0 0 0 0 0,0 0 0 0 0,0 0 0 0 0,0-1 0 0 0,0 1 0 0 0,0 0 0 0 0,0-1 0 0 0,1 1 0 0 0,-1-1 0 0 0,0 0 0 0 0,0 0 0 0 0,0 0-1 0 0,0 0 1 0 0,1 0 0 0 0,-1 0 0 0 0,0-1 0 0 0,0 1 0 0 0,0-1 0 0 0,0 1 0 0 0,0-1 0 0 0,0 0 0 0 0,0 0 0 0 0,0 0 0 0 0,0 0 0 0 0,0 0 0 0 0,0 0 0 0 0,-1-1 0 0 0,1 1-21 0 0,14-11 251 0 0,-1-1 1 0 0,0 0 0 0 0,-1-1-1 0 0,0 0 1 0 0,-1-1 0 0 0,-1-1-1 0 0,9-14-251 0 0,59-74 534 0 0,-58 93-864 0 0,-18 26-494 0 0,-2 34-325 0 0,-3-43 1000 0 0,1 0 0 0 0,-1 0 1 0 0,1 0-1 0 0,0 0 0 0 0,1 0 1 0 0,0 0-1 0 0,0 0 0 0 0,0 0 0 0 0,0-1 1 0 0,1 1-1 0 0,0 0 0 0 0,0-1 1 0 0,1 1-1 0 0,0-1 0 0 0,0 0 1 0 0,0 1-1 0 0,0-2 0 0 0,4 5 149 0 0,-4-6-11 0 0,-1-1-1 0 0,1 0 1 0 0,0 0-1 0 0,0 0 1 0 0,0 0-1 0 0,0-1 1 0 0,1 1-1 0 0,-1-1 1 0 0,0 0-1 0 0,0 0 1 0 0,1 0-1 0 0,-1 0 0 0 0,1 0 1 0 0,-1-1-1 0 0,1 0 1 0 0,-1 0-1 0 0,1 0 1 0 0,-1 0-1 0 0,1 0 1 0 0,-1-1-1 0 0,1 1 1 0 0,-1-1-1 0 0,1 0 1 0 0,-1 0-1 0 0,0 0 1 0 0,0-1-1 0 0,1 1 1 0 0,0-2 11 0 0,80-65 1430 0 0,-61 46-863 0 0,2-4-48 0 0,-1-1 1 0 0,-1-2-1 0 0,-2 0 0 0 0,-1-1 1 0 0,3-8-520 0 0,-22 36 9 0 0,14-25 70 0 0,-2-2-1 0 0,-1 1 1 0 0,-1-2 0 0 0,-2 0-1 0 0,-1 0 1 0 0,4-28-79 0 0,-9 45-57 0 0,0-1 1 0 0,-1 0-1 0 0,-1 1 0 0 0,0-1 0 0 0,-1 0 0 0 0,0 0 0 0 0,-1 0 1 0 0,-1 0-1 0 0,0 1 0 0 0,-1-1 0 0 0,0 0 0 0 0,-1 1 1 0 0,-1 0-1 0 0,0 0 0 0 0,-6-10 57 0 0,8 19-45 0 0,1 1-1 0 0,-1 0 1 0 0,0 0-1 0 0,0 1 1 0 0,0-1-1 0 0,0 1 1 0 0,0-1-1 0 0,-1 1 1 0 0,1 0-1 0 0,-1 0 1 0 0,1 0-1 0 0,-1 1 1 0 0,0-1 0 0 0,0 1-1 0 0,1 0 1 0 0,-1 0-1 0 0,0 0 1 0 0,0 1-1 0 0,0-1 1 0 0,0 1-1 0 0,-1 0 1 0 0,1 0-1 0 0,0 1 1 0 0,0-1-1 0 0,0 1 1 0 0,0 0 0 0 0,1 0-1 0 0,-1 0 1 0 0,0 0-1 0 0,0 1 1 0 0,0-1-1 0 0,1 1 1 0 0,-1 0-1 0 0,-2 2 46 0 0,-6 9-34 0 0,0 0-1 0 0,1 0 0 0 0,0 1 1 0 0,2 0-1 0 0,-1 1 0 0 0,2 0 1 0 0,0 1-1 0 0,0 0 0 0 0,2 0 1 0 0,0 0-1 0 0,0 1 0 0 0,2 0 1 0 0,0 0-1 0 0,1 0 0 0 0,1 0 1 0 0,1 1-1 0 0,0-1 0 0 0,1 1 0 0 0,1-1 1 0 0,1 5 34 0 0,3-1 136 0 0,1 1 0 0 0,1-1 0 0 0,1 0 0 0 0,1-1 0 0 0,1 1 0 0 0,1-2 0 0 0,0 0 0 0 0,2 0 0 0 0,0-1 0 0 0,1 0 0 0 0,4 2-136 0 0,2 6 132 0 0,2-1-1 0 0,1 0 1 0 0,0-2 0 0 0,2-1-1 0 0,1-1 1 0 0,0-1 0 0 0,2-1-1 0 0,0-2 1 0 0,1 0-1 0 0,28 10-131 0 0,-9-5-222 0 0,44 15-594 0 0,-32-22-6949 0 0,-48-14 246 0 0,-4-1-1508 0 0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03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1 365 0 0 0,'0'0'908'0'0,"0"0"150"0"0,0 0 335 0 0,0 0 234 0 0,0 0 62 0 0,0 0-84 0 0,0 0-182 0 0,0 0-202 0 0,0 0-176 0 0,0 0-114 0 0,0 0-69 0 0,33-9 10 0 0,107-30-3 0 0,-72 7 788 0 0,-55 23-1349 0 0,0 0 0 0 0,-1 0 0 0 0,0-1 0 0 0,-1-1 0 0 0,0 0 0 0 0,-1-1 0 0 0,0 1 0 0 0,-1-2 0 0 0,-1 0 0 0 0,1 0 0 0 0,-2 0 0 0 0,4-9-308 0 0,-8 16 84 0 0,0 1-1 0 0,0-1 0 0 0,-1 0 1 0 0,0 0-1 0 0,0 0 0 0 0,0 0 0 0 0,-1 0 1 0 0,1 0-1 0 0,-2-1 0 0 0,1 1 0 0 0,-1 0 1 0 0,0-1-1 0 0,0 1 0 0 0,0 0 0 0 0,-1 0 1 0 0,-1-6-84 0 0,1 10 2 0 0,0 1 1 0 0,1 0 0 0 0,-1 0-1 0 0,0 0 1 0 0,0 0 0 0 0,0-1-1 0 0,0 1 1 0 0,0 0 0 0 0,0 0-1 0 0,0 1 1 0 0,0-1-1 0 0,0 0 1 0 0,0 0 0 0 0,-1 0-1 0 0,1 1 1 0 0,0-1 0 0 0,0 1-1 0 0,-1-1 1 0 0,1 1 0 0 0,0 0-1 0 0,-1-1 1 0 0,1 1 0 0 0,-1 0-1 0 0,1 0 1 0 0,0 0-1 0 0,-1 0 1 0 0,1 0 0 0 0,-1 0-1 0 0,1 0 1 0 0,0 0 0 0 0,-1 1-1 0 0,1-1 1 0 0,0 0 0 0 0,-1 1-1 0 0,1-1 1 0 0,0 1 0 0 0,-1 0-1 0 0,1-1 1 0 0,0 1-1 0 0,0 0 1 0 0,0 0 0 0 0,0 0-1 0 0,0 0 1 0 0,0 0 0 0 0,0 0-1 0 0,0 0 1 0 0,0 0 0 0 0,0 0-1 0 0,1 0 1 0 0,-1 1 0 0 0,0-1-1 0 0,1 0-2 0 0,-7 39-54 0 0,1 0 0 0 0,3 0 0 0 0,1 0 0 0 0,2 1 0 0 0,2 1 54 0 0,-1 28-15 0 0,14 355 3 0 0,-14-340-38 0 0,-9 140-134 0 0,8-218 151 0 0,0 1 0 0 0,-1-1 0 0 0,0 0 0 0 0,0 1 0 0 0,0-1 0 0 0,-1 0 0 0 0,0 0 0 0 0,0 0 0 0 0,-1 0-1 0 0,0 0 1 0 0,0 0 0 0 0,-1-1 0 0 0,0 1 0 0 0,0-1 0 0 0,0 0 0 0 0,-1 0 0 0 0,0-1 0 0 0,0 1 0 0 0,0-1 0 0 0,-1 0 0 0 0,0-1-1 0 0,0 1 1 0 0,0-1 0 0 0,0 0 0 0 0,-1-1 0 0 0,0 0 0 0 0,1 0 0 0 0,-1 0 0 0 0,0-1 0 0 0,-1 1 0 0 0,1-2 33 0 0,1-1 24 0 0,1 0 0 0 0,0 0 1 0 0,-1-1-1 0 0,1 0 1 0 0,0 0-1 0 0,0 0 0 0 0,0 0 1 0 0,0-1-1 0 0,0 0 0 0 0,0 0 1 0 0,0-1-1 0 0,1 1 0 0 0,-1-1 1 0 0,1 0-1 0 0,0 0 0 0 0,-1-1 1 0 0,1 1-1 0 0,1-1 0 0 0,-1 0 1 0 0,1 0-1 0 0,-1 0 1 0 0,1 0-1 0 0,-1-3-24 0 0,0-2 69 0 0,0-1-1 0 0,1 1 1 0 0,0-1-1 0 0,0 0 1 0 0,1 1 0 0 0,1-1-1 0 0,0 0 1 0 0,0 0 0 0 0,1 0-1 0 0,0 0 1 0 0,0 0-1 0 0,1 0 1 0 0,1-2-69 0 0,5-11 127 0 0,0 0 0 0 0,1 1 0 0 0,1 0 0 0 0,1 0-1 0 0,1 1 1 0 0,1 0 0 0 0,1 1 0 0 0,1 1 0 0 0,0 0 0 0 0,2 1 0 0 0,0 0-1 0 0,6-4-126 0 0,0-2 62 0 0,-11 11-101 0 0,0 1 0 0 0,1 1 0 0 0,1 0 0 0 0,-1 0 0 0 0,2 1-1 0 0,0 1 1 0 0,0 0 0 0 0,0 1 0 0 0,1 1 0 0 0,1 0 0 0 0,13-4 39 0 0,25 7-3943 0 0,-39 9-1471 0 0,-2 4-4726 0 0,-9-8 6261 0 0</inkml:trace>
  <inkml:trace contextRef="#ctx0" brushRef="#br0" timeOffset="294.673">636 892 0 0 0,'0'0'1670'0'0,"0"0"3"0"0,0 0 238 0 0,0 0 307 0 0,0 0 72 0 0,0 0-245 0 0,0 0-376 0 0,0 0-338 0 0,0 0-292 0 0,0 0-180 0 0,0 0-67 0 0,0 0 34 0 0,-2 30 118 0 0,-6 93 121 0 0,6-92 41 0 0,2-47 1433 0 0,0-20-2060 0 0,0 0-1 0 0,2 0 1 0 0,2 1-1 0 0,2-1 1 0 0,1 1-1 0 0,3-9-478 0 0,23-76 172 0 0,-3 39-360 0 0,4 16-2851 0 0,-26 64-2428 0 0,-5 4-3453 0 0,-3 1-486 0 0</inkml:trace>
  <inkml:trace contextRef="#ctx0" brushRef="#br0" timeOffset="542.035">935 726 10674 0 0,'0'0'1869'0'0,"0"0"-360"0"0,0 0-40 0 0,0 0 24 0 0,0 0-194 0 0,0 0-339 0 0,0 0-375 0 0,0 0-297 0 0,0 0-174 0 0,0 0-103 0 0,0 0-90 0 0,0 0-126 0 0,0 0-211 0 0,8 26-355 0 0,27 77-533 0 0,-27-77-685 0 0,-5-45-9859 0 0,-2 12 8189 0 0</inkml:trace>
  <inkml:trace contextRef="#ctx0" brushRef="#br0" timeOffset="795.789">894 527 4689 0 0,'0'0'3953'0'0,"0"0"-1593"0"0,0 0-447 0 0,0 0-321 0 0,0 0-440 0 0,0 0-448 0 0,0 0-447 0 0,0 0-377 0 0,0 0-249 0 0,0 0-319 0 0,0 0-304 0 0,0 0-480 0 0,0 0-969 0 0,0 0-1880 0 0,-7-77-1896 0 0</inkml:trace>
  <inkml:trace contextRef="#ctx0" brushRef="#br0" timeOffset="1043.67">1222 542 10970 0 0,'0'0'1981'0'0,"0"0"-292"0"0,0 0-38 0 0,0 0-84 0 0,0 0-189 0 0,0 0-224 0 0,0 0-193 0 0,0 0-175 0 0,0 0-162 0 0,0 0-135 0 0,0 0-139 0 0,0 0-93 0 0,-28 32-74 0 0,-91 103-73 0 0,69-59-20 0 0,49-70-99 0 0,-1-1 0 0 0,1 1 0 0 0,1 0 0 0 0,-1 0 0 0 0,1 0-1 0 0,0-1 1 0 0,1 1 0 0 0,-1 0 0 0 0,1 0 0 0 0,0 0 0 0 0,0-1 0 0 0,1 1 0 0 0,0 0 0 0 0,0-1 0 0 0,0 1 9 0 0,5 1-30 0 0,1-1 0 0 0,-1 0 0 0 0,1 0 0 0 0,0-1 0 0 0,0 0 0 0 0,1 0 0 0 0,-1-1 0 0 0,1 0 0 0 0,0 0-1 0 0,0-1 1 0 0,1-1 0 0 0,-1 1 0 0 0,1-1 0 0 0,-1-1 0 0 0,1 0 0 0 0,0 0 0 0 0,8-1 30 0 0,4 0-255 0 0,-1-1 0 0 0,1-2 0 0 0,-1 0 0 0 0,1-1 0 0 0,-1-1-1 0 0,0 0 1 0 0,12-7 255 0 0,33-24-4147 0 0,-32 3-6956 0 0,-27 22 4546 0 0</inkml:trace>
  <inkml:trace contextRef="#ctx0" brushRef="#br0" timeOffset="1206.059">1750 155 11666 0 0,'0'0'2380'0'0,"0"0"-945"0"0,0 0-188 0 0,0 0 113 0 0,0 0-17 0 0,0 0-163 0 0,0 0-222 0 0,-7 36-178 0 0,-23 112-145 0 0,23-22 665 0 0,7-95-1117 0 0,0-1-1 0 0,3 0 1 0 0,0 0 0 0 0,2 0-1 0 0,5 16-182 0 0,28 77-154 0 0,-23-80-772 0 0,-11-12-6031 0 0,-15-21-6027 0 0,10-9 8808 0 0</inkml:trace>
  <inkml:trace contextRef="#ctx0" brushRef="#br0" timeOffset="1358.13">1507 630 11530 0 0,'0'0'2350'0'0,"0"0"-573"0"0,0 0-225 0 0,0 0-120 0 0,0 0-291 0 0,0 0-279 0 0,0 0-199 0 0,0 0-149 0 0,0 0-102 0 0,0 0-78 0 0,32-6-75 0 0,100-18-56 0 0,11 17-24 0 0,-75 7-2845 0 0,-25 0-8282 0 0,-33 0 1354 0 0</inkml:trace>
  <inkml:trace contextRef="#ctx0" brushRef="#br0" timeOffset="1543.639">2116 792 8874 0 0,'0'0'3262'0'0,"0"0"-2086"0"0,0 0-457 0 0,0 0 192 0 0,0 0 57 0 0,0 0-152 0 0,0 0-268 0 0,0 0-302 0 0,0 0-190 0 0,0 0-134 0 0,0 0-147 0 0,0 0-174 0 0,0 0-245 0 0,10 14-341 0 0,29 41-532 0 0,-38-55 1350 0 0,-1 0 0 0 0,1 1 0 0 0,-1-1-1 0 0,1 0 1 0 0,-1 0 0 0 0,1 0 0 0 0,0 0 0 0 0,-1 0-1 0 0,1 1 1 0 0,-1-1 0 0 0,1 0 0 0 0,-1 0 0 0 0,1-1-1 0 0,0 1 1 0 0,-1 0 0 0 0,1 0 0 0 0,-1 0 0 0 0,1 0-1 0 0,-1 0 1 0 0,1-1 0 0 0,0 1 0 0 0,-1 0 0 0 0,1-1-1 0 0,-1 1 1 0 0,1 0 0 0 0,-1-1 0 0 0,1 1 0 0 0,-1 0-1 0 0,0-1 1 0 0,1 1 0 0 0,-1-1 0 0 0,0 1 0 0 0,1-1-1 0 0,-1 1 1 0 0,0-1 0 0 0,1 1 0 0 0,-1-1-1 0 0,0 1 1 0 0,0-1 0 0 0,1 1 0 0 0,-1-1 0 0 0,0 0-1 0 0,0 1 1 0 0,0-1 0 0 0,0 1 0 0 0,0-1 0 0 0,0 0-1 0 0,0 1 1 0 0,0-1 0 0 0,0 1 0 0 0,0-1 0 0 0,0 1-1 0 0,-1-1 1 0 0,1 0 0 0 0,0 1 0 0 0,0-1 0 0 0,0 1-1 0 0,-1-1 1 0 0,1 1 0 0 0,0-1 0 0 0,-1 1 167 0 0,1-8-3529 0 0</inkml:trace>
  <inkml:trace contextRef="#ctx0" brushRef="#br0" timeOffset="1790.952">2068 420 1312 0 0,'0'0'3417'0'0,"0"0"-496"0"0,0 0-401 0 0,0 0-351 0 0,0 0-457 0 0,0 0-592 0 0,0 0-552 0 0,0 0-552 0 0,0 0-504 0 0,0 0-496 0 0,0 0-824 0 0,0 0-1697 0 0,0 0-1264 0 0,0 0 568 0 0</inkml:trace>
  <inkml:trace contextRef="#ctx0" brushRef="#br0" timeOffset="2025.48">2300 604 8586 0 0,'0'0'1643'0'0,"0"0"-738"0"0,0 0-92 0 0,0 0 65 0 0,0 0-89 0 0,0 0-220 0 0,-5 32-270 0 0,-17 100-166 0 0,20-130-137 0 0,1 1 1 0 0,-1 0-1 0 0,1 0 0 0 0,0 0 0 0 0,0 0 0 0 0,0 1 1 0 0,1-1-1 0 0,-1 0 0 0 0,1 0 0 0 0,-1 0 1 0 0,1 0-1 0 0,0 1 0 0 0,1-1 0 0 0,-1 0 1 0 0,0 0-1 0 0,1 0 0 0 0,0 1 0 0 0,-1-1 0 0 0,1 0 1 0 0,1 0-1 0 0,-1 0 0 0 0,0 0 0 0 0,1 0 1 0 0,-1-1-1 0 0,1 1 0 0 0,0 0 0 0 0,0-1 0 0 0,0 1 1 0 0,0-1-1 0 0,1 0 0 0 0,-1 0 0 0 0,1 1 4 0 0,0-1-11 0 0,1 0 139 0 0,0 0 1 0 0,0-1-1 0 0,1 1 0 0 0,-1-1 0 0 0,1 0 1 0 0,-1 0-1 0 0,1 0 0 0 0,0-1 0 0 0,-1 1 1 0 0,1-1-1 0 0,-1 0 0 0 0,1-1 0 0 0,0 1 1 0 0,-1-1-1 0 0,1 0 0 0 0,-1 0 0 0 0,1 0 1 0 0,-1-1-1 0 0,1 1 0 0 0,-1-1 0 0 0,0 0 1 0 0,0 0-1 0 0,0-1 0 0 0,0 1 0 0 0,0-1 1 0 0,-1 0-1 0 0,1 0 0 0 0,-1 0 0 0 0,0-1 1 0 0,3-3-129 0 0,0 1 341 0 0,-1 0 1 0 0,1-1 0 0 0,-1 1 0 0 0,-1-2 0 0 0,1 1-1 0 0,-1 0 1 0 0,0-1 0 0 0,-1 0 0 0 0,0 1-1 0 0,0-1 1 0 0,-1-1 0 0 0,0 1 0 0 0,0 0 0 0 0,-1 0-1 0 0,0-1 1 0 0,-1 1 0 0 0,0-1 0 0 0,0 1 0 0 0,0-1-1 0 0,-1 1 1 0 0,-1-3-342 0 0,0 6 12 0 0,1 0-1 0 0,-1 0 1 0 0,0 0-1 0 0,-1 0 1 0 0,1 0-1 0 0,-1 1 1 0 0,0-1-1 0 0,0 1 1 0 0,-1-1 0 0 0,1 1-1 0 0,-1 0 1 0 0,0 1-1 0 0,0-1 1 0 0,0 1-1 0 0,-1-1 1 0 0,1 1-1 0 0,-1 1 1 0 0,0-1-1 0 0,0 0 1 0 0,0 1-1 0 0,0 0 1 0 0,0 1 0 0 0,0-1-1 0 0,0 1 1 0 0,-1 0-1 0 0,-3-1-11 0 0,5 2-195 0 0,1 0 0 0 0,-1 0 0 0 0,1 0 0 0 0,0 1 0 0 0,-1-1-1 0 0,1 1 1 0 0,0 0 0 0 0,-1 0 0 0 0,1 0 0 0 0,0 0 0 0 0,0 0 0 0 0,0 1 0 0 0,0 0-1 0 0,0-1 1 0 0,0 1 0 0 0,0 0 0 0 0,1 0 0 0 0,-2 2 195 0 0,-9 12-3868 0 0,1 5-3580 0 0,8-10-3532 0 0</inkml:trace>
  <inkml:trace contextRef="#ctx0" brushRef="#br0" timeOffset="7546.103">831 844 0 0 0,'-15'-22'0'0'0,"12"0"0"0"0,9-6 273 0 0,-1 12 3990 0 0,-5 15-3529 0 0,0-4 2094 0 0,-1 4 3939 0 0,-28 44-3235 0 0,4 32-2445 0 0,-4 60-283 0 0,10-65-640 0 0,58-95-16091 0 0,-34 21 11402 0 0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51.98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3256 706,'-10'-7,"1"0,-1 1,0 1,0 0,-1 0,1 1,-1 0,0 1,0 0,0 1,-1 0,1 1,0 0,-1 1,1 0,-1 1,0 0,-16 4,0 1,0 1,1 2,0 1,0 1,1 1,-15 10,-131 97,157-105,1 0,0 1,1 1,0 0,1 0,1 1,1 1,1 0,0 0,-6 20,-7 9,-3 6,3 1,2 0,3 2,2 0,-5 39,10-43,6-36,0 1,1 0,1 0,1 0,0 1,2-1,-1 0,2 0,1 4,6 20,-1 4,3-1,1 0,3-1,1 0,11 18,14 24,-34-65,2 0,1-1,0 0,1 0,1-1,1 0,1-1,0-1,14 12,-1-6,1-2,2-1,0-1,1-2,0-1,1-1,1-2,0-1,9 1,71 21,-77-20,1-2,0-1,0-2,1-2,31 1,-37-6,-5 0,1-1,-1-1,0-1,0-1,21-6,137-36,-141 28,-1-1,0-3,-2-2,6-5,76-57,-75 41,-26 26,-2-1,0 0,-1-1,-1-1,0-1,-2-1,-1 0,-1-1,1-4,0-6,-2 0,-1-1,-2 0,-1 0,-2-1,-2 0,-1-1,-1-20,-5-253,-2 280,-1 1,-1-1,-2 2,-1-1,-1 1,-2 0,0 1,-2 1,-1 0,-2-1,16 25,-13-19,-1 0,-1 2,-1-1,0 2,-1 1,-20-15,-75-53,-92-49,-9 38,102 67,98 25,-1 1,1 1,-1 0,0 0,1 2,-1 0,0 0,0 1,1 1,-1 1,1 0,-3 2,-48 6,52-10,0 1,0 0,0 1,0 0,1 1,0 0,0 1,0 1,0 0,-1 1,-5 8</inkml:trace>
  <inkml:trace contextRef="#ctx0" brushRef="#br0" timeOffset="2498.346">3340 1525,'-4'2,"1"1,0 0,0-1,0 1,0 0,1 1,-1-1,1 0,0 1,0 0,0-1,0 1,1 0,-1 0,1 0,0 0,0 0,0 0,1 0,0 0,0 0,0 1,0-1,0 0,1 0,0 0,0 0,0 0,0 0,1 1,0-4,-1 1,1-1,0 0,-1 0,1 0,0 0,0 0,0-1,0 1,0-1,0 1,0-1,0 0,0 1,0-1,0 0,0 0,1-1,-1 1,0 0,0-1,0 1,0-1,0 0,-1 0,1 1,0-1,0 0,0-1,-1 1,1 0,0 0,0-2,50-49,-48 49,-1-1,0 0,0 0,0 0,-1 0,1 0,-1-1,0 1,0 0,-1-1,1 0,-1 1,0-1,0 0,-1 0,1 0,-1 0,0 0,-1-3,1 7,-1 1,1-1,-1 0,1 0,-1 1,1-1,-1 0,0 0,1 1,-1-1,0 1,0-1,0 1,1-1,-1 1,0-1,0 1,0 0,0-1,0 1,0 0,0 0,0 0,1 0,-1 0,0 0,0 0,0 0,0 0,0 0,0 0,0 1,0-1,0 0,0 1,0-1,1 1,-1-1,0 1,0-1,0 1,1-1,-1 1,0 0,-36 28,37-28,-6 4,0 1,1-1,0 1,0 1,1-1,0 1,0-1,0 1,1 0,0 1,0-1,1 0,-1 4,4-9,1-1,-1 0,1 0,-1 0,1 0,-1 0,1 0,0 0,-1 0,1-1,0 1,0-1,0 1,-1-1,1 0,0 0,0 1,0-1,0-1,0 1,0 0,-1 0,1-1,0 1,0-1,0 1,-1-1,1 0,0 0,-1 0,1 0,-1 0,1 0,-1 0,1 0,-1-1,1 0,4-1,0 0,-1-1,1 0,-1 0,0 0,0-1,0 0,0 0,-1 0,0 0,0-1,-1 0,1 0,-1 0,0 0,1-6,-3 11,-1 0,0 1,0-1,0 0,0 1,0-1,0 0,-1 1,1-1,0 1,0-1,0 0,-1 1,1-1,0 1,0-1,-1 0,1 1,-1-1,1 1,0-1,-1 1,1-1,-1 1,1 0,-1-1,1 1,-1 0,0-1,1 1,-1 0,1 0,-1-1,0 1,1 0,-1 0,0 0,1 0,-1 0,0 0,1 0,-1 0,0 0,1 0,-1 0,1 0,-1 0,0 1,1-1,-1 0,1 1,-1-1,0 0,1 1,-1-1,1 0,-1 1,-32 22,18-3,2 1</inkml:trace>
  <inkml:trace contextRef="#ctx0" brushRef="#br1" timeOffset="42491.511">3256 2513,'650'0,"-452"-29,282 29,-294-11,-96 0,0 4,0 3,53 7,-9-1,1193-2,-1252-12,-65 10,-1-1,0 1,1 1,-1 0,1 0,-1 1,1 0,-1 0,1 1,6 2,0 1,0 0,0-1,0 0,1-2,-1 0,1-1,14-1,-14-1,-4 2</inkml:trace>
  <inkml:trace contextRef="#ctx0" brushRef="#br1" timeOffset="44323.102">1647 2597,'36'0,"-29"0,-24 0,-161-17,132 10,1 2,-1 2,0 2,-36 4,-11-1,-810-2,717 28,175-27</inkml:trace>
  <inkml:trace contextRef="#ctx0" brushRef="#br0" timeOffset="67117.211">2861 1045,'13'-27,"-13"27,0 0,0 1,0-1,0 0,0 1,0-1,0 0,0 0,0 1,0-1,0 0,1 1,-1-1,0 0,0 0,0 1,0-1,1 0,-1 0,0 1,0-1,1 0,-1 0,0 0,0 1,1-1,-1 0,0 0,1 0,-1 0,0 0,0 0,1 0,-1 0,0 0,1 0,-1 1,0-2,1 1,-1 0,0 0,1 0,-1 0,0 0,1 0,-1 0,0 0,0 0,1 0,-1-1,-2 20,0 0,-2-1,0 1,-1-1,-1 0,0 0,-2-1,-8 15,-4 14,-91 233,288-619,-74 162,-101 174,0 1,0 0,1 0,-1 0,1 0,-1 0,1 0,0 0,0 1,0 0,0 0,1 0,-1 0,0 0,1 0,-1 1,1 0,0-1,0 2,-1-1,1 0,0 1,0-1,0 1,0 0,0 1,-1-1,1 0,0 1,0 0,0 0,-1 0,1 1,-1-1,1 1,-1 0,1 0,-1 0,0 0,0 1,0-1,0 1,-1 0,1-1,0 3,49 174,-29-44,-23-135,-1 1,0-1,1 1,-1-1,0 1,0-1,0 1,0-1,1 0,-1 1,0-1,0 0,0 0,0 0,0 0,0 1,0-1,0-1,0 1,0 0,1 0,-1 0,0 0,0-1,0 1,0 0,0-1,0 1,1-1,-1 1,0-1,0 1,1-1,-1 1,0-1,1 0,-1 1,0-1,1 0,-1 0,1 1,-16-10,0 0,-1 2,1 0,-2 0,1 2,-1 0,-9-1,-198-22,208 29,12-1,0 0,0 1,0-1,0 1,0 1,-1-1,1 1,0 0,0 0,0 0,0 1,0-1,1 1,-1 0,0 1,1-1,-1 1,-3 3,3 5</inkml:trace>
  <inkml:trace contextRef="#ctx0" brushRef="#br1" timeOffset="71732.142">490 2738,'-1'0,"1"0,0 0,0 0,-1 0,1 0,0 0,0 0,-1 0,1-1,0 1,-1 0,1 0,0 0,0 0,-1 0,1 0,0-1,0 1,0 0,-1 0,1 0,0 0,0-1,0 1,0 0,-1 0,1-1,0 1,0 0,0 0,0-1,0 1,-150 148,-147 147,294-292,0-1,1-1,0 1,-1 0,1 0,0 0,0 0,0 0,1 1,-1-1,0 0,1 1,0-1,-1 1,1 0,0-1,0 1,1 0,-1 0,1 0,-1-1,1 1,0 1,3-3,0-1,-1 1,1-1,0 0,0 0,0 0,0 0,0 0,0-1,0 0,0 1,0-1,-1 0,1 0,0 0,0-1,-1 1,1-1,-1 0,3 0,24-13,-2-1</inkml:trace>
  <inkml:trace contextRef="#ctx0" brushRef="#br1" timeOffset="72101.069">1083 2710,'6'-1,"-19"22,-149 152,-106 60,238-194,29-39,1 1,-1-1,1 1,0-1,-1 1,1-1,-1 1,1-1,0 1,-1 0,1-1,0 1,0 0,0-1,-1 1,1 0,0-1,0 1,0 0,0-1,0 1,0 0,0-1,1 1,-1 0,0-1,0 1,0 0,1-1,-1 1,0 0,1-1,-1 1,0-1,1 1,-1-1,1 1,-1-1,1 1,-1-1,1 1,-1-1,1 0,0 1,-1-1,1 0,-1 1,1-1,0 0,-1 0,1 0,0 0,-1 1,1-1,0 0,0 0,-1 0,1 0,0-1,-1 1,1 0,0 0,-1 0,1 0,0-1,104-33,-79 22</inkml:trace>
  <inkml:trace contextRef="#ctx0" brushRef="#br1" timeOffset="72498.829">1364 2794,'46'-17,"-46"19,1-1,-1 1,0-1,0 0,0 1,0-1,0 1,-1-1,1 1,0-1,-1 1,1-1,-1 1,1-1,-1 0,0 1,1-1,-1 0,0 0,0 0,0 1,0-1,0 0,0 0,0 0,0-1,-1 1,0 0,2 0,-193 175,177-159,0 1,0 1,2 0,1 1,0 0,-3 10,7-6</inkml:trace>
  <inkml:trace contextRef="#ctx0" brushRef="#br1" timeOffset="87207.048">1957 2766,'-34'39,"-232"229,207-177,58-86,4-4</inkml:trace>
  <inkml:trace contextRef="#ctx0" brushRef="#br1" timeOffset="88254.93">2861 2653,'-9'2,"1"1,0-1,0 1,0 1,0-1,1 1,-1 1,1-1,0 1,0 1,1-1,-1 1,1 0,0 1,1-1,0 1,-4 6,-10 9,-32 30,-2-3,-3-2,-13 5,22-15,46-36,-10 6,1 0,1 1,-1 0,2 1,-1 0,1 0,0 1,1 0,0 0,-4 9,9-6</inkml:trace>
  <inkml:trace contextRef="#ctx0" brushRef="#br1" timeOffset="89192.182">4102 2625,'0'4,"-4"3,-8 4,-5 5,-5 5,-4 3,-2 3,-1 1,0-3,4-2,2-5,0 0,0 1,3 2,5-7,10-6,5-4</inkml:trace>
  <inkml:trace contextRef="#ctx0" brushRef="#br1" timeOffset="90244.223">5174 2625,'-33'7,"-110"114,34-22,-101 74,195-153,19-15</inkml:trace>
  <inkml:trace contextRef="#ctx0" brushRef="#br1" timeOffset="90895.745">5881 2597,'-135'76,"-184"126,302-195,1 2,0 0,1 1,0 0,1 1,0 1,1 1,0-1,-2 5,10-8,4-5</inkml:trace>
  <inkml:trace contextRef="#ctx0" brushRef="#br1" timeOffset="91654.333">6812 2625,'-40'34,"-252"136,94-52,31 13,142-91,27-38</inkml:trace>
  <inkml:trace contextRef="#ctx0" brushRef="#br1" timeOffset="93707.215">4581 2653,'-10'3,"0"0,0 0,1 1,-1 0,1 0,0 1,0 0,0 1,1 0,0 1,0-1,0 1,1 1,0 0,0 0,1 0,-1 3,-20 19,-66 72,83-90,0 0,0 0,-1-1,-1-1,0 0,0-1,-1 0,0-1,-1 0,-10 3,8-2</inkml:trace>
  <inkml:trace contextRef="#ctx0" brushRef="#br1" timeOffset="96510.964">3820 2935,'-5'0,"-1"5,-5 1,0 5,-4 1,2 2,-3 0,2 1,-1-1,-4 2,2 2,-1-1,3-4</inkml:trace>
  <inkml:trace contextRef="#ctx0" brushRef="#br1" timeOffset="100211.643">3369 2597,'-5'2,"0"0,1 0,-1 1,1-1,0 1,-1 0,2 1,-1-1,0 1,1 0,-1-1,1 2,0-1,-2 4,0-1,-57 71,-3-4,-3-2,-8 1,-53 57,65-65,47-47</inkml:trace>
  <inkml:trace contextRef="#ctx0" brushRef="#br1" timeOffset="135738.68">1590 2569,'2'2,"-1"0,1 0,-1 0,1-1,-1 1,1-1,0 1,0-1,0 1,0-1,0 0,0 0,0 0,0 0,1 0,-1-1,0 1,0-1,1 1,-1-1,0 0,1 0,-1 0,0 0,1 0,0 0,366 3,-143-4,-28-27,394 29,-541 4,-33 1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1 181,'39'17,"-10"-12,-1 0,1-2,1-1,-1-1,0-2,5-1,31 0,246 1,-114-27,57 28,-84-27,309 26,-423-4,-83-17,-156-85,182 105,0 1,-1-1,1 1,0 0,0 0,-1 0,1 0,-1 0,1 0,-1 0,1 0,-1 0,0 1,1-1,-1 1,0-1,1 1,-1 0,0-1,0 1,1 0,-1 0,0 1,0-1,1 0,-1 0,0 1,0-1,1 1,-1-1,1 1,-1 0,0 0,1 0,-1 0,1 0,0 0,-1 0,1 0,0 1,0-1,0 0,0 1,0-1,0 1,0-1,0 1,0-1,1 1,-1 0,1-1,-1 1,1 0,-1 1,-11 128,-31 24,-3-61,46-93,-1 0,1-1,0 1,0 0,-1-1,1 1,0 0,0-1,0 1,0 0,-1 0,1-1,0 1,1 0,-1 0,0-1,0 1,0 0,0-1,0 1,1 0,-1-1,0 1,1 0,-1-1,0 1,1 0,-1-1,1 1,-1-1,1 1,-1-1,1 1,-1-1,1 1,0-1,-1 0,1 1,0-1,-1 0,1 1,0-1,-1 0,1 0,0 0,0 0,-1 0,1 0,0 0,0 0,-1 0,1 0,0 0,-1 0,1 0,0-1,0 1,-1 0,1 0,0-1,44-19,106-107,31-22,-139 110,-50 43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0 227,'39'0,"26"0,8 0,-5 0,-8 0,-10 0,-13 0</inkml:trace>
  <inkml:trace contextRef="#ctx0" brushRef="#br0" timeOffset="350.934">141 1,'5'33,"1"21,1 7,-2-4,-2-5,-1-8,0-6,-2-5,-5-7,-2-5,1 0,1-3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143 113,'-5'45,"-103"307,81-223,25-128,1-12</inkml:trace>
  <inkml:trace contextRef="#ctx0" brushRef="#br0" timeOffset="261.673">143 0,'28'5,"20"1,7 0,-2-1,-5-1,-6-2,-5-1,-14-1,-11 0</inkml:trace>
  <inkml:trace contextRef="#ctx0" brushRef="#br0" timeOffset="511.694">2 395,'38'5,"23"1,5-4,-3-4,-8 0,-8-1,-8 0,-10 2</inkml:trace>
  <inkml:trace contextRef="#ctx0" brushRef="#br0" timeOffset="1213.639">623 424,'-106'101,"34"-33,3 3,-29 42,93-96,34-40,63-65,110-91,-78 82,-123 96,0 1,1-1,-1 1,0 0,0-1,0 1,1 0,-1 0,0 0,0 0,1 0,-1 0,0 0,0 0,0 0,1 1,-1-1,0 0,0 1,0-1,0 1,1 0,-1-1,0 1,0 0,0-1,-1 1,1 0,0 0,0 0,0 0,-1 0,1 0,0 0,-1 0,1 0,-1 0,1 1,-1-1,1 0,-1 0,0 0,0 1,0-1,0 0,0 0,0 1,0-1,0 1,-5 63,2-52,1 0,0 1,1-1,0 0,1 1,0-1,2 1,-1-1,1 1,1-1,1 0,0 0,4 8,4 36,-12-56,0 0,0 0,0 0,-1 0,1 0,0 0,0 0,-1 0,1 0,-1-1,1 1,-1 0,1 0,-1 0,0 0,1-1,-1 1,0 0,1 0,-1-1,0 1,0-1,0 1,0-1,0 1,0-1,0 1,0-1,0 0,0 0,0 1,0-1,0 0,0 0,0 0,0 0,0 0,0 0,0 0,0-1,0 1,0 0,0 0,0-1,0 1,1-1,-1 1,0-1,0 1,0-1,0 0,0 0,-207-131,186 124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12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30,'29'-1,"1"1,-1 2,0 1,1 1,-1 2,21 6,206 74,-82 28,-158-103,0 0,-1 1,-1 1,0 1,0 0,-2 0,0 1,0 1,-1 0,0 4,23 25,-51-46,2-6,-1 1,0 1,0 1,0 0,0 1,-1 1,1 0,-1 1,1 1,-1 0,-4 2,-64-3,84 1,0 1,1-1,-1 1,0-1,0 0,1 1,-1-1,0 0,0 0,0 1,0-1,0 0,1 0,-1 0,0 0,0 0,0 0,0 0,0-1,1 1,-1 0,0 0,0-1,0 1,1 0,-1-1,0 1,0-1,1 1,-1-1,0 1,1-1,-1 0,1 1,-1-1,1 0,-1 1,1-1,-1 0,1 0,0 1,-1-1,1 0,0 0,0 0,-1 0,1 1,0-1,0 0,0 0,0 0,0 0,0 0,0 1,1-1,-1 0,0 0,0 0,1 0,-1 1,0-1,1 0,-1 0,1 1,-1-1,1 0,-1 1,1-1,0 0,0 0,20-10,1 0,0 1,1 2,0 0,0 1,20-2,20-7,175-58,-138 52,-101 22,1 0,0 0,-1 0,1 0,0 1,-1-1,1 0,0 0,-1 1,1-1,0 0,0 1,0-1,-1 0,1 1,0-1,0 0,0 1,0-1,-1 0,1 1,0-1,0 0,0 1,0-1,0 1,0-1,0 0,0 1,0-1,0 1,0-1,1 0,-1 1,0-1,0 0,0 1,0-1,0 0,1 1,-1-1,0 0,0 1,1-1,-1 0,0 0,0 1,1-1,-1 0,0 0,1 0,-1 1,-32 27,-136 104,64-63,97-59</inkml:trace>
  <inkml:trace contextRef="#ctx0" brushRef="#br0" timeOffset="927.773">2146 1,'-125'107,"91"-83,-1-1,-1-1,-1-2,-1-2,0-2,-10 2,-213 56,259-73,1 0,-1 0,0 0,0 0,1-1,-1 1,0-1,0 1,0-1,0 0,0 0,0 0,0 0,0 0,1 0,-1 0,0-1,0 1,0-1,0 1,0-1,1 0,-1 0,0 0,1 0,-1 0,0 0,1 0,-1 0,1-1,0 1,-1-1,1 1,0-1,0 1,0-1,0 0,0 1,1-1,-1 0,0 0,1 0,-1 0,1 1,0-1,-1 0,1 0,0 0,0 0,0 0,1 0,-1 0,1-1,3-6,1-1,0 1,1 0,0 0,1 1,0-1,0 1,1 1,0 0,2-1,12-14,-16 14,1 1,-1 0,2 0,-1 1,1-1,0 2,0-1,0 1,1 0,0 1,0 0,0 0,0 1,0 1,1-1,0 1,-1 1,1 0,-5 3,0 1,0 0,0 0,-1 0,1 0,-1 1,0 0,0 0,0 0,0 0,-1 1,0-1,0 1,0 0,-1 0,2 3,8 11,10 9,1 0,2-2,1-1,1-1,1-2,0 0,30 15,-22-12,-21-14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1852 876,'-566'0,"396"28,-281-27,170-1,258 5,5 1</inkml:trace>
  <inkml:trace contextRef="#ctx0" brushRef="#br0" timeOffset="9119.874">1739 876,'-13'-2,"0"-1,0 0,1-1,-1-1,1 1,0-2,0 0,1 0,0-1,0-1,1 0,-1 0,2-1,-1 0,1 0,1-1,0-1,0 1,1-1,0-1,1 1,0-1,0-3,-4-17,10 28,0 1,-1-1,0 0,0 1,0-1,0 1,-1-1,1 1,-1-1,0 1,0 0,0 0,0 0,-1 0,1 0,-1 1,-1-2,2 4,0 1,1 0,-1-1,0 1,1 0,-1 0,0 0,1 0,-1 0,1 0,0 1,-1-1,1 0,0 1,0-1,0 1,0-1,0 1,0 0,0-1,1 1,-1 0,1-1,-1 1,1 0,-1 0,1 0,0 0,0-1,0 1,0 0,0 0,1 1,-4 152,-6 37,-3-86,13-105,1 1,-1-1,1 1,-1-1,1 0,-1 1,1-1,0 0,0 0,0 0,-1 0,1-1,0 1,0 0,0-1,0 1,0-1,0 0,0 0,0 0,0 0,1 0,-1 0,0 0,0-1,0 1,0-1,0 1,-1-1,1 0,0 0,0 0,0 0,0 0,-1 0,1 0,-1-1,1 1,0-1,2 0,33-15,-2-1,0-2,-1-2,22-18,-17 13,-20 16</inkml:trace>
  <inkml:trace contextRef="#ctx0" brushRef="#br0" timeOffset="10233.454">187 85,'-2'1,"0"-1,0 1,0 0,0-1,0 1,0 0,0 0,1 0,-1 1,0-1,1 0,-1 1,1-1,-1 1,1-1,0 1,0-1,0 1,0 0,0 0,0 0,0 0,0 0,1-1,-1 1,1 0,-1 1,1-1,0 0,0 0,0 0,0 0,0 0,-1 1,-83 313,38-127,36-176,2-7</inkml:trace>
  <inkml:trace contextRef="#ctx0" brushRef="#br0" timeOffset="10539.384">46 29,'43'0,"29"0,7-5,-6-1,-10 0,-10 1,-11 2,-16 0,-18 2,-10 6,-9 1,-4 0</inkml:trace>
  <inkml:trace contextRef="#ctx0" brushRef="#br0" timeOffset="10789.422">46 339,'38'-4,"18"-3,4 1,-3 1,-7 2,-12 1</inkml:trace>
  <inkml:trace contextRef="#ctx0" brushRef="#br0" timeOffset="11101.34">554 339,'-15'34,"-4"16,1 4,3-3,5-4,4-11</inkml:trace>
  <inkml:trace contextRef="#ctx0" brushRef="#br0" timeOffset="11401.102">526 339,'24'0,"13"0,4 0,1 0,-3 0,-7 0</inkml:trace>
  <inkml:trace contextRef="#ctx0" brushRef="#br0" timeOffset="11624.509">441 509,'24'0,"27"0,5 0</inkml:trace>
  <inkml:trace contextRef="#ctx0" brushRef="#br0" timeOffset="13822.149">2021 989,'-23'-16,"22"15,0-1,0 0,-1 0,1 1,-1-1,1 1,-1-1,1 1,-1-1,0 1,0 0,0 0,0 0,1 0,-1 0,0 0,-1 1,1-1,0 1,0-1,0 1,0 0,0 0,0 0,-1 0,1 0,0 1,0-1,0 0,0 1,0 0,0-1,0 1,0 0,0 0,0 0,0 0,0 1,1-1,-1 0,0 1,1-1,-2 2,-19 118,-4 36,19-116,2 1,2 0,1-1,4 33,-4 82,-26 41,28-135,1-33,-2-1,0 1,-2 0,-1-1,-2 0,-6 21,-37 137,44-179,2-7</inkml:trace>
  <inkml:trace contextRef="#ctx0" brushRef="#br0" timeOffset="14684.043">1881 1017,'8'-18,"-16"26,-4 6,-184 175,187-180,7-8,0-1,1 1,-1-1,1 1,-1 0,1 0,-1-1,1 1,-1 0,1 0,0 1,-1-1,1 0,0 0,0 1,0-1,0 1,0-1,0 1,0-1,1 1,-1-1,0 1,1 0,-1-1,1 1,0 0,0-1,0 1,0 0,0 0,0-1,0 1,0 0,0-1,1 1,-1 0,1-1,-1 1,1 0,0-1,0 1,0-1,0 1,0-1,0 0,0 1,0-1,0 0,1 0,-1 0,0 0,1 0,-1 0,2 1,20 6,0-1,1 0,0-2,0-1,0-1,0-1,1-1,-1-1,1-1,1-2,105 4,-75 10,-72-29,-7-5,1 0,2-2,0 0,2-1,0-1,2-1,1-1,2 0,0 0,2-1,1-1,1-3,-14-36,17 51</inkml:trace>
  <inkml:trace contextRef="#ctx0" brushRef="#br0" timeOffset="15753.595">2162 2174,'-4'6,"1"-1,0 1,0 1,0-1,0 0,1 1,0-1,1 1,-1 0,1 0,1-1,-1 1,1 5,-5 31,-7 15,-3 0,-2-2,-3 0,-16 32,13-44,23-44,0-1,0 1,0 0,0 0,0-1,0 1,0 0,0-1,0 1,0 0,0-1,0 1,0 0,0-1,0 1,0 0,-1 0,1-1,0 1,0 0,0-1,0 1,-1 0,1 0,0 0,0-1,0 1,-1 0,1 0,0 0,0-1,-1 1,1 0,0 0,-1 0,1 0,0 0,0 0,-1 0,1 0,0 0,-1-1,1 1,0 0,-1 1,1-1,0 0,-1 0,1 0,0 0,0 0,-1 0,1 0,0 0,-1 0,1 1,0-1,0 0,-1 0,3-30,15-36,4 1,2 1,16-29,19-53,-56 140,-1 3,0-1,0 1,0-1,0 1,1-1,-1 1,1 0,0 0,0 0,0 0,0 0,1 0,-1 0,1 1,-1-1,1 1,2-1,-2 5,-1 0,1 0,0 0,-1 0,1 1,-1-1,0 1,0 0,0 0,0-1,0 1,-1 1,1-1,-1 0,0 0,0 0,0 1,0 3,0-5,32 102,45 109,-77-210,0 0,0 0,0 0,1-1,-1 1,1 0,0-1,0 1,0-1,0 0,0 0,1 1,-1-1,1-1,-1 1,1 0,0-1,-1 1,1-1,0 0,0 0,0 0,0 0,0-1,0 1,0-1,0 1,1-1,-1 0,0-1,0 1,0 0,0-1,0 0,0 1,0-1,0-1,0 1,0 0,-1-1,1 1,0-1,-1 0,1 0,-1 0,0 0,1 0,-1 0,1-3,7-11,-1 0,0-1,-1 0,-1-1,-1 1,0-2,-1 1,-1 0,0-8,4-13,0-9,-2 1,-3-1,-1 0,-4-27,1 30,1 21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8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21,'-3'1,"0"0,0 1,0-1,0 1,1-1,-1 1,1 0,-1 0,1 0,0 1,-1-1,1 0,0 1,1 0,-1-1,0 1,1 0,-1 0,1 0,0 0,0 0,0 0,1 0,-1 0,1 0,-1 0,1 1,0-1,0 0,1 0,-1 3,1-3,-1 0,0 1,1-1,0 0,0 1,0-1,0 0,0 0,1 0,-1 0,1 0,0 0,0-1,0 1,0 0,1-1,-1 0,1 1,-1-1,1 0,0 0,0-1,0 1,0 0,0-1,0 0,0 0,0 0,0 0,1 0,-1-1,0 1,1-1,-1 0,0 0,1 0,-1-1,1 1,-1-1,0 1,0-1,1 0,-1-1,0 1,0 0,0-1,0 0,0 0,-1 0,1 0,-1 0,1 0,-1-1,1 0,1-2,-2 1,1-1,0 0,-1 0,0 0,0 0,0 0,-1 0,0 0,0-1,0 1,0 0,-1-1,0 1,0-1,-1 1,0-5,1 8,-1-1,1 1,-1 0,1-1,-1 1,0-1,0 1,0 0,0 0,0 0,-1-1,1 1,-1 0,1 0,-1 1,0-1,0 0,1 1,-1-1,0 1,-1-1,1 1,0 0,0 0,0 0,-1 0,1 0,-1 1,1-1,0 1,-1-1,1 1,-1 0,1 0,-1 0,1 0,-1 1,0-1,-2 1,0 0,0 1,0-1,0 1,0 0,1 0,-1 0,1 0,-1 1,1 0,0 0,0 0,0 1,0-1,1 1,0 0,-1 0,1 0,1 0,-1 1,1-1,-1 1,1 0,1-1,-1 1,1 0,-1 0,1 0,1 0,-1 0,1 0,0 0,0 1,0-1,1 0,0 0,0 0,0 0,1 0,-1-1,1 1,0 0,0-1,1 1,-1-2,0 0,1-1,-1 1,1-1,-1 1,1-1,0 0,0 0,0 0,0-1,0 1,0-1,1 1,-1-1,0 0,1-1,-1 1,1 0,-1-1,1 0,-1 0,1 0,-1 0,1 0,-1-1,1 0,-1 1,0-1,1-1,-1 1,0 0,0-1,0 0,0 1,2-3,3-1,0 0,0-1,-1 0,0 0,0-1,0 0,-1 0,0 0,0-1,-1 0,0 0,3-9,-6 15,-1-1,0 1,0 0,0-1,0 1,0-1,-1 1,1-1,-1 1,1-1,-1 0,0 1,0-1,0 0,0 1,-1-1,1 1,-1-1,0 0,0 1,1-1,-2 1,1 0,0-1,0 1,-1 0,1 0,-1 0,0 0,1 0,-1 0,0 0,0 1,0-1,-1 1,1-1,0 1,-1 0,1 0,0 0,-1 0,1 0,-1 0,0 1,1-1,-1 1,1 0,-1 0,0 0,1 0,-1 0,0 1,1-1,-1 1,1 0,-3-1,0 1,0 0,0 1,0-1,1 1,-1 0,1 1,-1-1,1 1,0-1,0 1,0 0,0 1,0-1,1 1,0 0,0 0,0 0,0 0,0 0,1 0,0 1,0 0,0-1,0 1,1 0,-1 0,2 0,-1 0,0 0,1 0,0 3,2-5,0 0,1 0,-1-1,1 1,0-1,0 1,0-1,0 0,0 0,0 0,0 0,1-1,-1 1,1-1,-1 0,1 0,0 0,-1-1,1 1,0-1,-1 0,1 0,0 0,0-1,-1 1,1-1,0 0,-1 0,1 0,-1 0,1-1,-1 1,0-1,0 0,1 0,-1 0,-1 0,1-1,0 1,0-1,-1 0,2-1,-2 2,0 1,0-1,-1 1,1-1,0 1,-1-1,1 0,-1 0,1 0,-1 0,0 0,0 0,0 0,0-1,0 1,0 0,-1-1,1 1,-1 0,1-1,-1 1,0-1,0 1,0 0,-1-1,1 1,0 0,-1-1,0 1,1 0,-1-1,0 1,0 0,0 0,0 0,-1 0,1 0,-1 0,1 0,-1 0,0 1,1-1,-1 0,0 1,0 0,0-1,0 1,0 0,-1 0,1 0,-2 0,-1 0,0 1,0 0,0 0,0 1,1-1,-1 1,0 0,0 0,0 1,1-1,-1 1,1 0,-1 0,1 1,0-1,-3 3,-19 12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9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27,'-2'-2,"1"0,-1 0,1 0,-1 1,0-1,1 1,-1-1,0 1,0-1,0 1,0 0,0 0,-1 0,1 0,0 0,0 1,-1-1,1 1,0-1,-1 1,1 0,-1 0,1 0,-3 0,2 0,-8-1,0 0,0 1,0 1,1-1,-1 2,0 0,0 0,0 1,1 0,0 1,-1 0,1 0,1 1,-1 1,1-1,0 2,0-1,0 1,1 1,0-1,-4 7,8-11,-1 0,1 1,0 0,0 0,0 0,1 0,-1 1,1 0,0-1,0 1,1 0,-1 0,1 1,0-1,1 0,-1 1,1-1,0 1,0-1,1 1,0 0,0-1,0 1,1-1,-1 1,1 0,1-1,-1 0,1 1,0-1,0 0,2 4,1-1,1-1,-1 0,1 0,1 0,-1-1,1 0,0 0,1 0,-1-1,1 0,0-1,1 0,-1 0,1-1,-1 0,1 0,0-1,0 0,0 0,0-1,0-1,1 0,-1 0,0 0,0-1,0-1,0 1,0-1,0-1,0 0,-1 0,1-1,4-3,6-9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8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185 150,'141'-27,"-1"-6,42-20,-160 47,84-22,-105 28,0-1,0 1,1 0,-1-1,0 1,0 0,0 0,0 0,1 0,-1 0,0 0,0 0,0 0,0 0,1 1,-1-1,0 0,0 1,0-1,0 1,0-1,0 1,0 0,0-1,0 1,0 0,0 0,0-1,-1 1,1 0,0 0,0 0,-1 0,1 0,-1 0,1 0,-1 0,1 1,-1-1,0 0,0 0,1 0,-1 0,0 1,0-1,0 0,0 0,-7 62,6-56,-55 295,53-272,2-1,0 1,2 0,2 0,0 0,2-1,1 0,2 0,0 0,9 16,70 127,-88-172,0-1,1 1,-1 0,0-1,0 1,0 0,0 0,0 0,1 0,-1 0,0 0,0 0,0 0,0 0,0 0,1 0,-1 1,0-1,0 0,0 1,0-1,1 0,-1 1,0-1,0 1,1-1,-1 1,0 0,1-1,-1 1,1 0,-1-1,1 1,-1 0,1 0,0-1,-1 1,1 0,0 0,-1 0,1 0,0-1,0 1,0 0,0 0,0 0,0 0,0 0,0 0,0-1,0 1,0 0,1 0,-1 0,0 0,1-1,-1 1,0 0,1 0,-1-1,1 1,-1 0,1 0,0-1,-1 1,1-1,0 1,-188-97,165 86,0 1,-1 0,0 2,0 1,-1 0,0 2,0 1,0 1,0 1,0 1,0 1,0 1,0 1,0 1,0 1,1 1,0 2,0 0,1 1,0 1,0 1,-16 12,28-15,0-3,1 0,0 1,1 1,0-1,0 1,0 1,1-1,0 1,0 1,1-1,0 1,0 0,1 0,0 1,-1 6,5-1</inkml:trace>
  <inkml:trace contextRef="#ctx0" brushRef="#br0" timeOffset="436.687">524 404,'456'27,"-346"-35,-108 8,1 1,-1-1,0 1,0-1,0 1,-1 0,1 0,0 0,0 0,0 1,-1-1,1 0,-1 1,1-1,-1 1,1-1,-1 1,0 0,0 0,0-1,0 1,0 0,0 0,0 0,-1 0,1 0,-1 0,1 0,-1 0,0 0,0 1,0-1,0 0,0 0,0 0,-1 0,1 0,-1 0,1 0,-1 0,0 0,0 0,0 0,-1 1,1 12,0-7,1 1,1 0,0-1,0 1,0-1,1 0,0 1,1-1,0 0,0 0,1-1,4 8,1 3,-2-1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9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27 229,'-6'228,"-4"-200,0-48,9-4,2 0,1 0,1 0,1 0,1 0,1 1,1 0,1 0,9-18,-6 12,-9 25,5-20,2 1,1 0,1 0,1 1,0 1,8-8,-20 28,0 0,1 1,-1-1,1 0,-1 0,1 1,-1-1,1 0,-1 1,1-1,0 1,-1-1,1 1,0-1,0 1,-1-1,1 1,0 0,0-1,0 1,-1 0,1 0,0-1,0 1,0 0,0 0,0 0,0 0,-1 0,1 0,0 0,0 1,0-1,0 0,0 0,-1 1,1-1,0 1,0-1,-1 0,1 1,0-1,0 1,-1 0,1-1,-1 1,1 0,20 41,-14-24,4 1,0-4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0,'0'34,"0"15,0 5,0-7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4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20 457,'-4'9,"1"1,0 0,0 0,1 0,0 0,1 0,0 0,1 1,0-1,1 0,-1 0,2 1,0-1,0 0,1 0,0 0,0-1,5 9,-6-16,1 0,-1 0,0 0,0-1,1 1,-1-1,1 1,-1-1,1 0,0 0,-1 0,1 0,0-1,0 1,0-1,-1 0,1 1,0-1,0-1,0 1,0 0,-1-1,1 1,0-1,0 0,-1 0,1 0,0 0,-1 0,1-1,-1 1,0-1,75-57,-69 51,1 0,-1-1,-1-1,0 0,0 0,-1 0,0 0,0-1,-1 0,-1 0,0-1,-1 1,0-1,0 0,-2 0,1 0,-1 0,-1-2,-1 10,-1 1,1-1,-1 0,0 1,0 0,0-1,-1 1,1 0,-1 0,0 0,0 1,0-1,0 1,0-1,0 1,-1 0,1 0,-1 1,1-1,-1 1,0-1,0 1,0 0,1 1,-1-1,0 1,0 0,0-1,0 2,0-1,0 0,0 1,0 0,0 0,1 0,-1 0,0 1,1-1,-1 1,1 0,-1 0,1 0,0 1,0-1,-1 2,-14 8,3-1</inkml:trace>
  <inkml:trace contextRef="#ctx0" brushRef="#br0" timeOffset="434.191">274 682,'51'-37,"-2"-2,-2-2,-1-3,10-14,-12 15,-43 44,1-1,-1 1,0-1,0 1,0 0,0-1,0 1,0 0,-1 0,1 0,0 0,0 0,-1 0,1 0,0 0,-1 0,1 0,-1 0,1 0,-1 0,0 0,1 1,-1-1,0 0,0 0,0 1,0-1,0 0,0 0,0 0,0 1,-1-1,1 0,0 0,-1 0,1 0,-1 0,1 1,-1-1,1 0,-1 0,0 0,0 0,1-1,-1 1,-1 1,1 4,-1-2,1-1,0 1,0 0,0 0,0-1,1 1,-1 0,1 0,0 0,0 0,0 0,1-1,0 1,-1 0,1 0,0 0,1-1,-1 1,1-1,0 1,-1-1,2 0,-1 1,0-1,0 0,1 0,0-1,0 1,0 0,0-1,0 0,0 0,0 0,1 0,-1 0,1-1,0 1,-1-1,4 1,1-3,0 0,0-1,-1 0,1 0,-1-1,0 0,1 0,-1 0,-1-1,1 0,0-1,-1 0,0 0,0 0,-1 0,1-1,-1 0,0 0,-1 0,1-1,-1-1,4-1,5-8</inkml:trace>
  <inkml:trace contextRef="#ctx0" brushRef="#br0" timeOffset="1070.506">1205 400,'-25'9,"0"0,1 2,0 1,1 1,0 1,1 1,0 1,1 1,1 0,1 2,-15 18,33-36,-1 1,0-1,1 1,-1 0,1-1,-1 1,1 0,0 0,0 0,0 0,0 0,0 1,0-1,1 0,-1 0,1 0,-1 1,1-1,0 0,0 1,0-1,0 0,0 1,1-1,-1 0,1 0,0 0,-1 1,1-1,0 0,0 0,0 0,0 0,1 0,-1 0,1-1,-1 1,1 0,-1-1,1 1,0-1,0 1,0-1,0 0,0 0,0 0,0 0,0 0,0 0,0-1,2 1,9 1,-1 0,1-1,0-1,-1 0,1-1,0 0,-1-1,1 0,-1-1,0 0,0-1,0-1,0 0,0 0,-1-1,0-1,-1 1,5-5,23-19,-2-1,-1-2,-1-1,4-8,-36 40,-13 32,-17 74,28-101,0 1,0-1,0 1,0-1,0 1,1-1,0 1,-1-1,1 0,1 1,-1-1,0 0,1 0,0 0,-1 0,1 0,1 0,-1 0,0-1,1 1,-1-1,1 1,-1-1,1 0,0 0,0 0,0-1,4 2,7 0,0-2,0 0,0 0,0-2,0 0,0 0,0-1,0-1,0 0,0-1,-1 0,0-1,0-1,0 0,-1-1,0 0,0-1,0 0,9-10,19-12,-2-1,-2-2,-1-2,-1-1,-2-2,-1-1,11-23,-29 44,-2 0,0-1,-1-1,-1 1,-1-2,-1 1,-1-1,-1 0,1-5,-6 23,0-1,-1 0,1 1,0-1,-1 1,0-1,0 1,0-1,0 1,-1 0,1 0,-1-1,0 1,0 0,0 0,0 1,-1-1,1 0,-1 1,1-1,-1 1,0 0,0 0,0 0,0 0,0 1,-1-1,1 1,0 0,-1 0,1 0,-1 0,1 1,-1-1,1 1,-1 0,0 0,1 0,-1 0,1 1,-1 0,1-1,-1 1,1 1,-1-1,1 0,0 1,0 0,0-1,-1 2,-9 8,0 0,0 1,1 1,1 0,0 1,1 0,0 0,1 1,1 0,0 1,1 0,1 0,1 1,0-1,1 1,0 0,2 0,0 1,1-1,1 0,0 1,1-1,3 12,1-10,0-1,2 0,0 0,1 0,0-1,2 0,0-1,0 0,2-1,0 0,1 0,0-2,1 0,1 0,0-1,0-1,2 0,-1-1,1-1,0-1,1 0,0-2,0 1,1-2,10 1,16 6,-7-1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1,'2'49,"2"-1,2 1,2-1,3 0,62 186,-7-36,-43-161,-23-37,1 1,-1-1,1 1,-1-1,0 1,1-1,-1 1,1-1,-1 1,1-1,-1 0,1 1,-1-1,1 0,0 1,-1-1,1 0,-1 0,1 0,0 0,-1 0,1 1,0-1,-1 0,1 0,0 0,-1-1,1 1,-1 0,1 0,0 0,-1 0,1-1,-1 1,1 0,0 0,-1-1,1 1,-1 0,1-1,-1 1,1-1,-1 1,1-1,-1 1,0-1,1 1,-1-1,0 1,1-1,-1 1,0-1,0 0,0 1,1-1,-1 0,0 1,0-1,0 1,0-1,0 0,0 0,24-133,70-210,-66 175,-27 145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313 428,'-16'-3,"1"1,-1 1,1 0,-1 1,0 1,1 0,-1 1,1 1,0 0,-1 1,1 1,1 0,-1 1,1 1,0 0,1 1,-12 8,22-13,0 0,1 0,-1 0,0 0,1 0,0 1,0-1,0 1,0 0,1-1,-1 1,1 0,0 0,0 0,0 0,1 0,-1 0,1 1,0-1,0 0,1 0,-1 0,1 0,0 0,0 0,0 0,0 0,1-1,0 1,0 0,1 2,1 1,0 0,1 0,0 0,0-1,0 1,1-2,0 1,0 0,0-1,1 0,0-1,0 1,0-1,0-1,6 3,-5-3,1-1,0 0,0 0,0-1,0 0,1 0,-1-1,0-1,0 1,0-2,0 1,0-1,0 0,0-1,-1 0,1 0,-1-1,0 0,0-1,0 0,0 0,4-5,2-4</inkml:trace>
  <inkml:trace contextRef="#ctx0" brushRef="#br0" timeOffset="3311.53">821 5,'-1'-1,"1"1,-1-1,1 1,-1 0,1-1,-1 1,1 0,-1 0,1-1,-1 1,1 0,-1 0,1 0,-1 0,1-1,-1 1,0 0,1 0,-1 0,1 0,-1 0,1 1,-1-1,0 0,1 0,-1 0,1 0,-1 1,1-1,-1 0,1 0,-1 1,1-1,-1 0,1 1,0-1,-1 1,1-1,-1 1,1-1,0 0,-1 1,1-1,0 1,0-1,0 1,-1 0,1-1,0 1,0-1,0 1,0-1,0 1,0 0,0-1,0 1,0-1,0 1,0 0,-6 39,6-39,-1 364,-61-55,62-297,1-7</inkml:trace>
  <inkml:trace contextRef="#ctx0" brushRef="#br0" timeOffset="3561.581">481 372,'34'4,"30"2,9 0,-3-1,-9-1,-9-2,-10-1,-6-1,-5 0,-8 0</inkml:trace>
  <inkml:trace contextRef="#ctx0" brushRef="#br0" timeOffset="3813.263">1131 512,'5'29,"6"9,1-1</inkml:trace>
  <inkml:trace contextRef="#ctx0" brushRef="#br0" timeOffset="4049.325">1103 145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87 274,'16'5,"0"0,0 0,0-2,0 0,0-1,1 0,-1-2,1 0,-1 0,1-2,-1 0,1-1,-1 0,0-1,7-4,-9 6,0-1,-1-1,1 0,-1 0,0-1,-1-1,1 0,-1-1,0 0,-1-1,1 0,-2-1,1 0,-1-1,-1 0,0 0,0-1,-1 0,0-1,-1 0,0 0,-1-1,-1 1,0-1,2-8,-6 19,-1 1,1-1,-1 1,0 0,1-1,-1 1,0-1,0 1,0-1,0 1,0-1,0 1,-1-1,1 1,0 0,-1-1,1 1,-1-1,0 1,1 0,-1-1,0 1,0 0,0 0,0 0,0 0,0 0,0 0,0 0,0 0,0 0,0 0,-1 0,1 1,0-1,-1 0,1 1,-1-1,1 1,0 0,-1 0,1-1,-1 1,1 0,-1 0,1 0,-1 0,1 1,-1-1,1 0,-1 1,1-1,0 1,-1-1,1 1,0-1,-1 1,1 0,0 0,0 0,0 0,-1 0,-8 10,0 0,0 0,1 1,1 0,0 1,0 0,2 0,0 1,0 0,1 0,-3 14,-5 18,3-1,1 1,3 1,1 0,3-1,1 1,3 0,2 0,3 8,-3-39,-1 0,-1 0,0 0,-1 0,0 0,-2 0,0 0,0 0,-2 0,0 0,-1 0,0-1,-1 1,-1-1,0 0,-2-1,1 0,-2 0,0 0,0-1,-1-1,-11 11,9-14,-1-1,0-1,-1 0,1-1,-1-1,0 0,0 0,-1-2,0 1,1-2,-1 0,0-1,0-1,0 0,0-1,0 0,-1-1,12 1,0 1,1-1,-1 0,0 0,0 0,0-1,1 1,-1-1,0 0,1 0,0 0,-1-1,1 1,0-1,0 1,0-1,1 0,-1 0,1-1,-1 1,1 0,0-1,1 0,-1 1,0-1,1 0,0 0,0 1,0-1,1 0,-1 0,1 0,0 0,0 0,0 0,0 0,1 0,0 0,0 0,0 0,0 0,0 0,1 1,0-1,1-3,8-8,0 1,0-1,1 2,1-1,1 2,-1 0,2 0,0 2,0 0,11-5,22-17,-16 8,2 2,1 2,0 1,1 1,31-9,-42 20</inkml:trace>
  <inkml:trace contextRef="#ctx0" brushRef="#br0" timeOffset="301.935">907 471,'-13'12,"1"1,0 0,1 0,1 1,0 1,1 0,0 0,1 0,1 1,1 1,0-1,-1 8,6-21,0-1,0 1,0-1,0 1,1-1,-1 1,1 0,0-1,0 1,0 0,0-1,0 1,0-1,1 1,-1 0,1-1,0 1,0-1,0 0,0 1,0-1,0 0,1 1,-1-1,1 0,0 0,-1 0,1 0,0 0,0-1,0 1,1-1,-1 1,0-1,0 0,1 0,-1 0,1 0,-1 0,1 0,-1-1,1 1,0-1,1 0,7-2,1 0,-1-1,0 0,0-1,0 0,0-1,-1 0,0-1,0 0,0-1,-1 0,0 0,0-1,-1 0,0 0,0-1,-1 0,4-7,-9 14,1-1,-1 0,1 0,-1 1,0-2,-1 1,1 0,0 0,-1-1,0 1,1 0,-2-1,1 0,0 1,-1-1,1 1,-1-1,0 0,0 1,0-1,-1 0,0 1,1-1,-1 1,0-1,-1 1,1-1,0 1,-1 0,0 0,0 0,0 0,0 0,0 0,-1 0,0 1,1-1,-1 1,0 0,0-1,0 1,0 1,0-1,-1 0,1 1,-2-1,-3 1,0 0,0 0,0 1,0 0,0 0,0 1,1 0,-1 0,0 1,0 0,1 1,-1-1,-3 3,-15 9</inkml:trace>
  <inkml:trace contextRef="#ctx0" brushRef="#br0" timeOffset="578.42">1274 781,'-10'-24,"-3"-12,6-6,3 0,3 3,6 2,8 3,1 3,2 6,0 3,1 5,-2 10,-4 12,-3 4</inkml:trace>
  <inkml:trace contextRef="#ctx0" brushRef="#br0" timeOffset="928.768">1725 442,'-12'4,"0"0,1 0,-1 1,1 0,0 1,1 1,-1 0,1 0,0 1,1 0,0 0,1 1,-1 1,2-1,-1 1,1 0,1 1,0 0,-1 4,6-12,0-1,1 1,-1 0,1 0,0 0,0 0,0 0,0-1,1 1,-1 0,1 0,-1 0,1-1,0 1,0 0,1-1,-1 1,0-1,1 1,0-1,-1 0,1 1,0-1,0 0,0 0,0 0,1-1,-1 1,0-1,1 1,-1-1,1 0,0 1,-1-1,4 0,101 18,-98-19,-1-1,0 1,1-1,-1-1,0 1,0-2,0 1,0-1,0 0,-1-1,1 1,-1-2,6-3,12-10</inkml:trace>
  <inkml:trace contextRef="#ctx0" brushRef="#br0" timeOffset="1295.087">1951 584,'28'0,"0"-1,1-1,-1-1,0-2,-1 0,1-2,-1-2,-1 0,19-10,-41 18,0-1,0 0,0 0,-1-1,1 1,0-1,-1 0,0 0,0 0,0 0,0 0,0-1,0 0,-1 1,0-1,0 0,0 0,0 0,-1 0,1-1,-1 1,0 0,0 0,-1-1,1 1,-1-1,0 1,0-1,-1 1,1 0,-1-1,0 1,0 0,0-1,-1 1,1 0,-1 0,-1-1,-3 3,-1 0,1 0,-1 1,1 0,-1 0,0 0,0 1,1 0,-1 0,0 1,1 0,-1 0,0 0,1 1,-1 0,1 0,0 1,0 0,0 0,0 0,0 1,1 0,-1 0,1 0,-1 2,-9 4,0 1,1 1,1 0,0 1,0 0,1 1,1 1,1 0,0 0,0 1,6-9,1 0,-1 0,1 0,1 1,-1-1,1 1,1-1,-1 1,1 0,0 0,1 0,0 0,0 0,1-1,0 1,1 0,-1 0,1-1,1 1,-1-1,1 1,1-1,-1 0,3 2,-1-2,1 1,0-1,1-1,0 1,0-1,0-1,1 1,0-1,0 0,0-1,0 0,1 0,0-1,-1 0,1-1,0 1,1-2,-1 1,0-1,5-1,17 1,0-1,0-2,0-1,0-1,13-5,-16 3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3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203 565,'-19'10,"0"1,1 0,1 2,0 0,0 1,1 0,1 2,1 0,0 0,1 1,-2 5,14-20,0-1,0 0,0 0,0 0,1 1,-1-1,0 1,1-1,-1 0,1 1,0-1,0 1,-1-1,1 1,0-1,0 1,0-1,0 1,1-1,-1 1,0-1,0 0,1 1,-1-1,1 1,0-1,-1 0,1 1,0-1,0 0,0 0,0 0,0 0,0 0,0 0,0 0,0 0,0 0,0 0,1 0,-1-1,0 1,1 0,-1-1,1 1,-1-1,1 0,-1 1,0-1,1 0,-1 0,80-3,-51-7,0 0,0-2,-1-1,0-2,-1-1,-1 0,0-3,20-17,6-19,-64 81,7-19,0 0,1 0,0 0,0 1,1-1,0 1,0-1,0 1,1 0,1-1,-1 1,1 0,1 2,-1-7,1 0,-1 0,1 0,0 1,0-1,0 0,0 0,0-1,1 1,0 0,-1 0,1-1,0 1,0-1,0 0,1 1,-1-1,1 0,-1 0,1 0,-1-1,1 1,0-1,0 1,0-1,0 0,0 0,0 0,0-1,0 1,1-1,-1 0,1 0,12-2,-1 0,0-2,0 0,0 0,0-2,0 0,-1 0,0-1,-1-1,0-1,0 0,0 0,-1-1,-1-1,0 0,0 0,-1-1,-1-1,2-2,62-79,-73 95,0 0,0 0,1 0,-1 0,0-1,0 1,1 0,-1 0,1-1,-1 1,0 0,1-1,0 1,-1 0,1-1,-1 1,1-1,0 1,-1-1,1 1,0-1,-1 1,1-1,0 0,0 1,-1-1,1 0,0 0,0 1,0-1,0 0,-1 0,1 0,0 0,0 0,0 0,0 0,-1-1,1 1,0 0,0 0,0-1,-1 1,1 0,0-1,0 1,-1-1,1 1,0-1,-1 1,1-1,-1 1,1-1,-1 0,1 1,-1-1,1 0,-1 1,1-1,-1 0,0 0,1 1,-1-1,0 0,0 0,0 0,0 0,0 1,0-2,0 218,1-147,1-50,0 0,-2 1,0-1,-1 0,-1 0,-1 0,-1 0,0 0,-2 0,0-1,-7 15,10-28,-1 0,1-1,-1 1,1-1,-1 0,-1 0,1 0,-1-1,1 0,-1 1,0-2,0 1,0 0,0-1,-1 0,1 0,-1-1,1 0,-1 0,0 0,1 0,-1-1,0 0,1 0,-3-1,5 0,1 0,-1 0,1-1,0 1,-1-1,1 1,0-1,0 0,0 0,0 0,0 0,1 0,-1-1,1 1,-1 0,1-1,0 1,0-1,0 1,0-1,0 0,1 1,-1-1,1 0,0 0,0 1,0-1,0 0,0 0,0 0,17-84,3 36,2 2,2 0,3 1,1 2,3 0,2 3,1 0,15-11,-42 46,0 0,0 0,1 1,0 0,0 1,1-1,0 2,0-1,0 1,1 1,0 0,0 0,0 1,0 0,0 0,1 1,9 0,-18 2,1 0,-1 0,0 0,0 0,0 0,0 1,0-1,0 1,0 0,0-1,0 1,0 0,0 0,-1 0,1 0,0 1,-1-1,1 0,-1 1,1-1,-1 1,1-1,-1 1,0 0,0 0,0-1,0 1,0 0,0 0,-1 0,1 0,-1 0,1 0,-1 0,0 0,1 0,-1 1,0-1,-1 0,1 0,0 0,0 0,-1 1,-29 93,28-91,-1 6,0 0,-1-1,0 1,-1-1,0 0,-1-1,0 1,0-1,-1 0,0 0,-1-1,0 0,0-1,0 1,-1-2,0 1,-1-1,1 0,-1-1,-4 1,2-16,12 5</inkml:trace>
  <inkml:trace contextRef="#ctx0" brushRef="#br0" timeOffset="2737.302">1360 593,'7'-22,"-6"15,1 0,0 0,0 1,1-1,-1 1,1 0,1-1,-1 1,1 1,0-1,1 0,0 0,-4 6,0-1,-1 1,1-1,0 1,-1 0,1-1,0 1,0 0,0 0,-1-1,1 1,0 0,0 0,0 0,0 0,-1 0,1 0,0 0,0 0,0 0,0 1,-1-1,1 0,0 0,0 1,0-1,-1 1,1-1,0 1,-1-1,1 1,0-1,-1 1,1-1,-1 1,1 0,-1-1,1 1,-1 0,1 0,-1-1,0 1,1 0,-1 0,0-1,0 1,1 0,-1 0,0 0,0 0,0-1,0 1,0 1,7 47,-6-9,-1 0,-3 0,-1 0,-9 36,-22 93,35-167,1-1,-1 0,0 0,0 0,0 0,0 0,0 0,0 0,-1 0,1 0,0 1,0-1,-1 0,1 0,-1 0,1 0,-1 0,1 0,-1 0,0-1,1 1,-1 0,0 0,0 0,1-1,-1 1,0 0,0-1,0 1,0-1,0 1,0-1,0 1,0-1,0 0,0 1,0-1,0 0,-1 0,1 0,0 0,0 0,0 0,0 0,0 0,0-1,0 1,0 0,0-1,0 1,0 0,0-1,0 1,0-1,0 0,0 1,0-1,0 0,0 1,0-2,0-6,0 0,0 0,0-1,1 1,1 0,-1-1,1 1,1 0,-1 0,2 0,-1 0,1 0,0 0,0 0,1 0,0 0,11-32,2 0,2 2,1 0,2 1,1 2,17-19,-10 14,-23 29,-1 1,1 0,1 1,-1-1,2 1,-1 1,1 0,1 0,-1 0,1 2,1-1,-1 1,1 0,9-2,-18 7,0 1,0 0,0-1,0 1,0 0,0 0,0 1,0-1,0 0,0 1,0-1,0 1,0-1,0 1,-1 0,1 0,0 0,0 0,-1 0,1 1,0-1,-1 0,0 1,1-1,-1 1,0-1,1 1,-1 0,0-1,0 1,0 0,-1 0,1 0,0 0,-1 0,1 0,-1 0,0 0,0 0,1 0,1 86,-4-77,1 0,-2 0,0 0,0 0,-1 0,0-1,-1 0,0 0,0 0,-1 0,-1-1,1 0,-2 0,1-1,-1 0,0 0,-1-1,0 0,0 0,0-1,-1 0,0-1,0 0,-1-1,1 0,-1 0,0-1,0-1,0 0,-2 0,11-2,0 0,0 0,-1 0,1 0,0-1,0 1,-1-1,1 1,0-1,0 0,0 0,0 0,0 0,0 0,0 0,1-1,-1 1,0-1,1 1,-1-1,1 0,-1 0,1 1,0-1,0 0,0 0,0 0,0 0,0 0,0-1,1 1,-1 0,1 0,-1 0,1-1,0 1,0 0,0 0,0-1,1 1,-1 0,1 0,-1 0,1-1,0 1,-1 0,1 0,0 0,2-2,8-20</inkml:trace>
  <inkml:trace contextRef="#ctx0" brushRef="#br0" timeOffset="3074.033">1981 113,'5'16,"-1"0,0 0,-2 0,0 1,0-1,-2 1,0-1,-1 1,0-1,-1 1,-4 13,3-12,-33 182,10-44,26-156,0 1,0-1,0 0,0 1,1-1,-1 1,0-1,0 1,0-1,0 0,0 1,1-1,-1 0,0 1,0-1,1 1,-1-1,0 0,0 0,1 1,-1-1,0 0,1 1,-1-1,1 0,-1 0,0 0,1 1,-1-1,1 0,-1 0,0 0,1 0,-1 0,1 0,-1 0,1 0,-1 0,1 0,-1 0,0 0,1 0,-1 0,1 0,-1-1,0 1,1 0,-1 0,1 0,-1-1,0 1,1 0,-1 0,0-1,1 1,-1 0,0-1,0 1,1 0,-1-1,0 1,0-1,1 1,-1 0,0-1,0 1,0-1,0 1,0 0,0-1,12-12</inkml:trace>
  <inkml:trace contextRef="#ctx0" brushRef="#br0" timeOffset="3321.071">2206 423,'-10'34,"-2"15,4 1,5-10</inkml:trace>
  <inkml:trace contextRef="#ctx0" brushRef="#br0" timeOffset="3567.116">2206 282,'10'10,"2"3</inkml:trace>
  <inkml:trace contextRef="#ctx0" brushRef="#br0" timeOffset="4204.24">2403 565,'20'-7,"-2"-1,1 0,-1-1,-1-1,0-1,0-1,-1 0,0-1,-1-1,12-14,-26 27,1 0,-1 0,0 0,0 0,0-1,0 1,0 0,0-1,0 1,0-1,-1 1,1 0,-1-1,1 0,-1 1,1-1,-1 1,0-1,0 0,0 1,0-1,0 1,0-1,0 0,0 1,-1-1,1 0,0 1,-1-1,0 1,1-1,-1 1,0 0,0-1,0 1,0 0,0-1,0 1,0 0,0 0,0 0,-1 0,1 0,0 0,-1 0,1 0,-1 1,1-1,-1 0,1 1,-1 0,0-1,1 1,-1 0,0-1,-6 3,-1-1,1 1,-1 0,1 0,0 1,0 1,0-1,0 1,1 0,-1 1,1 0,0 0,0 0,1 1,0 0,0 1,0-1,1 1,0 0,0 0,1 1,0-1,0 1,1 0,-3 7,4-10,-1-1,1 1,0 0,0 0,1 0,0 0,-1 0,2 0,-1 0,1 0,-1 0,1 1,1-1,-1 0,1 0,0 0,0 0,0 0,1 0,0 0,0 0,0-1,0 1,1-1,0 1,0-1,0 0,0 0,1 0,0 0,-1-1,1 0,1 0,-1 0,4 2,4-3,0 0,0-1,0-1,0 0,0-1,1 0,-1-1,0 0,-1-1,1 0,0-1,-1 0,0-1,0 0,0-1,-1 0,1 0,-2-1,3-2,212-143,-161 111,-92 48,15 0,1 1,0 1,1 0,-1 1,2 0,-1 1,1 0,1 0,0 1,1 1,0 0,1 0,0 1,0 2,7-14,0 0,0 1,0-1,0 0,1 1,-1-1,1 0,0 1,-1-1,1 1,0-1,0 0,0 1,1-1,-1 1,1-1,-1 0,1 1,0-1,0 0,0 0,0 1,0-1,0 0,1 0,-1 0,1-1,-1 1,1 0,0 0,0-1,0 1,0-1,0 0,0 1,0-1,0 0,0 0,4 1,0-1,0 1,0-1,0 0,0 0,1-1,-1 0,0 0,0 0,0-1,0 0,0 0,0-1,3-1,11-5,0-1,-1-1,0-1,-1 0,0-2,16-13,139-179,-153 183,-6 10,-1 0,0-2,-1 1,0-2,-1 1,-1-2,0 1,-1-1,-1-1,0 0,-2 0,0 0,0-1,-2 0,0 0,-1-6,-2 20,-1 1,-1 0,1 0,0-1,-1 1,0 0,1 0,-1-1,-1 1,1 0,0 0,-1 0,0 0,1 1,-1-1,0 0,0 1,-1-1,1 1,0 0,-1 0,0 0,1 0,-1 0,0 0,0 1,0-1,0 1,0 0,0 0,0 0,-1 0,1 1,0 0,-1-1,-1 1,-6 0,1 0,-1 1,0 0,1 1,-1 0,1 1,0 0,-1 0,2 1,-11 6,7-4,0 1,1 0,0 1,0 1,0 0,1 0,0 1,1 1,1 0,-1 0,2 1,-1 0,2 0,-1 1,2 0,0 0,0 1,2 0,-1-1,2 2,0-1,0 0,2 1,0-1,0 1,1 0,1-1,1 1,0-1,0 0,7 7,0 0,1-1,0-1,2 0,0 0,2-1,0-1,0 0,2-1,0-1,1 0,0-1,1-1,1-1,0 0,1-2,0 0,0-1,1-1,0-1,1-1,-1 0,1-2,0-1,0 0,1-2,4-1,95-8,-104 2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3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4,'-21'-2,"-1"0,1 2,-1 1,1 0,0 2,0 0,0 1,0 2,1 0,0 1,-1 1,12-4,0 0,0 0,0 1,0 0,1 1,0 0,0 0,1 1,0 0,0 0,0 1,1-1,0 2,0-1,1 0,1 1,-1 0,1 1,1-1,-1 0,2 1,-1 0,1 0,1-1,0 1,0 0,1 0,0 0,1 0,0 0,1 0,0 0,0 1,2-2,1 0,-1 0,1 0,1 0,-1-1,1 0,1 0,0-1,0 0,0 0,1 0,0-1,0 0,1-1,-1 1,1-2,1 1,-1-1,0-1,1 0,3 1,19 4,0-1,0-2,1-1,-1-1,33-2,93-22,-139 16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102 621,'0'432,"-1"-408,0 1,-2-1,0 0,-2 0,0 0,-8 20,13-43,0 1,0 0,0-1,0 1,-1-1,1 1,0-1,-1 1,1-1,-1 1,1-1,-1 1,0-1,0 0,1 1,-1-1,0 0,0 0,0 0,0 1,-1-1,1 0,0 0,0-1,-1 1,1 0,0 0,-1-1,1 1,-1 0,1-1,-1 0,1 1,-1-1,1 0,-1 0,0 0,1 0,-1 0,1 0,-1 0,1 0,-1-1,1 1,-1-1,1 1,-1-1,1 0,-1 1,1-1,0 0,-1 0,1 0,0 0,0 0,0 0,0 0,-1-1,0-8,1-1,0 1,0-1,1 1,0-1,1 1,0-1,1 1,0 0,0-1,1 1,1 0,-1 0,2 0,15-47,2 2,2 0,2 1,3 2,3 1,1 1,3 2,1 2,3 1,22-18,-56 56,0 0,1 1,-1-1,1 1,1 1,-1-1,1 1,0 1,1 0,-1 0,1 0,-1 1,1 0,0 1,0 0,0 0,1 1,-1 0,0 1,0 0,8 1,-12 3,-1 1,0-1,-1 1,1 0,-1 0,0 0,0 0,-1 0,1 1,-1 0,0-1,-1 1,1 0,-1 0,-1 0,1 0,-1 0,0 0,0 0,0-1,-1 1,0 0,0 0,-1 0,0 0,0-1,0 1,0-1,-5 18,0-1,-2 0,0-1,-1 0,-2 0,0-1,-1-1,0 0,-2-1,0 0,-2-1,1-1,-2-1,0 0,-1-1,0-1,-1-1,-1-1,-14 6,33-15,-1 0,0 0,1 0,-1-1,0 1,0-1,0 0,0 0,0 0,0 0,0 0,-1-1,1 1,0-1,0 0,0 0,-1 0,1-1,0 1,0-1,0 1,0-1,0 0,0 0,0-1,0 1,0-1,0 1,0-1,1 0,-1 0,1 0,0 0,-1 0,1-1,0 1,0-1,0 1,1-1,-1 0,1 0,-1 0,1 0,-1-2,12-38,-2 23</inkml:trace>
  <inkml:trace contextRef="#ctx0" brushRef="#br0" timeOffset="352.843">1033 565,'-19'13,"1"1,0 1,1 1,1 0,1 2,0-1,1 2,1 0,1 0,1 1,0 1,1 0,1 4,7-22,1 1,1 0,-1-1,0 1,1 0,0-1,0 1,0 0,0 0,1 0,0-1,-1 1,1 0,0-1,1 1,-1-1,1 1,0-1,-1 0,1 0,1 1,-1-1,0-1,1 1,0 0,-1-1,1 1,0-1,0 0,0 0,1 0,-1 0,1 0,-1-1,1 0,-1 0,1 0,-1 0,1 0,0-1,2 1,6-1,-1-1,0 0,0 0,0-2,0 1,0-1,0-1,-1 0,0 0,1-1,-2 0,1-1,-1 0,1 0,-2-1,1-1,-1 1,0-1,-1-1,1 1,-2-1,1 0,-1-1,-1 0,0 0,0 0,-1 0,0-1,-1 0,0 0,-1 1,1-6,-2 8,1 0,-1 0,0 0,-1 0,1 0,-2 0,1 0,-1 1,0-1,-1 0,0 0,0 1,-1-1,0 1,0-1,0 1,-1 0,0 0,-1 1,1-1,-1 1,-1 0,1 1,-1-1,0 1,0 0,-1 0,1 1,-1 0,0 0,0 0,-5 0,-41 9,28 6</inkml:trace>
  <inkml:trace contextRef="#ctx0" brushRef="#br0" timeOffset="618.896">1512 594,'-19'38,"-7"23,2 5,5-4,5-7,10-18,6-15</inkml:trace>
  <inkml:trace contextRef="#ctx0" brushRef="#br0" timeOffset="867.933">1371 283,'0'0</inkml:trace>
  <inkml:trace contextRef="#ctx0" brushRef="#br0" timeOffset="1236.436">1625 791,'5'-2,"1"0,-1 0,0-1,0 1,0-1,0-1,0 1,-1-1,0 1,1-1,-1 0,-1-1,1 1,-1-1,1 0,-1 0,-1 0,2-2,0 1,11-21,-1-1,-1-1,-2 0,0 0,-2-1,0-10,-8 41,-1-1,1 1,-1-1,0 1,1-1,0 1,-1-1,1 0,-1 1,1-1,-1 0,1 0,0 1,-1-1,1 0,0 0,-1 0,1 0,-1 0,1 0,0 0,-1 0,1 0,0 0,-1 0,1 0,0 0,-1-1,1 1,0 0,-1 0,1-1,-1 1,1 0,-1-1,1 1,-1-1,1 1,-1-1,1 1,-1-1,0 1,1-1,-1 1,1-1,-1 1,0-1,0 0,1 1,-1-1,0 0,0 1,0-1,0 1,0-1,0 0,0 1,0-1,0 0,0 1,0-1,0 0,0 1,-1-1,1 0,0 0,5 101,-7-89,1 0,1 0,0-1,1 1,0 0,0 0,1-1,1 1,0-1,0 1,1-1,4 7,-5-13,1 0,0-1,0 0,1 0,-1 0,0-1,1 1,0-1,0 0,0 0,0-1,0 0,0 0,0 0,0 0,0-1,0 1,1-1,-1-1,0 1,0-1,0 0,0 0,0 0,0-1,0 0,0 0,0 0,-1-1,1 1,-1-1,0 0,0 0,0-1,0 1,0-1,-1 0,1 0,-1 0,0 0,-1-1,1 1,0-3,9-66,-11 49</inkml:trace>
  <inkml:trace contextRef="#ctx0" brushRef="#br0" timeOffset="1772.438">2612 1,'0'43,"-4"29,-2 6,0 1,1-9,1-7,2-9,1-10,1-6,0-1,0-1,0-3,0-2,-4-6,-3-2,-4-6,-5-5,0-5</inkml:trace>
  <inkml:trace contextRef="#ctx0" brushRef="#br0" timeOffset="2019.88">2246 368,'43'19,"24"6,10 0,-3-6,-5-5,-4-5,-8-4,-5-4,-6 0,-11-2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245 442,'-21'11,"0"1,1 0,0 2,1 0,0 1,1 1,1 1,1 0,0 1,-7 13,20-29,0 0,1 0,-1 1,1-1,-1 1,1-1,0 1,0 0,0 0,1 0,-1 0,1 0,0 1,-1-1,1 0,1 1,-1-1,0 0,1 1,0-1,0 1,0-1,0 1,0-1,1 0,0 1,-1-1,1 1,0-1,1 0,-1 0,1 0,-1 0,1 0,0 0,0 0,0 0,1-1,-1 1,0-1,1 1,0-1,0 0,1 1,7-2,0-1,1 0,-1-1,0 0,0 0,0-1,0-1,0 0,0 0,-1-1,0-1,1 1,-2-2,1 1,0-1,-1-1,0 0,-1 0,0-1,0 0,6-8,-5 8,4-4,-1 0,0-2,-1 1,-1-1,0-1,-1 0,0 0,-1-1,-1 0,2-8,-5 88,-4-59,-1-1,1 1,0-1,0 1,0-1,1 1,-1-1,1 1,0-1,0 0,1 1,-1-1,1 0,0 0,0 0,1 0,-1 0,1-1,0 1,0-1,0 0,0 1,0-1,1-1,0 1,-1 0,1-1,0 0,0 0,0 0,0 0,1-1,-1 0,0 1,2-1,10 2,1-1,0 0,0-2,0 1,0-2,0 0,-1-2,1 1,0-2,-1 0,0-1,0-1,0 0,-1-1,0-1,0-1,2-1,6-3,-1-2,-1 0,0-1,-1-1,-1 0,0-2,-1 0,-2-2,0 1,-1-2,-1 0,0-1,-2 0,-1-1,-1 0,-1-1,-2 0,4-18,-9 31,0-1,-1 0,0 1,-1-1,-1 0,0 1,-1-1,0 0,0 1,-2 0,1 0,-2 0,-4-10,8 20,0 1,0-1,0 1,0 0,0-1,0 1,0 0,-1 0,1 0,0 0,-1 0,1 0,0 0,-1 0,1 1,-1-1,0 0,1 1,-1-1,1 1,-1 0,0 0,1-1,-1 1,0 0,1 0,-1 1,0-1,1 0,-1 1,0-1,1 0,-1 1,1 0,-1-1,1 1,-1 0,1 0,0 0,-1 0,1 0,0 0,0 0,-1 1,1-1,0 0,0 1,0-1,1 0,-1 1,-44 77,34-43,2 0,1 1,2 0,2 0,1 0,2 0,2 0,3 24,-2 17,-2-59,1 1,0 0,2 0,0-1,1 1,1-1,1 0,1 0,1-1,6 11,-14-27,0-1,0 0,1 1,-1-1,1 1,-1-1,1 0,-1 1,1-1,0 0,0 0,-1 0,1 0,0 1,0-1,0 0,1 0,-1-1,0 1,0 0,0 0,1-1,-1 1,0 0,1-1,-1 1,0-1,1 0,-1 1,1-1,-1 0,1 0,-1 0,0 0,1 0,-1 0,1-1,-1 1,1 0,-1-1,0 1,1-1,-1 1,0-1,0 0,1 0,-1 1,0-1,1-1,-1-3,1 0,-1 0,1-1,-2 1,1-1,0 1,-1-1,0 1,-1 0,1-1,-1 1,0-1,0 1,-1 0,-1-5,-4-11</inkml:trace>
  <inkml:trace contextRef="#ctx0" brushRef="#br0" timeOffset="153.213">585 216,'48'5,"44"6,22 2,0-2,-9-3,-13-2,-13-3,-10-1,-7-2,-14 0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5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0,'-19'44,"-11"23,-6 5,4-4,3-15,0-10,6-9,3-10,3-8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6 113,'9'-20,"4"44,-5 185,-10-134,-15 294,5-120,12-249,-1 1,1-1,0 0,-1 0,1 1,0-1,0 1,-1-1,1 0,0 1,0-1,-1 1,1-1,0 0,0 1,0-1,0 1,0-1,0 1,0-1,0 1,0-1,0 1,0-1,0 0,0 1,0-1,0 1,0-1,1 1,-1-1,0 0,0 1,0-1,1 1,-1-1,0 0,1 1,-1-1,0 0,1 1,-1-1,0 0,1 0,-1 1,1-1,-1 0,0 0,1 0,-1 1,1-1,-1 0,1 0,-1 0,1 0,-1 0,0 0,1 0,-1 0,1 0,-1 0,1 0,-1 0,1-1,-1 1,0 0,1 0,-1 0,1-1,20-29,-14 19,208-297,-207 297,1 1,-1 0,2 0,-1 1,1 0,1 1,0 0,0 1,0 0,1 0,0 2,0-1,0 2,1-1,0 2,0 0,0 0,-10 3,1 0,-1 0,1 1,-1-1,1 1,-1 0,0 0,0 0,1 0,-1 1,0-1,0 1,0 0,0 0,-1 0,1 0,0 0,-1 1,0-1,1 1,-1-1,0 1,0 0,-1 0,1 0,-1 0,1 0,-1 1,0-1,0 0,0 0,-1 1,1-1,-1 1,0-1,1 2,-1 7,1 1,-1-1,-1 0,0 1,-1-1,0 0,-1 0,0 0,-4 7,-2 5,-2-1,-1-1,-1 0,-1 0,0-2,-2 1,-16 15,25-28,-1 0,0-1,-1 0,0 0,0-1,-1 0,1 0,-1-1,-1 0,1-1,0 0,-1-1,0 0,0-1,0 0,0-1,0 0,-11-1,16 0,0-1,0 0,0 0,0 0,1-1,-1 0,1 0,-1 0,1-1,0 0,0 0,0 0,0-1,0 1,1-1,0-1,-1 1,2 0,-1-1,0 0,1 0,0 0,0 0,1 0,-1-1,1 1,0-1,1 1,-1-3,4-7</inkml:trace>
  <inkml:trace contextRef="#ctx0" brushRef="#br0" timeOffset="750.186">795 706,'0'7,"14"123,-13-127,-1 0,1 0,1 0,-1 0,0 0,1 0,-1 0,1 0,0-1,0 1,0-1,0 1,0-1,1 0,-1 0,1 0,0 0,-1 0,1-1,0 1,0-1,0 0,0 0,0 0,0 0,0 0,0-1,1 1,-1-1,0 0,0 0,1 0,-1 0,0-1,0 1,0-1,3-1,15-5,0-2,0-1,-1 0,0-2,-1 0,0-1,-1-1,15-15,30-42,-47 105,-14-26,-1 0,1 0,0 0,1 0,0 0,0-1,0 1,1-1,0 0,1 0,0-1,0 1,0-1,1 0,0 0,0-1,0 1,1-1,-1-1,1 1,0-1,1-1,-1 1,6 1,-3-4,0 0,1 0,-1-1,0 0,0-1,0 0,1-1,-1 0,0 0,-1-1,1 0,-1-1,1 0,-1-1,0 0,0 0,-1-1,1 0,138-125,-117 99,-1 0,-1-2,-2 0,-2-2,-1-1,-1-1,-3-1,-1-1,-2 0,-1-1,-3-1,-1 0,-2 0,-2-1,0-28,-6 68,0 1,-1-1,1 1,-1-1,0 1,1-1,-1 0,0 1,-1-1,1 1,0-1,-1 0,0 1,1-1,-1 1,0-1,0 1,0 0,-1-1,1 1,-1 0,1 0,-1 0,1 0,-1 0,0 0,0 1,0-1,0 0,-1 1,1 0,0-1,0 1,-1 0,1 0,-1 1,1-1,-1 0,1 1,-1-1,-2 1,-1 4,0 1,0 0,1 0,0 1,-1-1,2 1,-1 1,1-1,0 0,0 1,1 0,-1 0,2 0,-1 0,-1 6,4-11,-8 23,3 0,0 1,1-1,1 1,2 0,0 0,2 0,1 2,0 19,0-7,2 0,1-1,3 1,1-1,11 29,13 11,-34-72,-3-3</inkml:trace>
  <inkml:trace contextRef="#ctx0" brushRef="#br0" timeOffset="1002.717">1445 394,'43'0,"34"0,13 0,-4 0,-7 5,-12 2,-13-1,-6-1,-6 3,-5 1,-5-2,-2-2,-7 3,-3 1,1-2,-3-2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9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307 672,'-53'50,"2"2,2 2,3 3,-2 8,42-58,1-1,-1 0,1 0,1 1,-1 0,1-1,0 1,1 1,-1-1,2 0,-1 1,1 0,0-1,0 1,1 0,0 0,1 0,-1 5,2-11,0 0,0 0,0 0,0 0,0 0,0-1,1 1,-1 0,1 0,-1-1,1 1,0-1,-1 1,1-1,0 0,0 0,0 0,0 0,0 0,0 0,0-1,0 1,0 0,1-1,-1 0,0 1,0-1,0 0,1 0,-1-1,0 1,2-1,70-19,-64 14,1 0,-1 0,-1-1,1-1,-1 1,0-1,-1-1,0 0,0 0,-1-1,0 0,-1 0,0 0,-1-1,0 0,0 0,-1 0,-1-1,0 1,0-1,-1 0,-1 0,0 0,-1 1,0-7,1 7,0-1,-1 0,-1 0,1 1,-2-1,0 0,0 1,-1-1,-1 1,1 0,-2 0,0 0,0 1,-1 0,0 0,-1 0,0 0,0 1,-1 1,0-1,-6-3,15 13,0-1,0 1,0 0,-1 0,1 0,0 0,-1 0,1 0,-1 0,1 0,-1 0,0 0,1 0,-1 0,0 0,1 0,-1 0,0 1,0-1,0 0,0 0,0 0,-1 0,1 0,0 0,0 0,-1 1,1-1,-1 0,1 0,-1 0,1 0,-1 0,1-1,-1 1,0 0,0 0,1 0,-1 0,0-1,0 1,0 0,0-1,0 1,0-1,0 1,0-1,0 1,0-1,0 0,0 0,0 1,-1-1,1 0,0 0,0 0,0 0,0 0,0-1,0 1,-1 0,1 0,0-1,0 1,0-1,4 5,0 0,0 0,0 0,1-1,0 0,-1 0,1 0,0 0,1 0,-1-1,0 0,1 0,-1 0,1 0,0-1,-1 0,1 0,0 0,0-1,0 1,0-1,0 0,-1 0,1-1,0 0,0 1,3-2,124-52,-88 23,-1-2,-2-1,-1-3,-2-1,-2-1,12-19,-26 30,-1 0,-2-1,-1-1,-2-1,0-1,-2 0,-2-1,2-9,-1-46,-13 88,0 1,0-1,0 1,0-1,0 0,0 1,0-1,0 0,0 1,-1-1,1 0,0 0,0 1,0-1,-1 0,1 1,0-1,0 0,-1 0,1 1,0-1,0 0,-1 0,1 0,0 0,-1 1,1-1,0 0,-1 0,1 0,0 0,-1 0,1 0,-1 0,1 0,0 0,-1 0,1 0,0 0,-1 0,1 0,0 0,-1 0,1-1,0 1,-1 0,1 0,0 0,-1 0,1-1,0 1,0 0,-1-1,-13 38,-17 100,5 2,7 1,6 1,7 0,10 130,-4-240,5 102,5 0,24 108,-31-187,-3-53,0 0,0 0,0 0,0 0,0 0,-1 0,1 0,0 0,0 0,-1 0,1 0,-1 0,1 0,-1 0,1 0,-1-1,1 1,-1 0,0 0,1-1,-1 1,0 0,0-1,0 1,1-1,-1 1,0-1,0 1,0-1,0 1,0-1,0 0,0 0,0 0,0 1,0-1,0 0,0 0,0 0,0-1,0 1,0 0,0 0,0 0,0-1,0 1,0 0,0-1,0 0,-6-4,1 0,-1 0,1-1,1 0,-1 0,1 0,0-1,1 0,-1 0,1 0,1 0,-1-1,1 1,1-1,-3-8,-5-8,1 0,1-1,1 0,1-1,1 0,2 1,0-1,2 0,0-1,2 1,1 0,2 0,0 1,1-1,2 1,0 0,2 0,1 1,1 0,1 1,0 0,5-3,78-66,-68 74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56 214,'0'485,"0"-467,-1-1,0 0,-1 0,-1 0,-1 0,0 0,-1 0,-5 8,10-25,0-1,0 1,0-1,0 1,0-1,0 1,-1 0,1-1,0 1,0-1,0 1,-1 0,1-1,0 1,-1-1,1 1,0 0,-1-1,1 1,0 0,-1 0,1-1,0 1,-1 0,1 0,-1 0,1-1,-1 1,1 0,-1 0,1 0,0 0,-1 0,1 0,-1 0,1 0,-1 0,1 0,-1 0,1 0,-1 0,1 1,0-1,-1 0,1 0,-1 0,1 1,0-1,-1 0,1 0,-1 1,1-1,0 0,-1 1,1-1,0 0,0 1,-1-1,1 1,0-1,-6-42,9 9,2-1,1 0,1 1,2 0,1 1,2 0,1 0,1 2,2-1,1 2,1 0,2 1,15-17,165-193,-56 133,-142 104,1-1,-1 0,1 0,-1 1,1 0,0-1,-1 1,1 0,0 0,0 1,0-1,0 0,0 1,-1 0,1 0,0 0,0 0,0 0,0 0,0 1,0 0,0-1,0 1,0 0,-1 0,1 1,0-1,-1 0,1 1,-1 0,0-1,1 1,-1 0,0 0,0 1,0-1,0 0,-1 1,1-1,-1 1,1-1,-1 2,3 11,-1 0,-1 0,0 1,-1-1,0 1,-2 0,0-1,0 1,-2-1,0 0,0 0,-2 0,0 0,0 0,-2-1,-5 10,6-9,-1 0,0 0,-1-1,-1 0,0 0,-1-1,0 0,-1-1,0 0,-1-1,-1 0,0-1,0 0,-1-1,0 0,0-2,-1 1,0-2,0 0,-1-1,0 0,0-1,-3-1,15-2,0-1,0 0,0 0,-1-1,1 1,0-1,0 0,0 0,0 0,0 0,1-1,-1 1,0-1,1 0,-1 0,1-1,-1 1,1-1,0 0,0 0,0 0,1 0,-1 0,1 0,-1-1,1 1,0-1,1 0,-1 1,1-1,-1 0,1 0,0 0,0 0,1 0,-1 0,1 0,0-1,0 1,1 0,-1 0,1 0,0 0,0 0,0-1,5-8,0 0,0 1,1 0,1 0,0 0,1 1,0 0,5-3,8-7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1,'-4'5,"-8"6,-5 6,-1 5,-1-1,2 0,0 2,1 2,10-4,5-5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89,'-71'107,"60"-96,1 1,0 0,1 1,1 0,0 1,1-1,0 1,1 1,0-1,2 1,-1 0,2 1,0-1,1 0,0 10,2-23,0 0,0 1,0-1,0 0,1 0,-1 0,0 0,1 0,0 0,0 0,-1 0,1 0,0 0,0-1,1 1,-1 0,0-1,1 1,-1 0,1-1,-1 0,1 1,0-1,-1 0,1 0,0 0,0 0,0 0,0 0,0-1,0 1,0-1,0 1,0-1,0 0,0 1,0-1,0-1,1 1,0 0,81-30,-67 18,-1-1,0 0,-1-1,-1-1,0 0,-1-1,0-1,-2 0,0 0,-1-1,0 0,-2-1,0 0,-1-1,2-12,-8 25,0 1,0 0,-1 0,0-1,0 1,0 0,-1-1,0 1,-1 0,1 0,-1 0,0 0,-1 0,1 0,-1 1,0-1,0 1,-1 0,0 0,0 0,0 0,-1 1,1-1,-1 1,0 0,0 1,0-1,-1 1,1 0,-1 1,0-1,0 1,0 0,0 0,0 1,0 0,0 0,-1 0,1 1,0 0,-1 0,1 1,0-1,0 1,0 1,-1-1,1 1,0 0,1 1,-1-1,0 1,0 1,-76 70,68-55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1,'-10'34,"-2"15,0 5,2-12,3-13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1 590,'5'-23,"0"0,2 1,1 0,0 0,2 1,1 0,0 1,1 0,1 1,10-10,52-26,-74 54,1 1,0-1,0 0,0 1,0 0,0-1,0 1,0 0,0 0,0 0,0 0,0 0,0 1,0-1,0 1,0-1,0 1,-1 0,1-1,0 1,0 0,-1 0,1 0,0 1,-1-1,1 0,-1 1,1-1,-1 1,0-1,0 1,0-1,0 1,0 0,0 0,0 0,0-1,-1 1,1 0,-1 0,1 0,-1 0,0 0,0 0,6 85,-8-81,1 0,0 0,0 0,1 0,0 0,0 0,0 0,0 0,1 0,0 0,1 0,-1 0,1 0,0 0,1-1,-1 1,1-1,0 0,0 0,1 0,-1 0,1 0,0-1,1 0,-1 0,1 0,0 0,0-1,0 1,0-1,5 2,-4-4,-1 0,0 0,0 0,1-1,-1 1,0-1,1-1,-1 1,0-1,1 0,-1 0,0 0,0-1,0 0,0 0,0 0,0 0,-1-1,1 0,-1 0,0 0,0-1,0 1,0-1,0 0,-1 0,0 0,0-1,0 1,2-4,64-152,4-96,-44 172,-19 60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0,'0'851,"-16"-786,4-53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1,'39'4,"26"3,12-1,-1-1,-5-1,-10-2,-5-1,-8 0,-7-1,-6-1,-8 1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8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81,'0'-3,"0"0,0 0,0-1,-1 1,1 0,-1 0,0 0,0 0,0-1,0 1,0 1,-1-1,1 0,-1 0,0 0,0 1,0-1,0 1,0-1,-1 1,1 0,-1 0,1 0,-1 0,0 1,0-1,0 1,1 0,-2-1,1 1,0 1,0-1,0 0,0 1,-1-1,1 1,-7-1,-1 1,0 0,1 1,-1 0,1 1,0 0,-1 0,1 1,0 1,-6 2,0 1,-1 0,1 1,0 1,1 0,0 1,0 1,1 0,1 1,0 1,1 0,0 0,1 1,0 1,1 0,1 0,0 1,1 0,1 1,1 0,0 0,0 5,5-14,0 0,1 0,0 0,0 0,1 0,0 1,0-1,1 0,0 0,1-1,0 1,0 0,0-1,1 0,0 0,1 0,-1 0,1-1,1 1,-1-1,1-1,0 1,0-1,7 4,0 1,1-2,0 1,0-2,1 0,0 0,0-2,1 0,-1-1,1 0,0-1,0-1,4 0,-3 0,1-1,-1-1,1-1,0 0,-1-1,0-1,1-1,-1 0,-1-1,1-1,-1 0,0-2,11-6,-9 1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0,'0'29,"0"24,0 7,0-1,0-6,0-7,0-7,0-10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1,'-7'2,"-4"2,0 0,0 0,0 1,1 1,0-1,0 2,0-1,0 2,1-1,1 1,-1 0,1 1,0 0,-5 9,13-15,0 0,0 1,0-1,1 1,0-1,-1 0,1 0,0 1,0-1,1 0,-1 0,1 0,-1 0,1 0,0-1,0 1,0 0,1-1,-1 0,1 1,-1-1,1 0,0 0,0 0,-1-1,1 1,1-1,-1 0,0 1,0-1,0-1,1 1,-1 0,0-1,3 0,14 9,-13-7,-1 0,0 0,0 1,0 0,0 0,0 1,0-1,-1 1,0 0,0 1,0-1,0 1,-1 0,0 0,0 1,0-1,-1 1,1 0,-1 0,-1 0,1 0,-1 1,0-1,-1 0,1 1,-1 0,0-1,-1 1,0 0,0-1,0 1,-1 0,0-1,0 1,-1-1,0 1,0-1,0 0,-3 5,0-4,0 0,0 0,-1 0,0-1,0 0,0-1,-1 1,1-1,-1 0,-1-1,1 1,-1-2,1 1,-1-1,0 0,0 0,-1-1,1-1,0 1,-1-1,1 0,-1-1,1 0,-1-1,1 1,-9-3,-24-26,28 11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4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0,'166'1,"-164"-1,0 0,-1-1,1 1,0 0,0 1,-1-1,1 0,0 0,0 1,-1-1,1 1,0-1,-1 1,1 0,0 0,-1 0,1 0,-1 0,1 0,-1 0,0 0,0 0,1 1,-1-1,0 1,0-1,0 1,0-1,-1 1,1-1,0 1,-1 0,1-1,-1 1,1 0,-1 0,0-1,0 1,0 0,0 0,0 0,0-1,0 1,0 0,-1 0,1-1,-1 1,0 0,1-1,-1 1,0 0,0-1,0 1,-60 70,53-66,1 1,-1 0,2 0,-1 1,1 0,0 0,1 0,0 1,0 0,1 0,0 0,-3 8,7-14,0-1,-1 0,1 0,0 0,0 1,0-1,0 0,0 0,1 0,-1 0,1 1,0-1,-1 0,1 0,0 0,0 0,0 0,0 0,1-1,-1 1,0 0,1-1,-1 1,1 0,0-1,-1 0,1 1,0-1,0 0,0 0,0 0,0 0,0-1,0 1,0 0,0-1,1 1,-1-1,0 0,0 0,0 0,2 0,96-9,-71 2,-3 1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709 2,'1'115,"-13"279,-51 3,52-323,16-136,2 42</inkml:trace>
  <inkml:trace contextRef="#ctx0" brushRef="#br0" timeOffset="253.095">399 595,'38'-5,"37"-6,11-2,0 2,-10-2,-13 1,-12 2,-11-1,-6 1,-5-3,-3-4,-5 1</inkml:trace>
  <inkml:trace contextRef="#ctx0" brushRef="#br0" timeOffset="613.334">1162 2,'-69'449,"50"-211,20-231,-1 1,1 0,1 0,0-1,0 1,0-1,1 1,0-1,1 0,0 0,0 0,2 2,-4-6,0-1,0 0,0 0,0 0,0 0,0-1,0 1,1 0,-1-1,0 0,1 0,-1 1,1-1,0-1,-1 1,1 0,0-1,0 1,-1-1,1 0,0 0,0 0,0 0,-1 0,1-1,0 1,-1-1,1 0,0 0,-1 0,1 0,-1 0,1-1,-1 1,2-2,52-35,-42 27,0 1,1 0,0 1,1 1,0 1,0 0,10-3,-22 10,0-1,-1 1,1 0,0 0,-1 1,1-1,0 1,-1-1,1 1,-1 0,1 1,-1-1,0 1,1-1,-1 1,0 0,0 0,0 0,0 1,-1-1,1 1,-1-1,1 1,-1 0,0 0,0 0,0 0,0 1,-1-1,1 0,-1 1,0-1,0 1,0-1,0 1,-1 0,0-1,1 3,30 59,5-50,-21-19</inkml:trace>
  <inkml:trace contextRef="#ctx0" brushRef="#br0" timeOffset="979.872">1782 820,'31'-3,"-1"-1,0-1,0-2,-1-1,0-1,0-2,-1-1,0-1,9-7,-30 15,0-1,0 0,0 0,-1 0,0-1,-1 0,1 0,-1-1,-1 1,1-1,-1 0,-1 0,0-1,0 1,0-1,-1 1,0-1,-1 0,0 0,0 0,-1 0,0 0,-1 0,0 0,-1-4,-1 10,0 0,0-1,0 1,0 0,-1 0,1 1,-1-1,0 1,0 0,0 0,0 0,0 0,0 1,-1-1,1 1,-1 0,1 1,0-1,-1 1,1 0,-1 0,1 0,-1 0,1 1,-1 0,1 0,-1 0,1 1,0-1,0 1,0 0,0 0,0 0,0 1,1-1,-1 1,1 0,-3 3,-8 5,0 0,1 1,0 0,1 1,0 1,1-1,1 2,0 0,1 0,0 1,6-10,0 0,0 0,1 0,0 0,0 0,0 0,1 0,0 1,0-1,0 1,1-1,0 0,0 1,1-1,0 1,0-1,0 0,1 1,0-1,0 0,0 0,1 0,0-1,0 1,1-1,-1 1,1-1,5 4,5 1,0 0,1-2,1 0,-1-1,1 0,1-1,-1-1,1 0,0-2,0 0,0-1,0 0,0-1,1-1,-1-1,0-1,0 0,4-2,13-1,-4-1</inkml:trace>
  <inkml:trace contextRef="#ctx0" brushRef="#br0" timeOffset="5513.887">3306 651,'11'30,"0"0,-2 0,-2 1,0 0,-2 0,-2 0,-1 1,-1 6,-1 275,1-304,-1 0,-1 0,0 0,0 0,-1-1,0 1,0 0,-1-1,0 1,0-1,-2 1,5-8,0 0,-1-1,1 1,-1 0,1 0,-1-1,1 1,-1 0,1-1,-1 1,1 0,-1-1,0 1,1-1,-1 1,0-1,0 1,1-1,-1 0,0 1,0-1,0 0,1 0,-1 1,0-1,0 0,0 0,0 0,1 0,-1 0,0 0,0 0,0-1,0 1,0 0,1 0,-1-1,0 1,0 0,1-1,-1 1,0-1,0 1,1-1,-1 1,0-1,1 0,-1 1,1-1,-1 0,1 1,-1-1,1 0,0 1,-1-1,1 0,0 0,-1 0,1 0,0 0,-18-52,14 21,2-1,1 0,1 0,3 0,0 0,2 1,1-1,2 1,1 1,2-1,1 2,1 0,6-9,-1 3,2 0,1 2,2 0,1 2,2 0,1 2,5-3,-30 30,0 1,0 0,0-1,1 1,-1 0,1 1,-1-1,1 0,0 1,0-1,0 1,-1 0,1 0,0 0,1 0,-1 1,0-1,0 1,0 0,0 0,0 0,0 0,0 1,0-1,1 1,-1-1,0 1,0 0,-1 1,1-1,0 0,0 1,-1-1,1 1,0 0,-1 0,0 0,1 0,-1 1,0-1,0 0,0 1,-1-1,1 1,-1 0,1 0,-1 0,0 0,6 17,-2-1,0 2,-1-1,-1 0,-1 1,0-1,-2 1,-1 0,0-1,-3 12,3-19,1-1,-2 1,0-1,0 1,-1-1,-1 0,0 0,-1-1,0 1,0-1,-1 0,-1 0,0-1,0 0,-1 0,0 0,-1-1,0-1,-1 1,0-2,0 1,0-1,-1-1,0 0,-5 2,14-7,0-1,0 1,0-1,0 1,0-1,0 0,0 0,0 0,0 0,0 0,0 0,0 0,0-1,0 1,0-1,0 1,0-1,0 0,1 0,-1 0,0 0,0 0,1 0,-1-1,1 1,-1 0,1-1,-1 1,1-1,0 0,0 1,0-1,0 0,0 0,0 0,0 1,1-1,-1 0,1 0,-1 0,1-2,10-82,17 37,-15 30</inkml:trace>
  <inkml:trace contextRef="#ctx0" brushRef="#br0" timeOffset="6349.833">4209 622,'-8'2,"0"0,0 1,0 0,0 0,0 0,1 1,-1 0,1 1,0 0,0 0,1 0,0 1,-1 0,-4 6,-6 4,-2 2,2 1,0 0,1 1,1 1,0 1,2 0,-6 14,18-34,-1-1,1 1,0 0,0-1,0 1,0 0,0 0,1 0,-1 0,1 0,-1 0,1 0,0 0,-1 0,1 0,0 0,0 0,1 1,-1-1,0 0,1 0,-1 0,1 0,0 0,-1 0,1-1,0 1,0 0,0 0,1-1,-1 1,0 0,1-1,-1 1,1-1,-1 0,1 1,0-1,-1 0,1 0,0 0,0 0,0 0,0-1,0 1,0-1,0 1,0-1,0 1,0-1,10-2,0 1,0-2,0 1,0-2,-1 1,1-2,-1 0,0 0,0-1,-1 0,1-1,-2 0,1 0,-1-1,0-1,5-5,-1 3,134-129,-146 139,-1 1,1-1,-1 1,1-1,-1 1,1-1,-1 1,1-1,-1 1,1 0,0-1,-1 1,1 0,-1-1,1 1,0 0,-1 0,1 0,0 0,0 0,-1 0,1 0,0 0,-1 0,1 0,0 0,-1 0,1 0,0 0,-1 1,1-1,0 0,-1 0,1 1,-1-1,1 1,0-1,-1 0,1 1,-1-1,1 1,-1-1,1 1,-1 0,0-1,1 1,-1-1,0 1,1 0,-1-1,0 1,0 0,0-1,0 1,1 0,-1-1,0 1,11 51,-9-44,-3-4,1 1,0-1,0 1,0-1,0 1,1-1,0 1,0-1,0 0,0 1,1-1,0 0,0 0,0 0,0 0,1 0,-1 0,1-1,0 1,0-1,0 0,1 0,-1 0,1 0,0-1,0 1,0-1,0 0,0 0,0 0,0-1,0 0,1 0,-1 0,5 1,16-9,0-2,-1 0,0-1,-1-1,0-2,0 0,-2-1,0-1,0-1,-2-1,0-1,-1-1,0 0,0-3,-16 20,33-36,0-2,-3-1,-1-1,-2-2,-2-1,-3-1,-1-1,-2-1,-2-1,-3-1,9-44,-22 25,-3 68,0-1,-1 0,1 1,-1-1,1 1,-1-1,1 1,-1-1,0 1,0-1,1 1,-1-1,0 1,0 0,-1 0,1-1,0 1,0 0,-1 0,1 0,0 0,-1 1,1-1,-1 0,1 0,-1 1,1-1,-1 1,0 0,1-1,-1 1,0 0,1 0,-1 0,1 0,-1 0,0 0,1 1,-2-1,-6 4,0 1,1 0,-1 0,1 1,0 0,1 0,-1 1,1-1,0 2,1-1,0 1,0 0,1 0,0 1,0 0,1 0,0 0,0 0,1 1,1-1,0 1,-1 5,-3 19,2 1,1 1,2-1,1 0,3 8,-2 15,56 280,-56-336,0 0,-1 0,1-1,-1 1,1 0,-1 0,0-1,1 1,-1 0,0 0,0 0,0 0,-1-1,1 1,0 0,-1 0,1-1,-1 1,1 0,-1 0,0-1,0 1,0-1,0 1,0-1,0 1,0-1,-1 1,1-1,0 0,-1 0,1 0,-1 0,1 0,-1 0,0 0,1 0,-1-1,0 1,1-1,-1 1,0-1,0 0,-35-24,20 10</inkml:trace>
  <inkml:trace contextRef="#ctx0" brushRef="#br0" timeOffset="6603.36">4548 482,'43'9,"34"4,13-1,-4-7,-7-4,-7-8,-7-2,-9 0,-5-2,-6-1,-5 3,-6-3,-4-3,-1 0,-6-2,-3 3,-3 2</inkml:trace>
  <inkml:trace contextRef="#ctx0" brushRef="#br0" timeOffset="6931.105">5479 30,'-23'175,"8"-80,4 0,4 0,5 55,3-136,0 0,1 0,1 0,0-1,0 1,2-1,-1 1,6 7,-9-18,1 1,0-1,0 0,0 1,1-1,-1 0,1-1,-1 1,1 0,0-1,0 0,0 1,1-1,-1 0,0-1,1 1,-1-1,1 1,0-1,-1 0,1 0,0-1,0 1,-1-1,1 0,0 0,0 0,0 0,0-1,-1 1,1-1,0 0,1-1,19-7,1-1,-2-1,1-1,-2-2,1 0,16-14,26-17,-64 43,1 1,0-1,0 0,0 1,0-1,0 1,0 0,0-1,0 1,1 0,-1 0,0 0,1 1,-1-1,1 1,-1-1,1 1,-1 0,1 0,-1 0,1 0,-1 0,1 1,-1-1,0 1,1-1,-1 1,0 0,1 0,-1 0,0 0,0 1,0-1,0 1,0-1,0 1,0 0,0-1,-1 1,1 0,1 2,51 139,-42-128</inkml:trace>
  <inkml:trace contextRef="#ctx0" brushRef="#br0" timeOffset="19270.572">342 2062,'-27'3,"-1"0,1 2,0 1,1 1,-1 1,1 2,1 0,0 2,-19 11,40-21,0 1,0 0,0 0,0 0,0 0,1 1,-1-1,1 1,0 0,0 0,1 0,-1 0,1 1,0-1,0 1,0-1,0 1,1 0,0 0,0 0,1-1,-1 1,1 0,0 0,0 0,0 0,1 0,0 0,0 0,0-1,1 1,-1 0,1-1,0 1,0-1,1 1,-1-1,1 0,0 0,0 0,1-1,-1 1,1-1,0 0,-1 0,1 0,3 1,4 1,0 0,0-1,0 0,1 0,-1-2,1 1,0-2,0 1,0-2,0 0,0 0,0-1,0 0,0-1,-1 0,1-1,-1-1,1 0,-1 0,0-1,0 0,-1-1,0-1,0 1,0-1,-1-1,0 0,0 0,5-8,30-37,-11 77,-29-18,7 10,0-1,1-1,1 1,0-2,1 0,0 0,1-2,0 1,1-2,0 0,1-1,0-1,14 5,29 7,-41-15</inkml:trace>
  <inkml:trace contextRef="#ctx0" brushRef="#br0" timeOffset="22394.863">4859 2090,'-15'34,"-4"15,0 5,5-2,8-10,6-13</inkml:trace>
  <inkml:trace contextRef="#ctx0" brushRef="#br0" timeOffset="22643.271">4830 1751,'0'-9,"5"5,1 5</inkml:trace>
  <inkml:trace contextRef="#ctx0" brushRef="#br0" timeOffset="20323.804">2064 2062,'-12'-6,"0"0,0 0,0 1,-1 1,0 0,0 0,0 2,0-1,-1 2,1 0,0 0,-1 1,1 1,-1 0,1 1,0 1,0 0,0 0,0 1,0 1,1 0,0 1,0 1,6-4,0 1,1 0,0 0,0 0,0 1,0 0,1 0,0 0,0 1,0-1,1 1,-1 0,1 0,1 0,-1 1,1-1,0 0,1 1,-1 0,1-1,1 1,-1 0,1-1,0 1,1 0,-1 0,2-1,-1 1,0-1,1 1,1-1,-1 0,1 1,0-1,0-1,2 3,6 1,1 0,0-1,1-1,0 0,0 0,0-2,1 0,0 0,0-1,0-1,0 0,1-1,-1 0,1-1,-1-1,1-1,0 0,-1 0,7-3,5 3,-17 1,1 0,-1-1,1 0,-1-1,1 0,-1 0,0-1,0 0,0-1,0 0,0 0,-1-1,0 0,0-1,2-2,3-5</inkml:trace>
  <inkml:trace contextRef="#ctx0" brushRef="#br0" timeOffset="20842.836">2516 1977,'-18'35,"2"1,1 0,1 1,2 1,2 0,-2 19,11-55,0 1,0 0,0-1,0 1,1 0,-1 0,1 0,0 0,-1-1,1 1,1 0,-1 0,0 0,1 0,-1-1,1 1,0 0,0 0,0-1,0 1,0-1,1 1,-1-1,1 1,0-1,0 0,0 0,0 0,0 0,0 0,0 0,1 0,-1-1,0 1,1-1,0 0,-1 0,1 0,0 0,-1 0,1-1,0 1,0-1,0 1,0-1,-1 0,2 0,8-4,1 0,-1-1,0 0,-1-1,1-1,-1 1,0-2,-1 0,0 0,0 0,0-2,-1 1,-1-1,0 0,5-8,23-24,62-55,-97 96,0 0,1 0,-1 0,0 0,0 1,1-1,-1 0,0 1,1-1,-1 1,0-1,1 1,-1 0,1 0,-1 0,1-1,-1 1,0 1,1-1,-1 0,1 0,-1 0,1 1,-1-1,0 1,1-1,-1 1,0 0,1-1,-1 1,0 0,0 0,0 0,0 0,0 0,0 0,0 0,0 0,0 0,0 0,0 1,-1-1,1 0,0 1,-1-1,1 0,-1 1,0 0,12 71,-15 293,0-300,-3-1,-3 1,-2-2,-4 1,-7 12,20-63,-2 0,1-1,-2 0,0 0,0 0,-1-1,-1 0,0 0,-1 0,0-1,0 0,-2 0,1-1,-1-1,0 0,-2 1,10-9,0 0,0 0,0 0,0-1,0 1,-1-1,1 1,0-1,0 0,0 0,0 0,-1 0,1 0,0 0,0-1,0 1,0-1,0 1,0-1,0 0,0 0,0 0,0 0,0 0,0 0,0-1,1 1,-1 0,0-1,1 0,0 1,-1-1,1 0,0 0,0 1,0-1,0 0,0 0,0-1,-25-86,22 45,2-1,2 0,1 0,3 1,2-1,8-29,-9 53,1 0,1 1,1-1,1 1,1 1,0 0,1 0,1 1,1 1,1 0,0 0,1 1,1 1,13-10,-1 5,-3 3</inkml:trace>
  <inkml:trace contextRef="#ctx0" brushRef="#br0" timeOffset="21436.147">3419 1977,'-21'5,"1"1,-1 1,2 1,-1 1,1 0,0 2,1 0,0 1,1 1,1 0,0 1,0 1,-8 12,19-23,2 0,-1 0,0 0,1 1,0-1,0 1,0 0,0 0,1 0,0 0,0 1,1-1,-1 0,1 1,0-1,0 1,1-1,0 1,0 0,0-1,1 1,-1-1,1 1,1-1,-1 1,1-1,0 0,0 0,0 0,1 0,0 0,0 0,0-1,1 1,-1-1,1 0,0 0,0 0,3 1,-1 0,1 0,0-1,0 0,1 0,-1-1,1 1,0-2,0 1,0-1,0 0,0-1,0 0,0 0,1-1,-1 0,0-1,0 1,0-2,1 1,-1-1,0 0,-1-1,1 0,2-1,9-4,-2-1,1-1,-1-1,-1-1,0 0,0-1,-1 0,-1-1,6-9,1 0,-3 5</inkml:trace>
  <inkml:trace contextRef="#ctx0" brushRef="#br0" timeOffset="21789.989">3899 1526,'-16'25,"1"2,1-1,2 2,1 0,1 0,-6 28,7-12,1 0,3 0,2 1,1-1,3 1,3 15,-1 45,-8 38,5-141,-1 0,1-1,0 1,-1 0,1 0,0 0,0 0,0-1,0 1,0 0,1 0,-1 0,0 0,1-1,-1 1,1 0,0 0,0-1,0 1,0 0,0-1,0 1,0-1,0 1,1 0,6-2</inkml:trace>
  <inkml:trace contextRef="#ctx0" brushRef="#br0" timeOffset="22121.871">4209 2006,'-20'31,"1"1,2 0,1 1,2 1,1 1,2 0,-1 9,11-41,0-1,0 1,0 0,0 0,0 0,0-1,1 1,0 0,-1 0,1 0,0 0,1 0,-1 0,0 0,1 0,0 0,-1 0,1-1,0 1,1 0,-1 0,0-1,1 1,-1-1,1 1,0-1,0 0,0 0,0 0,0 0,1 0,-1 0,0 0,1-1,0 1,-1-1,1 0,0 0,-1 0,1 0,0 0,0-1,0 1,0-1,3 0,10-3,-1 0,1-2,-1 0,1-1,-1 0,-1-2,0 1,0-2,0 0,-1 0,0-1,-1-1,5-6,-5 7,-1-1,0-1,-1 0,0 0,-1-1,0-1,-1 1,-1-1,0 0,1-5,-6 14,0-1,0 1,0-1,-1 1,1-1,-1 1,-1-1,1 0,-1 0,0 1,0-1,-1 0,1 0,-1 1,-1-1,1 1,-1-1,0 1,0-1,0 1,-1 0,0 0,0 0,0 0,-1 1,0-1,0 1,0 0,-1-1,1 3,1-1,-1 1,-1 0,1 0,0 0,-1 0,1 1,0 0,-1 0,0 0,1 0,-1 1,0-1,1 1,-1 1,0-1,1 1,-1-1,1 1,-1 1,1-1,-1 1,1-1,0 1,-1 0,1 1,-8 3,1 1,1 0,-1 1,1 0,0 0,1 1,0 0,-7 11,3-2</inkml:trace>
  <inkml:trace contextRef="#ctx0" brushRef="#br0" timeOffset="25575.029">5451 2034,'-15'0,"0"1,1 1,-1 1,1 0,-1 1,1 0,1 1,-1 1,0 0,1 1,1 0,-1 1,1 0,0 1,1 1,0 0,1 0,0 1,0 0,1 1,1 0,-4 6,5-6,0 0,1 0,0 1,1 0,0 0,1 0,0 0,1 1,-1 12,4-21,-1-1,1 0,0 1,1-1,-1 0,1 1,0-1,0 0,0 0,0 1,1-1,0 0,0-1,0 1,0 0,0 0,1-1,0 1,0-1,0 0,0 0,0 0,0-1,1 1,0-1,-1 1,1-1,0 0,0-1,0 1,0-1,0 1,2-1,8 2,0 0,0-2,0 1,0-2,0 0,1 0,-1-2,0 0,0 0,0-1,-1-1,1 0,-1-1,0 0,0-1,2-2,20-12,0-1,-1-2,-1-2,-2-1,0-2,-12 11,-2-1,0 0,-2-2,0 0,-1 0,0-2,-2 1,-1-2,-1 0,0 0,-2 0,-1-1,-1-1,-1 1,-1-1,1-20,-2 17,-2 1,0 0,-2 0,-1-1,-1 1,-1 0,-1 1,-2-1,0 1,-2 0,-1 1,-1 0,-1 0,-1 1,-1 1,-5-4,16 22,0 1,0 0,0 0,-1 1,1-1,-1 1,0 0,0 0,-1 0,1 0,0 1,-1-1,0 1,1 0,-1 1,0-1,0 1,0 0,0 0,0 1,0-1,0 1,-1 0,1 1,0-1,0 1,0 0,0 0,0 0,0 1,1 0,-1 0,0 0,1 1,-1-1,1 1,0 0,0 0,0 1,1-1,-1 1,1 0,-3 3,-6 12,1 1,0 1,2 0,0 1,1-1,1 2,2-1,0 1,1 0,1 0,2 0,0 0,-2 14,2 0,1 0,2 0,2 0,1-1,2 1,1-1,2 0,14 31,-13-38,2 0,0-2,2 1,2-2,0 0,1-1,18 18,103 111,-89-86,-44-62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3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3186,'275'-28,"-66"0,92 1,24-1,279-2,317 30,-378-28,505 28,-444 28,-296-25,63-17,221-21,-75 23,-96-14,2 14,190-17,-19-5,55 12,29-13,-148 13,115-12,-557 29,776-29,1550 35,-2389-1</inkml:trace>
  <inkml:trace contextRef="#ctx0" brushRef="#br0" timeOffset="28140.942">1665 2960,'0'-55,"12"-145,54 1,64-110,-98 241,13-29,4 2,43-60,-90 152,67-100,4 3,5 2,37-30,-90 102,-4 3,1 1,1 1,1 1,1 1,1 1,0 1,20-9,170-70,-181 84,1 1,0 2,0 2,1 1,7 1,13-6,-45 8,-1 0,0 1,1 1,0 0,-1 0,1 1,-1 0,1 1,0 1,2 0,38 11,-22-7,0 2,-1 1,0 1,0 1,-1 2,1 2,32 20,-31-19,-1 1,0 1,-2 1,0 2,-1 1,22 23,79 119,-87-113,-3 1,-2 3,-2 0,-3 2,3 14,37 124,-40-78,39 124,16 79,-50-150,-2-24,-34-146,1 1,0-1,-1 1,1-1,0 1,0-1,0 1,-1-1,1 1,0-1,0 1,0 0,0-1,0 1,0-1,0 1,0-1,0 1,0-1,1 1,-1 0,0-1,0 1,0-1,1 1,-1-1,0 1,1-1,-1 1,0-1,1 0,-1 1,0-1,1 1,-1-1,1 0,-1 1,1-1,-1 0,1 0,-1 1,1-1,-1 0,1 0,0 0,-1 0,1 0,-1 0,1 0,-1 0,1 0,-1 0,1 0,0 0,-1 0,1 0,-1 0,1 0,-1-1,1 1,-1 0,1 0,-1-1,1 1,-1 0,1-1,-1 1,0-1,1 1,-1 0,21-40,-19 35,307-747,-290 704,1 1,3 2,2 0,2 2,2 0,1 2,3 1,1 2,11-8,227-242,-125 108,-142 174,12-14,1 1,0 0,2 1,0 1,1 1,0 1,1 0,12-3,217-116,-229 124,0 1,0 0,1 2,0 0,0 2,0 0,1 2,18-1,270 6,-290 0,1 1,0 1,0 1,-1 1,0 1,0 1,-1 1,0 0,-1 2,15 9,71 76,-57-45,101 142,-136-175,-1 1,0 1,-1 0,-2 0,0 1,-1 0,-1 1,-1 0,-1 1,-1-1,-1 1,0 9,24 137,29 56,-29-109,29 81,-34-107,12 101,-36 63,1-230</inkml:trace>
  <inkml:trace contextRef="#ctx0" brushRef="#br0" timeOffset="30788.813">7423 2876,'3'-5,"6"-12,-1 0,-1 0,0 0,-1-1,-1 0,0 0,-1 0,-1-6,8-176,10 95,2-19,6 1,5 1,45-104,-36 141,4 2,4 1,3 3,3 3,4 2,3 3,14-8,-62 62,0 2,1 0,1 1,0 0,1 2,0 0,1 1,0 1,1 1,0 1,1 1,-1 1,1 0,1 2,-1 0,12 1,243 6,33 56,-259-50,-1 2,0 3,-1 1,-1 3,0 2,-2 1,0 3,-1 2,-2 2,-1 1,15 16,-14-1,-3 3,-2 0,-2 3,5 13,-7-13,-12-18,-3 1,0 1,-3 0,0 1,-3 1,0 1,-1 6,30 126,-15-28,-22-99,2-1,2 0,2 0,1-1,2-1,2 0,6 9,-18-37,0 0,-1 1,0 0,-1 0,-1-1,1 1,-2 1,0-1,-1 10,13 90,-24-278,12 127,34-288,-15 200,-5 26,5 1,22-67,-31 131,1 1,3 0,0 1,2 1,2 1,1 0,2 1,16-20,11-4,2 1,2 2,2 3,3 3,1 2,48-27,-53 40,1 3,2 2,0 2,28-5,-42 16,1 3,0 2,0 1,1 3,28 0,-62 5,22-2,0 1,-1 2,1 1,-1 2,0 1,22 7,-27-4,0 1,-1 2,0 0,-1 2,-1 0,22 18,66 45,-90-61,13 9,0 2,-2 1,-1 2,14 17,-12-8,-2 3,-2 0,-1 1,-3 2,-1 1,-3 1,1 6,51 255,-43-109,-1 83,-29-267,2 1,-1-1,2 1,0-1,1 0,0-1,1 1,2 2,2-2</inkml:trace>
  <inkml:trace contextRef="#ctx0" brushRef="#br0" timeOffset="32826.519">12644 2650,'2'-2,"0"1,0 0,0-1,0 0,-1 1,1-1,-1 0,1 0,-1 0,0 0,0 0,0 0,0 0,0 0,0 0,0-1,-1 1,1 0,-1-1,0 1,0 0,0-1,0 1,0 0,0-1,0 0,4-182,7-48,8 142,4 0,4 2,3 1,5 1,45-81,-52 121,2 0,2 2,1 2,3 1,4-2,-14 20,2 1,0 2,1 0,1 2,0 1,2 2,0 1,17-5,-25 13,1 1,1 1,-1 2,1 0,-1 2,1 0,0 2,10 2,34-1,-45 1,-1 1,1 0,-1 2,0 1,0 1,-1 1,11 6,16 4,118 65,-139-72,-1 1,0 1,-1 1,-1 2,-1 1,0 1,-1 1,-1 1,-1 1,-1 0,-1 2,-1 1,-1 0,4 10,80 160,-73-121,-3 2,15 77,26 76,-36-117,-26-88,1 0,1 0,1-1,0 0,2 0,1-1,8 11,-6-14,-3-2</inkml:trace>
  <inkml:trace contextRef="#ctx0" brushRef="#br0" timeOffset="33908.232">14478 2735,'905'0,"-707"-28,282 27,-284 2,-155 10,-41-12</inkml:trace>
  <inkml:trace contextRef="#ctx0" brushRef="#br0" timeOffset="37588.833">14987 1634,'531'-288,"-368"206,139-49,-282 123,0 1,0 1,0 1,1 1,-1 1,19-1,-38 3,0 1,1 0,-1 0,0 0,0 0,0 0,0 0,0 0,0 0,0 0,0 0,1 0,-1 1,0-1,0 0,0 1,0-1,0 1,0-1,0 1,0 0,-1-1,1 1,0 0,0-1,0 1,-1 0,1 0,0 0,-1 0,1 0,-1 0,1 0,-1 0,1 0,-1 0,0 0,0 0,1 0,-1 0,0 0,0 1,0-1,0 0,0 0,0 0,-1 0,1 0,0 0,-1 1,-26 51,26-52,-101 136,68-95,2 1,1 1,3 2,-4 11,30-54,0 1,1-1,-1 0,1 1,-1-1,1 1,0-1,1 1,-1-1,0 1,1 0,0-1,0 1,0 0,0-1,1 1,0 0,-1-1,1 1,0-1,1 1,-1-1,1 0,-1 1,1-1,0 0,0 0,1 0,-1 0,0-1,1 1,0 0,0-1,0 0,0 0,0 0,0 0,0 0,0-1,1 1,-1-1,1 0,1 0,9 0,0-1,0-1,0 0,0-1,0-1,0 0,0-1,-1 0,0-1,0-1,0 0,0-1,-1 0,0 0,1-3,0 3,208-144,-204 135,-4 2</inkml:trace>
  <inkml:trace contextRef="#ctx0" brushRef="#br0" timeOffset="39325.289">17160 1352,'9'-48,"-9"46,-1 1,0-1,0 0,0 0,0 1,0-1,0 1,-1-1,1 1,0 0,-1-1,1 1,-1 0,1 0,-1 0,0 0,0 0,1 0,-1 1,0-1,0 0,0 1,0 0,1-1,-1 1,0 0,0 0,0 0,0 0,0 0,0 1,0-1,0 0,0 1,1 0,-1-1,0 1,-69 33,61-27,0 0,0 0,1 1,0 1,0 0,1 0,0 1,0 0,1 0,1 0,0 1,0 0,1 0,0 1,1 0,1-1,0 1,0 1,1-1,0 0,2 0,-1 1,1-1,1 1,0-1,1 1,0-7,0 1,0-1,1 0,0 0,0-1,0 1,1-1,0 0,0 1,0-2,1 1,-1 0,1-1,0 0,1 0,-1-1,0 1,1-1,0 0,0 0,0-1,0 0,0 0,5 0,160 9,-149-11,87-23,-101 19</inkml:trace>
  <inkml:trace contextRef="#ctx0" brushRef="#br0" timeOffset="40123.222">17583 1295,'-5'27,"1"0,1 1,2-1,0 1,2-1,1 1,1-1,2 0,4 16,-8-40,1 1,0-1,-1 0,1 1,0-1,1 0,-1 0,1 0,-1 0,1-1,0 1,0-1,0 0,0 1,0-2,1 1,-1 0,1 0,-1-1,1 0,0 0,-1 0,1 0,0-1,0 1,-1-1,1 0,0 0,0 0,0-1,-1 1,1-1,0 0,-1 0,1 0,0 0,-1-1,1 0,-1 0,0 0,0 0,0 0,0 0,0-1,0 1,0-1,-1 0,1 0,-1 0,1-2,24-35,-1-1,-2-1,-2-1,-2 0,3-14,35-78,-58 136,0-1,0 1,0 0,0-1,0 1,1-1,-1 1,0 0,0-1,1 1,-1-1,0 1,1-1,-1 1,1-1,-1 1,1-1,-1 1,1-1,-1 1,1-1,-1 0,1 1,-1-1,1 0,0 0,-1 1,1-1,-1 0,1 0,0 0,-1 0,1 0,0 0,-1 0,1 0,0 0,-1 0,1 0,-1 0,1 0,0-1,-1 1,1 0,0 0,-1-1,1 1,-1 0,1-1,-1 1,1-1,-1 1,1 0,-1-1,0 1,1-1,-1 0,1 1,-1-1,0 1,0-1,1 1,-1-1,0 0,0 0,5 58,-5-55,10 153,0-66,-3 1,-4 0,-5 23,1-17,-3-65,-1 0,-1-1,-2 0,-1 0,-1-1,-1 0,-2-1,-1 0,-1-1,-2 0,-13 17,30-43,-1 0,1 1,0-1,-1 1,1-1,-1 0,1 1,-1-1,1 0,-1 0,0 1,0-1,0 0,0 0,0 0,0 0,0 0,0 0,0 0,0 0,0-1,0 1,-1 0,1-1,0 1,-1-1,1 1,0-1,-1 0,1 1,-1-1,1 0,-1 0,1 0,0 0,-1 0,1-1,-1 1,1 0,0 0,-1-1,1 1,0-1,-1 0,1 1,0-1,0 0,-1 0,-1-14,0 1,1-1,0-1,1 1,1 0,1 0,0 0,2-6,-3 12,9-52,2 0,3 2,2 0,21-47,-26 76</inkml:trace>
  <inkml:trace contextRef="#ctx0" brushRef="#br0" timeOffset="40793.478">18655 590,'82'470,"-4"-149,-73-297</inkml:trace>
  <inkml:trace contextRef="#ctx0" brushRef="#br0" timeOffset="41124.863">19051 985,'-9'28,"2"1,1 1,2-1,1 1,1 0,1 0,2 0,2 9,-3-35,0-1,0 0,1 0,0 0,-1 0,1 0,0 0,1 0,-1-1,0 1,1 0,-1-1,1 1,0-1,0 1,0-1,0 0,1 0,-1 0,1 0,-1 0,1 0,-1-1,1 1,0-1,0 0,0 0,0 0,0 0,0 0,0-1,0 1,0-1,0 0,0 0,0 0,0 0,0-1,0 1,0-1,0 0,0 0,0 0,0 0,0 0,0-1,-1 1,1-1,0 0,-1 0,2-1,6-7,-1-1,0 0,-1 0,0-1,-1 0,0-1,0 1,-2-1,0-1,0 1,0-4,-3 11,4-11,-1-1,-1 0,-1 1,0-1,-1-1,-1 1,-1 0,0 0,-1 0,-2 0,1 0,-2 0,-2-6,5 21,0 1,0-1,0 0,0 1,0-1,-1 1,1 0,-1-1,1 1,-1 0,0 0,0 0,0 0,0 0,0 0,-1 1,1-1,0 1,-1 0,1-1,-1 1,-1 0,-10 0</inkml:trace>
  <inkml:trace contextRef="#ctx0" brushRef="#br0" timeOffset="41373.892">19445 957,'-4'33,"-3"17,6-1,8-9,2-11</inkml:trace>
  <inkml:trace contextRef="#ctx0" brushRef="#br0" timeOffset="41523.29">19445 505,'0'0</inkml:trace>
  <inkml:trace contextRef="#ctx0" brushRef="#br0" timeOffset="42057.286">19699 703,'-8'15,"1"0,1 0,0 1,1 0,1 0,0 0,1 1,1-1,0 1,1 0,1 0,1-1,0 1,1 0,1-1,3 9,-4-21,1 0,-1 0,1-1,0 1,1 0,-1-1,1 0,-1 0,1 0,0 0,0 0,0-1,1 0,-1 0,0 0,1 0,-1-1,1 0,0 0,0 0,-1 0,1-1,0 0,0 0,-1 0,1 0,0-1,0 0,-1 0,1 0,0 0,-1-1,1 0,-1 0,0 0,0-1,0 1,0-1,0 0,0 0,-1 0,3-3,8-10,0-1,-1-1,0 0,-2 0,0-1,-1-1,-1 0,-1 0,5-22,11-21,8-10,-19 49,-1 0,-2-2,0 1,-2-1,-1-1,-1 1,-1-1,-1 0,-2 0,0-20,-4 21,-2-1,0 1,-2 0,0 1,-2 0,-1 0,-6-10,11 25,0 1,-1 0,0 0,-1 1,0-1,0 1,-1 0,0 1,-1-1,1 2,-1-1,0 1,-1 0,0 1,0 0,0 0,0 1,-1 0,0 0,-2 1,2 2,1 0,-1 1,1 1,-1 0,1 0,0 0,-1 2,1-1,0 1,0 0,1 1,-1 0,1 0,-1 1,1 0,1 0,-1 1,1 0,0 1,0-1,1 1,0 1,0-1,0 1,1 0,1 0,-1 0,1 1,1 0,-1 0,1 0,0 3,1 3,0 0,2 1,-1-1,2 0,0 0,1 1,0-1,1 0,1-1,0 1,1-1,1 1,0-1,1-1,1 1,0-1,0-1,1 0,1 0,4 3,28 30,2-2,1-2,3-2,21 11,298 211,-240-183,-109-70</inkml:trace>
  <inkml:trace contextRef="#ctx0" brushRef="#br0" timeOffset="50195.763">18373 1126,'-9'1,"0"0,0 0,0 1,0 0,0 0,1 1,-1 0,1 0,-1 1,1 1,0-1,-3 4,5-4,0 0,0 1,0 0,1 0,-1 1,2-1,-1 1,0 0,1 0,0 0,1 1,-1 0,1 0,1-1,-1 2,1-1,0 0,1 0,0 1,0-1,0 1,1-1,0 0,1 1,0-1,0 1,0-1,1 0,0 0,0 1,1-1,0-1,0 1,1 0,0-1,3 4,5-1,1-2,0 1,1-2,0 1,0-2,0 0,1-1,-1 0,1-1,0-1,0 0,0-1,0-1,0 0,0-1,0-1,0 0,3-2,38-18,-50 10</inkml:trace>
  <inkml:trace contextRef="#ctx0" brushRef="#br0" timeOffset="54094.068">14987 1578,'1'1,"1"0,0 1,-1-1,1 0,0 0,0 0,0 0,0 0,0-1,0 1,0 0,0-1,0 0,0 1,0-1,0 0,0 0,0 0,0 0,0-1,0 1,0-1,0 1,0-1,0 1,0-1,0 0,0 0,0 0,0 0,-1 0,1-1,0 1,1-2,49-54,64-140,-103 178,-7 30,-5 39,-1-42,14 153,-3-117,2 0,2-1,2-1,2-1,23 39,-43-80,1 0,-1 0,1 0,-1 0,1 0,-1 0,1 0,0 0,-1 1,1-1,-1 0,1 0,-1 0,1 1,-1-1,1 0,0 0,-1 1,1-1,0 0,-1 1,1-1,0 0,-1 1,1-1,0 1,0-1,0 1,-1-1,1 0,0 1,0-1,0 1,0-1,0 1,0-1,0 1,0-1,0 1,0-1,0 1,0-1,0 1,0-1,0 0,0 1,0-1,1 1,-1-1,0 1,0-1,1 0,-1 1,0-1,1 1,-1-1,0 0,1 0,-1 1,0-1,1 0,-1 1,1-1,-1 0,1 0,-1 0,0 0,1 1,0-1,-37-15,31 12,-77-40,35 16,-1 3,-1 2,-1 2,-19-4,45 18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99,'-1'-2,"0"-1,0 0,0 1,0-1,0 1,-1-1,1 1,-1 0,0-1,1 1,-1 0,0 0,0 0,-1 1,1-1,0 0,0 1,-1-1,1 1,-1 0,1 0,-1 0,0 0,1 0,-1 1,0-1,0 1,1 0,-1 0,0 0,0 0,0 0,1 0,-1 1,0-1,0 1,1 0,-1 0,1 0,-1 0,1 1,-1-1,1 0,0 1,-1 0,1 0,0-1,-1 2,-49 131,31-70,-135 303,6-81,127-257,23-30,0 1,0-1,0 1,0 0,1-1,-1 1,0-1,0 1,0 0,0-1,0 1,0-1,0 1,0 0,0-1,0 1,0-1,-1 1,1 0,0-1,0 1,0-1,0 1,-1 0,1-1,0 1,0 0,-1-1,1 1,0 0,-1 0,1-1,0 1,-1 0,1 0,0-1,-1 1,1 0,-1 0,1 0,0 0,-1 0,1-1,-1 1,1 0,0 0,-1 0,1 0,-1 0,1 0,0 0,-1 1,1-1,-1 0,1 0,0 0,-1 0,1 0,-1 1,1-1,0 0,7-31,1-1,2 2,1-1,1 1,2 1,7-12,-18 36,75-135,6 4,23-20,-59 87,57-100,-72 133,-32 35,0 1,0 0,-1-1,1 1,0 0,0 0,0-1,0 1,0 0,0 0,0 0,0 0,0 0,0 0,0 1,0-1,0 0,-1 0,1 1,0-1,0 0,0 1,0-1,0 1,-1-1,1 1,0 0,0-1,-1 1,1 0,0-1,-1 1,1 0,-1 0,1 0,-1-1,0 1,1 0,-1 0,0 0,1 0,-1 0,0 0,0 0,0 0,0 0,0 0,0 0,17 194,0-50,7-2,31 98,-27-129,-30-111,0 1,1-1,-1 0,0 1,0-1,0 0,0 0,0 0,0-1,0 1,0 0,0-1,0 1,0-1,0 0,-1 0,1 0,0 0,0 0,0 0,-1 0,1-1,0 1,0-1,0 0,0 0,0 1,0-1,0 0,0-1,0 1,1 0,-1-1,0 1,1 0,-2-2,2 2,-225-150,180 123,24 13,-1 1,-1 0,0 2,-1 1,0 1,-8-1,6 8,7 4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1,'-29'3,"-36"5,0 2,1 3,-41 15,23 24,80-51,0 1,1 0,0 0,-1 0,1 0,0 0,0 0,0 0,0 1,1-1,-1 0,0 0,1 1,0-1,-1 0,1 1,0-1,0 1,1-1,-1 0,0 1,1-1,-1 0,1 1,0-1,0 0,0 0,0 0,0 0,0 0,1 0,-1 0,1 0,-1 0,1-1,0 1,-1 0,3 0,65 36,-65-37,1-1,-1 1,1 0,0 1,-1-1,0 1,1 0,-1 0,0 0,0 1,0-1,0 1,-1 0,1 0,-1 0,0 1,1-1,-2 1,1 0,0 0,-1 0,0 0,1 0,-2 0,1 1,0-1,-1 1,0-1,0 1,0 0,-1-1,0 1,0 0,0-1,0 4,-2-3,0 0,-1 0,1 0,-1-1,0 1,-1-1,1 1,-1-1,1 0,-1 0,-1-1,1 1,0-1,-1 0,0 0,1 0,-1-1,0 0,-1 0,1 0,-3 1,-118 17,115-19,6 0,0-1,-1 0,1 1,0-2,-1 1,1-1,0 1,0-2,-1 1,1 0,0-1,0 0,0 0,1-1,-1 1,0-1,-7-10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8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1,'-32'7,"1"2,0 1,0 2,1 0,1 3,0 0,1 2,0 0,2 3,-11 8,30-19,0-1,0 1,0 0,1 0,1 1,0 0,0 0,1 0,0 1,1-1,0 1,0 0,1 0,1 0,0 0,0 0,1 0,1 1,0-1,0 0,1 0,1-1,-1 1,2 0,0-1,0 1,0-1,2 0,5 8,-4-3,1-1,0 0,1-1,1 1,0-2,0 0,1 0,1-1,0 0,1-1,0 0,0-1,1-1,0 0,0-1,1 0,11 3,-11-6,-1 0,1 0,0-2,0 1,0-2,1 0,-1-1,13-2,164-58,-167 52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3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431 617,'1'-2,"-1"1,0-1,0 0,-1 0,1 0,0 0,-1 0,1 0,-1 0,1 1,-1-1,0 0,0 0,0 1,0-1,0 1,0-1,0 1,-1-1,1 1,-1 0,1-1,-1 1,1 0,-1 0,1 0,-1 0,0 0,0 1,1-1,-1 0,0 1,0 0,0-1,0 1,0 0,0 0,0 0,1 0,-1 0,0 0,-1 1,-81 22,60-13,1 1,0 2,0 0,2 2,-1 0,2 1,0 1,1 1,1 1,1 0,0 2,0 2,13-18,1 1,0-1,0 0,0 1,0 0,1-1,0 1,0 0,1 0,0 0,0 1,0-1,1 0,0 0,0 0,0 0,1 1,0-1,0 0,0 0,1 0,0 0,0-1,1 1,0 0,0-1,0 0,0 1,1-1,0-1,0 1,0 0,1-1,-1 0,1 0,3 1,0-2,0-1,1-1,-1 1,1-2,-1 1,1-1,-1 0,1-1,-1 0,1 0,-1-1,1 0,-1 0,0-1,0 0,0 0,-1-1,3-1,128-94,-117 82,65-59,-2-3,30-42,-114 122,0-1,0 1,0-1,0 1,0-1,0 1,0-1,1 1,-1-1,0 1,0-1,1 0,-1 1,0-1,1 1,-1-1,0 0,1 1,-1-1,0 0,1 1,-1-1,1 0,-1 0,1 1,-1-1,1 0,-1 0,1 0,-1 0,1 0,-1 0,1 0,-1 0,1 0,-1 0,1 0,-1 0,1 0,-1 0,1 0,-1 0,1 0,-1-1,1 1,-1 0,0 0,1-1,-1 1,1 0,-1-1,0 1,1 0,-1-1,0 1,1 0,-1-1,0 1,1-1,-1 1,0-1,0 1,0-1,1 1,-1-1,0 1,0-1,0 1,-4 40,-2-14,2-16,0 1,0 0,2 1,-1-1,1 0,1 1,0-1,1 1,0 0,0-1,1 1,1-1,0 1,1-1,0 0,0 0,1 0,1 0,4 7,-2-11,0 1,0-1,1 0,0-1,0 1,1-2,0 1,0-1,0-1,0 1,1-2,0 1,0-1,6 1,8 1</inkml:trace>
  <inkml:trace contextRef="#ctx0" brushRef="#br0" timeOffset="446.166">940 928,'32'-36,"-2"-1,-2-2,-1-1,21-41,-19 31,-17 31,-15 85,1-59,0 0,0 0,1 0,0-1,0 1,0 0,1 1,0-1,1 0,-1 0,1 0,1-1,-1 1,1 0,0 0,1-1,0 1,0-1,0 0,1 0,0 0,0 0,0 0,1-1,-1 0,2 0,-1 0,0-1,1 0,0 0,5 3,0-5,0 0,0-2,0 1,0-1,0-1,0 0,0 0,-1-1,1-1,-1 1,1-2,-1 1,0-2,0 1,0-1,-1-1,0 0,0 0,0-1,-1 0,0 0,0-1,0 0,-1-1,-1 1,0-1,2-4,3-4,-1-1,0 0,-1-1,-2 0,0 0,0 0,-1-5,-4 1,-5 4</inkml:trace>
  <inkml:trace contextRef="#ctx0" brushRef="#br0" timeOffset="1293.404">2041 646,'-9'-4,"0"1,0 0,0 0,0 1,-1 0,1 0,-1 1,1 1,-1-1,1 2,-1-1,1 1,-1 1,1 0,-1 0,1 0,-4 3,3-1,-1 1,1 1,0-1,0 2,1-1,0 1,0 1,0-1,1 2,0-1,1 1,0 0,0 1,1-1,0 1,1 1,0-1,0 1,1 0,1 0,0 0,-1 8,3-15,1 1,0-1,0 0,0 1,1-1,-1 0,1 1,0-1,0 0,1 0,-1 0,1 0,0 0,0 0,0-1,1 1,-1-1,1 1,0-1,0 0,0 0,0 0,1 0,-1-1,1 1,0-1,-1 0,1 0,0 0,0-1,0 1,1-1,-1 0,0 0,0-1,1 1,11 1,1 0,-1-1,1 0,-1-1,1-1,-1-1,1-1,-1 0,1-1,4-3,0-1,0 0,0-2,-1 0,-1-2,0 0,0-1,-1-1,-1 0,-1-2,0 0,0 0,2-6,13-20,-1 0,-2-2,-2-1,-2-1,3-13,-13 26,0-1,-2 0,-2 0,-1-1,4-32,-11 56,-1 1,0 0,-1-1,0 1,-1-1,0 1,0 0,-1-1,0 1,-1 0,0 0,-1 0,0 1,-1-1,0 1,0 0,-1 0,0 1,0 0,-1 0,0 0,-3-2,5 7,0-1,0 1,0-1,-1 1,0 1,1-1,-1 1,0 0,0 0,0 1,0 0,0 0,-1 0,1 1,0 0,0 0,-1 1,1-1,0 1,0 1,0-1,0 1,0 0,0 0,1 1,-1 0,1 0,-1 0,1 0,-1 2,-9 6,0 0,1 1,0 1,1 0,1 1,0 0,1 1,1 0,-8 14,10-13,0 0,1 0,1 0,1 1,0-1,1 1,1 1,1-1,0 0,1 1,1-1,0 1,2-1,0 0,1 0,0 1,2-2,0 1,1 0,0-1,1 0,1-1,1 0,0 0,5 4,10 17,2-2,2-2,0 0,3-2,0-1,2-1,1-2,1-1,1-2,8 2,154 47,-180-67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1,'-16'31,"2"2,1-1,2 1,1 1,1 0,2 1,2-1,1 1,2 0,1 0,2 1,3 21,-4-41,31 382,-32-322,1-77,0 1,0 0,-1 0,1 0,0-1,0 1,-1 0,1 0,0 0,0-1,-1 1,1 0,0 0,0 0,-1 0,1 0,0 0,-1 0,1 0,0 0,0 0,-1 0,1 0,0 0,-1 0,1 0,0 0,0 0,-1 0,1 0,0 0,-1 0,1 0,0 1,0-1,-1 0,1 0,0 0,0 0,-1 1,1-1,0 0,0 0,0 1,0-1,-1 0,1 0,0 1,0-1,0 0,0 0,0 1,0-1,0 0,-9-27,5-2,2-1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82,'38'-5,"27"-1,13-5,-3 0,-4 1,-10 3,-10-2,-9-1,-7 3,-5 2,-7 6,-12 4,-8 5,-10 7,-8 4,-7 3,1-1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59,'34'0,"34"-5,12-1,-4-5,-10 0,-11 1,-10 3,-9 2,-5 3,-2 1,-8 0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0,'-5'38,"-1"28,0 6,1-3,2-9,0-10,-3-13,-1-18,1-13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40,'41'-11,"1"2,0 2,0 1,0 2,41 2,-80 2,0 0,1 0,-1 0,0 0,0 0,0 0,1 1,-1 0,0 0,0 0,0 0,0 0,0 0,0 1,-1-1,1 1,0 0,-1 0,1 0,-1 0,0 1,1-1,-1 0,0 1,-1 0,1-1,0 1,-1 0,1 0,-1 0,0 0,0 0,0 0,-1 0,1 0,-1 1,0-1,1 0,-1 0,-1 0,1 1,0-1,-1 3,-4 8,0-1,-1 1,-1-1,0 0,0-1,-1 1,-1-1,0-1,0 0,-10 8,-9 14,-17 15,36-41,0 1,1 0,0 1,0 0,1 0,0 1,1 0,0 0,1 0,0 1,0 0,1 0,1 0,-1 0,4-8,0 0,0 0,0 0,0 0,0 0,1 0,0 0,-1 0,1 0,0 0,0 0,0 0,1-1,-1 1,1 0,-1-1,1 0,0 1,0-1,0 0,0 0,1 0,-1 0,0 0,1 0,0-1,-1 1,1-1,0 0,0 0,-1 0,1 0,3 0,100 11,-100-12,2 1,1-1,-1 0,0 0,0-1,1 0,-1-1,0 0,0 0,0 0,0-1,-1 0,1-1,4-3,1-4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0,'48'0,"21"0,3 0,-6 0,-14 0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17,'38'0,"23"0,5-5,-3-1,-13 0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452 594,'49'185,"-35"-128,-4 2,-2-1,-2 1,-3 0,-3 0,-4 28,4-85,0 0,1 1,-1-1,0 0,-1 1,1-1,0 0,-1 0,1 1,-1-1,0 0,0 0,1 0,-1 0,-1 0,1 0,0 0,0 0,-1 0,1-1,-1 1,0 0,1-1,-1 1,0-1,0 0,0 0,0 0,0 0,-2 1,2-4,0-1,0 1,0-1,0 0,1 0,-1 1,1-1,0 0,0 0,0 0,0 0,0-1,0 1,1 0,0 0,0 0,-1-1,2-1,-2-2,2-21,1 0,2 0,1-1,1 2,1-1,1 1,2 0,0 1,2 0,1 1,1 0,9-11,-6 5,5-10,1 2,3 0,1 2,1 0,2 3,18-16,-40 42,1 1,1 0,-1 1,1 0,0 0,0 1,1 0,-1 1,1 0,6-1,-13 4,-1 1,1-1,-1 1,1-1,-1 1,1 0,0 0,-1 0,1 1,-1 0,1-1,-1 1,1 0,-1 0,0 1,1-1,-1 1,0 0,0 0,0 0,0 0,0 0,-1 1,1-1,-1 1,1-1,-1 1,0 0,0 0,0 0,-1 0,1 1,-1-1,1 3,0 5,-1-1,-1 1,0 0,0 0,-1-1,0 1,-1 0,-1-1,1 0,-1 1,-1-1,0 0,-1-1,0 1,0-1,-1 0,0 0,0 0,-1-1,0 0,-1-1,-3 4,0 0,0 0,-1 0,0-1,-1-1,0 0,-1-1,0 0,0-1,0-1,-1 0,0-1,0 0,0-1,-15 1,27-4,0-1,-1 0,1 0,0 0,0 0,0-1,0 0,0 1,0-1,0 0,0 0,0-1,0 1,0 0,1-1,-1 0,0 0,1 0,-1 0,1 0,0 0,0 0,0-1,0 1,0-1,1 0,-1 0,1 1,-1-1,1 0,0 0,0 0,1 0,-1 0,0 0,1-1,0 1,0 0,0 0,0 0,0 0,1 0,-1-1,1 1,0 0,0 0,0 0,0 1,1-1,-1 0,1 0,0 1,0-1,9-15,0 3</inkml:trace>
  <inkml:trace contextRef="#ctx0" brushRef="#br0" timeOffset="370.429">1469 538,'-27'23,"2"-4,0 1,2 0,1 2,0 1,2 1,1 1,0 0,2 2,-8 16,24-40,-1-1,1 0,0 1,0-1,0 1,0-1,0 1,1 0,-1-1,1 1,-1 0,1 0,0-1,0 1,0 0,1 0,-1-1,1 1,-1 0,1-1,0 1,0-1,0 1,1-1,-1 1,0-1,1 0,-1 1,1-1,0 0,0 0,0 0,0-1,0 1,0 0,1-1,-1 1,0-1,1 0,-1 0,1 0,0 0,-1 0,1-1,0 1,9 1,0-1,0-1,0 0,1-1,-1 0,0-1,0 0,0 0,-1-2,1 1,-1-2,1 1,-1-2,-1 1,1-1,-1-1,0 0,0 0,-1-1,0-1,-1 1,1-1,-2-1,1 1,-1-1,-1-1,0 1,0-1,-1 0,-1-1,0 1,0-1,-1 1,0-1,-1 0,0-11,-1 19,1-1,-1 1,-1-1,1 0,-1 0,1 1,-1-1,-1 0,1 0,-1 1,0-1,0 0,0 1,0-1,-1 1,0-1,0 1,0 0,-1 0,1 0,-1 0,0 0,0 1,0-1,0 1,-1-1,0 1,1 1,-1-1,0 0,-1 1,1 0,0 0,-1 0,1 0,-1 1,1 0,-1 0,0 0,-2 1,1 0,0 1,-1 0,1 0,0 1,-1-1,1 1,0 1,0-1,1 1,-1 0,0 0,1 1,0 0,0 0,0 0,0 0,1 1,-1 0,0 2,-9 14</inkml:trace>
  <inkml:trace contextRef="#ctx0" brushRef="#br0" timeOffset="624.959">1892 622,'-19'33,"-6"22,0 5,6-7</inkml:trace>
  <inkml:trace contextRef="#ctx0" brushRef="#br0" timeOffset="850.863">1807 284,'5'-5,"1"-2</inkml:trace>
  <inkml:trace contextRef="#ctx0" brushRef="#br0" timeOffset="1090.405">2061 819,'17'-63,"3"1,3 1,24-44,-5 44,-42 60,1 0,0 0,0 0,1 0,-1 0,0 0,0 0,0 1,0-1,1 0,-1 1,0-1,1 1,-1-1,1 1,-1 0,0-1,1 1,-1 0,1 0,-1 0,1 0,-1 0,0 1,1-1,-1 0,1 1,-1-1,0 1,1-1,-1 1,0 0,0-1,1 1,-1 0,0 0,0 0,0 0,0 0,0 0,0 0,0 0,0 0,-1 1,1-1,0 1,4 7,-1 0,0 0,-1 0,0 1,-1-1,0 1,0 0,-1-1,0 1,-1 5,19 80,-18-91,0 0,0 0,0-1,1 1,0-1,-1 1,1-1,0 1,1-1,-1 0,0 0,1 0,0 0,0 0,0-1,0 1,0-1,0 0,1 0,-1 0,1 0,-1-1,1 0,0 1,0-1,-1 0,1-1,0 1,0-1,0 0,0 0,0 0,0 0,0 0,0-1,0 0,-1 0,1 0,1-1,6-8,0-1,0 0,-1-1,0 0,-1 0,0-1,-1 0,0-1,-2 0,1 0,3-14,9-15,-6 14,-2 4</inkml:trace>
  <inkml:trace contextRef="#ctx0" brushRef="#br0" timeOffset="1302.509">3077 1,'-9'43,"-9"38,-5 16,0-5,5-8,1-14,3-8,4-11,3-9,4-7,6-4,3-3,1-1,3-6,0-11,-1-7</inkml:trace>
  <inkml:trace contextRef="#ctx0" brushRef="#br0" timeOffset="1524.097">2710 311,'44'5,"27"6,8 2,0-2,-10-3,-10-2,-12 2,-8 0,-11-2</inkml:trace>
  <inkml:trace contextRef="#ctx0" brushRef="#br0" timeOffset="26799.683">339 1836,'1'-4,"-1"1,0 0,0-1,0 1,-1 0,1 0,-1-1,0 1,0 0,0 0,0 0,0 0,-1 0,1 0,-1 0,0 0,0 1,0-1,0 1,-1-1,1 1,0 0,-1 0,0 0,1 0,-1 0,0 1,0-1,0 1,0 0,0 0,-1 0,1 0,0 0,0 1,-1-1,1 1,0 0,-3 0,-7 3,1-1,-1 1,1 1,-1 0,1 1,0 1,1-1,-1 2,1 0,0 0,1 1,0 0,0 1,1 0,0 0,0 1,1 1,1-1,0 1,0 0,1 1,0-1,1 1,0 1,1-1,1 1,0-1,-1 9,3-15,0 0,0 0,1 0,-1 0,1 0,1 0,-1 1,1-1,0 0,1-1,-1 1,1 0,1 0,-1-1,1 1,-1-1,2 0,-1 1,0-2,1 1,0 0,0-1,1 1,-1-1,1-1,0 1,0 0,0-1,0 0,1-1,-1 1,1-1,0 0,-1 0,1-1,0 1,0-1,0-1,0 1,1-1,-1 0,0 0,0-1,6-1,8-4,-1-1,1 0,-1-2,0 0,-1-1,0-1,-1 0,0-2,-1 0,0-1,-1 0,-1-1,10-14,-6 7,-1-1,-1-1,0-1,-3 0,0-1,3-10,-6 25,-7 37,-1-8,2-4,1 1,0 0,1-1,1 0,0-1,1 1,0-1,1-1,0 0,1 0,1-1,0 0,0 0,1-2,0 1,8 3,-14-9,-1-2,0 1,1 0,-1-1,1 0,0-1,0 1,0-1,0 0,0 0,0-1,0 0,0 0,0 0,0-1,0 0,0 0,0-1,0 1,0-1,-1 0,1-1,-1 0,1 0,-1 0,0 0,0-1,-1 1,4-4,166-160,-157 152,13-15,2 3,1 0,2 3,0 0,10-2,-33 19,82-24,-95 31,1 0,-1 0,0 0,1 0,-1 0,0 0,1 1,-1-1,0 0,1 0,-1 1,0-1,1 0,-1 1,1-1,-1 1,1-1,-1 1,1-1,-1 1,1-1,0 1,-1 0,1-1,0 1,-1-1,1 1,0 0,0-1,0 1,0 0,-1-1,1 1,0 0,0 0,0-1,0 1,0 0,1-1,-1 1,0 0,0-1,0 1,1 0,-1-1,0 1,1-1,-1 1,0 0,1-1,-1 1,1-1,-1 1,1-1,-1 1,1-1,-1 0,1 1,-1-1,1 1,0-1,-1 0,1 0,0 1,-1-1,1 0,0 0,0 0,-162 30,155-28,0 0,0 0,-1 0,1 0,1 1,-1 0,0 1,1-1,0 1,0 0,0 0,0 1,0-1,1 1,0 0,0 0,0 1,1-1,0 1,0-1,0 1,1 0,0 1,0-1,0 0,1 0,-1 5,1-4,0 0,1 1,-1-1,2 1,-1-1,1 0,0 1,0-1,1 0,0 0,0 0,1 0,0 0,0 0,1-1,0 1,0-1,0 0,1 0,0-1,0 1,0-1,1 0,-1-1,1 1,0-1,1 0,-1-1,1 1,0-1,0-1,0 1,0-1,0 0,7 0,10 0,0-2,1-1,-1-1,0-1,0-1,-1-1,1-2,-1 0,0-1,-1-1,22-12,29-20,-1-3,50-42,-110 78,43-31,-3-2,-2-2,40-44,-72 68,-2-1,0-1,-1 0,-2-1,0-1,-1 0,-1 0,-1-1,-1-1,-2 1,2-13,-6 29,0-1,-1 0,0 0,0 0,-1 0,0 0,-1 0,0 0,0 0,-1 0,0 0,-1 0,0 0,0 0,-1 0,0 0,-1 1,0 0,0 0,0 0,-4-4,5 11,1-1,-1 1,0 0,0 0,0 0,0 0,0 1,0-1,0 1,0-1,0 1,0 0,0 1,0-1,0 0,0 1,0-1,0 1,0 0,0 0,0 1,1-1,-1 0,0 1,1 0,-1-1,1 1,-1 0,1 0,0 0,0 1,0-1,0 1,0-1,1 1,-1-1,1 1,0 0,-1 0,1 0,1 0,-1-1,0 1,0 3,-9 33,2 1,1 0,2 0,2 1,2 0,2-1,1 1,2-1,2 1,39 232,-16-126,-27-131,-3-34,1-3,0-5,-1 1</inkml:trace>
  <inkml:trace contextRef="#ctx0" brushRef="#br0" timeOffset="27045.225">1779 1582,'20'0,"15"0,7 0,0 0,4 0,-2 0,-3 0,0 0,-1 0,-3 0,2 0,-1 0,-2 0,-3 0,-1 0,-2 0,-6 0</inkml:trace>
  <inkml:trace contextRef="#ctx0" brushRef="#br0" timeOffset="27360.858">2851 1553,'-24'5,"0"1,1 1,-1 1,1 1,1 1,0 1,0 1,1 1,-15 12,34-24,0 0,0 1,1-1,-1 0,0 0,0 1,1-1,-1 1,1 0,0-1,-1 1,1 0,0 0,0 0,0 0,0 0,0 0,1 0,-1 0,1 0,-1 0,1 0,0 1,-1-1,1 0,0 0,1 0,-1 0,0 1,1-1,-1 0,1 0,-1 0,1 0,0 0,0 0,0 0,0 0,1 0,-1-1,0 1,1 0,0 0,161 97,-159-97,-1-1,0 1,1 1,-1-1,0 0,0 1,0 0,0-1,-1 1,1 0,-1 0,0 1,0-1,0 0,0 1,0 0,-1-1,1 1,-1 0,0-1,0 1,-1 0,1 0,-1 0,0 0,0 0,0 0,0 0,-1 0,0 0,0-1,0 1,0 0,0 0,-1 0,-5 3,-1-1,0 1,0-1,0 0,-1-1,0 0,0-1,0 0,-1 0,1-1,-1 0,0 0,-8 0,12-1,0-1,-1 1,1-1,-1-1,1 1,-1-1,1 0,-1-1,1 1,-1-1,1-1,0 1,0-1,-1 0,1 0,0-1,1 0,-1 0,0 0,1-1,0 0,-1 0,0-1,-3-10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1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1,'-20'20,"0"2,1 0,1 2,2 0,0 0,2 2,0 0,2 0,1 1,-2 10,11-31,0 0,1 0,-1 0,1 1,1-1,-1 1,1-1,0 0,0 1,1-1,0 1,0-1,1 0,-1 0,1 0,1 0,-1 0,1 0,0 0,0-1,1 1,0-1,0 0,0 0,0-1,1 1,0-1,0 0,0 0,0 0,1-1,-1 0,1 0,0 0,0-1,0 0,0 0,6 1,0-4,1 0,-1-1,1 0,-1-1,0-1,0 0,0 0,0-1,-1-1,0 0,0 0,0-1,-1 0,0-1,0 0,-1-1,0 0,-1-1,0 1,0-2,-1 1,-1-1,5-8,-6 12,-1 0,1 0,-1 0,-1-1,1 0,-1 0,0 0,-1 0,0 0,-1-1,1 1,-1-1,-1 1,0-1,0 1,-1-1,0 1,0-1,-1 1,0 0,0 0,-1 0,0 0,-1 0,0 0,0 1,0 0,-1 0,0 0,0 0,-1 1,0 0,2 1,1 0,-1 1,-1 0,1 0,0 0,-1 1,0-1,0 1,0 0,0 1,0-1,-1 1,1 0,-1 0,0 1,1-1,-1 1,0 1,0-1,0 1,1 0,-1 0,0 1,0-1,0 1,1 1,-1-1,0 1,1 0,0 0,-1 1,1-1,0 1,0 1,0-1,1 0,-3 3,-11 14,2 1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17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54,'-27'74,"-4"28,-47 118,61-203,30-55,2 0,1 0,2 2,1 0,2 1,25-31,-3 0,-37 57,77-96,-81 106,-1 0,1 0,-1 0,0 0,1 0,-1 0,0 0,0 0,0 1,0-1,0 0,0 1,0-1,-1 0,1 1,0-1,-1 1,1 0,-1-1,1 1,-1-1,0 1,0 0,0-1,0 1,0-1,0 1,0 0,0-1,-1 1,1 0,-1-1,1 1,-1 0,1 1,-3 69,7 81,-2-145,0 0,1-1,0 0,0 1,0-1,1 0,0 0,1-1,-1 1,1-1,1 0,-1 0,1-1,0 0,0 0,1 0,-1-1,1 0,0 0,0 0,1-1,-1 0,0-1,1 1,0-2,0 1,0-1,-1 0,1-1,0 1,0-2,0 1,0-1,0 0,0-1,0 0,-1 0,1-1,-1 1,0-2,1 1,-2-1,3-1,0-4,0-1,-1 0,0 0,0 0,-1-1,-1 0,0-1,0 0,-1 0,-1 0,0 0,0 0,-1-1,-1 0,0 0,-1 0,0 0,-1 0,-1 1,0-1,0 0,-3-9,-20-41,12 51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57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7564 594,'-18'0,"0"1,0 0,0 2,0 0,1 1,-1 0,1 2,-14 6,24-9,0 0,1 1,-1 0,1 0,0 0,0 1,0 0,1 0,0 1,0-1,0 1,1 0,0 1,0-1,0 1,1-1,0 1,0 0,1 0,0 0,0 1,0 3,1-6,0 1,1-1,-1 0,1 0,0 0,1 0,-1 0,1 1,0-1,0 0,1 0,-1-1,1 1,0 0,1 0,-1-1,1 1,0-1,0 0,0 0,0 0,1 0,0-1,-1 1,2-1,-1 0,0 0,0-1,1 1,0-1,-1 0,1 0,0 0,0-1,0 0,0 0,0 0,0 0,0-1,1 0,-1 0,0 0,3-1,17-8,-1-1,0-1,-1 0,0-2,-1-1,0-1,-1 0,-1-2,0 0,-1-2,-1 0,-1-1,7-11,-16 22,6-8,41-32,-53 51,0-1,0 1,-1 0,1 0,0 0,-1 0,1 0,-1 0,0 1,0-1,1 0,-2 1,1-1,0 1,0-1,-1 1,1-1,-1 1,0 0,0-1,0 1,0-1,0 1,-1-1,1 1,-1 0,1 2,9 189,25 147,-31-300,-3 0,-1 0,-2 0,-1 0,-3-1,-1 0,-2 0,-1-1,-15 32,18-53,0-2,-1 1,-1-1,0 0,-1-1,-1 0,-1-1,0 0,0-1,-1-1,-1 0,0-1,-1-1,0 0,-1-1,1 0,-2-2,15-5,1 0,-1 0,0-1,1 1,-1-1,0 0,0 0,0 0,0 0,0-1,0 1,0-1,-1 0,1 1,0-2,0 1,0 0,0-1,0 1,0-1,0 0,0 0,0 0,0 0,0 0,0-1,1 0,-1 1,1-1,-1 0,1 0,-1 0,1-1,0 1,0 0,0-1,1 1,-1-1,0 0,1 0,0 0,0 1,0-1,0 0,0-1,-1-31,1-1,2 1,1 0,2 0,2 0,1 1,1-1,2 1,10-21,-19 52,12-35,1 1,2 0,2 2,1 0,15-20,-10 21</inkml:trace>
  <inkml:trace contextRef="#ctx0" brushRef="#br0" timeOffset="440.678">8213 904,'-5'6,"4"-3,-1 1,0-1,0 0,0 0,0 0,-1 0,1-1,-1 1,0-1,0 1,0-1,0 0,0 0,0 0,-1-1,1 1,-1-1,1 0,-1 1,-2-1,4-3,1 0,-1 0,0 1,1-2,-1 1,1 0,0 0,0 0,0-1,0 1,0 0,0-1,1 1,-1-1,1 1,0-1,-1 1,1-1,0 1,1-1,-1 1,0-1,1 1,-1-1,1 1,0-1,0 1,1-2,-1-1,58-170,-48 151,2 0,1 1,1 1,1 0,1 1,0 1,11-8,-24 22,1 1,0-1,0 1,1 1,-1-1,1 1,0 0,1 0,-1 0,1 1,-1 0,1 1,0-1,0 1,0 1,0-1,3 1,-7 3,0 1,0 0,-1 0,1 0,-1 0,0 0,1 1,-1-1,-1 0,1 1,0 0,-1-1,0 1,0 0,0 0,0 0,-1 0,0 0,1-1,-1 1,-1 0,1 0,0 0,-2 3,2 0,0 18</inkml:trace>
  <inkml:trace contextRef="#ctx0" brushRef="#br0" timeOffset="819.682">8890 537,'-27'8,"1"0,0 1,0 2,1 1,0 0,1 2,-2 3,19-12,0 0,1 1,-1 0,1 0,0 1,1-1,-1 1,1 0,1 1,-1-1,1 1,1 0,-1 0,1 0,1 1,0-1,0 1,0-1,1 1,1 0,-1 0,1-1,1 1,0 3,0-6,0-1,0 0,1 0,0 1,0-1,0 0,1-1,-1 1,1 0,0-1,1 1,-1-1,1 0,0 0,0-1,0 1,0-1,1 0,-1 0,1 0,0-1,0 1,0-1,0 0,0-1,0 1,0-1,1 0,-1 0,1-1,-1 1,0-1,1-1,-1 1,1-1,-1 0,0 0,1 0,-1-1,0 0,4-1,3-2,0-1,0 0,-1 0,0-1,0-1,0 1,-1-2,0 0,-1 0,0 0,0-1,-1-1,0 0,-1 0,0 0,-1-1,0 1,-1-2,0 1,-1 0,-1-1,0 0,0-3,-1 10,-1 0,0 0,0 0,-1 0,0 0,0 0,0-1,-1 1,0 0,0 0,-1 0,1 0,-1 1,-1-1,1 0,-1 1,0-1,0 1,0 0,-1 0,0 0,0 1,0-1,-1 1,1 0,-1 0,-15-9</inkml:trace>
  <inkml:trace contextRef="#ctx0" brushRef="#br0" timeOffset="1139.851">9257 622,'-7'11,"0"0,1 0,0 1,1 0,1 0,-1 1,2-1,0 1,1 0,0 0,0 0,2 0,-1 0,2 0,0 0,0 0,3 8,-3-19,0 0,0 1,0-1,0 0,0 0,0-1,0 1,1 0,-1 0,1-1,-1 1,1-1,0 1,0-1,-1 1,1-1,0 0,0 0,0 0,0 0,1-1,-1 1,0 0,0-1,0 1,1-1,-1 0,0 0,0 0,1 0,-1 0,0-1,0 1,1-1,-1 1,0-1,0 0,0 0,0 1,0-2,78-48,-63 35,-1-2,-1 0,-1 0,0-2,-1 0,-1 0,8-19,0 3,9-39,-25 51</inkml:trace>
  <inkml:trace contextRef="#ctx0" brushRef="#br0" timeOffset="1556.079">9653 848,'134'-218,"-111"187,-22 31,-1 0,0 0,1-1,-1 1,0 0,1 0,-1-1,1 1,-1 0,1 0,-1 0,1 0,-1-1,1 1,-1 0,1 0,-1 0,0 0,1 0,-1 0,1 1,-1-1,1 0,-1 0,1 0,-1 0,1 0,-1 1,1-1,-1 0,0 0,1 1,-1-1,0 0,1 1,-1-1,0 0,1 1,-1-1,0 1,0-1,1 0,-1 1,0-1,0 1,0-1,1 1,-1-1,0 1,0-1,0 1,0-1,0 0,0 1,0-1,0 1,0-1,0 1,-1-1,1 1,0-1,0 1,0-1,0 1,-1-1,1 0,0 1,-1-1,1 41,-1-36,0 1,0 0,0-1,1 1,0 0,0-1,0 1,1 0,0-1,0 1,0-1,1 1,0-1,0 1,0-1,1 0,-1 0,1 0,0-1,1 1,-1-1,5 4,-3-7,0-1,0-1,-1 1,1-1,0 1,0-1,0-1,-1 1,1-1,-1 0,1 0,-1 0,0 0,1-1,-1 0,0 0,-1 0,1 0,-1-1,1 1,-1-1,0 0,0 0,-1 0,1 0,-1 0,0-1,0 0,1 1,105-153,-97 139</inkml:trace>
  <inkml:trace contextRef="#ctx0" brushRef="#br0" timeOffset="2051.657">10498 594,'-19'16,"4"-6,1 2,0-1,1 2,0 0,1 0,0 1,1 1,1 0,0 0,1 1,-1 3,9-16,0 1,1-1,-1 0,1 0,-1 0,1 0,0 1,0-1,0 0,1 0,-1 1,1-1,0 0,0 0,0 0,0 0,0 0,1 0,-1 0,1-1,0 1,0 0,0-1,0 1,0-1,0 0,1 0,-1 0,1 0,0 0,0 0,-1-1,1 0,0 1,0-1,0 0,0 0,1 0,-1-1,0 1,0-1,0 0,1 0,-1 0,0 0,0-1,0 1,1-1,-1 1,0-1,2-1,11-2,-1 0,0 0,0-2,-1 1,1-2,-1 0,0-1,-1 0,0-1,0-1,-1 0,0-1,-1 0,0-1,22-30,-2-3,-2 0,-2-2,-2-1,0-6,-18 42,-1 0,-1 0,0-1,0 0,-1 0,-1 0,0 0,-1 0,-1-1,0 1,-1-1,0 1,-1-1,0 1,-1-1,-1 1,0 0,-1 0,0 0,-1 0,0 1,-1 0,0 0,-1 0,-1 1,-1-1,6 7,0 0,-1 1,0-1,1 1,-2 0,1 0,0 0,-1 0,0 1,0 0,0 0,0 0,0 1,-1-1,1 1,-1 1,0-1,1 1,-1 0,0 0,0 1,0-1,1 1,-1 1,0-1,0 1,0 0,0 0,1 1,-1-1,1 1,-1 1,1-1,0 1,0 0,0 0,0 0,0 1,1 0,-1 0,1 0,0 0,0 1,-4 8,0 1,1 0,0 0,1 1,1 0,0 0,1 0,1 1,0 0,1-1,1 1,1 15,2-12,0-1,2 0,0 0,1 0,1 0,0-1,2 0,0 0,1-1,0 0,1-1,1 0,1 0,0-1,0-1,2 0,-1 0,13 7,7 4,1-1,1-2,1-1,0-2,2-2,-1-1,2-2,3-1,128 15,-145-26</inkml:trace>
  <inkml:trace contextRef="#ctx0" brushRef="#br0" timeOffset="-2964.677">3782 594,'-18'1,"0"1,0 1,1 1,-1 0,1 1,0 1,-11 6,-48 43,74-53,1 0,-1 0,1 0,-1 0,1 1,0-1,0 0,0 1,0-1,0 1,1-1,-1 1,1-1,-1 1,1-1,0 1,0-1,0 1,1-1,-1 1,0-1,1 1,0-1,0 1,-1-1,1 0,1 1,-1-1,0 0,0 0,1 0,0 0,-1 0,2 1,49 45,-45-43,0 0,0 0,-1 1,1 0,-1 0,-1 1,1-1,-1 1,0 1,-1-1,0 1,0-1,0 1,-1 0,0 1,-1-1,-1-2,0-1,0 1,0 0,-1-1,0 1,0 0,-1-1,1 1,-1 0,0-1,-1 1,1-1,-1 1,0-1,-1 0,1 0,-1 0,0 0,-1 0,1 0,-1-1,1 0,-1 0,-1 0,1 0,0-1,-1 1,0-1,0 0,0-1,0 1,0-1,-1 0,1 0,-1-1,1 1,-1-1,1 0,-1-1,0 0,-5 0,-13-7,5-4</inkml:trace>
  <inkml:trace contextRef="#ctx0" brushRef="#br0" timeOffset="-1210.365">5927 848,'25'0,"0"-1,0 0,0-2,0-1,0-1,-1-2,0 0,0-1,-1-1,0-2,6-3,-24 11,0 0,0 0,-1 0,1-1,-1 1,1-1,-1 0,0 0,-1-1,1 1,-1-1,0 0,0 0,0 0,-1 0,0 0,0-1,0 1,-1-1,1 1,-1-1,-1 0,1 1,-1-1,0 0,0 1,0-1,-1 0,0 1,-1-3,1 6,-1-1,1 1,-1 0,1 0,-1-1,0 1,0 0,0 1,0-1,0 0,0 1,-1-1,1 1,0-1,-1 1,1 0,-1 0,0 0,1 1,-1-1,0 1,1-1,-1 1,0 0,0 0,1 0,-1 0,0 1,1-1,-1 1,0-1,1 1,-1 0,-85 38,75-31,1 0,0 1,0 0,0 1,2 0,-1 1,1 0,1 1,0 0,0 0,1 1,1 0,0 0,1 1,0 0,1 0,1 0,0 1,1-1,1 1,-1 5,5-13,0 1,1-1,-1 1,1-1,1 0,-1 0,1 0,0 0,1-1,0 0,0 0,0 0,1 0,-1-1,1 0,1 0,-1-1,1 1,-1-1,1-1,1 0,-1 1,0-2,1 1,-1-1,1-1,0 1,-1-1,1-1,0 1,0-1,0-1,2 0,16 2</inkml:trace>
  <inkml:trace contextRef="#ctx0" brushRef="#br0" timeOffset="-2243.51">4769 30,'-21'208,"13"310,10-309,-2-203,0 0,0 0,0 0,-1 0,1-1,-1 1,-1 0,1 0,-1-1,0 1,-1-1,1 1,-3 2,-4-2,0-5</inkml:trace>
  <inkml:trace contextRef="#ctx0" brushRef="#br0" timeOffset="-1980.338">4431 651,'43'-10,"34"-8,13 0,-4-3,-12 3,-13 4,-13 4,-9 0,-7 1,-4 2,-7-3,-2 1,-4-3,-5-4,-4 0</inkml:trace>
  <inkml:trace contextRef="#ctx0" brushRef="#br0" timeOffset="-1580.175">5278 1,'-107'574,"104"-552,-1-7,2 0,0 1,0-1,2 0,0 1,1-1,0 0,1 0,1 1,0-1,4 8,-6-20,1 0,0-1,0 1,0-1,0 0,0 1,1-1,-1 0,0 0,1-1,0 1,-1 0,1-1,0 1,0-1,0 0,0 0,0 0,0-1,0 1,0-1,0 0,0 1,1-1,-1-1,0 1,0 0,0-1,0 0,0 1,0-1,0-1,94-40,-38 2,-52 34,1-1,-1 1,1 1,1-1,-1 1,1 1,0 0,0 0,0 1,1 0,-1 0,1 1,-1 0,10 0,-13 4,-1 0,0 0,-1 1,1 0,0 0,-1 0,1 0,-1 0,0 1,0 0,0 0,-1 0,1 0,-1 1,0-1,-1 1,1 0,-1 0,1 0,-2 0,1 0,0 0,-1 1,0-1,0 0,-1 1,0-1,0 6,12 34,9-10,-11-29</inkml:trace>
  <inkml:trace contextRef="#ctx0" brushRef="#br0" timeOffset="-4578.996">1129 707,'-2'10,"1"1,0 0,1-1,0 1,1-1,0 1,1-1,0 1,0-1,1 0,4 8,-6-14,0-1,0 0,1 0,0 1,0-1,0 0,0 0,0-1,0 1,1 0,-1-1,1 0,0 1,0-1,0 0,0 0,0-1,0 1,0-1,1 1,-1-1,1 0,-1 0,1-1,-1 1,1-1,-1 1,1-1,-1 0,1-1,-1 1,1-1,0 1,-1-1,0 0,1 0,5-4,0 0,0 0,-1 0,0-1,0 0,-1-1,1 0,-1 0,-1-1,1 1,-1-1,-1-1,1 1,-2-1,1 0,-1 0,0-1,-1 1,0-1,-1 1,0-1,0 0,-1 0,0 0,-1-5,2-10</inkml:trace>
  <inkml:trace contextRef="#ctx0" brushRef="#br0" timeOffset="-4231.143">1863 594,'-18'4,"0"1,1 0,0 2,0 0,1 1,0 0,0 1,1 1,0 1,1 0,0 1,0 0,-4 7,16-16,0 1,0-1,0 1,0-1,1 1,0 0,0 0,0 0,0 0,0 0,1 0,-1 0,1 0,0 0,1 0,-1 0,1 0,-1 0,1 0,0-1,1 1,-1 0,1 0,-1-1,1 1,0-1,1 1,-1-1,1 0,-1 0,1 0,0 0,0-1,0 1,0-1,0 0,1 1,-1-1,1-1,0 1,-1-1,1 1,3 0,3 4,0-1,1 1,-1-1,2-1,-1 0,0-1,1 0,-1-1,1 0,0 0,-1-2,1 1,0-1,0-1,0 0,-1-1,1 0,0-1,-1 0,0-1,0 0,0-1,0 0,8-7,2-4</inkml:trace>
  <inkml:trace contextRef="#ctx0" brushRef="#br0" timeOffset="-3762.016">2257 86,'-21'115,"4"0,6 1,4 0,6 36,2-139,-1 1,2-1,-1 0,2 0,0 0,0 0,1-1,1 1,0-1,1 0,0-1,7 10,-12-19,1 0,-1-1,1 1,-1-1,1 1,0-1,0 0,-1 1,1-1,0 0,0 0,0 0,0-1,0 1,1 0,-1-1,0 1,0-1,0 0,0 0,1 0,-1 0,0 0,0 0,0-1,1 1,-1-1,0 1,0-1,0 0,0 0,0 0,0 0,0 0,0-1,65-57,-47 38,6-4,77-58,-101 83,-1-1,0 0,1 0,-1 1,1-1,-1 1,1-1,-1 1,1-1,-1 1,1 0,0 0,-1 0,1 0,-1 0,1 0,0 0,-1 1,1-1,-1 1,1-1,-1 1,1-1,-1 1,1 0,-1 0,0 0,1 0,-1 0,0 0,0 0,0 0,0 0,0 0,0 1,0-1,0 0,0 1,-1-1,1 1,0-1,-1 1,1-1,-1 1,0-1,1 2,4 80,-6-75,15 93,-13-98,0-1,0 1,1-1,-1 1,1-1,-1 0,1 1,0-1,-1 0,1 0,0-1,1 1,-1 0,0 0,0-1,1 0,-1 1,1-1,-1 0,1 0,-1 0,1-1,0 1,-1-1,1 1,0-1,0 0,-1 0,1 0,0 0,0-1,-1 1,1-1,0 1,-1-1,39-15,-25 5</inkml:trace>
  <inkml:trace contextRef="#ctx0" brushRef="#br0" timeOffset="-3400.367">2964 848,'12'0,"1"0,0-2,0 1,0-1,-1-1,1 0,-1-1,0 0,0-1,0 0,0-1,-1-1,0 1,0-2,-1 0,0 0,-1 0,1-1,-2-1,1 0,-1 0,-1 0,0-1,0 0,1-5,-6 13,-1 0,0 0,1-1,-1 1,-1 0,1 0,0 0,-1-1,0 1,1 0,-1 0,-1-1,1 1,0 0,-1-1,0 1,1 0,-1 0,-1 0,1 0,0 0,-1 0,1 0,-1 0,0 0,0 1,0-1,0 1,-1 0,1-1,-1 1,1 0,-1 0,0 1,0-1,0 0,0 1,0 0,0 0,0 0,0 0,0 0,-1 0,1 1,0 0,0 0,-1 0,0 0,-14 5,0 0,1 2,0 0,0 1,1 1,0 0,0 1,1 1,0 0,1 1,1 1,0 0,0 1,1 0,1 1,1 0,0 1,1 0,0 0,2 1,-3 8,-14 88,24-109,0 0,0 0,0 0,1-1,0 1,0 0,0 0,0-1,0 1,1 0,0-1,0 0,0 1,0-1,0 0,1 0,-1 0,1 0,0-1,0 1,0-1,0 1,0-1,0 0,1 0,-1-1,4 2,13 1,1 0,0-2,0 0,0-2,0 0,0-1,0-1,-1-1,1-1,-1-1,1-1,-1 0,2-3,13-1</inkml:trace>
  <inkml:trace contextRef="#ctx0" brushRef="#br0" timeOffset="-5545.683">282 227,'-11'349,"-1"-215,6 1,7 23,-1-111,11 13,3-90,-11 9</inkml:trace>
  <inkml:trace contextRef="#ctx0" brushRef="#br0" timeOffset="-5279.179">0 651,'44'-5,"27"-7,13 0,-4-4,-6 1,-11-1,-10 1,-11 4,-7 3,-5 4,-7 2</inkml:trace>
  <inkml:trace contextRef="#ctx0" brushRef="#br0" timeOffset="-4912.863">762 651,'-21'36,"3"1,0 1,3 0,1 1,2 1,1 1,16 40,-4-79,0 0,0 0,0 0,0-1,0 1,1 0,-1-1,1 1,-1-1,1 1,0-1,0 0,-1 1,1-1,0 0,0 0,0-1,0 1,0 0,0-1,0 1,1-1,-1 1,0-1,0 0,0 0,0 0,1 0,-1-1,0 1,0 0,0-1,0 0,0 1,1-2,7-2,-1-1,0-1,0 0,0 0,-1-1,0 0,-1 0,1-1,-1 0,0 0,-1 0,0-1,-1 0,0-1,0 1,-1-1,0 0,0 0,-1 0,1-9,-2 12,0 0,0 0,-1-1,0 1,0 0,0-1,-1 1,-1 0,1-1,-1 1,0 0,-1 0,1 0,-2-1,1 2,-1-1,0 0,0 0,-1 1,0 0,0 0,0 0,-1 0,0 1,0-1,0 1,-1 1,1-1,-1 1,-1 0,1 0,0 1,-1-1,0 1,0 1,0 0,0 0,0 0,0 1,0 0,-7-1,-12 6</inkml:trace>
  <inkml:trace contextRef="#ctx0" brushRef="#br0" timeOffset="20798.235">592 1441,'-11'28,"-1"17,1 0,3 1,1 0,2 0,2 37,5 343,-18-359,3-56</inkml:trace>
  <inkml:trace contextRef="#ctx0" brushRef="#br0" timeOffset="21063.242">170 1949,'38'-10,"42"-8,16-5,3 1,-13-1,-9 4,-15 5,-11 0,-11 3,-7 2,-5 4,-6-3,-3 0,-4-3,-5 0</inkml:trace>
  <inkml:trace contextRef="#ctx0" brushRef="#br0" timeOffset="21479.255">988 1384,'-73'410,"70"-380,1 1,1-1,2 0,1 0,1 1,1-1,2-1,1 1,2-1,0 0,2-1,6 9,-16-34,0-1,1 0,-1 0,1 0,-1 0,1 0,0 0,0-1,-1 1,1-1,0 1,1-1,-1 1,0-1,0 0,1 0,-1 0,0-1,1 1,-1 0,1-1,-1 0,1 1,-1-1,1 0,-1 0,1-1,-1 1,1 0,-1-1,0 0,1 1,-1-1,1 0,-1 0,0 0,0-1,0 1,0 0,0-1,0 1,0-1,0 0,0 0,-1 0,2-1,50-41,-36 28,0 1,1 1,1 1,0 0,1 2,10-5,-28 15,-1 1,0-1,1 0,-1 1,1-1,0 1,-1-1,1 1,-1 0,1 0,0 0,-1 0,1 0,-1 0,1 0,0 0,-1 1,1-1,-1 1,1-1,-1 1,1-1,-1 1,1 0,-1 0,0 0,1 0,-1 0,0 0,0 0,0 0,0 0,0 1,0-1,0 0,0 1,0-1,-1 1,1-1,14 70,-12-45,25 47,-14-60</inkml:trace>
  <inkml:trace contextRef="#ctx0" brushRef="#br0" timeOffset="24997.134">1947 2005,'2'-1,"-1"1,1-1,0 0,-1 0,1 0,-1-1,1 1,-1 0,1 0,-1-1,0 1,0-1,0 1,0-1,0 0,0 1,0-1,-1 0,1 0,0 1,-1-1,0 0,1 0,-1 0,0 0,0 0,0 1,0-1,0 0,0 0,-1 0,1 0,-1 0,1 1,-1-1,0 0,1 0,-1 1,0-1,0 1,0-1,-1 1,1-1,0 1,0-1,-1 1,1 0,-1 0,1 0,-1 0,0 0,1 0,-2 0,-9 1,1 1,-1 0,1 1,0 0,0 1,-1 0,2 1,-1 0,0 0,1 1,0 1,0 0,1 0,-8 7,11-9,-94 81,96-82,1 1,0-1,0 1,0 0,0 0,1 0,0 1,0-1,0 0,0 1,1-1,-1 1,1 0,0 0,1-1,-1 1,1 0,0 0,0 0,1-1,-1 1,1 0,0 0,0-1,1 3,3-3,0 1,-1-1,1 0,1 0,-1-1,0 0,1 0,0 0,0 0,0-1,0 0,0 0,0-1,0 0,1 0,-1 0,0-1,1 0,-1 0,1-1,-1 1,0-1,0-1,1 1,-1-1,0 0,0-1,1 0,12-5,1 0,-1-2,0 0,-1-1,0-1,-1-1,0 0,-1-1,-1-1,0 0,-1-1,-1-1,2-4,22-37,-41 63,1 1,0 0,1 0,-1 0,1 1,1-1,-1 0,1 1,0-1,0 1,1 0,0-1,0 1,1-1,-1 1,1-1,1 1,-1-1,1 1,1-1,-1 0,1 0,0 0,0 0,0-1,1 1,0-1,0 0,1 0,-1 0,1-1,0 0,0 0,1 0,-1 0,2 0,5 0,0-1,0 0,0 0,0-1,0-1,1 0,-1-1,0 0,1-1,-1 0,0-1,0 0,0-1,0-1,0 0,9-4,3-3,0-2,0 0,-2-1,1-1,-2-1,0-2,3-3,-6 5,-1-1,0 0,-1-2,0 0,-2 0,0-2,-2 1,0-2,-1 1,-1-2,-2 1,0-1,-1-1,-1 1,2-25,-5-212,-25 173,21 87,1-1,-1 1,1 0,-1-1,1 1,-1 0,1-1,-1 1,1 0,-1 0,0 0,1-1,-1 1,1 0,-1 0,0 0,1 0,-1 0,0 0,1 0,-1 0,1 0,-1 0,0 1,1-1,-1 0,1 0,-1 0,1 1,-1-1,1 0,-1 1,1-1,-1 0,1 1,-1-1,1 1,-1-1,1 1,0-1,-1 1,1-1,0 1,-1-1,1 1,0 0,0-1,0 1,0-1,-1 1,1 0,0-1,0 1,0-1,0 1,0 0,0-1,1 1,-1 0,-9 43,6 41,3 1,4 0,4-1,3 0,19 65,22 40,-33-165,-11-21</inkml:trace>
  <inkml:trace contextRef="#ctx0" brushRef="#br0" timeOffset="25244.175">2370 1723,'44'9,"42"4,17-6,-5-3,-9-3,-10-2,-10-5,-10-1,-12-1,-13 3</inkml:trace>
  <inkml:trace contextRef="#ctx0" brushRef="#br0" timeOffset="26177.938">3867 1949,'13'-5,"1"-1,-1-1,-1 1,1-2,-1 0,-1 0,1-1,-1-1,-1 1,0-2,0 0,-1 0,-1 0,0-1,0-1,0-2,7-18,-1 78,19 153,-25-118,-3 0,-4 0,-5 44,3-100,-2 0,0 0,-2 0,0-1,-1 0,-2 0,0 0,-2-1,0-1,-1 1,-2-2,-1 2,14-20,-1 0,0 0,0 0,0 0,0-1,-1 1,1 0,0-1,-1 1,1-1,-1 1,0-1,1 1,-1-1,0 0,0 0,0 0,0 0,0 0,0-1,0 1,0-1,0 1,0-1,0 1,0-1,0 0,0 0,0 0,-1-1,1 1,0 0,0-1,0 1,0-1,0 0,0 0,0 0,0 0,0 0,1 0,-1 0,0 0,1-1,-1 1,0-1,1 1,0-1,-1 0,1 1,0-1,0 0,0 0,0 0,0 0,1 0,-1 0,0-15,1 0,0 0,1 0,1 0,1 1,0-1,1 1,1 0,1 0,0 0,1 0,0 1,-2 4,26-68,3 2,4 2,3 1,3 2,3 3,3 1,45-45,-75 93,1 0,0 1,2 2,0 0,1 2,1 0,0 2,4-1,-27 12,0 1,0-1,0 1,0 0,0 0,0 0,0 0,1 0,-1 0,0 1,1-1,-1 1,0 0,1-1,-1 1,0 0,1 0,-1 1,0-1,1 0,-1 1,0 0,1-1,-1 1,0 0,0 0,0 0,1 0,-1 1,-1-1,1 0,0 1,0 0,0-1,-1 1,1 0,-1 0,1 0,-1 0,0 0,1 1,-2 10,1 0,-1 0,-1-1,-1 1,1 0,-2 0,0-1,0 1,-1-1,-1 0,0 0,-1 0,0-1,-1 0,0 0,-2 2,-3 6,-1 0,0-1,-2 0,0-1,-1 0,-1-2,0 0,-1-1,-1 0,0-2,0 0,-2-1,1-1,-1-1,-3 0,-26-4,32-10</inkml:trace>
  <inkml:trace contextRef="#ctx0" brushRef="#br0" timeOffset="26545.253">4967 1779,'-15'2,"0"1,0 1,0 0,1 1,0 0,0 1,0 1,1 0,0 1,0 1,1-1,0 2,0 0,1 0,1 1,0 1,0 0,1 0,-5 10,13-18,0-1,0 1,0 0,1 0,0-1,-1 1,2 0,-1 0,0 0,1-1,-1 1,1 0,0 0,1-1,-1 1,0-1,1 1,0-1,0 0,0 1,0-1,0 0,1 0,0-1,-1 1,1 0,0-1,0 0,0 0,1 0,-1 0,0 0,1 0,-1-1,1 0,0 0,-1 0,1 0,0 0,0-1,0 0,1 1,6 1,0-1,0 0,0-1,0 1,0-2,0 0,0 0,-1-1,1 0,0-1,-1 0,0-1,0 0,0-1,0 0,0 0,-1-1,0 0,0-1,-1 0,0 0,0-1,-1 0,0-1,0 1,-1-1,0 0,0-1,1-4,-4 9,1 0,-1 0,-1-1,1 1,-1-1,0 0,0 0,0 0,-1 0,0 0,0 0,-1 0,1 0,-1 0,-1-1,1 1,-1 0,0 0,-1 0,1 0,-1 0,0 1,-1-1,1 0,-1 1,0 0,0-1,-1 1,-68-45,47 41</inkml:trace>
  <inkml:trace contextRef="#ctx0" brushRef="#br0" timeOffset="26797.785">5419 1836,'-19'38,"-7"18,7-1,5-15,6-13</inkml:trace>
  <inkml:trace contextRef="#ctx0" brushRef="#br0" timeOffset="26947.503">5390 1412,'0'0</inkml:trace>
  <inkml:trace contextRef="#ctx0" brushRef="#br0" timeOffset="27282.38">5616 1920,'1'-1,"17"-45,3 1,2 1,1 1,10-10,-34 52,0 0,0-1,0 1,0 0,0 0,1 0,-1 0,0 0,1 0,-1 0,1 0,-1 0,1 0,0 0,-1 0,1 0,0 0,0 0,-1 0,1 1,0-1,0 0,0 1,0-1,0 1,0-1,0 1,0-1,0 1,1 0,-1-1,0 1,0 0,0 0,0 0,0 0,1 0,-1 0,0 0,0 0,0 0,0 1,0-1,0 0,1 1,-1-1,0 1,0-1,0 1,0 0,-1-1,1 1,0 0,0 0,0 0,0-1,-1 1,1 0,0 0,-1 0,1 0,-1 0,1 0,-1 0,0 1,1-1,-1 0,0 1,25 147,-25-144,1 0,-1 0,1 0,0 0,0 0,1 0,0 0,0-1,0 1,0 0,1-1,-1 0,1 1,0-1,1 0,-1 0,1-1,-1 1,1-1,0 0,1 0,-1 0,0 0,1-1,-1 0,1 0,0 0,0-1,0 1,0-1,0 0,0 0,0-1,0 0,0 0,0 0,1 0,-1-1,0 0,0 0,0 0,0-1,-1 1,4-3,9-7,-1-2,-1 0,0 0,-1-1,0-1,-1-1,-1 0,0 0,-2-1,0-1,0 0,3-11,12-17,-4 0,-14 24</inkml:trace>
  <inkml:trace contextRef="#ctx0" brushRef="#br0" timeOffset="27543.395">6548 1131,'0'38,"0"27,0 8,0 0,0-7,0-5,0-8,0-4,0-5,0-5,0-5,0-3,0-2,0-2,0 1,0-1,-5-10,-1-7</inkml:trace>
  <inkml:trace contextRef="#ctx0" brushRef="#br0" timeOffset="27781.951">6294 1582,'48'0,"30"0,7 0,-2 0,-5 0,-11 0,-8 0,-8 0,-14 0</inkml:trace>
  <inkml:trace contextRef="#ctx0" brushRef="#br0" timeOffset="30430.386">7055 2005,'-38'24,"-18"13,1 0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37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29,'2'1,"-1"0,1 0,-1 0,1 0,-1 1,1-1,-1 1,1-1,-1 1,0-1,0 1,0 0,0-1,0 1,0 0,-1 0,1 0,0-1,-1 1,0 0,1 0,-1 0,0 0,0 0,0 0,0 1,2 7,27 117,-29-86,-2-1,-1 1,-2 0,-2-1,-1 0,-3 0,-1-1,-1-1,-9 15,-24 42,39-76</inkml:trace>
  <inkml:trace contextRef="#ctx0" brushRef="#br0" timeOffset="248.691">1 537,'38'-10,"32"-8,14-5,-3 1,-10 4,-13 0,-11 4,-9 4,-10-2,-6 2,-2 3,1 2,-3 2</inkml:trace>
  <inkml:trace contextRef="#ctx0" brushRef="#br0" timeOffset="704.81">819 0,'-23'82,"3"1,4 1,3 0,4 1,4 0,4 14,20 14,-18-110,-1-1,2 1,-1 0,0-1,0 1,1 0,-1-1,1 0,0 1,0-1,0 0,0 0,0 0,0 0,1 0,-1 0,1-1,-1 1,1-1,0 0,-1 0,1 0,0 0,0 0,0-1,0 1,0-1,-1 0,1 1,0-1,0-1,0 1,0 0,0-1,0 0,0 1,1-2,11-4,0-1,0-1,-1-1,0 0,0-1,-1 0,-1-1,8-7,25-21,-34 30,-8 5,0 1,1 0,-1 0,0 0,1 0,0 0,-1 1,1 0,0 0,1 0,-1 0,0 1,0-1,1 1,-1 0,1 0,-1 1,1-1,-1 1,3 0,-6 3,1-1,-1 0,1 1,-1-1,0 1,0 0,0-1,0 1,-1 0,1 0,-1-1,1 1,-1 0,0 0,0 0,0 0,-1-1,1 1,-1 0,1 0,-1-1,0 1,0 0,0-1,-1 1,0 1,-3 14,4-15,-1 0,1 0,0 0,0 0,1 1,-1-1,1 0,0 1,-1-1,1 0,1 0,-1 1,0-1,1 0,0 0,0 1,0-1,0 0,0 0,1 0,-1 0,1 0,0-1,0 1,0 0,0-1,0 1,0-1,1 0,-1 0,1 0,0 0,0 0,-1 0,1-1,0 0,0 1,3-1,13-2</inkml:trace>
  <inkml:trace contextRef="#ctx0" brushRef="#br0" timeOffset="1070.629">1411 706,'34'-7,"-1"-1,0-2,0-1,-1-2,0-1,-2-1,1-2,-2-1,7-6,-33 22,0 1,0-1,0 0,0-1,-1 1,1 0,0-1,-1 0,0 1,0-1,0 0,0 0,0 0,0 0,-1-1,1 1,-1 0,0-1,0 1,-1 0,1-1,-1 0,1 1,-1-1,0 1,0-1,-1 1,1-1,-1 1,0-1,1 1,-2-1,1 1,0 0,-1 0,1-1,-1 1,0 0,0 0,0 1,-1-1,0 0,-4-1,0 1,0 1,-1-1,1 1,-1 1,0-1,0 1,0 0,1 1,-1 0,0 0,0 1,0 0,0 0,1 1,-1 0,1 1,-1-1,1 1,0 1,0-1,0 1,0 0,1 1,0 0,0 0,0 0,0 1,1-1,0 1,0 1,-4 5,2 0,-1-1,2 1,0 0,0 1,1-1,0 1,1 0,1 0,0 1,1 2,1-11,0 0,1 0,-1 0,1 0,1 0,-1 0,1 0,0 0,0 0,0 0,1 0,0 0,0-1,0 1,0-1,1 1,-1-1,1 0,1 0,-1 0,0 0,1-1,0 1,0-1,0 0,0 0,0 0,3 0,2 3,0-1,1-1,0 0,0 0,0-1,1 0,-1-1,1 0,-1-1,1 0,0 0,-1-1,1-1,0 0,-1 0,1-1,-1-1,1 1,-1-2,9-3,8-7,-2 0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39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56 936,'27'331,"-26"-328,-1 0,1 1,-1-1,0 1,0-1,-1 1,1-1,-1 1,1-1,-1 0,0 1,0-1,-1 0,1 0,-1 0,1 0,-1 0,0 0,0 0,-1 0,1-1,0 1,-1-1,0 0,1 0,-1 0,0 0,0 0,0 0,-3 0,4-3,-1-1,1 1,0-1,0 0,-1 1,1-1,0 0,1 0,-1-1,0 1,1 0,-1-1,1 1,-1 0,1-1,0 0,0 1,1-1,-1 0,0 1,1-1,0 0,-1 0,1 0,0 1,0-1,1 0,-1 0,1 0,-1 1,1-2,7-29,0 1,2 0,1 1,2 0,1 1,1 0,2 1,1 1,1 0,1 2,1 0,13-11,-31 35,7-13,1 1,1 0,0 1,1 1,0 0,1 1,1 0,0 1,0 1,1 0,0 1,0 0,1 2,0 0,0 1,0 0,1 2,-1 0,1 1,6 0,-20 3,-1-1,1 0,0 1,0 0,0 0,-1 0,1 0,0 1,-1-1,1 1,-1 0,0 0,1 0,-1 1,0-1,0 1,-1 0,1 0,-1-1,1 2,-1-1,0 0,0 0,0 1,0-1,-1 1,0 0,1-1,-1 1,-1 0,1 0,1 5,-1 0,0 0,-1 0,0 1,-1-1,0 0,0 0,0 0,-1 0,-1 0,0 0,-3 7,0-1,1-1,-2 0,0-1,0 1,-1-1,-1-1,0 0,-1 0,0-1,-1 0,0 0,-1-2,0 1,-1-1,0-1,0 0,0-1,-1-1,0 0,-1 0,-8 1,19-6,1 0,-1 0,1 0,-1 0,1 0,-1-1,1 0,-1 0,0 0,1 0,-1 0,0-1,1 1,-1-1,1 0,-1 0,1 0,0-1,-1 1,1-1,0 0,0 0,0 0,0 0,1-1,-1 1,0-1,1 1,0-1,-1 0,0-2,3-13</inkml:trace>
  <inkml:trace contextRef="#ctx0" brushRef="#br0" timeOffset="472.141">592 1021,'29'6,"0"-1,1-1,-1-2,0-1,1-1,-1-1,1-2,-1-1,26-8,-40 9,-1-2,0 0,0-1,0 0,-1-1,1 0,-2-1,1-1,-1 0,-1 0,1-1,-2-1,1 0,-2 0,1-1,-2 0,1-1,-2 0,0 0,1-4,-3 5,0 4,-1 0,-1 0,1-1,-2 1,1 0,-1-1,0 0,-1 0,0 1,0-1,-1 0,0 0,-1-3,1 10,-1 1,0-1,1 0,-1 1,0-1,0 0,0 1,0-1,0 1,0 0,0-1,0 1,-1 0,1 0,0 0,-1 0,1 0,-1 0,0 0,1 0,-1 0,0 1,1-1,-1 1,0-1,1 1,-1 0,0 0,0-1,0 1,1 1,-1-1,0 0,0 0,1 1,-1-1,0 1,0-1,1 1,-1 0,-1 0,-62 43,62-42,1 0,0 0,0 0,0 0,0 0,0 0,1 0,-1 1,1-1,-1 1,1-1,0 1,0 0,0-1,0 1,1 0,-1 0,1 0,0 0,-1-1,1 1,1 0,-1 0,0 0,1 0,-1-1,1 1,0 0,0 0,0-1,0 1,0-1,1 1,-1-1,1 1,0-1,-1 0,1 0,0 0,0 0,1 0,-1 0,0 0,1-1,-1 1,1-1,-1 0,3 1,67 9,-62-11,-1 1,1 0,-1 0,1 1,-1 0,1 1,-1-1,0 2,0 0,0 0,-1 0,1 1,6 5,-13-7,0 0,-1-1,1 1,0 0,-1 0,0 0,0 0,0 0,0 0,0 0,0 1,-1-1,0 0,1 0,-1 1,0-1,-1 0,1 0,-1 1,1-1,-1 0,0 0,0 0,0 0,-1 0,1 0,-45 76,10-28,34-40</inkml:trace>
  <inkml:trace contextRef="#ctx0" brushRef="#br0" timeOffset="751.619">1637 766,'-11'21,"1"-4,1 1,1-1,1 2,0-1,1 1,1 0,1 0,0 7,3-23,1-1,0 1,0-1,-1 1,2 0,-1-1,0 1,0-1,1 1,-1-1,1 0,0 1,0-1,0 0,0 1,0-1,0 0,1 0,-1 0,1 0,-1 0,1 0,0 0,0-1,0 1,0 0,0-1,0 0,0 1,0-1,1 0,-1 0,0-1,1 1,-1 0,1-1,-1 1,1-1,-1 0,1 0,-1 0,1 0,-1 0,1-1,0 1,7-2,1 1,-1-2,0 1,0-1,-1-1,1 0,-1 0,1-1,-1 0,5-4,-9 6,0 0,0-1,0 1,-1-1,1 0,-1 0,0 0,0 0,-1-1,1 0,-1 0,0 0,0 0,-1 0,1-1,-1 1,0-1,-1 1,1-1,-1 0,0 0,-1 0,0 1,1-1,-2 0,1 0,-1 0,0 0,0 1,0-1,-1 0,0 1,0-1,0 1,-1 0,0 0,0 0,0 0,-1 0,0 0,1 1,-2 0,1 0,0 0,-1 0,-4-2,2 3,1 1,-1 0,0 0,0 1,0 0,0 0,-1 0,1 1,0 0,0 1,0 0,0 0,0 0,0 1,0 0,0 0,0 0,1 1,-1 0,1 1,0 0,0 0,-2 1,-10 11</inkml:trace>
  <inkml:trace contextRef="#ctx0" brushRef="#br0" timeOffset="1237.217">2230 823,'-19'6,"0"2,0 0,1 1,0 1,1 0,0 1,1 1,0 1,1 1,0 0,1 0,-3 6,16-19,0 0,0-1,0 1,1 0,-1 0,0 0,0 1,1-1,-1 0,1 0,-1 0,1 0,-1 1,1-1,0 0,-1 0,1 1,0-1,0 0,0 1,0-1,0 0,0 0,1 1,-1-1,0 0,1 0,-1 1,1-1,-1 0,1 0,-1 0,1 0,0 0,0 0,-1 0,1 0,0 0,0 0,0 0,0 0,0-1,0 1,1 0,-1-1,0 1,0-1,0 1,0-1,1 1,-1-1,0 0,1 0,-1 0,0 0,0 0,76-1,-57-7,-1-1,1 0,-2-1,0-2,0 1,-1-2,0-1,-1 0,-1 0,0-2,-1 0,-1-1,-1 0,0 0,-1-2,4-9,9-7,15-21,-20 33,-1 0,-1-2,-1 0,-1-1,-1 0,-2-1,0-1,-2 0,-1-1,-1 1,1-18,-8 42,-1 0,1 1,-1-1,0 0,0 0,0 0,0 0,-1 1,1-1,-1 0,0 0,0 1,-1-1,1 1,-1-1,1 1,-1-1,0 1,-1 0,1 0,0 0,-1 0,0 1,0-1,0 1,0-1,0 1,0 0,0 0,-1 0,1 1,-1-1,1 1,-1 0,0 0,1 0,-1 0,0 1,0 0,0-1,1 1,-1 1,0-1,0 0,0 1,1 0,-1 0,-12 7,0 0,1 2,0-1,0 2,1 0,1 1,0 0,0 1,1 0,1 1,0 1,1 0,1 0,0 0,1 1,1 1,-3 8,4-13,1-1,0 1,0 1,1-1,1 1,0-1,1 1,0 0,1 0,0 0,1 0,1 0,0 0,1 0,0 0,1-1,0 1,1-1,0 1,1-1,1-1,0 1,0-1,1 0,1 0,0-1,9 9,-9-11,2 0,-1-1,1-1,0 1,0-2,1 1,0-2,0 1,0-1,0-1,1 0,-1-1,1 0,0-1,0 0,-1-1,1 0,0 0,5-2,8-5</inkml:trace>
  <inkml:trace contextRef="#ctx0" brushRef="#br0" timeOffset="2320.613">2737 739,'1'14,"-1"0,2 0,0 0,0-1,2 1,-1 0,2-1,0 0,0 0,1 0,1-1,0 0,5 6,-9-15,0 0,0 0,1 0,-1-1,0 1,1-1,-1 0,1 0,0-1,0 1,0-1,0 0,0 0,0 0,0 0,0-1,0 1,0-1,1 0,-1 0,0-1,0 1,0-1,0 0,0 0,0-1,0 1,0-1,0 0,-1 0,2-1,9-4,-2-1,1 0,-1 0,-1-2,1 1,-2-2,1 1,3-7,45-73,-61 93,1 1,0-1,1 1,-1-1,1 1,-1-1,1 1,0-1,0 1,1 0,-1-1,1 1,0-1,-1 0,2 1,-1-1,0 1,1-1,-1 0,1 0,0 0,0 0,0 0,1-1,-1 1,1 0,-1-1,1 0,0 0,0 0,0 0,0 0,0 0,0-1,1 1,-1-1,0 0,1 0,-1 0,1-1,2 1,11-3,0-1,0 0,0-1,-1-1,0-1,0 0,0-1,-1-1,0 0,0-1,-1-1,0 0,9-10,6 0,141-75,-200 106,23-9,-1 0,0 0,0 0,1 1,0 1,0-1,0 1,0 0,0 1,1-1,-1 1,1 1,1-1,-1 1,1 0,0 0,0 1,1-1,-1 1,-1 6,5-8,1 1,0-1,1 0,-1 1,1-1,0 0,0 1,1-1,-1 0,1 0,0 0,1 0,-1-1,1 1,0-1,0 1,1-1,-1 0,1 0,0 0,0-1,0 1,0-1,1 0,-1 0,1-1,0 1,0-1,0 0,0 0,0-1,0 1,3-1,10 1,0-1,0 0,0-2,0 0,0-1,-1-1,1 0,0-1,-1-1,0-1,0-1,-1 0,0-1,0-1,0 0,-1-1,-1-1,0 0,10-10,51-41,-33 31,-3-2,0-2,-2-1,-2-2,-2-1,-1-2,-14 17,-1-1,0-1,-2 0,-2-1,0-1,-2 0,0 0,-3-1,0 0,-1-1,-2 0,-2 0,0 0,-2-2,-1 29,-1 0,0 0,1 1,-1-1,0 0,0 1,-1-1,1 1,0-1,-1 1,0 0,1-1,-1 1,0 0,0 0,0 0,-1 1,1-1,0 0,-1 1,1-1,-1 1,1 0,-1 0,0 0,1 0,-1 1,0-1,0 1,1-1,-1 1,0 0,0 0,0 0,0 0,1 1,-1-1,0 1,0 0,1 0,-1 0,0 0,1 0,-1 0,1 1,0-1,-1 1,1 0,0 0,0 0,0 0,0 0,0 0,1 0,-1 1,0 0,-4 6,0 0,0 0,0 1,2 0,-1 0,1 0,1 1,0-1,0 1,1 0,0 0,1 0,0 0,1 0,0 0,1 0,0 0,1 0,0-1,1 1,0 0,0-1,5 10,100 332,-44-156,-66-211,-4-4</inkml:trace>
  <inkml:trace contextRef="#ctx0" brushRef="#br0" timeOffset="2574.632">3923 372,'43'0,"43"-5,17-1,-5-5,-9-1,-11 3,-12 2,-9 2,-10 2,-2-3,-5 0,-3 0,-10 2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4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0,'29'5,"23"1,13 0,1-1,-7-1,-9-2,-7-1,-7-1,-5 0,-2 0,-2 0,0 0,0-1,-1 1,2 0,-6 0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4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47,'39'5,"27"1,11-5,-2-2,-4-2,-10 1,-10-5,-4-2,-5 2,-6 1,-3-2,-3-1,-7 2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05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655 164,'-4'2,"0"0,0 0,0 1,1 0,-1 0,1 0,-1 0,1 0,0 1,1 0,-1-1,1 1,-1 0,1 0,0 0,1 1,-1-1,1 0,0 1,0-1,0 0,0 1,1 0,0-1,0 1,0-1,0 1,1-1,0 1,0-1,0 0,1 3,-2 11,-8 159,-8 0,-38 164,37-217,26-140,-3-1</inkml:trace>
  <inkml:trace contextRef="#ctx0" brushRef="#br0" timeOffset="277.594">1 333,'116'-47,"885"-229,-964 267</inkml:trace>
  <inkml:trace contextRef="#ctx0" brushRef="#br0" timeOffset="843.674">1235 623,'-9'3,"0"1,1 0,-1 0,1 1,0 0,0 1,1 0,0 0,0 0,0 1,0 0,1 0,0 1,1 0,-2 2,7-9,-11 11,1 0,1 0,0 1,0 0,2 0,-1 1,2 0,0 0,0 1,2 0,0 0,0 0,2 0,0 1,0-1,2 1,0 2,0-14,1-1,0 1,0-1,0 0,0 1,1-1,0 0,-1 1,1-1,0 0,0 0,1-1,-1 1,1 0,-1-1,1 1,0-1,0 0,0 0,0 0,0-1,1 1,-1-1,0 1,1-1,-1 0,1 0,-1-1,1 1,0-1,-1 0,1 0,-1 0,1 0,0 0,-1-1,1 0,0 0,127-58,-123 50,0-1,0 0,-1 0,0 0,-1-1,0 0,-1 0,0-1,0 0,-1 0,-1 0,0 0,-1 0,0-1,-1-11,0 18,0-1,-1 0,0 0,-1 1,1-1,-1 0,-1 1,1-1,-1 1,0-1,-1 1,1 0,-1 0,0 0,-1 0,0 1,0-1,0 1,0 0,-1 0,0 1,0-1,0 1,0 0,-1 0,0 1,1-1,-1 1,-1 1,-1-1,3 1,0 1,0 0,0 0,0 0,0 1,0 0,0 0,-1 0,1 1,0-1,0 1,0 0,0 1,0-1,0 1,1 0,-1 1,0-1,1 1,0-1,-1 1,1 1,0-1,1 1,-1-1,-1 3,-13 13</inkml:trace>
  <inkml:trace contextRef="#ctx0" brushRef="#br0" timeOffset="1327.91">1719 623,'-44'33,"30"-26,0 1,1 0,0 1,0 1,1 0,0 0,1 1,0 1,1-1,0 2,1 0,1 0,0 0,0 1,1 0,1 1,1-1,0 1,0 1,2-1,-2 16,5-28,0 1,0 0,1 0,-1 0,1-1,0 1,0 0,1-1,-1 1,1-1,-1 0,1 1,0-1,0 0,1 0,-1 0,1 0,-1-1,1 1,0-1,0 1,0-1,1 0,-1 0,0 0,1-1,-1 1,1-1,-1 0,1 0,0 0,0 0,-1-1,1 1,0-1,0 0,-1 0,2-1,142-34,-123 20,-1 0,-1-1,0-1,-1-2,-1 0,-1-1,0 0,-2-2,0 0,-2-1,0-1,-2 0,0-1,-2 0,-1-1,-1 0,-1-1,-1 1,-2-2,0 1,-2-1,-1 1,-2-1,0 0,-2 1,-1-1,-1 1,-1 0,-6-17,11 39,-1 1,1-1,-1 1,0-1,0 1,-1 0,1-1,-1 1,0 0,0 0,0 0,-1 1,1-1,-1 0,0 1,0 0,0-1,-1 1,1 0,-1 1,0-1,1 1,-1 0,0 0,0 0,-1 0,1 0,0 1,0 0,-1 0,1 0,-1 1,1-1,-1 1,1 0,-1 0,1 1,-1-1,1 1,-1 0,1 0,0 1,0-1,-1 1,1 0,-3 2,-7 6,1 0,0 1,0 0,1 1,1 1,0 0,0 0,1 1,1 1,1-1,0 1,0 1,2 0,0 0,1 0,0 0,2 1,0 0,0 0,2-1,0 1,1 0,1 1,0-2,1 1,1 0,1 0,0-1,1 0,1 0,1 0,0 0,1-1,0 0,1-1,1 0,0-1,1 1,1-2,0 0,0 0,1-1,1-1,0 0,0-1,1 0,3 0,111 16,-94-25</inkml:trace>
  <inkml:trace contextRef="#ctx0" brushRef="#br0" timeOffset="2399.785">2444 696,'2'-2,"-1"-1,1 1,-1-1,0 1,0-1,0 0,0 1,0-1,-1 0,1 0,-1 1,0-1,0 0,0 0,0 0,0 1,-1-1,1 0,-1 0,0 0,0 1,0-1,0 1,0-1,-1 1,1-1,-1 1,1-1,-1 1,0 0,0 0,0 0,0 0,0 0,-1 1,1-1,0 1,-1-1,1 1,-1 0,0 0,1 0,-1 0,0 1,1-1,-1 1,0-1,0 1,0 0,0 0,1 0,-1 1,0-1,0 1,0-1,-1 2,-10 3,2 0,-1 1,0 1,1 0,1 0,-1 1,1 1,0 0,1 0,0 1,1 1,0 0,0 0,1 0,1 1,0 0,0 1,1-1,1 1,0 1,1-1,1 1,0-1,0 1,2 0,-1 0,2 0,0 0,2 14,-1-25,-1-1,1 1,1 0,-1 0,0 0,1-1,-1 1,1-1,0 1,0-1,0 0,0 1,0-1,0 0,1 0,-1-1,1 1,-1 0,1-1,0 0,0 0,-1 1,1-2,0 1,0 0,0 0,0-1,0 0,0 0,0 1,0-2,0 1,0 0,0-1,0 1,0-1,0 0,0 0,0 0,2-1,107-63,46-124,-134 181,-23 46,-2-11,0-23,0 0,1 0,-1 0,1 0,0 0,0 1,0-1,0 0,1 0,0 0,0 0,0 0,0-1,1 1,-1 0,1 0,0-1,0 1,0-1,1 0,-1 1,1-1,0 0,0-1,0 1,0 0,0-1,0 0,1 1,-1-1,1-1,0 1,0 0,-1-1,1 0,0 0,0 0,0-1,0 1,0-1,0 0,1 0,-1 0,0 0,0-1,2 0,9-9,0-1,0 0,-1-1,0-1,-1 0,0-1,-2 0,1-1,-2 0,0-1,-1 0,5-12,12-15,-7 32,-24 57,3-31,0-10,0 0,1 0,0 0,0 0,0 1,1-1,-1 0,1 0,0 1,1-1,-1 0,1 1,0-1,1 0,-1 0,1 0,0 0,0 0,1 0,-1-1,1 1,0-1,1 0,-1 1,0-2,1 1,0 0,0-1,0 1,1-1,-1 0,1-1,-1 1,1-1,0 0,0 0,0 0,0-1,1 0,-1 0,0 0,0-1,1 1,-1-1,0 0,1-1,-1 1,0-1,0 0,1-1,-1 1,3-2,5-6,-1 0,0-1,-1-1,0 1,-1-2,0 1,0-1,-1-1,-1 0,0 0,-1 0,-1-1,0 0,0-1,-1-2,60-108,-42 177,-3 15,3-1,3-1,3-1,15 22,18 40,-55-116,-1 0,0 0,-1 1,0 0,0 0,-1 0,0 1,-1 0,-1-1,0 1,0 0,-1 0,-1 0,0 0,0 0,-1 0,-1 0,0 0,-1 0,0 0,-1-1,0 0,0 0,-2 0,1 0,-1-1,-1 1,0-2,0 1,-1-1,0 0,-1-1,0 1,-2 0,5-5,0 0,-1-1,1 0,-1 0,0 0,0-1,0 0,0 0,0-1,0 0,0 0,-1-1,1 1,0-2,-1 1,1-1,0 0,0-1,0 1,0-2,0 1,0-1,0 0,1 0,-1 0,1-1,0 0,0-1,1 1,-1-2,4-2,1 0,0-1,1 1,-1 0,2-1,-1 1,1-1,1 1,-1 0,1 0,1 0,-1 0,1 0,1 0,0 1,0-1,0 1,1 0,0 0,0 1,1-1,0 1,0 1,0-1,2 0,-4 2,22-30,2 2,2 1,0 2,2 1,1 1,2 2,0 1,1 2,2 1,0 2,1 2,0 2,2 1,-1 2,8 0,-21 9</inkml:trace>
  <inkml:trace contextRef="#ctx0" brushRef="#br0" timeOffset="6630.864">50 1470,'51'-19,"169"-11,768 8,300-131,-1260 149,573-80,-546 74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52.5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54 80,'0'368,"1"-362,-1 0,0 1,-1-1,1 0,-1 0,0 0,-1-1,0 1,1 0,-2 0,1-1,-1 1,0-1,-1 2,3-6,0-1,1 0,-1 1,0-1,0 0,0 1,0-1,0 0,1 0,-1 0,0 0,0 0,0 0,0 0,0 0,0 0,1 0,-1 0,0-1,0 1,0 0,0-1,0 1,1 0,-1-1,0 1,0-1,1 1,-1-1,0 0,1 1,-1-1,1 0,-1 1,1-1,-1 0,1 0,-1 1,1-1,0 0,-1 0,1 0,0 0,0 1,0-1,0 0,0 0,-1 0,2 0,-1 0,0 0,0 0,0 1,0-1,0 0,1 0,-1 0,0 0,1 1,-1-1,1 0,-1 0,1 0,3-23,1 0,2 0,0 0,2 0,0 1,2 1,0 0,2 0,0 1,8-8,-4 5,1 1,2 0,0 1,1 1,1 1,1 2,1 0,1 1,0 1,1 1,13-4,-36 17,0 1,0-1,0 1,0 0,0 0,0 0,0 0,1 1,-1-1,0 1,0 0,0 0,1 0,-1 0,0 1,0-1,0 1,0 0,1 0,-1 0,0 0,-1 0,1 1,0 0,0-1,-1 1,1 0,-1 0,1 0,-1 1,0-1,0 0,0 1,0 0,0-1,0 1,-1 0,0 0,1 0,-1 0,0 0,0 0,-1 0,1 0,-1 1,1-1,-1 0,0 7,-1 0,1 0,-1 0,-1 0,0-1,-1 1,0-1,0 1,-1-1,0 0,0 0,-1-1,0 1,-1-1,0 0,0 0,-1-1,0 0,0 0,0-1,-1 0,0 0,-1 0,1-1,-1-1,0 1,0-2,0 1,-1-1,1 0,-1-1,0 0,-2-1,12-1,-5 1,-1 0,1 0,0-1,-1 1,1-2,-1 1,1 0,0-1,-1 0,1 0,0-1,0 0,0 1,0-2,0 1,-4-3,-4-8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1,'16'104,"4"0,5-1,9 16,13 18,-45-137,-1 1,1-1,-1 0,0 0,1 0,-1 0,0 0,1 0,-1-1,0 1,1 0,-1-1,0 1,1-1,-1 0,0 1,0-1,0 0,0 1,1-1,-1 0,0 0,0 0,-1 0,1 0,0 0,0-1,0 1,-1 0,1 0,-1 0,1-1,-1 1,1 0,-1-1,0 1,1 0,-1-1,0 1,0 0,0-1,0 1,0-1,-1 0,3-2,133-287,-118 246,-12 24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81,'-40'31,"2"1,2 2,1 2,2 1,1 1,-13 23,40-55,0 0,1-1,0 2,0-1,0 0,1 1,0 0,0 0,0 0,1 0,0 0,1 0,-1 1,1-1,1 1,0-1,0 0,0 1,1-1,0 1,0-1,1 0,0 1,0-1,1 0,0-1,0 1,0 0,1-1,0 0,1 1,-1-2,2 3,9 1,0 0,1 0,0-2,0 0,1 0,0-2,0 0,0-1,0-1,1 0,-1-2,1 0,0 0,-1-2,1 0,0-1,10-3,2 2,0-1,0-1,-1-2,0 0,0-2,0-2,-1 0,-1-2,0-1,-1-1,0-1,-2-1,0-2,0 0,-2-1,-1-2,0 0,14-20,-30 33,0 1,-1-1,0 0,0 0,-1-1,0 1,0-1,-1 1,-1-1,1 0,-1 0,-1 0,0 0,-1 0,0 1,0-1,-1 0,0 0,-1 1,0 0,0-1,-1 1,0 0,-1 0,0 1,0 0,-3-3,-9-2,-1 1,-1 0,0 2,0 0,-1 1,0 1,0 1,-1 1,0 0,0 2,-1 0,1 2,-1 0,0 1,1 2,-1 0,-4 2,-22 1</inkml:trace>
  <inkml:trace contextRef="#ctx0" brushRef="#br0" timeOffset="453.155">0 307,'123'1,"318"-13,-30-24,70 26,-335 10,-135 0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45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226 832,'-15'58,"2"0,2 1,4 0,1 1,-11 83,0 46,-7-89,20-118,4 0</inkml:trace>
  <inkml:trace contextRef="#ctx0" brushRef="#br0" timeOffset="331.984">113 776,'386'0,"-265"-12,-122 12,1 0,0 0,0 1,-1-1,1 0,0 0,0 1,0-1,0 0,-1 0,1 1,0-1,0 0,0 0,0 1,0-1,0 0,0 1,0-1,0 0,0 0,0 1,0-1,0 0,0 1,0-1,0 0,0 1,0-1,0 0,0 0,0 1,0-1,1 0,-1 0,0 1,0-1,0 0,1 0,-1 1,0-1,0 0,0 0,1 0,-1 1,0-1,0 0,1 0,-1 0,0 0,1 0,-1 0,0 0,0 0,1 0,-1 0,-29 19,27-18,-21 11,0-1</inkml:trace>
  <inkml:trace contextRef="#ctx0" brushRef="#br0" timeOffset="570.548">0 1115,'39'5,"31"-4,14-6,-3-3,-10 1,-12 0,-12-2,-9 0,-6 1,-3 3,-3-4,-5 1</inkml:trace>
  <inkml:trace contextRef="#ctx0" brushRef="#br0" timeOffset="1117.525">29 493,'190'-11,"-119"-2,207-20,-254 28,-30-6,-123-18,-8 6,125 17</inkml:trace>
  <inkml:trace contextRef="#ctx0" brushRef="#br0" timeOffset="8406.101">904 1143,'-1'-1,"0"1,0 0,0-1,0 1,1 0,-1 0,0 0,0 0,0 0,0 0,0 0,0 0,0 0,0 0,0 0,0 1,0-1,1 0,-1 1,0-1,0 0,0 1,1-1,-1 1,0 0,0-1,1 1,-1-1,0 1,1 0,-1 0,1-1,-1 1,1 0,-1 0,1 0,-55 64,53-63,1 0,0 0,-1 0,1 0,0 0,0 1,1-1,-1 0,0 0,1 1,-1-1,1 1,0-1,0 0,0 1,0-1,0 1,0-1,1 0,-1 1,1-1,0 0,-1 1,1-1,0 0,1 0,-1 0,0 0,0 0,1 0,-1 0,1 0,0 0,1 0,0 0,0-1,1 1,-1-1,1 0,-1 1,1-1,-1-1,1 1,-1-1,1 1,0-1,-1 0,1 0,-1-1,1 1,0-1,-1 1,1-1,-1 0,1-1,-1 1,0-1,1 1,-1-1,2-2,80-58,-45-10,-39 70,-1 0,1 0,-1 0,1-1,-1 1,0 0,0 0,0 0,0 0,0-1,0 1,-1 0,1 0,-1 0,1 0,-1 0,0 0,0 0,0 0,0 0,0 0,0 0,-1 1,1-1,-1 0,1 1,-1-1,1 1,-1 0,0-1,0 1,0 0,0 0,0 0,-1 0,-4 1,1 0,-1 1,0 0,1 0,-1 0,1 1,-1 0,1 1,0-1,0 1,0 0,0 1,1-1,-1 1,1 0,0 1,0-1,0 1,1 0,-1 0,1 0,-3 6,-25 45,31-55,0 0,1 0,-1 0,1 0,-1 0,1 0,0 0,-1 0,1 1,0-1,0 0,0 0,0 0,-1 0,2 1,-1-1,0 0,0 0,0 0,1 0,-1 1,0-1,1 0,-1 0,1 0,-1 0,1 0,0 0,-1 0,1 0,0 0,0-1,0 1,-1 0,1 0,0-1,0 1,0 0,0-1,1 1,-1-1,0 1,0-1,0 0,0 0,0 1,0-1,1 0,-1 0,0 0,0 0,5-1,-1 1,0-2,0 1,0 0,0-1,0 0,0 0,0 0,0-1,-1 0,1 0,-1 0,0 0,0-1,0 0,0 1,-1-1,0-1,1 1,-1 0,-1-1,1 1,-1-1,0 0,0 0,0 0,0-3,-3-7</inkml:trace>
  <inkml:trace contextRef="#ctx0" brushRef="#br0" timeOffset="9135.944">1581 1256,'-33'10,"0"3,1 0,1 2,0 2,1 1,0 1,2 1,-12 12,37-31,0 0,0 1,1 0,-1-1,1 1,-1 0,1 0,-1 0,1 1,0-1,0 0,0 1,1 0,-1-1,0 1,1 0,0 0,0 0,0 0,0 0,0 0,0 0,1 0,-1 0,1 0,0 0,0 1,0-1,1 0,-1 0,1 0,0 0,0 0,0 0,0 0,0 0,0 0,1 0,-1-1,1 1,0-1,0 1,1 0,3 2,0-1,1 0,-1 0,1-1,0 0,0 0,0 0,0-1,1 0,-1-1,1 1,-1-2,1 1,-1-1,1 0,0 0,-1-1,1 0,-1 0,1-1,-1 0,1-1,14-4,0-1,0-1,-1 0,0-2,-1-1,14-10,-8 4,-1-2,0 0,-1-1,-2-2,0 0,-1-2,-2 0,0-1,-2-1,-1 0,-1-2,-2 1,0-2,-2 0,-1 0,-2-1,-1 0,-1 0,-2-1,0-27,-4 48,0-1,-1 1,-1-1,0 1,-1 0,0-1,0 1,-2 1,1-1,-1 1,-1-1,1 1,-2 1,1-1,-2 1,1 0,-1 1,0 0,-1 0,0 1,0 0,-1 0,1 1,-1 0,-1 1,-10-4,13 10,0-1,-1 1,1 1,0 0,0 0,0 0,0 1,0 1,0-1,1 1,-1 0,1 1,0 0,1 0,-1 0,1 1,0 0,0 0,1 0,0 1,0 0,0 0,1 0,0 1,0 0,-9 10,1 0,1 1,0 0,2 0,0 1,1 0,1 1,0 0,2 0,1 0,0 1,2-1,0 1,2 0,0 0,1 0,2-1,0 1,1-1,1 0,7 18,-7-24,1-2,0 1,1-1,1 0,0 0,1-1,0 0,1 0,0-1,1 0,0-1,0-1,1 1,11 4,-9-4,1-1,1-1,-1-1,1 0,1-1,-1-1,1 0,0-1,0-1,1-1,-1 0,0-2,16 0,-9-6</inkml:trace>
  <inkml:trace contextRef="#ctx0" brushRef="#br0" timeOffset="9571.133">2061 1340,'28'-1,"0"-1,0-1,-1-1,1-2,-1 0,0-2,-1-1,0-1,0-2,-1 0,-1-2,0 0,0-2,-2 0,18-18,-23 14,0-1,-2 0,0-2,-1 1,-2-2,1-1,-7 13,4-3,-1-1,0-1,-1 0,0 0,-2 0,0-1,-1 0,-1 0,0 0,-2 0,0-1,-1 1,0-1,-2 0,0 1,-2 0,0-1,-2-4,3 18,-1 1,0 0,0 0,-1 0,1 0,-1 1,0-1,0 1,0 0,0 0,0 0,-1 1,0 0,1 0,-1 0,0 0,0 1,0-1,0 1,0 0,0 1,0 0,0-1,0 1,0 1,0-1,0 1,-1 0,1 0,1 1,-1-1,0 1,0 0,1 0,-1 1,1-1,-1 1,1 0,0 0,-1 2,-14 10,0 0,1 2,1 0,1 1,0 1,1 0,1 1,1 0,1 2,1-1,0 1,2 1,1 0,0 0,2 0,1 1,0 0,2 0,1 0,1 1,1-1,1 0,2 7,-2-22,1 0,0 0,0 0,1 0,0 0,0-1,1 1,0-1,1 0,0 0,0-1,0 1,1-1,1 0,-1-1,1 1,0-1,0-1,1 1,-1-1,1-1,9 5,0-1,0-1,1 0,0-1,0-1,0-1,1 0,0-2,-1 0,1-1,19-1,-32 1,1-1,0-1,-1 1,1-1,0 0,-1 0,1-1,-1 0,0 0,1 0,-1-1,0 0,-1 0,1-1,0 0,-1 0,0 0,0 0,0-1,0 0,-1 0,2-2,0-12</inkml:trace>
  <inkml:trace contextRef="#ctx0" brushRef="#br0" timeOffset="10005.52">2145 296,'255'26,"-53"-24,-201-1,1-1,-1 0,0 0,0 0,0 1,0-1,0 0,1-1,-1 1,0 0,0 0,0 0,0-1,0 1,1-1,-1 1,0-1,0 1,0-1,0 1,0-1,0 0,-1 0,1 1,0-1,0 0,0 0,-1 0,1 0,-1 0,1 0,0 0,-1 0,0 0,1 0,-1-1,0 1,1 0,-1 0,0 0,0 0,0 0,0-1,0 1,0 0,0 0,-1 0,1 0,0-1,-1 1,1 0,-1 0,1 0,-1 0,1 0,-1 0,0 0,1 0,-1 0,0 1,0-1,0 0,0 0,0 1,-7-8,-1 1,1 0,-1 1,-1 0,1 1,-1 0,0 0,-1 1,-7-2,-18-9,22 8,0 3,1-1,1-1,-1 0,1 0,0-1,0-1,1 0,0-1,0 0,1-1,0 0,1 0,0-1,1 0,-2-5,3-27,12 27</inkml:trace>
  <inkml:trace contextRef="#ctx0" brushRef="#br0" timeOffset="16921.486">3020 1256,'-2'0,"-130"11,126-10,1 0,-1 1,0 0,1 0,-1 0,1 1,0 0,-1 0,1 0,1 1,-1 0,1 0,-1 0,1 0,0 1,0-1,1 1,0 0,-1 0,2 1,-1-1,2 1,0-1,0 1,0 0,1-1,0 1,0 0,1 0,0-1,0 1,0 0,0-1,1 1,0-1,0 1,1-1,-1 0,1 0,0 0,1 0,-1-1,1 1,0-1,0 0,0 0,0-1,1 1,0-1,0 0,0 0,0 0,0-1,0 1,1-1,-1-1,1 1,-1-1,1 0,0 0,0-1,42 12,-37-8,0-1,0-1,0 1,0-2,1 0,-1 0,1-1,-1 0,7-1,-1-5</inkml:trace>
  <inkml:trace contextRef="#ctx0" brushRef="#br0" timeOffset="17823.292">283 1510,'0'4,"0"12,0 8,-5 4,-1 3,0 0,1 0,2 0,1-1,1-1,0 0,-4-6,-1-6</inkml:trace>
  <inkml:trace contextRef="#ctx0" brushRef="#br0" timeOffset="18127.24">226 1510,'15'4,"13"3,8-2,2 0,0-1,-2-2,-3-1,-1-1,-7 0</inkml:trace>
  <inkml:trace contextRef="#ctx0" brushRef="#br0" timeOffset="18395.353">255 1707,'19'5,"16"1,7 0,1-1,-7-1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11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1,'-4'0,"-3"5,-4 1,5 1,3-7,2 2,-4 0,0 5,-1-3,7-3,3-2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20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81,'0'0,"0"1,0-1,-1 0,1 1,0-1,-1 1,1-1,0 0,-1 1,1-1,0 0,-1 0,1 1,-1-1,1 0,0 0,-1 0,1 1,-1-1,1 0,-1 0,1 0,-1 0,1 0,-1 0,1 0,-1 0,1 0,-1 0,1 0,-1 0,1 0,-1-1,1 1,0 0,-1 0,1 0,-1-1,1 1,-1 0,1 0,0-1,-1 1,1 0,0-1,-1 1,1-1,0 1,0 0,-1-1,1 1,0-1,0 1,0-1,-1 1,1-1,0 1,0-1,0 1,0 0,0-1,-6 43,6 489,0-525,0 0,0 0,0 0,0 0,-1 1,0-2,-1 1,1 0,-1 0,0 0,-1-1,1 1,-2 1,-15-5,11-9</inkml:trace>
  <inkml:trace contextRef="#ctx0" brushRef="#br0" timeOffset="5572.08">57 81,'238'-11,"202"-58,-245 69,-177 1</inkml:trace>
  <inkml:trace contextRef="#ctx0" brushRef="#br0" timeOffset="6151.042">0 842,'68'1,"-4"0,0-2,-1-3,1-2,15-6,388-103,-456 111</inkml:trace>
  <inkml:trace contextRef="#ctx0" brushRef="#br0" timeOffset="7057.344">1355 448,'-42'33,"23"-22,1 2,1 0,0 1,0 1,2 1,0 0,1 1,0 0,2 1,0 1,1 0,0 0,-4 16,15-35,1 1,-1-1,1 1,-1-1,1 1,-1-1,1 0,-1 1,1-1,0 0,-1 1,1-1,0 0,-1 0,1 0,0 0,-1 1,1-1,0 0,-1 0,1 0,0 0,-1-1,1 1,0 0,-1 0,1 0,0 0,-1-1,1 1,-1 0,1-1,0 1,-1 0,1-1,-1 1,1-1,-1 1,1-1,-1 1,0-1,1 1,-1-1,0 1,1-1,-1 0,0 1,1-1,-1 0,0 1,0-1,0 0,0 1,0-1,0 0,0 1,0-1,0 0,3-2,103-109,-1 14,-101 98,0-1,0 1,-1 1,1-1,0 0,-1 1,1 0,0 0,-1 0,1 0,-1 1,1-1,-1 1,0 0,0 0,1 0,-2 0,1 1,0-1,0 1,-1-1,1 1,-1 0,0 0,0 0,0 1,0-1,-1 0,1 1,-1-1,0 1,0 0,1 3,9 12,-9-12,1-1,0 0,0 0,1 0,-1 0,1 0,0-1,1 0,-1 0,1 0,0 0,0-1,1 0,-1 0,1 0,0-1,0 0,0 0,1 0,-1-1,1 0,-1 0,1-1,-1 0,1 0,0 0,0-1,0 0,-1 0,1-1,0 0,0 0,-1-1,1 1,-1-1,3-2,2-6,0-1,-1 0,0-1,-1 0,-1 0,0-1,0 0,-1 0,-1-1,0 0,-1 0,-1-1,0 1,-1-1,0 0,-1-12,2 2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37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1 713,'2'1,"-1"1,1-1,0 0,-1 1,1 0,-1-1,1 1,-1 0,0 0,0 0,0 0,0 0,0 0,0 0,-1 0,1 0,-1 0,1 0,-1 1,0-1,0 0,0 0,0 0,0 2,0 3,17 123,-5 0,-6 36,-7-145,0 3,8-41,49-172,-20 116,3 1,4 3,4-2,-26 41,1 2,2 0,0 1,2 2,1 1,27-19,-47 38,0 1,1-1,-1 2,1-1,0 1,0 1,0-1,1 1,-1 1,0 0,6-1,-11 2,0 0,0 0,0 0,-1 1,1-1,0 1,0-1,-1 1,1 0,0 0,-1 0,1 0,-1 1,1-1,-1 1,0-1,1 1,-1 0,0 0,0 0,0 0,-1 0,1 1,0-1,-1 0,1 1,-1-1,0 1,0 0,0-1,0 1,-1 0,1 0,-1-1,1 1,-1 15,0-1,-2 0,1 0,-2 0,-1 0,0 0,-1 0,0-1,-1 0,-1 0,-1-1,0 1,-1-2,-1 1,0-1,-9 8,11-10,-2 0,1-1,-2 0,1 0,-1-1,-1-1,0 0,0 0,-1-1,0-1,-1 0,1-1,-1 0,0-1,-1-1,-7 2,19-6,0 0,0 1,0-1,0-1,0 1,0 0,1-1,-1 0,0 1,0-1,0 0,1 0,-1-1,0 1,1 0,-1-1,1 0,0 0,-1 0,1 0,0 0,0 0,0 0,1 0,-1-1,0 1,1-1,-1 1,1-1,0 0,0 0,0 1,1-1,-1 0,0 0,1 0,0 0,0 0,0 0,0 0,0 0,1 0,-1 1,1-1,0 0,-1 0,2 0,-1 1,0-1,0 0,2-1,28-44,-16 28</inkml:trace>
  <inkml:trace contextRef="#ctx0" brushRef="#br0" timeOffset="1068.129">1158 656,'-40'9,"-1"1,2 1,0 3,0 1,1 2,1 1,-19 14,50-28,0 1,1-1,-1 1,1 1,0-1,1 1,-1 0,1 0,0 0,0 1,1-1,0 1,0 0,-1 6,3-10,1 0,-1 0,1 0,-1 0,1 0,0 0,0 0,1 0,-1 0,1 0,-1 0,1 0,0-1,0 1,0 0,0 0,1-1,-1 1,1 0,0-1,-1 0,1 1,0-1,1 0,-1 0,0 0,1 0,-1 0,1-1,-1 1,1-1,0 0,-1 1,1-1,0-1,2 2,8 0,0 0,0-1,0-1,0 0,0 0,0-1,0-1,0 0,0-1,-1-1,1 1,-1-2,0 0,0 0,-1-2,1 1,-1-1,-1-1,6-4,5 0,138-114,-156 125,0 0,0 1,0-1,0 1,0 0,0 0,0 0,0 0,0 1,0-1,0 1,0 0,0 0,-1 0,1 0,0 0,0 1,-1-1,1 1,-1-1,1 1,-1 0,0 0,0 0,0 1,0-1,0 0,0 1,-1-1,1 1,-1 0,0-1,0 1,0 0,0 0,0 0,0 0,-1 0,1 0,13 24,-11-20,1-1,-1-1,1 1,1 0,-1-1,1 0,0 0,0 0,0-1,1 0,0 0,-1 0,1-1,1 0,-1 0,0 0,1-1,0 0,-1 0,1 0,0-1,0 0,0-1,0 0,0 0,0 0,-1-1,1 0,0 0,0 0,0-1,-1 0,6-3,6-6,0 0,-1-1,-1-1,0-1,-1 0,0-1,9-14,65-58,-71 73,-12 8,0-1,1 1,1 1,-1-1,0 1,1 0,0 1,1 0,-1 0,0 1,1 0,0 1,0-1,0 2,0-1,9 1,-17 1,1 1,0-1,0 1,0 0,0 0,-1-1,1 1,0 1,-1-1,1 0,-1 0,1 0,-1 1,1-1,-1 1,0-1,0 1,0 0,0-1,0 1,0 0,0 0,-1 0,1 0,-1-1,1 1,-1 0,0 0,1 0,-1 0,0 0,0 0,-1 0,1 0,0 0,-1 0,1 0,-1 0,-29 71,19-59,-1 0,0 0,-1-1,-1-1,0 0,-1-1,0 0,0-2,-1 1,-3-1,15-7,0 1,26-11,241-13,-234 18,0-1,-1-2,0 0,0-2,-1-2,0 0,0-1,-1-2,-1-1,0-1,-1-1,0-1,-2-1,0-1,-1-1,2-4,5-16,-3-2,-1-1,-3-1,-1-1,-2-1,-2 0,-3-1,7-39,-18 79,3-11,-1 0,0 0,-1 0,-1 0,-1 0,0 0,-1-1,-3-10,3 28,0-1,0 1,0-1,0 1,0-1,-1 1,1 0,0-1,-1 1,1-1,-1 1,0 0,0 0,1-1,-1 1,0 0,0 0,0 0,0 0,0 0,0 0,-1 0,1 0,0 0,0 0,-1 1,1-1,0 1,-1-1,1 1,-1-1,1 1,-1 0,1 0,0-1,-1 1,1 0,-1 0,1 1,-1-1,1 0,-1 0,1 1,-1-1,1 1,0-1,-1 1,0 0,-54 50,44-32,0 1,2 0,0 1,1 0,1 1,1 0,1 0,2 0,0 1,1-1,1 1,1 0,1 0,1 0,1 0,1 0,1 0,9 47,4 0,3-1,15 32,-32-97,-1 0,0 0,0 0,0 0,0 1,-1-1,0 1,0-1,0 1,-1-1,1 1,-1-1,0 1,0-1,-1 1,1 0,-1-1,0 1,0-1,-1 0,1 1,-1-1,0 0,0 0,-1 0,1 0,-1 0,-2 3,1-7,0 0,0 0,0-1,0 1,1-1,-1 0,0 0,0 0,1 0,-1 0,0-1,1 0,0 0,-1 0,1 0,0 0,0-1,0 1,0-1,1 0,-1 0,1 0,-1 0,1 0,0-1,1 3,-17-20,2 1</inkml:trace>
  <inkml:trace contextRef="#ctx0" brushRef="#br0" timeOffset="1315.869">2174 430,'43'5,"34"1,13-5,1-2,-6-2,-7-4,-8-1,-5 0,-5-3,-8 0,-7 3,-3-3,-3 1,-3 2,-3 2,-3-3,-1 1,-6 1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3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0,'38'193,"-29"-146,-3 0,-2 1,-1-1,-3 1,-4 27,-22 94,-32 40,56-204,-3 13,12-19,0-7</inkml:trace>
  <inkml:trace contextRef="#ctx0" brushRef="#br0" timeOffset="276.574">1 537,'48'-10,"30"-7,6-2,0 3,-11 0,-13 1,-11 5,-10-2,-6 2,-4 2,-3 2,-5-1,-1-1,-5 1</inkml:trace>
  <inkml:trace contextRef="#ctx0" brushRef="#br0" timeOffset="800.598">762 57,'-4'277,"7"-186,27 193,-30-270,-1-11,0 0,0 0,0 0,0 0,1 1,-1-1,1 0,0 0,0 1,0-1,1 0,-1 1,1-1,-1 0,1 0,0 0,0 0,1 0,-1 0,0 0,1 0,0 0,0-1,0 1,0 0,0-1,0 0,1 1,-1-1,1 0,0-1,-1 1,1 0,0-1,0 1,0-1,0 0,0 0,1 0,0 0,5-4,1 0,-1-1,0 0,0 0,0-1,0 0,-1-1,0 0,0 0,0 0,-1-1,0-1,2-2,45-37,10 12,-63 35,1-1,-1 1,0-1,1 1,-1 0,0 0,1-1,-1 1,1 0,-1 0,0 0,1 1,-1-1,1 0,-1 0,0 1,1-1,-1 1,0-1,1 1,-1 0,0-1,0 1,0 0,1 0,-1 0,0 0,0 0,0 0,0 0,-1 0,1 0,0 1,0-1,-1 0,1 0,-1 1,1-1,-1 0,0 1,1-1,-1 1,0-1,0 0,0 1,0-1,0 2,-12 64,10-64,0 1,0 0,1-1,-1 1,1 0,0 0,0 0,0 0,0 0,1 0,0 1,-1-1,2 0,-1 0,0 0,1 0,0 0,0 0,0 0,0 0,1 0,-1 0,1 0,0-1,0 1,0-1,1 1,-1-1,1 0,0 0,0 0,2 1,39 8,-21-10</inkml:trace>
  <inkml:trace contextRef="#ctx0" brushRef="#br0" timeOffset="1196.847">1440 819,'28'-9,"0"-2,0-1,-2-1,1-2,-2 0,0-2,-1-1,0 0,12-15,9-44,-45 75,1 0,0 0,-1 0,1 0,-1 0,0 0,0 0,1 0,-1-1,-1 1,1 0,0 0,0 0,-1 0,0 0,1 0,-1 0,0 0,0 0,0 0,0 0,0 1,0-1,0 0,-1 1,1-1,-1 1,1-1,-1 1,0-1,1 1,-1 0,0 0,0 0,0 0,0 0,0 1,0-1,-1 0,-3 0,1 1,-1-1,0 1,0 0,1 0,-1 1,0 0,1 0,-1 0,1 1,-1-1,1 1,0 0,-1 1,1 0,0 0,1 0,-1 0,0 0,1 1,-1 1,-81 91,78-86,2-1,-1 1,1 1,1-1,0 1,0 0,1 0,1 1,0-1,-2 11,5-18,-1 1,1-1,0 1,0-1,1 1,-1-1,1 0,0 1,0-1,0 0,1 1,0-1,-1 0,1 0,1 0,-1-1,1 1,-1-1,1 1,0-1,0 0,1 0,-1 0,0 0,1 0,0-1,0 0,0 0,0 0,1 0,16 5,-1-2,0 0,1-2,0 0,0-1,0-2,0 0,0-1,18-3,96-30,-108 24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50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8 146,'-1'42,"-1"-29,0 1,1-1,0 1,1 0,0-1,1 1,1-1,0 1,1-1,1 1,0-1,0 0,1-1,1 1,0-1,1 0,0-1,1 1,0-1,10 9,-14-18,0 1,0-1,1 0,-1 0,1-1,0 0,0 1,-1-1,1-1,0 1,0-1,0 0,0 0,-1 0,1-1,0 0,0 0,0 0,-1 0,1-1,-1 1,1-1,-1-1,0 1,4-3,92-83,1-56,-79 127,-18 53,-5-30,1 0,0 0,0-1,0 1,1 0,0 0,0-1,0 1,1-1,0 1,0-1,0 0,1 1,0-1,0 0,0-1,0 1,1 0,0-1,0 0,0 0,0 0,1-1,-1 1,1-1,0 0,0 0,0-1,1 1,-1-1,1 0,-1-1,3 1,6-3,0 0,0-2,0 1,-1-2,1 0,-1 0,0-1,0-1,-1 0,1-1,-1 0,-1-1,1 0,-1-1,-1 0,0-1,0 0,-1-1,0 0,0-1,0 1,-2 0,0-1,0 0,-1 0,0 0,-1-1,-1 0,0 0,0 0,-2-1,1 1,-2-1,0 1,0-5,-1 18</inkml:trace>
  <inkml:trace contextRef="#ctx0" brushRef="#br0" timeOffset="430.7">1166 315,'22'0,"1"-1,0-1,-1-1,0-1,0-2,0 0,0-1,8-4,-21 7,-1 1,-1-1,1-1,-1 1,1-1,-1-1,-1 1,1-1,-1 0,0-1,0 1,-1-1,0 0,0-1,0 1,-1-1,0 0,-1 0,0 0,0-1,-1 1,2-9,-4 12,0 0,-1 0,0 0,1 0,-2 0,1 0,0 0,-1 0,0 1,0-1,-1 1,1-1,-1 1,0 0,0 0,0 0,-1 0,1 1,-1-1,0 1,0 0,0 0,0 0,-1 1,1 0,-1-1,1 2,-1-1,0 0,0 1,0 0,0 0,0 0,0 1,0 0,0 0,0 0,0 0,0 1,0 0,0 0,0 0,0 1,1 0,-1 0,0 0,1 0,0 1,-11 4,0 1,1 0,1 1,0 1,0 0,0 1,1 0,1 1,0 0,1 0,0 2,1-1,0 1,2 0,-1 1,2 0,0 0,0 1,1-1,2 1,-1 0,2 0,-1 11,3-18,1-1,0 1,0 0,1-1,0 1,0-1,1 0,0 0,1 0,0 0,0 0,0-1,1 1,0-1,1 0,0-1,0 1,0-1,1-1,-1 1,1-1,1 0,-1-1,1 1,1-1,11 6,0-1,0-2,1 0,0-1,1 0,-1-2,1-1,0-1,13 0,62-8,-67-1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53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55 302,'63'-24,"0"-4,-2-2,-1-2,42-32,-92 57,0-1,0 0,0-1,-1 1,-1-2,0 1,0-1,0 0,-1-1,-1 0,5-11,-39 105,4 2,3 0,4 1,-2 44,12-81,-60 546,59-544,6-22,-2 0,-1 0,-1 0,-2-1,0 0,-2-1,-1 0,-2 0,0-1,-7 9,18-32,0-1,0 1,0-1,-1 1,1-1,0 0,-1 0,0 0,1 0,-1 0,0 0,0-1,0 1,0-1,0 0,-1 0,1 0,0-1,0 1,-1-1,1 1,0-1,-1 0,1-1,0 1,-1 0,1-1,0 0,0 0,-1 0,1 0,0 0,0-1,0 1,1-1,-1 0,-1-1,-4-3,0 0,0 0,1-1,1 0,-1 0,1-1,0 0,0 0,1 0,1-1,-1 1,-1-6,1-1,0 0,1 0,1 0,0 0,1-1,1 1,1-1,0 0,0 1,2-1,2-12,2-4,-5 15,1-1,1 2,1-1,0 0,1 1,1-1,1 1,0 1,1 0,0 0,1 0,10-10,-4 9,1 1,0 1,1 1,1 0,0 1,1 1,0 1,1 1,18-6,162-42,-132 43,-51 7</inkml:trace>
  <inkml:trace contextRef="#ctx0" brushRef="#br0" timeOffset="423.71">873 528,'-21'19,"1"1,0 0,2 2,1 0,0 1,2 0,0 2,2-1,1 2,0 0,2 0,-1 8,10-31,0-1,1 1,-1 0,0 0,1-1,-1 1,1 0,0 0,0 0,0-1,1 1,-1 0,0 0,1-1,0 1,0 0,0 0,0-1,0 1,0-1,1 1,-1-1,1 0,0 0,0 1,-1-1,1 0,1 0,-1-1,0 1,0 0,1-1,-1 1,1-1,-1 0,1 0,0 0,-1 0,1 0,0-1,-1 1,1-1,0 0,10 0,0-2,0 1,0-1,0-1,0-1,-1 0,0 0,1-1,-2-1,1 0,-1 0,0-1,0-1,0 0,-1 0,-1-1,0 0,0-1,0 0,-1 0,-1-1,0 0,0 0,2-6,-5 9,-1 0,1-1,-2 1,1-1,-1 1,0-1,-1 0,0 0,0 0,-1 0,0 0,-1-8,0 13,0 1,1-1,-2 0,1 1,0-1,0 1,-1-1,0 1,0-1,0 1,0 0,0 0,-1 0,0 0,1 1,-1-1,0 1,0-1,0 1,0 0,-1 0,1 1,-1-1,1 1,-1-1,1 1,-1 0,0 1,0-1,-2 0,-41 6,28 1</inkml:trace>
  <inkml:trace contextRef="#ctx0" brushRef="#br0" timeOffset="1640.943">1296 585,'-13'34,"1"1,1 0,2 1,2 0,0 8,6-40,0-1,0 0,1 1,-1-1,1 0,0 1,0-1,0 0,1 1,-1-1,1 1,-1-1,1 0,0 0,1 1,-1-1,0 0,1 0,0 0,0-1,0 1,0 0,0-1,0 1,1-1,-1 1,1-1,0 0,-1 0,1-1,0 1,0 0,0-1,0 0,1 0,-1 0,0 0,1 0,-1-1,0 1,1-1,-1 0,0 0,2 0,14-5,0 0,0-2,-1 0,0-1,0 0,-1-2,0 0,-1-1,0-1,0 0,-1-1,-1-1,0 0,-1-1,8-12,-8 14,35-34,-47 74,-3-19,0-2,0 0,0 0,1 0,-1 1,1-1,1 0,-1 1,1-1,0 1,1-1,-1 1,1-1,1 0,-1 1,1-1,0 0,1 0,-1 0,1 0,0-1,1 1,-1-1,1 1,2 0,1-2,1 0,0-1,0 0,0 0,0-1,1 0,-1 0,1-1,-1 0,1-1,0 0,-1 0,1-1,-1 0,1 0,-1-1,0 0,1-1,-1 0,0 0,0 0,-1-1,1-1,-1 1,7-6,-5 2,-1 0,0-1,0 1,-1-2,0 1,0-1,-1 0,-1 0,1-1,-2 0,0 0,2-5,-3 8,-2 3,0 1,1-1,0 0,0 1,0 0,0-1,1 1,0 0,0 0,0 0,0 1,0-1,1 1,0 0,-1 0,1 0,0 0,1 1,-1-1,0 1,1 0,-1 0,1 1,0 0,-1-1,1 2,0-1,0 0,0 1,0 0,0 0,-1 0,5 2,-5 1,0 1,0 0,-1 0,1 0,-1 0,0 0,-1 1,1 0,-1-1,1 1,-2 0,1 0,0 0,-1 0,0 0,0 1,-1-1,1 0,-1 1,0-1,0 0,-1 0,0 1,-1 4,2 0,-25 126,25-136,0 0,0 1,0-1,0 1,0-1,0 1,0-1,0 0,0 1,0-1,0 1,0-1,0 0,0 1,0-1,0 1,1-1,-1 0,0 1,0-1,1 0,-1 1,0-1,0 0,1 1,-1-1,0 0,1 0,-1 1,0-1,1 0,-1 0,0 0,1 0,-1 1,1-1,-1 0,0 0,1 0,-1 0,1 0,-1 0,1 0,-1 0,0 0,1 0,-1 0,1 0,-1 0,0-1,1 1,-1 0,1 0,-1 0,0 0,1-1,-1 1,0 0,1-1,-1 1,0 0,0 0,1-1,-1 1,0 0,0-1,1 1,-1-1,0 1,0 0,29-23,-29 23,200-190,-182 178,-14 8,-1 0,1 0,1 0,-1 0,1 1,-1 0,1 0,0 0,0 0,0 1,0 0,1 0,-1 0,0 1,1 0,0 0,-1 0,1 1,-1 0,1 0,0 0,-1 0,1 1,-1 0,1 0,-1 1,1 0,-1 0,4 2,-7 1,1 0,-1 0,0 1,0-1,-1 1,0 0,0-1,0 1,0 0,-1 0,0 0,-1-1,1 1,-1 0,0 0,0-1,-1 1,0-1,-1 3,-3 25,5 26,7-52</inkml:trace>
  <inkml:trace contextRef="#ctx0" brushRef="#br0" timeOffset="2119.67">3018 528,'-21'28,"1"1,1 0,2 1,1 1,1 1,-2 10,15-39,0 0,1-1,-1 1,1 0,0 1,0-1,0 0,0 0,0 0,1 1,0-1,-1 0,1 0,0 1,1-1,-1 0,1 1,-1-1,1 0,0 0,0 0,0 0,1 0,-1 0,1 0,-1 0,1 0,0 0,0-1,0 1,1-1,-1 0,1 0,-1 0,1 0,0 0,0 0,-1-1,1 1,0-1,0 0,1 0,-1 0,0 0,0 0,1-1,1 1,11-3,0 0,0-1,-1 0,1-1,-1-1,0-1,0 0,0-1,-1 0,0-1,0-1,-1 0,8-8,13-13,-1-1,-1-1,-2-2,6-10,-13 15,-1-1,-1 0,-2-2,-1 0,-1-2,11-32,-24 56,-1 0,0 0,-1 0,0 0,0 0,-1 0,0 0,-1 0,0-1,-1 1,0 0,0 0,-1 0,-1 0,0 0,0 0,-1 1,0-1,0 1,-1 0,-1 1,1-1,-1 1,-1 0,0 0,0 1,-2-2,2 4,-1 0,0 0,0 1,0 0,-1 0,1 1,-1 0,0 0,0 1,0 1,0-1,0 1,0 1,0 0,-1 0,1 1,0 0,0 0,0 1,0 1,0-1,1 1,-1 1,1-1,-1 2,1-1,1 1,-1 0,1 1,0-1,0 2,0-1,1 1,0 0,0 0,0 1,-2 4,0 1,1 0,1 0,0 1,0-1,1 1,1 1,1-1,0 0,0 1,2 0,0-1,0 1,2 0,0 0,0-1,1 1,1-1,1 1,0-1,0 0,2 0,0-1,0 1,1-1,1-1,0 0,1 0,0 0,1-1,0 0,0-1,1 0,9 5,15 8,0-1,1-2,1-1,1-3,0-1,1-1,1-2,0-2,35 3,-44-8,-4-1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06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79,'-22'107,"16"154,34-2,-57 36,29-333,1 15</inkml:trace>
  <inkml:trace contextRef="#ctx0" brushRef="#br0" timeOffset="284.467">1 644,'68'0,"1"-2,-1-3,0-4,47-12,-44 6,-46 11,-1-1,1-1,-2-1,1-1,-1-1,0-1,1-2,-10 2</inkml:trace>
  <inkml:trace contextRef="#ctx0" brushRef="#br0" timeOffset="789.204">734 107,'-6'92,"3"-1,8 66,-1-19,14 37,-14-150,27 93,-30-114,1 0,0 0,-1-1,1 1,1-1,-1 0,0 1,1-1,0 0,-1 0,1-1,0 1,1-1,-1 1,0-1,1 0,-1 0,1-1,0 1,-1-1,1 1,0-1,0 0,0-1,0 1,0-1,1 0,2-1,0-1,0-1,-1 0,1 1,0-2,-1 1,0-1,0 0,0-1,0 1,0-1,-1 0,0 0,0-1,-1 0,0 1,1-2,9-9,-3 3,3-4,1 0,0 1,2 0,-1 1,2 1,0 1,0 1,1 0,15-6,-32 17,0 0,0 0,0 0,0 0,0 1,0-1,1 1,-1-1,0 1,0 0,1 0,-1 0,0 0,1 0,-1 0,0 1,0-1,1 1,-1 0,0-1,0 1,0 0,0 0,0 0,0 1,0-1,0 0,-1 1,1-1,0 1,-1 0,1-1,-1 1,0 0,1 0,-1 0,0 0,0 0,0 2,11 94,-12-71,0-24,-1 0,1 0,0-1,0 1,0 0,0 0,0 0,0-1,1 1,-1 0,1 0,0-1,0 1,0 0,0-1,1 1,-1-1,0 0,1 1,0-1,0 0,-1 0,1 0,1 0,-1 0,0 0,0-1,1 1,-1-1,1 1,-1-1,1 0,-1 0,1 0,0-1,0 1,-1-1,1 1,0-1,0 0,0 0,-1 0,15-4</inkml:trace>
  <inkml:trace contextRef="#ctx0" brushRef="#br0" timeOffset="4974.632">1779 672,'-1'-1,"-1"0,1-1,0 1,0 0,-1-1,1 1,-1 0,1 0,-1 0,1 0,-1 1,0-1,1 0,-1 1,0-1,0 1,0-1,1 1,-1 0,0 0,0 0,0 0,0 0,1 0,-1 1,0-1,0 0,0 1,1 0,-1-1,0 1,1 0,-1 0,1 0,-1 0,1 0,-1 0,-1 1,-14 9,0 0,0 1,1 0,0 2,1 0,1 0,0 1,1 1,1 1,-7 10,17-24,0 0,0 0,1 0,-1 0,1 0,0 0,-1 0,1 0,1 1,-1-1,0 0,1 1,0-1,0 0,0 1,0-1,0 1,1-1,0 0,-1 0,1 1,0-1,1 0,-1 0,0 0,1 0,0 0,0 0,0 0,0-1,0 1,0-1,1 0,-1 1,1-1,0 0,-1 0,1-1,0 1,0 0,0-1,1 0,-1 0,0 0,0 0,1 0,-1-1,0 1,3-1,5 1,0-1,-1-1,1 1,0-2,0 1,-1-1,1-1,-1 0,1-1,-1 0,0 0,-1-1,1 0,-1-1,0 0,0 0,-1-1,0 0,4-5,4-4,0-2,-1 0,-1-1,0 0,-2-1,0 0,-1-3,30-46,-29 55,-9 21,-10 29,5-28,1-4,-1 1,1 0,0 0,0 0,1-1,0 1,0 0,0 0,0 0,1 0,-1 0,1 0,1 0,-1-1,1 1,-1-1,1 1,1-1,-1 1,1-1,-1 0,1 0,0 0,1-1,-1 1,1-1,-1 1,1-1,0 0,0-1,1 1,-1-1,0 0,1 0,0 0,16 2,0-1,1-1,0 0,-1-2,1-1,-1 0,1-2,-1 0,0-2,0 0,12-5,-2-5,-1-1,-1-1,-1-1,0-2,-1-1,-1-1,-1-1,-2-1,0-1,-1-2,-2 0,0-1,-2 0,-2-2,0 0,-2-1,1-5,-5 15,-1 0,0 0,-2-1,0 0,-2 0,0-1,-1 0,-2 1,0-1,-1 0,-2 0,0 0,-3-11,4 31,0 1,0-1,-1 1,1-1,-1 1,1 0,-1-1,0 1,0 0,0 0,0-1,0 1,0 0,-1 0,1 0,-1 0,1 1,-1-1,0 0,0 1,0-1,1 1,-2-1,1 1,0 0,0 0,0 0,0 0,-1 0,1 1,-1-1,1 1,0-1,-1 1,1 0,-1 0,1 0,0 0,-1 1,1-1,-1 0,1 1,0 0,-1 0,1-1,-1 2,-7 6,0 1,0 0,1 1,1 0,-1 0,2 1,-1 0,2 1,-1-1,2 1,-1 0,2 1,0-1,0 1,1 0,1 0,-1 5,0-7,-6 27,2 0,1 0,2 1,2 0,2 0,1 0,2-1,6 29,49 177,-55-182,-21-62,8-8</inkml:trace>
  <inkml:trace contextRef="#ctx0" brushRef="#br0" timeOffset="5224.164">2173 474,'48'0,"45"-5,16-6,-1-1,-14 1,-18-3,-12 3,-13 1,-10 4,-12-3,-6 0,-2 3,0 1,-3 2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1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85 667,'31'82,"118"404,-143-473,-5-7,1 0,0 0,1 0,-1 0,1-1,0 1,1-1,-1 1,1-1,0-1,0 1,1 0,0 0,-2-6,-1-1,0 1,0 0,0-1,0 1,0-1,0 0,0 0,0 0,-1 1,1-2,-1 1,1 0,-1 0,0 0,0-1,0 1,0 0,0-1,-1 1,1-1,-1 1,1-1,-1-2,1 2,71-295,-56 238,-2 0,-3-2,-3 1,-3-1,-2-52,-3 42,-1 60</inkml:trace>
  <inkml:trace contextRef="#ctx0" brushRef="#br0" timeOffset="514.539">818 1119,'-5'-3,"-1"0,0 0,0 1,0 0,0 1,0-1,-1 1,1 0,0 0,-1 1,1 0,0 0,-1 1,1 0,-1 0,1 0,0 1,0 0,0 0,0 0,0 1,0 0,1 0,-1 0,1 1,0 0,0 0,0 0,1 1,-4 4,5-6,0 0,0 0,0 0,1 0,-1 1,1-1,0 1,0 0,1-1,-1 1,1 0,-1 0,1 0,1 0,-1 0,0 0,1 1,0-1,0 0,0 0,1 0,-1 0,1 0,0 0,0 0,0 0,1 0,-1 0,1 0,0-1,0 1,1 0,-1-1,0 0,1 0,0 0,0 0,0 0,0 0,3 1,10 6,-1-1,2 0,-1-1,1-1,0-1,1 0,0-1,-1-1,2 0,-1-2,0 0,0-1,1-1,-1-1,7-1,-21 2,0 0,0 0,0-1,0 0,0 0,0 0,0 0,0 0,0-1,0 0,-1 0,1 0,0 0,-1 0,0-1,0 1,0-1,0 0,0 0,0 0,-1-1,6-12</inkml:trace>
  <inkml:trace contextRef="#ctx0" brushRef="#br0" timeOffset="1685.166">0 272,'2'-4,"-1"1,1 0,0 0,0 0,0 0,0 0,0 0,1 0,-1 1,1-1,0 1,0-1,0 1,0 0,0 1,0-1,0 0,1 1,-1 0,1 0,-1 0,1 0,-1 0,1 1,0-1,0 1,2-1,166-30,-106 32,-45 1,-1-1,1-1,0-1,-1-1,1 0,-1-2,1 0,-1-2,1-1,-20 7,0 0,0-1,-1 1,1-1,0 1,-1-1,1 0,-1 1,1-1,0 0,-1 1,0-1,1 0,-1 0,1 1,-1-1,0 0,1 0,-1 0,0 1,0-1,0 0,0 0,0 0,0 0,0 1,0-1,0 0,0 0,0 0,-1 0,1 1,0-1,0 0,-1 0,1 0,-1 1,1-1,-1 0,1 1,-1-1,1 0,-1 1,1-1,-1 1,0-1,1 1,-1-1,0 1,0-1,1 1,-42-34,38 32,-20-14,17 12,0 0,0-1,0 0,1 0,-1 0,1-1,0 0,1 0,-1 0,1-1,1 0,0-4</inkml:trace>
  <inkml:trace contextRef="#ctx0" brushRef="#br0" timeOffset="2133.831">1214 554,'10'5,"17"1,9 0,3-1,0-1,-2-2,-3-1,-1-1,-3 0,-1-5,-1-1,0 0,0 1,-1 1,1 2,-4-4,-7-1</inkml:trace>
  <inkml:trace contextRef="#ctx0" brushRef="#br0" timeOffset="2388.856">1242 836,'38'0,"37"-5,16-1,-4 0,-11 1,-15 2,-11 1,-11 0,-6 2,-5 0,-7 0</inkml:trace>
  <inkml:trace contextRef="#ctx0" brushRef="#br0" timeOffset="2865.47">2653 414,'-27'6,"0"2,1 1,0 1,1 2,0 0,1 2,0 0,1 2,0 0,2 2,-9 8,22-16,0 1,1 0,0 0,0 1,1-1,1 1,0 1,1-1,0 1,0-1,2 1,0 0,0 0,1 1,0-1,2 0,-1 0,2 5,-1-9,0 0,1-1,0 1,0 0,0-1,1 1,1-1,0 0,0 0,0 0,1-1,0 1,0-1,1-1,0 1,1-1,-1 0,1 0,0 0,0-1,1 0,-1-1,1 0,0 0,1 0,-1-1,3 0,14 0,0-1,0-1,1-1,-1-1,0-2,0 0,0-2,-1 0,1-2,-1-1,0 0,-1-2,0-1,-1-1,0-1,-1 0,0-2,6-7,-8 9,-1-1,0 0,-2-2,0 0,0-1,-2 0,0-1,-1-1,0 0,6-17,-15 29,-1 0,-1-1,1 0,-1 1,0-1,-1 0,0 0,0 0,-1 0,0 0,0 0,-1 0,0 0,0 0,-1 0,0 1,0-1,-1 0,0 1,-1 0,1 0,-1 0,-1 0,1 0,-1 1,0 0,-1 0,1 0,-1 1,0 0,-1 0,-6-4,-11-4,-1 2,-1 1,1 1,-2 1,1 1,-1 2,0 0,-2 2,-9-1</inkml:trace>
  <inkml:trace contextRef="#ctx0" brushRef="#br0" timeOffset="3287.683">2117 695,'256'18,"-118"-7,1-6,46-8,-20 1,363 2,-529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7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1 174,'17'-6,"2"0,-1 1,1 1,0 1,-1 1,1 0,0 2,10 0,-12 0,184 0,-202 0,0-1,1 1,-1-1,1 1,-1-1,0 0,1 1,0-1,-1 1,1-1,-1 0,1 0,0 1,-1-1,1 0,0 0,0 1,-1-1,1 0,0 0,0 0,0 1,0-1,0 0,0 0,0 0,1 1,-1-1,0 0,0 0,1 0,-1 1,0-1,1 0,-1 1,1-1,-1 0,1 1,-1-1,1 0,-1 1,1-1,-1 1,1-1,0 1,-1 0,1-1,0 1,0-1,-1 1,1 0,0 0,0 0,-1-1,1 1,0 0,0 0,0 0,-1 0,2 0,-27-20,-44-54,62 57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47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60 118,'-1'0,"1"0,-1-1,1 1,-1 0,1 0,-1 0,1 0,0-1,-1 1,1 0,-1 0,1 0,-1 0,1 0,-1 0,1 0,-1 0,1 0,-1 0,1 1,-1-1,1 0,-1 0,1 0,-1 1,1-1,0 0,-1 0,1 1,0-1,-1 0,1 1,-1-1,1 0,0 1,0-1,-1 1,1-1,0 1,0-1,0 0,-1 1,1-1,0 1,0-1,0 1,0-1,0 1,0-1,0 1,0-1,0 1,0-1,0 1,0-1,0 1,0-1,1 1,-6 20,1 1,1 0,0 0,2 0,1 1,1-1,1 2,-1 29,-12 164,2-153,3 1,2-1,4 1,2 3,-2-67,-1 0,1 0,0 0,0 0,0 0,0 0,0 0,0 0,0-1,0 1,0 0,0 0,0 0,1 0,-1 0,0 0,1 0,-1 0,0-1,1 1,-1 0,1 0,0-1,-1 1,1 0,0-1,-1 1,1 0,0-1,0 1,-1-1,1 1,0-1,0 0,0 1,0-1,0 0,-1 0,1 1,0-1,0 0,0 0,0 0,0 0,0 0,0 0,0 0,0-1,0 1,0 0,-1 0,1-1,0 1,0 0,0-1,0 1,-1-1,1 0,0 1,0-1,-1 1,1-1,0 0,-1 1,1-1,-1 0,90-94,-68 73,0 1,2 1,0 2,1 0,1 1,15-5,-30 16,-8 4,0-1,0 1,0 0,0 0,1 0,-1 0,1 1,-1-1,1 1,0 0,-1 0,1 0,0 1,0-1,0 1,0 0,-1 0,1 0,0 1,0-1,0 1,-1 0,1 0,0 0,-1 1,1-1,-1 1,1 0,-1 0,0 0,0 0,0 1,0-1,2 3,1 4,-2-1,0 1,0 0,0 0,-1 0,0 0,-1 1,0-1,-1 1,0-1,0 1,-1 0,0-1,-1 1,0 0,0-1,-1 1,-1-1,1 1,-1-1,-1 0,0 0,0-1,-1 1,0-1,0 0,-4 4,1 0,0 0,0-1,-1 0,-1 0,0-1,0 0,-1-1,0 0,-1-1,0 0,0-1,0 0,-1-1,0 0,0-1,-1-1,0 0,1-1,-9 1,-89-9,108 4,0 0,-1 0,1 0,0 0,0-1,0 1,0-1,1 0,-1 0,0 0,1 0,-1-1,1 1,0-1,0 1,0-1,0 0,0 1,1-1,-1 0,1 0,-1-1,1 1,0 0,1 0,-1-1,0 1,1 0,0 0,0-1,0 0,26-68,-13 53</inkml:trace>
  <inkml:trace contextRef="#ctx0" brushRef="#br0" timeOffset="887.263">680 796,'0'7,"1"0,-1 0,1 0,1 0,-1 0,1 0,0 0,1 0,0-1,0 1,0-1,1 1,-1-1,2-1,-1 1,1 0,0-1,0 0,0 0,1-1,-1 1,1-1,0 0,0-1,1 1,-1-1,1-1,0 1,0-1,0 0,0-1,0 1,0-2,0 1,7-1,3-6,0 0,0-2,-1 0,0-1,0 0,-1-1,-1-1,0-1,0 0,-1 0,-1-1,0-1,0 0,-2-1,1-1,13-14,-22 29,-1 0,1 0,-1 0,1 0,-1 0,1 0,0 0,0 1,-1-1,1 0,0 1,0 0,0-1,0 1,-1 0,1 0,0 0,0 0,0 0,0 1,0-1,-1 0,1 1,0-1,0 1,0 0,-1 0,1 0,0 0,-1 0,1 0,-1 0,0 0,1 0,-1 1,0-1,1 1,-1-1,0 1,0-1,0 1,0 0,-1-1,1 1,0 0,-1 0,1 0,-1-1,0 1,0 0,1 0,-1 1,12 17,-9-15,1 1,0-1,0 0,0-1,1 1,0-1,0 1,0-1,0-1,1 1,-1-1,1 0,0 0,0-1,0 0,0 0,1 0,-1-1,0 1,1-2,-1 1,1-1,-1 0,1 0,-1-1,1 0,-1 0,0 0,1-1,-1 0,0 0,0 0,0-1,0 0,-1 0,1-1,-1 0,0 0,2-1,87-127,-63 78,-1-1,-3-1,-3-2,-2-1,-2-4,-9 29,-2-1,-1 0,-2 0,-2-1,-1 0,-1 0,-2 0,-3-19,-7 27,11 28,-1 0,0 1,0-1,0 0,0 1,0-1,0 0,0 1,0-1,0 1,0-1,0 0,0 1,-1-1,1 0,0 1,0-1,0 0,0 1,-1-1,1 0,0 0,0 1,0-1,-1 0,1 0,0 1,-1-1,1 0,0 0,0 0,-1 1,1-1,0 0,-1 0,1 0,0 0,-1 0,1 0,-1 0,1 0,0 0,-1 0,1 0,0 0,-1 0,1 0,0 0,-1 0,1 0,0 0,-1 0,1 0,0-1,-1 1,1 0,0 0,-1 0,1-1,0 1,0 0,-1 0,1-1,0 1,0 0,-25 135,22-92,2-1,1 1,3-1,1 1,2-1,2 0,2-1,5 10,7 44,2 21,-23-111,1-1,-1 1,0 0,0 0,-1 0,1 0,-1 0,0 0,-1 0,1-1,-1 1,0 0,0 0,-1 0,1-1,-2 2,2-5,0-1,0 0,0 0,0 1,0-1,0 0,0 0,-1 0,1 0,0 0,0-1,0 1,0 0,0 0,0-1,0 1,0-1,0 1,0-1,0 1,0-1,0 1,0-1,0 0,0 0,0 1,1-1,-1 0,0 0,1 0,-1 0,0 0,1 0,-1 0,1 0,0 0,-1 0,1 0,0-1,0 1,-1 0,1 0,0 0,-2-3,-9-16</inkml:trace>
  <inkml:trace contextRef="#ctx0" brushRef="#br0" timeOffset="1133.866">1301 373,'34'10,"35"-3,10-1,-3-2,-5-2,-10-1,-10-6,-9-2,-8 1,-3 1,-4 1,0 2,-6-4,-6-2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0 120,'397'0,"-356"-5,-41 5,1 0,0 0,-1 0,1-1,-1 1,1 0,-1-1,1 1,0 0,-1-1,0 1,1-1,-1 1,1-1,-1 1,1-1,-1 1,0-1,1 0,-1 1,0-1,0 1,0-1,1 0,-1 1,0-1,0 0,0 1,0-1,0 0,0 1,0-1,0 0,0 1,0-1,-1 1,1-1,0 0,0 1,-1-1,1 1,0-1,-1 0,1 1,0-1,-1 1,1-1,-1 1,1 0,-1-1,1 1,-1-1,1 1,-1 0,0-1,1 1,-1 0,1 0,-2-1,-97-70,84 57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0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28,'27'26,"-17"-6,-1-1,-1 1,-1 1,0 0,-2-1,3 21,6 18,10 41,45 130,-69-229,0 0,0 0,0 0,0 0,0-1,0 1,0 0,1 0,-1 0,0 0,0 0,1-1,-1 1,1 0,-1 0,1-1,-1 1,1 0,-1-1,1 1,-1 0,1-1,0 1,-1-1,1 1,0-1,0 1,-1-1,1 0,0 1,0-1,0 0,0 0,-1 0,1 1,0-1,0 0,0 0,0 0,0 0,0 0,-1-1,1 1,0 0,0 0,0-1,0 1,-1 0,1-1,0 1,0 0,-1-1,1 1,0-1,-1 0,1 1,0-1,-1 1,1-1,-1 0,1 0,-1 1,1-1,-1 0,56-162,39-235,-88 368,-1 5</inkml:trace>
  <inkml:trace contextRef="#ctx0" brushRef="#br0" timeOffset="481.89">621 592,'0'-1,"0"-1,-1 0,1 0,0 1,-1-1,1 0,-1 1,0-1,1 0,-1 1,0-1,0 1,0-1,0 1,0 0,0-1,-1 1,1 0,0 0,-1 0,1 0,-1 0,1 0,-1 0,1 0,-1 1,0-1,1 1,-1-1,0 1,1 0,-1-1,0 1,0 0,1 0,-1 0,0 0,0 1,1-1,-1 0,0 1,0-1,1 1,-1 0,1-1,-1 1,1 0,-1 0,1 0,-1 0,1 0,0 0,-1 1,1-1,0 0,0 1,0-1,0 1,-2 1,0 1,1-1,0 1,-1-1,1 1,1 0,-1 0,0 0,1 0,0 0,0 0,0 0,1 0,-1 0,1 0,0 1,0-1,0 0,1 0,-1 0,1 1,0-1,1 0,-1 0,0 0,1-1,0 1,0 0,0-1,1 1,-1-1,1 0,0 1,0-1,0 0,0-1,0 1,1-1,-1 1,1-1,-1 0,1 0,0-1,0 1,0-1,0 0,0 0,0 0,1 0,-1-1,0 0,5 2,0-1,0 0,0-1,0 0,0-1,0 1,0-2,0 1,0-1,-1-1,2 0,9-4</inkml:trace>
  <inkml:trace contextRef="#ctx0" brushRef="#br0" timeOffset="4383.492">1044 84,'38'-1,"110"13,-109-4,1-2,0-2,1-1,-1-2,0-2,11-2,-52 2</inkml:trace>
  <inkml:trace contextRef="#ctx0" brushRef="#br0" timeOffset="4732.852">1072 339,'15'0,"9"0,5 0,3 0,1 0,-1 0,-1 0,-1 0,0 0,-1 0,-1 0,0 0,1 0,-1 0,0 0,-5 0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00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61,'282'0,"-283"0,1-1,-1 1,0-1,1 1,-1-1,1 1,-1-1,1 0,-1 1,1-1,0 0,-1 0,1 1,0-1,0 0,-1 0,1 0,0 1,0-1,0 0,0 0,0 0,0 1,0-1,0 0,0 0,0 0,1 1,-1-1,0 0,1 0,-1 1,0-1,1 0,-1 1,1-1,-1 0,1 1,-1-1,1 1,-1-1,1 0,0 1,-1 0,1-1,0 1,0-1,-1 1,1 0,0-1,0 1,-1 0,1 0,0 0,0 0,0 0,-1 0,1 0,0 0,0 0,-18-14,-1 0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230 448,'-3'-4,"0"1,0 0,-1 0,1 0,-1 0,1 0,-1 1,0 0,0 0,0 0,0 0,-1 1,1-1,0 1,-1 0,1 1,-1-1,1 1,-1 0,1 0,-1 0,1 0,-1 1,1 0,-1 0,1 0,0 0,0 1,-1 0,1 0,0 0,1 0,-1 1,0-1,1 1,-1 0,1 0,0 0,-2 3,-3 2,1 0,1 0,-1 1,2 0,-1 0,1 1,1 0,-1-1,2 2,-1-1,1 0,1 0,0 1,1 0,0-1,0 1,1 0,0-1,1 1,1 0,1 7,-2-15,0 0,-1 0,2 0,-1-1,0 1,0 0,1-1,0 0,-1 1,1-1,0 0,0 0,0 1,0-2,1 1,-1 0,0 0,1-1,-1 1,1-1,0 0,0 0,-1 0,1 0,0 0,0-1,0 1,0-1,0 0,-1 0,1 0,0 0,0 0,0-1,0 1,0-1,1 0,5-2,0 0,0-1,0 0,0 0,-1-1,0 0,0 0,0-1,0 0,5-7,128-159,-117 134,66-131,-89 166,5-7,-1 0,-1-1,1 1,-2-1,1 0,-2 1,1-2,-2 1,1 0,-1 0,-1-1,0 1,-1 0,0 0,0-1,-2 1,1 0,-1 0,-1 1,0-1,0 1,-4-6,5 13,1 1,-1-1,1 1,-1 0,0 0,0 0,0 0,0 1,0-1,0 1,-1 0,1 0,0 0,-1 0,1 0,-1 1,1 0,-1-1,1 1,-1 1,1-1,-1 0,1 1,-1 0,1 0,0 0,-1 0,1 0,0 1,0-1,0 1,0 0,0 0,0 0,1 0,-1 1,0-1,-7 7,1 0,-1 1,1 0,1 0,0 1,1 0,-1 0,2 1,-1 3,1 1,1 1,0 0,1 0,1 1,1-1,1 0,0 1,1 0,1-1,2 8,-1-10,2 0,0 0,1-1,0 1,1-1,1-1,0 1,1-1,0 0,1-1,1 1,0-2,0 0,1 0,0-1,11 8,62 50,-71-58</inkml:trace>
  <inkml:trace contextRef="#ctx0" brushRef="#br0" timeOffset="554.964">597 645,'81'-39,"-58"23,-1 0,-1-2,-1 0,-1-2,0 0,-1-1,-1-1,-2 0,0-2,-1 1,4-12,-7 14,-1 0,-1 0,-1-1,-1 0,-1-1,-1 0,0 0,-2 0,-1 0,-1 0,-1-4,1 25,-1-1,0 1,0-1,1 1,-2-1,1 1,0-1,0 1,-1-1,1 1,-1-1,0 1,0 0,0-1,0 1,0 0,-1 0,1 0,0 0,-1 0,0 0,1 0,-1 0,0 1,0-1,0 1,0-1,0 1,0 0,-1 0,1 0,0 0,-1 0,1 0,0 1,-1-1,1 1,-1 0,1 0,-1 0,1 0,-1 0,1 0,-1 0,1 1,-1-1,1 1,0 0,-1 0,0 0,-7 7,0-1,1 2,0-1,0 1,1 1,0-1,1 1,0 1,0-1,1 1,1 0,-1 1,2-1,0 1,0 0,1 0,1 0,0 1,0-1,2 0,-1 3,0 1,0 0,0 0,2 0,0 0,1 0,0 0,2 0,0-1,0 1,1-1,1 0,1-1,0 0,1 0,7 11,-1-8,1 0,0-1,2-1,-1 0,2-1,13 8,-5-12,-23-12</inkml:trace>
  <inkml:trace contextRef="#ctx0" brushRef="#br0" timeOffset="1053.539">1331 504,'-115'14,"110"-13,1 0,-1 1,1-1,0 1,-1 0,1 0,0 0,0 1,1-1,-1 1,0 0,1 0,0 1,0-1,0 1,0-1,0 1,1 0,-1 0,1 0,0 0,0 0,0 3,1-3,1-1,0 1,0-1,0 1,0-1,0 1,1-1,-1 0,1 1,0-1,0 0,0 1,1-1,-1 0,1 0,0 0,0 0,0 0,0 0,0-1,0 1,1-1,-1 0,1 1,0-1,0 0,0 0,0-1,0 1,0-1,1 1,3 1,0 1,1-1,-1-1,1 0,0 0,0 0,-1-1,1 0,0 0,0-1,0 0,0-1,1 0,56-22,-50 13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00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85,'466'-1,"-195"-24,6-5,-132 5,-119 22</inkml:trace>
  <inkml:trace contextRef="#ctx0" brushRef="#br0" timeOffset="2530.125">339 366,'-5'-5,"0"0,-1 0,1 0,-1 1,0 0,0 0,0 1,0-1,-1 1,0 1,1-1,-1 1,0 0,0 1,0 0,0 0,0 0,-1 1,1 0,0 0,0 1,0 0,0 0,0 1,0 0,0 0,0 0,1 1,-1 0,1 1,0-1,0 1,0 0,0 1,-4 3,6-4,1-1,-1 1,1 0,0 0,0 0,0 1,0-1,1 1,0-1,0 1,0 0,0 0,1 0,0 0,0 0,0 0,1 0,-1 0,1 1,1-1,-1 0,1 0,-1 0,2 0,-1 0,0 0,1 0,0 0,0-1,1 1,-1-1,1 1,0-1,0 0,0 0,1 0,-1 0,1-1,0 1,0-1,1 0,1 0,1 0,-1-1,1 0,-1 0,1 0,0-1,-1 0,1 0,0-1,0 0,0 0,-1-1,1 1,0-2,0 1,-1-1,1 0,-1 0,0-1,1 1,-1-1,0-1,-1 1,5-4,4-3,-1-1,0 0,-1-1,-1 0,0 0,0-2,-1 1,-1-1,5-9,1-11,-1-1,-1-1,-2 1,-2-2,2-16,-10 47,1 0,-1 0,0 0,-1-1,0 1,0 0,0-1,-1 1,0 0,0 0,0-1,-1 1,0 0,0 0,-1 1,1-1,-1 0,0 1,-1 0,0-1,1 1,-2 1,1-1,0 1,-4-3,5 6,1 0,0 0,-1 0,1 1,-1-1,1 1,-1 0,1-1,-1 1,1 1,-1-1,1 0,-1 0,1 1,-1-1,1 1,-1 0,1 0,0 0,0 0,-1 0,1 1,0-1,0 1,0-1,0 1,0 0,1-1,-1 1,-1 2,-43 67,39-49,1 1,1-1,0 2,2-1,1 0,1 1,1-1,1 0,1 3,-1 5,1-18,0 0,1 1,0-1,1 0,0-1,1 1,0-1,1 1,1-2,0 1,0-1,1 0,1 0,0-1,0-1,1 1,0-1,0-1,9 5,14-2,-19-13</inkml:trace>
  <inkml:trace contextRef="#ctx0" brushRef="#br0" timeOffset="2946.067">904 197,'-16'24,"1"1,1 1,1 0,2 1,0 0,2 1,1 0,1 1,2-1,0 1,1 17,3-43,0 1,1-1,-1 1,1-1,0 1,0-1,0 1,0-1,0 1,1-1,0 1,-1-1,1 1,0-1,1 0,-1 1,1-1,-1 0,1 0,0 0,0 0,1-1,-1 1,0 0,1-1,0 0,-1 1,1-1,0 0,0 0,0-1,0 1,1-1,-1 0,0 1,1-1,-1-1,1 1,-1 0,1-1,-1 0,1 0,-1 0,1 0,-1 0,1-1,-1 0,1 1,1-2,55-47,-44 29</inkml:trace>
  <inkml:trace contextRef="#ctx0" brushRef="#br0" timeOffset="3199.596">649 395,'43'-5,"34"-6,8-2,-5 2,-12 3,-17 2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13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0 283,'98'-11,"181"-37,-117 23,-143 29,-7 1</inkml:trace>
  <inkml:trace contextRef="#ctx0" brushRef="#br0" timeOffset="316.909">85 453,'24'0,"22"0,9 0,-1-5,-5-1,-5-1,-7 2,-3 2,-3 1,-3 0,0 2,-6 0</inkml:trace>
  <inkml:trace contextRef="#ctx0" brushRef="#br0" timeOffset="997.641">339 1,'-7'0,"20"21,3-4,1 0,0-1,1-1,1 0,0-2,1 0,0-1,1-1,1-1,4 1,115 66,-139-75,1 0,-1 0,0 1,0-1,-1 1,1-1,0 1,-1 0,1-1,-1 1,0 0,0 0,0 0,-1 0,1 0,-1 0,1 0,-1 0,0 0,0 0,0 0,-1 1,1-1,-1 0,0 0,0 0,0-1,0 1,0 0,0 0,-1 0,1-1,-1 1,0-1,-1 1,-77 82,-113 80,115-85,90-97,-3 4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2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1 171,'283'-45,"-231"34,-51 11,-1-1,0 0,0 1,0-1,0 1,1-1,-1 0,0 1,0-1,0 0,0 1,0-1,-1 1,1-1,0 0,0 1,0-1,0 1,-1-1,1 0,0 1,-1-1,1 1,0-1,-1 1,1-1,0 1,-1-1,1 1,-1 0,1-1,-1 1,1-1,-1 1,0 0,1 0,-1-1,1 1,-1 0,0 0,1 0,-1 0,1 0,-1 0,0-1,1 1,-1 1,0-1,1 0,-1 0,1 0,-1 0,0 0,1 1,-187-58,160 33,23 10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22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256 399,'-22'17,"1"2,0 0,2 1,1 1,0 1,-12 20,29-41,-1 1,0 0,1 0,-1 0,1 0,0 0,0 0,-1 0,1 1,1-1,-1 0,0 1,1-1,-1 0,1 1,-1-1,1 1,0-1,0 1,0-1,1 0,-1 1,0-1,1 1,0-1,0 0,-1 1,1-1,0 0,1 0,-1 0,0 0,1 0,-1 0,1 0,0 0,-1-1,1 1,0 0,0-1,0 0,0 1,0-1,0 0,1 0,-1 0,0 0,1-1,-1 1,1-1,11 1,-1-1,0-1,1 0,-1-1,0 0,0-1,0 0,0-1,-1-1,0 0,0-1,0 0,0-1,-1 0,0-1,-1 0,1 0,1-4,13-9,-2-1,0-1,-1-1,-1-1,-2-1,0 0,-2-2,-1 0,-1-1,-2 0,-1-2,7-26,-17 53,-1 0,0 0,0 0,0 0,-1-1,1 1,-1 0,0-1,0 1,-1 0,1 0,-1-1,0 1,0 0,-1 0,1 0,-1 0,0 0,0 0,0 1,0-1,-1 0,1 1,-1 0,0 0,0 0,-1 0,1 0,0 0,-1 1,0 0,1-1,-1 2,0-1,0 0,0 1,0-1,0 1,-1 0,1 1,0-1,0 1,-1 0,1 0,0 0,-1 0,1 1,0 0,0 0,-1 0,1 0,0 1,-6 4,1 1,1 0,-1 0,1 1,0 0,1 1,0 0,0 0,1 0,0 1,0 0,1 0,1 0,0 0,0 1,1 0,0 0,1 0,0 0,1 0,0 1,1-1,0 0,1 0,0 1,1-1,0 0,1 0,0 0,1-1,0 1,0-1,3 5,-1-1,2 0,0-1,1 0,0 0,1-1,0 0,1-1,0 0,1-1,0 0,1-1,0 0,1-1,11 6,-2-7</inkml:trace>
  <inkml:trace contextRef="#ctx0" brushRef="#br0" timeOffset="492.515">848 512,'17'-4,"0"-2,1 1,-2-2,1 0,-1-1,0-1,-1-1,0 0,0 0,-1-2,-1 0,0 0,-1-1,0-1,0 0,-2 0,0-1,-1-1,0 0,-1 0,-1-1,0 1,-1-4,27-150,-33 168,0 0,0 0,0 0,-1 0,1 0,0 0,-1 0,1 0,-1 0,0 0,0 0,0 0,0 0,0 1,0-1,0 0,-1 1,1-1,-1 1,1-1,-1 1,1 0,-1-1,0 1,0 0,1 0,-1 0,0 1,0-1,0 0,0 1,0-1,0 1,0-1,0 1,0 0,0 0,-1 0,1 0,0 1,0-1,0 0,0 1,0 0,0-1,0 1,1 0,-1 0,0 0,0 0,0 0,1 0,-1 1,1-1,-1 1,1-1,-1 1,1-1,0 1,-1 1,-8 10,1-1,0 1,1 1,0-1,1 1,1 1,0-1,1 1,0 0,2 0,0 1,0-1,1 1,1-1,1 1,0 0,1-1,2 8,0-5,0 0,2-1,0 1,1-1,1-1,1 1,0-1,1 0,0-1,7 8,44 23,-44-44</inkml:trace>
  <inkml:trace contextRef="#ctx0" brushRef="#br0" timeOffset="1363.017">1 737,'31'10,"1"-1,0-2,0-1,0-2,1 0,0-3,0-1,14-2,57-7,-1-5,0-5,6-6,-64 15,20-5,1 3,0 2,0 3,37 3,-80 4</inkml:trace>
  <inkml:trace contextRef="#ctx0" brushRef="#br0" timeOffset="1948.244">510 963,'-6'2,"-20"7,-1 1,1 1,1 1,0 1,1 2,0 0,-14 13,34-25,1 1,-1-1,1 0,0 1,0 0,0-1,0 1,1 0,-1 1,1-1,0 0,1 1,-1-1,1 1,-1-1,2 1,-1 0,0 0,1-1,0 1,0 0,0 0,1-1,-1 1,1 0,0-1,1 1,-1 0,1-1,0 0,0 1,0-1,1 0,-1 0,1 0,0 0,0-1,1 1,-1-1,1 0,-1 0,1 0,0 0,0-1,4 3,6-3,-1 0,1-1,0 0,-1-1,1 0,0-1,-1-1,1 0,-1-1,0 0,0-1,0-1,0 0,-1-1,0 0,0-1,0 0,5-5,7-5,0 0,-2-2,0-1,-1 0,-1-2,-1 0,-1-1,-1-1,-1-1,-2 0,7-15,-16 30,-1 0,-1 1,0-1,0 0,-1-1,0 1,0 0,-1-1,-1 1,0-1,0 1,-1-1,0 1,-1 0,-1-2,2 9,0 1,0 0,0 0,0-1,0 1,0 0,-1 0,1 0,-1 0,0 1,1-1,-1 0,0 1,0-1,0 1,0 0,0-1,-1 1,1 0,0 0,-1 1,1-1,0 0,-1 1,1-1,-1 1,1 0,-1 0,1 0,-1 0,1 0,0 1,-1-1,1 1,-1-1,1 1,0 0,-2 1,-81 51,73-40,0 1,0 0,2 0,0 1,0 0,2 1,0 0,0 0,2 1,-2 5,5-13,0 0,1 1,0-1,1 1,0-1,0 1,1-1,0 1,1-1,0 1,0-1,1 1,0-1,1 0,0 0,0 0,1 0,1 0,3 6,-2-7,0-1,0 0,1 0,-1 0,2-1,-1 0,1-1,0 1,0-1,0-1,0 0,1 0,0 0,0-1,0-1,0 1,1-1,-1-1,1 0,-1 0,0-1,1 0,-1-1,1 0,-1 0,1-1,-1 0,7-3,9-8</inkml:trace>
  <inkml:trace contextRef="#ctx0" brushRef="#br0" timeOffset="2259.665">1158 850,'-24'38,"-12"23,-1 6,6-5,9-7,13-8,12-13,11-11,7-10,6-8,2-3,2-4,-1 0,1-5,-1-2,-6-3,-6-5,-7 0</inkml:trace>
  <inkml:trace contextRef="#ctx0" brushRef="#br0" timeOffset="2514.69">904 1048,'39'0,"26"-4,8-3,-4 1,-10-4,-8 0,-10 2,-6 2,-10-3,-8 1</inkml:trace>
  <inkml:trace contextRef="#ctx0" brushRef="#br0" timeOffset="3083.632">1808 427,'-13'1,"0"2,1 0,0 0,0 1,0 0,0 1,0 1,1 0,0 0,-3 4,14-10,-13 6,1 0,0 1,1 1,-1 0,2 0,-1 1,1 0,0 1,1 0,0 1,1 0,0 0,1 1,0 0,1 0,0 1,1-1,1 1,-1 0,2 1,-1 4,3-13,0-1,1 1,-1 0,1 0,0 0,0-1,0 1,1 0,-1 0,1-1,1 1,-1 0,0-1,1 1,0-1,0 0,1 1,-1-1,1 0,0 0,0-1,0 1,0 0,1-1,-1 0,1 0,0 0,0-1,0 1,0-1,1 0,-1 0,1 0,-1 0,1-1,0 0,3 1,10-4,-1-1,0-1,0 0,0-1,0-1,-1 0,0-1,0-1,-1 0,0-2,0 1,-1-2,0 0,-1 0,0-2,-1 1,-1-2,0 1,0-2,7-13,14-17,-2-1,-2-2,-2 0,-2-2,-2-1,-3 0,1-10,-15 45,-1 0,-1 0,-1 0,0-1,-1 1,0-1,-2 1,-1-9,2 20,-1 1,0 0,0-1,0 1,0 0,-1 0,0 0,1 0,-1 0,-1 0,1 1,-1-1,1 0,-1 1,0 0,0 0,-1 0,1 0,-1 0,1 1,-1 0,0-1,0 1,0 1,0-1,0 1,0-1,-1 1,1 0,0 1,-1-1,1 1,-4 0,-3 2,0 0,1 1,-1 0,1 1,0 0,0 1,1 0,-1 0,1 1,0 1,1-1,-1 1,1 1,1-1,-1 1,1 1,1-1,0 1,0 1,0-1,1 1,-1 5,-2 1,1 1,1 0,0 0,1 1,1-1,1 1,1 0,0 0,1 0,1 0,1 0,0 0,1 0,1 0,1 0,1-1,0 1,1-1,1-1,1 1,0-1,1 0,1-1,0 0,1-1,0 0,6 4,2 4,1-1,1-2,0 0,2-1,0-1,1-1,2-1,19-4,-28-13</inkml:trace>
  <inkml:trace contextRef="#ctx0" brushRef="#br0" timeOffset="3467.313">2626 60,'-41'44,"1"2,3 2,2 1,-20 39,45-73,0 2,1-1,1 1,1 1,0 0,1 0,1 0,1 0,0 1,1 0,2-1,0 1,0 0,2 0,0 0,2 0,0-1,2 5,-1-17,0-1,1 0,0 0,0 0,0 0,1-1,0 0,-1 0,2 0,-1-1,0 0,0 0,1-1,0 0,-1 0,1 0,0-1,0 0,0 0,0-1,0 0,0 0,0-1,0 1,0-2,0 1,0-1,4-1,-4 2,0 0,0 0,0 0,-1-1,1 0,0 0,-1-1,1 0,-1 0,0-1,0 1,0-1,0-1,-1 1,1-1,4-10</inkml:trace>
  <inkml:trace contextRef="#ctx0" brushRef="#br0" timeOffset="3731.323">2202 455,'39'0,"36"0,10 0,-4 0,-6-5,-12-1,-16 0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18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293 639,'-182'92,"174"-87,-1 1,2 0,-1 0,1 1,0 0,0 0,1 1,0 0,1 0,-1 0,2 1,-1-1,1 1,0 0,1 1,0-1,1 1,-1-1,1 5,1-9,0-1,0 1,0 0,0 0,1-1,0 1,0 0,0 0,1-1,0 1,0 0,0 0,0-1,1 1,-1-1,1 1,0-1,1 0,-1 0,1 0,0 0,0 0,0-1,0 1,0-1,1 0,0 0,0 0,0 0,0-1,0 0,0 1,1-1,-1-1,0 1,1-1,0 0,2 1,2-2,0-1,0 1,0-2,-1 1,1-1,0 0,0-1,-1 0,0 0,1-1,-1 0,-1-1,1 0,-1 0,1 0,-1-1,-1 0,1 0,4-7,94-143,-78 107,-2-1,-3 0,-1-2,-3 0,-2-2,-3 0,-1-6,-22-39,9 96,0-1,0 1,-1 0,1 0,0 0,-1 0,0 1,0-1,0 0,0 1,0-1,0 1,-1-1,1 1,-1 0,0 0,0 1,1-1,-1 0,0 1,0 0,0-1,-1 1,1 1,0-1,0 0,-1 1,0-1,-2 4,0-1,-1 1,1 0,0 1,1-1,-1 1,1 0,-1 1,1-1,0 1,1 0,-1 0,1 1,0-1,0 1,1 0,0 0,0 0,0 1,1-1,0 1,0-1,0 1,1 0,0 0,-4 26,1 0,1 0,2 0,1 1,2-1,1 0,2 0,1 0,1-1,2 1,1-2,2 0,1 0,15 25,46 87,-62-135,-2-6</inkml:trace>
  <inkml:trace contextRef="#ctx0" brushRef="#br0" timeOffset="568.938">660 1034,'30'-13,"-1"-2,0 0,-1-2,-1-1,-1-2,-1 0,0-2,-2 0,0-2,-2 0,-1-2,4-6,-14 14,0-1,-1 0,-1-1,-1 1,0-2,-2 1,0-1,-2 0,0 0,-1 0,-1 0,-1 0,-3-16,4 34,-1 0,1 0,-1 0,0 0,0 0,0 0,-1 0,1 0,-1 0,1 0,-1 0,0 0,0 1,-1-1,1 0,0 1,-1-1,0 1,0-1,1 1,-1 0,-1 0,1-1,0 1,0 1,-1-1,1 0,-1 1,1-1,-1 1,0 0,0 0,0 0,1 0,-1 0,0 1,0-1,0 1,0 0,0 0,0 0,0 0,0 0,0 1,0 0,0-1,0 1,-2 1,-3 7,0 1,1 0,0 1,0-1,1 1,1 0,-1 1,2 0,0-1,0 1,1 1,1-1,0 0,1 1,-1 8,-1 3,0 1,2-1,1 1,0-1,2 1,1-1,1 0,1 0,1 0,1 0,1-1,1 0,1-1,4 6,58 75,-48-87,-17-19</inkml:trace>
  <inkml:trace contextRef="#ctx0" brushRef="#br0" timeOffset="2785.64">830 103,'186'11,"-94"0,-92-11,1 0,0 0,-1 0,1-1,-1 1,1 0,-1 0,1-1,-1 1,1 0,-1-1,1 1,-1 0,0-1,1 1,-1-1,1 1,-1-1,0 1,0-1,1 1,-1-1,0 1,0-1,1 1,-1-1,0 1,0-1,0 0,0 1,0-1,0 1,0-1,0 1,0-1,0 0,0 1,0-1,-1 1,1-1,0 1,0-1,0 1,-1-1,1 1,0-1,-1 1,1-1,-1 1,1-1,0 1,-1 0,1-1,-1 1,1 0,-1-1,1 1,-1 0,1 0,-1-1,-32-26,31 26,-78-58,73 48</inkml:trace>
  <inkml:trace contextRef="#ctx0" brushRef="#br0" timeOffset="3201.139">1394 611,'29'-5,"19"-1,6 0,-1 1,-5 1,-6 2,-5 1,-4 1,-3 0,-2 0,-5 0</inkml:trace>
  <inkml:trace contextRef="#ctx0" brushRef="#br0" timeOffset="3449.849">1451 837,'38'-5,"32"-6,9-2,-4 2,-15-2,-17 1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1 225,'38'0,"32"0,9 0,-4 0,-10 0,-12 0,-9 0,-8 0,-10-4,-4-3,-7 1</inkml:trace>
  <inkml:trace contextRef="#ctx0" brushRef="#br0" timeOffset="248.042">198 0,'-5'39,"-1"21,0 6,1-3,2-8,1-9,0-6,2-7,5-3,1-2,5-6,1-6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32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0 710,'14'1,"0"0,0-1,-1-1,1 0,0-1,-1 0,1-1,-1-1,0 0,0-1,0 0,0-1,-1 0,0-1,0-1,-1 0,0 0,-1-1,3-2,139-176,-105 118,-4-2,-2-2,26-68,-56 118,-9 19,-2 2,0-1,0 1,1 0,-1 0,0-1,1 1,0 0,-1 0,1 0,0 0,0 0,0 0,0 0,1 0,-1 0,0 1,1-1,-1 0,1 1,0-1,-1 1,1 0,0 0,0-1,0 1,0 0,0 1,0-1,0 0,0 0,1 1,-1-1,0 1,0 0,0 0,1 0,-1 0,0 0,0 0,1 1,-1-1,0 1,0-1,0 1,0 0,0 0,2 1,2 8,0 0,-1 0,0 1,-1 0,0 0,0 0,-1 0,-1 0,0 1,0 0,-1-1,-1 1,0 0,-1-1,-1 7,2-1,1 21,1-10,-1 1,-1 0,-1-1,-1 1,-2-1,-1 1,-1-1,-1-1,-2 1,-1-1,-1-1,-8 13,7-23,-1-2,-1 0,-1-1,0 0,0-1,-1-1,-1 0,0-1,0-1,-1-1,0 0,-1-1,1-1,-3-1,19-3,-1-1,0 1,1-1,-1 0,0 0,0 0,0 0,0 0,0-1,0 1,0-1,0 0,0 0,0 0,0-1,0 1,0-1,0 1,0-1,0 0,0 0,0 0,0-1,1 1,-1-1,0 1,1-1,-1 0,1 0,0 0,0 0,0 0,0-1,0 1,0-1,0 1,1-1,-1 0,1 1,0-1,0 0,0 0,0 0,1 0,-1 0,1 0,0 0,-1 0,1 0,1-3,1-1,1 0,0 1,0-1,1 1,0 0,0 0,0 0,1 1,-1-1,2 1,-1 0,0 1,1-1,0 1,0 0,0 0,0 1,1 0,0 0,0 0,19-6</inkml:trace>
  <inkml:trace contextRef="#ctx0" brushRef="#br0" timeOffset="318.904">1044 428,'-19'15,"1"1,0 1,1 1,1 1,0 0,2 1,0 0,1 1,2 1,0 0,1 0,-1 6,10-25,-1 0,1 0,0 0,0 0,0 1,1-1,-1 0,1 1,-1-1,1 0,0 1,1-1,-1 0,0 1,1-1,0 0,0 0,0 1,0-1,0 0,1 0,-1 0,1 0,0 0,0-1,0 1,0-1,0 1,1-1,-1 1,1-1,0 0,-1 0,1-1,0 1,0-1,0 1,0-1,0 0,1 0,-1 0,0 0,0-1,1 1,1-1,8 2,1-1,0 0,0-1,0-1,0 0,0-1,-1 0,1-1,-1-1,1 0,-1-1,0 0,-1-1,1 0,-1-1,0 0,-1-1,0-1,0 0,-1 0,0-1,-1 0,0-1,0 0,-1 0,-1-1,0 0,0 0,-1-1,0-3,-6 9,0-1,-1 1,0 0,0 0,-1 0,0 0,0 0,0 0,-1 0,0 1,-1 0,0-1,0 1,0 0,0 1,-1-1,0 1,0 0,0 0,-1 0,0 1,0 0,0 0,0 0,-1 1,1 0,-1 0,0 1,0 0,0 0,0 1,0-1,0 1,-1 1,0 0,-18-4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4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31,'343'0,"-119"-30,-179 30,-33 0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4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81,'33'5,"16"-3,10-3,-1 0,-6-5,-1-2,-5 1,-1 1,-3-2,-4-1,-3 2,-4 1,-1-2,-2 0,0 1,-6 2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3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254 437,'-17'299,"-21"-59,14-161,44-103,-10 5</inkml:trace>
  <inkml:trace contextRef="#ctx0" brushRef="#br0" timeOffset="331.385">169 380,'211'25,"-175"-21,1-3,0-1,0-2,0-1,11-4,-49 8,1-1,-1 0,1 1,-1-1,1 1,0-1,-1 1,1-1,-1 1,1-1,0 1,-1-1,1 1,0 0,0-1,0 1,-1 0,1-1,0 1,0-1,0 1,0 0,0-1,0 1,0 0,0-1,0 1,1-1,-1 1,0 0,0-1,0 1,1-1,-1 1,0 0,1-1,-1 1,0-1,1 1,-1-1,1 1,-1-1,1 0,-1 1,1-1,-1 0,1 1,0-1,-1 0,1 0,-1 1,1-1,0 0,-1 0,1 0,-1 0,1 0,0 0,-1 0,1 0,0 0,-1 0,1 0,-10 13</inkml:trace>
  <inkml:trace contextRef="#ctx0" brushRef="#br0" timeOffset="584.411">0 775,'39'-5,"26"-6,8-1,0 1,-7 2,-10 4,-14-3,-10 0,-6 1,-2 3,-5 1</inkml:trace>
  <inkml:trace contextRef="#ctx0" brushRef="#br0" timeOffset="1237.033">85 267,'73'-26,"-40"17,0 1,1 2,0 1,0 2,1 2,29 2,37-17,-100 15,-1 1,0-1,1 0,-1 0,0 1,1-1,-1 0,0 0,0 0,0 1,0-1,0 0,0 0,0 0,0 1,0-1,0 0,0 0,0 0,-1 1,1-1,0 0,-1 0,1 1,0-1,-1 0,1 1,-1-1,1 0,-1 1,1-1,-1 1,0-1,1 1,-1-1,0 1,1-1,-1 1,0 0,0-1,1 1,-1 0,0-1,0 1,1 0,-1 0,0 0,0 0,0 0,1 0,-1 0,-1 0,1-1,-23-11,7 5,0-1,1 0,0-2,1 0,0 0,1-2,0 0,-10-11,8-14,17 22</inkml:trace>
  <inkml:trace contextRef="#ctx0" brushRef="#br0" timeOffset="2013.984">818 747,'-4'0,"-3"5,-4 1,0 5,1-4,3-9,7-3,4-6,6-2,1-2,-1-4,-3 6,-6 5,-5 9,-5 4,-2 7,6 0,4-1</inkml:trace>
  <inkml:trace contextRef="#ctx0" brushRef="#br0" timeOffset="2584.423">1100 804,'-13'7,"1"1,0 0,0 0,1 1,0 1,0 0,1 1,1 0,0 0,0 1,1 0,1 0,0 1,0 0,2 1,-1-1,2 1,-3 12,6-23,1-1,0 1,0-1,0 0,0 1,1-1,-1 1,1-1,-1 1,1-1,0 0,0 0,0 1,0-1,0 0,1 0,-1 0,1 0,-1 0,1 0,0 0,-1-1,1 1,0-1,0 1,0-1,0 0,1 0,-1 0,0 0,0 0,1 0,-1 0,1-1,-1 0,1 1,-1-1,2 0,97-13,-82 2,-1-2,-1 1,0-2,-1 0,0-2,-1 1,-1-2,0 0,-1 0,-1-1,-1-1,-1 0,0 0,-2-1,1-3,5-7,-1 0,-2-1,-1-1,-2 0,-1 0,-1 0,-2-1,-1 0,-1-8,-3 30,0 1,-1-1,0 1,0 0,-1-1,-1 1,1 1,-2-1,1 0,-2 0,4 7,1 1,0-1,-1 1,0 0,1 0,-1-1,0 1,0 1,0-1,0 0,-1 0,1 1,0-1,-1 1,1 0,-1 0,1 0,-1 0,0 0,1 0,-1 1,0-1,0 1,1 0,-1 0,0 0,0 0,0 0,1 1,-1-1,0 1,1 0,-1 0,0 0,1 0,-1 0,1 0,0 1,-2 0,-5 6,0 1,1 0,0 0,0 1,1 0,0 0,1 0,0 1,1 0,0 0,0 1,2-1,-1 1,1 0,1 0,0 0,1 1,0 10,1-5,0 0,2 0,0 0,1 0,0 0,2-1,0 0,1 0,0 0,2-1,0 0,0 0,2-1,0 0,1 0,0-1,1-1,0 0,1-1,1 0,0-1,1 0,0-1,0-1,1-1,4 2,-13-7,-1 0,0-1,1 0,-1 0,1-1,-1 0,1 0,0 0,-1-1,1 0,0 0,0-1,4-1,12-4</inkml:trace>
  <inkml:trace contextRef="#ctx0" brushRef="#br0" timeOffset="3149.604">1580 974,'18'-5,"-1"-1,1-1,-1 0,-1-1,1 0,-1-2,-1 0,0 0,0-2,-1 0,-1 0,0-1,-1-1,0 0,-1-1,0 0,-1-1,-1 0,-1 0,0-1,-1 0,-1 0,4-18,-3 15,-1-1,-1 1,0-1,-2 0,0 0,-2 0,0 0,-1 0,-1 0,-1-1,-1 1,-1 1,-1-1,-1 1,0-1,-4-4,10 24,-1-1,0 1,0-1,0 1,0-1,0 1,0 0,0 0,0-1,-1 1,1 0,0 0,-1 0,1 1,0-1,-1 0,1 0,-1 1,0-1,1 1,-1-1,0 1,1 0,-1-1,0 1,1 0,-1 0,0 0,1 1,-1-1,0 0,1 1,-1-1,1 1,-1-1,1 1,-1 0,1-1,-1 1,1 0,-1 0,1 0,0 0,0 1,-1-1,-45 64,40-40,1-1,1 1,1 1,1-1,2 0,0 1,2-1,1 3,-1 9,-1-20,1 1,1-1,0 1,2-1,0 0,1 0,0 0,2 0,0-1,1 0,0-1,1 1,1-2,0 1,1-2,1 1,0-1,1-1,0 0,1-1,6 3,63 39,-75-51,-5-4</inkml:trace>
  <inkml:trace contextRef="#ctx0" brushRef="#br0" timeOffset="6348.998">1524 154,'121'18,"-100"-14,0-2,0 0,0 0,0-2,0-1,0-1,0 0,0-2,9-3,44-5,-74 12,1 0,-1 0,1 0,-1 0,1 0,-1 0,1-1,-1 1,0 0,1 0,-1-1,1 1,-1 0,0 0,1-1,-1 1,0 0,1-1,-1 1,0 0,1-1,-1 1,0-1,0 1,0-1,1 1,-1 0,0-1,0 1,0-1,0 1,0-1,0 1,0-1,0 1,0-1,0 1,0-1,0 1,0-1,0 1,0 0,-1-1,1 1,0-1,0 1,-1-1,1 1,0 0,0-1,-1 1,1 0,0-1,-1 1,1 0,0-1,-1 1,1 0,-1 0,1-1,-1 1,1 0,-33-23,27 19,-123-82,115 72</inkml:trace>
  <inkml:trace contextRef="#ctx0" brushRef="#br0" timeOffset="6969.008">2257 775,'-2'-3,"0"0,-1 0,1 0,-1 0,0 0,0 0,0 1,0 0,-1-1,1 1,-1 0,1 1,-1-1,0 1,1-1,-1 1,0 0,0 1,0-1,0 1,0-1,0 1,0 0,0 1,0-1,0 1,0 0,0 0,1 0,-1 0,0 1,0-1,1 1,-1 0,1 0,0 0,-1 1,1-1,0 1,1 0,-1-1,0 1,1 1,-1-1,1 0,0 1,0 0,1 0,0 1,0-1,1 1,-1-1,1 1,0 0,0-1,1 1,-1-1,1 1,0-1,0 1,1-1,-1 1,1-1,0 0,0 0,1 0,-1 0,1 0,0 0,0-1,0 1,0-1,1 0,-1 0,1 0,0-1,0 1,0-1,0 0,0 0,0 0,1-1,-1 1,0-1,1 0,0 0,-1-1,1 1,0-1,103-4,-89-4</inkml:trace>
  <inkml:trace contextRef="#ctx0" brushRef="#br0" timeOffset="7872.463">282 1086,'0'14,"0"15,0 7,0 2,0 0,0-3,0-1,0-3,0-1,0-1,0-6</inkml:trace>
  <inkml:trace contextRef="#ctx0" brushRef="#br0" timeOffset="8134.476">254 1142,'38'-5,"23"-6,5-1,-3 1,-13 2</inkml:trace>
  <inkml:trace contextRef="#ctx0" brushRef="#br0" timeOffset="8384.511">254 1312,'29'0,"19"-5,6-1,-2-5,-9-1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03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11,'4'0,"3"-5,-1 4,-6 1,2 1,1-4,-1 3,-5 1,-2 6,0-4,5-2,3-6,-4-2,-2 5,0 3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15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176 707,'-10'3,"0"0,0 1,0 0,0 1,0 0,1 1,0 0,0 0,1 1,0 0,0 0,0 1,1 0,0 0,1 1,-1 0,2 0,-1 1,2-1,-1 1,1 0,-1 7,5-13,1 0,0 0,0 0,0 0,0 0,1 0,0-1,-1 1,1 0,1-1,-1 1,0-1,1 0,0 0,0 0,0 0,0 0,0-1,1 1,-1-1,1 0,-1 0,1 0,0-1,0 1,0-1,0 0,0 0,0 0,0 0,0-1,0 0,0 0,0 0,0 0,1-1,-1 1,0-1,0 0,0-1,0 1,-1 0,1-1,0 0,0-1,22-12,-2-2,0-1,-1-1,-1 0,0-2,-2-1,-1 0,0-2,-2 0,-1-1,12-24,-12 24,-2-1,0-1,-2 0,-1 0,-1-1,-2-1,0 0,-2 0,-2 0,0-1,-2 0,-1 1,-2-1,0 0,-2 1,-2-1,0 1,-4-9,8 32,0 0,0 1,-1-1,0 0,0 1,0-1,0 1,-1 0,0-1,0 1,-1 1,1-1,-1 0,0 1,0 0,0 0,-1 0,0 0,1 1,-1 0,-1 0,1 0,0 1,-1-1,1 1,-1 0,1 1,-1 0,0-1,0 2,0-1,0 1,0 0,0 0,-2 3,0 0,0 1,1-1,-1 2,1-1,0 1,0 0,0 1,1-1,-1 1,1 1,1-1,-1 1,1 0,1 0,-1 0,1 1,-2 4,-3 8,1 0,1 0,1 1,0-1,2 1,0 1,2-1,-1 1,1-1,1 1,1 0,1 0,1 0,1 0,0-1,2 0,1 1,0-2,2 1,0-1,2 0,0 0,1-2,8 12,193 191,-176-187,-3-1,-26-56,-9 5</inkml:trace>
  <inkml:trace contextRef="#ctx0" brushRef="#br0" timeOffset="345.857">938 199,'-47'278,"32"-205,8-45,1 0,1 0,2 0,1 1,1-1,2 19,-1-44,1 1,0-1,0 1,0-1,0 1,0-1,1 1,-1-1,1 0,0 0,0 0,0 0,1 0,-1-1,1 1,-1 0,1-1,0 0,0 0,0 0,0 0,0 0,1-1,-1 1,0-1,1 0,-1 0,1 0,0 0,-1-1,1 1,-1-1,3 0,1 0,0 0,0 0,0-1,0 0,0 0,-1-1,1 0,0 0,-1 0,1-1,-1 0,0 0,0-1,0 1,0-1,-1-1,3-1,-6 4,0-1,0 1,0-1,0 0,-1 0,1 0,-1 0,1 0,-1 0,0 0,0 0,-1 0,1-1,-1 1,1 0,-1-1,0 1,0 0,-1-3,-3-16</inkml:trace>
  <inkml:trace contextRef="#ctx0" brushRef="#br0" timeOffset="597.5">600 537,'43'0,"34"0,8 0,-6 0,-10 0,-14 0,-10 0,-8 0,-11 0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0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284 368,'23'-8,"0"1,0 2,0 0,1 1,0 1,-1 2,1 0,0 2,19 2,16-1,136-2,-195 0,-1-1,1 1,0-1,0 1,0-1,-1 1,1-1,0 1,0-1,0 1,0-1,0 1,0-1,0 1,0-1,0 1,0-1,0 1,0-1,0 1,0-1,0 1,1-1,-1 1,0-1,0 1,1 0,-1-1,0 1,0-1,1 1,-1 0,1-1,-1 1,0 0,1-1,-1 1,1 0,-1-1,1 1,-1 0,0 0,1 0,-1-1,1 1,-1 0,1 0,0 0,-1 0,1 0,-1 0,1 0,-1 0,1 0,-1 0,1 0,-1 1,1-1,-1 0,1 0,-1 0,1 1,-41-28,34 23,-62-38,49 30</inkml:trace>
  <inkml:trace contextRef="#ctx0" brushRef="#br0" timeOffset="-6052.999">454 509,'0'66,"-12"230,-6-33,-3-158,19-123,8 2,0-1</inkml:trace>
  <inkml:trace contextRef="#ctx0" brushRef="#br0" timeOffset="-1225.124">481 594,'227'-1,"-28"-27,-148 27,-51 1</inkml:trace>
  <inkml:trace contextRef="#ctx0" brushRef="#br0" timeOffset="-801.412">454 932,'4'0,"8"0,5 0,5 0,4 0,1 0,2 0,1 0,-1 0,0 0,-5 0</inkml:trace>
  <inkml:trace contextRef="#ctx0" brushRef="#br0" timeOffset="796.829">623 1271,'0'-5,"0"4,0 6,0 7,0 7,0 4,-5 4,-1 2,0 0,1 1,-4-5,1-2,1-5</inkml:trace>
  <inkml:trace contextRef="#ctx0" brushRef="#br0" timeOffset="1080.301">623 1215,'24'-5,"13"-2,4 1,1 1,-7 6,-10 4</inkml:trace>
  <inkml:trace contextRef="#ctx0" brushRef="#br0" timeOffset="1344.311">567 1384,'24'5,"17"-3,7-3,0 0,-4 0,-9-5,-10-2</inkml:trace>
  <inkml:trace contextRef="#ctx0" brushRef="#br0" timeOffset="14368.374">227 1,'-24'32,"2"2,1 0,1 2,2 0,2 1,1 0,2 2,-4 18,-2 34,3 0,4 1,4 0,4 29,2-55,4-1,2 0,3-1,3 1,2-1,17 46,-23-95,0-1,1 0,0 0,1-1,0 1,1-2,1 1,0-2,0 1,2-1,-1-1,1 0,1 0,-1-1,2-1,-1 0,1-1,13 5,86 21,-82-28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0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698 244,'79'-13,"1"4,0 3,54 4,-94-4,-40 6,1 0,0 0,-1 0,1-1,-1 1,1 0,-1 0,1-1,-1 1,1 0,-1-1,0 1,1-1,-1 1,1-1,-1 1,0-1,1 1,-1-1,0 1,0-1,1 1,-1-1,0 1,0-1,0 1,0-1,0 0,0 1,0-1,0 1,0-1,0 0,0 1,0-1,0 1,0-1,-1 1,1-1,0 1,0-1,-1 1,1-1,0 1,-1-1,1 1,0-1,-1 1,1-1,-1 1,1 0,0-1,-1 1,1 0,-1-1,0 1,1 0,-1 0,1-1,-1 1,1 0,-1 0,1 0,-1 0,0 0,1 0,-62-37,51 32,0 0,1-1,0 0,0-1,1 0,-1-1,2 1,-1-2,1 1,0-1,-6-9,8-18,11 23</inkml:trace>
  <inkml:trace contextRef="#ctx0" brushRef="#br0" timeOffset="-1001.636">331 892,'-11'-3,"0"0,0 0,0 1,0 0,-1 1,1 1,0-1,-1 2,1 0,-1 0,1 1,0 0,0 1,0 0,0 1,1 0,-1 1,1 0,0 1,0 0,1 0,0 1,0 0,-7 8,11-10,-1 0,1 1,0-1,0 1,1 0,0 1,0-1,0 1,1 0,0-1,0 2,-1 4,4-10,-1 1,1-1,-1 0,1 1,0-1,0 1,0-1,0 1,0-1,0 1,1-1,-1 0,1 1,0-1,-1 0,1 1,0-1,1 0,-1 0,0 0,1 0,-1 0,1 0,-1 0,1 0,0-1,0 1,0-1,0 1,0-1,0 0,0 1,0-1,1 0,-1-1,0 1,1 0,-1-1,2 1,7 1,0 0,1-1,-1 0,1-1,-1 0,1-1,0 0,-1-1,0 0,0-1,1 0,-1-1,-1 0,1-1,-1 0,0-1,0 0,0 0,-1-1,0 0,0-1,0 0,11-12,0-1,-1-1,-1 0,-1-1,-1-1,-1-1,-2 0,5-12,-10 22,0-1,-2 0,0 0,0-1,-2 0,0 0,-1 0,0 0,-2-1,0 1,-1 0,-1-1,0 1,-1 0,-1-1,-1 1,0 1,-1-1,-1 1,-2-4,-46-47,51 66,1 0,0 0,0 0,0 0,-1 0,1 0,0 1,-1-1,1 1,-1 0,1-1,0 1,-1 0,1 0,-1 1,1-1,-1 0,1 1,0 0,-1-1,1 1,0 0,0 0,-1 0,1 1,0-1,0 0,0 1,0-1,1 1,-1 0,0 0,0 0,-5 7,0 0,1 0,0 0,0 1,1 0,0 0,1 0,0 1,0 0,1-1,1 1,0 0,0 0,1 1,1-1,0 0,0 0,1 0,1 1,-1-1,2 0,0-1,0 1,1 0,0-1,1 0,0 0,0 0,1 0,1-1,176 222,-169-213</inkml:trace>
  <inkml:trace contextRef="#ctx0" brushRef="#br0" timeOffset="-465.136">669 1005,'44'-15,"-1"-2,-1-3,-1-1,0-2,-2-1,-1-2,12-12,-38 25,-1 1,-1-2,0 0,0 0,-2 0,0-1,0-1,-1 1,-1-1,-1 0,0-1,-1 1,-1-1,-1 0,0 0,-1 0,0 0,-2 0,-1-8,2 20,0 1,0-1,-1 0,1 1,-1-1,0 0,-1 1,1-1,-1 1,0-1,0 1,0 0,0 0,-1 0,0 0,0 0,0 1,0-1,-1 1,1 0,-1 0,0 0,0 0,0 1,0-1,0 1,0 0,-1 1,1-1,-1 1,1 0,-1 0,0 0,1 0,-1 1,0 0,0 0,1 0,-1 1,0-1,-1 2,-3 3,0 0,1 1,-1 0,1 1,1 0,0 0,0 1,0-1,1 2,0-1,0 1,1 0,0 0,1 0,0 0,0 1,1 0,0 0,1 0,0 0,1 0,0 0,0 1,1-1,1 0,0 1,1 6,2 3,1 1,1-1,1 0,1-1,1 0,0 0,1 0,1-1,1-1,1 0,0-1,1 0,1-1,0-1,12 9,-26-22,1 1,0 0,0 0,0 0,0 0,0 0,1-1,-1 1,1-1,-1 0,1 1,-1-1,1 0,0-1,-1 1,1 0,0-1,0 0,-1 1,1-1,0 0,1 0,2-7</inkml:trace>
  <inkml:trace contextRef="#ctx0" brushRef="#br0" timeOffset="1114.201">76 1203,'329'-23,"190"17,-347 7,-156-2,0-1,-1 0,1-1,0-1,-1 0,0-1,15-7,-6 2</inkml:trace>
  <inkml:trace contextRef="#ctx0" brushRef="#br0" timeOffset="2036.013">642 1457,'-15'-1,"0"1,1 1,-1 0,0 1,1 1,-1 0,1 1,0 0,0 1,1 1,0 0,0 1,0 0,0 1,-8 9,17-13,1 0,0 0,0 1,0-1,0 1,1 0,0 0,0 0,1 0,-1 0,1 1,0-1,0 0,1 1,-1-1,1 0,1 1,-1-1,1 1,0-1,0 0,0 0,1 0,0 1,0-1,0-1,0 1,1 0,0-1,0 1,0-1,1 0,-1 0,1 0,0 0,0-1,0 1,1-1,-1 0,1-1,0 1,0-1,0 0,0 0,0 0,0-1,0 0,1 0,-1 0,4 0,8-8,1 0,-1-1,0 0,-1-2,0 0,0 0,-1-2,-1 0,0 0,0-2,-1 0,-1 0,0-1,-1 0,-1-1,-1 0,0-1,-1 0,3 0,-2 4,1-1,-2-1,0 0,-1 0,0 0,-1-1,-1 0,-1 0,0 0,-1-1,1-13,-4 18,-4-70,4 80,0-1,-1 1,0 0,1 0,-1 0,0 0,0 0,0 0,0 0,-1 1,1-1,0 0,-1 1,1-1,-1 1,0-1,1 1,-1-1,0 1,0 0,0 0,0 0,0 0,0 1,0-1,0 0,0 1,-1 0,1-1,0 1,0 0,0 0,0 0,-1 0,-3 1,0 0,0 0,0 1,0 0,1 0,-1 0,1 0,-1 1,1 0,0 1,0-1,0 1,0-1,1 2,0-1,-1 0,2 1,-1 0,0 0,1 0,0 0,0 0,1 1,-1-1,1 1,-2 5,0-1,1 0,0 1,1 0,0 0,1 0,0 0,0 0,1 0,1 0,0 0,1 0,1 7,1-5,0 0,1-1,0 1,1-1,1 0,0-1,0 1,1-1,1-1,0 0,0 0,1 0,0-1,0-1,1 0,0 0,1-1,0-1,0 0,0 0,1-1,0-1,0 0,10 1,2-2</inkml:trace>
  <inkml:trace contextRef="#ctx0" brushRef="#br0" timeOffset="2302.966">1009 1542,'4'0,"3"-5,-1-2</inkml:trace>
  <inkml:trace contextRef="#ctx0" brushRef="#br0" timeOffset="2696.233">1206 1203,'-98'274,"71"-158,27-113,0 0,0 1,0-1,0 1,1-1,-1 0,1 0,0 1,0-1,0 0,1 0,-1 0,0 0,1 0,0 0,0 0,0-1,0 1,0-1,1 1,-1-1,1 0,-1 0,1 0,0 0,0 0,0-1,0 1,0-1,0 0,0 0,1 0,1 0,2 0,1 0,0-1,0 1,0-2,-1 1,1-1,0 0,-1-1,1 0,0 0,-1-1,0 0,4-1,8-7</inkml:trace>
  <inkml:trace contextRef="#ctx0" brushRef="#br0" timeOffset="3012.644">923 1457,'20'0,"19"0,10 0,0 0,-3 0,-5-5,-4-1,-4 0,-2 1,-3 1,0 2,-5 1</inkml:trace>
  <inkml:trace contextRef="#ctx0" brushRef="#br0" timeOffset="8014.568">1573 244,'26'25,"-12"-12,-1-1,-1 2,0 0,0 0,-2 1,0 0,0 3,21 45,-3 1,-3 1,-3 1,-3 1,-3 1,3 31,-17-83,7 31,-3 0,-1 0,-2 0,-3 1,-1-1,-8 46,5-70,0 0,-1-1,-2 0,0 0,-1 0,-2-1,0 0,-1-1,-1 0,0-1,-2 0,0-1,-2-1,1 0,-2-1,0-1,-1 0,-1-1,0-1,-7 2,1-3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2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30 461,'29'-4,"19"-3,6-4,-2 0,-4 1,-6 3,-5 3,-4 1,-3 2,-2 0,0 2,-1-1,0 1,0-1,1 0,-10 1,-7-1</inkml:trace>
  <inkml:trace contextRef="#ctx0" brushRef="#br0" timeOffset="275.484">1 659,'43'-5,"34"-1,13-5,-4 0,-12 1,-13 3,-13 3,-9 1,-7 2,-8 1</inkml:trace>
  <inkml:trace contextRef="#ctx0" brushRef="#br0" timeOffset="820.486">1582 123,'-28'2,"1"2,0 0,0 2,0 1,1 1,0 1,1 2,0 0,0 2,1 0,-11 10,22-17,1 0,0 1,0 1,0 0,1 1,0 0,0 0,1 1,1 0,0 1,0 0,1 1,0 0,1 0,1 1,0-1,0 1,1 1,1-1,0 1,1 0,1 0,0 0,0 9,3-18,0 0,0-1,0 1,0 0,1-1,0 1,0-1,0 1,0-1,1 0,0 0,0 0,0 0,0 0,0-1,1 1,0-1,0 0,0 0,0-1,0 1,0-1,1 0,-1 0,1 0,1 0,128 18,-88-20,1-2,-1-3,1-1,-1-2,-1-2,0-2,0-2,-1-3,15-8,-23 11,0-2,0-1,-2-2,0-2,-1-1,-1-1,-1-2,-2-1,0-2,-1-1,-24 24,-1 0,1 0,-1 0,0-1,0 1,0-1,-1 1,0-1,0 0,-1 0,0 0,0 0,0 0,0 0,-1-1,0 1,-1 0,1 0,-1 0,0 0,-1 0,1 0,-1 0,-1 0,1 1,-1-1,0 1,0-1,0 1,-1 0,0 0,0 1,0-1,0 1,-4-2,-121-70,87 58</inkml:trace>
  <inkml:trace contextRef="#ctx0" brushRef="#br0" timeOffset="1174.319">820 320,'162'-13,"0"7,142 13,361 6,-347-42,-286 33,-27 2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3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0,'-4'5,"-8"1,0 5,-4 1,-3 2,6-5,9-10,7 1,2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1,-1-1,1 1,0-1,0 1,-1-1,1 1,0-1,0 1,-1-1,1 1,0-1,0 0,0 1,0-1,0 1,0-1,0 1,0-1,0 0,0 1,0-1,0 1,0-1,1 1,-1-1,0 1,0-1,1 1,-1-1,0 1,1-1,-1 1,0-1,1 1,-1 0,0-1,1 1,-1-1,1 1,-1 0,1 0,-1-1,1 1,-1 0,1 0,0 0,-1-1,1 1,-1 0,1 0,-1 0,1 0,0 0,-1 0,1 0,-1 0,1 1,40-7,-41 6,315-30,-259 31,-32-1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1:56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3,'-7'-1,"0"0,1 0,-1 1,1 0,-1 1,1-1,-1 1,1 1,-1-1,1 1,-1 0,1 0,0 1,0 0,0 0,1 0,-1 1,1 0,0 0,0 0,0 1,0 0,1 0,0 0,0 0,0 1,1-1,0 1,-3 4,4-3,1-1,-1 1,1-1,0 1,0-1,1 1,0-1,0 1,0-1,1 1,0-1,1 1,-1-1,1 1,0-1,1 0,0 0,-1 0,2 0,-1-1,1 1,0-1,0 0,3 3,-1-4,0 0,1 0,0-1,-1 0,1 0,0-1,0 0,1 0,-1 0,0-1,1 0,-1 0,0-1,1 0,-1-1,1 1,-1-1,0-1,1 1,-1-1,0-1,0 1,0-1,-1 0,1-1,-1 0,1 0,-1 0,2-3,5-6,-6 1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49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22 781 8066 0 0,'0'0'2327'0'0,"0"0"19"0"0,0 0 73 0 0,0 0-137 0 0,0 0-406 0 0,0 0-440 0 0,0 0-275 0 0,0 0-142 0 0,0 0-111 0 0,0 0-128 0 0,0 0-141 0 0,0 0-112 0 0,0 0-77 0 0,-4-13-64 0 0,-13-95 470 0 0,46 4-256 0 0,-26 93-667 0 0,0 0-1 0 0,1 1 1 0 0,1-1 0 0 0,0 1-1 0 0,1 0 1 0 0,-1 0 0 0 0,2 1-1 0 0,0 0 1 0 0,0 0 0 0 0,0 0-1 0 0,1 1 1 0 0,0 0-1 0 0,1 0 1 0 0,0 1 0 0 0,0 0-1 0 0,0 1 1 0 0,1 0 0 0 0,1 0 67 0 0,18 12-4913 0 0,-7 12-6652 0 0,-17-13 1177 0 0</inkml:trace>
  <inkml:trace contextRef="#ctx0" brushRef="#br0" timeOffset="748.138">406 0 7794 0 0,'0'0'4587'0'0,"0"0"-2248"0"0,0 0-881 0 0,0 0-119 0 0,0 0-7 0 0,0 0-31 0 0,0 0-133 0 0,0 0-203 0 0,0 0-158 0 0,-2 32-116 0 0,-9 103-97 0 0,-28 206 1193 0 0,10-113-1910 0 0,29-223 57 0 0,0 1 0 0 0,0-1 0 0 0,-1 1-1 0 0,1-1 1 0 0,-1 0 0 0 0,0 1 0 0 0,-1-1 0 0 0,1 0 0 0 0,-1 0 0 0 0,0 0 0 0 0,0 0 0 0 0,-1 0-1 0 0,0 0 1 0 0,0 0 66 0 0,2-11-3640 0 0,3-29 1677 0 0,5 15 1372 0 0,1 1 1 0 0,2 0-1 0 0,0 0 1 0 0,0 1-1 0 0,2 1 1 0 0,0-1 0 0 0,11-9 590 0 0,-6 4-536 0 0,4-7 159 0 0,2 1 1 0 0,1 0 0 0 0,1 2-1 0 0,2 1 1 0 0,0 1 0 0 0,27-18 376 0 0,-54 44 64 0 0,0 0-1 0 0,0-1 1 0 0,0 1 0 0 0,0-1 0 0 0,0 1 0 0 0,0-1 0 0 0,1 1 0 0 0,-1-1 0 0 0,0 1 0 0 0,0-1 0 0 0,0 1 0 0 0,1-1-1 0 0,-1 1 1 0 0,0-1 0 0 0,0 1 0 0 0,1-1 0 0 0,-1 0 0 0 0,0 1 0 0 0,1-1 0 0 0,-1 1 0 0 0,1-1 0 0 0,-1 0-1 0 0,0 1 1 0 0,1-1 0 0 0,-1 0 0 0 0,1 0 0 0 0,-1 1 0 0 0,1-1 0 0 0,-1 0 0 0 0,1 0 0 0 0,-1 0 0 0 0,1 0-1 0 0,-1 1 1 0 0,1-1 0 0 0,-1 0 0 0 0,1 0 0 0 0,0 0 0 0 0,-1 0 0 0 0,1 0 0 0 0,-1 0 0 0 0,1 0 0 0 0,-1-1-1 0 0,1 1 1 0 0,-1 0 0 0 0,1 0 0 0 0,-1 0 0 0 0,1 0 0 0 0,-1-1 0 0 0,1 1 0 0 0,-1 0 0 0 0,1-1 0 0 0,-1 1 0 0 0,0 0-1 0 0,1-1 1 0 0,-1 1 0 0 0,1 0 0 0 0,-1-1 0 0 0,0 1 0 0 0,1-1 0 0 0,-1 1 0 0 0,0 0 0 0 0,0-1 0 0 0,1 1-1 0 0,-1-1 1 0 0,0 1 0 0 0,0-1 0 0 0,0 1 0 0 0,1-1-64 0 0,-17 37 2692 0 0,-18 11-1418 0 0,-2-1-1 0 0,-2-2 1 0 0,-39 35-1274 0 0,75-77 49 0 0,0-1-1 0 0,0 1 1 0 0,0-1 0 0 0,0 1-1 0 0,0 0 1 0 0,1-1-1 0 0,-1 1 1 0 0,1 0 0 0 0,-1 0-1 0 0,1 0 1 0 0,0 0 0 0 0,0 0-1 0 0,0 1 1 0 0,0-1-1 0 0,0 0 1 0 0,0 1 0 0 0,0-1-1 0 0,1 0 1 0 0,-1 1 0 0 0,1-1-1 0 0,0 1 1 0 0,0-1-1 0 0,0 0 1 0 0,0 1 0 0 0,0-1-1 0 0,1 1 1 0 0,-1-1 0 0 0,1 1-1 0 0,-1-1 1 0 0,1 0-1 0 0,0 1 1 0 0,0-1 0 0 0,0 0-1 0 0,0 0 1 0 0,0 0 0 0 0,0 0-1 0 0,1 0 1 0 0,-1 0-1 0 0,1 0 1 0 0,0 0 0 0 0,0 0-49 0 0,139 80 1919 0 0,-75-31-1227 0 0,4 3-603 0 0,-46-38-553 0 0,-13-9-2982 0 0,0 0-9007 0 0,-7-6 681 0 0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49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2481 0 0,'0'0'2740'0'0,"0"0"-671"0"0,0 0-210 0 0,0 0 74 0 0,0 0 72 0 0,0 0-73 0 0,0 0-221 0 0,0 0-292 0 0,0 0-309 0 0,0 0-254 0 0,0 0-192 0 0,0 0-112 0 0,0-9-61 0 0,0-19 66 0 0,0 51 908 0 0,0 201 268 0 0,0-218-1704 0 0,0 0 0 0 0,0 0-1 0 0,0 0 1 0 0,1 0 0 0 0,0 0-1 0 0,1 0 1 0 0,-1 0 0 0 0,1-1-1 0 0,0 1 1 0 0,0 0-1 0 0,1-1 1 0 0,-1 0 0 0 0,1 1-1 0 0,1-1 1 0 0,-1 0 0 0 0,1 0-1 0 0,0-1 1 0 0,0 1 0 0 0,0-1-1 0 0,0 0 1 0 0,1 0-1 0 0,0-1 1 0 0,0 1 0 0 0,0-1-1 0 0,0 0 1 0 0,0 0 0 0 0,1 0-1 0 0,-1-1 1 0 0,1 0-1 0 0,-1 0 1 0 0,1-1 0 0 0,0 1-1 0 0,0-1 1 0 0,2 0-29 0 0,0-1 59 0 0,0 0 0 0 0,-1 0 0 0 0,1-1 0 0 0,0 0 0 0 0,0 0 0 0 0,0-1 0 0 0,-1 0 0 0 0,1 0 0 0 0,-1-1 0 0 0,1 0 0 0 0,-1 0 0 0 0,2-2-59 0 0,133-115 348 0 0,-123 101-333 0 0,8 56-234 0 0,-15-8 229 0 0,-11-24-10 0 0,0 0 1 0 0,1 0-1 0 0,-1 0 0 0 0,1 0 1 0 0,0 0-1 0 0,0-1 0 0 0,1 1 1 0 0,-1 0-1 0 0,1-1 0 0 0,0 0 1 0 0,0 0-1 0 0,1 0 0 0 0,-1 0 1 0 0,1 0-1 0 0,0 0 0 0 0,0-1 1 0 0,0 0-1 0 0,1 0 0 0 0,-1 0 1 0 0,1-1-1 0 0,-1 1 0 0 0,1-1 1 0 0,0 0-1 0 0,0 0 0 0 0,0-1 1 0 0,0 1-1 0 0,1-1 0 0 0,0-1 37 0 0,1 0 0 0 0,-1 0 0 0 0,1 0 0 0 0,-1-1 0 0 0,0 0 1 0 0,1-1-1 0 0,-1 1 0 0 0,0-1 0 0 0,0 0 0 0 0,0-1 0 0 0,0 1 0 0 0,0-1 0 0 0,0 0 1 0 0,-1-1-1 0 0,1 0 0 0 0,-1 1 0 0 0,0-2 0 0 0,0 1 0 0 0,-1 0 0 0 0,1-1 0 0 0,-1 0 0 0 0,0 0 1 0 0,0 0-1 0 0,1-5-37 0 0,5 1 96 0 0,-1-2 0 0 0,0 1 1 0 0,-1-1-1 0 0,0 0 0 0 0,-1-1 1 0 0,0 1-1 0 0,-1-2 0 0 0,0 1 1 0 0,-1 0-1 0 0,-1-1 0 0 0,0 0 1 0 0,0 0-1 0 0,0-11-96 0 0,-2 6 79 0 0,-7-57 313 0 0,4 75-551 0 0,1 0 0 0 0,-1 0 0 0 0,0-1 0 0 0,1 1 0 0 0,-1 0 0 0 0,0 0 0 0 0,1 0 0 0 0,-1 0 0 0 0,0 0 1 0 0,1 0-1 0 0,-1 1 0 0 0,0-1 0 0 0,1 0 0 0 0,-1 0 0 0 0,0 0 0 0 0,1 1 0 0 0,-1-1 0 0 0,1 0 0 0 0,-1 0 0 0 0,0 1 0 0 0,1-1 1 0 0,-1 1-1 0 0,1-1 0 0 0,-1 0 0 0 0,1 1 0 0 0,-1-1 0 0 0,1 1 0 0 0,0 0 0 0 0,-1-1 0 0 0,1 1 0 0 0,-1-1 0 0 0,1 1 0 0 0,0-1 1 0 0,0 1-1 0 0,-1 0 0 0 0,1-1 0 0 0,0 1 0 0 0,0 0 0 0 0,0-1 0 0 0,0 1 0 0 0,0 0 0 0 0,0-1 0 0 0,0 1 0 0 0,0 0 0 0 0,0-1 0 0 0,0 1 1 0 0,0 0-1 0 0,0-1 0 0 0,0 1 0 0 0,0-1 0 0 0,1 1 0 0 0,-1 0 0 0 0,0-1 0 0 0,0 1 0 0 0,1 0 159 0 0,-1 4-1569 0 0,0 4-2095 0 0,1-2-2431 0 0,2 1-3872 0 0</inkml:trace>
  <inkml:trace contextRef="#ctx0" brushRef="#br0" timeOffset="319.138">1049 122 6913 0 0,'0'0'2309'0'0,"0"0"-407"0"0,0 0-238 0 0,0 0-21 0 0,0 0-116 0 0,0 0-244 0 0,0 0-247 0 0,0 0-197 0 0,0 0-176 0 0,-13 34-119 0 0,-42 105-99 0 0,39-69 234 0 0,15-67-622 0 0,1 0-1 0 0,0-1 1 0 0,0 1-1 0 0,1 0 0 0 0,-1 0 1 0 0,0-1-1 0 0,1 1 1 0 0,0-1-1 0 0,-1 1 1 0 0,1 0-1 0 0,0-1 1 0 0,1 1-1 0 0,-1-1 1 0 0,0 0-1 0 0,1 1 0 0 0,-1-1 1 0 0,1 0-1 0 0,0 0 1 0 0,-1 0-1 0 0,1 0 1 0 0,0 0-1 0 0,0-1 1 0 0,1 1-1 0 0,-1 0 0 0 0,0-1 1 0 0,0 0-1 0 0,1 1 1 0 0,-1-1-1 0 0,1 0 1 0 0,-1 0-1 0 0,1 0 1 0 0,-1-1-1 0 0,1 1 1 0 0,0-1-1 0 0,-1 1 0 0 0,1-1 1 0 0,0 0-1 0 0,1 0-56 0 0,3 0 156 0 0,-1 0 0 0 0,1-1 0 0 0,-1 0-1 0 0,1 0 1 0 0,-1-1 0 0 0,1 1-1 0 0,-1-1 1 0 0,0-1 0 0 0,0 1 0 0 0,0-1-1 0 0,0 0 1 0 0,0-1 0 0 0,-1 1-1 0 0,1-1 1 0 0,1-2-156 0 0,4-2 146 0 0,-1-1 0 0 0,-1 0-1 0 0,1-1 1 0 0,-2 0 0 0 0,1-1 0 0 0,-1 1-1 0 0,-1-1 1 0 0,0-1 0 0 0,-1 1-1 0 0,0-1 1 0 0,0-1 0 0 0,-2 1 0 0 0,1-1-1 0 0,-2 1 1 0 0,1-1 0 0 0,-2 0-1 0 0,0-1 1 0 0,0 1 0 0 0,-1-6-146 0 0,-1 15 4 0 0,1-1-1 0 0,-1 1 1 0 0,0-1 0 0 0,0 0-1 0 0,0 1 1 0 0,-1-1 0 0 0,1 0-1 0 0,-1 1 1 0 0,0-1 0 0 0,-1 1 0 0 0,1-1-1 0 0,-1 1 1 0 0,0 0 0 0 0,0 0-1 0 0,0 0 1 0 0,0 0 0 0 0,-1 0 0 0 0,0 0-1 0 0,0 0 1 0 0,0 1 0 0 0,0 0-1 0 0,0-1 1 0 0,-1 1 0 0 0,1 0 0 0 0,-1 1-1 0 0,0-1 1 0 0,0 1 0 0 0,0-1-1 0 0,0 1 1 0 0,-1 0 0 0 0,1 1-1 0 0,-5-2-3 0 0,5 2-122 0 0,-1 0 0 0 0,1 0 0 0 0,-1 1 0 0 0,0-1 0 0 0,1 1 0 0 0,-1 0 0 0 0,0 0 0 0 0,1 1-1 0 0,-1-1 1 0 0,1 1 0 0 0,-1 0 0 0 0,1 1 0 0 0,-1-1 0 0 0,1 1 0 0 0,0 0 0 0 0,-1 0 0 0 0,1 0-1 0 0,0 0 1 0 0,0 1 0 0 0,1-1 0 0 0,-1 1 0 0 0,0 0 0 0 0,-1 2 122 0 0,-39 57-6435 0 0,35-43 8 0 0,5-7-5190 0 0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48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0 693 8434 0 0,'0'0'1724'0'0,"0"0"-217"0"0,0 0-63 0 0,0 0 119 0 0,0 0 95 0 0,0 0-92 0 0,0 0-238 0 0,0 0-256 0 0,0 0-213 0 0,0 0-149 0 0,0 0-77 0 0,0 0-22 0 0,7-13-10 0 0,108-174 1643 0 0,66-120-721 0 0,-138 234-1265 0 0,-35 68-312 0 0,-4 31-156 0 0,17 85 250 0 0,12 9-41 0 0,-24-107 0 0 0,-8-10 22 0 0,1 0 0 0 0,-1 1-1 0 0,1-1 1 0 0,0 0 0 0 0,0 0-1 0 0,1 0 1 0 0,-1 0 0 0 0,0 0-1 0 0,1-1 1 0 0,0 1 0 0 0,0-1-1 0 0,0 0 1 0 0,0 0 0 0 0,0 0-1 0 0,0 0 1 0 0,0 0 0 0 0,1 0-1 0 0,-1-1 1 0 0,0 0 0 0 0,1 0-1 0 0,0 0 1 0 0,-1 0 0 0 0,1 0-1 0 0,-1-1 1 0 0,2 1-21 0 0,0-3 97 0 0,1 1 1 0 0,0-1-1 0 0,-1 0 0 0 0,1-1 0 0 0,-1 1 1 0 0,0-1-1 0 0,0 0 0 0 0,0-1 0 0 0,0 1 1 0 0,0-1-1 0 0,-1 0 0 0 0,0 0 0 0 0,0 0 1 0 0,0 0-1 0 0,0-1 0 0 0,-1 0 0 0 0,1 0 1 0 0,-1 0-1 0 0,0 0 0 0 0,1-3-97 0 0,5-6 111 0 0,57-140 446 0 0,-56 124-512 0 0,5-109-577 0 0,-15 123-58 0 0,-1 35-6428 0 0,-2 5 1307 0 0,4-8-2501 0 0,2-5-409 0 0</inkml:trace>
  <inkml:trace contextRef="#ctx0" brushRef="#br0" timeOffset="300.431">1008 178 9938 0 0,'0'0'1578'0'0,"0"0"-189"0"0,0 0-58 0 0,0 0-41 0 0,0 0-103 0 0,0 0-212 0 0,0 0-176 0 0,-21 33-135 0 0,-63 106-123 0 0,59-75 100 0 0,26-54-492 0 0,-2-7-79 0 0,1 0 1 0 0,-1 1-1 0 0,1-1 0 0 0,0 1 1 0 0,1-1-1 0 0,-1 0 1 0 0,0 1-1 0 0,1-1 1 0 0,0 1-1 0 0,0-1 0 0 0,0 0 1 0 0,0 0-1 0 0,0 0 1 0 0,1 0-1 0 0,-1 0 0 0 0,1 0 1 0 0,0 0-1 0 0,0 0 1 0 0,0 0-1 0 0,0-1 1 0 0,1 1-1 0 0,-1-1 0 0 0,1 0 1 0 0,-1 1-1 0 0,1-1 1 0 0,0 0-1 0 0,0-1 1 0 0,0 1-1 0 0,0 0 0 0 0,0-1 1 0 0,0 0-1 0 0,0 0 1 0 0,1 0-1 0 0,-1 0 0 0 0,0 0 1 0 0,4 0-71 0 0,-1 0 166 0 0,1-1 0 0 0,0 1 1 0 0,0-1-1 0 0,0-1 0 0 0,-1 1 0 0 0,1-1 1 0 0,0 0-1 0 0,0-1 0 0 0,-1 0 0 0 0,1 0 1 0 0,-1 0-1 0 0,0-1 0 0 0,1 1 0 0 0,-1-2 0 0 0,-1 1 1 0 0,1-1-1 0 0,0 0 0 0 0,-1 0 0 0 0,0 0 1 0 0,3-3-167 0 0,0 1 116 0 0,0-1 1 0 0,0 0 0 0 0,-1 0 0 0 0,0 0 0 0 0,-1-1 0 0 0,1 1 0 0 0,-2-2-1 0 0,1 1 1 0 0,-1-1 0 0 0,0 0 0 0 0,-1 0 0 0 0,0 0 0 0 0,0 0-1 0 0,-1-1 1 0 0,0 0 0 0 0,-1 1 0 0 0,0-1 0 0 0,0-5-117 0 0,-2 8 47 0 0,0 2-38 0 0,1 0-1 0 0,-1-1 1 0 0,1 1-1 0 0,-2 0 1 0 0,1 0-1 0 0,0 0 1 0 0,-1 0-1 0 0,0 0 1 0 0,0 0-1 0 0,-1 0 1 0 0,1 0-1 0 0,-1 0 1 0 0,0 0-1 0 0,-1 0 1 0 0,1 1-1 0 0,-1-1 1 0 0,0 1-1 0 0,0 0 1 0 0,0 0-1 0 0,0 0 1 0 0,-1 0-1 0 0,-2-2-8 0 0,-2 1-212 0 0,1 0 0 0 0,-1 0-1 0 0,-1 1 1 0 0,1 0-1 0 0,-1 0 1 0 0,1 1 0 0 0,-1 0-1 0 0,0 1 1 0 0,0 0-1 0 0,0 0 1 0 0,-6 0 212 0 0,-24 4-4816 0 0,5 10-5354 0 0,25-7-1187 0 0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46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443 213 2753 0 0,'0'0'2640'0'0,"0"0"-973"0"0,0 0-257 0 0,0 0 179 0 0,0 0 247 0 0,0 0 63 0 0,0 0-171 0 0,0 0-280 0 0,0 0-282 0 0,0 0-222 0 0,0 0-162 0 0,-3-4-102 0 0,1 0-483 0 0,-1 1 0 0 0,0-1 0 0 0,0 1-1 0 0,0 0 1 0 0,0 0 0 0 0,-1 0 0 0 0,1 1 0 0 0,-1-1 0 0 0,0 1 0 0 0,1 0 0 0 0,-1 0 0 0 0,0 0 0 0 0,-1 1 0 0 0,1-1 0 0 0,0 1 0 0 0,0 0 0 0 0,0 0-1 0 0,-1 0 1 0 0,1 1 0 0 0,-1 0 0 0 0,-3 0-197 0 0,-4 0 108 0 0,-1 1-1 0 0,0 1 0 0 0,1 0 1 0 0,-1 0-1 0 0,1 2 1 0 0,0-1-1 0 0,0 2 1 0 0,0-1-1 0 0,1 2 0 0 0,-1-1 1 0 0,1 2-1 0 0,0-1 1 0 0,0 2-108 0 0,-27 32 226 0 0,37 16-239 0 0,31 13 145 0 0,36-9 151 0 0,-62-57-270 0 0,-2-2 8 0 0,0 0 0 0 0,1 0 0 0 0,-1 1-1 0 0,0-1 1 0 0,0 1 0 0 0,0-1 0 0 0,-1 1 0 0 0,1 0 0 0 0,0 0 0 0 0,0-1-1 0 0,-1 1 1 0 0,0 0 0 0 0,1 1 0 0 0,-1-1 0 0 0,0 0 0 0 0,0 0 0 0 0,0 1 0 0 0,0-1-1 0 0,0 0 1 0 0,0 1 0 0 0,-1-1 0 0 0,0 1 0 0 0,1-1 0 0 0,-1 1 0 0 0,0-1-1 0 0,0 1 1 0 0,0-1 0 0 0,0 1 0 0 0,-1-1 0 0 0,1 1 0 0 0,-1-1-21 0 0,-2 6 57 0 0,-1 0-1 0 0,0 0 1 0 0,-1 0 0 0 0,1-1-1 0 0,-2 0 1 0 0,1 0 0 0 0,-1 0-1 0 0,0-1 1 0 0,0 1 0 0 0,-1-2-1 0 0,0 1 1 0 0,-4 2-57 0 0,-171 177 348 0 0,179-181-345 0 0,0-1 1 0 0,1 1-1 0 0,0 0 1 0 0,-1 0-1 0 0,1 0 0 0 0,1 1 1 0 0,-1-1-1 0 0,1 0 0 0 0,0 1 1 0 0,-1-1-1 0 0,2 1 0 0 0,-1-1 1 0 0,1 1-1 0 0,-1 0 1 0 0,1-1-1 0 0,1 1 0 0 0,-1-1 1 0 0,0 1-1 0 0,1-1 0 0 0,0 1 1 0 0,0-1-1 0 0,1 1 0 0 0,0 1-3 0 0,4-2 50 0 0,-1 0 0 0 0,1-1-1 0 0,0 1 1 0 0,1-1 0 0 0,-1 0 0 0 0,0-1-1 0 0,1 1 1 0 0,0-1 0 0 0,0-1-1 0 0,-1 1 1 0 0,1-1 0 0 0,0 0-1 0 0,0-1 1 0 0,0 1 0 0 0,0-2 0 0 0,0 1-1 0 0,0-1 1 0 0,5-1-50 0 0,13 2 112 0 0,0-3 30 0 0,0 0 1 0 0,0-2-1 0 0,0 0 0 0 0,0-2 0 0 0,-1-1 0 0 0,0-1 0 0 0,9-5-142 0 0,-3 2-435 0 0,-30 11-37 0 0,0 1-194 0 0,3-5-5277 0 0,-2 2-4009 0 0,3 0-2361 0 0</inkml:trace>
  <inkml:trace contextRef="#ctx0" brushRef="#br0" timeOffset="732.415">170 121 0 0 0,'0'0'669'0'0,"0"0"393"0"0,0 0 42 0 0,0 0-35 0 0,0 0 1 0 0,0 0 61 0 0,0 0 46 0 0,0-19-1 0 0,0-83 919 0 0,7 109 2794 0 0,15 134-362 0 0,-25 75-2866 0 0,-8-114-1330 0 0,-5-1 0 0 0,-4 0 1 0 0,-6 5-332 0 0,-7 37 120 0 0,0-30-55 0 0,0 19-971 0 0,33-131 802 0 0,-1-1 0 0 0,1 1 0 0 0,0 0-1 0 0,0 0 1 0 0,0-1 0 0 0,0 1-1 0 0,-1 0 1 0 0,1 0 0 0 0,0-1 0 0 0,0 1-1 0 0,1 0 1 0 0,-1 0 0 0 0,0-1 0 0 0,0 1-1 0 0,0 0 1 0 0,0 0 0 0 0,1-1-1 0 0,-1 1 1 0 0,0 0 0 0 0,1-1 0 0 0,-1 1-1 0 0,0 0 1 0 0,1-1 0 0 0,-1 1 0 0 0,1-1-1 0 0,-1 1 1 0 0,1 0 0 0 0,-1-1 0 0 0,1 1-1 0 0,-1-1 1 0 0,1 0 0 0 0,0 1-1 0 0,-1-1 1 0 0,1 1 0 0 0,0-1 0 0 0,-1 0-1 0 0,1 0 1 0 0,0 1 0 0 0,0-1 0 0 0,-1 0-1 0 0,1 0 1 0 0,0 0 0 0 0,0 0-1 0 0,-1 0 1 0 0,1 0 0 0 0,0 0 0 0 0,0 0-1 0 0,-1 0 1 0 0,1 0 0 0 0,0 0 0 0 0,0 0 104 0 0,25-4-9515 0 0,-19 4 2444 0 0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55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208 472 1856 0 0,'0'0'1526'0'0,"0"0"-212"0"0,0 0-49 0 0,0 0 196 0 0,0 0 228 0 0,0 0 64 0 0,0 0-181 0 0,0 0-314 0 0,0 0-350 0 0,0 0-279 0 0,0 0-146 0 0,-9-3-95 0 0,-27-5-38 0 0,10 23 288 0 0,13-2-508 0 0,1 0 0 0 0,1 2 1 0 0,0-1-1 0 0,1 1 0 0 0,1 1 0 0 0,0 0 0 0 0,1 0 0 0 0,1 1 0 0 0,1 0 0 0 0,-2 5-130 0 0,7-20 8 0 0,-25 141 348 0 0,24-132-293 0 0,0 0 0 0 0,1 0 1 0 0,0 0-1 0 0,1 0 0 0 0,1 1 1 0 0,-1-1-1 0 0,2 0 0 0 0,0 0 1 0 0,0 0-1 0 0,1 0 0 0 0,0 0 1 0 0,4 8-64 0 0,-5-16 66 0 0,-1-1 1 0 0,1 1-1 0 0,0-1 0 0 0,0 1 0 0 0,0-1 1 0 0,1 0-1 0 0,-1 0 0 0 0,1 0 1 0 0,-1 0-1 0 0,1 0 0 0 0,-1-1 1 0 0,1 1-1 0 0,0-1 0 0 0,0 1 1 0 0,0-1-1 0 0,0 0 0 0 0,0 0 1 0 0,0-1-1 0 0,0 1 0 0 0,0 0 1 0 0,0-1-1 0 0,0 0 0 0 0,0 0 1 0 0,1 0-1 0 0,-1 0 0 0 0,0 0 1 0 0,0-1-1 0 0,0 0 0 0 0,0 1 1 0 0,0-1-1 0 0,0 0 0 0 0,0 0 1 0 0,0-1-1 0 0,0 1 0 0 0,1-1-66 0 0,90-70 1608 0 0,-65 38-1397 0 0,-2-2 0 0 0,-2-1 0 0 0,-2-1 0 0 0,-1-1 0 0 0,-2-1 0 0 0,1-8-211 0 0,13-21 127 0 0,-19 38-92 0 0,-1 0 1 0 0,-2-1-1 0 0,-1-1 0 0 0,-1 0 0 0 0,-2-1 0 0 0,-1 0 0 0 0,-2 0 1 0 0,-1 0-1 0 0,-2 0 0 0 0,-2-1 0 0 0,-1-15-35 0 0,-31-54 1 0 0,31 101-8 0 0,0 1 0 0 0,0-1 1 0 0,-1 1-1 0 0,1-1 0 0 0,-1 1 1 0 0,0 0-1 0 0,0 0 0 0 0,1 0 1 0 0,-1 0-1 0 0,-1 0 1 0 0,1 0-1 0 0,0 0 0 0 0,0 1 1 0 0,-1-1-1 0 0,1 1 0 0 0,-1 0 1 0 0,1-1-1 0 0,-1 1 0 0 0,1 0 1 0 0,-1 1-1 0 0,0-1 0 0 0,0 0 1 0 0,1 1-1 0 0,-1-1 0 0 0,0 1 1 0 0,0 0-1 0 0,0 0 1 0 0,1 0-1 0 0,-1 1 0 0 0,0-1 1 0 0,0 0-1 0 0,1 1 0 0 0,-1 0 1 0 0,0 0-1 0 0,1 0 0 0 0,-2 0 7 0 0,-68 71-212 0 0,54-47 202 0 0,1 1-1 0 0,1 0 1 0 0,2 1-1 0 0,1 1 1 0 0,0 0-1 0 0,2 1 1 0 0,-6 29 10 0 0,11-32-8 0 0,1 0 1 0 0,1 0-1 0 0,1 1 1 0 0,1 0-1 0 0,2-1 1 0 0,1 1-1 0 0,1 0 1 0 0,2 10 7 0 0,0-24 13 0 0,-1-1 0 0 0,1 1-1 0 0,1-1 1 0 0,1 0 0 0 0,-1 0 0 0 0,2 0 0 0 0,0-1 0 0 0,0 0 0 0 0,1-1-1 0 0,0 1 1 0 0,1-1 0 0 0,0-1 0 0 0,0 0 0 0 0,1 0 0 0 0,1-1-1 0 0,-1 0 1 0 0,1-1 0 0 0,0 0 0 0 0,2 0-13 0 0,-8-4-17 0 0,1 0-1 0 0,0-1 1 0 0,0 1-1 0 0,0-1 1 0 0,1-1-1 0 0,-1 1 1 0 0,0-1-1 0 0,1 0 1 0 0,-1 0-1 0 0,1-1 1 0 0,-1 0-1 0 0,1 0 1 0 0,-1-1-1 0 0,1 1 1 0 0,-1-2 0 0 0,1 1-1 0 0,-1 0 1 0 0,0-1-1 0 0,0-1 1 0 0,0 1-1 0 0,0-1 18 0 0,58-44-5315 0 0,-28 9-8184 0 0,-28 27 7796 0 0</inkml:trace>
  <inkml:trace contextRef="#ctx0" brushRef="#br0" timeOffset="265.029">820 420 10234 0 0,'0'0'1179'0'0,"0"0"-151"0"0,0 0 118 0 0,0 0 188 0 0,0 0-9 0 0,0 0-197 0 0,-15 35-259 0 0,-48 108-239 0 0,58-134-529 0 0,0 1 0 0 0,1 0-1 0 0,0 0 1 0 0,1 0 0 0 0,0 1-1 0 0,0-1 1 0 0,1 1 0 0 0,0 0-1 0 0,1 0 1 0 0,0 0 0 0 0,1 6-101 0 0,1 5 183 0 0,0-17-89 0 0,0 0 0 0 0,0 0-1 0 0,1 0 1 0 0,-1 0 0 0 0,1 0 0 0 0,1 0-1 0 0,-1 0 1 0 0,1-1 0 0 0,-1 1-1 0 0,1-1 1 0 0,0 0 0 0 0,1 0-1 0 0,-1 0 1 0 0,1 0 0 0 0,0-1 0 0 0,0 1-1 0 0,0-1 1 0 0,0 0 0 0 0,1 0-1 0 0,-1 0 1 0 0,1-1 0 0 0,0 0-1 0 0,-1 0 1 0 0,1 0 0 0 0,0 0 0 0 0,0-1-1 0 0,1 0 1 0 0,-1 0 0 0 0,0 0-1 0 0,0-1 1 0 0,0 1 0 0 0,1-1-1 0 0,-1-1 1 0 0,0 1 0 0 0,0-1 0 0 0,0 0-1 0 0,1 0 1 0 0,-1 0 0 0 0,0-1-1 0 0,0 1 1 0 0,-1-1 0 0 0,1 0-1 0 0,0-1 1 0 0,-1 1 0 0 0,1-1 0 0 0,2-3-94 0 0,0 1 71 0 0,0-1 0 0 0,-1 0 1 0 0,0 0-1 0 0,-1-1 1 0 0,1 1-1 0 0,-1-1 0 0 0,0-1 1 0 0,-1 1-1 0 0,0-1 1 0 0,0 1-1 0 0,-1-1 0 0 0,1 0 1 0 0,-2-1-1 0 0,1 1 1 0 0,-1 0-1 0 0,-1-1 0 0 0,1 1 1 0 0,-2-1-1 0 0,1 0 1 0 0,-1 1-1 0 0,0-1 0 0 0,-1 0 1 0 0,0 1-1 0 0,0-1 1 0 0,-1 1-1 0 0,-1-4-71 0 0,1 7-93 0 0,0-1 0 0 0,0 1 0 0 0,-1 0 0 0 0,0-1 0 0 0,0 1 0 0 0,0 1 0 0 0,-1-1 0 0 0,1 0 0 0 0,-1 1 0 0 0,0 0 1 0 0,-1 0-1 0 0,1 0 0 0 0,-1 0 0 0 0,1 1 0 0 0,-1 0 0 0 0,0-1 0 0 0,0 2 0 0 0,-1-1 0 0 0,1 1 0 0 0,-1 0 0 0 0,0 0 93 0 0,2 0-391 0 0,1 2 0 0 0,-1-1 1 0 0,0 0-1 0 0,1 1 0 0 0,-1-1 0 0 0,0 1 1 0 0,0 0-1 0 0,1 0 0 0 0,-1 1 0 0 0,0-1 1 0 0,0 1-1 0 0,1 0 0 0 0,-1 0 0 0 0,1 0 0 0 0,-1 0 1 0 0,0 0-1 0 0,1 1 0 0 0,0 0 0 0 0,-1 0 1 0 0,1 0-1 0 0,0 0 391 0 0,-13 10-5912 0 0,1-1-4349 0 0</inkml:trace>
  <inkml:trace contextRef="#ctx0" brushRef="#br0" timeOffset="711.804">1079 847 6769 0 0,'0'0'2125'0'0,"0"0"-53"0"0,0 0 66 0 0,0 0-125 0 0,0 0-262 0 0,0 0-278 0 0,0 0-242 0 0,0 0-235 0 0,0 0-201 0 0,0 0-120 0 0,0 0-75 0 0,0 0-12 0 0,0 0-22 0 0,23-27-62 0 0,72-84-52 0 0,-49 44 195 0 0,-16 8-48 0 0,-3-8-233 0 0,-27 86-931 0 0,0-17 559 0 0,16 145-279 0 0,-15-142 292 0 0,1 0 0 0 0,0-1 0 0 0,0 1 0 0 0,0 0 0 0 0,0-1 0 0 0,1 0 0 0 0,0 1 0 0 0,0-1 0 0 0,0 0 0 0 0,0-1 0 0 0,1 1 0 0 0,0 0 0 0 0,0-1 0 0 0,0 0 0 0 0,0 0-1 0 0,0 0 1 0 0,0-1 0 0 0,1 1 0 0 0,-1-1 0 0 0,1 0 0 0 0,0 0 0 0 0,0-1 0 0 0,-1 1 0 0 0,1-1 0 0 0,0 0 0 0 0,0 0 0 0 0,4 0-7 0 0,-2-1 90 0 0,1 1-1 0 0,-1-1 1 0 0,0 0 0 0 0,0-1-1 0 0,0 0 1 0 0,0 0 0 0 0,1 0-1 0 0,-2-1 1 0 0,1 0 0 0 0,0 0-1 0 0,0-1 1 0 0,0 0 0 0 0,-1 0-1 0 0,0-1 1 0 0,0 0 0 0 0,0 0-1 0 0,0 0 1 0 0,0 0 0 0 0,-1-1-1 0 0,0 0 1 0 0,0 0 0 0 0,0-1-1 0 0,0 0 1 0 0,-1 1 0 0 0,0-1-1 0 0,3-6-89 0 0,-4 7-148 0 0,45-96 788 0 0,-42 52-5415 0 0,-6 49 649 0 0,-3 0 2527 0 0,2 1-6567 0 0,-2 2-1683 0 0</inkml:trace>
  <inkml:trace contextRef="#ctx0" brushRef="#br0" timeOffset="1031.438">1754 726 2993 0 0,'0'0'3039'0'0,"0"0"-365"0"0,0 0-267 0 0,0 0-189 0 0,0 0-256 0 0,0 0-247 0 0,0 0-232 0 0,0 0-139 0 0,32 0-152 0 0,97-2-182 0 0,-69-16 218 0 0,-51 9-931 0 0,4 0-34 0 0,0-2 0 0 0,-1 1 1 0 0,-1-1-1 0 0,1-1 0 0 0,-2 0 0 0 0,0-1 0 0 0,0 0 0 0 0,-1 0-263 0 0,-5 6 28 0 0,-1 0 1 0 0,1-1-1 0 0,-1 1 1 0 0,0-1-1 0 0,-1 0 1 0 0,0 0-1 0 0,0 0 0 0 0,-1 0 1 0 0,0 0-1 0 0,0 0 1 0 0,-1 0-1 0 0,0 0 1 0 0,0 0-1 0 0,-1 0 1 0 0,-1-7-29 0 0,-1 11-22 0 0,1 0 1 0 0,-1 0-1 0 0,0 0 1 0 0,0 1-1 0 0,-1-1 1 0 0,1 1-1 0 0,-1-1 1 0 0,0 1-1 0 0,0 0 1 0 0,0 1-1 0 0,0-1 1 0 0,0 1-1 0 0,-1-1 1 0 0,1 1-1 0 0,-1 1 1 0 0,0-1-1 0 0,1 1 1 0 0,-1-1-1 0 0,0 1 1 0 0,0 1-1 0 0,0-1 1 0 0,0 1-1 0 0,1 0 1 0 0,-1 0-1 0 0,0 0 1 0 0,-2 1 21 0 0,-8 2-44 0 0,0 1 0 0 0,0 0 0 0 0,1 2 0 0 0,-1 0 0 0 0,1 0 0 0 0,0 1 0 0 0,1 1 0 0 0,0 0 0 0 0,0 1 0 0 0,1 0 0 0 0,0 1 1 0 0,0 1-1 0 0,1 0 0 0 0,1 0 0 0 0,0 1 0 0 0,0 0 0 0 0,1 1 0 0 0,1 0 0 0 0,-6 12 44 0 0,8-16 6 0 0,0 1 0 0 0,0 0 1 0 0,1 0-1 0 0,1 0 0 0 0,0 0 0 0 0,0 1 0 0 0,1-1 1 0 0,0 1-1 0 0,1 0 0 0 0,0 0 0 0 0,1 0 0 0 0,0 0 1 0 0,1 0-1 0 0,0 1 0 0 0,1-1 0 0 0,0 0 0 0 0,1 0 1 0 0,0 0-1 0 0,0 0 0 0 0,1-1 0 0 0,1 1 1 0 0,0-1-1 0 0,0 1 0 0 0,1-1 0 0 0,0 0 0 0 0,1-1 1 0 0,0 0-1 0 0,1 0 0 0 0,0 0 0 0 0,0 0 0 0 0,1-1 1 0 0,6 5-7 0 0,18 7 60 0 0,1-2 0 0 0,1-2 1 0 0,0-1-1 0 0,1-1 0 0 0,1-2 0 0 0,-1-2 1 0 0,2-1-1 0 0,0-2 0 0 0,0-1 1 0 0,0-2-1 0 0,0-2 0 0 0,1-1 1 0 0,-1-2-1 0 0,17-3-60 0 0,41-11-1796 0 0,-64 7-1746 0 0,0-1-3914 0 0,-11 1-4877 0 0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58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0 11971 0 0,'0'0'2051'0'0,"0"0"-294"0"0,0 0-126 0 0,0 0-4 0 0,0 0-96 0 0,0 0-250 0 0,0 0-330 0 0,0 0-273 0 0,0 0-198 0 0,0 0-151 0 0,0 0-28 0 0,0 0-1 0 0,0 10 13 0 0,22 365 1454 0 0,-18 31-1596 0 0,-5-380-651 0 0,0-1-1 0 0,-2 1 0 0 0,0-1 1 0 0,-2 1-1 0 0,-1-1 1 0 0,-2 3 480 0 0,7-26-1970 0 0,-2 4 4305 0 0,1-5-4113 0 0,2-1-4469 0 0,-1-1-6416 0 0,1-3 8730 0 0</inkml:trace>
  <inkml:trace contextRef="#ctx0" brushRef="#br0" timeOffset="266.294">0 626 7826 0 0,'0'0'1533'0'0,"0"0"-120"0"0,0 0 71 0 0,0 0 180 0 0,0 0 49 0 0,0 0-202 0 0,0 0-256 0 0,0 0-215 0 0,0 0-141 0 0,0 0-102 0 0,0 0-43 0 0,33-10-34 0 0,105-34-56 0 0,131-65 1699 0 0,-200 77-2176 0 0,-17 5-369 0 0,-34 13-2766 0 0,-17 9-342 0 0,-1 3-5963 0 0,0 2-897 0 0</inkml:trace>
  <inkml:trace contextRef="#ctx0" brushRef="#br0" timeOffset="681.854">580 207 12883 0 0,'0'0'960'0'0,"0"0"54"0"0,0 0 254 0 0,0 0 215 0 0,0 0-24 0 0,0 0-252 0 0,0 0-287 0 0,-2 36-216 0 0,-6 118-161 0 0,3 225 1102 0 0,4-368-1640 0 0,1 0 0 0 0,0 0 0 0 0,0-1 0 0 0,2 1 0 0 0,-1 0 0 0 0,1 0 0 0 0,1-1 0 0 0,0 1 0 0 0,0-1 0 0 0,1 0 0 0 0,0 0 0 0 0,1 0-1 0 0,1 2-4 0 0,-5-10 1 0 0,0 0 0 0 0,1 0 0 0 0,-1 0 0 0 0,1 1 0 0 0,-1-1 0 0 0,1 0 0 0 0,0-1-1 0 0,0 1 1 0 0,0 0 0 0 0,0 0 0 0 0,0-1 0 0 0,0 1 0 0 0,0-1 0 0 0,0 0-1 0 0,1 0 1 0 0,-1 0 0 0 0,1 0 0 0 0,-1 0 0 0 0,1 0 0 0 0,-1-1 0 0 0,1 1-1 0 0,-1-1 1 0 0,1 1 0 0 0,-1-1 0 0 0,1 0 0 0 0,0 0 0 0 0,-1 0 0 0 0,1-1-1 0 0,-1 1 1 0 0,1-1 0 0 0,1 0-1 0 0,65-49 164 0 0,95-111 128 0 0,-163 160-283 0 0,1 1 0 0 0,-1-1-1 0 0,0 1 1 0 0,1 0 0 0 0,-1-1-1 0 0,1 1 1 0 0,-1 0 0 0 0,1 0 0 0 0,-1 0-1 0 0,1 0 1 0 0,-1 0 0 0 0,1 1-1 0 0,-1-1 1 0 0,1 0 0 0 0,-1 1-1 0 0,0-1 1 0 0,1 1 0 0 0,-1-1-1 0 0,0 1 1 0 0,1 0 0 0 0,-1 0 0 0 0,0-1-1 0 0,0 1 1 0 0,1 0 0 0 0,-1 0-1 0 0,0 0 1 0 0,0 0 0 0 0,0 0-1 0 0,0 0 1 0 0,0 1 0 0 0,-1-1-1 0 0,1 0 1 0 0,0 0 0 0 0,-1 1 0 0 0,1-1-1 0 0,0 1 1 0 0,-1-1 0 0 0,0 0-1 0 0,1 1 1 0 0,-1-1 0 0 0,0 1-1 0 0,0-1 1 0 0,1 1 0 0 0,-1-1-1 0 0,0 1 1 0 0,-1-1 0 0 0,1 1 0 0 0,0-1-1 0 0,0 0 1 0 0,-1 1 0 0 0,1-1-1 0 0,0 1 1 0 0,-1 0-9 0 0,5 18 139 0 0,19 68 17 0 0,-1-70-2111 0 0,-15-17-3219 0 0,-4-5-5850 0 0,-3 1 3788 0 0</inkml:trace>
  <inkml:trace contextRef="#ctx0" brushRef="#br0" timeOffset="932.54">1196 759 8602 0 0,'0'0'2346'0'0,"0"0"-579"0"0,0 0-160 0 0,0 0 0 0 0,0 0-260 0 0,0 0-400 0 0,0 0-361 0 0,0 0-256 0 0,0 0-160 0 0,-4 31-104 0 0,-8 95-129 0 0,11-125 12 0 0,0 0 0 0 0,1 0 1 0 0,-1-1-1 0 0,1 1 0 0 0,-1 0 0 0 0,1 0 0 0 0,-1 0 1 0 0,1 0-1 0 0,0 0 0 0 0,0 0 0 0 0,-1 0 0 0 0,1 0 0 0 0,0 1 1 0 0,0-1-1 0 0,0 0 0 0 0,0 0 0 0 0,0 0 0 0 0,0 0 0 0 0,0 0 1 0 0,1 0-1 0 0,-1 0 0 0 0,0 0 0 0 0,1 0 0 0 0,-1 0 0 0 0,0 0 1 0 0,1 0-1 0 0,-1 0 0 0 0,1 0 0 0 0,0 0 0 0 0,-1-1 1 0 0,1 1-1 0 0,0 0 0 0 0,-1 0 0 0 0,1 0 0 0 0,0-1 0 0 0,0 1 1 0 0,0-1-1 0 0,0 1 0 0 0,0 0 0 0 0,-1-1 0 0 0,1 1 0 0 0,0-1 1 0 0,0 0-1 0 0,0 1 0 0 0,1-1 51 0 0,17-16-11090 0 0,-13 9 5155 0 0</inkml:trace>
  <inkml:trace contextRef="#ctx0" brushRef="#br0" timeOffset="1177.898">1126 516 9418 0 0,'0'0'2673'0'0,"0"0"-465"0"0,0 0-63 0 0,0 0-257 0 0,0 0-400 0 0,0 0-488 0 0,0 0-431 0 0,0 0-289 0 0,0 0-288 0 0,0 0-304 0 0,0 0-201 0 0,0 0-303 0 0,0 0-456 0 0,-55-111-872 0 0,62 115-2393 0 0,4 0-7338 0 0</inkml:trace>
  <inkml:trace contextRef="#ctx0" brushRef="#br0" timeOffset="1395.869">1613 490 6585 0 0,'0'0'4141'0'0,"0"0"-1739"0"0,0 0-521 0 0,0 0-17 0 0,0 0-221 0 0,0 0-352 0 0,0 0-318 0 0,0 0-243 0 0,0 0-189 0 0,0 0-149 0 0,0 0-101 0 0,0 0-55 0 0,-32 20-49 0 0,-101 63-19 0 0,125-79-153 0 0,-35 31 185 0 0,42-27-172 0 0,2-4-38 0 0,0 0 1 0 0,0 0 0 0 0,1 0-1 0 0,-1 0 1 0 0,1 0 0 0 0,0 0-1 0 0,0-1 1 0 0,0 1 0 0 0,0-1-1 0 0,1 0 1 0 0,0 0 0 0 0,-1 1-1 0 0,1-2 1 0 0,0 1 0 0 0,0 0-1 0 0,1 0 1 0 0,-1-1 0 0 0,1 0-1 0 0,-1 0 1 0 0,1 0 0 0 0,-1 0-1 0 0,1 0 1 0 0,0-1 0 0 0,0 0-1 0 0,0 0 1 0 0,0 0 0 0 0,0 0-1 0 0,0 0 1 0 0,0-1 0 0 0,0 0-1 0 0,1 0 1 0 0,-1 0 0 0 0,0 0-1 0 0,2-1 10 0 0,22 6-13 0 0,-19-4 29 0 0,0 0 1 0 0,-1 1-1 0 0,1 0 0 0 0,-1 0 0 0 0,0 1 1 0 0,0 0-1 0 0,0 0 0 0 0,0 1 1 0 0,0 0-1 0 0,0 0 0 0 0,-1 1 1 0 0,0 0-1 0 0,0 0 0 0 0,-1 1 0 0 0,1 0 1 0 0,-1 0-1 0 0,0 1 0 0 0,-1-1 1 0 0,1 1-1 0 0,-1 0 0 0 0,-1 1 1 0 0,1-1-1 0 0,-1 1 0 0 0,-1 0 0 0 0,0 0 1 0 0,0 0-1 0 0,2 8-16 0 0,-19 51 974 0 0,8-58-943 0 0,-1 0 0 0 0,0 0 0 0 0,0 0 0 0 0,-1-1 0 0 0,0 0 0 0 0,-1-1 0 0 0,1 1 1 0 0,-1-2-1 0 0,-1 1 0 0 0,0-1 0 0 0,1-1 0 0 0,-2 0 0 0 0,1 0 0 0 0,-1-1 0 0 0,1 0 0 0 0,-1-1 1 0 0,0-1-1 0 0,0 1 0 0 0,0-2 0 0 0,-1 1 0 0 0,-4-1-31 0 0,-13-5-2319 0 0,20-1-1320 0 0,0-2-3306 0 0,5 1-4624 0 0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57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11634 0 0,'0'0'1418'0'0,"0"0"-383"0"0,0 0-95 0 0,0 0 99 0 0,0 0 201 0 0,0 0 155 0 0,0 0-30 0 0,0 0-214 0 0,0 0-359 0 0,0 0-303 0 0,0 0-183 0 0,-7 9 220 0 0,3 649 1419 0 0,29-567-1917 0 0,-6-90 14 0 0,43-39 219 0 0,-46 23-191 0 0,245-192 269 0 0,-251 200-336 0 0,-6 4-1 0 0,0-1 0 0 0,1 1-1 0 0,-1 0 1 0 0,1 1 0 0 0,0-1-1 0 0,0 1 1 0 0,0 0 0 0 0,0 0 0 0 0,0 0-1 0 0,0 1 1 0 0,0 0 0 0 0,1 0-1 0 0,-1 0 1 0 0,0 0 0 0 0,1 1 0 0 0,3 0-2 0 0,-7 2 7 0 0,1 1 0 0 0,-1-1 1 0 0,0 1-1 0 0,0 0 1 0 0,0 0-1 0 0,0 0 1 0 0,0 0-1 0 0,0 0 1 0 0,-1 0-1 0 0,1 0 1 0 0,-1 0-1 0 0,0 1 0 0 0,0-1 1 0 0,0 0-1 0 0,-1 1 1 0 0,1-1-1 0 0,-1 1 1 0 0,0-1-1 0 0,0 1 1 0 0,0-1-1 0 0,0 1 0 0 0,0-1 1 0 0,-1 0-1 0 0,0 1 1 0 0,0-1-1 0 0,0 1 1 0 0,0-1-1 0 0,0 0 1 0 0,-1 1-8 0 0,-5 11 42 0 0,-1 1 0 0 0,-1-2 1 0 0,0 1-1 0 0,-1-1 1 0 0,0-1-1 0 0,-1 1 0 0 0,-1-2 1 0 0,0 0-1 0 0,-12 9-42 0 0,-79 42-108 0 0,-13-41-770 0 0,112-22 643 0 0,0-1 0 0 0,0 1 1 0 0,0-1-1 0 0,0 0 0 0 0,0 0 1 0 0,0 0-1 0 0,0-1 0 0 0,1 1 1 0 0,-1-1-1 0 0,0 0 0 0 0,1 0 1 0 0,0 0-1 0 0,-1-1 0 0 0,1 1 1 0 0,0-1-1 0 0,0 0 0 0 0,0 0 1 0 0,1 0 234 0 0,-8-23-4808 0 0,10 8-1807 0 0,0 11 2160 0 0,0-1-1100 0 0</inkml:trace>
  <inkml:trace contextRef="#ctx0" brushRef="#br0" timeOffset="583.968">620 549 2328 0 0,'0'0'1945'0'0,"0"0"-559"0"0,0 0 109 0 0,0 0 348 0 0,0 0 217 0 0,0 0-77 0 0,0 0-263 0 0,0 0-273 0 0,0 0-285 0 0,0 0-215 0 0,0 0-138 0 0,0 0-63 0 0,0 0-75 0 0,5 21-83 0 0,20 102 329 0 0,1-36 398 0 0,-26-84-1257 0 0,1-1-1 0 0,0 1 0 0 0,1-1 1 0 0,-1 1-1 0 0,0-1 0 0 0,1 0 0 0 0,-1 1 1 0 0,1-1-1 0 0,0 0 0 0 0,0 0 1 0 0,0 0-1 0 0,0 0 0 0 0,0-1 1 0 0,0 1-1 0 0,0-1 0 0 0,0 1 0 0 0,1-1 1 0 0,-1 1-1 0 0,1-1 0 0 0,-1 0 1 0 0,1 0-1 0 0,-1-1 0 0 0,1 1 1 0 0,0 0-1 0 0,-1-1 0 0 0,1 0 0 0 0,0 1 1 0 0,-1-1-1 0 0,1 0 0 0 0,1-1-57 0 0,32-40 1458 0 0,123-222-515 0 0,-96 175-851 0 0,-62 87-96 0 0,-1 0 0 0 0,0 1 0 0 0,1-1 0 0 0,-1 0 0 0 0,1 1 0 0 0,0-1 0 0 0,-1 1 0 0 0,1-1 0 0 0,-1 1 0 0 0,1-1 0 0 0,0 1 0 0 0,0-1 0 0 0,-1 1 0 0 0,1-1 0 0 0,0 1 0 0 0,0 0 0 0 0,-1 0 0 0 0,1-1 0 0 0,0 1 0 0 0,0 0 1 0 0,0 0-1 0 0,-1 0 0 0 0,1 0 0 0 0,0 0 0 0 0,0 0 0 0 0,0 0 0 0 0,-1 0 0 0 0,1 0 0 0 0,0 0 0 0 0,0 0 0 0 0,0 1 0 0 0,-1-1 0 0 0,1 0 0 0 0,0 1 0 0 0,0-1 0 0 0,-1 0 0 0 0,1 1 0 0 0,0-1 0 0 0,-1 1 0 0 0,1-1 0 0 0,0 1 0 0 0,-1-1 0 0 0,1 1 0 0 0,-1 0 0 0 0,1-1 0 0 0,-1 1 0 0 0,1 0 0 0 0,-1-1 0 0 0,1 1 0 0 0,-1 0 0 0 0,0 0 0 0 0,1 0 4 0 0,20 47-63 0 0,-18-40 82 0 0,27 103 15 0 0,-1 49-30 0 0,5 179-26 0 0,-33-292 17 0 0,-2-1 0 0 0,-2 0-1 0 0,-2 1 1 0 0,-6 17 5 0 0,-21 49-23 0 0,29-102 19 0 0,0-1 0 0 0,-1 1 0 0 0,0-1 0 0 0,-1 0-1 0 0,0 0 1 0 0,-1 0 0 0 0,0-1 0 0 0,-1 1 0 0 0,1-2 0 0 0,-8 8 4 0 0,13-15 0 0 0,1-1 0 0 0,-1 1 0 0 0,0 0 0 0 0,0 0 0 0 0,0-1 0 0 0,0 1 0 0 0,0 0 0 0 0,0-1 0 0 0,0 1 0 0 0,-1-1 0 0 0,1 1 0 0 0,0-1 0 0 0,0 0 0 0 0,0 1 0 0 0,0-1 0 0 0,-1 0 0 0 0,1 0 0 0 0,0 0 0 0 0,0 0 1 0 0,-1 0-1 0 0,1 0 0 0 0,0 0 0 0 0,0 0 0 0 0,0 0 0 0 0,-1-1 0 0 0,1 1 0 0 0,0-1 0 0 0,0 1 0 0 0,0 0 0 0 0,0-1 0 0 0,0 0 0 0 0,0 1 0 0 0,0-1 0 0 0,0 0 0 0 0,0 0 0 0 0,0 1 0 0 0,0-1 0 0 0,0 0 0 0 0,0 0 0 0 0,1 0 0 0 0,-1 0 0 0 0,0 0 0 0 0,1 0 0 0 0,-1 0 0 0 0,1 0 0 0 0,-1 0 0 0 0,1-1 1 0 0,-1 1-2 0 0,-21-58-23 0 0,16 34-62 0 0,2-1 0 0 0,1 0 0 0 0,1 0 1 0 0,2 0-1 0 0,0 0 0 0 0,2 0 0 0 0,0 0 0 0 0,2 0 0 0 0,1 0 0 0 0,3-5 86 0 0,43-114-2063 0 0,-3 56-4905 0 0,-33 70 31 0 0,-6 7-3467 0 0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07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1 357 5337 0 0,'0'0'1183'0'0,"0"0"-399"0"0,0 0-256 0 0,0 0 4 0 0,0 0 253 0 0,0 0 282 0 0,0 0 171 0 0,0 0 13 0 0,0 0-165 0 0,0 0-193 0 0,0 0-95 0 0,23-4-15 0 0,75-13 25 0 0,-90 16-648 0 0,-1-1 0 0 0,0 0 1 0 0,0 0-1 0 0,0-1 0 0 0,0 1 0 0 0,0-2 1 0 0,0 1-1 0 0,-1-1 0 0 0,1 0 0 0 0,-1 0 1 0 0,0 0-1 0 0,5-6-160 0 0,8-6 484 0 0,-17 15-440 0 0,20-14 252 0 0,-1-1 0 0 0,0-1 0 0 0,-1-1 0 0 0,-1 0 1 0 0,0-2-1 0 0,-2 0 0 0 0,0-1 0 0 0,-2-1 0 0 0,10-16-296 0 0,-10-31 1188 0 0,-31 77-713 0 0,3 12-492 0 0,1 2 1 0 0,1-1 0 0 0,1 1 0 0 0,1 1-1 0 0,1 0 1 0 0,1 0 0 0 0,1 1 0 0 0,1-1-1 0 0,1 1 1 0 0,-1 20 16 0 0,-17 536-661 0 0,20-513 446 0 0,3-44 117 0 0,-1 0 0 0 0,-1 0 0 0 0,-1-1 0 0 0,-1 1 0 0 0,0 0 0 0 0,-2-1 0 0 0,-1 0 0 0 0,-1 0 0 0 0,0 0 0 0 0,-2-1 0 0 0,-1 0 0 0 0,-6 10 98 0 0,13-24-44 0 0,-1 0 1 0 0,0 0 0 0 0,-1-1-1 0 0,1 1 1 0 0,-1-1 0 0 0,0 0-1 0 0,-1-1 1 0 0,0 1 0 0 0,0-1-1 0 0,0 0 1 0 0,0-1 0 0 0,-1 1 0 0 0,1-1-1 0 0,-1 0 1 0 0,0-1 0 0 0,-1 0-1 0 0,1 0 1 0 0,0-1 0 0 0,-1 1-1 0 0,1-1 1 0 0,-1-1 0 0 0,0 0-1 0 0,-2 0 44 0 0,7-1 1 0 0,1 0 0 0 0,-1-1 0 0 0,1 1 0 0 0,-1-1 0 0 0,1 0 0 0 0,-1 1 0 0 0,1-1 0 0 0,-1-1 0 0 0,1 1-1 0 0,-1 0 1 0 0,1 0 0 0 0,0-1 0 0 0,0 1 0 0 0,0-1 0 0 0,0 0 0 0 0,0 0 0 0 0,0 0 0 0 0,0 0 0 0 0,1 0-1 0 0,-1 0 1 0 0,1 0 0 0 0,-1 0 0 0 0,1 0 0 0 0,0-1 0 0 0,0 1 0 0 0,0-1 0 0 0,0 1 0 0 0,1-1 0 0 0,-1 1 0 0 0,0-1-1 0 0,1 0 1 0 0,0-2-1 0 0,-4-92 181 0 0,7 73-144 0 0,1-1 0 0 0,1 1 1 0 0,1 1-1 0 0,1-1 0 0 0,2 1 0 0 0,0 0 1 0 0,1 1-1 0 0,1 0 0 0 0,1 1 0 0 0,1 0 0 0 0,1 1 1 0 0,0 0-1 0 0,2 1 0 0 0,17-16-37 0 0,-31 33-21 0 0,127-117-232 0 0,-32 54-3335 0 0,-43 35-5890 0 0,-47 26 6857 0 0,3-4-2789 0 0</inkml:trace>
  <inkml:trace contextRef="#ctx0" brushRef="#br0" timeOffset="266.863">683 563 4281 0 0,'0'0'2855'0'0,"0"0"-974"0"0,0 0-268 0 0,0 0 32 0 0,0 0-72 0 0,0 0-263 0 0,0 0-303 0 0,0 0-236 0 0,0 0-170 0 0,-29 34-117 0 0,-91 109-85 0 0,81-80-55 0 0,34-53-253 0 0,1 0-1 0 0,0 0 1 0 0,1 1-1 0 0,0-1 1 0 0,1 1 0 0 0,0-1-1 0 0,0 1 1 0 0,1 0-1 0 0,1 0 1 0 0,0 0 0 0 0,0 0-1 0 0,1 0 1 0 0,1-1-1 0 0,0 1 1 0 0,0 0 0 0 0,3 7-91 0 0,-4-14 53 0 0,1 0 0 0 0,-1 0 0 0 0,1-1 0 0 0,0 1 0 0 0,0 0 0 0 0,0-1 1 0 0,1 1-1 0 0,-1-1 0 0 0,1 0 0 0 0,0 0 0 0 0,0 0 0 0 0,0 0 0 0 0,0 0 1 0 0,1 0-1 0 0,-1-1 0 0 0,1 0 0 0 0,-1 0 0 0 0,1 0 0 0 0,0 0 0 0 0,0 0 1 0 0,0-1-1 0 0,0 0 0 0 0,0 0 0 0 0,0 0 0 0 0,0 0 0 0 0,0 0 0 0 0,0-1 0 0 0,1 0 1 0 0,-1 0-1 0 0,0 0 0 0 0,0 0 0 0 0,2-1-53 0 0,0-3 135 0 0,1 0 0 0 0,-1-1 0 0 0,-1 0-1 0 0,1 0 1 0 0,-1 0 0 0 0,0-1 0 0 0,0 1 0 0 0,0-1 0 0 0,-1-1-1 0 0,0 1 1 0 0,0 0 0 0 0,-1-1 0 0 0,1 0 0 0 0,-1 0 0 0 0,-1 0-1 0 0,0 0 1 0 0,0 0 0 0 0,0-1 0 0 0,0-1-135 0 0,3-11-177 0 0,-1 0 1 0 0,-1 0-1 0 0,0-1 1 0 0,-2 1-1 0 0,0 0 1 0 0,-1-1-1 0 0,-2 1 1 0 0,-2-18 176 0 0,-5-21-2792 0 0,8 39-1001 0 0,0 0-4235 0 0,1 12-423 0 0</inkml:trace>
  <inkml:trace contextRef="#ctx0" brushRef="#br0" timeOffset="515.964">839 1009 2737 0 0,'0'0'4745'0'0,"0"0"-2561"0"0,0 0-714 0 0,0 0 171 0 0,0 0 124 0 0,0 0-65 0 0,0 0-174 0 0,0 0-173 0 0,0 0-168 0 0,0 0-204 0 0,0 0-207 0 0,0 0-149 0 0,9-16-90 0 0,28-53-55 0 0,-16 9 296 0 0,22-42 47 0 0,-14 36-778 0 0,4 3-830 0 0,-20 47-637 0 0,7-4-2092 0 0,0 12-6989 0 0,-9 8 1382 0 0</inkml:trace>
  <inkml:trace contextRef="#ctx0" brushRef="#br0" timeOffset="736.992">1352 615 3161 0 0,'0'0'2887'0'0,"0"0"-1139"0"0,0 0-147 0 0,0 0 296 0 0,0 0 81 0 0,0 0-181 0 0,0 0-304 0 0,0 0-291 0 0,-35 28-245 0 0,-106 89-217 0 0,82-54 3 0 0,53-50-603 0 0,3-9-119 0 0,0 0-1 0 0,1 1 0 0 0,-1-1 0 0 0,1 1 0 0 0,0 0 1 0 0,1 0-1 0 0,-1 0 0 0 0,1 0 0 0 0,0 0 1 0 0,0 0-1 0 0,0 0 0 0 0,1 0 0 0 0,0 0 1 0 0,0 1-1 0 0,0-1 0 0 0,0 0 0 0 0,1 0 0 0 0,0 0 1 0 0,0 0-1 0 0,1 0 0 0 0,-1 0 0 0 0,1 0 1 0 0,0 0-1 0 0,1 0-20 0 0,1-1-32 0 0,1 0 0 0 0,0 0 0 0 0,0-1 0 0 0,0 0 0 0 0,0 0 0 0 0,0-1 0 0 0,1 1 0 0 0,-1-1 0 0 0,1 0 0 0 0,-1-1 0 0 0,1 1 0 0 0,0-1 0 0 0,0 0 0 0 0,0 0 0 0 0,0-1 0 0 0,0 0 0 0 0,-1 0 0 0 0,1-1 0 0 0,0 1 0 0 0,0-1 0 0 0,0 0 0 0 0,2-1 32 0 0,120-53-5064 0 0,-75 22-3798 0 0,-40 22 2662 0 0</inkml:trace>
  <inkml:trace contextRef="#ctx0" brushRef="#br0" timeOffset="1098.631">1514 850 2040 0 0,'0'0'1214'0'0,"0"0"-343"0"0,0 0 186 0 0,0 0 404 0 0,0 0 243 0 0,0 0 34 0 0,0 0-74 0 0,0 0-113 0 0,0 0-89 0 0,0 0-67 0 0,0 0-79 0 0,0 0-60 0 0,0 0-39 0 0,31 4-102 0 0,98 8-135 0 0,-127-11-929 0 0,1-1 1 0 0,-1 1-1 0 0,1-1 1 0 0,0 0-1 0 0,-1 1 1 0 0,1-1-1 0 0,-1-1 1 0 0,1 1-1 0 0,-1 0 1 0 0,1-1-1 0 0,-1 1 0 0 0,1-1 1 0 0,-1 1-1 0 0,1-1 1 0 0,-1 0-1 0 0,0 0 1 0 0,0-1-1 0 0,1 1 1 0 0,-1 0-1 0 0,0-1 1 0 0,0 1-1 0 0,0-1 1 0 0,0 0-1 0 0,0 1 1 0 0,0-3-52 0 0,6-4 253 0 0,0 3-139 0 0,-1 0 1 0 0,0-1-1 0 0,0 0 0 0 0,-1 0 1 0 0,1 0-1 0 0,-1-1 1 0 0,0 0-1 0 0,-1-1 0 0 0,0 1 1 0 0,0-1-1 0 0,-1 0 0 0 0,0 0 1 0 0,0 0-1 0 0,-1-1 0 0 0,0 1 1 0 0,0-1-1 0 0,-1 0 0 0 0,0 0 1 0 0,-1 1-1 0 0,1-2 1 0 0,-2 1-1 0 0,0 0 0 0 0,0 0 1 0 0,-1-9-115 0 0,-2 16-17 0 0,1-1 1 0 0,-1 1 0 0 0,0 0-1 0 0,0-1 1 0 0,0 2 0 0 0,-1-1-1 0 0,1 0 1 0 0,0 0 0 0 0,-1 1-1 0 0,1 0 1 0 0,-1 0 0 0 0,1 0-1 0 0,-1 0 1 0 0,0 0 0 0 0,1 1-1 0 0,-1 0 1 0 0,0-1 0 0 0,1 1-1 0 0,-1 1 1 0 0,0-1 0 0 0,1 0 0 0 0,-1 1-1 0 0,0 0 1 0 0,1 0 0 0 0,-2 0 16 0 0,-12 6-92 0 0,1 0 0 0 0,-1 1-1 0 0,2 1 1 0 0,-1 1 0 0 0,1 0 0 0 0,1 0 0 0 0,-1 2 0 0 0,2 0 0 0 0,0 0 0 0 0,0 1 0 0 0,1 1 0 0 0,1 0 0 0 0,-7 12 92 0 0,3-8-287 0 0,0 0-1 0 0,2 1 0 0 0,0 1 1 0 0,2 0-1 0 0,0 0 0 0 0,1 1 1 0 0,-3 12 287 0 0,-12 87-2654 0 0,25-116 2591 0 0,0-1 0 0 0,0 1-1 0 0,0 0 1 0 0,1 0 0 0 0,-1-1 0 0 0,1 1-1 0 0,0 0 1 0 0,0-1 0 0 0,0 1-1 0 0,1-1 1 0 0,-1 1 0 0 0,1-1 0 0 0,0 0-1 0 0,0 1 1 0 0,0-1 0 0 0,0 0 0 0 0,0 0-1 0 0,1-1 1 0 0,0 1 0 0 0,-1 0-1 0 0,1-1 1 0 0,0 0 0 0 0,0 1 0 0 0,0-1-1 0 0,0 0 1 0 0,1-1 0 0 0,-1 1-1 0 0,1 0 1 0 0,-1-1 0 0 0,3 1 63 0 0,14 2-99 0 0,-1 0-1 0 0,1-1 1 0 0,0-1 0 0 0,0-1 0 0 0,0-1 0 0 0,0-1-1 0 0,0-1 1 0 0,0 0 0 0 0,-1-1 0 0 0,1-2-1 0 0,-1 0 1 0 0,0 0 0 0 0,5-4 99 0 0,85-41-9691 0 0,-88 38 2516 0 0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05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1 738 11498 0 0,'0'0'2946'0'0,"0"0"-920"0"0,0 0-213 0 0,0 0-37 0 0,0 0-333 0 0,0 0-434 0 0,0 0-332 0 0,0 0-237 0 0,0 0-119 0 0,0 0-67 0 0,0 0-92 0 0,0 0-59 0 0,0 0-51 0 0,2-19-33 0 0,5-58-18 0 0,-1 44-1177 0 0,9 55-1030 0 0,13 36 1000 0 0,-27-54 1226 0 0,1 0-1 0 0,-1 0 0 0 0,1 0 1 0 0,0-1-1 0 0,1 1 0 0 0,-1 0 1 0 0,1-1-1 0 0,-1 0 0 0 0,1 0 1 0 0,0 1-1 0 0,0-2 0 0 0,1 1 1 0 0,-1 0-1 0 0,1-1 0 0 0,-1 1 1 0 0,1-1-1 0 0,0 0 0 0 0,-1 0 1 0 0,1-1-1 0 0,0 1 0 0 0,0-1 1 0 0,1 0-1 0 0,-1 0 0 0 0,0 0 1 0 0,0-1-1 0 0,2 1-19 0 0,2-1 327 0 0,0-1-1 0 0,-1 0 1 0 0,1 0 0 0 0,0-1-1 0 0,-1 1 1 0 0,1-2 0 0 0,-1 1-1 0 0,1-1 1 0 0,-1 0 0 0 0,0-1-1 0 0,-1 0 1 0 0,1 0 0 0 0,0 0-1 0 0,-1-1 1 0 0,0 0-1 0 0,1-1-326 0 0,-1 1 131 0 0,1 0-1 0 0,-1 0 0 0 0,0-1 1 0 0,-1 0-1 0 0,1 0 0 0 0,-1 0 1 0 0,0-1-1 0 0,-1 0 0 0 0,1 0 1 0 0,-1 0-1 0 0,2-6-130 0 0,2-5-3658 0 0,2-12-8546 0 0,-10 30 951 0 0</inkml:trace>
  <inkml:trace contextRef="#ctx0" brushRef="#br0" timeOffset="628.399">643 517 11506 0 0,'0'0'2214'0'0,"0"0"-437"0"0,0 0-192 0 0,0 0-223 0 0,0 0-270 0 0,0 0-226 0 0,0 0-198 0 0,0 0-149 0 0,0 0-137 0 0,0 0-106 0 0,0 0-77 0 0,-32 29-46 0 0,-99 93-32 0 0,127-120-112 0 0,0 1 1 0 0,0 0-1 0 0,0 0 1 0 0,0 0 0 0 0,1 0-1 0 0,0 0 1 0 0,-1 1-1 0 0,1 0 1 0 0,0 0 0 0 0,1 0-1 0 0,-1 0 1 0 0,1 0-1 0 0,-1 0 1 0 0,1 1 0 0 0,1-1-1 0 0,-1 1 1 0 0,0 3-10 0 0,-3 14 38 0 0,-3 40-111 0 0,10-61 93 0 0,-1 1 1 0 0,1-1 0 0 0,0 0 0 0 0,0 1 0 0 0,-1-1 0 0 0,1 0 0 0 0,0 0 0 0 0,0 0 0 0 0,0 0 0 0 0,0-1 0 0 0,0 1 0 0 0,0 0 0 0 0,0-1 0 0 0,1 1 0 0 0,-1-1 0 0 0,0 0 0 0 0,0 0 0 0 0,0 0-1 0 0,0 0 1 0 0,1 0 0 0 0,-1 0 0 0 0,0-1 0 0 0,0 1 0 0 0,0-1 0 0 0,0 1 0 0 0,0-1 0 0 0,0 0 0 0 0,0 0 0 0 0,0 0 0 0 0,0 0 0 0 0,0 0 0 0 0,0 0 0 0 0,-1-1 0 0 0,1 1-21 0 0,14-11 251 0 0,-1-1 1 0 0,0 0 0 0 0,-1-1-1 0 0,0 0 1 0 0,-1-1 0 0 0,-1-1-1 0 0,9-14-251 0 0,59-74 534 0 0,-58 93-864 0 0,-18 26-494 0 0,-2 34-325 0 0,-3-43 1000 0 0,1 0 0 0 0,-1 0 1 0 0,1 0-1 0 0,0 0 0 0 0,1 0 1 0 0,0 0-1 0 0,0 0 0 0 0,0 0 0 0 0,0-1 1 0 0,1 1-1 0 0,0 0 0 0 0,0-1 1 0 0,1 1-1 0 0,0-1 0 0 0,0 0 1 0 0,0 1-1 0 0,0-2 0 0 0,4 5 149 0 0,-4-6-11 0 0,-1-1-1 0 0,1 0 1 0 0,0 0-1 0 0,0 0 1 0 0,0 0-1 0 0,0-1 1 0 0,1 1-1 0 0,-1-1 1 0 0,0 0-1 0 0,0 0 1 0 0,1 0-1 0 0,-1 0 0 0 0,1 0 1 0 0,-1-1-1 0 0,1 0 1 0 0,-1 0-1 0 0,1 0 1 0 0,-1 0-1 0 0,1 0 1 0 0,-1-1-1 0 0,1 1 1 0 0,-1-1-1 0 0,1 0 1 0 0,-1 0-1 0 0,0 0 1 0 0,0-1-1 0 0,1 1 1 0 0,0-2 11 0 0,80-65 1430 0 0,-61 46-863 0 0,2-4-48 0 0,-1-1 1 0 0,-1-2-1 0 0,-2 0 0 0 0,-1-1 1 0 0,3-8-520 0 0,-22 36 9 0 0,14-25 70 0 0,-2-2-1 0 0,-1 1 1 0 0,-1-2 0 0 0,-2 0-1 0 0,-1 0 1 0 0,4-28-79 0 0,-9 45-57 0 0,0-1 1 0 0,-1 0-1 0 0,-1 1 0 0 0,0-1 0 0 0,-1 0 0 0 0,0 0 0 0 0,-1 0 1 0 0,-1 0-1 0 0,0 1 0 0 0,-1-1 0 0 0,0 0 0 0 0,-1 1 1 0 0,-1 0-1 0 0,0 0 0 0 0,-6-10 57 0 0,8 19-45 0 0,1 1-1 0 0,-1 0 1 0 0,0 0-1 0 0,0 1 1 0 0,0-1-1 0 0,0 1 1 0 0,0-1-1 0 0,-1 1 1 0 0,1 0-1 0 0,-1 0 1 0 0,1 0-1 0 0,-1 1 1 0 0,0-1 0 0 0,0 1-1 0 0,1 0 1 0 0,-1 0-1 0 0,0 0 1 0 0,0 1-1 0 0,0-1 1 0 0,0 1-1 0 0,-1 0 1 0 0,1 0-1 0 0,0 1 1 0 0,0-1-1 0 0,0 1 1 0 0,0 0 0 0 0,1 0-1 0 0,-1 0 1 0 0,0 0-1 0 0,0 1 1 0 0,0-1-1 0 0,1 1 1 0 0,-1 0-1 0 0,-2 2 46 0 0,-6 9-34 0 0,0 0-1 0 0,1 0 0 0 0,0 1 1 0 0,2 0-1 0 0,-1 1 0 0 0,2 0 1 0 0,0 1-1 0 0,0 0 0 0 0,2 0 1 0 0,0 0-1 0 0,0 1 0 0 0,2 0 1 0 0,0 0-1 0 0,1 0 0 0 0,1 0 1 0 0,1 1-1 0 0,0-1 0 0 0,1 1 0 0 0,1-1 1 0 0,1 5 34 0 0,3-1 136 0 0,1 1 0 0 0,1-1 0 0 0,1 0 0 0 0,1-1 0 0 0,1 1 0 0 0,1-2 0 0 0,0 0 0 0 0,2 0 0 0 0,0-1 0 0 0,1 0 0 0 0,4 2-136 0 0,2 6 132 0 0,2-1-1 0 0,1 0 1 0 0,0-2 0 0 0,2-1-1 0 0,1-1 1 0 0,0-1 0 0 0,2-1-1 0 0,0-2 1 0 0,1 0-1 0 0,28 10-131 0 0,-9-5-222 0 0,44 15-594 0 0,-32-22-6949 0 0,-48-14 246 0 0,-4-1-1508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6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9,'-5'4,"-6"8,-1 5,6 0,8-2,10-5,2-8,3-4,0-8,-4-5,-9-7,-9 2,-9 8,-8 7,-3 9,1 3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03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1 365 0 0 0,'0'0'908'0'0,"0"0"150"0"0,0 0 335 0 0,0 0 234 0 0,0 0 62 0 0,0 0-84 0 0,0 0-182 0 0,0 0-202 0 0,0 0-176 0 0,0 0-114 0 0,0 0-69 0 0,33-9 10 0 0,107-30-3 0 0,-72 7 788 0 0,-55 23-1349 0 0,0 0 0 0 0,-1 0 0 0 0,0-1 0 0 0,-1-1 0 0 0,0 0 0 0 0,-1-1 0 0 0,0 1 0 0 0,-1-2 0 0 0,-1 0 0 0 0,1 0 0 0 0,-2 0 0 0 0,4-9-308 0 0,-8 16 84 0 0,0 1-1 0 0,0-1 0 0 0,-1 0 1 0 0,0 0-1 0 0,0 0 0 0 0,0 0 0 0 0,-1 0 1 0 0,1 0-1 0 0,-2-1 0 0 0,1 1 0 0 0,-1 0 1 0 0,0-1-1 0 0,0 1 0 0 0,0 0 0 0 0,-1 0 1 0 0,-1-6-84 0 0,1 10 2 0 0,0 1 1 0 0,1 0 0 0 0,-1 0-1 0 0,0 0 1 0 0,0 0 0 0 0,0-1-1 0 0,0 1 1 0 0,0 0 0 0 0,0 0-1 0 0,0 1 1 0 0,0-1-1 0 0,0 0 1 0 0,0 0 0 0 0,-1 0-1 0 0,1 1 1 0 0,0-1 0 0 0,0 1-1 0 0,-1-1 1 0 0,1 1 0 0 0,0 0-1 0 0,-1-1 1 0 0,1 1 0 0 0,-1 0-1 0 0,1 0 1 0 0,0 0-1 0 0,-1 0 1 0 0,1 0 0 0 0,-1 0-1 0 0,1 0 1 0 0,0 0 0 0 0,-1 1-1 0 0,1-1 1 0 0,0 0 0 0 0,-1 1-1 0 0,1-1 1 0 0,0 1 0 0 0,-1 0-1 0 0,1-1 1 0 0,0 1-1 0 0,0 0 1 0 0,0 0 0 0 0,0 0-1 0 0,0 0 1 0 0,0 0 0 0 0,0 0-1 0 0,0 0 1 0 0,0 0 0 0 0,0 0-1 0 0,1 0 1 0 0,-1 1 0 0 0,0-1-1 0 0,1 0-2 0 0,-7 39-54 0 0,1 0 0 0 0,3 0 0 0 0,1 0 0 0 0,2 1 0 0 0,2 1 54 0 0,-1 28-15 0 0,14 355 3 0 0,-14-340-38 0 0,-9 140-134 0 0,8-218 151 0 0,0 1 0 0 0,-1-1 0 0 0,0 0 0 0 0,0 1 0 0 0,0-1 0 0 0,-1 0 0 0 0,0 0 0 0 0,0 0 0 0 0,-1 0-1 0 0,0 0 1 0 0,0 0 0 0 0,-1-1 0 0 0,0 1 0 0 0,0-1 0 0 0,0 0 0 0 0,-1 0 0 0 0,0-1 0 0 0,0 1 0 0 0,0-1 0 0 0,-1 0 0 0 0,0-1-1 0 0,0 1 1 0 0,0-1 0 0 0,0 0 0 0 0,-1-1 0 0 0,0 0 0 0 0,1 0 0 0 0,-1 0 0 0 0,0-1 0 0 0,-1 1 0 0 0,1-2 33 0 0,1-1 24 0 0,1 0 0 0 0,0 0 1 0 0,-1-1-1 0 0,1 0 1 0 0,0 0-1 0 0,0 0 0 0 0,0 0 1 0 0,0-1-1 0 0,0 0 0 0 0,0 0 1 0 0,0-1-1 0 0,1 1 0 0 0,-1-1 1 0 0,1 0-1 0 0,0 0 0 0 0,-1-1 1 0 0,1 1-1 0 0,1-1 0 0 0,-1 0 1 0 0,1 0-1 0 0,-1 0 1 0 0,1 0-1 0 0,-1-3-24 0 0,0-2 69 0 0,0-1-1 0 0,1 1 1 0 0,0-1-1 0 0,0 0 1 0 0,1 1 0 0 0,1-1-1 0 0,0 0 1 0 0,0 0 0 0 0,1 0-1 0 0,0 0 1 0 0,0 0-1 0 0,1 0 1 0 0,1-2-69 0 0,5-11 127 0 0,0 0 0 0 0,1 1 0 0 0,1 0 0 0 0,1 0-1 0 0,1 1 1 0 0,1 0 0 0 0,1 1 0 0 0,1 1 0 0 0,0 0 0 0 0,2 1 0 0 0,0 0-1 0 0,6-4-126 0 0,0-2 62 0 0,-11 11-101 0 0,0 1 0 0 0,1 1 0 0 0,1 0 0 0 0,-1 0 0 0 0,2 1-1 0 0,0 1 1 0 0,0 0 0 0 0,0 1 0 0 0,1 1 0 0 0,1 0 0 0 0,13-4 39 0 0,25 7-3943 0 0,-39 9-1471 0 0,-2 4-4726 0 0,-9-8 6261 0 0</inkml:trace>
  <inkml:trace contextRef="#ctx0" brushRef="#br0" timeOffset="294.673">636 892 0 0 0,'0'0'1670'0'0,"0"0"3"0"0,0 0 238 0 0,0 0 307 0 0,0 0 72 0 0,0 0-245 0 0,0 0-376 0 0,0 0-338 0 0,0 0-292 0 0,0 0-180 0 0,0 0-67 0 0,0 0 34 0 0,-2 30 118 0 0,-6 93 121 0 0,6-92 41 0 0,2-47 1433 0 0,0-20-2060 0 0,0 0-1 0 0,2 0 1 0 0,2 1-1 0 0,2-1 1 0 0,1 1-1 0 0,3-9-478 0 0,23-76 172 0 0,-3 39-360 0 0,4 16-2851 0 0,-26 64-2428 0 0,-5 4-3453 0 0,-3 1-486 0 0</inkml:trace>
  <inkml:trace contextRef="#ctx0" brushRef="#br0" timeOffset="542.035">935 726 10674 0 0,'0'0'1869'0'0,"0"0"-360"0"0,0 0-40 0 0,0 0 24 0 0,0 0-194 0 0,0 0-339 0 0,0 0-375 0 0,0 0-297 0 0,0 0-174 0 0,0 0-103 0 0,0 0-90 0 0,0 0-126 0 0,0 0-211 0 0,8 26-355 0 0,27 77-533 0 0,-27-77-685 0 0,-5-45-9859 0 0,-2 12 8189 0 0</inkml:trace>
  <inkml:trace contextRef="#ctx0" brushRef="#br0" timeOffset="795.789">894 527 4689 0 0,'0'0'3953'0'0,"0"0"-1593"0"0,0 0-447 0 0,0 0-321 0 0,0 0-440 0 0,0 0-448 0 0,0 0-447 0 0,0 0-377 0 0,0 0-249 0 0,0 0-319 0 0,0 0-304 0 0,0 0-480 0 0,0 0-969 0 0,0 0-1880 0 0,-7-77-1896 0 0</inkml:trace>
  <inkml:trace contextRef="#ctx0" brushRef="#br0" timeOffset="1043.67">1222 542 10970 0 0,'0'0'1981'0'0,"0"0"-292"0"0,0 0-38 0 0,0 0-84 0 0,0 0-189 0 0,0 0-224 0 0,0 0-193 0 0,0 0-175 0 0,0 0-162 0 0,0 0-135 0 0,0 0-139 0 0,0 0-93 0 0,-28 32-74 0 0,-91 103-73 0 0,69-59-20 0 0,49-70-99 0 0,-1-1 0 0 0,1 1 0 0 0,1 0 0 0 0,-1 0 0 0 0,1 0-1 0 0,0-1 1 0 0,1 1 0 0 0,-1 0 0 0 0,1 0 0 0 0,0 0 0 0 0,0-1 0 0 0,1 1 0 0 0,0 0 0 0 0,0-1 0 0 0,0 1 9 0 0,5 1-30 0 0,1-1 0 0 0,-1 0 0 0 0,1 0 0 0 0,0-1 0 0 0,0 0 0 0 0,1 0 0 0 0,-1-1 0 0 0,1 0 0 0 0,0 0-1 0 0,0-1 1 0 0,1-1 0 0 0,-1 1 0 0 0,1-1 0 0 0,-1-1 0 0 0,1 0 0 0 0,0 0 0 0 0,8-1 30 0 0,4 0-255 0 0,-1-1 0 0 0,1-2 0 0 0,-1 0 0 0 0,1-1 0 0 0,-1-1-1 0 0,0 0 1 0 0,12-7 255 0 0,33-24-4147 0 0,-32 3-6956 0 0,-27 22 4546 0 0</inkml:trace>
  <inkml:trace contextRef="#ctx0" brushRef="#br0" timeOffset="1206.059">1750 155 11666 0 0,'0'0'2380'0'0,"0"0"-945"0"0,0 0-188 0 0,0 0 113 0 0,0 0-17 0 0,0 0-163 0 0,0 0-222 0 0,-7 36-178 0 0,-23 112-145 0 0,23-22 665 0 0,7-95-1117 0 0,0-1-1 0 0,3 0 1 0 0,0 0 0 0 0,2 0-1 0 0,5 16-182 0 0,28 77-154 0 0,-23-80-772 0 0,-11-12-6031 0 0,-15-21-6027 0 0,10-9 8808 0 0</inkml:trace>
  <inkml:trace contextRef="#ctx0" brushRef="#br0" timeOffset="1358.13">1507 630 11530 0 0,'0'0'2350'0'0,"0"0"-573"0"0,0 0-225 0 0,0 0-120 0 0,0 0-291 0 0,0 0-279 0 0,0 0-199 0 0,0 0-149 0 0,0 0-102 0 0,0 0-78 0 0,32-6-75 0 0,100-18-56 0 0,11 17-24 0 0,-75 7-2845 0 0,-25 0-8282 0 0,-33 0 1354 0 0</inkml:trace>
  <inkml:trace contextRef="#ctx0" brushRef="#br0" timeOffset="1543.639">2116 792 8874 0 0,'0'0'3262'0'0,"0"0"-2086"0"0,0 0-457 0 0,0 0 192 0 0,0 0 57 0 0,0 0-152 0 0,0 0-268 0 0,0 0-302 0 0,0 0-190 0 0,0 0-134 0 0,0 0-147 0 0,0 0-174 0 0,0 0-245 0 0,10 14-341 0 0,29 41-532 0 0,-38-55 1350 0 0,-1 0 0 0 0,1 1 0 0 0,-1-1-1 0 0,1 0 1 0 0,-1 0 0 0 0,1 0 0 0 0,0 0 0 0 0,-1 0-1 0 0,1 1 1 0 0,-1-1 0 0 0,1 0 0 0 0,-1 0 0 0 0,1-1-1 0 0,0 1 1 0 0,-1 0 0 0 0,1 0 0 0 0,-1 0 0 0 0,1 0-1 0 0,-1 0 1 0 0,1-1 0 0 0,0 1 0 0 0,-1 0 0 0 0,1-1-1 0 0,-1 1 1 0 0,1 0 0 0 0,-1-1 0 0 0,1 1 0 0 0,-1 0-1 0 0,0-1 1 0 0,1 1 0 0 0,-1-1 0 0 0,0 1 0 0 0,1-1-1 0 0,-1 1 1 0 0,0-1 0 0 0,1 1 0 0 0,-1-1-1 0 0,0 1 1 0 0,0-1 0 0 0,1 1 0 0 0,-1-1 0 0 0,0 0-1 0 0,0 1 1 0 0,0-1 0 0 0,0 1 0 0 0,0-1 0 0 0,0 0-1 0 0,0 1 1 0 0,0-1 0 0 0,0 1 0 0 0,0-1 0 0 0,0 1-1 0 0,-1-1 1 0 0,1 0 0 0 0,0 1 0 0 0,0-1 0 0 0,0 1-1 0 0,-1-1 1 0 0,1 1 0 0 0,0-1 0 0 0,-1 1 167 0 0,1-8-3529 0 0</inkml:trace>
  <inkml:trace contextRef="#ctx0" brushRef="#br0" timeOffset="1790.952">2068 420 1312 0 0,'0'0'3417'0'0,"0"0"-496"0"0,0 0-401 0 0,0 0-351 0 0,0 0-457 0 0,0 0-592 0 0,0 0-552 0 0,0 0-552 0 0,0 0-504 0 0,0 0-496 0 0,0 0-824 0 0,0 0-1697 0 0,0 0-1264 0 0,0 0 568 0 0</inkml:trace>
  <inkml:trace contextRef="#ctx0" brushRef="#br0" timeOffset="2025.48">2300 604 8586 0 0,'0'0'1643'0'0,"0"0"-738"0"0,0 0-92 0 0,0 0 65 0 0,0 0-89 0 0,0 0-220 0 0,-5 32-270 0 0,-17 100-166 0 0,20-130-137 0 0,1 1 1 0 0,-1 0-1 0 0,1 0 0 0 0,0 0 0 0 0,0 0 0 0 0,0 1 1 0 0,1-1-1 0 0,-1 0 0 0 0,1 0 0 0 0,-1 0 1 0 0,1 0-1 0 0,0 1 0 0 0,1-1 0 0 0,-1 0 1 0 0,0 0-1 0 0,1 0 0 0 0,0 1 0 0 0,-1-1 0 0 0,1 0 1 0 0,1 0-1 0 0,-1 0 0 0 0,0 0 0 0 0,1 0 1 0 0,-1-1-1 0 0,1 1 0 0 0,0 0 0 0 0,0-1 0 0 0,0 1 1 0 0,0-1-1 0 0,1 0 0 0 0,-1 0 0 0 0,1 1 4 0 0,0-1-11 0 0,1 0 139 0 0,0 0 1 0 0,0-1-1 0 0,1 1 0 0 0,-1-1 0 0 0,1 0 1 0 0,-1 0-1 0 0,1 0 0 0 0,0-1 0 0 0,-1 1 1 0 0,1-1-1 0 0,-1 0 0 0 0,1-1 0 0 0,0 1 1 0 0,-1-1-1 0 0,1 0 0 0 0,-1 0 0 0 0,1 0 1 0 0,-1-1-1 0 0,1 1 0 0 0,-1-1 0 0 0,0 0 1 0 0,0 0-1 0 0,0-1 0 0 0,0 1 0 0 0,0-1 1 0 0,-1 0-1 0 0,1 0 0 0 0,-1 0 0 0 0,0-1 1 0 0,3-3-129 0 0,0 1 341 0 0,-1 0 1 0 0,1-1 0 0 0,-1 1 0 0 0,-1-2 0 0 0,1 1-1 0 0,-1 0 1 0 0,0-1 0 0 0,-1 0 0 0 0,0 1-1 0 0,0-1 1 0 0,-1-1 0 0 0,0 1 0 0 0,0 0 0 0 0,-1 0-1 0 0,0-1 1 0 0,-1 1 0 0 0,0-1 0 0 0,0 1 0 0 0,0-1-1 0 0,-1 1 1 0 0,-1-3-342 0 0,0 6 12 0 0,1 0-1 0 0,-1 0 1 0 0,0 0-1 0 0,-1 0 1 0 0,1 0-1 0 0,-1 1 1 0 0,0-1-1 0 0,0 1 1 0 0,-1-1 0 0 0,1 1-1 0 0,-1 0 1 0 0,0 1-1 0 0,0-1 1 0 0,0 1-1 0 0,-1-1 1 0 0,1 1-1 0 0,-1 1 1 0 0,0-1-1 0 0,0 0 1 0 0,0 1-1 0 0,0 0 1 0 0,0 1 0 0 0,0-1-1 0 0,0 1 1 0 0,-1 0-1 0 0,-3-1-11 0 0,5 2-195 0 0,1 0 0 0 0,-1 0 0 0 0,1 0 0 0 0,0 1 0 0 0,-1-1-1 0 0,1 1 1 0 0,0 0 0 0 0,-1 0 0 0 0,1 0 0 0 0,0 0 0 0 0,0 0 0 0 0,0 1 0 0 0,0 0-1 0 0,0-1 1 0 0,0 1 0 0 0,0 0 0 0 0,1 0 0 0 0,-2 2 195 0 0,-9 12-3868 0 0,1 5-3580 0 0,8-10-3532 0 0</inkml:trace>
  <inkml:trace contextRef="#ctx0" brushRef="#br0" timeOffset="7546.103">831 844 0 0 0,'-15'-22'0'0'0,"12"0"0"0"0,9-6 273 0 0,-1 12 3990 0 0,-5 15-3529 0 0,0-4 2094 0 0,-1 4 3939 0 0,-28 44-3235 0 0,4 32-2445 0 0,-4 60-283 0 0,10-65-640 0 0,58-95-16091 0 0,-34 21 11402 0 0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19.6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351 118 1440 0 0,'0'0'1110'0'0,"0"0"-77"0"0,0 0-3 0 0,0 0 86 0 0,0 0 47 0 0,-8 38-43 0 0,-22 122-159 0 0,1 4 614 0 0,-18 77-1390 0 0,29-161-480 0 0,-2 6-1578 0 0,3-31-2359 0 0,5-18 124 0 0,8-25 3883 0 0</inkml:trace>
  <inkml:trace contextRef="#ctx0" brushRef="#br0" timeOffset="375.075">676 0 424 0 0,'0'0'2046'0'0,"0"0"-470"0"0,0 0-281 0 0,0 0-44 0 0,0 0 63 0 0,0 0 18 0 0,0 0-154 0 0,0 0-282 0 0,-8 35-293 0 0,-22 110-230 0 0,8-19 34 0 0,-21 127-206 0 0,23 53-1034 0 0,-1-258 1975 0 0,2-70 504 0 0,-158-188 1420 0 0,162 194-3143 0 0,-1-3 77 0 0,-2 1 0 0 0,0 1 0 0 0,-1 0 1 0 0,0 2-1 0 0,-1 0 0 0 0,-6-2 0 0 0,18 12-246 0 0,-1 1-1 0 0,1 1 1 0 0,-1-1-1 0 0,0 2 1 0 0,1-1-1 0 0,-1 1 1 0 0,0 0-1 0 0,-1 1 1 0 0,1 0-1 0 0,0 1 1 0 0,0-1-1 0 0,-4 2 247 0 0,-24 12-3367 0 0,16 7-3035 0 0,13-9 1288 0 0</inkml:trace>
  <inkml:trace contextRef="#ctx0" brushRef="#br0" timeOffset="865.794">731 486 1800 0 0,'0'0'2336'0'0,"0"0"-620"0"0,0 0-166 0 0,0 0 30 0 0,0 0-4 0 0,0 0-167 0 0,0 0-320 0 0,0 0-302 0 0,0 0-235 0 0,0 0-151 0 0,0 0-84 0 0,0 0-25 0 0,0 0-10 0 0,-12 26-51 0 0,-36 83-42 0 0,22-19 27 0 0,13 82-260 0 0,13-168 22 0 0,0 1-1 0 0,1 0 0 0 0,0-1 0 0 0,0 1 1 0 0,0 0-1 0 0,0-1 0 0 0,1 1 0 0 0,0-1 1 0 0,0 0-1 0 0,0 0 0 0 0,0 0 0 0 0,1 0 1 0 0,-1 0-1 0 0,1 0 0 0 0,0 0 0 0 0,0-1 0 0 0,1 1 1 0 0,-1-1-1 0 0,1 0 0 0 0,0 0 0 0 0,-1-1 1 0 0,1 1-1 0 0,0-1 0 0 0,1 1 0 0 0,-1-1 1 0 0,0-1-1 0 0,1 1 0 0 0,-1 0 0 0 0,3-1 23 0 0,7-2 169 0 0,0-1-1 0 0,0-1 0 0 0,0 0 1 0 0,-1-1-1 0 0,1-1 1 0 0,-1 0-1 0 0,0-1 0 0 0,0 0 1 0 0,-1-1-1 0 0,0 0 1 0 0,0-1-1 0 0,-1 0 0 0 0,0-1 1 0 0,0 0-1 0 0,-1-1 0 0 0,0 0 1 0 0,-1-1-1 0 0,0 0 1 0 0,0 0-1 0 0,-1-1 0 0 0,-1 0 1 0 0,0-1-1 0 0,-1 1 0 0 0,0-1 1 0 0,-1-1-1 0 0,-1 1 1 0 0,2-8-169 0 0,-3 13 37 0 0,-1-1 1 0 0,-1 1 0 0 0,1 0 0 0 0,-1 0 0 0 0,-1-1 0 0 0,0 1 0 0 0,0 0-1 0 0,0-1 1 0 0,-1 1 0 0 0,-1 0 0 0 0,1-1 0 0 0,-1 1 0 0 0,0 0-1 0 0,-1 0 1 0 0,0 0 0 0 0,-3-4-38 0 0,3 6-237 0 0,-1 0 0 0 0,0 0 0 0 0,0 0-1 0 0,-1 1 1 0 0,1-1 0 0 0,-1 1 0 0 0,0 0 0 0 0,-1 1 0 0 0,1-1-1 0 0,-1 1 1 0 0,0 0 0 0 0,-4-2 237 0 0,-30-3-6289 0 0,29 9 2100 0 0,-3 0-3258 0 0</inkml:trace>
  <inkml:trace contextRef="#ctx0" brushRef="#br0" timeOffset="1348.897">1200 538 8834 0 0,'0'0'3390'0'0,"0"0"-1691"0"0,0 0-735 0 0,0 0-126 0 0,0 0-23 0 0,0 0-87 0 0,0 0-127 0 0,0 0-91 0 0,0 0-68 0 0,0 0-80 0 0,0 0-77 0 0,0 0-57 0 0,-4 31-61 0 0,-10 97-34 0 0,13-127-124 0 0,0 1 0 0 0,0 0 0 0 0,0 0-1 0 0,1 0 1 0 0,-1 0 0 0 0,1-1 0 0 0,-1 1 0 0 0,1 0-1 0 0,0 0 1 0 0,-1 0 0 0 0,1 0 0 0 0,0 0 0 0 0,0 0-1 0 0,1 0 1 0 0,-1 0 0 0 0,0 0 0 0 0,1 0-1 0 0,-1 0 1 0 0,1 0 0 0 0,-1 0 0 0 0,1-1 0 0 0,0 1-1 0 0,0 0 1 0 0,0 0 0 0 0,0-1 0 0 0,0 1 0 0 0,0-1-1 0 0,0 1 1 0 0,1-1 0 0 0,-1 1 0 0 0,1-1 0 0 0,-1 0-1 0 0,1 1 1 0 0,-1-1-9 0 0,7 3 59 0 0,-1-1 70 0 0,1 0 1 0 0,0 0 0 0 0,0 0 0 0 0,0-1-1 0 0,1-1 1 0 0,-1 1 0 0 0,0-1 0 0 0,1-1-1 0 0,-1 1 1 0 0,1-2 0 0 0,-1 1 0 0 0,0-1-1 0 0,1 0 1 0 0,-1-1 0 0 0,0 0 0 0 0,0 0-1 0 0,0 0 1 0 0,0-1 0 0 0,0-1 0 0 0,-1 1-1 0 0,1-1 1 0 0,-1-1 0 0 0,0 1-1 0 0,0-1 1 0 0,0 0 0 0 0,-1-1 0 0 0,0 0-1 0 0,1-1-129 0 0,26-30 210 0 0,16-6-185 0 0,-48 43-35 0 0,0-1 0 0 0,0 1 0 0 0,1 0 0 0 0,-1 0 0 0 0,0 0 0 0 0,0 1 0 0 0,1-1 0 0 0,-1 0 0 0 0,0 0 0 0 0,0 1 0 0 0,0-1 0 0 0,0 0 0 0 0,1 1 0 0 0,-1-1 0 0 0,0 1 0 0 0,0 0 1 0 0,0-1-1 0 0,0 1 0 0 0,0 0 0 0 0,0 0 0 0 0,0 0 0 0 0,-1-1 0 0 0,1 1 0 0 0,0 0 0 0 0,0 0 0 0 0,-1 0 0 0 0,1 0 0 0 0,0 0 0 0 0,-1 0 0 0 0,1 1 0 0 0,-1-1 0 0 0,0 0 0 0 0,1 0 0 0 0,-1 0 0 0 0,0 0 0 0 0,1 1 0 0 0,-1-1 0 0 0,0 0 0 0 0,0 0 0 0 0,0 1 0 0 0,0-1 0 0 0,0 0 0 0 0,-1 0 0 0 0,1 1 10 0 0,6 18-62 0 0,-4-16 61 0 0,0 1 0 0 0,1-1 0 0 0,-1 0-1 0 0,1 0 1 0 0,0 0 0 0 0,0 0 0 0 0,0-1 0 0 0,1 1 0 0 0,0-1 0 0 0,-1 1 0 0 0,1-1 0 0 0,0-1 0 0 0,0 1 0 0 0,1 0 0 0 0,-1-1 0 0 0,0 0 0 0 0,1 0 0 0 0,0 0-1 0 0,-1-1 1 0 0,1 0 0 0 0,0 0 0 0 0,0 0 0 0 0,-1 0 0 0 0,1-1 0 0 0,0 1 0 0 0,0-1 0 0 0,0 0 0 0 0,0-1 0 0 0,0 1 0 0 0,1-2 1 0 0,8-2 137 0 0,0-2 1 0 0,-1 0-1 0 0,0-1 1 0 0,0 0-1 0 0,-1-1 1 0 0,1 0-1 0 0,-2-1 1 0 0,1 0-1 0 0,-1-1 1 0 0,-1-1-1 0 0,0 1 1 0 0,0-2-1 0 0,-1 1 1 0 0,-1-1-1 0 0,0-1 1 0 0,0 1-1 0 0,-1-1 1 0 0,-1-1-1 0 0,3-8-137 0 0,4-45 156 0 0,-13 37-5194 0 0,-1 9-4935 0 0,1 13-1472 0 0</inkml:trace>
  <inkml:trace contextRef="#ctx0" brushRef="#br0" timeOffset="3201.006">2089 619 0 0 0,'0'0'876'0'0,"0"0"287"0"0,0 0 116 0 0,0 0-44 0 0,0 0-95 0 0,0 0-114 0 0,0 0-107 0 0,0 0-82 0 0,3 11-69 0 0,10 36-6 0 0,-11-45-618 0 0,0-1 1 0 0,0 1-1 0 0,1-1 1 0 0,-1 1-1 0 0,0-1 0 0 0,1 0 1 0 0,0 0-1 0 0,-1 0 1 0 0,1 0-1 0 0,-1-1 1 0 0,1 1-1 0 0,0-1 0 0 0,-1 1 1 0 0,1-1-1 0 0,0 0 1 0 0,0 0-1 0 0,-1 0 1 0 0,1-1-1 0 0,0 1 1 0 0,0-1-1 0 0,-1 1 0 0 0,1-1 1 0 0,1 0-145 0 0,7-4 339 0 0,-1 1 0 0 0,0-1 0 0 0,0 0 1 0 0,-1-1-1 0 0,1 0 0 0 0,-1-1 0 0 0,-1 0 0 0 0,1 0 0 0 0,5-7-339 0 0,-8 9 116 0 0,1 0 0 0 0,-1-1 0 0 0,0 0 0 0 0,0 0 0 0 0,-1 0 0 0 0,1-1 0 0 0,-2 0 0 0 0,1 0-1 0 0,-1 0 1 0 0,0 0 0 0 0,0-1 0 0 0,-1 1 0 0 0,0-1 0 0 0,0 0 0 0 0,-1 0 0 0 0,0 0 0 0 0,-1 0-1 0 0,1-1 1 0 0,-1-2-116 0 0,-3 7-28 0 0,0 1 0 0 0,0-1-1 0 0,0 1 1 0 0,-1-1 0 0 0,1 1-1 0 0,-1 0 1 0 0,0 0-1 0 0,1 0 1 0 0,-1 0 0 0 0,-1 0-1 0 0,1 1 1 0 0,0-1 0 0 0,-1 1-1 0 0,1 0 1 0 0,-1 0 0 0 0,0 0-1 0 0,0 1 1 0 0,1-1 0 0 0,-1 1-1 0 0,0 0 1 0 0,0 0 0 0 0,-1 0-1 0 0,1 1 1 0 0,0-1 0 0 0,0 1-1 0 0,0 0 1 0 0,0 0-1 0 0,0 1 1 0 0,0-1 0 0 0,-1 1-1 0 0,-2 1 29 0 0,-2 1-110 0 0,1 1 1 0 0,-1 0-1 0 0,1 0 0 0 0,0 1 0 0 0,1 0 0 0 0,-1 0 0 0 0,1 1 0 0 0,0-1 0 0 0,1 2 0 0 0,-1-1 0 0 0,1 1 0 0 0,0 0 0 0 0,-2 5 110 0 0,-5 5-22 0 0,1 1 1 0 0,1 0-1 0 0,1 0 1 0 0,1 1-1 0 0,0 0 1 0 0,2 1-1 0 0,0 0 1 0 0,1 0-1 0 0,1 0 1 0 0,1 1-1 0 0,1 0 0 0 0,0-1 1 0 0,2 1-1 0 0,0 4 22 0 0,1-9 4 0 0,-1-10-3 0 0,1-1 1 0 0,-1 1-1 0 0,1 0 0 0 0,1-1 1 0 0,-1 1-1 0 0,1 0 0 0 0,0-1 1 0 0,0 1-1 0 0,0-1 1 0 0,1 1-1 0 0,0-1 0 0 0,0 0 1 0 0,0 0-1 0 0,1 0 0 0 0,-1 0 1 0 0,1 0-1 0 0,1 0 0 0 0,0 0-1 0 0,2 1 4 0 0,1-1-1 0 0,0 0 0 0 0,1 0 0 0 0,-1-1 0 0 0,1 0 1 0 0,0 0-1 0 0,0 0 0 0 0,0-1 0 0 0,0-1 0 0 0,1 1 1 0 0,-1-1-1 0 0,1-1 0 0 0,-1 0 0 0 0,1 0 0 0 0,0 0 0 0 0,-1-1 1 0 0,1-1-1 0 0,0 1 0 0 0,1-1-3 0 0,-5 1-5 0 0,9-2-262 0 0,0 1-1 0 0,-1-2 0 0 0,1 1 0 0 0,-1-2 0 0 0,0 0 0 0 0,0-1 1 0 0,0 0-1 0 0,-1-1 0 0 0,1 0 0 0 0,-2-1 0 0 0,1 0 1 0 0,0-1 267 0 0,79-64-9113 0 0,-69 51 5995 0 0,-9 8 2507 0 0</inkml:trace>
  <inkml:trace contextRef="#ctx0" brushRef="#br0" timeOffset="3535.251">2591 442 5793 0 0,'0'0'699'0'0,"0"0"-93"0"0,0 0 247 0 0,0 0 334 0 0,0 0 160 0 0,0 0-137 0 0,0 0-293 0 0,0 0-297 0 0,0 0-177 0 0,-2 33-99 0 0,-7 104-41 0 0,14-60 338 0 0,27 18 430 0 0,-28-79-999 0 0,1-1 0 0 0,1 0 1 0 0,0-1-1 0 0,1 0 0 0 0,0 0 0 0 0,1 0 0 0 0,1-1 1 0 0,1 1-73 0 0,-8-13 78 0 0,0 0 1 0 0,-1 0 0 0 0,1 0 0 0 0,0 0 0 0 0,0 0-1 0 0,0-1 1 0 0,0 1 0 0 0,-1-1 0 0 0,1 1 0 0 0,0-1-1 0 0,0 0 1 0 0,0 0 0 0 0,0 0 0 0 0,0 0 0 0 0,0 0-1 0 0,0 0 1 0 0,0 0 0 0 0,0-1 0 0 0,0 1 0 0 0,0-1-1 0 0,0 1 1 0 0,-1-1 0 0 0,1 0 0 0 0,0 0 0 0 0,0 0-1 0 0,-1 0 1 0 0,1 0 0 0 0,0 0 0 0 0,-1 0 0 0 0,1-1-1 0 0,-1 1 1 0 0,0 0 0 0 0,1-1 0 0 0,-1 1-1 0 0,1-2-78 0 0,14-23 513 0 0,0-2 0 0 0,-2 1-1 0 0,-1-2 1 0 0,-1 0-1 0 0,-1 0 1 0 0,-2-1-1 0 0,2-13-512 0 0,8-20 196 0 0,1-28-160 0 0,-17 53-4056 0 0,-3 38 1748 0 0,0 2-3849 0 0,0 6 747 0 0,0-7-28 0 0</inkml:trace>
  <inkml:trace contextRef="#ctx0" brushRef="#br0" timeOffset="4175.353">3075 656 0 0 0,'0'0'1932'0'0,"0"0"318"0"0,0 0 116 0 0,0 0-83 0 0,0 0-242 0 0,0 0-334 0 0,0 0-327 0 0,0 0-268 0 0,0 0-213 0 0,0 0-152 0 0,0 0-100 0 0,0 0-86 0 0,0 0-51 0 0,28-32-53 0 0,85-98-52 0 0,-82 78 92 0 0,-33 45-379 0 0,1 3-132 0 0,0 1 0 0 0,0 0-1 0 0,-1-1 1 0 0,1 1 0 0 0,-1 0-1 0 0,0 0 1 0 0,0 0 0 0 0,0 0 0 0 0,0 0-1 0 0,0 1 1 0 0,0-1 0 0 0,-1 1-1 0 0,1-1 1 0 0,-1 1 0 0 0,0 0 0 0 0,0 0-1 0 0,0 0 1 0 0,0 0 0 0 0,0 1-1 0 0,0-1 1 0 0,0 1 0 0 0,-1 0 0 0 0,1 0-1 0 0,0 0 1 0 0,-1 0 0 0 0,1 0-1 0 0,-1 1 1 0 0,1 0 0 0 0,-1-1-1 0 0,1 1 1 0 0,-1 1 0 0 0,1-1 0 0 0,-1 0-1 0 0,1 1 1 0 0,-1 0 0 0 0,1 0-1 0 0,0 0 1 0 0,-1 0 0 0 0,1 0 0 0 0,0 1-1 0 0,0-1 1 0 0,0 1 0 0 0,0 0-1 0 0,0 0 1 0 0,0 0 0 0 0,-1 1 14 0 0,-11 12-141 0 0,0 0 1 0 0,1 0 0 0 0,1 2-1 0 0,0 0 1 0 0,1 0-1 0 0,1 1 1 0 0,0 0-1 0 0,2 1 1 0 0,0 0 0 0 0,1 1-1 0 0,1 0 1 0 0,1 0-1 0 0,0 1 1 0 0,2-1-1 0 0,0 1 1 0 0,2 0 0 0 0,0 9 140 0 0,0-22 2 0 0,1-1 1 0 0,0 1 0 0 0,1 0-1 0 0,0 1 1 0 0,0-1 0 0 0,1 0-1 0 0,0 0 1 0 0,0 0 0 0 0,0-1-1 0 0,1 1 1 0 0,1 0 0 0 0,-1-1-1 0 0,1 1 1 0 0,1-1 0 0 0,-1 0-1 0 0,1 0 1 0 0,1 0 0 0 0,-1 0-1 0 0,1-1 1 0 0,0 1 0 0 0,0-1-1 0 0,1-1 1 0 0,0 1 0 0 0,0-1-1 0 0,0 0 1 0 0,1 0 0 0 0,0-1-3 0 0,3 1 159 0 0,1-1 1 0 0,0 0 0 0 0,0 0-1 0 0,0-2 1 0 0,0 1 0 0 0,1-1 0 0 0,-1-1-1 0 0,1 0 1 0 0,-1 0 0 0 0,1-2-1 0 0,0 1 1 0 0,-1-1 0 0 0,1-1 0 0 0,-1 0-1 0 0,0-1 1 0 0,0 0 0 0 0,0 0-1 0 0,0-1 1 0 0,0-1 0 0 0,-1 0 0 0 0,8-5-160 0 0,6-3 362 0 0,0-2 0 0 0,-1-1 0 0 0,-1-1 0 0 0,0-1 0 0 0,-2 0 0 0 0,0-2 0 0 0,-1-1 0 0 0,9-12-362 0 0,104-166 928 0 0,-114 167-888 0 0,-2-1-1 0 0,-2-1 1 0 0,-1 0-1 0 0,-1-1 0 0 0,-2-1 1 0 0,-1-3-40 0 0,-7 33-7 0 0,0-1 0 0 0,-1 0 1 0 0,1 0-1 0 0,-2 1 1 0 0,1-1-1 0 0,-1 0 0 0 0,0 0 1 0 0,0 0-1 0 0,-1 0 1 0 0,0 0-1 0 0,0 0 0 0 0,-1 1 1 0 0,0-1-1 0 0,0 0 1 0 0,0 1-1 0 0,-1-1 1 0 0,0 1 6 0 0,1 4-39 0 0,-1 0 1 0 0,1 0-1 0 0,-1 0 1 0 0,0 0 0 0 0,0 1-1 0 0,0 0 1 0 0,0-1 0 0 0,0 1-1 0 0,0 0 1 0 0,0 0 0 0 0,0 0-1 0 0,0 1 1 0 0,0-1 0 0 0,0 1-1 0 0,-1 0 1 0 0,1 0-1 0 0,0 0 1 0 0,0 0 0 0 0,0 0-1 0 0,-1 1 1 0 0,1-1 0 0 0,0 1-1 0 0,0 0 1 0 0,0 0 0 0 0,0 0-1 0 0,0 1 1 0 0,0-1 0 0 0,0 1-1 0 0,1-1 1 0 0,-1 1-1 0 0,0 0 1 0 0,1 0 0 0 0,-1 0-1 0 0,1 0 1 0 0,-1 1 38 0 0,-78 87-767 0 0,75-83 722 0 0,1 0 0 0 0,0 0 1 0 0,1 0-1 0 0,0 1 0 0 0,0 0 0 0 0,0 0 1 0 0,1 0-1 0 0,1 0 0 0 0,-1 0 1 0 0,1 0-1 0 0,0 1 0 0 0,1-1 0 0 0,0 1 1 0 0,1 0-1 0 0,0 4 45 0 0,1-10-9 0 0,1 0 0 0 0,0 0 0 0 0,0 0 0 0 0,1 0 0 0 0,-1 0-1 0 0,0 0 1 0 0,1-1 0 0 0,0 1 0 0 0,0-1 0 0 0,0 0 0 0 0,0 0 0 0 0,0 0 0 0 0,0 0 0 0 0,0-1 0 0 0,1 1 0 0 0,-1-1 0 0 0,0 0-1 0 0,1 0 1 0 0,-1 0 0 0 0,1 0 0 0 0,0 0 0 0 0,-1-1 0 0 0,1 0 0 0 0,0 0 0 0 0,-1 0 0 0 0,4 0 9 0 0,36-1 84 0 0,-33-1-44 0 0,1 0 1 0 0,0 1-1 0 0,-1 0 1 0 0,1 1-1 0 0,0 0 1 0 0,-1 1-1 0 0,1 0 1 0 0,-1 1-1 0 0,1 0 1 0 0,-1 0-1 0 0,0 1 1 0 0,0 1 0 0 0,0 0-1 0 0,0 0 1 0 0,0 1-1 0 0,-1 0 1 0 0,0 1-1 0 0,0-1 1 0 0,0 2-1 0 0,-1-1 1 0 0,6 8-41 0 0,-9-7 68 0 0,-1 0 1 0 0,0 0-1 0 0,-1 1 1 0 0,1 0-1 0 0,-2 0 1 0 0,1 0-1 0 0,-1 0 1 0 0,0 0-1 0 0,-1 0 1 0 0,0 1-1 0 0,0 6-68 0 0,32 279-124 0 0,-11-251-2381 0 0,3-29-5965 0 0,-17-12 2740 0 0,-4-1-355 0 0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27.9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0 1752 0 0,'0'0'1989'0'0,"0"0"-820"0"0,0 0-468 0 0,0 0-101 0 0,0 0 113 0 0,0 0 142 0 0,0 0 51 0 0,0 0-86 0 0,0 0-216 0 0,0 0-223 0 0,0 0-182 0 0,-6 25-108 0 0,-35 116-45 0 0,29-112-205 0 0,-3 12-3701 0 0,9-23-2347 0 0,5-10 5607 0 0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29.8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167 751 0 0 0,'0'0'553'0'0,"0"0"341"0"0,0 0-9 0 0,0 0-152 0 0,0 0-144 0 0,0 0-110 0 0,0 0-67 0 0,0 0-9 0 0,-3 28 9 0 0,-9 84-1 0 0,22-73 281 0 0,-5-37-531 0 0,-2 0 50 0 0,0 0 0 0 0,1-1 0 0 0,-1 1 1 0 0,1-1-1 0 0,0 1 0 0 0,0-1 0 0 0,-1 0 0 0 0,1 0 0 0 0,0-1 0 0 0,0 1 0 0 0,0-1 1 0 0,0 0-1 0 0,0 0 0 0 0,0 0 0 0 0,0-1 0 0 0,0 1 0 0 0,-1-1 0 0 0,1 0 0 0 0,0 0 1 0 0,0 0-1 0 0,-1-1 0 0 0,1 1 0 0 0,0-1 0 0 0,-1 0 0 0 0,0 0 0 0 0,1-1-211 0 0,82-70 1870 0 0,-73 60-1735 0 0,31-36 280 0 0,-3-1 1 0 0,-1-3 0 0 0,-3-1 0 0 0,-3-1-1 0 0,-1-3 1 0 0,-4 0 0 0 0,11-33-416 0 0,-27 64 184 0 0,-2 0 0 0 0,-2-1 0 0 0,0-1 0 0 0,-2 0 1 0 0,0 0-1 0 0,-3 0 0 0 0,0 0 0 0 0,-2-1 0 0 0,-1 0 0 0 0,-1-3-184 0 0,0 31 30 0 0,0 0-1 0 0,0 0 0 0 0,0 0 1 0 0,0 0-1 0 0,0 0 0 0 0,0 0 1 0 0,0 0-1 0 0,-1 0 0 0 0,1 0 1 0 0,-1 0-1 0 0,0 0 0 0 0,1 0 1 0 0,-1 0-1 0 0,0 1 0 0 0,0-1 1 0 0,0 0-1 0 0,0 0 0 0 0,0 1 1 0 0,-1-1-1 0 0,1 1 0 0 0,-1-1 1 0 0,1 1-1 0 0,-1 0 1 0 0,1-1-1 0 0,-1 1 0 0 0,0 0 1 0 0,1 0-1 0 0,-1 0 0 0 0,0 0 1 0 0,0 0-1 0 0,0 0 0 0 0,0 1 1 0 0,0-1-1 0 0,0 1 0 0 0,0-1 1 0 0,0 1-1 0 0,0 0 0 0 0,0 0 1 0 0,0 0-1 0 0,0 0 0 0 0,0 0 1 0 0,-1 0-30 0 0,-31 48-134 0 0,14 4 98 0 0,2 2-1 0 0,3 0 1 0 0,2 0 0 0 0,2 2-1 0 0,3-1 1 0 0,2 1 0 0 0,2 33 36 0 0,3 353-651 0 0,27-148 439 0 0,-18-215 220 0 0,1 137 94 0 0,-9-213-89 0 0,0 0 0 0 0,0 0 0 0 0,-1 0-1 0 0,1 0 1 0 0,-1 0 0 0 0,0 0-1 0 0,0 0 1 0 0,0 0 0 0 0,0 0-1 0 0,-1 0 1 0 0,1-1 0 0 0,-1 1 0 0 0,1-1-1 0 0,-1 1 1 0 0,0-1 0 0 0,0 1-1 0 0,0-1 1 0 0,0 0 0 0 0,-1 0 0 0 0,1 0-1 0 0,-1 0 1 0 0,1-1 0 0 0,-1 1-1 0 0,1-1 1 0 0,-1 1 0 0 0,0-1 0 0 0,0 0-1 0 0,0 0 1 0 0,0 0 0 0 0,0 0-1 0 0,0-1 1 0 0,0 1 0 0 0,0-1-1 0 0,-3 0-12 0 0,0-2 4 0 0,1 0 0 0 0,-1-1-1 0 0,0 0 1 0 0,1 0-1 0 0,-1 0 1 0 0,1 0-1 0 0,0-1 1 0 0,0 0-1 0 0,1 0 1 0 0,-1-1-1 0 0,1 1 1 0 0,0-1-1 0 0,0 0 1 0 0,0 0-1 0 0,1 0 1 0 0,-1-1-1 0 0,1 1 1 0 0,1-1-1 0 0,-1 0 1 0 0,1 1-1 0 0,0-1 1 0 0,-1-4-4 0 0,-41-136-2691 0 0,39 104-114 0 0,0 0-4639 0 0,1 23 913 0 0</inkml:trace>
  <inkml:trace contextRef="#ctx0" brushRef="#br0" timeOffset="254.589">0 221 12907 0 0,'0'0'1464'0'0,"0"0"-904"0"0,0 0-64 0 0,0 0 32 0 0,0 0 17 0 0,0 0-49 0 0,0 0-192 0 0,0 0-248 0 0,0 0-328 0 0,0 0-256 0 0,0 0-417 0 0,0 0-727 0 0,0 0-1257 0 0,0 0-2048 0 0,19-22-1056 0 0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32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1 5209 0 0,'0'0'1184'0'0,"0"0"-1440"0"0,0 0-256 0 0,0 0 80 0 0,0 0 232 0 0,0 0-64 0 0,0 0-64 0 0,0 0-264 0 0,0 0-560 0 0,0 0-697 0 0,0 0 1041 0 0,0 0 808 0 0,51 3 0 0 0</inkml:trace>
  <inkml:trace contextRef="#ctx0" brushRef="#br0" timeOffset="1586.95">45 41 0 0 0,'0'0'782'0'0,"0"0"424"0"0,0 0 41 0 0,0 0-116 0 0,0 0-117 0 0,0 0-111 0 0,0 0-46 0 0,0 0-10 0 0,-4-2-55 0 0,-24-11 687 0 0,27 13-853 0 0,3-4 4309 0 0,17-6-1671 0 0,-51 69-2899 0 0,61-59 19 0 0,-21-4 137 0 0,-8 4-4866 0 0,0 0-4724 0 0,0 0 2130 0 0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37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189 0 16203 0 0,'0'0'1033'0'0,"0"0"-473"0"0,0 0 112 0 0,0 0 176 0 0,0 0 48 0 0,0 0-152 0 0,0 0-247 0 0,-78 192-249 0 0,63-163-120 0 0,4 1-48 0 0,0-4-128 0 0,-4-1-112 0 0,4 1-240 0 0,-7-7-505 0 0,11 3-983 0 0,-5-8-2601 0 0,1-6-7794 0 0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36.8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0 391 632 0 0,'0'0'1444'0'0,"0"0"-59"0"0,0 0 246 0 0,0 0 353 0 0,0 0 178 0 0,0 0-136 0 0,0 0-331 0 0,0 0-387 0 0,0 0-328 0 0,0 0-226 0 0,0 0-158 0 0,0 0-92 0 0,11-21-47 0 0,31-63-38 0 0,-20-3 473 0 0,29-53-637 0 0,-28 103-1396 0 0,-12 74 74 0 0,-10-27 1052 0 0,-2 3 14 0 0,1 0-1 0 0,1 0 1 0 0,0-1-1 0 0,1 1 1 0 0,0-1 0 0 0,1 1-1 0 0,0-1 1 0 0,1 0-1 0 0,0 0 1 0 0,1 0 0 0 0,1 0-1 0 0,0-1 1 0 0,0 0-1 0 0,1 0 1 0 0,0-1 0 0 0,1 0-1 0 0,0 0 1 0 0,1-1-1 0 0,3 3 2 0 0,-8-10 138 0 0,0 0 0 0 0,0 0 0 0 0,0 0 0 0 0,1 0-1 0 0,-1-1 1 0 0,1 0 0 0 0,-1 1 0 0 0,1-2 0 0 0,-1 1-1 0 0,1 0 1 0 0,0-1 0 0 0,-1 0 0 0 0,1 0 0 0 0,-1-1-1 0 0,1 1 1 0 0,0-1 0 0 0,-1 0 0 0 0,1 0 0 0 0,-1 0-1 0 0,1-1 1 0 0,-1 0 0 0 0,0 1 0 0 0,0-2 0 0 0,0 1-1 0 0,0 0 1 0 0,0-1 0 0 0,0 0 0 0 0,0 0 0 0 0,-1 0 0 0 0,1-1-139 0 0,68-97 756 0 0,-29 25-4592 0 0,-6 32-5320 0 0,-27 33 4416 0 0,-5 3 713 0 0</inkml:trace>
  <inkml:trace contextRef="#ctx0" brushRef="#br0" timeOffset="511.197">742 0 0 0 0,'0'0'761'0'0,"0"0"977"0"0,0 0 424 0 0,0 0 124 0 0,0 0-11 0 0,0 0-201 0 0,0 0-342 0 0,0 0-390 0 0,0 0-307 0 0,0 0-227 0 0,0 0-152 0 0,0 0-132 0 0,-15 21-119 0 0,-50 67-122 0 0,50-68-224 0 0,0 1 0 0 0,1 1-1 0 0,1 0 1 0 0,1 1 0 0 0,1 0-1 0 0,-4 13-58 0 0,3 56-269 0 0,14-89 282 0 0,0-1 0 0 0,0 1 0 0 0,0-1 1 0 0,0 0-1 0 0,0 1 0 0 0,1-1 0 0 0,-1 0 0 0 0,1 0 1 0 0,-1-1-1 0 0,1 1 0 0 0,0 0 0 0 0,0-1 0 0 0,0 0 1 0 0,0 1-1 0 0,0-1 0 0 0,0-1 0 0 0,0 1 0 0 0,0 0 1 0 0,0-1-1 0 0,0 1 0 0 0,1-1 0 0 0,-1 0 0 0 0,0 0 1 0 0,0 0-1 0 0,0-1 0 0 0,0 1 0 0 0,1-1 0 0 0,-1 1 1 0 0,0-1-1 0 0,0 0 0 0 0,0 0 0 0 0,0-1 0 0 0,-1 1 1 0 0,1-1-1 0 0,0 1 0 0 0,0-1 0 0 0,-1 0 0 0 0,3-2-13 0 0,13-10 316 0 0,-1 0-1 0 0,0-1 1 0 0,-1-1-1 0 0,-1-1 1 0 0,0 0-1 0 0,-2-1 1 0 0,1-2-316 0 0,7-8 339 0 0,45-71 449 0 0,-44 69-629 0 0,-16 20-114 0 0,0 1-1 0 0,1-1 1 0 0,0 1-1 0 0,1 0 1 0 0,0 1-1 0 0,0 0 1 0 0,1 0-1 0 0,0 1 1 0 0,9-5-45 0 0,-17 11 5 0 0,1 1 0 0 0,-1 0 1 0 0,0-1-1 0 0,1 1 0 0 0,-1 0 1 0 0,1 0-1 0 0,-1 0 0 0 0,0 0 1 0 0,1 0-1 0 0,-1 0 0 0 0,1 1 1 0 0,-1-1-1 0 0,0 0 0 0 0,1 1 0 0 0,-1-1 1 0 0,0 1-1 0 0,1-1 0 0 0,-1 1 1 0 0,0 0-1 0 0,0-1 0 0 0,0 1 1 0 0,0 0-1 0 0,1 0 0 0 0,-1 0 1 0 0,0 0-1 0 0,0 0 0 0 0,-1 0 0 0 0,1 0 1 0 0,0 0-1 0 0,0 1 0 0 0,0-1 1 0 0,-1 0-1 0 0,1 0 0 0 0,-1 1 1 0 0,1-1-1 0 0,-1 0 0 0 0,1 1 1 0 0,-1-1-1 0 0,0 2-5 0 0,16 59 298 0 0,9 272-284 0 0,-16 181-14 0 0,-10-481-12 0 0,-1 1 1 0 0,-2-1 0 0 0,-1 0 0 0 0,-2 0 0 0 0,-2-1 0 0 0,-1 2 11 0 0,10-33 5 0 0,-1 0 1 0 0,1 0 0 0 0,0 0-1 0 0,-1 0 1 0 0,0 0-1 0 0,0 0 1 0 0,1 0-1 0 0,-1 0 1 0 0,0 0-1 0 0,-1 0 1 0 0,1 0-1 0 0,0-1 1 0 0,0 1-1 0 0,-1 0 1 0 0,1-1 0 0 0,-1 1-1 0 0,1-1 1 0 0,-1 0-1 0 0,0 1 1 0 0,0-1-1 0 0,1 0 1 0 0,-1 0-1 0 0,0 0 1 0 0,0 0-1 0 0,0-1 1 0 0,0 1 0 0 0,0 0-1 0 0,0-1 1 0 0,-1 1-1 0 0,1-1 1 0 0,0 0-1 0 0,0 0 1 0 0,0 0-1 0 0,0 0 1 0 0,0 0-1 0 0,-1 0 1 0 0,1 0-1 0 0,0-1 1 0 0,0 1 0 0 0,0-1-1 0 0,0 0 1 0 0,0 1-1 0 0,0-1 1 0 0,0 0-1 0 0,0 0 1 0 0,1 0-1 0 0,-1-1 1 0 0,0 1-1 0 0,0 0 1 0 0,1-1 0 0 0,-1 1-1 0 0,1-1 1 0 0,-1 1-1 0 0,1-1 1 0 0,0 0-1 0 0,-1 1 1 0 0,1-1-1 0 0,0-1-5 0 0,-8-14 2 0 0,1 0-1 0 0,0-1 1 0 0,1-1-1 0 0,2 1 1 0 0,-1-1-1 0 0,2 0 1 0 0,1 0-1 0 0,0-1 1 0 0,1 1-1 0 0,1-12-1 0 0,-1 5-59 0 0,2-1 1 0 0,0 0-1 0 0,2 0 0 0 0,0 0 1 0 0,2 0-1 0 0,2 1 0 0 0,0-1 1 0 0,1 1-1 0 0,2 1 0 0 0,0 0 1 0 0,2 0-1 0 0,1 1 1 0 0,6-10 58 0 0,-9 21-574 0 0,1 0 1 0 0,0 0 0 0 0,1 1 0 0 0,0 0 0 0 0,1 1-1 0 0,0 1 1 0 0,1-1 0 0 0,0 2 0 0 0,3-2 573 0 0,27-9-9396 0 0,-33 13 1364 0 0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30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267 417 0 0 0,'0'0'1116'0'0,"0"0"70"0"0,0 0 14 0 0,0 0 178 0 0,0 0 215 0 0,0 0 128 0 0,0 0-38 0 0,0 0-166 0 0,0 0-231 0 0,0 0-231 0 0,0 0-140 0 0,0 0-108 0 0,-11-8-105 0 0,-33-24-80 0 0,-9 24 1129 0 0,47 9-1690 0 0,0 0 1 0 0,0 0-1 0 0,0 1 0 0 0,0 0 1 0 0,0 0-1 0 0,0 0 0 0 0,1 1 1 0 0,-1 0-1 0 0,1 0 0 0 0,-1 0 1 0 0,1 0-1 0 0,0 1 0 0 0,1 0 1 0 0,-1 0-1 0 0,0 2-61 0 0,-13 10 128 0 0,-5 24-29 0 0,25-34-113 0 0,-1-1 0 0 0,1 1 0 0 0,0 0 1 0 0,0-1-1 0 0,0 0 0 0 0,1 0 0 0 0,0 1 0 0 0,0-2 0 0 0,0 1 1 0 0,1 0-1 0 0,0-1 0 0 0,0 1 0 0 0,0-1 0 0 0,0 0 0 0 0,1 0 1 0 0,-1-1-1 0 0,1 1 0 0 0,0-1 0 0 0,0 0 0 0 0,0-1 0 0 0,4 2 14 0 0,19 15-12 0 0,-14-9 15 0 0,-10-8 4 0 0,-1 1 1 0 0,1-1-1 0 0,0 0 1 0 0,0 1-1 0 0,-1 0 0 0 0,0 0 1 0 0,1 0-1 0 0,-1 0 0 0 0,0 1 1 0 0,0-1-1 0 0,-1 1 0 0 0,1 0 1 0 0,-1-1-1 0 0,0 1 0 0 0,0 0 1 0 0,0 1-1 0 0,-1-1 0 0 0,1 0 1 0 0,-1 0-1 0 0,0 1 0 0 0,0-1 1 0 0,0 0-1 0 0,-1 2-7 0 0,0 12 76 0 0,1-5-14 0 0,0 0 1 0 0,-1 0 0 0 0,-1-1-1 0 0,0 1 1 0 0,-1 0-1 0 0,0 0 1 0 0,-1 0 0 0 0,-1-1-1 0 0,0 1 1 0 0,0-1-1 0 0,-6 10-62 0 0,7-14 7 0 0,-1-1-1 0 0,0-1 0 0 0,1 1 1 0 0,-2-1-1 0 0,1 1 0 0 0,-1-1 1 0 0,0 0-1 0 0,0-1 0 0 0,-1 1 1 0 0,0-1-1 0 0,0 0 1 0 0,0-1-1 0 0,0 1 0 0 0,-1-1 1 0 0,0 0-1 0 0,0-1 0 0 0,0 0 1 0 0,0 0-1 0 0,0 0 0 0 0,-1-1 1 0 0,-1 0-7 0 0,-30-9-2127 0 0,24-31-5903 0 0,15 6 335 0 0,0 21 5101 0 0</inkml:trace>
  <inkml:trace contextRef="#ctx0" brushRef="#br0" timeOffset="4235.309">569 93 0 0 0,'0'0'1388'0'0,"0"0"183"0"0,0 0 50 0 0,0 0-122 0 0,0 0-228 0 0,0 0-214 0 0,0 0-163 0 0,-1-3-126 0 0,1 3-649 0 0,0 0 0 0 0,0 1 0 0 0,-1-1 0 0 0,1 0-1 0 0,0 0 1 0 0,0 1 0 0 0,0-1 0 0 0,0 0 0 0 0,-1 0 0 0 0,1 1 0 0 0,0-1 0 0 0,0 0 0 0 0,-1 0 0 0 0,1 0 0 0 0,0 0 0 0 0,0 1 0 0 0,-1-1 0 0 0,1 0 0 0 0,0 0-1 0 0,0 0 1 0 0,-1 0 0 0 0,1 0 0 0 0,0 0 0 0 0,0 0 0 0 0,-1 0 0 0 0,1 0-119 0 0,-1 22 626 0 0,-23 162 1057 0 0,-10 65-1271 0 0,15-94-524 0 0,-27 46-866 0 0,40-144-547 0 0,7-42-966 0 0,15-12-5997 0 0,-4-6 6247 0 0,-11-1 2194 0 0</inkml:trace>
  <inkml:trace contextRef="#ctx0" brushRef="#br0" timeOffset="4485.16">732 594 2633 0 0,'0'0'1121'0'0,"0"0"5"0"0,0 0 151 0 0,0 0 198 0 0,0 0 107 0 0,0 0-116 0 0,0 0-315 0 0,0 0-362 0 0,0 0-348 0 0,0 0-234 0 0,0 0-141 0 0,0 0-86 0 0,0 0-71 0 0,2 27-115 0 0,9 81-158 0 0,-2-86-1174 0 0,-6-37-203 0 0,5-19-4606 0 0,-4 21 3320 0 0</inkml:trace>
  <inkml:trace contextRef="#ctx0" brushRef="#br0" timeOffset="4635.402">728 152 6321 0 0,'0'0'1697'0'0,"0"0"-425"0"0,0 0-200 0 0,0 0-168 0 0,0 0-303 0 0,0 0-297 0 0,0 0-352 0 0,0 0-312 0 0,0 0-305 0 0,0 0-607 0 0,0 0-1032 0 0,0 0-1185 0 0,0 0-176 0 0,0 0 3297 0 0</inkml:trace>
  <inkml:trace contextRef="#ctx0" brushRef="#br0" timeOffset="5137.455">1104 424 1120 0 0,'0'0'1279'0'0,"0"0"-197"0"0,0 0 133 0 0,0 0 313 0 0,0 0 163 0 0,0 0-120 0 0,0 0-329 0 0,0 0-368 0 0,0 0-255 0 0,0 0-171 0 0,0 0-86 0 0,0 0-38 0 0,-29 35-49 0 0,-90 110-74 0 0,80-72-21 0 0,38-60-149 0 0,-1-8-27 0 0,0 1 1 0 0,1-1-1 0 0,0 0 0 0 0,-1 1 1 0 0,2 0-1 0 0,-1-1 1 0 0,1 1-1 0 0,0-1 1 0 0,0 1-1 0 0,0 0 0 0 0,1-1 1 0 0,0 1-1 0 0,0-1 1 0 0,0 1-1 0 0,1-1 1 0 0,-1 0-1 0 0,2 1 0 0 0,-1-1 1 0 0,0 0-1 0 0,1 0 1 0 0,0 0-1 0 0,0-1 1 0 0,0 1-1 0 0,1-1 0 0 0,0 0 1 0 0,0 0-1 0 0,0 0 1 0 0,0 0-1 0 0,0 0 1 0 0,1-1-1 0 0,0 0 1 0 0,-1 0-1 0 0,1 0 0 0 0,5 1-4 0 0,-2-2 142 0 0,0 0-1 0 0,0-1 1 0 0,0-1-1 0 0,0 1 1 0 0,0-1-1 0 0,0 0 1 0 0,0-1-1 0 0,1 0 1 0 0,-1 0-1 0 0,-1-1 0 0 0,1 0 1 0 0,0 0-1 0 0,0-1 1 0 0,-1 0-1 0 0,1 0 1 0 0,-1-1-1 0 0,0 1 1 0 0,0-2-1 0 0,-1 1 1 0 0,3-3-142 0 0,117-114 2525 0 0,-119 113-2406 0 0,12-15 64 0 0,-2-1 0 0 0,-1 0 0 0 0,0-1 0 0 0,-2 0 0 0 0,-1-1 0 0 0,-1-1 0 0 0,-2 0 0 0 0,0-1 0 0 0,-2 0 0 0 0,-1 0 0 0 0,-1-1 0 0 0,-2 0 0 0 0,0 0 0 0 0,-2 0 0 0 0,-2-13-183 0 0,0 27 2 0 0,-2 1-1 0 0,0-1 0 0 0,-1 1 0 0 0,0-1 0 0 0,-1 1 0 0 0,0 0 0 0 0,-2 0 1 0 0,1 0-1 0 0,-2 1 0 0 0,0 0 0 0 0,0 0 0 0 0,-1 1 0 0 0,-1 0 0 0 0,-1-1-1 0 0,6 8-43 0 0,-1 1 0 0 0,1 0-1 0 0,-1 1 1 0 0,1-1-1 0 0,-1 1 1 0 0,0 0-1 0 0,-1 0 1 0 0,1 0 0 0 0,0 1-1 0 0,-1-1 1 0 0,1 1-1 0 0,-1 1 1 0 0,0-1-1 0 0,0 1 1 0 0,0 0-1 0 0,0 0 1 0 0,0 1 0 0 0,1 0-1 0 0,-1 0 1 0 0,0 0-1 0 0,0 1 1 0 0,0 0-1 0 0,0 0 1 0 0,0 0 0 0 0,0 1-1 0 0,1 0 1 0 0,-1 0-1 0 0,1 0 1 0 0,-1 1-1 0 0,1 0 1 0 0,0 0-1 0 0,0 0 1 0 0,0 1 0 0 0,1-1-1 0 0,-4 4 44 0 0,-2 3-31 0 0,1 0 0 0 0,0 1 0 0 0,1 1 0 0 0,0-1-1 0 0,1 1 1 0 0,0 0 0 0 0,0 1 0 0 0,2 0 0 0 0,-1 0 0 0 0,2 0 0 0 0,0 0-1 0 0,0 1 1 0 0,2 0 0 0 0,-1 0 0 0 0,2 0 0 0 0,0 0 0 0 0,0 7 31 0 0,0-5-1 0 0,1-1 1 0 0,1 0-1 0 0,0 1 1 0 0,0-1-1 0 0,2 0 1 0 0,0 0 0 0 0,1 0-1 0 0,0 0 1 0 0,1-1-1 0 0,1 0 1 0 0,0 0-1 0 0,2 2 1 0 0,8 9 33 0 0,1-1 1 0 0,1 0-1 0 0,2-1 0 0 0,0-1 0 0 0,1-1 0 0 0,22 17-33 0 0,93 59 121 0 0,0-32-1434 0 0,-112-64-6130 0 0,-14-2-1263 0 0,-10 1 5476 0 0</inkml:trace>
  <inkml:trace contextRef="#ctx0" brushRef="#br0" timeOffset="5383.411">1817 572 8266 0 0,'0'0'1383'0'0,"0"0"-228"0"0,0 0-22 0 0,0 0 134 0 0,0 0 23 0 0,0 0-238 0 0,0 0-356 0 0,-11 33-306 0 0,-30 102-246 0 0,30-68-380 0 0,11-61-478 0 0,1 4 324 0 0,1-8-3397 0 0,2-1-3772 0 0,-3-1 3469 0 0</inkml:trace>
  <inkml:trace contextRef="#ctx0" brushRef="#br0" timeOffset="5637.122">1658 63 13795 0 0,'0'0'1072'0'0,"0"0"-816"0"0,0 0-288 0 0,0 0-48 0 0,0 0 0 0 0,0 0 32 0 0,0 0-32 0 0,0 0-216 0 0,0 0-312 0 0,0 0-456 0 0,0 0-561 0 0,0 0-639 0 0,30 188-969 0 0,-19-166-528 0 0,-8-7 1809 0 0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51.98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3256 706,'-10'-7,"1"0,-1 1,0 1,0 0,-1 0,1 1,-1 0,0 1,0 0,0 1,-1 0,1 1,0 0,-1 1,1 0,-1 1,0 0,-16 4,0 1,0 1,1 2,0 1,0 1,1 1,-15 10,-131 97,157-105,1 0,0 1,1 1,0 0,1 0,1 1,1 1,1 0,0 0,-6 20,-7 9,-3 6,3 1,2 0,3 2,2 0,-5 39,10-43,6-36,0 1,1 0,1 0,1 0,0 1,2-1,-1 0,2 0,1 4,6 20,-1 4,3-1,1 0,3-1,1 0,11 18,14 24,-34-65,2 0,1-1,0 0,1 0,1-1,1 0,1-1,0-1,14 12,-1-6,1-2,2-1,0-1,1-2,0-1,1-1,1-2,0-1,9 1,71 21,-77-20,1-2,0-1,0-2,1-2,31 1,-37-6,-5 0,1-1,-1-1,0-1,0-1,21-6,137-36,-141 28,-1-1,0-3,-2-2,6-5,76-57,-75 41,-26 26,-2-1,0 0,-1-1,-1-1,0-1,-2-1,-1 0,-1-1,1-4,0-6,-2 0,-1-1,-2 0,-1 0,-2-1,-2 0,-1-1,-1-20,-5-253,-2 280,-1 1,-1-1,-2 2,-1-1,-1 1,-2 0,0 1,-2 1,-1 0,-2-1,16 25,-13-19,-1 0,-1 2,-1-1,0 2,-1 1,-20-15,-75-53,-92-49,-9 38,102 67,98 25,-1 1,1 1,-1 0,0 0,1 2,-1 0,0 0,0 1,1 1,-1 1,1 0,-3 2,-48 6,52-10,0 1,0 0,0 1,0 0,1 1,0 0,0 1,0 1,0 0,-1 1,-5 8</inkml:trace>
  <inkml:trace contextRef="#ctx0" brushRef="#br0" timeOffset="2498.346">3340 1525,'-4'2,"1"1,0 0,0-1,0 1,0 0,1 1,-1-1,1 0,0 1,0 0,0-1,0 1,1 0,-1 0,1 0,0 0,0 0,0 0,1 0,0 0,0 0,0 1,0-1,0 0,1 0,0 0,0 0,0 0,0 0,1 1,0-4,-1 1,1-1,0 0,-1 0,1 0,0 0,0 0,0-1,0 1,0-1,0 1,0-1,0 0,0 1,0-1,0 0,0 0,1-1,-1 1,0 0,0-1,0 1,0-1,0 0,-1 0,1 1,0-1,0 0,0-1,-1 1,1 0,0 0,0-2,50-49,-48 49,-1-1,0 0,0 0,0 0,-1 0,1 0,-1-1,0 1,0 0,-1-1,1 0,-1 1,0-1,0 0,-1 0,1 0,-1 0,0 0,-1-3,1 7,-1 1,1-1,-1 0,1 0,-1 1,1-1,-1 0,0 0,1 1,-1-1,0 1,0-1,0 1,1-1,-1 1,0-1,0 1,0 0,0-1,0 1,0 0,0 0,0 0,1 0,-1 0,0 0,0 0,0 0,0 0,0 0,0 0,0 1,0-1,0 0,0 1,0-1,1 1,-1-1,0 1,0-1,0 1,1-1,-1 1,0 0,-36 28,37-28,-6 4,0 1,1-1,0 1,0 1,1-1,0 1,0-1,0 1,1 0,0 1,0-1,1 0,-1 4,4-9,1-1,-1 0,1 0,-1 0,1 0,-1 0,1 0,0 0,-1 0,1-1,0 1,0-1,0 1,-1-1,1 0,0 0,0 1,0-1,0-1,0 1,0 0,-1 0,1-1,0 1,0-1,0 1,-1-1,1 0,0 0,-1 0,1 0,-1 0,1 0,-1 0,1 0,-1-1,1 0,4-1,0 0,-1-1,1 0,-1 0,0 0,0-1,0 0,0 0,-1 0,0 0,0-1,-1 0,1 0,-1 0,0 0,1-6,-3 11,-1 0,0 1,0-1,0 0,0 1,0-1,0 0,-1 1,1-1,0 1,0-1,0 0,-1 1,1-1,0 1,0-1,-1 0,1 1,-1-1,1 1,0-1,-1 1,1-1,-1 1,1 0,-1-1,1 1,-1 0,0-1,1 1,-1 0,1 0,-1-1,0 1,1 0,-1 0,0 0,1 0,-1 0,0 0,1 0,-1 0,0 0,1 0,-1 0,1 0,-1 0,0 1,1-1,-1 0,1 1,-1-1,0 0,1 1,-1-1,1 0,-1 1,-32 22,18-3,2 1</inkml:trace>
  <inkml:trace contextRef="#ctx0" brushRef="#br1" timeOffset="42491.511">3256 2513,'650'0,"-452"-29,282 29,-294-11,-96 0,0 4,0 3,53 7,-9-1,1193-2,-1252-12,-65 10,-1-1,0 1,1 1,-1 0,1 0,-1 1,1 0,-1 0,1 1,6 2,0 1,0 0,0-1,0 0,1-2,-1 0,1-1,14-1,-14-1,-4 2</inkml:trace>
  <inkml:trace contextRef="#ctx0" brushRef="#br1" timeOffset="44323.102">1647 2597,'36'0,"-29"0,-24 0,-161-17,132 10,1 2,-1 2,0 2,-36 4,-11-1,-810-2,717 28,175-27</inkml:trace>
  <inkml:trace contextRef="#ctx0" brushRef="#br0" timeOffset="67117.211">2861 1045,'13'-27,"-13"27,0 0,0 1,0-1,0 0,0 1,0-1,0 0,0 0,0 1,0-1,0 0,1 1,-1-1,0 0,0 0,0 1,0-1,1 0,-1 0,0 1,0-1,1 0,-1 0,0 0,0 1,1-1,-1 0,0 0,1 0,-1 0,0 0,0 0,1 0,-1 0,0 0,1 0,-1 1,0-2,1 1,-1 0,0 0,1 0,-1 0,0 0,1 0,-1 0,0 0,0 0,1 0,-1-1,-2 20,0 0,-2-1,0 1,-1-1,-1 0,0 0,-2-1,-8 15,-4 14,-91 233,288-619,-74 162,-101 174,0 1,0 0,1 0,-1 0,1 0,-1 0,1 0,0 0,0 1,0 0,0 0,1 0,-1 0,0 0,1 0,-1 1,1 0,0-1,0 2,-1-1,1 0,0 1,0-1,0 1,0 0,0 1,-1-1,1 0,0 1,0 0,0 0,-1 0,1 1,-1-1,1 1,-1 0,1 0,-1 0,0 0,0 1,0-1,0 1,-1 0,1-1,0 3,49 174,-29-44,-23-135,-1 1,0-1,1 1,-1-1,0 1,0-1,0 1,0-1,1 0,-1 1,0-1,0 0,0 0,0 0,0 0,0 1,0-1,0-1,0 1,0 0,1 0,-1 0,0 0,0-1,0 1,0 0,0-1,0 1,1-1,-1 1,0-1,0 1,1-1,-1 1,0-1,1 0,-1 1,0-1,1 0,-1 0,1 1,-16-10,0 0,-1 2,1 0,-2 0,1 2,-1 0,-9-1,-198-22,208 29,12-1,0 0,0 1,0-1,0 1,0 1,-1-1,1 1,0 0,0 0,0 0,0 1,0-1,1 1,-1 0,0 1,1-1,-1 1,-3 3,3 5</inkml:trace>
  <inkml:trace contextRef="#ctx0" brushRef="#br1" timeOffset="71732.142">490 2738,'-1'0,"1"0,0 0,0 0,-1 0,1 0,0 0,0 0,-1 0,1-1,0 1,-1 0,1 0,0 0,0 0,-1 0,1 0,0-1,0 1,0 0,-1 0,1 0,0 0,0-1,0 1,0 0,-1 0,1-1,0 1,0 0,0 0,0-1,0 1,-150 148,-147 147,294-292,0-1,1-1,0 1,-1 0,1 0,0 0,0 0,0 0,1 1,-1-1,0 0,1 1,0-1,-1 1,1 0,0-1,0 1,1 0,-1 0,1 0,-1-1,1 1,0 1,3-3,0-1,-1 1,1-1,0 0,0 0,0 0,0 0,0 0,0-1,0 0,0 1,0-1,-1 0,1 0,0 0,0-1,-1 1,1-1,-1 0,3 0,24-13,-2-1</inkml:trace>
  <inkml:trace contextRef="#ctx0" brushRef="#br1" timeOffset="72101.069">1083 2710,'6'-1,"-19"22,-149 152,-106 60,238-194,29-39,1 1,-1-1,1 1,0-1,-1 1,1-1,-1 1,1-1,0 1,-1 0,1-1,0 1,0 0,0-1,-1 1,1 0,0-1,0 1,0 0,0-1,0 1,0 0,0-1,1 1,-1 0,0-1,0 1,0 0,1-1,-1 1,0 0,1-1,-1 1,0-1,1 1,-1-1,1 1,-1-1,1 1,-1-1,1 1,-1-1,1 0,0 1,-1-1,1 0,-1 1,1-1,0 0,-1 0,1 0,0 0,-1 1,1-1,0 0,0 0,-1 0,1 0,0-1,-1 1,1 0,0 0,-1 0,1 0,0-1,104-33,-79 22</inkml:trace>
  <inkml:trace contextRef="#ctx0" brushRef="#br1" timeOffset="72498.829">1364 2794,'46'-17,"-46"19,1-1,-1 1,0-1,0 0,0 1,0-1,0 1,-1-1,1 1,0-1,-1 1,1-1,-1 1,1-1,-1 0,0 1,1-1,-1 0,0 0,0 0,0 1,0-1,0 0,0 0,0 0,0-1,-1 1,0 0,2 0,-193 175,177-159,0 1,0 1,2 0,1 1,0 0,-3 10,7-6</inkml:trace>
  <inkml:trace contextRef="#ctx0" brushRef="#br1" timeOffset="87207.048">1957 2766,'-34'39,"-232"229,207-177,58-86,4-4</inkml:trace>
  <inkml:trace contextRef="#ctx0" brushRef="#br1" timeOffset="88254.93">2861 2653,'-9'2,"1"1,0-1,0 1,0 1,0-1,1 1,-1 1,1-1,0 1,0 1,1-1,-1 1,1 0,0 1,1-1,0 1,-4 6,-10 9,-32 30,-2-3,-3-2,-13 5,22-15,46-36,-10 6,1 0,1 1,-1 0,2 1,-1 0,1 0,0 1,1 0,0 0,-4 9,9-6</inkml:trace>
  <inkml:trace contextRef="#ctx0" brushRef="#br1" timeOffset="89192.182">4102 2625,'0'4,"-4"3,-8 4,-5 5,-5 5,-4 3,-2 3,-1 1,0-3,4-2,2-5,0 0,0 1,3 2,5-7,10-6,5-4</inkml:trace>
  <inkml:trace contextRef="#ctx0" brushRef="#br1" timeOffset="90244.223">5174 2625,'-33'7,"-110"114,34-22,-101 74,195-153,19-15</inkml:trace>
  <inkml:trace contextRef="#ctx0" brushRef="#br1" timeOffset="90895.745">5881 2597,'-135'76,"-184"126,302-195,1 2,0 0,1 1,0 0,1 1,0 1,1 1,0-1,-2 5,10-8,4-5</inkml:trace>
  <inkml:trace contextRef="#ctx0" brushRef="#br1" timeOffset="91654.333">6812 2625,'-40'34,"-252"136,94-52,31 13,142-91,27-38</inkml:trace>
  <inkml:trace contextRef="#ctx0" brushRef="#br1" timeOffset="93707.215">4581 2653,'-10'3,"0"0,0 0,1 1,-1 0,1 0,0 1,0 0,0 1,1 0,0 1,0-1,0 1,1 1,0 0,0 0,1 0,-1 3,-20 19,-66 72,83-90,0 0,0 0,-1-1,-1-1,0 0,0-1,-1 0,0-1,-1 0,-10 3,8-2</inkml:trace>
  <inkml:trace contextRef="#ctx0" brushRef="#br1" timeOffset="96510.964">3820 2935,'-5'0,"-1"5,-5 1,0 5,-4 1,2 2,-3 0,2 1,-1-1,-4 2,2 2,-1-1,3-4</inkml:trace>
  <inkml:trace contextRef="#ctx0" brushRef="#br1" timeOffset="100211.643">3369 2597,'-5'2,"0"0,1 0,-1 1,1-1,0 1,-1 0,2 1,-1-1,0 1,1 0,-1-1,1 2,0-1,-2 4,0-1,-57 71,-3-4,-3-2,-8 1,-53 57,65-65,47-47</inkml:trace>
  <inkml:trace contextRef="#ctx0" brushRef="#br1" timeOffset="135738.68">1590 2569,'2'2,"-1"0,1 0,-1 0,1-1,-1 1,1-1,0 1,0-1,0 1,0-1,0 0,0 0,0 0,0 0,1 0,-1-1,0 1,0-1,1 1,-1-1,0 0,1 0,-1 0,0 0,1 0,0 0,366 3,-143-4,-28-27,394 29,-541 4,-33 1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1 181,'39'17,"-10"-12,-1 0,1-2,1-1,-1-1,0-2,5-1,31 0,246 1,-114-27,57 28,-84-27,309 26,-423-4,-83-17,-156-85,182 105,0 1,-1-1,1 1,0 0,0 0,-1 0,1 0,-1 0,1 0,-1 0,1 0,-1 0,0 1,1-1,-1 1,0-1,1 1,-1 0,0-1,0 1,1 0,-1 0,0 1,0-1,1 0,-1 0,0 1,0-1,1 1,-1-1,1 1,-1 0,0 0,1 0,-1 0,1 0,0 0,-1 0,1 0,0 1,0-1,0 0,0 1,0-1,0 1,0-1,0 1,0-1,1 1,-1 0,1-1,-1 1,1 0,-1 1,-11 128,-31 24,-3-61,46-93,-1 0,1-1,0 1,0 0,-1-1,1 1,0 0,0-1,0 1,0 0,-1 0,1-1,0 1,1 0,-1 0,0-1,0 1,0 0,0-1,0 1,1 0,-1-1,0 1,1 0,-1-1,0 1,1 0,-1-1,1 1,-1-1,1 1,-1-1,1 1,-1-1,1 1,0-1,-1 0,1 1,0-1,-1 0,1 1,0-1,-1 0,1 0,0 0,0 0,-1 0,1 0,0 0,0 0,-1 0,1 0,0 0,-1 0,1 0,0-1,0 1,-1 0,1 0,0-1,44-19,106-107,31-22,-139 110,-50 43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71,'0'0,"-1"-1,1 1,0-1,0 1,0-1,0 1,0-1,0 1,0-1,0 1,0-1,0 1,0-1,1 1,-1-1,0 1,0-1,0 1,1-1,-1 1,0 0,0-1,1 1,-1-1,0 1,1 0,-1-1,1 1,-1 0,0-1,1 1,-1 0,1 0,-1-1,1 1,-1 0,1 0,-1 0,1 0,-1 0,1 0,-1 0,1 0,-1 0,1 0,-1 0,1 0,-1 0,1 0,-1 0,1 0,-1 0,1 1,-1-1,1 0,-1 0,1 1,-1-1,0 0,1 1,-1-1,1 0,-1 1,0-1,1 1,-1-1,0 0,0 1,1-1,-1 1,10 43,-8-29,15 55,3 0,3-2,4-1,4 6,3-21,-33-52,1 0,-1 0,1 0,-1-1,0 1,1 0,-1-1,0 1,0-1,1 0,-1 1,0-1,0 0,0 0,0 0,0 0,0 0,0 0,0 0,0 0,0 0,0 0,-1 0,1-1,0 1,-1 0,1-1,-1 1,0 0,1-1,-1 1,0 0,0-1,0 0,82-278,-70 245,2 1,1 0,2 1,14-22,-17 37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143 113,'-5'45,"-103"307,81-223,25-128,1-12</inkml:trace>
  <inkml:trace contextRef="#ctx0" brushRef="#br0" timeOffset="261.673">143 0,'28'5,"20"1,7 0,-2-1,-5-1,-6-2,-5-1,-14-1,-11 0</inkml:trace>
  <inkml:trace contextRef="#ctx0" brushRef="#br0" timeOffset="511.694">2 395,'38'5,"23"1,5-4,-3-4,-8 0,-8-1,-8 0,-10 2</inkml:trace>
  <inkml:trace contextRef="#ctx0" brushRef="#br0" timeOffset="1213.639">623 424,'-106'101,"34"-33,3 3,-29 42,93-96,34-40,63-65,110-91,-78 82,-123 96,0 1,1-1,-1 1,0 0,0-1,0 1,1 0,-1 0,0 0,0 0,1 0,-1 0,0 0,0 0,0 0,1 1,-1-1,0 0,0 1,0-1,0 1,1 0,-1-1,0 1,0 0,0-1,-1 1,1 0,0 0,0 0,0 0,-1 0,1 0,0 0,-1 0,1 0,-1 0,1 1,-1-1,1 0,-1 0,0 0,0 1,0-1,0 0,0 0,0 1,0-1,0 1,-5 63,2-52,1 0,0 1,1-1,0 0,1 1,0-1,2 1,-1-1,1 1,1-1,1 0,0 0,4 8,4 36,-12-56,0 0,0 0,0 0,-1 0,1 0,0 0,0 0,-1 0,1 0,-1-1,1 1,-1 0,1 0,-1 0,0 0,1-1,-1 1,0 0,1 0,-1-1,0 1,0-1,0 1,0-1,0 1,0-1,0 1,0-1,0 0,0 0,0 1,0-1,0 0,0 0,0 0,0 0,0 0,0 0,0 0,0-1,0 1,0 0,0 0,0-1,0 1,1-1,-1 1,0-1,0 1,0-1,0 0,0 0,-207-131,186 124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12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30,'29'-1,"1"1,-1 2,0 1,1 1,-1 2,21 6,206 74,-82 28,-158-103,0 0,-1 1,-1 1,0 1,0 0,-2 0,0 1,0 1,-1 0,0 4,23 25,-51-46,2-6,-1 1,0 1,0 1,0 0,0 1,-1 1,1 0,-1 1,1 1,-1 0,-4 2,-64-3,84 1,0 1,1-1,-1 1,0-1,0 0,1 1,-1-1,0 0,0 0,0 1,0-1,0 0,1 0,-1 0,0 0,0 0,0 0,0 0,0-1,1 1,-1 0,0 0,0-1,0 1,1 0,-1-1,0 1,0-1,1 1,-1-1,0 1,1-1,-1 0,1 1,-1-1,1 0,-1 1,1-1,-1 0,1 0,0 1,-1-1,1 0,0 0,0 0,-1 0,1 1,0-1,0 0,0 0,0 0,0 0,0 0,0 1,1-1,-1 0,0 0,0 0,1 0,-1 1,0-1,1 0,-1 0,1 1,-1-1,1 0,-1 1,1-1,0 0,0 0,20-10,1 0,0 1,1 2,0 0,0 1,20-2,20-7,175-58,-138 52,-101 22,1 0,0 0,-1 0,1 0,0 1,-1-1,1 0,0 0,-1 1,1-1,0 0,0 1,0-1,-1 0,1 1,0-1,0 0,0 1,0-1,-1 0,1 1,0-1,0 0,0 1,0-1,0 1,0-1,0 0,0 1,0-1,0 1,0-1,1 0,-1 1,0-1,0 0,0 1,0-1,0 0,1 1,-1-1,0 0,0 1,1-1,-1 0,0 0,0 1,1-1,-1 0,0 0,1 0,-1 1,-32 27,-136 104,64-63,97-59</inkml:trace>
  <inkml:trace contextRef="#ctx0" brushRef="#br0" timeOffset="927.773">2146 1,'-125'107,"91"-83,-1-1,-1-1,-1-2,-1-2,0-2,-10 2,-213 56,259-73,1 0,-1 0,0 0,0 0,1-1,-1 1,0-1,0 1,0-1,0 0,0 0,0 0,0 0,0 0,1 0,-1 0,0-1,0 1,0-1,0 1,0-1,1 0,-1 0,0 0,1 0,-1 0,0 0,1 0,-1 0,1-1,0 1,-1-1,1 1,0-1,0 1,0-1,0 0,0 1,1-1,-1 0,0 0,1 0,-1 0,1 1,0-1,-1 0,1 0,0 0,0 0,0 0,1 0,-1 0,1-1,3-6,1-1,0 1,1 0,0 0,1 1,0-1,0 1,1 1,0 0,2-1,12-14,-16 14,1 1,-1 0,2 0,-1 1,1-1,0 2,0-1,0 1,1 0,0 1,0 0,0 0,0 1,0 1,1-1,0 1,-1 1,1 0,-5 3,0 1,0 0,0 0,-1 0,1 0,-1 1,0 0,0 0,0 0,0 0,-1 1,0-1,0 1,0 0,-1 0,2 3,8 11,10 9,1 0,2-2,1-1,1-1,1-2,0 0,30 15,-22-12,-21-14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1852 876,'-566'0,"396"28,-281-27,170-1,258 5,5 1</inkml:trace>
  <inkml:trace contextRef="#ctx0" brushRef="#br0" timeOffset="9119.874">1739 876,'-13'-2,"0"-1,0 0,1-1,-1-1,1 1,0-2,0 0,1 0,0-1,0-1,1 0,-1 0,2-1,-1 0,1 0,1-1,0-1,0 1,1-1,0-1,1 1,0-1,0-3,-4-17,10 28,0 1,-1-1,0 0,0 1,0-1,0 1,-1-1,1 1,-1-1,0 1,0 0,0 0,0 0,-1 0,1 0,-1 1,-1-2,2 4,0 1,1 0,-1-1,0 1,1 0,-1 0,0 0,1 0,-1 0,1 0,0 1,-1-1,1 0,0 1,0-1,0 1,0-1,0 1,0 0,0-1,1 1,-1 0,1-1,-1 1,1 0,-1 0,1 0,0 0,0-1,0 1,0 0,0 0,1 1,-4 152,-6 37,-3-86,13-105,1 1,-1-1,1 1,-1-1,1 0,-1 1,1-1,0 0,0 0,0 0,-1 0,1-1,0 1,0 0,0-1,0 1,0-1,0 0,0 0,0 0,0 0,1 0,-1 0,0 0,0-1,0 1,0-1,0 1,-1-1,1 0,0 0,0 0,0 0,0 0,-1 0,1 0,-1-1,1 1,0-1,2 0,33-15,-2-1,0-2,-1-2,22-18,-17 13,-20 16</inkml:trace>
  <inkml:trace contextRef="#ctx0" brushRef="#br0" timeOffset="10233.454">187 85,'-2'1,"0"-1,0 1,0 0,0-1,0 1,0 0,0 0,1 0,-1 1,0-1,1 0,-1 1,1-1,-1 1,1-1,0 1,0-1,0 1,0 0,0 0,0 0,0 0,0 0,1-1,-1 1,1 0,-1 1,1-1,0 0,0 0,0 0,0 0,0 0,-1 1,-83 313,38-127,36-176,2-7</inkml:trace>
  <inkml:trace contextRef="#ctx0" brushRef="#br0" timeOffset="10539.384">46 29,'43'0,"29"0,7-5,-6-1,-10 0,-10 1,-11 2,-16 0,-18 2,-10 6,-9 1,-4 0</inkml:trace>
  <inkml:trace contextRef="#ctx0" brushRef="#br0" timeOffset="10789.422">46 339,'38'-4,"18"-3,4 1,-3 1,-7 2,-12 1</inkml:trace>
  <inkml:trace contextRef="#ctx0" brushRef="#br0" timeOffset="11101.34">554 339,'-15'34,"-4"16,1 4,3-3,5-4,4-11</inkml:trace>
  <inkml:trace contextRef="#ctx0" brushRef="#br0" timeOffset="11401.102">526 339,'24'0,"13"0,4 0,1 0,-3 0,-7 0</inkml:trace>
  <inkml:trace contextRef="#ctx0" brushRef="#br0" timeOffset="11624.509">441 509,'24'0,"27"0,5 0</inkml:trace>
  <inkml:trace contextRef="#ctx0" brushRef="#br0" timeOffset="13822.149">2021 989,'-23'-16,"22"15,0-1,0 0,-1 0,1 1,-1-1,1 1,-1-1,1 1,-1-1,0 1,0 0,0 0,0 0,1 0,-1 0,0 0,-1 1,1-1,0 1,0-1,0 1,0 0,0 0,0 0,-1 0,1 0,0 1,0-1,0 0,0 1,0 0,0-1,0 1,0 0,0 0,0 0,0 0,0 1,1-1,-1 0,0 1,1-1,-2 2,-19 118,-4 36,19-116,2 1,2 0,1-1,4 33,-4 82,-26 41,28-135,1-33,-2-1,0 1,-2 0,-1-1,-2 0,-6 21,-37 137,44-179,2-7</inkml:trace>
  <inkml:trace contextRef="#ctx0" brushRef="#br0" timeOffset="14684.043">1881 1017,'8'-18,"-16"26,-4 6,-184 175,187-180,7-8,0-1,1 1,-1-1,1 1,-1 0,1 0,-1-1,1 1,-1 0,1 0,0 1,-1-1,1 0,0 0,0 1,0-1,0 1,0-1,0 1,0-1,1 1,-1-1,0 1,1 0,-1-1,1 1,0 0,0-1,0 1,0 0,0 0,0-1,0 1,0 0,0-1,1 1,-1 0,1-1,-1 1,1 0,0-1,0 1,0-1,0 1,0-1,0 0,0 1,0-1,0 0,1 0,-1 0,0 0,1 0,-1 0,2 1,20 6,0-1,1 0,0-2,0-1,0-1,0-1,1-1,-1-1,1-1,1-2,105 4,-75 10,-72-29,-7-5,1 0,2-2,0 0,2-1,0-1,2-1,1-1,2 0,0 0,2-1,1-1,1-3,-14-36,17 51</inkml:trace>
  <inkml:trace contextRef="#ctx0" brushRef="#br0" timeOffset="15753.595">2162 2174,'-4'6,"1"-1,0 1,0 1,0-1,0 0,1 1,0-1,1 1,-1 0,1 0,1-1,-1 1,1 5,-5 31,-7 15,-3 0,-2-2,-3 0,-16 32,13-44,23-44,0-1,0 1,0 0,0 0,0-1,0 1,0 0,0-1,0 1,0 0,0-1,0 1,0 0,0-1,0 1,0 0,-1 0,1-1,0 1,0 0,0-1,0 1,-1 0,1 0,0 0,0-1,0 1,-1 0,1 0,0 0,0-1,-1 1,1 0,0 0,-1 0,1 0,0 0,0 0,-1 0,1 0,0 0,-1-1,1 1,0 0,-1 1,1-1,0 0,-1 0,1 0,0 0,0 0,-1 0,1 0,0 0,-1 0,1 1,0-1,0 0,-1 0,3-30,15-36,4 1,2 1,16-29,19-53,-56 140,-1 3,0-1,0 1,0-1,0 1,1-1,-1 1,1 0,0 0,0 0,0 0,0 0,1 0,-1 0,1 1,-1-1,1 1,2-1,-2 5,-1 0,1 0,0 0,-1 0,1 1,-1-1,0 1,0 0,0 0,0-1,0 1,-1 1,1-1,-1 0,0 0,0 0,0 1,0 3,0-5,32 102,45 109,-77-210,0 0,0 0,0 0,1-1,-1 1,1 0,0-1,0 1,0-1,0 0,0 0,1 1,-1-1,1-1,-1 1,1 0,0-1,-1 1,1-1,0 0,0 0,0 0,0 0,0-1,0 1,0-1,0 1,1-1,-1 0,0-1,0 1,0 0,0-1,0 0,0 1,0-1,0-1,0 1,0 0,-1-1,1 1,0-1,-1 0,1 0,-1 0,0 0,1 0,-1 0,1-3,7-11,-1 0,0-1,-1 0,-1-1,-1 1,0-2,-1 1,-1 0,0-8,4-13,0-9,-2 1,-3-1,-1 0,-4-27,1 30,1 21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8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21,'-3'1,"0"0,0 1,0-1,0 1,1-1,-1 1,1 0,-1 0,1 0,0 1,-1-1,1 0,0 1,1 0,-1-1,0 1,1 0,-1 0,1 0,0 0,0 0,0 0,1 0,-1 0,1 0,-1 0,1 1,0-1,0 0,1 0,-1 3,1-3,-1 0,0 1,1-1,0 0,0 1,0-1,0 0,0 0,1 0,-1 0,1 0,0 0,0-1,0 1,0 0,1-1,-1 0,1 1,-1-1,1 0,0 0,0-1,0 1,0 0,0-1,0 0,0 0,0 0,0 0,1 0,-1-1,0 1,1-1,-1 0,0 0,1 0,-1-1,1 1,-1-1,0 1,0-1,1 0,-1-1,0 1,0 0,0-1,0 0,0 0,-1 0,1 0,-1 0,1 0,-1-1,1 0,1-2,-2 1,1-1,0 0,-1 0,0 0,0 0,0 0,-1 0,0 0,0-1,0 1,0 0,-1-1,0 1,0-1,-1 1,0-5,1 8,-1-1,1 1,-1 0,1-1,-1 1,0-1,0 1,0 0,0 0,0 0,-1-1,1 1,-1 0,1 0,-1 1,0-1,0 0,1 1,-1-1,0 1,-1-1,1 1,0 0,0 0,0 0,-1 0,1 0,-1 1,1-1,0 1,-1-1,1 1,-1 0,1 0,-1 0,1 0,-1 1,0-1,-2 1,0 0,0 1,0-1,0 1,0 0,1 0,-1 0,1 0,-1 1,1 0,0 0,0 0,0 1,0-1,1 1,0 0,-1 0,1 0,1 0,-1 1,1-1,-1 1,1 0,1-1,-1 1,1 0,-1 0,1 0,1 0,-1 0,1 0,0 0,0 1,0-1,1 0,0 0,0 0,0 0,1 0,-1-1,1 1,0 0,0-1,1 1,-1-2,0 0,1-1,-1 1,1-1,-1 1,1-1,0 0,0 0,0 0,0-1,0 1,0-1,1 1,-1-1,0 0,1-1,-1 1,1 0,-1-1,1 0,-1 0,1 0,-1 0,1 0,-1-1,1 0,-1 1,0-1,1-1,-1 1,0 0,0-1,0 0,0 1,2-3,3-1,0 0,0-1,-1 0,0 0,0-1,0 0,-1 0,0 0,0-1,-1 0,0 0,3-9,-6 15,-1-1,0 1,0 0,0-1,0 1,0-1,-1 1,1-1,-1 1,1-1,-1 0,0 1,0-1,0 0,0 1,-1-1,1 1,-1-1,0 0,0 1,1-1,-2 1,1 0,0-1,0 1,-1 0,1 0,-1 0,0 0,1 0,-1 0,0 0,0 1,0-1,-1 1,1-1,0 1,-1 0,1 0,0 0,-1 0,1 0,-1 0,0 1,1-1,-1 1,1 0,-1 0,0 0,1 0,-1 0,0 1,1-1,-1 1,1 0,-3-1,0 1,0 0,0 1,0-1,1 1,-1 0,1 1,-1-1,1 1,0-1,0 1,0 0,0 1,0-1,1 1,0 0,0 0,0 0,0 0,0 0,1 0,0 1,0 0,0-1,0 1,1 0,-1 0,2 0,-1 0,0 0,1 0,0 3,2-5,0 0,1 0,-1-1,1 1,0-1,0 1,0-1,0 0,0 0,0 0,0 0,1-1,-1 1,1-1,-1 0,1 0,0 0,-1-1,1 1,0-1,-1 0,1 0,0 0,0-1,-1 1,1-1,0 0,-1 0,1 0,-1 0,1-1,-1 1,0-1,0 0,1 0,-1 0,-1 0,1-1,0 1,0-1,-1 0,2-1,-2 2,0 1,0-1,-1 1,1-1,0 1,-1-1,1 0,-1 0,1 0,-1 0,0 0,0 0,0 0,0-1,0 1,0 0,-1-1,1 1,-1 0,1-1,-1 1,0-1,0 1,0 0,-1-1,1 1,0 0,-1-1,0 1,1 0,-1-1,0 1,0 0,0 0,0 0,-1 0,1 0,-1 0,1 0,-1 0,0 1,1-1,-1 0,0 1,0 0,0-1,0 1,0 0,-1 0,1 0,-2 0,-1 0,0 1,0 0,0 0,0 1,1-1,-1 1,0 0,0 0,0 1,1-1,-1 1,1 0,-1 0,1 1,0-1,-3 3,-19 12</inkml:trace>
</inkml:ink>
</file>

<file path=ppt/ink/ink8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9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27,'-2'-2,"1"0,-1 0,1 0,-1 1,0-1,1 1,-1-1,0 1,0-1,0 1,0 0,0 0,-1 0,1 0,0 0,0 1,-1-1,1 1,0-1,-1 1,1 0,-1 0,1 0,-3 0,2 0,-8-1,0 0,0 1,0 1,1-1,-1 2,0 0,0 0,0 1,1 0,0 1,-1 0,1 0,1 1,-1 1,1-1,0 2,0-1,0 1,1 1,0-1,-4 7,8-11,-1 0,1 1,0 0,0 0,0 0,1 0,-1 1,1 0,0-1,0 1,1 0,-1 0,1 1,0-1,1 0,-1 1,1-1,0 1,0-1,1 1,0 0,0-1,0 1,1-1,-1 1,1 0,1-1,-1 0,1 1,0-1,0 0,2 4,1-1,1-1,-1 0,1 0,1 0,-1-1,1 0,0 0,1 0,-1-1,1 0,0-1,1 0,-1 0,1-1,-1 0,1 0,0-1,0 0,0 0,0-1,0-1,1 0,-1 0,0 0,0-1,0-1,0 1,0-1,0-1,0 0,-1 0,1-1,4-3,6-9</inkml:trace>
</inkml:ink>
</file>

<file path=ppt/ink/ink8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8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185 150,'141'-27,"-1"-6,42-20,-160 47,84-22,-105 28,0-1,0 1,1 0,-1-1,0 1,0 0,0 0,0 0,1 0,-1 0,0 0,0 0,0 0,0 0,1 1,-1-1,0 0,0 1,0-1,0 1,0-1,0 1,0 0,0-1,0 1,0 0,0 0,0-1,-1 1,1 0,0 0,0 0,-1 0,1 0,-1 0,1 0,-1 0,1 1,-1-1,0 0,0 0,1 0,-1 0,0 1,0-1,0 0,0 0,-7 62,6-56,-55 295,53-272,2-1,0 1,2 0,2 0,0 0,2-1,1 0,2 0,0 0,9 16,70 127,-88-172,0-1,1 1,-1 0,0-1,0 1,0 0,0 0,0 0,1 0,-1 0,0 0,0 0,0 0,0 0,0 0,1 0,-1 1,0-1,0 0,0 1,0-1,1 0,-1 1,0-1,0 1,1-1,-1 1,0 0,1-1,-1 1,1 0,-1-1,1 1,-1 0,1 0,0-1,-1 1,1 0,0 0,-1 0,1 0,0-1,0 1,0 0,0 0,0 0,0 0,0 0,0 0,0-1,0 1,0 0,1 0,-1 0,0 0,1-1,-1 1,0 0,1 0,-1-1,1 1,-1 0,1 0,0-1,-1 1,1-1,0 1,-188-97,165 86,0 1,-1 0,0 2,0 1,-1 0,0 2,0 1,0 1,0 1,0 1,0 1,0 1,0 1,0 1,0 1,1 1,0 2,0 0,1 1,0 1,0 1,-16 12,28-15,0-3,1 0,0 1,1 1,0-1,0 1,0 1,1-1,0 1,0 1,1-1,0 1,0 0,1 0,0 1,-1 6,5-1</inkml:trace>
  <inkml:trace contextRef="#ctx0" brushRef="#br0" timeOffset="436.687">524 404,'456'27,"-346"-35,-108 8,1 1,-1-1,0 1,0-1,0 1,-1 0,1 0,0 0,0 0,0 1,-1-1,1 0,-1 1,1-1,-1 1,1-1,-1 1,0 0,0 0,0-1,0 1,0 0,0 0,0 0,-1 0,1 0,-1 0,1 0,-1 0,0 0,0 1,0-1,0 0,0 0,0 0,-1 0,1 0,-1 0,1 0,-1 0,0 0,0 0,0 0,-1 1,1 12,0-7,1 1,1 0,0-1,0 1,0-1,1 0,0 1,1-1,0 0,0 0,1-1,4 8,1 3,-2-1</inkml:trace>
</inkml:ink>
</file>

<file path=ppt/ink/ink8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9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27 229,'-6'228,"-4"-200,0-48,9-4,2 0,1 0,1 0,1 0,1 0,1 1,1 0,1 0,9-18,-6 12,-9 25,5-20,2 1,1 0,1 0,1 1,0 1,8-8,-20 28,0 0,1 1,-1-1,1 0,-1 0,1 1,-1-1,1 0,-1 1,1-1,0 1,-1-1,1 1,0-1,0 1,-1-1,1 1,0 0,0-1,0 1,-1 0,1 0,0-1,0 1,0 0,0 0,0 0,0 0,-1 0,1 0,0 0,0 1,0-1,0 0,0 0,-1 1,1-1,0 1,0-1,-1 0,1 1,0-1,0 1,-1 0,1-1,-1 1,1 0,20 41,-14-24,4 1,0-4</inkml:trace>
</inkml:ink>
</file>

<file path=ppt/ink/ink8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0,'0'34,"0"15,0 5,0-7</inkml:trace>
</inkml:ink>
</file>

<file path=ppt/ink/ink8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8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4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20 457,'-4'9,"1"1,0 0,0 0,1 0,0 0,1 0,0 0,1 1,0-1,1 0,-1 0,2 1,0-1,0 0,1 0,0 0,0-1,5 9,-6-16,1 0,-1 0,0 0,0-1,1 1,-1-1,1 1,-1-1,1 0,0 0,-1 0,1 0,0-1,0 1,0-1,-1 0,1 1,0-1,0-1,0 1,0 0,-1-1,1 1,0-1,0 0,-1 0,1 0,0 0,-1 0,1-1,-1 1,0-1,75-57,-69 51,1 0,-1-1,-1-1,0 0,0 0,-1 0,0 0,0-1,-1 0,-1 0,0-1,-1 1,0-1,0 0,-2 0,1 0,-1 0,-1-2,-1 10,-1 1,1-1,-1 0,0 1,0 0,0-1,-1 1,1 0,-1 0,0 0,0 1,0-1,0 1,0-1,0 1,-1 0,1 0,-1 1,1-1,-1 1,0-1,0 1,0 0,1 1,-1-1,0 1,0 0,0-1,0 2,0-1,0 0,0 1,0 0,0 0,1 0,-1 0,0 1,1-1,-1 1,1 0,-1 0,1 0,0 1,0-1,-1 2,-14 8,3-1</inkml:trace>
  <inkml:trace contextRef="#ctx0" brushRef="#br0" timeOffset="434.191">274 682,'51'-37,"-2"-2,-2-2,-1-3,10-14,-12 15,-43 44,1-1,-1 1,0-1,0 1,0 0,0-1,0 1,0 0,-1 0,1 0,0 0,0 0,-1 0,1 0,0 0,-1 0,1 0,-1 0,1 0,-1 0,0 0,1 1,-1-1,0 0,0 0,0 1,0-1,0 0,0 0,0 0,0 1,-1-1,1 0,0 0,-1 0,1 0,-1 0,1 1,-1-1,1 0,-1 0,0 0,0 0,1-1,-1 1,-1 1,1 4,-1-2,1-1,0 1,0 0,0 0,0-1,1 1,-1 0,1 0,0 0,0 0,0 0,1-1,0 1,-1 0,1 0,0 0,1-1,-1 1,1-1,0 1,-1-1,2 0,-1 1,0-1,0 0,1 0,0-1,0 1,0 0,0-1,0 0,0 0,0 0,1 0,-1 0,1-1,0 1,-1-1,4 1,1-3,0 0,0-1,-1 0,1 0,-1-1,0 0,1 0,-1 0,-1-1,1 0,0-1,-1 0,0 0,0 0,-1 0,1-1,-1 0,0 0,-1 0,1-1,-1-1,4-1,5-8</inkml:trace>
  <inkml:trace contextRef="#ctx0" brushRef="#br0" timeOffset="1070.506">1205 400,'-25'9,"0"0,1 2,0 1,1 1,0 1,1 1,0 1,1 1,1 0,1 2,-15 18,33-36,-1 1,0-1,1 1,-1 0,1-1,-1 1,1 0,0 0,0 0,0 0,0 0,0 1,0-1,1 0,-1 0,1 0,-1 1,1-1,0 0,0 1,0-1,0 0,0 1,1-1,-1 0,1 0,0 0,-1 1,1-1,0 0,0 0,0 0,0 0,1 0,-1 0,1-1,-1 1,1 0,-1-1,1 1,0-1,0 1,0-1,0 0,0 0,0 0,0 0,0 0,0 0,0-1,2 1,9 1,-1 0,1-1,0-1,-1 0,1-1,0 0,-1-1,1 0,-1-1,0 0,0-1,0-1,0 0,0 0,-1-1,0-1,-1 1,5-5,23-19,-2-1,-1-2,-1-1,4-8,-36 40,-13 32,-17 74,28-101,0 1,0-1,0 1,0-1,0 1,1-1,0 1,-1-1,1 0,1 1,-1-1,0 0,1 0,0 0,-1 0,1 0,1 0,-1 0,0-1,1 1,-1-1,1 1,-1-1,1 0,0 0,0 0,0-1,4 2,7 0,0-2,0 0,0 0,0-2,0 0,0 0,0-1,0-1,0 0,0-1,-1 0,0-1,0-1,0 0,-1-1,0 0,0-1,0 0,9-10,19-12,-2-1,-2-2,-1-2,-1-1,-2-2,-1-1,11-23,-29 44,-2 0,0-1,-1-1,-1 1,-1-2,-1 1,-1-1,-1 0,1-5,-6 23,0-1,-1 0,1 1,0-1,-1 1,0-1,0 1,0-1,0 1,-1 0,1 0,-1-1,0 1,0 0,0 0,0 1,-1-1,1 0,-1 1,1-1,-1 1,0 0,0 0,0 0,0 0,0 1,-1-1,1 1,0 0,-1 0,1 0,-1 0,1 1,-1-1,1 1,-1 0,0 0,1 0,-1 0,1 1,-1 0,1-1,-1 1,1 1,-1-1,1 0,0 1,0 0,0-1,-1 2,-9 8,0 0,0 1,1 1,1 0,0 1,1 0,0 0,1 1,1 0,0 1,1 0,1 0,1 1,0-1,1 1,0 0,2 0,0 1,1-1,1 0,0 1,1-1,3 12,1-10,0-1,2 0,0 0,1 0,0-1,2 0,0-1,0 0,2-1,0 0,1 0,0-2,1 0,1 0,0-1,0-1,2 0,-1-1,1-1,0-1,1 0,0-2,0 1,1-2,10 1,16 6,-7-1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92,'326'1,"-176"22,-149-23,-1-1,1 1,-1-1,0 0,1 1,-1-1,1 1,-1-1,0 0,0 1,1-1,-1 0,0 1,0-1,0 0,0 1,1-1,-1 0,0 1,0-1,-1 0,1 0,0 1,0-1,0 0,0 1,0-1,-1 0,1 1,0-1,-1 1,1-1,-1 0,1 1,0-1,-1 1,1-1,-1 1,1-1,-1 1,0-1,1 1,-1 0,1-1,-1 1,0 0,1 0,-1-1,0 1,1 0,-1 0,0 0,1 0,-1 0,0 0,-121-74,106 60</inkml:trace>
</inkml:ink>
</file>

<file path=ppt/ink/ink8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313 428,'-16'-3,"1"1,-1 1,1 0,-1 1,0 1,1 0,-1 1,1 1,0 0,-1 1,1 1,1 0,-1 1,1 1,0 0,1 1,-12 8,22-13,0 0,1 0,-1 0,0 0,1 0,0 1,0-1,0 1,0 0,1-1,-1 1,1 0,0 0,0 0,0 0,1 0,-1 0,1 1,0-1,0 0,1 0,-1 0,1 0,0 0,0 0,0 0,0 0,1-1,0 1,0 0,1 2,1 1,0 0,1 0,0 0,0-1,0 1,1-2,0 1,0 0,0-1,1 0,0-1,0 1,0-1,0-1,6 3,-5-3,1-1,0 0,0 0,0-1,0 0,1 0,-1-1,0-1,0 1,0-2,0 1,0-1,0 0,0-1,-1 0,1 0,-1-1,0 0,0-1,0 0,0 0,4-5,2-4</inkml:trace>
  <inkml:trace contextRef="#ctx0" brushRef="#br0" timeOffset="3311.53">821 5,'-1'-1,"1"1,-1-1,1 1,-1 0,1-1,-1 1,1 0,-1 0,1-1,-1 1,1 0,-1 0,1 0,-1 0,1-1,-1 1,0 0,1 0,-1 0,1 0,-1 0,1 1,-1-1,0 0,1 0,-1 0,1 0,-1 1,1-1,-1 0,1 0,-1 1,1-1,-1 0,1 1,0-1,-1 1,1-1,-1 1,1-1,0 0,-1 1,1-1,0 1,0-1,0 1,-1 0,1-1,0 1,0-1,0 1,0-1,0 1,0 0,0-1,0 1,0-1,0 1,0 0,-6 39,6-39,-1 364,-61-55,62-297,1-7</inkml:trace>
  <inkml:trace contextRef="#ctx0" brushRef="#br0" timeOffset="3561.581">481 372,'34'4,"30"2,9 0,-3-1,-9-1,-9-2,-10-1,-6-1,-5 0,-8 0</inkml:trace>
  <inkml:trace contextRef="#ctx0" brushRef="#br0" timeOffset="3813.263">1131 512,'5'29,"6"9,1-1</inkml:trace>
  <inkml:trace contextRef="#ctx0" brushRef="#br0" timeOffset="4049.325">1103 145</inkml:trace>
</inkml:ink>
</file>

<file path=ppt/ink/ink8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87 274,'16'5,"0"0,0 0,0-2,0 0,0-1,1 0,-1-2,1 0,-1 0,1-2,-1 0,1-1,-1 0,0-1,7-4,-9 6,0-1,-1-1,1 0,-1 0,0-1,-1-1,1 0,-1-1,0 0,-1-1,1 0,-2-1,1 0,-1-1,-1 0,0 0,0-1,-1 0,0-1,-1 0,0 0,-1-1,-1 1,0-1,2-8,-6 19,-1 1,1-1,-1 1,0 0,1-1,-1 1,0-1,0 1,0-1,0 1,0-1,0 1,-1-1,1 1,0 0,-1-1,1 1,-1-1,0 1,1 0,-1-1,0 1,0 0,0 0,0 0,0 0,0 0,0 0,0 0,0 0,0 0,0 0,-1 0,1 1,0-1,-1 0,1 1,-1-1,1 1,0 0,-1 0,1-1,-1 1,1 0,-1 0,1 0,-1 0,1 1,-1-1,1 0,-1 1,1-1,0 1,-1-1,1 1,0-1,-1 1,1 0,0 0,0 0,0 0,-1 0,-8 10,0 0,0 0,1 1,1 0,0 1,0 0,2 0,0 1,0 0,1 0,-3 14,-5 18,3-1,1 1,3 1,1 0,3-1,1 1,3 0,2 0,3 8,-3-39,-1 0,-1 0,0 0,-1 0,0 0,-2 0,0 0,0 0,-2 0,0 0,-1 0,0-1,-1 1,-1-1,0 0,-2-1,1 0,-2 0,0 0,0-1,-1-1,-11 11,9-14,-1-1,0-1,-1 0,1-1,-1-1,0 0,0 0,-1-2,0 1,1-2,-1 0,0-1,0-1,0 0,0-1,0 0,-1-1,12 1,0 1,1-1,-1 0,0 0,0 0,0-1,1 1,-1-1,0 0,1 0,0 0,-1-1,1 1,0-1,0 1,0-1,1 0,-1 0,1-1,-1 1,1 0,0-1,1 0,-1 1,0-1,1 0,0 0,0 1,0-1,1 0,-1 0,1 0,0 0,0 0,0 0,0 0,1 0,0 0,0 0,0 0,0 0,0 0,1 1,0-1,1-3,8-8,0 1,0-1,1 2,1-1,1 2,-1 0,2 0,0 2,0 0,11-5,22-17,-16 8,2 2,1 2,0 1,1 1,31-9,-42 20</inkml:trace>
  <inkml:trace contextRef="#ctx0" brushRef="#br0" timeOffset="301.935">907 471,'-13'12,"1"1,0 0,1 0,1 1,0 1,1 0,0 0,1 0,1 1,1 1,0-1,-1 8,6-21,0-1,0 1,0-1,0 1,1-1,-1 1,1 0,0-1,0 1,0 0,0-1,0 1,0-1,1 1,-1 0,1-1,0 1,0-1,0 0,0 1,0-1,0 0,1 1,-1-1,1 0,0 0,-1 0,1 0,0 0,0-1,0 1,1-1,-1 1,0-1,0 0,1 0,-1 0,1 0,-1 0,1 0,-1-1,1 1,0-1,1 0,7-2,1 0,-1-1,0 0,0-1,0 0,0-1,-1 0,0-1,0 0,0-1,-1 0,0 0,0-1,-1 0,0 0,0-1,-1 0,4-7,-9 14,1-1,-1 0,1 0,-1 1,0-2,-1 1,1 0,0 0,-1-1,0 1,1 0,-2-1,1 0,0 1,-1-1,1 1,-1-1,0 0,0 1,0-1,-1 0,0 1,1-1,-1 1,0-1,-1 1,1-1,0 1,-1 0,0 0,0 0,0 0,0 0,0 0,-1 0,0 1,1-1,-1 1,0 0,0-1,0 1,0 1,0-1,-1 0,1 1,-2-1,-3 1,0 0,0 0,0 1,0 0,0 0,0 1,1 0,-1 0,0 1,0 0,1 1,-1-1,-3 3,-15 9</inkml:trace>
  <inkml:trace contextRef="#ctx0" brushRef="#br0" timeOffset="578.42">1274 781,'-10'-24,"-3"-12,6-6,3 0,3 3,6 2,8 3,1 3,2 6,0 3,1 5,-2 10,-4 12,-3 4</inkml:trace>
  <inkml:trace contextRef="#ctx0" brushRef="#br0" timeOffset="928.768">1725 442,'-12'4,"0"0,1 0,-1 1,1 0,0 1,1 1,-1 0,1 0,0 1,1 0,0 0,1 1,-1 1,2-1,-1 1,1 0,1 1,0 0,-1 4,6-12,0-1,1 1,-1 0,1 0,0 0,0 0,0 0,0-1,1 1,-1 0,1 0,-1 0,1-1,0 1,0 0,1-1,-1 1,0-1,1 1,0-1,-1 0,1 1,0-1,0 0,0 0,0 0,1-1,-1 1,0-1,1 1,-1-1,1 0,0 1,-1-1,4 0,101 18,-98-19,-1-1,0 1,1-1,-1-1,0 1,0-2,0 1,0-1,0 0,-1-1,1 1,-1-2,6-3,12-10</inkml:trace>
  <inkml:trace contextRef="#ctx0" brushRef="#br0" timeOffset="1295.087">1951 584,'28'0,"0"-1,1-1,-1-1,0-2,-1 0,1-2,-1-2,-1 0,19-10,-41 18,0-1,0 0,0 0,-1-1,1 1,0-1,-1 0,0 0,0 0,0 0,0 0,0-1,0 0,-1 1,0-1,0 0,0 0,0 0,-1 0,1-1,-1 1,0 0,0 0,-1-1,1 1,-1-1,0 1,0-1,-1 1,1 0,-1-1,0 1,0 0,0-1,-1 1,1 0,-1 0,-1-1,-3 3,-1 0,1 0,-1 1,1 0,-1 0,0 0,0 1,1 0,-1 0,0 1,1 0,-1 0,0 0,1 1,-1 0,1 0,0 1,0 0,0 0,0 0,0 1,1 0,-1 0,1 0,-1 2,-9 4,0 1,1 1,1 0,0 1,0 0,1 1,1 1,1 0,0 0,0 1,6-9,1 0,-1 0,1 0,1 1,-1-1,1 1,1-1,-1 1,1 0,0 0,1 0,0 0,0 0,1-1,0 1,1 0,-1 0,1-1,1 1,-1-1,1 1,1-1,-1 0,3 2,-1-2,1 1,0-1,1-1,0 1,0-1,0-1,1 1,0-1,0 0,0-1,0 0,1 0,0-1,-1 0,1-1,0 1,1-2,-1 1,0-1,5-1,17 1,0-1,0-2,0-1,0-1,13-5,-16 3</inkml:trace>
</inkml:ink>
</file>

<file path=ppt/ink/ink8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3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203 565,'-19'10,"0"1,1 0,1 2,0 0,0 1,1 0,1 2,1 0,0 0,1 1,-2 5,14-20,0-1,0 0,0 0,0 0,1 1,-1-1,0 1,1-1,-1 0,1 1,0-1,0 1,-1-1,1 1,0-1,0 1,0-1,0 1,1-1,-1 1,0-1,0 0,1 1,-1-1,1 1,0-1,-1 0,1 1,0-1,0 0,0 0,0 0,0 0,0 0,0 0,0 0,0 0,0 0,0 0,1 0,-1-1,0 1,1 0,-1-1,1 1,-1-1,1 0,-1 1,0-1,1 0,-1 0,80-3,-51-7,0 0,0-2,-1-1,0-2,-1-1,-1 0,0-3,20-17,6-19,-64 81,7-19,0 0,1 0,0 0,0 1,1-1,0 1,0-1,0 1,1 0,1-1,-1 1,1 0,1 2,-1-7,1 0,-1 0,1 0,0 1,0-1,0 0,0 0,0-1,1 1,0 0,-1 0,1-1,0 1,0-1,0 0,1 1,-1-1,1 0,-1 0,1 0,-1-1,1 1,0-1,0 1,0-1,0 0,0 0,0 0,0-1,0 1,1-1,-1 0,1 0,12-2,-1 0,0-2,0 0,0 0,0-2,0 0,-1 0,0-1,-1-1,0-1,0 0,0 0,-1-1,-1-1,0 0,0 0,-1-1,-1-1,2-2,62-79,-73 95,0 0,0 0,1 0,-1 0,0-1,0 1,1 0,-1 0,1-1,-1 1,0 0,1-1,0 1,-1 0,1-1,-1 1,1-1,0 1,-1-1,1 1,0-1,-1 1,1-1,0 0,0 1,-1-1,1 0,0 0,0 1,0-1,0 0,-1 0,1 0,0 0,0 0,0 0,0 0,-1-1,1 1,0 0,0 0,0-1,-1 1,1 0,0-1,0 1,-1-1,1 1,0-1,-1 1,1-1,-1 1,1-1,-1 0,1 1,-1-1,1 0,-1 1,1-1,-1 0,0 0,1 1,-1-1,0 0,0 0,0 0,0 0,0 1,0-2,0 218,1-147,1-50,0 0,-2 1,0-1,-1 0,-1 0,-1 0,-1 0,0 0,-2 0,0-1,-7 15,10-28,-1 0,1-1,-1 1,1-1,-1 0,-1 0,1 0,-1-1,1 0,-1 1,0-2,0 1,0 0,0-1,-1 0,1 0,-1-1,1 0,-1 0,0 0,1 0,-1-1,0 0,1 0,-3-1,5 0,1 0,-1 0,1-1,0 1,-1-1,1 1,0-1,0 0,0 0,0 0,0 0,1 0,-1-1,1 1,-1 0,1-1,0 1,0-1,0 1,0-1,0 0,1 1,-1-1,1 0,0 0,0 1,0-1,0 0,0 0,0 0,17-84,3 36,2 2,2 0,3 1,1 2,3 0,2 3,1 0,15-11,-42 46,0 0,0 0,1 1,0 0,0 1,1-1,0 2,0-1,0 1,1 1,0 0,0 0,0 1,0 0,0 0,1 1,9 0,-18 2,1 0,-1 0,0 0,0 0,0 0,0 1,0-1,0 1,0 0,0-1,0 1,0 0,0 0,-1 0,1 0,0 1,-1-1,1 0,-1 1,1-1,-1 1,1-1,-1 1,0 0,0 0,0-1,0 1,0 0,0 0,-1 0,1 0,-1 0,1 0,-1 0,0 0,1 0,-1 1,0-1,-1 0,1 0,0 0,0 0,-1 1,-29 93,28-91,-1 6,0 0,-1-1,0 1,-1-1,0 0,-1-1,0 1,0-1,-1 0,0 0,-1-1,0 0,0-1,0 1,-1-2,0 1,-1-1,1 0,-1-1,-4 1,2-16,12 5</inkml:trace>
  <inkml:trace contextRef="#ctx0" brushRef="#br0" timeOffset="2737.302">1360 593,'7'-22,"-6"15,1 0,0 0,0 1,1-1,-1 1,1 0,1-1,-1 1,1 1,0-1,1 0,0 0,-4 6,0-1,-1 1,1-1,0 1,-1 0,1-1,0 1,0 0,0 0,-1-1,1 1,0 0,0 0,0 0,0 0,-1 0,1 0,0 0,0 0,0 0,0 1,-1-1,1 0,0 0,0 1,0-1,-1 1,1-1,0 1,-1-1,1 1,0-1,-1 1,1-1,-1 1,1 0,-1-1,1 1,-1 0,1 0,-1-1,0 1,1 0,-1 0,0-1,0 1,1 0,-1 0,0 0,0 0,0-1,0 1,0 1,7 47,-6-9,-1 0,-3 0,-1 0,-9 36,-22 93,35-167,1-1,-1 0,0 0,0 0,0 0,0 0,0 0,0 0,-1 0,1 0,0 1,0-1,-1 0,1 0,-1 0,1 0,-1 0,1 0,-1 0,0-1,1 1,-1 0,0 0,0 0,1-1,-1 1,0 0,0-1,0 1,0-1,0 1,0-1,0 1,0-1,0 0,0 1,0-1,0 0,-1 0,1 0,0 0,0 0,0 0,0 0,0 0,0-1,0 1,0 0,0-1,0 1,0 0,0-1,0 1,0-1,0 0,0 1,0-1,0 0,0 1,0-2,0-6,0 0,0 0,0-1,1 1,1 0,-1-1,1 1,1 0,-1 0,2 0,-1 0,1 0,0 0,0 0,1 0,0 0,11-32,2 0,2 2,1 0,2 1,1 2,17-19,-10 14,-23 29,-1 1,1 0,1 1,-1-1,2 1,-1 1,1 0,1 0,-1 0,1 2,1-1,-1 1,1 0,9-2,-18 7,0 1,0 0,0-1,0 1,0 0,0 0,0 1,0-1,0 0,0 1,0-1,0 1,0-1,0 1,-1 0,1 0,0 0,0 0,-1 0,1 1,0-1,-1 0,0 1,1-1,-1 1,0-1,1 1,-1 0,0-1,0 1,0 0,-1 0,1 0,0 0,-1 0,1 0,-1 0,0 0,0 0,1 0,1 86,-4-77,1 0,-2 0,0 0,0 0,-1 0,0-1,-1 0,0 0,0 0,-1 0,-1-1,1 0,-2 0,1-1,-1 0,0 0,-1-1,0 0,0 0,0-1,-1 0,0-1,0 0,-1-1,1 0,-1 0,0-1,0-1,0 0,-2 0,11-2,0 0,0 0,-1 0,1 0,0-1,0 1,-1-1,1 1,0-1,0 0,0 0,0 0,0 0,0 0,0 0,1-1,-1 1,0-1,1 1,-1-1,1 0,-1 0,1 1,0-1,0 0,0 0,0 0,0 0,0 0,0-1,1 1,-1 0,1 0,-1 0,1-1,0 1,0 0,0 0,0-1,1 1,-1 0,1 0,-1 0,1-1,0 1,-1 0,1 0,0 0,2-2,8-20</inkml:trace>
  <inkml:trace contextRef="#ctx0" brushRef="#br0" timeOffset="3074.033">1981 113,'5'16,"-1"0,0 0,-2 0,0 1,0-1,-2 1,0-1,-1 1,0-1,-1 1,-4 13,3-12,-33 182,10-44,26-156,0 1,0-1,0 0,0 1,1-1,-1 1,0-1,0 1,0-1,0 0,0 1,1-1,-1 0,0 1,0-1,1 1,-1-1,0 0,0 0,1 1,-1-1,0 0,1 1,-1-1,1 0,-1 0,0 0,1 1,-1-1,1 0,-1 0,0 0,1 0,-1 0,1 0,-1 0,1 0,-1 0,1 0,-1 0,0 0,1 0,-1 0,1 0,-1-1,0 1,1 0,-1 0,1 0,-1-1,0 1,1 0,-1 0,0-1,1 1,-1 0,0-1,0 1,1 0,-1-1,0 1,0-1,1 1,-1 0,0-1,0 1,0-1,0 1,0 0,0-1,12-12</inkml:trace>
  <inkml:trace contextRef="#ctx0" brushRef="#br0" timeOffset="3321.071">2206 423,'-10'34,"-2"15,4 1,5-10</inkml:trace>
  <inkml:trace contextRef="#ctx0" brushRef="#br0" timeOffset="3567.116">2206 282,'10'10,"2"3</inkml:trace>
  <inkml:trace contextRef="#ctx0" brushRef="#br0" timeOffset="4204.24">2403 565,'20'-7,"-2"-1,1 0,-1-1,-1-1,0-1,0-1,-1 0,0-1,-1-1,12-14,-26 27,1 0,-1 0,0 0,0 0,0-1,0 1,0 0,0-1,0 1,0-1,-1 1,1 0,-1-1,1 0,-1 1,1-1,-1 1,0-1,0 0,0 1,0-1,0 1,0-1,0 0,0 1,-1-1,1 0,0 1,-1-1,0 1,1-1,-1 1,0 0,0-1,0 1,0 0,0-1,0 1,0 0,0 0,0 0,-1 0,1 0,0 0,-1 0,1 0,-1 1,1-1,-1 0,1 1,-1 0,0-1,1 1,-1 0,0-1,-6 3,-1-1,1 1,-1 0,1 0,0 1,0 1,0-1,0 1,1 0,-1 1,1 0,0 0,0 0,1 1,0 0,0 1,0-1,1 1,0 0,0 0,1 1,0-1,0 1,1 0,-3 7,4-10,-1-1,1 1,0 0,0 0,1 0,0 0,-1 0,2 0,-1 0,1 0,-1 0,1 1,1-1,-1 0,1 0,0 0,0 0,0 0,1 0,0 0,0 0,0-1,0 1,1-1,0 1,0-1,0 0,0 0,1 0,0 0,-1-1,1 0,1 0,-1 0,4 2,4-3,0 0,0-1,0-1,0 0,0-1,1 0,-1-1,0 0,-1-1,1 0,0-1,-1 0,0-1,0 0,0-1,-1 0,1 0,-2-1,3-2,212-143,-161 111,-92 48,15 0,1 1,0 1,1 0,-1 1,2 0,-1 1,1 0,1 0,0 1,1 1,0 0,1 0,0 1,0 2,7-14,0 0,0 1,0-1,0 0,1 1,-1-1,1 0,0 1,-1-1,1 1,0-1,0 0,0 1,1-1,-1 1,1-1,-1 0,1 1,0-1,0 0,0 0,0 1,0-1,0 0,1 0,-1 0,1-1,-1 1,1 0,0 0,0-1,0 1,0-1,0 0,0 1,0-1,0 0,0 0,4 1,0-1,0 1,0-1,0 0,0 0,1-1,-1 0,0 0,0 0,0-1,0 0,0 0,0-1,3-1,11-5,0-1,-1-1,0-1,-1 0,0-2,16-13,139-179,-153 183,-6 10,-1 0,0-2,-1 1,0-2,-1 1,-1-2,0 1,-1-1,-1-1,0 0,-2 0,0 0,0-1,-2 0,0 0,-1-6,-2 20,-1 1,-1 0,1 0,0-1,-1 1,0 0,1 0,-1-1,-1 1,1 0,0 0,-1 0,0 0,1 1,-1-1,0 0,0 1,-1-1,1 1,0 0,-1 0,0 0,1 0,-1 0,0 0,0 1,0-1,0 1,0 0,0 0,0 0,-1 0,1 1,0 0,-1-1,-1 1,-6 0,1 0,-1 1,0 0,1 1,-1 0,1 1,0 0,-1 0,2 1,-11 6,7-4,0 1,1 0,0 1,0 1,0 0,1 0,0 1,1 1,1 0,-1 0,2 1,-1 0,2 0,-1 1,2 0,0 0,0 1,2 0,-1-1,2 2,0-1,0 0,2 1,0-1,0 1,1 0,1-1,1 1,0-1,0 0,7 7,0 0,1-1,0-1,2 0,0 0,2-1,0-1,0 0,2-1,0-1,1 0,0-1,1-1,1-1,0 0,1-2,0 0,0-1,1-1,0-1,1-1,-1 0,1-2,0-1,0 0,1-2,4-1,95-8,-104 2</inkml:trace>
</inkml:ink>
</file>

<file path=ppt/ink/ink8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3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4,'-21'-2,"-1"0,1 2,-1 1,1 0,0 2,0 0,0 1,0 2,1 0,0 1,-1 1,12-4,0 0,0 0,0 1,0 0,1 1,0 0,0 0,1 1,0 0,0 0,0 1,1-1,0 2,0-1,1 0,1 1,-1 0,1 1,1-1,-1 0,2 1,-1 0,1 0,1-1,0 1,0 0,1 0,0 0,1 0,0 0,1 0,0 0,0 1,2-2,1 0,-1 0,1 0,1 0,-1-1,1 0,1 0,0-1,0 0,0 0,1 0,0-1,0 0,1-1,-1 1,1-2,1 1,-1-1,0-1,1 0,3 1,19 4,0-1,0-2,1-1,-1-1,33-2,93-22,-139 16</inkml:trace>
</inkml:ink>
</file>

<file path=ppt/ink/ink8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102 621,'0'432,"-1"-408,0 1,-2-1,0 0,-2 0,0 0,-8 20,13-43,0 1,0 0,0-1,0 1,-1-1,1 1,0-1,-1 1,1-1,-1 1,1-1,-1 1,0-1,0 0,1 1,-1-1,0 0,0 0,0 0,0 1,-1-1,1 0,0 0,0-1,-1 1,1 0,0 0,-1-1,1 1,-1 0,1-1,-1 0,1 1,-1-1,1 0,-1 0,0 0,1 0,-1 0,1 0,-1 0,1 0,-1-1,1 1,-1-1,1 1,-1-1,1 0,-1 1,1-1,0 0,-1 0,1 0,0 0,0 0,0 0,0 0,-1-1,0-8,1-1,0 1,0-1,1 1,0-1,1 1,0-1,1 1,0 0,0-1,1 1,1 0,-1 0,2 0,15-47,2 2,2 0,2 1,3 2,3 1,1 1,3 2,1 2,3 1,22-18,-56 56,0 0,1 1,-1-1,1 1,1 1,-1-1,1 1,0 1,1 0,-1 0,1 0,-1 1,1 0,0 1,0 0,0 0,1 1,-1 0,0 1,0 0,8 1,-12 3,-1 1,0-1,-1 1,1 0,-1 0,0 0,0 0,-1 0,1 1,-1 0,0-1,-1 1,1 0,-1 0,-1 0,1 0,-1 0,0 0,0 0,0-1,-1 1,0 0,0 0,-1 0,0 0,0-1,0 1,0-1,-5 18,0-1,-2 0,0-1,-1 0,-2 0,0-1,-1-1,0 0,-2-1,0 0,-2-1,1-1,-2-1,0 0,-1-1,0-1,-1-1,-1-1,-14 6,33-15,-1 0,0 0,1 0,-1-1,0 1,0-1,0 0,0 0,0 0,0 0,0 0,-1-1,1 1,0-1,0 0,0 0,-1 0,1-1,0 1,0-1,0 1,0-1,0 0,0 0,0-1,0 1,0-1,0 1,0-1,1 0,-1 0,1 0,0 0,-1 0,1-1,0 1,0-1,0 1,1-1,-1 0,1 0,-1 0,1 0,-1-2,12-38,-2 23</inkml:trace>
  <inkml:trace contextRef="#ctx0" brushRef="#br0" timeOffset="352.843">1033 565,'-19'13,"1"1,0 1,1 1,1 0,1 2,0-1,1 2,1 0,1 0,1 1,0 1,1 0,1 4,7-22,1 1,1 0,-1-1,0 1,1 0,0-1,0 1,0 0,0 0,1 0,0-1,-1 1,1 0,0-1,1 1,-1-1,1 1,0-1,-1 0,1 0,1 1,-1-1,0-1,1 1,0 0,-1-1,1 1,0-1,0 0,0 0,1 0,-1 0,1 0,-1-1,1 0,-1 0,1 0,-1 0,1 0,0-1,2 1,6-1,-1-1,0 0,0 0,0-2,0 1,0-1,0-1,-1 0,0 0,1-1,-2 0,1-1,-1 0,1 0,-2-1,1-1,-1 1,0-1,-1-1,1 1,-2-1,1 0,-1-1,-1 0,0 0,0 0,-1 0,0-1,-1 0,0 0,-1 1,1-6,-2 8,1 0,-1 0,0 0,-1 0,1 0,-2 0,1 0,-1 1,0-1,-1 0,0 0,0 1,-1-1,0 1,0-1,0 1,-1 0,0 0,-1 1,1-1,-1 1,-1 0,1 1,-1-1,0 1,0 0,-1 0,1 1,-1 0,0 0,0 0,-5 0,-41 9,28 6</inkml:trace>
  <inkml:trace contextRef="#ctx0" brushRef="#br0" timeOffset="618.896">1512 594,'-19'38,"-7"23,2 5,5-4,5-7,10-18,6-15</inkml:trace>
  <inkml:trace contextRef="#ctx0" brushRef="#br0" timeOffset="867.933">1371 283,'0'0</inkml:trace>
  <inkml:trace contextRef="#ctx0" brushRef="#br0" timeOffset="1236.436">1625 791,'5'-2,"1"0,-1 0,0-1,0 1,0-1,0-1,0 1,-1-1,0 1,1-1,-1 0,-1-1,1 1,-1-1,1 0,-1 0,-1 0,2-2,0 1,11-21,-1-1,-1-1,-2 0,0 0,-2-1,0-10,-8 41,-1-1,1 1,-1-1,0 1,1-1,0 1,-1-1,1 0,-1 1,1-1,-1 0,1 0,0 1,-1-1,1 0,0 0,-1 0,1 0,-1 0,1 0,0 0,-1 0,1 0,0 0,-1 0,1 0,0 0,-1-1,1 1,0 0,-1 0,1-1,-1 1,1 0,-1-1,1 1,-1-1,1 1,-1-1,1 1,-1-1,0 1,1-1,-1 1,1-1,-1 1,0-1,0 0,1 1,-1-1,0 0,0 1,0-1,0 1,0-1,0 0,0 1,0-1,0 0,0 1,0-1,0 0,0 1,-1-1,1 0,0 0,5 101,-7-89,1 0,1 0,0-1,1 1,0 0,0 0,1-1,1 1,0-1,0 1,1-1,4 7,-5-13,1 0,0-1,0 0,1 0,-1 0,0-1,1 1,0-1,0 0,0 0,0-1,0 0,0 0,0 0,0 0,0-1,0 1,1-1,-1-1,0 1,0-1,0 0,0 0,0 0,0-1,0 0,0 0,0 0,-1-1,1 1,-1-1,0 0,0 0,0-1,0 1,0-1,-1 0,1 0,-1 0,0 0,-1-1,1 1,0-3,9-66,-11 49</inkml:trace>
  <inkml:trace contextRef="#ctx0" brushRef="#br0" timeOffset="1772.438">2612 1,'0'43,"-4"29,-2 6,0 1,1-9,1-7,2-9,1-10,1-6,0-1,0-1,0-3,0-2,-4-6,-3-2,-4-6,-5-5,0-5</inkml:trace>
  <inkml:trace contextRef="#ctx0" brushRef="#br0" timeOffset="2019.88">2246 368,'43'19,"24"6,10 0,-3-6,-5-5,-4-5,-8-4,-5-4,-6 0,-11-2</inkml:trace>
</inkml:ink>
</file>

<file path=ppt/ink/ink8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245 442,'-21'11,"0"1,1 0,0 2,1 0,0 1,1 1,1 1,1 0,0 1,-7 13,20-29,0 0,1 0,-1 1,1-1,-1 1,1-1,0 1,0 0,0 0,1 0,-1 0,1 0,0 1,-1-1,1 0,1 1,-1-1,0 0,1 1,0-1,0 1,0-1,0 1,0-1,1 0,0 1,-1-1,1 1,0-1,1 0,-1 0,1 0,-1 0,1 0,0 0,0 0,0 0,1-1,-1 1,0-1,1 1,0-1,0 0,1 1,7-2,0-1,1 0,-1-1,0 0,0 0,0-1,0-1,0 0,0 0,-1-1,0-1,1 1,-2-2,1 1,0-1,-1-1,0 0,-1 0,0-1,0 0,6-8,-5 8,4-4,-1 0,0-2,-1 1,-1-1,0-1,-1 0,0 0,-1-1,-1 0,2-8,-5 88,-4-59,-1-1,1 1,0-1,0 1,0-1,1 1,-1-1,1 1,0-1,0 0,1 1,-1-1,1 0,0 0,0 0,1 0,-1 0,1-1,0 1,0-1,0 0,0 1,0-1,1-1,0 1,-1 0,1-1,0 0,0 0,0 0,0 0,1-1,-1 0,0 1,2-1,10 2,1-1,0 0,0-2,0 1,0-2,0 0,-1-2,1 1,0-2,-1 0,0-1,0-1,0 0,-1-1,0-1,0-1,2-1,6-3,-1-2,-1 0,0-1,-1-1,-1 0,0-2,-1 0,-2-2,0 1,-1-2,-1 0,0-1,-2 0,-1-1,-1 0,-1-1,-2 0,4-18,-9 31,0-1,-1 0,0 1,-1-1,-1 0,0 1,-1-1,0 0,0 1,-2 0,1 0,-2 0,-4-10,8 20,0 1,0-1,0 1,0 0,0-1,0 1,0 0,-1 0,1 0,0 0,-1 0,1 0,0 0,-1 0,1 1,-1-1,0 0,1 1,-1-1,1 1,-1 0,0 0,1-1,-1 1,0 0,1 0,-1 1,0-1,1 0,-1 1,0-1,1 0,-1 1,1 0,-1-1,1 1,-1 0,1 0,0 0,-1 0,1 0,0 0,0 0,-1 1,1-1,0 0,0 1,0-1,1 0,-1 1,-44 77,34-43,2 0,1 1,2 0,2 0,1 0,2 0,2 0,3 24,-2 17,-2-59,1 1,0 0,2 0,0-1,1 1,1-1,1 0,1 0,1-1,6 11,-14-27,0-1,0 0,1 1,-1-1,1 1,-1-1,1 0,-1 1,1-1,0 0,0 0,-1 0,1 0,0 1,0-1,0 0,1 0,-1-1,0 1,0 0,0 0,1-1,-1 1,0 0,1-1,-1 1,0-1,1 0,-1 1,1-1,-1 0,1 0,-1 0,0 0,1 0,-1 0,1-1,-1 1,1 0,-1-1,0 1,1-1,-1 1,0-1,0 0,1 0,-1 1,0-1,1-1,-1-3,1 0,-1 0,1-1,-2 1,1-1,0 1,-1-1,0 1,-1 0,1-1,-1 1,0-1,0 1,-1 0,-1-5,-4-11</inkml:trace>
  <inkml:trace contextRef="#ctx0" brushRef="#br0" timeOffset="153.213">585 216,'48'5,"44"6,22 2,0-2,-9-3,-13-2,-13-3,-10-1,-7-2,-14 0</inkml:trace>
</inkml:ink>
</file>

<file path=ppt/ink/ink8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5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0,'-19'44,"-11"23,-6 5,4-4,3-15,0-10,6-9,3-10,3-8</inkml:trace>
</inkml:ink>
</file>

<file path=ppt/ink/ink8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6 113,'9'-20,"4"44,-5 185,-10-134,-15 294,5-120,12-249,-1 1,1-1,0 0,-1 0,1 1,0-1,0 1,-1-1,1 0,0 1,0-1,-1 1,1-1,0 0,0 1,0-1,0 1,0-1,0 1,0-1,0 1,0-1,0 1,0-1,0 0,0 1,0-1,0 1,0-1,1 1,-1-1,0 0,0 1,0-1,1 1,-1-1,0 0,1 1,-1-1,0 0,1 1,-1-1,0 0,1 0,-1 1,1-1,-1 0,0 0,1 0,-1 1,1-1,-1 0,1 0,-1 0,1 0,-1 0,0 0,1 0,-1 0,1 0,-1 0,1 0,-1 0,1-1,-1 1,0 0,1 0,-1 0,1-1,20-29,-14 19,208-297,-207 297,1 1,-1 0,2 0,-1 1,1 0,1 1,0 0,0 1,0 0,1 0,0 2,0-1,0 2,1-1,0 2,0 0,0 0,-10 3,1 0,-1 0,1 1,-1-1,1 1,-1 0,0 0,0 0,1 0,-1 1,0-1,0 1,0 0,0 0,-1 0,1 0,0 0,-1 1,0-1,1 1,-1-1,0 1,0 0,-1 0,1 0,-1 0,1 0,-1 1,0-1,0 0,0 0,-1 1,1-1,-1 1,0-1,1 2,-1 7,1 1,-1-1,-1 0,0 1,-1-1,0 0,-1 0,0 0,-4 7,-2 5,-2-1,-1-1,-1 0,-1 0,0-2,-2 1,-16 15,25-28,-1 0,0-1,-1 0,0 0,0-1,-1 0,1 0,-1-1,-1 0,1-1,0 0,-1-1,0 0,0-1,0 0,0-1,0 0,-11-1,16 0,0-1,0 0,0 0,0 0,1-1,-1 0,1 0,-1 0,1-1,0 0,0 0,0 0,0-1,0 1,1-1,0-1,-1 1,2 0,-1-1,0 0,1 0,0 0,0 0,1 0,-1-1,1 1,0-1,1 1,-1-3,4-7</inkml:trace>
  <inkml:trace contextRef="#ctx0" brushRef="#br0" timeOffset="750.186">795 706,'0'7,"14"123,-13-127,-1 0,1 0,1 0,-1 0,0 0,1 0,-1 0,1 0,0-1,0 1,0-1,0 1,0-1,1 0,-1 0,1 0,0 0,-1 0,1-1,0 1,0-1,0 0,0 0,0 0,0 0,0 0,0-1,1 1,-1-1,0 0,0 0,1 0,-1 0,0-1,0 1,0-1,3-1,15-5,0-2,0-1,-1 0,0-2,-1 0,0-1,-1-1,15-15,30-42,-47 105,-14-26,-1 0,1 0,0 0,1 0,0 0,0-1,0 1,1-1,0 0,1 0,0-1,0 1,0-1,1 0,0 0,0-1,0 1,1-1,-1-1,1 1,0-1,1-1,-1 1,6 1,-3-4,0 0,1 0,-1-1,0 0,0-1,0 0,1-1,-1 0,0 0,-1-1,1 0,-1-1,1 0,-1-1,0 0,0 0,-1-1,1 0,138-125,-117 99,-1 0,-1-2,-2 0,-2-2,-1-1,-1-1,-3-1,-1-1,-2 0,-1-1,-3-1,-1 0,-2 0,-2-1,0-28,-6 68,0 1,-1-1,1 1,-1-1,0 1,1-1,-1 0,0 1,-1-1,1 1,0-1,-1 0,0 1,1-1,-1 1,0-1,0 1,0 0,-1-1,1 1,-1 0,1 0,-1 0,1 0,-1 0,0 0,0 1,0-1,0 0,-1 1,1 0,0-1,0 1,-1 0,1 0,-1 1,1-1,-1 0,1 1,-1-1,-2 1,-1 4,0 1,0 0,1 0,0 1,-1-1,2 1,-1 1,1-1,0 0,0 1,1 0,-1 0,2 0,-1 0,-1 6,4-11,-8 23,3 0,0 1,1-1,1 1,2 0,0 0,2 0,1 2,0 19,0-7,2 0,1-1,3 1,1-1,11 29,13 11,-34-72,-3-3</inkml:trace>
  <inkml:trace contextRef="#ctx0" brushRef="#br0" timeOffset="1002.717">1445 394,'43'0,"34"0,13 0,-4 0,-7 5,-12 2,-13-1,-6-1,-6 3,-5 1,-5-2,-2-2,-7 3,-3 1,1-2,-3-2</inkml:trace>
</inkml:ink>
</file>

<file path=ppt/ink/ink8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9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307 672,'-53'50,"2"2,2 2,3 3,-2 8,42-58,1-1,-1 0,1 0,1 1,-1 0,1-1,0 1,1 1,-1-1,2 0,-1 1,1 0,0-1,0 1,1 0,0 0,1 0,-1 5,2-11,0 0,0 0,0 0,0 0,0 0,0-1,1 1,-1 0,1 0,-1-1,1 1,0-1,-1 1,1-1,0 0,0 0,0 0,0 0,0 0,0 0,0-1,0 1,0 0,1-1,-1 0,0 1,0-1,0 0,1 0,-1-1,0 1,2-1,70-19,-64 14,1 0,-1 0,-1-1,1-1,-1 1,0-1,-1-1,0 0,0 0,-1-1,0 0,-1 0,0 0,-1-1,0 0,0 0,-1 0,-1-1,0 1,0-1,-1 0,-1 0,0 0,-1 1,0-7,1 7,0-1,-1 0,-1 0,1 1,-2-1,0 0,0 1,-1-1,-1 1,1 0,-2 0,0 0,0 1,-1 0,0 0,-1 0,0 0,0 1,-1 1,0-1,-6-3,15 13,0-1,0 1,0 0,-1 0,1 0,0 0,-1 0,1 0,-1 0,1 0,-1 0,0 0,1 0,-1 0,0 0,1 0,-1 0,0 1,0-1,0 0,0 0,0 0,-1 0,1 0,0 0,0 0,-1 1,1-1,-1 0,1 0,-1 0,1 0,-1 0,1-1,-1 1,0 0,0 0,1 0,-1 0,0-1,0 1,0 0,0-1,0 1,0-1,0 1,0-1,0 1,0-1,0 0,0 0,0 1,-1-1,1 0,0 0,0 0,0 0,0 0,0-1,0 1,-1 0,1 0,0-1,0 1,0-1,4 5,0 0,0 0,0 0,1-1,0 0,-1 0,1 0,0 0,1 0,-1-1,0 0,1 0,-1 0,1 0,0-1,-1 0,1 0,0 0,0-1,0 1,0-1,0 0,-1 0,1-1,0 0,0 1,3-2,124-52,-88 23,-1-2,-2-1,-1-3,-2-1,-2-1,12-19,-26 30,-1 0,-2-1,-1-1,-2-1,0-1,-2 0,-2-1,2-9,-1-46,-13 88,0 1,0-1,0 1,0-1,0 0,0 1,0-1,0 0,0 1,-1-1,1 0,0 0,0 1,0-1,-1 0,1 1,0-1,0 0,-1 0,1 1,0-1,0 0,-1 0,1 0,0 0,-1 1,1-1,0 0,-1 0,1 0,0 0,-1 0,1 0,-1 0,1 0,0 0,-1 0,1 0,0 0,-1 0,1 0,0 0,-1 0,1-1,0 1,-1 0,1 0,0 0,-1 0,1-1,0 1,0 0,-1-1,-13 38,-17 100,5 2,7 1,6 1,7 0,10 130,-4-240,5 102,5 0,24 108,-31-187,-3-53,0 0,0 0,0 0,0 0,0 0,-1 0,1 0,0 0,0 0,-1 0,1 0,-1 0,1 0,-1 0,1 0,-1-1,1 1,-1 0,0 0,1-1,-1 1,0 0,0-1,0 1,1-1,-1 1,0-1,0 1,0-1,0 1,0-1,0 0,0 0,0 0,0 1,0-1,0 0,0 0,0 0,0-1,0 1,0 0,0 0,0 0,0-1,0 1,0 0,0-1,0 0,-6-4,1 0,-1 0,1-1,1 0,-1 0,1 0,0-1,1 0,-1 0,1 0,1 0,-1-1,1 1,1-1,-3-8,-5-8,1 0,1-1,1 0,1-1,1 0,2 1,0-1,2 0,0-1,2 1,1 0,2 0,0 1,1-1,2 1,0 0,2 0,1 1,1 0,1 1,0 0,5-3,78-66,-68 74</inkml:trace>
</inkml:ink>
</file>

<file path=ppt/ink/ink8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56 214,'0'485,"0"-467,-1-1,0 0,-1 0,-1 0,-1 0,0 0,-1 0,-5 8,10-25,0-1,0 1,0-1,0 1,0-1,0 1,-1 0,1-1,0 1,0-1,0 1,-1 0,1-1,0 1,-1-1,1 1,0 0,-1-1,1 1,0 0,-1 0,1-1,0 1,-1 0,1 0,-1 0,1-1,-1 1,1 0,-1 0,1 0,0 0,-1 0,1 0,-1 0,1 0,-1 0,1 0,-1 0,1 0,-1 0,1 1,0-1,-1 0,1 0,-1 0,1 1,0-1,-1 0,1 0,-1 1,1-1,0 0,-1 1,1-1,0 0,0 1,-1-1,1 1,0-1,-6-42,9 9,2-1,1 0,1 1,2 0,1 1,2 0,1 0,1 2,2-1,1 2,1 0,2 1,15-17,165-193,-56 133,-142 104,1-1,-1 0,1 0,-1 1,1 0,0-1,-1 1,1 0,0 0,0 1,0-1,0 0,0 1,-1 0,1 0,0 0,0 0,0 0,0 0,0 1,0 0,0-1,0 1,0 0,-1 0,1 1,0-1,-1 0,1 1,-1 0,0-1,1 1,-1 0,0 0,0 1,0-1,0 0,-1 1,1-1,-1 1,1-1,-1 2,3 11,-1 0,-1 0,0 1,-1-1,0 1,-2 0,0-1,0 1,-2-1,0 0,0 0,-2 0,0 0,0 0,-2-1,-5 10,6-9,-1 0,0 0,-1-1,-1 0,0 0,-1-1,0 0,-1-1,0 0,-1-1,-1 0,0-1,0 0,-1-1,0 0,0-2,-1 1,0-2,0 0,-1-1,0 0,0-1,-3-1,15-2,0-1,0 0,0 0,-1-1,1 1,0-1,0 0,0 0,0 0,0 0,1-1,-1 1,0-1,1 0,-1 0,1-1,-1 1,1-1,0 0,0 0,0 0,1 0,-1 0,1 0,-1-1,1 1,0-1,1 0,-1 1,1-1,-1 0,1 0,0 0,0 0,1 0,-1 0,1 0,0-1,0 1,1 0,-1 0,1 0,0 0,0 0,0-1,5-8,0 0,0 1,1 0,1 0,0 0,1 1,0 0,5-3,8-7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8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0,'-19'15,"-16"13,-8 8,5 2,3-5,8-9</inkml:trace>
</inkml:ink>
</file>

<file path=ppt/ink/ink8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89,'-71'107,"60"-96,1 1,0 0,1 1,1 0,0 1,1-1,0 1,1 1,0-1,2 1,-1 0,2 1,0-1,1 0,0 10,2-23,0 0,0 1,0-1,0 0,1 0,-1 0,0 0,1 0,0 0,0 0,-1 0,1 0,0 0,0-1,1 1,-1 0,0-1,1 1,-1 0,1-1,-1 0,1 1,0-1,-1 0,1 0,0 0,0 0,0 0,0 0,0-1,0 1,0-1,0 1,0-1,0 0,0 1,0-1,0-1,1 1,0 0,81-30,-67 18,-1-1,0 0,-1-1,-1-1,0 0,-1-1,0-1,-2 0,0 0,-1-1,0 0,-2-1,0 0,-1-1,2-12,-8 25,0 1,0 0,-1 0,0-1,0 1,0 0,-1-1,0 1,-1 0,1 0,-1 0,0 0,-1 0,1 0,-1 1,0-1,0 1,-1 0,0 0,0 0,0 0,-1 1,1-1,-1 1,0 0,0 1,0-1,-1 1,1 0,-1 1,0-1,0 1,0 0,0 0,0 1,0 0,0 0,-1 0,1 1,0 0,-1 0,1 1,0-1,0 1,0 1,-1-1,1 1,0 0,1 1,-1-1,0 1,0 1,-76 70,68-55</inkml:trace>
</inkml:ink>
</file>

<file path=ppt/ink/ink8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1,'-10'34,"-2"15,0 5,2-12,3-13</inkml:trace>
</inkml:ink>
</file>

<file path=ppt/ink/ink8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1 590,'5'-23,"0"0,2 1,1 0,0 0,2 1,1 0,0 1,1 0,1 1,10-10,52-26,-74 54,1 1,0-1,0 0,0 1,0 0,0-1,0 1,0 0,0 0,0 0,0 0,0 0,0 1,0-1,0 1,0-1,0 1,-1 0,1-1,0 1,0 0,-1 0,1 0,0 1,-1-1,1 0,-1 1,1-1,-1 1,0-1,0 1,0-1,0 1,0 0,0 0,0 0,0-1,-1 1,1 0,-1 0,1 0,-1 0,0 0,0 0,6 85,-8-81,1 0,0 0,0 0,1 0,0 0,0 0,0 0,0 0,1 0,0 0,1 0,-1 0,1 0,0 0,1-1,-1 1,1-1,0 0,0 0,1 0,-1 0,1 0,0-1,1 0,-1 0,1 0,0 0,0-1,0 1,0-1,5 2,-4-4,-1 0,0 0,0 0,1-1,-1 1,0-1,1-1,-1 1,0-1,1 0,-1 0,0 0,0-1,0 0,0 0,0 0,0 0,-1-1,1 0,-1 0,0 0,0-1,0 1,0-1,0 0,-1 0,0 0,0-1,0 1,2-4,64-152,4-96,-44 172,-19 60</inkml:trace>
</inkml:ink>
</file>

<file path=ppt/ink/ink8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0,'0'851,"-16"-786,4-53</inkml:trace>
</inkml:ink>
</file>

<file path=ppt/ink/ink8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1,'39'4,"26"3,12-1,-1-1,-5-1,-10-2,-5-1,-8 0,-7-1,-6-1,-8 1</inkml:trace>
</inkml:ink>
</file>

<file path=ppt/ink/ink8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8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81,'0'-3,"0"0,0 0,0-1,-1 1,1 0,-1 0,0 0,0 0,0-1,0 1,0 1,-1-1,1 0,-1 0,0 0,0 1,0-1,0 1,0-1,-1 1,1 0,-1 0,1 0,-1 0,0 1,0-1,0 1,1 0,-2-1,1 1,0 1,0-1,0 0,0 1,-1-1,1 1,-7-1,-1 1,0 0,1 1,-1 0,1 1,0 0,-1 0,1 1,0 1,-6 2,0 1,-1 0,1 1,0 1,1 0,0 1,0 1,1 0,1 1,0 1,1 0,0 0,1 1,0 1,1 0,1 0,0 1,1 0,1 1,1 0,0 0,0 5,5-14,0 0,1 0,0 0,0 0,1 0,0 1,0-1,1 0,0 0,1-1,0 1,0 0,0-1,1 0,0 0,1 0,-1 0,1-1,1 1,-1-1,1-1,0 1,0-1,7 4,0 1,1-2,0 1,0-2,1 0,0 0,0-2,1 0,-1-1,1 0,0-1,0-1,4 0,-3 0,1-1,-1-1,1-1,0 0,-1-1,0-1,1-1,-1 0,-1-1,1-1,-1 0,0-2,11-6,-9 1</inkml:trace>
</inkml:ink>
</file>

<file path=ppt/ink/ink8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0,'0'29,"0"24,0 7,0-1,0-6,0-7,0-7,0-10</inkml:trace>
</inkml:ink>
</file>

<file path=ppt/ink/ink8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1,'-7'2,"-4"2,0 0,0 0,0 1,1 1,0-1,0 2,0-1,0 2,1-1,1 1,-1 0,1 1,0 0,-5 9,13-15,0 0,0 1,0-1,1 1,0-1,-1 0,1 0,0 1,0-1,1 0,-1 0,1 0,-1 0,1 0,0-1,0 1,0 0,1-1,-1 0,1 1,-1-1,1 0,0 0,0 0,-1-1,1 1,1-1,-1 0,0 1,0-1,0-1,1 1,-1 0,0-1,3 0,14 9,-13-7,-1 0,0 0,0 1,0 0,0 0,0 1,0-1,-1 1,0 0,0 1,0-1,0 1,-1 0,0 0,0 1,0-1,-1 1,1 0,-1 0,-1 0,1 0,-1 1,0-1,-1 0,1 1,-1 0,0-1,-1 1,0 0,0-1,0 1,-1 0,0-1,0 1,-1-1,0 1,0-1,0 0,-3 5,0-4,0 0,0 0,-1 0,0-1,0 0,0-1,-1 1,1-1,-1 0,-1-1,1 1,-1-2,1 1,-1-1,0 0,0 0,-1-1,1-1,0 1,-1-1,1 0,-1-1,1 0,-1-1,1 1,-9-3,-24-26,28 11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6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1 489,'9'8,"0"-1,1 0,0-1,0 0,0-1,1 1,0-2,0 0,0 0,1-1,-1 0,1-1,-1-1,1 0,0 0,0-1,0-1,-1 1,1-2,0 0,-1 0,1-1,-1-1,1 0,29-14,-1-1,-1-1,-1-3,-1-1,-1-1,-2-3,0 0,20-24,93-96,8 7,-155 140,1 0,0 0,0 0,0 0,0 0,0 1,0-1,0 0,0 1,0-1,0 1,0-1,0 1,0-1,0 1,0 0,1-1,-1 1,0 0,0 0,1 0,-1 0,0 0,0 0,0 0,1 1,-1-1,0 0,0 1,0-1,0 1,0-1,0 1,0-1,0 1,0 0,0 0,0-1,0 1,0 0,0 0,0 0,-1 0,1 0,0 0,-1 0,1 0,-1 0,1 0,-1 1,0-1,9 66,-12-38,-1 0,-1 0,-2-1,-1 0,-1 0,-1-1,-2 0,-9 17,4-12,0-2,-2 0,-2-1,0-1,-15 13,29-31,0-1,-1-1,-1 0,1 0,-1 0,0-1,-1-1,0 1,0-1,0-1,-1 0,0-1,0 0,0 0,0-1,0-1,-1 0,1 0,-1-1,0-1,1 0,-12-1,20 0,-1-1,1 1,0-1,0 0,0 0,0 0,0 0,0-1,1 1,-1-1,1 1,-1-1,1 0,0 0,0 0,0 0,1 0,-1-1,0-1,-5-17</inkml:trace>
</inkml:ink>
</file>

<file path=ppt/ink/ink8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709 2,'1'115,"-13"279,-51 3,52-323,16-136,2 42</inkml:trace>
  <inkml:trace contextRef="#ctx0" brushRef="#br0" timeOffset="253.095">399 595,'38'-5,"37"-6,11-2,0 2,-10-2,-13 1,-12 2,-11-1,-6 1,-5-3,-3-4,-5 1</inkml:trace>
  <inkml:trace contextRef="#ctx0" brushRef="#br0" timeOffset="613.334">1162 2,'-69'449,"50"-211,20-231,-1 1,1 0,1 0,0-1,0 1,0-1,1 1,0-1,1 0,0 0,0 0,2 2,-4-6,0-1,0 0,0 0,0 0,0 0,0-1,0 1,1 0,-1-1,0 0,1 0,-1 1,1-1,0-1,-1 1,1 0,0-1,0 1,-1-1,1 0,0 0,0 0,0 0,-1 0,1-1,0 1,-1-1,1 0,0 0,-1 0,1 0,-1 0,1-1,-1 1,2-2,52-35,-42 27,0 1,1 0,0 1,1 1,0 1,0 0,10-3,-22 10,0-1,-1 1,1 0,0 0,-1 1,1-1,0 1,-1-1,1 1,-1 0,1 1,-1-1,0 1,1-1,-1 1,0 0,0 0,0 0,0 1,-1-1,1 1,-1-1,1 1,-1 0,0 0,0 0,0 0,0 1,-1-1,1 0,-1 1,0-1,0 1,0-1,0 1,-1 0,0-1,1 3,30 59,5-50,-21-19</inkml:trace>
  <inkml:trace contextRef="#ctx0" brushRef="#br0" timeOffset="979.872">1782 820,'31'-3,"-1"-1,0-1,0-2,-1-1,0-1,0-2,-1-1,0-1,9-7,-30 15,0-1,0 0,0 0,-1 0,0-1,-1 0,1 0,-1-1,-1 1,1-1,-1 0,-1 0,0-1,0 1,0-1,-1 1,0-1,-1 0,0 0,0 0,-1 0,0 0,-1 0,0 0,-1-4,-1 10,0 0,0-1,0 1,0 0,-1 0,1 1,-1-1,0 1,0 0,0 0,0 0,0 0,0 1,-1-1,1 1,-1 0,1 1,0-1,-1 1,1 0,-1 0,1 0,-1 0,1 1,-1 0,1 0,-1 0,1 1,0-1,0 1,0 0,0 0,0 0,0 1,1-1,-1 1,1 0,-3 3,-8 5,0 0,1 1,0 0,1 1,0 1,1-1,1 2,0 0,1 0,0 1,6-10,0 0,0 0,1 0,0 0,0 0,0 0,1 0,0 1,0-1,0 1,1-1,0 0,0 1,1-1,0 1,0-1,0 0,1 1,0-1,0 0,0 0,1 0,0-1,0 1,1-1,-1 1,1-1,5 4,5 1,0 0,1-2,1 0,-1-1,1 0,1-1,-1-1,1 0,0-2,0 0,0-1,0 0,0-1,1-1,-1-1,0-1,0 0,4-2,13-1,-4-1</inkml:trace>
  <inkml:trace contextRef="#ctx0" brushRef="#br0" timeOffset="5513.887">3306 651,'11'30,"0"0,-2 0,-2 1,0 0,-2 0,-2 0,-1 1,-1 6,-1 275,1-304,-1 0,-1 0,0 0,0 0,-1-1,0 1,0 0,-1-1,0 1,0-1,-2 1,5-8,0 0,-1-1,1 1,-1 0,1 0,-1-1,1 1,-1 0,1-1,-1 1,1 0,-1-1,0 1,1-1,-1 1,0-1,0 1,1-1,-1 0,0 1,0-1,0 0,1 0,-1 1,0-1,0 0,0 0,0 0,1 0,-1 0,0 0,0 0,0-1,0 1,0 0,1 0,-1-1,0 1,0 0,1-1,-1 1,0-1,0 1,1-1,-1 1,0-1,1 0,-1 1,1-1,-1 0,1 1,-1-1,1 0,0 1,-1-1,1 0,0 0,-1 0,1 0,0 0,-18-52,14 21,2-1,1 0,1 0,3 0,0 0,2 1,1-1,2 1,1 1,2-1,1 2,1 0,6-9,-1 3,2 0,1 2,2 0,1 2,2 0,1 2,5-3,-30 30,0 1,0 0,0-1,1 1,-1 0,1 1,-1-1,1 0,0 1,0-1,0 1,-1 0,1 0,0 0,1 0,-1 1,0-1,0 1,0 0,0 0,0 0,0 0,0 1,0-1,1 1,-1-1,0 1,0 0,-1 1,1-1,0 0,0 1,-1-1,1 1,0 0,-1 0,0 0,1 0,-1 1,0-1,0 0,0 1,-1-1,1 1,-1 0,1 0,-1 0,0 0,6 17,-2-1,0 2,-1-1,-1 0,-1 1,0-1,-2 1,-1 0,0-1,-3 12,3-19,1-1,-2 1,0-1,0 1,-1-1,-1 0,0 0,-1-1,0 1,0-1,-1 0,-1 0,0-1,0 0,-1 0,0 0,-1-1,0-1,-1 1,0-2,0 1,0-1,-1-1,0 0,-5 2,14-7,0-1,0 1,0-1,0 1,0-1,0 0,0 0,0 0,0 0,0 0,0 0,0 0,0-1,0 1,0-1,0 1,0-1,0 0,1 0,-1 0,0 0,0 0,1 0,-1-1,1 1,-1 0,1-1,-1 1,1-1,0 0,0 1,0-1,0 0,0 0,0 0,0 1,1-1,-1 0,1 0,-1 0,1-2,10-82,17 37,-15 30</inkml:trace>
  <inkml:trace contextRef="#ctx0" brushRef="#br0" timeOffset="6349.833">4209 622,'-8'2,"0"0,0 1,0 0,0 0,0 0,1 1,-1 0,1 1,0 0,0 0,1 0,0 1,-1 0,-4 6,-6 4,-2 2,2 1,0 0,1 1,1 1,0 1,2 0,-6 14,18-34,-1-1,1 1,0 0,0-1,0 1,0 0,0 0,1 0,-1 0,1 0,-1 0,1 0,0 0,-1 0,1 0,0 0,0 0,1 1,-1-1,0 0,1 0,-1 0,1 0,0 0,-1 0,1-1,0 1,0 0,0 0,1-1,-1 1,0 0,1-1,-1 1,1-1,-1 0,1 1,0-1,-1 0,1 0,0 0,0 0,0 0,0-1,0 1,0-1,0 1,0-1,0 1,0-1,10-2,0 1,0-2,0 1,0-2,-1 1,1-2,-1 0,0 0,0-1,-1 0,1-1,-2 0,1 0,-1-1,0-1,5-5,-1 3,134-129,-146 139,-1 1,1-1,-1 1,1-1,-1 1,1-1,-1 1,1-1,-1 1,1 0,0-1,-1 1,1 0,-1-1,1 1,0 0,-1 0,1 0,0 0,0 0,-1 0,1 0,0 0,-1 0,1 0,0 0,-1 0,1 0,0 0,-1 1,1-1,0 0,-1 0,1 1,-1-1,1 1,0-1,-1 0,1 1,-1-1,1 1,-1-1,1 1,-1 0,0-1,1 1,-1-1,0 1,1 0,-1-1,0 1,0 0,0-1,0 1,1 0,-1-1,0 1,11 51,-9-44,-3-4,1 1,0-1,0 1,0-1,0 1,1-1,0 1,0-1,0 0,0 1,1-1,0 0,0 0,0 0,0 0,1 0,-1 0,1-1,0 1,0-1,0 0,1 0,-1 0,1 0,0-1,0 1,0-1,0 0,0 0,0 0,0-1,0 0,1 0,-1 0,5 1,16-9,0-2,-1 0,0-1,-1-1,0-2,0 0,-2-1,0-1,0-1,-2-1,0-1,-1-1,0 0,0-3,-16 20,33-36,0-2,-3-1,-1-1,-2-2,-2-1,-3-1,-1-1,-2-1,-2-1,-3-1,9-44,-22 25,-3 68,0-1,-1 0,1 1,-1-1,1 1,-1-1,1 1,-1-1,0 1,0-1,1 1,-1-1,0 1,0 0,-1 0,1-1,0 1,0 0,-1 0,1 0,0 0,-1 1,1-1,-1 0,1 0,-1 1,1-1,-1 1,0 0,1-1,-1 1,0 0,1 0,-1 0,1 0,-1 0,0 0,1 1,-2-1,-6 4,0 1,1 0,-1 0,1 1,0 0,1 0,-1 1,1-1,0 2,1-1,0 1,0 0,1 0,0 1,0 0,1 0,0 0,0 0,1 1,1-1,0 1,-1 5,-3 19,2 1,1 1,2-1,1 0,3 8,-2 15,56 280,-56-336,0 0,-1 0,1-1,-1 1,1 0,-1 0,0-1,1 1,-1 0,0 0,0 0,0 0,-1-1,1 1,0 0,-1 0,1-1,-1 1,1 0,-1 0,0-1,0 1,0-1,0 1,0-1,0 1,0-1,-1 1,1-1,0 0,-1 0,1 0,-1 0,1 0,-1 0,0 0,1 0,-1-1,0 1,1-1,-1 1,0-1,0 0,-35-24,20 10</inkml:trace>
  <inkml:trace contextRef="#ctx0" brushRef="#br0" timeOffset="6603.36">4548 482,'43'9,"34"4,13-1,-4-7,-7-4,-7-8,-7-2,-9 0,-5-2,-6-1,-5 3,-6-3,-4-3,-1 0,-6-2,-3 3,-3 2</inkml:trace>
  <inkml:trace contextRef="#ctx0" brushRef="#br0" timeOffset="6931.105">5479 30,'-23'175,"8"-80,4 0,4 0,5 55,3-136,0 0,1 0,1 0,0-1,0 1,2-1,-1 1,6 7,-9-18,1 1,0-1,0 0,0 1,1-1,-1 0,1-1,-1 1,1 0,0-1,0 0,0 1,1-1,-1 0,0-1,1 1,-1-1,1 1,0-1,-1 0,1 0,0-1,0 1,-1-1,1 0,0 0,0 0,0 0,0-1,-1 1,1-1,0 0,1-1,19-7,1-1,-2-1,1-1,-2-2,1 0,16-14,26-17,-64 43,1 1,0-1,0 0,0 1,0-1,0 1,0 0,0-1,0 1,1 0,-1 0,0 0,1 1,-1-1,1 1,-1-1,1 1,-1 0,1 0,-1 0,1 0,-1 0,1 1,-1-1,0 1,1-1,-1 1,0 0,1 0,-1 0,0 0,0 1,0-1,0 1,0-1,0 1,0 0,0-1,-1 1,1 0,1 2,51 139,-42-128</inkml:trace>
  <inkml:trace contextRef="#ctx0" brushRef="#br0" timeOffset="19270.572">342 2062,'-27'3,"-1"0,1 2,0 1,1 1,-1 1,1 2,1 0,0 2,-19 11,40-21,0 1,0 0,0 0,0 0,0 0,1 1,-1-1,1 1,0 0,0 0,1 0,-1 0,1 1,0-1,0 1,0-1,0 1,1 0,0 0,0 0,1-1,-1 1,1 0,0 0,0 0,0 0,1 0,0 0,0 0,0-1,1 1,-1 0,1-1,0 1,0-1,1 1,-1-1,1 0,0 0,0 0,1-1,-1 1,1-1,0 0,-1 0,1 0,3 1,4 1,0 0,0-1,0 0,1 0,-1-2,1 1,0-2,0 1,0-2,0 0,0 0,0-1,0 0,0-1,-1 0,1-1,-1-1,1 0,-1 0,0-1,0 0,-1-1,0-1,0 1,0-1,-1-1,0 0,0 0,5-8,30-37,-11 77,-29-18,7 10,0-1,1-1,1 1,0-2,1 0,0 0,1-2,0 1,1-2,0 0,1-1,0-1,14 5,29 7,-41-15</inkml:trace>
  <inkml:trace contextRef="#ctx0" brushRef="#br0" timeOffset="22394.863">4859 2090,'-15'34,"-4"15,0 5,5-2,8-10,6-13</inkml:trace>
  <inkml:trace contextRef="#ctx0" brushRef="#br0" timeOffset="22643.271">4830 1751,'0'-9,"5"5,1 5</inkml:trace>
  <inkml:trace contextRef="#ctx0" brushRef="#br0" timeOffset="20323.804">2064 2062,'-12'-6,"0"0,0 0,0 1,-1 1,0 0,0 0,0 2,0-1,-1 2,1 0,0 0,-1 1,1 1,-1 0,1 1,0 1,0 0,0 0,0 1,0 1,1 0,0 1,0 1,6-4,0 1,1 0,0 0,0 0,0 1,0 0,1 0,0 0,0 1,0-1,1 1,-1 0,1 0,1 0,-1 1,1-1,0 0,1 1,-1 0,1-1,1 1,-1 0,1-1,0 1,1 0,-1 0,2-1,-1 1,0-1,1 1,1-1,-1 0,1 1,0-1,0-1,2 3,6 1,1 0,0-1,1-1,0 0,0 0,0-2,1 0,0 0,0-1,0-1,0 0,1-1,-1 0,1-1,-1-1,1-1,0 0,-1 0,7-3,5 3,-17 1,1 0,-1-1,1 0,-1-1,1 0,-1 0,0-1,0 0,0-1,0 0,0 0,-1-1,0 0,0-1,2-2,3-5</inkml:trace>
  <inkml:trace contextRef="#ctx0" brushRef="#br0" timeOffset="20842.836">2516 1977,'-18'35,"2"1,1 0,1 1,2 1,2 0,-2 19,11-55,0 1,0 0,0-1,0 1,1 0,-1 0,1 0,0 0,-1-1,1 1,1 0,-1 0,0 0,1 0,-1-1,1 1,0 0,0 0,0-1,0 1,0-1,1 1,-1-1,1 1,0-1,0 0,0 0,0 0,0 0,0 0,0 0,1 0,-1-1,0 1,1-1,0 0,-1 0,1 0,0 0,-1 0,1-1,0 1,0-1,0 1,0-1,-1 0,2 0,8-4,1 0,-1-1,0 0,-1-1,1-1,-1 1,0-2,-1 0,0 0,0 0,0-2,-1 1,-1-1,0 0,5-8,23-24,62-55,-97 96,0 0,1 0,-1 0,0 0,0 1,1-1,-1 0,0 1,1-1,-1 1,0-1,1 1,-1 0,1 0,-1 0,1-1,-1 1,0 1,1-1,-1 0,1 0,-1 0,1 1,-1-1,0 1,1-1,-1 1,0 0,1-1,-1 1,0 0,0 0,0 0,0 0,0 0,0 0,0 0,0 0,0 0,0 0,0 1,-1-1,1 0,0 1,-1-1,1 0,-1 1,0 0,12 71,-15 293,0-300,-3-1,-3 1,-2-2,-4 1,-7 12,20-63,-2 0,1-1,-2 0,0 0,0 0,-1-1,-1 0,0 0,-1 0,0-1,0 0,-2 0,1-1,-1-1,0 0,-2 1,10-9,0 0,0 0,0 0,0-1,0 1,-1-1,1 1,0-1,0 0,0 0,0 0,-1 0,1 0,0 0,0-1,0 1,0-1,0 1,0-1,0 0,0 0,0 0,0 0,0 0,0 0,0-1,1 1,-1 0,0-1,1 0,0 1,-1-1,1 0,0 0,0 1,0-1,0 0,0 0,0-1,-25-86,22 45,2-1,2 0,1 0,3 1,2-1,8-29,-9 53,1 0,1 1,1-1,1 1,1 1,0 0,1 0,1 1,1 1,1 0,0 0,1 1,1 1,13-10,-1 5,-3 3</inkml:trace>
  <inkml:trace contextRef="#ctx0" brushRef="#br0" timeOffset="21436.147">3419 1977,'-21'5,"1"1,-1 1,2 1,-1 1,1 0,0 2,1 0,0 1,1 1,1 0,0 1,0 1,-8 12,19-23,2 0,-1 0,0 0,1 1,0-1,0 1,0 0,0 0,1 0,0 0,0 1,1-1,-1 0,1 1,0-1,0 1,1-1,0 1,0 0,0-1,1 1,-1-1,1 1,1-1,-1 1,1-1,0 0,0 0,0 0,1 0,0 0,0 0,0-1,1 1,-1-1,1 0,0 0,0 0,3 1,-1 0,1 0,0-1,0 0,1 0,-1-1,1 1,0-2,0 1,0-1,0 0,0-1,0 0,0 0,1-1,-1 0,0-1,0 1,0-2,1 1,-1-1,0 0,-1-1,1 0,2-1,9-4,-2-1,1-1,-1-1,-1-1,0 0,0-1,-1 0,-1-1,6-9,1 0,-3 5</inkml:trace>
  <inkml:trace contextRef="#ctx0" brushRef="#br0" timeOffset="21789.989">3899 1526,'-16'25,"1"2,1-1,2 2,1 0,1 0,-6 28,7-12,1 0,3 0,2 1,1-1,3 1,3 15,-1 45,-8 38,5-141,-1 0,1-1,0 1,-1 0,1 0,0 0,0 0,0-1,0 1,0 0,1 0,-1 0,0 0,1-1,-1 1,1 0,0 0,0-1,0 1,0 0,0-1,0 1,0-1,0 1,1 0,6-2</inkml:trace>
  <inkml:trace contextRef="#ctx0" brushRef="#br0" timeOffset="22121.871">4209 2006,'-20'31,"1"1,2 0,1 1,2 1,1 1,2 0,-1 9,11-41,0-1,0 1,0 0,0 0,0 0,0-1,1 1,0 0,-1 0,1 0,0 0,1 0,-1 0,0 0,1 0,0 0,-1 0,1-1,0 1,1 0,-1 0,0-1,1 1,-1-1,1 1,0-1,0 0,0 0,0 0,0 0,1 0,-1 0,0 0,1-1,0 1,-1-1,1 0,0 0,-1 0,1 0,0 0,0-1,0 1,0-1,3 0,10-3,-1 0,1-2,-1 0,1-1,-1 0,-1-2,0 1,0-2,0 0,-1 0,0-1,-1-1,5-6,-5 7,-1-1,0-1,-1 0,0 0,-1-1,0-1,-1 1,-1-1,0 0,1-5,-6 14,0-1,0 1,0-1,-1 1,1-1,-1 1,-1-1,1 0,-1 0,0 1,0-1,-1 0,1 0,-1 1,-1-1,1 1,-1-1,0 1,0-1,0 1,-1 0,0 0,0 0,0 0,-1 1,0-1,0 1,0 0,-1-1,1 3,1-1,-1 1,-1 0,1 0,0 0,-1 0,1 1,0 0,-1 0,0 0,1 0,-1 1,0-1,1 1,-1 1,0-1,1 1,-1-1,1 1,-1 1,1-1,-1 1,1-1,0 1,-1 0,1 1,-8 3,1 1,1 0,-1 1,1 0,0 0,1 1,0 0,-7 11,3-2</inkml:trace>
  <inkml:trace contextRef="#ctx0" brushRef="#br0" timeOffset="25575.029">5451 2034,'-15'0,"0"1,1 1,-1 1,1 0,-1 1,1 0,1 1,-1 1,0 0,1 1,1 0,-1 1,1 0,0 1,1 1,0 0,1 0,0 1,0 0,1 1,1 0,-4 6,5-6,0 0,1 0,0 1,1 0,0 0,1 0,0 0,1 1,-1 12,4-21,-1-1,1 0,0 1,1-1,-1 0,1 1,0-1,0 0,0 0,0 1,1-1,0 0,0-1,0 1,0 0,0 0,1-1,0 1,0-1,0 0,0 0,0 0,0-1,1 1,0-1,-1 1,1-1,0 0,0-1,0 1,0-1,0 1,2-1,8 2,0 0,0-2,0 1,0-2,0 0,1 0,-1-2,0 0,0 0,0-1,-1-1,1 0,-1-1,0 0,0-1,2-2,20-12,0-1,-1-2,-1-2,-2-1,0-2,-12 11,-2-1,0 0,-2-2,0 0,-1 0,0-2,-2 1,-1-2,-1 0,0 0,-2 0,-1-1,-1-1,-1 1,-1-1,1-20,-2 17,-2 1,0 0,-2 0,-1-1,-1 1,-1 0,-1 1,-2-1,0 1,-2 0,-1 1,-1 0,-1 0,-1 1,-1 1,-5-4,16 22,0 1,0 0,0 0,-1 1,1-1,-1 1,0 0,0 0,-1 0,1 0,0 1,-1-1,0 1,1 0,-1 1,0-1,0 1,0 0,0 0,0 1,0-1,0 1,-1 0,1 1,0-1,0 1,0 0,0 0,0 0,0 1,1 0,-1 0,0 0,1 1,-1-1,1 1,0 0,0 0,0 1,1-1,-1 1,1 0,-3 3,-6 12,1 1,0 1,2 0,0 1,1-1,1 2,2-1,0 1,1 0,1 0,2 0,0 0,-2 14,2 0,1 0,2 0,2 0,1-1,2 1,1-1,2 0,14 31,-13-38,2 0,0-2,2 1,2-2,0 0,1-1,18 18,103 111,-89-86,-44-62</inkml:trace>
</inkml:ink>
</file>

<file path=ppt/ink/ink8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3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3186,'275'-28,"-66"0,92 1,24-1,279-2,317 30,-378-28,505 28,-444 28,-296-25,63-17,221-21,-75 23,-96-14,2 14,190-17,-19-5,55 12,29-13,-148 13,115-12,-557 29,776-29,1550 35,-2389-1</inkml:trace>
  <inkml:trace contextRef="#ctx0" brushRef="#br0" timeOffset="28140.942">1665 2960,'0'-55,"12"-145,54 1,64-110,-98 241,13-29,4 2,43-60,-90 152,67-100,4 3,5 2,37-30,-90 102,-4 3,1 1,1 1,1 1,1 1,1 1,0 1,20-9,170-70,-181 84,1 1,0 2,0 2,1 1,7 1,13-6,-45 8,-1 0,0 1,1 1,0 0,-1 0,1 1,-1 0,1 1,0 1,2 0,38 11,-22-7,0 2,-1 1,0 1,0 1,-1 2,1 2,32 20,-31-19,-1 1,0 1,-2 1,0 2,-1 1,22 23,79 119,-87-113,-3 1,-2 3,-2 0,-3 2,3 14,37 124,-40-78,39 124,16 79,-50-150,-2-24,-34-146,1 1,0-1,-1 1,1-1,0 1,0-1,0 1,-1-1,1 1,0-1,0 1,0 0,0-1,0 1,0-1,0 1,0-1,0 1,0-1,1 1,-1 0,0-1,0 1,0-1,1 1,-1-1,0 1,1-1,-1 1,0-1,1 0,-1 1,0-1,1 1,-1-1,1 0,-1 1,1-1,-1 0,1 0,-1 1,1-1,-1 0,1 0,0 0,-1 0,1 0,-1 0,1 0,-1 0,1 0,-1 0,1 0,0 0,-1 0,1 0,-1 0,1 0,-1-1,1 1,-1 0,1 0,-1-1,1 1,-1 0,1-1,-1 1,0-1,1 1,-1 0,21-40,-19 35,307-747,-290 704,1 1,3 2,2 0,2 2,2 0,1 2,3 1,1 2,11-8,227-242,-125 108,-142 174,12-14,1 1,0 0,2 1,0 1,1 1,0 1,1 0,12-3,217-116,-229 124,0 1,0 0,1 2,0 0,0 2,0 0,1 2,18-1,270 6,-290 0,1 1,0 1,0 1,-1 1,0 1,0 1,-1 1,0 0,-1 2,15 9,71 76,-57-45,101 142,-136-175,-1 1,0 1,-1 0,-2 0,0 1,-1 0,-1 1,-1 0,-1 1,-1-1,-1 1,0 9,24 137,29 56,-29-109,29 81,-34-107,12 101,-36 63,1-230</inkml:trace>
  <inkml:trace contextRef="#ctx0" brushRef="#br0" timeOffset="30788.813">7423 2876,'3'-5,"6"-12,-1 0,-1 0,0 0,-1-1,-1 0,0 0,-1 0,-1-6,8-176,10 95,2-19,6 1,5 1,45-104,-36 141,4 2,4 1,3 3,3 3,4 2,3 3,14-8,-62 62,0 2,1 0,1 1,0 0,1 2,0 0,1 1,0 1,1 1,0 1,1 1,-1 1,1 0,1 2,-1 0,12 1,243 6,33 56,-259-50,-1 2,0 3,-1 1,-1 3,0 2,-2 1,0 3,-1 2,-2 2,-1 1,15 16,-14-1,-3 3,-2 0,-2 3,5 13,-7-13,-12-18,-3 1,0 1,-3 0,0 1,-3 1,0 1,-1 6,30 126,-15-28,-22-99,2-1,2 0,2 0,1-1,2-1,2 0,6 9,-18-37,0 0,-1 1,0 0,-1 0,-1-1,1 1,-2 1,0-1,-1 10,13 90,-24-278,12 127,34-288,-15 200,-5 26,5 1,22-67,-31 131,1 1,3 0,0 1,2 1,2 1,1 0,2 1,16-20,11-4,2 1,2 2,2 3,3 3,1 2,48-27,-53 40,1 3,2 2,0 2,28-5,-42 16,1 3,0 2,0 1,1 3,28 0,-62 5,22-2,0 1,-1 2,1 1,-1 2,0 1,22 7,-27-4,0 1,-1 2,0 0,-1 2,-1 0,22 18,66 45,-90-61,13 9,0 2,-2 1,-1 2,14 17,-12-8,-2 3,-2 0,-1 1,-3 2,-1 1,-3 1,1 6,51 255,-43-109,-1 83,-29-267,2 1,-1-1,2 1,0-1,1 0,0-1,1 1,2 2,2-2</inkml:trace>
  <inkml:trace contextRef="#ctx0" brushRef="#br0" timeOffset="32826.519">12644 2650,'2'-2,"0"1,0 0,0-1,0 0,-1 1,1-1,-1 0,1 0,-1 0,0 0,0 0,0 0,0 0,0 0,0 0,0-1,-1 1,1 0,-1-1,0 1,0 0,0-1,0 1,0 0,0-1,0 0,4-182,7-48,8 142,4 0,4 2,3 1,5 1,45-81,-52 121,2 0,2 2,1 2,3 1,4-2,-14 20,2 1,0 2,1 0,1 2,0 1,2 2,0 1,17-5,-25 13,1 1,1 1,-1 2,1 0,-1 2,1 0,0 2,10 2,34-1,-45 1,-1 1,1 0,-1 2,0 1,0 1,-1 1,11 6,16 4,118 65,-139-72,-1 1,0 1,-1 1,-1 2,-1 1,0 1,-1 1,-1 1,-1 1,-1 0,-1 2,-1 1,-1 0,4 10,80 160,-73-121,-3 2,15 77,26 76,-36-117,-26-88,1 0,1 0,1-1,0 0,2 0,1-1,8 11,-6-14,-3-2</inkml:trace>
  <inkml:trace contextRef="#ctx0" brushRef="#br0" timeOffset="33908.232">14478 2735,'905'0,"-707"-28,282 27,-284 2,-155 10,-41-12</inkml:trace>
  <inkml:trace contextRef="#ctx0" brushRef="#br0" timeOffset="37588.833">14987 1634,'531'-288,"-368"206,139-49,-282 123,0 1,0 1,0 1,1 1,-1 1,19-1,-38 3,0 1,1 0,-1 0,0 0,0 0,0 0,0 0,0 0,0 0,0 0,0 0,1 0,-1 1,0-1,0 0,0 1,0-1,0 1,0-1,0 1,0 0,-1-1,1 1,0 0,0-1,0 1,-1 0,1 0,0 0,-1 0,1 0,-1 0,1 0,-1 0,1 0,-1 0,0 0,0 0,1 0,-1 0,0 0,0 1,0-1,0 0,0 0,0 0,-1 0,1 0,0 0,-1 1,-26 51,26-52,-101 136,68-95,2 1,1 1,3 2,-4 11,30-54,0 1,1-1,-1 0,1 1,-1-1,1 1,0-1,1 1,-1-1,0 1,1 0,0-1,0 1,0 0,0-1,1 1,0 0,-1-1,1 1,0-1,1 1,-1-1,1 0,-1 1,1-1,0 0,0 0,1 0,-1 0,0-1,1 1,0 0,0-1,0 0,0 0,0 0,0 0,0 0,0-1,1 1,-1-1,1 0,1 0,9 0,0-1,0-1,0 0,0-1,0-1,0 0,0-1,-1 0,0-1,0-1,0 0,0-1,-1 0,0 0,1-3,0 3,208-144,-204 135,-4 2</inkml:trace>
  <inkml:trace contextRef="#ctx0" brushRef="#br0" timeOffset="39325.289">17160 1352,'9'-48,"-9"46,-1 1,0-1,0 0,0 0,0 1,0-1,0 1,-1-1,1 1,0 0,-1-1,1 1,-1 0,1 0,-1 0,0 0,0 0,1 0,-1 1,0-1,0 0,0 1,0 0,1-1,-1 1,0 0,0 0,0 0,0 0,0 0,0 1,0-1,0 0,0 1,1 0,-1-1,0 1,-69 33,61-27,0 0,0 0,1 1,0 1,0 0,1 0,0 1,0 0,1 0,1 0,0 1,0 0,1 0,0 1,1 0,1-1,0 1,0 1,1-1,0 0,2 0,-1 1,1-1,1 1,0-1,1 1,0-7,0 1,0-1,1 0,0 0,0-1,0 1,1-1,0 0,0 1,0-2,1 1,-1 0,1-1,0 0,1 0,-1-1,0 1,1-1,0 0,0 0,0-1,0 0,0 0,5 0,160 9,-149-11,87-23,-101 19</inkml:trace>
  <inkml:trace contextRef="#ctx0" brushRef="#br0" timeOffset="40123.222">17583 1295,'-5'27,"1"0,1 1,2-1,0 1,2-1,1 1,1-1,2 0,4 16,-8-40,1 1,0-1,-1 0,1 1,0-1,1 0,-1 0,1 0,-1 0,1-1,0 1,0-1,0 0,0 1,0-2,1 1,-1 0,1 0,-1-1,1 0,0 0,-1 0,1 0,0-1,0 1,-1-1,1 0,0 0,0 0,0-1,-1 1,1-1,0 0,-1 0,1 0,0 0,-1-1,1 0,-1 0,0 0,0 0,0 0,0 0,0-1,0 1,0-1,-1 0,1 0,-1 0,1-2,24-35,-1-1,-2-1,-2-1,-2 0,3-14,35-78,-58 136,0-1,0 1,0 0,0-1,0 1,1-1,-1 1,0 0,0-1,1 1,-1-1,0 1,1-1,-1 1,1-1,-1 1,1-1,-1 1,1-1,-1 1,1-1,-1 0,1 1,-1-1,1 0,0 0,-1 1,1-1,-1 0,1 0,0 0,-1 0,1 0,0 0,-1 0,1 0,0 0,-1 0,1 0,-1 0,1 0,0-1,-1 1,1 0,0 0,-1-1,1 1,-1 0,1-1,-1 1,1-1,-1 1,1 0,-1-1,0 1,1-1,-1 0,1 1,-1-1,0 1,0-1,1 1,-1-1,0 0,0 0,5 58,-5-55,10 153,0-66,-3 1,-4 0,-5 23,1-17,-3-65,-1 0,-1-1,-2 0,-1 0,-1-1,-1 0,-2-1,-1 0,-1-1,-2 0,-13 17,30-43,-1 0,1 1,0-1,-1 1,1-1,-1 0,1 1,-1-1,1 0,-1 0,0 1,0-1,0 0,0 0,0 0,0 0,0 0,0 0,0 0,0 0,0-1,0 1,-1 0,1-1,0 1,-1-1,1 1,0-1,-1 0,1 1,-1-1,1 0,-1 0,1 0,0 0,-1 0,1-1,-1 1,1 0,0 0,-1-1,1 1,0-1,-1 0,1 1,0-1,0 0,-1 0,-1-14,0 1,1-1,0-1,1 1,1 0,1 0,0 0,2-6,-3 12,9-52,2 0,3 2,2 0,21-47,-26 76</inkml:trace>
  <inkml:trace contextRef="#ctx0" brushRef="#br0" timeOffset="40793.478">18655 590,'82'470,"-4"-149,-73-297</inkml:trace>
  <inkml:trace contextRef="#ctx0" brushRef="#br0" timeOffset="41124.863">19051 985,'-9'28,"2"1,1 1,2-1,1 1,1 0,1 0,2 0,2 9,-3-35,0-1,0 0,1 0,0 0,-1 0,1 0,0 0,1 0,-1-1,0 1,1 0,-1-1,1 1,0-1,0 1,0-1,0 0,1 0,-1 0,1 0,-1 0,1 0,-1-1,1 1,0-1,0 0,0 0,0 0,0 0,0 0,0-1,0 1,0-1,0 0,0 0,0 0,0 0,0-1,0 1,0-1,0 0,0 0,0 0,0 0,0 0,0-1,-1 1,1-1,0 0,-1 0,2-1,6-7,-1-1,0 0,-1 0,0-1,-1 0,0-1,0 1,-2-1,0-1,0 1,0-4,-3 11,4-11,-1-1,-1 0,-1 1,0-1,-1-1,-1 1,-1 0,0 0,-1 0,-2 0,1 0,-2 0,-2-6,5 21,0 1,0-1,0 0,0 1,0-1,-1 1,1 0,-1-1,1 1,-1 0,0 0,0 0,0 0,0 0,0 0,-1 1,1-1,0 1,-1 0,1-1,-1 1,-1 0,-10 0</inkml:trace>
  <inkml:trace contextRef="#ctx0" brushRef="#br0" timeOffset="41373.892">19445 957,'-4'33,"-3"17,6-1,8-9,2-11</inkml:trace>
  <inkml:trace contextRef="#ctx0" brushRef="#br0" timeOffset="41523.29">19445 505,'0'0</inkml:trace>
  <inkml:trace contextRef="#ctx0" brushRef="#br0" timeOffset="42057.286">19699 703,'-8'15,"1"0,1 0,0 1,1 0,1 0,0 0,1 1,1-1,0 1,1 0,1 0,1-1,0 1,1 0,1-1,3 9,-4-21,1 0,-1 0,1-1,0 1,1 0,-1-1,1 0,-1 0,1 0,0 0,0 0,0-1,1 0,-1 0,0 0,1 0,-1-1,1 0,0 0,0 0,-1 0,1-1,0 0,0 0,-1 0,1 0,0-1,0 0,-1 0,1 0,0 0,-1-1,1 0,-1 0,0 0,0-1,0 1,0-1,0 0,0 0,-1 0,3-3,8-10,0-1,-1-1,0 0,-2 0,0-1,-1-1,-1 0,-1 0,5-22,11-21,8-10,-19 49,-1 0,-2-2,0 1,-2-1,-1-1,-1 1,-1-1,-1 0,-2 0,0-20,-4 21,-2-1,0 1,-2 0,0 1,-2 0,-1 0,-6-10,11 25,0 1,-1 0,0 0,-1 1,0-1,0 1,-1 0,0 1,-1-1,1 2,-1-1,0 1,-1 0,0 1,0 0,0 0,0 1,-1 0,0 0,-2 1,2 2,1 0,-1 1,1 1,-1 0,1 0,0 0,-1 2,1-1,0 1,0 0,1 1,-1 0,1 0,-1 1,1 0,1 0,-1 1,1 0,0 1,0-1,1 1,0 1,0-1,0 1,1 0,1 0,-1 0,1 1,1 0,-1 0,1 0,0 3,1 3,0 0,2 1,-1-1,2 0,0 0,1 1,0-1,1 0,1-1,0 1,1-1,1 1,0-1,1-1,1 1,0-1,0-1,1 0,1 0,4 3,28 30,2-2,1-2,3-2,21 11,298 211,-240-183,-109-70</inkml:trace>
  <inkml:trace contextRef="#ctx0" brushRef="#br0" timeOffset="50195.763">18373 1126,'-9'1,"0"0,0 0,0 1,0 0,0 0,1 1,-1 0,1 0,-1 1,1 1,0-1,-3 4,5-4,0 0,0 1,0 0,1 0,-1 1,2-1,-1 1,0 0,1 0,0 0,1 1,-1 0,1 0,1-1,-1 2,1-1,0 0,1 0,0 1,0-1,0 1,1-1,0 0,1 1,0-1,0 1,0-1,1 0,0 0,0 1,1-1,0-1,0 1,1 0,0-1,3 4,5-1,1-2,0 1,1-2,0 1,0-2,0 0,1-1,-1 0,1-1,0-1,0 0,0-1,0-1,0 0,0-1,0-1,0 0,3-2,38-18,-50 10</inkml:trace>
  <inkml:trace contextRef="#ctx0" brushRef="#br0" timeOffset="54094.068">14987 1578,'1'1,"1"0,0 1,-1-1,1 0,0 0,0 0,0 0,0 0,0-1,0 1,0 0,0-1,0 0,0 1,0-1,0 0,0 0,0 0,0 0,0-1,0 1,0-1,0 1,0-1,0 1,0-1,0 0,0 0,0 0,0 0,-1 0,1-1,0 1,1-2,49-54,64-140,-103 178,-7 30,-5 39,-1-42,14 153,-3-117,2 0,2-1,2-1,2-1,23 39,-43-80,1 0,-1 0,1 0,-1 0,1 0,-1 0,1 0,0 0,-1 1,1-1,-1 0,1 0,-1 0,1 1,-1-1,1 0,0 0,-1 1,1-1,0 0,-1 1,1-1,0 0,-1 1,1-1,0 1,0-1,0 1,-1-1,1 0,0 1,0-1,0 1,0-1,0 1,0-1,0 1,0-1,0 1,0-1,0 1,0-1,0 1,0-1,0 0,0 1,0-1,1 1,-1-1,0 1,0-1,1 0,-1 1,0-1,1 1,-1-1,0 0,1 0,-1 1,0-1,1 0,-1 1,1-1,-1 0,1 0,-1 0,0 0,1 1,0-1,-37-15,31 12,-77-40,35 16,-1 3,-1 2,-1 2,-19-4,45 18</inkml:trace>
</inkml:ink>
</file>

<file path=ppt/ink/ink8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99,'-1'-2,"0"-1,0 0,0 1,0-1,0 1,-1-1,1 1,-1 0,0-1,1 1,-1 0,0 0,0 0,-1 1,1-1,0 0,0 1,-1-1,1 1,-1 0,1 0,-1 0,0 0,1 0,-1 1,0-1,0 1,1 0,-1 0,0 0,0 0,0 0,1 0,-1 1,0-1,0 1,1 0,-1 0,1 0,-1 0,1 1,-1-1,1 0,0 1,-1 0,1 0,0-1,-1 2,-49 131,31-70,-135 303,6-81,127-257,23-30,0 1,0-1,0 1,0 0,1-1,-1 1,0-1,0 1,0 0,0-1,0 1,0-1,0 1,0 0,0-1,0 1,0-1,-1 1,1 0,0-1,0 1,0-1,0 1,-1 0,1-1,0 1,0 0,-1-1,1 1,0 0,-1 0,1-1,0 1,-1 0,1 0,0-1,-1 1,1 0,-1 0,1 0,0 0,-1 0,1-1,-1 1,1 0,0 0,-1 0,1 0,-1 0,1 0,0 0,-1 1,1-1,-1 0,1 0,0 0,-1 0,1 0,-1 1,1-1,0 0,7-31,1-1,2 2,1-1,1 1,2 1,7-12,-18 36,75-135,6 4,23-20,-59 87,57-100,-72 133,-32 35,0 1,0 0,-1-1,1 1,0 0,0 0,0-1,0 1,0 0,0 0,0 0,0 0,0 0,0 0,0 1,0-1,0 0,-1 0,1 1,0-1,0 0,0 1,0-1,0 1,-1-1,1 1,0 0,0-1,-1 1,1 0,0-1,-1 1,1 0,-1 0,1 0,-1-1,0 1,1 0,-1 0,0 0,1 0,-1 0,0 0,0 0,0 0,0 0,0 0,0 0,17 194,0-50,7-2,31 98,-27-129,-30-111,0 1,1-1,-1 0,0 1,0-1,0 0,0 0,0 0,0-1,0 1,0 0,0-1,0 1,0-1,0 0,-1 0,1 0,0 0,0 0,0 0,-1 0,1-1,0 1,0-1,0 0,0 0,0 1,0-1,0 0,0-1,0 1,1 0,-1-1,0 1,1 0,-2-2,2 2,-225-150,180 123,24 13,-1 1,-1 0,0 2,-1 1,0 1,-8-1,6 8,7 4</inkml:trace>
</inkml:ink>
</file>

<file path=ppt/ink/ink8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1,'-29'3,"-36"5,0 2,1 3,-41 15,23 24,80-51,0 1,1 0,0 0,-1 0,1 0,0 0,0 0,0 0,0 1,1-1,-1 0,0 0,1 1,0-1,-1 0,1 1,0-1,0 1,1-1,-1 0,0 1,1-1,-1 0,1 1,0-1,0 0,0 0,0 0,0 0,0 0,1 0,-1 0,1 0,-1 0,1-1,0 1,-1 0,3 0,65 36,-65-37,1-1,-1 1,1 0,0 1,-1-1,0 1,1 0,-1 0,0 0,0 1,0-1,0 1,-1 0,1 0,-1 0,0 1,1-1,-2 1,1 0,0 0,-1 0,0 0,1 0,-2 0,1 1,0-1,-1 1,0-1,0 1,0 0,-1-1,0 1,0 0,0-1,0 4,-2-3,0 0,-1 0,1 0,-1-1,0 1,-1-1,1 1,-1-1,1 0,-1 0,-1-1,1 1,0-1,-1 0,0 0,1 0,-1-1,0 0,-1 0,1 0,-3 1,-118 17,115-19,6 0,0-1,-1 0,1 1,0-2,-1 1,1-1,0 1,0-2,-1 1,1 0,0-1,0 0,0 0,1-1,-1 1,0-1,-7-10</inkml:trace>
</inkml:ink>
</file>

<file path=ppt/ink/ink8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8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1,'-32'7,"1"2,0 1,0 2,1 0,1 3,0 0,1 2,0 0,2 3,-11 8,30-19,0-1,0 1,0 0,1 0,1 1,0 0,0 0,1 0,0 1,1-1,0 1,0 0,1 0,1 0,0 0,0 0,1 0,1 1,0-1,0 0,1 0,1-1,-1 1,2 0,0-1,0 1,0-1,2 0,5 8,-4-3,1-1,0 0,1-1,1 1,0-2,0 0,1 0,1-1,0 0,1-1,0 0,0-1,1-1,0 0,0-1,1 0,11 3,-11-6,-1 0,1 0,0-2,0 1,0-2,1 0,-1-1,13-2,164-58,-167 52</inkml:trace>
</inkml:ink>
</file>

<file path=ppt/ink/ink8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3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431 617,'1'-2,"-1"1,0-1,0 0,-1 0,1 0,0 0,-1 0,1 0,-1 0,1 1,-1-1,0 0,0 0,0 1,0-1,0 1,0-1,0 1,-1-1,1 1,-1 0,1-1,-1 1,1 0,-1 0,1 0,-1 0,0 0,0 1,1-1,-1 0,0 1,0 0,0-1,0 1,0 0,0 0,0 0,1 0,-1 0,0 0,-1 1,-81 22,60-13,1 1,0 2,0 0,2 2,-1 0,2 1,0 1,1 1,1 1,1 0,0 2,0 2,13-18,1 1,0-1,0 0,0 1,0 0,1-1,0 1,0 0,1 0,0 0,0 1,0-1,1 0,0 0,0 0,0 0,1 1,0-1,0 0,0 0,1 0,0 0,0-1,1 1,0 0,0-1,0 0,0 1,1-1,0-1,0 1,0 0,1-1,-1 0,1 0,3 1,0-2,0-1,1-1,-1 1,1-2,-1 1,1-1,-1 0,1-1,-1 0,1 0,-1-1,1 0,-1 0,0-1,0 0,0 0,-1-1,3-1,128-94,-117 82,65-59,-2-3,30-42,-114 122,0-1,0 1,0-1,0 1,0-1,0 1,0-1,1 1,-1-1,0 1,0-1,1 0,-1 1,0-1,1 1,-1-1,0 0,1 1,-1-1,0 0,1 1,-1-1,1 0,-1 0,1 1,-1-1,1 0,-1 0,1 0,-1 0,1 0,-1 0,1 0,-1 0,1 0,-1 0,1 0,-1 0,1 0,-1 0,1 0,-1 0,1 0,-1-1,1 1,-1 0,0 0,1-1,-1 1,1 0,-1-1,0 1,1 0,-1-1,0 1,1 0,-1-1,0 1,1-1,-1 1,0-1,0 1,0-1,1 1,-1-1,0 1,0-1,0 1,-4 40,-2-14,2-16,0 1,0 0,2 1,-1-1,1 0,1 1,0-1,1 1,0 0,0-1,1 1,1-1,0 1,1-1,0 0,0 0,1 0,1 0,4 7,-2-11,0 1,0-1,1 0,0-1,0 1,1-2,0 1,0-1,0-1,0 1,1-2,0 1,0-1,6 1,8 1</inkml:trace>
  <inkml:trace contextRef="#ctx0" brushRef="#br0" timeOffset="446.166">940 928,'32'-36,"-2"-1,-2-2,-1-1,21-41,-19 31,-17 31,-15 85,1-59,0 0,0 0,1 0,0-1,0 1,0 0,1 1,0-1,1 0,-1 0,1 0,1-1,-1 1,1 0,0 0,1-1,0 1,0-1,0 0,1 0,0 0,0 0,0 0,1-1,-1 0,2 0,-1 0,0-1,1 0,0 0,5 3,0-5,0 0,0-2,0 1,0-1,0-1,0 0,0 0,-1-1,1-1,-1 1,1-2,-1 1,0-2,0 1,0-1,-1-1,0 0,0 0,0-1,-1 0,0 0,0-1,0 0,-1-1,-1 1,0-1,2-4,3-4,-1-1,0 0,-1-1,-2 0,0 0,0 0,-1-5,-4 1,-5 4</inkml:trace>
  <inkml:trace contextRef="#ctx0" brushRef="#br0" timeOffset="1293.404">2041 646,'-9'-4,"0"1,0 0,0 0,0 1,-1 0,1 0,-1 1,1 1,-1-1,1 2,-1-1,1 1,-1 1,1 0,-1 0,1 0,-4 3,3-1,-1 1,1 1,0-1,0 2,1-1,0 1,0 1,0-1,1 2,0-1,1 1,0 0,0 1,1-1,0 1,1 1,0-1,0 1,1 0,1 0,0 0,-1 8,3-15,1 1,0-1,0 0,0 1,1-1,-1 0,1 1,0-1,0 0,1 0,-1 0,1 0,0 0,0 0,0-1,1 1,-1-1,1 1,0-1,0 0,0 0,0 0,1 0,-1-1,1 1,0-1,-1 0,1 0,0 0,0-1,0 1,1-1,-1 0,0 0,0-1,1 1,11 1,1 0,-1-1,1 0,-1-1,1-1,-1-1,1-1,-1 0,1-1,4-3,0-1,0 0,0-2,-1 0,-1-2,0 0,0-1,-1-1,-1 0,-1-2,0 0,0 0,2-6,13-20,-1 0,-2-2,-2-1,-2-1,3-13,-13 26,0-1,-2 0,-2 0,-1-1,4-32,-11 56,-1 1,0 0,-1-1,0 1,-1-1,0 1,0 0,-1-1,0 1,-1 0,0 0,-1 0,0 1,-1-1,0 1,0 0,-1 0,0 1,0 0,-1 0,0 0,-3-2,5 7,0-1,0 1,0-1,-1 1,0 1,1-1,-1 1,0 0,0 0,0 1,0 0,0 0,-1 0,1 1,0 0,0 0,-1 1,1-1,0 1,0 1,0-1,0 1,0 0,0 0,1 1,-1 0,1 0,-1 0,1 0,-1 2,-9 6,0 0,1 1,0 1,1 0,1 1,0 0,1 1,1 0,-8 14,10-13,0 0,1 0,1 0,1 1,0-1,1 1,1 1,1-1,0 0,1 1,1-1,0 1,2-1,0 0,1 0,0 1,2-2,0 1,1 0,0-1,1 0,1-1,1 0,0 0,5 4,10 17,2-2,2-2,0 0,3-2,0-1,2-1,1-2,1-1,1-2,8 2,154 47,-180-67</inkml:trace>
</inkml:ink>
</file>

<file path=ppt/ink/ink8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1,'-16'31,"2"2,1-1,2 1,1 1,1 0,2 1,2-1,1 1,2 0,1 0,2 1,3 21,-4-41,31 382,-32-322,1-77,0 1,0 0,-1 0,1 0,0-1,0 1,-1 0,1 0,0 0,0-1,-1 1,1 0,0 0,0 0,-1 0,1 0,0 0,-1 0,1 0,0 0,0 0,-1 0,1 0,0 0,-1 0,1 0,0 0,0 0,-1 0,1 0,0 0,-1 0,1 0,0 1,0-1,-1 0,1 0,0 0,0 0,-1 1,1-1,0 0,0 0,0 1,0-1,-1 0,1 0,0 1,0-1,0 0,0 0,0 1,0-1,0 0,-9-27,5-2,2-1</inkml:trace>
</inkml:ink>
</file>

<file path=ppt/ink/ink8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82,'38'-5,"27"-1,13-5,-3 0,-4 1,-10 3,-10-2,-9-1,-7 3,-5 2,-7 6,-12 4,-8 5,-10 7,-8 4,-7 3,1-1</inkml:trace>
</inkml:ink>
</file>

<file path=ppt/ink/ink8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59,'34'0,"34"-5,12-1,-4-5,-10 0,-11 1,-10 3,-9 2,-5 3,-2 1,-8 0</inkml:trace>
</inkml:ink>
</file>

<file path=ppt/ink/ink8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0,'-5'38,"-1"28,0 6,1-3,2-9,0-10,-3-13,-1-18,1-13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7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55,'-14'13,"1"1,0 0,1 1,1 0,0 1,1 1,1-1,1 2,0-1,1 1,1 0,0 1,2-1,0 1,0 8,4-22,0 1,0-1,1 0,-1 0,1 0,1 1,-1-1,1 0,0-1,0 1,0 0,0 0,1-1,0 0,0 1,0-1,1 0,-1 0,1-1,0 1,0-1,0 0,0 0,1 0,0-1,-1 1,1-1,0 0,0-1,0 1,0-1,0 0,0 0,0 0,1-1,-1 0,0 0,0 0,0-1,1 1,-1-1,0-1,4 0,4-3,-1 1,-1-2,1 1,-1-2,0 1,0-2,-1 1,1-2,-2 1,0-1,0 0,0-1,-1 0,-1-1,1 0,-2 0,0 0,0-1,-1 0,0 0,-1 0,0 0,0-6,-4 8,-1 0,0 0,0 0,-1 0,0 0,-1 1,0-1,0 1,-1 0,-1 0,1 0,-1 0,-1 1,0 0,0 0,0 1,-1-1,0 1,0 1,-1-1,0 1,0 1,-1-1,1 1,4 3,1 0,0 0,0 0,-1 0,1 1,-1-1,0 1,1 0,-1 0,0 0,0 0,1 1,-1 0,0-1,0 1,0 1,0-1,0 1,1-1,-1 1,0 0,0 0,1 1,-1-1,1 1,-1 0,1 0,-1 0,-9 10</inkml:trace>
</inkml:ink>
</file>

<file path=ppt/ink/ink8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0,'48'0,"21"0,3 0,-6 0,-14 0</inkml:trace>
</inkml:ink>
</file>

<file path=ppt/ink/ink8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17,'38'0,"23"0,5-5,-3-1,-13 0</inkml:trace>
</inkml:ink>
</file>

<file path=ppt/ink/ink8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452 594,'49'185,"-35"-128,-4 2,-2-1,-2 1,-3 0,-3 0,-4 28,4-85,0 0,1 1,-1-1,0 0,-1 1,1-1,0 0,-1 0,1 1,-1-1,0 0,0 0,1 0,-1 0,-1 0,1 0,0 0,0 0,-1 0,1-1,-1 1,0 0,1-1,-1 1,0-1,0 0,0 0,0 0,0 0,-2 1,2-4,0-1,0 1,0-1,0 0,1 0,-1 1,1-1,0 0,0 0,0 0,0 0,0-1,0 1,1 0,0 0,0 0,-1-1,2-1,-2-2,2-21,1 0,2 0,1-1,1 2,1-1,1 1,2 0,0 1,2 0,1 1,1 0,9-11,-6 5,5-10,1 2,3 0,1 2,1 0,2 3,18-16,-40 42,1 1,1 0,-1 1,1 0,0 0,0 1,1 0,-1 1,1 0,6-1,-13 4,-1 1,1-1,-1 1,1-1,-1 1,1 0,0 0,-1 0,1 1,-1 0,1-1,-1 1,1 0,-1 0,0 1,1-1,-1 1,0 0,0 0,0 0,0 0,0 0,-1 1,1-1,-1 1,1-1,-1 1,0 0,0 0,0 0,-1 0,1 1,-1-1,1 3,0 5,-1-1,-1 1,0 0,0 0,-1-1,0 1,-1 0,-1-1,1 0,-1 1,-1-1,0 0,-1-1,0 1,0-1,-1 0,0 0,0 0,-1-1,0 0,-1-1,-3 4,0 0,0 0,-1 0,0-1,-1-1,0 0,-1-1,0 0,0-1,0-1,-1 0,0-1,0 0,0-1,-15 1,27-4,0-1,-1 0,1 0,0 0,0 0,0-1,0 0,0 1,0-1,0 0,0 0,0-1,0 1,0 0,1-1,-1 0,0 0,1 0,-1 0,1 0,0 0,0 0,0-1,0 1,0-1,1 0,-1 0,1 1,-1-1,1 0,0 0,0 0,1 0,-1 0,0 0,1-1,0 1,0 0,0 0,0 0,0 0,1 0,-1-1,1 1,0 0,0 0,0 0,0 1,1-1,-1 0,1 0,0 1,0-1,9-15,0 3</inkml:trace>
  <inkml:trace contextRef="#ctx0" brushRef="#br0" timeOffset="370.429">1469 538,'-27'23,"2"-4,0 1,2 0,1 2,0 1,2 1,1 1,0 0,2 2,-8 16,24-40,-1-1,1 0,0 1,0-1,0 1,0-1,0 1,1 0,-1-1,1 1,-1 0,1 0,0-1,0 1,0 0,1 0,-1-1,1 1,-1 0,1-1,0 1,0-1,0 1,1-1,-1 1,0-1,1 0,-1 1,1-1,0 0,0 0,0 0,0-1,0 1,0 0,1-1,-1 1,0-1,1 0,-1 0,1 0,0 0,-1 0,1-1,0 1,9 1,0-1,0-1,0 0,1-1,-1 0,0-1,0 0,0 0,-1-2,1 1,-1-2,1 1,-1-2,-1 1,1-1,-1-1,0 0,0 0,-1-1,0-1,-1 1,1-1,-2-1,1 1,-1-1,-1-1,0 1,0-1,-1 0,-1-1,0 1,0-1,-1 1,0-1,-1 0,0-11,-1 19,1-1,-1 1,-1-1,1 0,-1 0,1 1,-1-1,-1 0,1 0,-1 1,0-1,0 0,0 1,0-1,-1 1,0-1,0 1,0 0,-1 0,1 0,-1 0,0 0,0 1,0-1,0 1,-1-1,0 1,1 1,-1-1,0 0,-1 1,1 0,0 0,-1 0,1 0,-1 1,1 0,-1 0,0 0,-2 1,1 0,0 1,-1 0,1 0,0 1,-1-1,1 1,0 1,0-1,1 1,-1 0,0 0,1 1,0 0,0 0,0 0,0 0,1 1,-1 0,0 2,-9 14</inkml:trace>
  <inkml:trace contextRef="#ctx0" brushRef="#br0" timeOffset="624.959">1892 622,'-19'33,"-6"22,0 5,6-7</inkml:trace>
  <inkml:trace contextRef="#ctx0" brushRef="#br0" timeOffset="850.863">1807 284,'5'-5,"1"-2</inkml:trace>
  <inkml:trace contextRef="#ctx0" brushRef="#br0" timeOffset="1090.405">2061 819,'17'-63,"3"1,3 1,24-44,-5 44,-42 60,1 0,0 0,0 0,1 0,-1 0,0 0,0 0,0 1,0-1,1 0,-1 1,0-1,1 1,-1-1,1 1,-1 0,0-1,1 1,-1 0,1 0,-1 0,1 0,-1 0,0 1,1-1,-1 0,1 1,-1-1,0 1,1-1,-1 1,0 0,0-1,1 1,-1 0,0 0,0 0,0 0,0 0,0 0,0 0,0 0,0 0,-1 1,1-1,0 1,4 7,-1 0,0 0,-1 0,0 1,-1-1,0 1,0 0,-1-1,0 1,-1 5,19 80,-18-91,0 0,0 0,0-1,1 1,0-1,-1 1,1-1,0 1,1-1,-1 0,0 0,1 0,0 0,0 0,0-1,0 1,0-1,0 0,1 0,-1 0,1 0,-1-1,1 0,0 1,0-1,-1 0,1-1,0 1,0-1,0 0,0 0,0 0,0 0,0 0,0-1,0 0,-1 0,1 0,1-1,6-8,0-1,0 0,-1-1,0 0,-1 0,0-1,-1 0,0-1,-2 0,1 0,3-14,9-15,-6 14,-2 4</inkml:trace>
  <inkml:trace contextRef="#ctx0" brushRef="#br0" timeOffset="1302.509">3077 1,'-9'43,"-9"38,-5 16,0-5,5-8,1-14,3-8,4-11,3-9,4-7,6-4,3-3,1-1,3-6,0-11,-1-7</inkml:trace>
  <inkml:trace contextRef="#ctx0" brushRef="#br0" timeOffset="1524.097">2710 311,'44'5,"27"6,8 2,0-2,-10-3,-10-2,-12 2,-8 0,-11-2</inkml:trace>
  <inkml:trace contextRef="#ctx0" brushRef="#br0" timeOffset="26799.683">339 1836,'1'-4,"-1"1,0 0,0-1,0 1,-1 0,1 0,-1-1,0 1,0 0,0 0,0 0,0 0,-1 0,1 0,-1 0,0 0,0 1,0-1,0 1,-1-1,1 1,0 0,-1 0,0 0,1 0,-1 0,0 1,0-1,0 1,0 0,0 0,-1 0,1 0,0 0,0 1,-1-1,1 1,0 0,-3 0,-7 3,1-1,-1 1,1 1,-1 0,1 1,0 1,1-1,-1 2,1 0,0 0,1 1,0 0,0 1,1 0,0 0,0 1,1 1,1-1,0 1,0 0,1 1,0-1,1 1,0 1,1-1,1 1,0-1,-1 9,3-15,0 0,0 0,1 0,-1 0,1 0,1 0,-1 1,1-1,0 0,1-1,-1 1,1 0,1 0,-1-1,1 1,-1-1,2 0,-1 1,0-2,1 1,0 0,0-1,1 1,-1-1,1-1,0 1,0 0,0-1,0 0,1-1,-1 1,1-1,0 0,-1 0,1-1,0 1,0-1,0-1,0 1,1-1,-1 0,0 0,0-1,6-1,8-4,-1-1,1 0,-1-2,0 0,-1-1,0-1,-1 0,0-2,-1 0,0-1,-1 0,-1-1,10-14,-6 7,-1-1,-1-1,0-1,-3 0,0-1,3-10,-6 25,-7 37,-1-8,2-4,1 1,0 0,1-1,1 0,0-1,1 1,0-1,1-1,0 0,1 0,1-1,0 0,0 0,1-2,0 1,8 3,-14-9,-1-2,0 1,1 0,-1-1,1 0,0-1,0 1,0-1,0 0,0 0,0-1,0 0,0 0,0 0,0-1,0 0,0 0,0-1,0 1,0-1,-1 0,1-1,-1 0,1 0,-1 0,0 0,0-1,-1 1,4-4,166-160,-157 152,13-15,2 3,1 0,2 3,0 0,10-2,-33 19,82-24,-95 31,1 0,-1 0,0 0,1 0,-1 0,0 0,1 1,-1-1,0 0,1 0,-1 1,0-1,1 0,-1 1,1-1,-1 1,1-1,-1 1,1-1,-1 1,1-1,0 1,-1 0,1-1,0 1,-1-1,1 1,0 0,0-1,0 1,0 0,-1-1,1 1,0 0,0 0,0-1,0 1,0 0,1-1,-1 1,0 0,0-1,0 1,1 0,-1-1,0 1,1-1,-1 1,0 0,1-1,-1 1,1-1,-1 1,1-1,-1 1,1-1,-1 0,1 1,-1-1,1 1,0-1,-1 0,1 0,0 1,-1-1,1 0,0 0,0 0,-162 30,155-28,0 0,0 0,-1 0,1 0,1 1,-1 0,0 1,1-1,0 1,0 0,0 0,0 1,0-1,1 1,0 0,0 0,0 1,1-1,0 1,0-1,0 1,1 0,0 1,0-1,0 0,1 0,-1 5,1-4,0 0,1 1,-1-1,2 1,-1-1,1 0,0 1,0-1,1 0,0 0,0 0,1 0,0 0,0 0,1-1,0 1,0-1,0 0,1 0,0-1,0 1,0-1,1 0,-1-1,1 1,0-1,1 0,-1-1,1 1,0-1,0-1,0 1,0-1,0 0,7 0,10 0,0-2,1-1,-1-1,0-1,0-1,-1-1,1-2,-1 0,0-1,-1-1,22-12,29-20,-1-3,50-42,-110 78,43-31,-3-2,-2-2,40-44,-72 68,-2-1,0-1,-1 0,-2-1,0-1,-1 0,-1 0,-1-1,-1-1,-2 1,2-13,-6 29,0-1,-1 0,0 0,0 0,-1 0,0 0,-1 0,0 0,0 0,-1 0,0 0,-1 0,0 0,0 0,-1 0,0 0,-1 1,0 0,0 0,0 0,-4-4,5 11,1-1,-1 1,0 0,0 0,0 0,0 0,0 1,0-1,0 1,0-1,0 1,0 0,0 1,0-1,0 0,0 1,0-1,0 1,0 0,0 0,0 1,1-1,-1 0,0 1,1 0,-1-1,1 1,-1 0,1 0,0 0,0 1,0-1,0 1,0-1,1 1,-1-1,1 1,0 0,-1 0,1 0,1 0,-1-1,0 1,0 3,-9 33,2 1,1 0,2 0,2 1,2 0,2-1,1 1,2-1,2 1,39 232,-16-126,-27-131,-3-34,1-3,0-5,-1 1</inkml:trace>
  <inkml:trace contextRef="#ctx0" brushRef="#br0" timeOffset="27045.225">1779 1582,'20'0,"15"0,7 0,0 0,4 0,-2 0,-3 0,0 0,-1 0,-3 0,2 0,-1 0,-2 0,-3 0,-1 0,-2 0,-6 0</inkml:trace>
  <inkml:trace contextRef="#ctx0" brushRef="#br0" timeOffset="27360.858">2851 1553,'-24'5,"0"1,1 1,-1 1,1 1,1 1,0 1,0 1,1 1,-15 12,34-24,0 0,0 1,1-1,-1 0,0 0,0 1,1-1,-1 1,1 0,0-1,-1 1,1 0,0 0,0 0,0 0,0 0,0 0,1 0,-1 0,1 0,-1 0,1 0,0 1,-1-1,1 0,0 0,1 0,-1 0,0 1,1-1,-1 0,1 0,-1 0,1 0,0 0,0 0,0 0,0 0,1 0,-1-1,0 1,1 0,0 0,161 97,-159-97,-1-1,0 1,1 1,-1-1,0 0,0 1,0 0,0-1,-1 1,1 0,-1 0,0 1,0-1,0 0,0 1,0 0,-1-1,1 1,-1 0,0-1,0 1,-1 0,1 0,-1 0,0 0,0 0,0 0,0 0,-1 0,0 0,0-1,0 1,0 0,0 0,-1 0,-5 3,-1-1,0 1,0-1,0 0,-1-1,0 0,0-1,0 0,-1 0,1-1,-1 0,0 0,-8 0,12-1,0-1,-1 1,1-1,-1-1,1 1,-1-1,1 0,-1-1,1 1,-1-1,1-1,0 1,0-1,-1 0,1 0,0-1,1 0,-1 0,0 0,1-1,0 0,-1 0,0-1,-3-10</inkml:trace>
</inkml:ink>
</file>

<file path=ppt/ink/ink8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1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1,'-20'20,"0"2,1 0,1 2,2 0,0 0,2 2,0 0,2 0,1 1,-2 10,11-31,0 0,1 0,-1 0,1 1,1-1,-1 1,1-1,0 0,0 1,1-1,0 1,0-1,1 0,-1 0,1 0,1 0,-1 0,1 0,0 0,0-1,1 1,0-1,0 0,0 0,0-1,1 1,0-1,0 0,0 0,0 0,1-1,-1 0,1 0,0 0,0-1,0 0,0 0,6 1,0-4,1 0,-1-1,1 0,-1-1,0-1,0 0,0 0,0-1,-1-1,0 0,0 0,0-1,-1 0,0-1,0 0,-1-1,0 0,-1-1,0 1,0-2,-1 1,-1-1,5-8,-6 12,-1 0,1 0,-1 0,-1-1,1 0,-1 0,0 0,-1 0,0 0,-1-1,1 1,-1-1,-1 1,0-1,0 1,-1-1,0 1,0-1,-1 1,0 0,0 0,-1 0,0 0,-1 0,0 0,0 1,0 0,-1 0,0 0,0 0,-1 1,0 0,2 1,1 0,-1 1,-1 0,1 0,0 0,-1 1,0-1,0 1,0 0,0 1,0-1,-1 1,1 0,-1 0,0 1,1-1,-1 1,0 1,0-1,0 1,1 0,-1 0,0 1,0-1,0 1,1 1,-1-1,0 1,1 0,0 0,-1 1,1-1,0 1,0 1,0-1,1 0,-3 3,-11 14,2 1</inkml:trace>
</inkml:ink>
</file>

<file path=ppt/ink/ink8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17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54,'-27'74,"-4"28,-47 118,61-203,30-55,2 0,1 0,2 2,1 0,2 1,25-31,-3 0,-37 57,77-96,-81 106,-1 0,1 0,-1 0,0 0,1 0,-1 0,0 0,0 0,0 1,0-1,0 0,0 1,0-1,-1 0,1 1,0-1,-1 1,1 0,-1-1,1 1,-1-1,0 1,0 0,0-1,0 1,0-1,0 1,0 0,0-1,-1 1,1 0,-1-1,1 1,-1 0,1 1,-3 69,7 81,-2-145,0 0,1-1,0 0,0 1,0-1,1 0,0 0,1-1,-1 1,1-1,1 0,-1 0,1-1,0 0,0 0,1 0,-1-1,1 0,0 0,0 0,1-1,-1 0,0-1,1 1,0-2,0 1,0-1,-1 0,1-1,0 1,0-2,0 1,0-1,0 0,0-1,0 0,-1 0,1-1,-1 1,0-2,1 1,-2-1,3-1,0-4,0-1,-1 0,0 0,0 0,-1-1,-1 0,0-1,0 0,-1 0,-1 0,0 0,0 0,-1-1,-1 0,0 0,-1 0,0 0,-1 0,-1 1,0-1,0 0,-3-9,-20-41,12 51</inkml:trace>
</inkml:ink>
</file>

<file path=ppt/ink/ink8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57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7564 594,'-18'0,"0"1,0 0,0 2,0 0,1 1,-1 0,1 2,-14 6,24-9,0 0,1 1,-1 0,1 0,0 0,0 1,0 0,1 0,0 1,0-1,0 1,1 0,0 1,0-1,0 1,1-1,0 1,0 0,1 0,0 0,0 1,0 3,1-6,0 1,1-1,-1 0,1 0,0 0,1 0,-1 0,1 1,0-1,0 0,1 0,-1-1,1 1,0 0,1 0,-1-1,1 1,0-1,0 0,0 0,0 0,1 0,0-1,-1 1,2-1,-1 0,0 0,0-1,1 1,0-1,-1 0,1 0,0 0,0-1,0 0,0 0,0 0,0 0,0-1,1 0,-1 0,0 0,3-1,17-8,-1-1,0-1,-1 0,0-2,-1-1,0-1,-1 0,-1-2,0 0,-1-2,-1 0,-1-1,7-11,-16 22,6-8,41-32,-53 51,0-1,0 1,-1 0,1 0,0 0,-1 0,1 0,-1 0,0 1,0-1,1 0,-2 1,1-1,0 1,0-1,-1 1,1-1,-1 1,0 0,0-1,0 1,0-1,0 1,-1-1,1 1,-1 0,1 2,9 189,25 147,-31-300,-3 0,-1 0,-2 0,-1 0,-3-1,-1 0,-2 0,-1-1,-15 32,18-53,0-2,-1 1,-1-1,0 0,-1-1,-1 0,-1-1,0 0,0-1,-1-1,-1 0,0-1,-1-1,0 0,-1-1,1 0,-2-2,15-5,1 0,-1 0,0-1,1 1,-1-1,0 0,0 0,0 0,0 0,0-1,0 1,0-1,-1 0,1 1,0-2,0 1,0 0,0-1,0 1,0-1,0 0,0 0,0 0,0 0,0 0,0-1,1 0,-1 1,1-1,-1 0,1 0,-1 0,1-1,0 1,0 0,0-1,1 1,-1-1,0 0,1 0,0 0,0 1,0-1,0 0,0-1,-1-31,1-1,2 1,1 0,2 0,2 0,1 1,1-1,2 1,10-21,-19 52,12-35,1 1,2 0,2 2,1 0,15-20,-10 21</inkml:trace>
  <inkml:trace contextRef="#ctx0" brushRef="#br0" timeOffset="440.678">8213 904,'-5'6,"4"-3,-1 1,0-1,0 0,0 0,0 0,-1 0,1-1,-1 1,0-1,0 1,0-1,0 0,0 0,0 0,-1-1,1 1,-1-1,1 0,-1 1,-2-1,4-3,1 0,-1 0,0 1,1-2,-1 1,1 0,0 0,0 0,0-1,0 1,0 0,0-1,1 1,-1-1,1 1,0-1,-1 1,1-1,0 1,1-1,-1 1,0-1,1 1,-1-1,1 1,0-1,0 1,1-2,-1-1,58-170,-48 151,2 0,1 1,1 1,1 0,1 1,0 1,11-8,-24 22,1 1,0-1,0 1,1 1,-1-1,1 1,0 0,1 0,-1 0,1 1,-1 0,1 1,0-1,0 1,0 1,0-1,3 1,-7 3,0 1,0 0,-1 0,1 0,-1 0,0 0,1 1,-1-1,-1 0,1 1,0 0,-1-1,0 1,0 0,0 0,0 0,-1 0,0 0,1-1,-1 1,-1 0,1 0,0 0,-2 3,2 0,0 18</inkml:trace>
  <inkml:trace contextRef="#ctx0" brushRef="#br0" timeOffset="819.682">8890 537,'-27'8,"1"0,0 1,0 2,1 1,0 0,1 2,-2 3,19-12,0 0,1 1,-1 0,1 0,0 1,1-1,-1 1,1 0,1 1,-1-1,1 1,1 0,-1 0,1 0,1 1,0-1,0 1,0-1,1 1,1 0,-1 0,1-1,1 1,0 3,0-6,0-1,0 0,1 0,0 1,0-1,0 0,1-1,-1 1,1 0,0-1,1 1,-1-1,1 0,0 0,0-1,0 1,0-1,1 0,-1 0,1 0,0-1,0 1,0-1,0 0,0-1,0 1,0-1,1 0,-1 0,1-1,-1 1,0-1,1-1,-1 1,1-1,-1 0,0 0,1 0,-1-1,0 0,4-1,3-2,0-1,0 0,-1 0,0-1,0-1,0 1,-1-2,0 0,-1 0,0 0,0-1,-1-1,0 0,-1 0,0 0,-1-1,0 1,-1-2,0 1,-1 0,-1-1,0 0,0-3,-1 10,-1 0,0 0,0 0,-1 0,0 0,0 0,0-1,-1 1,0 0,0 0,-1 0,1 0,-1 1,-1-1,1 0,-1 1,0-1,0 1,0 0,-1 0,0 0,0 1,0-1,-1 1,1 0,-1 0,-15-9</inkml:trace>
  <inkml:trace contextRef="#ctx0" brushRef="#br0" timeOffset="1139.851">9257 622,'-7'11,"0"0,1 0,0 1,1 0,1 0,-1 1,2-1,0 1,1 0,0 0,0 0,2 0,-1 0,2 0,0 0,0 0,3 8,-3-19,0 0,0 1,0-1,0 0,0 0,0-1,0 1,1 0,-1 0,1-1,-1 1,1-1,0 1,0-1,-1 1,1-1,0 0,0 0,0 0,0 0,1-1,-1 1,0 0,0-1,0 1,1-1,-1 0,0 0,0 0,1 0,-1 0,0-1,0 1,1-1,-1 1,0-1,0 0,0 0,0 1,0-2,78-48,-63 35,-1-2,-1 0,-1 0,0-2,-1 0,-1 0,8-19,0 3,9-39,-25 51</inkml:trace>
  <inkml:trace contextRef="#ctx0" brushRef="#br0" timeOffset="1556.079">9653 848,'134'-218,"-111"187,-22 31,-1 0,0 0,1-1,-1 1,0 0,1 0,-1-1,1 1,-1 0,1 0,-1 0,1 0,-1-1,1 1,-1 0,1 0,-1 0,0 0,1 0,-1 0,1 1,-1-1,1 0,-1 0,1 0,-1 0,1 0,-1 1,1-1,-1 0,0 0,1 1,-1-1,0 0,1 1,-1-1,0 0,1 1,-1-1,0 1,0-1,1 0,-1 1,0-1,0 1,0-1,1 1,-1-1,0 1,0-1,0 1,0-1,0 0,0 1,0-1,0 1,0-1,0 1,-1-1,1 1,0-1,0 1,0-1,0 1,-1-1,1 0,0 1,-1-1,1 41,-1-36,0 1,0 0,0-1,1 1,0 0,0-1,0 1,1 0,0-1,0 1,0-1,1 1,0-1,0 1,0-1,1 0,-1 0,1 0,0-1,1 1,-1-1,5 4,-3-7,0-1,0-1,-1 1,1-1,0 1,0-1,0-1,-1 1,1-1,-1 0,1 0,-1 0,0 0,1-1,-1 0,0 0,-1 0,1 0,-1-1,1 1,-1-1,0 0,0 0,-1 0,1 0,-1 0,0-1,0 0,1 1,105-153,-97 139</inkml:trace>
  <inkml:trace contextRef="#ctx0" brushRef="#br0" timeOffset="2051.657">10498 594,'-19'16,"4"-6,1 2,0-1,1 2,0 0,1 0,0 1,1 1,1 0,0 0,1 1,-1 3,9-16,0 1,1-1,-1 0,1 0,-1 0,1 0,0 1,0-1,0 0,1 0,-1 1,1-1,0 0,0 0,0 0,0 0,0 0,1 0,-1 0,1-1,0 1,0 0,0-1,0 1,0-1,0 0,1 0,-1 0,1 0,0 0,0 0,-1-1,1 0,0 1,0-1,0 0,0 0,1 0,-1-1,0 1,0-1,0 0,1 0,-1 0,0 0,0-1,0 1,1-1,-1 1,0-1,2-1,11-2,-1 0,0 0,0-2,-1 1,1-2,-1 0,0-1,-1 0,0-1,0-1,-1 0,0-1,-1 0,0-1,22-30,-2-3,-2 0,-2-2,-2-1,0-6,-18 42,-1 0,-1 0,0-1,0 0,-1 0,-1 0,0 0,-1 0,-1-1,0 1,-1-1,0 1,-1-1,0 1,-1-1,-1 1,0 0,-1 0,0 0,-1 0,0 1,-1 0,0 0,-1 0,-1 1,-1-1,6 7,0 0,-1 1,0-1,1 1,-2 0,1 0,0 0,-1 0,0 1,0 0,0 0,0 0,0 1,-1-1,1 1,-1 1,0-1,1 1,-1 0,0 0,0 1,0-1,1 1,-1 1,0-1,0 1,0 0,0 0,1 1,-1-1,1 1,-1 1,1-1,0 1,0 0,0 0,0 0,0 1,1 0,-1 0,1 0,0 0,0 1,-4 8,0 1,1 0,0 0,1 1,1 0,0 0,1 0,1 1,0 0,1-1,1 1,1 15,2-12,0-1,2 0,0 0,1 0,1 0,0-1,2 0,0 0,1-1,0 0,1-1,1 0,1 0,0-1,0-1,2 0,-1 0,13 7,7 4,1-1,1-2,1-1,0-2,2-2,-1-1,2-2,3-1,128 15,-145-26</inkml:trace>
  <inkml:trace contextRef="#ctx0" brushRef="#br0" timeOffset="-2964.677">3782 594,'-18'1,"0"1,0 1,1 1,-1 0,1 1,0 1,-11 6,-48 43,74-53,1 0,-1 0,1 0,-1 0,1 1,0-1,0 0,0 1,0-1,0 1,1-1,-1 1,1-1,-1 1,1-1,0 1,0-1,0 1,1-1,-1 1,0-1,1 1,0-1,0 1,-1-1,1 0,1 1,-1-1,0 0,0 0,1 0,0 0,-1 0,2 1,49 45,-45-43,0 0,0 0,-1 1,1 0,-1 0,-1 1,1-1,-1 1,0 1,-1-1,0 1,0-1,0 1,-1 0,0 1,-1-1,-1-2,0-1,0 1,0 0,-1-1,0 1,0 0,-1-1,1 1,-1 0,0-1,-1 1,1-1,-1 1,0-1,-1 0,1 0,-1 0,0 0,-1 0,1 0,-1-1,1 0,-1 0,-1 0,1 0,0-1,-1 1,0-1,0 0,0-1,0 1,0-1,-1 0,1 0,-1-1,1 1,-1-1,1 0,-1-1,0 0,-5 0,-13-7,5-4</inkml:trace>
  <inkml:trace contextRef="#ctx0" brushRef="#br0" timeOffset="-1210.365">5927 848,'25'0,"0"-1,0 0,0-2,0-1,0-1,-1-2,0 0,0-1,-1-1,0-2,6-3,-24 11,0 0,0 0,-1 0,1-1,-1 1,1-1,-1 0,0 0,-1-1,1 1,-1-1,0 0,0 0,0 0,-1 0,0 0,0-1,0 1,-1-1,1 1,-1-1,-1 0,1 1,-1-1,0 0,0 1,0-1,-1 0,0 1,-1-3,1 6,-1-1,1 1,-1 0,1 0,-1-1,0 1,0 0,0 1,0-1,0 0,0 1,-1-1,1 1,0-1,-1 1,1 0,-1 0,0 0,1 1,-1-1,0 1,1-1,-1 1,0 0,0 0,1 0,-1 0,0 1,1-1,-1 1,0-1,1 1,-1 0,-85 38,75-31,1 0,0 1,0 0,0 1,2 0,-1 1,1 0,1 1,0 0,0 0,1 1,1 0,0 0,1 1,0 0,1 0,1 0,0 1,1-1,1 1,-1 5,5-13,0 1,1-1,-1 1,1-1,1 0,-1 0,1 0,0 0,1-1,0 0,0 0,0 0,1 0,-1-1,1 0,1 0,-1-1,1 1,-1-1,1-1,1 0,-1 1,0-2,1 1,-1-1,1-1,0 1,-1-1,1-1,0 1,0-1,0-1,2 0,16 2</inkml:trace>
  <inkml:trace contextRef="#ctx0" brushRef="#br0" timeOffset="-2243.51">4769 30,'-21'208,"13"310,10-309,-2-203,0 0,0 0,0 0,-1 0,1-1,-1 1,-1 0,1 0,-1-1,0 1,-1-1,1 1,-3 2,-4-2,0-5</inkml:trace>
  <inkml:trace contextRef="#ctx0" brushRef="#br0" timeOffset="-1980.338">4431 651,'43'-10,"34"-8,13 0,-4-3,-12 3,-13 4,-13 4,-9 0,-7 1,-4 2,-7-3,-2 1,-4-3,-5-4,-4 0</inkml:trace>
  <inkml:trace contextRef="#ctx0" brushRef="#br0" timeOffset="-1580.175">5278 1,'-107'574,"104"-552,-1-7,2 0,0 1,0-1,2 0,0 1,1-1,0 0,1 0,1 1,0-1,4 8,-6-20,1 0,0-1,0 1,0-1,0 0,0 1,1-1,-1 0,0 0,1-1,0 1,-1 0,1-1,0 1,0-1,0 0,0 0,0 0,0-1,0 1,0-1,0 0,0 1,1-1,-1-1,0 1,0 0,0-1,0 0,0 1,0-1,0-1,94-40,-38 2,-52 34,1-1,-1 1,1 1,1-1,-1 1,1 1,0 0,0 0,0 1,1 0,-1 0,1 1,-1 0,10 0,-13 4,-1 0,0 0,-1 1,1 0,0 0,-1 0,1 0,-1 0,0 1,0 0,0 0,-1 0,1 0,-1 1,0-1,-1 1,1 0,-1 0,1 0,-2 0,1 0,0 0,-1 1,0-1,0 0,-1 1,0-1,0 6,12 34,9-10,-11-29</inkml:trace>
  <inkml:trace contextRef="#ctx0" brushRef="#br0" timeOffset="-4578.996">1129 707,'-2'10,"1"1,0 0,1-1,0 1,1-1,0 1,1-1,0 1,0-1,1 0,4 8,-6-14,0-1,0 0,1 0,0 1,0-1,0 0,0 0,0-1,0 1,1 0,-1-1,1 0,0 1,0-1,0 0,0 0,0-1,0 1,0-1,1 1,-1-1,1 0,-1 0,1-1,-1 1,1-1,-1 1,1-1,-1 0,1-1,-1 1,1-1,0 1,-1-1,0 0,1 0,5-4,0 0,0 0,-1 0,0-1,0 0,-1-1,1 0,-1 0,-1-1,1 1,-1-1,-1-1,1 1,-2-1,1 0,-1 0,0-1,-1 1,0-1,-1 1,0-1,0 0,-1 0,0 0,-1-5,2-10</inkml:trace>
  <inkml:trace contextRef="#ctx0" brushRef="#br0" timeOffset="-4231.143">1863 594,'-18'4,"0"1,1 0,0 2,0 0,1 1,0 0,0 1,1 1,0 1,1 0,0 1,0 0,-4 7,16-16,0 1,0-1,0 1,0-1,1 1,0 0,0 0,0 0,0 0,0 0,1 0,-1 0,1 0,0 0,1 0,-1 0,1 0,-1 0,1 0,0-1,1 1,-1 0,1 0,-1-1,1 1,0-1,1 1,-1-1,1 0,-1 0,1 0,0 0,0-1,0 1,0-1,0 0,1 1,-1-1,1-1,0 1,-1-1,1 1,3 0,3 4,0-1,1 1,-1-1,2-1,-1 0,0-1,1 0,-1-1,1 0,0 0,-1-2,1 1,0-1,0-1,0 0,-1-1,1 0,0-1,-1 0,0-1,0 0,0-1,0 0,8-7,2-4</inkml:trace>
  <inkml:trace contextRef="#ctx0" brushRef="#br0" timeOffset="-3762.016">2257 86,'-21'115,"4"0,6 1,4 0,6 36,2-139,-1 1,2-1,-1 0,2 0,0 0,0 0,1-1,1 1,0-1,1 0,0-1,7 10,-12-19,1 0,-1-1,1 1,-1-1,1 1,0-1,0 0,-1 1,1-1,0 0,0 0,0 0,0-1,0 1,1 0,-1-1,0 1,0-1,0 0,0 0,1 0,-1 0,0 0,0 0,0-1,1 1,-1-1,0 1,0-1,0 0,0 0,0 0,0 0,0 0,0-1,65-57,-47 38,6-4,77-58,-101 83,-1-1,0 0,1 0,-1 1,1-1,-1 1,1-1,-1 1,1-1,-1 1,1 0,0 0,-1 0,1 0,-1 0,1 0,0 0,-1 1,1-1,-1 1,1-1,-1 1,1-1,-1 1,1 0,-1 0,0 0,1 0,-1 0,0 0,0 0,0 0,0 0,0 0,0 1,0-1,0 0,0 1,-1-1,1 1,0-1,-1 1,1-1,-1 1,0-1,1 2,4 80,-6-75,15 93,-13-98,0-1,0 1,1-1,-1 1,1-1,-1 0,1 1,0-1,-1 0,1 0,0-1,1 1,-1 0,0 0,0-1,1 0,-1 1,1-1,-1 0,1 0,-1 0,1-1,0 1,-1-1,1 1,0-1,0 0,-1 0,1 0,0 0,0-1,-1 1,1-1,0 1,-1-1,39-15,-25 5</inkml:trace>
  <inkml:trace contextRef="#ctx0" brushRef="#br0" timeOffset="-3400.367">2964 848,'12'0,"1"0,0-2,0 1,0-1,-1-1,1 0,-1-1,0 0,0-1,0 0,0-1,-1-1,0 1,0-2,-1 0,0 0,-1 0,1-1,-2-1,1 0,-1 0,-1 0,0-1,0 0,1-5,-6 13,-1 0,0 0,1-1,-1 1,-1 0,1 0,0 0,-1-1,0 1,1 0,-1 0,-1-1,1 1,0 0,-1-1,0 1,1 0,-1 0,-1 0,1 0,0 0,-1 0,1 0,-1 0,0 0,0 1,0-1,0 1,-1 0,1-1,-1 1,1 0,-1 0,0 1,0-1,0 0,0 1,0 0,0 0,0 0,0 0,0 0,-1 0,1 1,0 0,0 0,-1 0,0 0,-14 5,0 0,1 2,0 0,0 1,1 1,0 0,0 1,1 1,0 0,1 1,1 1,0 0,0 1,1 0,1 1,1 0,0 1,1 0,0 0,2 1,-3 8,-14 88,24-109,0 0,0 0,0 0,1-1,0 1,0 0,0 0,0-1,0 1,1 0,0-1,0 0,0 1,0-1,0 0,1 0,-1 0,1 0,0-1,0 1,0-1,0 1,0-1,0 0,1 0,-1-1,4 2,13 1,1 0,0-2,0 0,0-2,0 0,0-1,0-1,-1-1,1-1,-1-1,1-1,-1 0,2-3,13-1</inkml:trace>
  <inkml:trace contextRef="#ctx0" brushRef="#br0" timeOffset="-5545.683">282 227,'-11'349,"-1"-215,6 1,7 23,-1-111,11 13,3-90,-11 9</inkml:trace>
  <inkml:trace contextRef="#ctx0" brushRef="#br0" timeOffset="-5279.179">0 651,'44'-5,"27"-7,13 0,-4-4,-6 1,-11-1,-10 1,-11 4,-7 3,-5 4,-7 2</inkml:trace>
  <inkml:trace contextRef="#ctx0" brushRef="#br0" timeOffset="-4912.863">762 651,'-21'36,"3"1,0 1,3 0,1 1,2 1,1 1,16 40,-4-79,0 0,0 0,0 0,0-1,0 1,1 0,-1-1,1 1,-1-1,1 1,0-1,0 0,-1 1,1-1,0 0,0 0,0-1,0 1,0 0,0-1,0 1,1-1,-1 1,0-1,0 0,0 0,0 0,1 0,-1-1,0 1,0 0,0-1,0 0,0 1,1-2,7-2,-1-1,0-1,0 0,0 0,-1-1,0 0,-1 0,1-1,-1 0,0 0,-1 0,0-1,-1 0,0-1,0 1,-1-1,0 0,0 0,-1 0,1-9,-2 12,0 0,0 0,-1-1,0 1,0 0,0-1,-1 1,-1 0,1-1,-1 1,0 0,-1 0,1 0,-2-1,1 2,-1-1,0 0,0 0,-1 1,0 0,0 0,0 0,-1 0,0 1,0-1,0 1,-1 1,1-1,-1 1,-1 0,1 0,0 1,-1-1,0 1,0 1,0 0,0 0,0 0,0 1,0 0,-7-1,-12 6</inkml:trace>
  <inkml:trace contextRef="#ctx0" brushRef="#br0" timeOffset="20798.235">592 1441,'-11'28,"-1"17,1 0,3 1,1 0,2 0,2 37,5 343,-18-359,3-56</inkml:trace>
  <inkml:trace contextRef="#ctx0" brushRef="#br0" timeOffset="21063.242">170 1949,'38'-10,"42"-8,16-5,3 1,-13-1,-9 4,-15 5,-11 0,-11 3,-7 2,-5 4,-6-3,-3 0,-4-3,-5 0</inkml:trace>
  <inkml:trace contextRef="#ctx0" brushRef="#br0" timeOffset="21479.255">988 1384,'-73'410,"70"-380,1 1,1-1,2 0,1 0,1 1,1-1,2-1,1 1,2-1,0 0,2-1,6 9,-16-34,0-1,1 0,-1 0,1 0,-1 0,1 0,0 0,0-1,-1 1,1-1,0 1,1-1,-1 1,0-1,0 0,1 0,-1 0,0-1,1 1,-1 0,1-1,-1 0,1 1,-1-1,1 0,-1 0,1-1,-1 1,1 0,-1-1,0 0,1 1,-1-1,1 0,-1 0,0 0,0-1,0 1,0 0,0-1,0 1,0-1,0 0,0 0,-1 0,2-1,50-41,-36 28,0 1,1 1,1 1,0 0,1 2,10-5,-28 15,-1 1,0-1,1 0,-1 1,1-1,0 1,-1-1,1 1,-1 0,1 0,0 0,-1 0,1 0,-1 0,1 0,0 0,-1 1,1-1,-1 1,1-1,-1 1,1-1,-1 1,1 0,-1 0,0 0,1 0,-1 0,0 0,0 0,0 0,0 0,0 1,0-1,0 0,0 1,0-1,-1 1,1-1,14 70,-12-45,25 47,-14-60</inkml:trace>
  <inkml:trace contextRef="#ctx0" brushRef="#br0" timeOffset="24997.134">1947 2005,'2'-1,"-1"1,1-1,0 0,-1 0,1 0,-1-1,1 1,-1 0,1 0,-1-1,0 1,0-1,0 1,0-1,0 0,0 1,0-1,-1 0,1 0,0 1,-1-1,0 0,1 0,-1 0,0 0,0 0,0 1,0-1,0 0,0 0,-1 0,1 0,-1 0,1 1,-1-1,0 0,1 0,-1 1,0-1,0 1,0-1,-1 1,1-1,0 1,0-1,-1 1,1 0,-1 0,1 0,-1 0,0 0,1 0,-2 0,-9 1,1 1,-1 0,1 1,0 0,0 1,-1 0,2 1,-1 0,0 0,1 1,0 1,0 0,1 0,-8 7,11-9,-94 81,96-82,1 1,0-1,0 1,0 0,0 0,1 0,0 1,0-1,0 0,0 1,1-1,-1 1,1 0,0 0,1-1,-1 1,1 0,0 0,0 0,1-1,-1 1,1 0,0 0,0-1,1 3,3-3,0 1,-1-1,1 0,1 0,-1-1,0 0,1 0,0 0,0 0,0-1,0 0,0 0,0-1,0 0,1 0,-1 0,0-1,1 0,-1 0,1-1,-1 1,0-1,0-1,1 1,-1-1,0 0,0-1,1 0,12-5,1 0,-1-2,0 0,-1-1,0-1,-1-1,0 0,-1-1,-1-1,0 0,-1-1,-1-1,2-4,22-37,-41 63,1 1,0 0,1 0,-1 0,1 1,1-1,-1 0,1 1,0-1,0 1,1 0,0-1,0 1,1-1,-1 1,1-1,1 1,-1-1,1 1,1-1,-1 0,1 0,0 0,0 0,0-1,1 1,0-1,0 0,1 0,-1 0,1-1,0 0,0 0,1 0,-1 0,2 0,5 0,0-1,0 0,0 0,0-1,0-1,1 0,-1-1,0 0,1-1,-1 0,0-1,0 0,0-1,0-1,0 0,9-4,3-3,0-2,0 0,-2-1,1-1,-2-1,0-2,3-3,-6 5,-1-1,0 0,-1-2,0 0,-2 0,0-2,-2 1,0-2,-1 1,-1-2,-2 1,0-1,-1-1,-1 1,2-25,-5-212,-25 173,21 87,1-1,-1 1,1 0,-1-1,1 1,-1 0,1-1,-1 1,1 0,-1 0,0 0,1-1,-1 1,1 0,-1 0,0 0,1 0,-1 0,0 0,1 0,-1 0,1 0,-1 0,0 1,1-1,-1 0,1 0,-1 0,1 1,-1-1,1 0,-1 1,1-1,-1 0,1 1,-1-1,1 1,-1-1,1 1,0-1,-1 1,1-1,0 1,-1-1,1 1,0 0,0-1,0 1,0-1,-1 1,1 0,0-1,0 1,0-1,0 1,0 0,0-1,1 1,-1 0,-9 43,6 41,3 1,4 0,4-1,3 0,19 65,22 40,-33-165,-11-21</inkml:trace>
  <inkml:trace contextRef="#ctx0" brushRef="#br0" timeOffset="25244.175">2370 1723,'44'9,"42"4,17-6,-5-3,-9-3,-10-2,-10-5,-10-1,-12-1,-13 3</inkml:trace>
  <inkml:trace contextRef="#ctx0" brushRef="#br0" timeOffset="26177.938">3867 1949,'13'-5,"1"-1,-1-1,-1 1,1-2,-1 0,-1 0,1-1,-1-1,-1 1,0-2,0 0,-1 0,-1 0,0-1,0-1,0-2,7-18,-1 78,19 153,-25-118,-3 0,-4 0,-5 44,3-100,-2 0,0 0,-2 0,0-1,-1 0,-2 0,0 0,-2-1,0-1,-1 1,-2-2,-1 2,14-20,-1 0,0 0,0 0,0 0,0-1,-1 1,1 0,0-1,-1 1,1-1,-1 1,0-1,1 1,-1-1,0 0,0 0,0 0,0 0,0 0,0-1,0 1,0-1,0 1,0-1,0 1,0-1,0 0,0 0,0 0,-1-1,1 1,0 0,0-1,0 1,0-1,0 0,0 0,0 0,0 0,0 0,1 0,-1 0,0 0,1-1,-1 1,0-1,1 1,0-1,-1 0,1 1,0-1,0 0,0 0,0 0,0 0,1 0,-1 0,0-15,1 0,0 0,1 0,1 0,1 1,0-1,1 1,1 0,1 0,0 0,1 0,0 1,-2 4,26-68,3 2,4 2,3 1,3 2,3 3,3 1,45-45,-75 93,1 0,0 1,2 2,0 0,1 2,1 0,0 2,4-1,-27 12,0 1,0-1,0 1,0 0,0 0,0 0,0 0,1 0,-1 0,0 1,1-1,-1 1,0 0,1-1,-1 1,0 0,1 0,-1 1,0-1,1 0,-1 1,0 0,1-1,-1 1,0 0,0 0,0 0,1 0,-1 1,-1-1,1 0,0 1,0 0,0-1,-1 1,1 0,-1 0,1 0,-1 0,0 0,1 1,-2 10,1 0,-1 0,-1-1,-1 1,1 0,-2 0,0-1,0 1,-1-1,-1 0,0 0,-1 0,0-1,-1 0,0 0,-2 2,-3 6,-1 0,0-1,-2 0,0-1,-1 0,-1-2,0 0,-1-1,-1 0,0-2,0 0,-2-1,1-1,-1-1,-3 0,-26-4,32-10</inkml:trace>
  <inkml:trace contextRef="#ctx0" brushRef="#br0" timeOffset="26545.253">4967 1779,'-15'2,"0"1,0 1,0 0,1 1,0 0,0 1,0 1,1 0,0 1,0 1,1-1,0 2,0 0,1 0,1 1,0 1,0 0,1 0,-5 10,13-18,0-1,0 1,0 0,1 0,0-1,-1 1,2 0,-1 0,0 0,1-1,-1 1,1 0,0 0,1-1,-1 1,0-1,1 1,0-1,0 0,0 1,0-1,0 0,1 0,0-1,-1 1,1 0,0-1,0 0,0 0,1 0,-1 0,0 0,1 0,-1-1,1 0,0 0,-1 0,1 0,0 0,0-1,0 0,1 1,6 1,0-1,0 0,0-1,0 1,0-2,0 0,0 0,-1-1,1 0,0-1,-1 0,0-1,0 0,0-1,0 0,0 0,-1-1,0 0,0-1,-1 0,0 0,0-1,-1 0,0-1,0 1,-1-1,0 0,0-1,1-4,-4 9,1 0,-1 0,-1-1,1 1,-1-1,0 0,0 0,0 0,-1 0,0 0,0 0,-1 0,1 0,-1 0,-1-1,1 1,-1 0,0 0,-1 0,1 0,-1 0,0 1,-1-1,1 0,-1 1,0 0,0-1,-1 1,-68-45,47 41</inkml:trace>
  <inkml:trace contextRef="#ctx0" brushRef="#br0" timeOffset="26797.785">5419 1836,'-19'38,"-7"18,7-1,5-15,6-13</inkml:trace>
  <inkml:trace contextRef="#ctx0" brushRef="#br0" timeOffset="26947.503">5390 1412,'0'0</inkml:trace>
  <inkml:trace contextRef="#ctx0" brushRef="#br0" timeOffset="27282.38">5616 1920,'1'-1,"17"-45,3 1,2 1,1 1,10-10,-34 52,0 0,0-1,0 1,0 0,0 0,1 0,-1 0,0 0,1 0,-1 0,1 0,-1 0,1 0,0 0,-1 0,1 0,0 0,0 0,-1 0,1 1,0-1,0 0,0 1,0-1,0 1,0-1,0 1,0-1,0 1,1 0,-1-1,0 1,0 0,0 0,0 0,0 0,1 0,-1 0,0 0,0 0,0 0,0 1,0-1,0 0,1 1,-1-1,0 1,0-1,0 1,0 0,-1-1,1 1,0 0,0 0,0 0,0-1,-1 1,1 0,0 0,-1 0,1 0,-1 0,1 0,-1 0,0 1,1-1,-1 0,0 1,25 147,-25-144,1 0,-1 0,1 0,0 0,0 0,1 0,0 0,0-1,0 1,0 0,1-1,-1 0,1 1,0-1,1 0,-1 0,1-1,-1 1,1-1,0 0,1 0,-1 0,0 0,1-1,-1 0,1 0,0 0,0-1,0 1,0-1,0 0,0 0,0-1,0 0,0 0,0 0,1 0,-1-1,0 0,0 0,0 0,0-1,-1 1,4-3,9-7,-1-2,-1 0,0 0,-1-1,0-1,-1-1,-1 0,0 0,-2-1,0-1,0 0,3-11,12-17,-4 0,-14 24</inkml:trace>
  <inkml:trace contextRef="#ctx0" brushRef="#br0" timeOffset="27543.395">6548 1131,'0'38,"0"27,0 8,0 0,0-7,0-5,0-8,0-4,0-5,0-5,0-5,0-3,0-2,0-2,0 1,0-1,-5-10,-1-7</inkml:trace>
  <inkml:trace contextRef="#ctx0" brushRef="#br0" timeOffset="27781.951">6294 1582,'48'0,"30"0,7 0,-2 0,-5 0,-11 0,-8 0,-8 0,-14 0</inkml:trace>
  <inkml:trace contextRef="#ctx0" brushRef="#br0" timeOffset="30430.386">7055 2005,'-38'24,"-18"13,1 0</inkml:trace>
</inkml:ink>
</file>

<file path=ppt/ink/ink8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37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29,'2'1,"-1"0,1 0,-1 0,1 0,-1 1,1-1,-1 1,1-1,-1 1,0-1,0 1,0 0,0-1,0 1,0 0,-1 0,1 0,0-1,-1 1,0 0,1 0,-1 0,0 0,0 0,0 0,0 1,2 7,27 117,-29-86,-2-1,-1 1,-2 0,-2-1,-1 0,-3 0,-1-1,-1-1,-9 15,-24 42,39-76</inkml:trace>
  <inkml:trace contextRef="#ctx0" brushRef="#br0" timeOffset="248.691">1 537,'38'-10,"32"-8,14-5,-3 1,-10 4,-13 0,-11 4,-9 4,-10-2,-6 2,-2 3,1 2,-3 2</inkml:trace>
  <inkml:trace contextRef="#ctx0" brushRef="#br0" timeOffset="704.81">819 0,'-23'82,"3"1,4 1,3 0,4 1,4 0,4 14,20 14,-18-110,-1-1,2 1,-1 0,0-1,0 1,1 0,-1-1,1 0,0 1,0-1,0 0,0 0,0 0,0 0,1 0,-1 0,1-1,-1 1,1-1,0 0,-1 0,1 0,0 0,0 0,0-1,0 1,0-1,-1 0,1 1,0-1,0-1,0 1,0 0,0-1,0 0,0 1,1-2,11-4,0-1,0-1,-1-1,0 0,0-1,-1 0,-1-1,8-7,25-21,-34 30,-8 5,0 1,1 0,-1 0,0 0,1 0,0 0,-1 1,1 0,0 0,1 0,-1 0,0 1,0-1,1 1,-1 0,1 0,-1 1,1-1,-1 1,3 0,-6 3,1-1,-1 0,1 1,-1-1,0 1,0 0,0-1,0 1,-1 0,1 0,-1-1,1 1,-1 0,0 0,0 0,0 0,-1-1,1 1,-1 0,1 0,-1-1,0 1,0 0,0-1,-1 1,0 1,-3 14,4-15,-1 0,1 0,0 0,0 0,1 1,-1-1,1 0,0 1,-1-1,1 0,1 0,-1 1,0-1,1 0,0 0,0 1,0-1,0 0,0 0,1 0,-1 0,1 0,0-1,0 1,0 0,0-1,0 1,0-1,1 0,-1 0,1 0,0 0,0 0,-1 0,1-1,0 0,0 1,3-1,13-2</inkml:trace>
  <inkml:trace contextRef="#ctx0" brushRef="#br0" timeOffset="1070.629">1411 706,'34'-7,"-1"-1,0-2,0-1,-1-2,0-1,-2-1,1-2,-2-1,7-6,-33 22,0 1,0-1,0 0,0-1,-1 1,1 0,0-1,-1 0,0 1,0-1,0 0,0 0,0 0,0 0,-1-1,1 1,-1 0,0-1,0 1,-1 0,1-1,-1 0,1 1,-1-1,0 1,0-1,-1 1,1-1,-1 1,0-1,1 1,-2-1,1 1,0 0,-1 0,1-1,-1 1,0 0,0 0,0 1,-1-1,0 0,-4-1,0 1,0 1,-1-1,1 1,-1 1,0-1,0 1,0 0,1 1,-1 0,0 0,0 1,0 0,0 0,1 1,-1 0,1 1,-1-1,1 1,0 1,0-1,0 1,0 0,1 1,0 0,0 0,0 0,0 1,1-1,0 1,0 1,-4 5,2 0,-1-1,2 1,0 0,0 1,1-1,0 1,1 0,1 0,0 1,1 2,1-11,0 0,1 0,-1 0,1 0,1 0,-1 0,1 0,0 0,0 0,0 0,1 0,0 0,0-1,0 1,0-1,1 1,-1-1,1 0,1 0,-1 0,0 0,1-1,0 1,0-1,0 0,0 0,0 0,3 0,2 3,0-1,1-1,0 0,0 0,0-1,1 0,-1-1,1 0,-1-1,1 0,0 0,-1-1,1-1,0 0,-1 0,1-1,-1-1,1 1,-1-2,9-3,8-7,-2 0</inkml:trace>
</inkml:ink>
</file>

<file path=ppt/ink/ink8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39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56 936,'27'331,"-26"-328,-1 0,1 1,-1-1,0 1,0-1,-1 1,1-1,-1 1,1-1,-1 0,0 1,0-1,-1 0,1 0,-1 0,1 0,-1 0,0 0,0 0,-1 0,1-1,0 1,-1-1,0 0,1 0,-1 0,0 0,0 0,0 0,-3 0,4-3,-1-1,1 1,0-1,0 0,-1 1,1-1,0 0,1 0,-1-1,0 1,1 0,-1-1,1 1,-1 0,1-1,0 0,0 1,1-1,-1 0,0 1,1-1,0 0,-1 0,1 0,0 1,0-1,1 0,-1 0,1 0,-1 1,1-2,7-29,0 1,2 0,1 1,2 0,1 1,1 0,2 1,1 1,1 0,1 2,1 0,13-11,-31 35,7-13,1 1,1 0,0 1,1 1,0 0,1 1,1 0,0 1,0 1,1 0,0 1,0 0,1 2,0 0,0 1,0 0,1 2,-1 0,1 1,6 0,-20 3,-1-1,1 0,0 1,0 0,0 0,-1 0,1 0,0 1,-1-1,1 1,-1 0,0 0,1 0,-1 1,0-1,0 1,-1 0,1 0,-1-1,1 2,-1-1,0 0,0 0,0 1,0-1,-1 1,0 0,1-1,-1 1,-1 0,1 0,1 5,-1 0,0 0,-1 0,0 1,-1-1,0 0,0 0,0 0,-1 0,-1 0,0 0,-3 7,0-1,1-1,-2 0,0-1,0 1,-1-1,-1-1,0 0,-1 0,0-1,-1 0,0 0,-1-2,0 1,-1-1,0-1,0 0,0-1,-1-1,0 0,-1 0,-8 1,19-6,1 0,-1 0,1 0,-1 0,1 0,-1-1,1 0,-1 0,0 0,1 0,-1 0,0-1,1 1,-1-1,1 0,-1 0,1 0,0-1,-1 1,1-1,0 0,0 0,0 0,0 0,1-1,-1 1,0-1,1 1,0-1,-1 0,0-2,3-13</inkml:trace>
  <inkml:trace contextRef="#ctx0" brushRef="#br0" timeOffset="472.141">592 1021,'29'6,"0"-1,1-1,-1-2,0-1,1-1,-1-1,1-2,-1-1,26-8,-40 9,-1-2,0 0,0-1,0 0,-1-1,1 0,-2-1,1-1,-1 0,-1 0,1-1,-2-1,1 0,-2 0,1-1,-2 0,1-1,-2 0,0 0,1-4,-3 5,0 4,-1 0,-1 0,1-1,-2 1,1 0,-1-1,0 0,-1 0,0 1,0-1,-1 0,0 0,-1-3,1 10,-1 1,0-1,1 0,-1 1,0-1,0 0,0 1,0-1,0 1,0 0,0-1,0 1,-1 0,1 0,0 0,-1 0,1 0,-1 0,0 0,1 0,-1 0,0 1,1-1,-1 1,0-1,1 1,-1 0,0 0,0-1,0 1,1 1,-1-1,0 0,0 0,1 1,-1-1,0 1,0-1,1 1,-1 0,-1 0,-62 43,62-42,1 0,0 0,0 0,0 0,0 0,0 0,1 0,-1 1,1-1,-1 1,1-1,0 1,0 0,0-1,0 1,1 0,-1 0,1 0,0 0,-1-1,1 1,1 0,-1 0,0 0,1 0,-1-1,1 1,0 0,0 0,0-1,0 1,0-1,1 1,-1-1,1 1,0-1,-1 0,1 0,0 0,0 0,1 0,-1 0,0 0,1-1,-1 1,1-1,-1 0,3 1,67 9,-62-11,-1 1,1 0,-1 0,1 1,-1 0,1 1,-1-1,0 2,0 0,0 0,-1 0,1 1,6 5,-13-7,0 0,-1-1,1 1,0 0,-1 0,0 0,0 0,0 0,0 0,0 0,0 1,-1-1,0 0,1 0,-1 1,0-1,-1 0,1 0,-1 1,1-1,-1 0,0 0,0 0,0 0,-1 0,1 0,-45 76,10-28,34-40</inkml:trace>
  <inkml:trace contextRef="#ctx0" brushRef="#br0" timeOffset="751.619">1637 766,'-11'21,"1"-4,1 1,1-1,1 2,0-1,1 1,1 0,1 0,0 7,3-23,1-1,0 1,0-1,-1 1,2 0,-1-1,0 1,0-1,1 1,-1-1,1 0,0 1,0-1,0 0,0 1,0-1,0 0,1 0,-1 0,1 0,-1 0,1 0,0 0,0-1,0 1,0 0,0-1,0 0,0 1,0-1,1 0,-1 0,0-1,1 1,-1 0,1-1,-1 1,1-1,-1 0,1 0,-1 0,1 0,-1 0,1-1,0 1,7-2,1 1,-1-2,0 1,0-1,-1-1,1 0,-1 0,1-1,-1 0,5-4,-9 6,0 0,0-1,0 1,-1-1,1 0,-1 0,0 0,0 0,-1-1,1 0,-1 0,0 0,0 0,-1 0,1-1,-1 1,0-1,-1 1,1-1,-1 0,0 0,-1 0,0 1,1-1,-2 0,1 0,-1 0,0 0,0 1,0-1,-1 0,0 1,0-1,0 1,-1 0,0 0,0 0,0 0,-1 0,0 0,1 1,-2 0,1 0,0 0,-1 0,-4-2,2 3,1 1,-1 0,0 0,0 1,0 0,0 0,-1 0,1 1,0 0,0 1,0 0,0 0,0 0,0 1,0 0,0 0,0 0,1 1,-1 0,1 1,0 0,0 0,-2 1,-10 11</inkml:trace>
  <inkml:trace contextRef="#ctx0" brushRef="#br0" timeOffset="1237.217">2230 823,'-19'6,"0"2,0 0,1 1,0 1,1 0,0 1,1 1,0 1,1 1,0 0,1 0,-3 6,16-19,0 0,0-1,0 1,1 0,-1 0,0 0,0 1,1-1,-1 0,1 0,-1 0,1 0,-1 1,1-1,0 0,-1 0,1 1,0-1,0 0,0 1,0-1,0 0,0 0,1 1,-1-1,0 0,1 0,-1 1,1-1,-1 0,1 0,-1 0,1 0,0 0,0 0,-1 0,1 0,0 0,0 0,0 0,0 0,0-1,0 1,1 0,-1-1,0 1,0-1,0 1,0-1,1 1,-1-1,0 0,1 0,-1 0,0 0,0 0,76-1,-57-7,-1-1,1 0,-2-1,0-2,0 1,-1-2,0-1,-1 0,-1 0,0-2,-1 0,-1-1,-1 0,0 0,-1-2,4-9,9-7,15-21,-20 33,-1 0,-1-2,-1 0,-1-1,-1 0,-2-1,0-1,-2 0,-1-1,-1 1,1-18,-8 42,-1 0,1 1,-1-1,0 0,0 0,0 0,0 0,-1 1,1-1,-1 0,0 0,0 1,-1-1,1 1,-1-1,1 1,-1-1,0 1,-1 0,1 0,0 0,-1 0,0 1,0-1,0 1,0-1,0 1,0 0,0 0,-1 0,1 1,-1-1,1 1,-1 0,0 0,1 0,-1 0,0 1,0 0,0-1,1 1,-1 1,0-1,0 0,0 1,1 0,-1 0,-12 7,0 0,1 2,0-1,0 2,1 0,1 1,0 0,0 1,1 0,1 1,0 1,1 0,1 0,0 0,1 1,1 1,-3 8,4-13,1-1,0 1,0 1,1-1,1 1,0-1,1 1,0 0,1 0,0 0,1 0,1 0,0 0,1 0,0 0,1-1,0 1,1-1,0 1,1-1,1-1,0 1,0-1,1 0,1 0,0-1,9 9,-9-11,2 0,-1-1,1-1,0 1,0-2,1 1,0-2,0 1,0-1,0-1,1 0,-1-1,1 0,0-1,0 0,-1-1,1 0,0 0,5-2,8-5</inkml:trace>
  <inkml:trace contextRef="#ctx0" brushRef="#br0" timeOffset="2320.613">2737 739,'1'14,"-1"0,2 0,0 0,0-1,2 1,-1 0,2-1,0 0,0 0,1 0,1-1,0 0,5 6,-9-15,0 0,0 0,1 0,-1-1,0 1,1-1,-1 0,1 0,0-1,0 1,0-1,0 0,0 0,0 0,0 0,0-1,0 1,0-1,1 0,-1 0,0-1,0 1,0-1,0 0,0 0,0-1,0 1,0-1,0 0,-1 0,2-1,9-4,-2-1,1 0,-1 0,-1-2,1 1,-2-2,1 1,3-7,45-73,-61 93,1 1,0-1,1 1,-1-1,1 1,-1-1,1 1,0-1,0 1,1 0,-1-1,1 1,0-1,-1 0,2 1,-1-1,0 1,1-1,-1 0,1 0,0 0,0 0,0 0,1-1,-1 1,1 0,-1-1,1 0,0 0,0 0,0 0,0 0,0 0,0-1,1 1,-1-1,0 0,1 0,-1 0,1-1,2 1,11-3,0-1,0 0,0-1,-1-1,0-1,0 0,0-1,-1-1,0 0,0-1,-1-1,0 0,9-10,6 0,141-75,-200 106,23-9,-1 0,0 0,0 0,1 1,0 1,0-1,0 1,0 0,0 1,1-1,-1 1,1 1,1-1,-1 1,1 0,0 0,0 1,1-1,-1 1,-1 6,5-8,1 1,0-1,1 0,-1 1,1-1,0 0,0 1,1-1,-1 0,1 0,0 0,1 0,-1-1,1 1,0-1,0 1,1-1,-1 0,1 0,0 0,0-1,0 1,0-1,1 0,-1 0,1-1,0 1,0-1,0 0,0 0,0-1,0 1,3-1,10 1,0-1,0 0,0-2,0 0,0-1,-1-1,1 0,0-1,-1-1,0-1,0-1,-1 0,0-1,0-1,0 0,-1-1,-1-1,0 0,10-10,51-41,-33 31,-3-2,0-2,-2-1,-2-2,-2-1,-1-2,-14 17,-1-1,0-1,-2 0,-2-1,0-1,-2 0,0 0,-3-1,0 0,-1-1,-2 0,-2 0,0 0,-2-2,-1 29,-1 0,0 0,1 1,-1-1,0 0,0 1,-1-1,1 1,0-1,-1 1,0 0,1-1,-1 1,0 0,0 0,0 0,-1 1,1-1,0 0,-1 1,1-1,-1 1,1 0,-1 0,0 0,1 0,-1 1,0-1,0 1,1-1,-1 1,0 0,0 0,0 0,0 0,1 1,-1-1,0 1,0 0,1 0,-1 0,0 0,1 0,-1 0,1 1,0-1,-1 1,1 0,0 0,0 0,0 0,0 0,0 0,1 0,-1 1,0 0,-4 6,0 0,0 0,0 1,2 0,-1 0,1 0,1 1,0-1,0 1,1 0,0 0,1 0,0 0,1 0,0 0,1 0,0 0,1 0,0-1,1 1,0 0,0-1,5 10,100 332,-44-156,-66-211,-4-4</inkml:trace>
  <inkml:trace contextRef="#ctx0" brushRef="#br0" timeOffset="2574.632">3923 372,'43'0,"43"-5,17-1,-5-5,-9-1,-11 3,-12 2,-9 2,-10 2,-2-3,-5 0,-3 0,-10 2</inkml:trace>
</inkml:ink>
</file>

<file path=ppt/ink/ink8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4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0,'29'5,"23"1,13 0,1-1,-7-1,-9-2,-7-1,-7-1,-5 0,-2 0,-2 0,0 0,0-1,-1 1,2 0,-6 0</inkml:trace>
</inkml:ink>
</file>

<file path=ppt/ink/ink8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4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47,'39'5,"27"1,11-5,-2-2,-4-2,-10 1,-10-5,-4-2,-5 2,-6 1,-3-2,-3-1,-7 2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52.9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135 424,'-15'15,"0"1,0 0,2 1,0 1,1 0,0 0,2 1,0 1,-1 5,10-23,0 0,0-1,0 1,0 0,1-1,-1 1,0 0,1 0,0 0,-1 0,1 0,0-1,0 1,0 0,0 0,0 0,0 0,0 0,1 0,-1 0,1-1,0 1,-1 0,1 0,0-1,0 1,0 0,0-1,0 1,0-1,1 1,-1-1,0 0,1 1,-1-1,1 0,-1 0,1 0,0 0,0-1,-1 1,1 0,0-1,0 1,0-1,-1 1,1-1,0 0,2 0,9-4,0-1,0-1,-1 0,0-1,0 0,0-1,-1 0,0-1,-1 0,1 0,-2-1,0-1,0 0,-1 0,0-1,-1 1,0-2,-1 1,5-14,-9 23,1 0,-1 0,0 0,0-1,0 1,-1-1,1 1,-1-1,0 0,0 0,0 0,0 1,-1-1,1 0,-1 0,0 0,0 0,-1 0,1 0,-1 0,0 1,0-1,0 0,-1 0,1 1,-1-1,0 1,0-1,0 1,0 0,0 0,-1 0,0 0,1 0,-1 1,0-1,0 1,-1-1,1 1,-1 0,-1 1,0 0,0 0,0 0,0 1,0 0,-1 0,1 0,0 1,0-1,0 1,0 0,-1 1,2-1,-1 1,0 0,0 0,0 1,1 0,-17 9</inkml:trace>
  <inkml:trace contextRef="#ctx0" brushRef="#br0" timeOffset="565.781">587 339,'-9'0,"1"0,0 0,0 1,0 0,0 0,0 1,0 0,0 1,1-1,-1 1,1 1,-1 0,1 0,0 0,1 1,-1 0,1 0,0 0,0 1,-3 4,8-6,0-1,1 0,-1 1,1-1,0 0,0 1,1-1,-1 1,1-1,-1 0,1 0,0 1,0-1,0 0,1 0,-1 0,1 0,0 0,0 0,0-1,0 1,0 0,1-1,-1 0,1 1,-1-1,1 0,0 0,0-1,1 1,0 1,-1 0,1-1,-1 1,0 1,1-1,-1 0,-1 1,1 0,0-1,-1 1,0 0,0 0,0 1,0-1,-1 0,0 1,1 0,-3-2,1 0,-1-1,1 1,-1-1,0 1,0-1,0 1,0-1,0 0,-1 1,1-1,-1 0,1 0,-1 0,0 0,0 0,0-1,0 1,0 0,0-1,-1 0,1 1,0-1,-1 0,1 0,-1 0,1-1,-1 1,0-1,-2 1,-80 8,71-9</inkml:trace>
  <inkml:trace contextRef="#ctx0" brushRef="#br0" timeOffset="816.286">813 453,'-19'28,"-7"6,2-4</inkml:trace>
  <inkml:trace contextRef="#ctx0" brushRef="#br0" timeOffset="1063.524">926 113,'0'0</inkml:trace>
  <inkml:trace contextRef="#ctx0" brushRef="#br0" timeOffset="1317.299">1236 0,'-5'24,"-6"18,-1 6,1 0,2-3,-1-5,0-5,3-2,1-3,3-2,-3 0,-1-1,0 1,-2-1,0 1,1 0,2-5</inkml:trace>
  <inkml:trace contextRef="#ctx0" brushRef="#br0" timeOffset="1544.87">1010 311,'39'5,"21"1,7 5,-5 0,-7-1,-13-3</inkml:trace>
  <inkml:trace contextRef="#ctx0" brushRef="#br0" timeOffset="1697.777">1462 453,'0'19,"0"6</inkml:trace>
  <inkml:trace contextRef="#ctx0" brushRef="#br0" timeOffset="1881.675">1574 142,'0'0</inkml:trace>
  <inkml:trace contextRef="#ctx0" brushRef="#br0" timeOffset="2062.36">1773 367,'22'104,"-21"-101,0-1,1 1,0 0,0-1,-1 1,1-1,1 1,-1-1,0 0,0 0,1 0,0 0,-1 0,1-1,0 1,0-1,-1 0,1 1,0-1,0-1,1 1,-1 0,0-1,0 1,0-1,0 0,0 0,1-1,-1 1,0-1,0 1,0-1,3 0,0-1,0 0,0 0,0-1,-1 0,1 0,-1 0,0 0,0-1,0 0,-1 0,1 0,-1-1,0 1,0-1,0 0,-1 0,0 0,0-1,0 1,0-1,-1 0,0 0,0 0,-1 0,0 0,0 0,0 0,-1 0,1 0,-2-1,1 1,-1-2,-1 5,0 0,0 0,0 1,0-1,0 0,-1 1,1 0,-1-1,0 1,1 0,-1 0,0 0,-1 1,1-1,0 1,0 0,-1 0,1 0,0 0,-1 0,1 1,-1-1,1 1,-1 0,1 0,-1 1,1-1,-1 1,1-1,0 1,-1 0,1 1,0-1,0 0,0 1,-2 0,-15 4</inkml:trace>
  <inkml:trace contextRef="#ctx0" brushRef="#br0" timeOffset="2482.741">2111 537,'162'-160,"-161"159,-1 0,1 0,0 0,0 0,0 1,0-1,0 0,0 1,0-1,0 0,0 1,0-1,1 1,-1 0,0-1,0 1,0 0,0 0,1 0,-1 0,0 0,0 0,1 0,-1 0,0 0,0 1,0-1,0 0,1 1,-1-1,0 1,0 0,0-1,0 1,0 0,0-1,0 1,0 0,-1 0,1 0,0 0,0 0,-1 0,1 0,0 0,-1 0,1 0,-1 0,0 0,1 0,-1 1,0-1,0 0,1 0,-1 0,0 1,0 0,3 6,-1-5,0 0,0 1,0-1,0 0,0 0,0 0,1-1,0 1,-1 0,1-1,0 0,0 0,0 0,0 0,1 0,-1 0,1-1,-1 0,1 0,-1 0,1 0,-1 0,1-1,0 1,0-1,-1 0,1 0,0-1,-1 1,1-1,2 0,3-1,0-1,-1 0,1 0,-1 0,1-1,-1-1,0 1,-1-1,1-1,-1 1,0-1,1-2,12-12,-3 3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8,'11'-3,"0"1,1 1,-1 0,1 0,-1 1,1 1,0 0,-1 0,0 1,1 1,-1 0,0 0,5 3,-14-4,-1 0,1 0,0 0,-1 0,0 0,1 1,-1-1,0 0,0 1,0-1,-1 1,1-1,0 1,-1-1,0 1,0 0,1-1,-2 1,1-1,0 1,0 0,-1-1,1 1,-1-1,0 1,0-1,0 0,0 1,0-1,-1 0,1 1,-1-1,1 0,-1 0,0-1,0 1,0 0,0 0,0-1,0 1,0-1,0 0,-1 0,-1 1,-10 13,12-14,0 1,-1 0,1 0,0 0,0 0,0 0,0 0,1 1,-1-1,1 1,-1-1,1 1,0 0,0-1,0 1,0 0,0 0,1 0,-1-1,1 1,0 0,0 0,0 0,0 0,1 0,-1 0,1 0,-1-1,1 1,0 0,0 0,0-1,1 1,-1-1,1 1,-1-1,1 1,0 0,6 1,-1 0,0 0,1-1,0 0,0 0,0-1,0 0,0 0,0-1,1 0,-1 0,1-1,17 2</inkml:trace>
</inkml:ink>
</file>

<file path=ppt/ink/ink8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81,'-40'31,"2"1,2 2,1 2,2 1,1 1,-13 23,40-55,0 0,1-1,0 2,0-1,0 0,1 1,0 0,0 0,0 0,1 0,0 0,1 0,-1 1,1-1,1 1,0-1,0 0,0 1,1-1,0 1,0-1,1 0,0 1,0-1,1 0,0-1,0 1,0 0,1-1,0 0,1 1,-1-2,2 3,9 1,0 0,1 0,0-2,0 0,1 0,0-2,0 0,0-1,0-1,1 0,-1-2,1 0,0 0,-1-2,1 0,0-1,10-3,2 2,0-1,0-1,-1-2,0 0,0-2,0-2,-1 0,-1-2,0-1,-1-1,0-1,-2-1,0-2,0 0,-2-1,-1-2,0 0,14-20,-30 33,0 1,-1-1,0 0,0 0,-1-1,0 1,0-1,-1 1,-1-1,1 0,-1 0,-1 0,0 0,-1 0,0 1,0-1,-1 0,0 0,-1 1,0 0,0-1,-1 1,0 0,-1 0,0 1,0 0,-3-3,-9-2,-1 1,-1 0,0 2,0 0,-1 1,0 1,0 1,-1 1,0 0,0 2,-1 0,1 2,-1 0,0 1,1 2,-1 0,-4 2,-22 1</inkml:trace>
  <inkml:trace contextRef="#ctx0" brushRef="#br0" timeOffset="453.155">0 307,'123'1,"318"-13,-30-24,70 26,-335 10,-135 0</inkml:trace>
</inkml:ink>
</file>

<file path=ppt/ink/ink8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45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226 832,'-15'58,"2"0,2 1,4 0,1 1,-11 83,0 46,-7-89,20-118,4 0</inkml:trace>
  <inkml:trace contextRef="#ctx0" brushRef="#br0" timeOffset="331.984">113 776,'386'0,"-265"-12,-122 12,1 0,0 0,0 1,-1-1,1 0,0 0,0 1,0-1,0 0,-1 0,1 1,0-1,0 0,0 0,0 1,0-1,0 0,0 1,0-1,0 0,0 0,0 1,0-1,0 0,0 1,0-1,0 0,0 1,0-1,0 0,0 0,0 1,0-1,1 0,-1 0,0 1,0-1,0 0,1 0,-1 1,0-1,0 0,0 0,1 0,-1 1,0-1,0 0,1 0,-1 0,0 0,1 0,-1 0,0 0,0 0,1 0,-1 0,-29 19,27-18,-21 11,0-1</inkml:trace>
  <inkml:trace contextRef="#ctx0" brushRef="#br0" timeOffset="570.548">0 1115,'39'5,"31"-4,14-6,-3-3,-10 1,-12 0,-12-2,-9 0,-6 1,-3 3,-3-4,-5 1</inkml:trace>
  <inkml:trace contextRef="#ctx0" brushRef="#br0" timeOffset="1117.525">29 493,'190'-11,"-119"-2,207-20,-254 28,-30-6,-123-18,-8 6,125 17</inkml:trace>
  <inkml:trace contextRef="#ctx0" brushRef="#br0" timeOffset="8406.101">904 1143,'-1'-1,"0"1,0 0,0-1,0 1,1 0,-1 0,0 0,0 0,0 0,0 0,0 0,0 0,0 0,0 0,0 0,0 1,0-1,1 0,-1 1,0-1,0 0,0 1,1-1,-1 1,0 0,0-1,1 1,-1-1,0 1,1 0,-1 0,1-1,-1 1,1 0,-1 0,1 0,-55 64,53-63,1 0,0 0,-1 0,1 0,0 0,0 1,1-1,-1 0,0 0,1 1,-1-1,1 1,0-1,0 0,0 1,0-1,0 1,0-1,1 0,-1 1,1-1,0 0,-1 1,1-1,0 0,1 0,-1 0,0 0,0 0,1 0,-1 0,1 0,0 0,1 0,0 0,0-1,1 1,-1-1,1 0,-1 1,1-1,-1-1,1 1,-1-1,1 1,0-1,-1 0,1 0,-1-1,1 1,0-1,-1 1,1-1,-1 0,1-1,-1 1,0-1,1 1,-1-1,2-2,80-58,-45-10,-39 70,-1 0,1 0,-1 0,1-1,-1 1,0 0,0 0,0 0,0 0,0-1,0 1,-1 0,1 0,-1 0,1 0,-1 0,0 0,0 0,0 0,0 0,0 0,0 0,-1 1,1-1,-1 0,1 1,-1-1,1 1,-1 0,0-1,0 1,0 0,0 0,0 0,-1 0,-4 1,1 0,-1 1,0 0,1 0,-1 0,1 1,-1 0,1 1,0-1,0 1,0 0,0 1,1-1,-1 1,1 0,0 1,0-1,0 1,1 0,-1 0,1 0,-3 6,-25 45,31-55,0 0,1 0,-1 0,1 0,-1 0,1 0,0 0,-1 0,1 1,0-1,0 0,0 0,0 0,-1 0,2 1,-1-1,0 0,0 0,0 0,1 0,-1 1,0-1,1 0,-1 0,1 0,-1 0,1 0,0 0,-1 0,1 0,0 0,0-1,0 1,-1 0,1 0,0-1,0 1,0 0,0-1,1 1,-1-1,0 1,0-1,0 0,0 0,0 1,0-1,1 0,-1 0,0 0,0 0,5-1,-1 1,0-2,0 1,0 0,0-1,0 0,0 0,0 0,0-1,-1 0,1 0,-1 0,0 0,0-1,0 0,0 1,-1-1,0-1,1 1,-1 0,-1-1,1 1,-1-1,0 0,0 0,0 0,0-3,-3-7</inkml:trace>
  <inkml:trace contextRef="#ctx0" brushRef="#br0" timeOffset="9135.944">1581 1256,'-33'10,"0"3,1 0,1 2,0 2,1 1,0 1,2 1,-12 12,37-31,0 0,0 1,1 0,-1-1,1 1,-1 0,1 0,-1 0,1 1,0-1,0 0,0 1,1 0,-1-1,0 1,1 0,0 0,0 0,0 0,0 0,0 0,0 0,1 0,-1 0,1 0,0 0,0 1,0-1,1 0,-1 0,1 0,0 0,0 0,0 0,0 0,0 0,0 0,1 0,-1-1,1 1,0-1,0 1,1 0,3 2,0-1,1 0,-1 0,1-1,0 0,0 0,0 0,0-1,1 0,-1-1,1 1,-1-2,1 1,-1-1,1 0,0 0,-1-1,1 0,-1 0,1-1,-1 0,1-1,14-4,0-1,0-1,-1 0,0-2,-1-1,14-10,-8 4,-1-2,0 0,-1-1,-2-2,0 0,-1-2,-2 0,0-1,-2-1,-1 0,-1-2,-2 1,0-2,-2 0,-1 0,-2-1,-1 0,-1 0,-2-1,0-27,-4 48,0-1,-1 1,-1-1,0 1,-1 0,0-1,0 1,-2 1,1-1,-1 1,-1-1,1 1,-2 1,1-1,-2 1,1 0,-1 1,0 0,-1 0,0 1,0 0,-1 0,1 1,-1 0,-1 1,-10-4,13 10,0-1,-1 1,1 1,0 0,0 0,0 0,0 1,0 1,0-1,1 1,-1 0,1 1,0 0,1 0,-1 0,1 1,0 0,0 0,1 0,0 1,0 0,0 0,1 0,0 1,0 0,-9 10,1 0,1 1,0 0,2 0,0 1,1 0,1 1,0 0,2 0,1 0,0 1,2-1,0 1,2 0,0 0,1 0,2-1,0 1,1-1,1 0,7 18,-7-24,1-2,0 1,1-1,1 0,0 0,1-1,0 0,1 0,0-1,1 0,0-1,0-1,1 1,11 4,-9-4,1-1,1-1,-1-1,1 0,1-1,-1-1,1 0,0-1,0-1,1-1,-1 0,0-2,16 0,-9-6</inkml:trace>
  <inkml:trace contextRef="#ctx0" brushRef="#br0" timeOffset="9571.133">2061 1340,'28'-1,"0"-1,0-1,-1-1,1-2,-1 0,0-2,-1-1,0-1,0-2,-1 0,-1-2,0 0,0-2,-2 0,18-18,-23 14,0-1,-2 0,0-2,-1 1,-2-2,1-1,-7 13,4-3,-1-1,0-1,-1 0,0 0,-2 0,0-1,-1 0,-1 0,0 0,-2 0,0-1,-1 1,0-1,-2 0,0 1,-2 0,0-1,-2-4,3 18,-1 1,0 0,0 0,-1 0,1 0,-1 1,0-1,0 1,0 0,0 0,0 0,-1 1,0 0,1 0,-1 0,0 0,0 1,0-1,0 1,0 0,0 1,0 0,0-1,0 1,0 1,0-1,0 1,-1 0,1 0,1 1,-1-1,0 1,0 0,1 0,-1 1,1-1,-1 1,1 0,0 0,-1 2,-14 10,0 0,1 2,1 0,1 1,0 1,1 0,1 1,1 0,1 2,1-1,0 1,2 1,1 0,0 0,2 0,1 1,0 0,2 0,1 0,1 1,1-1,1 0,2 7,-2-22,1 0,0 0,0 0,1 0,0 0,0-1,1 1,0-1,1 0,0 0,0-1,0 1,1-1,1 0,-1-1,1 1,0-1,0-1,1 1,-1-1,1-1,9 5,0-1,0-1,1 0,0-1,0-1,0-1,1 0,0-2,-1 0,1-1,19-1,-32 1,1-1,0-1,-1 1,1-1,0 0,-1 0,1-1,-1 0,0 0,1 0,-1-1,0 0,-1 0,1-1,0 0,-1 0,0 0,0 0,0-1,0 0,-1 0,2-2,0-12</inkml:trace>
  <inkml:trace contextRef="#ctx0" brushRef="#br0" timeOffset="10005.52">2145 296,'255'26,"-53"-24,-201-1,1-1,-1 0,0 0,0 0,0 1,0-1,0 0,1-1,-1 1,0 0,0 0,0 0,0-1,0 1,1-1,-1 1,0-1,0 1,0-1,0 1,0-1,0 0,-1 0,1 1,0-1,0 0,0 0,-1 0,1 0,-1 0,1 0,0 0,-1 0,0 0,1 0,-1-1,0 1,1 0,-1 0,0 0,0 0,0 0,0-1,0 1,0 0,0 0,-1 0,1 0,0-1,-1 1,1 0,-1 0,1 0,-1 0,1 0,-1 0,0 0,1 0,-1 0,0 1,0-1,0 0,0 0,0 1,-7-8,-1 1,1 0,-1 1,-1 0,1 1,-1 0,0 0,-1 1,-7-2,-18-9,22 8,0 3,1-1,1-1,-1 0,1 0,0-1,0-1,1 0,0-1,0 0,1-1,0 0,1 0,0-1,1 0,-2-5,3-27,12 27</inkml:trace>
  <inkml:trace contextRef="#ctx0" brushRef="#br0" timeOffset="16921.486">3020 1256,'-2'0,"-130"11,126-10,1 0,-1 1,0 0,1 0,-1 0,1 1,0 0,-1 0,1 0,1 1,-1 0,1 0,-1 0,1 0,0 1,0-1,1 1,0 0,-1 0,2 1,-1-1,2 1,0-1,0 1,0 0,1-1,0 1,0 0,1 0,0-1,0 1,0 0,0-1,1 1,0-1,0 1,1-1,-1 0,1 0,0 0,1 0,-1-1,1 1,0-1,0 0,0 0,0-1,1 1,0-1,0 0,0 0,0 0,0-1,0 1,1-1,-1-1,1 1,-1-1,1 0,0 0,0-1,42 12,-37-8,0-1,0-1,0 1,0-2,1 0,-1 0,1-1,-1 0,7-1,-1-5</inkml:trace>
  <inkml:trace contextRef="#ctx0" brushRef="#br0" timeOffset="17823.292">283 1510,'0'4,"0"12,0 8,-5 4,-1 3,0 0,1 0,2 0,1-1,1-1,0 0,-4-6,-1-6</inkml:trace>
  <inkml:trace contextRef="#ctx0" brushRef="#br0" timeOffset="18127.24">226 1510,'15'4,"13"3,8-2,2 0,0-1,-2-2,-3-1,-1-1,-7 0</inkml:trace>
  <inkml:trace contextRef="#ctx0" brushRef="#br0" timeOffset="18395.353">255 1707,'19'5,"16"1,7 0,1-1,-7-1</inkml:trace>
</inkml:ink>
</file>

<file path=ppt/ink/ink8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11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1,'-4'0,"-3"5,-4 1,5 1,3-7,2 2,-4 0,0 5,-1-3,7-3,3-2</inkml:trace>
</inkml:ink>
</file>

<file path=ppt/ink/ink8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20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81,'0'0,"0"1,0-1,-1 0,1 1,0-1,-1 1,1-1,0 0,-1 1,1-1,0 0,-1 0,1 1,-1-1,1 0,0 0,-1 0,1 1,-1-1,1 0,-1 0,1 0,-1 0,1 0,-1 0,1 0,-1 0,1 0,-1 0,1 0,-1 0,1 0,-1-1,1 1,0 0,-1 0,1 0,-1-1,1 1,-1 0,1 0,0-1,-1 1,1 0,0-1,-1 1,1-1,0 1,0 0,-1-1,1 1,0-1,0 1,0-1,-1 1,1-1,0 1,0-1,0 1,0 0,0-1,-6 43,6 489,0-525,0 0,0 0,0 0,0 0,-1 1,0-2,-1 1,1 0,-1 0,0 0,-1-1,1 1,-2 1,-15-5,11-9</inkml:trace>
  <inkml:trace contextRef="#ctx0" brushRef="#br0" timeOffset="5572.08">57 81,'238'-11,"202"-58,-245 69,-177 1</inkml:trace>
  <inkml:trace contextRef="#ctx0" brushRef="#br0" timeOffset="6151.042">0 842,'68'1,"-4"0,0-2,-1-3,1-2,15-6,388-103,-456 111</inkml:trace>
  <inkml:trace contextRef="#ctx0" brushRef="#br0" timeOffset="7057.344">1355 448,'-42'33,"23"-22,1 2,1 0,0 1,0 1,2 1,0 0,1 1,0 0,2 1,0 1,1 0,0 0,-4 16,15-35,1 1,-1-1,1 1,-1-1,1 1,-1-1,1 0,-1 1,1-1,0 0,-1 1,1-1,0 0,-1 0,1 0,0 0,-1 1,1-1,0 0,-1 0,1 0,0 0,-1-1,1 1,0 0,-1 0,1 0,0 0,-1-1,1 1,-1 0,1-1,0 1,-1 0,1-1,-1 1,1-1,-1 1,1-1,-1 1,0-1,1 1,-1-1,0 1,1-1,-1 0,0 1,1-1,-1 0,0 1,0-1,0 0,0 1,0-1,0 0,0 1,0-1,0 0,3-2,103-109,-1 14,-101 98,0-1,0 1,-1 1,1-1,0 0,-1 1,1 0,0 0,-1 0,1 0,-1 1,1-1,-1 1,0 0,0 0,1 0,-2 0,1 1,0-1,0 1,-1-1,1 1,-1 0,0 0,0 0,0 1,0-1,-1 0,1 1,-1-1,0 1,0 0,1 3,9 12,-9-12,1-1,0 0,0 0,1 0,-1 0,1 0,0-1,1 0,-1 0,1 0,0 0,0-1,1 0,-1 0,1 0,0-1,0 0,0 0,1 0,-1-1,1 0,-1 0,1-1,-1 0,1 0,0 0,0-1,0 0,-1 0,1-1,0 0,0 0,-1-1,1 1,-1-1,3-2,2-6,0-1,-1 0,0-1,-1 0,-1 0,0-1,0 0,-1 0,-1-1,0 0,-1 0,-1-1,0 1,-1-1,0 0,-1-12,2 2</inkml:trace>
</inkml:ink>
</file>

<file path=ppt/ink/ink8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37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1 713,'2'1,"-1"1,1-1,0 0,-1 1,1 0,-1-1,1 1,-1 0,0 0,0 0,0 0,0 0,0 0,0 0,-1 0,1 0,-1 0,1 0,-1 1,0-1,0 0,0 0,0 0,0 2,0 3,17 123,-5 0,-6 36,-7-145,0 3,8-41,49-172,-20 116,3 1,4 3,4-2,-26 41,1 2,2 0,0 1,2 2,1 1,27-19,-47 38,0 1,1-1,-1 2,1-1,0 1,0 1,0-1,1 1,-1 1,0 0,6-1,-11 2,0 0,0 0,0 0,-1 1,1-1,0 1,0-1,-1 1,1 0,0 0,-1 0,1 0,-1 1,1-1,-1 1,0-1,1 1,-1 0,0 0,0 0,0 0,-1 0,1 1,0-1,-1 0,1 1,-1-1,0 1,0 0,0-1,0 1,-1 0,1 0,-1-1,1 1,-1 15,0-1,-2 0,1 0,-2 0,-1 0,0 0,-1 0,0-1,-1 0,-1 0,-1-1,0 1,-1-2,-1 1,0-1,-9 8,11-10,-2 0,1-1,-2 0,1 0,-1-1,-1-1,0 0,0 0,-1-1,0-1,-1 0,1-1,-1 0,0-1,-1-1,-7 2,19-6,0 0,0 1,0-1,0-1,0 1,0 0,1-1,-1 0,0 1,0-1,0 0,1 0,-1-1,0 1,1 0,-1-1,1 0,0 0,-1 0,1 0,0 0,0 0,0 0,1 0,-1-1,0 1,1-1,-1 1,1-1,0 0,0 0,0 1,1-1,-1 0,0 0,1 0,0 0,0 0,0 0,0 0,0 0,1 0,-1 1,1-1,0 0,-1 0,2 0,-1 1,0-1,0 0,2-1,28-44,-16 28</inkml:trace>
  <inkml:trace contextRef="#ctx0" brushRef="#br0" timeOffset="1068.129">1158 656,'-40'9,"-1"1,2 1,0 3,0 1,1 2,1 1,-19 14,50-28,0 1,1-1,-1 1,1 1,0-1,1 1,-1 0,1 0,0 0,0 1,1-1,0 1,0 0,-1 6,3-10,1 0,-1 0,1 0,-1 0,1 0,0 0,0 0,1 0,-1 0,1 0,-1 0,1 0,0-1,0 1,0 0,0 0,1-1,-1 1,1 0,0-1,-1 0,1 1,0-1,1 0,-1 0,0 0,1 0,-1 0,1-1,-1 1,1-1,0 0,-1 1,1-1,0-1,2 2,8 0,0 0,0-1,0-1,0 0,0 0,0-1,0-1,0 0,0-1,-1-1,1 1,-1-2,0 0,0 0,-1-2,1 1,-1-1,-1-1,6-4,5 0,138-114,-156 125,0 0,0 1,0-1,0 1,0 0,0 0,0 0,0 0,0 1,0-1,0 1,0 0,0 0,-1 0,1 0,0 0,0 1,-1-1,1 1,-1-1,1 1,-1 0,0 0,0 0,0 1,0-1,0 0,0 1,-1-1,1 1,-1 0,0-1,0 1,0 0,0 0,0 0,0 0,-1 0,1 0,13 24,-11-20,1-1,-1-1,1 1,1 0,-1-1,1 0,0 0,0 0,0-1,1 0,0 0,-1 0,1-1,1 0,-1 0,0 0,1-1,0 0,-1 0,1 0,0-1,0 0,0-1,0 0,0 0,0 0,-1-1,1 0,0 0,0 0,0-1,-1 0,6-3,6-6,0 0,-1-1,-1-1,0-1,-1 0,0-1,9-14,65-58,-71 73,-12 8,0-1,1 1,1 1,-1-1,0 1,1 0,0 1,1 0,-1 0,0 1,1 0,0 1,0-1,0 2,0-1,9 1,-17 1,1 1,0-1,0 1,0 0,0 0,-1-1,1 1,0 1,-1-1,1 0,-1 0,1 0,-1 1,1-1,-1 1,0-1,0 1,0 0,0-1,0 1,0 0,0 0,-1 0,1 0,-1-1,1 1,-1 0,0 0,1 0,-1 0,0 0,0 0,-1 0,1 0,0 0,-1 0,1 0,-1 0,-29 71,19-59,-1 0,0 0,-1-1,-1-1,0 0,-1-1,0 0,0-2,-1 1,-3-1,15-7,0 1,26-11,241-13,-234 18,0-1,-1-2,0 0,0-2,-1-2,0 0,0-1,-1-2,-1-1,0-1,-1-1,0-1,-2-1,0-1,-1-1,2-4,5-16,-3-2,-1-1,-3-1,-1-1,-2-1,-2 0,-3-1,7-39,-18 79,3-11,-1 0,0 0,-1 0,-1 0,-1 0,0 0,-1-1,-3-10,3 28,0-1,0 1,0-1,0 1,0-1,-1 1,1 0,0-1,-1 1,1-1,-1 1,0 0,0 0,1-1,-1 1,0 0,0 0,0 0,0 0,0 0,0 0,-1 0,1 0,0 0,0 0,-1 1,1-1,0 1,-1-1,1 1,-1-1,1 1,-1 0,1 0,0-1,-1 1,1 0,-1 0,1 1,-1-1,1 0,-1 0,1 1,-1-1,1 1,0-1,-1 1,0 0,-54 50,44-32,0 1,2 0,0 1,1 0,1 1,1 0,1 0,2 0,0 1,1-1,1 1,1 0,1 0,1 0,1 0,1 0,1 0,9 47,4 0,3-1,15 32,-32-97,-1 0,0 0,0 0,0 0,0 1,-1-1,0 1,0-1,0 1,-1-1,1 1,-1-1,0 1,0-1,-1 1,1 0,-1-1,0 1,0-1,-1 0,1 1,-1-1,0 0,0 0,-1 0,1 0,-1 0,-2 3,1-7,0 0,0 0,0-1,0 1,1-1,-1 0,0 0,0 0,1 0,-1 0,0-1,1 0,0 0,-1 0,1 0,0 0,0-1,0 1,0-1,1 0,-1 0,1 0,-1 0,1 0,0-1,1 3,-17-20,2 1</inkml:trace>
  <inkml:trace contextRef="#ctx0" brushRef="#br0" timeOffset="1315.869">2174 430,'43'5,"34"1,13-5,1-2,-6-2,-7-4,-8-1,-5 0,-5-3,-8 0,-7 3,-3-3,-3 1,-3 2,-3 2,-3-3,-1 1,-6 1</inkml:trace>
</inkml:ink>
</file>

<file path=ppt/ink/ink8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3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0,'38'193,"-29"-146,-3 0,-2 1,-1-1,-3 1,-4 27,-22 94,-32 40,56-204,-3 13,12-19,0-7</inkml:trace>
  <inkml:trace contextRef="#ctx0" brushRef="#br0" timeOffset="276.574">1 537,'48'-10,"30"-7,6-2,0 3,-11 0,-13 1,-11 5,-10-2,-6 2,-4 2,-3 2,-5-1,-1-1,-5 1</inkml:trace>
  <inkml:trace contextRef="#ctx0" brushRef="#br0" timeOffset="800.598">762 57,'-4'277,"7"-186,27 193,-30-270,-1-11,0 0,0 0,0 0,0 0,1 1,-1-1,1 0,0 0,0 1,0-1,1 0,-1 1,1-1,-1 0,1 0,0 0,0 0,1 0,-1 0,0 0,1 0,0 0,0-1,0 1,0 0,0-1,0 0,1 1,-1-1,1 0,0-1,-1 1,1 0,0-1,0 1,0-1,0 0,0 0,1 0,0 0,5-4,1 0,-1-1,0 0,0 0,0-1,0 0,-1-1,0 0,0 0,0 0,-1-1,0-1,2-2,45-37,10 12,-63 35,1-1,-1 1,0-1,1 1,-1 0,0 0,1-1,-1 1,1 0,-1 0,0 0,1 1,-1-1,1 0,-1 0,0 1,1-1,-1 1,0-1,1 1,-1 0,0-1,0 1,0 0,1 0,-1 0,0 0,0 0,0 0,0 0,-1 0,1 0,0 1,0-1,-1 0,1 0,-1 1,1-1,-1 0,0 1,1-1,-1 1,0-1,0 0,0 1,0-1,0 2,-12 64,10-64,0 1,0 0,1-1,-1 1,1 0,0 0,0 0,0 0,0 0,1 0,0 1,-1-1,2 0,-1 0,0 0,1 0,0 0,0 0,0 0,0 0,1 0,-1 0,1 0,0-1,0 1,0-1,1 1,-1-1,1 0,0 0,0 0,2 1,39 8,-21-10</inkml:trace>
  <inkml:trace contextRef="#ctx0" brushRef="#br0" timeOffset="1196.847">1440 819,'28'-9,"0"-2,0-1,-2-1,1-2,-2 0,0-2,-1-1,0 0,12-15,9-44,-45 75,1 0,0 0,-1 0,1 0,-1 0,0 0,0 0,1 0,-1-1,-1 1,1 0,0 0,0 0,-1 0,0 0,1 0,-1 0,0 0,0 0,0 0,0 0,0 1,0-1,0 0,-1 1,1-1,-1 1,1-1,-1 1,0-1,1 1,-1 0,0 0,0 0,0 0,0 0,0 1,0-1,-1 0,-3 0,1 1,-1-1,0 1,0 0,1 0,-1 1,0 0,1 0,-1 0,1 1,-1-1,1 1,0 0,-1 1,1 0,0 0,1 0,-1 0,0 0,1 1,-1 1,-81 91,78-86,2-1,-1 1,1 1,1-1,0 1,0 0,1 0,1 1,0-1,-2 11,5-18,-1 1,1-1,0 1,0-1,1 1,-1-1,1 0,0 1,0-1,0 0,1 1,0-1,-1 0,1 0,1 0,-1-1,1 1,-1-1,1 1,0-1,0 0,1 0,-1 0,0 0,1 0,0-1,0 0,0 0,0 0,1 0,16 5,-1-2,0 0,1-2,0 0,0-1,0-2,0 0,0-1,18-3,96-30,-108 24</inkml:trace>
</inkml:ink>
</file>

<file path=ppt/ink/ink8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50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8 146,'-1'42,"-1"-29,0 1,1-1,0 1,1 0,0-1,1 1,1-1,0 1,1-1,1 1,0-1,0 0,1-1,1 1,0-1,1 0,0-1,1 1,0-1,10 9,-14-18,0 1,0-1,1 0,-1 0,1-1,0 0,0 1,-1-1,1-1,0 1,0-1,0 0,0 0,-1 0,1-1,0 0,0 0,0 0,-1 0,1-1,-1 1,1-1,-1-1,0 1,4-3,92-83,1-56,-79 127,-18 53,-5-30,1 0,0 0,0-1,0 1,1 0,0 0,0-1,0 1,1-1,0 1,0-1,0 0,1 1,0-1,0 0,0-1,0 1,1 0,0-1,0 0,0 0,0 0,1-1,-1 1,1-1,0 0,0 0,0-1,1 1,-1-1,1 0,-1-1,3 1,6-3,0 0,0-2,0 1,-1-2,1 0,-1 0,0-1,0-1,-1 0,1-1,-1 0,-1-1,1 0,-1-1,-1 0,0-1,0 0,-1-1,0 0,0-1,0 1,-2 0,0-1,0 0,-1 0,0 0,-1-1,-1 0,0 0,0 0,-2-1,1 1,-2-1,0 1,0-5,-1 18</inkml:trace>
  <inkml:trace contextRef="#ctx0" brushRef="#br0" timeOffset="430.7">1166 315,'22'0,"1"-1,0-1,-1-1,0-1,0-2,0 0,0-1,8-4,-21 7,-1 1,-1-1,1-1,-1 1,1-1,-1-1,-1 1,1-1,-1 0,0-1,0 1,-1-1,0 0,0-1,0 1,-1-1,0 0,-1 0,0 0,0-1,-1 1,2-9,-4 12,0 0,-1 0,0 0,1 0,-2 0,1 0,0 0,-1 0,0 1,0-1,-1 1,1-1,-1 1,0 0,0 0,0 0,-1 0,1 1,-1-1,0 1,0 0,0 0,0 0,-1 1,1 0,-1-1,1 2,-1-1,0 0,0 1,0 0,0 0,0 0,0 1,0 0,0 0,0 0,0 0,0 1,0 0,0 0,0 0,0 1,1 0,-1 0,0 0,1 0,0 1,-11 4,0 1,1 0,1 1,0 1,0 0,0 1,1 0,1 1,0 0,1 0,0 2,1-1,0 1,2 0,-1 1,2 0,0 0,0 1,1-1,2 1,-1 0,2 0,-1 11,3-18,1-1,0 1,0 0,1-1,0 1,0-1,1 0,0 0,1 0,0 0,0 0,0-1,1 1,0-1,1 0,0-1,0 1,0-1,1-1,-1 1,1-1,1 0,-1-1,1 1,1-1,11 6,0-1,0-2,1 0,0-1,1 0,-1-2,1-1,0-1,13 0,62-8,-67-1</inkml:trace>
</inkml:ink>
</file>

<file path=ppt/ink/ink8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53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55 302,'63'-24,"0"-4,-2-2,-1-2,42-32,-92 57,0-1,0 0,0-1,-1 1,-1-2,0 1,0-1,0 0,-1-1,-1 0,5-11,-39 105,4 2,3 0,4 1,-2 44,12-81,-60 546,59-544,6-22,-2 0,-1 0,-1 0,-2-1,0 0,-2-1,-1 0,-2 0,0-1,-7 9,18-32,0-1,0 1,0-1,-1 1,1-1,0 0,-1 0,0 0,1 0,-1 0,0 0,0-1,0 1,0-1,0 0,-1 0,1 0,0-1,0 1,-1-1,1 1,0-1,-1 0,1-1,0 1,-1 0,1-1,0 0,0 0,-1 0,1 0,0 0,0-1,0 1,1-1,-1 0,-1-1,-4-3,0 0,0 0,1-1,1 0,-1 0,1-1,0 0,0 0,1 0,1-1,-1 1,-1-6,1-1,0 0,1 0,1 0,0 0,1-1,1 1,1-1,0 0,0 1,2-1,2-12,2-4,-5 15,1-1,1 2,1-1,0 0,1 1,1-1,1 1,0 1,1 0,0 0,1 0,10-10,-4 9,1 1,0 1,1 1,1 0,0 1,1 1,0 1,1 1,18-6,162-42,-132 43,-51 7</inkml:trace>
  <inkml:trace contextRef="#ctx0" brushRef="#br0" timeOffset="423.71">873 528,'-21'19,"1"1,0 0,2 2,1 0,0 1,2 0,0 2,2-1,1 2,0 0,2 0,-1 8,10-31,0-1,1 1,-1 0,0 0,1-1,-1 1,1 0,0 0,0 0,0-1,1 1,-1 0,0 0,1-1,0 1,0 0,0 0,0-1,0 1,0-1,1 1,-1-1,1 0,0 0,0 1,-1-1,1 0,1 0,-1-1,0 1,0 0,1-1,-1 1,1-1,-1 0,1 0,0 0,-1 0,1 0,0-1,-1 1,1-1,0 0,10 0,0-2,0 1,0-1,0-1,0-1,-1 0,0 0,1-1,-2-1,1 0,-1 0,0-1,0-1,0 0,-1 0,-1-1,0 0,0-1,0 0,-1 0,-1-1,0 0,0 0,2-6,-5 9,-1 0,1-1,-2 1,1-1,-1 1,0-1,-1 0,0 0,0 0,-1 0,0 0,-1-8,0 13,0 1,1-1,-2 0,1 1,0-1,0 1,-1-1,0 1,0-1,0 1,0 0,0 0,-1 0,0 0,1 1,-1-1,0 1,0-1,0 1,0 0,-1 0,1 1,-1-1,1 1,-1-1,1 1,-1 0,0 1,0-1,-2 0,-41 6,28 1</inkml:trace>
  <inkml:trace contextRef="#ctx0" brushRef="#br0" timeOffset="1640.943">1296 585,'-13'34,"1"1,1 0,2 1,2 0,0 8,6-40,0-1,0 0,1 1,-1-1,1 0,0 1,0-1,0 0,1 1,-1-1,1 1,-1-1,1 0,0 0,1 1,-1-1,0 0,1 0,0 0,0-1,0 1,0 0,0-1,0 1,1-1,-1 1,1-1,0 0,-1 0,1-1,0 1,0 0,0-1,0 0,1 0,-1 0,0 0,1 0,-1-1,0 1,1-1,-1 0,0 0,2 0,14-5,0 0,0-2,-1 0,0-1,0 0,-1-2,0 0,-1-1,0-1,0 0,-1-1,-1-1,0 0,-1-1,8-12,-8 14,35-34,-47 74,-3-19,0-2,0 0,0 0,1 0,-1 1,1-1,1 0,-1 1,1-1,0 1,1-1,-1 1,1-1,1 0,-1 1,1-1,0 0,1 0,-1 0,1 0,0-1,1 1,-1-1,1 1,2 0,1-2,1 0,0-1,0 0,0 0,0-1,1 0,-1 0,1-1,-1 0,1-1,0 0,-1 0,1-1,-1 0,1 0,-1-1,0 0,1-1,-1 0,0 0,0 0,-1-1,1-1,-1 1,7-6,-5 2,-1 0,0-1,0 1,-1-2,0 1,0-1,-1 0,-1 0,1-1,-2 0,0 0,2-5,-3 8,-2 3,0 1,1-1,0 0,0 1,0 0,0-1,1 1,0 0,0 0,0 0,0 1,0-1,1 1,0 0,-1 0,1 0,0 0,1 1,-1-1,0 1,1 0,-1 0,1 1,0 0,-1-1,1 2,0-1,0 0,0 1,0 0,0 0,-1 0,5 2,-5 1,0 1,0 0,-1 0,1 0,-1 0,0 0,-1 1,1 0,-1-1,1 1,-2 0,1 0,0 0,-1 0,0 0,0 1,-1-1,1 0,-1 1,0-1,0 0,-1 0,0 1,-1 4,2 0,-25 126,25-136,0 0,0 1,0-1,0 1,0-1,0 1,0-1,0 0,0 1,0-1,0 1,0-1,0 0,0 1,0-1,0 1,1-1,-1 0,0 1,0-1,1 0,-1 1,0-1,0 0,1 1,-1-1,0 0,1 0,-1 1,0-1,1 0,-1 0,0 0,1 0,-1 1,1-1,-1 0,0 0,1 0,-1 0,1 0,-1 0,1 0,-1 0,0 0,1 0,-1 0,1 0,-1 0,0-1,1 1,-1 0,1 0,-1 0,0 0,1-1,-1 1,0 0,1-1,-1 1,0 0,0 0,1-1,-1 1,0 0,0-1,1 1,-1-1,0 1,0 0,29-23,-29 23,200-190,-182 178,-14 8,-1 0,1 0,1 0,-1 0,1 1,-1 0,1 0,0 0,0 0,0 1,0 0,1 0,-1 0,0 1,1 0,0 0,-1 0,1 1,-1 0,1 0,0 0,-1 0,1 1,-1 0,1 0,-1 1,1 0,-1 0,4 2,-7 1,1 0,-1 0,0 1,0-1,-1 1,0 0,0-1,0 1,0 0,-1 0,0 0,-1-1,1 1,-1 0,0 0,0-1,-1 1,0-1,-1 3,-3 25,5 26,7-52</inkml:trace>
  <inkml:trace contextRef="#ctx0" brushRef="#br0" timeOffset="2119.67">3018 528,'-21'28,"1"1,1 0,2 1,1 1,1 1,-2 10,15-39,0 0,1-1,-1 1,1 0,0 1,0-1,0 0,0 0,0 0,1 1,0-1,-1 0,1 0,0 1,1-1,-1 0,1 1,-1-1,1 0,0 0,0 0,0 0,1 0,-1 0,1 0,-1 0,1 0,0 0,0-1,0 1,1-1,-1 0,1 0,-1 0,1 0,0 0,0 0,-1-1,1 1,0-1,0 0,1 0,-1 0,0 0,0 0,1-1,1 1,11-3,0 0,0-1,-1 0,1-1,-1-1,0-1,0 0,0-1,-1 0,0-1,0-1,-1 0,8-8,13-13,-1-1,-1-1,-2-2,6-10,-13 15,-1-1,-1 0,-2-2,-1 0,-1-2,11-32,-24 56,-1 0,0 0,-1 0,0 0,0 0,-1 0,0 0,-1 0,0-1,-1 1,0 0,0 0,-1 0,-1 0,0 0,0 0,-1 1,0-1,0 1,-1 0,-1 1,1-1,-1 1,-1 0,0 0,0 1,-2-2,2 4,-1 0,0 0,0 1,0 0,-1 0,1 1,-1 0,0 0,0 1,0 1,0-1,0 1,0 1,0 0,-1 0,1 1,0 0,0 0,0 1,0 1,0-1,1 1,-1 1,1-1,-1 2,1-1,1 1,-1 0,1 1,0-1,0 2,0-1,1 1,0 0,0 0,0 1,-2 4,0 1,1 0,1 0,0 1,0-1,1 1,1 1,1-1,0 0,0 1,2 0,0-1,0 1,2 0,0 0,0-1,1 1,1-1,1 1,0-1,0 0,2 0,0-1,0 1,1-1,1-1,0 0,1 0,0 0,1-1,0 0,0-1,1 0,9 5,15 8,0-1,1-2,1-1,1-3,0-1,1-1,1-2,0-2,35 3,-44-8,-4-1</inkml:trace>
</inkml:ink>
</file>

<file path=ppt/ink/ink8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06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79,'-22'107,"16"154,34-2,-57 36,29-333,1 15</inkml:trace>
  <inkml:trace contextRef="#ctx0" brushRef="#br0" timeOffset="284.467">1 644,'68'0,"1"-2,-1-3,0-4,47-12,-44 6,-46 11,-1-1,1-1,-2-1,1-1,-1-1,0-1,1-2,-10 2</inkml:trace>
  <inkml:trace contextRef="#ctx0" brushRef="#br0" timeOffset="789.204">734 107,'-6'92,"3"-1,8 66,-1-19,14 37,-14-150,27 93,-30-114,1 0,0 0,-1-1,1 1,1-1,-1 0,0 1,1-1,0 0,-1 0,1-1,0 1,1-1,-1 1,0-1,1 0,-1 0,1-1,0 1,-1-1,1 1,0-1,0 0,0-1,0 1,0-1,1 0,2-1,0-1,0-1,-1 0,1 1,0-2,-1 1,0-1,0 0,0-1,0 1,0-1,-1 0,0 0,0-1,-1 0,0 1,1-2,9-9,-3 3,3-4,1 0,0 1,2 0,-1 1,2 1,0 1,0 1,1 0,15-6,-32 17,0 0,0 0,0 0,0 0,0 1,0-1,1 1,-1-1,0 1,0 0,1 0,-1 0,0 0,1 0,-1 0,0 1,0-1,1 1,-1 0,0-1,0 1,0 0,0 0,0 0,0 1,0-1,0 0,-1 1,1-1,0 1,-1 0,1-1,-1 1,0 0,1 0,-1 0,0 0,0 0,0 2,11 94,-12-71,0-24,-1 0,1 0,0-1,0 1,0 0,0 0,0 0,0-1,1 1,-1 0,1 0,0-1,0 1,0 0,0-1,1 1,-1-1,0 0,1 1,0-1,0 0,-1 0,1 0,1 0,-1 0,0 0,0-1,1 1,-1-1,1 1,-1-1,1 0,-1 0,1 0,0-1,0 1,-1-1,1 1,0-1,0 0,0 0,-1 0,15-4</inkml:trace>
  <inkml:trace contextRef="#ctx0" brushRef="#br0" timeOffset="4974.632">1779 672,'-1'-1,"-1"0,1-1,0 1,0 0,-1-1,1 1,-1 0,1 0,-1 0,1 0,-1 1,0-1,1 0,-1 1,0-1,0 1,0-1,1 1,-1 0,0 0,0 0,0 0,0 0,1 0,-1 1,0-1,0 0,0 1,1 0,-1-1,0 1,1 0,-1 0,1 0,-1 0,1 0,-1 0,-1 1,-14 9,0 0,0 1,1 0,0 2,1 0,1 0,0 1,1 1,1 1,-7 10,17-24,0 0,0 0,1 0,-1 0,1 0,0 0,-1 0,1 0,1 1,-1-1,0 0,1 1,0-1,0 0,0 1,0-1,0 1,1-1,0 0,-1 0,1 1,0-1,1 0,-1 0,0 0,1 0,0 0,0 0,0 0,0-1,0 1,0-1,1 0,-1 1,1-1,0 0,-1 0,1-1,0 1,0 0,0-1,1 0,-1 0,0 0,0 0,1 0,-1-1,0 1,3-1,5 1,0-1,-1-1,1 1,0-2,0 1,-1-1,1-1,-1 0,1-1,-1 0,0 0,-1-1,1 0,-1-1,0 0,0 0,-1-1,0 0,4-5,4-4,0-2,-1 0,-1-1,0 0,-2-1,0 0,-1-3,30-46,-29 55,-9 21,-10 29,5-28,1-4,-1 1,1 0,0 0,0 0,1-1,0 1,0 0,0 0,0 0,1 0,-1 0,1 0,1 0,-1-1,1 1,-1-1,1 1,1-1,-1 1,1-1,-1 0,1 0,0 0,1-1,-1 1,1-1,-1 1,1-1,0 0,0-1,1 1,-1-1,0 0,1 0,0 0,16 2,0-1,1-1,0 0,-1-2,1-1,-1 0,1-2,-1 0,0-2,0 0,12-5,-2-5,-1-1,-1-1,-1-1,0-2,-1-1,-1-1,-1-1,-2-1,0-1,-1-2,-2 0,0-1,-2 0,-2-2,0 0,-2-1,1-5,-5 15,-1 0,0 0,-2-1,0 0,-2 0,0-1,-1 0,-2 1,0-1,-1 0,-2 0,0 0,-3-11,4 31,0 1,0-1,-1 1,1-1,-1 1,1 0,-1-1,0 1,0 0,0 0,0-1,0 1,0 0,-1 0,1 0,-1 0,1 1,-1-1,0 0,0 1,0-1,1 1,-2-1,1 1,0 0,0 0,0 0,0 0,-1 0,1 1,-1-1,1 1,0-1,-1 1,1 0,-1 0,1 0,0 0,-1 1,1-1,-1 0,1 1,0 0,-1 0,1-1,-1 2,-7 6,0 1,0 0,1 1,1 0,-1 0,2 1,-1 0,2 1,-1-1,2 1,-1 0,2 1,0-1,0 1,1 0,1 0,-1 5,0-7,-6 27,2 0,1 0,2 1,2 0,2 0,1 0,2-1,6 29,49 177,-55-182,-21-62,8-8</inkml:trace>
  <inkml:trace contextRef="#ctx0" brushRef="#br0" timeOffset="5224.164">2173 474,'48'0,"45"-5,16-6,-1-1,-14 1,-18-3,-12 3,-13 1,-10 4,-12-3,-6 0,-2 3,0 1,-3 2</inkml:trace>
</inkml:ink>
</file>

<file path=ppt/ink/ink8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1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85 667,'31'82,"118"404,-143-473,-5-7,1 0,0 0,1 0,-1 0,1-1,0 1,1-1,-1 1,1-1,0-1,0 1,1 0,0 0,-2-6,-1-1,0 1,0 0,0-1,0 1,0-1,0 0,0 0,0 0,-1 1,1-2,-1 1,1 0,-1 0,0 0,0-1,0 1,0 0,0-1,-1 1,1-1,-1 1,1-1,-1-2,1 2,71-295,-56 238,-2 0,-3-2,-3 1,-3-1,-2-52,-3 42,-1 60</inkml:trace>
  <inkml:trace contextRef="#ctx0" brushRef="#br0" timeOffset="514.539">818 1119,'-5'-3,"-1"0,0 0,0 1,0 0,0 1,0-1,-1 1,1 0,0 0,-1 1,1 0,0 0,-1 1,1 0,-1 0,1 0,0 1,0 0,0 0,0 0,0 1,0 0,1 0,-1 0,1 1,0 0,0 0,0 0,1 1,-4 4,5-6,0 0,0 0,0 0,1 0,-1 1,1-1,0 1,0 0,1-1,-1 1,1 0,-1 0,1 0,1 0,-1 0,0 0,1 1,0-1,0 0,0 0,1 0,-1 0,1 0,0 0,0 0,0 0,1 0,-1 0,1 0,0-1,0 1,1 0,-1-1,0 0,1 0,0 0,0 0,0 0,0 0,3 1,10 6,-1-1,2 0,-1-1,1-1,0-1,1 0,0-1,-1-1,2 0,-1-2,0 0,0-1,1-1,-1-1,7-1,-21 2,0 0,0 0,0-1,0 0,0 0,0 0,0 0,0 0,0-1,0 0,-1 0,1 0,0 0,-1 0,0-1,0 1,0-1,0 0,0 0,0 0,-1-1,6-12</inkml:trace>
  <inkml:trace contextRef="#ctx0" brushRef="#br0" timeOffset="1685.166">0 272,'2'-4,"-1"1,1 0,0 0,0 0,0 0,0 0,0 0,1 0,-1 1,1-1,0 1,0-1,0 1,0 0,0 1,0-1,0 0,1 1,-1 0,1 0,-1 0,1 0,-1 0,1 1,0-1,0 1,2-1,166-30,-106 32,-45 1,-1-1,1-1,0-1,-1-1,1 0,-1-2,1 0,-1-2,1-1,-20 7,0 0,0-1,-1 1,1-1,0 1,-1-1,1 0,-1 1,1-1,0 0,-1 1,0-1,1 0,-1 0,1 1,-1-1,0 0,1 0,-1 0,0 1,0-1,0 0,0 0,0 0,0 0,0 1,0-1,0 0,0 0,0 0,-1 0,1 1,0-1,0 0,-1 0,1 0,-1 1,1-1,-1 0,1 1,-1-1,1 0,-1 1,1-1,-1 1,0-1,1 1,-1-1,0 1,0-1,1 1,-42-34,38 32,-20-14,17 12,0 0,0-1,0 0,1 0,-1 0,1-1,0 0,1 0,-1 0,1-1,1 0,0-4</inkml:trace>
  <inkml:trace contextRef="#ctx0" brushRef="#br0" timeOffset="2133.831">1214 554,'10'5,"17"1,9 0,3-1,0-1,-2-2,-3-1,-1-1,-3 0,-1-5,-1-1,0 0,0 1,-1 1,1 2,-4-4,-7-1</inkml:trace>
  <inkml:trace contextRef="#ctx0" brushRef="#br0" timeOffset="2388.856">1242 836,'38'0,"37"-5,16-1,-4 0,-11 1,-15 2,-11 1,-11 0,-6 2,-5 0,-7 0</inkml:trace>
  <inkml:trace contextRef="#ctx0" brushRef="#br0" timeOffset="2865.47">2653 414,'-27'6,"0"2,1 1,0 1,1 2,0 0,1 2,0 0,1 2,0 0,2 2,-9 8,22-16,0 1,1 0,0 0,0 1,1-1,1 1,0 1,1-1,0 1,0-1,2 1,0 0,0 0,1 1,0-1,2 0,-1 0,2 5,-1-9,0 0,1-1,0 1,0 0,0-1,1 1,1-1,0 0,0 0,0 0,1-1,0 1,0-1,1-1,0 1,1-1,-1 0,1 0,0 0,0-1,1 0,-1-1,1 0,0 0,1 0,-1-1,3 0,14 0,0-1,0-1,1-1,-1-1,0-2,0 0,0-2,-1 0,1-2,-1-1,0 0,-1-2,0-1,-1-1,0-1,-1 0,0-2,6-7,-8 9,-1-1,0 0,-2-2,0 0,0-1,-2 0,0-1,-1-1,0 0,6-17,-15 29,-1 0,-1-1,1 0,-1 1,0-1,-1 0,0 0,0 0,-1 0,0 0,0 0,-1 0,0 0,0 0,-1 0,0 1,0-1,-1 0,0 1,-1 0,1 0,-1 0,-1 0,1 0,-1 1,0 0,-1 0,1 0,-1 1,0 0,-1 0,-6-4,-11-4,-1 2,-1 1,1 1,-2 1,1 1,-1 2,0 0,-2 2,-9-1</inkml:trace>
  <inkml:trace contextRef="#ctx0" brushRef="#br0" timeOffset="3287.683">2117 695,'256'18,"-118"-7,1-6,46-8,-20 1,363 2,-529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1,'11'186,"16"-98,-25 6,1-80</inkml:trace>
  <inkml:trace contextRef="#ctx0" brushRef="#br0" timeOffset="1">1 424,'29'0,"18"0,8 0,-2 0,-5 0,-6 0,-5 0,-4 0,-3 0,-2 0,-6 0</inkml:trace>
</inkml:ink>
</file>

<file path=ppt/ink/ink8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47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60 118,'-1'0,"1"0,-1-1,1 1,-1 0,1 0,-1 0,1 0,0-1,-1 1,1 0,-1 0,1 0,-1 0,1 0,-1 0,1 0,-1 0,1 0,-1 0,1 1,-1-1,1 0,-1 0,1 0,-1 1,1-1,0 0,-1 0,1 1,0-1,-1 0,1 1,-1-1,1 0,0 1,0-1,-1 1,1-1,0 1,0-1,0 0,-1 1,1-1,0 1,0-1,0 1,0-1,0 1,0-1,0 1,0-1,0 1,0-1,0 1,0-1,0 1,0-1,1 1,-6 20,1 1,1 0,0 0,2 0,1 1,1-1,1 2,-1 29,-12 164,2-153,3 1,2-1,4 1,2 3,-2-67,-1 0,1 0,0 0,0 0,0 0,0 0,0 0,0 0,0-1,0 1,0 0,0 0,0 0,1 0,-1 0,0 0,1 0,-1 0,0-1,1 1,-1 0,1 0,0-1,-1 1,1 0,0-1,-1 1,1 0,0-1,0 1,-1-1,1 1,0-1,0 0,0 1,0-1,0 0,-1 0,1 1,0-1,0 0,0 0,0 0,0 0,0 0,0 0,0 0,0-1,0 1,0 0,-1 0,1-1,0 1,0 0,0-1,0 1,-1-1,1 0,0 1,0-1,-1 1,1-1,0 0,-1 1,1-1,-1 0,90-94,-68 73,0 1,2 1,0 2,1 0,1 1,15-5,-30 16,-8 4,0-1,0 1,0 0,0 0,1 0,-1 0,1 1,-1-1,1 1,0 0,-1 0,1 0,0 1,0-1,0 1,0 0,-1 0,1 0,0 1,0-1,0 1,-1 0,1 0,0 0,-1 1,1-1,-1 1,1 0,-1 0,0 0,0 0,0 1,0-1,2 3,1 4,-2-1,0 1,0 0,0 0,-1 0,0 0,-1 1,0-1,-1 1,0-1,0 1,-1 0,0-1,-1 1,0 0,0-1,-1 1,-1-1,1 1,-1-1,-1 0,0 0,0-1,-1 1,0-1,0 0,-4 4,1 0,0 0,0-1,-1 0,-1 0,0-1,0 0,-1-1,0 0,-1-1,0 0,0-1,0 0,-1-1,0 0,0-1,-1-1,0 0,1-1,-9 1,-89-9,108 4,0 0,-1 0,1 0,0 0,0-1,0 1,0-1,1 0,-1 0,0 0,1 0,-1-1,1 1,0-1,0 1,0-1,0 0,0 1,1-1,-1 0,1 0,-1-1,1 1,0 0,1 0,-1-1,0 1,1 0,0 0,0-1,0 0,26-68,-13 53</inkml:trace>
  <inkml:trace contextRef="#ctx0" brushRef="#br0" timeOffset="887.263">680 796,'0'7,"1"0,-1 0,1 0,1 0,-1 0,1 0,0 0,1 0,0-1,0 1,0-1,1 1,-1-1,2-1,-1 1,1 0,0-1,0 0,0 0,1-1,-1 1,1-1,0 0,0-1,1 1,-1-1,1-1,0 1,0-1,0 0,0-1,0 1,0-2,0 1,7-1,3-6,0 0,0-2,-1 0,0-1,0 0,-1-1,-1-1,0-1,0 0,-1 0,-1-1,0-1,0 0,-2-1,1-1,13-14,-22 29,-1 0,1 0,-1 0,1 0,-1 0,1 0,0 0,0 1,-1-1,1 0,0 1,0 0,0-1,0 1,-1 0,1 0,0 0,0 0,0 0,0 1,0-1,-1 0,1 1,0-1,0 1,0 0,-1 0,1 0,0 0,-1 0,1 0,-1 0,0 0,1 0,-1 1,0-1,1 1,-1-1,0 1,0-1,0 1,0 0,-1-1,1 1,0 0,-1 0,1 0,-1-1,0 1,0 0,1 0,-1 1,12 17,-9-15,1 1,0-1,0 0,0-1,1 1,0-1,0 1,0-1,0-1,1 1,-1-1,1 0,0 0,0-1,0 0,0 0,1 0,-1-1,0 1,1-2,-1 1,1-1,-1 0,1 0,-1-1,1 0,-1 0,0 0,1-1,-1 0,0 0,0 0,0-1,0 0,-1 0,1-1,-1 0,0 0,2-1,87-127,-63 78,-1-1,-3-1,-3-2,-2-1,-2-4,-9 29,-2-1,-1 0,-2 0,-2-1,-1 0,-1 0,-2 0,-3-19,-7 27,11 28,-1 0,0 1,0-1,0 0,0 1,0-1,0 0,0 1,0-1,0 1,0-1,0 0,0 1,-1-1,1 0,0 1,0-1,0 0,0 1,-1-1,1 0,0 0,0 1,0-1,-1 0,1 0,0 1,-1-1,1 0,0 0,0 0,-1 1,1-1,0 0,-1 0,1 0,0 0,-1 0,1 0,-1 0,1 0,0 0,-1 0,1 0,0 0,-1 0,1 0,0 0,-1 0,1 0,0 0,-1 0,1 0,0-1,-1 1,1 0,0 0,-1 0,1-1,0 1,0 0,-1 0,1-1,0 1,0 0,-25 135,22-92,2-1,1 1,3-1,1 1,2-1,2 0,2-1,5 10,7 44,2 21,-23-111,1-1,-1 1,0 0,0 0,-1 0,1 0,-1 0,0 0,-1 0,1-1,-1 1,0 0,0 0,-1 0,1-1,-2 2,2-5,0-1,0 0,0 0,0 1,0-1,0 0,0 0,-1 0,1 0,0 0,0-1,0 1,0 0,0 0,0-1,0 1,0-1,0 1,0-1,0 1,0-1,0 1,0-1,0 0,0 0,0 1,1-1,-1 0,0 0,1 0,-1 0,0 0,1 0,-1 0,1 0,0 0,-1 0,1 0,0-1,0 1,-1 0,1 0,0 0,-2-3,-9-16</inkml:trace>
  <inkml:trace contextRef="#ctx0" brushRef="#br0" timeOffset="1133.866">1301 373,'34'10,"35"-3,10-1,-3-2,-5-2,-10-1,-10-6,-9-2,-8 1,-3 1,-4 1,0 2,-6-4,-6-2</inkml:trace>
</inkml:ink>
</file>

<file path=ppt/ink/ink8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0 120,'397'0,"-356"-5,-41 5,1 0,0 0,-1 0,1-1,-1 1,1 0,-1-1,1 1,0 0,-1-1,0 1,1-1,-1 1,1-1,-1 1,1-1,-1 1,0-1,1 0,-1 1,0-1,0 1,0-1,1 0,-1 1,0-1,0 0,0 1,0-1,0 0,0 1,0-1,0 0,0 1,0-1,-1 1,1-1,0 0,0 1,-1-1,1 1,0-1,-1 0,1 1,0-1,-1 1,1-1,-1 1,1 0,-1-1,1 1,-1-1,1 1,-1 0,0-1,1 1,-1 0,1 0,-2-1,-97-70,84 57</inkml:trace>
</inkml:ink>
</file>

<file path=ppt/ink/ink8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0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28,'27'26,"-17"-6,-1-1,-1 1,-1 1,0 0,-2-1,3 21,6 18,10 41,45 130,-69-229,0 0,0 0,0 0,0 0,0-1,0 1,0 0,1 0,-1 0,0 0,0 0,1-1,-1 1,1 0,-1 0,1-1,-1 1,1 0,-1-1,1 1,-1 0,1-1,0 1,-1-1,1 1,0-1,0 1,-1-1,1 0,0 1,0-1,0 0,0 0,-1 0,1 1,0-1,0 0,0 0,0 0,0 0,0 0,-1-1,1 1,0 0,0 0,0-1,0 1,-1 0,1-1,0 1,0 0,-1-1,1 1,0-1,-1 0,1 1,0-1,-1 1,1-1,-1 0,1 0,-1 1,1-1,-1 0,56-162,39-235,-88 368,-1 5</inkml:trace>
  <inkml:trace contextRef="#ctx0" brushRef="#br0" timeOffset="481.89">621 592,'0'-1,"0"-1,-1 0,1 0,0 1,-1-1,1 0,-1 1,0-1,1 0,-1 1,0-1,0 1,0-1,0 1,0 0,0-1,-1 1,1 0,0 0,-1 0,1 0,-1 0,1 0,-1 0,1 0,-1 1,0-1,1 1,-1-1,0 1,1 0,-1-1,0 1,0 0,1 0,-1 0,0 0,0 1,1-1,-1 0,0 1,0-1,1 1,-1 0,1-1,-1 1,1 0,-1 0,1 0,-1 0,1 0,0 0,-1 1,1-1,0 0,0 1,0-1,0 1,-2 1,0 1,1-1,0 1,-1-1,1 1,1 0,-1 0,0 0,1 0,0 0,0 0,0 0,1 0,-1 0,1 0,0 1,0-1,0 0,1 0,-1 0,1 1,0-1,1 0,-1 0,0 0,1-1,0 1,0 0,0-1,1 1,-1-1,1 0,0 1,0-1,0 0,0-1,0 1,1-1,-1 1,1-1,-1 0,1 0,0-1,0 1,0-1,0 0,0 0,0 0,1 0,-1-1,0 0,5 2,0-1,0 0,0-1,0 0,0-1,0 1,0-2,0 1,0-1,-1-1,2 0,9-4</inkml:trace>
  <inkml:trace contextRef="#ctx0" brushRef="#br0" timeOffset="4383.492">1044 84,'38'-1,"110"13,-109-4,1-2,0-2,1-1,-1-2,0-2,11-2,-52 2</inkml:trace>
  <inkml:trace contextRef="#ctx0" brushRef="#br0" timeOffset="4732.852">1072 339,'15'0,"9"0,5 0,3 0,1 0,-1 0,-1 0,-1 0,0 0,-1 0,-1 0,0 0,1 0,-1 0,0 0,-5 0</inkml:trace>
</inkml:ink>
</file>

<file path=ppt/ink/ink8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00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61,'282'0,"-283"0,1-1,-1 1,0-1,1 1,-1-1,1 1,-1-1,1 0,-1 1,1-1,0 0,-1 0,1 1,0-1,0 0,-1 0,1 0,0 1,0-1,0 0,0 0,0 0,0 1,0-1,0 0,0 0,0 0,1 1,-1-1,0 0,1 0,-1 1,0-1,1 0,-1 1,1-1,-1 0,1 1,-1-1,1 1,-1-1,1 0,0 1,-1 0,1-1,0 1,0-1,-1 1,1 0,0-1,0 1,-1 0,1 0,0 0,0 0,0 0,-1 0,1 0,0 0,0 0,-18-14,-1 0</inkml:trace>
</inkml:ink>
</file>

<file path=ppt/ink/ink8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230 448,'-3'-4,"0"1,0 0,-1 0,1 0,-1 0,1 0,-1 1,0 0,0 0,0 0,0 0,-1 1,1-1,0 1,-1 0,1 1,-1-1,1 1,-1 0,1 0,-1 0,1 0,-1 1,1 0,-1 0,1 0,0 0,0 1,-1 0,1 0,0 0,1 0,-1 1,0-1,1 1,-1 0,1 0,0 0,-2 3,-3 2,1 0,1 0,-1 1,2 0,-1 0,1 1,1 0,-1-1,2 2,-1-1,1 0,1 0,0 1,1 0,0-1,0 1,1 0,0-1,1 1,1 0,1 7,-2-15,0 0,-1 0,2 0,-1-1,0 1,0 0,1-1,0 0,-1 1,1-1,0 0,0 0,0 1,0-2,1 1,-1 0,0 0,1-1,-1 1,1-1,0 0,0 0,-1 0,1 0,0 0,0-1,0 1,0-1,0 0,-1 0,1 0,0 0,0 0,0-1,0 1,0-1,1 0,5-2,0 0,0-1,0 0,0 0,-1-1,0 0,0 0,0-1,0 0,5-7,128-159,-117 134,66-131,-89 166,5-7,-1 0,-1-1,1 1,-2-1,1 0,-2 1,1-2,-2 1,1 0,-1 0,-1-1,0 1,-1 0,0 0,0-1,-2 1,1 0,-1 0,-1 1,0-1,0 1,-4-6,5 13,1 1,-1-1,1 1,-1 0,0 0,0 0,0 0,0 1,0-1,0 1,-1 0,1 0,0 0,-1 0,1 0,-1 1,1 0,-1-1,1 1,-1 1,1-1,-1 0,1 1,-1 0,1 0,0 0,-1 0,1 0,0 1,0-1,0 1,0 0,0 0,0 0,1 0,-1 1,0-1,-7 7,1 0,-1 1,1 0,1 0,0 1,1 0,-1 0,2 1,-1 3,1 1,1 1,0 0,1 0,1 1,1-1,1 0,0 1,1 0,1-1,2 8,-1-10,2 0,0 0,1-1,0 1,1-1,1-1,0 1,1-1,0 0,1-1,1 1,0-2,0 0,1 0,0-1,11 8,62 50,-71-58</inkml:trace>
  <inkml:trace contextRef="#ctx0" brushRef="#br0" timeOffset="554.964">597 645,'81'-39,"-58"23,-1 0,-1-2,-1 0,-1-2,0 0,-1-1,-1-1,-2 0,0-2,-1 1,4-12,-7 14,-1 0,-1 0,-1-1,-1 0,-1-1,-1 0,0 0,-2 0,-1 0,-1 0,-1-4,1 25,-1-1,0 1,0-1,1 1,-2-1,1 1,0-1,0 1,-1-1,1 1,-1-1,0 1,0 0,0-1,0 1,0 0,-1 0,1 0,0 0,-1 0,0 0,1 0,-1 0,0 1,0-1,0 1,0-1,0 1,0 0,-1 0,1 0,0 0,-1 0,1 0,0 1,-1-1,1 1,-1 0,1 0,-1 0,1 0,-1 0,1 0,-1 0,1 1,-1-1,1 1,0 0,-1 0,0 0,-7 7,0-1,1 2,0-1,0 1,1 1,0-1,1 1,0 1,0-1,1 1,1 0,-1 1,2-1,0 1,0 0,1 0,1 0,0 1,0-1,2 0,-1 3,0 1,0 0,0 0,2 0,0 0,1 0,0 0,2 0,0-1,0 1,1-1,1 0,1-1,0 0,1 0,7 11,-1-8,1 0,0-1,2-1,-1 0,2-1,13 8,-5-12,-23-12</inkml:trace>
  <inkml:trace contextRef="#ctx0" brushRef="#br0" timeOffset="1053.539">1331 504,'-115'14,"110"-13,1 0,-1 1,1-1,0 1,-1 0,1 0,0 0,0 1,1-1,-1 1,0 0,1 0,0 1,0-1,0 1,0-1,0 1,1 0,-1 0,1 0,0 0,0 0,0 3,1-3,1-1,0 1,0-1,0 1,0-1,0 1,1-1,-1 0,1 1,0-1,0 0,0 1,1-1,-1 0,1 0,0 0,0 0,0 0,0 0,0-1,0 1,1-1,-1 0,1 1,0-1,0 0,0 0,0-1,0 1,0-1,1 1,3 1,0 1,1-1,-1-1,1 0,0 0,0 0,-1-1,1 0,0 0,0-1,0 0,0-1,1 0,56-22,-50 13</inkml:trace>
</inkml:ink>
</file>

<file path=ppt/ink/ink8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00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85,'466'-1,"-195"-24,6-5,-132 5,-119 22</inkml:trace>
  <inkml:trace contextRef="#ctx0" brushRef="#br0" timeOffset="2530.125">339 366,'-5'-5,"0"0,-1 0,1 0,-1 1,0 0,0 0,0 1,0-1,-1 1,0 1,1-1,-1 1,0 0,0 1,0 0,0 0,0 0,-1 1,1 0,0 0,0 1,0 0,0 0,0 1,0 0,0 0,0 0,1 1,-1 0,1 1,0-1,0 1,0 0,0 1,-4 3,6-4,1-1,-1 1,1 0,0 0,0 0,0 1,0-1,1 1,0-1,0 1,0 0,0 0,1 0,0 0,0 0,0 0,1 0,-1 0,1 1,1-1,-1 0,1 0,-1 0,2 0,-1 0,0 0,1 0,0 0,0-1,1 1,-1-1,1 1,0-1,0 0,0 0,1 0,-1 0,1-1,0 1,0-1,1 0,1 0,1 0,-1-1,1 0,-1 0,1 0,0-1,-1 0,1 0,0-1,0 0,0 0,-1-1,1 1,0-2,0 1,-1-1,1 0,-1 0,0-1,1 1,-1-1,0-1,-1 1,5-4,4-3,-1-1,0 0,-1-1,-1 0,0 0,0-2,-1 1,-1-1,5-9,1-11,-1-1,-1-1,-2 1,-2-2,2-16,-10 47,1 0,-1 0,0 0,-1-1,0 1,0 0,0-1,-1 1,0 0,0 0,0-1,-1 1,0 0,0 0,-1 1,1-1,-1 0,0 1,-1 0,0-1,1 1,-2 1,1-1,0 1,-4-3,5 6,1 0,0 0,-1 0,1 1,-1-1,1 1,-1 0,1-1,-1 1,1 1,-1-1,1 0,-1 0,1 1,-1-1,1 1,-1 0,1 0,0 0,0 0,-1 0,1 1,0-1,0 1,0-1,0 1,0 0,1-1,-1 1,-1 2,-43 67,39-49,1 1,1-1,0 2,2-1,1 0,1 1,1-1,1 0,1 3,-1 5,1-18,0 0,1 1,0-1,1 0,0-1,1 1,0-1,1 1,1-2,0 1,0-1,1 0,1 0,0-1,0-1,1 1,0-1,0-1,9 5,14-2,-19-13</inkml:trace>
  <inkml:trace contextRef="#ctx0" brushRef="#br0" timeOffset="2946.067">904 197,'-16'24,"1"1,1 1,1 0,2 1,0 0,2 1,1 0,1 1,2-1,0 1,1 17,3-43,0 1,1-1,-1 1,1-1,0 1,0-1,0 1,0-1,0 1,1-1,0 1,-1-1,1 1,0-1,1 0,-1 1,1-1,-1 0,1 0,0 0,0 0,1-1,-1 1,0 0,1-1,0 0,-1 1,1-1,0 0,0 0,0-1,0 1,1-1,-1 0,0 1,1-1,-1-1,1 1,-1 0,1-1,-1 0,1 0,-1 0,1 0,-1 0,1-1,-1 0,1 1,1-2,55-47,-44 29</inkml:trace>
  <inkml:trace contextRef="#ctx0" brushRef="#br0" timeOffset="3199.596">649 395,'43'-5,"34"-6,8-2,-5 2,-12 3,-17 2</inkml:trace>
</inkml:ink>
</file>

<file path=ppt/ink/ink8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13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0 283,'98'-11,"181"-37,-117 23,-143 29,-7 1</inkml:trace>
  <inkml:trace contextRef="#ctx0" brushRef="#br0" timeOffset="316.909">85 453,'24'0,"22"0,9 0,-1-5,-5-1,-5-1,-7 2,-3 2,-3 1,-3 0,0 2,-6 0</inkml:trace>
  <inkml:trace contextRef="#ctx0" brushRef="#br0" timeOffset="997.641">339 1,'-7'0,"20"21,3-4,1 0,0-1,1-1,1 0,0-2,1 0,0-1,1-1,1-1,4 1,115 66,-139-75,1 0,-1 0,0 1,0-1,-1 1,1-1,0 1,-1 0,1-1,-1 1,0 0,0 0,0 0,-1 0,1 0,-1 0,1 0,-1 0,0 0,0 0,0 0,-1 1,1-1,-1 0,0 0,0 0,0-1,0 1,0 0,0 0,-1 0,1-1,-1 1,0-1,-1 1,-77 82,-113 80,115-85,90-97,-3 4</inkml:trace>
</inkml:ink>
</file>

<file path=ppt/ink/ink8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2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1 171,'283'-45,"-231"34,-51 11,-1-1,0 0,0 1,0-1,0 1,1-1,-1 0,0 1,0-1,0 0,0 1,0-1,-1 1,1-1,0 0,0 1,0-1,0 1,-1-1,1 0,0 1,-1-1,1 1,0-1,-1 1,1-1,0 1,-1-1,1 1,-1 0,1-1,-1 1,1-1,-1 1,0 0,1 0,-1-1,1 1,-1 0,0 0,1 0,-1 0,1 0,-1 0,0-1,1 1,-1 1,0-1,1 0,-1 0,1 0,-1 0,0 0,1 1,-187-58,160 33,23 10</inkml:trace>
</inkml:ink>
</file>

<file path=ppt/ink/ink8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22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256 399,'-22'17,"1"2,0 0,2 1,1 1,0 1,-12 20,29-41,-1 1,0 0,1 0,-1 0,1 0,0 0,0 0,-1 0,1 1,1-1,-1 0,0 1,1-1,-1 0,1 1,-1-1,1 1,0-1,0 1,0-1,1 0,-1 1,0-1,1 1,0-1,0 0,-1 1,1-1,0 0,1 0,-1 0,0 0,1 0,-1 0,1 0,0 0,-1-1,1 1,0 0,0-1,0 0,0 1,0-1,0 0,1 0,-1 0,0 0,1-1,-1 1,1-1,11 1,-1-1,0-1,1 0,-1-1,0 0,0-1,0 0,0-1,-1-1,0 0,0-1,0 0,0-1,-1 0,0-1,-1 0,1 0,1-4,13-9,-2-1,0-1,-1-1,-1-1,-2-1,0 0,-2-2,-1 0,-1-1,-2 0,-1-2,7-26,-17 53,-1 0,0 0,0 0,0 0,-1-1,1 1,-1 0,0-1,0 1,-1 0,1 0,-1-1,0 1,0 0,-1 0,1 0,-1 0,0 0,0 0,0 1,0-1,-1 0,1 1,-1 0,0 0,0 0,-1 0,1 0,0 0,-1 1,0 0,1-1,-1 2,0-1,0 0,0 1,0-1,0 1,-1 0,1 1,0-1,0 1,-1 0,1 0,0 0,-1 0,1 1,0 0,0 0,-1 0,1 0,0 1,-6 4,1 1,1 0,-1 0,1 1,0 0,1 1,0 0,0 0,1 0,0 1,0 0,1 0,1 0,0 0,0 1,1 0,0 0,1 0,0 0,1 0,0 1,1-1,0 0,1 0,0 1,1-1,0 0,1 0,0 0,1-1,0 1,0-1,3 5,-1-1,2 0,0-1,1 0,0 0,1-1,0 0,1-1,0 0,1-1,0 0,1-1,0 0,1-1,11 6,-2-7</inkml:trace>
  <inkml:trace contextRef="#ctx0" brushRef="#br0" timeOffset="492.515">848 512,'17'-4,"0"-2,1 1,-2-2,1 0,-1-1,0-1,-1-1,0 0,0 0,-1-2,-1 0,0 0,-1-1,0-1,0 0,-2 0,0-1,-1-1,0 0,-1 0,-1-1,0 1,-1-4,27-150,-33 168,0 0,0 0,0 0,-1 0,1 0,0 0,-1 0,1 0,-1 0,0 0,0 0,0 0,0 0,0 1,0-1,0 0,-1 1,1-1,-1 1,1-1,-1 1,1 0,-1-1,0 1,0 0,1 0,-1 0,0 1,0-1,0 0,0 1,0-1,0 1,0-1,0 1,0 0,0 0,-1 0,1 0,0 1,0-1,0 0,0 1,0 0,0-1,0 1,1 0,-1 0,0 0,0 0,0 0,1 0,-1 1,1-1,-1 1,1-1,-1 1,1-1,0 1,-1 1,-8 10,1-1,0 1,1 1,0-1,1 1,1 1,0-1,1 1,0 0,2 0,0 1,0-1,1 1,1-1,1 1,0 0,1-1,2 8,0-5,0 0,2-1,0 1,1-1,1-1,1 1,0-1,1 0,0-1,7 8,44 23,-44-44</inkml:trace>
  <inkml:trace contextRef="#ctx0" brushRef="#br0" timeOffset="1363.017">1 737,'31'10,"1"-1,0-2,0-1,0-2,1 0,0-3,0-1,14-2,57-7,-1-5,0-5,6-6,-64 15,20-5,1 3,0 2,0 3,37 3,-80 4</inkml:trace>
  <inkml:trace contextRef="#ctx0" brushRef="#br0" timeOffset="1948.244">510 963,'-6'2,"-20"7,-1 1,1 1,1 1,0 1,1 2,0 0,-14 13,34-25,1 1,-1-1,1 0,0 1,0 0,0-1,0 1,1 0,-1 1,1-1,0 0,1 1,-1-1,1 1,-1-1,2 1,-1 0,0 0,1-1,0 1,0 0,0 0,1-1,-1 1,1 0,0-1,1 1,-1 0,1-1,0 0,0 1,0-1,1 0,-1 0,1 0,0 0,0-1,1 1,-1-1,1 0,-1 0,1 0,0 0,0-1,4 3,6-3,-1 0,1-1,0 0,-1-1,1 0,0-1,-1-1,1 0,-1-1,0 0,0-1,0-1,0 0,-1-1,0 0,0-1,0 0,5-5,7-5,0 0,-2-2,0-1,-1 0,-1-2,-1 0,-1-1,-1-1,-1-1,-2 0,7-15,-16 30,-1 0,-1 1,0-1,0 0,-1-1,0 1,0 0,-1-1,-1 1,0-1,0 1,-1-1,0 1,-1 0,-1-2,2 9,0 1,0 0,0 0,0-1,0 1,0 0,-1 0,1 0,-1 0,0 1,1-1,-1 0,0 1,0-1,0 1,0 0,0-1,-1 1,1 0,0 0,-1 1,1-1,0 0,-1 1,1-1,-1 1,1 0,-1 0,1 0,-1 0,1 0,0 1,-1-1,1 1,-1-1,1 1,0 0,-2 1,-81 51,73-40,0 1,0 0,2 0,0 1,0 0,2 1,0 0,0 0,2 1,-2 5,5-13,0 0,1 1,0-1,1 1,0-1,0 1,1-1,0 1,1-1,0 1,0-1,1 1,0-1,1 0,0 0,0 0,1 0,1 0,3 6,-2-7,0-1,0 0,1 0,-1 0,2-1,-1 0,1-1,0 1,0-1,0-1,0 0,1 0,0 0,0-1,0-1,0 1,1-1,-1-1,1 0,-1 0,0-1,1 0,-1-1,1 0,-1 0,1-1,-1 0,7-3,9-8</inkml:trace>
  <inkml:trace contextRef="#ctx0" brushRef="#br0" timeOffset="2259.665">1158 850,'-24'38,"-12"23,-1 6,6-5,9-7,13-8,12-13,11-11,7-10,6-8,2-3,2-4,-1 0,1-5,-1-2,-6-3,-6-5,-7 0</inkml:trace>
  <inkml:trace contextRef="#ctx0" brushRef="#br0" timeOffset="2514.69">904 1048,'39'0,"26"-4,8-3,-4 1,-10-4,-8 0,-10 2,-6 2,-10-3,-8 1</inkml:trace>
  <inkml:trace contextRef="#ctx0" brushRef="#br0" timeOffset="3083.632">1808 427,'-13'1,"0"2,1 0,0 0,0 1,0 0,0 1,0 1,1 0,0 0,-3 4,14-10,-13 6,1 0,0 1,1 1,-1 0,2 0,-1 1,1 0,0 1,1 0,0 1,1 0,0 0,1 1,0 0,1 0,0 1,1-1,1 1,-1 0,2 1,-1 4,3-13,0-1,1 1,-1 0,1 0,0 0,0-1,0 1,1 0,-1 0,1-1,1 1,-1 0,0-1,1 1,0-1,0 0,1 1,-1-1,1 0,0 0,0-1,0 1,0 0,1-1,-1 0,1 0,0 0,0-1,0 1,0-1,1 0,-1 0,1 0,-1 0,1-1,0 0,3 1,10-4,-1-1,0-1,0 0,0-1,0-1,-1 0,0-1,0-1,-1 0,0-2,0 1,-1-2,0 0,-1 0,0-2,-1 1,-1-2,0 1,0-2,7-13,14-17,-2-1,-2-2,-2 0,-2-2,-2-1,-3 0,1-10,-15 45,-1 0,-1 0,-1 0,0-1,-1 1,0-1,-2 1,-1-9,2 20,-1 1,0 0,0-1,0 1,0 0,-1 0,0 0,1 0,-1 0,-1 0,1 1,-1-1,1 0,-1 1,0 0,0 0,-1 0,1 0,-1 0,1 1,-1 0,0-1,0 1,0 1,0-1,0 1,0-1,-1 1,1 0,0 1,-1-1,1 1,-4 0,-3 2,0 0,1 1,-1 0,1 1,0 0,0 1,1 0,-1 0,1 1,0 1,1-1,-1 1,1 1,1-1,-1 1,1 1,1-1,0 1,0 1,0-1,1 1,-1 5,-2 1,1 1,1 0,0 0,1 1,1-1,1 1,1 0,0 0,1 0,1 0,1 0,0 0,1 0,1 0,1 0,1-1,0 1,1-1,1-1,1 1,0-1,1 0,1-1,0 0,1-1,0 0,6 4,2 4,1-1,1-2,0 0,2-1,0-1,1-1,2-1,19-4,-28-13</inkml:trace>
  <inkml:trace contextRef="#ctx0" brushRef="#br0" timeOffset="3467.313">2626 60,'-41'44,"1"2,3 2,2 1,-20 39,45-73,0 2,1-1,1 1,1 1,0 0,1 0,1 0,1 0,0 1,1 0,2-1,0 1,0 0,2 0,0 0,2 0,0-1,2 5,-1-17,0-1,1 0,0 0,0 0,0 0,1-1,0 0,-1 0,2 0,-1-1,0 0,0 0,1-1,0 0,-1 0,1 0,0-1,0 0,0 0,0-1,0 0,0 0,0-1,0 1,0-2,0 1,0-1,4-1,-4 2,0 0,0 0,0 0,-1-1,1 0,0 0,-1-1,1 0,-1 0,0-1,0 1,0-1,0-1,-1 1,1-1,4-10</inkml:trace>
  <inkml:trace contextRef="#ctx0" brushRef="#br0" timeOffset="3731.323">2202 455,'39'0,"36"0,10 0,-4 0,-6-5,-12-1,-16 0</inkml:trace>
</inkml:ink>
</file>

<file path=ppt/ink/ink8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18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293 639,'-182'92,"174"-87,-1 1,2 0,-1 0,1 1,0 0,0 0,1 1,0 0,1 0,-1 0,2 1,-1-1,1 1,0 0,1 1,0-1,1 1,-1-1,1 5,1-9,0-1,0 1,0 0,0 0,1-1,0 1,0 0,0 0,1-1,0 1,0 0,0 0,0-1,1 1,-1-1,1 1,0-1,1 0,-1 0,1 0,0 0,0 0,0-1,0 1,0-1,1 0,0 0,0 0,0 0,0-1,0 0,0 1,1-1,-1-1,0 1,1-1,0 0,2 1,2-2,0-1,0 1,0-2,-1 1,1-1,0 0,0-1,-1 0,0 0,1-1,-1 0,-1-1,1 0,-1 0,1 0,-1-1,-1 0,1 0,4-7,94-143,-78 107,-2-1,-3 0,-1-2,-3 0,-2-2,-3 0,-1-6,-22-39,9 96,0-1,0 1,-1 0,1 0,0 0,-1 0,0 1,0-1,0 0,0 1,0-1,0 1,-1-1,1 1,-1 0,0 0,0 1,1-1,-1 0,0 1,0 0,0-1,-1 1,1 1,0-1,0 0,-1 1,0-1,-2 4,0-1,-1 1,1 0,0 1,1-1,-1 1,1 0,-1 1,1-1,0 1,1 0,-1 0,1 1,0-1,0 1,1 0,0 0,0 0,0 1,1-1,0 1,0-1,0 1,1 0,0 0,-4 26,1 0,1 0,2 0,1 1,2-1,1 0,2 0,1 0,1-1,2 1,1-2,2 0,1 0,15 25,46 87,-62-135,-2-6</inkml:trace>
  <inkml:trace contextRef="#ctx0" brushRef="#br0" timeOffset="568.938">660 1034,'30'-13,"-1"-2,0 0,-1-2,-1-1,-1-2,-1 0,0-2,-2 0,0-2,-2 0,-1-2,4-6,-14 14,0-1,-1 0,-1-1,-1 1,0-2,-2 1,0-1,-2 0,0 0,-1 0,-1 0,-1 0,-3-16,4 34,-1 0,1 0,-1 0,0 0,0 0,0 0,-1 0,1 0,-1 0,1 0,-1 0,0 0,0 1,-1-1,1 0,0 1,-1-1,0 1,0-1,1 1,-1 0,-1 0,1-1,0 1,0 1,-1-1,1 0,-1 1,1-1,-1 1,0 0,0 0,0 0,1 0,-1 0,0 1,0-1,0 1,0 0,0 0,0 0,0 0,0 0,0 1,0 0,0-1,0 1,-2 1,-3 7,0 1,1 0,0 1,0-1,1 1,1 0,-1 1,2 0,0-1,0 1,1 1,1-1,0 0,1 1,-1 8,-1 3,0 1,2-1,1 1,0-1,2 1,1-1,1 0,1 0,1 0,1 0,1-1,1 0,1-1,4 6,58 75,-48-87,-17-19</inkml:trace>
  <inkml:trace contextRef="#ctx0" brushRef="#br0" timeOffset="2785.64">830 103,'186'11,"-94"0,-92-11,1 0,0 0,-1 0,1-1,-1 1,1 0,-1 0,1-1,-1 1,1 0,-1-1,1 1,-1 0,0-1,1 1,-1-1,1 1,-1-1,0 1,0-1,1 1,-1-1,0 1,0-1,1 1,-1-1,0 1,0-1,0 0,0 1,0-1,0 1,0-1,0 1,0-1,0 0,0 1,0-1,-1 1,1-1,0 1,0-1,0 1,-1-1,1 1,0-1,-1 1,1-1,-1 1,1-1,0 1,-1 0,1-1,-1 1,1 0,-1-1,1 1,-1 0,1 0,-1-1,-32-26,31 26,-78-58,73 48</inkml:trace>
  <inkml:trace contextRef="#ctx0" brushRef="#br0" timeOffset="3201.139">1394 611,'29'-5,"19"-1,6 0,-1 1,-5 1,-6 2,-5 1,-4 1,-3 0,-2 0,-5 0</inkml:trace>
  <inkml:trace contextRef="#ctx0" brushRef="#br0" timeOffset="3449.849">1451 837,'38'-5,"32"-6,9-2,-4 2,-15-2,-17 1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2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24,'-25'165,"22"291,3-347,0-109</inkml:trace>
  <inkml:trace contextRef="#ctx0" brushRef="#br0" timeOffset="422.67">0 108,'0'-1,"1"0,-1 0,0 1,0-1,0 0,1 0,-1 0,0 1,1-1,-1 0,0 0,1 1,-1-1,1 0,-1 1,1-1,0 1,-1-1,1 1,0-1,-1 1,1-1,0 1,-1 0,1-1,0 1,0 0,0-1,-1 1,1 0,0 0,0 0,0 0,-1 0,1 0,0 0,0 0,0 0,0 0,197-17,164-6,-124-4,-144 9,-75 13</inkml:trace>
  <inkml:trace contextRef="#ctx0" brushRef="#br0" timeOffset="1134.331">1045 334,'19'0,"16"0,7 0,1 0,-2 0,-3 0,-3 0,-8-5,-4-1,0-1,0 2,1 2,2 1,-5-4,0-1,-4 1</inkml:trace>
  <inkml:trace contextRef="#ctx0" brushRef="#br0" timeOffset="1387.768">1073 502,'39'0,"17"0,4 0,-4 0,-6 0,-7 0,-11 0</inkml:trace>
</inkml:ink>
</file>

<file path=ppt/ink/ink8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32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0 710,'14'1,"0"0,0-1,-1-1,1 0,0-1,-1 0,1-1,-1-1,0 0,0-1,0 0,0-1,-1 0,0-1,0-1,-1 0,0 0,-1-1,3-2,139-176,-105 118,-4-2,-2-2,26-68,-56 118,-9 19,-2 2,0-1,0 1,1 0,-1 0,0-1,1 1,0 0,-1 0,1 0,0 0,0 0,0 0,0 0,1 0,-1 0,0 1,1-1,-1 0,1 1,0-1,-1 1,1 0,0 0,0-1,0 1,0 0,0 1,0-1,0 0,0 0,1 1,-1-1,0 1,0 0,0 0,1 0,-1 0,0 0,0 0,1 1,-1-1,0 1,0-1,0 1,0 0,0 0,2 1,2 8,0 0,-1 0,0 1,-1 0,0 0,0 0,-1 0,-1 0,0 1,0 0,-1-1,-1 1,0 0,-1-1,-1 7,2-1,1 21,1-10,-1 1,-1 0,-1-1,-1 1,-2-1,-1 1,-1-1,-1-1,-2 1,-1-1,-1-1,-8 13,7-23,-1-2,-1 0,-1-1,0 0,0-1,-1-1,-1 0,0-1,0-1,-1-1,0 0,-1-1,1-1,-3-1,19-3,-1-1,0 1,1-1,-1 0,0 0,0 0,0 0,0 0,0-1,0 1,0-1,0 0,0 0,0 0,0-1,0 1,0-1,0 1,0-1,0 0,0 0,0 0,0-1,1 1,-1-1,0 1,1-1,-1 0,1 0,0 0,0 0,0 0,0-1,0 1,0-1,0 1,1-1,-1 0,1 1,0-1,0 0,0 0,0 0,1 0,-1 0,1 0,0 0,-1 0,1 0,1-3,1-1,1 0,0 1,0-1,1 1,0 0,0 0,0 0,1 1,-1-1,2 1,-1 0,0 1,1-1,0 1,0 0,0 0,0 1,1 0,0 0,0 0,19-6</inkml:trace>
  <inkml:trace contextRef="#ctx0" brushRef="#br0" timeOffset="318.904">1044 428,'-19'15,"1"1,0 1,1 1,1 1,0 0,2 1,0 0,1 1,2 1,0 0,1 0,-1 6,10-25,-1 0,1 0,0 0,0 0,0 1,1-1,-1 0,1 1,-1-1,1 0,0 1,1-1,-1 0,0 1,1-1,0 0,0 0,0 1,0-1,0 0,1 0,-1 0,1 0,0 0,0-1,0 1,0-1,0 1,1-1,-1 1,1-1,0 0,-1 0,1-1,0 1,0-1,0 1,0-1,0 0,1 0,-1 0,0 0,0-1,1 1,1-1,8 2,1-1,0 0,0-1,0-1,0 0,0-1,-1 0,1-1,-1-1,1 0,-1-1,0 0,-1-1,1 0,-1-1,0 0,-1-1,0-1,0 0,-1 0,0-1,-1 0,0-1,0 0,-1 0,-1-1,0 0,0 0,-1-1,0-3,-6 9,0-1,-1 1,0 0,0 0,-1 0,0 0,0 0,0 0,-1 0,0 1,-1 0,0-1,0 1,0 0,0 1,-1-1,0 1,0 0,0 0,-1 0,0 1,0 0,0 0,0 0,-1 1,1 0,-1 0,0 1,0 0,0 0,0 1,0-1,0 1,-1 1,0 0,-18-4</inkml:trace>
</inkml:ink>
</file>

<file path=ppt/ink/ink8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4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31,'343'0,"-119"-30,-179 30,-33 0</inkml:trace>
</inkml:ink>
</file>

<file path=ppt/ink/ink8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4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81,'33'5,"16"-3,10-3,-1 0,-6-5,-1-2,-5 1,-1 1,-3-2,-4-1,-3 2,-4 1,-1-2,-2 0,0 1,-6 2</inkml:trace>
</inkml:ink>
</file>

<file path=ppt/ink/ink8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3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254 437,'-17'299,"-21"-59,14-161,44-103,-10 5</inkml:trace>
  <inkml:trace contextRef="#ctx0" brushRef="#br0" timeOffset="331.385">169 380,'211'25,"-175"-21,1-3,0-1,0-2,0-1,11-4,-49 8,1-1,-1 0,1 1,-1-1,1 1,0-1,-1 1,1-1,-1 1,1-1,0 1,-1-1,1 1,0 0,0-1,0 1,-1 0,1-1,0 1,0-1,0 1,0 0,0-1,0 1,0 0,0-1,0 1,1-1,-1 1,0 0,0-1,0 1,1-1,-1 1,0 0,1-1,-1 1,0-1,1 1,-1-1,1 1,-1-1,1 0,-1 1,1-1,-1 0,1 1,0-1,-1 0,1 0,-1 1,1-1,0 0,-1 0,1 0,-1 0,1 0,0 0,-1 0,1 0,0 0,-1 0,1 0,-10 13</inkml:trace>
  <inkml:trace contextRef="#ctx0" brushRef="#br0" timeOffset="584.411">0 775,'39'-5,"26"-6,8-1,0 1,-7 2,-10 4,-14-3,-10 0,-6 1,-2 3,-5 1</inkml:trace>
  <inkml:trace contextRef="#ctx0" brushRef="#br0" timeOffset="1237.033">85 267,'73'-26,"-40"17,0 1,1 2,0 1,0 2,1 2,29 2,37-17,-100 15,-1 1,0-1,1 0,-1 0,0 1,1-1,-1 0,0 0,0 0,0 1,0-1,0 0,0 0,0 0,0 1,0-1,0 0,0 0,0 0,-1 1,1-1,0 0,-1 0,1 1,0-1,-1 0,1 1,-1-1,1 0,-1 1,1-1,-1 1,0-1,1 1,-1-1,0 1,1-1,-1 1,0 0,0-1,1 1,-1 0,0-1,0 1,1 0,-1 0,0 0,0 0,0 0,1 0,-1 0,-1 0,1-1,-23-11,7 5,0-1,1 0,0-2,1 0,0 0,1-2,0 0,-10-11,8-14,17 22</inkml:trace>
  <inkml:trace contextRef="#ctx0" brushRef="#br0" timeOffset="2013.984">818 747,'-4'0,"-3"5,-4 1,0 5,1-4,3-9,7-3,4-6,6-2,1-2,-1-4,-3 6,-6 5,-5 9,-5 4,-2 7,6 0,4-1</inkml:trace>
  <inkml:trace contextRef="#ctx0" brushRef="#br0" timeOffset="2584.423">1100 804,'-13'7,"1"1,0 0,0 0,1 1,0 1,0 0,1 1,1 0,0 0,0 1,1 0,1 0,0 1,0 0,2 1,-1-1,2 1,-3 12,6-23,1-1,0 1,0-1,0 0,0 1,1-1,-1 1,1-1,-1 1,1-1,0 0,0 0,0 1,0-1,0 0,1 0,-1 0,1 0,-1 0,1 0,0 0,-1-1,1 1,0-1,0 1,0-1,0 0,1 0,-1 0,0 0,0 0,1 0,-1 0,1-1,-1 0,1 1,-1-1,2 0,97-13,-82 2,-1-2,-1 1,0-2,-1 0,0-2,-1 1,-1-2,0 0,-1 0,-1-1,-1-1,-1 0,0 0,-2-1,1-3,5-7,-1 0,-2-1,-1-1,-2 0,-1 0,-1 0,-2-1,-1 0,-1-8,-3 30,0 1,-1-1,0 1,0 0,-1-1,-1 1,1 1,-2-1,1 0,-2 0,4 7,1 1,0-1,-1 1,0 0,1 0,-1-1,0 1,0 1,0-1,0 0,-1 0,1 1,0-1,-1 1,1 0,-1 0,1 0,-1 0,0 0,1 0,-1 1,0-1,0 1,1 0,-1 0,0 0,0 0,0 0,1 1,-1-1,0 1,1 0,-1 0,0 0,1 0,-1 0,1 0,0 1,-2 0,-5 6,0 1,1 0,0 0,0 1,1 0,0 0,1 0,0 1,1 0,0 0,0 1,2-1,-1 1,1 0,1 0,0 0,1 1,0 10,1-5,0 0,2 0,0 0,1 0,0 0,2-1,0 0,1 0,0 0,2-1,0 0,0 0,2-1,0 0,1 0,0-1,1-1,0 0,1-1,1 0,0-1,1 0,0-1,0-1,1-1,4 2,-13-7,-1 0,0-1,1 0,-1 0,1-1,-1 0,1 0,0 0,-1-1,1 0,0 0,0-1,4-1,12-4</inkml:trace>
  <inkml:trace contextRef="#ctx0" brushRef="#br0" timeOffset="3149.604">1580 974,'18'-5,"-1"-1,1-1,-1 0,-1-1,1 0,-1-2,-1 0,0 0,0-2,-1 0,-1 0,0-1,-1-1,0 0,-1-1,0 0,-1-1,-1 0,-1 0,0-1,-1 0,-1 0,4-18,-3 15,-1-1,-1 1,0-1,-2 0,0 0,-2 0,0 0,-1 0,-1 0,-1-1,-1 1,-1 1,-1-1,-1 1,0-1,-4-4,10 24,-1-1,0 1,0-1,0 1,0-1,0 1,0 0,0 0,0-1,-1 1,1 0,0 0,-1 0,1 1,0-1,-1 0,1 0,-1 1,0-1,1 1,-1-1,0 1,1 0,-1-1,0 1,1 0,-1 0,0 0,1 1,-1-1,0 0,1 1,-1-1,1 1,-1-1,1 1,-1 0,1-1,-1 1,1 0,-1 0,1 0,0 0,0 1,-1-1,-45 64,40-40,1-1,1 1,1 1,1-1,2 0,0 1,2-1,1 3,-1 9,-1-20,1 1,1-1,0 1,2-1,0 0,1 0,0 0,2 0,0-1,1 0,0-1,1 1,1-2,0 1,1-2,1 1,0-1,1-1,0 0,1-1,6 3,63 39,-75-51,-5-4</inkml:trace>
  <inkml:trace contextRef="#ctx0" brushRef="#br0" timeOffset="6348.998">1524 154,'121'18,"-100"-14,0-2,0 0,0 0,0-2,0-1,0-1,0 0,0-2,9-3,44-5,-74 12,1 0,-1 0,1 0,-1 0,1 0,-1 0,1-1,-1 1,0 0,1 0,-1-1,1 1,-1 0,0 0,1-1,-1 1,0 0,1-1,-1 1,0 0,1-1,-1 1,0-1,0 1,0-1,1 1,-1 0,0-1,0 1,0-1,0 1,0-1,0 1,0-1,0 1,0-1,0 1,0-1,0 1,0-1,0 1,0 0,-1-1,1 1,0-1,0 1,-1-1,1 1,0 0,0-1,-1 1,1 0,0-1,-1 1,1 0,0-1,-1 1,1 0,-1 0,1-1,-1 1,1 0,-33-23,27 19,-123-82,115 72</inkml:trace>
  <inkml:trace contextRef="#ctx0" brushRef="#br0" timeOffset="6969.008">2257 775,'-2'-3,"0"0,-1 0,1 0,-1 0,0 0,0 0,0 1,0 0,-1-1,1 1,-1 0,1 1,-1-1,0 1,1-1,-1 1,0 0,0 1,0-1,0 1,0-1,0 1,0 0,0 1,0-1,0 1,0 0,0 0,1 0,-1 0,0 1,0-1,1 1,-1 0,1 0,0 0,-1 1,1-1,0 1,1 0,-1-1,0 1,1 1,-1-1,1 0,0 1,0 0,1 0,0 1,0-1,1 1,-1-1,1 1,0 0,0-1,1 1,-1-1,1 1,0-1,0 1,1-1,-1 1,1-1,0 0,0 0,1 0,-1 0,1 0,0 0,0-1,0 1,0-1,1 0,-1 0,1 0,0-1,0 1,0-1,0 0,0 0,0 0,1-1,-1 1,0-1,1 0,0 0,-1-1,1 1,0-1,103-4,-89-4</inkml:trace>
  <inkml:trace contextRef="#ctx0" brushRef="#br0" timeOffset="7872.463">282 1086,'0'14,"0"15,0 7,0 2,0 0,0-3,0-1,0-3,0-1,0-1,0-6</inkml:trace>
  <inkml:trace contextRef="#ctx0" brushRef="#br0" timeOffset="8134.476">254 1142,'38'-5,"23"-6,5-1,-3 1,-13 2</inkml:trace>
  <inkml:trace contextRef="#ctx0" brushRef="#br0" timeOffset="8384.511">254 1312,'29'0,"19"-5,6-1,-2-5,-9-1</inkml:trace>
</inkml:ink>
</file>

<file path=ppt/ink/ink8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03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11,'4'0,"3"-5,-1 4,-6 1,2 1,1-4,-1 3,-5 1,-2 6,0-4,5-2,3-6,-4-2,-2 5,0 3</inkml:trace>
</inkml:ink>
</file>

<file path=ppt/ink/ink8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15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176 707,'-10'3,"0"0,0 1,0 0,0 1,0 0,1 1,0 0,0 0,1 1,0 0,0 0,0 1,1 0,0 0,1 1,-1 0,2 0,-1 1,2-1,-1 1,1 0,-1 7,5-13,1 0,0 0,0 0,0 0,0 0,1 0,0-1,-1 1,1 0,1-1,-1 1,0-1,1 0,0 0,0 0,0 0,0 0,0-1,1 1,-1-1,1 0,-1 0,1 0,0-1,0 1,0-1,0 0,0 0,0 0,0 0,0-1,0 0,0 0,0 0,0 0,1-1,-1 1,0-1,0 0,0-1,0 1,-1 0,1-1,0 0,0-1,22-12,-2-2,0-1,-1-1,-1 0,0-2,-2-1,-1 0,0-2,-2 0,-1-1,12-24,-12 24,-2-1,0-1,-2 0,-1 0,-1-1,-2-1,0 0,-2 0,-2 0,0-1,-2 0,-1 1,-2-1,0 0,-2 1,-2-1,0 1,-4-9,8 32,0 0,0 1,-1-1,0 0,0 1,0-1,0 1,-1 0,0-1,0 1,-1 1,1-1,-1 0,0 1,0 0,0 0,-1 0,0 0,1 1,-1 0,-1 0,1 0,0 1,-1-1,1 1,-1 0,1 1,-1 0,0-1,0 2,0-1,0 1,0 0,0 0,-2 3,0 0,0 1,1-1,-1 2,1-1,0 1,0 0,0 1,1-1,-1 1,1 1,1-1,-1 1,1 0,1 0,-1 0,1 1,-2 4,-3 8,1 0,1 0,1 1,0-1,2 1,0 1,2-1,-1 1,1-1,1 1,1 0,1 0,1 0,1 0,0-1,2 0,1 1,0-2,2 1,0-1,2 0,0 0,1-2,8 12,193 191,-176-187,-3-1,-26-56,-9 5</inkml:trace>
  <inkml:trace contextRef="#ctx0" brushRef="#br0" timeOffset="345.857">938 199,'-47'278,"32"-205,8-45,1 0,1 0,2 0,1 1,1-1,2 19,-1-44,1 1,0-1,0 1,0-1,0 1,0-1,1 1,-1-1,1 0,0 0,0 0,0 0,1 0,-1-1,1 1,-1 0,1-1,0 0,0 0,0 0,0 0,0 0,1-1,-1 1,0-1,1 0,-1 0,1 0,0 0,-1-1,1 1,-1-1,3 0,1 0,0 0,0 0,0-1,0 0,0 0,-1-1,1 0,0 0,-1 0,1-1,-1 0,0 0,0-1,0 1,0-1,-1-1,3-1,-6 4,0-1,0 1,0-1,0 0,-1 0,1 0,-1 0,1 0,-1 0,0 0,0 0,-1 0,1-1,-1 1,1 0,-1-1,0 1,0 0,-1-3,-3-16</inkml:trace>
  <inkml:trace contextRef="#ctx0" brushRef="#br0" timeOffset="597.5">600 537,'43'0,"34"0,8 0,-6 0,-10 0,-14 0,-10 0,-8 0,-11 0</inkml:trace>
</inkml:ink>
</file>

<file path=ppt/ink/ink8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0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284 368,'23'-8,"0"1,0 2,0 0,1 1,0 1,-1 2,1 0,0 2,19 2,16-1,136-2,-195 0,-1-1,1 1,0-1,0 1,0-1,-1 1,1-1,0 1,0-1,0 1,0-1,0 1,0-1,0 1,0-1,0 1,0-1,0 1,0-1,0 1,0-1,0 1,1-1,-1 1,0-1,0 1,1 0,-1-1,0 1,0-1,1 1,-1 0,1-1,-1 1,0 0,1-1,-1 1,1 0,-1-1,1 1,-1 0,0 0,1 0,-1-1,1 1,-1 0,1 0,0 0,-1 0,1 0,-1 0,1 0,-1 0,1 0,-1 0,1 0,-1 1,1-1,-1 0,1 0,-1 0,1 1,-41-28,34 23,-62-38,49 30</inkml:trace>
  <inkml:trace contextRef="#ctx0" brushRef="#br0" timeOffset="-6052.999">454 509,'0'66,"-12"230,-6-33,-3-158,19-123,8 2,0-1</inkml:trace>
  <inkml:trace contextRef="#ctx0" brushRef="#br0" timeOffset="-1225.124">481 594,'227'-1,"-28"-27,-148 27,-51 1</inkml:trace>
  <inkml:trace contextRef="#ctx0" brushRef="#br0" timeOffset="-801.412">454 932,'4'0,"8"0,5 0,5 0,4 0,1 0,2 0,1 0,-1 0,0 0,-5 0</inkml:trace>
  <inkml:trace contextRef="#ctx0" brushRef="#br0" timeOffset="796.829">623 1271,'0'-5,"0"4,0 6,0 7,0 7,0 4,-5 4,-1 2,0 0,1 1,-4-5,1-2,1-5</inkml:trace>
  <inkml:trace contextRef="#ctx0" brushRef="#br0" timeOffset="1080.301">623 1215,'24'-5,"13"-2,4 1,1 1,-7 6,-10 4</inkml:trace>
  <inkml:trace contextRef="#ctx0" brushRef="#br0" timeOffset="1344.311">567 1384,'24'5,"17"-3,7-3,0 0,-4 0,-9-5,-10-2</inkml:trace>
  <inkml:trace contextRef="#ctx0" brushRef="#br0" timeOffset="14368.374">227 1,'-24'32,"2"2,1 0,1 2,2 0,2 1,1 0,2 2,-4 18,-2 34,3 0,4 1,4 0,4 29,2-55,4-1,2 0,3-1,3 1,2-1,17 46,-23-95,0-1,1 0,0 0,1-1,0 1,1-2,1 1,0-2,0 1,2-1,-1-1,1 0,1 0,-1-1,2-1,-1 0,1-1,13 5,86 21,-82-28</inkml:trace>
</inkml:ink>
</file>

<file path=ppt/ink/ink8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0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698 244,'79'-13,"1"4,0 3,54 4,-94-4,-40 6,1 0,0 0,-1 0,1-1,-1 1,1 0,-1 0,1-1,-1 1,1 0,-1-1,0 1,1-1,-1 1,1-1,-1 1,0-1,1 1,-1-1,0 1,0-1,1 1,-1-1,0 1,0-1,0 1,0-1,0 0,0 1,0-1,0 1,0-1,0 0,0 1,0-1,0 1,0-1,-1 1,1-1,0 1,0-1,-1 1,1-1,0 1,-1-1,1 1,0-1,-1 1,1-1,-1 1,1 0,0-1,-1 1,1 0,-1-1,0 1,1 0,-1 0,1-1,-1 1,1 0,-1 0,1 0,-1 0,0 0,1 0,-62-37,51 32,0 0,1-1,0 0,0-1,1 0,-1-1,2 1,-1-2,1 1,0-1,-6-9,8-18,11 23</inkml:trace>
  <inkml:trace contextRef="#ctx0" brushRef="#br0" timeOffset="-1001.636">331 892,'-11'-3,"0"0,0 0,0 1,0 0,-1 1,1 1,0-1,-1 2,1 0,-1 0,1 1,0 0,0 1,0 0,0 1,1 0,-1 1,1 0,0 1,0 0,1 0,0 1,0 0,-7 8,11-10,-1 0,1 1,0-1,0 1,1 0,0 1,0-1,0 1,1 0,0-1,0 2,-1 4,4-10,-1 1,1-1,-1 0,1 1,0-1,0 1,0-1,0 1,0-1,0 1,1-1,-1 0,1 1,0-1,-1 0,1 1,0-1,1 0,-1 0,0 0,1 0,-1 0,1 0,-1 0,1 0,0-1,0 1,0-1,0 1,0-1,0 0,0 1,0-1,1 0,-1-1,0 1,1 0,-1-1,2 1,7 1,0 0,1-1,-1 0,1-1,-1 0,1-1,0 0,-1-1,0 0,0-1,1 0,-1-1,-1 0,1-1,-1 0,0-1,0 0,0 0,-1-1,0 0,0-1,0 0,11-12,0-1,-1-1,-1 0,-1-1,-1-1,-1-1,-2 0,5-12,-10 22,0-1,-2 0,0 0,0-1,-2 0,0 0,-1 0,0 0,-2-1,0 1,-1 0,-1-1,0 1,-1 0,-1-1,-1 1,0 1,-1-1,-1 1,-2-4,-46-47,51 66,1 0,0 0,0 0,0 0,-1 0,1 0,0 1,-1-1,1 1,-1 0,1-1,0 1,-1 0,1 0,-1 1,1-1,-1 0,1 1,0 0,-1-1,1 1,0 0,0 0,-1 0,1 1,0-1,0 0,0 1,0-1,1 1,-1 0,0 0,0 0,-5 7,0 0,1 0,0 0,0 1,1 0,0 0,1 0,0 1,0 0,1-1,1 1,0 0,0 0,1 1,1-1,0 0,0 0,1 0,1 1,-1-1,2 0,0-1,0 1,1 0,0-1,1 0,0 0,0 0,1 0,1-1,176 222,-169-213</inkml:trace>
  <inkml:trace contextRef="#ctx0" brushRef="#br0" timeOffset="-465.136">669 1005,'44'-15,"-1"-2,-1-3,-1-1,0-2,-2-1,-1-2,12-12,-38 25,-1 1,-1-2,0 0,0 0,-2 0,0-1,0-1,-1 1,-1-1,-1 0,0-1,-1 1,-1-1,-1 0,0 0,-1 0,0 0,-2 0,-1-8,2 20,0 1,0-1,-1 0,1 1,-1-1,0 0,-1 1,1-1,-1 1,0-1,0 1,0 0,0 0,-1 0,0 0,0 0,0 1,0-1,-1 1,1 0,-1 0,0 0,0 0,0 1,0-1,0 1,0 0,-1 1,1-1,-1 1,1 0,-1 0,0 0,1 0,-1 1,0 0,0 0,1 0,-1 1,0-1,-1 2,-3 3,0 0,1 1,-1 0,1 1,1 0,0 0,0 1,0-1,1 2,0-1,0 1,1 0,0 0,1 0,0 0,0 1,1 0,0 0,1 0,0 0,1 0,0 0,0 1,1-1,1 0,0 1,1 6,2 3,1 1,1-1,1 0,1-1,1 0,0 0,1 0,1-1,1-1,1 0,0-1,1 0,1-1,0-1,12 9,-26-22,1 1,0 0,0 0,0 0,0 0,0 0,1-1,-1 1,1-1,-1 0,1 1,-1-1,1 0,0-1,-1 1,1 0,0-1,0 0,-1 1,1-1,0 0,1 0,2-7</inkml:trace>
  <inkml:trace contextRef="#ctx0" brushRef="#br0" timeOffset="1114.201">76 1203,'329'-23,"190"17,-347 7,-156-2,0-1,-1 0,1-1,0-1,-1 0,0-1,15-7,-6 2</inkml:trace>
  <inkml:trace contextRef="#ctx0" brushRef="#br0" timeOffset="2036.013">642 1457,'-15'-1,"0"1,1 1,-1 0,0 1,1 1,-1 0,1 1,0 0,0 1,1 1,0 0,0 1,0 0,0 1,-8 9,17-13,1 0,0 0,0 1,0-1,0 1,1 0,0 0,0 0,1 0,-1 0,1 1,0-1,0 0,1 1,-1-1,1 0,1 1,-1-1,1 1,0-1,0 0,0 0,1 0,0 1,0-1,0-1,0 1,1 0,0-1,0 1,0-1,1 0,-1 0,1 0,0 0,0-1,0 1,1-1,-1 0,1-1,0 1,0-1,0 0,0 0,0 0,0-1,0 0,1 0,-1 0,4 0,8-8,1 0,-1-1,0 0,-1-2,0 0,0 0,-1-2,-1 0,0 0,0-2,-1 0,-1 0,0-1,-1 0,-1-1,-1 0,0-1,-1 0,3 0,-2 4,1-1,-2-1,0 0,-1 0,0 0,-1-1,-1 0,-1 0,0 0,-1-1,1-13,-4 18,-4-70,4 80,0-1,-1 1,0 0,1 0,-1 0,0 0,0 0,0 0,0 0,-1 1,1-1,0 0,-1 1,1-1,-1 1,0-1,1 1,-1-1,0 1,0 0,0 0,0 0,0 0,0 1,0-1,0 0,0 1,-1 0,1-1,0 1,0 0,0 0,0 0,-1 0,-3 1,0 0,0 0,0 1,0 0,1 0,-1 0,1 0,-1 1,1 0,0 1,0-1,0 1,0-1,1 2,0-1,-1 0,2 1,-1 0,0 0,1 0,0 0,0 0,1 1,-1-1,1 1,-2 5,0-1,1 0,0 1,1 0,0 0,1 0,0 0,0 0,1 0,1 0,0 0,1 0,1 7,1-5,0 0,1-1,0 1,1-1,1 0,0-1,0 1,1-1,1-1,0 0,0 0,1 0,0-1,0-1,1 0,0 0,1-1,0-1,0 0,0 0,1-1,0-1,0 0,10 1,2-2</inkml:trace>
  <inkml:trace contextRef="#ctx0" brushRef="#br0" timeOffset="2302.966">1009 1542,'4'0,"3"-5,-1-2</inkml:trace>
  <inkml:trace contextRef="#ctx0" brushRef="#br0" timeOffset="2696.233">1206 1203,'-98'274,"71"-158,27-113,0 0,0 1,0-1,0 1,1-1,-1 0,1 0,0 1,0-1,0 0,1 0,-1 0,0 0,1 0,0 0,0 0,0-1,0 1,0-1,1 1,-1-1,1 0,-1 0,1 0,0 0,0 0,0-1,0 1,0-1,0 0,0 0,1 0,1 0,2 0,1 0,0-1,0 1,0-2,-1 1,1-1,0 0,-1-1,1 0,0 0,-1-1,0 0,4-1,8-7</inkml:trace>
  <inkml:trace contextRef="#ctx0" brushRef="#br0" timeOffset="3012.644">923 1457,'20'0,"19"0,10 0,0 0,-3 0,-5-5,-4-1,-4 0,-2 1,-3 1,0 2,-5 1</inkml:trace>
  <inkml:trace contextRef="#ctx0" brushRef="#br0" timeOffset="8014.568">1573 244,'26'25,"-12"-12,-1-1,-1 2,0 0,0 0,-2 1,0 0,0 3,21 45,-3 1,-3 1,-3 1,-3 1,-3 1,3 31,-17-83,7 31,-3 0,-1 0,-2 0,-3 1,-1-1,-8 46,5-70,0 0,-1-1,-2 0,0 0,-1 0,-2-1,0 0,-1-1,-1 0,0-1,-2 0,0-1,-2-1,1 0,-2-1,0-1,-1 0,-1-1,0-1,-7 2,1-3</inkml:trace>
</inkml:ink>
</file>

<file path=ppt/ink/ink8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2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30 461,'29'-4,"19"-3,6-4,-2 0,-4 1,-6 3,-5 3,-4 1,-3 2,-2 0,0 2,-1-1,0 1,0-1,1 0,-10 1,-7-1</inkml:trace>
  <inkml:trace contextRef="#ctx0" brushRef="#br0" timeOffset="275.484">1 659,'43'-5,"34"-1,13-5,-4 0,-12 1,-13 3,-13 3,-9 1,-7 2,-8 1</inkml:trace>
  <inkml:trace contextRef="#ctx0" brushRef="#br0" timeOffset="820.486">1582 123,'-28'2,"1"2,0 0,0 2,0 1,1 1,0 1,1 2,0 0,0 2,1 0,-11 10,22-17,1 0,0 1,0 1,0 0,1 1,0 0,0 0,1 1,1 0,0 1,0 0,1 1,0 0,1 0,1 1,0-1,0 1,1 1,1-1,0 1,1 0,1 0,0 0,0 9,3-18,0 0,0-1,0 1,0 0,1-1,0 1,0-1,0 1,0-1,1 0,0 0,0 0,0 0,0 0,0-1,1 1,0-1,0 0,0 0,0-1,0 1,0-1,1 0,-1 0,1 0,1 0,128 18,-88-20,1-2,-1-3,1-1,-1-2,-1-2,0-2,0-2,-1-3,15-8,-23 11,0-2,0-1,-2-2,0-2,-1-1,-1-1,-1-2,-2-1,0-2,-1-1,-24 24,-1 0,1 0,-1 0,0-1,0 1,0-1,-1 1,0-1,0 0,-1 0,0 0,0 0,0 0,0 0,-1-1,0 1,-1 0,1 0,-1 0,0 0,-1 0,1 0,-1 0,-1 0,1 1,-1-1,0 1,0-1,0 1,-1 0,0 0,0 1,0-1,0 1,-4-2,-121-70,87 58</inkml:trace>
  <inkml:trace contextRef="#ctx0" brushRef="#br0" timeOffset="1174.319">820 320,'162'-13,"0"7,142 13,361 6,-347-42,-286 33,-27 2</inkml:trace>
</inkml:ink>
</file>

<file path=ppt/ink/ink8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3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0,'-4'5,"-8"1,0 5,-4 1,-3 2,6-5,9-10,7 1,2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3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57,'0'5,"0"6,0 7,0 4,0 4,0 1,0 3,0-1,0 0,0 1,0-2,0 1,5-5,2-7</inkml:trace>
  <inkml:trace contextRef="#ctx0" brushRef="#br0" timeOffset="280.948">260 396,'43'0,"39"0,9 0,-5 0,-13 0,-14 0,-12 0,-14 5,-17 1,-13 0</inkml:trace>
  <inkml:trace contextRef="#ctx0" brushRef="#br0" timeOffset="701.248">345 594,'204'-38,"-202"37,0 0,0 0,0 1,1-1,-1 1,0 0,0 0,1 0,-1 0,0 0,0 0,1 0,-1 1,0-1,0 1,0 0,1 0,-1-1,0 1,0 1,0-1,0 0,-1 0,1 1,0-1,0 1,-1-1,1 1,-1 0,0 0,1 0,-1 0,0 0,0 0,0 0,0 0,0 0,-1 0,1 0,-1 1,1-1,-1 0,0 0,0 1,0-1,0 0,0 1,-1-1,1 0,-1 0,1 0,-1 1,0-1,0 1,-12 15,-1-1,0 0,-1-1,-1 0,0-2,-17 12,-5 6,-23 40,60-70,0 0,0-1,0 1,0 0,0 0,1 0,-1 0,1 0,-1 0,1 0,0 0,0 0,0 0,0 0,0 0,1 0,-1 0,0 0,1 0,-1 0,1 0,0-1,0 1,0 0,0 0,0-1,0 1,0 0,0-1,1 1,-1-1,1 0,-1 1,1-1,-1 0,1 0,0 0,0 0,0 0,-1 0,1-1,0 1,0 0,1-1,5 2,1 0,-1 0,0-1,0 0,1-1,-1 0,0 0,1-1,-1 0,0 0,1-1,-1 0,0 0,0-1,-1 0,4-2,15-7</inkml:trace>
  <inkml:trace contextRef="#ctx0" brushRef="#br0" timeOffset="1278.44">1023 509,'275'-259,"-270"255,29-26,-34 29,1 1,-1-1,1 1,-1 0,1-1,-1 1,1-1,0 1,-1 0,1-1,0 1,-1 0,1 0,0 0,-1 0,1-1,0 1,-1 0,1 0,0 0,0 0,-1 1,1-1,0 0,-1 0,1 0,0 0,-1 1,1-1,0 0,-1 1,1-1,-1 0,1 1,-1-1,1 1,-1-1,1 1,-1-1,1 1,-1-1,1 1,-1 0,0-1,1 1,-1 0,0-1,0 1,0 0,1-1,-1 1,0 0,4 33,-4-31,-1 0,1 0,0 0,0 0,0 0,0 0,1 0,-1-1,1 1,-1 0,1 0,0 0,0-1,1 1,-1 0,0-1,1 1,0-1,-1 0,1 0,0 1,0-1,0 0,1 0,-1-1,0 1,1 0,-1-1,1 0,-1 1,1-1,0 0,0 0,-1-1,8 0,0-2,0 1,-1-1,1-1,-1 0,0 0,0-1,0 0,0-1,-1 1,1-2,-1 1,0-1,-1-1,0 1,7-8,-11 12,138-120,-139 121,-1 1,1-1,0 1,0 0,-1 0,1 0,0 0,0 0,0 0,-1 1,1-1,0 1,0-1,-1 1,1-1,0 1,-1 0,1 0,-1 0,1 0,-1 0,1 0,-1 0,0 1,1-1,-1 0,0 1,0-1,0 1,0-1,0 1,-1 0,1-1,0 1,-1 0,1-1,-1 1,0 0,1 0,-1 0,0-1,0 1,0 0,0 0,0 0,-1-1,1 1,-1 0,10 28,-5-24,-1 0,1 1,0-2,1 1,-1 0,1-1,0 0,1 0,-1 0,1-1,0 0,0 0,0 0,0-1,1 0,0 0,-1-1,1 0,0 0,0 0,0-1,0 0,1-1,-1 1,0-1,0-1,0 1,1-1,-1 0,5-2,7-4</inkml:trace>
  <inkml:trace contextRef="#ctx0" brushRef="#br0" timeOffset="1543.158">1023 566,'43'0,"38"0,15 0,-4 0,-12 0,-12 0,-11 0,-11 0,-8 0,-7 0,-3-5,-1-1,-1-1,0 2,-5 2</inkml:trace>
  <inkml:trace contextRef="#ctx0" brushRef="#br0" timeOffset="2160.465">1502 678,'-397'411,"381"-386,40-37,139-145,-46 42,-84 86,83-55,-113 83,0-1,0 1,0 0,0 1,-1-1,1 0,0 1,0 0,1-1,-1 1,0 0,0 1,0-1,0 1,0-1,0 1,-1 0,1 0,0 0,0 0,0 0,-1 1,1 0,-1-1,1 1,-1 0,0 0,1 0,-1 0,0 1,0-1,-1 0,1 1,0 0,-1-1,0 1,0 0,1 0,-2 0,2 1,65 182,-67-186,1 1,-1-1,1 1,-1-1,0 1,1 0,-1-1,0 1,1-1,-1 1,0 0,0-1,0 1,0 0,1-1,-1 1,0 0,0-1,0 1,0 0,-1-1,1 1,0 0,0-1,0 1,0 0,-1-1,1 1,0-1,-1 1,1 0,0-1,-1 1,1-1,-1 1,1-1,-1 1,1-1,-1 0,1 1,-1-1,1 1,-1-1,0 0,1 0,-1 1,1-1,-1 0,0 0,1 0,-1 0,0 0,1 0,-1 0,0 0,1 0,-1 0,0 0,1 0,-1 0,0 0,1-1,-1 1,0 0,-42-19,-167-129,190 130</inkml:trace>
  <inkml:trace contextRef="#ctx0" brushRef="#br0" timeOffset="2545.135">2208 1,'9'11,"-1"0,0 1,0 0,-1 0,-1 1,0-1,-1 2,0-1,0 7,3 17,-3 1,-1-1,-1 1,-3 1,-1-1,-1 0,-3-1,0 1,-4 5,6-28,-1 17,-2 0,-1 0,-1 0,-2-1,-1-1,-2 1,0-2,-3 0,0-1,-2 0,0-1,-18 18,-41 38,58-59</inkml:trace>
  <inkml:trace contextRef="#ctx0" brushRef="#br0" timeOffset="3199.615">147 1,'-23'42,"2"2,3 1,1 1,2 0,2 1,2 0,2 1,3 0,1 4,0-12,2 0,2 0,2 1,1-1,3 0,1 0,1 0,3-1,12 35,-16-55,1-1,1 1,1-1,0-1,1 0,1 0,1-1,0 0,1-1,1 0,0-1,1-1,0 0,1-1,1-1,2 1,38 15,-33-16</inkml:trace>
</inkml:ink>
</file>

<file path=ppt/ink/ink8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1:56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3,'-7'-1,"0"0,1 0,-1 1,1 0,-1 1,1-1,-1 1,1 1,-1-1,1 1,-1 0,1 0,0 1,0 0,0 0,1 0,-1 1,1 0,0 0,0 0,0 1,0 0,1 0,0 0,0 0,0 1,1-1,0 1,-3 4,4-3,1-1,-1 1,1-1,0 1,0-1,1 1,0-1,0 1,0-1,1 1,0-1,1 1,-1-1,1 1,0-1,1 0,0 0,-1 0,2 0,-1-1,1 1,0-1,0 0,3 3,-1-4,0 0,1 0,0-1,-1 0,1 0,0-1,0 0,1 0,-1 0,0-1,1 0,-1 0,0-1,1 0,-1-1,1 1,-1-1,0-1,1 1,-1-1,0-1,0 1,0-1,-1 0,1-1,-1 0,1 0,-1 0,2-3,5-6,-6 1</inkml:trace>
</inkml:ink>
</file>

<file path=ppt/ink/ink8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49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22 781 8066 0 0,'0'0'2327'0'0,"0"0"19"0"0,0 0 73 0 0,0 0-137 0 0,0 0-406 0 0,0 0-440 0 0,0 0-275 0 0,0 0-142 0 0,0 0-111 0 0,0 0-128 0 0,0 0-141 0 0,0 0-112 0 0,0 0-77 0 0,-4-13-64 0 0,-13-95 470 0 0,46 4-256 0 0,-26 93-667 0 0,0 0-1 0 0,1 1 1 0 0,1-1 0 0 0,0 1-1 0 0,1 0 1 0 0,-1 0 0 0 0,2 1-1 0 0,0 0 1 0 0,0 0 0 0 0,0 0-1 0 0,1 1 1 0 0,0 0-1 0 0,1 0 1 0 0,0 1 0 0 0,0 0-1 0 0,0 1 1 0 0,1 0 0 0 0,1 0 67 0 0,18 12-4913 0 0,-7 12-6652 0 0,-17-13 1177 0 0</inkml:trace>
  <inkml:trace contextRef="#ctx0" brushRef="#br0" timeOffset="748.138">406 0 7794 0 0,'0'0'4587'0'0,"0"0"-2248"0"0,0 0-881 0 0,0 0-119 0 0,0 0-7 0 0,0 0-31 0 0,0 0-133 0 0,0 0-203 0 0,0 0-158 0 0,-2 32-116 0 0,-9 103-97 0 0,-28 206 1193 0 0,10-113-1910 0 0,29-223 57 0 0,0 1 0 0 0,0-1 0 0 0,-1 1-1 0 0,1-1 1 0 0,-1 0 0 0 0,0 1 0 0 0,-1-1 0 0 0,1 0 0 0 0,-1 0 0 0 0,0 0 0 0 0,0 0 0 0 0,-1 0-1 0 0,0 0 1 0 0,0 0 66 0 0,2-11-3640 0 0,3-29 1677 0 0,5 15 1372 0 0,1 1 1 0 0,2 0-1 0 0,0 0 1 0 0,0 1-1 0 0,2 1 1 0 0,0-1 0 0 0,11-9 590 0 0,-6 4-536 0 0,4-7 159 0 0,2 1 1 0 0,1 0 0 0 0,1 2-1 0 0,2 1 1 0 0,0 1 0 0 0,27-18 376 0 0,-54 44 64 0 0,0 0-1 0 0,0-1 1 0 0,0 1 0 0 0,0-1 0 0 0,0 1 0 0 0,0-1 0 0 0,1 1 0 0 0,-1-1 0 0 0,0 1 0 0 0,0-1 0 0 0,0 1 0 0 0,1-1-1 0 0,-1 1 1 0 0,0-1 0 0 0,0 1 0 0 0,1-1 0 0 0,-1 0 0 0 0,0 1 0 0 0,1-1 0 0 0,-1 1 0 0 0,1-1 0 0 0,-1 0-1 0 0,0 1 1 0 0,1-1 0 0 0,-1 0 0 0 0,1 0 0 0 0,-1 1 0 0 0,1-1 0 0 0,-1 0 0 0 0,1 0 0 0 0,-1 0 0 0 0,1 0-1 0 0,-1 1 1 0 0,1-1 0 0 0,-1 0 0 0 0,1 0 0 0 0,0 0 0 0 0,-1 0 0 0 0,1 0 0 0 0,-1 0 0 0 0,1 0 0 0 0,-1-1-1 0 0,1 1 1 0 0,-1 0 0 0 0,1 0 0 0 0,-1 0 0 0 0,1 0 0 0 0,-1-1 0 0 0,1 1 0 0 0,-1 0 0 0 0,1-1 0 0 0,-1 1 0 0 0,0 0-1 0 0,1-1 1 0 0,-1 1 0 0 0,1 0 0 0 0,-1-1 0 0 0,0 1 0 0 0,1-1 0 0 0,-1 1 0 0 0,0 0 0 0 0,0-1 0 0 0,1 1-1 0 0,-1-1 1 0 0,0 1 0 0 0,0-1 0 0 0,0 1 0 0 0,1-1-64 0 0,-17 37 2692 0 0,-18 11-1418 0 0,-2-1-1 0 0,-2-2 1 0 0,-39 35-1274 0 0,75-77 49 0 0,0-1-1 0 0,0 1 1 0 0,0-1 0 0 0,0 1-1 0 0,0 0 1 0 0,1-1-1 0 0,-1 1 1 0 0,1 0 0 0 0,-1 0-1 0 0,1 0 1 0 0,0 0 0 0 0,0 0-1 0 0,0 1 1 0 0,0-1-1 0 0,0 0 1 0 0,0 1 0 0 0,0-1-1 0 0,1 0 1 0 0,-1 1 0 0 0,1-1-1 0 0,0 1 1 0 0,0-1-1 0 0,0 0 1 0 0,0 1 0 0 0,0-1-1 0 0,1 1 1 0 0,-1-1 0 0 0,1 1-1 0 0,-1-1 1 0 0,1 0-1 0 0,0 1 1 0 0,0-1 0 0 0,0 0-1 0 0,0 0 1 0 0,0 0 0 0 0,0 0-1 0 0,1 0 1 0 0,-1 0-1 0 0,1 0 1 0 0,0 0 0 0 0,0 0-49 0 0,139 80 1919 0 0,-75-31-1227 0 0,4 3-603 0 0,-46-38-553 0 0,-13-9-2982 0 0,0 0-9007 0 0,-7-6 681 0 0</inkml:trace>
</inkml:ink>
</file>

<file path=ppt/ink/ink8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49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2481 0 0,'0'0'2740'0'0,"0"0"-671"0"0,0 0-210 0 0,0 0 74 0 0,0 0 72 0 0,0 0-73 0 0,0 0-221 0 0,0 0-292 0 0,0 0-309 0 0,0 0-254 0 0,0 0-192 0 0,0 0-112 0 0,0-9-61 0 0,0-19 66 0 0,0 51 908 0 0,0 201 268 0 0,0-218-1704 0 0,0 0 0 0 0,0 0-1 0 0,0 0 1 0 0,1 0 0 0 0,0 0-1 0 0,1 0 1 0 0,-1 0 0 0 0,1-1-1 0 0,0 1 1 0 0,0 0-1 0 0,1-1 1 0 0,-1 0 0 0 0,1 1-1 0 0,1-1 1 0 0,-1 0 0 0 0,1 0-1 0 0,0-1 1 0 0,0 1 0 0 0,0-1-1 0 0,0 0 1 0 0,1 0-1 0 0,0-1 1 0 0,0 1 0 0 0,0-1-1 0 0,0 0 1 0 0,0 0 0 0 0,1 0-1 0 0,-1-1 1 0 0,1 0-1 0 0,-1 0 1 0 0,1-1 0 0 0,0 1-1 0 0,0-1 1 0 0,2 0-29 0 0,0-1 59 0 0,0 0 0 0 0,-1 0 0 0 0,1-1 0 0 0,0 0 0 0 0,0 0 0 0 0,0-1 0 0 0,-1 0 0 0 0,1 0 0 0 0,-1-1 0 0 0,1 0 0 0 0,-1 0 0 0 0,2-2-59 0 0,133-115 348 0 0,-123 101-333 0 0,8 56-234 0 0,-15-8 229 0 0,-11-24-10 0 0,0 0 1 0 0,1 0-1 0 0,-1 0 0 0 0,1 0 1 0 0,0 0-1 0 0,0-1 0 0 0,1 1 1 0 0,-1 0-1 0 0,1-1 0 0 0,0 0 1 0 0,0 0-1 0 0,1 0 0 0 0,-1 0 1 0 0,1 0-1 0 0,0 0 0 0 0,0-1 1 0 0,0 0-1 0 0,1 0 0 0 0,-1 0 1 0 0,1-1-1 0 0,-1 1 0 0 0,1-1 1 0 0,0 0-1 0 0,0 0 0 0 0,0-1 1 0 0,0 1-1 0 0,1-1 0 0 0,0-1 37 0 0,1 0 0 0 0,-1 0 0 0 0,1 0 0 0 0,-1-1 0 0 0,0 0 1 0 0,1-1-1 0 0,-1 1 0 0 0,0-1 0 0 0,0 0 0 0 0,0-1 0 0 0,0 1 0 0 0,0-1 0 0 0,0 0 1 0 0,-1-1-1 0 0,1 0 0 0 0,-1 1 0 0 0,0-2 0 0 0,0 1 0 0 0,-1 0 0 0 0,1-1 0 0 0,-1 0 0 0 0,0 0 1 0 0,0 0-1 0 0,1-5-37 0 0,5 1 96 0 0,-1-2 0 0 0,0 1 1 0 0,-1-1-1 0 0,0 0 0 0 0,-1-1 1 0 0,0 1-1 0 0,-1-2 0 0 0,0 1 1 0 0,-1 0-1 0 0,-1-1 0 0 0,0 0 1 0 0,0 0-1 0 0,0-11-96 0 0,-2 6 79 0 0,-7-57 313 0 0,4 75-551 0 0,1 0 0 0 0,-1 0 0 0 0,0-1 0 0 0,1 1 0 0 0,-1 0 0 0 0,0 0 0 0 0,1 0 0 0 0,-1 0 0 0 0,0 0 1 0 0,1 0-1 0 0,-1 1 0 0 0,0-1 0 0 0,1 0 0 0 0,-1 0 0 0 0,0 0 0 0 0,1 1 0 0 0,-1-1 0 0 0,1 0 0 0 0,-1 0 0 0 0,0 1 0 0 0,1-1 1 0 0,-1 1-1 0 0,1-1 0 0 0,-1 0 0 0 0,1 1 0 0 0,-1-1 0 0 0,1 1 0 0 0,0 0 0 0 0,-1-1 0 0 0,1 1 0 0 0,-1-1 0 0 0,1 1 0 0 0,0-1 1 0 0,0 1-1 0 0,-1 0 0 0 0,1-1 0 0 0,0 1 0 0 0,0 0 0 0 0,0-1 0 0 0,0 1 0 0 0,0 0 0 0 0,0-1 0 0 0,0 1 0 0 0,0 0 0 0 0,0-1 0 0 0,0 1 1 0 0,0 0-1 0 0,0-1 0 0 0,0 1 0 0 0,0-1 0 0 0,1 1 0 0 0,-1 0 0 0 0,0-1 0 0 0,0 1 0 0 0,1 0 159 0 0,-1 4-1569 0 0,0 4-2095 0 0,1-2-2431 0 0,2 1-3872 0 0</inkml:trace>
  <inkml:trace contextRef="#ctx0" brushRef="#br0" timeOffset="319.138">1049 122 6913 0 0,'0'0'2309'0'0,"0"0"-407"0"0,0 0-238 0 0,0 0-21 0 0,0 0-116 0 0,0 0-244 0 0,0 0-247 0 0,0 0-197 0 0,0 0-176 0 0,-13 34-119 0 0,-42 105-99 0 0,39-69 234 0 0,15-67-622 0 0,1 0-1 0 0,0-1 1 0 0,0 1-1 0 0,1 0 0 0 0,-1 0 1 0 0,0-1-1 0 0,1 1 1 0 0,0-1-1 0 0,-1 1 1 0 0,1 0-1 0 0,0-1 1 0 0,1 1-1 0 0,-1-1 1 0 0,0 0-1 0 0,1 1 0 0 0,-1-1 1 0 0,1 0-1 0 0,0 0 1 0 0,-1 0-1 0 0,1 0 1 0 0,0 0-1 0 0,0-1 1 0 0,1 1-1 0 0,-1 0 0 0 0,0-1 1 0 0,0 0-1 0 0,1 1 1 0 0,-1-1-1 0 0,1 0 1 0 0,-1 0-1 0 0,1 0 1 0 0,-1-1-1 0 0,1 1 1 0 0,0-1-1 0 0,-1 1 0 0 0,1-1 1 0 0,0 0-1 0 0,1 0-56 0 0,3 0 156 0 0,-1 0 0 0 0,1-1 0 0 0,-1 0-1 0 0,1 0 1 0 0,-1-1 0 0 0,1 1-1 0 0,-1-1 1 0 0,0-1 0 0 0,0 1 0 0 0,0-1-1 0 0,0 0 1 0 0,0-1 0 0 0,-1 1-1 0 0,1-1 1 0 0,1-2-156 0 0,4-2 146 0 0,-1-1 0 0 0,-1 0-1 0 0,1-1 1 0 0,-2 0 0 0 0,1-1 0 0 0,-1 1-1 0 0,-1-1 1 0 0,0-1 0 0 0,-1 1-1 0 0,0-1 1 0 0,0-1 0 0 0,-2 1 0 0 0,1-1-1 0 0,-2 1 1 0 0,1-1 0 0 0,-2 0-1 0 0,0-1 1 0 0,0 1 0 0 0,-1-6-146 0 0,-1 15 4 0 0,1-1-1 0 0,-1 1 1 0 0,0-1 0 0 0,0 0-1 0 0,0 1 1 0 0,-1-1 0 0 0,1 0-1 0 0,-1 1 1 0 0,0-1 0 0 0,-1 1 0 0 0,1-1-1 0 0,-1 1 1 0 0,0 0 0 0 0,0 0-1 0 0,0 0 1 0 0,0 0 0 0 0,-1 0 0 0 0,0 0-1 0 0,0 0 1 0 0,0 1 0 0 0,0 0-1 0 0,0-1 1 0 0,-1 1 0 0 0,1 0 0 0 0,-1 1-1 0 0,0-1 1 0 0,0 1 0 0 0,0-1-1 0 0,0 1 1 0 0,-1 0 0 0 0,1 1-1 0 0,-5-2-3 0 0,5 2-122 0 0,-1 0 0 0 0,1 0 0 0 0,-1 1 0 0 0,0-1 0 0 0,1 1 0 0 0,-1 0 0 0 0,0 0 0 0 0,1 1-1 0 0,-1-1 1 0 0,1 1 0 0 0,-1 0 0 0 0,1 1 0 0 0,-1-1 0 0 0,1 1 0 0 0,0 0 0 0 0,-1 0 0 0 0,1 0-1 0 0,0 0 1 0 0,0 1 0 0 0,1-1 0 0 0,-1 1 0 0 0,0 0 0 0 0,-1 2 122 0 0,-39 57-6435 0 0,35-43 8 0 0,5-7-5190 0 0</inkml:trace>
</inkml:ink>
</file>

<file path=ppt/ink/ink8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48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0 693 8434 0 0,'0'0'1724'0'0,"0"0"-217"0"0,0 0-63 0 0,0 0 119 0 0,0 0 95 0 0,0 0-92 0 0,0 0-238 0 0,0 0-256 0 0,0 0-213 0 0,0 0-149 0 0,0 0-77 0 0,0 0-22 0 0,7-13-10 0 0,108-174 1643 0 0,66-120-721 0 0,-138 234-1265 0 0,-35 68-312 0 0,-4 31-156 0 0,17 85 250 0 0,12 9-41 0 0,-24-107 0 0 0,-8-10 22 0 0,1 0 0 0 0,-1 1-1 0 0,1-1 1 0 0,0 0 0 0 0,0 0-1 0 0,1 0 1 0 0,-1 0 0 0 0,0 0-1 0 0,1-1 1 0 0,0 1 0 0 0,0-1-1 0 0,0 0 1 0 0,0 0 0 0 0,0 0-1 0 0,0 0 1 0 0,0 0 0 0 0,1 0-1 0 0,-1-1 1 0 0,0 0 0 0 0,1 0-1 0 0,0 0 1 0 0,-1 0 0 0 0,1 0-1 0 0,-1-1 1 0 0,2 1-21 0 0,0-3 97 0 0,1 1 1 0 0,0-1-1 0 0,-1 0 0 0 0,1-1 0 0 0,-1 1 1 0 0,0-1-1 0 0,0 0 0 0 0,0-1 0 0 0,0 1 1 0 0,0-1-1 0 0,-1 0 0 0 0,0 0 0 0 0,0 0 1 0 0,0 0-1 0 0,0-1 0 0 0,-1 0 0 0 0,1 0 1 0 0,-1 0-1 0 0,0 0 0 0 0,1-3-97 0 0,5-6 111 0 0,57-140 446 0 0,-56 124-512 0 0,5-109-577 0 0,-15 123-58 0 0,-1 35-6428 0 0,-2 5 1307 0 0,4-8-2501 0 0,2-5-409 0 0</inkml:trace>
  <inkml:trace contextRef="#ctx0" brushRef="#br0" timeOffset="300.431">1008 178 9938 0 0,'0'0'1578'0'0,"0"0"-189"0"0,0 0-58 0 0,0 0-41 0 0,0 0-103 0 0,0 0-212 0 0,0 0-176 0 0,-21 33-135 0 0,-63 106-123 0 0,59-75 100 0 0,26-54-492 0 0,-2-7-79 0 0,1 0 1 0 0,-1 1-1 0 0,1-1 0 0 0,0 1 1 0 0,1-1-1 0 0,-1 0 1 0 0,0 1-1 0 0,1-1 1 0 0,0 1-1 0 0,0-1 0 0 0,0 0 1 0 0,0 0-1 0 0,0 0 1 0 0,1 0-1 0 0,-1 0 0 0 0,1 0 1 0 0,0 0-1 0 0,0 0 1 0 0,0 0-1 0 0,0-1 1 0 0,1 1-1 0 0,-1-1 0 0 0,1 0 1 0 0,-1 1-1 0 0,1-1 1 0 0,0 0-1 0 0,0-1 1 0 0,0 1-1 0 0,0 0 0 0 0,0-1 1 0 0,0 0-1 0 0,0 0 1 0 0,1 0-1 0 0,-1 0 0 0 0,0 0 1 0 0,4 0-71 0 0,-1 0 166 0 0,1-1 0 0 0,0 1 1 0 0,0-1-1 0 0,0-1 0 0 0,-1 1 0 0 0,1-1 1 0 0,0 0-1 0 0,0-1 0 0 0,-1 0 0 0 0,1 0 1 0 0,-1 0-1 0 0,0-1 0 0 0,1 1 0 0 0,-1-2 0 0 0,-1 1 1 0 0,1-1-1 0 0,0 0 0 0 0,-1 0 0 0 0,0 0 1 0 0,3-3-167 0 0,0 1 116 0 0,0-1 1 0 0,0 0 0 0 0,-1 0 0 0 0,0 0 0 0 0,-1-1 0 0 0,1 1 0 0 0,-2-2-1 0 0,1 1 1 0 0,-1-1 0 0 0,0 0 0 0 0,-1 0 0 0 0,0 0 0 0 0,0 0-1 0 0,-1-1 1 0 0,0 0 0 0 0,-1 1 0 0 0,0-1 0 0 0,0-5-117 0 0,-2 8 47 0 0,0 2-38 0 0,1 0-1 0 0,-1-1 1 0 0,1 1-1 0 0,-2 0 1 0 0,1 0-1 0 0,0 0 1 0 0,-1 0-1 0 0,0 0 1 0 0,0 0-1 0 0,-1 0 1 0 0,1 0-1 0 0,-1 0 1 0 0,0 0-1 0 0,-1 0 1 0 0,1 1-1 0 0,-1-1 1 0 0,0 1-1 0 0,0 0 1 0 0,0 0-1 0 0,0 0 1 0 0,-1 0-1 0 0,-2-2-8 0 0,-2 1-212 0 0,1 0 0 0 0,-1 0-1 0 0,-1 1 1 0 0,1 0-1 0 0,-1 0 1 0 0,1 1 0 0 0,-1 0-1 0 0,0 1 1 0 0,0 0-1 0 0,0 0 1 0 0,-6 0 212 0 0,-24 4-4816 0 0,5 10-5354 0 0,25-7-1187 0 0</inkml:trace>
</inkml:ink>
</file>

<file path=ppt/ink/ink8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46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443 213 2753 0 0,'0'0'2640'0'0,"0"0"-973"0"0,0 0-257 0 0,0 0 179 0 0,0 0 247 0 0,0 0 63 0 0,0 0-171 0 0,0 0-280 0 0,0 0-282 0 0,0 0-222 0 0,0 0-162 0 0,-3-4-102 0 0,1 0-483 0 0,-1 1 0 0 0,0-1 0 0 0,0 1-1 0 0,0 0 1 0 0,0 0 0 0 0,-1 0 0 0 0,1 1 0 0 0,-1-1 0 0 0,0 1 0 0 0,1 0 0 0 0,-1 0 0 0 0,0 0 0 0 0,-1 1 0 0 0,1-1 0 0 0,0 1 0 0 0,0 0 0 0 0,0 0-1 0 0,-1 0 1 0 0,1 1 0 0 0,-1 0 0 0 0,-3 0-197 0 0,-4 0 108 0 0,-1 1-1 0 0,0 1 0 0 0,1 0 1 0 0,-1 0-1 0 0,1 2 1 0 0,0-1-1 0 0,0 2 1 0 0,0-1-1 0 0,1 2 0 0 0,-1-1 1 0 0,1 2-1 0 0,0-1 1 0 0,0 2-108 0 0,-27 32 226 0 0,37 16-239 0 0,31 13 145 0 0,36-9 151 0 0,-62-57-270 0 0,-2-2 8 0 0,0 0 0 0 0,1 0 0 0 0,-1 1-1 0 0,0-1 1 0 0,0 1 0 0 0,0-1 0 0 0,-1 1 0 0 0,1 0 0 0 0,0 0 0 0 0,0-1-1 0 0,-1 1 1 0 0,0 0 0 0 0,1 1 0 0 0,-1-1 0 0 0,0 0 0 0 0,0 0 0 0 0,0 1 0 0 0,0-1-1 0 0,0 0 1 0 0,0 1 0 0 0,-1-1 0 0 0,0 1 0 0 0,1-1 0 0 0,-1 1 0 0 0,0-1-1 0 0,0 1 1 0 0,0-1 0 0 0,0 1 0 0 0,-1-1 0 0 0,1 1 0 0 0,-1-1-21 0 0,-2 6 57 0 0,-1 0-1 0 0,0 0 1 0 0,-1 0 0 0 0,1-1-1 0 0,-2 0 1 0 0,1 0 0 0 0,-1 0-1 0 0,0-1 1 0 0,0 1 0 0 0,-1-2-1 0 0,0 1 1 0 0,-4 2-57 0 0,-171 177 348 0 0,179-181-345 0 0,0-1 1 0 0,1 1-1 0 0,0 0 1 0 0,-1 0-1 0 0,1 0 0 0 0,1 1 1 0 0,-1-1-1 0 0,1 0 0 0 0,0 1 1 0 0,-1-1-1 0 0,2 1 0 0 0,-1-1 1 0 0,1 1-1 0 0,-1 0 1 0 0,1-1-1 0 0,1 1 0 0 0,-1-1 1 0 0,0 1-1 0 0,1-1 0 0 0,0 1 1 0 0,0-1-1 0 0,1 1 0 0 0,0 1-3 0 0,4-2 50 0 0,-1 0 0 0 0,1-1-1 0 0,0 1 1 0 0,1-1 0 0 0,-1 0 0 0 0,0-1-1 0 0,1 1 1 0 0,0-1 0 0 0,0-1-1 0 0,-1 1 1 0 0,1-1 0 0 0,0 0-1 0 0,0-1 1 0 0,0 1 0 0 0,0-2 0 0 0,0 1-1 0 0,0-1 1 0 0,5-1-50 0 0,13 2 112 0 0,0-3 30 0 0,0 0 1 0 0,0-2-1 0 0,0 0 0 0 0,0-2 0 0 0,-1-1 0 0 0,0-1 0 0 0,9-5-142 0 0,-3 2-435 0 0,-30 11-37 0 0,0 1-194 0 0,3-5-5277 0 0,-2 2-4009 0 0,3 0-2361 0 0</inkml:trace>
  <inkml:trace contextRef="#ctx0" brushRef="#br0" timeOffset="732.415">170 121 0 0 0,'0'0'669'0'0,"0"0"393"0"0,0 0 42 0 0,0 0-35 0 0,0 0 1 0 0,0 0 61 0 0,0 0 46 0 0,0-19-1 0 0,0-83 919 0 0,7 109 2794 0 0,15 134-362 0 0,-25 75-2866 0 0,-8-114-1330 0 0,-5-1 0 0 0,-4 0 1 0 0,-6 5-332 0 0,-7 37 120 0 0,0-30-55 0 0,0 19-971 0 0,33-131 802 0 0,-1-1 0 0 0,1 1 0 0 0,0 0-1 0 0,0 0 1 0 0,0-1 0 0 0,0 1-1 0 0,-1 0 1 0 0,1 0 0 0 0,0-1 0 0 0,0 1-1 0 0,1 0 1 0 0,-1 0 0 0 0,0-1 0 0 0,0 1-1 0 0,0 0 1 0 0,0 0 0 0 0,1-1-1 0 0,-1 1 1 0 0,0 0 0 0 0,1-1 0 0 0,-1 1-1 0 0,0 0 1 0 0,1-1 0 0 0,-1 1 0 0 0,1-1-1 0 0,-1 1 1 0 0,1 0 0 0 0,-1-1 0 0 0,1 1-1 0 0,-1-1 1 0 0,1 0 0 0 0,0 1-1 0 0,-1-1 1 0 0,1 1 0 0 0,0-1 0 0 0,-1 0-1 0 0,1 0 1 0 0,0 1 0 0 0,0-1 0 0 0,-1 0-1 0 0,1 0 1 0 0,0 0 0 0 0,0 0-1 0 0,-1 0 1 0 0,1 0 0 0 0,0 0 0 0 0,0 0-1 0 0,-1 0 1 0 0,1 0 0 0 0,0 0 0 0 0,0 0 104 0 0,25-4-9515 0 0,-19 4 2444 0 0</inkml:trace>
</inkml:ink>
</file>

<file path=ppt/ink/ink8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55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208 472 1856 0 0,'0'0'1526'0'0,"0"0"-212"0"0,0 0-49 0 0,0 0 196 0 0,0 0 228 0 0,0 0 64 0 0,0 0-181 0 0,0 0-314 0 0,0 0-350 0 0,0 0-279 0 0,0 0-146 0 0,-9-3-95 0 0,-27-5-38 0 0,10 23 288 0 0,13-2-508 0 0,1 0 0 0 0,1 2 1 0 0,0-1-1 0 0,1 1 0 0 0,1 1 0 0 0,0 0 0 0 0,1 0 0 0 0,1 1 0 0 0,1 0 0 0 0,-2 5-130 0 0,7-20 8 0 0,-25 141 348 0 0,24-132-293 0 0,0 0 0 0 0,1 0 1 0 0,0 0-1 0 0,1 0 0 0 0,1 1 1 0 0,-1-1-1 0 0,2 0 0 0 0,0 0 1 0 0,0 0-1 0 0,1 0 0 0 0,0 0 1 0 0,4 8-64 0 0,-5-16 66 0 0,-1-1 1 0 0,1 1-1 0 0,0-1 0 0 0,0 1 0 0 0,0-1 1 0 0,1 0-1 0 0,-1 0 0 0 0,1 0 1 0 0,-1 0-1 0 0,1 0 0 0 0,-1-1 1 0 0,1 1-1 0 0,0-1 0 0 0,0 1 1 0 0,0-1-1 0 0,0 0 0 0 0,0 0 1 0 0,0-1-1 0 0,0 1 0 0 0,0 0 1 0 0,0-1-1 0 0,0 0 0 0 0,0 0 1 0 0,1 0-1 0 0,-1 0 0 0 0,0 0 1 0 0,0-1-1 0 0,0 0 0 0 0,0 1 1 0 0,0-1-1 0 0,0 0 0 0 0,0 0 1 0 0,0-1-1 0 0,0 1 0 0 0,1-1-66 0 0,90-70 1608 0 0,-65 38-1397 0 0,-2-2 0 0 0,-2-1 0 0 0,-2-1 0 0 0,-1-1 0 0 0,-2-1 0 0 0,1-8-211 0 0,13-21 127 0 0,-19 38-92 0 0,-1 0 1 0 0,-2-1-1 0 0,-1-1 0 0 0,-1 0 0 0 0,-2-1 0 0 0,-1 0 0 0 0,-2 0 1 0 0,-1 0-1 0 0,-2 0 0 0 0,-2-1 0 0 0,-1-15-35 0 0,-31-54 1 0 0,31 101-8 0 0,0 1 0 0 0,0-1 1 0 0,-1 1-1 0 0,1-1 0 0 0,-1 1 1 0 0,0 0-1 0 0,0 0 0 0 0,1 0 1 0 0,-1 0-1 0 0,-1 0 1 0 0,1 0-1 0 0,0 0 0 0 0,0 1 1 0 0,-1-1-1 0 0,1 1 0 0 0,-1 0 1 0 0,1-1-1 0 0,-1 1 0 0 0,1 0 1 0 0,-1 1-1 0 0,0-1 0 0 0,0 0 1 0 0,1 1-1 0 0,-1-1 0 0 0,0 1 1 0 0,0 0-1 0 0,0 0 1 0 0,1 0-1 0 0,-1 1 0 0 0,0-1 1 0 0,0 0-1 0 0,1 1 0 0 0,-1 0 1 0 0,0 0-1 0 0,1 0 0 0 0,-2 0 7 0 0,-68 71-212 0 0,54-47 202 0 0,1 1-1 0 0,1 0 1 0 0,2 1-1 0 0,1 1 1 0 0,0 0-1 0 0,2 1 1 0 0,-6 29 10 0 0,11-32-8 0 0,1 0 1 0 0,1 0-1 0 0,1 1 1 0 0,1 0-1 0 0,2-1 1 0 0,1 1-1 0 0,1 0 1 0 0,2 10 7 0 0,0-24 13 0 0,-1-1 0 0 0,1 1-1 0 0,1-1 1 0 0,1 0 0 0 0,-1 0 0 0 0,2 0 0 0 0,0-1 0 0 0,0 0 0 0 0,1-1-1 0 0,0 1 1 0 0,1-1 0 0 0,0-1 0 0 0,0 0 0 0 0,1 0 0 0 0,1-1-1 0 0,-1 0 1 0 0,1-1 0 0 0,0 0 0 0 0,2 0-13 0 0,-8-4-17 0 0,1 0-1 0 0,0-1 1 0 0,0 1-1 0 0,0-1 1 0 0,1-1-1 0 0,-1 1 1 0 0,0-1-1 0 0,1 0 1 0 0,-1 0-1 0 0,1-1 1 0 0,-1 0-1 0 0,1 0 1 0 0,-1-1-1 0 0,1 1 1 0 0,-1-2 0 0 0,1 1-1 0 0,-1 0 1 0 0,0-1-1 0 0,0-1 1 0 0,0 1-1 0 0,0-1 18 0 0,58-44-5315 0 0,-28 9-8184 0 0,-28 27 7796 0 0</inkml:trace>
  <inkml:trace contextRef="#ctx0" brushRef="#br0" timeOffset="265.029">820 420 10234 0 0,'0'0'1179'0'0,"0"0"-151"0"0,0 0 118 0 0,0 0 188 0 0,0 0-9 0 0,0 0-197 0 0,-15 35-259 0 0,-48 108-239 0 0,58-134-529 0 0,0 1 0 0 0,1 0-1 0 0,0 0 1 0 0,1 0 0 0 0,0 1-1 0 0,0-1 1 0 0,1 1 0 0 0,0 0-1 0 0,1 0 1 0 0,0 0 0 0 0,1 6-101 0 0,1 5 183 0 0,0-17-89 0 0,0 0 0 0 0,0 0-1 0 0,1 0 1 0 0,-1 0 0 0 0,1 0 0 0 0,1 0-1 0 0,-1 0 1 0 0,1-1 0 0 0,-1 1-1 0 0,1-1 1 0 0,0 0 0 0 0,1 0-1 0 0,-1 0 1 0 0,1 0 0 0 0,0-1 0 0 0,0 1-1 0 0,0-1 1 0 0,0 0 0 0 0,1 0-1 0 0,-1 0 1 0 0,1-1 0 0 0,0 0-1 0 0,-1 0 1 0 0,1 0 0 0 0,0 0 0 0 0,0-1-1 0 0,1 0 1 0 0,-1 0 0 0 0,0 0-1 0 0,0-1 1 0 0,0 1 0 0 0,1-1-1 0 0,-1-1 1 0 0,0 1 0 0 0,0-1 0 0 0,0 0-1 0 0,1 0 1 0 0,-1 0 0 0 0,0-1-1 0 0,0 1 1 0 0,-1-1 0 0 0,1 0-1 0 0,0-1 1 0 0,-1 1 0 0 0,1-1 0 0 0,2-3-94 0 0,0 1 71 0 0,0-1 0 0 0,-1 0 1 0 0,0 0-1 0 0,-1-1 1 0 0,1 1-1 0 0,-1-1 0 0 0,0-1 1 0 0,-1 1-1 0 0,0-1 1 0 0,0 1-1 0 0,-1-1 0 0 0,1 0 1 0 0,-2-1-1 0 0,1 1 1 0 0,-1 0-1 0 0,-1-1 0 0 0,1 1 1 0 0,-2-1-1 0 0,1 0 1 0 0,-1 1-1 0 0,0-1 0 0 0,-1 0 1 0 0,0 1-1 0 0,0-1 1 0 0,-1 1-1 0 0,-1-4-71 0 0,1 7-93 0 0,0-1 0 0 0,0 1 0 0 0,-1 0 0 0 0,0-1 0 0 0,0 1 0 0 0,0 1 0 0 0,-1-1 0 0 0,1 0 0 0 0,-1 1 0 0 0,0 0 1 0 0,-1 0-1 0 0,1 0 0 0 0,-1 0 0 0 0,1 1 0 0 0,-1 0 0 0 0,0-1 0 0 0,0 2 0 0 0,-1-1 0 0 0,1 1 0 0 0,-1 0 0 0 0,0 0 93 0 0,2 0-391 0 0,1 2 0 0 0,-1-1 1 0 0,0 0-1 0 0,1 1 0 0 0,-1-1 0 0 0,0 1 1 0 0,0 0-1 0 0,1 0 0 0 0,-1 1 0 0 0,0-1 1 0 0,0 1-1 0 0,1 0 0 0 0,-1 0 0 0 0,1 0 0 0 0,-1 0 1 0 0,0 0-1 0 0,1 1 0 0 0,0 0 0 0 0,-1 0 1 0 0,1 0-1 0 0,0 0 391 0 0,-13 10-5912 0 0,1-1-4349 0 0</inkml:trace>
  <inkml:trace contextRef="#ctx0" brushRef="#br0" timeOffset="711.804">1079 847 6769 0 0,'0'0'2125'0'0,"0"0"-53"0"0,0 0 66 0 0,0 0-125 0 0,0 0-262 0 0,0 0-278 0 0,0 0-242 0 0,0 0-235 0 0,0 0-201 0 0,0 0-120 0 0,0 0-75 0 0,0 0-12 0 0,0 0-22 0 0,23-27-62 0 0,72-84-52 0 0,-49 44 195 0 0,-16 8-48 0 0,-3-8-233 0 0,-27 86-931 0 0,0-17 559 0 0,16 145-279 0 0,-15-142 292 0 0,1 0 0 0 0,0-1 0 0 0,0 1 0 0 0,0 0 0 0 0,0-1 0 0 0,1 0 0 0 0,0 1 0 0 0,0-1 0 0 0,0 0 0 0 0,0-1 0 0 0,1 1 0 0 0,0 0 0 0 0,0-1 0 0 0,0 0 0 0 0,0 0-1 0 0,0 0 1 0 0,0-1 0 0 0,1 1 0 0 0,-1-1 0 0 0,1 0 0 0 0,0 0 0 0 0,0-1 0 0 0,-1 1 0 0 0,1-1 0 0 0,0 0 0 0 0,0 0 0 0 0,4 0-7 0 0,-2-1 90 0 0,1 1-1 0 0,-1-1 1 0 0,0 0 0 0 0,0-1-1 0 0,0 0 1 0 0,0 0 0 0 0,1 0-1 0 0,-2-1 1 0 0,1 0 0 0 0,0 0-1 0 0,0-1 1 0 0,0 0 0 0 0,-1 0-1 0 0,0-1 1 0 0,0 0 0 0 0,0 0-1 0 0,0 0 1 0 0,0 0 0 0 0,-1-1-1 0 0,0 0 1 0 0,0 0 0 0 0,0-1-1 0 0,0 0 1 0 0,-1 1 0 0 0,0-1-1 0 0,3-6-89 0 0,-4 7-148 0 0,45-96 788 0 0,-42 52-5415 0 0,-6 49 649 0 0,-3 0 2527 0 0,2 1-6567 0 0,-2 2-1683 0 0</inkml:trace>
  <inkml:trace contextRef="#ctx0" brushRef="#br0" timeOffset="1031.438">1754 726 2993 0 0,'0'0'3039'0'0,"0"0"-365"0"0,0 0-267 0 0,0 0-189 0 0,0 0-256 0 0,0 0-247 0 0,0 0-232 0 0,0 0-139 0 0,32 0-152 0 0,97-2-182 0 0,-69-16 218 0 0,-51 9-931 0 0,4 0-34 0 0,0-2 0 0 0,-1 1 1 0 0,-1-1-1 0 0,1-1 0 0 0,-2 0 0 0 0,0-1 0 0 0,0 0 0 0 0,-1 0-263 0 0,-5 6 28 0 0,-1 0 1 0 0,1-1-1 0 0,-1 1 1 0 0,0-1-1 0 0,-1 0 1 0 0,0 0-1 0 0,0 0 0 0 0,-1 0 1 0 0,0 0-1 0 0,0 0 1 0 0,-1 0-1 0 0,0 0 1 0 0,0 0-1 0 0,-1 0 1 0 0,-1-7-29 0 0,-1 11-22 0 0,1 0 1 0 0,-1 0-1 0 0,0 0 1 0 0,0 1-1 0 0,-1-1 1 0 0,1 1-1 0 0,-1-1 1 0 0,0 1-1 0 0,0 0 1 0 0,0 1-1 0 0,0-1 1 0 0,0 1-1 0 0,-1-1 1 0 0,1 1-1 0 0,-1 1 1 0 0,0-1-1 0 0,1 1 1 0 0,-1-1-1 0 0,0 1 1 0 0,0 1-1 0 0,0-1 1 0 0,0 1-1 0 0,1 0 1 0 0,-1 0-1 0 0,0 0 1 0 0,-2 1 21 0 0,-8 2-44 0 0,0 1 0 0 0,0 0 0 0 0,1 2 0 0 0,-1 0 0 0 0,1 0 0 0 0,0 1 0 0 0,1 1 0 0 0,0 0 0 0 0,0 1 0 0 0,1 0 0 0 0,0 1 1 0 0,0 1-1 0 0,1 0 0 0 0,1 0 0 0 0,0 1 0 0 0,0 0 0 0 0,1 1 0 0 0,1 0 0 0 0,-6 12 44 0 0,8-16 6 0 0,0 1 0 0 0,0 0 1 0 0,1 0-1 0 0,1 0 0 0 0,0 0 0 0 0,0 1 0 0 0,1-1 1 0 0,0 1-1 0 0,1 0 0 0 0,0 0 0 0 0,1 0 0 0 0,0 0 1 0 0,1 0-1 0 0,0 1 0 0 0,1-1 0 0 0,0 0 0 0 0,1 0 1 0 0,0 0-1 0 0,0 0 0 0 0,1-1 0 0 0,1 1 1 0 0,0-1-1 0 0,0 1 0 0 0,1-1 0 0 0,0 0 0 0 0,1-1 1 0 0,0 0-1 0 0,1 0 0 0 0,0 0 0 0 0,0 0 0 0 0,1-1 1 0 0,6 5-7 0 0,18 7 60 0 0,1-2 0 0 0,1-2 1 0 0,0-1-1 0 0,1-1 0 0 0,1-2 0 0 0,-1-2 1 0 0,2-1-1 0 0,0-2 0 0 0,0-1 1 0 0,0-2-1 0 0,0-2 0 0 0,1-1 1 0 0,-1-2-1 0 0,17-3-60 0 0,41-11-1796 0 0,-64 7-1746 0 0,0-1-3914 0 0,-11 1-4877 0 0</inkml:trace>
</inkml:ink>
</file>

<file path=ppt/ink/ink8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58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0 11971 0 0,'0'0'2051'0'0,"0"0"-294"0"0,0 0-126 0 0,0 0-4 0 0,0 0-96 0 0,0 0-250 0 0,0 0-330 0 0,0 0-273 0 0,0 0-198 0 0,0 0-151 0 0,0 0-28 0 0,0 0-1 0 0,0 10 13 0 0,22 365 1454 0 0,-18 31-1596 0 0,-5-380-651 0 0,0-1-1 0 0,-2 1 0 0 0,0-1 1 0 0,-2 1-1 0 0,-1-1 1 0 0,-2 3 480 0 0,7-26-1970 0 0,-2 4 4305 0 0,1-5-4113 0 0,2-1-4469 0 0,-1-1-6416 0 0,1-3 8730 0 0</inkml:trace>
  <inkml:trace contextRef="#ctx0" brushRef="#br0" timeOffset="266.294">0 626 7826 0 0,'0'0'1533'0'0,"0"0"-120"0"0,0 0 71 0 0,0 0 180 0 0,0 0 49 0 0,0 0-202 0 0,0 0-256 0 0,0 0-215 0 0,0 0-141 0 0,0 0-102 0 0,0 0-43 0 0,33-10-34 0 0,105-34-56 0 0,131-65 1699 0 0,-200 77-2176 0 0,-17 5-369 0 0,-34 13-2766 0 0,-17 9-342 0 0,-1 3-5963 0 0,0 2-897 0 0</inkml:trace>
  <inkml:trace contextRef="#ctx0" brushRef="#br0" timeOffset="681.854">580 207 12883 0 0,'0'0'960'0'0,"0"0"54"0"0,0 0 254 0 0,0 0 215 0 0,0 0-24 0 0,0 0-252 0 0,0 0-287 0 0,-2 36-216 0 0,-6 118-161 0 0,3 225 1102 0 0,4-368-1640 0 0,1 0 0 0 0,0 0 0 0 0,0-1 0 0 0,2 1 0 0 0,-1 0 0 0 0,1 0 0 0 0,1-1 0 0 0,0 1 0 0 0,0-1 0 0 0,1 0 0 0 0,0 0 0 0 0,1 0-1 0 0,1 2-4 0 0,-5-10 1 0 0,0 0 0 0 0,1 0 0 0 0,-1 0 0 0 0,1 1 0 0 0,-1-1 0 0 0,1 0 0 0 0,0-1-1 0 0,0 1 1 0 0,0 0 0 0 0,0 0 0 0 0,0-1 0 0 0,0 1 0 0 0,0-1 0 0 0,0 0-1 0 0,1 0 1 0 0,-1 0 0 0 0,1 0 0 0 0,-1 0 0 0 0,1 0 0 0 0,-1-1 0 0 0,1 1-1 0 0,-1-1 1 0 0,1 1 0 0 0,-1-1 0 0 0,1 0 0 0 0,0 0 0 0 0,-1 0 0 0 0,1-1-1 0 0,-1 1 1 0 0,1-1 0 0 0,1 0-1 0 0,65-49 164 0 0,95-111 128 0 0,-163 160-283 0 0,1 1 0 0 0,-1-1-1 0 0,0 1 1 0 0,1 0 0 0 0,-1-1-1 0 0,1 1 1 0 0,-1 0 0 0 0,1 0 0 0 0,-1 0-1 0 0,1 0 1 0 0,-1 0 0 0 0,1 1-1 0 0,-1-1 1 0 0,1 0 0 0 0,-1 1-1 0 0,0-1 1 0 0,1 1 0 0 0,-1-1-1 0 0,0 1 1 0 0,1 0 0 0 0,-1 0 0 0 0,0-1-1 0 0,0 1 1 0 0,1 0 0 0 0,-1 0-1 0 0,0 0 1 0 0,0 0 0 0 0,0 0-1 0 0,0 0 1 0 0,0 1 0 0 0,-1-1-1 0 0,1 0 1 0 0,0 0 0 0 0,-1 1 0 0 0,1-1-1 0 0,0 1 1 0 0,-1-1 0 0 0,0 0-1 0 0,1 1 1 0 0,-1-1 0 0 0,0 1-1 0 0,0-1 1 0 0,1 1 0 0 0,-1-1-1 0 0,0 1 1 0 0,-1-1 0 0 0,1 1 0 0 0,0-1-1 0 0,0 0 1 0 0,-1 1 0 0 0,1-1-1 0 0,0 1 1 0 0,-1 0-9 0 0,5 18 139 0 0,19 68 17 0 0,-1-70-2111 0 0,-15-17-3219 0 0,-4-5-5850 0 0,-3 1 3788 0 0</inkml:trace>
  <inkml:trace contextRef="#ctx0" brushRef="#br0" timeOffset="932.54">1196 759 8602 0 0,'0'0'2346'0'0,"0"0"-579"0"0,0 0-160 0 0,0 0 0 0 0,0 0-260 0 0,0 0-400 0 0,0 0-361 0 0,0 0-256 0 0,0 0-160 0 0,-4 31-104 0 0,-8 95-129 0 0,11-125 12 0 0,0 0 0 0 0,1 0 1 0 0,-1-1-1 0 0,1 1 0 0 0,-1 0 0 0 0,1 0 0 0 0,-1 0 1 0 0,1 0-1 0 0,0 0 0 0 0,0 0 0 0 0,-1 0 0 0 0,1 0 0 0 0,0 1 1 0 0,0-1-1 0 0,0 0 0 0 0,0 0 0 0 0,0 0 0 0 0,0 0 0 0 0,0 0 1 0 0,1 0-1 0 0,-1 0 0 0 0,0 0 0 0 0,1 0 0 0 0,-1 0 0 0 0,0 0 1 0 0,1 0-1 0 0,-1 0 0 0 0,1 0 0 0 0,0 0 0 0 0,-1-1 1 0 0,1 1-1 0 0,0 0 0 0 0,-1 0 0 0 0,1 0 0 0 0,0-1 0 0 0,0 1 1 0 0,0-1-1 0 0,0 1 0 0 0,0 0 0 0 0,-1-1 0 0 0,1 1 0 0 0,0-1 1 0 0,0 0-1 0 0,0 1 0 0 0,1-1 51 0 0,17-16-11090 0 0,-13 9 5155 0 0</inkml:trace>
  <inkml:trace contextRef="#ctx0" brushRef="#br0" timeOffset="1177.898">1126 516 9418 0 0,'0'0'2673'0'0,"0"0"-465"0"0,0 0-63 0 0,0 0-257 0 0,0 0-400 0 0,0 0-488 0 0,0 0-431 0 0,0 0-289 0 0,0 0-288 0 0,0 0-304 0 0,0 0-201 0 0,0 0-303 0 0,0 0-456 0 0,-55-111-872 0 0,62 115-2393 0 0,4 0-7338 0 0</inkml:trace>
  <inkml:trace contextRef="#ctx0" brushRef="#br0" timeOffset="1395.869">1613 490 6585 0 0,'0'0'4141'0'0,"0"0"-1739"0"0,0 0-521 0 0,0 0-17 0 0,0 0-221 0 0,0 0-352 0 0,0 0-318 0 0,0 0-243 0 0,0 0-189 0 0,0 0-149 0 0,0 0-101 0 0,0 0-55 0 0,-32 20-49 0 0,-101 63-19 0 0,125-79-153 0 0,-35 31 185 0 0,42-27-172 0 0,2-4-38 0 0,0 0 1 0 0,0 0 0 0 0,1 0-1 0 0,-1 0 1 0 0,1 0 0 0 0,0 0-1 0 0,0-1 1 0 0,0 1 0 0 0,0-1-1 0 0,1 0 1 0 0,0 0 0 0 0,-1 1-1 0 0,1-2 1 0 0,0 1 0 0 0,0 0-1 0 0,1 0 1 0 0,-1-1 0 0 0,1 0-1 0 0,-1 0 1 0 0,1 0 0 0 0,-1 0-1 0 0,1 0 1 0 0,0-1 0 0 0,0 0-1 0 0,0 0 1 0 0,0 0 0 0 0,0 0-1 0 0,0 0 1 0 0,0-1 0 0 0,0 0-1 0 0,1 0 1 0 0,-1 0 0 0 0,0 0-1 0 0,2-1 10 0 0,22 6-13 0 0,-19-4 29 0 0,0 0 1 0 0,-1 1-1 0 0,1 0 0 0 0,-1 0 0 0 0,0 1 1 0 0,0 0-1 0 0,0 0 0 0 0,0 1 1 0 0,0 0-1 0 0,0 0 0 0 0,-1 1 1 0 0,0 0-1 0 0,0 0 0 0 0,-1 1 0 0 0,1 0 1 0 0,-1 0-1 0 0,0 1 0 0 0,-1-1 1 0 0,1 1-1 0 0,-1 0 0 0 0,-1 1 1 0 0,1-1-1 0 0,-1 1 0 0 0,-1 0 0 0 0,0 0 1 0 0,0 0-1 0 0,2 8-16 0 0,-19 51 974 0 0,8-58-943 0 0,-1 0 0 0 0,0 0 0 0 0,0 0 0 0 0,-1-1 0 0 0,0 0 0 0 0,-1-1 0 0 0,1 1 1 0 0,-1-2-1 0 0,-1 1 0 0 0,0-1 0 0 0,1-1 0 0 0,-2 0 0 0 0,1 0 0 0 0,-1-1 0 0 0,1 0 0 0 0,-1-1 1 0 0,0-1-1 0 0,0 1 0 0 0,0-2 0 0 0,-1 1 0 0 0,-4-1-31 0 0,-13-5-2319 0 0,20-1-1320 0 0,0-2-3306 0 0,5 1-4624 0 0</inkml:trace>
</inkml:ink>
</file>

<file path=ppt/ink/ink8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57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11634 0 0,'0'0'1418'0'0,"0"0"-383"0"0,0 0-95 0 0,0 0 99 0 0,0 0 201 0 0,0 0 155 0 0,0 0-30 0 0,0 0-214 0 0,0 0-359 0 0,0 0-303 0 0,0 0-183 0 0,-7 9 220 0 0,3 649 1419 0 0,29-567-1917 0 0,-6-90 14 0 0,43-39 219 0 0,-46 23-191 0 0,245-192 269 0 0,-251 200-336 0 0,-6 4-1 0 0,0-1 0 0 0,1 1-1 0 0,-1 0 1 0 0,1 1 0 0 0,0-1-1 0 0,0 1 1 0 0,0 0 0 0 0,0 0 0 0 0,0 0-1 0 0,0 1 1 0 0,0 0 0 0 0,1 0-1 0 0,-1 0 1 0 0,0 0 0 0 0,1 1 0 0 0,3 0-2 0 0,-7 2 7 0 0,1 1 0 0 0,-1-1 1 0 0,0 1-1 0 0,0 0 1 0 0,0 0-1 0 0,0 0 1 0 0,0 0-1 0 0,0 0 1 0 0,-1 0-1 0 0,1 0 1 0 0,-1 0-1 0 0,0 1 0 0 0,0-1 1 0 0,0 0-1 0 0,-1 1 1 0 0,1-1-1 0 0,-1 1 1 0 0,0-1-1 0 0,0 1 1 0 0,0-1-1 0 0,0 1 0 0 0,0-1 1 0 0,-1 0-1 0 0,0 1 1 0 0,0-1-1 0 0,0 1 1 0 0,0-1-1 0 0,0 0 1 0 0,-1 1-8 0 0,-5 11 42 0 0,-1 1 0 0 0,-1-2 1 0 0,0 1-1 0 0,-1-1 1 0 0,0-1-1 0 0,-1 1 0 0 0,-1-2 1 0 0,0 0-1 0 0,-12 9-42 0 0,-79 42-108 0 0,-13-41-770 0 0,112-22 643 0 0,0-1 0 0 0,0 1 1 0 0,0-1-1 0 0,0 0 0 0 0,0 0 1 0 0,0 0-1 0 0,0-1 0 0 0,1 1 1 0 0,-1-1-1 0 0,0 0 0 0 0,1 0 1 0 0,0 0-1 0 0,-1-1 0 0 0,1 1 1 0 0,0-1-1 0 0,0 0 0 0 0,0 0 1 0 0,1 0 234 0 0,-8-23-4808 0 0,10 8-1807 0 0,0 11 2160 0 0,0-1-1100 0 0</inkml:trace>
  <inkml:trace contextRef="#ctx0" brushRef="#br0" timeOffset="583.968">620 549 2328 0 0,'0'0'1945'0'0,"0"0"-559"0"0,0 0 109 0 0,0 0 348 0 0,0 0 217 0 0,0 0-77 0 0,0 0-263 0 0,0 0-273 0 0,0 0-285 0 0,0 0-215 0 0,0 0-138 0 0,0 0-63 0 0,0 0-75 0 0,5 21-83 0 0,20 102 329 0 0,1-36 398 0 0,-26-84-1257 0 0,1-1-1 0 0,0 1 0 0 0,1-1 1 0 0,-1 1-1 0 0,0-1 0 0 0,1 0 0 0 0,-1 1 1 0 0,1-1-1 0 0,0 0 0 0 0,0 0 1 0 0,0 0-1 0 0,0 0 0 0 0,0-1 1 0 0,0 1-1 0 0,0-1 0 0 0,0 1 0 0 0,1-1 1 0 0,-1 1-1 0 0,1-1 0 0 0,-1 0 1 0 0,1 0-1 0 0,-1-1 0 0 0,1 1 1 0 0,0 0-1 0 0,-1-1 0 0 0,1 0 0 0 0,0 1 1 0 0,-1-1-1 0 0,1 0 0 0 0,1-1-57 0 0,32-40 1458 0 0,123-222-515 0 0,-96 175-851 0 0,-62 87-96 0 0,-1 0 0 0 0,0 1 0 0 0,1-1 0 0 0,-1 0 0 0 0,1 1 0 0 0,0-1 0 0 0,-1 1 0 0 0,1-1 0 0 0,-1 1 0 0 0,1-1 0 0 0,0 1 0 0 0,0-1 0 0 0,-1 1 0 0 0,1-1 0 0 0,0 1 0 0 0,0 0 0 0 0,-1 0 0 0 0,1-1 0 0 0,0 1 0 0 0,0 0 1 0 0,0 0-1 0 0,-1 0 0 0 0,1 0 0 0 0,0 0 0 0 0,0 0 0 0 0,0 0 0 0 0,-1 0 0 0 0,1 0 0 0 0,0 0 0 0 0,0 0 0 0 0,0 1 0 0 0,-1-1 0 0 0,1 0 0 0 0,0 1 0 0 0,0-1 0 0 0,-1 0 0 0 0,1 1 0 0 0,0-1 0 0 0,-1 1 0 0 0,1-1 0 0 0,0 1 0 0 0,-1-1 0 0 0,1 1 0 0 0,-1 0 0 0 0,1-1 0 0 0,-1 1 0 0 0,1 0 0 0 0,-1-1 0 0 0,1 1 0 0 0,-1 0 0 0 0,0 0 0 0 0,1 0 4 0 0,20 47-63 0 0,-18-40 82 0 0,27 103 15 0 0,-1 49-30 0 0,5 179-26 0 0,-33-292 17 0 0,-2-1 0 0 0,-2 0-1 0 0,-2 1 1 0 0,-6 17 5 0 0,-21 49-23 0 0,29-102 19 0 0,0-1 0 0 0,-1 1 0 0 0,0-1 0 0 0,-1 0-1 0 0,0 0 1 0 0,-1 0 0 0 0,0-1 0 0 0,-1 1 0 0 0,1-2 0 0 0,-8 8 4 0 0,13-15 0 0 0,1-1 0 0 0,-1 1 0 0 0,0 0 0 0 0,0 0 0 0 0,0-1 0 0 0,0 1 0 0 0,0 0 0 0 0,0-1 0 0 0,0 1 0 0 0,-1-1 0 0 0,1 1 0 0 0,0-1 0 0 0,0 0 0 0 0,0 1 0 0 0,0-1 0 0 0,-1 0 0 0 0,1 0 0 0 0,0 0 0 0 0,0 0 1 0 0,-1 0-1 0 0,1 0 0 0 0,0 0 0 0 0,0 0 0 0 0,0 0 0 0 0,-1-1 0 0 0,1 1 0 0 0,0-1 0 0 0,0 1 0 0 0,0 0 0 0 0,0-1 0 0 0,0 0 0 0 0,0 1 0 0 0,0-1 0 0 0,0 0 0 0 0,0 0 0 0 0,0 1 0 0 0,0-1 0 0 0,0 0 0 0 0,0 0 0 0 0,1 0 0 0 0,-1 0 0 0 0,0 0 0 0 0,1 0 0 0 0,-1 0 0 0 0,1 0 0 0 0,-1 0 0 0 0,1-1 1 0 0,-1 1-2 0 0,-21-58-23 0 0,16 34-62 0 0,2-1 0 0 0,1 0 0 0 0,1 0 1 0 0,2 0-1 0 0,0 0 0 0 0,2 0 0 0 0,0 0 0 0 0,2 0 0 0 0,1 0 0 0 0,3-5 86 0 0,43-114-2063 0 0,-3 56-4905 0 0,-33 70 31 0 0,-6 7-3467 0 0</inkml:trace>
</inkml:ink>
</file>

<file path=ppt/ink/ink8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07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1 357 5337 0 0,'0'0'1183'0'0,"0"0"-399"0"0,0 0-256 0 0,0 0 4 0 0,0 0 253 0 0,0 0 282 0 0,0 0 171 0 0,0 0 13 0 0,0 0-165 0 0,0 0-193 0 0,0 0-95 0 0,23-4-15 0 0,75-13 25 0 0,-90 16-648 0 0,-1-1 0 0 0,0 0 1 0 0,0 0-1 0 0,0-1 0 0 0,0 1 0 0 0,0-2 1 0 0,0 1-1 0 0,-1-1 0 0 0,1 0 0 0 0,-1 0 1 0 0,0 0-1 0 0,5-6-160 0 0,8-6 484 0 0,-17 15-440 0 0,20-14 252 0 0,-1-1 0 0 0,0-1 0 0 0,-1-1 0 0 0,-1 0 1 0 0,0-2-1 0 0,-2 0 0 0 0,0-1 0 0 0,-2-1 0 0 0,10-16-296 0 0,-10-31 1188 0 0,-31 77-713 0 0,3 12-492 0 0,1 2 1 0 0,1-1 0 0 0,1 1 0 0 0,1 1-1 0 0,1 0 1 0 0,1 0 0 0 0,1 1 0 0 0,1-1-1 0 0,1 1 1 0 0,-1 20 16 0 0,-17 536-661 0 0,20-513 446 0 0,3-44 117 0 0,-1 0 0 0 0,-1 0 0 0 0,-1-1 0 0 0,-1 1 0 0 0,0 0 0 0 0,-2-1 0 0 0,-1 0 0 0 0,-1 0 0 0 0,0 0 0 0 0,-2-1 0 0 0,-1 0 0 0 0,-6 10 98 0 0,13-24-44 0 0,-1 0 1 0 0,0 0 0 0 0,-1-1-1 0 0,1 1 1 0 0,-1-1 0 0 0,0 0-1 0 0,-1-1 1 0 0,0 1 0 0 0,0-1-1 0 0,0 0 1 0 0,0-1 0 0 0,-1 1 0 0 0,1-1-1 0 0,-1 0 1 0 0,0-1 0 0 0,-1 0-1 0 0,1 0 1 0 0,0-1 0 0 0,-1 1-1 0 0,1-1 1 0 0,-1-1 0 0 0,0 0-1 0 0,-2 0 44 0 0,7-1 1 0 0,1 0 0 0 0,-1-1 0 0 0,1 1 0 0 0,-1-1 0 0 0,1 0 0 0 0,-1 1 0 0 0,1-1 0 0 0,-1-1 0 0 0,1 1-1 0 0,-1 0 1 0 0,1 0 0 0 0,0-1 0 0 0,0 1 0 0 0,0-1 0 0 0,0 0 0 0 0,0 0 0 0 0,0 0 0 0 0,0 0 0 0 0,1 0-1 0 0,-1 0 1 0 0,1 0 0 0 0,-1 0 0 0 0,1 0 0 0 0,0-1 0 0 0,0 1 0 0 0,0-1 0 0 0,0 1 0 0 0,1-1 0 0 0,-1 1 0 0 0,0-1-1 0 0,1 0 1 0 0,0-2-1 0 0,-4-92 181 0 0,7 73-144 0 0,1-1 0 0 0,1 1 1 0 0,1 1-1 0 0,1-1 0 0 0,2 1 0 0 0,0 0 1 0 0,1 1-1 0 0,1 0 0 0 0,1 1 0 0 0,1 0 0 0 0,1 1 1 0 0,0 0-1 0 0,2 1 0 0 0,17-16-37 0 0,-31 33-21 0 0,127-117-232 0 0,-32 54-3335 0 0,-43 35-5890 0 0,-47 26 6857 0 0,3-4-2789 0 0</inkml:trace>
  <inkml:trace contextRef="#ctx0" brushRef="#br0" timeOffset="266.863">683 563 4281 0 0,'0'0'2855'0'0,"0"0"-974"0"0,0 0-268 0 0,0 0 32 0 0,0 0-72 0 0,0 0-263 0 0,0 0-303 0 0,0 0-236 0 0,0 0-170 0 0,-29 34-117 0 0,-91 109-85 0 0,81-80-55 0 0,34-53-253 0 0,1 0-1 0 0,0 0 1 0 0,1 1-1 0 0,0-1 1 0 0,1 1 0 0 0,0-1-1 0 0,0 1 1 0 0,1 0-1 0 0,1 0 1 0 0,0 0 0 0 0,0 0-1 0 0,1 0 1 0 0,1-1-1 0 0,0 1 1 0 0,0 0 0 0 0,3 7-91 0 0,-4-14 53 0 0,1 0 0 0 0,-1 0 0 0 0,1-1 0 0 0,0 1 0 0 0,0 0 0 0 0,0-1 1 0 0,1 1-1 0 0,-1-1 0 0 0,1 0 0 0 0,0 0 0 0 0,0 0 0 0 0,0 0 0 0 0,0 0 1 0 0,1 0-1 0 0,-1-1 0 0 0,1 0 0 0 0,-1 0 0 0 0,1 0 0 0 0,0 0 0 0 0,0 0 1 0 0,0-1-1 0 0,0 0 0 0 0,0 0 0 0 0,0 0 0 0 0,0 0 0 0 0,0 0 0 0 0,0-1 0 0 0,1 0 1 0 0,-1 0-1 0 0,0 0 0 0 0,0 0 0 0 0,2-1-53 0 0,0-3 135 0 0,1 0 0 0 0,-1-1 0 0 0,-1 0-1 0 0,1 0 1 0 0,-1 0 0 0 0,0-1 0 0 0,0 1 0 0 0,0-1 0 0 0,-1-1-1 0 0,0 1 1 0 0,0 0 0 0 0,-1-1 0 0 0,1 0 0 0 0,-1 0 0 0 0,-1 0-1 0 0,0 0 1 0 0,0 0 0 0 0,0-1 0 0 0,0-1-135 0 0,3-11-177 0 0,-1 0 1 0 0,-1 0-1 0 0,0-1 1 0 0,-2 1-1 0 0,0 0 1 0 0,-1-1-1 0 0,-2 1 1 0 0,-2-18 176 0 0,-5-21-2792 0 0,8 39-1001 0 0,0 0-4235 0 0,1 12-423 0 0</inkml:trace>
  <inkml:trace contextRef="#ctx0" brushRef="#br0" timeOffset="515.964">839 1009 2737 0 0,'0'0'4745'0'0,"0"0"-2561"0"0,0 0-714 0 0,0 0 171 0 0,0 0 124 0 0,0 0-65 0 0,0 0-174 0 0,0 0-173 0 0,0 0-168 0 0,0 0-204 0 0,0 0-207 0 0,0 0-149 0 0,9-16-90 0 0,28-53-55 0 0,-16 9 296 0 0,22-42 47 0 0,-14 36-778 0 0,4 3-830 0 0,-20 47-637 0 0,7-4-2092 0 0,0 12-6989 0 0,-9 8 1382 0 0</inkml:trace>
  <inkml:trace contextRef="#ctx0" brushRef="#br0" timeOffset="736.992">1352 615 3161 0 0,'0'0'2887'0'0,"0"0"-1139"0"0,0 0-147 0 0,0 0 296 0 0,0 0 81 0 0,0 0-181 0 0,0 0-304 0 0,0 0-291 0 0,-35 28-245 0 0,-106 89-217 0 0,82-54 3 0 0,53-50-603 0 0,3-9-119 0 0,0 0-1 0 0,1 1 0 0 0,-1-1 0 0 0,1 1 0 0 0,0 0 1 0 0,1 0-1 0 0,-1 0 0 0 0,1 0 0 0 0,0 0 1 0 0,0 0-1 0 0,0 0 0 0 0,1 0 0 0 0,0 0 1 0 0,0 1-1 0 0,0-1 0 0 0,0 0 0 0 0,1 0 0 0 0,0 0 1 0 0,0 0-1 0 0,1 0 0 0 0,-1 0 0 0 0,1 0 1 0 0,0 0-1 0 0,1 0-20 0 0,1-1-32 0 0,1 0 0 0 0,0 0 0 0 0,0-1 0 0 0,0 0 0 0 0,0 0 0 0 0,0-1 0 0 0,1 1 0 0 0,-1-1 0 0 0,1 0 0 0 0,-1-1 0 0 0,1 1 0 0 0,0-1 0 0 0,0 0 0 0 0,0 0 0 0 0,0-1 0 0 0,0 0 0 0 0,-1 0 0 0 0,1-1 0 0 0,0 1 0 0 0,0-1 0 0 0,0 0 0 0 0,2-1 32 0 0,120-53-5064 0 0,-75 22-3798 0 0,-40 22 2662 0 0</inkml:trace>
  <inkml:trace contextRef="#ctx0" brushRef="#br0" timeOffset="1098.631">1514 850 2040 0 0,'0'0'1214'0'0,"0"0"-343"0"0,0 0 186 0 0,0 0 404 0 0,0 0 243 0 0,0 0 34 0 0,0 0-74 0 0,0 0-113 0 0,0 0-89 0 0,0 0-67 0 0,0 0-79 0 0,0 0-60 0 0,0 0-39 0 0,31 4-102 0 0,98 8-135 0 0,-127-11-929 0 0,1-1 1 0 0,-1 1-1 0 0,1-1 1 0 0,0 0-1 0 0,-1 1 1 0 0,1-1-1 0 0,-1-1 1 0 0,1 1-1 0 0,-1 0 1 0 0,1-1-1 0 0,-1 1 0 0 0,1-1 1 0 0,-1 1-1 0 0,1-1 1 0 0,-1 0-1 0 0,0 0 1 0 0,0-1-1 0 0,1 1 1 0 0,-1 0-1 0 0,0-1 1 0 0,0 1-1 0 0,0-1 1 0 0,0 0-1 0 0,0 1 1 0 0,0-3-52 0 0,6-4 253 0 0,0 3-139 0 0,-1 0 1 0 0,0-1-1 0 0,0 0 0 0 0,-1 0 1 0 0,1 0-1 0 0,-1-1 1 0 0,0 0-1 0 0,-1-1 0 0 0,0 1 1 0 0,0-1-1 0 0,-1 0 0 0 0,0 0 1 0 0,0 0-1 0 0,-1-1 0 0 0,0 1 1 0 0,0-1-1 0 0,-1 0 0 0 0,0 0 1 0 0,-1 1-1 0 0,1-2 1 0 0,-2 1-1 0 0,0 0 0 0 0,0 0 1 0 0,-1-9-115 0 0,-2 16-17 0 0,1-1 1 0 0,-1 1 0 0 0,0 0-1 0 0,0-1 1 0 0,0 2 0 0 0,-1-1-1 0 0,1 0 1 0 0,0 0 0 0 0,-1 1-1 0 0,1 0 1 0 0,-1 0 0 0 0,1 0-1 0 0,-1 0 1 0 0,0 0 0 0 0,1 1-1 0 0,-1 0 1 0 0,0-1 0 0 0,1 1-1 0 0,-1 1 1 0 0,0-1 0 0 0,1 0 0 0 0,-1 1-1 0 0,0 0 1 0 0,1 0 0 0 0,-2 0 16 0 0,-12 6-92 0 0,1 0 0 0 0,-1 1-1 0 0,2 1 1 0 0,-1 1 0 0 0,1 0 0 0 0,1 0 0 0 0,-1 2 0 0 0,2 0 0 0 0,0 0 0 0 0,0 1 0 0 0,1 1 0 0 0,1 0 0 0 0,-7 12 92 0 0,3-8-287 0 0,0 0-1 0 0,2 1 0 0 0,0 1 1 0 0,2 0-1 0 0,0 0 0 0 0,1 1 1 0 0,-3 12 287 0 0,-12 87-2654 0 0,25-116 2591 0 0,0-1 0 0 0,0 1-1 0 0,0 0 1 0 0,1 0 0 0 0,-1-1 0 0 0,1 1-1 0 0,0 0 1 0 0,0-1 0 0 0,0 1-1 0 0,1-1 1 0 0,-1 1 0 0 0,1-1 0 0 0,0 0-1 0 0,0 1 1 0 0,0-1 0 0 0,0 0 0 0 0,0 0-1 0 0,1-1 1 0 0,0 1 0 0 0,-1 0-1 0 0,1-1 1 0 0,0 0 0 0 0,0 1 0 0 0,0-1-1 0 0,0 0 1 0 0,1-1 0 0 0,-1 1-1 0 0,1 0 1 0 0,-1-1 0 0 0,3 1 63 0 0,14 2-99 0 0,-1 0-1 0 0,1-1 1 0 0,0-1 0 0 0,0-1 0 0 0,0-1 0 0 0,0-1-1 0 0,0-1 1 0 0,0 0 0 0 0,-1-1 0 0 0,1-2-1 0 0,-1 0 1 0 0,0 0 0 0 0,5-4 99 0 0,85-41-9691 0 0,-88 38 2516 0 0</inkml:trace>
</inkml:ink>
</file>

<file path=ppt/ink/ink8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05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1 738 11498 0 0,'0'0'2946'0'0,"0"0"-920"0"0,0 0-213 0 0,0 0-37 0 0,0 0-333 0 0,0 0-434 0 0,0 0-332 0 0,0 0-237 0 0,0 0-119 0 0,0 0-67 0 0,0 0-92 0 0,0 0-59 0 0,0 0-51 0 0,2-19-33 0 0,5-58-18 0 0,-1 44-1177 0 0,9 55-1030 0 0,13 36 1000 0 0,-27-54 1226 0 0,1 0-1 0 0,-1 0 0 0 0,1 0 1 0 0,0-1-1 0 0,1 1 0 0 0,-1 0 1 0 0,1-1-1 0 0,-1 0 0 0 0,1 0 1 0 0,0 1-1 0 0,0-2 0 0 0,1 1 1 0 0,-1 0-1 0 0,1-1 0 0 0,-1 1 1 0 0,1-1-1 0 0,0 0 0 0 0,-1 0 1 0 0,1-1-1 0 0,0 1 0 0 0,0-1 1 0 0,1 0-1 0 0,-1 0 0 0 0,0 0 1 0 0,0-1-1 0 0,2 1-19 0 0,2-1 327 0 0,0-1-1 0 0,-1 0 1 0 0,1 0 0 0 0,0-1-1 0 0,-1 1 1 0 0,1-2 0 0 0,-1 1-1 0 0,1-1 1 0 0,-1 0 0 0 0,0-1-1 0 0,-1 0 1 0 0,1 0 0 0 0,0 0-1 0 0,-1-1 1 0 0,0 0-1 0 0,1-1-326 0 0,-1 1 131 0 0,1 0-1 0 0,-1 0 0 0 0,0-1 1 0 0,-1 0-1 0 0,1 0 0 0 0,-1 0 1 0 0,0-1-1 0 0,-1 0 0 0 0,1 0 1 0 0,-1 0-1 0 0,2-6-130 0 0,2-5-3658 0 0,2-12-8546 0 0,-10 30 951 0 0</inkml:trace>
  <inkml:trace contextRef="#ctx0" brushRef="#br0" timeOffset="628.399">643 517 11506 0 0,'0'0'2214'0'0,"0"0"-437"0"0,0 0-192 0 0,0 0-223 0 0,0 0-270 0 0,0 0-226 0 0,0 0-198 0 0,0 0-149 0 0,0 0-137 0 0,0 0-106 0 0,0 0-77 0 0,-32 29-46 0 0,-99 93-32 0 0,127-120-112 0 0,0 1 1 0 0,0 0-1 0 0,0 0 1 0 0,0 0 0 0 0,1 0-1 0 0,0 0 1 0 0,-1 1-1 0 0,1 0 1 0 0,0 0 0 0 0,1 0-1 0 0,-1 0 1 0 0,1 0-1 0 0,-1 0 1 0 0,1 1 0 0 0,1-1-1 0 0,-1 1 1 0 0,0 3-10 0 0,-3 14 38 0 0,-3 40-111 0 0,10-61 93 0 0,-1 1 1 0 0,1-1 0 0 0,0 0 0 0 0,0 1 0 0 0,-1-1 0 0 0,1 0 0 0 0,0 0 0 0 0,0 0 0 0 0,0 0 0 0 0,0-1 0 0 0,0 1 0 0 0,0 0 0 0 0,0-1 0 0 0,1 1 0 0 0,-1-1 0 0 0,0 0 0 0 0,0 0 0 0 0,0 0-1 0 0,0 0 1 0 0,1 0 0 0 0,-1 0 0 0 0,0-1 0 0 0,0 1 0 0 0,0-1 0 0 0,0 1 0 0 0,0-1 0 0 0,0 0 0 0 0,0 0 0 0 0,0 0 0 0 0,0 0 0 0 0,0 0 0 0 0,0 0 0 0 0,-1-1 0 0 0,1 1-21 0 0,14-11 251 0 0,-1-1 1 0 0,0 0 0 0 0,-1-1-1 0 0,0 0 1 0 0,-1-1 0 0 0,-1-1-1 0 0,9-14-251 0 0,59-74 534 0 0,-58 93-864 0 0,-18 26-494 0 0,-2 34-325 0 0,-3-43 1000 0 0,1 0 0 0 0,-1 0 1 0 0,1 0-1 0 0,0 0 0 0 0,1 0 1 0 0,0 0-1 0 0,0 0 0 0 0,0 0 0 0 0,0-1 1 0 0,1 1-1 0 0,0 0 0 0 0,0-1 1 0 0,1 1-1 0 0,0-1 0 0 0,0 0 1 0 0,0 1-1 0 0,0-2 0 0 0,4 5 149 0 0,-4-6-11 0 0,-1-1-1 0 0,1 0 1 0 0,0 0-1 0 0,0 0 1 0 0,0 0-1 0 0,0-1 1 0 0,1 1-1 0 0,-1-1 1 0 0,0 0-1 0 0,0 0 1 0 0,1 0-1 0 0,-1 0 0 0 0,1 0 1 0 0,-1-1-1 0 0,1 0 1 0 0,-1 0-1 0 0,1 0 1 0 0,-1 0-1 0 0,1 0 1 0 0,-1-1-1 0 0,1 1 1 0 0,-1-1-1 0 0,1 0 1 0 0,-1 0-1 0 0,0 0 1 0 0,0-1-1 0 0,1 1 1 0 0,0-2 11 0 0,80-65 1430 0 0,-61 46-863 0 0,2-4-48 0 0,-1-1 1 0 0,-1-2-1 0 0,-2 0 0 0 0,-1-1 1 0 0,3-8-520 0 0,-22 36 9 0 0,14-25 70 0 0,-2-2-1 0 0,-1 1 1 0 0,-1-2 0 0 0,-2 0-1 0 0,-1 0 1 0 0,4-28-79 0 0,-9 45-57 0 0,0-1 1 0 0,-1 0-1 0 0,-1 1 0 0 0,0-1 0 0 0,-1 0 0 0 0,0 0 0 0 0,-1 0 1 0 0,-1 0-1 0 0,0 1 0 0 0,-1-1 0 0 0,0 0 0 0 0,-1 1 1 0 0,-1 0-1 0 0,0 0 0 0 0,-6-10 57 0 0,8 19-45 0 0,1 1-1 0 0,-1 0 1 0 0,0 0-1 0 0,0 1 1 0 0,0-1-1 0 0,0 1 1 0 0,0-1-1 0 0,-1 1 1 0 0,1 0-1 0 0,-1 0 1 0 0,1 0-1 0 0,-1 1 1 0 0,0-1 0 0 0,0 1-1 0 0,1 0 1 0 0,-1 0-1 0 0,0 0 1 0 0,0 1-1 0 0,0-1 1 0 0,0 1-1 0 0,-1 0 1 0 0,1 0-1 0 0,0 1 1 0 0,0-1-1 0 0,0 1 1 0 0,0 0 0 0 0,1 0-1 0 0,-1 0 1 0 0,0 0-1 0 0,0 1 1 0 0,0-1-1 0 0,1 1 1 0 0,-1 0-1 0 0,-2 2 46 0 0,-6 9-34 0 0,0 0-1 0 0,1 0 0 0 0,0 1 1 0 0,2 0-1 0 0,-1 1 0 0 0,2 0 1 0 0,0 1-1 0 0,0 0 0 0 0,2 0 1 0 0,0 0-1 0 0,0 1 0 0 0,2 0 1 0 0,0 0-1 0 0,1 0 0 0 0,1 0 1 0 0,1 1-1 0 0,0-1 0 0 0,1 1 0 0 0,1-1 1 0 0,1 5 34 0 0,3-1 136 0 0,1 1 0 0 0,1-1 0 0 0,1 0 0 0 0,1-1 0 0 0,1 1 0 0 0,1-2 0 0 0,0 0 0 0 0,2 0 0 0 0,0-1 0 0 0,1 0 0 0 0,4 2-136 0 0,2 6 132 0 0,2-1-1 0 0,1 0 1 0 0,0-2 0 0 0,2-1-1 0 0,1-1 1 0 0,0-1 0 0 0,2-1-1 0 0,0-2 1 0 0,1 0-1 0 0,28 10-131 0 0,-9-5-222 0 0,44 15-594 0 0,-32-22-6949 0 0,-48-14 246 0 0,-4-1-1508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4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14,'3'-2,"1"0,0 0,0 0,1 1,-1 0,0 0,0 0,1 0,-1 1,0-1,1 1,-1 0,0 1,1-1,-1 1,0-1,0 1,1 1,-1-1,0 1,0-1,0 1,0 0,-1 1,1-1,0 0,-1 1,0 0,1 0,-1 0,1 3,-4-1,-1 0,0 1,0-1,-1 0,0 0,0 0,0 0,0 0,-1 0,1-1,-1 1,-1-1,1 0,0 1,-1-2,0 1,0 0,0-1,-1 0,-3 3,-5 6,-33 46,45-56,0-1,0 0,0 1,1-1,-1 1,1 0,-1-1,1 1,-1-1,1 1,0 0,0-1,0 1,0 0,0-1,0 1,0-1,1 1,-1 0,1-1,-1 1,1-1,-1 1,1-1,0 1,0-1,0 1,0-1,0 0,0 0,0 1,0-1,0 0,1 0,-1 0,0 0,1 0,-1-1,1 1,-1 0,1-1,-1 1,1-1,7 3,-1-1,1 0,0-1,0 0,0-1,0 1,0-2,0 1,0-1,0-1,0 1,-1-2,1 1,4-3,23-4,-15 4</inkml:trace>
  <inkml:trace contextRef="#ctx0" brushRef="#br0" timeOffset="297.01">283 437,'39'-4,"26"-7,8-2,-5 2,-8 3,-10 2,-14-2,-17 0,-12 1</inkml:trace>
  <inkml:trace contextRef="#ctx0" brushRef="#br0" timeOffset="546.227">481 184,'0'38,"0"27,0 8,0-4,4-9,3-10,-1-9,-2-6,0-4,3-8,1-3,-2-5</inkml:trace>
</inkml:ink>
</file>

<file path=ppt/ink/ink8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03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1 365 0 0 0,'0'0'908'0'0,"0"0"150"0"0,0 0 335 0 0,0 0 234 0 0,0 0 62 0 0,0 0-84 0 0,0 0-182 0 0,0 0-202 0 0,0 0-176 0 0,0 0-114 0 0,0 0-69 0 0,33-9 10 0 0,107-30-3 0 0,-72 7 788 0 0,-55 23-1349 0 0,0 0 0 0 0,-1 0 0 0 0,0-1 0 0 0,-1-1 0 0 0,0 0 0 0 0,-1-1 0 0 0,0 1 0 0 0,-1-2 0 0 0,-1 0 0 0 0,1 0 0 0 0,-2 0 0 0 0,4-9-308 0 0,-8 16 84 0 0,0 1-1 0 0,0-1 0 0 0,-1 0 1 0 0,0 0-1 0 0,0 0 0 0 0,0 0 0 0 0,-1 0 1 0 0,1 0-1 0 0,-2-1 0 0 0,1 1 0 0 0,-1 0 1 0 0,0-1-1 0 0,0 1 0 0 0,0 0 0 0 0,-1 0 1 0 0,-1-6-84 0 0,1 10 2 0 0,0 1 1 0 0,1 0 0 0 0,-1 0-1 0 0,0 0 1 0 0,0 0 0 0 0,0-1-1 0 0,0 1 1 0 0,0 0 0 0 0,0 0-1 0 0,0 1 1 0 0,0-1-1 0 0,0 0 1 0 0,0 0 0 0 0,-1 0-1 0 0,1 1 1 0 0,0-1 0 0 0,0 1-1 0 0,-1-1 1 0 0,1 1 0 0 0,0 0-1 0 0,-1-1 1 0 0,1 1 0 0 0,-1 0-1 0 0,1 0 1 0 0,0 0-1 0 0,-1 0 1 0 0,1 0 0 0 0,-1 0-1 0 0,1 0 1 0 0,0 0 0 0 0,-1 1-1 0 0,1-1 1 0 0,0 0 0 0 0,-1 1-1 0 0,1-1 1 0 0,0 1 0 0 0,-1 0-1 0 0,1-1 1 0 0,0 1-1 0 0,0 0 1 0 0,0 0 0 0 0,0 0-1 0 0,0 0 1 0 0,0 0 0 0 0,0 0-1 0 0,0 0 1 0 0,0 0 0 0 0,0 0-1 0 0,1 0 1 0 0,-1 1 0 0 0,0-1-1 0 0,1 0-2 0 0,-7 39-54 0 0,1 0 0 0 0,3 0 0 0 0,1 0 0 0 0,2 1 0 0 0,2 1 54 0 0,-1 28-15 0 0,14 355 3 0 0,-14-340-38 0 0,-9 140-134 0 0,8-218 151 0 0,0 1 0 0 0,-1-1 0 0 0,0 0 0 0 0,0 1 0 0 0,0-1 0 0 0,-1 0 0 0 0,0 0 0 0 0,0 0 0 0 0,-1 0-1 0 0,0 0 1 0 0,0 0 0 0 0,-1-1 0 0 0,0 1 0 0 0,0-1 0 0 0,0 0 0 0 0,-1 0 0 0 0,0-1 0 0 0,0 1 0 0 0,0-1 0 0 0,-1 0 0 0 0,0-1-1 0 0,0 1 1 0 0,0-1 0 0 0,0 0 0 0 0,-1-1 0 0 0,0 0 0 0 0,1 0 0 0 0,-1 0 0 0 0,0-1 0 0 0,-1 1 0 0 0,1-2 33 0 0,1-1 24 0 0,1 0 0 0 0,0 0 1 0 0,-1-1-1 0 0,1 0 1 0 0,0 0-1 0 0,0 0 0 0 0,0 0 1 0 0,0-1-1 0 0,0 0 0 0 0,0 0 1 0 0,0-1-1 0 0,1 1 0 0 0,-1-1 1 0 0,1 0-1 0 0,0 0 0 0 0,-1-1 1 0 0,1 1-1 0 0,1-1 0 0 0,-1 0 1 0 0,1 0-1 0 0,-1 0 1 0 0,1 0-1 0 0,-1-3-24 0 0,0-2 69 0 0,0-1-1 0 0,1 1 1 0 0,0-1-1 0 0,0 0 1 0 0,1 1 0 0 0,1-1-1 0 0,0 0 1 0 0,0 0 0 0 0,1 0-1 0 0,0 0 1 0 0,0 0-1 0 0,1 0 1 0 0,1-2-69 0 0,5-11 127 0 0,0 0 0 0 0,1 1 0 0 0,1 0 0 0 0,1 0-1 0 0,1 1 1 0 0,1 0 0 0 0,1 1 0 0 0,1 1 0 0 0,0 0 0 0 0,2 1 0 0 0,0 0-1 0 0,6-4-126 0 0,0-2 62 0 0,-11 11-101 0 0,0 1 0 0 0,1 1 0 0 0,1 0 0 0 0,-1 0 0 0 0,2 1-1 0 0,0 1 1 0 0,0 0 0 0 0,0 1 0 0 0,1 1 0 0 0,1 0 0 0 0,13-4 39 0 0,25 7-3943 0 0,-39 9-1471 0 0,-2 4-4726 0 0,-9-8 6261 0 0</inkml:trace>
  <inkml:trace contextRef="#ctx0" brushRef="#br0" timeOffset="294.673">636 892 0 0 0,'0'0'1670'0'0,"0"0"3"0"0,0 0 238 0 0,0 0 307 0 0,0 0 72 0 0,0 0-245 0 0,0 0-376 0 0,0 0-338 0 0,0 0-292 0 0,0 0-180 0 0,0 0-67 0 0,0 0 34 0 0,-2 30 118 0 0,-6 93 121 0 0,6-92 41 0 0,2-47 1433 0 0,0-20-2060 0 0,0 0-1 0 0,2 0 1 0 0,2 1-1 0 0,2-1 1 0 0,1 1-1 0 0,3-9-478 0 0,23-76 172 0 0,-3 39-360 0 0,4 16-2851 0 0,-26 64-2428 0 0,-5 4-3453 0 0,-3 1-486 0 0</inkml:trace>
  <inkml:trace contextRef="#ctx0" brushRef="#br0" timeOffset="542.035">935 726 10674 0 0,'0'0'1869'0'0,"0"0"-360"0"0,0 0-40 0 0,0 0 24 0 0,0 0-194 0 0,0 0-339 0 0,0 0-375 0 0,0 0-297 0 0,0 0-174 0 0,0 0-103 0 0,0 0-90 0 0,0 0-126 0 0,0 0-211 0 0,8 26-355 0 0,27 77-533 0 0,-27-77-685 0 0,-5-45-9859 0 0,-2 12 8189 0 0</inkml:trace>
  <inkml:trace contextRef="#ctx0" brushRef="#br0" timeOffset="795.789">894 527 4689 0 0,'0'0'3953'0'0,"0"0"-1593"0"0,0 0-447 0 0,0 0-321 0 0,0 0-440 0 0,0 0-448 0 0,0 0-447 0 0,0 0-377 0 0,0 0-249 0 0,0 0-319 0 0,0 0-304 0 0,0 0-480 0 0,0 0-969 0 0,0 0-1880 0 0,-7-77-1896 0 0</inkml:trace>
  <inkml:trace contextRef="#ctx0" brushRef="#br0" timeOffset="1043.67">1222 542 10970 0 0,'0'0'1981'0'0,"0"0"-292"0"0,0 0-38 0 0,0 0-84 0 0,0 0-189 0 0,0 0-224 0 0,0 0-193 0 0,0 0-175 0 0,0 0-162 0 0,0 0-135 0 0,0 0-139 0 0,0 0-93 0 0,-28 32-74 0 0,-91 103-73 0 0,69-59-20 0 0,49-70-99 0 0,-1-1 0 0 0,1 1 0 0 0,1 0 0 0 0,-1 0 0 0 0,1 0-1 0 0,0-1 1 0 0,1 1 0 0 0,-1 0 0 0 0,1 0 0 0 0,0 0 0 0 0,0-1 0 0 0,1 1 0 0 0,0 0 0 0 0,0-1 0 0 0,0 1 9 0 0,5 1-30 0 0,1-1 0 0 0,-1 0 0 0 0,1 0 0 0 0,0-1 0 0 0,0 0 0 0 0,1 0 0 0 0,-1-1 0 0 0,1 0 0 0 0,0 0-1 0 0,0-1 1 0 0,1-1 0 0 0,-1 1 0 0 0,1-1 0 0 0,-1-1 0 0 0,1 0 0 0 0,0 0 0 0 0,8-1 30 0 0,4 0-255 0 0,-1-1 0 0 0,1-2 0 0 0,-1 0 0 0 0,1-1 0 0 0,-1-1-1 0 0,0 0 1 0 0,12-7 255 0 0,33-24-4147 0 0,-32 3-6956 0 0,-27 22 4546 0 0</inkml:trace>
  <inkml:trace contextRef="#ctx0" brushRef="#br0" timeOffset="1206.059">1750 155 11666 0 0,'0'0'2380'0'0,"0"0"-945"0"0,0 0-188 0 0,0 0 113 0 0,0 0-17 0 0,0 0-163 0 0,0 0-222 0 0,-7 36-178 0 0,-23 112-145 0 0,23-22 665 0 0,7-95-1117 0 0,0-1-1 0 0,3 0 1 0 0,0 0 0 0 0,2 0-1 0 0,5 16-182 0 0,28 77-154 0 0,-23-80-772 0 0,-11-12-6031 0 0,-15-21-6027 0 0,10-9 8808 0 0</inkml:trace>
  <inkml:trace contextRef="#ctx0" brushRef="#br0" timeOffset="1358.13">1507 630 11530 0 0,'0'0'2350'0'0,"0"0"-573"0"0,0 0-225 0 0,0 0-120 0 0,0 0-291 0 0,0 0-279 0 0,0 0-199 0 0,0 0-149 0 0,0 0-102 0 0,0 0-78 0 0,32-6-75 0 0,100-18-56 0 0,11 17-24 0 0,-75 7-2845 0 0,-25 0-8282 0 0,-33 0 1354 0 0</inkml:trace>
  <inkml:trace contextRef="#ctx0" brushRef="#br0" timeOffset="1543.639">2116 792 8874 0 0,'0'0'3262'0'0,"0"0"-2086"0"0,0 0-457 0 0,0 0 192 0 0,0 0 57 0 0,0 0-152 0 0,0 0-268 0 0,0 0-302 0 0,0 0-190 0 0,0 0-134 0 0,0 0-147 0 0,0 0-174 0 0,0 0-245 0 0,10 14-341 0 0,29 41-532 0 0,-38-55 1350 0 0,-1 0 0 0 0,1 1 0 0 0,-1-1-1 0 0,1 0 1 0 0,-1 0 0 0 0,1 0 0 0 0,0 0 0 0 0,-1 0-1 0 0,1 1 1 0 0,-1-1 0 0 0,1 0 0 0 0,-1 0 0 0 0,1-1-1 0 0,0 1 1 0 0,-1 0 0 0 0,1 0 0 0 0,-1 0 0 0 0,1 0-1 0 0,-1 0 1 0 0,1-1 0 0 0,0 1 0 0 0,-1 0 0 0 0,1-1-1 0 0,-1 1 1 0 0,1 0 0 0 0,-1-1 0 0 0,1 1 0 0 0,-1 0-1 0 0,0-1 1 0 0,1 1 0 0 0,-1-1 0 0 0,0 1 0 0 0,1-1-1 0 0,-1 1 1 0 0,0-1 0 0 0,1 1 0 0 0,-1-1-1 0 0,0 1 1 0 0,0-1 0 0 0,1 1 0 0 0,-1-1 0 0 0,0 0-1 0 0,0 1 1 0 0,0-1 0 0 0,0 1 0 0 0,0-1 0 0 0,0 0-1 0 0,0 1 1 0 0,0-1 0 0 0,0 1 0 0 0,0-1 0 0 0,0 1-1 0 0,-1-1 1 0 0,1 0 0 0 0,0 1 0 0 0,0-1 0 0 0,0 1-1 0 0,-1-1 1 0 0,1 1 0 0 0,0-1 0 0 0,-1 1 167 0 0,1-8-3529 0 0</inkml:trace>
  <inkml:trace contextRef="#ctx0" brushRef="#br0" timeOffset="1790.952">2068 420 1312 0 0,'0'0'3417'0'0,"0"0"-496"0"0,0 0-401 0 0,0 0-351 0 0,0 0-457 0 0,0 0-592 0 0,0 0-552 0 0,0 0-552 0 0,0 0-504 0 0,0 0-496 0 0,0 0-824 0 0,0 0-1697 0 0,0 0-1264 0 0,0 0 568 0 0</inkml:trace>
  <inkml:trace contextRef="#ctx0" brushRef="#br0" timeOffset="2025.48">2300 604 8586 0 0,'0'0'1643'0'0,"0"0"-738"0"0,0 0-92 0 0,0 0 65 0 0,0 0-89 0 0,0 0-220 0 0,-5 32-270 0 0,-17 100-166 0 0,20-130-137 0 0,1 1 1 0 0,-1 0-1 0 0,1 0 0 0 0,0 0 0 0 0,0 0 0 0 0,0 1 1 0 0,1-1-1 0 0,-1 0 0 0 0,1 0 0 0 0,-1 0 1 0 0,1 0-1 0 0,0 1 0 0 0,1-1 0 0 0,-1 0 1 0 0,0 0-1 0 0,1 0 0 0 0,0 1 0 0 0,-1-1 0 0 0,1 0 1 0 0,1 0-1 0 0,-1 0 0 0 0,0 0 0 0 0,1 0 1 0 0,-1-1-1 0 0,1 1 0 0 0,0 0 0 0 0,0-1 0 0 0,0 1 1 0 0,0-1-1 0 0,1 0 0 0 0,-1 0 0 0 0,1 1 4 0 0,0-1-11 0 0,1 0 139 0 0,0 0 1 0 0,0-1-1 0 0,1 1 0 0 0,-1-1 0 0 0,1 0 1 0 0,-1 0-1 0 0,1 0 0 0 0,0-1 0 0 0,-1 1 1 0 0,1-1-1 0 0,-1 0 0 0 0,1-1 0 0 0,0 1 1 0 0,-1-1-1 0 0,1 0 0 0 0,-1 0 0 0 0,1 0 1 0 0,-1-1-1 0 0,1 1 0 0 0,-1-1 0 0 0,0 0 1 0 0,0 0-1 0 0,0-1 0 0 0,0 1 0 0 0,0-1 1 0 0,-1 0-1 0 0,1 0 0 0 0,-1 0 0 0 0,0-1 1 0 0,3-3-129 0 0,0 1 341 0 0,-1 0 1 0 0,1-1 0 0 0,-1 1 0 0 0,-1-2 0 0 0,1 1-1 0 0,-1 0 1 0 0,0-1 0 0 0,-1 0 0 0 0,0 1-1 0 0,0-1 1 0 0,-1-1 0 0 0,0 1 0 0 0,0 0 0 0 0,-1 0-1 0 0,0-1 1 0 0,-1 1 0 0 0,0-1 0 0 0,0 1 0 0 0,0-1-1 0 0,-1 1 1 0 0,-1-3-342 0 0,0 6 12 0 0,1 0-1 0 0,-1 0 1 0 0,0 0-1 0 0,-1 0 1 0 0,1 0-1 0 0,-1 1 1 0 0,0-1-1 0 0,0 1 1 0 0,-1-1 0 0 0,1 1-1 0 0,-1 0 1 0 0,0 1-1 0 0,0-1 1 0 0,0 1-1 0 0,-1-1 1 0 0,1 1-1 0 0,-1 1 1 0 0,0-1-1 0 0,0 0 1 0 0,0 1-1 0 0,0 0 1 0 0,0 1 0 0 0,0-1-1 0 0,0 1 1 0 0,-1 0-1 0 0,-3-1-11 0 0,5 2-195 0 0,1 0 0 0 0,-1 0 0 0 0,1 0 0 0 0,0 1 0 0 0,-1-1-1 0 0,1 1 1 0 0,0 0 0 0 0,-1 0 0 0 0,1 0 0 0 0,0 0 0 0 0,0 0 0 0 0,0 1 0 0 0,0 0-1 0 0,0-1 1 0 0,0 1 0 0 0,0 0 0 0 0,1 0 0 0 0,-2 2 195 0 0,-9 12-3868 0 0,1 5-3580 0 0,8-10-3532 0 0</inkml:trace>
  <inkml:trace contextRef="#ctx0" brushRef="#br0" timeOffset="7546.103">831 844 0 0 0,'-15'-22'0'0'0,"12"0"0"0"0,9-6 273 0 0,-1 12 3990 0 0,-5 15-3529 0 0,0-4 2094 0 0,-1 4 3939 0 0,-28 44-3235 0 0,4 32-2445 0 0,-4 60-283 0 0,10-65-640 0 0,58-95-16091 0 0,-34 21 11402 0 0</inkml:trace>
</inkml:ink>
</file>

<file path=ppt/ink/ink8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19.6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351 118 1440 0 0,'0'0'1110'0'0,"0"0"-77"0"0,0 0-3 0 0,0 0 86 0 0,0 0 47 0 0,-8 38-43 0 0,-22 122-159 0 0,1 4 614 0 0,-18 77-1390 0 0,29-161-480 0 0,-2 6-1578 0 0,3-31-2359 0 0,5-18 124 0 0,8-25 3883 0 0</inkml:trace>
  <inkml:trace contextRef="#ctx0" brushRef="#br0" timeOffset="375.075">676 0 424 0 0,'0'0'2046'0'0,"0"0"-470"0"0,0 0-281 0 0,0 0-44 0 0,0 0 63 0 0,0 0 18 0 0,0 0-154 0 0,0 0-282 0 0,-8 35-293 0 0,-22 110-230 0 0,8-19 34 0 0,-21 127-206 0 0,23 53-1034 0 0,-1-258 1975 0 0,2-70 504 0 0,-158-188 1420 0 0,162 194-3143 0 0,-1-3 77 0 0,-2 1 0 0 0,0 1 0 0 0,-1 0 1 0 0,0 2-1 0 0,-1 0 0 0 0,-6-2 0 0 0,18 12-246 0 0,-1 1-1 0 0,1 1 1 0 0,-1-1-1 0 0,0 2 1 0 0,1-1-1 0 0,-1 1 1 0 0,0 0-1 0 0,-1 1 1 0 0,1 0-1 0 0,0 1 1 0 0,0-1-1 0 0,-4 2 247 0 0,-24 12-3367 0 0,16 7-3035 0 0,13-9 1288 0 0</inkml:trace>
  <inkml:trace contextRef="#ctx0" brushRef="#br0" timeOffset="865.794">731 486 1800 0 0,'0'0'2336'0'0,"0"0"-620"0"0,0 0-166 0 0,0 0 30 0 0,0 0-4 0 0,0 0-167 0 0,0 0-320 0 0,0 0-302 0 0,0 0-235 0 0,0 0-151 0 0,0 0-84 0 0,0 0-25 0 0,0 0-10 0 0,-12 26-51 0 0,-36 83-42 0 0,22-19 27 0 0,13 82-260 0 0,13-168 22 0 0,0 1-1 0 0,1 0 0 0 0,0-1 0 0 0,0 1 1 0 0,0 0-1 0 0,0-1 0 0 0,1 1 0 0 0,0-1 1 0 0,0 0-1 0 0,0 0 0 0 0,0 0 0 0 0,1 0 1 0 0,-1 0-1 0 0,1 0 0 0 0,0 0 0 0 0,0-1 0 0 0,1 1 1 0 0,-1-1-1 0 0,1 0 0 0 0,0 0 0 0 0,-1-1 1 0 0,1 1-1 0 0,0-1 0 0 0,1 1 0 0 0,-1-1 1 0 0,0-1-1 0 0,1 1 0 0 0,-1 0 0 0 0,3-1 23 0 0,7-2 169 0 0,0-1-1 0 0,0-1 0 0 0,0 0 1 0 0,-1-1-1 0 0,1-1 1 0 0,-1 0-1 0 0,0-1 0 0 0,0 0 1 0 0,-1-1-1 0 0,0 0 1 0 0,0-1-1 0 0,-1 0 0 0 0,0-1 1 0 0,0 0-1 0 0,-1-1 0 0 0,0 0 1 0 0,-1-1-1 0 0,0 0 1 0 0,0 0-1 0 0,-1-1 0 0 0,-1 0 1 0 0,0-1-1 0 0,-1 1 0 0 0,0-1 1 0 0,-1-1-1 0 0,-1 1 1 0 0,2-8-169 0 0,-3 13 37 0 0,-1-1 1 0 0,-1 1 0 0 0,1 0 0 0 0,-1 0 0 0 0,-1-1 0 0 0,0 1 0 0 0,0 0-1 0 0,0-1 1 0 0,-1 1 0 0 0,-1 0 0 0 0,1-1 0 0 0,-1 1 0 0 0,0 0-1 0 0,-1 0 1 0 0,0 0 0 0 0,-3-4-38 0 0,3 6-237 0 0,-1 0 0 0 0,0 0 0 0 0,0 0-1 0 0,-1 1 1 0 0,1-1 0 0 0,-1 1 0 0 0,0 0 0 0 0,-1 1 0 0 0,1-1-1 0 0,-1 1 1 0 0,0 0 0 0 0,-4-2 237 0 0,-30-3-6289 0 0,29 9 2100 0 0,-3 0-3258 0 0</inkml:trace>
  <inkml:trace contextRef="#ctx0" brushRef="#br0" timeOffset="1348.897">1200 538 8834 0 0,'0'0'3390'0'0,"0"0"-1691"0"0,0 0-735 0 0,0 0-126 0 0,0 0-23 0 0,0 0-87 0 0,0 0-127 0 0,0 0-91 0 0,0 0-68 0 0,0 0-80 0 0,0 0-77 0 0,0 0-57 0 0,-4 31-61 0 0,-10 97-34 0 0,13-127-124 0 0,0 1 0 0 0,0 0 0 0 0,0 0-1 0 0,1 0 1 0 0,-1 0 0 0 0,1-1 0 0 0,-1 1 0 0 0,1 0-1 0 0,0 0 1 0 0,-1 0 0 0 0,1 0 0 0 0,0 0 0 0 0,0 0-1 0 0,1 0 1 0 0,-1 0 0 0 0,0 0 0 0 0,1 0-1 0 0,-1 0 1 0 0,1 0 0 0 0,-1 0 0 0 0,1-1 0 0 0,0 1-1 0 0,0 0 1 0 0,0 0 0 0 0,0-1 0 0 0,0 1 0 0 0,0-1-1 0 0,0 1 1 0 0,1-1 0 0 0,-1 1 0 0 0,1-1 0 0 0,-1 0-1 0 0,1 1 1 0 0,-1-1-9 0 0,7 3 59 0 0,-1-1 70 0 0,1 0 1 0 0,0 0 0 0 0,0 0 0 0 0,0-1-1 0 0,1-1 1 0 0,-1 1 0 0 0,0-1 0 0 0,1-1-1 0 0,-1 1 1 0 0,1-2 0 0 0,-1 1 0 0 0,0-1-1 0 0,1 0 1 0 0,-1-1 0 0 0,0 0 0 0 0,0 0-1 0 0,0 0 1 0 0,0-1 0 0 0,0-1 0 0 0,-1 1-1 0 0,1-1 1 0 0,-1-1 0 0 0,0 1-1 0 0,0-1 1 0 0,0 0 0 0 0,-1-1 0 0 0,0 0-1 0 0,1-1-129 0 0,26-30 210 0 0,16-6-185 0 0,-48 43-35 0 0,0-1 0 0 0,0 1 0 0 0,1 0 0 0 0,-1 0 0 0 0,0 0 0 0 0,0 1 0 0 0,1-1 0 0 0,-1 0 0 0 0,0 0 0 0 0,0 1 0 0 0,0-1 0 0 0,0 0 0 0 0,1 1 0 0 0,-1-1 0 0 0,0 1 0 0 0,0 0 1 0 0,0-1-1 0 0,0 1 0 0 0,0 0 0 0 0,0 0 0 0 0,0 0 0 0 0,-1-1 0 0 0,1 1 0 0 0,0 0 0 0 0,0 0 0 0 0,-1 0 0 0 0,1 0 0 0 0,0 0 0 0 0,-1 0 0 0 0,1 1 0 0 0,-1-1 0 0 0,0 0 0 0 0,1 0 0 0 0,-1 0 0 0 0,0 0 0 0 0,1 1 0 0 0,-1-1 0 0 0,0 0 0 0 0,0 0 0 0 0,0 1 0 0 0,0-1 0 0 0,0 0 0 0 0,-1 0 0 0 0,1 1 10 0 0,6 18-62 0 0,-4-16 61 0 0,0 1 0 0 0,1-1 0 0 0,-1 0-1 0 0,1 0 1 0 0,0 0 0 0 0,0 0 0 0 0,0-1 0 0 0,1 1 0 0 0,0-1 0 0 0,-1 1 0 0 0,1-1 0 0 0,0-1 0 0 0,0 1 0 0 0,1 0 0 0 0,-1-1 0 0 0,0 0 0 0 0,1 0 0 0 0,0 0-1 0 0,-1-1 1 0 0,1 0 0 0 0,0 0 0 0 0,0 0 0 0 0,-1 0 0 0 0,1-1 0 0 0,0 1 0 0 0,0-1 0 0 0,0 0 0 0 0,0-1 0 0 0,0 1 0 0 0,1-2 1 0 0,8-2 137 0 0,0-2 1 0 0,-1 0-1 0 0,0-1 1 0 0,0 0-1 0 0,-1-1 1 0 0,1 0-1 0 0,-2-1 1 0 0,1 0-1 0 0,-1-1 1 0 0,-1-1-1 0 0,0 1 1 0 0,0-2-1 0 0,-1 1 1 0 0,-1-1-1 0 0,0-1 1 0 0,0 1-1 0 0,-1-1 1 0 0,-1-1-1 0 0,3-8-137 0 0,4-45 156 0 0,-13 37-5194 0 0,-1 9-4935 0 0,1 13-1472 0 0</inkml:trace>
  <inkml:trace contextRef="#ctx0" brushRef="#br0" timeOffset="3201.006">2089 619 0 0 0,'0'0'876'0'0,"0"0"287"0"0,0 0 116 0 0,0 0-44 0 0,0 0-95 0 0,0 0-114 0 0,0 0-107 0 0,0 0-82 0 0,3 11-69 0 0,10 36-6 0 0,-11-45-618 0 0,0-1 1 0 0,0 1-1 0 0,1-1 1 0 0,-1 1-1 0 0,0-1 0 0 0,1 0 1 0 0,0 0-1 0 0,-1 0 1 0 0,1 0-1 0 0,-1-1 1 0 0,1 1-1 0 0,0-1 0 0 0,-1 1 1 0 0,1-1-1 0 0,0 0 1 0 0,0 0-1 0 0,-1 0 1 0 0,1-1-1 0 0,0 1 1 0 0,0-1-1 0 0,-1 1 0 0 0,1-1 1 0 0,1 0-145 0 0,7-4 339 0 0,-1 1 0 0 0,0-1 0 0 0,0 0 1 0 0,-1-1-1 0 0,1 0 0 0 0,-1-1 0 0 0,-1 0 0 0 0,1 0 0 0 0,5-7-339 0 0,-8 9 116 0 0,1 0 0 0 0,-1-1 0 0 0,0 0 0 0 0,0 0 0 0 0,-1 0 0 0 0,1-1 0 0 0,-2 0 0 0 0,1 0-1 0 0,-1 0 1 0 0,0 0 0 0 0,0-1 0 0 0,-1 1 0 0 0,0-1 0 0 0,0 0 0 0 0,-1 0 0 0 0,0 0 0 0 0,-1 0-1 0 0,1-1 1 0 0,-1-2-116 0 0,-3 7-28 0 0,0 1 0 0 0,0-1-1 0 0,0 1 1 0 0,-1-1 0 0 0,1 1-1 0 0,-1 0 1 0 0,0 0-1 0 0,1 0 1 0 0,-1 0 0 0 0,-1 0-1 0 0,1 1 1 0 0,0-1 0 0 0,-1 1-1 0 0,1 0 1 0 0,-1 0 0 0 0,0 0-1 0 0,0 1 1 0 0,1-1 0 0 0,-1 1-1 0 0,0 0 1 0 0,0 0 0 0 0,-1 0-1 0 0,1 1 1 0 0,0-1 0 0 0,0 1-1 0 0,0 0 1 0 0,0 0-1 0 0,0 1 1 0 0,0-1 0 0 0,-1 1-1 0 0,-2 1 29 0 0,-2 1-110 0 0,1 1 1 0 0,-1 0-1 0 0,1 0 0 0 0,0 1 0 0 0,1 0 0 0 0,-1 0 0 0 0,1 1 0 0 0,0-1 0 0 0,1 2 0 0 0,-1-1 0 0 0,1 1 0 0 0,0 0 0 0 0,-2 5 110 0 0,-5 5-22 0 0,1 1 1 0 0,1 0-1 0 0,1 0 1 0 0,1 1-1 0 0,0 0 1 0 0,2 1-1 0 0,0 0 1 0 0,1 0-1 0 0,1 0 1 0 0,1 1-1 0 0,1 0 0 0 0,0-1 1 0 0,2 1-1 0 0,0 4 22 0 0,1-9 4 0 0,-1-10-3 0 0,1-1 1 0 0,-1 1-1 0 0,1 0 0 0 0,1-1 1 0 0,-1 1-1 0 0,1 0 0 0 0,0-1 1 0 0,0 1-1 0 0,0-1 1 0 0,1 1-1 0 0,0-1 0 0 0,0 0 1 0 0,0 0-1 0 0,1 0 0 0 0,-1 0 1 0 0,1 0-1 0 0,1 0 0 0 0,0 0-1 0 0,2 1 4 0 0,1-1-1 0 0,0 0 0 0 0,1 0 0 0 0,-1-1 0 0 0,1 0 1 0 0,0 0-1 0 0,0 0 0 0 0,0-1 0 0 0,0-1 0 0 0,1 1 1 0 0,-1-1-1 0 0,1-1 0 0 0,-1 0 0 0 0,1 0 0 0 0,0 0 0 0 0,-1-1 1 0 0,1-1-1 0 0,0 1 0 0 0,1-1-3 0 0,-5 1-5 0 0,9-2-262 0 0,0 1-1 0 0,-1-2 0 0 0,1 1 0 0 0,-1-2 0 0 0,0 0 0 0 0,0-1 1 0 0,0 0-1 0 0,-1-1 0 0 0,1 0 0 0 0,-2-1 0 0 0,1 0 1 0 0,0-1 267 0 0,79-64-9113 0 0,-69 51 5995 0 0,-9 8 2507 0 0</inkml:trace>
  <inkml:trace contextRef="#ctx0" brushRef="#br0" timeOffset="3535.251">2591 442 5793 0 0,'0'0'699'0'0,"0"0"-93"0"0,0 0 247 0 0,0 0 334 0 0,0 0 160 0 0,0 0-137 0 0,0 0-293 0 0,0 0-297 0 0,0 0-177 0 0,-2 33-99 0 0,-7 104-41 0 0,14-60 338 0 0,27 18 430 0 0,-28-79-999 0 0,1-1 0 0 0,1 0 1 0 0,0-1-1 0 0,1 0 0 0 0,0 0 0 0 0,1 0 0 0 0,1-1 1 0 0,1 1-73 0 0,-8-13 78 0 0,0 0 1 0 0,-1 0 0 0 0,1 0 0 0 0,0 0 0 0 0,0 0-1 0 0,0-1 1 0 0,0 1 0 0 0,-1-1 0 0 0,1 1 0 0 0,0-1-1 0 0,0 0 1 0 0,0 0 0 0 0,0 0 0 0 0,0 0 0 0 0,0 0-1 0 0,0 0 1 0 0,0 0 0 0 0,0-1 0 0 0,0 1 0 0 0,0-1-1 0 0,0 1 1 0 0,-1-1 0 0 0,1 0 0 0 0,0 0 0 0 0,0 0-1 0 0,-1 0 1 0 0,1 0 0 0 0,0 0 0 0 0,-1 0 0 0 0,1-1-1 0 0,-1 1 1 0 0,0 0 0 0 0,1-1 0 0 0,-1 1-1 0 0,1-2-78 0 0,14-23 513 0 0,0-2 0 0 0,-2 1-1 0 0,-1-2 1 0 0,-1 0-1 0 0,-1 0 1 0 0,-2-1-1 0 0,2-13-512 0 0,8-20 196 0 0,1-28-160 0 0,-17 53-4056 0 0,-3 38 1748 0 0,0 2-3849 0 0,0 6 747 0 0,0-7-28 0 0</inkml:trace>
  <inkml:trace contextRef="#ctx0" brushRef="#br0" timeOffset="4175.353">3075 656 0 0 0,'0'0'1932'0'0,"0"0"318"0"0,0 0 116 0 0,0 0-83 0 0,0 0-242 0 0,0 0-334 0 0,0 0-327 0 0,0 0-268 0 0,0 0-213 0 0,0 0-152 0 0,0 0-100 0 0,0 0-86 0 0,0 0-51 0 0,28-32-53 0 0,85-98-52 0 0,-82 78 92 0 0,-33 45-379 0 0,1 3-132 0 0,0 1 0 0 0,0 0-1 0 0,-1-1 1 0 0,1 1 0 0 0,-1 0-1 0 0,0 0 1 0 0,0 0 0 0 0,0 0 0 0 0,0 0-1 0 0,0 1 1 0 0,0-1 0 0 0,-1 1-1 0 0,1-1 1 0 0,-1 1 0 0 0,0 0 0 0 0,0 0-1 0 0,0 0 1 0 0,0 0 0 0 0,0 1-1 0 0,0-1 1 0 0,0 1 0 0 0,-1 0 0 0 0,1 0-1 0 0,0 0 1 0 0,-1 0 0 0 0,1 0-1 0 0,-1 1 1 0 0,1 0 0 0 0,-1-1-1 0 0,1 1 1 0 0,-1 1 0 0 0,1-1 0 0 0,-1 0-1 0 0,1 1 1 0 0,-1 0 0 0 0,1 0-1 0 0,0 0 1 0 0,-1 0 0 0 0,1 0 0 0 0,0 1-1 0 0,0-1 1 0 0,0 1 0 0 0,0 0-1 0 0,0 0 1 0 0,0 0 0 0 0,-1 1 14 0 0,-11 12-141 0 0,0 0 1 0 0,1 0 0 0 0,1 2-1 0 0,0 0 1 0 0,1 0-1 0 0,1 1 1 0 0,0 0-1 0 0,2 1 1 0 0,0 0 0 0 0,1 1-1 0 0,1 0 1 0 0,1 0-1 0 0,0 1 1 0 0,2-1-1 0 0,0 1 1 0 0,2 0 0 0 0,0 9 140 0 0,0-22 2 0 0,1-1 1 0 0,0 1 0 0 0,1 0-1 0 0,0 1 1 0 0,0-1 0 0 0,1 0-1 0 0,0 0 1 0 0,0 0 0 0 0,0-1-1 0 0,1 1 1 0 0,1 0 0 0 0,-1-1-1 0 0,1 1 1 0 0,1-1 0 0 0,-1 0-1 0 0,1 0 1 0 0,1 0 0 0 0,-1 0-1 0 0,1-1 1 0 0,0 1 0 0 0,0-1-1 0 0,1-1 1 0 0,0 1 0 0 0,0-1-1 0 0,0 0 1 0 0,1 0 0 0 0,0-1-3 0 0,3 1 159 0 0,1-1 1 0 0,0 0 0 0 0,0 0-1 0 0,0-2 1 0 0,0 1 0 0 0,1-1 0 0 0,-1-1-1 0 0,1 0 1 0 0,-1 0 0 0 0,1-2-1 0 0,0 1 1 0 0,-1-1 0 0 0,1-1 0 0 0,-1 0-1 0 0,0-1 1 0 0,0 0 0 0 0,0 0-1 0 0,0-1 1 0 0,0-1 0 0 0,-1 0 0 0 0,8-5-160 0 0,6-3 362 0 0,0-2 0 0 0,-1-1 0 0 0,-1-1 0 0 0,0-1 0 0 0,-2 0 0 0 0,0-2 0 0 0,-1-1 0 0 0,9-12-362 0 0,104-166 928 0 0,-114 167-888 0 0,-2-1-1 0 0,-2-1 1 0 0,-1 0-1 0 0,-1-1 0 0 0,-2-1 1 0 0,-1-3-40 0 0,-7 33-7 0 0,0-1 0 0 0,-1 0 1 0 0,1 0-1 0 0,-2 1 1 0 0,1-1-1 0 0,-1 0 0 0 0,0 0 1 0 0,0 0-1 0 0,-1 0 1 0 0,0 0-1 0 0,0 0 0 0 0,-1 1 1 0 0,0-1-1 0 0,0 0 1 0 0,0 1-1 0 0,-1-1 1 0 0,0 1 6 0 0,1 4-39 0 0,-1 0 1 0 0,1 0-1 0 0,-1 0 1 0 0,0 0 0 0 0,0 1-1 0 0,0 0 1 0 0,0-1 0 0 0,0 1-1 0 0,0 0 1 0 0,0 0 0 0 0,0 0-1 0 0,0 1 1 0 0,0-1 0 0 0,0 1-1 0 0,-1 0 1 0 0,1 0-1 0 0,0 0 1 0 0,0 0 0 0 0,0 0-1 0 0,-1 1 1 0 0,1-1 0 0 0,0 1-1 0 0,0 0 1 0 0,0 0 0 0 0,0 0-1 0 0,0 1 1 0 0,0-1 0 0 0,0 1-1 0 0,1-1 1 0 0,-1 1-1 0 0,0 0 1 0 0,1 0 0 0 0,-1 0-1 0 0,1 0 1 0 0,-1 1 38 0 0,-78 87-767 0 0,75-83 722 0 0,1 0 0 0 0,0 0 1 0 0,1 0-1 0 0,0 1 0 0 0,0 0 0 0 0,0 0 1 0 0,1 0-1 0 0,1 0 0 0 0,-1 0 1 0 0,1 0-1 0 0,0 1 0 0 0,1-1 0 0 0,0 1 1 0 0,1 0-1 0 0,0 4 45 0 0,1-10-9 0 0,1 0 0 0 0,0 0 0 0 0,0 0 0 0 0,1 0 0 0 0,-1 0-1 0 0,0 0 1 0 0,1-1 0 0 0,0 1 0 0 0,0-1 0 0 0,0 0 0 0 0,0 0 0 0 0,0 0 0 0 0,0 0 0 0 0,0-1 0 0 0,1 1 0 0 0,-1-1 0 0 0,0 0-1 0 0,1 0 1 0 0,-1 0 0 0 0,1 0 0 0 0,0 0 0 0 0,-1-1 0 0 0,1 0 0 0 0,0 0 0 0 0,-1 0 0 0 0,4 0 9 0 0,36-1 84 0 0,-33-1-44 0 0,1 0 1 0 0,0 1-1 0 0,-1 0 1 0 0,1 1-1 0 0,0 0 1 0 0,-1 1-1 0 0,1 0 1 0 0,-1 1-1 0 0,1 0 1 0 0,-1 0-1 0 0,0 1 1 0 0,0 1 0 0 0,0 0-1 0 0,0 0 1 0 0,0 1-1 0 0,-1 0 1 0 0,0 1-1 0 0,0-1 1 0 0,0 2-1 0 0,-1-1 1 0 0,6 8-41 0 0,-9-7 68 0 0,-1 0 1 0 0,0 0-1 0 0,-1 1 1 0 0,1 0-1 0 0,-2 0 1 0 0,1 0-1 0 0,-1 0 1 0 0,0 0-1 0 0,-1 0 1 0 0,0 1-1 0 0,0 6-68 0 0,32 279-124 0 0,-11-251-2381 0 0,3-29-5965 0 0,-17-12 2740 0 0,-4-1-355 0 0</inkml:trace>
</inkml:ink>
</file>

<file path=ppt/ink/ink8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27.9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0 1752 0 0,'0'0'1989'0'0,"0"0"-820"0"0,0 0-468 0 0,0 0-101 0 0,0 0 113 0 0,0 0 142 0 0,0 0 51 0 0,0 0-86 0 0,0 0-216 0 0,0 0-223 0 0,0 0-182 0 0,-6 25-108 0 0,-35 116-45 0 0,29-112-205 0 0,-3 12-3701 0 0,9-23-2347 0 0,5-10 5607 0 0</inkml:trace>
</inkml:ink>
</file>

<file path=ppt/ink/ink8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29.8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167 751 0 0 0,'0'0'553'0'0,"0"0"341"0"0,0 0-9 0 0,0 0-152 0 0,0 0-144 0 0,0 0-110 0 0,0 0-67 0 0,0 0-9 0 0,-3 28 9 0 0,-9 84-1 0 0,22-73 281 0 0,-5-37-531 0 0,-2 0 50 0 0,0 0 0 0 0,1-1 0 0 0,-1 1 1 0 0,1-1-1 0 0,0 1 0 0 0,0-1 0 0 0,-1 0 0 0 0,1 0 0 0 0,0-1 0 0 0,0 1 0 0 0,0-1 1 0 0,0 0-1 0 0,0 0 0 0 0,0 0 0 0 0,0-1 0 0 0,0 1 0 0 0,-1-1 0 0 0,1 0 0 0 0,0 0 1 0 0,0 0-1 0 0,-1-1 0 0 0,1 1 0 0 0,0-1 0 0 0,-1 0 0 0 0,0 0 0 0 0,1-1-211 0 0,82-70 1870 0 0,-73 60-1735 0 0,31-36 280 0 0,-3-1 1 0 0,-1-3 0 0 0,-3-1 0 0 0,-3-1-1 0 0,-1-3 1 0 0,-4 0 0 0 0,11-33-416 0 0,-27 64 184 0 0,-2 0 0 0 0,-2-1 0 0 0,0-1 0 0 0,-2 0 1 0 0,0 0-1 0 0,-3 0 0 0 0,0 0 0 0 0,-2-1 0 0 0,-1 0 0 0 0,-1-3-184 0 0,0 31 30 0 0,0 0-1 0 0,0 0 0 0 0,0 0 1 0 0,0 0-1 0 0,0 0 0 0 0,0 0 1 0 0,0 0-1 0 0,-1 0 0 0 0,1 0 1 0 0,-1 0-1 0 0,0 0 0 0 0,1 0 1 0 0,-1 0-1 0 0,0 1 0 0 0,0-1 1 0 0,0 0-1 0 0,0 0 0 0 0,0 1 1 0 0,-1-1-1 0 0,1 1 0 0 0,-1-1 1 0 0,1 1-1 0 0,-1 0 1 0 0,1-1-1 0 0,-1 1 0 0 0,0 0 1 0 0,1 0-1 0 0,-1 0 0 0 0,0 0 1 0 0,0 0-1 0 0,0 0 0 0 0,0 1 1 0 0,0-1-1 0 0,0 1 0 0 0,0-1 1 0 0,0 1-1 0 0,0 0 0 0 0,0 0 1 0 0,0 0-1 0 0,0 0 0 0 0,0 0 1 0 0,-1 0-30 0 0,-31 48-134 0 0,14 4 98 0 0,2 2-1 0 0,3 0 1 0 0,2 0 0 0 0,2 2-1 0 0,3-1 1 0 0,2 1 0 0 0,2 33 36 0 0,3 353-651 0 0,27-148 439 0 0,-18-215 220 0 0,1 137 94 0 0,-9-213-89 0 0,0 0 0 0 0,0 0 0 0 0,-1 0-1 0 0,1 0 1 0 0,-1 0 0 0 0,0 0-1 0 0,0 0 1 0 0,0 0 0 0 0,0 0-1 0 0,-1 0 1 0 0,1-1 0 0 0,-1 1 0 0 0,1-1-1 0 0,-1 1 1 0 0,0-1 0 0 0,0 1-1 0 0,0-1 1 0 0,0 0 0 0 0,-1 0 0 0 0,1 0-1 0 0,-1 0 1 0 0,1-1 0 0 0,-1 1-1 0 0,1-1 1 0 0,-1 1 0 0 0,0-1 0 0 0,0 0-1 0 0,0 0 1 0 0,0 0 0 0 0,0 0-1 0 0,0-1 1 0 0,0 1 0 0 0,0-1-1 0 0,-3 0-12 0 0,0-2 4 0 0,1 0 0 0 0,-1-1-1 0 0,0 0 1 0 0,1 0-1 0 0,-1 0 1 0 0,1 0-1 0 0,0-1 1 0 0,0 0-1 0 0,1 0 1 0 0,-1-1-1 0 0,1 1 1 0 0,0-1-1 0 0,0 0 1 0 0,0 0-1 0 0,1 0 1 0 0,-1-1-1 0 0,1 1 1 0 0,1-1-1 0 0,-1 0 1 0 0,1 1-1 0 0,0-1 1 0 0,-1-4-4 0 0,-41-136-2691 0 0,39 104-114 0 0,0 0-4639 0 0,1 23 913 0 0</inkml:trace>
  <inkml:trace contextRef="#ctx0" brushRef="#br0" timeOffset="254.589">0 221 12907 0 0,'0'0'1464'0'0,"0"0"-904"0"0,0 0-64 0 0,0 0 32 0 0,0 0 17 0 0,0 0-49 0 0,0 0-192 0 0,0 0-248 0 0,0 0-328 0 0,0 0-256 0 0,0 0-417 0 0,0 0-727 0 0,0 0-1257 0 0,0 0-2048 0 0,19-22-1056 0 0</inkml:trace>
</inkml:ink>
</file>

<file path=ppt/ink/ink8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32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1 5209 0 0,'0'0'1184'0'0,"0"0"-1440"0"0,0 0-256 0 0,0 0 80 0 0,0 0 232 0 0,0 0-64 0 0,0 0-64 0 0,0 0-264 0 0,0 0-560 0 0,0 0-697 0 0,0 0 1041 0 0,0 0 808 0 0,51 3 0 0 0</inkml:trace>
  <inkml:trace contextRef="#ctx0" brushRef="#br0" timeOffset="1586.95">45 41 0 0 0,'0'0'782'0'0,"0"0"424"0"0,0 0 41 0 0,0 0-116 0 0,0 0-117 0 0,0 0-111 0 0,0 0-46 0 0,0 0-10 0 0,-4-2-55 0 0,-24-11 687 0 0,27 13-853 0 0,3-4 4309 0 0,17-6-1671 0 0,-51 69-2899 0 0,61-59 19 0 0,-21-4 137 0 0,-8 4-4866 0 0,0 0-4724 0 0,0 0 2130 0 0</inkml:trace>
</inkml:ink>
</file>

<file path=ppt/ink/ink8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37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189 0 16203 0 0,'0'0'1033'0'0,"0"0"-473"0"0,0 0 112 0 0,0 0 176 0 0,0 0 48 0 0,0 0-152 0 0,0 0-247 0 0,-78 192-249 0 0,63-163-120 0 0,4 1-48 0 0,0-4-128 0 0,-4-1-112 0 0,4 1-240 0 0,-7-7-505 0 0,11 3-983 0 0,-5-8-2601 0 0,1-6-7794 0 0</inkml:trace>
</inkml:ink>
</file>

<file path=ppt/ink/ink8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36.8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0 391 632 0 0,'0'0'1444'0'0,"0"0"-59"0"0,0 0 246 0 0,0 0 353 0 0,0 0 178 0 0,0 0-136 0 0,0 0-331 0 0,0 0-387 0 0,0 0-328 0 0,0 0-226 0 0,0 0-158 0 0,0 0-92 0 0,11-21-47 0 0,31-63-38 0 0,-20-3 473 0 0,29-53-637 0 0,-28 103-1396 0 0,-12 74 74 0 0,-10-27 1052 0 0,-2 3 14 0 0,1 0-1 0 0,1 0 1 0 0,0-1-1 0 0,1 1 1 0 0,0-1 0 0 0,1 1-1 0 0,0-1 1 0 0,1 0-1 0 0,0 0 1 0 0,1 0 0 0 0,1 0-1 0 0,0-1 1 0 0,0 0-1 0 0,1 0 1 0 0,0-1 0 0 0,1 0-1 0 0,0 0 1 0 0,1-1-1 0 0,3 3 2 0 0,-8-10 138 0 0,0 0 0 0 0,0 0 0 0 0,0 0 0 0 0,1 0-1 0 0,-1-1 1 0 0,1 0 0 0 0,-1 1 0 0 0,1-2 0 0 0,-1 1-1 0 0,1 0 1 0 0,0-1 0 0 0,-1 0 0 0 0,1 0 0 0 0,-1-1-1 0 0,1 1 1 0 0,0-1 0 0 0,-1 0 0 0 0,1 0 0 0 0,-1 0-1 0 0,1-1 1 0 0,-1 0 0 0 0,0 1 0 0 0,0-2 0 0 0,0 1-1 0 0,0 0 1 0 0,0-1 0 0 0,0 0 0 0 0,0 0 0 0 0,-1 0 0 0 0,1-1-139 0 0,68-97 756 0 0,-29 25-4592 0 0,-6 32-5320 0 0,-27 33 4416 0 0,-5 3 713 0 0</inkml:trace>
  <inkml:trace contextRef="#ctx0" brushRef="#br0" timeOffset="511.197">742 0 0 0 0,'0'0'761'0'0,"0"0"977"0"0,0 0 424 0 0,0 0 124 0 0,0 0-11 0 0,0 0-201 0 0,0 0-342 0 0,0 0-390 0 0,0 0-307 0 0,0 0-227 0 0,0 0-152 0 0,0 0-132 0 0,-15 21-119 0 0,-50 67-122 0 0,50-68-224 0 0,0 1 0 0 0,1 1-1 0 0,1 0 1 0 0,1 1 0 0 0,1 0-1 0 0,-4 13-58 0 0,3 56-269 0 0,14-89 282 0 0,0-1 0 0 0,0 1 0 0 0,0-1 1 0 0,0 0-1 0 0,0 1 0 0 0,1-1 0 0 0,-1 0 0 0 0,1 0 1 0 0,-1-1-1 0 0,1 1 0 0 0,0 0 0 0 0,0-1 0 0 0,0 0 1 0 0,0 1-1 0 0,0-1 0 0 0,0-1 0 0 0,0 1 0 0 0,0 0 1 0 0,0-1-1 0 0,0 1 0 0 0,1-1 0 0 0,-1 0 0 0 0,0 0 1 0 0,0 0-1 0 0,0-1 0 0 0,0 1 0 0 0,1-1 0 0 0,-1 1 1 0 0,0-1-1 0 0,0 0 0 0 0,0 0 0 0 0,0-1 0 0 0,-1 1 1 0 0,1-1-1 0 0,0 1 0 0 0,0-1 0 0 0,-1 0 0 0 0,3-2-13 0 0,13-10 316 0 0,-1 0-1 0 0,0-1 1 0 0,-1-1-1 0 0,-1-1 1 0 0,0 0-1 0 0,-2-1 1 0 0,1-2-316 0 0,7-8 339 0 0,45-71 449 0 0,-44 69-629 0 0,-16 20-114 0 0,0 1-1 0 0,1-1 1 0 0,0 1-1 0 0,1 0 1 0 0,0 1-1 0 0,0 0 1 0 0,1 0-1 0 0,0 1 1 0 0,9-5-45 0 0,-17 11 5 0 0,1 1 0 0 0,-1 0 1 0 0,0-1-1 0 0,1 1 0 0 0,-1 0 1 0 0,1 0-1 0 0,-1 0 0 0 0,0 0 1 0 0,1 0-1 0 0,-1 0 0 0 0,1 1 1 0 0,-1-1-1 0 0,0 0 0 0 0,1 1 0 0 0,-1-1 1 0 0,0 1-1 0 0,1-1 0 0 0,-1 1 1 0 0,0 0-1 0 0,0-1 0 0 0,0 1 1 0 0,0 0-1 0 0,1 0 0 0 0,-1 0 1 0 0,0 0-1 0 0,0 0 0 0 0,-1 0 0 0 0,1 0 1 0 0,0 0-1 0 0,0 1 0 0 0,0-1 1 0 0,-1 0-1 0 0,1 0 0 0 0,-1 1 1 0 0,1-1-1 0 0,-1 0 0 0 0,1 1 1 0 0,-1-1-1 0 0,0 2-5 0 0,16 59 298 0 0,9 272-284 0 0,-16 181-14 0 0,-10-481-12 0 0,-1 1 1 0 0,-2-1 0 0 0,-1 0 0 0 0,-2 0 0 0 0,-2-1 0 0 0,-1 2 11 0 0,10-33 5 0 0,-1 0 1 0 0,1 0 0 0 0,0 0-1 0 0,-1 0 1 0 0,0 0-1 0 0,0 0 1 0 0,1 0-1 0 0,-1 0 1 0 0,0 0-1 0 0,-1 0 1 0 0,1 0-1 0 0,0-1 1 0 0,0 1-1 0 0,-1 0 1 0 0,1-1 0 0 0,-1 1-1 0 0,1-1 1 0 0,-1 0-1 0 0,0 1 1 0 0,0-1-1 0 0,1 0 1 0 0,-1 0-1 0 0,0 0 1 0 0,0 0-1 0 0,0-1 1 0 0,0 1 0 0 0,0 0-1 0 0,0-1 1 0 0,-1 1-1 0 0,1-1 1 0 0,0 0-1 0 0,0 0 1 0 0,0 0-1 0 0,0 0 1 0 0,0 0-1 0 0,-1 0 1 0 0,1 0-1 0 0,0-1 1 0 0,0 1 0 0 0,0-1-1 0 0,0 0 1 0 0,0 1-1 0 0,0-1 1 0 0,0 0-1 0 0,0 0 1 0 0,1 0-1 0 0,-1-1 1 0 0,0 1-1 0 0,0 0 1 0 0,1-1 0 0 0,-1 1-1 0 0,1-1 1 0 0,-1 1-1 0 0,1-1 1 0 0,0 0-1 0 0,-1 1 1 0 0,1-1-1 0 0,0-1-5 0 0,-8-14 2 0 0,1 0-1 0 0,0-1 1 0 0,1-1-1 0 0,2 1 1 0 0,-1-1-1 0 0,2 0 1 0 0,1 0-1 0 0,0-1 1 0 0,1 1-1 0 0,1-12-1 0 0,-1 5-59 0 0,2-1 1 0 0,0 0-1 0 0,2 0 0 0 0,0 0 1 0 0,2 0-1 0 0,2 1 0 0 0,0-1 1 0 0,1 1-1 0 0,2 1 0 0 0,0 0 1 0 0,2 0-1 0 0,1 1 1 0 0,6-10 58 0 0,-9 21-574 0 0,1 0 1 0 0,0 0 0 0 0,1 1 0 0 0,0 0 0 0 0,1 1-1 0 0,0 1 1 0 0,1-1 0 0 0,0 2 0 0 0,3-2 573 0 0,27-9-9396 0 0,-33 13 1364 0 0</inkml:trace>
</inkml:ink>
</file>

<file path=ppt/ink/ink8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30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267 417 0 0 0,'0'0'1116'0'0,"0"0"70"0"0,0 0 14 0 0,0 0 178 0 0,0 0 215 0 0,0 0 128 0 0,0 0-38 0 0,0 0-166 0 0,0 0-231 0 0,0 0-231 0 0,0 0-140 0 0,0 0-108 0 0,-11-8-105 0 0,-33-24-80 0 0,-9 24 1129 0 0,47 9-1690 0 0,0 0 1 0 0,0 0-1 0 0,0 1 0 0 0,0 0 1 0 0,0 0-1 0 0,0 0 0 0 0,1 1 1 0 0,-1 0-1 0 0,1 0 0 0 0,-1 0 1 0 0,1 0-1 0 0,0 1 0 0 0,1 0 1 0 0,-1 0-1 0 0,0 2-61 0 0,-13 10 128 0 0,-5 24-29 0 0,25-34-113 0 0,-1-1 0 0 0,1 1 0 0 0,0 0 1 0 0,0-1-1 0 0,0 0 0 0 0,1 0 0 0 0,0 1 0 0 0,0-2 0 0 0,0 1 1 0 0,1 0-1 0 0,0-1 0 0 0,0 1 0 0 0,0-1 0 0 0,0 0 0 0 0,1 0 1 0 0,-1-1-1 0 0,1 1 0 0 0,0-1 0 0 0,0 0 0 0 0,0-1 0 0 0,4 2 14 0 0,19 15-12 0 0,-14-9 15 0 0,-10-8 4 0 0,-1 1 1 0 0,1-1-1 0 0,0 0 1 0 0,0 1-1 0 0,-1 0 0 0 0,0 0 1 0 0,1 0-1 0 0,-1 0 0 0 0,0 1 1 0 0,0-1-1 0 0,-1 1 0 0 0,1 0 1 0 0,-1-1-1 0 0,0 1 0 0 0,0 0 1 0 0,0 1-1 0 0,-1-1 0 0 0,1 0 1 0 0,-1 0-1 0 0,0 1 0 0 0,0-1 1 0 0,0 0-1 0 0,-1 2-7 0 0,0 12 76 0 0,1-5-14 0 0,0 0 1 0 0,-1 0 0 0 0,-1-1-1 0 0,0 1 1 0 0,-1 0-1 0 0,0 0 1 0 0,-1 0 0 0 0,-1-1-1 0 0,0 1 1 0 0,0-1-1 0 0,-6 10-62 0 0,7-14 7 0 0,-1-1-1 0 0,0-1 0 0 0,1 1 1 0 0,-2-1-1 0 0,1 1 0 0 0,-1-1 1 0 0,0 0-1 0 0,0-1 0 0 0,-1 1 1 0 0,0-1-1 0 0,0 0 1 0 0,0-1-1 0 0,0 1 0 0 0,-1-1 1 0 0,0 0-1 0 0,0-1 0 0 0,0 0 1 0 0,0 0-1 0 0,0 0 0 0 0,-1-1 1 0 0,-1 0-7 0 0,-30-9-2127 0 0,24-31-5903 0 0,15 6 335 0 0,0 21 5101 0 0</inkml:trace>
  <inkml:trace contextRef="#ctx0" brushRef="#br0" timeOffset="4235.309">569 93 0 0 0,'0'0'1388'0'0,"0"0"183"0"0,0 0 50 0 0,0 0-122 0 0,0 0-228 0 0,0 0-214 0 0,0 0-163 0 0,-1-3-126 0 0,1 3-649 0 0,0 0 0 0 0,0 1 0 0 0,-1-1 0 0 0,1 0-1 0 0,0 0 1 0 0,0 1 0 0 0,0-1 0 0 0,0 0 0 0 0,-1 0 0 0 0,1 1 0 0 0,0-1 0 0 0,0 0 0 0 0,-1 0 0 0 0,1 0 0 0 0,0 0 0 0 0,0 1 0 0 0,-1-1 0 0 0,1 0 0 0 0,0 0-1 0 0,0 0 1 0 0,-1 0 0 0 0,1 0 0 0 0,0 0 0 0 0,0 0 0 0 0,-1 0 0 0 0,1 0-119 0 0,-1 22 626 0 0,-23 162 1057 0 0,-10 65-1271 0 0,15-94-524 0 0,-27 46-866 0 0,40-144-547 0 0,7-42-966 0 0,15-12-5997 0 0,-4-6 6247 0 0,-11-1 2194 0 0</inkml:trace>
  <inkml:trace contextRef="#ctx0" brushRef="#br0" timeOffset="4485.16">732 594 2633 0 0,'0'0'1121'0'0,"0"0"5"0"0,0 0 151 0 0,0 0 198 0 0,0 0 107 0 0,0 0-116 0 0,0 0-315 0 0,0 0-362 0 0,0 0-348 0 0,0 0-234 0 0,0 0-141 0 0,0 0-86 0 0,0 0-71 0 0,2 27-115 0 0,9 81-158 0 0,-2-86-1174 0 0,-6-37-203 0 0,5-19-4606 0 0,-4 21 3320 0 0</inkml:trace>
  <inkml:trace contextRef="#ctx0" brushRef="#br0" timeOffset="4635.402">728 152 6321 0 0,'0'0'1697'0'0,"0"0"-425"0"0,0 0-200 0 0,0 0-168 0 0,0 0-303 0 0,0 0-297 0 0,0 0-352 0 0,0 0-312 0 0,0 0-305 0 0,0 0-607 0 0,0 0-1032 0 0,0 0-1185 0 0,0 0-176 0 0,0 0 3297 0 0</inkml:trace>
  <inkml:trace contextRef="#ctx0" brushRef="#br0" timeOffset="5137.455">1104 424 1120 0 0,'0'0'1279'0'0,"0"0"-197"0"0,0 0 133 0 0,0 0 313 0 0,0 0 163 0 0,0 0-120 0 0,0 0-329 0 0,0 0-368 0 0,0 0-255 0 0,0 0-171 0 0,0 0-86 0 0,0 0-38 0 0,-29 35-49 0 0,-90 110-74 0 0,80-72-21 0 0,38-60-149 0 0,-1-8-27 0 0,0 1 1 0 0,1-1-1 0 0,0 0 0 0 0,-1 1 1 0 0,2 0-1 0 0,-1-1 1 0 0,1 1-1 0 0,0-1 1 0 0,0 1-1 0 0,0 0 0 0 0,1-1 1 0 0,0 1-1 0 0,0-1 1 0 0,0 1-1 0 0,1-1 1 0 0,-1 0-1 0 0,2 1 0 0 0,-1-1 1 0 0,0 0-1 0 0,1 0 1 0 0,0 0-1 0 0,0-1 1 0 0,0 1-1 0 0,1-1 0 0 0,0 0 1 0 0,0 0-1 0 0,0 0 1 0 0,0 0-1 0 0,0 0 1 0 0,1-1-1 0 0,0 0 1 0 0,-1 0-1 0 0,1 0 0 0 0,5 1-4 0 0,-2-2 142 0 0,0 0-1 0 0,0-1 1 0 0,0-1-1 0 0,0 1 1 0 0,0-1-1 0 0,0 0 1 0 0,0-1-1 0 0,1 0 1 0 0,-1 0-1 0 0,-1-1 0 0 0,1 0 1 0 0,0 0-1 0 0,0-1 1 0 0,-1 0-1 0 0,1 0 1 0 0,-1-1-1 0 0,0 1 1 0 0,0-2-1 0 0,-1 1 1 0 0,3-3-142 0 0,117-114 2525 0 0,-119 113-2406 0 0,12-15 64 0 0,-2-1 0 0 0,-1 0 0 0 0,0-1 0 0 0,-2 0 0 0 0,-1-1 0 0 0,-1-1 0 0 0,-2 0 0 0 0,0-1 0 0 0,-2 0 0 0 0,-1 0 0 0 0,-1-1 0 0 0,-2 0 0 0 0,0 0 0 0 0,-2 0 0 0 0,-2-13-183 0 0,0 27 2 0 0,-2 1-1 0 0,0-1 0 0 0,-1 1 0 0 0,0-1 0 0 0,-1 1 0 0 0,0 0 0 0 0,-2 0 1 0 0,1 0-1 0 0,-2 1 0 0 0,0 0 0 0 0,0 0 0 0 0,-1 1 0 0 0,-1 0 0 0 0,-1-1-1 0 0,6 8-43 0 0,-1 1 0 0 0,1 0-1 0 0,-1 1 1 0 0,1-1-1 0 0,-1 1 1 0 0,0 0-1 0 0,-1 0 1 0 0,1 0 0 0 0,0 1-1 0 0,-1-1 1 0 0,1 1-1 0 0,-1 1 1 0 0,0-1-1 0 0,0 1 1 0 0,0 0-1 0 0,0 0 1 0 0,0 1 0 0 0,1 0-1 0 0,-1 0 1 0 0,0 0-1 0 0,0 1 1 0 0,0 0-1 0 0,0 0 1 0 0,0 0 0 0 0,0 1-1 0 0,1 0 1 0 0,-1 0-1 0 0,1 0 1 0 0,-1 1-1 0 0,1 0 1 0 0,0 0-1 0 0,0 0 1 0 0,0 1 0 0 0,1-1-1 0 0,-4 4 44 0 0,-2 3-31 0 0,1 0 0 0 0,0 1 0 0 0,1 1 0 0 0,0-1-1 0 0,1 1 1 0 0,0 0 0 0 0,0 1 0 0 0,2 0 0 0 0,-1 0 0 0 0,2 0 0 0 0,0 0-1 0 0,0 1 1 0 0,2 0 0 0 0,-1 0 0 0 0,2 0 0 0 0,0 0 0 0 0,0 7 31 0 0,0-5-1 0 0,1-1 1 0 0,1 0-1 0 0,0 1 1 0 0,0-1-1 0 0,2 0 1 0 0,0 0 0 0 0,1 0-1 0 0,0 0 1 0 0,1-1-1 0 0,1 0 1 0 0,0 0-1 0 0,2 2 1 0 0,8 9 33 0 0,1-1 1 0 0,1 0-1 0 0,2-1 0 0 0,0-1 0 0 0,1-1 0 0 0,22 17-33 0 0,93 59 121 0 0,0-32-1434 0 0,-112-64-6130 0 0,-14-2-1263 0 0,-10 1 5476 0 0</inkml:trace>
  <inkml:trace contextRef="#ctx0" brushRef="#br0" timeOffset="5383.411">1817 572 8266 0 0,'0'0'1383'0'0,"0"0"-228"0"0,0 0-22 0 0,0 0 134 0 0,0 0 23 0 0,0 0-238 0 0,0 0-356 0 0,-11 33-306 0 0,-30 102-246 0 0,30-68-380 0 0,11-61-478 0 0,1 4 324 0 0,1-8-3397 0 0,2-1-3772 0 0,-3-1 3469 0 0</inkml:trace>
  <inkml:trace contextRef="#ctx0" brushRef="#br0" timeOffset="5637.122">1658 63 13795 0 0,'0'0'1072'0'0,"0"0"-816"0"0,0 0-288 0 0,0 0-48 0 0,0 0 0 0 0,0 0 32 0 0,0 0-32 0 0,0 0-216 0 0,0 0-312 0 0,0 0-456 0 0,0 0-561 0 0,0 0-639 0 0,30 188-969 0 0,-19-166-528 0 0,-8-7 1809 0 0</inkml:trace>
</inkml:ink>
</file>

<file path=ppt/ink/ink8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45.5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8 16 0 0,'0'0'2398'0'0,"0"0"-558"0"0,0 0-231 0 0,0 0 155 0 0,0 0 215 0 0,0 0 49 0 0,0 0-210 0 0,0 0-365 0 0,0 0-415 0 0,0 0-311 0 0,0 0-193 0 0,-7 8 242 0 0,-28 95 756 0 0,26-64-1471 0 0,2 0 0 0 0,1 0 1 0 0,2 1-1 0 0,2 0 0 0 0,2-1 0 0 0,1 1 0 0 0,2 0-61 0 0,25 67-38 0 0,-26-103 35 0 0,0-1 0 0 0,0 1 0 0 0,0-1 0 0 0,0 1 0 0 0,0-1 0 0 0,1 0 0 0 0,0 0 0 0 0,-1 0 0 0 0,1 0 0 0 0,0-1 1 0 0,0 1-1 0 0,1-1 0 0 0,-1 1 0 0 0,0-1 0 0 0,1 0 0 0 0,-1-1 0 0 0,1 1 0 0 0,0-1 0 0 0,0 1 0 0 0,-1-1 0 0 0,1 0 1 0 0,2 0 2 0 0,-4-1-1 0 0,67-4 292 0 0,-36-26 45 0 0,26-62 414 0 0,-22-8-351 0 0,-4-46-150 0 0,-14 62-112 0 0,-19 150-121 0 0,-19 129 339 0 0,19-176-346 0 0,-1-8-10 0 0,0 0 0 0 0,2 0 1 0 0,-1 0-1 0 0,1 0 0 0 0,1 0 0 0 0,0 0 0 0 0,0 0 0 0 0,1 0 0 0 0,1-1 0 0 0,0 1 0 0 0,0 0 1 0 0,-3-11-45 0 0,38 55-853 0 0,-20-44-3269 0 0,4-7-5476 0 0,-19-4 2027 0 0</inkml:trace>
  <inkml:trace contextRef="#ctx0" brushRef="#br0" timeOffset="630.286">643 19 7082 0 0,'0'0'1229'0'0,"0"0"-151"0"0,0 0 63 0 0,0 0 148 0 0,0 0-13 0 0,0 0-235 0 0,0 0-331 0 0,0 0-307 0 0,0 0-209 0 0,0 0-108 0 0,0 0-61 0 0,-16 34-20 0 0,-52 105-25 0 0,30-28-222 0 0,19-42-214 0 0,9-14-374 0 0,10-54 661 0 0,0-1-97 0 0,4-23-271 0 0,66-117 2284 0 0,0 4-154 0 0,-44 103-375 0 0,-27 42-1227 0 0,1-1 0 0 0,0 1 0 0 0,1 0 0 0 0,0 0 0 0 0,1-1 0 0 0,-1 1 0 0 0,2-1 0 0 0,-1 0-1 0 0,1 1 1 0 0,0-1 0 0 0,1 0 0 0 0,0-1 0 0 0,0 1 0 0 0,1-1 0 0 0,0 1 0 0 0,0-2 0 0 0,1 1 0 0 0,0 0 0 0 0,0-1 0 0 0,0 0 0 0 0,1-1 0 0 0,0 1 0 0 0,0-1-1 0 0,0 0 1 0 0,6 2 9 0 0,-9-6 103 0 0,-1-1 0 0 0,0 0 0 0 0,1 0 0 0 0,-1 0-1 0 0,0 0 1 0 0,1 0 0 0 0,-1 0 0 0 0,0-1 0 0 0,1 0-1 0 0,-1 0 1 0 0,0 0 0 0 0,0 0 0 0 0,0 0 0 0 0,0-1 0 0 0,0 1-1 0 0,0-1 1 0 0,0 0 0 0 0,0 0 0 0 0,-1 0 0 0 0,1 0-1 0 0,-1 0 1 0 0,1 0 0 0 0,-1-1 0 0 0,0 0 0 0 0,0 1-1 0 0,0-1 1 0 0,0 0 0 0 0,0 0 0 0 0,-1 0 0 0 0,0 0 0 0 0,1 0-1 0 0,-1 0 1 0 0,0-3-103 0 0,11-11 616 0 0,16-41 781 0 0,-2-64-433 0 0,-26 119-1769 0 0,-2-6 898 0 0,0 7-4355 0 0,-2 1-4851 0 0,1 1-540 0 0</inkml:trace>
  <inkml:trace contextRef="#ctx0" brushRef="#br0" timeOffset="912.248">1189 1 7554 0 0,'0'0'3060'0'0,"0"0"-1130"0"0,0 0-387 0 0,0 0-71 0 0,0 0-163 0 0,0 0-267 0 0,0 0-261 0 0,0 0-203 0 0,0 0-137 0 0,0 0-100 0 0,0 0-94 0 0,0 0-69 0 0,-30 20-55 0 0,-92 62-70 0 0,119-81-53 0 0,0 0 0 0 0,0 1-1 0 0,1-1 1 0 0,-1 1-1 0 0,0 0 1 0 0,1-1-1 0 0,-1 1 1 0 0,1 0 0 0 0,0 1-1 0 0,0-1 1 0 0,0 0-1 0 0,0 1 1 0 0,0-1 0 0 0,0 1-1 0 0,1 0 1 0 0,-1-1-1 0 0,1 1 1 0 0,0 0-1 0 0,-1 0 1 0 0,1 0 0 0 0,0 1 0 0 0,0 2-14 0 0,1-2-18 0 0,-1-1 1 0 0,0 1 0 0 0,1-1 0 0 0,0 1-1 0 0,0-1 1 0 0,0 1 0 0 0,0-1 0 0 0,0 1-1 0 0,1-1 1 0 0,0 1 0 0 0,0-1 0 0 0,0 1-1 0 0,0-1 1 0 0,0 0 0 0 0,0 1-1 0 0,1-1 1 0 0,0 0 0 0 0,0 0 0 0 0,0 0-1 0 0,0 0 1 0 0,0 0 0 0 0,0-1 0 0 0,1 1-1 0 0,-1-1 1 0 0,1 1 0 0 0,0-1-1 0 0,0 0 1 0 0,0 0 0 0 0,0 0 0 0 0,0-1-1 0 0,0 1 1 0 0,0-1 0 0 0,1 1 0 0 0,-1-1-1 0 0,0 0 1 0 0,1 0 0 0 0,-1-1 0 0 0,1 1-1 0 0,-1-1 1 0 0,1 0 0 0 0,-1 1-1 0 0,1-2 1 0 0,0 1 0 0 0,-1 0 0 0 0,1-1-1 0 0,-1 1 1 0 0,1-1 31 0 0,11 0-169 0 0,1 1-1 0 0,-1-2 1 0 0,0 0 0 0 0,0-1-1 0 0,1-1 1 0 0,-2 0-1 0 0,1-1 1 0 0,8-4 169 0 0,35-23-3985 0 0,-42 21 713 0 0,-3 3-2500 0 0,-3 4 996 0 0</inkml:trace>
  <inkml:trace contextRef="#ctx0" brushRef="#br0" timeOffset="4814.272">1666 277 0 0 0,'0'0'1235'0'0,"0"0"485"0"0,0 0-19 0 0,0 0-25 0 0,0 0 75 0 0,0 0 7 0 0,0 0-109 0 0,0 0-242 0 0,0 0-353 0 0,0 0-314 0 0,0 0-236 0 0,0 0-157 0 0,-3-4 318 0 0,95 8 1605 0 0,-1 3-1 0 0,86 19-2269 0 0,-111-19 223 0 0,0-2 1 0 0,0-2 0 0 0,30-5-224 0 0,-2 0-346 0 0,-74-7-2487 0 0,-18 5-2565 0 0,-2-1-4497 0 0,0 5 6950 0 0</inkml:trace>
  <inkml:trace contextRef="#ctx0" brushRef="#br0" timeOffset="5094.373">1677 568 2264 0 0,'0'0'1646'0'0,"0"0"-15"0"0,0 0-24 0 0,0 0-40 0 0,0 0-88 0 0,0 0-133 0 0,0 0-147 0 0,37-1-170 0 0,115-2-127 0 0,-58-4 498 0 0,54 0 96 0 0,-117 7-5996 0 0,1 0-4883 0 0,-28 0 5700 0 0</inkml:trace>
  <inkml:trace contextRef="#ctx0" brushRef="#br0" timeOffset="5763.29">2153 27 416 0 0,'0'0'1667'0'0,"0"0"-111"0"0,0 0 15 0 0,0 0 71 0 0,0 0-19 0 0,0 0-88 0 0,0 0-149 0 0,0 0-215 0 0,0 0-204 0 0,0 0-149 0 0,0 0-148 0 0,0 0-122 0 0,-13 16-75 0 0,-40 54-79 0 0,15 21 523 0 0,-76 154-78 0 0,-89 68-1072 0 0,148-221-973 0 0,50-73-1565 0 0,17-11-9056 0 0,-4-8 9671 0 0</inkml:trace>
  <inkml:trace contextRef="#ctx0" brushRef="#br0" timeOffset="6595.671">2935 86 3617 0 0,'0'0'1704'0'0,"0"0"-433"0"0,0 0-297 0 0,0 0-65 0 0,0 0 7 0 0,0 0 19 0 0,0 0-29 0 0,0 0-103 0 0,0 0-130 0 0,0 0-98 0 0,0 0-100 0 0,0 0-113 0 0,-31 27-80 0 0,-98 90-90 0 0,71-42-15 0 0,51-58-143 0 0,-1 0-29 0 0,0 1 0 0 0,2 0 0 0 0,0 1 1 0 0,1-1-1 0 0,1 1 0 0 0,0 0 0 0 0,2 0 1 0 0,0 0-1 0 0,1 0 0 0 0,1 1 0 0 0,1-1 1 0 0,1 0-1 0 0,0 0 0 0 0,1 0 0 0 0,1 0 1 0 0,5 12-6 0 0,-6-25 91 0 0,1 1 0 0 0,0 0 1 0 0,0-1-1 0 0,0 0 0 0 0,1 0 1 0 0,0 0-1 0 0,0-1 0 0 0,1 0 1 0 0,-1 0-1 0 0,1 0 0 0 0,0 0 1 0 0,1-1-1 0 0,-1 0 0 0 0,1 0 1 0 0,-1-1-1 0 0,1 0 0 0 0,0 0 1 0 0,0-1-1 0 0,1 1 0 0 0,-1-2 1 0 0,0 1-1 0 0,1-1 0 0 0,-1 0 1 0 0,1 0-1 0 0,-1-1 0 0 0,1 0 1 0 0,0-1-1 0 0,-1 0 0 0 0,1 0 1 0 0,-1 0-1 0 0,0-1 0 0 0,1 0 1 0 0,-1 0-1 0 0,0-1 0 0 0,4-2-91 0 0,14-3 376 0 0,1-1 1 0 0,-1-2-1 0 0,-1 0 0 0 0,0-2 1 0 0,-1 0-1 0 0,-1-2 0 0 0,0 0 0 0 0,0-2 1 0 0,-2 0-1 0 0,0-1 0 0 0,-1-2 0 0 0,-1 1 1 0 0,-1-2-1 0 0,6-10-376 0 0,-19 24-44 0 0,0 1 1 0 0,-1-1-1 0 0,0 0 1 0 0,0 0-1 0 0,0 0 1 0 0,-1 0-1 0 0,0-1 1 0 0,-1 1 0 0 0,1-1-1 0 0,-2 1 1 0 0,1-1-1 0 0,-1 0 1 0 0,0 1-1 0 0,0-1 1 0 0,-1 1-1 0 0,0-1 1 0 0,-1 1-1 0 0,0-1 1 0 0,0 1-1 0 0,0 0 1 0 0,-1 0-1 0 0,0 0 1 0 0,0 0-1 0 0,-1 0 1 0 0,0 1-1 0 0,0-1 1 0 0,0 1-1 0 0,-1 0 1 0 0,0 0-1 0 0,0 1 1 0 0,-1 0-1 0 0,1-1 1 0 0,-1 2-1 0 0,-4-3 44 0 0,-85-35-5015 0 0,28 26-3240 0 0,59 15 6813 0 0,-24-7-5720 0 0</inkml:trace>
  <inkml:trace contextRef="#ctx0" brushRef="#br0" timeOffset="6862.302">2397 435 6161 0 0,'0'0'2358'0'0,"0"0"-581"0"0,0 0-80 0 0,0 0 176 0 0,0 0-53 0 0,0 0-177 0 0,0 0-244 0 0,0 0-253 0 0,36 2-218 0 0,118 6-196 0 0,48 1 1016 0 0,-105-4-1655 0 0,0-5-1 0 0,0-4 1 0 0,60-12-93 0 0,-4-17-2428 0 0,-19 4-5293 0 0,-108 24 2029 0 0,-9-2-2027 0 0</inkml:trace>
</inkml:ink>
</file>

<file path=ppt/ink/ink8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17:51.988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AB008B"/>
      <inkml:brushProperty name="ignorePressure" value="1"/>
    </inkml:brush>
  </inkml:definitions>
  <inkml:trace contextRef="#ctx0" brushRef="#br0">3256 706,'-10'-7,"1"0,-1 1,0 1,0 0,-1 0,1 1,-1 0,0 1,0 0,0 1,-1 0,1 1,0 0,-1 1,1 0,-1 1,0 0,-16 4,0 1,0 1,1 2,0 1,0 1,1 1,-15 10,-131 97,157-105,1 0,0 1,1 1,0 0,1 0,1 1,1 1,1 0,0 0,-6 20,-7 9,-3 6,3 1,2 0,3 2,2 0,-5 39,10-43,6-36,0 1,1 0,1 0,1 0,0 1,2-1,-1 0,2 0,1 4,6 20,-1 4,3-1,1 0,3-1,1 0,11 18,14 24,-34-65,2 0,1-1,0 0,1 0,1-1,1 0,1-1,0-1,14 12,-1-6,1-2,2-1,0-1,1-2,0-1,1-1,1-2,0-1,9 1,71 21,-77-20,1-2,0-1,0-2,1-2,31 1,-37-6,-5 0,1-1,-1-1,0-1,0-1,21-6,137-36,-141 28,-1-1,0-3,-2-2,6-5,76-57,-75 41,-26 26,-2-1,0 0,-1-1,-1-1,0-1,-2-1,-1 0,-1-1,1-4,0-6,-2 0,-1-1,-2 0,-1 0,-2-1,-2 0,-1-1,-1-20,-5-253,-2 280,-1 1,-1-1,-2 2,-1-1,-1 1,-2 0,0 1,-2 1,-1 0,-2-1,16 25,-13-19,-1 0,-1 2,-1-1,0 2,-1 1,-20-15,-75-53,-92-49,-9 38,102 67,98 25,-1 1,1 1,-1 0,0 0,1 2,-1 0,0 0,0 1,1 1,-1 1,1 0,-3 2,-48 6,52-10,0 1,0 0,0 1,0 0,1 1,0 0,0 1,0 1,0 0,-1 1,-5 8</inkml:trace>
  <inkml:trace contextRef="#ctx0" brushRef="#br0" timeOffset="2498.346">3340 1525,'-4'2,"1"1,0 0,0-1,0 1,0 0,1 1,-1-1,1 0,0 1,0 0,0-1,0 1,1 0,-1 0,1 0,0 0,0 0,0 0,1 0,0 0,0 0,0 1,0-1,0 0,1 0,0 0,0 0,0 0,0 0,1 1,0-4,-1 1,1-1,0 0,-1 0,1 0,0 0,0 0,0-1,0 1,0-1,0 1,0-1,0 0,0 1,0-1,0 0,0 0,1-1,-1 1,0 0,0-1,0 1,0-1,0 0,-1 0,1 1,0-1,0 0,0-1,-1 1,1 0,0 0,0-2,50-49,-48 49,-1-1,0 0,0 0,0 0,-1 0,1 0,-1-1,0 1,0 0,-1-1,1 0,-1 1,0-1,0 0,-1 0,1 0,-1 0,0 0,-1-3,1 7,-1 1,1-1,-1 0,1 0,-1 1,1-1,-1 0,0 0,1 1,-1-1,0 1,0-1,0 1,1-1,-1 1,0-1,0 1,0 0,0-1,0 1,0 0,0 0,0 0,1 0,-1 0,0 0,0 0,0 0,0 0,0 0,0 0,0 1,0-1,0 0,0 1,0-1,1 1,-1-1,0 1,0-1,0 1,1-1,-1 1,0 0,-36 28,37-28,-6 4,0 1,1-1,0 1,0 1,1-1,0 1,0-1,0 1,1 0,0 1,0-1,1 0,-1 4,4-9,1-1,-1 0,1 0,-1 0,1 0,-1 0,1 0,0 0,-1 0,1-1,0 1,0-1,0 1,-1-1,1 0,0 0,0 1,0-1,0-1,0 1,0 0,-1 0,1-1,0 1,0-1,0 1,-1-1,1 0,0 0,-1 0,1 0,-1 0,1 0,-1 0,1 0,-1-1,1 0,4-1,0 0,-1-1,1 0,-1 0,0 0,0-1,0 0,0 0,-1 0,0 0,0-1,-1 0,1 0,-1 0,0 0,1-6,-3 11,-1 0,0 1,0-1,0 0,0 1,0-1,0 0,-1 1,1-1,0 1,0-1,0 0,-1 1,1-1,0 1,0-1,-1 0,1 1,-1-1,1 1,0-1,-1 1,1-1,-1 1,1 0,-1-1,1 1,-1 0,0-1,1 1,-1 0,1 0,-1-1,0 1,1 0,-1 0,0 0,1 0,-1 0,0 0,1 0,-1 0,0 0,1 0,-1 0,1 0,-1 0,0 1,1-1,-1 0,1 1,-1-1,0 0,1 1,-1-1,1 0,-1 1,-32 22,18-3,2 1</inkml:trace>
  <inkml:trace contextRef="#ctx0" brushRef="#br1" timeOffset="42491.511">3256 2513,'650'0,"-452"-29,282 29,-294-11,-96 0,0 4,0 3,53 7,-9-1,1193-2,-1252-12,-65 10,-1-1,0 1,1 1,-1 0,1 0,-1 1,1 0,-1 0,1 1,6 2,0 1,0 0,0-1,0 0,1-2,-1 0,1-1,14-1,-14-1,-4 2</inkml:trace>
  <inkml:trace contextRef="#ctx0" brushRef="#br1" timeOffset="44323.102">1647 2597,'36'0,"-29"0,-24 0,-161-17,132 10,1 2,-1 2,0 2,-36 4,-11-1,-810-2,717 28,175-27</inkml:trace>
  <inkml:trace contextRef="#ctx0" brushRef="#br0" timeOffset="67117.211">2861 1045,'13'-27,"-13"27,0 0,0 1,0-1,0 0,0 1,0-1,0 0,0 0,0 1,0-1,0 0,1 1,-1-1,0 0,0 0,0 1,0-1,1 0,-1 0,0 1,0-1,1 0,-1 0,0 0,0 1,1-1,-1 0,0 0,1 0,-1 0,0 0,0 0,1 0,-1 0,0 0,1 0,-1 1,0-2,1 1,-1 0,0 0,1 0,-1 0,0 0,1 0,-1 0,0 0,0 0,1 0,-1-1,-2 20,0 0,-2-1,0 1,-1-1,-1 0,0 0,-2-1,-8 15,-4 14,-91 233,288-619,-74 162,-101 174,0 1,0 0,1 0,-1 0,1 0,-1 0,1 0,0 0,0 1,0 0,0 0,1 0,-1 0,0 0,1 0,-1 1,1 0,0-1,0 2,-1-1,1 0,0 1,0-1,0 1,0 0,0 1,-1-1,1 0,0 1,0 0,0 0,-1 0,1 1,-1-1,1 1,-1 0,1 0,-1 0,0 0,0 1,0-1,0 1,-1 0,1-1,0 3,49 174,-29-44,-23-135,-1 1,0-1,1 1,-1-1,0 1,0-1,0 1,0-1,1 0,-1 1,0-1,0 0,0 0,0 0,0 0,0 1,0-1,0-1,0 1,0 0,1 0,-1 0,0 0,0-1,0 1,0 0,0-1,0 1,1-1,-1 1,0-1,0 1,1-1,-1 1,0-1,1 0,-1 1,0-1,1 0,-1 0,1 1,-16-10,0 0,-1 2,1 0,-2 0,1 2,-1 0,-9-1,-198-22,208 29,12-1,0 0,0 1,0-1,0 1,0 1,-1-1,1 1,0 0,0 0,0 0,0 1,0-1,1 1,-1 0,0 1,1-1,-1 1,-3 3,3 5</inkml:trace>
  <inkml:trace contextRef="#ctx0" brushRef="#br1" timeOffset="71732.142">490 2738,'-1'0,"1"0,0 0,0 0,-1 0,1 0,0 0,0 0,-1 0,1-1,0 1,-1 0,1 0,0 0,0 0,-1 0,1 0,0-1,0 1,0 0,-1 0,1 0,0 0,0-1,0 1,0 0,-1 0,1-1,0 1,0 0,0 0,0-1,0 1,-150 148,-147 147,294-292,0-1,1-1,0 1,-1 0,1 0,0 0,0 0,0 0,1 1,-1-1,0 0,1 1,0-1,-1 1,1 0,0-1,0 1,1 0,-1 0,1 0,-1-1,1 1,0 1,3-3,0-1,-1 1,1-1,0 0,0 0,0 0,0 0,0 0,0-1,0 0,0 1,0-1,-1 0,1 0,0 0,0-1,-1 1,1-1,-1 0,3 0,24-13,-2-1</inkml:trace>
  <inkml:trace contextRef="#ctx0" brushRef="#br1" timeOffset="72101.069">1083 2710,'6'-1,"-19"22,-149 152,-106 60,238-194,29-39,1 1,-1-1,1 1,0-1,-1 1,1-1,-1 1,1-1,0 1,-1 0,1-1,0 1,0 0,0-1,-1 1,1 0,0-1,0 1,0 0,0-1,0 1,0 0,0-1,1 1,-1 0,0-1,0 1,0 0,1-1,-1 1,0 0,1-1,-1 1,0-1,1 1,-1-1,1 1,-1-1,1 1,-1-1,1 1,-1-1,1 0,0 1,-1-1,1 0,-1 1,1-1,0 0,-1 0,1 0,0 0,-1 1,1-1,0 0,0 0,-1 0,1 0,0-1,-1 1,1 0,0 0,-1 0,1 0,0-1,104-33,-79 22</inkml:trace>
  <inkml:trace contextRef="#ctx0" brushRef="#br1" timeOffset="72498.829">1364 2794,'46'-17,"-46"19,1-1,-1 1,0-1,0 0,0 1,0-1,0 1,-1-1,1 1,0-1,-1 1,1-1,-1 1,1-1,-1 0,0 1,1-1,-1 0,0 0,0 0,0 1,0-1,0 0,0 0,0 0,0-1,-1 1,0 0,2 0,-193 175,177-159,0 1,0 1,2 0,1 1,0 0,-3 10,7-6</inkml:trace>
  <inkml:trace contextRef="#ctx0" brushRef="#br1" timeOffset="87207.048">1957 2766,'-34'39,"-232"229,207-177,58-86,4-4</inkml:trace>
  <inkml:trace contextRef="#ctx0" brushRef="#br1" timeOffset="88254.93">2861 2653,'-9'2,"1"1,0-1,0 1,0 1,0-1,1 1,-1 1,1-1,0 1,0 1,1-1,-1 1,1 0,0 1,1-1,0 1,-4 6,-10 9,-32 30,-2-3,-3-2,-13 5,22-15,46-36,-10 6,1 0,1 1,-1 0,2 1,-1 0,1 0,0 1,1 0,0 0,-4 9,9-6</inkml:trace>
  <inkml:trace contextRef="#ctx0" brushRef="#br1" timeOffset="89192.182">4102 2625,'0'4,"-4"3,-8 4,-5 5,-5 5,-4 3,-2 3,-1 1,0-3,4-2,2-5,0 0,0 1,3 2,5-7,10-6,5-4</inkml:trace>
  <inkml:trace contextRef="#ctx0" brushRef="#br1" timeOffset="90244.223">5174 2625,'-33'7,"-110"114,34-22,-101 74,195-153,19-15</inkml:trace>
  <inkml:trace contextRef="#ctx0" brushRef="#br1" timeOffset="90895.745">5881 2597,'-135'76,"-184"126,302-195,1 2,0 0,1 1,0 0,1 1,0 1,1 1,0-1,-2 5,10-8,4-5</inkml:trace>
  <inkml:trace contextRef="#ctx0" brushRef="#br1" timeOffset="91654.333">6812 2625,'-40'34,"-252"136,94-52,31 13,142-91,27-38</inkml:trace>
  <inkml:trace contextRef="#ctx0" brushRef="#br1" timeOffset="93707.215">4581 2653,'-10'3,"0"0,0 0,1 1,-1 0,1 0,0 1,0 0,0 1,1 0,0 1,0-1,0 1,1 1,0 0,0 0,1 0,-1 3,-20 19,-66 72,83-90,0 0,0 0,-1-1,-1-1,0 0,0-1,-1 0,0-1,-1 0,-10 3,8-2</inkml:trace>
  <inkml:trace contextRef="#ctx0" brushRef="#br1" timeOffset="96510.964">3820 2935,'-5'0,"-1"5,-5 1,0 5,-4 1,2 2,-3 0,2 1,-1-1,-4 2,2 2,-1-1,3-4</inkml:trace>
  <inkml:trace contextRef="#ctx0" brushRef="#br1" timeOffset="100211.643">3369 2597,'-5'2,"0"0,1 0,-1 1,1-1,0 1,-1 0,2 1,-1-1,0 1,1 0,-1-1,1 2,0-1,-2 4,0-1,-57 71,-3-4,-3-2,-8 1,-53 57,65-65,47-47</inkml:trace>
  <inkml:trace contextRef="#ctx0" brushRef="#br1" timeOffset="135738.68">1590 2569,'2'2,"-1"0,1 0,-1 0,1-1,-1 1,1-1,0 1,0-1,0 1,0-1,0 0,0 0,0 0,0 0,1 0,-1-1,0 1,0-1,1 1,-1-1,0 0,1 0,-1 0,0 0,1 0,0 0,366 3,-143-4,-28-27,394 29,-541 4,-33 1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8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1,'47'21,"-43"-20,2 0,-4-2,0 1,-1-1,1 1,0 0,0 0,0 0,0 0,0 0,-1 0,1 0,0 0,0 1,0-1,-1 1,1 0,0-1,-1 1,1 0,0 0,-1 0,1 0,-1 0,1 0,-1 1,0-1,0 0,1 1,-1-1,0 1,0-1,0 1,-1 0,1-1,0 1,-1 0,1 0,-1-1,1 1,-1 0,0 0,0 0,0 0,0-1,0 1,0 0,0 0,0 0,-1 0,-11 20,-14 38,26-59,0 1,0-1,0 1,0 0,0-1,0 1,1-1,-1 1,0 0,1-1,-1 1,1-1,0 1,0-1,-1 0,1 1,0-1,0 0,0 0,0 1,1-1,-1 0,0 0,0 0,1 0,-1-1,0 1,1 0,-1 0,1-1,-1 1,1-1,-1 1,1-1,0 0,-1 0,1 0,0 0,8 2,0-1,0-1,1 0,-1-1,0 0,0 0,0-1,0 0,0-1,0 0,1-1,-9 3,18-5</inkml:trace>
  <inkml:trace contextRef="#ctx0" brushRef="#br0" timeOffset="400.121">396 339,'28'0,"20"0,6 0,-1 0,-5-5,-6-1,-5 0,-4 1,-3 2,-2 1,-5-4,-7-1</inkml:trace>
  <inkml:trace contextRef="#ctx0" brushRef="#br0" timeOffset="659.636">593 85,'-5'39,"-1"26,0 8,1-4,6-10,4-9,-1-8,1-7,-2-5,-1-2,0-6</inkml:trace>
</inkml:ink>
</file>

<file path=ppt/ink/ink8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5.6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1 181,'39'17,"-10"-12,-1 0,1-2,1-1,-1-1,0-2,5-1,31 0,246 1,-114-27,57 28,-84-27,309 26,-423-4,-83-17,-156-85,182 105,0 1,-1-1,1 1,0 0,0 0,-1 0,1 0,-1 0,1 0,-1 0,1 0,-1 0,0 1,1-1,-1 1,0-1,1 1,-1 0,0-1,0 1,1 0,-1 0,0 1,0-1,1 0,-1 0,0 1,0-1,1 1,-1-1,1 1,-1 0,0 0,1 0,-1 0,1 0,0 0,-1 0,1 0,0 1,0-1,0 0,0 1,0-1,0 1,0-1,0 1,0-1,1 1,-1 0,1-1,-1 1,1 0,-1 1,-11 128,-31 24,-3-61,46-93,-1 0,1-1,0 1,0 0,-1-1,1 1,0 0,0-1,0 1,0 0,-1 0,1-1,0 1,1 0,-1 0,0-1,0 1,0 0,0-1,0 1,1 0,-1-1,0 1,1 0,-1-1,0 1,1 0,-1-1,1 1,-1-1,1 1,-1-1,1 1,-1-1,1 1,0-1,-1 0,1 1,0-1,-1 0,1 1,0-1,-1 0,1 0,0 0,0 0,-1 0,1 0,0 0,0 0,-1 0,1 0,0 0,-1 0,1 0,0-1,0 1,-1 0,1 0,0-1,44-19,106-107,31-22,-139 110,-50 43</inkml:trace>
</inkml:ink>
</file>

<file path=ppt/ink/ink8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06.1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143 113,'-5'45,"-103"307,81-223,25-128,1-12</inkml:trace>
  <inkml:trace contextRef="#ctx0" brushRef="#br0" timeOffset="261.673">143 0,'28'5,"20"1,7 0,-2-1,-5-1,-6-2,-5-1,-14-1,-11 0</inkml:trace>
  <inkml:trace contextRef="#ctx0" brushRef="#br0" timeOffset="511.694">2 395,'38'5,"23"1,5-4,-3-4,-8 0,-8-1,-8 0,-10 2</inkml:trace>
  <inkml:trace contextRef="#ctx0" brushRef="#br0" timeOffset="1213.639">623 424,'-106'101,"34"-33,3 3,-29 42,93-96,34-40,63-65,110-91,-78 82,-123 96,0 1,1-1,-1 1,0 0,0-1,0 1,1 0,-1 0,0 0,0 0,1 0,-1 0,0 0,0 0,0 0,1 1,-1-1,0 0,0 1,0-1,0 1,1 0,-1-1,0 1,0 0,0-1,-1 1,1 0,0 0,0 0,0 0,-1 0,1 0,0 0,-1 0,1 0,-1 0,1 1,-1-1,1 0,-1 0,0 0,0 1,0-1,0 0,0 0,0 1,0-1,0 1,-5 63,2-52,1 0,0 1,1-1,0 0,1 1,0-1,2 1,-1-1,1 1,1-1,1 0,0 0,4 8,4 36,-12-56,0 0,0 0,0 0,-1 0,1 0,0 0,0 0,-1 0,1 0,-1-1,1 1,-1 0,1 0,-1 0,0 0,1-1,-1 1,0 0,1 0,-1-1,0 1,0-1,0 1,0-1,0 1,0-1,0 1,0-1,0 0,0 0,0 1,0-1,0 0,0 0,0 0,0 0,0 0,0 0,0 0,0-1,0 1,0 0,0 0,0-1,0 1,1-1,-1 1,0-1,0 1,0-1,0 0,0 0,-207-131,186 124</inkml:trace>
</inkml:ink>
</file>

<file path=ppt/ink/ink8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12.8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30,'29'-1,"1"1,-1 2,0 1,1 1,-1 2,21 6,206 74,-82 28,-158-103,0 0,-1 1,-1 1,0 1,0 0,-2 0,0 1,0 1,-1 0,0 4,23 25,-51-46,2-6,-1 1,0 1,0 1,0 0,0 1,-1 1,1 0,-1 1,1 1,-1 0,-4 2,-64-3,84 1,0 1,1-1,-1 1,0-1,0 0,1 1,-1-1,0 0,0 0,0 1,0-1,0 0,1 0,-1 0,0 0,0 0,0 0,0 0,0-1,1 1,-1 0,0 0,0-1,0 1,1 0,-1-1,0 1,0-1,1 1,-1-1,0 1,1-1,-1 0,1 1,-1-1,1 0,-1 1,1-1,-1 0,1 0,0 1,-1-1,1 0,0 0,0 0,-1 0,1 1,0-1,0 0,0 0,0 0,0 0,0 0,0 1,1-1,-1 0,0 0,0 0,1 0,-1 1,0-1,1 0,-1 0,1 1,-1-1,1 0,-1 1,1-1,0 0,0 0,20-10,1 0,0 1,1 2,0 0,0 1,20-2,20-7,175-58,-138 52,-101 22,1 0,0 0,-1 0,1 0,0 1,-1-1,1 0,0 0,-1 1,1-1,0 0,0 1,0-1,-1 0,1 1,0-1,0 0,0 1,0-1,-1 0,1 1,0-1,0 0,0 1,0-1,0 1,0-1,0 0,0 1,0-1,0 1,0-1,1 0,-1 1,0-1,0 0,0 1,0-1,0 0,1 1,-1-1,0 0,0 1,1-1,-1 0,0 0,0 1,1-1,-1 0,0 0,1 0,-1 1,-32 27,-136 104,64-63,97-59</inkml:trace>
  <inkml:trace contextRef="#ctx0" brushRef="#br0" timeOffset="927.773">2146 1,'-125'107,"91"-83,-1-1,-1-1,-1-2,-1-2,0-2,-10 2,-213 56,259-73,1 0,-1 0,0 0,0 0,1-1,-1 1,0-1,0 1,0-1,0 0,0 0,0 0,0 0,0 0,1 0,-1 0,0-1,0 1,0-1,0 1,0-1,1 0,-1 0,0 0,1 0,-1 0,0 0,1 0,-1 0,1-1,0 1,-1-1,1 1,0-1,0 1,0-1,0 0,0 1,1-1,-1 0,0 0,1 0,-1 0,1 1,0-1,-1 0,1 0,0 0,0 0,0 0,1 0,-1 0,1-1,3-6,1-1,0 1,1 0,0 0,1 1,0-1,0 1,1 1,0 0,2-1,12-14,-16 14,1 1,-1 0,2 0,-1 1,1-1,0 2,0-1,0 1,1 0,0 1,0 0,0 0,0 1,0 1,1-1,0 1,-1 1,1 0,-5 3,0 1,0 0,0 0,-1 0,1 0,-1 1,0 0,0 0,0 0,0 0,-1 1,0-1,0 1,0 0,-1 0,2 3,8 11,10 9,1 0,2-2,1-1,1-1,1-2,0 0,30 15,-22-12,-21-14</inkml:trace>
</inkml:ink>
</file>

<file path=ppt/ink/ink8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23.9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1852 876,'-566'0,"396"28,-281-27,170-1,258 5,5 1</inkml:trace>
  <inkml:trace contextRef="#ctx0" brushRef="#br0" timeOffset="9119.874">1739 876,'-13'-2,"0"-1,0 0,1-1,-1-1,1 1,0-2,0 0,1 0,0-1,0-1,1 0,-1 0,2-1,-1 0,1 0,1-1,0-1,0 1,1-1,0-1,1 1,0-1,0-3,-4-17,10 28,0 1,-1-1,0 0,0 1,0-1,0 1,-1-1,1 1,-1-1,0 1,0 0,0 0,0 0,-1 0,1 0,-1 1,-1-2,2 4,0 1,1 0,-1-1,0 1,1 0,-1 0,0 0,1 0,-1 0,1 0,0 1,-1-1,1 0,0 1,0-1,0 1,0-1,0 1,0 0,0-1,1 1,-1 0,1-1,-1 1,1 0,-1 0,1 0,0 0,0-1,0 1,0 0,0 0,1 1,-4 152,-6 37,-3-86,13-105,1 1,-1-1,1 1,-1-1,1 0,-1 1,1-1,0 0,0 0,0 0,-1 0,1-1,0 1,0 0,0-1,0 1,0-1,0 0,0 0,0 0,0 0,1 0,-1 0,0 0,0-1,0 1,0-1,0 1,-1-1,1 0,0 0,0 0,0 0,0 0,-1 0,1 0,-1-1,1 1,0-1,2 0,33-15,-2-1,0-2,-1-2,22-18,-17 13,-20 16</inkml:trace>
  <inkml:trace contextRef="#ctx0" brushRef="#br0" timeOffset="10233.454">187 85,'-2'1,"0"-1,0 1,0 0,0-1,0 1,0 0,0 0,1 0,-1 1,0-1,1 0,-1 1,1-1,-1 1,1-1,0 1,0-1,0 1,0 0,0 0,0 0,0 0,0 0,1-1,-1 1,1 0,-1 1,1-1,0 0,0 0,0 0,0 0,0 0,-1 1,-83 313,38-127,36-176,2-7</inkml:trace>
  <inkml:trace contextRef="#ctx0" brushRef="#br0" timeOffset="10539.384">46 29,'43'0,"29"0,7-5,-6-1,-10 0,-10 1,-11 2,-16 0,-18 2,-10 6,-9 1,-4 0</inkml:trace>
  <inkml:trace contextRef="#ctx0" brushRef="#br0" timeOffset="10789.422">46 339,'38'-4,"18"-3,4 1,-3 1,-7 2,-12 1</inkml:trace>
  <inkml:trace contextRef="#ctx0" brushRef="#br0" timeOffset="11101.34">554 339,'-15'34,"-4"16,1 4,3-3,5-4,4-11</inkml:trace>
  <inkml:trace contextRef="#ctx0" brushRef="#br0" timeOffset="11401.102">526 339,'24'0,"13"0,4 0,1 0,-3 0,-7 0</inkml:trace>
  <inkml:trace contextRef="#ctx0" brushRef="#br0" timeOffset="11624.509">441 509,'24'0,"27"0,5 0</inkml:trace>
  <inkml:trace contextRef="#ctx0" brushRef="#br0" timeOffset="13822.149">2021 989,'-23'-16,"22"15,0-1,0 0,-1 0,1 1,-1-1,1 1,-1-1,1 1,-1-1,0 1,0 0,0 0,0 0,1 0,-1 0,0 0,-1 1,1-1,0 1,0-1,0 1,0 0,0 0,0 0,-1 0,1 0,0 1,0-1,0 0,0 1,0 0,0-1,0 1,0 0,0 0,0 0,0 0,0 1,1-1,-1 0,0 1,1-1,-2 2,-19 118,-4 36,19-116,2 1,2 0,1-1,4 33,-4 82,-26 41,28-135,1-33,-2-1,0 1,-2 0,-1-1,-2 0,-6 21,-37 137,44-179,2-7</inkml:trace>
  <inkml:trace contextRef="#ctx0" brushRef="#br0" timeOffset="14684.043">1881 1017,'8'-18,"-16"26,-4 6,-184 175,187-180,7-8,0-1,1 1,-1-1,1 1,-1 0,1 0,-1-1,1 1,-1 0,1 0,0 1,-1-1,1 0,0 0,0 1,0-1,0 1,0-1,0 1,0-1,1 1,-1-1,0 1,1 0,-1-1,1 1,0 0,0-1,0 1,0 0,0 0,0-1,0 1,0 0,0-1,1 1,-1 0,1-1,-1 1,1 0,0-1,0 1,0-1,0 1,0-1,0 0,0 1,0-1,0 0,1 0,-1 0,0 0,1 0,-1 0,2 1,20 6,0-1,1 0,0-2,0-1,0-1,0-1,1-1,-1-1,1-1,1-2,105 4,-75 10,-72-29,-7-5,1 0,2-2,0 0,2-1,0-1,2-1,1-1,2 0,0 0,2-1,1-1,1-3,-14-36,17 51</inkml:trace>
  <inkml:trace contextRef="#ctx0" brushRef="#br0" timeOffset="15753.595">2162 2174,'-4'6,"1"-1,0 1,0 1,0-1,0 0,1 1,0-1,1 1,-1 0,1 0,1-1,-1 1,1 5,-5 31,-7 15,-3 0,-2-2,-3 0,-16 32,13-44,23-44,0-1,0 1,0 0,0 0,0-1,0 1,0 0,0-1,0 1,0 0,0-1,0 1,0 0,0-1,0 1,0 0,-1 0,1-1,0 1,0 0,0-1,0 1,-1 0,1 0,0 0,0-1,0 1,-1 0,1 0,0 0,0-1,-1 1,1 0,0 0,-1 0,1 0,0 0,0 0,-1 0,1 0,0 0,-1-1,1 1,0 0,-1 1,1-1,0 0,-1 0,1 0,0 0,0 0,-1 0,1 0,0 0,-1 0,1 1,0-1,0 0,-1 0,3-30,15-36,4 1,2 1,16-29,19-53,-56 140,-1 3,0-1,0 1,0-1,0 1,1-1,-1 1,1 0,0 0,0 0,0 0,0 0,1 0,-1 0,1 1,-1-1,1 1,2-1,-2 5,-1 0,1 0,0 0,-1 0,1 1,-1-1,0 1,0 0,0 0,0-1,0 1,-1 1,1-1,-1 0,0 0,0 0,0 1,0 3,0-5,32 102,45 109,-77-210,0 0,0 0,0 0,1-1,-1 1,1 0,0-1,0 1,0-1,0 0,0 0,1 1,-1-1,1-1,-1 1,1 0,0-1,-1 1,1-1,0 0,0 0,0 0,0 0,0-1,0 1,0-1,0 1,1-1,-1 0,0-1,0 1,0 0,0-1,0 0,0 1,0-1,0-1,0 1,0 0,-1-1,1 1,0-1,-1 0,1 0,-1 0,0 0,1 0,-1 0,1-3,7-11,-1 0,0-1,-1 0,-1-1,-1 1,0-2,-1 1,-1 0,0-8,4-13,0-9,-2 1,-3-1,-1 0,-4-27,1 30,1 21</inkml:trace>
</inkml:ink>
</file>

<file path=ppt/ink/ink8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8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21,'-3'1,"0"0,0 1,0-1,0 1,1-1,-1 1,1 0,-1 0,1 0,0 1,-1-1,1 0,0 1,1 0,-1-1,0 1,1 0,-1 0,1 0,0 0,0 0,0 0,1 0,-1 0,1 0,-1 0,1 1,0-1,0 0,1 0,-1 3,1-3,-1 0,0 1,1-1,0 0,0 1,0-1,0 0,0 0,1 0,-1 0,1 0,0 0,0-1,0 1,0 0,1-1,-1 0,1 1,-1-1,1 0,0 0,0-1,0 1,0 0,0-1,0 0,0 0,0 0,0 0,1 0,-1-1,0 1,1-1,-1 0,0 0,1 0,-1-1,1 1,-1-1,0 1,0-1,1 0,-1-1,0 1,0 0,0-1,0 0,0 0,-1 0,1 0,-1 0,1 0,-1-1,1 0,1-2,-2 1,1-1,0 0,-1 0,0 0,0 0,0 0,-1 0,0 0,0-1,0 1,0 0,-1-1,0 1,0-1,-1 1,0-5,1 8,-1-1,1 1,-1 0,1-1,-1 1,0-1,0 1,0 0,0 0,0 0,-1-1,1 1,-1 0,1 0,-1 1,0-1,0 0,1 1,-1-1,0 1,-1-1,1 1,0 0,0 0,0 0,-1 0,1 0,-1 1,1-1,0 1,-1-1,1 1,-1 0,1 0,-1 0,1 0,-1 1,0-1,-2 1,0 0,0 1,0-1,0 1,0 0,1 0,-1 0,1 0,-1 1,1 0,0 0,0 0,0 1,0-1,1 1,0 0,-1 0,1 0,1 0,-1 1,1-1,-1 1,1 0,1-1,-1 1,1 0,-1 0,1 0,1 0,-1 0,1 0,0 0,0 1,0-1,1 0,0 0,0 0,0 0,1 0,-1-1,1 1,0 0,0-1,1 1,-1-2,0 0,1-1,-1 1,1-1,-1 1,1-1,0 0,0 0,0 0,0-1,0 1,0-1,1 1,-1-1,0 0,1-1,-1 1,1 0,-1-1,1 0,-1 0,1 0,-1 0,1 0,-1-1,1 0,-1 1,0-1,1-1,-1 1,0 0,0-1,0 0,0 1,2-3,3-1,0 0,0-1,-1 0,0 0,0-1,0 0,-1 0,0 0,0-1,-1 0,0 0,3-9,-6 15,-1-1,0 1,0 0,0-1,0 1,0-1,-1 1,1-1,-1 1,1-1,-1 0,0 1,0-1,0 0,0 1,-1-1,1 1,-1-1,0 0,0 1,1-1,-2 1,1 0,0-1,0 1,-1 0,1 0,-1 0,0 0,1 0,-1 0,0 0,0 1,0-1,-1 1,1-1,0 1,-1 0,1 0,0 0,-1 0,1 0,-1 0,0 1,1-1,-1 1,1 0,-1 0,0 0,1 0,-1 0,0 1,1-1,-1 1,1 0,-3-1,0 1,0 0,0 1,0-1,1 1,-1 0,1 1,-1-1,1 1,0-1,0 1,0 0,0 1,0-1,1 1,0 0,0 0,0 0,0 0,0 0,1 0,0 1,0 0,0-1,0 1,1 0,-1 0,2 0,-1 0,0 0,1 0,0 3,2-5,0 0,1 0,-1-1,1 1,0-1,0 1,0-1,0 0,0 0,0 0,0 0,1-1,-1 1,1-1,-1 0,1 0,0 0,-1-1,1 1,0-1,-1 0,1 0,0 0,0-1,-1 1,1-1,0 0,-1 0,1 0,-1 0,1-1,-1 1,0-1,0 0,1 0,-1 0,-1 0,1-1,0 1,0-1,-1 0,2-1,-2 2,0 1,0-1,-1 1,1-1,0 1,-1-1,1 0,-1 0,1 0,-1 0,0 0,0 0,0 0,0-1,0 1,0 0,-1-1,1 1,-1 0,1-1,-1 1,0-1,0 1,0 0,-1-1,1 1,0 0,-1-1,0 1,1 0,-1-1,0 1,0 0,0 0,0 0,-1 0,1 0,-1 0,1 0,-1 0,0 1,1-1,-1 0,0 1,0 0,0-1,0 1,0 0,-1 0,1 0,-2 0,-1 0,0 1,0 0,0 0,0 1,1-1,-1 1,0 0,0 0,0 1,1-1,-1 1,1 0,-1 0,1 1,0-1,-3 3,-19 12</inkml:trace>
</inkml:ink>
</file>

<file path=ppt/ink/ink8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2:59.2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336 27,'-2'-2,"1"0,-1 0,1 0,-1 1,0-1,1 1,-1-1,0 1,0-1,0 1,0 0,0 0,-1 0,1 0,0 0,0 1,-1-1,1 1,0-1,-1 1,1 0,-1 0,1 0,-3 0,2 0,-8-1,0 0,0 1,0 1,1-1,-1 2,0 0,0 0,0 1,1 0,0 1,-1 0,1 0,1 1,-1 1,1-1,0 2,0-1,0 1,1 1,0-1,-4 7,8-11,-1 0,1 1,0 0,0 0,0 0,1 0,-1 1,1 0,0-1,0 1,1 0,-1 0,1 1,0-1,1 0,-1 1,1-1,0 1,0-1,1 1,0 0,0-1,0 1,1-1,-1 1,1 0,1-1,-1 0,1 1,0-1,0 0,2 4,1-1,1-1,-1 0,1 0,1 0,-1-1,1 0,0 0,1 0,-1-1,1 0,0-1,1 0,-1 0,1-1,-1 0,1 0,0-1,0 0,0 0,0-1,0-1,1 0,-1 0,0 0,0-1,0-1,0 1,0-1,0-1,0 0,-1 0,1-1,4-3,6-9</inkml:trace>
</inkml:ink>
</file>

<file path=ppt/ink/ink8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8.9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185 150,'141'-27,"-1"-6,42-20,-160 47,84-22,-105 28,0-1,0 1,1 0,-1-1,0 1,0 0,0 0,0 0,1 0,-1 0,0 0,0 0,0 0,0 0,1 1,-1-1,0 0,0 1,0-1,0 1,0-1,0 1,0 0,0-1,0 1,0 0,0 0,0-1,-1 1,1 0,0 0,0 0,-1 0,1 0,-1 0,1 0,-1 0,1 1,-1-1,0 0,0 0,1 0,-1 0,0 1,0-1,0 0,0 0,-7 62,6-56,-55 295,53-272,2-1,0 1,2 0,2 0,0 0,2-1,1 0,2 0,0 0,9 16,70 127,-88-172,0-1,1 1,-1 0,0-1,0 1,0 0,0 0,0 0,1 0,-1 0,0 0,0 0,0 0,0 0,0 0,1 0,-1 1,0-1,0 0,0 1,0-1,1 0,-1 1,0-1,0 1,1-1,-1 1,0 0,1-1,-1 1,1 0,-1-1,1 1,-1 0,1 0,0-1,-1 1,1 0,0 0,-1 0,1 0,0-1,0 1,0 0,0 0,0 0,0 0,0 0,0 0,0-1,0 1,0 0,1 0,-1 0,0 0,1-1,-1 1,0 0,1 0,-1-1,1 1,-1 0,1 0,0-1,-1 1,1-1,0 1,-188-97,165 86,0 1,-1 0,0 2,0 1,-1 0,0 2,0 1,0 1,0 1,0 1,0 1,0 1,0 1,0 1,0 1,1 1,0 2,0 0,1 1,0 1,0 1,-16 12,28-15,0-3,1 0,0 1,1 1,0-1,0 1,0 1,1-1,0 1,0 1,1-1,0 1,0 0,1 0,0 1,-1 6,5-1</inkml:trace>
  <inkml:trace contextRef="#ctx0" brushRef="#br0" timeOffset="436.687">524 404,'456'27,"-346"-35,-108 8,1 1,-1-1,0 1,0-1,0 1,-1 0,1 0,0 0,0 0,0 1,-1-1,1 0,-1 1,1-1,-1 1,1-1,-1 1,0 0,0 0,0-1,0 1,0 0,0 0,0 0,-1 0,1 0,-1 0,1 0,-1 0,0 0,0 1,0-1,0 0,0 0,0 0,-1 0,1 0,-1 0,1 0,-1 0,0 0,0 0,0 0,-1 1,1 12,0-7,1 1,1 0,0-1,0 1,0-1,1 0,0 1,1-1,0 0,0 0,1-1,4 8,1 3,-2-1</inkml:trace>
</inkml:ink>
</file>

<file path=ppt/ink/ink8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19.9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27 229,'-6'228,"-4"-200,0-48,9-4,2 0,1 0,1 0,1 0,1 0,1 1,1 0,1 0,9-18,-6 12,-9 25,5-20,2 1,1 0,1 0,1 1,0 1,8-8,-20 28,0 0,1 1,-1-1,1 0,-1 0,1 1,-1-1,1 0,-1 1,1-1,0 1,-1-1,1 1,0-1,0 1,-1-1,1 1,0 0,0-1,0 1,-1 0,1 0,0-1,0 1,0 0,0 0,0 0,0 0,-1 0,1 0,0 0,0 1,0-1,0 0,0 0,-1 1,1-1,0 1,0-1,-1 0,1 1,0-1,0 1,-1 0,1-1,-1 1,1 0,20 41,-14-24,4 1,0-4</inkml:trace>
</inkml:ink>
</file>

<file path=ppt/ink/ink8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1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0,'0'34,"0"15,0 5,0-7</inkml:trace>
</inkml:ink>
</file>

<file path=ppt/ink/ink8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2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1 198,'0'12,"17"261,-13-236,-5-31,1 0,0 0,0 0,1 1,0-1,0-1,0 1,0 0,1 0,0 0,1-1,-1 1,1-1,0 0,0 1,1-1,-1-1,1 1,0 0,1-1,-1 0,0-4,0 0,0-1,0 1,0-1,0 0,0 0,0 0,-1 0,1-1,0 0,-1 0,1 0,-1 0,0 0,0-1,0 1,0-1,0 0,0 0,-1 0,1 0,-1 0,0-1,0 1,0-1,0 1,-1-1,1 0,-1 0,0 0,0 1,-1-1,1-4,5-5,93-235,-91 230</inkml:trace>
  <inkml:trace contextRef="#ctx0" brushRef="#br0" timeOffset="2248.867">678 0,'-29'19,"-14"17,-4 6,9-4,18-9,11-13,7-10</inkml:trace>
</inkml:ink>
</file>

<file path=ppt/ink/ink8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4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20 457,'-4'9,"1"1,0 0,0 0,1 0,0 0,1 0,0 0,1 1,0-1,1 0,-1 0,2 1,0-1,0 0,1 0,0 0,0-1,5 9,-6-16,1 0,-1 0,0 0,0-1,1 1,-1-1,1 1,-1-1,1 0,0 0,-1 0,1 0,0-1,0 1,0-1,-1 0,1 1,0-1,0-1,0 1,0 0,-1-1,1 1,0-1,0 0,-1 0,1 0,0 0,-1 0,1-1,-1 1,0-1,75-57,-69 51,1 0,-1-1,-1-1,0 0,0 0,-1 0,0 0,0-1,-1 0,-1 0,0-1,-1 1,0-1,0 0,-2 0,1 0,-1 0,-1-2,-1 10,-1 1,1-1,-1 0,0 1,0 0,0-1,-1 1,1 0,-1 0,0 0,0 1,0-1,0 1,0-1,0 1,-1 0,1 0,-1 1,1-1,-1 1,0-1,0 1,0 0,1 1,-1-1,0 1,0 0,0-1,0 2,0-1,0 0,0 1,0 0,0 0,1 0,-1 0,0 1,1-1,-1 1,1 0,-1 0,1 0,0 1,0-1,-1 2,-14 8,3-1</inkml:trace>
  <inkml:trace contextRef="#ctx0" brushRef="#br0" timeOffset="434.191">274 682,'51'-37,"-2"-2,-2-2,-1-3,10-14,-12 15,-43 44,1-1,-1 1,0-1,0 1,0 0,0-1,0 1,0 0,-1 0,1 0,0 0,0 0,-1 0,1 0,0 0,-1 0,1 0,-1 0,1 0,-1 0,0 0,1 1,-1-1,0 0,0 0,0 1,0-1,0 0,0 0,0 0,0 1,-1-1,1 0,0 0,-1 0,1 0,-1 0,1 1,-1-1,1 0,-1 0,0 0,0 0,1-1,-1 1,-1 1,1 4,-1-2,1-1,0 1,0 0,0 0,0-1,1 1,-1 0,1 0,0 0,0 0,0 0,1-1,0 1,-1 0,1 0,0 0,1-1,-1 1,1-1,0 1,-1-1,2 0,-1 1,0-1,0 0,1 0,0-1,0 1,0 0,0-1,0 0,0 0,0 0,1 0,-1 0,1-1,0 1,-1-1,4 1,1-3,0 0,0-1,-1 0,1 0,-1-1,0 0,1 0,-1 0,-1-1,1 0,0-1,-1 0,0 0,0 0,-1 0,1-1,-1 0,0 0,-1 0,1-1,-1-1,4-1,5-8</inkml:trace>
  <inkml:trace contextRef="#ctx0" brushRef="#br0" timeOffset="1070.506">1205 400,'-25'9,"0"0,1 2,0 1,1 1,0 1,1 1,0 1,1 1,1 0,1 2,-15 18,33-36,-1 1,0-1,1 1,-1 0,1-1,-1 1,1 0,0 0,0 0,0 0,0 0,0 1,0-1,1 0,-1 0,1 0,-1 1,1-1,0 0,0 1,0-1,0 0,0 1,1-1,-1 0,1 0,0 0,-1 1,1-1,0 0,0 0,0 0,0 0,1 0,-1 0,1-1,-1 1,1 0,-1-1,1 1,0-1,0 1,0-1,0 0,0 0,0 0,0 0,0 0,0 0,0-1,2 1,9 1,-1 0,1-1,0-1,-1 0,1-1,0 0,-1-1,1 0,-1-1,0 0,0-1,0-1,0 0,0 0,-1-1,0-1,-1 1,5-5,23-19,-2-1,-1-2,-1-1,4-8,-36 40,-13 32,-17 74,28-101,0 1,0-1,0 1,0-1,0 1,1-1,0 1,-1-1,1 0,1 1,-1-1,0 0,1 0,0 0,-1 0,1 0,1 0,-1 0,0-1,1 1,-1-1,1 1,-1-1,1 0,0 0,0 0,0-1,4 2,7 0,0-2,0 0,0 0,0-2,0 0,0 0,0-1,0-1,0 0,0-1,-1 0,0-1,0-1,0 0,-1-1,0 0,0-1,0 0,9-10,19-12,-2-1,-2-2,-1-2,-1-1,-2-2,-1-1,11-23,-29 44,-2 0,0-1,-1-1,-1 1,-1-2,-1 1,-1-1,-1 0,1-5,-6 23,0-1,-1 0,1 1,0-1,-1 1,0-1,0 1,0-1,0 1,-1 0,1 0,-1-1,0 1,0 0,0 0,0 1,-1-1,1 0,-1 1,1-1,-1 1,0 0,0 0,0 0,0 0,0 1,-1-1,1 1,0 0,-1 0,1 0,-1 0,1 1,-1-1,1 1,-1 0,0 0,1 0,-1 0,1 1,-1 0,1-1,-1 1,1 1,-1-1,1 0,0 1,0 0,0-1,-1 2,-9 8,0 0,0 1,1 1,1 0,0 1,1 0,0 0,1 1,1 0,0 1,1 0,1 0,1 1,0-1,1 1,0 0,2 0,0 1,1-1,1 0,0 1,1-1,3 12,1-10,0-1,2 0,0 0,1 0,0-1,2 0,0-1,0 0,2-1,0 0,1 0,0-2,1 0,1 0,0-1,0-1,2 0,-1-1,1-1,0-1,1 0,0-2,0 1,1-2,10 1,16 6,-7-1</inkml:trace>
</inkml:ink>
</file>

<file path=ppt/ink/ink8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0.5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313 428,'-16'-3,"1"1,-1 1,1 0,-1 1,0 1,1 0,-1 1,1 1,0 0,-1 1,1 1,1 0,-1 1,1 1,0 0,1 1,-12 8,22-13,0 0,1 0,-1 0,0 0,1 0,0 1,0-1,0 1,0 0,1-1,-1 1,1 0,0 0,0 0,0 0,1 0,-1 0,1 1,0-1,0 0,1 0,-1 0,1 0,0 0,0 0,0 0,0 0,1-1,0 1,0 0,1 2,1 1,0 0,1 0,0 0,0-1,0 1,1-2,0 1,0 0,0-1,1 0,0-1,0 1,0-1,0-1,6 3,-5-3,1-1,0 0,0 0,0-1,0 0,1 0,-1-1,0-1,0 1,0-2,0 1,0-1,0 0,0-1,-1 0,1 0,-1-1,0 0,0-1,0 0,0 0,4-5,2-4</inkml:trace>
  <inkml:trace contextRef="#ctx0" brushRef="#br0" timeOffset="3311.53">821 5,'-1'-1,"1"1,-1-1,1 1,-1 0,1-1,-1 1,1 0,-1 0,1-1,-1 1,1 0,-1 0,1 0,-1 0,1-1,-1 1,0 0,1 0,-1 0,1 0,-1 0,1 1,-1-1,0 0,1 0,-1 0,1 0,-1 1,1-1,-1 0,1 0,-1 1,1-1,-1 0,1 1,0-1,-1 1,1-1,-1 1,1-1,0 0,-1 1,1-1,0 1,0-1,0 1,-1 0,1-1,0 1,0-1,0 1,0-1,0 1,0 0,0-1,0 1,0-1,0 1,0 0,-6 39,6-39,-1 364,-61-55,62-297,1-7</inkml:trace>
  <inkml:trace contextRef="#ctx0" brushRef="#br0" timeOffset="3561.581">481 372,'34'4,"30"2,9 0,-3-1,-9-1,-9-2,-10-1,-6-1,-5 0,-8 0</inkml:trace>
  <inkml:trace contextRef="#ctx0" brushRef="#br0" timeOffset="3813.263">1131 512,'5'29,"6"9,1-1</inkml:trace>
  <inkml:trace contextRef="#ctx0" brushRef="#br0" timeOffset="4049.325">1103 145</inkml:trace>
</inkml:ink>
</file>

<file path=ppt/ink/ink8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29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87 274,'16'5,"0"0,0 0,0-2,0 0,0-1,1 0,-1-2,1 0,-1 0,1-2,-1 0,1-1,-1 0,0-1,7-4,-9 6,0-1,-1-1,1 0,-1 0,0-1,-1-1,1 0,-1-1,0 0,-1-1,1 0,-2-1,1 0,-1-1,-1 0,0 0,0-1,-1 0,0-1,-1 0,0 0,-1-1,-1 1,0-1,2-8,-6 19,-1 1,1-1,-1 1,0 0,1-1,-1 1,0-1,0 1,0-1,0 1,0-1,0 1,-1-1,1 1,0 0,-1-1,1 1,-1-1,0 1,1 0,-1-1,0 1,0 0,0 0,0 0,0 0,0 0,0 0,0 0,0 0,0 0,0 0,-1 0,1 1,0-1,-1 0,1 1,-1-1,1 1,0 0,-1 0,1-1,-1 1,1 0,-1 0,1 0,-1 0,1 1,-1-1,1 0,-1 1,1-1,0 1,-1-1,1 1,0-1,-1 1,1 0,0 0,0 0,0 0,-1 0,-8 10,0 0,0 0,1 1,1 0,0 1,0 0,2 0,0 1,0 0,1 0,-3 14,-5 18,3-1,1 1,3 1,1 0,3-1,1 1,3 0,2 0,3 8,-3-39,-1 0,-1 0,0 0,-1 0,0 0,-2 0,0 0,0 0,-2 0,0 0,-1 0,0-1,-1 1,-1-1,0 0,-2-1,1 0,-2 0,0 0,0-1,-1-1,-11 11,9-14,-1-1,0-1,-1 0,1-1,-1-1,0 0,0 0,-1-2,0 1,1-2,-1 0,0-1,0-1,0 0,0-1,0 0,-1-1,12 1,0 1,1-1,-1 0,0 0,0 0,0-1,1 1,-1-1,0 0,1 0,0 0,-1-1,1 1,0-1,0 1,0-1,1 0,-1 0,1-1,-1 1,1 0,0-1,1 0,-1 1,0-1,1 0,0 0,0 1,0-1,1 0,-1 0,1 0,0 0,0 0,0 0,0 0,1 0,0 0,0 0,0 0,0 0,0 0,1 1,0-1,1-3,8-8,0 1,0-1,1 2,1-1,1 2,-1 0,2 0,0 2,0 0,11-5,22-17,-16 8,2 2,1 2,0 1,1 1,31-9,-42 20</inkml:trace>
  <inkml:trace contextRef="#ctx0" brushRef="#br0" timeOffset="301.935">907 471,'-13'12,"1"1,0 0,1 0,1 1,0 1,1 0,0 0,1 0,1 1,1 1,0-1,-1 8,6-21,0-1,0 1,0-1,0 1,1-1,-1 1,1 0,0-1,0 1,0 0,0-1,0 1,0-1,1 1,-1 0,1-1,0 1,0-1,0 0,0 1,0-1,0 0,1 1,-1-1,1 0,0 0,-1 0,1 0,0 0,0-1,0 1,1-1,-1 1,0-1,0 0,1 0,-1 0,1 0,-1 0,1 0,-1-1,1 1,0-1,1 0,7-2,1 0,-1-1,0 0,0-1,0 0,0-1,-1 0,0-1,0 0,0-1,-1 0,0 0,0-1,-1 0,0 0,0-1,-1 0,4-7,-9 14,1-1,-1 0,1 0,-1 1,0-2,-1 1,1 0,0 0,-1-1,0 1,1 0,-2-1,1 0,0 1,-1-1,1 1,-1-1,0 0,0 1,0-1,-1 0,0 1,1-1,-1 1,0-1,-1 1,1-1,0 1,-1 0,0 0,0 0,0 0,0 0,0 0,-1 0,0 1,1-1,-1 1,0 0,0-1,0 1,0 1,0-1,-1 0,1 1,-2-1,-3 1,0 0,0 0,0 1,0 0,0 0,0 1,1 0,-1 0,0 1,0 0,1 1,-1-1,-3 3,-15 9</inkml:trace>
  <inkml:trace contextRef="#ctx0" brushRef="#br0" timeOffset="578.42">1274 781,'-10'-24,"-3"-12,6-6,3 0,3 3,6 2,8 3,1 3,2 6,0 3,1 5,-2 10,-4 12,-3 4</inkml:trace>
  <inkml:trace contextRef="#ctx0" brushRef="#br0" timeOffset="928.768">1725 442,'-12'4,"0"0,1 0,-1 1,1 0,0 1,1 1,-1 0,1 0,0 1,1 0,0 0,1 1,-1 1,2-1,-1 1,1 0,1 1,0 0,-1 4,6-12,0-1,1 1,-1 0,1 0,0 0,0 0,0 0,0-1,1 1,-1 0,1 0,-1 0,1-1,0 1,0 0,1-1,-1 1,0-1,1 1,0-1,-1 0,1 1,0-1,0 0,0 0,0 0,1-1,-1 1,0-1,1 1,-1-1,1 0,0 1,-1-1,4 0,101 18,-98-19,-1-1,0 1,1-1,-1-1,0 1,0-2,0 1,0-1,0 0,-1-1,1 1,-1-2,6-3,12-10</inkml:trace>
  <inkml:trace contextRef="#ctx0" brushRef="#br0" timeOffset="1295.087">1951 584,'28'0,"0"-1,1-1,-1-1,0-2,-1 0,1-2,-1-2,-1 0,19-10,-41 18,0-1,0 0,0 0,-1-1,1 1,0-1,-1 0,0 0,0 0,0 0,0 0,0-1,0 0,-1 1,0-1,0 0,0 0,0 0,-1 0,1-1,-1 1,0 0,0 0,-1-1,1 1,-1-1,0 1,0-1,-1 1,1 0,-1-1,0 1,0 0,0-1,-1 1,1 0,-1 0,-1-1,-3 3,-1 0,1 0,-1 1,1 0,-1 0,0 0,0 1,1 0,-1 0,0 1,1 0,-1 0,0 0,1 1,-1 0,1 0,0 1,0 0,0 0,0 0,0 1,1 0,-1 0,1 0,-1 2,-9 4,0 1,1 1,1 0,0 1,0 0,1 1,1 1,1 0,0 0,0 1,6-9,1 0,-1 0,1 0,1 1,-1-1,1 1,1-1,-1 1,1 0,0 0,1 0,0 0,0 0,1-1,0 1,1 0,-1 0,1-1,1 1,-1-1,1 1,1-1,-1 0,3 2,-1-2,1 1,0-1,1-1,0 1,0-1,0-1,1 1,0-1,0 0,0-1,0 0,1 0,0-1,-1 0,1-1,0 1,1-2,-1 1,0-1,5-1,17 1,0-1,0-2,0-1,0-1,13-5,-16 3</inkml:trace>
</inkml:ink>
</file>

<file path=ppt/ink/ink8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3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203 565,'-19'10,"0"1,1 0,1 2,0 0,0 1,1 0,1 2,1 0,0 0,1 1,-2 5,14-20,0-1,0 0,0 0,0 0,1 1,-1-1,0 1,1-1,-1 0,1 1,0-1,0 1,-1-1,1 1,0-1,0 1,0-1,0 1,1-1,-1 1,0-1,0 0,1 1,-1-1,1 1,0-1,-1 0,1 1,0-1,0 0,0 0,0 0,0 0,0 0,0 0,0 0,0 0,0 0,0 0,1 0,-1-1,0 1,1 0,-1-1,1 1,-1-1,1 0,-1 1,0-1,1 0,-1 0,80-3,-51-7,0 0,0-2,-1-1,0-2,-1-1,-1 0,0-3,20-17,6-19,-64 81,7-19,0 0,1 0,0 0,0 1,1-1,0 1,0-1,0 1,1 0,1-1,-1 1,1 0,1 2,-1-7,1 0,-1 0,1 0,0 1,0-1,0 0,0 0,0-1,1 1,0 0,-1 0,1-1,0 1,0-1,0 0,1 1,-1-1,1 0,-1 0,1 0,-1-1,1 1,0-1,0 1,0-1,0 0,0 0,0 0,0-1,0 1,1-1,-1 0,1 0,12-2,-1 0,0-2,0 0,0 0,0-2,0 0,-1 0,0-1,-1-1,0-1,0 0,0 0,-1-1,-1-1,0 0,0 0,-1-1,-1-1,2-2,62-79,-73 95,0 0,0 0,1 0,-1 0,0-1,0 1,1 0,-1 0,1-1,-1 1,0 0,1-1,0 1,-1 0,1-1,-1 1,1-1,0 1,-1-1,1 1,0-1,-1 1,1-1,0 0,0 1,-1-1,1 0,0 0,0 1,0-1,0 0,-1 0,1 0,0 0,0 0,0 0,0 0,-1-1,1 1,0 0,0 0,0-1,-1 1,1 0,0-1,0 1,-1-1,1 1,0-1,-1 1,1-1,-1 1,1-1,-1 0,1 1,-1-1,1 0,-1 1,1-1,-1 0,0 0,1 1,-1-1,0 0,0 0,0 0,0 0,0 1,0-2,0 218,1-147,1-50,0 0,-2 1,0-1,-1 0,-1 0,-1 0,-1 0,0 0,-2 0,0-1,-7 15,10-28,-1 0,1-1,-1 1,1-1,-1 0,-1 0,1 0,-1-1,1 0,-1 1,0-2,0 1,0 0,0-1,-1 0,1 0,-1-1,1 0,-1 0,0 0,1 0,-1-1,0 0,1 0,-3-1,5 0,1 0,-1 0,1-1,0 1,-1-1,1 1,0-1,0 0,0 0,0 0,0 0,1 0,-1-1,1 1,-1 0,1-1,0 1,0-1,0 1,0-1,0 0,1 1,-1-1,1 0,0 0,0 1,0-1,0 0,0 0,0 0,17-84,3 36,2 2,2 0,3 1,1 2,3 0,2 3,1 0,15-11,-42 46,0 0,0 0,1 1,0 0,0 1,1-1,0 2,0-1,0 1,1 1,0 0,0 0,0 1,0 0,0 0,1 1,9 0,-18 2,1 0,-1 0,0 0,0 0,0 0,0 1,0-1,0 1,0 0,0-1,0 1,0 0,0 0,-1 0,1 0,0 1,-1-1,1 0,-1 1,1-1,-1 1,1-1,-1 1,0 0,0 0,0-1,0 1,0 0,0 0,-1 0,1 0,-1 0,1 0,-1 0,0 0,1 0,-1 1,0-1,-1 0,1 0,0 0,0 0,-1 1,-29 93,28-91,-1 6,0 0,-1-1,0 1,-1-1,0 0,-1-1,0 1,0-1,-1 0,0 0,-1-1,0 0,0-1,0 1,-1-2,0 1,-1-1,1 0,-1-1,-4 1,2-16,12 5</inkml:trace>
  <inkml:trace contextRef="#ctx0" brushRef="#br0" timeOffset="2737.302">1360 593,'7'-22,"-6"15,1 0,0 0,0 1,1-1,-1 1,1 0,1-1,-1 1,1 1,0-1,1 0,0 0,-4 6,0-1,-1 1,1-1,0 1,-1 0,1-1,0 1,0 0,0 0,-1-1,1 1,0 0,0 0,0 0,0 0,-1 0,1 0,0 0,0 0,0 0,0 1,-1-1,1 0,0 0,0 1,0-1,-1 1,1-1,0 1,-1-1,1 1,0-1,-1 1,1-1,-1 1,1 0,-1-1,1 1,-1 0,1 0,-1-1,0 1,1 0,-1 0,0-1,0 1,1 0,-1 0,0 0,0 0,0-1,0 1,0 1,7 47,-6-9,-1 0,-3 0,-1 0,-9 36,-22 93,35-167,1-1,-1 0,0 0,0 0,0 0,0 0,0 0,0 0,-1 0,1 0,0 1,0-1,-1 0,1 0,-1 0,1 0,-1 0,1 0,-1 0,0-1,1 1,-1 0,0 0,0 0,1-1,-1 1,0 0,0-1,0 1,0-1,0 1,0-1,0 1,0-1,0 0,0 1,0-1,0 0,-1 0,1 0,0 0,0 0,0 0,0 0,0 0,0-1,0 1,0 0,0-1,0 1,0 0,0-1,0 1,0-1,0 0,0 1,0-1,0 0,0 1,0-2,0-6,0 0,0 0,0-1,1 1,1 0,-1-1,1 1,1 0,-1 0,2 0,-1 0,1 0,0 0,0 0,1 0,0 0,11-32,2 0,2 2,1 0,2 1,1 2,17-19,-10 14,-23 29,-1 1,1 0,1 1,-1-1,2 1,-1 1,1 0,1 0,-1 0,1 2,1-1,-1 1,1 0,9-2,-18 7,0 1,0 0,0-1,0 1,0 0,0 0,0 1,0-1,0 0,0 1,0-1,0 1,0-1,0 1,-1 0,1 0,0 0,0 0,-1 0,1 1,0-1,-1 0,0 1,1-1,-1 1,0-1,1 1,-1 0,0-1,0 1,0 0,-1 0,1 0,0 0,-1 0,1 0,-1 0,0 0,0 0,1 0,1 86,-4-77,1 0,-2 0,0 0,0 0,-1 0,0-1,-1 0,0 0,0 0,-1 0,-1-1,1 0,-2 0,1-1,-1 0,0 0,-1-1,0 0,0 0,0-1,-1 0,0-1,0 0,-1-1,1 0,-1 0,0-1,0-1,0 0,-2 0,11-2,0 0,0 0,-1 0,1 0,0-1,0 1,-1-1,1 1,0-1,0 0,0 0,0 0,0 0,0 0,0 0,1-1,-1 1,0-1,1 1,-1-1,1 0,-1 0,1 1,0-1,0 0,0 0,0 0,0 0,0 0,0-1,1 1,-1 0,1 0,-1 0,1-1,0 1,0 0,0 0,0-1,1 1,-1 0,1 0,-1 0,1-1,0 1,-1 0,1 0,0 0,2-2,8-20</inkml:trace>
  <inkml:trace contextRef="#ctx0" brushRef="#br0" timeOffset="3074.033">1981 113,'5'16,"-1"0,0 0,-2 0,0 1,0-1,-2 1,0-1,-1 1,0-1,-1 1,-4 13,3-12,-33 182,10-44,26-156,0 1,0-1,0 0,0 1,1-1,-1 1,0-1,0 1,0-1,0 0,0 1,1-1,-1 0,0 1,0-1,1 1,-1-1,0 0,0 0,1 1,-1-1,0 0,1 1,-1-1,1 0,-1 0,0 0,1 1,-1-1,1 0,-1 0,0 0,1 0,-1 0,1 0,-1 0,1 0,-1 0,1 0,-1 0,0 0,1 0,-1 0,1 0,-1-1,0 1,1 0,-1 0,1 0,-1-1,0 1,1 0,-1 0,0-1,1 1,-1 0,0-1,0 1,1 0,-1-1,0 1,0-1,1 1,-1 0,0-1,0 1,0-1,0 1,0 0,0-1,12-12</inkml:trace>
  <inkml:trace contextRef="#ctx0" brushRef="#br0" timeOffset="3321.071">2206 423,'-10'34,"-2"15,4 1,5-10</inkml:trace>
  <inkml:trace contextRef="#ctx0" brushRef="#br0" timeOffset="3567.116">2206 282,'10'10,"2"3</inkml:trace>
  <inkml:trace contextRef="#ctx0" brushRef="#br0" timeOffset="4204.24">2403 565,'20'-7,"-2"-1,1 0,-1-1,-1-1,0-1,0-1,-1 0,0-1,-1-1,12-14,-26 27,1 0,-1 0,0 0,0 0,0-1,0 1,0 0,0-1,0 1,0-1,-1 1,1 0,-1-1,1 0,-1 1,1-1,-1 1,0-1,0 0,0 1,0-1,0 1,0-1,0 0,0 1,-1-1,1 0,0 1,-1-1,0 1,1-1,-1 1,0 0,0-1,0 1,0 0,0-1,0 1,0 0,0 0,0 0,-1 0,1 0,0 0,-1 0,1 0,-1 1,1-1,-1 0,1 1,-1 0,0-1,1 1,-1 0,0-1,-6 3,-1-1,1 1,-1 0,1 0,0 1,0 1,0-1,0 1,1 0,-1 1,1 0,0 0,0 0,1 1,0 0,0 1,0-1,1 1,0 0,0 0,1 1,0-1,0 1,1 0,-3 7,4-10,-1-1,1 1,0 0,0 0,1 0,0 0,-1 0,2 0,-1 0,1 0,-1 0,1 1,1-1,-1 0,1 0,0 0,0 0,0 0,1 0,0 0,0 0,0-1,0 1,1-1,0 1,0-1,0 0,0 0,1 0,0 0,-1-1,1 0,1 0,-1 0,4 2,4-3,0 0,0-1,0-1,0 0,0-1,1 0,-1-1,0 0,-1-1,1 0,0-1,-1 0,0-1,0 0,0-1,-1 0,1 0,-2-1,3-2,212-143,-161 111,-92 48,15 0,1 1,0 1,1 0,-1 1,2 0,-1 1,1 0,1 0,0 1,1 1,0 0,1 0,0 1,0 2,7-14,0 0,0 1,0-1,0 0,1 1,-1-1,1 0,0 1,-1-1,1 1,0-1,0 0,0 1,1-1,-1 1,1-1,-1 0,1 1,0-1,0 0,0 0,0 1,0-1,0 0,1 0,-1 0,1-1,-1 1,1 0,0 0,0-1,0 1,0-1,0 0,0 1,0-1,0 0,0 0,4 1,0-1,0 1,0-1,0 0,0 0,1-1,-1 0,0 0,0 0,0-1,0 0,0 0,0-1,3-1,11-5,0-1,-1-1,0-1,-1 0,0-2,16-13,139-179,-153 183,-6 10,-1 0,0-2,-1 1,0-2,-1 1,-1-2,0 1,-1-1,-1-1,0 0,-2 0,0 0,0-1,-2 0,0 0,-1-6,-2 20,-1 1,-1 0,1 0,0-1,-1 1,0 0,1 0,-1-1,-1 1,1 0,0 0,-1 0,0 0,1 1,-1-1,0 0,0 1,-1-1,1 1,0 0,-1 0,0 0,1 0,-1 0,0 0,0 1,0-1,0 1,0 0,0 0,0 0,-1 0,1 1,0 0,-1-1,-1 1,-6 0,1 0,-1 1,0 0,1 1,-1 0,1 1,0 0,-1 0,2 1,-11 6,7-4,0 1,1 0,0 1,0 1,0 0,1 0,0 1,1 1,1 0,-1 0,2 1,-1 0,2 0,-1 1,2 0,0 0,0 1,2 0,-1-1,2 2,0-1,0 0,2 1,0-1,0 1,1 0,1-1,1 1,0-1,0 0,7 7,0 0,1-1,0-1,2 0,0 0,2-1,0-1,0 0,2-1,0-1,1 0,0-1,1-1,1-1,0 0,1-2,0 0,0-1,1-1,0-1,1-1,-1 0,1-2,0-1,0 0,1-2,4-1,95-8,-104 2</inkml:trace>
</inkml:ink>
</file>

<file path=ppt/ink/ink8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3.8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4,'-21'-2,"-1"0,1 2,-1 1,1 0,0 2,0 0,0 1,0 2,1 0,0 1,-1 1,12-4,0 0,0 0,0 1,0 0,1 1,0 0,0 0,1 1,0 0,0 0,0 1,1-1,0 2,0-1,1 0,1 1,-1 0,1 1,1-1,-1 0,2 1,-1 0,1 0,1-1,0 1,0 0,1 0,0 0,1 0,0 0,1 0,0 0,0 1,2-2,1 0,-1 0,1 0,1 0,-1-1,1 0,1 0,0-1,0 0,0 0,1 0,0-1,0 0,1-1,-1 1,1-2,1 1,-1-1,0-1,1 0,3 1,19 4,0-1,0-2,1-1,-1-1,33-2,93-22,-139 16</inkml:trace>
</inkml:ink>
</file>

<file path=ppt/ink/ink8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41.1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102 621,'0'432,"-1"-408,0 1,-2-1,0 0,-2 0,0 0,-8 20,13-43,0 1,0 0,0-1,0 1,-1-1,1 1,0-1,-1 1,1-1,-1 1,1-1,-1 1,0-1,0 0,1 1,-1-1,0 0,0 0,0 0,0 1,-1-1,1 0,0 0,0-1,-1 1,1 0,0 0,-1-1,1 1,-1 0,1-1,-1 0,1 1,-1-1,1 0,-1 0,0 0,1 0,-1 0,1 0,-1 0,1 0,-1-1,1 1,-1-1,1 1,-1-1,1 0,-1 1,1-1,0 0,-1 0,1 0,0 0,0 0,0 0,0 0,-1-1,0-8,1-1,0 1,0-1,1 1,0-1,1 1,0-1,1 1,0 0,0-1,1 1,1 0,-1 0,2 0,15-47,2 2,2 0,2 1,3 2,3 1,1 1,3 2,1 2,3 1,22-18,-56 56,0 0,1 1,-1-1,1 1,1 1,-1-1,1 1,0 1,1 0,-1 0,1 0,-1 1,1 0,0 1,0 0,0 0,1 1,-1 0,0 1,0 0,8 1,-12 3,-1 1,0-1,-1 1,1 0,-1 0,0 0,0 0,-1 0,1 1,-1 0,0-1,-1 1,1 0,-1 0,-1 0,1 0,-1 0,0 0,0 0,0-1,-1 1,0 0,0 0,-1 0,0 0,0-1,0 1,0-1,-5 18,0-1,-2 0,0-1,-1 0,-2 0,0-1,-1-1,0 0,-2-1,0 0,-2-1,1-1,-2-1,0 0,-1-1,0-1,-1-1,-1-1,-14 6,33-15,-1 0,0 0,1 0,-1-1,0 1,0-1,0 0,0 0,0 0,0 0,0 0,-1-1,1 1,0-1,0 0,0 0,-1 0,1-1,0 1,0-1,0 1,0-1,0 0,0 0,0-1,0 1,0-1,0 1,0-1,1 0,-1 0,1 0,0 0,-1 0,1-1,0 1,0-1,0 1,1-1,-1 0,1 0,-1 0,1 0,-1-2,12-38,-2 23</inkml:trace>
  <inkml:trace contextRef="#ctx0" brushRef="#br0" timeOffset="352.843">1033 565,'-19'13,"1"1,0 1,1 1,1 0,1 2,0-1,1 2,1 0,1 0,1 1,0 1,1 0,1 4,7-22,1 1,1 0,-1-1,0 1,1 0,0-1,0 1,0 0,0 0,1 0,0-1,-1 1,1 0,0-1,1 1,-1-1,1 1,0-1,-1 0,1 0,1 1,-1-1,0-1,1 1,0 0,-1-1,1 1,0-1,0 0,0 0,1 0,-1 0,1 0,-1-1,1 0,-1 0,1 0,-1 0,1 0,0-1,2 1,6-1,-1-1,0 0,0 0,0-2,0 1,0-1,0-1,-1 0,0 0,1-1,-2 0,1-1,-1 0,1 0,-2-1,1-1,-1 1,0-1,-1-1,1 1,-2-1,1 0,-1-1,-1 0,0 0,0 0,-1 0,0-1,-1 0,0 0,-1 1,1-6,-2 8,1 0,-1 0,0 0,-1 0,1 0,-2 0,1 0,-1 1,0-1,-1 0,0 0,0 1,-1-1,0 1,0-1,0 1,-1 0,0 0,-1 1,1-1,-1 1,-1 0,1 1,-1-1,0 1,0 0,-1 0,1 1,-1 0,0 0,0 0,-5 0,-41 9,28 6</inkml:trace>
  <inkml:trace contextRef="#ctx0" brushRef="#br0" timeOffset="618.896">1512 594,'-19'38,"-7"23,2 5,5-4,5-7,10-18,6-15</inkml:trace>
  <inkml:trace contextRef="#ctx0" brushRef="#br0" timeOffset="867.933">1371 283,'0'0</inkml:trace>
  <inkml:trace contextRef="#ctx0" brushRef="#br0" timeOffset="1236.436">1625 791,'5'-2,"1"0,-1 0,0-1,0 1,0-1,0-1,0 1,-1-1,0 1,1-1,-1 0,-1-1,1 1,-1-1,1 0,-1 0,-1 0,2-2,0 1,11-21,-1-1,-1-1,-2 0,0 0,-2-1,0-10,-8 41,-1-1,1 1,-1-1,0 1,1-1,0 1,-1-1,1 0,-1 1,1-1,-1 0,1 0,0 1,-1-1,1 0,0 0,-1 0,1 0,-1 0,1 0,0 0,-1 0,1 0,0 0,-1 0,1 0,0 0,-1-1,1 1,0 0,-1 0,1-1,-1 1,1 0,-1-1,1 1,-1-1,1 1,-1-1,1 1,-1-1,0 1,1-1,-1 1,1-1,-1 1,0-1,0 0,1 1,-1-1,0 0,0 1,0-1,0 1,0-1,0 0,0 1,0-1,0 0,0 1,0-1,0 0,0 1,-1-1,1 0,0 0,5 101,-7-89,1 0,1 0,0-1,1 1,0 0,0 0,1-1,1 1,0-1,0 1,1-1,4 7,-5-13,1 0,0-1,0 0,1 0,-1 0,0-1,1 1,0-1,0 0,0 0,0-1,0 0,0 0,0 0,0 0,0-1,0 1,1-1,-1-1,0 1,0-1,0 0,0 0,0 0,0-1,0 0,0 0,0 0,-1-1,1 1,-1-1,0 0,0 0,0-1,0 1,0-1,-1 0,1 0,-1 0,0 0,-1-1,1 1,0-3,9-66,-11 49</inkml:trace>
  <inkml:trace contextRef="#ctx0" brushRef="#br0" timeOffset="1772.438">2612 1,'0'43,"-4"29,-2 6,0 1,1-9,1-7,2-9,1-10,1-6,0-1,0-1,0-3,0-2,-4-6,-3-2,-4-6,-5-5,0-5</inkml:trace>
  <inkml:trace contextRef="#ctx0" brushRef="#br0" timeOffset="2019.88">2246 368,'43'19,"24"6,10 0,-3-6,-5-5,-4-5,-8-4,-5-4,-6 0,-11-2</inkml:trace>
</inkml:ink>
</file>

<file path=ppt/ink/ink8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39.8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245 442,'-21'11,"0"1,1 0,0 2,1 0,0 1,1 1,1 1,1 0,0 1,-7 13,20-29,0 0,1 0,-1 1,1-1,-1 1,1-1,0 1,0 0,0 0,1 0,-1 0,1 0,0 1,-1-1,1 0,1 1,-1-1,0 0,1 1,0-1,0 1,0-1,0 1,0-1,1 0,0 1,-1-1,1 1,0-1,1 0,-1 0,1 0,-1 0,1 0,0 0,0 0,0 0,1-1,-1 1,0-1,1 1,0-1,0 0,1 1,7-2,0-1,1 0,-1-1,0 0,0 0,0-1,0-1,0 0,0 0,-1-1,0-1,1 1,-2-2,1 1,0-1,-1-1,0 0,-1 0,0-1,0 0,6-8,-5 8,4-4,-1 0,0-2,-1 1,-1-1,0-1,-1 0,0 0,-1-1,-1 0,2-8,-5 88,-4-59,-1-1,1 1,0-1,0 1,0-1,1 1,-1-1,1 1,0-1,0 0,1 1,-1-1,1 0,0 0,0 0,1 0,-1 0,1-1,0 1,0-1,0 0,0 1,0-1,1-1,0 1,-1 0,1-1,0 0,0 0,0 0,0 0,1-1,-1 0,0 1,2-1,10 2,1-1,0 0,0-2,0 1,0-2,0 0,-1-2,1 1,0-2,-1 0,0-1,0-1,0 0,-1-1,0-1,0-1,2-1,6-3,-1-2,-1 0,0-1,-1-1,-1 0,0-2,-1 0,-2-2,0 1,-1-2,-1 0,0-1,-2 0,-1-1,-1 0,-1-1,-2 0,4-18,-9 31,0-1,-1 0,0 1,-1-1,-1 0,0 1,-1-1,0 0,0 1,-2 0,1 0,-2 0,-4-10,8 20,0 1,0-1,0 1,0 0,0-1,0 1,0 0,-1 0,1 0,0 0,-1 0,1 0,0 0,-1 0,1 1,-1-1,0 0,1 1,-1-1,1 1,-1 0,0 0,1-1,-1 1,0 0,1 0,-1 1,0-1,1 0,-1 1,0-1,1 0,-1 1,1 0,-1-1,1 1,-1 0,1 0,0 0,-1 0,1 0,0 0,0 0,-1 1,1-1,0 0,0 1,0-1,1 0,-1 1,-44 77,34-43,2 0,1 1,2 0,2 0,1 0,2 0,2 0,3 24,-2 17,-2-59,1 1,0 0,2 0,0-1,1 1,1-1,1 0,1 0,1-1,6 11,-14-27,0-1,0 0,1 1,-1-1,1 1,-1-1,1 0,-1 1,1-1,0 0,0 0,-1 0,1 0,0 1,0-1,0 0,1 0,-1-1,0 1,0 0,0 0,1-1,-1 1,0 0,1-1,-1 1,0-1,1 0,-1 1,1-1,-1 0,1 0,-1 0,0 0,1 0,-1 0,1-1,-1 1,1 0,-1-1,0 1,1-1,-1 1,0-1,0 0,1 0,-1 1,0-1,1-1,-1-3,1 0,-1 0,1-1,-2 1,1-1,0 1,-1-1,0 1,-1 0,1-1,-1 1,0-1,0 1,-1 0,-1-5,-4-11</inkml:trace>
  <inkml:trace contextRef="#ctx0" brushRef="#br0" timeOffset="153.213">585 216,'48'5,"44"6,22 2,0-2,-9-3,-13-2,-13-3,-10-1,-7-2,-14 0</inkml:trace>
</inkml:ink>
</file>

<file path=ppt/ink/ink8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5.4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235 0,'-19'44,"-11"23,-6 5,4-4,3-15,0-10,6-9,3-10,3-8</inkml:trace>
</inkml:ink>
</file>

<file path=ppt/ink/ink8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3:59.5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6 113,'9'-20,"4"44,-5 185,-10-134,-15 294,5-120,12-249,-1 1,1-1,0 0,-1 0,1 1,0-1,0 1,-1-1,1 0,0 1,0-1,-1 1,1-1,0 0,0 1,0-1,0 1,0-1,0 1,0-1,0 1,0-1,0 1,0-1,0 0,0 1,0-1,0 1,0-1,1 1,-1-1,0 0,0 1,0-1,1 1,-1-1,0 0,1 1,-1-1,0 0,1 1,-1-1,0 0,1 0,-1 1,1-1,-1 0,0 0,1 0,-1 1,1-1,-1 0,1 0,-1 0,1 0,-1 0,0 0,1 0,-1 0,1 0,-1 0,1 0,-1 0,1-1,-1 1,0 0,1 0,-1 0,1-1,20-29,-14 19,208-297,-207 297,1 1,-1 0,2 0,-1 1,1 0,1 1,0 0,0 1,0 0,1 0,0 2,0-1,0 2,1-1,0 2,0 0,0 0,-10 3,1 0,-1 0,1 1,-1-1,1 1,-1 0,0 0,0 0,1 0,-1 1,0-1,0 1,0 0,0 0,-1 0,1 0,0 0,-1 1,0-1,1 1,-1-1,0 1,0 0,-1 0,1 0,-1 0,1 0,-1 1,0-1,0 0,0 0,-1 1,1-1,-1 1,0-1,1 2,-1 7,1 1,-1-1,-1 0,0 1,-1-1,0 0,-1 0,0 0,-4 7,-2 5,-2-1,-1-1,-1 0,-1 0,0-2,-2 1,-16 15,25-28,-1 0,0-1,-1 0,0 0,0-1,-1 0,1 0,-1-1,-1 0,1-1,0 0,-1-1,0 0,0-1,0 0,0-1,0 0,-11-1,16 0,0-1,0 0,0 0,0 0,1-1,-1 0,1 0,-1 0,1-1,0 0,0 0,0 0,0-1,0 1,1-1,0-1,-1 1,2 0,-1-1,0 0,1 0,0 0,0 0,1 0,-1-1,1 1,0-1,1 1,-1-3,4-7</inkml:trace>
  <inkml:trace contextRef="#ctx0" brushRef="#br0" timeOffset="750.186">795 706,'0'7,"14"123,-13-127,-1 0,1 0,1 0,-1 0,0 0,1 0,-1 0,1 0,0-1,0 1,0-1,0 1,0-1,1 0,-1 0,1 0,0 0,-1 0,1-1,0 1,0-1,0 0,0 0,0 0,0 0,0 0,0-1,1 1,-1-1,0 0,0 0,1 0,-1 0,0-1,0 1,0-1,3-1,15-5,0-2,0-1,-1 0,0-2,-1 0,0-1,-1-1,15-15,30-42,-47 105,-14-26,-1 0,1 0,0 0,1 0,0 0,0-1,0 1,1-1,0 0,1 0,0-1,0 1,0-1,1 0,0 0,0-1,0 1,1-1,-1-1,1 1,0-1,1-1,-1 1,6 1,-3-4,0 0,1 0,-1-1,0 0,0-1,0 0,1-1,-1 0,0 0,-1-1,1 0,-1-1,1 0,-1-1,0 0,0 0,-1-1,1 0,138-125,-117 99,-1 0,-1-2,-2 0,-2-2,-1-1,-1-1,-3-1,-1-1,-2 0,-1-1,-3-1,-1 0,-2 0,-2-1,0-28,-6 68,0 1,-1-1,1 1,-1-1,0 1,1-1,-1 0,0 1,-1-1,1 1,0-1,-1 0,0 1,1-1,-1 1,0-1,0 1,0 0,-1-1,1 1,-1 0,1 0,-1 0,1 0,-1 0,0 0,0 1,0-1,0 0,-1 1,1 0,0-1,0 1,-1 0,1 0,-1 1,1-1,-1 0,1 1,-1-1,-2 1,-1 4,0 1,0 0,1 0,0 1,-1-1,2 1,-1 1,1-1,0 0,0 1,1 0,-1 0,2 0,-1 0,-1 6,4-11,-8 23,3 0,0 1,1-1,1 1,2 0,0 0,2 0,1 2,0 19,0-7,2 0,1-1,3 1,1-1,11 29,13 11,-34-72,-3-3</inkml:trace>
  <inkml:trace contextRef="#ctx0" brushRef="#br0" timeOffset="1002.717">1445 394,'43'0,"34"0,13 0,-4 0,-7 5,-12 2,-13-1,-6-1,-6 3,-5 1,-5-2,-2-2,-7 3,-3 1,1-2,-3-2</inkml:trace>
</inkml:ink>
</file>

<file path=ppt/ink/ink8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9.8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307 672,'-53'50,"2"2,2 2,3 3,-2 8,42-58,1-1,-1 0,1 0,1 1,-1 0,1-1,0 1,1 1,-1-1,2 0,-1 1,1 0,0-1,0 1,1 0,0 0,1 0,-1 5,2-11,0 0,0 0,0 0,0 0,0 0,0-1,1 1,-1 0,1 0,-1-1,1 1,0-1,-1 1,1-1,0 0,0 0,0 0,0 0,0 0,0 0,0-1,0 1,0 0,1-1,-1 0,0 1,0-1,0 0,1 0,-1-1,0 1,2-1,70-19,-64 14,1 0,-1 0,-1-1,1-1,-1 1,0-1,-1-1,0 0,0 0,-1-1,0 0,-1 0,0 0,-1-1,0 0,0 0,-1 0,-1-1,0 1,0-1,-1 0,-1 0,0 0,-1 1,0-7,1 7,0-1,-1 0,-1 0,1 1,-2-1,0 0,0 1,-1-1,-1 1,1 0,-2 0,0 0,0 1,-1 0,0 0,-1 0,0 0,0 1,-1 1,0-1,-6-3,15 13,0-1,0 1,0 0,-1 0,1 0,0 0,-1 0,1 0,-1 0,1 0,-1 0,0 0,1 0,-1 0,0 0,1 0,-1 0,0 1,0-1,0 0,0 0,0 0,-1 0,1 0,0 0,0 0,-1 1,1-1,-1 0,1 0,-1 0,1 0,-1 0,1-1,-1 1,0 0,0 0,1 0,-1 0,0-1,0 1,0 0,0-1,0 1,0-1,0 1,0-1,0 1,0-1,0 0,0 0,0 1,-1-1,1 0,0 0,0 0,0 0,0 0,0-1,0 1,-1 0,1 0,0-1,0 1,0-1,4 5,0 0,0 0,0 0,1-1,0 0,-1 0,1 0,0 0,1 0,-1-1,0 0,1 0,-1 0,1 0,0-1,-1 0,1 0,0 0,0-1,0 1,0-1,0 0,-1 0,1-1,0 0,0 1,3-2,124-52,-88 23,-1-2,-2-1,-1-3,-2-1,-2-1,12-19,-26 30,-1 0,-2-1,-1-1,-2-1,0-1,-2 0,-2-1,2-9,-1-46,-13 88,0 1,0-1,0 1,0-1,0 0,0 1,0-1,0 0,0 1,-1-1,1 0,0 0,0 1,0-1,-1 0,1 1,0-1,0 0,-1 0,1 1,0-1,0 0,-1 0,1 0,0 0,-1 1,1-1,0 0,-1 0,1 0,0 0,-1 0,1 0,-1 0,1 0,0 0,-1 0,1 0,0 0,-1 0,1 0,0 0,-1 0,1-1,0 1,-1 0,1 0,0 0,-1 0,1-1,0 1,0 0,-1-1,-13 38,-17 100,5 2,7 1,6 1,7 0,10 130,-4-240,5 102,5 0,24 108,-31-187,-3-53,0 0,0 0,0 0,0 0,0 0,-1 0,1 0,0 0,0 0,-1 0,1 0,-1 0,1 0,-1 0,1 0,-1-1,1 1,-1 0,0 0,1-1,-1 1,0 0,0-1,0 1,1-1,-1 1,0-1,0 1,0-1,0 1,0-1,0 0,0 0,0 0,0 1,0-1,0 0,0 0,0 0,0-1,0 1,0 0,0 0,0 0,0-1,0 1,0 0,0-1,0 0,-6-4,1 0,-1 0,1-1,1 0,-1 0,1 0,0-1,1 0,-1 0,1 0,1 0,-1-1,1 1,1-1,-3-8,-5-8,1 0,1-1,1 0,1-1,1 0,2 1,0-1,2 0,0-1,2 1,1 0,2 0,0 1,1-1,2 1,0 0,2 0,1 1,1 0,1 1,0 0,5-3,78-66,-68 74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1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0 138,'343'-52,"-343"52,1 0,0 0,0 0,-1 1,1-1,0 0,0 0,-1 0,1 0,0 0,0 0,0-1,-1 1,1 0,0 0,0-1,-1 1,1 0,0-1,-1 1,1 0,0-1,-1 1,1-1,-1 1,1-1,-1 1,1-1,-1 0,1 1,-1-1,1 0,-1 1,0-1,1 0,-1 0,0 1,0-1,0 0,1 0,-1 1,0-1,0 0,0 0,0 1,0-1,0 0,-1 0,1 1,0-1,0 0,0 0,-1 1,1-1,0 0,-1 1,1-1,-1 0,1 1,-1-1,1 0,-1 1,1-1,-1 1,-44-25,-22 1,46 18</inkml:trace>
</inkml:ink>
</file>

<file path=ppt/ink/ink8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1.9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56 214,'0'485,"0"-467,-1-1,0 0,-1 0,-1 0,-1 0,0 0,-1 0,-5 8,10-25,0-1,0 1,0-1,0 1,0-1,0 1,-1 0,1-1,0 1,0-1,0 1,-1 0,1-1,0 1,-1-1,1 1,0 0,-1-1,1 1,0 0,-1 0,1-1,0 1,-1 0,1 0,-1 0,1-1,-1 1,1 0,-1 0,1 0,0 0,-1 0,1 0,-1 0,1 0,-1 0,1 0,-1 0,1 0,-1 0,1 1,0-1,-1 0,1 0,-1 0,1 1,0-1,-1 0,1 0,-1 1,1-1,0 0,-1 1,1-1,0 0,0 1,-1-1,1 1,0-1,-6-42,9 9,2-1,1 0,1 1,2 0,1 1,2 0,1 0,1 2,2-1,1 2,1 0,2 1,15-17,165-193,-56 133,-142 104,1-1,-1 0,1 0,-1 1,1 0,0-1,-1 1,1 0,0 0,0 1,0-1,0 0,0 1,-1 0,1 0,0 0,0 0,0 0,0 0,0 1,0 0,0-1,0 1,0 0,-1 0,1 1,0-1,-1 0,1 1,-1 0,0-1,1 1,-1 0,0 0,0 1,0-1,0 0,-1 1,1-1,-1 1,1-1,-1 2,3 11,-1 0,-1 0,0 1,-1-1,0 1,-2 0,0-1,0 1,-2-1,0 0,0 0,-2 0,0 0,0 0,-2-1,-5 10,6-9,-1 0,0 0,-1-1,-1 0,0 0,-1-1,0 0,-1-1,0 0,-1-1,-1 0,0-1,0 0,-1-1,0 0,0-2,-1 1,0-2,0 0,-1-1,0 0,0-1,-3-1,15-2,0-1,0 0,0 0,-1-1,1 1,0-1,0 0,0 0,0 0,0 0,1-1,-1 1,0-1,1 0,-1 0,1-1,-1 1,1-1,0 0,0 0,0 0,1 0,-1 0,1 0,-1-1,1 1,0-1,1 0,-1 1,1-1,-1 0,1 0,0 0,0 0,1 0,-1 0,1 0,0-1,0 1,1 0,-1 0,1 0,0 0,0 0,0-1,5-8,0 0,0 1,1 0,1 0,0 0,1 1,0 0,5-3,8-7</inkml:trace>
</inkml:ink>
</file>

<file path=ppt/ink/ink8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3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173 89,'-71'107,"60"-96,1 1,0 0,1 1,1 0,0 1,1-1,0 1,1 1,0-1,2 1,-1 0,2 1,0-1,1 0,0 10,2-23,0 0,0 1,0-1,0 0,1 0,-1 0,0 0,1 0,0 0,0 0,-1 0,1 0,0 0,0-1,1 1,-1 0,0-1,1 1,-1 0,1-1,-1 0,1 1,0-1,-1 0,1 0,0 0,0 0,0 0,0 0,0-1,0 1,0-1,0 1,0-1,0 0,0 1,0-1,0-1,1 1,0 0,81-30,-67 18,-1-1,0 0,-1-1,-1-1,0 0,-1-1,0-1,-2 0,0 0,-1-1,0 0,-2-1,0 0,-1-1,2-12,-8 25,0 1,0 0,-1 0,0-1,0 1,0 0,-1-1,0 1,-1 0,1 0,-1 0,0 0,-1 0,1 0,-1 1,0-1,0 1,-1 0,0 0,0 0,0 0,-1 1,1-1,-1 1,0 0,0 1,0-1,-1 1,1 0,-1 1,0-1,0 1,0 0,0 0,0 1,0 0,0 0,-1 0,1 1,0 0,-1 0,1 1,0-1,0 1,0 1,-1-1,1 1,0 0,1 1,-1-1,0 1,0 1,-76 70,68-55</inkml:trace>
</inkml:ink>
</file>

<file path=ppt/ink/ink8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60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 1,'-10'34,"-2"15,0 5,2-12,3-13</inkml:trace>
</inkml:ink>
</file>

<file path=ppt/ink/ink8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2.7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1 590,'5'-23,"0"0,2 1,1 0,0 0,2 1,1 0,0 1,1 0,1 1,10-10,52-26,-74 54,1 1,0-1,0 0,0 1,0 0,0-1,0 1,0 0,0 0,0 0,0 0,0 0,0 1,0-1,0 1,0-1,0 1,-1 0,1-1,0 1,0 0,-1 0,1 0,0 1,-1-1,1 0,-1 1,1-1,-1 1,0-1,0 1,0-1,0 1,0 0,0 0,0 0,0-1,-1 1,1 0,-1 0,1 0,-1 0,0 0,0 0,6 85,-8-81,1 0,0 0,0 0,1 0,0 0,0 0,0 0,0 0,1 0,0 0,1 0,-1 0,1 0,0 0,1-1,-1 1,1-1,0 0,0 0,1 0,-1 0,1 0,0-1,1 0,-1 0,1 0,0 0,0-1,0 1,0-1,5 2,-4-4,-1 0,0 0,0 0,1-1,-1 1,0-1,1-1,-1 1,0-1,1 0,-1 0,0 0,0-1,0 0,0 0,0 0,0 0,-1-1,1 0,-1 0,0 0,0-1,0 1,0-1,0 0,-1 0,0 0,0-1,0 1,2-4,64-152,4-96,-44 172,-19 60</inkml:trace>
</inkml:ink>
</file>

<file path=ppt/ink/ink8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3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 0,'0'851,"-16"-786,4-53</inkml:trace>
</inkml:ink>
</file>

<file path=ppt/ink/ink8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3.6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1,'39'4,"26"3,12-1,-1-1,-5-1,-10-2,-5-1,-8 0,-7-1,-6-1,-8 1</inkml:trace>
</inkml:ink>
</file>

<file path=ppt/ink/ink8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8.3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81,'0'-3,"0"0,0 0,0-1,-1 1,1 0,-1 0,0 0,0 0,0-1,0 1,0 1,-1-1,1 0,-1 0,0 0,0 1,0-1,0 1,0-1,-1 1,1 0,-1 0,1 0,-1 0,0 1,0-1,0 1,1 0,-2-1,1 1,0 1,0-1,0 0,0 1,-1-1,1 1,-7-1,-1 1,0 0,1 1,-1 0,1 1,0 0,-1 0,1 1,0 1,-6 2,0 1,-1 0,1 1,0 1,1 0,0 1,0 1,1 0,1 1,0 1,1 0,0 0,1 1,0 1,1 0,1 0,0 1,1 0,1 1,1 0,0 0,0 5,5-14,0 0,1 0,0 0,0 0,1 0,0 1,0-1,1 0,0 0,1-1,0 1,0 0,0-1,1 0,0 0,1 0,-1 0,1-1,1 1,-1-1,1-1,0 1,0-1,7 4,0 1,1-2,0 1,0-2,1 0,0 0,0-2,1 0,-1-1,1 0,0-1,0-1,4 0,-3 0,1-1,-1-1,1-1,0 0,-1-1,0-1,1-1,-1 0,-1-1,1-1,-1 0,0-2,11-6,-9 1</inkml:trace>
</inkml:ink>
</file>

<file path=ppt/ink/ink8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0,'0'29,"0"24,0 7,0-1,0-6,0-7,0-7,0-10</inkml:trace>
</inkml:ink>
</file>

<file path=ppt/ink/ink8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3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1,'0'0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99,'201'1,"-199"-2,0 1,1-1,-1 1,0 0,1-1,-1 1,1 0,-1 1,0-1,1 0,-1 1,0-1,1 1,-1 0,0-1,0 1,0 0,0 1,1-1,-1 0,-1 1,1-1,0 1,0-1,-1 1,1 0,-1 0,1 0,-1 0,0 0,1 0,-1 0,0 0,-1 0,1 0,0 1,-1-1,1 0,-1 1,1-1,-1 0,0 1,0 0,-5 9,0-1,0 0,-1 0,0-1,-1 0,0 0,-1 0,0-1,0 0,-1-1,0 0,-1 0,-2 1,2-2,1 0,0 1,0 0,1 0,0 1,0 0,1 1,0 0,1 0,0 0,1 1,0 0,0 0,-1 7,4-12,1-1,-1 1,1-1,1 1,-1 0,1-1,0 1,0 0,0 0,1-1,0 1,0 0,1-1,0 1,0-1,0 0,0 0,1 1,0-2,0 1,0 0,0 0,1-1,0 0,0 0,0 0,1 0,-1-1,1 1,0-1,0 0,0-1,0 1,2-1,4 1,1 0,0-1,-1-1,1 0,0 0,0-2,0 1,0-1,-1-1,1 0,0-1,-1 0,0-1,0 0,0-1,0 0,0 0,-1-1,0-1,-1 0,8-7,-3 4</inkml:trace>
  <inkml:trace contextRef="#ctx0" brushRef="#br0" timeOffset="496.157">622 15,'-1'45,"3"0,2 0,1-1,3 0,1 0,3 0,1-1,2-1,12 22,-27-62,0-1,0 0,0 0,1 1,-1-1,0 0,1 1,-1-1,1 0,-1 0,1 0,-1 0,1 1,0-1,0 0,0 0,-1 0,1-1,0 1,0 0,0 0,1 0,-1-1,0 1,0 0,0-1,0 1,1-1,-1 0,0 1,0-1,1 0,-1 0,0 1,1-1,-1 0,0-1,1 1,-1 0,0 0,0 0,1-1,-1 1,0-1,0 1,1-1,-1 1,0-1,0 0,0 1,0-1,0 0,0 0,0 0,0 0,0 0,41-136,-35 108,1 0,2 0,0 1,2 0,2 1,0 0,7-7,53-73,-60 88</inkml:trace>
</inkml:ink>
</file>

<file path=ppt/ink/ink8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19.6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223 1,'-7'2,"-4"2,0 0,0 0,0 1,1 1,0-1,0 2,0-1,0 2,1-1,1 1,-1 0,1 1,0 0,-5 9,13-15,0 0,0 1,0-1,1 1,0-1,-1 0,1 0,0 1,0-1,1 0,-1 0,1 0,-1 0,1 0,0-1,0 1,0 0,1-1,-1 0,1 1,-1-1,1 0,0 0,0 0,-1-1,1 1,1-1,-1 0,0 1,0-1,0-1,1 1,-1 0,0-1,3 0,14 9,-13-7,-1 0,0 0,0 1,0 0,0 0,0 1,0-1,-1 1,0 0,0 1,0-1,0 1,-1 0,0 0,0 1,0-1,-1 1,1 0,-1 0,-1 0,1 0,-1 1,0-1,-1 0,1 1,-1 0,0-1,-1 1,0 0,0-1,0 1,-1 0,0-1,0 1,-1-1,0 1,0-1,0 0,-3 5,0-4,0 0,0 0,-1 0,0-1,0 0,0-1,-1 1,1-1,-1 0,-1-1,1 1,-1-2,1 1,-1-1,0 0,0 0,-1-1,1-1,0 1,-1-1,1 0,-1-1,1 0,-1-1,1 1,-9-3,-24-26,28 11</inkml:trace>
</inkml:ink>
</file>

<file path=ppt/ink/ink8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01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709 2,'1'115,"-13"279,-51 3,52-323,16-136,2 42</inkml:trace>
  <inkml:trace contextRef="#ctx0" brushRef="#br0" timeOffset="253.095">399 595,'38'-5,"37"-6,11-2,0 2,-10-2,-13 1,-12 2,-11-1,-6 1,-5-3,-3-4,-5 1</inkml:trace>
  <inkml:trace contextRef="#ctx0" brushRef="#br0" timeOffset="613.334">1162 2,'-69'449,"50"-211,20-231,-1 1,1 0,1 0,0-1,0 1,0-1,1 1,0-1,1 0,0 0,0 0,2 2,-4-6,0-1,0 0,0 0,0 0,0 0,0-1,0 1,1 0,-1-1,0 0,1 0,-1 1,1-1,0-1,-1 1,1 0,0-1,0 1,-1-1,1 0,0 0,0 0,0 0,-1 0,1-1,0 1,-1-1,1 0,0 0,-1 0,1 0,-1 0,1-1,-1 1,2-2,52-35,-42 27,0 1,1 0,0 1,1 1,0 1,0 0,10-3,-22 10,0-1,-1 1,1 0,0 0,-1 1,1-1,0 1,-1-1,1 1,-1 0,1 1,-1-1,0 1,1-1,-1 1,0 0,0 0,0 0,0 1,-1-1,1 1,-1-1,1 1,-1 0,0 0,0 0,0 0,0 1,-1-1,1 0,-1 1,0-1,0 1,0-1,0 1,-1 0,0-1,1 3,30 59,5-50,-21-19</inkml:trace>
  <inkml:trace contextRef="#ctx0" brushRef="#br0" timeOffset="979.872">1782 820,'31'-3,"-1"-1,0-1,0-2,-1-1,0-1,0-2,-1-1,0-1,9-7,-30 15,0-1,0 0,0 0,-1 0,0-1,-1 0,1 0,-1-1,-1 1,1-1,-1 0,-1 0,0-1,0 1,0-1,-1 1,0-1,-1 0,0 0,0 0,-1 0,0 0,-1 0,0 0,-1-4,-1 10,0 0,0-1,0 1,0 0,-1 0,1 1,-1-1,0 1,0 0,0 0,0 0,0 0,0 1,-1-1,1 1,-1 0,1 1,0-1,-1 1,1 0,-1 0,1 0,-1 0,1 1,-1 0,1 0,-1 0,1 1,0-1,0 1,0 0,0 0,0 0,0 1,1-1,-1 1,1 0,-3 3,-8 5,0 0,1 1,0 0,1 1,0 1,1-1,1 2,0 0,1 0,0 1,6-10,0 0,0 0,1 0,0 0,0 0,0 0,1 0,0 1,0-1,0 1,1-1,0 0,0 1,1-1,0 1,0-1,0 0,1 1,0-1,0 0,0 0,1 0,0-1,0 1,1-1,-1 1,1-1,5 4,5 1,0 0,1-2,1 0,-1-1,1 0,1-1,-1-1,1 0,0-2,0 0,0-1,0 0,0-1,1-1,-1-1,0-1,0 0,4-2,13-1,-4-1</inkml:trace>
  <inkml:trace contextRef="#ctx0" brushRef="#br0" timeOffset="5513.887">3306 651,'11'30,"0"0,-2 0,-2 1,0 0,-2 0,-2 0,-1 1,-1 6,-1 275,1-304,-1 0,-1 0,0 0,0 0,-1-1,0 1,0 0,-1-1,0 1,0-1,-2 1,5-8,0 0,-1-1,1 1,-1 0,1 0,-1-1,1 1,-1 0,1-1,-1 1,1 0,-1-1,0 1,1-1,-1 1,0-1,0 1,1-1,-1 0,0 1,0-1,0 0,1 0,-1 1,0-1,0 0,0 0,0 0,1 0,-1 0,0 0,0 0,0-1,0 1,0 0,1 0,-1-1,0 1,0 0,1-1,-1 1,0-1,0 1,1-1,-1 1,0-1,1 0,-1 1,1-1,-1 0,1 1,-1-1,1 0,0 1,-1-1,1 0,0 0,-1 0,1 0,0 0,-18-52,14 21,2-1,1 0,1 0,3 0,0 0,2 1,1-1,2 1,1 1,2-1,1 2,1 0,6-9,-1 3,2 0,1 2,2 0,1 2,2 0,1 2,5-3,-30 30,0 1,0 0,0-1,1 1,-1 0,1 1,-1-1,1 0,0 1,0-1,0 1,-1 0,1 0,0 0,1 0,-1 1,0-1,0 1,0 0,0 0,0 0,0 0,0 1,0-1,1 1,-1-1,0 1,0 0,-1 1,1-1,0 0,0 1,-1-1,1 1,0 0,-1 0,0 0,1 0,-1 1,0-1,0 0,0 1,-1-1,1 1,-1 0,1 0,-1 0,0 0,6 17,-2-1,0 2,-1-1,-1 0,-1 1,0-1,-2 1,-1 0,0-1,-3 12,3-19,1-1,-2 1,0-1,0 1,-1-1,-1 0,0 0,-1-1,0 1,0-1,-1 0,-1 0,0-1,0 0,-1 0,0 0,-1-1,0-1,-1 1,0-2,0 1,0-1,-1-1,0 0,-5 2,14-7,0-1,0 1,0-1,0 1,0-1,0 0,0 0,0 0,0 0,0 0,0 0,0 0,0-1,0 1,0-1,0 1,0-1,0 0,1 0,-1 0,0 0,0 0,1 0,-1-1,1 1,-1 0,1-1,-1 1,1-1,0 0,0 1,0-1,0 0,0 0,0 0,0 1,1-1,-1 0,1 0,-1 0,1-2,10-82,17 37,-15 30</inkml:trace>
  <inkml:trace contextRef="#ctx0" brushRef="#br0" timeOffset="6349.833">4209 622,'-8'2,"0"0,0 1,0 0,0 0,0 0,1 1,-1 0,1 1,0 0,0 0,1 0,0 1,-1 0,-4 6,-6 4,-2 2,2 1,0 0,1 1,1 1,0 1,2 0,-6 14,18-34,-1-1,1 1,0 0,0-1,0 1,0 0,0 0,1 0,-1 0,1 0,-1 0,1 0,0 0,-1 0,1 0,0 0,0 0,1 1,-1-1,0 0,1 0,-1 0,1 0,0 0,-1 0,1-1,0 1,0 0,0 0,1-1,-1 1,0 0,1-1,-1 1,1-1,-1 0,1 1,0-1,-1 0,1 0,0 0,0 0,0 0,0-1,0 1,0-1,0 1,0-1,0 1,0-1,10-2,0 1,0-2,0 1,0-2,-1 1,1-2,-1 0,0 0,0-1,-1 0,1-1,-2 0,1 0,-1-1,0-1,5-5,-1 3,134-129,-146 139,-1 1,1-1,-1 1,1-1,-1 1,1-1,-1 1,1-1,-1 1,1 0,0-1,-1 1,1 0,-1-1,1 1,0 0,-1 0,1 0,0 0,0 0,-1 0,1 0,0 0,-1 0,1 0,0 0,-1 0,1 0,0 0,-1 1,1-1,0 0,-1 0,1 1,-1-1,1 1,0-1,-1 0,1 1,-1-1,1 1,-1-1,1 1,-1 0,0-1,1 1,-1-1,0 1,1 0,-1-1,0 1,0 0,0-1,0 1,1 0,-1-1,0 1,11 51,-9-44,-3-4,1 1,0-1,0 1,0-1,0 1,1-1,0 1,0-1,0 0,0 1,1-1,0 0,0 0,0 0,0 0,1 0,-1 0,1-1,0 1,0-1,0 0,1 0,-1 0,1 0,0-1,0 1,0-1,0 0,0 0,0 0,0-1,0 0,1 0,-1 0,5 1,16-9,0-2,-1 0,0-1,-1-1,0-2,0 0,-2-1,0-1,0-1,-2-1,0-1,-1-1,0 0,0-3,-16 20,33-36,0-2,-3-1,-1-1,-2-2,-2-1,-3-1,-1-1,-2-1,-2-1,-3-1,9-44,-22 25,-3 68,0-1,-1 0,1 1,-1-1,1 1,-1-1,1 1,-1-1,0 1,0-1,1 1,-1-1,0 1,0 0,-1 0,1-1,0 1,0 0,-1 0,1 0,0 0,-1 1,1-1,-1 0,1 0,-1 1,1-1,-1 1,0 0,1-1,-1 1,0 0,1 0,-1 0,1 0,-1 0,0 0,1 1,-2-1,-6 4,0 1,1 0,-1 0,1 1,0 0,1 0,-1 1,1-1,0 2,1-1,0 1,0 0,1 0,0 1,0 0,1 0,0 0,0 0,1 1,1-1,0 1,-1 5,-3 19,2 1,1 1,2-1,1 0,3 8,-2 15,56 280,-56-336,0 0,-1 0,1-1,-1 1,1 0,-1 0,0-1,1 1,-1 0,0 0,0 0,0 0,-1-1,1 1,0 0,-1 0,1-1,-1 1,1 0,-1 0,0-1,0 1,0-1,0 1,0-1,0 1,0-1,-1 1,1-1,0 0,-1 0,1 0,-1 0,1 0,-1 0,0 0,1 0,-1-1,0 1,1-1,-1 1,0-1,0 0,-35-24,20 10</inkml:trace>
  <inkml:trace contextRef="#ctx0" brushRef="#br0" timeOffset="6603.36">4548 482,'43'9,"34"4,13-1,-4-7,-7-4,-7-8,-7-2,-9 0,-5-2,-6-1,-5 3,-6-3,-4-3,-1 0,-6-2,-3 3,-3 2</inkml:trace>
  <inkml:trace contextRef="#ctx0" brushRef="#br0" timeOffset="6931.105">5479 30,'-23'175,"8"-80,4 0,4 0,5 55,3-136,0 0,1 0,1 0,0-1,0 1,2-1,-1 1,6 7,-9-18,1 1,0-1,0 0,0 1,1-1,-1 0,1-1,-1 1,1 0,0-1,0 0,0 1,1-1,-1 0,0-1,1 1,-1-1,1 1,0-1,-1 0,1 0,0-1,0 1,-1-1,1 0,0 0,0 0,0 0,0-1,-1 1,1-1,0 0,1-1,19-7,1-1,-2-1,1-1,-2-2,1 0,16-14,26-17,-64 43,1 1,0-1,0 0,0 1,0-1,0 1,0 0,0-1,0 1,1 0,-1 0,0 0,1 1,-1-1,1 1,-1-1,1 1,-1 0,1 0,-1 0,1 0,-1 0,1 1,-1-1,0 1,1-1,-1 1,0 0,1 0,-1 0,0 0,0 1,0-1,0 1,0-1,0 1,0 0,0-1,-1 1,1 0,1 2,51 139,-42-128</inkml:trace>
  <inkml:trace contextRef="#ctx0" brushRef="#br0" timeOffset="19270.572">342 2062,'-27'3,"-1"0,1 2,0 1,1 1,-1 1,1 2,1 0,0 2,-19 11,40-21,0 1,0 0,0 0,0 0,0 0,1 1,-1-1,1 1,0 0,0 0,1 0,-1 0,1 1,0-1,0 1,0-1,0 1,1 0,0 0,0 0,1-1,-1 1,1 0,0 0,0 0,0 0,1 0,0 0,0 0,0-1,1 1,-1 0,1-1,0 1,0-1,1 1,-1-1,1 0,0 0,0 0,1-1,-1 1,1-1,0 0,-1 0,1 0,3 1,4 1,0 0,0-1,0 0,1 0,-1-2,1 1,0-2,0 1,0-2,0 0,0 0,0-1,0 0,0-1,-1 0,1-1,-1-1,1 0,-1 0,0-1,0 0,-1-1,0-1,0 1,0-1,-1-1,0 0,0 0,5-8,30-37,-11 77,-29-18,7 10,0-1,1-1,1 1,0-2,1 0,0 0,1-2,0 1,1-2,0 0,1-1,0-1,14 5,29 7,-41-15</inkml:trace>
  <inkml:trace contextRef="#ctx0" brushRef="#br0" timeOffset="22394.863">4859 2090,'-15'34,"-4"15,0 5,5-2,8-10,6-13</inkml:trace>
  <inkml:trace contextRef="#ctx0" brushRef="#br0" timeOffset="22643.271">4830 1751,'0'-9,"5"5,1 5</inkml:trace>
  <inkml:trace contextRef="#ctx0" brushRef="#br0" timeOffset="20323.804">2064 2062,'-12'-6,"0"0,0 0,0 1,-1 1,0 0,0 0,0 2,0-1,-1 2,1 0,0 0,-1 1,1 1,-1 0,1 1,0 1,0 0,0 0,0 1,0 1,1 0,0 1,0 1,6-4,0 1,1 0,0 0,0 0,0 1,0 0,1 0,0 0,0 1,0-1,1 1,-1 0,1 0,1 0,-1 1,1-1,0 0,1 1,-1 0,1-1,1 1,-1 0,1-1,0 1,1 0,-1 0,2-1,-1 1,0-1,1 1,1-1,-1 0,1 1,0-1,0-1,2 3,6 1,1 0,0-1,1-1,0 0,0 0,0-2,1 0,0 0,0-1,0-1,0 0,1-1,-1 0,1-1,-1-1,1-1,0 0,-1 0,7-3,5 3,-17 1,1 0,-1-1,1 0,-1-1,1 0,-1 0,0-1,0 0,0-1,0 0,0 0,-1-1,0 0,0-1,2-2,3-5</inkml:trace>
  <inkml:trace contextRef="#ctx0" brushRef="#br0" timeOffset="20842.836">2516 1977,'-18'35,"2"1,1 0,1 1,2 1,2 0,-2 19,11-55,0 1,0 0,0-1,0 1,1 0,-1 0,1 0,0 0,-1-1,1 1,1 0,-1 0,0 0,1 0,-1-1,1 1,0 0,0 0,0-1,0 1,0-1,1 1,-1-1,1 1,0-1,0 0,0 0,0 0,0 0,0 0,0 0,1 0,-1-1,0 1,1-1,0 0,-1 0,1 0,0 0,-1 0,1-1,0 1,0-1,0 1,0-1,-1 0,2 0,8-4,1 0,-1-1,0 0,-1-1,1-1,-1 1,0-2,-1 0,0 0,0 0,0-2,-1 1,-1-1,0 0,5-8,23-24,62-55,-97 96,0 0,1 0,-1 0,0 0,0 1,1-1,-1 0,0 1,1-1,-1 1,0-1,1 1,-1 0,1 0,-1 0,1-1,-1 1,0 1,1-1,-1 0,1 0,-1 0,1 1,-1-1,0 1,1-1,-1 1,0 0,1-1,-1 1,0 0,0 0,0 0,0 0,0 0,0 0,0 0,0 0,0 0,0 0,0 1,-1-1,1 0,0 1,-1-1,1 0,-1 1,0 0,12 71,-15 293,0-300,-3-1,-3 1,-2-2,-4 1,-7 12,20-63,-2 0,1-1,-2 0,0 0,0 0,-1-1,-1 0,0 0,-1 0,0-1,0 0,-2 0,1-1,-1-1,0 0,-2 1,10-9,0 0,0 0,0 0,0-1,0 1,-1-1,1 1,0-1,0 0,0 0,0 0,-1 0,1 0,0 0,0-1,0 1,0-1,0 1,0-1,0 0,0 0,0 0,0 0,0 0,0 0,0-1,1 1,-1 0,0-1,1 0,0 1,-1-1,1 0,0 0,0 1,0-1,0 0,0 0,0-1,-25-86,22 45,2-1,2 0,1 0,3 1,2-1,8-29,-9 53,1 0,1 1,1-1,1 1,1 1,0 0,1 0,1 1,1 1,1 0,0 0,1 1,1 1,13-10,-1 5,-3 3</inkml:trace>
  <inkml:trace contextRef="#ctx0" brushRef="#br0" timeOffset="21436.147">3419 1977,'-21'5,"1"1,-1 1,2 1,-1 1,1 0,0 2,1 0,0 1,1 1,1 0,0 1,0 1,-8 12,19-23,2 0,-1 0,0 0,1 1,0-1,0 1,0 0,0 0,1 0,0 0,0 1,1-1,-1 0,1 1,0-1,0 1,1-1,0 1,0 0,0-1,1 1,-1-1,1 1,1-1,-1 1,1-1,0 0,0 0,0 0,1 0,0 0,0 0,0-1,1 1,-1-1,1 0,0 0,0 0,3 1,-1 0,1 0,0-1,0 0,1 0,-1-1,1 1,0-2,0 1,0-1,0 0,0-1,0 0,0 0,1-1,-1 0,0-1,0 1,0-2,1 1,-1-1,0 0,-1-1,1 0,2-1,9-4,-2-1,1-1,-1-1,-1-1,0 0,0-1,-1 0,-1-1,6-9,1 0,-3 5</inkml:trace>
  <inkml:trace contextRef="#ctx0" brushRef="#br0" timeOffset="21789.989">3899 1526,'-16'25,"1"2,1-1,2 2,1 0,1 0,-6 28,7-12,1 0,3 0,2 1,1-1,3 1,3 15,-1 45,-8 38,5-141,-1 0,1-1,0 1,-1 0,1 0,0 0,0 0,0-1,0 1,0 0,1 0,-1 0,0 0,1-1,-1 1,1 0,0 0,0-1,0 1,0 0,0-1,0 1,0-1,0 1,1 0,6-2</inkml:trace>
  <inkml:trace contextRef="#ctx0" brushRef="#br0" timeOffset="22121.871">4209 2006,'-20'31,"1"1,2 0,1 1,2 1,1 1,2 0,-1 9,11-41,0-1,0 1,0 0,0 0,0 0,0-1,1 1,0 0,-1 0,1 0,0 0,1 0,-1 0,0 0,1 0,0 0,-1 0,1-1,0 1,1 0,-1 0,0-1,1 1,-1-1,1 1,0-1,0 0,0 0,0 0,0 0,1 0,-1 0,0 0,1-1,0 1,-1-1,1 0,0 0,-1 0,1 0,0 0,0-1,0 1,0-1,3 0,10-3,-1 0,1-2,-1 0,1-1,-1 0,-1-2,0 1,0-2,0 0,-1 0,0-1,-1-1,5-6,-5 7,-1-1,0-1,-1 0,0 0,-1-1,0-1,-1 1,-1-1,0 0,1-5,-6 14,0-1,0 1,0-1,-1 1,1-1,-1 1,-1-1,1 0,-1 0,0 1,0-1,-1 0,1 0,-1 1,-1-1,1 1,-1-1,0 1,0-1,0 1,-1 0,0 0,0 0,0 0,-1 1,0-1,0 1,0 0,-1-1,1 3,1-1,-1 1,-1 0,1 0,0 0,-1 0,1 1,0 0,-1 0,0 0,1 0,-1 1,0-1,1 1,-1 1,0-1,1 1,-1-1,1 1,-1 1,1-1,-1 1,1-1,0 1,-1 0,1 1,-8 3,1 1,1 0,-1 1,1 0,0 0,1 1,0 0,-7 11,3-2</inkml:trace>
  <inkml:trace contextRef="#ctx0" brushRef="#br0" timeOffset="25575.029">5451 2034,'-15'0,"0"1,1 1,-1 1,1 0,-1 1,1 0,1 1,-1 1,0 0,1 1,1 0,-1 1,1 0,0 1,1 1,0 0,1 0,0 1,0 0,1 1,1 0,-4 6,5-6,0 0,1 0,0 1,1 0,0 0,1 0,0 0,1 1,-1 12,4-21,-1-1,1 0,0 1,1-1,-1 0,1 1,0-1,0 0,0 0,0 1,1-1,0 0,0-1,0 1,0 0,0 0,1-1,0 1,0-1,0 0,0 0,0 0,0-1,1 1,0-1,-1 1,1-1,0 0,0-1,0 1,0-1,0 1,2-1,8 2,0 0,0-2,0 1,0-2,0 0,1 0,-1-2,0 0,0 0,0-1,-1-1,1 0,-1-1,0 0,0-1,2-2,20-12,0-1,-1-2,-1-2,-2-1,0-2,-12 11,-2-1,0 0,-2-2,0 0,-1 0,0-2,-2 1,-1-2,-1 0,0 0,-2 0,-1-1,-1-1,-1 1,-1-1,1-20,-2 17,-2 1,0 0,-2 0,-1-1,-1 1,-1 0,-1 1,-2-1,0 1,-2 0,-1 1,-1 0,-1 0,-1 1,-1 1,-5-4,16 22,0 1,0 0,0 0,-1 1,1-1,-1 1,0 0,0 0,-1 0,1 0,0 1,-1-1,0 1,1 0,-1 1,0-1,0 1,0 0,0 0,0 1,0-1,0 1,-1 0,1 1,0-1,0 1,0 0,0 0,0 0,0 1,1 0,-1 0,0 0,1 1,-1-1,1 1,0 0,0 0,0 1,1-1,-1 1,1 0,-3 3,-6 12,1 1,0 1,2 0,0 1,1-1,1 2,2-1,0 1,1 0,1 0,2 0,0 0,-2 14,2 0,1 0,2 0,2 0,1-1,2 1,1-1,2 0,14 31,-13-38,2 0,0-2,2 1,2-2,0 0,1-1,18 18,103 111,-89-86,-44-62</inkml:trace>
</inkml:ink>
</file>

<file path=ppt/ink/ink8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4:34.4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3186,'275'-28,"-66"0,92 1,24-1,279-2,317 30,-378-28,505 28,-444 28,-296-25,63-17,221-21,-75 23,-96-14,2 14,190-17,-19-5,55 12,29-13,-148 13,115-12,-557 29,776-29,1550 35,-2389-1</inkml:trace>
  <inkml:trace contextRef="#ctx0" brushRef="#br0" timeOffset="28140.942">1665 2960,'0'-55,"12"-145,54 1,64-110,-98 241,13-29,4 2,43-60,-90 152,67-100,4 3,5 2,37-30,-90 102,-4 3,1 1,1 1,1 1,1 1,1 1,0 1,20-9,170-70,-181 84,1 1,0 2,0 2,1 1,7 1,13-6,-45 8,-1 0,0 1,1 1,0 0,-1 0,1 1,-1 0,1 1,0 1,2 0,38 11,-22-7,0 2,-1 1,0 1,0 1,-1 2,1 2,32 20,-31-19,-1 1,0 1,-2 1,0 2,-1 1,22 23,79 119,-87-113,-3 1,-2 3,-2 0,-3 2,3 14,37 124,-40-78,39 124,16 79,-50-150,-2-24,-34-146,1 1,0-1,-1 1,1-1,0 1,0-1,0 1,-1-1,1 1,0-1,0 1,0 0,0-1,0 1,0-1,0 1,0-1,0 1,0-1,1 1,-1 0,0-1,0 1,0-1,1 1,-1-1,0 1,1-1,-1 1,0-1,1 0,-1 1,0-1,1 1,-1-1,1 0,-1 1,1-1,-1 0,1 0,-1 1,1-1,-1 0,1 0,0 0,-1 0,1 0,-1 0,1 0,-1 0,1 0,-1 0,1 0,0 0,-1 0,1 0,-1 0,1 0,-1-1,1 1,-1 0,1 0,-1-1,1 1,-1 0,1-1,-1 1,0-1,1 1,-1 0,21-40,-19 35,307-747,-290 704,1 1,3 2,2 0,2 2,2 0,1 2,3 1,1 2,11-8,227-242,-125 108,-142 174,12-14,1 1,0 0,2 1,0 1,1 1,0 1,1 0,12-3,217-116,-229 124,0 1,0 0,1 2,0 0,0 2,0 0,1 2,18-1,270 6,-290 0,1 1,0 1,0 1,-1 1,0 1,0 1,-1 1,0 0,-1 2,15 9,71 76,-57-45,101 142,-136-175,-1 1,0 1,-1 0,-2 0,0 1,-1 0,-1 1,-1 0,-1 1,-1-1,-1 1,0 9,24 137,29 56,-29-109,29 81,-34-107,12 101,-36 63,1-230</inkml:trace>
  <inkml:trace contextRef="#ctx0" brushRef="#br0" timeOffset="30788.813">7423 2876,'3'-5,"6"-12,-1 0,-1 0,0 0,-1-1,-1 0,0 0,-1 0,-1-6,8-176,10 95,2-19,6 1,5 1,45-104,-36 141,4 2,4 1,3 3,3 3,4 2,3 3,14-8,-62 62,0 2,1 0,1 1,0 0,1 2,0 0,1 1,0 1,1 1,0 1,1 1,-1 1,1 0,1 2,-1 0,12 1,243 6,33 56,-259-50,-1 2,0 3,-1 1,-1 3,0 2,-2 1,0 3,-1 2,-2 2,-1 1,15 16,-14-1,-3 3,-2 0,-2 3,5 13,-7-13,-12-18,-3 1,0 1,-3 0,0 1,-3 1,0 1,-1 6,30 126,-15-28,-22-99,2-1,2 0,2 0,1-1,2-1,2 0,6 9,-18-37,0 0,-1 1,0 0,-1 0,-1-1,1 1,-2 1,0-1,-1 10,13 90,-24-278,12 127,34-288,-15 200,-5 26,5 1,22-67,-31 131,1 1,3 0,0 1,2 1,2 1,1 0,2 1,16-20,11-4,2 1,2 2,2 3,3 3,1 2,48-27,-53 40,1 3,2 2,0 2,28-5,-42 16,1 3,0 2,0 1,1 3,28 0,-62 5,22-2,0 1,-1 2,1 1,-1 2,0 1,22 7,-27-4,0 1,-1 2,0 0,-1 2,-1 0,22 18,66 45,-90-61,13 9,0 2,-2 1,-1 2,14 17,-12-8,-2 3,-2 0,-1 1,-3 2,-1 1,-3 1,1 6,51 255,-43-109,-1 83,-29-267,2 1,-1-1,2 1,0-1,1 0,0-1,1 1,2 2,2-2</inkml:trace>
  <inkml:trace contextRef="#ctx0" brushRef="#br0" timeOffset="32826.519">12644 2650,'2'-2,"0"1,0 0,0-1,0 0,-1 1,1-1,-1 0,1 0,-1 0,0 0,0 0,0 0,0 0,0 0,0 0,0-1,-1 1,1 0,-1-1,0 1,0 0,0-1,0 1,0 0,0-1,0 0,4-182,7-48,8 142,4 0,4 2,3 1,5 1,45-81,-52 121,2 0,2 2,1 2,3 1,4-2,-14 20,2 1,0 2,1 0,1 2,0 1,2 2,0 1,17-5,-25 13,1 1,1 1,-1 2,1 0,-1 2,1 0,0 2,10 2,34-1,-45 1,-1 1,1 0,-1 2,0 1,0 1,-1 1,11 6,16 4,118 65,-139-72,-1 1,0 1,-1 1,-1 2,-1 1,0 1,-1 1,-1 1,-1 1,-1 0,-1 2,-1 1,-1 0,4 10,80 160,-73-121,-3 2,15 77,26 76,-36-117,-26-88,1 0,1 0,1-1,0 0,2 0,1-1,8 11,-6-14,-3-2</inkml:trace>
  <inkml:trace contextRef="#ctx0" brushRef="#br0" timeOffset="33908.232">14478 2735,'905'0,"-707"-28,282 27,-284 2,-155 10,-41-12</inkml:trace>
  <inkml:trace contextRef="#ctx0" brushRef="#br0" timeOffset="37588.833">14987 1634,'531'-288,"-368"206,139-49,-282 123,0 1,0 1,0 1,1 1,-1 1,19-1,-38 3,0 1,1 0,-1 0,0 0,0 0,0 0,0 0,0 0,0 0,0 0,0 0,1 0,-1 1,0-1,0 0,0 1,0-1,0 1,0-1,0 1,0 0,-1-1,1 1,0 0,0-1,0 1,-1 0,1 0,0 0,-1 0,1 0,-1 0,1 0,-1 0,1 0,-1 0,0 0,0 0,1 0,-1 0,0 0,0 1,0-1,0 0,0 0,0 0,-1 0,1 0,0 0,-1 1,-26 51,26-52,-101 136,68-95,2 1,1 1,3 2,-4 11,30-54,0 1,1-1,-1 0,1 1,-1-1,1 1,0-1,1 1,-1-1,0 1,1 0,0-1,0 1,0 0,0-1,1 1,0 0,-1-1,1 1,0-1,1 1,-1-1,1 0,-1 1,1-1,0 0,0 0,1 0,-1 0,0-1,1 1,0 0,0-1,0 0,0 0,0 0,0 0,0 0,0-1,1 1,-1-1,1 0,1 0,9 0,0-1,0-1,0 0,0-1,0-1,0 0,0-1,-1 0,0-1,0-1,0 0,0-1,-1 0,0 0,1-3,0 3,208-144,-204 135,-4 2</inkml:trace>
  <inkml:trace contextRef="#ctx0" brushRef="#br0" timeOffset="39325.289">17160 1352,'9'-48,"-9"46,-1 1,0-1,0 0,0 0,0 1,0-1,0 1,-1-1,1 1,0 0,-1-1,1 1,-1 0,1 0,-1 0,0 0,0 0,1 0,-1 1,0-1,0 0,0 1,0 0,1-1,-1 1,0 0,0 0,0 0,0 0,0 0,0 1,0-1,0 0,0 1,1 0,-1-1,0 1,-69 33,61-27,0 0,0 0,1 1,0 1,0 0,1 0,0 1,0 0,1 0,1 0,0 1,0 0,1 0,0 1,1 0,1-1,0 1,0 1,1-1,0 0,2 0,-1 1,1-1,1 1,0-1,1 1,0-7,0 1,0-1,1 0,0 0,0-1,0 1,1-1,0 0,0 1,0-2,1 1,-1 0,1-1,0 0,1 0,-1-1,0 1,1-1,0 0,0 0,0-1,0 0,0 0,5 0,160 9,-149-11,87-23,-101 19</inkml:trace>
  <inkml:trace contextRef="#ctx0" brushRef="#br0" timeOffset="40123.222">17583 1295,'-5'27,"1"0,1 1,2-1,0 1,2-1,1 1,1-1,2 0,4 16,-8-40,1 1,0-1,-1 0,1 1,0-1,1 0,-1 0,1 0,-1 0,1-1,0 1,0-1,0 0,0 1,0-2,1 1,-1 0,1 0,-1-1,1 0,0 0,-1 0,1 0,0-1,0 1,-1-1,1 0,0 0,0 0,0-1,-1 1,1-1,0 0,-1 0,1 0,0 0,-1-1,1 0,-1 0,0 0,0 0,0 0,0 0,0-1,0 1,0-1,-1 0,1 0,-1 0,1-2,24-35,-1-1,-2-1,-2-1,-2 0,3-14,35-78,-58 136,0-1,0 1,0 0,0-1,0 1,1-1,-1 1,0 0,0-1,1 1,-1-1,0 1,1-1,-1 1,1-1,-1 1,1-1,-1 1,1-1,-1 1,1-1,-1 0,1 1,-1-1,1 0,0 0,-1 1,1-1,-1 0,1 0,0 0,-1 0,1 0,0 0,-1 0,1 0,0 0,-1 0,1 0,-1 0,1 0,0-1,-1 1,1 0,0 0,-1-1,1 1,-1 0,1-1,-1 1,1-1,-1 1,1 0,-1-1,0 1,1-1,-1 0,1 1,-1-1,0 1,0-1,1 1,-1-1,0 0,0 0,5 58,-5-55,10 153,0-66,-3 1,-4 0,-5 23,1-17,-3-65,-1 0,-1-1,-2 0,-1 0,-1-1,-1 0,-2-1,-1 0,-1-1,-2 0,-13 17,30-43,-1 0,1 1,0-1,-1 1,1-1,-1 0,1 1,-1-1,1 0,-1 0,0 1,0-1,0 0,0 0,0 0,0 0,0 0,0 0,0 0,0 0,0-1,0 1,-1 0,1-1,0 1,-1-1,1 1,0-1,-1 0,1 1,-1-1,1 0,-1 0,1 0,0 0,-1 0,1-1,-1 1,1 0,0 0,-1-1,1 1,0-1,-1 0,1 1,0-1,0 0,-1 0,-1-14,0 1,1-1,0-1,1 1,1 0,1 0,0 0,2-6,-3 12,9-52,2 0,3 2,2 0,21-47,-26 76</inkml:trace>
  <inkml:trace contextRef="#ctx0" brushRef="#br0" timeOffset="40793.478">18655 590,'82'470,"-4"-149,-73-297</inkml:trace>
  <inkml:trace contextRef="#ctx0" brushRef="#br0" timeOffset="41124.863">19051 985,'-9'28,"2"1,1 1,2-1,1 1,1 0,1 0,2 0,2 9,-3-35,0-1,0 0,1 0,0 0,-1 0,1 0,0 0,1 0,-1-1,0 1,1 0,-1-1,1 1,0-1,0 1,0-1,0 0,1 0,-1 0,1 0,-1 0,1 0,-1-1,1 1,0-1,0 0,0 0,0 0,0 0,0 0,0-1,0 1,0-1,0 0,0 0,0 0,0 0,0-1,0 1,0-1,0 0,0 0,0 0,0 0,0 0,0-1,-1 1,1-1,0 0,-1 0,2-1,6-7,-1-1,0 0,-1 0,0-1,-1 0,0-1,0 1,-2-1,0-1,0 1,0-4,-3 11,4-11,-1-1,-1 0,-1 1,0-1,-1-1,-1 1,-1 0,0 0,-1 0,-2 0,1 0,-2 0,-2-6,5 21,0 1,0-1,0 0,0 1,0-1,-1 1,1 0,-1-1,1 1,-1 0,0 0,0 0,0 0,0 0,0 0,-1 1,1-1,0 1,-1 0,1-1,-1 1,-1 0,-10 0</inkml:trace>
  <inkml:trace contextRef="#ctx0" brushRef="#br0" timeOffset="41373.892">19445 957,'-4'33,"-3"17,6-1,8-9,2-11</inkml:trace>
  <inkml:trace contextRef="#ctx0" brushRef="#br0" timeOffset="41523.29">19445 505,'0'0</inkml:trace>
  <inkml:trace contextRef="#ctx0" brushRef="#br0" timeOffset="42057.286">19699 703,'-8'15,"1"0,1 0,0 1,1 0,1 0,0 0,1 1,1-1,0 1,1 0,1 0,1-1,0 1,1 0,1-1,3 9,-4-21,1 0,-1 0,1-1,0 1,1 0,-1-1,1 0,-1 0,1 0,0 0,0 0,0-1,1 0,-1 0,0 0,1 0,-1-1,1 0,0 0,0 0,-1 0,1-1,0 0,0 0,-1 0,1 0,0-1,0 0,-1 0,1 0,0 0,-1-1,1 0,-1 0,0 0,0-1,0 1,0-1,0 0,0 0,-1 0,3-3,8-10,0-1,-1-1,0 0,-2 0,0-1,-1-1,-1 0,-1 0,5-22,11-21,8-10,-19 49,-1 0,-2-2,0 1,-2-1,-1-1,-1 1,-1-1,-1 0,-2 0,0-20,-4 21,-2-1,0 1,-2 0,0 1,-2 0,-1 0,-6-10,11 25,0 1,-1 0,0 0,-1 1,0-1,0 1,-1 0,0 1,-1-1,1 2,-1-1,0 1,-1 0,0 1,0 0,0 0,0 1,-1 0,0 0,-2 1,2 2,1 0,-1 1,1 1,-1 0,1 0,0 0,-1 2,1-1,0 1,0 0,1 1,-1 0,1 0,-1 1,1 0,1 0,-1 1,1 0,0 1,0-1,1 1,0 1,0-1,0 1,1 0,1 0,-1 0,1 1,1 0,-1 0,1 0,0 3,1 3,0 0,2 1,-1-1,2 0,0 0,1 1,0-1,1 0,1-1,0 1,1-1,1 1,0-1,1-1,1 1,0-1,0-1,1 0,1 0,4 3,28 30,2-2,1-2,3-2,21 11,298 211,-240-183,-109-70</inkml:trace>
  <inkml:trace contextRef="#ctx0" brushRef="#br0" timeOffset="50195.763">18373 1126,'-9'1,"0"0,0 0,0 1,0 0,0 0,1 1,-1 0,1 0,-1 1,1 1,0-1,-3 4,5-4,0 0,0 1,0 0,1 0,-1 1,2-1,-1 1,0 0,1 0,0 0,1 1,-1 0,1 0,1-1,-1 2,1-1,0 0,1 0,0 1,0-1,0 1,1-1,0 0,1 1,0-1,0 1,0-1,1 0,0 0,0 1,1-1,0-1,0 1,1 0,0-1,3 4,5-1,1-2,0 1,1-2,0 1,0-2,0 0,1-1,-1 0,1-1,0-1,0 0,0-1,0-1,0 0,0-1,0-1,0 0,3-2,38-18,-50 10</inkml:trace>
  <inkml:trace contextRef="#ctx0" brushRef="#br0" timeOffset="54094.068">14987 1578,'1'1,"1"0,0 1,-1-1,1 0,0 0,0 0,0 0,0 0,0-1,0 1,0 0,0-1,0 0,0 1,0-1,0 0,0 0,0 0,0 0,0-1,0 1,0-1,0 1,0-1,0 1,0-1,0 0,0 0,0 0,0 0,-1 0,1-1,0 1,1-2,49-54,64-140,-103 178,-7 30,-5 39,-1-42,14 153,-3-117,2 0,2-1,2-1,2-1,23 39,-43-80,1 0,-1 0,1 0,-1 0,1 0,-1 0,1 0,0 0,-1 1,1-1,-1 0,1 0,-1 0,1 1,-1-1,1 0,0 0,-1 1,1-1,0 0,-1 1,1-1,0 0,-1 1,1-1,0 1,0-1,0 1,-1-1,1 0,0 1,0-1,0 1,0-1,0 1,0-1,0 1,0-1,0 1,0-1,0 1,0-1,0 1,0-1,0 0,0 1,0-1,1 1,-1-1,0 1,0-1,1 0,-1 1,0-1,1 1,-1-1,0 0,1 0,-1 1,0-1,1 0,-1 1,1-1,-1 0,1 0,-1 0,0 0,1 1,0-1,-37-15,31 12,-77-40,35 16,-1 3,-1 2,-1 2,-19-4,45 18</inkml:trace>
</inkml:ink>
</file>

<file path=ppt/ink/ink8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4.6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527 99,'-1'-2,"0"-1,0 0,0 1,0-1,0 1,-1-1,1 1,-1 0,0-1,1 1,-1 0,0 0,0 0,-1 1,1-1,0 0,0 1,-1-1,1 1,-1 0,1 0,-1 0,0 0,1 0,-1 1,0-1,0 1,1 0,-1 0,0 0,0 0,0 0,1 0,-1 1,0-1,0 1,1 0,-1 0,1 0,-1 0,1 1,-1-1,1 0,0 1,-1 0,1 0,0-1,-1 2,-49 131,31-70,-135 303,6-81,127-257,23-30,0 1,0-1,0 1,0 0,1-1,-1 1,0-1,0 1,0 0,0-1,0 1,0-1,0 1,0 0,0-1,0 1,0-1,-1 1,1 0,0-1,0 1,0-1,0 1,-1 0,1-1,0 1,0 0,-1-1,1 1,0 0,-1 0,1-1,0 1,-1 0,1 0,0-1,-1 1,1 0,-1 0,1 0,0 0,-1 0,1-1,-1 1,1 0,0 0,-1 0,1 0,-1 0,1 0,0 0,-1 1,1-1,-1 0,1 0,0 0,-1 0,1 0,-1 1,1-1,0 0,7-31,1-1,2 2,1-1,1 1,2 1,7-12,-18 36,75-135,6 4,23-20,-59 87,57-100,-72 133,-32 35,0 1,0 0,-1-1,1 1,0 0,0 0,0-1,0 1,0 0,0 0,0 0,0 0,0 0,0 0,0 1,0-1,0 0,-1 0,1 1,0-1,0 0,0 1,0-1,0 1,-1-1,1 1,0 0,0-1,-1 1,1 0,0-1,-1 1,1 0,-1 0,1 0,-1-1,0 1,1 0,-1 0,0 0,1 0,-1 0,0 0,0 0,0 0,0 0,0 0,0 0,17 194,0-50,7-2,31 98,-27-129,-30-111,0 1,1-1,-1 0,0 1,0-1,0 0,0 0,0 0,0-1,0 1,0 0,0-1,0 1,0-1,0 0,-1 0,1 0,0 0,0 0,0 0,-1 0,1-1,0 1,0-1,0 0,0 0,0 1,0-1,0 0,0-1,0 1,1 0,-1-1,0 1,1 0,-2-2,2 2,-225-150,180 123,24 13,-1 1,-1 0,0 2,-1 1,0 1,-8-1,6 8,7 4</inkml:trace>
</inkml:ink>
</file>

<file path=ppt/ink/ink8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5.3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562 1,'-29'3,"-36"5,0 2,1 3,-41 15,23 24,80-51,0 1,1 0,0 0,-1 0,1 0,0 0,0 0,0 0,0 1,1-1,-1 0,0 0,1 1,0-1,-1 0,1 1,0-1,0 1,1-1,-1 0,0 1,1-1,-1 0,1 1,0-1,0 0,0 0,0 0,0 0,0 0,1 0,-1 0,1 0,-1 0,1-1,0 1,-1 0,3 0,65 36,-65-37,1-1,-1 1,1 0,0 1,-1-1,0 1,1 0,-1 0,0 0,0 1,0-1,0 1,-1 0,1 0,-1 0,0 1,1-1,-2 1,1 0,0 0,-1 0,0 0,1 0,-2 0,1 1,0-1,-1 1,0-1,0 1,0 0,-1-1,0 1,0 0,0-1,0 4,-2-3,0 0,-1 0,1 0,-1-1,0 1,-1-1,1 1,-1-1,1 0,-1 0,-1-1,1 1,0-1,-1 0,0 0,1 0,-1-1,0 0,-1 0,1 0,-3 1,-118 17,115-19,6 0,0-1,-1 0,1 1,0-2,-1 1,1-1,0 1,0-2,-1 1,1 0,0-1,0 0,0 0,1-1,-1 1,0-1,-7-10</inkml:trace>
</inkml:ink>
</file>

<file path=ppt/ink/ink8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8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403 1,'-32'7,"1"2,0 1,0 2,1 0,1 3,0 0,1 2,0 0,2 3,-11 8,30-19,0-1,0 1,0 0,1 0,1 1,0 0,0 0,1 0,0 1,1-1,0 1,0 0,1 0,1 0,0 0,0 0,1 0,1 1,0-1,0 0,1 0,1-1,-1 1,2 0,0-1,0 1,0-1,2 0,5 8,-4-3,1-1,0 0,1-1,1 1,0-2,0 0,1 0,1-1,0 0,1-1,0 0,0-1,1-1,0 0,0-1,1 0,11 3,-11-6,-1 0,1 0,0-2,0 1,0-2,1 0,-1-1,13-2,164-58,-167 52</inkml:trace>
</inkml:ink>
</file>

<file path=ppt/ink/ink8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3.0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431 617,'1'-2,"-1"1,0-1,0 0,-1 0,1 0,0 0,-1 0,1 0,-1 0,1 1,-1-1,0 0,0 0,0 1,0-1,0 1,0-1,0 1,-1-1,1 1,-1 0,1-1,-1 1,1 0,-1 0,1 0,-1 0,0 0,0 1,1-1,-1 0,0 1,0 0,0-1,0 1,0 0,0 0,0 0,1 0,-1 0,0 0,-1 1,-81 22,60-13,1 1,0 2,0 0,2 2,-1 0,2 1,0 1,1 1,1 1,1 0,0 2,0 2,13-18,1 1,0-1,0 0,0 1,0 0,1-1,0 1,0 0,1 0,0 0,0 1,0-1,1 0,0 0,0 0,0 0,1 1,0-1,0 0,0 0,1 0,0 0,0-1,1 1,0 0,0-1,0 0,0 1,1-1,0-1,0 1,0 0,1-1,-1 0,1 0,3 1,0-2,0-1,1-1,-1 1,1-2,-1 1,1-1,-1 0,1-1,-1 0,1 0,-1-1,1 0,-1 0,0-1,0 0,0 0,-1-1,3-1,128-94,-117 82,65-59,-2-3,30-42,-114 122,0-1,0 1,0-1,0 1,0-1,0 1,0-1,1 1,-1-1,0 1,0-1,1 0,-1 1,0-1,1 1,-1-1,0 0,1 1,-1-1,0 0,1 1,-1-1,1 0,-1 0,1 1,-1-1,1 0,-1 0,1 0,-1 0,1 0,-1 0,1 0,-1 0,1 0,-1 0,1 0,-1 0,1 0,-1 0,1 0,-1 0,1 0,-1-1,1 1,-1 0,0 0,1-1,-1 1,1 0,-1-1,0 1,1 0,-1-1,0 1,1 0,-1-1,0 1,1-1,-1 1,0-1,0 1,0-1,1 1,-1-1,0 1,0-1,0 1,-4 40,-2-14,2-16,0 1,0 0,2 1,-1-1,1 0,1 1,0-1,1 1,0 0,0-1,1 1,1-1,0 1,1-1,0 0,0 0,1 0,1 0,4 7,-2-11,0 1,0-1,1 0,0-1,0 1,1-2,0 1,0-1,0-1,0 1,1-2,0 1,0-1,6 1,8 1</inkml:trace>
  <inkml:trace contextRef="#ctx0" brushRef="#br0" timeOffset="446.166">940 928,'32'-36,"-2"-1,-2-2,-1-1,21-41,-19 31,-17 31,-15 85,1-59,0 0,0 0,1 0,0-1,0 1,0 0,1 1,0-1,1 0,-1 0,1 0,1-1,-1 1,1 0,0 0,1-1,0 1,0-1,0 0,1 0,0 0,0 0,0 0,1-1,-1 0,2 0,-1 0,0-1,1 0,0 0,5 3,0-5,0 0,0-2,0 1,0-1,0-1,0 0,0 0,-1-1,1-1,-1 1,1-2,-1 1,0-2,0 1,0-1,-1-1,0 0,0 0,0-1,-1 0,0 0,0-1,0 0,-1-1,-1 1,0-1,2-4,3-4,-1-1,0 0,-1-1,-2 0,0 0,0 0,-1-5,-4 1,-5 4</inkml:trace>
  <inkml:trace contextRef="#ctx0" brushRef="#br0" timeOffset="1293.404">2041 646,'-9'-4,"0"1,0 0,0 0,0 1,-1 0,1 0,-1 1,1 1,-1-1,1 2,-1-1,1 1,-1 1,1 0,-1 0,1 0,-4 3,3-1,-1 1,1 1,0-1,0 2,1-1,0 1,0 1,0-1,1 2,0-1,1 1,0 0,0 1,1-1,0 1,1 1,0-1,0 1,1 0,1 0,0 0,-1 8,3-15,1 1,0-1,0 0,0 1,1-1,-1 0,1 1,0-1,0 0,1 0,-1 0,1 0,0 0,0 0,0-1,1 1,-1-1,1 1,0-1,0 0,0 0,0 0,1 0,-1-1,1 1,0-1,-1 0,1 0,0 0,0-1,0 1,1-1,-1 0,0 0,0-1,1 1,11 1,1 0,-1-1,1 0,-1-1,1-1,-1-1,1-1,-1 0,1-1,4-3,0-1,0 0,0-2,-1 0,-1-2,0 0,0-1,-1-1,-1 0,-1-2,0 0,0 0,2-6,13-20,-1 0,-2-2,-2-1,-2-1,3-13,-13 26,0-1,-2 0,-2 0,-1-1,4-32,-11 56,-1 1,0 0,-1-1,0 1,-1-1,0 1,0 0,-1-1,0 1,-1 0,0 0,-1 0,0 1,-1-1,0 1,0 0,-1 0,0 1,0 0,-1 0,0 0,-3-2,5 7,0-1,0 1,0-1,-1 1,0 1,1-1,-1 1,0 0,0 0,0 1,0 0,0 0,-1 0,1 1,0 0,0 0,-1 1,1-1,0 1,0 1,0-1,0 1,0 0,0 0,1 1,-1 0,1 0,-1 0,1 0,-1 2,-9 6,0 0,1 1,0 1,1 0,1 1,0 0,1 1,1 0,-8 14,10-13,0 0,1 0,1 0,1 1,0-1,1 1,1 1,1-1,0 0,1 1,1-1,0 1,2-1,0 0,1 0,0 1,2-2,0 1,1 0,0-1,1 0,1-1,1 0,0 0,5 4,10 17,2-2,2-2,0 0,3-2,0-1,2-1,1-2,1-1,1-2,8 2,154 47,-180-67</inkml:trace>
</inkml:ink>
</file>

<file path=ppt/ink/ink8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2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93 1,'-16'31,"2"2,1-1,2 1,1 1,1 0,2 1,2-1,1 1,2 0,1 0,2 1,3 21,-4-41,31 382,-32-322,1-77,0 1,0 0,-1 0,1 0,0-1,0 1,-1 0,1 0,0 0,0-1,-1 1,1 0,0 0,0 0,-1 0,1 0,0 0,-1 0,1 0,0 0,0 0,-1 0,1 0,0 0,-1 0,1 0,0 0,0 0,-1 0,1 0,0 0,-1 0,1 0,0 1,0-1,-1 0,1 0,0 0,0 0,-1 1,1-1,0 0,0 0,0 1,0-1,-1 0,1 0,0 1,0-1,0 0,0 0,0 1,0-1,0 0,-9-27,5-2,2-1</inkml:trace>
</inkml:ink>
</file>

<file path=ppt/ink/ink8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5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82,'38'-5,"27"-1,13-5,-3 0,-4 1,-10 3,-10-2,-9-1,-7 3,-5 2,-7 6,-12 4,-8 5,-10 7,-8 4,-7 3,1-1</inkml:trace>
</inkml:ink>
</file>

<file path=ppt/ink/ink8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5.7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59,'34'0,"34"-5,12-1,-4-5,-10 0,-11 1,-10 3,-9 2,-5 3,-2 1,-8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5,-4 1,-11 0,-10-1,-11-2,-7-1,-5-1,-8 0</inkml:trace>
</inkml:ink>
</file>

<file path=ppt/ink/ink8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47 0,'-5'38,"-1"28,0 6,1-3,2-9,0-10,-3-13,-1-18,1-13</inkml:trace>
</inkml:ink>
</file>

<file path=ppt/ink/ink8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2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0,'48'0,"21"0,3 0,-6 0,-14 0</inkml:trace>
</inkml:ink>
</file>

<file path=ppt/ink/ink8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06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17,'38'0,"23"0,5-5,-3-1,-13 0</inkml:trace>
</inkml:ink>
</file>

<file path=ppt/ink/ink8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46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452 594,'49'185,"-35"-128,-4 2,-2-1,-2 1,-3 0,-3 0,-4 28,4-85,0 0,1 1,-1-1,0 0,-1 1,1-1,0 0,-1 0,1 1,-1-1,0 0,0 0,1 0,-1 0,-1 0,1 0,0 0,0 0,-1 0,1-1,-1 1,0 0,1-1,-1 1,0-1,0 0,0 0,0 0,0 0,-2 1,2-4,0-1,0 1,0-1,0 0,1 0,-1 1,1-1,0 0,0 0,0 0,0 0,0-1,0 1,1 0,0 0,0 0,-1-1,2-1,-2-2,2-21,1 0,2 0,1-1,1 2,1-1,1 1,2 0,0 1,2 0,1 1,1 0,9-11,-6 5,5-10,1 2,3 0,1 2,1 0,2 3,18-16,-40 42,1 1,1 0,-1 1,1 0,0 0,0 1,1 0,-1 1,1 0,6-1,-13 4,-1 1,1-1,-1 1,1-1,-1 1,1 0,0 0,-1 0,1 1,-1 0,1-1,-1 1,1 0,-1 0,0 1,1-1,-1 1,0 0,0 0,0 0,0 0,0 0,-1 1,1-1,-1 1,1-1,-1 1,0 0,0 0,0 0,-1 0,1 1,-1-1,1 3,0 5,-1-1,-1 1,0 0,0 0,-1-1,0 1,-1 0,-1-1,1 0,-1 1,-1-1,0 0,-1-1,0 1,0-1,-1 0,0 0,0 0,-1-1,0 0,-1-1,-3 4,0 0,0 0,-1 0,0-1,-1-1,0 0,-1-1,0 0,0-1,0-1,-1 0,0-1,0 0,0-1,-15 1,27-4,0-1,-1 0,1 0,0 0,0 0,0-1,0 0,0 1,0-1,0 0,0 0,0-1,0 1,0 0,1-1,-1 0,0 0,1 0,-1 0,1 0,0 0,0 0,0-1,0 1,0-1,1 0,-1 0,1 1,-1-1,1 0,0 0,0 0,1 0,-1 0,0 0,1-1,0 1,0 0,0 0,0 0,0 0,1 0,-1-1,1 1,0 0,0 0,0 0,0 1,1-1,-1 0,1 0,0 1,0-1,9-15,0 3</inkml:trace>
  <inkml:trace contextRef="#ctx0" brushRef="#br0" timeOffset="370.429">1469 538,'-27'23,"2"-4,0 1,2 0,1 2,0 1,2 1,1 1,0 0,2 2,-8 16,24-40,-1-1,1 0,0 1,0-1,0 1,0-1,0 1,1 0,-1-1,1 1,-1 0,1 0,0-1,0 1,0 0,1 0,-1-1,1 1,-1 0,1-1,0 1,0-1,0 1,1-1,-1 1,0-1,1 0,-1 1,1-1,0 0,0 0,0 0,0-1,0 1,0 0,1-1,-1 1,0-1,1 0,-1 0,1 0,0 0,-1 0,1-1,0 1,9 1,0-1,0-1,0 0,1-1,-1 0,0-1,0 0,0 0,-1-2,1 1,-1-2,1 1,-1-2,-1 1,1-1,-1-1,0 0,0 0,-1-1,0-1,-1 1,1-1,-2-1,1 1,-1-1,-1-1,0 1,0-1,-1 0,-1-1,0 1,0-1,-1 1,0-1,-1 0,0-11,-1 19,1-1,-1 1,-1-1,1 0,-1 0,1 1,-1-1,-1 0,1 0,-1 1,0-1,0 0,0 1,0-1,-1 1,0-1,0 1,0 0,-1 0,1 0,-1 0,0 0,0 1,0-1,0 1,-1-1,0 1,1 1,-1-1,0 0,-1 1,1 0,0 0,-1 0,1 0,-1 1,1 0,-1 0,0 0,-2 1,1 0,0 1,-1 0,1 0,0 1,-1-1,1 1,0 1,0-1,1 1,-1 0,0 0,1 1,0 0,0 0,0 0,0 0,1 1,-1 0,0 2,-9 14</inkml:trace>
  <inkml:trace contextRef="#ctx0" brushRef="#br0" timeOffset="624.959">1892 622,'-19'33,"-6"22,0 5,6-7</inkml:trace>
  <inkml:trace contextRef="#ctx0" brushRef="#br0" timeOffset="850.863">1807 284,'5'-5,"1"-2</inkml:trace>
  <inkml:trace contextRef="#ctx0" brushRef="#br0" timeOffset="1090.405">2061 819,'17'-63,"3"1,3 1,24-44,-5 44,-42 60,1 0,0 0,0 0,1 0,-1 0,0 0,0 0,0 1,0-1,1 0,-1 1,0-1,1 1,-1-1,1 1,-1 0,0-1,1 1,-1 0,1 0,-1 0,1 0,-1 0,0 1,1-1,-1 0,1 1,-1-1,0 1,1-1,-1 1,0 0,0-1,1 1,-1 0,0 0,0 0,0 0,0 0,0 0,0 0,0 0,0 0,-1 1,1-1,0 1,4 7,-1 0,0 0,-1 0,0 1,-1-1,0 1,0 0,-1-1,0 1,-1 5,19 80,-18-91,0 0,0 0,0-1,1 1,0-1,-1 1,1-1,0 1,1-1,-1 0,0 0,1 0,0 0,0 0,0-1,0 1,0-1,0 0,1 0,-1 0,1 0,-1-1,1 0,0 1,0-1,-1 0,1-1,0 1,0-1,0 0,0 0,0 0,0 0,0 0,0-1,0 0,-1 0,1 0,1-1,6-8,0-1,0 0,-1-1,0 0,-1 0,0-1,-1 0,0-1,-2 0,1 0,3-14,9-15,-6 14,-2 4</inkml:trace>
  <inkml:trace contextRef="#ctx0" brushRef="#br0" timeOffset="1302.509">3077 1,'-9'43,"-9"38,-5 16,0-5,5-8,1-14,3-8,4-11,3-9,4-7,6-4,3-3,1-1,3-6,0-11,-1-7</inkml:trace>
  <inkml:trace contextRef="#ctx0" brushRef="#br0" timeOffset="1524.097">2710 311,'44'5,"27"6,8 2,0-2,-10-3,-10-2,-12 2,-8 0,-11-2</inkml:trace>
  <inkml:trace contextRef="#ctx0" brushRef="#br0" timeOffset="26799.683">339 1836,'1'-4,"-1"1,0 0,0-1,0 1,-1 0,1 0,-1-1,0 1,0 0,0 0,0 0,0 0,-1 0,1 0,-1 0,0 0,0 1,0-1,0 1,-1-1,1 1,0 0,-1 0,0 0,1 0,-1 0,0 1,0-1,0 1,0 0,0 0,-1 0,1 0,0 0,0 1,-1-1,1 1,0 0,-3 0,-7 3,1-1,-1 1,1 1,-1 0,1 1,0 1,1-1,-1 2,1 0,0 0,1 1,0 0,0 1,1 0,0 0,0 1,1 1,1-1,0 1,0 0,1 1,0-1,1 1,0 1,1-1,1 1,0-1,-1 9,3-15,0 0,0 0,1 0,-1 0,1 0,1 0,-1 1,1-1,0 0,1-1,-1 1,1 0,1 0,-1-1,1 1,-1-1,2 0,-1 1,0-2,1 1,0 0,0-1,1 1,-1-1,1-1,0 1,0 0,0-1,0 0,1-1,-1 1,1-1,0 0,-1 0,1-1,0 1,0-1,0-1,0 1,1-1,-1 0,0 0,0-1,6-1,8-4,-1-1,1 0,-1-2,0 0,-1-1,0-1,-1 0,0-2,-1 0,0-1,-1 0,-1-1,10-14,-6 7,-1-1,-1-1,0-1,-3 0,0-1,3-10,-6 25,-7 37,-1-8,2-4,1 1,0 0,1-1,1 0,0-1,1 1,0-1,1-1,0 0,1 0,1-1,0 0,0 0,1-2,0 1,8 3,-14-9,-1-2,0 1,1 0,-1-1,1 0,0-1,0 1,0-1,0 0,0 0,0-1,0 0,0 0,0 0,0-1,0 0,0 0,0-1,0 1,0-1,-1 0,1-1,-1 0,1 0,-1 0,0 0,0-1,-1 1,4-4,166-160,-157 152,13-15,2 3,1 0,2 3,0 0,10-2,-33 19,82-24,-95 31,1 0,-1 0,0 0,1 0,-1 0,0 0,1 1,-1-1,0 0,1 0,-1 1,0-1,1 0,-1 1,1-1,-1 1,1-1,-1 1,1-1,-1 1,1-1,0 1,-1 0,1-1,0 1,-1-1,1 1,0 0,0-1,0 1,0 0,-1-1,1 1,0 0,0 0,0-1,0 1,0 0,1-1,-1 1,0 0,0-1,0 1,1 0,-1-1,0 1,1-1,-1 1,0 0,1-1,-1 1,1-1,-1 1,1-1,-1 1,1-1,-1 0,1 1,-1-1,1 1,0-1,-1 0,1 0,0 1,-1-1,1 0,0 0,0 0,-162 30,155-28,0 0,0 0,-1 0,1 0,1 1,-1 0,0 1,1-1,0 1,0 0,0 0,0 1,0-1,1 1,0 0,0 0,0 1,1-1,0 1,0-1,0 1,1 0,0 1,0-1,0 0,1 0,-1 5,1-4,0 0,1 1,-1-1,2 1,-1-1,1 0,0 1,0-1,1 0,0 0,0 0,1 0,0 0,0 0,1-1,0 1,0-1,0 0,1 0,0-1,0 1,0-1,1 0,-1-1,1 1,0-1,1 0,-1-1,1 1,0-1,0-1,0 1,0-1,0 0,7 0,10 0,0-2,1-1,-1-1,0-1,0-1,-1-1,1-2,-1 0,0-1,-1-1,22-12,29-20,-1-3,50-42,-110 78,43-31,-3-2,-2-2,40-44,-72 68,-2-1,0-1,-1 0,-2-1,0-1,-1 0,-1 0,-1-1,-1-1,-2 1,2-13,-6 29,0-1,-1 0,0 0,0 0,-1 0,0 0,-1 0,0 0,0 0,-1 0,0 0,-1 0,0 0,0 0,-1 0,0 0,-1 1,0 0,0 0,0 0,-4-4,5 11,1-1,-1 1,0 0,0 0,0 0,0 0,0 1,0-1,0 1,0-1,0 1,0 0,0 1,0-1,0 0,0 1,0-1,0 1,0 0,0 0,0 1,1-1,-1 0,0 1,1 0,-1-1,1 1,-1 0,1 0,0 0,0 1,0-1,0 1,0-1,1 1,-1-1,1 1,0 0,-1 0,1 0,1 0,-1-1,0 1,0 3,-9 33,2 1,1 0,2 0,2 1,2 0,2-1,1 1,2-1,2 1,39 232,-16-126,-27-131,-3-34,1-3,0-5,-1 1</inkml:trace>
  <inkml:trace contextRef="#ctx0" brushRef="#br0" timeOffset="27045.225">1779 1582,'20'0,"15"0,7 0,0 0,4 0,-2 0,-3 0,0 0,-1 0,-3 0,2 0,-1 0,-2 0,-3 0,-1 0,-2 0,-6 0</inkml:trace>
  <inkml:trace contextRef="#ctx0" brushRef="#br0" timeOffset="27360.858">2851 1553,'-24'5,"0"1,1 1,-1 1,1 1,1 1,0 1,0 1,1 1,-15 12,34-24,0 0,0 1,1-1,-1 0,0 0,0 1,1-1,-1 1,1 0,0-1,-1 1,1 0,0 0,0 0,0 0,0 0,0 0,1 0,-1 0,1 0,-1 0,1 0,0 1,-1-1,1 0,0 0,1 0,-1 0,0 1,1-1,-1 0,1 0,-1 0,1 0,0 0,0 0,0 0,0 0,1 0,-1-1,0 1,1 0,0 0,161 97,-159-97,-1-1,0 1,1 1,-1-1,0 0,0 1,0 0,0-1,-1 1,1 0,-1 0,0 1,0-1,0 0,0 1,0 0,-1-1,1 1,-1 0,0-1,0 1,-1 0,1 0,-1 0,0 0,0 0,0 0,0 0,-1 0,0 0,0-1,0 1,0 0,0 0,-1 0,-5 3,-1-1,0 1,0-1,0 0,-1-1,0 0,0-1,0 0,-1 0,1-1,-1 0,0 0,-8 0,12-1,0-1,-1 1,1-1,-1-1,1 1,-1-1,1 0,-1-1,1 1,-1-1,1-1,0 1,0-1,-1 0,1 0,0-1,1 0,-1 0,0 0,1-1,0 0,-1 0,0-1,-3-10</inkml:trace>
</inkml:ink>
</file>

<file path=ppt/ink/ink8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16.8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183 1,'-20'20,"0"2,1 0,1 2,2 0,0 0,2 2,0 0,2 0,1 1,-2 10,11-31,0 0,1 0,-1 0,1 1,1-1,-1 1,1-1,0 0,0 1,1-1,0 1,0-1,1 0,-1 0,1 0,1 0,-1 0,1 0,0 0,0-1,1 1,0-1,0 0,0 0,0-1,1 1,0-1,0 0,0 0,0 0,1-1,-1 0,1 0,0 0,0-1,0 0,0 0,6 1,0-4,1 0,-1-1,1 0,-1-1,0-1,0 0,0 0,0-1,-1-1,0 0,0 0,0-1,-1 0,0-1,0 0,-1-1,0 0,-1-1,0 1,0-2,-1 1,-1-1,5-8,-6 12,-1 0,1 0,-1 0,-1-1,1 0,-1 0,0 0,-1 0,0 0,-1-1,1 1,-1-1,-1 1,0-1,0 1,-1-1,0 1,0-1,-1 1,0 0,0 0,-1 0,0 0,-1 0,0 0,0 1,0 0,-1 0,0 0,0 0,-1 1,0 0,2 1,1 0,-1 1,-1 0,1 0,0 0,-1 1,0-1,0 1,0 0,0 1,0-1,-1 1,1 0,-1 0,0 1,1-1,-1 1,0 1,0-1,0 1,1 0,-1 0,0 1,0-1,0 1,1 1,-1-1,0 1,1 0,0 0,-1 1,1-1,0 1,0 1,0-1,1 0,-3 3,-11 14,2 1</inkml:trace>
</inkml:ink>
</file>

<file path=ppt/ink/ink8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17.4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153 54,'-27'74,"-4"28,-47 118,61-203,30-55,2 0,1 0,2 2,1 0,2 1,25-31,-3 0,-37 57,77-96,-81 106,-1 0,1 0,-1 0,0 0,1 0,-1 0,0 0,0 0,0 1,0-1,0 0,0 1,0-1,-1 0,1 1,0-1,-1 1,1 0,-1-1,1 1,-1-1,0 1,0 0,0-1,0 1,0-1,0 1,0 0,0-1,-1 1,1 0,-1-1,1 1,-1 0,1 1,-3 69,7 81,-2-145,0 0,1-1,0 0,0 1,0-1,1 0,0 0,1-1,-1 1,1-1,1 0,-1 0,1-1,0 0,0 0,1 0,-1-1,1 0,0 0,0 0,1-1,-1 0,0-1,1 1,0-2,0 1,0-1,-1 0,1-1,0 1,0-2,0 1,0-1,0 0,0-1,0 0,-1 0,1-1,-1 1,0-2,1 1,-2-1,3-1,0-4,0-1,-1 0,0 0,0 0,-1-1,-1 0,0-1,0 0,-1 0,-1 0,0 0,0 0,-1-1,-1 0,0 0,-1 0,0 0,-1 0,-1 1,0-1,0 0,-3-9,-20-41,12 51</inkml:trace>
</inkml:ink>
</file>

<file path=ppt/ink/ink8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5:57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7564 594,'-18'0,"0"1,0 0,0 2,0 0,1 1,-1 0,1 2,-14 6,24-9,0 0,1 1,-1 0,1 0,0 0,0 1,0 0,1 0,0 1,0-1,0 1,1 0,0 1,0-1,0 1,1-1,0 1,0 0,1 0,0 0,0 1,0 3,1-6,0 1,1-1,-1 0,1 0,0 0,1 0,-1 0,1 1,0-1,0 0,1 0,-1-1,1 1,0 0,1 0,-1-1,1 1,0-1,0 0,0 0,0 0,1 0,0-1,-1 1,2-1,-1 0,0 0,0-1,1 1,0-1,-1 0,1 0,0 0,0-1,0 0,0 0,0 0,0 0,0-1,1 0,-1 0,0 0,3-1,17-8,-1-1,0-1,-1 0,0-2,-1-1,0-1,-1 0,-1-2,0 0,-1-2,-1 0,-1-1,7-11,-16 22,6-8,41-32,-53 51,0-1,0 1,-1 0,1 0,0 0,-1 0,1 0,-1 0,0 1,0-1,1 0,-2 1,1-1,0 1,0-1,-1 1,1-1,-1 1,0 0,0-1,0 1,0-1,0 1,-1-1,1 1,-1 0,1 2,9 189,25 147,-31-300,-3 0,-1 0,-2 0,-1 0,-3-1,-1 0,-2 0,-1-1,-15 32,18-53,0-2,-1 1,-1-1,0 0,-1-1,-1 0,-1-1,0 0,0-1,-1-1,-1 0,0-1,-1-1,0 0,-1-1,1 0,-2-2,15-5,1 0,-1 0,0-1,1 1,-1-1,0 0,0 0,0 0,0 0,0-1,0 1,0-1,-1 0,1 1,0-2,0 1,0 0,0-1,0 1,0-1,0 0,0 0,0 0,0 0,0 0,0-1,1 0,-1 1,1-1,-1 0,1 0,-1 0,1-1,0 1,0 0,0-1,1 1,-1-1,0 0,1 0,0 0,0 1,0-1,0 0,0-1,-1-31,1-1,2 1,1 0,2 0,2 0,1 1,1-1,2 1,10-21,-19 52,12-35,1 1,2 0,2 2,1 0,15-20,-10 21</inkml:trace>
  <inkml:trace contextRef="#ctx0" brushRef="#br0" timeOffset="440.678">8213 904,'-5'6,"4"-3,-1 1,0-1,0 0,0 0,0 0,-1 0,1-1,-1 1,0-1,0 1,0-1,0 0,0 0,0 0,-1-1,1 1,-1-1,1 0,-1 1,-2-1,4-3,1 0,-1 0,0 1,1-2,-1 1,1 0,0 0,0 0,0-1,0 1,0 0,0-1,1 1,-1-1,1 1,0-1,-1 1,1-1,0 1,1-1,-1 1,0-1,1 1,-1-1,1 1,0-1,0 1,1-2,-1-1,58-170,-48 151,2 0,1 1,1 1,1 0,1 1,0 1,11-8,-24 22,1 1,0-1,0 1,1 1,-1-1,1 1,0 0,1 0,-1 0,1 1,-1 0,1 1,0-1,0 1,0 1,0-1,3 1,-7 3,0 1,0 0,-1 0,1 0,-1 0,0 0,1 1,-1-1,-1 0,1 1,0 0,-1-1,0 1,0 0,0 0,0 0,-1 0,0 0,1-1,-1 1,-1 0,1 0,0 0,-2 3,2 0,0 18</inkml:trace>
  <inkml:trace contextRef="#ctx0" brushRef="#br0" timeOffset="819.682">8890 537,'-27'8,"1"0,0 1,0 2,1 1,0 0,1 2,-2 3,19-12,0 0,1 1,-1 0,1 0,0 1,1-1,-1 1,1 0,1 1,-1-1,1 1,1 0,-1 0,1 0,1 1,0-1,0 1,0-1,1 1,1 0,-1 0,1-1,1 1,0 3,0-6,0-1,0 0,1 0,0 1,0-1,0 0,1-1,-1 1,1 0,0-1,1 1,-1-1,1 0,0 0,0-1,0 1,0-1,1 0,-1 0,1 0,0-1,0 1,0-1,0 0,0-1,0 1,0-1,1 0,-1 0,1-1,-1 1,0-1,1-1,-1 1,1-1,-1 0,0 0,1 0,-1-1,0 0,4-1,3-2,0-1,0 0,-1 0,0-1,0-1,0 1,-1-2,0 0,-1 0,0 0,0-1,-1-1,0 0,-1 0,0 0,-1-1,0 1,-1-2,0 1,-1 0,-1-1,0 0,0-3,-1 10,-1 0,0 0,0 0,-1 0,0 0,0 0,0-1,-1 1,0 0,0 0,-1 0,1 0,-1 1,-1-1,1 0,-1 1,0-1,0 1,0 0,-1 0,0 0,0 1,0-1,-1 1,1 0,-1 0,-15-9</inkml:trace>
  <inkml:trace contextRef="#ctx0" brushRef="#br0" timeOffset="1139.851">9257 622,'-7'11,"0"0,1 0,0 1,1 0,1 0,-1 1,2-1,0 1,1 0,0 0,0 0,2 0,-1 0,2 0,0 0,0 0,3 8,-3-19,0 0,0 1,0-1,0 0,0 0,0-1,0 1,1 0,-1 0,1-1,-1 1,1-1,0 1,0-1,-1 1,1-1,0 0,0 0,0 0,0 0,1-1,-1 1,0 0,0-1,0 1,1-1,-1 0,0 0,0 0,1 0,-1 0,0-1,0 1,1-1,-1 1,0-1,0 0,0 0,0 1,0-2,78-48,-63 35,-1-2,-1 0,-1 0,0-2,-1 0,-1 0,8-19,0 3,9-39,-25 51</inkml:trace>
  <inkml:trace contextRef="#ctx0" brushRef="#br0" timeOffset="1556.079">9653 848,'134'-218,"-111"187,-22 31,-1 0,0 0,1-1,-1 1,0 0,1 0,-1-1,1 1,-1 0,1 0,-1 0,1 0,-1-1,1 1,-1 0,1 0,-1 0,0 0,1 0,-1 0,1 1,-1-1,1 0,-1 0,1 0,-1 0,1 0,-1 1,1-1,-1 0,0 0,1 1,-1-1,0 0,1 1,-1-1,0 0,1 1,-1-1,0 1,0-1,1 0,-1 1,0-1,0 1,0-1,1 1,-1-1,0 1,0-1,0 1,0-1,0 0,0 1,0-1,0 1,0-1,0 1,-1-1,1 1,0-1,0 1,0-1,0 1,-1-1,1 0,0 1,-1-1,1 41,-1-36,0 1,0 0,0-1,1 1,0 0,0-1,0 1,1 0,0-1,0 1,0-1,1 1,0-1,0 1,0-1,1 0,-1 0,1 0,0-1,1 1,-1-1,5 4,-3-7,0-1,0-1,-1 1,1-1,0 1,0-1,0-1,-1 1,1-1,-1 0,1 0,-1 0,0 0,1-1,-1 0,0 0,-1 0,1 0,-1-1,1 1,-1-1,0 0,0 0,-1 0,1 0,-1 0,0-1,0 0,1 1,105-153,-97 139</inkml:trace>
  <inkml:trace contextRef="#ctx0" brushRef="#br0" timeOffset="2051.657">10498 594,'-19'16,"4"-6,1 2,0-1,1 2,0 0,1 0,0 1,1 1,1 0,0 0,1 1,-1 3,9-16,0 1,1-1,-1 0,1 0,-1 0,1 0,0 1,0-1,0 0,1 0,-1 1,1-1,0 0,0 0,0 0,0 0,0 0,1 0,-1 0,1-1,0 1,0 0,0-1,0 1,0-1,0 0,1 0,-1 0,1 0,0 0,0 0,-1-1,1 0,0 1,0-1,0 0,0 0,1 0,-1-1,0 1,0-1,0 0,1 0,-1 0,0 0,0-1,0 1,1-1,-1 1,0-1,2-1,11-2,-1 0,0 0,0-2,-1 1,1-2,-1 0,0-1,-1 0,0-1,0-1,-1 0,0-1,-1 0,0-1,22-30,-2-3,-2 0,-2-2,-2-1,0-6,-18 42,-1 0,-1 0,0-1,0 0,-1 0,-1 0,0 0,-1 0,-1-1,0 1,-1-1,0 1,-1-1,0 1,-1-1,-1 1,0 0,-1 0,0 0,-1 0,0 1,-1 0,0 0,-1 0,-1 1,-1-1,6 7,0 0,-1 1,0-1,1 1,-2 0,1 0,0 0,-1 0,0 1,0 0,0 0,0 0,0 1,-1-1,1 1,-1 1,0-1,1 1,-1 0,0 0,0 1,0-1,1 1,-1 1,0-1,0 1,0 0,0 0,1 1,-1-1,1 1,-1 1,1-1,0 1,0 0,0 0,0 0,0 1,1 0,-1 0,1 0,0 0,0 1,-4 8,0 1,1 0,0 0,1 1,1 0,0 0,1 0,1 1,0 0,1-1,1 1,1 15,2-12,0-1,2 0,0 0,1 0,1 0,0-1,2 0,0 0,1-1,0 0,1-1,1 0,1 0,0-1,0-1,2 0,-1 0,13 7,7 4,1-1,1-2,1-1,0-2,2-2,-1-1,2-2,3-1,128 15,-145-26</inkml:trace>
  <inkml:trace contextRef="#ctx0" brushRef="#br0" timeOffset="-2964.677">3782 594,'-18'1,"0"1,0 1,1 1,-1 0,1 1,0 1,-11 6,-48 43,74-53,1 0,-1 0,1 0,-1 0,1 1,0-1,0 0,0 1,0-1,0 1,1-1,-1 1,1-1,-1 1,1-1,0 1,0-1,0 1,1-1,-1 1,0-1,1 1,0-1,0 1,-1-1,1 0,1 1,-1-1,0 0,0 0,1 0,0 0,-1 0,2 1,49 45,-45-43,0 0,0 0,-1 1,1 0,-1 0,-1 1,1-1,-1 1,0 1,-1-1,0 1,0-1,0 1,-1 0,0 1,-1-1,-1-2,0-1,0 1,0 0,-1-1,0 1,0 0,-1-1,1 1,-1 0,0-1,-1 1,1-1,-1 1,0-1,-1 0,1 0,-1 0,0 0,-1 0,1 0,-1-1,1 0,-1 0,-1 0,1 0,0-1,-1 1,0-1,0 0,0-1,0 1,0-1,-1 0,1 0,-1-1,1 1,-1-1,1 0,-1-1,0 0,-5 0,-13-7,5-4</inkml:trace>
  <inkml:trace contextRef="#ctx0" brushRef="#br0" timeOffset="-1210.365">5927 848,'25'0,"0"-1,0 0,0-2,0-1,0-1,-1-2,0 0,0-1,-1-1,0-2,6-3,-24 11,0 0,0 0,-1 0,1-1,-1 1,1-1,-1 0,0 0,-1-1,1 1,-1-1,0 0,0 0,0 0,-1 0,0 0,0-1,0 1,-1-1,1 1,-1-1,-1 0,1 1,-1-1,0 0,0 1,0-1,-1 0,0 1,-1-3,1 6,-1-1,1 1,-1 0,1 0,-1-1,0 1,0 0,0 1,0-1,0 0,0 1,-1-1,1 1,0-1,-1 1,1 0,-1 0,0 0,1 1,-1-1,0 1,1-1,-1 1,0 0,0 0,1 0,-1 0,0 1,1-1,-1 1,0-1,1 1,-1 0,-85 38,75-31,1 0,0 1,0 0,0 1,2 0,-1 1,1 0,1 1,0 0,0 0,1 1,1 0,0 0,1 1,0 0,1 0,1 0,0 1,1-1,1 1,-1 5,5-13,0 1,1-1,-1 1,1-1,1 0,-1 0,1 0,0 0,1-1,0 0,0 0,0 0,1 0,-1-1,1 0,1 0,-1-1,1 1,-1-1,1-1,1 0,-1 1,0-2,1 1,-1-1,1-1,0 1,-1-1,1-1,0 1,0-1,0-1,2 0,16 2</inkml:trace>
  <inkml:trace contextRef="#ctx0" brushRef="#br0" timeOffset="-2243.51">4769 30,'-21'208,"13"310,10-309,-2-203,0 0,0 0,0 0,-1 0,1-1,-1 1,-1 0,1 0,-1-1,0 1,-1-1,1 1,-3 2,-4-2,0-5</inkml:trace>
  <inkml:trace contextRef="#ctx0" brushRef="#br0" timeOffset="-1980.338">4431 651,'43'-10,"34"-8,13 0,-4-3,-12 3,-13 4,-13 4,-9 0,-7 1,-4 2,-7-3,-2 1,-4-3,-5-4,-4 0</inkml:trace>
  <inkml:trace contextRef="#ctx0" brushRef="#br0" timeOffset="-1580.175">5278 1,'-107'574,"104"-552,-1-7,2 0,0 1,0-1,2 0,0 1,1-1,0 0,1 0,1 1,0-1,4 8,-6-20,1 0,0-1,0 1,0-1,0 0,0 1,1-1,-1 0,0 0,1-1,0 1,-1 0,1-1,0 1,0-1,0 0,0 0,0 0,0-1,0 1,0-1,0 0,0 1,1-1,-1-1,0 1,0 0,0-1,0 0,0 1,0-1,0-1,94-40,-38 2,-52 34,1-1,-1 1,1 1,1-1,-1 1,1 1,0 0,0 0,0 1,1 0,-1 0,1 1,-1 0,10 0,-13 4,-1 0,0 0,-1 1,1 0,0 0,-1 0,1 0,-1 0,0 1,0 0,0 0,-1 0,1 0,-1 1,0-1,-1 1,1 0,-1 0,1 0,-2 0,1 0,0 0,-1 1,0-1,0 0,-1 1,0-1,0 6,12 34,9-10,-11-29</inkml:trace>
  <inkml:trace contextRef="#ctx0" brushRef="#br0" timeOffset="-4578.996">1129 707,'-2'10,"1"1,0 0,1-1,0 1,1-1,0 1,1-1,0 1,0-1,1 0,4 8,-6-14,0-1,0 0,1 0,0 1,0-1,0 0,0 0,0-1,0 1,1 0,-1-1,1 0,0 1,0-1,0 0,0 0,0-1,0 1,0-1,1 1,-1-1,1 0,-1 0,1-1,-1 1,1-1,-1 1,1-1,-1 0,1-1,-1 1,1-1,0 1,-1-1,0 0,1 0,5-4,0 0,0 0,-1 0,0-1,0 0,-1-1,1 0,-1 0,-1-1,1 1,-1-1,-1-1,1 1,-2-1,1 0,-1 0,0-1,-1 1,0-1,-1 1,0-1,0 0,-1 0,0 0,-1-5,2-10</inkml:trace>
  <inkml:trace contextRef="#ctx0" brushRef="#br0" timeOffset="-4231.143">1863 594,'-18'4,"0"1,1 0,0 2,0 0,1 1,0 0,0 1,1 1,0 1,1 0,0 1,0 0,-4 7,16-16,0 1,0-1,0 1,0-1,1 1,0 0,0 0,0 0,0 0,0 0,1 0,-1 0,1 0,0 0,1 0,-1 0,1 0,-1 0,1 0,0-1,1 1,-1 0,1 0,-1-1,1 1,0-1,1 1,-1-1,1 0,-1 0,1 0,0 0,0-1,0 1,0-1,0 0,1 1,-1-1,1-1,0 1,-1-1,1 1,3 0,3 4,0-1,1 1,-1-1,2-1,-1 0,0-1,1 0,-1-1,1 0,0 0,-1-2,1 1,0-1,0-1,0 0,-1-1,1 0,0-1,-1 0,0-1,0 0,0-1,0 0,8-7,2-4</inkml:trace>
  <inkml:trace contextRef="#ctx0" brushRef="#br0" timeOffset="-3762.016">2257 86,'-21'115,"4"0,6 1,4 0,6 36,2-139,-1 1,2-1,-1 0,2 0,0 0,0 0,1-1,1 1,0-1,1 0,0-1,7 10,-12-19,1 0,-1-1,1 1,-1-1,1 1,0-1,0 0,-1 1,1-1,0 0,0 0,0 0,0-1,0 1,1 0,-1-1,0 1,0-1,0 0,0 0,1 0,-1 0,0 0,0 0,0-1,1 1,-1-1,0 1,0-1,0 0,0 0,0 0,0 0,0 0,0-1,65-57,-47 38,6-4,77-58,-101 83,-1-1,0 0,1 0,-1 1,1-1,-1 1,1-1,-1 1,1-1,-1 1,1 0,0 0,-1 0,1 0,-1 0,1 0,0 0,-1 1,1-1,-1 1,1-1,-1 1,1-1,-1 1,1 0,-1 0,0 0,1 0,-1 0,0 0,0 0,0 0,0 0,0 0,0 1,0-1,0 0,0 1,-1-1,1 1,0-1,-1 1,1-1,-1 1,0-1,1 2,4 80,-6-75,15 93,-13-98,0-1,0 1,1-1,-1 1,1-1,-1 0,1 1,0-1,-1 0,1 0,0-1,1 1,-1 0,0 0,0-1,1 0,-1 1,1-1,-1 0,1 0,-1 0,1-1,0 1,-1-1,1 1,0-1,0 0,-1 0,1 0,0 0,0-1,-1 1,1-1,0 1,-1-1,39-15,-25 5</inkml:trace>
  <inkml:trace contextRef="#ctx0" brushRef="#br0" timeOffset="-3400.367">2964 848,'12'0,"1"0,0-2,0 1,0-1,-1-1,1 0,-1-1,0 0,0-1,0 0,0-1,-1-1,0 1,0-2,-1 0,0 0,-1 0,1-1,-2-1,1 0,-1 0,-1 0,0-1,0 0,1-5,-6 13,-1 0,0 0,1-1,-1 1,-1 0,1 0,0 0,-1-1,0 1,1 0,-1 0,-1-1,1 1,0 0,-1-1,0 1,1 0,-1 0,-1 0,1 0,0 0,-1 0,1 0,-1 0,0 0,0 1,0-1,0 1,-1 0,1-1,-1 1,1 0,-1 0,0 1,0-1,0 0,0 1,0 0,0 0,0 0,0 0,0 0,-1 0,1 1,0 0,0 0,-1 0,0 0,-14 5,0 0,1 2,0 0,0 1,1 1,0 0,0 1,1 1,0 0,1 1,1 1,0 0,0 1,1 0,1 1,1 0,0 1,1 0,0 0,2 1,-3 8,-14 88,24-109,0 0,0 0,0 0,1-1,0 1,0 0,0 0,0-1,0 1,1 0,0-1,0 0,0 1,0-1,0 0,1 0,-1 0,1 0,0-1,0 1,0-1,0 1,0-1,0 0,1 0,-1-1,4 2,13 1,1 0,0-2,0 0,0-2,0 0,0-1,0-1,-1-1,1-1,-1-1,1-1,-1 0,2-3,13-1</inkml:trace>
  <inkml:trace contextRef="#ctx0" brushRef="#br0" timeOffset="-5545.683">282 227,'-11'349,"-1"-215,6 1,7 23,-1-111,11 13,3-90,-11 9</inkml:trace>
  <inkml:trace contextRef="#ctx0" brushRef="#br0" timeOffset="-5279.179">0 651,'44'-5,"27"-7,13 0,-4-4,-6 1,-11-1,-10 1,-11 4,-7 3,-5 4,-7 2</inkml:trace>
  <inkml:trace contextRef="#ctx0" brushRef="#br0" timeOffset="-4912.863">762 651,'-21'36,"3"1,0 1,3 0,1 1,2 1,1 1,16 40,-4-79,0 0,0 0,0 0,0-1,0 1,1 0,-1-1,1 1,-1-1,1 1,0-1,0 0,-1 1,1-1,0 0,0 0,0-1,0 1,0 0,0-1,0 1,1-1,-1 1,0-1,0 0,0 0,0 0,1 0,-1-1,0 1,0 0,0-1,0 0,0 1,1-2,7-2,-1-1,0-1,0 0,0 0,-1-1,0 0,-1 0,1-1,-1 0,0 0,-1 0,0-1,-1 0,0-1,0 1,-1-1,0 0,0 0,-1 0,1-9,-2 12,0 0,0 0,-1-1,0 1,0 0,0-1,-1 1,-1 0,1-1,-1 1,0 0,-1 0,1 0,-2-1,1 2,-1-1,0 0,0 0,-1 1,0 0,0 0,0 0,-1 0,0 1,0-1,0 1,-1 1,1-1,-1 1,-1 0,1 0,0 1,-1-1,0 1,0 1,0 0,0 0,0 0,0 1,0 0,-7-1,-12 6</inkml:trace>
  <inkml:trace contextRef="#ctx0" brushRef="#br0" timeOffset="20798.235">592 1441,'-11'28,"-1"17,1 0,3 1,1 0,2 0,2 37,5 343,-18-359,3-56</inkml:trace>
  <inkml:trace contextRef="#ctx0" brushRef="#br0" timeOffset="21063.242">170 1949,'38'-10,"42"-8,16-5,3 1,-13-1,-9 4,-15 5,-11 0,-11 3,-7 2,-5 4,-6-3,-3 0,-4-3,-5 0</inkml:trace>
  <inkml:trace contextRef="#ctx0" brushRef="#br0" timeOffset="21479.255">988 1384,'-73'410,"70"-380,1 1,1-1,2 0,1 0,1 1,1-1,2-1,1 1,2-1,0 0,2-1,6 9,-16-34,0-1,1 0,-1 0,1 0,-1 0,1 0,0 0,0-1,-1 1,1-1,0 1,1-1,-1 1,0-1,0 0,1 0,-1 0,0-1,1 1,-1 0,1-1,-1 0,1 1,-1-1,1 0,-1 0,1-1,-1 1,1 0,-1-1,0 0,1 1,-1-1,1 0,-1 0,0 0,0-1,0 1,0 0,0-1,0 1,0-1,0 0,0 0,-1 0,2-1,50-41,-36 28,0 1,1 1,1 1,0 0,1 2,10-5,-28 15,-1 1,0-1,1 0,-1 1,1-1,0 1,-1-1,1 1,-1 0,1 0,0 0,-1 0,1 0,-1 0,1 0,0 0,-1 1,1-1,-1 1,1-1,-1 1,1-1,-1 1,1 0,-1 0,0 0,1 0,-1 0,0 0,0 0,0 0,0 0,0 1,0-1,0 0,0 1,0-1,-1 1,1-1,14 70,-12-45,25 47,-14-60</inkml:trace>
  <inkml:trace contextRef="#ctx0" brushRef="#br0" timeOffset="24997.134">1947 2005,'2'-1,"-1"1,1-1,0 0,-1 0,1 0,-1-1,1 1,-1 0,1 0,-1-1,0 1,0-1,0 1,0-1,0 0,0 1,0-1,-1 0,1 0,0 1,-1-1,0 0,1 0,-1 0,0 0,0 0,0 1,0-1,0 0,0 0,-1 0,1 0,-1 0,1 1,-1-1,0 0,1 0,-1 1,0-1,0 1,0-1,-1 1,1-1,0 1,0-1,-1 1,1 0,-1 0,1 0,-1 0,0 0,1 0,-2 0,-9 1,1 1,-1 0,1 1,0 0,0 1,-1 0,2 1,-1 0,0 0,1 1,0 1,0 0,1 0,-8 7,11-9,-94 81,96-82,1 1,0-1,0 1,0 0,0 0,1 0,0 1,0-1,0 0,0 1,1-1,-1 1,1 0,0 0,1-1,-1 1,1 0,0 0,0 0,1-1,-1 1,1 0,0 0,0-1,1 3,3-3,0 1,-1-1,1 0,1 0,-1-1,0 0,1 0,0 0,0 0,0-1,0 0,0 0,0-1,0 0,1 0,-1 0,0-1,1 0,-1 0,1-1,-1 1,0-1,0-1,1 1,-1-1,0 0,0-1,1 0,12-5,1 0,-1-2,0 0,-1-1,0-1,-1-1,0 0,-1-1,-1-1,0 0,-1-1,-1-1,2-4,22-37,-41 63,1 1,0 0,1 0,-1 0,1 1,1-1,-1 0,1 1,0-1,0 1,1 0,0-1,0 1,1-1,-1 1,1-1,1 1,-1-1,1 1,1-1,-1 0,1 0,0 0,0 0,0-1,1 1,0-1,0 0,1 0,-1 0,1-1,0 0,0 0,1 0,-1 0,2 0,5 0,0-1,0 0,0 0,0-1,0-1,1 0,-1-1,0 0,1-1,-1 0,0-1,0 0,0-1,0-1,0 0,9-4,3-3,0-2,0 0,-2-1,1-1,-2-1,0-2,3-3,-6 5,-1-1,0 0,-1-2,0 0,-2 0,0-2,-2 1,0-2,-1 1,-1-2,-2 1,0-1,-1-1,-1 1,2-25,-5-212,-25 173,21 87,1-1,-1 1,1 0,-1-1,1 1,-1 0,1-1,-1 1,1 0,-1 0,0 0,1-1,-1 1,1 0,-1 0,0 0,1 0,-1 0,0 0,1 0,-1 0,1 0,-1 0,0 1,1-1,-1 0,1 0,-1 0,1 1,-1-1,1 0,-1 1,1-1,-1 0,1 1,-1-1,1 1,-1-1,1 1,0-1,-1 1,1-1,0 1,-1-1,1 1,0 0,0-1,0 1,0-1,-1 1,1 0,0-1,0 1,0-1,0 1,0 0,0-1,1 1,-1 0,-9 43,6 41,3 1,4 0,4-1,3 0,19 65,22 40,-33-165,-11-21</inkml:trace>
  <inkml:trace contextRef="#ctx0" brushRef="#br0" timeOffset="25244.175">2370 1723,'44'9,"42"4,17-6,-5-3,-9-3,-10-2,-10-5,-10-1,-12-1,-13 3</inkml:trace>
  <inkml:trace contextRef="#ctx0" brushRef="#br0" timeOffset="26177.938">3867 1949,'13'-5,"1"-1,-1-1,-1 1,1-2,-1 0,-1 0,1-1,-1-1,-1 1,0-2,0 0,-1 0,-1 0,0-1,0-1,0-2,7-18,-1 78,19 153,-25-118,-3 0,-4 0,-5 44,3-100,-2 0,0 0,-2 0,0-1,-1 0,-2 0,0 0,-2-1,0-1,-1 1,-2-2,-1 2,14-20,-1 0,0 0,0 0,0 0,0-1,-1 1,1 0,0-1,-1 1,1-1,-1 1,0-1,1 1,-1-1,0 0,0 0,0 0,0 0,0 0,0-1,0 1,0-1,0 1,0-1,0 1,0-1,0 0,0 0,0 0,-1-1,1 1,0 0,0-1,0 1,0-1,0 0,0 0,0 0,0 0,0 0,1 0,-1 0,0 0,1-1,-1 1,0-1,1 1,0-1,-1 0,1 1,0-1,0 0,0 0,0 0,0 0,1 0,-1 0,0-15,1 0,0 0,1 0,1 0,1 1,0-1,1 1,1 0,1 0,0 0,1 0,0 1,-2 4,26-68,3 2,4 2,3 1,3 2,3 3,3 1,45-45,-75 93,1 0,0 1,2 2,0 0,1 2,1 0,0 2,4-1,-27 12,0 1,0-1,0 1,0 0,0 0,0 0,0 0,1 0,-1 0,0 1,1-1,-1 1,0 0,1-1,-1 1,0 0,1 0,-1 1,0-1,1 0,-1 1,0 0,1-1,-1 1,0 0,0 0,0 0,1 0,-1 1,-1-1,1 0,0 1,0 0,0-1,-1 1,1 0,-1 0,1 0,-1 0,0 0,1 1,-2 10,1 0,-1 0,-1-1,-1 1,1 0,-2 0,0-1,0 1,-1-1,-1 0,0 0,-1 0,0-1,-1 0,0 0,-2 2,-3 6,-1 0,0-1,-2 0,0-1,-1 0,-1-2,0 0,-1-1,-1 0,0-2,0 0,-2-1,1-1,-1-1,-3 0,-26-4,32-10</inkml:trace>
  <inkml:trace contextRef="#ctx0" brushRef="#br0" timeOffset="26545.253">4967 1779,'-15'2,"0"1,0 1,0 0,1 1,0 0,0 1,0 1,1 0,0 1,0 1,1-1,0 2,0 0,1 0,1 1,0 1,0 0,1 0,-5 10,13-18,0-1,0 1,0 0,1 0,0-1,-1 1,2 0,-1 0,0 0,1-1,-1 1,1 0,0 0,1-1,-1 1,0-1,1 1,0-1,0 0,0 1,0-1,0 0,1 0,0-1,-1 1,1 0,0-1,0 0,0 0,1 0,-1 0,0 0,1 0,-1-1,1 0,0 0,-1 0,1 0,0 0,0-1,0 0,1 1,6 1,0-1,0 0,0-1,0 1,0-2,0 0,0 0,-1-1,1 0,0-1,-1 0,0-1,0 0,0-1,0 0,0 0,-1-1,0 0,0-1,-1 0,0 0,0-1,-1 0,0-1,0 1,-1-1,0 0,0-1,1-4,-4 9,1 0,-1 0,-1-1,1 1,-1-1,0 0,0 0,0 0,-1 0,0 0,0 0,-1 0,1 0,-1 0,-1-1,1 1,-1 0,0 0,-1 0,1 0,-1 0,0 1,-1-1,1 0,-1 1,0 0,0-1,-1 1,-68-45,47 41</inkml:trace>
  <inkml:trace contextRef="#ctx0" brushRef="#br0" timeOffset="26797.785">5419 1836,'-19'38,"-7"18,7-1,5-15,6-13</inkml:trace>
  <inkml:trace contextRef="#ctx0" brushRef="#br0" timeOffset="26947.503">5390 1412,'0'0</inkml:trace>
  <inkml:trace contextRef="#ctx0" brushRef="#br0" timeOffset="27282.38">5616 1920,'1'-1,"17"-45,3 1,2 1,1 1,10-10,-34 52,0 0,0-1,0 1,0 0,0 0,1 0,-1 0,0 0,1 0,-1 0,1 0,-1 0,1 0,0 0,-1 0,1 0,0 0,0 0,-1 0,1 1,0-1,0 0,0 1,0-1,0 1,0-1,0 1,0-1,0 1,1 0,-1-1,0 1,0 0,0 0,0 0,0 0,1 0,-1 0,0 0,0 0,0 0,0 1,0-1,0 0,1 1,-1-1,0 1,0-1,0 1,0 0,-1-1,1 1,0 0,0 0,0 0,0-1,-1 1,1 0,0 0,-1 0,1 0,-1 0,1 0,-1 0,0 1,1-1,-1 0,0 1,25 147,-25-144,1 0,-1 0,1 0,0 0,0 0,1 0,0 0,0-1,0 1,0 0,1-1,-1 0,1 1,0-1,1 0,-1 0,1-1,-1 1,1-1,0 0,1 0,-1 0,0 0,1-1,-1 0,1 0,0 0,0-1,0 1,0-1,0 0,0 0,0-1,0 0,0 0,0 0,1 0,-1-1,0 0,0 0,0 0,0-1,-1 1,4-3,9-7,-1-2,-1 0,0 0,-1-1,0-1,-1-1,-1 0,0 0,-2-1,0-1,0 0,3-11,12-17,-4 0,-14 24</inkml:trace>
  <inkml:trace contextRef="#ctx0" brushRef="#br0" timeOffset="27543.395">6548 1131,'0'38,"0"27,0 8,0 0,0-7,0-5,0-8,0-4,0-5,0-5,0-5,0-3,0-2,0-2,0 1,0-1,-5-10,-1-7</inkml:trace>
  <inkml:trace contextRef="#ctx0" brushRef="#br0" timeOffset="27781.951">6294 1582,'48'0,"30"0,7 0,-2 0,-5 0,-11 0,-8 0,-8 0,-14 0</inkml:trace>
  <inkml:trace contextRef="#ctx0" brushRef="#br0" timeOffset="30430.386">7055 2005,'-38'24,"-18"13,1 0</inkml:trace>
</inkml:ink>
</file>

<file path=ppt/ink/ink8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37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29,'2'1,"-1"0,1 0,-1 0,1 0,-1 1,1-1,-1 1,1-1,-1 1,0-1,0 1,0 0,0-1,0 1,0 0,-1 0,1 0,0-1,-1 1,0 0,1 0,-1 0,0 0,0 0,0 0,0 1,2 7,27 117,-29-86,-2-1,-1 1,-2 0,-2-1,-1 0,-3 0,-1-1,-1-1,-9 15,-24 42,39-76</inkml:trace>
  <inkml:trace contextRef="#ctx0" brushRef="#br0" timeOffset="248.691">1 537,'38'-10,"32"-8,14-5,-3 1,-10 4,-13 0,-11 4,-9 4,-10-2,-6 2,-2 3,1 2,-3 2</inkml:trace>
  <inkml:trace contextRef="#ctx0" brushRef="#br0" timeOffset="704.81">819 0,'-23'82,"3"1,4 1,3 0,4 1,4 0,4 14,20 14,-18-110,-1-1,2 1,-1 0,0-1,0 1,1 0,-1-1,1 0,0 1,0-1,0 0,0 0,0 0,0 0,1 0,-1 0,1-1,-1 1,1-1,0 0,-1 0,1 0,0 0,0 0,0-1,0 1,0-1,-1 0,1 1,0-1,0-1,0 1,0 0,0-1,0 0,0 1,1-2,11-4,0-1,0-1,-1-1,0 0,0-1,-1 0,-1-1,8-7,25-21,-34 30,-8 5,0 1,1 0,-1 0,0 0,1 0,0 0,-1 1,1 0,0 0,1 0,-1 0,0 1,0-1,1 1,-1 0,1 0,-1 1,1-1,-1 1,3 0,-6 3,1-1,-1 0,1 1,-1-1,0 1,0 0,0-1,0 1,-1 0,1 0,-1-1,1 1,-1 0,0 0,0 0,0 0,-1-1,1 1,-1 0,1 0,-1-1,0 1,0 0,0-1,-1 1,0 1,-3 14,4-15,-1 0,1 0,0 0,0 0,1 1,-1-1,1 0,0 1,-1-1,1 0,1 0,-1 1,0-1,1 0,0 0,0 1,0-1,0 0,0 0,1 0,-1 0,1 0,0-1,0 1,0 0,0-1,0 1,0-1,1 0,-1 0,1 0,0 0,0 0,-1 0,1-1,0 0,0 1,3-1,13-2</inkml:trace>
  <inkml:trace contextRef="#ctx0" brushRef="#br0" timeOffset="1070.629">1411 706,'34'-7,"-1"-1,0-2,0-1,-1-2,0-1,-2-1,1-2,-2-1,7-6,-33 22,0 1,0-1,0 0,0-1,-1 1,1 0,0-1,-1 0,0 1,0-1,0 0,0 0,0 0,0 0,-1-1,1 1,-1 0,0-1,0 1,-1 0,1-1,-1 0,1 1,-1-1,0 1,0-1,-1 1,1-1,-1 1,0-1,1 1,-2-1,1 1,0 0,-1 0,1-1,-1 1,0 0,0 0,0 1,-1-1,0 0,-4-1,0 1,0 1,-1-1,1 1,-1 1,0-1,0 1,0 0,1 1,-1 0,0 0,0 1,0 0,0 0,1 1,-1 0,1 1,-1-1,1 1,0 1,0-1,0 1,0 0,1 1,0 0,0 0,0 0,0 1,1-1,0 1,0 1,-4 5,2 0,-1-1,2 1,0 0,0 1,1-1,0 1,1 0,1 0,0 1,1 2,1-11,0 0,1 0,-1 0,1 0,1 0,-1 0,1 0,0 0,0 0,0 0,1 0,0 0,0-1,0 1,0-1,1 1,-1-1,1 0,1 0,-1 0,0 0,1-1,0 1,0-1,0 0,0 0,0 0,3 0,2 3,0-1,1-1,0 0,0 0,0-1,1 0,-1-1,1 0,-1-1,1 0,0 0,-1-1,1-1,0 0,-1 0,1-1,-1-1,1 1,-1-2,9-3,8-7,-2 0</inkml:trace>
</inkml:ink>
</file>

<file path=ppt/ink/ink8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39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56 936,'27'331,"-26"-328,-1 0,1 1,-1-1,0 1,0-1,-1 1,1-1,-1 1,1-1,-1 0,0 1,0-1,-1 0,1 0,-1 0,1 0,-1 0,0 0,0 0,-1 0,1-1,0 1,-1-1,0 0,1 0,-1 0,0 0,0 0,0 0,-3 0,4-3,-1-1,1 1,0-1,0 0,-1 1,1-1,0 0,1 0,-1-1,0 1,1 0,-1-1,1 1,-1 0,1-1,0 0,0 1,1-1,-1 0,0 1,1-1,0 0,-1 0,1 0,0 1,0-1,1 0,-1 0,1 0,-1 1,1-2,7-29,0 1,2 0,1 1,2 0,1 1,1 0,2 1,1 1,1 0,1 2,1 0,13-11,-31 35,7-13,1 1,1 0,0 1,1 1,0 0,1 1,1 0,0 1,0 1,1 0,0 1,0 0,1 2,0 0,0 1,0 0,1 2,-1 0,1 1,6 0,-20 3,-1-1,1 0,0 1,0 0,0 0,-1 0,1 0,0 1,-1-1,1 1,-1 0,0 0,1 0,-1 1,0-1,0 1,-1 0,1 0,-1-1,1 2,-1-1,0 0,0 0,0 1,0-1,-1 1,0 0,1-1,-1 1,-1 0,1 0,1 5,-1 0,0 0,-1 0,0 1,-1-1,0 0,0 0,0 0,-1 0,-1 0,0 0,-3 7,0-1,1-1,-2 0,0-1,0 1,-1-1,-1-1,0 0,-1 0,0-1,-1 0,0 0,-1-2,0 1,-1-1,0-1,0 0,0-1,-1-1,0 0,-1 0,-8 1,19-6,1 0,-1 0,1 0,-1 0,1 0,-1-1,1 0,-1 0,0 0,1 0,-1 0,0-1,1 1,-1-1,1 0,-1 0,1 0,0-1,-1 1,1-1,0 0,0 0,0 0,0 0,1-1,-1 1,0-1,1 1,0-1,-1 0,0-2,3-13</inkml:trace>
  <inkml:trace contextRef="#ctx0" brushRef="#br0" timeOffset="472.141">592 1021,'29'6,"0"-1,1-1,-1-2,0-1,1-1,-1-1,1-2,-1-1,26-8,-40 9,-1-2,0 0,0-1,0 0,-1-1,1 0,-2-1,1-1,-1 0,-1 0,1-1,-2-1,1 0,-2 0,1-1,-2 0,1-1,-2 0,0 0,1-4,-3 5,0 4,-1 0,-1 0,1-1,-2 1,1 0,-1-1,0 0,-1 0,0 1,0-1,-1 0,0 0,-1-3,1 10,-1 1,0-1,1 0,-1 1,0-1,0 0,0 1,0-1,0 1,0 0,0-1,0 1,-1 0,1 0,0 0,-1 0,1 0,-1 0,0 0,1 0,-1 0,0 1,1-1,-1 1,0-1,1 1,-1 0,0 0,0-1,0 1,1 1,-1-1,0 0,0 0,1 1,-1-1,0 1,0-1,1 1,-1 0,-1 0,-62 43,62-42,1 0,0 0,0 0,0 0,0 0,0 0,1 0,-1 1,1-1,-1 1,1-1,0 1,0 0,0-1,0 1,1 0,-1 0,1 0,0 0,-1-1,1 1,1 0,-1 0,0 0,1 0,-1-1,1 1,0 0,0 0,0-1,0 1,0-1,1 1,-1-1,1 1,0-1,-1 0,1 0,0 0,0 0,1 0,-1 0,0 0,1-1,-1 1,1-1,-1 0,3 1,67 9,-62-11,-1 1,1 0,-1 0,1 1,-1 0,1 1,-1-1,0 2,0 0,0 0,-1 0,1 1,6 5,-13-7,0 0,-1-1,1 1,0 0,-1 0,0 0,0 0,0 0,0 0,0 0,0 1,-1-1,0 0,1 0,-1 1,0-1,-1 0,1 0,-1 1,1-1,-1 0,0 0,0 0,0 0,-1 0,1 0,-45 76,10-28,34-40</inkml:trace>
  <inkml:trace contextRef="#ctx0" brushRef="#br0" timeOffset="751.619">1637 766,'-11'21,"1"-4,1 1,1-1,1 2,0-1,1 1,1 0,1 0,0 7,3-23,1-1,0 1,0-1,-1 1,2 0,-1-1,0 1,0-1,1 1,-1-1,1 0,0 1,0-1,0 0,0 1,0-1,0 0,1 0,-1 0,1 0,-1 0,1 0,0 0,0-1,0 1,0 0,0-1,0 0,0 1,0-1,1 0,-1 0,0-1,1 1,-1 0,1-1,-1 1,1-1,-1 0,1 0,-1 0,1 0,-1 0,1-1,0 1,7-2,1 1,-1-2,0 1,0-1,-1-1,1 0,-1 0,1-1,-1 0,5-4,-9 6,0 0,0-1,0 1,-1-1,1 0,-1 0,0 0,0 0,-1-1,1 0,-1 0,0 0,0 0,-1 0,1-1,-1 1,0-1,-1 1,1-1,-1 0,0 0,-1 0,0 1,1-1,-2 0,1 0,-1 0,0 0,0 1,0-1,-1 0,0 1,0-1,0 1,-1 0,0 0,0 0,0 0,-1 0,0 0,1 1,-2 0,1 0,0 0,-1 0,-4-2,2 3,1 1,-1 0,0 0,0 1,0 0,0 0,-1 0,1 1,0 0,0 1,0 0,0 0,0 0,0 1,0 0,0 0,0 0,1 1,-1 0,1 1,0 0,0 0,-2 1,-10 11</inkml:trace>
  <inkml:trace contextRef="#ctx0" brushRef="#br0" timeOffset="1237.217">2230 823,'-19'6,"0"2,0 0,1 1,0 1,1 0,0 1,1 1,0 1,1 1,0 0,1 0,-3 6,16-19,0 0,0-1,0 1,1 0,-1 0,0 0,0 1,1-1,-1 0,1 0,-1 0,1 0,-1 1,1-1,0 0,-1 0,1 1,0-1,0 0,0 1,0-1,0 0,0 0,1 1,-1-1,0 0,1 0,-1 1,1-1,-1 0,1 0,-1 0,1 0,0 0,0 0,-1 0,1 0,0 0,0 0,0 0,0 0,0-1,0 1,1 0,-1-1,0 1,0-1,0 1,0-1,1 1,-1-1,0 0,1 0,-1 0,0 0,0 0,76-1,-57-7,-1-1,1 0,-2-1,0-2,0 1,-1-2,0-1,-1 0,-1 0,0-2,-1 0,-1-1,-1 0,0 0,-1-2,4-9,9-7,15-21,-20 33,-1 0,-1-2,-1 0,-1-1,-1 0,-2-1,0-1,-2 0,-1-1,-1 1,1-18,-8 42,-1 0,1 1,-1-1,0 0,0 0,0 0,0 0,-1 1,1-1,-1 0,0 0,0 1,-1-1,1 1,-1-1,1 1,-1-1,0 1,-1 0,1 0,0 0,-1 0,0 1,0-1,0 1,0-1,0 1,0 0,0 0,-1 0,1 1,-1-1,1 1,-1 0,0 0,1 0,-1 0,0 1,0 0,0-1,1 1,-1 1,0-1,0 0,0 1,1 0,-1 0,-12 7,0 0,1 2,0-1,0 2,1 0,1 1,0 0,0 1,1 0,1 1,0 1,1 0,1 0,0 0,1 1,1 1,-3 8,4-13,1-1,0 1,0 1,1-1,1 1,0-1,1 1,0 0,1 0,0 0,1 0,1 0,0 0,1 0,0 0,1-1,0 1,1-1,0 1,1-1,1-1,0 1,0-1,1 0,1 0,0-1,9 9,-9-11,2 0,-1-1,1-1,0 1,0-2,1 1,0-2,0 1,0-1,0-1,1 0,-1-1,1 0,0-1,0 0,-1-1,1 0,0 0,5-2,8-5</inkml:trace>
  <inkml:trace contextRef="#ctx0" brushRef="#br0" timeOffset="2320.613">2737 739,'1'14,"-1"0,2 0,0 0,0-1,2 1,-1 0,2-1,0 0,0 0,1 0,1-1,0 0,5 6,-9-15,0 0,0 0,1 0,-1-1,0 1,1-1,-1 0,1 0,0-1,0 1,0-1,0 0,0 0,0 0,0 0,0-1,0 1,0-1,1 0,-1 0,0-1,0 1,0-1,0 0,0 0,0-1,0 1,0-1,0 0,-1 0,2-1,9-4,-2-1,1 0,-1 0,-1-2,1 1,-2-2,1 1,3-7,45-73,-61 93,1 1,0-1,1 1,-1-1,1 1,-1-1,1 1,0-1,0 1,1 0,-1-1,1 1,0-1,-1 0,2 1,-1-1,0 1,1-1,-1 0,1 0,0 0,0 0,0 0,1-1,-1 1,1 0,-1-1,1 0,0 0,0 0,0 0,0 0,0 0,0-1,1 1,-1-1,0 0,1 0,-1 0,1-1,2 1,11-3,0-1,0 0,0-1,-1-1,0-1,0 0,0-1,-1-1,0 0,0-1,-1-1,0 0,9-10,6 0,141-75,-200 106,23-9,-1 0,0 0,0 0,1 1,0 1,0-1,0 1,0 0,0 1,1-1,-1 1,1 1,1-1,-1 1,1 0,0 0,0 1,1-1,-1 1,-1 6,5-8,1 1,0-1,1 0,-1 1,1-1,0 0,0 1,1-1,-1 0,1 0,0 0,1 0,-1-1,1 1,0-1,0 1,1-1,-1 0,1 0,0 0,0-1,0 1,0-1,1 0,-1 0,1-1,0 1,0-1,0 0,0 0,0-1,0 1,3-1,10 1,0-1,0 0,0-2,0 0,0-1,-1-1,1 0,0-1,-1-1,0-1,0-1,-1 0,0-1,0-1,0 0,-1-1,-1-1,0 0,10-10,51-41,-33 31,-3-2,0-2,-2-1,-2-2,-2-1,-1-2,-14 17,-1-1,0-1,-2 0,-2-1,0-1,-2 0,0 0,-3-1,0 0,-1-1,-2 0,-2 0,0 0,-2-2,-1 29,-1 0,0 0,1 1,-1-1,0 0,0 1,-1-1,1 1,0-1,-1 1,0 0,1-1,-1 1,0 0,0 0,0 0,-1 1,1-1,0 0,-1 1,1-1,-1 1,1 0,-1 0,0 0,1 0,-1 1,0-1,0 1,1-1,-1 1,0 0,0 0,0 0,0 0,1 1,-1-1,0 1,0 0,1 0,-1 0,0 0,1 0,-1 0,1 1,0-1,-1 1,1 0,0 0,0 0,0 0,0 0,0 0,1 0,-1 1,0 0,-4 6,0 0,0 0,0 1,2 0,-1 0,1 0,1 1,0-1,0 1,1 0,0 0,1 0,0 0,1 0,0 0,1 0,0 0,1 0,0-1,1 1,0 0,0-1,5 10,100 332,-44-156,-66-211,-4-4</inkml:trace>
  <inkml:trace contextRef="#ctx0" brushRef="#br0" timeOffset="2574.632">3923 372,'43'0,"43"-5,17-1,-5-5,-9-1,-11 3,-12 2,-9 2,-10 2,-2-3,-5 0,-3 0,-10 2</inkml:trace>
</inkml:ink>
</file>

<file path=ppt/ink/ink8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4.7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0,'29'5,"23"1,13 0,1-1,-7-1,-9-2,-7-1,-7-1,-5 0,-2 0,-2 0,0 0,0-1,-1 1,2 0,-6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3:02.0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24,'12'-5,"1"1,0 0,0 1,0 0,1 1,-1 0,1 1,-1 1,1 0,-1 1,0 1,13 2,-24-3,0-1,1 1,-1 0,0 0,0 0,0 0,0 0,0 0,0 1,-1-1,1 0,0 1,-1 0,1-1,-1 1,1 0,-1 0,0 0,0 0,0 0,0 0,0 0,0 0,0 0,-1 1,1-1,-1 0,0 0,0 1,0-1,0 0,0 0,0 1,0-1,-1 0,1 0,-1 1,0 0,-47 76,-135 106,180-183,0 1,0 0,0 0,1 0,-1 0,1 0,-1 0,1 1,0-1,1 1,-1 0,1-1,-1 1,1 0,0 0,1 0,-1 0,1 0,-1 0,1 0,0 0,1 0,-1 0,1 0,0 0,0 0,0 0,0 0,1-1,-1 1,1 0,0-1,0 1,0-1,1 1,4 1,0-1,0 1,0-1,1 0,0-1,-1 0,1 0,1 0,-1-1,0-1,0 1,1-1,-1-1,1 0,-1 0,5-1,61 8,-4 5,-48-10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1,'-5'4,"4"3,1-6,-4-2,-1-2</inkml:trace>
</inkml:ink>
</file>

<file path=ppt/ink/ink8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4.9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47,'39'5,"27"1,11-5,-2-2,-4-2,-10 1,-10-5,-4-2,-5 2,-6 1,-3-2,-3-1,-7 2</inkml:trace>
</inkml:ink>
</file>

<file path=ppt/ink/ink8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05.4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508 81,'-40'31,"2"1,2 2,1 2,2 1,1 1,-13 23,40-55,0 0,1-1,0 2,0-1,0 0,1 1,0 0,0 0,0 0,1 0,0 0,1 0,-1 1,1-1,1 1,0-1,0 0,0 1,1-1,0 1,0-1,1 0,0 1,0-1,1 0,0-1,0 1,0 0,1-1,0 0,1 1,-1-2,2 3,9 1,0 0,1 0,0-2,0 0,1 0,0-2,0 0,0-1,0-1,1 0,-1-2,1 0,0 0,-1-2,1 0,0-1,10-3,2 2,0-1,0-1,-1-2,0 0,0-2,0-2,-1 0,-1-2,0-1,-1-1,0-1,-2-1,0-2,0 0,-2-1,-1-2,0 0,14-20,-30 33,0 1,-1-1,0 0,0 0,-1-1,0 1,0-1,-1 1,-1-1,1 0,-1 0,-1 0,0 0,-1 0,0 1,0-1,-1 0,0 0,-1 1,0 0,0-1,-1 1,0 0,-1 0,0 1,0 0,-3-3,-9-2,-1 1,-1 0,0 2,0 0,-1 1,0 1,0 1,-1 1,0 0,0 2,-1 0,1 2,-1 0,0 1,1 2,-1 0,-4 2,-22 1</inkml:trace>
  <inkml:trace contextRef="#ctx0" brushRef="#br0" timeOffset="453.155">0 307,'123'1,"318"-13,-30-24,70 26,-335 10,-135 0</inkml:trace>
</inkml:ink>
</file>

<file path=ppt/ink/ink8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6:45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226 832,'-15'58,"2"0,2 1,4 0,1 1,-11 83,0 46,-7-89,20-118,4 0</inkml:trace>
  <inkml:trace contextRef="#ctx0" brushRef="#br0" timeOffset="331.984">113 776,'386'0,"-265"-12,-122 12,1 0,0 0,0 1,-1-1,1 0,0 0,0 1,0-1,0 0,-1 0,1 1,0-1,0 0,0 0,0 1,0-1,0 0,0 1,0-1,0 0,0 0,0 1,0-1,0 0,0 1,0-1,0 0,0 1,0-1,0 0,0 0,0 1,0-1,1 0,-1 0,0 1,0-1,0 0,1 0,-1 1,0-1,0 0,0 0,1 0,-1 1,0-1,0 0,1 0,-1 0,0 0,1 0,-1 0,0 0,0 0,1 0,-1 0,-29 19,27-18,-21 11,0-1</inkml:trace>
  <inkml:trace contextRef="#ctx0" brushRef="#br0" timeOffset="570.548">0 1115,'39'5,"31"-4,14-6,-3-3,-10 1,-12 0,-12-2,-9 0,-6 1,-3 3,-3-4,-5 1</inkml:trace>
  <inkml:trace contextRef="#ctx0" brushRef="#br0" timeOffset="1117.525">29 493,'190'-11,"-119"-2,207-20,-254 28,-30-6,-123-18,-8 6,125 17</inkml:trace>
  <inkml:trace contextRef="#ctx0" brushRef="#br0" timeOffset="8406.101">904 1143,'-1'-1,"0"1,0 0,0-1,0 1,1 0,-1 0,0 0,0 0,0 0,0 0,0 0,0 0,0 0,0 0,0 0,0 1,0-1,1 0,-1 1,0-1,0 0,0 1,1-1,-1 1,0 0,0-1,1 1,-1-1,0 1,1 0,-1 0,1-1,-1 1,1 0,-1 0,1 0,-55 64,53-63,1 0,0 0,-1 0,1 0,0 0,0 1,1-1,-1 0,0 0,1 1,-1-1,1 1,0-1,0 0,0 1,0-1,0 1,0-1,1 0,-1 1,1-1,0 0,-1 1,1-1,0 0,1 0,-1 0,0 0,0 0,1 0,-1 0,1 0,0 0,1 0,0 0,0-1,1 1,-1-1,1 0,-1 1,1-1,-1-1,1 1,-1-1,1 1,0-1,-1 0,1 0,-1-1,1 1,0-1,-1 1,1-1,-1 0,1-1,-1 1,0-1,1 1,-1-1,2-2,80-58,-45-10,-39 70,-1 0,1 0,-1 0,1-1,-1 1,0 0,0 0,0 0,0 0,0-1,0 1,-1 0,1 0,-1 0,1 0,-1 0,0 0,0 0,0 0,0 0,0 0,0 0,-1 1,1-1,-1 0,1 1,-1-1,1 1,-1 0,0-1,0 1,0 0,0 0,0 0,-1 0,-4 1,1 0,-1 1,0 0,1 0,-1 0,1 1,-1 0,1 1,0-1,0 1,0 0,0 1,1-1,-1 1,1 0,0 1,0-1,0 1,1 0,-1 0,1 0,-3 6,-25 45,31-55,0 0,1 0,-1 0,1 0,-1 0,1 0,0 0,-1 0,1 1,0-1,0 0,0 0,0 0,-1 0,2 1,-1-1,0 0,0 0,0 0,1 0,-1 1,0-1,1 0,-1 0,1 0,-1 0,1 0,0 0,-1 0,1 0,0 0,0-1,0 1,-1 0,1 0,0-1,0 1,0 0,0-1,1 1,-1-1,0 1,0-1,0 0,0 0,0 1,0-1,1 0,-1 0,0 0,0 0,5-1,-1 1,0-2,0 1,0 0,0-1,0 0,0 0,0 0,0-1,-1 0,1 0,-1 0,0 0,0-1,0 0,0 1,-1-1,0-1,1 1,-1 0,-1-1,1 1,-1-1,0 0,0 0,0 0,0-3,-3-7</inkml:trace>
  <inkml:trace contextRef="#ctx0" brushRef="#br0" timeOffset="9135.944">1581 1256,'-33'10,"0"3,1 0,1 2,0 2,1 1,0 1,2 1,-12 12,37-31,0 0,0 1,1 0,-1-1,1 1,-1 0,1 0,-1 0,1 1,0-1,0 0,0 1,1 0,-1-1,0 1,1 0,0 0,0 0,0 0,0 0,0 0,0 0,1 0,-1 0,1 0,0 0,0 1,0-1,1 0,-1 0,1 0,0 0,0 0,0 0,0 0,0 0,0 0,1 0,-1-1,1 1,0-1,0 1,1 0,3 2,0-1,1 0,-1 0,1-1,0 0,0 0,0 0,0-1,1 0,-1-1,1 1,-1-2,1 1,-1-1,1 0,0 0,-1-1,1 0,-1 0,1-1,-1 0,1-1,14-4,0-1,0-1,-1 0,0-2,-1-1,14-10,-8 4,-1-2,0 0,-1-1,-2-2,0 0,-1-2,-2 0,0-1,-2-1,-1 0,-1-2,-2 1,0-2,-2 0,-1 0,-2-1,-1 0,-1 0,-2-1,0-27,-4 48,0-1,-1 1,-1-1,0 1,-1 0,0-1,0 1,-2 1,1-1,-1 1,-1-1,1 1,-2 1,1-1,-2 1,1 0,-1 1,0 0,-1 0,0 1,0 0,-1 0,1 1,-1 0,-1 1,-10-4,13 10,0-1,-1 1,1 1,0 0,0 0,0 0,0 1,0 1,0-1,1 1,-1 0,1 1,0 0,1 0,-1 0,1 1,0 0,0 0,1 0,0 1,0 0,0 0,1 0,0 1,0 0,-9 10,1 0,1 1,0 0,2 0,0 1,1 0,1 1,0 0,2 0,1 0,0 1,2-1,0 1,2 0,0 0,1 0,2-1,0 1,1-1,1 0,7 18,-7-24,1-2,0 1,1-1,1 0,0 0,1-1,0 0,1 0,0-1,1 0,0-1,0-1,1 1,11 4,-9-4,1-1,1-1,-1-1,1 0,1-1,-1-1,1 0,0-1,0-1,1-1,-1 0,0-2,16 0,-9-6</inkml:trace>
  <inkml:trace contextRef="#ctx0" brushRef="#br0" timeOffset="9571.133">2061 1340,'28'-1,"0"-1,0-1,-1-1,1-2,-1 0,0-2,-1-1,0-1,0-2,-1 0,-1-2,0 0,0-2,-2 0,18-18,-23 14,0-1,-2 0,0-2,-1 1,-2-2,1-1,-7 13,4-3,-1-1,0-1,-1 0,0 0,-2 0,0-1,-1 0,-1 0,0 0,-2 0,0-1,-1 1,0-1,-2 0,0 1,-2 0,0-1,-2-4,3 18,-1 1,0 0,0 0,-1 0,1 0,-1 1,0-1,0 1,0 0,0 0,0 0,-1 1,0 0,1 0,-1 0,0 0,0 1,0-1,0 1,0 0,0 1,0 0,0-1,0 1,0 1,0-1,0 1,-1 0,1 0,1 1,-1-1,0 1,0 0,1 0,-1 1,1-1,-1 1,1 0,0 0,-1 2,-14 10,0 0,1 2,1 0,1 1,0 1,1 0,1 1,1 0,1 2,1-1,0 1,2 1,1 0,0 0,2 0,1 1,0 0,2 0,1 0,1 1,1-1,1 0,2 7,-2-22,1 0,0 0,0 0,1 0,0 0,0-1,1 1,0-1,1 0,0 0,0-1,0 1,1-1,1 0,-1-1,1 1,0-1,0-1,1 1,-1-1,1-1,9 5,0-1,0-1,1 0,0-1,0-1,0-1,1 0,0-2,-1 0,1-1,19-1,-32 1,1-1,0-1,-1 1,1-1,0 0,-1 0,1-1,-1 0,0 0,1 0,-1-1,0 0,-1 0,1-1,0 0,-1 0,0 0,0 0,0-1,0 0,-1 0,2-2,0-12</inkml:trace>
  <inkml:trace contextRef="#ctx0" brushRef="#br0" timeOffset="10005.52">2145 296,'255'26,"-53"-24,-201-1,1-1,-1 0,0 0,0 0,0 1,0-1,0 0,1-1,-1 1,0 0,0 0,0 0,0-1,0 1,1-1,-1 1,0-1,0 1,0-1,0 1,0-1,0 0,-1 0,1 1,0-1,0 0,0 0,-1 0,1 0,-1 0,1 0,0 0,-1 0,0 0,1 0,-1-1,0 1,1 0,-1 0,0 0,0 0,0 0,0-1,0 1,0 0,0 0,-1 0,1 0,0-1,-1 1,1 0,-1 0,1 0,-1 0,1 0,-1 0,0 0,1 0,-1 0,0 1,0-1,0 0,0 0,0 1,-7-8,-1 1,1 0,-1 1,-1 0,1 1,-1 0,0 0,-1 1,-7-2,-18-9,22 8,0 3,1-1,1-1,-1 0,1 0,0-1,0-1,1 0,0-1,0 0,1-1,0 0,1 0,0-1,1 0,-2-5,3-27,12 27</inkml:trace>
  <inkml:trace contextRef="#ctx0" brushRef="#br0" timeOffset="16921.486">3020 1256,'-2'0,"-130"11,126-10,1 0,-1 1,0 0,1 0,-1 0,1 1,0 0,-1 0,1 0,1 1,-1 0,1 0,-1 0,1 0,0 1,0-1,1 1,0 0,-1 0,2 1,-1-1,2 1,0-1,0 1,0 0,1-1,0 1,0 0,1 0,0-1,0 1,0 0,0-1,1 1,0-1,0 1,1-1,-1 0,1 0,0 0,1 0,-1-1,1 1,0-1,0 0,0 0,0-1,1 1,0-1,0 0,0 0,0 0,0-1,0 1,1-1,-1-1,1 1,-1-1,1 0,0 0,0-1,42 12,-37-8,0-1,0-1,0 1,0-2,1 0,-1 0,1-1,-1 0,7-1,-1-5</inkml:trace>
  <inkml:trace contextRef="#ctx0" brushRef="#br0" timeOffset="17823.292">283 1510,'0'4,"0"12,0 8,-5 4,-1 3,0 0,1 0,2 0,1-1,1-1,0 0,-4-6,-1-6</inkml:trace>
  <inkml:trace contextRef="#ctx0" brushRef="#br0" timeOffset="18127.24">226 1510,'15'4,"13"3,8-2,2 0,0-1,-2-2,-3-1,-1-1,-7 0</inkml:trace>
  <inkml:trace contextRef="#ctx0" brushRef="#br0" timeOffset="18395.353">255 1707,'19'5,"16"1,7 0,1-1,-7-1</inkml:trace>
</inkml:ink>
</file>

<file path=ppt/ink/ink8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11.6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 1,'-4'0,"-3"5,-4 1,5 1,3-7,2 2,-4 0,0 5,-1-3,7-3,3-2</inkml:trace>
</inkml:ink>
</file>

<file path=ppt/ink/ink8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20.9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451 81,'0'0,"0"1,0-1,-1 0,1 1,0-1,-1 1,1-1,0 0,-1 1,1-1,0 0,-1 0,1 1,-1-1,1 0,0 0,-1 0,1 1,-1-1,1 0,-1 0,1 0,-1 0,1 0,-1 0,1 0,-1 0,1 0,-1 0,1 0,-1 0,1 0,-1-1,1 1,0 0,-1 0,1 0,-1-1,1 1,-1 0,1 0,0-1,-1 1,1 0,0-1,-1 1,1-1,0 1,0 0,-1-1,1 1,0-1,0 1,0-1,-1 1,1-1,0 1,0-1,0 1,0 0,0-1,-6 43,6 489,0-525,0 0,0 0,0 0,0 0,-1 1,0-2,-1 1,1 0,-1 0,0 0,-1-1,1 1,-2 1,-15-5,11-9</inkml:trace>
  <inkml:trace contextRef="#ctx0" brushRef="#br0" timeOffset="5572.08">57 81,'238'-11,"202"-58,-245 69,-177 1</inkml:trace>
  <inkml:trace contextRef="#ctx0" brushRef="#br0" timeOffset="6151.042">0 842,'68'1,"-4"0,0-2,-1-3,1-2,15-6,388-103,-456 111</inkml:trace>
  <inkml:trace contextRef="#ctx0" brushRef="#br0" timeOffset="7057.344">1355 448,'-42'33,"23"-22,1 2,1 0,0 1,0 1,2 1,0 0,1 1,0 0,2 1,0 1,1 0,0 0,-4 16,15-35,1 1,-1-1,1 1,-1-1,1 1,-1-1,1 0,-1 1,1-1,0 0,-1 1,1-1,0 0,-1 0,1 0,0 0,-1 1,1-1,0 0,-1 0,1 0,0 0,-1-1,1 1,0 0,-1 0,1 0,0 0,-1-1,1 1,-1 0,1-1,0 1,-1 0,1-1,-1 1,1-1,-1 1,1-1,-1 1,0-1,1 1,-1-1,0 1,1-1,-1 0,0 1,1-1,-1 0,0 1,0-1,0 0,0 1,0-1,0 0,0 1,0-1,0 0,3-2,103-109,-1 14,-101 98,0-1,0 1,-1 1,1-1,0 0,-1 1,1 0,0 0,-1 0,1 0,-1 1,1-1,-1 1,0 0,0 0,1 0,-2 0,1 1,0-1,0 1,-1-1,1 1,-1 0,0 0,0 0,0 1,0-1,-1 0,1 1,-1-1,0 1,0 0,1 3,9 12,-9-12,1-1,0 0,0 0,1 0,-1 0,1 0,0-1,1 0,-1 0,1 0,0 0,0-1,1 0,-1 0,1 0,0-1,0 0,0 0,1 0,-1-1,1 0,-1 0,1-1,-1 0,1 0,0 0,0-1,0 0,-1 0,1-1,0 0,0 0,-1-1,1 1,-1-1,3-2,2-6,0-1,-1 0,0-1,-1 0,-1 0,0-1,0 0,-1 0,-1-1,0 0,-1 0,-1-1,0 1,-1-1,0 0,-1-12,2 2</inkml:trace>
</inkml:ink>
</file>

<file path=ppt/ink/ink8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37.2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1 713,'2'1,"-1"1,1-1,0 0,-1 1,1 0,-1-1,1 1,-1 0,0 0,0 0,0 0,0 0,0 0,0 0,-1 0,1 0,-1 0,1 0,-1 1,0-1,0 0,0 0,0 0,0 2,0 3,17 123,-5 0,-6 36,-7-145,0 3,8-41,49-172,-20 116,3 1,4 3,4-2,-26 41,1 2,2 0,0 1,2 2,1 1,27-19,-47 38,0 1,1-1,-1 2,1-1,0 1,0 1,0-1,1 1,-1 1,0 0,6-1,-11 2,0 0,0 0,0 0,-1 1,1-1,0 1,0-1,-1 1,1 0,0 0,-1 0,1 0,-1 1,1-1,-1 1,0-1,1 1,-1 0,0 0,0 0,0 0,-1 0,1 1,0-1,-1 0,1 1,-1-1,0 1,0 0,0-1,0 1,-1 0,1 0,-1-1,1 1,-1 15,0-1,-2 0,1 0,-2 0,-1 0,0 0,-1 0,0-1,-1 0,-1 0,-1-1,0 1,-1-2,-1 1,0-1,-9 8,11-10,-2 0,1-1,-2 0,1 0,-1-1,-1-1,0 0,0 0,-1-1,0-1,-1 0,1-1,-1 0,0-1,-1-1,-7 2,19-6,0 0,0 1,0-1,0-1,0 1,0 0,1-1,-1 0,0 1,0-1,0 0,1 0,-1-1,0 1,1 0,-1-1,1 0,0 0,-1 0,1 0,0 0,0 0,0 0,1 0,-1-1,0 1,1-1,-1 1,1-1,0 0,0 0,0 1,1-1,-1 0,0 0,1 0,0 0,0 0,0 0,0 0,0 0,1 0,-1 1,1-1,0 0,-1 0,2 0,-1 1,0-1,0 0,2-1,28-44,-16 28</inkml:trace>
  <inkml:trace contextRef="#ctx0" brushRef="#br0" timeOffset="1068.129">1158 656,'-40'9,"-1"1,2 1,0 3,0 1,1 2,1 1,-19 14,50-28,0 1,1-1,-1 1,1 1,0-1,1 1,-1 0,1 0,0 0,0 1,1-1,0 1,0 0,-1 6,3-10,1 0,-1 0,1 0,-1 0,1 0,0 0,0 0,1 0,-1 0,1 0,-1 0,1 0,0-1,0 1,0 0,0 0,1-1,-1 1,1 0,0-1,-1 0,1 1,0-1,1 0,-1 0,0 0,1 0,-1 0,1-1,-1 1,1-1,0 0,-1 1,1-1,0-1,2 2,8 0,0 0,0-1,0-1,0 0,0 0,0-1,0-1,0 0,0-1,-1-1,1 1,-1-2,0 0,0 0,-1-2,1 1,-1-1,-1-1,6-4,5 0,138-114,-156 125,0 0,0 1,0-1,0 1,0 0,0 0,0 0,0 0,0 1,0-1,0 1,0 0,0 0,-1 0,1 0,0 0,0 1,-1-1,1 1,-1-1,1 1,-1 0,0 0,0 0,0 1,0-1,0 0,0 1,-1-1,1 1,-1 0,0-1,0 1,0 0,0 0,0 0,0 0,-1 0,1 0,13 24,-11-20,1-1,-1-1,1 1,1 0,-1-1,1 0,0 0,0 0,0-1,1 0,0 0,-1 0,1-1,1 0,-1 0,0 0,1-1,0 0,-1 0,1 0,0-1,0 0,0-1,0 0,0 0,0 0,-1-1,1 0,0 0,0 0,0-1,-1 0,6-3,6-6,0 0,-1-1,-1-1,0-1,-1 0,0-1,9-14,65-58,-71 73,-12 8,0-1,1 1,1 1,-1-1,0 1,1 0,0 1,1 0,-1 0,0 1,1 0,0 1,0-1,0 2,0-1,9 1,-17 1,1 1,0-1,0 1,0 0,0 0,-1-1,1 1,0 1,-1-1,1 0,-1 0,1 0,-1 1,1-1,-1 1,0-1,0 1,0 0,0-1,0 1,0 0,0 0,-1 0,1 0,-1-1,1 1,-1 0,0 0,1 0,-1 0,0 0,0 0,-1 0,1 0,0 0,-1 0,1 0,-1 0,-29 71,19-59,-1 0,0 0,-1-1,-1-1,0 0,-1-1,0 0,0-2,-1 1,-3-1,15-7,0 1,26-11,241-13,-234 18,0-1,-1-2,0 0,0-2,-1-2,0 0,0-1,-1-2,-1-1,0-1,-1-1,0-1,-2-1,0-1,-1-1,2-4,5-16,-3-2,-1-1,-3-1,-1-1,-2-1,-2 0,-3-1,7-39,-18 79,3-11,-1 0,0 0,-1 0,-1 0,-1 0,0 0,-1-1,-3-10,3 28,0-1,0 1,0-1,0 1,0-1,-1 1,1 0,0-1,-1 1,1-1,-1 1,0 0,0 0,1-1,-1 1,0 0,0 0,0 0,0 0,0 0,0 0,-1 0,1 0,0 0,0 0,-1 1,1-1,0 1,-1-1,1 1,-1-1,1 1,-1 0,1 0,0-1,-1 1,1 0,-1 0,1 1,-1-1,1 0,-1 0,1 1,-1-1,1 1,0-1,-1 1,0 0,-54 50,44-32,0 1,2 0,0 1,1 0,1 1,1 0,1 0,2 0,0 1,1-1,1 1,1 0,1 0,1 0,1 0,1 0,1 0,9 47,4 0,3-1,15 32,-32-97,-1 0,0 0,0 0,0 0,0 1,-1-1,0 1,0-1,0 1,-1-1,1 1,-1-1,0 1,0-1,-1 1,1 0,-1-1,0 1,0-1,-1 0,1 1,-1-1,0 0,0 0,-1 0,1 0,-1 0,-2 3,1-7,0 0,0 0,0-1,0 1,1-1,-1 0,0 0,0 0,1 0,-1 0,0-1,1 0,0 0,-1 0,1 0,0 0,0-1,0 1,0-1,1 0,-1 0,1 0,-1 0,1 0,0-1,1 3,-17-20,2 1</inkml:trace>
  <inkml:trace contextRef="#ctx0" brushRef="#br0" timeOffset="1315.869">2174 430,'43'5,"34"1,13-5,1-2,-6-2,-7-4,-8-1,-5 0,-5-3,-8 0,-7 3,-3-3,-3 1,-3 2,-3 2,-3-3,-1 1,-6 1</inkml:trace>
</inkml:ink>
</file>

<file path=ppt/ink/ink8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35.1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311 0,'38'193,"-29"-146,-3 0,-2 1,-1-1,-3 1,-4 27,-22 94,-32 40,56-204,-3 13,12-19,0-7</inkml:trace>
  <inkml:trace contextRef="#ctx0" brushRef="#br0" timeOffset="276.574">1 537,'48'-10,"30"-7,6-2,0 3,-11 0,-13 1,-11 5,-10-2,-6 2,-4 2,-3 2,-5-1,-1-1,-5 1</inkml:trace>
  <inkml:trace contextRef="#ctx0" brushRef="#br0" timeOffset="800.598">762 57,'-4'277,"7"-186,27 193,-30-270,-1-11,0 0,0 0,0 0,0 0,1 1,-1-1,1 0,0 0,0 1,0-1,1 0,-1 1,1-1,-1 0,1 0,0 0,0 0,1 0,-1 0,0 0,1 0,0 0,0-1,0 1,0 0,0-1,0 0,1 1,-1-1,1 0,0-1,-1 1,1 0,0-1,0 1,0-1,0 0,0 0,1 0,0 0,5-4,1 0,-1-1,0 0,0 0,0-1,0 0,-1-1,0 0,0 0,0 0,-1-1,0-1,2-2,45-37,10 12,-63 35,1-1,-1 1,0-1,1 1,-1 0,0 0,1-1,-1 1,1 0,-1 0,0 0,1 1,-1-1,1 0,-1 0,0 1,1-1,-1 1,0-1,1 1,-1 0,0-1,0 1,0 0,1 0,-1 0,0 0,0 0,0 0,0 0,-1 0,1 0,0 1,0-1,-1 0,1 0,-1 1,1-1,-1 0,0 1,1-1,-1 1,0-1,0 0,0 1,0-1,0 2,-12 64,10-64,0 1,0 0,1-1,-1 1,1 0,0 0,0 0,0 0,0 0,1 0,0 1,-1-1,2 0,-1 0,0 0,1 0,0 0,0 0,0 0,0 0,1 0,-1 0,1 0,0-1,0 1,0-1,1 1,-1-1,1 0,0 0,0 0,2 1,39 8,-21-10</inkml:trace>
  <inkml:trace contextRef="#ctx0" brushRef="#br0" timeOffset="1196.847">1440 819,'28'-9,"0"-2,0-1,-2-1,1-2,-2 0,0-2,-1-1,0 0,12-15,9-44,-45 75,1 0,0 0,-1 0,1 0,-1 0,0 0,0 0,1 0,-1-1,-1 1,1 0,0 0,0 0,-1 0,0 0,1 0,-1 0,0 0,0 0,0 0,0 0,0 1,0-1,0 0,-1 1,1-1,-1 1,1-1,-1 1,0-1,1 1,-1 0,0 0,0 0,0 0,0 0,0 1,0-1,-1 0,-3 0,1 1,-1-1,0 1,0 0,1 0,-1 1,0 0,1 0,-1 0,1 1,-1-1,1 1,0 0,-1 1,1 0,0 0,1 0,-1 0,0 0,1 1,-1 1,-81 91,78-86,2-1,-1 1,1 1,1-1,0 1,0 0,1 0,1 1,0-1,-2 11,5-18,-1 1,1-1,0 1,0-1,1 1,-1-1,1 0,0 1,0-1,0 0,1 1,0-1,-1 0,1 0,1 0,-1-1,1 1,-1-1,1 1,0-1,0 0,1 0,-1 0,0 0,1 0,0-1,0 0,0 0,0 0,1 0,16 5,-1-2,0 0,1-2,0 0,0-1,0-2,0 0,0-1,18-3,96-30,-108 24</inkml:trace>
</inkml:ink>
</file>

<file path=ppt/ink/ink8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50.6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8 146,'-1'42,"-1"-29,0 1,1-1,0 1,1 0,0-1,1 1,1-1,0 1,1-1,1 1,0-1,0 0,1-1,1 1,0-1,1 0,0-1,1 1,0-1,10 9,-14-18,0 1,0-1,1 0,-1 0,1-1,0 0,0 1,-1-1,1-1,0 1,0-1,0 0,0 0,-1 0,1-1,0 0,0 0,0 0,-1 0,1-1,-1 1,1-1,-1-1,0 1,4-3,92-83,1-56,-79 127,-18 53,-5-30,1 0,0 0,0-1,0 1,1 0,0 0,0-1,0 1,1-1,0 1,0-1,0 0,1 1,0-1,0 0,0-1,0 1,1 0,0-1,0 0,0 0,0 0,1-1,-1 1,1-1,0 0,0 0,0-1,1 1,-1-1,1 0,-1-1,3 1,6-3,0 0,0-2,0 1,-1-2,1 0,-1 0,0-1,0-1,-1 0,1-1,-1 0,-1-1,1 0,-1-1,-1 0,0-1,0 0,-1-1,0 0,0-1,0 1,-2 0,0-1,0 0,-1 0,0 0,-1-1,-1 0,0 0,0 0,-2-1,1 1,-2-1,0 1,0-5,-1 18</inkml:trace>
  <inkml:trace contextRef="#ctx0" brushRef="#br0" timeOffset="430.7">1166 315,'22'0,"1"-1,0-1,-1-1,0-1,0-2,0 0,0-1,8-4,-21 7,-1 1,-1-1,1-1,-1 1,1-1,-1-1,-1 1,1-1,-1 0,0-1,0 1,-1-1,0 0,0-1,0 1,-1-1,0 0,-1 0,0 0,0-1,-1 1,2-9,-4 12,0 0,-1 0,0 0,1 0,-2 0,1 0,0 0,-1 0,0 1,0-1,-1 1,1-1,-1 1,0 0,0 0,0 0,-1 0,1 1,-1-1,0 1,0 0,0 0,0 0,-1 1,1 0,-1-1,1 2,-1-1,0 0,0 1,0 0,0 0,0 0,0 1,0 0,0 0,0 0,0 0,0 1,0 0,0 0,0 0,0 1,1 0,-1 0,0 0,1 0,0 1,-11 4,0 1,1 0,1 1,0 1,0 0,0 1,1 0,1 1,0 0,1 0,0 2,1-1,0 1,2 0,-1 1,2 0,0 0,0 1,1-1,2 1,-1 0,2 0,-1 11,3-18,1-1,0 1,0 0,1-1,0 1,0-1,1 0,0 0,1 0,0 0,0 0,0-1,1 1,0-1,1 0,0-1,0 1,0-1,1-1,-1 1,1-1,1 0,-1-1,1 1,1-1,11 6,0-1,0-2,1 0,0-1,1 0,-1-2,1-1,0-1,13 0,62-8,-67-1</inkml:trace>
</inkml:ink>
</file>

<file path=ppt/ink/ink8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7:53.9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55 302,'63'-24,"0"-4,-2-2,-1-2,42-32,-92 57,0-1,0 0,0-1,-1 1,-1-2,0 1,0-1,0 0,-1-1,-1 0,5-11,-39 105,4 2,3 0,4 1,-2 44,12-81,-60 546,59-544,6-22,-2 0,-1 0,-1 0,-2-1,0 0,-2-1,-1 0,-2 0,0-1,-7 9,18-32,0-1,0 1,0-1,-1 1,1-1,0 0,-1 0,0 0,1 0,-1 0,0 0,0-1,0 1,0-1,0 0,-1 0,1 0,0-1,0 1,-1-1,1 1,0-1,-1 0,1-1,0 1,-1 0,1-1,0 0,0 0,-1 0,1 0,0 0,0-1,0 1,1-1,-1 0,-1-1,-4-3,0 0,0 0,1-1,1 0,-1 0,1-1,0 0,0 0,1 0,1-1,-1 1,-1-6,1-1,0 0,1 0,1 0,0 0,1-1,1 1,1-1,0 0,0 1,2-1,2-12,2-4,-5 15,1-1,1 2,1-1,0 0,1 1,1-1,1 1,0 1,1 0,0 0,1 0,10-10,-4 9,1 1,0 1,1 1,1 0,0 1,1 1,0 1,1 1,18-6,162-42,-132 43,-51 7</inkml:trace>
  <inkml:trace contextRef="#ctx0" brushRef="#br0" timeOffset="423.71">873 528,'-21'19,"1"1,0 0,2 2,1 0,0 1,2 0,0 2,2-1,1 2,0 0,2 0,-1 8,10-31,0-1,1 1,-1 0,0 0,1-1,-1 1,1 0,0 0,0 0,0-1,1 1,-1 0,0 0,1-1,0 1,0 0,0 0,0-1,0 1,0-1,1 1,-1-1,1 0,0 0,0 1,-1-1,1 0,1 0,-1-1,0 1,0 0,1-1,-1 1,1-1,-1 0,1 0,0 0,-1 0,1 0,0-1,-1 1,1-1,0 0,10 0,0-2,0 1,0-1,0-1,0-1,-1 0,0 0,1-1,-2-1,1 0,-1 0,0-1,0-1,0 0,-1 0,-1-1,0 0,0-1,0 0,-1 0,-1-1,0 0,0 0,2-6,-5 9,-1 0,1-1,-2 1,1-1,-1 1,0-1,-1 0,0 0,0 0,-1 0,0 0,-1-8,0 13,0 1,1-1,-2 0,1 1,0-1,0 1,-1-1,0 1,0-1,0 1,0 0,0 0,-1 0,0 0,1 1,-1-1,0 1,0-1,0 1,0 0,-1 0,1 1,-1-1,1 1,-1-1,1 1,-1 0,0 1,0-1,-2 0,-41 6,28 1</inkml:trace>
  <inkml:trace contextRef="#ctx0" brushRef="#br0" timeOffset="1640.943">1296 585,'-13'34,"1"1,1 0,2 1,2 0,0 8,6-40,0-1,0 0,1 1,-1-1,1 0,0 1,0-1,0 0,1 1,-1-1,1 1,-1-1,1 0,0 0,1 1,-1-1,0 0,1 0,0 0,0-1,0 1,0 0,0-1,0 1,1-1,-1 1,1-1,0 0,-1 0,1-1,0 1,0 0,0-1,0 0,1 0,-1 0,0 0,1 0,-1-1,0 1,1-1,-1 0,0 0,2 0,14-5,0 0,0-2,-1 0,0-1,0 0,-1-2,0 0,-1-1,0-1,0 0,-1-1,-1-1,0 0,-1-1,8-12,-8 14,35-34,-47 74,-3-19,0-2,0 0,0 0,1 0,-1 1,1-1,1 0,-1 1,1-1,0 1,1-1,-1 1,1-1,1 0,-1 1,1-1,0 0,1 0,-1 0,1 0,0-1,1 1,-1-1,1 1,2 0,1-2,1 0,0-1,0 0,0 0,0-1,1 0,-1 0,1-1,-1 0,1-1,0 0,-1 0,1-1,-1 0,1 0,-1-1,0 0,1-1,-1 0,0 0,0 0,-1-1,1-1,-1 1,7-6,-5 2,-1 0,0-1,0 1,-1-2,0 1,0-1,-1 0,-1 0,1-1,-2 0,0 0,2-5,-3 8,-2 3,0 1,1-1,0 0,0 1,0 0,0-1,1 1,0 0,0 0,0 0,0 1,0-1,1 1,0 0,-1 0,1 0,0 0,1 1,-1-1,0 1,1 0,-1 0,1 1,0 0,-1-1,1 2,0-1,0 0,0 1,0 0,0 0,-1 0,5 2,-5 1,0 1,0 0,-1 0,1 0,-1 0,0 0,-1 1,1 0,-1-1,1 1,-2 0,1 0,0 0,-1 0,0 0,0 1,-1-1,1 0,-1 1,0-1,0 0,-1 0,0 1,-1 4,2 0,-25 126,25-136,0 0,0 1,0-1,0 1,0-1,0 1,0-1,0 0,0 1,0-1,0 1,0-1,0 0,0 1,0-1,0 1,1-1,-1 0,0 1,0-1,1 0,-1 1,0-1,0 0,1 1,-1-1,0 0,1 0,-1 1,0-1,1 0,-1 0,0 0,1 0,-1 1,1-1,-1 0,0 0,1 0,-1 0,1 0,-1 0,1 0,-1 0,0 0,1 0,-1 0,1 0,-1 0,0-1,1 1,-1 0,1 0,-1 0,0 0,1-1,-1 1,0 0,1-1,-1 1,0 0,0 0,1-1,-1 1,0 0,0-1,1 1,-1-1,0 1,0 0,29-23,-29 23,200-190,-182 178,-14 8,-1 0,1 0,1 0,-1 0,1 1,-1 0,1 0,0 0,0 0,0 1,0 0,1 0,-1 0,0 1,1 0,0 0,-1 0,1 1,-1 0,1 0,0 0,-1 0,1 1,-1 0,1 0,-1 1,1 0,-1 0,4 2,-7 1,1 0,-1 0,0 1,0-1,-1 1,0 0,0-1,0 1,0 0,-1 0,0 0,-1-1,1 1,-1 0,0 0,0-1,-1 1,0-1,-1 3,-3 25,5 26,7-52</inkml:trace>
  <inkml:trace contextRef="#ctx0" brushRef="#br0" timeOffset="2119.67">3018 528,'-21'28,"1"1,1 0,2 1,1 1,1 1,-2 10,15-39,0 0,1-1,-1 1,1 0,0 1,0-1,0 0,0 0,0 0,1 1,0-1,-1 0,1 0,0 1,1-1,-1 0,1 1,-1-1,1 0,0 0,0 0,0 0,1 0,-1 0,1 0,-1 0,1 0,0 0,0-1,0 1,1-1,-1 0,1 0,-1 0,1 0,0 0,0 0,-1-1,1 1,0-1,0 0,1 0,-1 0,0 0,0 0,1-1,1 1,11-3,0 0,0-1,-1 0,1-1,-1-1,0-1,0 0,0-1,-1 0,0-1,0-1,-1 0,8-8,13-13,-1-1,-1-1,-2-2,6-10,-13 15,-1-1,-1 0,-2-2,-1 0,-1-2,11-32,-24 56,-1 0,0 0,-1 0,0 0,0 0,-1 0,0 0,-1 0,0-1,-1 1,0 0,0 0,-1 0,-1 0,0 0,0 0,-1 1,0-1,0 1,-1 0,-1 1,1-1,-1 1,-1 0,0 0,0 1,-2-2,2 4,-1 0,0 0,0 1,0 0,-1 0,1 1,-1 0,0 0,0 1,0 1,0-1,0 1,0 1,0 0,-1 0,1 1,0 0,0 0,0 1,0 1,0-1,1 1,-1 1,1-1,-1 2,1-1,1 1,-1 0,1 1,0-1,0 2,0-1,1 1,0 0,0 0,0 1,-2 4,0 1,1 0,1 0,0 1,0-1,1 1,1 1,1-1,0 0,0 1,2 0,0-1,0 1,2 0,0 0,0-1,1 1,1-1,1 1,0-1,0 0,2 0,0-1,0 1,1-1,1-1,0 0,1 0,0 0,1-1,0 0,0-1,1 0,9 5,15 8,0-1,1-2,1-1,1-3,0-1,1-1,1-2,0-2,35 3,-44-8,-4-1</inkml:trace>
</inkml:ink>
</file>

<file path=ppt/ink/ink8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06.6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368 79,'-22'107,"16"154,34-2,-57 36,29-333,1 15</inkml:trace>
  <inkml:trace contextRef="#ctx0" brushRef="#br0" timeOffset="284.467">1 644,'68'0,"1"-2,-1-3,0-4,47-12,-44 6,-46 11,-1-1,1-1,-2-1,1-1,-1-1,0-1,1-2,-10 2</inkml:trace>
  <inkml:trace contextRef="#ctx0" brushRef="#br0" timeOffset="789.204">734 107,'-6'92,"3"-1,8 66,-1-19,14 37,-14-150,27 93,-30-114,1 0,0 0,-1-1,1 1,1-1,-1 0,0 1,1-1,0 0,-1 0,1-1,0 1,1-1,-1 1,0-1,1 0,-1 0,1-1,0 1,-1-1,1 1,0-1,0 0,0-1,0 1,0-1,1 0,2-1,0-1,0-1,-1 0,1 1,0-2,-1 1,0-1,0 0,0-1,0 1,0-1,-1 0,0 0,0-1,-1 0,0 1,1-2,9-9,-3 3,3-4,1 0,0 1,2 0,-1 1,2 1,0 1,0 1,1 0,15-6,-32 17,0 0,0 0,0 0,0 0,0 1,0-1,1 1,-1-1,0 1,0 0,1 0,-1 0,0 0,1 0,-1 0,0 1,0-1,1 1,-1 0,0-1,0 1,0 0,0 0,0 0,0 1,0-1,0 0,-1 1,1-1,0 1,-1 0,1-1,-1 1,0 0,1 0,-1 0,0 0,0 0,0 2,11 94,-12-71,0-24,-1 0,1 0,0-1,0 1,0 0,0 0,0 0,0-1,1 1,-1 0,1 0,0-1,0 1,0 0,0-1,1 1,-1-1,0 0,1 1,0-1,0 0,-1 0,1 0,1 0,-1 0,0 0,0-1,1 1,-1-1,1 1,-1-1,1 0,-1 0,1 0,0-1,0 1,-1-1,1 1,0-1,0 0,0 0,-1 0,15-4</inkml:trace>
  <inkml:trace contextRef="#ctx0" brushRef="#br0" timeOffset="4974.632">1779 672,'-1'-1,"-1"0,1-1,0 1,0 0,-1-1,1 1,-1 0,1 0,-1 0,1 0,-1 1,0-1,1 0,-1 1,0-1,0 1,0-1,1 1,-1 0,0 0,0 0,0 0,0 0,1 0,-1 1,0-1,0 0,0 1,1 0,-1-1,0 1,1 0,-1 0,1 0,-1 0,1 0,-1 0,-1 1,-14 9,0 0,0 1,1 0,0 2,1 0,1 0,0 1,1 1,1 1,-7 10,17-24,0 0,0 0,1 0,-1 0,1 0,0 0,-1 0,1 0,1 1,-1-1,0 0,1 1,0-1,0 0,0 1,0-1,0 1,1-1,0 0,-1 0,1 1,0-1,1 0,-1 0,0 0,1 0,0 0,0 0,0 0,0-1,0 1,0-1,1 0,-1 1,1-1,0 0,-1 0,1-1,0 1,0 0,0-1,1 0,-1 0,0 0,0 0,1 0,-1-1,0 1,3-1,5 1,0-1,-1-1,1 1,0-2,0 1,-1-1,1-1,-1 0,1-1,-1 0,0 0,-1-1,1 0,-1-1,0 0,0 0,-1-1,0 0,4-5,4-4,0-2,-1 0,-1-1,0 0,-2-1,0 0,-1-3,30-46,-29 55,-9 21,-10 29,5-28,1-4,-1 1,1 0,0 0,0 0,1-1,0 1,0 0,0 0,0 0,1 0,-1 0,1 0,1 0,-1-1,1 1,-1-1,1 1,1-1,-1 1,1-1,-1 0,1 0,0 0,1-1,-1 1,1-1,-1 1,1-1,0 0,0-1,1 1,-1-1,0 0,1 0,0 0,16 2,0-1,1-1,0 0,-1-2,1-1,-1 0,1-2,-1 0,0-2,0 0,12-5,-2-5,-1-1,-1-1,-1-1,0-2,-1-1,-1-1,-1-1,-2-1,0-1,-1-2,-2 0,0-1,-2 0,-2-2,0 0,-2-1,1-5,-5 15,-1 0,0 0,-2-1,0 0,-2 0,0-1,-1 0,-2 1,0-1,-1 0,-2 0,0 0,-3-11,4 31,0 1,0-1,-1 1,1-1,-1 1,1 0,-1-1,0 1,0 0,0 0,0-1,0 1,0 0,-1 0,1 0,-1 0,1 1,-1-1,0 0,0 1,0-1,1 1,-2-1,1 1,0 0,0 0,0 0,0 0,-1 0,1 1,-1-1,1 1,0-1,-1 1,1 0,-1 0,1 0,0 0,-1 1,1-1,-1 0,1 1,0 0,-1 0,1-1,-1 2,-7 6,0 1,0 0,1 1,1 0,-1 0,2 1,-1 0,2 1,-1-1,2 1,-1 0,2 1,0-1,0 1,1 0,1 0,-1 5,0-7,-6 27,2 0,1 0,2 1,2 0,2 0,1 0,2-1,6 29,49 177,-55-182,-21-62,8-8</inkml:trace>
  <inkml:trace contextRef="#ctx0" brushRef="#br0" timeOffset="5224.164">2173 474,'48'0,"45"-5,16-6,-1-1,-14 1,-18-3,-12 3,-13 1,-10 4,-12-3,-6 0,-2 3,0 1,-3 2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1,'95'347,"-39"-197,-56-149,0-1,0 1,0 0,0 0,0-1,1 1,-1 0,0-1,1 1,-1 0,0-1,1 1,-1 0,1-1,-1 1,1-1,-1 1,1-1,-1 1,1-1,0 1,-1-1,1 0,0 1,-1-1,1 0,0 1,-1-1,1 0,0 0,0 0,-1 0,1 0,0 0,0 0,-1 0,1 0,0 0,0 0,-1 0,1 0,0-1,-1 1,1 0,0-1,-1 1,1 0,0-1,-1 1,1-1,-1 1,1-1,0 1,-1-1,1 1,-1-1,23-42,-20 36,177-366,-166 349</inkml:trace>
</inkml:ink>
</file>

<file path=ppt/ink/ink8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15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85 667,'31'82,"118"404,-143-473,-5-7,1 0,0 0,1 0,-1 0,1-1,0 1,1-1,-1 1,1-1,0-1,0 1,1 0,0 0,-2-6,-1-1,0 1,0 0,0-1,0 1,0-1,0 0,0 0,0 0,-1 1,1-2,-1 1,1 0,-1 0,0 0,0-1,0 1,0 0,0-1,-1 1,1-1,-1 1,1-1,-1-2,1 2,71-295,-56 238,-2 0,-3-2,-3 1,-3-1,-2-52,-3 42,-1 60</inkml:trace>
  <inkml:trace contextRef="#ctx0" brushRef="#br0" timeOffset="514.539">818 1119,'-5'-3,"-1"0,0 0,0 1,0 0,0 1,0-1,-1 1,1 0,0 0,-1 1,1 0,0 0,-1 1,1 0,-1 0,1 0,0 1,0 0,0 0,0 0,0 1,0 0,1 0,-1 0,1 1,0 0,0 0,0 0,1 1,-4 4,5-6,0 0,0 0,0 0,1 0,-1 1,1-1,0 1,0 0,1-1,-1 1,1 0,-1 0,1 0,1 0,-1 0,0 0,1 1,0-1,0 0,0 0,1 0,-1 0,1 0,0 0,0 0,0 0,1 0,-1 0,1 0,0-1,0 1,1 0,-1-1,0 0,1 0,0 0,0 0,0 0,0 0,3 1,10 6,-1-1,2 0,-1-1,1-1,0-1,1 0,0-1,-1-1,2 0,-1-2,0 0,0-1,1-1,-1-1,7-1,-21 2,0 0,0 0,0-1,0 0,0 0,0 0,0 0,0 0,0-1,0 0,-1 0,1 0,0 0,-1 0,0-1,0 1,0-1,0 0,0 0,0 0,-1-1,6-12</inkml:trace>
  <inkml:trace contextRef="#ctx0" brushRef="#br0" timeOffset="1685.166">0 272,'2'-4,"-1"1,1 0,0 0,0 0,0 0,0 0,0 0,1 0,-1 1,1-1,0 1,0-1,0 1,0 0,0 1,0-1,0 0,1 1,-1 0,1 0,-1 0,1 0,-1 0,1 1,0-1,0 1,2-1,166-30,-106 32,-45 1,-1-1,1-1,0-1,-1-1,1 0,-1-2,1 0,-1-2,1-1,-20 7,0 0,0-1,-1 1,1-1,0 1,-1-1,1 0,-1 1,1-1,0 0,-1 1,0-1,1 0,-1 0,1 1,-1-1,0 0,1 0,-1 0,0 1,0-1,0 0,0 0,0 0,0 0,0 1,0-1,0 0,0 0,0 0,-1 0,1 1,0-1,0 0,-1 0,1 0,-1 1,1-1,-1 0,1 1,-1-1,1 0,-1 1,1-1,-1 1,0-1,1 1,-1-1,0 1,0-1,1 1,-42-34,38 32,-20-14,17 12,0 0,0-1,0 0,1 0,-1 0,1-1,0 0,1 0,-1 0,1-1,1 0,0-4</inkml:trace>
  <inkml:trace contextRef="#ctx0" brushRef="#br0" timeOffset="2133.831">1214 554,'10'5,"17"1,9 0,3-1,0-1,-2-2,-3-1,-1-1,-3 0,-1-5,-1-1,0 0,0 1,-1 1,1 2,-4-4,-7-1</inkml:trace>
  <inkml:trace contextRef="#ctx0" brushRef="#br0" timeOffset="2388.856">1242 836,'38'0,"37"-5,16-1,-4 0,-11 1,-15 2,-11 1,-11 0,-6 2,-5 0,-7 0</inkml:trace>
  <inkml:trace contextRef="#ctx0" brushRef="#br0" timeOffset="2865.47">2653 414,'-27'6,"0"2,1 1,0 1,1 2,0 0,1 2,0 0,1 2,0 0,2 2,-9 8,22-16,0 1,1 0,0 0,0 1,1-1,1 1,0 1,1-1,0 1,0-1,2 1,0 0,0 0,1 1,0-1,2 0,-1 0,2 5,-1-9,0 0,1-1,0 1,0 0,0-1,1 1,1-1,0 0,0 0,0 0,1-1,0 1,0-1,1-1,0 1,1-1,-1 0,1 0,0 0,0-1,1 0,-1-1,1 0,0 0,1 0,-1-1,3 0,14 0,0-1,0-1,1-1,-1-1,0-2,0 0,0-2,-1 0,1-2,-1-1,0 0,-1-2,0-1,-1-1,0-1,-1 0,0-2,6-7,-8 9,-1-1,0 0,-2-2,0 0,0-1,-2 0,0-1,-1-1,0 0,6-17,-15 29,-1 0,-1-1,1 0,-1 1,0-1,-1 0,0 0,0 0,-1 0,0 0,0 0,-1 0,0 0,0 0,-1 0,0 1,0-1,-1 0,0 1,-1 0,1 0,-1 0,-1 0,1 0,-1 1,0 0,-1 0,1 0,-1 1,0 0,-1 0,-6-4,-11-4,-1 2,-1 1,1 1,-2 1,1 1,-1 2,0 0,-2 2,-9-1</inkml:trace>
  <inkml:trace contextRef="#ctx0" brushRef="#br0" timeOffset="3287.683">2117 695,'256'18,"-118"-7,1-6,46-8,-20 1,363 2,-529 0</inkml:trace>
</inkml:ink>
</file>

<file path=ppt/ink/ink8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47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60 118,'-1'0,"1"0,-1-1,1 1,-1 0,1 0,-1 0,1 0,0-1,-1 1,1 0,-1 0,1 0,-1 0,1 0,-1 0,1 0,-1 0,1 0,-1 0,1 1,-1-1,1 0,-1 0,1 0,-1 1,1-1,0 0,-1 0,1 1,0-1,-1 0,1 1,-1-1,1 0,0 1,0-1,-1 1,1-1,0 1,0-1,0 0,-1 1,1-1,0 1,0-1,0 1,0-1,0 1,0-1,0 1,0-1,0 1,0-1,0 1,0-1,0 1,0-1,1 1,-6 20,1 1,1 0,0 0,2 0,1 1,1-1,1 2,-1 29,-12 164,2-153,3 1,2-1,4 1,2 3,-2-67,-1 0,1 0,0 0,0 0,0 0,0 0,0 0,0 0,0-1,0 1,0 0,0 0,0 0,1 0,-1 0,0 0,1 0,-1 0,0-1,1 1,-1 0,1 0,0-1,-1 1,1 0,0-1,-1 1,1 0,0-1,0 1,-1-1,1 1,0-1,0 0,0 1,0-1,0 0,-1 0,1 1,0-1,0 0,0 0,0 0,0 0,0 0,0 0,0 0,0-1,0 1,0 0,-1 0,1-1,0 1,0 0,0-1,0 1,-1-1,1 0,0 1,0-1,-1 1,1-1,0 0,-1 1,1-1,-1 0,90-94,-68 73,0 1,2 1,0 2,1 0,1 1,15-5,-30 16,-8 4,0-1,0 1,0 0,0 0,1 0,-1 0,1 1,-1-1,1 1,0 0,-1 0,1 0,0 1,0-1,0 1,0 0,-1 0,1 0,0 1,0-1,0 1,-1 0,1 0,0 0,-1 1,1-1,-1 1,1 0,-1 0,0 0,0 0,0 1,0-1,2 3,1 4,-2-1,0 1,0 0,0 0,-1 0,0 0,-1 1,0-1,-1 1,0-1,0 1,-1 0,0-1,-1 1,0 0,0-1,-1 1,-1-1,1 1,-1-1,-1 0,0 0,0-1,-1 1,0-1,0 0,-4 4,1 0,0 0,0-1,-1 0,-1 0,0-1,0 0,-1-1,0 0,-1-1,0 0,0-1,0 0,-1-1,0 0,0-1,-1-1,0 0,1-1,-9 1,-89-9,108 4,0 0,-1 0,1 0,0 0,0-1,0 1,0-1,1 0,-1 0,0 0,1 0,-1-1,1 1,0-1,0 1,0-1,0 0,0 1,1-1,-1 0,1 0,-1-1,1 1,0 0,1 0,-1-1,0 1,1 0,0 0,0-1,0 0,26-68,-13 53</inkml:trace>
  <inkml:trace contextRef="#ctx0" brushRef="#br0" timeOffset="887.263">680 796,'0'7,"1"0,-1 0,1 0,1 0,-1 0,1 0,0 0,1 0,0-1,0 1,0-1,1 1,-1-1,2-1,-1 1,1 0,0-1,0 0,0 0,1-1,-1 1,1-1,0 0,0-1,1 1,-1-1,1-1,0 1,0-1,0 0,0-1,0 1,0-2,0 1,7-1,3-6,0 0,0-2,-1 0,0-1,0 0,-1-1,-1-1,0-1,0 0,-1 0,-1-1,0-1,0 0,-2-1,1-1,13-14,-22 29,-1 0,1 0,-1 0,1 0,-1 0,1 0,0 0,0 1,-1-1,1 0,0 1,0 0,0-1,0 1,-1 0,1 0,0 0,0 0,0 0,0 1,0-1,-1 0,1 1,0-1,0 1,0 0,-1 0,1 0,0 0,-1 0,1 0,-1 0,0 0,1 0,-1 1,0-1,1 1,-1-1,0 1,0-1,0 1,0 0,-1-1,1 1,0 0,-1 0,1 0,-1-1,0 1,0 0,1 0,-1 1,12 17,-9-15,1 1,0-1,0 0,0-1,1 1,0-1,0 1,0-1,0-1,1 1,-1-1,1 0,0 0,0-1,0 0,0 0,1 0,-1-1,0 1,1-2,-1 1,1-1,-1 0,1 0,-1-1,1 0,-1 0,0 0,1-1,-1 0,0 0,0 0,0-1,0 0,-1 0,1-1,-1 0,0 0,2-1,87-127,-63 78,-1-1,-3-1,-3-2,-2-1,-2-4,-9 29,-2-1,-1 0,-2 0,-2-1,-1 0,-1 0,-2 0,-3-19,-7 27,11 28,-1 0,0 1,0-1,0 0,0 1,0-1,0 0,0 1,0-1,0 1,0-1,0 0,0 1,-1-1,1 0,0 1,0-1,0 0,0 1,-1-1,1 0,0 0,0 1,0-1,-1 0,1 0,0 1,-1-1,1 0,0 0,0 0,-1 1,1-1,0 0,-1 0,1 0,0 0,-1 0,1 0,-1 0,1 0,0 0,-1 0,1 0,0 0,-1 0,1 0,0 0,-1 0,1 0,0 0,-1 0,1 0,0-1,-1 1,1 0,0 0,-1 0,1-1,0 1,0 0,-1 0,1-1,0 1,0 0,-25 135,22-92,2-1,1 1,3-1,1 1,2-1,2 0,2-1,5 10,7 44,2 21,-23-111,1-1,-1 1,0 0,0 0,-1 0,1 0,-1 0,0 0,-1 0,1-1,-1 1,0 0,0 0,-1 0,1-1,-2 2,2-5,0-1,0 0,0 0,0 1,0-1,0 0,0 0,-1 0,1 0,0 0,0-1,0 1,0 0,0 0,0-1,0 1,0-1,0 1,0-1,0 1,0-1,0 1,0-1,0 0,0 0,0 1,1-1,-1 0,0 0,1 0,-1 0,0 0,1 0,-1 0,1 0,0 0,-1 0,1 0,0-1,0 1,-1 0,1 0,0 0,-2-3,-9-16</inkml:trace>
  <inkml:trace contextRef="#ctx0" brushRef="#br0" timeOffset="1133.866">1301 373,'34'10,"35"-3,10-1,-3-2,-5-2,-10-1,-10-6,-9-2,-8 1,-3 1,-4 1,0 2,-6-4,-6-2</inkml:trace>
</inkml:ink>
</file>

<file path=ppt/ink/ink8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2.3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0 120,'397'0,"-356"-5,-41 5,1 0,0 0,-1 0,1-1,-1 1,1 0,-1-1,1 1,0 0,-1-1,0 1,1-1,-1 1,1-1,-1 1,1-1,-1 1,0-1,1 0,-1 1,0-1,0 1,0-1,1 0,-1 1,0-1,0 0,0 1,0-1,0 0,0 1,0-1,0 0,0 1,0-1,-1 1,1-1,0 0,0 1,-1-1,1 1,0-1,-1 0,1 1,0-1,-1 1,1-1,-1 1,1 0,-1-1,1 1,-1-1,1 1,-1 0,0-1,1 1,-1 0,1 0,-2-1,-97-70,84 57</inkml:trace>
</inkml:ink>
</file>

<file path=ppt/ink/ink8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0.9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28,'27'26,"-17"-6,-1-1,-1 1,-1 1,0 0,-2-1,3 21,6 18,10 41,45 130,-69-229,0 0,0 0,0 0,0 0,0-1,0 1,0 0,1 0,-1 0,0 0,0 0,1-1,-1 1,1 0,-1 0,1-1,-1 1,1 0,-1-1,1 1,-1 0,1-1,0 1,-1-1,1 1,0-1,0 1,-1-1,1 0,0 1,0-1,0 0,0 0,-1 0,1 1,0-1,0 0,0 0,0 0,0 0,0 0,-1-1,1 1,0 0,0 0,0-1,0 1,-1 0,1-1,0 1,0 0,-1-1,1 1,0-1,-1 0,1 1,0-1,-1 1,1-1,-1 0,1 0,-1 1,1-1,-1 0,56-162,39-235,-88 368,-1 5</inkml:trace>
  <inkml:trace contextRef="#ctx0" brushRef="#br0" timeOffset="481.89">621 592,'0'-1,"0"-1,-1 0,1 0,0 1,-1-1,1 0,-1 1,0-1,1 0,-1 1,0-1,0 1,0-1,0 1,0 0,0-1,-1 1,1 0,0 0,-1 0,1 0,-1 0,1 0,-1 0,1 0,-1 1,0-1,1 1,-1-1,0 1,1 0,-1-1,0 1,0 0,1 0,-1 0,0 0,0 1,1-1,-1 0,0 1,0-1,1 1,-1 0,1-1,-1 1,1 0,-1 0,1 0,-1 0,1 0,0 0,-1 1,1-1,0 0,0 1,0-1,0 1,-2 1,0 1,1-1,0 1,-1-1,1 1,1 0,-1 0,0 0,1 0,0 0,0 0,0 0,1 0,-1 0,1 0,0 1,0-1,0 0,1 0,-1 0,1 1,0-1,1 0,-1 0,0 0,1-1,0 1,0 0,0-1,1 1,-1-1,1 0,0 1,0-1,0 0,0-1,0 1,1-1,-1 1,1-1,-1 0,1 0,0-1,0 1,0-1,0 0,0 0,0 0,1 0,-1-1,0 0,5 2,0-1,0 0,0-1,0 0,0-1,0 1,0-2,0 1,0-1,-1-1,2 0,9-4</inkml:trace>
  <inkml:trace contextRef="#ctx0" brushRef="#br0" timeOffset="4383.492">1044 84,'38'-1,"110"13,-109-4,1-2,0-2,1-1,-1-2,0-2,11-2,-52 2</inkml:trace>
  <inkml:trace contextRef="#ctx0" brushRef="#br0" timeOffset="4732.852">1072 339,'15'0,"9"0,5 0,3 0,1 0,-1 0,-1 0,-1 0,0 0,-1 0,-1 0,0 0,1 0,-1 0,0 0,-5 0</inkml:trace>
</inkml:ink>
</file>

<file path=ppt/ink/ink8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00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61,'282'0,"-283"0,1-1,-1 1,0-1,1 1,-1-1,1 1,-1-1,1 0,-1 1,1-1,0 0,-1 0,1 1,0-1,0 0,-1 0,1 0,0 1,0-1,0 0,0 0,0 0,0 1,0-1,0 0,0 0,0 0,1 1,-1-1,0 0,1 0,-1 1,0-1,1 0,-1 1,1-1,-1 0,1 1,-1-1,1 1,-1-1,1 0,0 1,-1 0,1-1,0 1,0-1,-1 1,1 0,0-1,0 1,-1 0,1 0,0 0,0 0,0 0,-1 0,1 0,0 0,0 0,-18-14,-1 0</inkml:trace>
</inkml:ink>
</file>

<file path=ppt/ink/ink8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8:58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230 448,'-3'-4,"0"1,0 0,-1 0,1 0,-1 0,1 0,-1 1,0 0,0 0,0 0,0 0,-1 1,1-1,0 1,-1 0,1 1,-1-1,1 1,-1 0,1 0,-1 0,1 0,-1 1,1 0,-1 0,1 0,0 0,0 1,-1 0,1 0,0 0,1 0,-1 1,0-1,1 1,-1 0,1 0,0 0,-2 3,-3 2,1 0,1 0,-1 1,2 0,-1 0,1 1,1 0,-1-1,2 2,-1-1,1 0,1 0,0 1,1 0,0-1,0 1,1 0,0-1,1 1,1 0,1 7,-2-15,0 0,-1 0,2 0,-1-1,0 1,0 0,1-1,0 0,-1 1,1-1,0 0,0 0,0 1,0-2,1 1,-1 0,0 0,1-1,-1 1,1-1,0 0,0 0,-1 0,1 0,0 0,0-1,0 1,0-1,0 0,-1 0,1 0,0 0,0 0,0-1,0 1,0-1,1 0,5-2,0 0,0-1,0 0,0 0,-1-1,0 0,0 0,0-1,0 0,5-7,128-159,-117 134,66-131,-89 166,5-7,-1 0,-1-1,1 1,-2-1,1 0,-2 1,1-2,-2 1,1 0,-1 0,-1-1,0 1,-1 0,0 0,0-1,-2 1,1 0,-1 0,-1 1,0-1,0 1,-4-6,5 13,1 1,-1-1,1 1,-1 0,0 0,0 0,0 0,0 1,0-1,0 1,-1 0,1 0,0 0,-1 0,1 0,-1 1,1 0,-1-1,1 1,-1 1,1-1,-1 0,1 1,-1 0,1 0,0 0,-1 0,1 0,0 1,0-1,0 1,0 0,0 0,0 0,1 0,-1 1,0-1,-7 7,1 0,-1 1,1 0,1 0,0 1,1 0,-1 0,2 1,-1 3,1 1,1 1,0 0,1 0,1 1,1-1,1 0,0 1,1 0,1-1,2 8,-1-10,2 0,0 0,1-1,0 1,1-1,1-1,0 1,1-1,0 0,1-1,1 1,0-2,0 0,1 0,0-1,11 8,62 50,-71-58</inkml:trace>
  <inkml:trace contextRef="#ctx0" brushRef="#br0" timeOffset="554.964">597 645,'81'-39,"-58"23,-1 0,-1-2,-1 0,-1-2,0 0,-1-1,-1-1,-2 0,0-2,-1 1,4-12,-7 14,-1 0,-1 0,-1-1,-1 0,-1-1,-1 0,0 0,-2 0,-1 0,-1 0,-1-4,1 25,-1-1,0 1,0-1,1 1,-2-1,1 1,0-1,0 1,-1-1,1 1,-1-1,0 1,0 0,0-1,0 1,0 0,-1 0,1 0,0 0,-1 0,0 0,1 0,-1 0,0 1,0-1,0 1,0-1,0 1,0 0,-1 0,1 0,0 0,-1 0,1 0,0 1,-1-1,1 1,-1 0,1 0,-1 0,1 0,-1 0,1 0,-1 0,1 1,-1-1,1 1,0 0,-1 0,0 0,-7 7,0-1,1 2,0-1,0 1,1 1,0-1,1 1,0 1,0-1,1 1,1 0,-1 1,2-1,0 1,0 0,1 0,1 0,0 1,0-1,2 0,-1 3,0 1,0 0,0 0,2 0,0 0,1 0,0 0,2 0,0-1,0 1,1-1,1 0,1-1,0 0,1 0,7 11,-1-8,1 0,0-1,2-1,-1 0,2-1,13 8,-5-12,-23-12</inkml:trace>
  <inkml:trace contextRef="#ctx0" brushRef="#br0" timeOffset="1053.539">1331 504,'-115'14,"110"-13,1 0,-1 1,1-1,0 1,-1 0,1 0,0 0,0 1,1-1,-1 1,0 0,1 0,0 1,0-1,0 1,0-1,0 1,1 0,-1 0,1 0,0 0,0 0,0 3,1-3,1-1,0 1,0-1,0 1,0-1,0 1,1-1,-1 0,1 1,0-1,0 0,0 1,1-1,-1 0,1 0,0 0,0 0,0 0,0 0,0-1,0 1,1-1,-1 0,1 1,0-1,0 0,0 0,0-1,0 1,0-1,1 1,3 1,0 1,1-1,-1-1,1 0,0 0,0 0,-1-1,1 0,0 0,0-1,0 0,0-1,1 0,56-22,-50 13</inkml:trace>
</inkml:ink>
</file>

<file path=ppt/ink/ink8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00.7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85,'466'-1,"-195"-24,6-5,-132 5,-119 22</inkml:trace>
  <inkml:trace contextRef="#ctx0" brushRef="#br0" timeOffset="2530.125">339 366,'-5'-5,"0"0,-1 0,1 0,-1 1,0 0,0 0,0 1,0-1,-1 1,0 1,1-1,-1 1,0 0,0 1,0 0,0 0,0 0,-1 1,1 0,0 0,0 1,0 0,0 0,0 1,0 0,0 0,0 0,1 1,-1 0,1 1,0-1,0 1,0 0,0 1,-4 3,6-4,1-1,-1 1,1 0,0 0,0 0,0 1,0-1,1 1,0-1,0 1,0 0,0 0,1 0,0 0,0 0,0 0,1 0,-1 0,1 1,1-1,-1 0,1 0,-1 0,2 0,-1 0,0 0,1 0,0 0,0-1,1 1,-1-1,1 1,0-1,0 0,0 0,1 0,-1 0,1-1,0 1,0-1,1 0,1 0,1 0,-1-1,1 0,-1 0,1 0,0-1,-1 0,1 0,0-1,0 0,0 0,-1-1,1 1,0-2,0 1,-1-1,1 0,-1 0,0-1,1 1,-1-1,0-1,-1 1,5-4,4-3,-1-1,0 0,-1-1,-1 0,0 0,0-2,-1 1,-1-1,5-9,1-11,-1-1,-1-1,-2 1,-2-2,2-16,-10 47,1 0,-1 0,0 0,-1-1,0 1,0 0,0-1,-1 1,0 0,0 0,0-1,-1 1,0 0,0 0,-1 1,1-1,-1 0,0 1,-1 0,0-1,1 1,-2 1,1-1,0 1,-4-3,5 6,1 0,0 0,-1 0,1 1,-1-1,1 1,-1 0,1-1,-1 1,1 1,-1-1,1 0,-1 0,1 1,-1-1,1 1,-1 0,1 0,0 0,0 0,-1 0,1 1,0-1,0 1,0-1,0 1,0 0,1-1,-1 1,-1 2,-43 67,39-49,1 1,1-1,0 2,2-1,1 0,1 1,1-1,1 0,1 3,-1 5,1-18,0 0,1 1,0-1,1 0,0-1,1 1,0-1,1 1,1-2,0 1,0-1,1 0,1 0,0-1,0-1,1 1,0-1,0-1,9 5,14-2,-19-13</inkml:trace>
  <inkml:trace contextRef="#ctx0" brushRef="#br0" timeOffset="2946.067">904 197,'-16'24,"1"1,1 1,1 0,2 1,0 0,2 1,1 0,1 1,2-1,0 1,1 17,3-43,0 1,1-1,-1 1,1-1,0 1,0-1,0 1,0-1,0 1,1-1,0 1,-1-1,1 1,0-1,1 0,-1 1,1-1,-1 0,1 0,0 0,0 0,1-1,-1 1,0 0,1-1,0 0,-1 1,1-1,0 0,0 0,0-1,0 1,1-1,-1 0,0 1,1-1,-1-1,1 1,-1 0,1-1,-1 0,1 0,-1 0,1 0,-1 0,1-1,-1 0,1 1,1-2,55-47,-44 29</inkml:trace>
  <inkml:trace contextRef="#ctx0" brushRef="#br0" timeOffset="3199.596">649 395,'43'-5,"34"-6,8-2,-5 2,-12 3,-17 2</inkml:trace>
</inkml:ink>
</file>

<file path=ppt/ink/ink8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13.5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0 283,'98'-11,"181"-37,-117 23,-143 29,-7 1</inkml:trace>
  <inkml:trace contextRef="#ctx0" brushRef="#br0" timeOffset="316.909">85 453,'24'0,"22"0,9 0,-1-5,-5-1,-5-1,-7 2,-3 2,-3 1,-3 0,0 2,-6 0</inkml:trace>
  <inkml:trace contextRef="#ctx0" brushRef="#br0" timeOffset="997.641">339 1,'-7'0,"20"21,3-4,1 0,0-1,1-1,1 0,0-2,1 0,0-1,1-1,1-1,4 1,115 66,-139-75,1 0,-1 0,0 1,0-1,-1 1,1-1,0 1,-1 0,1-1,-1 1,0 0,0 0,0 0,-1 0,1 0,-1 0,1 0,-1 0,0 0,0 0,0 0,-1 1,1-1,-1 0,0 0,0 0,0-1,0 1,0 0,0 0,-1 0,1-1,-1 1,0-1,-1 1,-77 82,-113 80,115-85,90-97,-3 4</inkml:trace>
</inkml:ink>
</file>

<file path=ppt/ink/ink8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23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1 171,'283'-45,"-231"34,-51 11,-1-1,0 0,0 1,0-1,0 1,1-1,-1 0,0 1,0-1,0 0,0 1,0-1,-1 1,1-1,0 0,0 1,0-1,0 1,-1-1,1 0,0 1,-1-1,1 1,0-1,-1 1,1-1,0 1,-1-1,1 1,-1 0,1-1,-1 1,1-1,-1 1,0 0,1 0,-1-1,1 1,-1 0,0 0,1 0,-1 0,1 0,-1 0,0-1,1 1,-1 1,0-1,1 0,-1 0,1 0,-1 0,0 0,1 1,-187-58,160 33,23 10</inkml:trace>
</inkml:ink>
</file>

<file path=ppt/ink/ink8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22.4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256 399,'-22'17,"1"2,0 0,2 1,1 1,0 1,-12 20,29-41,-1 1,0 0,1 0,-1 0,1 0,0 0,0 0,-1 0,1 1,1-1,-1 0,0 1,1-1,-1 0,1 1,-1-1,1 1,0-1,0 1,0-1,1 0,-1 1,0-1,1 1,0-1,0 0,-1 1,1-1,0 0,1 0,-1 0,0 0,1 0,-1 0,1 0,0 0,-1-1,1 1,0 0,0-1,0 0,0 1,0-1,0 0,1 0,-1 0,0 0,1-1,-1 1,1-1,11 1,-1-1,0-1,1 0,-1-1,0 0,0-1,0 0,0-1,-1-1,0 0,0-1,0 0,0-1,-1 0,0-1,-1 0,1 0,1-4,13-9,-2-1,0-1,-1-1,-1-1,-2-1,0 0,-2-2,-1 0,-1-1,-2 0,-1-2,7-26,-17 53,-1 0,0 0,0 0,0 0,-1-1,1 1,-1 0,0-1,0 1,-1 0,1 0,-1-1,0 1,0 0,-1 0,1 0,-1 0,0 0,0 0,0 1,0-1,-1 0,1 1,-1 0,0 0,0 0,-1 0,1 0,0 0,-1 1,0 0,1-1,-1 2,0-1,0 0,0 1,0-1,0 1,-1 0,1 1,0-1,0 1,-1 0,1 0,0 0,-1 0,1 1,0 0,0 0,-1 0,1 0,0 1,-6 4,1 1,1 0,-1 0,1 1,0 0,1 1,0 0,0 0,1 0,0 1,0 0,1 0,1 0,0 0,0 1,1 0,0 0,1 0,0 0,1 0,0 1,1-1,0 0,1 0,0 1,1-1,0 0,1 0,0 0,1-1,0 1,0-1,3 5,-1-1,2 0,0-1,1 0,0 0,1-1,0 0,1-1,0 0,1-1,0 0,1-1,0 0,1-1,11 6,-2-7</inkml:trace>
  <inkml:trace contextRef="#ctx0" brushRef="#br0" timeOffset="492.515">848 512,'17'-4,"0"-2,1 1,-2-2,1 0,-1-1,0-1,-1-1,0 0,0 0,-1-2,-1 0,0 0,-1-1,0-1,0 0,-2 0,0-1,-1-1,0 0,-1 0,-1-1,0 1,-1-4,27-150,-33 168,0 0,0 0,0 0,-1 0,1 0,0 0,-1 0,1 0,-1 0,0 0,0 0,0 0,0 0,0 1,0-1,0 0,-1 1,1-1,-1 1,1-1,-1 1,1 0,-1-1,0 1,0 0,1 0,-1 0,0 1,0-1,0 0,0 1,0-1,0 1,0-1,0 1,0 0,0 0,-1 0,1 0,0 1,0-1,0 0,0 1,0 0,0-1,0 1,1 0,-1 0,0 0,0 0,0 0,1 0,-1 1,1-1,-1 1,1-1,-1 1,1-1,0 1,-1 1,-8 10,1-1,0 1,1 1,0-1,1 1,1 1,0-1,1 1,0 0,2 0,0 1,0-1,1 1,1-1,1 1,0 0,1-1,2 8,0-5,0 0,2-1,0 1,1-1,1-1,1 1,0-1,1 0,0-1,7 8,44 23,-44-44</inkml:trace>
  <inkml:trace contextRef="#ctx0" brushRef="#br0" timeOffset="1363.017">1 737,'31'10,"1"-1,0-2,0-1,0-2,1 0,0-3,0-1,14-2,57-7,-1-5,0-5,6-6,-64 15,20-5,1 3,0 2,0 3,37 3,-80 4</inkml:trace>
  <inkml:trace contextRef="#ctx0" brushRef="#br0" timeOffset="1948.244">510 963,'-6'2,"-20"7,-1 1,1 1,1 1,0 1,1 2,0 0,-14 13,34-25,1 1,-1-1,1 0,0 1,0 0,0-1,0 1,1 0,-1 1,1-1,0 0,1 1,-1-1,1 1,-1-1,2 1,-1 0,0 0,1-1,0 1,0 0,0 0,1-1,-1 1,1 0,0-1,1 1,-1 0,1-1,0 0,0 1,0-1,1 0,-1 0,1 0,0 0,0-1,1 1,-1-1,1 0,-1 0,1 0,0 0,0-1,4 3,6-3,-1 0,1-1,0 0,-1-1,1 0,0-1,-1-1,1 0,-1-1,0 0,0-1,0-1,0 0,-1-1,0 0,0-1,0 0,5-5,7-5,0 0,-2-2,0-1,-1 0,-1-2,-1 0,-1-1,-1-1,-1-1,-2 0,7-15,-16 30,-1 0,-1 1,0-1,0 0,-1-1,0 1,0 0,-1-1,-1 1,0-1,0 1,-1-1,0 1,-1 0,-1-2,2 9,0 1,0 0,0 0,0-1,0 1,0 0,-1 0,1 0,-1 0,0 1,1-1,-1 0,0 1,0-1,0 1,0 0,0-1,-1 1,1 0,0 0,-1 1,1-1,0 0,-1 1,1-1,-1 1,1 0,-1 0,1 0,-1 0,1 0,0 1,-1-1,1 1,-1-1,1 1,0 0,-2 1,-81 51,73-40,0 1,0 0,2 0,0 1,0 0,2 1,0 0,0 0,2 1,-2 5,5-13,0 0,1 1,0-1,1 1,0-1,0 1,1-1,0 1,1-1,0 1,0-1,1 1,0-1,1 0,0 0,0 0,1 0,1 0,3 6,-2-7,0-1,0 0,1 0,-1 0,2-1,-1 0,1-1,0 1,0-1,0-1,0 0,1 0,0 0,0-1,0-1,0 1,1-1,-1-1,1 0,-1 0,0-1,1 0,-1-1,1 0,-1 0,1-1,-1 0,7-3,9-8</inkml:trace>
  <inkml:trace contextRef="#ctx0" brushRef="#br0" timeOffset="2259.665">1158 850,'-24'38,"-12"23,-1 6,6-5,9-7,13-8,12-13,11-11,7-10,6-8,2-3,2-4,-1 0,1-5,-1-2,-6-3,-6-5,-7 0</inkml:trace>
  <inkml:trace contextRef="#ctx0" brushRef="#br0" timeOffset="2514.69">904 1048,'39'0,"26"-4,8-3,-4 1,-10-4,-8 0,-10 2,-6 2,-10-3,-8 1</inkml:trace>
  <inkml:trace contextRef="#ctx0" brushRef="#br0" timeOffset="3083.632">1808 427,'-13'1,"0"2,1 0,0 0,0 1,0 0,0 1,0 1,1 0,0 0,-3 4,14-10,-13 6,1 0,0 1,1 1,-1 0,2 0,-1 1,1 0,0 1,1 0,0 1,1 0,0 0,1 1,0 0,1 0,0 1,1-1,1 1,-1 0,2 1,-1 4,3-13,0-1,1 1,-1 0,1 0,0 0,0-1,0 1,1 0,-1 0,1-1,1 1,-1 0,0-1,1 1,0-1,0 0,1 1,-1-1,1 0,0 0,0-1,0 1,0 0,1-1,-1 0,1 0,0 0,0-1,0 1,0-1,1 0,-1 0,1 0,-1 0,1-1,0 0,3 1,10-4,-1-1,0-1,0 0,0-1,0-1,-1 0,0-1,0-1,-1 0,0-2,0 1,-1-2,0 0,-1 0,0-2,-1 1,-1-2,0 1,0-2,7-13,14-17,-2-1,-2-2,-2 0,-2-2,-2-1,-3 0,1-10,-15 45,-1 0,-1 0,-1 0,0-1,-1 1,0-1,-2 1,-1-9,2 20,-1 1,0 0,0-1,0 1,0 0,-1 0,0 0,1 0,-1 0,-1 0,1 1,-1-1,1 0,-1 1,0 0,0 0,-1 0,1 0,-1 0,1 1,-1 0,0-1,0 1,0 1,0-1,0 1,0-1,-1 1,1 0,0 1,-1-1,1 1,-4 0,-3 2,0 0,1 1,-1 0,1 1,0 0,0 1,1 0,-1 0,1 1,0 1,1-1,-1 1,1 1,1-1,-1 1,1 1,1-1,0 1,0 1,0-1,1 1,-1 5,-2 1,1 1,1 0,0 0,1 1,1-1,1 1,1 0,0 0,1 0,1 0,1 0,0 0,1 0,1 0,1 0,1-1,0 1,1-1,1-1,1 1,0-1,1 0,1-1,0 0,1-1,0 0,6 4,2 4,1-1,1-2,0 0,2-1,0-1,1-1,2-1,19-4,-28-13</inkml:trace>
  <inkml:trace contextRef="#ctx0" brushRef="#br0" timeOffset="3467.313">2626 60,'-41'44,"1"2,3 2,2 1,-20 39,45-73,0 2,1-1,1 1,1 1,0 0,1 0,1 0,1 0,0 1,1 0,2-1,0 1,0 0,2 0,0 0,2 0,0-1,2 5,-1-17,0-1,1 0,0 0,0 0,0 0,1-1,0 0,-1 0,2 0,-1-1,0 0,0 0,1-1,0 0,-1 0,1 0,0-1,0 0,0 0,0-1,0 0,0 0,0-1,0 1,0-2,0 1,0-1,4-1,-4 2,0 0,0 0,0 0,-1-1,1 0,0 0,-1-1,1 0,-1 0,0-1,0 1,0-1,0-1,-1 1,1-1,4-10</inkml:trace>
  <inkml:trace contextRef="#ctx0" brushRef="#br0" timeOffset="3731.323">2202 455,'39'0,"36"0,10 0,-4 0,-6-5,-12-1,-16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5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1 118,'363'0,"-295"-11,-86-15,-58-38,62 48</inkml:trace>
</inkml:ink>
</file>

<file path=ppt/ink/ink8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18.5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293 639,'-182'92,"174"-87,-1 1,2 0,-1 0,1 1,0 0,0 0,1 1,0 0,1 0,-1 0,2 1,-1-1,1 1,0 0,1 1,0-1,1 1,-1-1,1 5,1-9,0-1,0 1,0 0,0 0,1-1,0 1,0 0,0 0,1-1,0 1,0 0,0 0,0-1,1 1,-1-1,1 1,0-1,1 0,-1 0,1 0,0 0,0 0,0-1,0 1,0-1,1 0,0 0,0 0,0 0,0-1,0 0,0 1,1-1,-1-1,0 1,1-1,0 0,2 1,2-2,0-1,0 1,0-2,-1 1,1-1,0 0,0-1,-1 0,0 0,1-1,-1 0,-1-1,1 0,-1 0,1 0,-1-1,-1 0,1 0,4-7,94-143,-78 107,-2-1,-3 0,-1-2,-3 0,-2-2,-3 0,-1-6,-22-39,9 96,0-1,0 1,-1 0,1 0,0 0,-1 0,0 1,0-1,0 0,0 1,0-1,0 1,-1-1,1 1,-1 0,0 0,0 1,1-1,-1 0,0 1,0 0,0-1,-1 1,1 1,0-1,0 0,-1 1,0-1,-2 4,0-1,-1 1,1 0,0 1,1-1,-1 1,1 0,-1 1,1-1,0 1,1 0,-1 0,1 1,0-1,0 1,1 0,0 0,0 0,0 1,1-1,0 1,0-1,0 1,1 0,0 0,-4 26,1 0,1 0,2 0,1 1,2-1,1 0,2 0,1 0,1-1,2 1,1-2,2 0,1 0,15 25,46 87,-62-135,-2-6</inkml:trace>
  <inkml:trace contextRef="#ctx0" brushRef="#br0" timeOffset="568.938">660 1034,'30'-13,"-1"-2,0 0,-1-2,-1-1,-1-2,-1 0,0-2,-2 0,0-2,-2 0,-1-2,4-6,-14 14,0-1,-1 0,-1-1,-1 1,0-2,-2 1,0-1,-2 0,0 0,-1 0,-1 0,-1 0,-3-16,4 34,-1 0,1 0,-1 0,0 0,0 0,0 0,-1 0,1 0,-1 0,1 0,-1 0,0 0,0 1,-1-1,1 0,0 1,-1-1,0 1,0-1,1 1,-1 0,-1 0,1-1,0 1,0 1,-1-1,1 0,-1 1,1-1,-1 1,0 0,0 0,0 0,1 0,-1 0,0 1,0-1,0 1,0 0,0 0,0 0,0 0,0 0,0 1,0 0,0-1,0 1,-2 1,-3 7,0 1,1 0,0 1,0-1,1 1,1 0,-1 1,2 0,0-1,0 1,1 1,1-1,0 0,1 1,-1 8,-1 3,0 1,2-1,1 1,0-1,2 1,1-1,1 0,1 0,1 0,1 0,1-1,1 0,1-1,4 6,58 75,-48-87,-17-19</inkml:trace>
  <inkml:trace contextRef="#ctx0" brushRef="#br0" timeOffset="2785.64">830 103,'186'11,"-94"0,-92-11,1 0,0 0,-1 0,1-1,-1 1,1 0,-1 0,1-1,-1 1,1 0,-1-1,1 1,-1 0,0-1,1 1,-1-1,1 1,-1-1,0 1,0-1,1 1,-1-1,0 1,0-1,1 1,-1-1,0 1,0-1,0 0,0 1,0-1,0 1,0-1,0 1,0-1,0 0,0 1,0-1,-1 1,1-1,0 1,0-1,0 1,-1-1,1 1,0-1,-1 1,1-1,-1 1,1-1,0 1,-1 0,1-1,-1 1,1 0,-1-1,1 1,-1 0,1 0,-1-1,-32-26,31 26,-78-58,73 48</inkml:trace>
  <inkml:trace contextRef="#ctx0" brushRef="#br0" timeOffset="3201.139">1394 611,'29'-5,"19"-1,6 0,-1 1,-5 1,-6 2,-5 1,-4 1,-3 0,-2 0,-5 0</inkml:trace>
  <inkml:trace contextRef="#ctx0" brushRef="#br0" timeOffset="3449.849">1451 837,'38'-5,"32"-6,9-2,-4 2,-15-2,-17 1</inkml:trace>
</inkml:ink>
</file>

<file path=ppt/ink/ink8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32.73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0 710,'14'1,"0"0,0-1,-1-1,1 0,0-1,-1 0,1-1,-1-1,0 0,0-1,0 0,0-1,-1 0,0-1,0-1,-1 0,0 0,-1-1,3-2,139-176,-105 118,-4-2,-2-2,26-68,-56 118,-9 19,-2 2,0-1,0 1,1 0,-1 0,0-1,1 1,0 0,-1 0,1 0,0 0,0 0,0 0,0 0,1 0,-1 0,0 1,1-1,-1 0,1 1,0-1,-1 1,1 0,0 0,0-1,0 1,0 0,0 1,0-1,0 0,0 0,1 1,-1-1,0 1,0 0,0 0,1 0,-1 0,0 0,0 0,1 1,-1-1,0 1,0-1,0 1,0 0,0 0,2 1,2 8,0 0,-1 0,0 1,-1 0,0 0,0 0,-1 0,-1 0,0 1,0 0,-1-1,-1 1,0 0,-1-1,-1 7,2-1,1 21,1-10,-1 1,-1 0,-1-1,-1 1,-2-1,-1 1,-1-1,-1-1,-2 1,-1-1,-1-1,-8 13,7-23,-1-2,-1 0,-1-1,0 0,0-1,-1-1,-1 0,0-1,0-1,-1-1,0 0,-1-1,1-1,-3-1,19-3,-1-1,0 1,1-1,-1 0,0 0,0 0,0 0,0 0,0-1,0 1,0-1,0 0,0 0,0 0,0-1,0 1,0-1,0 1,0-1,0 0,0 0,0 0,0-1,1 1,-1-1,0 1,1-1,-1 0,1 0,0 0,0 0,0 0,0-1,0 1,0-1,0 1,1-1,-1 0,1 1,0-1,0 0,0 0,0 0,1 0,-1 0,1 0,0 0,-1 0,1 0,1-3,1-1,1 0,0 1,0-1,1 1,0 0,0 0,0 0,1 1,-1-1,2 1,-1 0,0 1,1-1,0 1,0 0,0 0,0 1,1 0,0 0,0 0,19-6</inkml:trace>
  <inkml:trace contextRef="#ctx0" brushRef="#br0" timeOffset="318.904">1044 428,'-19'15,"1"1,0 1,1 1,1 1,0 0,2 1,0 0,1 1,2 1,0 0,1 0,-1 6,10-25,-1 0,1 0,0 0,0 0,0 1,1-1,-1 0,1 1,-1-1,1 0,0 1,1-1,-1 0,0 1,1-1,0 0,0 0,0 1,0-1,0 0,1 0,-1 0,1 0,0 0,0-1,0 1,0-1,0 1,1-1,-1 1,1-1,0 0,-1 0,1-1,0 1,0-1,0 1,0-1,0 0,1 0,-1 0,0 0,0-1,1 1,1-1,8 2,1-1,0 0,0-1,0-1,0 0,0-1,-1 0,1-1,-1-1,1 0,-1-1,0 0,-1-1,1 0,-1-1,0 0,-1-1,0-1,0 0,-1 0,0-1,-1 0,0-1,0 0,-1 0,-1-1,0 0,0 0,-1-1,0-3,-6 9,0-1,-1 1,0 0,0 0,-1 0,0 0,0 0,0 0,-1 0,0 1,-1 0,0-1,0 1,0 0,0 1,-1-1,0 1,0 0,0 0,-1 0,0 1,0 0,0 0,0 0,-1 1,1 0,-1 0,0 1,0 0,0 0,0 1,0-1,0 1,-1 1,0 0,-18-4</inkml:trace>
</inkml:ink>
</file>

<file path=ppt/ink/ink8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45.4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31,'343'0,"-119"-30,-179 30,-33 0</inkml:trace>
</inkml:ink>
</file>

<file path=ppt/ink/ink8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45.7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81,'33'5,"16"-3,10-3,-1 0,-6-5,-1-2,-5 1,-1 1,-3-2,-4-1,-3 2,-4 1,-1-2,-2 0,0 1,-6 2</inkml:trace>
</inkml:ink>
</file>

<file path=ppt/ink/ink8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29:36.2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254 437,'-17'299,"-21"-59,14-161,44-103,-10 5</inkml:trace>
  <inkml:trace contextRef="#ctx0" brushRef="#br0" timeOffset="331.385">169 380,'211'25,"-175"-21,1-3,0-1,0-2,0-1,11-4,-49 8,1-1,-1 0,1 1,-1-1,1 1,0-1,-1 1,1-1,-1 1,1-1,0 1,-1-1,1 1,0 0,0-1,0 1,-1 0,1-1,0 1,0-1,0 1,0 0,0-1,0 1,0 0,0-1,0 1,1-1,-1 1,0 0,0-1,0 1,1-1,-1 1,0 0,1-1,-1 1,0-1,1 1,-1-1,1 1,-1-1,1 0,-1 1,1-1,-1 0,1 1,0-1,-1 0,1 0,-1 1,1-1,0 0,-1 0,1 0,-1 0,1 0,0 0,-1 0,1 0,0 0,-1 0,1 0,-10 13</inkml:trace>
  <inkml:trace contextRef="#ctx0" brushRef="#br0" timeOffset="584.411">0 775,'39'-5,"26"-6,8-1,0 1,-7 2,-10 4,-14-3,-10 0,-6 1,-2 3,-5 1</inkml:trace>
  <inkml:trace contextRef="#ctx0" brushRef="#br0" timeOffset="1237.033">85 267,'73'-26,"-40"17,0 1,1 2,0 1,0 2,1 2,29 2,37-17,-100 15,-1 1,0-1,1 0,-1 0,0 1,1-1,-1 0,0 0,0 0,0 1,0-1,0 0,0 0,0 0,0 1,0-1,0 0,0 0,0 0,-1 1,1-1,0 0,-1 0,1 1,0-1,-1 0,1 1,-1-1,1 0,-1 1,1-1,-1 1,0-1,1 1,-1-1,0 1,1-1,-1 1,0 0,0-1,1 1,-1 0,0-1,0 1,1 0,-1 0,0 0,0 0,0 0,1 0,-1 0,-1 0,1-1,-23-11,7 5,0-1,1 0,0-2,1 0,0 0,1-2,0 0,-10-11,8-14,17 22</inkml:trace>
  <inkml:trace contextRef="#ctx0" brushRef="#br0" timeOffset="2013.984">818 747,'-4'0,"-3"5,-4 1,0 5,1-4,3-9,7-3,4-6,6-2,1-2,-1-4,-3 6,-6 5,-5 9,-5 4,-2 7,6 0,4-1</inkml:trace>
  <inkml:trace contextRef="#ctx0" brushRef="#br0" timeOffset="2584.423">1100 804,'-13'7,"1"1,0 0,0 0,1 1,0 1,0 0,1 1,1 0,0 0,0 1,1 0,1 0,0 1,0 0,2 1,-1-1,2 1,-3 12,6-23,1-1,0 1,0-1,0 0,0 1,1-1,-1 1,1-1,-1 1,1-1,0 0,0 0,0 1,0-1,0 0,1 0,-1 0,1 0,-1 0,1 0,0 0,-1-1,1 1,0-1,0 1,0-1,0 0,1 0,-1 0,0 0,0 0,1 0,-1 0,1-1,-1 0,1 1,-1-1,2 0,97-13,-82 2,-1-2,-1 1,0-2,-1 0,0-2,-1 1,-1-2,0 0,-1 0,-1-1,-1-1,-1 0,0 0,-2-1,1-3,5-7,-1 0,-2-1,-1-1,-2 0,-1 0,-1 0,-2-1,-1 0,-1-8,-3 30,0 1,-1-1,0 1,0 0,-1-1,-1 1,1 1,-2-1,1 0,-2 0,4 7,1 1,0-1,-1 1,0 0,1 0,-1-1,0 1,0 1,0-1,0 0,-1 0,1 1,0-1,-1 1,1 0,-1 0,1 0,-1 0,0 0,1 0,-1 1,0-1,0 1,1 0,-1 0,0 0,0 0,0 0,1 1,-1-1,0 1,1 0,-1 0,0 0,1 0,-1 0,1 0,0 1,-2 0,-5 6,0 1,1 0,0 0,0 1,1 0,0 0,1 0,0 1,1 0,0 0,0 1,2-1,-1 1,1 0,1 0,0 0,1 1,0 10,1-5,0 0,2 0,0 0,1 0,0 0,2-1,0 0,1 0,0 0,2-1,0 0,0 0,2-1,0 0,1 0,0-1,1-1,0 0,1-1,1 0,0-1,1 0,0-1,0-1,1-1,4 2,-13-7,-1 0,0-1,1 0,-1 0,1-1,-1 0,1 0,0 0,-1-1,1 0,0 0,0-1,4-1,12-4</inkml:trace>
  <inkml:trace contextRef="#ctx0" brushRef="#br0" timeOffset="3149.604">1580 974,'18'-5,"-1"-1,1-1,-1 0,-1-1,1 0,-1-2,-1 0,0 0,0-2,-1 0,-1 0,0-1,-1-1,0 0,-1-1,0 0,-1-1,-1 0,-1 0,0-1,-1 0,-1 0,4-18,-3 15,-1-1,-1 1,0-1,-2 0,0 0,-2 0,0 0,-1 0,-1 0,-1-1,-1 1,-1 1,-1-1,-1 1,0-1,-4-4,10 24,-1-1,0 1,0-1,0 1,0-1,0 1,0 0,0 0,0-1,-1 1,1 0,0 0,-1 0,1 1,0-1,-1 0,1 0,-1 1,0-1,1 1,-1-1,0 1,1 0,-1-1,0 1,1 0,-1 0,0 0,1 1,-1-1,0 0,1 1,-1-1,1 1,-1-1,1 1,-1 0,1-1,-1 1,1 0,-1 0,1 0,0 0,0 1,-1-1,-45 64,40-40,1-1,1 1,1 1,1-1,2 0,0 1,2-1,1 3,-1 9,-1-20,1 1,1-1,0 1,2-1,0 0,1 0,0 0,2 0,0-1,1 0,0-1,1 1,1-2,0 1,1-2,1 1,0-1,1-1,0 0,1-1,6 3,63 39,-75-51,-5-4</inkml:trace>
  <inkml:trace contextRef="#ctx0" brushRef="#br0" timeOffset="6348.998">1524 154,'121'18,"-100"-14,0-2,0 0,0 0,0-2,0-1,0-1,0 0,0-2,9-3,44-5,-74 12,1 0,-1 0,1 0,-1 0,1 0,-1 0,1-1,-1 1,0 0,1 0,-1-1,1 1,-1 0,0 0,1-1,-1 1,0 0,1-1,-1 1,0 0,1-1,-1 1,0-1,0 1,0-1,1 1,-1 0,0-1,0 1,0-1,0 1,0-1,0 1,0-1,0 1,0-1,0 1,0-1,0 1,0-1,0 1,0 0,-1-1,1 1,0-1,0 1,-1-1,1 1,0 0,0-1,-1 1,1 0,0-1,-1 1,1 0,0-1,-1 1,1 0,-1 0,1-1,-1 1,1 0,-33-23,27 19,-123-82,115 72</inkml:trace>
  <inkml:trace contextRef="#ctx0" brushRef="#br0" timeOffset="6969.008">2257 775,'-2'-3,"0"0,-1 0,1 0,-1 0,0 0,0 0,0 1,0 0,-1-1,1 1,-1 0,1 1,-1-1,0 1,1-1,-1 1,0 0,0 1,0-1,0 1,0-1,0 1,0 0,0 1,0-1,0 1,0 0,0 0,1 0,-1 0,0 1,0-1,1 1,-1 0,1 0,0 0,-1 1,1-1,0 1,1 0,-1-1,0 1,1 1,-1-1,1 0,0 1,0 0,1 0,0 1,0-1,1 1,-1-1,1 1,0 0,0-1,1 1,-1-1,1 1,0-1,0 1,1-1,-1 1,1-1,0 0,0 0,1 0,-1 0,1 0,0 0,0-1,0 1,0-1,1 0,-1 0,1 0,0-1,0 1,0-1,0 0,0 0,0 0,1-1,-1 1,0-1,1 0,0 0,-1-1,1 1,0-1,103-4,-89-4</inkml:trace>
  <inkml:trace contextRef="#ctx0" brushRef="#br0" timeOffset="7872.463">282 1086,'0'14,"0"15,0 7,0 2,0 0,0-3,0-1,0-3,0-1,0-1,0-6</inkml:trace>
  <inkml:trace contextRef="#ctx0" brushRef="#br0" timeOffset="8134.476">254 1142,'38'-5,"23"-6,5-1,-3 1,-13 2</inkml:trace>
  <inkml:trace contextRef="#ctx0" brushRef="#br0" timeOffset="8384.511">254 1312,'29'0,"19"-5,6-1,-2-5,-9-1</inkml:trace>
</inkml:ink>
</file>

<file path=ppt/ink/ink8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03.2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11,'4'0,"3"-5,-1 4,-6 1,2 1,1-4,-1 3,-5 1,-2 6,0-4,5-2,3-6,-4-2,-2 5,0 3</inkml:trace>
</inkml:ink>
</file>

<file path=ppt/ink/ink8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15.3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176 707,'-10'3,"0"0,0 1,0 0,0 1,0 0,1 1,0 0,0 0,1 1,0 0,0 0,0 1,1 0,0 0,1 1,-1 0,2 0,-1 1,2-1,-1 1,1 0,-1 7,5-13,1 0,0 0,0 0,0 0,0 0,1 0,0-1,-1 1,1 0,1-1,-1 1,0-1,1 0,0 0,0 0,0 0,0 0,0-1,1 1,-1-1,1 0,-1 0,1 0,0-1,0 1,0-1,0 0,0 0,0 0,0 0,0-1,0 0,0 0,0 0,0 0,1-1,-1 1,0-1,0 0,0-1,0 1,-1 0,1-1,0 0,0-1,22-12,-2-2,0-1,-1-1,-1 0,0-2,-2-1,-1 0,0-2,-2 0,-1-1,12-24,-12 24,-2-1,0-1,-2 0,-1 0,-1-1,-2-1,0 0,-2 0,-2 0,0-1,-2 0,-1 1,-2-1,0 0,-2 1,-2-1,0 1,-4-9,8 32,0 0,0 1,-1-1,0 0,0 1,0-1,0 1,-1 0,0-1,0 1,-1 1,1-1,-1 0,0 1,0 0,0 0,-1 0,0 0,1 1,-1 0,-1 0,1 0,0 1,-1-1,1 1,-1 0,1 1,-1 0,0-1,0 2,0-1,0 1,0 0,0 0,-2 3,0 0,0 1,1-1,-1 2,1-1,0 1,0 0,0 1,1-1,-1 1,1 1,1-1,-1 1,1 0,1 0,-1 0,1 1,-2 4,-3 8,1 0,1 0,1 1,0-1,2 1,0 1,2-1,-1 1,1-1,1 1,1 0,1 0,1 0,1 0,0-1,2 0,1 1,0-2,2 1,0-1,2 0,0 0,1-2,8 12,193 191,-176-187,-3-1,-26-56,-9 5</inkml:trace>
  <inkml:trace contextRef="#ctx0" brushRef="#br0" timeOffset="345.857">938 199,'-47'278,"32"-205,8-45,1 0,1 0,2 0,1 1,1-1,2 19,-1-44,1 1,0-1,0 1,0-1,0 1,0-1,1 1,-1-1,1 0,0 0,0 0,0 0,1 0,-1-1,1 1,-1 0,1-1,0 0,0 0,0 0,0 0,0 0,1-1,-1 1,0-1,1 0,-1 0,1 0,0 0,-1-1,1 1,-1-1,3 0,1 0,0 0,0 0,0-1,0 0,0 0,-1-1,1 0,0 0,-1 0,1-1,-1 0,0 0,0-1,0 1,0-1,-1-1,3-1,-6 4,0-1,0 1,0-1,0 0,-1 0,1 0,-1 0,1 0,-1 0,0 0,0 0,-1 0,1-1,-1 1,1 0,-1-1,0 1,0 0,-1-3,-3-16</inkml:trace>
  <inkml:trace contextRef="#ctx0" brushRef="#br0" timeOffset="597.5">600 537,'43'0,"34"0,8 0,-6 0,-10 0,-14 0,-10 0,-8 0,-11 0</inkml:trace>
</inkml:ink>
</file>

<file path=ppt/ink/ink8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00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284 368,'23'-8,"0"1,0 2,0 0,1 1,0 1,-1 2,1 0,0 2,19 2,16-1,136-2,-195 0,-1-1,1 1,0-1,0 1,0-1,-1 1,1-1,0 1,0-1,0 1,0-1,0 1,0-1,0 1,0-1,0 1,0-1,0 1,0-1,0 1,0-1,0 1,1-1,-1 1,0-1,0 1,1 0,-1-1,0 1,0-1,1 1,-1 0,1-1,-1 1,0 0,1-1,-1 1,1 0,-1-1,1 1,-1 0,0 0,1 0,-1-1,1 1,-1 0,1 0,0 0,-1 0,1 0,-1 0,1 0,-1 0,1 0,-1 0,1 0,-1 1,1-1,-1 0,1 0,-1 0,1 1,-41-28,34 23,-62-38,49 30</inkml:trace>
  <inkml:trace contextRef="#ctx0" brushRef="#br0" timeOffset="-6052.999">454 509,'0'66,"-12"230,-6-33,-3-158,19-123,8 2,0-1</inkml:trace>
  <inkml:trace contextRef="#ctx0" brushRef="#br0" timeOffset="-1225.124">481 594,'227'-1,"-28"-27,-148 27,-51 1</inkml:trace>
  <inkml:trace contextRef="#ctx0" brushRef="#br0" timeOffset="-801.412">454 932,'4'0,"8"0,5 0,5 0,4 0,1 0,2 0,1 0,-1 0,0 0,-5 0</inkml:trace>
  <inkml:trace contextRef="#ctx0" brushRef="#br0" timeOffset="796.829">623 1271,'0'-5,"0"4,0 6,0 7,0 7,0 4,-5 4,-1 2,0 0,1 1,-4-5,1-2,1-5</inkml:trace>
  <inkml:trace contextRef="#ctx0" brushRef="#br0" timeOffset="1080.301">623 1215,'24'-5,"13"-2,4 1,1 1,-7 6,-10 4</inkml:trace>
  <inkml:trace contextRef="#ctx0" brushRef="#br0" timeOffset="1344.311">567 1384,'24'5,"17"-3,7-3,0 0,-4 0,-9-5,-10-2</inkml:trace>
  <inkml:trace contextRef="#ctx0" brushRef="#br0" timeOffset="14368.374">227 1,'-24'32,"2"2,1 0,1 2,2 0,2 1,1 0,2 2,-4 18,-2 34,3 0,4 1,4 0,4 29,2-55,4-1,2 0,3-1,3 1,2-1,17 46,-23-95,0-1,1 0,0 0,1-1,0 1,1-2,1 1,0-2,0 1,2-1,-1-1,1 0,1 0,-1-1,2-1,-1 0,1-1,13 5,86 21,-82-28</inkml:trace>
</inkml:ink>
</file>

<file path=ppt/ink/ink8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05.7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698 244,'79'-13,"1"4,0 3,54 4,-94-4,-40 6,1 0,0 0,-1 0,1-1,-1 1,1 0,-1 0,1-1,-1 1,1 0,-1-1,0 1,1-1,-1 1,1-1,-1 1,0-1,1 1,-1-1,0 1,0-1,1 1,-1-1,0 1,0-1,0 1,0-1,0 0,0 1,0-1,0 1,0-1,0 0,0 1,0-1,0 1,0-1,-1 1,1-1,0 1,0-1,-1 1,1-1,0 1,-1-1,1 1,0-1,-1 1,1-1,-1 1,1 0,0-1,-1 1,1 0,-1-1,0 1,1 0,-1 0,1-1,-1 1,1 0,-1 0,1 0,-1 0,0 0,1 0,-62-37,51 32,0 0,1-1,0 0,0-1,1 0,-1-1,2 1,-1-2,1 1,0-1,-6-9,8-18,11 23</inkml:trace>
  <inkml:trace contextRef="#ctx0" brushRef="#br0" timeOffset="-1001.636">331 892,'-11'-3,"0"0,0 0,0 1,0 0,-1 1,1 1,0-1,-1 2,1 0,-1 0,1 1,0 0,0 1,0 0,0 1,1 0,-1 1,1 0,0 1,0 0,1 0,0 1,0 0,-7 8,11-10,-1 0,1 1,0-1,0 1,1 0,0 1,0-1,0 1,1 0,0-1,0 2,-1 4,4-10,-1 1,1-1,-1 0,1 1,0-1,0 1,0-1,0 1,0-1,0 1,1-1,-1 0,1 1,0-1,-1 0,1 1,0-1,1 0,-1 0,0 0,1 0,-1 0,1 0,-1 0,1 0,0-1,0 1,0-1,0 1,0-1,0 0,0 1,0-1,1 0,-1-1,0 1,1 0,-1-1,2 1,7 1,0 0,1-1,-1 0,1-1,-1 0,1-1,0 0,-1-1,0 0,0-1,1 0,-1-1,-1 0,1-1,-1 0,0-1,0 0,0 0,-1-1,0 0,0-1,0 0,11-12,0-1,-1-1,-1 0,-1-1,-1-1,-1-1,-2 0,5-12,-10 22,0-1,-2 0,0 0,0-1,-2 0,0 0,-1 0,0 0,-2-1,0 1,-1 0,-1-1,0 1,-1 0,-1-1,-1 1,0 1,-1-1,-1 1,-2-4,-46-47,51 66,1 0,0 0,0 0,0 0,-1 0,1 0,0 1,-1-1,1 1,-1 0,1-1,0 1,-1 0,1 0,-1 1,1-1,-1 0,1 1,0 0,-1-1,1 1,0 0,0 0,-1 0,1 1,0-1,0 0,0 1,0-1,1 1,-1 0,0 0,0 0,-5 7,0 0,1 0,0 0,0 1,1 0,0 0,1 0,0 1,0 0,1-1,1 1,0 0,0 0,1 1,1-1,0 0,0 0,1 0,1 1,-1-1,2 0,0-1,0 1,1 0,0-1,1 0,0 0,0 0,1 0,1-1,176 222,-169-213</inkml:trace>
  <inkml:trace contextRef="#ctx0" brushRef="#br0" timeOffset="-465.136">669 1005,'44'-15,"-1"-2,-1-3,-1-1,0-2,-2-1,-1-2,12-12,-38 25,-1 1,-1-2,0 0,0 0,-2 0,0-1,0-1,-1 1,-1-1,-1 0,0-1,-1 1,-1-1,-1 0,0 0,-1 0,0 0,-2 0,-1-8,2 20,0 1,0-1,-1 0,1 1,-1-1,0 0,-1 1,1-1,-1 1,0-1,0 1,0 0,0 0,-1 0,0 0,0 0,0 1,0-1,-1 1,1 0,-1 0,0 0,0 0,0 1,0-1,0 1,0 0,-1 1,1-1,-1 1,1 0,-1 0,0 0,1 0,-1 1,0 0,0 0,1 0,-1 1,0-1,-1 2,-3 3,0 0,1 1,-1 0,1 1,1 0,0 0,0 1,0-1,1 2,0-1,0 1,1 0,0 0,1 0,0 0,0 1,1 0,0 0,1 0,0 0,1 0,0 0,0 1,1-1,1 0,0 1,1 6,2 3,1 1,1-1,1 0,1-1,1 0,0 0,1 0,1-1,1-1,1 0,0-1,1 0,1-1,0-1,12 9,-26-22,1 1,0 0,0 0,0 0,0 0,0 0,1-1,-1 1,1-1,-1 0,1 1,-1-1,1 0,0-1,-1 1,1 0,0-1,0 0,-1 1,1-1,0 0,1 0,2-7</inkml:trace>
  <inkml:trace contextRef="#ctx0" brushRef="#br0" timeOffset="1114.201">76 1203,'329'-23,"190"17,-347 7,-156-2,0-1,-1 0,1-1,0-1,-1 0,0-1,15-7,-6 2</inkml:trace>
  <inkml:trace contextRef="#ctx0" brushRef="#br0" timeOffset="2036.013">642 1457,'-15'-1,"0"1,1 1,-1 0,0 1,1 1,-1 0,1 1,0 0,0 1,1 1,0 0,0 1,0 0,0 1,-8 9,17-13,1 0,0 0,0 1,0-1,0 1,1 0,0 0,0 0,1 0,-1 0,1 1,0-1,0 0,1 1,-1-1,1 0,1 1,-1-1,1 1,0-1,0 0,0 0,1 0,0 1,0-1,0-1,0 1,1 0,0-1,0 1,0-1,1 0,-1 0,1 0,0 0,0-1,0 1,1-1,-1 0,1-1,0 1,0-1,0 0,0 0,0 0,0-1,0 0,1 0,-1 0,4 0,8-8,1 0,-1-1,0 0,-1-2,0 0,0 0,-1-2,-1 0,0 0,0-2,-1 0,-1 0,0-1,-1 0,-1-1,-1 0,0-1,-1 0,3 0,-2 4,1-1,-2-1,0 0,-1 0,0 0,-1-1,-1 0,-1 0,0 0,-1-1,1-13,-4 18,-4-70,4 80,0-1,-1 1,0 0,1 0,-1 0,0 0,0 0,0 0,0 0,-1 1,1-1,0 0,-1 1,1-1,-1 1,0-1,1 1,-1-1,0 1,0 0,0 0,0 0,0 0,0 1,0-1,0 0,0 1,-1 0,1-1,0 1,0 0,0 0,0 0,-1 0,-3 1,0 0,0 0,0 1,0 0,1 0,-1 0,1 0,-1 1,1 0,0 1,0-1,0 1,0-1,1 2,0-1,-1 0,2 1,-1 0,0 0,1 0,0 0,0 0,1 1,-1-1,1 1,-2 5,0-1,1 0,0 1,1 0,0 0,1 0,0 0,0 0,1 0,1 0,0 0,1 0,1 7,1-5,0 0,1-1,0 1,1-1,1 0,0-1,0 1,1-1,1-1,0 0,0 0,1 0,0-1,0-1,1 0,0 0,1-1,0-1,0 0,0 0,1-1,0-1,0 0,10 1,2-2</inkml:trace>
  <inkml:trace contextRef="#ctx0" brushRef="#br0" timeOffset="2302.966">1009 1542,'4'0,"3"-5,-1-2</inkml:trace>
  <inkml:trace contextRef="#ctx0" brushRef="#br0" timeOffset="2696.233">1206 1203,'-98'274,"71"-158,27-113,0 0,0 1,0-1,0 1,1-1,-1 0,1 0,0 1,0-1,0 0,1 0,-1 0,0 0,1 0,0 0,0 0,0-1,0 1,0-1,1 1,-1-1,1 0,-1 0,1 0,0 0,0 0,0-1,0 1,0-1,0 0,0 0,1 0,1 0,2 0,1 0,0-1,0 1,0-2,-1 1,1-1,0 0,-1-1,1 0,0 0,-1-1,0 0,4-1,8-7</inkml:trace>
  <inkml:trace contextRef="#ctx0" brushRef="#br0" timeOffset="3012.644">923 1457,'20'0,"19"0,10 0,0 0,-3 0,-5-5,-4-1,-4 0,-2 1,-3 1,0 2,-5 1</inkml:trace>
  <inkml:trace contextRef="#ctx0" brushRef="#br0" timeOffset="8014.568">1573 244,'26'25,"-12"-12,-1-1,-1 2,0 0,0 0,-2 1,0 0,0 3,21 45,-3 1,-3 1,-3 1,-3 1,-3 1,3 31,-17-83,7 31,-3 0,-1 0,-2 0,-3 1,-1-1,-8 46,5-70,0 0,-1-1,-2 0,0 0,-1 0,-2-1,0 0,-1-1,-1 0,0-1,-2 0,0-1,-2-1,1 0,-2-1,0-1,-1 0,-1-1,0-1,-7 2,1-3</inkml:trace>
</inkml:ink>
</file>

<file path=ppt/ink/ink8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20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30 461,'29'-4,"19"-3,6-4,-2 0,-4 1,-6 3,-5 3,-4 1,-3 2,-2 0,0 2,-1-1,0 1,0-1,1 0,-10 1,-7-1</inkml:trace>
  <inkml:trace contextRef="#ctx0" brushRef="#br0" timeOffset="275.484">1 659,'43'-5,"34"-1,13-5,-4 0,-12 1,-13 3,-13 3,-9 1,-7 2,-8 1</inkml:trace>
  <inkml:trace contextRef="#ctx0" brushRef="#br0" timeOffset="820.486">1582 123,'-28'2,"1"2,0 0,0 2,0 1,1 1,0 1,1 2,0 0,0 2,1 0,-11 10,22-17,1 0,0 1,0 1,0 0,1 1,0 0,0 0,1 1,1 0,0 1,0 0,1 1,0 0,1 0,1 1,0-1,0 1,1 1,1-1,0 1,1 0,1 0,0 0,0 9,3-18,0 0,0-1,0 1,0 0,1-1,0 1,0-1,0 1,0-1,1 0,0 0,0 0,0 0,0 0,0-1,1 1,0-1,0 0,0 0,0-1,0 1,0-1,1 0,-1 0,1 0,1 0,128 18,-88-20,1-2,-1-3,1-1,-1-2,-1-2,0-2,0-2,-1-3,15-8,-23 11,0-2,0-1,-2-2,0-2,-1-1,-1-1,-1-2,-2-1,0-2,-1-1,-24 24,-1 0,1 0,-1 0,0-1,0 1,0-1,-1 1,0-1,0 0,-1 0,0 0,0 0,0 0,0 0,-1-1,0 1,-1 0,1 0,-1 0,0 0,-1 0,1 0,-1 0,-1 0,1 1,-1-1,0 1,0-1,0 1,-1 0,0 0,0 1,0-1,0 1,-4-2,-121-70,87 58</inkml:trace>
  <inkml:trace contextRef="#ctx0" brushRef="#br0" timeOffset="1174.319">820 320,'162'-13,"0"7,142 13,361 6,-347-42,-286 33,-27 2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244 199,'-17'-44,"16"38,0 0,-1 1,1-1,-1 1,-1 0,1-1,-1 1,0 0,0 1,-1-1,1 0,-1 1,0 0,0 0,0 0,-2-1,4 5,1-1,-1 0,1 1,-1-1,1 1,-1 0,0-1,1 1,-1 0,0 0,1 0,-1 0,0 0,1 0,-1 1,1-1,-1 0,0 1,1 0,-1-1,1 1,-1 0,1 0,0-1,-1 1,1 0,0 0,0 1,-1-1,1 0,0 0,0 1,0-1,1 0,-1 1,0-1,0 1,1-1,-1 1,0 0,-18 67,19 227,11-115,8 63,7 3,-26-245,0 0,0 0,0 0,0 0,-1 1,1-1,-1 0,0 0,1 0,-1 0,0 0,0-1,0 1,0 0,0 0,-1-1,1 1,-1 0,1-1,-1 1,1-1,-1 0,0 0,1 0,-1 1,0-2,0 1,0 0,0 0,0 0,0-1,0 0,0 1,0-1,-1 0,1 0,0 0,0 0,0 0,0 0,0-1,-1 1,-5-2,1 0,0 0,0 0,1-1,-1 0,0 0,1-1,0 0,0 0,0 0,0-1,0 0,-7-9</inkml:trace>
  <inkml:trace contextRef="#ctx0" brushRef="#br0" timeOffset="986.425">695 227,'0'-8,"-1"-1,0 1,0 0,-1 0,0 1,0-1,-1 0,0 1,0-1,-1 1,0 0,0 0,-1 0,0 1,0 0,0 0,-1 0,0 0,0 1,-2-1,6 5,-1 1,1 0,-1 0,1 1,-1-1,1 0,0 1,-1 0,1-1,0 1,-1 0,1 0,0 0,0 1,0-1,0 0,0 1,0-1,0 1,1 0,-1 0,0-1,1 1,0 0,-1 1,1-1,0 0,0 0,0 0,0 1,0-1,1 0,-1 1,1-1,0 0,-1 1,1-1,0 1,0-1,1 2,-28 166,26-147,2 0,0 0,1 0,2-1,0 1,1-1,2 0,0 0,4 7,24 89,-3 42,-23-111,-5-34,-1-1,0 1,-1-1,-1 1,-1 0,0 0,0 0,-2 0,0 0,1-7,-1 1,0-1,-1 0,0 0,0 0,-1 0,0 0,0-1,-1 0,0 0,0 0,-1 0,0-1,0 0,0 0,-1 0,0-1,0 0,0-1,-1 1,1-1,-3 0,-6 0,2-4</inkml:trace>
  <inkml:trace contextRef="#ctx0" brushRef="#br0" timeOffset="3868.593">1203 594,'14'16,"-2"1,0 0,0 1,-2 1,0-1,-1 2,3 11,6 9,62 171,-80-210,0 0,0 0,1 0,-1 0,0 0,0 0,1 0,-1 0,0 0,1 0,-1 0,1-1,-1 1,1 0,-1 0,1 0,0-1,-1 1,1 0,0 0,0-1,0 1,-1-1,1 1,0-1,0 1,0-1,0 1,0-1,0 0,0 0,0 0,0 1,0-1,0 0,0 0,0 0,0 0,0 0,0-1,0 1,0 0,0 0,0-1,0 1,0-1,0 1,0 0,-1-1,1 0,0 1,0-1,0 0,-1 1,1-1,0 0,-1 0,1 1,-1-1,1-1,46-124,-32 71,30-126,-44 158</inkml:trace>
  <inkml:trace contextRef="#ctx0" brushRef="#br0" timeOffset="4308.17">1260 283,'28'0,"20"0,6 0,-1 0,-5 0,-6 0,-9 0</inkml:trace>
  <inkml:trace contextRef="#ctx0" brushRef="#br0" timeOffset="17663.01">1260 1,'-10'3,"0"0,1 1,0 0,0 0,0 1,1 1,-1 0,1 0,0 0,1 1,0 0,0 0,0 1,1 0,0 0,1 1,0-1,0 1,1 0,-1 2,5-10,-28 52,2 1,3 2,2 0,1 7,2-8,2 1,3 1,2 0,-1 34,10-74,1 1,1-1,1 0,0 1,1-1,1 0,0 0,1 0,1 0,1-1,1 0,0 0,1 0,0-1,1 0,1-1,5 6,5-4,0-1,0 0,2-2,-1 0,2-2,0 0,0-2,1 0,0-2,0 0,1-2,-1 0,1-2,1-1,3-1,8 4</inkml:trace>
</inkml:ink>
</file>

<file path=ppt/ink/ink8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0:37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80 0,'-4'5,"-8"1,0 5,-4 1,-3 2,6-5,9-10,7 1,2 0</inkml:trace>
</inkml:ink>
</file>

<file path=ppt/ink/ink8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21T01:31:56.19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176 3,'-7'-1,"0"0,1 0,-1 1,1 0,-1 1,1-1,-1 1,1 1,-1-1,1 1,-1 0,1 0,0 1,0 0,0 0,1 0,-1 1,1 0,0 0,0 0,0 1,0 0,1 0,0 0,0 0,0 1,1-1,0 1,-3 4,4-3,1-1,-1 1,1-1,0 1,0-1,1 1,0-1,0 1,0-1,1 1,0-1,1 1,-1-1,1 1,0-1,1 0,0 0,-1 0,2 0,-1-1,1 1,0-1,0 0,3 3,-1-4,0 0,1 0,0-1,-1 0,1 0,0-1,0 0,1 0,-1 0,0-1,1 0,-1 0,0-1,1 0,-1-1,1 1,-1-1,0-1,1 1,-1-1,0-1,0 1,0-1,-1 0,1-1,-1 0,1 0,-1 0,2-3,5-6,-6 1</inkml:trace>
</inkml:ink>
</file>

<file path=ppt/ink/ink8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49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22 781 8066 0 0,'0'0'2327'0'0,"0"0"19"0"0,0 0 73 0 0,0 0-137 0 0,0 0-406 0 0,0 0-440 0 0,0 0-275 0 0,0 0-142 0 0,0 0-111 0 0,0 0-128 0 0,0 0-141 0 0,0 0-112 0 0,0 0-77 0 0,-4-13-64 0 0,-13-95 470 0 0,46 4-256 0 0,-26 93-667 0 0,0 0-1 0 0,1 1 1 0 0,1-1 0 0 0,0 1-1 0 0,1 0 1 0 0,-1 0 0 0 0,2 1-1 0 0,0 0 1 0 0,0 0 0 0 0,0 0-1 0 0,1 1 1 0 0,0 0-1 0 0,1 0 1 0 0,0 1 0 0 0,0 0-1 0 0,0 1 1 0 0,1 0 0 0 0,1 0 67 0 0,18 12-4913 0 0,-7 12-6652 0 0,-17-13 1177 0 0</inkml:trace>
  <inkml:trace contextRef="#ctx0" brushRef="#br0" timeOffset="748.138">406 0 7794 0 0,'0'0'4587'0'0,"0"0"-2248"0"0,0 0-881 0 0,0 0-119 0 0,0 0-7 0 0,0 0-31 0 0,0 0-133 0 0,0 0-203 0 0,0 0-158 0 0,-2 32-116 0 0,-9 103-97 0 0,-28 206 1193 0 0,10-113-1910 0 0,29-223 57 0 0,0 1 0 0 0,0-1 0 0 0,-1 1-1 0 0,1-1 1 0 0,-1 0 0 0 0,0 1 0 0 0,-1-1 0 0 0,1 0 0 0 0,-1 0 0 0 0,0 0 0 0 0,0 0 0 0 0,-1 0-1 0 0,0 0 1 0 0,0 0 66 0 0,2-11-3640 0 0,3-29 1677 0 0,5 15 1372 0 0,1 1 1 0 0,2 0-1 0 0,0 0 1 0 0,0 1-1 0 0,2 1 1 0 0,0-1 0 0 0,11-9 590 0 0,-6 4-536 0 0,4-7 159 0 0,2 1 1 0 0,1 0 0 0 0,1 2-1 0 0,2 1 1 0 0,0 1 0 0 0,27-18 376 0 0,-54 44 64 0 0,0 0-1 0 0,0-1 1 0 0,0 1 0 0 0,0-1 0 0 0,0 1 0 0 0,0-1 0 0 0,1 1 0 0 0,-1-1 0 0 0,0 1 0 0 0,0-1 0 0 0,0 1 0 0 0,1-1-1 0 0,-1 1 1 0 0,0-1 0 0 0,0 1 0 0 0,1-1 0 0 0,-1 0 0 0 0,0 1 0 0 0,1-1 0 0 0,-1 1 0 0 0,1-1 0 0 0,-1 0-1 0 0,0 1 1 0 0,1-1 0 0 0,-1 0 0 0 0,1 0 0 0 0,-1 1 0 0 0,1-1 0 0 0,-1 0 0 0 0,1 0 0 0 0,-1 0 0 0 0,1 0-1 0 0,-1 1 1 0 0,1-1 0 0 0,-1 0 0 0 0,1 0 0 0 0,0 0 0 0 0,-1 0 0 0 0,1 0 0 0 0,-1 0 0 0 0,1 0 0 0 0,-1-1-1 0 0,1 1 1 0 0,-1 0 0 0 0,1 0 0 0 0,-1 0 0 0 0,1 0 0 0 0,-1-1 0 0 0,1 1 0 0 0,-1 0 0 0 0,1-1 0 0 0,-1 1 0 0 0,0 0-1 0 0,1-1 1 0 0,-1 1 0 0 0,1 0 0 0 0,-1-1 0 0 0,0 1 0 0 0,1-1 0 0 0,-1 1 0 0 0,0 0 0 0 0,0-1 0 0 0,1 1-1 0 0,-1-1 1 0 0,0 1 0 0 0,0-1 0 0 0,0 1 0 0 0,1-1-64 0 0,-17 37 2692 0 0,-18 11-1418 0 0,-2-1-1 0 0,-2-2 1 0 0,-39 35-1274 0 0,75-77 49 0 0,0-1-1 0 0,0 1 1 0 0,0-1 0 0 0,0 1-1 0 0,0 0 1 0 0,1-1-1 0 0,-1 1 1 0 0,1 0 0 0 0,-1 0-1 0 0,1 0 1 0 0,0 0 0 0 0,0 0-1 0 0,0 1 1 0 0,0-1-1 0 0,0 0 1 0 0,0 1 0 0 0,0-1-1 0 0,1 0 1 0 0,-1 1 0 0 0,1-1-1 0 0,0 1 1 0 0,0-1-1 0 0,0 0 1 0 0,0 1 0 0 0,0-1-1 0 0,1 1 1 0 0,-1-1 0 0 0,1 1-1 0 0,-1-1 1 0 0,1 0-1 0 0,0 1 1 0 0,0-1 0 0 0,0 0-1 0 0,0 0 1 0 0,0 0 0 0 0,0 0-1 0 0,1 0 1 0 0,-1 0-1 0 0,1 0 1 0 0,0 0 0 0 0,0 0-49 0 0,139 80 1919 0 0,-75-31-1227 0 0,4 3-603 0 0,-46-38-553 0 0,-13-9-2982 0 0,0 0-9007 0 0,-7-6 681 0 0</inkml:trace>
</inkml:ink>
</file>

<file path=ppt/ink/ink8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49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 2481 0 0,'0'0'2740'0'0,"0"0"-671"0"0,0 0-210 0 0,0 0 74 0 0,0 0 72 0 0,0 0-73 0 0,0 0-221 0 0,0 0-292 0 0,0 0-309 0 0,0 0-254 0 0,0 0-192 0 0,0 0-112 0 0,0-9-61 0 0,0-19 66 0 0,0 51 908 0 0,0 201 268 0 0,0-218-1704 0 0,0 0 0 0 0,0 0-1 0 0,0 0 1 0 0,1 0 0 0 0,0 0-1 0 0,1 0 1 0 0,-1 0 0 0 0,1-1-1 0 0,0 1 1 0 0,0 0-1 0 0,1-1 1 0 0,-1 0 0 0 0,1 1-1 0 0,1-1 1 0 0,-1 0 0 0 0,1 0-1 0 0,0-1 1 0 0,0 1 0 0 0,0-1-1 0 0,0 0 1 0 0,1 0-1 0 0,0-1 1 0 0,0 1 0 0 0,0-1-1 0 0,0 0 1 0 0,0 0 0 0 0,1 0-1 0 0,-1-1 1 0 0,1 0-1 0 0,-1 0 1 0 0,1-1 0 0 0,0 1-1 0 0,0-1 1 0 0,2 0-29 0 0,0-1 59 0 0,0 0 0 0 0,-1 0 0 0 0,1-1 0 0 0,0 0 0 0 0,0 0 0 0 0,0-1 0 0 0,-1 0 0 0 0,1 0 0 0 0,-1-1 0 0 0,1 0 0 0 0,-1 0 0 0 0,2-2-59 0 0,133-115 348 0 0,-123 101-333 0 0,8 56-234 0 0,-15-8 229 0 0,-11-24-10 0 0,0 0 1 0 0,1 0-1 0 0,-1 0 0 0 0,1 0 1 0 0,0 0-1 0 0,0-1 0 0 0,1 1 1 0 0,-1 0-1 0 0,1-1 0 0 0,0 0 1 0 0,0 0-1 0 0,1 0 0 0 0,-1 0 1 0 0,1 0-1 0 0,0 0 0 0 0,0-1 1 0 0,0 0-1 0 0,1 0 0 0 0,-1 0 1 0 0,1-1-1 0 0,-1 1 0 0 0,1-1 1 0 0,0 0-1 0 0,0 0 0 0 0,0-1 1 0 0,0 1-1 0 0,1-1 0 0 0,0-1 37 0 0,1 0 0 0 0,-1 0 0 0 0,1 0 0 0 0,-1-1 0 0 0,0 0 1 0 0,1-1-1 0 0,-1 1 0 0 0,0-1 0 0 0,0 0 0 0 0,0-1 0 0 0,0 1 0 0 0,0-1 0 0 0,0 0 1 0 0,-1-1-1 0 0,1 0 0 0 0,-1 1 0 0 0,0-2 0 0 0,0 1 0 0 0,-1 0 0 0 0,1-1 0 0 0,-1 0 0 0 0,0 0 1 0 0,0 0-1 0 0,1-5-37 0 0,5 1 96 0 0,-1-2 0 0 0,0 1 1 0 0,-1-1-1 0 0,0 0 0 0 0,-1-1 1 0 0,0 1-1 0 0,-1-2 0 0 0,0 1 1 0 0,-1 0-1 0 0,-1-1 0 0 0,0 0 1 0 0,0 0-1 0 0,0-11-96 0 0,-2 6 79 0 0,-7-57 313 0 0,4 75-551 0 0,1 0 0 0 0,-1 0 0 0 0,0-1 0 0 0,1 1 0 0 0,-1 0 0 0 0,0 0 0 0 0,1 0 0 0 0,-1 0 0 0 0,0 0 1 0 0,1 0-1 0 0,-1 1 0 0 0,0-1 0 0 0,1 0 0 0 0,-1 0 0 0 0,0 0 0 0 0,1 1 0 0 0,-1-1 0 0 0,1 0 0 0 0,-1 0 0 0 0,0 1 0 0 0,1-1 1 0 0,-1 1-1 0 0,1-1 0 0 0,-1 0 0 0 0,1 1 0 0 0,-1-1 0 0 0,1 1 0 0 0,0 0 0 0 0,-1-1 0 0 0,1 1 0 0 0,-1-1 0 0 0,1 1 0 0 0,0-1 1 0 0,0 1-1 0 0,-1 0 0 0 0,1-1 0 0 0,0 1 0 0 0,0 0 0 0 0,0-1 0 0 0,0 1 0 0 0,0 0 0 0 0,0-1 0 0 0,0 1 0 0 0,0 0 0 0 0,0-1 0 0 0,0 1 1 0 0,0 0-1 0 0,0-1 0 0 0,0 1 0 0 0,0-1 0 0 0,1 1 0 0 0,-1 0 0 0 0,0-1 0 0 0,0 1 0 0 0,1 0 159 0 0,-1 4-1569 0 0,0 4-2095 0 0,1-2-2431 0 0,2 1-3872 0 0</inkml:trace>
  <inkml:trace contextRef="#ctx0" brushRef="#br0" timeOffset="319.138">1049 122 6913 0 0,'0'0'2309'0'0,"0"0"-407"0"0,0 0-238 0 0,0 0-21 0 0,0 0-116 0 0,0 0-244 0 0,0 0-247 0 0,0 0-197 0 0,0 0-176 0 0,-13 34-119 0 0,-42 105-99 0 0,39-69 234 0 0,15-67-622 0 0,1 0-1 0 0,0-1 1 0 0,0 1-1 0 0,1 0 0 0 0,-1 0 1 0 0,0-1-1 0 0,1 1 1 0 0,0-1-1 0 0,-1 1 1 0 0,1 0-1 0 0,0-1 1 0 0,1 1-1 0 0,-1-1 1 0 0,0 0-1 0 0,1 1 0 0 0,-1-1 1 0 0,1 0-1 0 0,0 0 1 0 0,-1 0-1 0 0,1 0 1 0 0,0 0-1 0 0,0-1 1 0 0,1 1-1 0 0,-1 0 0 0 0,0-1 1 0 0,0 0-1 0 0,1 1 1 0 0,-1-1-1 0 0,1 0 1 0 0,-1 0-1 0 0,1 0 1 0 0,-1-1-1 0 0,1 1 1 0 0,0-1-1 0 0,-1 1 0 0 0,1-1 1 0 0,0 0-1 0 0,1 0-56 0 0,3 0 156 0 0,-1 0 0 0 0,1-1 0 0 0,-1 0-1 0 0,1 0 1 0 0,-1-1 0 0 0,1 1-1 0 0,-1-1 1 0 0,0-1 0 0 0,0 1 0 0 0,0-1-1 0 0,0 0 1 0 0,0-1 0 0 0,-1 1-1 0 0,1-1 1 0 0,1-2-156 0 0,4-2 146 0 0,-1-1 0 0 0,-1 0-1 0 0,1-1 1 0 0,-2 0 0 0 0,1-1 0 0 0,-1 1-1 0 0,-1-1 1 0 0,0-1 0 0 0,-1 1-1 0 0,0-1 1 0 0,0-1 0 0 0,-2 1 0 0 0,1-1-1 0 0,-2 1 1 0 0,1-1 0 0 0,-2 0-1 0 0,0-1 1 0 0,0 1 0 0 0,-1-6-146 0 0,-1 15 4 0 0,1-1-1 0 0,-1 1 1 0 0,0-1 0 0 0,0 0-1 0 0,0 1 1 0 0,-1-1 0 0 0,1 0-1 0 0,-1 1 1 0 0,0-1 0 0 0,-1 1 0 0 0,1-1-1 0 0,-1 1 1 0 0,0 0 0 0 0,0 0-1 0 0,0 0 1 0 0,0 0 0 0 0,-1 0 0 0 0,0 0-1 0 0,0 0 1 0 0,0 1 0 0 0,0 0-1 0 0,0-1 1 0 0,-1 1 0 0 0,1 0 0 0 0,-1 1-1 0 0,0-1 1 0 0,0 1 0 0 0,0-1-1 0 0,0 1 1 0 0,-1 0 0 0 0,1 1-1 0 0,-5-2-3 0 0,5 2-122 0 0,-1 0 0 0 0,1 0 0 0 0,-1 1 0 0 0,0-1 0 0 0,1 1 0 0 0,-1 0 0 0 0,0 0 0 0 0,1 1-1 0 0,-1-1 1 0 0,1 1 0 0 0,-1 0 0 0 0,1 1 0 0 0,-1-1 0 0 0,1 1 0 0 0,0 0 0 0 0,-1 0 0 0 0,1 0-1 0 0,0 0 1 0 0,0 1 0 0 0,1-1 0 0 0,-1 1 0 0 0,0 0 0 0 0,-1 2 122 0 0,-39 57-6435 0 0,35-43 8 0 0,5-7-5190 0 0</inkml:trace>
</inkml:ink>
</file>

<file path=ppt/ink/ink8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48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0 693 8434 0 0,'0'0'1724'0'0,"0"0"-217"0"0,0 0-63 0 0,0 0 119 0 0,0 0 95 0 0,0 0-92 0 0,0 0-238 0 0,0 0-256 0 0,0 0-213 0 0,0 0-149 0 0,0 0-77 0 0,0 0-22 0 0,7-13-10 0 0,108-174 1643 0 0,66-120-721 0 0,-138 234-1265 0 0,-35 68-312 0 0,-4 31-156 0 0,17 85 250 0 0,12 9-41 0 0,-24-107 0 0 0,-8-10 22 0 0,1 0 0 0 0,-1 1-1 0 0,1-1 1 0 0,0 0 0 0 0,0 0-1 0 0,1 0 1 0 0,-1 0 0 0 0,0 0-1 0 0,1-1 1 0 0,0 1 0 0 0,0-1-1 0 0,0 0 1 0 0,0 0 0 0 0,0 0-1 0 0,0 0 1 0 0,0 0 0 0 0,1 0-1 0 0,-1-1 1 0 0,0 0 0 0 0,1 0-1 0 0,0 0 1 0 0,-1 0 0 0 0,1 0-1 0 0,-1-1 1 0 0,2 1-21 0 0,0-3 97 0 0,1 1 1 0 0,0-1-1 0 0,-1 0 0 0 0,1-1 0 0 0,-1 1 1 0 0,0-1-1 0 0,0 0 0 0 0,0-1 0 0 0,0 1 1 0 0,0-1-1 0 0,-1 0 0 0 0,0 0 0 0 0,0 0 1 0 0,0 0-1 0 0,0-1 0 0 0,-1 0 0 0 0,1 0 1 0 0,-1 0-1 0 0,0 0 0 0 0,1-3-97 0 0,5-6 111 0 0,57-140 446 0 0,-56 124-512 0 0,5-109-577 0 0,-15 123-58 0 0,-1 35-6428 0 0,-2 5 1307 0 0,4-8-2501 0 0,2-5-409 0 0</inkml:trace>
  <inkml:trace contextRef="#ctx0" brushRef="#br0" timeOffset="300.431">1008 178 9938 0 0,'0'0'1578'0'0,"0"0"-189"0"0,0 0-58 0 0,0 0-41 0 0,0 0-103 0 0,0 0-212 0 0,0 0-176 0 0,-21 33-135 0 0,-63 106-123 0 0,59-75 100 0 0,26-54-492 0 0,-2-7-79 0 0,1 0 1 0 0,-1 1-1 0 0,1-1 0 0 0,0 1 1 0 0,1-1-1 0 0,-1 0 1 0 0,0 1-1 0 0,1-1 1 0 0,0 1-1 0 0,0-1 0 0 0,0 0 1 0 0,0 0-1 0 0,0 0 1 0 0,1 0-1 0 0,-1 0 0 0 0,1 0 1 0 0,0 0-1 0 0,0 0 1 0 0,0 0-1 0 0,0-1 1 0 0,1 1-1 0 0,-1-1 0 0 0,1 0 1 0 0,-1 1-1 0 0,1-1 1 0 0,0 0-1 0 0,0-1 1 0 0,0 1-1 0 0,0 0 0 0 0,0-1 1 0 0,0 0-1 0 0,0 0 1 0 0,1 0-1 0 0,-1 0 0 0 0,0 0 1 0 0,4 0-71 0 0,-1 0 166 0 0,1-1 0 0 0,0 1 1 0 0,0-1-1 0 0,0-1 0 0 0,-1 1 0 0 0,1-1 1 0 0,0 0-1 0 0,0-1 0 0 0,-1 0 0 0 0,1 0 1 0 0,-1 0-1 0 0,0-1 0 0 0,1 1 0 0 0,-1-2 0 0 0,-1 1 1 0 0,1-1-1 0 0,0 0 0 0 0,-1 0 0 0 0,0 0 1 0 0,3-3-167 0 0,0 1 116 0 0,0-1 1 0 0,0 0 0 0 0,-1 0 0 0 0,0 0 0 0 0,-1-1 0 0 0,1 1 0 0 0,-2-2-1 0 0,1 1 1 0 0,-1-1 0 0 0,0 0 0 0 0,-1 0 0 0 0,0 0 0 0 0,0 0-1 0 0,-1-1 1 0 0,0 0 0 0 0,-1 1 0 0 0,0-1 0 0 0,0-5-117 0 0,-2 8 47 0 0,0 2-38 0 0,1 0-1 0 0,-1-1 1 0 0,1 1-1 0 0,-2 0 1 0 0,1 0-1 0 0,0 0 1 0 0,-1 0-1 0 0,0 0 1 0 0,0 0-1 0 0,-1 0 1 0 0,1 0-1 0 0,-1 0 1 0 0,0 0-1 0 0,-1 0 1 0 0,1 1-1 0 0,-1-1 1 0 0,0 1-1 0 0,0 0 1 0 0,0 0-1 0 0,0 0 1 0 0,-1 0-1 0 0,-2-2-8 0 0,-2 1-212 0 0,1 0 0 0 0,-1 0-1 0 0,-1 1 1 0 0,1 0-1 0 0,-1 0 1 0 0,1 1 0 0 0,-1 0-1 0 0,0 1 1 0 0,0 0-1 0 0,0 0 1 0 0,-6 0 212 0 0,-24 4-4816 0 0,5 10-5354 0 0,25-7-1187 0 0</inkml:trace>
</inkml:ink>
</file>

<file path=ppt/ink/ink8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46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443 213 2753 0 0,'0'0'2640'0'0,"0"0"-973"0"0,0 0-257 0 0,0 0 179 0 0,0 0 247 0 0,0 0 63 0 0,0 0-171 0 0,0 0-280 0 0,0 0-282 0 0,0 0-222 0 0,0 0-162 0 0,-3-4-102 0 0,1 0-483 0 0,-1 1 0 0 0,0-1 0 0 0,0 1-1 0 0,0 0 1 0 0,0 0 0 0 0,-1 0 0 0 0,1 1 0 0 0,-1-1 0 0 0,0 1 0 0 0,1 0 0 0 0,-1 0 0 0 0,0 0 0 0 0,-1 1 0 0 0,1-1 0 0 0,0 1 0 0 0,0 0 0 0 0,0 0-1 0 0,-1 0 1 0 0,1 1 0 0 0,-1 0 0 0 0,-3 0-197 0 0,-4 0 108 0 0,-1 1-1 0 0,0 1 0 0 0,1 0 1 0 0,-1 0-1 0 0,1 2 1 0 0,0-1-1 0 0,0 2 1 0 0,0-1-1 0 0,1 2 0 0 0,-1-1 1 0 0,1 2-1 0 0,0-1 1 0 0,0 2-108 0 0,-27 32 226 0 0,37 16-239 0 0,31 13 145 0 0,36-9 151 0 0,-62-57-270 0 0,-2-2 8 0 0,0 0 0 0 0,1 0 0 0 0,-1 1-1 0 0,0-1 1 0 0,0 1 0 0 0,0-1 0 0 0,-1 1 0 0 0,1 0 0 0 0,0 0 0 0 0,0-1-1 0 0,-1 1 1 0 0,0 0 0 0 0,1 1 0 0 0,-1-1 0 0 0,0 0 0 0 0,0 0 0 0 0,0 1 0 0 0,0-1-1 0 0,0 0 1 0 0,0 1 0 0 0,-1-1 0 0 0,0 1 0 0 0,1-1 0 0 0,-1 1 0 0 0,0-1-1 0 0,0 1 1 0 0,0-1 0 0 0,0 1 0 0 0,-1-1 0 0 0,1 1 0 0 0,-1-1-21 0 0,-2 6 57 0 0,-1 0-1 0 0,0 0 1 0 0,-1 0 0 0 0,1-1-1 0 0,-2 0 1 0 0,1 0 0 0 0,-1 0-1 0 0,0-1 1 0 0,0 1 0 0 0,-1-2-1 0 0,0 1 1 0 0,-4 2-57 0 0,-171 177 348 0 0,179-181-345 0 0,0-1 1 0 0,1 1-1 0 0,0 0 1 0 0,-1 0-1 0 0,1 0 0 0 0,1 1 1 0 0,-1-1-1 0 0,1 0 0 0 0,0 1 1 0 0,-1-1-1 0 0,2 1 0 0 0,-1-1 1 0 0,1 1-1 0 0,-1 0 1 0 0,1-1-1 0 0,1 1 0 0 0,-1-1 1 0 0,0 1-1 0 0,1-1 0 0 0,0 1 1 0 0,0-1-1 0 0,1 1 0 0 0,0 1-3 0 0,4-2 50 0 0,-1 0 0 0 0,1-1-1 0 0,0 1 1 0 0,1-1 0 0 0,-1 0 0 0 0,0-1-1 0 0,1 1 1 0 0,0-1 0 0 0,0-1-1 0 0,-1 1 1 0 0,1-1 0 0 0,0 0-1 0 0,0-1 1 0 0,0 1 0 0 0,0-2 0 0 0,0 1-1 0 0,0-1 1 0 0,5-1-50 0 0,13 2 112 0 0,0-3 30 0 0,0 0 1 0 0,0-2-1 0 0,0 0 0 0 0,0-2 0 0 0,-1-1 0 0 0,0-1 0 0 0,9-5-142 0 0,-3 2-435 0 0,-30 11-37 0 0,0 1-194 0 0,3-5-5277 0 0,-2 2-4009 0 0,3 0-2361 0 0</inkml:trace>
  <inkml:trace contextRef="#ctx0" brushRef="#br0" timeOffset="732.415">170 121 0 0 0,'0'0'669'0'0,"0"0"393"0"0,0 0 42 0 0,0 0-35 0 0,0 0 1 0 0,0 0 61 0 0,0 0 46 0 0,0-19-1 0 0,0-83 919 0 0,7 109 2794 0 0,15 134-362 0 0,-25 75-2866 0 0,-8-114-1330 0 0,-5-1 0 0 0,-4 0 1 0 0,-6 5-332 0 0,-7 37 120 0 0,0-30-55 0 0,0 19-971 0 0,33-131 802 0 0,-1-1 0 0 0,1 1 0 0 0,0 0-1 0 0,0 0 1 0 0,0-1 0 0 0,0 1-1 0 0,-1 0 1 0 0,1 0 0 0 0,0-1 0 0 0,0 1-1 0 0,1 0 1 0 0,-1 0 0 0 0,0-1 0 0 0,0 1-1 0 0,0 0 1 0 0,0 0 0 0 0,1-1-1 0 0,-1 1 1 0 0,0 0 0 0 0,1-1 0 0 0,-1 1-1 0 0,0 0 1 0 0,1-1 0 0 0,-1 1 0 0 0,1-1-1 0 0,-1 1 1 0 0,1 0 0 0 0,-1-1 0 0 0,1 1-1 0 0,-1-1 1 0 0,1 0 0 0 0,0 1-1 0 0,-1-1 1 0 0,1 1 0 0 0,0-1 0 0 0,-1 0-1 0 0,1 0 1 0 0,0 1 0 0 0,0-1 0 0 0,-1 0-1 0 0,1 0 1 0 0,0 0 0 0 0,0 0-1 0 0,-1 0 1 0 0,1 0 0 0 0,0 0 0 0 0,0 0-1 0 0,-1 0 1 0 0,1 0 0 0 0,0 0 0 0 0,0 0 104 0 0,25-4-9515 0 0,-19 4 2444 0 0</inkml:trace>
</inkml:ink>
</file>

<file path=ppt/ink/ink8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55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208 472 1856 0 0,'0'0'1526'0'0,"0"0"-212"0"0,0 0-49 0 0,0 0 196 0 0,0 0 228 0 0,0 0 64 0 0,0 0-181 0 0,0 0-314 0 0,0 0-350 0 0,0 0-279 0 0,0 0-146 0 0,-9-3-95 0 0,-27-5-38 0 0,10 23 288 0 0,13-2-508 0 0,1 0 0 0 0,1 2 1 0 0,0-1-1 0 0,1 1 0 0 0,1 1 0 0 0,0 0 0 0 0,1 0 0 0 0,1 1 0 0 0,1 0 0 0 0,-2 5-130 0 0,7-20 8 0 0,-25 141 348 0 0,24-132-293 0 0,0 0 0 0 0,1 0 1 0 0,0 0-1 0 0,1 0 0 0 0,1 1 1 0 0,-1-1-1 0 0,2 0 0 0 0,0 0 1 0 0,0 0-1 0 0,1 0 0 0 0,0 0 1 0 0,4 8-64 0 0,-5-16 66 0 0,-1-1 1 0 0,1 1-1 0 0,0-1 0 0 0,0 1 0 0 0,0-1 1 0 0,1 0-1 0 0,-1 0 0 0 0,1 0 1 0 0,-1 0-1 0 0,1 0 0 0 0,-1-1 1 0 0,1 1-1 0 0,0-1 0 0 0,0 1 1 0 0,0-1-1 0 0,0 0 0 0 0,0 0 1 0 0,0-1-1 0 0,0 1 0 0 0,0 0 1 0 0,0-1-1 0 0,0 0 0 0 0,0 0 1 0 0,1 0-1 0 0,-1 0 0 0 0,0 0 1 0 0,0-1-1 0 0,0 0 0 0 0,0 1 1 0 0,0-1-1 0 0,0 0 0 0 0,0 0 1 0 0,0-1-1 0 0,0 1 0 0 0,1-1-66 0 0,90-70 1608 0 0,-65 38-1397 0 0,-2-2 0 0 0,-2-1 0 0 0,-2-1 0 0 0,-1-1 0 0 0,-2-1 0 0 0,1-8-211 0 0,13-21 127 0 0,-19 38-92 0 0,-1 0 1 0 0,-2-1-1 0 0,-1-1 0 0 0,-1 0 0 0 0,-2-1 0 0 0,-1 0 0 0 0,-2 0 1 0 0,-1 0-1 0 0,-2 0 0 0 0,-2-1 0 0 0,-1-15-35 0 0,-31-54 1 0 0,31 101-8 0 0,0 1 0 0 0,0-1 1 0 0,-1 1-1 0 0,1-1 0 0 0,-1 1 1 0 0,0 0-1 0 0,0 0 0 0 0,1 0 1 0 0,-1 0-1 0 0,-1 0 1 0 0,1 0-1 0 0,0 0 0 0 0,0 1 1 0 0,-1-1-1 0 0,1 1 0 0 0,-1 0 1 0 0,1-1-1 0 0,-1 1 0 0 0,1 0 1 0 0,-1 1-1 0 0,0-1 0 0 0,0 0 1 0 0,1 1-1 0 0,-1-1 0 0 0,0 1 1 0 0,0 0-1 0 0,0 0 1 0 0,1 0-1 0 0,-1 1 0 0 0,0-1 1 0 0,0 0-1 0 0,1 1 0 0 0,-1 0 1 0 0,0 0-1 0 0,1 0 0 0 0,-2 0 7 0 0,-68 71-212 0 0,54-47 202 0 0,1 1-1 0 0,1 0 1 0 0,2 1-1 0 0,1 1 1 0 0,0 0-1 0 0,2 1 1 0 0,-6 29 10 0 0,11-32-8 0 0,1 0 1 0 0,1 0-1 0 0,1 1 1 0 0,1 0-1 0 0,2-1 1 0 0,1 1-1 0 0,1 0 1 0 0,2 10 7 0 0,0-24 13 0 0,-1-1 0 0 0,1 1-1 0 0,1-1 1 0 0,1 0 0 0 0,-1 0 0 0 0,2 0 0 0 0,0-1 0 0 0,0 0 0 0 0,1-1-1 0 0,0 1 1 0 0,1-1 0 0 0,0-1 0 0 0,0 0 0 0 0,1 0 0 0 0,1-1-1 0 0,-1 0 1 0 0,1-1 0 0 0,0 0 0 0 0,2 0-13 0 0,-8-4-17 0 0,1 0-1 0 0,0-1 1 0 0,0 1-1 0 0,0-1 1 0 0,1-1-1 0 0,-1 1 1 0 0,0-1-1 0 0,1 0 1 0 0,-1 0-1 0 0,1-1 1 0 0,-1 0-1 0 0,1 0 1 0 0,-1-1-1 0 0,1 1 1 0 0,-1-2 0 0 0,1 1-1 0 0,-1 0 1 0 0,0-1-1 0 0,0-1 1 0 0,0 1-1 0 0,0-1 18 0 0,58-44-5315 0 0,-28 9-8184 0 0,-28 27 7796 0 0</inkml:trace>
  <inkml:trace contextRef="#ctx0" brushRef="#br0" timeOffset="265.029">820 420 10234 0 0,'0'0'1179'0'0,"0"0"-151"0"0,0 0 118 0 0,0 0 188 0 0,0 0-9 0 0,0 0-197 0 0,-15 35-259 0 0,-48 108-239 0 0,58-134-529 0 0,0 1 0 0 0,1 0-1 0 0,0 0 1 0 0,1 0 0 0 0,0 1-1 0 0,0-1 1 0 0,1 1 0 0 0,0 0-1 0 0,1 0 1 0 0,0 0 0 0 0,1 6-101 0 0,1 5 183 0 0,0-17-89 0 0,0 0 0 0 0,0 0-1 0 0,1 0 1 0 0,-1 0 0 0 0,1 0 0 0 0,1 0-1 0 0,-1 0 1 0 0,1-1 0 0 0,-1 1-1 0 0,1-1 1 0 0,0 0 0 0 0,1 0-1 0 0,-1 0 1 0 0,1 0 0 0 0,0-1 0 0 0,0 1-1 0 0,0-1 1 0 0,0 0 0 0 0,1 0-1 0 0,-1 0 1 0 0,1-1 0 0 0,0 0-1 0 0,-1 0 1 0 0,1 0 0 0 0,0 0 0 0 0,0-1-1 0 0,1 0 1 0 0,-1 0 0 0 0,0 0-1 0 0,0-1 1 0 0,0 1 0 0 0,1-1-1 0 0,-1-1 1 0 0,0 1 0 0 0,0-1 0 0 0,0 0-1 0 0,1 0 1 0 0,-1 0 0 0 0,0-1-1 0 0,0 1 1 0 0,-1-1 0 0 0,1 0-1 0 0,0-1 1 0 0,-1 1 0 0 0,1-1 0 0 0,2-3-94 0 0,0 1 71 0 0,0-1 0 0 0,-1 0 1 0 0,0 0-1 0 0,-1-1 1 0 0,1 1-1 0 0,-1-1 0 0 0,0-1 1 0 0,-1 1-1 0 0,0-1 1 0 0,0 1-1 0 0,-1-1 0 0 0,1 0 1 0 0,-2-1-1 0 0,1 1 1 0 0,-1 0-1 0 0,-1-1 0 0 0,1 1 1 0 0,-2-1-1 0 0,1 0 1 0 0,-1 1-1 0 0,0-1 0 0 0,-1 0 1 0 0,0 1-1 0 0,0-1 1 0 0,-1 1-1 0 0,-1-4-71 0 0,1 7-93 0 0,0-1 0 0 0,0 1 0 0 0,-1 0 0 0 0,0-1 0 0 0,0 1 0 0 0,0 1 0 0 0,-1-1 0 0 0,1 0 0 0 0,-1 1 0 0 0,0 0 1 0 0,-1 0-1 0 0,1 0 0 0 0,-1 0 0 0 0,1 1 0 0 0,-1 0 0 0 0,0-1 0 0 0,0 2 0 0 0,-1-1 0 0 0,1 1 0 0 0,-1 0 0 0 0,0 0 93 0 0,2 0-391 0 0,1 2 0 0 0,-1-1 1 0 0,0 0-1 0 0,1 1 0 0 0,-1-1 0 0 0,0 1 1 0 0,0 0-1 0 0,1 0 0 0 0,-1 1 0 0 0,0-1 1 0 0,0 1-1 0 0,1 0 0 0 0,-1 0 0 0 0,1 0 0 0 0,-1 0 1 0 0,0 0-1 0 0,1 1 0 0 0,0 0 0 0 0,-1 0 1 0 0,1 0-1 0 0,0 0 391 0 0,-13 10-5912 0 0,1-1-4349 0 0</inkml:trace>
  <inkml:trace contextRef="#ctx0" brushRef="#br0" timeOffset="711.804">1079 847 6769 0 0,'0'0'2125'0'0,"0"0"-53"0"0,0 0 66 0 0,0 0-125 0 0,0 0-262 0 0,0 0-278 0 0,0 0-242 0 0,0 0-235 0 0,0 0-201 0 0,0 0-120 0 0,0 0-75 0 0,0 0-12 0 0,0 0-22 0 0,23-27-62 0 0,72-84-52 0 0,-49 44 195 0 0,-16 8-48 0 0,-3-8-233 0 0,-27 86-931 0 0,0-17 559 0 0,16 145-279 0 0,-15-142 292 0 0,1 0 0 0 0,0-1 0 0 0,0 1 0 0 0,0 0 0 0 0,0-1 0 0 0,1 0 0 0 0,0 1 0 0 0,0-1 0 0 0,0 0 0 0 0,0-1 0 0 0,1 1 0 0 0,0 0 0 0 0,0-1 0 0 0,0 0 0 0 0,0 0-1 0 0,0 0 1 0 0,0-1 0 0 0,1 1 0 0 0,-1-1 0 0 0,1 0 0 0 0,0 0 0 0 0,0-1 0 0 0,-1 1 0 0 0,1-1 0 0 0,0 0 0 0 0,0 0 0 0 0,4 0-7 0 0,-2-1 90 0 0,1 1-1 0 0,-1-1 1 0 0,0 0 0 0 0,0-1-1 0 0,0 0 1 0 0,0 0 0 0 0,1 0-1 0 0,-2-1 1 0 0,1 0 0 0 0,0 0-1 0 0,0-1 1 0 0,0 0 0 0 0,-1 0-1 0 0,0-1 1 0 0,0 0 0 0 0,0 0-1 0 0,0 0 1 0 0,0 0 0 0 0,-1-1-1 0 0,0 0 1 0 0,0 0 0 0 0,0-1-1 0 0,0 0 1 0 0,-1 1 0 0 0,0-1-1 0 0,3-6-89 0 0,-4 7-148 0 0,45-96 788 0 0,-42 52-5415 0 0,-6 49 649 0 0,-3 0 2527 0 0,2 1-6567 0 0,-2 2-1683 0 0</inkml:trace>
  <inkml:trace contextRef="#ctx0" brushRef="#br0" timeOffset="1031.438">1754 726 2993 0 0,'0'0'3039'0'0,"0"0"-365"0"0,0 0-267 0 0,0 0-189 0 0,0 0-256 0 0,0 0-247 0 0,0 0-232 0 0,0 0-139 0 0,32 0-152 0 0,97-2-182 0 0,-69-16 218 0 0,-51 9-931 0 0,4 0-34 0 0,0-2 0 0 0,-1 1 1 0 0,-1-1-1 0 0,1-1 0 0 0,-2 0 0 0 0,0-1 0 0 0,0 0 0 0 0,-1 0-263 0 0,-5 6 28 0 0,-1 0 1 0 0,1-1-1 0 0,-1 1 1 0 0,0-1-1 0 0,-1 0 1 0 0,0 0-1 0 0,0 0 0 0 0,-1 0 1 0 0,0 0-1 0 0,0 0 1 0 0,-1 0-1 0 0,0 0 1 0 0,0 0-1 0 0,-1 0 1 0 0,-1-7-29 0 0,-1 11-22 0 0,1 0 1 0 0,-1 0-1 0 0,0 0 1 0 0,0 1-1 0 0,-1-1 1 0 0,1 1-1 0 0,-1-1 1 0 0,0 1-1 0 0,0 0 1 0 0,0 1-1 0 0,0-1 1 0 0,0 1-1 0 0,-1-1 1 0 0,1 1-1 0 0,-1 1 1 0 0,0-1-1 0 0,1 1 1 0 0,-1-1-1 0 0,0 1 1 0 0,0 1-1 0 0,0-1 1 0 0,0 1-1 0 0,1 0 1 0 0,-1 0-1 0 0,0 0 1 0 0,-2 1 21 0 0,-8 2-44 0 0,0 1 0 0 0,0 0 0 0 0,1 2 0 0 0,-1 0 0 0 0,1 0 0 0 0,0 1 0 0 0,1 1 0 0 0,0 0 0 0 0,0 1 0 0 0,1 0 0 0 0,0 1 1 0 0,0 1-1 0 0,1 0 0 0 0,1 0 0 0 0,0 1 0 0 0,0 0 0 0 0,1 1 0 0 0,1 0 0 0 0,-6 12 44 0 0,8-16 6 0 0,0 1 0 0 0,0 0 1 0 0,1 0-1 0 0,1 0 0 0 0,0 0 0 0 0,0 1 0 0 0,1-1 1 0 0,0 1-1 0 0,1 0 0 0 0,0 0 0 0 0,1 0 0 0 0,0 0 1 0 0,1 0-1 0 0,0 1 0 0 0,1-1 0 0 0,0 0 0 0 0,1 0 1 0 0,0 0-1 0 0,0 0 0 0 0,1-1 0 0 0,1 1 1 0 0,0-1-1 0 0,0 1 0 0 0,1-1 0 0 0,0 0 0 0 0,1-1 1 0 0,0 0-1 0 0,1 0 0 0 0,0 0 0 0 0,0 0 0 0 0,1-1 1 0 0,6 5-7 0 0,18 7 60 0 0,1-2 0 0 0,1-2 1 0 0,0-1-1 0 0,1-1 0 0 0,1-2 0 0 0,-1-2 1 0 0,2-1-1 0 0,0-2 0 0 0,0-1 1 0 0,0-2-1 0 0,0-2 0 0 0,1-1 1 0 0,-1-2-1 0 0,17-3-60 0 0,41-11-1796 0 0,-64 7-1746 0 0,0-1-3914 0 0,-11 1-4877 0 0</inkml:trace>
</inkml:ink>
</file>

<file path=ppt/ink/ink8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58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0 11971 0 0,'0'0'2051'0'0,"0"0"-294"0"0,0 0-126 0 0,0 0-4 0 0,0 0-96 0 0,0 0-250 0 0,0 0-330 0 0,0 0-273 0 0,0 0-198 0 0,0 0-151 0 0,0 0-28 0 0,0 0-1 0 0,0 10 13 0 0,22 365 1454 0 0,-18 31-1596 0 0,-5-380-651 0 0,0-1-1 0 0,-2 1 0 0 0,0-1 1 0 0,-2 1-1 0 0,-1-1 1 0 0,-2 3 480 0 0,7-26-1970 0 0,-2 4 4305 0 0,1-5-4113 0 0,2-1-4469 0 0,-1-1-6416 0 0,1-3 8730 0 0</inkml:trace>
  <inkml:trace contextRef="#ctx0" brushRef="#br0" timeOffset="266.294">0 626 7826 0 0,'0'0'1533'0'0,"0"0"-120"0"0,0 0 71 0 0,0 0 180 0 0,0 0 49 0 0,0 0-202 0 0,0 0-256 0 0,0 0-215 0 0,0 0-141 0 0,0 0-102 0 0,0 0-43 0 0,33-10-34 0 0,105-34-56 0 0,131-65 1699 0 0,-200 77-2176 0 0,-17 5-369 0 0,-34 13-2766 0 0,-17 9-342 0 0,-1 3-5963 0 0,0 2-897 0 0</inkml:trace>
  <inkml:trace contextRef="#ctx0" brushRef="#br0" timeOffset="681.854">580 207 12883 0 0,'0'0'960'0'0,"0"0"54"0"0,0 0 254 0 0,0 0 215 0 0,0 0-24 0 0,0 0-252 0 0,0 0-287 0 0,-2 36-216 0 0,-6 118-161 0 0,3 225 1102 0 0,4-368-1640 0 0,1 0 0 0 0,0 0 0 0 0,0-1 0 0 0,2 1 0 0 0,-1 0 0 0 0,1 0 0 0 0,1-1 0 0 0,0 1 0 0 0,0-1 0 0 0,1 0 0 0 0,0 0 0 0 0,1 0-1 0 0,1 2-4 0 0,-5-10 1 0 0,0 0 0 0 0,1 0 0 0 0,-1 0 0 0 0,1 1 0 0 0,-1-1 0 0 0,1 0 0 0 0,0-1-1 0 0,0 1 1 0 0,0 0 0 0 0,0 0 0 0 0,0-1 0 0 0,0 1 0 0 0,0-1 0 0 0,0 0-1 0 0,1 0 1 0 0,-1 0 0 0 0,1 0 0 0 0,-1 0 0 0 0,1 0 0 0 0,-1-1 0 0 0,1 1-1 0 0,-1-1 1 0 0,1 1 0 0 0,-1-1 0 0 0,1 0 0 0 0,0 0 0 0 0,-1 0 0 0 0,1-1-1 0 0,-1 1 1 0 0,1-1 0 0 0,1 0-1 0 0,65-49 164 0 0,95-111 128 0 0,-163 160-283 0 0,1 1 0 0 0,-1-1-1 0 0,0 1 1 0 0,1 0 0 0 0,-1-1-1 0 0,1 1 1 0 0,-1 0 0 0 0,1 0 0 0 0,-1 0-1 0 0,1 0 1 0 0,-1 0 0 0 0,1 1-1 0 0,-1-1 1 0 0,1 0 0 0 0,-1 1-1 0 0,0-1 1 0 0,1 1 0 0 0,-1-1-1 0 0,0 1 1 0 0,1 0 0 0 0,-1 0 0 0 0,0-1-1 0 0,0 1 1 0 0,1 0 0 0 0,-1 0-1 0 0,0 0 1 0 0,0 0 0 0 0,0 0-1 0 0,0 0 1 0 0,0 1 0 0 0,-1-1-1 0 0,1 0 1 0 0,0 0 0 0 0,-1 1 0 0 0,1-1-1 0 0,0 1 1 0 0,-1-1 0 0 0,0 0-1 0 0,1 1 1 0 0,-1-1 0 0 0,0 1-1 0 0,0-1 1 0 0,1 1 0 0 0,-1-1-1 0 0,0 1 1 0 0,-1-1 0 0 0,1 1 0 0 0,0-1-1 0 0,0 0 1 0 0,-1 1 0 0 0,1-1-1 0 0,0 1 1 0 0,-1 0-9 0 0,5 18 139 0 0,19 68 17 0 0,-1-70-2111 0 0,-15-17-3219 0 0,-4-5-5850 0 0,-3 1 3788 0 0</inkml:trace>
  <inkml:trace contextRef="#ctx0" brushRef="#br0" timeOffset="932.54">1196 759 8602 0 0,'0'0'2346'0'0,"0"0"-579"0"0,0 0-160 0 0,0 0 0 0 0,0 0-260 0 0,0 0-400 0 0,0 0-361 0 0,0 0-256 0 0,0 0-160 0 0,-4 31-104 0 0,-8 95-129 0 0,11-125 12 0 0,0 0 0 0 0,1 0 1 0 0,-1-1-1 0 0,1 1 0 0 0,-1 0 0 0 0,1 0 0 0 0,-1 0 1 0 0,1 0-1 0 0,0 0 0 0 0,0 0 0 0 0,-1 0 0 0 0,1 0 0 0 0,0 1 1 0 0,0-1-1 0 0,0 0 0 0 0,0 0 0 0 0,0 0 0 0 0,0 0 0 0 0,0 0 1 0 0,1 0-1 0 0,-1 0 0 0 0,0 0 0 0 0,1 0 0 0 0,-1 0 0 0 0,0 0 1 0 0,1 0-1 0 0,-1 0 0 0 0,1 0 0 0 0,0 0 0 0 0,-1-1 1 0 0,1 1-1 0 0,0 0 0 0 0,-1 0 0 0 0,1 0 0 0 0,0-1 0 0 0,0 1 1 0 0,0-1-1 0 0,0 1 0 0 0,0 0 0 0 0,-1-1 0 0 0,1 1 0 0 0,0-1 1 0 0,0 0-1 0 0,0 1 0 0 0,1-1 51 0 0,17-16-11090 0 0,-13 9 5155 0 0</inkml:trace>
  <inkml:trace contextRef="#ctx0" brushRef="#br0" timeOffset="1177.898">1126 516 9418 0 0,'0'0'2673'0'0,"0"0"-465"0"0,0 0-63 0 0,0 0-257 0 0,0 0-400 0 0,0 0-488 0 0,0 0-431 0 0,0 0-289 0 0,0 0-288 0 0,0 0-304 0 0,0 0-201 0 0,0 0-303 0 0,0 0-456 0 0,-55-111-872 0 0,62 115-2393 0 0,4 0-7338 0 0</inkml:trace>
  <inkml:trace contextRef="#ctx0" brushRef="#br0" timeOffset="1395.869">1613 490 6585 0 0,'0'0'4141'0'0,"0"0"-1739"0"0,0 0-521 0 0,0 0-17 0 0,0 0-221 0 0,0 0-352 0 0,0 0-318 0 0,0 0-243 0 0,0 0-189 0 0,0 0-149 0 0,0 0-101 0 0,0 0-55 0 0,-32 20-49 0 0,-101 63-19 0 0,125-79-153 0 0,-35 31 185 0 0,42-27-172 0 0,2-4-38 0 0,0 0 1 0 0,0 0 0 0 0,1 0-1 0 0,-1 0 1 0 0,1 0 0 0 0,0 0-1 0 0,0-1 1 0 0,0 1 0 0 0,0-1-1 0 0,1 0 1 0 0,0 0 0 0 0,-1 1-1 0 0,1-2 1 0 0,0 1 0 0 0,0 0-1 0 0,1 0 1 0 0,-1-1 0 0 0,1 0-1 0 0,-1 0 1 0 0,1 0 0 0 0,-1 0-1 0 0,1 0 1 0 0,0-1 0 0 0,0 0-1 0 0,0 0 1 0 0,0 0 0 0 0,0 0-1 0 0,0 0 1 0 0,0-1 0 0 0,0 0-1 0 0,1 0 1 0 0,-1 0 0 0 0,0 0-1 0 0,2-1 10 0 0,22 6-13 0 0,-19-4 29 0 0,0 0 1 0 0,-1 1-1 0 0,1 0 0 0 0,-1 0 0 0 0,0 1 1 0 0,0 0-1 0 0,0 0 0 0 0,0 1 1 0 0,0 0-1 0 0,0 0 0 0 0,-1 1 1 0 0,0 0-1 0 0,0 0 0 0 0,-1 1 0 0 0,1 0 1 0 0,-1 0-1 0 0,0 1 0 0 0,-1-1 1 0 0,1 1-1 0 0,-1 0 0 0 0,-1 1 1 0 0,1-1-1 0 0,-1 1 0 0 0,-1 0 0 0 0,0 0 1 0 0,0 0-1 0 0,2 8-16 0 0,-19 51 974 0 0,8-58-943 0 0,-1 0 0 0 0,0 0 0 0 0,0 0 0 0 0,-1-1 0 0 0,0 0 0 0 0,-1-1 0 0 0,1 1 1 0 0,-1-2-1 0 0,-1 1 0 0 0,0-1 0 0 0,1-1 0 0 0,-2 0 0 0 0,1 0 0 0 0,-1-1 0 0 0,1 0 0 0 0,-1-1 1 0 0,0-1-1 0 0,0 1 0 0 0,0-2 0 0 0,-1 1 0 0 0,-4-1-31 0 0,-13-5-2319 0 0,20-1-1320 0 0,0-2-3306 0 0,5 1-4624 0 0</inkml:trace>
</inkml:ink>
</file>

<file path=ppt/ink/ink8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7:57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11634 0 0,'0'0'1418'0'0,"0"0"-383"0"0,0 0-95 0 0,0 0 99 0 0,0 0 201 0 0,0 0 155 0 0,0 0-30 0 0,0 0-214 0 0,0 0-359 0 0,0 0-303 0 0,0 0-183 0 0,-7 9 220 0 0,3 649 1419 0 0,29-567-1917 0 0,-6-90 14 0 0,43-39 219 0 0,-46 23-191 0 0,245-192 269 0 0,-251 200-336 0 0,-6 4-1 0 0,0-1 0 0 0,1 1-1 0 0,-1 0 1 0 0,1 1 0 0 0,0-1-1 0 0,0 1 1 0 0,0 0 0 0 0,0 0 0 0 0,0 0-1 0 0,0 1 1 0 0,0 0 0 0 0,1 0-1 0 0,-1 0 1 0 0,0 0 0 0 0,1 1 0 0 0,3 0-2 0 0,-7 2 7 0 0,1 1 0 0 0,-1-1 1 0 0,0 1-1 0 0,0 0 1 0 0,0 0-1 0 0,0 0 1 0 0,0 0-1 0 0,0 0 1 0 0,-1 0-1 0 0,1 0 1 0 0,-1 0-1 0 0,0 1 0 0 0,0-1 1 0 0,0 0-1 0 0,-1 1 1 0 0,1-1-1 0 0,-1 1 1 0 0,0-1-1 0 0,0 1 1 0 0,0-1-1 0 0,0 1 0 0 0,0-1 1 0 0,-1 0-1 0 0,0 1 1 0 0,0-1-1 0 0,0 1 1 0 0,0-1-1 0 0,0 0 1 0 0,-1 1-8 0 0,-5 11 42 0 0,-1 1 0 0 0,-1-2 1 0 0,0 1-1 0 0,-1-1 1 0 0,0-1-1 0 0,-1 1 0 0 0,-1-2 1 0 0,0 0-1 0 0,-12 9-42 0 0,-79 42-108 0 0,-13-41-770 0 0,112-22 643 0 0,0-1 0 0 0,0 1 1 0 0,0-1-1 0 0,0 0 0 0 0,0 0 1 0 0,0 0-1 0 0,0-1 0 0 0,1 1 1 0 0,-1-1-1 0 0,0 0 0 0 0,1 0 1 0 0,0 0-1 0 0,-1-1 0 0 0,1 1 1 0 0,0-1-1 0 0,0 0 0 0 0,0 0 1 0 0,1 0 234 0 0,-8-23-4808 0 0,10 8-1807 0 0,0 11 2160 0 0,0-1-1100 0 0</inkml:trace>
  <inkml:trace contextRef="#ctx0" brushRef="#br0" timeOffset="583.968">620 549 2328 0 0,'0'0'1945'0'0,"0"0"-559"0"0,0 0 109 0 0,0 0 348 0 0,0 0 217 0 0,0 0-77 0 0,0 0-263 0 0,0 0-273 0 0,0 0-285 0 0,0 0-215 0 0,0 0-138 0 0,0 0-63 0 0,0 0-75 0 0,5 21-83 0 0,20 102 329 0 0,1-36 398 0 0,-26-84-1257 0 0,1-1-1 0 0,0 1 0 0 0,1-1 1 0 0,-1 1-1 0 0,0-1 0 0 0,1 0 0 0 0,-1 1 1 0 0,1-1-1 0 0,0 0 0 0 0,0 0 1 0 0,0 0-1 0 0,0 0 0 0 0,0-1 1 0 0,0 1-1 0 0,0-1 0 0 0,0 1 0 0 0,1-1 1 0 0,-1 1-1 0 0,1-1 0 0 0,-1 0 1 0 0,1 0-1 0 0,-1-1 0 0 0,1 1 1 0 0,0 0-1 0 0,-1-1 0 0 0,1 0 0 0 0,0 1 1 0 0,-1-1-1 0 0,1 0 0 0 0,1-1-57 0 0,32-40 1458 0 0,123-222-515 0 0,-96 175-851 0 0,-62 87-96 0 0,-1 0 0 0 0,0 1 0 0 0,1-1 0 0 0,-1 0 0 0 0,1 1 0 0 0,0-1 0 0 0,-1 1 0 0 0,1-1 0 0 0,-1 1 0 0 0,1-1 0 0 0,0 1 0 0 0,0-1 0 0 0,-1 1 0 0 0,1-1 0 0 0,0 1 0 0 0,0 0 0 0 0,-1 0 0 0 0,1-1 0 0 0,0 1 0 0 0,0 0 1 0 0,0 0-1 0 0,-1 0 0 0 0,1 0 0 0 0,0 0 0 0 0,0 0 0 0 0,0 0 0 0 0,-1 0 0 0 0,1 0 0 0 0,0 0 0 0 0,0 0 0 0 0,0 1 0 0 0,-1-1 0 0 0,1 0 0 0 0,0 1 0 0 0,0-1 0 0 0,-1 0 0 0 0,1 1 0 0 0,0-1 0 0 0,-1 1 0 0 0,1-1 0 0 0,0 1 0 0 0,-1-1 0 0 0,1 1 0 0 0,-1 0 0 0 0,1-1 0 0 0,-1 1 0 0 0,1 0 0 0 0,-1-1 0 0 0,1 1 0 0 0,-1 0 0 0 0,0 0 0 0 0,1 0 4 0 0,20 47-63 0 0,-18-40 82 0 0,27 103 15 0 0,-1 49-30 0 0,5 179-26 0 0,-33-292 17 0 0,-2-1 0 0 0,-2 0-1 0 0,-2 1 1 0 0,-6 17 5 0 0,-21 49-23 0 0,29-102 19 0 0,0-1 0 0 0,-1 1 0 0 0,0-1 0 0 0,-1 0-1 0 0,0 0 1 0 0,-1 0 0 0 0,0-1 0 0 0,-1 1 0 0 0,1-2 0 0 0,-8 8 4 0 0,13-15 0 0 0,1-1 0 0 0,-1 1 0 0 0,0 0 0 0 0,0 0 0 0 0,0-1 0 0 0,0 1 0 0 0,0 0 0 0 0,0-1 0 0 0,0 1 0 0 0,-1-1 0 0 0,1 1 0 0 0,0-1 0 0 0,0 0 0 0 0,0 1 0 0 0,0-1 0 0 0,-1 0 0 0 0,1 0 0 0 0,0 0 0 0 0,0 0 1 0 0,-1 0-1 0 0,1 0 0 0 0,0 0 0 0 0,0 0 0 0 0,0 0 0 0 0,-1-1 0 0 0,1 1 0 0 0,0-1 0 0 0,0 1 0 0 0,0 0 0 0 0,0-1 0 0 0,0 0 0 0 0,0 1 0 0 0,0-1 0 0 0,0 0 0 0 0,0 0 0 0 0,0 1 0 0 0,0-1 0 0 0,0 0 0 0 0,0 0 0 0 0,1 0 0 0 0,-1 0 0 0 0,0 0 0 0 0,1 0 0 0 0,-1 0 0 0 0,1 0 0 0 0,-1 0 0 0 0,1-1 1 0 0,-1 1-2 0 0,-21-58-23 0 0,16 34-62 0 0,2-1 0 0 0,1 0 0 0 0,1 0 1 0 0,2 0-1 0 0,0 0 0 0 0,2 0 0 0 0,0 0 0 0 0,2 0 0 0 0,1 0 0 0 0,3-5 86 0 0,43-114-2063 0 0,-3 56-4905 0 0,-33 70 31 0 0,-6 7-3467 0 0</inkml:trace>
</inkml:ink>
</file>

<file path=ppt/ink/ink8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07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1 357 5337 0 0,'0'0'1183'0'0,"0"0"-399"0"0,0 0-256 0 0,0 0 4 0 0,0 0 253 0 0,0 0 282 0 0,0 0 171 0 0,0 0 13 0 0,0 0-165 0 0,0 0-193 0 0,0 0-95 0 0,23-4-15 0 0,75-13 25 0 0,-90 16-648 0 0,-1-1 0 0 0,0 0 1 0 0,0 0-1 0 0,0-1 0 0 0,0 1 0 0 0,0-2 1 0 0,0 1-1 0 0,-1-1 0 0 0,1 0 0 0 0,-1 0 1 0 0,0 0-1 0 0,5-6-160 0 0,8-6 484 0 0,-17 15-440 0 0,20-14 252 0 0,-1-1 0 0 0,0-1 0 0 0,-1-1 0 0 0,-1 0 1 0 0,0-2-1 0 0,-2 0 0 0 0,0-1 0 0 0,-2-1 0 0 0,10-16-296 0 0,-10-31 1188 0 0,-31 77-713 0 0,3 12-492 0 0,1 2 1 0 0,1-1 0 0 0,1 1 0 0 0,1 1-1 0 0,1 0 1 0 0,1 0 0 0 0,1 1 0 0 0,1-1-1 0 0,1 1 1 0 0,-1 20 16 0 0,-17 536-661 0 0,20-513 446 0 0,3-44 117 0 0,-1 0 0 0 0,-1 0 0 0 0,-1-1 0 0 0,-1 1 0 0 0,0 0 0 0 0,-2-1 0 0 0,-1 0 0 0 0,-1 0 0 0 0,0 0 0 0 0,-2-1 0 0 0,-1 0 0 0 0,-6 10 98 0 0,13-24-44 0 0,-1 0 1 0 0,0 0 0 0 0,-1-1-1 0 0,1 1 1 0 0,-1-1 0 0 0,0 0-1 0 0,-1-1 1 0 0,0 1 0 0 0,0-1-1 0 0,0 0 1 0 0,0-1 0 0 0,-1 1 0 0 0,1-1-1 0 0,-1 0 1 0 0,0-1 0 0 0,-1 0-1 0 0,1 0 1 0 0,0-1 0 0 0,-1 1-1 0 0,1-1 1 0 0,-1-1 0 0 0,0 0-1 0 0,-2 0 44 0 0,7-1 1 0 0,1 0 0 0 0,-1-1 0 0 0,1 1 0 0 0,-1-1 0 0 0,1 0 0 0 0,-1 1 0 0 0,1-1 0 0 0,-1-1 0 0 0,1 1-1 0 0,-1 0 1 0 0,1 0 0 0 0,0-1 0 0 0,0 1 0 0 0,0-1 0 0 0,0 0 0 0 0,0 0 0 0 0,0 0 0 0 0,0 0 0 0 0,1 0-1 0 0,-1 0 1 0 0,1 0 0 0 0,-1 0 0 0 0,1 0 0 0 0,0-1 0 0 0,0 1 0 0 0,0-1 0 0 0,0 1 0 0 0,1-1 0 0 0,-1 1 0 0 0,0-1-1 0 0,1 0 1 0 0,0-2-1 0 0,-4-92 181 0 0,7 73-144 0 0,1-1 0 0 0,1 1 1 0 0,1 1-1 0 0,1-1 0 0 0,2 1 0 0 0,0 0 1 0 0,1 1-1 0 0,1 0 0 0 0,1 1 0 0 0,1 0 0 0 0,1 1 1 0 0,0 0-1 0 0,2 1 0 0 0,17-16-37 0 0,-31 33-21 0 0,127-117-232 0 0,-32 54-3335 0 0,-43 35-5890 0 0,-47 26 6857 0 0,3-4-2789 0 0</inkml:trace>
  <inkml:trace contextRef="#ctx0" brushRef="#br0" timeOffset="266.863">683 563 4281 0 0,'0'0'2855'0'0,"0"0"-974"0"0,0 0-268 0 0,0 0 32 0 0,0 0-72 0 0,0 0-263 0 0,0 0-303 0 0,0 0-236 0 0,0 0-170 0 0,-29 34-117 0 0,-91 109-85 0 0,81-80-55 0 0,34-53-253 0 0,1 0-1 0 0,0 0 1 0 0,1 1-1 0 0,0-1 1 0 0,1 1 0 0 0,0-1-1 0 0,0 1 1 0 0,1 0-1 0 0,1 0 1 0 0,0 0 0 0 0,0 0-1 0 0,1 0 1 0 0,1-1-1 0 0,0 1 1 0 0,0 0 0 0 0,3 7-91 0 0,-4-14 53 0 0,1 0 0 0 0,-1 0 0 0 0,1-1 0 0 0,0 1 0 0 0,0 0 0 0 0,0-1 1 0 0,1 1-1 0 0,-1-1 0 0 0,1 0 0 0 0,0 0 0 0 0,0 0 0 0 0,0 0 0 0 0,0 0 1 0 0,1 0-1 0 0,-1-1 0 0 0,1 0 0 0 0,-1 0 0 0 0,1 0 0 0 0,0 0 0 0 0,0 0 1 0 0,0-1-1 0 0,0 0 0 0 0,0 0 0 0 0,0 0 0 0 0,0 0 0 0 0,0 0 0 0 0,0-1 0 0 0,1 0 1 0 0,-1 0-1 0 0,0 0 0 0 0,0 0 0 0 0,2-1-53 0 0,0-3 135 0 0,1 0 0 0 0,-1-1 0 0 0,-1 0-1 0 0,1 0 1 0 0,-1 0 0 0 0,0-1 0 0 0,0 1 0 0 0,0-1 0 0 0,-1-1-1 0 0,0 1 1 0 0,0 0 0 0 0,-1-1 0 0 0,1 0 0 0 0,-1 0 0 0 0,-1 0-1 0 0,0 0 1 0 0,0 0 0 0 0,0-1 0 0 0,0-1-135 0 0,3-11-177 0 0,-1 0 1 0 0,-1 0-1 0 0,0-1 1 0 0,-2 1-1 0 0,0 0 1 0 0,-1-1-1 0 0,-2 1 1 0 0,-2-18 176 0 0,-5-21-2792 0 0,8 39-1001 0 0,0 0-4235 0 0,1 12-423 0 0</inkml:trace>
  <inkml:trace contextRef="#ctx0" brushRef="#br0" timeOffset="515.964">839 1009 2737 0 0,'0'0'4745'0'0,"0"0"-2561"0"0,0 0-714 0 0,0 0 171 0 0,0 0 124 0 0,0 0-65 0 0,0 0-174 0 0,0 0-173 0 0,0 0-168 0 0,0 0-204 0 0,0 0-207 0 0,0 0-149 0 0,9-16-90 0 0,28-53-55 0 0,-16 9 296 0 0,22-42 47 0 0,-14 36-778 0 0,4 3-830 0 0,-20 47-637 0 0,7-4-2092 0 0,0 12-6989 0 0,-9 8 1382 0 0</inkml:trace>
  <inkml:trace contextRef="#ctx0" brushRef="#br0" timeOffset="736.992">1352 615 3161 0 0,'0'0'2887'0'0,"0"0"-1139"0"0,0 0-147 0 0,0 0 296 0 0,0 0 81 0 0,0 0-181 0 0,0 0-304 0 0,0 0-291 0 0,-35 28-245 0 0,-106 89-217 0 0,82-54 3 0 0,53-50-603 0 0,3-9-119 0 0,0 0-1 0 0,1 1 0 0 0,-1-1 0 0 0,1 1 0 0 0,0 0 1 0 0,1 0-1 0 0,-1 0 0 0 0,1 0 0 0 0,0 0 1 0 0,0 0-1 0 0,0 0 0 0 0,1 0 0 0 0,0 0 1 0 0,0 1-1 0 0,0-1 0 0 0,0 0 0 0 0,1 0 0 0 0,0 0 1 0 0,0 0-1 0 0,1 0 0 0 0,-1 0 0 0 0,1 0 1 0 0,0 0-1 0 0,1 0-20 0 0,1-1-32 0 0,1 0 0 0 0,0 0 0 0 0,0-1 0 0 0,0 0 0 0 0,0 0 0 0 0,0-1 0 0 0,1 1 0 0 0,-1-1 0 0 0,1 0 0 0 0,-1-1 0 0 0,1 1 0 0 0,0-1 0 0 0,0 0 0 0 0,0 0 0 0 0,0-1 0 0 0,0 0 0 0 0,-1 0 0 0 0,1-1 0 0 0,0 1 0 0 0,0-1 0 0 0,0 0 0 0 0,2-1 32 0 0,120-53-5064 0 0,-75 22-3798 0 0,-40 22 2662 0 0</inkml:trace>
  <inkml:trace contextRef="#ctx0" brushRef="#br0" timeOffset="1098.631">1514 850 2040 0 0,'0'0'1214'0'0,"0"0"-343"0"0,0 0 186 0 0,0 0 404 0 0,0 0 243 0 0,0 0 34 0 0,0 0-74 0 0,0 0-113 0 0,0 0-89 0 0,0 0-67 0 0,0 0-79 0 0,0 0-60 0 0,0 0-39 0 0,31 4-102 0 0,98 8-135 0 0,-127-11-929 0 0,1-1 1 0 0,-1 1-1 0 0,1-1 1 0 0,0 0-1 0 0,-1 1 1 0 0,1-1-1 0 0,-1-1 1 0 0,1 1-1 0 0,-1 0 1 0 0,1-1-1 0 0,-1 1 0 0 0,1-1 1 0 0,-1 1-1 0 0,1-1 1 0 0,-1 0-1 0 0,0 0 1 0 0,0-1-1 0 0,1 1 1 0 0,-1 0-1 0 0,0-1 1 0 0,0 1-1 0 0,0-1 1 0 0,0 0-1 0 0,0 1 1 0 0,0-3-52 0 0,6-4 253 0 0,0 3-139 0 0,-1 0 1 0 0,0-1-1 0 0,0 0 0 0 0,-1 0 1 0 0,1 0-1 0 0,-1-1 1 0 0,0 0-1 0 0,-1-1 0 0 0,0 1 1 0 0,0-1-1 0 0,-1 0 0 0 0,0 0 1 0 0,0 0-1 0 0,-1-1 0 0 0,0 1 1 0 0,0-1-1 0 0,-1 0 0 0 0,0 0 1 0 0,-1 1-1 0 0,1-2 1 0 0,-2 1-1 0 0,0 0 0 0 0,0 0 1 0 0,-1-9-115 0 0,-2 16-17 0 0,1-1 1 0 0,-1 1 0 0 0,0 0-1 0 0,0-1 1 0 0,0 2 0 0 0,-1-1-1 0 0,1 0 1 0 0,0 0 0 0 0,-1 1-1 0 0,1 0 1 0 0,-1 0 0 0 0,1 0-1 0 0,-1 0 1 0 0,0 0 0 0 0,1 1-1 0 0,-1 0 1 0 0,0-1 0 0 0,1 1-1 0 0,-1 1 1 0 0,0-1 0 0 0,1 0 0 0 0,-1 1-1 0 0,0 0 1 0 0,1 0 0 0 0,-2 0 16 0 0,-12 6-92 0 0,1 0 0 0 0,-1 1-1 0 0,2 1 1 0 0,-1 1 0 0 0,1 0 0 0 0,1 0 0 0 0,-1 2 0 0 0,2 0 0 0 0,0 0 0 0 0,0 1 0 0 0,1 1 0 0 0,1 0 0 0 0,-7 12 92 0 0,3-8-287 0 0,0 0-1 0 0,2 1 0 0 0,0 1 1 0 0,2 0-1 0 0,0 0 0 0 0,1 1 1 0 0,-3 12 287 0 0,-12 87-2654 0 0,25-116 2591 0 0,0-1 0 0 0,0 1-1 0 0,0 0 1 0 0,1 0 0 0 0,-1-1 0 0 0,1 1-1 0 0,0 0 1 0 0,0-1 0 0 0,0 1-1 0 0,1-1 1 0 0,-1 1 0 0 0,1-1 0 0 0,0 0-1 0 0,0 1 1 0 0,0-1 0 0 0,0 0 0 0 0,0 0-1 0 0,1-1 1 0 0,0 1 0 0 0,-1 0-1 0 0,1-1 1 0 0,0 0 0 0 0,0 1 0 0 0,0-1-1 0 0,0 0 1 0 0,1-1 0 0 0,-1 1-1 0 0,1 0 1 0 0,-1-1 0 0 0,3 1 63 0 0,14 2-99 0 0,-1 0-1 0 0,1-1 1 0 0,0-1 0 0 0,0-1 0 0 0,0-1 0 0 0,0-1-1 0 0,0-1 1 0 0,0 0 0 0 0,-1-1 0 0 0,1-2-1 0 0,-1 0 1 0 0,0 0 0 0 0,5-4 99 0 0,85-41-9691 0 0,-88 38 2516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81 226,'-19'24,"-12"12,1 1</inkml:trace>
  <inkml:trace contextRef="#ctx0" brushRef="#br0" timeOffset="2349.408">278 1,'72'162,"-56"-118,-3 1,-1-1,-2 2,-2 0,-2 0,-3 0,-1 20,-2-50,-1 1,0 0,-2 0,0-1,0 0,-2 1,0-2,-1 1,0 0,-1-1,-1 0,-1-1,0 0,0 0,-2-1,0 0,0-1,-1 0,0-1,-1 0,-1-1,-1 0,-53 28,37-26</inkml:trace>
</inkml:ink>
</file>

<file path=ppt/ink/ink8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05.9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1 738 11498 0 0,'0'0'2946'0'0,"0"0"-920"0"0,0 0-213 0 0,0 0-37 0 0,0 0-333 0 0,0 0-434 0 0,0 0-332 0 0,0 0-237 0 0,0 0-119 0 0,0 0-67 0 0,0 0-92 0 0,0 0-59 0 0,0 0-51 0 0,2-19-33 0 0,5-58-18 0 0,-1 44-1177 0 0,9 55-1030 0 0,13 36 1000 0 0,-27-54 1226 0 0,1 0-1 0 0,-1 0 0 0 0,1 0 1 0 0,0-1-1 0 0,1 1 0 0 0,-1 0 1 0 0,1-1-1 0 0,-1 0 0 0 0,1 0 1 0 0,0 1-1 0 0,0-2 0 0 0,1 1 1 0 0,-1 0-1 0 0,1-1 0 0 0,-1 1 1 0 0,1-1-1 0 0,0 0 0 0 0,-1 0 1 0 0,1-1-1 0 0,0 1 0 0 0,0-1 1 0 0,1 0-1 0 0,-1 0 0 0 0,0 0 1 0 0,0-1-1 0 0,2 1-19 0 0,2-1 327 0 0,0-1-1 0 0,-1 0 1 0 0,1 0 0 0 0,0-1-1 0 0,-1 1 1 0 0,1-2 0 0 0,-1 1-1 0 0,1-1 1 0 0,-1 0 0 0 0,0-1-1 0 0,-1 0 1 0 0,1 0 0 0 0,0 0-1 0 0,-1-1 1 0 0,0 0-1 0 0,1-1-326 0 0,-1 1 131 0 0,1 0-1 0 0,-1 0 0 0 0,0-1 1 0 0,-1 0-1 0 0,1 0 0 0 0,-1 0 1 0 0,0-1-1 0 0,-1 0 0 0 0,1 0 1 0 0,-1 0-1 0 0,2-6-130 0 0,2-5-3658 0 0,2-12-8546 0 0,-10 30 951 0 0</inkml:trace>
  <inkml:trace contextRef="#ctx0" brushRef="#br0" timeOffset="628.399">643 517 11506 0 0,'0'0'2214'0'0,"0"0"-437"0"0,0 0-192 0 0,0 0-223 0 0,0 0-270 0 0,0 0-226 0 0,0 0-198 0 0,0 0-149 0 0,0 0-137 0 0,0 0-106 0 0,0 0-77 0 0,-32 29-46 0 0,-99 93-32 0 0,127-120-112 0 0,0 1 1 0 0,0 0-1 0 0,0 0 1 0 0,0 0 0 0 0,1 0-1 0 0,0 0 1 0 0,-1 1-1 0 0,1 0 1 0 0,0 0 0 0 0,1 0-1 0 0,-1 0 1 0 0,1 0-1 0 0,-1 0 1 0 0,1 1 0 0 0,1-1-1 0 0,-1 1 1 0 0,0 3-10 0 0,-3 14 38 0 0,-3 40-111 0 0,10-61 93 0 0,-1 1 1 0 0,1-1 0 0 0,0 0 0 0 0,0 1 0 0 0,-1-1 0 0 0,1 0 0 0 0,0 0 0 0 0,0 0 0 0 0,0 0 0 0 0,0-1 0 0 0,0 1 0 0 0,0 0 0 0 0,0-1 0 0 0,1 1 0 0 0,-1-1 0 0 0,0 0 0 0 0,0 0 0 0 0,0 0-1 0 0,0 0 1 0 0,1 0 0 0 0,-1 0 0 0 0,0-1 0 0 0,0 1 0 0 0,0-1 0 0 0,0 1 0 0 0,0-1 0 0 0,0 0 0 0 0,0 0 0 0 0,0 0 0 0 0,0 0 0 0 0,0 0 0 0 0,0 0 0 0 0,-1-1 0 0 0,1 1-21 0 0,14-11 251 0 0,-1-1 1 0 0,0 0 0 0 0,-1-1-1 0 0,0 0 1 0 0,-1-1 0 0 0,-1-1-1 0 0,9-14-251 0 0,59-74 534 0 0,-58 93-864 0 0,-18 26-494 0 0,-2 34-325 0 0,-3-43 1000 0 0,1 0 0 0 0,-1 0 1 0 0,1 0-1 0 0,0 0 0 0 0,1 0 1 0 0,0 0-1 0 0,0 0 0 0 0,0 0 0 0 0,0-1 1 0 0,1 1-1 0 0,0 0 0 0 0,0-1 1 0 0,1 1-1 0 0,0-1 0 0 0,0 0 1 0 0,0 1-1 0 0,0-2 0 0 0,4 5 149 0 0,-4-6-11 0 0,-1-1-1 0 0,1 0 1 0 0,0 0-1 0 0,0 0 1 0 0,0 0-1 0 0,0-1 1 0 0,1 1-1 0 0,-1-1 1 0 0,0 0-1 0 0,0 0 1 0 0,1 0-1 0 0,-1 0 0 0 0,1 0 1 0 0,-1-1-1 0 0,1 0 1 0 0,-1 0-1 0 0,1 0 1 0 0,-1 0-1 0 0,1 0 1 0 0,-1-1-1 0 0,1 1 1 0 0,-1-1-1 0 0,1 0 1 0 0,-1 0-1 0 0,0 0 1 0 0,0-1-1 0 0,1 1 1 0 0,0-2 11 0 0,80-65 1430 0 0,-61 46-863 0 0,2-4-48 0 0,-1-1 1 0 0,-1-2-1 0 0,-2 0 0 0 0,-1-1 1 0 0,3-8-520 0 0,-22 36 9 0 0,14-25 70 0 0,-2-2-1 0 0,-1 1 1 0 0,-1-2 0 0 0,-2 0-1 0 0,-1 0 1 0 0,4-28-79 0 0,-9 45-57 0 0,0-1 1 0 0,-1 0-1 0 0,-1 1 0 0 0,0-1 0 0 0,-1 0 0 0 0,0 0 0 0 0,-1 0 1 0 0,-1 0-1 0 0,0 1 0 0 0,-1-1 0 0 0,0 0 0 0 0,-1 1 1 0 0,-1 0-1 0 0,0 0 0 0 0,-6-10 57 0 0,8 19-45 0 0,1 1-1 0 0,-1 0 1 0 0,0 0-1 0 0,0 1 1 0 0,0-1-1 0 0,0 1 1 0 0,0-1-1 0 0,-1 1 1 0 0,1 0-1 0 0,-1 0 1 0 0,1 0-1 0 0,-1 1 1 0 0,0-1 0 0 0,0 1-1 0 0,1 0 1 0 0,-1 0-1 0 0,0 0 1 0 0,0 1-1 0 0,0-1 1 0 0,0 1-1 0 0,-1 0 1 0 0,1 0-1 0 0,0 1 1 0 0,0-1-1 0 0,0 1 1 0 0,0 0 0 0 0,1 0-1 0 0,-1 0 1 0 0,0 0-1 0 0,0 1 1 0 0,0-1-1 0 0,1 1 1 0 0,-1 0-1 0 0,-2 2 46 0 0,-6 9-34 0 0,0 0-1 0 0,1 0 0 0 0,0 1 1 0 0,2 0-1 0 0,-1 1 0 0 0,2 0 1 0 0,0 1-1 0 0,0 0 0 0 0,2 0 1 0 0,0 0-1 0 0,0 1 0 0 0,2 0 1 0 0,0 0-1 0 0,1 0 0 0 0,1 0 1 0 0,1 1-1 0 0,0-1 0 0 0,1 1 0 0 0,1-1 1 0 0,1 5 34 0 0,3-1 136 0 0,1 1 0 0 0,1-1 0 0 0,1 0 0 0 0,1-1 0 0 0,1 1 0 0 0,1-2 0 0 0,0 0 0 0 0,2 0 0 0 0,0-1 0 0 0,1 0 0 0 0,4 2-136 0 0,2 6 132 0 0,2-1-1 0 0,1 0 1 0 0,0-2 0 0 0,2-1-1 0 0,1-1 1 0 0,0-1 0 0 0,2-1-1 0 0,0-2 1 0 0,1 0-1 0 0,28 10-131 0 0,-9-5-222 0 0,44 15-594 0 0,-32-22-6949 0 0,-48-14 246 0 0,-4-1-1508 0 0</inkml:trace>
</inkml:ink>
</file>

<file path=ppt/ink/ink8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03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1 365 0 0 0,'0'0'908'0'0,"0"0"150"0"0,0 0 335 0 0,0 0 234 0 0,0 0 62 0 0,0 0-84 0 0,0 0-182 0 0,0 0-202 0 0,0 0-176 0 0,0 0-114 0 0,0 0-69 0 0,33-9 10 0 0,107-30-3 0 0,-72 7 788 0 0,-55 23-1349 0 0,0 0 0 0 0,-1 0 0 0 0,0-1 0 0 0,-1-1 0 0 0,0 0 0 0 0,-1-1 0 0 0,0 1 0 0 0,-1-2 0 0 0,-1 0 0 0 0,1 0 0 0 0,-2 0 0 0 0,4-9-308 0 0,-8 16 84 0 0,0 1-1 0 0,0-1 0 0 0,-1 0 1 0 0,0 0-1 0 0,0 0 0 0 0,0 0 0 0 0,-1 0 1 0 0,1 0-1 0 0,-2-1 0 0 0,1 1 0 0 0,-1 0 1 0 0,0-1-1 0 0,0 1 0 0 0,0 0 0 0 0,-1 0 1 0 0,-1-6-84 0 0,1 10 2 0 0,0 1 1 0 0,1 0 0 0 0,-1 0-1 0 0,0 0 1 0 0,0 0 0 0 0,0-1-1 0 0,0 1 1 0 0,0 0 0 0 0,0 0-1 0 0,0 1 1 0 0,0-1-1 0 0,0 0 1 0 0,0 0 0 0 0,-1 0-1 0 0,1 1 1 0 0,0-1 0 0 0,0 1-1 0 0,-1-1 1 0 0,1 1 0 0 0,0 0-1 0 0,-1-1 1 0 0,1 1 0 0 0,-1 0-1 0 0,1 0 1 0 0,0 0-1 0 0,-1 0 1 0 0,1 0 0 0 0,-1 0-1 0 0,1 0 1 0 0,0 0 0 0 0,-1 1-1 0 0,1-1 1 0 0,0 0 0 0 0,-1 1-1 0 0,1-1 1 0 0,0 1 0 0 0,-1 0-1 0 0,1-1 1 0 0,0 1-1 0 0,0 0 1 0 0,0 0 0 0 0,0 0-1 0 0,0 0 1 0 0,0 0 0 0 0,0 0-1 0 0,0 0 1 0 0,0 0 0 0 0,0 0-1 0 0,1 0 1 0 0,-1 1 0 0 0,0-1-1 0 0,1 0-2 0 0,-7 39-54 0 0,1 0 0 0 0,3 0 0 0 0,1 0 0 0 0,2 1 0 0 0,2 1 54 0 0,-1 28-15 0 0,14 355 3 0 0,-14-340-38 0 0,-9 140-134 0 0,8-218 151 0 0,0 1 0 0 0,-1-1 0 0 0,0 0 0 0 0,0 1 0 0 0,0-1 0 0 0,-1 0 0 0 0,0 0 0 0 0,0 0 0 0 0,-1 0-1 0 0,0 0 1 0 0,0 0 0 0 0,-1-1 0 0 0,0 1 0 0 0,0-1 0 0 0,0 0 0 0 0,-1 0 0 0 0,0-1 0 0 0,0 1 0 0 0,0-1 0 0 0,-1 0 0 0 0,0-1-1 0 0,0 1 1 0 0,0-1 0 0 0,0 0 0 0 0,-1-1 0 0 0,0 0 0 0 0,1 0 0 0 0,-1 0 0 0 0,0-1 0 0 0,-1 1 0 0 0,1-2 33 0 0,1-1 24 0 0,1 0 0 0 0,0 0 1 0 0,-1-1-1 0 0,1 0 1 0 0,0 0-1 0 0,0 0 0 0 0,0 0 1 0 0,0-1-1 0 0,0 0 0 0 0,0 0 1 0 0,0-1-1 0 0,1 1 0 0 0,-1-1 1 0 0,1 0-1 0 0,0 0 0 0 0,-1-1 1 0 0,1 1-1 0 0,1-1 0 0 0,-1 0 1 0 0,1 0-1 0 0,-1 0 1 0 0,1 0-1 0 0,-1-3-24 0 0,0-2 69 0 0,0-1-1 0 0,1 1 1 0 0,0-1-1 0 0,0 0 1 0 0,1 1 0 0 0,1-1-1 0 0,0 0 1 0 0,0 0 0 0 0,1 0-1 0 0,0 0 1 0 0,0 0-1 0 0,1 0 1 0 0,1-2-69 0 0,5-11 127 0 0,0 0 0 0 0,1 1 0 0 0,1 0 0 0 0,1 0-1 0 0,1 1 1 0 0,1 0 0 0 0,1 1 0 0 0,1 1 0 0 0,0 0 0 0 0,2 1 0 0 0,0 0-1 0 0,6-4-126 0 0,0-2 62 0 0,-11 11-101 0 0,0 1 0 0 0,1 1 0 0 0,1 0 0 0 0,-1 0 0 0 0,2 1-1 0 0,0 1 1 0 0,0 0 0 0 0,0 1 0 0 0,1 1 0 0 0,1 0 0 0 0,13-4 39 0 0,25 7-3943 0 0,-39 9-1471 0 0,-2 4-4726 0 0,-9-8 6261 0 0</inkml:trace>
  <inkml:trace contextRef="#ctx0" brushRef="#br0" timeOffset="294.673">636 892 0 0 0,'0'0'1670'0'0,"0"0"3"0"0,0 0 238 0 0,0 0 307 0 0,0 0 72 0 0,0 0-245 0 0,0 0-376 0 0,0 0-338 0 0,0 0-292 0 0,0 0-180 0 0,0 0-67 0 0,0 0 34 0 0,-2 30 118 0 0,-6 93 121 0 0,6-92 41 0 0,2-47 1433 0 0,0-20-2060 0 0,0 0-1 0 0,2 0 1 0 0,2 1-1 0 0,2-1 1 0 0,1 1-1 0 0,3-9-478 0 0,23-76 172 0 0,-3 39-360 0 0,4 16-2851 0 0,-26 64-2428 0 0,-5 4-3453 0 0,-3 1-486 0 0</inkml:trace>
  <inkml:trace contextRef="#ctx0" brushRef="#br0" timeOffset="542.035">935 726 10674 0 0,'0'0'1869'0'0,"0"0"-360"0"0,0 0-40 0 0,0 0 24 0 0,0 0-194 0 0,0 0-339 0 0,0 0-375 0 0,0 0-297 0 0,0 0-174 0 0,0 0-103 0 0,0 0-90 0 0,0 0-126 0 0,0 0-211 0 0,8 26-355 0 0,27 77-533 0 0,-27-77-685 0 0,-5-45-9859 0 0,-2 12 8189 0 0</inkml:trace>
  <inkml:trace contextRef="#ctx0" brushRef="#br0" timeOffset="795.789">894 527 4689 0 0,'0'0'3953'0'0,"0"0"-1593"0"0,0 0-447 0 0,0 0-321 0 0,0 0-440 0 0,0 0-448 0 0,0 0-447 0 0,0 0-377 0 0,0 0-249 0 0,0 0-319 0 0,0 0-304 0 0,0 0-480 0 0,0 0-969 0 0,0 0-1880 0 0,-7-77-1896 0 0</inkml:trace>
  <inkml:trace contextRef="#ctx0" brushRef="#br0" timeOffset="1043.67">1222 542 10970 0 0,'0'0'1981'0'0,"0"0"-292"0"0,0 0-38 0 0,0 0-84 0 0,0 0-189 0 0,0 0-224 0 0,0 0-193 0 0,0 0-175 0 0,0 0-162 0 0,0 0-135 0 0,0 0-139 0 0,0 0-93 0 0,-28 32-74 0 0,-91 103-73 0 0,69-59-20 0 0,49-70-99 0 0,-1-1 0 0 0,1 1 0 0 0,1 0 0 0 0,-1 0 0 0 0,1 0-1 0 0,0-1 1 0 0,1 1 0 0 0,-1 0 0 0 0,1 0 0 0 0,0 0 0 0 0,0-1 0 0 0,1 1 0 0 0,0 0 0 0 0,0-1 0 0 0,0 1 9 0 0,5 1-30 0 0,1-1 0 0 0,-1 0 0 0 0,1 0 0 0 0,0-1 0 0 0,0 0 0 0 0,1 0 0 0 0,-1-1 0 0 0,1 0 0 0 0,0 0-1 0 0,0-1 1 0 0,1-1 0 0 0,-1 1 0 0 0,1-1 0 0 0,-1-1 0 0 0,1 0 0 0 0,0 0 0 0 0,8-1 30 0 0,4 0-255 0 0,-1-1 0 0 0,1-2 0 0 0,-1 0 0 0 0,1-1 0 0 0,-1-1-1 0 0,0 0 1 0 0,12-7 255 0 0,33-24-4147 0 0,-32 3-6956 0 0,-27 22 4546 0 0</inkml:trace>
  <inkml:trace contextRef="#ctx0" brushRef="#br0" timeOffset="1206.059">1750 155 11666 0 0,'0'0'2380'0'0,"0"0"-945"0"0,0 0-188 0 0,0 0 113 0 0,0 0-17 0 0,0 0-163 0 0,0 0-222 0 0,-7 36-178 0 0,-23 112-145 0 0,23-22 665 0 0,7-95-1117 0 0,0-1-1 0 0,3 0 1 0 0,0 0 0 0 0,2 0-1 0 0,5 16-182 0 0,28 77-154 0 0,-23-80-772 0 0,-11-12-6031 0 0,-15-21-6027 0 0,10-9 8808 0 0</inkml:trace>
  <inkml:trace contextRef="#ctx0" brushRef="#br0" timeOffset="1358.13">1507 630 11530 0 0,'0'0'2350'0'0,"0"0"-573"0"0,0 0-225 0 0,0 0-120 0 0,0 0-291 0 0,0 0-279 0 0,0 0-199 0 0,0 0-149 0 0,0 0-102 0 0,0 0-78 0 0,32-6-75 0 0,100-18-56 0 0,11 17-24 0 0,-75 7-2845 0 0,-25 0-8282 0 0,-33 0 1354 0 0</inkml:trace>
  <inkml:trace contextRef="#ctx0" brushRef="#br0" timeOffset="1543.639">2116 792 8874 0 0,'0'0'3262'0'0,"0"0"-2086"0"0,0 0-457 0 0,0 0 192 0 0,0 0 57 0 0,0 0-152 0 0,0 0-268 0 0,0 0-302 0 0,0 0-190 0 0,0 0-134 0 0,0 0-147 0 0,0 0-174 0 0,0 0-245 0 0,10 14-341 0 0,29 41-532 0 0,-38-55 1350 0 0,-1 0 0 0 0,1 1 0 0 0,-1-1-1 0 0,1 0 1 0 0,-1 0 0 0 0,1 0 0 0 0,0 0 0 0 0,-1 0-1 0 0,1 1 1 0 0,-1-1 0 0 0,1 0 0 0 0,-1 0 0 0 0,1-1-1 0 0,0 1 1 0 0,-1 0 0 0 0,1 0 0 0 0,-1 0 0 0 0,1 0-1 0 0,-1 0 1 0 0,1-1 0 0 0,0 1 0 0 0,-1 0 0 0 0,1-1-1 0 0,-1 1 1 0 0,1 0 0 0 0,-1-1 0 0 0,1 1 0 0 0,-1 0-1 0 0,0-1 1 0 0,1 1 0 0 0,-1-1 0 0 0,0 1 0 0 0,1-1-1 0 0,-1 1 1 0 0,0-1 0 0 0,1 1 0 0 0,-1-1-1 0 0,0 1 1 0 0,0-1 0 0 0,1 1 0 0 0,-1-1 0 0 0,0 0-1 0 0,0 1 1 0 0,0-1 0 0 0,0 1 0 0 0,0-1 0 0 0,0 0-1 0 0,0 1 1 0 0,0-1 0 0 0,0 1 0 0 0,0-1 0 0 0,0 1-1 0 0,-1-1 1 0 0,1 0 0 0 0,0 1 0 0 0,0-1 0 0 0,0 1-1 0 0,-1-1 1 0 0,1 1 0 0 0,0-1 0 0 0,-1 1 167 0 0,1-8-3529 0 0</inkml:trace>
  <inkml:trace contextRef="#ctx0" brushRef="#br0" timeOffset="1790.952">2068 420 1312 0 0,'0'0'3417'0'0,"0"0"-496"0"0,0 0-401 0 0,0 0-351 0 0,0 0-457 0 0,0 0-592 0 0,0 0-552 0 0,0 0-552 0 0,0 0-504 0 0,0 0-496 0 0,0 0-824 0 0,0 0-1697 0 0,0 0-1264 0 0,0 0 568 0 0</inkml:trace>
  <inkml:trace contextRef="#ctx0" brushRef="#br0" timeOffset="2025.48">2300 604 8586 0 0,'0'0'1643'0'0,"0"0"-738"0"0,0 0-92 0 0,0 0 65 0 0,0 0-89 0 0,0 0-220 0 0,-5 32-270 0 0,-17 100-166 0 0,20-130-137 0 0,1 1 1 0 0,-1 0-1 0 0,1 0 0 0 0,0 0 0 0 0,0 0 0 0 0,0 1 1 0 0,1-1-1 0 0,-1 0 0 0 0,1 0 0 0 0,-1 0 1 0 0,1 0-1 0 0,0 1 0 0 0,1-1 0 0 0,-1 0 1 0 0,0 0-1 0 0,1 0 0 0 0,0 1 0 0 0,-1-1 0 0 0,1 0 1 0 0,1 0-1 0 0,-1 0 0 0 0,0 0 0 0 0,1 0 1 0 0,-1-1-1 0 0,1 1 0 0 0,0 0 0 0 0,0-1 0 0 0,0 1 1 0 0,0-1-1 0 0,1 0 0 0 0,-1 0 0 0 0,1 1 4 0 0,0-1-11 0 0,1 0 139 0 0,0 0 1 0 0,0-1-1 0 0,1 1 0 0 0,-1-1 0 0 0,1 0 1 0 0,-1 0-1 0 0,1 0 0 0 0,0-1 0 0 0,-1 1 1 0 0,1-1-1 0 0,-1 0 0 0 0,1-1 0 0 0,0 1 1 0 0,-1-1-1 0 0,1 0 0 0 0,-1 0 0 0 0,1 0 1 0 0,-1-1-1 0 0,1 1 0 0 0,-1-1 0 0 0,0 0 1 0 0,0 0-1 0 0,0-1 0 0 0,0 1 0 0 0,0-1 1 0 0,-1 0-1 0 0,1 0 0 0 0,-1 0 0 0 0,0-1 1 0 0,3-3-129 0 0,0 1 341 0 0,-1 0 1 0 0,1-1 0 0 0,-1 1 0 0 0,-1-2 0 0 0,1 1-1 0 0,-1 0 1 0 0,0-1 0 0 0,-1 0 0 0 0,0 1-1 0 0,0-1 1 0 0,-1-1 0 0 0,0 1 0 0 0,0 0 0 0 0,-1 0-1 0 0,0-1 1 0 0,-1 1 0 0 0,0-1 0 0 0,0 1 0 0 0,0-1-1 0 0,-1 1 1 0 0,-1-3-342 0 0,0 6 12 0 0,1 0-1 0 0,-1 0 1 0 0,0 0-1 0 0,-1 0 1 0 0,1 0-1 0 0,-1 1 1 0 0,0-1-1 0 0,0 1 1 0 0,-1-1 0 0 0,1 1-1 0 0,-1 0 1 0 0,0 1-1 0 0,0-1 1 0 0,0 1-1 0 0,-1-1 1 0 0,1 1-1 0 0,-1 1 1 0 0,0-1-1 0 0,0 0 1 0 0,0 1-1 0 0,0 0 1 0 0,0 1 0 0 0,0-1-1 0 0,0 1 1 0 0,-1 0-1 0 0,-3-1-11 0 0,5 2-195 0 0,1 0 0 0 0,-1 0 0 0 0,1 0 0 0 0,0 1 0 0 0,-1-1-1 0 0,1 1 1 0 0,0 0 0 0 0,-1 0 0 0 0,1 0 0 0 0,0 0 0 0 0,0 0 0 0 0,0 1 0 0 0,0 0-1 0 0,0-1 1 0 0,0 1 0 0 0,0 0 0 0 0,1 0 0 0 0,-2 2 195 0 0,-9 12-3868 0 0,1 5-3580 0 0,8-10-3532 0 0</inkml:trace>
  <inkml:trace contextRef="#ctx0" brushRef="#br0" timeOffset="7546.103">831 844 0 0 0,'-15'-22'0'0'0,"12"0"0"0"0,9-6 273 0 0,-1 12 3990 0 0,-5 15-3529 0 0,0-4 2094 0 0,-1 4 3939 0 0,-28 44-3235 0 0,4 32-2445 0 0,-4 60-283 0 0,10-65-640 0 0,58-95-16091 0 0,-34 21 11402 0 0</inkml:trace>
</inkml:ink>
</file>

<file path=ppt/ink/ink8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19.6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351 118 1440 0 0,'0'0'1110'0'0,"0"0"-77"0"0,0 0-3 0 0,0 0 86 0 0,0 0 47 0 0,-8 38-43 0 0,-22 122-159 0 0,1 4 614 0 0,-18 77-1390 0 0,29-161-480 0 0,-2 6-1578 0 0,3-31-2359 0 0,5-18 124 0 0,8-25 3883 0 0</inkml:trace>
  <inkml:trace contextRef="#ctx0" brushRef="#br0" timeOffset="375.075">676 0 424 0 0,'0'0'2046'0'0,"0"0"-470"0"0,0 0-281 0 0,0 0-44 0 0,0 0 63 0 0,0 0 18 0 0,0 0-154 0 0,0 0-282 0 0,-8 35-293 0 0,-22 110-230 0 0,8-19 34 0 0,-21 127-206 0 0,23 53-1034 0 0,-1-258 1975 0 0,2-70 504 0 0,-158-188 1420 0 0,162 194-3143 0 0,-1-3 77 0 0,-2 1 0 0 0,0 1 0 0 0,-1 0 1 0 0,0 2-1 0 0,-1 0 0 0 0,-6-2 0 0 0,18 12-246 0 0,-1 1-1 0 0,1 1 1 0 0,-1-1-1 0 0,0 2 1 0 0,1-1-1 0 0,-1 1 1 0 0,0 0-1 0 0,-1 1 1 0 0,1 0-1 0 0,0 1 1 0 0,0-1-1 0 0,-4 2 247 0 0,-24 12-3367 0 0,16 7-3035 0 0,13-9 1288 0 0</inkml:trace>
  <inkml:trace contextRef="#ctx0" brushRef="#br0" timeOffset="865.794">731 486 1800 0 0,'0'0'2336'0'0,"0"0"-620"0"0,0 0-166 0 0,0 0 30 0 0,0 0-4 0 0,0 0-167 0 0,0 0-320 0 0,0 0-302 0 0,0 0-235 0 0,0 0-151 0 0,0 0-84 0 0,0 0-25 0 0,0 0-10 0 0,-12 26-51 0 0,-36 83-42 0 0,22-19 27 0 0,13 82-260 0 0,13-168 22 0 0,0 1-1 0 0,1 0 0 0 0,0-1 0 0 0,0 1 1 0 0,0 0-1 0 0,0-1 0 0 0,1 1 0 0 0,0-1 1 0 0,0 0-1 0 0,0 0 0 0 0,0 0 0 0 0,1 0 1 0 0,-1 0-1 0 0,1 0 0 0 0,0 0 0 0 0,0-1 0 0 0,1 1 1 0 0,-1-1-1 0 0,1 0 0 0 0,0 0 0 0 0,-1-1 1 0 0,1 1-1 0 0,0-1 0 0 0,1 1 0 0 0,-1-1 1 0 0,0-1-1 0 0,1 1 0 0 0,-1 0 0 0 0,3-1 23 0 0,7-2 169 0 0,0-1-1 0 0,0-1 0 0 0,0 0 1 0 0,-1-1-1 0 0,1-1 1 0 0,-1 0-1 0 0,0-1 0 0 0,0 0 1 0 0,-1-1-1 0 0,0 0 1 0 0,0-1-1 0 0,-1 0 0 0 0,0-1 1 0 0,0 0-1 0 0,-1-1 0 0 0,0 0 1 0 0,-1-1-1 0 0,0 0 1 0 0,0 0-1 0 0,-1-1 0 0 0,-1 0 1 0 0,0-1-1 0 0,-1 1 0 0 0,0-1 1 0 0,-1-1-1 0 0,-1 1 1 0 0,2-8-169 0 0,-3 13 37 0 0,-1-1 1 0 0,-1 1 0 0 0,1 0 0 0 0,-1 0 0 0 0,-1-1 0 0 0,0 1 0 0 0,0 0-1 0 0,0-1 1 0 0,-1 1 0 0 0,-1 0 0 0 0,1-1 0 0 0,-1 1 0 0 0,0 0-1 0 0,-1 0 1 0 0,0 0 0 0 0,-3-4-38 0 0,3 6-237 0 0,-1 0 0 0 0,0 0 0 0 0,0 0-1 0 0,-1 1 1 0 0,1-1 0 0 0,-1 1 0 0 0,0 0 0 0 0,-1 1 0 0 0,1-1-1 0 0,-1 1 1 0 0,0 0 0 0 0,-4-2 237 0 0,-30-3-6289 0 0,29 9 2100 0 0,-3 0-3258 0 0</inkml:trace>
  <inkml:trace contextRef="#ctx0" brushRef="#br0" timeOffset="1348.897">1200 538 8834 0 0,'0'0'3390'0'0,"0"0"-1691"0"0,0 0-735 0 0,0 0-126 0 0,0 0-23 0 0,0 0-87 0 0,0 0-127 0 0,0 0-91 0 0,0 0-68 0 0,0 0-80 0 0,0 0-77 0 0,0 0-57 0 0,-4 31-61 0 0,-10 97-34 0 0,13-127-124 0 0,0 1 0 0 0,0 0 0 0 0,0 0-1 0 0,1 0 1 0 0,-1 0 0 0 0,1-1 0 0 0,-1 1 0 0 0,1 0-1 0 0,0 0 1 0 0,-1 0 0 0 0,1 0 0 0 0,0 0 0 0 0,0 0-1 0 0,1 0 1 0 0,-1 0 0 0 0,0 0 0 0 0,1 0-1 0 0,-1 0 1 0 0,1 0 0 0 0,-1 0 0 0 0,1-1 0 0 0,0 1-1 0 0,0 0 1 0 0,0 0 0 0 0,0-1 0 0 0,0 1 0 0 0,0-1-1 0 0,0 1 1 0 0,1-1 0 0 0,-1 1 0 0 0,1-1 0 0 0,-1 0-1 0 0,1 1 1 0 0,-1-1-9 0 0,7 3 59 0 0,-1-1 70 0 0,1 0 1 0 0,0 0 0 0 0,0 0 0 0 0,0-1-1 0 0,1-1 1 0 0,-1 1 0 0 0,0-1 0 0 0,1-1-1 0 0,-1 1 1 0 0,1-2 0 0 0,-1 1 0 0 0,0-1-1 0 0,1 0 1 0 0,-1-1 0 0 0,0 0 0 0 0,0 0-1 0 0,0 0 1 0 0,0-1 0 0 0,0-1 0 0 0,-1 1-1 0 0,1-1 1 0 0,-1-1 0 0 0,0 1-1 0 0,0-1 1 0 0,0 0 0 0 0,-1-1 0 0 0,0 0-1 0 0,1-1-129 0 0,26-30 210 0 0,16-6-185 0 0,-48 43-35 0 0,0-1 0 0 0,0 1 0 0 0,1 0 0 0 0,-1 0 0 0 0,0 0 0 0 0,0 1 0 0 0,1-1 0 0 0,-1 0 0 0 0,0 0 0 0 0,0 1 0 0 0,0-1 0 0 0,0 0 0 0 0,1 1 0 0 0,-1-1 0 0 0,0 1 0 0 0,0 0 1 0 0,0-1-1 0 0,0 1 0 0 0,0 0 0 0 0,0 0 0 0 0,0 0 0 0 0,-1-1 0 0 0,1 1 0 0 0,0 0 0 0 0,0 0 0 0 0,-1 0 0 0 0,1 0 0 0 0,0 0 0 0 0,-1 0 0 0 0,1 1 0 0 0,-1-1 0 0 0,0 0 0 0 0,1 0 0 0 0,-1 0 0 0 0,0 0 0 0 0,1 1 0 0 0,-1-1 0 0 0,0 0 0 0 0,0 0 0 0 0,0 1 0 0 0,0-1 0 0 0,0 0 0 0 0,-1 0 0 0 0,1 1 10 0 0,6 18-62 0 0,-4-16 61 0 0,0 1 0 0 0,1-1 0 0 0,-1 0-1 0 0,1 0 1 0 0,0 0 0 0 0,0 0 0 0 0,0-1 0 0 0,1 1 0 0 0,0-1 0 0 0,-1 1 0 0 0,1-1 0 0 0,0-1 0 0 0,0 1 0 0 0,1 0 0 0 0,-1-1 0 0 0,0 0 0 0 0,1 0 0 0 0,0 0-1 0 0,-1-1 1 0 0,1 0 0 0 0,0 0 0 0 0,0 0 0 0 0,-1 0 0 0 0,1-1 0 0 0,0 1 0 0 0,0-1 0 0 0,0 0 0 0 0,0-1 0 0 0,0 1 0 0 0,1-2 1 0 0,8-2 137 0 0,0-2 1 0 0,-1 0-1 0 0,0-1 1 0 0,0 0-1 0 0,-1-1 1 0 0,1 0-1 0 0,-2-1 1 0 0,1 0-1 0 0,-1-1 1 0 0,-1-1-1 0 0,0 1 1 0 0,0-2-1 0 0,-1 1 1 0 0,-1-1-1 0 0,0-1 1 0 0,0 1-1 0 0,-1-1 1 0 0,-1-1-1 0 0,3-8-137 0 0,4-45 156 0 0,-13 37-5194 0 0,-1 9-4935 0 0,1 13-1472 0 0</inkml:trace>
  <inkml:trace contextRef="#ctx0" brushRef="#br0" timeOffset="3201.006">2089 619 0 0 0,'0'0'876'0'0,"0"0"287"0"0,0 0 116 0 0,0 0-44 0 0,0 0-95 0 0,0 0-114 0 0,0 0-107 0 0,0 0-82 0 0,3 11-69 0 0,10 36-6 0 0,-11-45-618 0 0,0-1 1 0 0,0 1-1 0 0,1-1 1 0 0,-1 1-1 0 0,0-1 0 0 0,1 0 1 0 0,0 0-1 0 0,-1 0 1 0 0,1 0-1 0 0,-1-1 1 0 0,1 1-1 0 0,0-1 0 0 0,-1 1 1 0 0,1-1-1 0 0,0 0 1 0 0,0 0-1 0 0,-1 0 1 0 0,1-1-1 0 0,0 1 1 0 0,0-1-1 0 0,-1 1 0 0 0,1-1 1 0 0,1 0-145 0 0,7-4 339 0 0,-1 1 0 0 0,0-1 0 0 0,0 0 1 0 0,-1-1-1 0 0,1 0 0 0 0,-1-1 0 0 0,-1 0 0 0 0,1 0 0 0 0,5-7-339 0 0,-8 9 116 0 0,1 0 0 0 0,-1-1 0 0 0,0 0 0 0 0,0 0 0 0 0,-1 0 0 0 0,1-1 0 0 0,-2 0 0 0 0,1 0-1 0 0,-1 0 1 0 0,0 0 0 0 0,0-1 0 0 0,-1 1 0 0 0,0-1 0 0 0,0 0 0 0 0,-1 0 0 0 0,0 0 0 0 0,-1 0-1 0 0,1-1 1 0 0,-1-2-116 0 0,-3 7-28 0 0,0 1 0 0 0,0-1-1 0 0,0 1 1 0 0,-1-1 0 0 0,1 1-1 0 0,-1 0 1 0 0,0 0-1 0 0,1 0 1 0 0,-1 0 0 0 0,-1 0-1 0 0,1 1 1 0 0,0-1 0 0 0,-1 1-1 0 0,1 0 1 0 0,-1 0 0 0 0,0 0-1 0 0,0 1 1 0 0,1-1 0 0 0,-1 1-1 0 0,0 0 1 0 0,0 0 0 0 0,-1 0-1 0 0,1 1 1 0 0,0-1 0 0 0,0 1-1 0 0,0 0 1 0 0,0 0-1 0 0,0 1 1 0 0,0-1 0 0 0,-1 1-1 0 0,-2 1 29 0 0,-2 1-110 0 0,1 1 1 0 0,-1 0-1 0 0,1 0 0 0 0,0 1 0 0 0,1 0 0 0 0,-1 0 0 0 0,1 1 0 0 0,0-1 0 0 0,1 2 0 0 0,-1-1 0 0 0,1 1 0 0 0,0 0 0 0 0,-2 5 110 0 0,-5 5-22 0 0,1 1 1 0 0,1 0-1 0 0,1 0 1 0 0,1 1-1 0 0,0 0 1 0 0,2 1-1 0 0,0 0 1 0 0,1 0-1 0 0,1 0 1 0 0,1 1-1 0 0,1 0 0 0 0,0-1 1 0 0,2 1-1 0 0,0 4 22 0 0,1-9 4 0 0,-1-10-3 0 0,1-1 1 0 0,-1 1-1 0 0,1 0 0 0 0,1-1 1 0 0,-1 1-1 0 0,1 0 0 0 0,0-1 1 0 0,0 1-1 0 0,0-1 1 0 0,1 1-1 0 0,0-1 0 0 0,0 0 1 0 0,0 0-1 0 0,1 0 0 0 0,-1 0 1 0 0,1 0-1 0 0,1 0 0 0 0,0 0-1 0 0,2 1 4 0 0,1-1-1 0 0,0 0 0 0 0,1 0 0 0 0,-1-1 0 0 0,1 0 1 0 0,0 0-1 0 0,0 0 0 0 0,0-1 0 0 0,0-1 0 0 0,1 1 1 0 0,-1-1-1 0 0,1-1 0 0 0,-1 0 0 0 0,1 0 0 0 0,0 0 0 0 0,-1-1 1 0 0,1-1-1 0 0,0 1 0 0 0,1-1-3 0 0,-5 1-5 0 0,9-2-262 0 0,0 1-1 0 0,-1-2 0 0 0,1 1 0 0 0,-1-2 0 0 0,0 0 0 0 0,0-1 1 0 0,0 0-1 0 0,-1-1 0 0 0,1 0 0 0 0,-2-1 0 0 0,1 0 1 0 0,0-1 267 0 0,79-64-9113 0 0,-69 51 5995 0 0,-9 8 2507 0 0</inkml:trace>
  <inkml:trace contextRef="#ctx0" brushRef="#br0" timeOffset="3535.251">2591 442 5793 0 0,'0'0'699'0'0,"0"0"-93"0"0,0 0 247 0 0,0 0 334 0 0,0 0 160 0 0,0 0-137 0 0,0 0-293 0 0,0 0-297 0 0,0 0-177 0 0,-2 33-99 0 0,-7 104-41 0 0,14-60 338 0 0,27 18 430 0 0,-28-79-999 0 0,1-1 0 0 0,1 0 1 0 0,0-1-1 0 0,1 0 0 0 0,0 0 0 0 0,1 0 0 0 0,1-1 1 0 0,1 1-73 0 0,-8-13 78 0 0,0 0 1 0 0,-1 0 0 0 0,1 0 0 0 0,0 0 0 0 0,0 0-1 0 0,0-1 1 0 0,0 1 0 0 0,-1-1 0 0 0,1 1 0 0 0,0-1-1 0 0,0 0 1 0 0,0 0 0 0 0,0 0 0 0 0,0 0 0 0 0,0 0-1 0 0,0 0 1 0 0,0 0 0 0 0,0-1 0 0 0,0 1 0 0 0,0-1-1 0 0,0 1 1 0 0,-1-1 0 0 0,1 0 0 0 0,0 0 0 0 0,0 0-1 0 0,-1 0 1 0 0,1 0 0 0 0,0 0 0 0 0,-1 0 0 0 0,1-1-1 0 0,-1 1 1 0 0,0 0 0 0 0,1-1 0 0 0,-1 1-1 0 0,1-2-78 0 0,14-23 513 0 0,0-2 0 0 0,-2 1-1 0 0,-1-2 1 0 0,-1 0-1 0 0,-1 0 1 0 0,-2-1-1 0 0,2-13-512 0 0,8-20 196 0 0,1-28-160 0 0,-17 53-4056 0 0,-3 38 1748 0 0,0 2-3849 0 0,0 6 747 0 0,0-7-28 0 0</inkml:trace>
  <inkml:trace contextRef="#ctx0" brushRef="#br0" timeOffset="4175.353">3075 656 0 0 0,'0'0'1932'0'0,"0"0"318"0"0,0 0 116 0 0,0 0-83 0 0,0 0-242 0 0,0 0-334 0 0,0 0-327 0 0,0 0-268 0 0,0 0-213 0 0,0 0-152 0 0,0 0-100 0 0,0 0-86 0 0,0 0-51 0 0,28-32-53 0 0,85-98-52 0 0,-82 78 92 0 0,-33 45-379 0 0,1 3-132 0 0,0 1 0 0 0,0 0-1 0 0,-1-1 1 0 0,1 1 0 0 0,-1 0-1 0 0,0 0 1 0 0,0 0 0 0 0,0 0 0 0 0,0 0-1 0 0,0 1 1 0 0,0-1 0 0 0,-1 1-1 0 0,1-1 1 0 0,-1 1 0 0 0,0 0 0 0 0,0 0-1 0 0,0 0 1 0 0,0 0 0 0 0,0 1-1 0 0,0-1 1 0 0,0 1 0 0 0,-1 0 0 0 0,1 0-1 0 0,0 0 1 0 0,-1 0 0 0 0,1 0-1 0 0,-1 1 1 0 0,1 0 0 0 0,-1-1-1 0 0,1 1 1 0 0,-1 1 0 0 0,1-1 0 0 0,-1 0-1 0 0,1 1 1 0 0,-1 0 0 0 0,1 0-1 0 0,0 0 1 0 0,-1 0 0 0 0,1 0 0 0 0,0 1-1 0 0,0-1 1 0 0,0 1 0 0 0,0 0-1 0 0,0 0 1 0 0,0 0 0 0 0,-1 1 14 0 0,-11 12-141 0 0,0 0 1 0 0,1 0 0 0 0,1 2-1 0 0,0 0 1 0 0,1 0-1 0 0,1 1 1 0 0,0 0-1 0 0,2 1 1 0 0,0 0 0 0 0,1 1-1 0 0,1 0 1 0 0,1 0-1 0 0,0 1 1 0 0,2-1-1 0 0,0 1 1 0 0,2 0 0 0 0,0 9 140 0 0,0-22 2 0 0,1-1 1 0 0,0 1 0 0 0,1 0-1 0 0,0 1 1 0 0,0-1 0 0 0,1 0-1 0 0,0 0 1 0 0,0 0 0 0 0,0-1-1 0 0,1 1 1 0 0,1 0 0 0 0,-1-1-1 0 0,1 1 1 0 0,1-1 0 0 0,-1 0-1 0 0,1 0 1 0 0,1 0 0 0 0,-1 0-1 0 0,1-1 1 0 0,0 1 0 0 0,0-1-1 0 0,1-1 1 0 0,0 1 0 0 0,0-1-1 0 0,0 0 1 0 0,1 0 0 0 0,0-1-3 0 0,3 1 159 0 0,1-1 1 0 0,0 0 0 0 0,0 0-1 0 0,0-2 1 0 0,0 1 0 0 0,1-1 0 0 0,-1-1-1 0 0,1 0 1 0 0,-1 0 0 0 0,1-2-1 0 0,0 1 1 0 0,-1-1 0 0 0,1-1 0 0 0,-1 0-1 0 0,0-1 1 0 0,0 0 0 0 0,0 0-1 0 0,0-1 1 0 0,0-1 0 0 0,-1 0 0 0 0,8-5-160 0 0,6-3 362 0 0,0-2 0 0 0,-1-1 0 0 0,-1-1 0 0 0,0-1 0 0 0,-2 0 0 0 0,0-2 0 0 0,-1-1 0 0 0,9-12-362 0 0,104-166 928 0 0,-114 167-888 0 0,-2-1-1 0 0,-2-1 1 0 0,-1 0-1 0 0,-1-1 0 0 0,-2-1 1 0 0,-1-3-40 0 0,-7 33-7 0 0,0-1 0 0 0,-1 0 1 0 0,1 0-1 0 0,-2 1 1 0 0,1-1-1 0 0,-1 0 0 0 0,0 0 1 0 0,0 0-1 0 0,-1 0 1 0 0,0 0-1 0 0,0 0 0 0 0,-1 1 1 0 0,0-1-1 0 0,0 0 1 0 0,0 1-1 0 0,-1-1 1 0 0,0 1 6 0 0,1 4-39 0 0,-1 0 1 0 0,1 0-1 0 0,-1 0 1 0 0,0 0 0 0 0,0 1-1 0 0,0 0 1 0 0,0-1 0 0 0,0 1-1 0 0,0 0 1 0 0,0 0 0 0 0,0 0-1 0 0,0 1 1 0 0,0-1 0 0 0,0 1-1 0 0,-1 0 1 0 0,1 0-1 0 0,0 0 1 0 0,0 0 0 0 0,0 0-1 0 0,-1 1 1 0 0,1-1 0 0 0,0 1-1 0 0,0 0 1 0 0,0 0 0 0 0,0 0-1 0 0,0 1 1 0 0,0-1 0 0 0,0 1-1 0 0,1-1 1 0 0,-1 1-1 0 0,0 0 1 0 0,1 0 0 0 0,-1 0-1 0 0,1 0 1 0 0,-1 1 38 0 0,-78 87-767 0 0,75-83 722 0 0,1 0 0 0 0,0 0 1 0 0,1 0-1 0 0,0 1 0 0 0,0 0 0 0 0,0 0 1 0 0,1 0-1 0 0,1 0 0 0 0,-1 0 1 0 0,1 0-1 0 0,0 1 0 0 0,1-1 0 0 0,0 1 1 0 0,1 0-1 0 0,0 4 45 0 0,1-10-9 0 0,1 0 0 0 0,0 0 0 0 0,0 0 0 0 0,1 0 0 0 0,-1 0-1 0 0,0 0 1 0 0,1-1 0 0 0,0 1 0 0 0,0-1 0 0 0,0 0 0 0 0,0 0 0 0 0,0 0 0 0 0,0 0 0 0 0,0-1 0 0 0,1 1 0 0 0,-1-1 0 0 0,0 0-1 0 0,1 0 1 0 0,-1 0 0 0 0,1 0 0 0 0,0 0 0 0 0,-1-1 0 0 0,1 0 0 0 0,0 0 0 0 0,-1 0 0 0 0,4 0 9 0 0,36-1 84 0 0,-33-1-44 0 0,1 0 1 0 0,0 1-1 0 0,-1 0 1 0 0,1 1-1 0 0,0 0 1 0 0,-1 1-1 0 0,1 0 1 0 0,-1 1-1 0 0,1 0 1 0 0,-1 0-1 0 0,0 1 1 0 0,0 1 0 0 0,0 0-1 0 0,0 0 1 0 0,0 1-1 0 0,-1 0 1 0 0,0 1-1 0 0,0-1 1 0 0,0 2-1 0 0,-1-1 1 0 0,6 8-41 0 0,-9-7 68 0 0,-1 0 1 0 0,0 0-1 0 0,-1 1 1 0 0,1 0-1 0 0,-2 0 1 0 0,1 0-1 0 0,-1 0 1 0 0,0 0-1 0 0,-1 0 1 0 0,0 1-1 0 0,0 6-68 0 0,32 279-124 0 0,-11-251-2381 0 0,3-29-5965 0 0,-17-12 2740 0 0,-4-1-355 0 0</inkml:trace>
</inkml:ink>
</file>

<file path=ppt/ink/ink8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27.9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 0 1752 0 0,'0'0'1989'0'0,"0"0"-820"0"0,0 0-468 0 0,0 0-101 0 0,0 0 113 0 0,0 0 142 0 0,0 0 51 0 0,0 0-86 0 0,0 0-216 0 0,0 0-223 0 0,0 0-182 0 0,-6 25-108 0 0,-35 116-45 0 0,29-112-205 0 0,-3 12-3701 0 0,9-23-2347 0 0,5-10 5607 0 0</inkml:trace>
</inkml:ink>
</file>

<file path=ppt/ink/ink8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29.8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167 751 0 0 0,'0'0'553'0'0,"0"0"341"0"0,0 0-9 0 0,0 0-152 0 0,0 0-144 0 0,0 0-110 0 0,0 0-67 0 0,0 0-9 0 0,-3 28 9 0 0,-9 84-1 0 0,22-73 281 0 0,-5-37-531 0 0,-2 0 50 0 0,0 0 0 0 0,1-1 0 0 0,-1 1 1 0 0,1-1-1 0 0,0 1 0 0 0,0-1 0 0 0,-1 0 0 0 0,1 0 0 0 0,0-1 0 0 0,0 1 0 0 0,0-1 1 0 0,0 0-1 0 0,0 0 0 0 0,0 0 0 0 0,0-1 0 0 0,0 1 0 0 0,-1-1 0 0 0,1 0 0 0 0,0 0 1 0 0,0 0-1 0 0,-1-1 0 0 0,1 1 0 0 0,0-1 0 0 0,-1 0 0 0 0,0 0 0 0 0,1-1-211 0 0,82-70 1870 0 0,-73 60-1735 0 0,31-36 280 0 0,-3-1 1 0 0,-1-3 0 0 0,-3-1 0 0 0,-3-1-1 0 0,-1-3 1 0 0,-4 0 0 0 0,11-33-416 0 0,-27 64 184 0 0,-2 0 0 0 0,-2-1 0 0 0,0-1 0 0 0,-2 0 1 0 0,0 0-1 0 0,-3 0 0 0 0,0 0 0 0 0,-2-1 0 0 0,-1 0 0 0 0,-1-3-184 0 0,0 31 30 0 0,0 0-1 0 0,0 0 0 0 0,0 0 1 0 0,0 0-1 0 0,0 0 0 0 0,0 0 1 0 0,0 0-1 0 0,-1 0 0 0 0,1 0 1 0 0,-1 0-1 0 0,0 0 0 0 0,1 0 1 0 0,-1 0-1 0 0,0 1 0 0 0,0-1 1 0 0,0 0-1 0 0,0 0 0 0 0,0 1 1 0 0,-1-1-1 0 0,1 1 0 0 0,-1-1 1 0 0,1 1-1 0 0,-1 0 1 0 0,1-1-1 0 0,-1 1 0 0 0,0 0 1 0 0,1 0-1 0 0,-1 0 0 0 0,0 0 1 0 0,0 0-1 0 0,0 0 0 0 0,0 1 1 0 0,0-1-1 0 0,0 1 0 0 0,0-1 1 0 0,0 1-1 0 0,0 0 0 0 0,0 0 1 0 0,0 0-1 0 0,0 0 0 0 0,0 0 1 0 0,-1 0-30 0 0,-31 48-134 0 0,14 4 98 0 0,2 2-1 0 0,3 0 1 0 0,2 0 0 0 0,2 2-1 0 0,3-1 1 0 0,2 1 0 0 0,2 33 36 0 0,3 353-651 0 0,27-148 439 0 0,-18-215 220 0 0,1 137 94 0 0,-9-213-89 0 0,0 0 0 0 0,0 0 0 0 0,-1 0-1 0 0,1 0 1 0 0,-1 0 0 0 0,0 0-1 0 0,0 0 1 0 0,0 0 0 0 0,0 0-1 0 0,-1 0 1 0 0,1-1 0 0 0,-1 1 0 0 0,1-1-1 0 0,-1 1 1 0 0,0-1 0 0 0,0 1-1 0 0,0-1 1 0 0,0 0 0 0 0,-1 0 0 0 0,1 0-1 0 0,-1 0 1 0 0,1-1 0 0 0,-1 1-1 0 0,1-1 1 0 0,-1 1 0 0 0,0-1 0 0 0,0 0-1 0 0,0 0 1 0 0,0 0 0 0 0,0 0-1 0 0,0-1 1 0 0,0 1 0 0 0,0-1-1 0 0,-3 0-12 0 0,0-2 4 0 0,1 0 0 0 0,-1-1-1 0 0,0 0 1 0 0,1 0-1 0 0,-1 0 1 0 0,1 0-1 0 0,0-1 1 0 0,0 0-1 0 0,1 0 1 0 0,-1-1-1 0 0,1 1 1 0 0,0-1-1 0 0,0 0 1 0 0,0 0-1 0 0,1 0 1 0 0,-1-1-1 0 0,1 1 1 0 0,1-1-1 0 0,-1 0 1 0 0,1 1-1 0 0,0-1 1 0 0,-1-4-4 0 0,-41-136-2691 0 0,39 104-114 0 0,0 0-4639 0 0,1 23 913 0 0</inkml:trace>
  <inkml:trace contextRef="#ctx0" brushRef="#br0" timeOffset="254.589">0 221 12907 0 0,'0'0'1464'0'0,"0"0"-904"0"0,0 0-64 0 0,0 0 32 0 0,0 0 17 0 0,0 0-49 0 0,0 0-192 0 0,0 0-248 0 0,0 0-328 0 0,0 0-256 0 0,0 0-417 0 0,0 0-727 0 0,0 0-1257 0 0,0 0-2048 0 0,19-22-1056 0 0</inkml:trace>
</inkml:ink>
</file>

<file path=ppt/ink/ink8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32.1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1 5209 0 0,'0'0'1184'0'0,"0"0"-1440"0"0,0 0-256 0 0,0 0 80 0 0,0 0 232 0 0,0 0-64 0 0,0 0-64 0 0,0 0-264 0 0,0 0-560 0 0,0 0-697 0 0,0 0 1041 0 0,0 0 808 0 0,51 3 0 0 0</inkml:trace>
  <inkml:trace contextRef="#ctx0" brushRef="#br0" timeOffset="1586.95">45 41 0 0 0,'0'0'782'0'0,"0"0"424"0"0,0 0 41 0 0,0 0-116 0 0,0 0-117 0 0,0 0-111 0 0,0 0-46 0 0,0 0-10 0 0,-4-2-55 0 0,-24-11 687 0 0,27 13-853 0 0,3-4 4309 0 0,17-6-1671 0 0,-51 69-2899 0 0,61-59 19 0 0,-21-4 137 0 0,-8 4-4866 0 0,0 0-4724 0 0,0 0 2130 0 0</inkml:trace>
</inkml:ink>
</file>

<file path=ppt/ink/ink8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37.8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189 0 16203 0 0,'0'0'1033'0'0,"0"0"-473"0"0,0 0 112 0 0,0 0 176 0 0,0 0 48 0 0,0 0-152 0 0,0 0-247 0 0,-78 192-249 0 0,63-163-120 0 0,4 1-48 0 0,0-4-128 0 0,-4-1-112 0 0,4 1-240 0 0,-7-7-505 0 0,11 3-983 0 0,-5-8-2601 0 0,1-6-7794 0 0</inkml:trace>
</inkml:ink>
</file>

<file path=ppt/ink/ink8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36.8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0 391 632 0 0,'0'0'1444'0'0,"0"0"-59"0"0,0 0 246 0 0,0 0 353 0 0,0 0 178 0 0,0 0-136 0 0,0 0-331 0 0,0 0-387 0 0,0 0-328 0 0,0 0-226 0 0,0 0-158 0 0,0 0-92 0 0,11-21-47 0 0,31-63-38 0 0,-20-3 473 0 0,29-53-637 0 0,-28 103-1396 0 0,-12 74 74 0 0,-10-27 1052 0 0,-2 3 14 0 0,1 0-1 0 0,1 0 1 0 0,0-1-1 0 0,1 1 1 0 0,0-1 0 0 0,1 1-1 0 0,0-1 1 0 0,1 0-1 0 0,0 0 1 0 0,1 0 0 0 0,1 0-1 0 0,0-1 1 0 0,0 0-1 0 0,1 0 1 0 0,0-1 0 0 0,1 0-1 0 0,0 0 1 0 0,1-1-1 0 0,3 3 2 0 0,-8-10 138 0 0,0 0 0 0 0,0 0 0 0 0,0 0 0 0 0,1 0-1 0 0,-1-1 1 0 0,1 0 0 0 0,-1 1 0 0 0,1-2 0 0 0,-1 1-1 0 0,1 0 1 0 0,0-1 0 0 0,-1 0 0 0 0,1 0 0 0 0,-1-1-1 0 0,1 1 1 0 0,0-1 0 0 0,-1 0 0 0 0,1 0 0 0 0,-1 0-1 0 0,1-1 1 0 0,-1 0 0 0 0,0 1 0 0 0,0-2 0 0 0,0 1-1 0 0,0 0 1 0 0,0-1 0 0 0,0 0 0 0 0,0 0 0 0 0,-1 0 0 0 0,1-1-139 0 0,68-97 756 0 0,-29 25-4592 0 0,-6 32-5320 0 0,-27 33 4416 0 0,-5 3 713 0 0</inkml:trace>
  <inkml:trace contextRef="#ctx0" brushRef="#br0" timeOffset="511.197">742 0 0 0 0,'0'0'761'0'0,"0"0"977"0"0,0 0 424 0 0,0 0 124 0 0,0 0-11 0 0,0 0-201 0 0,0 0-342 0 0,0 0-390 0 0,0 0-307 0 0,0 0-227 0 0,0 0-152 0 0,0 0-132 0 0,-15 21-119 0 0,-50 67-122 0 0,50-68-224 0 0,0 1 0 0 0,1 1-1 0 0,1 0 1 0 0,1 1 0 0 0,1 0-1 0 0,-4 13-58 0 0,3 56-269 0 0,14-89 282 0 0,0-1 0 0 0,0 1 0 0 0,0-1 1 0 0,0 0-1 0 0,0 1 0 0 0,1-1 0 0 0,-1 0 0 0 0,1 0 1 0 0,-1-1-1 0 0,1 1 0 0 0,0 0 0 0 0,0-1 0 0 0,0 0 1 0 0,0 1-1 0 0,0-1 0 0 0,0-1 0 0 0,0 1 0 0 0,0 0 1 0 0,0-1-1 0 0,0 1 0 0 0,1-1 0 0 0,-1 0 0 0 0,0 0 1 0 0,0 0-1 0 0,0-1 0 0 0,0 1 0 0 0,1-1 0 0 0,-1 1 1 0 0,0-1-1 0 0,0 0 0 0 0,0 0 0 0 0,0-1 0 0 0,-1 1 1 0 0,1-1-1 0 0,0 1 0 0 0,0-1 0 0 0,-1 0 0 0 0,3-2-13 0 0,13-10 316 0 0,-1 0-1 0 0,0-1 1 0 0,-1-1-1 0 0,-1-1 1 0 0,0 0-1 0 0,-2-1 1 0 0,1-2-316 0 0,7-8 339 0 0,45-71 449 0 0,-44 69-629 0 0,-16 20-114 0 0,0 1-1 0 0,1-1 1 0 0,0 1-1 0 0,1 0 1 0 0,0 1-1 0 0,0 0 1 0 0,1 0-1 0 0,0 1 1 0 0,9-5-45 0 0,-17 11 5 0 0,1 1 0 0 0,-1 0 1 0 0,0-1-1 0 0,1 1 0 0 0,-1 0 1 0 0,1 0-1 0 0,-1 0 0 0 0,0 0 1 0 0,1 0-1 0 0,-1 0 0 0 0,1 1 1 0 0,-1-1-1 0 0,0 0 0 0 0,1 1 0 0 0,-1-1 1 0 0,0 1-1 0 0,1-1 0 0 0,-1 1 1 0 0,0 0-1 0 0,0-1 0 0 0,0 1 1 0 0,0 0-1 0 0,1 0 0 0 0,-1 0 1 0 0,0 0-1 0 0,0 0 0 0 0,-1 0 0 0 0,1 0 1 0 0,0 0-1 0 0,0 1 0 0 0,0-1 1 0 0,-1 0-1 0 0,1 0 0 0 0,-1 1 1 0 0,1-1-1 0 0,-1 0 0 0 0,1 1 1 0 0,-1-1-1 0 0,0 2-5 0 0,16 59 298 0 0,9 272-284 0 0,-16 181-14 0 0,-10-481-12 0 0,-1 1 1 0 0,-2-1 0 0 0,-1 0 0 0 0,-2 0 0 0 0,-2-1 0 0 0,-1 2 11 0 0,10-33 5 0 0,-1 0 1 0 0,1 0 0 0 0,0 0-1 0 0,-1 0 1 0 0,0 0-1 0 0,0 0 1 0 0,1 0-1 0 0,-1 0 1 0 0,0 0-1 0 0,-1 0 1 0 0,1 0-1 0 0,0-1 1 0 0,0 1-1 0 0,-1 0 1 0 0,1-1 0 0 0,-1 1-1 0 0,1-1 1 0 0,-1 0-1 0 0,0 1 1 0 0,0-1-1 0 0,1 0 1 0 0,-1 0-1 0 0,0 0 1 0 0,0 0-1 0 0,0-1 1 0 0,0 1 0 0 0,0 0-1 0 0,0-1 1 0 0,-1 1-1 0 0,1-1 1 0 0,0 0-1 0 0,0 0 1 0 0,0 0-1 0 0,0 0 1 0 0,0 0-1 0 0,-1 0 1 0 0,1 0-1 0 0,0-1 1 0 0,0 1 0 0 0,0-1-1 0 0,0 0 1 0 0,0 1-1 0 0,0-1 1 0 0,0 0-1 0 0,0 0 1 0 0,1 0-1 0 0,-1-1 1 0 0,0 1-1 0 0,0 0 1 0 0,1-1 0 0 0,-1 1-1 0 0,1-1 1 0 0,-1 1-1 0 0,1-1 1 0 0,0 0-1 0 0,-1 1 1 0 0,1-1-1 0 0,0-1-5 0 0,-8-14 2 0 0,1 0-1 0 0,0-1 1 0 0,1-1-1 0 0,2 1 1 0 0,-1-1-1 0 0,2 0 1 0 0,1 0-1 0 0,0-1 1 0 0,1 1-1 0 0,1-12-1 0 0,-1 5-59 0 0,2-1 1 0 0,0 0-1 0 0,2 0 0 0 0,0 0 1 0 0,2 0-1 0 0,2 1 0 0 0,0-1 1 0 0,1 1-1 0 0,2 1 0 0 0,0 0 1 0 0,2 0-1 0 0,1 1 1 0 0,6-10 58 0 0,-9 21-574 0 0,1 0 1 0 0,0 0 0 0 0,1 1 0 0 0,0 0 0 0 0,1 1-1 0 0,0 1 1 0 0,1-1 0 0 0,0 2 0 0 0,3-2 573 0 0,27-9-9396 0 0,-33 13 1364 0 0</inkml:trace>
</inkml:ink>
</file>

<file path=ppt/ink/ink8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30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267 417 0 0 0,'0'0'1116'0'0,"0"0"70"0"0,0 0 14 0 0,0 0 178 0 0,0 0 215 0 0,0 0 128 0 0,0 0-38 0 0,0 0-166 0 0,0 0-231 0 0,0 0-231 0 0,0 0-140 0 0,0 0-108 0 0,-11-8-105 0 0,-33-24-80 0 0,-9 24 1129 0 0,47 9-1690 0 0,0 0 1 0 0,0 0-1 0 0,0 1 0 0 0,0 0 1 0 0,0 0-1 0 0,0 0 0 0 0,1 1 1 0 0,-1 0-1 0 0,1 0 0 0 0,-1 0 1 0 0,1 0-1 0 0,0 1 0 0 0,1 0 1 0 0,-1 0-1 0 0,0 2-61 0 0,-13 10 128 0 0,-5 24-29 0 0,25-34-113 0 0,-1-1 0 0 0,1 1 0 0 0,0 0 1 0 0,0-1-1 0 0,0 0 0 0 0,1 0 0 0 0,0 1 0 0 0,0-2 0 0 0,0 1 1 0 0,1 0-1 0 0,0-1 0 0 0,0 1 0 0 0,0-1 0 0 0,0 0 0 0 0,1 0 1 0 0,-1-1-1 0 0,1 1 0 0 0,0-1 0 0 0,0 0 0 0 0,0-1 0 0 0,4 2 14 0 0,19 15-12 0 0,-14-9 15 0 0,-10-8 4 0 0,-1 1 1 0 0,1-1-1 0 0,0 0 1 0 0,0 1-1 0 0,-1 0 0 0 0,0 0 1 0 0,1 0-1 0 0,-1 0 0 0 0,0 1 1 0 0,0-1-1 0 0,-1 1 0 0 0,1 0 1 0 0,-1-1-1 0 0,0 1 0 0 0,0 0 1 0 0,0 1-1 0 0,-1-1 0 0 0,1 0 1 0 0,-1 0-1 0 0,0 1 0 0 0,0-1 1 0 0,0 0-1 0 0,-1 2-7 0 0,0 12 76 0 0,1-5-14 0 0,0 0 1 0 0,-1 0 0 0 0,-1-1-1 0 0,0 1 1 0 0,-1 0-1 0 0,0 0 1 0 0,-1 0 0 0 0,-1-1-1 0 0,0 1 1 0 0,0-1-1 0 0,-6 10-62 0 0,7-14 7 0 0,-1-1-1 0 0,0-1 0 0 0,1 1 1 0 0,-2-1-1 0 0,1 1 0 0 0,-1-1 1 0 0,0 0-1 0 0,0-1 0 0 0,-1 1 1 0 0,0-1-1 0 0,0 0 1 0 0,0-1-1 0 0,0 1 0 0 0,-1-1 1 0 0,0 0-1 0 0,0-1 0 0 0,0 0 1 0 0,0 0-1 0 0,0 0 0 0 0,-1-1 1 0 0,-1 0-7 0 0,-30-9-2127 0 0,24-31-5903 0 0,15 6 335 0 0,0 21 5101 0 0</inkml:trace>
  <inkml:trace contextRef="#ctx0" brushRef="#br0" timeOffset="4235.309">569 93 0 0 0,'0'0'1388'0'0,"0"0"183"0"0,0 0 50 0 0,0 0-122 0 0,0 0-228 0 0,0 0-214 0 0,0 0-163 0 0,-1-3-126 0 0,1 3-649 0 0,0 0 0 0 0,0 1 0 0 0,-1-1 0 0 0,1 0-1 0 0,0 0 1 0 0,0 1 0 0 0,0-1 0 0 0,0 0 0 0 0,-1 0 0 0 0,1 1 0 0 0,0-1 0 0 0,0 0 0 0 0,-1 0 0 0 0,1 0 0 0 0,0 0 0 0 0,0 1 0 0 0,-1-1 0 0 0,1 0 0 0 0,0 0-1 0 0,0 0 1 0 0,-1 0 0 0 0,1 0 0 0 0,0 0 0 0 0,0 0 0 0 0,-1 0 0 0 0,1 0-119 0 0,-1 22 626 0 0,-23 162 1057 0 0,-10 65-1271 0 0,15-94-524 0 0,-27 46-866 0 0,40-144-547 0 0,7-42-966 0 0,15-12-5997 0 0,-4-6 6247 0 0,-11-1 2194 0 0</inkml:trace>
  <inkml:trace contextRef="#ctx0" brushRef="#br0" timeOffset="4485.16">732 594 2633 0 0,'0'0'1121'0'0,"0"0"5"0"0,0 0 151 0 0,0 0 198 0 0,0 0 107 0 0,0 0-116 0 0,0 0-315 0 0,0 0-362 0 0,0 0-348 0 0,0 0-234 0 0,0 0-141 0 0,0 0-86 0 0,0 0-71 0 0,2 27-115 0 0,9 81-158 0 0,-2-86-1174 0 0,-6-37-203 0 0,5-19-4606 0 0,-4 21 3320 0 0</inkml:trace>
  <inkml:trace contextRef="#ctx0" brushRef="#br0" timeOffset="4635.402">728 152 6321 0 0,'0'0'1697'0'0,"0"0"-425"0"0,0 0-200 0 0,0 0-168 0 0,0 0-303 0 0,0 0-297 0 0,0 0-352 0 0,0 0-312 0 0,0 0-305 0 0,0 0-607 0 0,0 0-1032 0 0,0 0-1185 0 0,0 0-176 0 0,0 0 3297 0 0</inkml:trace>
  <inkml:trace contextRef="#ctx0" brushRef="#br0" timeOffset="5137.455">1104 424 1120 0 0,'0'0'1279'0'0,"0"0"-197"0"0,0 0 133 0 0,0 0 313 0 0,0 0 163 0 0,0 0-120 0 0,0 0-329 0 0,0 0-368 0 0,0 0-255 0 0,0 0-171 0 0,0 0-86 0 0,0 0-38 0 0,-29 35-49 0 0,-90 110-74 0 0,80-72-21 0 0,38-60-149 0 0,-1-8-27 0 0,0 1 1 0 0,1-1-1 0 0,0 0 0 0 0,-1 1 1 0 0,2 0-1 0 0,-1-1 1 0 0,1 1-1 0 0,0-1 1 0 0,0 1-1 0 0,0 0 0 0 0,1-1 1 0 0,0 1-1 0 0,0-1 1 0 0,0 1-1 0 0,1-1 1 0 0,-1 0-1 0 0,2 1 0 0 0,-1-1 1 0 0,0 0-1 0 0,1 0 1 0 0,0 0-1 0 0,0-1 1 0 0,0 1-1 0 0,1-1 0 0 0,0 0 1 0 0,0 0-1 0 0,0 0 1 0 0,0 0-1 0 0,0 0 1 0 0,1-1-1 0 0,0 0 1 0 0,-1 0-1 0 0,1 0 0 0 0,5 1-4 0 0,-2-2 142 0 0,0 0-1 0 0,0-1 1 0 0,0-1-1 0 0,0 1 1 0 0,0-1-1 0 0,0 0 1 0 0,0-1-1 0 0,1 0 1 0 0,-1 0-1 0 0,-1-1 0 0 0,1 0 1 0 0,0 0-1 0 0,0-1 1 0 0,-1 0-1 0 0,1 0 1 0 0,-1-1-1 0 0,0 1 1 0 0,0-2-1 0 0,-1 1 1 0 0,3-3-142 0 0,117-114 2525 0 0,-119 113-2406 0 0,12-15 64 0 0,-2-1 0 0 0,-1 0 0 0 0,0-1 0 0 0,-2 0 0 0 0,-1-1 0 0 0,-1-1 0 0 0,-2 0 0 0 0,0-1 0 0 0,-2 0 0 0 0,-1 0 0 0 0,-1-1 0 0 0,-2 0 0 0 0,0 0 0 0 0,-2 0 0 0 0,-2-13-183 0 0,0 27 2 0 0,-2 1-1 0 0,0-1 0 0 0,-1 1 0 0 0,0-1 0 0 0,-1 1 0 0 0,0 0 0 0 0,-2 0 1 0 0,1 0-1 0 0,-2 1 0 0 0,0 0 0 0 0,0 0 0 0 0,-1 1 0 0 0,-1 0 0 0 0,-1-1-1 0 0,6 8-43 0 0,-1 1 0 0 0,1 0-1 0 0,-1 1 1 0 0,1-1-1 0 0,-1 1 1 0 0,0 0-1 0 0,-1 0 1 0 0,1 0 0 0 0,0 1-1 0 0,-1-1 1 0 0,1 1-1 0 0,-1 1 1 0 0,0-1-1 0 0,0 1 1 0 0,0 0-1 0 0,0 0 1 0 0,0 1 0 0 0,1 0-1 0 0,-1 0 1 0 0,0 0-1 0 0,0 1 1 0 0,0 0-1 0 0,0 0 1 0 0,0 0 0 0 0,0 1-1 0 0,1 0 1 0 0,-1 0-1 0 0,1 0 1 0 0,-1 1-1 0 0,1 0 1 0 0,0 0-1 0 0,0 0 1 0 0,0 1 0 0 0,1-1-1 0 0,-4 4 44 0 0,-2 3-31 0 0,1 0 0 0 0,0 1 0 0 0,1 1 0 0 0,0-1-1 0 0,1 1 1 0 0,0 0 0 0 0,0 1 0 0 0,2 0 0 0 0,-1 0 0 0 0,2 0 0 0 0,0 0-1 0 0,0 1 1 0 0,2 0 0 0 0,-1 0 0 0 0,2 0 0 0 0,0 0 0 0 0,0 7 31 0 0,0-5-1 0 0,1-1 1 0 0,1 0-1 0 0,0 1 1 0 0,0-1-1 0 0,2 0 1 0 0,0 0 0 0 0,1 0-1 0 0,0 0 1 0 0,1-1-1 0 0,1 0 1 0 0,0 0-1 0 0,2 2 1 0 0,8 9 33 0 0,1-1 1 0 0,1 0-1 0 0,2-1 0 0 0,0-1 0 0 0,1-1 0 0 0,22 17-33 0 0,93 59 121 0 0,0-32-1434 0 0,-112-64-6130 0 0,-14-2-1263 0 0,-10 1 5476 0 0</inkml:trace>
  <inkml:trace contextRef="#ctx0" brushRef="#br0" timeOffset="5383.411">1817 572 8266 0 0,'0'0'1383'0'0,"0"0"-228"0"0,0 0-22 0 0,0 0 134 0 0,0 0 23 0 0,0 0-238 0 0,0 0-356 0 0,-11 33-306 0 0,-30 102-246 0 0,30-68-380 0 0,11-61-478 0 0,1 4 324 0 0,1-8-3397 0 0,2-1-3772 0 0,-3-1 3469 0 0</inkml:trace>
  <inkml:trace contextRef="#ctx0" brushRef="#br0" timeOffset="5637.122">1658 63 13795 0 0,'0'0'1072'0'0,"0"0"-816"0"0,0 0-288 0 0,0 0-48 0 0,0 0 0 0 0,0 0 32 0 0,0 0-32 0 0,0 0-216 0 0,0 0-312 0 0,0 0-456 0 0,0 0-561 0 0,0 0-639 0 0,30 188-969 0 0,-19-166-528 0 0,-8-7 1809 0 0</inkml:trace>
</inkml:ink>
</file>

<file path=ppt/ink/ink8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45.5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8 16 0 0,'0'0'2398'0'0,"0"0"-558"0"0,0 0-231 0 0,0 0 155 0 0,0 0 215 0 0,0 0 49 0 0,0 0-210 0 0,0 0-365 0 0,0 0-415 0 0,0 0-311 0 0,0 0-193 0 0,-7 8 242 0 0,-28 95 756 0 0,26-64-1471 0 0,2 0 0 0 0,1 0 1 0 0,2 1-1 0 0,2 0 0 0 0,2-1 0 0 0,1 1 0 0 0,2 0-61 0 0,25 67-38 0 0,-26-103 35 0 0,0-1 0 0 0,0 1 0 0 0,0-1 0 0 0,0 1 0 0 0,0-1 0 0 0,1 0 0 0 0,0 0 0 0 0,-1 0 0 0 0,1 0 0 0 0,0-1 1 0 0,0 1-1 0 0,1-1 0 0 0,-1 1 0 0 0,0-1 0 0 0,1 0 0 0 0,-1-1 0 0 0,1 1 0 0 0,0-1 0 0 0,0 1 0 0 0,-1-1 0 0 0,1 0 1 0 0,2 0 2 0 0,-4-1-1 0 0,67-4 292 0 0,-36-26 45 0 0,26-62 414 0 0,-22-8-351 0 0,-4-46-150 0 0,-14 62-112 0 0,-19 150-121 0 0,-19 129 339 0 0,19-176-346 0 0,-1-8-10 0 0,0 0 0 0 0,2 0 1 0 0,-1 0-1 0 0,1 0 0 0 0,1 0 0 0 0,0 0 0 0 0,0 0 0 0 0,1 0 0 0 0,1-1 0 0 0,0 1 0 0 0,0 0 1 0 0,-3-11-45 0 0,38 55-853 0 0,-20-44-3269 0 0,4-7-5476 0 0,-19-4 2027 0 0</inkml:trace>
  <inkml:trace contextRef="#ctx0" brushRef="#br0" timeOffset="630.286">643 19 7082 0 0,'0'0'1229'0'0,"0"0"-151"0"0,0 0 63 0 0,0 0 148 0 0,0 0-13 0 0,0 0-235 0 0,0 0-331 0 0,0 0-307 0 0,0 0-209 0 0,0 0-108 0 0,0 0-61 0 0,-16 34-20 0 0,-52 105-25 0 0,30-28-222 0 0,19-42-214 0 0,9-14-374 0 0,10-54 661 0 0,0-1-97 0 0,4-23-271 0 0,66-117 2284 0 0,0 4-154 0 0,-44 103-375 0 0,-27 42-1227 0 0,1-1 0 0 0,0 1 0 0 0,1 0 0 0 0,0 0 0 0 0,1-1 0 0 0,-1 1 0 0 0,2-1 0 0 0,-1 0-1 0 0,1 1 1 0 0,0-1 0 0 0,1 0 0 0 0,0-1 0 0 0,0 1 0 0 0,1-1 0 0 0,0 1 0 0 0,0-2 0 0 0,1 1 0 0 0,0 0 0 0 0,0-1 0 0 0,0 0 0 0 0,1-1 0 0 0,0 1 0 0 0,0-1-1 0 0,0 0 1 0 0,6 2 9 0 0,-9-6 103 0 0,-1-1 0 0 0,0 0 0 0 0,1 0 0 0 0,-1 0-1 0 0,0 0 1 0 0,1 0 0 0 0,-1 0 0 0 0,0-1 0 0 0,1 0-1 0 0,-1 0 1 0 0,0 0 0 0 0,0 0 0 0 0,0 0 0 0 0,0-1 0 0 0,0 1-1 0 0,0-1 1 0 0,0 0 0 0 0,0 0 0 0 0,-1 0 0 0 0,1 0-1 0 0,-1 0 1 0 0,1 0 0 0 0,-1-1 0 0 0,0 0 0 0 0,0 1-1 0 0,0-1 1 0 0,0 0 0 0 0,0 0 0 0 0,-1 0 0 0 0,0 0 0 0 0,1 0-1 0 0,-1 0 1 0 0,0-3-103 0 0,11-11 616 0 0,16-41 781 0 0,-2-64-433 0 0,-26 119-1769 0 0,-2-6 898 0 0,0 7-4355 0 0,-2 1-4851 0 0,1 1-540 0 0</inkml:trace>
  <inkml:trace contextRef="#ctx0" brushRef="#br0" timeOffset="912.248">1189 1 7554 0 0,'0'0'3060'0'0,"0"0"-1130"0"0,0 0-387 0 0,0 0-71 0 0,0 0-163 0 0,0 0-267 0 0,0 0-261 0 0,0 0-203 0 0,0 0-137 0 0,0 0-100 0 0,0 0-94 0 0,0 0-69 0 0,-30 20-55 0 0,-92 62-70 0 0,119-81-53 0 0,0 0 0 0 0,0 1-1 0 0,1-1 1 0 0,-1 1-1 0 0,0 0 1 0 0,1-1-1 0 0,-1 1 1 0 0,1 0 0 0 0,0 1-1 0 0,0-1 1 0 0,0 0-1 0 0,0 1 1 0 0,0-1 0 0 0,0 1-1 0 0,1 0 1 0 0,-1-1-1 0 0,1 1 1 0 0,0 0-1 0 0,-1 0 1 0 0,1 0 0 0 0,0 1 0 0 0,0 2-14 0 0,1-2-18 0 0,-1-1 1 0 0,0 1 0 0 0,1-1 0 0 0,0 1-1 0 0,0-1 1 0 0,0 1 0 0 0,0-1 0 0 0,0 1-1 0 0,1-1 1 0 0,0 1 0 0 0,0-1 0 0 0,0 1-1 0 0,0-1 1 0 0,0 0 0 0 0,0 1-1 0 0,1-1 1 0 0,0 0 0 0 0,0 0 0 0 0,0 0-1 0 0,0 0 1 0 0,0 0 0 0 0,0-1 0 0 0,1 1-1 0 0,-1-1 1 0 0,1 1 0 0 0,0-1-1 0 0,0 0 1 0 0,0 0 0 0 0,0 0 0 0 0,0-1-1 0 0,0 1 1 0 0,0-1 0 0 0,1 1 0 0 0,-1-1-1 0 0,0 0 1 0 0,1 0 0 0 0,-1-1 0 0 0,1 1-1 0 0,-1-1 1 0 0,1 0 0 0 0,-1 1-1 0 0,1-2 1 0 0,0 1 0 0 0,-1 0 0 0 0,1-1-1 0 0,-1 1 1 0 0,1-1 31 0 0,11 0-169 0 0,1 1-1 0 0,-1-2 1 0 0,0 0 0 0 0,0-1-1 0 0,1-1 1 0 0,-2 0-1 0 0,1-1 1 0 0,8-4 169 0 0,35-23-3985 0 0,-42 21 713 0 0,-3 3-2500 0 0,-3 4 996 0 0</inkml:trace>
  <inkml:trace contextRef="#ctx0" brushRef="#br0" timeOffset="4814.272">1666 277 0 0 0,'0'0'1235'0'0,"0"0"485"0"0,0 0-19 0 0,0 0-25 0 0,0 0 75 0 0,0 0 7 0 0,0 0-109 0 0,0 0-242 0 0,0 0-353 0 0,0 0-314 0 0,0 0-236 0 0,0 0-157 0 0,-3-4 318 0 0,95 8 1605 0 0,-1 3-1 0 0,86 19-2269 0 0,-111-19 223 0 0,0-2 1 0 0,0-2 0 0 0,30-5-224 0 0,-2 0-346 0 0,-74-7-2487 0 0,-18 5-2565 0 0,-2-1-4497 0 0,0 5 6950 0 0</inkml:trace>
  <inkml:trace contextRef="#ctx0" brushRef="#br0" timeOffset="5094.373">1677 568 2264 0 0,'0'0'1646'0'0,"0"0"-15"0"0,0 0-24 0 0,0 0-40 0 0,0 0-88 0 0,0 0-133 0 0,0 0-147 0 0,37-1-170 0 0,115-2-127 0 0,-58-4 498 0 0,54 0 96 0 0,-117 7-5996 0 0,1 0-4883 0 0,-28 0 5700 0 0</inkml:trace>
  <inkml:trace contextRef="#ctx0" brushRef="#br0" timeOffset="5763.29">2153 27 416 0 0,'0'0'1667'0'0,"0"0"-111"0"0,0 0 15 0 0,0 0 71 0 0,0 0-19 0 0,0 0-88 0 0,0 0-149 0 0,0 0-215 0 0,0 0-204 0 0,0 0-149 0 0,0 0-148 0 0,0 0-122 0 0,-13 16-75 0 0,-40 54-79 0 0,15 21 523 0 0,-76 154-78 0 0,-89 68-1072 0 0,148-221-973 0 0,50-73-1565 0 0,17-11-9056 0 0,-4-8 9671 0 0</inkml:trace>
  <inkml:trace contextRef="#ctx0" brushRef="#br0" timeOffset="6595.671">2935 86 3617 0 0,'0'0'1704'0'0,"0"0"-433"0"0,0 0-297 0 0,0 0-65 0 0,0 0 7 0 0,0 0 19 0 0,0 0-29 0 0,0 0-103 0 0,0 0-130 0 0,0 0-98 0 0,0 0-100 0 0,0 0-113 0 0,-31 27-80 0 0,-98 90-90 0 0,71-42-15 0 0,51-58-143 0 0,-1 0-29 0 0,0 1 0 0 0,2 0 0 0 0,0 1 1 0 0,1-1-1 0 0,1 1 0 0 0,0 0 0 0 0,2 0 1 0 0,0 0-1 0 0,1 0 0 0 0,1 1 0 0 0,1-1 1 0 0,1 0-1 0 0,0 0 0 0 0,1 0 0 0 0,1 0 1 0 0,5 12-6 0 0,-6-25 91 0 0,1 1 0 0 0,0 0 1 0 0,0-1-1 0 0,0 0 0 0 0,1 0 1 0 0,0 0-1 0 0,0-1 0 0 0,1 0 1 0 0,-1 0-1 0 0,1 0 0 0 0,0 0 1 0 0,1-1-1 0 0,-1 0 0 0 0,1 0 1 0 0,-1-1-1 0 0,1 0 0 0 0,0 0 1 0 0,0-1-1 0 0,1 1 0 0 0,-1-2 1 0 0,0 1-1 0 0,1-1 0 0 0,-1 0 1 0 0,1 0-1 0 0,-1-1 0 0 0,1 0 1 0 0,0-1-1 0 0,-1 0 0 0 0,1 0 1 0 0,-1 0-1 0 0,0-1 0 0 0,1 0 1 0 0,-1 0-1 0 0,0-1 0 0 0,4-2-91 0 0,14-3 376 0 0,1-1 1 0 0,-1-2-1 0 0,-1 0 0 0 0,0-2 1 0 0,-1 0-1 0 0,-1-2 0 0 0,0 0 0 0 0,0-2 1 0 0,-2 0-1 0 0,0-1 0 0 0,-1-2 0 0 0,-1 1 1 0 0,-1-2-1 0 0,6-10-376 0 0,-19 24-44 0 0,0 1 1 0 0,-1-1-1 0 0,0 0 1 0 0,0 0-1 0 0,0 0 1 0 0,-1 0-1 0 0,0-1 1 0 0,-1 1 0 0 0,1-1-1 0 0,-2 1 1 0 0,1-1-1 0 0,-1 0 1 0 0,0 1-1 0 0,0-1 1 0 0,-1 1-1 0 0,0-1 1 0 0,-1 1-1 0 0,0-1 1 0 0,0 1-1 0 0,0 0 1 0 0,-1 0-1 0 0,0 0 1 0 0,0 0-1 0 0,-1 0 1 0 0,0 1-1 0 0,0-1 1 0 0,0 1-1 0 0,-1 0 1 0 0,0 0-1 0 0,0 1 1 0 0,-1 0-1 0 0,1-1 1 0 0,-1 2-1 0 0,-4-3 44 0 0,-85-35-5015 0 0,28 26-3240 0 0,59 15 6813 0 0,-24-7-5720 0 0</inkml:trace>
  <inkml:trace contextRef="#ctx0" brushRef="#br0" timeOffset="6862.302">2397 435 6161 0 0,'0'0'2358'0'0,"0"0"-581"0"0,0 0-80 0 0,0 0 176 0 0,0 0-53 0 0,0 0-177 0 0,0 0-244 0 0,0 0-253 0 0,36 2-218 0 0,118 6-196 0 0,48 1 1016 0 0,-105-4-1655 0 0,0-5-1 0 0,0-4 1 0 0,60-12-93 0 0,-4-17-2428 0 0,-19 4-5293 0 0,-108 24 2029 0 0,-9-2-2027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00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0,'-19'38,"-11"23,-1 5,5-8</inkml:trace>
</inkml:ink>
</file>

<file path=ppt/ink/ink8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8:59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502 173 0 0 0,'0'0'435'0'0,"0"0"1180"0"0,0 0 497 0 0,0 0 81 0 0,0 0-189 0 0,0 0-277 0 0,0 0-235 0 0,0 0-217 0 0,0 0-145 0 0,0 0-128 0 0,-2-11 1747 0 0,-80-16 904 0 0,58 28-3602 0 0,1 0 1 0 0,0 2-1 0 0,0 1 1 0 0,0 0-1 0 0,1 2 1 0 0,0 1-1 0 0,0 0 1 0 0,-3 3-52 0 0,18-7 87 0 0,-140 63 221 0 0,146-66-314 0 0,0 1-1 0 0,0 0 0 0 0,0-1 1 0 0,0 1-1 0 0,0 0 1 0 0,0 0-1 0 0,0 0 1 0 0,1-1-1 0 0,-1 1 1 0 0,0 0-1 0 0,0 0 1 0 0,1 0-1 0 0,-1 0 1 0 0,0 1-1 0 0,1-1 1 0 0,-1 0-1 0 0,1 0 0 0 0,-1 0 1 0 0,1 0-1 0 0,0 0 1 0 0,0 1-1 0 0,-1-1 1 0 0,1 0-1 0 0,0 0 1 0 0,0 1-1 0 0,0-1 1 0 0,0 0-1 0 0,0 0 1 0 0,1 1-1 0 0,-1-1 0 0 0,0 0 1 0 0,1 0-1 0 0,-1 0 1 0 0,0 0-1 0 0,1 1 1 0 0,-1-1-1 0 0,1 0 1 0 0,0 0-1 0 0,-1 0 1 0 0,1 0-1 0 0,0 0 1 0 0,0 0-1 0 0,0 0 1 0 0,-1-1-1 0 0,1 1 0 0 0,0 0 1 0 0,0 0-1 0 0,0-1 1 0 0,0 1-1 0 0,1 0 7 0 0,64 21-8 0 0,56-10 183 0 0,-121-9-154 0 0,0 0-1 0 0,0 0 1 0 0,0 0 0 0 0,0 0-1 0 0,0 0 1 0 0,-1 0 0 0 0,1 0-1 0 0,-1 0 1 0 0,0 1 0 0 0,0-1-1 0 0,0 0 1 0 0,0 0 0 0 0,-1 0-1 0 0,1 0 1 0 0,-1 0 0 0 0,0 0-1 0 0,0 0 1 0 0,0 0 0 0 0,0 0-1 0 0,-1 2-20 0 0,-79 112 243 0 0,-5-6-212 0 0,67-85-23 0 0,12-18-10 0 0,1 0 0 0 0,0 0 0 0 0,1 0 1 0 0,0 1-1 0 0,0 0 0 0 0,0 0 0 0 0,1 0 0 0 0,1 1 0 0 0,0-1 0 0 0,0 1 1 0 0,1 0-1 0 0,0-1 0 0 0,0 3 2 0 0,3-9-7 0 0,1 1 1 0 0,-1-1-1 0 0,1 0 0 0 0,0 0 1 0 0,0 0-1 0 0,0 0 0 0 0,0-1 1 0 0,0 1-1 0 0,1-1 0 0 0,-1 1 1 0 0,1-1-1 0 0,-1 0 0 0 0,1 0 0 0 0,0 0 1 0 0,0 0-1 0 0,0 0 0 0 0,0-1 1 0 0,0 1-1 0 0,1-1 0 0 0,-1 0 1 0 0,0 0-1 0 0,1 0 0 0 0,2 0 7 0 0,0 1-73 0 0,-1-1-1 0 0,0 0 0 0 0,1 0 0 0 0,-1 0 0 0 0,1-1 0 0 0,-1 0 0 0 0,1 0 0 0 0,-1 0 0 0 0,1-1 0 0 0,-1 0 0 0 0,0 0 0 0 0,1 0 0 0 0,-1-1 0 0 0,0 0 0 0 0,1 0 74 0 0,19-14-4021 0 0,-9-8-5060 0 0,-11 14 4434 0 0,1 5 954 0 0</inkml:trace>
  <inkml:trace contextRef="#ctx0" brushRef="#br0" timeOffset="269.003">218 0 3153 0 0,'0'0'1727'0'0,"0"0"49"0"0,0 0 95 0 0,0 0 8 0 0,0 0-68 0 0,0 0-277 0 0,0 0-403 0 0,0 0-315 0 0,0 0-231 0 0,0 0-107 0 0,0 0-29 0 0,0 0-18 0 0,-16 23-45 0 0,-49 74-24 0 0,41-18 98 0 0,23-63-389 0 0,0 253 356 0 0,12-13-786 0 0,-23 166-3668 0 0,10-334-109 0 0,1-31-3923 0 0,1-42 5293 0 0</inkml:trace>
</inkml:ink>
</file>

<file path=ppt/ink/ink8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9:07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50 0 0 0,'0'0'437'0'0,"0"0"836"0"0,0 0 244 0 0,0 0-70 0 0,0 0-172 0 0,0 0-223 0 0,0 0-263 0 0,0 0-220 0 0,-3 1-151 0 0,-1 5-259 0 0,-1 0 0 0 0,1 0 1 0 0,0 1-1 0 0,0-1 0 0 0,1 1 1 0 0,0 0-1 0 0,0 0 0 0 0,0 0 1 0 0,1 0-1 0 0,0 0 0 0 0,1 1 1 0 0,0-1-1 0 0,0 0 0 0 0,0 1 1 0 0,1-1-1 0 0,0 1 0 0 0,0-1 1 0 0,2 7-160 0 0,-3 19 256 0 0,8 107 700 0 0,-6-138-937 0 0,0 0 0 0 0,0 1-1 0 0,0-1 1 0 0,1 0 0 0 0,-1 0-1 0 0,1 0 1 0 0,-1 0 0 0 0,1 0-1 0 0,0 0 1 0 0,0-1 0 0 0,0 1-1 0 0,0 0 1 0 0,0-1 0 0 0,0 1-1 0 0,0-1 1 0 0,0 0 0 0 0,1 0-1 0 0,-1 0 1 0 0,0 0 0 0 0,1 0-1 0 0,-1 0 1 0 0,1-1 0 0 0,-1 1 0 0 0,1-1-1 0 0,-1 0 1 0 0,1 0 0 0 0,-1 0-1 0 0,1 0 1 0 0,0 0 0 0 0,1-1-19 0 0,23-24 354 0 0,35-69-150 0 0,-17 27-345 0 0,-44 66 140 0 0,-1 1 1 0 0,1 0 0 0 0,0-1-1 0 0,0 1 1 0 0,0 0-1 0 0,-1-1 1 0 0,1 1-1 0 0,0 0 1 0 0,0 0-1 0 0,0 0 1 0 0,0 0-1 0 0,0 0 1 0 0,0 0-1 0 0,-1 0 1 0 0,1 0-1 0 0,0 0 1 0 0,0 0 0 0 0,0 0-1 0 0,0 1 1 0 0,0-1-1 0 0,-1 0 1 0 0,1 1-1 0 0,0-1 1 0 0,0 0-1 0 0,0 1 1 0 0,-1-1-1 0 0,1 1 1 0 0,0-1-1 0 0,-1 1 1 0 0,1 0-1 0 0,0-1 1 0 0,-1 1-1 0 0,1 0 1 0 0,-1-1 0 0 0,1 1-1 0 0,-1 0 1 0 0,1 0-1 0 0,-1-1 1 0 0,0 1-1 0 0,1 0 1 0 0,-1 0-1 0 0,0 0 1 0 0,0 0-1 0 0,1-1 1 0 0,-1 1-1 0 0,0 0 1 0 0,0 0-1 0 0,0 0 1 0 0,0 0 0 0 0,0 0-1 0 0,0 0 1 0 0,0 0-1 0 0,-1-1 1 0 0,1 1-1 0 0,0 0 1 0 0,4 11 66 0 0,25 64 227 0 0,22 36 9 0 0,-49-108-261 0 0,1 0 1 0 0,0-1 0 0 0,0 1-1 0 0,0 0 1 0 0,1-1-1 0 0,-1 0 1 0 0,1 0 0 0 0,0 0-1 0 0,0 0 1 0 0,0-1 0 0 0,0 1-1 0 0,0-1 1 0 0,0 0-1 0 0,1 0 1 0 0,-1-1 0 0 0,1 1-1 0 0,0-1 1 0 0,-1 0 0 0 0,1 0-1 0 0,0-1 1 0 0,0 1-1 0 0,-1-1 1 0 0,1 0 0 0 0,1 0-42 0 0,1-3 153 0 0,-1 0 0 0 0,1 0 0 0 0,-1-1 0 0 0,1 0 0 0 0,-1 0 0 0 0,0 0 0 0 0,-1-1 0 0 0,1 0 0 0 0,-1 0 0 0 0,0 0 0 0 0,0-1 0 0 0,0 0 0 0 0,-1 0 0 0 0,0 0 0 0 0,0 0 0 0 0,1-5-153 0 0,19-24 456 0 0,-2-2-1 0 0,-2-1 1 0 0,-1 0 0 0 0,-2-2-1 0 0,-2 0 1 0 0,8-36-456 0 0,-19-5 511 0 0,-34 64-2100 0 0,-5 31-4605 0 0,19 17-3129 0 0,6-19 5267 0 0</inkml:trace>
</inkml:ink>
</file>

<file path=ppt/ink/ink8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9:07.5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78 800 0 0,'0'0'2185'0'0,"0"0"-970"0"0,0 0-263 0 0,0 0 80 0 0,0 0 136 0 0,0 0-12 0 0,-4 33-189 0 0,-13 102-229 0 0,18-72 177 0 0,0-60-780 0 0,0-1 0 0 0,1 1 0 0 0,-1-1 0 0 0,1 1 1 0 0,0-1-1 0 0,-1 1 0 0 0,1-1 0 0 0,0 0 0 0 0,0 0 0 0 0,1 0 1 0 0,-1 0-1 0 0,0 0 0 0 0,1-1 0 0 0,-1 1 0 0 0,1-1 0 0 0,-1 1 0 0 0,1-1 1 0 0,0 0-1 0 0,-1 0 0 0 0,1 0 0 0 0,0 0 0 0 0,0-1 0 0 0,0 1 1 0 0,0-1-1 0 0,0 0 0 0 0,0 0 0 0 0,-1 0 0 0 0,1 0 0 0 0,0 0 1 0 0,0-1-1 0 0,0 1 0 0 0,0-1 0 0 0,0 1 0 0 0,0-1 0 0 0,-1 0 1 0 0,1-1-1 0 0,1 0-135 0 0,3-6 299 0 0,-1-1 1 0 0,0 0-1 0 0,0 0 0 0 0,-1-1 1 0 0,0 0-1 0 0,-1 0 1 0 0,0 0-1 0 0,0 0 0 0 0,-1-1 1 0 0,-1 1-1 0 0,0-1 1 0 0,0 0-1 0 0,-1 0 0 0 0,0 0 1 0 0,-1 0-1 0 0,0 1 1 0 0,-1-1-1 0 0,0-1-299 0 0,0 5 26 0 0,0 0 1 0 0,0 0-1 0 0,-1 1 0 0 0,1-1 1 0 0,-2 1-1 0 0,1-1 1 0 0,-1 1-1 0 0,1 0 0 0 0,-2 0 1 0 0,1 0-1 0 0,-1 0 0 0 0,0 0 1 0 0,0 1-1 0 0,0 0 1 0 0,-1 0-1 0 0,0 0 0 0 0,0 0 1 0 0,0 1-1 0 0,-1-1-26 0 0,1 1-217 0 0,0 1 0 0 0,0 0 0 0 0,0 0 0 0 0,0 0 0 0 0,-1 0 0 0 0,1 1 0 0 0,-1 0 1 0 0,1 0-1 0 0,-1 0 0 0 0,0 1 0 0 0,0 0 0 0 0,0 0 0 0 0,-4 0 217 0 0,8 1-379 0 0,0 0-1 0 0,0 0 1 0 0,0 1 0 0 0,0-1 0 0 0,0 1 0 0 0,0-1-1 0 0,0 1 1 0 0,0 0 0 0 0,1 0 0 0 0,-1 0 0 0 0,0 0-1 0 0,1 0 1 0 0,-1 0 0 0 0,0 0 0 0 0,1 0 0 0 0,-1 1-1 0 0,1-1 1 0 0,0 0 0 0 0,-1 1 0 0 0,1 0 0 0 0,0-1-1 0 0,0 1 1 0 0,0 0 0 0 0,0-1 0 0 0,0 1 0 0 0,1 0-1 0 0,-1 0 1 0 0,0 0 0 0 0,1 0 0 0 0,-1 0 0 0 0,1 0-1 0 0,0 0 380 0 0,-5 12-4397 0 0,0-3 1730 0 0</inkml:trace>
</inkml:ink>
</file>

<file path=ppt/ink/ink8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9:07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10 384 5137 0 0,'0'0'1568'0'0,"0"0"-119"0"0,0 0 163 0 0,0 0 222 0 0,0 0 20 0 0,0 0-230 0 0,0 0-297 0 0,0 0-242 0 0,0 0-184 0 0,0 0-101 0 0,0 0-81 0 0,0 0-81 0 0,0 0-49 0 0,-8 4 2058 0 0,8-35-2039 0 0,-1 17-556 0 0,1 0-1 0 0,0-1 0 0 0,1 1 1 0 0,0 0-1 0 0,2 0 1 0 0,-1-1-1 0 0,2 2 0 0 0,0-1 1 0 0,1-2-52 0 0,31-79 40 0 0,-13 32-160 0 0,-17 51-592 0 0,17-26 67 0 0,-12 32-3633 0 0,1 8-4152 0 0,-9 1 3371 0 0,-3 0-592 0 0</inkml:trace>
</inkml:ink>
</file>

<file path=ppt/ink/ink8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9:08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11971 0 0,'0'0'1385'0'0,"0"0"-463"0"0,0 0-166 0 0,0 0 132 0 0,0 0 158 0 0,0 0 19 0 0,0 0-137 0 0,0 0-201 0 0,0 0-193 0 0,0 0-105 0 0,4 32-60 0 0,14 101-48 0 0,3-15 297 0 0,-15-87-778 0 0,-2 1-1 0 0,-1-1 0 0 0,-1 1 1 0 0,-2 0-1 0 0,-2 18 161 0 0,1 15-7357 0 0,1-65 4543 0 0,0-3-3930 0 0,0-1 4203 0 0,0 1 1390 0 0,0-1 602 0 0</inkml:trace>
  <inkml:trace contextRef="#ctx0" brushRef="#br0" timeOffset="261.302">270 56 4761 0 0,'0'0'1880'0'0,"0"0"-729"0"0,0 0-108 0 0,0 0 247 0 0,0 0 219 0 0,0 0 2 0 0,0 0-205 0 0,0 0-232 0 0,0 0-182 0 0,-26 34-111 0 0,-80 107-35 0 0,80-105-375 0 0,2 8 1313 0 0,22-34-1379 0 0,3-7-260 0 0,0 1-1 0 0,0 0 0 0 0,0-1 1 0 0,0 0-1 0 0,0 1 0 0 0,1-1 1 0 0,0 0-1 0 0,-1 1 0 0 0,1-1 1 0 0,0 0-1 0 0,1 0 0 0 0,-1 0 0 0 0,1-1 1 0 0,-1 1-1 0 0,1-1 0 0 0,0 1 1 0 0,0-1-1 0 0,0 0 0 0 0,0 0 1 0 0,0 0-1 0 0,0 0 0 0 0,1-1 1 0 0,-1 1-1 0 0,0-1 0 0 0,1 0 1 0 0,0 0-1 0 0,-1 0 0 0 0,1-1 1 0 0,-1 1-1 0 0,1-1 0 0 0,0 0 1 0 0,-1 0-1 0 0,2 0-44 0 0,29 10 260 0 0,26 20 194 0 0,21 35-2037 0 0,-62-60-4830 0 0,-12-6 614 0 0,-3 1-2887 0 0</inkml:trace>
</inkml:ink>
</file>

<file path=ppt/ink/ink8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9:18.1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311 176 1368 0 0,'0'0'1839'0'0,"0"0"-710"0"0,0 0-301 0 0,0 0 3 0 0,0 0 134 0 0,0 0 165 0 0,0 0 74 0 0,0 0-110 0 0,0 0-246 0 0,0 0-239 0 0,0 0-203 0 0,0 0-94 0 0,0 0 18 0 0,-2 0 412 0 0,-2-3-993 0 0,4 3 7259 0 0,14 51-6642 0 0,-7-14-249 0 0,-1 0 1 0 0,-3 1-1 0 0,0-1 1 0 0,-3 1-1 0 0,-1 7-117 0 0,1 0 40 0 0,-8 175 70 0 0,-2-142-428 0 0,9-60-609 0 0,1-15-5219 0 0,0-2-6209 0 0,0-1 12296 0 0,0 0-1631 0 0</inkml:trace>
  <inkml:trace contextRef="#ctx0" brushRef="#br0" timeOffset="240.967">1 637 4417 0 0,'0'0'723'0'0,"0"0"-487"0"0,0 0 139 0 0,0 0 454 0 0,0 0 346 0 0,0 0 5 0 0,0 0-185 0 0,0 0-232 0 0,0 0-204 0 0,0 0-100 0 0,0 0-22 0 0,29-2 35 0 0,91-4 12 0 0,-33-16 359 0 0,104-93-2218 0 0,-133 69-2786 0 0,-3-2-3647 0 0,-42 36 7205 0 0</inkml:trace>
  <inkml:trace contextRef="#ctx0" brushRef="#br0" timeOffset="575.678">702 110 4177 0 0,'0'0'2672'0'0,"0"0"-1810"0"0,0 0-486 0 0,0 0 191 0 0,-8 37 312 0 0,-25 119 197 0 0,-2 74 2179 0 0,34-49-1853 0 0,1-178-1363 0 0,0 0-1 0 0,1 1 1 0 0,0-1 0 0 0,-1 0 0 0 0,1 0 0 0 0,1 0-1 0 0,-1 0 1 0 0,0 0 0 0 0,1 0 0 0 0,-1 0 0 0 0,1 0-1 0 0,0 0 1 0 0,0-1 0 0 0,0 1 0 0 0,1-1-1 0 0,-1 0 1 0 0,0 1 0 0 0,1-1 0 0 0,-1 0 0 0 0,1 0-1 0 0,0-1 1 0 0,0 1 0 0 0,0 0 0 0 0,0-1-1 0 0,2 1-38 0 0,-1-1 75 0 0,1-1-1 0 0,-1 0 0 0 0,1 0 0 0 0,-1-1 1 0 0,1 1-1 0 0,-1-1 0 0 0,1 0 0 0 0,-1 0 1 0 0,0 0-1 0 0,0-1 0 0 0,1 1 0 0 0,-1-1 1 0 0,0 0-1 0 0,-1 0 0 0 0,1-1 0 0 0,0 1 1 0 0,0-1-1 0 0,1-1-74 0 0,97-78 723 0 0,-100 81-719 0 0,2-3 4 0 0,0 1 0 0 0,0 0 0 0 0,0 0 0 0 0,1 0 0 0 0,-1 0 0 0 0,1 0 0 0 0,-1 1 0 0 0,1 0 0 0 0,0 0 0 0 0,0 1 0 0 0,0-1 0 0 0,0 1 0 0 0,0 0 0 0 0,0 0 0 0 0,0 1 0 0 0,1-1 0 0 0,0 1-8 0 0,-3 2 25 0 0,0 0 0 0 0,0-1 0 0 0,-1 1 1 0 0,1 1-1 0 0,-1-1 0 0 0,0 0 0 0 0,1 1 0 0 0,-1-1 1 0 0,0 1-1 0 0,-1-1 0 0 0,1 1 0 0 0,0 0 1 0 0,-1 0-1 0 0,1 0 0 0 0,-1 0 0 0 0,0 0 1 0 0,0 0-1 0 0,0 3-25 0 0,13 24 56 0 0,-9-23 248 0 0,24 8-7520 0 0,-24-15 6184 0 0,12-1-8663 0 0,-6-2 8389 0 0</inkml:trace>
  <inkml:trace contextRef="#ctx0" brushRef="#br0" timeOffset="1209.93">1341 511 0 0 0,'0'0'636'0'0,"0"0"283"0"0,0 0 147 0 0,0 0 182 0 0,0 0 139 0 0,0 0-58 0 0,0 0-248 0 0,0 0-268 0 0,0 0-169 0 0,-18 35-94 0 0,-53 106-59 0 0,19-33 614 0 0,34-36-837 0 0,19-70-265 0 0,0-1 0 0 0,0 1 1 0 0,0-1-1 0 0,0 0 0 0 0,0 1 0 0 0,0-1 0 0 0,0 0 0 0 0,0 0 0 0 0,1 0 0 0 0,-1 0 1 0 0,0 0-1 0 0,1 0 0 0 0,-1 0 0 0 0,1 0 0 0 0,0 0 0 0 0,-1-1 0 0 0,1 1 1 0 0,-1-1-1 0 0,1 1 0 0 0,0-1 0 0 0,-1 0 0 0 0,1 1 0 0 0,0-1 0 0 0,-1 0 0 0 0,1 0 1 0 0,0 0-1 0 0,0-1 0 0 0,-1 1 0 0 0,1 0 0 0 0,0 0 0 0 0,-1-1 0 0 0,1 1 1 0 0,0-1-1 0 0,-1 0 0 0 0,1 0 0 0 0,-1 1 0 0 0,1-1 0 0 0,-1 0 0 0 0,0 0 0 0 0,1 0 1 0 0,-1 0-1 0 0,0 0 0 0 0,2-2-3 0 0,124-140 2470 0 0,-113 125-2305 0 0,48-66 879 0 0,-62 84-1048 0 0,0 1 0 0 0,-1-1 0 0 0,1 0 0 0 0,0 1 0 0 0,0-1 0 0 0,0 1 0 0 0,-1-1-1 0 0,1 1 1 0 0,0-1 0 0 0,0 0 0 0 0,0 1 0 0 0,0-1 0 0 0,0 1 0 0 0,0-1 0 0 0,0 1 0 0 0,0-1 0 0 0,0 1 0 0 0,0-1-1 0 0,0 1 1 0 0,0-1 0 0 0,0 1 0 0 0,0-1 0 0 0,0 1 0 0 0,1-1 0 0 0,-1 0 0 0 0,0 1 0 0 0,0-1 0 0 0,1 1-1 0 0,-1-1 1 0 0,0 0 0 0 0,0 1 0 0 0,1-1 0 0 0,-1 0 0 0 0,0 1 0 0 0,1-1 0 0 0,-1 0 0 0 0,1 1 0 0 0,-1-1-1 0 0,0 0 1 0 0,1 0 0 0 0,-1 1 0 0 0,1-1 0 0 0,-1 0 0 0 0,1 0 0 0 0,-1 0 0 0 0,0 0 0 0 0,1 0 0 0 0,-1 0-1 0 0,1 0 1 0 0,-1 0 0 0 0,1 0 0 0 0,-1 0 0 0 0,1 0 0 0 0,-1 0 0 0 0,1 0 0 0 0,-1 0 0 0 0,1 0 0 0 0,-1 0-1 0 0,1 0 1 0 0,-1 0 0 0 0,0-1 0 0 0,1 1 0 0 0,-1 0 0 0 0,1 0 0 0 0,-1-1 0 0 0,0 1 0 0 0,1 0 0 0 0,-1-1 4 0 0,0 17 52 0 0,-1-9-96 0 0,-1 1 0 0 0,1-1 1 0 0,1 1-1 0 0,0-1 0 0 0,0 1 1 0 0,0-1-1 0 0,1 1 1 0 0,0-1-1 0 0,0 1 0 0 0,1-1 1 0 0,0 0-1 0 0,0 0 0 0 0,1 0 1 0 0,0 0-1 0 0,0 0 0 0 0,1 0 1 0 0,0-1-1 0 0,0 1 0 0 0,0-1 1 0 0,1 0-1 0 0,0-1 1 0 0,0 1-1 0 0,0-1 0 0 0,1 0 1 0 0,0 0 43 0 0,0-4 62 0 0,0 0 1 0 0,-1 0 0 0 0,1-1-1 0 0,0 0 1 0 0,0 0-1 0 0,0-1 1 0 0,-1 1 0 0 0,1-1-1 0 0,0-1 1 0 0,-1 1 0 0 0,1-1-1 0 0,-1 0 1 0 0,1 0-1 0 0,-1 0 1 0 0,0-1 0 0 0,0 0-1 0 0,0 0 1 0 0,0 0 0 0 0,-1-1-1 0 0,1 0 1 0 0,-1 1 0 0 0,0-1-1 0 0,0-1 1 0 0,0 1-1 0 0,-1-1 1 0 0,1 1 0 0 0,-1-1-1 0 0,0 0 1 0 0,0-2-63 0 0,17-16 455 0 0,72-122 1268 0 0,-60 83-1443 0 0,-3-2 0 0 0,-3-1 0 0 0,9-38-280 0 0,-26 58 27 0 0,-1 1 0 0 0,-2-1-1 0 0,-3-1 1 0 0,-1 1 0 0 0,-3-21-27 0 0,1 57 45 0 0,0 9-36 0 0,0 0 1 0 0,0 1-1 0 0,0-1 1 0 0,0 0-1 0 0,-1 1 1 0 0,1-1-1 0 0,0 0 0 0 0,0 1 1 0 0,0-1-1 0 0,0 0 1 0 0,-1 0-1 0 0,1 1 1 0 0,0-1-1 0 0,0 0 1 0 0,0 1-1 0 0,-1-1 1 0 0,1 0-1 0 0,0 0 1 0 0,0 0-1 0 0,-1 1 0 0 0,1-1 1 0 0,0 0-1 0 0,-1 0 1 0 0,1 0-1 0 0,0 0 1 0 0,-1 0-1 0 0,1 0 1 0 0,0 0-1 0 0,-1 1 1 0 0,1-1-1 0 0,0 0 1 0 0,-1 0-1 0 0,1 0 1 0 0,0 0-1 0 0,-1 0 0 0 0,1-1 1 0 0,0 1-1 0 0,-1 0 1 0 0,1 0-1 0 0,0 0 1 0 0,-1 0-1 0 0,1 0 1 0 0,0 0-1 0 0,-1 0 1 0 0,1-1-1 0 0,0 1 1 0 0,0 0-1 0 0,-1 0 0 0 0,1 0 1 0 0,0-1-1 0 0,0 1 1 0 0,-1 0-1 0 0,1 0 1 0 0,0-1-1 0 0,0 1 1 0 0,0 0-1 0 0,-1-1 1 0 0,1 1-1 0 0,0 0 1 0 0,0-1-10 0 0,-18 29-132 0 0,-21 107-72 0 0,13 74 98 0 0,24-14-188 0 0,29-54-298 0 0,-14-118 401 0 0,3 16-3793 0 0,-16-38 2257 0 0,0-1-688 0 0,0 0-1024 0 0,-1 0-373 0 0,-2 0 1093 0 0</inkml:trace>
  <inkml:trace contextRef="#ctx0" brushRef="#br0" timeOffset="1459.516">1503 434 7866 0 0,'0'0'1024'0'0,"0"0"-192"0"0,0 0 360 0 0,0 0 257 0 0,0 0 39 0 0,0 0-368 0 0,0 0-440 0 0,203-33-256 0 0,-159 29-200 0 0,1-3-111 0 0,-5 3-41 0 0,12 0-24 0 0,-11-3-64 0 0,10 3-72 0 0,-10 1-449 0 0,-1-1-1391 0 0,-10 4-3433 0 0,-4 0-3241 0 0</inkml:trace>
</inkml:ink>
</file>

<file path=ppt/ink/ink8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9:1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174 0 96 0 0,'0'0'1414'0'0,"0"0"-569"0"0,0 0-310 0 0,0 0-3 0 0,0 0 192 0 0,0 0 228 0 0,0 0 125 0 0,0 0-82 0 0,0 0-187 0 0,0 0-222 0 0,0 0-171 0 0,-3 19-96 0 0,-15 136 440 0 0,6 54 598 0 0,-11-106-1058 0 0,17-66-531 0 0,34-55 207 0 0,139-107 544 0 0,-155 118-537 0 0,0 0 0 0 0,1 0 0 0 0,0 2 0 0 0,0-1 0 0 0,0 1 0 0 0,1 1 0 0 0,-1 1 0 0 0,1 0 0 0 0,0 0 0 0 0,6 1 18 0 0,-18 3 55 0 0,1 0 1 0 0,-1 1-1 0 0,1-1 1 0 0,-1 1-1 0 0,0-1 1 0 0,1 1-1 0 0,-1 0 1 0 0,0-1-1 0 0,0 1 1 0 0,0 1-1 0 0,0-1 1 0 0,-1 0-1 0 0,1 0 1 0 0,-1 0-1 0 0,1 1 1 0 0,-1-1-1 0 0,0 1 1 0 0,0-1-1 0 0,0 1 1 0 0,0 0-1 0 0,0-1 1 0 0,-1 1-1 0 0,1 0 1 0 0,-1 0-1 0 0,0-1 1 0 0,1 1-1 0 0,-1 0 1 0 0,-1 0-1 0 0,1-1 1 0 0,0 1 0 0 0,-1 0-1 0 0,1 0 1 0 0,-1-1-1 0 0,0 1 1 0 0,0 0-1 0 0,0-1 1 0 0,0 1-1 0 0,0-1 1 0 0,-1 1-1 0 0,1-1 1 0 0,-1 0-1 0 0,1 0 1 0 0,-3 2-56 0 0,-8 15 57 0 0,-2 0 1 0 0,0-1-1 0 0,-1-1 0 0 0,0 0 1 0 0,-2-1-1 0 0,0-1 1 0 0,0 0-1 0 0,-2-1 1 0 0,0-1-1 0 0,0-1 1 0 0,-1-1-1 0 0,0-1 1 0 0,-3 0-58 0 0,0-3-781 0 0,7-6-5504 0 0,15-6 150 0 0,1-4 4771 0 0,0 9 1145 0 0,0-5 74 0 0</inkml:trace>
  <inkml:trace contextRef="#ctx0" brushRef="#br0" timeOffset="615.718">606 394 0 0 0,'0'0'733'0'0,"0"0"580"0"0,0 0 474 0 0,0 0 216 0 0,0 0-113 0 0,0 0-359 0 0,0 0-380 0 0,0 0-302 0 0,0 0-198 0 0,0 0-96 0 0,0 0-45 0 0,-2 24-69 0 0,-8 75-79 0 0,7 10 853 0 0,21-116 519 0 0,46-81 214 0 0,-45 56-1771 0 0,0 0-1 0 0,3 2 0 0 0,0 0 1 0 0,21-19-177 0 0,-42 47 2 0 0,1 1 0 0 0,-1 0 0 0 0,0-1 0 0 0,1 1 0 0 0,-1 0 0 0 0,1 0 0 0 0,-1 0 0 0 0,1 0 0 0 0,0 1 0 0 0,-1-1 0 0 0,1 0 0 0 0,0 1 0 0 0,0-1 0 0 0,-1 1 0 0 0,1-1 0 0 0,0 1 0 0 0,0 0 0 0 0,0 0 0 0 0,-1 0 0 0 0,1 0 0 0 0,0 0 0 0 0,0 0 0 0 0,0 1 0 0 0,-1-1 0 0 0,1 0 0 0 0,0 1 0 0 0,0 0 0 0 0,-1-1 0 0 0,1 1 0 0 0,0 0 0 0 0,-1 0 0 0 0,1 0 0 0 0,-1 0 0 0 0,1 0 0 0 0,-1 0 0 0 0,1 0 0 0 0,-1 0 0 0 0,0 1 0 0 0,0-1 1 0 0,1 1-1 0 0,-1 0-3 0 0,32 57 190 0 0,0 68 144 0 0,-11 18-120 0 0,-22-127-191 0 0,-14 107 80 0 0,-10-48-143 0 0,15-63 23 0 0,7-8-1 0 0,0-1 1 0 0,0 0 0 0 0,-1 0-1 0 0,0 0 1 0 0,0-1-1 0 0,0 1 1 0 0,-1-1-1 0 0,0 1 1 0 0,1-1-1 0 0,-2 0 1 0 0,1-1 0 0 0,0 1-1 0 0,-1-1 1 0 0,1 1-1 0 0,-1-1 1 0 0,0-1-1 0 0,0 1 1 0 0,0-1-1 0 0,-1 0 1 0 0,1 0 0 0 0,-3 0 18 0 0,4-4-27 0 0,1 0 0 0 0,-1-1 1 0 0,1 1-1 0 0,0-1 0 0 0,0 0 1 0 0,0 0-1 0 0,0 0 1 0 0,0-1-1 0 0,1 1 0 0 0,0 0 1 0 0,-1-1-1 0 0,1 0 1 0 0,0 1-1 0 0,1-1 0 0 0,-1 0 1 0 0,1 0-1 0 0,0 0 0 0 0,0 0 1 0 0,0-1-1 0 0,0 1 1 0 0,1 0-1 0 0,-1 0 0 0 0,1 0 1 0 0,0-1-1 0 0,1 1 0 0 0,0-4 27 0 0,0-6-156 0 0,2-1-1 0 0,0 0 0 0 0,1 1 0 0 0,0 0 0 0 0,1 0 0 0 0,1 0 0 0 0,0 1 0 0 0,1-1 0 0 0,0 1 1 0 0,1 1-1 0 0,1 0 0 0 0,-1 0 0 0 0,2 0 0 0 0,9-8 157 0 0,43-39-7054 0 0,-45 45 2136 0 0,-4 5-95 0 0</inkml:trace>
  <inkml:trace contextRef="#ctx0" brushRef="#br0" timeOffset="2196.045">278 704 0 0 0,'-25'-19'0'0'0,"9"13"0"0"0,-43 5 0 0 0,24 12 205 0 0,0 0 3843 0 0,-1-11 1326 0 0,-9-29-810 0 0,19-12-2238 0 0,34 11-6042 0 0,10 12-6391 0 0,-7 15 7413 0 0</inkml:trace>
</inkml:ink>
</file>

<file path=ppt/ink/ink8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9:25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154 398 11266 0 0,'0'0'642'0'0,"0"0"-213"0"0,0 0 146 0 0,0 0 281 0 0,0 0 180 0 0,0 0 31 0 0,31-23-166 0 0,97-71-197 0 0,-24 9 451 0 0,26-59-238 0 0,-84 92-413 0 0,-46 52-525 0 0,8 75-56 0 0,3 277 481 0 0,-11-330-409 0 0,2 37-211 0 0,-2 0 0 0 0,-3 1 0 0 0,-3-1 0 0 0,-2 0 0 0 0,-2-1 0 0 0,-19 55 216 0 0,22-92-350 0 0,-2 0-1 0 0,-1 0 0 0 0,0 0 0 0 0,-1-2 0 0 0,-2 1 1 0 0,0-1-1 0 0,0-1 0 0 0,-2-1 0 0 0,0 0 0 0 0,-1 0 1 0 0,-1-2-1 0 0,-1 0 0 0 0,0-1 0 0 0,0-1 1 0 0,-2 0-1 0 0,1-2 0 0 0,-2 0 0 0 0,1-2 0 0 0,-1 0 1 0 0,-1-1-1 0 0,0-1 0 0 0,0-1 0 0 0,0-1 0 0 0,-1-1 1 0 0,1 0-1 0 0,-16-2 351 0 0,34-2 57 0 0,0 0 0 0 0,1 0 0 0 0,-1-1 0 0 0,1 0 1 0 0,-1 0-1 0 0,1 0 0 0 0,-1 0 0 0 0,1-1 0 0 0,-1 1 0 0 0,1-1 0 0 0,0 0 1 0 0,0 0-1 0 0,0 0 0 0 0,0 0 0 0 0,0 0 0 0 0,0-1 0 0 0,1 1 1 0 0,-1-1-1 0 0,1 0 0 0 0,0 0 0 0 0,0 0 0 0 0,0 0 0 0 0,0 0 0 0 0,0 0 1 0 0,1 0-1 0 0,-1-1 0 0 0,1 1 0 0 0,0-1 0 0 0,0 1 0 0 0,0-1 0 0 0,0 0 1 0 0,1 1-1 0 0,0-1 0 0 0,-1 1 0 0 0,1-1 0 0 0,1 0 0 0 0,-1 1 1 0 0,0-1-1 0 0,1 0 0 0 0,0 1 0 0 0,0-1 0 0 0,0 1 0 0 0,0-1 0 0 0,0 1 1 0 0,1 0-1 0 0,0-1 0 0 0,0 1 0 0 0,0-1-57 0 0,14-19 250 0 0,1 0 1 0 0,1 1-1 0 0,0 0 1 0 0,2 2-1 0 0,0 0 1 0 0,2 2-1 0 0,0 0 0 0 0,1 1 1 0 0,22-11-251 0 0,0-4 203 0 0,304-185-1952 0 0,-92 84-5754 0 0,-248 128 8263 0 0,-3 3 4732 0 0,-10 8-994 0 0,-3 3-5507 0 0,-10 8 1201 0 0,2 1 0 0 0,0 0 0 0 0,2 1 0 0 0,0 0 0 0 0,1 1 0 0 0,0 1 0 0 0,2-1 0 0 0,1 2 0 0 0,0 0 0 0 0,2 0 0 0 0,0 0 0 0 0,2 1-1 0 0,0 0 1 0 0,2 0 0 0 0,0 0 0 0 0,1 4-192 0 0,3-22 48 0 0,-1 0-1 0 0,1 0 0 0 0,0 0 0 0 0,0 0 0 0 0,1 0 1 0 0,-1-1-1 0 0,1 1 0 0 0,0-1 0 0 0,0 1 0 0 0,1-1 1 0 0,-1 1-1 0 0,1-1 0 0 0,0 0 0 0 0,0 0 0 0 0,0-1 1 0 0,1 1-1 0 0,-1-1 0 0 0,1 1 0 0 0,0-1 0 0 0,0 0 1 0 0,0-1-1 0 0,0 1 0 0 0,1-1 0 0 0,-1 0 0 0 0,1 0 1 0 0,-1 0-1 0 0,1 0 0 0 0,0-1 0 0 0,0 0 1 0 0,0 0-1 0 0,-1 0 0 0 0,1 0 0 0 0,0-1 0 0 0,0 0 1 0 0,0 0-1 0 0,0 0 0 0 0,0-1 0 0 0,0 0 0 0 0,0 0 1 0 0,0 0-1 0 0,0 0 0 0 0,-1-1 0 0 0,1 0 0 0 0,-1 0 1 0 0,1 0-1 0 0,-1 0 0 0 0,0-1 0 0 0,1 0 0 0 0,-1 0 1 0 0,-1 0-1 0 0,1 0 0 0 0,0-1 0 0 0,1-1-47 0 0,-1-2 76 0 0,0 0 0 0 0,-1 0-1 0 0,0-1 1 0 0,0 0-1 0 0,0 1 1 0 0,-1-1 0 0 0,0 0-1 0 0,-1 0 1 0 0,0 0 0 0 0,0 0-1 0 0,-1-1 1 0 0,0 1 0 0 0,0 0-1 0 0,-1 0 1 0 0,-1-7-76 0 0,1 9-100 0 0,0 1-1 0 0,-1-1 1 0 0,1 0-1 0 0,-2 1 1 0 0,1-1-1 0 0,0 1 1 0 0,-1-1-1 0 0,0 1 1 0 0,0 0-1 0 0,-1 0 1 0 0,1 0-1 0 0,-1 1 1 0 0,0-1-1 0 0,-1 1 1 0 0,1 0-1 0 0,-4-2 101 0 0,-49-34-5736 0 0,24 32-3822 0 0,18 4 4126 0 0</inkml:trace>
  <inkml:trace contextRef="#ctx0" brushRef="#br0" timeOffset="283.635">1162 1057 12083 0 0,'0'0'842'0'0,"0"0"-77"0"0,0 0 168 0 0,0 0 230 0 0,0 0 76 0 0,0 0-120 0 0,0 0-158 0 0,0 0-123 0 0,0 0-125 0 0,0 0-132 0 0,0 0-172 0 0,0 0-121 0 0,0 0-23 0 0,-11-17-23 0 0,-32-53-23 0 0,42 68-207 0 0,0-1 1 0 0,1 1-1 0 0,-1 0 1 0 0,0 0-1 0 0,1-1 1 0 0,-1 1 0 0 0,1-1-1 0 0,0 1 1 0 0,-1 0-1 0 0,1-1 1 0 0,0 1 0 0 0,1-1-1 0 0,-1 1 1 0 0,0 0-1 0 0,1-1 1 0 0,-1 1-1 0 0,1 0 1 0 0,0-1 0 0 0,0 1-1 0 0,0 0 1 0 0,0 0-1 0 0,1-2-12 0 0,4-10 58 0 0,1-9-99 0 0,1-1 0 0 0,1 2 0 0 0,0-1 0 0 0,2 1-1 0 0,1 1 1 0 0,1 0 0 0 0,0 1 0 0 0,8-8 41 0 0,2 0-915 0 0,30-30-2976 0 0,-32 45-1206 0 0,4 5-3399 0 0,-17 7 4230 0 0</inkml:trace>
  <inkml:trace contextRef="#ctx0" brushRef="#br0" timeOffset="533.7">1590 681 3897 0 0,'0'0'3685'0'0,"0"0"-1956"0"0,0 0-534 0 0,0 0 94 0 0,0 0 51 0 0,0 0-187 0 0,0 0-296 0 0,-33 32-191 0 0,-99 98-146 0 0,83-63 4 0 0,47-56-437 0 0,0-8-85 0 0,1 0 1 0 0,0 1-1 0 0,0-1 0 0 0,0 1 0 0 0,1-1 0 0 0,-1 1 0 0 0,1 0 1 0 0,0-1-1 0 0,0 1 0 0 0,0-1 0 0 0,0 1 0 0 0,1-1 0 0 0,0 1 1 0 0,-1 0-1 0 0,1-1 0 0 0,0 0 0 0 0,1 1 0 0 0,-1-1 0 0 0,1 0 0 0 0,-1 1 1 0 0,1-1-1 0 0,0 0 0 0 0,0 0 0 0 0,1-1 0 0 0,-1 1 0 0 0,0 0 1 0 0,1-1-1 0 0,0 1 0 0 0,-1-1 0 0 0,1 0 0 0 0,0 0 0 0 0,0 0 1 0 0,0 0-1 0 0,1-1 0 0 0,-1 1 0 0 0,0-1 0 0 0,1 1 0 0 0,-1-1 0 0 0,0-1 1 0 0,1 1-1 0 0,0 0 0 0 0,1-1-2 0 0,11 3-91 0 0,-1-1-1 0 0,1 0 1 0 0,0-1-1 0 0,-1-1 1 0 0,1-1-1 0 0,0 0 1 0 0,-1-1-1 0 0,1-1 1 0 0,-1 0-1 0 0,0-1 1 0 0,1-1 0 0 0,-2 0-1 0 0,1-1 1 0 0,2-2 91 0 0,73-38-3849 0 0,-25 11-5776 0 0,-55 28 7346 0 0</inkml:trace>
  <inkml:trace contextRef="#ctx0" brushRef="#br0" timeOffset="820.07">1863 869 0 0 0,'0'0'769'0'0,"0"0"285"0"0,0 0 350 0 0,0 0 375 0 0,0 0 120 0 0,0 0-173 0 0,0 0-187 0 0,0 0-68 0 0,0 0-7 0 0,0 0 37 0 0,0 0 27 0 0,0 0-101 0 0,0 0-151 0 0,33 3-158 0 0,102 6-213 0 0,-133-9-862 0 0,1 1 0 0 0,0-1 0 0 0,0 0 0 0 0,-1 0 0 0 0,1 0 0 0 0,0 0 0 0 0,0-1 0 0 0,-1 1 0 0 0,1-1 0 0 0,0 0 0 0 0,-1 1 0 0 0,1-1 0 0 0,0 0 0 0 0,-1-1-1 0 0,1 1 1 0 0,-1 0 0 0 0,0-1 0 0 0,1 1 0 0 0,-1-1 0 0 0,0 0 0 0 0,0 0 0 0 0,0 0 0 0 0,0 0 0 0 0,0 0 0 0 0,0-1-43 0 0,7-9 277 0 0,-1 6-170 0 0,0-1-1 0 0,0-1 0 0 0,-1 1 1 0 0,0-1-1 0 0,-1-1 0 0 0,0 1 1 0 0,0-1-1 0 0,-1 0 0 0 0,0 0 1 0 0,-1-1-1 0 0,0 1 0 0 0,0-1 1 0 0,-1 0-1 0 0,0 0 0 0 0,-1-1 1 0 0,0 1-1 0 0,-1 0 0 0 0,1-10-106 0 0,-4 16-17 0 0,0 1 0 0 0,0-1 0 0 0,-1 1 0 0 0,1 0 0 0 0,-1 0 0 0 0,1 0 0 0 0,-1 0 0 0 0,0 0 0 0 0,0 1 0 0 0,-1-1 0 0 0,1 1 0 0 0,0 0 0 0 0,-1 0 0 0 0,1 0 0 0 0,-1 0 0 0 0,0 1 0 0 0,0-1 0 0 0,0 1 0 0 0,1 0-1 0 0,-1 0 1 0 0,0 0 0 0 0,0 1 0 0 0,-1 0 0 0 0,1-1 0 0 0,0 1 0 0 0,0 1 0 0 0,0-1 0 0 0,0 0 0 0 0,0 1 0 0 0,0 0 0 0 0,0 0 0 0 0,1 0 0 0 0,-1 1 0 0 0,0-1 0 0 0,0 1 17 0 0,-14 7-73 0 0,0 0-1 0 0,1 1 1 0 0,0 0-1 0 0,1 2 1 0 0,0 0-1 0 0,1 0 1 0 0,0 2-1 0 0,1 0 1 0 0,1 0-1 0 0,0 2 1 0 0,-1 1 73 0 0,1-1-93 0 0,1 1 1 0 0,1 0-1 0 0,0 1 1 0 0,2 0-1 0 0,0 0 1 0 0,0 1-1 0 0,2 0 1 0 0,1 1-1 0 0,0-1 1 0 0,1 1-1 0 0,1 1 0 0 0,1-1 1 0 0,0 18 92 0 0,3-30-41 0 0,1 0 0 0 0,0 0 1 0 0,0 1-1 0 0,1-1 0 0 0,0 0 0 0 0,0 0 0 0 0,1 0 1 0 0,0-1-1 0 0,1 1 0 0 0,-1 0 0 0 0,1-1 0 0 0,1 0 1 0 0,0 0-1 0 0,0-1 0 0 0,0 1 0 0 0,0-1 1 0 0,1 0-1 0 0,0 0 0 0 0,1-1 0 0 0,-1 0 0 0 0,1 0 1 0 0,0 0-1 0 0,0-1 0 0 0,8 3 41 0 0,3 2-156 0 0,1-1-1 0 0,-1-1 1 0 0,2-1-1 0 0,-1-1 1 0 0,1 0-1 0 0,0-1 1 0 0,0-2-1 0 0,0 0 1 0 0,17-1 156 0 0,72-6-4046 0 0,-40-8-5354 0 0,-47 6 3715 0 0</inkml:trace>
</inkml:ink>
</file>

<file path=ppt/ink/ink8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09:20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1 322 3129 0 0,'0'0'2555'0'0,"0"0"-1652"0"0,0 0-459 0 0,0 0 293 0 0,0 0 301 0 0,0 0 237 0 0,0 0 88 0 0,0 0-72 0 0,34-1-156 0 0,110-7-171 0 0,-48-17 627 0 0,-78 16-1263 0 0,0-1 1 0 0,-1-1 0 0 0,0 0-1 0 0,-1-1 1 0 0,0 0-1 0 0,-1-2 1 0 0,0 0-1 0 0,2-3-328 0 0,-10 8 138 0 0,0 0 0 0 0,-1-1-1 0 0,0 0 1 0 0,-1 0 0 0 0,0 0-1 0 0,0 0 1 0 0,-1-1 0 0 0,0 1-1 0 0,-1-1 1 0 0,-1 0 0 0 0,1-1-1 0 0,-2 1 1 0 0,0 0-1 0 0,0-9-137 0 0,-1 19 18 0 0,0 1 0 0 0,-1-1-1 0 0,1 0 1 0 0,-1 0-1 0 0,1 1 1 0 0,-1-1-1 0 0,1 0 1 0 0,-1 1-1 0 0,0-1 1 0 0,1 1-1 0 0,-1-1 1 0 0,0 1-1 0 0,1-1 1 0 0,-1 1-1 0 0,0-1 1 0 0,0 1-1 0 0,0-1 1 0 0,1 1-1 0 0,-1 0 1 0 0,0 0-1 0 0,0-1 1 0 0,0 1-1 0 0,0 0 1 0 0,1 0-1 0 0,-1 0 1 0 0,0 0-1 0 0,0 0 1 0 0,0 0-1 0 0,0 0 1 0 0,0 0-1 0 0,0 0 1 0 0,1 1-1 0 0,-1-1 1 0 0,0 0-1 0 0,0 0 1 0 0,0 1-1 0 0,0-1 1 0 0,1 1-1 0 0,-1-1 1 0 0,0 1-1 0 0,1-1 1 0 0,-1 1-1 0 0,0-1 1 0 0,1 1-1 0 0,-1 0 1 0 0,0-1-1 0 0,1 1 1 0 0,-1 0-1 0 0,1-1 1 0 0,-1 1-1 0 0,1 0 1 0 0,0 0-1 0 0,-1-1 1 0 0,1 1-18 0 0,-26 117-260 0 0,24-96 248 0 0,-2 52-25 0 0,4 1 0 0 0,4-1 0 0 0,2 0-1 0 0,4 0 1 0 0,3-1 0 0 0,6 11 37 0 0,9 90-330 0 0,-23-124 191 0 0,-2-31-10 0 0,-1 1 0 0 0,-1-1 0 0 0,0 1 0 0 0,-2 0 0 0 0,0-1 0 0 0,-1 1 0 0 0,-1-1 0 0 0,-1 1 0 0 0,0-1 0 0 0,-2 1 149 0 0,-3 0-239 0 0,0-1 0 0 0,-1 0-1 0 0,-1-1 1 0 0,-1 0 0 0 0,0 0-1 0 0,-2-2 1 0 0,-2 4 239 0 0,9-13-68 0 0,-2 6 47 0 0,-1 0-1 0 0,-1-1 1 0 0,0 0-1 0 0,-1 0 1 0 0,0-1-1 0 0,-1-1 1 0 0,0 0-1 0 0,-1-1 1 0 0,1 0-1 0 0,-2-1 1 0 0,1-1-1 0 0,-1 0 1 0 0,-1-1-1 0 0,1-1 1 0 0,-1 0-1 0 0,-1 0 22 0 0,13-6 25 0 0,1 1 1 0 0,-1-1-1 0 0,1 0 0 0 0,0 1 1 0 0,-1-1-1 0 0,1-1 0 0 0,0 1 1 0 0,0 0-1 0 0,0-1 0 0 0,0 0 1 0 0,0 1-1 0 0,0-1 0 0 0,0 0 1 0 0,1-1-1 0 0,-1 1 0 0 0,1 0 1 0 0,-1-1-1 0 0,1 0 1 0 0,0 1-1 0 0,0-1 0 0 0,0 0 1 0 0,1 0-1 0 0,-1 0 0 0 0,1 0 1 0 0,-1 0-1 0 0,1 0 0 0 0,0-1 1 0 0,0 1-1 0 0,0 0 0 0 0,1-1 1 0 0,-1 1-1 0 0,1-1 0 0 0,0 1 1 0 0,0 0-1 0 0,0-1 0 0 0,0 1 1 0 0,1-1-1 0 0,-1 1 0 0 0,1 0 1 0 0,0-1-1 0 0,0 1 0 0 0,0 0 1 0 0,0 0-1 0 0,1-2-25 0 0,3-15 139 0 0,0 1 0 0 0,1-1 1 0 0,0 1-1 0 0,2 0 0 0 0,0 1 0 0 0,2-1 0 0 0,0 2 1 0 0,8-12-140 0 0,-1 0 112 0 0,154-227 409 0 0,-167 251-556 0 0,143-194 17 0 0,-74 127-2383 0 0,-59 63-1459 0 0,-5 9-2597 0 0,-8 0 5976 0 0,3 0-6514 0 0</inkml:trace>
  <inkml:trace contextRef="#ctx0" brushRef="#br0" timeOffset="286.82">746 1169 7538 0 0,'0'0'2340'0'0,"0"0"-205"0"0,0 0-72 0 0,0 0-190 0 0,0 0-382 0 0,0 0-390 0 0,0 0-282 0 0,0 0-184 0 0,0 0-131 0 0,0 0-39 0 0,0 0-36 0 0,0 0-24 0 0,-1-35-12 0 0,-2-107-59 0 0,17 46 163 0 0,43-87-189 0 0,-21 90-856 0 0,-2 24-1988 0 0,-8 39-3687 0 0,-15 20-1935 0 0,-7 9 2293 0 0</inkml:trace>
  <inkml:trace contextRef="#ctx0" brushRef="#br0" timeOffset="531.933">1053 826 3233 0 0,'0'0'3032'0'0,"0"0"-1839"0"0,0 0-161 0 0,0 0 240 0 0,0 0 120 0 0,0 0-175 0 0,18 188-425 0 0,-14-177-400 0 0,0 4-256 0 0,3-8-104 0 0,4 1-120 0 0,-3-8-120 0 0,-5 0-192 0 0,1 0-392 0 0,3-4-769 0 0,4-11-1695 0 0,-3 4-1225 0 0,-5 4 1544 0 0</inkml:trace>
  <inkml:trace contextRef="#ctx0" brushRef="#br0" timeOffset="786.264">957 443 5401 0 0,'0'0'-1832'0'0,"0"0"-1081"0"0,0 0 2257 0 0</inkml:trace>
  <inkml:trace contextRef="#ctx0" brushRef="#br0" timeOffset="970.06">1511 587 9130 0 0,'0'0'1124'0'0,"0"0"-360"0"0,0 0 131 0 0,0 0 353 0 0,0 0 174 0 0,0 0-96 0 0,0 0-251 0 0,0 0-245 0 0,0 0-149 0 0,0 0-123 0 0,0 0-95 0 0,0 0-91 0 0,0 0-68 0 0,-7 2-45 0 0,-3 3-213 0 0,1 0 0 0 0,-1 0 0 0 0,1 0 1 0 0,1 1-1 0 0,-1 1 0 0 0,1-1 0 0 0,0 1 0 0 0,1 1 0 0 0,-1-1 0 0 0,1 1 0 0 0,1 1 0 0 0,0-1-46 0 0,-7 11-120 0 0,2 0 0 0 0,0 1 0 0 0,1 0 0 0 0,1 0 0 0 0,1 1 0 0 0,1 0 0 0 0,1 1 0 0 0,-2 12 120 0 0,7-29-95 0 0,0 2 0 0 0,0-1 0 0 0,1 0 0 0 0,-1 0 0 0 0,1 0 0 0 0,1 0 0 0 0,-1 0 0 0 0,1 0 0 0 0,0 0 0 0 0,1 0 0 0 0,-1 0-1 0 0,1 0 1 0 0,0 0 0 0 0,2 2 95 0 0,-2-4-36 0 0,-1-1 0 0 0,1 1 0 0 0,0-1-1 0 0,1 0 1 0 0,-1 0 0 0 0,0 0 0 0 0,1 0-1 0 0,0 0 1 0 0,0 0 0 0 0,0-1 0 0 0,0 1 0 0 0,0-1-1 0 0,0 0 1 0 0,1 0 0 0 0,-1 0 0 0 0,1 0-1 0 0,-1-1 1 0 0,1 1 0 0 0,0-1 0 0 0,0 0 0 0 0,-1 0-1 0 0,1 0 1 0 0,0-1 0 0 0,3 1 36 0 0,-3-1 57 0 0,0 0 0 0 0,1 0 0 0 0,-1 0 0 0 0,0-1 0 0 0,0 0-1 0 0,1 0 1 0 0,-1 0 0 0 0,0 0 0 0 0,0 0 0 0 0,0-1 0 0 0,0 0 0 0 0,0 0 0 0 0,-1 0 0 0 0,1 0 0 0 0,-1 0 0 0 0,1-1 0 0 0,-1 0 0 0 0,0 0 0 0 0,0 0 0 0 0,0 0-57 0 0,74-89 1791 0 0,-39 4-428 0 0,-31 113-4791 0 0,-7-5 599 0 0,0-15-1128 0 0,0 0-3298 0 0,0-2 2587 0 0</inkml:trace>
  <inkml:trace contextRef="#ctx0" brushRef="#br0" timeOffset="1367.605">964 189 11058 0 0,'0'0'1727'0'0,"0"0"-256"0"0,0 0-161 0 0,0 0-35 0 0,0 0-116 0 0,0 0-255 0 0,0 0-324 0 0,0 0-249 0 0,0 0-176 0 0,0 0-118 0 0,0 0-88 0 0,0 0-107 0 0,0 0-193 0 0,-5 26-333 0 0,-13 78-555 0 0,23-76-1465 0 0,14-27-5452 0 0,-17-2 6622 0 0,6-2-3596 0 0</inkml:trace>
  <inkml:trace contextRef="#ctx0" brushRef="#br0" timeOffset="2228.819">1839 208 10154 0 0,'0'0'908'0'0,"0"0"-239"0"0,0 0-1 0 0,0 0 304 0 0,0 0 345 0 0,0 0 152 0 0,0 0-137 0 0,0 0-245 0 0,0 0-250 0 0,0 0-178 0 0,4 34-85 0 0,11 108-41 0 0,-12 76 1117 0 0,-14 127-1361 0 0,-4-167-4195 0 0,10-155 235 0 0,-1-11-4667 0 0,3-11 1135 0 0</inkml:trace>
  <inkml:trace contextRef="#ctx0" brushRef="#br0" timeOffset="2469.342">1607 734 9074 0 0,'0'0'1196'0'0,"0"0"-130"0"0,0 0 61 0 0,0 0 198 0 0,0 0 46 0 0,0 0-171 0 0,0 0-217 0 0,0 0-221 0 0,0 0-215 0 0,0 0-187 0 0,0 0-122 0 0,0 0-95 0 0,34 7-43 0 0,109 20-44 0 0,-10-20-321 0 0,-33-19-2932 0 0,-37-5-6414 0 0,-53 13 3136 0 0</inkml:trace>
  <inkml:trace contextRef="#ctx0" brushRef="#br0" timeOffset="2640.629">2245 882 8818 0 0,'0'0'760'0'0,"0"0"-360"0"0,0 0 88 0 0,0 0 152 0 0,0 0 33 0 0,0 0-209 0 0,-15 187-264 0 0,15-172-376 0 0,8 0-489 0 0,-5-4-735 0 0,5-4-1048 0 0,-4-7-1313 0 0,-1 4-160 0 0,1-4 3849 0 0</inkml:trace>
  <inkml:trace contextRef="#ctx0" brushRef="#br0" timeOffset="2802.16">2142 451 10306 0 0,'0'0'1473'0'0,"0"0"-761"0"0,0 0-472 0 0,0 0-176 0 0,0 0-248 0 0,0 0-168 0 0,0 0-192 0 0,0 0-633 0 0,0 0-1567 0 0,0 0-1513 0 0,0 0 720 0 0</inkml:trace>
  <inkml:trace contextRef="#ctx0" brushRef="#br0" timeOffset="3002.999">2500 918 10466 0 0,'0'0'524'0'0,"0"0"-74"0"0,0 0 143 0 0,0 0 129 0 0,0 0-6 0 0,0 0-161 0 0,0 0-254 0 0,0 0-165 0 0,-8 33-44 0 0,-20 98 5 0 0,26-88 136 0 0,13-39 273 0 0,-8-4-252 0 0,4-1 54 0 0,-1 0 1 0 0,0 0 0 0 0,0-1-1 0 0,0 1 1 0 0,0-1-1 0 0,-1-1 1 0 0,1 1 0 0 0,-1-1-1 0 0,1 0 1 0 0,-1 0 0 0 0,0-1-1 0 0,0 1 1 0 0,0-1-1 0 0,0 0 1 0 0,-1 0 0 0 0,0-1-1 0 0,0 0 1 0 0,0 1-1 0 0,0-1 1 0 0,-1-1 0 0 0,0 1-1 0 0,0 0 1 0 0,0-1 0 0 0,0-1-309 0 0,7-6 226 0 0,-1-1 0 0 0,-1 0 0 0 0,0 0 1 0 0,-1-1-1 0 0,0 0 0 0 0,-2 0 0 0 0,1-1 0 0 0,-2 1 1 0 0,0-1-1 0 0,-1 0 0 0 0,1-12-226 0 0,-4 26 3 0 0,1-3-23 0 0,0 0 0 0 0,0-1 0 0 0,-1 1 0 0 0,0 0-1 0 0,0-1 1 0 0,0 1 0 0 0,0-1 0 0 0,-1 1 0 0 0,0 0-1 0 0,0 0 1 0 0,-1-1 0 0 0,1 1 0 0 0,-1 0 0 0 0,0 0 0 0 0,0 0-1 0 0,-1 0 1 0 0,1 1 0 0 0,-1-1 0 0 0,0 1 0 0 0,-1 0 0 0 0,1-1-1 0 0,-1 1 1 0 0,0 1 0 0 0,0-1 0 0 0,0 0 0 0 0,0 1 0 0 0,-3-2 20 0 0,-47 13-4700 0 0,29 16-6058 0 0,17-13 1217 0 0</inkml:trace>
  <inkml:trace contextRef="#ctx0" brushRef="#br0" timeOffset="3339.531">2814 1014 12051 0 0,'0'0'4254'0'0,"0"0"-2496"0"0,0 0-790 0 0,0 0 81 0 0,0 0-11 0 0,0 0-150 0 0,0 0-164 0 0,0 0-217 0 0,0 0-151 0 0,0 0-103 0 0,11-32-133 0 0,33-101-28 0 0,-27 81-5 0 0,-12 47-2449 0 0,-1 22 818 0 0,2-1 1003 0 0,-6-13 512 0 0,1 1-1 0 0,0-1 0 0 0,-1 0 1 0 0,1 0-1 0 0,1 0 0 0 0,-1 0 1 0 0,0 0-1 0 0,1 0 1 0 0,-1 0-1 0 0,1 0 0 0 0,0 0 1 0 0,0-1-1 0 0,0 1 0 0 0,0-1 1 0 0,0 1-1 0 0,1-1 1 0 0,-1 0-1 0 0,1 0 0 0 0,0 0 1 0 0,-1 0-1 0 0,1-1 0 0 0,0 1 1 0 0,0-1-1 0 0,0 1 0 0 0,0-1 1 0 0,0 0-1 0 0,1 0 1 0 0,-1-1-1 0 0,0 1 0 0 0,2 0 30 0 0,8-1 261 0 0,0-1 0 0 0,-1 0 0 0 0,1-1 0 0 0,-1 0 0 0 0,1-1-1 0 0,-1 0 1 0 0,0-1 0 0 0,0 0 0 0 0,0-1 0 0 0,0 0 0 0 0,-1-1-1 0 0,4-3-260 0 0,-5 4 133 0 0,-1 0 0 0 0,0-1 0 0 0,0 0-1 0 0,0-1 1 0 0,-1 0 0 0 0,0 0 0 0 0,0-1 0 0 0,-1 0-1 0 0,6-7-132 0 0,-3-7-4825 0 0,-7-4-5160 0 0,-3 20 1661 0 0</inkml:trace>
  <inkml:trace contextRef="#ctx0" brushRef="#br0" timeOffset="3988.041">3430 801 5145 0 0,'0'0'3757'0'0,"0"0"-1597"0"0,0 0-543 0 0,0 0 14 0 0,0 0-127 0 0,0 0-329 0 0,0 0-363 0 0,0 0-298 0 0,0 0-213 0 0,0 0-153 0 0,0 0-75 0 0,-29 31-69 0 0,-91 97-24 0 0,84-76-17 0 0,35-43 12 0 0,1-8 22 0 0,-1 1 0 0 0,0-1 0 0 0,1 0 1 0 0,-1 1-1 0 0,1-1 0 0 0,-1 1 0 0 0,1-1 1 0 0,0 1-1 0 0,-1-1 0 0 0,1 1 0 0 0,0-1 0 0 0,0 1 1 0 0,0-1-1 0 0,1 1 0 0 0,-1-1 0 0 0,0 1 1 0 0,0-1-1 0 0,1 1 0 0 0,-1-1 0 0 0,1 1 1 0 0,-1-1-1 0 0,1 1 0 0 0,0-1 0 0 0,-1 0 1 0 0,1 1-1 0 0,0-1 0 0 0,0 0 0 0 0,0 0 0 0 0,0 0 1 0 0,0 0-1 0 0,0 0 0 0 0,1 0 0 0 0,-1 0 1 0 0,0 0-1 0 0,0 0 0 0 0,1 0 0 0 0,-1 0 1 0 0,0-1-1 0 0,1 1 0 0 0,-1-1 0 0 0,2 1 3 0 0,12-1 94 0 0,-1-1-1 0 0,1 0 0 0 0,-1-1 1 0 0,1 0-1 0 0,-1-1 0 0 0,0-1 0 0 0,0-1 1 0 0,0 0-1 0 0,0 0 0 0 0,-1-1 1 0 0,0-1-1 0 0,0-1 0 0 0,-1 1 0 0 0,0-2 1 0 0,0 0-1 0 0,-1 0 0 0 0,0-1 1 0 0,0-1-1 0 0,-2 1 0 0 0,1-2 1 0 0,-1 1-1 0 0,-1-1 0 0 0,3-5-93 0 0,-3 7 92 0 0,-1-1 0 0 0,1 1 1 0 0,-2-2-1 0 0,1 1 0 0 0,-2-1 0 0 0,1 0 0 0 0,-2 0 1 0 0,4-11-93 0 0,-5 118-5470 0 0,-3-89 5077 0 0,-1-3 204 0 0,0 0 1 0 0,1 0 0 0 0,0 1 0 0 0,-1-1-1 0 0,1 0 1 0 0,1 1 0 0 0,-1-1-1 0 0,0 0 1 0 0,1 0 0 0 0,0 1-1 0 0,-1-1 1 0 0,1 0 0 0 0,1 0-1 0 0,-1 0 1 0 0,0 0 0 0 0,1 0 0 0 0,-1 0-1 0 0,1 0 1 0 0,0 0 0 0 0,0-1-1 0 0,0 1 1 0 0,0-1 0 0 0,1 1-1 0 0,-1-1 1 0 0,1 0 0 0 0,-1 0-1 0 0,1 0 1 0 0,0 0 0 0 0,1 0 188 0 0,3 0 31 0 0,-1 0-1 0 0,0-1 1 0 0,1 0 0 0 0,-1 0 0 0 0,1 0 0 0 0,-1-1 0 0 0,1 0-1 0 0,-1-1 1 0 0,1 1 0 0 0,-1-1 0 0 0,1 0 0 0 0,-1-1 0 0 0,0 0-1 0 0,1 0 1 0 0,-1 0 0 0 0,0-1 0 0 0,-1 1 0 0 0,5-4-31 0 0,8-4 808 0 0,0-1 1 0 0,-1-1-1 0 0,0-1 0 0 0,-1 0 1 0 0,-1-1-1 0 0,0 0 1 0 0,-1-2-1 0 0,0 0 1 0 0,-2 0-1 0 0,3-4-808 0 0,8-15 806 0 0,-1-1-1 0 0,-2-1 1 0 0,-1 0-1 0 0,-2-2 1 0 0,7-24-806 0 0,-14 37-79 0 0,-2-1 1 0 0,-1 0 0 0 0,-1 0 0 0 0,-1 0 0 0 0,-2-1 0 0 0,0 0 0 0 0,-2 0 0 0 0,-1 1 0 0 0,-2-1 0 0 0,0 0 0 0 0,-4-14 78 0 0,5 38-22 0 0,1 1 1 0 0,-1 0 0 0 0,0-1 0 0 0,0 1-1 0 0,0 0 1 0 0,0 0 0 0 0,0 0 0 0 0,-1 0-1 0 0,0 0 1 0 0,1 0 0 0 0,-1 0 0 0 0,0 1-1 0 0,0-1 1 0 0,-1 0 0 0 0,1 1 0 0 0,0 0-1 0 0,-1-1 1 0 0,1 1 0 0 0,-1 0 0 0 0,0 1 0 0 0,0-1-1 0 0,0 0 1 0 0,0 1 0 0 0,0-1 0 0 0,0 1-1 0 0,0 0 1 0 0,-1 0 0 0 0,1 0 0 0 0,0 1-1 0 0,0-1 1 0 0,-1 1 0 0 0,1 0 0 0 0,0 0-1 0 0,-1 0 1 0 0,1 0 0 0 0,-1 0 0 0 0,1 1-1 0 0,0 0 1 0 0,0-1 0 0 0,-1 1 0 0 0,1 0-1 0 0,0 1 1 0 0,0-1 0 0 0,-3 2 21 0 0,-6 9-123 0 0,0 0 0 0 0,1 0 0 0 0,0 1 0 0 0,1 1 0 0 0,1 0 0 0 0,0 0 1 0 0,1 1-1 0 0,1 0 0 0 0,0 0 0 0 0,1 1 0 0 0,0-1 0 0 0,1 1 0 0 0,1 1 0 0 0,1-1 0 0 0,0 1 1 0 0,1-1-1 0 0,1 1 0 0 0,1 0 0 0 0,0 0 0 0 0,2 10 123 0 0,-2-11 34 0 0,1 0 0 0 0,0 1 0 0 0,1-1 1 0 0,1 0-1 0 0,1 0 0 0 0,0 0 0 0 0,1 0 0 0 0,1-1 0 0 0,0 0 1 0 0,1 0-1 0 0,1 0 0 0 0,0-1 0 0 0,7 8-34 0 0,5 7 5 0 0,1-2 0 0 0,1-1-1 0 0,1 0 1 0 0,2-2 0 0 0,0 0 0 0 0,2-2-1 0 0,0-1 1 0 0,2-2 0 0 0,4 2-5 0 0,69 36-2070 0 0,-66-41-1749 0 0,0-5-3624 0 0,-15-7 1668 0 0</inkml:trace>
</inkml:ink>
</file>

<file path=ppt/ink/ink8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1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1 195 5545 0 0,'0'0'-247'0'0,"0"0"-333"0"0,0 0 40 0 0,0 0 371 0 0,0 0 324 0 0,0 0 29 0 0,0 0-70 0 0,32 0-60 0 0,104 0-30 0 0,129-21 1477 0 0,652-24 4987 0 0,200-6-4191 0 0,-582 33-1782 0 0,987-41-1282 0 0,-1264 58-3286 0 0,-152 1-1667 0 0,-51 0 919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9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0,'-19'34,"-7"10</inkml:trace>
  <inkml:trace contextRef="#ctx0" brushRef="#br0" timeOffset="582.423">356 423,'-32'20,"1"2,2 2,0 0,2 2,0 1,2 2,-18 26,40-53,0 0,1 1,-1-1,1 1,-1-1,1 1,0 0,0 0,0 0,1 0,-1 0,1 0,-1 0,1 1,0-1,0 0,1 1,-1-1,1 1,0-1,-1 1,2-1,-1 1,0-1,1 1,-1-1,1 1,0-1,0 0,1 1,-1-1,1 0,-1 0,1 0,0 0,0 0,0 0,1-1,-1 1,0-1,1 0,0 1,0-1,0 0,0 0,9-1,0 0,0 0,0-1,0 0,0-1,0-1,0 0,0 0,-1-1,1-1,-1 0,0-1,0 0,0 0,-1-1,1 0,-1-1,-1-1,0 1,0-1,0-1,3-4,6-1,4-5,-1 0,0-1,-2-1,0 0,-1-2,-2 0,0-1,-2-1,0 0,-2-1,-1 0,-1-1,-1 0,-1 0,-2-1,0 0,-2-1,-1 1,-2-1,-1 0,1 26,-1-1,0 0,0 1,0-1,0 1,-1-1,0 1,1-1,-1 1,0-1,-1 1,1 0,-1-1,1 1,-1 0,0 0,0 0,0 0,-1 1,1-1,-1 1,1-1,-1 1,0 0,0 0,0 0,0 0,0 0,-1 1,1 0,0-1,-1 1,1 0,-1 1,1-1,-1 1,1-1,-1 1,0 0,1 1,-1-1,1 0,-1 1,1 0,-1 0,-2 1,-6 7,1 0,0 1,1 0,0 0,1 1,0 1,0-1,2 2,-1-1,1 1,1 0,1 0,0 1,-2 5,3-7,0 1,1-1,1 1,-1 0,2 0,0 1,1-1,0 0,1 0,0 0,1 0,0 0,1 0,1 0,0-1,1 0,0 0,1 0,0 0,1-1,0 0,1 0,6 6,-8-10,2 0,-1-1,1 1,0-1,0-1,1 0,-1 0,1 0,1-1,-1-1,0 0,1 0,6 1,5-1</inkml:trace>
  <inkml:trace contextRef="#ctx0" brushRef="#br0" timeOffset="1049.019">836 479,'-8'10,"0"1,1 0,1 0,0 1,0-1,1 1,1 0,0 1,1-1,0 1,1 0,0 0,1 1,1-11,0-1,0 1,1-1,-1 1,0-1,1 1,0-1,0 1,0-1,0 0,0 0,0 1,1-1,-1 0,1 0,-1 0,1 0,0-1,0 1,-1 0,1-1,1 1,-1-1,0 0,0 0,0 1,1-1,-1-1,0 1,1 0,-1-1,1 1,-1-1,1 0,-1 0,1 0,-1 0,1 0,-1 0,1-1,-1 1,1-1,-1 0,1 1,-1-1,0 0,1-1,-1 1,0 0,0-1,0 1,0-1,1-1,22-13,-1-2,0-1,-2-1,0 0,8-12,54-58,-59 73,-16 38,-27 314,18 34,-21-259,20-107,-1 0,0 0,1 0,-1 0,0 0,0 0,-1 0,1-1,-1 1,1-1,-1 0,0 0,0 0,0 0,0 0,0 0,0-1,0 0,-1 0,1 1,0-2,-1 1,1 0,-1-1,1 0,-1 1,1-1,-1-1,1 1,-1 0,1-1,0 0,0 0,0 1,0-2,0 1,0 0,1-1,-1 1,0-1,1 0,-1 0,1 0,0 0,-1 0,1 0,0-1,0 1,1-1,-1 1,0-1,1 0,0 0,-1 0,1 0,0 0,1 0,-1 0,0 0,1-1,-4-98,5 85,1-41,-1 33</inkml:trace>
</inkml:ink>
</file>

<file path=ppt/ink/ink8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0:42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558 203 0 0 0,'0'0'1346'0'0,"0"0"74"0"0,0 0-117 0 0,0 0-203 0 0,0 0-190 0 0,0 0-149 0 0,0 0-59 0 0,0 0 15 0 0,0 0 49 0 0,0 0 36 0 0,0 0 7 0 0,0 0-43 0 0,0 0-73 0 0,0 0-41 0 0,0 0-41 0 0,0 0-34 0 0,0 0-32 0 0,0 0-54 0 0,0 0-52 0 0,0 0-48 0 0,0 0-33 0 0,0 0-52 0 0,0 0-30 0 0,0 0-36 0 0,0 0-32 0 0,0 0-5 0 0,0 0-14 0 0,0 0-1 0 0,0 0-5 0 0,0 0 12 0 0,0 0-3 0 0,0 0-3 0 0,0 0 12 0 0,0 0-5 0 0,0 0 2 0 0,0 0-5 0 0,0 0-6 0 0,0 0-24 0 0,0 0-15 0 0,0 0-3 0 0,0 0-18 0 0,0 0-2 0 0,0 0-6 0 0,0 0-15 0 0,0 0-12 0 0,0 0 1 0 0,0 0-6 0 0,0 0-10 0 0,0 0 6 0 0,0 0-9 0 0,0 0-3 0 0,0 0-5 0 0,0 0-4 0 0,0 0-4 0 0,0 0-4 0 0,0 0-6 0 0,0 0-6 0 0,0 0-5 0 0,0 0-6 0 0,0 0 13 0 0,13 8 1879 0 0,91 24-1695 0 0,-82-30-76 0 0,-1-1 0 0 0,1 0 1 0 0,-1-2-1 0 0,1 0 0 0 0,-1-2 1 0 0,1 0-1 0 0,-1-1 0 0 0,0-1 0 0 0,-1-1 1 0 0,20-9-153 0 0,-6 2 163 0 0,1-2 1 0 0,-2-2-1 0 0,0-1 1 0 0,-1-1-1 0 0,-1-2 0 0 0,-1-1 1 0 0,17-18-164 0 0,-46 40 20 0 0,0 0 0 0 0,-1-1-1 0 0,1 0 1 0 0,0 1 0 0 0,0-1 0 0 0,0 1-1 0 0,-1-1 1 0 0,1 0 0 0 0,0 1 0 0 0,-1-1 0 0 0,1 0-1 0 0,0 0 1 0 0,-1 0 0 0 0,1 0 0 0 0,-1 1-1 0 0,1-1 1 0 0,-1 0 0 0 0,0 0 0 0 0,1 0 0 0 0,-1 0-1 0 0,0 0 1 0 0,0 0 0 0 0,1 0 0 0 0,-1 0-1 0 0,0 0 1 0 0,0 0 0 0 0,0 0 0 0 0,0 0 0 0 0,-1 0-1 0 0,1 0 1 0 0,0 0 0 0 0,0 0 0 0 0,0 0-1 0 0,-1 0 1 0 0,1 0 0 0 0,-1 0 0 0 0,1 0 0 0 0,-1 0-1 0 0,1 1 1 0 0,-1-1 0 0 0,1 0 0 0 0,-1 0-1 0 0,0 0 1 0 0,1 1 0 0 0,-1-1 0 0 0,0 0 0 0 0,0 1-1 0 0,1-1 1 0 0,-1 1 0 0 0,0-1 0 0 0,0 1-1 0 0,0-1 1 0 0,0 1 0 0 0,0-1 0 0 0,0 1 0 0 0,0 0-1 0 0,0 0 1 0 0,0-1 0 0 0,0 1-20 0 0,-8 3-9 0 0,1 1-1 0 0,-1 0 1 0 0,1 0 0 0 0,0 0-1 0 0,0 1 1 0 0,0 1 0 0 0,1-1-1 0 0,0 1 1 0 0,0 0 0 0 0,0 1-1 0 0,1 0 1 0 0,0 0-1 0 0,0 0 1 0 0,1 1 0 0 0,0-1-1 0 0,0 1 1 0 0,1 1 0 0 0,0-1-1 0 0,0 1 1 0 0,1-1 0 0 0,0 1-1 0 0,0 0 1 0 0,1 3 9 0 0,-11 35 11 0 0,1 0-1 0 0,3 1 0 0 0,2 0 1 0 0,3 0-1 0 0,1 1 0 0 0,2 0 1 0 0,4 20-11 0 0,-3-6 39 0 0,-13 346 43 0 0,1-208-26 0 0,12-200-44 0 0,0 0 1 0 0,1-1 0 0 0,-1 1 0 0 0,0 0-1 0 0,0-1 1 0 0,0 1 0 0 0,0-1 0 0 0,0 1 0 0 0,0 0-1 0 0,0-1 1 0 0,0 1 0 0 0,0 0 0 0 0,-1-1-1 0 0,1 1 1 0 0,0 0 0 0 0,0-1 0 0 0,-1 1 0 0 0,1-1-1 0 0,0 1 1 0 0,-1-1 0 0 0,1 1 0 0 0,0-1-1 0 0,-1 1 1 0 0,1-1 0 0 0,-1 1 0 0 0,1-1 0 0 0,-1 1-1 0 0,1-1 1 0 0,-1 1 0 0 0,1-1 0 0 0,-1 0-1 0 0,1 1 1 0 0,-1-1 0 0 0,1 0 0 0 0,-1 0 0 0 0,0 1-1 0 0,1-1 1 0 0,-1 0 0 0 0,0 0 0 0 0,1 0-1 0 0,-1 0 1 0 0,1 0 0 0 0,-1 0 0 0 0,0 0 0 0 0,1 0-1 0 0,-1 0 1 0 0,0 0 0 0 0,1 0 0 0 0,-1 0-1 0 0,0-1 1 0 0,1 1 0 0 0,-1 0 0 0 0,1 0-1 0 0,-1-1 1 0 0,0 1 0 0 0,1 0 0 0 0,-1-1 0 0 0,1 1-1 0 0,-1 0 1 0 0,1-1 0 0 0,-1 1 0 0 0,1-1-13 0 0,-64-39 197 0 0,-6-10-143 0 0,-76-38-91 0 0,118 78 6 0 0,0 1-1 0 0,0 1 0 0 0,0 2 0 0 0,-1 1 0 0 0,0 2 1 0 0,0 0-1 0 0,-1 2 0 0 0,1 1 0 0 0,0 2 0 0 0,0 0 1 0 0,0 2-1 0 0,0 1 0 0 0,1 2 0 0 0,-1 0 0 0 0,2 2 0 0 0,-1 1 1 0 0,1 2-1 0 0,1 0 0 0 0,0 2 0 0 0,-3 3 32 0 0,-49 54-148 0 0,77-71 130 0 0,1 1 0 0 0,-1-1 0 0 0,1 1 0 0 0,-1 0 0 0 0,1 0 0 0 0,0-1 0 0 0,-1 1-1 0 0,1 0 1 0 0,0 0 0 0 0,-1-1 0 0 0,1 1 0 0 0,0 0 0 0 0,0 0 0 0 0,0 0 0 0 0,0 0 0 0 0,-1 0 0 0 0,1-1-1 0 0,1 1 1 0 0,-1 0 0 0 0,0 0 0 0 0,0 0 0 0 0,0 0 0 0 0,0-1 0 0 0,0 1 0 0 0,1 0 0 0 0,-1 0-1 0 0,0 0 1 0 0,1-1 0 0 0,-1 1 0 0 0,1 0 0 0 0,-1 0 0 0 0,1-1 0 0 0,-1 1 0 0 0,1-1 0 0 0,-1 1 0 0 0,1 0-1 0 0,0-1 1 0 0,-1 1 0 0 0,1-1 0 0 0,0 1 0 0 0,-1-1 0 0 0,1 1 0 0 0,0-1 0 0 0,0 0 0 0 0,-1 1 0 0 0,1-1-1 0 0,0 0 1 0 0,0 0 0 0 0,0 0 0 0 0,0 1 18 0 0,48 3-480 0 0,-44-4 381 0 0,132-23-3189 0 0,-93 9-201 0 0,0-2-3475 0 0,-29 10 3281 0 0,2-1-5104 0 0</inkml:trace>
  <inkml:trace contextRef="#ctx0" brushRef="#br0" timeOffset="534.244">624 707 6273 0 0,'0'0'1711'0'0,"0"0"-468"0"0,0 0-405 0 0,0 0-18 0 0,0 0 178 0 0,0 0 178 0 0,0 0 99 0 0,0 0-2 0 0,0 0-147 0 0,0 0-203 0 0,0 0-138 0 0,0 0-97 0 0,0 0-22 0 0,16 3 21 0 0,115 12 1282 0 0,35-57 50 0 0,-96 19-1533 0 0,1-1-6 0 0,-51 16-377 0 0,0 1 0 0 0,1 0-1 0 0,-1 2 1 0 0,1 1 0 0 0,0 0-1 0 0,0 1 1 0 0,1 2-103 0 0,-21 24 255 0 0,-41 96 384 0 0,34-106-584 0 0,3-7-32 0 0,-8 14 10 0 0,2 0 1 0 0,0 0-1 0 0,1 1 1 0 0,1 0-1 0 0,1 0 1 0 0,1 0-1 0 0,1 1 1 0 0,0 0 0 0 0,1 15-34 0 0,17 12-1241 0 0,9-43-8765 0 0,-19-6 3609 0 0,-1 0-3388 0 0</inkml:trace>
  <inkml:trace contextRef="#ctx0" brushRef="#br0" timeOffset="905.389">1529 876 15411 0 0,'0'0'1853'0'0,"0"0"-348"0"0,0 0-142 0 0,0 0-109 0 0,0 0-189 0 0,0 0-198 0 0,0 0-191 0 0,0 0-203 0 0,0 0-200 0 0,0 0-149 0 0,0 0-83 0 0,0 0-26 0 0,0 0 0 0 0,-21 19-25 0 0,-61 58-7 0 0,80-75 14 0 0,-1 0 0 0 0,1-1 0 0 0,0 1 0 0 0,0 0 0 0 0,0 0 1 0 0,0 0-1 0 0,1 1 0 0 0,-1-1 0 0 0,0 0 0 0 0,1 1 0 0 0,0-1 0 0 0,0 1 0 0 0,-1-1 0 0 0,1 1 0 0 0,1 0 0 0 0,-1-1 0 0 0,0 1 1 0 0,1 0-1 0 0,-1 0 0 0 0,1 0 0 0 0,0-1 0 0 0,0 1 0 0 0,0 0 0 0 0,0 0 0 0 0,1 2 3 0 0,1 10-22 0 0,-3-10 23 0 0,1-1 1 0 0,0 1-1 0 0,1 0 0 0 0,-1-1 0 0 0,1 1 0 0 0,0-1 1 0 0,0 1-1 0 0,0-1 0 0 0,1 0 0 0 0,-1 1 0 0 0,1-1 1 0 0,0 0-1 0 0,0 0 0 0 0,1 0 0 0 0,-1 0 0 0 0,1 0 1 0 0,0-1-1 0 0,0 1 0 0 0,0-1 0 0 0,1 0 0 0 0,-1 0 1 0 0,1 0-1 0 0,-1 0 0 0 0,1-1 0 0 0,0 1 0 0 0,0-1 1 0 0,0 0-1 0 0,1 0 0 0 0,-1-1 0 0 0,0 1 0 0 0,1-1 0 0 0,-1 0 1 0 0,1 0-1 0 0,-1 0 0 0 0,1-1 0 0 0,-1 1 0 0 0,1-1 1 0 0,2-1-2 0 0,0-2 68 0 0,-1 0 0 0 0,0 0 0 0 0,0-1 1 0 0,0 0-1 0 0,0 0 0 0 0,-1-1 0 0 0,0 0 1 0 0,0 0-1 0 0,0 0 0 0 0,0 0 0 0 0,-1-1 1 0 0,0 0-1 0 0,0 0 0 0 0,-1 0 0 0 0,1 0 1 0 0,-1-1-1 0 0,0 1 0 0 0,-1-1 0 0 0,0 1 1 0 0,0-1-1 0 0,0 0 0 0 0,-1 0 0 0 0,0-6-68 0 0,2 3 33 0 0,0 1-1 0 0,-1-1 0 0 0,0 0 0 0 0,-1 0 0 0 0,-1 0 1 0 0,1 0-1 0 0,-1 0 0 0 0,-1 0 0 0 0,0 0 0 0 0,0 0 1 0 0,-1 0-1 0 0,0 0 0 0 0,-1-1-32 0 0,-46-62-87 0 0,48 72-72 0 0,-1 0-1 0 0,1 0 1 0 0,0 0-1 0 0,-1 0 1 0 0,1 0-1 0 0,-1 1 1 0 0,1-1-1 0 0,-1 1 1 0 0,1-1-1 0 0,-1 1 1 0 0,0 0 0 0 0,1-1-1 0 0,-1 1 1 0 0,1 0-1 0 0,-1 0 1 0 0,0 0-1 0 0,1 0 1 0 0,-1 1-1 0 0,0-1 1 0 0,1 0-1 0 0,-1 1 1 0 0,1-1-1 0 0,-1 1 1 0 0,1-1-1 0 0,-1 1 1 0 0,1 0-1 0 0,-1-1 1 0 0,1 1-1 0 0,0 0 1 0 0,-1 0-1 0 0,1 0 1 0 0,0 0-1 0 0,0 0 1 0 0,0 1-1 0 0,0-1 1 0 0,0 0-1 0 0,0 0 1 0 0,0 1-1 0 0,0-1 1 0 0,0 1-1 0 0,0-1 1 0 0,1 1-1 0 0,-1-1 1 0 0,0 2 159 0 0,-6 14-3851 0 0,0-6-2435 0 0,0 0-3320 0 0</inkml:trace>
  <inkml:trace contextRef="#ctx0" brushRef="#br0" timeOffset="1240.511">1854 1156 8082 0 0,'0'0'2082'0'0,"0"0"-732"0"0,0 0-7 0 0,0 0 270 0 0,0 0 102 0 0,0 0-119 0 0,0 0-173 0 0,0 0-167 0 0,0 0-219 0 0,0 0-215 0 0,0 0-169 0 0,0 0-95 0 0,-2 6-2 0 0,-3 16-26 0 0,4-17-27 0 0,1-5-9 0 0,0 0-35 0 0,0 0-32 0 0,1-11 599 0 0,2-6-906 0 0,1 0 0 0 0,1 1 1 0 0,0 0-1 0 0,1 0 1 0 0,1 0-1 0 0,0 1 1 0 0,2 0-1 0 0,-1 1 1 0 0,3-3-121 0 0,49-70 283 0 0,12 17-215 0 0,-70 70-150 0 0,0-1 1 0 0,-1 1-1 0 0,1 1 1 0 0,0-1-1 0 0,0 0 1 0 0,-1 0 0 0 0,1 1-1 0 0,0-1 1 0 0,-1 0-1 0 0,1 1 1 0 0,0 0 0 0 0,-1-1-1 0 0,1 1 1 0 0,-1 0-1 0 0,1 0 1 0 0,-1 0 0 0 0,0 0-1 0 0,1 0 1 0 0,-1 0-1 0 0,0 0 1 0 0,0 1 0 0 0,1-1-1 0 0,-1 0 1 0 0,0 1-1 0 0,0-1 1 0 0,-1 1 0 0 0,1-1-1 0 0,0 1 1 0 0,0-1-1 0 0,-1 1 1 0 0,1 1 81 0 0,14 16-2787 0 0,-9-14 1451 0 0,3 2-1549 0 0,-4-2-2005 0 0,0 0-6887 0 0</inkml:trace>
  <inkml:trace contextRef="#ctx0" brushRef="#br0" timeOffset="5139.959">3094 656 1688 0 0,'0'0'1850'0'0,"0"0"-183"0"0,0 0 9 0 0,0 0 181 0 0,0 0 85 0 0,0 0-87 0 0,0 0-179 0 0,0 0-269 0 0,0 0-283 0 0,0 0-226 0 0,0 0-165 0 0,-10-2-97 0 0,-31-6-55 0 0,36 8-448 0 0,0 0 1 0 0,0 0-1 0 0,0 1 1 0 0,0-1 0 0 0,0 1-1 0 0,0 0 1 0 0,0 0-1 0 0,1 1 1 0 0,-1 0 0 0 0,0-1-1 0 0,0 2 1 0 0,1-1 0 0 0,0 0-1 0 0,-1 1 1 0 0,1 0-1 0 0,0 0 1 0 0,0 0 0 0 0,0 1-1 0 0,-3 3-133 0 0,-6 4 197 0 0,-3 1-106 0 0,1 1 0 0 0,0 0 1 0 0,1 1-1 0 0,1 1 0 0 0,0 0 1 0 0,1 1-1 0 0,0 0 0 0 0,2 0 0 0 0,0 2 1 0 0,1-1-1 0 0,-5 13-91 0 0,11-19 19 0 0,0 0 0 0 0,1 0-1 0 0,0 1 1 0 0,0-1 0 0 0,1 0 0 0 0,1 1 0 0 0,0-1-1 0 0,1 1 1 0 0,0-1 0 0 0,1 1-19 0 0,0-6 25 0 0,1-1 0 0 0,0 1 0 0 0,0-1-1 0 0,0 1 1 0 0,1-1 0 0 0,0 0 0 0 0,0 0 0 0 0,0-1-1 0 0,0 1 1 0 0,1-1 0 0 0,0 0 0 0 0,0 0 0 0 0,0-1 0 0 0,0 1-1 0 0,1-1 1 0 0,-1 0 0 0 0,1 0 0 0 0,0-1 0 0 0,0 0 0 0 0,0 0-1 0 0,0 0 1 0 0,0-1 0 0 0,0 0 0 0 0,0 0 0 0 0,0-1-1 0 0,3 1-24 0 0,2-1 107 0 0,0 1-1 0 0,0-2 1 0 0,0 0-1 0 0,0 0 0 0 0,0-1 1 0 0,0 0-1 0 0,-1-1 0 0 0,1 0 1 0 0,-1-1-1 0 0,0 0 0 0 0,0 0 1 0 0,0-1-1 0 0,0-1 0 0 0,-1 0 1 0 0,0 0-1 0 0,0 0 1 0 0,-1-1-1 0 0,0-1 0 0 0,0 1 1 0 0,0-2-107 0 0,6-6 96 0 0,0-2 1 0 0,-1 0 0 0 0,-1 0 0 0 0,0-1 0 0 0,-2-1 0 0 0,0 0-1 0 0,-1 0 1 0 0,-1-1 0 0 0,-1 0 0 0 0,5-20-97 0 0,11-19 104 0 0,-27 110-395 0 0,3-47 290 0 0,-2 6-1 0 0,0 0-1 0 0,1 1 1 0 0,0-1 0 0 0,0 1-1 0 0,1-1 1 0 0,1 1-1 0 0,0 0 1 0 0,0-1-1 0 0,1 1 1 0 0,1-1-1 0 0,-1 1 1 0 0,2-1-1 0 0,-1 0 1 0 0,1 0-1 0 0,1 0 1 0 0,0 0 0 0 0,1 0-1 0 0,-1-1 1 0 0,2 1-1 0 0,-1-1 1 0 0,1-1-1 0 0,1 1 1 0 0,3 3 2 0 0,1-4-114 0 0,0 0 0 0 0,0 0 0 0 0,1-1-1 0 0,0 0 1 0 0,0-1 0 0 0,0 0 0 0 0,1-1 0 0 0,0-1 0 0 0,0 0 0 0 0,1 0 0 0 0,-1-2 0 0 0,6 1 114 0 0,42 1-4819 0 0,-4-10-6070 0 0,-43 2 952 0 0</inkml:trace>
  <inkml:trace contextRef="#ctx0" brushRef="#br0" timeOffset="6751.996">4404 803 424 0 0,'0'0'1965'0'0,"0"0"-117"0"0,0 0 120 0 0,0 0 229 0 0,0 0 122 0 0,0 0-105 0 0,0 0-316 0 0,0 0-349 0 0,0 0-321 0 0,0 0-283 0 0,0 0-203 0 0,0 0-120 0 0,-16-7-86 0 0,-52-17-75 0 0,65 23-422 0 0,0 1 0 0 0,0 0 0 0 0,-1 0 0 0 0,1 0 0 0 0,0 0-1 0 0,0 1 1 0 0,0 0 0 0 0,0-1 0 0 0,0 1 0 0 0,0 0-1 0 0,0 0 1 0 0,0 1 0 0 0,0-1 0 0 0,0 0 0 0 0,1 1 0 0 0,-1 0-1 0 0,0 0 1 0 0,1 0 0 0 0,-1 0 0 0 0,1 0 0 0 0,0 0-1 0 0,0 1 1 0 0,0-1 0 0 0,0 1-39 0 0,-8 6 134 0 0,-4 5-79 0 0,0 0 1 0 0,0 1-1 0 0,1 1 0 0 0,1 0 1 0 0,1 1-1 0 0,0 0 0 0 0,1 0 1 0 0,1 1-1 0 0,1 0 0 0 0,0 1 1 0 0,2 0-1 0 0,0 0 1 0 0,1 1-1 0 0,0-1 0 0 0,2 1 1 0 0,1 0-1 0 0,0 0 0 0 0,1 15-55 0 0,3-29 29 0 0,-1-1 0 0 0,1 1-1 0 0,0 0 1 0 0,0 0 0 0 0,0-1 0 0 0,1 1-1 0 0,0-1 1 0 0,0 0 0 0 0,0 0-1 0 0,1 0 1 0 0,0 0 0 0 0,0-1 0 0 0,0 1-1 0 0,0-1 1 0 0,1 0 0 0 0,-1 0 0 0 0,1-1-1 0 0,0 1 1 0 0,0-1 0 0 0,1 0-1 0 0,-1 0 1 0 0,1-1 0 0 0,-1 0 0 0 0,1 0-1 0 0,0 0 1 0 0,0-1 0 0 0,0 1-1 0 0,0-2 1 0 0,0 1 0 0 0,0 0 0 0 0,0-1-1 0 0,0 0 1 0 0,0-1 0 0 0,0 1 0 0 0,0-1-1 0 0,0 0 1 0 0,0-1 0 0 0,-1 0-1 0 0,1 0 1 0 0,0 0 0 0 0,0 0-29 0 0,18-12 213 0 0,0 0 0 0 0,-1-2 0 0 0,-1 0 0 0 0,0-1 0 0 0,-2-2 0 0 0,0 0 0 0 0,-1-1 0 0 0,15-20-213 0 0,-27 32 38 0 0,21-20 52 0 0,-2-2 1 0 0,-2 0 0 0 0,0-2 0 0 0,-2 0 0 0 0,-2-1 0 0 0,-1-2 0 0 0,-1 0 0 0 0,-2 0-1 0 0,-2-2 1 0 0,-1 0 0 0 0,-2 0 0 0 0,-1-1 0 0 0,-2-1 0 0 0,0-14-91 0 0,-7 40 4 0 0,1 0-5 0 0,-1-1 0 0 0,0 0 1 0 0,0 0-1 0 0,-1 1 0 0 0,-1-1 1 0 0,-1 0-1 0 0,0 0 0 0 0,0 1 0 0 0,-2-1 1 0 0,1 1-1 0 0,-2 0 0 0 0,0 0 0 0 0,-3-6 1 0 0,5 16-17 0 0,0 0 0 0 0,-1 0 0 0 0,1 1 0 0 0,-1-1 0 0 0,1 1-1 0 0,-1 0 1 0 0,0 0 0 0 0,0 0 0 0 0,0 0 0 0 0,0 1 0 0 0,0 0-1 0 0,0 0 1 0 0,0 0 0 0 0,0 0 0 0 0,0 0 0 0 0,-1 1 0 0 0,1 0-1 0 0,0 0 1 0 0,-1 0 0 0 0,1 0 0 0 0,0 1 0 0 0,0 0 0 0 0,0 0-1 0 0,-1 0 1 0 0,1 0 0 0 0,0 1 0 0 0,0-1 0 0 0,0 1 0 0 0,1 0-1 0 0,-1 0 1 0 0,0 1 0 0 0,1-1 0 0 0,-1 1 0 0 0,1-1 0 0 0,0 1-1 0 0,0 0 1 0 0,0 1 0 0 0,0-1 0 0 0,1 0 0 0 0,-2 3 17 0 0,-16 17-11 0 0,2 2-1 0 0,0 0 1 0 0,2 1 0 0 0,0 0 0 0 0,2 1 0 0 0,1 1 0 0 0,1 0 0 0 0,2 1 0 0 0,1 0 0 0 0,1 1-1 0 0,1 0 1 0 0,2 0 0 0 0,1 1 0 0 0,1-1 0 0 0,1 10 11 0 0,2-25 4 0 0,-1-6-6 0 0,1 0 1 0 0,0 0-1 0 0,0 0 1 0 0,1 0-1 0 0,0 0 1 0 0,0 0-1 0 0,1 0 1 0 0,0 0-1 0 0,1 0 1 0 0,0-1-1 0 0,0 1 1 0 0,1-1-1 0 0,0 0 1 0 0,3 5 1 0 0,0-5 19 0 0,-1-1 0 0 0,1 1 0 0 0,0-1 0 0 0,0-1 0 0 0,1 1 0 0 0,-1-1 0 0 0,2 0 0 0 0,-1-1 0 0 0,1 0 0 0 0,-1-1 0 0 0,1 1 0 0 0,1-1 0 0 0,-1-1 0 0 0,0 0 0 0 0,1-1 0 0 0,0 1 1 0 0,-1-2-1 0 0,1 1 0 0 0,0-1 0 0 0,0-1 0 0 0,10 0-19 0 0,0-3 72 0 0,0 0 1 0 0,-1-1-1 0 0,1-1 0 0 0,-1-1 1 0 0,1-1-1 0 0,-2-1 1 0 0,1 0-1 0 0,-1-1 1 0 0,-1-1-1 0 0,1-1 0 0 0,-2 0 1 0 0,1-1-1 0 0,3-6-72 0 0,66-74 208 0 0,-71 60-109 0 0,-15 31-91 0 0,0 1-5 0 0,0 0-31 0 0,-4 22-227 0 0,-25 111 92 0 0,43-77 2 0 0,-11-52 162 0 0,1 1 1 0 0,0-1-1 0 0,0 0 1 0 0,0 0-1 0 0,0 0 1 0 0,1-1-1 0 0,0 1 1 0 0,-1-1-1 0 0,1 0 1 0 0,0 0 0 0 0,1-1-1 0 0,-1 0 1 0 0,0 0-1 0 0,1 0 1 0 0,-1 0-1 0 0,1-1 1 0 0,0 0-1 0 0,-1 0 1 0 0,1 0-1 0 0,0-1 1 0 0,0 0-1 0 0,5-1-1 0 0,2 0 25 0 0,1 0 0 0 0,0-2 0 0 0,-1 0 0 0 0,0 0 0 0 0,0-1 0 0 0,0-1-1 0 0,0 0 1 0 0,-1-1 0 0 0,0 0 0 0 0,0-1 0 0 0,0 0 0 0 0,4-4-25 0 0,71-40 104 0 0,-82 48-107 0 0,1-1 0 0 0,0 1 0 0 0,0 0-1 0 0,0 1 1 0 0,0-1 0 0 0,0 1 0 0 0,0 1 0 0 0,1-1 0 0 0,-1 1-1 0 0,1 0 1 0 0,-1 0 0 0 0,1 1 0 0 0,-1 0 0 0 0,4 0 3 0 0,-6 2-3 0 0,-1 1 1 0 0,0-1-1 0 0,0 1 0 0 0,0 0 0 0 0,0 0 1 0 0,0 0-1 0 0,0 0 0 0 0,-1 0 1 0 0,1 1-1 0 0,-1-1 0 0 0,0 1 1 0 0,0-1-1 0 0,0 1 0 0 0,-1 0 1 0 0,1 0-1 0 0,-1 0 0 0 0,0 0 1 0 0,0 1 2 0 0,5 11-5 0 0,-3-10 7 0 0,-1-1 0 0 0,-1 1 1 0 0,1 0-1 0 0,-1 0 0 0 0,0 1 1 0 0,-1-1-1 0 0,1 0 1 0 0,-1 0-1 0 0,-1 0 0 0 0,1 0 1 0 0,-1 0-1 0 0,0 0 1 0 0,0 0-1 0 0,-1 2-2 0 0,-1-3-10 0 0,0-1-1 0 0,0 0 1 0 0,0 0 0 0 0,0 0 0 0 0,-1-1 0 0 0,0 1-1 0 0,1-1 1 0 0,-1 0 0 0 0,0 0 0 0 0,-1 0-1 0 0,1-1 1 0 0,0 1 0 0 0,-1-1 0 0 0,0 0 0 0 0,1-1-1 0 0,-1 1 1 0 0,0-1 0 0 0,0 1 0 0 0,0-2-1 0 0,0 1 1 0 0,0 0 0 0 0,0-1 0 0 0,0 0 0 0 0,0 0-1 0 0,0-1 1 0 0,0 1 0 0 0,0-1 0 0 0,0 0-1 0 0,0 0 1 0 0,0-1 0 0 0,1 0 0 0 0,-1 1 0 0 0,0-2-1 0 0,1 1 1 0 0,0 0 0 0 0,-2-2 10 0 0,-36-29-636 0 0,94 33-184 0 0,110 55 753 0 0,-143-53 139 0 0,1 0 1 0 0,0-2-1 0 0,-1 0 1 0 0,1-2-1 0 0,-1 0 0 0 0,1-1 1 0 0,-1-1-1 0 0,0 0 1 0 0,0-2-1 0 0,16-7-72 0 0,0-2 179 0 0,-1-2 0 0 0,0-1 0 0 0,-2-2-1 0 0,0-1 1 0 0,-1-1 0 0 0,-2-2 0 0 0,0-1 0 0 0,6-8-179 0 0,-13 8 108 0 0,0-1-1 0 0,-1 0 1 0 0,-2-1 0 0 0,-1-1 0 0 0,14-31-108 0 0,-20 39 19 0 0,-2-1 0 0 0,0-1 0 0 0,-2 0 0 0 0,0 0-1 0 0,-2 0 1 0 0,0-1 0 0 0,-1 0 0 0 0,-2 0 0 0 0,0-1 0 0 0,-1-18-19 0 0,-15-62 44 0 0,12 102-47 0 0,0 0-1 0 0,0 0 1 0 0,0-1-1 0 0,0 1 1 0 0,0 0-1 0 0,-1 0 1 0 0,1 0-1 0 0,-1 0 1 0 0,1 0-1 0 0,-1 0 1 0 0,0 1-1 0 0,0-1 1 0 0,1 0-1 0 0,-1 1 1 0 0,0 0 0 0 0,-1-1-1 0 0,1 1 1 0 0,0 0-1 0 0,0 0 1 0 0,0 0-1 0 0,-1 0 1 0 0,1 1-1 0 0,-1-1 1 0 0,1 1-1 0 0,0-1 1 0 0,-1 1-1 0 0,1 0 1 0 0,-1 0 0 0 0,1 0-1 0 0,-1 0 1 0 0,1 0-1 0 0,-1 0 1 0 0,1 1-1 0 0,0-1 1 0 0,-1 1-1 0 0,1 0 1 0 0,0 0-1 0 0,-1 0 1 0 0,1 0-1 0 0,0 0 4 0 0,-8 5-18 0 0,1-1 0 0 0,1 2-1 0 0,-1-1 1 0 0,1 1 0 0 0,0 0-1 0 0,1 1 1 0 0,0 0 0 0 0,0 0-1 0 0,0 0 1 0 0,1 1-1 0 0,0 0 1 0 0,1 1 0 0 0,-1 2 18 0 0,-3 8 4 0 0,0 0 0 0 0,2 1 1 0 0,0 0-1 0 0,2 0 0 0 0,0 0 1 0 0,1 1-1 0 0,1-1 0 0 0,1 1 1 0 0,1 0-1 0 0,1 0 0 0 0,1 0 0 0 0,1-1 1 0 0,4 19-5 0 0,2-9 4 0 0,1 0 0 0 0,2 0 0 0 0,1-1 0 0 0,1-1-1 0 0,1 0 1 0 0,2 0 0 0 0,0-2 0 0 0,2 0 0 0 0,6 4-4 0 0,-10-10 19 0 0,6 38-65 0 0,-20-58 47 0 0,-29 2-1709 0 0,24-22-6978 0 0,5-6-5825 0 0,0 18 10974 0 0</inkml:trace>
  <inkml:trace contextRef="#ctx0" brushRef="#br0" timeOffset="7187.012">6331 737 10066 0 0,'0'0'1961'0'0,"0"0"-204"0"0,0 0-122 0 0,0 0-180 0 0,0 0-224 0 0,0 0-168 0 0,0 0-131 0 0,0 0-149 0 0,0 0-187 0 0,0 0-165 0 0,0 0-96 0 0,0 0-54 0 0,0 0-37 0 0,-27 22-25 0 0,-87 68-38 0 0,44-26 538 0 0,52-46-412 0 0,7 1-7 0 0,70 21 439 0 0,-15-18 31 0 0,-1 1 1 0 0,0 3-1 0 0,-2 1 1 0 0,20 19-771 0 0,-4 20 404 0 0,-4-18-260 0 0,-19-44-3410 0 0,-15-22-8185 0 0,-15 10-256 0 0</inkml:trace>
  <inkml:trace contextRef="#ctx0" brushRef="#br0" timeOffset="8155.442">5220 483 1024 0 0,'0'0'1891'0'0,"0"0"-336"0"0,0 0-186 0 0,0 0-56 0 0,0 0-113 0 0,0 0-211 0 0,0 0-193 0 0,0 0-193 0 0,0 0-182 0 0,0 0-146 0 0,0 0-79 0 0,0 0 21 0 0,-2-4 79 0 0,-5-11 86 0 0,5 11 70 0 0,2 4 51 0 0,0 0 38 0 0,0 0 31 0 0,0 0 35 0 0,0 0 0 0 0,-7 6 4310 0 0,-9 6-2986 0 0,-27 22-396 0 0,26-24-1060 0 0,15-9 2523 0 0,-17 9-3312 0 0,24-9-1626 0 0,1-1 1521 0 0,22-4-7952 0 0,-18 1-3697 0 0</inkml:trace>
  <inkml:trace contextRef="#ctx0" brushRef="#br0" timeOffset="9407.65">6132 888 0 0 0,'0'0'643'0'0,"0"0"510"0"0,0 0 74 0 0,0 0-44 0 0,0 0-7 0 0,0 0-59 0 0,0 0 23 0 0,0 0 32 0 0,0 0 2 0 0,5 0-57 0 0,52 3 4277 0 0,-32-21-2943 0 0,108-53 1704 0 0,-54 36-3037 0 0,-67 31-4620 0 0,-2 3-7187 0 0,-6 1 660 0 0</inkml:trace>
  <inkml:trace contextRef="#ctx0" brushRef="#br0" timeOffset="15495.743">11961 818 5889 0 0,'0'0'1530'0'0,"0"0"-2"0"0,0 0-7 0 0,0 0 55 0 0,0 0-50 0 0,0 0-217 0 0,0 0-253 0 0,0 0-222 0 0,-32 13-206 0 0,-98 44-179 0 0,66-13 49 0 0,57-34-399 0 0,1-3-27 0 0,0 0-1 0 0,1 0 1 0 0,0 0 0 0 0,0 1 0 0 0,1 0 0 0 0,0 0 0 0 0,0 0 0 0 0,1 0 0 0 0,0 1 0 0 0,0 0 0 0 0,1-1 0 0 0,0 1 0 0 0,1 0 0 0 0,-1 0 0 0 0,2 0 0 0 0,0 0 0 0 0,0 0 0 0 0,0 1-72 0 0,2-4 75 0 0,0-1 1 0 0,1 0 0 0 0,-1-1 0 0 0,1 1-1 0 0,0 0 1 0 0,0-1 0 0 0,0 1 0 0 0,1-1-1 0 0,0 0 1 0 0,-1 0 0 0 0,1-1 0 0 0,1 1 0 0 0,-1-1-1 0 0,1 0 1 0 0,-1 0 0 0 0,1 0 0 0 0,0-1-1 0 0,0 1 1 0 0,0-1 0 0 0,0 0 0 0 0,0-1-1 0 0,0 1 1 0 0,1-1 0 0 0,-1 0 0 0 0,1-1 0 0 0,-1 1-1 0 0,5-1-75 0 0,5-2 179 0 0,0 0 1 0 0,-1-2-1 0 0,1 0 0 0 0,-1 0 0 0 0,0-1 0 0 0,0-1 0 0 0,0 0 1 0 0,-1-1-1 0 0,0-1 0 0 0,0 0 0 0 0,-1 0 0 0 0,0-1 0 0 0,-1-1 0 0 0,1 0 1 0 0,-2-1-1 0 0,0 0 0 0 0,0 0 0 0 0,-1-1 0 0 0,0-1 0 0 0,3-6-179 0 0,15-13 135 0 0,11-17 23 0 0,-2-3-1 0 0,-2-1 1 0 0,14-31-158 0 0,-23 39 18 0 0,-10 22-41 0 0,-2-1-1 0 0,0-1 1 0 0,-2 0-1 0 0,-1 0 1 0 0,-1-1-1 0 0,-1 0 1 0 0,-1-1-1 0 0,-2 1 0 0 0,0-1 1 0 0,-2-1-1 0 0,-1 1 1 0 0,-1 0-1 0 0,-1-1 1 0 0,-3-11 23 0 0,3 34-18 0 0,-1 1 0 0 0,0 0 0 0 0,-1 0-1 0 0,1 0 1 0 0,-1 0 0 0 0,0 0 0 0 0,0 0 0 0 0,0 1 0 0 0,0-1 0 0 0,0 0 0 0 0,-1 1 0 0 0,0 0 0 0 0,0 0-1 0 0,0-1 1 0 0,0 2 0 0 0,0-1 0 0 0,0 0 0 0 0,-1 1 0 0 0,0-1 0 0 0,1 1 0 0 0,-1 0 0 0 0,0 0 0 0 0,0 1-1 0 0,0-1 1 0 0,0 1 0 0 0,0 0 0 0 0,0 0 0 0 0,0 0 0 0 0,-1 1 0 0 0,1-1 0 0 0,0 1 0 0 0,-1 0 0 0 0,1 0-1 0 0,0 1 1 0 0,0-1 0 0 0,-1 1 0 0 0,1 0 0 0 0,0 0 0 0 0,0 0 0 0 0,0 1 0 0 0,0-1 0 0 0,0 1 0 0 0,0 0-1 0 0,1 0 1 0 0,-1 0 0 0 0,0 1 0 0 0,1-1 0 0 0,0 1 0 0 0,-1 1 18 0 0,-18 14 8 0 0,1 1 0 0 0,1 1 0 0 0,1 1 0 0 0,0 1 0 0 0,2 1 0 0 0,1 0 0 0 0,0 1 0 0 0,2 1 1 0 0,1 0-1 0 0,1 1 0 0 0,1 0 0 0 0,1 1 0 0 0,1 0 0 0 0,2 1 0 0 0,1-1 0 0 0,1 1 0 0 0,1 1 0 0 0,2-1 0 0 0,0 0 0 0 0,2 1 0 0 0,2 10-8 0 0,0-27 28 0 0,1-1 0 0 0,0 0 0 0 0,0 0 0 0 0,1 0 0 0 0,0-1 0 0 0,1 1 0 0 0,0-1 0 0 0,1 0 0 0 0,0 0 0 0 0,1-1-1 0 0,-1 0 1 0 0,2 0 0 0 0,0 0 0 0 0,0-1 0 0 0,0-1 0 0 0,1 1 0 0 0,0-1 0 0 0,0 0 0 0 0,1-1 0 0 0,0 0 0 0 0,0-1 0 0 0,0 0 0 0 0,1-1-1 0 0,-1 0 1 0 0,1 0 0 0 0,0-1 0 0 0,1-1 0 0 0,-1 0 0 0 0,0 0 0 0 0,1-1 0 0 0,-1 0 0 0 0,8-2-28 0 0,-7 2 12 0 0,0-1 1 0 0,0 0-1 0 0,0-1 0 0 0,0 0 1 0 0,0-1-1 0 0,0 0 0 0 0,0-1 1 0 0,0-1-1 0 0,-1 0 0 0 0,0 0 1 0 0,0-1-1 0 0,0-1 0 0 0,0 1 1 0 0,-1-2-1 0 0,0 0 0 0 0,7-5-12 0 0,6-21-1737 0 0,-21 20-1729 0 0,-1-4-3929 0 0,-1 10 1183 0 0,0 3-1014 0 0</inkml:trace>
  <inkml:trace contextRef="#ctx0" brushRef="#br0" timeOffset="15885.918">12577 803 5617 0 0,'0'0'3877'0'0,"0"0"-1336"0"0,0 0-504 0 0,0 0-171 0 0,0 0-310 0 0,0 0-349 0 0,0 0-288 0 0,0 0-241 0 0,-27 35-206 0 0,-83 110-168 0 0,71-70-79 0 0,38-65-194 0 0,0-5 10 0 0,0 1 0 0 0,0 0 0 0 0,0-1 0 0 0,0 1 0 0 0,1 0 0 0 0,0-1 0 0 0,0 1 0 0 0,0 0 0 0 0,1 0 0 0 0,0-1 0 0 0,0 1 0 0 0,0-1 0 0 0,1 1-1 0 0,0-1 1 0 0,0 1 0 0 0,0-1 0 0 0,1 0 0 0 0,0 0 0 0 0,0 0 0 0 0,0 0 0 0 0,1-1 0 0 0,-1 1 0 0 0,1-1 0 0 0,0 0 0 0 0,0 0 0 0 0,0 0 0 0 0,1-1 0 0 0,0 1 0 0 0,-1-1 0 0 0,1 0 0 0 0,0-1 0 0 0,1 1 0 0 0,-1-1 0 0 0,0 0 0 0 0,1 0 0 0 0,-1 0-41 0 0,5-1 141 0 0,0-1 0 0 0,0 0-1 0 0,0 0 1 0 0,0-1 0 0 0,0 0 0 0 0,0-1 0 0 0,0 0 0 0 0,-1 0-1 0 0,1-1 1 0 0,-1 0 0 0 0,0-1 0 0 0,0 0 0 0 0,0 0 0 0 0,0-1 0 0 0,0-1-1 0 0,-1 1 1 0 0,0-1 0 0 0,-1 0 0 0 0,6-6-141 0 0,2-2 163 0 0,-1-1 0 0 0,0-1 0 0 0,-1 0 0 0 0,-1 0 0 0 0,-1-1 0 0 0,0-1 0 0 0,-1 0 0 0 0,-1 0 0 0 0,1-6-163 0 0,-8 19-1 0 0,1 1 0 0 0,-1-2 0 0 0,0 1 0 0 0,-1 0 0 0 0,1 0 0 0 0,-1-1-1 0 0,0 1 1 0 0,-1 0 0 0 0,1-1 0 0 0,-1 1 0 0 0,0-1 0 0 0,0 1 0 0 0,-1-1-1 0 0,0 1 1 0 0,0-1 0 0 0,0 1 0 0 0,0 0 0 0 0,-1 0 0 0 0,0 0 0 0 0,0-1-1 0 0,0 2 1 0 0,-1-1 0 0 0,0 0 0 0 0,0 0 0 0 0,0 1 0 0 0,0 0 0 0 0,-1-1-1 0 0,0 1 1 0 0,1 1 0 0 0,-2-1 0 0 0,1 0 0 0 0,0 1 0 0 0,-1 0 0 0 0,1 0-1 0 0,-5-1 2 0 0,1 0-162 0 0,0 0-1 0 0,0 1 0 0 0,0 0 0 0 0,-1 1 0 0 0,1 0 1 0 0,-1 0-1 0 0,1 1 0 0 0,-1 0 0 0 0,0 0 0 0 0,0 1 0 0 0,1 1 1 0 0,-1-1-1 0 0,0 1 0 0 0,1 1 0 0 0,-1-1 0 0 0,0 1 1 0 0,1 1-1 0 0,0 0 0 0 0,0 0 0 0 0,0 1 0 0 0,0 0 1 0 0,0 0-1 0 0,1 0 0 0 0,-6 5 163 0 0,-72 77-7351 0 0,42-19-6635 0 0,38-55 12322 0 0</inkml:trace>
  <inkml:trace contextRef="#ctx0" brushRef="#br0" timeOffset="16351.973">12913 876 8130 0 0,'0'0'3103'0'0,"0"0"-504"0"0,0 0-393 0 0,0 0-443 0 0,0 0-441 0 0,0 0-243 0 0,0 0-162 0 0,0 0-135 0 0,0 0-142 0 0,0 0-137 0 0,0 0-106 0 0,0 0-65 0 0,-22 24-20 0 0,-69 73-41 0 0,88-95-246 0 0,-1 1 0 0 0,1 0 0 0 0,0 0 0 0 0,0 0 0 0 0,0 0 0 0 0,0 1 0 0 0,1-1 0 0 0,-1 1 0 0 0,1 0 0 0 0,0-1 0 0 0,0 1 1 0 0,0 0-1 0 0,0 0 0 0 0,1 1 0 0 0,0-1 0 0 0,0 0 0 0 0,0 0 0 0 0,0 1 0 0 0,1-1 0 0 0,-1 0 0 0 0,1 1 0 0 0,0 1-25 0 0,1 9 73 0 0,-1-12-57 0 0,0 0 0 0 0,0 0 0 0 0,0-1 1 0 0,1 1-1 0 0,-1-1 0 0 0,1 1 0 0 0,0 0 0 0 0,0-1 0 0 0,0 1 0 0 0,0-1 1 0 0,0 1-1 0 0,0-1 0 0 0,1 0 0 0 0,-1 0 0 0 0,1 1 0 0 0,0-1 1 0 0,-1 0-1 0 0,1 0 0 0 0,0-1 0 0 0,0 1 0 0 0,0 0 0 0 0,1-1 0 0 0,-1 1 1 0 0,0-1-1 0 0,1 0 0 0 0,-1 1 0 0 0,0-1 0 0 0,1 0 0 0 0,0-1 0 0 0,-1 1 1 0 0,1 0-1 0 0,-1-1 0 0 0,1 1 0 0 0,0-1 0 0 0,-1 0 0 0 0,1 0 0 0 0,0 0 1 0 0,0 0-17 0 0,5 0 70 0 0,-1 0 0 0 0,1-1 1 0 0,0 0-1 0 0,-1 0 0 0 0,1-1 1 0 0,-1 0-1 0 0,1 0 1 0 0,-1-1-1 0 0,0 0 0 0 0,0 0 1 0 0,0 0-1 0 0,0-1 0 0 0,1-1-70 0 0,107-87 663 0 0,-27 15-455 0 0,-58 58-225 0 0,-29 19-32 0 0,-1 25-66 0 0,11 107-199 0 0,-10-128 308 0 0,0 0 0 0 0,1 0 0 0 0,-1 0 1 0 0,1 0-1 0 0,0 0 0 0 0,0-1 0 0 0,0 1 0 0 0,1-1 1 0 0,-1 1-1 0 0,1-1 0 0 0,0 0 0 0 0,0 0 0 0 0,0 0 1 0 0,0 0-1 0 0,1 0 0 0 0,-1-1 0 0 0,1 0 1 0 0,-1 1-1 0 0,1-1 0 0 0,0-1 0 0 0,0 1 0 0 0,0-1 1 0 0,0 1-1 0 0,0-1 0 0 0,0 0 0 0 0,0 0 0 0 0,1-1 1 0 0,1 1 5 0 0,2-1 22 0 0,-1-1 1 0 0,0 1 0 0 0,1-1 0 0 0,-1 0 0 0 0,0-1-1 0 0,0 0 1 0 0,0 0 0 0 0,0-1 0 0 0,0 1-1 0 0,-1-2 1 0 0,1 1 0 0 0,-1-1 0 0 0,0 0-1 0 0,0 0 1 0 0,0 0 0 0 0,0-1 0 0 0,-1 0-1 0 0,3-3-22 0 0,83-104 448 0 0,-84 103-437 0 0,25-67 187 0 0,-29 42-5741 0 0,-3 33 891 0 0,0 1-2868 0 0,0 0-2553 0 0</inkml:trace>
  <inkml:trace contextRef="#ctx0" brushRef="#br0" timeOffset="16803.021">13592 1241 11907 0 0,'0'0'3274'0'0,"0"0"-1607"0"0,0 0-427 0 0,0 0 72 0 0,0 0 10 0 0,0 0-154 0 0,0 0-248 0 0,0 0-141 0 0,0 0-107 0 0,0 0-125 0 0,0 0-88 0 0,0 0-65 0 0,16-22-51 0 0,50-66-51 0 0,-12 14 250 0 0,-11 12-332 0 0,-18 29-220 0 0,4 25-2195 0 0,-25 129 1659 0 0,-2-115 561 0 0,-1 0 0 0 0,1-1 0 0 0,0 1 0 0 0,1-1 0 0 0,0 0 1 0 0,-1 0-1 0 0,2 0 0 0 0,-1 0 0 0 0,1 0 0 0 0,-1-1 1 0 0,1 1-1 0 0,0-1 0 0 0,1 0 0 0 0,-1 0 0 0 0,1-1 1 0 0,0 1-1 0 0,-1-1 0 0 0,2 0 0 0 0,-1-1 0 0 0,0 1 1 0 0,0-1-1 0 0,1 0 0 0 0,0 0 0 0 0,-1 0 0 0 0,1-1 1 0 0,0 0-1 0 0,0 0 0 0 0,1-1-15 0 0,1 0 128 0 0,-1 0 0 0 0,1-1 0 0 0,-1 0 0 0 0,1 0 0 0 0,-1-1 1 0 0,0 0-1 0 0,0 0 0 0 0,1-1 0 0 0,-2 0 0 0 0,1 0 0 0 0,0 0 0 0 0,0-1 0 0 0,-1 0 0 0 0,0-1 0 0 0,0 1 1 0 0,0-1-1 0 0,-1 0 0 0 0,1-1 0 0 0,1-2-128 0 0,26-36 361 0 0,3-31-698 0 0,-26 47-497 0 0,0 0-3014 0 0,-8 8-5709 0 0,-2 9-2830 0 0</inkml:trace>
  <inkml:trace contextRef="#ctx0" brushRef="#br0" timeOffset="12141.964">7199 1385 4825 0 0,'0'0'1512'0'0,"0"0"19"0"0,0 0 114 0 0,0 0 180 0 0,0 0 41 0 0,0 0-153 0 0,0 0-224 0 0,0 0-227 0 0,0 0-227 0 0,0 0-174 0 0,32-28-103 0 0,102-87-68 0 0,-61 29 567 0 0,-11-14 98 0 0,30-101-250 0 0,-61 64-753 0 0,-31 134-343 0 0,1 1 3 0 0,-1-1 0 0 0,1 1 0 0 0,-1 0-1 0 0,0-1 1 0 0,0 1 0 0 0,0-1 0 0 0,0 1 0 0 0,0-1-1 0 0,0 1 1 0 0,-1-1 0 0 0,1 1 0 0 0,-1 0-1 0 0,1-1 1 0 0,-1 1 0 0 0,0 0 0 0 0,0-1 0 0 0,0 1-1 0 0,0 0 1 0 0,-1 0 0 0 0,1 0 0 0 0,0 0 0 0 0,-1 0-1 0 0,-1-1-11 0 0,2 2-12 0 0,0-1-1 0 0,-1 1 1 0 0,1 1-1 0 0,-1-1 0 0 0,1 0 1 0 0,-1 0-1 0 0,1 0 0 0 0,-1 1 1 0 0,1-1-1 0 0,-1 1 0 0 0,1-1 1 0 0,-1 1-1 0 0,0 0 1 0 0,1-1-1 0 0,-1 1 0 0 0,0 0 1 0 0,1 0-1 0 0,-1 0 0 0 0,0 1 1 0 0,1-1-1 0 0,-1 0 1 0 0,0 0-1 0 0,1 1 0 0 0,-1-1 1 0 0,1 1-1 0 0,-1 0 0 0 0,1-1 1 0 0,-1 1-1 0 0,1 0 0 0 0,-1 0 1 0 0,1 0-1 0 0,0 0 1 0 0,-1 0-1 0 0,1 1 13 0 0,-74 103-261 0 0,63-12 254 0 0,14-89 14 0 0,0-1 0 0 0,0 0 0 0 0,1 1 0 0 0,0-1 0 0 0,-1 0 0 0 0,1 0 1 0 0,0-1-1 0 0,0 1 0 0 0,1 0 0 0 0,-1-1 0 0 0,1 0 0 0 0,-1 0 0 0 0,1 0 0 0 0,-1 0 0 0 0,1-1 0 0 0,0 1 0 0 0,0-1 0 0 0,0 0 1 0 0,0 0-1 0 0,0 0 0 0 0,0-1 0 0 0,0 0 0 0 0,0 1 0 0 0,0-1 0 0 0,0-1 0 0 0,1 1 0 0 0,1-1-7 0 0,-2 1 17 0 0,187-21 348 0 0,-189 21-356 0 0,-1 0-1 0 0,1 0 0 0 0,-1 0 1 0 0,1 0-1 0 0,-1 0 0 0 0,0 0 0 0 0,1 0 1 0 0,-1 1-1 0 0,0-1 0 0 0,1 0 1 0 0,-1 1-1 0 0,0-1 0 0 0,1 1 0 0 0,-1 0 1 0 0,0-1-1 0 0,0 1 0 0 0,1 0 0 0 0,-1 0 1 0 0,0 0-1 0 0,0-1 0 0 0,0 1 1 0 0,0 0-1 0 0,0 1 0 0 0,0-1 0 0 0,0 0 1 0 0,-1 0-1 0 0,1 0 0 0 0,0 0 1 0 0,-1 1-1 0 0,1-1 0 0 0,-1 0 0 0 0,1 1 1 0 0,-1-1-1 0 0,1 0 0 0 0,-1 1 1 0 0,0-1-1 0 0,0 1 0 0 0,0-1 0 0 0,0 0 1 0 0,0 1-1 0 0,0-1 0 0 0,0 1 1 0 0,0-1-1 0 0,0 0 0 0 0,-1 1 0 0 0,1-1 1 0 0,-1 0-1 0 0,1 1 0 0 0,-1-1 1 0 0,0 1-9 0 0,1 12 104 0 0,-35 96 375 0 0,3-5-378 0 0,32-96-130 0 0,12 63-3779 0 0,6-60-1928 0 0,10-11-3984 0 0,-10-8 3866 0 0,-14 4 5118 0 0,5-1 283 0 0</inkml:trace>
  <inkml:trace contextRef="#ctx0" brushRef="#br0" timeOffset="13667.751">8096 983 0 0 0,'0'0'1394'0'0,"0"0"765"0"0,0 0 269 0 0,0 0-53 0 0,0 0-170 0 0,0 0-263 0 0,0 0-367 0 0,0 0-324 0 0,0 0-243 0 0,0 0-129 0 0,0 0-74 0 0,0 0-53 0 0,-8 26-84 0 0,-40 129 354 0 0,47-153-970 0 0,-1 1-1 0 0,1 0 1 0 0,0-1-1 0 0,0 1 1 0 0,0 0 0 0 0,0 0-1 0 0,1 0 1 0 0,-1 0-1 0 0,1 0 1 0 0,0 0 0 0 0,-1 0-1 0 0,1 0 1 0 0,1 0-1 0 0,-1 0 1 0 0,0 0 0 0 0,1 0-1 0 0,-1 0 1 0 0,1-1-1 0 0,0 1 1 0 0,0 0 0 0 0,0 0-1 0 0,0 0 1 0 0,1-1-1 0 0,-1 1 1 0 0,1-1 0 0 0,0 1-1 0 0,-1-1 1 0 0,1 1-1 0 0,0-1 1 0 0,1 0 0 0 0,-1 0-1 0 0,0 0 1 0 0,0 0-1 0 0,1-1 1 0 0,-1 1 0 0 0,1-1-1 0 0,0 1 1 0 0,-1-1-1 0 0,1 0 1 0 0,0 0 0 0 0,0 0-1 0 0,0 0-51 0 0,2 0 77 0 0,0-1-1 0 0,-1 0 1 0 0,1 0-1 0 0,-1-1 1 0 0,1 1-1 0 0,0-1 1 0 0,-1 0-1 0 0,1 0 1 0 0,-1 0-1 0 0,0-1 1 0 0,1 1-1 0 0,-1-1 1 0 0,0 0-1 0 0,0-1 1 0 0,0 1-1 0 0,0-1 1 0 0,0 1-1 0 0,-1-1 1 0 0,1 0-1 0 0,-1-1 1 0 0,0 1-1 0 0,0 0 1 0 0,0-1-1 0 0,0 0 1 0 0,-1 0-1 0 0,1 0 1 0 0,-1 0-1 0 0,0 0 1 0 0,0 0-1 0 0,-1 0 1 0 0,1-1-1 0 0,-1 1 1 0 0,0-1-1 0 0,0 1 1 0 0,0-1-1 0 0,-1-1-76 0 0,2-2-40 0 0,0 0 0 0 0,0-1-1 0 0,-1 1 1 0 0,0-1 0 0 0,-1 1-1 0 0,0 0 1 0 0,0-1 0 0 0,0 1-1 0 0,-1-1 1 0 0,-1 1 0 0 0,0 0 0 0 0,0-1-1 0 0,0 1 1 0 0,-1 0 0 0 0,0 0-1 0 0,-1 1 1 0 0,1-1 0 0 0,-2 1 0 0 0,-2-4 40 0 0,-47-62-2224 0 0,53 73 2170 0 0,1-1 0 0 0,0 1 0 0 0,-1-1 0 0 0,1 1 0 0 0,-1-1 0 0 0,1 1 0 0 0,-1-1 0 0 0,1 1 0 0 0,-1-1 0 0 0,1 1 0 0 0,-1 0 0 0 0,1-1-1 0 0,-1 1 1 0 0,1 0 0 0 0,-1-1 0 0 0,1 1 0 0 0,-1 0 0 0 0,0 0 0 0 0,1 0 0 0 0,-1-1 0 0 0,0 1 0 0 0,1 0 0 0 0,-1 0 0 0 0,0 0 0 0 0,1 0 0 0 0,-1 0-1 0 0,1 0 1 0 0,-1 0 0 0 0,0 0 0 0 0,1 1 0 0 0,-1-1 0 0 0,0 0 0 0 0,1 0 0 0 0,-1 0 0 0 0,1 1 0 0 0,-1-1 0 0 0,0 0 0 0 0,1 1 0 0 0,-1-1-1 0 0,1 1 1 0 0,-1-1 0 0 0,1 0 0 0 0,-1 1 0 0 0,1-1 0 0 0,0 1 0 0 0,-1-1 0 0 0,1 1 0 0 0,0-1 0 0 0,-1 1 0 0 0,1 0 0 0 0,0-1 0 0 0,-1 1 0 0 0,1-1-1 0 0,0 1 1 0 0,0 0 0 0 0,0 0 54 0 0,-9 38-713 0 0,9-38 702 0 0,-1 2 9 0 0,0 1 0 0 0,1-1 1 0 0,-1 0-1 0 0,1 1 1 0 0,-1-1-1 0 0,1 1 1 0 0,0-1-1 0 0,1 1 0 0 0,-1-1 1 0 0,0 0-1 0 0,1 1 1 0 0,0-1-1 0 0,0 0 0 0 0,0 1 1 0 0,0-1-1 0 0,0 0 1 0 0,1 0-1 0 0,-1 0 1 0 0,1 0-1 0 0,0 0 0 0 0,0 0 1 0 0,0-1-1 0 0,0 1 1 0 0,1 0-1 0 0,-1-1 0 0 0,1 0 1 0 0,-1 0-1 0 0,1 0 1 0 0,0 0-1 0 0,0 0 0 0 0,0 0 1 0 0,0-1-1 0 0,0 1 1 0 0,0-1-1 0 0,0 0 1 0 0,1 0-1 0 0,-1 0 2 0 0,7 1 101 0 0,-1 0 1 0 0,1-1-1 0 0,0-1 1 0 0,-1 0-1 0 0,1 0 1 0 0,-1-1-1 0 0,1 0 1 0 0,-1 0-1 0 0,1-1 1 0 0,-1 0-1 0 0,0-1 1 0 0,0 0-1 0 0,0-1 1 0 0,0 0-1 0 0,0 0 1 0 0,-1-1-1 0 0,0 0 1 0 0,0 0-1 0 0,6-5-101 0 0,14-8 214 0 0,0-1-1 0 0,-1-1 0 0 0,0-1 0 0 0,-2-2 0 0 0,-1-1 1 0 0,-1 0-1 0 0,-1-2 0 0 0,-1 0 0 0 0,-1-2 0 0 0,-1 0 1 0 0,-2-1-1 0 0,-1-1 0 0 0,-1 0 0 0 0,-2-1 0 0 0,0-3-213 0 0,-6-101 208 0 0,-7 134-212 0 0,0 0-1 0 0,-1-1 1 0 0,1 1-1 0 0,0 0 1 0 0,-1-1-1 0 0,0 1 1 0 0,1 0-1 0 0,-1 0 1 0 0,0 0-1 0 0,1 0 1 0 0,-1-1-1 0 0,0 1 1 0 0,0 0-1 0 0,0 0 1 0 0,0 0-1 0 0,0 1 1 0 0,0-1-1 0 0,0 0 1 0 0,0 0-1 0 0,-1 0 1 0 0,1 1-1 0 0,0-1 1 0 0,0 1-1 0 0,-1-1 1 0 0,1 1-1 0 0,0-1 1 0 0,-1 1-1 0 0,1 0 1 0 0,0 0-1 0 0,-1 0 1 0 0,1 0-1 0 0,0-1 1 0 0,-1 2-1 0 0,1-1 1 0 0,0 0-1 0 0,-1 0 1 0 0,1 0-1 0 0,0 1 1 0 0,-1-1-1 0 0,1 1 1 0 0,0-1-1 0 0,-1 1 1 0 0,1-1-1 0 0,0 1 1 0 0,0 0-1 0 0,0-1 0 0 0,0 1 1 0 0,0 0-1 0 0,0 0 1 0 0,0 0-1 0 0,0 0 1 0 0,0 0-1 0 0,0 0 1 0 0,0 0-1 0 0,0 0 1 0 0,1 1-1 0 0,-1-1 1 0 0,0 0-1 0 0,1 0 1 0 0,-1 1-1 0 0,1-1 1 0 0,0 0-1 0 0,-1 2 5 0 0,-22 36-69 0 0,1 2 0 0 0,3 0 0 0 0,1 1 0 0 0,2 1 0 0 0,-4 20 69 0 0,16-53-11 0 0,-38 144-82 0 0,37-125 59 0 0,1 0-1 0 0,1 0 1 0 0,2 1-1 0 0,1-1 1 0 0,2 1-1 0 0,0 0 35 0 0,-1-24 5 0 0,-1 0 0 0 0,1 0-1 0 0,0 0 1 0 0,1-1 0 0 0,-1 1-1 0 0,1 0 1 0 0,0 0 0 0 0,1-1 0 0 0,0 1-1 0 0,-1-1 1 0 0,2 0 0 0 0,-1 0-1 0 0,0 0 1 0 0,1 0 0 0 0,0-1 0 0 0,0 1-1 0 0,1-1 1 0 0,-1 0 0 0 0,1 0-1 0 0,0-1 1 0 0,0 1 0 0 0,0-1 0 0 0,0 0-1 0 0,1 0 1 0 0,-1-1 0 0 0,1 0-1 0 0,0 0 1 0 0,-1 0 0 0 0,1-1-1 0 0,0 1 1 0 0,0-1 0 0 0,0-1 0 0 0,0 1-1 0 0,5-1-4 0 0,9-4 113 0 0,1-1 0 0 0,-1 0 0 0 0,0-1 0 0 0,-1-2 0 0 0,0 0 0 0 0,0 0 0 0 0,-1-2 0 0 0,0-1 0 0 0,0 0 0 0 0,-1-1 0 0 0,-1 0 0 0 0,0-2 0 0 0,-1 0-1 0 0,0-1 1 0 0,-1 0 0 0 0,0-3-113 0 0,16-9 203 0 0,1-5-20 0 0,0-1 0 0 0,-2-1 0 0 0,-2-2 0 0 0,15-24-183 0 0,-17 18 22 0 0,-1-2 0 0 0,-2 0 1 0 0,-3-2-1 0 0,-1 0 0 0 0,-2-1 1 0 0,5-29-23 0 0,-13-74-99 0 0,-7 149 96 0 0,-1 0 0 0 0,0-1 0 0 0,0 1 0 0 0,0 0 0 0 0,0-1 0 0 0,0 1 0 0 0,0-1 0 0 0,0 1 1 0 0,0 0-1 0 0,-1-1 0 0 0,1 1 0 0 0,-1-1 0 0 0,1 1 0 0 0,-1 0 0 0 0,1 0 0 0 0,-1-1 0 0 0,0 1 0 0 0,1 0 0 0 0,-1 0 0 0 0,0 0 1 0 0,0 0-1 0 0,0 0 0 0 0,0 0 0 0 0,0 0 0 0 0,0 0 0 0 0,0 0 0 0 0,0 0 0 0 0,-1 0 0 0 0,1 1 0 0 0,0-1 0 0 0,0 0 0 0 0,-1 1 0 0 0,1-1 1 0 0,0 1-1 0 0,-1 0 0 0 0,1-1 0 0 0,0 1 0 0 0,-1 0 0 0 0,1 0 0 0 0,-1 0 0 0 0,1 0 0 0 0,0 0 0 0 0,-1 0 0 0 0,1 0 0 0 0,-1 0 0 0 0,1 1 1 0 0,0-1-1 0 0,-1 1 3 0 0,-60 34-278 0 0,39-4 277 0 0,1 2-1 0 0,1 0 0 0 0,2 1 1 0 0,1 1-1 0 0,2 0 0 0 0,2 2 1 0 0,1 0-1 0 0,-6 27 2 0 0,12-38-3 0 0,1 0 1 0 0,2 0-1 0 0,0 0 0 0 0,2 1 1 0 0,0 0-1 0 0,2-1 0 0 0,1 1 1 0 0,4 24 2 0 0,24 22 34 0 0,-27-65-25 0 0,1 1 0 0 0,1-1 0 0 0,0 0 0 0 0,0 0-1 0 0,0 0 1 0 0,1 0 0 0 0,0-1 0 0 0,0 0 0 0 0,1 0-1 0 0,0 0 1 0 0,1-1 0 0 0,-1 0 0 0 0,1 0 0 0 0,0-1-1 0 0,1 1 1 0 0,-1-2 0 0 0,1 1 0 0 0,0-1 0 0 0,0 0-1 0 0,0-1 1 0 0,1 1 0 0 0,-1-2 0 0 0,1 1 0 0 0,0-1 0 0 0,6 0-10 0 0,-11-2 12 0 0,1 1 2 0 0,0-1 0 0 0,-1 0-1 0 0,1 0 1 0 0,0 0 0 0 0,0-1-1 0 0,-1 1 1 0 0,1-1 0 0 0,-1 0 0 0 0,1-1-1 0 0,-1 1 1 0 0,1-1 0 0 0,-1 0-1 0 0,0 0 1 0 0,1 0 0 0 0,-1-1-1 0 0,0 1 1 0 0,2-3-13 0 0,72-60 110 0 0,2-8-24 0 0,-46 36-59 0 0,-34 36-4 0 0,0 1 7 0 0,0 0 20 0 0,0 0-28 0 0,0 0-18 0 0,-21 34-350 0 0,13 0 403 0 0,6-27-68 0 0,0-1-1 0 0,1 1 1 0 0,0 0 0 0 0,-1 0-1 0 0,2 0 1 0 0,-1 0 0 0 0,1 0-1 0 0,0 0 1 0 0,1-1 0 0 0,0 1-1 0 0,0 0 1 0 0,2 5 11 0 0,22 43-120 0 0,-14-42 126 0 0,-9-11-6 0 0,0 1-1 0 0,0-1 0 0 0,0 0 1 0 0,1 1-1 0 0,-1-1 1 0 0,0 0-1 0 0,1 0 1 0 0,-1 0-1 0 0,1-1 0 0 0,0 1 1 0 0,0-1-1 0 0,0 1 1 0 0,0-1-1 0 0,0 0 0 0 0,0 0 1 0 0,0 0-1 0 0,0-1 1 0 0,0 1-1 0 0,0-1 1 0 0,2 1 0 0 0,3-2 25 0 0,0 1 1 0 0,-1-1 0 0 0,1 0-1 0 0,-1 0 1 0 0,1-1 0 0 0,-1 0-1 0 0,0-1 1 0 0,0 0 0 0 0,0 0-1 0 0,0 0 1 0 0,0-1 0 0 0,-1 0 0 0 0,1 0-1 0 0,-1 0 1 0 0,4-5-26 0 0,188-189 253 0 0,-193 194-262 0 0,0 0-1 0 0,0 0 0 0 0,0 0 1 0 0,0 1-1 0 0,0 0 0 0 0,1 0 0 0 0,-1 0 1 0 0,1 0-1 0 0,0 1 0 0 0,0 0 1 0 0,0 1-1 0 0,0-1 0 0 0,0 1 1 0 0,0 0-1 0 0,3 0 10 0 0,6 45-65 0 0,-34 104 210 0 0,19-101-204 0 0,26-47 19 0 0,63-62 98 0 0,30-30-114 0 0,-58 56-34 0 0,-59 37 85 0 0,-1 0 0 0 0,0 0 0 0 0,1 0 0 0 0,-1 1-1 0 0,0-1 1 0 0,1 0 0 0 0,-1 1 0 0 0,0-1 0 0 0,0 1 0 0 0,0-1 0 0 0,0 1-1 0 0,-1 0 1 0 0,1-1 0 0 0,0 1 0 0 0,-1 0 0 0 0,1 0 0 0 0,-1 0-1 0 0,0-1 1 0 0,1 1 0 0 0,-1 0 0 0 0,0 0 0 0 0,0 0 0 0 0,0 0-1 0 0,0-1 1 0 0,-1 1 0 0 0,1 0 0 0 0,0 0 0 0 0,-1 0 0 0 0,1-1 0 0 0,-1 2 4 0 0,0 4 20 0 0,-5 44 85 0 0,5 12-69 0 0,1-62-85 0 0,0 0 0 0 0,0-1 1 0 0,1 1-1 0 0,-1 0 0 0 0,0 0 0 0 0,0-1 1 0 0,1 1-1 0 0,-1 0 0 0 0,0-1 0 0 0,1 1 1 0 0,-1 0-1 0 0,1-1 0 0 0,-1 1 0 0 0,1-1 1 0 0,-1 1-1 0 0,1 0 0 0 0,-1-1 0 0 0,1 0 1 0 0,-1 1-1 0 0,1-1 0 0 0,0 1 0 0 0,-1-1 1 0 0,1 0-1 0 0,0 1 0 0 0,-1-1 0 0 0,1 0 0 0 0,0 1 1 0 0,0-1-1 0 0,-1 0 0 0 0,1 0 0 0 0,0 0 1 0 0,0 0-1 0 0,-1 0 0 0 0,1 0 0 0 0,0 0 1 0 0,0 0-1 0 0,-1 0 0 0 0,1 0 0 0 0,0 0 1 0 0,0-1-1 0 0,-1 1 0 0 0,1 0 0 0 0,0 0 1 0 0,0-1-1 0 0,-1 1 0 0 0,1-1 0 0 0,0 1 1 0 0,-1 0-1 0 0,1-1 0 0 0,-1 1 50 0 0,22-16-8349 0 0,-18 7 1591 0 0,0 4-1782 0 0</inkml:trace>
  <inkml:trace contextRef="#ctx0" brushRef="#br0" timeOffset="14255.984">10661 902 13755 0 0,'0'0'2056'0'0,"0"0"-357"0"0,0 0-157 0 0,0 0-258 0 0,0 0-322 0 0,0 0-225 0 0,0 0-151 0 0,0 0-111 0 0,0 0-118 0 0,0 0-110 0 0,0 0-121 0 0,-33 16-39 0 0,-104 52-24 0 0,130-66-54 0 0,0 1 0 0 0,0 0 0 0 0,1 1 1 0 0,0-1-1 0 0,-1 1 0 0 0,1 1 0 0 0,0-1 0 0 0,1 1 1 0 0,-1 0-1 0 0,1 0 0 0 0,0 1 0 0 0,1-1 0 0 0,-4 5-9 0 0,-3 7 11 0 0,5-10-40 0 0,0 1 0 0 0,1 0-1 0 0,0 0 1 0 0,0 1 0 0 0,1 0-1 0 0,0-1 1 0 0,1 2 0 0 0,0-1-1 0 0,0 0 1 0 0,1 0 0 0 0,0 1-1 0 0,1-1 1 0 0,0 1 0 0 0,0 8 29 0 0,2-16 1 0 0,0 0 0 0 0,0 0 1 0 0,1-1-1 0 0,-1 1 0 0 0,1-1 1 0 0,-1 1-1 0 0,1-1 0 0 0,0 0 1 0 0,0 0-1 0 0,-1 0 0 0 0,1 1 1 0 0,0-2-1 0 0,0 1 0 0 0,0 0 1 0 0,0 0-1 0 0,0-1 0 0 0,0 1 1 0 0,0-1-1 0 0,0 1 0 0 0,0-1 1 0 0,1 0-1 0 0,-1 0 0 0 0,0 0 1 0 0,0 0-1 0 0,0 0 0 0 0,0-1 1 0 0,0 1-1 0 0,0-1 0 0 0,0 1 1 0 0,0-1-1 0 0,0 0 0 0 0,0 1 1 0 0,1-2-2 0 0,21-10 155 0 0,-2-1 0 0 0,0-1 0 0 0,0-1 0 0 0,-1-1 0 0 0,-1-1 1 0 0,-1 0-1 0 0,0-2 0 0 0,-2 0 0 0 0,8-11-155 0 0,-14 17 92 0 0,-9 10-59 0 0,0 0 0 0 0,0 0 0 0 0,1 0 0 0 0,-1 0 0 0 0,1 0 0 0 0,0 1 0 0 0,0-1 0 0 0,0 1 0 0 0,0 0 0 0 0,0-1 0 0 0,0 2 0 0 0,1-1 0 0 0,-1 0 0 0 0,0 1 0 0 0,1-1 0 0 0,0 1 0 0 0,-1 0 0 0 0,1 0 0 0 0,3 0-33 0 0,14 41 40 0 0,13 60 12 0 0,-4-20-36 0 0,10 42-28 0 0,-21-19 1 0 0,-15-81 14 0 0,-1-1 0 0 0,-1 1 0 0 0,-1 0-1 0 0,-2 0 1 0 0,0 0 0 0 0,-1 0 0 0 0,-1 0 0 0 0,0 0-1 0 0,-2-1 1 0 0,-1 1-3 0 0,3-11 12 0 0,-1-1-1 0 0,0 1 0 0 0,-1-1 1 0 0,0 0-1 0 0,0 0 0 0 0,-1 0 1 0 0,0-1-1 0 0,-1 1 0 0 0,0-2 1 0 0,0 1-1 0 0,-1-1 0 0 0,0 0 1 0 0,-1-1-1 0 0,0 0 0 0 0,0 0 1 0 0,0-1-1 0 0,-1 0 0 0 0,0 0 1 0 0,0-1-1 0 0,0-1 0 0 0,-1 1 1 0 0,1-2-1 0 0,-1 0 0 0 0,0 0 1 0 0,0-1-1 0 0,-11 1-11 0 0,19-3 0 0 0,0 0 0 0 0,0 0 0 0 0,1 0 0 0 0,-1 0 0 0 0,0-1 0 0 0,1 1-1 0 0,-1-1 1 0 0,0 0 0 0 0,1 0 0 0 0,-1 0 0 0 0,1 0 0 0 0,-1 0 0 0 0,1-1 0 0 0,0 1 0 0 0,-1-1 0 0 0,1 1 0 0 0,0-1 0 0 0,0 0 0 0 0,0 0 0 0 0,0 0-1 0 0,1 0 1 0 0,-1 0 0 0 0,0 0 0 0 0,1 0 0 0 0,-1-1 0 0 0,1 1 0 0 0,0-1 0 0 0,0 1 0 0 0,0-1 0 0 0,0 1 0 0 0,0-1 0 0 0,1 0 0 0 0,-1 1 0 0 0,1-1-1 0 0,0 0 1 0 0,0 0 0 0 0,0-2 0 0 0,0-3-19 0 0,0-1 0 0 0,0 0 1 0 0,1 1-1 0 0,1-1 0 0 0,-1 1 0 0 0,2-1 0 0 0,-1 1 0 0 0,1 0 0 0 0,0 0 0 0 0,1 0 0 0 0,1-3 19 0 0,53-79-182 0 0,21-37-3806 0 0,-73 110 992 0 0,0 2-4556 0 0,1 6-3782 0 0</inkml:trace>
  <inkml:trace contextRef="#ctx0" brushRef="#br0" timeOffset="14591.671">9502 641 11562 0 0,'0'0'2126'0'0,"0"0"-345"0"0,0 0-285 0 0,0 0-174 0 0,0 0-196 0 0,0 0-131 0 0,0 0-60 0 0,0 0-116 0 0,0 0-156 0 0,0 0-166 0 0,0 0-154 0 0,0 0-120 0 0,-11 4-82 0 0,-33 10-56 0 0,33-10-61 0 0,21 7-2095 0 0,-3-8 80 0 0,8 1-9116 0 0,-7-4 2138 0 0</inkml:trace>
  <inkml:trace contextRef="#ctx0" brushRef="#br0" timeOffset="20075.137">16730 1068 14347 0 0,'0'0'1427'0'0,"0"0"-363"0"0,0 0-160 0 0,0 0 10 0 0,0 0-71 0 0,0 0-179 0 0,0 0-200 0 0,0 0-185 0 0,0 0-122 0 0,0 0-87 0 0,0 0-90 0 0,0 0-93 0 0,-8 30-184 0 0,-20 91-352 0 0,26-78-2462 0 0,6-41-408 0 0,-3 0-2258 0 0,2-1-1870 0 0</inkml:trace>
  <inkml:trace contextRef="#ctx0" brushRef="#br0" timeOffset="20323.506">16719 707 16083 0 0,'0'0'1057'0'0,"0"0"-169"0"0,0 0-128 0 0,0 0-72 0 0,0 0-200 0 0,0 0-240 0 0,0 0-208 0 0,0 0-288 0 0,0 0-208 0 0,0 0-128 0 0,0 0-176 0 0,0 0-216 0 0,0 0-393 0 0,0 0-815 0 0,3 48-1761 0 0,1-26-1160 0 0,0-11 480 0 0</inkml:trace>
  <inkml:trace contextRef="#ctx0" brushRef="#br0" timeOffset="20645.002">16855 1256 5457 0 0,'0'0'3274'0'0,"0"0"-879"0"0,0 0-309 0 0,0 0-128 0 0,0 0-272 0 0,0 0-335 0 0,0 0-265 0 0,0 0-159 0 0,0 0-140 0 0,0 0-135 0 0,0 0-138 0 0,0 0-105 0 0,0 0-90 0 0,17-34-88 0 0,51-105-61 0 0,-19 29 144 0 0,-21 69-621 0 0,-19 71-1113 0 0,21 156 1180 0 0,-28-181 315 0 0,0 0 0 0 0,1 0 0 0 0,-1 0 1 0 0,1 0-1 0 0,0-1 0 0 0,0 1 0 0 0,1-1 1 0 0,-1 0-1 0 0,1 0 0 0 0,0 0 0 0 0,0-1 1 0 0,1 1-1 0 0,-1-1 0 0 0,1 0 1 0 0,-1 0-1 0 0,1-1 0 0 0,0 1 0 0 0,0-1 1 0 0,0 0-1 0 0,0 0 0 0 0,0-1 0 0 0,1 0 1 0 0,-1 0-1 0 0,0 0 0 0 0,1 0 0 0 0,-1-1 1 0 0,1 0-1 0 0,-1 0 0 0 0,1 0 0 0 0,1-1-75 0 0,0-3 186 0 0,0-1 1 0 0,-1 1-1 0 0,0-1 0 0 0,0 0 0 0 0,0 0 0 0 0,-1-1 0 0 0,1 0 0 0 0,-2 0 0 0 0,1 0 0 0 0,0-1 0 0 0,-1 1 0 0 0,-1-1 0 0 0,1 0 0 0 0,-1 0 0 0 0,0-1 0 0 0,1-4-186 0 0,17-69 387 0 0,-19 72-1912 0 0,0-14 4245 0 0,-1 15-4556 0 0,-1-1-4579 0 0,0 0-6476 0 0,0 8 5568 0 0</inkml:trace>
  <inkml:trace contextRef="#ctx0" brushRef="#br0" timeOffset="20890.931">17667 961 15075 0 0,'0'0'2017'0'0,"0"0"-385"0"0,0 0-245 0 0,0 0-201 0 0,0 0-286 0 0,0 0-275 0 0,0 0-187 0 0,0 0-118 0 0,0 0-100 0 0,0 0-80 0 0,0 0-59 0 0,-32 20-41 0 0,-97 62-8 0 0,127-81-31 0 0,0-1 1 0 0,-1 1-1 0 0,1 0 0 0 0,0 0 0 0 0,0 1 1 0 0,0-1-1 0 0,0 0 0 0 0,0 1 0 0 0,0-1 0 0 0,0 1 1 0 0,0 0-1 0 0,0-1 0 0 0,1 1 0 0 0,-1 0 1 0 0,1 0-1 0 0,-1 0 0 0 0,1 0 0 0 0,0 0 1 0 0,0 1-1 0 0,0-1 0 0 0,0 0 0 0 0,0 0 0 0 0,0 1 1 0 0,1-1-1 0 0,-1 1 0 0 0,1-1 0 0 0,0 0 1 0 0,0 1-1 0 0,0 0-1 0 0,0 5 1 0 0,-1-3-9 0 0,0 0 0 0 0,1 0-1 0 0,0 1 1 0 0,0-1-1 0 0,0 0 1 0 0,0 0 0 0 0,1 0-1 0 0,0 0 1 0 0,0 0-1 0 0,0 0 1 0 0,0 0 0 0 0,1 0-1 0 0,0-1 1 0 0,0 1-1 0 0,0 0 1 0 0,1-1 0 0 0,0 0-1 0 0,-1 1 1 0 0,2-1-1 0 0,-1 0 1 0 0,0-1 0 0 0,1 1-1 0 0,-1 0 1 0 0,1-1-1 0 0,0 0 1 0 0,1 0 0 0 0,-1 0-1 0 0,0 0 1 0 0,1-1-1 0 0,-1 0 1 0 0,1 0 0 0 0,0 0-1 0 0,1 0 9 0 0,89 20-969 0 0,-81-22 664 0 0,76-14-5444 0 0,-75 7 3436 0 0,2-1-4150 0 0,-6 4-1591 0 0</inkml:trace>
  <inkml:trace contextRef="#ctx0" brushRef="#br0" timeOffset="21194.506">17974 541 16428 0 0,'0'0'1497'0'0,"0"0"-218"0"0,0 0-209 0 0,0 0-190 0 0,0 0-133 0 0,0 0-122 0 0,0 0-55 0 0,0 0-34 0 0,0 0-42 0 0,0 0-68 0 0,-15 35-39 0 0,-46 108-26 0 0,57-134-295 0 0,-1 0 0 0 0,1 1 0 0 0,1-1 0 0 0,0 1 0 0 0,0 0 0 0 0,1-1 0 0 0,1 1 0 0 0,-1 0 0 0 0,2 0 0 0 0,-1 8-66 0 0,1 11 162 0 0,-6 94 46 0 0,5 1 0 0 0,8 31-208 0 0,0-67-893 0 0,0-70-755 0 0,-4-15 416 0 0,10-2-15005 0 0,-9-5 9709 0 0</inkml:trace>
  <inkml:trace contextRef="#ctx0" brushRef="#br0" timeOffset="21376.738">18203 1094 14347 0 0,'0'0'1412'0'0,"0"0"-26"0"0,0 0 56 0 0,0 0-98 0 0,0 0-264 0 0,0 0-298 0 0,0 0-290 0 0,0 0-198 0 0,-11 33-120 0 0,-34 105-107 0 0,34-70-1276 0 0,22-64-5778 0 0,-8-4 2012 0 0,-2 0-4674 0 0</inkml:trace>
  <inkml:trace contextRef="#ctx0" brushRef="#br0" timeOffset="21643.712">18203 726 12299 0 0,'0'0'2088'0'0,"0"0"-592"0"0,0 0-431 0 0,0 0-409 0 0,0 0-336 0 0,0 0-304 0 0,0 0-400 0 0,0 0-656 0 0,0 0-513 0 0,0 0-1167 0 0,0 0-2457 0 0,0 0-1889 0 0</inkml:trace>
  <inkml:trace contextRef="#ctx0" brushRef="#br0" timeOffset="21938.387">18395 1315 14627 0 0,'0'0'2017'0'0,"0"0"-394"0"0,0 0-163 0 0,0 0-185 0 0,0 0-308 0 0,0 0-264 0 0,0 0-178 0 0,0 0-106 0 0,0 0-83 0 0,0 0-79 0 0,0 0-69 0 0,0 0-52 0 0,0 0-41 0 0,10-33-27 0 0,33-100-51 0 0,-1 49-1 0 0,-40 81-115 0 0,0 0-1 0 0,0 0 0 0 0,0 0 0 0 0,0 0 1 0 0,0 0-1 0 0,1 0 0 0 0,0 1 0 0 0,-1-1 1 0 0,1 1-1 0 0,0 0 0 0 0,0 0 0 0 0,0 0 1 0 0,1 0-1 0 0,-1 0 0 0 0,0 0 0 0 0,1 1 1 0 0,-1 0-1 0 0,1 0 0 0 0,3-1 100 0 0,4 46-1348 0 0,-1 85 1032 0 0,-6-115 328 0 0,25 41 36 0 0,-24-53 96 0 0,1 1 0 0 0,-1-1 0 0 0,0 0 0 0 0,1-1-1 0 0,-1 1 1 0 0,1-1 0 0 0,-1 0 0 0 0,1-1 0 0 0,-1 1 0 0 0,1-1 0 0 0,0 0 0 0 0,-1 0 0 0 0,1-1 0 0 0,-1 0-1 0 0,1 0 1 0 0,-1 0 0 0 0,1-1 0 0 0,-1 1 0 0 0,0-1 0 0 0,1-1 0 0 0,-1 1 0 0 0,0-1 0 0 0,0 0 0 0 0,-1 0 0 0 0,2-1-144 0 0,3-2 154 0 0,0-1 1 0 0,-1 0 0 0 0,0-1 0 0 0,0 1-1 0 0,-1-2 1 0 0,0 1 0 0 0,0-1-1 0 0,-1 0 1 0 0,0 0 0 0 0,-1-1 0 0 0,1 0-1 0 0,1-7-154 0 0,1-32-100 0 0,-8 27-6364 0 0,0 16 2749 0 0,0 6-3201 0 0,0 0-2573 0 0</inkml:trace>
  <inkml:trace contextRef="#ctx0" brushRef="#br0" timeOffset="22288.763">19037 1234 5425 0 0,'0'0'3087'0'0,"0"0"-282"0"0,0 0-214 0 0,0 0-338 0 0,0 0-377 0 0,0 0-299 0 0,0 0-279 0 0,0 0-257 0 0,0 0-225 0 0,32-8-201 0 0,98-26-134 0 0,-88 16-77 0 0,-37 14-348 0 0,0 0 1 0 0,0 0-1 0 0,0 0 0 0 0,0-1 1 0 0,-1 1-1 0 0,0-1 0 0 0,0 0 0 0 0,-1-1 1 0 0,1 1-1 0 0,-1-1 0 0 0,0 1 0 0 0,0-1 1 0 0,-1 0-1 0 0,0 0 0 0 0,0 0 0 0 0,0-1 1 0 0,-1 1-1 0 0,0 0 0 0 0,0 0 1 0 0,-1-1-1 0 0,1 1 0 0 0,-1-1 0 0 0,-1 1 1 0 0,1 0-1 0 0,-1-1 0 0 0,-1-2-56 0 0,-1 6-66 0 0,-1-1 0 0 0,0 1 0 0 0,0 0 0 0 0,0 0 0 0 0,0 0 0 0 0,-1 1 0 0 0,1 0 0 0 0,-1-1-1 0 0,1 2 1 0 0,-1-1 0 0 0,0 0 0 0 0,0 1 0 0 0,0 0 0 0 0,0 0 0 0 0,0 1 0 0 0,0-1 0 0 0,0 1 0 0 0,0 0 0 0 0,0 0 0 0 0,0 1 0 0 0,0-1 0 0 0,-1 2 66 0 0,-6 0-55 0 0,-1 1 1 0 0,1 1-1 0 0,0 0 1 0 0,1 1-1 0 0,-1 0 1 0 0,1 1-1 0 0,0 0 1 0 0,0 1-1 0 0,1 0 1 0 0,0 0 0 0 0,0 1-1 0 0,0 1 1 0 0,1 0-1 0 0,1 0 1 0 0,-1 0-1 0 0,2 1 1 0 0,-1 1-1 0 0,-1 3 55 0 0,4-6 11 0 0,1 0 0 0 0,-1 0 0 0 0,1 0 0 0 0,1 0-1 0 0,0 1 1 0 0,0-1 0 0 0,0 1 0 0 0,1 0 0 0 0,1 0 0 0 0,0 0-1 0 0,0 0 1 0 0,0 0 0 0 0,1 0 0 0 0,1 0 0 0 0,-1 0-1 0 0,1 0 1 0 0,1 0 0 0 0,0 0 0 0 0,0 0 0 0 0,1-1 0 0 0,0 1-1 0 0,0-1 1 0 0,1 1 0 0 0,0-1 0 0 0,1 0 0 0 0,0 1-11 0 0,7 5 40 0 0,1-1 0 0 0,0 0 1 0 0,0 0-1 0 0,1-1 1 0 0,1-1-1 0 0,0-1 0 0 0,1 0 1 0 0,0-1-1 0 0,0 0 0 0 0,1-1 1 0 0,0-1-1 0 0,0-1 1 0 0,0-1-1 0 0,1 0 0 0 0,0-1 1 0 0,0-1-1 0 0,17 1-40 0 0,40 3-4318 0 0,0-5-4476 0 0,-59-2-2360 0 0</inkml:trace>
  <inkml:trace contextRef="#ctx0" brushRef="#br0" timeOffset="19242.443">15268 851 0 0 0,'0'0'1104'0'0,"0"0"12"0"0,0 0 109 0 0,0 0 306 0 0,0 0 278 0 0,0 0 43 0 0,0 0-85 0 0,0 0-174 0 0,0 0-206 0 0,0 0-167 0 0,0 0-130 0 0,0 0-90 0 0,0 0-77 0 0,-4-6-73 0 0,2 2-686 0 0,1 3-96 0 0,0-1 1 0 0,0 0-1 0 0,0 1 1 0 0,0-1-1 0 0,0 1 1 0 0,0 0 0 0 0,0-1-1 0 0,-1 1 1 0 0,1 0-1 0 0,0 0 1 0 0,-1 0-1 0 0,1 0 1 0 0,-1 0-1 0 0,1 0 1 0 0,-1 0-1 0 0,0 1 1 0 0,1-1-1 0 0,-1 0 1 0 0,0 1-1 0 0,0-1 1 0 0,1 1-1 0 0,-1 0 1 0 0,0 0-1 0 0,0 0 1 0 0,1-1-1 0 0,-2 2-68 0 0,-12 1 148 0 0,1 1 0 0 0,0 0-1 0 0,0 1 1 0 0,0 1-1 0 0,0 0 1 0 0,1 1 0 0 0,0 1-1 0 0,0 0 1 0 0,1 0 0 0 0,-1 1-1 0 0,2 1 1 0 0,-1 0-1 0 0,1 1 1 0 0,1 0 0 0 0,0 1-1 0 0,-1 1-147 0 0,-2 5 85 0 0,2 1 0 0 0,0 0 0 0 0,1 1 0 0 0,1 0-1 0 0,0 1 1 0 0,2 0 0 0 0,0 0 0 0 0,-2 16-85 0 0,7-33 19 0 0,0 0-1 0 0,1 0 1 0 0,-1 1 0 0 0,1-1-1 0 0,0 1 1 0 0,0-1 0 0 0,0 1-1 0 0,1-1 1 0 0,-1 1 0 0 0,1-1-1 0 0,0 1 1 0 0,0 0 0 0 0,0-1-1 0 0,1 1 1 0 0,-1 0 0 0 0,1-1-1 0 0,0 1 1 0 0,0-1 0 0 0,0 1-1 0 0,0-1 1 0 0,0 0 0 0 0,1 1-1 0 0,0-1 1 0 0,0 0 0 0 0,0 0-1 0 0,0 0 1 0 0,0 0 0 0 0,0 0-1 0 0,1-1 1 0 0,-1 1 0 0 0,1-1-1 0 0,0 0 1 0 0,0 1 0 0 0,0-1 0 0 0,0 0-1 0 0,0-1 1 0 0,1 1-19 0 0,4-1 82 0 0,0-1 0 0 0,-1-1 1 0 0,1 1-1 0 0,0-1 0 0 0,0-1 0 0 0,-1 0 0 0 0,1 0 1 0 0,-1 0-1 0 0,1-1 0 0 0,-1 0 0 0 0,0 0 1 0 0,0-1-1 0 0,0 0 0 0 0,0 0 0 0 0,-1 0 1 0 0,0-1-1 0 0,0 0 0 0 0,0 0 0 0 0,2-4-82 0 0,95-126 676 0 0,-73 90-515 0 0,17-21 47 0 0,-34 92-449 0 0,19 69 346 0 0,2-4-324 0 0,-33-88 86 0 0,1-1 0 0 0,-1 1 0 0 0,1-1 0 0 0,0 0 0 0 0,0 0 0 0 0,0 0 0 0 0,0 0 0 0 0,0 0 0 0 0,0 0 0 0 0,1-1 0 0 0,-1 1 0 0 0,0-1 0 0 0,1 1 0 0 0,-1-1 0 0 0,1 0 0 0 0,0 0 0 0 0,-1 0 0 0 0,1-1 0 0 0,0 1 0 0 0,0 0 0 0 0,0-1 133 0 0,18 3-5054 0 0,-1-2-5115 0 0,-16-1 1789 0 0</inkml:trace>
  <inkml:trace contextRef="#ctx0" brushRef="#br0" timeOffset="19637.93">15545 1193 7346 0 0,'0'0'4375'0'0,"0"0"-1834"0"0,0 0-729 0 0,0 0-137 0 0,0 0-168 0 0,0 0-204 0 0,0 0-195 0 0,0 0-224 0 0,0 0-185 0 0,0 0-163 0 0,0 0-137 0 0,0 0-47 0 0,3-24-24 0 0,12-75-33 0 0,16 33 171 0 0,-19 52-373 0 0,89-98 220 0 0,-101 110-326 0 0,1 1 0 0 0,0 0 1 0 0,0-1-1 0 0,0 1 0 0 0,0 0 0 0 0,0 0 0 0 0,0-1 0 0 0,0 1 0 0 0,0 0 0 0 0,0 0 0 0 0,1 0 0 0 0,-1 0 0 0 0,0 1 0 0 0,1-1 1 0 0,-1 0-1 0 0,0 1 0 0 0,1-1 0 0 0,-1 0 0 0 0,1 1 0 0 0,-1 0 0 0 0,1-1 0 0 0,0 1 0 0 0,-1 0 0 0 0,1 0 0 0 0,-1 0 1 0 0,1 0-1 0 0,-1 0 0 0 0,1 0 0 0 0,0 0 0 0 0,-1 1 0 0 0,1-1 0 0 0,-1 0 0 0 0,1 1 0 0 0,-1-1 0 0 0,1 1 0 0 0,-1 0 1 0 0,0-1-1 0 0,1 1 0 0 0,-1 0 0 0 0,0 0 0 0 0,0 0 0 0 0,1 0 0 0 0,-1 0 0 0 0,0 0 0 0 0,0 0 0 0 0,0 1 0 0 0,0 0 13 0 0,5 78 13 0 0,-6-68-5 0 0,0 0 1 0 0,0 0 0 0 0,1 0 0 0 0,1 0 0 0 0,0 0 0 0 0,0 0 0 0 0,1 0 0 0 0,1-1-1 0 0,0 0 1 0 0,0 1 0 0 0,1-2 0 0 0,4 6-9 0 0,-6-12 61 0 0,0 0-1 0 0,0 0 1 0 0,0 0-1 0 0,1 0 1 0 0,0-1 0 0 0,0 1-1 0 0,0-1 1 0 0,0 0-1 0 0,0 0 1 0 0,1-1-1 0 0,-1 1 1 0 0,1-1-1 0 0,0 0 1 0 0,-1 0 0 0 0,1-1-1 0 0,0 1 1 0 0,0-1-1 0 0,0 0 1 0 0,0-1-1 0 0,1 1 1 0 0,-1-1 0 0 0,0 0-1 0 0,0 0 1 0 0,0 0-1 0 0,0-1 1 0 0,0 0-1 0 0,0 0 1 0 0,0 0-1 0 0,2-1-59 0 0,60-58 721 0 0,-51 40-666 0 0,51-90-3303 0 0,-59 96-146 0 0,-4 5-2287 0 0,-1 1-6462 0 0</inkml:trace>
  <inkml:trace contextRef="#ctx0" brushRef="#br0" timeOffset="25907.88">19930 1315 1512 0 0,'0'0'2754'0'0,"0"0"-533"0"0,0 0-357 0 0,0 0-74 0 0,0 0-67 0 0,0 0-236 0 0,0 0-347 0 0,0 0-370 0 0,0 0-308 0 0,0 0-151 0 0,0 0-34 0 0,-13 14-19 0 0,-76 104 337 0 0,0 7-1041 0 0,69-97-1420 0 0,7-8-2718 0 0,5-9-3235 0 0,8-7 5370 0 0</inkml:trace>
  <inkml:trace contextRef="#ctx0" brushRef="#br0" timeOffset="26478.105">20827 891 2697 0 0,'0'0'2665'0'0,"0"0"-832"0"0,0 0-345 0 0,0 0 5 0 0,0 0 15 0 0,0 0-85 0 0,0 0-187 0 0,0 0-237 0 0,0 0-194 0 0,0 0-179 0 0,0 0-130 0 0,0 0-51 0 0,-23 0-12 0 0,-71 1-8 0 0,32 16 529 0 0,49-9-757 0 0,-6 1 61 0 0,0 0 0 0 0,1 2 0 0 0,0 0 0 0 0,1 1 0 0 0,0 0 0 0 0,1 2 0 0 0,0 0 0 0 0,-3 4-258 0 0,5-4 128 0 0,-5 24-21 0 0,22-33-108 0 0,0 0 0 0 0,0 0 1 0 0,1 0-1 0 0,-1-1 0 0 0,1 1 0 0 0,0-1 0 0 0,0 0 1 0 0,0 0-1 0 0,1 0 0 0 0,-1-1 0 0 0,1 0 0 0 0,0 0 0 0 0,0 0 1 0 0,0 0-1 0 0,1-1 0 0 0,-1 0 0 0 0,1 0 0 0 0,-1 0 1 0 0,1 0-1 0 0,-1-1 0 0 0,1 0 0 0 0,0-1 0 0 0,2 1 1 0 0,136 44-4 0 0,-142-43 28 0 0,0-1 0 0 0,0 0 0 0 0,0 1-1 0 0,0-1 1 0 0,0 1 0 0 0,0 0 0 0 0,0 0-1 0 0,-1-1 1 0 0,1 1 0 0 0,-1 0-1 0 0,1 0 1 0 0,-1 1 0 0 0,0-1 0 0 0,0 0-1 0 0,0 0 1 0 0,0 1 0 0 0,0-1 0 0 0,-1 0-1 0 0,1 1 1 0 0,-1-1 0 0 0,1 1 0 0 0,-1-1-1 0 0,0 1 1 0 0,0-1 0 0 0,0 0 0 0 0,0 1-1 0 0,-1-1 1 0 0,1 1 0 0 0,0-1-1 0 0,-1 1 1 0 0,0-1 0 0 0,0 0 0 0 0,0 1-1 0 0,0-1 1 0 0,0 0 0 0 0,0 0 0 0 0,0 0-1 0 0,-1 0 1 0 0,1 0 0 0 0,-1 1-24 0 0,-52 52 805 0 0,-181 48-805 0 0,188-88-1154 0 0,14-11-4024 0 0,32-4 2655 0 0,2-5-3960 0 0,2-4 493 0 0,1 4 3564 0 0</inkml:trace>
  <inkml:trace contextRef="#ctx0" brushRef="#br0" timeOffset="26761.562">21108 821 12475 0 0,'0'0'1092'0'0,"0"0"-219"0"0,0 0-62 0 0,0 0 144 0 0,0 0 148 0 0,0 0 63 0 0,0 0 1 0 0,0 0-45 0 0,0 0-165 0 0,0 0-200 0 0,0 0-147 0 0,0 33-121 0 0,-2 106-78 0 0,-15-39 241 0 0,-12 29-88 0 0,18-8-485 0 0,3-49-446 0 0,8-40-3833 0 0,0-32 2619 0 0,-10 0-14331 0 0,9-4 12689 0 0</inkml:trace>
  <inkml:trace contextRef="#ctx0" brushRef="#br0" timeOffset="27008.942">20746 1193 6929 0 0,'0'0'1930'0'0,"0"0"-750"0"0,0 0-190 0 0,0 0 306 0 0,0 0 323 0 0,0 0 98 0 0,0 0-218 0 0,0 0-302 0 0,0 0-273 0 0,0 0-211 0 0,0 0-161 0 0,33 3-119 0 0,104 6-99 0 0,-18-17 131 0 0,-81 0-357 0 0,215-42-995 0 0,-152 28-3815 0 0,0 2-6590 0 0,-82 17 6287 0 0</inkml:trace>
  <inkml:trace contextRef="#ctx0" brushRef="#br0" timeOffset="27995.022">21617 1119 712 0 0,'0'0'2775'0'0,"0"0"-333"0"0,0 0-244 0 0,0 0-104 0 0,0 0-132 0 0,0 0-203 0 0,0 0-228 0 0,-32 13-243 0 0,-104 38-207 0 0,119-45-649 0 0,0 1 0 0 0,0 0 0 0 0,0 2 0 0 0,1 0 0 0 0,0 0-1 0 0,1 1 1 0 0,-7 7-432 0 0,-1 1 536 0 0,-27 33 618 0 0,49-51-1150 0 0,1 1 0 0 0,-1 0 0 0 0,1-1 0 0 0,0 1 0 0 0,-1 0 0 0 0,1 0 0 0 0,0-1 0 0 0,0 1 0 0 0,-1 0 0 0 0,1 0 0 0 0,0 0 0 0 0,0-1 0 0 0,0 1 0 0 0,0 0 0 0 0,0 0 0 0 0,0 0 0 0 0,0-1 0 0 0,0 1 0 0 0,0 0 0 0 0,0 0 0 0 0,1 0 0 0 0,-1-1 0 0 0,0 1 0 0 0,1 0 0 0 0,-1 0 0 0 0,0-1 0 0 0,1 1 0 0 0,-1 0 0 0 0,1-1 0 0 0,-1 1 0 0 0,1 0 0 0 0,-1-1 0 0 0,1 1 0 0 0,-1-1 0 0 0,1 1 0 0 0,0-1 0 0 0,-1 1 0 0 0,1-1 0 0 0,0 1 0 0 0,-1-1 0 0 0,1 0 0 0 0,0 1 0 0 0,0-1 0 0 0,0 0 0 0 0,-1 0 0 0 0,1 1 0 0 0,0-1 0 0 0,0 0 0 0 0,0 0 0 0 0,-1 0 0 0 0,1 0 0 0 0,0 0 0 0 0,0 0 0 0 0,0 0 0 0 0,-1 0 0 0 0,1-1 0 0 0,0 1-3 0 0,12-2 62 0 0,0 0 0 0 0,0-1 0 0 0,0 0 0 0 0,-1-1 0 0 0,0 0 0 0 0,1-1 0 0 0,-1-1 0 0 0,-1 0 0 0 0,1 0 0 0 0,-1-1 0 0 0,1-2-63 0 0,69-33 93 0 0,16-9-11 0 0,-96 51-85 0 0,-1 0 1 0 0,1 0 0 0 0,0 0 0 0 0,-1 0-1 0 0,1 0 1 0 0,0 1 0 0 0,-1-1-1 0 0,1 0 1 0 0,0 0 0 0 0,-1 1-1 0 0,1-1 1 0 0,-1 0 0 0 0,1 1-1 0 0,-1-1 1 0 0,1 1 0 0 0,-1-1 0 0 0,1 0-1 0 0,-1 1 1 0 0,1-1 0 0 0,-1 1-1 0 0,1 0 1 0 0,-1-1 0 0 0,0 1-1 0 0,1-1 1 0 0,-1 1 0 0 0,0 0 0 0 0,0-1-1 0 0,1 1 1 0 0,-1-1 0 0 0,0 1-1 0 0,0 0 1 0 0,0-1 0 0 0,0 1-1 0 0,0 0 1 0 0,0 0 0 0 0,0-1 0 0 0,0 1-1 0 0,0 0 1 0 0,0-1 0 0 0,0 1-1 0 0,0 0 1 0 0,0-1 0 0 0,-1 1-1 0 0,1-1 1 0 0,0 1 0 0 0,0 0-1 0 0,-1-1 1 0 0,1 1 0 0 0,-1-1 0 0 0,1 1-1 0 0,0 0 3 0 0,-1 7 2 0 0,-17 130 79 0 0,17-135-87 0 0,0 0-1 0 0,1-1 0 0 0,-1 1 1 0 0,1 0-1 0 0,0 0 1 0 0,0 0-1 0 0,0-1 1 0 0,0 1-1 0 0,1 0 1 0 0,-1 0-1 0 0,1-1 1 0 0,-1 1-1 0 0,1 0 1 0 0,0-1-1 0 0,0 1 1 0 0,0 0-1 0 0,1-1 1 0 0,-1 1-1 0 0,0-1 1 0 0,1 0-1 0 0,0 0 1 0 0,0 1-1 0 0,-1-1 1 0 0,1 0-1 0 0,0 0 1 0 0,1-1-1 0 0,-1 1 1 0 0,0 0-1 0 0,0-1 0 0 0,1 1 1 0 0,-1-1-1 0 0,1 0 1 0 0,-1 0-1 0 0,1 0 1 0 0,0 0-1 0 0,0 0 7 0 0,10 0 7 0 0,0-1-1 0 0,0 0 0 0 0,0-1 0 0 0,-1 0 0 0 0,1-1 0 0 0,-1-1 1 0 0,1 0-1 0 0,-1 0 0 0 0,0-2 0 0 0,0 1 0 0 0,0-1 0 0 0,-1-1 1 0 0,1 0-1 0 0,-2-1 0 0 0,1 0 0 0 0,-1-1 0 0 0,6-5-6 0 0,9-3 10 0 0,114-101 135 0 0,-119 99-130 0 0,-1 0-1 0 0,-1-1 1 0 0,-1-1-1 0 0,0-1 1 0 0,-2 0-1 0 0,-1-1 1 0 0,0-1-1 0 0,3-10-14 0 0,-16 31 1 0 0,0-1-1 0 0,0 1 1 0 0,0-1-1 0 0,0 0 1 0 0,-1 0-1 0 0,1 1 1 0 0,-1-1-1 0 0,1 0 1 0 0,-1 0-1 0 0,0 0 1 0 0,-1 0-1 0 0,1 1 0 0 0,0-1 1 0 0,-1 0-1 0 0,1 0 1 0 0,-1 0-1 0 0,0 1 1 0 0,0-1-1 0 0,0 0 1 0 0,0 1-1 0 0,0-1 1 0 0,-1 1-1 0 0,1-1 1 0 0,-1 1-1 0 0,0 0 0 0 0,0 0 1 0 0,0 0-1 0 0,0 0 1 0 0,0 0-1 0 0,0 0 1 0 0,0 0-1 0 0,-1 0 1 0 0,1 1-1 0 0,0 0 1 0 0,-1-1-1 0 0,1 1 1 0 0,-1 0-1 0 0,0 0 0 0 0,0 0 1 0 0,1 0-1 0 0,-1 1 1 0 0,0-1-1 0 0,0 1 1 0 0,0 0-1 0 0,1 0 1 0 0,-1 0-1 0 0,0 0 1 0 0,0 0-1 0 0,-2 1 0 0 0,-4-1-20 0 0,1 1-1 0 0,0-1 1 0 0,0 2 0 0 0,0-1 0 0 0,0 1-1 0 0,0 1 1 0 0,0-1 0 0 0,1 1-1 0 0,-1 0 1 0 0,1 1 0 0 0,-1 0-1 0 0,1 0 1 0 0,-3 4 20 0 0,2-4-17 0 0,4-2 3 0 0,0-1 0 0 0,0 1 0 0 0,1 0 0 0 0,-1 0-1 0 0,1 0 1 0 0,-1 0 0 0 0,1 1 0 0 0,0-1-1 0 0,0 1 1 0 0,0 0 0 0 0,0 0 0 0 0,0 0-1 0 0,1 0 1 0 0,-1 1 0 0 0,1-1 0 0 0,0 1-1 0 0,0-1 1 0 0,0 1 0 0 0,1 0 0 0 0,-1 0-1 0 0,1-1 1 0 0,0 1 0 0 0,0 0 0 0 0,0 0 0 0 0,1 1-1 0 0,-1 1 15 0 0,4-3-11 0 0,0-1 1 0 0,0 1-1 0 0,1 0 0 0 0,-1-1 0 0 0,1 0 0 0 0,-1 0 1 0 0,1 0-1 0 0,0 0 0 0 0,0 0 0 0 0,0-1 0 0 0,0 0 1 0 0,0 1-1 0 0,0-2 0 0 0,0 1 0 0 0,0 0 0 0 0,0-1 1 0 0,0 0-1 0 0,1 0 0 0 0,-1 0 0 0 0,2-1 11 0 0,198 13-319 0 0,-202-11 319 0 0,1 0 0 0 0,-1 0-1 0 0,0 1 1 0 0,0-1 0 0 0,0 1-1 0 0,0 0 1 0 0,0 0 0 0 0,0 0-1 0 0,0 0 1 0 0,-1 0-1 0 0,1 0 1 0 0,-1 0 0 0 0,1 0-1 0 0,-1 1 1 0 0,0-1 0 0 0,0 0-1 0 0,0 1 1 0 0,0-1-1 0 0,0 1 1 0 0,-1-1 0 0 0,1 1-1 0 0,-1 0 1 0 0,0-1 0 0 0,0 1-1 0 0,0-1 1 0 0,0 1-1 0 0,0 0 1 0 0,0-1 0 0 0,-1 1-1 0 0,1-1 1 0 0,-1 1 0 0 0,0 0-1 0 0,1-1 1 0 0,-1 0 0 0 0,0 1-1 0 0,-1 1 1 0 0,-97 144 87 0 0,98-146-94 0 0,-1 0 0 0 0,1 1-1 0 0,-1-1 1 0 0,1 0 0 0 0,0 1 0 0 0,0-1 0 0 0,0 1 0 0 0,0-1-1 0 0,0 1 1 0 0,1 0 0 0 0,-1-1 0 0 0,1 1 0 0 0,0-1 0 0 0,0 1-1 0 0,0 0 1 0 0,0-1 0 0 0,0 1 0 0 0,0 0 0 0 0,1-1 0 0 0,-1 1-1 0 0,1 0 1 0 0,0-1 0 0 0,0 1 0 0 0,0-1 0 0 0,0 1 0 0 0,0-1-1 0 0,0 0 1 0 0,1 1 0 0 0,-1-1 0 0 0,1 0 0 0 0,0 0 0 0 0,0 0-1 0 0,0 0 1 0 0,-1 0 0 0 0,3 0 7 0 0,9 0-8 0 0,1 0 0 0 0,0-1 0 0 0,-1-1 0 0 0,1 0 0 0 0,0-1 1 0 0,0-1-1 0 0,-1 0 0 0 0,1-1 0 0 0,-1 0 0 0 0,0-1 0 0 0,0 0 0 0 0,0-2 0 0 0,0 1 0 0 0,-1-1 0 0 0,0-1 0 0 0,0 0 0 0 0,-1-1 0 0 0,0 0 0 0 0,0-1 0 0 0,5-5 8 0 0,10-8 148 0 0,-1 0 0 0 0,-1-2 1 0 0,-1-1-1 0 0,-2 0 0 0 0,0-2 0 0 0,-2 0 0 0 0,-1-1 0 0 0,-1-1 0 0 0,-1-1 0 0 0,-2 0 0 0 0,-1-1 0 0 0,3-14-148 0 0,73-183 145 0 0,-56 89 46 0 0,-32 84 1041 0 0,-1 54-1032 0 0,-39 54 18 0 0,22-12-198 0 0,2 1 0 0 0,2 0 0 0 0,2 1 0 0 0,2 0 1 0 0,1 1-1 0 0,1 18-20 0 0,4-41 0 0 0,-11 273 1 0 0,40-158-303 0 0,-17-121-395 0 0,-7-15 431 0 0,-2 0-36 0 0,0 0-20 0 0,0 0-12 0 0,0 0-69 0 0,-43-40-10996 0 0,37 33 6301 0 0,-1 2-1923 0 0</inkml:trace>
  <inkml:trace contextRef="#ctx0" brushRef="#br0" timeOffset="28242.808">22285 961 13363 0 0,'0'0'1908'0'0,"0"0"-442"0"0,0 0-263 0 0,0 0-7 0 0,0 0 7 0 0,0 0-95 0 0,0 0-161 0 0,0 0-157 0 0,0 0-134 0 0,0 0-120 0 0,0 0-81 0 0,31-1-46 0 0,98-4-22 0 0,257-7 1145 0 0,-273 12-5003 0 0,-96 2-961 0 0,-7-1-2077 0 0,-5-1-4862 0 0</inkml:trace>
  <inkml:trace contextRef="#ctx0" brushRef="#br0" timeOffset="28477.472">23038 1230 8354 0 0,'0'0'2096'0'0,"0"0"-1096"0"0,0 0-103 0 0,0 0-1 0 0,0 0-192 0 0,0 0-288 0 0,0 0-264 0 0,0 0-248 0 0,0 0-320 0 0,0 0-568 0 0,0 0-1105 0 0,0 0-1928 0 0,0 0-2896 0 0</inkml:trace>
  <inkml:trace contextRef="#ctx0" brushRef="#br0" timeOffset="28625.402">22983 899 14075 0 0,'0'0'4313'0'0,"0"0"-3257"0"0,0 0-376 0 0,0 0-160 0 0,0 0-208 0 0,0 0-175 0 0,0 0-137 0 0,0 0-89 0 0,0 0-151 0 0,0 0-224 0 0,0 0-440 0 0,0 0-736 0 0,0 0-1545 0 0,0 0-2704 0 0,63-56-2793 0 0</inkml:trace>
  <inkml:trace contextRef="#ctx0" brushRef="#br0" timeOffset="28975.47">23186 1355 6633 0 0,'0'0'3236'0'0,"0"0"-1472"0"0,0 0-248 0 0,0 0 162 0 0,0 0 25 0 0,0 0-60 0 0,0 0-116 0 0,0 0-122 0 0,0 0-211 0 0,0 0-267 0 0,0 0-220 0 0,0 0-180 0 0,8-10-116 0 0,46-64 202 0 0,43-118 345 0 0,-68 141-905 0 0,-25 81-1140 0 0,-3 149 330 0 0,0-175 776 0 0,0 0 0 0 0,1-1 0 0 0,0 0 0 0 0,0 1 0 0 0,0-1 0 0 0,0 0 0 0 0,0 0 0 0 0,1 0-1 0 0,-1 0 1 0 0,1 0 0 0 0,0 0 0 0 0,0-1 0 0 0,0 1 0 0 0,0-1 0 0 0,0 0 0 0 0,1 0 0 0 0,-1 0 0 0 0,1-1 0 0 0,-1 1 0 0 0,1-1 0 0 0,-1 0 0 0 0,1 0 0 0 0,0 0 0 0 0,0 0 0 0 0,0-1 0 0 0,-1 1 0 0 0,1-1 0 0 0,0 0 0 0 0,0 0 0 0 0,0 0 0 0 0,0-1 0 0 0,0 0 0 0 0,-1 1 0 0 0,1-1 0 0 0,0-1 0 0 0,-1 1 0 0 0,1 0 0 0 0,0-1 0 0 0,-1 0 0 0 0,0 0 0 0 0,1 0 0 0 0,-1 0-19 0 0,94-74 148 0 0,-51 27-2602 0 0,-2 3-7816 0 0,-35 37 4169 0 0,1 2-670 0 0</inkml:trace>
  <inkml:trace contextRef="#ctx0" brushRef="#br0" timeOffset="29460.277">23832 1005 7290 0 0,'0'0'3888'0'0,"0"0"-818"0"0,0 0-593 0 0,0 0-473 0 0,0 0-437 0 0,0 0-352 0 0,0 0-236 0 0,0 0-167 0 0,0 0-138 0 0,0 0-130 0 0,0 0-124 0 0,0 0-103 0 0,-9-3-75 0 0,-30-8-62 0 0,36 10-166 0 0,0 1 0 0 0,1 0 0 0 0,-1 0 1 0 0,0 0-1 0 0,0 1 0 0 0,0-1 0 0 0,1 0 0 0 0,-1 1 0 0 0,0 0 1 0 0,0 0-1 0 0,1 0 0 0 0,-1 0 0 0 0,1 0 0 0 0,-1 1 0 0 0,1-1 1 0 0,-1 1-1 0 0,1-1 0 0 0,0 1 0 0 0,0 0 0 0 0,0 0 0 0 0,0 0 1 0 0,-1 0-15 0 0,-1 2 17 0 0,-6 4-28 0 0,0 1 0 0 0,1 0 0 0 0,0 1-1 0 0,0 0 1 0 0,1 0 0 0 0,1 1 0 0 0,0 0 0 0 0,0 0 0 0 0,1 1-1 0 0,0 0 1 0 0,1 0 0 0 0,0 0 0 0 0,1 1 0 0 0,1 0-1 0 0,0-1 1 0 0,0 1 0 0 0,2 0 0 0 0,-1 9 11 0 0,1-20-6 0 0,1 0 0 0 0,-1 0 0 0 0,1 0 0 0 0,0-1 0 0 0,0 1 0 0 0,0 0 0 0 0,0 0 1 0 0,0 0-1 0 0,0 0 0 0 0,0-1 0 0 0,1 1 0 0 0,-1 0 0 0 0,1 0 0 0 0,-1 0 0 0 0,1-1 0 0 0,-1 1 0 0 0,1 0 0 0 0,0-1 0 0 0,0 1 1 0 0,0-1-1 0 0,0 1 0 0 0,0-1 0 0 0,0 1 0 0 0,1-1 0 0 0,-1 0 0 0 0,0 1 0 0 0,1-1 0 0 0,-1 0 0 0 0,1 0 0 0 0,-1 0 0 0 0,1 0 1 0 0,0 0-1 0 0,-1-1 0 0 0,1 1 0 0 0,0 0 0 0 0,0-1 0 0 0,-1 1 0 0 0,1-1 0 0 0,2 1 6 0 0,9-2 55 0 0,1 0 0 0 0,-1-1 0 0 0,1 0 0 0 0,-1-1 0 0 0,1 0 0 0 0,-1-1 0 0 0,0-1 0 0 0,-1 0 1 0 0,1-1-1 0 0,-1 0 0 0 0,0-1 0 0 0,0 0 0 0 0,-1-1 0 0 0,0 0 0 0 0,2-3-55 0 0,24-14 153 0 0,-10 4-44 0 0,-24 18-93 0 0,-1 0-1 0 0,1 1 1 0 0,0-1 0 0 0,0 0 0 0 0,0 1-1 0 0,0 0 1 0 0,1 0 0 0 0,-1 0 0 0 0,1 0 0 0 0,-1 1-1 0 0,1-1 1 0 0,0 1 0 0 0,-1 0 0 0 0,1 0-1 0 0,0 0 1 0 0,0 0 0 0 0,0 1 0 0 0,0-1 0 0 0,0 1-1 0 0,0 0 1 0 0,-1 0-16 0 0,31 56 151 0 0,-29-24-111 0 0,-1 0 0 0 0,-2 1 0 0 0,-2-1 1 0 0,0 1-1 0 0,-3 0 0 0 0,-1 6-40 0 0,-3 48-26 0 0,-12 62-76 0 0,-15 14-169 0 0,-24-43 55 0 0,54-113 182 0 0,0 0-1 0 0,-1 0 1 0 0,0 0-1 0 0,0-1 1 0 0,-1 0-1 0 0,0 0 0 0 0,0 0 1 0 0,0-1-1 0 0,-1 0 1 0 0,0 0-1 0 0,0 0 1 0 0,0-1-1 0 0,-1 0 0 0 0,1 0 1 0 0,-1-1-1 0 0,0 0 1 0 0,0-1-1 0 0,0 0 1 0 0,0 0-1 0 0,0 0 0 0 0,-1-1 1 0 0,1 0-1 0 0,0-1 1 0 0,-1 0-1 0 0,1 0 1 0 0,-2-1 34 0 0,7-1-22 0 0,-1 1 1 0 0,1-1 0 0 0,-1-1 0 0 0,1 1-1 0 0,0 0 1 0 0,0-1 0 0 0,0 1 0 0 0,0-1 0 0 0,1 0-1 0 0,-1 0 1 0 0,1 0 0 0 0,-1-1 0 0 0,1 1 0 0 0,0 0-1 0 0,0-1 1 0 0,1 0 0 0 0,-1 1 0 0 0,1-1-1 0 0,0 0 1 0 0,0 0 0 0 0,0 0 21 0 0,-5-11-124 0 0,-15-103-2127 0 0,13 46-7750 0 0,4 53-1307 0 0</inkml:trace>
  <inkml:trace contextRef="#ctx0" brushRef="#br0" timeOffset="30179.655">22942 1149 0 0 0,'0'0'1699'0'0,"0"0"100"0"0,0 0-28 0 0,0 0-145 0 0,0 0-157 0 0,0 0-120 0 0,0 0-64 0 0,0 0-30 0 0,0 0-30 0 0,0 0-49 0 0,0 0-113 0 0,0-7 3530 0 0,-10 106-1345 0 0,-24 45-2677 0 0,21-108-438 0 0,1 1-2889 0 0,11-31-472 0 0,1-4-5933 0 0,0-2 44 0 0</inkml:trace>
  <inkml:trace contextRef="#ctx0" brushRef="#br0" timeOffset="33508.956">2341 2765 4105 0 0,'0'0'1672'0'0,"0"0"57"0"0,0 0 99 0 0,0 0-42 0 0,0 0-257 0 0,0 0-270 0 0,0 0-149 0 0,0 0-66 0 0,0 0-46 0 0,30-8-82 0 0,95-29-79 0 0,-44-2 693 0 0,-64 23-1107 0 0,108-101 1177 0 0,-115 105-1538 0 0,1-1-1 0 0,-2-1 1 0 0,1 1 0 0 0,-2-1-1 0 0,0-1 1 0 0,-1 0-1 0 0,0 0 1 0 0,-1 0 0 0 0,-1-1-1 0 0,-1 1 1 0 0,0-1-1 0 0,0 0 1 0 0,-2-1 0 0 0,0 1-1 0 0,-1-8-61 0 0,-1 16 10 0 0,1 7-14 0 0,-1-1 1 0 0,1 0 0 0 0,-1 1-1 0 0,0-1 1 0 0,0 0 0 0 0,0 0 0 0 0,0 0-1 0 0,0 1 1 0 0,0-1 0 0 0,0 0 0 0 0,0 0-1 0 0,-1 1 1 0 0,1-1 0 0 0,-1 0-1 0 0,1 0 1 0 0,-1 1 0 0 0,0-1 0 0 0,0 1-1 0 0,1-1 1 0 0,-1 0 0 0 0,0 1 0 0 0,0 0-1 0 0,-1-1 1 0 0,1 1 0 0 0,0 0 0 0 0,0-1-1 0 0,-1 1 1 0 0,1 0 0 0 0,-1 0-1 0 0,1 0 1 0 0,-1 0 0 0 0,1 0 0 0 0,-2 0 3 0 0,-4 2-46 0 0,0 0 1 0 0,1 0 0 0 0,-1 1 0 0 0,1-1 0 0 0,0 2 0 0 0,0-1 0 0 0,-1 1-1 0 0,1 0 1 0 0,1 0 0 0 0,-1 0 0 0 0,0 1 0 0 0,1 0 0 0 0,0 0-1 0 0,0 0 1 0 0,0 1 0 0 0,0 0 0 0 0,1 0 0 0 0,0 0 0 0 0,0 0 0 0 0,0 1-1 0 0,1 0 1 0 0,-1-1 0 0 0,1 1 0 0 0,1 1 0 0 0,-1-1 0 0 0,1 0-1 0 0,0 0 1 0 0,-1 7 45 0 0,2-9 5 0 0,0 0 1 0 0,0 0-1 0 0,0 0 0 0 0,0 0 0 0 0,1 0 0 0 0,-1 1 0 0 0,1-1 0 0 0,0 0 0 0 0,1 0 1 0 0,-1 1-1 0 0,1-1 0 0 0,-1 0 0 0 0,1 0 0 0 0,0 0 0 0 0,1 0 0 0 0,-1 0 0 0 0,1 0 1 0 0,0 0-1 0 0,0 0 0 0 0,0-1 0 0 0,0 1 0 0 0,1-1 0 0 0,-1 1 0 0 0,1-1 0 0 0,0 0 1 0 0,0 0-1 0 0,0 0 0 0 0,1-1 0 0 0,-1 1 0 0 0,0-1 0 0 0,1 1 0 0 0,0-1 0 0 0,0-1 1 0 0,-1 1-1 0 0,1 0 0 0 0,0-1 0 0 0,0 0 0 0 0,0 1 0 0 0,1-2 0 0 0,-1 1 0 0 0,0 0 1 0 0,0-1-1 0 0,1 0 0 0 0,0 0-5 0 0,22 1 118 0 0,-1 0-1 0 0,1-2 1 0 0,0-1 0 0 0,0-2 0 0 0,-1 0 0 0 0,0-2 0 0 0,0 0-1 0 0,0-2 1 0 0,-1-1 0 0 0,0-1 0 0 0,1-2-118 0 0,-26 12 14 0 0,0 0 0 0 0,0 1 0 0 0,0-1 0 0 0,1 0 0 0 0,-1 1 1 0 0,0-1-1 0 0,0 0 0 0 0,0 1 0 0 0,0-1 0 0 0,0 0 0 0 0,0 1 0 0 0,1-1 0 0 0,-1 0 0 0 0,0 1 0 0 0,0-1 0 0 0,1 0 0 0 0,-1 0 1 0 0,0 0-1 0 0,0 1 0 0 0,1-1 0 0 0,-1 0 0 0 0,0 0 0 0 0,1 0 0 0 0,-1 1 0 0 0,0-1 0 0 0,1 0 0 0 0,-1 0 0 0 0,0 0 1 0 0,1 0-1 0 0,-1 0 0 0 0,0 0 0 0 0,1 0 0 0 0,-1 0 0 0 0,0 0 0 0 0,1 0-14 0 0,-12 14-1 0 0,-5 10 36 0 0,13-21-40 0 0,0 0 1 0 0,0 0-1 0 0,0 0 1 0 0,0 0 0 0 0,1 0-1 0 0,-1 0 1 0 0,1 1 0 0 0,0-1-1 0 0,0 1 1 0 0,0 0 0 0 0,1 0-1 0 0,-1 0 1 0 0,1-1 0 0 0,0 1-1 0 0,0 0 1 0 0,0 1-1 0 0,1-1 1 0 0,-1 0 0 0 0,1 0-1 0 0,0 0 1 0 0,0 0 0 0 0,0 0-1 0 0,1 0 1 0 0,0 1 0 0 0,-1-1-1 0 0,1 0 1 0 0,1 0-1 0 0,-1 0 1 0 0,2 2 4 0 0,69 50-20 0 0,-62-48 42 0 0,0-2-1 0 0,1 0 1 0 0,0 0 0 0 0,0-1-1 0 0,1 0 1 0 0,0-1 0 0 0,-1 0-1 0 0,1-1 1 0 0,1 0 0 0 0,-1-1-1 0 0,0 0 1 0 0,0-1 0 0 0,1 0-1 0 0,-1-1 1 0 0,1-1 0 0 0,0 0-22 0 0,-1-3 64 0 0,0 0 0 0 0,-1 0 0 0 0,0-1 0 0 0,0 0 0 0 0,0-1 0 0 0,-1-1 0 0 0,1 1 0 0 0,-2-2 0 0 0,6-3-64 0 0,6-5 111 0 0,-6 5-36 0 0,-1 0 0 0 0,-1 0 0 0 0,0-2 0 0 0,-1 1 0 0 0,0-2 1 0 0,-1 0-1 0 0,0 0 0 0 0,-1-1 0 0 0,-1 0 0 0 0,-1 0 0 0 0,4-9-75 0 0,-9 19 16 0 0,-1 0 0 0 0,1 0-1 0 0,-1-1 1 0 0,0 1-1 0 0,0-1 1 0 0,-1 1-1 0 0,0-1 1 0 0,0 0-1 0 0,0 0 1 0 0,-1 1-1 0 0,0-1 1 0 0,0 0-1 0 0,0 0 1 0 0,-1-1-16 0 0,-1 5-34 0 0,-1 0 0 0 0,1 0-1 0 0,-1 0 1 0 0,1 1 0 0 0,-1-1 0 0 0,0 1 0 0 0,0-1 0 0 0,0 1-1 0 0,0 0 1 0 0,0 0 0 0 0,0 0 0 0 0,0 1 0 0 0,0-1 0 0 0,0 1-1 0 0,0-1 1 0 0,0 1 0 0 0,0 0 0 0 0,-1 0 0 0 0,1 1-1 0 0,0-1 1 0 0,0 1 0 0 0,0-1 0 0 0,0 1 0 0 0,0 0 0 0 0,0 0-1 0 0,0 0 1 0 0,0 1 0 0 0,0-1 0 0 0,-2 2 34 0 0,-2 1-54 0 0,0 1 0 0 0,1-1 0 0 0,-1 1 0 0 0,1 0 0 0 0,0 1 0 0 0,0 0 0 0 0,1 0 0 0 0,-1 0 0 0 0,1 0 0 0 0,1 1 1 0 0,-1 0-1 0 0,1 0 0 0 0,0 0 0 0 0,1 0 0 0 0,0 1 0 0 0,0 0 0 0 0,0-1 0 0 0,1 1 0 0 0,0 0 0 0 0,1 0 0 0 0,0 0 0 0 0,0 8 54 0 0,1-11-10 0 0,0 0-1 0 0,0 0 0 0 0,1 0 1 0 0,-1 0-1 0 0,1 0 1 0 0,1 0-1 0 0,-1 0 1 0 0,1 0-1 0 0,0-1 0 0 0,0 1 1 0 0,0-1-1 0 0,0 1 1 0 0,1-1-1 0 0,0 0 1 0 0,0 0-1 0 0,0 0 0 0 0,0 0 1 0 0,1 0-1 0 0,-1-1 1 0 0,1 0-1 0 0,0 1 1 0 0,0-1-1 0 0,0-1 0 0 0,1 1 1 0 0,-1-1-1 0 0,2 1 11 0 0,6 3 51 0 0,0 0 0 0 0,0-1 0 0 0,1-1 0 0 0,-1 0 0 0 0,1 0 0 0 0,0-2 0 0 0,0 1 0 0 0,0-2 0 0 0,1 0 0 0 0,-1 0 0 0 0,0-1 0 0 0,0-1 0 0 0,1 0 0 0 0,-1-1 0 0 0,0 0 1 0 0,0-1-1 0 0,0-1 0 0 0,-1 0 0 0 0,1 0 0 0 0,-1-2-51 0 0,166-84 652 0 0,-175 88-651 0 0,0 0 1 0 0,0 0-1 0 0,1 0 0 0 0,-1 0 1 0 0,1 1-1 0 0,0 0 1 0 0,-1 0-1 0 0,1 0 0 0 0,0 0 1 0 0,0 0-1 0 0,0 1 1 0 0,0 0-1 0 0,-1 0 1 0 0,1 0-1 0 0,0 0 0 0 0,3 1-1 0 0,7 54 3 0 0,-14-43 11 0 0,1-6-10 0 0,0 0 0 0 0,0 0-1 0 0,-1 0 1 0 0,0-1 0 0 0,0 1 0 0 0,0 0-1 0 0,-1 0 1 0 0,0 0 0 0 0,0 0-1 0 0,-1-1 1 0 0,1 1 0 0 0,-1-1-1 0 0,0 1 1 0 0,-1-1 0 0 0,1 1-1 0 0,-1-1 1 0 0,0 0 0 0 0,0 0 0 0 0,-1-1-1 0 0,0 1 1 0 0,1-1 0 0 0,-1 1-1 0 0,-1-1 1 0 0,1-1 0 0 0,-4 4-4 0 0,3-5-32 0 0,0 1 0 0 0,0 0 0 0 0,-1-1 0 0 0,1 0 0 0 0,-1-1 0 0 0,1 1 0 0 0,-1-1 0 0 0,0 0 1 0 0,1 0-1 0 0,-1-1 0 0 0,0 1 0 0 0,0-1 0 0 0,0-1 0 0 0,-3 0 32 0 0,7 1-28 0 0,1-1 1 0 0,0 1-1 0 0,0-1 1 0 0,0 1-1 0 0,-1-1 1 0 0,1 0-1 0 0,0 1 1 0 0,0-1-1 0 0,0 0 1 0 0,0 0-1 0 0,0 0 1 0 0,0 0-1 0 0,1 0 1 0 0,-1 0-1 0 0,0 0 0 0 0,0 0 1 0 0,1 0-1 0 0,-1 0 1 0 0,1-1-1 0 0,-1 1 1 0 0,1 0-1 0 0,-1 0 1 0 0,1-1-1 0 0,0 1 1 0 0,-1 0-1 0 0,1 0 1 0 0,0-1-1 0 0,0 1 1 0 0,0 0-1 0 0,0-1 0 0 0,0 1 1 0 0,0 0-1 0 0,1-1 1 0 0,-1 1-1 0 0,0 0 1 0 0,1 0-1 0 0,-1-1 1 0 0,1 1-1 0 0,-1 0 1 0 0,1 0-1 0 0,-1 0 1 0 0,1 0-1 0 0,0 0 1 0 0,0-1-1 0 0,0 1 0 0 0,-1 1 1 0 0,1-1-1 0 0,0 0 1 0 0,0 0-1 0 0,0 0 1 0 0,0 0-1 0 0,1 1 1 0 0,-1-1-1 0 0,0 0 1 0 0,0 1-1 0 0,0-1 1 0 0,1 1-1 0 0,-1-1 1 0 0,0 1-1 0 0,0 0 0 0 0,1 0 1 0 0,-1-1 27 0 0,99 3-307 0 0,-85 2 430 0 0,0-1 0 0 0,0-1 0 0 0,0 0-1 0 0,0-1 1 0 0,0 0 0 0 0,1-1 0 0 0,-1-1-1 0 0,0-1 1 0 0,0 0 0 0 0,0-1 0 0 0,0-1 0 0 0,0 0-1 0 0,-1-1 1 0 0,1 0 0 0 0,6-4-123 0 0,24-15 284 0 0,-1-1-1 0 0,-1-3 1 0 0,-1-1-1 0 0,-1-2 1 0 0,-2-2 0 0 0,-2-1-1 0 0,-1-2 1 0 0,-1-2-1 0 0,5-10-283 0 0,-25 30 25 0 0,-1-1-1 0 0,-1 0 0 0 0,0-1 0 0 0,-2 0 0 0 0,0-1 0 0 0,-1-1 0 0 0,-1 1 0 0 0,-1-2 0 0 0,-1 1 1 0 0,-1-1-1 0 0,-1 0 0 0 0,-1 0 0 0 0,-1-5-24 0 0,-3 2-15 0 0,2 18-5 0 0,-1 0 0 0 0,0 1 0 0 0,-1-1 1 0 0,0 0-1 0 0,0 0 0 0 0,-1 0 0 0 0,0 0 0 0 0,0 1 0 0 0,0-1 0 0 0,-1 0 0 0 0,-1 1 1 0 0,1 0-1 0 0,-1-1 0 0 0,0 1 0 0 0,-1 0 0 0 0,0 0 0 0 0,0 1 0 0 0,0-1 0 0 0,-1 1 1 0 0,0 0-1 0 0,0 0 0 0 0,-6-5 20 0 0,6 10-36 0 0,0 0 1 0 0,0 0-1 0 0,0 0 1 0 0,0 0-1 0 0,-1 1 1 0 0,1 0-1 0 0,0 0 1 0 0,0 1-1 0 0,0-1 1 0 0,-1 1-1 0 0,1 0 1 0 0,0 0-1 0 0,0 1 1 0 0,0-1-1 0 0,0 1 1 0 0,1 0-1 0 0,-1 1 1 0 0,1-1-1 0 0,-1 1 1 0 0,1 0-1 0 0,0 0 1 0 0,0 0-1 0 0,0 1 1 0 0,0-1-1 0 0,0 1 1 0 0,1 0-1 0 0,0 0 1 0 0,0 0-1 0 0,0 1 1 0 0,0-1-1 0 0,0 1 1 0 0,1-1-1 0 0,0 1 1 0 0,-1 3 35 0 0,-6 11-8 0 0,0 0 1 0 0,1 1-1 0 0,1 0 1 0 0,1 0-1 0 0,1 1 1 0 0,0 0-1 0 0,2-1 0 0 0,1 1 1 0 0,0 1-1 0 0,1-1 1 0 0,2 0-1 0 0,1 14 8 0 0,37 101 62 0 0,-22-103-44 0 0,1 0 1 0 0,1-1 0 0 0,2-1 0 0 0,2-1 0 0 0,0 0 0 0 0,2-2 0 0 0,3 1-19 0 0,31 33-52 0 0,-82-76-5232 0 0,-27-16-734 0 0,22 13-1869 0 0,15 13 1178 0 0</inkml:trace>
  <inkml:trace contextRef="#ctx0" brushRef="#br0" timeOffset="33698.911">4102 2294 10898 0 0,'0'0'3046'0'0,"0"0"-1029"0"0,0 0-596 0 0,0 0-64 0 0,0 0 38 0 0,0 0-118 0 0,0 0-225 0 0,0 0-229 0 0,38-9-212 0 0,122-26-139 0 0,-22 12 187 0 0,-112 19-556 0 0,285-39 884 0 0,-104 32-1380 0 0,-196 11 47 0 0,86 1-2826 0 0,-36 5-8155 0 0,-40-2 447 0 0</inkml:trace>
  <inkml:trace contextRef="#ctx0" brushRef="#br0" timeOffset="31630.915">816 2412 5097 0 0,'0'0'1388'0'0,"0"0"-43"0"0,0 0 26 0 0,0 0 125 0 0,0 0 151 0 0,0 0 20 0 0,0 0-153 0 0,0 0-202 0 0,0 0-269 0 0,0 0-295 0 0,0 0-243 0 0,-26-3-175 0 0,-80-6-89 0 0,103 8-226 0 0,1 1-1 0 0,-1 0 1 0 0,1 0 0 0 0,-1 0-1 0 0,1 0 1 0 0,-1 1-1 0 0,0-1 1 0 0,1 1-1 0 0,-1 0 1 0 0,1-1 0 0 0,-1 1-1 0 0,1 0 1 0 0,0 0-1 0 0,-1 1 1 0 0,1-1 0 0 0,0 0-1 0 0,0 1 1 0 0,0-1-1 0 0,0 1 1 0 0,0 0-1 0 0,0 0 1 0 0,0 0 0 0 0,1 0-1 0 0,-1 0 1 0 0,0 2-15 0 0,-6 6 87 0 0,0-5-16 0 0,1 1 0 0 0,0 0 0 0 0,0 0 0 0 0,1 1 1 0 0,-1 0-1 0 0,1 0 0 0 0,1 1 0 0 0,-1 0 0 0 0,1 0 0 0 0,1 0 0 0 0,0 0 0 0 0,0 1 0 0 0,0-1 0 0 0,1 1 0 0 0,1 0 0 0 0,-1 0 0 0 0,1 1 0 0 0,1-1 0 0 0,0 0 0 0 0,0 0 0 0 0,1 1 0 0 0,0 5-71 0 0,3-13 44 0 0,-1 0 0 0 0,1-1 0 0 0,0 1 0 0 0,0-1 0 0 0,0 0 0 0 0,0 0 0 0 0,0 0 0 0 0,0 0 0 0 0,0 0 0 0 0,0-1 0 0 0,0 1 0 0 0,0-1 0 0 0,0 0 0 0 0,0 0 0 0 0,1 0 0 0 0,-1 0 0 0 0,0-1 0 0 0,0 1 1 0 0,0-1-1 0 0,1 0-45 0 0,8-3 106 0 0,-1 0-1 0 0,0-1 0 0 0,0-1 1 0 0,-1 0-1 0 0,1 0 0 0 0,-1-1 1 0 0,-1 0-1 0 0,1 0 0 0 0,-1-1 0 0 0,8-9-104 0 0,152-132 304 0 0,-168 148-309 0 0,0 1 0 0 0,-1-1 0 0 0,1 1 0 0 0,0-1 0 0 0,-1 1 0 0 0,1 0 0 0 0,0-1 0 0 0,0 1 0 0 0,-1 0 0 0 0,1-1 0 0 0,0 1 0 0 0,0 0 0 0 0,0 0 0 0 0,-1 0 0 0 0,1-1 0 0 0,0 1 0 0 0,0 0 0 0 0,0 0-1 0 0,-1 0 1 0 0,1 1 0 0 0,0-1 0 0 0,0 0 0 0 0,0 0 0 0 0,0 0 0 0 0,-1 0 0 0 0,1 1 0 0 0,0-1 0 0 0,0 0 0 0 0,-1 1 0 0 0,1-1 0 0 0,0 1 0 0 0,-1-1 0 0 0,1 1 0 0 0,0-1 0 0 0,-1 1 0 0 0,1-1 0 0 0,-1 1 0 0 0,1 0-1 0 0,-1-1 1 0 0,1 1 0 0 0,-1 0 0 0 0,1-1 0 0 0,-1 1 0 0 0,0 0 0 0 0,1 0 0 0 0,-1 0 0 0 0,0-1 0 0 0,0 1 0 0 0,1 0 5 0 0,12 48 65 0 0,-10-36-40 0 0,4 11 20 0 0,-7-15-32 0 0,1-1 0 0 0,1 1 0 0 0,-1 0-1 0 0,1-1 1 0 0,1 0 0 0 0,0 1 0 0 0,0-1-1 0 0,0 0 1 0 0,1-1 0 0 0,0 1 0 0 0,1-1 0 0 0,0 1-1 0 0,0-1 1 0 0,0-1 0 0 0,1 1 0 0 0,0-1-1 0 0,0 0 1 0 0,1 0 0 0 0,0-1 0 0 0,0 1 0 0 0,0-2-1 0 0,0 1 1 0 0,1-1 0 0 0,0 0 0 0 0,0-1-1 0 0,1 1-12 0 0,2-4 90 0 0,1 0 0 0 0,-1-1-1 0 0,0-1 1 0 0,0 0-1 0 0,0 0 1 0 0,0-1-1 0 0,0 0 1 0 0,-1-1 0 0 0,1 0-1 0 0,-1-1 1 0 0,0 0-1 0 0,0-1 1 0 0,-1 0-1 0 0,1 0 1 0 0,-2-1 0 0 0,1 0-1 0 0,-1-1 1 0 0,0 0-1 0 0,0 0 1 0 0,-1-1-1 0 0,0 0 1 0 0,0 0 0 0 0,1-4-90 0 0,7-4 63 0 0,13-12 0 0 0,-2 0 1 0 0,-1-2 0 0 0,-2 0-1 0 0,0-2 1 0 0,-3 0 0 0 0,0-2 0 0 0,-3 0-1 0 0,-1-1 1 0 0,-1-1 0 0 0,-2 0-1 0 0,-2-1 1 0 0,-1 0 0 0 0,2-28-64 0 0,-9 38 6 0 0,0-6-17 0 0,0 1-1 0 0,-2-1 1 0 0,-2 0-1 0 0,-1 1 1 0 0,-1-1-1 0 0,-4-11 12 0 0,6 46-7 0 0,1-1 0 0 0,0 1 0 0 0,-1-1 0 0 0,1 1 0 0 0,-1-1 0 0 0,1 1-1 0 0,-1-1 1 0 0,1 0 0 0 0,-1 1 0 0 0,1-1 0 0 0,-1 0 0 0 0,1 0 0 0 0,-1 1 0 0 0,1-1 0 0 0,-1 0 0 0 0,0 0 0 0 0,1 0-1 0 0,-1 1 1 0 0,1-1 0 0 0,-1 0 0 0 0,0 0 0 0 0,1 0 0 0 0,-1 0 0 0 0,0 0 0 0 0,1 0 0 0 0,-1-1 0 0 0,1 1 0 0 0,-1 0 0 0 0,0 0-1 0 0,1 0 1 0 0,-1 0 0 0 0,1-1 0 0 0,-1 1 0 0 0,1 0 0 0 0,-1-1 0 0 0,1 1 0 0 0,-1 0 0 0 0,1-1 0 0 0,-1 1 0 0 0,1-1-1 0 0,-1 1 1 0 0,1 0 0 0 0,0-1 0 0 0,-1 1 0 0 0,1-1 0 0 0,0 0 0 0 0,-1 1 0 0 0,1-1 0 0 0,0 1 0 0 0,0-1 0 0 0,-1 1-1 0 0,1-1 1 0 0,0 0 0 0 0,0 1 0 0 0,0-1 0 0 0,0 1 0 0 0,0-1 7 0 0,-13 65-13 0 0,3 1 0 0 0,3 1 1 0 0,3-1-1 0 0,3 1 0 0 0,3 18 13 0 0,0-42 2 0 0,2 0 0 0 0,2 0 0 0 0,2 0-1 0 0,1-1 1 0 0,3 1-2 0 0,41 73-164 0 0,-41-98-1301 0 0,-11-16 723 0 0,-1-1-126 0 0,-8-1-2154 0 0,-23-6-3929 0 0,17 3 706 0 0,0-2-894 0 0</inkml:trace>
  <inkml:trace contextRef="#ctx0" brushRef="#br0" timeOffset="31884.411">1115 2265 14051 0 0,'0'0'2111'0'0,"0"0"-507"0"0,0 0-466 0 0,0 0-176 0 0,0 0-81 0 0,0 0-98 0 0,0 0-107 0 0,0 0-101 0 0,0 0-130 0 0,34-13-118 0 0,109-38-112 0 0,14 16 82 0 0,63 26-1604 0 0,-126 17-9211 0 0,-70-4-1386 0 0</inkml:trace>
  <inkml:trace contextRef="#ctx0" brushRef="#br0" timeOffset="35823.501">429 1779 3161 0 0,'0'0'333'0'0,"0"0"-464"0"0,0 0-367 0 0,0 0-13 0 0,0 0 168 0 0,0 0 280 0 0,0 0 147 0 0,0 0 56 0 0,0 0 27 0 0,0 0 21 0 0,34-7 30 0 0,111-18 10 0 0,255-50 2327 0 0,-66 50 1502 0 0,299 19-4057 0 0,-367 7 1359 0 0,1070 32 268 0 0,-410 26-1163 0 0,323 11 393 0 0,61-48-690 0 0,-46-38-512 0 0,-269-37 127 0 0,120-32 352 0 0,744 41-110 0 0,-441 58 268 0 0,-294 23-84 0 0,-310-19-147 0 0,-29-17 907 0 0,51-37-228 0 0,-500 16-514 0 0,877-43 803 0 0,255 20 344 0 0,15 71-1152 0 0,-135-23-534 0 0,-552-9-2355 0 0,-547 19-2285 0 0,-168-8-628 0 0,-41-3 324 0 0</inkml:trace>
  <inkml:trace contextRef="#ctx0" brushRef="#br0" timeOffset="42114.026">5224 2670 11162 0 0,'0'0'2764'0'0,"0"0"-1749"0"0,0 0-655 0 0,0 0 32 0 0,0 0 145 0 0,0 0 135 0 0,0 0 14 0 0,0 0-125 0 0,0 0-171 0 0,0 0-141 0 0,0 0-48 0 0,0 5 43 0 0,4 26 406 0 0,20-39 2841 0 0,17-45-2819 0 0,-40 52-589 0 0,-1 1 31 0 0,0 0 58 0 0,-7 19 496 0 0,-22 32-371 0 0,58-60-5075 0 0,-15-6 850 0 0,-4 6-1505 0 0,-1-2-5808 0 0</inkml:trace>
  <inkml:trace contextRef="#ctx0" brushRef="#br0" timeOffset="42502.827">5342 2323 11018 0 0,'0'0'2117'0'0,"0"0"-290"0"0,0 0-280 0 0,0 0-180 0 0,0 0-231 0 0,0 0-258 0 0,0 0-172 0 0,0 0-104 0 0,0 0-101 0 0,0 0-133 0 0,0 0-97 0 0,0 0-36 0 0,-9 12-39 0 0,-28 35-28 0 0,28-36-32 0 0,9-11-59 0 0,0 0-38 0 0,0 0-18 0 0,0 0-43 0 0,22-22 59 0 0,30-57 490 0 0,-38 63-122 0 0,-14 16-210 0 0,0 0 5 0 0,0 0-33 0 0,-8 8-274 0 0,-25 23-1640 0 0,19-16-4058 0 0,14-14-1106 0 0,0-1-3238 0 0</inkml:trace>
</inkml:ink>
</file>

<file path=ppt/ink/ink8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1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1 195 5545 0 0,'0'0'-247'0'0,"0"0"-333"0"0,0 0 40 0 0,0 0 371 0 0,0 0 324 0 0,0 0 29 0 0,0 0-70 0 0,32 0-60 0 0,104 0-30 0 0,129-21 1477 0 0,652-24 4987 0 0,200-6-4191 0 0,-582 33-1782 0 0,987-41-1282 0 0,-1264 58-3286 0 0,-152 1-1667 0 0,-51 0 919 0 0</inkml:trace>
</inkml:ink>
</file>

<file path=ppt/ink/ink8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0:42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558 203 0 0 0,'0'0'1346'0'0,"0"0"74"0"0,0 0-117 0 0,0 0-203 0 0,0 0-190 0 0,0 0-149 0 0,0 0-59 0 0,0 0 15 0 0,0 0 49 0 0,0 0 36 0 0,0 0 7 0 0,0 0-43 0 0,0 0-73 0 0,0 0-41 0 0,0 0-41 0 0,0 0-34 0 0,0 0-32 0 0,0 0-54 0 0,0 0-52 0 0,0 0-48 0 0,0 0-33 0 0,0 0-52 0 0,0 0-30 0 0,0 0-36 0 0,0 0-32 0 0,0 0-5 0 0,0 0-14 0 0,0 0-1 0 0,0 0-5 0 0,0 0 12 0 0,0 0-3 0 0,0 0-3 0 0,0 0 12 0 0,0 0-5 0 0,0 0 2 0 0,0 0-5 0 0,0 0-6 0 0,0 0-24 0 0,0 0-15 0 0,0 0-3 0 0,0 0-18 0 0,0 0-2 0 0,0 0-6 0 0,0 0-15 0 0,0 0-12 0 0,0 0 1 0 0,0 0-6 0 0,0 0-10 0 0,0 0 6 0 0,0 0-9 0 0,0 0-3 0 0,0 0-5 0 0,0 0-4 0 0,0 0-4 0 0,0 0-4 0 0,0 0-6 0 0,0 0-6 0 0,0 0-5 0 0,0 0-6 0 0,0 0 13 0 0,13 8 1879 0 0,91 24-1695 0 0,-82-30-76 0 0,-1-1 0 0 0,1 0 1 0 0,-1-2-1 0 0,1 0 0 0 0,-1-2 1 0 0,1 0-1 0 0,-1-1 0 0 0,0-1 0 0 0,-1-1 1 0 0,20-9-153 0 0,-6 2 163 0 0,1-2 1 0 0,-2-2-1 0 0,0-1 1 0 0,-1-1-1 0 0,-1-2 0 0 0,-1-1 1 0 0,17-18-164 0 0,-46 40 20 0 0,0 0 0 0 0,-1-1-1 0 0,1 0 1 0 0,0 1 0 0 0,0-1 0 0 0,0 1-1 0 0,-1-1 1 0 0,1 0 0 0 0,0 1 0 0 0,-1-1 0 0 0,1 0-1 0 0,0 0 1 0 0,-1 0 0 0 0,1 0 0 0 0,-1 1-1 0 0,1-1 1 0 0,-1 0 0 0 0,0 0 0 0 0,1 0 0 0 0,-1 0-1 0 0,0 0 1 0 0,0 0 0 0 0,1 0 0 0 0,-1 0-1 0 0,0 0 1 0 0,0 0 0 0 0,0 0 0 0 0,0 0 0 0 0,-1 0-1 0 0,1 0 1 0 0,0 0 0 0 0,0 0 0 0 0,0 0-1 0 0,-1 0 1 0 0,1 0 0 0 0,-1 0 0 0 0,1 0 0 0 0,-1 0-1 0 0,1 1 1 0 0,-1-1 0 0 0,1 0 0 0 0,-1 0-1 0 0,0 0 1 0 0,1 1 0 0 0,-1-1 0 0 0,0 0 0 0 0,0 1-1 0 0,1-1 1 0 0,-1 1 0 0 0,0-1 0 0 0,0 1-1 0 0,0-1 1 0 0,0 1 0 0 0,0-1 0 0 0,0 1 0 0 0,0 0-1 0 0,0 0 1 0 0,0-1 0 0 0,0 1-20 0 0,-8 3-9 0 0,1 1-1 0 0,-1 0 1 0 0,1 0 0 0 0,0 0-1 0 0,0 1 1 0 0,0 1 0 0 0,1-1-1 0 0,0 1 1 0 0,0 0 0 0 0,0 1-1 0 0,1 0 1 0 0,0 0-1 0 0,0 0 1 0 0,1 1 0 0 0,0-1-1 0 0,0 1 1 0 0,1 1 0 0 0,0-1-1 0 0,0 1 1 0 0,1-1 0 0 0,0 1-1 0 0,0 0 1 0 0,1 3 9 0 0,-11 35 11 0 0,1 0-1 0 0,3 1 0 0 0,2 0 1 0 0,3 0-1 0 0,1 1 0 0 0,2 0 1 0 0,4 20-11 0 0,-3-6 39 0 0,-13 346 43 0 0,1-208-26 0 0,12-200-44 0 0,0 0 1 0 0,1-1 0 0 0,-1 1 0 0 0,0 0-1 0 0,0-1 1 0 0,0 1 0 0 0,0-1 0 0 0,0 1 0 0 0,0 0-1 0 0,0-1 1 0 0,0 1 0 0 0,0 0 0 0 0,-1-1-1 0 0,1 1 1 0 0,0 0 0 0 0,0-1 0 0 0,-1 1 0 0 0,1-1-1 0 0,0 1 1 0 0,-1-1 0 0 0,1 1 0 0 0,0-1-1 0 0,-1 1 1 0 0,1-1 0 0 0,-1 1 0 0 0,1-1 0 0 0,-1 1-1 0 0,1-1 1 0 0,-1 1 0 0 0,1-1 0 0 0,-1 0-1 0 0,1 1 1 0 0,-1-1 0 0 0,1 0 0 0 0,-1 0 0 0 0,0 1-1 0 0,1-1 1 0 0,-1 0 0 0 0,0 0 0 0 0,1 0-1 0 0,-1 0 1 0 0,1 0 0 0 0,-1 0 0 0 0,0 0 0 0 0,1 0-1 0 0,-1 0 1 0 0,0 0 0 0 0,1 0 0 0 0,-1 0-1 0 0,0-1 1 0 0,1 1 0 0 0,-1 0 0 0 0,1 0-1 0 0,-1-1 1 0 0,0 1 0 0 0,1 0 0 0 0,-1-1 0 0 0,1 1-1 0 0,-1 0 1 0 0,1-1 0 0 0,-1 1 0 0 0,1-1-13 0 0,-64-39 197 0 0,-6-10-143 0 0,-76-38-91 0 0,118 78 6 0 0,0 1-1 0 0,0 1 0 0 0,0 2 0 0 0,-1 1 0 0 0,0 2 1 0 0,0 0-1 0 0,-1 2 0 0 0,1 1 0 0 0,0 2 0 0 0,0 0 1 0 0,0 2-1 0 0,0 1 0 0 0,1 2 0 0 0,-1 0 0 0 0,2 2 0 0 0,-1 1 1 0 0,1 2-1 0 0,1 0 0 0 0,0 2 0 0 0,-3 3 32 0 0,-49 54-148 0 0,77-71 130 0 0,1 1 0 0 0,-1-1 0 0 0,1 1 0 0 0,-1 0 0 0 0,1 0 0 0 0,0-1 0 0 0,-1 1-1 0 0,1 0 1 0 0,0 0 0 0 0,-1-1 0 0 0,1 1 0 0 0,0 0 0 0 0,0 0 0 0 0,0 0 0 0 0,0 0 0 0 0,-1 0 0 0 0,1-1-1 0 0,1 1 1 0 0,-1 0 0 0 0,0 0 0 0 0,0 0 0 0 0,0 0 0 0 0,0-1 0 0 0,0 1 0 0 0,1 0 0 0 0,-1 0-1 0 0,0 0 1 0 0,1-1 0 0 0,-1 1 0 0 0,1 0 0 0 0,-1 0 0 0 0,1-1 0 0 0,-1 1 0 0 0,1-1 0 0 0,-1 1 0 0 0,1 0-1 0 0,0-1 1 0 0,-1 1 0 0 0,1-1 0 0 0,0 1 0 0 0,-1-1 0 0 0,1 1 0 0 0,0-1 0 0 0,0 0 0 0 0,-1 1 0 0 0,1-1-1 0 0,0 0 1 0 0,0 0 0 0 0,0 0 0 0 0,0 1 18 0 0,48 3-480 0 0,-44-4 381 0 0,132-23-3189 0 0,-93 9-201 0 0,0-2-3475 0 0,-29 10 3281 0 0,2-1-5104 0 0</inkml:trace>
  <inkml:trace contextRef="#ctx0" brushRef="#br0" timeOffset="534.244">624 707 6273 0 0,'0'0'1711'0'0,"0"0"-468"0"0,0 0-405 0 0,0 0-18 0 0,0 0 178 0 0,0 0 178 0 0,0 0 99 0 0,0 0-2 0 0,0 0-147 0 0,0 0-203 0 0,0 0-138 0 0,0 0-97 0 0,0 0-22 0 0,16 3 21 0 0,115 12 1282 0 0,35-57 50 0 0,-96 19-1533 0 0,1-1-6 0 0,-51 16-377 0 0,0 1 0 0 0,1 0-1 0 0,-1 2 1 0 0,1 1 0 0 0,0 0-1 0 0,0 1 1 0 0,1 2-103 0 0,-21 24 255 0 0,-41 96 384 0 0,34-106-584 0 0,3-7-32 0 0,-8 14 10 0 0,2 0 1 0 0,0 0-1 0 0,1 1 1 0 0,1 0-1 0 0,1 0 1 0 0,1 0-1 0 0,1 1 1 0 0,0 0 0 0 0,1 15-34 0 0,17 12-1241 0 0,9-43-8765 0 0,-19-6 3609 0 0,-1 0-3388 0 0</inkml:trace>
  <inkml:trace contextRef="#ctx0" brushRef="#br0" timeOffset="905.389">1529 876 15411 0 0,'0'0'1853'0'0,"0"0"-348"0"0,0 0-142 0 0,0 0-109 0 0,0 0-189 0 0,0 0-198 0 0,0 0-191 0 0,0 0-203 0 0,0 0-200 0 0,0 0-149 0 0,0 0-83 0 0,0 0-26 0 0,0 0 0 0 0,-21 19-25 0 0,-61 58-7 0 0,80-75 14 0 0,-1 0 0 0 0,1-1 0 0 0,0 1 0 0 0,0 0 0 0 0,0 0 1 0 0,0 0-1 0 0,1 1 0 0 0,-1-1 0 0 0,0 0 0 0 0,1 1 0 0 0,0-1 0 0 0,0 1 0 0 0,-1-1 0 0 0,1 1 0 0 0,1 0 0 0 0,-1-1 0 0 0,0 1 1 0 0,1 0-1 0 0,-1 0 0 0 0,1 0 0 0 0,0-1 0 0 0,0 1 0 0 0,0 0 0 0 0,0 0 0 0 0,1 2 3 0 0,1 10-22 0 0,-3-10 23 0 0,1-1 1 0 0,0 1-1 0 0,1 0 0 0 0,-1-1 0 0 0,1 1 0 0 0,0-1 1 0 0,0 1-1 0 0,0-1 0 0 0,1 0 0 0 0,-1 1 0 0 0,1-1 1 0 0,0 0-1 0 0,0 0 0 0 0,1 0 0 0 0,-1 0 0 0 0,1 0 1 0 0,0-1-1 0 0,0 1 0 0 0,0-1 0 0 0,1 0 0 0 0,-1 0 1 0 0,1 0-1 0 0,-1 0 0 0 0,1-1 0 0 0,0 1 0 0 0,0-1 1 0 0,0 0-1 0 0,1 0 0 0 0,-1-1 0 0 0,0 1 0 0 0,1-1 0 0 0,-1 0 1 0 0,1 0-1 0 0,-1 0 0 0 0,1-1 0 0 0,-1 1 0 0 0,1-1 1 0 0,2-1-2 0 0,0-2 68 0 0,-1 0 0 0 0,0 0 0 0 0,0-1 1 0 0,0 0-1 0 0,0 0 0 0 0,-1-1 0 0 0,0 0 1 0 0,0 0-1 0 0,0 0 0 0 0,0 0 0 0 0,-1-1 1 0 0,0 0-1 0 0,0 0 0 0 0,-1 0 0 0 0,1 0 1 0 0,-1-1-1 0 0,0 1 0 0 0,-1-1 0 0 0,0 1 1 0 0,0-1-1 0 0,0 0 0 0 0,-1 0 0 0 0,0-6-68 0 0,2 3 33 0 0,0 1-1 0 0,-1-1 0 0 0,0 0 0 0 0,-1 0 0 0 0,-1 0 1 0 0,1 0-1 0 0,-1 0 0 0 0,-1 0 0 0 0,0 0 0 0 0,0 0 1 0 0,-1 0-1 0 0,0 0 0 0 0,-1-1-32 0 0,-46-62-87 0 0,48 72-72 0 0,-1 0-1 0 0,1 0 1 0 0,0 0-1 0 0,-1 0 1 0 0,1 0-1 0 0,-1 1 1 0 0,1-1-1 0 0,-1 1 1 0 0,1-1-1 0 0,-1 1 1 0 0,0 0 0 0 0,1-1-1 0 0,-1 1 1 0 0,1 0-1 0 0,-1 0 1 0 0,0 0-1 0 0,1 0 1 0 0,-1 1-1 0 0,0-1 1 0 0,1 0-1 0 0,-1 1 1 0 0,1-1-1 0 0,-1 1 1 0 0,1-1-1 0 0,-1 1 1 0 0,1 0-1 0 0,-1-1 1 0 0,1 1-1 0 0,0 0 1 0 0,-1 0-1 0 0,1 0 1 0 0,0 0-1 0 0,0 0 1 0 0,0 1-1 0 0,0-1 1 0 0,0 0-1 0 0,0 0 1 0 0,0 1-1 0 0,0-1 1 0 0,0 1-1 0 0,0-1 1 0 0,1 1-1 0 0,-1-1 1 0 0,0 2 159 0 0,-6 14-3851 0 0,0-6-2435 0 0,0 0-3320 0 0</inkml:trace>
  <inkml:trace contextRef="#ctx0" brushRef="#br0" timeOffset="1240.511">1854 1156 8082 0 0,'0'0'2082'0'0,"0"0"-732"0"0,0 0-7 0 0,0 0 270 0 0,0 0 102 0 0,0 0-119 0 0,0 0-173 0 0,0 0-167 0 0,0 0-219 0 0,0 0-215 0 0,0 0-169 0 0,0 0-95 0 0,-2 6-2 0 0,-3 16-26 0 0,4-17-27 0 0,1-5-9 0 0,0 0-35 0 0,0 0-32 0 0,1-11 599 0 0,2-6-906 0 0,1 0 0 0 0,1 1 1 0 0,0 0-1 0 0,1 0 1 0 0,1 0-1 0 0,0 1 1 0 0,2 0-1 0 0,-1 1 1 0 0,3-3-121 0 0,49-70 283 0 0,12 17-215 0 0,-70 70-150 0 0,0-1 1 0 0,-1 1-1 0 0,1 1 1 0 0,0-1-1 0 0,0 0 1 0 0,-1 0 0 0 0,1 1-1 0 0,0-1 1 0 0,-1 0-1 0 0,1 1 1 0 0,0 0 0 0 0,-1-1-1 0 0,1 1 1 0 0,-1 0-1 0 0,1 0 1 0 0,-1 0 0 0 0,0 0-1 0 0,1 0 1 0 0,-1 0-1 0 0,0 0 1 0 0,0 1 0 0 0,1-1-1 0 0,-1 0 1 0 0,0 1-1 0 0,0-1 1 0 0,-1 1 0 0 0,1-1-1 0 0,0 1 1 0 0,0-1-1 0 0,-1 1 1 0 0,1 1 81 0 0,14 16-2787 0 0,-9-14 1451 0 0,3 2-1549 0 0,-4-2-2005 0 0,0 0-6887 0 0</inkml:trace>
  <inkml:trace contextRef="#ctx0" brushRef="#br0" timeOffset="5139.959">3094 656 1688 0 0,'0'0'1850'0'0,"0"0"-183"0"0,0 0 9 0 0,0 0 181 0 0,0 0 85 0 0,0 0-87 0 0,0 0-179 0 0,0 0-269 0 0,0 0-283 0 0,0 0-226 0 0,0 0-165 0 0,-10-2-97 0 0,-31-6-55 0 0,36 8-448 0 0,0 0 1 0 0,0 0-1 0 0,0 1 1 0 0,0-1 0 0 0,0 1-1 0 0,0 0 1 0 0,0 0-1 0 0,1 1 1 0 0,-1 0 0 0 0,0-1-1 0 0,0 2 1 0 0,1-1 0 0 0,0 0-1 0 0,-1 1 1 0 0,1 0-1 0 0,0 0 1 0 0,0 0 0 0 0,0 1-1 0 0,-3 3-133 0 0,-6 4 197 0 0,-3 1-106 0 0,1 1 0 0 0,0 0 1 0 0,1 1-1 0 0,1 1 0 0 0,0 0 1 0 0,1 1-1 0 0,0 0 0 0 0,2 0 0 0 0,0 2 1 0 0,1-1-1 0 0,-5 13-91 0 0,11-19 19 0 0,0 0 0 0 0,1 0-1 0 0,0 1 1 0 0,0-1 0 0 0,1 0 0 0 0,1 1 0 0 0,0-1-1 0 0,1 1 1 0 0,0-1 0 0 0,1 1-19 0 0,0-6 25 0 0,1-1 0 0 0,0 1 0 0 0,0-1-1 0 0,0 1 1 0 0,1-1 0 0 0,0 0 0 0 0,0 0 0 0 0,0-1-1 0 0,0 1 1 0 0,1-1 0 0 0,0 0 0 0 0,0 0 0 0 0,0-1 0 0 0,0 1-1 0 0,1-1 1 0 0,-1 0 0 0 0,1 0 0 0 0,0-1 0 0 0,0 0 0 0 0,0 0-1 0 0,0 0 1 0 0,0-1 0 0 0,0 0 0 0 0,0 0 0 0 0,0-1-1 0 0,3 1-24 0 0,2-1 107 0 0,0 1-1 0 0,0-2 1 0 0,0 0-1 0 0,0 0 0 0 0,0-1 1 0 0,0 0-1 0 0,-1-1 0 0 0,1 0 1 0 0,-1-1-1 0 0,0 0 0 0 0,0 0 1 0 0,0-1-1 0 0,0-1 0 0 0,-1 0 1 0 0,0 0-1 0 0,0 0 1 0 0,-1-1-1 0 0,0-1 0 0 0,0 1 1 0 0,0-2-107 0 0,6-6 96 0 0,0-2 1 0 0,-1 0 0 0 0,-1 0 0 0 0,0-1 0 0 0,-2-1 0 0 0,0 0-1 0 0,-1 0 1 0 0,-1-1 0 0 0,-1 0 0 0 0,5-20-97 0 0,11-19 104 0 0,-27 110-395 0 0,3-47 290 0 0,-2 6-1 0 0,0 0-1 0 0,1 1 1 0 0,0-1 0 0 0,0 1-1 0 0,1-1 1 0 0,1 1-1 0 0,0 0 1 0 0,0-1-1 0 0,1 1 1 0 0,1-1-1 0 0,-1 1 1 0 0,2-1-1 0 0,-1 0 1 0 0,1 0-1 0 0,1 0 1 0 0,0 0 0 0 0,1 0-1 0 0,-1-1 1 0 0,2 1-1 0 0,-1-1 1 0 0,1-1-1 0 0,1 1 1 0 0,3 3 2 0 0,1-4-114 0 0,0 0 0 0 0,0 0 0 0 0,1-1-1 0 0,0 0 1 0 0,0-1 0 0 0,0 0 0 0 0,1-1 0 0 0,0-1 0 0 0,0 0 0 0 0,1 0 0 0 0,-1-2 0 0 0,6 1 114 0 0,42 1-4819 0 0,-4-10-6070 0 0,-43 2 952 0 0</inkml:trace>
  <inkml:trace contextRef="#ctx0" brushRef="#br0" timeOffset="6751.996">4404 803 424 0 0,'0'0'1965'0'0,"0"0"-117"0"0,0 0 120 0 0,0 0 229 0 0,0 0 122 0 0,0 0-105 0 0,0 0-316 0 0,0 0-349 0 0,0 0-321 0 0,0 0-283 0 0,0 0-203 0 0,0 0-120 0 0,-16-7-86 0 0,-52-17-75 0 0,65 23-422 0 0,0 1 0 0 0,0 0 0 0 0,-1 0 0 0 0,1 0 0 0 0,0 0-1 0 0,0 1 1 0 0,0 0 0 0 0,0-1 0 0 0,0 1 0 0 0,0 0-1 0 0,0 0 1 0 0,0 1 0 0 0,0-1 0 0 0,0 0 0 0 0,1 1 0 0 0,-1 0-1 0 0,0 0 1 0 0,1 0 0 0 0,-1 0 0 0 0,1 0 0 0 0,0 0-1 0 0,0 1 1 0 0,0-1 0 0 0,0 1-39 0 0,-8 6 134 0 0,-4 5-79 0 0,0 0 1 0 0,0 1-1 0 0,1 1 0 0 0,1 0 1 0 0,1 1-1 0 0,0 0 0 0 0,1 0 1 0 0,1 1-1 0 0,1 0 0 0 0,0 1 1 0 0,2 0-1 0 0,0 0 1 0 0,1 1-1 0 0,0-1 0 0 0,2 1 1 0 0,1 0-1 0 0,0 0 0 0 0,1 15-55 0 0,3-29 29 0 0,-1-1 0 0 0,1 1-1 0 0,0 0 1 0 0,0 0 0 0 0,0-1 0 0 0,1 1-1 0 0,0-1 1 0 0,0 0 0 0 0,0 0-1 0 0,1 0 1 0 0,0 0 0 0 0,0-1 0 0 0,0 1-1 0 0,0-1 1 0 0,1 0 0 0 0,-1 0 0 0 0,1-1-1 0 0,0 1 1 0 0,0-1 0 0 0,1 0-1 0 0,-1 0 1 0 0,1-1 0 0 0,-1 0 0 0 0,1 0-1 0 0,0 0 1 0 0,0-1 0 0 0,0 1-1 0 0,0-2 1 0 0,0 1 0 0 0,0 0 0 0 0,0-1-1 0 0,0 0 1 0 0,0-1 0 0 0,0 1 0 0 0,0-1-1 0 0,0 0 1 0 0,0-1 0 0 0,-1 0-1 0 0,1 0 1 0 0,0 0 0 0 0,0 0-29 0 0,18-12 213 0 0,0 0 0 0 0,-1-2 0 0 0,-1 0 0 0 0,0-1 0 0 0,-2-2 0 0 0,0 0 0 0 0,-1-1 0 0 0,15-20-213 0 0,-27 32 38 0 0,21-20 52 0 0,-2-2 1 0 0,-2 0 0 0 0,0-2 0 0 0,-2 0 0 0 0,-2-1 0 0 0,-1-2 0 0 0,-1 0 0 0 0,-2 0-1 0 0,-2-2 1 0 0,-1 0 0 0 0,-2 0 0 0 0,-1-1 0 0 0,-2-1 0 0 0,0-14-91 0 0,-7 40 4 0 0,1 0-5 0 0,-1-1 0 0 0,0 0 1 0 0,0 0-1 0 0,-1 1 0 0 0,-1-1 1 0 0,-1 0-1 0 0,0 0 0 0 0,0 1 0 0 0,-2-1 1 0 0,1 1-1 0 0,-2 0 0 0 0,0 0 0 0 0,-3-6 1 0 0,5 16-17 0 0,0 0 0 0 0,-1 0 0 0 0,1 1 0 0 0,-1-1 0 0 0,1 1-1 0 0,-1 0 1 0 0,0 0 0 0 0,0 0 0 0 0,0 0 0 0 0,0 1 0 0 0,0 0-1 0 0,0 0 1 0 0,0 0 0 0 0,0 0 0 0 0,0 0 0 0 0,-1 1 0 0 0,1 0-1 0 0,0 0 1 0 0,-1 0 0 0 0,1 0 0 0 0,0 1 0 0 0,0 0 0 0 0,0 0-1 0 0,-1 0 1 0 0,1 0 0 0 0,0 1 0 0 0,0-1 0 0 0,0 1 0 0 0,1 0-1 0 0,-1 0 1 0 0,0 1 0 0 0,1-1 0 0 0,-1 1 0 0 0,1-1 0 0 0,0 1-1 0 0,0 0 1 0 0,0 1 0 0 0,0-1 0 0 0,1 0 0 0 0,-2 3 17 0 0,-16 17-11 0 0,2 2-1 0 0,0 0 1 0 0,2 1 0 0 0,0 0 0 0 0,2 1 0 0 0,1 1 0 0 0,1 0 0 0 0,2 1 0 0 0,1 0 0 0 0,1 1-1 0 0,1 0 1 0 0,2 0 0 0 0,1 1 0 0 0,1-1 0 0 0,1 10 11 0 0,2-25 4 0 0,-1-6-6 0 0,1 0 1 0 0,0 0-1 0 0,0 0 1 0 0,1 0-1 0 0,0 0 1 0 0,0 0-1 0 0,1 0 1 0 0,0 0-1 0 0,1 0 1 0 0,0-1-1 0 0,0 1 1 0 0,1-1-1 0 0,0 0 1 0 0,3 5 1 0 0,0-5 19 0 0,-1-1 0 0 0,1 1 0 0 0,0-1 0 0 0,0-1 0 0 0,1 1 0 0 0,-1-1 0 0 0,2 0 0 0 0,-1-1 0 0 0,1 0 0 0 0,-1-1 0 0 0,1 1 0 0 0,1-1 0 0 0,-1-1 0 0 0,0 0 0 0 0,1-1 0 0 0,0 1 1 0 0,-1-2-1 0 0,1 1 0 0 0,0-1 0 0 0,0-1 0 0 0,10 0-19 0 0,0-3 72 0 0,0 0 1 0 0,-1-1-1 0 0,1-1 0 0 0,-1-1 1 0 0,1-1-1 0 0,-2-1 1 0 0,1 0-1 0 0,-1-1 1 0 0,-1-1-1 0 0,1-1 0 0 0,-2 0 1 0 0,1-1-1 0 0,3-6-72 0 0,66-74 208 0 0,-71 60-109 0 0,-15 31-91 0 0,0 1-5 0 0,0 0-31 0 0,-4 22-227 0 0,-25 111 92 0 0,43-77 2 0 0,-11-52 162 0 0,1 1 1 0 0,0-1-1 0 0,0 0 1 0 0,0 0-1 0 0,0 0 1 0 0,1-1-1 0 0,0 1 1 0 0,-1-1-1 0 0,1 0 1 0 0,0 0 0 0 0,1-1-1 0 0,-1 0 1 0 0,0 0-1 0 0,1 0 1 0 0,-1 0-1 0 0,1-1 1 0 0,0 0-1 0 0,-1 0 1 0 0,1 0-1 0 0,0-1 1 0 0,0 0-1 0 0,5-1-1 0 0,2 0 25 0 0,1 0 0 0 0,0-2 0 0 0,-1 0 0 0 0,0 0 0 0 0,0-1 0 0 0,0-1-1 0 0,0 0 1 0 0,-1-1 0 0 0,0 0 0 0 0,0-1 0 0 0,0 0 0 0 0,4-4-25 0 0,71-40 104 0 0,-82 48-107 0 0,1-1 0 0 0,0 1 0 0 0,0 0-1 0 0,0 1 1 0 0,0-1 0 0 0,0 1 0 0 0,0 1 0 0 0,1-1 0 0 0,-1 1-1 0 0,1 0 1 0 0,-1 0 0 0 0,1 1 0 0 0,-1 0 0 0 0,4 0 3 0 0,-6 2-3 0 0,-1 1 1 0 0,0-1-1 0 0,0 1 0 0 0,0 0 0 0 0,0 0 1 0 0,0 0-1 0 0,0 0 0 0 0,-1 0 1 0 0,1 1-1 0 0,-1-1 0 0 0,0 1 1 0 0,0-1-1 0 0,0 1 0 0 0,-1 0 1 0 0,1 0-1 0 0,-1 0 0 0 0,0 0 1 0 0,0 1 2 0 0,5 11-5 0 0,-3-10 7 0 0,-1-1 0 0 0,-1 1 1 0 0,1 0-1 0 0,-1 0 0 0 0,0 1 1 0 0,-1-1-1 0 0,1 0 1 0 0,-1 0-1 0 0,-1 0 0 0 0,1 0 1 0 0,-1 0-1 0 0,0 0 1 0 0,0 0-1 0 0,-1 2-2 0 0,-1-3-10 0 0,0-1-1 0 0,0 0 1 0 0,0 0 0 0 0,0 0 0 0 0,-1-1 0 0 0,0 1-1 0 0,1-1 1 0 0,-1 0 0 0 0,0 0 0 0 0,-1 0-1 0 0,1-1 1 0 0,0 1 0 0 0,-1-1 0 0 0,0 0 0 0 0,1-1-1 0 0,-1 1 1 0 0,0-1 0 0 0,0 1 0 0 0,0-2-1 0 0,0 1 1 0 0,0 0 0 0 0,0-1 0 0 0,0 0 0 0 0,0 0-1 0 0,0-1 1 0 0,0 1 0 0 0,0-1 0 0 0,0 0-1 0 0,0 0 1 0 0,0-1 0 0 0,1 0 0 0 0,-1 1 0 0 0,0-2-1 0 0,1 1 1 0 0,0 0 0 0 0,-2-2 10 0 0,-36-29-636 0 0,94 33-184 0 0,110 55 753 0 0,-143-53 139 0 0,1 0 1 0 0,0-2-1 0 0,-1 0 1 0 0,1-2-1 0 0,-1 0 0 0 0,1-1 1 0 0,-1-1-1 0 0,0 0 1 0 0,0-2-1 0 0,16-7-72 0 0,0-2 179 0 0,-1-2 0 0 0,0-1 0 0 0,-2-2-1 0 0,0-1 1 0 0,-1-1 0 0 0,-2-2 0 0 0,0-1 0 0 0,6-8-179 0 0,-13 8 108 0 0,0-1-1 0 0,-1 0 1 0 0,-2-1 0 0 0,-1-1 0 0 0,14-31-108 0 0,-20 39 19 0 0,-2-1 0 0 0,0-1 0 0 0,-2 0 0 0 0,0 0-1 0 0,-2 0 1 0 0,0-1 0 0 0,-1 0 0 0 0,-2 0 0 0 0,0-1 0 0 0,-1-18-19 0 0,-15-62 44 0 0,12 102-47 0 0,0 0-1 0 0,0 0 1 0 0,0-1-1 0 0,0 1 1 0 0,0 0-1 0 0,-1 0 1 0 0,1 0-1 0 0,-1 0 1 0 0,1 0-1 0 0,-1 0 1 0 0,0 1-1 0 0,0-1 1 0 0,1 0-1 0 0,-1 1 1 0 0,0 0 0 0 0,-1-1-1 0 0,1 1 1 0 0,0 0-1 0 0,0 0 1 0 0,0 0-1 0 0,-1 0 1 0 0,1 1-1 0 0,-1-1 1 0 0,1 1-1 0 0,0-1 1 0 0,-1 1-1 0 0,1 0 1 0 0,-1 0 0 0 0,1 0-1 0 0,-1 0 1 0 0,1 0-1 0 0,-1 0 1 0 0,1 1-1 0 0,0-1 1 0 0,-1 1-1 0 0,1 0 1 0 0,0 0-1 0 0,-1 0 1 0 0,1 0-1 0 0,0 0 4 0 0,-8 5-18 0 0,1-1 0 0 0,1 2-1 0 0,-1-1 1 0 0,1 1 0 0 0,0 0-1 0 0,1 1 1 0 0,0 0 0 0 0,0 0-1 0 0,0 0 1 0 0,1 1-1 0 0,0 0 1 0 0,1 1 0 0 0,-1 2 18 0 0,-3 8 4 0 0,0 0 0 0 0,2 1 1 0 0,0 0-1 0 0,2 0 0 0 0,0 0 1 0 0,1 1-1 0 0,1-1 0 0 0,1 1 1 0 0,1 0-1 0 0,1 0 0 0 0,1 0 0 0 0,1-1 1 0 0,4 19-5 0 0,2-9 4 0 0,1 0 0 0 0,2 0 0 0 0,1-1 0 0 0,1-1-1 0 0,1 0 1 0 0,2 0 0 0 0,0-2 0 0 0,2 0 0 0 0,6 4-4 0 0,-10-10 19 0 0,6 38-65 0 0,-20-58 47 0 0,-29 2-1709 0 0,24-22-6978 0 0,5-6-5825 0 0,0 18 10974 0 0</inkml:trace>
  <inkml:trace contextRef="#ctx0" brushRef="#br0" timeOffset="7187.012">6331 737 10066 0 0,'0'0'1961'0'0,"0"0"-204"0"0,0 0-122 0 0,0 0-180 0 0,0 0-224 0 0,0 0-168 0 0,0 0-131 0 0,0 0-149 0 0,0 0-187 0 0,0 0-165 0 0,0 0-96 0 0,0 0-54 0 0,0 0-37 0 0,-27 22-25 0 0,-87 68-38 0 0,44-26 538 0 0,52-46-412 0 0,7 1-7 0 0,70 21 439 0 0,-15-18 31 0 0,-1 1 1 0 0,0 3-1 0 0,-2 1 1 0 0,20 19-771 0 0,-4 20 404 0 0,-4-18-260 0 0,-19-44-3410 0 0,-15-22-8185 0 0,-15 10-256 0 0</inkml:trace>
  <inkml:trace contextRef="#ctx0" brushRef="#br0" timeOffset="8155.442">5220 483 1024 0 0,'0'0'1891'0'0,"0"0"-336"0"0,0 0-186 0 0,0 0-56 0 0,0 0-113 0 0,0 0-211 0 0,0 0-193 0 0,0 0-193 0 0,0 0-182 0 0,0 0-146 0 0,0 0-79 0 0,0 0 21 0 0,-2-4 79 0 0,-5-11 86 0 0,5 11 70 0 0,2 4 51 0 0,0 0 38 0 0,0 0 31 0 0,0 0 35 0 0,0 0 0 0 0,-7 6 4310 0 0,-9 6-2986 0 0,-27 22-396 0 0,26-24-1060 0 0,15-9 2523 0 0,-17 9-3312 0 0,24-9-1626 0 0,1-1 1521 0 0,22-4-7952 0 0,-18 1-3697 0 0</inkml:trace>
  <inkml:trace contextRef="#ctx0" brushRef="#br0" timeOffset="9407.65">6132 888 0 0 0,'0'0'643'0'0,"0"0"510"0"0,0 0 74 0 0,0 0-44 0 0,0 0-7 0 0,0 0-59 0 0,0 0 23 0 0,0 0 32 0 0,0 0 2 0 0,5 0-57 0 0,52 3 4277 0 0,-32-21-2943 0 0,108-53 1704 0 0,-54 36-3037 0 0,-67 31-4620 0 0,-2 3-7187 0 0,-6 1 660 0 0</inkml:trace>
  <inkml:trace contextRef="#ctx0" brushRef="#br0" timeOffset="15495.743">11961 818 5889 0 0,'0'0'1530'0'0,"0"0"-2"0"0,0 0-7 0 0,0 0 55 0 0,0 0-50 0 0,0 0-217 0 0,0 0-253 0 0,0 0-222 0 0,-32 13-206 0 0,-98 44-179 0 0,66-13 49 0 0,57-34-399 0 0,1-3-27 0 0,0 0-1 0 0,1 0 1 0 0,0 0 0 0 0,0 1 0 0 0,1 0 0 0 0,0 0 0 0 0,0 0 0 0 0,1 0 0 0 0,0 1 0 0 0,0 0 0 0 0,1-1 0 0 0,0 1 0 0 0,1 0 0 0 0,-1 0 0 0 0,2 0 0 0 0,0 0 0 0 0,0 0 0 0 0,0 1-72 0 0,2-4 75 0 0,0-1 1 0 0,1 0 0 0 0,-1-1 0 0 0,1 1-1 0 0,0 0 1 0 0,0-1 0 0 0,0 1 0 0 0,1-1-1 0 0,0 0 1 0 0,-1 0 0 0 0,1-1 0 0 0,1 1 0 0 0,-1-1-1 0 0,1 0 1 0 0,-1 0 0 0 0,1 0 0 0 0,0-1-1 0 0,0 1 1 0 0,0-1 0 0 0,0 0 0 0 0,0-1-1 0 0,0 1 1 0 0,1-1 0 0 0,-1 0 0 0 0,1-1 0 0 0,-1 1-1 0 0,5-1-75 0 0,5-2 179 0 0,0 0 1 0 0,-1-2-1 0 0,1 0 0 0 0,-1 0 0 0 0,0-1 0 0 0,0-1 0 0 0,0 0 1 0 0,-1-1-1 0 0,0-1 0 0 0,0 0 0 0 0,-1 0 0 0 0,0-1 0 0 0,-1-1 0 0 0,1 0 1 0 0,-2-1-1 0 0,0 0 0 0 0,0 0 0 0 0,-1-1 0 0 0,0-1 0 0 0,3-6-179 0 0,15-13 135 0 0,11-17 23 0 0,-2-3-1 0 0,-2-1 1 0 0,14-31-158 0 0,-23 39 18 0 0,-10 22-41 0 0,-2-1-1 0 0,0-1 1 0 0,-2 0-1 0 0,-1 0 1 0 0,-1-1-1 0 0,-1 0 1 0 0,-1-1-1 0 0,-2 1 0 0 0,0-1 1 0 0,-2-1-1 0 0,-1 1 1 0 0,-1 0-1 0 0,-1-1 1 0 0,-3-11 23 0 0,3 34-18 0 0,-1 1 0 0 0,0 0 0 0 0,-1 0-1 0 0,1 0 1 0 0,-1 0 0 0 0,0 0 0 0 0,0 0 0 0 0,0 1 0 0 0,0-1 0 0 0,0 0 0 0 0,-1 1 0 0 0,0 0 0 0 0,0 0-1 0 0,0-1 1 0 0,0 2 0 0 0,0-1 0 0 0,0 0 0 0 0,-1 1 0 0 0,0-1 0 0 0,1 1 0 0 0,-1 0 0 0 0,0 0 0 0 0,0 1-1 0 0,0-1 1 0 0,0 1 0 0 0,0 0 0 0 0,0 0 0 0 0,0 0 0 0 0,-1 1 0 0 0,1-1 0 0 0,0 1 0 0 0,-1 0 0 0 0,1 0-1 0 0,0 1 1 0 0,0-1 0 0 0,-1 1 0 0 0,1 0 0 0 0,0 0 0 0 0,0 0 0 0 0,0 1 0 0 0,0-1 0 0 0,0 1 0 0 0,0 0-1 0 0,1 0 1 0 0,-1 0 0 0 0,0 1 0 0 0,1-1 0 0 0,0 1 0 0 0,-1 1 18 0 0,-18 14 8 0 0,1 1 0 0 0,1 1 0 0 0,1 1 0 0 0,0 1 0 0 0,2 1 0 0 0,1 0 0 0 0,0 1 0 0 0,2 1 1 0 0,1 0-1 0 0,1 1 0 0 0,1 0 0 0 0,1 1 0 0 0,1 0 0 0 0,2 1 0 0 0,1-1 0 0 0,1 1 0 0 0,1 1 0 0 0,2-1 0 0 0,0 0 0 0 0,2 1 0 0 0,2 10-8 0 0,0-27 28 0 0,1-1 0 0 0,0 0 0 0 0,0 0 0 0 0,1 0 0 0 0,0-1 0 0 0,1 1 0 0 0,0-1 0 0 0,1 0 0 0 0,0 0 0 0 0,1-1-1 0 0,-1 0 1 0 0,2 0 0 0 0,0 0 0 0 0,0-1 0 0 0,0-1 0 0 0,1 1 0 0 0,0-1 0 0 0,0 0 0 0 0,1-1 0 0 0,0 0 0 0 0,0-1 0 0 0,0 0 0 0 0,1-1-1 0 0,-1 0 1 0 0,1 0 0 0 0,0-1 0 0 0,1-1 0 0 0,-1 0 0 0 0,0 0 0 0 0,1-1 0 0 0,-1 0 0 0 0,8-2-28 0 0,-7 2 12 0 0,0-1 1 0 0,0 0-1 0 0,0-1 0 0 0,0 0 1 0 0,0-1-1 0 0,0 0 0 0 0,0-1 1 0 0,0-1-1 0 0,-1 0 0 0 0,0 0 1 0 0,0-1-1 0 0,0-1 0 0 0,0 1 1 0 0,-1-2-1 0 0,0 0 0 0 0,7-5-12 0 0,6-21-1737 0 0,-21 20-1729 0 0,-1-4-3929 0 0,-1 10 1183 0 0,0 3-1014 0 0</inkml:trace>
  <inkml:trace contextRef="#ctx0" brushRef="#br0" timeOffset="15885.918">12577 803 5617 0 0,'0'0'3877'0'0,"0"0"-1336"0"0,0 0-504 0 0,0 0-171 0 0,0 0-310 0 0,0 0-349 0 0,0 0-288 0 0,0 0-241 0 0,-27 35-206 0 0,-83 110-168 0 0,71-70-79 0 0,38-65-194 0 0,0-5 10 0 0,0 1 0 0 0,0 0 0 0 0,0-1 0 0 0,0 1 0 0 0,1 0 0 0 0,0-1 0 0 0,0 1 0 0 0,0 0 0 0 0,1 0 0 0 0,0-1 0 0 0,0 1 0 0 0,0-1 0 0 0,1 1-1 0 0,0-1 1 0 0,0 1 0 0 0,0-1 0 0 0,1 0 0 0 0,0 0 0 0 0,0 0 0 0 0,0 0 0 0 0,1-1 0 0 0,-1 1 0 0 0,1-1 0 0 0,0 0 0 0 0,0 0 0 0 0,0 0 0 0 0,1-1 0 0 0,0 1 0 0 0,-1-1 0 0 0,1 0 0 0 0,0-1 0 0 0,1 1 0 0 0,-1-1 0 0 0,0 0 0 0 0,1 0 0 0 0,-1 0-41 0 0,5-1 141 0 0,0-1 0 0 0,0 0-1 0 0,0 0 1 0 0,0-1 0 0 0,0 0 0 0 0,0-1 0 0 0,0 0 0 0 0,-1 0-1 0 0,1-1 1 0 0,-1 0 0 0 0,0-1 0 0 0,0 0 0 0 0,0 0 0 0 0,0-1 0 0 0,0-1-1 0 0,-1 1 1 0 0,0-1 0 0 0,-1 0 0 0 0,6-6-141 0 0,2-2 163 0 0,-1-1 0 0 0,0-1 0 0 0,-1 0 0 0 0,-1 0 0 0 0,-1-1 0 0 0,0-1 0 0 0,-1 0 0 0 0,-1 0 0 0 0,1-6-163 0 0,-8 19-1 0 0,1 1 0 0 0,-1-2 0 0 0,0 1 0 0 0,-1 0 0 0 0,1 0 0 0 0,-1-1-1 0 0,0 1 1 0 0,-1 0 0 0 0,1-1 0 0 0,-1 1 0 0 0,0-1 0 0 0,0 1 0 0 0,-1-1-1 0 0,0 1 1 0 0,0-1 0 0 0,0 1 0 0 0,0 0 0 0 0,-1 0 0 0 0,0 0 0 0 0,0-1-1 0 0,0 2 1 0 0,-1-1 0 0 0,0 0 0 0 0,0 0 0 0 0,0 1 0 0 0,0 0 0 0 0,-1-1-1 0 0,0 1 1 0 0,1 1 0 0 0,-2-1 0 0 0,1 0 0 0 0,0 1 0 0 0,-1 0 0 0 0,1 0-1 0 0,-5-1 2 0 0,1 0-162 0 0,0 0-1 0 0,0 1 0 0 0,0 0 0 0 0,-1 1 0 0 0,1 0 1 0 0,-1 0-1 0 0,1 1 0 0 0,-1 0 0 0 0,0 0 0 0 0,0 1 0 0 0,1 1 1 0 0,-1-1-1 0 0,0 1 0 0 0,1 1 0 0 0,-1-1 0 0 0,0 1 1 0 0,1 1-1 0 0,0 0 0 0 0,0 0 0 0 0,0 1 0 0 0,0 0 1 0 0,0 0-1 0 0,1 0 0 0 0,-6 5 163 0 0,-72 77-7351 0 0,42-19-6635 0 0,38-55 12322 0 0</inkml:trace>
  <inkml:trace contextRef="#ctx0" brushRef="#br0" timeOffset="16351.973">12913 876 8130 0 0,'0'0'3103'0'0,"0"0"-504"0"0,0 0-393 0 0,0 0-443 0 0,0 0-441 0 0,0 0-243 0 0,0 0-162 0 0,0 0-135 0 0,0 0-142 0 0,0 0-137 0 0,0 0-106 0 0,0 0-65 0 0,-22 24-20 0 0,-69 73-41 0 0,88-95-246 0 0,-1 1 0 0 0,1 0 0 0 0,0 0 0 0 0,0 0 0 0 0,0 0 0 0 0,0 1 0 0 0,1-1 0 0 0,-1 1 0 0 0,1 0 0 0 0,0-1 0 0 0,0 1 1 0 0,0 0-1 0 0,0 0 0 0 0,1 1 0 0 0,0-1 0 0 0,0 0 0 0 0,0 0 0 0 0,0 1 0 0 0,1-1 0 0 0,-1 0 0 0 0,1 1 0 0 0,0 1-25 0 0,1 9 73 0 0,-1-12-57 0 0,0 0 0 0 0,0 0 0 0 0,0-1 1 0 0,1 1-1 0 0,-1-1 0 0 0,1 1 0 0 0,0 0 0 0 0,0-1 0 0 0,0 1 0 0 0,0-1 1 0 0,0 1-1 0 0,0-1 0 0 0,1 0 0 0 0,-1 0 0 0 0,1 1 0 0 0,0-1 1 0 0,-1 0-1 0 0,1 0 0 0 0,0-1 0 0 0,0 1 0 0 0,0 0 0 0 0,1-1 0 0 0,-1 1 1 0 0,0-1-1 0 0,1 0 0 0 0,-1 1 0 0 0,0-1 0 0 0,1 0 0 0 0,0-1 0 0 0,-1 1 1 0 0,1 0-1 0 0,-1-1 0 0 0,1 1 0 0 0,0-1 0 0 0,-1 0 0 0 0,1 0 0 0 0,0 0 1 0 0,0 0-17 0 0,5 0 70 0 0,-1 0 0 0 0,1-1 1 0 0,0 0-1 0 0,-1 0 0 0 0,1-1 1 0 0,-1 0-1 0 0,1 0 1 0 0,-1-1-1 0 0,0 0 0 0 0,0 0 1 0 0,0 0-1 0 0,0-1 0 0 0,1-1-70 0 0,107-87 663 0 0,-27 15-455 0 0,-58 58-225 0 0,-29 19-32 0 0,-1 25-66 0 0,11 107-199 0 0,-10-128 308 0 0,0 0 0 0 0,1 0 0 0 0,-1 0 1 0 0,1 0-1 0 0,0 0 0 0 0,0-1 0 0 0,0 1 0 0 0,1-1 1 0 0,-1 1-1 0 0,1-1 0 0 0,0 0 0 0 0,0 0 0 0 0,0 0 1 0 0,0 0-1 0 0,1 0 0 0 0,-1-1 0 0 0,1 0 1 0 0,-1 1-1 0 0,1-1 0 0 0,0-1 0 0 0,0 1 0 0 0,0-1 1 0 0,0 1-1 0 0,0-1 0 0 0,0 0 0 0 0,0 0 0 0 0,1-1 1 0 0,1 1 5 0 0,2-1 22 0 0,-1-1 1 0 0,0 1 0 0 0,1-1 0 0 0,-1 0 0 0 0,0-1-1 0 0,0 0 1 0 0,0 0 0 0 0,0-1 0 0 0,0 1-1 0 0,-1-2 1 0 0,1 1 0 0 0,-1-1 0 0 0,0 0-1 0 0,0 0 1 0 0,0 0 0 0 0,0-1 0 0 0,-1 0-1 0 0,3-3-22 0 0,83-104 448 0 0,-84 103-437 0 0,25-67 187 0 0,-29 42-5741 0 0,-3 33 891 0 0,0 1-2868 0 0,0 0-2553 0 0</inkml:trace>
  <inkml:trace contextRef="#ctx0" brushRef="#br0" timeOffset="16803.021">13592 1241 11907 0 0,'0'0'3274'0'0,"0"0"-1607"0"0,0 0-427 0 0,0 0 72 0 0,0 0 10 0 0,0 0-154 0 0,0 0-248 0 0,0 0-141 0 0,0 0-107 0 0,0 0-125 0 0,0 0-88 0 0,0 0-65 0 0,16-22-51 0 0,50-66-51 0 0,-12 14 250 0 0,-11 12-332 0 0,-18 29-220 0 0,4 25-2195 0 0,-25 129 1659 0 0,-2-115 561 0 0,-1 0 0 0 0,1-1 0 0 0,0 1 0 0 0,1-1 0 0 0,0 0 1 0 0,-1 0-1 0 0,2 0 0 0 0,-1 0 0 0 0,1 0 0 0 0,-1-1 1 0 0,1 1-1 0 0,0-1 0 0 0,1 0 0 0 0,-1 0 0 0 0,1-1 1 0 0,0 1-1 0 0,-1-1 0 0 0,2 0 0 0 0,-1-1 0 0 0,0 1 1 0 0,0-1-1 0 0,1 0 0 0 0,0 0 0 0 0,-1 0 0 0 0,1-1 1 0 0,0 0-1 0 0,0 0 0 0 0,1-1-15 0 0,1 0 128 0 0,-1 0 0 0 0,1-1 0 0 0,-1 0 0 0 0,1 0 0 0 0,-1-1 1 0 0,0 0-1 0 0,0 0 0 0 0,1-1 0 0 0,-2 0 0 0 0,1 0 0 0 0,0 0 0 0 0,0-1 0 0 0,-1 0 0 0 0,0-1 0 0 0,0 1 1 0 0,0-1-1 0 0,-1 0 0 0 0,1-1 0 0 0,1-2-128 0 0,26-36 361 0 0,3-31-698 0 0,-26 47-497 0 0,0 0-3014 0 0,-8 8-5709 0 0,-2 9-2830 0 0</inkml:trace>
  <inkml:trace contextRef="#ctx0" brushRef="#br0" timeOffset="12141.964">7199 1385 4825 0 0,'0'0'1512'0'0,"0"0"19"0"0,0 0 114 0 0,0 0 180 0 0,0 0 41 0 0,0 0-153 0 0,0 0-224 0 0,0 0-227 0 0,0 0-227 0 0,0 0-174 0 0,32-28-103 0 0,102-87-68 0 0,-61 29 567 0 0,-11-14 98 0 0,30-101-250 0 0,-61 64-753 0 0,-31 134-343 0 0,1 1 3 0 0,-1-1 0 0 0,1 1 0 0 0,-1 0-1 0 0,0-1 1 0 0,0 1 0 0 0,0-1 0 0 0,0 1 0 0 0,0-1-1 0 0,0 1 1 0 0,-1-1 0 0 0,1 1 0 0 0,-1 0-1 0 0,1-1 1 0 0,-1 1 0 0 0,0 0 0 0 0,0-1 0 0 0,0 1-1 0 0,0 0 1 0 0,-1 0 0 0 0,1 0 0 0 0,0 0 0 0 0,-1 0-1 0 0,-1-1-11 0 0,2 2-12 0 0,0-1-1 0 0,-1 1 1 0 0,1 1-1 0 0,-1-1 0 0 0,1 0 1 0 0,-1 0-1 0 0,1 0 0 0 0,-1 1 1 0 0,1-1-1 0 0,-1 1 0 0 0,1-1 1 0 0,-1 1-1 0 0,0 0 1 0 0,1-1-1 0 0,-1 1 0 0 0,0 0 1 0 0,1 0-1 0 0,-1 0 0 0 0,0 1 1 0 0,1-1-1 0 0,-1 0 1 0 0,0 0-1 0 0,1 1 0 0 0,-1-1 1 0 0,1 1-1 0 0,-1 0 0 0 0,1-1 1 0 0,-1 1-1 0 0,1 0 0 0 0,-1 0 1 0 0,1 0-1 0 0,0 0 1 0 0,-1 0-1 0 0,1 1 13 0 0,-74 103-261 0 0,63-12 254 0 0,14-89 14 0 0,0-1 0 0 0,0 0 0 0 0,1 1 0 0 0,0-1 0 0 0,-1 0 0 0 0,1 0 1 0 0,0-1-1 0 0,0 1 0 0 0,1 0 0 0 0,-1-1 0 0 0,1 0 0 0 0,-1 0 0 0 0,1 0 0 0 0,-1 0 0 0 0,1-1 0 0 0,0 1 0 0 0,0-1 0 0 0,0 0 1 0 0,0 0-1 0 0,0 0 0 0 0,0-1 0 0 0,0 0 0 0 0,0 1 0 0 0,0-1 0 0 0,0-1 0 0 0,1 1 0 0 0,1-1-7 0 0,-2 1 17 0 0,187-21 348 0 0,-189 21-356 0 0,-1 0-1 0 0,1 0 0 0 0,-1 0 1 0 0,1 0-1 0 0,-1 0 0 0 0,0 0 0 0 0,1 0 1 0 0,-1 1-1 0 0,0-1 0 0 0,1 0 1 0 0,-1 1-1 0 0,0-1 0 0 0,1 1 0 0 0,-1 0 1 0 0,0-1-1 0 0,0 1 0 0 0,1 0 0 0 0,-1 0 1 0 0,0 0-1 0 0,0-1 0 0 0,0 1 1 0 0,0 0-1 0 0,0 1 0 0 0,0-1 0 0 0,0 0 1 0 0,-1 0-1 0 0,1 0 0 0 0,0 0 1 0 0,-1 1-1 0 0,1-1 0 0 0,-1 0 0 0 0,1 1 1 0 0,-1-1-1 0 0,1 0 0 0 0,-1 1 1 0 0,0-1-1 0 0,0 1 0 0 0,0-1 0 0 0,0 0 1 0 0,0 1-1 0 0,0-1 0 0 0,0 1 1 0 0,0-1-1 0 0,0 0 0 0 0,-1 1 0 0 0,1-1 1 0 0,-1 0-1 0 0,1 1 0 0 0,-1-1 1 0 0,0 1-9 0 0,1 12 104 0 0,-35 96 375 0 0,3-5-378 0 0,32-96-130 0 0,12 63-3779 0 0,6-60-1928 0 0,10-11-3984 0 0,-10-8 3866 0 0,-14 4 5118 0 0,5-1 283 0 0</inkml:trace>
  <inkml:trace contextRef="#ctx0" brushRef="#br0" timeOffset="13667.751">8096 983 0 0 0,'0'0'1394'0'0,"0"0"765"0"0,0 0 269 0 0,0 0-53 0 0,0 0-170 0 0,0 0-263 0 0,0 0-367 0 0,0 0-324 0 0,0 0-243 0 0,0 0-129 0 0,0 0-74 0 0,0 0-53 0 0,-8 26-84 0 0,-40 129 354 0 0,47-153-970 0 0,-1 1-1 0 0,1 0 1 0 0,0-1-1 0 0,0 1 1 0 0,0 0 0 0 0,0 0-1 0 0,1 0 1 0 0,-1 0-1 0 0,1 0 1 0 0,0 0 0 0 0,-1 0-1 0 0,1 0 1 0 0,1 0-1 0 0,-1 0 1 0 0,0 0 0 0 0,1 0-1 0 0,-1 0 1 0 0,1-1-1 0 0,0 1 1 0 0,0 0 0 0 0,0 0-1 0 0,0 0 1 0 0,1-1-1 0 0,-1 1 1 0 0,1-1 0 0 0,0 1-1 0 0,-1-1 1 0 0,1 1-1 0 0,0-1 1 0 0,1 0 0 0 0,-1 0-1 0 0,0 0 1 0 0,0 0-1 0 0,1-1 1 0 0,-1 1 0 0 0,1-1-1 0 0,0 1 1 0 0,-1-1-1 0 0,1 0 1 0 0,0 0 0 0 0,0 0-1 0 0,0 0-51 0 0,2 0 77 0 0,0-1-1 0 0,-1 0 1 0 0,1 0-1 0 0,-1-1 1 0 0,1 1-1 0 0,0-1 1 0 0,-1 0-1 0 0,1 0 1 0 0,-1 0-1 0 0,0-1 1 0 0,1 1-1 0 0,-1-1 1 0 0,0 0-1 0 0,0-1 1 0 0,0 1-1 0 0,0-1 1 0 0,0 1-1 0 0,-1-1 1 0 0,1 0-1 0 0,-1-1 1 0 0,0 1-1 0 0,0 0 1 0 0,0-1-1 0 0,0 0 1 0 0,-1 0-1 0 0,1 0 1 0 0,-1 0-1 0 0,0 0 1 0 0,0 0-1 0 0,-1 0 1 0 0,1-1-1 0 0,-1 1 1 0 0,0-1-1 0 0,0 1 1 0 0,0-1-1 0 0,-1-1-76 0 0,2-2-40 0 0,0 0 0 0 0,0-1-1 0 0,-1 1 1 0 0,0-1 0 0 0,-1 1-1 0 0,0 0 1 0 0,0-1 0 0 0,0 1-1 0 0,-1-1 1 0 0,-1 1 0 0 0,0 0 0 0 0,0-1-1 0 0,0 1 1 0 0,-1 0 0 0 0,0 0-1 0 0,-1 1 1 0 0,1-1 0 0 0,-2 1 0 0 0,-2-4 40 0 0,-47-62-2224 0 0,53 73 2170 0 0,1-1 0 0 0,0 1 0 0 0,-1-1 0 0 0,1 1 0 0 0,-1-1 0 0 0,1 1 0 0 0,-1-1 0 0 0,1 1 0 0 0,-1-1 0 0 0,1 1 0 0 0,-1 0 0 0 0,1-1-1 0 0,-1 1 1 0 0,1 0 0 0 0,-1-1 0 0 0,1 1 0 0 0,-1 0 0 0 0,0 0 0 0 0,1 0 0 0 0,-1-1 0 0 0,0 1 0 0 0,1 0 0 0 0,-1 0 0 0 0,0 0 0 0 0,1 0 0 0 0,-1 0-1 0 0,1 0 1 0 0,-1 0 0 0 0,0 0 0 0 0,1 1 0 0 0,-1-1 0 0 0,0 0 0 0 0,1 0 0 0 0,-1 0 0 0 0,1 1 0 0 0,-1-1 0 0 0,0 0 0 0 0,1 1 0 0 0,-1-1-1 0 0,1 1 1 0 0,-1-1 0 0 0,1 0 0 0 0,-1 1 0 0 0,1-1 0 0 0,0 1 0 0 0,-1-1 0 0 0,1 1 0 0 0,0-1 0 0 0,-1 1 0 0 0,1 0 0 0 0,0-1 0 0 0,-1 1 0 0 0,1-1-1 0 0,0 1 1 0 0,0 0 0 0 0,0 0 54 0 0,-9 38-713 0 0,9-38 702 0 0,-1 2 9 0 0,0 1 0 0 0,1-1 1 0 0,-1 0-1 0 0,1 1 1 0 0,-1-1-1 0 0,1 1 1 0 0,0-1-1 0 0,1 1 0 0 0,-1-1 1 0 0,0 0-1 0 0,1 1 1 0 0,0-1-1 0 0,0 0 0 0 0,0 1 1 0 0,0-1-1 0 0,0 0 1 0 0,1 0-1 0 0,-1 0 1 0 0,1 0-1 0 0,0 0 0 0 0,0 0 1 0 0,0-1-1 0 0,0 1 1 0 0,1 0-1 0 0,-1-1 0 0 0,1 0 1 0 0,-1 0-1 0 0,1 0 1 0 0,0 0-1 0 0,0 0 0 0 0,0 0 1 0 0,0-1-1 0 0,0 1 1 0 0,0-1-1 0 0,0 0 1 0 0,1 0-1 0 0,-1 0 2 0 0,7 1 101 0 0,-1 0 1 0 0,1-1-1 0 0,0-1 1 0 0,-1 0-1 0 0,1 0 1 0 0,-1-1-1 0 0,1 0 1 0 0,-1 0-1 0 0,1-1 1 0 0,-1 0-1 0 0,0-1 1 0 0,0 0-1 0 0,0-1 1 0 0,0 0-1 0 0,0 0 1 0 0,-1-1-1 0 0,0 0 1 0 0,0 0-1 0 0,6-5-101 0 0,14-8 214 0 0,0-1-1 0 0,-1-1 0 0 0,0-1 0 0 0,-2-2 0 0 0,-1-1 1 0 0,-1 0-1 0 0,-1-2 0 0 0,-1 0 0 0 0,-1-2 0 0 0,-1 0 1 0 0,-2-1-1 0 0,-1-1 0 0 0,-1 0 0 0 0,-2-1 0 0 0,0-3-213 0 0,-6-101 208 0 0,-7 134-212 0 0,0 0-1 0 0,-1-1 1 0 0,1 1-1 0 0,0 0 1 0 0,-1-1-1 0 0,0 1 1 0 0,1 0-1 0 0,-1 0 1 0 0,0 0-1 0 0,1 0 1 0 0,-1-1-1 0 0,0 1 1 0 0,0 0-1 0 0,0 0 1 0 0,0 0-1 0 0,0 1 1 0 0,0-1-1 0 0,0 0 1 0 0,0 0-1 0 0,-1 0 1 0 0,1 1-1 0 0,0-1 1 0 0,0 1-1 0 0,-1-1 1 0 0,1 1-1 0 0,0-1 1 0 0,-1 1-1 0 0,1 0 1 0 0,0 0-1 0 0,-1 0 1 0 0,1 0-1 0 0,0-1 1 0 0,-1 2-1 0 0,1-1 1 0 0,0 0-1 0 0,-1 0 1 0 0,1 0-1 0 0,0 1 1 0 0,-1-1-1 0 0,1 1 1 0 0,0-1-1 0 0,-1 1 1 0 0,1-1-1 0 0,0 1 1 0 0,0 0-1 0 0,0-1 0 0 0,0 1 1 0 0,0 0-1 0 0,0 0 1 0 0,0 0-1 0 0,0 0 1 0 0,0 0-1 0 0,0 0 1 0 0,0 0-1 0 0,0 0 1 0 0,1 1-1 0 0,-1-1 1 0 0,0 0-1 0 0,1 0 1 0 0,-1 1-1 0 0,1-1 1 0 0,0 0-1 0 0,-1 2 5 0 0,-22 36-69 0 0,1 2 0 0 0,3 0 0 0 0,1 1 0 0 0,2 1 0 0 0,-4 20 69 0 0,16-53-11 0 0,-38 144-82 0 0,37-125 59 0 0,1 0-1 0 0,1 0 1 0 0,2 1-1 0 0,1-1 1 0 0,2 1-1 0 0,0 0 35 0 0,-1-24 5 0 0,-1 0 0 0 0,1 0-1 0 0,0 0 1 0 0,1-1 0 0 0,-1 1-1 0 0,1 0 1 0 0,0 0 0 0 0,1-1 0 0 0,0 1-1 0 0,-1-1 1 0 0,2 0 0 0 0,-1 0-1 0 0,0 0 1 0 0,1 0 0 0 0,0-1 0 0 0,0 1-1 0 0,1-1 1 0 0,-1 0 0 0 0,1 0-1 0 0,0-1 1 0 0,0 1 0 0 0,0-1 0 0 0,0 0-1 0 0,1 0 1 0 0,-1-1 0 0 0,1 0-1 0 0,0 0 1 0 0,-1 0 0 0 0,1-1-1 0 0,0 1 1 0 0,0-1 0 0 0,0-1 0 0 0,0 1-1 0 0,5-1-4 0 0,9-4 113 0 0,1-1 0 0 0,-1 0 0 0 0,0-1 0 0 0,-1-2 0 0 0,0 0 0 0 0,0 0 0 0 0,-1-2 0 0 0,0-1 0 0 0,0 0 0 0 0,-1-1 0 0 0,-1 0 0 0 0,0-2 0 0 0,-1 0-1 0 0,0-1 1 0 0,-1 0 0 0 0,0-3-113 0 0,16-9 203 0 0,1-5-20 0 0,0-1 0 0 0,-2-1 0 0 0,-2-2 0 0 0,15-24-183 0 0,-17 18 22 0 0,-1-2 0 0 0,-2 0 1 0 0,-3-2-1 0 0,-1 0 0 0 0,-2-1 1 0 0,5-29-23 0 0,-13-74-99 0 0,-7 149 96 0 0,-1 0 0 0 0,0-1 0 0 0,0 1 0 0 0,0 0 0 0 0,0-1 0 0 0,0 1 0 0 0,0-1 0 0 0,0 1 1 0 0,0 0-1 0 0,-1-1 0 0 0,1 1 0 0 0,-1-1 0 0 0,1 1 0 0 0,-1 0 0 0 0,1 0 0 0 0,-1-1 0 0 0,0 1 0 0 0,1 0 0 0 0,-1 0 0 0 0,0 0 1 0 0,0 0-1 0 0,0 0 0 0 0,0 0 0 0 0,0 0 0 0 0,0 0 0 0 0,0 0 0 0 0,0 0 0 0 0,-1 0 0 0 0,1 1 0 0 0,0-1 0 0 0,0 0 0 0 0,-1 1 0 0 0,1-1 1 0 0,0 1-1 0 0,-1 0 0 0 0,1-1 0 0 0,0 1 0 0 0,-1 0 0 0 0,1 0 0 0 0,-1 0 0 0 0,1 0 0 0 0,0 0 0 0 0,-1 0 0 0 0,1 0 0 0 0,-1 0 0 0 0,1 1 1 0 0,0-1-1 0 0,-1 1 3 0 0,-60 34-278 0 0,39-4 277 0 0,1 2-1 0 0,1 0 0 0 0,2 1 1 0 0,1 1-1 0 0,2 0 0 0 0,2 2 1 0 0,1 0-1 0 0,-6 27 2 0 0,12-38-3 0 0,1 0 1 0 0,2 0-1 0 0,0 0 0 0 0,2 1 1 0 0,0 0-1 0 0,2-1 0 0 0,1 1 1 0 0,4 24 2 0 0,24 22 34 0 0,-27-65-25 0 0,1 1 0 0 0,1-1 0 0 0,0 0 0 0 0,0 0-1 0 0,0 0 1 0 0,1 0 0 0 0,0-1 0 0 0,0 0 0 0 0,1 0-1 0 0,0 0 1 0 0,1-1 0 0 0,-1 0 0 0 0,1 0 0 0 0,0-1-1 0 0,1 1 1 0 0,-1-2 0 0 0,1 1 0 0 0,0-1 0 0 0,0 0-1 0 0,0-1 1 0 0,1 1 0 0 0,-1-2 0 0 0,1 1 0 0 0,0-1 0 0 0,6 0-10 0 0,-11-2 12 0 0,1 1 2 0 0,0-1 0 0 0,-1 0-1 0 0,1 0 1 0 0,0 0 0 0 0,0-1-1 0 0,-1 1 1 0 0,1-1 0 0 0,-1 0 0 0 0,1-1-1 0 0,-1 1 1 0 0,1-1 0 0 0,-1 0-1 0 0,0 0 1 0 0,1 0 0 0 0,-1-1-1 0 0,0 1 1 0 0,2-3-13 0 0,72-60 110 0 0,2-8-24 0 0,-46 36-59 0 0,-34 36-4 0 0,0 1 7 0 0,0 0 20 0 0,0 0-28 0 0,0 0-18 0 0,-21 34-350 0 0,13 0 403 0 0,6-27-68 0 0,0-1-1 0 0,1 1 1 0 0,0 0 0 0 0,-1 0-1 0 0,2 0 1 0 0,-1 0 0 0 0,1 0-1 0 0,0 0 1 0 0,1-1 0 0 0,0 1-1 0 0,0 0 1 0 0,2 5 11 0 0,22 43-120 0 0,-14-42 126 0 0,-9-11-6 0 0,0 1-1 0 0,0-1 0 0 0,0 0 1 0 0,1 1-1 0 0,-1-1 1 0 0,0 0-1 0 0,1 0 1 0 0,-1 0-1 0 0,1-1 0 0 0,0 1 1 0 0,0-1-1 0 0,0 1 1 0 0,0-1-1 0 0,0 0 0 0 0,0 0 1 0 0,0 0-1 0 0,0-1 1 0 0,0 1-1 0 0,0-1 1 0 0,2 1 0 0 0,3-2 25 0 0,0 1 1 0 0,-1-1 0 0 0,1 0-1 0 0,-1 0 1 0 0,1-1 0 0 0,-1 0-1 0 0,0-1 1 0 0,0 0 0 0 0,0 0-1 0 0,0 0 1 0 0,0-1 0 0 0,-1 0 0 0 0,1 0-1 0 0,-1 0 1 0 0,4-5-26 0 0,188-189 253 0 0,-193 194-262 0 0,0 0-1 0 0,0 0 0 0 0,0 0 1 0 0,0 1-1 0 0,0 0 0 0 0,1 0 0 0 0,-1 0 1 0 0,1 0-1 0 0,0 1 0 0 0,0 0 1 0 0,0 1-1 0 0,0-1 0 0 0,0 1 1 0 0,0 0-1 0 0,3 0 10 0 0,6 45-65 0 0,-34 104 210 0 0,19-101-204 0 0,26-47 19 0 0,63-62 98 0 0,30-30-114 0 0,-58 56-34 0 0,-59 37 85 0 0,-1 0 0 0 0,0 0 0 0 0,1 0 0 0 0,-1 1-1 0 0,0-1 1 0 0,1 0 0 0 0,-1 1 0 0 0,0-1 0 0 0,0 1 0 0 0,0-1 0 0 0,0 1-1 0 0,-1 0 1 0 0,1-1 0 0 0,0 1 0 0 0,-1 0 0 0 0,1 0 0 0 0,-1 0-1 0 0,0-1 1 0 0,1 1 0 0 0,-1 0 0 0 0,0 0 0 0 0,0 0 0 0 0,0 0-1 0 0,0-1 1 0 0,-1 1 0 0 0,1 0 0 0 0,0 0 0 0 0,-1 0 0 0 0,1-1 0 0 0,-1 2 4 0 0,0 4 20 0 0,-5 44 85 0 0,5 12-69 0 0,1-62-85 0 0,0 0 0 0 0,0-1 1 0 0,1 1-1 0 0,-1 0 0 0 0,0 0 0 0 0,0-1 1 0 0,1 1-1 0 0,-1 0 0 0 0,0-1 0 0 0,1 1 1 0 0,-1 0-1 0 0,1-1 0 0 0,-1 1 0 0 0,1-1 1 0 0,-1 1-1 0 0,1 0 0 0 0,-1-1 0 0 0,1 0 1 0 0,-1 1-1 0 0,1-1 0 0 0,0 1 0 0 0,-1-1 1 0 0,1 0-1 0 0,0 1 0 0 0,-1-1 0 0 0,1 0 0 0 0,0 1 1 0 0,0-1-1 0 0,-1 0 0 0 0,1 0 0 0 0,0 0 1 0 0,0 0-1 0 0,-1 0 0 0 0,1 0 0 0 0,0 0 1 0 0,0 0-1 0 0,-1 0 0 0 0,1 0 0 0 0,0 0 1 0 0,0-1-1 0 0,-1 1 0 0 0,1 0 0 0 0,0 0 1 0 0,0-1-1 0 0,-1 1 0 0 0,1-1 0 0 0,0 1 1 0 0,-1 0-1 0 0,1-1 0 0 0,-1 1 50 0 0,22-16-8349 0 0,-18 7 1591 0 0,0 4-1782 0 0</inkml:trace>
  <inkml:trace contextRef="#ctx0" brushRef="#br0" timeOffset="14255.984">10661 902 13755 0 0,'0'0'2056'0'0,"0"0"-357"0"0,0 0-157 0 0,0 0-258 0 0,0 0-322 0 0,0 0-225 0 0,0 0-151 0 0,0 0-111 0 0,0 0-118 0 0,0 0-110 0 0,0 0-121 0 0,-33 16-39 0 0,-104 52-24 0 0,130-66-54 0 0,0 1 0 0 0,0 0 0 0 0,1 1 1 0 0,0-1-1 0 0,-1 1 0 0 0,1 1 0 0 0,0-1 0 0 0,1 1 1 0 0,-1 0-1 0 0,1 0 0 0 0,0 1 0 0 0,1-1 0 0 0,-4 5-9 0 0,-3 7 11 0 0,5-10-40 0 0,0 1 0 0 0,1 0-1 0 0,0 0 1 0 0,0 1 0 0 0,1 0-1 0 0,0-1 1 0 0,1 2 0 0 0,0-1-1 0 0,0 0 1 0 0,1 0 0 0 0,0 1-1 0 0,1-1 1 0 0,0 1 0 0 0,0 8 29 0 0,2-16 1 0 0,0 0 0 0 0,0 0 1 0 0,1-1-1 0 0,-1 1 0 0 0,1-1 1 0 0,-1 1-1 0 0,1-1 0 0 0,0 0 1 0 0,0 0-1 0 0,-1 0 0 0 0,1 1 1 0 0,0-2-1 0 0,0 1 0 0 0,0 0 1 0 0,0 0-1 0 0,0-1 0 0 0,0 1 1 0 0,0-1-1 0 0,0 1 0 0 0,0-1 1 0 0,1 0-1 0 0,-1 0 0 0 0,0 0 1 0 0,0 0-1 0 0,0 0 0 0 0,0-1 1 0 0,0 1-1 0 0,0-1 0 0 0,0 1 1 0 0,0-1-1 0 0,0 0 0 0 0,0 1 1 0 0,1-2-2 0 0,21-10 155 0 0,-2-1 0 0 0,0-1 0 0 0,0-1 0 0 0,-1-1 0 0 0,-1-1 1 0 0,-1 0-1 0 0,0-2 0 0 0,-2 0 0 0 0,8-11-155 0 0,-14 17 92 0 0,-9 10-59 0 0,0 0 0 0 0,0 0 0 0 0,1 0 0 0 0,-1 0 0 0 0,1 0 0 0 0,0 1 0 0 0,0-1 0 0 0,0 1 0 0 0,0 0 0 0 0,0-1 0 0 0,0 2 0 0 0,1-1 0 0 0,-1 0 0 0 0,0 1 0 0 0,1-1 0 0 0,0 1 0 0 0,-1 0 0 0 0,1 0 0 0 0,3 0-33 0 0,14 41 40 0 0,13 60 12 0 0,-4-20-36 0 0,10 42-28 0 0,-21-19 1 0 0,-15-81 14 0 0,-1-1 0 0 0,-1 1 0 0 0,-1 0-1 0 0,-2 0 1 0 0,0 0 0 0 0,-1 0 0 0 0,-1 0 0 0 0,0 0-1 0 0,-2-1 1 0 0,-1 1-3 0 0,3-11 12 0 0,-1-1-1 0 0,0 1 0 0 0,-1-1 1 0 0,0 0-1 0 0,0 0 0 0 0,-1 0 1 0 0,0-1-1 0 0,-1 1 0 0 0,0-2 1 0 0,0 1-1 0 0,-1-1 0 0 0,0 0 1 0 0,-1-1-1 0 0,0 0 0 0 0,0 0 1 0 0,0-1-1 0 0,-1 0 0 0 0,0 0 1 0 0,0-1-1 0 0,0-1 0 0 0,-1 1 1 0 0,1-2-1 0 0,-1 0 0 0 0,0 0 1 0 0,0-1-1 0 0,-11 1-11 0 0,19-3 0 0 0,0 0 0 0 0,0 0 0 0 0,1 0 0 0 0,-1 0 0 0 0,0-1 0 0 0,1 1-1 0 0,-1-1 1 0 0,0 0 0 0 0,1 0 0 0 0,-1 0 0 0 0,1 0 0 0 0,-1 0 0 0 0,1-1 0 0 0,0 1 0 0 0,-1-1 0 0 0,1 1 0 0 0,0-1 0 0 0,0 0 0 0 0,0 0 0 0 0,0 0-1 0 0,1 0 1 0 0,-1 0 0 0 0,0 0 0 0 0,1 0 0 0 0,-1-1 0 0 0,1 1 0 0 0,0-1 0 0 0,0 1 0 0 0,0-1 0 0 0,0 1 0 0 0,0-1 0 0 0,1 0 0 0 0,-1 1 0 0 0,1-1-1 0 0,0 0 1 0 0,0 0 0 0 0,0-2 0 0 0,0-3-19 0 0,0-1 0 0 0,0 0 1 0 0,1 1-1 0 0,1-1 0 0 0,-1 1 0 0 0,2-1 0 0 0,-1 1 0 0 0,1 0 0 0 0,0 0 0 0 0,1 0 0 0 0,1-3 19 0 0,53-79-182 0 0,21-37-3806 0 0,-73 110 992 0 0,0 2-4556 0 0,1 6-3782 0 0</inkml:trace>
  <inkml:trace contextRef="#ctx0" brushRef="#br0" timeOffset="14591.671">9502 641 11562 0 0,'0'0'2126'0'0,"0"0"-345"0"0,0 0-285 0 0,0 0-174 0 0,0 0-196 0 0,0 0-131 0 0,0 0-60 0 0,0 0-116 0 0,0 0-156 0 0,0 0-166 0 0,0 0-154 0 0,0 0-120 0 0,-11 4-82 0 0,-33 10-56 0 0,33-10-61 0 0,21 7-2095 0 0,-3-8 80 0 0,8 1-9116 0 0,-7-4 2138 0 0</inkml:trace>
  <inkml:trace contextRef="#ctx0" brushRef="#br0" timeOffset="20075.137">16730 1068 14347 0 0,'0'0'1427'0'0,"0"0"-363"0"0,0 0-160 0 0,0 0 10 0 0,0 0-71 0 0,0 0-179 0 0,0 0-200 0 0,0 0-185 0 0,0 0-122 0 0,0 0-87 0 0,0 0-90 0 0,0 0-93 0 0,-8 30-184 0 0,-20 91-352 0 0,26-78-2462 0 0,6-41-408 0 0,-3 0-2258 0 0,2-1-1870 0 0</inkml:trace>
  <inkml:trace contextRef="#ctx0" brushRef="#br0" timeOffset="20323.506">16719 707 16083 0 0,'0'0'1057'0'0,"0"0"-169"0"0,0 0-128 0 0,0 0-72 0 0,0 0-200 0 0,0 0-240 0 0,0 0-208 0 0,0 0-288 0 0,0 0-208 0 0,0 0-128 0 0,0 0-176 0 0,0 0-216 0 0,0 0-393 0 0,0 0-815 0 0,3 48-1761 0 0,1-26-1160 0 0,0-11 480 0 0</inkml:trace>
  <inkml:trace contextRef="#ctx0" brushRef="#br0" timeOffset="20645.002">16855 1256 5457 0 0,'0'0'3274'0'0,"0"0"-879"0"0,0 0-309 0 0,0 0-128 0 0,0 0-272 0 0,0 0-335 0 0,0 0-265 0 0,0 0-159 0 0,0 0-140 0 0,0 0-135 0 0,0 0-138 0 0,0 0-105 0 0,0 0-90 0 0,17-34-88 0 0,51-105-61 0 0,-19 29 144 0 0,-21 69-621 0 0,-19 71-1113 0 0,21 156 1180 0 0,-28-181 315 0 0,0 0 0 0 0,1 0 0 0 0,-1 0 1 0 0,1 0-1 0 0,0-1 0 0 0,0 1 0 0 0,1-1 1 0 0,-1 0-1 0 0,1 0 0 0 0,0 0 0 0 0,0-1 1 0 0,1 1-1 0 0,-1-1 0 0 0,1 0 1 0 0,-1 0-1 0 0,1-1 0 0 0,0 1 0 0 0,0-1 1 0 0,0 0-1 0 0,0 0 0 0 0,0-1 0 0 0,1 0 1 0 0,-1 0-1 0 0,0 0 0 0 0,1 0 0 0 0,-1-1 1 0 0,1 0-1 0 0,-1 0 0 0 0,1 0 0 0 0,1-1-75 0 0,0-3 186 0 0,0-1 1 0 0,-1 1-1 0 0,0-1 0 0 0,0 0 0 0 0,0 0 0 0 0,-1-1 0 0 0,1 0 0 0 0,-2 0 0 0 0,1 0 0 0 0,0-1 0 0 0,-1 1 0 0 0,-1-1 0 0 0,1 0 0 0 0,-1 0 0 0 0,0-1 0 0 0,1-4-186 0 0,17-69 387 0 0,-19 72-1912 0 0,0-14 4245 0 0,-1 15-4556 0 0,-1-1-4579 0 0,0 0-6476 0 0,0 8 5568 0 0</inkml:trace>
  <inkml:trace contextRef="#ctx0" brushRef="#br0" timeOffset="20890.931">17667 961 15075 0 0,'0'0'2017'0'0,"0"0"-385"0"0,0 0-245 0 0,0 0-201 0 0,0 0-286 0 0,0 0-275 0 0,0 0-187 0 0,0 0-118 0 0,0 0-100 0 0,0 0-80 0 0,0 0-59 0 0,-32 20-41 0 0,-97 62-8 0 0,127-81-31 0 0,0-1 1 0 0,-1 1-1 0 0,1 0 0 0 0,0 0 0 0 0,0 1 1 0 0,0-1-1 0 0,0 0 0 0 0,0 1 0 0 0,0-1 0 0 0,0 1 1 0 0,0 0-1 0 0,0-1 0 0 0,1 1 0 0 0,-1 0 1 0 0,1 0-1 0 0,-1 0 0 0 0,1 0 0 0 0,0 0 1 0 0,0 1-1 0 0,0-1 0 0 0,0 0 0 0 0,0 0 0 0 0,0 1 1 0 0,1-1-1 0 0,-1 1 0 0 0,1-1 0 0 0,0 0 1 0 0,0 1-1 0 0,0 0-1 0 0,0 5 1 0 0,-1-3-9 0 0,0 0 0 0 0,1 0-1 0 0,0 1 1 0 0,0-1-1 0 0,0 0 1 0 0,0 0 0 0 0,1 0-1 0 0,0 0 1 0 0,0 0-1 0 0,0 0 1 0 0,0 0 0 0 0,1 0-1 0 0,0-1 1 0 0,0 1-1 0 0,0 0 1 0 0,1-1 0 0 0,0 0-1 0 0,-1 1 1 0 0,2-1-1 0 0,-1 0 1 0 0,0-1 0 0 0,1 1-1 0 0,-1 0 1 0 0,1-1-1 0 0,0 0 1 0 0,1 0 0 0 0,-1 0-1 0 0,0 0 1 0 0,1-1-1 0 0,-1 0 1 0 0,1 0 0 0 0,0 0-1 0 0,1 0 9 0 0,89 20-969 0 0,-81-22 664 0 0,76-14-5444 0 0,-75 7 3436 0 0,2-1-4150 0 0,-6 4-1591 0 0</inkml:trace>
  <inkml:trace contextRef="#ctx0" brushRef="#br0" timeOffset="21194.506">17974 541 16428 0 0,'0'0'1497'0'0,"0"0"-218"0"0,0 0-209 0 0,0 0-190 0 0,0 0-133 0 0,0 0-122 0 0,0 0-55 0 0,0 0-34 0 0,0 0-42 0 0,0 0-68 0 0,-15 35-39 0 0,-46 108-26 0 0,57-134-295 0 0,-1 0 0 0 0,1 1 0 0 0,1-1 0 0 0,0 1 0 0 0,0 0 0 0 0,1-1 0 0 0,1 1 0 0 0,-1 0 0 0 0,2 0 0 0 0,-1 8-66 0 0,1 11 162 0 0,-6 94 46 0 0,5 1 0 0 0,8 31-208 0 0,0-67-893 0 0,0-70-755 0 0,-4-15 416 0 0,10-2-15005 0 0,-9-5 9709 0 0</inkml:trace>
  <inkml:trace contextRef="#ctx0" brushRef="#br0" timeOffset="21376.738">18203 1094 14347 0 0,'0'0'1412'0'0,"0"0"-26"0"0,0 0 56 0 0,0 0-98 0 0,0 0-264 0 0,0 0-298 0 0,0 0-290 0 0,0 0-198 0 0,-11 33-120 0 0,-34 105-107 0 0,34-70-1276 0 0,22-64-5778 0 0,-8-4 2012 0 0,-2 0-4674 0 0</inkml:trace>
  <inkml:trace contextRef="#ctx0" brushRef="#br0" timeOffset="21643.712">18203 726 12299 0 0,'0'0'2088'0'0,"0"0"-592"0"0,0 0-431 0 0,0 0-409 0 0,0 0-336 0 0,0 0-304 0 0,0 0-400 0 0,0 0-656 0 0,0 0-513 0 0,0 0-1167 0 0,0 0-2457 0 0,0 0-1889 0 0</inkml:trace>
  <inkml:trace contextRef="#ctx0" brushRef="#br0" timeOffset="21938.387">18395 1315 14627 0 0,'0'0'2017'0'0,"0"0"-394"0"0,0 0-163 0 0,0 0-185 0 0,0 0-308 0 0,0 0-264 0 0,0 0-178 0 0,0 0-106 0 0,0 0-83 0 0,0 0-79 0 0,0 0-69 0 0,0 0-52 0 0,0 0-41 0 0,10-33-27 0 0,33-100-51 0 0,-1 49-1 0 0,-40 81-115 0 0,0 0-1 0 0,0 0 0 0 0,0 0 0 0 0,0 0 1 0 0,0 0-1 0 0,1 0 0 0 0,0 1 0 0 0,-1-1 1 0 0,1 1-1 0 0,0 0 0 0 0,0 0 0 0 0,0 0 1 0 0,1 0-1 0 0,-1 0 0 0 0,0 0 0 0 0,1 1 1 0 0,-1 0-1 0 0,1 0 0 0 0,3-1 100 0 0,4 46-1348 0 0,-1 85 1032 0 0,-6-115 328 0 0,25 41 36 0 0,-24-53 96 0 0,1 1 0 0 0,-1-1 0 0 0,0 0 0 0 0,1-1-1 0 0,-1 1 1 0 0,1-1 0 0 0,-1 0 0 0 0,1-1 0 0 0,-1 1 0 0 0,1-1 0 0 0,0 0 0 0 0,-1 0 0 0 0,1-1 0 0 0,-1 0-1 0 0,1 0 1 0 0,-1 0 0 0 0,1-1 0 0 0,-1 1 0 0 0,0-1 0 0 0,1-1 0 0 0,-1 1 0 0 0,0-1 0 0 0,0 0 0 0 0,-1 0 0 0 0,2-1-144 0 0,3-2 154 0 0,0-1 1 0 0,-1 0 0 0 0,0-1 0 0 0,0 1-1 0 0,-1-2 1 0 0,0 1 0 0 0,0-1-1 0 0,-1 0 1 0 0,0 0 0 0 0,-1-1 0 0 0,1 0-1 0 0,1-7-154 0 0,1-32-100 0 0,-8 27-6364 0 0,0 16 2749 0 0,0 6-3201 0 0,0 0-2573 0 0</inkml:trace>
  <inkml:trace contextRef="#ctx0" brushRef="#br0" timeOffset="22288.763">19037 1234 5425 0 0,'0'0'3087'0'0,"0"0"-282"0"0,0 0-214 0 0,0 0-338 0 0,0 0-377 0 0,0 0-299 0 0,0 0-279 0 0,0 0-257 0 0,0 0-225 0 0,32-8-201 0 0,98-26-134 0 0,-88 16-77 0 0,-37 14-348 0 0,0 0 1 0 0,0 0-1 0 0,0 0 0 0 0,0-1 1 0 0,-1 1-1 0 0,0-1 0 0 0,0 0 0 0 0,-1-1 1 0 0,1 1-1 0 0,-1-1 0 0 0,0 1 0 0 0,0-1 1 0 0,-1 0-1 0 0,0 0 0 0 0,0 0 0 0 0,0-1 1 0 0,-1 1-1 0 0,0 0 0 0 0,0 0 1 0 0,-1-1-1 0 0,1 1 0 0 0,-1-1 0 0 0,-1 1 1 0 0,1 0-1 0 0,-1-1 0 0 0,-1-2-56 0 0,-1 6-66 0 0,-1-1 0 0 0,0 1 0 0 0,0 0 0 0 0,0 0 0 0 0,0 0 0 0 0,-1 1 0 0 0,1 0 0 0 0,-1-1-1 0 0,1 2 1 0 0,-1-1 0 0 0,0 0 0 0 0,0 1 0 0 0,0 0 0 0 0,0 0 0 0 0,0 1 0 0 0,0-1 0 0 0,0 1 0 0 0,0 0 0 0 0,0 0 0 0 0,0 1 0 0 0,0-1 0 0 0,-1 2 66 0 0,-6 0-55 0 0,-1 1 1 0 0,1 1-1 0 0,0 0 1 0 0,1 1-1 0 0,-1 0 1 0 0,1 1-1 0 0,0 0 1 0 0,0 1-1 0 0,1 0 1 0 0,0 0 0 0 0,0 1-1 0 0,0 1 1 0 0,1 0-1 0 0,1 0 1 0 0,-1 0-1 0 0,2 1 1 0 0,-1 1-1 0 0,-1 3 55 0 0,4-6 11 0 0,1 0 0 0 0,-1 0 0 0 0,1 0 0 0 0,1 0-1 0 0,0 1 1 0 0,0-1 0 0 0,0 1 0 0 0,1 0 0 0 0,1 0 0 0 0,0 0-1 0 0,0 0 1 0 0,0 0 0 0 0,1 0 0 0 0,1 0 0 0 0,-1 0-1 0 0,1 0 1 0 0,1 0 0 0 0,0 0 0 0 0,0 0 0 0 0,1-1 0 0 0,0 1-1 0 0,0-1 1 0 0,1 1 0 0 0,0-1 0 0 0,1 0 0 0 0,0 1-11 0 0,7 5 40 0 0,1-1 0 0 0,0 0 1 0 0,0 0-1 0 0,1-1 1 0 0,1-1-1 0 0,0-1 0 0 0,1 0 1 0 0,0-1-1 0 0,0 0 0 0 0,1-1 1 0 0,0-1-1 0 0,0-1 1 0 0,0-1-1 0 0,1 0 0 0 0,0-1 1 0 0,0-1-1 0 0,17 1-40 0 0,40 3-4318 0 0,0-5-4476 0 0,-59-2-2360 0 0</inkml:trace>
  <inkml:trace contextRef="#ctx0" brushRef="#br0" timeOffset="19242.443">15268 851 0 0 0,'0'0'1104'0'0,"0"0"12"0"0,0 0 109 0 0,0 0 306 0 0,0 0 278 0 0,0 0 43 0 0,0 0-85 0 0,0 0-174 0 0,0 0-206 0 0,0 0-167 0 0,0 0-130 0 0,0 0-90 0 0,0 0-77 0 0,-4-6-73 0 0,2 2-686 0 0,1 3-96 0 0,0-1 1 0 0,0 0-1 0 0,0 1 1 0 0,0-1-1 0 0,0 1 1 0 0,0 0 0 0 0,0-1-1 0 0,-1 1 1 0 0,1 0-1 0 0,0 0 1 0 0,-1 0-1 0 0,1 0 1 0 0,-1 0-1 0 0,1 0 1 0 0,-1 0-1 0 0,0 1 1 0 0,1-1-1 0 0,-1 0 1 0 0,0 1-1 0 0,0-1 1 0 0,1 1-1 0 0,-1 0 1 0 0,0 0-1 0 0,0 0 1 0 0,1-1-1 0 0,-2 2-68 0 0,-12 1 148 0 0,1 1 0 0 0,0 0-1 0 0,0 1 1 0 0,0 1-1 0 0,0 0 1 0 0,1 1 0 0 0,0 1-1 0 0,0 0 1 0 0,1 0 0 0 0,-1 1-1 0 0,2 1 1 0 0,-1 0-1 0 0,1 1 1 0 0,1 0 0 0 0,0 1-1 0 0,-1 1-147 0 0,-2 5 85 0 0,2 1 0 0 0,0 0 0 0 0,1 1 0 0 0,1 0-1 0 0,0 1 1 0 0,2 0 0 0 0,0 0 0 0 0,-2 16-85 0 0,7-33 19 0 0,0 0-1 0 0,1 0 1 0 0,-1 1 0 0 0,1-1-1 0 0,0 1 1 0 0,0-1 0 0 0,0 1-1 0 0,1-1 1 0 0,-1 1 0 0 0,1-1-1 0 0,0 1 1 0 0,0 0 0 0 0,0-1-1 0 0,1 1 1 0 0,-1 0 0 0 0,1-1-1 0 0,0 1 1 0 0,0-1 0 0 0,0 1-1 0 0,0-1 1 0 0,0 0 0 0 0,1 1-1 0 0,0-1 1 0 0,0 0 0 0 0,0 0-1 0 0,0 0 1 0 0,0 0 0 0 0,0 0-1 0 0,1-1 1 0 0,-1 1 0 0 0,1-1-1 0 0,0 0 1 0 0,0 1 0 0 0,0-1 0 0 0,0 0-1 0 0,0-1 1 0 0,1 1-19 0 0,4-1 82 0 0,0-1 0 0 0,-1-1 1 0 0,1 1-1 0 0,0-1 0 0 0,0-1 0 0 0,-1 0 0 0 0,1 0 1 0 0,-1 0-1 0 0,1-1 0 0 0,-1 0 0 0 0,0 0 1 0 0,0-1-1 0 0,0 0 0 0 0,0 0 0 0 0,-1 0 1 0 0,0-1-1 0 0,0 0 0 0 0,0 0 0 0 0,2-4-82 0 0,95-126 676 0 0,-73 90-515 0 0,17-21 47 0 0,-34 92-449 0 0,19 69 346 0 0,2-4-324 0 0,-33-88 86 0 0,1-1 0 0 0,-1 1 0 0 0,1-1 0 0 0,0 0 0 0 0,0 0 0 0 0,0 0 0 0 0,0 0 0 0 0,0 0 0 0 0,0 0 0 0 0,1-1 0 0 0,-1 1 0 0 0,0-1 0 0 0,1 1 0 0 0,-1-1 0 0 0,1 0 0 0 0,0 0 0 0 0,-1 0 0 0 0,1-1 0 0 0,0 1 0 0 0,0 0 0 0 0,0-1 133 0 0,18 3-5054 0 0,-1-2-5115 0 0,-16-1 1789 0 0</inkml:trace>
  <inkml:trace contextRef="#ctx0" brushRef="#br0" timeOffset="19637.93">15545 1193 7346 0 0,'0'0'4375'0'0,"0"0"-1834"0"0,0 0-729 0 0,0 0-137 0 0,0 0-168 0 0,0 0-204 0 0,0 0-195 0 0,0 0-224 0 0,0 0-185 0 0,0 0-163 0 0,0 0-137 0 0,0 0-47 0 0,3-24-24 0 0,12-75-33 0 0,16 33 171 0 0,-19 52-373 0 0,89-98 220 0 0,-101 110-326 0 0,1 1 0 0 0,0 0 1 0 0,0-1-1 0 0,0 1 0 0 0,0 0 0 0 0,0 0 0 0 0,0-1 0 0 0,0 1 0 0 0,0 0 0 0 0,0 0 0 0 0,1 0 0 0 0,-1 0 0 0 0,0 1 0 0 0,1-1 1 0 0,-1 0-1 0 0,0 1 0 0 0,1-1 0 0 0,-1 0 0 0 0,1 1 0 0 0,-1 0 0 0 0,1-1 0 0 0,0 1 0 0 0,-1 0 0 0 0,1 0 0 0 0,-1 0 1 0 0,1 0-1 0 0,-1 0 0 0 0,1 0 0 0 0,0 0 0 0 0,-1 1 0 0 0,1-1 0 0 0,-1 0 0 0 0,1 1 0 0 0,-1-1 0 0 0,1 1 0 0 0,-1 0 1 0 0,0-1-1 0 0,1 1 0 0 0,-1 0 0 0 0,0 0 0 0 0,0 0 0 0 0,1 0 0 0 0,-1 0 0 0 0,0 0 0 0 0,0 0 0 0 0,0 1 0 0 0,0 0 13 0 0,5 78 13 0 0,-6-68-5 0 0,0 0 1 0 0,0 0 0 0 0,1 0 0 0 0,1 0 0 0 0,0 0 0 0 0,0 0 0 0 0,1 0 0 0 0,1-1-1 0 0,0 0 1 0 0,0 1 0 0 0,1-2 0 0 0,4 6-9 0 0,-6-12 61 0 0,0 0-1 0 0,0 0 1 0 0,0 0-1 0 0,1 0 1 0 0,0-1 0 0 0,0 1-1 0 0,0-1 1 0 0,0 0-1 0 0,0 0 1 0 0,1-1-1 0 0,-1 1 1 0 0,1-1-1 0 0,0 0 1 0 0,-1 0 0 0 0,1-1-1 0 0,0 1 1 0 0,0-1-1 0 0,0 0 1 0 0,0-1-1 0 0,1 1 1 0 0,-1-1 0 0 0,0 0-1 0 0,0 0 1 0 0,0 0-1 0 0,0-1 1 0 0,0 0-1 0 0,0 0 1 0 0,0 0-1 0 0,2-1-59 0 0,60-58 721 0 0,-51 40-666 0 0,51-90-3303 0 0,-59 96-146 0 0,-4 5-2287 0 0,-1 1-6462 0 0</inkml:trace>
  <inkml:trace contextRef="#ctx0" brushRef="#br0" timeOffset="25907.88">19930 1315 1512 0 0,'0'0'2754'0'0,"0"0"-533"0"0,0 0-357 0 0,0 0-74 0 0,0 0-67 0 0,0 0-236 0 0,0 0-347 0 0,0 0-370 0 0,0 0-308 0 0,0 0-151 0 0,0 0-34 0 0,-13 14-19 0 0,-76 104 337 0 0,0 7-1041 0 0,69-97-1420 0 0,7-8-2718 0 0,5-9-3235 0 0,8-7 5370 0 0</inkml:trace>
  <inkml:trace contextRef="#ctx0" brushRef="#br0" timeOffset="26478.105">20827 891 2697 0 0,'0'0'2665'0'0,"0"0"-832"0"0,0 0-345 0 0,0 0 5 0 0,0 0 15 0 0,0 0-85 0 0,0 0-187 0 0,0 0-237 0 0,0 0-194 0 0,0 0-179 0 0,0 0-130 0 0,0 0-51 0 0,-23 0-12 0 0,-71 1-8 0 0,32 16 529 0 0,49-9-757 0 0,-6 1 61 0 0,0 0 0 0 0,1 2 0 0 0,0 0 0 0 0,1 1 0 0 0,0 0 0 0 0,1 2 0 0 0,0 0 0 0 0,-3 4-258 0 0,5-4 128 0 0,-5 24-21 0 0,22-33-108 0 0,0 0 0 0 0,0 0 1 0 0,1 0-1 0 0,-1-1 0 0 0,1 1 0 0 0,0-1 0 0 0,0 0 1 0 0,0 0-1 0 0,1 0 0 0 0,-1-1 0 0 0,1 0 0 0 0,0 0 0 0 0,0 0 1 0 0,0 0-1 0 0,1-1 0 0 0,-1 0 0 0 0,1 0 0 0 0,-1 0 1 0 0,1 0-1 0 0,-1-1 0 0 0,1 0 0 0 0,0-1 0 0 0,2 1 1 0 0,136 44-4 0 0,-142-43 28 0 0,0-1 0 0 0,0 0 0 0 0,0 1-1 0 0,0-1 1 0 0,0 1 0 0 0,0 0 0 0 0,0 0-1 0 0,-1-1 1 0 0,1 1 0 0 0,-1 0-1 0 0,1 0 1 0 0,-1 1 0 0 0,0-1 0 0 0,0 0-1 0 0,0 0 1 0 0,0 1 0 0 0,0-1 0 0 0,-1 0-1 0 0,1 1 1 0 0,-1-1 0 0 0,1 1 0 0 0,-1-1-1 0 0,0 1 1 0 0,0-1 0 0 0,0 0 0 0 0,0 1-1 0 0,-1-1 1 0 0,1 1 0 0 0,0-1-1 0 0,-1 1 1 0 0,0-1 0 0 0,0 0 0 0 0,0 1-1 0 0,0-1 1 0 0,0 0 0 0 0,0 0 0 0 0,0 0-1 0 0,-1 0 1 0 0,1 0 0 0 0,-1 1-24 0 0,-52 52 805 0 0,-181 48-805 0 0,188-88-1154 0 0,14-11-4024 0 0,32-4 2655 0 0,2-5-3960 0 0,2-4 493 0 0,1 4 3564 0 0</inkml:trace>
  <inkml:trace contextRef="#ctx0" brushRef="#br0" timeOffset="26761.562">21108 821 12475 0 0,'0'0'1092'0'0,"0"0"-219"0"0,0 0-62 0 0,0 0 144 0 0,0 0 148 0 0,0 0 63 0 0,0 0 1 0 0,0 0-45 0 0,0 0-165 0 0,0 0-200 0 0,0 0-147 0 0,0 33-121 0 0,-2 106-78 0 0,-15-39 241 0 0,-12 29-88 0 0,18-8-485 0 0,3-49-446 0 0,8-40-3833 0 0,0-32 2619 0 0,-10 0-14331 0 0,9-4 12689 0 0</inkml:trace>
  <inkml:trace contextRef="#ctx0" brushRef="#br0" timeOffset="27008.942">20746 1193 6929 0 0,'0'0'1930'0'0,"0"0"-750"0"0,0 0-190 0 0,0 0 306 0 0,0 0 323 0 0,0 0 98 0 0,0 0-218 0 0,0 0-302 0 0,0 0-273 0 0,0 0-211 0 0,0 0-161 0 0,33 3-119 0 0,104 6-99 0 0,-18-17 131 0 0,-81 0-357 0 0,215-42-995 0 0,-152 28-3815 0 0,0 2-6590 0 0,-82 17 6287 0 0</inkml:trace>
  <inkml:trace contextRef="#ctx0" brushRef="#br0" timeOffset="27995.022">21617 1119 712 0 0,'0'0'2775'0'0,"0"0"-333"0"0,0 0-244 0 0,0 0-104 0 0,0 0-132 0 0,0 0-203 0 0,0 0-228 0 0,-32 13-243 0 0,-104 38-207 0 0,119-45-649 0 0,0 1 0 0 0,0 0 0 0 0,0 2 0 0 0,1 0 0 0 0,0 0-1 0 0,1 1 1 0 0,-7 7-432 0 0,-1 1 536 0 0,-27 33 618 0 0,49-51-1150 0 0,1 1 0 0 0,-1 0 0 0 0,1-1 0 0 0,0 1 0 0 0,-1 0 0 0 0,1 0 0 0 0,0-1 0 0 0,0 1 0 0 0,-1 0 0 0 0,1 0 0 0 0,0 0 0 0 0,0-1 0 0 0,0 1 0 0 0,0 0 0 0 0,0 0 0 0 0,0 0 0 0 0,0-1 0 0 0,0 1 0 0 0,0 0 0 0 0,0 0 0 0 0,1 0 0 0 0,-1-1 0 0 0,0 1 0 0 0,1 0 0 0 0,-1 0 0 0 0,0-1 0 0 0,1 1 0 0 0,-1 0 0 0 0,1-1 0 0 0,-1 1 0 0 0,1 0 0 0 0,-1-1 0 0 0,1 1 0 0 0,-1-1 0 0 0,1 1 0 0 0,0-1 0 0 0,-1 1 0 0 0,1-1 0 0 0,0 1 0 0 0,-1-1 0 0 0,1 0 0 0 0,0 1 0 0 0,0-1 0 0 0,0 0 0 0 0,-1 0 0 0 0,1 1 0 0 0,0-1 0 0 0,0 0 0 0 0,0 0 0 0 0,-1 0 0 0 0,1 0 0 0 0,0 0 0 0 0,0 0 0 0 0,0 0 0 0 0,-1 0 0 0 0,1-1 0 0 0,0 1-3 0 0,12-2 62 0 0,0 0 0 0 0,0-1 0 0 0,0 0 0 0 0,-1-1 0 0 0,0 0 0 0 0,1-1 0 0 0,-1-1 0 0 0,-1 0 0 0 0,1 0 0 0 0,-1-1 0 0 0,1-2-63 0 0,69-33 93 0 0,16-9-11 0 0,-96 51-85 0 0,-1 0 1 0 0,1 0 0 0 0,0 0 0 0 0,-1 0-1 0 0,1 0 1 0 0,0 1 0 0 0,-1-1-1 0 0,1 0 1 0 0,0 0 0 0 0,-1 1-1 0 0,1-1 1 0 0,-1 0 0 0 0,1 1-1 0 0,-1-1 1 0 0,1 1 0 0 0,-1-1 0 0 0,1 0-1 0 0,-1 1 1 0 0,1-1 0 0 0,-1 1-1 0 0,1 0 1 0 0,-1-1 0 0 0,0 1-1 0 0,1-1 1 0 0,-1 1 0 0 0,0 0 0 0 0,0-1-1 0 0,1 1 1 0 0,-1-1 0 0 0,0 1-1 0 0,0 0 1 0 0,0-1 0 0 0,0 1-1 0 0,0 0 1 0 0,0 0 0 0 0,0-1 0 0 0,0 1-1 0 0,0 0 1 0 0,0-1 0 0 0,0 1-1 0 0,0 0 1 0 0,0-1 0 0 0,-1 1-1 0 0,1-1 1 0 0,0 1 0 0 0,0 0-1 0 0,-1-1 1 0 0,1 1 0 0 0,-1-1 0 0 0,1 1-1 0 0,0 0 3 0 0,-1 7 2 0 0,-17 130 79 0 0,17-135-87 0 0,0 0-1 0 0,1-1 0 0 0,-1 1 1 0 0,1 0-1 0 0,0 0 1 0 0,0 0-1 0 0,0-1 1 0 0,0 1-1 0 0,1 0 1 0 0,-1 0-1 0 0,1-1 1 0 0,-1 1-1 0 0,1 0 1 0 0,0-1-1 0 0,0 1 1 0 0,0 0-1 0 0,1-1 1 0 0,-1 1-1 0 0,0-1 1 0 0,1 0-1 0 0,0 0 1 0 0,0 1-1 0 0,-1-1 1 0 0,1 0-1 0 0,0 0 1 0 0,1-1-1 0 0,-1 1 1 0 0,0 0-1 0 0,0-1 0 0 0,1 1 1 0 0,-1-1-1 0 0,1 0 1 0 0,-1 0-1 0 0,1 0 1 0 0,0 0-1 0 0,0 0 7 0 0,10 0 7 0 0,0-1-1 0 0,0 0 0 0 0,0-1 0 0 0,-1 0 0 0 0,1-1 0 0 0,-1-1 1 0 0,1 0-1 0 0,-1 0 0 0 0,0-2 0 0 0,0 1 0 0 0,0-1 0 0 0,-1-1 1 0 0,1 0-1 0 0,-2-1 0 0 0,1 0 0 0 0,-1-1 0 0 0,6-5-6 0 0,9-3 10 0 0,114-101 135 0 0,-119 99-130 0 0,-1 0-1 0 0,-1-1 1 0 0,-1-1-1 0 0,0-1 1 0 0,-2 0-1 0 0,-1-1 1 0 0,0-1-1 0 0,3-10-14 0 0,-16 31 1 0 0,0-1-1 0 0,0 1 1 0 0,0-1-1 0 0,0 0 1 0 0,-1 0-1 0 0,1 1 1 0 0,-1-1-1 0 0,1 0 1 0 0,-1 0-1 0 0,0 0 1 0 0,-1 0-1 0 0,1 1 0 0 0,0-1 1 0 0,-1 0-1 0 0,1 0 1 0 0,-1 0-1 0 0,0 1 1 0 0,0-1-1 0 0,0 0 1 0 0,0 1-1 0 0,0-1 1 0 0,-1 1-1 0 0,1-1 1 0 0,-1 1-1 0 0,0 0 0 0 0,0 0 1 0 0,0 0-1 0 0,0 0 1 0 0,0 0-1 0 0,0 0 1 0 0,0 0-1 0 0,-1 0 1 0 0,1 1-1 0 0,0 0 1 0 0,-1-1-1 0 0,1 1 1 0 0,-1 0-1 0 0,0 0 0 0 0,0 0 1 0 0,1 0-1 0 0,-1 1 1 0 0,0-1-1 0 0,0 1 1 0 0,0 0-1 0 0,1 0 1 0 0,-1 0-1 0 0,0 0 1 0 0,0 0-1 0 0,-2 1 0 0 0,-4-1-20 0 0,1 1-1 0 0,0-1 1 0 0,0 2 0 0 0,0-1 0 0 0,0 1-1 0 0,0 1 1 0 0,0-1 0 0 0,1 1-1 0 0,-1 0 1 0 0,1 1 0 0 0,-1 0-1 0 0,1 0 1 0 0,-3 4 20 0 0,2-4-17 0 0,4-2 3 0 0,0-1 0 0 0,0 1 0 0 0,1 0 0 0 0,-1 0-1 0 0,1 0 1 0 0,-1 0 0 0 0,1 1 0 0 0,0-1-1 0 0,0 1 1 0 0,0 0 0 0 0,0 0 0 0 0,0 0-1 0 0,1 0 1 0 0,-1 1 0 0 0,1-1 0 0 0,0 1-1 0 0,0-1 1 0 0,0 1 0 0 0,1 0 0 0 0,-1 0-1 0 0,1-1 1 0 0,0 1 0 0 0,0 0 0 0 0,0 0 0 0 0,1 1-1 0 0,-1 1 15 0 0,4-3-11 0 0,0-1 1 0 0,0 1-1 0 0,1 0 0 0 0,-1-1 0 0 0,1 0 0 0 0,-1 0 1 0 0,1 0-1 0 0,0 0 0 0 0,0 0 0 0 0,0-1 0 0 0,0 0 1 0 0,0 1-1 0 0,0-2 0 0 0,0 1 0 0 0,0 0 0 0 0,0-1 1 0 0,0 0-1 0 0,1 0 0 0 0,-1 0 0 0 0,2-1 11 0 0,198 13-319 0 0,-202-11 319 0 0,1 0 0 0 0,-1 0-1 0 0,0 1 1 0 0,0-1 0 0 0,0 1-1 0 0,0 0 1 0 0,0 0 0 0 0,0 0-1 0 0,0 0 1 0 0,-1 0-1 0 0,1 0 1 0 0,-1 0 0 0 0,1 0-1 0 0,-1 1 1 0 0,0-1 0 0 0,0 0-1 0 0,0 1 1 0 0,0-1-1 0 0,0 1 1 0 0,-1-1 0 0 0,1 1-1 0 0,-1 0 1 0 0,0-1 0 0 0,0 1-1 0 0,0-1 1 0 0,0 1-1 0 0,0 0 1 0 0,0-1 0 0 0,-1 1-1 0 0,1-1 1 0 0,-1 1 0 0 0,0 0-1 0 0,1-1 1 0 0,-1 0 0 0 0,0 1-1 0 0,-1 1 1 0 0,-97 144 87 0 0,98-146-94 0 0,-1 0 0 0 0,1 1-1 0 0,-1-1 1 0 0,1 0 0 0 0,0 1 0 0 0,0-1 0 0 0,0 1 0 0 0,0-1-1 0 0,0 1 1 0 0,1 0 0 0 0,-1-1 0 0 0,1 1 0 0 0,0-1 0 0 0,0 1-1 0 0,0 0 1 0 0,0-1 0 0 0,0 1 0 0 0,0 0 0 0 0,1-1 0 0 0,-1 1-1 0 0,1 0 1 0 0,0-1 0 0 0,0 1 0 0 0,0-1 0 0 0,0 1 0 0 0,0-1-1 0 0,0 0 1 0 0,1 1 0 0 0,-1-1 0 0 0,1 0 0 0 0,0 0 0 0 0,0 0-1 0 0,0 0 1 0 0,-1 0 0 0 0,3 0 7 0 0,9 0-8 0 0,1 0 0 0 0,0-1 0 0 0,-1-1 0 0 0,1 0 0 0 0,0-1 1 0 0,0-1-1 0 0,-1 0 0 0 0,1-1 0 0 0,-1 0 0 0 0,0-1 0 0 0,0 0 0 0 0,0-2 0 0 0,0 1 0 0 0,-1-1 0 0 0,0-1 0 0 0,0 0 0 0 0,-1-1 0 0 0,0 0 0 0 0,0-1 0 0 0,5-5 8 0 0,10-8 148 0 0,-1 0 0 0 0,-1-2 1 0 0,-1-1-1 0 0,-2 0 0 0 0,0-2 0 0 0,-2 0 0 0 0,-1-1 0 0 0,-1-1 0 0 0,-1-1 0 0 0,-2 0 0 0 0,-1-1 0 0 0,3-14-148 0 0,73-183 145 0 0,-56 89 46 0 0,-32 84 1041 0 0,-1 54-1032 0 0,-39 54 18 0 0,22-12-198 0 0,2 1 0 0 0,2 0 0 0 0,2 1 0 0 0,2 0 1 0 0,1 1-1 0 0,1 18-20 0 0,4-41 0 0 0,-11 273 1 0 0,40-158-303 0 0,-17-121-395 0 0,-7-15 431 0 0,-2 0-36 0 0,0 0-20 0 0,0 0-12 0 0,0 0-69 0 0,-43-40-10996 0 0,37 33 6301 0 0,-1 2-1923 0 0</inkml:trace>
  <inkml:trace contextRef="#ctx0" brushRef="#br0" timeOffset="28242.808">22285 961 13363 0 0,'0'0'1908'0'0,"0"0"-442"0"0,0 0-263 0 0,0 0-7 0 0,0 0 7 0 0,0 0-95 0 0,0 0-161 0 0,0 0-157 0 0,0 0-134 0 0,0 0-120 0 0,0 0-81 0 0,31-1-46 0 0,98-4-22 0 0,257-7 1145 0 0,-273 12-5003 0 0,-96 2-961 0 0,-7-1-2077 0 0,-5-1-4862 0 0</inkml:trace>
  <inkml:trace contextRef="#ctx0" brushRef="#br0" timeOffset="28477.472">23038 1230 8354 0 0,'0'0'2096'0'0,"0"0"-1096"0"0,0 0-103 0 0,0 0-1 0 0,0 0-192 0 0,0 0-288 0 0,0 0-264 0 0,0 0-248 0 0,0 0-320 0 0,0 0-568 0 0,0 0-1105 0 0,0 0-1928 0 0,0 0-2896 0 0</inkml:trace>
  <inkml:trace contextRef="#ctx0" brushRef="#br0" timeOffset="28625.402">22983 899 14075 0 0,'0'0'4313'0'0,"0"0"-3257"0"0,0 0-376 0 0,0 0-160 0 0,0 0-208 0 0,0 0-175 0 0,0 0-137 0 0,0 0-89 0 0,0 0-151 0 0,0 0-224 0 0,0 0-440 0 0,0 0-736 0 0,0 0-1545 0 0,0 0-2704 0 0,63-56-2793 0 0</inkml:trace>
  <inkml:trace contextRef="#ctx0" brushRef="#br0" timeOffset="28975.47">23186 1355 6633 0 0,'0'0'3236'0'0,"0"0"-1472"0"0,0 0-248 0 0,0 0 162 0 0,0 0 25 0 0,0 0-60 0 0,0 0-116 0 0,0 0-122 0 0,0 0-211 0 0,0 0-267 0 0,0 0-220 0 0,0 0-180 0 0,8-10-116 0 0,46-64 202 0 0,43-118 345 0 0,-68 141-905 0 0,-25 81-1140 0 0,-3 149 330 0 0,0-175 776 0 0,0 0 0 0 0,1-1 0 0 0,0 0 0 0 0,0 1 0 0 0,0-1 0 0 0,0 0 0 0 0,0 0 0 0 0,1 0-1 0 0,-1 0 1 0 0,1 0 0 0 0,0 0 0 0 0,0-1 0 0 0,0 1 0 0 0,0-1 0 0 0,0 0 0 0 0,1 0 0 0 0,-1 0 0 0 0,1-1 0 0 0,-1 1 0 0 0,1-1 0 0 0,-1 0 0 0 0,1 0 0 0 0,0 0 0 0 0,0 0 0 0 0,0-1 0 0 0,-1 1 0 0 0,1-1 0 0 0,0 0 0 0 0,0 0 0 0 0,0 0 0 0 0,0-1 0 0 0,0 0 0 0 0,-1 1 0 0 0,1-1 0 0 0,0-1 0 0 0,-1 1 0 0 0,1 0 0 0 0,0-1 0 0 0,-1 0 0 0 0,0 0 0 0 0,1 0 0 0 0,-1 0-19 0 0,94-74 148 0 0,-51 27-2602 0 0,-2 3-7816 0 0,-35 37 4169 0 0,1 2-670 0 0</inkml:trace>
  <inkml:trace contextRef="#ctx0" brushRef="#br0" timeOffset="29460.277">23832 1005 7290 0 0,'0'0'3888'0'0,"0"0"-818"0"0,0 0-593 0 0,0 0-473 0 0,0 0-437 0 0,0 0-352 0 0,0 0-236 0 0,0 0-167 0 0,0 0-138 0 0,0 0-130 0 0,0 0-124 0 0,0 0-103 0 0,-9-3-75 0 0,-30-8-62 0 0,36 10-166 0 0,0 1 0 0 0,1 0 0 0 0,-1 0 1 0 0,0 0-1 0 0,0 1 0 0 0,0-1 0 0 0,1 0 0 0 0,-1 1 0 0 0,0 0 1 0 0,0 0-1 0 0,1 0 0 0 0,-1 0 0 0 0,1 0 0 0 0,-1 1 0 0 0,1-1 1 0 0,-1 1-1 0 0,1-1 0 0 0,0 1 0 0 0,0 0 0 0 0,0 0 0 0 0,0 0 1 0 0,-1 0-15 0 0,-1 2 17 0 0,-6 4-28 0 0,0 1 0 0 0,1 0 0 0 0,0 1-1 0 0,0 0 1 0 0,1 0 0 0 0,1 1 0 0 0,0 0 0 0 0,0 0 0 0 0,1 1-1 0 0,0 0 1 0 0,1 0 0 0 0,0 0 0 0 0,1 1 0 0 0,1 0-1 0 0,0-1 1 0 0,0 1 0 0 0,2 0 0 0 0,-1 9 11 0 0,1-20-6 0 0,1 0 0 0 0,-1 0 0 0 0,1 0 0 0 0,0-1 0 0 0,0 1 0 0 0,0 0 0 0 0,0 0 1 0 0,0 0-1 0 0,0 0 0 0 0,0-1 0 0 0,1 1 0 0 0,-1 0 0 0 0,1 0 0 0 0,-1 0 0 0 0,1-1 0 0 0,-1 1 0 0 0,1 0 0 0 0,0-1 0 0 0,0 1 1 0 0,0-1-1 0 0,0 1 0 0 0,0-1 0 0 0,0 1 0 0 0,1-1 0 0 0,-1 0 0 0 0,0 1 0 0 0,1-1 0 0 0,-1 0 0 0 0,1 0 0 0 0,-1 0 0 0 0,1 0 1 0 0,0 0-1 0 0,-1-1 0 0 0,1 1 0 0 0,0 0 0 0 0,0-1 0 0 0,-1 1 0 0 0,1-1 0 0 0,2 1 6 0 0,9-2 55 0 0,1 0 0 0 0,-1-1 0 0 0,1 0 0 0 0,-1-1 0 0 0,1 0 0 0 0,-1-1 0 0 0,0-1 0 0 0,-1 0 1 0 0,1-1-1 0 0,-1 0 0 0 0,0-1 0 0 0,0 0 0 0 0,-1-1 0 0 0,0 0 0 0 0,2-3-55 0 0,24-14 153 0 0,-10 4-44 0 0,-24 18-93 0 0,-1 0-1 0 0,1 1 1 0 0,0-1 0 0 0,0 0 0 0 0,0 1-1 0 0,0 0 1 0 0,1 0 0 0 0,-1 0 0 0 0,1 0 0 0 0,-1 1-1 0 0,1-1 1 0 0,0 1 0 0 0,-1 0 0 0 0,1 0-1 0 0,0 0 1 0 0,0 0 0 0 0,0 1 0 0 0,0-1 0 0 0,0 1-1 0 0,0 0 1 0 0,-1 0-16 0 0,31 56 151 0 0,-29-24-111 0 0,-1 0 0 0 0,-2 1 0 0 0,-2-1 1 0 0,0 1-1 0 0,-3 0 0 0 0,-1 6-40 0 0,-3 48-26 0 0,-12 62-76 0 0,-15 14-169 0 0,-24-43 55 0 0,54-113 182 0 0,0 0-1 0 0,-1 0 1 0 0,0 0-1 0 0,0-1 1 0 0,-1 0-1 0 0,0 0 0 0 0,0 0 1 0 0,0-1-1 0 0,-1 0 1 0 0,0 0-1 0 0,0 0 1 0 0,0-1-1 0 0,-1 0 0 0 0,1 0 1 0 0,-1-1-1 0 0,0 0 1 0 0,0-1-1 0 0,0 0 1 0 0,0 0-1 0 0,0 0 0 0 0,-1-1 1 0 0,1 0-1 0 0,0-1 1 0 0,-1 0-1 0 0,1 0 1 0 0,-2-1 34 0 0,7-1-22 0 0,-1 1 1 0 0,1-1 0 0 0,-1-1 0 0 0,1 1-1 0 0,0 0 1 0 0,0-1 0 0 0,0 1 0 0 0,0-1 0 0 0,1 0-1 0 0,-1 0 1 0 0,1 0 0 0 0,-1-1 0 0 0,1 1 0 0 0,0 0-1 0 0,0-1 1 0 0,1 0 0 0 0,-1 1 0 0 0,1-1-1 0 0,0 0 1 0 0,0 0 0 0 0,0 0 21 0 0,-5-11-124 0 0,-15-103-2127 0 0,13 46-7750 0 0,4 53-1307 0 0</inkml:trace>
  <inkml:trace contextRef="#ctx0" brushRef="#br0" timeOffset="30179.655">22942 1149 0 0 0,'0'0'1699'0'0,"0"0"100"0"0,0 0-28 0 0,0 0-145 0 0,0 0-157 0 0,0 0-120 0 0,0 0-64 0 0,0 0-30 0 0,0 0-30 0 0,0 0-49 0 0,0 0-113 0 0,0-7 3530 0 0,-10 106-1345 0 0,-24 45-2677 0 0,21-108-438 0 0,1 1-2889 0 0,11-31-472 0 0,1-4-5933 0 0,0-2 44 0 0</inkml:trace>
  <inkml:trace contextRef="#ctx0" brushRef="#br0" timeOffset="33508.956">2341 2765 4105 0 0,'0'0'1672'0'0,"0"0"57"0"0,0 0 99 0 0,0 0-42 0 0,0 0-257 0 0,0 0-270 0 0,0 0-149 0 0,0 0-66 0 0,0 0-46 0 0,30-8-82 0 0,95-29-79 0 0,-44-2 693 0 0,-64 23-1107 0 0,108-101 1177 0 0,-115 105-1538 0 0,1-1-1 0 0,-2-1 1 0 0,1 1 0 0 0,-2-1-1 0 0,0-1 1 0 0,-1 0-1 0 0,0 0 1 0 0,-1 0 0 0 0,-1-1-1 0 0,-1 1 1 0 0,0-1-1 0 0,0 0 1 0 0,-2-1 0 0 0,0 1-1 0 0,-1-8-61 0 0,-1 16 10 0 0,1 7-14 0 0,-1-1 1 0 0,1 0 0 0 0,-1 1-1 0 0,0-1 1 0 0,0 0 0 0 0,0 0 0 0 0,0 0-1 0 0,0 1 1 0 0,0-1 0 0 0,0 0 0 0 0,0 0-1 0 0,-1 1 1 0 0,1-1 0 0 0,-1 0-1 0 0,1 0 1 0 0,-1 1 0 0 0,0-1 0 0 0,0 1-1 0 0,1-1 1 0 0,-1 0 0 0 0,0 1 0 0 0,0 0-1 0 0,-1-1 1 0 0,1 1 0 0 0,0 0 0 0 0,0-1-1 0 0,-1 1 1 0 0,1 0 0 0 0,-1 0-1 0 0,1 0 1 0 0,-1 0 0 0 0,1 0 0 0 0,-2 0 3 0 0,-4 2-46 0 0,0 0 1 0 0,1 0 0 0 0,-1 1 0 0 0,1-1 0 0 0,0 2 0 0 0,0-1 0 0 0,-1 1-1 0 0,1 0 1 0 0,1 0 0 0 0,-1 0 0 0 0,0 1 0 0 0,1 0 0 0 0,0 0-1 0 0,0 0 1 0 0,0 1 0 0 0,0 0 0 0 0,1 0 0 0 0,0 0 0 0 0,0 0 0 0 0,0 1-1 0 0,1 0 1 0 0,-1-1 0 0 0,1 1 0 0 0,1 1 0 0 0,-1-1 0 0 0,1 0-1 0 0,0 0 1 0 0,-1 7 45 0 0,2-9 5 0 0,0 0 1 0 0,0 0-1 0 0,0 0 0 0 0,0 0 0 0 0,1 0 0 0 0,-1 1 0 0 0,1-1 0 0 0,0 0 0 0 0,1 0 1 0 0,-1 1-1 0 0,1-1 0 0 0,-1 0 0 0 0,1 0 0 0 0,0 0 0 0 0,1 0 0 0 0,-1 0 0 0 0,1 0 1 0 0,0 0-1 0 0,0 0 0 0 0,0-1 0 0 0,0 1 0 0 0,1-1 0 0 0,-1 1 0 0 0,1-1 0 0 0,0 0 1 0 0,0 0-1 0 0,0 0 0 0 0,1-1 0 0 0,-1 1 0 0 0,0-1 0 0 0,1 1 0 0 0,0-1 0 0 0,0-1 1 0 0,-1 1-1 0 0,1 0 0 0 0,0-1 0 0 0,0 0 0 0 0,0 1 0 0 0,1-2 0 0 0,-1 1 0 0 0,0 0 1 0 0,0-1-1 0 0,1 0 0 0 0,0 0-5 0 0,22 1 118 0 0,-1 0-1 0 0,1-2 1 0 0,0-1 0 0 0,0-2 0 0 0,-1 0 0 0 0,0-2 0 0 0,0 0-1 0 0,0-2 1 0 0,-1-1 0 0 0,0-1 0 0 0,1-2-118 0 0,-26 12 14 0 0,0 0 0 0 0,0 1 0 0 0,0-1 0 0 0,1 0 0 0 0,-1 1 1 0 0,0-1-1 0 0,0 0 0 0 0,0 1 0 0 0,0-1 0 0 0,0 0 0 0 0,0 1 0 0 0,1-1 0 0 0,-1 0 0 0 0,0 1 0 0 0,0-1 0 0 0,1 0 0 0 0,-1 0 1 0 0,0 0-1 0 0,0 1 0 0 0,1-1 0 0 0,-1 0 0 0 0,0 0 0 0 0,1 0 0 0 0,-1 1 0 0 0,0-1 0 0 0,1 0 0 0 0,-1 0 0 0 0,0 0 1 0 0,1 0-1 0 0,-1 0 0 0 0,0 0 0 0 0,1 0 0 0 0,-1 0 0 0 0,0 0 0 0 0,1 0-14 0 0,-12 14-1 0 0,-5 10 36 0 0,13-21-40 0 0,0 0 1 0 0,0 0-1 0 0,0 0 1 0 0,0 0 0 0 0,1 0-1 0 0,-1 0 1 0 0,1 1 0 0 0,0-1-1 0 0,0 1 1 0 0,0 0 0 0 0,1 0-1 0 0,-1 0 1 0 0,1-1 0 0 0,0 1-1 0 0,0 0 1 0 0,0 1-1 0 0,1-1 1 0 0,-1 0 0 0 0,1 0-1 0 0,0 0 1 0 0,0 0 0 0 0,0 0-1 0 0,1 0 1 0 0,0 1 0 0 0,-1-1-1 0 0,1 0 1 0 0,1 0-1 0 0,-1 0 1 0 0,2 2 4 0 0,69 50-20 0 0,-62-48 42 0 0,0-2-1 0 0,1 0 1 0 0,0 0 0 0 0,0-1-1 0 0,1 0 1 0 0,0-1 0 0 0,-1 0-1 0 0,1-1 1 0 0,1 0 0 0 0,-1-1-1 0 0,0 0 1 0 0,0-1 0 0 0,1 0-1 0 0,-1-1 1 0 0,1-1 0 0 0,0 0-22 0 0,-1-3 64 0 0,0 0 0 0 0,-1 0 0 0 0,0-1 0 0 0,0 0 0 0 0,0-1 0 0 0,-1-1 0 0 0,1 1 0 0 0,-2-2 0 0 0,6-3-64 0 0,6-5 111 0 0,-6 5-36 0 0,-1 0 0 0 0,-1 0 0 0 0,0-2 0 0 0,-1 1 0 0 0,0-2 1 0 0,-1 0-1 0 0,0 0 0 0 0,-1-1 0 0 0,-1 0 0 0 0,-1 0 0 0 0,4-9-75 0 0,-9 19 16 0 0,-1 0 0 0 0,1 0-1 0 0,-1-1 1 0 0,0 1-1 0 0,0-1 1 0 0,-1 1-1 0 0,0-1 1 0 0,0 0-1 0 0,0 0 1 0 0,-1 1-1 0 0,0-1 1 0 0,0 0-1 0 0,0 0 1 0 0,-1-1-16 0 0,-1 5-34 0 0,-1 0 0 0 0,1 0-1 0 0,-1 0 1 0 0,1 1 0 0 0,-1-1 0 0 0,0 1 0 0 0,0-1 0 0 0,0 1-1 0 0,0 0 1 0 0,0 0 0 0 0,0 0 0 0 0,0 1 0 0 0,0-1 0 0 0,0 1-1 0 0,0-1 1 0 0,0 1 0 0 0,0 0 0 0 0,-1 0 0 0 0,1 1-1 0 0,0-1 1 0 0,0 1 0 0 0,0-1 0 0 0,0 1 0 0 0,0 0 0 0 0,0 0-1 0 0,0 0 1 0 0,0 1 0 0 0,0-1 0 0 0,-2 2 34 0 0,-2 1-54 0 0,0 1 0 0 0,1-1 0 0 0,-1 1 0 0 0,1 0 0 0 0,0 1 0 0 0,0 0 0 0 0,1 0 0 0 0,-1 0 0 0 0,1 0 0 0 0,1 1 1 0 0,-1 0-1 0 0,1 0 0 0 0,0 0 0 0 0,1 0 0 0 0,0 1 0 0 0,0 0 0 0 0,0-1 0 0 0,1 1 0 0 0,0 0 0 0 0,1 0 0 0 0,0 0 0 0 0,0 8 54 0 0,1-11-10 0 0,0 0-1 0 0,0 0 0 0 0,1 0 1 0 0,-1 0-1 0 0,1 0 1 0 0,1 0-1 0 0,-1 0 1 0 0,1 0-1 0 0,0-1 0 0 0,0 1 1 0 0,0-1-1 0 0,0 1 1 0 0,1-1-1 0 0,0 0 1 0 0,0 0-1 0 0,0 0 0 0 0,0 0 1 0 0,1 0-1 0 0,-1-1 1 0 0,1 0-1 0 0,0 1 1 0 0,0-1-1 0 0,0-1 0 0 0,1 1 1 0 0,-1-1-1 0 0,2 1 11 0 0,6 3 51 0 0,0 0 0 0 0,0-1 0 0 0,1-1 0 0 0,-1 0 0 0 0,1 0 0 0 0,0-2 0 0 0,0 1 0 0 0,0-2 0 0 0,1 0 0 0 0,-1 0 0 0 0,0-1 0 0 0,0-1 0 0 0,1 0 0 0 0,-1-1 0 0 0,0 0 1 0 0,0-1-1 0 0,0-1 0 0 0,-1 0 0 0 0,1 0 0 0 0,-1-2-51 0 0,166-84 652 0 0,-175 88-651 0 0,0 0 1 0 0,0 0-1 0 0,1 0 0 0 0,-1 0 1 0 0,1 1-1 0 0,0 0 1 0 0,-1 0-1 0 0,1 0 0 0 0,0 0 1 0 0,0 0-1 0 0,0 1 1 0 0,0 0-1 0 0,-1 0 1 0 0,1 0-1 0 0,0 0 0 0 0,3 1-1 0 0,7 54 3 0 0,-14-43 11 0 0,1-6-10 0 0,0 0 0 0 0,0 0-1 0 0,-1 0 1 0 0,0-1 0 0 0,0 1 0 0 0,0 0-1 0 0,-1 0 1 0 0,0 0 0 0 0,0 0-1 0 0,-1-1 1 0 0,1 1 0 0 0,-1-1-1 0 0,0 1 1 0 0,-1-1 0 0 0,1 1-1 0 0,-1-1 1 0 0,0 0 0 0 0,0 0 0 0 0,-1-1-1 0 0,0 1 1 0 0,1-1 0 0 0,-1 1-1 0 0,-1-1 1 0 0,1-1 0 0 0,-4 4-4 0 0,3-5-32 0 0,0 1 0 0 0,0 0 0 0 0,-1-1 0 0 0,1 0 0 0 0,-1-1 0 0 0,1 1 0 0 0,-1-1 0 0 0,0 0 1 0 0,1 0-1 0 0,-1-1 0 0 0,0 1 0 0 0,0-1 0 0 0,0-1 0 0 0,-3 0 32 0 0,7 1-28 0 0,1-1 1 0 0,0 1-1 0 0,0-1 1 0 0,0 1-1 0 0,-1-1 1 0 0,1 0-1 0 0,0 1 1 0 0,0-1-1 0 0,0 0 1 0 0,0 0-1 0 0,0 0 1 0 0,0 0-1 0 0,1 0 1 0 0,-1 0-1 0 0,0 0 0 0 0,0 0 1 0 0,1 0-1 0 0,-1 0 1 0 0,1-1-1 0 0,-1 1 1 0 0,1 0-1 0 0,-1 0 1 0 0,1-1-1 0 0,0 1 1 0 0,-1 0-1 0 0,1 0 1 0 0,0-1-1 0 0,0 1 1 0 0,0 0-1 0 0,0-1 0 0 0,0 1 1 0 0,0 0-1 0 0,1-1 1 0 0,-1 1-1 0 0,0 0 1 0 0,1 0-1 0 0,-1-1 1 0 0,1 1-1 0 0,-1 0 1 0 0,1 0-1 0 0,-1 0 1 0 0,1 0-1 0 0,0 0 1 0 0,0-1-1 0 0,0 1 0 0 0,-1 1 1 0 0,1-1-1 0 0,0 0 1 0 0,0 0-1 0 0,0 0 1 0 0,0 0-1 0 0,1 1 1 0 0,-1-1-1 0 0,0 0 1 0 0,0 1-1 0 0,0-1 1 0 0,1 1-1 0 0,-1-1 1 0 0,0 1-1 0 0,0 0 0 0 0,1 0 1 0 0,-1-1 27 0 0,99 3-307 0 0,-85 2 430 0 0,0-1 0 0 0,0-1 0 0 0,0 0-1 0 0,0-1 1 0 0,0 0 0 0 0,1-1 0 0 0,-1-1-1 0 0,0-1 1 0 0,0 0 0 0 0,0-1 0 0 0,0-1 0 0 0,0 0-1 0 0,-1-1 1 0 0,1 0 0 0 0,6-4-123 0 0,24-15 284 0 0,-1-1-1 0 0,-1-3 1 0 0,-1-1-1 0 0,-1-2 1 0 0,-2-2 0 0 0,-2-1-1 0 0,-1-2 1 0 0,-1-2-1 0 0,5-10-283 0 0,-25 30 25 0 0,-1-1-1 0 0,-1 0 0 0 0,0-1 0 0 0,-2 0 0 0 0,0-1 0 0 0,-1-1 0 0 0,-1 1 0 0 0,-1-2 0 0 0,-1 1 1 0 0,-1-1-1 0 0,-1 0 0 0 0,-1 0 0 0 0,-1-5-24 0 0,-3 2-15 0 0,2 18-5 0 0,-1 0 0 0 0,0 1 0 0 0,-1-1 1 0 0,0 0-1 0 0,0 0 0 0 0,-1 0 0 0 0,0 0 0 0 0,0 1 0 0 0,0-1 0 0 0,-1 0 0 0 0,-1 1 1 0 0,1 0-1 0 0,-1-1 0 0 0,0 1 0 0 0,-1 0 0 0 0,0 0 0 0 0,0 1 0 0 0,0-1 0 0 0,-1 1 1 0 0,0 0-1 0 0,0 0 0 0 0,-6-5 20 0 0,6 10-36 0 0,0 0 1 0 0,0 0-1 0 0,0 0 1 0 0,0 0-1 0 0,-1 1 1 0 0,1 0-1 0 0,0 0 1 0 0,0 1-1 0 0,0-1 1 0 0,-1 1-1 0 0,1 0 1 0 0,0 0-1 0 0,0 1 1 0 0,0-1-1 0 0,0 1 1 0 0,1 0-1 0 0,-1 1 1 0 0,1-1-1 0 0,-1 1 1 0 0,1 0-1 0 0,0 0 1 0 0,0 0-1 0 0,0 1 1 0 0,0-1-1 0 0,0 1 1 0 0,1 0-1 0 0,0 0 1 0 0,0 0-1 0 0,0 1 1 0 0,0-1-1 0 0,0 1 1 0 0,1-1-1 0 0,0 1 1 0 0,-1 3 35 0 0,-6 11-8 0 0,0 0 1 0 0,1 1-1 0 0,1 0 1 0 0,1 0-1 0 0,1 1 1 0 0,0 0-1 0 0,2-1 0 0 0,1 1 1 0 0,0 1-1 0 0,1-1 1 0 0,2 0-1 0 0,1 14 8 0 0,37 101 62 0 0,-22-103-44 0 0,1 0 1 0 0,1-1 0 0 0,2-1 0 0 0,2-1 0 0 0,0 0 0 0 0,2-2 0 0 0,3 1-19 0 0,31 33-52 0 0,-82-76-5232 0 0,-27-16-734 0 0,22 13-1869 0 0,15 13 1178 0 0</inkml:trace>
  <inkml:trace contextRef="#ctx0" brushRef="#br0" timeOffset="33698.911">4102 2294 10898 0 0,'0'0'3046'0'0,"0"0"-1029"0"0,0 0-596 0 0,0 0-64 0 0,0 0 38 0 0,0 0-118 0 0,0 0-225 0 0,0 0-229 0 0,38-9-212 0 0,122-26-139 0 0,-22 12 187 0 0,-112 19-556 0 0,285-39 884 0 0,-104 32-1380 0 0,-196 11 47 0 0,86 1-2826 0 0,-36 5-8155 0 0,-40-2 447 0 0</inkml:trace>
  <inkml:trace contextRef="#ctx0" brushRef="#br0" timeOffset="31630.915">816 2412 5097 0 0,'0'0'1388'0'0,"0"0"-43"0"0,0 0 26 0 0,0 0 125 0 0,0 0 151 0 0,0 0 20 0 0,0 0-153 0 0,0 0-202 0 0,0 0-269 0 0,0 0-295 0 0,0 0-243 0 0,-26-3-175 0 0,-80-6-89 0 0,103 8-226 0 0,1 1-1 0 0,-1 0 1 0 0,1 0 0 0 0,-1 0-1 0 0,1 0 1 0 0,-1 1-1 0 0,0-1 1 0 0,1 1-1 0 0,-1 0 1 0 0,1-1 0 0 0,-1 1-1 0 0,1 0 1 0 0,0 0-1 0 0,-1 1 1 0 0,1-1 0 0 0,0 0-1 0 0,0 1 1 0 0,0-1-1 0 0,0 1 1 0 0,0 0-1 0 0,0 0 1 0 0,0 0 0 0 0,1 0-1 0 0,-1 0 1 0 0,0 2-15 0 0,-6 6 87 0 0,0-5-16 0 0,1 1 0 0 0,0 0 0 0 0,0 0 0 0 0,1 1 1 0 0,-1 0-1 0 0,1 0 0 0 0,1 1 0 0 0,-1 0 0 0 0,1 0 0 0 0,1 0 0 0 0,0 0 0 0 0,0 1 0 0 0,0-1 0 0 0,1 1 0 0 0,1 0 0 0 0,-1 0 0 0 0,1 1 0 0 0,1-1 0 0 0,0 0 0 0 0,0 0 0 0 0,1 1 0 0 0,0 5-71 0 0,3-13 44 0 0,-1 0 0 0 0,1-1 0 0 0,0 1 0 0 0,0-1 0 0 0,0 0 0 0 0,0 0 0 0 0,0 0 0 0 0,0 0 0 0 0,0 0 0 0 0,0-1 0 0 0,0 1 0 0 0,0-1 0 0 0,0 0 0 0 0,0 0 0 0 0,1 0 0 0 0,-1 0 0 0 0,0-1 0 0 0,0 1 1 0 0,0-1-1 0 0,1 0-45 0 0,8-3 106 0 0,-1 0-1 0 0,0-1 0 0 0,0-1 1 0 0,-1 0-1 0 0,1 0 0 0 0,-1-1 1 0 0,-1 0-1 0 0,1 0 0 0 0,-1-1 0 0 0,8-9-104 0 0,152-132 304 0 0,-168 148-309 0 0,0 1 0 0 0,-1-1 0 0 0,1 1 0 0 0,0-1 0 0 0,-1 1 0 0 0,1 0 0 0 0,0-1 0 0 0,0 1 0 0 0,-1 0 0 0 0,1-1 0 0 0,0 1 0 0 0,0 0 0 0 0,0 0 0 0 0,-1 0 0 0 0,1-1 0 0 0,0 1 0 0 0,0 0 0 0 0,0 0-1 0 0,-1 0 1 0 0,1 1 0 0 0,0-1 0 0 0,0 0 0 0 0,0 0 0 0 0,0 0 0 0 0,-1 0 0 0 0,1 1 0 0 0,0-1 0 0 0,0 0 0 0 0,-1 1 0 0 0,1-1 0 0 0,0 1 0 0 0,-1-1 0 0 0,1 1 0 0 0,0-1 0 0 0,-1 1 0 0 0,1-1 0 0 0,-1 1 0 0 0,1 0-1 0 0,-1-1 1 0 0,1 1 0 0 0,-1 0 0 0 0,1-1 0 0 0,-1 1 0 0 0,0 0 0 0 0,1 0 0 0 0,-1 0 0 0 0,0-1 0 0 0,0 1 0 0 0,1 0 5 0 0,12 48 65 0 0,-10-36-40 0 0,4 11 20 0 0,-7-15-32 0 0,1-1 0 0 0,1 1 0 0 0,-1 0-1 0 0,1-1 1 0 0,1 0 0 0 0,0 1 0 0 0,0-1-1 0 0,0 0 1 0 0,1-1 0 0 0,0 1 0 0 0,1-1 0 0 0,0 1-1 0 0,0-1 1 0 0,0-1 0 0 0,1 1 0 0 0,0-1-1 0 0,0 0 1 0 0,1 0 0 0 0,0-1 0 0 0,0 1 0 0 0,0-2-1 0 0,0 1 1 0 0,1-1 0 0 0,0 0 0 0 0,0-1-1 0 0,1 1-12 0 0,2-4 90 0 0,1 0 0 0 0,-1-1-1 0 0,0-1 1 0 0,0 0-1 0 0,0 0 1 0 0,0-1-1 0 0,0 0 1 0 0,-1-1 0 0 0,1 0-1 0 0,-1-1 1 0 0,0 0-1 0 0,0-1 1 0 0,-1 0-1 0 0,1 0 1 0 0,-2-1 0 0 0,1 0-1 0 0,-1-1 1 0 0,0 0-1 0 0,0 0 1 0 0,-1-1-1 0 0,0 0 1 0 0,0 0 0 0 0,1-4-90 0 0,7-4 63 0 0,13-12 0 0 0,-2 0 1 0 0,-1-2 0 0 0,-2 0-1 0 0,0-2 1 0 0,-3 0 0 0 0,0-2 0 0 0,-3 0-1 0 0,-1-1 1 0 0,-1-1 0 0 0,-2 0-1 0 0,-2-1 1 0 0,-1 0 0 0 0,2-28-64 0 0,-9 38 6 0 0,0-6-17 0 0,0 1-1 0 0,-2-1 1 0 0,-2 0-1 0 0,-1 1 1 0 0,-1-1-1 0 0,-4-11 12 0 0,6 46-7 0 0,1-1 0 0 0,0 1 0 0 0,-1-1 0 0 0,1 1 0 0 0,-1-1 0 0 0,1 1-1 0 0,-1-1 1 0 0,1 0 0 0 0,-1 1 0 0 0,1-1 0 0 0,-1 0 0 0 0,1 0 0 0 0,-1 1 0 0 0,1-1 0 0 0,-1 0 0 0 0,0 0 0 0 0,1 0-1 0 0,-1 1 1 0 0,1-1 0 0 0,-1 0 0 0 0,0 0 0 0 0,1 0 0 0 0,-1 0 0 0 0,0 0 0 0 0,1 0 0 0 0,-1-1 0 0 0,1 1 0 0 0,-1 0 0 0 0,0 0-1 0 0,1 0 1 0 0,-1 0 0 0 0,1-1 0 0 0,-1 1 0 0 0,1 0 0 0 0,-1-1 0 0 0,1 1 0 0 0,-1 0 0 0 0,1-1 0 0 0,-1 1 0 0 0,1-1-1 0 0,-1 1 1 0 0,1 0 0 0 0,0-1 0 0 0,-1 1 0 0 0,1-1 0 0 0,0 0 0 0 0,-1 1 0 0 0,1-1 0 0 0,0 1 0 0 0,0-1 0 0 0,-1 1-1 0 0,1-1 1 0 0,0 0 0 0 0,0 1 0 0 0,0-1 0 0 0,0 1 0 0 0,0-1 7 0 0,-13 65-13 0 0,3 1 0 0 0,3 1 1 0 0,3-1-1 0 0,3 1 0 0 0,3 18 13 0 0,0-42 2 0 0,2 0 0 0 0,2 0 0 0 0,2 0-1 0 0,1-1 1 0 0,3 1-2 0 0,41 73-164 0 0,-41-98-1301 0 0,-11-16 723 0 0,-1-1-126 0 0,-8-1-2154 0 0,-23-6-3929 0 0,17 3 706 0 0,0-2-894 0 0</inkml:trace>
  <inkml:trace contextRef="#ctx0" brushRef="#br0" timeOffset="31884.411">1115 2265 14051 0 0,'0'0'2111'0'0,"0"0"-507"0"0,0 0-466 0 0,0 0-176 0 0,0 0-81 0 0,0 0-98 0 0,0 0-107 0 0,0 0-101 0 0,0 0-130 0 0,34-13-118 0 0,109-38-112 0 0,14 16 82 0 0,63 26-1604 0 0,-126 17-9211 0 0,-70-4-1386 0 0</inkml:trace>
  <inkml:trace contextRef="#ctx0" brushRef="#br0" timeOffset="35823.501">429 1779 3161 0 0,'0'0'333'0'0,"0"0"-464"0"0,0 0-367 0 0,0 0-13 0 0,0 0 168 0 0,0 0 280 0 0,0 0 147 0 0,0 0 56 0 0,0 0 27 0 0,0 0 21 0 0,34-7 30 0 0,111-18 10 0 0,255-50 2327 0 0,-66 50 1502 0 0,299 19-4057 0 0,-367 7 1359 0 0,1070 32 268 0 0,-410 26-1163 0 0,323 11 393 0 0,61-48-690 0 0,-46-38-512 0 0,-269-37 127 0 0,120-32 352 0 0,744 41-110 0 0,-441 58 268 0 0,-294 23-84 0 0,-310-19-147 0 0,-29-17 907 0 0,51-37-228 0 0,-500 16-514 0 0,877-43 803 0 0,255 20 344 0 0,15 71-1152 0 0,-135-23-534 0 0,-552-9-2355 0 0,-547 19-2285 0 0,-168-8-628 0 0,-41-3 324 0 0</inkml:trace>
  <inkml:trace contextRef="#ctx0" brushRef="#br0" timeOffset="42114.026">5224 2670 11162 0 0,'0'0'2764'0'0,"0"0"-1749"0"0,0 0-655 0 0,0 0 32 0 0,0 0 145 0 0,0 0 135 0 0,0 0 14 0 0,0 0-125 0 0,0 0-171 0 0,0 0-141 0 0,0 0-48 0 0,0 5 43 0 0,4 26 406 0 0,20-39 2841 0 0,17-45-2819 0 0,-40 52-589 0 0,-1 1 31 0 0,0 0 58 0 0,-7 19 496 0 0,-22 32-371 0 0,58-60-5075 0 0,-15-6 850 0 0,-4 6-1505 0 0,-1-2-5808 0 0</inkml:trace>
  <inkml:trace contextRef="#ctx0" brushRef="#br0" timeOffset="42502.827">5342 2323 11018 0 0,'0'0'2117'0'0,"0"0"-290"0"0,0 0-280 0 0,0 0-180 0 0,0 0-231 0 0,0 0-258 0 0,0 0-172 0 0,0 0-104 0 0,0 0-101 0 0,0 0-133 0 0,0 0-97 0 0,0 0-36 0 0,-9 12-39 0 0,-28 35-28 0 0,28-36-32 0 0,9-11-59 0 0,0 0-38 0 0,0 0-18 0 0,0 0-43 0 0,22-22 59 0 0,30-57 490 0 0,-38 63-122 0 0,-14 16-210 0 0,0 0 5 0 0,0 0-33 0 0,-8 8-274 0 0,-25 23-1640 0 0,19-16-4058 0 0,14-14-1106 0 0,0-1-3238 0 0</inkml:trace>
</inkml:ink>
</file>

<file path=ppt/ink/ink8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3777 0 0,'0'0'2071'0'0,"0"0"-75"0"0,0 0-34 0 0,0 0-12 0 0,0 0-139 0 0,0 0-280 0 0,0 0-291 0 0,0 0-237 0 0,0 0-153 0 0,0 0-112 0 0,0 0-32 0 0,0 0-21 0 0,0 0-47 0 0,0 0-19 0 0,22 0 2041 0 0,111 0 255 0 0,93-25-1676 0 0,1 14-771 0 0,-226 11-461 0 0,-1 0 1 0 0,0 0-18 0 0,0 0-45 0 0,0 0-68 0 0,0 0-62 0 0,0 0-98 0 0,0 0-118 0 0,-22 0-12785 0 0,17 3 6617 0 0,-1 1-1493 0 0</inkml:trace>
</inkml:ink>
</file>

<file path=ppt/ink/ink8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12467 0 0,'0'0'4126'0'0,"0"0"-2410"0"0,0 0-809 0 0,0 0 88 0 0,0 0 199 0 0,0 0 73 0 0,0 0-134 0 0,0 0-185 0 0,0 0-169 0 0,0 0-145 0 0,32 1-104 0 0,102 3-79 0 0,-4-9 533 0 0,164 5-1390 0 0,-244-7-3034 0 0,-20-4-4233 0 0,-21 7-1385 0 0</inkml:trace>
</inkml:ink>
</file>

<file path=ppt/ink/ink8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5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9 339 4881 0 0,'0'0'1952'0'0,"0"0"-399"0"0,0 0-148 0 0,0 0 60 0 0,0 0 100 0 0,0 0 17 0 0,0 0-92 0 0,0 0-191 0 0,0 0-280 0 0,0 0-253 0 0,0 0-201 0 0,-2-11-129 0 0,-5-33-42 0 0,7 41-338 0 0,0 1-1 0 0,1-1 0 0 0,-1 0 0 0 0,1 0 0 0 0,-1 0 1 0 0,1 1-1 0 0,0-1 0 0 0,0 0 0 0 0,0 1 0 0 0,0-1 1 0 0,1 1-1 0 0,-1-1 0 0 0,1 1 0 0 0,-1 0 0 0 0,1 0 1 0 0,0-1-1 0 0,0 1 0 0 0,0 0 0 0 0,0 0 0 0 0,0 1 1 0 0,0-1-1 0 0,1 0-55 0 0,10-10 423 0 0,1-2-205 0 0,1 1 1 0 0,0 0-1 0 0,1 1 0 0 0,0 1 0 0 0,1 1 1 0 0,0 0-1 0 0,1 1 0 0 0,0 1 0 0 0,7-2-218 0 0,101 3 577 0 0,-118 10-534 0 0,0 0 0 0 0,0 0 0 0 0,-1 1 1 0 0,0 0-1 0 0,1 0 0 0 0,-1 1 0 0 0,-1-1 1 0 0,1 2-1 0 0,-1-1 0 0 0,0 1 0 0 0,0 0 1 0 0,-1 0-1 0 0,1 0 0 0 0,2 6-43 0 0,33 95 654 0 0,-38-57-562 0 0,-3 0 0 0 0,-2-1 1 0 0,-2 1-1 0 0,-2-1 1 0 0,-2 1-1 0 0,-3-2 0 0 0,-1 0 1 0 0,-3 0-1 0 0,-2-1 1 0 0,-4 4-93 0 0,-15 57 74 0 0,-34 59 77 0 0,45-110-38 0 0,25-57-79 0 0,0 0 24 0 0,0 0 40 0 0,0 0 45 0 0,0-19 563 0 0,26-88-411 0 0,23-29-290 0 0,27-14 1 0 0,-29 59-16 0 0,5 2 0 0 0,34-43 10 0 0,7 33-88 0 0,-93 98 80 0 0,1 0 1 0 0,0 0-1 0 0,0 0 1 0 0,0 0-1 0 0,0 1 1 0 0,0-1 0 0 0,0 0-1 0 0,0 1 1 0 0,0-1-1 0 0,0 0 1 0 0,0 1-1 0 0,1 0 1 0 0,-1-1-1 0 0,0 1 1 0 0,0 0-1 0 0,0-1 1 0 0,1 1-1 0 0,-1 0 1 0 0,0 0 0 0 0,0 0-1 0 0,0 0 1 0 0,1 0-1 0 0,-1 0 1 0 0,0 0-1 0 0,0 1 1 0 0,1-1-1 0 0,-1 0 1 0 0,0 1-1 0 0,0-1 1 0 0,0 1-1 0 0,0-1 1 0 0,0 1 0 0 0,0 0-1 0 0,0-1 1 0 0,0 1-1 0 0,0 0 1 0 0,0 0-1 0 0,0 0 1 0 0,0 0-1 0 0,0-1 1 0 0,-1 1-1 0 0,1 0 1 0 0,0 0 0 0 0,-1 1-1 0 0,1-1 1 0 0,0 0-1 0 0,-1 0 1 0 0,0 0-1 0 0,1 1 8 0 0,12 61 84 0 0,-13-44-54 0 0,1 7-10 0 0,-1 1 1 0 0,-1-1-1 0 0,-2 0 0 0 0,0 0 1 0 0,-2 0-1 0 0,-1 0 0 0 0,-2 6-20 0 0,-20 71 39 0 0,-14 37-11 0 0,33-63-239 0 0,9-76 154 0 0,0-1 4 0 0,0 0 7 0 0,9-16-96 0 0,137-201 202 0 0,45-61-123 0 0,-75 146-9 0 0,-116 132 67 0 0,0-1-1 0 0,0 1 1 0 0,0-1 0 0 0,0 1 0 0 0,1-1-1 0 0,-1 1 1 0 0,0 0 0 0 0,0-1-1 0 0,0 1 1 0 0,1 0 0 0 0,-1-1 0 0 0,0 1-1 0 0,1 0 1 0 0,-1-1 0 0 0,0 1-1 0 0,1 0 1 0 0,-1-1 0 0 0,0 1 0 0 0,1 0-1 0 0,-1 0 1 0 0,0 0 0 0 0,1-1-1 0 0,-1 1 1 0 0,1 0 0 0 0,-1 0 0 0 0,0 0-1 0 0,1 0 1 0 0,-1 0 0 0 0,1 0-1 0 0,-1 0 1 0 0,1 0 0 0 0,-1 0 0 0 0,0 0-1 0 0,1 0 1 0 0,-1 0 0 0 0,1 0 0 0 0,-1 0-1 0 0,1 0 1 0 0,-1 0 0 0 0,0 0-1 0 0,1 1 1 0 0,-1-1 0 0 0,1 0 0 0 0,-1 0-1 0 0,0 0 1 0 0,1 1 0 0 0,-1-1-1 0 0,0 0 1 0 0,1 1 0 0 0,-1-1 0 0 0,0 0-1 0 0,1 1 1 0 0,-1-1 0 0 0,0 0-1 0 0,0 1 1 0 0,0-1 0 0 0,1 0 0 0 0,-1 1-1 0 0,0-1 1 0 0,0 1 0 0 0,0-1-1 0 0,0 0 1 0 0,0 1 0 0 0,1-1 0 0 0,-1 1-1 0 0,0-1 1 0 0,0 1 0 0 0,0-1 0 0 0,0 0-1 0 0,0 1 6 0 0,-2 37-12 0 0,2-32 49 0 0,-51 251 215 0 0,11-28-114 0 0,35-108-132 0 0,8-112-686 0 0,13-24-7538 0 0,-8 6 7806 0 0,51-63-14540 0 0,-45 60 11481 0 0</inkml:trace>
  <inkml:trace contextRef="#ctx0" brushRef="#br0" timeOffset="628.631">1626 471 2345 0 0,'0'0'2936'0'0,"0"0"-470"0"0,0 0-191 0 0,0 0-4 0 0,0 0-129 0 0,0 0-152 0 0,0 0-168 0 0,0 0-227 0 0,0 0-283 0 0,0 0-276 0 0,0 0-300 0 0,0 0-228 0 0,-5 3-134 0 0,-22 13-98 0 0,1 2 0 0 0,1 0 0 0 0,0 2 0 0 0,2 1 0 0 0,0 1 0 0 0,-10 14-276 0 0,10-9 27 0 0,2 1-1 0 0,1 1 1 0 0,2 1 0 0 0,0 0-1 0 0,-12 33-26 0 0,25-50-31 0 0,-1 1 0 0 0,2 0 0 0 0,0 0-1 0 0,0 0 1 0 0,1 0 0 0 0,1 1 0 0 0,1-1-1 0 0,0 1 1 0 0,1 1 31 0 0,1-14-4 0 0,0 0-1 0 0,0 0 1 0 0,1-1 0 0 0,-1 1-1 0 0,1 0 1 0 0,0 0 0 0 0,-1-1-1 0 0,1 1 1 0 0,0-1 0 0 0,0 1-1 0 0,0-1 1 0 0,0 0 0 0 0,0 0-1 0 0,0 0 1 0 0,1 0-1 0 0,-1 0 1 0 0,0 0 0 0 0,1-1-1 0 0,-1 1 1 0 0,0-1 0 0 0,1 1-1 0 0,-1-1 1 0 0,0 0 0 0 0,1 0-1 0 0,-1 0 1 0 0,0 0 0 0 0,1-1-1 0 0,-1 1 1 0 0,1 0 0 0 0,-1-1-1 0 0,0 0 1 0 0,0 0-1 0 0,1 0 1 0 0,-1 0 0 0 0,0 0-1 0 0,0 0 1 0 0,0 0 0 0 0,0-1 4 0 0,121-115 813 0 0,-97 86-693 0 0,166-186 560 0 0,-164 183-525 0 0,-19 60-222 0 0,12 114 325 0 0,-14 345-121 0 0,-7-456-103 0 0,-2-1-1 0 0,-1 1 1 0 0,-2-1-1 0 0,0 0 1 0 0,-2 0-1 0 0,-1-1 1 0 0,-1 0-1 0 0,-2 0 1 0 0,0-1-1 0 0,-2 0 1 0 0,-1-1-1 0 0,0-1 1 0 0,-2 0-1 0 0,-1-1 1 0 0,-13 13-34 0 0,-68 66 99 0 0,83-91-66 0 0,10-7-13 0 0,0 0-1 0 0,0 0 1 0 0,-1 0-1 0 0,1-1 1 0 0,-1 0 0 0 0,0 0-1 0 0,0 0 1 0 0,0-1-1 0 0,0 0 1 0 0,0 0-1 0 0,-1-1 1 0 0,1 0 0 0 0,-5 1-20 0 0,8-4 0 0 0,1 1 0 0 0,-1-1 0 0 0,0 0 1 0 0,1 0-1 0 0,0-1 0 0 0,-1 1 1 0 0,1 0-1 0 0,0-1 0 0 0,0 1 0 0 0,0-1 1 0 0,1 0-1 0 0,-1 1 0 0 0,0-1 0 0 0,1 0 1 0 0,0 0-1 0 0,0 0 0 0 0,0 0 0 0 0,0 0 1 0 0,0-1-1 0 0,1 1 0 0 0,-1 0 1 0 0,1 0-1 0 0,0 0 0 0 0,0-1 0 0 0,0 1 1 0 0,0 0-1 0 0,1-2 0 0 0,-1 5-1 0 0,-1-22-22 0 0,1 0 0 0 0,0 0 0 0 0,2 0 0 0 0,1 0 0 0 0,0 0 0 0 0,2 1 0 0 0,0-1-1 0 0,1 1 1 0 0,3-3 23 0 0,14-30-545 0 0,2 2 0 0 0,3 0 1 0 0,1 2-1 0 0,3 1 0 0 0,16-17 545 0 0,2 0-3660 0 0,-17 23-5564 0 0,-27 34 5900 0 0,5-3-5679 0 0</inkml:trace>
  <inkml:trace contextRef="#ctx0" brushRef="#br0" timeOffset="1187.29">2150 0 16564 0 0,'0'0'1817'0'0,"0"0"-310"0"0,0 0-189 0 0,0 0-89 0 0,0 0-174 0 0,0 0-202 0 0,0 0-187 0 0,0 0-164 0 0,0 0-143 0 0,0 0-133 0 0,0 0-80 0 0,0 0-26 0 0,0 0 13 0 0,-8 12 14 0 0,-26 39 22 0 0,7 37 353 0 0,22-54-404 0 0,-42 227 198 0 0,20-1-238 0 0,12 80-142 0 0,54-351 80 0 0,77-78 130 0 0,-13 2-147 0 0,-4 17 24 0 0,-97 70-24 0 0,-1 0 0 0 0,0 1 1 0 0,1-1-1 0 0,-1 1 1 0 0,0-1-1 0 0,1 1 1 0 0,-1 0-1 0 0,0 0 0 0 0,0 0 1 0 0,0-1-1 0 0,1 1 1 0 0,-1 0-1 0 0,0 0 1 0 0,0 0-1 0 0,0 1 0 0 0,-1-1 1 0 0,1 0-1 0 0,0 0 1 0 0,0 0-1 0 0,-1 1 0 0 0,1-1 1 0 0,-1 0-1 0 0,1 1 1 0 0,-1-1-1 0 0,1 1 1 0 0,-1-1-1 0 0,0 0 0 0 0,0 1 1 0 0,1-1-1 0 0,-1 2 1 0 0,7 232 252 0 0,-6-147-450 0 0,9-74-3093 0 0,3-13-5808 0 0,-11-1 6232 0 0,2 0-8709 0 0</inkml:trace>
</inkml:ink>
</file>

<file path=ppt/ink/ink8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1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49 829 12371 0 0,'0'0'1377'0'0,"0"0"-361"0"0,0 0-126 0 0,0 0 57 0 0,0 0 2 0 0,0 0-38 0 0,0 0-88 0 0,0 0-128 0 0,0 0-106 0 0,0 0-68 0 0,0 0-32 0 0,0 0-22 0 0,34-13-50 0 0,105-39-91 0 0,-72 40 16 0 0,-64 13-320 0 0,0 0 0 0 0,0 0 0 0 0,0 1 0 0 0,0-1 0 0 0,0 1 0 0 0,0 0-1 0 0,-1 0 1 0 0,1 0 0 0 0,-1 0 0 0 0,1 0 0 0 0,-1 0 0 0 0,0 1 0 0 0,0-1-1 0 0,0 1 1 0 0,0-1 0 0 0,0 1 0 0 0,-1 0 0 0 0,1 0 0 0 0,-1 0 0 0 0,1 0 0 0 0,-1 0-1 0 0,0 0 1 0 0,-1 0 0 0 0,1 0 0 0 0,0 0 0 0 0,-1 0 0 0 0,0 1 0 0 0,1-1 0 0 0,-1 0-1 0 0,-1 0 1 0 0,1 1 0 0 0,0-1 0 0 0,-1 0 0 0 0,0 0 0 0 0,1 0 0 0 0,-1 0-1 0 0,-1 0 1 0 0,1 0 0 0 0,0 0 0 0 0,-2 3-22 0 0,-114 148 494 0 0,76-106-428 0 0,-51 62 274 0 0,65-65 156 0 0,25-33-347 0 0,2-10-125 0 0,-1-1-1 0 0,0 1 1 0 0,1-1-1 0 0,-1 1 1 0 0,1 0-1 0 0,-1-1 1 0 0,1 1-1 0 0,0 0 1 0 0,-1-1-1 0 0,1 1 1 0 0,0 0-1 0 0,0-1 1 0 0,1 1-1 0 0,-1 0 1 0 0,0-1-1 0 0,0 1 1 0 0,1 0-1 0 0,-1-1 1 0 0,1 1-1 0 0,-1-1 1 0 0,1 1-1 0 0,0 0 1 0 0,0-1-1 0 0,0 0 1 0 0,0 1-1 0 0,0-1 1 0 0,0 0-1 0 0,0 1 1 0 0,0-1-1 0 0,0 0 1 0 0,0 0-1 0 0,1 0 1 0 0,-1 0-1 0 0,1 0 1 0 0,-1 0-1 0 0,1 0 1 0 0,-1 0-1 0 0,1-1 1 0 0,-1 1-1 0 0,1-1 1 0 0,0 1-24 0 0,10 1 119 0 0,1-1 0 0 0,-1 0 1 0 0,1 0-1 0 0,-1-1 0 0 0,1-1 1 0 0,0 0-1 0 0,-1-1 0 0 0,0 0 1 0 0,1-1-1 0 0,-1 0 0 0 0,8-4-119 0 0,22-4 173 0 0,50-22 7 0 0,-84 23-2541 0 0,-10 6-2671 0 0,1-1-4410 0 0,1 2-1902 0 0</inkml:trace>
  <inkml:trace contextRef="#ctx0" brushRef="#br0" timeOffset="-870.016">274 0 7394 0 0,'0'0'1843'0'0,"0"0"-39"0"0,0 0-70 0 0,0 0 5 0 0,0 0-10 0 0,0 0-196 0 0,0 0-266 0 0,0 0-298 0 0,0 0-309 0 0,0 0-230 0 0,0 0-162 0 0,0 0-35 0 0,0 0 31 0 0,-1 9 42 0 0,6 233 1261 0 0,9-107-1335 0 0,-8-105-332 0 0,-4-9-517 0 0,-3-10-1094 0 0,5-1-3690 0 0,-4-8 3467 0 0,0-1-1600 0 0,0-1-3294 0 0,0 0 2981 0 0</inkml:trace>
  <inkml:trace contextRef="#ctx0" brushRef="#br0" timeOffset="-619.828">1 490 7954 0 0,'0'0'2554'0'0,"0"0"-879"0"0,0 0-548 0 0,0 0-122 0 0,0 0 59 0 0,0 0 49 0 0,0 0 7 0 0,0 0-20 0 0,0 0-106 0 0,0 0-150 0 0,0 0-129 0 0,0 0-81 0 0,26 7-64 0 0,82 20-89 0 0,-11-25 213 0 0,8-21-245 0 0,2 0-790 0 0,-33 14-2955 0 0,-62 9-278 0 0,-10 10-6134 0 0,-2-10 2534 0 0</inkml:trace>
  <inkml:trace contextRef="#ctx0" brushRef="#br0" timeOffset="1510.176">1060 354 4985 0 0,'0'0'1270'0'0,"0"0"-34"0"0,0 0 91 0 0,0 0 319 0 0,0 0 261 0 0,0 0-54 0 0,0 0-248 0 0,0 0-358 0 0,0 0-360 0 0,0 0-261 0 0,0 0-180 0 0,0 0-105 0 0,0 0-15 0 0,3-1 76 0 0,-1 4-314 0 0,-1-1 0 0 0,1 1 0 0 0,0 0 0 0 0,-1 0 0 0 0,1 0 0 0 0,-1 0 0 0 0,0 0-1 0 0,0 0 1 0 0,0 0 0 0 0,0 0 0 0 0,0 0 0 0 0,-1 0 0 0 0,0 0 0 0 0,1 1 0 0 0,-1-1 0 0 0,0 0 0 0 0,-1 0-1 0 0,1 0 1 0 0,0 1 0 0 0,-1-1 0 0 0,0 0 0 0 0,-1 2-88 0 0,2 13 163 0 0,-2 281 1101 0 0,0 1-831 0 0,-6-234-526 0 0,-7-54-3187 0 0,1-23-5809 0 0,11 4 3785 0 0,-1 3-828 0 0</inkml:trace>
  <inkml:trace contextRef="#ctx0" brushRef="#br0" timeOffset="1860.945">676 380 6001 0 0,'0'0'1727'0'0,"0"0"-142"0"0,0 0-68 0 0,0 0 8 0 0,0 0-16 0 0,0 0-116 0 0,0 0-245 0 0,0 0-304 0 0,0 0-239 0 0,0 0-94 0 0,0 0 13 0 0,0 0 97 0 0,0 0 53 0 0,14-3-12 0 0,46-5-47 0 0,-1 18 395 0 0,37 4-126 0 0,1-4 0 0 0,1-5 0 0 0,32-4-884 0 0,40-19 56 0 0,-130 18-2980 0 0,-42 15-1066 0 0,-29 24-7775 0 0,20-27 5265 0 0</inkml:trace>
  <inkml:trace contextRef="#ctx0" brushRef="#br0" timeOffset="2167.089">673 1168 10042 0 0,'0'0'2530'0'0,"0"0"-1390"0"0,0 0-488 0 0,0 0 209 0 0,0 0 324 0 0,0 0 175 0 0,0 0-45 0 0,0 0-197 0 0,0 0-195 0 0,0 0-142 0 0,0 0-95 0 0,0 0-38 0 0,27 4-23 0 0,89 16-28 0 0,3-16 715 0 0,61-29-293 0 0,6-12-2005 0 0,-185 37 651 0 0,50-14-2365 0 0,-35 7-2045 0 0,-4-1-5187 0 0,-8 4 1836 0 0</inkml:trace>
  <inkml:trace contextRef="#ctx0" brushRef="#br0" timeOffset="2616.042">632 155 7050 0 0,'0'0'1731'0'0,"0"0"-8"0"0,0 0 49 0 0,0 0-20 0 0,0 0-211 0 0,0 0-329 0 0,0 0-321 0 0,0 0-252 0 0,0 0-110 0 0,0 0 79 0 0,0 0 123 0 0,0 0 121 0 0,0 0 46 0 0,13 6-89 0 0,82 24 543 0 0,0-29-165 0 0,1-4-1 0 0,92-16-1186 0 0,-172 17-272 0 0,105-3-805 0 0,-83 13-2523 0 0,-1 9-3656 0 0,-22-9 806 0 0,-6-1-1358 0 0</inkml:trace>
  <inkml:trace contextRef="#ctx0" brushRef="#br0" timeOffset="3611.021">1355 1149 5049 0 0,'0'0'1008'0'0,"0"0"-314"0"0,0 0 131 0 0,0 0 376 0 0,0 0 296 0 0,0 0 68 0 0,0 0-106 0 0,0 0-177 0 0,0 0-123 0 0,0 0-29 0 0,0 0-23 0 0,0 0 9 0 0,0 0-6 0 0,15 8-66 0 0,44 23-117 0 0,-58-30-880 0 0,0-1 0 0 0,1 1 0 0 0,-1-1 0 0 0,1 1 0 0 0,-1-1 0 0 0,1 1 0 0 0,-1-1 0 0 0,1 0 0 0 0,-1 0 0 0 0,1 0 0 0 0,0 0 0 0 0,-1 0 0 0 0,1 0 0 0 0,-1 0 0 0 0,1 0 0 0 0,-1-1 0 0 0,1 1 0 0 0,-1-1 0 0 0,1 1 0 0 0,-1-1 0 0 0,1 1 0 0 0,-1-1 0 0 0,0 0 1 0 0,1 0-1 0 0,-1 1 0 0 0,0-1 0 0 0,0 0 0 0 0,1 0 0 0 0,0-2-47 0 0,1 0 140 0 0,117-90 1876 0 0,-20-11-1391 0 0,-80 79-572 0 0,-1 0 0 0 0,-1-1 0 0 0,-2 0 0 0 0,0-2 0 0 0,-2 0 1 0 0,-1-1-1 0 0,5-17-53 0 0,-10-29-100 0 0,-10 73 38 0 0,0 1 0 0 0,-1 0 1 0 0,1 0-1 0 0,-1 0 1 0 0,1 0-1 0 0,-1 0 0 0 0,1 0 1 0 0,-1 1-1 0 0,0-1 0 0 0,1 1 1 0 0,-1 0-1 0 0,0 0 1 0 0,1 0-1 0 0,-1 0 0 0 0,0 0 1 0 0,1 1-1 0 0,-1-1 0 0 0,0 1 1 0 0,-1 0 61 0 0,-6 5-101 0 0,0 0 1 0 0,1 1 0 0 0,-1 0-1 0 0,2 1 1 0 0,-1 0 0 0 0,1 0-1 0 0,0 1 1 0 0,1 0 0 0 0,-6 8 100 0 0,10-12-23 0 0,-8 8 2 0 0,1 0 1 0 0,0 1-1 0 0,1 0 0 0 0,1 0 0 0 0,0 1 0 0 0,1 0 0 0 0,1 1 1 0 0,0-1-1 0 0,1 1 0 0 0,0 0 0 0 0,2 0 0 0 0,0 1 1 0 0,-1 14 20 0 0,5-27 4 0 0,-1 1 0 0 0,1 0 0 0 0,0-1 1 0 0,0 1-1 0 0,1-1 0 0 0,-1 1 1 0 0,1-1-1 0 0,0 0 0 0 0,0 0 0 0 0,0 0 1 0 0,1 0-1 0 0,0 0 0 0 0,-1 0 1 0 0,1 0-1 0 0,0-1 0 0 0,1 0 0 0 0,-1 1 1 0 0,1-1-1 0 0,-1-1 0 0 0,1 1 1 0 0,0 0-1 0 0,0-1 0 0 0,0 0 0 0 0,4 2-4 0 0,110 27 362 0 0,-93-33-253 0 0,0-2-1 0 0,0 0 1 0 0,-1-2 0 0 0,1-1 0 0 0,-1-1 0 0 0,-1-1 0 0 0,0-1 0 0 0,0-1 0 0 0,-1-1 0 0 0,0-1 0 0 0,-1-1 0 0 0,0 0-1 0 0,-1-2 1 0 0,-1 0 0 0 0,1-3-109 0 0,-6 8 19 0 0,0 0-1 0 0,-1 0 0 0 0,0-1 0 0 0,-1-1 1 0 0,0 0-1 0 0,-1-1 0 0 0,0 0 0 0 0,-1-1 1 0 0,-1 0-1 0 0,-1 0 0 0 0,0-1 0 0 0,-1 0 1 0 0,4-14-19 0 0,-9 28-12 0 0,-2 1-1 0 0,1-1 1 0 0,0 0 0 0 0,0 0 0 0 0,-1 0 0 0 0,1 0 0 0 0,-1 0 0 0 0,1 0 0 0 0,-1 1 0 0 0,0-1-1 0 0,0 0 1 0 0,1 0 0 0 0,-2 0 0 0 0,1 0 0 0 0,0 0 0 0 0,0 0 0 0 0,-1 0 0 0 0,1 0 0 0 0,-1 0-1 0 0,1 0 1 0 0,-1 0 0 0 0,0 0 0 0 0,0 1 0 0 0,0-1 0 0 0,0 0 0 0 0,0 0 0 0 0,0 1 0 0 0,0-1-1 0 0,-1 1 1 0 0,1-1 0 0 0,0 1 0 0 0,-1 0 0 0 0,1-1 0 0 0,-1 1 0 0 0,0 0 0 0 0,1 0-1 0 0,-1 0 1 0 0,0 0 0 0 0,0 1 0 0 0,0-1 0 0 0,0 0 0 0 0,1 1 0 0 0,-1-1 0 0 0,0 1 0 0 0,0 0-1 0 0,0-1 1 0 0,0 1 0 0 0,-1 0 12 0 0,-7 2-64 0 0,1 1 1 0 0,0 0-1 0 0,0 1 0 0 0,0 0 0 0 0,1 0 0 0 0,-1 1 1 0 0,1 0-1 0 0,0 0 0 0 0,0 1 0 0 0,1 0 1 0 0,0 0-1 0 0,0 1 0 0 0,0-1 0 0 0,-2 6 64 0 0,-15 10-55 0 0,8-7 3 0 0,0 1 0 0 0,1 1-1 0 0,1 1 1 0 0,1 0 0 0 0,0 1 0 0 0,1 0 0 0 0,-3 9 52 0 0,13-24-15 0 0,-1-1 0 0 0,1 1 0 0 0,0 0 0 0 0,1 0 0 0 0,-1 0 0 0 0,1 1 0 0 0,-1-1 1 0 0,1 0-1 0 0,0 0 0 0 0,1 1 0 0 0,-1-1 0 0 0,1 0 0 0 0,0 1 0 0 0,0-1 1 0 0,0 1-1 0 0,1-1 0 0 0,0 0 0 0 0,-1 1 0 0 0,2-1 0 0 0,-1 0 0 0 0,0 0 0 0 0,1 1 1 0 0,0-1-1 0 0,0-1 0 0 0,0 1 0 0 0,0 0 0 0 0,0 0 0 0 0,1-1 0 0 0,0 1 0 0 0,0-1 1 0 0,0 0-1 0 0,0 0 0 0 0,2 2 15 0 0,5-1 37 0 0,1 0-1 0 0,-1 0 1 0 0,1-1 0 0 0,-1 0-1 0 0,1-1 1 0 0,0 0 0 0 0,0-1-1 0 0,0 0 1 0 0,0-1 0 0 0,0 0 0 0 0,0 0-1 0 0,0-1 1 0 0,0-1 0 0 0,0 0-1 0 0,0-1 1 0 0,0 0 0 0 0,-1 0 0 0 0,1-1-1 0 0,1-1-36 0 0,27-13 217 0 0,0-1 0 0 0,-2-2 0 0 0,0-2 1 0 0,9-8-218 0 0,-24 15 76 0 0,0-1 0 0 0,-1 0 0 0 0,-1-2 0 0 0,0 0 1 0 0,-2-1-1 0 0,14-20-76 0 0,-26 31-7 0 0,0 0 0 0 0,-1-1 1 0 0,0 0-1 0 0,-1-1 0 0 0,0 1 0 0 0,0-1 0 0 0,-1 1 1 0 0,-1-1-1 0 0,1 0 0 0 0,-2 0 0 0 0,0 0 1 0 0,0-3 6 0 0,-2 12-25 0 0,0 1 0 0 0,-1 0 1 0 0,1-1-1 0 0,0 1 0 0 0,0 0 1 0 0,-1 0-1 0 0,1 0 0 0 0,-1 0 1 0 0,1 0-1 0 0,-1 0 0 0 0,0 1 1 0 0,1-1-1 0 0,-1 0 0 0 0,0 1 1 0 0,1-1-1 0 0,-1 1 0 0 0,0 0 0 0 0,0 0 1 0 0,1-1-1 0 0,-1 1 0 0 0,0 0 1 0 0,0 1-1 0 0,0-1 0 0 0,1 0 1 0 0,-1 0-1 0 0,0 1 0 0 0,0-1 1 0 0,1 1-1 0 0,-1-1 0 0 0,0 1 1 0 0,1 0-1 0 0,-1 0 0 0 0,1 0 1 0 0,-1 0-1 0 0,1 0 0 0 0,-1 0 1 0 0,1 0-1 0 0,-1 1 25 0 0,-16 12-44 0 0,1 1-1 0 0,1 1 1 0 0,0 0-1 0 0,1 1 1 0 0,1 1-1 0 0,1 0 1 0 0,0 1-1 0 0,2 0 1 0 0,0 1-1 0 0,1 0 1 0 0,1 1-1 0 0,0 0 1 0 0,2 0-1 0 0,-2 14 45 0 0,7-30-14 0 0,0 0 0 0 0,0 0 0 0 0,1 0 0 0 0,-1 0 0 0 0,2 0-1 0 0,-1 0 1 0 0,0 1 0 0 0,1-1 0 0 0,0 0 0 0 0,0 1 0 0 0,1-1 0 0 0,-1 0-1 0 0,1 0 1 0 0,0 1 0 0 0,1-1 0 0 0,-1 0 0 0 0,1 0 0 0 0,0 0 0 0 0,0-1 0 0 0,1 1-1 0 0,-1 0 1 0 0,1-1 0 0 0,0 1 0 0 0,0-1 0 0 0,1 0 0 0 0,-1 0 0 0 0,1 0-1 0 0,0-1 1 0 0,0 1 0 0 0,0-1 0 0 0,1 0 0 0 0,-1 0 0 0 0,1 0 0 0 0,-1-1-1 0 0,6 2 15 0 0,-1-1-89 0 0,-1 0 0 0 0,1-1 0 0 0,0 0-1 0 0,0-1 1 0 0,0 0 0 0 0,0 0 0 0 0,1-1-1 0 0,-1 0 1 0 0,0-1 0 0 0,0 0 0 0 0,0 0-1 0 0,0-1 1 0 0,0 0 0 0 0,0-1 0 0 0,0 0 89 0 0,33-20-3657 0 0,-8-12-3954 0 0,-26 24 2096 0 0,0 3-422 0 0</inkml:trace>
  <inkml:trace contextRef="#ctx0" brushRef="#br0" timeOffset="3964.179">2695 398 13195 0 0,'0'0'1994'0'0,"0"0"-415"0"0,0 0-259 0 0,0 0-149 0 0,0 0-180 0 0,0 0-167 0 0,0 0-145 0 0,0 0-81 0 0,0 0-44 0 0,0 0-61 0 0,0 0-41 0 0,0 0-19 0 0,27-15-17 0 0,82-45-23 0 0,-100 54-295 0 0,-1 1-1 0 0,1 0 1 0 0,0 1 0 0 0,0 0-1 0 0,0 0 1 0 0,1 1 0 0 0,-1 0-1 0 0,1 0 1 0 0,0 1-1 0 0,9 0-97 0 0,-9 1 14 0 0,-9 0-16 0 0,0 1 0 0 0,0-1 1 0 0,0 0-1 0 0,0 1 0 0 0,0 0 1 0 0,0-1-1 0 0,0 1 0 0 0,1 0 1 0 0,-1-1-1 0 0,0 1 0 0 0,0 0 1 0 0,0 0-1 0 0,0 0 0 0 0,1 0 1 0 0,-1 0-1 0 0,0 0 0 0 0,0 0 1 0 0,0 0-1 0 0,0 1 0 0 0,1-1 1 0 0,-1 0-1 0 0,0 1 0 0 0,0-1 1 0 0,0 1-1 0 0,0-1 0 0 0,0 1 1 0 0,0 0-1 0 0,0-1 0 0 0,0 1 1 0 0,0 0-1 0 0,0 0 0 0 0,-1-1 1 0 0,1 1-1 0 0,0 0 0 0 0,0 0 1 0 0,-1 0-1 0 0,1 0 0 0 0,0 0 1 0 0,-1 0-1 0 0,1 0 0 0 0,-1 0 1 0 0,0 1-1 0 0,1-1 0 0 0,-1 0 1 0 0,0 0-1 0 0,0 0 0 0 0,1 0 1 0 0,-1 0-1 0 0,0 1 0 0 0,0-1 1 0 0,0 0-1 0 0,-1 1 2 0 0,0 6 14 0 0,0-1 1 0 0,-1 1 0 0 0,-1 0-1 0 0,1 0 1 0 0,-1-1 0 0 0,0 0-1 0 0,-1 1 1 0 0,0-1-1 0 0,0-1 1 0 0,-1 1 0 0 0,1 0-1 0 0,-1-1 1 0 0,-1 0-1 0 0,0 0-14 0 0,-26 39 72 0 0,13-16-48 0 0,12-20-19 0 0,0 0 0 0 0,1 1 0 0 0,0 0-1 0 0,0 0 1 0 0,1 0 0 0 0,1 1 0 0 0,0 0 0 0 0,0-1-1 0 0,1 1 1 0 0,0 1 0 0 0,1-1 0 0 0,0 0-1 0 0,1 1 1 0 0,0-1 0 0 0,1 6-5 0 0,2-14 10 0 0,0 1 0 0 0,0-1 0 0 0,1 0 0 0 0,-1 0 0 0 0,1 0 0 0 0,0 0 0 0 0,0-1 0 0 0,0 1 0 0 0,0-1 1 0 0,0 0-1 0 0,0 0 0 0 0,1 0 0 0 0,-1 0 0 0 0,1 0 0 0 0,-1-1 0 0 0,1 1 0 0 0,0-1 0 0 0,0 0 0 0 0,-1 0 0 0 0,1-1 0 0 0,0 1 0 0 0,0-1 0 0 0,0 0 0 0 0,0 0 0 0 0,0 0 0 0 0,2-1-10 0 0,75-3-206 0 0,-27-11-4290 0 0,-48 13 3002 0 0,7-2-2980 0 0,-5-1-1839 0 0,-3-1-3332 0 0</inkml:trace>
</inkml:ink>
</file>

<file path=ppt/ink/ink8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3385 0 0,'0'0'2448'0'0,"0"0"-454"0"0,0 0-263 0 0,0 0-65 0 0,0 0-90 0 0,0 0-233 0 0,0 0-300 0 0,0 0-292 0 0,0 0-254 0 0,0 0-179 0 0,0 0-32 0 0,0 0 100 0 0,0 0 157 0 0,9 2 139 0 0,293 26 4013 0 0,-63-25-4181 0 0,-239-3-778 0 0,0 0-150 0 0,-4-7-7343 0 0,-13 0-2098 0 0,9 7 4287 0 0</inkml:trace>
  <inkml:trace contextRef="#ctx0" brushRef="#br0" timeOffset="262.676">277 0 9978 0 0,'0'0'1809'0'0,"0"0"-612"0"0,0 0-411 0 0,0 0-56 0 0,0 0 216 0 0,0 0 162 0 0,0 0 55 0 0,0 0-33 0 0,0 0-222 0 0,0 0-231 0 0,0 0-133 0 0,0 0-78 0 0,4 34-66 0 0,12 104-64 0 0,0 96 296 0 0,-15-222-320 0 0,6 30-3157 0 0,-6-41 2612 0 0,-1 0 1 0 0,0 0 0 0 0,1 0-1 0 0,-1-1 1 0 0,1 1 0 0 0,0 0-1 0 0,-1 0 1 0 0,1-1 0 0 0,0 1-1 0 0,-1 0 1 0 0,1-1-1 0 0,0 1 1 0 0,0-1 0 0 0,0 1-1 0 0,-1-1 1 0 0,1 1 0 0 0,0-1-1 0 0,0 1 1 0 0,0-1 0 0 0,0 0-1 0 0,0 1 1 0 0,0-1 0 0 0,0 0-1 0 0,0 0 1 0 0,0 0-1 0 0,0 0 1 0 0,0 0 0 0 0,0 0-1 0 0,0 0 1 0 0,0 0 0 0 0,0 0-1 0 0,0-1 1 0 0,0 1 0 0 0,-1 0-1 0 0,1 0 1 0 0,0-1-1 0 0,0 1 1 0 0,0-1 0 0 0,0 1-1 0 0,0-1 233 0 0,27-16-8375 0 0,-20 10 5768 0 0</inkml:trace>
</inkml:ink>
</file>

<file path=ppt/ink/ink8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57 13739 0 0,'0'0'1760'0'0,"0"0"-297"0"0,0 0-232 0 0,0 0-67 0 0,0 0-85 0 0,0 0-146 0 0,0 0-196 0 0,0 0-149 0 0,0 0-61 0 0,0 0-43 0 0,0 0-20 0 0,0 0 7 0 0,0 0-28 0 0,-7 33-55 0 0,-23 105-51 0 0,26-123-265 0 0,0-1-1 0 0,0 1 0 0 0,1-1 0 0 0,1 1 0 0 0,0 0-1 0 0,1 0 1 0 0,1 0 0 0 0,0 0 0 0 0,1 0 0 0 0,1 5-71 0 0,36 86 96 0 0,5-54-728 0 0,-42-51 358 0 0,1 0 1 0 0,-1 1 0 0 0,1-1 0 0 0,0 0 0 0 0,0-1 0 0 0,0 1-1 0 0,0 0 1 0 0,0-1 0 0 0,0 1 0 0 0,0-1 0 0 0,0 1 0 0 0,0-1 0 0 0,0 0-1 0 0,0 0 1 0 0,0 0 0 0 0,0 0 0 0 0,0 0 0 0 0,0 0 0 0 0,0 0-1 0 0,0-1 1 0 0,0 1 0 0 0,0-1 0 0 0,0 0 0 0 0,1 0 273 0 0,24-23-13399 0 0,-23 16 7372 0 0</inkml:trace>
  <inkml:trace contextRef="#ctx0" brushRef="#br0" timeOffset="255.212">1 525 10658 0 0,'0'0'2279'0'0,"0"0"-745"0"0,0 0-554 0 0,0 0-23 0 0,0 0 201 0 0,0 0 127 0 0,0 0 30 0 0,0 0-104 0 0,0 0-254 0 0,0 0-201 0 0,0 0-149 0 0,0 0-85 0 0,0 0-64 0 0,35 6-58 0 0,110 18-85 0 0,-57-25 40 0 0,-72-3-296 0 0,288-61-1333 0 0,-259 64-1907 0 0,-26 1-770 0 0,-17 0 3327 0 0,3 1-2998 0 0,-3 2-2341 0 0,1 0-1228 0 0</inkml:trace>
  <inkml:trace contextRef="#ctx0" brushRef="#br0" timeOffset="733.634">111 793 6073 0 0,'0'0'3709'0'0,"0"0"-1651"0"0,0 0-642 0 0,0 0 32 0 0,0 0 51 0 0,0 0-122 0 0,0 0-218 0 0,0 0-194 0 0,0 0-141 0 0,0 0-149 0 0,0 0-115 0 0,0 0-96 0 0,27-11-66 0 0,85-36-71 0 0,-50 32 138 0 0,58 12-101 0 0,-118 3-359 0 0,0 1-1 0 0,-1 0 1 0 0,1 0-1 0 0,0-1 1 0 0,0 1-1 0 0,-1 1 1 0 0,1-1-1 0 0,0 0 1 0 0,-1 0 0 0 0,1 1-1 0 0,-1-1 1 0 0,0 0-1 0 0,1 1 1 0 0,-1-1-1 0 0,0 1 1 0 0,0 0-1 0 0,0 0 1 0 0,0-1-1 0 0,0 1 1 0 0,0 0 0 0 0,-1 0-1 0 0,1 0 1 0 0,-1 0-1 0 0,1 0 1 0 0,-1 0-1 0 0,0-1 1 0 0,0 1-1 0 0,1 0 1 0 0,-1 0-1 0 0,-1 0 1 0 0,1 0 0 0 0,0 0-1 0 0,0 0 1 0 0,-1 0-1 0 0,1 0 1 0 0,-1 0-1 0 0,0 0 1 0 0,1 0-1 0 0,-1 0 1 0 0,0-1-1 0 0,0 1 1 0 0,0 0 0 0 0,0-1-1 0 0,-2 2-4 0 0,-81 86 310 0 0,-103 95 79 0 0,185-183-361 0 0,1 0 0 0 0,-1 1-1 0 0,1-1 1 0 0,-1 1 0 0 0,1-1 0 0 0,0 1 0 0 0,-1 0 0 0 0,1-1-1 0 0,0 1 1 0 0,0 0 0 0 0,0 0 0 0 0,1 0 0 0 0,-1 0 0 0 0,0 0 0 0 0,1 0-1 0 0,-1 0 1 0 0,1 0 0 0 0,-1 0 0 0 0,1 0 0 0 0,0 0 0 0 0,0 0-1 0 0,0 0 1 0 0,0 0 0 0 0,1 0 0 0 0,-1 1 0 0 0,0-1 0 0 0,1 0-1 0 0,0 0 1 0 0,-1 0 0 0 0,1 0 0 0 0,0-1 0 0 0,0 1 0 0 0,0 0-1 0 0,0 0 1 0 0,0 0 0 0 0,0-1 0 0 0,1 1 0 0 0,-1-1 0 0 0,1 1 0 0 0,-1-1-1 0 0,1 1 1 0 0,-1-1 0 0 0,1 0 0 0 0,0 0 0 0 0,0 0 0 0 0,-1 0-1 0 0,1 0 1 0 0,1 0-28 0 0,13 0 112 0 0,0-1-1 0 0,1 0 1 0 0,-1-1 0 0 0,0-1-1 0 0,1-1 1 0 0,-1 0 0 0 0,0-1-1 0 0,-1-1 1 0 0,1 0 0 0 0,-1-1-1 0 0,2-2-111 0 0,34-10-29 0 0,27-6-1341 0 0,-44 15-2172 0 0,6-3-8680 0 0,-30 9 2141 0 0</inkml:trace>
  <inkml:trace contextRef="#ctx0" brushRef="#br0" timeOffset="1435.811">787 974 13555 0 0,'0'0'1687'0'0,"0"0"-357"0"0,0 0-72 0 0,0 0 79 0 0,0 0 11 0 0,0 0-102 0 0,0 0-190 0 0,0 0-176 0 0,0 0-165 0 0,20-31-143 0 0,65-97-95 0 0,60-48 1070 0 0,-25 51-908 0 0,-76 95-695 0 0,-31 78-81 0 0,-19 146 45 0 0,6-191 90 0 0,0 0-1 0 0,0 0 1 0 0,0 0 0 0 0,1 0-1 0 0,-1 0 1 0 0,1 0 0 0 0,0-1-1 0 0,-1 1 1 0 0,1 0 0 0 0,1-1-1 0 0,-1 1 1 0 0,0 0 0 0 0,1-1-1 0 0,-1 1 1 0 0,1-1 0 0 0,0 0-1 0 0,0 0 1 0 0,0 0 0 0 0,0 0-1 0 0,0 0 1 0 0,0 0 0 0 0,1 0-1 0 0,-1 0 1 0 0,0-1 0 0 0,1 1-1 0 0,0-1 1 0 0,-1 0 0 0 0,1 0-1 0 0,0 0 1 0 0,-1 0 0 0 0,1 0-1 0 0,0-1 1 0 0,0 1 0 0 0,0-1-1 0 0,0 0 1 0 0,0 0 0 0 0,-1 0-1 0 0,1 0 1 0 0,0 0 0 0 0,0-1-1 0 0,0 1 1 0 0,0-1 0 0 0,0 0-1 0 0,-1 0 1 0 0,1 0 0 0 0,0 0-1 0 0,-1 0 1 0 0,1 0 0 0 0,-1-1-1 0 0,1 0 1 0 0,-1 1 0 0 0,0-1-1 0 0,1 0 1 0 0,-1 0 0 0 0,0-1 2 0 0,147-150-42 0 0,-30 9-130 0 0,-86 115 151 0 0,-32 28-3 0 0,-1 1-4 0 0,0 0-19 0 0,0 13-133 0 0,-11 111 335 0 0,8-105-200 0 0,0 0 0 0 0,0 1 0 0 0,2-1-1 0 0,1 1 1 0 0,0-1 0 0 0,1 1 0 0 0,4 17 45 0 0,32 26-3127 0 0,-17-49-714 0 0,2-7-3278 0 0,-13-6 887 0 0,-5 2-8 0 0</inkml:trace>
  <inkml:trace contextRef="#ctx0" brushRef="#br0" timeOffset="1868.317">1990 315 14259 0 0,'0'0'2397'0'0,"0"0"-638"0"0,0 0-351 0 0,0 0-183 0 0,0 0-275 0 0,0 0-282 0 0,0 0-242 0 0,0 0-150 0 0,0 0-46 0 0,0 0 4 0 0,0 0 18 0 0,0 0 35 0 0,0 0 25 0 0,-2 25-11 0 0,-6 83-30 0 0,19-32 147 0 0,-3-45-354 0 0,2-1 0 0 0,1 0-1 0 0,2-1 1 0 0,0 0-1 0 0,2-1 1 0 0,5 5-64 0 0,14 40 5 0 0,2-6 2 0 0,-16-22-156 0 0,-5-61 662 0 0,52-146 64 0 0,-13 48-466 0 0,53-112-95 0 0,-69 155-1427 0 0,-19 60-3000 0 0,-4 10-3267 0 0,-9 1 1559 0 0,-2 0-1397 0 0</inkml:trace>
  <inkml:trace contextRef="#ctx0" brushRef="#br0" timeOffset="2357.521">2703 94 8722 0 0,'0'0'2528'0'0,"0"0"-395"0"0,0 0-289 0 0,0 0-174 0 0,0 0-192 0 0,0 0-190 0 0,0 0-209 0 0,0 0-187 0 0,0 0-169 0 0,0 0-164 0 0,0 0-82 0 0,0 0-65 0 0,1-8-48 0 0,5-22-30 0 0,36-2 678 0 0,-28 27-901 0 0,1 1-1 0 0,-1 0 1 0 0,1 0 0 0 0,0 2 0 0 0,0 0 0 0 0,1 0 0 0 0,-1 2-1 0 0,0 0 1 0 0,13 1-111 0 0,-26 0 0 0 0,0-1-1 0 0,-1 1 0 0 0,1-1 1 0 0,-1 1-1 0 0,1-1 0 0 0,-1 1 1 0 0,1 0-1 0 0,-1 0 0 0 0,1 0 1 0 0,-1 0-1 0 0,0 0 0 0 0,1 0 1 0 0,-1 0-1 0 0,0 1 0 0 0,0-1 1 0 0,0 0-1 0 0,0 1 0 0 0,0-1 1 0 0,0 0-1 0 0,0 1 0 0 0,-1-1 1 0 0,1 1-1 0 0,0 0 0 0 0,-1-1 1 0 0,1 1-1 0 0,-1-1 0 0 0,0 1 1 0 0,1 0-1 0 0,-1-1 0 0 0,0 1 1 0 0,0 0-1 0 0,0 0 0 0 0,0-1 1 0 0,0 1-1 0 0,-1 0 0 0 0,1-1 1 0 0,0 1-1 0 0,-1-1 0 0 0,0 3 1 0 0,-25 63-2 0 0,-103 135 45 0 0,122-128 20 0 0,9-72-48 0 0,0 0 1 0 0,0 0 0 0 0,0 0-1 0 0,0 0 1 0 0,0 0 0 0 0,1 0 0 0 0,-1-1-1 0 0,1 1 1 0 0,-1-1 0 0 0,1 0-1 0 0,-1 1 1 0 0,1-1 0 0 0,0-1-1 0 0,0 1 1 0 0,0 0 0 0 0,-1-1 0 0 0,1 1-1 0 0,0-1 1 0 0,0 0 0 0 0,0 0-1 0 0,0 0 1 0 0,0 0 0 0 0,0 0-1 0 0,0-1 1 0 0,-1 1 0 0 0,2-1-16 0 0,5 0 49 0 0,114-38-377 0 0,-87 28-1303 0 0,-5 2-3103 0 0,-12 2-4264 0 0,-14 4-2358 0 0</inkml:trace>
  <inkml:trace contextRef="#ctx0" brushRef="#br0" timeOffset="8823.933">1968 50 0 0 0,'0'0'672'0'0,"0"0"512"0"0,0 0 123 0 0,0 0-21 0 0,0 0-8 0 0,0 0-17 0 0,0 0-34 0 0,0 0-52 0 0,-2 0-371 0 0,-3 0 9229 0 0,30 29-5572 0 0,46-14-3027 0 0,-66-15-1218 0 0,177 7 1128 0 0,-108 0-1164 0 0,-6 8 4 0 0,-57-7-80 0 0,47 3 45 0 0,-58-11-182 0 0,0 0 36 0 0,0 0 9 0 0,0 0 14 0 0,0 0 18 0 0,0 0-16 0 0,0 0 14 0 0,0 0-1 0 0,0 0-1 0 0,0 0-3 0 0,0 0-9 0 0,0 0 6 0 0,0 0 8 0 0,0 0-10 0 0,0 0-13 0 0,0 0-7 0 0,0 0-13 0 0,0 0 9 0 0,0 0 10 0 0,0 0-14 0 0,0 0-22 0 0,0 0 16 0 0,0 0 1 0 0,0 0 18 0 0,0 0 15 0 0,0 0-37 0 0,0 0-11 0 0,0 0 4 0 0,0 0 16 0 0,0 0 5 0 0,0 0 1 0 0,0 0-20 0 0,0 0-4 0 0,-4-3-4206 0 0,2 2-633 0 0,1 0-3761 0 0,1-2-2428 0 0</inkml:trace>
</inkml:ink>
</file>

<file path=ppt/ink/ink8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1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1 195 5545 0 0,'0'0'-247'0'0,"0"0"-333"0"0,0 0 40 0 0,0 0 371 0 0,0 0 324 0 0,0 0 29 0 0,0 0-70 0 0,32 0-60 0 0,104 0-30 0 0,129-21 1477 0 0,652-24 4987 0 0,200-6-4191 0 0,-582 33-1782 0 0,987-41-1282 0 0,-1264 58-3286 0 0,-152 1-1667 0 0,-51 0 919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269 475,'-23'10,"0"1,1 1,0 1,1 1,0 1,1 1,1 0,0 1,2 2,-12 14,-2 29,30-61,1 1,0-1,-1 1,1-1,0 1,0-1,0 1,0 0,1-1,-1 1,0-1,1 1,-1-1,1 0,-1 1,1-1,-1 1,1-1,0 0,0 0,0 1,0-1,0 0,0 0,0 0,0 0,0 0,1 0,-1 0,0-1,1 1,-1 0,1-1,-1 1,0-1,1 1,-1-1,1 0,-1 1,1-1,-1 0,1 0,12-1,-1 0,0-1,0 0,0-1,0-1,0 0,-1 0,1-2,-1 1,0-2,-1 1,0-2,7-5,21-17,-3-1,0-2,-2-1,17-25,-34 40,3-3,-1 0,-2-2,0 0,-1-1,-1 0,-2-2,0 1,-2-2,-1 1,-1-2,-2 1,2-12,-8 35,0 1,0-1,0 1,-1-1,1 1,-1-1,0 0,-1 1,1-1,-1 1,1-1,-2 1,1-1,0 1,-1 0,0 0,0-1,0 1,0 0,-1 1,1-1,-1 0,0 1,0-1,-1 1,1 0,-1 0,1 1,-1-1,0 0,0 1,0 0,0 0,0 1,-1-1,1 1,-1 0,1 0,-1 0,1 0,-1 1,1 0,-1 0,1 0,-1 1,0-1,1 1,-1 0,1 0,-1 1,-10 7,0 1,1 0,1 1,-1 0,2 1,0 1,0 0,1 1,1 0,0 0,1 1,0 0,1 1,1 0,1 0,0 1,1 0,1 0,0 0,2 0,0 0,1 1,0 4,2-6,0 0,1-1,0 1,1-1,1 1,1-1,0 0,1 0,0-1,2 0,-1 0,2-1,0 0,0 0,1-1,1 0,0-1,0 0,1-1,1 0,-1-1,2 0,-1-1,1 0,3 0,29-5,-25-6</inkml:trace>
  <inkml:trace contextRef="#ctx0" brushRef="#br0" timeOffset="249.027">946 335,'-29'38,"-14"27,-4 8,5-5,10-8,5-10,9-8,6-8,5-3,4-13,3-14,1-7</inkml:trace>
  <inkml:trace contextRef="#ctx0" brushRef="#br0" timeOffset="431.899">720 249,'10'43,"12"29,3 7,2-5,-4-11,0-11,-1-9,2-12,-3-7,-1-8,-4-10,-4-7</inkml:trace>
</inkml:ink>
</file>

<file path=ppt/ink/ink8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0:42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558 203 0 0 0,'0'0'1346'0'0,"0"0"74"0"0,0 0-117 0 0,0 0-203 0 0,0 0-190 0 0,0 0-149 0 0,0 0-59 0 0,0 0 15 0 0,0 0 49 0 0,0 0 36 0 0,0 0 7 0 0,0 0-43 0 0,0 0-73 0 0,0 0-41 0 0,0 0-41 0 0,0 0-34 0 0,0 0-32 0 0,0 0-54 0 0,0 0-52 0 0,0 0-48 0 0,0 0-33 0 0,0 0-52 0 0,0 0-30 0 0,0 0-36 0 0,0 0-32 0 0,0 0-5 0 0,0 0-14 0 0,0 0-1 0 0,0 0-5 0 0,0 0 12 0 0,0 0-3 0 0,0 0-3 0 0,0 0 12 0 0,0 0-5 0 0,0 0 2 0 0,0 0-5 0 0,0 0-6 0 0,0 0-24 0 0,0 0-15 0 0,0 0-3 0 0,0 0-18 0 0,0 0-2 0 0,0 0-6 0 0,0 0-15 0 0,0 0-12 0 0,0 0 1 0 0,0 0-6 0 0,0 0-10 0 0,0 0 6 0 0,0 0-9 0 0,0 0-3 0 0,0 0-5 0 0,0 0-4 0 0,0 0-4 0 0,0 0-4 0 0,0 0-6 0 0,0 0-6 0 0,0 0-5 0 0,0 0-6 0 0,0 0 13 0 0,13 8 1879 0 0,91 24-1695 0 0,-82-30-76 0 0,-1-1 0 0 0,1 0 1 0 0,-1-2-1 0 0,1 0 0 0 0,-1-2 1 0 0,1 0-1 0 0,-1-1 0 0 0,0-1 0 0 0,-1-1 1 0 0,20-9-153 0 0,-6 2 163 0 0,1-2 1 0 0,-2-2-1 0 0,0-1 1 0 0,-1-1-1 0 0,-1-2 0 0 0,-1-1 1 0 0,17-18-164 0 0,-46 40 20 0 0,0 0 0 0 0,-1-1-1 0 0,1 0 1 0 0,0 1 0 0 0,0-1 0 0 0,0 1-1 0 0,-1-1 1 0 0,1 0 0 0 0,0 1 0 0 0,-1-1 0 0 0,1 0-1 0 0,0 0 1 0 0,-1 0 0 0 0,1 0 0 0 0,-1 1-1 0 0,1-1 1 0 0,-1 0 0 0 0,0 0 0 0 0,1 0 0 0 0,-1 0-1 0 0,0 0 1 0 0,0 0 0 0 0,1 0 0 0 0,-1 0-1 0 0,0 0 1 0 0,0 0 0 0 0,0 0 0 0 0,0 0 0 0 0,-1 0-1 0 0,1 0 1 0 0,0 0 0 0 0,0 0 0 0 0,0 0-1 0 0,-1 0 1 0 0,1 0 0 0 0,-1 0 0 0 0,1 0 0 0 0,-1 0-1 0 0,1 1 1 0 0,-1-1 0 0 0,1 0 0 0 0,-1 0-1 0 0,0 0 1 0 0,1 1 0 0 0,-1-1 0 0 0,0 0 0 0 0,0 1-1 0 0,1-1 1 0 0,-1 1 0 0 0,0-1 0 0 0,0 1-1 0 0,0-1 1 0 0,0 1 0 0 0,0-1 0 0 0,0 1 0 0 0,0 0-1 0 0,0 0 1 0 0,0-1 0 0 0,0 1-20 0 0,-8 3-9 0 0,1 1-1 0 0,-1 0 1 0 0,1 0 0 0 0,0 0-1 0 0,0 1 1 0 0,0 1 0 0 0,1-1-1 0 0,0 1 1 0 0,0 0 0 0 0,0 1-1 0 0,1 0 1 0 0,0 0-1 0 0,0 0 1 0 0,1 1 0 0 0,0-1-1 0 0,0 1 1 0 0,1 1 0 0 0,0-1-1 0 0,0 1 1 0 0,1-1 0 0 0,0 1-1 0 0,0 0 1 0 0,1 3 9 0 0,-11 35 11 0 0,1 0-1 0 0,3 1 0 0 0,2 0 1 0 0,3 0-1 0 0,1 1 0 0 0,2 0 1 0 0,4 20-11 0 0,-3-6 39 0 0,-13 346 43 0 0,1-208-26 0 0,12-200-44 0 0,0 0 1 0 0,1-1 0 0 0,-1 1 0 0 0,0 0-1 0 0,0-1 1 0 0,0 1 0 0 0,0-1 0 0 0,0 1 0 0 0,0 0-1 0 0,0-1 1 0 0,0 1 0 0 0,0 0 0 0 0,-1-1-1 0 0,1 1 1 0 0,0 0 0 0 0,0-1 0 0 0,-1 1 0 0 0,1-1-1 0 0,0 1 1 0 0,-1-1 0 0 0,1 1 0 0 0,0-1-1 0 0,-1 1 1 0 0,1-1 0 0 0,-1 1 0 0 0,1-1 0 0 0,-1 1-1 0 0,1-1 1 0 0,-1 1 0 0 0,1-1 0 0 0,-1 0-1 0 0,1 1 1 0 0,-1-1 0 0 0,1 0 0 0 0,-1 0 0 0 0,0 1-1 0 0,1-1 1 0 0,-1 0 0 0 0,0 0 0 0 0,1 0-1 0 0,-1 0 1 0 0,1 0 0 0 0,-1 0 0 0 0,0 0 0 0 0,1 0-1 0 0,-1 0 1 0 0,0 0 0 0 0,1 0 0 0 0,-1 0-1 0 0,0-1 1 0 0,1 1 0 0 0,-1 0 0 0 0,1 0-1 0 0,-1-1 1 0 0,0 1 0 0 0,1 0 0 0 0,-1-1 0 0 0,1 1-1 0 0,-1 0 1 0 0,1-1 0 0 0,-1 1 0 0 0,1-1-13 0 0,-64-39 197 0 0,-6-10-143 0 0,-76-38-91 0 0,118 78 6 0 0,0 1-1 0 0,0 1 0 0 0,0 2 0 0 0,-1 1 0 0 0,0 2 1 0 0,0 0-1 0 0,-1 2 0 0 0,1 1 0 0 0,0 2 0 0 0,0 0 1 0 0,0 2-1 0 0,0 1 0 0 0,1 2 0 0 0,-1 0 0 0 0,2 2 0 0 0,-1 1 1 0 0,1 2-1 0 0,1 0 0 0 0,0 2 0 0 0,-3 3 32 0 0,-49 54-148 0 0,77-71 130 0 0,1 1 0 0 0,-1-1 0 0 0,1 1 0 0 0,-1 0 0 0 0,1 0 0 0 0,0-1 0 0 0,-1 1-1 0 0,1 0 1 0 0,0 0 0 0 0,-1-1 0 0 0,1 1 0 0 0,0 0 0 0 0,0 0 0 0 0,0 0 0 0 0,0 0 0 0 0,-1 0 0 0 0,1-1-1 0 0,1 1 1 0 0,-1 0 0 0 0,0 0 0 0 0,0 0 0 0 0,0 0 0 0 0,0-1 0 0 0,0 1 0 0 0,1 0 0 0 0,-1 0-1 0 0,0 0 1 0 0,1-1 0 0 0,-1 1 0 0 0,1 0 0 0 0,-1 0 0 0 0,1-1 0 0 0,-1 1 0 0 0,1-1 0 0 0,-1 1 0 0 0,1 0-1 0 0,0-1 1 0 0,-1 1 0 0 0,1-1 0 0 0,0 1 0 0 0,-1-1 0 0 0,1 1 0 0 0,0-1 0 0 0,0 0 0 0 0,-1 1 0 0 0,1-1-1 0 0,0 0 1 0 0,0 0 0 0 0,0 0 0 0 0,0 1 18 0 0,48 3-480 0 0,-44-4 381 0 0,132-23-3189 0 0,-93 9-201 0 0,0-2-3475 0 0,-29 10 3281 0 0,2-1-5104 0 0</inkml:trace>
  <inkml:trace contextRef="#ctx0" brushRef="#br0" timeOffset="534.244">624 707 6273 0 0,'0'0'1711'0'0,"0"0"-468"0"0,0 0-405 0 0,0 0-18 0 0,0 0 178 0 0,0 0 178 0 0,0 0 99 0 0,0 0-2 0 0,0 0-147 0 0,0 0-203 0 0,0 0-138 0 0,0 0-97 0 0,0 0-22 0 0,16 3 21 0 0,115 12 1282 0 0,35-57 50 0 0,-96 19-1533 0 0,1-1-6 0 0,-51 16-377 0 0,0 1 0 0 0,1 0-1 0 0,-1 2 1 0 0,1 1 0 0 0,0 0-1 0 0,0 1 1 0 0,1 2-103 0 0,-21 24 255 0 0,-41 96 384 0 0,34-106-584 0 0,3-7-32 0 0,-8 14 10 0 0,2 0 1 0 0,0 0-1 0 0,1 1 1 0 0,1 0-1 0 0,1 0 1 0 0,1 0-1 0 0,1 1 1 0 0,0 0 0 0 0,1 15-34 0 0,17 12-1241 0 0,9-43-8765 0 0,-19-6 3609 0 0,-1 0-3388 0 0</inkml:trace>
  <inkml:trace contextRef="#ctx0" brushRef="#br0" timeOffset="905.389">1529 876 15411 0 0,'0'0'1853'0'0,"0"0"-348"0"0,0 0-142 0 0,0 0-109 0 0,0 0-189 0 0,0 0-198 0 0,0 0-191 0 0,0 0-203 0 0,0 0-200 0 0,0 0-149 0 0,0 0-83 0 0,0 0-26 0 0,0 0 0 0 0,-21 19-25 0 0,-61 58-7 0 0,80-75 14 0 0,-1 0 0 0 0,1-1 0 0 0,0 1 0 0 0,0 0 0 0 0,0 0 1 0 0,0 0-1 0 0,1 1 0 0 0,-1-1 0 0 0,0 0 0 0 0,1 1 0 0 0,0-1 0 0 0,0 1 0 0 0,-1-1 0 0 0,1 1 0 0 0,1 0 0 0 0,-1-1 0 0 0,0 1 1 0 0,1 0-1 0 0,-1 0 0 0 0,1 0 0 0 0,0-1 0 0 0,0 1 0 0 0,0 0 0 0 0,0 0 0 0 0,1 2 3 0 0,1 10-22 0 0,-3-10 23 0 0,1-1 1 0 0,0 1-1 0 0,1 0 0 0 0,-1-1 0 0 0,1 1 0 0 0,0-1 1 0 0,0 1-1 0 0,0-1 0 0 0,1 0 0 0 0,-1 1 0 0 0,1-1 1 0 0,0 0-1 0 0,0 0 0 0 0,1 0 0 0 0,-1 0 0 0 0,1 0 1 0 0,0-1-1 0 0,0 1 0 0 0,0-1 0 0 0,1 0 0 0 0,-1 0 1 0 0,1 0-1 0 0,-1 0 0 0 0,1-1 0 0 0,0 1 0 0 0,0-1 1 0 0,0 0-1 0 0,1 0 0 0 0,-1-1 0 0 0,0 1 0 0 0,1-1 0 0 0,-1 0 1 0 0,1 0-1 0 0,-1 0 0 0 0,1-1 0 0 0,-1 1 0 0 0,1-1 1 0 0,2-1-2 0 0,0-2 68 0 0,-1 0 0 0 0,0 0 0 0 0,0-1 1 0 0,0 0-1 0 0,0 0 0 0 0,-1-1 0 0 0,0 0 1 0 0,0 0-1 0 0,0 0 0 0 0,0 0 0 0 0,-1-1 1 0 0,0 0-1 0 0,0 0 0 0 0,-1 0 0 0 0,1 0 1 0 0,-1-1-1 0 0,0 1 0 0 0,-1-1 0 0 0,0 1 1 0 0,0-1-1 0 0,0 0 0 0 0,-1 0 0 0 0,0-6-68 0 0,2 3 33 0 0,0 1-1 0 0,-1-1 0 0 0,0 0 0 0 0,-1 0 0 0 0,-1 0 1 0 0,1 0-1 0 0,-1 0 0 0 0,-1 0 0 0 0,0 0 0 0 0,0 0 1 0 0,-1 0-1 0 0,0 0 0 0 0,-1-1-32 0 0,-46-62-87 0 0,48 72-72 0 0,-1 0-1 0 0,1 0 1 0 0,0 0-1 0 0,-1 0 1 0 0,1 0-1 0 0,-1 1 1 0 0,1-1-1 0 0,-1 1 1 0 0,1-1-1 0 0,-1 1 1 0 0,0 0 0 0 0,1-1-1 0 0,-1 1 1 0 0,1 0-1 0 0,-1 0 1 0 0,0 0-1 0 0,1 0 1 0 0,-1 1-1 0 0,0-1 1 0 0,1 0-1 0 0,-1 1 1 0 0,1-1-1 0 0,-1 1 1 0 0,1-1-1 0 0,-1 1 1 0 0,1 0-1 0 0,-1-1 1 0 0,1 1-1 0 0,0 0 1 0 0,-1 0-1 0 0,1 0 1 0 0,0 0-1 0 0,0 0 1 0 0,0 1-1 0 0,0-1 1 0 0,0 0-1 0 0,0 0 1 0 0,0 1-1 0 0,0-1 1 0 0,0 1-1 0 0,0-1 1 0 0,1 1-1 0 0,-1-1 1 0 0,0 2 159 0 0,-6 14-3851 0 0,0-6-2435 0 0,0 0-3320 0 0</inkml:trace>
  <inkml:trace contextRef="#ctx0" brushRef="#br0" timeOffset="1240.511">1854 1156 8082 0 0,'0'0'2082'0'0,"0"0"-732"0"0,0 0-7 0 0,0 0 270 0 0,0 0 102 0 0,0 0-119 0 0,0 0-173 0 0,0 0-167 0 0,0 0-219 0 0,0 0-215 0 0,0 0-169 0 0,0 0-95 0 0,-2 6-2 0 0,-3 16-26 0 0,4-17-27 0 0,1-5-9 0 0,0 0-35 0 0,0 0-32 0 0,1-11 599 0 0,2-6-906 0 0,1 0 0 0 0,1 1 1 0 0,0 0-1 0 0,1 0 1 0 0,1 0-1 0 0,0 1 1 0 0,2 0-1 0 0,-1 1 1 0 0,3-3-121 0 0,49-70 283 0 0,12 17-215 0 0,-70 70-150 0 0,0-1 1 0 0,-1 1-1 0 0,1 1 1 0 0,0-1-1 0 0,0 0 1 0 0,-1 0 0 0 0,1 1-1 0 0,0-1 1 0 0,-1 0-1 0 0,1 1 1 0 0,0 0 0 0 0,-1-1-1 0 0,1 1 1 0 0,-1 0-1 0 0,1 0 1 0 0,-1 0 0 0 0,0 0-1 0 0,1 0 1 0 0,-1 0-1 0 0,0 0 1 0 0,0 1 0 0 0,1-1-1 0 0,-1 0 1 0 0,0 1-1 0 0,0-1 1 0 0,-1 1 0 0 0,1-1-1 0 0,0 1 1 0 0,0-1-1 0 0,-1 1 1 0 0,1 1 81 0 0,14 16-2787 0 0,-9-14 1451 0 0,3 2-1549 0 0,-4-2-2005 0 0,0 0-6887 0 0</inkml:trace>
  <inkml:trace contextRef="#ctx0" brushRef="#br0" timeOffset="5139.959">3094 656 1688 0 0,'0'0'1850'0'0,"0"0"-183"0"0,0 0 9 0 0,0 0 181 0 0,0 0 85 0 0,0 0-87 0 0,0 0-179 0 0,0 0-269 0 0,0 0-283 0 0,0 0-226 0 0,0 0-165 0 0,-10-2-97 0 0,-31-6-55 0 0,36 8-448 0 0,0 0 1 0 0,0 0-1 0 0,0 1 1 0 0,0-1 0 0 0,0 1-1 0 0,0 0 1 0 0,0 0-1 0 0,1 1 1 0 0,-1 0 0 0 0,0-1-1 0 0,0 2 1 0 0,1-1 0 0 0,0 0-1 0 0,-1 1 1 0 0,1 0-1 0 0,0 0 1 0 0,0 0 0 0 0,0 1-1 0 0,-3 3-133 0 0,-6 4 197 0 0,-3 1-106 0 0,1 1 0 0 0,0 0 1 0 0,1 1-1 0 0,1 1 0 0 0,0 0 1 0 0,1 1-1 0 0,0 0 0 0 0,2 0 0 0 0,0 2 1 0 0,1-1-1 0 0,-5 13-91 0 0,11-19 19 0 0,0 0 0 0 0,1 0-1 0 0,0 1 1 0 0,0-1 0 0 0,1 0 0 0 0,1 1 0 0 0,0-1-1 0 0,1 1 1 0 0,0-1 0 0 0,1 1-19 0 0,0-6 25 0 0,1-1 0 0 0,0 1 0 0 0,0-1-1 0 0,0 1 1 0 0,1-1 0 0 0,0 0 0 0 0,0 0 0 0 0,0-1-1 0 0,0 1 1 0 0,1-1 0 0 0,0 0 0 0 0,0 0 0 0 0,0-1 0 0 0,0 1-1 0 0,1-1 1 0 0,-1 0 0 0 0,1 0 0 0 0,0-1 0 0 0,0 0 0 0 0,0 0-1 0 0,0 0 1 0 0,0-1 0 0 0,0 0 0 0 0,0 0 0 0 0,0-1-1 0 0,3 1-24 0 0,2-1 107 0 0,0 1-1 0 0,0-2 1 0 0,0 0-1 0 0,0 0 0 0 0,0-1 1 0 0,0 0-1 0 0,-1-1 0 0 0,1 0 1 0 0,-1-1-1 0 0,0 0 0 0 0,0 0 1 0 0,0-1-1 0 0,0-1 0 0 0,-1 0 1 0 0,0 0-1 0 0,0 0 1 0 0,-1-1-1 0 0,0-1 0 0 0,0 1 1 0 0,0-2-107 0 0,6-6 96 0 0,0-2 1 0 0,-1 0 0 0 0,-1 0 0 0 0,0-1 0 0 0,-2-1 0 0 0,0 0-1 0 0,-1 0 1 0 0,-1-1 0 0 0,-1 0 0 0 0,5-20-97 0 0,11-19 104 0 0,-27 110-395 0 0,3-47 290 0 0,-2 6-1 0 0,0 0-1 0 0,1 1 1 0 0,0-1 0 0 0,0 1-1 0 0,1-1 1 0 0,1 1-1 0 0,0 0 1 0 0,0-1-1 0 0,1 1 1 0 0,1-1-1 0 0,-1 1 1 0 0,2-1-1 0 0,-1 0 1 0 0,1 0-1 0 0,1 0 1 0 0,0 0 0 0 0,1 0-1 0 0,-1-1 1 0 0,2 1-1 0 0,-1-1 1 0 0,1-1-1 0 0,1 1 1 0 0,3 3 2 0 0,1-4-114 0 0,0 0 0 0 0,0 0 0 0 0,1-1-1 0 0,0 0 1 0 0,0-1 0 0 0,0 0 0 0 0,1-1 0 0 0,0-1 0 0 0,0 0 0 0 0,1 0 0 0 0,-1-2 0 0 0,6 1 114 0 0,42 1-4819 0 0,-4-10-6070 0 0,-43 2 952 0 0</inkml:trace>
  <inkml:trace contextRef="#ctx0" brushRef="#br0" timeOffset="6751.996">4404 803 424 0 0,'0'0'1965'0'0,"0"0"-117"0"0,0 0 120 0 0,0 0 229 0 0,0 0 122 0 0,0 0-105 0 0,0 0-316 0 0,0 0-349 0 0,0 0-321 0 0,0 0-283 0 0,0 0-203 0 0,0 0-120 0 0,-16-7-86 0 0,-52-17-75 0 0,65 23-422 0 0,0 1 0 0 0,0 0 0 0 0,-1 0 0 0 0,1 0 0 0 0,0 0-1 0 0,0 1 1 0 0,0 0 0 0 0,0-1 0 0 0,0 1 0 0 0,0 0-1 0 0,0 0 1 0 0,0 1 0 0 0,0-1 0 0 0,0 0 0 0 0,1 1 0 0 0,-1 0-1 0 0,0 0 1 0 0,1 0 0 0 0,-1 0 0 0 0,1 0 0 0 0,0 0-1 0 0,0 1 1 0 0,0-1 0 0 0,0 1-39 0 0,-8 6 134 0 0,-4 5-79 0 0,0 0 1 0 0,0 1-1 0 0,1 1 0 0 0,1 0 1 0 0,1 1-1 0 0,0 0 0 0 0,1 0 1 0 0,1 1-1 0 0,1 0 0 0 0,0 1 1 0 0,2 0-1 0 0,0 0 1 0 0,1 1-1 0 0,0-1 0 0 0,2 1 1 0 0,1 0-1 0 0,0 0 0 0 0,1 15-55 0 0,3-29 29 0 0,-1-1 0 0 0,1 1-1 0 0,0 0 1 0 0,0 0 0 0 0,0-1 0 0 0,1 1-1 0 0,0-1 1 0 0,0 0 0 0 0,0 0-1 0 0,1 0 1 0 0,0 0 0 0 0,0-1 0 0 0,0 1-1 0 0,0-1 1 0 0,1 0 0 0 0,-1 0 0 0 0,1-1-1 0 0,0 1 1 0 0,0-1 0 0 0,1 0-1 0 0,-1 0 1 0 0,1-1 0 0 0,-1 0 0 0 0,1 0-1 0 0,0 0 1 0 0,0-1 0 0 0,0 1-1 0 0,0-2 1 0 0,0 1 0 0 0,0 0 0 0 0,0-1-1 0 0,0 0 1 0 0,0-1 0 0 0,0 1 0 0 0,0-1-1 0 0,0 0 1 0 0,0-1 0 0 0,-1 0-1 0 0,1 0 1 0 0,0 0 0 0 0,0 0-29 0 0,18-12 213 0 0,0 0 0 0 0,-1-2 0 0 0,-1 0 0 0 0,0-1 0 0 0,-2-2 0 0 0,0 0 0 0 0,-1-1 0 0 0,15-20-213 0 0,-27 32 38 0 0,21-20 52 0 0,-2-2 1 0 0,-2 0 0 0 0,0-2 0 0 0,-2 0 0 0 0,-2-1 0 0 0,-1-2 0 0 0,-1 0 0 0 0,-2 0-1 0 0,-2-2 1 0 0,-1 0 0 0 0,-2 0 0 0 0,-1-1 0 0 0,-2-1 0 0 0,0-14-91 0 0,-7 40 4 0 0,1 0-5 0 0,-1-1 0 0 0,0 0 1 0 0,0 0-1 0 0,-1 1 0 0 0,-1-1 1 0 0,-1 0-1 0 0,0 0 0 0 0,0 1 0 0 0,-2-1 1 0 0,1 1-1 0 0,-2 0 0 0 0,0 0 0 0 0,-3-6 1 0 0,5 16-17 0 0,0 0 0 0 0,-1 0 0 0 0,1 1 0 0 0,-1-1 0 0 0,1 1-1 0 0,-1 0 1 0 0,0 0 0 0 0,0 0 0 0 0,0 0 0 0 0,0 1 0 0 0,0 0-1 0 0,0 0 1 0 0,0 0 0 0 0,0 0 0 0 0,0 0 0 0 0,-1 1 0 0 0,1 0-1 0 0,0 0 1 0 0,-1 0 0 0 0,1 0 0 0 0,0 1 0 0 0,0 0 0 0 0,0 0-1 0 0,-1 0 1 0 0,1 0 0 0 0,0 1 0 0 0,0-1 0 0 0,0 1 0 0 0,1 0-1 0 0,-1 0 1 0 0,0 1 0 0 0,1-1 0 0 0,-1 1 0 0 0,1-1 0 0 0,0 1-1 0 0,0 0 1 0 0,0 1 0 0 0,0-1 0 0 0,1 0 0 0 0,-2 3 17 0 0,-16 17-11 0 0,2 2-1 0 0,0 0 1 0 0,2 1 0 0 0,0 0 0 0 0,2 1 0 0 0,1 1 0 0 0,1 0 0 0 0,2 1 0 0 0,1 0 0 0 0,1 1-1 0 0,1 0 1 0 0,2 0 0 0 0,1 1 0 0 0,1-1 0 0 0,1 10 11 0 0,2-25 4 0 0,-1-6-6 0 0,1 0 1 0 0,0 0-1 0 0,0 0 1 0 0,1 0-1 0 0,0 0 1 0 0,0 0-1 0 0,1 0 1 0 0,0 0-1 0 0,1 0 1 0 0,0-1-1 0 0,0 1 1 0 0,1-1-1 0 0,0 0 1 0 0,3 5 1 0 0,0-5 19 0 0,-1-1 0 0 0,1 1 0 0 0,0-1 0 0 0,0-1 0 0 0,1 1 0 0 0,-1-1 0 0 0,2 0 0 0 0,-1-1 0 0 0,1 0 0 0 0,-1-1 0 0 0,1 1 0 0 0,1-1 0 0 0,-1-1 0 0 0,0 0 0 0 0,1-1 0 0 0,0 1 1 0 0,-1-2-1 0 0,1 1 0 0 0,0-1 0 0 0,0-1 0 0 0,10 0-19 0 0,0-3 72 0 0,0 0 1 0 0,-1-1-1 0 0,1-1 0 0 0,-1-1 1 0 0,1-1-1 0 0,-2-1 1 0 0,1 0-1 0 0,-1-1 1 0 0,-1-1-1 0 0,1-1 0 0 0,-2 0 1 0 0,1-1-1 0 0,3-6-72 0 0,66-74 208 0 0,-71 60-109 0 0,-15 31-91 0 0,0 1-5 0 0,0 0-31 0 0,-4 22-227 0 0,-25 111 92 0 0,43-77 2 0 0,-11-52 162 0 0,1 1 1 0 0,0-1-1 0 0,0 0 1 0 0,0 0-1 0 0,0 0 1 0 0,1-1-1 0 0,0 1 1 0 0,-1-1-1 0 0,1 0 1 0 0,0 0 0 0 0,1-1-1 0 0,-1 0 1 0 0,0 0-1 0 0,1 0 1 0 0,-1 0-1 0 0,1-1 1 0 0,0 0-1 0 0,-1 0 1 0 0,1 0-1 0 0,0-1 1 0 0,0 0-1 0 0,5-1-1 0 0,2 0 25 0 0,1 0 0 0 0,0-2 0 0 0,-1 0 0 0 0,0 0 0 0 0,0-1 0 0 0,0-1-1 0 0,0 0 1 0 0,-1-1 0 0 0,0 0 0 0 0,0-1 0 0 0,0 0 0 0 0,4-4-25 0 0,71-40 104 0 0,-82 48-107 0 0,1-1 0 0 0,0 1 0 0 0,0 0-1 0 0,0 1 1 0 0,0-1 0 0 0,0 1 0 0 0,0 1 0 0 0,1-1 0 0 0,-1 1-1 0 0,1 0 1 0 0,-1 0 0 0 0,1 1 0 0 0,-1 0 0 0 0,4 0 3 0 0,-6 2-3 0 0,-1 1 1 0 0,0-1-1 0 0,0 1 0 0 0,0 0 0 0 0,0 0 1 0 0,0 0-1 0 0,0 0 0 0 0,-1 0 1 0 0,1 1-1 0 0,-1-1 0 0 0,0 1 1 0 0,0-1-1 0 0,0 1 0 0 0,-1 0 1 0 0,1 0-1 0 0,-1 0 0 0 0,0 0 1 0 0,0 1 2 0 0,5 11-5 0 0,-3-10 7 0 0,-1-1 0 0 0,-1 1 1 0 0,1 0-1 0 0,-1 0 0 0 0,0 1 1 0 0,-1-1-1 0 0,1 0 1 0 0,-1 0-1 0 0,-1 0 0 0 0,1 0 1 0 0,-1 0-1 0 0,0 0 1 0 0,0 0-1 0 0,-1 2-2 0 0,-1-3-10 0 0,0-1-1 0 0,0 0 1 0 0,0 0 0 0 0,0 0 0 0 0,-1-1 0 0 0,0 1-1 0 0,1-1 1 0 0,-1 0 0 0 0,0 0 0 0 0,-1 0-1 0 0,1-1 1 0 0,0 1 0 0 0,-1-1 0 0 0,0 0 0 0 0,1-1-1 0 0,-1 1 1 0 0,0-1 0 0 0,0 1 0 0 0,0-2-1 0 0,0 1 1 0 0,0 0 0 0 0,0-1 0 0 0,0 0 0 0 0,0 0-1 0 0,0-1 1 0 0,0 1 0 0 0,0-1 0 0 0,0 0-1 0 0,0 0 1 0 0,0-1 0 0 0,1 0 0 0 0,-1 1 0 0 0,0-2-1 0 0,1 1 1 0 0,0 0 0 0 0,-2-2 10 0 0,-36-29-636 0 0,94 33-184 0 0,110 55 753 0 0,-143-53 139 0 0,1 0 1 0 0,0-2-1 0 0,-1 0 1 0 0,1-2-1 0 0,-1 0 0 0 0,1-1 1 0 0,-1-1-1 0 0,0 0 1 0 0,0-2-1 0 0,16-7-72 0 0,0-2 179 0 0,-1-2 0 0 0,0-1 0 0 0,-2-2-1 0 0,0-1 1 0 0,-1-1 0 0 0,-2-2 0 0 0,0-1 0 0 0,6-8-179 0 0,-13 8 108 0 0,0-1-1 0 0,-1 0 1 0 0,-2-1 0 0 0,-1-1 0 0 0,14-31-108 0 0,-20 39 19 0 0,-2-1 0 0 0,0-1 0 0 0,-2 0 0 0 0,0 0-1 0 0,-2 0 1 0 0,0-1 0 0 0,-1 0 0 0 0,-2 0 0 0 0,0-1 0 0 0,-1-18-19 0 0,-15-62 44 0 0,12 102-47 0 0,0 0-1 0 0,0 0 1 0 0,0-1-1 0 0,0 1 1 0 0,0 0-1 0 0,-1 0 1 0 0,1 0-1 0 0,-1 0 1 0 0,1 0-1 0 0,-1 0 1 0 0,0 1-1 0 0,0-1 1 0 0,1 0-1 0 0,-1 1 1 0 0,0 0 0 0 0,-1-1-1 0 0,1 1 1 0 0,0 0-1 0 0,0 0 1 0 0,0 0-1 0 0,-1 0 1 0 0,1 1-1 0 0,-1-1 1 0 0,1 1-1 0 0,0-1 1 0 0,-1 1-1 0 0,1 0 1 0 0,-1 0 0 0 0,1 0-1 0 0,-1 0 1 0 0,1 0-1 0 0,-1 0 1 0 0,1 1-1 0 0,0-1 1 0 0,-1 1-1 0 0,1 0 1 0 0,0 0-1 0 0,-1 0 1 0 0,1 0-1 0 0,0 0 4 0 0,-8 5-18 0 0,1-1 0 0 0,1 2-1 0 0,-1-1 1 0 0,1 1 0 0 0,0 0-1 0 0,1 1 1 0 0,0 0 0 0 0,0 0-1 0 0,0 0 1 0 0,1 1-1 0 0,0 0 1 0 0,1 1 0 0 0,-1 2 18 0 0,-3 8 4 0 0,0 0 0 0 0,2 1 1 0 0,0 0-1 0 0,2 0 0 0 0,0 0 1 0 0,1 1-1 0 0,1-1 0 0 0,1 1 1 0 0,1 0-1 0 0,1 0 0 0 0,1 0 0 0 0,1-1 1 0 0,4 19-5 0 0,2-9 4 0 0,1 0 0 0 0,2 0 0 0 0,1-1 0 0 0,1-1-1 0 0,1 0 1 0 0,2 0 0 0 0,0-2 0 0 0,2 0 0 0 0,6 4-4 0 0,-10-10 19 0 0,6 38-65 0 0,-20-58 47 0 0,-29 2-1709 0 0,24-22-6978 0 0,5-6-5825 0 0,0 18 10974 0 0</inkml:trace>
  <inkml:trace contextRef="#ctx0" brushRef="#br0" timeOffset="7187.012">6331 737 10066 0 0,'0'0'1961'0'0,"0"0"-204"0"0,0 0-122 0 0,0 0-180 0 0,0 0-224 0 0,0 0-168 0 0,0 0-131 0 0,0 0-149 0 0,0 0-187 0 0,0 0-165 0 0,0 0-96 0 0,0 0-54 0 0,0 0-37 0 0,-27 22-25 0 0,-87 68-38 0 0,44-26 538 0 0,52-46-412 0 0,7 1-7 0 0,70 21 439 0 0,-15-18 31 0 0,-1 1 1 0 0,0 3-1 0 0,-2 1 1 0 0,20 19-771 0 0,-4 20 404 0 0,-4-18-260 0 0,-19-44-3410 0 0,-15-22-8185 0 0,-15 10-256 0 0</inkml:trace>
  <inkml:trace contextRef="#ctx0" brushRef="#br0" timeOffset="8155.442">5220 483 1024 0 0,'0'0'1891'0'0,"0"0"-336"0"0,0 0-186 0 0,0 0-56 0 0,0 0-113 0 0,0 0-211 0 0,0 0-193 0 0,0 0-193 0 0,0 0-182 0 0,0 0-146 0 0,0 0-79 0 0,0 0 21 0 0,-2-4 79 0 0,-5-11 86 0 0,5 11 70 0 0,2 4 51 0 0,0 0 38 0 0,0 0 31 0 0,0 0 35 0 0,0 0 0 0 0,-7 6 4310 0 0,-9 6-2986 0 0,-27 22-396 0 0,26-24-1060 0 0,15-9 2523 0 0,-17 9-3312 0 0,24-9-1626 0 0,1-1 1521 0 0,22-4-7952 0 0,-18 1-3697 0 0</inkml:trace>
  <inkml:trace contextRef="#ctx0" brushRef="#br0" timeOffset="9407.65">6132 888 0 0 0,'0'0'643'0'0,"0"0"510"0"0,0 0 74 0 0,0 0-44 0 0,0 0-7 0 0,0 0-59 0 0,0 0 23 0 0,0 0 32 0 0,0 0 2 0 0,5 0-57 0 0,52 3 4277 0 0,-32-21-2943 0 0,108-53 1704 0 0,-54 36-3037 0 0,-67 31-4620 0 0,-2 3-7187 0 0,-6 1 660 0 0</inkml:trace>
  <inkml:trace contextRef="#ctx0" brushRef="#br0" timeOffset="15495.743">11961 818 5889 0 0,'0'0'1530'0'0,"0"0"-2"0"0,0 0-7 0 0,0 0 55 0 0,0 0-50 0 0,0 0-217 0 0,0 0-253 0 0,0 0-222 0 0,-32 13-206 0 0,-98 44-179 0 0,66-13 49 0 0,57-34-399 0 0,1-3-27 0 0,0 0-1 0 0,1 0 1 0 0,0 0 0 0 0,0 1 0 0 0,1 0 0 0 0,0 0 0 0 0,0 0 0 0 0,1 0 0 0 0,0 1 0 0 0,0 0 0 0 0,1-1 0 0 0,0 1 0 0 0,1 0 0 0 0,-1 0 0 0 0,2 0 0 0 0,0 0 0 0 0,0 0 0 0 0,0 1-72 0 0,2-4 75 0 0,0-1 1 0 0,1 0 0 0 0,-1-1 0 0 0,1 1-1 0 0,0 0 1 0 0,0-1 0 0 0,0 1 0 0 0,1-1-1 0 0,0 0 1 0 0,-1 0 0 0 0,1-1 0 0 0,1 1 0 0 0,-1-1-1 0 0,1 0 1 0 0,-1 0 0 0 0,1 0 0 0 0,0-1-1 0 0,0 1 1 0 0,0-1 0 0 0,0 0 0 0 0,0-1-1 0 0,0 1 1 0 0,1-1 0 0 0,-1 0 0 0 0,1-1 0 0 0,-1 1-1 0 0,5-1-75 0 0,5-2 179 0 0,0 0 1 0 0,-1-2-1 0 0,1 0 0 0 0,-1 0 0 0 0,0-1 0 0 0,0-1 0 0 0,0 0 1 0 0,-1-1-1 0 0,0-1 0 0 0,0 0 0 0 0,-1 0 0 0 0,0-1 0 0 0,-1-1 0 0 0,1 0 1 0 0,-2-1-1 0 0,0 0 0 0 0,0 0 0 0 0,-1-1 0 0 0,0-1 0 0 0,3-6-179 0 0,15-13 135 0 0,11-17 23 0 0,-2-3-1 0 0,-2-1 1 0 0,14-31-158 0 0,-23 39 18 0 0,-10 22-41 0 0,-2-1-1 0 0,0-1 1 0 0,-2 0-1 0 0,-1 0 1 0 0,-1-1-1 0 0,-1 0 1 0 0,-1-1-1 0 0,-2 1 0 0 0,0-1 1 0 0,-2-1-1 0 0,-1 1 1 0 0,-1 0-1 0 0,-1-1 1 0 0,-3-11 23 0 0,3 34-18 0 0,-1 1 0 0 0,0 0 0 0 0,-1 0-1 0 0,1 0 1 0 0,-1 0 0 0 0,0 0 0 0 0,0 0 0 0 0,0 1 0 0 0,0-1 0 0 0,0 0 0 0 0,-1 1 0 0 0,0 0 0 0 0,0 0-1 0 0,0-1 1 0 0,0 2 0 0 0,0-1 0 0 0,0 0 0 0 0,-1 1 0 0 0,0-1 0 0 0,1 1 0 0 0,-1 0 0 0 0,0 0 0 0 0,0 1-1 0 0,0-1 1 0 0,0 1 0 0 0,0 0 0 0 0,0 0 0 0 0,0 0 0 0 0,-1 1 0 0 0,1-1 0 0 0,0 1 0 0 0,-1 0 0 0 0,1 0-1 0 0,0 1 1 0 0,0-1 0 0 0,-1 1 0 0 0,1 0 0 0 0,0 0 0 0 0,0 0 0 0 0,0 1 0 0 0,0-1 0 0 0,0 1 0 0 0,0 0-1 0 0,1 0 1 0 0,-1 0 0 0 0,0 1 0 0 0,1-1 0 0 0,0 1 0 0 0,-1 1 18 0 0,-18 14 8 0 0,1 1 0 0 0,1 1 0 0 0,1 1 0 0 0,0 1 0 0 0,2 1 0 0 0,1 0 0 0 0,0 1 0 0 0,2 1 1 0 0,1 0-1 0 0,1 1 0 0 0,1 0 0 0 0,1 1 0 0 0,1 0 0 0 0,2 1 0 0 0,1-1 0 0 0,1 1 0 0 0,1 1 0 0 0,2-1 0 0 0,0 0 0 0 0,2 1 0 0 0,2 10-8 0 0,0-27 28 0 0,1-1 0 0 0,0 0 0 0 0,0 0 0 0 0,1 0 0 0 0,0-1 0 0 0,1 1 0 0 0,0-1 0 0 0,1 0 0 0 0,0 0 0 0 0,1-1-1 0 0,-1 0 1 0 0,2 0 0 0 0,0 0 0 0 0,0-1 0 0 0,0-1 0 0 0,1 1 0 0 0,0-1 0 0 0,0 0 0 0 0,1-1 0 0 0,0 0 0 0 0,0-1 0 0 0,0 0 0 0 0,1-1-1 0 0,-1 0 1 0 0,1 0 0 0 0,0-1 0 0 0,1-1 0 0 0,-1 0 0 0 0,0 0 0 0 0,1-1 0 0 0,-1 0 0 0 0,8-2-28 0 0,-7 2 12 0 0,0-1 1 0 0,0 0-1 0 0,0-1 0 0 0,0 0 1 0 0,0-1-1 0 0,0 0 0 0 0,0-1 1 0 0,0-1-1 0 0,-1 0 0 0 0,0 0 1 0 0,0-1-1 0 0,0-1 0 0 0,0 1 1 0 0,-1-2-1 0 0,0 0 0 0 0,7-5-12 0 0,6-21-1737 0 0,-21 20-1729 0 0,-1-4-3929 0 0,-1 10 1183 0 0,0 3-1014 0 0</inkml:trace>
  <inkml:trace contextRef="#ctx0" brushRef="#br0" timeOffset="15885.918">12577 803 5617 0 0,'0'0'3877'0'0,"0"0"-1336"0"0,0 0-504 0 0,0 0-171 0 0,0 0-310 0 0,0 0-349 0 0,0 0-288 0 0,0 0-241 0 0,-27 35-206 0 0,-83 110-168 0 0,71-70-79 0 0,38-65-194 0 0,0-5 10 0 0,0 1 0 0 0,0 0 0 0 0,0-1 0 0 0,0 1 0 0 0,1 0 0 0 0,0-1 0 0 0,0 1 0 0 0,0 0 0 0 0,1 0 0 0 0,0-1 0 0 0,0 1 0 0 0,0-1 0 0 0,1 1-1 0 0,0-1 1 0 0,0 1 0 0 0,0-1 0 0 0,1 0 0 0 0,0 0 0 0 0,0 0 0 0 0,0 0 0 0 0,1-1 0 0 0,-1 1 0 0 0,1-1 0 0 0,0 0 0 0 0,0 0 0 0 0,0 0 0 0 0,1-1 0 0 0,0 1 0 0 0,-1-1 0 0 0,1 0 0 0 0,0-1 0 0 0,1 1 0 0 0,-1-1 0 0 0,0 0 0 0 0,1 0 0 0 0,-1 0-41 0 0,5-1 141 0 0,0-1 0 0 0,0 0-1 0 0,0 0 1 0 0,0-1 0 0 0,0 0 0 0 0,0-1 0 0 0,0 0 0 0 0,-1 0-1 0 0,1-1 1 0 0,-1 0 0 0 0,0-1 0 0 0,0 0 0 0 0,0 0 0 0 0,0-1 0 0 0,0-1-1 0 0,-1 1 1 0 0,0-1 0 0 0,-1 0 0 0 0,6-6-141 0 0,2-2 163 0 0,-1-1 0 0 0,0-1 0 0 0,-1 0 0 0 0,-1 0 0 0 0,-1-1 0 0 0,0-1 0 0 0,-1 0 0 0 0,-1 0 0 0 0,1-6-163 0 0,-8 19-1 0 0,1 1 0 0 0,-1-2 0 0 0,0 1 0 0 0,-1 0 0 0 0,1 0 0 0 0,-1-1-1 0 0,0 1 1 0 0,-1 0 0 0 0,1-1 0 0 0,-1 1 0 0 0,0-1 0 0 0,0 1 0 0 0,-1-1-1 0 0,0 1 1 0 0,0-1 0 0 0,0 1 0 0 0,0 0 0 0 0,-1 0 0 0 0,0 0 0 0 0,0-1-1 0 0,0 2 1 0 0,-1-1 0 0 0,0 0 0 0 0,0 0 0 0 0,0 1 0 0 0,0 0 0 0 0,-1-1-1 0 0,0 1 1 0 0,1 1 0 0 0,-2-1 0 0 0,1 0 0 0 0,0 1 0 0 0,-1 0 0 0 0,1 0-1 0 0,-5-1 2 0 0,1 0-162 0 0,0 0-1 0 0,0 1 0 0 0,0 0 0 0 0,-1 1 0 0 0,1 0 1 0 0,-1 0-1 0 0,1 1 0 0 0,-1 0 0 0 0,0 0 0 0 0,0 1 0 0 0,1 1 1 0 0,-1-1-1 0 0,0 1 0 0 0,1 1 0 0 0,-1-1 0 0 0,0 1 1 0 0,1 1-1 0 0,0 0 0 0 0,0 0 0 0 0,0 1 0 0 0,0 0 1 0 0,0 0-1 0 0,1 0 0 0 0,-6 5 163 0 0,-72 77-7351 0 0,42-19-6635 0 0,38-55 12322 0 0</inkml:trace>
  <inkml:trace contextRef="#ctx0" brushRef="#br0" timeOffset="16351.973">12913 876 8130 0 0,'0'0'3103'0'0,"0"0"-504"0"0,0 0-393 0 0,0 0-443 0 0,0 0-441 0 0,0 0-243 0 0,0 0-162 0 0,0 0-135 0 0,0 0-142 0 0,0 0-137 0 0,0 0-106 0 0,0 0-65 0 0,-22 24-20 0 0,-69 73-41 0 0,88-95-246 0 0,-1 1 0 0 0,1 0 0 0 0,0 0 0 0 0,0 0 0 0 0,0 0 0 0 0,0 1 0 0 0,1-1 0 0 0,-1 1 0 0 0,1 0 0 0 0,0-1 0 0 0,0 1 1 0 0,0 0-1 0 0,0 0 0 0 0,1 1 0 0 0,0-1 0 0 0,0 0 0 0 0,0 0 0 0 0,0 1 0 0 0,1-1 0 0 0,-1 0 0 0 0,1 1 0 0 0,0 1-25 0 0,1 9 73 0 0,-1-12-57 0 0,0 0 0 0 0,0 0 0 0 0,0-1 1 0 0,1 1-1 0 0,-1-1 0 0 0,1 1 0 0 0,0 0 0 0 0,0-1 0 0 0,0 1 0 0 0,0-1 1 0 0,0 1-1 0 0,0-1 0 0 0,1 0 0 0 0,-1 0 0 0 0,1 1 0 0 0,0-1 1 0 0,-1 0-1 0 0,1 0 0 0 0,0-1 0 0 0,0 1 0 0 0,0 0 0 0 0,1-1 0 0 0,-1 1 1 0 0,0-1-1 0 0,1 0 0 0 0,-1 1 0 0 0,0-1 0 0 0,1 0 0 0 0,0-1 0 0 0,-1 1 1 0 0,1 0-1 0 0,-1-1 0 0 0,1 1 0 0 0,0-1 0 0 0,-1 0 0 0 0,1 0 0 0 0,0 0 1 0 0,0 0-17 0 0,5 0 70 0 0,-1 0 0 0 0,1-1 1 0 0,0 0-1 0 0,-1 0 0 0 0,1-1 1 0 0,-1 0-1 0 0,1 0 1 0 0,-1-1-1 0 0,0 0 0 0 0,0 0 1 0 0,0 0-1 0 0,0-1 0 0 0,1-1-70 0 0,107-87 663 0 0,-27 15-455 0 0,-58 58-225 0 0,-29 19-32 0 0,-1 25-66 0 0,11 107-199 0 0,-10-128 308 0 0,0 0 0 0 0,1 0 0 0 0,-1 0 1 0 0,1 0-1 0 0,0 0 0 0 0,0-1 0 0 0,0 1 0 0 0,1-1 1 0 0,-1 1-1 0 0,1-1 0 0 0,0 0 0 0 0,0 0 0 0 0,0 0 1 0 0,0 0-1 0 0,1 0 0 0 0,-1-1 0 0 0,1 0 1 0 0,-1 1-1 0 0,1-1 0 0 0,0-1 0 0 0,0 1 0 0 0,0-1 1 0 0,0 1-1 0 0,0-1 0 0 0,0 0 0 0 0,0 0 0 0 0,1-1 1 0 0,1 1 5 0 0,2-1 22 0 0,-1-1 1 0 0,0 1 0 0 0,1-1 0 0 0,-1 0 0 0 0,0-1-1 0 0,0 0 1 0 0,0 0 0 0 0,0-1 0 0 0,0 1-1 0 0,-1-2 1 0 0,1 1 0 0 0,-1-1 0 0 0,0 0-1 0 0,0 0 1 0 0,0 0 0 0 0,0-1 0 0 0,-1 0-1 0 0,3-3-22 0 0,83-104 448 0 0,-84 103-437 0 0,25-67 187 0 0,-29 42-5741 0 0,-3 33 891 0 0,0 1-2868 0 0,0 0-2553 0 0</inkml:trace>
  <inkml:trace contextRef="#ctx0" brushRef="#br0" timeOffset="16803.021">13592 1241 11907 0 0,'0'0'3274'0'0,"0"0"-1607"0"0,0 0-427 0 0,0 0 72 0 0,0 0 10 0 0,0 0-154 0 0,0 0-248 0 0,0 0-141 0 0,0 0-107 0 0,0 0-125 0 0,0 0-88 0 0,0 0-65 0 0,16-22-51 0 0,50-66-51 0 0,-12 14 250 0 0,-11 12-332 0 0,-18 29-220 0 0,4 25-2195 0 0,-25 129 1659 0 0,-2-115 561 0 0,-1 0 0 0 0,1-1 0 0 0,0 1 0 0 0,1-1 0 0 0,0 0 1 0 0,-1 0-1 0 0,2 0 0 0 0,-1 0 0 0 0,1 0 0 0 0,-1-1 1 0 0,1 1-1 0 0,0-1 0 0 0,1 0 0 0 0,-1 0 0 0 0,1-1 1 0 0,0 1-1 0 0,-1-1 0 0 0,2 0 0 0 0,-1-1 0 0 0,0 1 1 0 0,0-1-1 0 0,1 0 0 0 0,0 0 0 0 0,-1 0 0 0 0,1-1 1 0 0,0 0-1 0 0,0 0 0 0 0,1-1-15 0 0,1 0 128 0 0,-1 0 0 0 0,1-1 0 0 0,-1 0 0 0 0,1 0 0 0 0,-1-1 1 0 0,0 0-1 0 0,0 0 0 0 0,1-1 0 0 0,-2 0 0 0 0,1 0 0 0 0,0 0 0 0 0,0-1 0 0 0,-1 0 0 0 0,0-1 0 0 0,0 1 1 0 0,0-1-1 0 0,-1 0 0 0 0,1-1 0 0 0,1-2-128 0 0,26-36 361 0 0,3-31-698 0 0,-26 47-497 0 0,0 0-3014 0 0,-8 8-5709 0 0,-2 9-2830 0 0</inkml:trace>
  <inkml:trace contextRef="#ctx0" brushRef="#br0" timeOffset="12141.964">7199 1385 4825 0 0,'0'0'1512'0'0,"0"0"19"0"0,0 0 114 0 0,0 0 180 0 0,0 0 41 0 0,0 0-153 0 0,0 0-224 0 0,0 0-227 0 0,0 0-227 0 0,0 0-174 0 0,32-28-103 0 0,102-87-68 0 0,-61 29 567 0 0,-11-14 98 0 0,30-101-250 0 0,-61 64-753 0 0,-31 134-343 0 0,1 1 3 0 0,-1-1 0 0 0,1 1 0 0 0,-1 0-1 0 0,0-1 1 0 0,0 1 0 0 0,0-1 0 0 0,0 1 0 0 0,0-1-1 0 0,0 1 1 0 0,-1-1 0 0 0,1 1 0 0 0,-1 0-1 0 0,1-1 1 0 0,-1 1 0 0 0,0 0 0 0 0,0-1 0 0 0,0 1-1 0 0,0 0 1 0 0,-1 0 0 0 0,1 0 0 0 0,0 0 0 0 0,-1 0-1 0 0,-1-1-11 0 0,2 2-12 0 0,0-1-1 0 0,-1 1 1 0 0,1 1-1 0 0,-1-1 0 0 0,1 0 1 0 0,-1 0-1 0 0,1 0 0 0 0,-1 1 1 0 0,1-1-1 0 0,-1 1 0 0 0,1-1 1 0 0,-1 1-1 0 0,0 0 1 0 0,1-1-1 0 0,-1 1 0 0 0,0 0 1 0 0,1 0-1 0 0,-1 0 0 0 0,0 1 1 0 0,1-1-1 0 0,-1 0 1 0 0,0 0-1 0 0,1 1 0 0 0,-1-1 1 0 0,1 1-1 0 0,-1 0 0 0 0,1-1 1 0 0,-1 1-1 0 0,1 0 0 0 0,-1 0 1 0 0,1 0-1 0 0,0 0 1 0 0,-1 0-1 0 0,1 1 13 0 0,-74 103-261 0 0,63-12 254 0 0,14-89 14 0 0,0-1 0 0 0,0 0 0 0 0,1 1 0 0 0,0-1 0 0 0,-1 0 0 0 0,1 0 1 0 0,0-1-1 0 0,0 1 0 0 0,1 0 0 0 0,-1-1 0 0 0,1 0 0 0 0,-1 0 0 0 0,1 0 0 0 0,-1 0 0 0 0,1-1 0 0 0,0 1 0 0 0,0-1 0 0 0,0 0 1 0 0,0 0-1 0 0,0 0 0 0 0,0-1 0 0 0,0 0 0 0 0,0 1 0 0 0,0-1 0 0 0,0-1 0 0 0,1 1 0 0 0,1-1-7 0 0,-2 1 17 0 0,187-21 348 0 0,-189 21-356 0 0,-1 0-1 0 0,1 0 0 0 0,-1 0 1 0 0,1 0-1 0 0,-1 0 0 0 0,0 0 0 0 0,1 0 1 0 0,-1 1-1 0 0,0-1 0 0 0,1 0 1 0 0,-1 1-1 0 0,0-1 0 0 0,1 1 0 0 0,-1 0 1 0 0,0-1-1 0 0,0 1 0 0 0,1 0 0 0 0,-1 0 1 0 0,0 0-1 0 0,0-1 0 0 0,0 1 1 0 0,0 0-1 0 0,0 1 0 0 0,0-1 0 0 0,0 0 1 0 0,-1 0-1 0 0,1 0 0 0 0,0 0 1 0 0,-1 1-1 0 0,1-1 0 0 0,-1 0 0 0 0,1 1 1 0 0,-1-1-1 0 0,1 0 0 0 0,-1 1 1 0 0,0-1-1 0 0,0 1 0 0 0,0-1 0 0 0,0 0 1 0 0,0 1-1 0 0,0-1 0 0 0,0 1 1 0 0,0-1-1 0 0,0 0 0 0 0,-1 1 0 0 0,1-1 1 0 0,-1 0-1 0 0,1 1 0 0 0,-1-1 1 0 0,0 1-9 0 0,1 12 104 0 0,-35 96 375 0 0,3-5-378 0 0,32-96-130 0 0,12 63-3779 0 0,6-60-1928 0 0,10-11-3984 0 0,-10-8 3866 0 0,-14 4 5118 0 0,5-1 283 0 0</inkml:trace>
  <inkml:trace contextRef="#ctx0" brushRef="#br0" timeOffset="13667.751">8096 983 0 0 0,'0'0'1394'0'0,"0"0"765"0"0,0 0 269 0 0,0 0-53 0 0,0 0-170 0 0,0 0-263 0 0,0 0-367 0 0,0 0-324 0 0,0 0-243 0 0,0 0-129 0 0,0 0-74 0 0,0 0-53 0 0,-8 26-84 0 0,-40 129 354 0 0,47-153-970 0 0,-1 1-1 0 0,1 0 1 0 0,0-1-1 0 0,0 1 1 0 0,0 0 0 0 0,0 0-1 0 0,1 0 1 0 0,-1 0-1 0 0,1 0 1 0 0,0 0 0 0 0,-1 0-1 0 0,1 0 1 0 0,1 0-1 0 0,-1 0 1 0 0,0 0 0 0 0,1 0-1 0 0,-1 0 1 0 0,1-1-1 0 0,0 1 1 0 0,0 0 0 0 0,0 0-1 0 0,0 0 1 0 0,1-1-1 0 0,-1 1 1 0 0,1-1 0 0 0,0 1-1 0 0,-1-1 1 0 0,1 1-1 0 0,0-1 1 0 0,1 0 0 0 0,-1 0-1 0 0,0 0 1 0 0,0 0-1 0 0,1-1 1 0 0,-1 1 0 0 0,1-1-1 0 0,0 1 1 0 0,-1-1-1 0 0,1 0 1 0 0,0 0 0 0 0,0 0-1 0 0,0 0-51 0 0,2 0 77 0 0,0-1-1 0 0,-1 0 1 0 0,1 0-1 0 0,-1-1 1 0 0,1 1-1 0 0,0-1 1 0 0,-1 0-1 0 0,1 0 1 0 0,-1 0-1 0 0,0-1 1 0 0,1 1-1 0 0,-1-1 1 0 0,0 0-1 0 0,0-1 1 0 0,0 1-1 0 0,0-1 1 0 0,0 1-1 0 0,-1-1 1 0 0,1 0-1 0 0,-1-1 1 0 0,0 1-1 0 0,0 0 1 0 0,0-1-1 0 0,0 0 1 0 0,-1 0-1 0 0,1 0 1 0 0,-1 0-1 0 0,0 0 1 0 0,0 0-1 0 0,-1 0 1 0 0,1-1-1 0 0,-1 1 1 0 0,0-1-1 0 0,0 1 1 0 0,0-1-1 0 0,-1-1-76 0 0,2-2-40 0 0,0 0 0 0 0,0-1-1 0 0,-1 1 1 0 0,0-1 0 0 0,-1 1-1 0 0,0 0 1 0 0,0-1 0 0 0,0 1-1 0 0,-1-1 1 0 0,-1 1 0 0 0,0 0 0 0 0,0-1-1 0 0,0 1 1 0 0,-1 0 0 0 0,0 0-1 0 0,-1 1 1 0 0,1-1 0 0 0,-2 1 0 0 0,-2-4 40 0 0,-47-62-2224 0 0,53 73 2170 0 0,1-1 0 0 0,0 1 0 0 0,-1-1 0 0 0,1 1 0 0 0,-1-1 0 0 0,1 1 0 0 0,-1-1 0 0 0,1 1 0 0 0,-1-1 0 0 0,1 1 0 0 0,-1 0 0 0 0,1-1-1 0 0,-1 1 1 0 0,1 0 0 0 0,-1-1 0 0 0,1 1 0 0 0,-1 0 0 0 0,0 0 0 0 0,1 0 0 0 0,-1-1 0 0 0,0 1 0 0 0,1 0 0 0 0,-1 0 0 0 0,0 0 0 0 0,1 0 0 0 0,-1 0-1 0 0,1 0 1 0 0,-1 0 0 0 0,0 0 0 0 0,1 1 0 0 0,-1-1 0 0 0,0 0 0 0 0,1 0 0 0 0,-1 0 0 0 0,1 1 0 0 0,-1-1 0 0 0,0 0 0 0 0,1 1 0 0 0,-1-1-1 0 0,1 1 1 0 0,-1-1 0 0 0,1 0 0 0 0,-1 1 0 0 0,1-1 0 0 0,0 1 0 0 0,-1-1 0 0 0,1 1 0 0 0,0-1 0 0 0,-1 1 0 0 0,1 0 0 0 0,0-1 0 0 0,-1 1 0 0 0,1-1-1 0 0,0 1 1 0 0,0 0 0 0 0,0 0 54 0 0,-9 38-713 0 0,9-38 702 0 0,-1 2 9 0 0,0 1 0 0 0,1-1 1 0 0,-1 0-1 0 0,1 1 1 0 0,-1-1-1 0 0,1 1 1 0 0,0-1-1 0 0,1 1 0 0 0,-1-1 1 0 0,0 0-1 0 0,1 1 1 0 0,0-1-1 0 0,0 0 0 0 0,0 1 1 0 0,0-1-1 0 0,0 0 1 0 0,1 0-1 0 0,-1 0 1 0 0,1 0-1 0 0,0 0 0 0 0,0 0 1 0 0,0-1-1 0 0,0 1 1 0 0,1 0-1 0 0,-1-1 0 0 0,1 0 1 0 0,-1 0-1 0 0,1 0 1 0 0,0 0-1 0 0,0 0 0 0 0,0 0 1 0 0,0-1-1 0 0,0 1 1 0 0,0-1-1 0 0,0 0 1 0 0,1 0-1 0 0,-1 0 2 0 0,7 1 101 0 0,-1 0 1 0 0,1-1-1 0 0,0-1 1 0 0,-1 0-1 0 0,1 0 1 0 0,-1-1-1 0 0,1 0 1 0 0,-1 0-1 0 0,1-1 1 0 0,-1 0-1 0 0,0-1 1 0 0,0 0-1 0 0,0-1 1 0 0,0 0-1 0 0,0 0 1 0 0,-1-1-1 0 0,0 0 1 0 0,0 0-1 0 0,6-5-101 0 0,14-8 214 0 0,0-1-1 0 0,-1-1 0 0 0,0-1 0 0 0,-2-2 0 0 0,-1-1 1 0 0,-1 0-1 0 0,-1-2 0 0 0,-1 0 0 0 0,-1-2 0 0 0,-1 0 1 0 0,-2-1-1 0 0,-1-1 0 0 0,-1 0 0 0 0,-2-1 0 0 0,0-3-213 0 0,-6-101 208 0 0,-7 134-212 0 0,0 0-1 0 0,-1-1 1 0 0,1 1-1 0 0,0 0 1 0 0,-1-1-1 0 0,0 1 1 0 0,1 0-1 0 0,-1 0 1 0 0,0 0-1 0 0,1 0 1 0 0,-1-1-1 0 0,0 1 1 0 0,0 0-1 0 0,0 0 1 0 0,0 0-1 0 0,0 1 1 0 0,0-1-1 0 0,0 0 1 0 0,0 0-1 0 0,-1 0 1 0 0,1 1-1 0 0,0-1 1 0 0,0 1-1 0 0,-1-1 1 0 0,1 1-1 0 0,0-1 1 0 0,-1 1-1 0 0,1 0 1 0 0,0 0-1 0 0,-1 0 1 0 0,1 0-1 0 0,0-1 1 0 0,-1 2-1 0 0,1-1 1 0 0,0 0-1 0 0,-1 0 1 0 0,1 0-1 0 0,0 1 1 0 0,-1-1-1 0 0,1 1 1 0 0,0-1-1 0 0,-1 1 1 0 0,1-1-1 0 0,0 1 1 0 0,0 0-1 0 0,0-1 0 0 0,0 1 1 0 0,0 0-1 0 0,0 0 1 0 0,0 0-1 0 0,0 0 1 0 0,0 0-1 0 0,0 0 1 0 0,0 0-1 0 0,0 0 1 0 0,1 1-1 0 0,-1-1 1 0 0,0 0-1 0 0,1 0 1 0 0,-1 1-1 0 0,1-1 1 0 0,0 0-1 0 0,-1 2 5 0 0,-22 36-69 0 0,1 2 0 0 0,3 0 0 0 0,1 1 0 0 0,2 1 0 0 0,-4 20 69 0 0,16-53-11 0 0,-38 144-82 0 0,37-125 59 0 0,1 0-1 0 0,1 0 1 0 0,2 1-1 0 0,1-1 1 0 0,2 1-1 0 0,0 0 35 0 0,-1-24 5 0 0,-1 0 0 0 0,1 0-1 0 0,0 0 1 0 0,1-1 0 0 0,-1 1-1 0 0,1 0 1 0 0,0 0 0 0 0,1-1 0 0 0,0 1-1 0 0,-1-1 1 0 0,2 0 0 0 0,-1 0-1 0 0,0 0 1 0 0,1 0 0 0 0,0-1 0 0 0,0 1-1 0 0,1-1 1 0 0,-1 0 0 0 0,1 0-1 0 0,0-1 1 0 0,0 1 0 0 0,0-1 0 0 0,0 0-1 0 0,1 0 1 0 0,-1-1 0 0 0,1 0-1 0 0,0 0 1 0 0,-1 0 0 0 0,1-1-1 0 0,0 1 1 0 0,0-1 0 0 0,0-1 0 0 0,0 1-1 0 0,5-1-4 0 0,9-4 113 0 0,1-1 0 0 0,-1 0 0 0 0,0-1 0 0 0,-1-2 0 0 0,0 0 0 0 0,0 0 0 0 0,-1-2 0 0 0,0-1 0 0 0,0 0 0 0 0,-1-1 0 0 0,-1 0 0 0 0,0-2 0 0 0,-1 0-1 0 0,0-1 1 0 0,-1 0 0 0 0,0-3-113 0 0,16-9 203 0 0,1-5-20 0 0,0-1 0 0 0,-2-1 0 0 0,-2-2 0 0 0,15-24-183 0 0,-17 18 22 0 0,-1-2 0 0 0,-2 0 1 0 0,-3-2-1 0 0,-1 0 0 0 0,-2-1 1 0 0,5-29-23 0 0,-13-74-99 0 0,-7 149 96 0 0,-1 0 0 0 0,0-1 0 0 0,0 1 0 0 0,0 0 0 0 0,0-1 0 0 0,0 1 0 0 0,0-1 0 0 0,0 1 1 0 0,0 0-1 0 0,-1-1 0 0 0,1 1 0 0 0,-1-1 0 0 0,1 1 0 0 0,-1 0 0 0 0,1 0 0 0 0,-1-1 0 0 0,0 1 0 0 0,1 0 0 0 0,-1 0 0 0 0,0 0 1 0 0,0 0-1 0 0,0 0 0 0 0,0 0 0 0 0,0 0 0 0 0,0 0 0 0 0,0 0 0 0 0,0 0 0 0 0,-1 0 0 0 0,1 1 0 0 0,0-1 0 0 0,0 0 0 0 0,-1 1 0 0 0,1-1 1 0 0,0 1-1 0 0,-1 0 0 0 0,1-1 0 0 0,0 1 0 0 0,-1 0 0 0 0,1 0 0 0 0,-1 0 0 0 0,1 0 0 0 0,0 0 0 0 0,-1 0 0 0 0,1 0 0 0 0,-1 0 0 0 0,1 1 1 0 0,0-1-1 0 0,-1 1 3 0 0,-60 34-278 0 0,39-4 277 0 0,1 2-1 0 0,1 0 0 0 0,2 1 1 0 0,1 1-1 0 0,2 0 0 0 0,2 2 1 0 0,1 0-1 0 0,-6 27 2 0 0,12-38-3 0 0,1 0 1 0 0,2 0-1 0 0,0 0 0 0 0,2 1 1 0 0,0 0-1 0 0,2-1 0 0 0,1 1 1 0 0,4 24 2 0 0,24 22 34 0 0,-27-65-25 0 0,1 1 0 0 0,1-1 0 0 0,0 0 0 0 0,0 0-1 0 0,0 0 1 0 0,1 0 0 0 0,0-1 0 0 0,0 0 0 0 0,1 0-1 0 0,0 0 1 0 0,1-1 0 0 0,-1 0 0 0 0,1 0 0 0 0,0-1-1 0 0,1 1 1 0 0,-1-2 0 0 0,1 1 0 0 0,0-1 0 0 0,0 0-1 0 0,0-1 1 0 0,1 1 0 0 0,-1-2 0 0 0,1 1 0 0 0,0-1 0 0 0,6 0-10 0 0,-11-2 12 0 0,1 1 2 0 0,0-1 0 0 0,-1 0-1 0 0,1 0 1 0 0,0 0 0 0 0,0-1-1 0 0,-1 1 1 0 0,1-1 0 0 0,-1 0 0 0 0,1-1-1 0 0,-1 1 1 0 0,1-1 0 0 0,-1 0-1 0 0,0 0 1 0 0,1 0 0 0 0,-1-1-1 0 0,0 1 1 0 0,2-3-13 0 0,72-60 110 0 0,2-8-24 0 0,-46 36-59 0 0,-34 36-4 0 0,0 1 7 0 0,0 0 20 0 0,0 0-28 0 0,0 0-18 0 0,-21 34-350 0 0,13 0 403 0 0,6-27-68 0 0,0-1-1 0 0,1 1 1 0 0,0 0 0 0 0,-1 0-1 0 0,2 0 1 0 0,-1 0 0 0 0,1 0-1 0 0,0 0 1 0 0,1-1 0 0 0,0 1-1 0 0,0 0 1 0 0,2 5 11 0 0,22 43-120 0 0,-14-42 126 0 0,-9-11-6 0 0,0 1-1 0 0,0-1 0 0 0,0 0 1 0 0,1 1-1 0 0,-1-1 1 0 0,0 0-1 0 0,1 0 1 0 0,-1 0-1 0 0,1-1 0 0 0,0 1 1 0 0,0-1-1 0 0,0 1 1 0 0,0-1-1 0 0,0 0 0 0 0,0 0 1 0 0,0 0-1 0 0,0-1 1 0 0,0 1-1 0 0,0-1 1 0 0,2 1 0 0 0,3-2 25 0 0,0 1 1 0 0,-1-1 0 0 0,1 0-1 0 0,-1 0 1 0 0,1-1 0 0 0,-1 0-1 0 0,0-1 1 0 0,0 0 0 0 0,0 0-1 0 0,0 0 1 0 0,0-1 0 0 0,-1 0 0 0 0,1 0-1 0 0,-1 0 1 0 0,4-5-26 0 0,188-189 253 0 0,-193 194-262 0 0,0 0-1 0 0,0 0 0 0 0,0 0 1 0 0,0 1-1 0 0,0 0 0 0 0,1 0 0 0 0,-1 0 1 0 0,1 0-1 0 0,0 1 0 0 0,0 0 1 0 0,0 1-1 0 0,0-1 0 0 0,0 1 1 0 0,0 0-1 0 0,3 0 10 0 0,6 45-65 0 0,-34 104 210 0 0,19-101-204 0 0,26-47 19 0 0,63-62 98 0 0,30-30-114 0 0,-58 56-34 0 0,-59 37 85 0 0,-1 0 0 0 0,0 0 0 0 0,1 0 0 0 0,-1 1-1 0 0,0-1 1 0 0,1 0 0 0 0,-1 1 0 0 0,0-1 0 0 0,0 1 0 0 0,0-1 0 0 0,0 1-1 0 0,-1 0 1 0 0,1-1 0 0 0,0 1 0 0 0,-1 0 0 0 0,1 0 0 0 0,-1 0-1 0 0,0-1 1 0 0,1 1 0 0 0,-1 0 0 0 0,0 0 0 0 0,0 0 0 0 0,0 0-1 0 0,0-1 1 0 0,-1 1 0 0 0,1 0 0 0 0,0 0 0 0 0,-1 0 0 0 0,1-1 0 0 0,-1 2 4 0 0,0 4 20 0 0,-5 44 85 0 0,5 12-69 0 0,1-62-85 0 0,0 0 0 0 0,0-1 1 0 0,1 1-1 0 0,-1 0 0 0 0,0 0 0 0 0,0-1 1 0 0,1 1-1 0 0,-1 0 0 0 0,0-1 0 0 0,1 1 1 0 0,-1 0-1 0 0,1-1 0 0 0,-1 1 0 0 0,1-1 1 0 0,-1 1-1 0 0,1 0 0 0 0,-1-1 0 0 0,1 0 1 0 0,-1 1-1 0 0,1-1 0 0 0,0 1 0 0 0,-1-1 1 0 0,1 0-1 0 0,0 1 0 0 0,-1-1 0 0 0,1 0 0 0 0,0 1 1 0 0,0-1-1 0 0,-1 0 0 0 0,1 0 0 0 0,0 0 1 0 0,0 0-1 0 0,-1 0 0 0 0,1 0 0 0 0,0 0 1 0 0,0 0-1 0 0,-1 0 0 0 0,1 0 0 0 0,0 0 1 0 0,0-1-1 0 0,-1 1 0 0 0,1 0 0 0 0,0 0 1 0 0,0-1-1 0 0,-1 1 0 0 0,1-1 0 0 0,0 1 1 0 0,-1 0-1 0 0,1-1 0 0 0,-1 1 50 0 0,22-16-8349 0 0,-18 7 1591 0 0,0 4-1782 0 0</inkml:trace>
  <inkml:trace contextRef="#ctx0" brushRef="#br0" timeOffset="14255.984">10661 902 13755 0 0,'0'0'2056'0'0,"0"0"-357"0"0,0 0-157 0 0,0 0-258 0 0,0 0-322 0 0,0 0-225 0 0,0 0-151 0 0,0 0-111 0 0,0 0-118 0 0,0 0-110 0 0,0 0-121 0 0,-33 16-39 0 0,-104 52-24 0 0,130-66-54 0 0,0 1 0 0 0,0 0 0 0 0,1 1 1 0 0,0-1-1 0 0,-1 1 0 0 0,1 1 0 0 0,0-1 0 0 0,1 1 1 0 0,-1 0-1 0 0,1 0 0 0 0,0 1 0 0 0,1-1 0 0 0,-4 5-9 0 0,-3 7 11 0 0,5-10-40 0 0,0 1 0 0 0,1 0-1 0 0,0 0 1 0 0,0 1 0 0 0,1 0-1 0 0,0-1 1 0 0,1 2 0 0 0,0-1-1 0 0,0 0 1 0 0,1 0 0 0 0,0 1-1 0 0,1-1 1 0 0,0 1 0 0 0,0 8 29 0 0,2-16 1 0 0,0 0 0 0 0,0 0 1 0 0,1-1-1 0 0,-1 1 0 0 0,1-1 1 0 0,-1 1-1 0 0,1-1 0 0 0,0 0 1 0 0,0 0-1 0 0,-1 0 0 0 0,1 1 1 0 0,0-2-1 0 0,0 1 0 0 0,0 0 1 0 0,0 0-1 0 0,0-1 0 0 0,0 1 1 0 0,0-1-1 0 0,0 1 0 0 0,0-1 1 0 0,1 0-1 0 0,-1 0 0 0 0,0 0 1 0 0,0 0-1 0 0,0 0 0 0 0,0-1 1 0 0,0 1-1 0 0,0-1 0 0 0,0 1 1 0 0,0-1-1 0 0,0 0 0 0 0,0 1 1 0 0,1-2-2 0 0,21-10 155 0 0,-2-1 0 0 0,0-1 0 0 0,0-1 0 0 0,-1-1 0 0 0,-1-1 1 0 0,-1 0-1 0 0,0-2 0 0 0,-2 0 0 0 0,8-11-155 0 0,-14 17 92 0 0,-9 10-59 0 0,0 0 0 0 0,0 0 0 0 0,1 0 0 0 0,-1 0 0 0 0,1 0 0 0 0,0 1 0 0 0,0-1 0 0 0,0 1 0 0 0,0 0 0 0 0,0-1 0 0 0,0 2 0 0 0,1-1 0 0 0,-1 0 0 0 0,0 1 0 0 0,1-1 0 0 0,0 1 0 0 0,-1 0 0 0 0,1 0 0 0 0,3 0-33 0 0,14 41 40 0 0,13 60 12 0 0,-4-20-36 0 0,10 42-28 0 0,-21-19 1 0 0,-15-81 14 0 0,-1-1 0 0 0,-1 1 0 0 0,-1 0-1 0 0,-2 0 1 0 0,0 0 0 0 0,-1 0 0 0 0,-1 0 0 0 0,0 0-1 0 0,-2-1 1 0 0,-1 1-3 0 0,3-11 12 0 0,-1-1-1 0 0,0 1 0 0 0,-1-1 1 0 0,0 0-1 0 0,0 0 0 0 0,-1 0 1 0 0,0-1-1 0 0,-1 1 0 0 0,0-2 1 0 0,0 1-1 0 0,-1-1 0 0 0,0 0 1 0 0,-1-1-1 0 0,0 0 0 0 0,0 0 1 0 0,0-1-1 0 0,-1 0 0 0 0,0 0 1 0 0,0-1-1 0 0,0-1 0 0 0,-1 1 1 0 0,1-2-1 0 0,-1 0 0 0 0,0 0 1 0 0,0-1-1 0 0,-11 1-11 0 0,19-3 0 0 0,0 0 0 0 0,0 0 0 0 0,1 0 0 0 0,-1 0 0 0 0,0-1 0 0 0,1 1-1 0 0,-1-1 1 0 0,0 0 0 0 0,1 0 0 0 0,-1 0 0 0 0,1 0 0 0 0,-1 0 0 0 0,1-1 0 0 0,0 1 0 0 0,-1-1 0 0 0,1 1 0 0 0,0-1 0 0 0,0 0 0 0 0,0 0 0 0 0,0 0-1 0 0,1 0 1 0 0,-1 0 0 0 0,0 0 0 0 0,1 0 0 0 0,-1-1 0 0 0,1 1 0 0 0,0-1 0 0 0,0 1 0 0 0,0-1 0 0 0,0 1 0 0 0,0-1 0 0 0,1 0 0 0 0,-1 1 0 0 0,1-1-1 0 0,0 0 1 0 0,0 0 0 0 0,0-2 0 0 0,0-3-19 0 0,0-1 0 0 0,0 0 1 0 0,1 1-1 0 0,1-1 0 0 0,-1 1 0 0 0,2-1 0 0 0,-1 1 0 0 0,1 0 0 0 0,0 0 0 0 0,1 0 0 0 0,1-3 19 0 0,53-79-182 0 0,21-37-3806 0 0,-73 110 992 0 0,0 2-4556 0 0,1 6-3782 0 0</inkml:trace>
  <inkml:trace contextRef="#ctx0" brushRef="#br0" timeOffset="14591.671">9502 641 11562 0 0,'0'0'2126'0'0,"0"0"-345"0"0,0 0-285 0 0,0 0-174 0 0,0 0-196 0 0,0 0-131 0 0,0 0-60 0 0,0 0-116 0 0,0 0-156 0 0,0 0-166 0 0,0 0-154 0 0,0 0-120 0 0,-11 4-82 0 0,-33 10-56 0 0,33-10-61 0 0,21 7-2095 0 0,-3-8 80 0 0,8 1-9116 0 0,-7-4 2138 0 0</inkml:trace>
  <inkml:trace contextRef="#ctx0" brushRef="#br0" timeOffset="20075.137">16730 1068 14347 0 0,'0'0'1427'0'0,"0"0"-363"0"0,0 0-160 0 0,0 0 10 0 0,0 0-71 0 0,0 0-179 0 0,0 0-200 0 0,0 0-185 0 0,0 0-122 0 0,0 0-87 0 0,0 0-90 0 0,0 0-93 0 0,-8 30-184 0 0,-20 91-352 0 0,26-78-2462 0 0,6-41-408 0 0,-3 0-2258 0 0,2-1-1870 0 0</inkml:trace>
  <inkml:trace contextRef="#ctx0" brushRef="#br0" timeOffset="20323.506">16719 707 16083 0 0,'0'0'1057'0'0,"0"0"-169"0"0,0 0-128 0 0,0 0-72 0 0,0 0-200 0 0,0 0-240 0 0,0 0-208 0 0,0 0-288 0 0,0 0-208 0 0,0 0-128 0 0,0 0-176 0 0,0 0-216 0 0,0 0-393 0 0,0 0-815 0 0,3 48-1761 0 0,1-26-1160 0 0,0-11 480 0 0</inkml:trace>
  <inkml:trace contextRef="#ctx0" brushRef="#br0" timeOffset="20645.002">16855 1256 5457 0 0,'0'0'3274'0'0,"0"0"-879"0"0,0 0-309 0 0,0 0-128 0 0,0 0-272 0 0,0 0-335 0 0,0 0-265 0 0,0 0-159 0 0,0 0-140 0 0,0 0-135 0 0,0 0-138 0 0,0 0-105 0 0,0 0-90 0 0,17-34-88 0 0,51-105-61 0 0,-19 29 144 0 0,-21 69-621 0 0,-19 71-1113 0 0,21 156 1180 0 0,-28-181 315 0 0,0 0 0 0 0,1 0 0 0 0,-1 0 1 0 0,1 0-1 0 0,0-1 0 0 0,0 1 0 0 0,1-1 1 0 0,-1 0-1 0 0,1 0 0 0 0,0 0 0 0 0,0-1 1 0 0,1 1-1 0 0,-1-1 0 0 0,1 0 1 0 0,-1 0-1 0 0,1-1 0 0 0,0 1 0 0 0,0-1 1 0 0,0 0-1 0 0,0 0 0 0 0,0-1 0 0 0,1 0 1 0 0,-1 0-1 0 0,0 0 0 0 0,1 0 0 0 0,-1-1 1 0 0,1 0-1 0 0,-1 0 0 0 0,1 0 0 0 0,1-1-75 0 0,0-3 186 0 0,0-1 1 0 0,-1 1-1 0 0,0-1 0 0 0,0 0 0 0 0,0 0 0 0 0,-1-1 0 0 0,1 0 0 0 0,-2 0 0 0 0,1 0 0 0 0,0-1 0 0 0,-1 1 0 0 0,-1-1 0 0 0,1 0 0 0 0,-1 0 0 0 0,0-1 0 0 0,1-4-186 0 0,17-69 387 0 0,-19 72-1912 0 0,0-14 4245 0 0,-1 15-4556 0 0,-1-1-4579 0 0,0 0-6476 0 0,0 8 5568 0 0</inkml:trace>
  <inkml:trace contextRef="#ctx0" brushRef="#br0" timeOffset="20890.931">17667 961 15075 0 0,'0'0'2017'0'0,"0"0"-385"0"0,0 0-245 0 0,0 0-201 0 0,0 0-286 0 0,0 0-275 0 0,0 0-187 0 0,0 0-118 0 0,0 0-100 0 0,0 0-80 0 0,0 0-59 0 0,-32 20-41 0 0,-97 62-8 0 0,127-81-31 0 0,0-1 1 0 0,-1 1-1 0 0,1 0 0 0 0,0 0 0 0 0,0 1 1 0 0,0-1-1 0 0,0 0 0 0 0,0 1 0 0 0,0-1 0 0 0,0 1 1 0 0,0 0-1 0 0,0-1 0 0 0,1 1 0 0 0,-1 0 1 0 0,1 0-1 0 0,-1 0 0 0 0,1 0 0 0 0,0 0 1 0 0,0 1-1 0 0,0-1 0 0 0,0 0 0 0 0,0 0 0 0 0,0 1 1 0 0,1-1-1 0 0,-1 1 0 0 0,1-1 0 0 0,0 0 1 0 0,0 1-1 0 0,0 0-1 0 0,0 5 1 0 0,-1-3-9 0 0,0 0 0 0 0,1 0-1 0 0,0 1 1 0 0,0-1-1 0 0,0 0 1 0 0,0 0 0 0 0,1 0-1 0 0,0 0 1 0 0,0 0-1 0 0,0 0 1 0 0,0 0 0 0 0,1 0-1 0 0,0-1 1 0 0,0 1-1 0 0,0 0 1 0 0,1-1 0 0 0,0 0-1 0 0,-1 1 1 0 0,2-1-1 0 0,-1 0 1 0 0,0-1 0 0 0,1 1-1 0 0,-1 0 1 0 0,1-1-1 0 0,0 0 1 0 0,1 0 0 0 0,-1 0-1 0 0,0 0 1 0 0,1-1-1 0 0,-1 0 1 0 0,1 0 0 0 0,0 0-1 0 0,1 0 9 0 0,89 20-969 0 0,-81-22 664 0 0,76-14-5444 0 0,-75 7 3436 0 0,2-1-4150 0 0,-6 4-1591 0 0</inkml:trace>
  <inkml:trace contextRef="#ctx0" brushRef="#br0" timeOffset="21194.506">17974 541 16428 0 0,'0'0'1497'0'0,"0"0"-218"0"0,0 0-209 0 0,0 0-190 0 0,0 0-133 0 0,0 0-122 0 0,0 0-55 0 0,0 0-34 0 0,0 0-42 0 0,0 0-68 0 0,-15 35-39 0 0,-46 108-26 0 0,57-134-295 0 0,-1 0 0 0 0,1 1 0 0 0,1-1 0 0 0,0 1 0 0 0,0 0 0 0 0,1-1 0 0 0,1 1 0 0 0,-1 0 0 0 0,2 0 0 0 0,-1 8-66 0 0,1 11 162 0 0,-6 94 46 0 0,5 1 0 0 0,8 31-208 0 0,0-67-893 0 0,0-70-755 0 0,-4-15 416 0 0,10-2-15005 0 0,-9-5 9709 0 0</inkml:trace>
  <inkml:trace contextRef="#ctx0" brushRef="#br0" timeOffset="21376.738">18203 1094 14347 0 0,'0'0'1412'0'0,"0"0"-26"0"0,0 0 56 0 0,0 0-98 0 0,0 0-264 0 0,0 0-298 0 0,0 0-290 0 0,0 0-198 0 0,-11 33-120 0 0,-34 105-107 0 0,34-70-1276 0 0,22-64-5778 0 0,-8-4 2012 0 0,-2 0-4674 0 0</inkml:trace>
  <inkml:trace contextRef="#ctx0" brushRef="#br0" timeOffset="21643.712">18203 726 12299 0 0,'0'0'2088'0'0,"0"0"-592"0"0,0 0-431 0 0,0 0-409 0 0,0 0-336 0 0,0 0-304 0 0,0 0-400 0 0,0 0-656 0 0,0 0-513 0 0,0 0-1167 0 0,0 0-2457 0 0,0 0-1889 0 0</inkml:trace>
  <inkml:trace contextRef="#ctx0" brushRef="#br0" timeOffset="21938.387">18395 1315 14627 0 0,'0'0'2017'0'0,"0"0"-394"0"0,0 0-163 0 0,0 0-185 0 0,0 0-308 0 0,0 0-264 0 0,0 0-178 0 0,0 0-106 0 0,0 0-83 0 0,0 0-79 0 0,0 0-69 0 0,0 0-52 0 0,0 0-41 0 0,10-33-27 0 0,33-100-51 0 0,-1 49-1 0 0,-40 81-115 0 0,0 0-1 0 0,0 0 0 0 0,0 0 0 0 0,0 0 1 0 0,0 0-1 0 0,1 0 0 0 0,0 1 0 0 0,-1-1 1 0 0,1 1-1 0 0,0 0 0 0 0,0 0 0 0 0,0 0 1 0 0,1 0-1 0 0,-1 0 0 0 0,0 0 0 0 0,1 1 1 0 0,-1 0-1 0 0,1 0 0 0 0,3-1 100 0 0,4 46-1348 0 0,-1 85 1032 0 0,-6-115 328 0 0,25 41 36 0 0,-24-53 96 0 0,1 1 0 0 0,-1-1 0 0 0,0 0 0 0 0,1-1-1 0 0,-1 1 1 0 0,1-1 0 0 0,-1 0 0 0 0,1-1 0 0 0,-1 1 0 0 0,1-1 0 0 0,0 0 0 0 0,-1 0 0 0 0,1-1 0 0 0,-1 0-1 0 0,1 0 1 0 0,-1 0 0 0 0,1-1 0 0 0,-1 1 0 0 0,0-1 0 0 0,1-1 0 0 0,-1 1 0 0 0,0-1 0 0 0,0 0 0 0 0,-1 0 0 0 0,2-1-144 0 0,3-2 154 0 0,0-1 1 0 0,-1 0 0 0 0,0-1 0 0 0,0 1-1 0 0,-1-2 1 0 0,0 1 0 0 0,0-1-1 0 0,-1 0 1 0 0,0 0 0 0 0,-1-1 0 0 0,1 0-1 0 0,1-7-154 0 0,1-32-100 0 0,-8 27-6364 0 0,0 16 2749 0 0,0 6-3201 0 0,0 0-2573 0 0</inkml:trace>
  <inkml:trace contextRef="#ctx0" brushRef="#br0" timeOffset="22288.763">19037 1234 5425 0 0,'0'0'3087'0'0,"0"0"-282"0"0,0 0-214 0 0,0 0-338 0 0,0 0-377 0 0,0 0-299 0 0,0 0-279 0 0,0 0-257 0 0,0 0-225 0 0,32-8-201 0 0,98-26-134 0 0,-88 16-77 0 0,-37 14-348 0 0,0 0 1 0 0,0 0-1 0 0,0 0 0 0 0,0-1 1 0 0,-1 1-1 0 0,0-1 0 0 0,0 0 0 0 0,-1-1 1 0 0,1 1-1 0 0,-1-1 0 0 0,0 1 0 0 0,0-1 1 0 0,-1 0-1 0 0,0 0 0 0 0,0 0 0 0 0,0-1 1 0 0,-1 1-1 0 0,0 0 0 0 0,0 0 1 0 0,-1-1-1 0 0,1 1 0 0 0,-1-1 0 0 0,-1 1 1 0 0,1 0-1 0 0,-1-1 0 0 0,-1-2-56 0 0,-1 6-66 0 0,-1-1 0 0 0,0 1 0 0 0,0 0 0 0 0,0 0 0 0 0,0 0 0 0 0,-1 1 0 0 0,1 0 0 0 0,-1-1-1 0 0,1 2 1 0 0,-1-1 0 0 0,0 0 0 0 0,0 1 0 0 0,0 0 0 0 0,0 0 0 0 0,0 1 0 0 0,0-1 0 0 0,0 1 0 0 0,0 0 0 0 0,0 0 0 0 0,0 1 0 0 0,0-1 0 0 0,-1 2 66 0 0,-6 0-55 0 0,-1 1 1 0 0,1 1-1 0 0,0 0 1 0 0,1 1-1 0 0,-1 0 1 0 0,1 1-1 0 0,0 0 1 0 0,0 1-1 0 0,1 0 1 0 0,0 0 0 0 0,0 1-1 0 0,0 1 1 0 0,1 0-1 0 0,1 0 1 0 0,-1 0-1 0 0,2 1 1 0 0,-1 1-1 0 0,-1 3 55 0 0,4-6 11 0 0,1 0 0 0 0,-1 0 0 0 0,1 0 0 0 0,1 0-1 0 0,0 1 1 0 0,0-1 0 0 0,0 1 0 0 0,1 0 0 0 0,1 0 0 0 0,0 0-1 0 0,0 0 1 0 0,0 0 0 0 0,1 0 0 0 0,1 0 0 0 0,-1 0-1 0 0,1 0 1 0 0,1 0 0 0 0,0 0 0 0 0,0 0 0 0 0,1-1 0 0 0,0 1-1 0 0,0-1 1 0 0,1 1 0 0 0,0-1 0 0 0,1 0 0 0 0,0 1-11 0 0,7 5 40 0 0,1-1 0 0 0,0 0 1 0 0,0 0-1 0 0,1-1 1 0 0,1-1-1 0 0,0-1 0 0 0,1 0 1 0 0,0-1-1 0 0,0 0 0 0 0,1-1 1 0 0,0-1-1 0 0,0-1 1 0 0,0-1-1 0 0,1 0 0 0 0,0-1 1 0 0,0-1-1 0 0,17 1-40 0 0,40 3-4318 0 0,0-5-4476 0 0,-59-2-2360 0 0</inkml:trace>
  <inkml:trace contextRef="#ctx0" brushRef="#br0" timeOffset="19242.443">15268 851 0 0 0,'0'0'1104'0'0,"0"0"12"0"0,0 0 109 0 0,0 0 306 0 0,0 0 278 0 0,0 0 43 0 0,0 0-85 0 0,0 0-174 0 0,0 0-206 0 0,0 0-167 0 0,0 0-130 0 0,0 0-90 0 0,0 0-77 0 0,-4-6-73 0 0,2 2-686 0 0,1 3-96 0 0,0-1 1 0 0,0 0-1 0 0,0 1 1 0 0,0-1-1 0 0,0 1 1 0 0,0 0 0 0 0,0-1-1 0 0,-1 1 1 0 0,1 0-1 0 0,0 0 1 0 0,-1 0-1 0 0,1 0 1 0 0,-1 0-1 0 0,1 0 1 0 0,-1 0-1 0 0,0 1 1 0 0,1-1-1 0 0,-1 0 1 0 0,0 1-1 0 0,0-1 1 0 0,1 1-1 0 0,-1 0 1 0 0,0 0-1 0 0,0 0 1 0 0,1-1-1 0 0,-2 2-68 0 0,-12 1 148 0 0,1 1 0 0 0,0 0-1 0 0,0 1 1 0 0,0 1-1 0 0,0 0 1 0 0,1 1 0 0 0,0 1-1 0 0,0 0 1 0 0,1 0 0 0 0,-1 1-1 0 0,2 1 1 0 0,-1 0-1 0 0,1 1 1 0 0,1 0 0 0 0,0 1-1 0 0,-1 1-147 0 0,-2 5 85 0 0,2 1 0 0 0,0 0 0 0 0,1 1 0 0 0,1 0-1 0 0,0 1 1 0 0,2 0 0 0 0,0 0 0 0 0,-2 16-85 0 0,7-33 19 0 0,0 0-1 0 0,1 0 1 0 0,-1 1 0 0 0,1-1-1 0 0,0 1 1 0 0,0-1 0 0 0,0 1-1 0 0,1-1 1 0 0,-1 1 0 0 0,1-1-1 0 0,0 1 1 0 0,0 0 0 0 0,0-1-1 0 0,1 1 1 0 0,-1 0 0 0 0,1-1-1 0 0,0 1 1 0 0,0-1 0 0 0,0 1-1 0 0,0-1 1 0 0,0 0 0 0 0,1 1-1 0 0,0-1 1 0 0,0 0 0 0 0,0 0-1 0 0,0 0 1 0 0,0 0 0 0 0,0 0-1 0 0,1-1 1 0 0,-1 1 0 0 0,1-1-1 0 0,0 0 1 0 0,0 1 0 0 0,0-1 0 0 0,0 0-1 0 0,0-1 1 0 0,1 1-19 0 0,4-1 82 0 0,0-1 0 0 0,-1-1 1 0 0,1 1-1 0 0,0-1 0 0 0,0-1 0 0 0,-1 0 0 0 0,1 0 1 0 0,-1 0-1 0 0,1-1 0 0 0,-1 0 0 0 0,0 0 1 0 0,0-1-1 0 0,0 0 0 0 0,0 0 0 0 0,-1 0 1 0 0,0-1-1 0 0,0 0 0 0 0,0 0 0 0 0,2-4-82 0 0,95-126 676 0 0,-73 90-515 0 0,17-21 47 0 0,-34 92-449 0 0,19 69 346 0 0,2-4-324 0 0,-33-88 86 0 0,1-1 0 0 0,-1 1 0 0 0,1-1 0 0 0,0 0 0 0 0,0 0 0 0 0,0 0 0 0 0,0 0 0 0 0,0 0 0 0 0,0 0 0 0 0,1-1 0 0 0,-1 1 0 0 0,0-1 0 0 0,1 1 0 0 0,-1-1 0 0 0,1 0 0 0 0,0 0 0 0 0,-1 0 0 0 0,1-1 0 0 0,0 1 0 0 0,0 0 0 0 0,0-1 133 0 0,18 3-5054 0 0,-1-2-5115 0 0,-16-1 1789 0 0</inkml:trace>
  <inkml:trace contextRef="#ctx0" brushRef="#br0" timeOffset="19637.93">15545 1193 7346 0 0,'0'0'4375'0'0,"0"0"-1834"0"0,0 0-729 0 0,0 0-137 0 0,0 0-168 0 0,0 0-204 0 0,0 0-195 0 0,0 0-224 0 0,0 0-185 0 0,0 0-163 0 0,0 0-137 0 0,0 0-47 0 0,3-24-24 0 0,12-75-33 0 0,16 33 171 0 0,-19 52-373 0 0,89-98 220 0 0,-101 110-326 0 0,1 1 0 0 0,0 0 1 0 0,0-1-1 0 0,0 1 0 0 0,0 0 0 0 0,0 0 0 0 0,0-1 0 0 0,0 1 0 0 0,0 0 0 0 0,0 0 0 0 0,1 0 0 0 0,-1 0 0 0 0,0 1 0 0 0,1-1 1 0 0,-1 0-1 0 0,0 1 0 0 0,1-1 0 0 0,-1 0 0 0 0,1 1 0 0 0,-1 0 0 0 0,1-1 0 0 0,0 1 0 0 0,-1 0 0 0 0,1 0 0 0 0,-1 0 1 0 0,1 0-1 0 0,-1 0 0 0 0,1 0 0 0 0,0 0 0 0 0,-1 1 0 0 0,1-1 0 0 0,-1 0 0 0 0,1 1 0 0 0,-1-1 0 0 0,1 1 0 0 0,-1 0 1 0 0,0-1-1 0 0,1 1 0 0 0,-1 0 0 0 0,0 0 0 0 0,0 0 0 0 0,1 0 0 0 0,-1 0 0 0 0,0 0 0 0 0,0 0 0 0 0,0 1 0 0 0,0 0 13 0 0,5 78 13 0 0,-6-68-5 0 0,0 0 1 0 0,0 0 0 0 0,1 0 0 0 0,1 0 0 0 0,0 0 0 0 0,0 0 0 0 0,1 0 0 0 0,1-1-1 0 0,0 0 1 0 0,0 1 0 0 0,1-2 0 0 0,4 6-9 0 0,-6-12 61 0 0,0 0-1 0 0,0 0 1 0 0,0 0-1 0 0,1 0 1 0 0,0-1 0 0 0,0 1-1 0 0,0-1 1 0 0,0 0-1 0 0,0 0 1 0 0,1-1-1 0 0,-1 1 1 0 0,1-1-1 0 0,0 0 1 0 0,-1 0 0 0 0,1-1-1 0 0,0 1 1 0 0,0-1-1 0 0,0 0 1 0 0,0-1-1 0 0,1 1 1 0 0,-1-1 0 0 0,0 0-1 0 0,0 0 1 0 0,0 0-1 0 0,0-1 1 0 0,0 0-1 0 0,0 0 1 0 0,0 0-1 0 0,2-1-59 0 0,60-58 721 0 0,-51 40-666 0 0,51-90-3303 0 0,-59 96-146 0 0,-4 5-2287 0 0,-1 1-6462 0 0</inkml:trace>
  <inkml:trace contextRef="#ctx0" brushRef="#br0" timeOffset="25907.88">19930 1315 1512 0 0,'0'0'2754'0'0,"0"0"-533"0"0,0 0-357 0 0,0 0-74 0 0,0 0-67 0 0,0 0-236 0 0,0 0-347 0 0,0 0-370 0 0,0 0-308 0 0,0 0-151 0 0,0 0-34 0 0,-13 14-19 0 0,-76 104 337 0 0,0 7-1041 0 0,69-97-1420 0 0,7-8-2718 0 0,5-9-3235 0 0,8-7 5370 0 0</inkml:trace>
  <inkml:trace contextRef="#ctx0" brushRef="#br0" timeOffset="26478.105">20827 891 2697 0 0,'0'0'2665'0'0,"0"0"-832"0"0,0 0-345 0 0,0 0 5 0 0,0 0 15 0 0,0 0-85 0 0,0 0-187 0 0,0 0-237 0 0,0 0-194 0 0,0 0-179 0 0,0 0-130 0 0,0 0-51 0 0,-23 0-12 0 0,-71 1-8 0 0,32 16 529 0 0,49-9-757 0 0,-6 1 61 0 0,0 0 0 0 0,1 2 0 0 0,0 0 0 0 0,1 1 0 0 0,0 0 0 0 0,1 2 0 0 0,0 0 0 0 0,-3 4-258 0 0,5-4 128 0 0,-5 24-21 0 0,22-33-108 0 0,0 0 0 0 0,0 0 1 0 0,1 0-1 0 0,-1-1 0 0 0,1 1 0 0 0,0-1 0 0 0,0 0 1 0 0,0 0-1 0 0,1 0 0 0 0,-1-1 0 0 0,1 0 0 0 0,0 0 0 0 0,0 0 1 0 0,0 0-1 0 0,1-1 0 0 0,-1 0 0 0 0,1 0 0 0 0,-1 0 1 0 0,1 0-1 0 0,-1-1 0 0 0,1 0 0 0 0,0-1 0 0 0,2 1 1 0 0,136 44-4 0 0,-142-43 28 0 0,0-1 0 0 0,0 0 0 0 0,0 1-1 0 0,0-1 1 0 0,0 1 0 0 0,0 0 0 0 0,0 0-1 0 0,-1-1 1 0 0,1 1 0 0 0,-1 0-1 0 0,1 0 1 0 0,-1 1 0 0 0,0-1 0 0 0,0 0-1 0 0,0 0 1 0 0,0 1 0 0 0,0-1 0 0 0,-1 0-1 0 0,1 1 1 0 0,-1-1 0 0 0,1 1 0 0 0,-1-1-1 0 0,0 1 1 0 0,0-1 0 0 0,0 0 0 0 0,0 1-1 0 0,-1-1 1 0 0,1 1 0 0 0,0-1-1 0 0,-1 1 1 0 0,0-1 0 0 0,0 0 0 0 0,0 1-1 0 0,0-1 1 0 0,0 0 0 0 0,0 0 0 0 0,0 0-1 0 0,-1 0 1 0 0,1 0 0 0 0,-1 1-24 0 0,-52 52 805 0 0,-181 48-805 0 0,188-88-1154 0 0,14-11-4024 0 0,32-4 2655 0 0,2-5-3960 0 0,2-4 493 0 0,1 4 3564 0 0</inkml:trace>
  <inkml:trace contextRef="#ctx0" brushRef="#br0" timeOffset="26761.562">21108 821 12475 0 0,'0'0'1092'0'0,"0"0"-219"0"0,0 0-62 0 0,0 0 144 0 0,0 0 148 0 0,0 0 63 0 0,0 0 1 0 0,0 0-45 0 0,0 0-165 0 0,0 0-200 0 0,0 0-147 0 0,0 33-121 0 0,-2 106-78 0 0,-15-39 241 0 0,-12 29-88 0 0,18-8-485 0 0,3-49-446 0 0,8-40-3833 0 0,0-32 2619 0 0,-10 0-14331 0 0,9-4 12689 0 0</inkml:trace>
  <inkml:trace contextRef="#ctx0" brushRef="#br0" timeOffset="27008.942">20746 1193 6929 0 0,'0'0'1930'0'0,"0"0"-750"0"0,0 0-190 0 0,0 0 306 0 0,0 0 323 0 0,0 0 98 0 0,0 0-218 0 0,0 0-302 0 0,0 0-273 0 0,0 0-211 0 0,0 0-161 0 0,33 3-119 0 0,104 6-99 0 0,-18-17 131 0 0,-81 0-357 0 0,215-42-995 0 0,-152 28-3815 0 0,0 2-6590 0 0,-82 17 6287 0 0</inkml:trace>
  <inkml:trace contextRef="#ctx0" brushRef="#br0" timeOffset="27995.022">21617 1119 712 0 0,'0'0'2775'0'0,"0"0"-333"0"0,0 0-244 0 0,0 0-104 0 0,0 0-132 0 0,0 0-203 0 0,0 0-228 0 0,-32 13-243 0 0,-104 38-207 0 0,119-45-649 0 0,0 1 0 0 0,0 0 0 0 0,0 2 0 0 0,1 0 0 0 0,0 0-1 0 0,1 1 1 0 0,-7 7-432 0 0,-1 1 536 0 0,-27 33 618 0 0,49-51-1150 0 0,1 1 0 0 0,-1 0 0 0 0,1-1 0 0 0,0 1 0 0 0,-1 0 0 0 0,1 0 0 0 0,0-1 0 0 0,0 1 0 0 0,-1 0 0 0 0,1 0 0 0 0,0 0 0 0 0,0-1 0 0 0,0 1 0 0 0,0 0 0 0 0,0 0 0 0 0,0 0 0 0 0,0-1 0 0 0,0 1 0 0 0,0 0 0 0 0,0 0 0 0 0,1 0 0 0 0,-1-1 0 0 0,0 1 0 0 0,1 0 0 0 0,-1 0 0 0 0,0-1 0 0 0,1 1 0 0 0,-1 0 0 0 0,1-1 0 0 0,-1 1 0 0 0,1 0 0 0 0,-1-1 0 0 0,1 1 0 0 0,-1-1 0 0 0,1 1 0 0 0,0-1 0 0 0,-1 1 0 0 0,1-1 0 0 0,0 1 0 0 0,-1-1 0 0 0,1 0 0 0 0,0 1 0 0 0,0-1 0 0 0,0 0 0 0 0,-1 0 0 0 0,1 1 0 0 0,0-1 0 0 0,0 0 0 0 0,0 0 0 0 0,-1 0 0 0 0,1 0 0 0 0,0 0 0 0 0,0 0 0 0 0,0 0 0 0 0,-1 0 0 0 0,1-1 0 0 0,0 1-3 0 0,12-2 62 0 0,0 0 0 0 0,0-1 0 0 0,0 0 0 0 0,-1-1 0 0 0,0 0 0 0 0,1-1 0 0 0,-1-1 0 0 0,-1 0 0 0 0,1 0 0 0 0,-1-1 0 0 0,1-2-63 0 0,69-33 93 0 0,16-9-11 0 0,-96 51-85 0 0,-1 0 1 0 0,1 0 0 0 0,0 0 0 0 0,-1 0-1 0 0,1 0 1 0 0,0 1 0 0 0,-1-1-1 0 0,1 0 1 0 0,0 0 0 0 0,-1 1-1 0 0,1-1 1 0 0,-1 0 0 0 0,1 1-1 0 0,-1-1 1 0 0,1 1 0 0 0,-1-1 0 0 0,1 0-1 0 0,-1 1 1 0 0,1-1 0 0 0,-1 1-1 0 0,1 0 1 0 0,-1-1 0 0 0,0 1-1 0 0,1-1 1 0 0,-1 1 0 0 0,0 0 0 0 0,0-1-1 0 0,1 1 1 0 0,-1-1 0 0 0,0 1-1 0 0,0 0 1 0 0,0-1 0 0 0,0 1-1 0 0,0 0 1 0 0,0 0 0 0 0,0-1 0 0 0,0 1-1 0 0,0 0 1 0 0,0-1 0 0 0,0 1-1 0 0,0 0 1 0 0,0-1 0 0 0,-1 1-1 0 0,1-1 1 0 0,0 1 0 0 0,0 0-1 0 0,-1-1 1 0 0,1 1 0 0 0,-1-1 0 0 0,1 1-1 0 0,0 0 3 0 0,-1 7 2 0 0,-17 130 79 0 0,17-135-87 0 0,0 0-1 0 0,1-1 0 0 0,-1 1 1 0 0,1 0-1 0 0,0 0 1 0 0,0 0-1 0 0,0-1 1 0 0,0 1-1 0 0,1 0 1 0 0,-1 0-1 0 0,1-1 1 0 0,-1 1-1 0 0,1 0 1 0 0,0-1-1 0 0,0 1 1 0 0,0 0-1 0 0,1-1 1 0 0,-1 1-1 0 0,0-1 1 0 0,1 0-1 0 0,0 0 1 0 0,0 1-1 0 0,-1-1 1 0 0,1 0-1 0 0,0 0 1 0 0,1-1-1 0 0,-1 1 1 0 0,0 0-1 0 0,0-1 0 0 0,1 1 1 0 0,-1-1-1 0 0,1 0 1 0 0,-1 0-1 0 0,1 0 1 0 0,0 0-1 0 0,0 0 7 0 0,10 0 7 0 0,0-1-1 0 0,0 0 0 0 0,0-1 0 0 0,-1 0 0 0 0,1-1 0 0 0,-1-1 1 0 0,1 0-1 0 0,-1 0 0 0 0,0-2 0 0 0,0 1 0 0 0,0-1 0 0 0,-1-1 1 0 0,1 0-1 0 0,-2-1 0 0 0,1 0 0 0 0,-1-1 0 0 0,6-5-6 0 0,9-3 10 0 0,114-101 135 0 0,-119 99-130 0 0,-1 0-1 0 0,-1-1 1 0 0,-1-1-1 0 0,0-1 1 0 0,-2 0-1 0 0,-1-1 1 0 0,0-1-1 0 0,3-10-14 0 0,-16 31 1 0 0,0-1-1 0 0,0 1 1 0 0,0-1-1 0 0,0 0 1 0 0,-1 0-1 0 0,1 1 1 0 0,-1-1-1 0 0,1 0 1 0 0,-1 0-1 0 0,0 0 1 0 0,-1 0-1 0 0,1 1 0 0 0,0-1 1 0 0,-1 0-1 0 0,1 0 1 0 0,-1 0-1 0 0,0 1 1 0 0,0-1-1 0 0,0 0 1 0 0,0 1-1 0 0,0-1 1 0 0,-1 1-1 0 0,1-1 1 0 0,-1 1-1 0 0,0 0 0 0 0,0 0 1 0 0,0 0-1 0 0,0 0 1 0 0,0 0-1 0 0,0 0 1 0 0,0 0-1 0 0,-1 0 1 0 0,1 1-1 0 0,0 0 1 0 0,-1-1-1 0 0,1 1 1 0 0,-1 0-1 0 0,0 0 0 0 0,0 0 1 0 0,1 0-1 0 0,-1 1 1 0 0,0-1-1 0 0,0 1 1 0 0,0 0-1 0 0,1 0 1 0 0,-1 0-1 0 0,0 0 1 0 0,0 0-1 0 0,-2 1 0 0 0,-4-1-20 0 0,1 1-1 0 0,0-1 1 0 0,0 2 0 0 0,0-1 0 0 0,0 1-1 0 0,0 1 1 0 0,0-1 0 0 0,1 1-1 0 0,-1 0 1 0 0,1 1 0 0 0,-1 0-1 0 0,1 0 1 0 0,-3 4 20 0 0,2-4-17 0 0,4-2 3 0 0,0-1 0 0 0,0 1 0 0 0,1 0 0 0 0,-1 0-1 0 0,1 0 1 0 0,-1 0 0 0 0,1 1 0 0 0,0-1-1 0 0,0 1 1 0 0,0 0 0 0 0,0 0 0 0 0,0 0-1 0 0,1 0 1 0 0,-1 1 0 0 0,1-1 0 0 0,0 1-1 0 0,0-1 1 0 0,0 1 0 0 0,1 0 0 0 0,-1 0-1 0 0,1-1 1 0 0,0 1 0 0 0,0 0 0 0 0,0 0 0 0 0,1 1-1 0 0,-1 1 15 0 0,4-3-11 0 0,0-1 1 0 0,0 1-1 0 0,1 0 0 0 0,-1-1 0 0 0,1 0 0 0 0,-1 0 1 0 0,1 0-1 0 0,0 0 0 0 0,0 0 0 0 0,0-1 0 0 0,0 0 1 0 0,0 1-1 0 0,0-2 0 0 0,0 1 0 0 0,0 0 0 0 0,0-1 1 0 0,0 0-1 0 0,1 0 0 0 0,-1 0 0 0 0,2-1 11 0 0,198 13-319 0 0,-202-11 319 0 0,1 0 0 0 0,-1 0-1 0 0,0 1 1 0 0,0-1 0 0 0,0 1-1 0 0,0 0 1 0 0,0 0 0 0 0,0 0-1 0 0,0 0 1 0 0,-1 0-1 0 0,1 0 1 0 0,-1 0 0 0 0,1 0-1 0 0,-1 1 1 0 0,0-1 0 0 0,0 0-1 0 0,0 1 1 0 0,0-1-1 0 0,0 1 1 0 0,-1-1 0 0 0,1 1-1 0 0,-1 0 1 0 0,0-1 0 0 0,0 1-1 0 0,0-1 1 0 0,0 1-1 0 0,0 0 1 0 0,0-1 0 0 0,-1 1-1 0 0,1-1 1 0 0,-1 1 0 0 0,0 0-1 0 0,1-1 1 0 0,-1 0 0 0 0,0 1-1 0 0,-1 1 1 0 0,-97 144 87 0 0,98-146-94 0 0,-1 0 0 0 0,1 1-1 0 0,-1-1 1 0 0,1 0 0 0 0,0 1 0 0 0,0-1 0 0 0,0 1 0 0 0,0-1-1 0 0,0 1 1 0 0,1 0 0 0 0,-1-1 0 0 0,1 1 0 0 0,0-1 0 0 0,0 1-1 0 0,0 0 1 0 0,0-1 0 0 0,0 1 0 0 0,0 0 0 0 0,1-1 0 0 0,-1 1-1 0 0,1 0 1 0 0,0-1 0 0 0,0 1 0 0 0,0-1 0 0 0,0 1 0 0 0,0-1-1 0 0,0 0 1 0 0,1 1 0 0 0,-1-1 0 0 0,1 0 0 0 0,0 0 0 0 0,0 0-1 0 0,0 0 1 0 0,-1 0 0 0 0,3 0 7 0 0,9 0-8 0 0,1 0 0 0 0,0-1 0 0 0,-1-1 0 0 0,1 0 0 0 0,0-1 1 0 0,0-1-1 0 0,-1 0 0 0 0,1-1 0 0 0,-1 0 0 0 0,0-1 0 0 0,0 0 0 0 0,0-2 0 0 0,0 1 0 0 0,-1-1 0 0 0,0-1 0 0 0,0 0 0 0 0,-1-1 0 0 0,0 0 0 0 0,0-1 0 0 0,5-5 8 0 0,10-8 148 0 0,-1 0 0 0 0,-1-2 1 0 0,-1-1-1 0 0,-2 0 0 0 0,0-2 0 0 0,-2 0 0 0 0,-1-1 0 0 0,-1-1 0 0 0,-1-1 0 0 0,-2 0 0 0 0,-1-1 0 0 0,3-14-148 0 0,73-183 145 0 0,-56 89 46 0 0,-32 84 1041 0 0,-1 54-1032 0 0,-39 54 18 0 0,22-12-198 0 0,2 1 0 0 0,2 0 0 0 0,2 1 0 0 0,2 0 1 0 0,1 1-1 0 0,1 18-20 0 0,4-41 0 0 0,-11 273 1 0 0,40-158-303 0 0,-17-121-395 0 0,-7-15 431 0 0,-2 0-36 0 0,0 0-20 0 0,0 0-12 0 0,0 0-69 0 0,-43-40-10996 0 0,37 33 6301 0 0,-1 2-1923 0 0</inkml:trace>
  <inkml:trace contextRef="#ctx0" brushRef="#br0" timeOffset="28242.808">22285 961 13363 0 0,'0'0'1908'0'0,"0"0"-442"0"0,0 0-263 0 0,0 0-7 0 0,0 0 7 0 0,0 0-95 0 0,0 0-161 0 0,0 0-157 0 0,0 0-134 0 0,0 0-120 0 0,0 0-81 0 0,31-1-46 0 0,98-4-22 0 0,257-7 1145 0 0,-273 12-5003 0 0,-96 2-961 0 0,-7-1-2077 0 0,-5-1-4862 0 0</inkml:trace>
  <inkml:trace contextRef="#ctx0" brushRef="#br0" timeOffset="28477.472">23038 1230 8354 0 0,'0'0'2096'0'0,"0"0"-1096"0"0,0 0-103 0 0,0 0-1 0 0,0 0-192 0 0,0 0-288 0 0,0 0-264 0 0,0 0-248 0 0,0 0-320 0 0,0 0-568 0 0,0 0-1105 0 0,0 0-1928 0 0,0 0-2896 0 0</inkml:trace>
  <inkml:trace contextRef="#ctx0" brushRef="#br0" timeOffset="28625.402">22983 899 14075 0 0,'0'0'4313'0'0,"0"0"-3257"0"0,0 0-376 0 0,0 0-160 0 0,0 0-208 0 0,0 0-175 0 0,0 0-137 0 0,0 0-89 0 0,0 0-151 0 0,0 0-224 0 0,0 0-440 0 0,0 0-736 0 0,0 0-1545 0 0,0 0-2704 0 0,63-56-2793 0 0</inkml:trace>
  <inkml:trace contextRef="#ctx0" brushRef="#br0" timeOffset="28975.47">23186 1355 6633 0 0,'0'0'3236'0'0,"0"0"-1472"0"0,0 0-248 0 0,0 0 162 0 0,0 0 25 0 0,0 0-60 0 0,0 0-116 0 0,0 0-122 0 0,0 0-211 0 0,0 0-267 0 0,0 0-220 0 0,0 0-180 0 0,8-10-116 0 0,46-64 202 0 0,43-118 345 0 0,-68 141-905 0 0,-25 81-1140 0 0,-3 149 330 0 0,0-175 776 0 0,0 0 0 0 0,1-1 0 0 0,0 0 0 0 0,0 1 0 0 0,0-1 0 0 0,0 0 0 0 0,0 0 0 0 0,1 0-1 0 0,-1 0 1 0 0,1 0 0 0 0,0 0 0 0 0,0-1 0 0 0,0 1 0 0 0,0-1 0 0 0,0 0 0 0 0,1 0 0 0 0,-1 0 0 0 0,1-1 0 0 0,-1 1 0 0 0,1-1 0 0 0,-1 0 0 0 0,1 0 0 0 0,0 0 0 0 0,0 0 0 0 0,0-1 0 0 0,-1 1 0 0 0,1-1 0 0 0,0 0 0 0 0,0 0 0 0 0,0 0 0 0 0,0-1 0 0 0,0 0 0 0 0,-1 1 0 0 0,1-1 0 0 0,0-1 0 0 0,-1 1 0 0 0,1 0 0 0 0,0-1 0 0 0,-1 0 0 0 0,0 0 0 0 0,1 0 0 0 0,-1 0-19 0 0,94-74 148 0 0,-51 27-2602 0 0,-2 3-7816 0 0,-35 37 4169 0 0,1 2-670 0 0</inkml:trace>
  <inkml:trace contextRef="#ctx0" brushRef="#br0" timeOffset="29460.277">23832 1005 7290 0 0,'0'0'3888'0'0,"0"0"-818"0"0,0 0-593 0 0,0 0-473 0 0,0 0-437 0 0,0 0-352 0 0,0 0-236 0 0,0 0-167 0 0,0 0-138 0 0,0 0-130 0 0,0 0-124 0 0,0 0-103 0 0,-9-3-75 0 0,-30-8-62 0 0,36 10-166 0 0,0 1 0 0 0,1 0 0 0 0,-1 0 1 0 0,0 0-1 0 0,0 1 0 0 0,0-1 0 0 0,1 0 0 0 0,-1 1 0 0 0,0 0 1 0 0,0 0-1 0 0,1 0 0 0 0,-1 0 0 0 0,1 0 0 0 0,-1 1 0 0 0,1-1 1 0 0,-1 1-1 0 0,1-1 0 0 0,0 1 0 0 0,0 0 0 0 0,0 0 0 0 0,0 0 1 0 0,-1 0-15 0 0,-1 2 17 0 0,-6 4-28 0 0,0 1 0 0 0,1 0 0 0 0,0 1-1 0 0,0 0 1 0 0,1 0 0 0 0,1 1 0 0 0,0 0 0 0 0,0 0 0 0 0,1 1-1 0 0,0 0 1 0 0,1 0 0 0 0,0 0 0 0 0,1 1 0 0 0,1 0-1 0 0,0-1 1 0 0,0 1 0 0 0,2 0 0 0 0,-1 9 11 0 0,1-20-6 0 0,1 0 0 0 0,-1 0 0 0 0,1 0 0 0 0,0-1 0 0 0,0 1 0 0 0,0 0 0 0 0,0 0 1 0 0,0 0-1 0 0,0 0 0 0 0,0-1 0 0 0,1 1 0 0 0,-1 0 0 0 0,1 0 0 0 0,-1 0 0 0 0,1-1 0 0 0,-1 1 0 0 0,1 0 0 0 0,0-1 0 0 0,0 1 1 0 0,0-1-1 0 0,0 1 0 0 0,0-1 0 0 0,0 1 0 0 0,1-1 0 0 0,-1 0 0 0 0,0 1 0 0 0,1-1 0 0 0,-1 0 0 0 0,1 0 0 0 0,-1 0 0 0 0,1 0 1 0 0,0 0-1 0 0,-1-1 0 0 0,1 1 0 0 0,0 0 0 0 0,0-1 0 0 0,-1 1 0 0 0,1-1 0 0 0,2 1 6 0 0,9-2 55 0 0,1 0 0 0 0,-1-1 0 0 0,1 0 0 0 0,-1-1 0 0 0,1 0 0 0 0,-1-1 0 0 0,0-1 0 0 0,-1 0 1 0 0,1-1-1 0 0,-1 0 0 0 0,0-1 0 0 0,0 0 0 0 0,-1-1 0 0 0,0 0 0 0 0,2-3-55 0 0,24-14 153 0 0,-10 4-44 0 0,-24 18-93 0 0,-1 0-1 0 0,1 1 1 0 0,0-1 0 0 0,0 0 0 0 0,0 1-1 0 0,0 0 1 0 0,1 0 0 0 0,-1 0 0 0 0,1 0 0 0 0,-1 1-1 0 0,1-1 1 0 0,0 1 0 0 0,-1 0 0 0 0,1 0-1 0 0,0 0 1 0 0,0 0 0 0 0,0 1 0 0 0,0-1 0 0 0,0 1-1 0 0,0 0 1 0 0,-1 0-16 0 0,31 56 151 0 0,-29-24-111 0 0,-1 0 0 0 0,-2 1 0 0 0,-2-1 1 0 0,0 1-1 0 0,-3 0 0 0 0,-1 6-40 0 0,-3 48-26 0 0,-12 62-76 0 0,-15 14-169 0 0,-24-43 55 0 0,54-113 182 0 0,0 0-1 0 0,-1 0 1 0 0,0 0-1 0 0,0-1 1 0 0,-1 0-1 0 0,0 0 0 0 0,0 0 1 0 0,0-1-1 0 0,-1 0 1 0 0,0 0-1 0 0,0 0 1 0 0,0-1-1 0 0,-1 0 0 0 0,1 0 1 0 0,-1-1-1 0 0,0 0 1 0 0,0-1-1 0 0,0 0 1 0 0,0 0-1 0 0,0 0 0 0 0,-1-1 1 0 0,1 0-1 0 0,0-1 1 0 0,-1 0-1 0 0,1 0 1 0 0,-2-1 34 0 0,7-1-22 0 0,-1 1 1 0 0,1-1 0 0 0,-1-1 0 0 0,1 1-1 0 0,0 0 1 0 0,0-1 0 0 0,0 1 0 0 0,0-1 0 0 0,1 0-1 0 0,-1 0 1 0 0,1 0 0 0 0,-1-1 0 0 0,1 1 0 0 0,0 0-1 0 0,0-1 1 0 0,1 0 0 0 0,-1 1 0 0 0,1-1-1 0 0,0 0 1 0 0,0 0 0 0 0,0 0 21 0 0,-5-11-124 0 0,-15-103-2127 0 0,13 46-7750 0 0,4 53-1307 0 0</inkml:trace>
  <inkml:trace contextRef="#ctx0" brushRef="#br0" timeOffset="30179.655">22942 1149 0 0 0,'0'0'1699'0'0,"0"0"100"0"0,0 0-28 0 0,0 0-145 0 0,0 0-157 0 0,0 0-120 0 0,0 0-64 0 0,0 0-30 0 0,0 0-30 0 0,0 0-49 0 0,0 0-113 0 0,0-7 3530 0 0,-10 106-1345 0 0,-24 45-2677 0 0,21-108-438 0 0,1 1-2889 0 0,11-31-472 0 0,1-4-5933 0 0,0-2 44 0 0</inkml:trace>
  <inkml:trace contextRef="#ctx0" brushRef="#br0" timeOffset="33508.956">2341 2765 4105 0 0,'0'0'1672'0'0,"0"0"57"0"0,0 0 99 0 0,0 0-42 0 0,0 0-257 0 0,0 0-270 0 0,0 0-149 0 0,0 0-66 0 0,0 0-46 0 0,30-8-82 0 0,95-29-79 0 0,-44-2 693 0 0,-64 23-1107 0 0,108-101 1177 0 0,-115 105-1538 0 0,1-1-1 0 0,-2-1 1 0 0,1 1 0 0 0,-2-1-1 0 0,0-1 1 0 0,-1 0-1 0 0,0 0 1 0 0,-1 0 0 0 0,-1-1-1 0 0,-1 1 1 0 0,0-1-1 0 0,0 0 1 0 0,-2-1 0 0 0,0 1-1 0 0,-1-8-61 0 0,-1 16 10 0 0,1 7-14 0 0,-1-1 1 0 0,1 0 0 0 0,-1 1-1 0 0,0-1 1 0 0,0 0 0 0 0,0 0 0 0 0,0 0-1 0 0,0 1 1 0 0,0-1 0 0 0,0 0 0 0 0,0 0-1 0 0,-1 1 1 0 0,1-1 0 0 0,-1 0-1 0 0,1 0 1 0 0,-1 1 0 0 0,0-1 0 0 0,0 1-1 0 0,1-1 1 0 0,-1 0 0 0 0,0 1 0 0 0,0 0-1 0 0,-1-1 1 0 0,1 1 0 0 0,0 0 0 0 0,0-1-1 0 0,-1 1 1 0 0,1 0 0 0 0,-1 0-1 0 0,1 0 1 0 0,-1 0 0 0 0,1 0 0 0 0,-2 0 3 0 0,-4 2-46 0 0,0 0 1 0 0,1 0 0 0 0,-1 1 0 0 0,1-1 0 0 0,0 2 0 0 0,0-1 0 0 0,-1 1-1 0 0,1 0 1 0 0,1 0 0 0 0,-1 0 0 0 0,0 1 0 0 0,1 0 0 0 0,0 0-1 0 0,0 0 1 0 0,0 1 0 0 0,0 0 0 0 0,1 0 0 0 0,0 0 0 0 0,0 0 0 0 0,0 1-1 0 0,1 0 1 0 0,-1-1 0 0 0,1 1 0 0 0,1 1 0 0 0,-1-1 0 0 0,1 0-1 0 0,0 0 1 0 0,-1 7 45 0 0,2-9 5 0 0,0 0 1 0 0,0 0-1 0 0,0 0 0 0 0,0 0 0 0 0,1 0 0 0 0,-1 1 0 0 0,1-1 0 0 0,0 0 0 0 0,1 0 1 0 0,-1 1-1 0 0,1-1 0 0 0,-1 0 0 0 0,1 0 0 0 0,0 0 0 0 0,1 0 0 0 0,-1 0 0 0 0,1 0 1 0 0,0 0-1 0 0,0 0 0 0 0,0-1 0 0 0,0 1 0 0 0,1-1 0 0 0,-1 1 0 0 0,1-1 0 0 0,0 0 1 0 0,0 0-1 0 0,0 0 0 0 0,1-1 0 0 0,-1 1 0 0 0,0-1 0 0 0,1 1 0 0 0,0-1 0 0 0,0-1 1 0 0,-1 1-1 0 0,1 0 0 0 0,0-1 0 0 0,0 0 0 0 0,0 1 0 0 0,1-2 0 0 0,-1 1 0 0 0,0 0 1 0 0,0-1-1 0 0,1 0 0 0 0,0 0-5 0 0,22 1 118 0 0,-1 0-1 0 0,1-2 1 0 0,0-1 0 0 0,0-2 0 0 0,-1 0 0 0 0,0-2 0 0 0,0 0-1 0 0,0-2 1 0 0,-1-1 0 0 0,0-1 0 0 0,1-2-118 0 0,-26 12 14 0 0,0 0 0 0 0,0 1 0 0 0,0-1 0 0 0,1 0 0 0 0,-1 1 1 0 0,0-1-1 0 0,0 0 0 0 0,0 1 0 0 0,0-1 0 0 0,0 0 0 0 0,0 1 0 0 0,1-1 0 0 0,-1 0 0 0 0,0 1 0 0 0,0-1 0 0 0,1 0 0 0 0,-1 0 1 0 0,0 0-1 0 0,0 1 0 0 0,1-1 0 0 0,-1 0 0 0 0,0 0 0 0 0,1 0 0 0 0,-1 1 0 0 0,0-1 0 0 0,1 0 0 0 0,-1 0 0 0 0,0 0 1 0 0,1 0-1 0 0,-1 0 0 0 0,0 0 0 0 0,1 0 0 0 0,-1 0 0 0 0,0 0 0 0 0,1 0-14 0 0,-12 14-1 0 0,-5 10 36 0 0,13-21-40 0 0,0 0 1 0 0,0 0-1 0 0,0 0 1 0 0,0 0 0 0 0,1 0-1 0 0,-1 0 1 0 0,1 1 0 0 0,0-1-1 0 0,0 1 1 0 0,0 0 0 0 0,1 0-1 0 0,-1 0 1 0 0,1-1 0 0 0,0 1-1 0 0,0 0 1 0 0,0 1-1 0 0,1-1 1 0 0,-1 0 0 0 0,1 0-1 0 0,0 0 1 0 0,0 0 0 0 0,0 0-1 0 0,1 0 1 0 0,0 1 0 0 0,-1-1-1 0 0,1 0 1 0 0,1 0-1 0 0,-1 0 1 0 0,2 2 4 0 0,69 50-20 0 0,-62-48 42 0 0,0-2-1 0 0,1 0 1 0 0,0 0 0 0 0,0-1-1 0 0,1 0 1 0 0,0-1 0 0 0,-1 0-1 0 0,1-1 1 0 0,1 0 0 0 0,-1-1-1 0 0,0 0 1 0 0,0-1 0 0 0,1 0-1 0 0,-1-1 1 0 0,1-1 0 0 0,0 0-22 0 0,-1-3 64 0 0,0 0 0 0 0,-1 0 0 0 0,0-1 0 0 0,0 0 0 0 0,0-1 0 0 0,-1-1 0 0 0,1 1 0 0 0,-2-2 0 0 0,6-3-64 0 0,6-5 111 0 0,-6 5-36 0 0,-1 0 0 0 0,-1 0 0 0 0,0-2 0 0 0,-1 1 0 0 0,0-2 1 0 0,-1 0-1 0 0,0 0 0 0 0,-1-1 0 0 0,-1 0 0 0 0,-1 0 0 0 0,4-9-75 0 0,-9 19 16 0 0,-1 0 0 0 0,1 0-1 0 0,-1-1 1 0 0,0 1-1 0 0,0-1 1 0 0,-1 1-1 0 0,0-1 1 0 0,0 0-1 0 0,0 0 1 0 0,-1 1-1 0 0,0-1 1 0 0,0 0-1 0 0,0 0 1 0 0,-1-1-16 0 0,-1 5-34 0 0,-1 0 0 0 0,1 0-1 0 0,-1 0 1 0 0,1 1 0 0 0,-1-1 0 0 0,0 1 0 0 0,0-1 0 0 0,0 1-1 0 0,0 0 1 0 0,0 0 0 0 0,0 0 0 0 0,0 1 0 0 0,0-1 0 0 0,0 1-1 0 0,0-1 1 0 0,0 1 0 0 0,0 0 0 0 0,-1 0 0 0 0,1 1-1 0 0,0-1 1 0 0,0 1 0 0 0,0-1 0 0 0,0 1 0 0 0,0 0 0 0 0,0 0-1 0 0,0 0 1 0 0,0 1 0 0 0,0-1 0 0 0,-2 2 34 0 0,-2 1-54 0 0,0 1 0 0 0,1-1 0 0 0,-1 1 0 0 0,1 0 0 0 0,0 1 0 0 0,0 0 0 0 0,1 0 0 0 0,-1 0 0 0 0,1 0 0 0 0,1 1 1 0 0,-1 0-1 0 0,1 0 0 0 0,0 0 0 0 0,1 0 0 0 0,0 1 0 0 0,0 0 0 0 0,0-1 0 0 0,1 1 0 0 0,0 0 0 0 0,1 0 0 0 0,0 0 0 0 0,0 8 54 0 0,1-11-10 0 0,0 0-1 0 0,0 0 0 0 0,1 0 1 0 0,-1 0-1 0 0,1 0 1 0 0,1 0-1 0 0,-1 0 1 0 0,1 0-1 0 0,0-1 0 0 0,0 1 1 0 0,0-1-1 0 0,0 1 1 0 0,1-1-1 0 0,0 0 1 0 0,0 0-1 0 0,0 0 0 0 0,0 0 1 0 0,1 0-1 0 0,-1-1 1 0 0,1 0-1 0 0,0 1 1 0 0,0-1-1 0 0,0-1 0 0 0,1 1 1 0 0,-1-1-1 0 0,2 1 11 0 0,6 3 51 0 0,0 0 0 0 0,0-1 0 0 0,1-1 0 0 0,-1 0 0 0 0,1 0 0 0 0,0-2 0 0 0,0 1 0 0 0,0-2 0 0 0,1 0 0 0 0,-1 0 0 0 0,0-1 0 0 0,0-1 0 0 0,1 0 0 0 0,-1-1 0 0 0,0 0 1 0 0,0-1-1 0 0,0-1 0 0 0,-1 0 0 0 0,1 0 0 0 0,-1-2-51 0 0,166-84 652 0 0,-175 88-651 0 0,0 0 1 0 0,0 0-1 0 0,1 0 0 0 0,-1 0 1 0 0,1 1-1 0 0,0 0 1 0 0,-1 0-1 0 0,1 0 0 0 0,0 0 1 0 0,0 0-1 0 0,0 1 1 0 0,0 0-1 0 0,-1 0 1 0 0,1 0-1 0 0,0 0 0 0 0,3 1-1 0 0,7 54 3 0 0,-14-43 11 0 0,1-6-10 0 0,0 0 0 0 0,0 0-1 0 0,-1 0 1 0 0,0-1 0 0 0,0 1 0 0 0,0 0-1 0 0,-1 0 1 0 0,0 0 0 0 0,0 0-1 0 0,-1-1 1 0 0,1 1 0 0 0,-1-1-1 0 0,0 1 1 0 0,-1-1 0 0 0,1 1-1 0 0,-1-1 1 0 0,0 0 0 0 0,0 0 0 0 0,-1-1-1 0 0,0 1 1 0 0,1-1 0 0 0,-1 1-1 0 0,-1-1 1 0 0,1-1 0 0 0,-4 4-4 0 0,3-5-32 0 0,0 1 0 0 0,0 0 0 0 0,-1-1 0 0 0,1 0 0 0 0,-1-1 0 0 0,1 1 0 0 0,-1-1 0 0 0,0 0 1 0 0,1 0-1 0 0,-1-1 0 0 0,0 1 0 0 0,0-1 0 0 0,0-1 0 0 0,-3 0 32 0 0,7 1-28 0 0,1-1 1 0 0,0 1-1 0 0,0-1 1 0 0,0 1-1 0 0,-1-1 1 0 0,1 0-1 0 0,0 1 1 0 0,0-1-1 0 0,0 0 1 0 0,0 0-1 0 0,0 0 1 0 0,0 0-1 0 0,1 0 1 0 0,-1 0-1 0 0,0 0 0 0 0,0 0 1 0 0,1 0-1 0 0,-1 0 1 0 0,1-1-1 0 0,-1 1 1 0 0,1 0-1 0 0,-1 0 1 0 0,1-1-1 0 0,0 1 1 0 0,-1 0-1 0 0,1 0 1 0 0,0-1-1 0 0,0 1 1 0 0,0 0-1 0 0,0-1 0 0 0,0 1 1 0 0,0 0-1 0 0,1-1 1 0 0,-1 1-1 0 0,0 0 1 0 0,1 0-1 0 0,-1-1 1 0 0,1 1-1 0 0,-1 0 1 0 0,1 0-1 0 0,-1 0 1 0 0,1 0-1 0 0,0 0 1 0 0,0-1-1 0 0,0 1 0 0 0,-1 1 1 0 0,1-1-1 0 0,0 0 1 0 0,0 0-1 0 0,0 0 1 0 0,0 0-1 0 0,1 1 1 0 0,-1-1-1 0 0,0 0 1 0 0,0 1-1 0 0,0-1 1 0 0,1 1-1 0 0,-1-1 1 0 0,0 1-1 0 0,0 0 0 0 0,1 0 1 0 0,-1-1 27 0 0,99 3-307 0 0,-85 2 430 0 0,0-1 0 0 0,0-1 0 0 0,0 0-1 0 0,0-1 1 0 0,0 0 0 0 0,1-1 0 0 0,-1-1-1 0 0,0-1 1 0 0,0 0 0 0 0,0-1 0 0 0,0-1 0 0 0,0 0-1 0 0,-1-1 1 0 0,1 0 0 0 0,6-4-123 0 0,24-15 284 0 0,-1-1-1 0 0,-1-3 1 0 0,-1-1-1 0 0,-1-2 1 0 0,-2-2 0 0 0,-2-1-1 0 0,-1-2 1 0 0,-1-2-1 0 0,5-10-283 0 0,-25 30 25 0 0,-1-1-1 0 0,-1 0 0 0 0,0-1 0 0 0,-2 0 0 0 0,0-1 0 0 0,-1-1 0 0 0,-1 1 0 0 0,-1-2 0 0 0,-1 1 1 0 0,-1-1-1 0 0,-1 0 0 0 0,-1 0 0 0 0,-1-5-24 0 0,-3 2-15 0 0,2 18-5 0 0,-1 0 0 0 0,0 1 0 0 0,-1-1 1 0 0,0 0-1 0 0,0 0 0 0 0,-1 0 0 0 0,0 0 0 0 0,0 1 0 0 0,0-1 0 0 0,-1 0 0 0 0,-1 1 1 0 0,1 0-1 0 0,-1-1 0 0 0,0 1 0 0 0,-1 0 0 0 0,0 0 0 0 0,0 1 0 0 0,0-1 0 0 0,-1 1 1 0 0,0 0-1 0 0,0 0 0 0 0,-6-5 20 0 0,6 10-36 0 0,0 0 1 0 0,0 0-1 0 0,0 0 1 0 0,0 0-1 0 0,-1 1 1 0 0,1 0-1 0 0,0 0 1 0 0,0 1-1 0 0,0-1 1 0 0,-1 1-1 0 0,1 0 1 0 0,0 0-1 0 0,0 1 1 0 0,0-1-1 0 0,0 1 1 0 0,1 0-1 0 0,-1 1 1 0 0,1-1-1 0 0,-1 1 1 0 0,1 0-1 0 0,0 0 1 0 0,0 0-1 0 0,0 1 1 0 0,0-1-1 0 0,0 1 1 0 0,1 0-1 0 0,0 0 1 0 0,0 0-1 0 0,0 1 1 0 0,0-1-1 0 0,0 1 1 0 0,1-1-1 0 0,0 1 1 0 0,-1 3 35 0 0,-6 11-8 0 0,0 0 1 0 0,1 1-1 0 0,1 0 1 0 0,1 0-1 0 0,1 1 1 0 0,0 0-1 0 0,2-1 0 0 0,1 1 1 0 0,0 1-1 0 0,1-1 1 0 0,2 0-1 0 0,1 14 8 0 0,37 101 62 0 0,-22-103-44 0 0,1 0 1 0 0,1-1 0 0 0,2-1 0 0 0,2-1 0 0 0,0 0 0 0 0,2-2 0 0 0,3 1-19 0 0,31 33-52 0 0,-82-76-5232 0 0,-27-16-734 0 0,22 13-1869 0 0,15 13 1178 0 0</inkml:trace>
  <inkml:trace contextRef="#ctx0" brushRef="#br0" timeOffset="33698.911">4102 2294 10898 0 0,'0'0'3046'0'0,"0"0"-1029"0"0,0 0-596 0 0,0 0-64 0 0,0 0 38 0 0,0 0-118 0 0,0 0-225 0 0,0 0-229 0 0,38-9-212 0 0,122-26-139 0 0,-22 12 187 0 0,-112 19-556 0 0,285-39 884 0 0,-104 32-1380 0 0,-196 11 47 0 0,86 1-2826 0 0,-36 5-8155 0 0,-40-2 447 0 0</inkml:trace>
  <inkml:trace contextRef="#ctx0" brushRef="#br0" timeOffset="31630.915">816 2412 5097 0 0,'0'0'1388'0'0,"0"0"-43"0"0,0 0 26 0 0,0 0 125 0 0,0 0 151 0 0,0 0 20 0 0,0 0-153 0 0,0 0-202 0 0,0 0-269 0 0,0 0-295 0 0,0 0-243 0 0,-26-3-175 0 0,-80-6-89 0 0,103 8-226 0 0,1 1-1 0 0,-1 0 1 0 0,1 0 0 0 0,-1 0-1 0 0,1 0 1 0 0,-1 1-1 0 0,0-1 1 0 0,1 1-1 0 0,-1 0 1 0 0,1-1 0 0 0,-1 1-1 0 0,1 0 1 0 0,0 0-1 0 0,-1 1 1 0 0,1-1 0 0 0,0 0-1 0 0,0 1 1 0 0,0-1-1 0 0,0 1 1 0 0,0 0-1 0 0,0 0 1 0 0,0 0 0 0 0,1 0-1 0 0,-1 0 1 0 0,0 2-15 0 0,-6 6 87 0 0,0-5-16 0 0,1 1 0 0 0,0 0 0 0 0,0 0 0 0 0,1 1 1 0 0,-1 0-1 0 0,1 0 0 0 0,1 1 0 0 0,-1 0 0 0 0,1 0 0 0 0,1 0 0 0 0,0 0 0 0 0,0 1 0 0 0,0-1 0 0 0,1 1 0 0 0,1 0 0 0 0,-1 0 0 0 0,1 1 0 0 0,1-1 0 0 0,0 0 0 0 0,0 0 0 0 0,1 1 0 0 0,0 5-71 0 0,3-13 44 0 0,-1 0 0 0 0,1-1 0 0 0,0 1 0 0 0,0-1 0 0 0,0 0 0 0 0,0 0 0 0 0,0 0 0 0 0,0 0 0 0 0,0 0 0 0 0,0-1 0 0 0,0 1 0 0 0,0-1 0 0 0,0 0 0 0 0,0 0 0 0 0,1 0 0 0 0,-1 0 0 0 0,0-1 0 0 0,0 1 1 0 0,0-1-1 0 0,1 0-45 0 0,8-3 106 0 0,-1 0-1 0 0,0-1 0 0 0,0-1 1 0 0,-1 0-1 0 0,1 0 0 0 0,-1-1 1 0 0,-1 0-1 0 0,1 0 0 0 0,-1-1 0 0 0,8-9-104 0 0,152-132 304 0 0,-168 148-309 0 0,0 1 0 0 0,-1-1 0 0 0,1 1 0 0 0,0-1 0 0 0,-1 1 0 0 0,1 0 0 0 0,0-1 0 0 0,0 1 0 0 0,-1 0 0 0 0,1-1 0 0 0,0 1 0 0 0,0 0 0 0 0,0 0 0 0 0,-1 0 0 0 0,1-1 0 0 0,0 1 0 0 0,0 0 0 0 0,0 0-1 0 0,-1 0 1 0 0,1 1 0 0 0,0-1 0 0 0,0 0 0 0 0,0 0 0 0 0,0 0 0 0 0,-1 0 0 0 0,1 1 0 0 0,0-1 0 0 0,0 0 0 0 0,-1 1 0 0 0,1-1 0 0 0,0 1 0 0 0,-1-1 0 0 0,1 1 0 0 0,0-1 0 0 0,-1 1 0 0 0,1-1 0 0 0,-1 1 0 0 0,1 0-1 0 0,-1-1 1 0 0,1 1 0 0 0,-1 0 0 0 0,1-1 0 0 0,-1 1 0 0 0,0 0 0 0 0,1 0 0 0 0,-1 0 0 0 0,0-1 0 0 0,0 1 0 0 0,1 0 5 0 0,12 48 65 0 0,-10-36-40 0 0,4 11 20 0 0,-7-15-32 0 0,1-1 0 0 0,1 1 0 0 0,-1 0-1 0 0,1-1 1 0 0,1 0 0 0 0,0 1 0 0 0,0-1-1 0 0,0 0 1 0 0,1-1 0 0 0,0 1 0 0 0,1-1 0 0 0,0 1-1 0 0,0-1 1 0 0,0-1 0 0 0,1 1 0 0 0,0-1-1 0 0,0 0 1 0 0,1 0 0 0 0,0-1 0 0 0,0 1 0 0 0,0-2-1 0 0,0 1 1 0 0,1-1 0 0 0,0 0 0 0 0,0-1-1 0 0,1 1-12 0 0,2-4 90 0 0,1 0 0 0 0,-1-1-1 0 0,0-1 1 0 0,0 0-1 0 0,0 0 1 0 0,0-1-1 0 0,0 0 1 0 0,-1-1 0 0 0,1 0-1 0 0,-1-1 1 0 0,0 0-1 0 0,0-1 1 0 0,-1 0-1 0 0,1 0 1 0 0,-2-1 0 0 0,1 0-1 0 0,-1-1 1 0 0,0 0-1 0 0,0 0 1 0 0,-1-1-1 0 0,0 0 1 0 0,0 0 0 0 0,1-4-90 0 0,7-4 63 0 0,13-12 0 0 0,-2 0 1 0 0,-1-2 0 0 0,-2 0-1 0 0,0-2 1 0 0,-3 0 0 0 0,0-2 0 0 0,-3 0-1 0 0,-1-1 1 0 0,-1-1 0 0 0,-2 0-1 0 0,-2-1 1 0 0,-1 0 0 0 0,2-28-64 0 0,-9 38 6 0 0,0-6-17 0 0,0 1-1 0 0,-2-1 1 0 0,-2 0-1 0 0,-1 1 1 0 0,-1-1-1 0 0,-4-11 12 0 0,6 46-7 0 0,1-1 0 0 0,0 1 0 0 0,-1-1 0 0 0,1 1 0 0 0,-1-1 0 0 0,1 1-1 0 0,-1-1 1 0 0,1 0 0 0 0,-1 1 0 0 0,1-1 0 0 0,-1 0 0 0 0,1 0 0 0 0,-1 1 0 0 0,1-1 0 0 0,-1 0 0 0 0,0 0 0 0 0,1 0-1 0 0,-1 1 1 0 0,1-1 0 0 0,-1 0 0 0 0,0 0 0 0 0,1 0 0 0 0,-1 0 0 0 0,0 0 0 0 0,1 0 0 0 0,-1-1 0 0 0,1 1 0 0 0,-1 0 0 0 0,0 0-1 0 0,1 0 1 0 0,-1 0 0 0 0,1-1 0 0 0,-1 1 0 0 0,1 0 0 0 0,-1-1 0 0 0,1 1 0 0 0,-1 0 0 0 0,1-1 0 0 0,-1 1 0 0 0,1-1-1 0 0,-1 1 1 0 0,1 0 0 0 0,0-1 0 0 0,-1 1 0 0 0,1-1 0 0 0,0 0 0 0 0,-1 1 0 0 0,1-1 0 0 0,0 1 0 0 0,0-1 0 0 0,-1 1-1 0 0,1-1 1 0 0,0 0 0 0 0,0 1 0 0 0,0-1 0 0 0,0 1 0 0 0,0-1 7 0 0,-13 65-13 0 0,3 1 0 0 0,3 1 1 0 0,3-1-1 0 0,3 1 0 0 0,3 18 13 0 0,0-42 2 0 0,2 0 0 0 0,2 0 0 0 0,2 0-1 0 0,1-1 1 0 0,3 1-2 0 0,41 73-164 0 0,-41-98-1301 0 0,-11-16 723 0 0,-1-1-126 0 0,-8-1-2154 0 0,-23-6-3929 0 0,17 3 706 0 0,0-2-894 0 0</inkml:trace>
  <inkml:trace contextRef="#ctx0" brushRef="#br0" timeOffset="31884.411">1115 2265 14051 0 0,'0'0'2111'0'0,"0"0"-507"0"0,0 0-466 0 0,0 0-176 0 0,0 0-81 0 0,0 0-98 0 0,0 0-107 0 0,0 0-101 0 0,0 0-130 0 0,34-13-118 0 0,109-38-112 0 0,14 16 82 0 0,63 26-1604 0 0,-126 17-9211 0 0,-70-4-1386 0 0</inkml:trace>
  <inkml:trace contextRef="#ctx0" brushRef="#br0" timeOffset="35823.501">429 1779 3161 0 0,'0'0'333'0'0,"0"0"-464"0"0,0 0-367 0 0,0 0-13 0 0,0 0 168 0 0,0 0 280 0 0,0 0 147 0 0,0 0 56 0 0,0 0 27 0 0,0 0 21 0 0,34-7 30 0 0,111-18 10 0 0,255-50 2327 0 0,-66 50 1502 0 0,299 19-4057 0 0,-367 7 1359 0 0,1070 32 268 0 0,-410 26-1163 0 0,323 11 393 0 0,61-48-690 0 0,-46-38-512 0 0,-269-37 127 0 0,120-32 352 0 0,744 41-110 0 0,-441 58 268 0 0,-294 23-84 0 0,-310-19-147 0 0,-29-17 907 0 0,51-37-228 0 0,-500 16-514 0 0,877-43 803 0 0,255 20 344 0 0,15 71-1152 0 0,-135-23-534 0 0,-552-9-2355 0 0,-547 19-2285 0 0,-168-8-628 0 0,-41-3 324 0 0</inkml:trace>
  <inkml:trace contextRef="#ctx0" brushRef="#br0" timeOffset="42114.026">5224 2670 11162 0 0,'0'0'2764'0'0,"0"0"-1749"0"0,0 0-655 0 0,0 0 32 0 0,0 0 145 0 0,0 0 135 0 0,0 0 14 0 0,0 0-125 0 0,0 0-171 0 0,0 0-141 0 0,0 0-48 0 0,0 5 43 0 0,4 26 406 0 0,20-39 2841 0 0,17-45-2819 0 0,-40 52-589 0 0,-1 1 31 0 0,0 0 58 0 0,-7 19 496 0 0,-22 32-371 0 0,58-60-5075 0 0,-15-6 850 0 0,-4 6-1505 0 0,-1-2-5808 0 0</inkml:trace>
  <inkml:trace contextRef="#ctx0" brushRef="#br0" timeOffset="42502.827">5342 2323 11018 0 0,'0'0'2117'0'0,"0"0"-290"0"0,0 0-280 0 0,0 0-180 0 0,0 0-231 0 0,0 0-258 0 0,0 0-172 0 0,0 0-104 0 0,0 0-101 0 0,0 0-133 0 0,0 0-97 0 0,0 0-36 0 0,-9 12-39 0 0,-28 35-28 0 0,28-36-32 0 0,9-11-59 0 0,0 0-38 0 0,0 0-18 0 0,0 0-43 0 0,22-22 59 0 0,30-57 490 0 0,-38 63-122 0 0,-14 16-210 0 0,0 0 5 0 0,0 0-33 0 0,-8 8-274 0 0,-25 23-1640 0 0,19-16-4058 0 0,14-14-1106 0 0,0-1-3238 0 0</inkml:trace>
</inkml:ink>
</file>

<file path=ppt/ink/ink8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3777 0 0,'0'0'2071'0'0,"0"0"-75"0"0,0 0-34 0 0,0 0-12 0 0,0 0-139 0 0,0 0-280 0 0,0 0-291 0 0,0 0-237 0 0,0 0-153 0 0,0 0-112 0 0,0 0-32 0 0,0 0-21 0 0,0 0-47 0 0,0 0-19 0 0,22 0 2041 0 0,111 0 255 0 0,93-25-1676 0 0,1 14-771 0 0,-226 11-461 0 0,-1 0 1 0 0,0 0-18 0 0,0 0-45 0 0,0 0-68 0 0,0 0-62 0 0,0 0-98 0 0,0 0-118 0 0,-22 0-12785 0 0,17 3 6617 0 0,-1 1-1493 0 0</inkml:trace>
</inkml:ink>
</file>

<file path=ppt/ink/ink8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12467 0 0,'0'0'4126'0'0,"0"0"-2410"0"0,0 0-809 0 0,0 0 88 0 0,0 0 199 0 0,0 0 73 0 0,0 0-134 0 0,0 0-185 0 0,0 0-169 0 0,0 0-145 0 0,32 1-104 0 0,102 3-79 0 0,-4-9 533 0 0,164 5-1390 0 0,-244-7-3034 0 0,-20-4-4233 0 0,-21 7-1385 0 0</inkml:trace>
</inkml:ink>
</file>

<file path=ppt/ink/ink8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5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9 339 4881 0 0,'0'0'1952'0'0,"0"0"-399"0"0,0 0-148 0 0,0 0 60 0 0,0 0 100 0 0,0 0 17 0 0,0 0-92 0 0,0 0-191 0 0,0 0-280 0 0,0 0-253 0 0,0 0-201 0 0,-2-11-129 0 0,-5-33-42 0 0,7 41-338 0 0,0 1-1 0 0,1-1 0 0 0,-1 0 0 0 0,1 0 0 0 0,-1 0 1 0 0,1 1-1 0 0,0-1 0 0 0,0 0 0 0 0,0 1 0 0 0,0-1 1 0 0,1 1-1 0 0,-1-1 0 0 0,1 1 0 0 0,-1 0 0 0 0,1 0 1 0 0,0-1-1 0 0,0 1 0 0 0,0 0 0 0 0,0 0 0 0 0,0 1 1 0 0,0-1-1 0 0,1 0-55 0 0,10-10 423 0 0,1-2-205 0 0,1 1 1 0 0,0 0-1 0 0,1 1 0 0 0,0 1 0 0 0,1 1 1 0 0,0 0-1 0 0,1 1 0 0 0,0 1 0 0 0,7-2-218 0 0,101 3 577 0 0,-118 10-534 0 0,0 0 0 0 0,0 0 0 0 0,-1 1 1 0 0,0 0-1 0 0,1 0 0 0 0,-1 1 0 0 0,-1-1 1 0 0,1 2-1 0 0,-1-1 0 0 0,0 1 0 0 0,0 0 1 0 0,-1 0-1 0 0,1 0 0 0 0,2 6-43 0 0,33 95 654 0 0,-38-57-562 0 0,-3 0 0 0 0,-2-1 1 0 0,-2 1-1 0 0,-2-1 1 0 0,-2 1-1 0 0,-3-2 0 0 0,-1 0 1 0 0,-3 0-1 0 0,-2-1 1 0 0,-4 4-93 0 0,-15 57 74 0 0,-34 59 77 0 0,45-110-38 0 0,25-57-79 0 0,0 0 24 0 0,0 0 40 0 0,0 0 45 0 0,0-19 563 0 0,26-88-411 0 0,23-29-290 0 0,27-14 1 0 0,-29 59-16 0 0,5 2 0 0 0,34-43 10 0 0,7 33-88 0 0,-93 98 80 0 0,1 0 1 0 0,0 0-1 0 0,0 0 1 0 0,0 0-1 0 0,0 1 1 0 0,0-1 0 0 0,0 0-1 0 0,0 1 1 0 0,0-1-1 0 0,0 0 1 0 0,0 1-1 0 0,1 0 1 0 0,-1-1-1 0 0,0 1 1 0 0,0 0-1 0 0,0-1 1 0 0,1 1-1 0 0,-1 0 1 0 0,0 0 0 0 0,0 0-1 0 0,0 0 1 0 0,1 0-1 0 0,-1 0 1 0 0,0 0-1 0 0,0 1 1 0 0,1-1-1 0 0,-1 0 1 0 0,0 1-1 0 0,0-1 1 0 0,0 1-1 0 0,0-1 1 0 0,0 1 0 0 0,0 0-1 0 0,0-1 1 0 0,0 1-1 0 0,0 0 1 0 0,0 0-1 0 0,0 0 1 0 0,0 0-1 0 0,0-1 1 0 0,-1 1-1 0 0,1 0 1 0 0,0 0 0 0 0,-1 1-1 0 0,1-1 1 0 0,0 0-1 0 0,-1 0 1 0 0,0 0-1 0 0,1 1 8 0 0,12 61 84 0 0,-13-44-54 0 0,1 7-10 0 0,-1 1 1 0 0,-1-1-1 0 0,-2 0 0 0 0,0 0 1 0 0,-2 0-1 0 0,-1 0 0 0 0,-2 6-20 0 0,-20 71 39 0 0,-14 37-11 0 0,33-63-239 0 0,9-76 154 0 0,0-1 4 0 0,0 0 7 0 0,9-16-96 0 0,137-201 202 0 0,45-61-123 0 0,-75 146-9 0 0,-116 132 67 0 0,0-1-1 0 0,0 1 1 0 0,0-1 0 0 0,0 1 0 0 0,1-1-1 0 0,-1 1 1 0 0,0 0 0 0 0,0-1-1 0 0,0 1 1 0 0,1 0 0 0 0,-1-1 0 0 0,0 1-1 0 0,1 0 1 0 0,-1-1 0 0 0,0 1-1 0 0,1 0 1 0 0,-1-1 0 0 0,0 1 0 0 0,1 0-1 0 0,-1 0 1 0 0,0 0 0 0 0,1-1-1 0 0,-1 1 1 0 0,1 0 0 0 0,-1 0 0 0 0,0 0-1 0 0,1 0 1 0 0,-1 0 0 0 0,1 0-1 0 0,-1 0 1 0 0,1 0 0 0 0,-1 0 0 0 0,0 0-1 0 0,1 0 1 0 0,-1 0 0 0 0,1 0 0 0 0,-1 0-1 0 0,1 0 1 0 0,-1 0 0 0 0,0 0-1 0 0,1 1 1 0 0,-1-1 0 0 0,1 0 0 0 0,-1 0-1 0 0,0 0 1 0 0,1 1 0 0 0,-1-1-1 0 0,0 0 1 0 0,1 1 0 0 0,-1-1 0 0 0,0 0-1 0 0,1 1 1 0 0,-1-1 0 0 0,0 0-1 0 0,0 1 1 0 0,0-1 0 0 0,1 0 0 0 0,-1 1-1 0 0,0-1 1 0 0,0 1 0 0 0,0-1-1 0 0,0 0 1 0 0,0 1 0 0 0,1-1 0 0 0,-1 1-1 0 0,0-1 1 0 0,0 1 0 0 0,0-1 0 0 0,0 0-1 0 0,0 1 6 0 0,-2 37-12 0 0,2-32 49 0 0,-51 251 215 0 0,11-28-114 0 0,35-108-132 0 0,8-112-686 0 0,13-24-7538 0 0,-8 6 7806 0 0,51-63-14540 0 0,-45 60 11481 0 0</inkml:trace>
  <inkml:trace contextRef="#ctx0" brushRef="#br0" timeOffset="628.631">1626 471 2345 0 0,'0'0'2936'0'0,"0"0"-470"0"0,0 0-191 0 0,0 0-4 0 0,0 0-129 0 0,0 0-152 0 0,0 0-168 0 0,0 0-227 0 0,0 0-283 0 0,0 0-276 0 0,0 0-300 0 0,0 0-228 0 0,-5 3-134 0 0,-22 13-98 0 0,1 2 0 0 0,1 0 0 0 0,0 2 0 0 0,2 1 0 0 0,0 1 0 0 0,-10 14-276 0 0,10-9 27 0 0,2 1-1 0 0,1 1 1 0 0,2 1 0 0 0,0 0-1 0 0,-12 33-26 0 0,25-50-31 0 0,-1 1 0 0 0,2 0 0 0 0,0 0-1 0 0,0 0 1 0 0,1 0 0 0 0,1 1 0 0 0,1-1-1 0 0,0 1 1 0 0,1 1 31 0 0,1-14-4 0 0,0 0-1 0 0,0 0 1 0 0,1-1 0 0 0,-1 1-1 0 0,1 0 1 0 0,0 0 0 0 0,-1-1-1 0 0,1 1 1 0 0,0-1 0 0 0,0 1-1 0 0,0-1 1 0 0,0 0 0 0 0,0 0-1 0 0,0 0 1 0 0,1 0-1 0 0,-1 0 1 0 0,0 0 0 0 0,1-1-1 0 0,-1 1 1 0 0,0-1 0 0 0,1 1-1 0 0,-1-1 1 0 0,0 0 0 0 0,1 0-1 0 0,-1 0 1 0 0,0 0 0 0 0,1-1-1 0 0,-1 1 1 0 0,1 0 0 0 0,-1-1-1 0 0,0 0 1 0 0,0 0-1 0 0,1 0 1 0 0,-1 0 0 0 0,0 0-1 0 0,0 0 1 0 0,0 0 0 0 0,0-1 4 0 0,121-115 813 0 0,-97 86-693 0 0,166-186 560 0 0,-164 183-525 0 0,-19 60-222 0 0,12 114 325 0 0,-14 345-121 0 0,-7-456-103 0 0,-2-1-1 0 0,-1 1 1 0 0,-2-1-1 0 0,0 0 1 0 0,-2 0-1 0 0,-1-1 1 0 0,-1 0-1 0 0,-2 0 1 0 0,0-1-1 0 0,-2 0 1 0 0,-1-1-1 0 0,0-1 1 0 0,-2 0-1 0 0,-1-1 1 0 0,-13 13-34 0 0,-68 66 99 0 0,83-91-66 0 0,10-7-13 0 0,0 0-1 0 0,0 0 1 0 0,-1 0-1 0 0,1-1 1 0 0,-1 0 0 0 0,0 0-1 0 0,0 0 1 0 0,0-1-1 0 0,0 0 1 0 0,0 0-1 0 0,-1-1 1 0 0,1 0 0 0 0,-5 1-20 0 0,8-4 0 0 0,1 1 0 0 0,-1-1 0 0 0,0 0 1 0 0,1 0-1 0 0,0-1 0 0 0,-1 1 1 0 0,1 0-1 0 0,0-1 0 0 0,0 1 0 0 0,0-1 1 0 0,1 0-1 0 0,-1 1 0 0 0,0-1 0 0 0,1 0 1 0 0,0 0-1 0 0,0 0 0 0 0,0 0 0 0 0,0 0 1 0 0,0-1-1 0 0,1 1 0 0 0,-1 0 1 0 0,1 0-1 0 0,0 0 0 0 0,0-1 0 0 0,0 1 1 0 0,0 0-1 0 0,1-2 0 0 0,-1 5-1 0 0,-1-22-22 0 0,1 0 0 0 0,0 0 0 0 0,2 0 0 0 0,1 0 0 0 0,0 0 0 0 0,2 1 0 0 0,0-1-1 0 0,1 1 1 0 0,3-3 23 0 0,14-30-545 0 0,2 2 0 0 0,3 0 1 0 0,1 2-1 0 0,3 1 0 0 0,16-17 545 0 0,2 0-3660 0 0,-17 23-5564 0 0,-27 34 5900 0 0,5-3-5679 0 0</inkml:trace>
  <inkml:trace contextRef="#ctx0" brushRef="#br0" timeOffset="1187.29">2150 0 16564 0 0,'0'0'1817'0'0,"0"0"-310"0"0,0 0-189 0 0,0 0-89 0 0,0 0-174 0 0,0 0-202 0 0,0 0-187 0 0,0 0-164 0 0,0 0-143 0 0,0 0-133 0 0,0 0-80 0 0,0 0-26 0 0,0 0 13 0 0,-8 12 14 0 0,-26 39 22 0 0,7 37 353 0 0,22-54-404 0 0,-42 227 198 0 0,20-1-238 0 0,12 80-142 0 0,54-351 80 0 0,77-78 130 0 0,-13 2-147 0 0,-4 17 24 0 0,-97 70-24 0 0,-1 0 0 0 0,0 1 1 0 0,1-1-1 0 0,-1 1 1 0 0,0-1-1 0 0,1 1 1 0 0,-1 0-1 0 0,0 0 0 0 0,0 0 1 0 0,0-1-1 0 0,1 1 1 0 0,-1 0-1 0 0,0 0 1 0 0,0 0-1 0 0,0 1 0 0 0,-1-1 1 0 0,1 0-1 0 0,0 0 1 0 0,0 0-1 0 0,-1 1 0 0 0,1-1 1 0 0,-1 0-1 0 0,1 1 1 0 0,-1-1-1 0 0,1 1 1 0 0,-1-1-1 0 0,0 0 0 0 0,0 1 1 0 0,1-1-1 0 0,-1 2 1 0 0,7 232 252 0 0,-6-147-450 0 0,9-74-3093 0 0,3-13-5808 0 0,-11-1 6232 0 0,2 0-8709 0 0</inkml:trace>
</inkml:ink>
</file>

<file path=ppt/ink/ink8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1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49 829 12371 0 0,'0'0'1377'0'0,"0"0"-361"0"0,0 0-126 0 0,0 0 57 0 0,0 0 2 0 0,0 0-38 0 0,0 0-88 0 0,0 0-128 0 0,0 0-106 0 0,0 0-68 0 0,0 0-32 0 0,0 0-22 0 0,34-13-50 0 0,105-39-91 0 0,-72 40 16 0 0,-64 13-320 0 0,0 0 0 0 0,0 0 0 0 0,0 1 0 0 0,0-1 0 0 0,0 1 0 0 0,0 0-1 0 0,-1 0 1 0 0,1 0 0 0 0,-1 0 0 0 0,1 0 0 0 0,-1 0 0 0 0,0 1 0 0 0,0-1-1 0 0,0 1 1 0 0,0-1 0 0 0,0 1 0 0 0,-1 0 0 0 0,1 0 0 0 0,-1 0 0 0 0,1 0 0 0 0,-1 0-1 0 0,0 0 1 0 0,-1 0 0 0 0,1 0 0 0 0,0 0 0 0 0,-1 0 0 0 0,0 1 0 0 0,1-1 0 0 0,-1 0-1 0 0,-1 0 1 0 0,1 1 0 0 0,0-1 0 0 0,-1 0 0 0 0,0 0 0 0 0,1 0 0 0 0,-1 0-1 0 0,-1 0 1 0 0,1 0 0 0 0,0 0 0 0 0,-2 3-22 0 0,-114 148 494 0 0,76-106-428 0 0,-51 62 274 0 0,65-65 156 0 0,25-33-347 0 0,2-10-125 0 0,-1-1-1 0 0,0 1 1 0 0,1-1-1 0 0,-1 1 1 0 0,1 0-1 0 0,-1-1 1 0 0,1 1-1 0 0,0 0 1 0 0,-1-1-1 0 0,1 1 1 0 0,0 0-1 0 0,0-1 1 0 0,1 1-1 0 0,-1 0 1 0 0,0-1-1 0 0,0 1 1 0 0,1 0-1 0 0,-1-1 1 0 0,1 1-1 0 0,-1-1 1 0 0,1 1-1 0 0,0 0 1 0 0,0-1-1 0 0,0 0 1 0 0,0 1-1 0 0,0-1 1 0 0,0 0-1 0 0,0 1 1 0 0,0-1-1 0 0,0 0 1 0 0,0 0-1 0 0,1 0 1 0 0,-1 0-1 0 0,1 0 1 0 0,-1 0-1 0 0,1 0 1 0 0,-1 0-1 0 0,1-1 1 0 0,-1 1-1 0 0,1-1 1 0 0,0 1-24 0 0,10 1 119 0 0,1-1 0 0 0,-1 0 1 0 0,1 0-1 0 0,-1-1 0 0 0,1-1 1 0 0,0 0-1 0 0,-1-1 0 0 0,0 0 1 0 0,1-1-1 0 0,-1 0 0 0 0,8-4-119 0 0,22-4 173 0 0,50-22 7 0 0,-84 23-2541 0 0,-10 6-2671 0 0,1-1-4410 0 0,1 2-1902 0 0</inkml:trace>
  <inkml:trace contextRef="#ctx0" brushRef="#br0" timeOffset="-870.016">274 0 7394 0 0,'0'0'1843'0'0,"0"0"-39"0"0,0 0-70 0 0,0 0 5 0 0,0 0-10 0 0,0 0-196 0 0,0 0-266 0 0,0 0-298 0 0,0 0-309 0 0,0 0-230 0 0,0 0-162 0 0,0 0-35 0 0,0 0 31 0 0,-1 9 42 0 0,6 233 1261 0 0,9-107-1335 0 0,-8-105-332 0 0,-4-9-517 0 0,-3-10-1094 0 0,5-1-3690 0 0,-4-8 3467 0 0,0-1-1600 0 0,0-1-3294 0 0,0 0 2981 0 0</inkml:trace>
  <inkml:trace contextRef="#ctx0" brushRef="#br0" timeOffset="-619.828">1 490 7954 0 0,'0'0'2554'0'0,"0"0"-879"0"0,0 0-548 0 0,0 0-122 0 0,0 0 59 0 0,0 0 49 0 0,0 0 7 0 0,0 0-20 0 0,0 0-106 0 0,0 0-150 0 0,0 0-129 0 0,0 0-81 0 0,26 7-64 0 0,82 20-89 0 0,-11-25 213 0 0,8-21-245 0 0,2 0-790 0 0,-33 14-2955 0 0,-62 9-278 0 0,-10 10-6134 0 0,-2-10 2534 0 0</inkml:trace>
  <inkml:trace contextRef="#ctx0" brushRef="#br0" timeOffset="1510.176">1060 354 4985 0 0,'0'0'1270'0'0,"0"0"-34"0"0,0 0 91 0 0,0 0 319 0 0,0 0 261 0 0,0 0-54 0 0,0 0-248 0 0,0 0-358 0 0,0 0-360 0 0,0 0-261 0 0,0 0-180 0 0,0 0-105 0 0,0 0-15 0 0,3-1 76 0 0,-1 4-314 0 0,-1-1 0 0 0,1 1 0 0 0,0 0 0 0 0,-1 0 0 0 0,1 0 0 0 0,-1 0 0 0 0,0 0-1 0 0,0 0 1 0 0,0 0 0 0 0,0 0 0 0 0,0 0 0 0 0,-1 0 0 0 0,0 0 0 0 0,1 1 0 0 0,-1-1 0 0 0,0 0 0 0 0,-1 0-1 0 0,1 0 1 0 0,0 1 0 0 0,-1-1 0 0 0,0 0 0 0 0,-1 2-88 0 0,2 13 163 0 0,-2 281 1101 0 0,0 1-831 0 0,-6-234-526 0 0,-7-54-3187 0 0,1-23-5809 0 0,11 4 3785 0 0,-1 3-828 0 0</inkml:trace>
  <inkml:trace contextRef="#ctx0" brushRef="#br0" timeOffset="1860.945">676 380 6001 0 0,'0'0'1727'0'0,"0"0"-142"0"0,0 0-68 0 0,0 0 8 0 0,0 0-16 0 0,0 0-116 0 0,0 0-245 0 0,0 0-304 0 0,0 0-239 0 0,0 0-94 0 0,0 0 13 0 0,0 0 97 0 0,0 0 53 0 0,14-3-12 0 0,46-5-47 0 0,-1 18 395 0 0,37 4-126 0 0,1-4 0 0 0,1-5 0 0 0,32-4-884 0 0,40-19 56 0 0,-130 18-2980 0 0,-42 15-1066 0 0,-29 24-7775 0 0,20-27 5265 0 0</inkml:trace>
  <inkml:trace contextRef="#ctx0" brushRef="#br0" timeOffset="2167.089">673 1168 10042 0 0,'0'0'2530'0'0,"0"0"-1390"0"0,0 0-488 0 0,0 0 209 0 0,0 0 324 0 0,0 0 175 0 0,0 0-45 0 0,0 0-197 0 0,0 0-195 0 0,0 0-142 0 0,0 0-95 0 0,0 0-38 0 0,27 4-23 0 0,89 16-28 0 0,3-16 715 0 0,61-29-293 0 0,6-12-2005 0 0,-185 37 651 0 0,50-14-2365 0 0,-35 7-2045 0 0,-4-1-5187 0 0,-8 4 1836 0 0</inkml:trace>
  <inkml:trace contextRef="#ctx0" brushRef="#br0" timeOffset="2616.042">632 155 7050 0 0,'0'0'1731'0'0,"0"0"-8"0"0,0 0 49 0 0,0 0-20 0 0,0 0-211 0 0,0 0-329 0 0,0 0-321 0 0,0 0-252 0 0,0 0-110 0 0,0 0 79 0 0,0 0 123 0 0,0 0 121 0 0,0 0 46 0 0,13 6-89 0 0,82 24 543 0 0,0-29-165 0 0,1-4-1 0 0,92-16-1186 0 0,-172 17-272 0 0,105-3-805 0 0,-83 13-2523 0 0,-1 9-3656 0 0,-22-9 806 0 0,-6-1-1358 0 0</inkml:trace>
  <inkml:trace contextRef="#ctx0" brushRef="#br0" timeOffset="3611.021">1355 1149 5049 0 0,'0'0'1008'0'0,"0"0"-314"0"0,0 0 131 0 0,0 0 376 0 0,0 0 296 0 0,0 0 68 0 0,0 0-106 0 0,0 0-177 0 0,0 0-123 0 0,0 0-29 0 0,0 0-23 0 0,0 0 9 0 0,0 0-6 0 0,15 8-66 0 0,44 23-117 0 0,-58-30-880 0 0,0-1 0 0 0,1 1 0 0 0,-1-1 0 0 0,1 1 0 0 0,-1-1 0 0 0,1 1 0 0 0,-1-1 0 0 0,1 0 0 0 0,-1 0 0 0 0,1 0 0 0 0,0 0 0 0 0,-1 0 0 0 0,1 0 0 0 0,-1 0 0 0 0,1 0 0 0 0,-1-1 0 0 0,1 1 0 0 0,-1-1 0 0 0,1 1 0 0 0,-1-1 0 0 0,1 1 0 0 0,-1-1 0 0 0,0 0 1 0 0,1 0-1 0 0,-1 1 0 0 0,0-1 0 0 0,0 0 0 0 0,1 0 0 0 0,0-2-47 0 0,1 0 140 0 0,117-90 1876 0 0,-20-11-1391 0 0,-80 79-572 0 0,-1 0 0 0 0,-1-1 0 0 0,-2 0 0 0 0,0-2 0 0 0,-2 0 1 0 0,-1-1-1 0 0,5-17-53 0 0,-10-29-100 0 0,-10 73 38 0 0,0 1 0 0 0,-1 0 1 0 0,1 0-1 0 0,-1 0 1 0 0,1 0-1 0 0,-1 0 0 0 0,1 0 1 0 0,-1 1-1 0 0,0-1 0 0 0,1 1 1 0 0,-1 0-1 0 0,0 0 1 0 0,1 0-1 0 0,-1 0 0 0 0,0 0 1 0 0,1 1-1 0 0,-1-1 0 0 0,0 1 1 0 0,-1 0 61 0 0,-6 5-101 0 0,0 0 1 0 0,1 1 0 0 0,-1 0-1 0 0,2 1 1 0 0,-1 0 0 0 0,1 0-1 0 0,0 1 1 0 0,1 0 0 0 0,-6 8 100 0 0,10-12-23 0 0,-8 8 2 0 0,1 0 1 0 0,0 1-1 0 0,1 0 0 0 0,1 0 0 0 0,0 1 0 0 0,1 0 0 0 0,1 1 1 0 0,0-1-1 0 0,1 1 0 0 0,0 0 0 0 0,2 0 0 0 0,0 1 1 0 0,-1 14 20 0 0,5-27 4 0 0,-1 1 0 0 0,1 0 0 0 0,0-1 1 0 0,0 1-1 0 0,1-1 0 0 0,-1 1 1 0 0,1-1-1 0 0,0 0 0 0 0,0 0 0 0 0,0 0 1 0 0,1 0-1 0 0,0 0 0 0 0,-1 0 1 0 0,1 0-1 0 0,0-1 0 0 0,1 0 0 0 0,-1 1 1 0 0,1-1-1 0 0,-1-1 0 0 0,1 1 1 0 0,0 0-1 0 0,0-1 0 0 0,0 0 0 0 0,4 2-4 0 0,110 27 362 0 0,-93-33-253 0 0,0-2-1 0 0,0 0 1 0 0,-1-2 0 0 0,1-1 0 0 0,-1-1 0 0 0,-1-1 0 0 0,0-1 0 0 0,0-1 0 0 0,-1-1 0 0 0,0-1 0 0 0,-1-1 0 0 0,0 0-1 0 0,-1-2 1 0 0,-1 0 0 0 0,1-3-109 0 0,-6 8 19 0 0,0 0-1 0 0,-1 0 0 0 0,0-1 0 0 0,-1-1 1 0 0,0 0-1 0 0,-1-1 0 0 0,0 0 0 0 0,-1-1 1 0 0,-1 0-1 0 0,-1 0 0 0 0,0-1 0 0 0,-1 0 1 0 0,4-14-19 0 0,-9 28-12 0 0,-2 1-1 0 0,1-1 1 0 0,0 0 0 0 0,0 0 0 0 0,-1 0 0 0 0,1 0 0 0 0,-1 0 0 0 0,1 0 0 0 0,-1 1 0 0 0,0-1-1 0 0,0 0 1 0 0,1 0 0 0 0,-2 0 0 0 0,1 0 0 0 0,0 0 0 0 0,0 0 0 0 0,-1 0 0 0 0,1 0 0 0 0,-1 0-1 0 0,1 0 1 0 0,-1 0 0 0 0,0 0 0 0 0,0 1 0 0 0,0-1 0 0 0,0 0 0 0 0,0 0 0 0 0,0 1 0 0 0,0-1-1 0 0,-1 1 1 0 0,1-1 0 0 0,0 1 0 0 0,-1 0 0 0 0,1-1 0 0 0,-1 1 0 0 0,0 0 0 0 0,1 0-1 0 0,-1 0 1 0 0,0 0 0 0 0,0 1 0 0 0,0-1 0 0 0,0 0 0 0 0,1 1 0 0 0,-1-1 0 0 0,0 1 0 0 0,0 0-1 0 0,0-1 1 0 0,0 1 0 0 0,-1 0 12 0 0,-7 2-64 0 0,1 1 1 0 0,0 0-1 0 0,0 1 0 0 0,0 0 0 0 0,1 0 0 0 0,-1 1 1 0 0,1 0-1 0 0,0 0 0 0 0,0 1 0 0 0,1 0 1 0 0,0 0-1 0 0,0 1 0 0 0,0-1 0 0 0,-2 6 64 0 0,-15 10-55 0 0,8-7 3 0 0,0 1 0 0 0,1 1-1 0 0,1 1 1 0 0,1 0 0 0 0,0 1 0 0 0,1 0 0 0 0,-3 9 52 0 0,13-24-15 0 0,-1-1 0 0 0,1 1 0 0 0,0 0 0 0 0,1 0 0 0 0,-1 0 0 0 0,1 1 0 0 0,-1-1 1 0 0,1 0-1 0 0,0 0 0 0 0,1 1 0 0 0,-1-1 0 0 0,1 0 0 0 0,0 1 0 0 0,0-1 1 0 0,0 1-1 0 0,1-1 0 0 0,0 0 0 0 0,-1 1 0 0 0,2-1 0 0 0,-1 0 0 0 0,0 0 0 0 0,1 1 1 0 0,0-1-1 0 0,0-1 0 0 0,0 1 0 0 0,0 0 0 0 0,0 0 0 0 0,1-1 0 0 0,0 1 0 0 0,0-1 1 0 0,0 0-1 0 0,0 0 0 0 0,2 2 15 0 0,5-1 37 0 0,1 0-1 0 0,-1 0 1 0 0,1-1 0 0 0,-1 0-1 0 0,1-1 1 0 0,0 0 0 0 0,0-1-1 0 0,0 0 1 0 0,0-1 0 0 0,0 0 0 0 0,0 0-1 0 0,0-1 1 0 0,0-1 0 0 0,0 0-1 0 0,0-1 1 0 0,0 0 0 0 0,-1 0 0 0 0,1-1-1 0 0,1-1-36 0 0,27-13 217 0 0,0-1 0 0 0,-2-2 0 0 0,0-2 1 0 0,9-8-218 0 0,-24 15 76 0 0,0-1 0 0 0,-1 0 0 0 0,-1-2 0 0 0,0 0 1 0 0,-2-1-1 0 0,14-20-76 0 0,-26 31-7 0 0,0 0 0 0 0,-1-1 1 0 0,0 0-1 0 0,-1-1 0 0 0,0 1 0 0 0,0-1 0 0 0,-1 1 1 0 0,-1-1-1 0 0,1 0 0 0 0,-2 0 0 0 0,0 0 1 0 0,0-3 6 0 0,-2 12-25 0 0,0 1 0 0 0,-1 0 1 0 0,1-1-1 0 0,0 1 0 0 0,0 0 1 0 0,-1 0-1 0 0,1 0 0 0 0,-1 0 1 0 0,1 0-1 0 0,-1 0 0 0 0,0 1 1 0 0,1-1-1 0 0,-1 0 0 0 0,0 1 1 0 0,1-1-1 0 0,-1 1 0 0 0,0 0 0 0 0,0 0 1 0 0,1-1-1 0 0,-1 1 0 0 0,0 0 1 0 0,0 1-1 0 0,0-1 0 0 0,1 0 1 0 0,-1 0-1 0 0,0 1 0 0 0,0-1 1 0 0,1 1-1 0 0,-1-1 0 0 0,0 1 1 0 0,1 0-1 0 0,-1 0 0 0 0,1 0 1 0 0,-1 0-1 0 0,1 0 0 0 0,-1 0 1 0 0,1 0-1 0 0,-1 1 25 0 0,-16 12-44 0 0,1 1-1 0 0,1 1 1 0 0,0 0-1 0 0,1 1 1 0 0,1 1-1 0 0,1 0 1 0 0,0 1-1 0 0,2 0 1 0 0,0 1-1 0 0,1 0 1 0 0,1 1-1 0 0,0 0 1 0 0,2 0-1 0 0,-2 14 45 0 0,7-30-14 0 0,0 0 0 0 0,0 0 0 0 0,1 0 0 0 0,-1 0 0 0 0,2 0-1 0 0,-1 0 1 0 0,0 1 0 0 0,1-1 0 0 0,0 0 0 0 0,0 1 0 0 0,1-1 0 0 0,-1 0-1 0 0,1 0 1 0 0,0 1 0 0 0,1-1 0 0 0,-1 0 0 0 0,1 0 0 0 0,0 0 0 0 0,0-1 0 0 0,1 1-1 0 0,-1 0 1 0 0,1-1 0 0 0,0 1 0 0 0,0-1 0 0 0,1 0 0 0 0,-1 0 0 0 0,1 0-1 0 0,0-1 1 0 0,0 1 0 0 0,0-1 0 0 0,1 0 0 0 0,-1 0 0 0 0,1 0 0 0 0,-1-1-1 0 0,6 2 15 0 0,-1-1-89 0 0,-1 0 0 0 0,1-1 0 0 0,0 0-1 0 0,0-1 1 0 0,0 0 0 0 0,0 0 0 0 0,1-1-1 0 0,-1 0 1 0 0,0-1 0 0 0,0 0 0 0 0,0 0-1 0 0,0-1 1 0 0,0 0 0 0 0,0-1 0 0 0,0 0 89 0 0,33-20-3657 0 0,-8-12-3954 0 0,-26 24 2096 0 0,0 3-422 0 0</inkml:trace>
  <inkml:trace contextRef="#ctx0" brushRef="#br0" timeOffset="3964.179">2695 398 13195 0 0,'0'0'1994'0'0,"0"0"-415"0"0,0 0-259 0 0,0 0-149 0 0,0 0-180 0 0,0 0-167 0 0,0 0-145 0 0,0 0-81 0 0,0 0-44 0 0,0 0-61 0 0,0 0-41 0 0,0 0-19 0 0,27-15-17 0 0,82-45-23 0 0,-100 54-295 0 0,-1 1-1 0 0,1 0 1 0 0,0 1 0 0 0,0 0-1 0 0,0 0 1 0 0,1 1 0 0 0,-1 0-1 0 0,1 0 1 0 0,0 1-1 0 0,9 0-97 0 0,-9 1 14 0 0,-9 0-16 0 0,0 1 0 0 0,0-1 1 0 0,0 0-1 0 0,0 1 0 0 0,0 0 1 0 0,0-1-1 0 0,0 1 0 0 0,1 0 1 0 0,-1-1-1 0 0,0 1 0 0 0,0 0 1 0 0,0 0-1 0 0,0 0 0 0 0,1 0 1 0 0,-1 0-1 0 0,0 0 0 0 0,0 0 1 0 0,0 0-1 0 0,0 1 0 0 0,1-1 1 0 0,-1 0-1 0 0,0 1 0 0 0,0-1 1 0 0,0 1-1 0 0,0-1 0 0 0,0 1 1 0 0,0 0-1 0 0,0-1 0 0 0,0 1 1 0 0,0 0-1 0 0,0 0 0 0 0,-1-1 1 0 0,1 1-1 0 0,0 0 0 0 0,0 0 1 0 0,-1 0-1 0 0,1 0 0 0 0,0 0 1 0 0,-1 0-1 0 0,1 0 0 0 0,-1 0 1 0 0,0 1-1 0 0,1-1 0 0 0,-1 0 1 0 0,0 0-1 0 0,0 0 0 0 0,1 0 1 0 0,-1 0-1 0 0,0 1 0 0 0,0-1 1 0 0,0 0-1 0 0,-1 1 2 0 0,0 6 14 0 0,0-1 1 0 0,-1 1 0 0 0,-1 0-1 0 0,1 0 1 0 0,-1-1 0 0 0,0 0-1 0 0,-1 1 1 0 0,0-1-1 0 0,0-1 1 0 0,-1 1 0 0 0,1 0-1 0 0,-1-1 1 0 0,-1 0-1 0 0,0 0-14 0 0,-26 39 72 0 0,13-16-48 0 0,12-20-19 0 0,0 0 0 0 0,1 1 0 0 0,0 0-1 0 0,0 0 1 0 0,1 0 0 0 0,1 1 0 0 0,0 0 0 0 0,0-1-1 0 0,1 1 1 0 0,0 1 0 0 0,1-1 0 0 0,0 0-1 0 0,1 1 1 0 0,0-1 0 0 0,1 6-5 0 0,2-14 10 0 0,0 1 0 0 0,0-1 0 0 0,1 0 0 0 0,-1 0 0 0 0,1 0 0 0 0,0 0 0 0 0,0-1 0 0 0,0 1 0 0 0,0-1 1 0 0,0 0-1 0 0,0 0 0 0 0,1 0 0 0 0,-1 0 0 0 0,1 0 0 0 0,-1-1 0 0 0,1 1 0 0 0,0-1 0 0 0,0 0 0 0 0,-1 0 0 0 0,1-1 0 0 0,0 1 0 0 0,0-1 0 0 0,0 0 0 0 0,0 0 0 0 0,0 0 0 0 0,2-1-10 0 0,75-3-206 0 0,-27-11-4290 0 0,-48 13 3002 0 0,7-2-2980 0 0,-5-1-1839 0 0,-3-1-3332 0 0</inkml:trace>
</inkml:ink>
</file>

<file path=ppt/ink/ink8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3385 0 0,'0'0'2448'0'0,"0"0"-454"0"0,0 0-263 0 0,0 0-65 0 0,0 0-90 0 0,0 0-233 0 0,0 0-300 0 0,0 0-292 0 0,0 0-254 0 0,0 0-179 0 0,0 0-32 0 0,0 0 100 0 0,0 0 157 0 0,9 2 139 0 0,293 26 4013 0 0,-63-25-4181 0 0,-239-3-778 0 0,0 0-150 0 0,-4-7-7343 0 0,-13 0-2098 0 0,9 7 4287 0 0</inkml:trace>
  <inkml:trace contextRef="#ctx0" brushRef="#br0" timeOffset="262.676">277 0 9978 0 0,'0'0'1809'0'0,"0"0"-612"0"0,0 0-411 0 0,0 0-56 0 0,0 0 216 0 0,0 0 162 0 0,0 0 55 0 0,0 0-33 0 0,0 0-222 0 0,0 0-231 0 0,0 0-133 0 0,0 0-78 0 0,4 34-66 0 0,12 104-64 0 0,0 96 296 0 0,-15-222-320 0 0,6 30-3157 0 0,-6-41 2612 0 0,-1 0 1 0 0,0 0 0 0 0,1 0-1 0 0,-1-1 1 0 0,1 1 0 0 0,0 0-1 0 0,-1 0 1 0 0,1-1 0 0 0,0 1-1 0 0,-1 0 1 0 0,1-1-1 0 0,0 1 1 0 0,0-1 0 0 0,0 1-1 0 0,-1-1 1 0 0,1 1 0 0 0,0-1-1 0 0,0 1 1 0 0,0-1 0 0 0,0 0-1 0 0,0 1 1 0 0,0-1 0 0 0,0 0-1 0 0,0 0 1 0 0,0 0-1 0 0,0 0 1 0 0,0 0 0 0 0,0 0-1 0 0,0 0 1 0 0,0 0 0 0 0,0 0-1 0 0,0-1 1 0 0,0 1 0 0 0,-1 0-1 0 0,1 0 1 0 0,0-1-1 0 0,0 1 1 0 0,0-1 0 0 0,0 1-1 0 0,0-1 233 0 0,27-16-8375 0 0,-20 10 5768 0 0</inkml:trace>
</inkml:ink>
</file>

<file path=ppt/ink/ink8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57 13739 0 0,'0'0'1760'0'0,"0"0"-297"0"0,0 0-232 0 0,0 0-67 0 0,0 0-85 0 0,0 0-146 0 0,0 0-196 0 0,0 0-149 0 0,0 0-61 0 0,0 0-43 0 0,0 0-20 0 0,0 0 7 0 0,0 0-28 0 0,-7 33-55 0 0,-23 105-51 0 0,26-123-265 0 0,0-1-1 0 0,0 1 0 0 0,1-1 0 0 0,1 1 0 0 0,0 0-1 0 0,1 0 1 0 0,1 0 0 0 0,0 0 0 0 0,1 0 0 0 0,1 5-71 0 0,36 86 96 0 0,5-54-728 0 0,-42-51 358 0 0,1 0 1 0 0,-1 1 0 0 0,1-1 0 0 0,0 0 0 0 0,0-1 0 0 0,0 1-1 0 0,0 0 1 0 0,0-1 0 0 0,0 1 0 0 0,0-1 0 0 0,0 1 0 0 0,0-1 0 0 0,0 0-1 0 0,0 0 1 0 0,0 0 0 0 0,0 0 0 0 0,0 0 0 0 0,0 0 0 0 0,0 0-1 0 0,0-1 1 0 0,0 1 0 0 0,0-1 0 0 0,0 0 0 0 0,1 0 273 0 0,24-23-13399 0 0,-23 16 7372 0 0</inkml:trace>
  <inkml:trace contextRef="#ctx0" brushRef="#br0" timeOffset="255.212">1 525 10658 0 0,'0'0'2279'0'0,"0"0"-745"0"0,0 0-554 0 0,0 0-23 0 0,0 0 201 0 0,0 0 127 0 0,0 0 30 0 0,0 0-104 0 0,0 0-254 0 0,0 0-201 0 0,0 0-149 0 0,0 0-85 0 0,0 0-64 0 0,35 6-58 0 0,110 18-85 0 0,-57-25 40 0 0,-72-3-296 0 0,288-61-1333 0 0,-259 64-1907 0 0,-26 1-770 0 0,-17 0 3327 0 0,3 1-2998 0 0,-3 2-2341 0 0,1 0-1228 0 0</inkml:trace>
  <inkml:trace contextRef="#ctx0" brushRef="#br0" timeOffset="733.634">111 793 6073 0 0,'0'0'3709'0'0,"0"0"-1651"0"0,0 0-642 0 0,0 0 32 0 0,0 0 51 0 0,0 0-122 0 0,0 0-218 0 0,0 0-194 0 0,0 0-141 0 0,0 0-149 0 0,0 0-115 0 0,0 0-96 0 0,27-11-66 0 0,85-36-71 0 0,-50 32 138 0 0,58 12-101 0 0,-118 3-359 0 0,0 1-1 0 0,-1 0 1 0 0,1 0-1 0 0,0-1 1 0 0,0 1-1 0 0,-1 1 1 0 0,1-1-1 0 0,0 0 1 0 0,-1 0 0 0 0,1 1-1 0 0,-1-1 1 0 0,0 0-1 0 0,1 1 1 0 0,-1-1-1 0 0,0 1 1 0 0,0 0-1 0 0,0 0 1 0 0,0-1-1 0 0,0 1 1 0 0,0 0 0 0 0,-1 0-1 0 0,1 0 1 0 0,-1 0-1 0 0,1 0 1 0 0,-1 0-1 0 0,0-1 1 0 0,0 1-1 0 0,1 0 1 0 0,-1 0-1 0 0,-1 0 1 0 0,1 0 0 0 0,0 0-1 0 0,0 0 1 0 0,-1 0-1 0 0,1 0 1 0 0,-1 0-1 0 0,0 0 1 0 0,1 0-1 0 0,-1 0 1 0 0,0-1-1 0 0,0 1 1 0 0,0 0 0 0 0,0-1-1 0 0,-2 2-4 0 0,-81 86 310 0 0,-103 95 79 0 0,185-183-361 0 0,1 0 0 0 0,-1 1-1 0 0,1-1 1 0 0,-1 1 0 0 0,1-1 0 0 0,0 1 0 0 0,-1 0 0 0 0,1-1-1 0 0,0 1 1 0 0,0 0 0 0 0,0 0 0 0 0,1 0 0 0 0,-1 0 0 0 0,0 0 0 0 0,1 0-1 0 0,-1 0 1 0 0,1 0 0 0 0,-1 0 0 0 0,1 0 0 0 0,0 0 0 0 0,0 0-1 0 0,0 0 1 0 0,0 0 0 0 0,1 0 0 0 0,-1 1 0 0 0,0-1 0 0 0,1 0-1 0 0,0 0 1 0 0,-1 0 0 0 0,1 0 0 0 0,0-1 0 0 0,0 1 0 0 0,0 0-1 0 0,0 0 1 0 0,0 0 0 0 0,0-1 0 0 0,1 1 0 0 0,-1-1 0 0 0,1 1 0 0 0,-1-1-1 0 0,1 1 1 0 0,-1-1 0 0 0,1 0 0 0 0,0 0 0 0 0,0 0 0 0 0,-1 0-1 0 0,1 0 1 0 0,1 0-28 0 0,13 0 112 0 0,0-1-1 0 0,1 0 1 0 0,-1-1 0 0 0,0-1-1 0 0,1-1 1 0 0,-1 0 0 0 0,0-1-1 0 0,-1-1 1 0 0,1 0 0 0 0,-1-1-1 0 0,2-2-111 0 0,34-10-29 0 0,27-6-1341 0 0,-44 15-2172 0 0,6-3-8680 0 0,-30 9 2141 0 0</inkml:trace>
  <inkml:trace contextRef="#ctx0" brushRef="#br0" timeOffset="1435.811">787 974 13555 0 0,'0'0'1687'0'0,"0"0"-357"0"0,0 0-72 0 0,0 0 79 0 0,0 0 11 0 0,0 0-102 0 0,0 0-190 0 0,0 0-176 0 0,0 0-165 0 0,20-31-143 0 0,65-97-95 0 0,60-48 1070 0 0,-25 51-908 0 0,-76 95-695 0 0,-31 78-81 0 0,-19 146 45 0 0,6-191 90 0 0,0 0-1 0 0,0 0 1 0 0,0 0 0 0 0,1 0-1 0 0,-1 0 1 0 0,1 0 0 0 0,0-1-1 0 0,-1 1 1 0 0,1 0 0 0 0,1-1-1 0 0,-1 1 1 0 0,0 0 0 0 0,1-1-1 0 0,-1 1 1 0 0,1-1 0 0 0,0 0-1 0 0,0 0 1 0 0,0 0 0 0 0,0 0-1 0 0,0 0 1 0 0,0 0 0 0 0,1 0-1 0 0,-1 0 1 0 0,0-1 0 0 0,1 1-1 0 0,0-1 1 0 0,-1 0 0 0 0,1 0-1 0 0,0 0 1 0 0,-1 0 0 0 0,1 0-1 0 0,0-1 1 0 0,0 1 0 0 0,0-1-1 0 0,0 0 1 0 0,0 0 0 0 0,-1 0-1 0 0,1 0 1 0 0,0 0 0 0 0,0-1-1 0 0,0 1 1 0 0,0-1 0 0 0,0 0-1 0 0,-1 0 1 0 0,1 0 0 0 0,0 0-1 0 0,-1 0 1 0 0,1 0 0 0 0,-1-1-1 0 0,1 0 1 0 0,-1 1 0 0 0,0-1-1 0 0,1 0 1 0 0,-1 0 0 0 0,0-1 2 0 0,147-150-42 0 0,-30 9-130 0 0,-86 115 151 0 0,-32 28-3 0 0,-1 1-4 0 0,0 0-19 0 0,0 13-133 0 0,-11 111 335 0 0,8-105-200 0 0,0 0 0 0 0,0 1 0 0 0,2-1-1 0 0,1 1 1 0 0,0-1 0 0 0,1 1 0 0 0,4 17 45 0 0,32 26-3127 0 0,-17-49-714 0 0,2-7-3278 0 0,-13-6 887 0 0,-5 2-8 0 0</inkml:trace>
  <inkml:trace contextRef="#ctx0" brushRef="#br0" timeOffset="1868.317">1990 315 14259 0 0,'0'0'2397'0'0,"0"0"-638"0"0,0 0-351 0 0,0 0-183 0 0,0 0-275 0 0,0 0-282 0 0,0 0-242 0 0,0 0-150 0 0,0 0-46 0 0,0 0 4 0 0,0 0 18 0 0,0 0 35 0 0,0 0 25 0 0,-2 25-11 0 0,-6 83-30 0 0,19-32 147 0 0,-3-45-354 0 0,2-1 0 0 0,1 0-1 0 0,2-1 1 0 0,0 0-1 0 0,2-1 1 0 0,5 5-64 0 0,14 40 5 0 0,2-6 2 0 0,-16-22-156 0 0,-5-61 662 0 0,52-146 64 0 0,-13 48-466 0 0,53-112-95 0 0,-69 155-1427 0 0,-19 60-3000 0 0,-4 10-3267 0 0,-9 1 1559 0 0,-2 0-1397 0 0</inkml:trace>
  <inkml:trace contextRef="#ctx0" brushRef="#br0" timeOffset="2357.521">2703 94 8722 0 0,'0'0'2528'0'0,"0"0"-395"0"0,0 0-289 0 0,0 0-174 0 0,0 0-192 0 0,0 0-190 0 0,0 0-209 0 0,0 0-187 0 0,0 0-169 0 0,0 0-164 0 0,0 0-82 0 0,0 0-65 0 0,1-8-48 0 0,5-22-30 0 0,36-2 678 0 0,-28 27-901 0 0,1 1-1 0 0,-1 0 1 0 0,1 0 0 0 0,0 2 0 0 0,0 0 0 0 0,1 0 0 0 0,-1 2-1 0 0,0 0 1 0 0,13 1-111 0 0,-26 0 0 0 0,0-1-1 0 0,-1 1 0 0 0,1-1 1 0 0,-1 1-1 0 0,1-1 0 0 0,-1 1 1 0 0,1 0-1 0 0,-1 0 0 0 0,1 0 1 0 0,-1 0-1 0 0,0 0 0 0 0,1 0 1 0 0,-1 0-1 0 0,0 1 0 0 0,0-1 1 0 0,0 0-1 0 0,0 1 0 0 0,0-1 1 0 0,0 0-1 0 0,0 1 0 0 0,-1-1 1 0 0,1 1-1 0 0,0 0 0 0 0,-1-1 1 0 0,1 1-1 0 0,-1-1 0 0 0,0 1 1 0 0,1 0-1 0 0,-1-1 0 0 0,0 1 1 0 0,0 0-1 0 0,0 0 0 0 0,0-1 1 0 0,0 1-1 0 0,-1 0 0 0 0,1-1 1 0 0,0 1-1 0 0,-1-1 0 0 0,0 3 1 0 0,-25 63-2 0 0,-103 135 45 0 0,122-128 20 0 0,9-72-48 0 0,0 0 1 0 0,0 0 0 0 0,0 0-1 0 0,0 0 1 0 0,0 0 0 0 0,1 0 0 0 0,-1-1-1 0 0,1 1 1 0 0,-1-1 0 0 0,1 0-1 0 0,-1 1 1 0 0,1-1 0 0 0,0-1-1 0 0,0 1 1 0 0,0 0 0 0 0,-1-1 0 0 0,1 1-1 0 0,0-1 1 0 0,0 0 0 0 0,0 0-1 0 0,0 0 1 0 0,0 0 0 0 0,0 0-1 0 0,0-1 1 0 0,-1 1 0 0 0,2-1-16 0 0,5 0 49 0 0,114-38-377 0 0,-87 28-1303 0 0,-5 2-3103 0 0,-12 2-4264 0 0,-14 4-2358 0 0</inkml:trace>
  <inkml:trace contextRef="#ctx0" brushRef="#br0" timeOffset="8823.933">1968 50 0 0 0,'0'0'672'0'0,"0"0"512"0"0,0 0 123 0 0,0 0-21 0 0,0 0-8 0 0,0 0-17 0 0,0 0-34 0 0,0 0-52 0 0,-2 0-371 0 0,-3 0 9229 0 0,30 29-5572 0 0,46-14-3027 0 0,-66-15-1218 0 0,177 7 1128 0 0,-108 0-1164 0 0,-6 8 4 0 0,-57-7-80 0 0,47 3 45 0 0,-58-11-182 0 0,0 0 36 0 0,0 0 9 0 0,0 0 14 0 0,0 0 18 0 0,0 0-16 0 0,0 0 14 0 0,0 0-1 0 0,0 0-1 0 0,0 0-3 0 0,0 0-9 0 0,0 0 6 0 0,0 0 8 0 0,0 0-10 0 0,0 0-13 0 0,0 0-7 0 0,0 0-13 0 0,0 0 9 0 0,0 0 10 0 0,0 0-14 0 0,0 0-22 0 0,0 0 16 0 0,0 0 1 0 0,0 0 18 0 0,0 0 15 0 0,0 0-37 0 0,0 0-11 0 0,0 0 4 0 0,0 0 16 0 0,0 0 5 0 0,0 0 1 0 0,0 0-20 0 0,0 0-4 0 0,-4-3-4206 0 0,2 2-633 0 0,1 0-3761 0 0,1-2-2428 0 0</inkml:trace>
</inkml:ink>
</file>

<file path=ppt/ink/ink8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7.38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0 192 0 0 0,'0'0'779'0'0,"0"0"613"0"0,0 0 235 0 0,0 0-84 0 0,0 0-187 0 0,0 0-153 0 0,0 0-121 0 0,0 0-77 0 0,0 0-46 0 0,0 0-49 0 0,13 0-62 0 0,62 0 666 0 0,-71-1-1285 0 0,-1 0 0 0 0,1-1 0 0 0,-1 1 0 0 0,1-1 0 0 0,-1 0 0 0 0,0 0 0 0 0,0 0 0 0 0,0 0 0 0 0,0-1 1 0 0,0 1-1 0 0,-1-1 0 0 0,1 0 0 0 0,-1 0 0 0 0,1 0 0 0 0,-1 0 0 0 0,0 0 0 0 0,0 0 0 0 0,-1 0 0 0 0,2-3-229 0 0,7-11 527 0 0,-2-56 986 0 0,-9 70-1530 0 0,-1 1 1 0 0,1 0 0 0 0,-1-1 0 0 0,0 1-1 0 0,0 0 1 0 0,0 0 0 0 0,0 0 0 0 0,0 0-1 0 0,0 0 1 0 0,0 1 0 0 0,0-1 0 0 0,-1 1-1 0 0,1-1 1 0 0,-1 1 0 0 0,1 0 0 0 0,-1 0-1 0 0,0 0 1 0 0,1 0 0 0 0,-1 0 0 0 0,0 1-1 0 0,0-1 1 0 0,1 1 0 0 0,-1 0 0 0 0,0 0-1 0 0,0 0 1 0 0,0 0 0 0 0,1 0 0 0 0,-1 1 0 0 0,0-1-1 0 0,0 1 1 0 0,1 0 0 0 0,-1 0 0 0 0,0 0-1 0 0,1 0 1 0 0,-1 0 0 0 0,1 0 0 0 0,-1 1-1 0 0,-1 1 17 0 0,-46 88-370 0 0,46-80 371 0 0,1 0 0 0 0,0 0 0 0 0,1 0 0 0 0,1 0 1 0 0,0 1-1 0 0,0-1 0 0 0,1 0 0 0 0,0 1 0 0 0,1-1 1 0 0,2 10-2 0 0,-1-16-21 0 0,1 0 1 0 0,0 0 0 0 0,0 0-1 0 0,0 0 1 0 0,1 0 0 0 0,-1 0 0 0 0,1-1-1 0 0,0 0 1 0 0,0 0 0 0 0,1 0 0 0 0,-1 0-1 0 0,1-1 1 0 0,0 1 0 0 0,0-1-1 0 0,5 2 21 0 0,75 6-4684 0 0,-31-25-5108 0 0,-43 10 4939 0 0</inkml:trace>
  <inkml:trace contextRef="#ctx0" brushRef="#br0" timeOffset="1">266 295 2529 0 0,'0'0'2807'0'0,"0"0"-301"0"0,0 0-222 0 0,0 0-91 0 0,0 0-349 0 0,0 0-445 0 0,0 0-344 0 0,0 0-214 0 0,0 0-110 0 0,0 0-40 0 0,0 0 8 0 0,0 0-2 0 0,4-5-10 0 0,76-104 1574 0 0,-11 20-1569 0 0,-30 38-556 0 0,-61 103-552 0 0,-10 42 482 0 0,31-91-56 0 0,0 0-1 0 0,0 0 0 0 0,0 0 1 0 0,0 0-1 0 0,0-1 0 0 0,1 1 0 0 0,-1 0 1 0 0,1 0-1 0 0,0 0 0 0 0,0 1 1 0 0,0-1-1 0 0,0 0 0 0 0,0 0 1 0 0,1 0-1 0 0,-1 0 0 0 0,1 0 0 0 0,0-1 1 0 0,0 1-1 0 0,0 0 0 0 0,0 0 1 0 0,0 0-1 0 0,1-1 0 0 0,-1 1 1 0 0,1-1-1 0 0,0 1 0 0 0,0-1 0 0 0,0 1 1 0 0,0-1-1 0 0,0 0 0 0 0,0 0 1 0 0,1 0-1 0 0,-1 0 0 0 0,1-1 0 0 0,-1 1 1 0 0,3 1-10 0 0,1-2 128 0 0,-1-1 0 0 0,0 1 0 0 0,0-1 1 0 0,0 1-1 0 0,0-1 0 0 0,1-1 0 0 0,-1 1 0 0 0,0-1 1 0 0,0 0-1 0 0,0 0 0 0 0,0-1 0 0 0,0 1 0 0 0,0-1 1 0 0,0 0-1 0 0,-1 0 0 0 0,4-3-128 0 0,82-75 1037 0 0,-48 6-1083 0 0,-42 46-2844 0 0,-14 28-13419 0 0,6 6 8438 0 0</inkml:trace>
  <inkml:trace contextRef="#ctx0" brushRef="#br0" timeOffset="2">724 276 5489 0 0,'0'0'1775'0'0,"0"0"-102"0"0,0 0 118 0 0,0 0 114 0 0,0 0-147 0 0,0 0-238 0 0,0 0-190 0 0,0 0-196 0 0,0 0-188 0 0,0 0-191 0 0,0 0-147 0 0,0 0-95 0 0,0 0-56 0 0,20-6-45 0 0,62-23-55 0 0,-43 2 253 0 0,-35 22-555 0 0,1 1 0 0 0,0-1 0 0 0,-1 0-1 0 0,0 0 1 0 0,0 0 0 0 0,-1-1 0 0 0,1 1 0 0 0,-1-1 0 0 0,-1 0 0 0 0,1 0-1 0 0,-1 0 1 0 0,0 0 0 0 0,0 0 0 0 0,0-1 0 0 0,-1 1 0 0 0,0 0 0 0 0,-1-1-1 0 0,1 1 1 0 0,-1-1 0 0 0,0 1 0 0 0,-1-1 0 0 0,0-1-55 0 0,-40-3-466 0 0,28 13 375 0 0,0 2 0 0 0,0 0 0 0 0,1 0 0 0 0,-1 1 0 0 0,1 0 0 0 0,0 1 0 0 0,1 1 0 0 0,-1 0 0 0 0,1 1 0 0 0,1 0 0 0 0,0 0 0 0 0,0 1 0 0 0,0 0 0 0 0,1 1 0 0 0,0 0 0 0 0,1 1-1 0 0,1-1 1 0 0,-6 10 91 0 0,10-14-1 0 0,1 0 0 0 0,0-1-1 0 0,0 1 1 0 0,0 0-1 0 0,1 0 1 0 0,0 0-1 0 0,0 0 1 0 0,1 0 0 0 0,-1 1-1 0 0,1-1 1 0 0,0 0-1 0 0,1 0 1 0 0,0 0-1 0 0,1 5 2 0 0,1-8 13 0 0,1 1-1 0 0,-1-1 1 0 0,1 0-1 0 0,0 0 1 0 0,0-1-1 0 0,0 1 0 0 0,1-1 1 0 0,-1 0-1 0 0,1 0 1 0 0,-1 0-1 0 0,1 0 1 0 0,-1-1-1 0 0,1 0 1 0 0,0 0-1 0 0,0 0 0 0 0,0-1 1 0 0,0 0-1 0 0,-1 0 1 0 0,1 0-1 0 0,0 0 1 0 0,4-1-13 0 0,-9 1 0 0 0,20-3 63 0 0,0-1 0 0 0,0 0 1 0 0,-1-1-1 0 0,0-1 0 0 0,0-1 0 0 0,-1-1 1 0 0,1-1-1 0 0,-2 0 0 0 0,1-1 1 0 0,-1-1-1 0 0,-1-1 0 0 0,0 0 0 0 0,-1-1 1 0 0,0-1-1 0 0,-1 0 0 0 0,0-1 1 0 0,-2 0-1 0 0,1-1 0 0 0,-2-1 0 0 0,7-12-63 0 0,11-29 103 0 0,-16 8 102 0 0,-32 49-222 0 0,15 3 5 0 0,1 0 0 0 0,-1 0 0 0 0,1 0-1 0 0,0 0 1 0 0,0 0 0 0 0,0 1 0 0 0,0 0 0 0 0,1-1 0 0 0,-1 1-1 0 0,1 0 1 0 0,0 1 0 0 0,-1-1 0 0 0,1 0 0 0 0,1 0-1 0 0,-1 1 1 0 0,0-1 0 0 0,1 1 0 0 0,0 0 0 0 0,0-1 0 0 0,0 1-1 0 0,0 0 1 0 0,1 0 0 0 0,-1 0 12 0 0,47 7 87 0 0,-31-11-30 0 0,-13-1-48 0 0,0 0-1 0 0,0 0 1 0 0,0 1-1 0 0,1-1 1 0 0,-1 1-1 0 0,0 0 1 0 0,0-1-1 0 0,1 1 1 0 0,-1 0-1 0 0,0 0 1 0 0,0 1-1 0 0,1-1 0 0 0,-1 0 1 0 0,0 1-1 0 0,0-1 1 0 0,0 1-1 0 0,1 0 1 0 0,-1 0-1 0 0,0 0 1 0 0,0 0-1 0 0,0 0 1 0 0,0 0-1 0 0,-1 1 1 0 0,1-1-1 0 0,0 0 1 0 0,0 1-1 0 0,-1 0 1 0 0,1-1-1 0 0,-1 1 1 0 0,0 0-1 0 0,1 0 1 0 0,-1 0-1 0 0,0-1 1 0 0,0 1-1 0 0,0 1 1 0 0,0-1-1 0 0,0 0 1 0 0,-1 0-1 0 0,1 0 1 0 0,-1 0-1 0 0,1 2-8 0 0,-1 0 27 0 0,1 5 29 0 0,-1 1 1 0 0,0-1-1 0 0,-1 1 1 0 0,0-1-1 0 0,0 0 1 0 0,-1 0-1 0 0,0 1 1 0 0,0-1-1 0 0,-1-1 1 0 0,-1 1-1 0 0,-3 6-56 0 0,-26 56-30 0 0,26-50-802 0 0,6-6-5230 0 0,1-14 3247 0 0,0-1-1205 0 0,0 0-1201 0 0,0 3-592 0 0</inkml:trace>
  <inkml:trace contextRef="#ctx0" brushRef="#br0" timeOffset="3">1407 122 320 0 0,'0'0'3255'0'0,"0"0"-470"0"0,0 0-183 0 0,0 0-72 0 0,0 0-302 0 0,0 0-454 0 0,0 0-410 0 0,0 0-309 0 0,0 0-255 0 0,0 0-206 0 0,0 0-150 0 0,0 0-77 0 0,0 0-18 0 0,-16 4-41 0 0,-47 15-39 0 0,21 14 130 0 0,34-23-340 0 0,3-5-58 0 0,0 1-1 0 0,1 0 1 0 0,-1 0 0 0 0,1 0 0 0 0,0 0 0 0 0,1 1-1 0 0,-1 0 1 0 0,2-1 0 0 0,-1 1 0 0 0,1 0-1 0 0,-1 0 1 0 0,2 1 0 0 0,-1-1 0 0 0,1 0 0 0 0,0 1-1 0 0,1-1 1 0 0,0 0 0 0 0,0 1 0 0 0,1 3-1 0 0,1-9 26 0 0,-1 0 0 0 0,1 0 0 0 0,0-1 1 0 0,0 1-1 0 0,0 0 0 0 0,0-1 0 0 0,0 0 1 0 0,1 0-1 0 0,-1 1 0 0 0,0-1 0 0 0,1 0 1 0 0,-1-1-1 0 0,0 1 0 0 0,1 0 0 0 0,-1-1 1 0 0,1 0-1 0 0,-1 1 0 0 0,1-1 0 0 0,-1 0 1 0 0,1 0-1 0 0,0 0 0 0 0,-1-1 0 0 0,1 1 1 0 0,-1 0-1 0 0,0-1 0 0 0,1 0 0 0 0,-1 0 1 0 0,1 1-1 0 0,-1-1 0 0 0,0-1 0 0 0,0 1 1 0 0,1 0-1 0 0,-1-1 0 0 0,0 1 0 0 0,0-1 1 0 0,0 1-1 0 0,-1-1 0 0 0,3-2-26 0 0,149-153 2170 0 0,-119 142-1871 0 0,-30 33-283 0 0,19 141 202 0 0,-18-101-203 0 0,0-29 6 0 0,-2-1-1 0 0,-1 1 1 0 0,-1 0 0 0 0,-2 0-1 0 0,-1-1 1 0 0,-1 1 0 0 0,-1-1-1 0 0,-7 20-20 0 0,4-30 14 0 0,-1-1-1 0 0,-1 1 1 0 0,0-1 0 0 0,-2-1-1 0 0,0 0 1 0 0,-1-1-1 0 0,-10 11-13 0 0,21-24-27 0 0,0-1 0 0 0,-1 1-1 0 0,1-1 1 0 0,0 1 0 0 0,-1-1 0 0 0,0 0-1 0 0,1 0 1 0 0,-1 0 0 0 0,0 0-1 0 0,1 0 1 0 0,-1 0 0 0 0,0 0 0 0 0,0-1-1 0 0,0 1 1 0 0,0 0 0 0 0,0-1 0 0 0,0 0-1 0 0,0 1 1 0 0,0-1 0 0 0,0 0 0 0 0,0 0-1 0 0,0 0 1 0 0,0-1 0 0 0,0 1-1 0 0,1 0 1 0 0,-1-1 0 0 0,0 1 0 0 0,0-1-1 0 0,0 1 1 0 0,0-1 0 0 0,0 0 0 0 0,1 0-1 0 0,-1 0 1 0 0,0 0 0 0 0,1 0 0 0 0,-2-1 27 0 0,-6-79-7913 0 0,18 43-1833 0 0,-9 28 2894 0 0</inkml:trace>
  <inkml:trace contextRef="#ctx0" brushRef="#br0" timeOffset="4">1735 70 8578 0 0,'0'0'4306'0'0,"0"0"-2335"0"0,0 0-831 0 0,0 0-39 0 0,0 0-37 0 0,0 0-137 0 0,0 0-123 0 0,0 0-83 0 0,0 0-124 0 0,0 0-124 0 0,0 0-102 0 0,0 0-62 0 0,-10 24-54 0 0,-29 71-35 0 0,27-37 124 0 0,14-43-252 0 0,5 33 60 0 0,-4-44-182 0 0,-3-4 47 0 0,0 1-1 0 0,0-1 0 0 0,0 1 1 0 0,1-1-1 0 0,-1 1 0 0 0,0-1 1 0 0,0 1-1 0 0,1-1 0 0 0,-1 1 1 0 0,0-1-1 0 0,1 1 0 0 0,-1-1 1 0 0,0 1-1 0 0,1-1 1 0 0,-1 0-1 0 0,1 1 0 0 0,-1-1 1 0 0,1 0-1 0 0,-1 1 0 0 0,1-1 1 0 0,-1 0-1 0 0,1 0 0 0 0,-1 1 1 0 0,1-1-1 0 0,-1 0 0 0 0,1 0 1 0 0,-1 0-1 0 0,1 0 0 0 0,0 0 1 0 0,-1 0-1 0 0,1 0 0 0 0,-1 0 1 0 0,1 0-1 0 0,-1 0 0 0 0,1 0 1 0 0,-1 0-1 0 0,1 0 1 0 0,0 0-1 0 0,-1 0 0 0 0,1-1 1 0 0,-1 1-1 0 0,1 0 0 0 0,-1 0 1 0 0,1-1-1 0 0,-1 1 0 0 0,0 0 1 0 0,1-1-1 0 0,-1 1 0 0 0,1 0 1 0 0,-1-1-1 0 0,1 1 0 0 0,-1-1 1 0 0,0 1-1 0 0,0-1 0 0 0,1 1-15 0 0,65-112 1974 0 0,-22 49-1453 0 0,-11 23-263 0 0,-33 39-259 0 0,1 1 0 0 0,-1-1 1 0 0,1 0-1 0 0,-1 0 0 0 0,1 0 0 0 0,0 0 0 0 0,0 1 0 0 0,-1-1 1 0 0,1 0-1 0 0,0 1 0 0 0,0-1 0 0 0,0 0 0 0 0,0 1 0 0 0,-1-1 1 0 0,1 1-1 0 0,0 0 0 0 0,0-1 0 0 0,0 1 0 0 0,0 0 0 0 0,0-1 1 0 0,0 1-1 0 0,0 0 0 0 0,0 0 0 0 0,0 0 0 0 0,0 0 0 0 0,1 0 1 0 0,-1 0-1 0 0,0 0 0 0 0,0 0 0 0 0,0 0 0 0 0,0 1 0 0 0,0-1 1 0 0,0 0-1 0 0,0 1 0 0 0,0-1 0 0 0,0 1 0 0 0,-1-1 0 0 0,1 1 1 0 0,0-1-1 0 0,0 1 0 0 0,0 0 0 0 0,0-1 0 0 0,-1 1 0 0 0,1 0 0 0 0,0 0 1 0 0,-1-1-1 0 0,1 1 0 0 0,0 0 0 0 0,-1 0 0 0 0,1 0 0 0 0,-1 0 1 0 0,0 0-1 0 0,1 0 0 0 0,-1 0 0 0 0,0 0 0 0 0,1 0 0 0 0,-1 0 1 0 0,0 0-1 0 0,0 0 0 0 0,0 0 0 0 0,0 0 0 0 0,0 0 0 0 0,0 0 1 0 0,0 0-1 0 0,0 1 0 0 0,25 104 70 0 0,-23-51-101 0 0,-2 0 0 0 0,-2-1-1 0 0,-3 1 1 0 0,-7 31 31 0 0,-16 69-33 0 0,17-118 11 0 0,7-18 33 0 0,-1-1-1 0 0,-1 0 1 0 0,0 0-1 0 0,-2 0 1 0 0,0-1-1 0 0,-1 0 1 0 0,-1-1-1 0 0,-7 11-10 0 0,14-24 1 0 0,0-1 0 0 0,0 0 0 0 0,0 0 0 0 0,0 0 0 0 0,0 0 0 0 0,0 0 0 0 0,-1 0 0 0 0,1-1 0 0 0,-1 0 0 0 0,1 0-1 0 0,-1 0 1 0 0,1 0 0 0 0,-1 0 0 0 0,0-1 0 0 0,1 1 0 0 0,-1-1 0 0 0,0 0 0 0 0,1 0 0 0 0,-1-1 0 0 0,0 1 0 0 0,1-1-1 0 0,-1 1 1 0 0,1-1 0 0 0,-1 0 0 0 0,1-1 0 0 0,-1 1 0 0 0,1-1 0 0 0,0 1 0 0 0,-1-1 0 0 0,1 0 0 0 0,0 0 0 0 0,0 0-1 0 0,0-1 1 0 0,1 1 0 0 0,-1-1 0 0 0,0 1 0 0 0,1-1 0 0 0,0 0 0 0 0,0 0 0 0 0,0 0 0 0 0,-1-2-1 0 0,-2-3-15 0 0,1-1-1 0 0,0 1 1 0 0,1-1 0 0 0,0 0 0 0 0,0 0-1 0 0,1 0 1 0 0,0-1 0 0 0,0 1 0 0 0,1-1-1 0 0,0 1 1 0 0,1-1 0 0 0,0 1 0 0 0,1-1-1 0 0,0 1 1 0 0,0 0 0 0 0,1-1 0 0 0,0 1-1 0 0,1 0 1 0 0,0 0 0 0 0,0 0 0 0 0,1 0-1 0 0,0 1 1 0 0,4-7 15 0 0,5-1-220 0 0,1 0 1 0 0,0 0-1 0 0,1 2 0 0 0,1 0 0 0 0,0 0 1 0 0,1 2-1 0 0,1 0 0 0 0,4-1 220 0 0,34-18-4260 0 0,2 5-4992 0 0,-41 18-2201 0 0</inkml:trace>
  <inkml:trace contextRef="#ctx0" brushRef="#br0" timeOffset="5">170 1171 9698 0 0,'0'0'1866'0'0,"0"0"-537"0"0,0 0-340 0 0,0 0 50 0 0,0 0 94 0 0,0 0-65 0 0,0 0-189 0 0,0 0-244 0 0,0 0-231 0 0,0 0-175 0 0,0 0-123 0 0,0 0-53 0 0,0 0-33 0 0,-6 26 0 0 0,-16 78-35 0 0,17-61-1129 0 0,23-44-7163 0 0,-14-5 3581 0 0,0 2-550 0 0</inkml:trace>
  <inkml:trace contextRef="#ctx0" brushRef="#br0" timeOffset="6">159 869 11987 0 0,'0'0'2344'0'0,"0"0"-632"0"0,0 0-319 0 0,0 0-201 0 0,0 0-336 0 0,0 0-320 0 0,0 0-352 0 0,0 0-232 0 0,0 0-184 0 0,0 0-64 0 0,0 0-24 0 0,0 0-88 0 0,0 0-288 0 0,0 41-640 0 0,11-23-1281 0 0,-7-3-2576 0 0,-1-4-3865 0 0</inkml:trace>
  <inkml:trace contextRef="#ctx0" brushRef="#br0" timeOffset="7">347 1429 11138 0 0,'0'0'2113'0'0,"0"0"-347"0"0,0 0-86 0 0,0 0-109 0 0,0 0-232 0 0,0 0-280 0 0,0 0-186 0 0,0 0-147 0 0,0 0-125 0 0,0 0-109 0 0,0 0-84 0 0,0 0-58 0 0,0 0-74 0 0,22-28-17 0 0,68-83-49 0 0,-55 63 210 0 0,0 143-2199 0 0,-33-92 1831 0 0,1-1 0 0 0,0 1-1 0 0,-1-1 1 0 0,1 1-1 0 0,0-1 1 0 0,1 0 0 0 0,-1 0-1 0 0,0-1 1 0 0,0 1-1 0 0,1 0 1 0 0,-1-1-1 0 0,1 0 1 0 0,0 0 0 0 0,-1 0-1 0 0,1 0 1 0 0,0-1-1 0 0,-1 0 1 0 0,1 1 0 0 0,0-1-1 0 0,0 0 1 0 0,-1-1-1 0 0,1 1 1 0 0,0-1 0 0 0,-1 0-1 0 0,1 0 1 0 0,0 0-1 0 0,-1 0 1 0 0,1 0 0 0 0,-1-1-1 0 0,0 0 1 0 0,1 1-1 0 0,1-2-51 0 0,42-48 1031 0 0,-12-21-1539 0 0,1 0-6035 0 0,-11 24-5813 0 0,-17 33 5579 0 0</inkml:trace>
  <inkml:trace contextRef="#ctx0" brushRef="#br0" timeOffset="8">990 748 13155 0 0,'0'0'2174'0'0,"0"0"-470"0"0,0 0-178 0 0,0 0-123 0 0,0 0-167 0 0,0 0-212 0 0,0 0-184 0 0,-12 34-145 0 0,-36 110-139 0 0,31-39 242 0 0,23 111 362 0 0,27-156-1516 0 0,-9-34-817 0 0,-11-22-3449 0 0,-12-4 2147 0 0,-1 0-1199 0 0,0-1-2275 0 0,0-2-2073 0 0</inkml:trace>
  <inkml:trace contextRef="#ctx0" brushRef="#br0" timeOffset="9">676 1171 9490 0 0,'0'0'4822'0'0,"0"0"-2138"0"0,0 0-1128 0 0,0 0-392 0 0,0 0-229 0 0,0 0-129 0 0,0 0-122 0 0,0 0-139 0 0,0 0-143 0 0,0 0-156 0 0,31-6-95 0 0,101-19-55 0 0,-10 8-25 0 0,-5 10-1474 0 0,-40 7-6660 0 0,-57 0 3330 0 0,-6 0-4720 0 0</inkml:trace>
  <inkml:trace contextRef="#ctx0" brushRef="#br0" timeOffset="10">1285 1105 5761 0 0,'0'0'3648'0'0,"0"0"-853"0"0,0 0-569 0 0,0 0-407 0 0,0 0-463 0 0,0 0-420 0 0,0 0-318 0 0,0 0-202 0 0,0 0-168 0 0,0 0-127 0 0,0 0-71 0 0,-20 31-18 0 0,-60 97 30 0 0,66-89 30 0 0,25-29 108 0 0,-6-8-102 0 0,6 1 140 0 0,0-1 1 0 0,0 0-1 0 0,0-1 1 0 0,0 0-1 0 0,0 0 1 0 0,0-2-1 0 0,0 1 0 0 0,0-1 1 0 0,1-1-1 0 0,-1 0 1 0 0,-1 0-1 0 0,1-1 1 0 0,0 0-1 0 0,-1-1 1 0 0,1-1-1 0 0,-1 1 1 0 0,0-2-1 0 0,-1 1 1 0 0,1-1-1 0 0,-1-1 1 0 0,-1 0-1 0 0,1 0 1 0 0,-1 0-1 0 0,0-1 0 0 0,0-1 1 0 0,-1 1-1 0 0,2-5-238 0 0,-7 11 9 0 0,-1-1 0 0 0,1 1 0 0 0,-1-1-1 0 0,0 1 1 0 0,1-1 0 0 0,-1 0-1 0 0,0 0 1 0 0,-1 1 0 0 0,1-1-1 0 0,0 0 1 0 0,-1 0 0 0 0,0 0 0 0 0,0 0-1 0 0,0 0 1 0 0,0 0 0 0 0,0 0-1 0 0,0 0 1 0 0,-1 0 0 0 0,1 1-1 0 0,-1-1 1 0 0,0 0 0 0 0,0 0 0 0 0,0 0-1 0 0,0 1 1 0 0,-1-1 0 0 0,1 1-1 0 0,0-1 1 0 0,-1 1 0 0 0,0-1 0 0 0,0 1-1 0 0,0 0 1 0 0,0 0 0 0 0,0 0-1 0 0,0 0 1 0 0,0 0 0 0 0,-1 0-1 0 0,1 1 1 0 0,-1-1 0 0 0,1 1 0 0 0,-3-1-10 0 0,-71-4-3218 0 0,30 15-4720 0 0,32-2-3974 0 0</inkml:trace>
</inkml:ink>
</file>

<file path=ppt/ink/ink8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7.39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0 100 576 0 0,'0'0'1846'0'0,"0"0"22"0"0,0 0 30 0 0,0 0 70 0 0,0 0-29 0 0,0 0-161 0 0,0 0-272 0 0,0 0-291 0 0,0 0-292 0 0,0 0-255 0 0,0 0-135 0 0,57-22 3189 0 0,182-44-1012 0 0,-119 55-2239 0 0,-118 12-453 0 0,-1 0 0 0 0,1 0 0 0 0,-1 0-1 0 0,0 0 1 0 0,1 0 0 0 0,-1 0 0 0 0,0 1 0 0 0,0-1 0 0 0,0 1-1 0 0,0-1 1 0 0,0 1 0 0 0,0-1 0 0 0,0 1 0 0 0,-1 0 0 0 0,1-1 0 0 0,0 1-1 0 0,-1 0 1 0 0,1 0 0 0 0,-1-1 0 0 0,0 1 0 0 0,0 0 0 0 0,1 0-1 0 0,-1-1 1 0 0,0 1 0 0 0,-1 0 0 0 0,1 0 0 0 0,0 0 0 0 0,0-1 0 0 0,-1 1-1 0 0,1 0 1 0 0,-1 0 0 0 0,0-1 0 0 0,1 1 0 0 0,-1-1 0 0 0,0 1-1 0 0,0 0 1 0 0,0-1 0 0 0,0 1 0 0 0,0-1 0 0 0,0 0 0 0 0,-1 1 0 0 0,0-1-18 0 0,-69 107 524 0 0,-32 31-346 0 0,95-132-162 0 0,1 1 0 0 0,1 0-1 0 0,-1 0 1 0 0,2 0 0 0 0,-1 1 0 0 0,1-1-1 0 0,0 1 1 0 0,1 1 0 0 0,0-1-1 0 0,0 1 1 0 0,1-1 0 0 0,0 1 0 0 0,1 0-1 0 0,0 0 1 0 0,1 0 0 0 0,0 0-1 0 0,0 1 1 0 0,1 1-16 0 0,3-7 80 0 0,0-1 0 0 0,1 1 0 0 0,-1 0 0 0 0,1-1 0 0 0,0 0 0 0 0,0 0 0 0 0,1 0 0 0 0,-1-1 0 0 0,1 1 0 0 0,-1-1 0 0 0,1 0 0 0 0,0 0 0 0 0,0-1 0 0 0,1 1 0 0 0,-1-1 0 0 0,0 0 0 0 0,1-1 0 0 0,-1 1 0 0 0,1-1-1 0 0,0 0 1 0 0,-1 0 0 0 0,1-1 0 0 0,0 0 0 0 0,0 0 0 0 0,-1 0 0 0 0,1-1 0 0 0,0 0 0 0 0,1 0-80 0 0,7 0 110 0 0,0 0 0 0 0,0 0 0 0 0,0-2 0 0 0,0 1 0 0 0,0-2 0 0 0,0 0-1 0 0,-1-1 1 0 0,0 0 0 0 0,0-1 0 0 0,3-2-110 0 0,44-14 39 0 0,-51 17-4273 0 0,-3-2-9349 0 0,-5 4 2667 0 0</inkml:trace>
</inkml:ink>
</file>

<file path=ppt/ink/ink8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7.40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81 22 6697 0 0,'0'0'2268'0'0,"0"0"-468"0"0,0 0-348 0 0,0 0-71 0 0,0 0-38 0 0,0 0-78 0 0,0 0-90 0 0,0 0-129 0 0,0 0-154 0 0,0 0-165 0 0,0 0-127 0 0,0 0-51 0 0,0 0-17 0 0,-3 33-26 0 0,-9 106-35 0 0,12-2 722 0 0,0 35-687 0 0,-25-102-541 0 0,16-48-233 0 0,-5 5-1136 0 0,-4-20-6481 0 0,18-13 433 0 0,4-8 3174 0 0,-4 13 3189 0 0,3-4-903 0 0</inkml:trace>
  <inkml:trace contextRef="#ctx0" brushRef="#br0" timeOffset="1">317 106 2833 0 0,'0'0'2125'0'0,"0"0"-430"0"0,0 0-236 0 0,0 0 8 0 0,0 0 66 0 0,0 0-45 0 0,0 0-122 0 0,0 0-201 0 0,0 0-203 0 0,-31 32-209 0 0,-97 100-126 0 0,65-54 565 0 0,6-18 1440 0 0,57-58-2559 0 0,0 0 0 0 0,0 0 0 0 0,0 0 0 0 0,1 0 0 0 0,-1 0 0 0 0,1 0 0 0 0,-1-1 1 0 0,1 1-1 0 0,0 0 0 0 0,0 0 0 0 0,0 0 0 0 0,0 0 0 0 0,0-1 0 0 0,0 1 0 0 0,0-1 0 0 0,0 1 1 0 0,1-1-1 0 0,-1 1 0 0 0,1-1 0 0 0,-1 0 0 0 0,1 1 0 0 0,0-1 0 0 0,-1 0 0 0 0,1 0 1 0 0,0 0-1 0 0,0 0 0 0 0,0-1 0 0 0,-1 1 0 0 0,1 0 0 0 0,0-1 0 0 0,0 0 0 0 0,0 1 0 0 0,0-1 1 0 0,0 0-1 0 0,0 0 0 0 0,0 0 0 0 0,0 0 0 0 0,0 0 0 0 0,1-1-73 0 0,19 8 461 0 0,84 66 768 0 0,-60-32-908 0 0,-8-37-2769 0 0,-26-12-2281 0 0,-4-3-4327 0 0,-7 7-694 0 0</inkml:trace>
  <inkml:trace contextRef="#ctx0" brushRef="#br0" timeOffset="2">458 427 7410 0 0,'0'0'2124'0'0,"0"0"-413"0"0,0 0-152 0 0,0 0-29 0 0,0 0-149 0 0,0 0-334 0 0,0 0-336 0 0,0 0-262 0 0,-11 32-203 0 0,-31 97-165 0 0,28-70-676 0 0,28-50-4363 0 0,-2-11-1855 0 0,-8-1 930 0 0</inkml:trace>
  <inkml:trace contextRef="#ctx0" brushRef="#br0" timeOffset="3">473 162 12947 0 0,'0'0'2944'0'0,"0"0"-919"0"0,0 0-513 0 0,0 0-312 0 0,0 0-343 0 0,0 0-321 0 0,0 0-280 0 0,0 0-264 0 0,0 0-192 0 0,0 0-112 0 0,0 0-160 0 0,0 0-313 0 0,0 0-551 0 0,0 0-968 0 0,11 25-1993 0 0,-8-14-6378 0 0</inkml:trace>
  <inkml:trace contextRef="#ctx0" brushRef="#br0" timeOffset="4">580 640 13739 0 0,'0'0'1964'0'0,"0"0"-427"0"0,0 0-116 0 0,0 0-134 0 0,0 0-244 0 0,0 0-191 0 0,0 0-153 0 0,0 0-135 0 0,0 0-116 0 0,0 0-112 0 0,0 0-102 0 0,0 0-59 0 0,12-27-27 0 0,42-85-35 0 0,-25 68 24 0 0,-29 43-174 0 0,1 0 0 0 0,-1 1 0 0 0,0-1 0 0 0,1 0 0 0 0,-1 0-1 0 0,1 0 1 0 0,0 0 0 0 0,-1 1 0 0 0,1-1 0 0 0,0 0 0 0 0,-1 0-1 0 0,1 1 1 0 0,0-1 0 0 0,0 1 0 0 0,0-1 0 0 0,-1 1 0 0 0,1-1 0 0 0,0 1-1 0 0,0-1 1 0 0,0 1 0 0 0,0 0 0 0 0,0-1 0 0 0,0 1 0 0 0,0 0-1 0 0,0 0 1 0 0,0 0 0 0 0,0 0 0 0 0,0 0 0 0 0,0 0 0 0 0,0 0 0 0 0,0 0-1 0 0,0 0 1 0 0,0 0 0 0 0,0 0 0 0 0,0 1 0 0 0,0-1 0 0 0,-1 0 0 0 0,1 1-1 0 0,0-1 1 0 0,0 1 0 0 0,0-1 0 0 0,0 1 0 0 0,0-1 0 0 0,-1 1-1 0 0,1 0 1 0 0,0-1 0 0 0,-1 1 0 0 0,1 0 0 0 0,0 0 0 0 0,-1 0 0 0 0,1-1-1 0 0,-1 1 1 0 0,1 0 0 0 0,-1 0 0 0 0,1 0 0 0 0,-1 0 0 0 0,0 0 0 0 0,1 0-1 0 0,-1 0 1 0 0,0 0 0 0 0,0 0 0 0 0,0 0 0 0 0,0 0 37 0 0,30 119-267 0 0,-28-117 333 0 0,0-1 0 0 0,0 0 0 0 0,0 0 0 0 0,0 0 0 0 0,1 0 0 0 0,-1-1 0 0 0,0 1 0 0 0,1 0 0 0 0,-1-1 1 0 0,1 0-1 0 0,0 0 0 0 0,-1 0 0 0 0,1 0 0 0 0,0 0 0 0 0,0 0 0 0 0,0 0 0 0 0,-1-1 0 0 0,1 0 0 0 0,0 1 0 0 0,0-1 0 0 0,0 0 0 0 0,0-1 0 0 0,0 1 0 0 0,0 0 0 0 0,0-1 0 0 0,-1 0 0 0 0,1 1 0 0 0,0-1 0 0 0,0 0 0 0 0,-1-1 0 0 0,1 1 0 0 0,0 0 1 0 0,-1-1-1 0 0,0 1 0 0 0,1-1 0 0 0,-1 0 0 0 0,0 0 0 0 0,0 0 0 0 0,0 0 0 0 0,0 0 0 0 0,0 0 0 0 0,1-2-66 0 0,-3 4 18 0 0,5-4 89 0 0,-1 0-1 0 0,1 0 1 0 0,-1 0-1 0 0,0-1 0 0 0,0 1 1 0 0,-1-1-1 0 0,0 0 1 0 0,1 0-1 0 0,-1 0 0 0 0,-1 0 1 0 0,1-1-1 0 0,-1 1 0 0 0,0-1 1 0 0,0 0-1 0 0,-1 1 1 0 0,0-1-1 0 0,1-5-106 0 0,0-1-63 0 0,1 1 1171 0 0,-3 4-3272 0 0,0 3-2901 0 0,-2 1-4046 0 0,2 3-2285 0 0</inkml:trace>
  <inkml:trace contextRef="#ctx0" brushRef="#br0" timeOffset="5">1126 353 6945 0 0,'0'0'3908'0'0,"0"0"-1728"0"0,0 0-714 0 0,0 0-152 0 0,0 0-243 0 0,0 0-274 0 0,0 0-214 0 0,0 0-166 0 0,0 0-122 0 0,0 0-115 0 0,-30 33-95 0 0,-91 103-59 0 0,90-81-26 0 0,32-47-11 0 0,-1-6 13 0 0,-1 0 1 0 0,1-1-1 0 0,0 1 0 0 0,-1 0 1 0 0,1 0-1 0 0,0 0 0 0 0,1 0 1 0 0,-1 0-1 0 0,0 0 0 0 0,0 0 1 0 0,1-1-1 0 0,-1 1 0 0 0,1 0 1 0 0,0 0-1 0 0,-1-1 0 0 0,1 1 1 0 0,0 0-1 0 0,0-1 0 0 0,0 1 1 0 0,0 0-1 0 0,0-1 0 0 0,1 0 1 0 0,-1 1-1 0 0,0-1 0 0 0,1 0 1 0 0,-1 1-1 0 0,1-1 0 0 0,-1 0 1 0 0,1 0-1 0 0,-1 0 0 0 0,1 0 1 0 0,0-1-1 0 0,0 1 0 0 0,-1 0 1 0 0,1-1-1 0 0,0 1 0 0 0,0-1 1 0 0,0 0-1 0 0,0 1 0 0 0,-1-1 0 0 0,1 0 1 0 0,0 0-1 0 0,1 0-2 0 0,8-1 238 0 0,-1 0-1 0 0,1 0 1 0 0,-1-1-1 0 0,0 0 1 0 0,1-1-1 0 0,-1 0 1 0 0,0 0-1 0 0,-1-1 1 0 0,1-1-1 0 0,-1 1 1 0 0,0-2-1 0 0,0 1 1 0 0,0-1-1 0 0,0-1 1 0 0,-1 1-1 0 0,-1-1 1 0 0,2-2-238 0 0,-1 3 151 0 0,5-5 87 0 0,0 0 1 0 0,0-1-1 0 0,-2 0 0 0 0,1-1 1 0 0,-2 0-1 0 0,0 0 1 0 0,0-1-1 0 0,-1-1 0 0 0,-1 0 1 0 0,0 0-1 0 0,4-13-238 0 0,26-98 449 0 0,-5-11-414 0 0,-43 61-151 0 0,6 72 96 0 0,1 0-1 0 0,-1 0 1 0 0,0 0 0 0 0,0 1 0 0 0,0 0-1 0 0,0-1 1 0 0,0 2 0 0 0,-1-1 0 0 0,0 0-1 0 0,1 1 1 0 0,-1 0 0 0 0,0 0 0 0 0,0 0-1 0 0,0 1 1 0 0,0-1 0 0 0,0 1 0 0 0,-1 1-1 0 0,1-1 1 0 0,0 1 0 0 0,0 0-1 0 0,-1 0 1 0 0,1 0 0 0 0,0 1 0 0 0,-1-1-1 0 0,1 1 1 0 0,0 1 0 0 0,0-1 0 0 0,0 1-1 0 0,0 0 1 0 0,0 0 0 0 0,1 0 0 0 0,-1 1-1 0 0,0-1 1 0 0,1 1 0 0 0,0 1 0 0 0,-4 2 20 0 0,-3 1-6 0 0,1 0 1 0 0,0 1-1 0 0,1 0 1 0 0,-1 0-1 0 0,2 1 1 0 0,-1 0-1 0 0,1 1 1 0 0,1 0-1 0 0,-1 0 1 0 0,2 0-1 0 0,0 1 1 0 0,0 0 0 0 0,1 1-1 0 0,0-1 1 0 0,0 1-1 0 0,2 0 1 0 0,0 0-1 0 0,0 0 1 0 0,1 1-1 0 0,0-1 1 0 0,1 7 5 0 0,0-9-4 0 0,1 1-1 0 0,1-1 1 0 0,-1 0 0 0 0,2 0 0 0 0,-1 1 0 0 0,2-1-1 0 0,-1-1 1 0 0,1 1 0 0 0,1 0 0 0 0,0-1 0 0 0,0 1-1 0 0,1-1 1 0 0,1 2 4 0 0,4 3-96 0 0,1-1-1 0 0,0-1 1 0 0,1 0-1 0 0,0-1 1 0 0,1 0-1 0 0,0 0 1 0 0,1-2-1 0 0,0 1 0 0 0,1-2 1 0 0,-1 0-1 0 0,2-1 1 0 0,-1 0-1 0 0,1-1 1 0 0,0-1-1 0 0,0-1 1 0 0,11 2 96 0 0,39-3-3928 0 0,-46-8-1160 0 0,-2-4-4616 0 0,-14 5 4332 0 0</inkml:trace>
  <inkml:trace contextRef="#ctx0" brushRef="#br0" timeOffset="6">1735 342 7378 0 0,'0'0'3114'0'0,"0"0"-761"0"0,0 0-312 0 0,0 0-143 0 0,0 0-299 0 0,0 0-278 0 0,0 0-217 0 0,0 0-171 0 0,0 0-144 0 0,0 0-117 0 0,0 0-106 0 0,0 0-79 0 0,0 0-50 0 0,-12-1-58 0 0,-36 0-78 0 0,13 14 83 0 0,-65 56-42 0 0,99-68-350 0 0,0 1 0 0 0,0-1 0 0 0,0 0 0 0 0,0 0 0 0 0,0 1 0 0 0,0-1 0 0 0,0 0 1 0 0,0 1-1 0 0,1-1 0 0 0,-1 1 0 0 0,1-1 0 0 0,-1 1 0 0 0,1-1 0 0 0,-1 1 1 0 0,1-1-1 0 0,0 1 0 0 0,0-1 0 0 0,0 1 0 0 0,0 0 0 0 0,0-1 0 0 0,0 1 0 0 0,0-1 1 0 0,0 1-1 0 0,1 0 0 0 0,-1-1 0 0 0,1 1 0 0 0,-1-1 0 0 0,1 1 0 0 0,0-1 1 0 0,-1 0-1 0 0,1 1 0 0 0,0-1 0 0 0,0 0 0 0 0,0 1 0 0 0,0-1 0 0 0,0 0 0 0 0,0 0 1 0 0,0 0-1 0 0,1 0 0 0 0,-1 0 0 0 0,0 0 0 0 0,0 0 0 0 0,1 0 0 0 0,-1 0 0 0 0,1-1 1 0 0,-1 1-1 0 0,1-1 0 0 0,-1 1 0 0 0,1-1 0 0 0,-1 1 0 0 0,1-1 0 0 0,0 0 1 0 0,-1 0-1 0 0,1 0 0 0 0,-1 0 0 0 0,1 0 0 0 0,-1 0 0 0 0,1 0 0 0 0,0-1 0 0 0,0 1 8 0 0,106 23-162 0 0,-105-22 189 0 0,-1 0 1 0 0,0 1-1 0 0,1 0 1 0 0,-1-1-1 0 0,0 1 1 0 0,0 0-1 0 0,0 0 1 0 0,0 0-1 0 0,0 1 0 0 0,0-1 1 0 0,0 0-1 0 0,-1 1 1 0 0,1-1-1 0 0,-1 1 1 0 0,0-1-1 0 0,0 1 1 0 0,0 0-1 0 0,0-1 1 0 0,0 1-1 0 0,-1 0 1 0 0,1 0-1 0 0,-1 0 1 0 0,0-1-1 0 0,1 1 1 0 0,-2 0-1 0 0,1 0 1 0 0,0 0-1 0 0,0 0 0 0 0,-1 0 1 0 0,0 2-28 0 0,-54 46 832 0 0,45-47-967 0 0,0 0 0 0 0,0-1 0 0 0,0 0 0 0 0,-1-1-1 0 0,1 0 1 0 0,-1 0 0 0 0,1-1 0 0 0,-1-1 0 0 0,1 0 0 0 0,-1 0-1 0 0,-5-2 136 0 0,-11 2-2642 0 0,1-4-8567 0 0,17 1-572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15.14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757 0,'-34'1,"1"1,-1 2,1 1,0 1,0 2,1 2,-5 2,-335 118,257-87,133-37,30-14,0-2,-1-2,0-2,27-14,14-3,182-48,-244 67,-43 5,-25 9,0 2,1 1,-1 3,2 1,-1 2,-36 15,77-26,-274 113,246-95,29-14</inkml:trace>
</inkml:ink>
</file>

<file path=ppt/ink/ink8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7.40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 1 15003 0 0,'0'0'5572'0'0,"0"0"-3317"0"0,0 0-1061 0 0,0 0-67 0 0,0 0-98 0 0,0 0-215 0 0,0 0-206 0 0,0 0-139 0 0,0 0-130 0 0,0 0-118 0 0,0 0-83 0 0,0 0-50 0 0,0 0-60 0 0,-5 21-25 0 0,-18 65-49 0 0,25-60-582 0 0,-1-27 403 0 0,3 1-78 0 0,12-1-1908 0 0,-7-4-4532 0 0,-6 4-5396 0 0</inkml:trace>
</inkml:ink>
</file>

<file path=ppt/ink/ink8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7.40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281 249 6737 0 0,'0'0'2301'0'0,"0"0"-499"0"0,0 0-245 0 0,0 0-2 0 0,0 0-69 0 0,0 0-203 0 0,0 0-242 0 0,0 0-200 0 0,-32 24-155 0 0,-102 74-124 0 0,59-21 181 0 0,70-69-680 0 0,0-1 1 0 0,0 1-1 0 0,1 0 0 0 0,1 0 1 0 0,-1 0-1 0 0,1 0 0 0 0,0 1 1 0 0,1 0-1 0 0,0-1 1 0 0,1 1-1 0 0,0 0 0 0 0,0 0 1 0 0,1 0-1 0 0,0 0 1 0 0,0 5-64 0 0,3-6-12 0 0,1-1 0 0 0,-1 0 0 0 0,1 0 0 0 0,0 0 0 0 0,1-1 0 0 0,0 0 0 0 0,0 1 0 0 0,0-1 0 0 0,1-1 0 0 0,-1 1 0 0 0,1-1 0 0 0,1 0 0 0 0,-1-1 0 0 0,1 1 0 0 0,0-1 0 0 0,0-1 0 0 0,0 1 0 0 0,5 1 12 0 0,72 18-851 0 0,-72-22-50 0 0,1-1-1 0 0,0-1 1 0 0,-1 0 0 0 0,1-1-1 0 0,-1 0 1 0 0,0-1 0 0 0,0 0-1 0 0,12-6 902 0 0,166-99-12688 0 0,-159 88 12109 0 0,-4 1 587 0 0,0 0-1 0 0,-1-2 1 0 0,-2 0-1 0 0,0-2 1 0 0,-1-1 0 0 0,-1 0-1 0 0,6-12-7 0 0,-14 9 2002 0 0,-8-2 6005 0 0,-25 20-1212 0 0,-24 20-4568 0 0,-62 83 542 0 0,-10 37-1112 0 0,108-120-1606 0 0,3-5-23 0 0,-1-1 0 0 0,1 1 1 0 0,1 0-1 0 0,-1 0 0 0 0,1 1 0 0 0,0-1 1 0 0,0 1-1 0 0,1-1 0 0 0,0 1 0 0 0,0 0 1 0 0,0 0-1 0 0,1 0 0 0 0,0 0 1 0 0,1 0-1 0 0,-1 0 0 0 0,2 4-28 0 0,2-8 21 0 0,0 0 0 0 0,0 0 0 0 0,0 0 0 0 0,1-1 0 0 0,-1 1-1 0 0,1-1 1 0 0,-1 0 0 0 0,1 0 0 0 0,0 0 0 0 0,0-1 0 0 0,0 1 0 0 0,0-1 0 0 0,0 0-1 0 0,1 0 1 0 0,-1 0 0 0 0,0-1 0 0 0,0 1 0 0 0,1-1 0 0 0,-1 0 0 0 0,0-1 0 0 0,0 1-1 0 0,1-1 1 0 0,-1 1 0 0 0,0-1 0 0 0,0 0 0 0 0,0-1 0 0 0,0 1 0 0 0,0-1 0 0 0,1 0-21 0 0,11-5 110 0 0,0-1 0 0 0,0-1 0 0 0,-1 0 0 0 0,0-1 0 0 0,-1 0 1 0 0,0-1-1 0 0,-1-1 0 0 0,0 0 0 0 0,0-1 0 0 0,-1 0-110 0 0,-7 7 19 0 0,-1 1 0 0 0,1-1-1 0 0,-1 1 1 0 0,0-1 0 0 0,0 0 0 0 0,-1-1-1 0 0,0 1 1 0 0,0-1 0 0 0,0 1-1 0 0,-1-1 1 0 0,0 0 0 0 0,0 0 0 0 0,-1 0-1 0 0,0 0 1 0 0,0 0 0 0 0,-1 0 0 0 0,1 0-1 0 0,-2-1 1 0 0,1 1 0 0 0,-1 0 0 0 0,-1-6-19 0 0,-49-32-991 0 0,6 35-4005 0 0,44 10 4771 0 0,-13 1-4187 0 0,6 2-1508 0 0,3 4-3650 0 0</inkml:trace>
  <inkml:trace contextRef="#ctx0" brushRef="#br0" timeOffset="1">850 636 14427 0 0,'0'0'1993'0'0,"0"0"-334"0"0,0 0-150 0 0,0 0-118 0 0,0 0-224 0 0,0 0-248 0 0,0 0-204 0 0,0 0-130 0 0,0 0-130 0 0,0 0-107 0 0,0 0-80 0 0,0 0-57 0 0,5-21-40 0 0,19-68-27 0 0,2 41 30 0 0,-14 37-115 0 0,-9 7-104 0 0,0 1-1 0 0,0-1 1 0 0,0 1-1 0 0,0 0 1 0 0,1 0-1 0 0,-1 0 1 0 0,1 1 0 0 0,0 0-1 0 0,0-1 1 0 0,0 1-1 0 0,0 0 1 0 0,0 1-1 0 0,0-1 1 0 0,1 1 0 0 0,-1 0-1 0 0,3-1 46 0 0,8 46-907 0 0,-12-20 826 0 0,-4-20 97 0 0,0 0 0 0 0,1-1 0 0 0,-1 1 1 0 0,1 0-1 0 0,0 0 0 0 0,0 0 0 0 0,1 0 0 0 0,-1-1 1 0 0,1 1-1 0 0,0 0 0 0 0,0 0 0 0 0,0-1 0 0 0,0 1 0 0 0,1 0 1 0 0,-1-1-1 0 0,1 1 0 0 0,0-1 0 0 0,0 0 0 0 0,0 0 1 0 0,1 0-1 0 0,-1 0 0 0 0,1 0 0 0 0,0 0 0 0 0,-1-1 0 0 0,1 1 1 0 0,0-1-1 0 0,1 1 0 0 0,-1-1 0 0 0,0-1 0 0 0,1 1 0 0 0,-1 0 1 0 0,1-1-1 0 0,-1 1 0 0 0,1-1 0 0 0,0 0 0 0 0,0 0 1 0 0,-1-1-1 0 0,2 1-16 0 0,6-3 156 0 0,0-1 0 0 0,-1 0 0 0 0,0 0 0 0 0,1-1 0 0 0,-1 0 0 0 0,0-1 0 0 0,-1 0 0 0 0,1 0 1 0 0,-1-1-1 0 0,0-1 0 0 0,-1 1 0 0 0,1-2 0 0 0,-1 1 0 0 0,-1-1 0 0 0,1 0 0 0 0,-1 0 0 0 0,-1-1 0 0 0,0 0 1 0 0,0 0-1 0 0,-1-1 0 0 0,3-5-156 0 0,31-82-516 0 0,-36 51-7194 0 0,-3 39-118 0 0,0 3-4491 0 0</inkml:trace>
  <inkml:trace contextRef="#ctx0" brushRef="#br0" timeOffset="2">1326 481 6577 0 0,'0'0'2173'0'0,"0"0"-429"0"0,0 0-219 0 0,0 0-97 0 0,0 0-196 0 0,0 0-237 0 0,0 0-151 0 0,0 0-49 0 0,0 0-24 0 0,0 0-50 0 0,0 0-93 0 0,0 0-134 0 0,0 0-85 0 0,4 16-31 0 0,25 75 281 0 0,8-7 283 0 0,-38-83-893 0 0,1 0 0 0 0,0 0 0 0 0,0 0-1 0 0,0 0 1 0 0,0 0 0 0 0,0 0-1 0 0,1-1 1 0 0,-1 1 0 0 0,0 0-1 0 0,0 0 1 0 0,1 0 0 0 0,-1 0-1 0 0,0 0 1 0 0,1 0 0 0 0,-1-1 0 0 0,1 1-1 0 0,-1 0 1 0 0,1 0 0 0 0,-1-1-1 0 0,1 1 1 0 0,0 0 0 0 0,-1-1-1 0 0,1 1 1 0 0,0-1 0 0 0,-1 1 0 0 0,1-1-1 0 0,0 1 1 0 0,0-1 0 0 0,0 1-1 0 0,-1-1 1 0 0,1 0 0 0 0,0 1-1 0 0,0-1 1 0 0,0 0 0 0 0,0 0-1 0 0,0 0 1 0 0,0 1 0 0 0,0-1 0 0 0,-1 0-1 0 0,1 0 1 0 0,0-1 0 0 0,0 1-1 0 0,0 0 1 0 0,0 0 0 0 0,0 0-1 0 0,0 0 1 0 0,0-1 0 0 0,-1 1 0 0 0,1 0-1 0 0,0-1 1 0 0,0 1 0 0 0,0-1-1 0 0,-1 1 1 0 0,1-1 0 0 0,0 1-1 0 0,0-1 1 0 0,-1 0 0 0 0,1 1-1 0 0,-1-1 1 0 0,1 0 0 0 0,-1 0 0 0 0,1 1-1 0 0,-1-1 1 0 0,1 0 0 0 0,-1 0-1 0 0,1 0 1 0 0,-1 1 0 0 0,0-1-1 0 0,0 0 1 0 0,1 0-49 0 0,87-179 1995 0 0,-72 118-1636 0 0,-13 21-934 0 0,-3 41 42 0 0,0 0-289 0 0,12 7-3429 0 0,-2 3 877 0 0,1 2-6002 0 0,-4-8 229 0 0</inkml:trace>
  <inkml:trace contextRef="#ctx0" brushRef="#br0" timeOffset="3">1710 511 2112 0 0,'0'0'2521'0'0,"0"0"-746"0"0,0 0-185 0 0,0 0 131 0 0,0 0-7 0 0,0 0-159 0 0,0 0-131 0 0,0 0-50 0 0,0 0-22 0 0,0 0-54 0 0,0 0-96 0 0,0 0-132 0 0,0 0-139 0 0,20 1-135 0 0,59 3-147 0 0,-54-10-145 0 0,-23 4-441 0 0,1-1-1 0 0,0 1 1 0 0,0-1 0 0 0,-1 1 0 0 0,0-1 0 0 0,1 0-1 0 0,-1 1 1 0 0,0-1 0 0 0,0 0 0 0 0,-1-1 0 0 0,1 1-1 0 0,-1 0 1 0 0,1 0 0 0 0,-1-1 0 0 0,0 1 0 0 0,0-1 0 0 0,-1 1-1 0 0,1-1 1 0 0,-1 1 0 0 0,1-1 0 0 0,-1 1 0 0 0,0-1-1 0 0,-1 1 1 0 0,1-1 0 0 0,0 1 0 0 0,-1-1 0 0 0,0 1-1 0 0,0-1 1 0 0,0 1 0 0 0,-2-4-63 0 0,-2 6-68 0 0,1 0-1 0 0,-1 0 1 0 0,0 0 0 0 0,0 1-1 0 0,0 0 1 0 0,0 0 0 0 0,0 0-1 0 0,0 0 1 0 0,0 1-1 0 0,0 0 1 0 0,0 0 0 0 0,0 0-1 0 0,1 0 1 0 0,-1 1 0 0 0,0 0-1 0 0,1 0 1 0 0,-1 0-1 0 0,1 1 1 0 0,0-1 0 0 0,0 1-1 0 0,0 0 1 0 0,0 1 0 0 0,0-1-1 0 0,1 0 1 0 0,-1 1-1 0 0,1 0 1 0 0,0 0 0 0 0,0 0-1 0 0,0 0 1 0 0,-1 5 68 0 0,-49 76-659 0 0,50-80 648 0 0,1-1-1 0 0,0 1 1 0 0,0 0-1 0 0,1 0 0 0 0,-1 0 1 0 0,1 0-1 0 0,0 0 1 0 0,0 1-1 0 0,1-1 1 0 0,0 0-1 0 0,0 0 0 0 0,0 1 1 0 0,0-1-1 0 0,1 0 1 0 0,0 0-1 0 0,0 0 1 0 0,0 0-1 0 0,1 0 1 0 0,0 0-1 0 0,0 0 0 0 0,0 0 1 0 0,0 0-1 0 0,1-1 1 0 0,0 1-1 0 0,0-1 1 0 0,0 0-1 0 0,0 0 1 0 0,1 0-1 0 0,-1 0 0 0 0,3 1 12 0 0,4-2 111 0 0,0 0-1 0 0,0-1 0 0 0,0 0 1 0 0,1-1-1 0 0,-1 0 0 0 0,0 0 1 0 0,1-1-1 0 0,-1 0 0 0 0,1-1 1 0 0,-1 0-1 0 0,1-1 0 0 0,-1 0 1 0 0,0-1-1 0 0,0 0 0 0 0,0 0 1 0 0,0-1-1 0 0,-1-1 0 0 0,1 0-110 0 0,27-15 224 0 0,0-2 1 0 0,-2-2-1 0 0,0-1 0 0 0,-2-2 0 0 0,-1-1 1 0 0,-1-1-1 0 0,17-23-224 0 0,-40 43 1 0 0,0 0-1 0 0,0-1 1 0 0,-1 0 0 0 0,0 0 0 0 0,-1-1-1 0 0,-1 0 1 0 0,1 0 0 0 0,-1 0 0 0 0,-1-1-1 0 0,0 1 1 0 0,-1-1 0 0 0,0 0 0 0 0,-1 0 0 0 0,0-5-1 0 0,-3 16-44 0 0,0-1 1 0 0,-1 1 0 0 0,1 0-1 0 0,0 0 1 0 0,-1-1 0 0 0,1 1-1 0 0,-1 0 1 0 0,1 0 0 0 0,-1 0 0 0 0,1 1-1 0 0,-1-1 1 0 0,0 0 0 0 0,1 1-1 0 0,-1-1 1 0 0,0 1 0 0 0,1-1 0 0 0,-1 1-1 0 0,0 0 1 0 0,0 0 0 0 0,0 0-1 0 0,1 0 1 0 0,-1 0 0 0 0,0 0 0 0 0,0 0-1 0 0,0 0 1 0 0,1 1 0 0 0,-1-1-1 0 0,0 1 1 0 0,0-1 0 0 0,1 1-1 0 0,-1 0 1 0 0,1 0 0 0 0,-1 0 0 0 0,1 0-1 0 0,-1 0 1 0 0,1 0 0 0 0,-1 0-1 0 0,1 0 1 0 0,0 1 0 0 0,-1-1 0 0 0,1 1 43 0 0,-73 79-615 0 0,70-79 593 0 0,1 2 1 0 0,0-1-1 0 0,0 0 1 0 0,0 0-1 0 0,1 1 1 0 0,-1 0-1 0 0,1 0 0 0 0,0-1 1 0 0,0 1-1 0 0,0 0 1 0 0,1 1-1 0 0,-1-1 1 0 0,1 0-1 0 0,0 0 1 0 0,0 1-1 0 0,0-1 1 0 0,1 0-1 0 0,0 1 1 0 0,-1-1-1 0 0,2 1 1 0 0,-1 0 21 0 0,3-2 5 0 0,0-1 0 0 0,1 0 1 0 0,-1 0-1 0 0,1 0 0 0 0,-1 0 1 0 0,1-1-1 0 0,-1 1 0 0 0,1-1 1 0 0,0 0-1 0 0,0 0 0 0 0,0 0 1 0 0,0-1-1 0 0,0 1 1 0 0,0-1-1 0 0,-1 0 0 0 0,1 0 1 0 0,0 0-1 0 0,0-1 0 0 0,3 0-5 0 0,3 1 52 0 0,159 3 1374 0 0,-166-1-1406 0 0,0 1 1 0 0,0-1 0 0 0,-1 0-1 0 0,1 1 1 0 0,0-1-1 0 0,-1 1 1 0 0,0 0 0 0 0,0 0-1 0 0,0 0 1 0 0,0 0 0 0 0,0 0-1 0 0,0 1 1 0 0,-1-1 0 0 0,0 0-1 0 0,0 1 1 0 0,0-1 0 0 0,0 1-1 0 0,0-1 1 0 0,0 1-1 0 0,-1 0 1 0 0,0-1 0 0 0,0 1-1 0 0,0 0-20 0 0,-7 75-337 0 0,6-58-1712 0 0,2-12-2630 0 0,-1-9 322 0 0,0 0-1848 0 0,0 0-1361 0 0</inkml:trace>
  <inkml:trace contextRef="#ctx0" brushRef="#br0" timeOffset="4">2673 76 12755 0 0,'0'0'3036'0'0,"0"0"-1069"0"0,0 0-510 0 0,0 0-138 0 0,0 0-139 0 0,0 0-189 0 0,0 0-160 0 0,0 0-110 0 0,-9 33-147 0 0,-32 103-144 0 0,16-29 45 0 0,-20 81-311 0 0,44-70-2342 0 0,13-110-93 0 0,-10-9-3729 0 0,-2-2-5638 0 0,0-1 7825 0 0</inkml:trace>
  <inkml:trace contextRef="#ctx0" brushRef="#br0" timeOffset="5">2433 456 8130 0 0,'0'0'4334'0'0,"0"0"-2215"0"0,0 0-892 0 0,0 0-71 0 0,0 0-35 0 0,0 0-140 0 0,0 0-234 0 0,0 0-147 0 0,0 0-87 0 0,0 0-58 0 0,0 0-8 0 0,0 0-28 0 0,32 1-35 0 0,98 7-63 0 0,86-15 261 0 0,-149 0-618 0 0,45-11-56 0 0,-100 4 1111 0 0,-12 14-713 0 0,-1-22 819 0 0,-3 20-1162 0 0,-1-1 0 0 0,1 1 1 0 0,0 0-1 0 0,-1 0 0 0 0,1 0 1 0 0,-1 0-1 0 0,0 1 1 0 0,0 0-1 0 0,1 0 0 0 0,-1 0 1 0 0,0 0-1 0 0,0 1 1 0 0,0 0-1 0 0,0 0 0 0 0,0 1 1 0 0,0-1-1 0 0,1 1 0 0 0,-1 0 1 0 0,0 0-1 0 0,0 0 1 0 0,1 1-1 0 0,-2 0 37 0 0,-15 7-226 0 0,0 0 1 0 0,0 1-1 0 0,1 1 1 0 0,1 1-1 0 0,0 1 1 0 0,1 1-1 0 0,0 0 1 0 0,-13 15 225 0 0,25-24-49 0 0,1 0 1 0 0,0 1 0 0 0,0 0-1 0 0,0 0 1 0 0,1 0 0 0 0,0 0-1 0 0,0 0 1 0 0,0 1 0 0 0,1 0-1 0 0,0 0 1 0 0,1 0 0 0 0,-1 0-1 0 0,1 0 1 0 0,1 0-1 0 0,-1 1 1 0 0,1-1 0 0 0,1 1-1 0 0,-1-1 1 0 0,1 1 0 0 0,0 0 48 0 0,3-4-6 0 0,0 1 0 0 0,0-1 0 0 0,1 0 0 0 0,-1 0 0 0 0,1 0 0 0 0,0 0 0 0 0,0 0 0 0 0,0-1 0 0 0,0 0 0 0 0,1 0 0 0 0,-1 0 0 0 0,1 0 0 0 0,0-1 0 0 0,0 0 0 0 0,0 0 1 0 0,0 0-1 0 0,0-1 0 0 0,0 1 0 0 0,1-1 0 0 0,-1 0 0 0 0,0-1 0 0 0,1 0 0 0 0,-1 1 0 0 0,0-1 0 0 0,1-1 0 0 0,-1 1 0 0 0,0-1 0 0 0,4-1 6 0 0,4 3 17 0 0,0-1-1 0 0,-1-1 1 0 0,1 0-1 0 0,0-1 1 0 0,-1 0 0 0 0,1-1-1 0 0,-1 0 1 0 0,0-1-1 0 0,8-3-16 0 0,155-99-10898 0 0,-167 98 5626 0 0,-3 0-821 0 0</inkml:trace>
  <inkml:trace contextRef="#ctx0" brushRef="#br0" timeOffset="6">3286 434 0 0 0,'22'-10'0'0'0,"-15"8"3"0"0,-6 2 378 0 0,-1 0 1498 0 0,0 0 728 0 0,4-2 12985 0 0,-5 1-13927 0 0,-9 2-1558 0 0,0 1 0 0 0,1 0 0 0 0,-1 0 0 0 0,0 1 0 0 0,1 1 0 0 0,0-1 0 0 0,-1 2 0 0 0,1-1 0 0 0,1 1 0 0 0,-1 1 0 0 0,1-1 0 0 0,0 1 0 0 0,0 1 0 0 0,1 0 0 0 0,-1 0 0 0 0,2 0-1 0 0,-1 1 1 0 0,1 0 0 0 0,0 0 0 0 0,1 0 0 0 0,-5 9-107 0 0,8-15-5 0 0,0 1-1 0 0,0-1 0 0 0,1 1 1 0 0,-1 0-1 0 0,1 0 0 0 0,-1-1 0 0 0,1 1 1 0 0,0 0-1 0 0,0 0 0 0 0,0 0 1 0 0,0 0-1 0 0,1 0 0 0 0,-1 1 1 0 0,1-1-1 0 0,0 0 0 0 0,0 0 1 0 0,0 0-1 0 0,0 0 0 0 0,0 0 1 0 0,1 1-1 0 0,-1-1 0 0 0,1 0 1 0 0,0 0-1 0 0,0 0 0 0 0,0 0 1 0 0,1 0-1 0 0,-1-1 0 0 0,1 1 1 0 0,-1 0-1 0 0,1-1 0 0 0,0 1 1 0 0,0-1-1 0 0,0 1 0 0 0,0-1 1 0 0,1 0-1 0 0,-1 0 0 0 0,0 0 1 0 0,1 0-1 0 0,0 0 0 0 0,-1-1 1 0 0,1 1-1 0 0,0-1 0 0 0,0 1 1 0 0,0-1-1 0 0,0 0 0 0 0,0 0 1 0 0,0-1-1 0 0,0 1 0 0 0,0-1 1 0 0,0 1-1 0 0,3-1 6 0 0,17-2 150 0 0,0-1 1 0 0,0-2-1 0 0,-1 0 1 0 0,0-1-1 0 0,1-1 1 0 0,-2-1-1 0 0,1-1 0 0 0,-1-1 1 0 0,-1-1-1 0 0,0 0 1 0 0,-1-2-1 0 0,0 0 1 0 0,0-1-1 0 0,-2-1 1 0 0,0-1-1 0 0,9-11-150 0 0,-9 10 138 0 0,-1 0 0 0 0,-1-1 0 0 0,-1-1 1 0 0,0-1-1 0 0,-2 1 0 0 0,0-2 0 0 0,2-6-138 0 0,12-19 107 0 0,-17 31-117 0 0,-1 0 0 0 0,-1 0 0 0 0,0 0 0 0 0,-1-1 0 0 0,-1 0 0 0 0,-1 0 0 0 0,0-1 0 0 0,0 1 0 0 0,-2-1 0 0 0,0 1 0 0 0,-1-1 0 0 0,-1 0 10 0 0,0 13-10 0 0,0 1 1 0 0,-1 0-1 0 0,1-1 1 0 0,-1 1-1 0 0,0 0 1 0 0,0 0 0 0 0,0-1-1 0 0,0 1 1 0 0,-1 0-1 0 0,1 0 1 0 0,-1 0 0 0 0,0 0-1 0 0,0 1 1 0 0,0-1-1 0 0,0 0 1 0 0,0 1-1 0 0,0 0 1 0 0,-1-1 0 0 0,1 1-1 0 0,-1 0 1 0 0,0 0-1 0 0,0 0 1 0 0,1 1 0 0 0,-1-1-1 0 0,0 1 1 0 0,0-1-1 0 0,-1 1 1 0 0,1 0 0 0 0,0 0-1 0 0,0 0 1 0 0,-1 1-1 0 0,1-1 1 0 0,-3 1 9 0 0,-2-1-19 0 0,1 1-1 0 0,-1 0 1 0 0,0 1 0 0 0,0-1 0 0 0,1 1-1 0 0,-1 1 1 0 0,1 0 0 0 0,-1 0 0 0 0,1 0-1 0 0,0 1 1 0 0,0 0 0 0 0,0 0 0 0 0,0 1-1 0 0,-2 1 20 0 0,-10 9-10 0 0,0 0-1 0 0,2 2 0 0 0,-1 0 0 0 0,2 0 0 0 0,0 2 1 0 0,1 0-1 0 0,1 1 0 0 0,1 0 0 0 0,1 1 1 0 0,0 0-1 0 0,-5 15 11 0 0,9-11-3 0 0,0 1 0 0 0,2 1 0 0 0,0-1 0 0 0,2 1 0 0 0,1 0 0 0 0,1 8 3 0 0,1-25-9 0 0,1-1-1 0 0,0 1 1 0 0,1-1-1 0 0,0 0 1 0 0,0 1 0 0 0,1-1-1 0 0,0 0 1 0 0,0 0-1 0 0,1 0 1 0 0,0 0-1 0 0,1 0 1 0 0,-1-1-1 0 0,2 1 1 0 0,-1-1-1 0 0,1 0 1 0 0,0 0-1 0 0,0-1 1 0 0,1 0-1 0 0,6 6 10 0 0,1-2-171 0 0,0-1-1 0 0,1 0 0 0 0,0-1 1 0 0,1 0-1 0 0,-1-1 0 0 0,2-1 1 0 0,-1-1-1 0 0,1 0 1 0 0,-1 0-1 0 0,1-2 0 0 0,11 1 172 0 0,63 2-9801 0 0,-77-6-1753 0 0</inkml:trace>
  <inkml:trace contextRef="#ctx0" brushRef="#br0" timeOffset="7">2991 474 0 0 0,'0'0'99'0'0,"0"0"190"0"0,0 0 8 0 0,0 0 17 0 0,-8 2 54 0 0,-35 7 886 0 0,42-9-334 0 0,1 0 107 0 0,-14 0 7017 0 0,-2 0-5370 0 0,-16 2 1758 0 0,-10 14-2493 0 0,-50 17 687 0 0,-7-29-2328 0 0,85-2-521 0 0,-1 0-4181 0 0,14-2 1410 0 0,1 0-2805 0 0,0 0-4954 0 0</inkml:trace>
  <inkml:trace contextRef="#ctx0" brushRef="#br0" timeOffset="8">2349 441 13035 0 0,'0'0'-2337'0'0,"0"0"1217"0"0,-207-22 248 0 0,163 14 0 0 0,36 8-1409 0 0,8 0-1368 0 0,8 0 1745 0 0,14 0 1904 0 0,-11 4 0 0 0</inkml:trace>
</inkml:ink>
</file>

<file path=ppt/ink/ink8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7.41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123 186 3377 0 0,'0'0'5049'0'0,"0"0"-2385"0"0,0 0-779 0 0,0 0-70 0 0,0 0-56 0 0,0 0-175 0 0,0 0-258 0 0,0 0-253 0 0,0 0-243 0 0,0 0-239 0 0,0 0-178 0 0,-10 8 89 0 0,12 38 431 0 0,39 264 837 0 0,-52-90-1530 0 0,3-193-963 0 0,0-38-5525 0 0,-10-29-9250 0 0,11 33 12156 0 0</inkml:trace>
  <inkml:trace contextRef="#ctx0" brushRef="#br0" timeOffset="1">1 260 5857 0 0,'0'0'3801'0'0,"0"0"-1074"0"0,0 0-597 0 0,0 0-225 0 0,0 0-262 0 0,0 0-285 0 0,0 0-309 0 0,0 0-276 0 0,0 0-215 0 0,0 0-197 0 0,0 0-117 0 0,0 0-41 0 0,5-12 20 0 0,19-36 45 0 0,20 28 170 0 0,-32 18-330 0 0,22-4 61 0 0,0 1 0 0 0,1 1 0 0 0,-1 2 0 0 0,1 1 0 0 0,12 3-169 0 0,-43-2 14 0 0,1 1 1 0 0,0 1-1 0 0,-1-1 1 0 0,1 0 0 0 0,-1 1-1 0 0,1 0 1 0 0,-1 0-1 0 0,0 0 1 0 0,0 1 0 0 0,0 0-1 0 0,0-1 1 0 0,0 1-1 0 0,-1 1 1 0 0,1-1 0 0 0,-1 0-1 0 0,0 1 1 0 0,0 0-1 0 0,0 0 1 0 0,0 0 0 0 0,-1 0-1 0 0,0 0 1 0 0,1 0-1 0 0,-2 0 1 0 0,1 1 0 0 0,0-1-1 0 0,-1 1 1 0 0,0 0-1 0 0,0-1 1 0 0,0 1 0 0 0,-1 0-1 0 0,1 0 1 0 0,-1-1-1 0 0,0 1 1 0 0,-1 0 0 0 0,1 0-1 0 0,-1-1 1 0 0,0 1-1 0 0,0 0 1 0 0,0-1-15 0 0,-44 70 230 0 0,29-56-223 0 0,4-4-110 0 0,-1 0 0 0 0,0-2 1 0 0,-1 1-1 0 0,0-2 0 0 0,-1 0 0 0 0,0-1 0 0 0,-1 0 0 0 0,0-1 0 0 0,0-1 0 0 0,-10 3 103 0 0,13-6-516 0 0,-20 8-1413 0 0,12-9-3555 0 0,21-4-285 0 0,0 3 1756 0 0,0-3-2544 0 0</inkml:trace>
  <inkml:trace contextRef="#ctx0" brushRef="#br0" timeOffset="2">536 481 8306 0 0,'0'0'2539'0'0,"0"0"-424"0"0,0 0-181 0 0,0 0-82 0 0,0 0-235 0 0,0 0-349 0 0,0 0-276 0 0,0 0-188 0 0,0 0-152 0 0,0 0-132 0 0,0 0-119 0 0,0 0-89 0 0,0 0-75 0 0,-21 17-52 0 0,-64 54-42 0 0,83-70-137 0 0,0 0 1 0 0,0 0-1 0 0,0 0 0 0 0,0 0 1 0 0,0 0-1 0 0,0 1 0 0 0,1-1 1 0 0,-1 1-1 0 0,1-1 0 0 0,-1 1 0 0 0,1 0 1 0 0,-1-1-1 0 0,1 1 0 0 0,0 0 1 0 0,0 0-1 0 0,0 0 0 0 0,0 0 1 0 0,0 0-1 0 0,0 0 0 0 0,1 0 0 0 0,-1 0 1 0 0,1 0-1 0 0,-1 0 0 0 0,1 0 1 0 0,0 1-1 0 0,0-1 0 0 0,0 0 1 0 0,0 0-1 0 0,0 2-6 0 0,2 8 18 0 0,-3-9-12 0 0,1 1 0 0 0,0-1 0 0 0,0 1-1 0 0,0-1 1 0 0,1 1 0 0 0,-1-1-1 0 0,1 0 1 0 0,0 1 0 0 0,0-1-1 0 0,0 0 1 0 0,0 0 0 0 0,1 1 0 0 0,-1-1-1 0 0,1 0 1 0 0,0 0 0 0 0,0 0-1 0 0,0-1 1 0 0,0 1 0 0 0,0 0-1 0 0,1-1 1 0 0,-1 0 0 0 0,1 1-1 0 0,0-1 1 0 0,-1 0 0 0 0,1 0 0 0 0,0 0-1 0 0,0-1 1 0 0,0 1 0 0 0,1-1-1 0 0,-1 0 1 0 0,0 0 0 0 0,0 0-1 0 0,1 0 1 0 0,-1 0 0 0 0,1-1 0 0 0,-1 1-1 0 0,4-1-5 0 0,2-1 87 0 0,-1-1 0 0 0,1 0 0 0 0,-1 0 0 0 0,0-1 0 0 0,0 0-1 0 0,0 0 1 0 0,0-1 0 0 0,0 0 0 0 0,0 0 0 0 0,-1-1 0 0 0,0 0 0 0 0,0 0-1 0 0,0-1 1 0 0,-1 0 0 0 0,0 0 0 0 0,0 0 0 0 0,-1-1 0 0 0,1 0 0 0 0,-1 0 0 0 0,-1-1-1 0 0,1 1 1 0 0,1-5-87 0 0,-3 4 6 0 0,0-1 0 0 0,0 0 0 0 0,0 0 0 0 0,-1 0 0 0 0,0 0 0 0 0,-1 0-1 0 0,0 0 1 0 0,-1-1 0 0 0,0 1 0 0 0,0 0 0 0 0,-1 0 0 0 0,0-4-6 0 0,0 10-98 0 0,0-1 0 0 0,0 0 0 0 0,0 1 0 0 0,0 0 0 0 0,-1-1 0 0 0,1 1 0 0 0,-1 0 0 0 0,0-1 1 0 0,0 1-1 0 0,0 0 0 0 0,0 0 0 0 0,0 1 0 0 0,-1-1 0 0 0,1 0 0 0 0,-1 1 0 0 0,0-1 0 0 0,0 1 0 0 0,0 0 0 0 0,0 0 0 0 0,0 0 0 0 0,-3-1 98 0 0,-21-7-4743 0 0,0 7-5934 0 0,23 3 1883 0 0</inkml:trace>
  <inkml:trace contextRef="#ctx0" brushRef="#br0" timeOffset="3">953 98 6721 0 0,'0'0'4923'0'0,"0"0"-1795"0"0,0 0-1012 0 0,0 0-433 0 0,0 0-350 0 0,0 0-341 0 0,0 0-258 0 0,0 0-153 0 0,0 0-106 0 0,0 0-76 0 0,0 0-16 0 0,0 0-5 0 0,-6 18 5 0 0,-19 57-5 0 0,12 12 460 0 0,9 104-79 0 0,12-33-1176 0 0,-28-139-4173 0 0,9-19-496 0 0,2-3-3557 0 0,4 3 1175 0 0</inkml:trace>
  <inkml:trace contextRef="#ctx0" brushRef="#br0" timeOffset="4">628 451 10074 0 0,'0'0'2114'0'0,"0"0"-308"0"0,0 0-22 0 0,0 0 72 0 0,0 0-243 0 0,0 0-274 0 0,0 0-211 0 0,0 0-169 0 0,0 0-167 0 0,33-1-167 0 0,102-4-159 0 0,82-25 69 0 0,-163 21-2343 0 0,-35 7-2363 0 0,-1 1-5002 0 0,-14 1-766 0 0</inkml:trace>
  <inkml:trace contextRef="#ctx0" brushRef="#br0" timeOffset="5">1093 588 3233 0 0,'0'0'3564'0'0,"0"0"-735"0"0,0 0-143 0 0,0 0-151 0 0,0 0-445 0 0,0 0-379 0 0,0 0-309 0 0,0 0-262 0 0,0 0-244 0 0,0 0-249 0 0,0 0-152 0 0,0 0-58 0 0,0 0-4 0 0,31-21-42 0 0,94-62-36 0 0,-86 48 67 0 0,-38 30-348 0 0,-1 3-72 0 0,0 0-1 0 0,0 0 1 0 0,0 0-1 0 0,0-1 1 0 0,-1 1-1 0 0,1 0 1 0 0,0 0-1 0 0,-1 0 1 0 0,1 0-1 0 0,-1 0 1 0 0,0 0 0 0 0,0 0-1 0 0,0 0 1 0 0,0 0-1 0 0,0 1 1 0 0,0-1-1 0 0,0 0 1 0 0,0 1-1 0 0,-1-1 1 0 0,1 0-1 0 0,-1 1 1 0 0,1 0-1 0 0,-1-1 1 0 0,0 1 0 0 0,0 0-1 0 0,1 0 1 0 0,-1 0-1 0 0,0 0 1 0 0,0 0-1 0 0,0 0 1 0 0,0 1-1 0 0,0-1 1 0 0,0 1-1 0 0,0-1 1 0 0,0 1-1 0 0,0 0 1 0 0,0-1-1 0 0,-1 1 1 0 0,1 0 0 0 0,0 1-1 0 0,0-1 1 0 0,0 0-1 0 0,0 1 1 0 0,0-1-1 0 0,0 1 1 0 0,-2 0-2 0 0,-7 3-100 0 0,0 0 0 0 0,1 1 0 0 0,0 0 0 0 0,-1 0 0 0 0,2 1 0 0 0,-1 1 0 0 0,1-1 0 0 0,0 2 0 0 0,0-1 0 0 0,1 1 0 0 0,0 0 1 0 0,0 1-1 0 0,1 0 0 0 0,0 0 0 0 0,1 1 0 0 0,-3 5 100 0 0,4-8-218 0 0,1 1 1 0 0,-1 0 0 0 0,2 0 0 0 0,-1 0-1 0 0,1 0 1 0 0,0 0 0 0 0,1 1 0 0 0,0 0-1 0 0,0-1 1 0 0,1 1 0 0 0,0 0 0 0 0,0 2 217 0 0,2-9-143 0 0,-1 0 1 0 0,1-1 0 0 0,-1 1 0 0 0,1 0-1 0 0,0-1 1 0 0,-1 1 0 0 0,1-1 0 0 0,0 1-1 0 0,0-1 1 0 0,0 1 0 0 0,0-1 0 0 0,1 1-1 0 0,-1-1 1 0 0,0 0 0 0 0,0 0 0 0 0,1 0-1 0 0,-1 0 1 0 0,1 0 0 0 0,-1 0 0 0 0,1 0-1 0 0,-1 0 1 0 0,1 0 0 0 0,0-1 0 0 0,-1 1-1 0 0,1-1 1 0 0,0 1 0 0 0,0-1 0 0 0,-1 1-1 0 0,1-1 1 0 0,0 0 0 0 0,0 0 0 0 0,-1 0-1 0 0,1 0 1 0 0,1-1 142 0 0,65-2-8941 0 0,-48-1 4689 0 0,-11 0 1077 0 0</inkml:trace>
  <inkml:trace contextRef="#ctx0" brushRef="#br0" timeOffset="6">1352 621 6457 0 0,'0'0'3582'0'0,"0"0"-1437"0"0,0 0-550 0 0,0 0-60 0 0,0 0-49 0 0,0 0-78 0 0,0 0-109 0 0,0 0-119 0 0,0 0-170 0 0,0 0-198 0 0,0 0-151 0 0,0 0-106 0 0,0 0-61 0 0,16-19-64 0 0,82-95 192 0 0,-3 11-170 0 0,-94 170-1580 0 0,-1-65 1138 0 0,0-1-1 0 0,1 1 1 0 0,-1 0 0 0 0,0-1 0 0 0,0 1 0 0 0,1 0 0 0 0,-1-1 0 0 0,1 1 0 0 0,0 0 0 0 0,-1-1 0 0 0,1 1 0 0 0,0-1 0 0 0,0 0 0 0 0,0 1 0 0 0,0-1 0 0 0,0 1 0 0 0,0-1 0 0 0,0 0 0 0 0,1 0 0 0 0,-1 0 0 0 0,0 0 0 0 0,1 0-1 0 0,-1 0 1 0 0,1 0 0 0 0,-1 0 0 0 0,1 0 0 0 0,-1-1 0 0 0,1 1 0 0 0,0-1 0 0 0,-1 1 0 0 0,1-1 0 0 0,0 0 0 0 0,-1 1 0 0 0,1-1 0 0 0,0 0 0 0 0,-1 0 0 0 0,1 0 0 0 0,0 0 0 0 0,0-1-10 0 0,11 1 119 0 0,0 0 0 0 0,0-1 0 0 0,0-1 0 0 0,0 0-1 0 0,0-1 1 0 0,0-1 0 0 0,0 0 0 0 0,-1 0 0 0 0,0-1 0 0 0,0-1 0 0 0,0 0 0 0 0,-1 0 0 0 0,1-1 0 0 0,-2-1 0 0 0,9-7-119 0 0,23-21-1554 0 0,-26 20-3348 0 0,-7 6-1303 0 0,-5 6-5813 0 0</inkml:trace>
  <inkml:trace contextRef="#ctx0" brushRef="#br0" timeOffset="7">2120 17 9986 0 0,'0'0'1910'0'0,"0"0"-190"0"0,0 0-130 0 0,0 0-107 0 0,0 0-184 0 0,0 0-194 0 0,0 0-178 0 0,0 0-159 0 0,0 0-174 0 0,0 0-129 0 0,0 0-33 0 0,0 0 49 0 0,0 0 53 0 0,1 8 12 0 0,34 183 1605 0 0,-27-120-2041 0 0,-2-1 1 0 0,-4 1-1 0 0,-4 41-110 0 0,0 1-4204 0 0,-9-138-2236 0 0,0-15-6885 0 0,11 29 10972 0 0</inkml:trace>
  <inkml:trace contextRef="#ctx0" brushRef="#br0" timeOffset="8">1891 400 9914 0 0,'0'0'2015'0'0,"0"0"-300"0"0,0 0 32 0 0,0 0 67 0 0,0 0-44 0 0,0 0-190 0 0,0 0-336 0 0,0 0-277 0 0,0 0-193 0 0,0 0-152 0 0,0 0-108 0 0,0 0-71 0 0,32 3-87 0 0,103 12-98 0 0,-26-8 56 0 0,-75-3-782 0 0,15 2-2276 0 0,-19-4-6744 0 0,-28-2-1314 0 0</inkml:trace>
  <inkml:trace contextRef="#ctx0" brushRef="#br0" timeOffset="9">2363 518 11674 0 0,'0'0'1541'0'0,"0"0"-376"0"0,0 0-124 0 0,0 0-70 0 0,0 0-209 0 0,0 0-304 0 0,0 0-228 0 0,0 0-89 0 0,0 0-80 0 0,0 0-92 0 0,0 0-110 0 0,0 0-195 0 0,0 0-224 0 0,3 14-277 0 0,8 43-384 0 0,-10-56 1028 0 0,0-1-1 0 0,0 0 1 0 0,0 0 0 0 0,0 1 0 0 0,0-1 0 0 0,0 0-1 0 0,0 0 1 0 0,0 0 0 0 0,0 0 0 0 0,0 0 0 0 0,0-1-1 0 0,0 1 1 0 0,0 0 0 0 0,0 0 0 0 0,0-1 0 0 0,0 1-1 0 0,-1 0 1 0 0,1-1 0 0 0,0 1 0 0 0,0-1 0 0 0,0 1-1 0 0,0-1 1 0 0,-1 0 0 0 0,1 1 0 0 0,0-1 0 0 0,-1 0-1 0 0,1 1 1 0 0,0-1 0 0 0,-1 0 0 0 0,1 0 0 0 0,-1 1-1 0 0,1-1 1 0 0,-1 0 0 0 0,1 0 0 0 0,-1 0 0 0 0,0 0-1 0 0,0 0 1 0 0,1 0 0 0 0,-1 0 0 0 0,0 0 0 0 0,0 0-1 0 0,0 0 1 0 0,0 0 0 0 0,0 0 0 0 0,0 0 0 0 0,0 0 193 0 0,4-12-4491 0 0,0 4 2951 0 0</inkml:trace>
  <inkml:trace contextRef="#ctx0" brushRef="#br0" timeOffset="10">2349 315 7554 0 0,'0'0'4457'0'0,"0"0"-1529"0"0,0 0-951 0 0,0 0-553 0 0,0 0-384 0 0,0 0-384 0 0,0 0-344 0 0,0 0-320 0 0,0 0-232 0 0,0 0-88 0 0,0 0-248 0 0,0 0-408 0 0,0 0-977 0 0,0 0-2223 0 0,-12 0-4130 0 0</inkml:trace>
  <inkml:trace contextRef="#ctx0" brushRef="#br0" timeOffset="11">2707 337 14899 0 0,'0'0'2070'0'0,"0"0"-444"0"0,0 0-218 0 0,0 0-224 0 0,0 0-229 0 0,0 0-152 0 0,0 0-127 0 0,0 0-148 0 0,0 0-173 0 0,0 0-138 0 0,0 0-109 0 0,-32 22-53 0 0,-98 65-18 0 0,82-45-19 0 0,47-42-28 0 0,0 1 1 0 0,0 0 0 0 0,-1 0 0 0 0,1 1-1 0 0,0-1 1 0 0,0 0 0 0 0,0 0-1 0 0,0 0 1 0 0,0 1 0 0 0,1-1-1 0 0,-1 0 1 0 0,0 1 0 0 0,0-1 0 0 0,1 1-1 0 0,-1-1 1 0 0,1 1 0 0 0,0-1-1 0 0,-1 1 1 0 0,1-1 0 0 0,0 1 0 0 0,0 0-1 0 0,0-1 1 0 0,0 1 0 0 0,0-1-1 0 0,0 1 1 0 0,0 0 0 0 0,1-1 0 0 0,-1 1-1 0 0,0-1 1 0 0,1 1 0 0 0,-1-1-1 0 0,1 1 1 0 0,0-1 0 0 0,0 0 0 0 0,-1 1-1 0 0,1-1 1 0 0,0 0 0 0 0,0 1-1 0 0,0-1 1 0 0,0 0 0 0 0,1 0 0 0 0,-1 0-1 0 0,0 0 1 0 0,0 0 0 0 0,1 0-1 0 0,-1 0 1 0 0,0-1 0 0 0,1 1 0 0 0,-1 0-1 0 0,1-1 1 0 0,-1 1 0 0 0,1-1-1 0 0,-1 1 1 0 0,1-1 0 0 0,-1 0-1 0 0,1 0 1 0 0,1 0 9 0 0,10 1 12 0 0,0-2 0 0 0,0 0-1 0 0,0 0 1 0 0,0-1 0 0 0,0-1-1 0 0,0 0 1 0 0,-1-1 0 0 0,1 0-1 0 0,-1-1 1 0 0,0 0 0 0 0,0-1-1 0 0,-1-1 1 0 0,1 1 0 0 0,-1-2-1 0 0,-1 0 1 0 0,0 0 0 0 0,0-1-1 0 0,0 0 1 0 0,-1 0 0 0 0,0-2-12 0 0,21-8-20 0 0,-29 45-244 0 0,-2-23 256 0 0,1 1 0 0 0,-1 0 0 0 0,1-1 0 0 0,0 1 0 0 0,1-1 0 0 0,-1 1 0 0 0,1-1 0 0 0,-1 1 0 0 0,1-1 0 0 0,0 1 0 0 0,0-1 0 0 0,1 0 0 0 0,-1 1 0 0 0,1-1 0 0 0,0 0 0 0 0,-1 0 0 0 0,1 0 0 0 0,1 0 0 0 0,-1-1 0 0 0,0 1 0 0 0,1 0 0 0 0,-1-1-1 0 0,1 0 1 0 0,0 1 0 0 0,0-1 0 0 0,-1 0 0 0 0,2-1 0 0 0,-1 1 0 0 0,0 0 0 0 0,0-1 0 0 0,0 0 0 0 0,1 0 0 0 0,-1 0 0 0 0,1 0 0 0 0,-1 0 0 0 0,1-1 0 0 0,-1 1 0 0 0,2-1 8 0 0,3 0 55 0 0,0-1-1 0 0,1 0 0 0 0,-1-1 0 0 0,0 0 0 0 0,0 0 1 0 0,0-1-1 0 0,0 0 0 0 0,0 0 0 0 0,-1-1 0 0 0,1 0 1 0 0,-1 0-1 0 0,0-1 0 0 0,0 1 0 0 0,-1-2 0 0 0,1 1 0 0 0,-1-1 1 0 0,0 0-1 0 0,-1 0 0 0 0,1-1-54 0 0,86-140 1151 0 0,-83 129-1114 0 0,-1 0 1 0 0,-1 0 0 0 0,0-1-1 0 0,-1 0 1 0 0,-1-1-1 0 0,-1 1 1 0 0,-1-1-1 0 0,0 0 1 0 0,-2 0 0 0 0,0 0-1 0 0,-1 0 1 0 0,-2-7-38 0 0,2 25-14 0 0,0-1 1 0 0,0 0-1 0 0,0 0 0 0 0,-1 0 1 0 0,0 0-1 0 0,1 0 1 0 0,-1 0-1 0 0,0 1 1 0 0,-1-1-1 0 0,1 0 0 0 0,0 1 1 0 0,-1-1-1 0 0,1 1 1 0 0,-1 0-1 0 0,0-1 0 0 0,0 1 1 0 0,0 0-1 0 0,0 0 1 0 0,0 0-1 0 0,0 0 1 0 0,-1 0-1 0 0,1 1 0 0 0,0-1 1 0 0,-1 1-1 0 0,0-1 1 0 0,1 1-1 0 0,-1 0 1 0 0,0 0-1 0 0,0 0 0 0 0,1 1 1 0 0,-1-1-1 0 0,0 0 1 0 0,0 1-1 0 0,0 0 0 0 0,0 0 1 0 0,0 0-1 0 0,0 0 1 0 0,0 0-1 0 0,1 1 1 0 0,-1-1-1 0 0,0 1 0 0 0,0 0 1 0 0,0 0-1 0 0,0 0 1 0 0,1 0-1 0 0,-1 0 1 0 0,1 0-1 0 0,-1 1 0 0 0,1 0 1 0 0,-1-1-1 0 0,1 1 1 0 0,0 0-1 0 0,0 0 1 0 0,0 0-1 0 0,-2 2 14 0 0,-4 10-25 0 0,0 0 1 0 0,1 0-1 0 0,0 1 1 0 0,1 0-1 0 0,1 0 1 0 0,1 1 0 0 0,0-1-1 0 0,0 1 1 0 0,2 0-1 0 0,0 0 1 0 0,1 0-1 0 0,1 0 1 0 0,0 0-1 0 0,1 0 1 0 0,1 1-1 0 0,0-2 1 0 0,2 4 24 0 0,0-7-10 0 0,0 0 1 0 0,1-1 0 0 0,1 0-1 0 0,0 0 1 0 0,0 0-1 0 0,1-1 1 0 0,0 0 0 0 0,1 0-1 0 0,0-1 1 0 0,1 0-1 0 0,0 0 1 0 0,0-1 0 0 0,1 0-1 0 0,0-1 1 0 0,0 0-1 0 0,1 0 1 0 0,-1-1 0 0 0,2-1-1 0 0,-1 1 1 0 0,1-2-1 0 0,6 2 10 0 0,72 17-1658 0 0,-60-19-1718 0 0,1-2-3882 0 0,-20-2-4111 0 0</inkml:trace>
  <inkml:trace contextRef="#ctx0" brushRef="#br0" timeOffset="12">2027 433 0 0 0,'0'0'0'0'0,"0"0"0"0"0,0 0 0 0 0,0 0 0 0 0,0 0 0 0 0,0 0 0 0 0,0 0 0 0 0,0 0 0 0 0</inkml:trace>
  <inkml:trace contextRef="#ctx0" brushRef="#br0" timeOffset="13">1614 599 0 0 0,'0'0'0'0'0,"0"0"0"0"0,0 0 0 0 0,0 0 0 0 0</inkml:trace>
  <inkml:trace contextRef="#ctx0" brushRef="#br0" timeOffset="14">1791 411 0 0 0,'0'0'0'0'0,"0"0"0"0"0,0 0 0 0 0,0 0 0 0 0,0 0 0 0 0</inkml:trace>
  <inkml:trace contextRef="#ctx0" brushRef="#br0" timeOffset="15">1876 551 1416 0 0,'0'0'-1416'0'0,"0"0"1416"0"0,0 0 0 0 0,0 0 0 0 0</inkml:trace>
  <inkml:trace contextRef="#ctx0" brushRef="#br0" timeOffset="16">1592 599 4641 0 0,'0'0'-1168'0'0,"0"0"-217"0"0,0 0-639 0 0,0 0 1960 0 0,0 0 64 0 0,0 0 0 0 0</inkml:trace>
  <inkml:trace contextRef="#ctx0" brushRef="#br0" timeOffset="17">1429 532 6537 0 0,'0'0'-1632'0'0,"0"0"392"0"0,0 0-721 0 0,0 0 257 0 0,0 0 1704 0 0,0 0 0 0 0,0 0 0 0 0</inkml:trace>
  <inkml:trace contextRef="#ctx0" brushRef="#br0" timeOffset="18">1588 610 0 0 0,'0'0'0'0'0,"0"0"0"0"0,0 0 0 0 0</inkml:trace>
</inkml:ink>
</file>

<file path=ppt/ink/ink8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7.43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73 386 6009 0 0,'0'0'1771'0'0,"0"0"-214"0"0,0 0-30 0 0,0 0 109 0 0,0 0-37 0 0,0 0-213 0 0,0 0-262 0 0,0 0-219 0 0,0 0-195 0 0,0 0-169 0 0,0 0-130 0 0,0 0-77 0 0,-12 27-45 0 0,-32 88-29 0 0,28-30 388 0 0,17-62-459 0 0,-1-21-126 0 0,0 0 0 0 0,0 0 0 0 0,0 1 0 0 0,0-1 0 0 0,0 0-1 0 0,1 0 1 0 0,-1 0 0 0 0,0 1 0 0 0,1-1 0 0 0,0 0 0 0 0,0 0-1 0 0,-1 0 1 0 0,1 0 0 0 0,0 0 0 0 0,1 0 0 0 0,-1 0 0 0 0,0 0-1 0 0,0 0 1 0 0,1-1 0 0 0,-1 1 0 0 0,1 0 0 0 0,0-1 0 0 0,-1 1-1 0 0,1-1 1 0 0,0 0 0 0 0,0 0 0 0 0,0 0 0 0 0,0 0 0 0 0,0 0-1 0 0,0 0 1 0 0,0 0 0 0 0,0 0 0 0 0,1-1 0 0 0,-1 1 0 0 0,0-1-1 0 0,0 0 1 0 0,0 1 0 0 0,1-1 0 0 0,-1 0 0 0 0,0-1 0 0 0,0 1-1 0 0,1 0 1 0 0,-1 0 0 0 0,0-1 0 0 0,0 0 0 0 0,0 1 0 0 0,1-1-1 0 0,-1 0 1 0 0,0 0 0 0 0,0 0 0 0 0,0 0 0 0 0,-1 0 0 0 0,2-2-63 0 0,12-8 212 0 0,0 0 1 0 0,-1-1-1 0 0,-1-1 1 0 0,0-1 0 0 0,-1 0-1 0 0,-1 0 1 0 0,3-6-213 0 0,-8 11 50 0 0,0 0 1 0 0,-1 0-1 0 0,-1 0 1 0 0,0-1-1 0 0,0 0 1 0 0,-1 0-1 0 0,0 0 1 0 0,0 0-1 0 0,-1 0 1 0 0,-1-1-1 0 0,0 1 1 0 0,0-1-1 0 0,-1 0-50 0 0,0 8-14 0 0,0 0 1 0 0,0 0 0 0 0,0 0-1 0 0,0 0 1 0 0,-1 0-1 0 0,1 0 1 0 0,-1 0-1 0 0,0 0 1 0 0,0 0-1 0 0,0 1 1 0 0,0-1-1 0 0,0 0 1 0 0,0 0-1 0 0,-1 1 1 0 0,0-1-1 0 0,1 1 1 0 0,-1 0-1 0 0,0-1 1 0 0,0 1-1 0 0,0 0 1 0 0,-1 0-1 0 0,1 0 1 0 0,0 0-1 0 0,-1 1 1 0 0,1-1 0 0 0,-1 0-1 0 0,0 1 1 0 0,-1-1 13 0 0,-4-1-192 0 0,-1 0 1 0 0,0 0 0 0 0,0 0 0 0 0,0 1 0 0 0,0 1 0 0 0,0 0 0 0 0,0 0 0 0 0,-1 0 0 0 0,1 1 0 0 0,0 1 0 0 0,0 0 0 0 0,-1 0 0 0 0,1 1 0 0 0,0 0 0 0 0,-6 2 191 0 0,13-4-44 0 0,0 1 0 0 0,0-1 0 0 0,0 1 0 0 0,1 0 0 0 0,-1 0 0 0 0,0-1 0 0 0,1 1 0 0 0,-1 0 0 0 0,1 1 1 0 0,-1-1-1 0 0,1 0 0 0 0,-1 0 0 0 0,1 0 0 0 0,0 1 0 0 0,0-1 0 0 0,-1 1 0 0 0,1-1 0 0 0,0 1 0 0 0,0-1 0 0 0,1 1 0 0 0,-1 0 1 0 0,0 0-1 0 0,1-1 0 0 0,-1 1 0 0 0,0 0 0 0 0,1 0 0 0 0,0 0 44 0 0,51 2 351 0 0,-30-6-135 0 0,0-2 1 0 0,0 0-1 0 0,-1-1 1 0 0,1-1-1 0 0,-1 0 1 0 0,0-2 0 0 0,-1-1-1 0 0,0 0 1 0 0,0-1-1 0 0,-1-1 1 0 0,0-1-1 0 0,-1 0 1 0 0,0-2-1 0 0,-1 0 1 0 0,-1 0-1 0 0,0-2 1 0 0,-1 0-1 0 0,-1 0 1 0 0,3-7-217 0 0,-9 12 34 0 0,-1-1 0 0 0,0-1 0 0 0,0 1 0 0 0,-2-1 0 0 0,0 0 0 0 0,0 0 0 0 0,-1 0 0 0 0,-1 0 0 0 0,0-1 0 0 0,0 1-1 0 0,-2-1 1 0 0,0 1 0 0 0,0-2-34 0 0,-8 11-786 0 0,12 67 599 0 0,2 0 0 0 0,3-1 1 0 0,13 45 186 0 0,4 24-267 0 0,-19-69 185 0 0,-2 0 1 0 0,-3 0 0 0 0,-6 50 81 0 0,-32 24-30 0 0,32-127 62 0 0,-1 0 0 0 0,0 0-1 0 0,-1 0 1 0 0,0-1 0 0 0,0 0 0 0 0,-1 0-1 0 0,0 0 1 0 0,0-1 0 0 0,0 0-1 0 0,-1 0 1 0 0,0-1 0 0 0,-1 0-1 0 0,-6 4-31 0 0,14-10 12 0 0,0 1 0 0 0,0 0 1 0 0,0-1-1 0 0,0 1 0 0 0,0-1 0 0 0,0 1 0 0 0,0-1 0 0 0,0 0 0 0 0,0 1 0 0 0,0-1 0 0 0,0 0 0 0 0,0 0 0 0 0,0 0 0 0 0,0 1 0 0 0,0-1 0 0 0,0 0 0 0 0,0-1 0 0 0,0 1 0 0 0,-1 0 0 0 0,1 0 0 0 0,0 0 0 0 0,0-1 0 0 0,0 1 0 0 0,0 0 0 0 0,0-1 0 0 0,0 1 0 0 0,0-1 1 0 0,0 1-1 0 0,1-1 0 0 0,-1 1 0 0 0,0-1 0 0 0,0 0 0 0 0,0 0 0 0 0,0 1 0 0 0,1-1 0 0 0,-1 0 0 0 0,0 0 0 0 0,1 0 0 0 0,-1 0 0 0 0,1 0 0 0 0,-1 0 0 0 0,1 0 0 0 0,-1 0 0 0 0,1 0 0 0 0,0 0 0 0 0,-1 0 0 0 0,1 0 0 0 0,0 0 0 0 0,0 0 0 0 0,0 0 0 0 0,0 0 0 0 0,0 0 0 0 0,0 0 1 0 0,0 0-1 0 0,0 0 0 0 0,0-1-12 0 0,2-65 222 0 0,5 33-251 0 0,2 1 0 0 0,0 0 0 0 0,3 0 0 0 0,1 2 0 0 0,1-1 1 0 0,17-26 28 0 0,-15 26-223 0 0,77-119-4883 0 0,-73 123 1381 0 0,-5 5-3583 0 0,-1 10-2427 0 0</inkml:trace>
  <inkml:trace contextRef="#ctx0" brushRef="#br0" timeOffset="1">401 371 2753 0 0,'0'0'1456'0'0,"0"0"-1560"0"0,0 0 16 0 0,0 0 72 0 0,0 0 152 0 0,0 0-296 0 0,0 0-1104 0 0,0 0-897 0 0,0 0 1609 0 0,0 0 552 0 0,0 0 0 0 0,0 0 0 0 0,0 0 0 0 0</inkml:trace>
</inkml:ink>
</file>

<file path=ppt/ink/ink8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7.43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1144 129 15963 0 0,'0'0'1701'0'0,"0"0"-398"0"0,0 0-91 0 0,0 0-28 0 0,0 0-125 0 0,0 0-133 0 0,0 0-117 0 0,0 0-129 0 0,0 0-112 0 0,0 0-131 0 0,0 0-115 0 0,0 0-62 0 0,0 0-38 0 0,-5 1-44 0 0,-12 4-124 0 0,-1 1 0 0 0,1 1 0 0 0,0 1 0 0 0,0 1-1 0 0,1 0 1 0 0,0 1 0 0 0,0 0 0 0 0,1 1 0 0 0,1 1 0 0 0,-5 5-54 0 0,8-8 22 0 0,-80 80 51 0 0,87-85-69 0 0,0-1 1 0 0,0 1-1 0 0,1 0 1 0 0,-1 0-1 0 0,1 0 1 0 0,0 1-1 0 0,0-1 1 0 0,0 1-1 0 0,1 0 1 0 0,0-1-1 0 0,0 1 1 0 0,0 0-1 0 0,0 1 1 0 0,1-1-1 0 0,-1 0 1 0 0,2 0-1 0 0,-1 1 1 0 0,0-1-1 0 0,1 2-4 0 0,3-5-4 0 0,0 1 0 0 0,1-1 0 0 0,-1 0-1 0 0,1 0 1 0 0,-1 0 0 0 0,1 0 0 0 0,0-1-1 0 0,-1 0 1 0 0,1 1 0 0 0,0-1 0 0 0,0-1-1 0 0,0 1 1 0 0,0 0 0 0 0,0-1 0 0 0,0 0 0 0 0,0 0-1 0 0,0 0 1 0 0,0-1 0 0 0,0 1 0 0 0,0-1-1 0 0,0 0 5 0 0,7 1 4 0 0,108 0 101 0 0,-117 1-101 0 0,-1-1-1 0 0,1 1 0 0 0,-1-1 1 0 0,1 1-1 0 0,-1 0 1 0 0,1 0-1 0 0,-1-1 1 0 0,1 1-1 0 0,-1 0 0 0 0,0 0 1 0 0,1 0-1 0 0,-1 1 1 0 0,0-1-1 0 0,0 0 0 0 0,0 0 1 0 0,0 1-1 0 0,0-1 1 0 0,0 1-1 0 0,0-1 0 0 0,0 1 1 0 0,-1-1-1 0 0,1 1 1 0 0,0-1-1 0 0,-1 1 0 0 0,0-1 1 0 0,1 1-1 0 0,-1 0 1 0 0,0-1-1 0 0,0 1 1 0 0,0 0-1 0 0,0-1 0 0 0,0 1 1 0 0,0 0-1 0 0,0-1 1 0 0,0 1-1 0 0,-1 0 0 0 0,1-1 1 0 0,-1 1-1 0 0,0 1-3 0 0,-25 64 167 0 0,-23-6-70 0 0,39-50-54 0 0,-1 1-1 0 0,1 0 1 0 0,1 1-1 0 0,0 0 1 0 0,1 1-1 0 0,1 0 1 0 0,-6 13-43 0 0,12-26 4 0 0,1 0-1 0 0,-1-1 1 0 0,0 1-1 0 0,1 0 1 0 0,-1 0-1 0 0,1 0 1 0 0,-1 0-1 0 0,1 0 1 0 0,0 0-1 0 0,-1 0 0 0 0,1 0 1 0 0,0 0-1 0 0,0 0 1 0 0,-1 0-1 0 0,1 0 1 0 0,0 0-1 0 0,0 0 1 0 0,0 0-1 0 0,0 0 1 0 0,1 1-1 0 0,-1-1 1 0 0,0 0-1 0 0,0 0 1 0 0,1 0-1 0 0,-1 0 1 0 0,0 0-1 0 0,1 0 1 0 0,-1 0-1 0 0,1-1 1 0 0,-1 1-1 0 0,1 0 1 0 0,0 0-1 0 0,-1 0 1 0 0,1 0-1 0 0,0-1 1 0 0,-1 1-1 0 0,1 0 1 0 0,0-1-1 0 0,0 1 1 0 0,0 0-1 0 0,0-1 1 0 0,0 1-1 0 0,0-1 1 0 0,0 1-1 0 0,0-1 1 0 0,0 0-1 0 0,0 1 1 0 0,0-1-1 0 0,0 0 1 0 0,0 0-1 0 0,0 0 1 0 0,0 0-1 0 0,0 0 1 0 0,0 0-1 0 0,0 0 1 0 0,0 0-1 0 0,0 0 1 0 0,0 0-4 0 0,14 0 40 0 0,0 0 0 0 0,-1-1 0 0 0,1 0 0 0 0,-1-1 0 0 0,0-1 0 0 0,0 0 0 0 0,0-1 0 0 0,0 0 0 0 0,0-2 0 0 0,2-1-40 0 0,33-16-1753 0 0,-15 10-6807 0 0,-26 10-1642 0 0</inkml:trace>
  <inkml:trace contextRef="#ctx0" brushRef="#br0" timeOffset="1">37 0 3737 0 0,'0'0'2099'0'0,"0"0"-372"0"0,0 0-193 0 0,0 0 30 0 0,0 0 6 0 0,0 0-106 0 0,0 0-158 0 0,0 0-157 0 0,0 0-122 0 0,0 0-73 0 0,0 0-46 0 0,0 0-3 0 0,0 0-21 0 0,0 20-47 0 0,0 105 566 0 0,7 11 254 0 0,-16 98-702 0 0,-4-112-836 0 0,6-23-913 0 0,7-98 337 0 0,0-1-159 0 0,0 0-215 0 0,7-16-3178 0 0,19-28-1734 0 0,-3 5-3516 0 0,-13 27 5169 0 0</inkml:trace>
  <inkml:trace contextRef="#ctx0" brushRef="#br0" timeOffset="2">458 85 2833 0 0,'0'0'3259'0'0,"0"0"-458"0"0,0 0-352 0 0,0 0-257 0 0,0 0-340 0 0,0 0-326 0 0,0 0-222 0 0,0 0-139 0 0,0 0-138 0 0,0 0-160 0 0,-30 31-153 0 0,-96 96-140 0 0,35-49 324 0 0,-72 54 1057 0 0,159-129-1917 0 0,1-1 0 0 0,-1 1 0 0 0,1 0 0 0 0,-1 0 1 0 0,1 1-1 0 0,0-1 0 0 0,0 1 0 0 0,1-1 0 0 0,-1 1 0 0 0,1 0 0 0 0,-1 0 0 0 0,1 0 0 0 0,1 0 0 0 0,-1 1 0 0 0,0-1 0 0 0,1 0 1 0 0,0 1-1 0 0,0 2-38 0 0,35 16 194 0 0,56 10 789 0 0,-11-14-273 0 0,26 14 48 0 0,-75 11-583 0 0,-22-3-1659 0 0,-8-35-317 0 0,0-5 329 0 0,0 0-2106 0 0,0 1 1205 0 0,0-2-5225 0 0,0 0-3018 0 0</inkml:trace>
  <inkml:trace contextRef="#ctx0" brushRef="#br0" timeOffset="3">583 567 15731 0 0,'0'0'2019'0'0,"0"0"-550"0"0,0 0-198 0 0,0 0-27 0 0,0 0-152 0 0,0 0-210 0 0,0 0-229 0 0,0 0-179 0 0,0 0-162 0 0,0 0-144 0 0,0 0-76 0 0,0 0-44 0 0,-10 20-40 0 0,-29 58-39 0 0,40-78-6 0 0,-1 0 1 0 0,0 0-1 0 0,1 0 0 0 0,-1 0 0 0 0,1 0 1 0 0,-1 0-1 0 0,1-1 0 0 0,-1 1 0 0 0,1 0 1 0 0,-1 0-1 0 0,1 0 0 0 0,-1 1 0 0 0,1-1 1 0 0,-1 0-1 0 0,1 0 0 0 0,-1 0 0 0 0,1 0 1 0 0,-1 0-1 0 0,1 1 0 0 0,-1-1 0 0 0,1 0 1 0 0,-1 0-1 0 0,1 1 0 0 0,-1-1 0 0 0,0 0 1 0 0,1 0-1 0 0,-1 1 0 0 0,0-1 0 0 0,1 1 1 0 0,-1-1-1 0 0,0 0 0 0 0,1 1 0 0 0,-1-1 1 0 0,0 1-1 0 0,0-1 0 0 0,1 1 0 0 0,-1-1 1 0 0,0 1-1 0 0,0-1 0 0 0,0 1 0 0 0,0-1 1 0 0,0 1-1 0 0,0-1 0 0 0,1 1 0 0 0,-1-1 1 0 0,0 1-1 0 0,-1-1 0 0 0,1 1 1 0 0,0-1-1 0 0,0 1 0 0 0,0-1 0 0 0,0 1 1 0 0,0-1-1 0 0,0 0 0 0 0,-1 1 0 0 0,1 0 37 0 0,0-2-406 0 0,25-18-6842 0 0,-17 10-142 0 0,-7 4-940 0 0</inkml:trace>
  <inkml:trace contextRef="#ctx0" brushRef="#br0" timeOffset="4">1037 258 0 0 0,'0'0'320'0'0,"0"0"-640"0"0,0 0 320 0 0,0 0 0 0 0,0 0 0 0 0</inkml:trace>
  <inkml:trace contextRef="#ctx0" brushRef="#br0" timeOffset="5">683 578 6441 0 0,'0'0'-2056'0'0,"0"0"1968"0"0,0 0-640 0 0,0 0-1329 0 0,0 0 545 0 0,0 0 1512 0 0,0 0 0 0 0</inkml:trace>
</inkml:ink>
</file>

<file path=ppt/ink/ink8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1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1 195 5545 0 0,'0'0'-247'0'0,"0"0"-333"0"0,0 0 40 0 0,0 0 371 0 0,0 0 324 0 0,0 0 29 0 0,0 0-70 0 0,32 0-60 0 0,104 0-30 0 0,129-21 1477 0 0,652-24 4987 0 0,200-6-4191 0 0,-582 33-1782 0 0,987-41-1282 0 0,-1264 58-3286 0 0,-152 1-1667 0 0,-51 0 919 0 0</inkml:trace>
</inkml:ink>
</file>

<file path=ppt/ink/ink8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0:42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558 203 0 0 0,'0'0'1346'0'0,"0"0"74"0"0,0 0-117 0 0,0 0-203 0 0,0 0-190 0 0,0 0-149 0 0,0 0-59 0 0,0 0 15 0 0,0 0 49 0 0,0 0 36 0 0,0 0 7 0 0,0 0-43 0 0,0 0-73 0 0,0 0-41 0 0,0 0-41 0 0,0 0-34 0 0,0 0-32 0 0,0 0-54 0 0,0 0-52 0 0,0 0-48 0 0,0 0-33 0 0,0 0-52 0 0,0 0-30 0 0,0 0-36 0 0,0 0-32 0 0,0 0-5 0 0,0 0-14 0 0,0 0-1 0 0,0 0-5 0 0,0 0 12 0 0,0 0-3 0 0,0 0-3 0 0,0 0 12 0 0,0 0-5 0 0,0 0 2 0 0,0 0-5 0 0,0 0-6 0 0,0 0-24 0 0,0 0-15 0 0,0 0-3 0 0,0 0-18 0 0,0 0-2 0 0,0 0-6 0 0,0 0-15 0 0,0 0-12 0 0,0 0 1 0 0,0 0-6 0 0,0 0-10 0 0,0 0 6 0 0,0 0-9 0 0,0 0-3 0 0,0 0-5 0 0,0 0-4 0 0,0 0-4 0 0,0 0-4 0 0,0 0-6 0 0,0 0-6 0 0,0 0-5 0 0,0 0-6 0 0,0 0 13 0 0,13 8 1879 0 0,91 24-1695 0 0,-82-30-76 0 0,-1-1 0 0 0,1 0 1 0 0,-1-2-1 0 0,1 0 0 0 0,-1-2 1 0 0,1 0-1 0 0,-1-1 0 0 0,0-1 0 0 0,-1-1 1 0 0,20-9-153 0 0,-6 2 163 0 0,1-2 1 0 0,-2-2-1 0 0,0-1 1 0 0,-1-1-1 0 0,-1-2 0 0 0,-1-1 1 0 0,17-18-164 0 0,-46 40 20 0 0,0 0 0 0 0,-1-1-1 0 0,1 0 1 0 0,0 1 0 0 0,0-1 0 0 0,0 1-1 0 0,-1-1 1 0 0,1 0 0 0 0,0 1 0 0 0,-1-1 0 0 0,1 0-1 0 0,0 0 1 0 0,-1 0 0 0 0,1 0 0 0 0,-1 1-1 0 0,1-1 1 0 0,-1 0 0 0 0,0 0 0 0 0,1 0 0 0 0,-1 0-1 0 0,0 0 1 0 0,0 0 0 0 0,1 0 0 0 0,-1 0-1 0 0,0 0 1 0 0,0 0 0 0 0,0 0 0 0 0,0 0 0 0 0,-1 0-1 0 0,1 0 1 0 0,0 0 0 0 0,0 0 0 0 0,0 0-1 0 0,-1 0 1 0 0,1 0 0 0 0,-1 0 0 0 0,1 0 0 0 0,-1 0-1 0 0,1 1 1 0 0,-1-1 0 0 0,1 0 0 0 0,-1 0-1 0 0,0 0 1 0 0,1 1 0 0 0,-1-1 0 0 0,0 0 0 0 0,0 1-1 0 0,1-1 1 0 0,-1 1 0 0 0,0-1 0 0 0,0 1-1 0 0,0-1 1 0 0,0 1 0 0 0,0-1 0 0 0,0 1 0 0 0,0 0-1 0 0,0 0 1 0 0,0-1 0 0 0,0 1-20 0 0,-8 3-9 0 0,1 1-1 0 0,-1 0 1 0 0,1 0 0 0 0,0 0-1 0 0,0 1 1 0 0,0 1 0 0 0,1-1-1 0 0,0 1 1 0 0,0 0 0 0 0,0 1-1 0 0,1 0 1 0 0,0 0-1 0 0,0 0 1 0 0,1 1 0 0 0,0-1-1 0 0,0 1 1 0 0,1 1 0 0 0,0-1-1 0 0,0 1 1 0 0,1-1 0 0 0,0 1-1 0 0,0 0 1 0 0,1 3 9 0 0,-11 35 11 0 0,1 0-1 0 0,3 1 0 0 0,2 0 1 0 0,3 0-1 0 0,1 1 0 0 0,2 0 1 0 0,4 20-11 0 0,-3-6 39 0 0,-13 346 43 0 0,1-208-26 0 0,12-200-44 0 0,0 0 1 0 0,1-1 0 0 0,-1 1 0 0 0,0 0-1 0 0,0-1 1 0 0,0 1 0 0 0,0-1 0 0 0,0 1 0 0 0,0 0-1 0 0,0-1 1 0 0,0 1 0 0 0,0 0 0 0 0,-1-1-1 0 0,1 1 1 0 0,0 0 0 0 0,0-1 0 0 0,-1 1 0 0 0,1-1-1 0 0,0 1 1 0 0,-1-1 0 0 0,1 1 0 0 0,0-1-1 0 0,-1 1 1 0 0,1-1 0 0 0,-1 1 0 0 0,1-1 0 0 0,-1 1-1 0 0,1-1 1 0 0,-1 1 0 0 0,1-1 0 0 0,-1 0-1 0 0,1 1 1 0 0,-1-1 0 0 0,1 0 0 0 0,-1 0 0 0 0,0 1-1 0 0,1-1 1 0 0,-1 0 0 0 0,0 0 0 0 0,1 0-1 0 0,-1 0 1 0 0,1 0 0 0 0,-1 0 0 0 0,0 0 0 0 0,1 0-1 0 0,-1 0 1 0 0,0 0 0 0 0,1 0 0 0 0,-1 0-1 0 0,0-1 1 0 0,1 1 0 0 0,-1 0 0 0 0,1 0-1 0 0,-1-1 1 0 0,0 1 0 0 0,1 0 0 0 0,-1-1 0 0 0,1 1-1 0 0,-1 0 1 0 0,1-1 0 0 0,-1 1 0 0 0,1-1-13 0 0,-64-39 197 0 0,-6-10-143 0 0,-76-38-91 0 0,118 78 6 0 0,0 1-1 0 0,0 1 0 0 0,0 2 0 0 0,-1 1 0 0 0,0 2 1 0 0,0 0-1 0 0,-1 2 0 0 0,1 1 0 0 0,0 2 0 0 0,0 0 1 0 0,0 2-1 0 0,0 1 0 0 0,1 2 0 0 0,-1 0 0 0 0,2 2 0 0 0,-1 1 1 0 0,1 2-1 0 0,1 0 0 0 0,0 2 0 0 0,-3 3 32 0 0,-49 54-148 0 0,77-71 130 0 0,1 1 0 0 0,-1-1 0 0 0,1 1 0 0 0,-1 0 0 0 0,1 0 0 0 0,0-1 0 0 0,-1 1-1 0 0,1 0 1 0 0,0 0 0 0 0,-1-1 0 0 0,1 1 0 0 0,0 0 0 0 0,0 0 0 0 0,0 0 0 0 0,0 0 0 0 0,-1 0 0 0 0,1-1-1 0 0,1 1 1 0 0,-1 0 0 0 0,0 0 0 0 0,0 0 0 0 0,0 0 0 0 0,0-1 0 0 0,0 1 0 0 0,1 0 0 0 0,-1 0-1 0 0,0 0 1 0 0,1-1 0 0 0,-1 1 0 0 0,1 0 0 0 0,-1 0 0 0 0,1-1 0 0 0,-1 1 0 0 0,1-1 0 0 0,-1 1 0 0 0,1 0-1 0 0,0-1 1 0 0,-1 1 0 0 0,1-1 0 0 0,0 1 0 0 0,-1-1 0 0 0,1 1 0 0 0,0-1 0 0 0,0 0 0 0 0,-1 1 0 0 0,1-1-1 0 0,0 0 1 0 0,0 0 0 0 0,0 0 0 0 0,0 1 18 0 0,48 3-480 0 0,-44-4 381 0 0,132-23-3189 0 0,-93 9-201 0 0,0-2-3475 0 0,-29 10 3281 0 0,2-1-5104 0 0</inkml:trace>
  <inkml:trace contextRef="#ctx0" brushRef="#br0" timeOffset="534.244">624 707 6273 0 0,'0'0'1711'0'0,"0"0"-468"0"0,0 0-405 0 0,0 0-18 0 0,0 0 178 0 0,0 0 178 0 0,0 0 99 0 0,0 0-2 0 0,0 0-147 0 0,0 0-203 0 0,0 0-138 0 0,0 0-97 0 0,0 0-22 0 0,16 3 21 0 0,115 12 1282 0 0,35-57 50 0 0,-96 19-1533 0 0,1-1-6 0 0,-51 16-377 0 0,0 1 0 0 0,1 0-1 0 0,-1 2 1 0 0,1 1 0 0 0,0 0-1 0 0,0 1 1 0 0,1 2-103 0 0,-21 24 255 0 0,-41 96 384 0 0,34-106-584 0 0,3-7-32 0 0,-8 14 10 0 0,2 0 1 0 0,0 0-1 0 0,1 1 1 0 0,1 0-1 0 0,1 0 1 0 0,1 0-1 0 0,1 1 1 0 0,0 0 0 0 0,1 15-34 0 0,17 12-1241 0 0,9-43-8765 0 0,-19-6 3609 0 0,-1 0-3388 0 0</inkml:trace>
  <inkml:trace contextRef="#ctx0" brushRef="#br0" timeOffset="905.389">1529 876 15411 0 0,'0'0'1853'0'0,"0"0"-348"0"0,0 0-142 0 0,0 0-109 0 0,0 0-189 0 0,0 0-198 0 0,0 0-191 0 0,0 0-203 0 0,0 0-200 0 0,0 0-149 0 0,0 0-83 0 0,0 0-26 0 0,0 0 0 0 0,-21 19-25 0 0,-61 58-7 0 0,80-75 14 0 0,-1 0 0 0 0,1-1 0 0 0,0 1 0 0 0,0 0 0 0 0,0 0 1 0 0,0 0-1 0 0,1 1 0 0 0,-1-1 0 0 0,0 0 0 0 0,1 1 0 0 0,0-1 0 0 0,0 1 0 0 0,-1-1 0 0 0,1 1 0 0 0,1 0 0 0 0,-1-1 0 0 0,0 1 1 0 0,1 0-1 0 0,-1 0 0 0 0,1 0 0 0 0,0-1 0 0 0,0 1 0 0 0,0 0 0 0 0,0 0 0 0 0,1 2 3 0 0,1 10-22 0 0,-3-10 23 0 0,1-1 1 0 0,0 1-1 0 0,1 0 0 0 0,-1-1 0 0 0,1 1 0 0 0,0-1 1 0 0,0 1-1 0 0,0-1 0 0 0,1 0 0 0 0,-1 1 0 0 0,1-1 1 0 0,0 0-1 0 0,0 0 0 0 0,1 0 0 0 0,-1 0 0 0 0,1 0 1 0 0,0-1-1 0 0,0 1 0 0 0,0-1 0 0 0,1 0 0 0 0,-1 0 1 0 0,1 0-1 0 0,-1 0 0 0 0,1-1 0 0 0,0 1 0 0 0,0-1 1 0 0,0 0-1 0 0,1 0 0 0 0,-1-1 0 0 0,0 1 0 0 0,1-1 0 0 0,-1 0 1 0 0,1 0-1 0 0,-1 0 0 0 0,1-1 0 0 0,-1 1 0 0 0,1-1 1 0 0,2-1-2 0 0,0-2 68 0 0,-1 0 0 0 0,0 0 0 0 0,0-1 1 0 0,0 0-1 0 0,0 0 0 0 0,-1-1 0 0 0,0 0 1 0 0,0 0-1 0 0,0 0 0 0 0,0 0 0 0 0,-1-1 1 0 0,0 0-1 0 0,0 0 0 0 0,-1 0 0 0 0,1 0 1 0 0,-1-1-1 0 0,0 1 0 0 0,-1-1 0 0 0,0 1 1 0 0,0-1-1 0 0,0 0 0 0 0,-1 0 0 0 0,0-6-68 0 0,2 3 33 0 0,0 1-1 0 0,-1-1 0 0 0,0 0 0 0 0,-1 0 0 0 0,-1 0 1 0 0,1 0-1 0 0,-1 0 0 0 0,-1 0 0 0 0,0 0 0 0 0,0 0 1 0 0,-1 0-1 0 0,0 0 0 0 0,-1-1-32 0 0,-46-62-87 0 0,48 72-72 0 0,-1 0-1 0 0,1 0 1 0 0,0 0-1 0 0,-1 0 1 0 0,1 0-1 0 0,-1 1 1 0 0,1-1-1 0 0,-1 1 1 0 0,1-1-1 0 0,-1 1 1 0 0,0 0 0 0 0,1-1-1 0 0,-1 1 1 0 0,1 0-1 0 0,-1 0 1 0 0,0 0-1 0 0,1 0 1 0 0,-1 1-1 0 0,0-1 1 0 0,1 0-1 0 0,-1 1 1 0 0,1-1-1 0 0,-1 1 1 0 0,1-1-1 0 0,-1 1 1 0 0,1 0-1 0 0,-1-1 1 0 0,1 1-1 0 0,0 0 1 0 0,-1 0-1 0 0,1 0 1 0 0,0 0-1 0 0,0 0 1 0 0,0 1-1 0 0,0-1 1 0 0,0 0-1 0 0,0 0 1 0 0,0 1-1 0 0,0-1 1 0 0,0 1-1 0 0,0-1 1 0 0,1 1-1 0 0,-1-1 1 0 0,0 2 159 0 0,-6 14-3851 0 0,0-6-2435 0 0,0 0-3320 0 0</inkml:trace>
  <inkml:trace contextRef="#ctx0" brushRef="#br0" timeOffset="1240.511">1854 1156 8082 0 0,'0'0'2082'0'0,"0"0"-732"0"0,0 0-7 0 0,0 0 270 0 0,0 0 102 0 0,0 0-119 0 0,0 0-173 0 0,0 0-167 0 0,0 0-219 0 0,0 0-215 0 0,0 0-169 0 0,0 0-95 0 0,-2 6-2 0 0,-3 16-26 0 0,4-17-27 0 0,1-5-9 0 0,0 0-35 0 0,0 0-32 0 0,1-11 599 0 0,2-6-906 0 0,1 0 0 0 0,1 1 1 0 0,0 0-1 0 0,1 0 1 0 0,1 0-1 0 0,0 1 1 0 0,2 0-1 0 0,-1 1 1 0 0,3-3-121 0 0,49-70 283 0 0,12 17-215 0 0,-70 70-150 0 0,0-1 1 0 0,-1 1-1 0 0,1 1 1 0 0,0-1-1 0 0,0 0 1 0 0,-1 0 0 0 0,1 1-1 0 0,0-1 1 0 0,-1 0-1 0 0,1 1 1 0 0,0 0 0 0 0,-1-1-1 0 0,1 1 1 0 0,-1 0-1 0 0,1 0 1 0 0,-1 0 0 0 0,0 0-1 0 0,1 0 1 0 0,-1 0-1 0 0,0 0 1 0 0,0 1 0 0 0,1-1-1 0 0,-1 0 1 0 0,0 1-1 0 0,0-1 1 0 0,-1 1 0 0 0,1-1-1 0 0,0 1 1 0 0,0-1-1 0 0,-1 1 1 0 0,1 1 81 0 0,14 16-2787 0 0,-9-14 1451 0 0,3 2-1549 0 0,-4-2-2005 0 0,0 0-6887 0 0</inkml:trace>
  <inkml:trace contextRef="#ctx0" brushRef="#br0" timeOffset="5139.959">3094 656 1688 0 0,'0'0'1850'0'0,"0"0"-183"0"0,0 0 9 0 0,0 0 181 0 0,0 0 85 0 0,0 0-87 0 0,0 0-179 0 0,0 0-269 0 0,0 0-283 0 0,0 0-226 0 0,0 0-165 0 0,-10-2-97 0 0,-31-6-55 0 0,36 8-448 0 0,0 0 1 0 0,0 0-1 0 0,0 1 1 0 0,0-1 0 0 0,0 1-1 0 0,0 0 1 0 0,0 0-1 0 0,1 1 1 0 0,-1 0 0 0 0,0-1-1 0 0,0 2 1 0 0,1-1 0 0 0,0 0-1 0 0,-1 1 1 0 0,1 0-1 0 0,0 0 1 0 0,0 0 0 0 0,0 1-1 0 0,-3 3-133 0 0,-6 4 197 0 0,-3 1-106 0 0,1 1 0 0 0,0 0 1 0 0,1 1-1 0 0,1 1 0 0 0,0 0 1 0 0,1 1-1 0 0,0 0 0 0 0,2 0 0 0 0,0 2 1 0 0,1-1-1 0 0,-5 13-91 0 0,11-19 19 0 0,0 0 0 0 0,1 0-1 0 0,0 1 1 0 0,0-1 0 0 0,1 0 0 0 0,1 1 0 0 0,0-1-1 0 0,1 1 1 0 0,0-1 0 0 0,1 1-19 0 0,0-6 25 0 0,1-1 0 0 0,0 1 0 0 0,0-1-1 0 0,0 1 1 0 0,1-1 0 0 0,0 0 0 0 0,0 0 0 0 0,0-1-1 0 0,0 1 1 0 0,1-1 0 0 0,0 0 0 0 0,0 0 0 0 0,0-1 0 0 0,0 1-1 0 0,1-1 1 0 0,-1 0 0 0 0,1 0 0 0 0,0-1 0 0 0,0 0 0 0 0,0 0-1 0 0,0 0 1 0 0,0-1 0 0 0,0 0 0 0 0,0 0 0 0 0,0-1-1 0 0,3 1-24 0 0,2-1 107 0 0,0 1-1 0 0,0-2 1 0 0,0 0-1 0 0,0 0 0 0 0,0-1 1 0 0,0 0-1 0 0,-1-1 0 0 0,1 0 1 0 0,-1-1-1 0 0,0 0 0 0 0,0 0 1 0 0,0-1-1 0 0,0-1 0 0 0,-1 0 1 0 0,0 0-1 0 0,0 0 1 0 0,-1-1-1 0 0,0-1 0 0 0,0 1 1 0 0,0-2-107 0 0,6-6 96 0 0,0-2 1 0 0,-1 0 0 0 0,-1 0 0 0 0,0-1 0 0 0,-2-1 0 0 0,0 0-1 0 0,-1 0 1 0 0,-1-1 0 0 0,-1 0 0 0 0,5-20-97 0 0,11-19 104 0 0,-27 110-395 0 0,3-47 290 0 0,-2 6-1 0 0,0 0-1 0 0,1 1 1 0 0,0-1 0 0 0,0 1-1 0 0,1-1 1 0 0,1 1-1 0 0,0 0 1 0 0,0-1-1 0 0,1 1 1 0 0,1-1-1 0 0,-1 1 1 0 0,2-1-1 0 0,-1 0 1 0 0,1 0-1 0 0,1 0 1 0 0,0 0 0 0 0,1 0-1 0 0,-1-1 1 0 0,2 1-1 0 0,-1-1 1 0 0,1-1-1 0 0,1 1 1 0 0,3 3 2 0 0,1-4-114 0 0,0 0 0 0 0,0 0 0 0 0,1-1-1 0 0,0 0 1 0 0,0-1 0 0 0,0 0 0 0 0,1-1 0 0 0,0-1 0 0 0,0 0 0 0 0,1 0 0 0 0,-1-2 0 0 0,6 1 114 0 0,42 1-4819 0 0,-4-10-6070 0 0,-43 2 952 0 0</inkml:trace>
  <inkml:trace contextRef="#ctx0" brushRef="#br0" timeOffset="6751.996">4404 803 424 0 0,'0'0'1965'0'0,"0"0"-117"0"0,0 0 120 0 0,0 0 229 0 0,0 0 122 0 0,0 0-105 0 0,0 0-316 0 0,0 0-349 0 0,0 0-321 0 0,0 0-283 0 0,0 0-203 0 0,0 0-120 0 0,-16-7-86 0 0,-52-17-75 0 0,65 23-422 0 0,0 1 0 0 0,0 0 0 0 0,-1 0 0 0 0,1 0 0 0 0,0 0-1 0 0,0 1 1 0 0,0 0 0 0 0,0-1 0 0 0,0 1 0 0 0,0 0-1 0 0,0 0 1 0 0,0 1 0 0 0,0-1 0 0 0,0 0 0 0 0,1 1 0 0 0,-1 0-1 0 0,0 0 1 0 0,1 0 0 0 0,-1 0 0 0 0,1 0 0 0 0,0 0-1 0 0,0 1 1 0 0,0-1 0 0 0,0 1-39 0 0,-8 6 134 0 0,-4 5-79 0 0,0 0 1 0 0,0 1-1 0 0,1 1 0 0 0,1 0 1 0 0,1 1-1 0 0,0 0 0 0 0,1 0 1 0 0,1 1-1 0 0,1 0 0 0 0,0 1 1 0 0,2 0-1 0 0,0 0 1 0 0,1 1-1 0 0,0-1 0 0 0,2 1 1 0 0,1 0-1 0 0,0 0 0 0 0,1 15-55 0 0,3-29 29 0 0,-1-1 0 0 0,1 1-1 0 0,0 0 1 0 0,0 0 0 0 0,0-1 0 0 0,1 1-1 0 0,0-1 1 0 0,0 0 0 0 0,0 0-1 0 0,1 0 1 0 0,0 0 0 0 0,0-1 0 0 0,0 1-1 0 0,0-1 1 0 0,1 0 0 0 0,-1 0 0 0 0,1-1-1 0 0,0 1 1 0 0,0-1 0 0 0,1 0-1 0 0,-1 0 1 0 0,1-1 0 0 0,-1 0 0 0 0,1 0-1 0 0,0 0 1 0 0,0-1 0 0 0,0 1-1 0 0,0-2 1 0 0,0 1 0 0 0,0 0 0 0 0,0-1-1 0 0,0 0 1 0 0,0-1 0 0 0,0 1 0 0 0,0-1-1 0 0,0 0 1 0 0,0-1 0 0 0,-1 0-1 0 0,1 0 1 0 0,0 0 0 0 0,0 0-29 0 0,18-12 213 0 0,0 0 0 0 0,-1-2 0 0 0,-1 0 0 0 0,0-1 0 0 0,-2-2 0 0 0,0 0 0 0 0,-1-1 0 0 0,15-20-213 0 0,-27 32 38 0 0,21-20 52 0 0,-2-2 1 0 0,-2 0 0 0 0,0-2 0 0 0,-2 0 0 0 0,-2-1 0 0 0,-1-2 0 0 0,-1 0 0 0 0,-2 0-1 0 0,-2-2 1 0 0,-1 0 0 0 0,-2 0 0 0 0,-1-1 0 0 0,-2-1 0 0 0,0-14-91 0 0,-7 40 4 0 0,1 0-5 0 0,-1-1 0 0 0,0 0 1 0 0,0 0-1 0 0,-1 1 0 0 0,-1-1 1 0 0,-1 0-1 0 0,0 0 0 0 0,0 1 0 0 0,-2-1 1 0 0,1 1-1 0 0,-2 0 0 0 0,0 0 0 0 0,-3-6 1 0 0,5 16-17 0 0,0 0 0 0 0,-1 0 0 0 0,1 1 0 0 0,-1-1 0 0 0,1 1-1 0 0,-1 0 1 0 0,0 0 0 0 0,0 0 0 0 0,0 0 0 0 0,0 1 0 0 0,0 0-1 0 0,0 0 1 0 0,0 0 0 0 0,0 0 0 0 0,0 0 0 0 0,-1 1 0 0 0,1 0-1 0 0,0 0 1 0 0,-1 0 0 0 0,1 0 0 0 0,0 1 0 0 0,0 0 0 0 0,0 0-1 0 0,-1 0 1 0 0,1 0 0 0 0,0 1 0 0 0,0-1 0 0 0,0 1 0 0 0,1 0-1 0 0,-1 0 1 0 0,0 1 0 0 0,1-1 0 0 0,-1 1 0 0 0,1-1 0 0 0,0 1-1 0 0,0 0 1 0 0,0 1 0 0 0,0-1 0 0 0,1 0 0 0 0,-2 3 17 0 0,-16 17-11 0 0,2 2-1 0 0,0 0 1 0 0,2 1 0 0 0,0 0 0 0 0,2 1 0 0 0,1 1 0 0 0,1 0 0 0 0,2 1 0 0 0,1 0 0 0 0,1 1-1 0 0,1 0 1 0 0,2 0 0 0 0,1 1 0 0 0,1-1 0 0 0,1 10 11 0 0,2-25 4 0 0,-1-6-6 0 0,1 0 1 0 0,0 0-1 0 0,0 0 1 0 0,1 0-1 0 0,0 0 1 0 0,0 0-1 0 0,1 0 1 0 0,0 0-1 0 0,1 0 1 0 0,0-1-1 0 0,0 1 1 0 0,1-1-1 0 0,0 0 1 0 0,3 5 1 0 0,0-5 19 0 0,-1-1 0 0 0,1 1 0 0 0,0-1 0 0 0,0-1 0 0 0,1 1 0 0 0,-1-1 0 0 0,2 0 0 0 0,-1-1 0 0 0,1 0 0 0 0,-1-1 0 0 0,1 1 0 0 0,1-1 0 0 0,-1-1 0 0 0,0 0 0 0 0,1-1 0 0 0,0 1 1 0 0,-1-2-1 0 0,1 1 0 0 0,0-1 0 0 0,0-1 0 0 0,10 0-19 0 0,0-3 72 0 0,0 0 1 0 0,-1-1-1 0 0,1-1 0 0 0,-1-1 1 0 0,1-1-1 0 0,-2-1 1 0 0,1 0-1 0 0,-1-1 1 0 0,-1-1-1 0 0,1-1 0 0 0,-2 0 1 0 0,1-1-1 0 0,3-6-72 0 0,66-74 208 0 0,-71 60-109 0 0,-15 31-91 0 0,0 1-5 0 0,0 0-31 0 0,-4 22-227 0 0,-25 111 92 0 0,43-77 2 0 0,-11-52 162 0 0,1 1 1 0 0,0-1-1 0 0,0 0 1 0 0,0 0-1 0 0,0 0 1 0 0,1-1-1 0 0,0 1 1 0 0,-1-1-1 0 0,1 0 1 0 0,0 0 0 0 0,1-1-1 0 0,-1 0 1 0 0,0 0-1 0 0,1 0 1 0 0,-1 0-1 0 0,1-1 1 0 0,0 0-1 0 0,-1 0 1 0 0,1 0-1 0 0,0-1 1 0 0,0 0-1 0 0,5-1-1 0 0,2 0 25 0 0,1 0 0 0 0,0-2 0 0 0,-1 0 0 0 0,0 0 0 0 0,0-1 0 0 0,0-1-1 0 0,0 0 1 0 0,-1-1 0 0 0,0 0 0 0 0,0-1 0 0 0,0 0 0 0 0,4-4-25 0 0,71-40 104 0 0,-82 48-107 0 0,1-1 0 0 0,0 1 0 0 0,0 0-1 0 0,0 1 1 0 0,0-1 0 0 0,0 1 0 0 0,0 1 0 0 0,1-1 0 0 0,-1 1-1 0 0,1 0 1 0 0,-1 0 0 0 0,1 1 0 0 0,-1 0 0 0 0,4 0 3 0 0,-6 2-3 0 0,-1 1 1 0 0,0-1-1 0 0,0 1 0 0 0,0 0 0 0 0,0 0 1 0 0,0 0-1 0 0,0 0 0 0 0,-1 0 1 0 0,1 1-1 0 0,-1-1 0 0 0,0 1 1 0 0,0-1-1 0 0,0 1 0 0 0,-1 0 1 0 0,1 0-1 0 0,-1 0 0 0 0,0 0 1 0 0,0 1 2 0 0,5 11-5 0 0,-3-10 7 0 0,-1-1 0 0 0,-1 1 1 0 0,1 0-1 0 0,-1 0 0 0 0,0 1 1 0 0,-1-1-1 0 0,1 0 1 0 0,-1 0-1 0 0,-1 0 0 0 0,1 0 1 0 0,-1 0-1 0 0,0 0 1 0 0,0 0-1 0 0,-1 2-2 0 0,-1-3-10 0 0,0-1-1 0 0,0 0 1 0 0,0 0 0 0 0,0 0 0 0 0,-1-1 0 0 0,0 1-1 0 0,1-1 1 0 0,-1 0 0 0 0,0 0 0 0 0,-1 0-1 0 0,1-1 1 0 0,0 1 0 0 0,-1-1 0 0 0,0 0 0 0 0,1-1-1 0 0,-1 1 1 0 0,0-1 0 0 0,0 1 0 0 0,0-2-1 0 0,0 1 1 0 0,0 0 0 0 0,0-1 0 0 0,0 0 0 0 0,0 0-1 0 0,0-1 1 0 0,0 1 0 0 0,0-1 0 0 0,0 0-1 0 0,0 0 1 0 0,0-1 0 0 0,1 0 0 0 0,-1 1 0 0 0,0-2-1 0 0,1 1 1 0 0,0 0 0 0 0,-2-2 10 0 0,-36-29-636 0 0,94 33-184 0 0,110 55 753 0 0,-143-53 139 0 0,1 0 1 0 0,0-2-1 0 0,-1 0 1 0 0,1-2-1 0 0,-1 0 0 0 0,1-1 1 0 0,-1-1-1 0 0,0 0 1 0 0,0-2-1 0 0,16-7-72 0 0,0-2 179 0 0,-1-2 0 0 0,0-1 0 0 0,-2-2-1 0 0,0-1 1 0 0,-1-1 0 0 0,-2-2 0 0 0,0-1 0 0 0,6-8-179 0 0,-13 8 108 0 0,0-1-1 0 0,-1 0 1 0 0,-2-1 0 0 0,-1-1 0 0 0,14-31-108 0 0,-20 39 19 0 0,-2-1 0 0 0,0-1 0 0 0,-2 0 0 0 0,0 0-1 0 0,-2 0 1 0 0,0-1 0 0 0,-1 0 0 0 0,-2 0 0 0 0,0-1 0 0 0,-1-18-19 0 0,-15-62 44 0 0,12 102-47 0 0,0 0-1 0 0,0 0 1 0 0,0-1-1 0 0,0 1 1 0 0,0 0-1 0 0,-1 0 1 0 0,1 0-1 0 0,-1 0 1 0 0,1 0-1 0 0,-1 0 1 0 0,0 1-1 0 0,0-1 1 0 0,1 0-1 0 0,-1 1 1 0 0,0 0 0 0 0,-1-1-1 0 0,1 1 1 0 0,0 0-1 0 0,0 0 1 0 0,0 0-1 0 0,-1 0 1 0 0,1 1-1 0 0,-1-1 1 0 0,1 1-1 0 0,0-1 1 0 0,-1 1-1 0 0,1 0 1 0 0,-1 0 0 0 0,1 0-1 0 0,-1 0 1 0 0,1 0-1 0 0,-1 0 1 0 0,1 1-1 0 0,0-1 1 0 0,-1 1-1 0 0,1 0 1 0 0,0 0-1 0 0,-1 0 1 0 0,1 0-1 0 0,0 0 4 0 0,-8 5-18 0 0,1-1 0 0 0,1 2-1 0 0,-1-1 1 0 0,1 1 0 0 0,0 0-1 0 0,1 1 1 0 0,0 0 0 0 0,0 0-1 0 0,0 0 1 0 0,1 1-1 0 0,0 0 1 0 0,1 1 0 0 0,-1 2 18 0 0,-3 8 4 0 0,0 0 0 0 0,2 1 1 0 0,0 0-1 0 0,2 0 0 0 0,0 0 1 0 0,1 1-1 0 0,1-1 0 0 0,1 1 1 0 0,1 0-1 0 0,1 0 0 0 0,1 0 0 0 0,1-1 1 0 0,4 19-5 0 0,2-9 4 0 0,1 0 0 0 0,2 0 0 0 0,1-1 0 0 0,1-1-1 0 0,1 0 1 0 0,2 0 0 0 0,0-2 0 0 0,2 0 0 0 0,6 4-4 0 0,-10-10 19 0 0,6 38-65 0 0,-20-58 47 0 0,-29 2-1709 0 0,24-22-6978 0 0,5-6-5825 0 0,0 18 10974 0 0</inkml:trace>
  <inkml:trace contextRef="#ctx0" brushRef="#br0" timeOffset="7187.012">6331 737 10066 0 0,'0'0'1961'0'0,"0"0"-204"0"0,0 0-122 0 0,0 0-180 0 0,0 0-224 0 0,0 0-168 0 0,0 0-131 0 0,0 0-149 0 0,0 0-187 0 0,0 0-165 0 0,0 0-96 0 0,0 0-54 0 0,0 0-37 0 0,-27 22-25 0 0,-87 68-38 0 0,44-26 538 0 0,52-46-412 0 0,7 1-7 0 0,70 21 439 0 0,-15-18 31 0 0,-1 1 1 0 0,0 3-1 0 0,-2 1 1 0 0,20 19-771 0 0,-4 20 404 0 0,-4-18-260 0 0,-19-44-3410 0 0,-15-22-8185 0 0,-15 10-256 0 0</inkml:trace>
  <inkml:trace contextRef="#ctx0" brushRef="#br0" timeOffset="8155.442">5220 483 1024 0 0,'0'0'1891'0'0,"0"0"-336"0"0,0 0-186 0 0,0 0-56 0 0,0 0-113 0 0,0 0-211 0 0,0 0-193 0 0,0 0-193 0 0,0 0-182 0 0,0 0-146 0 0,0 0-79 0 0,0 0 21 0 0,-2-4 79 0 0,-5-11 86 0 0,5 11 70 0 0,2 4 51 0 0,0 0 38 0 0,0 0 31 0 0,0 0 35 0 0,0 0 0 0 0,-7 6 4310 0 0,-9 6-2986 0 0,-27 22-396 0 0,26-24-1060 0 0,15-9 2523 0 0,-17 9-3312 0 0,24-9-1626 0 0,1-1 1521 0 0,22-4-7952 0 0,-18 1-3697 0 0</inkml:trace>
  <inkml:trace contextRef="#ctx0" brushRef="#br0" timeOffset="9407.65">6132 888 0 0 0,'0'0'643'0'0,"0"0"510"0"0,0 0 74 0 0,0 0-44 0 0,0 0-7 0 0,0 0-59 0 0,0 0 23 0 0,0 0 32 0 0,0 0 2 0 0,5 0-57 0 0,52 3 4277 0 0,-32-21-2943 0 0,108-53 1704 0 0,-54 36-3037 0 0,-67 31-4620 0 0,-2 3-7187 0 0,-6 1 660 0 0</inkml:trace>
  <inkml:trace contextRef="#ctx0" brushRef="#br0" timeOffset="15495.743">11961 818 5889 0 0,'0'0'1530'0'0,"0"0"-2"0"0,0 0-7 0 0,0 0 55 0 0,0 0-50 0 0,0 0-217 0 0,0 0-253 0 0,0 0-222 0 0,-32 13-206 0 0,-98 44-179 0 0,66-13 49 0 0,57-34-399 0 0,1-3-27 0 0,0 0-1 0 0,1 0 1 0 0,0 0 0 0 0,0 1 0 0 0,1 0 0 0 0,0 0 0 0 0,0 0 0 0 0,1 0 0 0 0,0 1 0 0 0,0 0 0 0 0,1-1 0 0 0,0 1 0 0 0,1 0 0 0 0,-1 0 0 0 0,2 0 0 0 0,0 0 0 0 0,0 0 0 0 0,0 1-72 0 0,2-4 75 0 0,0-1 1 0 0,1 0 0 0 0,-1-1 0 0 0,1 1-1 0 0,0 0 1 0 0,0-1 0 0 0,0 1 0 0 0,1-1-1 0 0,0 0 1 0 0,-1 0 0 0 0,1-1 0 0 0,1 1 0 0 0,-1-1-1 0 0,1 0 1 0 0,-1 0 0 0 0,1 0 0 0 0,0-1-1 0 0,0 1 1 0 0,0-1 0 0 0,0 0 0 0 0,0-1-1 0 0,0 1 1 0 0,1-1 0 0 0,-1 0 0 0 0,1-1 0 0 0,-1 1-1 0 0,5-1-75 0 0,5-2 179 0 0,0 0 1 0 0,-1-2-1 0 0,1 0 0 0 0,-1 0 0 0 0,0-1 0 0 0,0-1 0 0 0,0 0 1 0 0,-1-1-1 0 0,0-1 0 0 0,0 0 0 0 0,-1 0 0 0 0,0-1 0 0 0,-1-1 0 0 0,1 0 1 0 0,-2-1-1 0 0,0 0 0 0 0,0 0 0 0 0,-1-1 0 0 0,0-1 0 0 0,3-6-179 0 0,15-13 135 0 0,11-17 23 0 0,-2-3-1 0 0,-2-1 1 0 0,14-31-158 0 0,-23 39 18 0 0,-10 22-41 0 0,-2-1-1 0 0,0-1 1 0 0,-2 0-1 0 0,-1 0 1 0 0,-1-1-1 0 0,-1 0 1 0 0,-1-1-1 0 0,-2 1 0 0 0,0-1 1 0 0,-2-1-1 0 0,-1 1 1 0 0,-1 0-1 0 0,-1-1 1 0 0,-3-11 23 0 0,3 34-18 0 0,-1 1 0 0 0,0 0 0 0 0,-1 0-1 0 0,1 0 1 0 0,-1 0 0 0 0,0 0 0 0 0,0 0 0 0 0,0 1 0 0 0,0-1 0 0 0,0 0 0 0 0,-1 1 0 0 0,0 0 0 0 0,0 0-1 0 0,0-1 1 0 0,0 2 0 0 0,0-1 0 0 0,0 0 0 0 0,-1 1 0 0 0,0-1 0 0 0,1 1 0 0 0,-1 0 0 0 0,0 0 0 0 0,0 1-1 0 0,0-1 1 0 0,0 1 0 0 0,0 0 0 0 0,0 0 0 0 0,0 0 0 0 0,-1 1 0 0 0,1-1 0 0 0,0 1 0 0 0,-1 0 0 0 0,1 0-1 0 0,0 1 1 0 0,0-1 0 0 0,-1 1 0 0 0,1 0 0 0 0,0 0 0 0 0,0 0 0 0 0,0 1 0 0 0,0-1 0 0 0,0 1 0 0 0,0 0-1 0 0,1 0 1 0 0,-1 0 0 0 0,0 1 0 0 0,1-1 0 0 0,0 1 0 0 0,-1 1 18 0 0,-18 14 8 0 0,1 1 0 0 0,1 1 0 0 0,1 1 0 0 0,0 1 0 0 0,2 1 0 0 0,1 0 0 0 0,0 1 0 0 0,2 1 1 0 0,1 0-1 0 0,1 1 0 0 0,1 0 0 0 0,1 1 0 0 0,1 0 0 0 0,2 1 0 0 0,1-1 0 0 0,1 1 0 0 0,1 1 0 0 0,2-1 0 0 0,0 0 0 0 0,2 1 0 0 0,2 10-8 0 0,0-27 28 0 0,1-1 0 0 0,0 0 0 0 0,0 0 0 0 0,1 0 0 0 0,0-1 0 0 0,1 1 0 0 0,0-1 0 0 0,1 0 0 0 0,0 0 0 0 0,1-1-1 0 0,-1 0 1 0 0,2 0 0 0 0,0 0 0 0 0,0-1 0 0 0,0-1 0 0 0,1 1 0 0 0,0-1 0 0 0,0 0 0 0 0,1-1 0 0 0,0 0 0 0 0,0-1 0 0 0,0 0 0 0 0,1-1-1 0 0,-1 0 1 0 0,1 0 0 0 0,0-1 0 0 0,1-1 0 0 0,-1 0 0 0 0,0 0 0 0 0,1-1 0 0 0,-1 0 0 0 0,8-2-28 0 0,-7 2 12 0 0,0-1 1 0 0,0 0-1 0 0,0-1 0 0 0,0 0 1 0 0,0-1-1 0 0,0 0 0 0 0,0-1 1 0 0,0-1-1 0 0,-1 0 0 0 0,0 0 1 0 0,0-1-1 0 0,0-1 0 0 0,0 1 1 0 0,-1-2-1 0 0,0 0 0 0 0,7-5-12 0 0,6-21-1737 0 0,-21 20-1729 0 0,-1-4-3929 0 0,-1 10 1183 0 0,0 3-1014 0 0</inkml:trace>
  <inkml:trace contextRef="#ctx0" brushRef="#br0" timeOffset="15885.918">12577 803 5617 0 0,'0'0'3877'0'0,"0"0"-1336"0"0,0 0-504 0 0,0 0-171 0 0,0 0-310 0 0,0 0-349 0 0,0 0-288 0 0,0 0-241 0 0,-27 35-206 0 0,-83 110-168 0 0,71-70-79 0 0,38-65-194 0 0,0-5 10 0 0,0 1 0 0 0,0 0 0 0 0,0-1 0 0 0,0 1 0 0 0,1 0 0 0 0,0-1 0 0 0,0 1 0 0 0,0 0 0 0 0,1 0 0 0 0,0-1 0 0 0,0 1 0 0 0,0-1 0 0 0,1 1-1 0 0,0-1 1 0 0,0 1 0 0 0,0-1 0 0 0,1 0 0 0 0,0 0 0 0 0,0 0 0 0 0,0 0 0 0 0,1-1 0 0 0,-1 1 0 0 0,1-1 0 0 0,0 0 0 0 0,0 0 0 0 0,0 0 0 0 0,1-1 0 0 0,0 1 0 0 0,-1-1 0 0 0,1 0 0 0 0,0-1 0 0 0,1 1 0 0 0,-1-1 0 0 0,0 0 0 0 0,1 0 0 0 0,-1 0-41 0 0,5-1 141 0 0,0-1 0 0 0,0 0-1 0 0,0 0 1 0 0,0-1 0 0 0,0 0 0 0 0,0-1 0 0 0,0 0 0 0 0,-1 0-1 0 0,1-1 1 0 0,-1 0 0 0 0,0-1 0 0 0,0 0 0 0 0,0 0 0 0 0,0-1 0 0 0,0-1-1 0 0,-1 1 1 0 0,0-1 0 0 0,-1 0 0 0 0,6-6-141 0 0,2-2 163 0 0,-1-1 0 0 0,0-1 0 0 0,-1 0 0 0 0,-1 0 0 0 0,-1-1 0 0 0,0-1 0 0 0,-1 0 0 0 0,-1 0 0 0 0,1-6-163 0 0,-8 19-1 0 0,1 1 0 0 0,-1-2 0 0 0,0 1 0 0 0,-1 0 0 0 0,1 0 0 0 0,-1-1-1 0 0,0 1 1 0 0,-1 0 0 0 0,1-1 0 0 0,-1 1 0 0 0,0-1 0 0 0,0 1 0 0 0,-1-1-1 0 0,0 1 1 0 0,0-1 0 0 0,0 1 0 0 0,0 0 0 0 0,-1 0 0 0 0,0 0 0 0 0,0-1-1 0 0,0 2 1 0 0,-1-1 0 0 0,0 0 0 0 0,0 0 0 0 0,0 1 0 0 0,0 0 0 0 0,-1-1-1 0 0,0 1 1 0 0,1 1 0 0 0,-2-1 0 0 0,1 0 0 0 0,0 1 0 0 0,-1 0 0 0 0,1 0-1 0 0,-5-1 2 0 0,1 0-162 0 0,0 0-1 0 0,0 1 0 0 0,0 0 0 0 0,-1 1 0 0 0,1 0 1 0 0,-1 0-1 0 0,1 1 0 0 0,-1 0 0 0 0,0 0 0 0 0,0 1 0 0 0,1 1 1 0 0,-1-1-1 0 0,0 1 0 0 0,1 1 0 0 0,-1-1 0 0 0,0 1 1 0 0,1 1-1 0 0,0 0 0 0 0,0 0 0 0 0,0 1 0 0 0,0 0 1 0 0,0 0-1 0 0,1 0 0 0 0,-6 5 163 0 0,-72 77-7351 0 0,42-19-6635 0 0,38-55 12322 0 0</inkml:trace>
  <inkml:trace contextRef="#ctx0" brushRef="#br0" timeOffset="16351.973">12913 876 8130 0 0,'0'0'3103'0'0,"0"0"-504"0"0,0 0-393 0 0,0 0-443 0 0,0 0-441 0 0,0 0-243 0 0,0 0-162 0 0,0 0-135 0 0,0 0-142 0 0,0 0-137 0 0,0 0-106 0 0,0 0-65 0 0,-22 24-20 0 0,-69 73-41 0 0,88-95-246 0 0,-1 1 0 0 0,1 0 0 0 0,0 0 0 0 0,0 0 0 0 0,0 0 0 0 0,0 1 0 0 0,1-1 0 0 0,-1 1 0 0 0,1 0 0 0 0,0-1 0 0 0,0 1 1 0 0,0 0-1 0 0,0 0 0 0 0,1 1 0 0 0,0-1 0 0 0,0 0 0 0 0,0 0 0 0 0,0 1 0 0 0,1-1 0 0 0,-1 0 0 0 0,1 1 0 0 0,0 1-25 0 0,1 9 73 0 0,-1-12-57 0 0,0 0 0 0 0,0 0 0 0 0,0-1 1 0 0,1 1-1 0 0,-1-1 0 0 0,1 1 0 0 0,0 0 0 0 0,0-1 0 0 0,0 1 0 0 0,0-1 1 0 0,0 1-1 0 0,0-1 0 0 0,1 0 0 0 0,-1 0 0 0 0,1 1 0 0 0,0-1 1 0 0,-1 0-1 0 0,1 0 0 0 0,0-1 0 0 0,0 1 0 0 0,0 0 0 0 0,1-1 0 0 0,-1 1 1 0 0,0-1-1 0 0,1 0 0 0 0,-1 1 0 0 0,0-1 0 0 0,1 0 0 0 0,0-1 0 0 0,-1 1 1 0 0,1 0-1 0 0,-1-1 0 0 0,1 1 0 0 0,0-1 0 0 0,-1 0 0 0 0,1 0 0 0 0,0 0 1 0 0,0 0-17 0 0,5 0 70 0 0,-1 0 0 0 0,1-1 1 0 0,0 0-1 0 0,-1 0 0 0 0,1-1 1 0 0,-1 0-1 0 0,1 0 1 0 0,-1-1-1 0 0,0 0 0 0 0,0 0 1 0 0,0 0-1 0 0,0-1 0 0 0,1-1-70 0 0,107-87 663 0 0,-27 15-455 0 0,-58 58-225 0 0,-29 19-32 0 0,-1 25-66 0 0,11 107-199 0 0,-10-128 308 0 0,0 0 0 0 0,1 0 0 0 0,-1 0 1 0 0,1 0-1 0 0,0 0 0 0 0,0-1 0 0 0,0 1 0 0 0,1-1 1 0 0,-1 1-1 0 0,1-1 0 0 0,0 0 0 0 0,0 0 0 0 0,0 0 1 0 0,0 0-1 0 0,1 0 0 0 0,-1-1 0 0 0,1 0 1 0 0,-1 1-1 0 0,1-1 0 0 0,0-1 0 0 0,0 1 0 0 0,0-1 1 0 0,0 1-1 0 0,0-1 0 0 0,0 0 0 0 0,0 0 0 0 0,1-1 1 0 0,1 1 5 0 0,2-1 22 0 0,-1-1 1 0 0,0 1 0 0 0,1-1 0 0 0,-1 0 0 0 0,0-1-1 0 0,0 0 1 0 0,0 0 0 0 0,0-1 0 0 0,0 1-1 0 0,-1-2 1 0 0,1 1 0 0 0,-1-1 0 0 0,0 0-1 0 0,0 0 1 0 0,0 0 0 0 0,0-1 0 0 0,-1 0-1 0 0,3-3-22 0 0,83-104 448 0 0,-84 103-437 0 0,25-67 187 0 0,-29 42-5741 0 0,-3 33 891 0 0,0 1-2868 0 0,0 0-2553 0 0</inkml:trace>
  <inkml:trace contextRef="#ctx0" brushRef="#br0" timeOffset="16803.021">13592 1241 11907 0 0,'0'0'3274'0'0,"0"0"-1607"0"0,0 0-427 0 0,0 0 72 0 0,0 0 10 0 0,0 0-154 0 0,0 0-248 0 0,0 0-141 0 0,0 0-107 0 0,0 0-125 0 0,0 0-88 0 0,0 0-65 0 0,16-22-51 0 0,50-66-51 0 0,-12 14 250 0 0,-11 12-332 0 0,-18 29-220 0 0,4 25-2195 0 0,-25 129 1659 0 0,-2-115 561 0 0,-1 0 0 0 0,1-1 0 0 0,0 1 0 0 0,1-1 0 0 0,0 0 1 0 0,-1 0-1 0 0,2 0 0 0 0,-1 0 0 0 0,1 0 0 0 0,-1-1 1 0 0,1 1-1 0 0,0-1 0 0 0,1 0 0 0 0,-1 0 0 0 0,1-1 1 0 0,0 1-1 0 0,-1-1 0 0 0,2 0 0 0 0,-1-1 0 0 0,0 1 1 0 0,0-1-1 0 0,1 0 0 0 0,0 0 0 0 0,-1 0 0 0 0,1-1 1 0 0,0 0-1 0 0,0 0 0 0 0,1-1-15 0 0,1 0 128 0 0,-1 0 0 0 0,1-1 0 0 0,-1 0 0 0 0,1 0 0 0 0,-1-1 1 0 0,0 0-1 0 0,0 0 0 0 0,1-1 0 0 0,-2 0 0 0 0,1 0 0 0 0,0 0 0 0 0,0-1 0 0 0,-1 0 0 0 0,0-1 0 0 0,0 1 1 0 0,0-1-1 0 0,-1 0 0 0 0,1-1 0 0 0,1-2-128 0 0,26-36 361 0 0,3-31-698 0 0,-26 47-497 0 0,0 0-3014 0 0,-8 8-5709 0 0,-2 9-2830 0 0</inkml:trace>
  <inkml:trace contextRef="#ctx0" brushRef="#br0" timeOffset="12141.964">7199 1385 4825 0 0,'0'0'1512'0'0,"0"0"19"0"0,0 0 114 0 0,0 0 180 0 0,0 0 41 0 0,0 0-153 0 0,0 0-224 0 0,0 0-227 0 0,0 0-227 0 0,0 0-174 0 0,32-28-103 0 0,102-87-68 0 0,-61 29 567 0 0,-11-14 98 0 0,30-101-250 0 0,-61 64-753 0 0,-31 134-343 0 0,1 1 3 0 0,-1-1 0 0 0,1 1 0 0 0,-1 0-1 0 0,0-1 1 0 0,0 1 0 0 0,0-1 0 0 0,0 1 0 0 0,0-1-1 0 0,0 1 1 0 0,-1-1 0 0 0,1 1 0 0 0,-1 0-1 0 0,1-1 1 0 0,-1 1 0 0 0,0 0 0 0 0,0-1 0 0 0,0 1-1 0 0,0 0 1 0 0,-1 0 0 0 0,1 0 0 0 0,0 0 0 0 0,-1 0-1 0 0,-1-1-11 0 0,2 2-12 0 0,0-1-1 0 0,-1 1 1 0 0,1 1-1 0 0,-1-1 0 0 0,1 0 1 0 0,-1 0-1 0 0,1 0 0 0 0,-1 1 1 0 0,1-1-1 0 0,-1 1 0 0 0,1-1 1 0 0,-1 1-1 0 0,0 0 1 0 0,1-1-1 0 0,-1 1 0 0 0,0 0 1 0 0,1 0-1 0 0,-1 0 0 0 0,0 1 1 0 0,1-1-1 0 0,-1 0 1 0 0,0 0-1 0 0,1 1 0 0 0,-1-1 1 0 0,1 1-1 0 0,-1 0 0 0 0,1-1 1 0 0,-1 1-1 0 0,1 0 0 0 0,-1 0 1 0 0,1 0-1 0 0,0 0 1 0 0,-1 0-1 0 0,1 1 13 0 0,-74 103-261 0 0,63-12 254 0 0,14-89 14 0 0,0-1 0 0 0,0 0 0 0 0,1 1 0 0 0,0-1 0 0 0,-1 0 0 0 0,1 0 1 0 0,0-1-1 0 0,0 1 0 0 0,1 0 0 0 0,-1-1 0 0 0,1 0 0 0 0,-1 0 0 0 0,1 0 0 0 0,-1 0 0 0 0,1-1 0 0 0,0 1 0 0 0,0-1 0 0 0,0 0 1 0 0,0 0-1 0 0,0 0 0 0 0,0-1 0 0 0,0 0 0 0 0,0 1 0 0 0,0-1 0 0 0,0-1 0 0 0,1 1 0 0 0,1-1-7 0 0,-2 1 17 0 0,187-21 348 0 0,-189 21-356 0 0,-1 0-1 0 0,1 0 0 0 0,-1 0 1 0 0,1 0-1 0 0,-1 0 0 0 0,0 0 0 0 0,1 0 1 0 0,-1 1-1 0 0,0-1 0 0 0,1 0 1 0 0,-1 1-1 0 0,0-1 0 0 0,1 1 0 0 0,-1 0 1 0 0,0-1-1 0 0,0 1 0 0 0,1 0 0 0 0,-1 0 1 0 0,0 0-1 0 0,0-1 0 0 0,0 1 1 0 0,0 0-1 0 0,0 1 0 0 0,0-1 0 0 0,0 0 1 0 0,-1 0-1 0 0,1 0 0 0 0,0 0 1 0 0,-1 1-1 0 0,1-1 0 0 0,-1 0 0 0 0,1 1 1 0 0,-1-1-1 0 0,1 0 0 0 0,-1 1 1 0 0,0-1-1 0 0,0 1 0 0 0,0-1 0 0 0,0 0 1 0 0,0 1-1 0 0,0-1 0 0 0,0 1 1 0 0,0-1-1 0 0,0 0 0 0 0,-1 1 0 0 0,1-1 1 0 0,-1 0-1 0 0,1 1 0 0 0,-1-1 1 0 0,0 1-9 0 0,1 12 104 0 0,-35 96 375 0 0,3-5-378 0 0,32-96-130 0 0,12 63-3779 0 0,6-60-1928 0 0,10-11-3984 0 0,-10-8 3866 0 0,-14 4 5118 0 0,5-1 283 0 0</inkml:trace>
  <inkml:trace contextRef="#ctx0" brushRef="#br0" timeOffset="13667.751">8096 983 0 0 0,'0'0'1394'0'0,"0"0"765"0"0,0 0 269 0 0,0 0-53 0 0,0 0-170 0 0,0 0-263 0 0,0 0-367 0 0,0 0-324 0 0,0 0-243 0 0,0 0-129 0 0,0 0-74 0 0,0 0-53 0 0,-8 26-84 0 0,-40 129 354 0 0,47-153-970 0 0,-1 1-1 0 0,1 0 1 0 0,0-1-1 0 0,0 1 1 0 0,0 0 0 0 0,0 0-1 0 0,1 0 1 0 0,-1 0-1 0 0,1 0 1 0 0,0 0 0 0 0,-1 0-1 0 0,1 0 1 0 0,1 0-1 0 0,-1 0 1 0 0,0 0 0 0 0,1 0-1 0 0,-1 0 1 0 0,1-1-1 0 0,0 1 1 0 0,0 0 0 0 0,0 0-1 0 0,0 0 1 0 0,1-1-1 0 0,-1 1 1 0 0,1-1 0 0 0,0 1-1 0 0,-1-1 1 0 0,1 1-1 0 0,0-1 1 0 0,1 0 0 0 0,-1 0-1 0 0,0 0 1 0 0,0 0-1 0 0,1-1 1 0 0,-1 1 0 0 0,1-1-1 0 0,0 1 1 0 0,-1-1-1 0 0,1 0 1 0 0,0 0 0 0 0,0 0-1 0 0,0 0-51 0 0,2 0 77 0 0,0-1-1 0 0,-1 0 1 0 0,1 0-1 0 0,-1-1 1 0 0,1 1-1 0 0,0-1 1 0 0,-1 0-1 0 0,1 0 1 0 0,-1 0-1 0 0,0-1 1 0 0,1 1-1 0 0,-1-1 1 0 0,0 0-1 0 0,0-1 1 0 0,0 1-1 0 0,0-1 1 0 0,0 1-1 0 0,-1-1 1 0 0,1 0-1 0 0,-1-1 1 0 0,0 1-1 0 0,0 0 1 0 0,0-1-1 0 0,0 0 1 0 0,-1 0-1 0 0,1 0 1 0 0,-1 0-1 0 0,0 0 1 0 0,0 0-1 0 0,-1 0 1 0 0,1-1-1 0 0,-1 1 1 0 0,0-1-1 0 0,0 1 1 0 0,0-1-1 0 0,-1-1-76 0 0,2-2-40 0 0,0 0 0 0 0,0-1-1 0 0,-1 1 1 0 0,0-1 0 0 0,-1 1-1 0 0,0 0 1 0 0,0-1 0 0 0,0 1-1 0 0,-1-1 1 0 0,-1 1 0 0 0,0 0 0 0 0,0-1-1 0 0,0 1 1 0 0,-1 0 0 0 0,0 0-1 0 0,-1 1 1 0 0,1-1 0 0 0,-2 1 0 0 0,-2-4 40 0 0,-47-62-2224 0 0,53 73 2170 0 0,1-1 0 0 0,0 1 0 0 0,-1-1 0 0 0,1 1 0 0 0,-1-1 0 0 0,1 1 0 0 0,-1-1 0 0 0,1 1 0 0 0,-1-1 0 0 0,1 1 0 0 0,-1 0 0 0 0,1-1-1 0 0,-1 1 1 0 0,1 0 0 0 0,-1-1 0 0 0,1 1 0 0 0,-1 0 0 0 0,0 0 0 0 0,1 0 0 0 0,-1-1 0 0 0,0 1 0 0 0,1 0 0 0 0,-1 0 0 0 0,0 0 0 0 0,1 0 0 0 0,-1 0-1 0 0,1 0 1 0 0,-1 0 0 0 0,0 0 0 0 0,1 1 0 0 0,-1-1 0 0 0,0 0 0 0 0,1 0 0 0 0,-1 0 0 0 0,1 1 0 0 0,-1-1 0 0 0,0 0 0 0 0,1 1 0 0 0,-1-1-1 0 0,1 1 1 0 0,-1-1 0 0 0,1 0 0 0 0,-1 1 0 0 0,1-1 0 0 0,0 1 0 0 0,-1-1 0 0 0,1 1 0 0 0,0-1 0 0 0,-1 1 0 0 0,1 0 0 0 0,0-1 0 0 0,-1 1 0 0 0,1-1-1 0 0,0 1 1 0 0,0 0 0 0 0,0 0 54 0 0,-9 38-713 0 0,9-38 702 0 0,-1 2 9 0 0,0 1 0 0 0,1-1 1 0 0,-1 0-1 0 0,1 1 1 0 0,-1-1-1 0 0,1 1 1 0 0,0-1-1 0 0,1 1 0 0 0,-1-1 1 0 0,0 0-1 0 0,1 1 1 0 0,0-1-1 0 0,0 0 0 0 0,0 1 1 0 0,0-1-1 0 0,0 0 1 0 0,1 0-1 0 0,-1 0 1 0 0,1 0-1 0 0,0 0 0 0 0,0 0 1 0 0,0-1-1 0 0,0 1 1 0 0,1 0-1 0 0,-1-1 0 0 0,1 0 1 0 0,-1 0-1 0 0,1 0 1 0 0,0 0-1 0 0,0 0 0 0 0,0 0 1 0 0,0-1-1 0 0,0 1 1 0 0,0-1-1 0 0,0 0 1 0 0,1 0-1 0 0,-1 0 2 0 0,7 1 101 0 0,-1 0 1 0 0,1-1-1 0 0,0-1 1 0 0,-1 0-1 0 0,1 0 1 0 0,-1-1-1 0 0,1 0 1 0 0,-1 0-1 0 0,1-1 1 0 0,-1 0-1 0 0,0-1 1 0 0,0 0-1 0 0,0-1 1 0 0,0 0-1 0 0,0 0 1 0 0,-1-1-1 0 0,0 0 1 0 0,0 0-1 0 0,6-5-101 0 0,14-8 214 0 0,0-1-1 0 0,-1-1 0 0 0,0-1 0 0 0,-2-2 0 0 0,-1-1 1 0 0,-1 0-1 0 0,-1-2 0 0 0,-1 0 0 0 0,-1-2 0 0 0,-1 0 1 0 0,-2-1-1 0 0,-1-1 0 0 0,-1 0 0 0 0,-2-1 0 0 0,0-3-213 0 0,-6-101 208 0 0,-7 134-212 0 0,0 0-1 0 0,-1-1 1 0 0,1 1-1 0 0,0 0 1 0 0,-1-1-1 0 0,0 1 1 0 0,1 0-1 0 0,-1 0 1 0 0,0 0-1 0 0,1 0 1 0 0,-1-1-1 0 0,0 1 1 0 0,0 0-1 0 0,0 0 1 0 0,0 0-1 0 0,0 1 1 0 0,0-1-1 0 0,0 0 1 0 0,0 0-1 0 0,-1 0 1 0 0,1 1-1 0 0,0-1 1 0 0,0 1-1 0 0,-1-1 1 0 0,1 1-1 0 0,0-1 1 0 0,-1 1-1 0 0,1 0 1 0 0,0 0-1 0 0,-1 0 1 0 0,1 0-1 0 0,0-1 1 0 0,-1 2-1 0 0,1-1 1 0 0,0 0-1 0 0,-1 0 1 0 0,1 0-1 0 0,0 1 1 0 0,-1-1-1 0 0,1 1 1 0 0,0-1-1 0 0,-1 1 1 0 0,1-1-1 0 0,0 1 1 0 0,0 0-1 0 0,0-1 0 0 0,0 1 1 0 0,0 0-1 0 0,0 0 1 0 0,0 0-1 0 0,0 0 1 0 0,0 0-1 0 0,0 0 1 0 0,0 0-1 0 0,0 0 1 0 0,1 1-1 0 0,-1-1 1 0 0,0 0-1 0 0,1 0 1 0 0,-1 1-1 0 0,1-1 1 0 0,0 0-1 0 0,-1 2 5 0 0,-22 36-69 0 0,1 2 0 0 0,3 0 0 0 0,1 1 0 0 0,2 1 0 0 0,-4 20 69 0 0,16-53-11 0 0,-38 144-82 0 0,37-125 59 0 0,1 0-1 0 0,1 0 1 0 0,2 1-1 0 0,1-1 1 0 0,2 1-1 0 0,0 0 35 0 0,-1-24 5 0 0,-1 0 0 0 0,1 0-1 0 0,0 0 1 0 0,1-1 0 0 0,-1 1-1 0 0,1 0 1 0 0,0 0 0 0 0,1-1 0 0 0,0 1-1 0 0,-1-1 1 0 0,2 0 0 0 0,-1 0-1 0 0,0 0 1 0 0,1 0 0 0 0,0-1 0 0 0,0 1-1 0 0,1-1 1 0 0,-1 0 0 0 0,1 0-1 0 0,0-1 1 0 0,0 1 0 0 0,0-1 0 0 0,0 0-1 0 0,1 0 1 0 0,-1-1 0 0 0,1 0-1 0 0,0 0 1 0 0,-1 0 0 0 0,1-1-1 0 0,0 1 1 0 0,0-1 0 0 0,0-1 0 0 0,0 1-1 0 0,5-1-4 0 0,9-4 113 0 0,1-1 0 0 0,-1 0 0 0 0,0-1 0 0 0,-1-2 0 0 0,0 0 0 0 0,0 0 0 0 0,-1-2 0 0 0,0-1 0 0 0,0 0 0 0 0,-1-1 0 0 0,-1 0 0 0 0,0-2 0 0 0,-1 0-1 0 0,0-1 1 0 0,-1 0 0 0 0,0-3-113 0 0,16-9 203 0 0,1-5-20 0 0,0-1 0 0 0,-2-1 0 0 0,-2-2 0 0 0,15-24-183 0 0,-17 18 22 0 0,-1-2 0 0 0,-2 0 1 0 0,-3-2-1 0 0,-1 0 0 0 0,-2-1 1 0 0,5-29-23 0 0,-13-74-99 0 0,-7 149 96 0 0,-1 0 0 0 0,0-1 0 0 0,0 1 0 0 0,0 0 0 0 0,0-1 0 0 0,0 1 0 0 0,0-1 0 0 0,0 1 1 0 0,0 0-1 0 0,-1-1 0 0 0,1 1 0 0 0,-1-1 0 0 0,1 1 0 0 0,-1 0 0 0 0,1 0 0 0 0,-1-1 0 0 0,0 1 0 0 0,1 0 0 0 0,-1 0 0 0 0,0 0 1 0 0,0 0-1 0 0,0 0 0 0 0,0 0 0 0 0,0 0 0 0 0,0 0 0 0 0,0 0 0 0 0,0 0 0 0 0,-1 0 0 0 0,1 1 0 0 0,0-1 0 0 0,0 0 0 0 0,-1 1 0 0 0,1-1 1 0 0,0 1-1 0 0,-1 0 0 0 0,1-1 0 0 0,0 1 0 0 0,-1 0 0 0 0,1 0 0 0 0,-1 0 0 0 0,1 0 0 0 0,0 0 0 0 0,-1 0 0 0 0,1 0 0 0 0,-1 0 0 0 0,1 1 1 0 0,0-1-1 0 0,-1 1 3 0 0,-60 34-278 0 0,39-4 277 0 0,1 2-1 0 0,1 0 0 0 0,2 1 1 0 0,1 1-1 0 0,2 0 0 0 0,2 2 1 0 0,1 0-1 0 0,-6 27 2 0 0,12-38-3 0 0,1 0 1 0 0,2 0-1 0 0,0 0 0 0 0,2 1 1 0 0,0 0-1 0 0,2-1 0 0 0,1 1 1 0 0,4 24 2 0 0,24 22 34 0 0,-27-65-25 0 0,1 1 0 0 0,1-1 0 0 0,0 0 0 0 0,0 0-1 0 0,0 0 1 0 0,1 0 0 0 0,0-1 0 0 0,0 0 0 0 0,1 0-1 0 0,0 0 1 0 0,1-1 0 0 0,-1 0 0 0 0,1 0 0 0 0,0-1-1 0 0,1 1 1 0 0,-1-2 0 0 0,1 1 0 0 0,0-1 0 0 0,0 0-1 0 0,0-1 1 0 0,1 1 0 0 0,-1-2 0 0 0,1 1 0 0 0,0-1 0 0 0,6 0-10 0 0,-11-2 12 0 0,1 1 2 0 0,0-1 0 0 0,-1 0-1 0 0,1 0 1 0 0,0 0 0 0 0,0-1-1 0 0,-1 1 1 0 0,1-1 0 0 0,-1 0 0 0 0,1-1-1 0 0,-1 1 1 0 0,1-1 0 0 0,-1 0-1 0 0,0 0 1 0 0,1 0 0 0 0,-1-1-1 0 0,0 1 1 0 0,2-3-13 0 0,72-60 110 0 0,2-8-24 0 0,-46 36-59 0 0,-34 36-4 0 0,0 1 7 0 0,0 0 20 0 0,0 0-28 0 0,0 0-18 0 0,-21 34-350 0 0,13 0 403 0 0,6-27-68 0 0,0-1-1 0 0,1 1 1 0 0,0 0 0 0 0,-1 0-1 0 0,2 0 1 0 0,-1 0 0 0 0,1 0-1 0 0,0 0 1 0 0,1-1 0 0 0,0 1-1 0 0,0 0 1 0 0,2 5 11 0 0,22 43-120 0 0,-14-42 126 0 0,-9-11-6 0 0,0 1-1 0 0,0-1 0 0 0,0 0 1 0 0,1 1-1 0 0,-1-1 1 0 0,0 0-1 0 0,1 0 1 0 0,-1 0-1 0 0,1-1 0 0 0,0 1 1 0 0,0-1-1 0 0,0 1 1 0 0,0-1-1 0 0,0 0 0 0 0,0 0 1 0 0,0 0-1 0 0,0-1 1 0 0,0 1-1 0 0,0-1 1 0 0,2 1 0 0 0,3-2 25 0 0,0 1 1 0 0,-1-1 0 0 0,1 0-1 0 0,-1 0 1 0 0,1-1 0 0 0,-1 0-1 0 0,0-1 1 0 0,0 0 0 0 0,0 0-1 0 0,0 0 1 0 0,0-1 0 0 0,-1 0 0 0 0,1 0-1 0 0,-1 0 1 0 0,4-5-26 0 0,188-189 253 0 0,-193 194-262 0 0,0 0-1 0 0,0 0 0 0 0,0 0 1 0 0,0 1-1 0 0,0 0 0 0 0,1 0 0 0 0,-1 0 1 0 0,1 0-1 0 0,0 1 0 0 0,0 0 1 0 0,0 1-1 0 0,0-1 0 0 0,0 1 1 0 0,0 0-1 0 0,3 0 10 0 0,6 45-65 0 0,-34 104 210 0 0,19-101-204 0 0,26-47 19 0 0,63-62 98 0 0,30-30-114 0 0,-58 56-34 0 0,-59 37 85 0 0,-1 0 0 0 0,0 0 0 0 0,1 0 0 0 0,-1 1-1 0 0,0-1 1 0 0,1 0 0 0 0,-1 1 0 0 0,0-1 0 0 0,0 1 0 0 0,0-1 0 0 0,0 1-1 0 0,-1 0 1 0 0,1-1 0 0 0,0 1 0 0 0,-1 0 0 0 0,1 0 0 0 0,-1 0-1 0 0,0-1 1 0 0,1 1 0 0 0,-1 0 0 0 0,0 0 0 0 0,0 0 0 0 0,0 0-1 0 0,0-1 1 0 0,-1 1 0 0 0,1 0 0 0 0,0 0 0 0 0,-1 0 0 0 0,1-1 0 0 0,-1 2 4 0 0,0 4 20 0 0,-5 44 85 0 0,5 12-69 0 0,1-62-85 0 0,0 0 0 0 0,0-1 1 0 0,1 1-1 0 0,-1 0 0 0 0,0 0 0 0 0,0-1 1 0 0,1 1-1 0 0,-1 0 0 0 0,0-1 0 0 0,1 1 1 0 0,-1 0-1 0 0,1-1 0 0 0,-1 1 0 0 0,1-1 1 0 0,-1 1-1 0 0,1 0 0 0 0,-1-1 0 0 0,1 0 1 0 0,-1 1-1 0 0,1-1 0 0 0,0 1 0 0 0,-1-1 1 0 0,1 0-1 0 0,0 1 0 0 0,-1-1 0 0 0,1 0 0 0 0,0 1 1 0 0,0-1-1 0 0,-1 0 0 0 0,1 0 0 0 0,0 0 1 0 0,0 0-1 0 0,-1 0 0 0 0,1 0 0 0 0,0 0 1 0 0,0 0-1 0 0,-1 0 0 0 0,1 0 0 0 0,0 0 1 0 0,0-1-1 0 0,-1 1 0 0 0,1 0 0 0 0,0 0 1 0 0,0-1-1 0 0,-1 1 0 0 0,1-1 0 0 0,0 1 1 0 0,-1 0-1 0 0,1-1 0 0 0,-1 1 50 0 0,22-16-8349 0 0,-18 7 1591 0 0,0 4-1782 0 0</inkml:trace>
  <inkml:trace contextRef="#ctx0" brushRef="#br0" timeOffset="14255.984">10661 902 13755 0 0,'0'0'2056'0'0,"0"0"-357"0"0,0 0-157 0 0,0 0-258 0 0,0 0-322 0 0,0 0-225 0 0,0 0-151 0 0,0 0-111 0 0,0 0-118 0 0,0 0-110 0 0,0 0-121 0 0,-33 16-39 0 0,-104 52-24 0 0,130-66-54 0 0,0 1 0 0 0,0 0 0 0 0,1 1 1 0 0,0-1-1 0 0,-1 1 0 0 0,1 1 0 0 0,0-1 0 0 0,1 1 1 0 0,-1 0-1 0 0,1 0 0 0 0,0 1 0 0 0,1-1 0 0 0,-4 5-9 0 0,-3 7 11 0 0,5-10-40 0 0,0 1 0 0 0,1 0-1 0 0,0 0 1 0 0,0 1 0 0 0,1 0-1 0 0,0-1 1 0 0,1 2 0 0 0,0-1-1 0 0,0 0 1 0 0,1 0 0 0 0,0 1-1 0 0,1-1 1 0 0,0 1 0 0 0,0 8 29 0 0,2-16 1 0 0,0 0 0 0 0,0 0 1 0 0,1-1-1 0 0,-1 1 0 0 0,1-1 1 0 0,-1 1-1 0 0,1-1 0 0 0,0 0 1 0 0,0 0-1 0 0,-1 0 0 0 0,1 1 1 0 0,0-2-1 0 0,0 1 0 0 0,0 0 1 0 0,0 0-1 0 0,0-1 0 0 0,0 1 1 0 0,0-1-1 0 0,0 1 0 0 0,0-1 1 0 0,1 0-1 0 0,-1 0 0 0 0,0 0 1 0 0,0 0-1 0 0,0 0 0 0 0,0-1 1 0 0,0 1-1 0 0,0-1 0 0 0,0 1 1 0 0,0-1-1 0 0,0 0 0 0 0,0 1 1 0 0,1-2-2 0 0,21-10 155 0 0,-2-1 0 0 0,0-1 0 0 0,0-1 0 0 0,-1-1 0 0 0,-1-1 1 0 0,-1 0-1 0 0,0-2 0 0 0,-2 0 0 0 0,8-11-155 0 0,-14 17 92 0 0,-9 10-59 0 0,0 0 0 0 0,0 0 0 0 0,1 0 0 0 0,-1 0 0 0 0,1 0 0 0 0,0 1 0 0 0,0-1 0 0 0,0 1 0 0 0,0 0 0 0 0,0-1 0 0 0,0 2 0 0 0,1-1 0 0 0,-1 0 0 0 0,0 1 0 0 0,1-1 0 0 0,0 1 0 0 0,-1 0 0 0 0,1 0 0 0 0,3 0-33 0 0,14 41 40 0 0,13 60 12 0 0,-4-20-36 0 0,10 42-28 0 0,-21-19 1 0 0,-15-81 14 0 0,-1-1 0 0 0,-1 1 0 0 0,-1 0-1 0 0,-2 0 1 0 0,0 0 0 0 0,-1 0 0 0 0,-1 0 0 0 0,0 0-1 0 0,-2-1 1 0 0,-1 1-3 0 0,3-11 12 0 0,-1-1-1 0 0,0 1 0 0 0,-1-1 1 0 0,0 0-1 0 0,0 0 0 0 0,-1 0 1 0 0,0-1-1 0 0,-1 1 0 0 0,0-2 1 0 0,0 1-1 0 0,-1-1 0 0 0,0 0 1 0 0,-1-1-1 0 0,0 0 0 0 0,0 0 1 0 0,0-1-1 0 0,-1 0 0 0 0,0 0 1 0 0,0-1-1 0 0,0-1 0 0 0,-1 1 1 0 0,1-2-1 0 0,-1 0 0 0 0,0 0 1 0 0,0-1-1 0 0,-11 1-11 0 0,19-3 0 0 0,0 0 0 0 0,0 0 0 0 0,1 0 0 0 0,-1 0 0 0 0,0-1 0 0 0,1 1-1 0 0,-1-1 1 0 0,0 0 0 0 0,1 0 0 0 0,-1 0 0 0 0,1 0 0 0 0,-1 0 0 0 0,1-1 0 0 0,0 1 0 0 0,-1-1 0 0 0,1 1 0 0 0,0-1 0 0 0,0 0 0 0 0,0 0 0 0 0,0 0-1 0 0,1 0 1 0 0,-1 0 0 0 0,0 0 0 0 0,1 0 0 0 0,-1-1 0 0 0,1 1 0 0 0,0-1 0 0 0,0 1 0 0 0,0-1 0 0 0,0 1 0 0 0,0-1 0 0 0,1 0 0 0 0,-1 1 0 0 0,1-1-1 0 0,0 0 1 0 0,0 0 0 0 0,0-2 0 0 0,0-3-19 0 0,0-1 0 0 0,0 0 1 0 0,1 1-1 0 0,1-1 0 0 0,-1 1 0 0 0,2-1 0 0 0,-1 1 0 0 0,1 0 0 0 0,0 0 0 0 0,1 0 0 0 0,1-3 19 0 0,53-79-182 0 0,21-37-3806 0 0,-73 110 992 0 0,0 2-4556 0 0,1 6-3782 0 0</inkml:trace>
  <inkml:trace contextRef="#ctx0" brushRef="#br0" timeOffset="14591.671">9502 641 11562 0 0,'0'0'2126'0'0,"0"0"-345"0"0,0 0-285 0 0,0 0-174 0 0,0 0-196 0 0,0 0-131 0 0,0 0-60 0 0,0 0-116 0 0,0 0-156 0 0,0 0-166 0 0,0 0-154 0 0,0 0-120 0 0,-11 4-82 0 0,-33 10-56 0 0,33-10-61 0 0,21 7-2095 0 0,-3-8 80 0 0,8 1-9116 0 0,-7-4 2138 0 0</inkml:trace>
  <inkml:trace contextRef="#ctx0" brushRef="#br0" timeOffset="20075.137">16730 1068 14347 0 0,'0'0'1427'0'0,"0"0"-363"0"0,0 0-160 0 0,0 0 10 0 0,0 0-71 0 0,0 0-179 0 0,0 0-200 0 0,0 0-185 0 0,0 0-122 0 0,0 0-87 0 0,0 0-90 0 0,0 0-93 0 0,-8 30-184 0 0,-20 91-352 0 0,26-78-2462 0 0,6-41-408 0 0,-3 0-2258 0 0,2-1-1870 0 0</inkml:trace>
  <inkml:trace contextRef="#ctx0" brushRef="#br0" timeOffset="20323.506">16719 707 16083 0 0,'0'0'1057'0'0,"0"0"-169"0"0,0 0-128 0 0,0 0-72 0 0,0 0-200 0 0,0 0-240 0 0,0 0-208 0 0,0 0-288 0 0,0 0-208 0 0,0 0-128 0 0,0 0-176 0 0,0 0-216 0 0,0 0-393 0 0,0 0-815 0 0,3 48-1761 0 0,1-26-1160 0 0,0-11 480 0 0</inkml:trace>
  <inkml:trace contextRef="#ctx0" brushRef="#br0" timeOffset="20645.002">16855 1256 5457 0 0,'0'0'3274'0'0,"0"0"-879"0"0,0 0-309 0 0,0 0-128 0 0,0 0-272 0 0,0 0-335 0 0,0 0-265 0 0,0 0-159 0 0,0 0-140 0 0,0 0-135 0 0,0 0-138 0 0,0 0-105 0 0,0 0-90 0 0,17-34-88 0 0,51-105-61 0 0,-19 29 144 0 0,-21 69-621 0 0,-19 71-1113 0 0,21 156 1180 0 0,-28-181 315 0 0,0 0 0 0 0,1 0 0 0 0,-1 0 1 0 0,1 0-1 0 0,0-1 0 0 0,0 1 0 0 0,1-1 1 0 0,-1 0-1 0 0,1 0 0 0 0,0 0 0 0 0,0-1 1 0 0,1 1-1 0 0,-1-1 0 0 0,1 0 1 0 0,-1 0-1 0 0,1-1 0 0 0,0 1 0 0 0,0-1 1 0 0,0 0-1 0 0,0 0 0 0 0,0-1 0 0 0,1 0 1 0 0,-1 0-1 0 0,0 0 0 0 0,1 0 0 0 0,-1-1 1 0 0,1 0-1 0 0,-1 0 0 0 0,1 0 0 0 0,1-1-75 0 0,0-3 186 0 0,0-1 1 0 0,-1 1-1 0 0,0-1 0 0 0,0 0 0 0 0,0 0 0 0 0,-1-1 0 0 0,1 0 0 0 0,-2 0 0 0 0,1 0 0 0 0,0-1 0 0 0,-1 1 0 0 0,-1-1 0 0 0,1 0 0 0 0,-1 0 0 0 0,0-1 0 0 0,1-4-186 0 0,17-69 387 0 0,-19 72-1912 0 0,0-14 4245 0 0,-1 15-4556 0 0,-1-1-4579 0 0,0 0-6476 0 0,0 8 5568 0 0</inkml:trace>
  <inkml:trace contextRef="#ctx0" brushRef="#br0" timeOffset="20890.931">17667 961 15075 0 0,'0'0'2017'0'0,"0"0"-385"0"0,0 0-245 0 0,0 0-201 0 0,0 0-286 0 0,0 0-275 0 0,0 0-187 0 0,0 0-118 0 0,0 0-100 0 0,0 0-80 0 0,0 0-59 0 0,-32 20-41 0 0,-97 62-8 0 0,127-81-31 0 0,0-1 1 0 0,-1 1-1 0 0,1 0 0 0 0,0 0 0 0 0,0 1 1 0 0,0-1-1 0 0,0 0 0 0 0,0 1 0 0 0,0-1 0 0 0,0 1 1 0 0,0 0-1 0 0,0-1 0 0 0,1 1 0 0 0,-1 0 1 0 0,1 0-1 0 0,-1 0 0 0 0,1 0 0 0 0,0 0 1 0 0,0 1-1 0 0,0-1 0 0 0,0 0 0 0 0,0 0 0 0 0,0 1 1 0 0,1-1-1 0 0,-1 1 0 0 0,1-1 0 0 0,0 0 1 0 0,0 1-1 0 0,0 0-1 0 0,0 5 1 0 0,-1-3-9 0 0,0 0 0 0 0,1 0-1 0 0,0 1 1 0 0,0-1-1 0 0,0 0 1 0 0,0 0 0 0 0,1 0-1 0 0,0 0 1 0 0,0 0-1 0 0,0 0 1 0 0,0 0 0 0 0,1 0-1 0 0,0-1 1 0 0,0 1-1 0 0,0 0 1 0 0,1-1 0 0 0,0 0-1 0 0,-1 1 1 0 0,2-1-1 0 0,-1 0 1 0 0,0-1 0 0 0,1 1-1 0 0,-1 0 1 0 0,1-1-1 0 0,0 0 1 0 0,1 0 0 0 0,-1 0-1 0 0,0 0 1 0 0,1-1-1 0 0,-1 0 1 0 0,1 0 0 0 0,0 0-1 0 0,1 0 9 0 0,89 20-969 0 0,-81-22 664 0 0,76-14-5444 0 0,-75 7 3436 0 0,2-1-4150 0 0,-6 4-1591 0 0</inkml:trace>
  <inkml:trace contextRef="#ctx0" brushRef="#br0" timeOffset="21194.506">17974 541 16428 0 0,'0'0'1497'0'0,"0"0"-218"0"0,0 0-209 0 0,0 0-190 0 0,0 0-133 0 0,0 0-122 0 0,0 0-55 0 0,0 0-34 0 0,0 0-42 0 0,0 0-68 0 0,-15 35-39 0 0,-46 108-26 0 0,57-134-295 0 0,-1 0 0 0 0,1 1 0 0 0,1-1 0 0 0,0 1 0 0 0,0 0 0 0 0,1-1 0 0 0,1 1 0 0 0,-1 0 0 0 0,2 0 0 0 0,-1 8-66 0 0,1 11 162 0 0,-6 94 46 0 0,5 1 0 0 0,8 31-208 0 0,0-67-893 0 0,0-70-755 0 0,-4-15 416 0 0,10-2-15005 0 0,-9-5 9709 0 0</inkml:trace>
  <inkml:trace contextRef="#ctx0" brushRef="#br0" timeOffset="21376.738">18203 1094 14347 0 0,'0'0'1412'0'0,"0"0"-26"0"0,0 0 56 0 0,0 0-98 0 0,0 0-264 0 0,0 0-298 0 0,0 0-290 0 0,0 0-198 0 0,-11 33-120 0 0,-34 105-107 0 0,34-70-1276 0 0,22-64-5778 0 0,-8-4 2012 0 0,-2 0-4674 0 0</inkml:trace>
  <inkml:trace contextRef="#ctx0" brushRef="#br0" timeOffset="21643.712">18203 726 12299 0 0,'0'0'2088'0'0,"0"0"-592"0"0,0 0-431 0 0,0 0-409 0 0,0 0-336 0 0,0 0-304 0 0,0 0-400 0 0,0 0-656 0 0,0 0-513 0 0,0 0-1167 0 0,0 0-2457 0 0,0 0-1889 0 0</inkml:trace>
  <inkml:trace contextRef="#ctx0" brushRef="#br0" timeOffset="21938.387">18395 1315 14627 0 0,'0'0'2017'0'0,"0"0"-394"0"0,0 0-163 0 0,0 0-185 0 0,0 0-308 0 0,0 0-264 0 0,0 0-178 0 0,0 0-106 0 0,0 0-83 0 0,0 0-79 0 0,0 0-69 0 0,0 0-52 0 0,0 0-41 0 0,10-33-27 0 0,33-100-51 0 0,-1 49-1 0 0,-40 81-115 0 0,0 0-1 0 0,0 0 0 0 0,0 0 0 0 0,0 0 1 0 0,0 0-1 0 0,1 0 0 0 0,0 1 0 0 0,-1-1 1 0 0,1 1-1 0 0,0 0 0 0 0,0 0 0 0 0,0 0 1 0 0,1 0-1 0 0,-1 0 0 0 0,0 0 0 0 0,1 1 1 0 0,-1 0-1 0 0,1 0 0 0 0,3-1 100 0 0,4 46-1348 0 0,-1 85 1032 0 0,-6-115 328 0 0,25 41 36 0 0,-24-53 96 0 0,1 1 0 0 0,-1-1 0 0 0,0 0 0 0 0,1-1-1 0 0,-1 1 1 0 0,1-1 0 0 0,-1 0 0 0 0,1-1 0 0 0,-1 1 0 0 0,1-1 0 0 0,0 0 0 0 0,-1 0 0 0 0,1-1 0 0 0,-1 0-1 0 0,1 0 1 0 0,-1 0 0 0 0,1-1 0 0 0,-1 1 0 0 0,0-1 0 0 0,1-1 0 0 0,-1 1 0 0 0,0-1 0 0 0,0 0 0 0 0,-1 0 0 0 0,2-1-144 0 0,3-2 154 0 0,0-1 1 0 0,-1 0 0 0 0,0-1 0 0 0,0 1-1 0 0,-1-2 1 0 0,0 1 0 0 0,0-1-1 0 0,-1 0 1 0 0,0 0 0 0 0,-1-1 0 0 0,1 0-1 0 0,1-7-154 0 0,1-32-100 0 0,-8 27-6364 0 0,0 16 2749 0 0,0 6-3201 0 0,0 0-2573 0 0</inkml:trace>
  <inkml:trace contextRef="#ctx0" brushRef="#br0" timeOffset="22288.763">19037 1234 5425 0 0,'0'0'3087'0'0,"0"0"-282"0"0,0 0-214 0 0,0 0-338 0 0,0 0-377 0 0,0 0-299 0 0,0 0-279 0 0,0 0-257 0 0,0 0-225 0 0,32-8-201 0 0,98-26-134 0 0,-88 16-77 0 0,-37 14-348 0 0,0 0 1 0 0,0 0-1 0 0,0 0 0 0 0,0-1 1 0 0,-1 1-1 0 0,0-1 0 0 0,0 0 0 0 0,-1-1 1 0 0,1 1-1 0 0,-1-1 0 0 0,0 1 0 0 0,0-1 1 0 0,-1 0-1 0 0,0 0 0 0 0,0 0 0 0 0,0-1 1 0 0,-1 1-1 0 0,0 0 0 0 0,0 0 1 0 0,-1-1-1 0 0,1 1 0 0 0,-1-1 0 0 0,-1 1 1 0 0,1 0-1 0 0,-1-1 0 0 0,-1-2-56 0 0,-1 6-66 0 0,-1-1 0 0 0,0 1 0 0 0,0 0 0 0 0,0 0 0 0 0,0 0 0 0 0,-1 1 0 0 0,1 0 0 0 0,-1-1-1 0 0,1 2 1 0 0,-1-1 0 0 0,0 0 0 0 0,0 1 0 0 0,0 0 0 0 0,0 0 0 0 0,0 1 0 0 0,0-1 0 0 0,0 1 0 0 0,0 0 0 0 0,0 0 0 0 0,0 1 0 0 0,0-1 0 0 0,-1 2 66 0 0,-6 0-55 0 0,-1 1 1 0 0,1 1-1 0 0,0 0 1 0 0,1 1-1 0 0,-1 0 1 0 0,1 1-1 0 0,0 0 1 0 0,0 1-1 0 0,1 0 1 0 0,0 0 0 0 0,0 1-1 0 0,0 1 1 0 0,1 0-1 0 0,1 0 1 0 0,-1 0-1 0 0,2 1 1 0 0,-1 1-1 0 0,-1 3 55 0 0,4-6 11 0 0,1 0 0 0 0,-1 0 0 0 0,1 0 0 0 0,1 0-1 0 0,0 1 1 0 0,0-1 0 0 0,0 1 0 0 0,1 0 0 0 0,1 0 0 0 0,0 0-1 0 0,0 0 1 0 0,0 0 0 0 0,1 0 0 0 0,1 0 0 0 0,-1 0-1 0 0,1 0 1 0 0,1 0 0 0 0,0 0 0 0 0,0 0 0 0 0,1-1 0 0 0,0 1-1 0 0,0-1 1 0 0,1 1 0 0 0,0-1 0 0 0,1 0 0 0 0,0 1-11 0 0,7 5 40 0 0,1-1 0 0 0,0 0 1 0 0,0 0-1 0 0,1-1 1 0 0,1-1-1 0 0,0-1 0 0 0,1 0 1 0 0,0-1-1 0 0,0 0 0 0 0,1-1 1 0 0,0-1-1 0 0,0-1 1 0 0,0-1-1 0 0,1 0 0 0 0,0-1 1 0 0,0-1-1 0 0,17 1-40 0 0,40 3-4318 0 0,0-5-4476 0 0,-59-2-2360 0 0</inkml:trace>
  <inkml:trace contextRef="#ctx0" brushRef="#br0" timeOffset="19242.443">15268 851 0 0 0,'0'0'1104'0'0,"0"0"12"0"0,0 0 109 0 0,0 0 306 0 0,0 0 278 0 0,0 0 43 0 0,0 0-85 0 0,0 0-174 0 0,0 0-206 0 0,0 0-167 0 0,0 0-130 0 0,0 0-90 0 0,0 0-77 0 0,-4-6-73 0 0,2 2-686 0 0,1 3-96 0 0,0-1 1 0 0,0 0-1 0 0,0 1 1 0 0,0-1-1 0 0,0 1 1 0 0,0 0 0 0 0,0-1-1 0 0,-1 1 1 0 0,1 0-1 0 0,0 0 1 0 0,-1 0-1 0 0,1 0 1 0 0,-1 0-1 0 0,1 0 1 0 0,-1 0-1 0 0,0 1 1 0 0,1-1-1 0 0,-1 0 1 0 0,0 1-1 0 0,0-1 1 0 0,1 1-1 0 0,-1 0 1 0 0,0 0-1 0 0,0 0 1 0 0,1-1-1 0 0,-2 2-68 0 0,-12 1 148 0 0,1 1 0 0 0,0 0-1 0 0,0 1 1 0 0,0 1-1 0 0,0 0 1 0 0,1 1 0 0 0,0 1-1 0 0,0 0 1 0 0,1 0 0 0 0,-1 1-1 0 0,2 1 1 0 0,-1 0-1 0 0,1 1 1 0 0,1 0 0 0 0,0 1-1 0 0,-1 1-147 0 0,-2 5 85 0 0,2 1 0 0 0,0 0 0 0 0,1 1 0 0 0,1 0-1 0 0,0 1 1 0 0,2 0 0 0 0,0 0 0 0 0,-2 16-85 0 0,7-33 19 0 0,0 0-1 0 0,1 0 1 0 0,-1 1 0 0 0,1-1-1 0 0,0 1 1 0 0,0-1 0 0 0,0 1-1 0 0,1-1 1 0 0,-1 1 0 0 0,1-1-1 0 0,0 1 1 0 0,0 0 0 0 0,0-1-1 0 0,1 1 1 0 0,-1 0 0 0 0,1-1-1 0 0,0 1 1 0 0,0-1 0 0 0,0 1-1 0 0,0-1 1 0 0,0 0 0 0 0,1 1-1 0 0,0-1 1 0 0,0 0 0 0 0,0 0-1 0 0,0 0 1 0 0,0 0 0 0 0,0 0-1 0 0,1-1 1 0 0,-1 1 0 0 0,1-1-1 0 0,0 0 1 0 0,0 1 0 0 0,0-1 0 0 0,0 0-1 0 0,0-1 1 0 0,1 1-19 0 0,4-1 82 0 0,0-1 0 0 0,-1-1 1 0 0,1 1-1 0 0,0-1 0 0 0,0-1 0 0 0,-1 0 0 0 0,1 0 1 0 0,-1 0-1 0 0,1-1 0 0 0,-1 0 0 0 0,0 0 1 0 0,0-1-1 0 0,0 0 0 0 0,0 0 0 0 0,-1 0 1 0 0,0-1-1 0 0,0 0 0 0 0,0 0 0 0 0,2-4-82 0 0,95-126 676 0 0,-73 90-515 0 0,17-21 47 0 0,-34 92-449 0 0,19 69 346 0 0,2-4-324 0 0,-33-88 86 0 0,1-1 0 0 0,-1 1 0 0 0,1-1 0 0 0,0 0 0 0 0,0 0 0 0 0,0 0 0 0 0,0 0 0 0 0,0 0 0 0 0,0 0 0 0 0,1-1 0 0 0,-1 1 0 0 0,0-1 0 0 0,1 1 0 0 0,-1-1 0 0 0,1 0 0 0 0,0 0 0 0 0,-1 0 0 0 0,1-1 0 0 0,0 1 0 0 0,0 0 0 0 0,0-1 133 0 0,18 3-5054 0 0,-1-2-5115 0 0,-16-1 1789 0 0</inkml:trace>
  <inkml:trace contextRef="#ctx0" brushRef="#br0" timeOffset="19637.93">15545 1193 7346 0 0,'0'0'4375'0'0,"0"0"-1834"0"0,0 0-729 0 0,0 0-137 0 0,0 0-168 0 0,0 0-204 0 0,0 0-195 0 0,0 0-224 0 0,0 0-185 0 0,0 0-163 0 0,0 0-137 0 0,0 0-47 0 0,3-24-24 0 0,12-75-33 0 0,16 33 171 0 0,-19 52-373 0 0,89-98 220 0 0,-101 110-326 0 0,1 1 0 0 0,0 0 1 0 0,0-1-1 0 0,0 1 0 0 0,0 0 0 0 0,0 0 0 0 0,0-1 0 0 0,0 1 0 0 0,0 0 0 0 0,0 0 0 0 0,1 0 0 0 0,-1 0 0 0 0,0 1 0 0 0,1-1 1 0 0,-1 0-1 0 0,0 1 0 0 0,1-1 0 0 0,-1 0 0 0 0,1 1 0 0 0,-1 0 0 0 0,1-1 0 0 0,0 1 0 0 0,-1 0 0 0 0,1 0 0 0 0,-1 0 1 0 0,1 0-1 0 0,-1 0 0 0 0,1 0 0 0 0,0 0 0 0 0,-1 1 0 0 0,1-1 0 0 0,-1 0 0 0 0,1 1 0 0 0,-1-1 0 0 0,1 1 0 0 0,-1 0 1 0 0,0-1-1 0 0,1 1 0 0 0,-1 0 0 0 0,0 0 0 0 0,0 0 0 0 0,1 0 0 0 0,-1 0 0 0 0,0 0 0 0 0,0 0 0 0 0,0 1 0 0 0,0 0 13 0 0,5 78 13 0 0,-6-68-5 0 0,0 0 1 0 0,0 0 0 0 0,1 0 0 0 0,1 0 0 0 0,0 0 0 0 0,0 0 0 0 0,1 0 0 0 0,1-1-1 0 0,0 0 1 0 0,0 1 0 0 0,1-2 0 0 0,4 6-9 0 0,-6-12 61 0 0,0 0-1 0 0,0 0 1 0 0,0 0-1 0 0,1 0 1 0 0,0-1 0 0 0,0 1-1 0 0,0-1 1 0 0,0 0-1 0 0,0 0 1 0 0,1-1-1 0 0,-1 1 1 0 0,1-1-1 0 0,0 0 1 0 0,-1 0 0 0 0,1-1-1 0 0,0 1 1 0 0,0-1-1 0 0,0 0 1 0 0,0-1-1 0 0,1 1 1 0 0,-1-1 0 0 0,0 0-1 0 0,0 0 1 0 0,0 0-1 0 0,0-1 1 0 0,0 0-1 0 0,0 0 1 0 0,0 0-1 0 0,2-1-59 0 0,60-58 721 0 0,-51 40-666 0 0,51-90-3303 0 0,-59 96-146 0 0,-4 5-2287 0 0,-1 1-6462 0 0</inkml:trace>
  <inkml:trace contextRef="#ctx0" brushRef="#br0" timeOffset="25907.88">19930 1315 1512 0 0,'0'0'2754'0'0,"0"0"-533"0"0,0 0-357 0 0,0 0-74 0 0,0 0-67 0 0,0 0-236 0 0,0 0-347 0 0,0 0-370 0 0,0 0-308 0 0,0 0-151 0 0,0 0-34 0 0,-13 14-19 0 0,-76 104 337 0 0,0 7-1041 0 0,69-97-1420 0 0,7-8-2718 0 0,5-9-3235 0 0,8-7 5370 0 0</inkml:trace>
  <inkml:trace contextRef="#ctx0" brushRef="#br0" timeOffset="26478.105">20827 891 2697 0 0,'0'0'2665'0'0,"0"0"-832"0"0,0 0-345 0 0,0 0 5 0 0,0 0 15 0 0,0 0-85 0 0,0 0-187 0 0,0 0-237 0 0,0 0-194 0 0,0 0-179 0 0,0 0-130 0 0,0 0-51 0 0,-23 0-12 0 0,-71 1-8 0 0,32 16 529 0 0,49-9-757 0 0,-6 1 61 0 0,0 0 0 0 0,1 2 0 0 0,0 0 0 0 0,1 1 0 0 0,0 0 0 0 0,1 2 0 0 0,0 0 0 0 0,-3 4-258 0 0,5-4 128 0 0,-5 24-21 0 0,22-33-108 0 0,0 0 0 0 0,0 0 1 0 0,1 0-1 0 0,-1-1 0 0 0,1 1 0 0 0,0-1 0 0 0,0 0 1 0 0,0 0-1 0 0,1 0 0 0 0,-1-1 0 0 0,1 0 0 0 0,0 0 0 0 0,0 0 1 0 0,0 0-1 0 0,1-1 0 0 0,-1 0 0 0 0,1 0 0 0 0,-1 0 1 0 0,1 0-1 0 0,-1-1 0 0 0,1 0 0 0 0,0-1 0 0 0,2 1 1 0 0,136 44-4 0 0,-142-43 28 0 0,0-1 0 0 0,0 0 0 0 0,0 1-1 0 0,0-1 1 0 0,0 1 0 0 0,0 0 0 0 0,0 0-1 0 0,-1-1 1 0 0,1 1 0 0 0,-1 0-1 0 0,1 0 1 0 0,-1 1 0 0 0,0-1 0 0 0,0 0-1 0 0,0 0 1 0 0,0 1 0 0 0,0-1 0 0 0,-1 0-1 0 0,1 1 1 0 0,-1-1 0 0 0,1 1 0 0 0,-1-1-1 0 0,0 1 1 0 0,0-1 0 0 0,0 0 0 0 0,0 1-1 0 0,-1-1 1 0 0,1 1 0 0 0,0-1-1 0 0,-1 1 1 0 0,0-1 0 0 0,0 0 0 0 0,0 1-1 0 0,0-1 1 0 0,0 0 0 0 0,0 0 0 0 0,0 0-1 0 0,-1 0 1 0 0,1 0 0 0 0,-1 1-24 0 0,-52 52 805 0 0,-181 48-805 0 0,188-88-1154 0 0,14-11-4024 0 0,32-4 2655 0 0,2-5-3960 0 0,2-4 493 0 0,1 4 3564 0 0</inkml:trace>
  <inkml:trace contextRef="#ctx0" brushRef="#br0" timeOffset="26761.562">21108 821 12475 0 0,'0'0'1092'0'0,"0"0"-219"0"0,0 0-62 0 0,0 0 144 0 0,0 0 148 0 0,0 0 63 0 0,0 0 1 0 0,0 0-45 0 0,0 0-165 0 0,0 0-200 0 0,0 0-147 0 0,0 33-121 0 0,-2 106-78 0 0,-15-39 241 0 0,-12 29-88 0 0,18-8-485 0 0,3-49-446 0 0,8-40-3833 0 0,0-32 2619 0 0,-10 0-14331 0 0,9-4 12689 0 0</inkml:trace>
  <inkml:trace contextRef="#ctx0" brushRef="#br0" timeOffset="27008.942">20746 1193 6929 0 0,'0'0'1930'0'0,"0"0"-750"0"0,0 0-190 0 0,0 0 306 0 0,0 0 323 0 0,0 0 98 0 0,0 0-218 0 0,0 0-302 0 0,0 0-273 0 0,0 0-211 0 0,0 0-161 0 0,33 3-119 0 0,104 6-99 0 0,-18-17 131 0 0,-81 0-357 0 0,215-42-995 0 0,-152 28-3815 0 0,0 2-6590 0 0,-82 17 6287 0 0</inkml:trace>
  <inkml:trace contextRef="#ctx0" brushRef="#br0" timeOffset="27995.022">21617 1119 712 0 0,'0'0'2775'0'0,"0"0"-333"0"0,0 0-244 0 0,0 0-104 0 0,0 0-132 0 0,0 0-203 0 0,0 0-228 0 0,-32 13-243 0 0,-104 38-207 0 0,119-45-649 0 0,0 1 0 0 0,0 0 0 0 0,0 2 0 0 0,1 0 0 0 0,0 0-1 0 0,1 1 1 0 0,-7 7-432 0 0,-1 1 536 0 0,-27 33 618 0 0,49-51-1150 0 0,1 1 0 0 0,-1 0 0 0 0,1-1 0 0 0,0 1 0 0 0,-1 0 0 0 0,1 0 0 0 0,0-1 0 0 0,0 1 0 0 0,-1 0 0 0 0,1 0 0 0 0,0 0 0 0 0,0-1 0 0 0,0 1 0 0 0,0 0 0 0 0,0 0 0 0 0,0 0 0 0 0,0-1 0 0 0,0 1 0 0 0,0 0 0 0 0,0 0 0 0 0,1 0 0 0 0,-1-1 0 0 0,0 1 0 0 0,1 0 0 0 0,-1 0 0 0 0,0-1 0 0 0,1 1 0 0 0,-1 0 0 0 0,1-1 0 0 0,-1 1 0 0 0,1 0 0 0 0,-1-1 0 0 0,1 1 0 0 0,-1-1 0 0 0,1 1 0 0 0,0-1 0 0 0,-1 1 0 0 0,1-1 0 0 0,0 1 0 0 0,-1-1 0 0 0,1 0 0 0 0,0 1 0 0 0,0-1 0 0 0,0 0 0 0 0,-1 0 0 0 0,1 1 0 0 0,0-1 0 0 0,0 0 0 0 0,0 0 0 0 0,-1 0 0 0 0,1 0 0 0 0,0 0 0 0 0,0 0 0 0 0,0 0 0 0 0,-1 0 0 0 0,1-1 0 0 0,0 1-3 0 0,12-2 62 0 0,0 0 0 0 0,0-1 0 0 0,0 0 0 0 0,-1-1 0 0 0,0 0 0 0 0,1-1 0 0 0,-1-1 0 0 0,-1 0 0 0 0,1 0 0 0 0,-1-1 0 0 0,1-2-63 0 0,69-33 93 0 0,16-9-11 0 0,-96 51-85 0 0,-1 0 1 0 0,1 0 0 0 0,0 0 0 0 0,-1 0-1 0 0,1 0 1 0 0,0 1 0 0 0,-1-1-1 0 0,1 0 1 0 0,0 0 0 0 0,-1 1-1 0 0,1-1 1 0 0,-1 0 0 0 0,1 1-1 0 0,-1-1 1 0 0,1 1 0 0 0,-1-1 0 0 0,1 0-1 0 0,-1 1 1 0 0,1-1 0 0 0,-1 1-1 0 0,1 0 1 0 0,-1-1 0 0 0,0 1-1 0 0,1-1 1 0 0,-1 1 0 0 0,0 0 0 0 0,0-1-1 0 0,1 1 1 0 0,-1-1 0 0 0,0 1-1 0 0,0 0 1 0 0,0-1 0 0 0,0 1-1 0 0,0 0 1 0 0,0 0 0 0 0,0-1 0 0 0,0 1-1 0 0,0 0 1 0 0,0-1 0 0 0,0 1-1 0 0,0 0 1 0 0,0-1 0 0 0,-1 1-1 0 0,1-1 1 0 0,0 1 0 0 0,0 0-1 0 0,-1-1 1 0 0,1 1 0 0 0,-1-1 0 0 0,1 1-1 0 0,0 0 3 0 0,-1 7 2 0 0,-17 130 79 0 0,17-135-87 0 0,0 0-1 0 0,1-1 0 0 0,-1 1 1 0 0,1 0-1 0 0,0 0 1 0 0,0 0-1 0 0,0-1 1 0 0,0 1-1 0 0,1 0 1 0 0,-1 0-1 0 0,1-1 1 0 0,-1 1-1 0 0,1 0 1 0 0,0-1-1 0 0,0 1 1 0 0,0 0-1 0 0,1-1 1 0 0,-1 1-1 0 0,0-1 1 0 0,1 0-1 0 0,0 0 1 0 0,0 1-1 0 0,-1-1 1 0 0,1 0-1 0 0,0 0 1 0 0,1-1-1 0 0,-1 1 1 0 0,0 0-1 0 0,0-1 0 0 0,1 1 1 0 0,-1-1-1 0 0,1 0 1 0 0,-1 0-1 0 0,1 0 1 0 0,0 0-1 0 0,0 0 7 0 0,10 0 7 0 0,0-1-1 0 0,0 0 0 0 0,0-1 0 0 0,-1 0 0 0 0,1-1 0 0 0,-1-1 1 0 0,1 0-1 0 0,-1 0 0 0 0,0-2 0 0 0,0 1 0 0 0,0-1 0 0 0,-1-1 1 0 0,1 0-1 0 0,-2-1 0 0 0,1 0 0 0 0,-1-1 0 0 0,6-5-6 0 0,9-3 10 0 0,114-101 135 0 0,-119 99-130 0 0,-1 0-1 0 0,-1-1 1 0 0,-1-1-1 0 0,0-1 1 0 0,-2 0-1 0 0,-1-1 1 0 0,0-1-1 0 0,3-10-14 0 0,-16 31 1 0 0,0-1-1 0 0,0 1 1 0 0,0-1-1 0 0,0 0 1 0 0,-1 0-1 0 0,1 1 1 0 0,-1-1-1 0 0,1 0 1 0 0,-1 0-1 0 0,0 0 1 0 0,-1 0-1 0 0,1 1 0 0 0,0-1 1 0 0,-1 0-1 0 0,1 0 1 0 0,-1 0-1 0 0,0 1 1 0 0,0-1-1 0 0,0 0 1 0 0,0 1-1 0 0,0-1 1 0 0,-1 1-1 0 0,1-1 1 0 0,-1 1-1 0 0,0 0 0 0 0,0 0 1 0 0,0 0-1 0 0,0 0 1 0 0,0 0-1 0 0,0 0 1 0 0,0 0-1 0 0,-1 0 1 0 0,1 1-1 0 0,0 0 1 0 0,-1-1-1 0 0,1 1 1 0 0,-1 0-1 0 0,0 0 0 0 0,0 0 1 0 0,1 0-1 0 0,-1 1 1 0 0,0-1-1 0 0,0 1 1 0 0,0 0-1 0 0,1 0 1 0 0,-1 0-1 0 0,0 0 1 0 0,0 0-1 0 0,-2 1 0 0 0,-4-1-20 0 0,1 1-1 0 0,0-1 1 0 0,0 2 0 0 0,0-1 0 0 0,0 1-1 0 0,0 1 1 0 0,0-1 0 0 0,1 1-1 0 0,-1 0 1 0 0,1 1 0 0 0,-1 0-1 0 0,1 0 1 0 0,-3 4 20 0 0,2-4-17 0 0,4-2 3 0 0,0-1 0 0 0,0 1 0 0 0,1 0 0 0 0,-1 0-1 0 0,1 0 1 0 0,-1 0 0 0 0,1 1 0 0 0,0-1-1 0 0,0 1 1 0 0,0 0 0 0 0,0 0 0 0 0,0 0-1 0 0,1 0 1 0 0,-1 1 0 0 0,1-1 0 0 0,0 1-1 0 0,0-1 1 0 0,0 1 0 0 0,1 0 0 0 0,-1 0-1 0 0,1-1 1 0 0,0 1 0 0 0,0 0 0 0 0,0 0 0 0 0,1 1-1 0 0,-1 1 15 0 0,4-3-11 0 0,0-1 1 0 0,0 1-1 0 0,1 0 0 0 0,-1-1 0 0 0,1 0 0 0 0,-1 0 1 0 0,1 0-1 0 0,0 0 0 0 0,0 0 0 0 0,0-1 0 0 0,0 0 1 0 0,0 1-1 0 0,0-2 0 0 0,0 1 0 0 0,0 0 0 0 0,0-1 1 0 0,0 0-1 0 0,1 0 0 0 0,-1 0 0 0 0,2-1 11 0 0,198 13-319 0 0,-202-11 319 0 0,1 0 0 0 0,-1 0-1 0 0,0 1 1 0 0,0-1 0 0 0,0 1-1 0 0,0 0 1 0 0,0 0 0 0 0,0 0-1 0 0,0 0 1 0 0,-1 0-1 0 0,1 0 1 0 0,-1 0 0 0 0,1 0-1 0 0,-1 1 1 0 0,0-1 0 0 0,0 0-1 0 0,0 1 1 0 0,0-1-1 0 0,0 1 1 0 0,-1-1 0 0 0,1 1-1 0 0,-1 0 1 0 0,0-1 0 0 0,0 1-1 0 0,0-1 1 0 0,0 1-1 0 0,0 0 1 0 0,0-1 0 0 0,-1 1-1 0 0,1-1 1 0 0,-1 1 0 0 0,0 0-1 0 0,1-1 1 0 0,-1 0 0 0 0,0 1-1 0 0,-1 1 1 0 0,-97 144 87 0 0,98-146-94 0 0,-1 0 0 0 0,1 1-1 0 0,-1-1 1 0 0,1 0 0 0 0,0 1 0 0 0,0-1 0 0 0,0 1 0 0 0,0-1-1 0 0,0 1 1 0 0,1 0 0 0 0,-1-1 0 0 0,1 1 0 0 0,0-1 0 0 0,0 1-1 0 0,0 0 1 0 0,0-1 0 0 0,0 1 0 0 0,0 0 0 0 0,1-1 0 0 0,-1 1-1 0 0,1 0 1 0 0,0-1 0 0 0,0 1 0 0 0,0-1 0 0 0,0 1 0 0 0,0-1-1 0 0,0 0 1 0 0,1 1 0 0 0,-1-1 0 0 0,1 0 0 0 0,0 0 0 0 0,0 0-1 0 0,0 0 1 0 0,-1 0 0 0 0,3 0 7 0 0,9 0-8 0 0,1 0 0 0 0,0-1 0 0 0,-1-1 0 0 0,1 0 0 0 0,0-1 1 0 0,0-1-1 0 0,-1 0 0 0 0,1-1 0 0 0,-1 0 0 0 0,0-1 0 0 0,0 0 0 0 0,0-2 0 0 0,0 1 0 0 0,-1-1 0 0 0,0-1 0 0 0,0 0 0 0 0,-1-1 0 0 0,0 0 0 0 0,0-1 0 0 0,5-5 8 0 0,10-8 148 0 0,-1 0 0 0 0,-1-2 1 0 0,-1-1-1 0 0,-2 0 0 0 0,0-2 0 0 0,-2 0 0 0 0,-1-1 0 0 0,-1-1 0 0 0,-1-1 0 0 0,-2 0 0 0 0,-1-1 0 0 0,3-14-148 0 0,73-183 145 0 0,-56 89 46 0 0,-32 84 1041 0 0,-1 54-1032 0 0,-39 54 18 0 0,22-12-198 0 0,2 1 0 0 0,2 0 0 0 0,2 1 0 0 0,2 0 1 0 0,1 1-1 0 0,1 18-20 0 0,4-41 0 0 0,-11 273 1 0 0,40-158-303 0 0,-17-121-395 0 0,-7-15 431 0 0,-2 0-36 0 0,0 0-20 0 0,0 0-12 0 0,0 0-69 0 0,-43-40-10996 0 0,37 33 6301 0 0,-1 2-1923 0 0</inkml:trace>
  <inkml:trace contextRef="#ctx0" brushRef="#br0" timeOffset="28242.808">22285 961 13363 0 0,'0'0'1908'0'0,"0"0"-442"0"0,0 0-263 0 0,0 0-7 0 0,0 0 7 0 0,0 0-95 0 0,0 0-161 0 0,0 0-157 0 0,0 0-134 0 0,0 0-120 0 0,0 0-81 0 0,31-1-46 0 0,98-4-22 0 0,257-7 1145 0 0,-273 12-5003 0 0,-96 2-961 0 0,-7-1-2077 0 0,-5-1-4862 0 0</inkml:trace>
  <inkml:trace contextRef="#ctx0" brushRef="#br0" timeOffset="28477.472">23038 1230 8354 0 0,'0'0'2096'0'0,"0"0"-1096"0"0,0 0-103 0 0,0 0-1 0 0,0 0-192 0 0,0 0-288 0 0,0 0-264 0 0,0 0-248 0 0,0 0-320 0 0,0 0-568 0 0,0 0-1105 0 0,0 0-1928 0 0,0 0-2896 0 0</inkml:trace>
  <inkml:trace contextRef="#ctx0" brushRef="#br0" timeOffset="28625.402">22983 899 14075 0 0,'0'0'4313'0'0,"0"0"-3257"0"0,0 0-376 0 0,0 0-160 0 0,0 0-208 0 0,0 0-175 0 0,0 0-137 0 0,0 0-89 0 0,0 0-151 0 0,0 0-224 0 0,0 0-440 0 0,0 0-736 0 0,0 0-1545 0 0,0 0-2704 0 0,63-56-2793 0 0</inkml:trace>
  <inkml:trace contextRef="#ctx0" brushRef="#br0" timeOffset="28975.47">23186 1355 6633 0 0,'0'0'3236'0'0,"0"0"-1472"0"0,0 0-248 0 0,0 0 162 0 0,0 0 25 0 0,0 0-60 0 0,0 0-116 0 0,0 0-122 0 0,0 0-211 0 0,0 0-267 0 0,0 0-220 0 0,0 0-180 0 0,8-10-116 0 0,46-64 202 0 0,43-118 345 0 0,-68 141-905 0 0,-25 81-1140 0 0,-3 149 330 0 0,0-175 776 0 0,0 0 0 0 0,1-1 0 0 0,0 0 0 0 0,0 1 0 0 0,0-1 0 0 0,0 0 0 0 0,0 0 0 0 0,1 0-1 0 0,-1 0 1 0 0,1 0 0 0 0,0 0 0 0 0,0-1 0 0 0,0 1 0 0 0,0-1 0 0 0,0 0 0 0 0,1 0 0 0 0,-1 0 0 0 0,1-1 0 0 0,-1 1 0 0 0,1-1 0 0 0,-1 0 0 0 0,1 0 0 0 0,0 0 0 0 0,0 0 0 0 0,0-1 0 0 0,-1 1 0 0 0,1-1 0 0 0,0 0 0 0 0,0 0 0 0 0,0 0 0 0 0,0-1 0 0 0,0 0 0 0 0,-1 1 0 0 0,1-1 0 0 0,0-1 0 0 0,-1 1 0 0 0,1 0 0 0 0,0-1 0 0 0,-1 0 0 0 0,0 0 0 0 0,1 0 0 0 0,-1 0-19 0 0,94-74 148 0 0,-51 27-2602 0 0,-2 3-7816 0 0,-35 37 4169 0 0,1 2-670 0 0</inkml:trace>
  <inkml:trace contextRef="#ctx0" brushRef="#br0" timeOffset="29460.277">23832 1005 7290 0 0,'0'0'3888'0'0,"0"0"-818"0"0,0 0-593 0 0,0 0-473 0 0,0 0-437 0 0,0 0-352 0 0,0 0-236 0 0,0 0-167 0 0,0 0-138 0 0,0 0-130 0 0,0 0-124 0 0,0 0-103 0 0,-9-3-75 0 0,-30-8-62 0 0,36 10-166 0 0,0 1 0 0 0,1 0 0 0 0,-1 0 1 0 0,0 0-1 0 0,0 1 0 0 0,0-1 0 0 0,1 0 0 0 0,-1 1 0 0 0,0 0 1 0 0,0 0-1 0 0,1 0 0 0 0,-1 0 0 0 0,1 0 0 0 0,-1 1 0 0 0,1-1 1 0 0,-1 1-1 0 0,1-1 0 0 0,0 1 0 0 0,0 0 0 0 0,0 0 0 0 0,0 0 1 0 0,-1 0-15 0 0,-1 2 17 0 0,-6 4-28 0 0,0 1 0 0 0,1 0 0 0 0,0 1-1 0 0,0 0 1 0 0,1 0 0 0 0,1 1 0 0 0,0 0 0 0 0,0 0 0 0 0,1 1-1 0 0,0 0 1 0 0,1 0 0 0 0,0 0 0 0 0,1 1 0 0 0,1 0-1 0 0,0-1 1 0 0,0 1 0 0 0,2 0 0 0 0,-1 9 11 0 0,1-20-6 0 0,1 0 0 0 0,-1 0 0 0 0,1 0 0 0 0,0-1 0 0 0,0 1 0 0 0,0 0 0 0 0,0 0 1 0 0,0 0-1 0 0,0 0 0 0 0,0-1 0 0 0,1 1 0 0 0,-1 0 0 0 0,1 0 0 0 0,-1 0 0 0 0,1-1 0 0 0,-1 1 0 0 0,1 0 0 0 0,0-1 0 0 0,0 1 1 0 0,0-1-1 0 0,0 1 0 0 0,0-1 0 0 0,0 1 0 0 0,1-1 0 0 0,-1 0 0 0 0,0 1 0 0 0,1-1 0 0 0,-1 0 0 0 0,1 0 0 0 0,-1 0 0 0 0,1 0 1 0 0,0 0-1 0 0,-1-1 0 0 0,1 1 0 0 0,0 0 0 0 0,0-1 0 0 0,-1 1 0 0 0,1-1 0 0 0,2 1 6 0 0,9-2 55 0 0,1 0 0 0 0,-1-1 0 0 0,1 0 0 0 0,-1-1 0 0 0,1 0 0 0 0,-1-1 0 0 0,0-1 0 0 0,-1 0 1 0 0,1-1-1 0 0,-1 0 0 0 0,0-1 0 0 0,0 0 0 0 0,-1-1 0 0 0,0 0 0 0 0,2-3-55 0 0,24-14 153 0 0,-10 4-44 0 0,-24 18-93 0 0,-1 0-1 0 0,1 1 1 0 0,0-1 0 0 0,0 0 0 0 0,0 1-1 0 0,0 0 1 0 0,1 0 0 0 0,-1 0 0 0 0,1 0 0 0 0,-1 1-1 0 0,1-1 1 0 0,0 1 0 0 0,-1 0 0 0 0,1 0-1 0 0,0 0 1 0 0,0 0 0 0 0,0 1 0 0 0,0-1 0 0 0,0 1-1 0 0,0 0 1 0 0,-1 0-16 0 0,31 56 151 0 0,-29-24-111 0 0,-1 0 0 0 0,-2 1 0 0 0,-2-1 1 0 0,0 1-1 0 0,-3 0 0 0 0,-1 6-40 0 0,-3 48-26 0 0,-12 62-76 0 0,-15 14-169 0 0,-24-43 55 0 0,54-113 182 0 0,0 0-1 0 0,-1 0 1 0 0,0 0-1 0 0,0-1 1 0 0,-1 0-1 0 0,0 0 0 0 0,0 0 1 0 0,0-1-1 0 0,-1 0 1 0 0,0 0-1 0 0,0 0 1 0 0,0-1-1 0 0,-1 0 0 0 0,1 0 1 0 0,-1-1-1 0 0,0 0 1 0 0,0-1-1 0 0,0 0 1 0 0,0 0-1 0 0,0 0 0 0 0,-1-1 1 0 0,1 0-1 0 0,0-1 1 0 0,-1 0-1 0 0,1 0 1 0 0,-2-1 34 0 0,7-1-22 0 0,-1 1 1 0 0,1-1 0 0 0,-1-1 0 0 0,1 1-1 0 0,0 0 1 0 0,0-1 0 0 0,0 1 0 0 0,0-1 0 0 0,1 0-1 0 0,-1 0 1 0 0,1 0 0 0 0,-1-1 0 0 0,1 1 0 0 0,0 0-1 0 0,0-1 1 0 0,1 0 0 0 0,-1 1 0 0 0,1-1-1 0 0,0 0 1 0 0,0 0 0 0 0,0 0 21 0 0,-5-11-124 0 0,-15-103-2127 0 0,13 46-7750 0 0,4 53-1307 0 0</inkml:trace>
  <inkml:trace contextRef="#ctx0" brushRef="#br0" timeOffset="30179.655">22942 1149 0 0 0,'0'0'1699'0'0,"0"0"100"0"0,0 0-28 0 0,0 0-145 0 0,0 0-157 0 0,0 0-120 0 0,0 0-64 0 0,0 0-30 0 0,0 0-30 0 0,0 0-49 0 0,0 0-113 0 0,0-7 3530 0 0,-10 106-1345 0 0,-24 45-2677 0 0,21-108-438 0 0,1 1-2889 0 0,11-31-472 0 0,1-4-5933 0 0,0-2 44 0 0</inkml:trace>
  <inkml:trace contextRef="#ctx0" brushRef="#br0" timeOffset="33508.956">2341 2765 4105 0 0,'0'0'1672'0'0,"0"0"57"0"0,0 0 99 0 0,0 0-42 0 0,0 0-257 0 0,0 0-270 0 0,0 0-149 0 0,0 0-66 0 0,0 0-46 0 0,30-8-82 0 0,95-29-79 0 0,-44-2 693 0 0,-64 23-1107 0 0,108-101 1177 0 0,-115 105-1538 0 0,1-1-1 0 0,-2-1 1 0 0,1 1 0 0 0,-2-1-1 0 0,0-1 1 0 0,-1 0-1 0 0,0 0 1 0 0,-1 0 0 0 0,-1-1-1 0 0,-1 1 1 0 0,0-1-1 0 0,0 0 1 0 0,-2-1 0 0 0,0 1-1 0 0,-1-8-61 0 0,-1 16 10 0 0,1 7-14 0 0,-1-1 1 0 0,1 0 0 0 0,-1 1-1 0 0,0-1 1 0 0,0 0 0 0 0,0 0 0 0 0,0 0-1 0 0,0 1 1 0 0,0-1 0 0 0,0 0 0 0 0,0 0-1 0 0,-1 1 1 0 0,1-1 0 0 0,-1 0-1 0 0,1 0 1 0 0,-1 1 0 0 0,0-1 0 0 0,0 1-1 0 0,1-1 1 0 0,-1 0 0 0 0,0 1 0 0 0,0 0-1 0 0,-1-1 1 0 0,1 1 0 0 0,0 0 0 0 0,0-1-1 0 0,-1 1 1 0 0,1 0 0 0 0,-1 0-1 0 0,1 0 1 0 0,-1 0 0 0 0,1 0 0 0 0,-2 0 3 0 0,-4 2-46 0 0,0 0 1 0 0,1 0 0 0 0,-1 1 0 0 0,1-1 0 0 0,0 2 0 0 0,0-1 0 0 0,-1 1-1 0 0,1 0 1 0 0,1 0 0 0 0,-1 0 0 0 0,0 1 0 0 0,1 0 0 0 0,0 0-1 0 0,0 0 1 0 0,0 1 0 0 0,0 0 0 0 0,1 0 0 0 0,0 0 0 0 0,0 0 0 0 0,0 1-1 0 0,1 0 1 0 0,-1-1 0 0 0,1 1 0 0 0,1 1 0 0 0,-1-1 0 0 0,1 0-1 0 0,0 0 1 0 0,-1 7 45 0 0,2-9 5 0 0,0 0 1 0 0,0 0-1 0 0,0 0 0 0 0,0 0 0 0 0,1 0 0 0 0,-1 1 0 0 0,1-1 0 0 0,0 0 0 0 0,1 0 1 0 0,-1 1-1 0 0,1-1 0 0 0,-1 0 0 0 0,1 0 0 0 0,0 0 0 0 0,1 0 0 0 0,-1 0 0 0 0,1 0 1 0 0,0 0-1 0 0,0 0 0 0 0,0-1 0 0 0,0 1 0 0 0,1-1 0 0 0,-1 1 0 0 0,1-1 0 0 0,0 0 1 0 0,0 0-1 0 0,0 0 0 0 0,1-1 0 0 0,-1 1 0 0 0,0-1 0 0 0,1 1 0 0 0,0-1 0 0 0,0-1 1 0 0,-1 1-1 0 0,1 0 0 0 0,0-1 0 0 0,0 0 0 0 0,0 1 0 0 0,1-2 0 0 0,-1 1 0 0 0,0 0 1 0 0,0-1-1 0 0,1 0 0 0 0,0 0-5 0 0,22 1 118 0 0,-1 0-1 0 0,1-2 1 0 0,0-1 0 0 0,0-2 0 0 0,-1 0 0 0 0,0-2 0 0 0,0 0-1 0 0,0-2 1 0 0,-1-1 0 0 0,0-1 0 0 0,1-2-118 0 0,-26 12 14 0 0,0 0 0 0 0,0 1 0 0 0,0-1 0 0 0,1 0 0 0 0,-1 1 1 0 0,0-1-1 0 0,0 0 0 0 0,0 1 0 0 0,0-1 0 0 0,0 0 0 0 0,0 1 0 0 0,1-1 0 0 0,-1 0 0 0 0,0 1 0 0 0,0-1 0 0 0,1 0 0 0 0,-1 0 1 0 0,0 0-1 0 0,0 1 0 0 0,1-1 0 0 0,-1 0 0 0 0,0 0 0 0 0,1 0 0 0 0,-1 1 0 0 0,0-1 0 0 0,1 0 0 0 0,-1 0 0 0 0,0 0 1 0 0,1 0-1 0 0,-1 0 0 0 0,0 0 0 0 0,1 0 0 0 0,-1 0 0 0 0,0 0 0 0 0,1 0-14 0 0,-12 14-1 0 0,-5 10 36 0 0,13-21-40 0 0,0 0 1 0 0,0 0-1 0 0,0 0 1 0 0,0 0 0 0 0,1 0-1 0 0,-1 0 1 0 0,1 1 0 0 0,0-1-1 0 0,0 1 1 0 0,0 0 0 0 0,1 0-1 0 0,-1 0 1 0 0,1-1 0 0 0,0 1-1 0 0,0 0 1 0 0,0 1-1 0 0,1-1 1 0 0,-1 0 0 0 0,1 0-1 0 0,0 0 1 0 0,0 0 0 0 0,0 0-1 0 0,1 0 1 0 0,0 1 0 0 0,-1-1-1 0 0,1 0 1 0 0,1 0-1 0 0,-1 0 1 0 0,2 2 4 0 0,69 50-20 0 0,-62-48 42 0 0,0-2-1 0 0,1 0 1 0 0,0 0 0 0 0,0-1-1 0 0,1 0 1 0 0,0-1 0 0 0,-1 0-1 0 0,1-1 1 0 0,1 0 0 0 0,-1-1-1 0 0,0 0 1 0 0,0-1 0 0 0,1 0-1 0 0,-1-1 1 0 0,1-1 0 0 0,0 0-22 0 0,-1-3 64 0 0,0 0 0 0 0,-1 0 0 0 0,0-1 0 0 0,0 0 0 0 0,0-1 0 0 0,-1-1 0 0 0,1 1 0 0 0,-2-2 0 0 0,6-3-64 0 0,6-5 111 0 0,-6 5-36 0 0,-1 0 0 0 0,-1 0 0 0 0,0-2 0 0 0,-1 1 0 0 0,0-2 1 0 0,-1 0-1 0 0,0 0 0 0 0,-1-1 0 0 0,-1 0 0 0 0,-1 0 0 0 0,4-9-75 0 0,-9 19 16 0 0,-1 0 0 0 0,1 0-1 0 0,-1-1 1 0 0,0 1-1 0 0,0-1 1 0 0,-1 1-1 0 0,0-1 1 0 0,0 0-1 0 0,0 0 1 0 0,-1 1-1 0 0,0-1 1 0 0,0 0-1 0 0,0 0 1 0 0,-1-1-16 0 0,-1 5-34 0 0,-1 0 0 0 0,1 0-1 0 0,-1 0 1 0 0,1 1 0 0 0,-1-1 0 0 0,0 1 0 0 0,0-1 0 0 0,0 1-1 0 0,0 0 1 0 0,0 0 0 0 0,0 0 0 0 0,0 1 0 0 0,0-1 0 0 0,0 1-1 0 0,0-1 1 0 0,0 1 0 0 0,0 0 0 0 0,-1 0 0 0 0,1 1-1 0 0,0-1 1 0 0,0 1 0 0 0,0-1 0 0 0,0 1 0 0 0,0 0 0 0 0,0 0-1 0 0,0 0 1 0 0,0 1 0 0 0,0-1 0 0 0,-2 2 34 0 0,-2 1-54 0 0,0 1 0 0 0,1-1 0 0 0,-1 1 0 0 0,1 0 0 0 0,0 1 0 0 0,0 0 0 0 0,1 0 0 0 0,-1 0 0 0 0,1 0 0 0 0,1 1 1 0 0,-1 0-1 0 0,1 0 0 0 0,0 0 0 0 0,1 0 0 0 0,0 1 0 0 0,0 0 0 0 0,0-1 0 0 0,1 1 0 0 0,0 0 0 0 0,1 0 0 0 0,0 0 0 0 0,0 8 54 0 0,1-11-10 0 0,0 0-1 0 0,0 0 0 0 0,1 0 1 0 0,-1 0-1 0 0,1 0 1 0 0,1 0-1 0 0,-1 0 1 0 0,1 0-1 0 0,0-1 0 0 0,0 1 1 0 0,0-1-1 0 0,0 1 1 0 0,1-1-1 0 0,0 0 1 0 0,0 0-1 0 0,0 0 0 0 0,0 0 1 0 0,1 0-1 0 0,-1-1 1 0 0,1 0-1 0 0,0 1 1 0 0,0-1-1 0 0,0-1 0 0 0,1 1 1 0 0,-1-1-1 0 0,2 1 11 0 0,6 3 51 0 0,0 0 0 0 0,0-1 0 0 0,1-1 0 0 0,-1 0 0 0 0,1 0 0 0 0,0-2 0 0 0,0 1 0 0 0,0-2 0 0 0,1 0 0 0 0,-1 0 0 0 0,0-1 0 0 0,0-1 0 0 0,1 0 0 0 0,-1-1 0 0 0,0 0 1 0 0,0-1-1 0 0,0-1 0 0 0,-1 0 0 0 0,1 0 0 0 0,-1-2-51 0 0,166-84 652 0 0,-175 88-651 0 0,0 0 1 0 0,0 0-1 0 0,1 0 0 0 0,-1 0 1 0 0,1 1-1 0 0,0 0 1 0 0,-1 0-1 0 0,1 0 0 0 0,0 0 1 0 0,0 0-1 0 0,0 1 1 0 0,0 0-1 0 0,-1 0 1 0 0,1 0-1 0 0,0 0 0 0 0,3 1-1 0 0,7 54 3 0 0,-14-43 11 0 0,1-6-10 0 0,0 0 0 0 0,0 0-1 0 0,-1 0 1 0 0,0-1 0 0 0,0 1 0 0 0,0 0-1 0 0,-1 0 1 0 0,0 0 0 0 0,0 0-1 0 0,-1-1 1 0 0,1 1 0 0 0,-1-1-1 0 0,0 1 1 0 0,-1-1 0 0 0,1 1-1 0 0,-1-1 1 0 0,0 0 0 0 0,0 0 0 0 0,-1-1-1 0 0,0 1 1 0 0,1-1 0 0 0,-1 1-1 0 0,-1-1 1 0 0,1-1 0 0 0,-4 4-4 0 0,3-5-32 0 0,0 1 0 0 0,0 0 0 0 0,-1-1 0 0 0,1 0 0 0 0,-1-1 0 0 0,1 1 0 0 0,-1-1 0 0 0,0 0 1 0 0,1 0-1 0 0,-1-1 0 0 0,0 1 0 0 0,0-1 0 0 0,0-1 0 0 0,-3 0 32 0 0,7 1-28 0 0,1-1 1 0 0,0 1-1 0 0,0-1 1 0 0,0 1-1 0 0,-1-1 1 0 0,1 0-1 0 0,0 1 1 0 0,0-1-1 0 0,0 0 1 0 0,0 0-1 0 0,0 0 1 0 0,0 0-1 0 0,1 0 1 0 0,-1 0-1 0 0,0 0 0 0 0,0 0 1 0 0,1 0-1 0 0,-1 0 1 0 0,1-1-1 0 0,-1 1 1 0 0,1 0-1 0 0,-1 0 1 0 0,1-1-1 0 0,0 1 1 0 0,-1 0-1 0 0,1 0 1 0 0,0-1-1 0 0,0 1 1 0 0,0 0-1 0 0,0-1 0 0 0,0 1 1 0 0,0 0-1 0 0,1-1 1 0 0,-1 1-1 0 0,0 0 1 0 0,1 0-1 0 0,-1-1 1 0 0,1 1-1 0 0,-1 0 1 0 0,1 0-1 0 0,-1 0 1 0 0,1 0-1 0 0,0 0 1 0 0,0-1-1 0 0,0 1 0 0 0,-1 1 1 0 0,1-1-1 0 0,0 0 1 0 0,0 0-1 0 0,0 0 1 0 0,0 0-1 0 0,1 1 1 0 0,-1-1-1 0 0,0 0 1 0 0,0 1-1 0 0,0-1 1 0 0,1 1-1 0 0,-1-1 1 0 0,0 1-1 0 0,0 0 0 0 0,1 0 1 0 0,-1-1 27 0 0,99 3-307 0 0,-85 2 430 0 0,0-1 0 0 0,0-1 0 0 0,0 0-1 0 0,0-1 1 0 0,0 0 0 0 0,1-1 0 0 0,-1-1-1 0 0,0-1 1 0 0,0 0 0 0 0,0-1 0 0 0,0-1 0 0 0,0 0-1 0 0,-1-1 1 0 0,1 0 0 0 0,6-4-123 0 0,24-15 284 0 0,-1-1-1 0 0,-1-3 1 0 0,-1-1-1 0 0,-1-2 1 0 0,-2-2 0 0 0,-2-1-1 0 0,-1-2 1 0 0,-1-2-1 0 0,5-10-283 0 0,-25 30 25 0 0,-1-1-1 0 0,-1 0 0 0 0,0-1 0 0 0,-2 0 0 0 0,0-1 0 0 0,-1-1 0 0 0,-1 1 0 0 0,-1-2 0 0 0,-1 1 1 0 0,-1-1-1 0 0,-1 0 0 0 0,-1 0 0 0 0,-1-5-24 0 0,-3 2-15 0 0,2 18-5 0 0,-1 0 0 0 0,0 1 0 0 0,-1-1 1 0 0,0 0-1 0 0,0 0 0 0 0,-1 0 0 0 0,0 0 0 0 0,0 1 0 0 0,0-1 0 0 0,-1 0 0 0 0,-1 1 1 0 0,1 0-1 0 0,-1-1 0 0 0,0 1 0 0 0,-1 0 0 0 0,0 0 0 0 0,0 1 0 0 0,0-1 0 0 0,-1 1 1 0 0,0 0-1 0 0,0 0 0 0 0,-6-5 20 0 0,6 10-36 0 0,0 0 1 0 0,0 0-1 0 0,0 0 1 0 0,0 0-1 0 0,-1 1 1 0 0,1 0-1 0 0,0 0 1 0 0,0 1-1 0 0,0-1 1 0 0,-1 1-1 0 0,1 0 1 0 0,0 0-1 0 0,0 1 1 0 0,0-1-1 0 0,0 1 1 0 0,1 0-1 0 0,-1 1 1 0 0,1-1-1 0 0,-1 1 1 0 0,1 0-1 0 0,0 0 1 0 0,0 0-1 0 0,0 1 1 0 0,0-1-1 0 0,0 1 1 0 0,1 0-1 0 0,0 0 1 0 0,0 0-1 0 0,0 1 1 0 0,0-1-1 0 0,0 1 1 0 0,1-1-1 0 0,0 1 1 0 0,-1 3 35 0 0,-6 11-8 0 0,0 0 1 0 0,1 1-1 0 0,1 0 1 0 0,1 0-1 0 0,1 1 1 0 0,0 0-1 0 0,2-1 0 0 0,1 1 1 0 0,0 1-1 0 0,1-1 1 0 0,2 0-1 0 0,1 14 8 0 0,37 101 62 0 0,-22-103-44 0 0,1 0 1 0 0,1-1 0 0 0,2-1 0 0 0,2-1 0 0 0,0 0 0 0 0,2-2 0 0 0,3 1-19 0 0,31 33-52 0 0,-82-76-5232 0 0,-27-16-734 0 0,22 13-1869 0 0,15 13 1178 0 0</inkml:trace>
  <inkml:trace contextRef="#ctx0" brushRef="#br0" timeOffset="33698.911">4102 2294 10898 0 0,'0'0'3046'0'0,"0"0"-1029"0"0,0 0-596 0 0,0 0-64 0 0,0 0 38 0 0,0 0-118 0 0,0 0-225 0 0,0 0-229 0 0,38-9-212 0 0,122-26-139 0 0,-22 12 187 0 0,-112 19-556 0 0,285-39 884 0 0,-104 32-1380 0 0,-196 11 47 0 0,86 1-2826 0 0,-36 5-8155 0 0,-40-2 447 0 0</inkml:trace>
  <inkml:trace contextRef="#ctx0" brushRef="#br0" timeOffset="31630.915">816 2412 5097 0 0,'0'0'1388'0'0,"0"0"-43"0"0,0 0 26 0 0,0 0 125 0 0,0 0 151 0 0,0 0 20 0 0,0 0-153 0 0,0 0-202 0 0,0 0-269 0 0,0 0-295 0 0,0 0-243 0 0,-26-3-175 0 0,-80-6-89 0 0,103 8-226 0 0,1 1-1 0 0,-1 0 1 0 0,1 0 0 0 0,-1 0-1 0 0,1 0 1 0 0,-1 1-1 0 0,0-1 1 0 0,1 1-1 0 0,-1 0 1 0 0,1-1 0 0 0,-1 1-1 0 0,1 0 1 0 0,0 0-1 0 0,-1 1 1 0 0,1-1 0 0 0,0 0-1 0 0,0 1 1 0 0,0-1-1 0 0,0 1 1 0 0,0 0-1 0 0,0 0 1 0 0,0 0 0 0 0,1 0-1 0 0,-1 0 1 0 0,0 2-15 0 0,-6 6 87 0 0,0-5-16 0 0,1 1 0 0 0,0 0 0 0 0,0 0 0 0 0,1 1 1 0 0,-1 0-1 0 0,1 0 0 0 0,1 1 0 0 0,-1 0 0 0 0,1 0 0 0 0,1 0 0 0 0,0 0 0 0 0,0 1 0 0 0,0-1 0 0 0,1 1 0 0 0,1 0 0 0 0,-1 0 0 0 0,1 1 0 0 0,1-1 0 0 0,0 0 0 0 0,0 0 0 0 0,1 1 0 0 0,0 5-71 0 0,3-13 44 0 0,-1 0 0 0 0,1-1 0 0 0,0 1 0 0 0,0-1 0 0 0,0 0 0 0 0,0 0 0 0 0,0 0 0 0 0,0 0 0 0 0,0 0 0 0 0,0-1 0 0 0,0 1 0 0 0,0-1 0 0 0,0 0 0 0 0,0 0 0 0 0,1 0 0 0 0,-1 0 0 0 0,0-1 0 0 0,0 1 1 0 0,0-1-1 0 0,1 0-45 0 0,8-3 106 0 0,-1 0-1 0 0,0-1 0 0 0,0-1 1 0 0,-1 0-1 0 0,1 0 0 0 0,-1-1 1 0 0,-1 0-1 0 0,1 0 0 0 0,-1-1 0 0 0,8-9-104 0 0,152-132 304 0 0,-168 148-309 0 0,0 1 0 0 0,-1-1 0 0 0,1 1 0 0 0,0-1 0 0 0,-1 1 0 0 0,1 0 0 0 0,0-1 0 0 0,0 1 0 0 0,-1 0 0 0 0,1-1 0 0 0,0 1 0 0 0,0 0 0 0 0,0 0 0 0 0,-1 0 0 0 0,1-1 0 0 0,0 1 0 0 0,0 0 0 0 0,0 0-1 0 0,-1 0 1 0 0,1 1 0 0 0,0-1 0 0 0,0 0 0 0 0,0 0 0 0 0,0 0 0 0 0,-1 0 0 0 0,1 1 0 0 0,0-1 0 0 0,0 0 0 0 0,-1 1 0 0 0,1-1 0 0 0,0 1 0 0 0,-1-1 0 0 0,1 1 0 0 0,0-1 0 0 0,-1 1 0 0 0,1-1 0 0 0,-1 1 0 0 0,1 0-1 0 0,-1-1 1 0 0,1 1 0 0 0,-1 0 0 0 0,1-1 0 0 0,-1 1 0 0 0,0 0 0 0 0,1 0 0 0 0,-1 0 0 0 0,0-1 0 0 0,0 1 0 0 0,1 0 5 0 0,12 48 65 0 0,-10-36-40 0 0,4 11 20 0 0,-7-15-32 0 0,1-1 0 0 0,1 1 0 0 0,-1 0-1 0 0,1-1 1 0 0,1 0 0 0 0,0 1 0 0 0,0-1-1 0 0,0 0 1 0 0,1-1 0 0 0,0 1 0 0 0,1-1 0 0 0,0 1-1 0 0,0-1 1 0 0,0-1 0 0 0,1 1 0 0 0,0-1-1 0 0,0 0 1 0 0,1 0 0 0 0,0-1 0 0 0,0 1 0 0 0,0-2-1 0 0,0 1 1 0 0,1-1 0 0 0,0 0 0 0 0,0-1-1 0 0,1 1-12 0 0,2-4 90 0 0,1 0 0 0 0,-1-1-1 0 0,0-1 1 0 0,0 0-1 0 0,0 0 1 0 0,0-1-1 0 0,0 0 1 0 0,-1-1 0 0 0,1 0-1 0 0,-1-1 1 0 0,0 0-1 0 0,0-1 1 0 0,-1 0-1 0 0,1 0 1 0 0,-2-1 0 0 0,1 0-1 0 0,-1-1 1 0 0,0 0-1 0 0,0 0 1 0 0,-1-1-1 0 0,0 0 1 0 0,0 0 0 0 0,1-4-90 0 0,7-4 63 0 0,13-12 0 0 0,-2 0 1 0 0,-1-2 0 0 0,-2 0-1 0 0,0-2 1 0 0,-3 0 0 0 0,0-2 0 0 0,-3 0-1 0 0,-1-1 1 0 0,-1-1 0 0 0,-2 0-1 0 0,-2-1 1 0 0,-1 0 0 0 0,2-28-64 0 0,-9 38 6 0 0,0-6-17 0 0,0 1-1 0 0,-2-1 1 0 0,-2 0-1 0 0,-1 1 1 0 0,-1-1-1 0 0,-4-11 12 0 0,6 46-7 0 0,1-1 0 0 0,0 1 0 0 0,-1-1 0 0 0,1 1 0 0 0,-1-1 0 0 0,1 1-1 0 0,-1-1 1 0 0,1 0 0 0 0,-1 1 0 0 0,1-1 0 0 0,-1 0 0 0 0,1 0 0 0 0,-1 1 0 0 0,1-1 0 0 0,-1 0 0 0 0,0 0 0 0 0,1 0-1 0 0,-1 1 1 0 0,1-1 0 0 0,-1 0 0 0 0,0 0 0 0 0,1 0 0 0 0,-1 0 0 0 0,0 0 0 0 0,1 0 0 0 0,-1-1 0 0 0,1 1 0 0 0,-1 0 0 0 0,0 0-1 0 0,1 0 1 0 0,-1 0 0 0 0,1-1 0 0 0,-1 1 0 0 0,1 0 0 0 0,-1-1 0 0 0,1 1 0 0 0,-1 0 0 0 0,1-1 0 0 0,-1 1 0 0 0,1-1-1 0 0,-1 1 1 0 0,1 0 0 0 0,0-1 0 0 0,-1 1 0 0 0,1-1 0 0 0,0 0 0 0 0,-1 1 0 0 0,1-1 0 0 0,0 1 0 0 0,0-1 0 0 0,-1 1-1 0 0,1-1 1 0 0,0 0 0 0 0,0 1 0 0 0,0-1 0 0 0,0 1 0 0 0,0-1 7 0 0,-13 65-13 0 0,3 1 0 0 0,3 1 1 0 0,3-1-1 0 0,3 1 0 0 0,3 18 13 0 0,0-42 2 0 0,2 0 0 0 0,2 0 0 0 0,2 0-1 0 0,1-1 1 0 0,3 1-2 0 0,41 73-164 0 0,-41-98-1301 0 0,-11-16 723 0 0,-1-1-126 0 0,-8-1-2154 0 0,-23-6-3929 0 0,17 3 706 0 0,0-2-894 0 0</inkml:trace>
  <inkml:trace contextRef="#ctx0" brushRef="#br0" timeOffset="31884.411">1115 2265 14051 0 0,'0'0'2111'0'0,"0"0"-507"0"0,0 0-466 0 0,0 0-176 0 0,0 0-81 0 0,0 0-98 0 0,0 0-107 0 0,0 0-101 0 0,0 0-130 0 0,34-13-118 0 0,109-38-112 0 0,14 16 82 0 0,63 26-1604 0 0,-126 17-9211 0 0,-70-4-1386 0 0</inkml:trace>
  <inkml:trace contextRef="#ctx0" brushRef="#br0" timeOffset="35823.501">429 1779 3161 0 0,'0'0'333'0'0,"0"0"-464"0"0,0 0-367 0 0,0 0-13 0 0,0 0 168 0 0,0 0 280 0 0,0 0 147 0 0,0 0 56 0 0,0 0 27 0 0,0 0 21 0 0,34-7 30 0 0,111-18 10 0 0,255-50 2327 0 0,-66 50 1502 0 0,299 19-4057 0 0,-367 7 1359 0 0,1070 32 268 0 0,-410 26-1163 0 0,323 11 393 0 0,61-48-690 0 0,-46-38-512 0 0,-269-37 127 0 0,120-32 352 0 0,744 41-110 0 0,-441 58 268 0 0,-294 23-84 0 0,-310-19-147 0 0,-29-17 907 0 0,51-37-228 0 0,-500 16-514 0 0,877-43 803 0 0,255 20 344 0 0,15 71-1152 0 0,-135-23-534 0 0,-552-9-2355 0 0,-547 19-2285 0 0,-168-8-628 0 0,-41-3 324 0 0</inkml:trace>
  <inkml:trace contextRef="#ctx0" brushRef="#br0" timeOffset="42114.026">5224 2670 11162 0 0,'0'0'2764'0'0,"0"0"-1749"0"0,0 0-655 0 0,0 0 32 0 0,0 0 145 0 0,0 0 135 0 0,0 0 14 0 0,0 0-125 0 0,0 0-171 0 0,0 0-141 0 0,0 0-48 0 0,0 5 43 0 0,4 26 406 0 0,20-39 2841 0 0,17-45-2819 0 0,-40 52-589 0 0,-1 1 31 0 0,0 0 58 0 0,-7 19 496 0 0,-22 32-371 0 0,58-60-5075 0 0,-15-6 850 0 0,-4 6-1505 0 0,-1-2-5808 0 0</inkml:trace>
  <inkml:trace contextRef="#ctx0" brushRef="#br0" timeOffset="42502.827">5342 2323 11018 0 0,'0'0'2117'0'0,"0"0"-290"0"0,0 0-280 0 0,0 0-180 0 0,0 0-231 0 0,0 0-258 0 0,0 0-172 0 0,0 0-104 0 0,0 0-101 0 0,0 0-133 0 0,0 0-97 0 0,0 0-36 0 0,-9 12-39 0 0,-28 35-28 0 0,28-36-32 0 0,9-11-59 0 0,0 0-38 0 0,0 0-18 0 0,0 0-43 0 0,22-22 59 0 0,30-57 490 0 0,-38 63-122 0 0,-14 16-210 0 0,0 0 5 0 0,0 0-33 0 0,-8 8-274 0 0,-25 23-1640 0 0,19-16-4058 0 0,14-14-1106 0 0,0-1-3238 0 0</inkml:trace>
</inkml:ink>
</file>

<file path=ppt/ink/ink8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3777 0 0,'0'0'2071'0'0,"0"0"-75"0"0,0 0-34 0 0,0 0-12 0 0,0 0-139 0 0,0 0-280 0 0,0 0-291 0 0,0 0-237 0 0,0 0-153 0 0,0 0-112 0 0,0 0-32 0 0,0 0-21 0 0,0 0-47 0 0,0 0-19 0 0,22 0 2041 0 0,111 0 255 0 0,93-25-1676 0 0,1 14-771 0 0,-226 11-461 0 0,-1 0 1 0 0,0 0-18 0 0,0 0-45 0 0,0 0-68 0 0,0 0-62 0 0,0 0-98 0 0,0 0-118 0 0,-22 0-12785 0 0,17 3 6617 0 0,-1 1-1493 0 0</inkml:trace>
</inkml:ink>
</file>

<file path=ppt/ink/ink8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12467 0 0,'0'0'4126'0'0,"0"0"-2410"0"0,0 0-809 0 0,0 0 88 0 0,0 0 199 0 0,0 0 73 0 0,0 0-134 0 0,0 0-185 0 0,0 0-169 0 0,0 0-145 0 0,32 1-104 0 0,102 3-79 0 0,-4-9 533 0 0,164 5-1390 0 0,-244-7-3034 0 0,-20-4-4233 0 0,-21 7-1385 0 0</inkml:trace>
</inkml:ink>
</file>

<file path=ppt/ink/ink8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5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9 339 4881 0 0,'0'0'1952'0'0,"0"0"-399"0"0,0 0-148 0 0,0 0 60 0 0,0 0 100 0 0,0 0 17 0 0,0 0-92 0 0,0 0-191 0 0,0 0-280 0 0,0 0-253 0 0,0 0-201 0 0,-2-11-129 0 0,-5-33-42 0 0,7 41-338 0 0,0 1-1 0 0,1-1 0 0 0,-1 0 0 0 0,1 0 0 0 0,-1 0 1 0 0,1 1-1 0 0,0-1 0 0 0,0 0 0 0 0,0 1 0 0 0,0-1 1 0 0,1 1-1 0 0,-1-1 0 0 0,1 1 0 0 0,-1 0 0 0 0,1 0 1 0 0,0-1-1 0 0,0 1 0 0 0,0 0 0 0 0,0 0 0 0 0,0 1 1 0 0,0-1-1 0 0,1 0-55 0 0,10-10 423 0 0,1-2-205 0 0,1 1 1 0 0,0 0-1 0 0,1 1 0 0 0,0 1 0 0 0,1 1 1 0 0,0 0-1 0 0,1 1 0 0 0,0 1 0 0 0,7-2-218 0 0,101 3 577 0 0,-118 10-534 0 0,0 0 0 0 0,0 0 0 0 0,-1 1 1 0 0,0 0-1 0 0,1 0 0 0 0,-1 1 0 0 0,-1-1 1 0 0,1 2-1 0 0,-1-1 0 0 0,0 1 0 0 0,0 0 1 0 0,-1 0-1 0 0,1 0 0 0 0,2 6-43 0 0,33 95 654 0 0,-38-57-562 0 0,-3 0 0 0 0,-2-1 1 0 0,-2 1-1 0 0,-2-1 1 0 0,-2 1-1 0 0,-3-2 0 0 0,-1 0 1 0 0,-3 0-1 0 0,-2-1 1 0 0,-4 4-93 0 0,-15 57 74 0 0,-34 59 77 0 0,45-110-38 0 0,25-57-79 0 0,0 0 24 0 0,0 0 40 0 0,0 0 45 0 0,0-19 563 0 0,26-88-411 0 0,23-29-290 0 0,27-14 1 0 0,-29 59-16 0 0,5 2 0 0 0,34-43 10 0 0,7 33-88 0 0,-93 98 80 0 0,1 0 1 0 0,0 0-1 0 0,0 0 1 0 0,0 0-1 0 0,0 1 1 0 0,0-1 0 0 0,0 0-1 0 0,0 1 1 0 0,0-1-1 0 0,0 0 1 0 0,0 1-1 0 0,1 0 1 0 0,-1-1-1 0 0,0 1 1 0 0,0 0-1 0 0,0-1 1 0 0,1 1-1 0 0,-1 0 1 0 0,0 0 0 0 0,0 0-1 0 0,0 0 1 0 0,1 0-1 0 0,-1 0 1 0 0,0 0-1 0 0,0 1 1 0 0,1-1-1 0 0,-1 0 1 0 0,0 1-1 0 0,0-1 1 0 0,0 1-1 0 0,0-1 1 0 0,0 1 0 0 0,0 0-1 0 0,0-1 1 0 0,0 1-1 0 0,0 0 1 0 0,0 0-1 0 0,0 0 1 0 0,0 0-1 0 0,0-1 1 0 0,-1 1-1 0 0,1 0 1 0 0,0 0 0 0 0,-1 1-1 0 0,1-1 1 0 0,0 0-1 0 0,-1 0 1 0 0,0 0-1 0 0,1 1 8 0 0,12 61 84 0 0,-13-44-54 0 0,1 7-10 0 0,-1 1 1 0 0,-1-1-1 0 0,-2 0 0 0 0,0 0 1 0 0,-2 0-1 0 0,-1 0 0 0 0,-2 6-20 0 0,-20 71 39 0 0,-14 37-11 0 0,33-63-239 0 0,9-76 154 0 0,0-1 4 0 0,0 0 7 0 0,9-16-96 0 0,137-201 202 0 0,45-61-123 0 0,-75 146-9 0 0,-116 132 67 0 0,0-1-1 0 0,0 1 1 0 0,0-1 0 0 0,0 1 0 0 0,1-1-1 0 0,-1 1 1 0 0,0 0 0 0 0,0-1-1 0 0,0 1 1 0 0,1 0 0 0 0,-1-1 0 0 0,0 1-1 0 0,1 0 1 0 0,-1-1 0 0 0,0 1-1 0 0,1 0 1 0 0,-1-1 0 0 0,0 1 0 0 0,1 0-1 0 0,-1 0 1 0 0,0 0 0 0 0,1-1-1 0 0,-1 1 1 0 0,1 0 0 0 0,-1 0 0 0 0,0 0-1 0 0,1 0 1 0 0,-1 0 0 0 0,1 0-1 0 0,-1 0 1 0 0,1 0 0 0 0,-1 0 0 0 0,0 0-1 0 0,1 0 1 0 0,-1 0 0 0 0,1 0 0 0 0,-1 0-1 0 0,1 0 1 0 0,-1 0 0 0 0,0 0-1 0 0,1 1 1 0 0,-1-1 0 0 0,1 0 0 0 0,-1 0-1 0 0,0 0 1 0 0,1 1 0 0 0,-1-1-1 0 0,0 0 1 0 0,1 1 0 0 0,-1-1 0 0 0,0 0-1 0 0,1 1 1 0 0,-1-1 0 0 0,0 0-1 0 0,0 1 1 0 0,0-1 0 0 0,1 0 0 0 0,-1 1-1 0 0,0-1 1 0 0,0 1 0 0 0,0-1-1 0 0,0 0 1 0 0,0 1 0 0 0,1-1 0 0 0,-1 1-1 0 0,0-1 1 0 0,0 1 0 0 0,0-1 0 0 0,0 0-1 0 0,0 1 6 0 0,-2 37-12 0 0,2-32 49 0 0,-51 251 215 0 0,11-28-114 0 0,35-108-132 0 0,8-112-686 0 0,13-24-7538 0 0,-8 6 7806 0 0,51-63-14540 0 0,-45 60 11481 0 0</inkml:trace>
  <inkml:trace contextRef="#ctx0" brushRef="#br0" timeOffset="628.631">1626 471 2345 0 0,'0'0'2936'0'0,"0"0"-470"0"0,0 0-191 0 0,0 0-4 0 0,0 0-129 0 0,0 0-152 0 0,0 0-168 0 0,0 0-227 0 0,0 0-283 0 0,0 0-276 0 0,0 0-300 0 0,0 0-228 0 0,-5 3-134 0 0,-22 13-98 0 0,1 2 0 0 0,1 0 0 0 0,0 2 0 0 0,2 1 0 0 0,0 1 0 0 0,-10 14-276 0 0,10-9 27 0 0,2 1-1 0 0,1 1 1 0 0,2 1 0 0 0,0 0-1 0 0,-12 33-26 0 0,25-50-31 0 0,-1 1 0 0 0,2 0 0 0 0,0 0-1 0 0,0 0 1 0 0,1 0 0 0 0,1 1 0 0 0,1-1-1 0 0,0 1 1 0 0,1 1 31 0 0,1-14-4 0 0,0 0-1 0 0,0 0 1 0 0,1-1 0 0 0,-1 1-1 0 0,1 0 1 0 0,0 0 0 0 0,-1-1-1 0 0,1 1 1 0 0,0-1 0 0 0,0 1-1 0 0,0-1 1 0 0,0 0 0 0 0,0 0-1 0 0,0 0 1 0 0,1 0-1 0 0,-1 0 1 0 0,0 0 0 0 0,1-1-1 0 0,-1 1 1 0 0,0-1 0 0 0,1 1-1 0 0,-1-1 1 0 0,0 0 0 0 0,1 0-1 0 0,-1 0 1 0 0,0 0 0 0 0,1-1-1 0 0,-1 1 1 0 0,1 0 0 0 0,-1-1-1 0 0,0 0 1 0 0,0 0-1 0 0,1 0 1 0 0,-1 0 0 0 0,0 0-1 0 0,0 0 1 0 0,0 0 0 0 0,0-1 4 0 0,121-115 813 0 0,-97 86-693 0 0,166-186 560 0 0,-164 183-525 0 0,-19 60-222 0 0,12 114 325 0 0,-14 345-121 0 0,-7-456-103 0 0,-2-1-1 0 0,-1 1 1 0 0,-2-1-1 0 0,0 0 1 0 0,-2 0-1 0 0,-1-1 1 0 0,-1 0-1 0 0,-2 0 1 0 0,0-1-1 0 0,-2 0 1 0 0,-1-1-1 0 0,0-1 1 0 0,-2 0-1 0 0,-1-1 1 0 0,-13 13-34 0 0,-68 66 99 0 0,83-91-66 0 0,10-7-13 0 0,0 0-1 0 0,0 0 1 0 0,-1 0-1 0 0,1-1 1 0 0,-1 0 0 0 0,0 0-1 0 0,0 0 1 0 0,0-1-1 0 0,0 0 1 0 0,0 0-1 0 0,-1-1 1 0 0,1 0 0 0 0,-5 1-20 0 0,8-4 0 0 0,1 1 0 0 0,-1-1 0 0 0,0 0 1 0 0,1 0-1 0 0,0-1 0 0 0,-1 1 1 0 0,1 0-1 0 0,0-1 0 0 0,0 1 0 0 0,0-1 1 0 0,1 0-1 0 0,-1 1 0 0 0,0-1 0 0 0,1 0 1 0 0,0 0-1 0 0,0 0 0 0 0,0 0 0 0 0,0 0 1 0 0,0-1-1 0 0,1 1 0 0 0,-1 0 1 0 0,1 0-1 0 0,0 0 0 0 0,0-1 0 0 0,0 1 1 0 0,0 0-1 0 0,1-2 0 0 0,-1 5-1 0 0,-1-22-22 0 0,1 0 0 0 0,0 0 0 0 0,2 0 0 0 0,1 0 0 0 0,0 0 0 0 0,2 1 0 0 0,0-1-1 0 0,1 1 1 0 0,3-3 23 0 0,14-30-545 0 0,2 2 0 0 0,3 0 1 0 0,1 2-1 0 0,3 1 0 0 0,16-17 545 0 0,2 0-3660 0 0,-17 23-5564 0 0,-27 34 5900 0 0,5-3-5679 0 0</inkml:trace>
  <inkml:trace contextRef="#ctx0" brushRef="#br0" timeOffset="1187.29">2150 0 16564 0 0,'0'0'1817'0'0,"0"0"-310"0"0,0 0-189 0 0,0 0-89 0 0,0 0-174 0 0,0 0-202 0 0,0 0-187 0 0,0 0-164 0 0,0 0-143 0 0,0 0-133 0 0,0 0-80 0 0,0 0-26 0 0,0 0 13 0 0,-8 12 14 0 0,-26 39 22 0 0,7 37 353 0 0,22-54-404 0 0,-42 227 198 0 0,20-1-238 0 0,12 80-142 0 0,54-351 80 0 0,77-78 130 0 0,-13 2-147 0 0,-4 17 24 0 0,-97 70-24 0 0,-1 0 0 0 0,0 1 1 0 0,1-1-1 0 0,-1 1 1 0 0,0-1-1 0 0,1 1 1 0 0,-1 0-1 0 0,0 0 0 0 0,0 0 1 0 0,0-1-1 0 0,1 1 1 0 0,-1 0-1 0 0,0 0 1 0 0,0 0-1 0 0,0 1 0 0 0,-1-1 1 0 0,1 0-1 0 0,0 0 1 0 0,0 0-1 0 0,-1 1 0 0 0,1-1 1 0 0,-1 0-1 0 0,1 1 1 0 0,-1-1-1 0 0,1 1 1 0 0,-1-1-1 0 0,0 0 0 0 0,0 1 1 0 0,1-1-1 0 0,-1 2 1 0 0,7 232 252 0 0,-6-147-450 0 0,9-74-3093 0 0,3-13-5808 0 0,-11-1 6232 0 0,2 0-8709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16.40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  <inkml:brushProperty name="ignorePressure" value="1"/>
    </inkml:brush>
  </inkml:definitions>
  <inkml:trace contextRef="#ctx0" brushRef="#br0">1095 81,'-23'-6,"-1"1,1 1,-1 1,0 2,-1 0,1 1,0 2,0 0,0 2,1 1,-1 0,1 2,-15 6,-191 68,-135 25,210-66,212-64,717-191,-593 161,-182 53,-1 1,1-1,-1 1,1-1,-1 1,1-1,-1 1,1-1,0 1,-1-1,1 0,-1 1,1-1,0 0,0 1,0-1,-1 0,1 1,0-1,0 0,0 1,0-1,0 0,0 0,0 1,0-1,0 0,1 1,-1-1,0 0,0 1,1-1,-1 0,0 1,1-1,-1 1,0-1,1 0,-1 1,1-1,-1 1,1-1,-1 1,1 0,0-1,-1 1,1-1,-1 1,1 0,0 0,-1-1,1 1,0 0,-1 0,1 0,0 0,0 0,-1 0,1 0,0 0,-1 0,1 0,0 0,-1 0,1 0,0 1,-1-1,1 0,0 1,-13-3,-1 1,1 0,0 1,0 0,-1 1,1 1,0 0,0 1,0 0,1 0,-3 2,8-3,-120 39,2 6,-61 35,-155 68,314-134,7-2</inkml:trace>
</inkml:ink>
</file>

<file path=ppt/ink/ink8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1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49 829 12371 0 0,'0'0'1377'0'0,"0"0"-361"0"0,0 0-126 0 0,0 0 57 0 0,0 0 2 0 0,0 0-38 0 0,0 0-88 0 0,0 0-128 0 0,0 0-106 0 0,0 0-68 0 0,0 0-32 0 0,0 0-22 0 0,34-13-50 0 0,105-39-91 0 0,-72 40 16 0 0,-64 13-320 0 0,0 0 0 0 0,0 0 0 0 0,0 1 0 0 0,0-1 0 0 0,0 1 0 0 0,0 0-1 0 0,-1 0 1 0 0,1 0 0 0 0,-1 0 0 0 0,1 0 0 0 0,-1 0 0 0 0,0 1 0 0 0,0-1-1 0 0,0 1 1 0 0,0-1 0 0 0,0 1 0 0 0,-1 0 0 0 0,1 0 0 0 0,-1 0 0 0 0,1 0 0 0 0,-1 0-1 0 0,0 0 1 0 0,-1 0 0 0 0,1 0 0 0 0,0 0 0 0 0,-1 0 0 0 0,0 1 0 0 0,1-1 0 0 0,-1 0-1 0 0,-1 0 1 0 0,1 1 0 0 0,0-1 0 0 0,-1 0 0 0 0,0 0 0 0 0,1 0 0 0 0,-1 0-1 0 0,-1 0 1 0 0,1 0 0 0 0,0 0 0 0 0,-2 3-22 0 0,-114 148 494 0 0,76-106-428 0 0,-51 62 274 0 0,65-65 156 0 0,25-33-347 0 0,2-10-125 0 0,-1-1-1 0 0,0 1 1 0 0,1-1-1 0 0,-1 1 1 0 0,1 0-1 0 0,-1-1 1 0 0,1 1-1 0 0,0 0 1 0 0,-1-1-1 0 0,1 1 1 0 0,0 0-1 0 0,0-1 1 0 0,1 1-1 0 0,-1 0 1 0 0,0-1-1 0 0,0 1 1 0 0,1 0-1 0 0,-1-1 1 0 0,1 1-1 0 0,-1-1 1 0 0,1 1-1 0 0,0 0 1 0 0,0-1-1 0 0,0 0 1 0 0,0 1-1 0 0,0-1 1 0 0,0 0-1 0 0,0 1 1 0 0,0-1-1 0 0,0 0 1 0 0,0 0-1 0 0,1 0 1 0 0,-1 0-1 0 0,1 0 1 0 0,-1 0-1 0 0,1 0 1 0 0,-1 0-1 0 0,1-1 1 0 0,-1 1-1 0 0,1-1 1 0 0,0 1-24 0 0,10 1 119 0 0,1-1 0 0 0,-1 0 1 0 0,1 0-1 0 0,-1-1 0 0 0,1-1 1 0 0,0 0-1 0 0,-1-1 0 0 0,0 0 1 0 0,1-1-1 0 0,-1 0 0 0 0,8-4-119 0 0,22-4 173 0 0,50-22 7 0 0,-84 23-2541 0 0,-10 6-2671 0 0,1-1-4410 0 0,1 2-1902 0 0</inkml:trace>
  <inkml:trace contextRef="#ctx0" brushRef="#br0" timeOffset="-870.016">274 0 7394 0 0,'0'0'1843'0'0,"0"0"-39"0"0,0 0-70 0 0,0 0 5 0 0,0 0-10 0 0,0 0-196 0 0,0 0-266 0 0,0 0-298 0 0,0 0-309 0 0,0 0-230 0 0,0 0-162 0 0,0 0-35 0 0,0 0 31 0 0,-1 9 42 0 0,6 233 1261 0 0,9-107-1335 0 0,-8-105-332 0 0,-4-9-517 0 0,-3-10-1094 0 0,5-1-3690 0 0,-4-8 3467 0 0,0-1-1600 0 0,0-1-3294 0 0,0 0 2981 0 0</inkml:trace>
  <inkml:trace contextRef="#ctx0" brushRef="#br0" timeOffset="-619.828">1 490 7954 0 0,'0'0'2554'0'0,"0"0"-879"0"0,0 0-548 0 0,0 0-122 0 0,0 0 59 0 0,0 0 49 0 0,0 0 7 0 0,0 0-20 0 0,0 0-106 0 0,0 0-150 0 0,0 0-129 0 0,0 0-81 0 0,26 7-64 0 0,82 20-89 0 0,-11-25 213 0 0,8-21-245 0 0,2 0-790 0 0,-33 14-2955 0 0,-62 9-278 0 0,-10 10-6134 0 0,-2-10 2534 0 0</inkml:trace>
  <inkml:trace contextRef="#ctx0" brushRef="#br0" timeOffset="1510.176">1060 354 4985 0 0,'0'0'1270'0'0,"0"0"-34"0"0,0 0 91 0 0,0 0 319 0 0,0 0 261 0 0,0 0-54 0 0,0 0-248 0 0,0 0-358 0 0,0 0-360 0 0,0 0-261 0 0,0 0-180 0 0,0 0-105 0 0,0 0-15 0 0,3-1 76 0 0,-1 4-314 0 0,-1-1 0 0 0,1 1 0 0 0,0 0 0 0 0,-1 0 0 0 0,1 0 0 0 0,-1 0 0 0 0,0 0-1 0 0,0 0 1 0 0,0 0 0 0 0,0 0 0 0 0,0 0 0 0 0,-1 0 0 0 0,0 0 0 0 0,1 1 0 0 0,-1-1 0 0 0,0 0 0 0 0,-1 0-1 0 0,1 0 1 0 0,0 1 0 0 0,-1-1 0 0 0,0 0 0 0 0,-1 2-88 0 0,2 13 163 0 0,-2 281 1101 0 0,0 1-831 0 0,-6-234-526 0 0,-7-54-3187 0 0,1-23-5809 0 0,11 4 3785 0 0,-1 3-828 0 0</inkml:trace>
  <inkml:trace contextRef="#ctx0" brushRef="#br0" timeOffset="1860.945">676 380 6001 0 0,'0'0'1727'0'0,"0"0"-142"0"0,0 0-68 0 0,0 0 8 0 0,0 0-16 0 0,0 0-116 0 0,0 0-245 0 0,0 0-304 0 0,0 0-239 0 0,0 0-94 0 0,0 0 13 0 0,0 0 97 0 0,0 0 53 0 0,14-3-12 0 0,46-5-47 0 0,-1 18 395 0 0,37 4-126 0 0,1-4 0 0 0,1-5 0 0 0,32-4-884 0 0,40-19 56 0 0,-130 18-2980 0 0,-42 15-1066 0 0,-29 24-7775 0 0,20-27 5265 0 0</inkml:trace>
  <inkml:trace contextRef="#ctx0" brushRef="#br0" timeOffset="2167.089">673 1168 10042 0 0,'0'0'2530'0'0,"0"0"-1390"0"0,0 0-488 0 0,0 0 209 0 0,0 0 324 0 0,0 0 175 0 0,0 0-45 0 0,0 0-197 0 0,0 0-195 0 0,0 0-142 0 0,0 0-95 0 0,0 0-38 0 0,27 4-23 0 0,89 16-28 0 0,3-16 715 0 0,61-29-293 0 0,6-12-2005 0 0,-185 37 651 0 0,50-14-2365 0 0,-35 7-2045 0 0,-4-1-5187 0 0,-8 4 1836 0 0</inkml:trace>
  <inkml:trace contextRef="#ctx0" brushRef="#br0" timeOffset="2616.042">632 155 7050 0 0,'0'0'1731'0'0,"0"0"-8"0"0,0 0 49 0 0,0 0-20 0 0,0 0-211 0 0,0 0-329 0 0,0 0-321 0 0,0 0-252 0 0,0 0-110 0 0,0 0 79 0 0,0 0 123 0 0,0 0 121 0 0,0 0 46 0 0,13 6-89 0 0,82 24 543 0 0,0-29-165 0 0,1-4-1 0 0,92-16-1186 0 0,-172 17-272 0 0,105-3-805 0 0,-83 13-2523 0 0,-1 9-3656 0 0,-22-9 806 0 0,-6-1-1358 0 0</inkml:trace>
  <inkml:trace contextRef="#ctx0" brushRef="#br0" timeOffset="3611.021">1355 1149 5049 0 0,'0'0'1008'0'0,"0"0"-314"0"0,0 0 131 0 0,0 0 376 0 0,0 0 296 0 0,0 0 68 0 0,0 0-106 0 0,0 0-177 0 0,0 0-123 0 0,0 0-29 0 0,0 0-23 0 0,0 0 9 0 0,0 0-6 0 0,15 8-66 0 0,44 23-117 0 0,-58-30-880 0 0,0-1 0 0 0,1 1 0 0 0,-1-1 0 0 0,1 1 0 0 0,-1-1 0 0 0,1 1 0 0 0,-1-1 0 0 0,1 0 0 0 0,-1 0 0 0 0,1 0 0 0 0,0 0 0 0 0,-1 0 0 0 0,1 0 0 0 0,-1 0 0 0 0,1 0 0 0 0,-1-1 0 0 0,1 1 0 0 0,-1-1 0 0 0,1 1 0 0 0,-1-1 0 0 0,1 1 0 0 0,-1-1 0 0 0,0 0 1 0 0,1 0-1 0 0,-1 1 0 0 0,0-1 0 0 0,0 0 0 0 0,1 0 0 0 0,0-2-47 0 0,1 0 140 0 0,117-90 1876 0 0,-20-11-1391 0 0,-80 79-572 0 0,-1 0 0 0 0,-1-1 0 0 0,-2 0 0 0 0,0-2 0 0 0,-2 0 1 0 0,-1-1-1 0 0,5-17-53 0 0,-10-29-100 0 0,-10 73 38 0 0,0 1 0 0 0,-1 0 1 0 0,1 0-1 0 0,-1 0 1 0 0,1 0-1 0 0,-1 0 0 0 0,1 0 1 0 0,-1 1-1 0 0,0-1 0 0 0,1 1 1 0 0,-1 0-1 0 0,0 0 1 0 0,1 0-1 0 0,-1 0 0 0 0,0 0 1 0 0,1 1-1 0 0,-1-1 0 0 0,0 1 1 0 0,-1 0 61 0 0,-6 5-101 0 0,0 0 1 0 0,1 1 0 0 0,-1 0-1 0 0,2 1 1 0 0,-1 0 0 0 0,1 0-1 0 0,0 1 1 0 0,1 0 0 0 0,-6 8 100 0 0,10-12-23 0 0,-8 8 2 0 0,1 0 1 0 0,0 1-1 0 0,1 0 0 0 0,1 0 0 0 0,0 1 0 0 0,1 0 0 0 0,1 1 1 0 0,0-1-1 0 0,1 1 0 0 0,0 0 0 0 0,2 0 0 0 0,0 1 1 0 0,-1 14 20 0 0,5-27 4 0 0,-1 1 0 0 0,1 0 0 0 0,0-1 1 0 0,0 1-1 0 0,1-1 0 0 0,-1 1 1 0 0,1-1-1 0 0,0 0 0 0 0,0 0 0 0 0,0 0 1 0 0,1 0-1 0 0,0 0 0 0 0,-1 0 1 0 0,1 0-1 0 0,0-1 0 0 0,1 0 0 0 0,-1 1 1 0 0,1-1-1 0 0,-1-1 0 0 0,1 1 1 0 0,0 0-1 0 0,0-1 0 0 0,0 0 0 0 0,4 2-4 0 0,110 27 362 0 0,-93-33-253 0 0,0-2-1 0 0,0 0 1 0 0,-1-2 0 0 0,1-1 0 0 0,-1-1 0 0 0,-1-1 0 0 0,0-1 0 0 0,0-1 0 0 0,-1-1 0 0 0,0-1 0 0 0,-1-1 0 0 0,0 0-1 0 0,-1-2 1 0 0,-1 0 0 0 0,1-3-109 0 0,-6 8 19 0 0,0 0-1 0 0,-1 0 0 0 0,0-1 0 0 0,-1-1 1 0 0,0 0-1 0 0,-1-1 0 0 0,0 0 0 0 0,-1-1 1 0 0,-1 0-1 0 0,-1 0 0 0 0,0-1 0 0 0,-1 0 1 0 0,4-14-19 0 0,-9 28-12 0 0,-2 1-1 0 0,1-1 1 0 0,0 0 0 0 0,0 0 0 0 0,-1 0 0 0 0,1 0 0 0 0,-1 0 0 0 0,1 0 0 0 0,-1 1 0 0 0,0-1-1 0 0,0 0 1 0 0,1 0 0 0 0,-2 0 0 0 0,1 0 0 0 0,0 0 0 0 0,0 0 0 0 0,-1 0 0 0 0,1 0 0 0 0,-1 0-1 0 0,1 0 1 0 0,-1 0 0 0 0,0 0 0 0 0,0 1 0 0 0,0-1 0 0 0,0 0 0 0 0,0 0 0 0 0,0 1 0 0 0,0-1-1 0 0,-1 1 1 0 0,1-1 0 0 0,0 1 0 0 0,-1 0 0 0 0,1-1 0 0 0,-1 1 0 0 0,0 0 0 0 0,1 0-1 0 0,-1 0 1 0 0,0 0 0 0 0,0 1 0 0 0,0-1 0 0 0,0 0 0 0 0,1 1 0 0 0,-1-1 0 0 0,0 1 0 0 0,0 0-1 0 0,0-1 1 0 0,0 1 0 0 0,-1 0 12 0 0,-7 2-64 0 0,1 1 1 0 0,0 0-1 0 0,0 1 0 0 0,0 0 0 0 0,1 0 0 0 0,-1 1 1 0 0,1 0-1 0 0,0 0 0 0 0,0 1 0 0 0,1 0 1 0 0,0 0-1 0 0,0 1 0 0 0,0-1 0 0 0,-2 6 64 0 0,-15 10-55 0 0,8-7 3 0 0,0 1 0 0 0,1 1-1 0 0,1 1 1 0 0,1 0 0 0 0,0 1 0 0 0,1 0 0 0 0,-3 9 52 0 0,13-24-15 0 0,-1-1 0 0 0,1 1 0 0 0,0 0 0 0 0,1 0 0 0 0,-1 0 0 0 0,1 1 0 0 0,-1-1 1 0 0,1 0-1 0 0,0 0 0 0 0,1 1 0 0 0,-1-1 0 0 0,1 0 0 0 0,0 1 0 0 0,0-1 1 0 0,0 1-1 0 0,1-1 0 0 0,0 0 0 0 0,-1 1 0 0 0,2-1 0 0 0,-1 0 0 0 0,0 0 0 0 0,1 1 1 0 0,0-1-1 0 0,0-1 0 0 0,0 1 0 0 0,0 0 0 0 0,0 0 0 0 0,1-1 0 0 0,0 1 0 0 0,0-1 1 0 0,0 0-1 0 0,0 0 0 0 0,2 2 15 0 0,5-1 37 0 0,1 0-1 0 0,-1 0 1 0 0,1-1 0 0 0,-1 0-1 0 0,1-1 1 0 0,0 0 0 0 0,0-1-1 0 0,0 0 1 0 0,0-1 0 0 0,0 0 0 0 0,0 0-1 0 0,0-1 1 0 0,0-1 0 0 0,0 0-1 0 0,0-1 1 0 0,0 0 0 0 0,-1 0 0 0 0,1-1-1 0 0,1-1-36 0 0,27-13 217 0 0,0-1 0 0 0,-2-2 0 0 0,0-2 1 0 0,9-8-218 0 0,-24 15 76 0 0,0-1 0 0 0,-1 0 0 0 0,-1-2 0 0 0,0 0 1 0 0,-2-1-1 0 0,14-20-76 0 0,-26 31-7 0 0,0 0 0 0 0,-1-1 1 0 0,0 0-1 0 0,-1-1 0 0 0,0 1 0 0 0,0-1 0 0 0,-1 1 1 0 0,-1-1-1 0 0,1 0 0 0 0,-2 0 0 0 0,0 0 1 0 0,0-3 6 0 0,-2 12-25 0 0,0 1 0 0 0,-1 0 1 0 0,1-1-1 0 0,0 1 0 0 0,0 0 1 0 0,-1 0-1 0 0,1 0 0 0 0,-1 0 1 0 0,1 0-1 0 0,-1 0 0 0 0,0 1 1 0 0,1-1-1 0 0,-1 0 0 0 0,0 1 1 0 0,1-1-1 0 0,-1 1 0 0 0,0 0 0 0 0,0 0 1 0 0,1-1-1 0 0,-1 1 0 0 0,0 0 1 0 0,0 1-1 0 0,0-1 0 0 0,1 0 1 0 0,-1 0-1 0 0,0 1 0 0 0,0-1 1 0 0,1 1-1 0 0,-1-1 0 0 0,0 1 1 0 0,1 0-1 0 0,-1 0 0 0 0,1 0 1 0 0,-1 0-1 0 0,1 0 0 0 0,-1 0 1 0 0,1 0-1 0 0,-1 1 25 0 0,-16 12-44 0 0,1 1-1 0 0,1 1 1 0 0,0 0-1 0 0,1 1 1 0 0,1 1-1 0 0,1 0 1 0 0,0 1-1 0 0,2 0 1 0 0,0 1-1 0 0,1 0 1 0 0,1 1-1 0 0,0 0 1 0 0,2 0-1 0 0,-2 14 45 0 0,7-30-14 0 0,0 0 0 0 0,0 0 0 0 0,1 0 0 0 0,-1 0 0 0 0,2 0-1 0 0,-1 0 1 0 0,0 1 0 0 0,1-1 0 0 0,0 0 0 0 0,0 1 0 0 0,1-1 0 0 0,-1 0-1 0 0,1 0 1 0 0,0 1 0 0 0,1-1 0 0 0,-1 0 0 0 0,1 0 0 0 0,0 0 0 0 0,0-1 0 0 0,1 1-1 0 0,-1 0 1 0 0,1-1 0 0 0,0 1 0 0 0,0-1 0 0 0,1 0 0 0 0,-1 0 0 0 0,1 0-1 0 0,0-1 1 0 0,0 1 0 0 0,0-1 0 0 0,1 0 0 0 0,-1 0 0 0 0,1 0 0 0 0,-1-1-1 0 0,6 2 15 0 0,-1-1-89 0 0,-1 0 0 0 0,1-1 0 0 0,0 0-1 0 0,0-1 1 0 0,0 0 0 0 0,0 0 0 0 0,1-1-1 0 0,-1 0 1 0 0,0-1 0 0 0,0 0 0 0 0,0 0-1 0 0,0-1 1 0 0,0 0 0 0 0,0-1 0 0 0,0 0 89 0 0,33-20-3657 0 0,-8-12-3954 0 0,-26 24 2096 0 0,0 3-422 0 0</inkml:trace>
  <inkml:trace contextRef="#ctx0" brushRef="#br0" timeOffset="3964.179">2695 398 13195 0 0,'0'0'1994'0'0,"0"0"-415"0"0,0 0-259 0 0,0 0-149 0 0,0 0-180 0 0,0 0-167 0 0,0 0-145 0 0,0 0-81 0 0,0 0-44 0 0,0 0-61 0 0,0 0-41 0 0,0 0-19 0 0,27-15-17 0 0,82-45-23 0 0,-100 54-295 0 0,-1 1-1 0 0,1 0 1 0 0,0 1 0 0 0,0 0-1 0 0,0 0 1 0 0,1 1 0 0 0,-1 0-1 0 0,1 0 1 0 0,0 1-1 0 0,9 0-97 0 0,-9 1 14 0 0,-9 0-16 0 0,0 1 0 0 0,0-1 1 0 0,0 0-1 0 0,0 1 0 0 0,0 0 1 0 0,0-1-1 0 0,0 1 0 0 0,1 0 1 0 0,-1-1-1 0 0,0 1 0 0 0,0 0 1 0 0,0 0-1 0 0,0 0 0 0 0,1 0 1 0 0,-1 0-1 0 0,0 0 0 0 0,0 0 1 0 0,0 0-1 0 0,0 1 0 0 0,1-1 1 0 0,-1 0-1 0 0,0 1 0 0 0,0-1 1 0 0,0 1-1 0 0,0-1 0 0 0,0 1 1 0 0,0 0-1 0 0,0-1 0 0 0,0 1 1 0 0,0 0-1 0 0,0 0 0 0 0,-1-1 1 0 0,1 1-1 0 0,0 0 0 0 0,0 0 1 0 0,-1 0-1 0 0,1 0 0 0 0,0 0 1 0 0,-1 0-1 0 0,1 0 0 0 0,-1 0 1 0 0,0 1-1 0 0,1-1 0 0 0,-1 0 1 0 0,0 0-1 0 0,0 0 0 0 0,1 0 1 0 0,-1 0-1 0 0,0 1 0 0 0,0-1 1 0 0,0 0-1 0 0,-1 1 2 0 0,0 6 14 0 0,0-1 1 0 0,-1 1 0 0 0,-1 0-1 0 0,1 0 1 0 0,-1-1 0 0 0,0 0-1 0 0,-1 1 1 0 0,0-1-1 0 0,0-1 1 0 0,-1 1 0 0 0,1 0-1 0 0,-1-1 1 0 0,-1 0-1 0 0,0 0-14 0 0,-26 39 72 0 0,13-16-48 0 0,12-20-19 0 0,0 0 0 0 0,1 1 0 0 0,0 0-1 0 0,0 0 1 0 0,1 0 0 0 0,1 1 0 0 0,0 0 0 0 0,0-1-1 0 0,1 1 1 0 0,0 1 0 0 0,1-1 0 0 0,0 0-1 0 0,1 1 1 0 0,0-1 0 0 0,1 6-5 0 0,2-14 10 0 0,0 1 0 0 0,0-1 0 0 0,1 0 0 0 0,-1 0 0 0 0,1 0 0 0 0,0 0 0 0 0,0-1 0 0 0,0 1 0 0 0,0-1 1 0 0,0 0-1 0 0,0 0 0 0 0,1 0 0 0 0,-1 0 0 0 0,1 0 0 0 0,-1-1 0 0 0,1 1 0 0 0,0-1 0 0 0,0 0 0 0 0,-1 0 0 0 0,1-1 0 0 0,0 1 0 0 0,0-1 0 0 0,0 0 0 0 0,0 0 0 0 0,0 0 0 0 0,2-1-10 0 0,75-3-206 0 0,-27-11-4290 0 0,-48 13 3002 0 0,7-2-2980 0 0,-5-1-1839 0 0,-3-1-3332 0 0</inkml:trace>
</inkml:ink>
</file>

<file path=ppt/ink/ink8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3385 0 0,'0'0'2448'0'0,"0"0"-454"0"0,0 0-263 0 0,0 0-65 0 0,0 0-90 0 0,0 0-233 0 0,0 0-300 0 0,0 0-292 0 0,0 0-254 0 0,0 0-179 0 0,0 0-32 0 0,0 0 100 0 0,0 0 157 0 0,9 2 139 0 0,293 26 4013 0 0,-63-25-4181 0 0,-239-3-778 0 0,0 0-150 0 0,-4-7-7343 0 0,-13 0-2098 0 0,9 7 4287 0 0</inkml:trace>
  <inkml:trace contextRef="#ctx0" brushRef="#br0" timeOffset="262.676">277 0 9978 0 0,'0'0'1809'0'0,"0"0"-612"0"0,0 0-411 0 0,0 0-56 0 0,0 0 216 0 0,0 0 162 0 0,0 0 55 0 0,0 0-33 0 0,0 0-222 0 0,0 0-231 0 0,0 0-133 0 0,0 0-78 0 0,4 34-66 0 0,12 104-64 0 0,0 96 296 0 0,-15-222-320 0 0,6 30-3157 0 0,-6-41 2612 0 0,-1 0 1 0 0,0 0 0 0 0,1 0-1 0 0,-1-1 1 0 0,1 1 0 0 0,0 0-1 0 0,-1 0 1 0 0,1-1 0 0 0,0 1-1 0 0,-1 0 1 0 0,1-1-1 0 0,0 1 1 0 0,0-1 0 0 0,0 1-1 0 0,-1-1 1 0 0,1 1 0 0 0,0-1-1 0 0,0 1 1 0 0,0-1 0 0 0,0 0-1 0 0,0 1 1 0 0,0-1 0 0 0,0 0-1 0 0,0 0 1 0 0,0 0-1 0 0,0 0 1 0 0,0 0 0 0 0,0 0-1 0 0,0 0 1 0 0,0 0 0 0 0,0 0-1 0 0,0-1 1 0 0,0 1 0 0 0,-1 0-1 0 0,1 0 1 0 0,0-1-1 0 0,0 1 1 0 0,0-1 0 0 0,0 1-1 0 0,0-1 233 0 0,27-16-8375 0 0,-20 10 5768 0 0</inkml:trace>
</inkml:ink>
</file>

<file path=ppt/ink/ink8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57 13739 0 0,'0'0'1760'0'0,"0"0"-297"0"0,0 0-232 0 0,0 0-67 0 0,0 0-85 0 0,0 0-146 0 0,0 0-196 0 0,0 0-149 0 0,0 0-61 0 0,0 0-43 0 0,0 0-20 0 0,0 0 7 0 0,0 0-28 0 0,-7 33-55 0 0,-23 105-51 0 0,26-123-265 0 0,0-1-1 0 0,0 1 0 0 0,1-1 0 0 0,1 1 0 0 0,0 0-1 0 0,1 0 1 0 0,1 0 0 0 0,0 0 0 0 0,1 0 0 0 0,1 5-71 0 0,36 86 96 0 0,5-54-728 0 0,-42-51 358 0 0,1 0 1 0 0,-1 1 0 0 0,1-1 0 0 0,0 0 0 0 0,0-1 0 0 0,0 1-1 0 0,0 0 1 0 0,0-1 0 0 0,0 1 0 0 0,0-1 0 0 0,0 1 0 0 0,0-1 0 0 0,0 0-1 0 0,0 0 1 0 0,0 0 0 0 0,0 0 0 0 0,0 0 0 0 0,0 0 0 0 0,0 0-1 0 0,0-1 1 0 0,0 1 0 0 0,0-1 0 0 0,0 0 0 0 0,1 0 273 0 0,24-23-13399 0 0,-23 16 7372 0 0</inkml:trace>
  <inkml:trace contextRef="#ctx0" brushRef="#br0" timeOffset="255.212">1 525 10658 0 0,'0'0'2279'0'0,"0"0"-745"0"0,0 0-554 0 0,0 0-23 0 0,0 0 201 0 0,0 0 127 0 0,0 0 30 0 0,0 0-104 0 0,0 0-254 0 0,0 0-201 0 0,0 0-149 0 0,0 0-85 0 0,0 0-64 0 0,35 6-58 0 0,110 18-85 0 0,-57-25 40 0 0,-72-3-296 0 0,288-61-1333 0 0,-259 64-1907 0 0,-26 1-770 0 0,-17 0 3327 0 0,3 1-2998 0 0,-3 2-2341 0 0,1 0-1228 0 0</inkml:trace>
  <inkml:trace contextRef="#ctx0" brushRef="#br0" timeOffset="733.634">111 793 6073 0 0,'0'0'3709'0'0,"0"0"-1651"0"0,0 0-642 0 0,0 0 32 0 0,0 0 51 0 0,0 0-122 0 0,0 0-218 0 0,0 0-194 0 0,0 0-141 0 0,0 0-149 0 0,0 0-115 0 0,0 0-96 0 0,27-11-66 0 0,85-36-71 0 0,-50 32 138 0 0,58 12-101 0 0,-118 3-359 0 0,0 1-1 0 0,-1 0 1 0 0,1 0-1 0 0,0-1 1 0 0,0 1-1 0 0,-1 1 1 0 0,1-1-1 0 0,0 0 1 0 0,-1 0 0 0 0,1 1-1 0 0,-1-1 1 0 0,0 0-1 0 0,1 1 1 0 0,-1-1-1 0 0,0 1 1 0 0,0 0-1 0 0,0 0 1 0 0,0-1-1 0 0,0 1 1 0 0,0 0 0 0 0,-1 0-1 0 0,1 0 1 0 0,-1 0-1 0 0,1 0 1 0 0,-1 0-1 0 0,0-1 1 0 0,0 1-1 0 0,1 0 1 0 0,-1 0-1 0 0,-1 0 1 0 0,1 0 0 0 0,0 0-1 0 0,0 0 1 0 0,-1 0-1 0 0,1 0 1 0 0,-1 0-1 0 0,0 0 1 0 0,1 0-1 0 0,-1 0 1 0 0,0-1-1 0 0,0 1 1 0 0,0 0 0 0 0,0-1-1 0 0,-2 2-4 0 0,-81 86 310 0 0,-103 95 79 0 0,185-183-361 0 0,1 0 0 0 0,-1 1-1 0 0,1-1 1 0 0,-1 1 0 0 0,1-1 0 0 0,0 1 0 0 0,-1 0 0 0 0,1-1-1 0 0,0 1 1 0 0,0 0 0 0 0,0 0 0 0 0,1 0 0 0 0,-1 0 0 0 0,0 0 0 0 0,1 0-1 0 0,-1 0 1 0 0,1 0 0 0 0,-1 0 0 0 0,1 0 0 0 0,0 0 0 0 0,0 0-1 0 0,0 0 1 0 0,0 0 0 0 0,1 0 0 0 0,-1 1 0 0 0,0-1 0 0 0,1 0-1 0 0,0 0 1 0 0,-1 0 0 0 0,1 0 0 0 0,0-1 0 0 0,0 1 0 0 0,0 0-1 0 0,0 0 1 0 0,0 0 0 0 0,0-1 0 0 0,1 1 0 0 0,-1-1 0 0 0,1 1 0 0 0,-1-1-1 0 0,1 1 1 0 0,-1-1 0 0 0,1 0 0 0 0,0 0 0 0 0,0 0 0 0 0,-1 0-1 0 0,1 0 1 0 0,1 0-28 0 0,13 0 112 0 0,0-1-1 0 0,1 0 1 0 0,-1-1 0 0 0,0-1-1 0 0,1-1 1 0 0,-1 0 0 0 0,0-1-1 0 0,-1-1 1 0 0,1 0 0 0 0,-1-1-1 0 0,2-2-111 0 0,34-10-29 0 0,27-6-1341 0 0,-44 15-2172 0 0,6-3-8680 0 0,-30 9 2141 0 0</inkml:trace>
  <inkml:trace contextRef="#ctx0" brushRef="#br0" timeOffset="1435.811">787 974 13555 0 0,'0'0'1687'0'0,"0"0"-357"0"0,0 0-72 0 0,0 0 79 0 0,0 0 11 0 0,0 0-102 0 0,0 0-190 0 0,0 0-176 0 0,0 0-165 0 0,20-31-143 0 0,65-97-95 0 0,60-48 1070 0 0,-25 51-908 0 0,-76 95-695 0 0,-31 78-81 0 0,-19 146 45 0 0,6-191 90 0 0,0 0-1 0 0,0 0 1 0 0,0 0 0 0 0,1 0-1 0 0,-1 0 1 0 0,1 0 0 0 0,0-1-1 0 0,-1 1 1 0 0,1 0 0 0 0,1-1-1 0 0,-1 1 1 0 0,0 0 0 0 0,1-1-1 0 0,-1 1 1 0 0,1-1 0 0 0,0 0-1 0 0,0 0 1 0 0,0 0 0 0 0,0 0-1 0 0,0 0 1 0 0,0 0 0 0 0,1 0-1 0 0,-1 0 1 0 0,0-1 0 0 0,1 1-1 0 0,0-1 1 0 0,-1 0 0 0 0,1 0-1 0 0,0 0 1 0 0,-1 0 0 0 0,1 0-1 0 0,0-1 1 0 0,0 1 0 0 0,0-1-1 0 0,0 0 1 0 0,0 0 0 0 0,-1 0-1 0 0,1 0 1 0 0,0 0 0 0 0,0-1-1 0 0,0 1 1 0 0,0-1 0 0 0,0 0-1 0 0,-1 0 1 0 0,1 0 0 0 0,0 0-1 0 0,-1 0 1 0 0,1 0 0 0 0,-1-1-1 0 0,1 0 1 0 0,-1 1 0 0 0,0-1-1 0 0,1 0 1 0 0,-1 0 0 0 0,0-1 2 0 0,147-150-42 0 0,-30 9-130 0 0,-86 115 151 0 0,-32 28-3 0 0,-1 1-4 0 0,0 0-19 0 0,0 13-133 0 0,-11 111 335 0 0,8-105-200 0 0,0 0 0 0 0,0 1 0 0 0,2-1-1 0 0,1 1 1 0 0,0-1 0 0 0,1 1 0 0 0,4 17 45 0 0,32 26-3127 0 0,-17-49-714 0 0,2-7-3278 0 0,-13-6 887 0 0,-5 2-8 0 0</inkml:trace>
  <inkml:trace contextRef="#ctx0" brushRef="#br0" timeOffset="1868.317">1990 315 14259 0 0,'0'0'2397'0'0,"0"0"-638"0"0,0 0-351 0 0,0 0-183 0 0,0 0-275 0 0,0 0-282 0 0,0 0-242 0 0,0 0-150 0 0,0 0-46 0 0,0 0 4 0 0,0 0 18 0 0,0 0 35 0 0,0 0 25 0 0,-2 25-11 0 0,-6 83-30 0 0,19-32 147 0 0,-3-45-354 0 0,2-1 0 0 0,1 0-1 0 0,2-1 1 0 0,0 0-1 0 0,2-1 1 0 0,5 5-64 0 0,14 40 5 0 0,2-6 2 0 0,-16-22-156 0 0,-5-61 662 0 0,52-146 64 0 0,-13 48-466 0 0,53-112-95 0 0,-69 155-1427 0 0,-19 60-3000 0 0,-4 10-3267 0 0,-9 1 1559 0 0,-2 0-1397 0 0</inkml:trace>
  <inkml:trace contextRef="#ctx0" brushRef="#br0" timeOffset="2357.521">2703 94 8722 0 0,'0'0'2528'0'0,"0"0"-395"0"0,0 0-289 0 0,0 0-174 0 0,0 0-192 0 0,0 0-190 0 0,0 0-209 0 0,0 0-187 0 0,0 0-169 0 0,0 0-164 0 0,0 0-82 0 0,0 0-65 0 0,1-8-48 0 0,5-22-30 0 0,36-2 678 0 0,-28 27-901 0 0,1 1-1 0 0,-1 0 1 0 0,1 0 0 0 0,0 2 0 0 0,0 0 0 0 0,1 0 0 0 0,-1 2-1 0 0,0 0 1 0 0,13 1-111 0 0,-26 0 0 0 0,0-1-1 0 0,-1 1 0 0 0,1-1 1 0 0,-1 1-1 0 0,1-1 0 0 0,-1 1 1 0 0,1 0-1 0 0,-1 0 0 0 0,1 0 1 0 0,-1 0-1 0 0,0 0 0 0 0,1 0 1 0 0,-1 0-1 0 0,0 1 0 0 0,0-1 1 0 0,0 0-1 0 0,0 1 0 0 0,0-1 1 0 0,0 0-1 0 0,0 1 0 0 0,-1-1 1 0 0,1 1-1 0 0,0 0 0 0 0,-1-1 1 0 0,1 1-1 0 0,-1-1 0 0 0,0 1 1 0 0,1 0-1 0 0,-1-1 0 0 0,0 1 1 0 0,0 0-1 0 0,0 0 0 0 0,0-1 1 0 0,0 1-1 0 0,-1 0 0 0 0,1-1 1 0 0,0 1-1 0 0,-1-1 0 0 0,0 3 1 0 0,-25 63-2 0 0,-103 135 45 0 0,122-128 20 0 0,9-72-48 0 0,0 0 1 0 0,0 0 0 0 0,0 0-1 0 0,0 0 1 0 0,0 0 0 0 0,1 0 0 0 0,-1-1-1 0 0,1 1 1 0 0,-1-1 0 0 0,1 0-1 0 0,-1 1 1 0 0,1-1 0 0 0,0-1-1 0 0,0 1 1 0 0,0 0 0 0 0,-1-1 0 0 0,1 1-1 0 0,0-1 1 0 0,0 0 0 0 0,0 0-1 0 0,0 0 1 0 0,0 0 0 0 0,0 0-1 0 0,0-1 1 0 0,-1 1 0 0 0,2-1-16 0 0,5 0 49 0 0,114-38-377 0 0,-87 28-1303 0 0,-5 2-3103 0 0,-12 2-4264 0 0,-14 4-2358 0 0</inkml:trace>
  <inkml:trace contextRef="#ctx0" brushRef="#br0" timeOffset="8823.933">1968 50 0 0 0,'0'0'672'0'0,"0"0"512"0"0,0 0 123 0 0,0 0-21 0 0,0 0-8 0 0,0 0-17 0 0,0 0-34 0 0,0 0-52 0 0,-2 0-371 0 0,-3 0 9229 0 0,30 29-5572 0 0,46-14-3027 0 0,-66-15-1218 0 0,177 7 1128 0 0,-108 0-1164 0 0,-6 8 4 0 0,-57-7-80 0 0,47 3 45 0 0,-58-11-182 0 0,0 0 36 0 0,0 0 9 0 0,0 0 14 0 0,0 0 18 0 0,0 0-16 0 0,0 0 14 0 0,0 0-1 0 0,0 0-1 0 0,0 0-3 0 0,0 0-9 0 0,0 0 6 0 0,0 0 8 0 0,0 0-10 0 0,0 0-13 0 0,0 0-7 0 0,0 0-13 0 0,0 0 9 0 0,0 0 10 0 0,0 0-14 0 0,0 0-22 0 0,0 0 16 0 0,0 0 1 0 0,0 0 18 0 0,0 0 15 0 0,0 0-37 0 0,0 0-11 0 0,0 0 4 0 0,0 0 16 0 0,0 0 5 0 0,0 0 1 0 0,0 0-20 0 0,0 0-4 0 0,-4-3-4206 0 0,2 2-633 0 0,1 0-3761 0 0,1-2-2428 0 0</inkml:trace>
</inkml:ink>
</file>

<file path=ppt/ink/ink8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15.03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247 264 5137 0 0,'0'0'1482'0'0,"0"0"87"0"0,0 0 122 0 0,0 0 146 0 0,0 0 47 0 0,0 0-109 0 0,0 0-254 0 0,0 0-334 0 0,0 0-303 0 0,0 0-263 0 0,0 0-185 0 0,-3-2-90 0 0,4 2-324 0 0,-1 1 0 0 0,0-1 0 0 0,0 0 0 0 0,0 1 0 0 0,0-1 0 0 0,1 1 0 0 0,-1-1 0 0 0,0 1 0 0 0,0-1 0 0 0,0 0 0 0 0,0 1 0 0 0,0-1 0 0 0,0 1 0 0 0,0-1 0 0 0,0 1 0 0 0,0-1 0 0 0,-1 0 1 0 0,1 1-1 0 0,0-1 0 0 0,0 1 0 0 0,0-1 0 0 0,0 0 0 0 0,-1 1 0 0 0,1-1 0 0 0,0 1 0 0 0,0-1 0 0 0,-1 0 0 0 0,1 1 0 0 0,0-1 0 0 0,0 0 0 0 0,-1 0 0 0 0,1 1 0 0 0,0-1 0 0 0,-1 0 0 0 0,1 0 0 0 0,-1 1 0 0 0,1-1 0 0 0,0 0 0 0 0,-1 0 1 0 0,1 0-1 0 0,-1 0 0 0 0,1 0 0 0 0,0 1 0 0 0,-1-1 0 0 0,1 0 0 0 0,-1 0 0 0 0,1 0 0 0 0,-1 0 0 0 0,1 0 0 0 0,0 0 0 0 0,-1 0 0 0 0,1-1 0 0 0,-1 1 0 0 0,1 0 0 0 0,-1 0 0 0 0,1 0-22 0 0,0 12 97 0 0,0 112 1016 0 0,-5 1 1 0 0,-8 21-1114 0 0,-57 193 363 0 0,6-192-526 0 0,63-146 155 0 0,0 0 1 0 0,1 0-1 0 0,-1 0 1 0 0,-1 0-1 0 0,1 0 0 0 0,0 0 1 0 0,0 0-1 0 0,0 0 1 0 0,0 0-1 0 0,-1 0 1 0 0,1-1-1 0 0,0 1 1 0 0,-1-1-1 0 0,1 1 0 0 0,0-1 1 0 0,-1 1-1 0 0,1-1 1 0 0,-1 0-1 0 0,1 0 1 0 0,-1 0-1 0 0,1 0 1 0 0,-1 0-1 0 0,1 0 0 0 0,0 0 1 0 0,-1 0-1 0 0,1 0 1 0 0,-1-1-1 0 0,1 1 1 0 0,-1 0-1 0 0,1-1 1 0 0,0 1-1 0 0,-1-1 0 0 0,1 0 1 0 0,0 0-1 0 0,0 1 1 0 0,-1-1-1 0 0,1 0 1 0 0,0 0-1 0 0,0 0 1 0 0,0 0-1 0 0,0 0 0 0 0,0 0 1 0 0,0 0-1 0 0,0-1 1 0 0,1 1-1 0 0,-1 0 1 0 0,0 0-1 0 0,1-1 1 0 0,-1 1-1 0 0,1-1 0 0 0,-1 0 8 0 0,-4-11-51 0 0,2 0-1 0 0,-1 0 0 0 0,2 0 0 0 0,-1 0 0 0 0,2-1 1 0 0,0 1-1 0 0,0 0 0 0 0,2-1 0 0 0,0-11 52 0 0,0-12-40 0 0,5-17 38 0 0,3-1 1 0 0,1 1-1 0 0,3 1 1 0 0,3 0-1 0 0,1 1 1 0 0,3 0-1 0 0,3 2 1 0 0,1 0-1 0 0,11-13 2 0 0,-16 24 41 0 0,2 1-1 0 0,1 0 1 0 0,2 2-1 0 0,2 1 1 0 0,1 1-1 0 0,2 1 0 0 0,0 2 1 0 0,3 0-1 0 0,2 1-40 0 0,-27 24 23 0 0,0 0 0 0 0,0 1-1 0 0,0 0 1 0 0,0 0 0 0 0,1 1-1 0 0,0 0 1 0 0,0 0 0 0 0,0 1-1 0 0,0 0 1 0 0,0 0 0 0 0,1 1-1 0 0,-1 0 1 0 0,1 1 0 0 0,0-1-1 0 0,6 1-22 0 0,-13 2 6 0 0,1 0-1 0 0,-1 0 1 0 0,0 0-1 0 0,0 0 0 0 0,-1 0 1 0 0,1 0-1 0 0,0 0 1 0 0,0 1-1 0 0,0-1 0 0 0,-1 1 1 0 0,1-1-1 0 0,-1 1 1 0 0,1 0-1 0 0,-1-1 0 0 0,0 1 1 0 0,0 0-1 0 0,0 0 1 0 0,0 0-1 0 0,0 0 0 0 0,0 0 1 0 0,0 0-1 0 0,0 0 0 0 0,-1 1 1 0 0,1-1-1 0 0,-1 0 1 0 0,0 0-1 0 0,0 0 0 0 0,0 1 1 0 0,0-1-1 0 0,0 0-5 0 0,-1 75 191 0 0,-3-55-145 0 0,-1 0 1 0 0,-2-1 0 0 0,0 0-1 0 0,-1 0 1 0 0,-1 0 0 0 0,-1-1 0 0 0,-1-1-1 0 0,-6 9-46 0 0,11-18 15 0 0,-29 42 52 0 0,-2-1 0 0 0,-2-3-1 0 0,-3-1 1 0 0,-1-2 0 0 0,-7 3-67 0 0,14-13 10 0 0,33-32-9 0 0,1-2-3 0 0,0 0 0 0 0,1 0 1 0 0,-1 0-1 0 0,1 0 1 0 0,-1 0-1 0 0,1 0 0 0 0,-1 1 1 0 0,1-1-1 0 0,0 0 0 0 0,-1 1 1 0 0,1-1-1 0 0,0 1 1 0 0,0 0-1 0 0,0-1 0 0 0,0 1 1 0 0,1 0-1 0 0,-1-1 1 0 0,0 1-1 0 0,1 0 0 0 0,-1 0 1 0 0,1 0-1 0 0,0 0 1 0 0,-1-1-1 0 0,1 1 0 0 0,0 0 1 0 0,0 0-1 0 0,0 0 0 0 0,0 0 1 0 0,1 0-1 0 0,-1 0 1 0 0,0-1-1 0 0,1 1 0 0 0,-1 0 1 0 0,1 0-1 0 0,0 0 1 0 0,0-1-1 0 0,0 2 2 0 0,42 52 63 0 0,36 33 317 0 0,-25-22 69 0 0,-21-18-42 0 0,-21-26-235 0 0,8-14-2117 0 0,10-16-14609 0 0,-25 4 8630 0 0</inkml:trace>
  <inkml:trace contextRef="#ctx0" brushRef="#br0" timeOffset="247.965">731 691 10090 0 0,'0'0'1319'0'0,"0"0"-68"0"0,0 0 8 0 0,0 0 77 0 0,0 0-23 0 0,0 0-148 0 0,0 0-186 0 0,-17 36-215 0 0,-50 111-228 0 0,50-76-22 0 0,18-60-405 0 0,0-8-59 0 0,-1 1-1 0 0,1-1 1 0 0,-1 0-1 0 0,1 0 1 0 0,0 1-1 0 0,0-1 1 0 0,0 0-1 0 0,0 0 1 0 0,1 0-1 0 0,0 0 1 0 0,-1 0-1 0 0,1 0 1 0 0,0-1-1 0 0,0 1 1 0 0,0-1-1 0 0,1 1 1 0 0,-1-1-1 0 0,1 0 1 0 0,-1 1-1 0 0,1-1 1 0 0,0-1-1 0 0,-1 1 1 0 0,1 0-1 0 0,0-1 1 0 0,0 1-1 0 0,1-1 1 0 0,-1 0-1 0 0,0 0 1 0 0,0 0-1 0 0,0-1 1 0 0,1 1-1 0 0,-1-1 1 0 0,0 0-1 0 0,2 1-49 0 0,3-1 113 0 0,-1 1-1 0 0,1-1 1 0 0,0 0-1 0 0,-1-1 1 0 0,1 0 0 0 0,0 0-1 0 0,-1 0 1 0 0,1-1-1 0 0,-1 0 1 0 0,0-1 0 0 0,1 0-1 0 0,-1 0 1 0 0,0 0-1 0 0,-1-1 1 0 0,1 0 0 0 0,-1 0-1 0 0,1-1 1 0 0,-1 0-1 0 0,-1 0 1 0 0,1 0 0 0 0,-1-1-1 0 0,0 0 1 0 0,0 0-1 0 0,0 0 1 0 0,-1 0 0 0 0,0-1-1 0 0,0 0 1 0 0,0-2-113 0 0,0 4 4 0 0,-1-1-1 0 0,0-1 1 0 0,0 1 0 0 0,0 0 0 0 0,-1-1-1 0 0,0 1 1 0 0,0-1 0 0 0,-1 0 0 0 0,0 0-1 0 0,0 1 1 0 0,0-1 0 0 0,-1 0 0 0 0,0 0 0 0 0,0 0-1 0 0,-1 0 1 0 0,0 0 0 0 0,0 0 0 0 0,-1 1-1 0 0,1-1 1 0 0,-1 0 0 0 0,-1 1 0 0 0,0 0 0 0 0,1-1-1 0 0,-2 1 1 0 0,1 0 0 0 0,-1 0 0 0 0,0 1-1 0 0,0-1 1 0 0,-2-1-4 0 0,-74-32-2870 0 0,51 35-1584 0 0,-1 3-5029 0 0,22 1 710 0 0</inkml:trace>
  <inkml:trace contextRef="#ctx0" brushRef="#br0" timeOffset="556.428">1255 110 17292 0 0,'0'0'1768'0'0,"0"0"-264"0"0,0 0-237 0 0,0 0-162 0 0,0 0-207 0 0,0 0-203 0 0,0 0-169 0 0,0 0-142 0 0,0 0-122 0 0,0 0-51 0 0,0 0-9 0 0,0 0-45 0 0,0 0-9 0 0,-3 37-19 0 0,-10 120-37 0 0,10 50 163 0 0,11 293-1178 0 0,-8-492-467 0 0,0 1 3331 0 0,0-4-3457 0 0,-2-3-4196 0 0,0-3-6029 0 0,-2 1 4187 0 0</inkml:trace>
  <inkml:trace contextRef="#ctx0" brushRef="#br0" timeOffset="1420.973">900 750 12403 0 0,'0'0'1265'0'0,"0"0"-293"0"0,0 0-102 0 0,0 0 48 0 0,0 0 56 0 0,0 0-71 0 0,0 0-113 0 0,0 0-133 0 0,0 0-158 0 0,0 0-148 0 0,37-8-110 0 0,118-28-66 0 0,10-5 63 0 0,87-17-3850 0 0,-11 22-9331 0 0,-220 35 13386 0 0,-21 1 730 0 0,0 0 590 0 0,0 1 2473 0 0,-11 6-2776 0 0,-66 37 3802 0 0,-30 40-2950 0 0,-19 45-792 0 0,120-121-1497 0 0,0 0 0 0 0,0 1 0 0 0,0 0 0 0 0,1 0 0 0 0,1 0-1 0 0,0 0 1 0 0,0 1 0 0 0,0-1 0 0 0,2 1 0 0 0,-1 0 0 0 0,1 0 0 0 0,0 1 0 0 0,1 1-23 0 0,1-11 0 0 0,0 1 1 0 0,1-1 0 0 0,-1 1-1 0 0,1-1 1 0 0,-1 1 0 0 0,1-1-1 0 0,0 0 1 0 0,-1 1 0 0 0,1-1-1 0 0,0 0 1 0 0,0 1 0 0 0,0-1-1 0 0,0 0 1 0 0,0 0 0 0 0,0 0-1 0 0,0 0 1 0 0,0 0 0 0 0,1 0-1 0 0,-1 0 1 0 0,0 0 0 0 0,0-1-1 0 0,1 1 1 0 0,-1 0 0 0 0,1-1-1 0 0,-1 1 1 0 0,1-1 0 0 0,-1 1-1 0 0,1-1 1 0 0,-1 0 0 0 0,1 0-1 0 0,-1 1 1 0 0,1-1 0 0 0,-1 0-1 0 0,1 0 1 0 0,-1-1 0 0 0,1 1-1 0 0,-1 0 1 0 0,1-1-1 0 0,61-15 251 0 0,-20-13-115 0 0,-2-3 0 0 0,0-1 0 0 0,-3-1 0 0 0,33-39-136 0 0,-31 43-47 0 0,-33 75-86 0 0,-9-15 150 0 0,1-23-24 0 0,0-1 0 0 0,0 1 0 0 0,1-1 0 0 0,0 1 0 0 0,0-1 0 0 0,0 1 0 0 0,1-1 0 0 0,0 0 0 0 0,0 1 0 0 0,1-1 0 0 0,0 0 0 0 0,0 0 0 0 0,0 0 0 0 0,1 0 0 0 0,-1 0 0 0 0,1 0 0 0 0,1 0 0 0 0,-1-1 0 0 0,2 1 7 0 0,-3-4-3 0 0,1 1-3 0 0,0 0 0 0 0,0 0-1 0 0,0-1 1 0 0,0 1 0 0 0,1-1 0 0 0,-1 0 0 0 0,1 0-1 0 0,-1 0 1 0 0,1 0 0 0 0,0-1 0 0 0,0 1 0 0 0,0-1-1 0 0,0 0 1 0 0,0 0 0 0 0,0-1 0 0 0,0 1 0 0 0,3-1 6 0 0,64-15 66 0 0,-52 2-15 0 0,0-1-1 0 0,-2-1 0 0 0,1-1 1 0 0,-2 0-1 0 0,0-2 0 0 0,-1 1 0 0 0,0-2-50 0 0,84-111 449 0 0,-70 81-402 0 0,-3-1 1 0 0,-1-1 0 0 0,-3-2 0 0 0,-2 0 0 0 0,-2-1-1 0 0,-3-1 1 0 0,8-53-48 0 0,-8-61-21 0 0,-31 117 194 0 0,16 51-164 0 0,-1 1-1 0 0,1-1 1 0 0,-1 0-1 0 0,0 0 0 0 0,1 0 1 0 0,-1 0-1 0 0,0 0 1 0 0,0 1-1 0 0,1-1 0 0 0,-1 0 1 0 0,0 0-1 0 0,0 1 1 0 0,0-1-1 0 0,0 1 0 0 0,0-1 1 0 0,0 1-1 0 0,0-1 1 0 0,0 1-1 0 0,0 0 0 0 0,0-1 1 0 0,0 1-1 0 0,0 0 1 0 0,0 0-1 0 0,-1 0 0 0 0,1 0 1 0 0,0 0-1 0 0,0 0 1 0 0,0 0-1 0 0,0 0 0 0 0,0 0 1 0 0,0 1-1 0 0,0-1 1 0 0,0 0-1 0 0,0 1 0 0 0,0-1 1 0 0,0 1-1 0 0,0-1 0 0 0,0 1 1 0 0,0-1-1 0 0,0 1 1 0 0,0 0-1 0 0,0-1 0 0 0,1 1 1 0 0,-1 0-1 0 0,0 0 1 0 0,0 0-1 0 0,0 0-8 0 0,-10 14 11 0 0,1 0-1 0 0,0 0 1 0 0,1 1 0 0 0,1 1-1 0 0,0-1 1 0 0,1 1 0 0 0,1 0-1 0 0,1 1 1 0 0,0 0 0 0 0,1-1-1 0 0,-1 15-10 0 0,-6 36 105 0 0,3 0-1 0 0,3 1 1 0 0,4 52-105 0 0,4-93 8 0 0,2 0 1 0 0,0 0-1 0 0,2-1 1 0 0,1 0 0 0 0,2 0-1 0 0,4 10-8 0 0,-8-21 1 0 0,72 145-34 0 0,-52-87-378 0 0,-24-77-3746 0 0,-37-43-12576 0 0,31 40 12252 0 0</inkml:trace>
  <inkml:trace contextRef="#ctx0" brushRef="#br0" timeOffset="1670.349">1963 548 14899 0 0,'0'0'1318'0'0,"0"0"-305"0"0,0 0-60 0 0,0 0 153 0 0,0 0 116 0 0,0 0-36 0 0,0 0-186 0 0,0 0-203 0 0,0 0-149 0 0,0 0-125 0 0,35 7-79 0 0,113 23-52 0 0,39-1 643 0 0,-105-21-855 0 0,141 31-2435 0 0,-197-31-427 0 0,-15-4-530 0 0,0-1-3862 0 0,-6-2-4267 0 0</inkml:trace>
  <inkml:trace contextRef="#ctx0" brushRef="#br0" timeOffset="1971.975">2746 809 14643 0 0,'0'0'1615'0'0,"0"0"-288"0"0,0 0-57 0 0,0 0-50 0 0,0 0-186 0 0,0 0-268 0 0,0 0-243 0 0,0 0-188 0 0,-4 32-144 0 0,-14 97-102 0 0,15-84-46 0 0,16-31-745 0 0,6-36-5649 0 0,-12-55-6636 0 0,-5-1 8349 0 0,-32-156 10518 0 0,-3 43 8342 0 0,31 181-13549 0 0,-1 0-1171 0 0,4 18-740 0 0,16 41-3548 0 0,24 15-7249 0 0,-33-55 11439 0 0,3-2 596 0 0</inkml:trace>
  <inkml:trace contextRef="#ctx0" brushRef="#br0" timeOffset="2217.196">2879 570 0 0 0,'0'0'2907'0'0,"0"0"518"0"0,0 0-99 0 0,0 0-456 0 0,0 0-429 0 0,0 0-430 0 0,0 0-391 0 0,0 0-361 0 0,0 0-334 0 0,0 0-266 0 0,0 0-204 0 0,-4 31-159 0 0,-14 98-113 0 0,4-28-14 0 0,13-97-168 0 0,0 0-1 0 0,1 1 1 0 0,0-1 0 0 0,0 0-1 0 0,0 0 1 0 0,1 0 0 0 0,-1 0-1 0 0,1 0 1 0 0,0 0-1 0 0,0 0 1 0 0,1 0 0 0 0,-1 0-1 0 0,1 0 1 0 0,0-1 0 0 0,-1 1-1 0 0,2-1 1 0 0,-1 1-1 0 0,0-1 1 0 0,1 0 0 0 0,0 1-1 0 0,-1-1 1 0 0,1-1 0 0 0,0 1-1 0 0,1 0 1 0 0,-1-1-1 0 0,0 0 1 0 0,1 1 0 0 0,-1-1-1 0 0,1-1 1 0 0,0 1 0 0 0,0 0-1 0 0,0-1 1 0 0,0 0 0 0 0,0 0-1 0 0,0 0 1 0 0,1 0-1 0 0,4 0 87 0 0,-1 0 0 0 0,1 0 0 0 0,-1-1 0 0 0,1 0 1 0 0,-1-1-1 0 0,1 0 0 0 0,-1 0 0 0 0,0-1 0 0 0,1 0 0 0 0,-1 0 1 0 0,0-1-1 0 0,0 0 0 0 0,0 0 0 0 0,0-1-87 0 0,1 1 137 0 0,0-1 0 0 0,0 0 0 0 0,0-1 1 0 0,-1 1-1 0 0,1-1 0 0 0,-1-1 0 0 0,0 0 0 0 0,-1 0 0 0 0,0 0 0 0 0,0-1 1 0 0,0 0-1 0 0,-1-1 0 0 0,0 1 0 0 0,0-1 0 0 0,-1 0 0 0 0,0-1 0 0 0,0 1 0 0 0,-1-1 1 0 0,0 0-1 0 0,-1 0 0 0 0,0 0 0 0 0,0-1 0 0 0,-1 1 0 0 0,0-1 0 0 0,-1 1 1 0 0,0-1-1 0 0,0 0 0 0 0,-1 0 0 0 0,-1-7-137 0 0,-1 12-7 0 0,-1 0 1 0 0,0 0-1 0 0,0 1 0 0 0,0-1 1 0 0,0 1-1 0 0,-1-1 1 0 0,0 1-1 0 0,0 0 0 0 0,0 0 1 0 0,0 1-1 0 0,-1-1 0 0 0,1 1 1 0 0,-1 0-1 0 0,0 0 0 0 0,0 1 1 0 0,0-1-1 0 0,0 1 1 0 0,0 0-1 0 0,-1 0 0 0 0,1 1 1 0 0,-1 0-1 0 0,-3-1 7 0 0,4 1-289 0 0,0 0 1 0 0,-1 1-1 0 0,1-1 0 0 0,0 1 1 0 0,0 0-1 0 0,-1 0 0 0 0,1 1 1 0 0,0-1-1 0 0,0 1 1 0 0,-1 1-1 0 0,1-1 0 0 0,0 1 1 0 0,0-1-1 0 0,0 1 0 0 0,0 1 289 0 0,-27 23-7147 0 0,18-13-221 0 0,-1-4-1407 0 0</inkml:trace>
  <inkml:trace contextRef="#ctx0" brushRef="#br0" timeOffset="2619.689">3303 857 18316 0 0,'0'0'1418'0'0,"0"0"-253"0"0,0 0 39 0 0,0 0-47 0 0,0 0-149 0 0,0 0-196 0 0,0 0-200 0 0,0 0-129 0 0,0 0-130 0 0,0 0-121 0 0,0 0-81 0 0,0 0-47 0 0,3-5-36 0 0,6-17-25 0 0,-4 9-41 0 0,0 1 1 0 0,0-1 0 0 0,1 1-1 0 0,1 0 1 0 0,0 1 0 0 0,1 0-1 0 0,0 0 1 0 0,0 0 0 0 0,1 1-1 0 0,4-2-2 0 0,-12 11-28 0 0,0 0 0 0 0,0 0 0 0 0,0 0 0 0 0,0 0 0 0 0,0 0 0 0 0,1 1 0 0 0,-1-1 0 0 0,0 0 0 0 0,0 1 0 0 0,1-1 0 0 0,-1 1 0 0 0,0-1 0 0 0,1 1 0 0 0,-1 0 0 0 0,1-1 0 0 0,-1 1 0 0 0,1 0 0 0 0,-1 0 0 0 0,0 0 0 0 0,1 0 0 0 0,-1 0 0 0 0,1 1 0 0 0,-1-1 0 0 0,1 0 0 0 0,-1 1 0 0 0,0-1 0 0 0,1 1 0 0 0,-1-1 0 0 0,0 1 0 0 0,1-1 0 0 0,-1 1 0 0 0,0 0 0 0 0,1 0 28 0 0,28 44-356 0 0,1-1 346 0 0,-28-41 55 0 0,1 1 0 0 0,0 0 1 0 0,-1-1-1 0 0,1 0 1 0 0,0 0-1 0 0,0 0 0 0 0,1 0 1 0 0,-1-1-1 0 0,1 1 1 0 0,-1-1-1 0 0,1 0 0 0 0,0-1 1 0 0,0 1-1 0 0,0-1 1 0 0,0 0-1 0 0,0 0 0 0 0,0 0 1 0 0,0-1-1 0 0,0 0 1 0 0,0 0-1 0 0,0 0 0 0 0,5-1-45 0 0,-2 0 92 0 0,1 0 0 0 0,-1-1 0 0 0,0 0-1 0 0,1 0 1 0 0,-1-1 0 0 0,0 0-1 0 0,-1 0 1 0 0,1-1 0 0 0,-1 0-1 0 0,1 0 1 0 0,-1-1 0 0 0,0 0 0 0 0,-1 0-1 0 0,1-1 1 0 0,-1 0 0 0 0,0 0-1 0 0,2-3-91 0 0,-5 5-31 0 0,1-1-1 0 0,-1 1 0 0 0,0-1 0 0 0,0 0 0 0 0,-1 1 0 0 0,1-2 0 0 0,-1 1 0 0 0,0 0 1 0 0,0 0-1 0 0,-1-1 0 0 0,0 1 0 0 0,0 0 0 0 0,0-1 0 0 0,0-4 32 0 0,0-9-3502 0 0,0 0-3305 0 0,-1 13-5544 0 0</inkml:trace>
  <inkml:trace contextRef="#ctx0" brushRef="#br0" timeOffset="3522.901">4123 780 6041 0 0,'0'0'2483'0'0,"0"0"-199"0"0,0 0-145 0 0,0 0-173 0 0,0 0-323 0 0,0 0-350 0 0,0 0-227 0 0,0 0-159 0 0,0 0-139 0 0,-30 5-125 0 0,-95 20-87 0 0,62 6 162 0 0,52-22-531 0 0,-2 3-19 0 0,1-1-1 0 0,0 1 1 0 0,1 1-1 0 0,0 0 1 0 0,1 1-1 0 0,0 0 0 0 0,-6 14-167 0 0,15-26 8 0 0,-1 1 0 0 0,1-1 0 0 0,0 1 0 0 0,0 0 0 0 0,0-1-1 0 0,0 1 1 0 0,0 0 0 0 0,1 0 0 0 0,-1 0 0 0 0,1-1-1 0 0,0 1 1 0 0,-1 0 0 0 0,1 0 0 0 0,1 0 0 0 0,-1 0 0 0 0,0-1-1 0 0,1 1 1 0 0,-1 0 0 0 0,1 0 0 0 0,0 0 0 0 0,0-1-1 0 0,0 1 1 0 0,0 0 0 0 0,1-1 0 0 0,-1 1 0 0 0,1-1 0 0 0,-1 0-1 0 0,1 1 1 0 0,1 0-8 0 0,7-1 76 0 0,0-1-1 0 0,0 0 0 0 0,0-1 1 0 0,0 0-1 0 0,0-1 1 0 0,0 0-1 0 0,0 0 1 0 0,-1-1-1 0 0,1 0 1 0 0,0-1-1 0 0,-1 0 0 0 0,1 0 1 0 0,-1-1-1 0 0,0 0 1 0 0,0-1-1 0 0,-1 0 1 0 0,1-1-1 0 0,-1 1 1 0 0,0-2-1 0 0,-1 1 0 0 0,1-1 1 0 0,-1 0-1 0 0,-1 0 1 0 0,3-4-76 0 0,20-13 158 0 0,96-92 178 0 0,-100 97-342 0 0,-16 48-311 0 0,-10-16 312 0 0,1 1 1 0 0,1-1-1 0 0,0 0 1 0 0,0 1-1 0 0,2-1 1 0 0,0 0-1 0 0,0 0 0 0 0,1-1 1 0 0,0 1-1 0 0,1-1 1 0 0,1 0-1 0 0,3 5 5 0 0,-4-13 10 0 0,0-1-1 0 0,0 0 0 0 0,0 1 1 0 0,1-2-1 0 0,0 1 1 0 0,0-1-1 0 0,-1 1 1 0 0,1-2-1 0 0,0 1 0 0 0,1-1 1 0 0,-1 0-1 0 0,0 0 1 0 0,0 0-1 0 0,1-1 1 0 0,-1 0-1 0 0,0 0 0 0 0,0-1 1 0 0,0 0-1 0 0,1 0 1 0 0,-1 0-1 0 0,0-1 1 0 0,0 0-1 0 0,0 0 0 0 0,-1 0 1 0 0,1-1-1 0 0,0 0 1 0 0,-1 0-1 0 0,0 0 1 0 0,0-1-1 0 0,4-3-9 0 0,29-25 180 0 0,-2-3 0 0 0,-1 0 0 0 0,-2-3 0 0 0,-1 0 0 0 0,13-25-180 0 0,-33 47 37 0 0,3-8-34 0 0,-2 0-1 0 0,0 0 1 0 0,-2-2-1 0 0,-1 1 1 0 0,-1-2-1 0 0,-1 1 1 0 0,-1-1-1 0 0,-2 0 1 0 0,0 0-1 0 0,-2-1 1 0 0,-1 1-1 0 0,-1-1 1 0 0,-2 0-1 0 0,0 1 1 0 0,-4-13-3 0 0,4 26-56 0 0,-1 0 1 0 0,0 0 0 0 0,-1 0-1 0 0,0 1 1 0 0,-1-1-1 0 0,-1 1 1 0 0,0 0 0 0 0,-1 0-1 0 0,0 0 1 0 0,-1 1-1 0 0,0 0 1 0 0,-1 1 0 0 0,-6-8 55 0 0,11 17-11 0 0,1 0 0 0 0,-1 0 0 0 0,0 0 0 0 0,0 1 1 0 0,1-1-1 0 0,-1 1 0 0 0,0-1 0 0 0,-1 1 0 0 0,1 0 1 0 0,0 0-1 0 0,0 1 0 0 0,0-1 0 0 0,0 1 0 0 0,-1-1 0 0 0,1 1 1 0 0,0 0-1 0 0,-1 0 0 0 0,1 1 0 0 0,0-1 0 0 0,0 1 1 0 0,0-1-1 0 0,-1 1 0 0 0,1 0 0 0 0,0 0 0 0 0,0 0 0 0 0,0 1 1 0 0,0-1-1 0 0,0 1 0 0 0,1 0 0 0 0,-1 0 0 0 0,0 0 1 0 0,1 0-1 0 0,-2 2 11 0 0,-72 83-178 0 0,63-63 190 0 0,2-1 0 0 0,1 2 0 0 0,1-1 0 0 0,1 1-1 0 0,1 1 1 0 0,1-1 0 0 0,1 1 0 0 0,1 0 0 0 0,2 0 0 0 0,1 0 0 0 0,0 1 0 0 0,2-1 0 0 0,1 0 0 0 0,2 0-12 0 0,-2-7 24 0 0,2 0 0 0 0,0-1 0 0 0,1 1 1 0 0,0-1-1 0 0,2 0 0 0 0,0-1 0 0 0,1 0 0 0 0,1 0 1 0 0,1-1-1 0 0,0 0 0 0 0,1 0 0 0 0,0-1 1 0 0,2-1-1 0 0,2 3-24 0 0,15 12 15 0 0,2 0 0 0 0,1-2 0 0 0,2-2 0 0 0,0-1 0 0 0,27 14-15 0 0,9-10-1133 0 0,-47-24-3215 0 0,1-3-5817 0 0,-14-1-793 0 0</inkml:trace>
</inkml:ink>
</file>

<file path=ppt/ink/ink8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22.2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1 428 0 0 0,'0'0'950'0'0,"0"0"327"0"0,0 0 317 0 0,0 0 260 0 0,0 0 174 0 0,0 0-13 0 0,0 0-193 0 0,0 0-274 0 0,0 0-298 0 0,0 0-281 0 0,0 0-194 0 0,0 0-105 0 0,33-29-40 0 0,98-94-32 0 0,-91 72-45 0 0,-30 28-69 0 0,-1 0 0 0 0,0 0 0 0 0,-2-1 0 0 0,-1 0 0 0 0,-1 0 0 0 0,-2-1 0 0 0,0 1 0 0 0,-1-10-484 0 0,16 369 1967 0 0,-2 150-1027 0 0,-18-431-820 0 0,-2-1-1 0 0,-3-1 1 0 0,-11 48-120 0 0,-14-6 155 0 0,26-80-142 0 0,0 0 0 0 0,-1-1 0 0 0,-1 1 0 0 0,0-2 1 0 0,0 1-1 0 0,-2-1 0 0 0,1 0 0 0 0,-1-1 1 0 0,-1-1-1 0 0,0 1 0 0 0,-1-1 0 0 0,-12 7-13 0 0,-15 2-229 0 0,38-19 55 0 0,1 0-138 0 0,50-85-4201 0 0,92-117-3219 0 0,-64 59-2611 0 0,-60 113 7662 0 0</inkml:trace>
  <inkml:trace contextRef="#ctx0" brushRef="#br0" timeOffset="345.289">621 395 2288 0 0,'0'0'3588'0'0,"0"0"-498"0"0,0 0-572 0 0,0 0-583 0 0,0 0-483 0 0,0 0-360 0 0,0 0-219 0 0,0 0-55 0 0,0 0-72 0 0,0 0-106 0 0,-34 29-80 0 0,-110 92-70 0 0,50-28 327 0 0,-23 57 657 0 0,116-148-1440 0 0,-1 0 0 0 0,1 0 0 0 0,-1 0 0 0 0,1 0 1 0 0,0 0-1 0 0,0 0 0 0 0,0 0 0 0 0,0 1 0 0 0,0-1 0 0 0,0 0 0 0 0,1 1 1 0 0,-1-1-1 0 0,1 0 0 0 0,0 1 0 0 0,0-1 0 0 0,-1 1 0 0 0,2-1 0 0 0,-1 0 1 0 0,0 1-1 0 0,0-1 0 0 0,1 1 0 0 0,-1-1 0 0 0,1 0 0 0 0,0 1 0 0 0,0-1 1 0 0,0 0-1 0 0,0 0 0 0 0,0 0 0 0 0,0 0 0 0 0,0 0 0 0 0,1 0 0 0 0,-1 0 1 0 0,1 0-1 0 0,-1 0 0 0 0,1 0 0 0 0,0-1 0 0 0,0 1 0 0 0,0-1 0 0 0,0 1 1 0 0,0-1-1 0 0,0 0 0 0 0,0 0 0 0 0,0 0 0 0 0,1 0 0 0 0,-1 0 0 0 0,0-1 1 0 0,1 1-1 0 0,1 0-34 0 0,109 7 938 0 0,30 5-520 0 0,-137-12-390 0 0,0 1 1 0 0,0 0-1 0 0,0 1 1 0 0,-1-1-1 0 0,1 1 1 0 0,-1 0-1 0 0,0 1 1 0 0,0-1-1 0 0,0 1 1 0 0,0 0 0 0 0,0 0-1 0 0,-1 1 1 0 0,0-1-1 0 0,0 1 1 0 0,0 0-1 0 0,-1 0 1 0 0,1 0-1 0 0,-1 1 1 0 0,0-1-1 0 0,-1 1 1 0 0,2 2-29 0 0,29 92 641 0 0,-29 113 190 0 0,-4-213-857 0 0,0 0-9 0 0,0 0-17 0 0,0 0-24 0 0,0 0-102 0 0,0 0-136 0 0,0 0-202 0 0,0 0-286 0 0,0 0-286 0 0,0 0-320 0 0,6-5-3801 0 0,-3 4 2317 0 0,0-1-4084 0 0,0-1-899 0 0</inkml:trace>
  <inkml:trace contextRef="#ctx0" brushRef="#br0" timeOffset="747.358">883 1153 14731 0 0,'0'0'2086'0'0,"0"0"-686"0"0,0 0-284 0 0,0 0 42 0 0,0 0 32 0 0,0 0-73 0 0,0 0-166 0 0,0 0-184 0 0,0 0-146 0 0,0 0-103 0 0,0 0-139 0 0,0 0-53 0 0,0 0-40 0 0,-1 15-69 0 0,-4 46-28 0 0,-4-19 118 0 0,9-41-300 0 0,4 3-226 0 0,8-17 178 0 0,84-73 101 0 0,-107 100 257 0 0,-13 6-282 0 0,-52 59-34 0 0,112-115-5004 0 0,-18 21-2329 0 0,-17 15 6989 0 0,10-8-11177 0 0</inkml:trace>
  <inkml:trace contextRef="#ctx0" brushRef="#br0" timeOffset="1464.416">1784 527 11803 0 0,'0'0'1852'0'0,"0"0"-281"0"0,0 0-113 0 0,0 0-75 0 0,0 0-165 0 0,0 0-148 0 0,0 0-144 0 0,0 0-128 0 0,0 0-125 0 0,0 0-113 0 0,0 0-52 0 0,0 0-47 0 0,0 0-26 0 0,-17-5-18 0 0,-52-17-38 0 0,-16 19 1014 0 0,79 4-1364 0 0,-18 6 20 0 0,1 2 0 0 0,0 1 1 0 0,0 0-1 0 0,0 2 0 0 0,2 1 1 0 0,-1 0-1 0 0,2 1 1 0 0,0 2-1 0 0,1 0 0 0 0,0 1 1 0 0,-9 12-50 0 0,25-26-2 0 0,0 0 1 0 0,0 0-1 0 0,0 1 1 0 0,0-1 0 0 0,0 1-1 0 0,1 0 1 0 0,0 0-1 0 0,0 0 1 0 0,0 0 0 0 0,0 0-1 0 0,0 0 1 0 0,1 0-1 0 0,0 1 1 0 0,0-1 0 0 0,0 1-1 0 0,0-1 1 0 0,1 1-1 0 0,0-1 1 0 0,0 1 0 0 0,0-1-1 0 0,0 1 1 0 0,1 2 1 0 0,2-2 1 0 0,0-1 0 0 0,0 0 1 0 0,1 0-1 0 0,-1 1 0 0 0,1-2 0 0 0,0 1 1 0 0,0 0-1 0 0,0-1 0 0 0,1 0 0 0 0,-1 0 0 0 0,1 0 1 0 0,0-1-1 0 0,-1 1 0 0 0,5 0-1 0 0,176 50 76 0 0,-183-53-65 0 0,0 0-1 0 0,-1 1 1 0 0,1-1-1 0 0,0 0 1 0 0,0 1-1 0 0,0-1 1 0 0,-1 1-1 0 0,1-1 1 0 0,0 1 0 0 0,-1 0-1 0 0,1 0 1 0 0,-1 0-1 0 0,1 0 1 0 0,-1 0-1 0 0,1 0 1 0 0,-1 0-1 0 0,1 1 1 0 0,-1-1-1 0 0,0 0 1 0 0,0 1-1 0 0,0-1 1 0 0,0 1-1 0 0,0-1 1 0 0,0 1 0 0 0,0 0-1 0 0,0-1 1 0 0,-1 1-1 0 0,1 0 1 0 0,-1 0-1 0 0,1-1 1 0 0,-1 1-1 0 0,0 0 1 0 0,1 0-1 0 0,-1 0 1 0 0,0-1-1 0 0,0 1 1 0 0,0 0-1 0 0,-1 0 1 0 0,1 0 0 0 0,0 0-1 0 0,-1-1 1 0 0,1 1-1 0 0,-1 0 1 0 0,1 0-1 0 0,-1-1 1 0 0,0 1-1 0 0,0-1 1 0 0,0 1-1 0 0,0 0-10 0 0,-252 247 646 0 0,247-243-645 0 0,0 1-1 0 0,0 0 1 0 0,0 0 0 0 0,0 0-1 0 0,1 1 1 0 0,1 0 0 0 0,-1 0-1 0 0,1 0 1 0 0,1 0 0 0 0,-1 1 0 0 0,1 0-1 0 0,1-1 1 0 0,0 1 0 0 0,0 0-1 0 0,0 0 1 0 0,1 0 0 0 0,1 2-1 0 0,2-7 13 0 0,0-1 0 0 0,0 0 0 0 0,0 1 0 0 0,0-1 0 0 0,1 0 0 0 0,0-1 0 0 0,-1 1 1 0 0,1 0-1 0 0,0-1 0 0 0,0 1 0 0 0,1-1 0 0 0,-1 0 0 0 0,0 0 0 0 0,1 0 0 0 0,-1-1 0 0 0,1 1 0 0 0,-1-1 0 0 0,1 0 0 0 0,0 0 1 0 0,0 0-1 0 0,0-1 0 0 0,-1 1 0 0 0,1-1 0 0 0,0 0 0 0 0,0 0 0 0 0,0 0 0 0 0,0 0 0 0 0,0-1 0 0 0,0 0 0 0 0,-1 1 1 0 0,2-2-14 0 0,1 2 11 0 0,140-32 282 0 0,-91 14-903 0 0,-13 8-4220 0 0,-15 8-7527 0 0,-18 2 731 0 0</inkml:trace>
  <inkml:trace contextRef="#ctx0" brushRef="#br0" timeOffset="1861.446">2053 1172 15891 0 0,'0'0'2006'0'0,"0"0"-442"0"0,0 0-179 0 0,0 0-93 0 0,0 0-126 0 0,0 0-198 0 0,0 0-179 0 0,0 0-153 0 0,0 0-150 0 0,0 0-110 0 0,0 0-113 0 0,0 0-59 0 0,-19 21-30 0 0,-61 64-32 0 0,51-37 129 0 0,29-48-272 0 0,-1 1 1 0 0,1-1 0 0 0,0 1-1 0 0,0-1 1 0 0,0 1 0 0 0,0 0 0 0 0,0-1-1 0 0,0 1 1 0 0,0-1 0 0 0,0 1-1 0 0,0 0 1 0 0,0-1 0 0 0,0 1 0 0 0,0-1-1 0 0,0 1 1 0 0,0-1 0 0 0,1 1-1 0 0,-1-1 1 0 0,0 1 0 0 0,0-1 0 0 0,1 1-1 0 0,-1-1 1 0 0,0 1 0 0 0,1-1-1 0 0,-1 1 1 0 0,0-1 0 0 0,1 1 0 0 0,-1-1-1 0 0,1 0 1 0 0,-1 1 0 0 0,1-1 0 0 0,-1 0-1 0 0,1 1 1 0 0,-1-1 0 0 0,1 0-1 0 0,-1 0 1 0 0,1 1 0 0 0,-1-1 0 0 0,1 0-1 0 0,-1 0 1 0 0,1 0 0 0 0,-1 0-1 0 0,1 0 1 0 0,0 0 0 0 0,-1 0 0 0 0,1 0-1 0 0,-1 0 1 0 0,1 0 0 0 0,0 0-1 0 0,-1 0 1 0 0,1 0 0 0 0,-1 0 0 0 0,1-1-1 0 0,-1 1 1 0 0,1 0 0 0 0,-1 0-1 0 0,1-1 1 0 0,0 1 0 0 0,32-11 101 0 0,49-52-12 0 0,-76 57 351 0 0,-15 15-281 0 0,-16 14-77 0 0,-2 9-12 0 0,21-29-85 0 0,5-2-24 0 0,1-1-29 0 0,0 0-84 0 0,0 0-126 0 0,0 0-164 0 0,22-14-7241 0 0,-18 9-88 0 0,0-2-4318 0 0</inkml:trace>
</inkml:ink>
</file>

<file path=ppt/ink/ink8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31.6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853 162 0 0 0,'0'0'834'0'0,"0"0"340"0"0,0 0 160 0 0,0 0 81 0 0,2-14 63 0 0,2-5-768 0 0,0-11-133 0 0,-3-6 5653 0 0,-1 36-5306 0 0,0 0-87 0 0,0 0-103 0 0,0 0-67 0 0,0 0-13 0 0,0 0 17 0 0,0 0 23 0 0,0 0 36 0 0,2 8 2952 0 0,27 65-2306 0 0,-15-28-1180 0 0,-1 2-1 0 0,-2 0 1 0 0,-2 0-1 0 0,-3 1 1 0 0,-1 0-1 0 0,-3 0 1 0 0,-1 0-1 0 0,-4 11-195 0 0,3-40 67 0 0,0-19-53 0 0,23 4 159 0 0,162-38 649 0 0,-146 24-734 0 0,342-63 183 0 0,-122 50-113 0 0,208-14 125 0 0,-13-14-119 0 0,-308 33-86 0 0,0 5 0 0 0,101 7-78 0 0,-173-5 136 0 0,-81 7 1133 0 0,-22-25-1142 0 0,25 16-118 0 0,0 1 0 0 0,1-1 1 0 0,0 0-1 0 0,1 0 0 0 0,1 0 0 0 0,0 0 0 0 0,1 0 1 0 0,0-1-1 0 0,2-7-9 0 0,-1-14-23 0 0,-1-86-2056 0 0,0 120 581 0 0,-3 3-4019 0 0,2 9-1260 0 0,1-10 4455 0 0,-3 3-9558 0 0</inkml:trace>
  <inkml:trace contextRef="#ctx0" brushRef="#br0" timeOffset="1957.87">2094 516 0 0 0,'0'0'2064'0'0,"0"0"126"0"0,0 0 1 0 0,0 0-110 0 0,0 0-150 0 0,0 0-129 0 0,0 0-181 0 0,0 0-203 0 0,0 0-211 0 0,0 0-232 0 0,0 0-179 0 0,-2-4-147 0 0,2 2-622 0 0,0 2 6 0 0,0 1 0 0 0,-1-1 1 0 0,1 0-1 0 0,0 0 0 0 0,0 0 1 0 0,-1 0-1 0 0,1 0 0 0 0,0 0 1 0 0,0 1-1 0 0,-1-1 0 0 0,1 0 1 0 0,0 0-1 0 0,-1 0 1 0 0,1 0-1 0 0,0 0 0 0 0,0 0 1 0 0,-1 0-1 0 0,1 0 0 0 0,0 0 1 0 0,0 0-1 0 0,-1 0 0 0 0,1 0 1 0 0,0 0-1 0 0,0-1 0 0 0,-1 1 1 0 0,1 0-1 0 0,0 0 0 0 0,0 0 1 0 0,-1 0-1 0 0,1 0 1 0 0,0-1-1 0 0,0 1 0 0 0,-1 0 1 0 0,1 0-1 0 0,0 0 0 0 0,0 0 1 0 0,0-1-1 0 0,0 1 0 0 0,-1 0 1 0 0,1 0-1 0 0,0-1-33 0 0,-18 46 1368 0 0,-6 87 601 0 0,-1 53-805 0 0,-17-12-745 0 0,-14 111 65 0 0,44-72 163 0 0,20-178-402 0 0,-8 35 1287 0 0,-6-43-1470 0 0,0 18 198 0 0,-11 56-64 0 0,10-74-190 0 0,3 13 30 0 0,0 2-9 0 0,4-40-3 0 0,-1 0-1 0 0,1 0 0 0 0,0 0 1 0 0,0 0-1 0 0,0 0 1 0 0,-1 0-1 0 0,1 0 1 0 0,0 0-1 0 0,-1 0 1 0 0,1 0-1 0 0,-1 0 0 0 0,1 0 1 0 0,-1 0-1 0 0,1 0 1 0 0,-1-1-1 0 0,0 1 1 0 0,1 0-1 0 0,-1-1 0 0 0,0 1 1 0 0,0 0-1 0 0,0-1 1 0 0,1 1-1 0 0,-1-1 1 0 0,0 1-1 0 0,0-1 0 0 0,0 1 1 0 0,0-1-1 0 0,0 0 1 0 0,0 1-1 0 0,0-1 1 0 0,0 0-1 0 0,0 0 1 0 0,0 0-1 0 0,0 1 0 0 0,0-1 1 0 0,0-1-1 0 0,0 1 1 0 0,0 0-1 0 0,0 0 1 0 0,0 0-1 0 0,0 0 0 0 0,0-1 1 0 0,0 1-1 0 0,0 0 1 0 0,0-1-1 0 0,0 1 1 0 0,0-1-1 0 0,0 1 1 0 0,1-1-1 0 0,-1 1 0 0 0,0-1 1 0 0,0 0-1 0 0,0 0-23 0 0,-4 0-131 0 0,-35-6 138 0 0,0 2 0 0 0,-1 1 1 0 0,0 3-1 0 0,-38 2-7 0 0,11 0-29 0 0,-37 5 49 0 0,1 4 0 0 0,0 4 0 0 0,0 5-20 0 0,-65 10 4 0 0,-112 18 9 0 0,-232 42-15 0 0,440-78 90 0 0,72-11-71 0 0,1 0 8 0 0,0 0-10 0 0,0 0 1 0 0,0 0-27 0 0,0 0-35 0 0,0 0 3 0 0,0 0 26 0 0,0 0 3 0 0,0 0 38 0 0,0 0 34 0 0,0 0-21 0 0,0 0-25 0 0,0 0-44 0 0,0 0 27 0 0,0 0 3 0 0,0 0 17 0 0,0 0 8 0 0,0 0-27 0 0,0 0-8 0 0,0 0 26 0 0,0 0-16 0 0,0 0-1 0 0,0 0-34 0 0,0 0 45 0 0,0 0 41 0 0,0 0 19 0 0,0 0-56 0 0,0 0-51 0 0,0 0 1 0 0,0 0 32 0 0,0 0-2 0 0,0 0 12 0 0,0 0 2 0 0,7-16 44 0 0,151-270 72 0 0,-94 146-1 0 0,-36 67-140 0 0,-23 81-209 0 0,17 69 180 0 0,18 40 74 0 0,43 141-16 0 0,-21-83-18 0 0,-29-93 3 0 0,-15-41 212 0 0,-33-45 26 0 0,-229-107-86 0 0,-33 9-2121 0 0,269 99 534 0 0,-16-6 874 0 0,18 4-4082 0 0,1 0-5149 0 0,5 1-2478 0 0</inkml:trace>
</inkml:ink>
</file>

<file path=ppt/ink/ink8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8.74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0 192 0 0 0,'0'0'779'0'0,"0"0"613"0"0,0 0 235 0 0,0 0-84 0 0,0 0-187 0 0,0 0-153 0 0,0 0-121 0 0,0 0-77 0 0,0 0-46 0 0,0 0-49 0 0,13 0-62 0 0,62 0 666 0 0,-71-1-1285 0 0,-1 0 0 0 0,1-1 0 0 0,-1 1 0 0 0,1-1 0 0 0,-1 0 0 0 0,0 0 0 0 0,0 0 0 0 0,0 0 0 0 0,0-1 1 0 0,0 1-1 0 0,-1-1 0 0 0,1 0 0 0 0,-1 0 0 0 0,1 0 0 0 0,-1 0 0 0 0,0 0 0 0 0,0 0 0 0 0,-1 0 0 0 0,2-3-229 0 0,7-11 527 0 0,-2-56 986 0 0,-9 70-1530 0 0,-1 1 1 0 0,1 0 0 0 0,-1-1 0 0 0,0 1-1 0 0,0 0 1 0 0,0 0 0 0 0,0 0 0 0 0,0 0-1 0 0,0 0 1 0 0,0 1 0 0 0,0-1 0 0 0,-1 1-1 0 0,1-1 1 0 0,-1 1 0 0 0,1 0 0 0 0,-1 0-1 0 0,0 0 1 0 0,1 0 0 0 0,-1 0 0 0 0,0 1-1 0 0,0-1 1 0 0,1 1 0 0 0,-1 0 0 0 0,0 0-1 0 0,0 0 1 0 0,0 0 0 0 0,1 0 0 0 0,-1 1 0 0 0,0-1-1 0 0,0 1 1 0 0,1 0 0 0 0,-1 0 0 0 0,0 0-1 0 0,1 0 1 0 0,-1 0 0 0 0,1 0 0 0 0,-1 1-1 0 0,-1 1 17 0 0,-46 88-370 0 0,46-80 371 0 0,1 0 0 0 0,0 0 0 0 0,1 0 0 0 0,1 0 1 0 0,0 1-1 0 0,0-1 0 0 0,1 0 0 0 0,0 1 0 0 0,1-1 1 0 0,2 10-2 0 0,-1-16-21 0 0,1 0 1 0 0,0 0 0 0 0,0 0-1 0 0,0 0 1 0 0,1 0 0 0 0,-1 0 0 0 0,1-1-1 0 0,0 0 1 0 0,0 0 0 0 0,1 0 0 0 0,-1 0-1 0 0,1-1 1 0 0,0 1 0 0 0,0-1-1 0 0,5 2 21 0 0,75 6-4684 0 0,-31-25-5108 0 0,-43 10 4939 0 0</inkml:trace>
  <inkml:trace contextRef="#ctx0" brushRef="#br0" timeOffset="1">266 295 2529 0 0,'0'0'2807'0'0,"0"0"-301"0"0,0 0-222 0 0,0 0-91 0 0,0 0-349 0 0,0 0-445 0 0,0 0-344 0 0,0 0-214 0 0,0 0-110 0 0,0 0-40 0 0,0 0 8 0 0,0 0-2 0 0,4-5-10 0 0,76-104 1574 0 0,-11 20-1569 0 0,-30 38-556 0 0,-61 103-552 0 0,-10 42 482 0 0,31-91-56 0 0,0 0-1 0 0,0 0 0 0 0,0 0 1 0 0,0 0-1 0 0,0-1 0 0 0,1 1 0 0 0,-1 0 1 0 0,1 0-1 0 0,0 0 0 0 0,0 1 1 0 0,0-1-1 0 0,0 0 0 0 0,0 0 1 0 0,1 0-1 0 0,-1 0 0 0 0,1 0 0 0 0,0-1 1 0 0,0 1-1 0 0,0 0 0 0 0,0 0 1 0 0,0 0-1 0 0,1-1 0 0 0,-1 1 1 0 0,1-1-1 0 0,0 1 0 0 0,0-1 0 0 0,0 1 1 0 0,0-1-1 0 0,0 0 0 0 0,0 0 1 0 0,1 0-1 0 0,-1 0 0 0 0,1-1 0 0 0,-1 1 1 0 0,3 1-10 0 0,1-2 128 0 0,-1-1 0 0 0,0 1 0 0 0,0-1 1 0 0,0 1-1 0 0,0-1 0 0 0,1-1 0 0 0,-1 1 0 0 0,0-1 1 0 0,0 0-1 0 0,0 0 0 0 0,0-1 0 0 0,0 1 0 0 0,0-1 1 0 0,0 0-1 0 0,-1 0 0 0 0,4-3-128 0 0,82-75 1037 0 0,-48 6-1083 0 0,-42 46-2844 0 0,-14 28-13419 0 0,6 6 8438 0 0</inkml:trace>
  <inkml:trace contextRef="#ctx0" brushRef="#br0" timeOffset="2">724 276 5489 0 0,'0'0'1775'0'0,"0"0"-102"0"0,0 0 118 0 0,0 0 114 0 0,0 0-147 0 0,0 0-238 0 0,0 0-190 0 0,0 0-196 0 0,0 0-188 0 0,0 0-191 0 0,0 0-147 0 0,0 0-95 0 0,0 0-56 0 0,20-6-45 0 0,62-23-55 0 0,-43 2 253 0 0,-35 22-555 0 0,1 1 0 0 0,0-1 0 0 0,-1 0-1 0 0,0 0 1 0 0,0 0 0 0 0,-1-1 0 0 0,1 1 0 0 0,-1-1 0 0 0,-1 0 0 0 0,1 0-1 0 0,-1 0 1 0 0,0 0 0 0 0,0 0 0 0 0,0-1 0 0 0,-1 1 0 0 0,0 0 0 0 0,-1-1-1 0 0,1 1 1 0 0,-1-1 0 0 0,0 1 0 0 0,-1-1 0 0 0,0-1-55 0 0,-40-3-466 0 0,28 13 375 0 0,0 2 0 0 0,0 0 0 0 0,1 0 0 0 0,-1 1 0 0 0,1 0 0 0 0,0 1 0 0 0,1 1 0 0 0,-1 0 0 0 0,1 1 0 0 0,1 0 0 0 0,0 0 0 0 0,0 1 0 0 0,0 0 0 0 0,1 1 0 0 0,0 0 0 0 0,1 1-1 0 0,1-1 1 0 0,-6 10 91 0 0,10-14-1 0 0,1 0 0 0 0,0-1-1 0 0,0 1 1 0 0,0 0-1 0 0,1 0 1 0 0,0 0-1 0 0,0 0 1 0 0,1 0 0 0 0,-1 1-1 0 0,1-1 1 0 0,0 0-1 0 0,1 0 1 0 0,0 0-1 0 0,1 5 2 0 0,1-8 13 0 0,1 1-1 0 0,-1-1 1 0 0,1 0-1 0 0,0 0 1 0 0,0-1-1 0 0,0 1 0 0 0,1-1 1 0 0,-1 0-1 0 0,1 0 1 0 0,-1 0-1 0 0,1 0 1 0 0,-1-1-1 0 0,1 0 1 0 0,0 0-1 0 0,0 0 0 0 0,0-1 1 0 0,0 0-1 0 0,-1 0 1 0 0,1 0-1 0 0,0 0 1 0 0,4-1-13 0 0,-9 1 0 0 0,20-3 63 0 0,0-1 0 0 0,0 0 1 0 0,-1-1-1 0 0,0-1 0 0 0,0-1 0 0 0,-1-1 1 0 0,1-1-1 0 0,-2 0 0 0 0,1-1 1 0 0,-1-1-1 0 0,-1-1 0 0 0,0 0 0 0 0,-1-1 1 0 0,0-1-1 0 0,-1 0 0 0 0,0-1 1 0 0,-2 0-1 0 0,1-1 0 0 0,-2-1 0 0 0,7-12-63 0 0,11-29 103 0 0,-16 8 102 0 0,-32 49-222 0 0,15 3 5 0 0,1 0 0 0 0,-1 0 0 0 0,1 0-1 0 0,0 0 1 0 0,0 0 0 0 0,0 1 0 0 0,0 0 0 0 0,1-1 0 0 0,-1 1-1 0 0,1 0 1 0 0,0 1 0 0 0,-1-1 0 0 0,1 0 0 0 0,1 0-1 0 0,-1 1 1 0 0,0-1 0 0 0,1 1 0 0 0,0 0 0 0 0,0-1 0 0 0,0 1-1 0 0,0 0 1 0 0,1 0 0 0 0,-1 0 12 0 0,47 7 87 0 0,-31-11-30 0 0,-13-1-48 0 0,0 0-1 0 0,0 0 1 0 0,0 1-1 0 0,1-1 1 0 0,-1 1-1 0 0,0 0 1 0 0,0-1-1 0 0,1 1 1 0 0,-1 0-1 0 0,0 0 1 0 0,0 1-1 0 0,1-1 0 0 0,-1 0 1 0 0,0 1-1 0 0,0-1 1 0 0,0 1-1 0 0,1 0 1 0 0,-1 0-1 0 0,0 0 1 0 0,0 0-1 0 0,0 0 1 0 0,0 0-1 0 0,-1 1 1 0 0,1-1-1 0 0,0 0 1 0 0,0 1-1 0 0,-1 0 1 0 0,1-1-1 0 0,-1 1 1 0 0,0 0-1 0 0,1 0 1 0 0,-1 0-1 0 0,0-1 1 0 0,0 1-1 0 0,0 1 1 0 0,0-1-1 0 0,0 0 1 0 0,-1 0-1 0 0,1 0 1 0 0,-1 0-1 0 0,1 2-8 0 0,-1 0 27 0 0,1 5 29 0 0,-1 1 1 0 0,0-1-1 0 0,-1 1 1 0 0,0-1-1 0 0,0 0 1 0 0,-1 0-1 0 0,0 1 1 0 0,0-1-1 0 0,-1-1 1 0 0,-1 1-1 0 0,-3 6-56 0 0,-26 56-30 0 0,26-50-802 0 0,6-6-5230 0 0,1-14 3247 0 0,0-1-1205 0 0,0 0-1201 0 0,0 3-592 0 0</inkml:trace>
  <inkml:trace contextRef="#ctx0" brushRef="#br0" timeOffset="3">1407 122 320 0 0,'0'0'3255'0'0,"0"0"-470"0"0,0 0-183 0 0,0 0-72 0 0,0 0-302 0 0,0 0-454 0 0,0 0-410 0 0,0 0-309 0 0,0 0-255 0 0,0 0-206 0 0,0 0-150 0 0,0 0-77 0 0,0 0-18 0 0,-16 4-41 0 0,-47 15-39 0 0,21 14 130 0 0,34-23-340 0 0,3-5-58 0 0,0 1-1 0 0,1 0 1 0 0,-1 0 0 0 0,1 0 0 0 0,0 0 0 0 0,1 1-1 0 0,-1 0 1 0 0,2-1 0 0 0,-1 1 0 0 0,1 0-1 0 0,-1 0 1 0 0,2 1 0 0 0,-1-1 0 0 0,1 0 0 0 0,0 1-1 0 0,1-1 1 0 0,0 0 0 0 0,0 1 0 0 0,1 3-1 0 0,1-9 26 0 0,-1 0 0 0 0,1 0 0 0 0,0-1 1 0 0,0 1-1 0 0,0 0 0 0 0,0-1 0 0 0,0 0 1 0 0,1 0-1 0 0,-1 1 0 0 0,0-1 0 0 0,1 0 1 0 0,-1-1-1 0 0,0 1 0 0 0,1 0 0 0 0,-1-1 1 0 0,1 0-1 0 0,-1 1 0 0 0,1-1 0 0 0,-1 0 1 0 0,1 0-1 0 0,0 0 0 0 0,-1-1 0 0 0,1 1 1 0 0,-1 0-1 0 0,0-1 0 0 0,1 0 0 0 0,-1 0 1 0 0,1 1-1 0 0,-1-1 0 0 0,0-1 0 0 0,0 1 1 0 0,1 0-1 0 0,-1-1 0 0 0,0 1 0 0 0,0-1 1 0 0,0 1-1 0 0,-1-1 0 0 0,3-2-26 0 0,149-153 2170 0 0,-119 142-1871 0 0,-30 33-283 0 0,19 141 202 0 0,-18-101-203 0 0,0-29 6 0 0,-2-1-1 0 0,-1 1 1 0 0,-1 0 0 0 0,-2 0-1 0 0,-1-1 1 0 0,-1 1 0 0 0,-1-1-1 0 0,-7 20-20 0 0,4-30 14 0 0,-1-1-1 0 0,-1 1 1 0 0,0-1 0 0 0,-2-1-1 0 0,0 0 1 0 0,-1-1-1 0 0,-10 11-13 0 0,21-24-27 0 0,0-1 0 0 0,-1 1-1 0 0,1-1 1 0 0,0 1 0 0 0,-1-1 0 0 0,0 0-1 0 0,1 0 1 0 0,-1 0 0 0 0,0 0-1 0 0,1 0 1 0 0,-1 0 0 0 0,0 0 0 0 0,0-1-1 0 0,0 1 1 0 0,0 0 0 0 0,0-1 0 0 0,0 0-1 0 0,0 1 1 0 0,0-1 0 0 0,0 0 0 0 0,0 0-1 0 0,0 0 1 0 0,0-1 0 0 0,0 1-1 0 0,1 0 1 0 0,-1-1 0 0 0,0 1 0 0 0,0-1-1 0 0,0 1 1 0 0,0-1 0 0 0,0 0 0 0 0,1 0-1 0 0,-1 0 1 0 0,0 0 0 0 0,1 0 0 0 0,-2-1 27 0 0,-6-79-7913 0 0,18 43-1833 0 0,-9 28 2894 0 0</inkml:trace>
  <inkml:trace contextRef="#ctx0" brushRef="#br0" timeOffset="4">1735 70 8578 0 0,'0'0'4306'0'0,"0"0"-2335"0"0,0 0-831 0 0,0 0-39 0 0,0 0-37 0 0,0 0-137 0 0,0 0-123 0 0,0 0-83 0 0,0 0-124 0 0,0 0-124 0 0,0 0-102 0 0,0 0-62 0 0,-10 24-54 0 0,-29 71-35 0 0,27-37 124 0 0,14-43-252 0 0,5 33 60 0 0,-4-44-182 0 0,-3-4 47 0 0,0 1-1 0 0,0-1 0 0 0,0 1 1 0 0,1-1-1 0 0,-1 1 0 0 0,0-1 1 0 0,0 1-1 0 0,1-1 0 0 0,-1 1 1 0 0,0-1-1 0 0,1 1 0 0 0,-1-1 1 0 0,0 1-1 0 0,1-1 1 0 0,-1 0-1 0 0,1 1 0 0 0,-1-1 1 0 0,1 0-1 0 0,-1 1 0 0 0,1-1 1 0 0,-1 0-1 0 0,1 0 0 0 0,-1 1 1 0 0,1-1-1 0 0,-1 0 0 0 0,1 0 1 0 0,-1 0-1 0 0,1 0 0 0 0,0 0 1 0 0,-1 0-1 0 0,1 0 0 0 0,-1 0 1 0 0,1 0-1 0 0,-1 0 0 0 0,1 0 1 0 0,-1 0-1 0 0,1 0 1 0 0,0 0-1 0 0,-1 0 0 0 0,1-1 1 0 0,-1 1-1 0 0,1 0 0 0 0,-1 0 1 0 0,1-1-1 0 0,-1 1 0 0 0,0 0 1 0 0,1-1-1 0 0,-1 1 0 0 0,1 0 1 0 0,-1-1-1 0 0,1 1 0 0 0,-1-1 1 0 0,0 1-1 0 0,0-1 0 0 0,1 1-15 0 0,65-112 1974 0 0,-22 49-1453 0 0,-11 23-263 0 0,-33 39-259 0 0,1 1 0 0 0,-1-1 1 0 0,1 0-1 0 0,-1 0 0 0 0,1 0 0 0 0,0 0 0 0 0,0 1 0 0 0,-1-1 1 0 0,1 0-1 0 0,0 1 0 0 0,0-1 0 0 0,0 0 0 0 0,0 1 0 0 0,-1-1 1 0 0,1 1-1 0 0,0 0 0 0 0,0-1 0 0 0,0 1 0 0 0,0 0 0 0 0,0-1 1 0 0,0 1-1 0 0,0 0 0 0 0,0 0 0 0 0,0 0 0 0 0,0 0 0 0 0,1 0 1 0 0,-1 0-1 0 0,0 0 0 0 0,0 0 0 0 0,0 0 0 0 0,0 1 0 0 0,0-1 1 0 0,0 0-1 0 0,0 1 0 0 0,0-1 0 0 0,0 1 0 0 0,-1-1 0 0 0,1 1 1 0 0,0-1-1 0 0,0 1 0 0 0,0 0 0 0 0,0-1 0 0 0,-1 1 0 0 0,1 0 0 0 0,0 0 1 0 0,-1-1-1 0 0,1 1 0 0 0,0 0 0 0 0,-1 0 0 0 0,1 0 0 0 0,-1 0 1 0 0,0 0-1 0 0,1 0 0 0 0,-1 0 0 0 0,0 0 0 0 0,1 0 0 0 0,-1 0 1 0 0,0 0-1 0 0,0 0 0 0 0,0 0 0 0 0,0 0 0 0 0,0 0 0 0 0,0 0 1 0 0,0 0-1 0 0,0 1 0 0 0,25 104 70 0 0,-23-51-101 0 0,-2 0 0 0 0,-2-1-1 0 0,-3 1 1 0 0,-7 31 31 0 0,-16 69-33 0 0,17-118 11 0 0,7-18 33 0 0,-1-1-1 0 0,-1 0 1 0 0,0 0-1 0 0,-2 0 1 0 0,0-1-1 0 0,-1 0 1 0 0,-1-1-1 0 0,-7 11-10 0 0,14-24 1 0 0,0-1 0 0 0,0 0 0 0 0,0 0 0 0 0,0 0 0 0 0,0 0 0 0 0,0 0 0 0 0,-1 0 0 0 0,1-1 0 0 0,-1 0 0 0 0,1 0-1 0 0,-1 0 1 0 0,1 0 0 0 0,-1 0 0 0 0,0-1 0 0 0,1 1 0 0 0,-1-1 0 0 0,0 0 0 0 0,1 0 0 0 0,-1-1 0 0 0,0 1 0 0 0,1-1-1 0 0,-1 1 1 0 0,1-1 0 0 0,-1 0 0 0 0,1-1 0 0 0,-1 1 0 0 0,1-1 0 0 0,0 1 0 0 0,-1-1 0 0 0,1 0 0 0 0,0 0 0 0 0,0 0-1 0 0,0-1 1 0 0,1 1 0 0 0,-1-1 0 0 0,0 1 0 0 0,1-1 0 0 0,0 0 0 0 0,0 0 0 0 0,0 0 0 0 0,-1-2-1 0 0,-2-3-15 0 0,1-1-1 0 0,0 1 1 0 0,1-1 0 0 0,0 0 0 0 0,0 0-1 0 0,1 0 1 0 0,0-1 0 0 0,0 1 0 0 0,1-1-1 0 0,0 1 1 0 0,1-1 0 0 0,0 1 0 0 0,1-1-1 0 0,0 1 1 0 0,0 0 0 0 0,1-1 0 0 0,0 1-1 0 0,1 0 1 0 0,0 0 0 0 0,0 0 0 0 0,1 0-1 0 0,0 1 1 0 0,4-7 15 0 0,5-1-220 0 0,1 0 1 0 0,0 0-1 0 0,1 2 0 0 0,1 0 0 0 0,0 0 1 0 0,1 2-1 0 0,1 0 0 0 0,4-1 220 0 0,34-18-4260 0 0,2 5-4992 0 0,-41 18-2201 0 0</inkml:trace>
  <inkml:trace contextRef="#ctx0" brushRef="#br0" timeOffset="5">170 1171 9698 0 0,'0'0'1866'0'0,"0"0"-537"0"0,0 0-340 0 0,0 0 50 0 0,0 0 94 0 0,0 0-65 0 0,0 0-189 0 0,0 0-244 0 0,0 0-231 0 0,0 0-175 0 0,0 0-123 0 0,0 0-53 0 0,0 0-33 0 0,-6 26 0 0 0,-16 78-35 0 0,17-61-1129 0 0,23-44-7163 0 0,-14-5 3581 0 0,0 2-550 0 0</inkml:trace>
  <inkml:trace contextRef="#ctx0" brushRef="#br0" timeOffset="6">159 869 11987 0 0,'0'0'2344'0'0,"0"0"-632"0"0,0 0-319 0 0,0 0-201 0 0,0 0-336 0 0,0 0-320 0 0,0 0-352 0 0,0 0-232 0 0,0 0-184 0 0,0 0-64 0 0,0 0-24 0 0,0 0-88 0 0,0 0-288 0 0,0 41-640 0 0,11-23-1281 0 0,-7-3-2576 0 0,-1-4-3865 0 0</inkml:trace>
  <inkml:trace contextRef="#ctx0" brushRef="#br0" timeOffset="7">347 1429 11138 0 0,'0'0'2113'0'0,"0"0"-347"0"0,0 0-86 0 0,0 0-109 0 0,0 0-232 0 0,0 0-280 0 0,0 0-186 0 0,0 0-147 0 0,0 0-125 0 0,0 0-109 0 0,0 0-84 0 0,0 0-58 0 0,0 0-74 0 0,22-28-17 0 0,68-83-49 0 0,-55 63 210 0 0,0 143-2199 0 0,-33-92 1831 0 0,1-1 0 0 0,0 1-1 0 0,-1-1 1 0 0,1 1-1 0 0,0-1 1 0 0,1 0 0 0 0,-1 0-1 0 0,0-1 1 0 0,0 1-1 0 0,1 0 1 0 0,-1-1-1 0 0,1 0 1 0 0,0 0 0 0 0,-1 0-1 0 0,1 0 1 0 0,0-1-1 0 0,-1 0 1 0 0,1 1 0 0 0,0-1-1 0 0,0 0 1 0 0,-1-1-1 0 0,1 1 1 0 0,0-1 0 0 0,-1 0-1 0 0,1 0 1 0 0,0 0-1 0 0,-1 0 1 0 0,1 0 0 0 0,-1-1-1 0 0,0 0 1 0 0,1 1-1 0 0,1-2-51 0 0,42-48 1031 0 0,-12-21-1539 0 0,1 0-6035 0 0,-11 24-5813 0 0,-17 33 5579 0 0</inkml:trace>
  <inkml:trace contextRef="#ctx0" brushRef="#br0" timeOffset="8">990 748 13155 0 0,'0'0'2174'0'0,"0"0"-470"0"0,0 0-178 0 0,0 0-123 0 0,0 0-167 0 0,0 0-212 0 0,0 0-184 0 0,-12 34-145 0 0,-36 110-139 0 0,31-39 242 0 0,23 111 362 0 0,27-156-1516 0 0,-9-34-817 0 0,-11-22-3449 0 0,-12-4 2147 0 0,-1 0-1199 0 0,0-1-2275 0 0,0-2-2073 0 0</inkml:trace>
  <inkml:trace contextRef="#ctx0" brushRef="#br0" timeOffset="9">676 1171 9490 0 0,'0'0'4822'0'0,"0"0"-2138"0"0,0 0-1128 0 0,0 0-392 0 0,0 0-229 0 0,0 0-129 0 0,0 0-122 0 0,0 0-139 0 0,0 0-143 0 0,0 0-156 0 0,31-6-95 0 0,101-19-55 0 0,-10 8-25 0 0,-5 10-1474 0 0,-40 7-6660 0 0,-57 0 3330 0 0,-6 0-4720 0 0</inkml:trace>
  <inkml:trace contextRef="#ctx0" brushRef="#br0" timeOffset="10">1285 1105 5761 0 0,'0'0'3648'0'0,"0"0"-853"0"0,0 0-569 0 0,0 0-407 0 0,0 0-463 0 0,0 0-420 0 0,0 0-318 0 0,0 0-202 0 0,0 0-168 0 0,0 0-127 0 0,0 0-71 0 0,-20 31-18 0 0,-60 97 30 0 0,66-89 30 0 0,25-29 108 0 0,-6-8-102 0 0,6 1 140 0 0,0-1 1 0 0,0 0-1 0 0,0-1 1 0 0,0 0-1 0 0,0 0 1 0 0,0-2-1 0 0,0 1 0 0 0,0-1 1 0 0,1-1-1 0 0,-1 0 1 0 0,-1 0-1 0 0,1-1 1 0 0,0 0-1 0 0,-1-1 1 0 0,1-1-1 0 0,-1 1 1 0 0,0-2-1 0 0,-1 1 1 0 0,1-1-1 0 0,-1-1 1 0 0,-1 0-1 0 0,1 0 1 0 0,-1 0-1 0 0,0-1 0 0 0,0-1 1 0 0,-1 1-1 0 0,2-5-238 0 0,-7 11 9 0 0,-1-1 0 0 0,1 1 0 0 0,-1-1-1 0 0,0 1 1 0 0,1-1 0 0 0,-1 0-1 0 0,0 0 1 0 0,-1 1 0 0 0,1-1-1 0 0,0 0 1 0 0,-1 0 0 0 0,0 0 0 0 0,0 0-1 0 0,0 0 1 0 0,0 0 0 0 0,0 0-1 0 0,0 0 1 0 0,-1 0 0 0 0,1 1-1 0 0,-1-1 1 0 0,0 0 0 0 0,0 0 0 0 0,0 0-1 0 0,0 1 1 0 0,-1-1 0 0 0,1 1-1 0 0,0-1 1 0 0,-1 1 0 0 0,0-1 0 0 0,0 1-1 0 0,0 0 1 0 0,0 0 0 0 0,0 0-1 0 0,0 0 1 0 0,0 0 0 0 0,-1 0-1 0 0,1 1 1 0 0,-1-1 0 0 0,1 1 0 0 0,-3-1-10 0 0,-71-4-3218 0 0,30 15-4720 0 0,32-2-3974 0 0</inkml:trace>
</inkml:ink>
</file>

<file path=ppt/ink/ink8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8.75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0 100 576 0 0,'0'0'1846'0'0,"0"0"22"0"0,0 0 30 0 0,0 0 70 0 0,0 0-29 0 0,0 0-161 0 0,0 0-272 0 0,0 0-291 0 0,0 0-292 0 0,0 0-255 0 0,0 0-135 0 0,57-22 3189 0 0,182-44-1012 0 0,-119 55-2239 0 0,-118 12-453 0 0,-1 0 0 0 0,1 0 0 0 0,-1 0-1 0 0,0 0 1 0 0,1 0 0 0 0,-1 0 0 0 0,0 1 0 0 0,0-1 0 0 0,0 1-1 0 0,0-1 1 0 0,0 1 0 0 0,0-1 0 0 0,0 1 0 0 0,-1 0 0 0 0,1-1 0 0 0,0 1-1 0 0,-1 0 1 0 0,1 0 0 0 0,-1-1 0 0 0,0 1 0 0 0,0 0 0 0 0,1 0-1 0 0,-1-1 1 0 0,0 1 0 0 0,-1 0 0 0 0,1 0 0 0 0,0 0 0 0 0,0-1 0 0 0,-1 1-1 0 0,1 0 1 0 0,-1 0 0 0 0,0-1 0 0 0,1 1 0 0 0,-1-1 0 0 0,0 1-1 0 0,0 0 1 0 0,0-1 0 0 0,0 1 0 0 0,0-1 0 0 0,0 0 0 0 0,-1 1 0 0 0,0-1-18 0 0,-69 107 524 0 0,-32 31-346 0 0,95-132-162 0 0,1 1 0 0 0,1 0-1 0 0,-1 0 1 0 0,2 0 0 0 0,-1 1 0 0 0,1-1-1 0 0,0 1 1 0 0,1 1 0 0 0,0-1-1 0 0,0 1 1 0 0,1-1 0 0 0,0 1 0 0 0,1 0-1 0 0,0 0 1 0 0,1 0 0 0 0,0 0-1 0 0,0 1 1 0 0,1 1-16 0 0,3-7 80 0 0,0-1 0 0 0,1 1 0 0 0,-1 0 0 0 0,1-1 0 0 0,0 0 0 0 0,0 0 0 0 0,1 0 0 0 0,-1-1 0 0 0,1 1 0 0 0,-1-1 0 0 0,1 0 0 0 0,0 0 0 0 0,0-1 0 0 0,1 1 0 0 0,-1-1 0 0 0,0 0 0 0 0,1-1 0 0 0,-1 1 0 0 0,1-1-1 0 0,0 0 1 0 0,-1 0 0 0 0,1-1 0 0 0,0 0 0 0 0,0 0 0 0 0,-1 0 0 0 0,1-1 0 0 0,0 0 0 0 0,1 0-80 0 0,7 0 110 0 0,0 0 0 0 0,0 0 0 0 0,0-2 0 0 0,0 1 0 0 0,0-2 0 0 0,0 0-1 0 0,-1-1 1 0 0,0 0 0 0 0,0-1 0 0 0,3-2-110 0 0,44-14 39 0 0,-51 17-4273 0 0,-3-2-9349 0 0,-5 4 2667 0 0</inkml:trace>
</inkml:ink>
</file>

<file path=ppt/ink/ink8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8.75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81 22 6697 0 0,'0'0'2268'0'0,"0"0"-468"0"0,0 0-348 0 0,0 0-71 0 0,0 0-38 0 0,0 0-78 0 0,0 0-90 0 0,0 0-129 0 0,0 0-154 0 0,0 0-165 0 0,0 0-127 0 0,0 0-51 0 0,0 0-17 0 0,-3 33-26 0 0,-9 106-35 0 0,12-2 722 0 0,0 35-687 0 0,-25-102-541 0 0,16-48-233 0 0,-5 5-1136 0 0,-4-20-6481 0 0,18-13 433 0 0,4-8 3174 0 0,-4 13 3189 0 0,3-4-903 0 0</inkml:trace>
  <inkml:trace contextRef="#ctx0" brushRef="#br0" timeOffset="1">317 106 2833 0 0,'0'0'2125'0'0,"0"0"-430"0"0,0 0-236 0 0,0 0 8 0 0,0 0 66 0 0,0 0-45 0 0,0 0-122 0 0,0 0-201 0 0,0 0-203 0 0,-31 32-209 0 0,-97 100-126 0 0,65-54 565 0 0,6-18 1440 0 0,57-58-2559 0 0,0 0 0 0 0,0 0 0 0 0,0 0 0 0 0,1 0 0 0 0,-1 0 0 0 0,1 0 0 0 0,-1-1 1 0 0,1 1-1 0 0,0 0 0 0 0,0 0 0 0 0,0 0 0 0 0,0 0 0 0 0,0-1 0 0 0,0 1 0 0 0,0-1 0 0 0,0 1 1 0 0,1-1-1 0 0,-1 1 0 0 0,1-1 0 0 0,-1 0 0 0 0,1 1 0 0 0,0-1 0 0 0,-1 0 0 0 0,1 0 1 0 0,0 0-1 0 0,0 0 0 0 0,0-1 0 0 0,-1 1 0 0 0,1 0 0 0 0,0-1 0 0 0,0 0 0 0 0,0 1 0 0 0,0-1 1 0 0,0 0-1 0 0,0 0 0 0 0,0 0 0 0 0,0 0 0 0 0,0 0 0 0 0,1-1-73 0 0,19 8 461 0 0,84 66 768 0 0,-60-32-908 0 0,-8-37-2769 0 0,-26-12-2281 0 0,-4-3-4327 0 0,-7 7-694 0 0</inkml:trace>
  <inkml:trace contextRef="#ctx0" brushRef="#br0" timeOffset="2">458 427 7410 0 0,'0'0'2124'0'0,"0"0"-413"0"0,0 0-152 0 0,0 0-29 0 0,0 0-149 0 0,0 0-334 0 0,0 0-336 0 0,0 0-262 0 0,-11 32-203 0 0,-31 97-165 0 0,28-70-676 0 0,28-50-4363 0 0,-2-11-1855 0 0,-8-1 930 0 0</inkml:trace>
  <inkml:trace contextRef="#ctx0" brushRef="#br0" timeOffset="3">473 162 12947 0 0,'0'0'2944'0'0,"0"0"-919"0"0,0 0-513 0 0,0 0-312 0 0,0 0-343 0 0,0 0-321 0 0,0 0-280 0 0,0 0-264 0 0,0 0-192 0 0,0 0-112 0 0,0 0-160 0 0,0 0-313 0 0,0 0-551 0 0,0 0-968 0 0,11 25-1993 0 0,-8-14-6378 0 0</inkml:trace>
  <inkml:trace contextRef="#ctx0" brushRef="#br0" timeOffset="4">580 640 13739 0 0,'0'0'1964'0'0,"0"0"-427"0"0,0 0-116 0 0,0 0-134 0 0,0 0-244 0 0,0 0-191 0 0,0 0-153 0 0,0 0-135 0 0,0 0-116 0 0,0 0-112 0 0,0 0-102 0 0,0 0-59 0 0,12-27-27 0 0,42-85-35 0 0,-25 68 24 0 0,-29 43-174 0 0,1 0 0 0 0,-1 1 0 0 0,0-1 0 0 0,1 0 0 0 0,-1 0-1 0 0,1 0 1 0 0,0 0 0 0 0,-1 1 0 0 0,1-1 0 0 0,0 0 0 0 0,-1 0-1 0 0,1 1 1 0 0,0-1 0 0 0,0 1 0 0 0,0-1 0 0 0,-1 1 0 0 0,1-1 0 0 0,0 1-1 0 0,0-1 1 0 0,0 1 0 0 0,0 0 0 0 0,0-1 0 0 0,0 1 0 0 0,0 0-1 0 0,0 0 1 0 0,0 0 0 0 0,0 0 0 0 0,0 0 0 0 0,0 0 0 0 0,0 0 0 0 0,0 0-1 0 0,0 0 1 0 0,0 0 0 0 0,0 0 0 0 0,0 1 0 0 0,0-1 0 0 0,-1 0 0 0 0,1 1-1 0 0,0-1 1 0 0,0 1 0 0 0,0-1 0 0 0,0 1 0 0 0,0-1 0 0 0,-1 1-1 0 0,1 0 1 0 0,0-1 0 0 0,-1 1 0 0 0,1 0 0 0 0,0 0 0 0 0,-1 0 0 0 0,1-1-1 0 0,-1 1 1 0 0,1 0 0 0 0,-1 0 0 0 0,1 0 0 0 0,-1 0 0 0 0,0 0 0 0 0,1 0-1 0 0,-1 0 1 0 0,0 0 0 0 0,0 0 0 0 0,0 0 0 0 0,0 0 37 0 0,30 119-267 0 0,-28-117 333 0 0,0-1 0 0 0,0 0 0 0 0,0 0 0 0 0,0 0 0 0 0,1 0 0 0 0,-1-1 0 0 0,0 1 0 0 0,1 0 0 0 0,-1-1 1 0 0,1 0-1 0 0,0 0 0 0 0,-1 0 0 0 0,1 0 0 0 0,0 0 0 0 0,0 0 0 0 0,0 0 0 0 0,-1-1 0 0 0,1 0 0 0 0,0 1 0 0 0,0-1 0 0 0,0 0 0 0 0,0-1 0 0 0,0 1 0 0 0,0 0 0 0 0,0-1 0 0 0,-1 0 0 0 0,1 1 0 0 0,0-1 0 0 0,0 0 0 0 0,-1-1 0 0 0,1 1 0 0 0,0 0 1 0 0,-1-1-1 0 0,0 1 0 0 0,1-1 0 0 0,-1 0 0 0 0,0 0 0 0 0,0 0 0 0 0,0 0 0 0 0,0 0 0 0 0,0 0 0 0 0,1-2-66 0 0,-3 4 18 0 0,5-4 89 0 0,-1 0-1 0 0,1 0 1 0 0,-1 0-1 0 0,0-1 0 0 0,0 1 1 0 0,-1-1-1 0 0,0 0 1 0 0,1 0-1 0 0,-1 0 0 0 0,-1 0 1 0 0,1-1-1 0 0,-1 1 0 0 0,0-1 1 0 0,0 0-1 0 0,-1 1 1 0 0,0-1-1 0 0,1-5-106 0 0,0-1-63 0 0,1 1 1171 0 0,-3 4-3272 0 0,0 3-2901 0 0,-2 1-4046 0 0,2 3-2285 0 0</inkml:trace>
  <inkml:trace contextRef="#ctx0" brushRef="#br0" timeOffset="5">1126 353 6945 0 0,'0'0'3908'0'0,"0"0"-1728"0"0,0 0-714 0 0,0 0-152 0 0,0 0-243 0 0,0 0-274 0 0,0 0-214 0 0,0 0-166 0 0,0 0-122 0 0,0 0-115 0 0,-30 33-95 0 0,-91 103-59 0 0,90-81-26 0 0,32-47-11 0 0,-1-6 13 0 0,-1 0 1 0 0,1-1-1 0 0,0 1 0 0 0,-1 0 1 0 0,1 0-1 0 0,0 0 0 0 0,1 0 1 0 0,-1 0-1 0 0,0 0 0 0 0,0 0 1 0 0,1-1-1 0 0,-1 1 0 0 0,1 0 1 0 0,0 0-1 0 0,-1-1 0 0 0,1 1 1 0 0,0 0-1 0 0,0-1 0 0 0,0 1 1 0 0,0 0-1 0 0,0-1 0 0 0,1 0 1 0 0,-1 1-1 0 0,0-1 0 0 0,1 0 1 0 0,-1 1-1 0 0,1-1 0 0 0,-1 0 1 0 0,1 0-1 0 0,-1 0 0 0 0,1 0 1 0 0,0-1-1 0 0,0 1 0 0 0,-1 0 1 0 0,1-1-1 0 0,0 1 0 0 0,0-1 1 0 0,0 0-1 0 0,0 1 0 0 0,-1-1 0 0 0,1 0 1 0 0,0 0-1 0 0,1 0-2 0 0,8-1 238 0 0,-1 0-1 0 0,1 0 1 0 0,-1-1-1 0 0,0 0 1 0 0,1-1-1 0 0,-1 0 1 0 0,0 0-1 0 0,-1-1 1 0 0,1-1-1 0 0,-1 1 1 0 0,0-2-1 0 0,0 1 1 0 0,0-1-1 0 0,0-1 1 0 0,-1 1-1 0 0,-1-1 1 0 0,2-2-238 0 0,-1 3 151 0 0,5-5 87 0 0,0 0 1 0 0,0-1-1 0 0,-2 0 0 0 0,1-1 1 0 0,-2 0-1 0 0,0 0 1 0 0,0-1-1 0 0,-1-1 0 0 0,-1 0 1 0 0,0 0-1 0 0,4-13-238 0 0,26-98 449 0 0,-5-11-414 0 0,-43 61-151 0 0,6 72 96 0 0,1 0-1 0 0,-1 0 1 0 0,0 0 0 0 0,0 1 0 0 0,0 0-1 0 0,0-1 1 0 0,0 2 0 0 0,-1-1 0 0 0,0 0-1 0 0,1 1 1 0 0,-1 0 0 0 0,0 0 0 0 0,0 0-1 0 0,0 1 1 0 0,0-1 0 0 0,0 1 0 0 0,-1 1-1 0 0,1-1 1 0 0,0 1 0 0 0,0 0-1 0 0,-1 0 1 0 0,1 0 0 0 0,0 1 0 0 0,-1-1-1 0 0,1 1 1 0 0,0 1 0 0 0,0-1 0 0 0,0 1-1 0 0,0 0 1 0 0,0 0 0 0 0,1 0 0 0 0,-1 1-1 0 0,0-1 1 0 0,1 1 0 0 0,0 1 0 0 0,-4 2 20 0 0,-3 1-6 0 0,1 0 1 0 0,0 1-1 0 0,1 0 1 0 0,-1 0-1 0 0,2 1 1 0 0,-1 0-1 0 0,1 1 1 0 0,1 0-1 0 0,-1 0 1 0 0,2 0-1 0 0,0 1 1 0 0,0 0 0 0 0,1 1-1 0 0,0-1 1 0 0,0 1-1 0 0,2 0 1 0 0,0 0-1 0 0,0 0 1 0 0,1 1-1 0 0,0-1 1 0 0,1 7 5 0 0,0-9-4 0 0,1 1-1 0 0,1-1 1 0 0,-1 0 0 0 0,2 0 0 0 0,-1 1 0 0 0,2-1-1 0 0,-1-1 1 0 0,1 1 0 0 0,1 0 0 0 0,0-1 0 0 0,0 1-1 0 0,1-1 1 0 0,1 2 4 0 0,4 3-96 0 0,1-1-1 0 0,0-1 1 0 0,1 0-1 0 0,0-1 1 0 0,1 0-1 0 0,0 0 1 0 0,1-2-1 0 0,0 1 0 0 0,1-2 1 0 0,-1 0-1 0 0,2-1 1 0 0,-1 0-1 0 0,1-1 1 0 0,0-1-1 0 0,0-1 1 0 0,11 2 96 0 0,39-3-3928 0 0,-46-8-1160 0 0,-2-4-4616 0 0,-14 5 4332 0 0</inkml:trace>
  <inkml:trace contextRef="#ctx0" brushRef="#br0" timeOffset="6">1735 342 7378 0 0,'0'0'3114'0'0,"0"0"-761"0"0,0 0-312 0 0,0 0-143 0 0,0 0-299 0 0,0 0-278 0 0,0 0-217 0 0,0 0-171 0 0,0 0-144 0 0,0 0-117 0 0,0 0-106 0 0,0 0-79 0 0,0 0-50 0 0,-12-1-58 0 0,-36 0-78 0 0,13 14 83 0 0,-65 56-42 0 0,99-68-350 0 0,0 1 0 0 0,0-1 0 0 0,0 0 0 0 0,0 0 0 0 0,0 1 0 0 0,0-1 0 0 0,0 0 1 0 0,0 1-1 0 0,1-1 0 0 0,-1 1 0 0 0,1-1 0 0 0,-1 1 0 0 0,1-1 0 0 0,-1 1 1 0 0,1-1-1 0 0,0 1 0 0 0,0-1 0 0 0,0 1 0 0 0,0 0 0 0 0,0-1 0 0 0,0 1 0 0 0,0-1 1 0 0,0 1-1 0 0,1 0 0 0 0,-1-1 0 0 0,1 1 0 0 0,-1-1 0 0 0,1 1 0 0 0,0-1 1 0 0,-1 0-1 0 0,1 1 0 0 0,0-1 0 0 0,0 0 0 0 0,0 1 0 0 0,0-1 0 0 0,0 0 0 0 0,0 0 1 0 0,0 0-1 0 0,1 0 0 0 0,-1 0 0 0 0,0 0 0 0 0,0 0 0 0 0,1 0 0 0 0,-1 0 0 0 0,1-1 1 0 0,-1 1-1 0 0,1-1 0 0 0,-1 1 0 0 0,1-1 0 0 0,-1 1 0 0 0,1-1 0 0 0,0 0 1 0 0,-1 0-1 0 0,1 0 0 0 0,-1 0 0 0 0,1 0 0 0 0,-1 0 0 0 0,1 0 0 0 0,0-1 0 0 0,0 1 8 0 0,106 23-162 0 0,-105-22 189 0 0,-1 0 1 0 0,0 1-1 0 0,1 0 1 0 0,-1-1-1 0 0,0 1 1 0 0,0 0-1 0 0,0 0 1 0 0,0 0-1 0 0,0 1 0 0 0,0-1 1 0 0,0 0-1 0 0,-1 1 1 0 0,1-1-1 0 0,-1 1 1 0 0,0-1-1 0 0,0 1 1 0 0,0 0-1 0 0,0-1 1 0 0,0 1-1 0 0,-1 0 1 0 0,1 0-1 0 0,-1 0 1 0 0,0-1-1 0 0,1 1 1 0 0,-2 0-1 0 0,1 0 1 0 0,0 0-1 0 0,0 0 0 0 0,-1 0 1 0 0,0 2-28 0 0,-54 46 832 0 0,45-47-967 0 0,0 0 0 0 0,0-1 0 0 0,0 0 0 0 0,-1-1-1 0 0,1 0 1 0 0,-1 0 0 0 0,1-1 0 0 0,-1-1 0 0 0,1 0 0 0 0,-1 0-1 0 0,-5-2 136 0 0,-11 2-2642 0 0,1-4-8567 0 0,17 1-572 0 0</inkml:trace>
</inkml:ink>
</file>

<file path=ppt/ink/ink8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8.75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 1 15003 0 0,'0'0'5572'0'0,"0"0"-3317"0"0,0 0-1061 0 0,0 0-67 0 0,0 0-98 0 0,0 0-215 0 0,0 0-206 0 0,0 0-139 0 0,0 0-130 0 0,0 0-118 0 0,0 0-83 0 0,0 0-50 0 0,0 0-60 0 0,-5 21-25 0 0,-18 65-49 0 0,25-60-582 0 0,-1-27 403 0 0,3 1-78 0 0,12-1-1908 0 0,-7-4-4532 0 0,-6 4-5396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8:55.9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2527 30,'-20'236,"10"200,10-407,0 40,1 8,-3-1,-12 73,6-100,20-77,35-181,-37 167</inkml:trace>
  <inkml:trace contextRef="#ctx0" brushRef="#br0" timeOffset="287.774">2865 284,'-170'217,"56"-81,74-66,39-68,1 0,-1 0,1-1,-1 1,1 0,0 0,-1-1,1 1,0 0,0 0,0-1,1 1,-1 0,0 0,1-1,-1 1,1 0,0 0,-1-1,1 1,0-1,0 1,0-1,0 1,0-1,0 0,1 1,-1-1,0 0,1 0,-1 0,1 0,-1 0,1 0,-1 0,1 0,0-1,-1 1,1-1,0 1,1-1,193 28,-185-24,0 1,0 1,0 0,-1 0,0 1,0 0,-1 1,0 0,0 0,0 1,-1 0,-1 1,0-1,0 2,-1-1,0 1,-1 0,0 0,0 0,-2 1,2 5,18 22,-9-27</inkml:trace>
  <inkml:trace contextRef="#ctx0" brushRef="#br0" timeOffset="-1151.817">15 1,'-3'9,"0"0,1 0,0 1,0-1,1 1,0-1,1 1,0-1,0 1,1-1,2 6,-1 13,45 381,-32-307,3-1,23 66,6-72,-45-93,0 1,0-1,0 0,0 0,1-1,-1 1,1 0,-1-1,1 1,-1-1,1 0,0 0,0 0,0 0,0-1,-1 1,1-1,0 0,0 0,0 0,0 0,0 0,0 0,0-1,0 0,0 1,0-1,-1 0,1 0,0-1,-1 1,1-1,1 0,9-8,-2 0,1 0,-2-1,1-1,-1 0,-1 0,0-1,-1 0,0 0,-1-3,3-1,103-236,-90 193,-18 105,-7-30,1-1,1 0,0 1,1-1,0 0,1 0,1 0,0 0,1 0,1 0,0-1,0 0,2 0,-1 0,2-1,0 0,0 0,1-1,0 0,1-1,7 6,-10-10,1 0,0-1,0 0,1 0,-1-1,1 0,0-1,0 0,0 0,1-1,-1 0,0-1,1 0,0 0,-1-1,1 0,-1-1,1 0,-1-1,1 1,-1-2,0 0,0 0,0 0,0-1,0 0,-1-1,21-16,-1-2,-2-1,0 0,-1-2,-2-1,-1-1,-1-1,-1-1,-2 0,-1-2,-1 0,-2-1,-1 0,-2-1,3-18,21-171,-33 202,-1-1,0 1,-2-1,0 1,-2 0,0-1,-2 1,-1-5,6 25,0 1,0-1,0 1,0-1,0 1,0 0,0-1,0 1,0-1,0 1,0 0,0-1,0 1,0-1,0 1,0 0,-1-1,1 1,0-1,0 1,0 0,-1-1,1 1,0 0,0-1,-1 1,1 0,0-1,-1 1,1 0,0 0,-1 0,1-1,-1 1,1 0,0 0,-1 0,1 0,-1-1,1 1,0 0,-1 0,1 0,-1 0,1 0,0 0,-1 0,1 0,-1 1,1-1,0 0,-1 0,1 0,-1 0,1 0,0 1,-1-1,1 0,0 0,-1 1,1-1,0 0,-1 1,1-1,-9 27,7-6</inkml:trace>
  <inkml:trace contextRef="#ctx0" brushRef="#br0" timeOffset="-800.229">1511 678,'-2'17,"2"-1,0 1,0-1,2 1,0-1,1 0,0 0,2 0,0 0,0 0,2-1,0 0,0-1,1 1,1-1,4 4,-10-15,0 0,0 1,1-1,-1 0,1 0,0-1,-1 1,1-1,0 0,1 0,-1 0,0-1,0 1,1-1,-1 0,1 0,-1-1,1 1,-1-1,1 0,0 0,-1-1,1 1,-1-1,1 0,-1 0,0-1,1 1,-1-1,0 0,0 0,0 0,0-1,0 1,-1-1,1 0,-1 0,0 0,0-1,0 1,0-1,1-1,6-7,0 0,-1 0,-1-1,0 0,-1 0,0-1,-1 0,-1 0,0-1,-1 0,0 1,-1-1,-1 0,0-1,-1 1,-1-13,-2 20,0 0,-1 0,1 1,-1-1,-1 1,0 0,0 0,0 0,-1 0,1 1,-2 0,1 0,-1 0,0 1,0-1,0 1,-1 1,0-1,0 1,0 1,0-1,-5-1,7 3,-1 0,1 0,-1 0,0 1,0 0,0 0,0 0,0 1,0 0,0 0,0 1,0-1,0 1,1 1,-1-1,0 1,0 0,1 0,-1 0,1 1,0 0,0 0,0 0,0 1,0 0,1 0,-1 0,1 0,0 1,-1 1,-25 46,20-27</inkml:trace>
  <inkml:trace contextRef="#ctx0" brushRef="#br0" timeOffset="-499.57">1991 1018,'0'-1,"-1"1,1-1,0 1,-1-1,1 1,0 0,-1-1,1 1,0 0,-1 0,1-1,0 1,-1 0,1 0,-1-1,1 1,-1 0,1 0,-1 0,1 0,-1 0,1-1,-1 1,1 0,0 0,-1 0,1 1,-1-1,1 0,-1 0,1 0,-1 0,1 0,-1 0,1 1,-1-1,1 0,0 0,-1 1,1-1,-1 0,1 1,0-1,-1 0,1 1,0-1,0 0,-1 1,1-1,0 1,0-1,0 1,-1-1,1 1,0-1,0 0,0 1,0-1,0 1,0-1,0 1,0 0,4-43,7-11,4 1,1 0,3 1,2 1,2 0,9-10,-32 59,0 0,0-1,0 1,0 0,1 0,-1 0,0 0,1 0,-1 0,0 0,1 0,-1 0,1 0,0 0,-1 0,1 1,0-1,0 0,-1 0,1 0,0 1,0-1,0 1,0-1,0 0,0 1,0 0,0-1,0 1,0 0,0-1,0 1,0 0,0 0,0 0,1 0,-1 0,0 0,0 0,0 0,0 0,0 1,0-1,0 0,0 1,0-1,0 1,0-1,0 1,0 0,0-1,0 1,0 0,-1-1,1 1,0 0,6 72,-7-47</inkml:trace>
  <inkml:trace contextRef="#ctx0" brushRef="#br0" timeOffset="1330.581">4249 763,'-8'-6,"0"1,-1 0,1 0,-1 1,0 0,0 1,0 0,-1 0,1 1,-1 0,0 1,1 0,-1 1,0 0,0 0,1 1,-1 0,1 1,-1 0,1 0,-1 1,1 0,0 1,0 0,1 0,-1 1,1 0,-4 4,1 4,0 0,1 1,1 0,0 1,1 0,0 1,1-1,1 1,1 1,0-1,1 1,1 0,0 0,2 0,0 0,1 16,1-27,-1-1,2 1,-1-1,1 0,0 0,0 0,0 0,1 0,-1 0,1 0,1-1,-1 1,0-1,1 0,0 0,0-1,0 1,1-1,-1 0,1 0,0 0,-1 0,1-1,1 0,-1 0,0 0,0-1,1 0,-1 0,1 0,-1-1,1 1,-1-1,1-1,-1 1,1-1,-1 0,0 0,1 0,3-3,19-8,0-2,-1-1,-1-1,-1-1,0-1,-1-2,-1 0,-1-1,-1-1,-1-2,-1 0,-1-1,14-25,46-87,-77 137,0 0,0 1,0-1,-1 1,1-1,0 0,0 1,0-1,-1 1,1 0,0-1,-1 1,1 0,-1-1,1 1,0 0,-1 0,0-1,1 1,-1 0,1 0,-1 0,0 0,0 0,1-1,-1 1,0 0,0 0,0 0,0 0,0 0,0 0,0 0,-1 0,1 0,0-1,0 1,-1 0,1 0,0 0,-1 0,1-1,-1 2,1 5,1 4,1 1,0 0,1-1,0 0,1 1,0-1,1-1,0 1,1-1,0 0,1 0,0 0,0-1,1 0,0 0,0-1,1-1,0 1,1-1,0-1,0 1,0-2,1 1,0-1,104 42,-93-40</inkml:trace>
  <inkml:trace contextRef="#ctx0" brushRef="#br0" timeOffset="5350.546">5067 594,'-67'196,"-25"33,134-283,142-308,-183 363,-1-1,0 0,0 1,1-1,-1 0,0 1,0-1,1 0,-1 0,0 1,1-1,-1 0,0 0,1 0,-1 1,0-1,1 0,-1 0,1 0,-1 0,0 0,1 0,-1 0,1 0,-1 0,0 0,1 0,-1 0,1 0,-1 0,0 0,1 0,-1 0,1 0,-1-1,0 1,1 0,-1 0,0 0,1-1,-1 1,0 0,0-1,1 1,-1 0,0 0,0-1,1 1,-1 0,0-1,0 1,0-1,1 1,-1 0,0-1,0 1,0-1,0 1,0-1,2 40,-2-35,0 19,1-1,0 0,2 0,1 0,1 0,4 12,-7-27,1 0,-1-1,1 1,1-1,-1 0,1 0,0 0,0 0,1 0,0-1,0 0,0 0,0 0,1-1,0 0,0 0,0 0,0-1,1 0,-1 0,1-1,2 1,-1-3,-1 0,1-1,-1 1,1-2,-1 1,0-1,1 0,-1-1,0 0,0 0,0 0,-1-1,1 0,-1 0,0-1,0 1,-1-2,1 1,-1 0,0-1,0 0,-1 0,0 0,1-3,-2 6,5-9,1 0,-2 0,0-1,0 0,-1 0,-1-1,0 1,-1-1,-1 0,0 0,-1-1,0 1,-1-9,4 32,1 3</inkml:trace>
  <inkml:trace contextRef="#ctx0" brushRef="#br0" timeOffset="5948.492">5942 651,'-14'7,"2"1,-1 1,1 0,0 1,1 0,0 1,0 0,2 0,-1 1,1 1,1 0,0 0,1 0,1 1,-4 11,9-21,0 0,0 0,1 0,-1 0,1 1,0-1,1 0,-1 0,1 0,-1 0,1 0,1 0,-1 0,0 0,1 0,0 0,0-1,0 1,0-1,1 1,-1-1,1 0,0 0,0 0,0 0,0-1,1 1,-1-1,1 0,-1 0,1 0,0 0,0 0,0-1,0 0,0 0,0 0,0 0,0-1,0 0,0 0,0 0,0 0,1 0,19-7,-1-1,0-1,-1-1,0 0,0-2,-1-1,-1 0,0-2,-1 0,-1-1,0-1,-1-1,-1 0,4-6,-3 7,0-2,-1 1,-1-2,-1 0,-1-1,0 0,-2-1,0 0,-2-1,0 0,-2-1,-1 0,0 0,-2 0,-1 0,0-1,-2 0,-1 1,-1-1,-4-23,4 42,-1 0,0 0,0 0,0 0,-1 1,0-1,0 1,0-1,-1 1,1 0,-1 0,0 1,-1-1,1 1,-1 0,0 0,0 1,0-1,-1 1,1 0,-1 0,0 1,1 0,-1 0,0 0,0 1,-1 0,1 0,0 0,0 1,0 0,-1 0,1 0,0 1,0 0,0 0,0 1,-4 1,1 3,-1 0,1 0,0 1,0 0,1 1,0 0,0 0,1 0,0 1,0 1,1-1,0 1,1 0,0 0,1 0,0 1,0 0,1 0,0 4,-1 5,0 1,1-1,2 1,0 0,1 0,1-1,1 1,1 0,0-1,3 3,3 6,2-1,1-1,1 0,1-1,1 0,2-1,0-1,2 0,0-2,2 0,0-1,2-2,0 0,1-1,1-1,0-2,1 0,1-2,14 5,-28-13,1 0,0-1,0 0,0-1,0-1,0-1,1 0,-1 0,0-1,1-1,-1-1,0 0,6-2,-2-3</inkml:trace>
  <inkml:trace contextRef="#ctx0" brushRef="#br0" timeOffset="15086.74">7550 707,'19'1,"-1"-1,0-1,1-1,-1 0,0-1,0-1,0-1,0-1,-1 0,0-1,0-1,-1 0,0-2,0 1,-1-2,-1 0,0-1,0-1,7-8,-16 13,0 0,-1 0,0-1,-1 1,0-1,0 0,-1 0,0 0,0 0,-1 0,0-1,-1 1,0 0,0 0,-1-1,0 1,-1 0,0 0,-1 0,1 0,-2 1,1-1,-1 1,-3-5,1 8,0 1,0 0,-1 0,0 0,1 1,-1 0,0 1,0-1,0 1,-1 1,1-1,-1 1,1 0,0 1,-1 0,1 0,-1 1,1 0,-1 0,1 0,0 1,0 1,0-1,0 1,0 0,0 0,1 1,-1 0,1 0,0 1,-2 1,-8 8,0 0,1 1,1 0,0 1,1 1,1 0,0 0,1 2,1-1,1 1,1 1,0 0,2 0,0 0,1 1,2-1,0 1,0 0,2 16,1-29,1 0,0-1,0 1,1 0,0-1,0 0,0 1,1-1,0 0,1 0,0 0,0-1,0 1,1-1,0 0,0 0,0-1,1 1,0-1,0 0,0-1,1 0,0 0,-1 0,1-1,1 0,-1 0,0 0,1-1,-1-1,7 2,8 0,1-1,-1-1,1-1,-1-1,1-1,-1-1,0-1,0-1,0-1,-1 0,1-2,-2-1,1 0,-1-1,-1-2,0 0,0-1,16-15,-8 5,-3 2</inkml:trace>
  <inkml:trace contextRef="#ctx0" brushRef="#br0" timeOffset="15571.746">8623 396,'-81'79,"8"-8,3 2,-50 69,102-110,32-37,164-163,-136 128,116-89,-157 127,1 1,-1-1,1 1,-1-1,1 1,0 0,0 0,0 0,-1 0,1 0,0 1,0-1,0 0,0 1,1-1,-1 1,0 0,0 0,0 0,0 0,0 0,0 0,0 0,0 1,0-1,0 1,0 0,0-1,0 1,0 0,0 0,0 0,-1 1,1-1,0 0,-1 1,1-1,-1 1,1-1,-1 1,0-1,0 1,0 0,0 0,0 0,0 0,0 0,0 0,-1 0,1 0,-1 0,0 0,-12 111,-1-52,11-57,0 1,1-1,0 0,0 0,0 1,0-1,1 0,-1 1,1-1,1 1,-1-1,0 0,1 1,0-1,0 0,0 1,1-1,-1 0,1 0,0 0,0 0,0 0,1-1,0 1,-1-1,1 1,0-1,1 0,-1 0,0-1,1 1,0-1,-1 1,1-1,0 0,0 0,0-1,1 1,-1-1,0 0,5 0,4-3,0-1,0 0,-1-1,1-1,-1 0,0 0,0-2,-1 1,0-1,0-1,0 0,-1 0,7-9,8-5,-1-1,-1-2,-2 0,0-1,-2-1,-1-1,-1-1,9-20,-4 3,-15 34</inkml:trace>
  <inkml:trace contextRef="#ctx0" brushRef="#br0" timeOffset="16239.054">9441 622,'71'-38,"-46"26,0 0,-1-2,-1 0,-1-2,0 0,-1-2,0 0,12-16,-31 32,1 0,-1 0,0-1,-1 1,1 0,0-1,-1 1,1-1,-1 1,0-1,0 0,0 1,0-1,0 0,-1 0,1 0,-1 0,0 0,1 1,-2-1,1 0,0 0,0 0,-1 0,0 0,1 0,-1 1,0-1,-1 0,1 1,0-1,-1 0,1 1,-1 0,0-1,0 1,0 0,0 0,0 0,0 0,-1 0,1 1,-1-1,1 1,-1 0,1-1,-1 1,-1 0,-8 0,0 1,0 0,0 1,1 1,-1-1,0 2,0 0,1 0,-1 1,1 0,0 1,1 0,-1 1,1 0,0 1,0 0,1 1,0 0,0 0,-4 6,2-5,1 1,0 0,0 0,1 1,1 0,-1 1,2 0,0 0,0 0,1 1,0 0,2 1,-1-1,2 1,-1-1,2 1,0 0,0 13,3-22,0-1,0 1,0-1,1 0,-1 1,1-1,0 0,0 0,1 0,-1 0,1 0,0-1,0 1,0-1,1 0,-1 0,1 0,-1 0,1 0,0-1,0 0,0 0,1 0,-1 0,3 0,117 22,-95-23,0-1,-1-1,1-1,0-2,-1-1,1-1,-2-2,1-1,-1-1,10-5,-10 3,0-1,-1-1,-1-1,0-1,-1-1,-1-2,-1 0,2-3,-11 10,0-1,0-1,-2 1,1-2,-2 0,0 0,-1-1,0 0,-1-1,-1 1,-1-2,0 1,-1-1,2-15,-7 29,0 1,0-1,-1 1,1 0,-1-1,0 1,0 0,0-1,0 1,0 0,-1 0,1 0,-1 0,0 0,0 0,0 1,0-1,0 1,-1-1,1 1,-1 0,0 0,1 0,-1 0,0 0,0 1,0-1,-1 1,1 0,0 0,0 0,-1 0,1 1,0-1,-1 1,1 0,-1 0,1 0,0 0,-1 1,1-1,-1 1,1 0,0 0,0 0,-3 2,-2-2,-1 1,0 0,1 1,-1 0,1 0,0 1,0 0,0 0,1 1,-1 0,1 0,1 1,-1 0,1 0,-1 1,2-1,-1 1,1 1,0-1,1 1,-1 0,2 0,-3 5,6-10,1 0,-1 0,0 0,1 1,0-1,0 0,0 0,0 0,0 0,0 0,1-1,0 1,-1 0,1 0,0-1,0 0,1 1,-1-1,0 0,1 0,-1 0,1 0,0 0,0-1,-1 1,1-1,0 0,3 1,91 18,-92-20,3 1,11 0,0 1,0 1,0 1,0 0,-1 1,1 2,15 7,-31-13,0 1,-1-1,0 1,1 0,-1 0,0 0,0 0,0 0,0 1,0-1,0 0,-1 1,1-1,-1 1,0 0,0 0,0-1,0 1,0 0,-1 0,1 0,-1 0,0 0,0 0,0 0,0 0,0 0,-1 0,1 0,-1-1,0 1,0 0,0 0,0 0,0-1,0 1,-2 1,-71 88,48-59,18-17</inkml:trace>
  <inkml:trace contextRef="#ctx0" brushRef="#br0" timeOffset="16770.741">10909 396,'-33'10,"-1"1,2 2,0 2,1 0,0 2,1 2,-12 10,30-23,1 0,-1 1,1 1,0 0,1 0,0 1,0 0,1 1,0 0,1 0,0 1,1 0,0 0,1 1,0 0,0 0,1 0,1 1,1 0,-1 3,4-14,0 1,0-1,1 1,-1-1,1 1,0-1,-1 0,1 1,0-1,0 0,1 0,-1 0,0 0,1 0,-1 0,1 0,0 0,0-1,-1 1,1 0,0-1,1 0,-1 1,0-1,0 0,0 0,1 0,-1-1,0 1,1 0,-1-1,1 0,-1 1,1-1,-1 0,1 0,90-15,-66 4,-1-1,-1-2,0 0,-1-2,0 0,-2-2,0-1,-1 0,12-16,-32 35,20-23,0 1,2 2,0 0,1 1,10-5,-33 23,0 1,1-1,-1 0,0 0,1 0,-1 1,0-1,1 1,-1-1,0 1,1 0,-1-1,1 1,-1 0,1 0,-1 0,1 0,-1 0,1 0,-1 1,1-1,-1 0,0 1,1-1,-1 1,1-1,-1 1,0 0,0 0,1-1,-1 1,0 0,0 0,0 0,0 0,0 1,0-1,0 0,0 0,-1 0,1 1,0-1,-1 0,1 1,-1-1,1 1,-1-1,0 1,0-1,0 1,1-1,-1 1,-1-1,1 0,0 1,1 21,-2 0,0 0,-1 0,-2 0,0 0,-1-1,-7 16,2 1,-78 327,80-338,0-1,-2 0,-1 0,-1-1,-1-1,-1 0,-5 4,16-24,0 0,-1 0,0 0,1-1,-2 1,1-1,0 0,-1 0,0-1,0 1,0-1,0 0,0-1,-1 1,1-1,-1 0,0 0,0-1,1 0,-1 0,0 0,0-1,0 0,0 0,0 0,0-1,0 1,-5-3,7-2,1 0,0 0,0-1,0 1,1-1,-1 0,2 0,-1 0,0 0,1 0,0 0,1 0,-1 0,1-1,0 1,1 0,0 0,0 0,0 0,2-5,8-34,2 1,2 0,3 1,1 0,1 2,3 0,26-35,2-9,-32 52</inkml:trace>
  <inkml:trace contextRef="#ctx0" brushRef="#br0" timeOffset="17340.052">11558 340,'-33'39,"18"-16,1 0,1 0,2 1,0 1,2 0,0 0,2 1,-4 24,10-47,1 0,0 0,-1 0,1 0,0 0,1 0,-1 0,0 0,1 0,0 0,0 0,-1 0,2 0,-1 0,0-1,1 1,-1 0,1-1,0 1,-1-1,1 0,1 0,-1 1,0-1,0-1,1 1,-1 0,1 0,0-1,-1 0,1 1,0-1,0 0,0-1,-1 1,1 0,0-1,0 1,0-1,0 0,1 0,-1 0,0-1,0 1,-1-1,1 1,0-1,0 0,0 0,0-1,1 0,18-7,0 0,-1-2,0-1,-1 0,0-2,-1 0,-1-1,0-1,-1-1,-1 0,0-1,12-20,30-28,-42 49,0 1,1 0,1 2,0 0,1 1,18-9,-35 20,-1 1,1 0,0 0,0 0,0 0,0 0,0 0,0 0,0 1,0-1,0 1,0-1,0 1,0 0,0 0,0 0,0 0,0 0,1 1,-1-1,0 0,0 1,0 0,0-1,0 1,0 0,-1 0,1 0,0 0,0 1,-1-1,1 0,0 1,-1-1,0 1,1-1,-1 1,0 0,0 0,0 0,0-1,0 1,0 0,0 0,-1 0,1 0,-1 1,1-1,-1 0,0 0,0 0,0 0,0 0,0 1,-47 314,35 43,9-336,-1-1,-1 0,-1 1,-1-2,0 1,-12 20,16-35,-1-1,0 0,-1 0,1 0,-1 0,0-1,-1 0,0 0,0-1,0 1,-1-1,1-1,-1 1,0-1,0 0,-1-1,1 1,-1-1,0-1,0 0,-5 1,9-2,-1 1,0-1,1-1,-1 1,0-1,1 0,-1 0,0 0,1-1,-1 1,0-1,1 0,-1 0,1-1,-1 0,1 1,0-1,0-1,0 1,0-1,0 1,0-1,1 0,-1-1,1 1,0 0,0-1,0 0,1 0,-1 0,1 0,0 0,0 0,0-1,1 1,-1-1,1 1,0-1,0-2,2-8,0 0,1 0,1 0,0 1,1-1,1 1,0 0,1 0,0 1,1 0,1 0,0 0,1 1,5-6,15-19,2 2,1 2,1 0,2 2,1 2,1 2,2 1,0 1,2 3,0 1,2 2,0 2,1 2,0 2,33-5,-42 12,-7 3</inkml:trace>
  <inkml:trace contextRef="#ctx0" brushRef="#br0" timeOffset="23273.617">100 1666,'68'-20,"-20"4,1 2,0 2,1 3,0 1,1 3,15 2,1535 6,-1369-31,237 26,-208-24,530 25,1505 1,-1917-28,383 27,-425-26,725 27,-780-12,174-7,31-7,208-3,1295 30,-1965-1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21.39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378 0,'1'103,"5"-1,13 67,106 835,-67-626,-24-240,-90-242,32 67,-3 0,-1 2,-1 0,-2 3,-2 0,0 2,-2 1,-1 2,-7-2,-136-75,126 83,52 22,0-1,1 0,-1 0,0 0,1 1,-1-1,1 0,-1 1,0-1,1 0,-1 1,1-1,-1 1,1-1,-1 1,1-1,-1 1,1-1,0 1,-1 0,1-1,0 1,-1-1,1 1,0 0,0-1,0 1,0 0,-1-1,1 1,0 0,0 0,0-1,0 1,1 0,-1-1,0 1,0 0,0-1,0 1,1 0,-1-1,0 1,1-1,-1 1,0 0,1-1,-1 1,1-1,-1 1,1-1,-1 1,1-1,-1 0,1 1,0-1,-1 0,1 1,0-1,-1 0,1 0,-1 1,1-1,0 0,16 10,0-1,1-1,0 0,0-1,1-1,0-1,0-1,0 0,0-1,1-2,-1 0,12-1,59-2,-1-3,1-5,-1-3,-1-5,-1-3,71-28,-41 9,-117 40,0 0,0 0,0 1,0-1,0 0,0 0,0 0,0 1,0-1,0 0,0 0,0 0,0 0,1 1,-1-1,0 0,0 0,0 0,0 0,0 1,0-1,1 0,-1 0,0 0,0 0,0 0,0 0,1 0,-1 0,0 1,0-1,-21 15,-490 288,423-241,57-36</inkml:trace>
</inkml:ink>
</file>

<file path=ppt/ink/ink8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8.76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281 249 6737 0 0,'0'0'2301'0'0,"0"0"-499"0"0,0 0-245 0 0,0 0-2 0 0,0 0-69 0 0,0 0-203 0 0,0 0-242 0 0,0 0-200 0 0,-32 24-155 0 0,-102 74-124 0 0,59-21 181 0 0,70-69-680 0 0,0-1 1 0 0,0 1-1 0 0,1 0 0 0 0,1 0 1 0 0,-1 0-1 0 0,1 0 0 0 0,0 1 1 0 0,1 0-1 0 0,0-1 1 0 0,1 1-1 0 0,0 0 0 0 0,0 0 1 0 0,1 0-1 0 0,0 0 1 0 0,0 5-64 0 0,3-6-12 0 0,1-1 0 0 0,-1 0 0 0 0,1 0 0 0 0,0 0 0 0 0,1-1 0 0 0,0 0 0 0 0,0 1 0 0 0,0-1 0 0 0,1-1 0 0 0,-1 1 0 0 0,1-1 0 0 0,1 0 0 0 0,-1-1 0 0 0,1 1 0 0 0,0-1 0 0 0,0-1 0 0 0,0 1 0 0 0,5 1 12 0 0,72 18-851 0 0,-72-22-50 0 0,1-1-1 0 0,0-1 1 0 0,-1 0 0 0 0,1-1-1 0 0,-1 0 1 0 0,0-1 0 0 0,0 0-1 0 0,12-6 902 0 0,166-99-12688 0 0,-159 88 12109 0 0,-4 1 587 0 0,0 0-1 0 0,-1-2 1 0 0,-2 0-1 0 0,0-2 1 0 0,-1-1 0 0 0,-1 0-1 0 0,6-12-7 0 0,-14 9 2002 0 0,-8-2 6005 0 0,-25 20-1212 0 0,-24 20-4568 0 0,-62 83 542 0 0,-10 37-1112 0 0,108-120-1606 0 0,3-5-23 0 0,-1-1 0 0 0,1 1 1 0 0,1 0-1 0 0,-1 0 0 0 0,1 1 0 0 0,0-1 1 0 0,0 1-1 0 0,1-1 0 0 0,0 1 0 0 0,0 0 1 0 0,0 0-1 0 0,1 0 0 0 0,0 0 1 0 0,1 0-1 0 0,-1 0 0 0 0,2 4-28 0 0,2-8 21 0 0,0 0 0 0 0,0 0 0 0 0,0 0 0 0 0,1-1 0 0 0,-1 1-1 0 0,1-1 1 0 0,-1 0 0 0 0,1 0 0 0 0,0 0 0 0 0,0-1 0 0 0,0 1 0 0 0,0-1 0 0 0,0 0-1 0 0,1 0 1 0 0,-1 0 0 0 0,0-1 0 0 0,0 1 0 0 0,1-1 0 0 0,-1 0 0 0 0,0-1 0 0 0,0 1-1 0 0,1-1 1 0 0,-1 1 0 0 0,0-1 0 0 0,0 0 0 0 0,0-1 0 0 0,0 1 0 0 0,0-1 0 0 0,1 0-21 0 0,11-5 110 0 0,0-1 0 0 0,0-1 0 0 0,-1 0 0 0 0,0-1 0 0 0,-1 0 1 0 0,0-1-1 0 0,-1-1 0 0 0,0 0 0 0 0,0-1 0 0 0,-1 0-110 0 0,-7 7 19 0 0,-1 1 0 0 0,1-1-1 0 0,-1 1 1 0 0,0-1 0 0 0,0 0 0 0 0,-1-1-1 0 0,0 1 1 0 0,0-1 0 0 0,0 1-1 0 0,-1-1 1 0 0,0 0 0 0 0,0 0 0 0 0,-1 0-1 0 0,0 0 1 0 0,0 0 0 0 0,-1 0 0 0 0,1 0-1 0 0,-2-1 1 0 0,1 1 0 0 0,-1 0 0 0 0,-1-6-19 0 0,-49-32-991 0 0,6 35-4005 0 0,44 10 4771 0 0,-13 1-4187 0 0,6 2-1508 0 0,3 4-3650 0 0</inkml:trace>
  <inkml:trace contextRef="#ctx0" brushRef="#br0" timeOffset="1">850 636 14427 0 0,'0'0'1993'0'0,"0"0"-334"0"0,0 0-150 0 0,0 0-118 0 0,0 0-224 0 0,0 0-248 0 0,0 0-204 0 0,0 0-130 0 0,0 0-130 0 0,0 0-107 0 0,0 0-80 0 0,0 0-57 0 0,5-21-40 0 0,19-68-27 0 0,2 41 30 0 0,-14 37-115 0 0,-9 7-104 0 0,0 1-1 0 0,0-1 1 0 0,0 1-1 0 0,0 0 1 0 0,1 0-1 0 0,-1 0 1 0 0,1 1 0 0 0,0 0-1 0 0,0-1 1 0 0,0 1-1 0 0,0 0 1 0 0,0 1-1 0 0,0-1 1 0 0,1 1 0 0 0,-1 0-1 0 0,3-1 46 0 0,8 46-907 0 0,-12-20 826 0 0,-4-20 97 0 0,0 0 0 0 0,1-1 0 0 0,-1 1 1 0 0,1 0-1 0 0,0 0 0 0 0,0 0 0 0 0,1 0 0 0 0,-1-1 1 0 0,1 1-1 0 0,0 0 0 0 0,0 0 0 0 0,0-1 0 0 0,0 1 0 0 0,1 0 1 0 0,-1-1-1 0 0,1 1 0 0 0,0-1 0 0 0,0 0 0 0 0,0 0 1 0 0,1 0-1 0 0,-1 0 0 0 0,1 0 0 0 0,0 0 0 0 0,-1-1 0 0 0,1 1 1 0 0,0-1-1 0 0,1 1 0 0 0,-1-1 0 0 0,0-1 0 0 0,1 1 0 0 0,-1 0 1 0 0,1-1-1 0 0,-1 1 0 0 0,1-1 0 0 0,0 0 0 0 0,0 0 1 0 0,-1-1-1 0 0,2 1-16 0 0,6-3 156 0 0,0-1 0 0 0,-1 0 0 0 0,0 0 0 0 0,1-1 0 0 0,-1 0 0 0 0,0-1 0 0 0,-1 0 0 0 0,1 0 1 0 0,-1-1-1 0 0,0-1 0 0 0,-1 1 0 0 0,1-2 0 0 0,-1 1 0 0 0,-1-1 0 0 0,1 0 0 0 0,-1 0 0 0 0,-1-1 0 0 0,0 0 1 0 0,0 0-1 0 0,-1-1 0 0 0,3-5-156 0 0,31-82-516 0 0,-36 51-7194 0 0,-3 39-118 0 0,0 3-4491 0 0</inkml:trace>
  <inkml:trace contextRef="#ctx0" brushRef="#br0" timeOffset="2">1326 481 6577 0 0,'0'0'2173'0'0,"0"0"-429"0"0,0 0-219 0 0,0 0-97 0 0,0 0-196 0 0,0 0-237 0 0,0 0-151 0 0,0 0-49 0 0,0 0-24 0 0,0 0-50 0 0,0 0-93 0 0,0 0-134 0 0,0 0-85 0 0,4 16-31 0 0,25 75 281 0 0,8-7 283 0 0,-38-83-893 0 0,1 0 0 0 0,0 0 0 0 0,0 0-1 0 0,0 0 1 0 0,0 0 0 0 0,0 0-1 0 0,1-1 1 0 0,-1 1 0 0 0,0 0-1 0 0,0 0 1 0 0,1 0 0 0 0,-1 0-1 0 0,0 0 1 0 0,1 0 0 0 0,-1-1 0 0 0,1 1-1 0 0,-1 0 1 0 0,1 0 0 0 0,-1-1-1 0 0,1 1 1 0 0,0 0 0 0 0,-1-1-1 0 0,1 1 1 0 0,0-1 0 0 0,-1 1 0 0 0,1-1-1 0 0,0 1 1 0 0,0-1 0 0 0,0 1-1 0 0,-1-1 1 0 0,1 0 0 0 0,0 1-1 0 0,0-1 1 0 0,0 0 0 0 0,0 0-1 0 0,0 0 1 0 0,0 1 0 0 0,0-1 0 0 0,-1 0-1 0 0,1 0 1 0 0,0-1 0 0 0,0 1-1 0 0,0 0 1 0 0,0 0 0 0 0,0 0-1 0 0,0 0 1 0 0,0-1 0 0 0,-1 1 0 0 0,1 0-1 0 0,0-1 1 0 0,0 1 0 0 0,0-1-1 0 0,-1 1 1 0 0,1-1 0 0 0,0 1-1 0 0,0-1 1 0 0,-1 0 0 0 0,1 1-1 0 0,-1-1 1 0 0,1 0 0 0 0,-1 0 0 0 0,1 1-1 0 0,-1-1 1 0 0,1 0 0 0 0,-1 0-1 0 0,1 0 1 0 0,-1 1 0 0 0,0-1-1 0 0,0 0 1 0 0,1 0-49 0 0,87-179 1995 0 0,-72 118-1636 0 0,-13 21-934 0 0,-3 41 42 0 0,0 0-289 0 0,12 7-3429 0 0,-2 3 877 0 0,1 2-6002 0 0,-4-8 229 0 0</inkml:trace>
  <inkml:trace contextRef="#ctx0" brushRef="#br0" timeOffset="3">1710 511 2112 0 0,'0'0'2521'0'0,"0"0"-746"0"0,0 0-185 0 0,0 0 131 0 0,0 0-7 0 0,0 0-159 0 0,0 0-131 0 0,0 0-50 0 0,0 0-22 0 0,0 0-54 0 0,0 0-96 0 0,0 0-132 0 0,0 0-139 0 0,20 1-135 0 0,59 3-147 0 0,-54-10-145 0 0,-23 4-441 0 0,1-1-1 0 0,0 1 1 0 0,0-1 0 0 0,-1 1 0 0 0,0-1 0 0 0,1 0-1 0 0,-1 1 1 0 0,0-1 0 0 0,0 0 0 0 0,-1-1 0 0 0,1 1-1 0 0,-1 0 1 0 0,1 0 0 0 0,-1-1 0 0 0,0 1 0 0 0,0-1 0 0 0,-1 1-1 0 0,1-1 1 0 0,-1 1 0 0 0,1-1 0 0 0,-1 1 0 0 0,0-1-1 0 0,-1 1 1 0 0,1-1 0 0 0,0 1 0 0 0,-1-1 0 0 0,0 1-1 0 0,0-1 1 0 0,0 1 0 0 0,-2-4-63 0 0,-2 6-68 0 0,1 0-1 0 0,-1 0 1 0 0,0 0 0 0 0,0 1-1 0 0,0 0 1 0 0,0 0 0 0 0,0 0-1 0 0,0 0 1 0 0,0 1-1 0 0,0 0 1 0 0,0 0 0 0 0,0 0-1 0 0,1 0 1 0 0,-1 1 0 0 0,0 0-1 0 0,1 0 1 0 0,-1 0-1 0 0,1 1 1 0 0,0-1 0 0 0,0 1-1 0 0,0 0 1 0 0,0 1 0 0 0,0-1-1 0 0,1 0 1 0 0,-1 1-1 0 0,1 0 1 0 0,0 0 0 0 0,0 0-1 0 0,0 0 1 0 0,-1 5 68 0 0,-49 76-659 0 0,50-80 648 0 0,1-1-1 0 0,0 1 1 0 0,0 0-1 0 0,1 0 0 0 0,-1 0 1 0 0,1 0-1 0 0,0 0 1 0 0,0 1-1 0 0,1-1 1 0 0,0 0-1 0 0,0 0 0 0 0,0 1 1 0 0,0-1-1 0 0,1 0 1 0 0,0 0-1 0 0,0 0 1 0 0,0 0-1 0 0,1 0 1 0 0,0 0-1 0 0,0 0 0 0 0,0 0 1 0 0,0 0-1 0 0,1-1 1 0 0,0 1-1 0 0,0-1 1 0 0,0 0-1 0 0,0 0 1 0 0,1 0-1 0 0,-1 0 0 0 0,3 1 12 0 0,4-2 111 0 0,0 0-1 0 0,0-1 0 0 0,0 0 1 0 0,1-1-1 0 0,-1 0 0 0 0,0 0 1 0 0,1-1-1 0 0,-1 0 0 0 0,1-1 1 0 0,-1 0-1 0 0,1-1 0 0 0,-1 0 1 0 0,0-1-1 0 0,0 0 0 0 0,0 0 1 0 0,0-1-1 0 0,-1-1 0 0 0,1 0-110 0 0,27-15 224 0 0,0-2 1 0 0,-2-2-1 0 0,0-1 0 0 0,-2-2 0 0 0,-1-1 1 0 0,-1-1-1 0 0,17-23-224 0 0,-40 43 1 0 0,0 0-1 0 0,0-1 1 0 0,-1 0 0 0 0,0 0 0 0 0,-1-1-1 0 0,-1 0 1 0 0,1 0 0 0 0,-1 0 0 0 0,-1-1-1 0 0,0 1 1 0 0,-1-1 0 0 0,0 0 0 0 0,-1 0 0 0 0,0-5-1 0 0,-3 16-44 0 0,0-1 1 0 0,-1 1 0 0 0,1 0-1 0 0,0 0 1 0 0,-1-1 0 0 0,1 1-1 0 0,-1 0 1 0 0,1 0 0 0 0,-1 0 0 0 0,1 1-1 0 0,-1-1 1 0 0,0 0 0 0 0,1 1-1 0 0,-1-1 1 0 0,0 1 0 0 0,1-1 0 0 0,-1 1-1 0 0,0 0 1 0 0,0 0 0 0 0,0 0-1 0 0,1 0 1 0 0,-1 0 0 0 0,0 0 0 0 0,0 0-1 0 0,0 0 1 0 0,1 1 0 0 0,-1-1-1 0 0,0 1 1 0 0,0-1 0 0 0,1 1-1 0 0,-1 0 1 0 0,1 0 0 0 0,-1 0 0 0 0,1 0-1 0 0,-1 0 1 0 0,1 0 0 0 0,-1 0-1 0 0,1 0 1 0 0,0 1 0 0 0,-1-1 0 0 0,1 1 43 0 0,-73 79-615 0 0,70-79 593 0 0,1 2 1 0 0,0-1-1 0 0,0 0 1 0 0,0 0-1 0 0,1 1 1 0 0,-1 0-1 0 0,1 0 0 0 0,0-1 1 0 0,0 1-1 0 0,0 0 1 0 0,1 1-1 0 0,-1-1 1 0 0,1 0-1 0 0,0 0 1 0 0,0 1-1 0 0,0-1 1 0 0,1 0-1 0 0,0 1 1 0 0,-1-1-1 0 0,2 1 1 0 0,-1 0 21 0 0,3-2 5 0 0,0-1 0 0 0,1 0 1 0 0,-1 0-1 0 0,1 0 0 0 0,-1 0 1 0 0,1-1-1 0 0,-1 1 0 0 0,1-1 1 0 0,0 0-1 0 0,0 0 0 0 0,0 0 1 0 0,0-1-1 0 0,0 1 1 0 0,0-1-1 0 0,-1 0 0 0 0,1 0 1 0 0,0 0-1 0 0,0-1 0 0 0,3 0-5 0 0,3 1 52 0 0,159 3 1374 0 0,-166-1-1406 0 0,0 1 1 0 0,0-1 0 0 0,-1 0-1 0 0,1 1 1 0 0,0-1-1 0 0,-1 1 1 0 0,0 0 0 0 0,0 0-1 0 0,0 0 1 0 0,0 0 0 0 0,0 0-1 0 0,0 1 1 0 0,-1-1 0 0 0,0 0-1 0 0,0 1 1 0 0,0-1 0 0 0,0 1-1 0 0,0-1 1 0 0,0 1-1 0 0,-1 0 1 0 0,0-1 0 0 0,0 1-1 0 0,0 0-20 0 0,-7 75-337 0 0,6-58-1712 0 0,2-12-2630 0 0,-1-9 322 0 0,0 0-1848 0 0,0 0-1361 0 0</inkml:trace>
  <inkml:trace contextRef="#ctx0" brushRef="#br0" timeOffset="4">2673 76 12755 0 0,'0'0'3036'0'0,"0"0"-1069"0"0,0 0-510 0 0,0 0-138 0 0,0 0-139 0 0,0 0-189 0 0,0 0-160 0 0,0 0-110 0 0,-9 33-147 0 0,-32 103-144 0 0,16-29 45 0 0,-20 81-311 0 0,44-70-2342 0 0,13-110-93 0 0,-10-9-3729 0 0,-2-2-5638 0 0,0-1 7825 0 0</inkml:trace>
  <inkml:trace contextRef="#ctx0" brushRef="#br0" timeOffset="5">2433 456 8130 0 0,'0'0'4334'0'0,"0"0"-2215"0"0,0 0-892 0 0,0 0-71 0 0,0 0-35 0 0,0 0-140 0 0,0 0-234 0 0,0 0-147 0 0,0 0-87 0 0,0 0-58 0 0,0 0-8 0 0,0 0-28 0 0,32 1-35 0 0,98 7-63 0 0,86-15 261 0 0,-149 0-618 0 0,45-11-56 0 0,-100 4 1111 0 0,-12 14-713 0 0,-1-22 819 0 0,-3 20-1162 0 0,-1-1 0 0 0,1 1 1 0 0,0 0-1 0 0,-1 0 0 0 0,1 0 1 0 0,-1 0-1 0 0,0 1 1 0 0,0 0-1 0 0,1 0 0 0 0,-1 0 1 0 0,0 0-1 0 0,0 1 1 0 0,0 0-1 0 0,0 0 0 0 0,0 1 1 0 0,0-1-1 0 0,1 1 0 0 0,-1 0 1 0 0,0 0-1 0 0,0 0 1 0 0,1 1-1 0 0,-2 0 37 0 0,-15 7-226 0 0,0 0 1 0 0,0 1-1 0 0,1 1 1 0 0,1 1-1 0 0,0 1 1 0 0,1 1-1 0 0,0 0 1 0 0,-13 15 225 0 0,25-24-49 0 0,1 0 1 0 0,0 1 0 0 0,0 0-1 0 0,0 0 1 0 0,1 0 0 0 0,0 0-1 0 0,0 0 1 0 0,0 1 0 0 0,1 0-1 0 0,0 0 1 0 0,1 0 0 0 0,-1 0-1 0 0,1 0 1 0 0,1 0-1 0 0,-1 1 1 0 0,1-1 0 0 0,1 1-1 0 0,-1-1 1 0 0,1 1 0 0 0,0 0 48 0 0,3-4-6 0 0,0 1 0 0 0,0-1 0 0 0,1 0 0 0 0,-1 0 0 0 0,1 0 0 0 0,0 0 0 0 0,0 0 0 0 0,0-1 0 0 0,0 0 0 0 0,1 0 0 0 0,-1 0 0 0 0,1 0 0 0 0,0-1 0 0 0,0 0 0 0 0,0 0 1 0 0,0 0-1 0 0,0-1 0 0 0,0 1 0 0 0,1-1 0 0 0,-1 0 0 0 0,0-1 0 0 0,1 0 0 0 0,-1 1 0 0 0,0-1 0 0 0,1-1 0 0 0,-1 1 0 0 0,0-1 0 0 0,4-1 6 0 0,4 3 17 0 0,0-1-1 0 0,-1-1 1 0 0,1 0-1 0 0,0-1 1 0 0,-1 0 0 0 0,1-1-1 0 0,-1 0 1 0 0,0-1-1 0 0,8-3-16 0 0,155-99-10898 0 0,-167 98 5626 0 0,-3 0-821 0 0</inkml:trace>
  <inkml:trace contextRef="#ctx0" brushRef="#br0" timeOffset="6">3286 434 0 0 0,'22'-10'0'0'0,"-15"8"3"0"0,-6 2 378 0 0,-1 0 1498 0 0,0 0 728 0 0,4-2 12985 0 0,-5 1-13927 0 0,-9 2-1558 0 0,0 1 0 0 0,1 0 0 0 0,-1 0 0 0 0,0 1 0 0 0,1 1 0 0 0,0-1 0 0 0,-1 2 0 0 0,1-1 0 0 0,1 1 0 0 0,-1 1 0 0 0,1-1 0 0 0,0 1 0 0 0,0 1 0 0 0,1 0 0 0 0,-1 0 0 0 0,2 0-1 0 0,-1 1 1 0 0,1 0 0 0 0,0 0 0 0 0,1 0 0 0 0,-5 9-107 0 0,8-15-5 0 0,0 1-1 0 0,0-1 0 0 0,1 1 1 0 0,-1 0-1 0 0,1 0 0 0 0,-1-1 0 0 0,1 1 1 0 0,0 0-1 0 0,0 0 0 0 0,0 0 1 0 0,0 0-1 0 0,1 0 0 0 0,-1 1 1 0 0,1-1-1 0 0,0 0 0 0 0,0 0 1 0 0,0 0-1 0 0,0 0 0 0 0,0 0 1 0 0,1 1-1 0 0,-1-1 0 0 0,1 0 1 0 0,0 0-1 0 0,0 0 0 0 0,0 0 1 0 0,1 0-1 0 0,-1-1 0 0 0,1 1 1 0 0,-1 0-1 0 0,1-1 0 0 0,0 1 1 0 0,0-1-1 0 0,0 1 0 0 0,0-1 1 0 0,1 0-1 0 0,-1 0 0 0 0,0 0 1 0 0,1 0-1 0 0,0 0 0 0 0,-1-1 1 0 0,1 1-1 0 0,0-1 0 0 0,0 1 1 0 0,0-1-1 0 0,0 0 0 0 0,0 0 1 0 0,0-1-1 0 0,0 1 0 0 0,0-1 1 0 0,0 1-1 0 0,3-1 6 0 0,17-2 150 0 0,0-1 1 0 0,0-2-1 0 0,-1 0 1 0 0,0-1-1 0 0,1-1 1 0 0,-2-1-1 0 0,1-1 0 0 0,-1-1 1 0 0,-1-1-1 0 0,0 0 1 0 0,-1-2-1 0 0,0 0 1 0 0,0-1-1 0 0,-2-1 1 0 0,0-1-1 0 0,9-11-150 0 0,-9 10 138 0 0,-1 0 0 0 0,-1-1 0 0 0,-1-1 1 0 0,0-1-1 0 0,-2 1 0 0 0,0-2 0 0 0,2-6-138 0 0,12-19 107 0 0,-17 31-117 0 0,-1 0 0 0 0,-1 0 0 0 0,0 0 0 0 0,-1-1 0 0 0,-1 0 0 0 0,-1 0 0 0 0,0-1 0 0 0,0 1 0 0 0,-2-1 0 0 0,0 1 0 0 0,-1-1 0 0 0,-1 0 10 0 0,0 13-10 0 0,0 1 1 0 0,-1 0-1 0 0,1-1 1 0 0,-1 1-1 0 0,0 0 1 0 0,0 0 0 0 0,0-1-1 0 0,0 1 1 0 0,-1 0-1 0 0,1 0 1 0 0,-1 0 0 0 0,0 0-1 0 0,0 1 1 0 0,0-1-1 0 0,0 0 1 0 0,0 1-1 0 0,0 0 1 0 0,-1-1 0 0 0,1 1-1 0 0,-1 0 1 0 0,0 0-1 0 0,0 0 1 0 0,1 1 0 0 0,-1-1-1 0 0,0 1 1 0 0,0-1-1 0 0,-1 1 1 0 0,1 0 0 0 0,0 0-1 0 0,0 0 1 0 0,-1 1-1 0 0,1-1 1 0 0,-3 1 9 0 0,-2-1-19 0 0,1 1-1 0 0,-1 0 1 0 0,0 1 0 0 0,0-1 0 0 0,1 1-1 0 0,-1 1 1 0 0,1 0 0 0 0,-1 0 0 0 0,1 0-1 0 0,0 1 1 0 0,0 0 0 0 0,0 0 0 0 0,0 1-1 0 0,-2 1 20 0 0,-10 9-10 0 0,0 0-1 0 0,2 2 0 0 0,-1 0 0 0 0,2 0 0 0 0,0 2 1 0 0,1 0-1 0 0,1 1 0 0 0,1 0 0 0 0,1 1 1 0 0,0 0-1 0 0,-5 15 11 0 0,9-11-3 0 0,0 1 0 0 0,2 1 0 0 0,0-1 0 0 0,2 1 0 0 0,1 0 0 0 0,1 8 3 0 0,1-25-9 0 0,1-1-1 0 0,0 1 1 0 0,1-1-1 0 0,0 0 1 0 0,0 1 0 0 0,1-1-1 0 0,0 0 1 0 0,0 0-1 0 0,1 0 1 0 0,0 0-1 0 0,1 0 1 0 0,-1-1-1 0 0,2 1 1 0 0,-1-1-1 0 0,1 0 1 0 0,0 0-1 0 0,0-1 1 0 0,1 0-1 0 0,6 6 10 0 0,1-2-171 0 0,0-1-1 0 0,1 0 0 0 0,0-1 1 0 0,1 0-1 0 0,-1-1 0 0 0,2-1 1 0 0,-1-1-1 0 0,1 0 1 0 0,-1 0-1 0 0,1-2 0 0 0,11 1 172 0 0,63 2-9801 0 0,-77-6-1753 0 0</inkml:trace>
  <inkml:trace contextRef="#ctx0" brushRef="#br0" timeOffset="7">2991 474 0 0 0,'0'0'99'0'0,"0"0"190"0"0,0 0 8 0 0,0 0 17 0 0,-8 2 54 0 0,-35 7 886 0 0,42-9-334 0 0,1 0 107 0 0,-14 0 7017 0 0,-2 0-5370 0 0,-16 2 1758 0 0,-10 14-2493 0 0,-50 17 687 0 0,-7-29-2328 0 0,85-2-521 0 0,-1 0-4181 0 0,14-2 1410 0 0,1 0-2805 0 0,0 0-4954 0 0</inkml:trace>
  <inkml:trace contextRef="#ctx0" brushRef="#br0" timeOffset="8">2349 441 13035 0 0,'0'0'-2337'0'0,"0"0"1217"0"0,-207-22 248 0 0,163 14 0 0 0,36 8-1409 0 0,8 0-1368 0 0,8 0 1745 0 0,14 0 1904 0 0,-11 4 0 0 0</inkml:trace>
</inkml:ink>
</file>

<file path=ppt/ink/ink8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8.769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123 186 3377 0 0,'0'0'5049'0'0,"0"0"-2385"0"0,0 0-779 0 0,0 0-70 0 0,0 0-56 0 0,0 0-175 0 0,0 0-258 0 0,0 0-253 0 0,0 0-243 0 0,0 0-239 0 0,0 0-178 0 0,-10 8 89 0 0,12 38 431 0 0,39 264 837 0 0,-52-90-1530 0 0,3-193-963 0 0,0-38-5525 0 0,-10-29-9250 0 0,11 33 12156 0 0</inkml:trace>
  <inkml:trace contextRef="#ctx0" brushRef="#br0" timeOffset="1">1 260 5857 0 0,'0'0'3801'0'0,"0"0"-1074"0"0,0 0-597 0 0,0 0-225 0 0,0 0-262 0 0,0 0-285 0 0,0 0-309 0 0,0 0-276 0 0,0 0-215 0 0,0 0-197 0 0,0 0-117 0 0,0 0-41 0 0,5-12 20 0 0,19-36 45 0 0,20 28 170 0 0,-32 18-330 0 0,22-4 61 0 0,0 1 0 0 0,1 1 0 0 0,-1 2 0 0 0,1 1 0 0 0,12 3-169 0 0,-43-2 14 0 0,1 1 1 0 0,0 1-1 0 0,-1-1 1 0 0,1 0 0 0 0,-1 1-1 0 0,1 0 1 0 0,-1 0-1 0 0,0 0 1 0 0,0 1 0 0 0,0 0-1 0 0,0-1 1 0 0,0 1-1 0 0,-1 1 1 0 0,1-1 0 0 0,-1 0-1 0 0,0 1 1 0 0,0 0-1 0 0,0 0 1 0 0,0 0 0 0 0,-1 0-1 0 0,0 0 1 0 0,1 0-1 0 0,-2 0 1 0 0,1 1 0 0 0,0-1-1 0 0,-1 1 1 0 0,0 0-1 0 0,0-1 1 0 0,0 1 0 0 0,-1 0-1 0 0,1 0 1 0 0,-1-1-1 0 0,0 1 1 0 0,-1 0 0 0 0,1 0-1 0 0,-1-1 1 0 0,0 1-1 0 0,0 0 1 0 0,0-1-15 0 0,-44 70 230 0 0,29-56-223 0 0,4-4-110 0 0,-1 0 0 0 0,0-2 1 0 0,-1 1-1 0 0,0-2 0 0 0,-1 0 0 0 0,0-1 0 0 0,-1 0 0 0 0,0-1 0 0 0,0-1 0 0 0,-10 3 103 0 0,13-6-516 0 0,-20 8-1413 0 0,12-9-3555 0 0,21-4-285 0 0,0 3 1756 0 0,0-3-2544 0 0</inkml:trace>
  <inkml:trace contextRef="#ctx0" brushRef="#br0" timeOffset="2">536 481 8306 0 0,'0'0'2539'0'0,"0"0"-424"0"0,0 0-181 0 0,0 0-82 0 0,0 0-235 0 0,0 0-349 0 0,0 0-276 0 0,0 0-188 0 0,0 0-152 0 0,0 0-132 0 0,0 0-119 0 0,0 0-89 0 0,0 0-75 0 0,-21 17-52 0 0,-64 54-42 0 0,83-70-137 0 0,0 0 1 0 0,0 0-1 0 0,0 0 0 0 0,0 0 1 0 0,0 0-1 0 0,0 1 0 0 0,1-1 1 0 0,-1 1-1 0 0,1-1 0 0 0,-1 1 0 0 0,1 0 1 0 0,-1-1-1 0 0,1 1 0 0 0,0 0 1 0 0,0 0-1 0 0,0 0 0 0 0,0 0 1 0 0,0 0-1 0 0,0 0 0 0 0,1 0 0 0 0,-1 0 1 0 0,1 0-1 0 0,-1 0 0 0 0,1 0 1 0 0,0 1-1 0 0,0-1 0 0 0,0 0 1 0 0,0 0-1 0 0,0 2-6 0 0,2 8 18 0 0,-3-9-12 0 0,1 1 0 0 0,0-1 0 0 0,0 1-1 0 0,0-1 1 0 0,1 1 0 0 0,-1-1-1 0 0,1 0 1 0 0,0 1 0 0 0,0-1-1 0 0,0 0 1 0 0,0 0 0 0 0,1 1 0 0 0,-1-1-1 0 0,1 0 1 0 0,0 0 0 0 0,0 0-1 0 0,0-1 1 0 0,0 1 0 0 0,0 0-1 0 0,1-1 1 0 0,-1 0 0 0 0,1 1-1 0 0,0-1 1 0 0,-1 0 0 0 0,1 0 0 0 0,0 0-1 0 0,0-1 1 0 0,0 1 0 0 0,1-1-1 0 0,-1 0 1 0 0,0 0 0 0 0,0 0-1 0 0,1 0 1 0 0,-1 0 0 0 0,1-1 0 0 0,-1 1-1 0 0,4-1-5 0 0,2-1 87 0 0,-1-1 0 0 0,1 0 0 0 0,-1 0 0 0 0,0-1 0 0 0,0 0-1 0 0,0 0 1 0 0,0-1 0 0 0,0 0 0 0 0,0 0 0 0 0,-1-1 0 0 0,0 0 0 0 0,0 0-1 0 0,0-1 1 0 0,-1 0 0 0 0,0 0 0 0 0,0 0 0 0 0,-1-1 0 0 0,1 0 0 0 0,-1 0 0 0 0,-1-1-1 0 0,1 1 1 0 0,1-5-87 0 0,-3 4 6 0 0,0-1 0 0 0,0 0 0 0 0,0 0 0 0 0,-1 0 0 0 0,0 0 0 0 0,-1 0-1 0 0,0 0 1 0 0,-1-1 0 0 0,0 1 0 0 0,0 0 0 0 0,-1 0 0 0 0,0-4-6 0 0,0 10-98 0 0,0-1 0 0 0,0 0 0 0 0,0 1 0 0 0,0 0 0 0 0,-1-1 0 0 0,1 1 0 0 0,-1 0 0 0 0,0-1 1 0 0,0 1-1 0 0,0 0 0 0 0,0 0 0 0 0,0 1 0 0 0,-1-1 0 0 0,1 0 0 0 0,-1 1 0 0 0,0-1 0 0 0,0 1 0 0 0,0 0 0 0 0,0 0 0 0 0,0 0 0 0 0,-3-1 98 0 0,-21-7-4743 0 0,0 7-5934 0 0,23 3 1883 0 0</inkml:trace>
  <inkml:trace contextRef="#ctx0" brushRef="#br0" timeOffset="3">953 98 6721 0 0,'0'0'4923'0'0,"0"0"-1795"0"0,0 0-1012 0 0,0 0-433 0 0,0 0-350 0 0,0 0-341 0 0,0 0-258 0 0,0 0-153 0 0,0 0-106 0 0,0 0-76 0 0,0 0-16 0 0,0 0-5 0 0,-6 18 5 0 0,-19 57-5 0 0,12 12 460 0 0,9 104-79 0 0,12-33-1176 0 0,-28-139-4173 0 0,9-19-496 0 0,2-3-3557 0 0,4 3 1175 0 0</inkml:trace>
  <inkml:trace contextRef="#ctx0" brushRef="#br0" timeOffset="4">628 451 10074 0 0,'0'0'2114'0'0,"0"0"-308"0"0,0 0-22 0 0,0 0 72 0 0,0 0-243 0 0,0 0-274 0 0,0 0-211 0 0,0 0-169 0 0,0 0-167 0 0,33-1-167 0 0,102-4-159 0 0,82-25 69 0 0,-163 21-2343 0 0,-35 7-2363 0 0,-1 1-5002 0 0,-14 1-766 0 0</inkml:trace>
  <inkml:trace contextRef="#ctx0" brushRef="#br0" timeOffset="5">1093 588 3233 0 0,'0'0'3564'0'0,"0"0"-735"0"0,0 0-143 0 0,0 0-151 0 0,0 0-445 0 0,0 0-379 0 0,0 0-309 0 0,0 0-262 0 0,0 0-244 0 0,0 0-249 0 0,0 0-152 0 0,0 0-58 0 0,0 0-4 0 0,31-21-42 0 0,94-62-36 0 0,-86 48 67 0 0,-38 30-348 0 0,-1 3-72 0 0,0 0-1 0 0,0 0 1 0 0,0 0-1 0 0,0-1 1 0 0,-1 1-1 0 0,1 0 1 0 0,0 0-1 0 0,-1 0 1 0 0,1 0-1 0 0,-1 0 1 0 0,0 0 0 0 0,0 0-1 0 0,0 0 1 0 0,0 0-1 0 0,0 1 1 0 0,0-1-1 0 0,0 0 1 0 0,0 1-1 0 0,-1-1 1 0 0,1 0-1 0 0,-1 1 1 0 0,1 0-1 0 0,-1-1 1 0 0,0 1 0 0 0,0 0-1 0 0,1 0 1 0 0,-1 0-1 0 0,0 0 1 0 0,0 0-1 0 0,0 0 1 0 0,0 1-1 0 0,0-1 1 0 0,0 1-1 0 0,0-1 1 0 0,0 1-1 0 0,0 0 1 0 0,0-1-1 0 0,-1 1 1 0 0,1 0 0 0 0,0 1-1 0 0,0-1 1 0 0,0 0-1 0 0,0 1 1 0 0,0-1-1 0 0,0 1 1 0 0,-2 0-2 0 0,-7 3-100 0 0,0 0 0 0 0,1 1 0 0 0,0 0 0 0 0,-1 0 0 0 0,2 1 0 0 0,-1 1 0 0 0,1-1 0 0 0,0 2 0 0 0,0-1 0 0 0,1 1 0 0 0,0 0 1 0 0,0 1-1 0 0,1 0 0 0 0,0 0 0 0 0,1 1 0 0 0,-3 5 100 0 0,4-8-218 0 0,1 1 1 0 0,-1 0 0 0 0,2 0 0 0 0,-1 0-1 0 0,1 0 1 0 0,0 0 0 0 0,1 1 0 0 0,0 0-1 0 0,0-1 1 0 0,1 1 0 0 0,0 0 0 0 0,0 2 217 0 0,2-9-143 0 0,-1 0 1 0 0,1-1 0 0 0,-1 1 0 0 0,1 0-1 0 0,0-1 1 0 0,-1 1 0 0 0,1-1 0 0 0,0 1-1 0 0,0-1 1 0 0,0 1 0 0 0,0-1 0 0 0,1 1-1 0 0,-1-1 1 0 0,0 0 0 0 0,0 0 0 0 0,1 0-1 0 0,-1 0 1 0 0,1 0 0 0 0,-1 0 0 0 0,1 0-1 0 0,-1 0 1 0 0,1 0 0 0 0,0-1 0 0 0,-1 1-1 0 0,1-1 1 0 0,0 1 0 0 0,0-1 0 0 0,-1 1-1 0 0,1-1 1 0 0,0 0 0 0 0,0 0 0 0 0,-1 0-1 0 0,1 0 1 0 0,1-1 142 0 0,65-2-8941 0 0,-48-1 4689 0 0,-11 0 1077 0 0</inkml:trace>
  <inkml:trace contextRef="#ctx0" brushRef="#br0" timeOffset="6">1352 621 6457 0 0,'0'0'3582'0'0,"0"0"-1437"0"0,0 0-550 0 0,0 0-60 0 0,0 0-49 0 0,0 0-78 0 0,0 0-109 0 0,0 0-119 0 0,0 0-170 0 0,0 0-198 0 0,0 0-151 0 0,0 0-106 0 0,0 0-61 0 0,16-19-64 0 0,82-95 192 0 0,-3 11-170 0 0,-94 170-1580 0 0,-1-65 1138 0 0,0-1-1 0 0,1 1 1 0 0,-1 0 0 0 0,0-1 0 0 0,0 1 0 0 0,1 0 0 0 0,-1-1 0 0 0,1 1 0 0 0,0 0 0 0 0,-1-1 0 0 0,1 1 0 0 0,0-1 0 0 0,0 0 0 0 0,0 1 0 0 0,0-1 0 0 0,0 1 0 0 0,0-1 0 0 0,0 0 0 0 0,1 0 0 0 0,-1 0 0 0 0,0 0 0 0 0,1 0-1 0 0,-1 0 1 0 0,1 0 0 0 0,-1 0 0 0 0,1 0 0 0 0,-1-1 0 0 0,1 1 0 0 0,0-1 0 0 0,-1 1 0 0 0,1-1 0 0 0,0 0 0 0 0,-1 1 0 0 0,1-1 0 0 0,0 0 0 0 0,-1 0 0 0 0,1 0 0 0 0,0 0 0 0 0,0-1-10 0 0,11 1 119 0 0,0 0 0 0 0,0-1 0 0 0,0-1 0 0 0,0 0-1 0 0,0-1 1 0 0,0-1 0 0 0,0 0 0 0 0,-1 0 0 0 0,0-1 0 0 0,0-1 0 0 0,0 0 0 0 0,-1 0 0 0 0,1-1 0 0 0,-2-1 0 0 0,9-7-119 0 0,23-21-1554 0 0,-26 20-3348 0 0,-7 6-1303 0 0,-5 6-5813 0 0</inkml:trace>
  <inkml:trace contextRef="#ctx0" brushRef="#br0" timeOffset="7">2120 17 9986 0 0,'0'0'1910'0'0,"0"0"-190"0"0,0 0-130 0 0,0 0-107 0 0,0 0-184 0 0,0 0-194 0 0,0 0-178 0 0,0 0-159 0 0,0 0-174 0 0,0 0-129 0 0,0 0-33 0 0,0 0 49 0 0,0 0 53 0 0,1 8 12 0 0,34 183 1605 0 0,-27-120-2041 0 0,-2-1 1 0 0,-4 1-1 0 0,-4 41-110 0 0,0 1-4204 0 0,-9-138-2236 0 0,0-15-6885 0 0,11 29 10972 0 0</inkml:trace>
  <inkml:trace contextRef="#ctx0" brushRef="#br0" timeOffset="8">1891 400 9914 0 0,'0'0'2015'0'0,"0"0"-300"0"0,0 0 32 0 0,0 0 67 0 0,0 0-44 0 0,0 0-190 0 0,0 0-336 0 0,0 0-277 0 0,0 0-193 0 0,0 0-152 0 0,0 0-108 0 0,0 0-71 0 0,32 3-87 0 0,103 12-98 0 0,-26-8 56 0 0,-75-3-782 0 0,15 2-2276 0 0,-19-4-6744 0 0,-28-2-1314 0 0</inkml:trace>
  <inkml:trace contextRef="#ctx0" brushRef="#br0" timeOffset="9">2363 518 11674 0 0,'0'0'1541'0'0,"0"0"-376"0"0,0 0-124 0 0,0 0-70 0 0,0 0-209 0 0,0 0-304 0 0,0 0-228 0 0,0 0-89 0 0,0 0-80 0 0,0 0-92 0 0,0 0-110 0 0,0 0-195 0 0,0 0-224 0 0,3 14-277 0 0,8 43-384 0 0,-10-56 1028 0 0,0-1-1 0 0,0 0 1 0 0,0 0 0 0 0,0 1 0 0 0,0-1 0 0 0,0 0-1 0 0,0 0 1 0 0,0 0 0 0 0,0 0 0 0 0,0 0 0 0 0,0-1-1 0 0,0 1 1 0 0,0 0 0 0 0,0 0 0 0 0,0-1 0 0 0,0 1-1 0 0,-1 0 1 0 0,1-1 0 0 0,0 1 0 0 0,0-1 0 0 0,0 1-1 0 0,0-1 1 0 0,-1 0 0 0 0,1 1 0 0 0,0-1 0 0 0,-1 0-1 0 0,1 1 1 0 0,0-1 0 0 0,-1 0 0 0 0,1 0 0 0 0,-1 1-1 0 0,1-1 1 0 0,-1 0 0 0 0,1 0 0 0 0,-1 0 0 0 0,0 0-1 0 0,0 0 1 0 0,1 0 0 0 0,-1 0 0 0 0,0 0 0 0 0,0 0-1 0 0,0 0 1 0 0,0 0 0 0 0,0 0 0 0 0,0 0 0 0 0,0 0 193 0 0,4-12-4491 0 0,0 4 2951 0 0</inkml:trace>
  <inkml:trace contextRef="#ctx0" brushRef="#br0" timeOffset="10">2349 315 7554 0 0,'0'0'4457'0'0,"0"0"-1529"0"0,0 0-951 0 0,0 0-553 0 0,0 0-384 0 0,0 0-384 0 0,0 0-344 0 0,0 0-320 0 0,0 0-232 0 0,0 0-88 0 0,0 0-248 0 0,0 0-408 0 0,0 0-977 0 0,0 0-2223 0 0,-12 0-4130 0 0</inkml:trace>
  <inkml:trace contextRef="#ctx0" brushRef="#br0" timeOffset="11">2707 337 14899 0 0,'0'0'2070'0'0,"0"0"-444"0"0,0 0-218 0 0,0 0-224 0 0,0 0-229 0 0,0 0-152 0 0,0 0-127 0 0,0 0-148 0 0,0 0-173 0 0,0 0-138 0 0,0 0-109 0 0,-32 22-53 0 0,-98 65-18 0 0,82-45-19 0 0,47-42-28 0 0,0 1 1 0 0,0 0 0 0 0,-1 0 0 0 0,1 1-1 0 0,0-1 1 0 0,0 0 0 0 0,0 0-1 0 0,0 0 1 0 0,0 1 0 0 0,1-1-1 0 0,-1 0 1 0 0,0 1 0 0 0,0-1 0 0 0,1 1-1 0 0,-1-1 1 0 0,1 1 0 0 0,0-1-1 0 0,-1 1 1 0 0,1-1 0 0 0,0 1 0 0 0,0 0-1 0 0,0-1 1 0 0,0 1 0 0 0,0-1-1 0 0,0 1 1 0 0,0 0 0 0 0,1-1 0 0 0,-1 1-1 0 0,0-1 1 0 0,1 1 0 0 0,-1-1-1 0 0,1 1 1 0 0,0-1 0 0 0,0 0 0 0 0,-1 1-1 0 0,1-1 1 0 0,0 0 0 0 0,0 1-1 0 0,0-1 1 0 0,0 0 0 0 0,1 0 0 0 0,-1 0-1 0 0,0 0 1 0 0,0 0 0 0 0,1 0-1 0 0,-1 0 1 0 0,0-1 0 0 0,1 1 0 0 0,-1 0-1 0 0,1-1 1 0 0,-1 1 0 0 0,1-1-1 0 0,-1 1 1 0 0,1-1 0 0 0,-1 0-1 0 0,1 0 1 0 0,1 0 9 0 0,10 1 12 0 0,0-2 0 0 0,0 0-1 0 0,0 0 1 0 0,0-1 0 0 0,0-1-1 0 0,0 0 1 0 0,-1-1 0 0 0,1 0-1 0 0,-1-1 1 0 0,0 0 0 0 0,0-1-1 0 0,-1-1 1 0 0,1 1 0 0 0,-1-2-1 0 0,-1 0 1 0 0,0 0 0 0 0,0-1-1 0 0,0 0 1 0 0,-1 0 0 0 0,0-2-12 0 0,21-8-20 0 0,-29 45-244 0 0,-2-23 256 0 0,1 1 0 0 0,-1 0 0 0 0,1-1 0 0 0,0 1 0 0 0,1-1 0 0 0,-1 1 0 0 0,1-1 0 0 0,-1 1 0 0 0,1-1 0 0 0,0 1 0 0 0,0-1 0 0 0,1 0 0 0 0,-1 1 0 0 0,1-1 0 0 0,0 0 0 0 0,-1 0 0 0 0,1 0 0 0 0,1 0 0 0 0,-1-1 0 0 0,0 1 0 0 0,1 0 0 0 0,-1-1-1 0 0,1 0 1 0 0,0 1 0 0 0,0-1 0 0 0,-1 0 0 0 0,2-1 0 0 0,-1 1 0 0 0,0 0 0 0 0,0-1 0 0 0,0 0 0 0 0,1 0 0 0 0,-1 0 0 0 0,1 0 0 0 0,-1 0 0 0 0,1-1 0 0 0,-1 1 0 0 0,2-1 8 0 0,3 0 55 0 0,0-1-1 0 0,1 0 0 0 0,-1-1 0 0 0,0 0 0 0 0,0 0 1 0 0,0-1-1 0 0,0 0 0 0 0,0 0 0 0 0,-1-1 0 0 0,1 0 1 0 0,-1 0-1 0 0,0-1 0 0 0,0 1 0 0 0,-1-2 0 0 0,1 1 0 0 0,-1-1 1 0 0,0 0-1 0 0,-1 0 0 0 0,1-1-54 0 0,86-140 1151 0 0,-83 129-1114 0 0,-1 0 1 0 0,-1 0 0 0 0,0-1-1 0 0,-1 0 1 0 0,-1-1-1 0 0,-1 1 1 0 0,-1-1-1 0 0,0 0 1 0 0,-2 0 0 0 0,0 0-1 0 0,-1 0 1 0 0,-2-7-38 0 0,2 25-14 0 0,0-1 1 0 0,0 0-1 0 0,0 0 0 0 0,-1 0 1 0 0,0 0-1 0 0,1 0 1 0 0,-1 0-1 0 0,0 1 1 0 0,-1-1-1 0 0,1 0 0 0 0,0 1 1 0 0,-1-1-1 0 0,1 1 1 0 0,-1 0-1 0 0,0-1 0 0 0,0 1 1 0 0,0 0-1 0 0,0 0 1 0 0,0 0-1 0 0,0 0 1 0 0,-1 0-1 0 0,1 1 0 0 0,0-1 1 0 0,-1 1-1 0 0,0-1 1 0 0,1 1-1 0 0,-1 0 1 0 0,0 0-1 0 0,0 0 0 0 0,1 1 1 0 0,-1-1-1 0 0,0 0 1 0 0,0 1-1 0 0,0 0 0 0 0,0 0 1 0 0,0 0-1 0 0,0 0 1 0 0,0 0-1 0 0,1 1 1 0 0,-1-1-1 0 0,0 1 0 0 0,0 0 1 0 0,0 0-1 0 0,0 0 1 0 0,1 0-1 0 0,-1 0 1 0 0,1 0-1 0 0,-1 1 0 0 0,1 0 1 0 0,-1-1-1 0 0,1 1 1 0 0,0 0-1 0 0,0 0 1 0 0,0 0-1 0 0,-2 2 14 0 0,-4 10-25 0 0,0 0 1 0 0,1 0-1 0 0,0 1 1 0 0,1 0-1 0 0,1 0 1 0 0,1 1 0 0 0,0-1-1 0 0,0 1 1 0 0,2 0-1 0 0,0 0 1 0 0,1 0-1 0 0,1 0 1 0 0,0 0-1 0 0,1 0 1 0 0,1 1-1 0 0,0-2 1 0 0,2 4 24 0 0,0-7-10 0 0,0 0 1 0 0,1-1 0 0 0,1 0-1 0 0,0 0 1 0 0,0 0-1 0 0,1-1 1 0 0,0 0 0 0 0,1 0-1 0 0,0-1 1 0 0,1 0-1 0 0,0 0 1 0 0,0-1 0 0 0,1 0-1 0 0,0-1 1 0 0,0 0-1 0 0,1 0 1 0 0,-1-1 0 0 0,2-1-1 0 0,-1 1 1 0 0,1-2-1 0 0,6 2 10 0 0,72 17-1658 0 0,-60-19-1718 0 0,1-2-3882 0 0,-20-2-4111 0 0</inkml:trace>
  <inkml:trace contextRef="#ctx0" brushRef="#br0" timeOffset="12">2027 433 0 0 0,'0'0'0'0'0,"0"0"0"0"0,0 0 0 0 0,0 0 0 0 0,0 0 0 0 0,0 0 0 0 0,0 0 0 0 0,0 0 0 0 0</inkml:trace>
  <inkml:trace contextRef="#ctx0" brushRef="#br0" timeOffset="13">1614 599 0 0 0,'0'0'0'0'0,"0"0"0"0"0,0 0 0 0 0,0 0 0 0 0</inkml:trace>
  <inkml:trace contextRef="#ctx0" brushRef="#br0" timeOffset="14">1791 411 0 0 0,'0'0'0'0'0,"0"0"0"0"0,0 0 0 0 0,0 0 0 0 0,0 0 0 0 0</inkml:trace>
  <inkml:trace contextRef="#ctx0" brushRef="#br0" timeOffset="15">1876 551 1416 0 0,'0'0'-1416'0'0,"0"0"1416"0"0,0 0 0 0 0,0 0 0 0 0</inkml:trace>
  <inkml:trace contextRef="#ctx0" brushRef="#br0" timeOffset="16">1592 599 4641 0 0,'0'0'-1168'0'0,"0"0"-217"0"0,0 0-639 0 0,0 0 1960 0 0,0 0 64 0 0,0 0 0 0 0</inkml:trace>
  <inkml:trace contextRef="#ctx0" brushRef="#br0" timeOffset="17">1429 532 6537 0 0,'0'0'-1632'0'0,"0"0"392"0"0,0 0-721 0 0,0 0 257 0 0,0 0 1704 0 0,0 0 0 0 0,0 0 0 0 0</inkml:trace>
  <inkml:trace contextRef="#ctx0" brushRef="#br0" timeOffset="18">1588 610 0 0 0,'0'0'0'0'0,"0"0"0"0"0,0 0 0 0 0</inkml:trace>
</inkml:ink>
</file>

<file path=ppt/ink/ink8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8.78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73 386 6009 0 0,'0'0'1771'0'0,"0"0"-214"0"0,0 0-30 0 0,0 0 109 0 0,0 0-37 0 0,0 0-213 0 0,0 0-262 0 0,0 0-219 0 0,0 0-195 0 0,0 0-169 0 0,0 0-130 0 0,0 0-77 0 0,-12 27-45 0 0,-32 88-29 0 0,28-30 388 0 0,17-62-459 0 0,-1-21-126 0 0,0 0 0 0 0,0 0 0 0 0,0 1 0 0 0,0-1 0 0 0,0 0-1 0 0,1 0 1 0 0,-1 0 0 0 0,0 1 0 0 0,1-1 0 0 0,0 0 0 0 0,0 0-1 0 0,-1 0 1 0 0,1 0 0 0 0,0 0 0 0 0,1 0 0 0 0,-1 0 0 0 0,0 0-1 0 0,0 0 1 0 0,1-1 0 0 0,-1 1 0 0 0,1 0 0 0 0,0-1 0 0 0,-1 1-1 0 0,1-1 1 0 0,0 0 0 0 0,0 0 0 0 0,0 0 0 0 0,0 0 0 0 0,0 0-1 0 0,0 0 1 0 0,0 0 0 0 0,0 0 0 0 0,1-1 0 0 0,-1 1 0 0 0,0-1-1 0 0,0 0 1 0 0,0 1 0 0 0,1-1 0 0 0,-1 0 0 0 0,0-1 0 0 0,0 1-1 0 0,1 0 1 0 0,-1 0 0 0 0,0-1 0 0 0,0 0 0 0 0,0 1 0 0 0,1-1-1 0 0,-1 0 1 0 0,0 0 0 0 0,0 0 0 0 0,0 0 0 0 0,-1 0 0 0 0,2-2-63 0 0,12-8 212 0 0,0 0 1 0 0,-1-1-1 0 0,-1-1 1 0 0,0-1 0 0 0,-1 0-1 0 0,-1 0 1 0 0,3-6-213 0 0,-8 11 50 0 0,0 0 1 0 0,-1 0-1 0 0,-1 0 1 0 0,0-1-1 0 0,0 0 1 0 0,-1 0-1 0 0,0 0 1 0 0,0 0-1 0 0,-1 0 1 0 0,-1-1-1 0 0,0 1 1 0 0,0-1-1 0 0,-1 0-50 0 0,0 8-14 0 0,0 0 1 0 0,0 0 0 0 0,0 0-1 0 0,0 0 1 0 0,-1 0-1 0 0,1 0 1 0 0,-1 0-1 0 0,0 0 1 0 0,0 0-1 0 0,0 1 1 0 0,0-1-1 0 0,0 0 1 0 0,0 0-1 0 0,-1 1 1 0 0,0-1-1 0 0,1 1 1 0 0,-1 0-1 0 0,0-1 1 0 0,0 1-1 0 0,0 0 1 0 0,-1 0-1 0 0,1 0 1 0 0,0 0-1 0 0,-1 1 1 0 0,1-1 0 0 0,-1 0-1 0 0,0 1 1 0 0,-1-1 13 0 0,-4-1-192 0 0,-1 0 1 0 0,0 0 0 0 0,0 0 0 0 0,0 1 0 0 0,0 1 0 0 0,0 0 0 0 0,0 0 0 0 0,-1 0 0 0 0,1 1 0 0 0,0 1 0 0 0,0 0 0 0 0,-1 0 0 0 0,1 1 0 0 0,0 0 0 0 0,-6 2 191 0 0,13-4-44 0 0,0 1 0 0 0,0-1 0 0 0,0 1 0 0 0,1 0 0 0 0,-1 0 0 0 0,0-1 0 0 0,1 1 0 0 0,-1 0 0 0 0,1 1 1 0 0,-1-1-1 0 0,1 0 0 0 0,-1 0 0 0 0,1 0 0 0 0,0 1 0 0 0,0-1 0 0 0,-1 1 0 0 0,1-1 0 0 0,0 1 0 0 0,0-1 0 0 0,1 1 0 0 0,-1 0 1 0 0,0 0-1 0 0,1-1 0 0 0,-1 1 0 0 0,0 0 0 0 0,1 0 0 0 0,0 0 44 0 0,51 2 351 0 0,-30-6-135 0 0,0-2 1 0 0,0 0-1 0 0,-1-1 1 0 0,1-1-1 0 0,-1 0 1 0 0,0-2 0 0 0,-1-1-1 0 0,0 0 1 0 0,0-1-1 0 0,-1-1 1 0 0,0-1-1 0 0,-1 0 1 0 0,0-2-1 0 0,-1 0 1 0 0,-1 0-1 0 0,0-2 1 0 0,-1 0-1 0 0,-1 0 1 0 0,3-7-217 0 0,-9 12 34 0 0,-1-1 0 0 0,0-1 0 0 0,0 1 0 0 0,-2-1 0 0 0,0 0 0 0 0,0 0 0 0 0,-1 0 0 0 0,-1 0 0 0 0,0-1 0 0 0,0 1-1 0 0,-2-1 1 0 0,0 1 0 0 0,0-2-34 0 0,-8 11-786 0 0,12 67 599 0 0,2 0 0 0 0,3-1 1 0 0,13 45 186 0 0,4 24-267 0 0,-19-69 185 0 0,-2 0 1 0 0,-3 0 0 0 0,-6 50 81 0 0,-32 24-30 0 0,32-127 62 0 0,-1 0 0 0 0,0 0-1 0 0,-1 0 1 0 0,0-1 0 0 0,0 0 0 0 0,-1 0-1 0 0,0 0 1 0 0,0-1 0 0 0,0 0-1 0 0,-1 0 1 0 0,0-1 0 0 0,-1 0-1 0 0,-6 4-31 0 0,14-10 12 0 0,0 1 0 0 0,0 0 1 0 0,0-1-1 0 0,0 1 0 0 0,0-1 0 0 0,0 1 0 0 0,0-1 0 0 0,0 0 0 0 0,0 1 0 0 0,0-1 0 0 0,0 0 0 0 0,0 0 0 0 0,0 0 0 0 0,0 1 0 0 0,0-1 0 0 0,0 0 0 0 0,0-1 0 0 0,0 1 0 0 0,-1 0 0 0 0,1 0 0 0 0,0 0 0 0 0,0-1 0 0 0,0 1 0 0 0,0 0 0 0 0,0-1 0 0 0,0 1 0 0 0,0-1 1 0 0,0 1-1 0 0,1-1 0 0 0,-1 1 0 0 0,0-1 0 0 0,0 0 0 0 0,0 0 0 0 0,0 1 0 0 0,1-1 0 0 0,-1 0 0 0 0,0 0 0 0 0,1 0 0 0 0,-1 0 0 0 0,1 0 0 0 0,-1 0 0 0 0,1 0 0 0 0,-1 0 0 0 0,1 0 0 0 0,0 0 0 0 0,-1 0 0 0 0,1 0 0 0 0,0 0 0 0 0,0 0 0 0 0,0 0 0 0 0,0 0 0 0 0,0 0 0 0 0,0 0 1 0 0,0 0-1 0 0,0 0 0 0 0,0-1-12 0 0,2-65 222 0 0,5 33-251 0 0,2 1 0 0 0,0 0 0 0 0,3 0 0 0 0,1 2 0 0 0,1-1 1 0 0,17-26 28 0 0,-15 26-223 0 0,77-119-4883 0 0,-73 123 1381 0 0,-5 5-3583 0 0,-1 10-2427 0 0</inkml:trace>
  <inkml:trace contextRef="#ctx0" brushRef="#br0" timeOffset="1">401 371 2753 0 0,'0'0'1456'0'0,"0"0"-1560"0"0,0 0 16 0 0,0 0 72 0 0,0 0 152 0 0,0 0-296 0 0,0 0-1104 0 0,0 0-897 0 0,0 0 1609 0 0,0 0 552 0 0,0 0 0 0 0,0 0 0 0 0,0 0 0 0 0</inkml:trace>
</inkml:ink>
</file>

<file path=ppt/ink/ink8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8.79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1144 129 15963 0 0,'0'0'1701'0'0,"0"0"-398"0"0,0 0-91 0 0,0 0-28 0 0,0 0-125 0 0,0 0-133 0 0,0 0-117 0 0,0 0-129 0 0,0 0-112 0 0,0 0-131 0 0,0 0-115 0 0,0 0-62 0 0,0 0-38 0 0,-5 1-44 0 0,-12 4-124 0 0,-1 1 0 0 0,1 1 0 0 0,0 1 0 0 0,0 1-1 0 0,1 0 1 0 0,0 1 0 0 0,0 0 0 0 0,1 1 0 0 0,1 1 0 0 0,-5 5-54 0 0,8-8 22 0 0,-80 80 51 0 0,87-85-69 0 0,0-1 1 0 0,0 1-1 0 0,1 0 1 0 0,-1 0-1 0 0,1 0 1 0 0,0 1-1 0 0,0-1 1 0 0,0 1-1 0 0,1 0 1 0 0,0-1-1 0 0,0 1 1 0 0,0 0-1 0 0,0 1 1 0 0,1-1-1 0 0,-1 0 1 0 0,2 0-1 0 0,-1 1 1 0 0,0-1-1 0 0,1 2-4 0 0,3-5-4 0 0,0 1 0 0 0,1-1 0 0 0,-1 0-1 0 0,1 0 1 0 0,-1 0 0 0 0,1 0 0 0 0,0-1-1 0 0,-1 0 1 0 0,1 1 0 0 0,0-1 0 0 0,0-1-1 0 0,0 1 1 0 0,0 0 0 0 0,0-1 0 0 0,0 0 0 0 0,0 0-1 0 0,0 0 1 0 0,0-1 0 0 0,0 1 0 0 0,0-1-1 0 0,0 0 5 0 0,7 1 4 0 0,108 0 101 0 0,-117 1-101 0 0,-1-1-1 0 0,1 1 0 0 0,-1-1 1 0 0,1 1-1 0 0,-1 0 1 0 0,1 0-1 0 0,-1-1 1 0 0,1 1-1 0 0,-1 0 0 0 0,0 0 1 0 0,1 0-1 0 0,-1 1 1 0 0,0-1-1 0 0,0 0 0 0 0,0 0 1 0 0,0 1-1 0 0,0-1 1 0 0,0 1-1 0 0,0-1 0 0 0,0 1 1 0 0,-1-1-1 0 0,1 1 1 0 0,0-1-1 0 0,-1 1 0 0 0,0-1 1 0 0,1 1-1 0 0,-1 0 1 0 0,0-1-1 0 0,0 1 1 0 0,0 0-1 0 0,0-1 0 0 0,0 1 1 0 0,0 0-1 0 0,0-1 1 0 0,0 1-1 0 0,-1 0 0 0 0,1-1 1 0 0,-1 1-1 0 0,0 1-3 0 0,-25 64 167 0 0,-23-6-70 0 0,39-50-54 0 0,-1 1-1 0 0,1 0 1 0 0,1 1-1 0 0,0 0 1 0 0,1 1-1 0 0,1 0 1 0 0,-6 13-43 0 0,12-26 4 0 0,1 0-1 0 0,-1-1 1 0 0,0 1-1 0 0,1 0 1 0 0,-1 0-1 0 0,1 0 1 0 0,-1 0-1 0 0,1 0 1 0 0,0 0-1 0 0,-1 0 0 0 0,1 0 1 0 0,0 0-1 0 0,0 0 1 0 0,-1 0-1 0 0,1 0 1 0 0,0 0-1 0 0,0 0 1 0 0,0 0-1 0 0,0 0 1 0 0,1 1-1 0 0,-1-1 1 0 0,0 0-1 0 0,0 0 1 0 0,1 0-1 0 0,-1 0 1 0 0,0 0-1 0 0,1 0 1 0 0,-1 0-1 0 0,1-1 1 0 0,-1 1-1 0 0,1 0 1 0 0,0 0-1 0 0,-1 0 1 0 0,1 0-1 0 0,0-1 1 0 0,-1 1-1 0 0,1 0 1 0 0,0-1-1 0 0,0 1 1 0 0,0 0-1 0 0,0-1 1 0 0,0 1-1 0 0,0-1 1 0 0,0 1-1 0 0,0-1 1 0 0,0 0-1 0 0,0 1 1 0 0,0-1-1 0 0,0 0 1 0 0,0 0-1 0 0,0 0 1 0 0,0 0-1 0 0,0 0 1 0 0,0 0-1 0 0,0 0 1 0 0,0 0-1 0 0,0 0 1 0 0,0 0-4 0 0,14 0 40 0 0,0 0 0 0 0,-1-1 0 0 0,1 0 0 0 0,-1-1 0 0 0,0-1 0 0 0,0 0 0 0 0,0-1 0 0 0,0 0 0 0 0,0-2 0 0 0,2-1-40 0 0,33-16-1753 0 0,-15 10-6807 0 0,-26 10-1642 0 0</inkml:trace>
  <inkml:trace contextRef="#ctx0" brushRef="#br0" timeOffset="1">37 0 3737 0 0,'0'0'2099'0'0,"0"0"-372"0"0,0 0-193 0 0,0 0 30 0 0,0 0 6 0 0,0 0-106 0 0,0 0-158 0 0,0 0-157 0 0,0 0-122 0 0,0 0-73 0 0,0 0-46 0 0,0 0-3 0 0,0 0-21 0 0,0 20-47 0 0,0 105 566 0 0,7 11 254 0 0,-16 98-702 0 0,-4-112-836 0 0,6-23-913 0 0,7-98 337 0 0,0-1-159 0 0,0 0-215 0 0,7-16-3178 0 0,19-28-1734 0 0,-3 5-3516 0 0,-13 27 5169 0 0</inkml:trace>
  <inkml:trace contextRef="#ctx0" brushRef="#br0" timeOffset="2">458 85 2833 0 0,'0'0'3259'0'0,"0"0"-458"0"0,0 0-352 0 0,0 0-257 0 0,0 0-340 0 0,0 0-326 0 0,0 0-222 0 0,0 0-139 0 0,0 0-138 0 0,0 0-160 0 0,-30 31-153 0 0,-96 96-140 0 0,35-49 324 0 0,-72 54 1057 0 0,159-129-1917 0 0,1-1 0 0 0,-1 1 0 0 0,1 0 0 0 0,-1 0 1 0 0,1 1-1 0 0,0-1 0 0 0,0 1 0 0 0,1-1 0 0 0,-1 1 0 0 0,1 0 0 0 0,-1 0 0 0 0,1 0 0 0 0,1 0 0 0 0,-1 1 0 0 0,0-1 0 0 0,1 0 1 0 0,0 1-1 0 0,0 2-38 0 0,35 16 194 0 0,56 10 789 0 0,-11-14-273 0 0,26 14 48 0 0,-75 11-583 0 0,-22-3-1659 0 0,-8-35-317 0 0,0-5 329 0 0,0 0-2106 0 0,0 1 1205 0 0,0-2-5225 0 0,0 0-3018 0 0</inkml:trace>
  <inkml:trace contextRef="#ctx0" brushRef="#br0" timeOffset="3">583 567 15731 0 0,'0'0'2019'0'0,"0"0"-550"0"0,0 0-198 0 0,0 0-27 0 0,0 0-152 0 0,0 0-210 0 0,0 0-229 0 0,0 0-179 0 0,0 0-162 0 0,0 0-144 0 0,0 0-76 0 0,0 0-44 0 0,-10 20-40 0 0,-29 58-39 0 0,40-78-6 0 0,-1 0 1 0 0,0 0-1 0 0,1 0 0 0 0,-1 0 0 0 0,1 0 1 0 0,-1 0-1 0 0,1-1 0 0 0,-1 1 0 0 0,1 0 1 0 0,-1 0-1 0 0,1 0 0 0 0,-1 1 0 0 0,1-1 1 0 0,-1 0-1 0 0,1 0 0 0 0,-1 0 0 0 0,1 0 1 0 0,-1 0-1 0 0,1 1 0 0 0,-1-1 0 0 0,1 0 1 0 0,-1 0-1 0 0,1 1 0 0 0,-1-1 0 0 0,0 0 1 0 0,1 0-1 0 0,-1 1 0 0 0,0-1 0 0 0,1 1 1 0 0,-1-1-1 0 0,0 0 0 0 0,1 1 0 0 0,-1-1 1 0 0,0 1-1 0 0,0-1 0 0 0,1 1 0 0 0,-1-1 1 0 0,0 1-1 0 0,0-1 0 0 0,0 1 0 0 0,0-1 1 0 0,0 1-1 0 0,0-1 0 0 0,1 1 0 0 0,-1-1 1 0 0,0 1-1 0 0,-1-1 0 0 0,1 1 1 0 0,0-1-1 0 0,0 1 0 0 0,0-1 0 0 0,0 1 1 0 0,0-1-1 0 0,0 0 0 0 0,-1 1 0 0 0,1 0 37 0 0,0-2-406 0 0,25-18-6842 0 0,-17 10-142 0 0,-7 4-940 0 0</inkml:trace>
  <inkml:trace contextRef="#ctx0" brushRef="#br0" timeOffset="4">1037 258 0 0 0,'0'0'320'0'0,"0"0"-640"0"0,0 0 320 0 0,0 0 0 0 0,0 0 0 0 0</inkml:trace>
  <inkml:trace contextRef="#ctx0" brushRef="#br0" timeOffset="5">683 578 6441 0 0,'0'0'-2056'0'0,"0"0"1968"0"0,0 0-640 0 0,0 0-1329 0 0,0 0 545 0 0,0 0 1512 0 0,0 0 0 0 0</inkml:trace>
</inkml:ink>
</file>

<file path=ppt/ink/ink8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1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1 195 5545 0 0,'0'0'-247'0'0,"0"0"-333"0"0,0 0 40 0 0,0 0 371 0 0,0 0 324 0 0,0 0 29 0 0,0 0-70 0 0,32 0-60 0 0,104 0-30 0 0,129-21 1477 0 0,652-24 4987 0 0,200-6-4191 0 0,-582 33-1782 0 0,987-41-1282 0 0,-1264 58-3286 0 0,-152 1-1667 0 0,-51 0 919 0 0</inkml:trace>
</inkml:ink>
</file>

<file path=ppt/ink/ink8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0:42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558 203 0 0 0,'0'0'1346'0'0,"0"0"74"0"0,0 0-117 0 0,0 0-203 0 0,0 0-190 0 0,0 0-149 0 0,0 0-59 0 0,0 0 15 0 0,0 0 49 0 0,0 0 36 0 0,0 0 7 0 0,0 0-43 0 0,0 0-73 0 0,0 0-41 0 0,0 0-41 0 0,0 0-34 0 0,0 0-32 0 0,0 0-54 0 0,0 0-52 0 0,0 0-48 0 0,0 0-33 0 0,0 0-52 0 0,0 0-30 0 0,0 0-36 0 0,0 0-32 0 0,0 0-5 0 0,0 0-14 0 0,0 0-1 0 0,0 0-5 0 0,0 0 12 0 0,0 0-3 0 0,0 0-3 0 0,0 0 12 0 0,0 0-5 0 0,0 0 2 0 0,0 0-5 0 0,0 0-6 0 0,0 0-24 0 0,0 0-15 0 0,0 0-3 0 0,0 0-18 0 0,0 0-2 0 0,0 0-6 0 0,0 0-15 0 0,0 0-12 0 0,0 0 1 0 0,0 0-6 0 0,0 0-10 0 0,0 0 6 0 0,0 0-9 0 0,0 0-3 0 0,0 0-5 0 0,0 0-4 0 0,0 0-4 0 0,0 0-4 0 0,0 0-6 0 0,0 0-6 0 0,0 0-5 0 0,0 0-6 0 0,0 0 13 0 0,13 8 1879 0 0,91 24-1695 0 0,-82-30-76 0 0,-1-1 0 0 0,1 0 1 0 0,-1-2-1 0 0,1 0 0 0 0,-1-2 1 0 0,1 0-1 0 0,-1-1 0 0 0,0-1 0 0 0,-1-1 1 0 0,20-9-153 0 0,-6 2 163 0 0,1-2 1 0 0,-2-2-1 0 0,0-1 1 0 0,-1-1-1 0 0,-1-2 0 0 0,-1-1 1 0 0,17-18-164 0 0,-46 40 20 0 0,0 0 0 0 0,-1-1-1 0 0,1 0 1 0 0,0 1 0 0 0,0-1 0 0 0,0 1-1 0 0,-1-1 1 0 0,1 0 0 0 0,0 1 0 0 0,-1-1 0 0 0,1 0-1 0 0,0 0 1 0 0,-1 0 0 0 0,1 0 0 0 0,-1 1-1 0 0,1-1 1 0 0,-1 0 0 0 0,0 0 0 0 0,1 0 0 0 0,-1 0-1 0 0,0 0 1 0 0,0 0 0 0 0,1 0 0 0 0,-1 0-1 0 0,0 0 1 0 0,0 0 0 0 0,0 0 0 0 0,0 0 0 0 0,-1 0-1 0 0,1 0 1 0 0,0 0 0 0 0,0 0 0 0 0,0 0-1 0 0,-1 0 1 0 0,1 0 0 0 0,-1 0 0 0 0,1 0 0 0 0,-1 0-1 0 0,1 1 1 0 0,-1-1 0 0 0,1 0 0 0 0,-1 0-1 0 0,0 0 1 0 0,1 1 0 0 0,-1-1 0 0 0,0 0 0 0 0,0 1-1 0 0,1-1 1 0 0,-1 1 0 0 0,0-1 0 0 0,0 1-1 0 0,0-1 1 0 0,0 1 0 0 0,0-1 0 0 0,0 1 0 0 0,0 0-1 0 0,0 0 1 0 0,0-1 0 0 0,0 1-20 0 0,-8 3-9 0 0,1 1-1 0 0,-1 0 1 0 0,1 0 0 0 0,0 0-1 0 0,0 1 1 0 0,0 1 0 0 0,1-1-1 0 0,0 1 1 0 0,0 0 0 0 0,0 1-1 0 0,1 0 1 0 0,0 0-1 0 0,0 0 1 0 0,1 1 0 0 0,0-1-1 0 0,0 1 1 0 0,1 1 0 0 0,0-1-1 0 0,0 1 1 0 0,1-1 0 0 0,0 1-1 0 0,0 0 1 0 0,1 3 9 0 0,-11 35 11 0 0,1 0-1 0 0,3 1 0 0 0,2 0 1 0 0,3 0-1 0 0,1 1 0 0 0,2 0 1 0 0,4 20-11 0 0,-3-6 39 0 0,-13 346 43 0 0,1-208-26 0 0,12-200-44 0 0,0 0 1 0 0,1-1 0 0 0,-1 1 0 0 0,0 0-1 0 0,0-1 1 0 0,0 1 0 0 0,0-1 0 0 0,0 1 0 0 0,0 0-1 0 0,0-1 1 0 0,0 1 0 0 0,0 0 0 0 0,-1-1-1 0 0,1 1 1 0 0,0 0 0 0 0,0-1 0 0 0,-1 1 0 0 0,1-1-1 0 0,0 1 1 0 0,-1-1 0 0 0,1 1 0 0 0,0-1-1 0 0,-1 1 1 0 0,1-1 0 0 0,-1 1 0 0 0,1-1 0 0 0,-1 1-1 0 0,1-1 1 0 0,-1 1 0 0 0,1-1 0 0 0,-1 0-1 0 0,1 1 1 0 0,-1-1 0 0 0,1 0 0 0 0,-1 0 0 0 0,0 1-1 0 0,1-1 1 0 0,-1 0 0 0 0,0 0 0 0 0,1 0-1 0 0,-1 0 1 0 0,1 0 0 0 0,-1 0 0 0 0,0 0 0 0 0,1 0-1 0 0,-1 0 1 0 0,0 0 0 0 0,1 0 0 0 0,-1 0-1 0 0,0-1 1 0 0,1 1 0 0 0,-1 0 0 0 0,1 0-1 0 0,-1-1 1 0 0,0 1 0 0 0,1 0 0 0 0,-1-1 0 0 0,1 1-1 0 0,-1 0 1 0 0,1-1 0 0 0,-1 1 0 0 0,1-1-13 0 0,-64-39 197 0 0,-6-10-143 0 0,-76-38-91 0 0,118 78 6 0 0,0 1-1 0 0,0 1 0 0 0,0 2 0 0 0,-1 1 0 0 0,0 2 1 0 0,0 0-1 0 0,-1 2 0 0 0,1 1 0 0 0,0 2 0 0 0,0 0 1 0 0,0 2-1 0 0,0 1 0 0 0,1 2 0 0 0,-1 0 0 0 0,2 2 0 0 0,-1 1 1 0 0,1 2-1 0 0,1 0 0 0 0,0 2 0 0 0,-3 3 32 0 0,-49 54-148 0 0,77-71 130 0 0,1 1 0 0 0,-1-1 0 0 0,1 1 0 0 0,-1 0 0 0 0,1 0 0 0 0,0-1 0 0 0,-1 1-1 0 0,1 0 1 0 0,0 0 0 0 0,-1-1 0 0 0,1 1 0 0 0,0 0 0 0 0,0 0 0 0 0,0 0 0 0 0,0 0 0 0 0,-1 0 0 0 0,1-1-1 0 0,1 1 1 0 0,-1 0 0 0 0,0 0 0 0 0,0 0 0 0 0,0 0 0 0 0,0-1 0 0 0,0 1 0 0 0,1 0 0 0 0,-1 0-1 0 0,0 0 1 0 0,1-1 0 0 0,-1 1 0 0 0,1 0 0 0 0,-1 0 0 0 0,1-1 0 0 0,-1 1 0 0 0,1-1 0 0 0,-1 1 0 0 0,1 0-1 0 0,0-1 1 0 0,-1 1 0 0 0,1-1 0 0 0,0 1 0 0 0,-1-1 0 0 0,1 1 0 0 0,0-1 0 0 0,0 0 0 0 0,-1 1 0 0 0,1-1-1 0 0,0 0 1 0 0,0 0 0 0 0,0 0 0 0 0,0 1 18 0 0,48 3-480 0 0,-44-4 381 0 0,132-23-3189 0 0,-93 9-201 0 0,0-2-3475 0 0,-29 10 3281 0 0,2-1-5104 0 0</inkml:trace>
  <inkml:trace contextRef="#ctx0" brushRef="#br0" timeOffset="534.244">624 707 6273 0 0,'0'0'1711'0'0,"0"0"-468"0"0,0 0-405 0 0,0 0-18 0 0,0 0 178 0 0,0 0 178 0 0,0 0 99 0 0,0 0-2 0 0,0 0-147 0 0,0 0-203 0 0,0 0-138 0 0,0 0-97 0 0,0 0-22 0 0,16 3 21 0 0,115 12 1282 0 0,35-57 50 0 0,-96 19-1533 0 0,1-1-6 0 0,-51 16-377 0 0,0 1 0 0 0,1 0-1 0 0,-1 2 1 0 0,1 1 0 0 0,0 0-1 0 0,0 1 1 0 0,1 2-103 0 0,-21 24 255 0 0,-41 96 384 0 0,34-106-584 0 0,3-7-32 0 0,-8 14 10 0 0,2 0 1 0 0,0 0-1 0 0,1 1 1 0 0,1 0-1 0 0,1 0 1 0 0,1 0-1 0 0,1 1 1 0 0,0 0 0 0 0,1 15-34 0 0,17 12-1241 0 0,9-43-8765 0 0,-19-6 3609 0 0,-1 0-3388 0 0</inkml:trace>
  <inkml:trace contextRef="#ctx0" brushRef="#br0" timeOffset="905.389">1529 876 15411 0 0,'0'0'1853'0'0,"0"0"-348"0"0,0 0-142 0 0,0 0-109 0 0,0 0-189 0 0,0 0-198 0 0,0 0-191 0 0,0 0-203 0 0,0 0-200 0 0,0 0-149 0 0,0 0-83 0 0,0 0-26 0 0,0 0 0 0 0,-21 19-25 0 0,-61 58-7 0 0,80-75 14 0 0,-1 0 0 0 0,1-1 0 0 0,0 1 0 0 0,0 0 0 0 0,0 0 1 0 0,0 0-1 0 0,1 1 0 0 0,-1-1 0 0 0,0 0 0 0 0,1 1 0 0 0,0-1 0 0 0,0 1 0 0 0,-1-1 0 0 0,1 1 0 0 0,1 0 0 0 0,-1-1 0 0 0,0 1 1 0 0,1 0-1 0 0,-1 0 0 0 0,1 0 0 0 0,0-1 0 0 0,0 1 0 0 0,0 0 0 0 0,0 0 0 0 0,1 2 3 0 0,1 10-22 0 0,-3-10 23 0 0,1-1 1 0 0,0 1-1 0 0,1 0 0 0 0,-1-1 0 0 0,1 1 0 0 0,0-1 1 0 0,0 1-1 0 0,0-1 0 0 0,1 0 0 0 0,-1 1 0 0 0,1-1 1 0 0,0 0-1 0 0,0 0 0 0 0,1 0 0 0 0,-1 0 0 0 0,1 0 1 0 0,0-1-1 0 0,0 1 0 0 0,0-1 0 0 0,1 0 0 0 0,-1 0 1 0 0,1 0-1 0 0,-1 0 0 0 0,1-1 0 0 0,0 1 0 0 0,0-1 1 0 0,0 0-1 0 0,1 0 0 0 0,-1-1 0 0 0,0 1 0 0 0,1-1 0 0 0,-1 0 1 0 0,1 0-1 0 0,-1 0 0 0 0,1-1 0 0 0,-1 1 0 0 0,1-1 1 0 0,2-1-2 0 0,0-2 68 0 0,-1 0 0 0 0,0 0 0 0 0,0-1 1 0 0,0 0-1 0 0,0 0 0 0 0,-1-1 0 0 0,0 0 1 0 0,0 0-1 0 0,0 0 0 0 0,0 0 0 0 0,-1-1 1 0 0,0 0-1 0 0,0 0 0 0 0,-1 0 0 0 0,1 0 1 0 0,-1-1-1 0 0,0 1 0 0 0,-1-1 0 0 0,0 1 1 0 0,0-1-1 0 0,0 0 0 0 0,-1 0 0 0 0,0-6-68 0 0,2 3 33 0 0,0 1-1 0 0,-1-1 0 0 0,0 0 0 0 0,-1 0 0 0 0,-1 0 1 0 0,1 0-1 0 0,-1 0 0 0 0,-1 0 0 0 0,0 0 0 0 0,0 0 1 0 0,-1 0-1 0 0,0 0 0 0 0,-1-1-32 0 0,-46-62-87 0 0,48 72-72 0 0,-1 0-1 0 0,1 0 1 0 0,0 0-1 0 0,-1 0 1 0 0,1 0-1 0 0,-1 1 1 0 0,1-1-1 0 0,-1 1 1 0 0,1-1-1 0 0,-1 1 1 0 0,0 0 0 0 0,1-1-1 0 0,-1 1 1 0 0,1 0-1 0 0,-1 0 1 0 0,0 0-1 0 0,1 0 1 0 0,-1 1-1 0 0,0-1 1 0 0,1 0-1 0 0,-1 1 1 0 0,1-1-1 0 0,-1 1 1 0 0,1-1-1 0 0,-1 1 1 0 0,1 0-1 0 0,-1-1 1 0 0,1 1-1 0 0,0 0 1 0 0,-1 0-1 0 0,1 0 1 0 0,0 0-1 0 0,0 0 1 0 0,0 1-1 0 0,0-1 1 0 0,0 0-1 0 0,0 0 1 0 0,0 1-1 0 0,0-1 1 0 0,0 1-1 0 0,0-1 1 0 0,1 1-1 0 0,-1-1 1 0 0,0 2 159 0 0,-6 14-3851 0 0,0-6-2435 0 0,0 0-3320 0 0</inkml:trace>
  <inkml:trace contextRef="#ctx0" brushRef="#br0" timeOffset="1240.511">1854 1156 8082 0 0,'0'0'2082'0'0,"0"0"-732"0"0,0 0-7 0 0,0 0 270 0 0,0 0 102 0 0,0 0-119 0 0,0 0-173 0 0,0 0-167 0 0,0 0-219 0 0,0 0-215 0 0,0 0-169 0 0,0 0-95 0 0,-2 6-2 0 0,-3 16-26 0 0,4-17-27 0 0,1-5-9 0 0,0 0-35 0 0,0 0-32 0 0,1-11 599 0 0,2-6-906 0 0,1 0 0 0 0,1 1 1 0 0,0 0-1 0 0,1 0 1 0 0,1 0-1 0 0,0 1 1 0 0,2 0-1 0 0,-1 1 1 0 0,3-3-121 0 0,49-70 283 0 0,12 17-215 0 0,-70 70-150 0 0,0-1 1 0 0,-1 1-1 0 0,1 1 1 0 0,0-1-1 0 0,0 0 1 0 0,-1 0 0 0 0,1 1-1 0 0,0-1 1 0 0,-1 0-1 0 0,1 1 1 0 0,0 0 0 0 0,-1-1-1 0 0,1 1 1 0 0,-1 0-1 0 0,1 0 1 0 0,-1 0 0 0 0,0 0-1 0 0,1 0 1 0 0,-1 0-1 0 0,0 0 1 0 0,0 1 0 0 0,1-1-1 0 0,-1 0 1 0 0,0 1-1 0 0,0-1 1 0 0,-1 1 0 0 0,1-1-1 0 0,0 1 1 0 0,0-1-1 0 0,-1 1 1 0 0,1 1 81 0 0,14 16-2787 0 0,-9-14 1451 0 0,3 2-1549 0 0,-4-2-2005 0 0,0 0-6887 0 0</inkml:trace>
  <inkml:trace contextRef="#ctx0" brushRef="#br0" timeOffset="5139.959">3094 656 1688 0 0,'0'0'1850'0'0,"0"0"-183"0"0,0 0 9 0 0,0 0 181 0 0,0 0 85 0 0,0 0-87 0 0,0 0-179 0 0,0 0-269 0 0,0 0-283 0 0,0 0-226 0 0,0 0-165 0 0,-10-2-97 0 0,-31-6-55 0 0,36 8-448 0 0,0 0 1 0 0,0 0-1 0 0,0 1 1 0 0,0-1 0 0 0,0 1-1 0 0,0 0 1 0 0,0 0-1 0 0,1 1 1 0 0,-1 0 0 0 0,0-1-1 0 0,0 2 1 0 0,1-1 0 0 0,0 0-1 0 0,-1 1 1 0 0,1 0-1 0 0,0 0 1 0 0,0 0 0 0 0,0 1-1 0 0,-3 3-133 0 0,-6 4 197 0 0,-3 1-106 0 0,1 1 0 0 0,0 0 1 0 0,1 1-1 0 0,1 1 0 0 0,0 0 1 0 0,1 1-1 0 0,0 0 0 0 0,2 0 0 0 0,0 2 1 0 0,1-1-1 0 0,-5 13-91 0 0,11-19 19 0 0,0 0 0 0 0,1 0-1 0 0,0 1 1 0 0,0-1 0 0 0,1 0 0 0 0,1 1 0 0 0,0-1-1 0 0,1 1 1 0 0,0-1 0 0 0,1 1-19 0 0,0-6 25 0 0,1-1 0 0 0,0 1 0 0 0,0-1-1 0 0,0 1 1 0 0,1-1 0 0 0,0 0 0 0 0,0 0 0 0 0,0-1-1 0 0,0 1 1 0 0,1-1 0 0 0,0 0 0 0 0,0 0 0 0 0,0-1 0 0 0,0 1-1 0 0,1-1 1 0 0,-1 0 0 0 0,1 0 0 0 0,0-1 0 0 0,0 0 0 0 0,0 0-1 0 0,0 0 1 0 0,0-1 0 0 0,0 0 0 0 0,0 0 0 0 0,0-1-1 0 0,3 1-24 0 0,2-1 107 0 0,0 1-1 0 0,0-2 1 0 0,0 0-1 0 0,0 0 0 0 0,0-1 1 0 0,0 0-1 0 0,-1-1 0 0 0,1 0 1 0 0,-1-1-1 0 0,0 0 0 0 0,0 0 1 0 0,0-1-1 0 0,0-1 0 0 0,-1 0 1 0 0,0 0-1 0 0,0 0 1 0 0,-1-1-1 0 0,0-1 0 0 0,0 1 1 0 0,0-2-107 0 0,6-6 96 0 0,0-2 1 0 0,-1 0 0 0 0,-1 0 0 0 0,0-1 0 0 0,-2-1 0 0 0,0 0-1 0 0,-1 0 1 0 0,-1-1 0 0 0,-1 0 0 0 0,5-20-97 0 0,11-19 104 0 0,-27 110-395 0 0,3-47 290 0 0,-2 6-1 0 0,0 0-1 0 0,1 1 1 0 0,0-1 0 0 0,0 1-1 0 0,1-1 1 0 0,1 1-1 0 0,0 0 1 0 0,0-1-1 0 0,1 1 1 0 0,1-1-1 0 0,-1 1 1 0 0,2-1-1 0 0,-1 0 1 0 0,1 0-1 0 0,1 0 1 0 0,0 0 0 0 0,1 0-1 0 0,-1-1 1 0 0,2 1-1 0 0,-1-1 1 0 0,1-1-1 0 0,1 1 1 0 0,3 3 2 0 0,1-4-114 0 0,0 0 0 0 0,0 0 0 0 0,1-1-1 0 0,0 0 1 0 0,0-1 0 0 0,0 0 0 0 0,1-1 0 0 0,0-1 0 0 0,0 0 0 0 0,1 0 0 0 0,-1-2 0 0 0,6 1 114 0 0,42 1-4819 0 0,-4-10-6070 0 0,-43 2 952 0 0</inkml:trace>
  <inkml:trace contextRef="#ctx0" brushRef="#br0" timeOffset="6751.996">4404 803 424 0 0,'0'0'1965'0'0,"0"0"-117"0"0,0 0 120 0 0,0 0 229 0 0,0 0 122 0 0,0 0-105 0 0,0 0-316 0 0,0 0-349 0 0,0 0-321 0 0,0 0-283 0 0,0 0-203 0 0,0 0-120 0 0,-16-7-86 0 0,-52-17-75 0 0,65 23-422 0 0,0 1 0 0 0,0 0 0 0 0,-1 0 0 0 0,1 0 0 0 0,0 0-1 0 0,0 1 1 0 0,0 0 0 0 0,0-1 0 0 0,0 1 0 0 0,0 0-1 0 0,0 0 1 0 0,0 1 0 0 0,0-1 0 0 0,0 0 0 0 0,1 1 0 0 0,-1 0-1 0 0,0 0 1 0 0,1 0 0 0 0,-1 0 0 0 0,1 0 0 0 0,0 0-1 0 0,0 1 1 0 0,0-1 0 0 0,0 1-39 0 0,-8 6 134 0 0,-4 5-79 0 0,0 0 1 0 0,0 1-1 0 0,1 1 0 0 0,1 0 1 0 0,1 1-1 0 0,0 0 0 0 0,1 0 1 0 0,1 1-1 0 0,1 0 0 0 0,0 1 1 0 0,2 0-1 0 0,0 0 1 0 0,1 1-1 0 0,0-1 0 0 0,2 1 1 0 0,1 0-1 0 0,0 0 0 0 0,1 15-55 0 0,3-29 29 0 0,-1-1 0 0 0,1 1-1 0 0,0 0 1 0 0,0 0 0 0 0,0-1 0 0 0,1 1-1 0 0,0-1 1 0 0,0 0 0 0 0,0 0-1 0 0,1 0 1 0 0,0 0 0 0 0,0-1 0 0 0,0 1-1 0 0,0-1 1 0 0,1 0 0 0 0,-1 0 0 0 0,1-1-1 0 0,0 1 1 0 0,0-1 0 0 0,1 0-1 0 0,-1 0 1 0 0,1-1 0 0 0,-1 0 0 0 0,1 0-1 0 0,0 0 1 0 0,0-1 0 0 0,0 1-1 0 0,0-2 1 0 0,0 1 0 0 0,0 0 0 0 0,0-1-1 0 0,0 0 1 0 0,0-1 0 0 0,0 1 0 0 0,0-1-1 0 0,0 0 1 0 0,0-1 0 0 0,-1 0-1 0 0,1 0 1 0 0,0 0 0 0 0,0 0-29 0 0,18-12 213 0 0,0 0 0 0 0,-1-2 0 0 0,-1 0 0 0 0,0-1 0 0 0,-2-2 0 0 0,0 0 0 0 0,-1-1 0 0 0,15-20-213 0 0,-27 32 38 0 0,21-20 52 0 0,-2-2 1 0 0,-2 0 0 0 0,0-2 0 0 0,-2 0 0 0 0,-2-1 0 0 0,-1-2 0 0 0,-1 0 0 0 0,-2 0-1 0 0,-2-2 1 0 0,-1 0 0 0 0,-2 0 0 0 0,-1-1 0 0 0,-2-1 0 0 0,0-14-91 0 0,-7 40 4 0 0,1 0-5 0 0,-1-1 0 0 0,0 0 1 0 0,0 0-1 0 0,-1 1 0 0 0,-1-1 1 0 0,-1 0-1 0 0,0 0 0 0 0,0 1 0 0 0,-2-1 1 0 0,1 1-1 0 0,-2 0 0 0 0,0 0 0 0 0,-3-6 1 0 0,5 16-17 0 0,0 0 0 0 0,-1 0 0 0 0,1 1 0 0 0,-1-1 0 0 0,1 1-1 0 0,-1 0 1 0 0,0 0 0 0 0,0 0 0 0 0,0 0 0 0 0,0 1 0 0 0,0 0-1 0 0,0 0 1 0 0,0 0 0 0 0,0 0 0 0 0,0 0 0 0 0,-1 1 0 0 0,1 0-1 0 0,0 0 1 0 0,-1 0 0 0 0,1 0 0 0 0,0 1 0 0 0,0 0 0 0 0,0 0-1 0 0,-1 0 1 0 0,1 0 0 0 0,0 1 0 0 0,0-1 0 0 0,0 1 0 0 0,1 0-1 0 0,-1 0 1 0 0,0 1 0 0 0,1-1 0 0 0,-1 1 0 0 0,1-1 0 0 0,0 1-1 0 0,0 0 1 0 0,0 1 0 0 0,0-1 0 0 0,1 0 0 0 0,-2 3 17 0 0,-16 17-11 0 0,2 2-1 0 0,0 0 1 0 0,2 1 0 0 0,0 0 0 0 0,2 1 0 0 0,1 1 0 0 0,1 0 0 0 0,2 1 0 0 0,1 0 0 0 0,1 1-1 0 0,1 0 1 0 0,2 0 0 0 0,1 1 0 0 0,1-1 0 0 0,1 10 11 0 0,2-25 4 0 0,-1-6-6 0 0,1 0 1 0 0,0 0-1 0 0,0 0 1 0 0,1 0-1 0 0,0 0 1 0 0,0 0-1 0 0,1 0 1 0 0,0 0-1 0 0,1 0 1 0 0,0-1-1 0 0,0 1 1 0 0,1-1-1 0 0,0 0 1 0 0,3 5 1 0 0,0-5 19 0 0,-1-1 0 0 0,1 1 0 0 0,0-1 0 0 0,0-1 0 0 0,1 1 0 0 0,-1-1 0 0 0,2 0 0 0 0,-1-1 0 0 0,1 0 0 0 0,-1-1 0 0 0,1 1 0 0 0,1-1 0 0 0,-1-1 0 0 0,0 0 0 0 0,1-1 0 0 0,0 1 1 0 0,-1-2-1 0 0,1 1 0 0 0,0-1 0 0 0,0-1 0 0 0,10 0-19 0 0,0-3 72 0 0,0 0 1 0 0,-1-1-1 0 0,1-1 0 0 0,-1-1 1 0 0,1-1-1 0 0,-2-1 1 0 0,1 0-1 0 0,-1-1 1 0 0,-1-1-1 0 0,1-1 0 0 0,-2 0 1 0 0,1-1-1 0 0,3-6-72 0 0,66-74 208 0 0,-71 60-109 0 0,-15 31-91 0 0,0 1-5 0 0,0 0-31 0 0,-4 22-227 0 0,-25 111 92 0 0,43-77 2 0 0,-11-52 162 0 0,1 1 1 0 0,0-1-1 0 0,0 0 1 0 0,0 0-1 0 0,0 0 1 0 0,1-1-1 0 0,0 1 1 0 0,-1-1-1 0 0,1 0 1 0 0,0 0 0 0 0,1-1-1 0 0,-1 0 1 0 0,0 0-1 0 0,1 0 1 0 0,-1 0-1 0 0,1-1 1 0 0,0 0-1 0 0,-1 0 1 0 0,1 0-1 0 0,0-1 1 0 0,0 0-1 0 0,5-1-1 0 0,2 0 25 0 0,1 0 0 0 0,0-2 0 0 0,-1 0 0 0 0,0 0 0 0 0,0-1 0 0 0,0-1-1 0 0,0 0 1 0 0,-1-1 0 0 0,0 0 0 0 0,0-1 0 0 0,0 0 0 0 0,4-4-25 0 0,71-40 104 0 0,-82 48-107 0 0,1-1 0 0 0,0 1 0 0 0,0 0-1 0 0,0 1 1 0 0,0-1 0 0 0,0 1 0 0 0,0 1 0 0 0,1-1 0 0 0,-1 1-1 0 0,1 0 1 0 0,-1 0 0 0 0,1 1 0 0 0,-1 0 0 0 0,4 0 3 0 0,-6 2-3 0 0,-1 1 1 0 0,0-1-1 0 0,0 1 0 0 0,0 0 0 0 0,0 0 1 0 0,0 0-1 0 0,0 0 0 0 0,-1 0 1 0 0,1 1-1 0 0,-1-1 0 0 0,0 1 1 0 0,0-1-1 0 0,0 1 0 0 0,-1 0 1 0 0,1 0-1 0 0,-1 0 0 0 0,0 0 1 0 0,0 1 2 0 0,5 11-5 0 0,-3-10 7 0 0,-1-1 0 0 0,-1 1 1 0 0,1 0-1 0 0,-1 0 0 0 0,0 1 1 0 0,-1-1-1 0 0,1 0 1 0 0,-1 0-1 0 0,-1 0 0 0 0,1 0 1 0 0,-1 0-1 0 0,0 0 1 0 0,0 0-1 0 0,-1 2-2 0 0,-1-3-10 0 0,0-1-1 0 0,0 0 1 0 0,0 0 0 0 0,0 0 0 0 0,-1-1 0 0 0,0 1-1 0 0,1-1 1 0 0,-1 0 0 0 0,0 0 0 0 0,-1 0-1 0 0,1-1 1 0 0,0 1 0 0 0,-1-1 0 0 0,0 0 0 0 0,1-1-1 0 0,-1 1 1 0 0,0-1 0 0 0,0 1 0 0 0,0-2-1 0 0,0 1 1 0 0,0 0 0 0 0,0-1 0 0 0,0 0 0 0 0,0 0-1 0 0,0-1 1 0 0,0 1 0 0 0,0-1 0 0 0,0 0-1 0 0,0 0 1 0 0,0-1 0 0 0,1 0 0 0 0,-1 1 0 0 0,0-2-1 0 0,1 1 1 0 0,0 0 0 0 0,-2-2 10 0 0,-36-29-636 0 0,94 33-184 0 0,110 55 753 0 0,-143-53 139 0 0,1 0 1 0 0,0-2-1 0 0,-1 0 1 0 0,1-2-1 0 0,-1 0 0 0 0,1-1 1 0 0,-1-1-1 0 0,0 0 1 0 0,0-2-1 0 0,16-7-72 0 0,0-2 179 0 0,-1-2 0 0 0,0-1 0 0 0,-2-2-1 0 0,0-1 1 0 0,-1-1 0 0 0,-2-2 0 0 0,0-1 0 0 0,6-8-179 0 0,-13 8 108 0 0,0-1-1 0 0,-1 0 1 0 0,-2-1 0 0 0,-1-1 0 0 0,14-31-108 0 0,-20 39 19 0 0,-2-1 0 0 0,0-1 0 0 0,-2 0 0 0 0,0 0-1 0 0,-2 0 1 0 0,0-1 0 0 0,-1 0 0 0 0,-2 0 0 0 0,0-1 0 0 0,-1-18-19 0 0,-15-62 44 0 0,12 102-47 0 0,0 0-1 0 0,0 0 1 0 0,0-1-1 0 0,0 1 1 0 0,0 0-1 0 0,-1 0 1 0 0,1 0-1 0 0,-1 0 1 0 0,1 0-1 0 0,-1 0 1 0 0,0 1-1 0 0,0-1 1 0 0,1 0-1 0 0,-1 1 1 0 0,0 0 0 0 0,-1-1-1 0 0,1 1 1 0 0,0 0-1 0 0,0 0 1 0 0,0 0-1 0 0,-1 0 1 0 0,1 1-1 0 0,-1-1 1 0 0,1 1-1 0 0,0-1 1 0 0,-1 1-1 0 0,1 0 1 0 0,-1 0 0 0 0,1 0-1 0 0,-1 0 1 0 0,1 0-1 0 0,-1 0 1 0 0,1 1-1 0 0,0-1 1 0 0,-1 1-1 0 0,1 0 1 0 0,0 0-1 0 0,-1 0 1 0 0,1 0-1 0 0,0 0 4 0 0,-8 5-18 0 0,1-1 0 0 0,1 2-1 0 0,-1-1 1 0 0,1 1 0 0 0,0 0-1 0 0,1 1 1 0 0,0 0 0 0 0,0 0-1 0 0,0 0 1 0 0,1 1-1 0 0,0 0 1 0 0,1 1 0 0 0,-1 2 18 0 0,-3 8 4 0 0,0 0 0 0 0,2 1 1 0 0,0 0-1 0 0,2 0 0 0 0,0 0 1 0 0,1 1-1 0 0,1-1 0 0 0,1 1 1 0 0,1 0-1 0 0,1 0 0 0 0,1 0 0 0 0,1-1 1 0 0,4 19-5 0 0,2-9 4 0 0,1 0 0 0 0,2 0 0 0 0,1-1 0 0 0,1-1-1 0 0,1 0 1 0 0,2 0 0 0 0,0-2 0 0 0,2 0 0 0 0,6 4-4 0 0,-10-10 19 0 0,6 38-65 0 0,-20-58 47 0 0,-29 2-1709 0 0,24-22-6978 0 0,5-6-5825 0 0,0 18 10974 0 0</inkml:trace>
  <inkml:trace contextRef="#ctx0" brushRef="#br0" timeOffset="7187.012">6331 737 10066 0 0,'0'0'1961'0'0,"0"0"-204"0"0,0 0-122 0 0,0 0-180 0 0,0 0-224 0 0,0 0-168 0 0,0 0-131 0 0,0 0-149 0 0,0 0-187 0 0,0 0-165 0 0,0 0-96 0 0,0 0-54 0 0,0 0-37 0 0,-27 22-25 0 0,-87 68-38 0 0,44-26 538 0 0,52-46-412 0 0,7 1-7 0 0,70 21 439 0 0,-15-18 31 0 0,-1 1 1 0 0,0 3-1 0 0,-2 1 1 0 0,20 19-771 0 0,-4 20 404 0 0,-4-18-260 0 0,-19-44-3410 0 0,-15-22-8185 0 0,-15 10-256 0 0</inkml:trace>
  <inkml:trace contextRef="#ctx0" brushRef="#br0" timeOffset="8155.442">5220 483 1024 0 0,'0'0'1891'0'0,"0"0"-336"0"0,0 0-186 0 0,0 0-56 0 0,0 0-113 0 0,0 0-211 0 0,0 0-193 0 0,0 0-193 0 0,0 0-182 0 0,0 0-146 0 0,0 0-79 0 0,0 0 21 0 0,-2-4 79 0 0,-5-11 86 0 0,5 11 70 0 0,2 4 51 0 0,0 0 38 0 0,0 0 31 0 0,0 0 35 0 0,0 0 0 0 0,-7 6 4310 0 0,-9 6-2986 0 0,-27 22-396 0 0,26-24-1060 0 0,15-9 2523 0 0,-17 9-3312 0 0,24-9-1626 0 0,1-1 1521 0 0,22-4-7952 0 0,-18 1-3697 0 0</inkml:trace>
  <inkml:trace contextRef="#ctx0" brushRef="#br0" timeOffset="9407.65">6132 888 0 0 0,'0'0'643'0'0,"0"0"510"0"0,0 0 74 0 0,0 0-44 0 0,0 0-7 0 0,0 0-59 0 0,0 0 23 0 0,0 0 32 0 0,0 0 2 0 0,5 0-57 0 0,52 3 4277 0 0,-32-21-2943 0 0,108-53 1704 0 0,-54 36-3037 0 0,-67 31-4620 0 0,-2 3-7187 0 0,-6 1 660 0 0</inkml:trace>
  <inkml:trace contextRef="#ctx0" brushRef="#br0" timeOffset="15495.743">11961 818 5889 0 0,'0'0'1530'0'0,"0"0"-2"0"0,0 0-7 0 0,0 0 55 0 0,0 0-50 0 0,0 0-217 0 0,0 0-253 0 0,0 0-222 0 0,-32 13-206 0 0,-98 44-179 0 0,66-13 49 0 0,57-34-399 0 0,1-3-27 0 0,0 0-1 0 0,1 0 1 0 0,0 0 0 0 0,0 1 0 0 0,1 0 0 0 0,0 0 0 0 0,0 0 0 0 0,1 0 0 0 0,0 1 0 0 0,0 0 0 0 0,1-1 0 0 0,0 1 0 0 0,1 0 0 0 0,-1 0 0 0 0,2 0 0 0 0,0 0 0 0 0,0 0 0 0 0,0 1-72 0 0,2-4 75 0 0,0-1 1 0 0,1 0 0 0 0,-1-1 0 0 0,1 1-1 0 0,0 0 1 0 0,0-1 0 0 0,0 1 0 0 0,1-1-1 0 0,0 0 1 0 0,-1 0 0 0 0,1-1 0 0 0,1 1 0 0 0,-1-1-1 0 0,1 0 1 0 0,-1 0 0 0 0,1 0 0 0 0,0-1-1 0 0,0 1 1 0 0,0-1 0 0 0,0 0 0 0 0,0-1-1 0 0,0 1 1 0 0,1-1 0 0 0,-1 0 0 0 0,1-1 0 0 0,-1 1-1 0 0,5-1-75 0 0,5-2 179 0 0,0 0 1 0 0,-1-2-1 0 0,1 0 0 0 0,-1 0 0 0 0,0-1 0 0 0,0-1 0 0 0,0 0 1 0 0,-1-1-1 0 0,0-1 0 0 0,0 0 0 0 0,-1 0 0 0 0,0-1 0 0 0,-1-1 0 0 0,1 0 1 0 0,-2-1-1 0 0,0 0 0 0 0,0 0 0 0 0,-1-1 0 0 0,0-1 0 0 0,3-6-179 0 0,15-13 135 0 0,11-17 23 0 0,-2-3-1 0 0,-2-1 1 0 0,14-31-158 0 0,-23 39 18 0 0,-10 22-41 0 0,-2-1-1 0 0,0-1 1 0 0,-2 0-1 0 0,-1 0 1 0 0,-1-1-1 0 0,-1 0 1 0 0,-1-1-1 0 0,-2 1 0 0 0,0-1 1 0 0,-2-1-1 0 0,-1 1 1 0 0,-1 0-1 0 0,-1-1 1 0 0,-3-11 23 0 0,3 34-18 0 0,-1 1 0 0 0,0 0 0 0 0,-1 0-1 0 0,1 0 1 0 0,-1 0 0 0 0,0 0 0 0 0,0 0 0 0 0,0 1 0 0 0,0-1 0 0 0,0 0 0 0 0,-1 1 0 0 0,0 0 0 0 0,0 0-1 0 0,0-1 1 0 0,0 2 0 0 0,0-1 0 0 0,0 0 0 0 0,-1 1 0 0 0,0-1 0 0 0,1 1 0 0 0,-1 0 0 0 0,0 0 0 0 0,0 1-1 0 0,0-1 1 0 0,0 1 0 0 0,0 0 0 0 0,0 0 0 0 0,0 0 0 0 0,-1 1 0 0 0,1-1 0 0 0,0 1 0 0 0,-1 0 0 0 0,1 0-1 0 0,0 1 1 0 0,0-1 0 0 0,-1 1 0 0 0,1 0 0 0 0,0 0 0 0 0,0 0 0 0 0,0 1 0 0 0,0-1 0 0 0,0 1 0 0 0,0 0-1 0 0,1 0 1 0 0,-1 0 0 0 0,0 1 0 0 0,1-1 0 0 0,0 1 0 0 0,-1 1 18 0 0,-18 14 8 0 0,1 1 0 0 0,1 1 0 0 0,1 1 0 0 0,0 1 0 0 0,2 1 0 0 0,1 0 0 0 0,0 1 0 0 0,2 1 1 0 0,1 0-1 0 0,1 1 0 0 0,1 0 0 0 0,1 1 0 0 0,1 0 0 0 0,2 1 0 0 0,1-1 0 0 0,1 1 0 0 0,1 1 0 0 0,2-1 0 0 0,0 0 0 0 0,2 1 0 0 0,2 10-8 0 0,0-27 28 0 0,1-1 0 0 0,0 0 0 0 0,0 0 0 0 0,1 0 0 0 0,0-1 0 0 0,1 1 0 0 0,0-1 0 0 0,1 0 0 0 0,0 0 0 0 0,1-1-1 0 0,-1 0 1 0 0,2 0 0 0 0,0 0 0 0 0,0-1 0 0 0,0-1 0 0 0,1 1 0 0 0,0-1 0 0 0,0 0 0 0 0,1-1 0 0 0,0 0 0 0 0,0-1 0 0 0,0 0 0 0 0,1-1-1 0 0,-1 0 1 0 0,1 0 0 0 0,0-1 0 0 0,1-1 0 0 0,-1 0 0 0 0,0 0 0 0 0,1-1 0 0 0,-1 0 0 0 0,8-2-28 0 0,-7 2 12 0 0,0-1 1 0 0,0 0-1 0 0,0-1 0 0 0,0 0 1 0 0,0-1-1 0 0,0 0 0 0 0,0-1 1 0 0,0-1-1 0 0,-1 0 0 0 0,0 0 1 0 0,0-1-1 0 0,0-1 0 0 0,0 1 1 0 0,-1-2-1 0 0,0 0 0 0 0,7-5-12 0 0,6-21-1737 0 0,-21 20-1729 0 0,-1-4-3929 0 0,-1 10 1183 0 0,0 3-1014 0 0</inkml:trace>
  <inkml:trace contextRef="#ctx0" brushRef="#br0" timeOffset="15885.918">12577 803 5617 0 0,'0'0'3877'0'0,"0"0"-1336"0"0,0 0-504 0 0,0 0-171 0 0,0 0-310 0 0,0 0-349 0 0,0 0-288 0 0,0 0-241 0 0,-27 35-206 0 0,-83 110-168 0 0,71-70-79 0 0,38-65-194 0 0,0-5 10 0 0,0 1 0 0 0,0 0 0 0 0,0-1 0 0 0,0 1 0 0 0,1 0 0 0 0,0-1 0 0 0,0 1 0 0 0,0 0 0 0 0,1 0 0 0 0,0-1 0 0 0,0 1 0 0 0,0-1 0 0 0,1 1-1 0 0,0-1 1 0 0,0 1 0 0 0,0-1 0 0 0,1 0 0 0 0,0 0 0 0 0,0 0 0 0 0,0 0 0 0 0,1-1 0 0 0,-1 1 0 0 0,1-1 0 0 0,0 0 0 0 0,0 0 0 0 0,0 0 0 0 0,1-1 0 0 0,0 1 0 0 0,-1-1 0 0 0,1 0 0 0 0,0-1 0 0 0,1 1 0 0 0,-1-1 0 0 0,0 0 0 0 0,1 0 0 0 0,-1 0-41 0 0,5-1 141 0 0,0-1 0 0 0,0 0-1 0 0,0 0 1 0 0,0-1 0 0 0,0 0 0 0 0,0-1 0 0 0,0 0 0 0 0,-1 0-1 0 0,1-1 1 0 0,-1 0 0 0 0,0-1 0 0 0,0 0 0 0 0,0 0 0 0 0,0-1 0 0 0,0-1-1 0 0,-1 1 1 0 0,0-1 0 0 0,-1 0 0 0 0,6-6-141 0 0,2-2 163 0 0,-1-1 0 0 0,0-1 0 0 0,-1 0 0 0 0,-1 0 0 0 0,-1-1 0 0 0,0-1 0 0 0,-1 0 0 0 0,-1 0 0 0 0,1-6-163 0 0,-8 19-1 0 0,1 1 0 0 0,-1-2 0 0 0,0 1 0 0 0,-1 0 0 0 0,1 0 0 0 0,-1-1-1 0 0,0 1 1 0 0,-1 0 0 0 0,1-1 0 0 0,-1 1 0 0 0,0-1 0 0 0,0 1 0 0 0,-1-1-1 0 0,0 1 1 0 0,0-1 0 0 0,0 1 0 0 0,0 0 0 0 0,-1 0 0 0 0,0 0 0 0 0,0-1-1 0 0,0 2 1 0 0,-1-1 0 0 0,0 0 0 0 0,0 0 0 0 0,0 1 0 0 0,0 0 0 0 0,-1-1-1 0 0,0 1 1 0 0,1 1 0 0 0,-2-1 0 0 0,1 0 0 0 0,0 1 0 0 0,-1 0 0 0 0,1 0-1 0 0,-5-1 2 0 0,1 0-162 0 0,0 0-1 0 0,0 1 0 0 0,0 0 0 0 0,-1 1 0 0 0,1 0 1 0 0,-1 0-1 0 0,1 1 0 0 0,-1 0 0 0 0,0 0 0 0 0,0 1 0 0 0,1 1 1 0 0,-1-1-1 0 0,0 1 0 0 0,1 1 0 0 0,-1-1 0 0 0,0 1 1 0 0,1 1-1 0 0,0 0 0 0 0,0 0 0 0 0,0 1 0 0 0,0 0 1 0 0,0 0-1 0 0,1 0 0 0 0,-6 5 163 0 0,-72 77-7351 0 0,42-19-6635 0 0,38-55 12322 0 0</inkml:trace>
  <inkml:trace contextRef="#ctx0" brushRef="#br0" timeOffset="16351.973">12913 876 8130 0 0,'0'0'3103'0'0,"0"0"-504"0"0,0 0-393 0 0,0 0-443 0 0,0 0-441 0 0,0 0-243 0 0,0 0-162 0 0,0 0-135 0 0,0 0-142 0 0,0 0-137 0 0,0 0-106 0 0,0 0-65 0 0,-22 24-20 0 0,-69 73-41 0 0,88-95-246 0 0,-1 1 0 0 0,1 0 0 0 0,0 0 0 0 0,0 0 0 0 0,0 0 0 0 0,0 1 0 0 0,1-1 0 0 0,-1 1 0 0 0,1 0 0 0 0,0-1 0 0 0,0 1 1 0 0,0 0-1 0 0,0 0 0 0 0,1 1 0 0 0,0-1 0 0 0,0 0 0 0 0,0 0 0 0 0,0 1 0 0 0,1-1 0 0 0,-1 0 0 0 0,1 1 0 0 0,0 1-25 0 0,1 9 73 0 0,-1-12-57 0 0,0 0 0 0 0,0 0 0 0 0,0-1 1 0 0,1 1-1 0 0,-1-1 0 0 0,1 1 0 0 0,0 0 0 0 0,0-1 0 0 0,0 1 0 0 0,0-1 1 0 0,0 1-1 0 0,0-1 0 0 0,1 0 0 0 0,-1 0 0 0 0,1 1 0 0 0,0-1 1 0 0,-1 0-1 0 0,1 0 0 0 0,0-1 0 0 0,0 1 0 0 0,0 0 0 0 0,1-1 0 0 0,-1 1 1 0 0,0-1-1 0 0,1 0 0 0 0,-1 1 0 0 0,0-1 0 0 0,1 0 0 0 0,0-1 0 0 0,-1 1 1 0 0,1 0-1 0 0,-1-1 0 0 0,1 1 0 0 0,0-1 0 0 0,-1 0 0 0 0,1 0 0 0 0,0 0 1 0 0,0 0-17 0 0,5 0 70 0 0,-1 0 0 0 0,1-1 1 0 0,0 0-1 0 0,-1 0 0 0 0,1-1 1 0 0,-1 0-1 0 0,1 0 1 0 0,-1-1-1 0 0,0 0 0 0 0,0 0 1 0 0,0 0-1 0 0,0-1 0 0 0,1-1-70 0 0,107-87 663 0 0,-27 15-455 0 0,-58 58-225 0 0,-29 19-32 0 0,-1 25-66 0 0,11 107-199 0 0,-10-128 308 0 0,0 0 0 0 0,1 0 0 0 0,-1 0 1 0 0,1 0-1 0 0,0 0 0 0 0,0-1 0 0 0,0 1 0 0 0,1-1 1 0 0,-1 1-1 0 0,1-1 0 0 0,0 0 0 0 0,0 0 0 0 0,0 0 1 0 0,0 0-1 0 0,1 0 0 0 0,-1-1 0 0 0,1 0 1 0 0,-1 1-1 0 0,1-1 0 0 0,0-1 0 0 0,0 1 0 0 0,0-1 1 0 0,0 1-1 0 0,0-1 0 0 0,0 0 0 0 0,0 0 0 0 0,1-1 1 0 0,1 1 5 0 0,2-1 22 0 0,-1-1 1 0 0,0 1 0 0 0,1-1 0 0 0,-1 0 0 0 0,0-1-1 0 0,0 0 1 0 0,0 0 0 0 0,0-1 0 0 0,0 1-1 0 0,-1-2 1 0 0,1 1 0 0 0,-1-1 0 0 0,0 0-1 0 0,0 0 1 0 0,0 0 0 0 0,0-1 0 0 0,-1 0-1 0 0,3-3-22 0 0,83-104 448 0 0,-84 103-437 0 0,25-67 187 0 0,-29 42-5741 0 0,-3 33 891 0 0,0 1-2868 0 0,0 0-2553 0 0</inkml:trace>
  <inkml:trace contextRef="#ctx0" brushRef="#br0" timeOffset="16803.021">13592 1241 11907 0 0,'0'0'3274'0'0,"0"0"-1607"0"0,0 0-427 0 0,0 0 72 0 0,0 0 10 0 0,0 0-154 0 0,0 0-248 0 0,0 0-141 0 0,0 0-107 0 0,0 0-125 0 0,0 0-88 0 0,0 0-65 0 0,16-22-51 0 0,50-66-51 0 0,-12 14 250 0 0,-11 12-332 0 0,-18 29-220 0 0,4 25-2195 0 0,-25 129 1659 0 0,-2-115 561 0 0,-1 0 0 0 0,1-1 0 0 0,0 1 0 0 0,1-1 0 0 0,0 0 1 0 0,-1 0-1 0 0,2 0 0 0 0,-1 0 0 0 0,1 0 0 0 0,-1-1 1 0 0,1 1-1 0 0,0-1 0 0 0,1 0 0 0 0,-1 0 0 0 0,1-1 1 0 0,0 1-1 0 0,-1-1 0 0 0,2 0 0 0 0,-1-1 0 0 0,0 1 1 0 0,0-1-1 0 0,1 0 0 0 0,0 0 0 0 0,-1 0 0 0 0,1-1 1 0 0,0 0-1 0 0,0 0 0 0 0,1-1-15 0 0,1 0 128 0 0,-1 0 0 0 0,1-1 0 0 0,-1 0 0 0 0,1 0 0 0 0,-1-1 1 0 0,0 0-1 0 0,0 0 0 0 0,1-1 0 0 0,-2 0 0 0 0,1 0 0 0 0,0 0 0 0 0,0-1 0 0 0,-1 0 0 0 0,0-1 0 0 0,0 1 1 0 0,0-1-1 0 0,-1 0 0 0 0,1-1 0 0 0,1-2-128 0 0,26-36 361 0 0,3-31-698 0 0,-26 47-497 0 0,0 0-3014 0 0,-8 8-5709 0 0,-2 9-2830 0 0</inkml:trace>
  <inkml:trace contextRef="#ctx0" brushRef="#br0" timeOffset="12141.964">7199 1385 4825 0 0,'0'0'1512'0'0,"0"0"19"0"0,0 0 114 0 0,0 0 180 0 0,0 0 41 0 0,0 0-153 0 0,0 0-224 0 0,0 0-227 0 0,0 0-227 0 0,0 0-174 0 0,32-28-103 0 0,102-87-68 0 0,-61 29 567 0 0,-11-14 98 0 0,30-101-250 0 0,-61 64-753 0 0,-31 134-343 0 0,1 1 3 0 0,-1-1 0 0 0,1 1 0 0 0,-1 0-1 0 0,0-1 1 0 0,0 1 0 0 0,0-1 0 0 0,0 1 0 0 0,0-1-1 0 0,0 1 1 0 0,-1-1 0 0 0,1 1 0 0 0,-1 0-1 0 0,1-1 1 0 0,-1 1 0 0 0,0 0 0 0 0,0-1 0 0 0,0 1-1 0 0,0 0 1 0 0,-1 0 0 0 0,1 0 0 0 0,0 0 0 0 0,-1 0-1 0 0,-1-1-11 0 0,2 2-12 0 0,0-1-1 0 0,-1 1 1 0 0,1 1-1 0 0,-1-1 0 0 0,1 0 1 0 0,-1 0-1 0 0,1 0 0 0 0,-1 1 1 0 0,1-1-1 0 0,-1 1 0 0 0,1-1 1 0 0,-1 1-1 0 0,0 0 1 0 0,1-1-1 0 0,-1 1 0 0 0,0 0 1 0 0,1 0-1 0 0,-1 0 0 0 0,0 1 1 0 0,1-1-1 0 0,-1 0 1 0 0,0 0-1 0 0,1 1 0 0 0,-1-1 1 0 0,1 1-1 0 0,-1 0 0 0 0,1-1 1 0 0,-1 1-1 0 0,1 0 0 0 0,-1 0 1 0 0,1 0-1 0 0,0 0 1 0 0,-1 0-1 0 0,1 1 13 0 0,-74 103-261 0 0,63-12 254 0 0,14-89 14 0 0,0-1 0 0 0,0 0 0 0 0,1 1 0 0 0,0-1 0 0 0,-1 0 0 0 0,1 0 1 0 0,0-1-1 0 0,0 1 0 0 0,1 0 0 0 0,-1-1 0 0 0,1 0 0 0 0,-1 0 0 0 0,1 0 0 0 0,-1 0 0 0 0,1-1 0 0 0,0 1 0 0 0,0-1 0 0 0,0 0 1 0 0,0 0-1 0 0,0 0 0 0 0,0-1 0 0 0,0 0 0 0 0,0 1 0 0 0,0-1 0 0 0,0-1 0 0 0,1 1 0 0 0,1-1-7 0 0,-2 1 17 0 0,187-21 348 0 0,-189 21-356 0 0,-1 0-1 0 0,1 0 0 0 0,-1 0 1 0 0,1 0-1 0 0,-1 0 0 0 0,0 0 0 0 0,1 0 1 0 0,-1 1-1 0 0,0-1 0 0 0,1 0 1 0 0,-1 1-1 0 0,0-1 0 0 0,1 1 0 0 0,-1 0 1 0 0,0-1-1 0 0,0 1 0 0 0,1 0 0 0 0,-1 0 1 0 0,0 0-1 0 0,0-1 0 0 0,0 1 1 0 0,0 0-1 0 0,0 1 0 0 0,0-1 0 0 0,0 0 1 0 0,-1 0-1 0 0,1 0 0 0 0,0 0 1 0 0,-1 1-1 0 0,1-1 0 0 0,-1 0 0 0 0,1 1 1 0 0,-1-1-1 0 0,1 0 0 0 0,-1 1 1 0 0,0-1-1 0 0,0 1 0 0 0,0-1 0 0 0,0 0 1 0 0,0 1-1 0 0,0-1 0 0 0,0 1 1 0 0,0-1-1 0 0,0 0 0 0 0,-1 1 0 0 0,1-1 1 0 0,-1 0-1 0 0,1 1 0 0 0,-1-1 1 0 0,0 1-9 0 0,1 12 104 0 0,-35 96 375 0 0,3-5-378 0 0,32-96-130 0 0,12 63-3779 0 0,6-60-1928 0 0,10-11-3984 0 0,-10-8 3866 0 0,-14 4 5118 0 0,5-1 283 0 0</inkml:trace>
  <inkml:trace contextRef="#ctx0" brushRef="#br0" timeOffset="13667.751">8096 983 0 0 0,'0'0'1394'0'0,"0"0"765"0"0,0 0 269 0 0,0 0-53 0 0,0 0-170 0 0,0 0-263 0 0,0 0-367 0 0,0 0-324 0 0,0 0-243 0 0,0 0-129 0 0,0 0-74 0 0,0 0-53 0 0,-8 26-84 0 0,-40 129 354 0 0,47-153-970 0 0,-1 1-1 0 0,1 0 1 0 0,0-1-1 0 0,0 1 1 0 0,0 0 0 0 0,0 0-1 0 0,1 0 1 0 0,-1 0-1 0 0,1 0 1 0 0,0 0 0 0 0,-1 0-1 0 0,1 0 1 0 0,1 0-1 0 0,-1 0 1 0 0,0 0 0 0 0,1 0-1 0 0,-1 0 1 0 0,1-1-1 0 0,0 1 1 0 0,0 0 0 0 0,0 0-1 0 0,0 0 1 0 0,1-1-1 0 0,-1 1 1 0 0,1-1 0 0 0,0 1-1 0 0,-1-1 1 0 0,1 1-1 0 0,0-1 1 0 0,1 0 0 0 0,-1 0-1 0 0,0 0 1 0 0,0 0-1 0 0,1-1 1 0 0,-1 1 0 0 0,1-1-1 0 0,0 1 1 0 0,-1-1-1 0 0,1 0 1 0 0,0 0 0 0 0,0 0-1 0 0,0 0-51 0 0,2 0 77 0 0,0-1-1 0 0,-1 0 1 0 0,1 0-1 0 0,-1-1 1 0 0,1 1-1 0 0,0-1 1 0 0,-1 0-1 0 0,1 0 1 0 0,-1 0-1 0 0,0-1 1 0 0,1 1-1 0 0,-1-1 1 0 0,0 0-1 0 0,0-1 1 0 0,0 1-1 0 0,0-1 1 0 0,0 1-1 0 0,-1-1 1 0 0,1 0-1 0 0,-1-1 1 0 0,0 1-1 0 0,0 0 1 0 0,0-1-1 0 0,0 0 1 0 0,-1 0-1 0 0,1 0 1 0 0,-1 0-1 0 0,0 0 1 0 0,0 0-1 0 0,-1 0 1 0 0,1-1-1 0 0,-1 1 1 0 0,0-1-1 0 0,0 1 1 0 0,0-1-1 0 0,-1-1-76 0 0,2-2-40 0 0,0 0 0 0 0,0-1-1 0 0,-1 1 1 0 0,0-1 0 0 0,-1 1-1 0 0,0 0 1 0 0,0-1 0 0 0,0 1-1 0 0,-1-1 1 0 0,-1 1 0 0 0,0 0 0 0 0,0-1-1 0 0,0 1 1 0 0,-1 0 0 0 0,0 0-1 0 0,-1 1 1 0 0,1-1 0 0 0,-2 1 0 0 0,-2-4 40 0 0,-47-62-2224 0 0,53 73 2170 0 0,1-1 0 0 0,0 1 0 0 0,-1-1 0 0 0,1 1 0 0 0,-1-1 0 0 0,1 1 0 0 0,-1-1 0 0 0,1 1 0 0 0,-1-1 0 0 0,1 1 0 0 0,-1 0 0 0 0,1-1-1 0 0,-1 1 1 0 0,1 0 0 0 0,-1-1 0 0 0,1 1 0 0 0,-1 0 0 0 0,0 0 0 0 0,1 0 0 0 0,-1-1 0 0 0,0 1 0 0 0,1 0 0 0 0,-1 0 0 0 0,0 0 0 0 0,1 0 0 0 0,-1 0-1 0 0,1 0 1 0 0,-1 0 0 0 0,0 0 0 0 0,1 1 0 0 0,-1-1 0 0 0,0 0 0 0 0,1 0 0 0 0,-1 0 0 0 0,1 1 0 0 0,-1-1 0 0 0,0 0 0 0 0,1 1 0 0 0,-1-1-1 0 0,1 1 1 0 0,-1-1 0 0 0,1 0 0 0 0,-1 1 0 0 0,1-1 0 0 0,0 1 0 0 0,-1-1 0 0 0,1 1 0 0 0,0-1 0 0 0,-1 1 0 0 0,1 0 0 0 0,0-1 0 0 0,-1 1 0 0 0,1-1-1 0 0,0 1 1 0 0,0 0 0 0 0,0 0 54 0 0,-9 38-713 0 0,9-38 702 0 0,-1 2 9 0 0,0 1 0 0 0,1-1 1 0 0,-1 0-1 0 0,1 1 1 0 0,-1-1-1 0 0,1 1 1 0 0,0-1-1 0 0,1 1 0 0 0,-1-1 1 0 0,0 0-1 0 0,1 1 1 0 0,0-1-1 0 0,0 0 0 0 0,0 1 1 0 0,0-1-1 0 0,0 0 1 0 0,1 0-1 0 0,-1 0 1 0 0,1 0-1 0 0,0 0 0 0 0,0 0 1 0 0,0-1-1 0 0,0 1 1 0 0,1 0-1 0 0,-1-1 0 0 0,1 0 1 0 0,-1 0-1 0 0,1 0 1 0 0,0 0-1 0 0,0 0 0 0 0,0 0 1 0 0,0-1-1 0 0,0 1 1 0 0,0-1-1 0 0,0 0 1 0 0,1 0-1 0 0,-1 0 2 0 0,7 1 101 0 0,-1 0 1 0 0,1-1-1 0 0,0-1 1 0 0,-1 0-1 0 0,1 0 1 0 0,-1-1-1 0 0,1 0 1 0 0,-1 0-1 0 0,1-1 1 0 0,-1 0-1 0 0,0-1 1 0 0,0 0-1 0 0,0-1 1 0 0,0 0-1 0 0,0 0 1 0 0,-1-1-1 0 0,0 0 1 0 0,0 0-1 0 0,6-5-101 0 0,14-8 214 0 0,0-1-1 0 0,-1-1 0 0 0,0-1 0 0 0,-2-2 0 0 0,-1-1 1 0 0,-1 0-1 0 0,-1-2 0 0 0,-1 0 0 0 0,-1-2 0 0 0,-1 0 1 0 0,-2-1-1 0 0,-1-1 0 0 0,-1 0 0 0 0,-2-1 0 0 0,0-3-213 0 0,-6-101 208 0 0,-7 134-212 0 0,0 0-1 0 0,-1-1 1 0 0,1 1-1 0 0,0 0 1 0 0,-1-1-1 0 0,0 1 1 0 0,1 0-1 0 0,-1 0 1 0 0,0 0-1 0 0,1 0 1 0 0,-1-1-1 0 0,0 1 1 0 0,0 0-1 0 0,0 0 1 0 0,0 0-1 0 0,0 1 1 0 0,0-1-1 0 0,0 0 1 0 0,0 0-1 0 0,-1 0 1 0 0,1 1-1 0 0,0-1 1 0 0,0 1-1 0 0,-1-1 1 0 0,1 1-1 0 0,0-1 1 0 0,-1 1-1 0 0,1 0 1 0 0,0 0-1 0 0,-1 0 1 0 0,1 0-1 0 0,0-1 1 0 0,-1 2-1 0 0,1-1 1 0 0,0 0-1 0 0,-1 0 1 0 0,1 0-1 0 0,0 1 1 0 0,-1-1-1 0 0,1 1 1 0 0,0-1-1 0 0,-1 1 1 0 0,1-1-1 0 0,0 1 1 0 0,0 0-1 0 0,0-1 0 0 0,0 1 1 0 0,0 0-1 0 0,0 0 1 0 0,0 0-1 0 0,0 0 1 0 0,0 0-1 0 0,0 0 1 0 0,0 0-1 0 0,0 0 1 0 0,1 1-1 0 0,-1-1 1 0 0,0 0-1 0 0,1 0 1 0 0,-1 1-1 0 0,1-1 1 0 0,0 0-1 0 0,-1 2 5 0 0,-22 36-69 0 0,1 2 0 0 0,3 0 0 0 0,1 1 0 0 0,2 1 0 0 0,-4 20 69 0 0,16-53-11 0 0,-38 144-82 0 0,37-125 59 0 0,1 0-1 0 0,1 0 1 0 0,2 1-1 0 0,1-1 1 0 0,2 1-1 0 0,0 0 35 0 0,-1-24 5 0 0,-1 0 0 0 0,1 0-1 0 0,0 0 1 0 0,1-1 0 0 0,-1 1-1 0 0,1 0 1 0 0,0 0 0 0 0,1-1 0 0 0,0 1-1 0 0,-1-1 1 0 0,2 0 0 0 0,-1 0-1 0 0,0 0 1 0 0,1 0 0 0 0,0-1 0 0 0,0 1-1 0 0,1-1 1 0 0,-1 0 0 0 0,1 0-1 0 0,0-1 1 0 0,0 1 0 0 0,0-1 0 0 0,0 0-1 0 0,1 0 1 0 0,-1-1 0 0 0,1 0-1 0 0,0 0 1 0 0,-1 0 0 0 0,1-1-1 0 0,0 1 1 0 0,0-1 0 0 0,0-1 0 0 0,0 1-1 0 0,5-1-4 0 0,9-4 113 0 0,1-1 0 0 0,-1 0 0 0 0,0-1 0 0 0,-1-2 0 0 0,0 0 0 0 0,0 0 0 0 0,-1-2 0 0 0,0-1 0 0 0,0 0 0 0 0,-1-1 0 0 0,-1 0 0 0 0,0-2 0 0 0,-1 0-1 0 0,0-1 1 0 0,-1 0 0 0 0,0-3-113 0 0,16-9 203 0 0,1-5-20 0 0,0-1 0 0 0,-2-1 0 0 0,-2-2 0 0 0,15-24-183 0 0,-17 18 22 0 0,-1-2 0 0 0,-2 0 1 0 0,-3-2-1 0 0,-1 0 0 0 0,-2-1 1 0 0,5-29-23 0 0,-13-74-99 0 0,-7 149 96 0 0,-1 0 0 0 0,0-1 0 0 0,0 1 0 0 0,0 0 0 0 0,0-1 0 0 0,0 1 0 0 0,0-1 0 0 0,0 1 1 0 0,0 0-1 0 0,-1-1 0 0 0,1 1 0 0 0,-1-1 0 0 0,1 1 0 0 0,-1 0 0 0 0,1 0 0 0 0,-1-1 0 0 0,0 1 0 0 0,1 0 0 0 0,-1 0 0 0 0,0 0 1 0 0,0 0-1 0 0,0 0 0 0 0,0 0 0 0 0,0 0 0 0 0,0 0 0 0 0,0 0 0 0 0,0 0 0 0 0,-1 0 0 0 0,1 1 0 0 0,0-1 0 0 0,0 0 0 0 0,-1 1 0 0 0,1-1 1 0 0,0 1-1 0 0,-1 0 0 0 0,1-1 0 0 0,0 1 0 0 0,-1 0 0 0 0,1 0 0 0 0,-1 0 0 0 0,1 0 0 0 0,0 0 0 0 0,-1 0 0 0 0,1 0 0 0 0,-1 0 0 0 0,1 1 1 0 0,0-1-1 0 0,-1 1 3 0 0,-60 34-278 0 0,39-4 277 0 0,1 2-1 0 0,1 0 0 0 0,2 1 1 0 0,1 1-1 0 0,2 0 0 0 0,2 2 1 0 0,1 0-1 0 0,-6 27 2 0 0,12-38-3 0 0,1 0 1 0 0,2 0-1 0 0,0 0 0 0 0,2 1 1 0 0,0 0-1 0 0,2-1 0 0 0,1 1 1 0 0,4 24 2 0 0,24 22 34 0 0,-27-65-25 0 0,1 1 0 0 0,1-1 0 0 0,0 0 0 0 0,0 0-1 0 0,0 0 1 0 0,1 0 0 0 0,0-1 0 0 0,0 0 0 0 0,1 0-1 0 0,0 0 1 0 0,1-1 0 0 0,-1 0 0 0 0,1 0 0 0 0,0-1-1 0 0,1 1 1 0 0,-1-2 0 0 0,1 1 0 0 0,0-1 0 0 0,0 0-1 0 0,0-1 1 0 0,1 1 0 0 0,-1-2 0 0 0,1 1 0 0 0,0-1 0 0 0,6 0-10 0 0,-11-2 12 0 0,1 1 2 0 0,0-1 0 0 0,-1 0-1 0 0,1 0 1 0 0,0 0 0 0 0,0-1-1 0 0,-1 1 1 0 0,1-1 0 0 0,-1 0 0 0 0,1-1-1 0 0,-1 1 1 0 0,1-1 0 0 0,-1 0-1 0 0,0 0 1 0 0,1 0 0 0 0,-1-1-1 0 0,0 1 1 0 0,2-3-13 0 0,72-60 110 0 0,2-8-24 0 0,-46 36-59 0 0,-34 36-4 0 0,0 1 7 0 0,0 0 20 0 0,0 0-28 0 0,0 0-18 0 0,-21 34-350 0 0,13 0 403 0 0,6-27-68 0 0,0-1-1 0 0,1 1 1 0 0,0 0 0 0 0,-1 0-1 0 0,2 0 1 0 0,-1 0 0 0 0,1 0-1 0 0,0 0 1 0 0,1-1 0 0 0,0 1-1 0 0,0 0 1 0 0,2 5 11 0 0,22 43-120 0 0,-14-42 126 0 0,-9-11-6 0 0,0 1-1 0 0,0-1 0 0 0,0 0 1 0 0,1 1-1 0 0,-1-1 1 0 0,0 0-1 0 0,1 0 1 0 0,-1 0-1 0 0,1-1 0 0 0,0 1 1 0 0,0-1-1 0 0,0 1 1 0 0,0-1-1 0 0,0 0 0 0 0,0 0 1 0 0,0 0-1 0 0,0-1 1 0 0,0 1-1 0 0,0-1 1 0 0,2 1 0 0 0,3-2 25 0 0,0 1 1 0 0,-1-1 0 0 0,1 0-1 0 0,-1 0 1 0 0,1-1 0 0 0,-1 0-1 0 0,0-1 1 0 0,0 0 0 0 0,0 0-1 0 0,0 0 1 0 0,0-1 0 0 0,-1 0 0 0 0,1 0-1 0 0,-1 0 1 0 0,4-5-26 0 0,188-189 253 0 0,-193 194-262 0 0,0 0-1 0 0,0 0 0 0 0,0 0 1 0 0,0 1-1 0 0,0 0 0 0 0,1 0 0 0 0,-1 0 1 0 0,1 0-1 0 0,0 1 0 0 0,0 0 1 0 0,0 1-1 0 0,0-1 0 0 0,0 1 1 0 0,0 0-1 0 0,3 0 10 0 0,6 45-65 0 0,-34 104 210 0 0,19-101-204 0 0,26-47 19 0 0,63-62 98 0 0,30-30-114 0 0,-58 56-34 0 0,-59 37 85 0 0,-1 0 0 0 0,0 0 0 0 0,1 0 0 0 0,-1 1-1 0 0,0-1 1 0 0,1 0 0 0 0,-1 1 0 0 0,0-1 0 0 0,0 1 0 0 0,0-1 0 0 0,0 1-1 0 0,-1 0 1 0 0,1-1 0 0 0,0 1 0 0 0,-1 0 0 0 0,1 0 0 0 0,-1 0-1 0 0,0-1 1 0 0,1 1 0 0 0,-1 0 0 0 0,0 0 0 0 0,0 0 0 0 0,0 0-1 0 0,0-1 1 0 0,-1 1 0 0 0,1 0 0 0 0,0 0 0 0 0,-1 0 0 0 0,1-1 0 0 0,-1 2 4 0 0,0 4 20 0 0,-5 44 85 0 0,5 12-69 0 0,1-62-85 0 0,0 0 0 0 0,0-1 1 0 0,1 1-1 0 0,-1 0 0 0 0,0 0 0 0 0,0-1 1 0 0,1 1-1 0 0,-1 0 0 0 0,0-1 0 0 0,1 1 1 0 0,-1 0-1 0 0,1-1 0 0 0,-1 1 0 0 0,1-1 1 0 0,-1 1-1 0 0,1 0 0 0 0,-1-1 0 0 0,1 0 1 0 0,-1 1-1 0 0,1-1 0 0 0,0 1 0 0 0,-1-1 1 0 0,1 0-1 0 0,0 1 0 0 0,-1-1 0 0 0,1 0 0 0 0,0 1 1 0 0,0-1-1 0 0,-1 0 0 0 0,1 0 0 0 0,0 0 1 0 0,0 0-1 0 0,-1 0 0 0 0,1 0 0 0 0,0 0 1 0 0,0 0-1 0 0,-1 0 0 0 0,1 0 0 0 0,0 0 1 0 0,0-1-1 0 0,-1 1 0 0 0,1 0 0 0 0,0 0 1 0 0,0-1-1 0 0,-1 1 0 0 0,1-1 0 0 0,0 1 1 0 0,-1 0-1 0 0,1-1 0 0 0,-1 1 50 0 0,22-16-8349 0 0,-18 7 1591 0 0,0 4-1782 0 0</inkml:trace>
  <inkml:trace contextRef="#ctx0" brushRef="#br0" timeOffset="14255.984">10661 902 13755 0 0,'0'0'2056'0'0,"0"0"-357"0"0,0 0-157 0 0,0 0-258 0 0,0 0-322 0 0,0 0-225 0 0,0 0-151 0 0,0 0-111 0 0,0 0-118 0 0,0 0-110 0 0,0 0-121 0 0,-33 16-39 0 0,-104 52-24 0 0,130-66-54 0 0,0 1 0 0 0,0 0 0 0 0,1 1 1 0 0,0-1-1 0 0,-1 1 0 0 0,1 1 0 0 0,0-1 0 0 0,1 1 1 0 0,-1 0-1 0 0,1 0 0 0 0,0 1 0 0 0,1-1 0 0 0,-4 5-9 0 0,-3 7 11 0 0,5-10-40 0 0,0 1 0 0 0,1 0-1 0 0,0 0 1 0 0,0 1 0 0 0,1 0-1 0 0,0-1 1 0 0,1 2 0 0 0,0-1-1 0 0,0 0 1 0 0,1 0 0 0 0,0 1-1 0 0,1-1 1 0 0,0 1 0 0 0,0 8 29 0 0,2-16 1 0 0,0 0 0 0 0,0 0 1 0 0,1-1-1 0 0,-1 1 0 0 0,1-1 1 0 0,-1 1-1 0 0,1-1 0 0 0,0 0 1 0 0,0 0-1 0 0,-1 0 0 0 0,1 1 1 0 0,0-2-1 0 0,0 1 0 0 0,0 0 1 0 0,0 0-1 0 0,0-1 0 0 0,0 1 1 0 0,0-1-1 0 0,0 1 0 0 0,0-1 1 0 0,1 0-1 0 0,-1 0 0 0 0,0 0 1 0 0,0 0-1 0 0,0 0 0 0 0,0-1 1 0 0,0 1-1 0 0,0-1 0 0 0,0 1 1 0 0,0-1-1 0 0,0 0 0 0 0,0 1 1 0 0,1-2-2 0 0,21-10 155 0 0,-2-1 0 0 0,0-1 0 0 0,0-1 0 0 0,-1-1 0 0 0,-1-1 1 0 0,-1 0-1 0 0,0-2 0 0 0,-2 0 0 0 0,8-11-155 0 0,-14 17 92 0 0,-9 10-59 0 0,0 0 0 0 0,0 0 0 0 0,1 0 0 0 0,-1 0 0 0 0,1 0 0 0 0,0 1 0 0 0,0-1 0 0 0,0 1 0 0 0,0 0 0 0 0,0-1 0 0 0,0 2 0 0 0,1-1 0 0 0,-1 0 0 0 0,0 1 0 0 0,1-1 0 0 0,0 1 0 0 0,-1 0 0 0 0,1 0 0 0 0,3 0-33 0 0,14 41 40 0 0,13 60 12 0 0,-4-20-36 0 0,10 42-28 0 0,-21-19 1 0 0,-15-81 14 0 0,-1-1 0 0 0,-1 1 0 0 0,-1 0-1 0 0,-2 0 1 0 0,0 0 0 0 0,-1 0 0 0 0,-1 0 0 0 0,0 0-1 0 0,-2-1 1 0 0,-1 1-3 0 0,3-11 12 0 0,-1-1-1 0 0,0 1 0 0 0,-1-1 1 0 0,0 0-1 0 0,0 0 0 0 0,-1 0 1 0 0,0-1-1 0 0,-1 1 0 0 0,0-2 1 0 0,0 1-1 0 0,-1-1 0 0 0,0 0 1 0 0,-1-1-1 0 0,0 0 0 0 0,0 0 1 0 0,0-1-1 0 0,-1 0 0 0 0,0 0 1 0 0,0-1-1 0 0,0-1 0 0 0,-1 1 1 0 0,1-2-1 0 0,-1 0 0 0 0,0 0 1 0 0,0-1-1 0 0,-11 1-11 0 0,19-3 0 0 0,0 0 0 0 0,0 0 0 0 0,1 0 0 0 0,-1 0 0 0 0,0-1 0 0 0,1 1-1 0 0,-1-1 1 0 0,0 0 0 0 0,1 0 0 0 0,-1 0 0 0 0,1 0 0 0 0,-1 0 0 0 0,1-1 0 0 0,0 1 0 0 0,-1-1 0 0 0,1 1 0 0 0,0-1 0 0 0,0 0 0 0 0,0 0 0 0 0,0 0-1 0 0,1 0 1 0 0,-1 0 0 0 0,0 0 0 0 0,1 0 0 0 0,-1-1 0 0 0,1 1 0 0 0,0-1 0 0 0,0 1 0 0 0,0-1 0 0 0,0 1 0 0 0,0-1 0 0 0,1 0 0 0 0,-1 1 0 0 0,1-1-1 0 0,0 0 1 0 0,0 0 0 0 0,0-2 0 0 0,0-3-19 0 0,0-1 0 0 0,0 0 1 0 0,1 1-1 0 0,1-1 0 0 0,-1 1 0 0 0,2-1 0 0 0,-1 1 0 0 0,1 0 0 0 0,0 0 0 0 0,1 0 0 0 0,1-3 19 0 0,53-79-182 0 0,21-37-3806 0 0,-73 110 992 0 0,0 2-4556 0 0,1 6-3782 0 0</inkml:trace>
  <inkml:trace contextRef="#ctx0" brushRef="#br0" timeOffset="14591.671">9502 641 11562 0 0,'0'0'2126'0'0,"0"0"-345"0"0,0 0-285 0 0,0 0-174 0 0,0 0-196 0 0,0 0-131 0 0,0 0-60 0 0,0 0-116 0 0,0 0-156 0 0,0 0-166 0 0,0 0-154 0 0,0 0-120 0 0,-11 4-82 0 0,-33 10-56 0 0,33-10-61 0 0,21 7-2095 0 0,-3-8 80 0 0,8 1-9116 0 0,-7-4 2138 0 0</inkml:trace>
  <inkml:trace contextRef="#ctx0" brushRef="#br0" timeOffset="20075.137">16730 1068 14347 0 0,'0'0'1427'0'0,"0"0"-363"0"0,0 0-160 0 0,0 0 10 0 0,0 0-71 0 0,0 0-179 0 0,0 0-200 0 0,0 0-185 0 0,0 0-122 0 0,0 0-87 0 0,0 0-90 0 0,0 0-93 0 0,-8 30-184 0 0,-20 91-352 0 0,26-78-2462 0 0,6-41-408 0 0,-3 0-2258 0 0,2-1-1870 0 0</inkml:trace>
  <inkml:trace contextRef="#ctx0" brushRef="#br0" timeOffset="20323.506">16719 707 16083 0 0,'0'0'1057'0'0,"0"0"-169"0"0,0 0-128 0 0,0 0-72 0 0,0 0-200 0 0,0 0-240 0 0,0 0-208 0 0,0 0-288 0 0,0 0-208 0 0,0 0-128 0 0,0 0-176 0 0,0 0-216 0 0,0 0-393 0 0,0 0-815 0 0,3 48-1761 0 0,1-26-1160 0 0,0-11 480 0 0</inkml:trace>
  <inkml:trace contextRef="#ctx0" brushRef="#br0" timeOffset="20645.002">16855 1256 5457 0 0,'0'0'3274'0'0,"0"0"-879"0"0,0 0-309 0 0,0 0-128 0 0,0 0-272 0 0,0 0-335 0 0,0 0-265 0 0,0 0-159 0 0,0 0-140 0 0,0 0-135 0 0,0 0-138 0 0,0 0-105 0 0,0 0-90 0 0,17-34-88 0 0,51-105-61 0 0,-19 29 144 0 0,-21 69-621 0 0,-19 71-1113 0 0,21 156 1180 0 0,-28-181 315 0 0,0 0 0 0 0,1 0 0 0 0,-1 0 1 0 0,1 0-1 0 0,0-1 0 0 0,0 1 0 0 0,1-1 1 0 0,-1 0-1 0 0,1 0 0 0 0,0 0 0 0 0,0-1 1 0 0,1 1-1 0 0,-1-1 0 0 0,1 0 1 0 0,-1 0-1 0 0,1-1 0 0 0,0 1 0 0 0,0-1 1 0 0,0 0-1 0 0,0 0 0 0 0,0-1 0 0 0,1 0 1 0 0,-1 0-1 0 0,0 0 0 0 0,1 0 0 0 0,-1-1 1 0 0,1 0-1 0 0,-1 0 0 0 0,1 0 0 0 0,1-1-75 0 0,0-3 186 0 0,0-1 1 0 0,-1 1-1 0 0,0-1 0 0 0,0 0 0 0 0,0 0 0 0 0,-1-1 0 0 0,1 0 0 0 0,-2 0 0 0 0,1 0 0 0 0,0-1 0 0 0,-1 1 0 0 0,-1-1 0 0 0,1 0 0 0 0,-1 0 0 0 0,0-1 0 0 0,1-4-186 0 0,17-69 387 0 0,-19 72-1912 0 0,0-14 4245 0 0,-1 15-4556 0 0,-1-1-4579 0 0,0 0-6476 0 0,0 8 5568 0 0</inkml:trace>
  <inkml:trace contextRef="#ctx0" brushRef="#br0" timeOffset="20890.931">17667 961 15075 0 0,'0'0'2017'0'0,"0"0"-385"0"0,0 0-245 0 0,0 0-201 0 0,0 0-286 0 0,0 0-275 0 0,0 0-187 0 0,0 0-118 0 0,0 0-100 0 0,0 0-80 0 0,0 0-59 0 0,-32 20-41 0 0,-97 62-8 0 0,127-81-31 0 0,0-1 1 0 0,-1 1-1 0 0,1 0 0 0 0,0 0 0 0 0,0 1 1 0 0,0-1-1 0 0,0 0 0 0 0,0 1 0 0 0,0-1 0 0 0,0 1 1 0 0,0 0-1 0 0,0-1 0 0 0,1 1 0 0 0,-1 0 1 0 0,1 0-1 0 0,-1 0 0 0 0,1 0 0 0 0,0 0 1 0 0,0 1-1 0 0,0-1 0 0 0,0 0 0 0 0,0 0 0 0 0,0 1 1 0 0,1-1-1 0 0,-1 1 0 0 0,1-1 0 0 0,0 0 1 0 0,0 1-1 0 0,0 0-1 0 0,0 5 1 0 0,-1-3-9 0 0,0 0 0 0 0,1 0-1 0 0,0 1 1 0 0,0-1-1 0 0,0 0 1 0 0,0 0 0 0 0,1 0-1 0 0,0 0 1 0 0,0 0-1 0 0,0 0 1 0 0,0 0 0 0 0,1 0-1 0 0,0-1 1 0 0,0 1-1 0 0,0 0 1 0 0,1-1 0 0 0,0 0-1 0 0,-1 1 1 0 0,2-1-1 0 0,-1 0 1 0 0,0-1 0 0 0,1 1-1 0 0,-1 0 1 0 0,1-1-1 0 0,0 0 1 0 0,1 0 0 0 0,-1 0-1 0 0,0 0 1 0 0,1-1-1 0 0,-1 0 1 0 0,1 0 0 0 0,0 0-1 0 0,1 0 9 0 0,89 20-969 0 0,-81-22 664 0 0,76-14-5444 0 0,-75 7 3436 0 0,2-1-4150 0 0,-6 4-1591 0 0</inkml:trace>
  <inkml:trace contextRef="#ctx0" brushRef="#br0" timeOffset="21194.506">17974 541 16428 0 0,'0'0'1497'0'0,"0"0"-218"0"0,0 0-209 0 0,0 0-190 0 0,0 0-133 0 0,0 0-122 0 0,0 0-55 0 0,0 0-34 0 0,0 0-42 0 0,0 0-68 0 0,-15 35-39 0 0,-46 108-26 0 0,57-134-295 0 0,-1 0 0 0 0,1 1 0 0 0,1-1 0 0 0,0 1 0 0 0,0 0 0 0 0,1-1 0 0 0,1 1 0 0 0,-1 0 0 0 0,2 0 0 0 0,-1 8-66 0 0,1 11 162 0 0,-6 94 46 0 0,5 1 0 0 0,8 31-208 0 0,0-67-893 0 0,0-70-755 0 0,-4-15 416 0 0,10-2-15005 0 0,-9-5 9709 0 0</inkml:trace>
  <inkml:trace contextRef="#ctx0" brushRef="#br0" timeOffset="21376.738">18203 1094 14347 0 0,'0'0'1412'0'0,"0"0"-26"0"0,0 0 56 0 0,0 0-98 0 0,0 0-264 0 0,0 0-298 0 0,0 0-290 0 0,0 0-198 0 0,-11 33-120 0 0,-34 105-107 0 0,34-70-1276 0 0,22-64-5778 0 0,-8-4 2012 0 0,-2 0-4674 0 0</inkml:trace>
  <inkml:trace contextRef="#ctx0" brushRef="#br0" timeOffset="21643.712">18203 726 12299 0 0,'0'0'2088'0'0,"0"0"-592"0"0,0 0-431 0 0,0 0-409 0 0,0 0-336 0 0,0 0-304 0 0,0 0-400 0 0,0 0-656 0 0,0 0-513 0 0,0 0-1167 0 0,0 0-2457 0 0,0 0-1889 0 0</inkml:trace>
  <inkml:trace contextRef="#ctx0" brushRef="#br0" timeOffset="21938.387">18395 1315 14627 0 0,'0'0'2017'0'0,"0"0"-394"0"0,0 0-163 0 0,0 0-185 0 0,0 0-308 0 0,0 0-264 0 0,0 0-178 0 0,0 0-106 0 0,0 0-83 0 0,0 0-79 0 0,0 0-69 0 0,0 0-52 0 0,0 0-41 0 0,10-33-27 0 0,33-100-51 0 0,-1 49-1 0 0,-40 81-115 0 0,0 0-1 0 0,0 0 0 0 0,0 0 0 0 0,0 0 1 0 0,0 0-1 0 0,1 0 0 0 0,0 1 0 0 0,-1-1 1 0 0,1 1-1 0 0,0 0 0 0 0,0 0 0 0 0,0 0 1 0 0,1 0-1 0 0,-1 0 0 0 0,0 0 0 0 0,1 1 1 0 0,-1 0-1 0 0,1 0 0 0 0,3-1 100 0 0,4 46-1348 0 0,-1 85 1032 0 0,-6-115 328 0 0,25 41 36 0 0,-24-53 96 0 0,1 1 0 0 0,-1-1 0 0 0,0 0 0 0 0,1-1-1 0 0,-1 1 1 0 0,1-1 0 0 0,-1 0 0 0 0,1-1 0 0 0,-1 1 0 0 0,1-1 0 0 0,0 0 0 0 0,-1 0 0 0 0,1-1 0 0 0,-1 0-1 0 0,1 0 1 0 0,-1 0 0 0 0,1-1 0 0 0,-1 1 0 0 0,0-1 0 0 0,1-1 0 0 0,-1 1 0 0 0,0-1 0 0 0,0 0 0 0 0,-1 0 0 0 0,2-1-144 0 0,3-2 154 0 0,0-1 1 0 0,-1 0 0 0 0,0-1 0 0 0,0 1-1 0 0,-1-2 1 0 0,0 1 0 0 0,0-1-1 0 0,-1 0 1 0 0,0 0 0 0 0,-1-1 0 0 0,1 0-1 0 0,1-7-154 0 0,1-32-100 0 0,-8 27-6364 0 0,0 16 2749 0 0,0 6-3201 0 0,0 0-2573 0 0</inkml:trace>
  <inkml:trace contextRef="#ctx0" brushRef="#br0" timeOffset="22288.763">19037 1234 5425 0 0,'0'0'3087'0'0,"0"0"-282"0"0,0 0-214 0 0,0 0-338 0 0,0 0-377 0 0,0 0-299 0 0,0 0-279 0 0,0 0-257 0 0,0 0-225 0 0,32-8-201 0 0,98-26-134 0 0,-88 16-77 0 0,-37 14-348 0 0,0 0 1 0 0,0 0-1 0 0,0 0 0 0 0,0-1 1 0 0,-1 1-1 0 0,0-1 0 0 0,0 0 0 0 0,-1-1 1 0 0,1 1-1 0 0,-1-1 0 0 0,0 1 0 0 0,0-1 1 0 0,-1 0-1 0 0,0 0 0 0 0,0 0 0 0 0,0-1 1 0 0,-1 1-1 0 0,0 0 0 0 0,0 0 1 0 0,-1-1-1 0 0,1 1 0 0 0,-1-1 0 0 0,-1 1 1 0 0,1 0-1 0 0,-1-1 0 0 0,-1-2-56 0 0,-1 6-66 0 0,-1-1 0 0 0,0 1 0 0 0,0 0 0 0 0,0 0 0 0 0,0 0 0 0 0,-1 1 0 0 0,1 0 0 0 0,-1-1-1 0 0,1 2 1 0 0,-1-1 0 0 0,0 0 0 0 0,0 1 0 0 0,0 0 0 0 0,0 0 0 0 0,0 1 0 0 0,0-1 0 0 0,0 1 0 0 0,0 0 0 0 0,0 0 0 0 0,0 1 0 0 0,0-1 0 0 0,-1 2 66 0 0,-6 0-55 0 0,-1 1 1 0 0,1 1-1 0 0,0 0 1 0 0,1 1-1 0 0,-1 0 1 0 0,1 1-1 0 0,0 0 1 0 0,0 1-1 0 0,1 0 1 0 0,0 0 0 0 0,0 1-1 0 0,0 1 1 0 0,1 0-1 0 0,1 0 1 0 0,-1 0-1 0 0,2 1 1 0 0,-1 1-1 0 0,-1 3 55 0 0,4-6 11 0 0,1 0 0 0 0,-1 0 0 0 0,1 0 0 0 0,1 0-1 0 0,0 1 1 0 0,0-1 0 0 0,0 1 0 0 0,1 0 0 0 0,1 0 0 0 0,0 0-1 0 0,0 0 1 0 0,0 0 0 0 0,1 0 0 0 0,1 0 0 0 0,-1 0-1 0 0,1 0 1 0 0,1 0 0 0 0,0 0 0 0 0,0 0 0 0 0,1-1 0 0 0,0 1-1 0 0,0-1 1 0 0,1 1 0 0 0,0-1 0 0 0,1 0 0 0 0,0 1-11 0 0,7 5 40 0 0,1-1 0 0 0,0 0 1 0 0,0 0-1 0 0,1-1 1 0 0,1-1-1 0 0,0-1 0 0 0,1 0 1 0 0,0-1-1 0 0,0 0 0 0 0,1-1 1 0 0,0-1-1 0 0,0-1 1 0 0,0-1-1 0 0,1 0 0 0 0,0-1 1 0 0,0-1-1 0 0,17 1-40 0 0,40 3-4318 0 0,0-5-4476 0 0,-59-2-2360 0 0</inkml:trace>
  <inkml:trace contextRef="#ctx0" brushRef="#br0" timeOffset="19242.443">15268 851 0 0 0,'0'0'1104'0'0,"0"0"12"0"0,0 0 109 0 0,0 0 306 0 0,0 0 278 0 0,0 0 43 0 0,0 0-85 0 0,0 0-174 0 0,0 0-206 0 0,0 0-167 0 0,0 0-130 0 0,0 0-90 0 0,0 0-77 0 0,-4-6-73 0 0,2 2-686 0 0,1 3-96 0 0,0-1 1 0 0,0 0-1 0 0,0 1 1 0 0,0-1-1 0 0,0 1 1 0 0,0 0 0 0 0,0-1-1 0 0,-1 1 1 0 0,1 0-1 0 0,0 0 1 0 0,-1 0-1 0 0,1 0 1 0 0,-1 0-1 0 0,1 0 1 0 0,-1 0-1 0 0,0 1 1 0 0,1-1-1 0 0,-1 0 1 0 0,0 1-1 0 0,0-1 1 0 0,1 1-1 0 0,-1 0 1 0 0,0 0-1 0 0,0 0 1 0 0,1-1-1 0 0,-2 2-68 0 0,-12 1 148 0 0,1 1 0 0 0,0 0-1 0 0,0 1 1 0 0,0 1-1 0 0,0 0 1 0 0,1 1 0 0 0,0 1-1 0 0,0 0 1 0 0,1 0 0 0 0,-1 1-1 0 0,2 1 1 0 0,-1 0-1 0 0,1 1 1 0 0,1 0 0 0 0,0 1-1 0 0,-1 1-147 0 0,-2 5 85 0 0,2 1 0 0 0,0 0 0 0 0,1 1 0 0 0,1 0-1 0 0,0 1 1 0 0,2 0 0 0 0,0 0 0 0 0,-2 16-85 0 0,7-33 19 0 0,0 0-1 0 0,1 0 1 0 0,-1 1 0 0 0,1-1-1 0 0,0 1 1 0 0,0-1 0 0 0,0 1-1 0 0,1-1 1 0 0,-1 1 0 0 0,1-1-1 0 0,0 1 1 0 0,0 0 0 0 0,0-1-1 0 0,1 1 1 0 0,-1 0 0 0 0,1-1-1 0 0,0 1 1 0 0,0-1 0 0 0,0 1-1 0 0,0-1 1 0 0,0 0 0 0 0,1 1-1 0 0,0-1 1 0 0,0 0 0 0 0,0 0-1 0 0,0 0 1 0 0,0 0 0 0 0,0 0-1 0 0,1-1 1 0 0,-1 1 0 0 0,1-1-1 0 0,0 0 1 0 0,0 1 0 0 0,0-1 0 0 0,0 0-1 0 0,0-1 1 0 0,1 1-19 0 0,4-1 82 0 0,0-1 0 0 0,-1-1 1 0 0,1 1-1 0 0,0-1 0 0 0,0-1 0 0 0,-1 0 0 0 0,1 0 1 0 0,-1 0-1 0 0,1-1 0 0 0,-1 0 0 0 0,0 0 1 0 0,0-1-1 0 0,0 0 0 0 0,0 0 0 0 0,-1 0 1 0 0,0-1-1 0 0,0 0 0 0 0,0 0 0 0 0,2-4-82 0 0,95-126 676 0 0,-73 90-515 0 0,17-21 47 0 0,-34 92-449 0 0,19 69 346 0 0,2-4-324 0 0,-33-88 86 0 0,1-1 0 0 0,-1 1 0 0 0,1-1 0 0 0,0 0 0 0 0,0 0 0 0 0,0 0 0 0 0,0 0 0 0 0,0 0 0 0 0,0 0 0 0 0,1-1 0 0 0,-1 1 0 0 0,0-1 0 0 0,1 1 0 0 0,-1-1 0 0 0,1 0 0 0 0,0 0 0 0 0,-1 0 0 0 0,1-1 0 0 0,0 1 0 0 0,0 0 0 0 0,0-1 133 0 0,18 3-5054 0 0,-1-2-5115 0 0,-16-1 1789 0 0</inkml:trace>
  <inkml:trace contextRef="#ctx0" brushRef="#br0" timeOffset="19637.93">15545 1193 7346 0 0,'0'0'4375'0'0,"0"0"-1834"0"0,0 0-729 0 0,0 0-137 0 0,0 0-168 0 0,0 0-204 0 0,0 0-195 0 0,0 0-224 0 0,0 0-185 0 0,0 0-163 0 0,0 0-137 0 0,0 0-47 0 0,3-24-24 0 0,12-75-33 0 0,16 33 171 0 0,-19 52-373 0 0,89-98 220 0 0,-101 110-326 0 0,1 1 0 0 0,0 0 1 0 0,0-1-1 0 0,0 1 0 0 0,0 0 0 0 0,0 0 0 0 0,0-1 0 0 0,0 1 0 0 0,0 0 0 0 0,0 0 0 0 0,1 0 0 0 0,-1 0 0 0 0,0 1 0 0 0,1-1 1 0 0,-1 0-1 0 0,0 1 0 0 0,1-1 0 0 0,-1 0 0 0 0,1 1 0 0 0,-1 0 0 0 0,1-1 0 0 0,0 1 0 0 0,-1 0 0 0 0,1 0 0 0 0,-1 0 1 0 0,1 0-1 0 0,-1 0 0 0 0,1 0 0 0 0,0 0 0 0 0,-1 1 0 0 0,1-1 0 0 0,-1 0 0 0 0,1 1 0 0 0,-1-1 0 0 0,1 1 0 0 0,-1 0 1 0 0,0-1-1 0 0,1 1 0 0 0,-1 0 0 0 0,0 0 0 0 0,0 0 0 0 0,1 0 0 0 0,-1 0 0 0 0,0 0 0 0 0,0 0 0 0 0,0 1 0 0 0,0 0 13 0 0,5 78 13 0 0,-6-68-5 0 0,0 0 1 0 0,0 0 0 0 0,1 0 0 0 0,1 0 0 0 0,0 0 0 0 0,0 0 0 0 0,1 0 0 0 0,1-1-1 0 0,0 0 1 0 0,0 1 0 0 0,1-2 0 0 0,4 6-9 0 0,-6-12 61 0 0,0 0-1 0 0,0 0 1 0 0,0 0-1 0 0,1 0 1 0 0,0-1 0 0 0,0 1-1 0 0,0-1 1 0 0,0 0-1 0 0,0 0 1 0 0,1-1-1 0 0,-1 1 1 0 0,1-1-1 0 0,0 0 1 0 0,-1 0 0 0 0,1-1-1 0 0,0 1 1 0 0,0-1-1 0 0,0 0 1 0 0,0-1-1 0 0,1 1 1 0 0,-1-1 0 0 0,0 0-1 0 0,0 0 1 0 0,0 0-1 0 0,0-1 1 0 0,0 0-1 0 0,0 0 1 0 0,0 0-1 0 0,2-1-59 0 0,60-58 721 0 0,-51 40-666 0 0,51-90-3303 0 0,-59 96-146 0 0,-4 5-2287 0 0,-1 1-6462 0 0</inkml:trace>
  <inkml:trace contextRef="#ctx0" brushRef="#br0" timeOffset="25907.88">19930 1315 1512 0 0,'0'0'2754'0'0,"0"0"-533"0"0,0 0-357 0 0,0 0-74 0 0,0 0-67 0 0,0 0-236 0 0,0 0-347 0 0,0 0-370 0 0,0 0-308 0 0,0 0-151 0 0,0 0-34 0 0,-13 14-19 0 0,-76 104 337 0 0,0 7-1041 0 0,69-97-1420 0 0,7-8-2718 0 0,5-9-3235 0 0,8-7 5370 0 0</inkml:trace>
  <inkml:trace contextRef="#ctx0" brushRef="#br0" timeOffset="26478.105">20827 891 2697 0 0,'0'0'2665'0'0,"0"0"-832"0"0,0 0-345 0 0,0 0 5 0 0,0 0 15 0 0,0 0-85 0 0,0 0-187 0 0,0 0-237 0 0,0 0-194 0 0,0 0-179 0 0,0 0-130 0 0,0 0-51 0 0,-23 0-12 0 0,-71 1-8 0 0,32 16 529 0 0,49-9-757 0 0,-6 1 61 0 0,0 0 0 0 0,1 2 0 0 0,0 0 0 0 0,1 1 0 0 0,0 0 0 0 0,1 2 0 0 0,0 0 0 0 0,-3 4-258 0 0,5-4 128 0 0,-5 24-21 0 0,22-33-108 0 0,0 0 0 0 0,0 0 1 0 0,1 0-1 0 0,-1-1 0 0 0,1 1 0 0 0,0-1 0 0 0,0 0 1 0 0,0 0-1 0 0,1 0 0 0 0,-1-1 0 0 0,1 0 0 0 0,0 0 0 0 0,0 0 1 0 0,0 0-1 0 0,1-1 0 0 0,-1 0 0 0 0,1 0 0 0 0,-1 0 1 0 0,1 0-1 0 0,-1-1 0 0 0,1 0 0 0 0,0-1 0 0 0,2 1 1 0 0,136 44-4 0 0,-142-43 28 0 0,0-1 0 0 0,0 0 0 0 0,0 1-1 0 0,0-1 1 0 0,0 1 0 0 0,0 0 0 0 0,0 0-1 0 0,-1-1 1 0 0,1 1 0 0 0,-1 0-1 0 0,1 0 1 0 0,-1 1 0 0 0,0-1 0 0 0,0 0-1 0 0,0 0 1 0 0,0 1 0 0 0,0-1 0 0 0,-1 0-1 0 0,1 1 1 0 0,-1-1 0 0 0,1 1 0 0 0,-1-1-1 0 0,0 1 1 0 0,0-1 0 0 0,0 0 0 0 0,0 1-1 0 0,-1-1 1 0 0,1 1 0 0 0,0-1-1 0 0,-1 1 1 0 0,0-1 0 0 0,0 0 0 0 0,0 1-1 0 0,0-1 1 0 0,0 0 0 0 0,0 0 0 0 0,0 0-1 0 0,-1 0 1 0 0,1 0 0 0 0,-1 1-24 0 0,-52 52 805 0 0,-181 48-805 0 0,188-88-1154 0 0,14-11-4024 0 0,32-4 2655 0 0,2-5-3960 0 0,2-4 493 0 0,1 4 3564 0 0</inkml:trace>
  <inkml:trace contextRef="#ctx0" brushRef="#br0" timeOffset="26761.562">21108 821 12475 0 0,'0'0'1092'0'0,"0"0"-219"0"0,0 0-62 0 0,0 0 144 0 0,0 0 148 0 0,0 0 63 0 0,0 0 1 0 0,0 0-45 0 0,0 0-165 0 0,0 0-200 0 0,0 0-147 0 0,0 33-121 0 0,-2 106-78 0 0,-15-39 241 0 0,-12 29-88 0 0,18-8-485 0 0,3-49-446 0 0,8-40-3833 0 0,0-32 2619 0 0,-10 0-14331 0 0,9-4 12689 0 0</inkml:trace>
  <inkml:trace contextRef="#ctx0" brushRef="#br0" timeOffset="27008.942">20746 1193 6929 0 0,'0'0'1930'0'0,"0"0"-750"0"0,0 0-190 0 0,0 0 306 0 0,0 0 323 0 0,0 0 98 0 0,0 0-218 0 0,0 0-302 0 0,0 0-273 0 0,0 0-211 0 0,0 0-161 0 0,33 3-119 0 0,104 6-99 0 0,-18-17 131 0 0,-81 0-357 0 0,215-42-995 0 0,-152 28-3815 0 0,0 2-6590 0 0,-82 17 6287 0 0</inkml:trace>
  <inkml:trace contextRef="#ctx0" brushRef="#br0" timeOffset="27995.022">21617 1119 712 0 0,'0'0'2775'0'0,"0"0"-333"0"0,0 0-244 0 0,0 0-104 0 0,0 0-132 0 0,0 0-203 0 0,0 0-228 0 0,-32 13-243 0 0,-104 38-207 0 0,119-45-649 0 0,0 1 0 0 0,0 0 0 0 0,0 2 0 0 0,1 0 0 0 0,0 0-1 0 0,1 1 1 0 0,-7 7-432 0 0,-1 1 536 0 0,-27 33 618 0 0,49-51-1150 0 0,1 1 0 0 0,-1 0 0 0 0,1-1 0 0 0,0 1 0 0 0,-1 0 0 0 0,1 0 0 0 0,0-1 0 0 0,0 1 0 0 0,-1 0 0 0 0,1 0 0 0 0,0 0 0 0 0,0-1 0 0 0,0 1 0 0 0,0 0 0 0 0,0 0 0 0 0,0 0 0 0 0,0-1 0 0 0,0 1 0 0 0,0 0 0 0 0,0 0 0 0 0,1 0 0 0 0,-1-1 0 0 0,0 1 0 0 0,1 0 0 0 0,-1 0 0 0 0,0-1 0 0 0,1 1 0 0 0,-1 0 0 0 0,1-1 0 0 0,-1 1 0 0 0,1 0 0 0 0,-1-1 0 0 0,1 1 0 0 0,-1-1 0 0 0,1 1 0 0 0,0-1 0 0 0,-1 1 0 0 0,1-1 0 0 0,0 1 0 0 0,-1-1 0 0 0,1 0 0 0 0,0 1 0 0 0,0-1 0 0 0,0 0 0 0 0,-1 0 0 0 0,1 1 0 0 0,0-1 0 0 0,0 0 0 0 0,0 0 0 0 0,-1 0 0 0 0,1 0 0 0 0,0 0 0 0 0,0 0 0 0 0,0 0 0 0 0,-1 0 0 0 0,1-1 0 0 0,0 1-3 0 0,12-2 62 0 0,0 0 0 0 0,0-1 0 0 0,0 0 0 0 0,-1-1 0 0 0,0 0 0 0 0,1-1 0 0 0,-1-1 0 0 0,-1 0 0 0 0,1 0 0 0 0,-1-1 0 0 0,1-2-63 0 0,69-33 93 0 0,16-9-11 0 0,-96 51-85 0 0,-1 0 1 0 0,1 0 0 0 0,0 0 0 0 0,-1 0-1 0 0,1 0 1 0 0,0 1 0 0 0,-1-1-1 0 0,1 0 1 0 0,0 0 0 0 0,-1 1-1 0 0,1-1 1 0 0,-1 0 0 0 0,1 1-1 0 0,-1-1 1 0 0,1 1 0 0 0,-1-1 0 0 0,1 0-1 0 0,-1 1 1 0 0,1-1 0 0 0,-1 1-1 0 0,1 0 1 0 0,-1-1 0 0 0,0 1-1 0 0,1-1 1 0 0,-1 1 0 0 0,0 0 0 0 0,0-1-1 0 0,1 1 1 0 0,-1-1 0 0 0,0 1-1 0 0,0 0 1 0 0,0-1 0 0 0,0 1-1 0 0,0 0 1 0 0,0 0 0 0 0,0-1 0 0 0,0 1-1 0 0,0 0 1 0 0,0-1 0 0 0,0 1-1 0 0,0 0 1 0 0,0-1 0 0 0,-1 1-1 0 0,1-1 1 0 0,0 1 0 0 0,0 0-1 0 0,-1-1 1 0 0,1 1 0 0 0,-1-1 0 0 0,1 1-1 0 0,0 0 3 0 0,-1 7 2 0 0,-17 130 79 0 0,17-135-87 0 0,0 0-1 0 0,1-1 0 0 0,-1 1 1 0 0,1 0-1 0 0,0 0 1 0 0,0 0-1 0 0,0-1 1 0 0,0 1-1 0 0,1 0 1 0 0,-1 0-1 0 0,1-1 1 0 0,-1 1-1 0 0,1 0 1 0 0,0-1-1 0 0,0 1 1 0 0,0 0-1 0 0,1-1 1 0 0,-1 1-1 0 0,0-1 1 0 0,1 0-1 0 0,0 0 1 0 0,0 1-1 0 0,-1-1 1 0 0,1 0-1 0 0,0 0 1 0 0,1-1-1 0 0,-1 1 1 0 0,0 0-1 0 0,0-1 0 0 0,1 1 1 0 0,-1-1-1 0 0,1 0 1 0 0,-1 0-1 0 0,1 0 1 0 0,0 0-1 0 0,0 0 7 0 0,10 0 7 0 0,0-1-1 0 0,0 0 0 0 0,0-1 0 0 0,-1 0 0 0 0,1-1 0 0 0,-1-1 1 0 0,1 0-1 0 0,-1 0 0 0 0,0-2 0 0 0,0 1 0 0 0,0-1 0 0 0,-1-1 1 0 0,1 0-1 0 0,-2-1 0 0 0,1 0 0 0 0,-1-1 0 0 0,6-5-6 0 0,9-3 10 0 0,114-101 135 0 0,-119 99-130 0 0,-1 0-1 0 0,-1-1 1 0 0,-1-1-1 0 0,0-1 1 0 0,-2 0-1 0 0,-1-1 1 0 0,0-1-1 0 0,3-10-14 0 0,-16 31 1 0 0,0-1-1 0 0,0 1 1 0 0,0-1-1 0 0,0 0 1 0 0,-1 0-1 0 0,1 1 1 0 0,-1-1-1 0 0,1 0 1 0 0,-1 0-1 0 0,0 0 1 0 0,-1 0-1 0 0,1 1 0 0 0,0-1 1 0 0,-1 0-1 0 0,1 0 1 0 0,-1 0-1 0 0,0 1 1 0 0,0-1-1 0 0,0 0 1 0 0,0 1-1 0 0,0-1 1 0 0,-1 1-1 0 0,1-1 1 0 0,-1 1-1 0 0,0 0 0 0 0,0 0 1 0 0,0 0-1 0 0,0 0 1 0 0,0 0-1 0 0,0 0 1 0 0,0 0-1 0 0,-1 0 1 0 0,1 1-1 0 0,0 0 1 0 0,-1-1-1 0 0,1 1 1 0 0,-1 0-1 0 0,0 0 0 0 0,0 0 1 0 0,1 0-1 0 0,-1 1 1 0 0,0-1-1 0 0,0 1 1 0 0,0 0-1 0 0,1 0 1 0 0,-1 0-1 0 0,0 0 1 0 0,0 0-1 0 0,-2 1 0 0 0,-4-1-20 0 0,1 1-1 0 0,0-1 1 0 0,0 2 0 0 0,0-1 0 0 0,0 1-1 0 0,0 1 1 0 0,0-1 0 0 0,1 1-1 0 0,-1 0 1 0 0,1 1 0 0 0,-1 0-1 0 0,1 0 1 0 0,-3 4 20 0 0,2-4-17 0 0,4-2 3 0 0,0-1 0 0 0,0 1 0 0 0,1 0 0 0 0,-1 0-1 0 0,1 0 1 0 0,-1 0 0 0 0,1 1 0 0 0,0-1-1 0 0,0 1 1 0 0,0 0 0 0 0,0 0 0 0 0,0 0-1 0 0,1 0 1 0 0,-1 1 0 0 0,1-1 0 0 0,0 1-1 0 0,0-1 1 0 0,0 1 0 0 0,1 0 0 0 0,-1 0-1 0 0,1-1 1 0 0,0 1 0 0 0,0 0 0 0 0,0 0 0 0 0,1 1-1 0 0,-1 1 15 0 0,4-3-11 0 0,0-1 1 0 0,0 1-1 0 0,1 0 0 0 0,-1-1 0 0 0,1 0 0 0 0,-1 0 1 0 0,1 0-1 0 0,0 0 0 0 0,0 0 0 0 0,0-1 0 0 0,0 0 1 0 0,0 1-1 0 0,0-2 0 0 0,0 1 0 0 0,0 0 0 0 0,0-1 1 0 0,0 0-1 0 0,1 0 0 0 0,-1 0 0 0 0,2-1 11 0 0,198 13-319 0 0,-202-11 319 0 0,1 0 0 0 0,-1 0-1 0 0,0 1 1 0 0,0-1 0 0 0,0 1-1 0 0,0 0 1 0 0,0 0 0 0 0,0 0-1 0 0,0 0 1 0 0,-1 0-1 0 0,1 0 1 0 0,-1 0 0 0 0,1 0-1 0 0,-1 1 1 0 0,0-1 0 0 0,0 0-1 0 0,0 1 1 0 0,0-1-1 0 0,0 1 1 0 0,-1-1 0 0 0,1 1-1 0 0,-1 0 1 0 0,0-1 0 0 0,0 1-1 0 0,0-1 1 0 0,0 1-1 0 0,0 0 1 0 0,0-1 0 0 0,-1 1-1 0 0,1-1 1 0 0,-1 1 0 0 0,0 0-1 0 0,1-1 1 0 0,-1 0 0 0 0,0 1-1 0 0,-1 1 1 0 0,-97 144 87 0 0,98-146-94 0 0,-1 0 0 0 0,1 1-1 0 0,-1-1 1 0 0,1 0 0 0 0,0 1 0 0 0,0-1 0 0 0,0 1 0 0 0,0-1-1 0 0,0 1 1 0 0,1 0 0 0 0,-1-1 0 0 0,1 1 0 0 0,0-1 0 0 0,0 1-1 0 0,0 0 1 0 0,0-1 0 0 0,0 1 0 0 0,0 0 0 0 0,1-1 0 0 0,-1 1-1 0 0,1 0 1 0 0,0-1 0 0 0,0 1 0 0 0,0-1 0 0 0,0 1 0 0 0,0-1-1 0 0,0 0 1 0 0,1 1 0 0 0,-1-1 0 0 0,1 0 0 0 0,0 0 0 0 0,0 0-1 0 0,0 0 1 0 0,-1 0 0 0 0,3 0 7 0 0,9 0-8 0 0,1 0 0 0 0,0-1 0 0 0,-1-1 0 0 0,1 0 0 0 0,0-1 1 0 0,0-1-1 0 0,-1 0 0 0 0,1-1 0 0 0,-1 0 0 0 0,0-1 0 0 0,0 0 0 0 0,0-2 0 0 0,0 1 0 0 0,-1-1 0 0 0,0-1 0 0 0,0 0 0 0 0,-1-1 0 0 0,0 0 0 0 0,0-1 0 0 0,5-5 8 0 0,10-8 148 0 0,-1 0 0 0 0,-1-2 1 0 0,-1-1-1 0 0,-2 0 0 0 0,0-2 0 0 0,-2 0 0 0 0,-1-1 0 0 0,-1-1 0 0 0,-1-1 0 0 0,-2 0 0 0 0,-1-1 0 0 0,3-14-148 0 0,73-183 145 0 0,-56 89 46 0 0,-32 84 1041 0 0,-1 54-1032 0 0,-39 54 18 0 0,22-12-198 0 0,2 1 0 0 0,2 0 0 0 0,2 1 0 0 0,2 0 1 0 0,1 1-1 0 0,1 18-20 0 0,4-41 0 0 0,-11 273 1 0 0,40-158-303 0 0,-17-121-395 0 0,-7-15 431 0 0,-2 0-36 0 0,0 0-20 0 0,0 0-12 0 0,0 0-69 0 0,-43-40-10996 0 0,37 33 6301 0 0,-1 2-1923 0 0</inkml:trace>
  <inkml:trace contextRef="#ctx0" brushRef="#br0" timeOffset="28242.808">22285 961 13363 0 0,'0'0'1908'0'0,"0"0"-442"0"0,0 0-263 0 0,0 0-7 0 0,0 0 7 0 0,0 0-95 0 0,0 0-161 0 0,0 0-157 0 0,0 0-134 0 0,0 0-120 0 0,0 0-81 0 0,31-1-46 0 0,98-4-22 0 0,257-7 1145 0 0,-273 12-5003 0 0,-96 2-961 0 0,-7-1-2077 0 0,-5-1-4862 0 0</inkml:trace>
  <inkml:trace contextRef="#ctx0" brushRef="#br0" timeOffset="28477.472">23038 1230 8354 0 0,'0'0'2096'0'0,"0"0"-1096"0"0,0 0-103 0 0,0 0-1 0 0,0 0-192 0 0,0 0-288 0 0,0 0-264 0 0,0 0-248 0 0,0 0-320 0 0,0 0-568 0 0,0 0-1105 0 0,0 0-1928 0 0,0 0-2896 0 0</inkml:trace>
  <inkml:trace contextRef="#ctx0" brushRef="#br0" timeOffset="28625.402">22983 899 14075 0 0,'0'0'4313'0'0,"0"0"-3257"0"0,0 0-376 0 0,0 0-160 0 0,0 0-208 0 0,0 0-175 0 0,0 0-137 0 0,0 0-89 0 0,0 0-151 0 0,0 0-224 0 0,0 0-440 0 0,0 0-736 0 0,0 0-1545 0 0,0 0-2704 0 0,63-56-2793 0 0</inkml:trace>
  <inkml:trace contextRef="#ctx0" brushRef="#br0" timeOffset="28975.47">23186 1355 6633 0 0,'0'0'3236'0'0,"0"0"-1472"0"0,0 0-248 0 0,0 0 162 0 0,0 0 25 0 0,0 0-60 0 0,0 0-116 0 0,0 0-122 0 0,0 0-211 0 0,0 0-267 0 0,0 0-220 0 0,0 0-180 0 0,8-10-116 0 0,46-64 202 0 0,43-118 345 0 0,-68 141-905 0 0,-25 81-1140 0 0,-3 149 330 0 0,0-175 776 0 0,0 0 0 0 0,1-1 0 0 0,0 0 0 0 0,0 1 0 0 0,0-1 0 0 0,0 0 0 0 0,0 0 0 0 0,1 0-1 0 0,-1 0 1 0 0,1 0 0 0 0,0 0 0 0 0,0-1 0 0 0,0 1 0 0 0,0-1 0 0 0,0 0 0 0 0,1 0 0 0 0,-1 0 0 0 0,1-1 0 0 0,-1 1 0 0 0,1-1 0 0 0,-1 0 0 0 0,1 0 0 0 0,0 0 0 0 0,0 0 0 0 0,0-1 0 0 0,-1 1 0 0 0,1-1 0 0 0,0 0 0 0 0,0 0 0 0 0,0 0 0 0 0,0-1 0 0 0,0 0 0 0 0,-1 1 0 0 0,1-1 0 0 0,0-1 0 0 0,-1 1 0 0 0,1 0 0 0 0,0-1 0 0 0,-1 0 0 0 0,0 0 0 0 0,1 0 0 0 0,-1 0-19 0 0,94-74 148 0 0,-51 27-2602 0 0,-2 3-7816 0 0,-35 37 4169 0 0,1 2-670 0 0</inkml:trace>
  <inkml:trace contextRef="#ctx0" brushRef="#br0" timeOffset="29460.277">23832 1005 7290 0 0,'0'0'3888'0'0,"0"0"-818"0"0,0 0-593 0 0,0 0-473 0 0,0 0-437 0 0,0 0-352 0 0,0 0-236 0 0,0 0-167 0 0,0 0-138 0 0,0 0-130 0 0,0 0-124 0 0,0 0-103 0 0,-9-3-75 0 0,-30-8-62 0 0,36 10-166 0 0,0 1 0 0 0,1 0 0 0 0,-1 0 1 0 0,0 0-1 0 0,0 1 0 0 0,0-1 0 0 0,1 0 0 0 0,-1 1 0 0 0,0 0 1 0 0,0 0-1 0 0,1 0 0 0 0,-1 0 0 0 0,1 0 0 0 0,-1 1 0 0 0,1-1 1 0 0,-1 1-1 0 0,1-1 0 0 0,0 1 0 0 0,0 0 0 0 0,0 0 0 0 0,0 0 1 0 0,-1 0-15 0 0,-1 2 17 0 0,-6 4-28 0 0,0 1 0 0 0,1 0 0 0 0,0 1-1 0 0,0 0 1 0 0,1 0 0 0 0,1 1 0 0 0,0 0 0 0 0,0 0 0 0 0,1 1-1 0 0,0 0 1 0 0,1 0 0 0 0,0 0 0 0 0,1 1 0 0 0,1 0-1 0 0,0-1 1 0 0,0 1 0 0 0,2 0 0 0 0,-1 9 11 0 0,1-20-6 0 0,1 0 0 0 0,-1 0 0 0 0,1 0 0 0 0,0-1 0 0 0,0 1 0 0 0,0 0 0 0 0,0 0 1 0 0,0 0-1 0 0,0 0 0 0 0,0-1 0 0 0,1 1 0 0 0,-1 0 0 0 0,1 0 0 0 0,-1 0 0 0 0,1-1 0 0 0,-1 1 0 0 0,1 0 0 0 0,0-1 0 0 0,0 1 1 0 0,0-1-1 0 0,0 1 0 0 0,0-1 0 0 0,0 1 0 0 0,1-1 0 0 0,-1 0 0 0 0,0 1 0 0 0,1-1 0 0 0,-1 0 0 0 0,1 0 0 0 0,-1 0 0 0 0,1 0 1 0 0,0 0-1 0 0,-1-1 0 0 0,1 1 0 0 0,0 0 0 0 0,0-1 0 0 0,-1 1 0 0 0,1-1 0 0 0,2 1 6 0 0,9-2 55 0 0,1 0 0 0 0,-1-1 0 0 0,1 0 0 0 0,-1-1 0 0 0,1 0 0 0 0,-1-1 0 0 0,0-1 0 0 0,-1 0 1 0 0,1-1-1 0 0,-1 0 0 0 0,0-1 0 0 0,0 0 0 0 0,-1-1 0 0 0,0 0 0 0 0,2-3-55 0 0,24-14 153 0 0,-10 4-44 0 0,-24 18-93 0 0,-1 0-1 0 0,1 1 1 0 0,0-1 0 0 0,0 0 0 0 0,0 1-1 0 0,0 0 1 0 0,1 0 0 0 0,-1 0 0 0 0,1 0 0 0 0,-1 1-1 0 0,1-1 1 0 0,0 1 0 0 0,-1 0 0 0 0,1 0-1 0 0,0 0 1 0 0,0 0 0 0 0,0 1 0 0 0,0-1 0 0 0,0 1-1 0 0,0 0 1 0 0,-1 0-16 0 0,31 56 151 0 0,-29-24-111 0 0,-1 0 0 0 0,-2 1 0 0 0,-2-1 1 0 0,0 1-1 0 0,-3 0 0 0 0,-1 6-40 0 0,-3 48-26 0 0,-12 62-76 0 0,-15 14-169 0 0,-24-43 55 0 0,54-113 182 0 0,0 0-1 0 0,-1 0 1 0 0,0 0-1 0 0,0-1 1 0 0,-1 0-1 0 0,0 0 0 0 0,0 0 1 0 0,0-1-1 0 0,-1 0 1 0 0,0 0-1 0 0,0 0 1 0 0,0-1-1 0 0,-1 0 0 0 0,1 0 1 0 0,-1-1-1 0 0,0 0 1 0 0,0-1-1 0 0,0 0 1 0 0,0 0-1 0 0,0 0 0 0 0,-1-1 1 0 0,1 0-1 0 0,0-1 1 0 0,-1 0-1 0 0,1 0 1 0 0,-2-1 34 0 0,7-1-22 0 0,-1 1 1 0 0,1-1 0 0 0,-1-1 0 0 0,1 1-1 0 0,0 0 1 0 0,0-1 0 0 0,0 1 0 0 0,0-1 0 0 0,1 0-1 0 0,-1 0 1 0 0,1 0 0 0 0,-1-1 0 0 0,1 1 0 0 0,0 0-1 0 0,0-1 1 0 0,1 0 0 0 0,-1 1 0 0 0,1-1-1 0 0,0 0 1 0 0,0 0 0 0 0,0 0 21 0 0,-5-11-124 0 0,-15-103-2127 0 0,13 46-7750 0 0,4 53-1307 0 0</inkml:trace>
  <inkml:trace contextRef="#ctx0" brushRef="#br0" timeOffset="30179.655">22942 1149 0 0 0,'0'0'1699'0'0,"0"0"100"0"0,0 0-28 0 0,0 0-145 0 0,0 0-157 0 0,0 0-120 0 0,0 0-64 0 0,0 0-30 0 0,0 0-30 0 0,0 0-49 0 0,0 0-113 0 0,0-7 3530 0 0,-10 106-1345 0 0,-24 45-2677 0 0,21-108-438 0 0,1 1-2889 0 0,11-31-472 0 0,1-4-5933 0 0,0-2 44 0 0</inkml:trace>
  <inkml:trace contextRef="#ctx0" brushRef="#br0" timeOffset="33508.956">2341 2765 4105 0 0,'0'0'1672'0'0,"0"0"57"0"0,0 0 99 0 0,0 0-42 0 0,0 0-257 0 0,0 0-270 0 0,0 0-149 0 0,0 0-66 0 0,0 0-46 0 0,30-8-82 0 0,95-29-79 0 0,-44-2 693 0 0,-64 23-1107 0 0,108-101 1177 0 0,-115 105-1538 0 0,1-1-1 0 0,-2-1 1 0 0,1 1 0 0 0,-2-1-1 0 0,0-1 1 0 0,-1 0-1 0 0,0 0 1 0 0,-1 0 0 0 0,-1-1-1 0 0,-1 1 1 0 0,0-1-1 0 0,0 0 1 0 0,-2-1 0 0 0,0 1-1 0 0,-1-8-61 0 0,-1 16 10 0 0,1 7-14 0 0,-1-1 1 0 0,1 0 0 0 0,-1 1-1 0 0,0-1 1 0 0,0 0 0 0 0,0 0 0 0 0,0 0-1 0 0,0 1 1 0 0,0-1 0 0 0,0 0 0 0 0,0 0-1 0 0,-1 1 1 0 0,1-1 0 0 0,-1 0-1 0 0,1 0 1 0 0,-1 1 0 0 0,0-1 0 0 0,0 1-1 0 0,1-1 1 0 0,-1 0 0 0 0,0 1 0 0 0,0 0-1 0 0,-1-1 1 0 0,1 1 0 0 0,0 0 0 0 0,0-1-1 0 0,-1 1 1 0 0,1 0 0 0 0,-1 0-1 0 0,1 0 1 0 0,-1 0 0 0 0,1 0 0 0 0,-2 0 3 0 0,-4 2-46 0 0,0 0 1 0 0,1 0 0 0 0,-1 1 0 0 0,1-1 0 0 0,0 2 0 0 0,0-1 0 0 0,-1 1-1 0 0,1 0 1 0 0,1 0 0 0 0,-1 0 0 0 0,0 1 0 0 0,1 0 0 0 0,0 0-1 0 0,0 0 1 0 0,0 1 0 0 0,0 0 0 0 0,1 0 0 0 0,0 0 0 0 0,0 0 0 0 0,0 1-1 0 0,1 0 1 0 0,-1-1 0 0 0,1 1 0 0 0,1 1 0 0 0,-1-1 0 0 0,1 0-1 0 0,0 0 1 0 0,-1 7 45 0 0,2-9 5 0 0,0 0 1 0 0,0 0-1 0 0,0 0 0 0 0,0 0 0 0 0,1 0 0 0 0,-1 1 0 0 0,1-1 0 0 0,0 0 0 0 0,1 0 1 0 0,-1 1-1 0 0,1-1 0 0 0,-1 0 0 0 0,1 0 0 0 0,0 0 0 0 0,1 0 0 0 0,-1 0 0 0 0,1 0 1 0 0,0 0-1 0 0,0 0 0 0 0,0-1 0 0 0,0 1 0 0 0,1-1 0 0 0,-1 1 0 0 0,1-1 0 0 0,0 0 1 0 0,0 0-1 0 0,0 0 0 0 0,1-1 0 0 0,-1 1 0 0 0,0-1 0 0 0,1 1 0 0 0,0-1 0 0 0,0-1 1 0 0,-1 1-1 0 0,1 0 0 0 0,0-1 0 0 0,0 0 0 0 0,0 1 0 0 0,1-2 0 0 0,-1 1 0 0 0,0 0 1 0 0,0-1-1 0 0,1 0 0 0 0,0 0-5 0 0,22 1 118 0 0,-1 0-1 0 0,1-2 1 0 0,0-1 0 0 0,0-2 0 0 0,-1 0 0 0 0,0-2 0 0 0,0 0-1 0 0,0-2 1 0 0,-1-1 0 0 0,0-1 0 0 0,1-2-118 0 0,-26 12 14 0 0,0 0 0 0 0,0 1 0 0 0,0-1 0 0 0,1 0 0 0 0,-1 1 1 0 0,0-1-1 0 0,0 0 0 0 0,0 1 0 0 0,0-1 0 0 0,0 0 0 0 0,0 1 0 0 0,1-1 0 0 0,-1 0 0 0 0,0 1 0 0 0,0-1 0 0 0,1 0 0 0 0,-1 0 1 0 0,0 0-1 0 0,0 1 0 0 0,1-1 0 0 0,-1 0 0 0 0,0 0 0 0 0,1 0 0 0 0,-1 1 0 0 0,0-1 0 0 0,1 0 0 0 0,-1 0 0 0 0,0 0 1 0 0,1 0-1 0 0,-1 0 0 0 0,0 0 0 0 0,1 0 0 0 0,-1 0 0 0 0,0 0 0 0 0,1 0-14 0 0,-12 14-1 0 0,-5 10 36 0 0,13-21-40 0 0,0 0 1 0 0,0 0-1 0 0,0 0 1 0 0,0 0 0 0 0,1 0-1 0 0,-1 0 1 0 0,1 1 0 0 0,0-1-1 0 0,0 1 1 0 0,0 0 0 0 0,1 0-1 0 0,-1 0 1 0 0,1-1 0 0 0,0 1-1 0 0,0 0 1 0 0,0 1-1 0 0,1-1 1 0 0,-1 0 0 0 0,1 0-1 0 0,0 0 1 0 0,0 0 0 0 0,0 0-1 0 0,1 0 1 0 0,0 1 0 0 0,-1-1-1 0 0,1 0 1 0 0,1 0-1 0 0,-1 0 1 0 0,2 2 4 0 0,69 50-20 0 0,-62-48 42 0 0,0-2-1 0 0,1 0 1 0 0,0 0 0 0 0,0-1-1 0 0,1 0 1 0 0,0-1 0 0 0,-1 0-1 0 0,1-1 1 0 0,1 0 0 0 0,-1-1-1 0 0,0 0 1 0 0,0-1 0 0 0,1 0-1 0 0,-1-1 1 0 0,1-1 0 0 0,0 0-22 0 0,-1-3 64 0 0,0 0 0 0 0,-1 0 0 0 0,0-1 0 0 0,0 0 0 0 0,0-1 0 0 0,-1-1 0 0 0,1 1 0 0 0,-2-2 0 0 0,6-3-64 0 0,6-5 111 0 0,-6 5-36 0 0,-1 0 0 0 0,-1 0 0 0 0,0-2 0 0 0,-1 1 0 0 0,0-2 1 0 0,-1 0-1 0 0,0 0 0 0 0,-1-1 0 0 0,-1 0 0 0 0,-1 0 0 0 0,4-9-75 0 0,-9 19 16 0 0,-1 0 0 0 0,1 0-1 0 0,-1-1 1 0 0,0 1-1 0 0,0-1 1 0 0,-1 1-1 0 0,0-1 1 0 0,0 0-1 0 0,0 0 1 0 0,-1 1-1 0 0,0-1 1 0 0,0 0-1 0 0,0 0 1 0 0,-1-1-16 0 0,-1 5-34 0 0,-1 0 0 0 0,1 0-1 0 0,-1 0 1 0 0,1 1 0 0 0,-1-1 0 0 0,0 1 0 0 0,0-1 0 0 0,0 1-1 0 0,0 0 1 0 0,0 0 0 0 0,0 0 0 0 0,0 1 0 0 0,0-1 0 0 0,0 1-1 0 0,0-1 1 0 0,0 1 0 0 0,0 0 0 0 0,-1 0 0 0 0,1 1-1 0 0,0-1 1 0 0,0 1 0 0 0,0-1 0 0 0,0 1 0 0 0,0 0 0 0 0,0 0-1 0 0,0 0 1 0 0,0 1 0 0 0,0-1 0 0 0,-2 2 34 0 0,-2 1-54 0 0,0 1 0 0 0,1-1 0 0 0,-1 1 0 0 0,1 0 0 0 0,0 1 0 0 0,0 0 0 0 0,1 0 0 0 0,-1 0 0 0 0,1 0 0 0 0,1 1 1 0 0,-1 0-1 0 0,1 0 0 0 0,0 0 0 0 0,1 0 0 0 0,0 1 0 0 0,0 0 0 0 0,0-1 0 0 0,1 1 0 0 0,0 0 0 0 0,1 0 0 0 0,0 0 0 0 0,0 8 54 0 0,1-11-10 0 0,0 0-1 0 0,0 0 0 0 0,1 0 1 0 0,-1 0-1 0 0,1 0 1 0 0,1 0-1 0 0,-1 0 1 0 0,1 0-1 0 0,0-1 0 0 0,0 1 1 0 0,0-1-1 0 0,0 1 1 0 0,1-1-1 0 0,0 0 1 0 0,0 0-1 0 0,0 0 0 0 0,0 0 1 0 0,1 0-1 0 0,-1-1 1 0 0,1 0-1 0 0,0 1 1 0 0,0-1-1 0 0,0-1 0 0 0,1 1 1 0 0,-1-1-1 0 0,2 1 11 0 0,6 3 51 0 0,0 0 0 0 0,0-1 0 0 0,1-1 0 0 0,-1 0 0 0 0,1 0 0 0 0,0-2 0 0 0,0 1 0 0 0,0-2 0 0 0,1 0 0 0 0,-1 0 0 0 0,0-1 0 0 0,0-1 0 0 0,1 0 0 0 0,-1-1 0 0 0,0 0 1 0 0,0-1-1 0 0,0-1 0 0 0,-1 0 0 0 0,1 0 0 0 0,-1-2-51 0 0,166-84 652 0 0,-175 88-651 0 0,0 0 1 0 0,0 0-1 0 0,1 0 0 0 0,-1 0 1 0 0,1 1-1 0 0,0 0 1 0 0,-1 0-1 0 0,1 0 0 0 0,0 0 1 0 0,0 0-1 0 0,0 1 1 0 0,0 0-1 0 0,-1 0 1 0 0,1 0-1 0 0,0 0 0 0 0,3 1-1 0 0,7 54 3 0 0,-14-43 11 0 0,1-6-10 0 0,0 0 0 0 0,0 0-1 0 0,-1 0 1 0 0,0-1 0 0 0,0 1 0 0 0,0 0-1 0 0,-1 0 1 0 0,0 0 0 0 0,0 0-1 0 0,-1-1 1 0 0,1 1 0 0 0,-1-1-1 0 0,0 1 1 0 0,-1-1 0 0 0,1 1-1 0 0,-1-1 1 0 0,0 0 0 0 0,0 0 0 0 0,-1-1-1 0 0,0 1 1 0 0,1-1 0 0 0,-1 1-1 0 0,-1-1 1 0 0,1-1 0 0 0,-4 4-4 0 0,3-5-32 0 0,0 1 0 0 0,0 0 0 0 0,-1-1 0 0 0,1 0 0 0 0,-1-1 0 0 0,1 1 0 0 0,-1-1 0 0 0,0 0 1 0 0,1 0-1 0 0,-1-1 0 0 0,0 1 0 0 0,0-1 0 0 0,0-1 0 0 0,-3 0 32 0 0,7 1-28 0 0,1-1 1 0 0,0 1-1 0 0,0-1 1 0 0,0 1-1 0 0,-1-1 1 0 0,1 0-1 0 0,0 1 1 0 0,0-1-1 0 0,0 0 1 0 0,0 0-1 0 0,0 0 1 0 0,0 0-1 0 0,1 0 1 0 0,-1 0-1 0 0,0 0 0 0 0,0 0 1 0 0,1 0-1 0 0,-1 0 1 0 0,1-1-1 0 0,-1 1 1 0 0,1 0-1 0 0,-1 0 1 0 0,1-1-1 0 0,0 1 1 0 0,-1 0-1 0 0,1 0 1 0 0,0-1-1 0 0,0 1 1 0 0,0 0-1 0 0,0-1 0 0 0,0 1 1 0 0,0 0-1 0 0,1-1 1 0 0,-1 1-1 0 0,0 0 1 0 0,1 0-1 0 0,-1-1 1 0 0,1 1-1 0 0,-1 0 1 0 0,1 0-1 0 0,-1 0 1 0 0,1 0-1 0 0,0 0 1 0 0,0-1-1 0 0,0 1 0 0 0,-1 1 1 0 0,1-1-1 0 0,0 0 1 0 0,0 0-1 0 0,0 0 1 0 0,0 0-1 0 0,1 1 1 0 0,-1-1-1 0 0,0 0 1 0 0,0 1-1 0 0,0-1 1 0 0,1 1-1 0 0,-1-1 1 0 0,0 1-1 0 0,0 0 0 0 0,1 0 1 0 0,-1-1 27 0 0,99 3-307 0 0,-85 2 430 0 0,0-1 0 0 0,0-1 0 0 0,0 0-1 0 0,0-1 1 0 0,0 0 0 0 0,1-1 0 0 0,-1-1-1 0 0,0-1 1 0 0,0 0 0 0 0,0-1 0 0 0,0-1 0 0 0,0 0-1 0 0,-1-1 1 0 0,1 0 0 0 0,6-4-123 0 0,24-15 284 0 0,-1-1-1 0 0,-1-3 1 0 0,-1-1-1 0 0,-1-2 1 0 0,-2-2 0 0 0,-2-1-1 0 0,-1-2 1 0 0,-1-2-1 0 0,5-10-283 0 0,-25 30 25 0 0,-1-1-1 0 0,-1 0 0 0 0,0-1 0 0 0,-2 0 0 0 0,0-1 0 0 0,-1-1 0 0 0,-1 1 0 0 0,-1-2 0 0 0,-1 1 1 0 0,-1-1-1 0 0,-1 0 0 0 0,-1 0 0 0 0,-1-5-24 0 0,-3 2-15 0 0,2 18-5 0 0,-1 0 0 0 0,0 1 0 0 0,-1-1 1 0 0,0 0-1 0 0,0 0 0 0 0,-1 0 0 0 0,0 0 0 0 0,0 1 0 0 0,0-1 0 0 0,-1 0 0 0 0,-1 1 1 0 0,1 0-1 0 0,-1-1 0 0 0,0 1 0 0 0,-1 0 0 0 0,0 0 0 0 0,0 1 0 0 0,0-1 0 0 0,-1 1 1 0 0,0 0-1 0 0,0 0 0 0 0,-6-5 20 0 0,6 10-36 0 0,0 0 1 0 0,0 0-1 0 0,0 0 1 0 0,0 0-1 0 0,-1 1 1 0 0,1 0-1 0 0,0 0 1 0 0,0 1-1 0 0,0-1 1 0 0,-1 1-1 0 0,1 0 1 0 0,0 0-1 0 0,0 1 1 0 0,0-1-1 0 0,0 1 1 0 0,1 0-1 0 0,-1 1 1 0 0,1-1-1 0 0,-1 1 1 0 0,1 0-1 0 0,0 0 1 0 0,0 0-1 0 0,0 1 1 0 0,0-1-1 0 0,0 1 1 0 0,1 0-1 0 0,0 0 1 0 0,0 0-1 0 0,0 1 1 0 0,0-1-1 0 0,0 1 1 0 0,1-1-1 0 0,0 1 1 0 0,-1 3 35 0 0,-6 11-8 0 0,0 0 1 0 0,1 1-1 0 0,1 0 1 0 0,1 0-1 0 0,1 1 1 0 0,0 0-1 0 0,2-1 0 0 0,1 1 1 0 0,0 1-1 0 0,1-1 1 0 0,2 0-1 0 0,1 14 8 0 0,37 101 62 0 0,-22-103-44 0 0,1 0 1 0 0,1-1 0 0 0,2-1 0 0 0,2-1 0 0 0,0 0 0 0 0,2-2 0 0 0,3 1-19 0 0,31 33-52 0 0,-82-76-5232 0 0,-27-16-734 0 0,22 13-1869 0 0,15 13 1178 0 0</inkml:trace>
  <inkml:trace contextRef="#ctx0" brushRef="#br0" timeOffset="33698.911">4102 2294 10898 0 0,'0'0'3046'0'0,"0"0"-1029"0"0,0 0-596 0 0,0 0-64 0 0,0 0 38 0 0,0 0-118 0 0,0 0-225 0 0,0 0-229 0 0,38-9-212 0 0,122-26-139 0 0,-22 12 187 0 0,-112 19-556 0 0,285-39 884 0 0,-104 32-1380 0 0,-196 11 47 0 0,86 1-2826 0 0,-36 5-8155 0 0,-40-2 447 0 0</inkml:trace>
  <inkml:trace contextRef="#ctx0" brushRef="#br0" timeOffset="31630.915">816 2412 5097 0 0,'0'0'1388'0'0,"0"0"-43"0"0,0 0 26 0 0,0 0 125 0 0,0 0 151 0 0,0 0 20 0 0,0 0-153 0 0,0 0-202 0 0,0 0-269 0 0,0 0-295 0 0,0 0-243 0 0,-26-3-175 0 0,-80-6-89 0 0,103 8-226 0 0,1 1-1 0 0,-1 0 1 0 0,1 0 0 0 0,-1 0-1 0 0,1 0 1 0 0,-1 1-1 0 0,0-1 1 0 0,1 1-1 0 0,-1 0 1 0 0,1-1 0 0 0,-1 1-1 0 0,1 0 1 0 0,0 0-1 0 0,-1 1 1 0 0,1-1 0 0 0,0 0-1 0 0,0 1 1 0 0,0-1-1 0 0,0 1 1 0 0,0 0-1 0 0,0 0 1 0 0,0 0 0 0 0,1 0-1 0 0,-1 0 1 0 0,0 2-15 0 0,-6 6 87 0 0,0-5-16 0 0,1 1 0 0 0,0 0 0 0 0,0 0 0 0 0,1 1 1 0 0,-1 0-1 0 0,1 0 0 0 0,1 1 0 0 0,-1 0 0 0 0,1 0 0 0 0,1 0 0 0 0,0 0 0 0 0,0 1 0 0 0,0-1 0 0 0,1 1 0 0 0,1 0 0 0 0,-1 0 0 0 0,1 1 0 0 0,1-1 0 0 0,0 0 0 0 0,0 0 0 0 0,1 1 0 0 0,0 5-71 0 0,3-13 44 0 0,-1 0 0 0 0,1-1 0 0 0,0 1 0 0 0,0-1 0 0 0,0 0 0 0 0,0 0 0 0 0,0 0 0 0 0,0 0 0 0 0,0 0 0 0 0,0-1 0 0 0,0 1 0 0 0,0-1 0 0 0,0 0 0 0 0,0 0 0 0 0,1 0 0 0 0,-1 0 0 0 0,0-1 0 0 0,0 1 1 0 0,0-1-1 0 0,1 0-45 0 0,8-3 106 0 0,-1 0-1 0 0,0-1 0 0 0,0-1 1 0 0,-1 0-1 0 0,1 0 0 0 0,-1-1 1 0 0,-1 0-1 0 0,1 0 0 0 0,-1-1 0 0 0,8-9-104 0 0,152-132 304 0 0,-168 148-309 0 0,0 1 0 0 0,-1-1 0 0 0,1 1 0 0 0,0-1 0 0 0,-1 1 0 0 0,1 0 0 0 0,0-1 0 0 0,0 1 0 0 0,-1 0 0 0 0,1-1 0 0 0,0 1 0 0 0,0 0 0 0 0,0 0 0 0 0,-1 0 0 0 0,1-1 0 0 0,0 1 0 0 0,0 0 0 0 0,0 0-1 0 0,-1 0 1 0 0,1 1 0 0 0,0-1 0 0 0,0 0 0 0 0,0 0 0 0 0,0 0 0 0 0,-1 0 0 0 0,1 1 0 0 0,0-1 0 0 0,0 0 0 0 0,-1 1 0 0 0,1-1 0 0 0,0 1 0 0 0,-1-1 0 0 0,1 1 0 0 0,0-1 0 0 0,-1 1 0 0 0,1-1 0 0 0,-1 1 0 0 0,1 0-1 0 0,-1-1 1 0 0,1 1 0 0 0,-1 0 0 0 0,1-1 0 0 0,-1 1 0 0 0,0 0 0 0 0,1 0 0 0 0,-1 0 0 0 0,0-1 0 0 0,0 1 0 0 0,1 0 5 0 0,12 48 65 0 0,-10-36-40 0 0,4 11 20 0 0,-7-15-32 0 0,1-1 0 0 0,1 1 0 0 0,-1 0-1 0 0,1-1 1 0 0,1 0 0 0 0,0 1 0 0 0,0-1-1 0 0,0 0 1 0 0,1-1 0 0 0,0 1 0 0 0,1-1 0 0 0,0 1-1 0 0,0-1 1 0 0,0-1 0 0 0,1 1 0 0 0,0-1-1 0 0,0 0 1 0 0,1 0 0 0 0,0-1 0 0 0,0 1 0 0 0,0-2-1 0 0,0 1 1 0 0,1-1 0 0 0,0 0 0 0 0,0-1-1 0 0,1 1-12 0 0,2-4 90 0 0,1 0 0 0 0,-1-1-1 0 0,0-1 1 0 0,0 0-1 0 0,0 0 1 0 0,0-1-1 0 0,0 0 1 0 0,-1-1 0 0 0,1 0-1 0 0,-1-1 1 0 0,0 0-1 0 0,0-1 1 0 0,-1 0-1 0 0,1 0 1 0 0,-2-1 0 0 0,1 0-1 0 0,-1-1 1 0 0,0 0-1 0 0,0 0 1 0 0,-1-1-1 0 0,0 0 1 0 0,0 0 0 0 0,1-4-90 0 0,7-4 63 0 0,13-12 0 0 0,-2 0 1 0 0,-1-2 0 0 0,-2 0-1 0 0,0-2 1 0 0,-3 0 0 0 0,0-2 0 0 0,-3 0-1 0 0,-1-1 1 0 0,-1-1 0 0 0,-2 0-1 0 0,-2-1 1 0 0,-1 0 0 0 0,2-28-64 0 0,-9 38 6 0 0,0-6-17 0 0,0 1-1 0 0,-2-1 1 0 0,-2 0-1 0 0,-1 1 1 0 0,-1-1-1 0 0,-4-11 12 0 0,6 46-7 0 0,1-1 0 0 0,0 1 0 0 0,-1-1 0 0 0,1 1 0 0 0,-1-1 0 0 0,1 1-1 0 0,-1-1 1 0 0,1 0 0 0 0,-1 1 0 0 0,1-1 0 0 0,-1 0 0 0 0,1 0 0 0 0,-1 1 0 0 0,1-1 0 0 0,-1 0 0 0 0,0 0 0 0 0,1 0-1 0 0,-1 1 1 0 0,1-1 0 0 0,-1 0 0 0 0,0 0 0 0 0,1 0 0 0 0,-1 0 0 0 0,0 0 0 0 0,1 0 0 0 0,-1-1 0 0 0,1 1 0 0 0,-1 0 0 0 0,0 0-1 0 0,1 0 1 0 0,-1 0 0 0 0,1-1 0 0 0,-1 1 0 0 0,1 0 0 0 0,-1-1 0 0 0,1 1 0 0 0,-1 0 0 0 0,1-1 0 0 0,-1 1 0 0 0,1-1-1 0 0,-1 1 1 0 0,1 0 0 0 0,0-1 0 0 0,-1 1 0 0 0,1-1 0 0 0,0 0 0 0 0,-1 1 0 0 0,1-1 0 0 0,0 1 0 0 0,0-1 0 0 0,-1 1-1 0 0,1-1 1 0 0,0 0 0 0 0,0 1 0 0 0,0-1 0 0 0,0 1 0 0 0,0-1 7 0 0,-13 65-13 0 0,3 1 0 0 0,3 1 1 0 0,3-1-1 0 0,3 1 0 0 0,3 18 13 0 0,0-42 2 0 0,2 0 0 0 0,2 0 0 0 0,2 0-1 0 0,1-1 1 0 0,3 1-2 0 0,41 73-164 0 0,-41-98-1301 0 0,-11-16 723 0 0,-1-1-126 0 0,-8-1-2154 0 0,-23-6-3929 0 0,17 3 706 0 0,0-2-894 0 0</inkml:trace>
  <inkml:trace contextRef="#ctx0" brushRef="#br0" timeOffset="31884.411">1115 2265 14051 0 0,'0'0'2111'0'0,"0"0"-507"0"0,0 0-466 0 0,0 0-176 0 0,0 0-81 0 0,0 0-98 0 0,0 0-107 0 0,0 0-101 0 0,0 0-130 0 0,34-13-118 0 0,109-38-112 0 0,14 16 82 0 0,63 26-1604 0 0,-126 17-9211 0 0,-70-4-1386 0 0</inkml:trace>
  <inkml:trace contextRef="#ctx0" brushRef="#br0" timeOffset="35823.501">429 1779 3161 0 0,'0'0'333'0'0,"0"0"-464"0"0,0 0-367 0 0,0 0-13 0 0,0 0 168 0 0,0 0 280 0 0,0 0 147 0 0,0 0 56 0 0,0 0 27 0 0,0 0 21 0 0,34-7 30 0 0,111-18 10 0 0,255-50 2327 0 0,-66 50 1502 0 0,299 19-4057 0 0,-367 7 1359 0 0,1070 32 268 0 0,-410 26-1163 0 0,323 11 393 0 0,61-48-690 0 0,-46-38-512 0 0,-269-37 127 0 0,120-32 352 0 0,744 41-110 0 0,-441 58 268 0 0,-294 23-84 0 0,-310-19-147 0 0,-29-17 907 0 0,51-37-228 0 0,-500 16-514 0 0,877-43 803 0 0,255 20 344 0 0,15 71-1152 0 0,-135-23-534 0 0,-552-9-2355 0 0,-547 19-2285 0 0,-168-8-628 0 0,-41-3 324 0 0</inkml:trace>
  <inkml:trace contextRef="#ctx0" brushRef="#br0" timeOffset="42114.026">5224 2670 11162 0 0,'0'0'2764'0'0,"0"0"-1749"0"0,0 0-655 0 0,0 0 32 0 0,0 0 145 0 0,0 0 135 0 0,0 0 14 0 0,0 0-125 0 0,0 0-171 0 0,0 0-141 0 0,0 0-48 0 0,0 5 43 0 0,4 26 406 0 0,20-39 2841 0 0,17-45-2819 0 0,-40 52-589 0 0,-1 1 31 0 0,0 0 58 0 0,-7 19 496 0 0,-22 32-371 0 0,58-60-5075 0 0,-15-6 850 0 0,-4 6-1505 0 0,-1-2-5808 0 0</inkml:trace>
  <inkml:trace contextRef="#ctx0" brushRef="#br0" timeOffset="42502.827">5342 2323 11018 0 0,'0'0'2117'0'0,"0"0"-290"0"0,0 0-280 0 0,0 0-180 0 0,0 0-231 0 0,0 0-258 0 0,0 0-172 0 0,0 0-104 0 0,0 0-101 0 0,0 0-133 0 0,0 0-97 0 0,0 0-36 0 0,-9 12-39 0 0,-28 35-28 0 0,28-36-32 0 0,9-11-59 0 0,0 0-38 0 0,0 0-18 0 0,0 0-43 0 0,22-22 59 0 0,30-57 490 0 0,-38 63-122 0 0,-14 16-210 0 0,0 0 5 0 0,0 0-33 0 0,-8 8-274 0 0,-25 23-1640 0 0,19-16-4058 0 0,14-14-1106 0 0,0-1-3238 0 0</inkml:trace>
</inkml:ink>
</file>

<file path=ppt/ink/ink8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3777 0 0,'0'0'2071'0'0,"0"0"-75"0"0,0 0-34 0 0,0 0-12 0 0,0 0-139 0 0,0 0-280 0 0,0 0-291 0 0,0 0-237 0 0,0 0-153 0 0,0 0-112 0 0,0 0-32 0 0,0 0-21 0 0,0 0-47 0 0,0 0-19 0 0,22 0 2041 0 0,111 0 255 0 0,93-25-1676 0 0,1 14-771 0 0,-226 11-461 0 0,-1 0 1 0 0,0 0-18 0 0,0 0-45 0 0,0 0-68 0 0,0 0-62 0 0,0 0-98 0 0,0 0-118 0 0,-22 0-12785 0 0,17 3 6617 0 0,-1 1-1493 0 0</inkml:trace>
</inkml:ink>
</file>

<file path=ppt/ink/ink8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12467 0 0,'0'0'4126'0'0,"0"0"-2410"0"0,0 0-809 0 0,0 0 88 0 0,0 0 199 0 0,0 0 73 0 0,0 0-134 0 0,0 0-185 0 0,0 0-169 0 0,0 0-145 0 0,32 1-104 0 0,102 3-79 0 0,-4-9 533 0 0,164 5-1390 0 0,-244-7-3034 0 0,-20-4-4233 0 0,-21 7-1385 0 0</inkml:trace>
</inkml:ink>
</file>

<file path=ppt/ink/ink8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5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9 339 4881 0 0,'0'0'1952'0'0,"0"0"-399"0"0,0 0-148 0 0,0 0 60 0 0,0 0 100 0 0,0 0 17 0 0,0 0-92 0 0,0 0-191 0 0,0 0-280 0 0,0 0-253 0 0,0 0-201 0 0,-2-11-129 0 0,-5-33-42 0 0,7 41-338 0 0,0 1-1 0 0,1-1 0 0 0,-1 0 0 0 0,1 0 0 0 0,-1 0 1 0 0,1 1-1 0 0,0-1 0 0 0,0 0 0 0 0,0 1 0 0 0,0-1 1 0 0,1 1-1 0 0,-1-1 0 0 0,1 1 0 0 0,-1 0 0 0 0,1 0 1 0 0,0-1-1 0 0,0 1 0 0 0,0 0 0 0 0,0 0 0 0 0,0 1 1 0 0,0-1-1 0 0,1 0-55 0 0,10-10 423 0 0,1-2-205 0 0,1 1 1 0 0,0 0-1 0 0,1 1 0 0 0,0 1 0 0 0,1 1 1 0 0,0 0-1 0 0,1 1 0 0 0,0 1 0 0 0,7-2-218 0 0,101 3 577 0 0,-118 10-534 0 0,0 0 0 0 0,0 0 0 0 0,-1 1 1 0 0,0 0-1 0 0,1 0 0 0 0,-1 1 0 0 0,-1-1 1 0 0,1 2-1 0 0,-1-1 0 0 0,0 1 0 0 0,0 0 1 0 0,-1 0-1 0 0,1 0 0 0 0,2 6-43 0 0,33 95 654 0 0,-38-57-562 0 0,-3 0 0 0 0,-2-1 1 0 0,-2 1-1 0 0,-2-1 1 0 0,-2 1-1 0 0,-3-2 0 0 0,-1 0 1 0 0,-3 0-1 0 0,-2-1 1 0 0,-4 4-93 0 0,-15 57 74 0 0,-34 59 77 0 0,45-110-38 0 0,25-57-79 0 0,0 0 24 0 0,0 0 40 0 0,0 0 45 0 0,0-19 563 0 0,26-88-411 0 0,23-29-290 0 0,27-14 1 0 0,-29 59-16 0 0,5 2 0 0 0,34-43 10 0 0,7 33-88 0 0,-93 98 80 0 0,1 0 1 0 0,0 0-1 0 0,0 0 1 0 0,0 0-1 0 0,0 1 1 0 0,0-1 0 0 0,0 0-1 0 0,0 1 1 0 0,0-1-1 0 0,0 0 1 0 0,0 1-1 0 0,1 0 1 0 0,-1-1-1 0 0,0 1 1 0 0,0 0-1 0 0,0-1 1 0 0,1 1-1 0 0,-1 0 1 0 0,0 0 0 0 0,0 0-1 0 0,0 0 1 0 0,1 0-1 0 0,-1 0 1 0 0,0 0-1 0 0,0 1 1 0 0,1-1-1 0 0,-1 0 1 0 0,0 1-1 0 0,0-1 1 0 0,0 1-1 0 0,0-1 1 0 0,0 1 0 0 0,0 0-1 0 0,0-1 1 0 0,0 1-1 0 0,0 0 1 0 0,0 0-1 0 0,0 0 1 0 0,0 0-1 0 0,0-1 1 0 0,-1 1-1 0 0,1 0 1 0 0,0 0 0 0 0,-1 1-1 0 0,1-1 1 0 0,0 0-1 0 0,-1 0 1 0 0,0 0-1 0 0,1 1 8 0 0,12 61 84 0 0,-13-44-54 0 0,1 7-10 0 0,-1 1 1 0 0,-1-1-1 0 0,-2 0 0 0 0,0 0 1 0 0,-2 0-1 0 0,-1 0 0 0 0,-2 6-20 0 0,-20 71 39 0 0,-14 37-11 0 0,33-63-239 0 0,9-76 154 0 0,0-1 4 0 0,0 0 7 0 0,9-16-96 0 0,137-201 202 0 0,45-61-123 0 0,-75 146-9 0 0,-116 132 67 0 0,0-1-1 0 0,0 1 1 0 0,0-1 0 0 0,0 1 0 0 0,1-1-1 0 0,-1 1 1 0 0,0 0 0 0 0,0-1-1 0 0,0 1 1 0 0,1 0 0 0 0,-1-1 0 0 0,0 1-1 0 0,1 0 1 0 0,-1-1 0 0 0,0 1-1 0 0,1 0 1 0 0,-1-1 0 0 0,0 1 0 0 0,1 0-1 0 0,-1 0 1 0 0,0 0 0 0 0,1-1-1 0 0,-1 1 1 0 0,1 0 0 0 0,-1 0 0 0 0,0 0-1 0 0,1 0 1 0 0,-1 0 0 0 0,1 0-1 0 0,-1 0 1 0 0,1 0 0 0 0,-1 0 0 0 0,0 0-1 0 0,1 0 1 0 0,-1 0 0 0 0,1 0 0 0 0,-1 0-1 0 0,1 0 1 0 0,-1 0 0 0 0,0 0-1 0 0,1 1 1 0 0,-1-1 0 0 0,1 0 0 0 0,-1 0-1 0 0,0 0 1 0 0,1 1 0 0 0,-1-1-1 0 0,0 0 1 0 0,1 1 0 0 0,-1-1 0 0 0,0 0-1 0 0,1 1 1 0 0,-1-1 0 0 0,0 0-1 0 0,0 1 1 0 0,0-1 0 0 0,1 0 0 0 0,-1 1-1 0 0,0-1 1 0 0,0 1 0 0 0,0-1-1 0 0,0 0 1 0 0,0 1 0 0 0,1-1 0 0 0,-1 1-1 0 0,0-1 1 0 0,0 1 0 0 0,0-1 0 0 0,0 0-1 0 0,0 1 6 0 0,-2 37-12 0 0,2-32 49 0 0,-51 251 215 0 0,11-28-114 0 0,35-108-132 0 0,8-112-686 0 0,13-24-7538 0 0,-8 6 7806 0 0,51-63-14540 0 0,-45 60 11481 0 0</inkml:trace>
  <inkml:trace contextRef="#ctx0" brushRef="#br0" timeOffset="628.631">1626 471 2345 0 0,'0'0'2936'0'0,"0"0"-470"0"0,0 0-191 0 0,0 0-4 0 0,0 0-129 0 0,0 0-152 0 0,0 0-168 0 0,0 0-227 0 0,0 0-283 0 0,0 0-276 0 0,0 0-300 0 0,0 0-228 0 0,-5 3-134 0 0,-22 13-98 0 0,1 2 0 0 0,1 0 0 0 0,0 2 0 0 0,2 1 0 0 0,0 1 0 0 0,-10 14-276 0 0,10-9 27 0 0,2 1-1 0 0,1 1 1 0 0,2 1 0 0 0,0 0-1 0 0,-12 33-26 0 0,25-50-31 0 0,-1 1 0 0 0,2 0 0 0 0,0 0-1 0 0,0 0 1 0 0,1 0 0 0 0,1 1 0 0 0,1-1-1 0 0,0 1 1 0 0,1 1 31 0 0,1-14-4 0 0,0 0-1 0 0,0 0 1 0 0,1-1 0 0 0,-1 1-1 0 0,1 0 1 0 0,0 0 0 0 0,-1-1-1 0 0,1 1 1 0 0,0-1 0 0 0,0 1-1 0 0,0-1 1 0 0,0 0 0 0 0,0 0-1 0 0,0 0 1 0 0,1 0-1 0 0,-1 0 1 0 0,0 0 0 0 0,1-1-1 0 0,-1 1 1 0 0,0-1 0 0 0,1 1-1 0 0,-1-1 1 0 0,0 0 0 0 0,1 0-1 0 0,-1 0 1 0 0,0 0 0 0 0,1-1-1 0 0,-1 1 1 0 0,1 0 0 0 0,-1-1-1 0 0,0 0 1 0 0,0 0-1 0 0,1 0 1 0 0,-1 0 0 0 0,0 0-1 0 0,0 0 1 0 0,0 0 0 0 0,0-1 4 0 0,121-115 813 0 0,-97 86-693 0 0,166-186 560 0 0,-164 183-525 0 0,-19 60-222 0 0,12 114 325 0 0,-14 345-121 0 0,-7-456-103 0 0,-2-1-1 0 0,-1 1 1 0 0,-2-1-1 0 0,0 0 1 0 0,-2 0-1 0 0,-1-1 1 0 0,-1 0-1 0 0,-2 0 1 0 0,0-1-1 0 0,-2 0 1 0 0,-1-1-1 0 0,0-1 1 0 0,-2 0-1 0 0,-1-1 1 0 0,-13 13-34 0 0,-68 66 99 0 0,83-91-66 0 0,10-7-13 0 0,0 0-1 0 0,0 0 1 0 0,-1 0-1 0 0,1-1 1 0 0,-1 0 0 0 0,0 0-1 0 0,0 0 1 0 0,0-1-1 0 0,0 0 1 0 0,0 0-1 0 0,-1-1 1 0 0,1 0 0 0 0,-5 1-20 0 0,8-4 0 0 0,1 1 0 0 0,-1-1 0 0 0,0 0 1 0 0,1 0-1 0 0,0-1 0 0 0,-1 1 1 0 0,1 0-1 0 0,0-1 0 0 0,0 1 0 0 0,0-1 1 0 0,1 0-1 0 0,-1 1 0 0 0,0-1 0 0 0,1 0 1 0 0,0 0-1 0 0,0 0 0 0 0,0 0 0 0 0,0 0 1 0 0,0-1-1 0 0,1 1 0 0 0,-1 0 1 0 0,1 0-1 0 0,0 0 0 0 0,0-1 0 0 0,0 1 1 0 0,0 0-1 0 0,1-2 0 0 0,-1 5-1 0 0,-1-22-22 0 0,1 0 0 0 0,0 0 0 0 0,2 0 0 0 0,1 0 0 0 0,0 0 0 0 0,2 1 0 0 0,0-1-1 0 0,1 1 1 0 0,3-3 23 0 0,14-30-545 0 0,2 2 0 0 0,3 0 1 0 0,1 2-1 0 0,3 1 0 0 0,16-17 545 0 0,2 0-3660 0 0,-17 23-5564 0 0,-27 34 5900 0 0,5-3-5679 0 0</inkml:trace>
  <inkml:trace contextRef="#ctx0" brushRef="#br0" timeOffset="1187.29">2150 0 16564 0 0,'0'0'1817'0'0,"0"0"-310"0"0,0 0-189 0 0,0 0-89 0 0,0 0-174 0 0,0 0-202 0 0,0 0-187 0 0,0 0-164 0 0,0 0-143 0 0,0 0-133 0 0,0 0-80 0 0,0 0-26 0 0,0 0 13 0 0,-8 12 14 0 0,-26 39 22 0 0,7 37 353 0 0,22-54-404 0 0,-42 227 198 0 0,20-1-238 0 0,12 80-142 0 0,54-351 80 0 0,77-78 130 0 0,-13 2-147 0 0,-4 17 24 0 0,-97 70-24 0 0,-1 0 0 0 0,0 1 1 0 0,1-1-1 0 0,-1 1 1 0 0,0-1-1 0 0,1 1 1 0 0,-1 0-1 0 0,0 0 0 0 0,0 0 1 0 0,0-1-1 0 0,1 1 1 0 0,-1 0-1 0 0,0 0 1 0 0,0 0-1 0 0,0 1 0 0 0,-1-1 1 0 0,1 0-1 0 0,0 0 1 0 0,0 0-1 0 0,-1 1 0 0 0,1-1 1 0 0,-1 0-1 0 0,1 1 1 0 0,-1-1-1 0 0,1 1 1 0 0,-1-1-1 0 0,0 0 0 0 0,0 1 1 0 0,1-1-1 0 0,-1 2 1 0 0,7 232 252 0 0,-6-147-450 0 0,9-74-3093 0 0,3-13-5808 0 0,-11-1 6232 0 0,2 0-8709 0 0</inkml:trace>
</inkml:ink>
</file>

<file path=ppt/ink/ink8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1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49 829 12371 0 0,'0'0'1377'0'0,"0"0"-361"0"0,0 0-126 0 0,0 0 57 0 0,0 0 2 0 0,0 0-38 0 0,0 0-88 0 0,0 0-128 0 0,0 0-106 0 0,0 0-68 0 0,0 0-32 0 0,0 0-22 0 0,34-13-50 0 0,105-39-91 0 0,-72 40 16 0 0,-64 13-320 0 0,0 0 0 0 0,0 0 0 0 0,0 1 0 0 0,0-1 0 0 0,0 1 0 0 0,0 0-1 0 0,-1 0 1 0 0,1 0 0 0 0,-1 0 0 0 0,1 0 0 0 0,-1 0 0 0 0,0 1 0 0 0,0-1-1 0 0,0 1 1 0 0,0-1 0 0 0,0 1 0 0 0,-1 0 0 0 0,1 0 0 0 0,-1 0 0 0 0,1 0 0 0 0,-1 0-1 0 0,0 0 1 0 0,-1 0 0 0 0,1 0 0 0 0,0 0 0 0 0,-1 0 0 0 0,0 1 0 0 0,1-1 0 0 0,-1 0-1 0 0,-1 0 1 0 0,1 1 0 0 0,0-1 0 0 0,-1 0 0 0 0,0 0 0 0 0,1 0 0 0 0,-1 0-1 0 0,-1 0 1 0 0,1 0 0 0 0,0 0 0 0 0,-2 3-22 0 0,-114 148 494 0 0,76-106-428 0 0,-51 62 274 0 0,65-65 156 0 0,25-33-347 0 0,2-10-125 0 0,-1-1-1 0 0,0 1 1 0 0,1-1-1 0 0,-1 1 1 0 0,1 0-1 0 0,-1-1 1 0 0,1 1-1 0 0,0 0 1 0 0,-1-1-1 0 0,1 1 1 0 0,0 0-1 0 0,0-1 1 0 0,1 1-1 0 0,-1 0 1 0 0,0-1-1 0 0,0 1 1 0 0,1 0-1 0 0,-1-1 1 0 0,1 1-1 0 0,-1-1 1 0 0,1 1-1 0 0,0 0 1 0 0,0-1-1 0 0,0 0 1 0 0,0 1-1 0 0,0-1 1 0 0,0 0-1 0 0,0 1 1 0 0,0-1-1 0 0,0 0 1 0 0,0 0-1 0 0,1 0 1 0 0,-1 0-1 0 0,1 0 1 0 0,-1 0-1 0 0,1 0 1 0 0,-1 0-1 0 0,1-1 1 0 0,-1 1-1 0 0,1-1 1 0 0,0 1-24 0 0,10 1 119 0 0,1-1 0 0 0,-1 0 1 0 0,1 0-1 0 0,-1-1 0 0 0,1-1 1 0 0,0 0-1 0 0,-1-1 0 0 0,0 0 1 0 0,1-1-1 0 0,-1 0 0 0 0,8-4-119 0 0,22-4 173 0 0,50-22 7 0 0,-84 23-2541 0 0,-10 6-2671 0 0,1-1-4410 0 0,1 2-1902 0 0</inkml:trace>
  <inkml:trace contextRef="#ctx0" brushRef="#br0" timeOffset="-870.016">274 0 7394 0 0,'0'0'1843'0'0,"0"0"-39"0"0,0 0-70 0 0,0 0 5 0 0,0 0-10 0 0,0 0-196 0 0,0 0-266 0 0,0 0-298 0 0,0 0-309 0 0,0 0-230 0 0,0 0-162 0 0,0 0-35 0 0,0 0 31 0 0,-1 9 42 0 0,6 233 1261 0 0,9-107-1335 0 0,-8-105-332 0 0,-4-9-517 0 0,-3-10-1094 0 0,5-1-3690 0 0,-4-8 3467 0 0,0-1-1600 0 0,0-1-3294 0 0,0 0 2981 0 0</inkml:trace>
  <inkml:trace contextRef="#ctx0" brushRef="#br0" timeOffset="-619.828">1 490 7954 0 0,'0'0'2554'0'0,"0"0"-879"0"0,0 0-548 0 0,0 0-122 0 0,0 0 59 0 0,0 0 49 0 0,0 0 7 0 0,0 0-20 0 0,0 0-106 0 0,0 0-150 0 0,0 0-129 0 0,0 0-81 0 0,26 7-64 0 0,82 20-89 0 0,-11-25 213 0 0,8-21-245 0 0,2 0-790 0 0,-33 14-2955 0 0,-62 9-278 0 0,-10 10-6134 0 0,-2-10 2534 0 0</inkml:trace>
  <inkml:trace contextRef="#ctx0" brushRef="#br0" timeOffset="1510.176">1060 354 4985 0 0,'0'0'1270'0'0,"0"0"-34"0"0,0 0 91 0 0,0 0 319 0 0,0 0 261 0 0,0 0-54 0 0,0 0-248 0 0,0 0-358 0 0,0 0-360 0 0,0 0-261 0 0,0 0-180 0 0,0 0-105 0 0,0 0-15 0 0,3-1 76 0 0,-1 4-314 0 0,-1-1 0 0 0,1 1 0 0 0,0 0 0 0 0,-1 0 0 0 0,1 0 0 0 0,-1 0 0 0 0,0 0-1 0 0,0 0 1 0 0,0 0 0 0 0,0 0 0 0 0,0 0 0 0 0,-1 0 0 0 0,0 0 0 0 0,1 1 0 0 0,-1-1 0 0 0,0 0 0 0 0,-1 0-1 0 0,1 0 1 0 0,0 1 0 0 0,-1-1 0 0 0,0 0 0 0 0,-1 2-88 0 0,2 13 163 0 0,-2 281 1101 0 0,0 1-831 0 0,-6-234-526 0 0,-7-54-3187 0 0,1-23-5809 0 0,11 4 3785 0 0,-1 3-828 0 0</inkml:trace>
  <inkml:trace contextRef="#ctx0" brushRef="#br0" timeOffset="1860.945">676 380 6001 0 0,'0'0'1727'0'0,"0"0"-142"0"0,0 0-68 0 0,0 0 8 0 0,0 0-16 0 0,0 0-116 0 0,0 0-245 0 0,0 0-304 0 0,0 0-239 0 0,0 0-94 0 0,0 0 13 0 0,0 0 97 0 0,0 0 53 0 0,14-3-12 0 0,46-5-47 0 0,-1 18 395 0 0,37 4-126 0 0,1-4 0 0 0,1-5 0 0 0,32-4-884 0 0,40-19 56 0 0,-130 18-2980 0 0,-42 15-1066 0 0,-29 24-7775 0 0,20-27 5265 0 0</inkml:trace>
  <inkml:trace contextRef="#ctx0" brushRef="#br0" timeOffset="2167.089">673 1168 10042 0 0,'0'0'2530'0'0,"0"0"-1390"0"0,0 0-488 0 0,0 0 209 0 0,0 0 324 0 0,0 0 175 0 0,0 0-45 0 0,0 0-197 0 0,0 0-195 0 0,0 0-142 0 0,0 0-95 0 0,0 0-38 0 0,27 4-23 0 0,89 16-28 0 0,3-16 715 0 0,61-29-293 0 0,6-12-2005 0 0,-185 37 651 0 0,50-14-2365 0 0,-35 7-2045 0 0,-4-1-5187 0 0,-8 4 1836 0 0</inkml:trace>
  <inkml:trace contextRef="#ctx0" brushRef="#br0" timeOffset="2616.042">632 155 7050 0 0,'0'0'1731'0'0,"0"0"-8"0"0,0 0 49 0 0,0 0-20 0 0,0 0-211 0 0,0 0-329 0 0,0 0-321 0 0,0 0-252 0 0,0 0-110 0 0,0 0 79 0 0,0 0 123 0 0,0 0 121 0 0,0 0 46 0 0,13 6-89 0 0,82 24 543 0 0,0-29-165 0 0,1-4-1 0 0,92-16-1186 0 0,-172 17-272 0 0,105-3-805 0 0,-83 13-2523 0 0,-1 9-3656 0 0,-22-9 806 0 0,-6-1-1358 0 0</inkml:trace>
  <inkml:trace contextRef="#ctx0" brushRef="#br0" timeOffset="3611.021">1355 1149 5049 0 0,'0'0'1008'0'0,"0"0"-314"0"0,0 0 131 0 0,0 0 376 0 0,0 0 296 0 0,0 0 68 0 0,0 0-106 0 0,0 0-177 0 0,0 0-123 0 0,0 0-29 0 0,0 0-23 0 0,0 0 9 0 0,0 0-6 0 0,15 8-66 0 0,44 23-117 0 0,-58-30-880 0 0,0-1 0 0 0,1 1 0 0 0,-1-1 0 0 0,1 1 0 0 0,-1-1 0 0 0,1 1 0 0 0,-1-1 0 0 0,1 0 0 0 0,-1 0 0 0 0,1 0 0 0 0,0 0 0 0 0,-1 0 0 0 0,1 0 0 0 0,-1 0 0 0 0,1 0 0 0 0,-1-1 0 0 0,1 1 0 0 0,-1-1 0 0 0,1 1 0 0 0,-1-1 0 0 0,1 1 0 0 0,-1-1 0 0 0,0 0 1 0 0,1 0-1 0 0,-1 1 0 0 0,0-1 0 0 0,0 0 0 0 0,1 0 0 0 0,0-2-47 0 0,1 0 140 0 0,117-90 1876 0 0,-20-11-1391 0 0,-80 79-572 0 0,-1 0 0 0 0,-1-1 0 0 0,-2 0 0 0 0,0-2 0 0 0,-2 0 1 0 0,-1-1-1 0 0,5-17-53 0 0,-10-29-100 0 0,-10 73 38 0 0,0 1 0 0 0,-1 0 1 0 0,1 0-1 0 0,-1 0 1 0 0,1 0-1 0 0,-1 0 0 0 0,1 0 1 0 0,-1 1-1 0 0,0-1 0 0 0,1 1 1 0 0,-1 0-1 0 0,0 0 1 0 0,1 0-1 0 0,-1 0 0 0 0,0 0 1 0 0,1 1-1 0 0,-1-1 0 0 0,0 1 1 0 0,-1 0 61 0 0,-6 5-101 0 0,0 0 1 0 0,1 1 0 0 0,-1 0-1 0 0,2 1 1 0 0,-1 0 0 0 0,1 0-1 0 0,0 1 1 0 0,1 0 0 0 0,-6 8 100 0 0,10-12-23 0 0,-8 8 2 0 0,1 0 1 0 0,0 1-1 0 0,1 0 0 0 0,1 0 0 0 0,0 1 0 0 0,1 0 0 0 0,1 1 1 0 0,0-1-1 0 0,1 1 0 0 0,0 0 0 0 0,2 0 0 0 0,0 1 1 0 0,-1 14 20 0 0,5-27 4 0 0,-1 1 0 0 0,1 0 0 0 0,0-1 1 0 0,0 1-1 0 0,1-1 0 0 0,-1 1 1 0 0,1-1-1 0 0,0 0 0 0 0,0 0 0 0 0,0 0 1 0 0,1 0-1 0 0,0 0 0 0 0,-1 0 1 0 0,1 0-1 0 0,0-1 0 0 0,1 0 0 0 0,-1 1 1 0 0,1-1-1 0 0,-1-1 0 0 0,1 1 1 0 0,0 0-1 0 0,0-1 0 0 0,0 0 0 0 0,4 2-4 0 0,110 27 362 0 0,-93-33-253 0 0,0-2-1 0 0,0 0 1 0 0,-1-2 0 0 0,1-1 0 0 0,-1-1 0 0 0,-1-1 0 0 0,0-1 0 0 0,0-1 0 0 0,-1-1 0 0 0,0-1 0 0 0,-1-1 0 0 0,0 0-1 0 0,-1-2 1 0 0,-1 0 0 0 0,1-3-109 0 0,-6 8 19 0 0,0 0-1 0 0,-1 0 0 0 0,0-1 0 0 0,-1-1 1 0 0,0 0-1 0 0,-1-1 0 0 0,0 0 0 0 0,-1-1 1 0 0,-1 0-1 0 0,-1 0 0 0 0,0-1 0 0 0,-1 0 1 0 0,4-14-19 0 0,-9 28-12 0 0,-2 1-1 0 0,1-1 1 0 0,0 0 0 0 0,0 0 0 0 0,-1 0 0 0 0,1 0 0 0 0,-1 0 0 0 0,1 0 0 0 0,-1 1 0 0 0,0-1-1 0 0,0 0 1 0 0,1 0 0 0 0,-2 0 0 0 0,1 0 0 0 0,0 0 0 0 0,0 0 0 0 0,-1 0 0 0 0,1 0 0 0 0,-1 0-1 0 0,1 0 1 0 0,-1 0 0 0 0,0 0 0 0 0,0 1 0 0 0,0-1 0 0 0,0 0 0 0 0,0 0 0 0 0,0 1 0 0 0,0-1-1 0 0,-1 1 1 0 0,1-1 0 0 0,0 1 0 0 0,-1 0 0 0 0,1-1 0 0 0,-1 1 0 0 0,0 0 0 0 0,1 0-1 0 0,-1 0 1 0 0,0 0 0 0 0,0 1 0 0 0,0-1 0 0 0,0 0 0 0 0,1 1 0 0 0,-1-1 0 0 0,0 1 0 0 0,0 0-1 0 0,0-1 1 0 0,0 1 0 0 0,-1 0 12 0 0,-7 2-64 0 0,1 1 1 0 0,0 0-1 0 0,0 1 0 0 0,0 0 0 0 0,1 0 0 0 0,-1 1 1 0 0,1 0-1 0 0,0 0 0 0 0,0 1 0 0 0,1 0 1 0 0,0 0-1 0 0,0 1 0 0 0,0-1 0 0 0,-2 6 64 0 0,-15 10-55 0 0,8-7 3 0 0,0 1 0 0 0,1 1-1 0 0,1 1 1 0 0,1 0 0 0 0,0 1 0 0 0,1 0 0 0 0,-3 9 52 0 0,13-24-15 0 0,-1-1 0 0 0,1 1 0 0 0,0 0 0 0 0,1 0 0 0 0,-1 0 0 0 0,1 1 0 0 0,-1-1 1 0 0,1 0-1 0 0,0 0 0 0 0,1 1 0 0 0,-1-1 0 0 0,1 0 0 0 0,0 1 0 0 0,0-1 1 0 0,0 1-1 0 0,1-1 0 0 0,0 0 0 0 0,-1 1 0 0 0,2-1 0 0 0,-1 0 0 0 0,0 0 0 0 0,1 1 1 0 0,0-1-1 0 0,0-1 0 0 0,0 1 0 0 0,0 0 0 0 0,0 0 0 0 0,1-1 0 0 0,0 1 0 0 0,0-1 1 0 0,0 0-1 0 0,0 0 0 0 0,2 2 15 0 0,5-1 37 0 0,1 0-1 0 0,-1 0 1 0 0,1-1 0 0 0,-1 0-1 0 0,1-1 1 0 0,0 0 0 0 0,0-1-1 0 0,0 0 1 0 0,0-1 0 0 0,0 0 0 0 0,0 0-1 0 0,0-1 1 0 0,0-1 0 0 0,0 0-1 0 0,0-1 1 0 0,0 0 0 0 0,-1 0 0 0 0,1-1-1 0 0,1-1-36 0 0,27-13 217 0 0,0-1 0 0 0,-2-2 0 0 0,0-2 1 0 0,9-8-218 0 0,-24 15 76 0 0,0-1 0 0 0,-1 0 0 0 0,-1-2 0 0 0,0 0 1 0 0,-2-1-1 0 0,14-20-76 0 0,-26 31-7 0 0,0 0 0 0 0,-1-1 1 0 0,0 0-1 0 0,-1-1 0 0 0,0 1 0 0 0,0-1 0 0 0,-1 1 1 0 0,-1-1-1 0 0,1 0 0 0 0,-2 0 0 0 0,0 0 1 0 0,0-3 6 0 0,-2 12-25 0 0,0 1 0 0 0,-1 0 1 0 0,1-1-1 0 0,0 1 0 0 0,0 0 1 0 0,-1 0-1 0 0,1 0 0 0 0,-1 0 1 0 0,1 0-1 0 0,-1 0 0 0 0,0 1 1 0 0,1-1-1 0 0,-1 0 0 0 0,0 1 1 0 0,1-1-1 0 0,-1 1 0 0 0,0 0 0 0 0,0 0 1 0 0,1-1-1 0 0,-1 1 0 0 0,0 0 1 0 0,0 1-1 0 0,0-1 0 0 0,1 0 1 0 0,-1 0-1 0 0,0 1 0 0 0,0-1 1 0 0,1 1-1 0 0,-1-1 0 0 0,0 1 1 0 0,1 0-1 0 0,-1 0 0 0 0,1 0 1 0 0,-1 0-1 0 0,1 0 0 0 0,-1 0 1 0 0,1 0-1 0 0,-1 1 25 0 0,-16 12-44 0 0,1 1-1 0 0,1 1 1 0 0,0 0-1 0 0,1 1 1 0 0,1 1-1 0 0,1 0 1 0 0,0 1-1 0 0,2 0 1 0 0,0 1-1 0 0,1 0 1 0 0,1 1-1 0 0,0 0 1 0 0,2 0-1 0 0,-2 14 45 0 0,7-30-14 0 0,0 0 0 0 0,0 0 0 0 0,1 0 0 0 0,-1 0 0 0 0,2 0-1 0 0,-1 0 1 0 0,0 1 0 0 0,1-1 0 0 0,0 0 0 0 0,0 1 0 0 0,1-1 0 0 0,-1 0-1 0 0,1 0 1 0 0,0 1 0 0 0,1-1 0 0 0,-1 0 0 0 0,1 0 0 0 0,0 0 0 0 0,0-1 0 0 0,1 1-1 0 0,-1 0 1 0 0,1-1 0 0 0,0 1 0 0 0,0-1 0 0 0,1 0 0 0 0,-1 0 0 0 0,1 0-1 0 0,0-1 1 0 0,0 1 0 0 0,0-1 0 0 0,1 0 0 0 0,-1 0 0 0 0,1 0 0 0 0,-1-1-1 0 0,6 2 15 0 0,-1-1-89 0 0,-1 0 0 0 0,1-1 0 0 0,0 0-1 0 0,0-1 1 0 0,0 0 0 0 0,0 0 0 0 0,1-1-1 0 0,-1 0 1 0 0,0-1 0 0 0,0 0 0 0 0,0 0-1 0 0,0-1 1 0 0,0 0 0 0 0,0-1 0 0 0,0 0 89 0 0,33-20-3657 0 0,-8-12-3954 0 0,-26 24 2096 0 0,0 3-422 0 0</inkml:trace>
  <inkml:trace contextRef="#ctx0" brushRef="#br0" timeOffset="3964.179">2695 398 13195 0 0,'0'0'1994'0'0,"0"0"-415"0"0,0 0-259 0 0,0 0-149 0 0,0 0-180 0 0,0 0-167 0 0,0 0-145 0 0,0 0-81 0 0,0 0-44 0 0,0 0-61 0 0,0 0-41 0 0,0 0-19 0 0,27-15-17 0 0,82-45-23 0 0,-100 54-295 0 0,-1 1-1 0 0,1 0 1 0 0,0 1 0 0 0,0 0-1 0 0,0 0 1 0 0,1 1 0 0 0,-1 0-1 0 0,1 0 1 0 0,0 1-1 0 0,9 0-97 0 0,-9 1 14 0 0,-9 0-16 0 0,0 1 0 0 0,0-1 1 0 0,0 0-1 0 0,0 1 0 0 0,0 0 1 0 0,0-1-1 0 0,0 1 0 0 0,1 0 1 0 0,-1-1-1 0 0,0 1 0 0 0,0 0 1 0 0,0 0-1 0 0,0 0 0 0 0,1 0 1 0 0,-1 0-1 0 0,0 0 0 0 0,0 0 1 0 0,0 0-1 0 0,0 1 0 0 0,1-1 1 0 0,-1 0-1 0 0,0 1 0 0 0,0-1 1 0 0,0 1-1 0 0,0-1 0 0 0,0 1 1 0 0,0 0-1 0 0,0-1 0 0 0,0 1 1 0 0,0 0-1 0 0,0 0 0 0 0,-1-1 1 0 0,1 1-1 0 0,0 0 0 0 0,0 0 1 0 0,-1 0-1 0 0,1 0 0 0 0,0 0 1 0 0,-1 0-1 0 0,1 0 0 0 0,-1 0 1 0 0,0 1-1 0 0,1-1 0 0 0,-1 0 1 0 0,0 0-1 0 0,0 0 0 0 0,1 0 1 0 0,-1 0-1 0 0,0 1 0 0 0,0-1 1 0 0,0 0-1 0 0,-1 1 2 0 0,0 6 14 0 0,0-1 1 0 0,-1 1 0 0 0,-1 0-1 0 0,1 0 1 0 0,-1-1 0 0 0,0 0-1 0 0,-1 1 1 0 0,0-1-1 0 0,0-1 1 0 0,-1 1 0 0 0,1 0-1 0 0,-1-1 1 0 0,-1 0-1 0 0,0 0-14 0 0,-26 39 72 0 0,13-16-48 0 0,12-20-19 0 0,0 0 0 0 0,1 1 0 0 0,0 0-1 0 0,0 0 1 0 0,1 0 0 0 0,1 1 0 0 0,0 0 0 0 0,0-1-1 0 0,1 1 1 0 0,0 1 0 0 0,1-1 0 0 0,0 0-1 0 0,1 1 1 0 0,0-1 0 0 0,1 6-5 0 0,2-14 10 0 0,0 1 0 0 0,0-1 0 0 0,1 0 0 0 0,-1 0 0 0 0,1 0 0 0 0,0 0 0 0 0,0-1 0 0 0,0 1 0 0 0,0-1 1 0 0,0 0-1 0 0,0 0 0 0 0,1 0 0 0 0,-1 0 0 0 0,1 0 0 0 0,-1-1 0 0 0,1 1 0 0 0,0-1 0 0 0,0 0 0 0 0,-1 0 0 0 0,1-1 0 0 0,0 1 0 0 0,0-1 0 0 0,0 0 0 0 0,0 0 0 0 0,0 0 0 0 0,2-1-10 0 0,75-3-206 0 0,-27-11-4290 0 0,-48 13 3002 0 0,7-2-2980 0 0,-5-1-1839 0 0,-3-1-3332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22.45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1742 0,'-173'168,"8"8,-65 97,-189 202,-90 15,386-359,123-131,0-1,0 1,-1 0,1-1,0 1,0 0,-1-1,1 1,0 0,-1 0,1-1,0 1,-1 0,1 0,0 0,-1-1,1 1,0 0,-1 0,1 0,-1 0,1 0,0 0,-1 0,1 0,-1 0,1 0,0 0,-1 0,1 0,-1 0,1 0,0 0,-1 0,1 1,-1-1,1 0,0 0,-1 0,1 1,0-1,-1 0,1 0,0 1,0-1,-1 0,1 1,0-1,0 0,0 1,-1-1,1 0,0 1,0-1,0 1,0-1,0 0,0 1,-1-1,8-32,11-17,-3-1,-2 0,-2-1,-2 0,-3-1,-2 0,-2-37,-2 77,-2 0,1 1,-2-1,1 1,-2 0,1 0,-2 0,1 0,-2 1,1-1,-1 2,-1-1,0 0,0 1,-7-6,11 13,0 0,0 1,0 0,0 0,0 0,0 0,-1 0,1 1,0 0,0-1,-1 1,1 0,0 0,-1 1,1-1,0 1,0 0,0 0,-1 0,1 0,0 0,0 0,1 1,-1 0,0-1,0 1,1 0,-1 1,1-1,0 0,-1 1,1-1,0 1,1 0,-1-1,0 1,1 0,-1 0,1 0,0 0,0 0,0 1,1-1,-1 0,1 0,0 1,-1-1,2 5,0-1,0 1,0-1,1 1,0-1,0 0,1 0,0 0,0 0,1 0,-1-1,2 1,-1-1,1 0,0-1,0 1,0-1,1 0,0 0,0 0,0-1,3 2,13 7,1 0,0-2,0 0,1-2,0 0,2-2,72 15,1-4,1-5,0-4,0-4,74-7,-93 13,-80-10,-1 0,0-1,0 1,1 0,-1 0,0 0,0 0,0 0,0 0,0 0,0 0,0 0,0 0,0 0,-1 0,1 0,0-1,0 1,-1 0,1 0,-1 0,1 0,-1 0,1-1,-1 1,0 0,1-1,-1 1,0 0,1-1,-1 1,0-1,0 1,0-1,1 1,-1-1,0 0,0 1,0-1,0 0,0 0,0 1,0-1,0 0,-1 0,-41 16,-1-1,-1-2,-1-3,-10 1,-4 1,-440 62,468-71</inkml:trace>
</inkml:ink>
</file>

<file path=ppt/ink/ink8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3385 0 0,'0'0'2448'0'0,"0"0"-454"0"0,0 0-263 0 0,0 0-65 0 0,0 0-90 0 0,0 0-233 0 0,0 0-300 0 0,0 0-292 0 0,0 0-254 0 0,0 0-179 0 0,0 0-32 0 0,0 0 100 0 0,0 0 157 0 0,9 2 139 0 0,293 26 4013 0 0,-63-25-4181 0 0,-239-3-778 0 0,0 0-150 0 0,-4-7-7343 0 0,-13 0-2098 0 0,9 7 4287 0 0</inkml:trace>
  <inkml:trace contextRef="#ctx0" brushRef="#br0" timeOffset="262.676">277 0 9978 0 0,'0'0'1809'0'0,"0"0"-612"0"0,0 0-411 0 0,0 0-56 0 0,0 0 216 0 0,0 0 162 0 0,0 0 55 0 0,0 0-33 0 0,0 0-222 0 0,0 0-231 0 0,0 0-133 0 0,0 0-78 0 0,4 34-66 0 0,12 104-64 0 0,0 96 296 0 0,-15-222-320 0 0,6 30-3157 0 0,-6-41 2612 0 0,-1 0 1 0 0,0 0 0 0 0,1 0-1 0 0,-1-1 1 0 0,1 1 0 0 0,0 0-1 0 0,-1 0 1 0 0,1-1 0 0 0,0 1-1 0 0,-1 0 1 0 0,1-1-1 0 0,0 1 1 0 0,0-1 0 0 0,0 1-1 0 0,-1-1 1 0 0,1 1 0 0 0,0-1-1 0 0,0 1 1 0 0,0-1 0 0 0,0 0-1 0 0,0 1 1 0 0,0-1 0 0 0,0 0-1 0 0,0 0 1 0 0,0 0-1 0 0,0 0 1 0 0,0 0 0 0 0,0 0-1 0 0,0 0 1 0 0,0 0 0 0 0,0 0-1 0 0,0-1 1 0 0,0 1 0 0 0,-1 0-1 0 0,1 0 1 0 0,0-1-1 0 0,0 1 1 0 0,0-1 0 0 0,0 1-1 0 0,0-1 233 0 0,27-16-8375 0 0,-20 10 5768 0 0</inkml:trace>
</inkml:ink>
</file>

<file path=ppt/ink/ink8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57 13739 0 0,'0'0'1760'0'0,"0"0"-297"0"0,0 0-232 0 0,0 0-67 0 0,0 0-85 0 0,0 0-146 0 0,0 0-196 0 0,0 0-149 0 0,0 0-61 0 0,0 0-43 0 0,0 0-20 0 0,0 0 7 0 0,0 0-28 0 0,-7 33-55 0 0,-23 105-51 0 0,26-123-265 0 0,0-1-1 0 0,0 1 0 0 0,1-1 0 0 0,1 1 0 0 0,0 0-1 0 0,1 0 1 0 0,1 0 0 0 0,0 0 0 0 0,1 0 0 0 0,1 5-71 0 0,36 86 96 0 0,5-54-728 0 0,-42-51 358 0 0,1 0 1 0 0,-1 1 0 0 0,1-1 0 0 0,0 0 0 0 0,0-1 0 0 0,0 1-1 0 0,0 0 1 0 0,0-1 0 0 0,0 1 0 0 0,0-1 0 0 0,0 1 0 0 0,0-1 0 0 0,0 0-1 0 0,0 0 1 0 0,0 0 0 0 0,0 0 0 0 0,0 0 0 0 0,0 0 0 0 0,0 0-1 0 0,0-1 1 0 0,0 1 0 0 0,0-1 0 0 0,0 0 0 0 0,1 0 273 0 0,24-23-13399 0 0,-23 16 7372 0 0</inkml:trace>
  <inkml:trace contextRef="#ctx0" brushRef="#br0" timeOffset="255.212">1 525 10658 0 0,'0'0'2279'0'0,"0"0"-745"0"0,0 0-554 0 0,0 0-23 0 0,0 0 201 0 0,0 0 127 0 0,0 0 30 0 0,0 0-104 0 0,0 0-254 0 0,0 0-201 0 0,0 0-149 0 0,0 0-85 0 0,0 0-64 0 0,35 6-58 0 0,110 18-85 0 0,-57-25 40 0 0,-72-3-296 0 0,288-61-1333 0 0,-259 64-1907 0 0,-26 1-770 0 0,-17 0 3327 0 0,3 1-2998 0 0,-3 2-2341 0 0,1 0-1228 0 0</inkml:trace>
  <inkml:trace contextRef="#ctx0" brushRef="#br0" timeOffset="733.634">111 793 6073 0 0,'0'0'3709'0'0,"0"0"-1651"0"0,0 0-642 0 0,0 0 32 0 0,0 0 51 0 0,0 0-122 0 0,0 0-218 0 0,0 0-194 0 0,0 0-141 0 0,0 0-149 0 0,0 0-115 0 0,0 0-96 0 0,27-11-66 0 0,85-36-71 0 0,-50 32 138 0 0,58 12-101 0 0,-118 3-359 0 0,0 1-1 0 0,-1 0 1 0 0,1 0-1 0 0,0-1 1 0 0,0 1-1 0 0,-1 1 1 0 0,1-1-1 0 0,0 0 1 0 0,-1 0 0 0 0,1 1-1 0 0,-1-1 1 0 0,0 0-1 0 0,1 1 1 0 0,-1-1-1 0 0,0 1 1 0 0,0 0-1 0 0,0 0 1 0 0,0-1-1 0 0,0 1 1 0 0,0 0 0 0 0,-1 0-1 0 0,1 0 1 0 0,-1 0-1 0 0,1 0 1 0 0,-1 0-1 0 0,0-1 1 0 0,0 1-1 0 0,1 0 1 0 0,-1 0-1 0 0,-1 0 1 0 0,1 0 0 0 0,0 0-1 0 0,0 0 1 0 0,-1 0-1 0 0,1 0 1 0 0,-1 0-1 0 0,0 0 1 0 0,1 0-1 0 0,-1 0 1 0 0,0-1-1 0 0,0 1 1 0 0,0 0 0 0 0,0-1-1 0 0,-2 2-4 0 0,-81 86 310 0 0,-103 95 79 0 0,185-183-361 0 0,1 0 0 0 0,-1 1-1 0 0,1-1 1 0 0,-1 1 0 0 0,1-1 0 0 0,0 1 0 0 0,-1 0 0 0 0,1-1-1 0 0,0 1 1 0 0,0 0 0 0 0,0 0 0 0 0,1 0 0 0 0,-1 0 0 0 0,0 0 0 0 0,1 0-1 0 0,-1 0 1 0 0,1 0 0 0 0,-1 0 0 0 0,1 0 0 0 0,0 0 0 0 0,0 0-1 0 0,0 0 1 0 0,0 0 0 0 0,1 0 0 0 0,-1 1 0 0 0,0-1 0 0 0,1 0-1 0 0,0 0 1 0 0,-1 0 0 0 0,1 0 0 0 0,0-1 0 0 0,0 1 0 0 0,0 0-1 0 0,0 0 1 0 0,0 0 0 0 0,0-1 0 0 0,1 1 0 0 0,-1-1 0 0 0,1 1 0 0 0,-1-1-1 0 0,1 1 1 0 0,-1-1 0 0 0,1 0 0 0 0,0 0 0 0 0,0 0 0 0 0,-1 0-1 0 0,1 0 1 0 0,1 0-28 0 0,13 0 112 0 0,0-1-1 0 0,1 0 1 0 0,-1-1 0 0 0,0-1-1 0 0,1-1 1 0 0,-1 0 0 0 0,0-1-1 0 0,-1-1 1 0 0,1 0 0 0 0,-1-1-1 0 0,2-2-111 0 0,34-10-29 0 0,27-6-1341 0 0,-44 15-2172 0 0,6-3-8680 0 0,-30 9 2141 0 0</inkml:trace>
  <inkml:trace contextRef="#ctx0" brushRef="#br0" timeOffset="1435.811">787 974 13555 0 0,'0'0'1687'0'0,"0"0"-357"0"0,0 0-72 0 0,0 0 79 0 0,0 0 11 0 0,0 0-102 0 0,0 0-190 0 0,0 0-176 0 0,0 0-165 0 0,20-31-143 0 0,65-97-95 0 0,60-48 1070 0 0,-25 51-908 0 0,-76 95-695 0 0,-31 78-81 0 0,-19 146 45 0 0,6-191 90 0 0,0 0-1 0 0,0 0 1 0 0,0 0 0 0 0,1 0-1 0 0,-1 0 1 0 0,1 0 0 0 0,0-1-1 0 0,-1 1 1 0 0,1 0 0 0 0,1-1-1 0 0,-1 1 1 0 0,0 0 0 0 0,1-1-1 0 0,-1 1 1 0 0,1-1 0 0 0,0 0-1 0 0,0 0 1 0 0,0 0 0 0 0,0 0-1 0 0,0 0 1 0 0,0 0 0 0 0,1 0-1 0 0,-1 0 1 0 0,0-1 0 0 0,1 1-1 0 0,0-1 1 0 0,-1 0 0 0 0,1 0-1 0 0,0 0 1 0 0,-1 0 0 0 0,1 0-1 0 0,0-1 1 0 0,0 1 0 0 0,0-1-1 0 0,0 0 1 0 0,0 0 0 0 0,-1 0-1 0 0,1 0 1 0 0,0 0 0 0 0,0-1-1 0 0,0 1 1 0 0,0-1 0 0 0,0 0-1 0 0,-1 0 1 0 0,1 0 0 0 0,0 0-1 0 0,-1 0 1 0 0,1 0 0 0 0,-1-1-1 0 0,1 0 1 0 0,-1 1 0 0 0,0-1-1 0 0,1 0 1 0 0,-1 0 0 0 0,0-1 2 0 0,147-150-42 0 0,-30 9-130 0 0,-86 115 151 0 0,-32 28-3 0 0,-1 1-4 0 0,0 0-19 0 0,0 13-133 0 0,-11 111 335 0 0,8-105-200 0 0,0 0 0 0 0,0 1 0 0 0,2-1-1 0 0,1 1 1 0 0,0-1 0 0 0,1 1 0 0 0,4 17 45 0 0,32 26-3127 0 0,-17-49-714 0 0,2-7-3278 0 0,-13-6 887 0 0,-5 2-8 0 0</inkml:trace>
  <inkml:trace contextRef="#ctx0" brushRef="#br0" timeOffset="1868.317">1990 315 14259 0 0,'0'0'2397'0'0,"0"0"-638"0"0,0 0-351 0 0,0 0-183 0 0,0 0-275 0 0,0 0-282 0 0,0 0-242 0 0,0 0-150 0 0,0 0-46 0 0,0 0 4 0 0,0 0 18 0 0,0 0 35 0 0,0 0 25 0 0,-2 25-11 0 0,-6 83-30 0 0,19-32 147 0 0,-3-45-354 0 0,2-1 0 0 0,1 0-1 0 0,2-1 1 0 0,0 0-1 0 0,2-1 1 0 0,5 5-64 0 0,14 40 5 0 0,2-6 2 0 0,-16-22-156 0 0,-5-61 662 0 0,52-146 64 0 0,-13 48-466 0 0,53-112-95 0 0,-69 155-1427 0 0,-19 60-3000 0 0,-4 10-3267 0 0,-9 1 1559 0 0,-2 0-1397 0 0</inkml:trace>
  <inkml:trace contextRef="#ctx0" brushRef="#br0" timeOffset="2357.521">2703 94 8722 0 0,'0'0'2528'0'0,"0"0"-395"0"0,0 0-289 0 0,0 0-174 0 0,0 0-192 0 0,0 0-190 0 0,0 0-209 0 0,0 0-187 0 0,0 0-169 0 0,0 0-164 0 0,0 0-82 0 0,0 0-65 0 0,1-8-48 0 0,5-22-30 0 0,36-2 678 0 0,-28 27-901 0 0,1 1-1 0 0,-1 0 1 0 0,1 0 0 0 0,0 2 0 0 0,0 0 0 0 0,1 0 0 0 0,-1 2-1 0 0,0 0 1 0 0,13 1-111 0 0,-26 0 0 0 0,0-1-1 0 0,-1 1 0 0 0,1-1 1 0 0,-1 1-1 0 0,1-1 0 0 0,-1 1 1 0 0,1 0-1 0 0,-1 0 0 0 0,1 0 1 0 0,-1 0-1 0 0,0 0 0 0 0,1 0 1 0 0,-1 0-1 0 0,0 1 0 0 0,0-1 1 0 0,0 0-1 0 0,0 1 0 0 0,0-1 1 0 0,0 0-1 0 0,0 1 0 0 0,-1-1 1 0 0,1 1-1 0 0,0 0 0 0 0,-1-1 1 0 0,1 1-1 0 0,-1-1 0 0 0,0 1 1 0 0,1 0-1 0 0,-1-1 0 0 0,0 1 1 0 0,0 0-1 0 0,0 0 0 0 0,0-1 1 0 0,0 1-1 0 0,-1 0 0 0 0,1-1 1 0 0,0 1-1 0 0,-1-1 0 0 0,0 3 1 0 0,-25 63-2 0 0,-103 135 45 0 0,122-128 20 0 0,9-72-48 0 0,0 0 1 0 0,0 0 0 0 0,0 0-1 0 0,0 0 1 0 0,0 0 0 0 0,1 0 0 0 0,-1-1-1 0 0,1 1 1 0 0,-1-1 0 0 0,1 0-1 0 0,-1 1 1 0 0,1-1 0 0 0,0-1-1 0 0,0 1 1 0 0,0 0 0 0 0,-1-1 0 0 0,1 1-1 0 0,0-1 1 0 0,0 0 0 0 0,0 0-1 0 0,0 0 1 0 0,0 0 0 0 0,0 0-1 0 0,0-1 1 0 0,-1 1 0 0 0,2-1-16 0 0,5 0 49 0 0,114-38-377 0 0,-87 28-1303 0 0,-5 2-3103 0 0,-12 2-4264 0 0,-14 4-2358 0 0</inkml:trace>
  <inkml:trace contextRef="#ctx0" brushRef="#br0" timeOffset="8823.933">1968 50 0 0 0,'0'0'672'0'0,"0"0"512"0"0,0 0 123 0 0,0 0-21 0 0,0 0-8 0 0,0 0-17 0 0,0 0-34 0 0,0 0-52 0 0,-2 0-371 0 0,-3 0 9229 0 0,30 29-5572 0 0,46-14-3027 0 0,-66-15-1218 0 0,177 7 1128 0 0,-108 0-1164 0 0,-6 8 4 0 0,-57-7-80 0 0,47 3 45 0 0,-58-11-182 0 0,0 0 36 0 0,0 0 9 0 0,0 0 14 0 0,0 0 18 0 0,0 0-16 0 0,0 0 14 0 0,0 0-1 0 0,0 0-1 0 0,0 0-3 0 0,0 0-9 0 0,0 0 6 0 0,0 0 8 0 0,0 0-10 0 0,0 0-13 0 0,0 0-7 0 0,0 0-13 0 0,0 0 9 0 0,0 0 10 0 0,0 0-14 0 0,0 0-22 0 0,0 0 16 0 0,0 0 1 0 0,0 0 18 0 0,0 0 15 0 0,0 0-37 0 0,0 0-11 0 0,0 0 4 0 0,0 0 16 0 0,0 0 5 0 0,0 0 1 0 0,0 0-20 0 0,0 0-4 0 0,-4-3-4206 0 0,2 2-633 0 0,1 0-3761 0 0,1-2-2428 0 0</inkml:trace>
</inkml:ink>
</file>

<file path=ppt/ink/ink8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15.03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247 264 5137 0 0,'0'0'1482'0'0,"0"0"87"0"0,0 0 122 0 0,0 0 146 0 0,0 0 47 0 0,0 0-109 0 0,0 0-254 0 0,0 0-334 0 0,0 0-303 0 0,0 0-263 0 0,0 0-185 0 0,-3-2-90 0 0,4 2-324 0 0,-1 1 0 0 0,0-1 0 0 0,0 0 0 0 0,0 1 0 0 0,0-1 0 0 0,1 1 0 0 0,-1-1 0 0 0,0 1 0 0 0,0-1 0 0 0,0 0 0 0 0,0 1 0 0 0,0-1 0 0 0,0 1 0 0 0,0-1 0 0 0,0 1 0 0 0,0-1 0 0 0,-1 0 1 0 0,1 1-1 0 0,0-1 0 0 0,0 1 0 0 0,0-1 0 0 0,0 0 0 0 0,-1 1 0 0 0,1-1 0 0 0,0 1 0 0 0,0-1 0 0 0,-1 0 0 0 0,1 1 0 0 0,0-1 0 0 0,0 0 0 0 0,-1 0 0 0 0,1 1 0 0 0,0-1 0 0 0,-1 0 0 0 0,1 0 0 0 0,-1 1 0 0 0,1-1 0 0 0,0 0 0 0 0,-1 0 1 0 0,1 0-1 0 0,-1 0 0 0 0,1 0 0 0 0,0 1 0 0 0,-1-1 0 0 0,1 0 0 0 0,-1 0 0 0 0,1 0 0 0 0,-1 0 0 0 0,1 0 0 0 0,0 0 0 0 0,-1 0 0 0 0,1-1 0 0 0,-1 1 0 0 0,1 0 0 0 0,-1 0 0 0 0,1 0-22 0 0,0 12 97 0 0,0 112 1016 0 0,-5 1 1 0 0,-8 21-1114 0 0,-57 193 363 0 0,6-192-526 0 0,63-146 155 0 0,0 0 1 0 0,1 0-1 0 0,-1 0 1 0 0,-1 0-1 0 0,1 0 0 0 0,0 0 1 0 0,0 0-1 0 0,0 0 1 0 0,0 0-1 0 0,-1 0 1 0 0,1-1-1 0 0,0 1 1 0 0,-1-1-1 0 0,1 1 0 0 0,0-1 1 0 0,-1 1-1 0 0,1-1 1 0 0,-1 0-1 0 0,1 0 1 0 0,-1 0-1 0 0,1 0 1 0 0,-1 0-1 0 0,1 0 0 0 0,0 0 1 0 0,-1 0-1 0 0,1 0 1 0 0,-1-1-1 0 0,1 1 1 0 0,-1 0-1 0 0,1-1 1 0 0,0 1-1 0 0,-1-1 0 0 0,1 0 1 0 0,0 0-1 0 0,0 1 1 0 0,-1-1-1 0 0,1 0 1 0 0,0 0-1 0 0,0 0 1 0 0,0 0-1 0 0,0 0 0 0 0,0 0 1 0 0,0 0-1 0 0,0-1 1 0 0,1 1-1 0 0,-1 0 1 0 0,0 0-1 0 0,1-1 1 0 0,-1 1-1 0 0,1-1 0 0 0,-1 0 8 0 0,-4-11-51 0 0,2 0-1 0 0,-1 0 0 0 0,2 0 0 0 0,-1 0 0 0 0,2-1 1 0 0,0 1-1 0 0,0 0 0 0 0,2-1 0 0 0,0-11 52 0 0,0-12-40 0 0,5-17 38 0 0,3-1 1 0 0,1 1-1 0 0,3 1 1 0 0,3 0-1 0 0,1 1 1 0 0,3 0-1 0 0,3 2 1 0 0,1 0-1 0 0,11-13 2 0 0,-16 24 41 0 0,2 1-1 0 0,1 0 1 0 0,2 2-1 0 0,2 1 1 0 0,1 1-1 0 0,2 1 0 0 0,0 2 1 0 0,3 0-1 0 0,2 1-40 0 0,-27 24 23 0 0,0 0 0 0 0,0 1-1 0 0,0 0 1 0 0,0 0 0 0 0,1 1-1 0 0,0 0 1 0 0,0 0 0 0 0,0 1-1 0 0,0 0 1 0 0,0 0 0 0 0,1 1-1 0 0,-1 0 1 0 0,1 1 0 0 0,0-1-1 0 0,6 1-22 0 0,-13 2 6 0 0,1 0-1 0 0,-1 0 1 0 0,0 0-1 0 0,0 0 0 0 0,-1 0 1 0 0,1 0-1 0 0,0 0 1 0 0,0 1-1 0 0,0-1 0 0 0,-1 1 1 0 0,1-1-1 0 0,-1 1 1 0 0,1 0-1 0 0,-1-1 0 0 0,0 1 1 0 0,0 0-1 0 0,0 0 1 0 0,0 0-1 0 0,0 0 0 0 0,0 0 1 0 0,0 0-1 0 0,0 0 0 0 0,-1 1 1 0 0,1-1-1 0 0,-1 0 1 0 0,0 0-1 0 0,0 0 0 0 0,0 1 1 0 0,0-1-1 0 0,0 0-5 0 0,-1 75 191 0 0,-3-55-145 0 0,-1 0 1 0 0,-2-1 0 0 0,0 0-1 0 0,-1 0 1 0 0,-1 0 0 0 0,-1-1 0 0 0,-1-1-1 0 0,-6 9-46 0 0,11-18 15 0 0,-29 42 52 0 0,-2-1 0 0 0,-2-3-1 0 0,-3-1 1 0 0,-1-2 0 0 0,-7 3-67 0 0,14-13 10 0 0,33-32-9 0 0,1-2-3 0 0,0 0 0 0 0,1 0 1 0 0,-1 0-1 0 0,1 0 1 0 0,-1 0-1 0 0,1 0 0 0 0,-1 1 1 0 0,1-1-1 0 0,0 0 0 0 0,-1 1 1 0 0,1-1-1 0 0,0 1 1 0 0,0 0-1 0 0,0-1 0 0 0,0 1 1 0 0,1 0-1 0 0,-1-1 1 0 0,0 1-1 0 0,1 0 0 0 0,-1 0 1 0 0,1 0-1 0 0,0 0 1 0 0,-1-1-1 0 0,1 1 0 0 0,0 0 1 0 0,0 0-1 0 0,0 0 0 0 0,0 0 1 0 0,1 0-1 0 0,-1 0 1 0 0,0-1-1 0 0,1 1 0 0 0,-1 0 1 0 0,1 0-1 0 0,0 0 1 0 0,0-1-1 0 0,0 2 2 0 0,42 52 63 0 0,36 33 317 0 0,-25-22 69 0 0,-21-18-42 0 0,-21-26-235 0 0,8-14-2117 0 0,10-16-14609 0 0,-25 4 8630 0 0</inkml:trace>
  <inkml:trace contextRef="#ctx0" brushRef="#br0" timeOffset="247.965">731 691 10090 0 0,'0'0'1319'0'0,"0"0"-68"0"0,0 0 8 0 0,0 0 77 0 0,0 0-23 0 0,0 0-148 0 0,0 0-186 0 0,-17 36-215 0 0,-50 111-228 0 0,50-76-22 0 0,18-60-405 0 0,0-8-59 0 0,-1 1-1 0 0,1-1 1 0 0,-1 0-1 0 0,1 0 1 0 0,0 1-1 0 0,0-1 1 0 0,0 0-1 0 0,0 0 1 0 0,1 0-1 0 0,0 0 1 0 0,-1 0-1 0 0,1 0 1 0 0,0-1-1 0 0,0 1 1 0 0,0-1-1 0 0,1 1 1 0 0,-1-1-1 0 0,1 0 1 0 0,-1 1-1 0 0,1-1 1 0 0,0-1-1 0 0,-1 1 1 0 0,1 0-1 0 0,0-1 1 0 0,0 1-1 0 0,1-1 1 0 0,-1 0-1 0 0,0 0 1 0 0,0 0-1 0 0,0-1 1 0 0,1 1-1 0 0,-1-1 1 0 0,0 0-1 0 0,2 1-49 0 0,3-1 113 0 0,-1 1-1 0 0,1-1 1 0 0,0 0-1 0 0,-1-1 1 0 0,1 0 0 0 0,0 0-1 0 0,-1 0 1 0 0,1-1-1 0 0,-1 0 1 0 0,0-1 0 0 0,1 0-1 0 0,-1 0 1 0 0,0 0-1 0 0,-1-1 1 0 0,1 0 0 0 0,-1 0-1 0 0,1-1 1 0 0,-1 0-1 0 0,-1 0 1 0 0,1 0 0 0 0,-1-1-1 0 0,0 0 1 0 0,0 0-1 0 0,0 0 1 0 0,-1 0 0 0 0,0-1-1 0 0,0 0 1 0 0,0-2-113 0 0,0 4 4 0 0,-1-1-1 0 0,0-1 1 0 0,0 1 0 0 0,0 0 0 0 0,-1-1-1 0 0,0 1 1 0 0,0-1 0 0 0,-1 0 0 0 0,0 0-1 0 0,0 1 1 0 0,0-1 0 0 0,-1 0 0 0 0,0 0 0 0 0,0 0-1 0 0,-1 0 1 0 0,0 0 0 0 0,0 0 0 0 0,-1 1-1 0 0,1-1 1 0 0,-1 0 0 0 0,-1 1 0 0 0,0 0 0 0 0,1-1-1 0 0,-2 1 1 0 0,1 0 0 0 0,-1 0 0 0 0,0 1-1 0 0,0-1 1 0 0,-2-1-4 0 0,-74-32-2870 0 0,51 35-1584 0 0,-1 3-5029 0 0,22 1 710 0 0</inkml:trace>
  <inkml:trace contextRef="#ctx0" brushRef="#br0" timeOffset="556.428">1255 110 17292 0 0,'0'0'1768'0'0,"0"0"-264"0"0,0 0-237 0 0,0 0-162 0 0,0 0-207 0 0,0 0-203 0 0,0 0-169 0 0,0 0-142 0 0,0 0-122 0 0,0 0-51 0 0,0 0-9 0 0,0 0-45 0 0,0 0-9 0 0,-3 37-19 0 0,-10 120-37 0 0,10 50 163 0 0,11 293-1178 0 0,-8-492-467 0 0,0 1 3331 0 0,0-4-3457 0 0,-2-3-4196 0 0,0-3-6029 0 0,-2 1 4187 0 0</inkml:trace>
  <inkml:trace contextRef="#ctx0" brushRef="#br0" timeOffset="1420.973">900 750 12403 0 0,'0'0'1265'0'0,"0"0"-293"0"0,0 0-102 0 0,0 0 48 0 0,0 0 56 0 0,0 0-71 0 0,0 0-113 0 0,0 0-133 0 0,0 0-158 0 0,0 0-148 0 0,37-8-110 0 0,118-28-66 0 0,10-5 63 0 0,87-17-3850 0 0,-11 22-9331 0 0,-220 35 13386 0 0,-21 1 730 0 0,0 0 590 0 0,0 1 2473 0 0,-11 6-2776 0 0,-66 37 3802 0 0,-30 40-2950 0 0,-19 45-792 0 0,120-121-1497 0 0,0 0 0 0 0,0 1 0 0 0,0 0 0 0 0,1 0 0 0 0,1 0-1 0 0,0 0 1 0 0,0 1 0 0 0,0-1 0 0 0,2 1 0 0 0,-1 0 0 0 0,1 0 0 0 0,0 1 0 0 0,1 1-23 0 0,1-11 0 0 0,0 1 1 0 0,1-1 0 0 0,-1 1-1 0 0,1-1 1 0 0,-1 1 0 0 0,1-1-1 0 0,0 0 1 0 0,-1 1 0 0 0,1-1-1 0 0,0 0 1 0 0,0 1 0 0 0,0-1-1 0 0,0 0 1 0 0,0 0 0 0 0,0 0-1 0 0,0 0 1 0 0,0 0 0 0 0,1 0-1 0 0,-1 0 1 0 0,0 0 0 0 0,0-1-1 0 0,1 1 1 0 0,-1 0 0 0 0,1-1-1 0 0,-1 1 1 0 0,1-1 0 0 0,-1 1-1 0 0,1-1 1 0 0,-1 0 0 0 0,1 0-1 0 0,-1 1 1 0 0,1-1 0 0 0,-1 0-1 0 0,1 0 1 0 0,-1-1 0 0 0,1 1-1 0 0,-1 0 1 0 0,1-1-1 0 0,61-15 251 0 0,-20-13-115 0 0,-2-3 0 0 0,0-1 0 0 0,-3-1 0 0 0,33-39-136 0 0,-31 43-47 0 0,-33 75-86 0 0,-9-15 150 0 0,1-23-24 0 0,0-1 0 0 0,0 1 0 0 0,1-1 0 0 0,0 1 0 0 0,0-1 0 0 0,0 1 0 0 0,1-1 0 0 0,0 0 0 0 0,0 1 0 0 0,1-1 0 0 0,0 0 0 0 0,0 0 0 0 0,0 0 0 0 0,1 0 0 0 0,-1 0 0 0 0,1 0 0 0 0,1 0 0 0 0,-1-1 0 0 0,2 1 7 0 0,-3-4-3 0 0,1 1-3 0 0,0 0 0 0 0,0 0-1 0 0,0-1 1 0 0,0 1 0 0 0,1-1 0 0 0,-1 0 0 0 0,1 0-1 0 0,-1 0 1 0 0,1 0 0 0 0,0-1 0 0 0,0 1 0 0 0,0-1-1 0 0,0 0 1 0 0,0 0 0 0 0,0-1 0 0 0,0 1 0 0 0,3-1 6 0 0,64-15 66 0 0,-52 2-15 0 0,0-1-1 0 0,-2-1 0 0 0,1-1 1 0 0,-2 0-1 0 0,0-2 0 0 0,-1 1 0 0 0,0-2-50 0 0,84-111 449 0 0,-70 81-402 0 0,-3-1 1 0 0,-1-1 0 0 0,-3-2 0 0 0,-2 0 0 0 0,-2-1-1 0 0,-3-1 1 0 0,8-53-48 0 0,-8-61-21 0 0,-31 117 194 0 0,16 51-164 0 0,-1 1-1 0 0,1-1 1 0 0,-1 0-1 0 0,0 0 0 0 0,1 0 1 0 0,-1 0-1 0 0,0 0 1 0 0,0 1-1 0 0,1-1 0 0 0,-1 0 1 0 0,0 0-1 0 0,0 1 1 0 0,0-1-1 0 0,0 1 0 0 0,0-1 1 0 0,0 1-1 0 0,0-1 1 0 0,0 1-1 0 0,0 0 0 0 0,0-1 1 0 0,0 1-1 0 0,0 0 1 0 0,0 0-1 0 0,-1 0 0 0 0,1 0 1 0 0,0 0-1 0 0,0 0 1 0 0,0 0-1 0 0,0 0 0 0 0,0 0 1 0 0,0 1-1 0 0,0-1 1 0 0,0 0-1 0 0,0 1 0 0 0,0-1 1 0 0,0 1-1 0 0,0-1 0 0 0,0 1 1 0 0,0-1-1 0 0,0 1 1 0 0,0 0-1 0 0,0-1 0 0 0,1 1 1 0 0,-1 0-1 0 0,0 0 1 0 0,0 0-1 0 0,0 0-8 0 0,-10 14 11 0 0,1 0-1 0 0,0 0 1 0 0,1 1 0 0 0,1 1-1 0 0,0-1 1 0 0,1 1 0 0 0,1 0-1 0 0,1 1 1 0 0,0 0 0 0 0,1-1-1 0 0,-1 15-10 0 0,-6 36 105 0 0,3 0-1 0 0,3 1 1 0 0,4 52-105 0 0,4-93 8 0 0,2 0 1 0 0,0 0-1 0 0,2-1 1 0 0,1 0 0 0 0,2 0-1 0 0,4 10-8 0 0,-8-21 1 0 0,72 145-34 0 0,-52-87-378 0 0,-24-77-3746 0 0,-37-43-12576 0 0,31 40 12252 0 0</inkml:trace>
  <inkml:trace contextRef="#ctx0" brushRef="#br0" timeOffset="1670.349">1963 548 14899 0 0,'0'0'1318'0'0,"0"0"-305"0"0,0 0-60 0 0,0 0 153 0 0,0 0 116 0 0,0 0-36 0 0,0 0-186 0 0,0 0-203 0 0,0 0-149 0 0,0 0-125 0 0,35 7-79 0 0,113 23-52 0 0,39-1 643 0 0,-105-21-855 0 0,141 31-2435 0 0,-197-31-427 0 0,-15-4-530 0 0,0-1-3862 0 0,-6-2-4267 0 0</inkml:trace>
  <inkml:trace contextRef="#ctx0" brushRef="#br0" timeOffset="1971.975">2746 809 14643 0 0,'0'0'1615'0'0,"0"0"-288"0"0,0 0-57 0 0,0 0-50 0 0,0 0-186 0 0,0 0-268 0 0,0 0-243 0 0,0 0-188 0 0,-4 32-144 0 0,-14 97-102 0 0,15-84-46 0 0,16-31-745 0 0,6-36-5649 0 0,-12-55-6636 0 0,-5-1 8349 0 0,-32-156 10518 0 0,-3 43 8342 0 0,31 181-13549 0 0,-1 0-1171 0 0,4 18-740 0 0,16 41-3548 0 0,24 15-7249 0 0,-33-55 11439 0 0,3-2 596 0 0</inkml:trace>
  <inkml:trace contextRef="#ctx0" brushRef="#br0" timeOffset="2217.196">2879 570 0 0 0,'0'0'2907'0'0,"0"0"518"0"0,0 0-99 0 0,0 0-456 0 0,0 0-429 0 0,0 0-430 0 0,0 0-391 0 0,0 0-361 0 0,0 0-334 0 0,0 0-266 0 0,0 0-204 0 0,-4 31-159 0 0,-14 98-113 0 0,4-28-14 0 0,13-97-168 0 0,0 0-1 0 0,1 1 1 0 0,0-1 0 0 0,0 0-1 0 0,0 0 1 0 0,1 0 0 0 0,-1 0-1 0 0,1 0 1 0 0,0 0-1 0 0,0 0 1 0 0,1 0 0 0 0,-1 0-1 0 0,1 0 1 0 0,0-1 0 0 0,-1 1-1 0 0,2-1 1 0 0,-1 1-1 0 0,0-1 1 0 0,1 0 0 0 0,0 1-1 0 0,-1-1 1 0 0,1-1 0 0 0,0 1-1 0 0,1 0 1 0 0,-1-1-1 0 0,0 0 1 0 0,1 1 0 0 0,-1-1-1 0 0,1-1 1 0 0,0 1 0 0 0,0 0-1 0 0,0-1 1 0 0,0 0 0 0 0,0 0-1 0 0,0 0 1 0 0,1 0-1 0 0,4 0 87 0 0,-1 0 0 0 0,1 0 0 0 0,-1-1 0 0 0,1 0 1 0 0,-1-1-1 0 0,1 0 0 0 0,-1 0 0 0 0,0-1 0 0 0,1 0 0 0 0,-1 0 1 0 0,0-1-1 0 0,0 0 0 0 0,0 0 0 0 0,0-1-87 0 0,1 1 137 0 0,0-1 0 0 0,0 0 0 0 0,0-1 1 0 0,-1 1-1 0 0,1-1 0 0 0,-1-1 0 0 0,0 0 0 0 0,-1 0 0 0 0,0 0 0 0 0,0-1 1 0 0,0 0-1 0 0,-1-1 0 0 0,0 1 0 0 0,0-1 0 0 0,-1 0 0 0 0,0-1 0 0 0,0 1 0 0 0,-1-1 1 0 0,0 0-1 0 0,-1 0 0 0 0,0 0 0 0 0,0-1 0 0 0,-1 1 0 0 0,0-1 0 0 0,-1 1 1 0 0,0-1-1 0 0,0 0 0 0 0,-1 0 0 0 0,-1-7-137 0 0,-1 12-7 0 0,-1 0 1 0 0,0 0-1 0 0,0 1 0 0 0,0-1 1 0 0,0 1-1 0 0,-1-1 1 0 0,0 1-1 0 0,0 0 0 0 0,0 0 1 0 0,0 1-1 0 0,-1-1 0 0 0,1 1 1 0 0,-1 0-1 0 0,0 0 0 0 0,0 1 1 0 0,0-1-1 0 0,0 1 1 0 0,0 0-1 0 0,-1 0 0 0 0,1 1 1 0 0,-1 0-1 0 0,-3-1 7 0 0,4 1-289 0 0,0 0 1 0 0,-1 1-1 0 0,1-1 0 0 0,0 1 1 0 0,0 0-1 0 0,-1 0 0 0 0,1 1 1 0 0,0-1-1 0 0,0 1 1 0 0,-1 1-1 0 0,1-1 0 0 0,0 1 1 0 0,0-1-1 0 0,0 1 0 0 0,0 1 289 0 0,-27 23-7147 0 0,18-13-221 0 0,-1-4-1407 0 0</inkml:trace>
  <inkml:trace contextRef="#ctx0" brushRef="#br0" timeOffset="2619.689">3303 857 18316 0 0,'0'0'1418'0'0,"0"0"-253"0"0,0 0 39 0 0,0 0-47 0 0,0 0-149 0 0,0 0-196 0 0,0 0-200 0 0,0 0-129 0 0,0 0-130 0 0,0 0-121 0 0,0 0-81 0 0,0 0-47 0 0,3-5-36 0 0,6-17-25 0 0,-4 9-41 0 0,0 1 1 0 0,0-1 0 0 0,1 1-1 0 0,1 0 1 0 0,0 1 0 0 0,1 0-1 0 0,0 0 1 0 0,0 0 0 0 0,1 1-1 0 0,4-2-2 0 0,-12 11-28 0 0,0 0 0 0 0,0 0 0 0 0,0 0 0 0 0,0 0 0 0 0,0 0 0 0 0,1 1 0 0 0,-1-1 0 0 0,0 0 0 0 0,0 1 0 0 0,1-1 0 0 0,-1 1 0 0 0,0-1 0 0 0,1 1 0 0 0,-1 0 0 0 0,1-1 0 0 0,-1 1 0 0 0,1 0 0 0 0,-1 0 0 0 0,0 0 0 0 0,1 0 0 0 0,-1 0 0 0 0,1 1 0 0 0,-1-1 0 0 0,1 0 0 0 0,-1 1 0 0 0,0-1 0 0 0,1 1 0 0 0,-1-1 0 0 0,0 1 0 0 0,1-1 0 0 0,-1 1 0 0 0,0 0 0 0 0,1 0 28 0 0,28 44-356 0 0,1-1 346 0 0,-28-41 55 0 0,1 1 0 0 0,0 0 1 0 0,-1-1-1 0 0,1 0 1 0 0,0 0-1 0 0,0 0 0 0 0,1 0 1 0 0,-1-1-1 0 0,1 1 1 0 0,-1-1-1 0 0,1 0 0 0 0,0-1 1 0 0,0 1-1 0 0,0-1 1 0 0,0 0-1 0 0,0 0 0 0 0,0 0 1 0 0,0-1-1 0 0,0 0 1 0 0,0 0-1 0 0,0 0 0 0 0,5-1-45 0 0,-2 0 92 0 0,1 0 0 0 0,-1-1 0 0 0,0 0-1 0 0,1 0 1 0 0,-1-1 0 0 0,0 0-1 0 0,-1 0 1 0 0,1-1 0 0 0,-1 0-1 0 0,1 0 1 0 0,-1-1 0 0 0,0 0 0 0 0,-1 0-1 0 0,1-1 1 0 0,-1 0 0 0 0,0 0-1 0 0,2-3-91 0 0,-5 5-31 0 0,1-1-1 0 0,-1 1 0 0 0,0-1 0 0 0,0 0 0 0 0,-1 1 0 0 0,1-2 0 0 0,-1 1 0 0 0,0 0 1 0 0,0 0-1 0 0,-1-1 0 0 0,0 1 0 0 0,0 0 0 0 0,0-1 0 0 0,0-4 32 0 0,0-9-3502 0 0,0 0-3305 0 0,-1 13-5544 0 0</inkml:trace>
  <inkml:trace contextRef="#ctx0" brushRef="#br0" timeOffset="3522.901">4123 780 6041 0 0,'0'0'2483'0'0,"0"0"-199"0"0,0 0-145 0 0,0 0-173 0 0,0 0-323 0 0,0 0-350 0 0,0 0-227 0 0,0 0-159 0 0,0 0-139 0 0,-30 5-125 0 0,-95 20-87 0 0,62 6 162 0 0,52-22-531 0 0,-2 3-19 0 0,1-1-1 0 0,0 1 1 0 0,1 1-1 0 0,0 0 1 0 0,1 1-1 0 0,0 0 0 0 0,-6 14-167 0 0,15-26 8 0 0,-1 1 0 0 0,1-1 0 0 0,0 1 0 0 0,0 0 0 0 0,0-1-1 0 0,0 1 1 0 0,0 0 0 0 0,1 0 0 0 0,-1 0 0 0 0,1-1-1 0 0,0 1 1 0 0,-1 0 0 0 0,1 0 0 0 0,1 0 0 0 0,-1 0 0 0 0,0-1-1 0 0,1 1 1 0 0,-1 0 0 0 0,1 0 0 0 0,0 0 0 0 0,0-1-1 0 0,0 1 1 0 0,0 0 0 0 0,1-1 0 0 0,-1 1 0 0 0,1-1 0 0 0,-1 0-1 0 0,1 1 1 0 0,1 0-8 0 0,7-1 76 0 0,0-1-1 0 0,0 0 0 0 0,0-1 1 0 0,0 0-1 0 0,0-1 1 0 0,0 0-1 0 0,0 0 1 0 0,-1-1-1 0 0,1 0 1 0 0,0-1-1 0 0,-1 0 0 0 0,1 0 1 0 0,-1-1-1 0 0,0 0 1 0 0,0-1-1 0 0,-1 0 1 0 0,1-1-1 0 0,-1 1 1 0 0,0-2-1 0 0,-1 1 0 0 0,1-1 1 0 0,-1 0-1 0 0,-1 0 1 0 0,3-4-76 0 0,20-13 158 0 0,96-92 178 0 0,-100 97-342 0 0,-16 48-311 0 0,-10-16 312 0 0,1 1 1 0 0,1-1-1 0 0,0 0 1 0 0,0 1-1 0 0,2-1 1 0 0,0 0-1 0 0,0 0 0 0 0,1-1 1 0 0,0 1-1 0 0,1-1 1 0 0,1 0-1 0 0,3 5 5 0 0,-4-13 10 0 0,0-1-1 0 0,0 0 0 0 0,0 1 1 0 0,1-2-1 0 0,0 1 1 0 0,0-1-1 0 0,-1 1 1 0 0,1-2-1 0 0,0 1 0 0 0,1-1 1 0 0,-1 0-1 0 0,0 0 1 0 0,0 0-1 0 0,1-1 1 0 0,-1 0-1 0 0,0 0 0 0 0,0-1 1 0 0,0 0-1 0 0,1 0 1 0 0,-1 0-1 0 0,0-1 1 0 0,0 0-1 0 0,0 0 0 0 0,-1 0 1 0 0,1-1-1 0 0,0 0 1 0 0,-1 0-1 0 0,0 0 1 0 0,0-1-1 0 0,4-3-9 0 0,29-25 180 0 0,-2-3 0 0 0,-1 0 0 0 0,-2-3 0 0 0,-1 0 0 0 0,13-25-180 0 0,-33 47 37 0 0,3-8-34 0 0,-2 0-1 0 0,0 0 1 0 0,-2-2-1 0 0,-1 1 1 0 0,-1-2-1 0 0,-1 1 1 0 0,-1-1-1 0 0,-2 0 1 0 0,0 0-1 0 0,-2-1 1 0 0,-1 1-1 0 0,-1-1 1 0 0,-2 0-1 0 0,0 1 1 0 0,-4-13-3 0 0,4 26-56 0 0,-1 0 1 0 0,0 0 0 0 0,-1 0-1 0 0,0 1 1 0 0,-1-1-1 0 0,-1 1 1 0 0,0 0 0 0 0,-1 0-1 0 0,0 0 1 0 0,-1 1-1 0 0,0 0 1 0 0,-1 1 0 0 0,-6-8 55 0 0,11 17-11 0 0,1 0 0 0 0,-1 0 0 0 0,0 0 0 0 0,0 1 1 0 0,1-1-1 0 0,-1 1 0 0 0,0-1 0 0 0,-1 1 0 0 0,1 0 1 0 0,0 0-1 0 0,0 1 0 0 0,0-1 0 0 0,0 1 0 0 0,-1-1 0 0 0,1 1 1 0 0,0 0-1 0 0,-1 0 0 0 0,1 1 0 0 0,0-1 0 0 0,0 1 1 0 0,0-1-1 0 0,-1 1 0 0 0,1 0 0 0 0,0 0 0 0 0,0 0 0 0 0,0 1 1 0 0,0-1-1 0 0,0 1 0 0 0,1 0 0 0 0,-1 0 0 0 0,0 0 1 0 0,1 0-1 0 0,-2 2 11 0 0,-72 83-178 0 0,63-63 190 0 0,2-1 0 0 0,1 2 0 0 0,1-1 0 0 0,1 1-1 0 0,1 1 1 0 0,1-1 0 0 0,1 1 0 0 0,1 0 0 0 0,2 0 0 0 0,1 0 0 0 0,0 1 0 0 0,2-1 0 0 0,1 0 0 0 0,2 0-12 0 0,-2-7 24 0 0,2 0 0 0 0,0-1 0 0 0,1 1 1 0 0,0-1-1 0 0,2 0 0 0 0,0-1 0 0 0,1 0 0 0 0,1 0 1 0 0,1-1-1 0 0,0 0 0 0 0,1 0 0 0 0,0-1 1 0 0,2-1-1 0 0,2 3-24 0 0,15 12 15 0 0,2 0 0 0 0,1-2 0 0 0,2-2 0 0 0,0-1 0 0 0,27 14-15 0 0,9-10-1133 0 0,-47-24-3215 0 0,1-3-5817 0 0,-14-1-793 0 0</inkml:trace>
</inkml:ink>
</file>

<file path=ppt/ink/ink8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22.2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1 428 0 0 0,'0'0'950'0'0,"0"0"327"0"0,0 0 317 0 0,0 0 260 0 0,0 0 174 0 0,0 0-13 0 0,0 0-193 0 0,0 0-274 0 0,0 0-298 0 0,0 0-281 0 0,0 0-194 0 0,0 0-105 0 0,33-29-40 0 0,98-94-32 0 0,-91 72-45 0 0,-30 28-69 0 0,-1 0 0 0 0,0 0 0 0 0,-2-1 0 0 0,-1 0 0 0 0,-1 0 0 0 0,-2-1 0 0 0,0 1 0 0 0,-1-10-484 0 0,16 369 1967 0 0,-2 150-1027 0 0,-18-431-820 0 0,-2-1-1 0 0,-3-1 1 0 0,-11 48-120 0 0,-14-6 155 0 0,26-80-142 0 0,0 0 0 0 0,-1-1 0 0 0,-1 1 0 0 0,0-2 1 0 0,0 1-1 0 0,-2-1 0 0 0,1 0 0 0 0,-1-1 1 0 0,-1-1-1 0 0,0 1 0 0 0,-1-1 0 0 0,-12 7-13 0 0,-15 2-229 0 0,38-19 55 0 0,1 0-138 0 0,50-85-4201 0 0,92-117-3219 0 0,-64 59-2611 0 0,-60 113 7662 0 0</inkml:trace>
  <inkml:trace contextRef="#ctx0" brushRef="#br0" timeOffset="345.289">621 395 2288 0 0,'0'0'3588'0'0,"0"0"-498"0"0,0 0-572 0 0,0 0-583 0 0,0 0-483 0 0,0 0-360 0 0,0 0-219 0 0,0 0-55 0 0,0 0-72 0 0,0 0-106 0 0,-34 29-80 0 0,-110 92-70 0 0,50-28 327 0 0,-23 57 657 0 0,116-148-1440 0 0,-1 0 0 0 0,1 0 0 0 0,-1 0 0 0 0,1 0 1 0 0,0 0-1 0 0,0 0 0 0 0,0 0 0 0 0,0 1 0 0 0,0-1 0 0 0,0 0 0 0 0,1 1 1 0 0,-1-1-1 0 0,1 0 0 0 0,0 1 0 0 0,0-1 0 0 0,-1 1 0 0 0,2-1 0 0 0,-1 0 1 0 0,0 1-1 0 0,0-1 0 0 0,1 1 0 0 0,-1-1 0 0 0,1 0 0 0 0,0 1 0 0 0,0-1 1 0 0,0 0-1 0 0,0 0 0 0 0,0 0 0 0 0,0 0 0 0 0,0 0 0 0 0,1 0 0 0 0,-1 0 1 0 0,1 0-1 0 0,-1 0 0 0 0,1 0 0 0 0,0-1 0 0 0,0 1 0 0 0,0-1 0 0 0,0 1 1 0 0,0-1-1 0 0,0 0 0 0 0,0 0 0 0 0,0 0 0 0 0,1 0 0 0 0,-1 0 0 0 0,0-1 1 0 0,1 1-1 0 0,1 0-34 0 0,109 7 938 0 0,30 5-520 0 0,-137-12-390 0 0,0 1 1 0 0,0 0-1 0 0,0 1 1 0 0,-1-1-1 0 0,1 1 1 0 0,-1 0-1 0 0,0 1 1 0 0,0-1-1 0 0,0 1 1 0 0,0 0 0 0 0,0 0-1 0 0,-1 1 1 0 0,0-1-1 0 0,0 1 1 0 0,0 0-1 0 0,-1 0 1 0 0,1 0-1 0 0,-1 1 1 0 0,0-1-1 0 0,-1 1 1 0 0,2 2-29 0 0,29 92 641 0 0,-29 113 190 0 0,-4-213-857 0 0,0 0-9 0 0,0 0-17 0 0,0 0-24 0 0,0 0-102 0 0,0 0-136 0 0,0 0-202 0 0,0 0-286 0 0,0 0-286 0 0,0 0-320 0 0,6-5-3801 0 0,-3 4 2317 0 0,0-1-4084 0 0,0-1-899 0 0</inkml:trace>
  <inkml:trace contextRef="#ctx0" brushRef="#br0" timeOffset="747.358">883 1153 14731 0 0,'0'0'2086'0'0,"0"0"-686"0"0,0 0-284 0 0,0 0 42 0 0,0 0 32 0 0,0 0-73 0 0,0 0-166 0 0,0 0-184 0 0,0 0-146 0 0,0 0-103 0 0,0 0-139 0 0,0 0-53 0 0,0 0-40 0 0,-1 15-69 0 0,-4 46-28 0 0,-4-19 118 0 0,9-41-300 0 0,4 3-226 0 0,8-17 178 0 0,84-73 101 0 0,-107 100 257 0 0,-13 6-282 0 0,-52 59-34 0 0,112-115-5004 0 0,-18 21-2329 0 0,-17 15 6989 0 0,10-8-11177 0 0</inkml:trace>
  <inkml:trace contextRef="#ctx0" brushRef="#br0" timeOffset="1464.416">1784 527 11803 0 0,'0'0'1852'0'0,"0"0"-281"0"0,0 0-113 0 0,0 0-75 0 0,0 0-165 0 0,0 0-148 0 0,0 0-144 0 0,0 0-128 0 0,0 0-125 0 0,0 0-113 0 0,0 0-52 0 0,0 0-47 0 0,0 0-26 0 0,-17-5-18 0 0,-52-17-38 0 0,-16 19 1014 0 0,79 4-1364 0 0,-18 6 20 0 0,1 2 0 0 0,0 1 1 0 0,0 0-1 0 0,0 2 0 0 0,2 1 1 0 0,-1 0-1 0 0,2 1 1 0 0,0 2-1 0 0,1 0 0 0 0,0 1 1 0 0,-9 12-50 0 0,25-26-2 0 0,0 0 1 0 0,0 0-1 0 0,0 1 1 0 0,0-1 0 0 0,0 1-1 0 0,1 0 1 0 0,0 0-1 0 0,0 0 1 0 0,0 0 0 0 0,0 0-1 0 0,0 0 1 0 0,1 0-1 0 0,0 1 1 0 0,0-1 0 0 0,0 1-1 0 0,0-1 1 0 0,1 1-1 0 0,0-1 1 0 0,0 1 0 0 0,0-1-1 0 0,0 1 1 0 0,1 2 1 0 0,2-2 1 0 0,0-1 0 0 0,0 0 1 0 0,1 0-1 0 0,-1 1 0 0 0,1-2 0 0 0,0 1 1 0 0,0 0-1 0 0,0-1 0 0 0,1 0 0 0 0,-1 0 0 0 0,1 0 1 0 0,0-1-1 0 0,-1 1 0 0 0,5 0-1 0 0,176 50 76 0 0,-183-53-65 0 0,0 0-1 0 0,-1 1 1 0 0,1-1-1 0 0,0 0 1 0 0,0 1-1 0 0,0-1 1 0 0,-1 1-1 0 0,1-1 1 0 0,0 1 0 0 0,-1 0-1 0 0,1 0 1 0 0,-1 0-1 0 0,1 0 1 0 0,-1 0-1 0 0,1 0 1 0 0,-1 0-1 0 0,1 1 1 0 0,-1-1-1 0 0,0 0 1 0 0,0 1-1 0 0,0-1 1 0 0,0 1-1 0 0,0-1 1 0 0,0 1 0 0 0,0 0-1 0 0,0-1 1 0 0,-1 1-1 0 0,1 0 1 0 0,-1 0-1 0 0,1-1 1 0 0,-1 1-1 0 0,0 0 1 0 0,1 0-1 0 0,-1 0 1 0 0,0-1-1 0 0,0 1 1 0 0,0 0-1 0 0,-1 0 1 0 0,1 0 0 0 0,0 0-1 0 0,-1-1 1 0 0,1 1-1 0 0,-1 0 1 0 0,1 0-1 0 0,-1-1 1 0 0,0 1-1 0 0,0-1 1 0 0,0 1-1 0 0,0 0-10 0 0,-252 247 646 0 0,247-243-645 0 0,0 1-1 0 0,0 0 1 0 0,0 0 0 0 0,0 0-1 0 0,1 1 1 0 0,1 0 0 0 0,-1 0-1 0 0,1 0 1 0 0,1 0 0 0 0,-1 1 0 0 0,1 0-1 0 0,1-1 1 0 0,0 1 0 0 0,0 0-1 0 0,0 0 1 0 0,1 0 0 0 0,1 2-1 0 0,2-7 13 0 0,0-1 0 0 0,0 0 0 0 0,0 1 0 0 0,0-1 0 0 0,1 0 0 0 0,0-1 0 0 0,-1 1 1 0 0,1 0-1 0 0,0-1 0 0 0,0 1 0 0 0,1-1 0 0 0,-1 0 0 0 0,0 0 0 0 0,1 0 0 0 0,-1-1 0 0 0,1 1 0 0 0,-1-1 0 0 0,1 0 0 0 0,0 0 1 0 0,0 0-1 0 0,0-1 0 0 0,-1 1 0 0 0,1-1 0 0 0,0 0 0 0 0,0 0 0 0 0,0 0 0 0 0,0 0 0 0 0,0-1 0 0 0,0 0 0 0 0,-1 1 1 0 0,2-2-14 0 0,1 2 11 0 0,140-32 282 0 0,-91 14-903 0 0,-13 8-4220 0 0,-15 8-7527 0 0,-18 2 731 0 0</inkml:trace>
  <inkml:trace contextRef="#ctx0" brushRef="#br0" timeOffset="1861.446">2053 1172 15891 0 0,'0'0'2006'0'0,"0"0"-442"0"0,0 0-179 0 0,0 0-93 0 0,0 0-126 0 0,0 0-198 0 0,0 0-179 0 0,0 0-153 0 0,0 0-150 0 0,0 0-110 0 0,0 0-113 0 0,0 0-59 0 0,-19 21-30 0 0,-61 64-32 0 0,51-37 129 0 0,29-48-272 0 0,-1 1 1 0 0,1-1 0 0 0,0 1-1 0 0,0-1 1 0 0,0 1 0 0 0,0 0 0 0 0,0-1-1 0 0,0 1 1 0 0,0-1 0 0 0,0 1-1 0 0,0 0 1 0 0,0-1 0 0 0,0 1 0 0 0,0-1-1 0 0,0 1 1 0 0,0-1 0 0 0,1 1-1 0 0,-1-1 1 0 0,0 1 0 0 0,0-1 0 0 0,1 1-1 0 0,-1-1 1 0 0,0 1 0 0 0,1-1-1 0 0,-1 1 1 0 0,0-1 0 0 0,1 1 0 0 0,-1-1-1 0 0,1 0 1 0 0,-1 1 0 0 0,1-1 0 0 0,-1 0-1 0 0,1 1 1 0 0,-1-1 0 0 0,1 0-1 0 0,-1 0 1 0 0,1 1 0 0 0,-1-1 0 0 0,1 0-1 0 0,-1 0 1 0 0,1 0 0 0 0,-1 0-1 0 0,1 0 1 0 0,0 0 0 0 0,-1 0 0 0 0,1 0-1 0 0,-1 0 1 0 0,1 0 0 0 0,0 0-1 0 0,-1 0 1 0 0,1 0 0 0 0,-1 0 0 0 0,1-1-1 0 0,-1 1 1 0 0,1 0 0 0 0,-1 0-1 0 0,1-1 1 0 0,0 1 0 0 0,32-11 101 0 0,49-52-12 0 0,-76 57 351 0 0,-15 15-281 0 0,-16 14-77 0 0,-2 9-12 0 0,21-29-85 0 0,5-2-24 0 0,1-1-29 0 0,0 0-84 0 0,0 0-126 0 0,0 0-164 0 0,22-14-7241 0 0,-18 9-88 0 0,0-2-4318 0 0</inkml:trace>
</inkml:ink>
</file>

<file path=ppt/ink/ink8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31.6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853 162 0 0 0,'0'0'834'0'0,"0"0"340"0"0,0 0 160 0 0,0 0 81 0 0,2-14 63 0 0,2-5-768 0 0,0-11-133 0 0,-3-6 5653 0 0,-1 36-5306 0 0,0 0-87 0 0,0 0-103 0 0,0 0-67 0 0,0 0-13 0 0,0 0 17 0 0,0 0 23 0 0,0 0 36 0 0,2 8 2952 0 0,27 65-2306 0 0,-15-28-1180 0 0,-1 2-1 0 0,-2 0 1 0 0,-2 0-1 0 0,-3 1 1 0 0,-1 0-1 0 0,-3 0 1 0 0,-1 0-1 0 0,-4 11-195 0 0,3-40 67 0 0,0-19-53 0 0,23 4 159 0 0,162-38 649 0 0,-146 24-734 0 0,342-63 183 0 0,-122 50-113 0 0,208-14 125 0 0,-13-14-119 0 0,-308 33-86 0 0,0 5 0 0 0,101 7-78 0 0,-173-5 136 0 0,-81 7 1133 0 0,-22-25-1142 0 0,25 16-118 0 0,0 1 0 0 0,1-1 1 0 0,0 0-1 0 0,1 0 0 0 0,1 0 0 0 0,0 0 0 0 0,1 0 1 0 0,0-1-1 0 0,2-7-9 0 0,-1-14-23 0 0,-1-86-2056 0 0,0 120 581 0 0,-3 3-4019 0 0,2 9-1260 0 0,1-10 4455 0 0,-3 3-9558 0 0</inkml:trace>
  <inkml:trace contextRef="#ctx0" brushRef="#br0" timeOffset="1957.87">2094 516 0 0 0,'0'0'2064'0'0,"0"0"126"0"0,0 0 1 0 0,0 0-110 0 0,0 0-150 0 0,0 0-129 0 0,0 0-181 0 0,0 0-203 0 0,0 0-211 0 0,0 0-232 0 0,0 0-179 0 0,-2-4-147 0 0,2 2-622 0 0,0 2 6 0 0,0 1 0 0 0,-1-1 1 0 0,1 0-1 0 0,0 0 0 0 0,0 0 1 0 0,-1 0-1 0 0,1 0 0 0 0,0 0 1 0 0,0 1-1 0 0,-1-1 0 0 0,1 0 1 0 0,0 0-1 0 0,-1 0 1 0 0,1 0-1 0 0,0 0 0 0 0,0 0 1 0 0,-1 0-1 0 0,1 0 0 0 0,0 0 1 0 0,0 0-1 0 0,-1 0 0 0 0,1 0 1 0 0,0 0-1 0 0,0-1 0 0 0,-1 1 1 0 0,1 0-1 0 0,0 0 0 0 0,0 0 1 0 0,-1 0-1 0 0,1 0 1 0 0,0-1-1 0 0,0 1 0 0 0,-1 0 1 0 0,1 0-1 0 0,0 0 0 0 0,0 0 1 0 0,0-1-1 0 0,0 1 0 0 0,-1 0 1 0 0,1 0-1 0 0,0-1-33 0 0,-18 46 1368 0 0,-6 87 601 0 0,-1 53-805 0 0,-17-12-745 0 0,-14 111 65 0 0,44-72 163 0 0,20-178-402 0 0,-8 35 1287 0 0,-6-43-1470 0 0,0 18 198 0 0,-11 56-64 0 0,10-74-190 0 0,3 13 30 0 0,0 2-9 0 0,4-40-3 0 0,-1 0-1 0 0,1 0 0 0 0,0 0 1 0 0,0 0-1 0 0,0 0 1 0 0,-1 0-1 0 0,1 0 1 0 0,0 0-1 0 0,-1 0 1 0 0,1 0-1 0 0,-1 0 0 0 0,1 0 1 0 0,-1 0-1 0 0,1 0 1 0 0,-1-1-1 0 0,0 1 1 0 0,1 0-1 0 0,-1-1 0 0 0,0 1 1 0 0,0 0-1 0 0,0-1 1 0 0,1 1-1 0 0,-1-1 1 0 0,0 1-1 0 0,0-1 0 0 0,0 1 1 0 0,0-1-1 0 0,0 0 1 0 0,0 1-1 0 0,0-1 1 0 0,0 0-1 0 0,0 0 1 0 0,0 0-1 0 0,0 1 0 0 0,0-1 1 0 0,0-1-1 0 0,0 1 1 0 0,0 0-1 0 0,0 0 1 0 0,0 0-1 0 0,0 0 0 0 0,0-1 1 0 0,0 1-1 0 0,0 0 1 0 0,0-1-1 0 0,0 1 1 0 0,0-1-1 0 0,0 1 1 0 0,1-1-1 0 0,-1 1 0 0 0,0-1 1 0 0,0 0-1 0 0,0 0-23 0 0,-4 0-131 0 0,-35-6 138 0 0,0 2 0 0 0,-1 1 1 0 0,0 3-1 0 0,-38 2-7 0 0,11 0-29 0 0,-37 5 49 0 0,1 4 0 0 0,0 4 0 0 0,0 5-20 0 0,-65 10 4 0 0,-112 18 9 0 0,-232 42-15 0 0,440-78 90 0 0,72-11-71 0 0,1 0 8 0 0,0 0-10 0 0,0 0 1 0 0,0 0-27 0 0,0 0-35 0 0,0 0 3 0 0,0 0 26 0 0,0 0 3 0 0,0 0 38 0 0,0 0 34 0 0,0 0-21 0 0,0 0-25 0 0,0 0-44 0 0,0 0 27 0 0,0 0 3 0 0,0 0 17 0 0,0 0 8 0 0,0 0-27 0 0,0 0-8 0 0,0 0 26 0 0,0 0-16 0 0,0 0-1 0 0,0 0-34 0 0,0 0 45 0 0,0 0 41 0 0,0 0 19 0 0,0 0-56 0 0,0 0-51 0 0,0 0 1 0 0,0 0 32 0 0,0 0-2 0 0,0 0 12 0 0,0 0 2 0 0,7-16 44 0 0,151-270 72 0 0,-94 146-1 0 0,-36 67-140 0 0,-23 81-209 0 0,17 69 180 0 0,18 40 74 0 0,43 141-16 0 0,-21-83-18 0 0,-29-93 3 0 0,-15-41 212 0 0,-33-45 26 0 0,-229-107-86 0 0,-33 9-2121 0 0,269 99 534 0 0,-16-6 874 0 0,18 4-4082 0 0,1 0-5149 0 0,5 1-2478 0 0</inkml:trace>
</inkml:ink>
</file>

<file path=ppt/ink/ink8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46.37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9 74 0 0 0,'0'0'875'0'0,"0"0"861"0"0,0 0 278 0 0,0 0-35 0 0,0 0-123 0 0,0 0-158 0 0,0 0-132 0 0,0 0-133 0 0,-1-8-120 0 0,-1-24-113 0 0,1 24-188 0 0,1 8-158 0 0,0 0-127 0 0,0 0-118 0 0,0 0-81 0 0,0 0-73 0 0,0 0-78 0 0,0 0-65 0 0,0 0-40 0 0,0 26 771 0 0,-3 411 1375 0 0,3-425-2387 0 0,-1 7 30 0 0,1 1 0 0 0,0-1 0 0 0,2 0 0 0 0,1 0 0 0 0,0 1 0 0 0,1-1 0 0 0,2 4-61 0 0,6 24 282 0 0,-12-46-240 0 0,4 3 307 0 0,35-9 22 0 0,114-24 13 0 0,643-78 491 0 0,-685 94-822 0 0,621-57 278 0 0,-444 43-216 0 0,-131 13-69 0 0,6-4 133 0 0,-107 7-115 0 0,-28 10 13 0 0,-26 1-101 0 0,-8-3 1450 0 0,-2-31-1078 0 0,3-6-247 0 0,3 1-1 0 0,2-1 1 0 0,1 1-1 0 0,2 0 1 0 0,3-10-101 0 0,16-80-135 0 0,-22 129-78 0 0,3-3-4000 0 0,2 2-4892 0 0,2 1-3128 0 0</inkml:trace>
  <inkml:trace contextRef="#ctx0" brushRef="#br0" timeOffset="2503.989">2674 1175 0 0 0,'0'0'1347'0'0,"0"0"495"0"0,0 0 283 0 0,0 0 132 0 0,0 0-31 0 0,0 0-176 0 0,0 0-303 0 0,0 0-364 0 0,0 0-314 0 0,0 0-258 0 0,0-3 1417 0 0,7 238 1837 0 0,-6-198-3889 0 0,0 8-43 0 0,-1 0-1 0 0,-3 0 1 0 0,-1 0-1 0 0,-2-1 1 0 0,-11 39-133 0 0,-16 54-695 0 0,30-129-465 0 0,2-7-4796 0 0,3-11-529 0 0,-1 0 5308 0 0,5-15-6164 0 0,-5 14 6166 0 0</inkml:trace>
  <inkml:trace contextRef="#ctx0" brushRef="#br0" timeOffset="2769.905">2242 1296 4801 0 0,'0'0'3255'0'0,"0"0"-1462"0"0,0 0-456 0 0,0 0-111 0 0,0 0-18 0 0,0 0 9 0 0,0 0 1 0 0,0 0-19 0 0,0 0-45 0 0,0 0-114 0 0,0 0-158 0 0,0 0-146 0 0,35-4-75 0 0,115-15-46 0 0,154-45 1483 0 0,-170 30-1553 0 0,-61 16-430 0 0,122-16-972 0 0,-194 34 700 0 0,0 0 0 0 0,0 1 0 0 0,0-1 0 0 0,1 0 0 0 0,-1 1 1 0 0,0-1-1 0 0,0 1 0 0 0,0-1 0 0 0,0 1 0 0 0,0 0 0 0 0,-1-1 1 0 0,1 1-1 0 0,0 0 0 0 0,0-1 0 0 0,0 1 0 0 0,-1 0 0 0 0,1 0 1 0 0,0 0-1 0 0,0 0 0 0 0,-1 0 0 0 0,1 0 0 0 0,-1 0 1 0 0,1 0-1 0 0,-1 0 0 0 0,0 0 0 0 0,1 0 0 0 0,-1 0 0 0 0,0 0 1 0 0,0 0-1 0 0,1 0 0 0 0,-1 0 0 0 0,0 1 0 0 0,0-1 0 0 0,-1 1 157 0 0,-1 27-9945 0 0,-4-17 980 0 0</inkml:trace>
  <inkml:trace contextRef="#ctx0" brushRef="#br0" timeOffset="3238.969">2936 1841 7618 0 0,'0'0'2371'0'0,"0"0"-900"0"0,0 0-250 0 0,0 0 130 0 0,0 0 87 0 0,0 0-150 0 0,0 0-293 0 0,0 0-299 0 0,0 0-248 0 0,0 0-157 0 0,0 0-55 0 0,0 0 14 0 0,0 0 39 0 0,-3 12 68 0 0,-14 58 389 0 0,4-1 917 0 0,11-55-421 0 0,0-24 1439 0 0,2 8-2642 0 0,0-14 52 0 0,0 1-1 0 0,0-1 1 0 0,2 1-1 0 0,0 0 1 0 0,0 0-1 0 0,1 0 1 0 0,1 0-1 0 0,2-2-90 0 0,29-63 124 0 0,32-26-29 0 0,-61 98-113 0 0,-4 5 1 0 0,0 1 0 0 0,0-1 0 0 0,1 0 0 0 0,-1 0 0 0 0,1 1 0 0 0,-1 0 0 0 0,1-1 0 0 0,0 1 0 0 0,0 0 0 0 0,0 0 0 0 0,0 1 0 0 0,0-1 0 0 0,0 1 0 0 0,0-1 0 0 0,1 1 0 0 0,-1 0 0 0 0,0 0 0 0 0,4 0 17 0 0,38 38-4278 0 0,-21-21-813 0 0,3-10-5243 0 0,-19-6 2727 0 0</inkml:trace>
  <inkml:trace contextRef="#ctx0" brushRef="#br0" timeOffset="3616.013">3538 1620 6593 0 0,'0'0'2281'0'0,"0"0"-329"0"0,0 0-129 0 0,0 0-118 0 0,0 0-206 0 0,0 0-164 0 0,0 0-170 0 0,0 0-131 0 0,0 0-149 0 0,0 0-150 0 0,0 0-87 0 0,0 0-48 0 0,-30 14-65 0 0,-92 42-51 0 0,30-1 489 0 0,85-50-951 0 0,1 0 0 0 0,-1 0 1 0 0,1 1-1 0 0,0 0 0 0 0,0 0 1 0 0,0 0-1 0 0,1 1 0 0 0,0-1 1 0 0,0 1-1 0 0,1 1 0 0 0,0-1 1 0 0,0 1-1 0 0,1-1 0 0 0,0 1 1 0 0,0 0-1 0 0,1 0 1 0 0,0 0-1 0 0,0 1 0 0 0,1-1 1 0 0,0 0-1 0 0,1 7-22 0 0,2-12 6 0 0,0 0 0 0 0,0-1 0 0 0,0 1 0 0 0,0 0 0 0 0,1-1 0 0 0,0 0 1 0 0,-1 0-1 0 0,1 0 0 0 0,0 0 0 0 0,0 0 0 0 0,0 0 0 0 0,0-1 0 0 0,0 1 0 0 0,0-1 0 0 0,1 0 0 0 0,-1 0 0 0 0,0 0 0 0 0,1 0 1 0 0,-1-1-1 0 0,1 1 0 0 0,-1-1 0 0 0,0 0 0 0 0,1 0 0 0 0,-1 0 0 0 0,1-1 0 0 0,-1 1 0 0 0,3-2-6 0 0,-4 2 17 0 0,8-1 59 0 0,0-2 0 0 0,1 1 0 0 0,-1-2 0 0 0,0 1-1 0 0,0-1 1 0 0,-1-1 0 0 0,1 0 0 0 0,-1 0 0 0 0,0-1-1 0 0,0 0 1 0 0,-1-1 0 0 0,2-1-76 0 0,-10 8 4 0 0,184-176 1029 0 0,-170 168-1246 0 0,-18 28-666 0 0,0 2 447 0 0,0 48-3790 0 0,7-47-820 0 0,4 0-4222 0 0,-3-15 2472 0 0</inkml:trace>
  <inkml:trace contextRef="#ctx0" brushRef="#br0" timeOffset="4021.455">3822 1896 7178 0 0,'0'0'3176'0'0,"0"0"-910"0"0,0 0-411 0 0,0 0-113 0 0,0 0-171 0 0,0 0-163 0 0,0 0-176 0 0,0 0-149 0 0,0 0-147 0 0,0 0-193 0 0,0 0-147 0 0,0 0-118 0 0,0 0-110 0 0,-2-14-47 0 0,-4-45-30 0 0,24 2 320 0 0,-7 41-476 0 0,61-67 115 0 0,-71 82-267 0 0,-1 1 1 0 0,1-1-1 0 0,0 0 0 0 0,-1 0 0 0 0,1 0 0 0 0,0 0 0 0 0,0 1 1 0 0,-1-1-1 0 0,1 0 0 0 0,0 1 0 0 0,0-1 0 0 0,0 1 0 0 0,0-1 1 0 0,0 1-1 0 0,0-1 0 0 0,0 1 0 0 0,0 0 0 0 0,0 0 0 0 0,0-1 1 0 0,1 1-1 0 0,-1 0 0 0 0,0 0 0 0 0,0 0 0 0 0,0 0 0 0 0,0 0 1 0 0,0 0-1 0 0,0 0 0 0 0,0 1 0 0 0,0-1 0 0 0,0 0 0 0 0,0 1 1 0 0,0-1-1 0 0,0 0 0 0 0,0 1 0 0 0,0-1 0 0 0,0 1 0 0 0,0 0 1 0 0,0-1-1 0 0,0 1 0 0 0,0 0 0 0 0,-1-1 0 0 0,1 1 0 0 0,0 0 1 0 0,0 0-1 0 0,-1 0 0 0 0,1 0 0 0 0,-1 0 0 0 0,1 0 0 0 0,-1 0 1 0 0,1 0-1 0 0,-1 0 0 0 0,1 0 0 0 0,-1 0 0 0 0,0 0 0 0 0,0 1 17 0 0,16 65-344 0 0,-15-65 371 0 0,-1 1-11 0 0,1 1-1 0 0,-1-1 0 0 0,1 1 1 0 0,0-1-1 0 0,0 0 1 0 0,0 1-1 0 0,1-1 0 0 0,-1 0 1 0 0,1 0-1 0 0,-1 0 0 0 0,1 0 1 0 0,0 0-1 0 0,1 0 1 0 0,-1-1-1 0 0,0 1 0 0 0,1-1 1 0 0,-1 1-1 0 0,1-1 0 0 0,0 0 1 0 0,0 0-1 0 0,0 0 1 0 0,0-1-1 0 0,0 1 0 0 0,0-1 1 0 0,0 1-1 0 0,0-1 0 0 0,1 0 1 0 0,-1 0-1 0 0,0 0 1 0 0,1-1-1 0 0,-1 1 0 0 0,1-1 1 0 0,-1 0-1 0 0,1 0 0 0 0,-1 0 1 0 0,4-1-16 0 0,-4 1 32 0 0,0-1 0 0 0,0 0 0 0 0,0 1 0 0 0,-1-1 0 0 0,1 0 0 0 0,0 0 0 0 0,-1-1 0 0 0,1 1 0 0 0,0-1 0 0 0,-1 1 0 0 0,0-1 0 0 0,1 0 0 0 0,-1 0 0 0 0,0 0 0 0 0,0 0 0 0 0,0 0 0 0 0,0 0 0 0 0,0 0 0 0 0,0-1 0 0 0,-1 1 0 0 0,1-2-32 0 0,15-16-803 0 0,8-3-3206 0 0,-5 10-2244 0 0,-7 6-123 0 0,-4-1-2406 0 0</inkml:trace>
  <inkml:trace contextRef="#ctx0" brushRef="#br0" timeOffset="4333.501">4586 1554 11891 0 0,'0'0'2264'0'0,"0"0"-421"0"0,0 0-279 0 0,0 0-198 0 0,0 0-182 0 0,0 0-205 0 0,0 0-196 0 0,0 0-168 0 0,0 0-154 0 0,0 0-105 0 0,-33 20-93 0 0,-102 63-36 0 0,75-39 322 0 0,79-28-832 0 0,14-13 340 0 0,50 19-20 0 0,-80-18-6 0 0,-1 0-1 0 0,0 0 1 0 0,0 0 0 0 0,0 1-1 0 0,-1-1 1 0 0,0 1 0 0 0,0-1 0 0 0,0 1-1 0 0,0-1 1 0 0,-1 1 0 0 0,1 0 0 0 0,-1 0-1 0 0,0-1 1 0 0,-1 1 0 0 0,1 0 0 0 0,-1-1-1 0 0,0 1 1 0 0,0-1 0 0 0,-1 1-1 0 0,1-1 1 0 0,-1 1 0 0 0,0-1 0 0 0,-1 3-31 0 0,-5 3-1 0 0,-1 0 0 0 0,1 0 0 0 0,-2-1 0 0 0,1 0 0 0 0,-1 0 0 0 0,-1-1 0 0 0,1-1 1 0 0,-1 0-1 0 0,-5 2 1 0 0,13-7-297 0 0,-28 11-1937 0 0,20-14-2879 0 0,1-5-4894 0 0,6 2 2803 0 0</inkml:trace>
  <inkml:trace contextRef="#ctx0" brushRef="#br0" timeOffset="4625.022">4811 1208 15947 0 0,'0'0'1302'0'0,"0"0"-318"0"0,0 0-132 0 0,0 0 45 0 0,0 0-12 0 0,0 0-19 0 0,0 0-54 0 0,0 0-92 0 0,0 0-48 0 0,0 0-72 0 0,0 0-96 0 0,0 0-38 0 0,0 0-26 0 0,0 30-57 0 0,0 95-74 0 0,-8 65 248 0 0,-13 65-1194 0 0,6-192-2223 0 0,7-34-6045 0 0,5-22 1072 0 0,-1-3 872 0 0</inkml:trace>
  <inkml:trace contextRef="#ctx0" brushRef="#br0" timeOffset="5723.021">5184 1709 2489 0 0,'0'0'2339'0'0,"0"0"-360"0"0,0 0 7 0 0,0 0 198 0 0,0 0 24 0 0,0 0-116 0 0,0 0-267 0 0,0 0-334 0 0,0 0-281 0 0,0 0-271 0 0,0 0-191 0 0,0 0-116 0 0,0 0-84 0 0,-16-5-116 0 0,-50-10-98 0 0,28 28-25 0 0,34-10-280 0 0,-9 10 14 0 0,0-1 0 0 0,0 1-1 0 0,2 1 1 0 0,0 1 0 0 0,0-1-1 0 0,1 1 1 0 0,1 1 0 0 0,1 0-1 0 0,-4 10-42 0 0,10-24 3 0 0,1 0-1 0 0,1 0 1 0 0,-1 1-1 0 0,0-1 1 0 0,0 0-1 0 0,1 0 0 0 0,-1 0 1 0 0,1 0-1 0 0,0 1 1 0 0,-1-1-1 0 0,1 0 1 0 0,0 0-1 0 0,1 1 0 0 0,-1-1 1 0 0,0 0-1 0 0,0 0 1 0 0,1 0-1 0 0,0 1 1 0 0,-1-1-1 0 0,1 0 0 0 0,0 0 1 0 0,0 0-1 0 0,0 0 1 0 0,0 0-1 0 0,0 0 0 0 0,1-1 1 0 0,-1 1-1 0 0,0 0 1 0 0,1 0-1 0 0,0-1 1 0 0,-1 1-1 0 0,1-1 0 0 0,0 0 1 0 0,0 1-1 0 0,-1-1 1 0 0,1 0-1 0 0,0 0 1 0 0,0 0-1 0 0,1 0 0 0 0,-1-1 1 0 0,0 1-1 0 0,0 0 1 0 0,0-1-1 0 0,0 0 0 0 0,1 1 1 0 0,-1-1-1 0 0,0 0 1 0 0,0 0-1 0 0,1 0-2 0 0,6 0 36 0 0,0-1-1 0 0,0 0 1 0 0,0 0 0 0 0,-1-1-1 0 0,1 0 1 0 0,0-1-1 0 0,-1 0 1 0 0,0 0 0 0 0,0-1-1 0 0,0 1 1 0 0,0-2-1 0 0,0 1 1 0 0,-1-1-1 0 0,0-1 1 0 0,0 1 0 0 0,0-1-36 0 0,67-49 74 0 0,-32 25-211 0 0,-40 30 125 0 0,0 0 0 0 0,-1 0 0 0 0,1 1 0 0 0,-1-1 0 0 0,1 1 0 0 0,-1 0 0 0 0,1-1 0 0 0,-1 1 0 0 0,1 0 0 0 0,-1 0 0 0 0,0 0 0 0 0,1 0 0 0 0,-1 0 0 0 0,0 0 0 0 0,0 0 0 0 0,0 1 0 0 0,0-1 0 0 0,0 0 0 0 0,0 0 1 0 0,0 1-1 0 0,0-1 0 0 0,-1 1 0 0 0,1-1 0 0 0,0 1 0 0 0,-1-1 0 0 0,1 1 0 0 0,-1 0 0 0 0,0-1 0 0 0,1 1 0 0 0,-1-1 0 0 0,0 1 0 0 0,0 0 0 0 0,0 1 12 0 0,0-3 0 0 0,1 7 2 0 0,1 0 1 0 0,0 0-1 0 0,0-1 0 0 0,1 1 0 0 0,0 0 0 0 0,0-1 1 0 0,0 0-1 0 0,1 0 0 0 0,0 0 0 0 0,0 0 0 0 0,1-1 1 0 0,-1 1-1 0 0,1-1 0 0 0,1 0-2 0 0,-1-2 22 0 0,1 0 0 0 0,-1 0 0 0 0,1 0 0 0 0,0-1 0 0 0,0 0 1 0 0,0 0-1 0 0,0 0 0 0 0,0-1 0 0 0,0 0 0 0 0,0 0 0 0 0,1-1 0 0 0,-1 0 0 0 0,0 0 0 0 0,0 0 0 0 0,1-1 1 0 0,-1 0-1 0 0,0 0 0 0 0,0 0 0 0 0,0-1 0 0 0,0 0 0 0 0,0 0 0 0 0,0-1 0 0 0,-1 1 0 0 0,1-1 1 0 0,-1-1-1 0 0,3-1-22 0 0,15-19 96 0 0,-2-1-1 0 0,0-1 1 0 0,-2-1 0 0 0,-1 0 0 0 0,-1-2 0 0 0,-2 0 0 0 0,0 0 0 0 0,-3-2 0 0 0,0 1 0 0 0,-2-2 0 0 0,0-2-96 0 0,7-36-86 0 0,-2 0 0 0 0,-4 0 0 0 0,-3-1 0 0 0,-3-1 0 0 0,-3-5 86 0 0,-4-47 100 0 0,-18 154 82 0 0,7 8-155 0 0,2 0 0 0 0,2 1 0 0 0,1 0 0 0 0,3 1 0 0 0,0 0 0 0 0,3 0 0 0 0,1 0 0 0 0,4 23-27 0 0,-3-30 10 0 0,14 225 81 0 0,-7-208-89 0 0,28 109-40 0 0,-18-118-945 0 0,-16-41 536 0 0,-1 0-65 0 0,0 0-33 0 0,0 0-29 0 0,-1-25-3167 0 0,-1 20 2845 0 0,-21-52-12680 0 0,12 49 8667 0 0</inkml:trace>
  <inkml:trace contextRef="#ctx0" brushRef="#br0" timeOffset="5973.032">5365 1565 10258 0 0,'0'0'3236'0'0,"0"0"-1573"0"0,0 0-690 0 0,0 0-75 0 0,0 0 67 0 0,0 0 159 0 0,0 0 22 0 0,0 0-96 0 0,0 0-116 0 0,0 0-223 0 0,0 0-177 0 0,0 0-76 0 0,0 0-39 0 0,29 4-27 0 0,91 11-32 0 0,-16 3 347 0 0,98 14-581 0 0,-113-27-3578 0 0,-66-4 503 0 0,-1 1-5703 0 0,-13-2-2249 0 0</inkml:trace>
  <inkml:trace contextRef="#ctx0" brushRef="#br0" timeOffset="6217.319">6070 1727 9706 0 0,'0'0'4462'0'0,"0"0"-2831"0"0,0 0-680 0 0,0 0 175 0 0,0 0 66 0 0,0 0-72 0 0,0 0-246 0 0,0 0-270 0 0,-6 32-204 0 0,-19 97-123 0 0,17-82-493 0 0,8-52-2398 0 0,2-15 642 0 0,-5-101-5223 0 0,-20-58 6410 0 0,-6-15 4676 0 0,26 183-3568 0 0,-2-24-763 0 0,6 37-3939 0 0,2 2 2329 0 0,-3-3 929 0 0,4 3-4664 0 0</inkml:trace>
  <inkml:trace contextRef="#ctx0" brushRef="#br0" timeOffset="6555.416">6284 1635 16860 0 0,'0'0'961'0'0,"0"0"-213"0"0,0 0-13 0 0,0 0 83 0 0,0 0-10 0 0,0 0-109 0 0,0 0-173 0 0,0 0-148 0 0,0 0-110 0 0,0 0-108 0 0,0 0-71 0 0,-21 31-26 0 0,-65 98-20 0 0,63-69 8 0 0,25-52-36 0 0,-2-2 7 0 0,1-1-1 0 0,1 1 0 0 0,-1-1 0 0 0,1 1 0 0 0,0-1 1 0 0,0 0-1 0 0,0 1 0 0 0,1-1 0 0 0,-1 0 0 0 0,1-1 1 0 0,1 1-1 0 0,-1 0 0 0 0,1-1 0 0 0,-1 0 0 0 0,1 0 1 0 0,1 0-1 0 0,-1 0 0 0 0,0-1 0 0 0,1 1 0 0 0,0-1 1 0 0,0 0-1 0 0,0-1 0 0 0,0 1 0 0 0,0-1 0 0 0,0 0 1 0 0,1 0-1 0 0,-1-1 0 0 0,1 0 0 0 0,-1 0 0 0 0,1 0 1 0 0,0 0-1 0 0,-1-1 0 0 0,1 0 0 0 0,0 0 0 0 0,-1-1 1 0 0,1 1-1 0 0,0-1 0 0 0,-1 0 0 0 0,1-1 0 0 0,2-1-21 0 0,0 0 100 0 0,0 0-1 0 0,-1-1 1 0 0,1-1-1 0 0,-1 1 1 0 0,0-1-1 0 0,0 0 0 0 0,-1-1 1 0 0,1 0-1 0 0,-1 0 1 0 0,-1 0-1 0 0,1-1 1 0 0,-1 1-1 0 0,0-1 0 0 0,0-1 1 0 0,-1 1-1 0 0,0-1 1 0 0,-1 1-1 0 0,1-1 0 0 0,-1 0 1 0 0,-1 0-1 0 0,0-1 1 0 0,0 1-1 0 0,0 0 1 0 0,-1-1-1 0 0,0 1 0 0 0,-1-1 1 0 0,0 0-1 0 0,0 1 1 0 0,-1-1-1 0 0,0 1 0 0 0,-1-3-99 0 0,0 7-11 0 0,0-1 0 0 0,-1 1 0 0 0,1 0 0 0 0,-1 0 0 0 0,0 0 0 0 0,0 0 0 0 0,0 1 0 0 0,0-1-1 0 0,0 1 1 0 0,-1 0 0 0 0,0 0 0 0 0,0 0 0 0 0,0 0 0 0 0,0 1 0 0 0,0-1 0 0 0,0 1-1 0 0,-1 0 1 0 0,1 1 0 0 0,-1-1 0 0 0,1 1 0 0 0,-1 0 0 0 0,0 0 0 0 0,-1 0 11 0 0,2 0-234 0 0,0 1 0 0 0,1-1 0 0 0,-1 1-1 0 0,1 0 1 0 0,-1 0 0 0 0,0 1 0 0 0,1-1 0 0 0,-1 1 0 0 0,1 0 0 0 0,-1-1 0 0 0,1 2 0 0 0,-1-1 0 0 0,1 0 0 0 0,0 1 0 0 0,-1 0 0 0 0,1-1 0 0 0,0 1 0 0 0,0 0-1 0 0,0 1 1 0 0,-1 0 234 0 0,-15 19-3960 0 0,8-4-4812 0 0,4-7-711 0 0</inkml:trace>
  <inkml:trace contextRef="#ctx0" brushRef="#br0" timeOffset="6922.486">6565 1893 11090 0 0,'0'0'3113'0'0,"0"0"-1035"0"0,0 0-415 0 0,0 0-68 0 0,0 0-198 0 0,0 0-222 0 0,0 0-218 0 0,0 0-197 0 0,0 0-155 0 0,0 0-119 0 0,0 0-96 0 0,0 0-87 0 0,0 0-64 0 0,15-26-67 0 0,45-80-75 0 0,-14 31-3 0 0,-23 117-1825 0 0,-21-33 1691 0 0,25 72-94 0 0,-26-79 157 0 0,1 0 0 0 0,0 0 0 0 0,-1 0 0 0 0,1 0 0 0 0,0-1 0 0 0,0 1 0 0 0,0-1 0 0 0,0 0 0 0 0,1 1 0 0 0,-1-1 0 0 0,0 0 0 0 0,0 0 0 0 0,1 0 0 0 0,-1-1 0 0 0,1 1 0 0 0,-1 0 0 0 0,1-1-1 0 0,-1 0 1 0 0,1 0 0 0 0,-1 1 0 0 0,1-1 0 0 0,-1-1 0 0 0,1 1-23 0 0,5-1 115 0 0,-1 0 1 0 0,0 0-1 0 0,1-1 0 0 0,-1 0 0 0 0,0 0 0 0 0,0-1 0 0 0,0 0 1 0 0,-1 0-1 0 0,1 0 0 0 0,-1-1 0 0 0,1 0 0 0 0,-1 0 0 0 0,0-1 1 0 0,-1 0-1 0 0,1 0 0 0 0,-1 0 0 0 0,3-5-115 0 0,27-30-104 0 0,-20 22-415 0 0,6-8-3424 0 0,-10 17-1127 0 0,-4 6-3490 0 0,-3 0-39 0 0</inkml:trace>
  <inkml:trace contextRef="#ctx0" brushRef="#br0" timeOffset="7822.99">7244 1620 12747 0 0,'0'0'2438'0'0,"0"0"-799"0"0,0 0-291 0 0,0 0-117 0 0,0 0-174 0 0,0 0-146 0 0,0 0-120 0 0,0 0-139 0 0,0 0-102 0 0,0 0-110 0 0,0 0-134 0 0,-33 11-93 0 0,-99 33-69 0 0,84-15-35 0 0,43-21-89 0 0,-1-2-30 0 0,2 1-1 0 0,-1-1 1 0 0,1 1-1 0 0,0 0 1 0 0,0 0 0 0 0,1 1-1 0 0,0-1 1 0 0,0 1 0 0 0,1-1-1 0 0,0 1 1 0 0,0 0-1 0 0,1 0 1 0 0,0 0 0 0 0,0 0-1 0 0,1 0 1 0 0,0 0 0 0 0,0 0-1 0 0,2 5 11 0 0,-1-10-5 0 0,0-1 0 0 0,0 1 0 0 0,0 0 0 0 0,1-1 0 0 0,0 1 0 0 0,-1-1 0 0 0,1 0-1 0 0,0 0 1 0 0,0 1 0 0 0,0-1 0 0 0,0 0 0 0 0,1 0 0 0 0,-1-1 0 0 0,0 1 0 0 0,1-1 0 0 0,0 1 0 0 0,-1-1-1 0 0,1 0 1 0 0,0 1 0 0 0,-1-1 0 0 0,1-1 0 0 0,0 1 0 0 0,0 0 0 0 0,0-1 0 0 0,0 0 0 0 0,0 1 0 0 0,0-1 0 0 0,1 0 5 0 0,2 0 21 0 0,0 0 1 0 0,-1 0 0 0 0,1 0-1 0 0,0-1 1 0 0,0 1 0 0 0,-1-2-1 0 0,1 1 1 0 0,-1 0 0 0 0,1-1-1 0 0,-1 0 1 0 0,1 0 0 0 0,-1-1-1 0 0,0 0 1 0 0,0 0 0 0 0,0 0-1 0 0,-1 0 1 0 0,1-1 0 0 0,-1 1-1 0 0,0-1 1 0 0,3-4-22 0 0,46-61 535 0 0,-28 28-206 0 0,4 12-293 0 0,-28 29-47 0 0,-1 0-3 0 0,0 0-25 0 0,0 0 2 0 0,0 0-15 0 0,0 0-24 0 0,0 0 10 0 0,0 0-7 0 0,0 0 14 0 0,4 15-18 0 0,3 24 108 0 0,0-16-41 0 0,4 73 2 0 0,10-66 34 0 0,4-9-78 0 0,34-26 546 0 0,-32-17-280 0 0,0-2 0 0 0,-2-1 0 0 0,-1-1-1 0 0,0-1 1 0 0,-3-1 0 0 0,0 0 0 0 0,3-9-214 0 0,6-7 96 0 0,2-6-11 0 0,-3-1 1 0 0,-2-2 0 0 0,14-42-86 0 0,-33 76 3 0 0,12-28-50 0 0,-3 0 1 0 0,-2-1 0 0 0,-2-1-1 0 0,-2 0 1 0 0,-3-1 0 0 0,-1 0-1 0 0,-3 0 1 0 0,-2 0-1 0 0,-3-39 47 0 0,2 87-5 0 0,-1 0 0 0 0,1 0-1 0 0,-1-1 1 0 0,0 1-1 0 0,1 0 1 0 0,-1-1-1 0 0,0 1 1 0 0,0 0-1 0 0,0 0 1 0 0,-1-1 0 0 0,1 1-1 0 0,-1 0 1 0 0,1-1-1 0 0,-1 1 1 0 0,0 0-1 0 0,1 0 1 0 0,-1 0 0 0 0,0 0-1 0 0,-1 0 1 0 0,1 0-1 0 0,0 0 1 0 0,-1 0-1 0 0,1 0 1 0 0,-1 1-1 0 0,1-1 1 0 0,-1 0 0 0 0,0 1-1 0 0,1-1 1 0 0,-1 1-1 0 0,0 0 1 0 0,0 0-1 0 0,0 0 1 0 0,0 0 0 0 0,0 0-1 0 0,-1 0 1 0 0,1 0-1 0 0,0 0 1 0 0,0 1-1 0 0,-1 0 1 0 0,1-1-1 0 0,0 1 1 0 0,0 0 0 0 0,-1 0-1 0 0,1 0 1 0 0,0 0-1 0 0,-1 0 1 0 0,1 1-1 0 0,0-1 1 0 0,-1 1-1 0 0,1-1 1 0 0,-2 2 5 0 0,-9 7-43 0 0,1 1 0 0 0,0 0-1 0 0,0 1 1 0 0,1 0 0 0 0,0 1 0 0 0,1 0 0 0 0,1 0-1 0 0,0 1 1 0 0,0 1 0 0 0,-5 12 43 0 0,-12 27 4 0 0,3 1 1 0 0,2 1-1 0 0,3 1 0 0 0,-11 52-4 0 0,21-66 19 0 0,1 1 0 0 0,2 1 0 0 0,2-1 0 0 0,2 0 0 0 0,4 36-19 0 0,3-46 38 0 0,1 0 0 0 0,1-1 0 0 0,2 0 0 0 0,1 0 0 0 0,2-1 0 0 0,1-1 0 0 0,1 0-1 0 0,7 9-37 0 0,-20-36 5 0 0,140 178 562 0 0,-44-78-491 0 0,-82-77-357 0 0,-12-8-2891 0 0,-7-15-6326 0 0,-1-2-2460 0 0</inkml:trace>
  <inkml:trace contextRef="#ctx0" brushRef="#br0" timeOffset="8581.498">8159 1086 10930 0 0,'0'0'1275'0'0,"0"0"-252"0"0,0 0-193 0 0,0 0 31 0 0,0 0 94 0 0,0 0 140 0 0,0 0 52 0 0,0 0-4 0 0,0 0-82 0 0,0 0-199 0 0,0 0-123 0 0,0 0-103 0 0,0 0-56 0 0,17 32-41 0 0,51 101-82 0 0,-43-35 134 0 0,-24-76-462 0 0,2 314 761 0 0,-24-177-699 0 0,-20 84-169 0 0,1-121-1446 0 0,35-115 2416 0 0,1-3-3365 0 0,-2-15-15756 0 0,6 4 13107 0 0</inkml:trace>
  <inkml:trace contextRef="#ctx0" brushRef="#br0" timeOffset="8921.949">8617 1377 9602 0 0,'0'0'890'0'0,"0"0"103"0"0,0 0 194 0 0,0 0 191 0 0,0 0 39 0 0,0 0-135 0 0,-35 28-253 0 0,-111 89-242 0 0,-33 20 2382 0 0,178-135-3131 0 0,0-1-1 0 0,0 0 1 0 0,0 0 0 0 0,-1 1 0 0 0,1-1-1 0 0,1 1 1 0 0,-1-1 0 0 0,0 1 0 0 0,0-1-1 0 0,0 1 1 0 0,1-1 0 0 0,-1 1 0 0 0,1 0-1 0 0,-1-1 1 0 0,1 1 0 0 0,0 0 0 0 0,0-1-1 0 0,0 1 1 0 0,0 0 0 0 0,0 0-1 0 0,0-1 1 0 0,0 1 0 0 0,0 0 0 0 0,1-1-1 0 0,-1 1 1 0 0,1 0 0 0 0,-1-1 0 0 0,1 1-1 0 0,0 0 1 0 0,-1-1 0 0 0,1 1 0 0 0,0-1-1 0 0,0 0 1 0 0,0 1 0 0 0,0-1 0 0 0,0 0-1 0 0,1 1 1 0 0,-1-1 0 0 0,0 0-1 0 0,1 0 1 0 0,-1 0 0 0 0,0 0 0 0 0,1 0-1 0 0,-1 0 1 0 0,1-1 0 0 0,0 1 0 0 0,-1 0-1 0 0,1-1 1 0 0,0 1 0 0 0,0-1-38 0 0,3 3 83 0 0,120 89 1598 0 0,-112-73-1437 0 0,-1 1-1 0 0,0 1 1 0 0,-2 0-1 0 0,0 1 1 0 0,-1 0-1 0 0,-2 0 1 0 0,0 1-1 0 0,-1 0 1 0 0,1 16-244 0 0,30 39 186 0 0,-3-64-2257 0 0,-28-14 615 0 0,-5 0-431 0 0,-1 0-1098 0 0,0-1-2987 0 0,0-2-5460 0 0</inkml:trace>
  <inkml:trace contextRef="#ctx0" brushRef="#br0" timeOffset="9175.608">8765 1999 18020 0 0,'0'0'1539'0'0,"0"0"-248"0"0,0 0-92 0 0,0 0-112 0 0,0 0-177 0 0,0 0-208 0 0,0 0-159 0 0,0 0-113 0 0,0 0-75 0 0,0 0-67 0 0,0 0-90 0 0,0 0-65 0 0,-16 26-21 0 0,-49 78-59 0 0,46-57-1324 0 0,44-70-4095 0 0,-13 9 1534 0 0,-4 3-2680 0 0,3 0-3367 0 0</inkml:trace>
  <inkml:trace contextRef="#ctx0" brushRef="#br0" timeOffset="9725.571">9186 1278 8626 0 0,'0'0'3032'0'0,"0"0"-744"0"0,0 0-341 0 0,0 0-82 0 0,0 0-230 0 0,0 0-292 0 0,0 0-257 0 0,0 0-183 0 0,0 0-108 0 0,0 0-79 0 0,0 0-61 0 0,0 0-62 0 0,0 0-54 0 0,6-9-55 0 0,18-28-95 0 0,-30 43 512 0 0,-21 8-875 0 0,1 2 0 0 0,1 0 0 0 0,1 2 0 0 0,0 0 0 0 0,2 2 0 0 0,0 1 0 0 0,1 0 0 0 0,1 2 0 0 0,1 0 0 0 0,-8 14-26 0 0,24-34-8 0 0,0-1 0 0 0,1 1 1 0 0,-1 0-1 0 0,1 0 0 0 0,-1 0 1 0 0,1 0-1 0 0,0 1 0 0 0,0-1 1 0 0,1 1-1 0 0,-1-1 0 0 0,1 1 1 0 0,-1 0-1 0 0,1-1 0 0 0,0 1 0 0 0,1 0 1 0 0,-1 0-1 0 0,1 0 0 0 0,-1 0 1 0 0,1 0-1 0 0,0 0 0 0 0,1-1 1 0 0,-1 1-1 0 0,1 0 0 0 0,-1 0 1 0 0,1 0-1 0 0,0 0 0 0 0,1-1 1 0 0,-1 1-1 0 0,1 0 0 0 0,-1-1 1 0 0,1 0-1 0 0,0 1 0 0 0,1-1 1 0 0,-1 0-1 0 0,0 0 0 0 0,1 0 1 0 0,1 1 7 0 0,132 48-8 0 0,-133-51 10 0 0,-1 1-1 0 0,1 0 1 0 0,-1 0 0 0 0,1 0 0 0 0,-1 0 0 0 0,0 0 0 0 0,0 0 0 0 0,0 1 0 0 0,0-1 0 0 0,0 1 0 0 0,0 0 0 0 0,-1-1 0 0 0,1 1 0 0 0,-1 0 0 0 0,0 0 0 0 0,0 0 0 0 0,0 0 0 0 0,0 0 0 0 0,0 0-1 0 0,-1 0 1 0 0,1 0 0 0 0,-1 0 0 0 0,0 1 0 0 0,0-1 0 0 0,0 0 0 0 0,0 0 0 0 0,-1 0 0 0 0,1 0 0 0 0,-2 2-2 0 0,-29 89 144 0 0,-104 127 33 0 0,128-212-158 0 0,2-4-18 0 0,1 1 0 0 0,-1-1 0 0 0,1 1 0 0 0,1 0 0 0 0,-1 0-1 0 0,1 1 1 0 0,0-1 0 0 0,0 1 0 0 0,1-1 0 0 0,0 1 0 0 0,0 0 0 0 0,1 0 0 0 0,0 0 0 0 0,0 0-1 0 0,0 0 1 0 0,1 7-1 0 0,2-11 4 0 0,0 0-1 0 0,-1 0 0 0 0,1 0 0 0 0,1-1 1 0 0,-1 1-1 0 0,0 0 0 0 0,1-1 0 0 0,-1 0 1 0 0,1 1-1 0 0,0-1 0 0 0,0 0 0 0 0,0 0 1 0 0,0-1-1 0 0,0 1 0 0 0,0-1 1 0 0,0 1-1 0 0,1-1 0 0 0,0 0-3 0 0,99 6-1000 0 0,-72-20-4812 0 0,-21 5-4106 0 0,-6 7-1586 0 0</inkml:trace>
  <inkml:trace contextRef="#ctx0" brushRef="#br0" timeOffset="10057.546">9433 1929 15571 0 0,'0'0'2211'0'0,"0"0"-501"0"0,0 0-255 0 0,0 0-92 0 0,0 0-151 0 0,0 0-247 0 0,0 0-173 0 0,0 0-169 0 0,0 0-139 0 0,0 0-87 0 0,0 0-80 0 0,0 0-67 0 0,-14 24-73 0 0,-40 71-26 0 0,39-50 20 0 0,17-35-118 0 0,5 4-238 0 0,-7-14 158 0 0,9-1-124 0 0,23-53-45 0 0,-59 61-201 0 0,6 4-784 0 0,18-7-3676 0 0,2 0-4582 0 0,1-4-2030 0 0</inkml:trace>
  <inkml:trace contextRef="#ctx0" brushRef="#br0" timeOffset="11669.464">1109 678 4177 0 0,'0'0'1814'0'0,"0"0"169"0"0,0 0 128 0 0,0 0 39 0 0,0 0-151 0 0,0 0-352 0 0,0 0-391 0 0,0 0-345 0 0,0 0-279 0 0,0 0-237 0 0,0 0-113 0 0,-1 6 0 0 0,-13 143 1809 0 0,-1 75-611 0 0,-25 70-1116 0 0,-35 47 605 0 0,66-307-781 0 0,-6 58 169 0 0,16-91-317 0 0,0 0-1 0 0,0-1 1 0 0,0 1-1 0 0,0 0 1 0 0,0 0 0 0 0,0-1-1 0 0,0 1 1 0 0,0-1 0 0 0,0 1-1 0 0,1-1 1 0 0,-1 1-1 0 0,0-1 1 0 0,0 0 0 0 0,1 1-1 0 0,-1-1 1 0 0,0 0-1 0 0,1 0 1 0 0,-1 0 0 0 0,0 0-1 0 0,0 0 1 0 0,1-1-1 0 0,-1 1 1 0 0,0 0 0 0 0,1 0-1 0 0,-1-1 1 0 0,0 1-1 0 0,0-1 1 0 0,0 1 0 0 0,1-1-1 0 0,-1 0 1 0 0,0 1 0 0 0,0-1-1 0 0,0 0 1 0 0,0 0-1 0 0,0 1 1 0 0,0-1 0 0 0,0 0-1 0 0,-1 0 1 0 0,1 0-1 0 0,0 0 1 0 0,0-1-40 0 0,6-1 62 0 0,104-35 283 0 0,122 13-205 0 0,142 17-44 0 0,-374 8-76 0 0,-1 0 11 0 0,0 0 13 0 0,0 0 49 0 0,0 0 18 0 0,0 0 5 0 0,0 0 16 0 0,0 0 3 0 0,0 0-2 0 0,0 0 15 0 0,0 0 1 0 0,0 0-14 0 0,0 0-20 0 0,-19-18 301 0 0,-18-12-253 0 0,-87-83-61 0 0,45 32 2 0 0,73 73-63 0 0,6 8-44 0 0,0 1 0 0 0,-1-1 0 0 0,1 0 0 0 0,0 0 0 0 0,0 0 0 0 0,0 1 0 0 0,0-1 0 0 0,-1 0 0 0 0,1 0 0 0 0,0 0 0 0 0,0 1 0 0 0,0-1 0 0 0,-1 0 0 0 0,1 0 0 0 0,0 0 0 0 0,0 0 1 0 0,-1 0-1 0 0,1 1 0 0 0,0-1 0 0 0,0 0 0 0 0,-1 0 0 0 0,1 0 0 0 0,0 0 0 0 0,0 0 0 0 0,-1 0 0 0 0,1 0 0 0 0,0 0 0 0 0,0 0 0 0 0,-1 0 0 0 0,1 0 0 0 0,0 0 0 0 0,0 0 0 0 0,-1 0 0 0 0,1 0 0 0 0,0-1 0 0 0,0 1 0 0 0,-1 0 0 0 0,1 0 0 0 0,0 0 0 0 0,0 0 0 0 0,-1 0 1 0 0,1-1-1 0 0,0 1 0 0 0,0 0 0 0 0,0 0 0 0 0,-1 0 0 0 0,1 0 0 0 0,0-1 0 0 0,0 1 0 0 0,0 0 0 0 0,0 0 0 0 0,-1-1 3 0 0,2 34-44 0 0,0 2 36 0 0,-2 0 0 0 0,-1-1 1 0 0,-1 1-1 0 0,-2-1 0 0 0,-5 14 8 0 0,-32 127-33 0 0,-29-12-3 0 0,45-116 40 0 0,54-66-41 0 0,232-201-494 0 0,-173 157-1478 0 0,-48 36-2742 0 0,-28 19 2457 0 0,14-7-9531 0 0</inkml:trace>
</inkml:ink>
</file>

<file path=ppt/ink/ink8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9.88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0 192 0 0 0,'0'0'779'0'0,"0"0"613"0"0,0 0 235 0 0,0 0-84 0 0,0 0-187 0 0,0 0-153 0 0,0 0-121 0 0,0 0-77 0 0,0 0-46 0 0,0 0-49 0 0,13 0-62 0 0,62 0 666 0 0,-71-1-1285 0 0,-1 0 0 0 0,1-1 0 0 0,-1 1 0 0 0,1-1 0 0 0,-1 0 0 0 0,0 0 0 0 0,0 0 0 0 0,0 0 0 0 0,0-1 1 0 0,0 1-1 0 0,-1-1 0 0 0,1 0 0 0 0,-1 0 0 0 0,1 0 0 0 0,-1 0 0 0 0,0 0 0 0 0,0 0 0 0 0,-1 0 0 0 0,2-3-229 0 0,7-11 527 0 0,-2-56 986 0 0,-9 70-1530 0 0,-1 1 1 0 0,1 0 0 0 0,-1-1 0 0 0,0 1-1 0 0,0 0 1 0 0,0 0 0 0 0,0 0 0 0 0,0 0-1 0 0,0 0 1 0 0,0 1 0 0 0,0-1 0 0 0,-1 1-1 0 0,1-1 1 0 0,-1 1 0 0 0,1 0 0 0 0,-1 0-1 0 0,0 0 1 0 0,1 0 0 0 0,-1 0 0 0 0,0 1-1 0 0,0-1 1 0 0,1 1 0 0 0,-1 0 0 0 0,0 0-1 0 0,0 0 1 0 0,0 0 0 0 0,1 0 0 0 0,-1 1 0 0 0,0-1-1 0 0,0 1 1 0 0,1 0 0 0 0,-1 0 0 0 0,0 0-1 0 0,1 0 1 0 0,-1 0 0 0 0,1 0 0 0 0,-1 1-1 0 0,-1 1 17 0 0,-46 88-370 0 0,46-80 371 0 0,1 0 0 0 0,0 0 0 0 0,1 0 0 0 0,1 0 1 0 0,0 1-1 0 0,0-1 0 0 0,1 0 0 0 0,0 1 0 0 0,1-1 1 0 0,2 10-2 0 0,-1-16-21 0 0,1 0 1 0 0,0 0 0 0 0,0 0-1 0 0,0 0 1 0 0,1 0 0 0 0,-1 0 0 0 0,1-1-1 0 0,0 0 1 0 0,0 0 0 0 0,1 0 0 0 0,-1 0-1 0 0,1-1 1 0 0,0 1 0 0 0,0-1-1 0 0,5 2 21 0 0,75 6-4684 0 0,-31-25-5108 0 0,-43 10 4939 0 0</inkml:trace>
  <inkml:trace contextRef="#ctx0" brushRef="#br0" timeOffset="1">266 295 2529 0 0,'0'0'2807'0'0,"0"0"-301"0"0,0 0-222 0 0,0 0-91 0 0,0 0-349 0 0,0 0-445 0 0,0 0-344 0 0,0 0-214 0 0,0 0-110 0 0,0 0-40 0 0,0 0 8 0 0,0 0-2 0 0,4-5-10 0 0,76-104 1574 0 0,-11 20-1569 0 0,-30 38-556 0 0,-61 103-552 0 0,-10 42 482 0 0,31-91-56 0 0,0 0-1 0 0,0 0 0 0 0,0 0 1 0 0,0 0-1 0 0,0-1 0 0 0,1 1 0 0 0,-1 0 1 0 0,1 0-1 0 0,0 0 0 0 0,0 1 1 0 0,0-1-1 0 0,0 0 0 0 0,0 0 1 0 0,1 0-1 0 0,-1 0 0 0 0,1 0 0 0 0,0-1 1 0 0,0 1-1 0 0,0 0 0 0 0,0 0 1 0 0,0 0-1 0 0,1-1 0 0 0,-1 1 1 0 0,1-1-1 0 0,0 1 0 0 0,0-1 0 0 0,0 1 1 0 0,0-1-1 0 0,0 0 0 0 0,0 0 1 0 0,1 0-1 0 0,-1 0 0 0 0,1-1 0 0 0,-1 1 1 0 0,3 1-10 0 0,1-2 128 0 0,-1-1 0 0 0,0 1 0 0 0,0-1 1 0 0,0 1-1 0 0,0-1 0 0 0,1-1 0 0 0,-1 1 0 0 0,0-1 1 0 0,0 0-1 0 0,0 0 0 0 0,0-1 0 0 0,0 1 0 0 0,0-1 1 0 0,0 0-1 0 0,-1 0 0 0 0,4-3-128 0 0,82-75 1037 0 0,-48 6-1083 0 0,-42 46-2844 0 0,-14 28-13419 0 0,6 6 8438 0 0</inkml:trace>
  <inkml:trace contextRef="#ctx0" brushRef="#br0" timeOffset="2">724 276 5489 0 0,'0'0'1775'0'0,"0"0"-102"0"0,0 0 118 0 0,0 0 114 0 0,0 0-147 0 0,0 0-238 0 0,0 0-190 0 0,0 0-196 0 0,0 0-188 0 0,0 0-191 0 0,0 0-147 0 0,0 0-95 0 0,0 0-56 0 0,20-6-45 0 0,62-23-55 0 0,-43 2 253 0 0,-35 22-555 0 0,1 1 0 0 0,0-1 0 0 0,-1 0-1 0 0,0 0 1 0 0,0 0 0 0 0,-1-1 0 0 0,1 1 0 0 0,-1-1 0 0 0,-1 0 0 0 0,1 0-1 0 0,-1 0 1 0 0,0 0 0 0 0,0 0 0 0 0,0-1 0 0 0,-1 1 0 0 0,0 0 0 0 0,-1-1-1 0 0,1 1 1 0 0,-1-1 0 0 0,0 1 0 0 0,-1-1 0 0 0,0-1-55 0 0,-40-3-466 0 0,28 13 375 0 0,0 2 0 0 0,0 0 0 0 0,1 0 0 0 0,-1 1 0 0 0,1 0 0 0 0,0 1 0 0 0,1 1 0 0 0,-1 0 0 0 0,1 1 0 0 0,1 0 0 0 0,0 0 0 0 0,0 1 0 0 0,0 0 0 0 0,1 1 0 0 0,0 0 0 0 0,1 1-1 0 0,1-1 1 0 0,-6 10 91 0 0,10-14-1 0 0,1 0 0 0 0,0-1-1 0 0,0 1 1 0 0,0 0-1 0 0,1 0 1 0 0,0 0-1 0 0,0 0 1 0 0,1 0 0 0 0,-1 1-1 0 0,1-1 1 0 0,0 0-1 0 0,1 0 1 0 0,0 0-1 0 0,1 5 2 0 0,1-8 13 0 0,1 1-1 0 0,-1-1 1 0 0,1 0-1 0 0,0 0 1 0 0,0-1-1 0 0,0 1 0 0 0,1-1 1 0 0,-1 0-1 0 0,1 0 1 0 0,-1 0-1 0 0,1 0 1 0 0,-1-1-1 0 0,1 0 1 0 0,0 0-1 0 0,0 0 0 0 0,0-1 1 0 0,0 0-1 0 0,-1 0 1 0 0,1 0-1 0 0,0 0 1 0 0,4-1-13 0 0,-9 1 0 0 0,20-3 63 0 0,0-1 0 0 0,0 0 1 0 0,-1-1-1 0 0,0-1 0 0 0,0-1 0 0 0,-1-1 1 0 0,1-1-1 0 0,-2 0 0 0 0,1-1 1 0 0,-1-1-1 0 0,-1-1 0 0 0,0 0 0 0 0,-1-1 1 0 0,0-1-1 0 0,-1 0 0 0 0,0-1 1 0 0,-2 0-1 0 0,1-1 0 0 0,-2-1 0 0 0,7-12-63 0 0,11-29 103 0 0,-16 8 102 0 0,-32 49-222 0 0,15 3 5 0 0,1 0 0 0 0,-1 0 0 0 0,1 0-1 0 0,0 0 1 0 0,0 0 0 0 0,0 1 0 0 0,0 0 0 0 0,1-1 0 0 0,-1 1-1 0 0,1 0 1 0 0,0 1 0 0 0,-1-1 0 0 0,1 0 0 0 0,1 0-1 0 0,-1 1 1 0 0,0-1 0 0 0,1 1 0 0 0,0 0 0 0 0,0-1 0 0 0,0 1-1 0 0,0 0 1 0 0,1 0 0 0 0,-1 0 12 0 0,47 7 87 0 0,-31-11-30 0 0,-13-1-48 0 0,0 0-1 0 0,0 0 1 0 0,0 1-1 0 0,1-1 1 0 0,-1 1-1 0 0,0 0 1 0 0,0-1-1 0 0,1 1 1 0 0,-1 0-1 0 0,0 0 1 0 0,0 1-1 0 0,1-1 0 0 0,-1 0 1 0 0,0 1-1 0 0,0-1 1 0 0,0 1-1 0 0,1 0 1 0 0,-1 0-1 0 0,0 0 1 0 0,0 0-1 0 0,0 0 1 0 0,0 0-1 0 0,-1 1 1 0 0,1-1-1 0 0,0 0 1 0 0,0 1-1 0 0,-1 0 1 0 0,1-1-1 0 0,-1 1 1 0 0,0 0-1 0 0,1 0 1 0 0,-1 0-1 0 0,0-1 1 0 0,0 1-1 0 0,0 1 1 0 0,0-1-1 0 0,0 0 1 0 0,-1 0-1 0 0,1 0 1 0 0,-1 0-1 0 0,1 2-8 0 0,-1 0 27 0 0,1 5 29 0 0,-1 1 1 0 0,0-1-1 0 0,-1 1 1 0 0,0-1-1 0 0,0 0 1 0 0,-1 0-1 0 0,0 1 1 0 0,0-1-1 0 0,-1-1 1 0 0,-1 1-1 0 0,-3 6-56 0 0,-26 56-30 0 0,26-50-802 0 0,6-6-5230 0 0,1-14 3247 0 0,0-1-1205 0 0,0 0-1201 0 0,0 3-592 0 0</inkml:trace>
  <inkml:trace contextRef="#ctx0" brushRef="#br0" timeOffset="3">1407 122 320 0 0,'0'0'3255'0'0,"0"0"-470"0"0,0 0-183 0 0,0 0-72 0 0,0 0-302 0 0,0 0-454 0 0,0 0-410 0 0,0 0-309 0 0,0 0-255 0 0,0 0-206 0 0,0 0-150 0 0,0 0-77 0 0,0 0-18 0 0,-16 4-41 0 0,-47 15-39 0 0,21 14 130 0 0,34-23-340 0 0,3-5-58 0 0,0 1-1 0 0,1 0 1 0 0,-1 0 0 0 0,1 0 0 0 0,0 0 0 0 0,1 1-1 0 0,-1 0 1 0 0,2-1 0 0 0,-1 1 0 0 0,1 0-1 0 0,-1 0 1 0 0,2 1 0 0 0,-1-1 0 0 0,1 0 0 0 0,0 1-1 0 0,1-1 1 0 0,0 0 0 0 0,0 1 0 0 0,1 3-1 0 0,1-9 26 0 0,-1 0 0 0 0,1 0 0 0 0,0-1 1 0 0,0 1-1 0 0,0 0 0 0 0,0-1 0 0 0,0 0 1 0 0,1 0-1 0 0,-1 1 0 0 0,0-1 0 0 0,1 0 1 0 0,-1-1-1 0 0,0 1 0 0 0,1 0 0 0 0,-1-1 1 0 0,1 0-1 0 0,-1 1 0 0 0,1-1 0 0 0,-1 0 1 0 0,1 0-1 0 0,0 0 0 0 0,-1-1 0 0 0,1 1 1 0 0,-1 0-1 0 0,0-1 0 0 0,1 0 0 0 0,-1 0 1 0 0,1 1-1 0 0,-1-1 0 0 0,0-1 0 0 0,0 1 1 0 0,1 0-1 0 0,-1-1 0 0 0,0 1 0 0 0,0-1 1 0 0,0 1-1 0 0,-1-1 0 0 0,3-2-26 0 0,149-153 2170 0 0,-119 142-1871 0 0,-30 33-283 0 0,19 141 202 0 0,-18-101-203 0 0,0-29 6 0 0,-2-1-1 0 0,-1 1 1 0 0,-1 0 0 0 0,-2 0-1 0 0,-1-1 1 0 0,-1 1 0 0 0,-1-1-1 0 0,-7 20-20 0 0,4-30 14 0 0,-1-1-1 0 0,-1 1 1 0 0,0-1 0 0 0,-2-1-1 0 0,0 0 1 0 0,-1-1-1 0 0,-10 11-13 0 0,21-24-27 0 0,0-1 0 0 0,-1 1-1 0 0,1-1 1 0 0,0 1 0 0 0,-1-1 0 0 0,0 0-1 0 0,1 0 1 0 0,-1 0 0 0 0,0 0-1 0 0,1 0 1 0 0,-1 0 0 0 0,0 0 0 0 0,0-1-1 0 0,0 1 1 0 0,0 0 0 0 0,0-1 0 0 0,0 0-1 0 0,0 1 1 0 0,0-1 0 0 0,0 0 0 0 0,0 0-1 0 0,0 0 1 0 0,0-1 0 0 0,0 1-1 0 0,1 0 1 0 0,-1-1 0 0 0,0 1 0 0 0,0-1-1 0 0,0 1 1 0 0,0-1 0 0 0,0 0 0 0 0,1 0-1 0 0,-1 0 1 0 0,0 0 0 0 0,1 0 0 0 0,-2-1 27 0 0,-6-79-7913 0 0,18 43-1833 0 0,-9 28 2894 0 0</inkml:trace>
  <inkml:trace contextRef="#ctx0" brushRef="#br0" timeOffset="4">1735 70 8578 0 0,'0'0'4306'0'0,"0"0"-2335"0"0,0 0-831 0 0,0 0-39 0 0,0 0-37 0 0,0 0-137 0 0,0 0-123 0 0,0 0-83 0 0,0 0-124 0 0,0 0-124 0 0,0 0-102 0 0,0 0-62 0 0,-10 24-54 0 0,-29 71-35 0 0,27-37 124 0 0,14-43-252 0 0,5 33 60 0 0,-4-44-182 0 0,-3-4 47 0 0,0 1-1 0 0,0-1 0 0 0,0 1 1 0 0,1-1-1 0 0,-1 1 0 0 0,0-1 1 0 0,0 1-1 0 0,1-1 0 0 0,-1 1 1 0 0,0-1-1 0 0,1 1 0 0 0,-1-1 1 0 0,0 1-1 0 0,1-1 1 0 0,-1 0-1 0 0,1 1 0 0 0,-1-1 1 0 0,1 0-1 0 0,-1 1 0 0 0,1-1 1 0 0,-1 0-1 0 0,1 0 0 0 0,-1 1 1 0 0,1-1-1 0 0,-1 0 0 0 0,1 0 1 0 0,-1 0-1 0 0,1 0 0 0 0,0 0 1 0 0,-1 0-1 0 0,1 0 0 0 0,-1 0 1 0 0,1 0-1 0 0,-1 0 0 0 0,1 0 1 0 0,-1 0-1 0 0,1 0 1 0 0,0 0-1 0 0,-1 0 0 0 0,1-1 1 0 0,-1 1-1 0 0,1 0 0 0 0,-1 0 1 0 0,1-1-1 0 0,-1 1 0 0 0,0 0 1 0 0,1-1-1 0 0,-1 1 0 0 0,1 0 1 0 0,-1-1-1 0 0,1 1 0 0 0,-1-1 1 0 0,0 1-1 0 0,0-1 0 0 0,1 1-15 0 0,65-112 1974 0 0,-22 49-1453 0 0,-11 23-263 0 0,-33 39-259 0 0,1 1 0 0 0,-1-1 1 0 0,1 0-1 0 0,-1 0 0 0 0,1 0 0 0 0,0 0 0 0 0,0 1 0 0 0,-1-1 1 0 0,1 0-1 0 0,0 1 0 0 0,0-1 0 0 0,0 0 0 0 0,0 1 0 0 0,-1-1 1 0 0,1 1-1 0 0,0 0 0 0 0,0-1 0 0 0,0 1 0 0 0,0 0 0 0 0,0-1 1 0 0,0 1-1 0 0,0 0 0 0 0,0 0 0 0 0,0 0 0 0 0,0 0 0 0 0,1 0 1 0 0,-1 0-1 0 0,0 0 0 0 0,0 0 0 0 0,0 0 0 0 0,0 1 0 0 0,0-1 1 0 0,0 0-1 0 0,0 1 0 0 0,0-1 0 0 0,0 1 0 0 0,-1-1 0 0 0,1 1 1 0 0,0-1-1 0 0,0 1 0 0 0,0 0 0 0 0,0-1 0 0 0,-1 1 0 0 0,1 0 0 0 0,0 0 1 0 0,-1-1-1 0 0,1 1 0 0 0,0 0 0 0 0,-1 0 0 0 0,1 0 0 0 0,-1 0 1 0 0,0 0-1 0 0,1 0 0 0 0,-1 0 0 0 0,0 0 0 0 0,1 0 0 0 0,-1 0 1 0 0,0 0-1 0 0,0 0 0 0 0,0 0 0 0 0,0 0 0 0 0,0 0 0 0 0,0 0 1 0 0,0 0-1 0 0,0 1 0 0 0,25 104 70 0 0,-23-51-101 0 0,-2 0 0 0 0,-2-1-1 0 0,-3 1 1 0 0,-7 31 31 0 0,-16 69-33 0 0,17-118 11 0 0,7-18 33 0 0,-1-1-1 0 0,-1 0 1 0 0,0 0-1 0 0,-2 0 1 0 0,0-1-1 0 0,-1 0 1 0 0,-1-1-1 0 0,-7 11-10 0 0,14-24 1 0 0,0-1 0 0 0,0 0 0 0 0,0 0 0 0 0,0 0 0 0 0,0 0 0 0 0,0 0 0 0 0,-1 0 0 0 0,1-1 0 0 0,-1 0 0 0 0,1 0-1 0 0,-1 0 1 0 0,1 0 0 0 0,-1 0 0 0 0,0-1 0 0 0,1 1 0 0 0,-1-1 0 0 0,0 0 0 0 0,1 0 0 0 0,-1-1 0 0 0,0 1 0 0 0,1-1-1 0 0,-1 1 1 0 0,1-1 0 0 0,-1 0 0 0 0,1-1 0 0 0,-1 1 0 0 0,1-1 0 0 0,0 1 0 0 0,-1-1 0 0 0,1 0 0 0 0,0 0 0 0 0,0 0-1 0 0,0-1 1 0 0,1 1 0 0 0,-1-1 0 0 0,0 1 0 0 0,1-1 0 0 0,0 0 0 0 0,0 0 0 0 0,0 0 0 0 0,-1-2-1 0 0,-2-3-15 0 0,1-1-1 0 0,0 1 1 0 0,1-1 0 0 0,0 0 0 0 0,0 0-1 0 0,1 0 1 0 0,0-1 0 0 0,0 1 0 0 0,1-1-1 0 0,0 1 1 0 0,1-1 0 0 0,0 1 0 0 0,1-1-1 0 0,0 1 1 0 0,0 0 0 0 0,1-1 0 0 0,0 1-1 0 0,1 0 1 0 0,0 0 0 0 0,0 0 0 0 0,1 0-1 0 0,0 1 1 0 0,4-7 15 0 0,5-1-220 0 0,1 0 1 0 0,0 0-1 0 0,1 2 0 0 0,1 0 0 0 0,0 0 1 0 0,1 2-1 0 0,1 0 0 0 0,4-1 220 0 0,34-18-4260 0 0,2 5-4992 0 0,-41 18-2201 0 0</inkml:trace>
  <inkml:trace contextRef="#ctx0" brushRef="#br0" timeOffset="5">170 1171 9698 0 0,'0'0'1866'0'0,"0"0"-537"0"0,0 0-340 0 0,0 0 50 0 0,0 0 94 0 0,0 0-65 0 0,0 0-189 0 0,0 0-244 0 0,0 0-231 0 0,0 0-175 0 0,0 0-123 0 0,0 0-53 0 0,0 0-33 0 0,-6 26 0 0 0,-16 78-35 0 0,17-61-1129 0 0,23-44-7163 0 0,-14-5 3581 0 0,0 2-550 0 0</inkml:trace>
  <inkml:trace contextRef="#ctx0" brushRef="#br0" timeOffset="6">159 869 11987 0 0,'0'0'2344'0'0,"0"0"-632"0"0,0 0-319 0 0,0 0-201 0 0,0 0-336 0 0,0 0-320 0 0,0 0-352 0 0,0 0-232 0 0,0 0-184 0 0,0 0-64 0 0,0 0-24 0 0,0 0-88 0 0,0 0-288 0 0,0 41-640 0 0,11-23-1281 0 0,-7-3-2576 0 0,-1-4-3865 0 0</inkml:trace>
  <inkml:trace contextRef="#ctx0" brushRef="#br0" timeOffset="7">347 1429 11138 0 0,'0'0'2113'0'0,"0"0"-347"0"0,0 0-86 0 0,0 0-109 0 0,0 0-232 0 0,0 0-280 0 0,0 0-186 0 0,0 0-147 0 0,0 0-125 0 0,0 0-109 0 0,0 0-84 0 0,0 0-58 0 0,0 0-74 0 0,22-28-17 0 0,68-83-49 0 0,-55 63 210 0 0,0 143-2199 0 0,-33-92 1831 0 0,1-1 0 0 0,0 1-1 0 0,-1-1 1 0 0,1 1-1 0 0,0-1 1 0 0,1 0 0 0 0,-1 0-1 0 0,0-1 1 0 0,0 1-1 0 0,1 0 1 0 0,-1-1-1 0 0,1 0 1 0 0,0 0 0 0 0,-1 0-1 0 0,1 0 1 0 0,0-1-1 0 0,-1 0 1 0 0,1 1 0 0 0,0-1-1 0 0,0 0 1 0 0,-1-1-1 0 0,1 1 1 0 0,0-1 0 0 0,-1 0-1 0 0,1 0 1 0 0,0 0-1 0 0,-1 0 1 0 0,1 0 0 0 0,-1-1-1 0 0,0 0 1 0 0,1 1-1 0 0,1-2-51 0 0,42-48 1031 0 0,-12-21-1539 0 0,1 0-6035 0 0,-11 24-5813 0 0,-17 33 5579 0 0</inkml:trace>
  <inkml:trace contextRef="#ctx0" brushRef="#br0" timeOffset="8">990 748 13155 0 0,'0'0'2174'0'0,"0"0"-470"0"0,0 0-178 0 0,0 0-123 0 0,0 0-167 0 0,0 0-212 0 0,0 0-184 0 0,-12 34-145 0 0,-36 110-139 0 0,31-39 242 0 0,23 111 362 0 0,27-156-1516 0 0,-9-34-817 0 0,-11-22-3449 0 0,-12-4 2147 0 0,-1 0-1199 0 0,0-1-2275 0 0,0-2-2073 0 0</inkml:trace>
  <inkml:trace contextRef="#ctx0" brushRef="#br0" timeOffset="9">676 1171 9490 0 0,'0'0'4822'0'0,"0"0"-2138"0"0,0 0-1128 0 0,0 0-392 0 0,0 0-229 0 0,0 0-129 0 0,0 0-122 0 0,0 0-139 0 0,0 0-143 0 0,0 0-156 0 0,31-6-95 0 0,101-19-55 0 0,-10 8-25 0 0,-5 10-1474 0 0,-40 7-6660 0 0,-57 0 3330 0 0,-6 0-4720 0 0</inkml:trace>
  <inkml:trace contextRef="#ctx0" brushRef="#br0" timeOffset="10">1285 1105 5761 0 0,'0'0'3648'0'0,"0"0"-853"0"0,0 0-569 0 0,0 0-407 0 0,0 0-463 0 0,0 0-420 0 0,0 0-318 0 0,0 0-202 0 0,0 0-168 0 0,0 0-127 0 0,0 0-71 0 0,-20 31-18 0 0,-60 97 30 0 0,66-89 30 0 0,25-29 108 0 0,-6-8-102 0 0,6 1 140 0 0,0-1 1 0 0,0 0-1 0 0,0-1 1 0 0,0 0-1 0 0,0 0 1 0 0,0-2-1 0 0,0 1 0 0 0,0-1 1 0 0,1-1-1 0 0,-1 0 1 0 0,-1 0-1 0 0,1-1 1 0 0,0 0-1 0 0,-1-1 1 0 0,1-1-1 0 0,-1 1 1 0 0,0-2-1 0 0,-1 1 1 0 0,1-1-1 0 0,-1-1 1 0 0,-1 0-1 0 0,1 0 1 0 0,-1 0-1 0 0,0-1 0 0 0,0-1 1 0 0,-1 1-1 0 0,2-5-238 0 0,-7 11 9 0 0,-1-1 0 0 0,1 1 0 0 0,-1-1-1 0 0,0 1 1 0 0,1-1 0 0 0,-1 0-1 0 0,0 0 1 0 0,-1 1 0 0 0,1-1-1 0 0,0 0 1 0 0,-1 0 0 0 0,0 0 0 0 0,0 0-1 0 0,0 0 1 0 0,0 0 0 0 0,0 0-1 0 0,0 0 1 0 0,-1 0 0 0 0,1 1-1 0 0,-1-1 1 0 0,0 0 0 0 0,0 0 0 0 0,0 0-1 0 0,0 1 1 0 0,-1-1 0 0 0,1 1-1 0 0,0-1 1 0 0,-1 1 0 0 0,0-1 0 0 0,0 1-1 0 0,0 0 1 0 0,0 0 0 0 0,0 0-1 0 0,0 0 1 0 0,0 0 0 0 0,-1 0-1 0 0,1 1 1 0 0,-1-1 0 0 0,1 1 0 0 0,-3-1-10 0 0,-71-4-3218 0 0,30 15-4720 0 0,32-2-3974 0 0</inkml:trace>
</inkml:ink>
</file>

<file path=ppt/ink/ink8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9.89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0 100 576 0 0,'0'0'1846'0'0,"0"0"22"0"0,0 0 30 0 0,0 0 70 0 0,0 0-29 0 0,0 0-161 0 0,0 0-272 0 0,0 0-291 0 0,0 0-292 0 0,0 0-255 0 0,0 0-135 0 0,57-22 3189 0 0,182-44-1012 0 0,-119 55-2239 0 0,-118 12-453 0 0,-1 0 0 0 0,1 0 0 0 0,-1 0-1 0 0,0 0 1 0 0,1 0 0 0 0,-1 0 0 0 0,0 1 0 0 0,0-1 0 0 0,0 1-1 0 0,0-1 1 0 0,0 1 0 0 0,0-1 0 0 0,0 1 0 0 0,-1 0 0 0 0,1-1 0 0 0,0 1-1 0 0,-1 0 1 0 0,1 0 0 0 0,-1-1 0 0 0,0 1 0 0 0,0 0 0 0 0,1 0-1 0 0,-1-1 1 0 0,0 1 0 0 0,-1 0 0 0 0,1 0 0 0 0,0 0 0 0 0,0-1 0 0 0,-1 1-1 0 0,1 0 1 0 0,-1 0 0 0 0,0-1 0 0 0,1 1 0 0 0,-1-1 0 0 0,0 1-1 0 0,0 0 1 0 0,0-1 0 0 0,0 1 0 0 0,0-1 0 0 0,0 0 0 0 0,-1 1 0 0 0,0-1-18 0 0,-69 107 524 0 0,-32 31-346 0 0,95-132-162 0 0,1 1 0 0 0,1 0-1 0 0,-1 0 1 0 0,2 0 0 0 0,-1 1 0 0 0,1-1-1 0 0,0 1 1 0 0,1 1 0 0 0,0-1-1 0 0,0 1 1 0 0,1-1 0 0 0,0 1 0 0 0,1 0-1 0 0,0 0 1 0 0,1 0 0 0 0,0 0-1 0 0,0 1 1 0 0,1 1-16 0 0,3-7 80 0 0,0-1 0 0 0,1 1 0 0 0,-1 0 0 0 0,1-1 0 0 0,0 0 0 0 0,0 0 0 0 0,1 0 0 0 0,-1-1 0 0 0,1 1 0 0 0,-1-1 0 0 0,1 0 0 0 0,0 0 0 0 0,0-1 0 0 0,1 1 0 0 0,-1-1 0 0 0,0 0 0 0 0,1-1 0 0 0,-1 1 0 0 0,1-1-1 0 0,0 0 1 0 0,-1 0 0 0 0,1-1 0 0 0,0 0 0 0 0,0 0 0 0 0,-1 0 0 0 0,1-1 0 0 0,0 0 0 0 0,1 0-80 0 0,7 0 110 0 0,0 0 0 0 0,0 0 0 0 0,0-2 0 0 0,0 1 0 0 0,0-2 0 0 0,0 0-1 0 0,-1-1 1 0 0,0 0 0 0 0,0-1 0 0 0,3-2-110 0 0,44-14 39 0 0,-51 17-4273 0 0,-3-2-9349 0 0,-5 4 2667 0 0</inkml:trace>
</inkml:ink>
</file>

<file path=ppt/ink/ink8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9.897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81 22 6697 0 0,'0'0'2268'0'0,"0"0"-468"0"0,0 0-348 0 0,0 0-71 0 0,0 0-38 0 0,0 0-78 0 0,0 0-90 0 0,0 0-129 0 0,0 0-154 0 0,0 0-165 0 0,0 0-127 0 0,0 0-51 0 0,0 0-17 0 0,-3 33-26 0 0,-9 106-35 0 0,12-2 722 0 0,0 35-687 0 0,-25-102-541 0 0,16-48-233 0 0,-5 5-1136 0 0,-4-20-6481 0 0,18-13 433 0 0,4-8 3174 0 0,-4 13 3189 0 0,3-4-903 0 0</inkml:trace>
  <inkml:trace contextRef="#ctx0" brushRef="#br0" timeOffset="1">317 106 2833 0 0,'0'0'2125'0'0,"0"0"-430"0"0,0 0-236 0 0,0 0 8 0 0,0 0 66 0 0,0 0-45 0 0,0 0-122 0 0,0 0-201 0 0,0 0-203 0 0,-31 32-209 0 0,-97 100-126 0 0,65-54 565 0 0,6-18 1440 0 0,57-58-2559 0 0,0 0 0 0 0,0 0 0 0 0,0 0 0 0 0,1 0 0 0 0,-1 0 0 0 0,1 0 0 0 0,-1-1 1 0 0,1 1-1 0 0,0 0 0 0 0,0 0 0 0 0,0 0 0 0 0,0 0 0 0 0,0-1 0 0 0,0 1 0 0 0,0-1 0 0 0,0 1 1 0 0,1-1-1 0 0,-1 1 0 0 0,1-1 0 0 0,-1 0 0 0 0,1 1 0 0 0,0-1 0 0 0,-1 0 0 0 0,1 0 1 0 0,0 0-1 0 0,0 0 0 0 0,0-1 0 0 0,-1 1 0 0 0,1 0 0 0 0,0-1 0 0 0,0 0 0 0 0,0 1 0 0 0,0-1 1 0 0,0 0-1 0 0,0 0 0 0 0,0 0 0 0 0,0 0 0 0 0,0 0 0 0 0,1-1-73 0 0,19 8 461 0 0,84 66 768 0 0,-60-32-908 0 0,-8-37-2769 0 0,-26-12-2281 0 0,-4-3-4327 0 0,-7 7-694 0 0</inkml:trace>
  <inkml:trace contextRef="#ctx0" brushRef="#br0" timeOffset="2">458 427 7410 0 0,'0'0'2124'0'0,"0"0"-413"0"0,0 0-152 0 0,0 0-29 0 0,0 0-149 0 0,0 0-334 0 0,0 0-336 0 0,0 0-262 0 0,-11 32-203 0 0,-31 97-165 0 0,28-70-676 0 0,28-50-4363 0 0,-2-11-1855 0 0,-8-1 930 0 0</inkml:trace>
  <inkml:trace contextRef="#ctx0" brushRef="#br0" timeOffset="3">473 162 12947 0 0,'0'0'2944'0'0,"0"0"-919"0"0,0 0-513 0 0,0 0-312 0 0,0 0-343 0 0,0 0-321 0 0,0 0-280 0 0,0 0-264 0 0,0 0-192 0 0,0 0-112 0 0,0 0-160 0 0,0 0-313 0 0,0 0-551 0 0,0 0-968 0 0,11 25-1993 0 0,-8-14-6378 0 0</inkml:trace>
  <inkml:trace contextRef="#ctx0" brushRef="#br0" timeOffset="4">580 640 13739 0 0,'0'0'1964'0'0,"0"0"-427"0"0,0 0-116 0 0,0 0-134 0 0,0 0-244 0 0,0 0-191 0 0,0 0-153 0 0,0 0-135 0 0,0 0-116 0 0,0 0-112 0 0,0 0-102 0 0,0 0-59 0 0,12-27-27 0 0,42-85-35 0 0,-25 68 24 0 0,-29 43-174 0 0,1 0 0 0 0,-1 1 0 0 0,0-1 0 0 0,1 0 0 0 0,-1 0-1 0 0,1 0 1 0 0,0 0 0 0 0,-1 1 0 0 0,1-1 0 0 0,0 0 0 0 0,-1 0-1 0 0,1 1 1 0 0,0-1 0 0 0,0 1 0 0 0,0-1 0 0 0,-1 1 0 0 0,1-1 0 0 0,0 1-1 0 0,0-1 1 0 0,0 1 0 0 0,0 0 0 0 0,0-1 0 0 0,0 1 0 0 0,0 0-1 0 0,0 0 1 0 0,0 0 0 0 0,0 0 0 0 0,0 0 0 0 0,0 0 0 0 0,0 0 0 0 0,0 0-1 0 0,0 0 1 0 0,0 0 0 0 0,0 0 0 0 0,0 1 0 0 0,0-1 0 0 0,-1 0 0 0 0,1 1-1 0 0,0-1 1 0 0,0 1 0 0 0,0-1 0 0 0,0 1 0 0 0,0-1 0 0 0,-1 1-1 0 0,1 0 1 0 0,0-1 0 0 0,-1 1 0 0 0,1 0 0 0 0,0 0 0 0 0,-1 0 0 0 0,1-1-1 0 0,-1 1 1 0 0,1 0 0 0 0,-1 0 0 0 0,1 0 0 0 0,-1 0 0 0 0,0 0 0 0 0,1 0-1 0 0,-1 0 1 0 0,0 0 0 0 0,0 0 0 0 0,0 0 0 0 0,0 0 37 0 0,30 119-267 0 0,-28-117 333 0 0,0-1 0 0 0,0 0 0 0 0,0 0 0 0 0,0 0 0 0 0,1 0 0 0 0,-1-1 0 0 0,0 1 0 0 0,1 0 0 0 0,-1-1 1 0 0,1 0-1 0 0,0 0 0 0 0,-1 0 0 0 0,1 0 0 0 0,0 0 0 0 0,0 0 0 0 0,0 0 0 0 0,-1-1 0 0 0,1 0 0 0 0,0 1 0 0 0,0-1 0 0 0,0 0 0 0 0,0-1 0 0 0,0 1 0 0 0,0 0 0 0 0,0-1 0 0 0,-1 0 0 0 0,1 1 0 0 0,0-1 0 0 0,0 0 0 0 0,-1-1 0 0 0,1 1 0 0 0,0 0 1 0 0,-1-1-1 0 0,0 1 0 0 0,1-1 0 0 0,-1 0 0 0 0,0 0 0 0 0,0 0 0 0 0,0 0 0 0 0,0 0 0 0 0,0 0 0 0 0,1-2-66 0 0,-3 4 18 0 0,5-4 89 0 0,-1 0-1 0 0,1 0 1 0 0,-1 0-1 0 0,0-1 0 0 0,0 1 1 0 0,-1-1-1 0 0,0 0 1 0 0,1 0-1 0 0,-1 0 0 0 0,-1 0 1 0 0,1-1-1 0 0,-1 1 0 0 0,0-1 1 0 0,0 0-1 0 0,-1 1 1 0 0,0-1-1 0 0,1-5-106 0 0,0-1-63 0 0,1 1 1171 0 0,-3 4-3272 0 0,0 3-2901 0 0,-2 1-4046 0 0,2 3-2285 0 0</inkml:trace>
  <inkml:trace contextRef="#ctx0" brushRef="#br0" timeOffset="5">1126 353 6945 0 0,'0'0'3908'0'0,"0"0"-1728"0"0,0 0-714 0 0,0 0-152 0 0,0 0-243 0 0,0 0-274 0 0,0 0-214 0 0,0 0-166 0 0,0 0-122 0 0,0 0-115 0 0,-30 33-95 0 0,-91 103-59 0 0,90-81-26 0 0,32-47-11 0 0,-1-6 13 0 0,-1 0 1 0 0,1-1-1 0 0,0 1 0 0 0,-1 0 1 0 0,1 0-1 0 0,0 0 0 0 0,1 0 1 0 0,-1 0-1 0 0,0 0 0 0 0,0 0 1 0 0,1-1-1 0 0,-1 1 0 0 0,1 0 1 0 0,0 0-1 0 0,-1-1 0 0 0,1 1 1 0 0,0 0-1 0 0,0-1 0 0 0,0 1 1 0 0,0 0-1 0 0,0-1 0 0 0,1 0 1 0 0,-1 1-1 0 0,0-1 0 0 0,1 0 1 0 0,-1 1-1 0 0,1-1 0 0 0,-1 0 1 0 0,1 0-1 0 0,-1 0 0 0 0,1 0 1 0 0,0-1-1 0 0,0 1 0 0 0,-1 0 1 0 0,1-1-1 0 0,0 1 0 0 0,0-1 1 0 0,0 0-1 0 0,0 1 0 0 0,-1-1 0 0 0,1 0 1 0 0,0 0-1 0 0,1 0-2 0 0,8-1 238 0 0,-1 0-1 0 0,1 0 1 0 0,-1-1-1 0 0,0 0 1 0 0,1-1-1 0 0,-1 0 1 0 0,0 0-1 0 0,-1-1 1 0 0,1-1-1 0 0,-1 1 1 0 0,0-2-1 0 0,0 1 1 0 0,0-1-1 0 0,0-1 1 0 0,-1 1-1 0 0,-1-1 1 0 0,2-2-238 0 0,-1 3 151 0 0,5-5 87 0 0,0 0 1 0 0,0-1-1 0 0,-2 0 0 0 0,1-1 1 0 0,-2 0-1 0 0,0 0 1 0 0,0-1-1 0 0,-1-1 0 0 0,-1 0 1 0 0,0 0-1 0 0,4-13-238 0 0,26-98 449 0 0,-5-11-414 0 0,-43 61-151 0 0,6 72 96 0 0,1 0-1 0 0,-1 0 1 0 0,0 0 0 0 0,0 1 0 0 0,0 0-1 0 0,0-1 1 0 0,0 2 0 0 0,-1-1 0 0 0,0 0-1 0 0,1 1 1 0 0,-1 0 0 0 0,0 0 0 0 0,0 0-1 0 0,0 1 1 0 0,0-1 0 0 0,0 1 0 0 0,-1 1-1 0 0,1-1 1 0 0,0 1 0 0 0,0 0-1 0 0,-1 0 1 0 0,1 0 0 0 0,0 1 0 0 0,-1-1-1 0 0,1 1 1 0 0,0 1 0 0 0,0-1 0 0 0,0 1-1 0 0,0 0 1 0 0,0 0 0 0 0,1 0 0 0 0,-1 1-1 0 0,0-1 1 0 0,1 1 0 0 0,0 1 0 0 0,-4 2 20 0 0,-3 1-6 0 0,1 0 1 0 0,0 1-1 0 0,1 0 1 0 0,-1 0-1 0 0,2 1 1 0 0,-1 0-1 0 0,1 1 1 0 0,1 0-1 0 0,-1 0 1 0 0,2 0-1 0 0,0 1 1 0 0,0 0 0 0 0,1 1-1 0 0,0-1 1 0 0,0 1-1 0 0,2 0 1 0 0,0 0-1 0 0,0 0 1 0 0,1 1-1 0 0,0-1 1 0 0,1 7 5 0 0,0-9-4 0 0,1 1-1 0 0,1-1 1 0 0,-1 0 0 0 0,2 0 0 0 0,-1 1 0 0 0,2-1-1 0 0,-1-1 1 0 0,1 1 0 0 0,1 0 0 0 0,0-1 0 0 0,0 1-1 0 0,1-1 1 0 0,1 2 4 0 0,4 3-96 0 0,1-1-1 0 0,0-1 1 0 0,1 0-1 0 0,0-1 1 0 0,1 0-1 0 0,0 0 1 0 0,1-2-1 0 0,0 1 0 0 0,1-2 1 0 0,-1 0-1 0 0,2-1 1 0 0,-1 0-1 0 0,1-1 1 0 0,0-1-1 0 0,0-1 1 0 0,11 2 96 0 0,39-3-3928 0 0,-46-8-1160 0 0,-2-4-4616 0 0,-14 5 4332 0 0</inkml:trace>
  <inkml:trace contextRef="#ctx0" brushRef="#br0" timeOffset="6">1735 342 7378 0 0,'0'0'3114'0'0,"0"0"-761"0"0,0 0-312 0 0,0 0-143 0 0,0 0-299 0 0,0 0-278 0 0,0 0-217 0 0,0 0-171 0 0,0 0-144 0 0,0 0-117 0 0,0 0-106 0 0,0 0-79 0 0,0 0-50 0 0,-12-1-58 0 0,-36 0-78 0 0,13 14 83 0 0,-65 56-42 0 0,99-68-350 0 0,0 1 0 0 0,0-1 0 0 0,0 0 0 0 0,0 0 0 0 0,0 1 0 0 0,0-1 0 0 0,0 0 1 0 0,0 1-1 0 0,1-1 0 0 0,-1 1 0 0 0,1-1 0 0 0,-1 1 0 0 0,1-1 0 0 0,-1 1 1 0 0,1-1-1 0 0,0 1 0 0 0,0-1 0 0 0,0 1 0 0 0,0 0 0 0 0,0-1 0 0 0,0 1 0 0 0,0-1 1 0 0,0 1-1 0 0,1 0 0 0 0,-1-1 0 0 0,1 1 0 0 0,-1-1 0 0 0,1 1 0 0 0,0-1 1 0 0,-1 0-1 0 0,1 1 0 0 0,0-1 0 0 0,0 0 0 0 0,0 1 0 0 0,0-1 0 0 0,0 0 0 0 0,0 0 1 0 0,0 0-1 0 0,1 0 0 0 0,-1 0 0 0 0,0 0 0 0 0,0 0 0 0 0,1 0 0 0 0,-1 0 0 0 0,1-1 1 0 0,-1 1-1 0 0,1-1 0 0 0,-1 1 0 0 0,1-1 0 0 0,-1 1 0 0 0,1-1 0 0 0,0 0 1 0 0,-1 0-1 0 0,1 0 0 0 0,-1 0 0 0 0,1 0 0 0 0,-1 0 0 0 0,1 0 0 0 0,0-1 0 0 0,0 1 8 0 0,106 23-162 0 0,-105-22 189 0 0,-1 0 1 0 0,0 1-1 0 0,1 0 1 0 0,-1-1-1 0 0,0 1 1 0 0,0 0-1 0 0,0 0 1 0 0,0 0-1 0 0,0 1 0 0 0,0-1 1 0 0,0 0-1 0 0,-1 1 1 0 0,1-1-1 0 0,-1 1 1 0 0,0-1-1 0 0,0 1 1 0 0,0 0-1 0 0,0-1 1 0 0,0 1-1 0 0,-1 0 1 0 0,1 0-1 0 0,-1 0 1 0 0,0-1-1 0 0,1 1 1 0 0,-2 0-1 0 0,1 0 1 0 0,0 0-1 0 0,0 0 0 0 0,-1 0 1 0 0,0 2-28 0 0,-54 46 832 0 0,45-47-967 0 0,0 0 0 0 0,0-1 0 0 0,0 0 0 0 0,-1-1-1 0 0,1 0 1 0 0,-1 0 0 0 0,1-1 0 0 0,-1-1 0 0 0,1 0 0 0 0,-1 0-1 0 0,-5-2 136 0 0,-11 2-2642 0 0,1-4-8567 0 0,17 1-572 0 0</inkml:trace>
</inkml:ink>
</file>

<file path=ppt/ink/ink8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9.9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 1 15003 0 0,'0'0'5572'0'0,"0"0"-3317"0"0,0 0-1061 0 0,0 0-67 0 0,0 0-98 0 0,0 0-215 0 0,0 0-206 0 0,0 0-139 0 0,0 0-130 0 0,0 0-118 0 0,0 0-83 0 0,0 0-50 0 0,0 0-60 0 0,-5 21-25 0 0,-18 65-49 0 0,25-60-582 0 0,-1-27 403 0 0,3 1-78 0 0,12-1-1908 0 0,-7-4-4532 0 0,-6 4-5396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23.02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826 0,'-46'21,"0"3,2 1,0 2,-13 12,40-27,-29 18,1 3,1 1,2 2,1 2,3 2,1 2,2 1,1 1,3 2,2 1,2 2,2 0,2 2,2 2,9-19,1-1,2 1,2 1,1 0,1 0,2 0,2 0,1 1,2-1,1 0,2 0,2 6,-3-29,1 1,0-1,1 0,0 0,0 0,1-1,1 0,0 0,1-1,0 0,0-1,1 1,0-2,1 0,0 0,0-1,0 0,1-1,0 0,1-1,-1 0,1-1,0-1,0 0,8 1,14 1,1-2,0-1,0-2,-1-1,1-1,0-3,-1-1,0-1,2-3,109-40,-91 26</inkml:trace>
</inkml:ink>
</file>

<file path=ppt/ink/ink8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9.90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281 249 6737 0 0,'0'0'2301'0'0,"0"0"-499"0"0,0 0-245 0 0,0 0-2 0 0,0 0-69 0 0,0 0-203 0 0,0 0-242 0 0,0 0-200 0 0,-32 24-155 0 0,-102 74-124 0 0,59-21 181 0 0,70-69-680 0 0,0-1 1 0 0,0 1-1 0 0,1 0 0 0 0,1 0 1 0 0,-1 0-1 0 0,1 0 0 0 0,0 1 1 0 0,1 0-1 0 0,0-1 1 0 0,1 1-1 0 0,0 0 0 0 0,0 0 1 0 0,1 0-1 0 0,0 0 1 0 0,0 5-64 0 0,3-6-12 0 0,1-1 0 0 0,-1 0 0 0 0,1 0 0 0 0,0 0 0 0 0,1-1 0 0 0,0 0 0 0 0,0 1 0 0 0,0-1 0 0 0,1-1 0 0 0,-1 1 0 0 0,1-1 0 0 0,1 0 0 0 0,-1-1 0 0 0,1 1 0 0 0,0-1 0 0 0,0-1 0 0 0,0 1 0 0 0,5 1 12 0 0,72 18-851 0 0,-72-22-50 0 0,1-1-1 0 0,0-1 1 0 0,-1 0 0 0 0,1-1-1 0 0,-1 0 1 0 0,0-1 0 0 0,0 0-1 0 0,12-6 902 0 0,166-99-12688 0 0,-159 88 12109 0 0,-4 1 587 0 0,0 0-1 0 0,-1-2 1 0 0,-2 0-1 0 0,0-2 1 0 0,-1-1 0 0 0,-1 0-1 0 0,6-12-7 0 0,-14 9 2002 0 0,-8-2 6005 0 0,-25 20-1212 0 0,-24 20-4568 0 0,-62 83 542 0 0,-10 37-1112 0 0,108-120-1606 0 0,3-5-23 0 0,-1-1 0 0 0,1 1 1 0 0,1 0-1 0 0,-1 0 0 0 0,1 1 0 0 0,0-1 1 0 0,0 1-1 0 0,1-1 0 0 0,0 1 0 0 0,0 0 1 0 0,0 0-1 0 0,1 0 0 0 0,0 0 1 0 0,1 0-1 0 0,-1 0 0 0 0,2 4-28 0 0,2-8 21 0 0,0 0 0 0 0,0 0 0 0 0,0 0 0 0 0,1-1 0 0 0,-1 1-1 0 0,1-1 1 0 0,-1 0 0 0 0,1 0 0 0 0,0 0 0 0 0,0-1 0 0 0,0 1 0 0 0,0-1 0 0 0,0 0-1 0 0,1 0 1 0 0,-1 0 0 0 0,0-1 0 0 0,0 1 0 0 0,1-1 0 0 0,-1 0 0 0 0,0-1 0 0 0,0 1-1 0 0,1-1 1 0 0,-1 1 0 0 0,0-1 0 0 0,0 0 0 0 0,0-1 0 0 0,0 1 0 0 0,0-1 0 0 0,1 0-21 0 0,11-5 110 0 0,0-1 0 0 0,0-1 0 0 0,-1 0 0 0 0,0-1 0 0 0,-1 0 1 0 0,0-1-1 0 0,-1-1 0 0 0,0 0 0 0 0,0-1 0 0 0,-1 0-110 0 0,-7 7 19 0 0,-1 1 0 0 0,1-1-1 0 0,-1 1 1 0 0,0-1 0 0 0,0 0 0 0 0,-1-1-1 0 0,0 1 1 0 0,0-1 0 0 0,0 1-1 0 0,-1-1 1 0 0,0 0 0 0 0,0 0 0 0 0,-1 0-1 0 0,0 0 1 0 0,0 0 0 0 0,-1 0 0 0 0,1 0-1 0 0,-2-1 1 0 0,1 1 0 0 0,-1 0 0 0 0,-1-6-19 0 0,-49-32-991 0 0,6 35-4005 0 0,44 10 4771 0 0,-13 1-4187 0 0,6 2-1508 0 0,3 4-3650 0 0</inkml:trace>
  <inkml:trace contextRef="#ctx0" brushRef="#br0" timeOffset="1">850 636 14427 0 0,'0'0'1993'0'0,"0"0"-334"0"0,0 0-150 0 0,0 0-118 0 0,0 0-224 0 0,0 0-248 0 0,0 0-204 0 0,0 0-130 0 0,0 0-130 0 0,0 0-107 0 0,0 0-80 0 0,0 0-57 0 0,5-21-40 0 0,19-68-27 0 0,2 41 30 0 0,-14 37-115 0 0,-9 7-104 0 0,0 1-1 0 0,0-1 1 0 0,0 1-1 0 0,0 0 1 0 0,1 0-1 0 0,-1 0 1 0 0,1 1 0 0 0,0 0-1 0 0,0-1 1 0 0,0 1-1 0 0,0 0 1 0 0,0 1-1 0 0,0-1 1 0 0,1 1 0 0 0,-1 0-1 0 0,3-1 46 0 0,8 46-907 0 0,-12-20 826 0 0,-4-20 97 0 0,0 0 0 0 0,1-1 0 0 0,-1 1 1 0 0,1 0-1 0 0,0 0 0 0 0,0 0 0 0 0,1 0 0 0 0,-1-1 1 0 0,1 1-1 0 0,0 0 0 0 0,0 0 0 0 0,0-1 0 0 0,0 1 0 0 0,1 0 1 0 0,-1-1-1 0 0,1 1 0 0 0,0-1 0 0 0,0 0 0 0 0,0 0 1 0 0,1 0-1 0 0,-1 0 0 0 0,1 0 0 0 0,0 0 0 0 0,-1-1 0 0 0,1 1 1 0 0,0-1-1 0 0,1 1 0 0 0,-1-1 0 0 0,0-1 0 0 0,1 1 0 0 0,-1 0 1 0 0,1-1-1 0 0,-1 1 0 0 0,1-1 0 0 0,0 0 0 0 0,0 0 1 0 0,-1-1-1 0 0,2 1-16 0 0,6-3 156 0 0,0-1 0 0 0,-1 0 0 0 0,0 0 0 0 0,1-1 0 0 0,-1 0 0 0 0,0-1 0 0 0,-1 0 0 0 0,1 0 1 0 0,-1-1-1 0 0,0-1 0 0 0,-1 1 0 0 0,1-2 0 0 0,-1 1 0 0 0,-1-1 0 0 0,1 0 0 0 0,-1 0 0 0 0,-1-1 0 0 0,0 0 1 0 0,0 0-1 0 0,-1-1 0 0 0,3-5-156 0 0,31-82-516 0 0,-36 51-7194 0 0,-3 39-118 0 0,0 3-4491 0 0</inkml:trace>
  <inkml:trace contextRef="#ctx0" brushRef="#br0" timeOffset="2">1326 481 6577 0 0,'0'0'2173'0'0,"0"0"-429"0"0,0 0-219 0 0,0 0-97 0 0,0 0-196 0 0,0 0-237 0 0,0 0-151 0 0,0 0-49 0 0,0 0-24 0 0,0 0-50 0 0,0 0-93 0 0,0 0-134 0 0,0 0-85 0 0,4 16-31 0 0,25 75 281 0 0,8-7 283 0 0,-38-83-893 0 0,1 0 0 0 0,0 0 0 0 0,0 0-1 0 0,0 0 1 0 0,0 0 0 0 0,0 0-1 0 0,1-1 1 0 0,-1 1 0 0 0,0 0-1 0 0,0 0 1 0 0,1 0 0 0 0,-1 0-1 0 0,0 0 1 0 0,1 0 0 0 0,-1-1 0 0 0,1 1-1 0 0,-1 0 1 0 0,1 0 0 0 0,-1-1-1 0 0,1 1 1 0 0,0 0 0 0 0,-1-1-1 0 0,1 1 1 0 0,0-1 0 0 0,-1 1 0 0 0,1-1-1 0 0,0 1 1 0 0,0-1 0 0 0,0 1-1 0 0,-1-1 1 0 0,1 0 0 0 0,0 1-1 0 0,0-1 1 0 0,0 0 0 0 0,0 0-1 0 0,0 0 1 0 0,0 1 0 0 0,0-1 0 0 0,-1 0-1 0 0,1 0 1 0 0,0-1 0 0 0,0 1-1 0 0,0 0 1 0 0,0 0 0 0 0,0 0-1 0 0,0 0 1 0 0,0-1 0 0 0,-1 1 0 0 0,1 0-1 0 0,0-1 1 0 0,0 1 0 0 0,0-1-1 0 0,-1 1 1 0 0,1-1 0 0 0,0 1-1 0 0,0-1 1 0 0,-1 0 0 0 0,1 1-1 0 0,-1-1 1 0 0,1 0 0 0 0,-1 0 0 0 0,1 1-1 0 0,-1-1 1 0 0,1 0 0 0 0,-1 0-1 0 0,1 0 1 0 0,-1 1 0 0 0,0-1-1 0 0,0 0 1 0 0,1 0-49 0 0,87-179 1995 0 0,-72 118-1636 0 0,-13 21-934 0 0,-3 41 42 0 0,0 0-289 0 0,12 7-3429 0 0,-2 3 877 0 0,1 2-6002 0 0,-4-8 229 0 0</inkml:trace>
  <inkml:trace contextRef="#ctx0" brushRef="#br0" timeOffset="3">1710 511 2112 0 0,'0'0'2521'0'0,"0"0"-746"0"0,0 0-185 0 0,0 0 131 0 0,0 0-7 0 0,0 0-159 0 0,0 0-131 0 0,0 0-50 0 0,0 0-22 0 0,0 0-54 0 0,0 0-96 0 0,0 0-132 0 0,0 0-139 0 0,20 1-135 0 0,59 3-147 0 0,-54-10-145 0 0,-23 4-441 0 0,1-1-1 0 0,0 1 1 0 0,0-1 0 0 0,-1 1 0 0 0,0-1 0 0 0,1 0-1 0 0,-1 1 1 0 0,0-1 0 0 0,0 0 0 0 0,-1-1 0 0 0,1 1-1 0 0,-1 0 1 0 0,1 0 0 0 0,-1-1 0 0 0,0 1 0 0 0,0-1 0 0 0,-1 1-1 0 0,1-1 1 0 0,-1 1 0 0 0,1-1 0 0 0,-1 1 0 0 0,0-1-1 0 0,-1 1 1 0 0,1-1 0 0 0,0 1 0 0 0,-1-1 0 0 0,0 1-1 0 0,0-1 1 0 0,0 1 0 0 0,-2-4-63 0 0,-2 6-68 0 0,1 0-1 0 0,-1 0 1 0 0,0 0 0 0 0,0 1-1 0 0,0 0 1 0 0,0 0 0 0 0,0 0-1 0 0,0 0 1 0 0,0 1-1 0 0,0 0 1 0 0,0 0 0 0 0,0 0-1 0 0,1 0 1 0 0,-1 1 0 0 0,0 0-1 0 0,1 0 1 0 0,-1 0-1 0 0,1 1 1 0 0,0-1 0 0 0,0 1-1 0 0,0 0 1 0 0,0 1 0 0 0,0-1-1 0 0,1 0 1 0 0,-1 1-1 0 0,1 0 1 0 0,0 0 0 0 0,0 0-1 0 0,0 0 1 0 0,-1 5 68 0 0,-49 76-659 0 0,50-80 648 0 0,1-1-1 0 0,0 1 1 0 0,0 0-1 0 0,1 0 0 0 0,-1 0 1 0 0,1 0-1 0 0,0 0 1 0 0,0 1-1 0 0,1-1 1 0 0,0 0-1 0 0,0 0 0 0 0,0 1 1 0 0,0-1-1 0 0,1 0 1 0 0,0 0-1 0 0,0 0 1 0 0,0 0-1 0 0,1 0 1 0 0,0 0-1 0 0,0 0 0 0 0,0 0 1 0 0,0 0-1 0 0,1-1 1 0 0,0 1-1 0 0,0-1 1 0 0,0 0-1 0 0,0 0 1 0 0,1 0-1 0 0,-1 0 0 0 0,3 1 12 0 0,4-2 111 0 0,0 0-1 0 0,0-1 0 0 0,0 0 1 0 0,1-1-1 0 0,-1 0 0 0 0,0 0 1 0 0,1-1-1 0 0,-1 0 0 0 0,1-1 1 0 0,-1 0-1 0 0,1-1 0 0 0,-1 0 1 0 0,0-1-1 0 0,0 0 0 0 0,0 0 1 0 0,0-1-1 0 0,-1-1 0 0 0,1 0-110 0 0,27-15 224 0 0,0-2 1 0 0,-2-2-1 0 0,0-1 0 0 0,-2-2 0 0 0,-1-1 1 0 0,-1-1-1 0 0,17-23-224 0 0,-40 43 1 0 0,0 0-1 0 0,0-1 1 0 0,-1 0 0 0 0,0 0 0 0 0,-1-1-1 0 0,-1 0 1 0 0,1 0 0 0 0,-1 0 0 0 0,-1-1-1 0 0,0 1 1 0 0,-1-1 0 0 0,0 0 0 0 0,-1 0 0 0 0,0-5-1 0 0,-3 16-44 0 0,0-1 1 0 0,-1 1 0 0 0,1 0-1 0 0,0 0 1 0 0,-1-1 0 0 0,1 1-1 0 0,-1 0 1 0 0,1 0 0 0 0,-1 0 0 0 0,1 1-1 0 0,-1-1 1 0 0,0 0 0 0 0,1 1-1 0 0,-1-1 1 0 0,0 1 0 0 0,1-1 0 0 0,-1 1-1 0 0,0 0 1 0 0,0 0 0 0 0,0 0-1 0 0,1 0 1 0 0,-1 0 0 0 0,0 0 0 0 0,0 0-1 0 0,0 0 1 0 0,1 1 0 0 0,-1-1-1 0 0,0 1 1 0 0,0-1 0 0 0,1 1-1 0 0,-1 0 1 0 0,1 0 0 0 0,-1 0 0 0 0,1 0-1 0 0,-1 0 1 0 0,1 0 0 0 0,-1 0-1 0 0,1 0 1 0 0,0 1 0 0 0,-1-1 0 0 0,1 1 43 0 0,-73 79-615 0 0,70-79 593 0 0,1 2 1 0 0,0-1-1 0 0,0 0 1 0 0,0 0-1 0 0,1 1 1 0 0,-1 0-1 0 0,1 0 0 0 0,0-1 1 0 0,0 1-1 0 0,0 0 1 0 0,1 1-1 0 0,-1-1 1 0 0,1 0-1 0 0,0 0 1 0 0,0 1-1 0 0,0-1 1 0 0,1 0-1 0 0,0 1 1 0 0,-1-1-1 0 0,2 1 1 0 0,-1 0 21 0 0,3-2 5 0 0,0-1 0 0 0,1 0 1 0 0,-1 0-1 0 0,1 0 0 0 0,-1 0 1 0 0,1-1-1 0 0,-1 1 0 0 0,1-1 1 0 0,0 0-1 0 0,0 0 0 0 0,0 0 1 0 0,0-1-1 0 0,0 1 1 0 0,0-1-1 0 0,-1 0 0 0 0,1 0 1 0 0,0 0-1 0 0,0-1 0 0 0,3 0-5 0 0,3 1 52 0 0,159 3 1374 0 0,-166-1-1406 0 0,0 1 1 0 0,0-1 0 0 0,-1 0-1 0 0,1 1 1 0 0,0-1-1 0 0,-1 1 1 0 0,0 0 0 0 0,0 0-1 0 0,0 0 1 0 0,0 0 0 0 0,0 0-1 0 0,0 1 1 0 0,-1-1 0 0 0,0 0-1 0 0,0 1 1 0 0,0-1 0 0 0,0 1-1 0 0,0-1 1 0 0,0 1-1 0 0,-1 0 1 0 0,0-1 0 0 0,0 1-1 0 0,0 0-20 0 0,-7 75-337 0 0,6-58-1712 0 0,2-12-2630 0 0,-1-9 322 0 0,0 0-1848 0 0,0 0-1361 0 0</inkml:trace>
  <inkml:trace contextRef="#ctx0" brushRef="#br0" timeOffset="4">2673 76 12755 0 0,'0'0'3036'0'0,"0"0"-1069"0"0,0 0-510 0 0,0 0-138 0 0,0 0-139 0 0,0 0-189 0 0,0 0-160 0 0,0 0-110 0 0,-9 33-147 0 0,-32 103-144 0 0,16-29 45 0 0,-20 81-311 0 0,44-70-2342 0 0,13-110-93 0 0,-10-9-3729 0 0,-2-2-5638 0 0,0-1 7825 0 0</inkml:trace>
  <inkml:trace contextRef="#ctx0" brushRef="#br0" timeOffset="5">2433 456 8130 0 0,'0'0'4334'0'0,"0"0"-2215"0"0,0 0-892 0 0,0 0-71 0 0,0 0-35 0 0,0 0-140 0 0,0 0-234 0 0,0 0-147 0 0,0 0-87 0 0,0 0-58 0 0,0 0-8 0 0,0 0-28 0 0,32 1-35 0 0,98 7-63 0 0,86-15 261 0 0,-149 0-618 0 0,45-11-56 0 0,-100 4 1111 0 0,-12 14-713 0 0,-1-22 819 0 0,-3 20-1162 0 0,-1-1 0 0 0,1 1 1 0 0,0 0-1 0 0,-1 0 0 0 0,1 0 1 0 0,-1 0-1 0 0,0 1 1 0 0,0 0-1 0 0,1 0 0 0 0,-1 0 1 0 0,0 0-1 0 0,0 1 1 0 0,0 0-1 0 0,0 0 0 0 0,0 1 1 0 0,0-1-1 0 0,1 1 0 0 0,-1 0 1 0 0,0 0-1 0 0,0 0 1 0 0,1 1-1 0 0,-2 0 37 0 0,-15 7-226 0 0,0 0 1 0 0,0 1-1 0 0,1 1 1 0 0,1 1-1 0 0,0 1 1 0 0,1 1-1 0 0,0 0 1 0 0,-13 15 225 0 0,25-24-49 0 0,1 0 1 0 0,0 1 0 0 0,0 0-1 0 0,0 0 1 0 0,1 0 0 0 0,0 0-1 0 0,0 0 1 0 0,0 1 0 0 0,1 0-1 0 0,0 0 1 0 0,1 0 0 0 0,-1 0-1 0 0,1 0 1 0 0,1 0-1 0 0,-1 1 1 0 0,1-1 0 0 0,1 1-1 0 0,-1-1 1 0 0,1 1 0 0 0,0 0 48 0 0,3-4-6 0 0,0 1 0 0 0,0-1 0 0 0,1 0 0 0 0,-1 0 0 0 0,1 0 0 0 0,0 0 0 0 0,0 0 0 0 0,0-1 0 0 0,0 0 0 0 0,1 0 0 0 0,-1 0 0 0 0,1 0 0 0 0,0-1 0 0 0,0 0 0 0 0,0 0 1 0 0,0 0-1 0 0,0-1 0 0 0,0 1 0 0 0,1-1 0 0 0,-1 0 0 0 0,0-1 0 0 0,1 0 0 0 0,-1 1 0 0 0,0-1 0 0 0,1-1 0 0 0,-1 1 0 0 0,0-1 0 0 0,4-1 6 0 0,4 3 17 0 0,0-1-1 0 0,-1-1 1 0 0,1 0-1 0 0,0-1 1 0 0,-1 0 0 0 0,1-1-1 0 0,-1 0 1 0 0,0-1-1 0 0,8-3-16 0 0,155-99-10898 0 0,-167 98 5626 0 0,-3 0-821 0 0</inkml:trace>
  <inkml:trace contextRef="#ctx0" brushRef="#br0" timeOffset="6">3286 434 0 0 0,'22'-10'0'0'0,"-15"8"3"0"0,-6 2 378 0 0,-1 0 1498 0 0,0 0 728 0 0,4-2 12985 0 0,-5 1-13927 0 0,-9 2-1558 0 0,0 1 0 0 0,1 0 0 0 0,-1 0 0 0 0,0 1 0 0 0,1 1 0 0 0,0-1 0 0 0,-1 2 0 0 0,1-1 0 0 0,1 1 0 0 0,-1 1 0 0 0,1-1 0 0 0,0 1 0 0 0,0 1 0 0 0,1 0 0 0 0,-1 0 0 0 0,2 0-1 0 0,-1 1 1 0 0,1 0 0 0 0,0 0 0 0 0,1 0 0 0 0,-5 9-107 0 0,8-15-5 0 0,0 1-1 0 0,0-1 0 0 0,1 1 1 0 0,-1 0-1 0 0,1 0 0 0 0,-1-1 0 0 0,1 1 1 0 0,0 0-1 0 0,0 0 0 0 0,0 0 1 0 0,0 0-1 0 0,1 0 0 0 0,-1 1 1 0 0,1-1-1 0 0,0 0 0 0 0,0 0 1 0 0,0 0-1 0 0,0 0 0 0 0,0 0 1 0 0,1 1-1 0 0,-1-1 0 0 0,1 0 1 0 0,0 0-1 0 0,0 0 0 0 0,0 0 1 0 0,1 0-1 0 0,-1-1 0 0 0,1 1 1 0 0,-1 0-1 0 0,1-1 0 0 0,0 1 1 0 0,0-1-1 0 0,0 1 0 0 0,0-1 1 0 0,1 0-1 0 0,-1 0 0 0 0,0 0 1 0 0,1 0-1 0 0,0 0 0 0 0,-1-1 1 0 0,1 1-1 0 0,0-1 0 0 0,0 1 1 0 0,0-1-1 0 0,0 0 0 0 0,0 0 1 0 0,0-1-1 0 0,0 1 0 0 0,0-1 1 0 0,0 1-1 0 0,3-1 6 0 0,17-2 150 0 0,0-1 1 0 0,0-2-1 0 0,-1 0 1 0 0,0-1-1 0 0,1-1 1 0 0,-2-1-1 0 0,1-1 0 0 0,-1-1 1 0 0,-1-1-1 0 0,0 0 1 0 0,-1-2-1 0 0,0 0 1 0 0,0-1-1 0 0,-2-1 1 0 0,0-1-1 0 0,9-11-150 0 0,-9 10 138 0 0,-1 0 0 0 0,-1-1 0 0 0,-1-1 1 0 0,0-1-1 0 0,-2 1 0 0 0,0-2 0 0 0,2-6-138 0 0,12-19 107 0 0,-17 31-117 0 0,-1 0 0 0 0,-1 0 0 0 0,0 0 0 0 0,-1-1 0 0 0,-1 0 0 0 0,-1 0 0 0 0,0-1 0 0 0,0 1 0 0 0,-2-1 0 0 0,0 1 0 0 0,-1-1 0 0 0,-1 0 10 0 0,0 13-10 0 0,0 1 1 0 0,-1 0-1 0 0,1-1 1 0 0,-1 1-1 0 0,0 0 1 0 0,0 0 0 0 0,0-1-1 0 0,0 1 1 0 0,-1 0-1 0 0,1 0 1 0 0,-1 0 0 0 0,0 0-1 0 0,0 1 1 0 0,0-1-1 0 0,0 0 1 0 0,0 1-1 0 0,0 0 1 0 0,-1-1 0 0 0,1 1-1 0 0,-1 0 1 0 0,0 0-1 0 0,0 0 1 0 0,1 1 0 0 0,-1-1-1 0 0,0 1 1 0 0,0-1-1 0 0,-1 1 1 0 0,1 0 0 0 0,0 0-1 0 0,0 0 1 0 0,-1 1-1 0 0,1-1 1 0 0,-3 1 9 0 0,-2-1-19 0 0,1 1-1 0 0,-1 0 1 0 0,0 1 0 0 0,0-1 0 0 0,1 1-1 0 0,-1 1 1 0 0,1 0 0 0 0,-1 0 0 0 0,1 0-1 0 0,0 1 1 0 0,0 0 0 0 0,0 0 0 0 0,0 1-1 0 0,-2 1 20 0 0,-10 9-10 0 0,0 0-1 0 0,2 2 0 0 0,-1 0 0 0 0,2 0 0 0 0,0 2 1 0 0,1 0-1 0 0,1 1 0 0 0,1 0 0 0 0,1 1 1 0 0,0 0-1 0 0,-5 15 11 0 0,9-11-3 0 0,0 1 0 0 0,2 1 0 0 0,0-1 0 0 0,2 1 0 0 0,1 0 0 0 0,1 8 3 0 0,1-25-9 0 0,1-1-1 0 0,0 1 1 0 0,1-1-1 0 0,0 0 1 0 0,0 1 0 0 0,1-1-1 0 0,0 0 1 0 0,0 0-1 0 0,1 0 1 0 0,0 0-1 0 0,1 0 1 0 0,-1-1-1 0 0,2 1 1 0 0,-1-1-1 0 0,1 0 1 0 0,0 0-1 0 0,0-1 1 0 0,1 0-1 0 0,6 6 10 0 0,1-2-171 0 0,0-1-1 0 0,1 0 0 0 0,0-1 1 0 0,1 0-1 0 0,-1-1 0 0 0,2-1 1 0 0,-1-1-1 0 0,1 0 1 0 0,-1 0-1 0 0,1-2 0 0 0,11 1 172 0 0,63 2-9801 0 0,-77-6-1753 0 0</inkml:trace>
  <inkml:trace contextRef="#ctx0" brushRef="#br0" timeOffset="7">2991 474 0 0 0,'0'0'99'0'0,"0"0"190"0"0,0 0 8 0 0,0 0 17 0 0,-8 2 54 0 0,-35 7 886 0 0,42-9-334 0 0,1 0 107 0 0,-14 0 7017 0 0,-2 0-5370 0 0,-16 2 1758 0 0,-10 14-2493 0 0,-50 17 687 0 0,-7-29-2328 0 0,85-2-521 0 0,-1 0-4181 0 0,14-2 1410 0 0,1 0-2805 0 0,0 0-4954 0 0</inkml:trace>
  <inkml:trace contextRef="#ctx0" brushRef="#br0" timeOffset="8">2349 441 13035 0 0,'0'0'-2337'0'0,"0"0"1217"0"0,-207-22 248 0 0,163 14 0 0 0,36 8-1409 0 0,8 0-1368 0 0,8 0 1745 0 0,14 0 1904 0 0,-11 4 0 0 0</inkml:trace>
</inkml:ink>
</file>

<file path=ppt/ink/ink8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9.91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123 186 3377 0 0,'0'0'5049'0'0,"0"0"-2385"0"0,0 0-779 0 0,0 0-70 0 0,0 0-56 0 0,0 0-175 0 0,0 0-258 0 0,0 0-253 0 0,0 0-243 0 0,0 0-239 0 0,0 0-178 0 0,-10 8 89 0 0,12 38 431 0 0,39 264 837 0 0,-52-90-1530 0 0,3-193-963 0 0,0-38-5525 0 0,-10-29-9250 0 0,11 33 12156 0 0</inkml:trace>
  <inkml:trace contextRef="#ctx0" brushRef="#br0" timeOffset="1">1 260 5857 0 0,'0'0'3801'0'0,"0"0"-1074"0"0,0 0-597 0 0,0 0-225 0 0,0 0-262 0 0,0 0-285 0 0,0 0-309 0 0,0 0-276 0 0,0 0-215 0 0,0 0-197 0 0,0 0-117 0 0,0 0-41 0 0,5-12 20 0 0,19-36 45 0 0,20 28 170 0 0,-32 18-330 0 0,22-4 61 0 0,0 1 0 0 0,1 1 0 0 0,-1 2 0 0 0,1 1 0 0 0,12 3-169 0 0,-43-2 14 0 0,1 1 1 0 0,0 1-1 0 0,-1-1 1 0 0,1 0 0 0 0,-1 1-1 0 0,1 0 1 0 0,-1 0-1 0 0,0 0 1 0 0,0 1 0 0 0,0 0-1 0 0,0-1 1 0 0,0 1-1 0 0,-1 1 1 0 0,1-1 0 0 0,-1 0-1 0 0,0 1 1 0 0,0 0-1 0 0,0 0 1 0 0,0 0 0 0 0,-1 0-1 0 0,0 0 1 0 0,1 0-1 0 0,-2 0 1 0 0,1 1 0 0 0,0-1-1 0 0,-1 1 1 0 0,0 0-1 0 0,0-1 1 0 0,0 1 0 0 0,-1 0-1 0 0,1 0 1 0 0,-1-1-1 0 0,0 1 1 0 0,-1 0 0 0 0,1 0-1 0 0,-1-1 1 0 0,0 1-1 0 0,0 0 1 0 0,0-1-15 0 0,-44 70 230 0 0,29-56-223 0 0,4-4-110 0 0,-1 0 0 0 0,0-2 1 0 0,-1 1-1 0 0,0-2 0 0 0,-1 0 0 0 0,0-1 0 0 0,-1 0 0 0 0,0-1 0 0 0,0-1 0 0 0,-10 3 103 0 0,13-6-516 0 0,-20 8-1413 0 0,12-9-3555 0 0,21-4-285 0 0,0 3 1756 0 0,0-3-2544 0 0</inkml:trace>
  <inkml:trace contextRef="#ctx0" brushRef="#br0" timeOffset="2">536 481 8306 0 0,'0'0'2539'0'0,"0"0"-424"0"0,0 0-181 0 0,0 0-82 0 0,0 0-235 0 0,0 0-349 0 0,0 0-276 0 0,0 0-188 0 0,0 0-152 0 0,0 0-132 0 0,0 0-119 0 0,0 0-89 0 0,0 0-75 0 0,-21 17-52 0 0,-64 54-42 0 0,83-70-137 0 0,0 0 1 0 0,0 0-1 0 0,0 0 0 0 0,0 0 1 0 0,0 0-1 0 0,0 1 0 0 0,1-1 1 0 0,-1 1-1 0 0,1-1 0 0 0,-1 1 0 0 0,1 0 1 0 0,-1-1-1 0 0,1 1 0 0 0,0 0 1 0 0,0 0-1 0 0,0 0 0 0 0,0 0 1 0 0,0 0-1 0 0,0 0 0 0 0,1 0 0 0 0,-1 0 1 0 0,1 0-1 0 0,-1 0 0 0 0,1 0 1 0 0,0 1-1 0 0,0-1 0 0 0,0 0 1 0 0,0 0-1 0 0,0 2-6 0 0,2 8 18 0 0,-3-9-12 0 0,1 1 0 0 0,0-1 0 0 0,0 1-1 0 0,0-1 1 0 0,1 1 0 0 0,-1-1-1 0 0,1 0 1 0 0,0 1 0 0 0,0-1-1 0 0,0 0 1 0 0,0 0 0 0 0,1 1 0 0 0,-1-1-1 0 0,1 0 1 0 0,0 0 0 0 0,0 0-1 0 0,0-1 1 0 0,0 1 0 0 0,0 0-1 0 0,1-1 1 0 0,-1 0 0 0 0,1 1-1 0 0,0-1 1 0 0,-1 0 0 0 0,1 0 0 0 0,0 0-1 0 0,0-1 1 0 0,0 1 0 0 0,1-1-1 0 0,-1 0 1 0 0,0 0 0 0 0,0 0-1 0 0,1 0 1 0 0,-1 0 0 0 0,1-1 0 0 0,-1 1-1 0 0,4-1-5 0 0,2-1 87 0 0,-1-1 0 0 0,1 0 0 0 0,-1 0 0 0 0,0-1 0 0 0,0 0-1 0 0,0 0 1 0 0,0-1 0 0 0,0 0 0 0 0,0 0 0 0 0,-1-1 0 0 0,0 0 0 0 0,0 0-1 0 0,0-1 1 0 0,-1 0 0 0 0,0 0 0 0 0,0 0 0 0 0,-1-1 0 0 0,1 0 0 0 0,-1 0 0 0 0,-1-1-1 0 0,1 1 1 0 0,1-5-87 0 0,-3 4 6 0 0,0-1 0 0 0,0 0 0 0 0,0 0 0 0 0,-1 0 0 0 0,0 0 0 0 0,-1 0-1 0 0,0 0 1 0 0,-1-1 0 0 0,0 1 0 0 0,0 0 0 0 0,-1 0 0 0 0,0-4-6 0 0,0 10-98 0 0,0-1 0 0 0,0 0 0 0 0,0 1 0 0 0,0 0 0 0 0,-1-1 0 0 0,1 1 0 0 0,-1 0 0 0 0,0-1 1 0 0,0 1-1 0 0,0 0 0 0 0,0 0 0 0 0,0 1 0 0 0,-1-1 0 0 0,1 0 0 0 0,-1 1 0 0 0,0-1 0 0 0,0 1 0 0 0,0 0 0 0 0,0 0 0 0 0,0 0 0 0 0,-3-1 98 0 0,-21-7-4743 0 0,0 7-5934 0 0,23 3 1883 0 0</inkml:trace>
  <inkml:trace contextRef="#ctx0" brushRef="#br0" timeOffset="3">953 98 6721 0 0,'0'0'4923'0'0,"0"0"-1795"0"0,0 0-1012 0 0,0 0-433 0 0,0 0-350 0 0,0 0-341 0 0,0 0-258 0 0,0 0-153 0 0,0 0-106 0 0,0 0-76 0 0,0 0-16 0 0,0 0-5 0 0,-6 18 5 0 0,-19 57-5 0 0,12 12 460 0 0,9 104-79 0 0,12-33-1176 0 0,-28-139-4173 0 0,9-19-496 0 0,2-3-3557 0 0,4 3 1175 0 0</inkml:trace>
  <inkml:trace contextRef="#ctx0" brushRef="#br0" timeOffset="4">628 451 10074 0 0,'0'0'2114'0'0,"0"0"-308"0"0,0 0-22 0 0,0 0 72 0 0,0 0-243 0 0,0 0-274 0 0,0 0-211 0 0,0 0-169 0 0,0 0-167 0 0,33-1-167 0 0,102-4-159 0 0,82-25 69 0 0,-163 21-2343 0 0,-35 7-2363 0 0,-1 1-5002 0 0,-14 1-766 0 0</inkml:trace>
  <inkml:trace contextRef="#ctx0" brushRef="#br0" timeOffset="5">1093 588 3233 0 0,'0'0'3564'0'0,"0"0"-735"0"0,0 0-143 0 0,0 0-151 0 0,0 0-445 0 0,0 0-379 0 0,0 0-309 0 0,0 0-262 0 0,0 0-244 0 0,0 0-249 0 0,0 0-152 0 0,0 0-58 0 0,0 0-4 0 0,31-21-42 0 0,94-62-36 0 0,-86 48 67 0 0,-38 30-348 0 0,-1 3-72 0 0,0 0-1 0 0,0 0 1 0 0,0 0-1 0 0,0-1 1 0 0,-1 1-1 0 0,1 0 1 0 0,0 0-1 0 0,-1 0 1 0 0,1 0-1 0 0,-1 0 1 0 0,0 0 0 0 0,0 0-1 0 0,0 0 1 0 0,0 0-1 0 0,0 1 1 0 0,0-1-1 0 0,0 0 1 0 0,0 1-1 0 0,-1-1 1 0 0,1 0-1 0 0,-1 1 1 0 0,1 0-1 0 0,-1-1 1 0 0,0 1 0 0 0,0 0-1 0 0,1 0 1 0 0,-1 0-1 0 0,0 0 1 0 0,0 0-1 0 0,0 0 1 0 0,0 1-1 0 0,0-1 1 0 0,0 1-1 0 0,0-1 1 0 0,0 1-1 0 0,0 0 1 0 0,0-1-1 0 0,-1 1 1 0 0,1 0 0 0 0,0 1-1 0 0,0-1 1 0 0,0 0-1 0 0,0 1 1 0 0,0-1-1 0 0,0 1 1 0 0,-2 0-2 0 0,-7 3-100 0 0,0 0 0 0 0,1 1 0 0 0,0 0 0 0 0,-1 0 0 0 0,2 1 0 0 0,-1 1 0 0 0,1-1 0 0 0,0 2 0 0 0,0-1 0 0 0,1 1 0 0 0,0 0 1 0 0,0 1-1 0 0,1 0 0 0 0,0 0 0 0 0,1 1 0 0 0,-3 5 100 0 0,4-8-218 0 0,1 1 1 0 0,-1 0 0 0 0,2 0 0 0 0,-1 0-1 0 0,1 0 1 0 0,0 0 0 0 0,1 1 0 0 0,0 0-1 0 0,0-1 1 0 0,1 1 0 0 0,0 0 0 0 0,0 2 217 0 0,2-9-143 0 0,-1 0 1 0 0,1-1 0 0 0,-1 1 0 0 0,1 0-1 0 0,0-1 1 0 0,-1 1 0 0 0,1-1 0 0 0,0 1-1 0 0,0-1 1 0 0,0 1 0 0 0,0-1 0 0 0,1 1-1 0 0,-1-1 1 0 0,0 0 0 0 0,0 0 0 0 0,1 0-1 0 0,-1 0 1 0 0,1 0 0 0 0,-1 0 0 0 0,1 0-1 0 0,-1 0 1 0 0,1 0 0 0 0,0-1 0 0 0,-1 1-1 0 0,1-1 1 0 0,0 1 0 0 0,0-1 0 0 0,-1 1-1 0 0,1-1 1 0 0,0 0 0 0 0,0 0 0 0 0,-1 0-1 0 0,1 0 1 0 0,1-1 142 0 0,65-2-8941 0 0,-48-1 4689 0 0,-11 0 1077 0 0</inkml:trace>
  <inkml:trace contextRef="#ctx0" brushRef="#br0" timeOffset="6">1352 621 6457 0 0,'0'0'3582'0'0,"0"0"-1437"0"0,0 0-550 0 0,0 0-60 0 0,0 0-49 0 0,0 0-78 0 0,0 0-109 0 0,0 0-119 0 0,0 0-170 0 0,0 0-198 0 0,0 0-151 0 0,0 0-106 0 0,0 0-61 0 0,16-19-64 0 0,82-95 192 0 0,-3 11-170 0 0,-94 170-1580 0 0,-1-65 1138 0 0,0-1-1 0 0,1 1 1 0 0,-1 0 0 0 0,0-1 0 0 0,0 1 0 0 0,1 0 0 0 0,-1-1 0 0 0,1 1 0 0 0,0 0 0 0 0,-1-1 0 0 0,1 1 0 0 0,0-1 0 0 0,0 0 0 0 0,0 1 0 0 0,0-1 0 0 0,0 1 0 0 0,0-1 0 0 0,0 0 0 0 0,1 0 0 0 0,-1 0 0 0 0,0 0 0 0 0,1 0-1 0 0,-1 0 1 0 0,1 0 0 0 0,-1 0 0 0 0,1 0 0 0 0,-1-1 0 0 0,1 1 0 0 0,0-1 0 0 0,-1 1 0 0 0,1-1 0 0 0,0 0 0 0 0,-1 1 0 0 0,1-1 0 0 0,0 0 0 0 0,-1 0 0 0 0,1 0 0 0 0,0 0 0 0 0,0-1-10 0 0,11 1 119 0 0,0 0 0 0 0,0-1 0 0 0,0-1 0 0 0,0 0-1 0 0,0-1 1 0 0,0-1 0 0 0,0 0 0 0 0,-1 0 0 0 0,0-1 0 0 0,0-1 0 0 0,0 0 0 0 0,-1 0 0 0 0,1-1 0 0 0,-2-1 0 0 0,9-7-119 0 0,23-21-1554 0 0,-26 20-3348 0 0,-7 6-1303 0 0,-5 6-5813 0 0</inkml:trace>
  <inkml:trace contextRef="#ctx0" brushRef="#br0" timeOffset="7">2120 17 9986 0 0,'0'0'1910'0'0,"0"0"-190"0"0,0 0-130 0 0,0 0-107 0 0,0 0-184 0 0,0 0-194 0 0,0 0-178 0 0,0 0-159 0 0,0 0-174 0 0,0 0-129 0 0,0 0-33 0 0,0 0 49 0 0,0 0 53 0 0,1 8 12 0 0,34 183 1605 0 0,-27-120-2041 0 0,-2-1 1 0 0,-4 1-1 0 0,-4 41-110 0 0,0 1-4204 0 0,-9-138-2236 0 0,0-15-6885 0 0,11 29 10972 0 0</inkml:trace>
  <inkml:trace contextRef="#ctx0" brushRef="#br0" timeOffset="8">1891 400 9914 0 0,'0'0'2015'0'0,"0"0"-300"0"0,0 0 32 0 0,0 0 67 0 0,0 0-44 0 0,0 0-190 0 0,0 0-336 0 0,0 0-277 0 0,0 0-193 0 0,0 0-152 0 0,0 0-108 0 0,0 0-71 0 0,32 3-87 0 0,103 12-98 0 0,-26-8 56 0 0,-75-3-782 0 0,15 2-2276 0 0,-19-4-6744 0 0,-28-2-1314 0 0</inkml:trace>
  <inkml:trace contextRef="#ctx0" brushRef="#br0" timeOffset="9">2363 518 11674 0 0,'0'0'1541'0'0,"0"0"-376"0"0,0 0-124 0 0,0 0-70 0 0,0 0-209 0 0,0 0-304 0 0,0 0-228 0 0,0 0-89 0 0,0 0-80 0 0,0 0-92 0 0,0 0-110 0 0,0 0-195 0 0,0 0-224 0 0,3 14-277 0 0,8 43-384 0 0,-10-56 1028 0 0,0-1-1 0 0,0 0 1 0 0,0 0 0 0 0,0 1 0 0 0,0-1 0 0 0,0 0-1 0 0,0 0 1 0 0,0 0 0 0 0,0 0 0 0 0,0 0 0 0 0,0-1-1 0 0,0 1 1 0 0,0 0 0 0 0,0 0 0 0 0,0-1 0 0 0,0 1-1 0 0,-1 0 1 0 0,1-1 0 0 0,0 1 0 0 0,0-1 0 0 0,0 1-1 0 0,0-1 1 0 0,-1 0 0 0 0,1 1 0 0 0,0-1 0 0 0,-1 0-1 0 0,1 1 1 0 0,0-1 0 0 0,-1 0 0 0 0,1 0 0 0 0,-1 1-1 0 0,1-1 1 0 0,-1 0 0 0 0,1 0 0 0 0,-1 0 0 0 0,0 0-1 0 0,0 0 1 0 0,1 0 0 0 0,-1 0 0 0 0,0 0 0 0 0,0 0-1 0 0,0 0 1 0 0,0 0 0 0 0,0 0 0 0 0,0 0 0 0 0,0 0 193 0 0,4-12-4491 0 0,0 4 2951 0 0</inkml:trace>
  <inkml:trace contextRef="#ctx0" brushRef="#br0" timeOffset="10">2349 315 7554 0 0,'0'0'4457'0'0,"0"0"-1529"0"0,0 0-951 0 0,0 0-553 0 0,0 0-384 0 0,0 0-384 0 0,0 0-344 0 0,0 0-320 0 0,0 0-232 0 0,0 0-88 0 0,0 0-248 0 0,0 0-408 0 0,0 0-977 0 0,0 0-2223 0 0,-12 0-4130 0 0</inkml:trace>
  <inkml:trace contextRef="#ctx0" brushRef="#br0" timeOffset="11">2707 337 14899 0 0,'0'0'2070'0'0,"0"0"-444"0"0,0 0-218 0 0,0 0-224 0 0,0 0-229 0 0,0 0-152 0 0,0 0-127 0 0,0 0-148 0 0,0 0-173 0 0,0 0-138 0 0,0 0-109 0 0,-32 22-53 0 0,-98 65-18 0 0,82-45-19 0 0,47-42-28 0 0,0 1 1 0 0,0 0 0 0 0,-1 0 0 0 0,1 1-1 0 0,0-1 1 0 0,0 0 0 0 0,0 0-1 0 0,0 0 1 0 0,0 1 0 0 0,1-1-1 0 0,-1 0 1 0 0,0 1 0 0 0,0-1 0 0 0,1 1-1 0 0,-1-1 1 0 0,1 1 0 0 0,0-1-1 0 0,-1 1 1 0 0,1-1 0 0 0,0 1 0 0 0,0 0-1 0 0,0-1 1 0 0,0 1 0 0 0,0-1-1 0 0,0 1 1 0 0,0 0 0 0 0,1-1 0 0 0,-1 1-1 0 0,0-1 1 0 0,1 1 0 0 0,-1-1-1 0 0,1 1 1 0 0,0-1 0 0 0,0 0 0 0 0,-1 1-1 0 0,1-1 1 0 0,0 0 0 0 0,0 1-1 0 0,0-1 1 0 0,0 0 0 0 0,1 0 0 0 0,-1 0-1 0 0,0 0 1 0 0,0 0 0 0 0,1 0-1 0 0,-1 0 1 0 0,0-1 0 0 0,1 1 0 0 0,-1 0-1 0 0,1-1 1 0 0,-1 1 0 0 0,1-1-1 0 0,-1 1 1 0 0,1-1 0 0 0,-1 0-1 0 0,1 0 1 0 0,1 0 9 0 0,10 1 12 0 0,0-2 0 0 0,0 0-1 0 0,0 0 1 0 0,0-1 0 0 0,0-1-1 0 0,0 0 1 0 0,-1-1 0 0 0,1 0-1 0 0,-1-1 1 0 0,0 0 0 0 0,0-1-1 0 0,-1-1 1 0 0,1 1 0 0 0,-1-2-1 0 0,-1 0 1 0 0,0 0 0 0 0,0-1-1 0 0,0 0 1 0 0,-1 0 0 0 0,0-2-12 0 0,21-8-20 0 0,-29 45-244 0 0,-2-23 256 0 0,1 1 0 0 0,-1 0 0 0 0,1-1 0 0 0,0 1 0 0 0,1-1 0 0 0,-1 1 0 0 0,1-1 0 0 0,-1 1 0 0 0,1-1 0 0 0,0 1 0 0 0,0-1 0 0 0,1 0 0 0 0,-1 1 0 0 0,1-1 0 0 0,0 0 0 0 0,-1 0 0 0 0,1 0 0 0 0,1 0 0 0 0,-1-1 0 0 0,0 1 0 0 0,1 0 0 0 0,-1-1-1 0 0,1 0 1 0 0,0 1 0 0 0,0-1 0 0 0,-1 0 0 0 0,2-1 0 0 0,-1 1 0 0 0,0 0 0 0 0,0-1 0 0 0,0 0 0 0 0,1 0 0 0 0,-1 0 0 0 0,1 0 0 0 0,-1 0 0 0 0,1-1 0 0 0,-1 1 0 0 0,2-1 8 0 0,3 0 55 0 0,0-1-1 0 0,1 0 0 0 0,-1-1 0 0 0,0 0 0 0 0,0 0 1 0 0,0-1-1 0 0,0 0 0 0 0,0 0 0 0 0,-1-1 0 0 0,1 0 1 0 0,-1 0-1 0 0,0-1 0 0 0,0 1 0 0 0,-1-2 0 0 0,1 1 0 0 0,-1-1 1 0 0,0 0-1 0 0,-1 0 0 0 0,1-1-54 0 0,86-140 1151 0 0,-83 129-1114 0 0,-1 0 1 0 0,-1 0 0 0 0,0-1-1 0 0,-1 0 1 0 0,-1-1-1 0 0,-1 1 1 0 0,-1-1-1 0 0,0 0 1 0 0,-2 0 0 0 0,0 0-1 0 0,-1 0 1 0 0,-2-7-38 0 0,2 25-14 0 0,0-1 1 0 0,0 0-1 0 0,0 0 0 0 0,-1 0 1 0 0,0 0-1 0 0,1 0 1 0 0,-1 0-1 0 0,0 1 1 0 0,-1-1-1 0 0,1 0 0 0 0,0 1 1 0 0,-1-1-1 0 0,1 1 1 0 0,-1 0-1 0 0,0-1 0 0 0,0 1 1 0 0,0 0-1 0 0,0 0 1 0 0,0 0-1 0 0,0 0 1 0 0,-1 0-1 0 0,1 1 0 0 0,0-1 1 0 0,-1 1-1 0 0,0-1 1 0 0,1 1-1 0 0,-1 0 1 0 0,0 0-1 0 0,0 0 0 0 0,1 1 1 0 0,-1-1-1 0 0,0 0 1 0 0,0 1-1 0 0,0 0 0 0 0,0 0 1 0 0,0 0-1 0 0,0 0 1 0 0,0 0-1 0 0,1 1 1 0 0,-1-1-1 0 0,0 1 0 0 0,0 0 1 0 0,0 0-1 0 0,0 0 1 0 0,1 0-1 0 0,-1 0 1 0 0,1 0-1 0 0,-1 1 0 0 0,1 0 1 0 0,-1-1-1 0 0,1 1 1 0 0,0 0-1 0 0,0 0 1 0 0,0 0-1 0 0,-2 2 14 0 0,-4 10-25 0 0,0 0 1 0 0,1 0-1 0 0,0 1 1 0 0,1 0-1 0 0,1 0 1 0 0,1 1 0 0 0,0-1-1 0 0,0 1 1 0 0,2 0-1 0 0,0 0 1 0 0,1 0-1 0 0,1 0 1 0 0,0 0-1 0 0,1 0 1 0 0,1 1-1 0 0,0-2 1 0 0,2 4 24 0 0,0-7-10 0 0,0 0 1 0 0,1-1 0 0 0,1 0-1 0 0,0 0 1 0 0,0 0-1 0 0,1-1 1 0 0,0 0 0 0 0,1 0-1 0 0,0-1 1 0 0,1 0-1 0 0,0 0 1 0 0,0-1 0 0 0,1 0-1 0 0,0-1 1 0 0,0 0-1 0 0,1 0 1 0 0,-1-1 0 0 0,2-1-1 0 0,-1 1 1 0 0,1-2-1 0 0,6 2 10 0 0,72 17-1658 0 0,-60-19-1718 0 0,1-2-3882 0 0,-20-2-4111 0 0</inkml:trace>
  <inkml:trace contextRef="#ctx0" brushRef="#br0" timeOffset="12">2027 433 0 0 0,'0'0'0'0'0,"0"0"0"0"0,0 0 0 0 0,0 0 0 0 0,0 0 0 0 0,0 0 0 0 0,0 0 0 0 0,0 0 0 0 0</inkml:trace>
  <inkml:trace contextRef="#ctx0" brushRef="#br0" timeOffset="13">1614 599 0 0 0,'0'0'0'0'0,"0"0"0"0"0,0 0 0 0 0,0 0 0 0 0</inkml:trace>
  <inkml:trace contextRef="#ctx0" brushRef="#br0" timeOffset="14">1791 411 0 0 0,'0'0'0'0'0,"0"0"0"0"0,0 0 0 0 0,0 0 0 0 0,0 0 0 0 0</inkml:trace>
  <inkml:trace contextRef="#ctx0" brushRef="#br0" timeOffset="15">1876 551 1416 0 0,'0'0'-1416'0'0,"0"0"1416"0"0,0 0 0 0 0,0 0 0 0 0</inkml:trace>
  <inkml:trace contextRef="#ctx0" brushRef="#br0" timeOffset="16">1592 599 4641 0 0,'0'0'-1168'0'0,"0"0"-217"0"0,0 0-639 0 0,0 0 1960 0 0,0 0 64 0 0,0 0 0 0 0</inkml:trace>
  <inkml:trace contextRef="#ctx0" brushRef="#br0" timeOffset="17">1429 532 6537 0 0,'0'0'-1632'0'0,"0"0"392"0"0,0 0-721 0 0,0 0 257 0 0,0 0 1704 0 0,0 0 0 0 0,0 0 0 0 0</inkml:trace>
  <inkml:trace contextRef="#ctx0" brushRef="#br0" timeOffset="18">1588 610 0 0 0,'0'0'0'0'0,"0"0"0"0"0,0 0 0 0 0</inkml:trace>
</inkml:ink>
</file>

<file path=ppt/ink/ink8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9.933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73 386 6009 0 0,'0'0'1771'0'0,"0"0"-214"0"0,0 0-30 0 0,0 0 109 0 0,0 0-37 0 0,0 0-213 0 0,0 0-262 0 0,0 0-219 0 0,0 0-195 0 0,0 0-169 0 0,0 0-130 0 0,0 0-77 0 0,-12 27-45 0 0,-32 88-29 0 0,28-30 388 0 0,17-62-459 0 0,-1-21-126 0 0,0 0 0 0 0,0 0 0 0 0,0 1 0 0 0,0-1 0 0 0,0 0-1 0 0,1 0 1 0 0,-1 0 0 0 0,0 1 0 0 0,1-1 0 0 0,0 0 0 0 0,0 0-1 0 0,-1 0 1 0 0,1 0 0 0 0,0 0 0 0 0,1 0 0 0 0,-1 0 0 0 0,0 0-1 0 0,0 0 1 0 0,1-1 0 0 0,-1 1 0 0 0,1 0 0 0 0,0-1 0 0 0,-1 1-1 0 0,1-1 1 0 0,0 0 0 0 0,0 0 0 0 0,0 0 0 0 0,0 0 0 0 0,0 0-1 0 0,0 0 1 0 0,0 0 0 0 0,0 0 0 0 0,1-1 0 0 0,-1 1 0 0 0,0-1-1 0 0,0 0 1 0 0,0 1 0 0 0,1-1 0 0 0,-1 0 0 0 0,0-1 0 0 0,0 1-1 0 0,1 0 1 0 0,-1 0 0 0 0,0-1 0 0 0,0 0 0 0 0,0 1 0 0 0,1-1-1 0 0,-1 0 1 0 0,0 0 0 0 0,0 0 0 0 0,0 0 0 0 0,-1 0 0 0 0,2-2-63 0 0,12-8 212 0 0,0 0 1 0 0,-1-1-1 0 0,-1-1 1 0 0,0-1 0 0 0,-1 0-1 0 0,-1 0 1 0 0,3-6-213 0 0,-8 11 50 0 0,0 0 1 0 0,-1 0-1 0 0,-1 0 1 0 0,0-1-1 0 0,0 0 1 0 0,-1 0-1 0 0,0 0 1 0 0,0 0-1 0 0,-1 0 1 0 0,-1-1-1 0 0,0 1 1 0 0,0-1-1 0 0,-1 0-50 0 0,0 8-14 0 0,0 0 1 0 0,0 0 0 0 0,0 0-1 0 0,0 0 1 0 0,-1 0-1 0 0,1 0 1 0 0,-1 0-1 0 0,0 0 1 0 0,0 0-1 0 0,0 1 1 0 0,0-1-1 0 0,0 0 1 0 0,0 0-1 0 0,-1 1 1 0 0,0-1-1 0 0,1 1 1 0 0,-1 0-1 0 0,0-1 1 0 0,0 1-1 0 0,0 0 1 0 0,-1 0-1 0 0,1 0 1 0 0,0 0-1 0 0,-1 1 1 0 0,1-1 0 0 0,-1 0-1 0 0,0 1 1 0 0,-1-1 13 0 0,-4-1-192 0 0,-1 0 1 0 0,0 0 0 0 0,0 0 0 0 0,0 1 0 0 0,0 1 0 0 0,0 0 0 0 0,0 0 0 0 0,-1 0 0 0 0,1 1 0 0 0,0 1 0 0 0,0 0 0 0 0,-1 0 0 0 0,1 1 0 0 0,0 0 0 0 0,-6 2 191 0 0,13-4-44 0 0,0 1 0 0 0,0-1 0 0 0,0 1 0 0 0,1 0 0 0 0,-1 0 0 0 0,0-1 0 0 0,1 1 0 0 0,-1 0 0 0 0,1 1 1 0 0,-1-1-1 0 0,1 0 0 0 0,-1 0 0 0 0,1 0 0 0 0,0 1 0 0 0,0-1 0 0 0,-1 1 0 0 0,1-1 0 0 0,0 1 0 0 0,0-1 0 0 0,1 1 0 0 0,-1 0 1 0 0,0 0-1 0 0,1-1 0 0 0,-1 1 0 0 0,0 0 0 0 0,1 0 0 0 0,0 0 44 0 0,51 2 351 0 0,-30-6-135 0 0,0-2 1 0 0,0 0-1 0 0,-1-1 1 0 0,1-1-1 0 0,-1 0 1 0 0,0-2 0 0 0,-1-1-1 0 0,0 0 1 0 0,0-1-1 0 0,-1-1 1 0 0,0-1-1 0 0,-1 0 1 0 0,0-2-1 0 0,-1 0 1 0 0,-1 0-1 0 0,0-2 1 0 0,-1 0-1 0 0,-1 0 1 0 0,3-7-217 0 0,-9 12 34 0 0,-1-1 0 0 0,0-1 0 0 0,0 1 0 0 0,-2-1 0 0 0,0 0 0 0 0,0 0 0 0 0,-1 0 0 0 0,-1 0 0 0 0,0-1 0 0 0,0 1-1 0 0,-2-1 1 0 0,0 1 0 0 0,0-2-34 0 0,-8 11-786 0 0,12 67 599 0 0,2 0 0 0 0,3-1 1 0 0,13 45 186 0 0,4 24-267 0 0,-19-69 185 0 0,-2 0 1 0 0,-3 0 0 0 0,-6 50 81 0 0,-32 24-30 0 0,32-127 62 0 0,-1 0 0 0 0,0 0-1 0 0,-1 0 1 0 0,0-1 0 0 0,0 0 0 0 0,-1 0-1 0 0,0 0 1 0 0,0-1 0 0 0,0 0-1 0 0,-1 0 1 0 0,0-1 0 0 0,-1 0-1 0 0,-6 4-31 0 0,14-10 12 0 0,0 1 0 0 0,0 0 1 0 0,0-1-1 0 0,0 1 0 0 0,0-1 0 0 0,0 1 0 0 0,0-1 0 0 0,0 0 0 0 0,0 1 0 0 0,0-1 0 0 0,0 0 0 0 0,0 0 0 0 0,0 0 0 0 0,0 1 0 0 0,0-1 0 0 0,0 0 0 0 0,0-1 0 0 0,0 1 0 0 0,-1 0 0 0 0,1 0 0 0 0,0 0 0 0 0,0-1 0 0 0,0 1 0 0 0,0 0 0 0 0,0-1 0 0 0,0 1 0 0 0,0-1 1 0 0,0 1-1 0 0,1-1 0 0 0,-1 1 0 0 0,0-1 0 0 0,0 0 0 0 0,0 0 0 0 0,0 1 0 0 0,1-1 0 0 0,-1 0 0 0 0,0 0 0 0 0,1 0 0 0 0,-1 0 0 0 0,1 0 0 0 0,-1 0 0 0 0,1 0 0 0 0,-1 0 0 0 0,1 0 0 0 0,0 0 0 0 0,-1 0 0 0 0,1 0 0 0 0,0 0 0 0 0,0 0 0 0 0,0 0 0 0 0,0 0 0 0 0,0 0 0 0 0,0 0 1 0 0,0 0-1 0 0,0 0 0 0 0,0-1-12 0 0,2-65 222 0 0,5 33-251 0 0,2 1 0 0 0,0 0 0 0 0,3 0 0 0 0,1 2 0 0 0,1-1 1 0 0,17-26 28 0 0,-15 26-223 0 0,77-119-4883 0 0,-73 123 1381 0 0,-5 5-3583 0 0,-1 10-2427 0 0</inkml:trace>
  <inkml:trace contextRef="#ctx0" brushRef="#br0" timeOffset="1">401 371 2753 0 0,'0'0'1456'0'0,"0"0"-1560"0"0,0 0 16 0 0,0 0 72 0 0,0 0 152 0 0,0 0-296 0 0,0 0-1104 0 0,0 0-897 0 0,0 0 1609 0 0,0 0 552 0 0,0 0 0 0 0,0 0 0 0 0,0 0 0 0 0</inkml:trace>
</inkml:ink>
</file>

<file path=ppt/ink/ink8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6:19.93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1144 129 15963 0 0,'0'0'1701'0'0,"0"0"-398"0"0,0 0-91 0 0,0 0-28 0 0,0 0-125 0 0,0 0-133 0 0,0 0-117 0 0,0 0-129 0 0,0 0-112 0 0,0 0-131 0 0,0 0-115 0 0,0 0-62 0 0,0 0-38 0 0,-5 1-44 0 0,-12 4-124 0 0,-1 1 0 0 0,1 1 0 0 0,0 1 0 0 0,0 1-1 0 0,1 0 1 0 0,0 1 0 0 0,0 0 0 0 0,1 1 0 0 0,1 1 0 0 0,-5 5-54 0 0,8-8 22 0 0,-80 80 51 0 0,87-85-69 0 0,0-1 1 0 0,0 1-1 0 0,1 0 1 0 0,-1 0-1 0 0,1 0 1 0 0,0 1-1 0 0,0-1 1 0 0,0 1-1 0 0,1 0 1 0 0,0-1-1 0 0,0 1 1 0 0,0 0-1 0 0,0 1 1 0 0,1-1-1 0 0,-1 0 1 0 0,2 0-1 0 0,-1 1 1 0 0,0-1-1 0 0,1 2-4 0 0,3-5-4 0 0,0 1 0 0 0,1-1 0 0 0,-1 0-1 0 0,1 0 1 0 0,-1 0 0 0 0,1 0 0 0 0,0-1-1 0 0,-1 0 1 0 0,1 1 0 0 0,0-1 0 0 0,0-1-1 0 0,0 1 1 0 0,0 0 0 0 0,0-1 0 0 0,0 0 0 0 0,0 0-1 0 0,0 0 1 0 0,0-1 0 0 0,0 1 0 0 0,0-1-1 0 0,0 0 5 0 0,7 1 4 0 0,108 0 101 0 0,-117 1-101 0 0,-1-1-1 0 0,1 1 0 0 0,-1-1 1 0 0,1 1-1 0 0,-1 0 1 0 0,1 0-1 0 0,-1-1 1 0 0,1 1-1 0 0,-1 0 0 0 0,0 0 1 0 0,1 0-1 0 0,-1 1 1 0 0,0-1-1 0 0,0 0 0 0 0,0 0 1 0 0,0 1-1 0 0,0-1 1 0 0,0 1-1 0 0,0-1 0 0 0,0 1 1 0 0,-1-1-1 0 0,1 1 1 0 0,0-1-1 0 0,-1 1 0 0 0,0-1 1 0 0,1 1-1 0 0,-1 0 1 0 0,0-1-1 0 0,0 1 1 0 0,0 0-1 0 0,0-1 0 0 0,0 1 1 0 0,0 0-1 0 0,0-1 1 0 0,0 1-1 0 0,-1 0 0 0 0,1-1 1 0 0,-1 1-1 0 0,0 1-3 0 0,-25 64 167 0 0,-23-6-70 0 0,39-50-54 0 0,-1 1-1 0 0,1 0 1 0 0,1 1-1 0 0,0 0 1 0 0,1 1-1 0 0,1 0 1 0 0,-6 13-43 0 0,12-26 4 0 0,1 0-1 0 0,-1-1 1 0 0,0 1-1 0 0,1 0 1 0 0,-1 0-1 0 0,1 0 1 0 0,-1 0-1 0 0,1 0 1 0 0,0 0-1 0 0,-1 0 0 0 0,1 0 1 0 0,0 0-1 0 0,0 0 1 0 0,-1 0-1 0 0,1 0 1 0 0,0 0-1 0 0,0 0 1 0 0,0 0-1 0 0,0 0 1 0 0,1 1-1 0 0,-1-1 1 0 0,0 0-1 0 0,0 0 1 0 0,1 0-1 0 0,-1 0 1 0 0,0 0-1 0 0,1 0 1 0 0,-1 0-1 0 0,1-1 1 0 0,-1 1-1 0 0,1 0 1 0 0,0 0-1 0 0,-1 0 1 0 0,1 0-1 0 0,0-1 1 0 0,-1 1-1 0 0,1 0 1 0 0,0-1-1 0 0,0 1 1 0 0,0 0-1 0 0,0-1 1 0 0,0 1-1 0 0,0-1 1 0 0,0 1-1 0 0,0-1 1 0 0,0 0-1 0 0,0 1 1 0 0,0-1-1 0 0,0 0 1 0 0,0 0-1 0 0,0 0 1 0 0,0 0-1 0 0,0 0 1 0 0,0 0-1 0 0,0 0 1 0 0,0 0-1 0 0,0 0 1 0 0,0 0-4 0 0,14 0 40 0 0,0 0 0 0 0,-1-1 0 0 0,1 0 0 0 0,-1-1 0 0 0,0-1 0 0 0,0 0 0 0 0,0-1 0 0 0,0 0 0 0 0,0-2 0 0 0,2-1-40 0 0,33-16-1753 0 0,-15 10-6807 0 0,-26 10-1642 0 0</inkml:trace>
  <inkml:trace contextRef="#ctx0" brushRef="#br0" timeOffset="1">37 0 3737 0 0,'0'0'2099'0'0,"0"0"-372"0"0,0 0-193 0 0,0 0 30 0 0,0 0 6 0 0,0 0-106 0 0,0 0-158 0 0,0 0-157 0 0,0 0-122 0 0,0 0-73 0 0,0 0-46 0 0,0 0-3 0 0,0 0-21 0 0,0 20-47 0 0,0 105 566 0 0,7 11 254 0 0,-16 98-702 0 0,-4-112-836 0 0,6-23-913 0 0,7-98 337 0 0,0-1-159 0 0,0 0-215 0 0,7-16-3178 0 0,19-28-1734 0 0,-3 5-3516 0 0,-13 27 5169 0 0</inkml:trace>
  <inkml:trace contextRef="#ctx0" brushRef="#br0" timeOffset="2">458 85 2833 0 0,'0'0'3259'0'0,"0"0"-458"0"0,0 0-352 0 0,0 0-257 0 0,0 0-340 0 0,0 0-326 0 0,0 0-222 0 0,0 0-139 0 0,0 0-138 0 0,0 0-160 0 0,-30 31-153 0 0,-96 96-140 0 0,35-49 324 0 0,-72 54 1057 0 0,159-129-1917 0 0,1-1 0 0 0,-1 1 0 0 0,1 0 0 0 0,-1 0 1 0 0,1 1-1 0 0,0-1 0 0 0,0 1 0 0 0,1-1 0 0 0,-1 1 0 0 0,1 0 0 0 0,-1 0 0 0 0,1 0 0 0 0,1 0 0 0 0,-1 1 0 0 0,0-1 0 0 0,1 0 1 0 0,0 1-1 0 0,0 2-38 0 0,35 16 194 0 0,56 10 789 0 0,-11-14-273 0 0,26 14 48 0 0,-75 11-583 0 0,-22-3-1659 0 0,-8-35-317 0 0,0-5 329 0 0,0 0-2106 0 0,0 1 1205 0 0,0-2-5225 0 0,0 0-3018 0 0</inkml:trace>
  <inkml:trace contextRef="#ctx0" brushRef="#br0" timeOffset="3">583 567 15731 0 0,'0'0'2019'0'0,"0"0"-550"0"0,0 0-198 0 0,0 0-27 0 0,0 0-152 0 0,0 0-210 0 0,0 0-229 0 0,0 0-179 0 0,0 0-162 0 0,0 0-144 0 0,0 0-76 0 0,0 0-44 0 0,-10 20-40 0 0,-29 58-39 0 0,40-78-6 0 0,-1 0 1 0 0,0 0-1 0 0,1 0 0 0 0,-1 0 0 0 0,1 0 1 0 0,-1 0-1 0 0,1-1 0 0 0,-1 1 0 0 0,1 0 1 0 0,-1 0-1 0 0,1 0 0 0 0,-1 1 0 0 0,1-1 1 0 0,-1 0-1 0 0,1 0 0 0 0,-1 0 0 0 0,1 0 1 0 0,-1 0-1 0 0,1 1 0 0 0,-1-1 0 0 0,1 0 1 0 0,-1 0-1 0 0,1 1 0 0 0,-1-1 0 0 0,0 0 1 0 0,1 0-1 0 0,-1 1 0 0 0,0-1 0 0 0,1 1 1 0 0,-1-1-1 0 0,0 0 0 0 0,1 1 0 0 0,-1-1 1 0 0,0 1-1 0 0,0-1 0 0 0,1 1 0 0 0,-1-1 1 0 0,0 1-1 0 0,0-1 0 0 0,0 1 0 0 0,0-1 1 0 0,0 1-1 0 0,0-1 0 0 0,1 1 0 0 0,-1-1 1 0 0,0 1-1 0 0,-1-1 0 0 0,1 1 1 0 0,0-1-1 0 0,0 1 0 0 0,0-1 0 0 0,0 1 1 0 0,0-1-1 0 0,0 0 0 0 0,-1 1 0 0 0,1 0 37 0 0,0-2-406 0 0,25-18-6842 0 0,-17 10-142 0 0,-7 4-940 0 0</inkml:trace>
  <inkml:trace contextRef="#ctx0" brushRef="#br0" timeOffset="4">1037 258 0 0 0,'0'0'320'0'0,"0"0"-640"0"0,0 0 320 0 0,0 0 0 0 0,0 0 0 0 0</inkml:trace>
  <inkml:trace contextRef="#ctx0" brushRef="#br0" timeOffset="5">683 578 6441 0 0,'0'0'-2056'0'0,"0"0"1968"0"0,0 0-640 0 0,0 0-1329 0 0,0 0 545 0 0,0 0 1512 0 0,0 0 0 0 0</inkml:trace>
</inkml:ink>
</file>

<file path=ppt/ink/ink8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1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1 195 5545 0 0,'0'0'-247'0'0,"0"0"-333"0"0,0 0 40 0 0,0 0 371 0 0,0 0 324 0 0,0 0 29 0 0,0 0-70 0 0,32 0-60 0 0,104 0-30 0 0,129-21 1477 0 0,652-24 4987 0 0,200-6-4191 0 0,-582 33-1782 0 0,987-41-1282 0 0,-1264 58-3286 0 0,-152 1-1667 0 0,-51 0 919 0 0</inkml:trace>
</inkml:ink>
</file>

<file path=ppt/ink/ink8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0:42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558 203 0 0 0,'0'0'1346'0'0,"0"0"74"0"0,0 0-117 0 0,0 0-203 0 0,0 0-190 0 0,0 0-149 0 0,0 0-59 0 0,0 0 15 0 0,0 0 49 0 0,0 0 36 0 0,0 0 7 0 0,0 0-43 0 0,0 0-73 0 0,0 0-41 0 0,0 0-41 0 0,0 0-34 0 0,0 0-32 0 0,0 0-54 0 0,0 0-52 0 0,0 0-48 0 0,0 0-33 0 0,0 0-52 0 0,0 0-30 0 0,0 0-36 0 0,0 0-32 0 0,0 0-5 0 0,0 0-14 0 0,0 0-1 0 0,0 0-5 0 0,0 0 12 0 0,0 0-3 0 0,0 0-3 0 0,0 0 12 0 0,0 0-5 0 0,0 0 2 0 0,0 0-5 0 0,0 0-6 0 0,0 0-24 0 0,0 0-15 0 0,0 0-3 0 0,0 0-18 0 0,0 0-2 0 0,0 0-6 0 0,0 0-15 0 0,0 0-12 0 0,0 0 1 0 0,0 0-6 0 0,0 0-10 0 0,0 0 6 0 0,0 0-9 0 0,0 0-3 0 0,0 0-5 0 0,0 0-4 0 0,0 0-4 0 0,0 0-4 0 0,0 0-6 0 0,0 0-6 0 0,0 0-5 0 0,0 0-6 0 0,0 0 13 0 0,13 8 1879 0 0,91 24-1695 0 0,-82-30-76 0 0,-1-1 0 0 0,1 0 1 0 0,-1-2-1 0 0,1 0 0 0 0,-1-2 1 0 0,1 0-1 0 0,-1-1 0 0 0,0-1 0 0 0,-1-1 1 0 0,20-9-153 0 0,-6 2 163 0 0,1-2 1 0 0,-2-2-1 0 0,0-1 1 0 0,-1-1-1 0 0,-1-2 0 0 0,-1-1 1 0 0,17-18-164 0 0,-46 40 20 0 0,0 0 0 0 0,-1-1-1 0 0,1 0 1 0 0,0 1 0 0 0,0-1 0 0 0,0 1-1 0 0,-1-1 1 0 0,1 0 0 0 0,0 1 0 0 0,-1-1 0 0 0,1 0-1 0 0,0 0 1 0 0,-1 0 0 0 0,1 0 0 0 0,-1 1-1 0 0,1-1 1 0 0,-1 0 0 0 0,0 0 0 0 0,1 0 0 0 0,-1 0-1 0 0,0 0 1 0 0,0 0 0 0 0,1 0 0 0 0,-1 0-1 0 0,0 0 1 0 0,0 0 0 0 0,0 0 0 0 0,0 0 0 0 0,-1 0-1 0 0,1 0 1 0 0,0 0 0 0 0,0 0 0 0 0,0 0-1 0 0,-1 0 1 0 0,1 0 0 0 0,-1 0 0 0 0,1 0 0 0 0,-1 0-1 0 0,1 1 1 0 0,-1-1 0 0 0,1 0 0 0 0,-1 0-1 0 0,0 0 1 0 0,1 1 0 0 0,-1-1 0 0 0,0 0 0 0 0,0 1-1 0 0,1-1 1 0 0,-1 1 0 0 0,0-1 0 0 0,0 1-1 0 0,0-1 1 0 0,0 1 0 0 0,0-1 0 0 0,0 1 0 0 0,0 0-1 0 0,0 0 1 0 0,0-1 0 0 0,0 1-20 0 0,-8 3-9 0 0,1 1-1 0 0,-1 0 1 0 0,1 0 0 0 0,0 0-1 0 0,0 1 1 0 0,0 1 0 0 0,1-1-1 0 0,0 1 1 0 0,0 0 0 0 0,0 1-1 0 0,1 0 1 0 0,0 0-1 0 0,0 0 1 0 0,1 1 0 0 0,0-1-1 0 0,0 1 1 0 0,1 1 0 0 0,0-1-1 0 0,0 1 1 0 0,1-1 0 0 0,0 1-1 0 0,0 0 1 0 0,1 3 9 0 0,-11 35 11 0 0,1 0-1 0 0,3 1 0 0 0,2 0 1 0 0,3 0-1 0 0,1 1 0 0 0,2 0 1 0 0,4 20-11 0 0,-3-6 39 0 0,-13 346 43 0 0,1-208-26 0 0,12-200-44 0 0,0 0 1 0 0,1-1 0 0 0,-1 1 0 0 0,0 0-1 0 0,0-1 1 0 0,0 1 0 0 0,0-1 0 0 0,0 1 0 0 0,0 0-1 0 0,0-1 1 0 0,0 1 0 0 0,0 0 0 0 0,-1-1-1 0 0,1 1 1 0 0,0 0 0 0 0,0-1 0 0 0,-1 1 0 0 0,1-1-1 0 0,0 1 1 0 0,-1-1 0 0 0,1 1 0 0 0,0-1-1 0 0,-1 1 1 0 0,1-1 0 0 0,-1 1 0 0 0,1-1 0 0 0,-1 1-1 0 0,1-1 1 0 0,-1 1 0 0 0,1-1 0 0 0,-1 0-1 0 0,1 1 1 0 0,-1-1 0 0 0,1 0 0 0 0,-1 0 0 0 0,0 1-1 0 0,1-1 1 0 0,-1 0 0 0 0,0 0 0 0 0,1 0-1 0 0,-1 0 1 0 0,1 0 0 0 0,-1 0 0 0 0,0 0 0 0 0,1 0-1 0 0,-1 0 1 0 0,0 0 0 0 0,1 0 0 0 0,-1 0-1 0 0,0-1 1 0 0,1 1 0 0 0,-1 0 0 0 0,1 0-1 0 0,-1-1 1 0 0,0 1 0 0 0,1 0 0 0 0,-1-1 0 0 0,1 1-1 0 0,-1 0 1 0 0,1-1 0 0 0,-1 1 0 0 0,1-1-13 0 0,-64-39 197 0 0,-6-10-143 0 0,-76-38-91 0 0,118 78 6 0 0,0 1-1 0 0,0 1 0 0 0,0 2 0 0 0,-1 1 0 0 0,0 2 1 0 0,0 0-1 0 0,-1 2 0 0 0,1 1 0 0 0,0 2 0 0 0,0 0 1 0 0,0 2-1 0 0,0 1 0 0 0,1 2 0 0 0,-1 0 0 0 0,2 2 0 0 0,-1 1 1 0 0,1 2-1 0 0,1 0 0 0 0,0 2 0 0 0,-3 3 32 0 0,-49 54-148 0 0,77-71 130 0 0,1 1 0 0 0,-1-1 0 0 0,1 1 0 0 0,-1 0 0 0 0,1 0 0 0 0,0-1 0 0 0,-1 1-1 0 0,1 0 1 0 0,0 0 0 0 0,-1-1 0 0 0,1 1 0 0 0,0 0 0 0 0,0 0 0 0 0,0 0 0 0 0,0 0 0 0 0,-1 0 0 0 0,1-1-1 0 0,1 1 1 0 0,-1 0 0 0 0,0 0 0 0 0,0 0 0 0 0,0 0 0 0 0,0-1 0 0 0,0 1 0 0 0,1 0 0 0 0,-1 0-1 0 0,0 0 1 0 0,1-1 0 0 0,-1 1 0 0 0,1 0 0 0 0,-1 0 0 0 0,1-1 0 0 0,-1 1 0 0 0,1-1 0 0 0,-1 1 0 0 0,1 0-1 0 0,0-1 1 0 0,-1 1 0 0 0,1-1 0 0 0,0 1 0 0 0,-1-1 0 0 0,1 1 0 0 0,0-1 0 0 0,0 0 0 0 0,-1 1 0 0 0,1-1-1 0 0,0 0 1 0 0,0 0 0 0 0,0 0 0 0 0,0 1 18 0 0,48 3-480 0 0,-44-4 381 0 0,132-23-3189 0 0,-93 9-201 0 0,0-2-3475 0 0,-29 10 3281 0 0,2-1-5104 0 0</inkml:trace>
  <inkml:trace contextRef="#ctx0" brushRef="#br0" timeOffset="534.244">624 707 6273 0 0,'0'0'1711'0'0,"0"0"-468"0"0,0 0-405 0 0,0 0-18 0 0,0 0 178 0 0,0 0 178 0 0,0 0 99 0 0,0 0-2 0 0,0 0-147 0 0,0 0-203 0 0,0 0-138 0 0,0 0-97 0 0,0 0-22 0 0,16 3 21 0 0,115 12 1282 0 0,35-57 50 0 0,-96 19-1533 0 0,1-1-6 0 0,-51 16-377 0 0,0 1 0 0 0,1 0-1 0 0,-1 2 1 0 0,1 1 0 0 0,0 0-1 0 0,0 1 1 0 0,1 2-103 0 0,-21 24 255 0 0,-41 96 384 0 0,34-106-584 0 0,3-7-32 0 0,-8 14 10 0 0,2 0 1 0 0,0 0-1 0 0,1 1 1 0 0,1 0-1 0 0,1 0 1 0 0,1 0-1 0 0,1 1 1 0 0,0 0 0 0 0,1 15-34 0 0,17 12-1241 0 0,9-43-8765 0 0,-19-6 3609 0 0,-1 0-3388 0 0</inkml:trace>
  <inkml:trace contextRef="#ctx0" brushRef="#br0" timeOffset="905.389">1529 876 15411 0 0,'0'0'1853'0'0,"0"0"-348"0"0,0 0-142 0 0,0 0-109 0 0,0 0-189 0 0,0 0-198 0 0,0 0-191 0 0,0 0-203 0 0,0 0-200 0 0,0 0-149 0 0,0 0-83 0 0,0 0-26 0 0,0 0 0 0 0,-21 19-25 0 0,-61 58-7 0 0,80-75 14 0 0,-1 0 0 0 0,1-1 0 0 0,0 1 0 0 0,0 0 0 0 0,0 0 1 0 0,0 0-1 0 0,1 1 0 0 0,-1-1 0 0 0,0 0 0 0 0,1 1 0 0 0,0-1 0 0 0,0 1 0 0 0,-1-1 0 0 0,1 1 0 0 0,1 0 0 0 0,-1-1 0 0 0,0 1 1 0 0,1 0-1 0 0,-1 0 0 0 0,1 0 0 0 0,0-1 0 0 0,0 1 0 0 0,0 0 0 0 0,0 0 0 0 0,1 2 3 0 0,1 10-22 0 0,-3-10 23 0 0,1-1 1 0 0,0 1-1 0 0,1 0 0 0 0,-1-1 0 0 0,1 1 0 0 0,0-1 1 0 0,0 1-1 0 0,0-1 0 0 0,1 0 0 0 0,-1 1 0 0 0,1-1 1 0 0,0 0-1 0 0,0 0 0 0 0,1 0 0 0 0,-1 0 0 0 0,1 0 1 0 0,0-1-1 0 0,0 1 0 0 0,0-1 0 0 0,1 0 0 0 0,-1 0 1 0 0,1 0-1 0 0,-1 0 0 0 0,1-1 0 0 0,0 1 0 0 0,0-1 1 0 0,0 0-1 0 0,1 0 0 0 0,-1-1 0 0 0,0 1 0 0 0,1-1 0 0 0,-1 0 1 0 0,1 0-1 0 0,-1 0 0 0 0,1-1 0 0 0,-1 1 0 0 0,1-1 1 0 0,2-1-2 0 0,0-2 68 0 0,-1 0 0 0 0,0 0 0 0 0,0-1 1 0 0,0 0-1 0 0,0 0 0 0 0,-1-1 0 0 0,0 0 1 0 0,0 0-1 0 0,0 0 0 0 0,0 0 0 0 0,-1-1 1 0 0,0 0-1 0 0,0 0 0 0 0,-1 0 0 0 0,1 0 1 0 0,-1-1-1 0 0,0 1 0 0 0,-1-1 0 0 0,0 1 1 0 0,0-1-1 0 0,0 0 0 0 0,-1 0 0 0 0,0-6-68 0 0,2 3 33 0 0,0 1-1 0 0,-1-1 0 0 0,0 0 0 0 0,-1 0 0 0 0,-1 0 1 0 0,1 0-1 0 0,-1 0 0 0 0,-1 0 0 0 0,0 0 0 0 0,0 0 1 0 0,-1 0-1 0 0,0 0 0 0 0,-1-1-32 0 0,-46-62-87 0 0,48 72-72 0 0,-1 0-1 0 0,1 0 1 0 0,0 0-1 0 0,-1 0 1 0 0,1 0-1 0 0,-1 1 1 0 0,1-1-1 0 0,-1 1 1 0 0,1-1-1 0 0,-1 1 1 0 0,0 0 0 0 0,1-1-1 0 0,-1 1 1 0 0,1 0-1 0 0,-1 0 1 0 0,0 0-1 0 0,1 0 1 0 0,-1 1-1 0 0,0-1 1 0 0,1 0-1 0 0,-1 1 1 0 0,1-1-1 0 0,-1 1 1 0 0,1-1-1 0 0,-1 1 1 0 0,1 0-1 0 0,-1-1 1 0 0,1 1-1 0 0,0 0 1 0 0,-1 0-1 0 0,1 0 1 0 0,0 0-1 0 0,0 0 1 0 0,0 1-1 0 0,0-1 1 0 0,0 0-1 0 0,0 0 1 0 0,0 1-1 0 0,0-1 1 0 0,0 1-1 0 0,0-1 1 0 0,1 1-1 0 0,-1-1 1 0 0,0 2 159 0 0,-6 14-3851 0 0,0-6-2435 0 0,0 0-3320 0 0</inkml:trace>
  <inkml:trace contextRef="#ctx0" brushRef="#br0" timeOffset="1240.511">1854 1156 8082 0 0,'0'0'2082'0'0,"0"0"-732"0"0,0 0-7 0 0,0 0 270 0 0,0 0 102 0 0,0 0-119 0 0,0 0-173 0 0,0 0-167 0 0,0 0-219 0 0,0 0-215 0 0,0 0-169 0 0,0 0-95 0 0,-2 6-2 0 0,-3 16-26 0 0,4-17-27 0 0,1-5-9 0 0,0 0-35 0 0,0 0-32 0 0,1-11 599 0 0,2-6-906 0 0,1 0 0 0 0,1 1 1 0 0,0 0-1 0 0,1 0 1 0 0,1 0-1 0 0,0 1 1 0 0,2 0-1 0 0,-1 1 1 0 0,3-3-121 0 0,49-70 283 0 0,12 17-215 0 0,-70 70-150 0 0,0-1 1 0 0,-1 1-1 0 0,1 1 1 0 0,0-1-1 0 0,0 0 1 0 0,-1 0 0 0 0,1 1-1 0 0,0-1 1 0 0,-1 0-1 0 0,1 1 1 0 0,0 0 0 0 0,-1-1-1 0 0,1 1 1 0 0,-1 0-1 0 0,1 0 1 0 0,-1 0 0 0 0,0 0-1 0 0,1 0 1 0 0,-1 0-1 0 0,0 0 1 0 0,0 1 0 0 0,1-1-1 0 0,-1 0 1 0 0,0 1-1 0 0,0-1 1 0 0,-1 1 0 0 0,1-1-1 0 0,0 1 1 0 0,0-1-1 0 0,-1 1 1 0 0,1 1 81 0 0,14 16-2787 0 0,-9-14 1451 0 0,3 2-1549 0 0,-4-2-2005 0 0,0 0-6887 0 0</inkml:trace>
  <inkml:trace contextRef="#ctx0" brushRef="#br0" timeOffset="5139.959">3094 656 1688 0 0,'0'0'1850'0'0,"0"0"-183"0"0,0 0 9 0 0,0 0 181 0 0,0 0 85 0 0,0 0-87 0 0,0 0-179 0 0,0 0-269 0 0,0 0-283 0 0,0 0-226 0 0,0 0-165 0 0,-10-2-97 0 0,-31-6-55 0 0,36 8-448 0 0,0 0 1 0 0,0 0-1 0 0,0 1 1 0 0,0-1 0 0 0,0 1-1 0 0,0 0 1 0 0,0 0-1 0 0,1 1 1 0 0,-1 0 0 0 0,0-1-1 0 0,0 2 1 0 0,1-1 0 0 0,0 0-1 0 0,-1 1 1 0 0,1 0-1 0 0,0 0 1 0 0,0 0 0 0 0,0 1-1 0 0,-3 3-133 0 0,-6 4 197 0 0,-3 1-106 0 0,1 1 0 0 0,0 0 1 0 0,1 1-1 0 0,1 1 0 0 0,0 0 1 0 0,1 1-1 0 0,0 0 0 0 0,2 0 0 0 0,0 2 1 0 0,1-1-1 0 0,-5 13-91 0 0,11-19 19 0 0,0 0 0 0 0,1 0-1 0 0,0 1 1 0 0,0-1 0 0 0,1 0 0 0 0,1 1 0 0 0,0-1-1 0 0,1 1 1 0 0,0-1 0 0 0,1 1-19 0 0,0-6 25 0 0,1-1 0 0 0,0 1 0 0 0,0-1-1 0 0,0 1 1 0 0,1-1 0 0 0,0 0 0 0 0,0 0 0 0 0,0-1-1 0 0,0 1 1 0 0,1-1 0 0 0,0 0 0 0 0,0 0 0 0 0,0-1 0 0 0,0 1-1 0 0,1-1 1 0 0,-1 0 0 0 0,1 0 0 0 0,0-1 0 0 0,0 0 0 0 0,0 0-1 0 0,0 0 1 0 0,0-1 0 0 0,0 0 0 0 0,0 0 0 0 0,0-1-1 0 0,3 1-24 0 0,2-1 107 0 0,0 1-1 0 0,0-2 1 0 0,0 0-1 0 0,0 0 0 0 0,0-1 1 0 0,0 0-1 0 0,-1-1 0 0 0,1 0 1 0 0,-1-1-1 0 0,0 0 0 0 0,0 0 1 0 0,0-1-1 0 0,0-1 0 0 0,-1 0 1 0 0,0 0-1 0 0,0 0 1 0 0,-1-1-1 0 0,0-1 0 0 0,0 1 1 0 0,0-2-107 0 0,6-6 96 0 0,0-2 1 0 0,-1 0 0 0 0,-1 0 0 0 0,0-1 0 0 0,-2-1 0 0 0,0 0-1 0 0,-1 0 1 0 0,-1-1 0 0 0,-1 0 0 0 0,5-20-97 0 0,11-19 104 0 0,-27 110-395 0 0,3-47 290 0 0,-2 6-1 0 0,0 0-1 0 0,1 1 1 0 0,0-1 0 0 0,0 1-1 0 0,1-1 1 0 0,1 1-1 0 0,0 0 1 0 0,0-1-1 0 0,1 1 1 0 0,1-1-1 0 0,-1 1 1 0 0,2-1-1 0 0,-1 0 1 0 0,1 0-1 0 0,1 0 1 0 0,0 0 0 0 0,1 0-1 0 0,-1-1 1 0 0,2 1-1 0 0,-1-1 1 0 0,1-1-1 0 0,1 1 1 0 0,3 3 2 0 0,1-4-114 0 0,0 0 0 0 0,0 0 0 0 0,1-1-1 0 0,0 0 1 0 0,0-1 0 0 0,0 0 0 0 0,1-1 0 0 0,0-1 0 0 0,0 0 0 0 0,1 0 0 0 0,-1-2 0 0 0,6 1 114 0 0,42 1-4819 0 0,-4-10-6070 0 0,-43 2 952 0 0</inkml:trace>
  <inkml:trace contextRef="#ctx0" brushRef="#br0" timeOffset="6751.996">4404 803 424 0 0,'0'0'1965'0'0,"0"0"-117"0"0,0 0 120 0 0,0 0 229 0 0,0 0 122 0 0,0 0-105 0 0,0 0-316 0 0,0 0-349 0 0,0 0-321 0 0,0 0-283 0 0,0 0-203 0 0,0 0-120 0 0,-16-7-86 0 0,-52-17-75 0 0,65 23-422 0 0,0 1 0 0 0,0 0 0 0 0,-1 0 0 0 0,1 0 0 0 0,0 0-1 0 0,0 1 1 0 0,0 0 0 0 0,0-1 0 0 0,0 1 0 0 0,0 0-1 0 0,0 0 1 0 0,0 1 0 0 0,0-1 0 0 0,0 0 0 0 0,1 1 0 0 0,-1 0-1 0 0,0 0 1 0 0,1 0 0 0 0,-1 0 0 0 0,1 0 0 0 0,0 0-1 0 0,0 1 1 0 0,0-1 0 0 0,0 1-39 0 0,-8 6 134 0 0,-4 5-79 0 0,0 0 1 0 0,0 1-1 0 0,1 1 0 0 0,1 0 1 0 0,1 1-1 0 0,0 0 0 0 0,1 0 1 0 0,1 1-1 0 0,1 0 0 0 0,0 1 1 0 0,2 0-1 0 0,0 0 1 0 0,1 1-1 0 0,0-1 0 0 0,2 1 1 0 0,1 0-1 0 0,0 0 0 0 0,1 15-55 0 0,3-29 29 0 0,-1-1 0 0 0,1 1-1 0 0,0 0 1 0 0,0 0 0 0 0,0-1 0 0 0,1 1-1 0 0,0-1 1 0 0,0 0 0 0 0,0 0-1 0 0,1 0 1 0 0,0 0 0 0 0,0-1 0 0 0,0 1-1 0 0,0-1 1 0 0,1 0 0 0 0,-1 0 0 0 0,1-1-1 0 0,0 1 1 0 0,0-1 0 0 0,1 0-1 0 0,-1 0 1 0 0,1-1 0 0 0,-1 0 0 0 0,1 0-1 0 0,0 0 1 0 0,0-1 0 0 0,0 1-1 0 0,0-2 1 0 0,0 1 0 0 0,0 0 0 0 0,0-1-1 0 0,0 0 1 0 0,0-1 0 0 0,0 1 0 0 0,0-1-1 0 0,0 0 1 0 0,0-1 0 0 0,-1 0-1 0 0,1 0 1 0 0,0 0 0 0 0,0 0-29 0 0,18-12 213 0 0,0 0 0 0 0,-1-2 0 0 0,-1 0 0 0 0,0-1 0 0 0,-2-2 0 0 0,0 0 0 0 0,-1-1 0 0 0,15-20-213 0 0,-27 32 38 0 0,21-20 52 0 0,-2-2 1 0 0,-2 0 0 0 0,0-2 0 0 0,-2 0 0 0 0,-2-1 0 0 0,-1-2 0 0 0,-1 0 0 0 0,-2 0-1 0 0,-2-2 1 0 0,-1 0 0 0 0,-2 0 0 0 0,-1-1 0 0 0,-2-1 0 0 0,0-14-91 0 0,-7 40 4 0 0,1 0-5 0 0,-1-1 0 0 0,0 0 1 0 0,0 0-1 0 0,-1 1 0 0 0,-1-1 1 0 0,-1 0-1 0 0,0 0 0 0 0,0 1 0 0 0,-2-1 1 0 0,1 1-1 0 0,-2 0 0 0 0,0 0 0 0 0,-3-6 1 0 0,5 16-17 0 0,0 0 0 0 0,-1 0 0 0 0,1 1 0 0 0,-1-1 0 0 0,1 1-1 0 0,-1 0 1 0 0,0 0 0 0 0,0 0 0 0 0,0 0 0 0 0,0 1 0 0 0,0 0-1 0 0,0 0 1 0 0,0 0 0 0 0,0 0 0 0 0,0 0 0 0 0,-1 1 0 0 0,1 0-1 0 0,0 0 1 0 0,-1 0 0 0 0,1 0 0 0 0,0 1 0 0 0,0 0 0 0 0,0 0-1 0 0,-1 0 1 0 0,1 0 0 0 0,0 1 0 0 0,0-1 0 0 0,0 1 0 0 0,1 0-1 0 0,-1 0 1 0 0,0 1 0 0 0,1-1 0 0 0,-1 1 0 0 0,1-1 0 0 0,0 1-1 0 0,0 0 1 0 0,0 1 0 0 0,0-1 0 0 0,1 0 0 0 0,-2 3 17 0 0,-16 17-11 0 0,2 2-1 0 0,0 0 1 0 0,2 1 0 0 0,0 0 0 0 0,2 1 0 0 0,1 1 0 0 0,1 0 0 0 0,2 1 0 0 0,1 0 0 0 0,1 1-1 0 0,1 0 1 0 0,2 0 0 0 0,1 1 0 0 0,1-1 0 0 0,1 10 11 0 0,2-25 4 0 0,-1-6-6 0 0,1 0 1 0 0,0 0-1 0 0,0 0 1 0 0,1 0-1 0 0,0 0 1 0 0,0 0-1 0 0,1 0 1 0 0,0 0-1 0 0,1 0 1 0 0,0-1-1 0 0,0 1 1 0 0,1-1-1 0 0,0 0 1 0 0,3 5 1 0 0,0-5 19 0 0,-1-1 0 0 0,1 1 0 0 0,0-1 0 0 0,0-1 0 0 0,1 1 0 0 0,-1-1 0 0 0,2 0 0 0 0,-1-1 0 0 0,1 0 0 0 0,-1-1 0 0 0,1 1 0 0 0,1-1 0 0 0,-1-1 0 0 0,0 0 0 0 0,1-1 0 0 0,0 1 1 0 0,-1-2-1 0 0,1 1 0 0 0,0-1 0 0 0,0-1 0 0 0,10 0-19 0 0,0-3 72 0 0,0 0 1 0 0,-1-1-1 0 0,1-1 0 0 0,-1-1 1 0 0,1-1-1 0 0,-2-1 1 0 0,1 0-1 0 0,-1-1 1 0 0,-1-1-1 0 0,1-1 0 0 0,-2 0 1 0 0,1-1-1 0 0,3-6-72 0 0,66-74 208 0 0,-71 60-109 0 0,-15 31-91 0 0,0 1-5 0 0,0 0-31 0 0,-4 22-227 0 0,-25 111 92 0 0,43-77 2 0 0,-11-52 162 0 0,1 1 1 0 0,0-1-1 0 0,0 0 1 0 0,0 0-1 0 0,0 0 1 0 0,1-1-1 0 0,0 1 1 0 0,-1-1-1 0 0,1 0 1 0 0,0 0 0 0 0,1-1-1 0 0,-1 0 1 0 0,0 0-1 0 0,1 0 1 0 0,-1 0-1 0 0,1-1 1 0 0,0 0-1 0 0,-1 0 1 0 0,1 0-1 0 0,0-1 1 0 0,0 0-1 0 0,5-1-1 0 0,2 0 25 0 0,1 0 0 0 0,0-2 0 0 0,-1 0 0 0 0,0 0 0 0 0,0-1 0 0 0,0-1-1 0 0,0 0 1 0 0,-1-1 0 0 0,0 0 0 0 0,0-1 0 0 0,0 0 0 0 0,4-4-25 0 0,71-40 104 0 0,-82 48-107 0 0,1-1 0 0 0,0 1 0 0 0,0 0-1 0 0,0 1 1 0 0,0-1 0 0 0,0 1 0 0 0,0 1 0 0 0,1-1 0 0 0,-1 1-1 0 0,1 0 1 0 0,-1 0 0 0 0,1 1 0 0 0,-1 0 0 0 0,4 0 3 0 0,-6 2-3 0 0,-1 1 1 0 0,0-1-1 0 0,0 1 0 0 0,0 0 0 0 0,0 0 1 0 0,0 0-1 0 0,0 0 0 0 0,-1 0 1 0 0,1 1-1 0 0,-1-1 0 0 0,0 1 1 0 0,0-1-1 0 0,0 1 0 0 0,-1 0 1 0 0,1 0-1 0 0,-1 0 0 0 0,0 0 1 0 0,0 1 2 0 0,5 11-5 0 0,-3-10 7 0 0,-1-1 0 0 0,-1 1 1 0 0,1 0-1 0 0,-1 0 0 0 0,0 1 1 0 0,-1-1-1 0 0,1 0 1 0 0,-1 0-1 0 0,-1 0 0 0 0,1 0 1 0 0,-1 0-1 0 0,0 0 1 0 0,0 0-1 0 0,-1 2-2 0 0,-1-3-10 0 0,0-1-1 0 0,0 0 1 0 0,0 0 0 0 0,0 0 0 0 0,-1-1 0 0 0,0 1-1 0 0,1-1 1 0 0,-1 0 0 0 0,0 0 0 0 0,-1 0-1 0 0,1-1 1 0 0,0 1 0 0 0,-1-1 0 0 0,0 0 0 0 0,1-1-1 0 0,-1 1 1 0 0,0-1 0 0 0,0 1 0 0 0,0-2-1 0 0,0 1 1 0 0,0 0 0 0 0,0-1 0 0 0,0 0 0 0 0,0 0-1 0 0,0-1 1 0 0,0 1 0 0 0,0-1 0 0 0,0 0-1 0 0,0 0 1 0 0,0-1 0 0 0,1 0 0 0 0,-1 1 0 0 0,0-2-1 0 0,1 1 1 0 0,0 0 0 0 0,-2-2 10 0 0,-36-29-636 0 0,94 33-184 0 0,110 55 753 0 0,-143-53 139 0 0,1 0 1 0 0,0-2-1 0 0,-1 0 1 0 0,1-2-1 0 0,-1 0 0 0 0,1-1 1 0 0,-1-1-1 0 0,0 0 1 0 0,0-2-1 0 0,16-7-72 0 0,0-2 179 0 0,-1-2 0 0 0,0-1 0 0 0,-2-2-1 0 0,0-1 1 0 0,-1-1 0 0 0,-2-2 0 0 0,0-1 0 0 0,6-8-179 0 0,-13 8 108 0 0,0-1-1 0 0,-1 0 1 0 0,-2-1 0 0 0,-1-1 0 0 0,14-31-108 0 0,-20 39 19 0 0,-2-1 0 0 0,0-1 0 0 0,-2 0 0 0 0,0 0-1 0 0,-2 0 1 0 0,0-1 0 0 0,-1 0 0 0 0,-2 0 0 0 0,0-1 0 0 0,-1-18-19 0 0,-15-62 44 0 0,12 102-47 0 0,0 0-1 0 0,0 0 1 0 0,0-1-1 0 0,0 1 1 0 0,0 0-1 0 0,-1 0 1 0 0,1 0-1 0 0,-1 0 1 0 0,1 0-1 0 0,-1 0 1 0 0,0 1-1 0 0,0-1 1 0 0,1 0-1 0 0,-1 1 1 0 0,0 0 0 0 0,-1-1-1 0 0,1 1 1 0 0,0 0-1 0 0,0 0 1 0 0,0 0-1 0 0,-1 0 1 0 0,1 1-1 0 0,-1-1 1 0 0,1 1-1 0 0,0-1 1 0 0,-1 1-1 0 0,1 0 1 0 0,-1 0 0 0 0,1 0-1 0 0,-1 0 1 0 0,1 0-1 0 0,-1 0 1 0 0,1 1-1 0 0,0-1 1 0 0,-1 1-1 0 0,1 0 1 0 0,0 0-1 0 0,-1 0 1 0 0,1 0-1 0 0,0 0 4 0 0,-8 5-18 0 0,1-1 0 0 0,1 2-1 0 0,-1-1 1 0 0,1 1 0 0 0,0 0-1 0 0,1 1 1 0 0,0 0 0 0 0,0 0-1 0 0,0 0 1 0 0,1 1-1 0 0,0 0 1 0 0,1 1 0 0 0,-1 2 18 0 0,-3 8 4 0 0,0 0 0 0 0,2 1 1 0 0,0 0-1 0 0,2 0 0 0 0,0 0 1 0 0,1 1-1 0 0,1-1 0 0 0,1 1 1 0 0,1 0-1 0 0,1 0 0 0 0,1 0 0 0 0,1-1 1 0 0,4 19-5 0 0,2-9 4 0 0,1 0 0 0 0,2 0 0 0 0,1-1 0 0 0,1-1-1 0 0,1 0 1 0 0,2 0 0 0 0,0-2 0 0 0,2 0 0 0 0,6 4-4 0 0,-10-10 19 0 0,6 38-65 0 0,-20-58 47 0 0,-29 2-1709 0 0,24-22-6978 0 0,5-6-5825 0 0,0 18 10974 0 0</inkml:trace>
  <inkml:trace contextRef="#ctx0" brushRef="#br0" timeOffset="7187.012">6331 737 10066 0 0,'0'0'1961'0'0,"0"0"-204"0"0,0 0-122 0 0,0 0-180 0 0,0 0-224 0 0,0 0-168 0 0,0 0-131 0 0,0 0-149 0 0,0 0-187 0 0,0 0-165 0 0,0 0-96 0 0,0 0-54 0 0,0 0-37 0 0,-27 22-25 0 0,-87 68-38 0 0,44-26 538 0 0,52-46-412 0 0,7 1-7 0 0,70 21 439 0 0,-15-18 31 0 0,-1 1 1 0 0,0 3-1 0 0,-2 1 1 0 0,20 19-771 0 0,-4 20 404 0 0,-4-18-260 0 0,-19-44-3410 0 0,-15-22-8185 0 0,-15 10-256 0 0</inkml:trace>
  <inkml:trace contextRef="#ctx0" brushRef="#br0" timeOffset="8155.442">5220 483 1024 0 0,'0'0'1891'0'0,"0"0"-336"0"0,0 0-186 0 0,0 0-56 0 0,0 0-113 0 0,0 0-211 0 0,0 0-193 0 0,0 0-193 0 0,0 0-182 0 0,0 0-146 0 0,0 0-79 0 0,0 0 21 0 0,-2-4 79 0 0,-5-11 86 0 0,5 11 70 0 0,2 4 51 0 0,0 0 38 0 0,0 0 31 0 0,0 0 35 0 0,0 0 0 0 0,-7 6 4310 0 0,-9 6-2986 0 0,-27 22-396 0 0,26-24-1060 0 0,15-9 2523 0 0,-17 9-3312 0 0,24-9-1626 0 0,1-1 1521 0 0,22-4-7952 0 0,-18 1-3697 0 0</inkml:trace>
  <inkml:trace contextRef="#ctx0" brushRef="#br0" timeOffset="9407.65">6132 888 0 0 0,'0'0'643'0'0,"0"0"510"0"0,0 0 74 0 0,0 0-44 0 0,0 0-7 0 0,0 0-59 0 0,0 0 23 0 0,0 0 32 0 0,0 0 2 0 0,5 0-57 0 0,52 3 4277 0 0,-32-21-2943 0 0,108-53 1704 0 0,-54 36-3037 0 0,-67 31-4620 0 0,-2 3-7187 0 0,-6 1 660 0 0</inkml:trace>
  <inkml:trace contextRef="#ctx0" brushRef="#br0" timeOffset="15495.743">11961 818 5889 0 0,'0'0'1530'0'0,"0"0"-2"0"0,0 0-7 0 0,0 0 55 0 0,0 0-50 0 0,0 0-217 0 0,0 0-253 0 0,0 0-222 0 0,-32 13-206 0 0,-98 44-179 0 0,66-13 49 0 0,57-34-399 0 0,1-3-27 0 0,0 0-1 0 0,1 0 1 0 0,0 0 0 0 0,0 1 0 0 0,1 0 0 0 0,0 0 0 0 0,0 0 0 0 0,1 0 0 0 0,0 1 0 0 0,0 0 0 0 0,1-1 0 0 0,0 1 0 0 0,1 0 0 0 0,-1 0 0 0 0,2 0 0 0 0,0 0 0 0 0,0 0 0 0 0,0 1-72 0 0,2-4 75 0 0,0-1 1 0 0,1 0 0 0 0,-1-1 0 0 0,1 1-1 0 0,0 0 1 0 0,0-1 0 0 0,0 1 0 0 0,1-1-1 0 0,0 0 1 0 0,-1 0 0 0 0,1-1 0 0 0,1 1 0 0 0,-1-1-1 0 0,1 0 1 0 0,-1 0 0 0 0,1 0 0 0 0,0-1-1 0 0,0 1 1 0 0,0-1 0 0 0,0 0 0 0 0,0-1-1 0 0,0 1 1 0 0,1-1 0 0 0,-1 0 0 0 0,1-1 0 0 0,-1 1-1 0 0,5-1-75 0 0,5-2 179 0 0,0 0 1 0 0,-1-2-1 0 0,1 0 0 0 0,-1 0 0 0 0,0-1 0 0 0,0-1 0 0 0,0 0 1 0 0,-1-1-1 0 0,0-1 0 0 0,0 0 0 0 0,-1 0 0 0 0,0-1 0 0 0,-1-1 0 0 0,1 0 1 0 0,-2-1-1 0 0,0 0 0 0 0,0 0 0 0 0,-1-1 0 0 0,0-1 0 0 0,3-6-179 0 0,15-13 135 0 0,11-17 23 0 0,-2-3-1 0 0,-2-1 1 0 0,14-31-158 0 0,-23 39 18 0 0,-10 22-41 0 0,-2-1-1 0 0,0-1 1 0 0,-2 0-1 0 0,-1 0 1 0 0,-1-1-1 0 0,-1 0 1 0 0,-1-1-1 0 0,-2 1 0 0 0,0-1 1 0 0,-2-1-1 0 0,-1 1 1 0 0,-1 0-1 0 0,-1-1 1 0 0,-3-11 23 0 0,3 34-18 0 0,-1 1 0 0 0,0 0 0 0 0,-1 0-1 0 0,1 0 1 0 0,-1 0 0 0 0,0 0 0 0 0,0 0 0 0 0,0 1 0 0 0,0-1 0 0 0,0 0 0 0 0,-1 1 0 0 0,0 0 0 0 0,0 0-1 0 0,0-1 1 0 0,0 2 0 0 0,0-1 0 0 0,0 0 0 0 0,-1 1 0 0 0,0-1 0 0 0,1 1 0 0 0,-1 0 0 0 0,0 0 0 0 0,0 1-1 0 0,0-1 1 0 0,0 1 0 0 0,0 0 0 0 0,0 0 0 0 0,0 0 0 0 0,-1 1 0 0 0,1-1 0 0 0,0 1 0 0 0,-1 0 0 0 0,1 0-1 0 0,0 1 1 0 0,0-1 0 0 0,-1 1 0 0 0,1 0 0 0 0,0 0 0 0 0,0 0 0 0 0,0 1 0 0 0,0-1 0 0 0,0 1 0 0 0,0 0-1 0 0,1 0 1 0 0,-1 0 0 0 0,0 1 0 0 0,1-1 0 0 0,0 1 0 0 0,-1 1 18 0 0,-18 14 8 0 0,1 1 0 0 0,1 1 0 0 0,1 1 0 0 0,0 1 0 0 0,2 1 0 0 0,1 0 0 0 0,0 1 0 0 0,2 1 1 0 0,1 0-1 0 0,1 1 0 0 0,1 0 0 0 0,1 1 0 0 0,1 0 0 0 0,2 1 0 0 0,1-1 0 0 0,1 1 0 0 0,1 1 0 0 0,2-1 0 0 0,0 0 0 0 0,2 1 0 0 0,2 10-8 0 0,0-27 28 0 0,1-1 0 0 0,0 0 0 0 0,0 0 0 0 0,1 0 0 0 0,0-1 0 0 0,1 1 0 0 0,0-1 0 0 0,1 0 0 0 0,0 0 0 0 0,1-1-1 0 0,-1 0 1 0 0,2 0 0 0 0,0 0 0 0 0,0-1 0 0 0,0-1 0 0 0,1 1 0 0 0,0-1 0 0 0,0 0 0 0 0,1-1 0 0 0,0 0 0 0 0,0-1 0 0 0,0 0 0 0 0,1-1-1 0 0,-1 0 1 0 0,1 0 0 0 0,0-1 0 0 0,1-1 0 0 0,-1 0 0 0 0,0 0 0 0 0,1-1 0 0 0,-1 0 0 0 0,8-2-28 0 0,-7 2 12 0 0,0-1 1 0 0,0 0-1 0 0,0-1 0 0 0,0 0 1 0 0,0-1-1 0 0,0 0 0 0 0,0-1 1 0 0,0-1-1 0 0,-1 0 0 0 0,0 0 1 0 0,0-1-1 0 0,0-1 0 0 0,0 1 1 0 0,-1-2-1 0 0,0 0 0 0 0,7-5-12 0 0,6-21-1737 0 0,-21 20-1729 0 0,-1-4-3929 0 0,-1 10 1183 0 0,0 3-1014 0 0</inkml:trace>
  <inkml:trace contextRef="#ctx0" brushRef="#br0" timeOffset="15885.918">12577 803 5617 0 0,'0'0'3877'0'0,"0"0"-1336"0"0,0 0-504 0 0,0 0-171 0 0,0 0-310 0 0,0 0-349 0 0,0 0-288 0 0,0 0-241 0 0,-27 35-206 0 0,-83 110-168 0 0,71-70-79 0 0,38-65-194 0 0,0-5 10 0 0,0 1 0 0 0,0 0 0 0 0,0-1 0 0 0,0 1 0 0 0,1 0 0 0 0,0-1 0 0 0,0 1 0 0 0,0 0 0 0 0,1 0 0 0 0,0-1 0 0 0,0 1 0 0 0,0-1 0 0 0,1 1-1 0 0,0-1 1 0 0,0 1 0 0 0,0-1 0 0 0,1 0 0 0 0,0 0 0 0 0,0 0 0 0 0,0 0 0 0 0,1-1 0 0 0,-1 1 0 0 0,1-1 0 0 0,0 0 0 0 0,0 0 0 0 0,0 0 0 0 0,1-1 0 0 0,0 1 0 0 0,-1-1 0 0 0,1 0 0 0 0,0-1 0 0 0,1 1 0 0 0,-1-1 0 0 0,0 0 0 0 0,1 0 0 0 0,-1 0-41 0 0,5-1 141 0 0,0-1 0 0 0,0 0-1 0 0,0 0 1 0 0,0-1 0 0 0,0 0 0 0 0,0-1 0 0 0,0 0 0 0 0,-1 0-1 0 0,1-1 1 0 0,-1 0 0 0 0,0-1 0 0 0,0 0 0 0 0,0 0 0 0 0,0-1 0 0 0,0-1-1 0 0,-1 1 1 0 0,0-1 0 0 0,-1 0 0 0 0,6-6-141 0 0,2-2 163 0 0,-1-1 0 0 0,0-1 0 0 0,-1 0 0 0 0,-1 0 0 0 0,-1-1 0 0 0,0-1 0 0 0,-1 0 0 0 0,-1 0 0 0 0,1-6-163 0 0,-8 19-1 0 0,1 1 0 0 0,-1-2 0 0 0,0 1 0 0 0,-1 0 0 0 0,1 0 0 0 0,-1-1-1 0 0,0 1 1 0 0,-1 0 0 0 0,1-1 0 0 0,-1 1 0 0 0,0-1 0 0 0,0 1 0 0 0,-1-1-1 0 0,0 1 1 0 0,0-1 0 0 0,0 1 0 0 0,0 0 0 0 0,-1 0 0 0 0,0 0 0 0 0,0-1-1 0 0,0 2 1 0 0,-1-1 0 0 0,0 0 0 0 0,0 0 0 0 0,0 1 0 0 0,0 0 0 0 0,-1-1-1 0 0,0 1 1 0 0,1 1 0 0 0,-2-1 0 0 0,1 0 0 0 0,0 1 0 0 0,-1 0 0 0 0,1 0-1 0 0,-5-1 2 0 0,1 0-162 0 0,0 0-1 0 0,0 1 0 0 0,0 0 0 0 0,-1 1 0 0 0,1 0 1 0 0,-1 0-1 0 0,1 1 0 0 0,-1 0 0 0 0,0 0 0 0 0,0 1 0 0 0,1 1 1 0 0,-1-1-1 0 0,0 1 0 0 0,1 1 0 0 0,-1-1 0 0 0,0 1 1 0 0,1 1-1 0 0,0 0 0 0 0,0 0 0 0 0,0 1 0 0 0,0 0 1 0 0,0 0-1 0 0,1 0 0 0 0,-6 5 163 0 0,-72 77-7351 0 0,42-19-6635 0 0,38-55 12322 0 0</inkml:trace>
  <inkml:trace contextRef="#ctx0" brushRef="#br0" timeOffset="16351.973">12913 876 8130 0 0,'0'0'3103'0'0,"0"0"-504"0"0,0 0-393 0 0,0 0-443 0 0,0 0-441 0 0,0 0-243 0 0,0 0-162 0 0,0 0-135 0 0,0 0-142 0 0,0 0-137 0 0,0 0-106 0 0,0 0-65 0 0,-22 24-20 0 0,-69 73-41 0 0,88-95-246 0 0,-1 1 0 0 0,1 0 0 0 0,0 0 0 0 0,0 0 0 0 0,0 0 0 0 0,0 1 0 0 0,1-1 0 0 0,-1 1 0 0 0,1 0 0 0 0,0-1 0 0 0,0 1 1 0 0,0 0-1 0 0,0 0 0 0 0,1 1 0 0 0,0-1 0 0 0,0 0 0 0 0,0 0 0 0 0,0 1 0 0 0,1-1 0 0 0,-1 0 0 0 0,1 1 0 0 0,0 1-25 0 0,1 9 73 0 0,-1-12-57 0 0,0 0 0 0 0,0 0 0 0 0,0-1 1 0 0,1 1-1 0 0,-1-1 0 0 0,1 1 0 0 0,0 0 0 0 0,0-1 0 0 0,0 1 0 0 0,0-1 1 0 0,0 1-1 0 0,0-1 0 0 0,1 0 0 0 0,-1 0 0 0 0,1 1 0 0 0,0-1 1 0 0,-1 0-1 0 0,1 0 0 0 0,0-1 0 0 0,0 1 0 0 0,0 0 0 0 0,1-1 0 0 0,-1 1 1 0 0,0-1-1 0 0,1 0 0 0 0,-1 1 0 0 0,0-1 0 0 0,1 0 0 0 0,0-1 0 0 0,-1 1 1 0 0,1 0-1 0 0,-1-1 0 0 0,1 1 0 0 0,0-1 0 0 0,-1 0 0 0 0,1 0 0 0 0,0 0 1 0 0,0 0-17 0 0,5 0 70 0 0,-1 0 0 0 0,1-1 1 0 0,0 0-1 0 0,-1 0 0 0 0,1-1 1 0 0,-1 0-1 0 0,1 0 1 0 0,-1-1-1 0 0,0 0 0 0 0,0 0 1 0 0,0 0-1 0 0,0-1 0 0 0,1-1-70 0 0,107-87 663 0 0,-27 15-455 0 0,-58 58-225 0 0,-29 19-32 0 0,-1 25-66 0 0,11 107-199 0 0,-10-128 308 0 0,0 0 0 0 0,1 0 0 0 0,-1 0 1 0 0,1 0-1 0 0,0 0 0 0 0,0-1 0 0 0,0 1 0 0 0,1-1 1 0 0,-1 1-1 0 0,1-1 0 0 0,0 0 0 0 0,0 0 0 0 0,0 0 1 0 0,0 0-1 0 0,1 0 0 0 0,-1-1 0 0 0,1 0 1 0 0,-1 1-1 0 0,1-1 0 0 0,0-1 0 0 0,0 1 0 0 0,0-1 1 0 0,0 1-1 0 0,0-1 0 0 0,0 0 0 0 0,0 0 0 0 0,1-1 1 0 0,1 1 5 0 0,2-1 22 0 0,-1-1 1 0 0,0 1 0 0 0,1-1 0 0 0,-1 0 0 0 0,0-1-1 0 0,0 0 1 0 0,0 0 0 0 0,0-1 0 0 0,0 1-1 0 0,-1-2 1 0 0,1 1 0 0 0,-1-1 0 0 0,0 0-1 0 0,0 0 1 0 0,0 0 0 0 0,0-1 0 0 0,-1 0-1 0 0,3-3-22 0 0,83-104 448 0 0,-84 103-437 0 0,25-67 187 0 0,-29 42-5741 0 0,-3 33 891 0 0,0 1-2868 0 0,0 0-2553 0 0</inkml:trace>
  <inkml:trace contextRef="#ctx0" brushRef="#br0" timeOffset="16803.021">13592 1241 11907 0 0,'0'0'3274'0'0,"0"0"-1607"0"0,0 0-427 0 0,0 0 72 0 0,0 0 10 0 0,0 0-154 0 0,0 0-248 0 0,0 0-141 0 0,0 0-107 0 0,0 0-125 0 0,0 0-88 0 0,0 0-65 0 0,16-22-51 0 0,50-66-51 0 0,-12 14 250 0 0,-11 12-332 0 0,-18 29-220 0 0,4 25-2195 0 0,-25 129 1659 0 0,-2-115 561 0 0,-1 0 0 0 0,1-1 0 0 0,0 1 0 0 0,1-1 0 0 0,0 0 1 0 0,-1 0-1 0 0,2 0 0 0 0,-1 0 0 0 0,1 0 0 0 0,-1-1 1 0 0,1 1-1 0 0,0-1 0 0 0,1 0 0 0 0,-1 0 0 0 0,1-1 1 0 0,0 1-1 0 0,-1-1 0 0 0,2 0 0 0 0,-1-1 0 0 0,0 1 1 0 0,0-1-1 0 0,1 0 0 0 0,0 0 0 0 0,-1 0 0 0 0,1-1 1 0 0,0 0-1 0 0,0 0 0 0 0,1-1-15 0 0,1 0 128 0 0,-1 0 0 0 0,1-1 0 0 0,-1 0 0 0 0,1 0 0 0 0,-1-1 1 0 0,0 0-1 0 0,0 0 0 0 0,1-1 0 0 0,-2 0 0 0 0,1 0 0 0 0,0 0 0 0 0,0-1 0 0 0,-1 0 0 0 0,0-1 0 0 0,0 1 1 0 0,0-1-1 0 0,-1 0 0 0 0,1-1 0 0 0,1-2-128 0 0,26-36 361 0 0,3-31-698 0 0,-26 47-497 0 0,0 0-3014 0 0,-8 8-5709 0 0,-2 9-2830 0 0</inkml:trace>
  <inkml:trace contextRef="#ctx0" brushRef="#br0" timeOffset="12141.964">7199 1385 4825 0 0,'0'0'1512'0'0,"0"0"19"0"0,0 0 114 0 0,0 0 180 0 0,0 0 41 0 0,0 0-153 0 0,0 0-224 0 0,0 0-227 0 0,0 0-227 0 0,0 0-174 0 0,32-28-103 0 0,102-87-68 0 0,-61 29 567 0 0,-11-14 98 0 0,30-101-250 0 0,-61 64-753 0 0,-31 134-343 0 0,1 1 3 0 0,-1-1 0 0 0,1 1 0 0 0,-1 0-1 0 0,0-1 1 0 0,0 1 0 0 0,0-1 0 0 0,0 1 0 0 0,0-1-1 0 0,0 1 1 0 0,-1-1 0 0 0,1 1 0 0 0,-1 0-1 0 0,1-1 1 0 0,-1 1 0 0 0,0 0 0 0 0,0-1 0 0 0,0 1-1 0 0,0 0 1 0 0,-1 0 0 0 0,1 0 0 0 0,0 0 0 0 0,-1 0-1 0 0,-1-1-11 0 0,2 2-12 0 0,0-1-1 0 0,-1 1 1 0 0,1 1-1 0 0,-1-1 0 0 0,1 0 1 0 0,-1 0-1 0 0,1 0 0 0 0,-1 1 1 0 0,1-1-1 0 0,-1 1 0 0 0,1-1 1 0 0,-1 1-1 0 0,0 0 1 0 0,1-1-1 0 0,-1 1 0 0 0,0 0 1 0 0,1 0-1 0 0,-1 0 0 0 0,0 1 1 0 0,1-1-1 0 0,-1 0 1 0 0,0 0-1 0 0,1 1 0 0 0,-1-1 1 0 0,1 1-1 0 0,-1 0 0 0 0,1-1 1 0 0,-1 1-1 0 0,1 0 0 0 0,-1 0 1 0 0,1 0-1 0 0,0 0 1 0 0,-1 0-1 0 0,1 1 13 0 0,-74 103-261 0 0,63-12 254 0 0,14-89 14 0 0,0-1 0 0 0,0 0 0 0 0,1 1 0 0 0,0-1 0 0 0,-1 0 0 0 0,1 0 1 0 0,0-1-1 0 0,0 1 0 0 0,1 0 0 0 0,-1-1 0 0 0,1 0 0 0 0,-1 0 0 0 0,1 0 0 0 0,-1 0 0 0 0,1-1 0 0 0,0 1 0 0 0,0-1 0 0 0,0 0 1 0 0,0 0-1 0 0,0 0 0 0 0,0-1 0 0 0,0 0 0 0 0,0 1 0 0 0,0-1 0 0 0,0-1 0 0 0,1 1 0 0 0,1-1-7 0 0,-2 1 17 0 0,187-21 348 0 0,-189 21-356 0 0,-1 0-1 0 0,1 0 0 0 0,-1 0 1 0 0,1 0-1 0 0,-1 0 0 0 0,0 0 0 0 0,1 0 1 0 0,-1 1-1 0 0,0-1 0 0 0,1 0 1 0 0,-1 1-1 0 0,0-1 0 0 0,1 1 0 0 0,-1 0 1 0 0,0-1-1 0 0,0 1 0 0 0,1 0 0 0 0,-1 0 1 0 0,0 0-1 0 0,0-1 0 0 0,0 1 1 0 0,0 0-1 0 0,0 1 0 0 0,0-1 0 0 0,0 0 1 0 0,-1 0-1 0 0,1 0 0 0 0,0 0 1 0 0,-1 1-1 0 0,1-1 0 0 0,-1 0 0 0 0,1 1 1 0 0,-1-1-1 0 0,1 0 0 0 0,-1 1 1 0 0,0-1-1 0 0,0 1 0 0 0,0-1 0 0 0,0 0 1 0 0,0 1-1 0 0,0-1 0 0 0,0 1 1 0 0,0-1-1 0 0,0 0 0 0 0,-1 1 0 0 0,1-1 1 0 0,-1 0-1 0 0,1 1 0 0 0,-1-1 1 0 0,0 1-9 0 0,1 12 104 0 0,-35 96 375 0 0,3-5-378 0 0,32-96-130 0 0,12 63-3779 0 0,6-60-1928 0 0,10-11-3984 0 0,-10-8 3866 0 0,-14 4 5118 0 0,5-1 283 0 0</inkml:trace>
  <inkml:trace contextRef="#ctx0" brushRef="#br0" timeOffset="13667.751">8096 983 0 0 0,'0'0'1394'0'0,"0"0"765"0"0,0 0 269 0 0,0 0-53 0 0,0 0-170 0 0,0 0-263 0 0,0 0-367 0 0,0 0-324 0 0,0 0-243 0 0,0 0-129 0 0,0 0-74 0 0,0 0-53 0 0,-8 26-84 0 0,-40 129 354 0 0,47-153-970 0 0,-1 1-1 0 0,1 0 1 0 0,0-1-1 0 0,0 1 1 0 0,0 0 0 0 0,0 0-1 0 0,1 0 1 0 0,-1 0-1 0 0,1 0 1 0 0,0 0 0 0 0,-1 0-1 0 0,1 0 1 0 0,1 0-1 0 0,-1 0 1 0 0,0 0 0 0 0,1 0-1 0 0,-1 0 1 0 0,1-1-1 0 0,0 1 1 0 0,0 0 0 0 0,0 0-1 0 0,0 0 1 0 0,1-1-1 0 0,-1 1 1 0 0,1-1 0 0 0,0 1-1 0 0,-1-1 1 0 0,1 1-1 0 0,0-1 1 0 0,1 0 0 0 0,-1 0-1 0 0,0 0 1 0 0,0 0-1 0 0,1-1 1 0 0,-1 1 0 0 0,1-1-1 0 0,0 1 1 0 0,-1-1-1 0 0,1 0 1 0 0,0 0 0 0 0,0 0-1 0 0,0 0-51 0 0,2 0 77 0 0,0-1-1 0 0,-1 0 1 0 0,1 0-1 0 0,-1-1 1 0 0,1 1-1 0 0,0-1 1 0 0,-1 0-1 0 0,1 0 1 0 0,-1 0-1 0 0,0-1 1 0 0,1 1-1 0 0,-1-1 1 0 0,0 0-1 0 0,0-1 1 0 0,0 1-1 0 0,0-1 1 0 0,0 1-1 0 0,-1-1 1 0 0,1 0-1 0 0,-1-1 1 0 0,0 1-1 0 0,0 0 1 0 0,0-1-1 0 0,0 0 1 0 0,-1 0-1 0 0,1 0 1 0 0,-1 0-1 0 0,0 0 1 0 0,0 0-1 0 0,-1 0 1 0 0,1-1-1 0 0,-1 1 1 0 0,0-1-1 0 0,0 1 1 0 0,0-1-1 0 0,-1-1-76 0 0,2-2-40 0 0,0 0 0 0 0,0-1-1 0 0,-1 1 1 0 0,0-1 0 0 0,-1 1-1 0 0,0 0 1 0 0,0-1 0 0 0,0 1-1 0 0,-1-1 1 0 0,-1 1 0 0 0,0 0 0 0 0,0-1-1 0 0,0 1 1 0 0,-1 0 0 0 0,0 0-1 0 0,-1 1 1 0 0,1-1 0 0 0,-2 1 0 0 0,-2-4 40 0 0,-47-62-2224 0 0,53 73 2170 0 0,1-1 0 0 0,0 1 0 0 0,-1-1 0 0 0,1 1 0 0 0,-1-1 0 0 0,1 1 0 0 0,-1-1 0 0 0,1 1 0 0 0,-1-1 0 0 0,1 1 0 0 0,-1 0 0 0 0,1-1-1 0 0,-1 1 1 0 0,1 0 0 0 0,-1-1 0 0 0,1 1 0 0 0,-1 0 0 0 0,0 0 0 0 0,1 0 0 0 0,-1-1 0 0 0,0 1 0 0 0,1 0 0 0 0,-1 0 0 0 0,0 0 0 0 0,1 0 0 0 0,-1 0-1 0 0,1 0 1 0 0,-1 0 0 0 0,0 0 0 0 0,1 1 0 0 0,-1-1 0 0 0,0 0 0 0 0,1 0 0 0 0,-1 0 0 0 0,1 1 0 0 0,-1-1 0 0 0,0 0 0 0 0,1 1 0 0 0,-1-1-1 0 0,1 1 1 0 0,-1-1 0 0 0,1 0 0 0 0,-1 1 0 0 0,1-1 0 0 0,0 1 0 0 0,-1-1 0 0 0,1 1 0 0 0,0-1 0 0 0,-1 1 0 0 0,1 0 0 0 0,0-1 0 0 0,-1 1 0 0 0,1-1-1 0 0,0 1 1 0 0,0 0 0 0 0,0 0 54 0 0,-9 38-713 0 0,9-38 702 0 0,-1 2 9 0 0,0 1 0 0 0,1-1 1 0 0,-1 0-1 0 0,1 1 1 0 0,-1-1-1 0 0,1 1 1 0 0,0-1-1 0 0,1 1 0 0 0,-1-1 1 0 0,0 0-1 0 0,1 1 1 0 0,0-1-1 0 0,0 0 0 0 0,0 1 1 0 0,0-1-1 0 0,0 0 1 0 0,1 0-1 0 0,-1 0 1 0 0,1 0-1 0 0,0 0 0 0 0,0 0 1 0 0,0-1-1 0 0,0 1 1 0 0,1 0-1 0 0,-1-1 0 0 0,1 0 1 0 0,-1 0-1 0 0,1 0 1 0 0,0 0-1 0 0,0 0 0 0 0,0 0 1 0 0,0-1-1 0 0,0 1 1 0 0,0-1-1 0 0,0 0 1 0 0,1 0-1 0 0,-1 0 2 0 0,7 1 101 0 0,-1 0 1 0 0,1-1-1 0 0,0-1 1 0 0,-1 0-1 0 0,1 0 1 0 0,-1-1-1 0 0,1 0 1 0 0,-1 0-1 0 0,1-1 1 0 0,-1 0-1 0 0,0-1 1 0 0,0 0-1 0 0,0-1 1 0 0,0 0-1 0 0,0 0 1 0 0,-1-1-1 0 0,0 0 1 0 0,0 0-1 0 0,6-5-101 0 0,14-8 214 0 0,0-1-1 0 0,-1-1 0 0 0,0-1 0 0 0,-2-2 0 0 0,-1-1 1 0 0,-1 0-1 0 0,-1-2 0 0 0,-1 0 0 0 0,-1-2 0 0 0,-1 0 1 0 0,-2-1-1 0 0,-1-1 0 0 0,-1 0 0 0 0,-2-1 0 0 0,0-3-213 0 0,-6-101 208 0 0,-7 134-212 0 0,0 0-1 0 0,-1-1 1 0 0,1 1-1 0 0,0 0 1 0 0,-1-1-1 0 0,0 1 1 0 0,1 0-1 0 0,-1 0 1 0 0,0 0-1 0 0,1 0 1 0 0,-1-1-1 0 0,0 1 1 0 0,0 0-1 0 0,0 0 1 0 0,0 0-1 0 0,0 1 1 0 0,0-1-1 0 0,0 0 1 0 0,0 0-1 0 0,-1 0 1 0 0,1 1-1 0 0,0-1 1 0 0,0 1-1 0 0,-1-1 1 0 0,1 1-1 0 0,0-1 1 0 0,-1 1-1 0 0,1 0 1 0 0,0 0-1 0 0,-1 0 1 0 0,1 0-1 0 0,0-1 1 0 0,-1 2-1 0 0,1-1 1 0 0,0 0-1 0 0,-1 0 1 0 0,1 0-1 0 0,0 1 1 0 0,-1-1-1 0 0,1 1 1 0 0,0-1-1 0 0,-1 1 1 0 0,1-1-1 0 0,0 1 1 0 0,0 0-1 0 0,0-1 0 0 0,0 1 1 0 0,0 0-1 0 0,0 0 1 0 0,0 0-1 0 0,0 0 1 0 0,0 0-1 0 0,0 0 1 0 0,0 0-1 0 0,0 0 1 0 0,1 1-1 0 0,-1-1 1 0 0,0 0-1 0 0,1 0 1 0 0,-1 1-1 0 0,1-1 1 0 0,0 0-1 0 0,-1 2 5 0 0,-22 36-69 0 0,1 2 0 0 0,3 0 0 0 0,1 1 0 0 0,2 1 0 0 0,-4 20 69 0 0,16-53-11 0 0,-38 144-82 0 0,37-125 59 0 0,1 0-1 0 0,1 0 1 0 0,2 1-1 0 0,1-1 1 0 0,2 1-1 0 0,0 0 35 0 0,-1-24 5 0 0,-1 0 0 0 0,1 0-1 0 0,0 0 1 0 0,1-1 0 0 0,-1 1-1 0 0,1 0 1 0 0,0 0 0 0 0,1-1 0 0 0,0 1-1 0 0,-1-1 1 0 0,2 0 0 0 0,-1 0-1 0 0,0 0 1 0 0,1 0 0 0 0,0-1 0 0 0,0 1-1 0 0,1-1 1 0 0,-1 0 0 0 0,1 0-1 0 0,0-1 1 0 0,0 1 0 0 0,0-1 0 0 0,0 0-1 0 0,1 0 1 0 0,-1-1 0 0 0,1 0-1 0 0,0 0 1 0 0,-1 0 0 0 0,1-1-1 0 0,0 1 1 0 0,0-1 0 0 0,0-1 0 0 0,0 1-1 0 0,5-1-4 0 0,9-4 113 0 0,1-1 0 0 0,-1 0 0 0 0,0-1 0 0 0,-1-2 0 0 0,0 0 0 0 0,0 0 0 0 0,-1-2 0 0 0,0-1 0 0 0,0 0 0 0 0,-1-1 0 0 0,-1 0 0 0 0,0-2 0 0 0,-1 0-1 0 0,0-1 1 0 0,-1 0 0 0 0,0-3-113 0 0,16-9 203 0 0,1-5-20 0 0,0-1 0 0 0,-2-1 0 0 0,-2-2 0 0 0,15-24-183 0 0,-17 18 22 0 0,-1-2 0 0 0,-2 0 1 0 0,-3-2-1 0 0,-1 0 0 0 0,-2-1 1 0 0,5-29-23 0 0,-13-74-99 0 0,-7 149 96 0 0,-1 0 0 0 0,0-1 0 0 0,0 1 0 0 0,0 0 0 0 0,0-1 0 0 0,0 1 0 0 0,0-1 0 0 0,0 1 1 0 0,0 0-1 0 0,-1-1 0 0 0,1 1 0 0 0,-1-1 0 0 0,1 1 0 0 0,-1 0 0 0 0,1 0 0 0 0,-1-1 0 0 0,0 1 0 0 0,1 0 0 0 0,-1 0 0 0 0,0 0 1 0 0,0 0-1 0 0,0 0 0 0 0,0 0 0 0 0,0 0 0 0 0,0 0 0 0 0,0 0 0 0 0,0 0 0 0 0,-1 0 0 0 0,1 1 0 0 0,0-1 0 0 0,0 0 0 0 0,-1 1 0 0 0,1-1 1 0 0,0 1-1 0 0,-1 0 0 0 0,1-1 0 0 0,0 1 0 0 0,-1 0 0 0 0,1 0 0 0 0,-1 0 0 0 0,1 0 0 0 0,0 0 0 0 0,-1 0 0 0 0,1 0 0 0 0,-1 0 0 0 0,1 1 1 0 0,0-1-1 0 0,-1 1 3 0 0,-60 34-278 0 0,39-4 277 0 0,1 2-1 0 0,1 0 0 0 0,2 1 1 0 0,1 1-1 0 0,2 0 0 0 0,2 2 1 0 0,1 0-1 0 0,-6 27 2 0 0,12-38-3 0 0,1 0 1 0 0,2 0-1 0 0,0 0 0 0 0,2 1 1 0 0,0 0-1 0 0,2-1 0 0 0,1 1 1 0 0,4 24 2 0 0,24 22 34 0 0,-27-65-25 0 0,1 1 0 0 0,1-1 0 0 0,0 0 0 0 0,0 0-1 0 0,0 0 1 0 0,1 0 0 0 0,0-1 0 0 0,0 0 0 0 0,1 0-1 0 0,0 0 1 0 0,1-1 0 0 0,-1 0 0 0 0,1 0 0 0 0,0-1-1 0 0,1 1 1 0 0,-1-2 0 0 0,1 1 0 0 0,0-1 0 0 0,0 0-1 0 0,0-1 1 0 0,1 1 0 0 0,-1-2 0 0 0,1 1 0 0 0,0-1 0 0 0,6 0-10 0 0,-11-2 12 0 0,1 1 2 0 0,0-1 0 0 0,-1 0-1 0 0,1 0 1 0 0,0 0 0 0 0,0-1-1 0 0,-1 1 1 0 0,1-1 0 0 0,-1 0 0 0 0,1-1-1 0 0,-1 1 1 0 0,1-1 0 0 0,-1 0-1 0 0,0 0 1 0 0,1 0 0 0 0,-1-1-1 0 0,0 1 1 0 0,2-3-13 0 0,72-60 110 0 0,2-8-24 0 0,-46 36-59 0 0,-34 36-4 0 0,0 1 7 0 0,0 0 20 0 0,0 0-28 0 0,0 0-18 0 0,-21 34-350 0 0,13 0 403 0 0,6-27-68 0 0,0-1-1 0 0,1 1 1 0 0,0 0 0 0 0,-1 0-1 0 0,2 0 1 0 0,-1 0 0 0 0,1 0-1 0 0,0 0 1 0 0,1-1 0 0 0,0 1-1 0 0,0 0 1 0 0,2 5 11 0 0,22 43-120 0 0,-14-42 126 0 0,-9-11-6 0 0,0 1-1 0 0,0-1 0 0 0,0 0 1 0 0,1 1-1 0 0,-1-1 1 0 0,0 0-1 0 0,1 0 1 0 0,-1 0-1 0 0,1-1 0 0 0,0 1 1 0 0,0-1-1 0 0,0 1 1 0 0,0-1-1 0 0,0 0 0 0 0,0 0 1 0 0,0 0-1 0 0,0-1 1 0 0,0 1-1 0 0,0-1 1 0 0,2 1 0 0 0,3-2 25 0 0,0 1 1 0 0,-1-1 0 0 0,1 0-1 0 0,-1 0 1 0 0,1-1 0 0 0,-1 0-1 0 0,0-1 1 0 0,0 0 0 0 0,0 0-1 0 0,0 0 1 0 0,0-1 0 0 0,-1 0 0 0 0,1 0-1 0 0,-1 0 1 0 0,4-5-26 0 0,188-189 253 0 0,-193 194-262 0 0,0 0-1 0 0,0 0 0 0 0,0 0 1 0 0,0 1-1 0 0,0 0 0 0 0,1 0 0 0 0,-1 0 1 0 0,1 0-1 0 0,0 1 0 0 0,0 0 1 0 0,0 1-1 0 0,0-1 0 0 0,0 1 1 0 0,0 0-1 0 0,3 0 10 0 0,6 45-65 0 0,-34 104 210 0 0,19-101-204 0 0,26-47 19 0 0,63-62 98 0 0,30-30-114 0 0,-58 56-34 0 0,-59 37 85 0 0,-1 0 0 0 0,0 0 0 0 0,1 0 0 0 0,-1 1-1 0 0,0-1 1 0 0,1 0 0 0 0,-1 1 0 0 0,0-1 0 0 0,0 1 0 0 0,0-1 0 0 0,0 1-1 0 0,-1 0 1 0 0,1-1 0 0 0,0 1 0 0 0,-1 0 0 0 0,1 0 0 0 0,-1 0-1 0 0,0-1 1 0 0,1 1 0 0 0,-1 0 0 0 0,0 0 0 0 0,0 0 0 0 0,0 0-1 0 0,0-1 1 0 0,-1 1 0 0 0,1 0 0 0 0,0 0 0 0 0,-1 0 0 0 0,1-1 0 0 0,-1 2 4 0 0,0 4 20 0 0,-5 44 85 0 0,5 12-69 0 0,1-62-85 0 0,0 0 0 0 0,0-1 1 0 0,1 1-1 0 0,-1 0 0 0 0,0 0 0 0 0,0-1 1 0 0,1 1-1 0 0,-1 0 0 0 0,0-1 0 0 0,1 1 1 0 0,-1 0-1 0 0,1-1 0 0 0,-1 1 0 0 0,1-1 1 0 0,-1 1-1 0 0,1 0 0 0 0,-1-1 0 0 0,1 0 1 0 0,-1 1-1 0 0,1-1 0 0 0,0 1 0 0 0,-1-1 1 0 0,1 0-1 0 0,0 1 0 0 0,-1-1 0 0 0,1 0 0 0 0,0 1 1 0 0,0-1-1 0 0,-1 0 0 0 0,1 0 0 0 0,0 0 1 0 0,0 0-1 0 0,-1 0 0 0 0,1 0 0 0 0,0 0 1 0 0,0 0-1 0 0,-1 0 0 0 0,1 0 0 0 0,0 0 1 0 0,0-1-1 0 0,-1 1 0 0 0,1 0 0 0 0,0 0 1 0 0,0-1-1 0 0,-1 1 0 0 0,1-1 0 0 0,0 1 1 0 0,-1 0-1 0 0,1-1 0 0 0,-1 1 50 0 0,22-16-8349 0 0,-18 7 1591 0 0,0 4-1782 0 0</inkml:trace>
  <inkml:trace contextRef="#ctx0" brushRef="#br0" timeOffset="14255.984">10661 902 13755 0 0,'0'0'2056'0'0,"0"0"-357"0"0,0 0-157 0 0,0 0-258 0 0,0 0-322 0 0,0 0-225 0 0,0 0-151 0 0,0 0-111 0 0,0 0-118 0 0,0 0-110 0 0,0 0-121 0 0,-33 16-39 0 0,-104 52-24 0 0,130-66-54 0 0,0 1 0 0 0,0 0 0 0 0,1 1 1 0 0,0-1-1 0 0,-1 1 0 0 0,1 1 0 0 0,0-1 0 0 0,1 1 1 0 0,-1 0-1 0 0,1 0 0 0 0,0 1 0 0 0,1-1 0 0 0,-4 5-9 0 0,-3 7 11 0 0,5-10-40 0 0,0 1 0 0 0,1 0-1 0 0,0 0 1 0 0,0 1 0 0 0,1 0-1 0 0,0-1 1 0 0,1 2 0 0 0,0-1-1 0 0,0 0 1 0 0,1 0 0 0 0,0 1-1 0 0,1-1 1 0 0,0 1 0 0 0,0 8 29 0 0,2-16 1 0 0,0 0 0 0 0,0 0 1 0 0,1-1-1 0 0,-1 1 0 0 0,1-1 1 0 0,-1 1-1 0 0,1-1 0 0 0,0 0 1 0 0,0 0-1 0 0,-1 0 0 0 0,1 1 1 0 0,0-2-1 0 0,0 1 0 0 0,0 0 1 0 0,0 0-1 0 0,0-1 0 0 0,0 1 1 0 0,0-1-1 0 0,0 1 0 0 0,0-1 1 0 0,1 0-1 0 0,-1 0 0 0 0,0 0 1 0 0,0 0-1 0 0,0 0 0 0 0,0-1 1 0 0,0 1-1 0 0,0-1 0 0 0,0 1 1 0 0,0-1-1 0 0,0 0 0 0 0,0 1 1 0 0,1-2-2 0 0,21-10 155 0 0,-2-1 0 0 0,0-1 0 0 0,0-1 0 0 0,-1-1 0 0 0,-1-1 1 0 0,-1 0-1 0 0,0-2 0 0 0,-2 0 0 0 0,8-11-155 0 0,-14 17 92 0 0,-9 10-59 0 0,0 0 0 0 0,0 0 0 0 0,1 0 0 0 0,-1 0 0 0 0,1 0 0 0 0,0 1 0 0 0,0-1 0 0 0,0 1 0 0 0,0 0 0 0 0,0-1 0 0 0,0 2 0 0 0,1-1 0 0 0,-1 0 0 0 0,0 1 0 0 0,1-1 0 0 0,0 1 0 0 0,-1 0 0 0 0,1 0 0 0 0,3 0-33 0 0,14 41 40 0 0,13 60 12 0 0,-4-20-36 0 0,10 42-28 0 0,-21-19 1 0 0,-15-81 14 0 0,-1-1 0 0 0,-1 1 0 0 0,-1 0-1 0 0,-2 0 1 0 0,0 0 0 0 0,-1 0 0 0 0,-1 0 0 0 0,0 0-1 0 0,-2-1 1 0 0,-1 1-3 0 0,3-11 12 0 0,-1-1-1 0 0,0 1 0 0 0,-1-1 1 0 0,0 0-1 0 0,0 0 0 0 0,-1 0 1 0 0,0-1-1 0 0,-1 1 0 0 0,0-2 1 0 0,0 1-1 0 0,-1-1 0 0 0,0 0 1 0 0,-1-1-1 0 0,0 0 0 0 0,0 0 1 0 0,0-1-1 0 0,-1 0 0 0 0,0 0 1 0 0,0-1-1 0 0,0-1 0 0 0,-1 1 1 0 0,1-2-1 0 0,-1 0 0 0 0,0 0 1 0 0,0-1-1 0 0,-11 1-11 0 0,19-3 0 0 0,0 0 0 0 0,0 0 0 0 0,1 0 0 0 0,-1 0 0 0 0,0-1 0 0 0,1 1-1 0 0,-1-1 1 0 0,0 0 0 0 0,1 0 0 0 0,-1 0 0 0 0,1 0 0 0 0,-1 0 0 0 0,1-1 0 0 0,0 1 0 0 0,-1-1 0 0 0,1 1 0 0 0,0-1 0 0 0,0 0 0 0 0,0 0 0 0 0,0 0-1 0 0,1 0 1 0 0,-1 0 0 0 0,0 0 0 0 0,1 0 0 0 0,-1-1 0 0 0,1 1 0 0 0,0-1 0 0 0,0 1 0 0 0,0-1 0 0 0,0 1 0 0 0,0-1 0 0 0,1 0 0 0 0,-1 1 0 0 0,1-1-1 0 0,0 0 1 0 0,0 0 0 0 0,0-2 0 0 0,0-3-19 0 0,0-1 0 0 0,0 0 1 0 0,1 1-1 0 0,1-1 0 0 0,-1 1 0 0 0,2-1 0 0 0,-1 1 0 0 0,1 0 0 0 0,0 0 0 0 0,1 0 0 0 0,1-3 19 0 0,53-79-182 0 0,21-37-3806 0 0,-73 110 992 0 0,0 2-4556 0 0,1 6-3782 0 0</inkml:trace>
  <inkml:trace contextRef="#ctx0" brushRef="#br0" timeOffset="14591.671">9502 641 11562 0 0,'0'0'2126'0'0,"0"0"-345"0"0,0 0-285 0 0,0 0-174 0 0,0 0-196 0 0,0 0-131 0 0,0 0-60 0 0,0 0-116 0 0,0 0-156 0 0,0 0-166 0 0,0 0-154 0 0,0 0-120 0 0,-11 4-82 0 0,-33 10-56 0 0,33-10-61 0 0,21 7-2095 0 0,-3-8 80 0 0,8 1-9116 0 0,-7-4 2138 0 0</inkml:trace>
  <inkml:trace contextRef="#ctx0" brushRef="#br0" timeOffset="20075.137">16730 1068 14347 0 0,'0'0'1427'0'0,"0"0"-363"0"0,0 0-160 0 0,0 0 10 0 0,0 0-71 0 0,0 0-179 0 0,0 0-200 0 0,0 0-185 0 0,0 0-122 0 0,0 0-87 0 0,0 0-90 0 0,0 0-93 0 0,-8 30-184 0 0,-20 91-352 0 0,26-78-2462 0 0,6-41-408 0 0,-3 0-2258 0 0,2-1-1870 0 0</inkml:trace>
  <inkml:trace contextRef="#ctx0" brushRef="#br0" timeOffset="20323.506">16719 707 16083 0 0,'0'0'1057'0'0,"0"0"-169"0"0,0 0-128 0 0,0 0-72 0 0,0 0-200 0 0,0 0-240 0 0,0 0-208 0 0,0 0-288 0 0,0 0-208 0 0,0 0-128 0 0,0 0-176 0 0,0 0-216 0 0,0 0-393 0 0,0 0-815 0 0,3 48-1761 0 0,1-26-1160 0 0,0-11 480 0 0</inkml:trace>
  <inkml:trace contextRef="#ctx0" brushRef="#br0" timeOffset="20645.002">16855 1256 5457 0 0,'0'0'3274'0'0,"0"0"-879"0"0,0 0-309 0 0,0 0-128 0 0,0 0-272 0 0,0 0-335 0 0,0 0-265 0 0,0 0-159 0 0,0 0-140 0 0,0 0-135 0 0,0 0-138 0 0,0 0-105 0 0,0 0-90 0 0,17-34-88 0 0,51-105-61 0 0,-19 29 144 0 0,-21 69-621 0 0,-19 71-1113 0 0,21 156 1180 0 0,-28-181 315 0 0,0 0 0 0 0,1 0 0 0 0,-1 0 1 0 0,1 0-1 0 0,0-1 0 0 0,0 1 0 0 0,1-1 1 0 0,-1 0-1 0 0,1 0 0 0 0,0 0 0 0 0,0-1 1 0 0,1 1-1 0 0,-1-1 0 0 0,1 0 1 0 0,-1 0-1 0 0,1-1 0 0 0,0 1 0 0 0,0-1 1 0 0,0 0-1 0 0,0 0 0 0 0,0-1 0 0 0,1 0 1 0 0,-1 0-1 0 0,0 0 0 0 0,1 0 0 0 0,-1-1 1 0 0,1 0-1 0 0,-1 0 0 0 0,1 0 0 0 0,1-1-75 0 0,0-3 186 0 0,0-1 1 0 0,-1 1-1 0 0,0-1 0 0 0,0 0 0 0 0,0 0 0 0 0,-1-1 0 0 0,1 0 0 0 0,-2 0 0 0 0,1 0 0 0 0,0-1 0 0 0,-1 1 0 0 0,-1-1 0 0 0,1 0 0 0 0,-1 0 0 0 0,0-1 0 0 0,1-4-186 0 0,17-69 387 0 0,-19 72-1912 0 0,0-14 4245 0 0,-1 15-4556 0 0,-1-1-4579 0 0,0 0-6476 0 0,0 8 5568 0 0</inkml:trace>
  <inkml:trace contextRef="#ctx0" brushRef="#br0" timeOffset="20890.931">17667 961 15075 0 0,'0'0'2017'0'0,"0"0"-385"0"0,0 0-245 0 0,0 0-201 0 0,0 0-286 0 0,0 0-275 0 0,0 0-187 0 0,0 0-118 0 0,0 0-100 0 0,0 0-80 0 0,0 0-59 0 0,-32 20-41 0 0,-97 62-8 0 0,127-81-31 0 0,0-1 1 0 0,-1 1-1 0 0,1 0 0 0 0,0 0 0 0 0,0 1 1 0 0,0-1-1 0 0,0 0 0 0 0,0 1 0 0 0,0-1 0 0 0,0 1 1 0 0,0 0-1 0 0,0-1 0 0 0,1 1 0 0 0,-1 0 1 0 0,1 0-1 0 0,-1 0 0 0 0,1 0 0 0 0,0 0 1 0 0,0 1-1 0 0,0-1 0 0 0,0 0 0 0 0,0 0 0 0 0,0 1 1 0 0,1-1-1 0 0,-1 1 0 0 0,1-1 0 0 0,0 0 1 0 0,0 1-1 0 0,0 0-1 0 0,0 5 1 0 0,-1-3-9 0 0,0 0 0 0 0,1 0-1 0 0,0 1 1 0 0,0-1-1 0 0,0 0 1 0 0,0 0 0 0 0,1 0-1 0 0,0 0 1 0 0,0 0-1 0 0,0 0 1 0 0,0 0 0 0 0,1 0-1 0 0,0-1 1 0 0,0 1-1 0 0,0 0 1 0 0,1-1 0 0 0,0 0-1 0 0,-1 1 1 0 0,2-1-1 0 0,-1 0 1 0 0,0-1 0 0 0,1 1-1 0 0,-1 0 1 0 0,1-1-1 0 0,0 0 1 0 0,1 0 0 0 0,-1 0-1 0 0,0 0 1 0 0,1-1-1 0 0,-1 0 1 0 0,1 0 0 0 0,0 0-1 0 0,1 0 9 0 0,89 20-969 0 0,-81-22 664 0 0,76-14-5444 0 0,-75 7 3436 0 0,2-1-4150 0 0,-6 4-1591 0 0</inkml:trace>
  <inkml:trace contextRef="#ctx0" brushRef="#br0" timeOffset="21194.506">17974 541 16428 0 0,'0'0'1497'0'0,"0"0"-218"0"0,0 0-209 0 0,0 0-190 0 0,0 0-133 0 0,0 0-122 0 0,0 0-55 0 0,0 0-34 0 0,0 0-42 0 0,0 0-68 0 0,-15 35-39 0 0,-46 108-26 0 0,57-134-295 0 0,-1 0 0 0 0,1 1 0 0 0,1-1 0 0 0,0 1 0 0 0,0 0 0 0 0,1-1 0 0 0,1 1 0 0 0,-1 0 0 0 0,2 0 0 0 0,-1 8-66 0 0,1 11 162 0 0,-6 94 46 0 0,5 1 0 0 0,8 31-208 0 0,0-67-893 0 0,0-70-755 0 0,-4-15 416 0 0,10-2-15005 0 0,-9-5 9709 0 0</inkml:trace>
  <inkml:trace contextRef="#ctx0" brushRef="#br0" timeOffset="21376.738">18203 1094 14347 0 0,'0'0'1412'0'0,"0"0"-26"0"0,0 0 56 0 0,0 0-98 0 0,0 0-264 0 0,0 0-298 0 0,0 0-290 0 0,0 0-198 0 0,-11 33-120 0 0,-34 105-107 0 0,34-70-1276 0 0,22-64-5778 0 0,-8-4 2012 0 0,-2 0-4674 0 0</inkml:trace>
  <inkml:trace contextRef="#ctx0" brushRef="#br0" timeOffset="21643.712">18203 726 12299 0 0,'0'0'2088'0'0,"0"0"-592"0"0,0 0-431 0 0,0 0-409 0 0,0 0-336 0 0,0 0-304 0 0,0 0-400 0 0,0 0-656 0 0,0 0-513 0 0,0 0-1167 0 0,0 0-2457 0 0,0 0-1889 0 0</inkml:trace>
  <inkml:trace contextRef="#ctx0" brushRef="#br0" timeOffset="21938.387">18395 1315 14627 0 0,'0'0'2017'0'0,"0"0"-394"0"0,0 0-163 0 0,0 0-185 0 0,0 0-308 0 0,0 0-264 0 0,0 0-178 0 0,0 0-106 0 0,0 0-83 0 0,0 0-79 0 0,0 0-69 0 0,0 0-52 0 0,0 0-41 0 0,10-33-27 0 0,33-100-51 0 0,-1 49-1 0 0,-40 81-115 0 0,0 0-1 0 0,0 0 0 0 0,0 0 0 0 0,0 0 1 0 0,0 0-1 0 0,1 0 0 0 0,0 1 0 0 0,-1-1 1 0 0,1 1-1 0 0,0 0 0 0 0,0 0 0 0 0,0 0 1 0 0,1 0-1 0 0,-1 0 0 0 0,0 0 0 0 0,1 1 1 0 0,-1 0-1 0 0,1 0 0 0 0,3-1 100 0 0,4 46-1348 0 0,-1 85 1032 0 0,-6-115 328 0 0,25 41 36 0 0,-24-53 96 0 0,1 1 0 0 0,-1-1 0 0 0,0 0 0 0 0,1-1-1 0 0,-1 1 1 0 0,1-1 0 0 0,-1 0 0 0 0,1-1 0 0 0,-1 1 0 0 0,1-1 0 0 0,0 0 0 0 0,-1 0 0 0 0,1-1 0 0 0,-1 0-1 0 0,1 0 1 0 0,-1 0 0 0 0,1-1 0 0 0,-1 1 0 0 0,0-1 0 0 0,1-1 0 0 0,-1 1 0 0 0,0-1 0 0 0,0 0 0 0 0,-1 0 0 0 0,2-1-144 0 0,3-2 154 0 0,0-1 1 0 0,-1 0 0 0 0,0-1 0 0 0,0 1-1 0 0,-1-2 1 0 0,0 1 0 0 0,0-1-1 0 0,-1 0 1 0 0,0 0 0 0 0,-1-1 0 0 0,1 0-1 0 0,1-7-154 0 0,1-32-100 0 0,-8 27-6364 0 0,0 16 2749 0 0,0 6-3201 0 0,0 0-2573 0 0</inkml:trace>
  <inkml:trace contextRef="#ctx0" brushRef="#br0" timeOffset="22288.763">19037 1234 5425 0 0,'0'0'3087'0'0,"0"0"-282"0"0,0 0-214 0 0,0 0-338 0 0,0 0-377 0 0,0 0-299 0 0,0 0-279 0 0,0 0-257 0 0,0 0-225 0 0,32-8-201 0 0,98-26-134 0 0,-88 16-77 0 0,-37 14-348 0 0,0 0 1 0 0,0 0-1 0 0,0 0 0 0 0,0-1 1 0 0,-1 1-1 0 0,0-1 0 0 0,0 0 0 0 0,-1-1 1 0 0,1 1-1 0 0,-1-1 0 0 0,0 1 0 0 0,0-1 1 0 0,-1 0-1 0 0,0 0 0 0 0,0 0 0 0 0,0-1 1 0 0,-1 1-1 0 0,0 0 0 0 0,0 0 1 0 0,-1-1-1 0 0,1 1 0 0 0,-1-1 0 0 0,-1 1 1 0 0,1 0-1 0 0,-1-1 0 0 0,-1-2-56 0 0,-1 6-66 0 0,-1-1 0 0 0,0 1 0 0 0,0 0 0 0 0,0 0 0 0 0,0 0 0 0 0,-1 1 0 0 0,1 0 0 0 0,-1-1-1 0 0,1 2 1 0 0,-1-1 0 0 0,0 0 0 0 0,0 1 0 0 0,0 0 0 0 0,0 0 0 0 0,0 1 0 0 0,0-1 0 0 0,0 1 0 0 0,0 0 0 0 0,0 0 0 0 0,0 1 0 0 0,0-1 0 0 0,-1 2 66 0 0,-6 0-55 0 0,-1 1 1 0 0,1 1-1 0 0,0 0 1 0 0,1 1-1 0 0,-1 0 1 0 0,1 1-1 0 0,0 0 1 0 0,0 1-1 0 0,1 0 1 0 0,0 0 0 0 0,0 1-1 0 0,0 1 1 0 0,1 0-1 0 0,1 0 1 0 0,-1 0-1 0 0,2 1 1 0 0,-1 1-1 0 0,-1 3 55 0 0,4-6 11 0 0,1 0 0 0 0,-1 0 0 0 0,1 0 0 0 0,1 0-1 0 0,0 1 1 0 0,0-1 0 0 0,0 1 0 0 0,1 0 0 0 0,1 0 0 0 0,0 0-1 0 0,0 0 1 0 0,0 0 0 0 0,1 0 0 0 0,1 0 0 0 0,-1 0-1 0 0,1 0 1 0 0,1 0 0 0 0,0 0 0 0 0,0 0 0 0 0,1-1 0 0 0,0 1-1 0 0,0-1 1 0 0,1 1 0 0 0,0-1 0 0 0,1 0 0 0 0,0 1-11 0 0,7 5 40 0 0,1-1 0 0 0,0 0 1 0 0,0 0-1 0 0,1-1 1 0 0,1-1-1 0 0,0-1 0 0 0,1 0 1 0 0,0-1-1 0 0,0 0 0 0 0,1-1 1 0 0,0-1-1 0 0,0-1 1 0 0,0-1-1 0 0,1 0 0 0 0,0-1 1 0 0,0-1-1 0 0,17 1-40 0 0,40 3-4318 0 0,0-5-4476 0 0,-59-2-2360 0 0</inkml:trace>
  <inkml:trace contextRef="#ctx0" brushRef="#br0" timeOffset="19242.443">15268 851 0 0 0,'0'0'1104'0'0,"0"0"12"0"0,0 0 109 0 0,0 0 306 0 0,0 0 278 0 0,0 0 43 0 0,0 0-85 0 0,0 0-174 0 0,0 0-206 0 0,0 0-167 0 0,0 0-130 0 0,0 0-90 0 0,0 0-77 0 0,-4-6-73 0 0,2 2-686 0 0,1 3-96 0 0,0-1 1 0 0,0 0-1 0 0,0 1 1 0 0,0-1-1 0 0,0 1 1 0 0,0 0 0 0 0,0-1-1 0 0,-1 1 1 0 0,1 0-1 0 0,0 0 1 0 0,-1 0-1 0 0,1 0 1 0 0,-1 0-1 0 0,1 0 1 0 0,-1 0-1 0 0,0 1 1 0 0,1-1-1 0 0,-1 0 1 0 0,0 1-1 0 0,0-1 1 0 0,1 1-1 0 0,-1 0 1 0 0,0 0-1 0 0,0 0 1 0 0,1-1-1 0 0,-2 2-68 0 0,-12 1 148 0 0,1 1 0 0 0,0 0-1 0 0,0 1 1 0 0,0 1-1 0 0,0 0 1 0 0,1 1 0 0 0,0 1-1 0 0,0 0 1 0 0,1 0 0 0 0,-1 1-1 0 0,2 1 1 0 0,-1 0-1 0 0,1 1 1 0 0,1 0 0 0 0,0 1-1 0 0,-1 1-147 0 0,-2 5 85 0 0,2 1 0 0 0,0 0 0 0 0,1 1 0 0 0,1 0-1 0 0,0 1 1 0 0,2 0 0 0 0,0 0 0 0 0,-2 16-85 0 0,7-33 19 0 0,0 0-1 0 0,1 0 1 0 0,-1 1 0 0 0,1-1-1 0 0,0 1 1 0 0,0-1 0 0 0,0 1-1 0 0,1-1 1 0 0,-1 1 0 0 0,1-1-1 0 0,0 1 1 0 0,0 0 0 0 0,0-1-1 0 0,1 1 1 0 0,-1 0 0 0 0,1-1-1 0 0,0 1 1 0 0,0-1 0 0 0,0 1-1 0 0,0-1 1 0 0,0 0 0 0 0,1 1-1 0 0,0-1 1 0 0,0 0 0 0 0,0 0-1 0 0,0 0 1 0 0,0 0 0 0 0,0 0-1 0 0,1-1 1 0 0,-1 1 0 0 0,1-1-1 0 0,0 0 1 0 0,0 1 0 0 0,0-1 0 0 0,0 0-1 0 0,0-1 1 0 0,1 1-19 0 0,4-1 82 0 0,0-1 0 0 0,-1-1 1 0 0,1 1-1 0 0,0-1 0 0 0,0-1 0 0 0,-1 0 0 0 0,1 0 1 0 0,-1 0-1 0 0,1-1 0 0 0,-1 0 0 0 0,0 0 1 0 0,0-1-1 0 0,0 0 0 0 0,0 0 0 0 0,-1 0 1 0 0,0-1-1 0 0,0 0 0 0 0,0 0 0 0 0,2-4-82 0 0,95-126 676 0 0,-73 90-515 0 0,17-21 47 0 0,-34 92-449 0 0,19 69 346 0 0,2-4-324 0 0,-33-88 86 0 0,1-1 0 0 0,-1 1 0 0 0,1-1 0 0 0,0 0 0 0 0,0 0 0 0 0,0 0 0 0 0,0 0 0 0 0,0 0 0 0 0,0 0 0 0 0,1-1 0 0 0,-1 1 0 0 0,0-1 0 0 0,1 1 0 0 0,-1-1 0 0 0,1 0 0 0 0,0 0 0 0 0,-1 0 0 0 0,1-1 0 0 0,0 1 0 0 0,0 0 0 0 0,0-1 133 0 0,18 3-5054 0 0,-1-2-5115 0 0,-16-1 1789 0 0</inkml:trace>
  <inkml:trace contextRef="#ctx0" brushRef="#br0" timeOffset="19637.93">15545 1193 7346 0 0,'0'0'4375'0'0,"0"0"-1834"0"0,0 0-729 0 0,0 0-137 0 0,0 0-168 0 0,0 0-204 0 0,0 0-195 0 0,0 0-224 0 0,0 0-185 0 0,0 0-163 0 0,0 0-137 0 0,0 0-47 0 0,3-24-24 0 0,12-75-33 0 0,16 33 171 0 0,-19 52-373 0 0,89-98 220 0 0,-101 110-326 0 0,1 1 0 0 0,0 0 1 0 0,0-1-1 0 0,0 1 0 0 0,0 0 0 0 0,0 0 0 0 0,0-1 0 0 0,0 1 0 0 0,0 0 0 0 0,0 0 0 0 0,1 0 0 0 0,-1 0 0 0 0,0 1 0 0 0,1-1 1 0 0,-1 0-1 0 0,0 1 0 0 0,1-1 0 0 0,-1 0 0 0 0,1 1 0 0 0,-1 0 0 0 0,1-1 0 0 0,0 1 0 0 0,-1 0 0 0 0,1 0 0 0 0,-1 0 1 0 0,1 0-1 0 0,-1 0 0 0 0,1 0 0 0 0,0 0 0 0 0,-1 1 0 0 0,1-1 0 0 0,-1 0 0 0 0,1 1 0 0 0,-1-1 0 0 0,1 1 0 0 0,-1 0 1 0 0,0-1-1 0 0,1 1 0 0 0,-1 0 0 0 0,0 0 0 0 0,0 0 0 0 0,1 0 0 0 0,-1 0 0 0 0,0 0 0 0 0,0 0 0 0 0,0 1 0 0 0,0 0 13 0 0,5 78 13 0 0,-6-68-5 0 0,0 0 1 0 0,0 0 0 0 0,1 0 0 0 0,1 0 0 0 0,0 0 0 0 0,0 0 0 0 0,1 0 0 0 0,1-1-1 0 0,0 0 1 0 0,0 1 0 0 0,1-2 0 0 0,4 6-9 0 0,-6-12 61 0 0,0 0-1 0 0,0 0 1 0 0,0 0-1 0 0,1 0 1 0 0,0-1 0 0 0,0 1-1 0 0,0-1 1 0 0,0 0-1 0 0,0 0 1 0 0,1-1-1 0 0,-1 1 1 0 0,1-1-1 0 0,0 0 1 0 0,-1 0 0 0 0,1-1-1 0 0,0 1 1 0 0,0-1-1 0 0,0 0 1 0 0,0-1-1 0 0,1 1 1 0 0,-1-1 0 0 0,0 0-1 0 0,0 0 1 0 0,0 0-1 0 0,0-1 1 0 0,0 0-1 0 0,0 0 1 0 0,0 0-1 0 0,2-1-59 0 0,60-58 721 0 0,-51 40-666 0 0,51-90-3303 0 0,-59 96-146 0 0,-4 5-2287 0 0,-1 1-6462 0 0</inkml:trace>
  <inkml:trace contextRef="#ctx0" brushRef="#br0" timeOffset="25907.88">19930 1315 1512 0 0,'0'0'2754'0'0,"0"0"-533"0"0,0 0-357 0 0,0 0-74 0 0,0 0-67 0 0,0 0-236 0 0,0 0-347 0 0,0 0-370 0 0,0 0-308 0 0,0 0-151 0 0,0 0-34 0 0,-13 14-19 0 0,-76 104 337 0 0,0 7-1041 0 0,69-97-1420 0 0,7-8-2718 0 0,5-9-3235 0 0,8-7 5370 0 0</inkml:trace>
  <inkml:trace contextRef="#ctx0" brushRef="#br0" timeOffset="26478.105">20827 891 2697 0 0,'0'0'2665'0'0,"0"0"-832"0"0,0 0-345 0 0,0 0 5 0 0,0 0 15 0 0,0 0-85 0 0,0 0-187 0 0,0 0-237 0 0,0 0-194 0 0,0 0-179 0 0,0 0-130 0 0,0 0-51 0 0,-23 0-12 0 0,-71 1-8 0 0,32 16 529 0 0,49-9-757 0 0,-6 1 61 0 0,0 0 0 0 0,1 2 0 0 0,0 0 0 0 0,1 1 0 0 0,0 0 0 0 0,1 2 0 0 0,0 0 0 0 0,-3 4-258 0 0,5-4 128 0 0,-5 24-21 0 0,22-33-108 0 0,0 0 0 0 0,0 0 1 0 0,1 0-1 0 0,-1-1 0 0 0,1 1 0 0 0,0-1 0 0 0,0 0 1 0 0,0 0-1 0 0,1 0 0 0 0,-1-1 0 0 0,1 0 0 0 0,0 0 0 0 0,0 0 1 0 0,0 0-1 0 0,1-1 0 0 0,-1 0 0 0 0,1 0 0 0 0,-1 0 1 0 0,1 0-1 0 0,-1-1 0 0 0,1 0 0 0 0,0-1 0 0 0,2 1 1 0 0,136 44-4 0 0,-142-43 28 0 0,0-1 0 0 0,0 0 0 0 0,0 1-1 0 0,0-1 1 0 0,0 1 0 0 0,0 0 0 0 0,0 0-1 0 0,-1-1 1 0 0,1 1 0 0 0,-1 0-1 0 0,1 0 1 0 0,-1 1 0 0 0,0-1 0 0 0,0 0-1 0 0,0 0 1 0 0,0 1 0 0 0,0-1 0 0 0,-1 0-1 0 0,1 1 1 0 0,-1-1 0 0 0,1 1 0 0 0,-1-1-1 0 0,0 1 1 0 0,0-1 0 0 0,0 0 0 0 0,0 1-1 0 0,-1-1 1 0 0,1 1 0 0 0,0-1-1 0 0,-1 1 1 0 0,0-1 0 0 0,0 0 0 0 0,0 1-1 0 0,0-1 1 0 0,0 0 0 0 0,0 0 0 0 0,0 0-1 0 0,-1 0 1 0 0,1 0 0 0 0,-1 1-24 0 0,-52 52 805 0 0,-181 48-805 0 0,188-88-1154 0 0,14-11-4024 0 0,32-4 2655 0 0,2-5-3960 0 0,2-4 493 0 0,1 4 3564 0 0</inkml:trace>
  <inkml:trace contextRef="#ctx0" brushRef="#br0" timeOffset="26761.562">21108 821 12475 0 0,'0'0'1092'0'0,"0"0"-219"0"0,0 0-62 0 0,0 0 144 0 0,0 0 148 0 0,0 0 63 0 0,0 0 1 0 0,0 0-45 0 0,0 0-165 0 0,0 0-200 0 0,0 0-147 0 0,0 33-121 0 0,-2 106-78 0 0,-15-39 241 0 0,-12 29-88 0 0,18-8-485 0 0,3-49-446 0 0,8-40-3833 0 0,0-32 2619 0 0,-10 0-14331 0 0,9-4 12689 0 0</inkml:trace>
  <inkml:trace contextRef="#ctx0" brushRef="#br0" timeOffset="27008.942">20746 1193 6929 0 0,'0'0'1930'0'0,"0"0"-750"0"0,0 0-190 0 0,0 0 306 0 0,0 0 323 0 0,0 0 98 0 0,0 0-218 0 0,0 0-302 0 0,0 0-273 0 0,0 0-211 0 0,0 0-161 0 0,33 3-119 0 0,104 6-99 0 0,-18-17 131 0 0,-81 0-357 0 0,215-42-995 0 0,-152 28-3815 0 0,0 2-6590 0 0,-82 17 6287 0 0</inkml:trace>
  <inkml:trace contextRef="#ctx0" brushRef="#br0" timeOffset="27995.022">21617 1119 712 0 0,'0'0'2775'0'0,"0"0"-333"0"0,0 0-244 0 0,0 0-104 0 0,0 0-132 0 0,0 0-203 0 0,0 0-228 0 0,-32 13-243 0 0,-104 38-207 0 0,119-45-649 0 0,0 1 0 0 0,0 0 0 0 0,0 2 0 0 0,1 0 0 0 0,0 0-1 0 0,1 1 1 0 0,-7 7-432 0 0,-1 1 536 0 0,-27 33 618 0 0,49-51-1150 0 0,1 1 0 0 0,-1 0 0 0 0,1-1 0 0 0,0 1 0 0 0,-1 0 0 0 0,1 0 0 0 0,0-1 0 0 0,0 1 0 0 0,-1 0 0 0 0,1 0 0 0 0,0 0 0 0 0,0-1 0 0 0,0 1 0 0 0,0 0 0 0 0,0 0 0 0 0,0 0 0 0 0,0-1 0 0 0,0 1 0 0 0,0 0 0 0 0,0 0 0 0 0,1 0 0 0 0,-1-1 0 0 0,0 1 0 0 0,1 0 0 0 0,-1 0 0 0 0,0-1 0 0 0,1 1 0 0 0,-1 0 0 0 0,1-1 0 0 0,-1 1 0 0 0,1 0 0 0 0,-1-1 0 0 0,1 1 0 0 0,-1-1 0 0 0,1 1 0 0 0,0-1 0 0 0,-1 1 0 0 0,1-1 0 0 0,0 1 0 0 0,-1-1 0 0 0,1 0 0 0 0,0 1 0 0 0,0-1 0 0 0,0 0 0 0 0,-1 0 0 0 0,1 1 0 0 0,0-1 0 0 0,0 0 0 0 0,0 0 0 0 0,-1 0 0 0 0,1 0 0 0 0,0 0 0 0 0,0 0 0 0 0,0 0 0 0 0,-1 0 0 0 0,1-1 0 0 0,0 1-3 0 0,12-2 62 0 0,0 0 0 0 0,0-1 0 0 0,0 0 0 0 0,-1-1 0 0 0,0 0 0 0 0,1-1 0 0 0,-1-1 0 0 0,-1 0 0 0 0,1 0 0 0 0,-1-1 0 0 0,1-2-63 0 0,69-33 93 0 0,16-9-11 0 0,-96 51-85 0 0,-1 0 1 0 0,1 0 0 0 0,0 0 0 0 0,-1 0-1 0 0,1 0 1 0 0,0 1 0 0 0,-1-1-1 0 0,1 0 1 0 0,0 0 0 0 0,-1 1-1 0 0,1-1 1 0 0,-1 0 0 0 0,1 1-1 0 0,-1-1 1 0 0,1 1 0 0 0,-1-1 0 0 0,1 0-1 0 0,-1 1 1 0 0,1-1 0 0 0,-1 1-1 0 0,1 0 1 0 0,-1-1 0 0 0,0 1-1 0 0,1-1 1 0 0,-1 1 0 0 0,0 0 0 0 0,0-1-1 0 0,1 1 1 0 0,-1-1 0 0 0,0 1-1 0 0,0 0 1 0 0,0-1 0 0 0,0 1-1 0 0,0 0 1 0 0,0 0 0 0 0,0-1 0 0 0,0 1-1 0 0,0 0 1 0 0,0-1 0 0 0,0 1-1 0 0,0 0 1 0 0,0-1 0 0 0,-1 1-1 0 0,1-1 1 0 0,0 1 0 0 0,0 0-1 0 0,-1-1 1 0 0,1 1 0 0 0,-1-1 0 0 0,1 1-1 0 0,0 0 3 0 0,-1 7 2 0 0,-17 130 79 0 0,17-135-87 0 0,0 0-1 0 0,1-1 0 0 0,-1 1 1 0 0,1 0-1 0 0,0 0 1 0 0,0 0-1 0 0,0-1 1 0 0,0 1-1 0 0,1 0 1 0 0,-1 0-1 0 0,1-1 1 0 0,-1 1-1 0 0,1 0 1 0 0,0-1-1 0 0,0 1 1 0 0,0 0-1 0 0,1-1 1 0 0,-1 1-1 0 0,0-1 1 0 0,1 0-1 0 0,0 0 1 0 0,0 1-1 0 0,-1-1 1 0 0,1 0-1 0 0,0 0 1 0 0,1-1-1 0 0,-1 1 1 0 0,0 0-1 0 0,0-1 0 0 0,1 1 1 0 0,-1-1-1 0 0,1 0 1 0 0,-1 0-1 0 0,1 0 1 0 0,0 0-1 0 0,0 0 7 0 0,10 0 7 0 0,0-1-1 0 0,0 0 0 0 0,0-1 0 0 0,-1 0 0 0 0,1-1 0 0 0,-1-1 1 0 0,1 0-1 0 0,-1 0 0 0 0,0-2 0 0 0,0 1 0 0 0,0-1 0 0 0,-1-1 1 0 0,1 0-1 0 0,-2-1 0 0 0,1 0 0 0 0,-1-1 0 0 0,6-5-6 0 0,9-3 10 0 0,114-101 135 0 0,-119 99-130 0 0,-1 0-1 0 0,-1-1 1 0 0,-1-1-1 0 0,0-1 1 0 0,-2 0-1 0 0,-1-1 1 0 0,0-1-1 0 0,3-10-14 0 0,-16 31 1 0 0,0-1-1 0 0,0 1 1 0 0,0-1-1 0 0,0 0 1 0 0,-1 0-1 0 0,1 1 1 0 0,-1-1-1 0 0,1 0 1 0 0,-1 0-1 0 0,0 0 1 0 0,-1 0-1 0 0,1 1 0 0 0,0-1 1 0 0,-1 0-1 0 0,1 0 1 0 0,-1 0-1 0 0,0 1 1 0 0,0-1-1 0 0,0 0 1 0 0,0 1-1 0 0,0-1 1 0 0,-1 1-1 0 0,1-1 1 0 0,-1 1-1 0 0,0 0 0 0 0,0 0 1 0 0,0 0-1 0 0,0 0 1 0 0,0 0-1 0 0,0 0 1 0 0,0 0-1 0 0,-1 0 1 0 0,1 1-1 0 0,0 0 1 0 0,-1-1-1 0 0,1 1 1 0 0,-1 0-1 0 0,0 0 0 0 0,0 0 1 0 0,1 0-1 0 0,-1 1 1 0 0,0-1-1 0 0,0 1 1 0 0,0 0-1 0 0,1 0 1 0 0,-1 0-1 0 0,0 0 1 0 0,0 0-1 0 0,-2 1 0 0 0,-4-1-20 0 0,1 1-1 0 0,0-1 1 0 0,0 2 0 0 0,0-1 0 0 0,0 1-1 0 0,0 1 1 0 0,0-1 0 0 0,1 1-1 0 0,-1 0 1 0 0,1 1 0 0 0,-1 0-1 0 0,1 0 1 0 0,-3 4 20 0 0,2-4-17 0 0,4-2 3 0 0,0-1 0 0 0,0 1 0 0 0,1 0 0 0 0,-1 0-1 0 0,1 0 1 0 0,-1 0 0 0 0,1 1 0 0 0,0-1-1 0 0,0 1 1 0 0,0 0 0 0 0,0 0 0 0 0,0 0-1 0 0,1 0 1 0 0,-1 1 0 0 0,1-1 0 0 0,0 1-1 0 0,0-1 1 0 0,0 1 0 0 0,1 0 0 0 0,-1 0-1 0 0,1-1 1 0 0,0 1 0 0 0,0 0 0 0 0,0 0 0 0 0,1 1-1 0 0,-1 1 15 0 0,4-3-11 0 0,0-1 1 0 0,0 1-1 0 0,1 0 0 0 0,-1-1 0 0 0,1 0 0 0 0,-1 0 1 0 0,1 0-1 0 0,0 0 0 0 0,0 0 0 0 0,0-1 0 0 0,0 0 1 0 0,0 1-1 0 0,0-2 0 0 0,0 1 0 0 0,0 0 0 0 0,0-1 1 0 0,0 0-1 0 0,1 0 0 0 0,-1 0 0 0 0,2-1 11 0 0,198 13-319 0 0,-202-11 319 0 0,1 0 0 0 0,-1 0-1 0 0,0 1 1 0 0,0-1 0 0 0,0 1-1 0 0,0 0 1 0 0,0 0 0 0 0,0 0-1 0 0,0 0 1 0 0,-1 0-1 0 0,1 0 1 0 0,-1 0 0 0 0,1 0-1 0 0,-1 1 1 0 0,0-1 0 0 0,0 0-1 0 0,0 1 1 0 0,0-1-1 0 0,0 1 1 0 0,-1-1 0 0 0,1 1-1 0 0,-1 0 1 0 0,0-1 0 0 0,0 1-1 0 0,0-1 1 0 0,0 1-1 0 0,0 0 1 0 0,0-1 0 0 0,-1 1-1 0 0,1-1 1 0 0,-1 1 0 0 0,0 0-1 0 0,1-1 1 0 0,-1 0 0 0 0,0 1-1 0 0,-1 1 1 0 0,-97 144 87 0 0,98-146-94 0 0,-1 0 0 0 0,1 1-1 0 0,-1-1 1 0 0,1 0 0 0 0,0 1 0 0 0,0-1 0 0 0,0 1 0 0 0,0-1-1 0 0,0 1 1 0 0,1 0 0 0 0,-1-1 0 0 0,1 1 0 0 0,0-1 0 0 0,0 1-1 0 0,0 0 1 0 0,0-1 0 0 0,0 1 0 0 0,0 0 0 0 0,1-1 0 0 0,-1 1-1 0 0,1 0 1 0 0,0-1 0 0 0,0 1 0 0 0,0-1 0 0 0,0 1 0 0 0,0-1-1 0 0,0 0 1 0 0,1 1 0 0 0,-1-1 0 0 0,1 0 0 0 0,0 0 0 0 0,0 0-1 0 0,0 0 1 0 0,-1 0 0 0 0,3 0 7 0 0,9 0-8 0 0,1 0 0 0 0,0-1 0 0 0,-1-1 0 0 0,1 0 0 0 0,0-1 1 0 0,0-1-1 0 0,-1 0 0 0 0,1-1 0 0 0,-1 0 0 0 0,0-1 0 0 0,0 0 0 0 0,0-2 0 0 0,0 1 0 0 0,-1-1 0 0 0,0-1 0 0 0,0 0 0 0 0,-1-1 0 0 0,0 0 0 0 0,0-1 0 0 0,5-5 8 0 0,10-8 148 0 0,-1 0 0 0 0,-1-2 1 0 0,-1-1-1 0 0,-2 0 0 0 0,0-2 0 0 0,-2 0 0 0 0,-1-1 0 0 0,-1-1 0 0 0,-1-1 0 0 0,-2 0 0 0 0,-1-1 0 0 0,3-14-148 0 0,73-183 145 0 0,-56 89 46 0 0,-32 84 1041 0 0,-1 54-1032 0 0,-39 54 18 0 0,22-12-198 0 0,2 1 0 0 0,2 0 0 0 0,2 1 0 0 0,2 0 1 0 0,1 1-1 0 0,1 18-20 0 0,4-41 0 0 0,-11 273 1 0 0,40-158-303 0 0,-17-121-395 0 0,-7-15 431 0 0,-2 0-36 0 0,0 0-20 0 0,0 0-12 0 0,0 0-69 0 0,-43-40-10996 0 0,37 33 6301 0 0,-1 2-1923 0 0</inkml:trace>
  <inkml:trace contextRef="#ctx0" brushRef="#br0" timeOffset="28242.808">22285 961 13363 0 0,'0'0'1908'0'0,"0"0"-442"0"0,0 0-263 0 0,0 0-7 0 0,0 0 7 0 0,0 0-95 0 0,0 0-161 0 0,0 0-157 0 0,0 0-134 0 0,0 0-120 0 0,0 0-81 0 0,31-1-46 0 0,98-4-22 0 0,257-7 1145 0 0,-273 12-5003 0 0,-96 2-961 0 0,-7-1-2077 0 0,-5-1-4862 0 0</inkml:trace>
  <inkml:trace contextRef="#ctx0" brushRef="#br0" timeOffset="28477.472">23038 1230 8354 0 0,'0'0'2096'0'0,"0"0"-1096"0"0,0 0-103 0 0,0 0-1 0 0,0 0-192 0 0,0 0-288 0 0,0 0-264 0 0,0 0-248 0 0,0 0-320 0 0,0 0-568 0 0,0 0-1105 0 0,0 0-1928 0 0,0 0-2896 0 0</inkml:trace>
  <inkml:trace contextRef="#ctx0" brushRef="#br0" timeOffset="28625.402">22983 899 14075 0 0,'0'0'4313'0'0,"0"0"-3257"0"0,0 0-376 0 0,0 0-160 0 0,0 0-208 0 0,0 0-175 0 0,0 0-137 0 0,0 0-89 0 0,0 0-151 0 0,0 0-224 0 0,0 0-440 0 0,0 0-736 0 0,0 0-1545 0 0,0 0-2704 0 0,63-56-2793 0 0</inkml:trace>
  <inkml:trace contextRef="#ctx0" brushRef="#br0" timeOffset="28975.47">23186 1355 6633 0 0,'0'0'3236'0'0,"0"0"-1472"0"0,0 0-248 0 0,0 0 162 0 0,0 0 25 0 0,0 0-60 0 0,0 0-116 0 0,0 0-122 0 0,0 0-211 0 0,0 0-267 0 0,0 0-220 0 0,0 0-180 0 0,8-10-116 0 0,46-64 202 0 0,43-118 345 0 0,-68 141-905 0 0,-25 81-1140 0 0,-3 149 330 0 0,0-175 776 0 0,0 0 0 0 0,1-1 0 0 0,0 0 0 0 0,0 1 0 0 0,0-1 0 0 0,0 0 0 0 0,0 0 0 0 0,1 0-1 0 0,-1 0 1 0 0,1 0 0 0 0,0 0 0 0 0,0-1 0 0 0,0 1 0 0 0,0-1 0 0 0,0 0 0 0 0,1 0 0 0 0,-1 0 0 0 0,1-1 0 0 0,-1 1 0 0 0,1-1 0 0 0,-1 0 0 0 0,1 0 0 0 0,0 0 0 0 0,0 0 0 0 0,0-1 0 0 0,-1 1 0 0 0,1-1 0 0 0,0 0 0 0 0,0 0 0 0 0,0 0 0 0 0,0-1 0 0 0,0 0 0 0 0,-1 1 0 0 0,1-1 0 0 0,0-1 0 0 0,-1 1 0 0 0,1 0 0 0 0,0-1 0 0 0,-1 0 0 0 0,0 0 0 0 0,1 0 0 0 0,-1 0-19 0 0,94-74 148 0 0,-51 27-2602 0 0,-2 3-7816 0 0,-35 37 4169 0 0,1 2-670 0 0</inkml:trace>
  <inkml:trace contextRef="#ctx0" brushRef="#br0" timeOffset="29460.277">23832 1005 7290 0 0,'0'0'3888'0'0,"0"0"-818"0"0,0 0-593 0 0,0 0-473 0 0,0 0-437 0 0,0 0-352 0 0,0 0-236 0 0,0 0-167 0 0,0 0-138 0 0,0 0-130 0 0,0 0-124 0 0,0 0-103 0 0,-9-3-75 0 0,-30-8-62 0 0,36 10-166 0 0,0 1 0 0 0,1 0 0 0 0,-1 0 1 0 0,0 0-1 0 0,0 1 0 0 0,0-1 0 0 0,1 0 0 0 0,-1 1 0 0 0,0 0 1 0 0,0 0-1 0 0,1 0 0 0 0,-1 0 0 0 0,1 0 0 0 0,-1 1 0 0 0,1-1 1 0 0,-1 1-1 0 0,1-1 0 0 0,0 1 0 0 0,0 0 0 0 0,0 0 0 0 0,0 0 1 0 0,-1 0-15 0 0,-1 2 17 0 0,-6 4-28 0 0,0 1 0 0 0,1 0 0 0 0,0 1-1 0 0,0 0 1 0 0,1 0 0 0 0,1 1 0 0 0,0 0 0 0 0,0 0 0 0 0,1 1-1 0 0,0 0 1 0 0,1 0 0 0 0,0 0 0 0 0,1 1 0 0 0,1 0-1 0 0,0-1 1 0 0,0 1 0 0 0,2 0 0 0 0,-1 9 11 0 0,1-20-6 0 0,1 0 0 0 0,-1 0 0 0 0,1 0 0 0 0,0-1 0 0 0,0 1 0 0 0,0 0 0 0 0,0 0 1 0 0,0 0-1 0 0,0 0 0 0 0,0-1 0 0 0,1 1 0 0 0,-1 0 0 0 0,1 0 0 0 0,-1 0 0 0 0,1-1 0 0 0,-1 1 0 0 0,1 0 0 0 0,0-1 0 0 0,0 1 1 0 0,0-1-1 0 0,0 1 0 0 0,0-1 0 0 0,0 1 0 0 0,1-1 0 0 0,-1 0 0 0 0,0 1 0 0 0,1-1 0 0 0,-1 0 0 0 0,1 0 0 0 0,-1 0 0 0 0,1 0 1 0 0,0 0-1 0 0,-1-1 0 0 0,1 1 0 0 0,0 0 0 0 0,0-1 0 0 0,-1 1 0 0 0,1-1 0 0 0,2 1 6 0 0,9-2 55 0 0,1 0 0 0 0,-1-1 0 0 0,1 0 0 0 0,-1-1 0 0 0,1 0 0 0 0,-1-1 0 0 0,0-1 0 0 0,-1 0 1 0 0,1-1-1 0 0,-1 0 0 0 0,0-1 0 0 0,0 0 0 0 0,-1-1 0 0 0,0 0 0 0 0,2-3-55 0 0,24-14 153 0 0,-10 4-44 0 0,-24 18-93 0 0,-1 0-1 0 0,1 1 1 0 0,0-1 0 0 0,0 0 0 0 0,0 1-1 0 0,0 0 1 0 0,1 0 0 0 0,-1 0 0 0 0,1 0 0 0 0,-1 1-1 0 0,1-1 1 0 0,0 1 0 0 0,-1 0 0 0 0,1 0-1 0 0,0 0 1 0 0,0 0 0 0 0,0 1 0 0 0,0-1 0 0 0,0 1-1 0 0,0 0 1 0 0,-1 0-16 0 0,31 56 151 0 0,-29-24-111 0 0,-1 0 0 0 0,-2 1 0 0 0,-2-1 1 0 0,0 1-1 0 0,-3 0 0 0 0,-1 6-40 0 0,-3 48-26 0 0,-12 62-76 0 0,-15 14-169 0 0,-24-43 55 0 0,54-113 182 0 0,0 0-1 0 0,-1 0 1 0 0,0 0-1 0 0,0-1 1 0 0,-1 0-1 0 0,0 0 0 0 0,0 0 1 0 0,0-1-1 0 0,-1 0 1 0 0,0 0-1 0 0,0 0 1 0 0,0-1-1 0 0,-1 0 0 0 0,1 0 1 0 0,-1-1-1 0 0,0 0 1 0 0,0-1-1 0 0,0 0 1 0 0,0 0-1 0 0,0 0 0 0 0,-1-1 1 0 0,1 0-1 0 0,0-1 1 0 0,-1 0-1 0 0,1 0 1 0 0,-2-1 34 0 0,7-1-22 0 0,-1 1 1 0 0,1-1 0 0 0,-1-1 0 0 0,1 1-1 0 0,0 0 1 0 0,0-1 0 0 0,0 1 0 0 0,0-1 0 0 0,1 0-1 0 0,-1 0 1 0 0,1 0 0 0 0,-1-1 0 0 0,1 1 0 0 0,0 0-1 0 0,0-1 1 0 0,1 0 0 0 0,-1 1 0 0 0,1-1-1 0 0,0 0 1 0 0,0 0 0 0 0,0 0 21 0 0,-5-11-124 0 0,-15-103-2127 0 0,13 46-7750 0 0,4 53-1307 0 0</inkml:trace>
  <inkml:trace contextRef="#ctx0" brushRef="#br0" timeOffset="30179.655">22942 1149 0 0 0,'0'0'1699'0'0,"0"0"100"0"0,0 0-28 0 0,0 0-145 0 0,0 0-157 0 0,0 0-120 0 0,0 0-64 0 0,0 0-30 0 0,0 0-30 0 0,0 0-49 0 0,0 0-113 0 0,0-7 3530 0 0,-10 106-1345 0 0,-24 45-2677 0 0,21-108-438 0 0,1 1-2889 0 0,11-31-472 0 0,1-4-5933 0 0,0-2 44 0 0</inkml:trace>
  <inkml:trace contextRef="#ctx0" brushRef="#br0" timeOffset="33508.956">2341 2765 4105 0 0,'0'0'1672'0'0,"0"0"57"0"0,0 0 99 0 0,0 0-42 0 0,0 0-257 0 0,0 0-270 0 0,0 0-149 0 0,0 0-66 0 0,0 0-46 0 0,30-8-82 0 0,95-29-79 0 0,-44-2 693 0 0,-64 23-1107 0 0,108-101 1177 0 0,-115 105-1538 0 0,1-1-1 0 0,-2-1 1 0 0,1 1 0 0 0,-2-1-1 0 0,0-1 1 0 0,-1 0-1 0 0,0 0 1 0 0,-1 0 0 0 0,-1-1-1 0 0,-1 1 1 0 0,0-1-1 0 0,0 0 1 0 0,-2-1 0 0 0,0 1-1 0 0,-1-8-61 0 0,-1 16 10 0 0,1 7-14 0 0,-1-1 1 0 0,1 0 0 0 0,-1 1-1 0 0,0-1 1 0 0,0 0 0 0 0,0 0 0 0 0,0 0-1 0 0,0 1 1 0 0,0-1 0 0 0,0 0 0 0 0,0 0-1 0 0,-1 1 1 0 0,1-1 0 0 0,-1 0-1 0 0,1 0 1 0 0,-1 1 0 0 0,0-1 0 0 0,0 1-1 0 0,1-1 1 0 0,-1 0 0 0 0,0 1 0 0 0,0 0-1 0 0,-1-1 1 0 0,1 1 0 0 0,0 0 0 0 0,0-1-1 0 0,-1 1 1 0 0,1 0 0 0 0,-1 0-1 0 0,1 0 1 0 0,-1 0 0 0 0,1 0 0 0 0,-2 0 3 0 0,-4 2-46 0 0,0 0 1 0 0,1 0 0 0 0,-1 1 0 0 0,1-1 0 0 0,0 2 0 0 0,0-1 0 0 0,-1 1-1 0 0,1 0 1 0 0,1 0 0 0 0,-1 0 0 0 0,0 1 0 0 0,1 0 0 0 0,0 0-1 0 0,0 0 1 0 0,0 1 0 0 0,0 0 0 0 0,1 0 0 0 0,0 0 0 0 0,0 0 0 0 0,0 1-1 0 0,1 0 1 0 0,-1-1 0 0 0,1 1 0 0 0,1 1 0 0 0,-1-1 0 0 0,1 0-1 0 0,0 0 1 0 0,-1 7 45 0 0,2-9 5 0 0,0 0 1 0 0,0 0-1 0 0,0 0 0 0 0,0 0 0 0 0,1 0 0 0 0,-1 1 0 0 0,1-1 0 0 0,0 0 0 0 0,1 0 1 0 0,-1 1-1 0 0,1-1 0 0 0,-1 0 0 0 0,1 0 0 0 0,0 0 0 0 0,1 0 0 0 0,-1 0 0 0 0,1 0 1 0 0,0 0-1 0 0,0 0 0 0 0,0-1 0 0 0,0 1 0 0 0,1-1 0 0 0,-1 1 0 0 0,1-1 0 0 0,0 0 1 0 0,0 0-1 0 0,0 0 0 0 0,1-1 0 0 0,-1 1 0 0 0,0-1 0 0 0,1 1 0 0 0,0-1 0 0 0,0-1 1 0 0,-1 1-1 0 0,1 0 0 0 0,0-1 0 0 0,0 0 0 0 0,0 1 0 0 0,1-2 0 0 0,-1 1 0 0 0,0 0 1 0 0,0-1-1 0 0,1 0 0 0 0,0 0-5 0 0,22 1 118 0 0,-1 0-1 0 0,1-2 1 0 0,0-1 0 0 0,0-2 0 0 0,-1 0 0 0 0,0-2 0 0 0,0 0-1 0 0,0-2 1 0 0,-1-1 0 0 0,0-1 0 0 0,1-2-118 0 0,-26 12 14 0 0,0 0 0 0 0,0 1 0 0 0,0-1 0 0 0,1 0 0 0 0,-1 1 1 0 0,0-1-1 0 0,0 0 0 0 0,0 1 0 0 0,0-1 0 0 0,0 0 0 0 0,0 1 0 0 0,1-1 0 0 0,-1 0 0 0 0,0 1 0 0 0,0-1 0 0 0,1 0 0 0 0,-1 0 1 0 0,0 0-1 0 0,0 1 0 0 0,1-1 0 0 0,-1 0 0 0 0,0 0 0 0 0,1 0 0 0 0,-1 1 0 0 0,0-1 0 0 0,1 0 0 0 0,-1 0 0 0 0,0 0 1 0 0,1 0-1 0 0,-1 0 0 0 0,0 0 0 0 0,1 0 0 0 0,-1 0 0 0 0,0 0 0 0 0,1 0-14 0 0,-12 14-1 0 0,-5 10 36 0 0,13-21-40 0 0,0 0 1 0 0,0 0-1 0 0,0 0 1 0 0,0 0 0 0 0,1 0-1 0 0,-1 0 1 0 0,1 1 0 0 0,0-1-1 0 0,0 1 1 0 0,0 0 0 0 0,1 0-1 0 0,-1 0 1 0 0,1-1 0 0 0,0 1-1 0 0,0 0 1 0 0,0 1-1 0 0,1-1 1 0 0,-1 0 0 0 0,1 0-1 0 0,0 0 1 0 0,0 0 0 0 0,0 0-1 0 0,1 0 1 0 0,0 1 0 0 0,-1-1-1 0 0,1 0 1 0 0,1 0-1 0 0,-1 0 1 0 0,2 2 4 0 0,69 50-20 0 0,-62-48 42 0 0,0-2-1 0 0,1 0 1 0 0,0 0 0 0 0,0-1-1 0 0,1 0 1 0 0,0-1 0 0 0,-1 0-1 0 0,1-1 1 0 0,1 0 0 0 0,-1-1-1 0 0,0 0 1 0 0,0-1 0 0 0,1 0-1 0 0,-1-1 1 0 0,1-1 0 0 0,0 0-22 0 0,-1-3 64 0 0,0 0 0 0 0,-1 0 0 0 0,0-1 0 0 0,0 0 0 0 0,0-1 0 0 0,-1-1 0 0 0,1 1 0 0 0,-2-2 0 0 0,6-3-64 0 0,6-5 111 0 0,-6 5-36 0 0,-1 0 0 0 0,-1 0 0 0 0,0-2 0 0 0,-1 1 0 0 0,0-2 1 0 0,-1 0-1 0 0,0 0 0 0 0,-1-1 0 0 0,-1 0 0 0 0,-1 0 0 0 0,4-9-75 0 0,-9 19 16 0 0,-1 0 0 0 0,1 0-1 0 0,-1-1 1 0 0,0 1-1 0 0,0-1 1 0 0,-1 1-1 0 0,0-1 1 0 0,0 0-1 0 0,0 0 1 0 0,-1 1-1 0 0,0-1 1 0 0,0 0-1 0 0,0 0 1 0 0,-1-1-16 0 0,-1 5-34 0 0,-1 0 0 0 0,1 0-1 0 0,-1 0 1 0 0,1 1 0 0 0,-1-1 0 0 0,0 1 0 0 0,0-1 0 0 0,0 1-1 0 0,0 0 1 0 0,0 0 0 0 0,0 0 0 0 0,0 1 0 0 0,0-1 0 0 0,0 1-1 0 0,0-1 1 0 0,0 1 0 0 0,0 0 0 0 0,-1 0 0 0 0,1 1-1 0 0,0-1 1 0 0,0 1 0 0 0,0-1 0 0 0,0 1 0 0 0,0 0 0 0 0,0 0-1 0 0,0 0 1 0 0,0 1 0 0 0,0-1 0 0 0,-2 2 34 0 0,-2 1-54 0 0,0 1 0 0 0,1-1 0 0 0,-1 1 0 0 0,1 0 0 0 0,0 1 0 0 0,0 0 0 0 0,1 0 0 0 0,-1 0 0 0 0,1 0 0 0 0,1 1 1 0 0,-1 0-1 0 0,1 0 0 0 0,0 0 0 0 0,1 0 0 0 0,0 1 0 0 0,0 0 0 0 0,0-1 0 0 0,1 1 0 0 0,0 0 0 0 0,1 0 0 0 0,0 0 0 0 0,0 8 54 0 0,1-11-10 0 0,0 0-1 0 0,0 0 0 0 0,1 0 1 0 0,-1 0-1 0 0,1 0 1 0 0,1 0-1 0 0,-1 0 1 0 0,1 0-1 0 0,0-1 0 0 0,0 1 1 0 0,0-1-1 0 0,0 1 1 0 0,1-1-1 0 0,0 0 1 0 0,0 0-1 0 0,0 0 0 0 0,0 0 1 0 0,1 0-1 0 0,-1-1 1 0 0,1 0-1 0 0,0 1 1 0 0,0-1-1 0 0,0-1 0 0 0,1 1 1 0 0,-1-1-1 0 0,2 1 11 0 0,6 3 51 0 0,0 0 0 0 0,0-1 0 0 0,1-1 0 0 0,-1 0 0 0 0,1 0 0 0 0,0-2 0 0 0,0 1 0 0 0,0-2 0 0 0,1 0 0 0 0,-1 0 0 0 0,0-1 0 0 0,0-1 0 0 0,1 0 0 0 0,-1-1 0 0 0,0 0 1 0 0,0-1-1 0 0,0-1 0 0 0,-1 0 0 0 0,1 0 0 0 0,-1-2-51 0 0,166-84 652 0 0,-175 88-651 0 0,0 0 1 0 0,0 0-1 0 0,1 0 0 0 0,-1 0 1 0 0,1 1-1 0 0,0 0 1 0 0,-1 0-1 0 0,1 0 0 0 0,0 0 1 0 0,0 0-1 0 0,0 1 1 0 0,0 0-1 0 0,-1 0 1 0 0,1 0-1 0 0,0 0 0 0 0,3 1-1 0 0,7 54 3 0 0,-14-43 11 0 0,1-6-10 0 0,0 0 0 0 0,0 0-1 0 0,-1 0 1 0 0,0-1 0 0 0,0 1 0 0 0,0 0-1 0 0,-1 0 1 0 0,0 0 0 0 0,0 0-1 0 0,-1-1 1 0 0,1 1 0 0 0,-1-1-1 0 0,0 1 1 0 0,-1-1 0 0 0,1 1-1 0 0,-1-1 1 0 0,0 0 0 0 0,0 0 0 0 0,-1-1-1 0 0,0 1 1 0 0,1-1 0 0 0,-1 1-1 0 0,-1-1 1 0 0,1-1 0 0 0,-4 4-4 0 0,3-5-32 0 0,0 1 0 0 0,0 0 0 0 0,-1-1 0 0 0,1 0 0 0 0,-1-1 0 0 0,1 1 0 0 0,-1-1 0 0 0,0 0 1 0 0,1 0-1 0 0,-1-1 0 0 0,0 1 0 0 0,0-1 0 0 0,0-1 0 0 0,-3 0 32 0 0,7 1-28 0 0,1-1 1 0 0,0 1-1 0 0,0-1 1 0 0,0 1-1 0 0,-1-1 1 0 0,1 0-1 0 0,0 1 1 0 0,0-1-1 0 0,0 0 1 0 0,0 0-1 0 0,0 0 1 0 0,0 0-1 0 0,1 0 1 0 0,-1 0-1 0 0,0 0 0 0 0,0 0 1 0 0,1 0-1 0 0,-1 0 1 0 0,1-1-1 0 0,-1 1 1 0 0,1 0-1 0 0,-1 0 1 0 0,1-1-1 0 0,0 1 1 0 0,-1 0-1 0 0,1 0 1 0 0,0-1-1 0 0,0 1 1 0 0,0 0-1 0 0,0-1 0 0 0,0 1 1 0 0,0 0-1 0 0,1-1 1 0 0,-1 1-1 0 0,0 0 1 0 0,1 0-1 0 0,-1-1 1 0 0,1 1-1 0 0,-1 0 1 0 0,1 0-1 0 0,-1 0 1 0 0,1 0-1 0 0,0 0 1 0 0,0-1-1 0 0,0 1 0 0 0,-1 1 1 0 0,1-1-1 0 0,0 0 1 0 0,0 0-1 0 0,0 0 1 0 0,0 0-1 0 0,1 1 1 0 0,-1-1-1 0 0,0 0 1 0 0,0 1-1 0 0,0-1 1 0 0,1 1-1 0 0,-1-1 1 0 0,0 1-1 0 0,0 0 0 0 0,1 0 1 0 0,-1-1 27 0 0,99 3-307 0 0,-85 2 430 0 0,0-1 0 0 0,0-1 0 0 0,0 0-1 0 0,0-1 1 0 0,0 0 0 0 0,1-1 0 0 0,-1-1-1 0 0,0-1 1 0 0,0 0 0 0 0,0-1 0 0 0,0-1 0 0 0,0 0-1 0 0,-1-1 1 0 0,1 0 0 0 0,6-4-123 0 0,24-15 284 0 0,-1-1-1 0 0,-1-3 1 0 0,-1-1-1 0 0,-1-2 1 0 0,-2-2 0 0 0,-2-1-1 0 0,-1-2 1 0 0,-1-2-1 0 0,5-10-283 0 0,-25 30 25 0 0,-1-1-1 0 0,-1 0 0 0 0,0-1 0 0 0,-2 0 0 0 0,0-1 0 0 0,-1-1 0 0 0,-1 1 0 0 0,-1-2 0 0 0,-1 1 1 0 0,-1-1-1 0 0,-1 0 0 0 0,-1 0 0 0 0,-1-5-24 0 0,-3 2-15 0 0,2 18-5 0 0,-1 0 0 0 0,0 1 0 0 0,-1-1 1 0 0,0 0-1 0 0,0 0 0 0 0,-1 0 0 0 0,0 0 0 0 0,0 1 0 0 0,0-1 0 0 0,-1 0 0 0 0,-1 1 1 0 0,1 0-1 0 0,-1-1 0 0 0,0 1 0 0 0,-1 0 0 0 0,0 0 0 0 0,0 1 0 0 0,0-1 0 0 0,-1 1 1 0 0,0 0-1 0 0,0 0 0 0 0,-6-5 20 0 0,6 10-36 0 0,0 0 1 0 0,0 0-1 0 0,0 0 1 0 0,0 0-1 0 0,-1 1 1 0 0,1 0-1 0 0,0 0 1 0 0,0 1-1 0 0,0-1 1 0 0,-1 1-1 0 0,1 0 1 0 0,0 0-1 0 0,0 1 1 0 0,0-1-1 0 0,0 1 1 0 0,1 0-1 0 0,-1 1 1 0 0,1-1-1 0 0,-1 1 1 0 0,1 0-1 0 0,0 0 1 0 0,0 0-1 0 0,0 1 1 0 0,0-1-1 0 0,0 1 1 0 0,1 0-1 0 0,0 0 1 0 0,0 0-1 0 0,0 1 1 0 0,0-1-1 0 0,0 1 1 0 0,1-1-1 0 0,0 1 1 0 0,-1 3 35 0 0,-6 11-8 0 0,0 0 1 0 0,1 1-1 0 0,1 0 1 0 0,1 0-1 0 0,1 1 1 0 0,0 0-1 0 0,2-1 0 0 0,1 1 1 0 0,0 1-1 0 0,1-1 1 0 0,2 0-1 0 0,1 14 8 0 0,37 101 62 0 0,-22-103-44 0 0,1 0 1 0 0,1-1 0 0 0,2-1 0 0 0,2-1 0 0 0,0 0 0 0 0,2-2 0 0 0,3 1-19 0 0,31 33-52 0 0,-82-76-5232 0 0,-27-16-734 0 0,22 13-1869 0 0,15 13 1178 0 0</inkml:trace>
  <inkml:trace contextRef="#ctx0" brushRef="#br0" timeOffset="33698.911">4102 2294 10898 0 0,'0'0'3046'0'0,"0"0"-1029"0"0,0 0-596 0 0,0 0-64 0 0,0 0 38 0 0,0 0-118 0 0,0 0-225 0 0,0 0-229 0 0,38-9-212 0 0,122-26-139 0 0,-22 12 187 0 0,-112 19-556 0 0,285-39 884 0 0,-104 32-1380 0 0,-196 11 47 0 0,86 1-2826 0 0,-36 5-8155 0 0,-40-2 447 0 0</inkml:trace>
  <inkml:trace contextRef="#ctx0" brushRef="#br0" timeOffset="31630.915">816 2412 5097 0 0,'0'0'1388'0'0,"0"0"-43"0"0,0 0 26 0 0,0 0 125 0 0,0 0 151 0 0,0 0 20 0 0,0 0-153 0 0,0 0-202 0 0,0 0-269 0 0,0 0-295 0 0,0 0-243 0 0,-26-3-175 0 0,-80-6-89 0 0,103 8-226 0 0,1 1-1 0 0,-1 0 1 0 0,1 0 0 0 0,-1 0-1 0 0,1 0 1 0 0,-1 1-1 0 0,0-1 1 0 0,1 1-1 0 0,-1 0 1 0 0,1-1 0 0 0,-1 1-1 0 0,1 0 1 0 0,0 0-1 0 0,-1 1 1 0 0,1-1 0 0 0,0 0-1 0 0,0 1 1 0 0,0-1-1 0 0,0 1 1 0 0,0 0-1 0 0,0 0 1 0 0,0 0 0 0 0,1 0-1 0 0,-1 0 1 0 0,0 2-15 0 0,-6 6 87 0 0,0-5-16 0 0,1 1 0 0 0,0 0 0 0 0,0 0 0 0 0,1 1 1 0 0,-1 0-1 0 0,1 0 0 0 0,1 1 0 0 0,-1 0 0 0 0,1 0 0 0 0,1 0 0 0 0,0 0 0 0 0,0 1 0 0 0,0-1 0 0 0,1 1 0 0 0,1 0 0 0 0,-1 0 0 0 0,1 1 0 0 0,1-1 0 0 0,0 0 0 0 0,0 0 0 0 0,1 1 0 0 0,0 5-71 0 0,3-13 44 0 0,-1 0 0 0 0,1-1 0 0 0,0 1 0 0 0,0-1 0 0 0,0 0 0 0 0,0 0 0 0 0,0 0 0 0 0,0 0 0 0 0,0 0 0 0 0,0-1 0 0 0,0 1 0 0 0,0-1 0 0 0,0 0 0 0 0,0 0 0 0 0,1 0 0 0 0,-1 0 0 0 0,0-1 0 0 0,0 1 1 0 0,0-1-1 0 0,1 0-45 0 0,8-3 106 0 0,-1 0-1 0 0,0-1 0 0 0,0-1 1 0 0,-1 0-1 0 0,1 0 0 0 0,-1-1 1 0 0,-1 0-1 0 0,1 0 0 0 0,-1-1 0 0 0,8-9-104 0 0,152-132 304 0 0,-168 148-309 0 0,0 1 0 0 0,-1-1 0 0 0,1 1 0 0 0,0-1 0 0 0,-1 1 0 0 0,1 0 0 0 0,0-1 0 0 0,0 1 0 0 0,-1 0 0 0 0,1-1 0 0 0,0 1 0 0 0,0 0 0 0 0,0 0 0 0 0,-1 0 0 0 0,1-1 0 0 0,0 1 0 0 0,0 0 0 0 0,0 0-1 0 0,-1 0 1 0 0,1 1 0 0 0,0-1 0 0 0,0 0 0 0 0,0 0 0 0 0,0 0 0 0 0,-1 0 0 0 0,1 1 0 0 0,0-1 0 0 0,0 0 0 0 0,-1 1 0 0 0,1-1 0 0 0,0 1 0 0 0,-1-1 0 0 0,1 1 0 0 0,0-1 0 0 0,-1 1 0 0 0,1-1 0 0 0,-1 1 0 0 0,1 0-1 0 0,-1-1 1 0 0,1 1 0 0 0,-1 0 0 0 0,1-1 0 0 0,-1 1 0 0 0,0 0 0 0 0,1 0 0 0 0,-1 0 0 0 0,0-1 0 0 0,0 1 0 0 0,1 0 5 0 0,12 48 65 0 0,-10-36-40 0 0,4 11 20 0 0,-7-15-32 0 0,1-1 0 0 0,1 1 0 0 0,-1 0-1 0 0,1-1 1 0 0,1 0 0 0 0,0 1 0 0 0,0-1-1 0 0,0 0 1 0 0,1-1 0 0 0,0 1 0 0 0,1-1 0 0 0,0 1-1 0 0,0-1 1 0 0,0-1 0 0 0,1 1 0 0 0,0-1-1 0 0,0 0 1 0 0,1 0 0 0 0,0-1 0 0 0,0 1 0 0 0,0-2-1 0 0,0 1 1 0 0,1-1 0 0 0,0 0 0 0 0,0-1-1 0 0,1 1-12 0 0,2-4 90 0 0,1 0 0 0 0,-1-1-1 0 0,0-1 1 0 0,0 0-1 0 0,0 0 1 0 0,0-1-1 0 0,0 0 1 0 0,-1-1 0 0 0,1 0-1 0 0,-1-1 1 0 0,0 0-1 0 0,0-1 1 0 0,-1 0-1 0 0,1 0 1 0 0,-2-1 0 0 0,1 0-1 0 0,-1-1 1 0 0,0 0-1 0 0,0 0 1 0 0,-1-1-1 0 0,0 0 1 0 0,0 0 0 0 0,1-4-90 0 0,7-4 63 0 0,13-12 0 0 0,-2 0 1 0 0,-1-2 0 0 0,-2 0-1 0 0,0-2 1 0 0,-3 0 0 0 0,0-2 0 0 0,-3 0-1 0 0,-1-1 1 0 0,-1-1 0 0 0,-2 0-1 0 0,-2-1 1 0 0,-1 0 0 0 0,2-28-64 0 0,-9 38 6 0 0,0-6-17 0 0,0 1-1 0 0,-2-1 1 0 0,-2 0-1 0 0,-1 1 1 0 0,-1-1-1 0 0,-4-11 12 0 0,6 46-7 0 0,1-1 0 0 0,0 1 0 0 0,-1-1 0 0 0,1 1 0 0 0,-1-1 0 0 0,1 1-1 0 0,-1-1 1 0 0,1 0 0 0 0,-1 1 0 0 0,1-1 0 0 0,-1 0 0 0 0,1 0 0 0 0,-1 1 0 0 0,1-1 0 0 0,-1 0 0 0 0,0 0 0 0 0,1 0-1 0 0,-1 1 1 0 0,1-1 0 0 0,-1 0 0 0 0,0 0 0 0 0,1 0 0 0 0,-1 0 0 0 0,0 0 0 0 0,1 0 0 0 0,-1-1 0 0 0,1 1 0 0 0,-1 0 0 0 0,0 0-1 0 0,1 0 1 0 0,-1 0 0 0 0,1-1 0 0 0,-1 1 0 0 0,1 0 0 0 0,-1-1 0 0 0,1 1 0 0 0,-1 0 0 0 0,1-1 0 0 0,-1 1 0 0 0,1-1-1 0 0,-1 1 1 0 0,1 0 0 0 0,0-1 0 0 0,-1 1 0 0 0,1-1 0 0 0,0 0 0 0 0,-1 1 0 0 0,1-1 0 0 0,0 1 0 0 0,0-1 0 0 0,-1 1-1 0 0,1-1 1 0 0,0 0 0 0 0,0 1 0 0 0,0-1 0 0 0,0 1 0 0 0,0-1 7 0 0,-13 65-13 0 0,3 1 0 0 0,3 1 1 0 0,3-1-1 0 0,3 1 0 0 0,3 18 13 0 0,0-42 2 0 0,2 0 0 0 0,2 0 0 0 0,2 0-1 0 0,1-1 1 0 0,3 1-2 0 0,41 73-164 0 0,-41-98-1301 0 0,-11-16 723 0 0,-1-1-126 0 0,-8-1-2154 0 0,-23-6-3929 0 0,17 3 706 0 0,0-2-894 0 0</inkml:trace>
  <inkml:trace contextRef="#ctx0" brushRef="#br0" timeOffset="31884.411">1115 2265 14051 0 0,'0'0'2111'0'0,"0"0"-507"0"0,0 0-466 0 0,0 0-176 0 0,0 0-81 0 0,0 0-98 0 0,0 0-107 0 0,0 0-101 0 0,0 0-130 0 0,34-13-118 0 0,109-38-112 0 0,14 16 82 0 0,63 26-1604 0 0,-126 17-9211 0 0,-70-4-1386 0 0</inkml:trace>
  <inkml:trace contextRef="#ctx0" brushRef="#br0" timeOffset="35823.501">429 1779 3161 0 0,'0'0'333'0'0,"0"0"-464"0"0,0 0-367 0 0,0 0-13 0 0,0 0 168 0 0,0 0 280 0 0,0 0 147 0 0,0 0 56 0 0,0 0 27 0 0,0 0 21 0 0,34-7 30 0 0,111-18 10 0 0,255-50 2327 0 0,-66 50 1502 0 0,299 19-4057 0 0,-367 7 1359 0 0,1070 32 268 0 0,-410 26-1163 0 0,323 11 393 0 0,61-48-690 0 0,-46-38-512 0 0,-269-37 127 0 0,120-32 352 0 0,744 41-110 0 0,-441 58 268 0 0,-294 23-84 0 0,-310-19-147 0 0,-29-17 907 0 0,51-37-228 0 0,-500 16-514 0 0,877-43 803 0 0,255 20 344 0 0,15 71-1152 0 0,-135-23-534 0 0,-552-9-2355 0 0,-547 19-2285 0 0,-168-8-628 0 0,-41-3 324 0 0</inkml:trace>
  <inkml:trace contextRef="#ctx0" brushRef="#br0" timeOffset="42114.026">5224 2670 11162 0 0,'0'0'2764'0'0,"0"0"-1749"0"0,0 0-655 0 0,0 0 32 0 0,0 0 145 0 0,0 0 135 0 0,0 0 14 0 0,0 0-125 0 0,0 0-171 0 0,0 0-141 0 0,0 0-48 0 0,0 5 43 0 0,4 26 406 0 0,20-39 2841 0 0,17-45-2819 0 0,-40 52-589 0 0,-1 1 31 0 0,0 0 58 0 0,-7 19 496 0 0,-22 32-371 0 0,58-60-5075 0 0,-15-6 850 0 0,-4 6-1505 0 0,-1-2-5808 0 0</inkml:trace>
  <inkml:trace contextRef="#ctx0" brushRef="#br0" timeOffset="42502.827">5342 2323 11018 0 0,'0'0'2117'0'0,"0"0"-290"0"0,0 0-280 0 0,0 0-180 0 0,0 0-231 0 0,0 0-258 0 0,0 0-172 0 0,0 0-104 0 0,0 0-101 0 0,0 0-133 0 0,0 0-97 0 0,0 0-36 0 0,-9 12-39 0 0,-28 35-28 0 0,28-36-32 0 0,9-11-59 0 0,0 0-38 0 0,0 0-18 0 0,0 0-43 0 0,22-22 59 0 0,30-57 490 0 0,-38 63-122 0 0,-14 16-210 0 0,0 0 5 0 0,0 0-33 0 0,-8 8-274 0 0,-25 23-1640 0 0,19-16-4058 0 0,14-14-1106 0 0,0-1-3238 0 0</inkml:trace>
</inkml:ink>
</file>

<file path=ppt/ink/ink8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3777 0 0,'0'0'2071'0'0,"0"0"-75"0"0,0 0-34 0 0,0 0-12 0 0,0 0-139 0 0,0 0-280 0 0,0 0-291 0 0,0 0-237 0 0,0 0-153 0 0,0 0-112 0 0,0 0-32 0 0,0 0-21 0 0,0 0-47 0 0,0 0-19 0 0,22 0 2041 0 0,111 0 255 0 0,93-25-1676 0 0,1 14-771 0 0,-226 11-461 0 0,-1 0 1 0 0,0 0-18 0 0,0 0-45 0 0,0 0-68 0 0,0 0-62 0 0,0 0-98 0 0,0 0-118 0 0,-22 0-12785 0 0,17 3 6617 0 0,-1 1-1493 0 0</inkml:trace>
</inkml:ink>
</file>

<file path=ppt/ink/ink8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12467 0 0,'0'0'4126'0'0,"0"0"-2410"0"0,0 0-809 0 0,0 0 88 0 0,0 0 199 0 0,0 0 73 0 0,0 0-134 0 0,0 0-185 0 0,0 0-169 0 0,0 0-145 0 0,32 1-104 0 0,102 3-79 0 0,-4-9 533 0 0,164 5-1390 0 0,-244-7-3034 0 0,-20-4-4233 0 0,-21 7-1385 0 0</inkml:trace>
</inkml:ink>
</file>

<file path=ppt/ink/ink8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5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9 339 4881 0 0,'0'0'1952'0'0,"0"0"-399"0"0,0 0-148 0 0,0 0 60 0 0,0 0 100 0 0,0 0 17 0 0,0 0-92 0 0,0 0-191 0 0,0 0-280 0 0,0 0-253 0 0,0 0-201 0 0,-2-11-129 0 0,-5-33-42 0 0,7 41-338 0 0,0 1-1 0 0,1-1 0 0 0,-1 0 0 0 0,1 0 0 0 0,-1 0 1 0 0,1 1-1 0 0,0-1 0 0 0,0 0 0 0 0,0 1 0 0 0,0-1 1 0 0,1 1-1 0 0,-1-1 0 0 0,1 1 0 0 0,-1 0 0 0 0,1 0 1 0 0,0-1-1 0 0,0 1 0 0 0,0 0 0 0 0,0 0 0 0 0,0 1 1 0 0,0-1-1 0 0,1 0-55 0 0,10-10 423 0 0,1-2-205 0 0,1 1 1 0 0,0 0-1 0 0,1 1 0 0 0,0 1 0 0 0,1 1 1 0 0,0 0-1 0 0,1 1 0 0 0,0 1 0 0 0,7-2-218 0 0,101 3 577 0 0,-118 10-534 0 0,0 0 0 0 0,0 0 0 0 0,-1 1 1 0 0,0 0-1 0 0,1 0 0 0 0,-1 1 0 0 0,-1-1 1 0 0,1 2-1 0 0,-1-1 0 0 0,0 1 0 0 0,0 0 1 0 0,-1 0-1 0 0,1 0 0 0 0,2 6-43 0 0,33 95 654 0 0,-38-57-562 0 0,-3 0 0 0 0,-2-1 1 0 0,-2 1-1 0 0,-2-1 1 0 0,-2 1-1 0 0,-3-2 0 0 0,-1 0 1 0 0,-3 0-1 0 0,-2-1 1 0 0,-4 4-93 0 0,-15 57 74 0 0,-34 59 77 0 0,45-110-38 0 0,25-57-79 0 0,0 0 24 0 0,0 0 40 0 0,0 0 45 0 0,0-19 563 0 0,26-88-411 0 0,23-29-290 0 0,27-14 1 0 0,-29 59-16 0 0,5 2 0 0 0,34-43 10 0 0,7 33-88 0 0,-93 98 80 0 0,1 0 1 0 0,0 0-1 0 0,0 0 1 0 0,0 0-1 0 0,0 1 1 0 0,0-1 0 0 0,0 0-1 0 0,0 1 1 0 0,0-1-1 0 0,0 0 1 0 0,0 1-1 0 0,1 0 1 0 0,-1-1-1 0 0,0 1 1 0 0,0 0-1 0 0,0-1 1 0 0,1 1-1 0 0,-1 0 1 0 0,0 0 0 0 0,0 0-1 0 0,0 0 1 0 0,1 0-1 0 0,-1 0 1 0 0,0 0-1 0 0,0 1 1 0 0,1-1-1 0 0,-1 0 1 0 0,0 1-1 0 0,0-1 1 0 0,0 1-1 0 0,0-1 1 0 0,0 1 0 0 0,0 0-1 0 0,0-1 1 0 0,0 1-1 0 0,0 0 1 0 0,0 0-1 0 0,0 0 1 0 0,0 0-1 0 0,0-1 1 0 0,-1 1-1 0 0,1 0 1 0 0,0 0 0 0 0,-1 1-1 0 0,1-1 1 0 0,0 0-1 0 0,-1 0 1 0 0,0 0-1 0 0,1 1 8 0 0,12 61 84 0 0,-13-44-54 0 0,1 7-10 0 0,-1 1 1 0 0,-1-1-1 0 0,-2 0 0 0 0,0 0 1 0 0,-2 0-1 0 0,-1 0 0 0 0,-2 6-20 0 0,-20 71 39 0 0,-14 37-11 0 0,33-63-239 0 0,9-76 154 0 0,0-1 4 0 0,0 0 7 0 0,9-16-96 0 0,137-201 202 0 0,45-61-123 0 0,-75 146-9 0 0,-116 132 67 0 0,0-1-1 0 0,0 1 1 0 0,0-1 0 0 0,0 1 0 0 0,1-1-1 0 0,-1 1 1 0 0,0 0 0 0 0,0-1-1 0 0,0 1 1 0 0,1 0 0 0 0,-1-1 0 0 0,0 1-1 0 0,1 0 1 0 0,-1-1 0 0 0,0 1-1 0 0,1 0 1 0 0,-1-1 0 0 0,0 1 0 0 0,1 0-1 0 0,-1 0 1 0 0,0 0 0 0 0,1-1-1 0 0,-1 1 1 0 0,1 0 0 0 0,-1 0 0 0 0,0 0-1 0 0,1 0 1 0 0,-1 0 0 0 0,1 0-1 0 0,-1 0 1 0 0,1 0 0 0 0,-1 0 0 0 0,0 0-1 0 0,1 0 1 0 0,-1 0 0 0 0,1 0 0 0 0,-1 0-1 0 0,1 0 1 0 0,-1 0 0 0 0,0 0-1 0 0,1 1 1 0 0,-1-1 0 0 0,1 0 0 0 0,-1 0-1 0 0,0 0 1 0 0,1 1 0 0 0,-1-1-1 0 0,0 0 1 0 0,1 1 0 0 0,-1-1 0 0 0,0 0-1 0 0,1 1 1 0 0,-1-1 0 0 0,0 0-1 0 0,0 1 1 0 0,0-1 0 0 0,1 0 0 0 0,-1 1-1 0 0,0-1 1 0 0,0 1 0 0 0,0-1-1 0 0,0 0 1 0 0,0 1 0 0 0,1-1 0 0 0,-1 1-1 0 0,0-1 1 0 0,0 1 0 0 0,0-1 0 0 0,0 0-1 0 0,0 1 6 0 0,-2 37-12 0 0,2-32 49 0 0,-51 251 215 0 0,11-28-114 0 0,35-108-132 0 0,8-112-686 0 0,13-24-7538 0 0,-8 6 7806 0 0,51-63-14540 0 0,-45 60 11481 0 0</inkml:trace>
  <inkml:trace contextRef="#ctx0" brushRef="#br0" timeOffset="628.631">1626 471 2345 0 0,'0'0'2936'0'0,"0"0"-470"0"0,0 0-191 0 0,0 0-4 0 0,0 0-129 0 0,0 0-152 0 0,0 0-168 0 0,0 0-227 0 0,0 0-283 0 0,0 0-276 0 0,0 0-300 0 0,0 0-228 0 0,-5 3-134 0 0,-22 13-98 0 0,1 2 0 0 0,1 0 0 0 0,0 2 0 0 0,2 1 0 0 0,0 1 0 0 0,-10 14-276 0 0,10-9 27 0 0,2 1-1 0 0,1 1 1 0 0,2 1 0 0 0,0 0-1 0 0,-12 33-26 0 0,25-50-31 0 0,-1 1 0 0 0,2 0 0 0 0,0 0-1 0 0,0 0 1 0 0,1 0 0 0 0,1 1 0 0 0,1-1-1 0 0,0 1 1 0 0,1 1 31 0 0,1-14-4 0 0,0 0-1 0 0,0 0 1 0 0,1-1 0 0 0,-1 1-1 0 0,1 0 1 0 0,0 0 0 0 0,-1-1-1 0 0,1 1 1 0 0,0-1 0 0 0,0 1-1 0 0,0-1 1 0 0,0 0 0 0 0,0 0-1 0 0,0 0 1 0 0,1 0-1 0 0,-1 0 1 0 0,0 0 0 0 0,1-1-1 0 0,-1 1 1 0 0,0-1 0 0 0,1 1-1 0 0,-1-1 1 0 0,0 0 0 0 0,1 0-1 0 0,-1 0 1 0 0,0 0 0 0 0,1-1-1 0 0,-1 1 1 0 0,1 0 0 0 0,-1-1-1 0 0,0 0 1 0 0,0 0-1 0 0,1 0 1 0 0,-1 0 0 0 0,0 0-1 0 0,0 0 1 0 0,0 0 0 0 0,0-1 4 0 0,121-115 813 0 0,-97 86-693 0 0,166-186 560 0 0,-164 183-525 0 0,-19 60-222 0 0,12 114 325 0 0,-14 345-121 0 0,-7-456-103 0 0,-2-1-1 0 0,-1 1 1 0 0,-2-1-1 0 0,0 0 1 0 0,-2 0-1 0 0,-1-1 1 0 0,-1 0-1 0 0,-2 0 1 0 0,0-1-1 0 0,-2 0 1 0 0,-1-1-1 0 0,0-1 1 0 0,-2 0-1 0 0,-1-1 1 0 0,-13 13-34 0 0,-68 66 99 0 0,83-91-66 0 0,10-7-13 0 0,0 0-1 0 0,0 0 1 0 0,-1 0-1 0 0,1-1 1 0 0,-1 0 0 0 0,0 0-1 0 0,0 0 1 0 0,0-1-1 0 0,0 0 1 0 0,0 0-1 0 0,-1-1 1 0 0,1 0 0 0 0,-5 1-20 0 0,8-4 0 0 0,1 1 0 0 0,-1-1 0 0 0,0 0 1 0 0,1 0-1 0 0,0-1 0 0 0,-1 1 1 0 0,1 0-1 0 0,0-1 0 0 0,0 1 0 0 0,0-1 1 0 0,1 0-1 0 0,-1 1 0 0 0,0-1 0 0 0,1 0 1 0 0,0 0-1 0 0,0 0 0 0 0,0 0 0 0 0,0 0 1 0 0,0-1-1 0 0,1 1 0 0 0,-1 0 1 0 0,1 0-1 0 0,0 0 0 0 0,0-1 0 0 0,0 1 1 0 0,0 0-1 0 0,1-2 0 0 0,-1 5-1 0 0,-1-22-22 0 0,1 0 0 0 0,0 0 0 0 0,2 0 0 0 0,1 0 0 0 0,0 0 0 0 0,2 1 0 0 0,0-1-1 0 0,1 1 1 0 0,3-3 23 0 0,14-30-545 0 0,2 2 0 0 0,3 0 1 0 0,1 2-1 0 0,3 1 0 0 0,16-17 545 0 0,2 0-3660 0 0,-17 23-5564 0 0,-27 34 5900 0 0,5-3-5679 0 0</inkml:trace>
  <inkml:trace contextRef="#ctx0" brushRef="#br0" timeOffset="1187.29">2150 0 16564 0 0,'0'0'1817'0'0,"0"0"-310"0"0,0 0-189 0 0,0 0-89 0 0,0 0-174 0 0,0 0-202 0 0,0 0-187 0 0,0 0-164 0 0,0 0-143 0 0,0 0-133 0 0,0 0-80 0 0,0 0-26 0 0,0 0 13 0 0,-8 12 14 0 0,-26 39 22 0 0,7 37 353 0 0,22-54-404 0 0,-42 227 198 0 0,20-1-238 0 0,12 80-142 0 0,54-351 80 0 0,77-78 130 0 0,-13 2-147 0 0,-4 17 24 0 0,-97 70-24 0 0,-1 0 0 0 0,0 1 1 0 0,1-1-1 0 0,-1 1 1 0 0,0-1-1 0 0,1 1 1 0 0,-1 0-1 0 0,0 0 0 0 0,0 0 1 0 0,0-1-1 0 0,1 1 1 0 0,-1 0-1 0 0,0 0 1 0 0,0 0-1 0 0,0 1 0 0 0,-1-1 1 0 0,1 0-1 0 0,0 0 1 0 0,0 0-1 0 0,-1 1 0 0 0,1-1 1 0 0,-1 0-1 0 0,1 1 1 0 0,-1-1-1 0 0,1 1 1 0 0,-1-1-1 0 0,0 0 0 0 0,0 1 1 0 0,1-1-1 0 0,-1 2 1 0 0,7 232 252 0 0,-6-147-450 0 0,9-74-3093 0 0,3-13-5808 0 0,-11-1 6232 0 0,2 0-8709 0 0</inkml:trace>
</inkml:ink>
</file>

<file path=ppt/ink/ink8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1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49 829 12371 0 0,'0'0'1377'0'0,"0"0"-361"0"0,0 0-126 0 0,0 0 57 0 0,0 0 2 0 0,0 0-38 0 0,0 0-88 0 0,0 0-128 0 0,0 0-106 0 0,0 0-68 0 0,0 0-32 0 0,0 0-22 0 0,34-13-50 0 0,105-39-91 0 0,-72 40 16 0 0,-64 13-320 0 0,0 0 0 0 0,0 0 0 0 0,0 1 0 0 0,0-1 0 0 0,0 1 0 0 0,0 0-1 0 0,-1 0 1 0 0,1 0 0 0 0,-1 0 0 0 0,1 0 0 0 0,-1 0 0 0 0,0 1 0 0 0,0-1-1 0 0,0 1 1 0 0,0-1 0 0 0,0 1 0 0 0,-1 0 0 0 0,1 0 0 0 0,-1 0 0 0 0,1 0 0 0 0,-1 0-1 0 0,0 0 1 0 0,-1 0 0 0 0,1 0 0 0 0,0 0 0 0 0,-1 0 0 0 0,0 1 0 0 0,1-1 0 0 0,-1 0-1 0 0,-1 0 1 0 0,1 1 0 0 0,0-1 0 0 0,-1 0 0 0 0,0 0 0 0 0,1 0 0 0 0,-1 0-1 0 0,-1 0 1 0 0,1 0 0 0 0,0 0 0 0 0,-2 3-22 0 0,-114 148 494 0 0,76-106-428 0 0,-51 62 274 0 0,65-65 156 0 0,25-33-347 0 0,2-10-125 0 0,-1-1-1 0 0,0 1 1 0 0,1-1-1 0 0,-1 1 1 0 0,1 0-1 0 0,-1-1 1 0 0,1 1-1 0 0,0 0 1 0 0,-1-1-1 0 0,1 1 1 0 0,0 0-1 0 0,0-1 1 0 0,1 1-1 0 0,-1 0 1 0 0,0-1-1 0 0,0 1 1 0 0,1 0-1 0 0,-1-1 1 0 0,1 1-1 0 0,-1-1 1 0 0,1 1-1 0 0,0 0 1 0 0,0-1-1 0 0,0 0 1 0 0,0 1-1 0 0,0-1 1 0 0,0 0-1 0 0,0 1 1 0 0,0-1-1 0 0,0 0 1 0 0,0 0-1 0 0,1 0 1 0 0,-1 0-1 0 0,1 0 1 0 0,-1 0-1 0 0,1 0 1 0 0,-1 0-1 0 0,1-1 1 0 0,-1 1-1 0 0,1-1 1 0 0,0 1-24 0 0,10 1 119 0 0,1-1 0 0 0,-1 0 1 0 0,1 0-1 0 0,-1-1 0 0 0,1-1 1 0 0,0 0-1 0 0,-1-1 0 0 0,0 0 1 0 0,1-1-1 0 0,-1 0 0 0 0,8-4-119 0 0,22-4 173 0 0,50-22 7 0 0,-84 23-2541 0 0,-10 6-2671 0 0,1-1-4410 0 0,1 2-1902 0 0</inkml:trace>
  <inkml:trace contextRef="#ctx0" brushRef="#br0" timeOffset="-870.016">274 0 7394 0 0,'0'0'1843'0'0,"0"0"-39"0"0,0 0-70 0 0,0 0 5 0 0,0 0-10 0 0,0 0-196 0 0,0 0-266 0 0,0 0-298 0 0,0 0-309 0 0,0 0-230 0 0,0 0-162 0 0,0 0-35 0 0,0 0 31 0 0,-1 9 42 0 0,6 233 1261 0 0,9-107-1335 0 0,-8-105-332 0 0,-4-9-517 0 0,-3-10-1094 0 0,5-1-3690 0 0,-4-8 3467 0 0,0-1-1600 0 0,0-1-3294 0 0,0 0 2981 0 0</inkml:trace>
  <inkml:trace contextRef="#ctx0" brushRef="#br0" timeOffset="-619.828">1 490 7954 0 0,'0'0'2554'0'0,"0"0"-879"0"0,0 0-548 0 0,0 0-122 0 0,0 0 59 0 0,0 0 49 0 0,0 0 7 0 0,0 0-20 0 0,0 0-106 0 0,0 0-150 0 0,0 0-129 0 0,0 0-81 0 0,26 7-64 0 0,82 20-89 0 0,-11-25 213 0 0,8-21-245 0 0,2 0-790 0 0,-33 14-2955 0 0,-62 9-278 0 0,-10 10-6134 0 0,-2-10 2534 0 0</inkml:trace>
  <inkml:trace contextRef="#ctx0" brushRef="#br0" timeOffset="1510.176">1060 354 4985 0 0,'0'0'1270'0'0,"0"0"-34"0"0,0 0 91 0 0,0 0 319 0 0,0 0 261 0 0,0 0-54 0 0,0 0-248 0 0,0 0-358 0 0,0 0-360 0 0,0 0-261 0 0,0 0-180 0 0,0 0-105 0 0,0 0-15 0 0,3-1 76 0 0,-1 4-314 0 0,-1-1 0 0 0,1 1 0 0 0,0 0 0 0 0,-1 0 0 0 0,1 0 0 0 0,-1 0 0 0 0,0 0-1 0 0,0 0 1 0 0,0 0 0 0 0,0 0 0 0 0,0 0 0 0 0,-1 0 0 0 0,0 0 0 0 0,1 1 0 0 0,-1-1 0 0 0,0 0 0 0 0,-1 0-1 0 0,1 0 1 0 0,0 1 0 0 0,-1-1 0 0 0,0 0 0 0 0,-1 2-88 0 0,2 13 163 0 0,-2 281 1101 0 0,0 1-831 0 0,-6-234-526 0 0,-7-54-3187 0 0,1-23-5809 0 0,11 4 3785 0 0,-1 3-828 0 0</inkml:trace>
  <inkml:trace contextRef="#ctx0" brushRef="#br0" timeOffset="1860.945">676 380 6001 0 0,'0'0'1727'0'0,"0"0"-142"0"0,0 0-68 0 0,0 0 8 0 0,0 0-16 0 0,0 0-116 0 0,0 0-245 0 0,0 0-304 0 0,0 0-239 0 0,0 0-94 0 0,0 0 13 0 0,0 0 97 0 0,0 0 53 0 0,14-3-12 0 0,46-5-47 0 0,-1 18 395 0 0,37 4-126 0 0,1-4 0 0 0,1-5 0 0 0,32-4-884 0 0,40-19 56 0 0,-130 18-2980 0 0,-42 15-1066 0 0,-29 24-7775 0 0,20-27 5265 0 0</inkml:trace>
  <inkml:trace contextRef="#ctx0" brushRef="#br0" timeOffset="2167.089">673 1168 10042 0 0,'0'0'2530'0'0,"0"0"-1390"0"0,0 0-488 0 0,0 0 209 0 0,0 0 324 0 0,0 0 175 0 0,0 0-45 0 0,0 0-197 0 0,0 0-195 0 0,0 0-142 0 0,0 0-95 0 0,0 0-38 0 0,27 4-23 0 0,89 16-28 0 0,3-16 715 0 0,61-29-293 0 0,6-12-2005 0 0,-185 37 651 0 0,50-14-2365 0 0,-35 7-2045 0 0,-4-1-5187 0 0,-8 4 1836 0 0</inkml:trace>
  <inkml:trace contextRef="#ctx0" brushRef="#br0" timeOffset="2616.042">632 155 7050 0 0,'0'0'1731'0'0,"0"0"-8"0"0,0 0 49 0 0,0 0-20 0 0,0 0-211 0 0,0 0-329 0 0,0 0-321 0 0,0 0-252 0 0,0 0-110 0 0,0 0 79 0 0,0 0 123 0 0,0 0 121 0 0,0 0 46 0 0,13 6-89 0 0,82 24 543 0 0,0-29-165 0 0,1-4-1 0 0,92-16-1186 0 0,-172 17-272 0 0,105-3-805 0 0,-83 13-2523 0 0,-1 9-3656 0 0,-22-9 806 0 0,-6-1-1358 0 0</inkml:trace>
  <inkml:trace contextRef="#ctx0" brushRef="#br0" timeOffset="3611.021">1355 1149 5049 0 0,'0'0'1008'0'0,"0"0"-314"0"0,0 0 131 0 0,0 0 376 0 0,0 0 296 0 0,0 0 68 0 0,0 0-106 0 0,0 0-177 0 0,0 0-123 0 0,0 0-29 0 0,0 0-23 0 0,0 0 9 0 0,0 0-6 0 0,15 8-66 0 0,44 23-117 0 0,-58-30-880 0 0,0-1 0 0 0,1 1 0 0 0,-1-1 0 0 0,1 1 0 0 0,-1-1 0 0 0,1 1 0 0 0,-1-1 0 0 0,1 0 0 0 0,-1 0 0 0 0,1 0 0 0 0,0 0 0 0 0,-1 0 0 0 0,1 0 0 0 0,-1 0 0 0 0,1 0 0 0 0,-1-1 0 0 0,1 1 0 0 0,-1-1 0 0 0,1 1 0 0 0,-1-1 0 0 0,1 1 0 0 0,-1-1 0 0 0,0 0 1 0 0,1 0-1 0 0,-1 1 0 0 0,0-1 0 0 0,0 0 0 0 0,1 0 0 0 0,0-2-47 0 0,1 0 140 0 0,117-90 1876 0 0,-20-11-1391 0 0,-80 79-572 0 0,-1 0 0 0 0,-1-1 0 0 0,-2 0 0 0 0,0-2 0 0 0,-2 0 1 0 0,-1-1-1 0 0,5-17-53 0 0,-10-29-100 0 0,-10 73 38 0 0,0 1 0 0 0,-1 0 1 0 0,1 0-1 0 0,-1 0 1 0 0,1 0-1 0 0,-1 0 0 0 0,1 0 1 0 0,-1 1-1 0 0,0-1 0 0 0,1 1 1 0 0,-1 0-1 0 0,0 0 1 0 0,1 0-1 0 0,-1 0 0 0 0,0 0 1 0 0,1 1-1 0 0,-1-1 0 0 0,0 1 1 0 0,-1 0 61 0 0,-6 5-101 0 0,0 0 1 0 0,1 1 0 0 0,-1 0-1 0 0,2 1 1 0 0,-1 0 0 0 0,1 0-1 0 0,0 1 1 0 0,1 0 0 0 0,-6 8 100 0 0,10-12-23 0 0,-8 8 2 0 0,1 0 1 0 0,0 1-1 0 0,1 0 0 0 0,1 0 0 0 0,0 1 0 0 0,1 0 0 0 0,1 1 1 0 0,0-1-1 0 0,1 1 0 0 0,0 0 0 0 0,2 0 0 0 0,0 1 1 0 0,-1 14 20 0 0,5-27 4 0 0,-1 1 0 0 0,1 0 0 0 0,0-1 1 0 0,0 1-1 0 0,1-1 0 0 0,-1 1 1 0 0,1-1-1 0 0,0 0 0 0 0,0 0 0 0 0,0 0 1 0 0,1 0-1 0 0,0 0 0 0 0,-1 0 1 0 0,1 0-1 0 0,0-1 0 0 0,1 0 0 0 0,-1 1 1 0 0,1-1-1 0 0,-1-1 0 0 0,1 1 1 0 0,0 0-1 0 0,0-1 0 0 0,0 0 0 0 0,4 2-4 0 0,110 27 362 0 0,-93-33-253 0 0,0-2-1 0 0,0 0 1 0 0,-1-2 0 0 0,1-1 0 0 0,-1-1 0 0 0,-1-1 0 0 0,0-1 0 0 0,0-1 0 0 0,-1-1 0 0 0,0-1 0 0 0,-1-1 0 0 0,0 0-1 0 0,-1-2 1 0 0,-1 0 0 0 0,1-3-109 0 0,-6 8 19 0 0,0 0-1 0 0,-1 0 0 0 0,0-1 0 0 0,-1-1 1 0 0,0 0-1 0 0,-1-1 0 0 0,0 0 0 0 0,-1-1 1 0 0,-1 0-1 0 0,-1 0 0 0 0,0-1 0 0 0,-1 0 1 0 0,4-14-19 0 0,-9 28-12 0 0,-2 1-1 0 0,1-1 1 0 0,0 0 0 0 0,0 0 0 0 0,-1 0 0 0 0,1 0 0 0 0,-1 0 0 0 0,1 0 0 0 0,-1 1 0 0 0,0-1-1 0 0,0 0 1 0 0,1 0 0 0 0,-2 0 0 0 0,1 0 0 0 0,0 0 0 0 0,0 0 0 0 0,-1 0 0 0 0,1 0 0 0 0,-1 0-1 0 0,1 0 1 0 0,-1 0 0 0 0,0 0 0 0 0,0 1 0 0 0,0-1 0 0 0,0 0 0 0 0,0 0 0 0 0,0 1 0 0 0,0-1-1 0 0,-1 1 1 0 0,1-1 0 0 0,0 1 0 0 0,-1 0 0 0 0,1-1 0 0 0,-1 1 0 0 0,0 0 0 0 0,1 0-1 0 0,-1 0 1 0 0,0 0 0 0 0,0 1 0 0 0,0-1 0 0 0,0 0 0 0 0,1 1 0 0 0,-1-1 0 0 0,0 1 0 0 0,0 0-1 0 0,0-1 1 0 0,0 1 0 0 0,-1 0 12 0 0,-7 2-64 0 0,1 1 1 0 0,0 0-1 0 0,0 1 0 0 0,0 0 0 0 0,1 0 0 0 0,-1 1 1 0 0,1 0-1 0 0,0 0 0 0 0,0 1 0 0 0,1 0 1 0 0,0 0-1 0 0,0 1 0 0 0,0-1 0 0 0,-2 6 64 0 0,-15 10-55 0 0,8-7 3 0 0,0 1 0 0 0,1 1-1 0 0,1 1 1 0 0,1 0 0 0 0,0 1 0 0 0,1 0 0 0 0,-3 9 52 0 0,13-24-15 0 0,-1-1 0 0 0,1 1 0 0 0,0 0 0 0 0,1 0 0 0 0,-1 0 0 0 0,1 1 0 0 0,-1-1 1 0 0,1 0-1 0 0,0 0 0 0 0,1 1 0 0 0,-1-1 0 0 0,1 0 0 0 0,0 1 0 0 0,0-1 1 0 0,0 1-1 0 0,1-1 0 0 0,0 0 0 0 0,-1 1 0 0 0,2-1 0 0 0,-1 0 0 0 0,0 0 0 0 0,1 1 1 0 0,0-1-1 0 0,0-1 0 0 0,0 1 0 0 0,0 0 0 0 0,0 0 0 0 0,1-1 0 0 0,0 1 0 0 0,0-1 1 0 0,0 0-1 0 0,0 0 0 0 0,2 2 15 0 0,5-1 37 0 0,1 0-1 0 0,-1 0 1 0 0,1-1 0 0 0,-1 0-1 0 0,1-1 1 0 0,0 0 0 0 0,0-1-1 0 0,0 0 1 0 0,0-1 0 0 0,0 0 0 0 0,0 0-1 0 0,0-1 1 0 0,0-1 0 0 0,0 0-1 0 0,0-1 1 0 0,0 0 0 0 0,-1 0 0 0 0,1-1-1 0 0,1-1-36 0 0,27-13 217 0 0,0-1 0 0 0,-2-2 0 0 0,0-2 1 0 0,9-8-218 0 0,-24 15 76 0 0,0-1 0 0 0,-1 0 0 0 0,-1-2 0 0 0,0 0 1 0 0,-2-1-1 0 0,14-20-76 0 0,-26 31-7 0 0,0 0 0 0 0,-1-1 1 0 0,0 0-1 0 0,-1-1 0 0 0,0 1 0 0 0,0-1 0 0 0,-1 1 1 0 0,-1-1-1 0 0,1 0 0 0 0,-2 0 0 0 0,0 0 1 0 0,0-3 6 0 0,-2 12-25 0 0,0 1 0 0 0,-1 0 1 0 0,1-1-1 0 0,0 1 0 0 0,0 0 1 0 0,-1 0-1 0 0,1 0 0 0 0,-1 0 1 0 0,1 0-1 0 0,-1 0 0 0 0,0 1 1 0 0,1-1-1 0 0,-1 0 0 0 0,0 1 1 0 0,1-1-1 0 0,-1 1 0 0 0,0 0 0 0 0,0 0 1 0 0,1-1-1 0 0,-1 1 0 0 0,0 0 1 0 0,0 1-1 0 0,0-1 0 0 0,1 0 1 0 0,-1 0-1 0 0,0 1 0 0 0,0-1 1 0 0,1 1-1 0 0,-1-1 0 0 0,0 1 1 0 0,1 0-1 0 0,-1 0 0 0 0,1 0 1 0 0,-1 0-1 0 0,1 0 0 0 0,-1 0 1 0 0,1 0-1 0 0,-1 1 25 0 0,-16 12-44 0 0,1 1-1 0 0,1 1 1 0 0,0 0-1 0 0,1 1 1 0 0,1 1-1 0 0,1 0 1 0 0,0 1-1 0 0,2 0 1 0 0,0 1-1 0 0,1 0 1 0 0,1 1-1 0 0,0 0 1 0 0,2 0-1 0 0,-2 14 45 0 0,7-30-14 0 0,0 0 0 0 0,0 0 0 0 0,1 0 0 0 0,-1 0 0 0 0,2 0-1 0 0,-1 0 1 0 0,0 1 0 0 0,1-1 0 0 0,0 0 0 0 0,0 1 0 0 0,1-1 0 0 0,-1 0-1 0 0,1 0 1 0 0,0 1 0 0 0,1-1 0 0 0,-1 0 0 0 0,1 0 0 0 0,0 0 0 0 0,0-1 0 0 0,1 1-1 0 0,-1 0 1 0 0,1-1 0 0 0,0 1 0 0 0,0-1 0 0 0,1 0 0 0 0,-1 0 0 0 0,1 0-1 0 0,0-1 1 0 0,0 1 0 0 0,0-1 0 0 0,1 0 0 0 0,-1 0 0 0 0,1 0 0 0 0,-1-1-1 0 0,6 2 15 0 0,-1-1-89 0 0,-1 0 0 0 0,1-1 0 0 0,0 0-1 0 0,0-1 1 0 0,0 0 0 0 0,0 0 0 0 0,1-1-1 0 0,-1 0 1 0 0,0-1 0 0 0,0 0 0 0 0,0 0-1 0 0,0-1 1 0 0,0 0 0 0 0,0-1 0 0 0,0 0 89 0 0,33-20-3657 0 0,-8-12-3954 0 0,-26 24 2096 0 0,0 3-422 0 0</inkml:trace>
  <inkml:trace contextRef="#ctx0" brushRef="#br0" timeOffset="3964.179">2695 398 13195 0 0,'0'0'1994'0'0,"0"0"-415"0"0,0 0-259 0 0,0 0-149 0 0,0 0-180 0 0,0 0-167 0 0,0 0-145 0 0,0 0-81 0 0,0 0-44 0 0,0 0-61 0 0,0 0-41 0 0,0 0-19 0 0,27-15-17 0 0,82-45-23 0 0,-100 54-295 0 0,-1 1-1 0 0,1 0 1 0 0,0 1 0 0 0,0 0-1 0 0,0 0 1 0 0,1 1 0 0 0,-1 0-1 0 0,1 0 1 0 0,0 1-1 0 0,9 0-97 0 0,-9 1 14 0 0,-9 0-16 0 0,0 1 0 0 0,0-1 1 0 0,0 0-1 0 0,0 1 0 0 0,0 0 1 0 0,0-1-1 0 0,0 1 0 0 0,1 0 1 0 0,-1-1-1 0 0,0 1 0 0 0,0 0 1 0 0,0 0-1 0 0,0 0 0 0 0,1 0 1 0 0,-1 0-1 0 0,0 0 0 0 0,0 0 1 0 0,0 0-1 0 0,0 1 0 0 0,1-1 1 0 0,-1 0-1 0 0,0 1 0 0 0,0-1 1 0 0,0 1-1 0 0,0-1 0 0 0,0 1 1 0 0,0 0-1 0 0,0-1 0 0 0,0 1 1 0 0,0 0-1 0 0,0 0 0 0 0,-1-1 1 0 0,1 1-1 0 0,0 0 0 0 0,0 0 1 0 0,-1 0-1 0 0,1 0 0 0 0,0 0 1 0 0,-1 0-1 0 0,1 0 0 0 0,-1 0 1 0 0,0 1-1 0 0,1-1 0 0 0,-1 0 1 0 0,0 0-1 0 0,0 0 0 0 0,1 0 1 0 0,-1 0-1 0 0,0 1 0 0 0,0-1 1 0 0,0 0-1 0 0,-1 1 2 0 0,0 6 14 0 0,0-1 1 0 0,-1 1 0 0 0,-1 0-1 0 0,1 0 1 0 0,-1-1 0 0 0,0 0-1 0 0,-1 1 1 0 0,0-1-1 0 0,0-1 1 0 0,-1 1 0 0 0,1 0-1 0 0,-1-1 1 0 0,-1 0-1 0 0,0 0-14 0 0,-26 39 72 0 0,13-16-48 0 0,12-20-19 0 0,0 0 0 0 0,1 1 0 0 0,0 0-1 0 0,0 0 1 0 0,1 0 0 0 0,1 1 0 0 0,0 0 0 0 0,0-1-1 0 0,1 1 1 0 0,0 1 0 0 0,1-1 0 0 0,0 0-1 0 0,1 1 1 0 0,0-1 0 0 0,1 6-5 0 0,2-14 10 0 0,0 1 0 0 0,0-1 0 0 0,1 0 0 0 0,-1 0 0 0 0,1 0 0 0 0,0 0 0 0 0,0-1 0 0 0,0 1 0 0 0,0-1 1 0 0,0 0-1 0 0,0 0 0 0 0,1 0 0 0 0,-1 0 0 0 0,1 0 0 0 0,-1-1 0 0 0,1 1 0 0 0,0-1 0 0 0,0 0 0 0 0,-1 0 0 0 0,1-1 0 0 0,0 1 0 0 0,0-1 0 0 0,0 0 0 0 0,0 0 0 0 0,0 0 0 0 0,2-1-10 0 0,75-3-206 0 0,-27-11-4290 0 0,-48 13 3002 0 0,7-2-2980 0 0,-5-1-1839 0 0,-3-1-3332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26.1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175 100,'-19'19,"2"1,0 1,2 0,0 1,1 1,1 1,2-1,0 2,1 0,2 0,0 0,0 13,6-32,0 1,1 0,-1-1,2 1,-1 0,1 0,0 0,0 0,1 0,0 0,0-1,1 1,-1 0,2-1,-1 1,1-1,0 0,0 0,0 0,1 0,0 0,0-1,1 0,0 1,-1-2,2 1,-1-1,0 1,1-2,0 1,0-1,0 1,0-2,1 1,0 0,-4-3,1 0,-1 0,1 0,0 0,-1-1,1 1,0-1,-1 0,1 0,-1 0,0-1,1 1,-1-1,0 0,0 1,0-2,0 1,0 0,0 0,-1-1,1 0,-1 1,1-1,-1 0,0 0,0-1,-1 1,2-3,30-100,-33 78,0 0,-2 0,-1 0,-1 0,-2 0,0 1,-2 0,-1 0,-7-11,-40-105,44 121</inkml:trace>
</inkml:ink>
</file>

<file path=ppt/ink/ink8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3385 0 0,'0'0'2448'0'0,"0"0"-454"0"0,0 0-263 0 0,0 0-65 0 0,0 0-90 0 0,0 0-233 0 0,0 0-300 0 0,0 0-292 0 0,0 0-254 0 0,0 0-179 0 0,0 0-32 0 0,0 0 100 0 0,0 0 157 0 0,9 2 139 0 0,293 26 4013 0 0,-63-25-4181 0 0,-239-3-778 0 0,0 0-150 0 0,-4-7-7343 0 0,-13 0-2098 0 0,9 7 4287 0 0</inkml:trace>
  <inkml:trace contextRef="#ctx0" brushRef="#br0" timeOffset="262.676">277 0 9978 0 0,'0'0'1809'0'0,"0"0"-612"0"0,0 0-411 0 0,0 0-56 0 0,0 0 216 0 0,0 0 162 0 0,0 0 55 0 0,0 0-33 0 0,0 0-222 0 0,0 0-231 0 0,0 0-133 0 0,0 0-78 0 0,4 34-66 0 0,12 104-64 0 0,0 96 296 0 0,-15-222-320 0 0,6 30-3157 0 0,-6-41 2612 0 0,-1 0 1 0 0,0 0 0 0 0,1 0-1 0 0,-1-1 1 0 0,1 1 0 0 0,0 0-1 0 0,-1 0 1 0 0,1-1 0 0 0,0 1-1 0 0,-1 0 1 0 0,1-1-1 0 0,0 1 1 0 0,0-1 0 0 0,0 1-1 0 0,-1-1 1 0 0,1 1 0 0 0,0-1-1 0 0,0 1 1 0 0,0-1 0 0 0,0 0-1 0 0,0 1 1 0 0,0-1 0 0 0,0 0-1 0 0,0 0 1 0 0,0 0-1 0 0,0 0 1 0 0,0 0 0 0 0,0 0-1 0 0,0 0 1 0 0,0 0 0 0 0,0 0-1 0 0,0-1 1 0 0,0 1 0 0 0,-1 0-1 0 0,1 0 1 0 0,0-1-1 0 0,0 1 1 0 0,0-1 0 0 0,0 1-1 0 0,0-1 233 0 0,27-16-8375 0 0,-20 10 5768 0 0</inkml:trace>
</inkml:ink>
</file>

<file path=ppt/ink/ink8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57 13739 0 0,'0'0'1760'0'0,"0"0"-297"0"0,0 0-232 0 0,0 0-67 0 0,0 0-85 0 0,0 0-146 0 0,0 0-196 0 0,0 0-149 0 0,0 0-61 0 0,0 0-43 0 0,0 0-20 0 0,0 0 7 0 0,0 0-28 0 0,-7 33-55 0 0,-23 105-51 0 0,26-123-265 0 0,0-1-1 0 0,0 1 0 0 0,1-1 0 0 0,1 1 0 0 0,0 0-1 0 0,1 0 1 0 0,1 0 0 0 0,0 0 0 0 0,1 0 0 0 0,1 5-71 0 0,36 86 96 0 0,5-54-728 0 0,-42-51 358 0 0,1 0 1 0 0,-1 1 0 0 0,1-1 0 0 0,0 0 0 0 0,0-1 0 0 0,0 1-1 0 0,0 0 1 0 0,0-1 0 0 0,0 1 0 0 0,0-1 0 0 0,0 1 0 0 0,0-1 0 0 0,0 0-1 0 0,0 0 1 0 0,0 0 0 0 0,0 0 0 0 0,0 0 0 0 0,0 0 0 0 0,0 0-1 0 0,0-1 1 0 0,0 1 0 0 0,0-1 0 0 0,0 0 0 0 0,1 0 273 0 0,24-23-13399 0 0,-23 16 7372 0 0</inkml:trace>
  <inkml:trace contextRef="#ctx0" brushRef="#br0" timeOffset="255.212">1 525 10658 0 0,'0'0'2279'0'0,"0"0"-745"0"0,0 0-554 0 0,0 0-23 0 0,0 0 201 0 0,0 0 127 0 0,0 0 30 0 0,0 0-104 0 0,0 0-254 0 0,0 0-201 0 0,0 0-149 0 0,0 0-85 0 0,0 0-64 0 0,35 6-58 0 0,110 18-85 0 0,-57-25 40 0 0,-72-3-296 0 0,288-61-1333 0 0,-259 64-1907 0 0,-26 1-770 0 0,-17 0 3327 0 0,3 1-2998 0 0,-3 2-2341 0 0,1 0-1228 0 0</inkml:trace>
  <inkml:trace contextRef="#ctx0" brushRef="#br0" timeOffset="733.634">111 793 6073 0 0,'0'0'3709'0'0,"0"0"-1651"0"0,0 0-642 0 0,0 0 32 0 0,0 0 51 0 0,0 0-122 0 0,0 0-218 0 0,0 0-194 0 0,0 0-141 0 0,0 0-149 0 0,0 0-115 0 0,0 0-96 0 0,27-11-66 0 0,85-36-71 0 0,-50 32 138 0 0,58 12-101 0 0,-118 3-359 0 0,0 1-1 0 0,-1 0 1 0 0,1 0-1 0 0,0-1 1 0 0,0 1-1 0 0,-1 1 1 0 0,1-1-1 0 0,0 0 1 0 0,-1 0 0 0 0,1 1-1 0 0,-1-1 1 0 0,0 0-1 0 0,1 1 1 0 0,-1-1-1 0 0,0 1 1 0 0,0 0-1 0 0,0 0 1 0 0,0-1-1 0 0,0 1 1 0 0,0 0 0 0 0,-1 0-1 0 0,1 0 1 0 0,-1 0-1 0 0,1 0 1 0 0,-1 0-1 0 0,0-1 1 0 0,0 1-1 0 0,1 0 1 0 0,-1 0-1 0 0,-1 0 1 0 0,1 0 0 0 0,0 0-1 0 0,0 0 1 0 0,-1 0-1 0 0,1 0 1 0 0,-1 0-1 0 0,0 0 1 0 0,1 0-1 0 0,-1 0 1 0 0,0-1-1 0 0,0 1 1 0 0,0 0 0 0 0,0-1-1 0 0,-2 2-4 0 0,-81 86 310 0 0,-103 95 79 0 0,185-183-361 0 0,1 0 0 0 0,-1 1-1 0 0,1-1 1 0 0,-1 1 0 0 0,1-1 0 0 0,0 1 0 0 0,-1 0 0 0 0,1-1-1 0 0,0 1 1 0 0,0 0 0 0 0,0 0 0 0 0,1 0 0 0 0,-1 0 0 0 0,0 0 0 0 0,1 0-1 0 0,-1 0 1 0 0,1 0 0 0 0,-1 0 0 0 0,1 0 0 0 0,0 0 0 0 0,0 0-1 0 0,0 0 1 0 0,0 0 0 0 0,1 0 0 0 0,-1 1 0 0 0,0-1 0 0 0,1 0-1 0 0,0 0 1 0 0,-1 0 0 0 0,1 0 0 0 0,0-1 0 0 0,0 1 0 0 0,0 0-1 0 0,0 0 1 0 0,0 0 0 0 0,0-1 0 0 0,1 1 0 0 0,-1-1 0 0 0,1 1 0 0 0,-1-1-1 0 0,1 1 1 0 0,-1-1 0 0 0,1 0 0 0 0,0 0 0 0 0,0 0 0 0 0,-1 0-1 0 0,1 0 1 0 0,1 0-28 0 0,13 0 112 0 0,0-1-1 0 0,1 0 1 0 0,-1-1 0 0 0,0-1-1 0 0,1-1 1 0 0,-1 0 0 0 0,0-1-1 0 0,-1-1 1 0 0,1 0 0 0 0,-1-1-1 0 0,2-2-111 0 0,34-10-29 0 0,27-6-1341 0 0,-44 15-2172 0 0,6-3-8680 0 0,-30 9 2141 0 0</inkml:trace>
  <inkml:trace contextRef="#ctx0" brushRef="#br0" timeOffset="1435.811">787 974 13555 0 0,'0'0'1687'0'0,"0"0"-357"0"0,0 0-72 0 0,0 0 79 0 0,0 0 11 0 0,0 0-102 0 0,0 0-190 0 0,0 0-176 0 0,0 0-165 0 0,20-31-143 0 0,65-97-95 0 0,60-48 1070 0 0,-25 51-908 0 0,-76 95-695 0 0,-31 78-81 0 0,-19 146 45 0 0,6-191 90 0 0,0 0-1 0 0,0 0 1 0 0,0 0 0 0 0,1 0-1 0 0,-1 0 1 0 0,1 0 0 0 0,0-1-1 0 0,-1 1 1 0 0,1 0 0 0 0,1-1-1 0 0,-1 1 1 0 0,0 0 0 0 0,1-1-1 0 0,-1 1 1 0 0,1-1 0 0 0,0 0-1 0 0,0 0 1 0 0,0 0 0 0 0,0 0-1 0 0,0 0 1 0 0,0 0 0 0 0,1 0-1 0 0,-1 0 1 0 0,0-1 0 0 0,1 1-1 0 0,0-1 1 0 0,-1 0 0 0 0,1 0-1 0 0,0 0 1 0 0,-1 0 0 0 0,1 0-1 0 0,0-1 1 0 0,0 1 0 0 0,0-1-1 0 0,0 0 1 0 0,0 0 0 0 0,-1 0-1 0 0,1 0 1 0 0,0 0 0 0 0,0-1-1 0 0,0 1 1 0 0,0-1 0 0 0,0 0-1 0 0,-1 0 1 0 0,1 0 0 0 0,0 0-1 0 0,-1 0 1 0 0,1 0 0 0 0,-1-1-1 0 0,1 0 1 0 0,-1 1 0 0 0,0-1-1 0 0,1 0 1 0 0,-1 0 0 0 0,0-1 2 0 0,147-150-42 0 0,-30 9-130 0 0,-86 115 151 0 0,-32 28-3 0 0,-1 1-4 0 0,0 0-19 0 0,0 13-133 0 0,-11 111 335 0 0,8-105-200 0 0,0 0 0 0 0,0 1 0 0 0,2-1-1 0 0,1 1 1 0 0,0-1 0 0 0,1 1 0 0 0,4 17 45 0 0,32 26-3127 0 0,-17-49-714 0 0,2-7-3278 0 0,-13-6 887 0 0,-5 2-8 0 0</inkml:trace>
  <inkml:trace contextRef="#ctx0" brushRef="#br0" timeOffset="1868.317">1990 315 14259 0 0,'0'0'2397'0'0,"0"0"-638"0"0,0 0-351 0 0,0 0-183 0 0,0 0-275 0 0,0 0-282 0 0,0 0-242 0 0,0 0-150 0 0,0 0-46 0 0,0 0 4 0 0,0 0 18 0 0,0 0 35 0 0,0 0 25 0 0,-2 25-11 0 0,-6 83-30 0 0,19-32 147 0 0,-3-45-354 0 0,2-1 0 0 0,1 0-1 0 0,2-1 1 0 0,0 0-1 0 0,2-1 1 0 0,5 5-64 0 0,14 40 5 0 0,2-6 2 0 0,-16-22-156 0 0,-5-61 662 0 0,52-146 64 0 0,-13 48-466 0 0,53-112-95 0 0,-69 155-1427 0 0,-19 60-3000 0 0,-4 10-3267 0 0,-9 1 1559 0 0,-2 0-1397 0 0</inkml:trace>
  <inkml:trace contextRef="#ctx0" brushRef="#br0" timeOffset="2357.521">2703 94 8722 0 0,'0'0'2528'0'0,"0"0"-395"0"0,0 0-289 0 0,0 0-174 0 0,0 0-192 0 0,0 0-190 0 0,0 0-209 0 0,0 0-187 0 0,0 0-169 0 0,0 0-164 0 0,0 0-82 0 0,0 0-65 0 0,1-8-48 0 0,5-22-30 0 0,36-2 678 0 0,-28 27-901 0 0,1 1-1 0 0,-1 0 1 0 0,1 0 0 0 0,0 2 0 0 0,0 0 0 0 0,1 0 0 0 0,-1 2-1 0 0,0 0 1 0 0,13 1-111 0 0,-26 0 0 0 0,0-1-1 0 0,-1 1 0 0 0,1-1 1 0 0,-1 1-1 0 0,1-1 0 0 0,-1 1 1 0 0,1 0-1 0 0,-1 0 0 0 0,1 0 1 0 0,-1 0-1 0 0,0 0 0 0 0,1 0 1 0 0,-1 0-1 0 0,0 1 0 0 0,0-1 1 0 0,0 0-1 0 0,0 1 0 0 0,0-1 1 0 0,0 0-1 0 0,0 1 0 0 0,-1-1 1 0 0,1 1-1 0 0,0 0 0 0 0,-1-1 1 0 0,1 1-1 0 0,-1-1 0 0 0,0 1 1 0 0,1 0-1 0 0,-1-1 0 0 0,0 1 1 0 0,0 0-1 0 0,0 0 0 0 0,0-1 1 0 0,0 1-1 0 0,-1 0 0 0 0,1-1 1 0 0,0 1-1 0 0,-1-1 0 0 0,0 3 1 0 0,-25 63-2 0 0,-103 135 45 0 0,122-128 20 0 0,9-72-48 0 0,0 0 1 0 0,0 0 0 0 0,0 0-1 0 0,0 0 1 0 0,0 0 0 0 0,1 0 0 0 0,-1-1-1 0 0,1 1 1 0 0,-1-1 0 0 0,1 0-1 0 0,-1 1 1 0 0,1-1 0 0 0,0-1-1 0 0,0 1 1 0 0,0 0 0 0 0,-1-1 0 0 0,1 1-1 0 0,0-1 1 0 0,0 0 0 0 0,0 0-1 0 0,0 0 1 0 0,0 0 0 0 0,0 0-1 0 0,0-1 1 0 0,-1 1 0 0 0,2-1-16 0 0,5 0 49 0 0,114-38-377 0 0,-87 28-1303 0 0,-5 2-3103 0 0,-12 2-4264 0 0,-14 4-2358 0 0</inkml:trace>
  <inkml:trace contextRef="#ctx0" brushRef="#br0" timeOffset="8823.933">1968 50 0 0 0,'0'0'672'0'0,"0"0"512"0"0,0 0 123 0 0,0 0-21 0 0,0 0-8 0 0,0 0-17 0 0,0 0-34 0 0,0 0-52 0 0,-2 0-371 0 0,-3 0 9229 0 0,30 29-5572 0 0,46-14-3027 0 0,-66-15-1218 0 0,177 7 1128 0 0,-108 0-1164 0 0,-6 8 4 0 0,-57-7-80 0 0,47 3 45 0 0,-58-11-182 0 0,0 0 36 0 0,0 0 9 0 0,0 0 14 0 0,0 0 18 0 0,0 0-16 0 0,0 0 14 0 0,0 0-1 0 0,0 0-1 0 0,0 0-3 0 0,0 0-9 0 0,0 0 6 0 0,0 0 8 0 0,0 0-10 0 0,0 0-13 0 0,0 0-7 0 0,0 0-13 0 0,0 0 9 0 0,0 0 10 0 0,0 0-14 0 0,0 0-22 0 0,0 0 16 0 0,0 0 1 0 0,0 0 18 0 0,0 0 15 0 0,0 0-37 0 0,0 0-11 0 0,0 0 4 0 0,0 0 16 0 0,0 0 5 0 0,0 0 1 0 0,0 0-20 0 0,0 0-4 0 0,-4-3-4206 0 0,2 2-633 0 0,1 0-3761 0 0,1-2-2428 0 0</inkml:trace>
</inkml:ink>
</file>

<file path=ppt/ink/ink8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15.03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247 264 5137 0 0,'0'0'1482'0'0,"0"0"87"0"0,0 0 122 0 0,0 0 146 0 0,0 0 47 0 0,0 0-109 0 0,0 0-254 0 0,0 0-334 0 0,0 0-303 0 0,0 0-263 0 0,0 0-185 0 0,-3-2-90 0 0,4 2-324 0 0,-1 1 0 0 0,0-1 0 0 0,0 0 0 0 0,0 1 0 0 0,0-1 0 0 0,1 1 0 0 0,-1-1 0 0 0,0 1 0 0 0,0-1 0 0 0,0 0 0 0 0,0 1 0 0 0,0-1 0 0 0,0 1 0 0 0,0-1 0 0 0,0 1 0 0 0,0-1 0 0 0,-1 0 1 0 0,1 1-1 0 0,0-1 0 0 0,0 1 0 0 0,0-1 0 0 0,0 0 0 0 0,-1 1 0 0 0,1-1 0 0 0,0 1 0 0 0,0-1 0 0 0,-1 0 0 0 0,1 1 0 0 0,0-1 0 0 0,0 0 0 0 0,-1 0 0 0 0,1 1 0 0 0,0-1 0 0 0,-1 0 0 0 0,1 0 0 0 0,-1 1 0 0 0,1-1 0 0 0,0 0 0 0 0,-1 0 1 0 0,1 0-1 0 0,-1 0 0 0 0,1 0 0 0 0,0 1 0 0 0,-1-1 0 0 0,1 0 0 0 0,-1 0 0 0 0,1 0 0 0 0,-1 0 0 0 0,1 0 0 0 0,0 0 0 0 0,-1 0 0 0 0,1-1 0 0 0,-1 1 0 0 0,1 0 0 0 0,-1 0 0 0 0,1 0-22 0 0,0 12 97 0 0,0 112 1016 0 0,-5 1 1 0 0,-8 21-1114 0 0,-57 193 363 0 0,6-192-526 0 0,63-146 155 0 0,0 0 1 0 0,1 0-1 0 0,-1 0 1 0 0,-1 0-1 0 0,1 0 0 0 0,0 0 1 0 0,0 0-1 0 0,0 0 1 0 0,0 0-1 0 0,-1 0 1 0 0,1-1-1 0 0,0 1 1 0 0,-1-1-1 0 0,1 1 0 0 0,0-1 1 0 0,-1 1-1 0 0,1-1 1 0 0,-1 0-1 0 0,1 0 1 0 0,-1 0-1 0 0,1 0 1 0 0,-1 0-1 0 0,1 0 0 0 0,0 0 1 0 0,-1 0-1 0 0,1 0 1 0 0,-1-1-1 0 0,1 1 1 0 0,-1 0-1 0 0,1-1 1 0 0,0 1-1 0 0,-1-1 0 0 0,1 0 1 0 0,0 0-1 0 0,0 1 1 0 0,-1-1-1 0 0,1 0 1 0 0,0 0-1 0 0,0 0 1 0 0,0 0-1 0 0,0 0 0 0 0,0 0 1 0 0,0 0-1 0 0,0-1 1 0 0,1 1-1 0 0,-1 0 1 0 0,0 0-1 0 0,1-1 1 0 0,-1 1-1 0 0,1-1 0 0 0,-1 0 8 0 0,-4-11-51 0 0,2 0-1 0 0,-1 0 0 0 0,2 0 0 0 0,-1 0 0 0 0,2-1 1 0 0,0 1-1 0 0,0 0 0 0 0,2-1 0 0 0,0-11 52 0 0,0-12-40 0 0,5-17 38 0 0,3-1 1 0 0,1 1-1 0 0,3 1 1 0 0,3 0-1 0 0,1 1 1 0 0,3 0-1 0 0,3 2 1 0 0,1 0-1 0 0,11-13 2 0 0,-16 24 41 0 0,2 1-1 0 0,1 0 1 0 0,2 2-1 0 0,2 1 1 0 0,1 1-1 0 0,2 1 0 0 0,0 2 1 0 0,3 0-1 0 0,2 1-40 0 0,-27 24 23 0 0,0 0 0 0 0,0 1-1 0 0,0 0 1 0 0,0 0 0 0 0,1 1-1 0 0,0 0 1 0 0,0 0 0 0 0,0 1-1 0 0,0 0 1 0 0,0 0 0 0 0,1 1-1 0 0,-1 0 1 0 0,1 1 0 0 0,0-1-1 0 0,6 1-22 0 0,-13 2 6 0 0,1 0-1 0 0,-1 0 1 0 0,0 0-1 0 0,0 0 0 0 0,-1 0 1 0 0,1 0-1 0 0,0 0 1 0 0,0 1-1 0 0,0-1 0 0 0,-1 1 1 0 0,1-1-1 0 0,-1 1 1 0 0,1 0-1 0 0,-1-1 0 0 0,0 1 1 0 0,0 0-1 0 0,0 0 1 0 0,0 0-1 0 0,0 0 0 0 0,0 0 1 0 0,0 0-1 0 0,0 0 0 0 0,-1 1 1 0 0,1-1-1 0 0,-1 0 1 0 0,0 0-1 0 0,0 0 0 0 0,0 1 1 0 0,0-1-1 0 0,0 0-5 0 0,-1 75 191 0 0,-3-55-145 0 0,-1 0 1 0 0,-2-1 0 0 0,0 0-1 0 0,-1 0 1 0 0,-1 0 0 0 0,-1-1 0 0 0,-1-1-1 0 0,-6 9-46 0 0,11-18 15 0 0,-29 42 52 0 0,-2-1 0 0 0,-2-3-1 0 0,-3-1 1 0 0,-1-2 0 0 0,-7 3-67 0 0,14-13 10 0 0,33-32-9 0 0,1-2-3 0 0,0 0 0 0 0,1 0 1 0 0,-1 0-1 0 0,1 0 1 0 0,-1 0-1 0 0,1 0 0 0 0,-1 1 1 0 0,1-1-1 0 0,0 0 0 0 0,-1 1 1 0 0,1-1-1 0 0,0 1 1 0 0,0 0-1 0 0,0-1 0 0 0,0 1 1 0 0,1 0-1 0 0,-1-1 1 0 0,0 1-1 0 0,1 0 0 0 0,-1 0 1 0 0,1 0-1 0 0,0 0 1 0 0,-1-1-1 0 0,1 1 0 0 0,0 0 1 0 0,0 0-1 0 0,0 0 0 0 0,0 0 1 0 0,1 0-1 0 0,-1 0 1 0 0,0-1-1 0 0,1 1 0 0 0,-1 0 1 0 0,1 0-1 0 0,0 0 1 0 0,0-1-1 0 0,0 2 2 0 0,42 52 63 0 0,36 33 317 0 0,-25-22 69 0 0,-21-18-42 0 0,-21-26-235 0 0,8-14-2117 0 0,10-16-14609 0 0,-25 4 8630 0 0</inkml:trace>
  <inkml:trace contextRef="#ctx0" brushRef="#br0" timeOffset="247.965">731 691 10090 0 0,'0'0'1319'0'0,"0"0"-68"0"0,0 0 8 0 0,0 0 77 0 0,0 0-23 0 0,0 0-148 0 0,0 0-186 0 0,-17 36-215 0 0,-50 111-228 0 0,50-76-22 0 0,18-60-405 0 0,0-8-59 0 0,-1 1-1 0 0,1-1 1 0 0,-1 0-1 0 0,1 0 1 0 0,0 1-1 0 0,0-1 1 0 0,0 0-1 0 0,0 0 1 0 0,1 0-1 0 0,0 0 1 0 0,-1 0-1 0 0,1 0 1 0 0,0-1-1 0 0,0 1 1 0 0,0-1-1 0 0,1 1 1 0 0,-1-1-1 0 0,1 0 1 0 0,-1 1-1 0 0,1-1 1 0 0,0-1-1 0 0,-1 1 1 0 0,1 0-1 0 0,0-1 1 0 0,0 1-1 0 0,1-1 1 0 0,-1 0-1 0 0,0 0 1 0 0,0 0-1 0 0,0-1 1 0 0,1 1-1 0 0,-1-1 1 0 0,0 0-1 0 0,2 1-49 0 0,3-1 113 0 0,-1 1-1 0 0,1-1 1 0 0,0 0-1 0 0,-1-1 1 0 0,1 0 0 0 0,0 0-1 0 0,-1 0 1 0 0,1-1-1 0 0,-1 0 1 0 0,0-1 0 0 0,1 0-1 0 0,-1 0 1 0 0,0 0-1 0 0,-1-1 1 0 0,1 0 0 0 0,-1 0-1 0 0,1-1 1 0 0,-1 0-1 0 0,-1 0 1 0 0,1 0 0 0 0,-1-1-1 0 0,0 0 1 0 0,0 0-1 0 0,0 0 1 0 0,-1 0 0 0 0,0-1-1 0 0,0 0 1 0 0,0-2-113 0 0,0 4 4 0 0,-1-1-1 0 0,0-1 1 0 0,0 1 0 0 0,0 0 0 0 0,-1-1-1 0 0,0 1 1 0 0,0-1 0 0 0,-1 0 0 0 0,0 0-1 0 0,0 1 1 0 0,0-1 0 0 0,-1 0 0 0 0,0 0 0 0 0,0 0-1 0 0,-1 0 1 0 0,0 0 0 0 0,0 0 0 0 0,-1 1-1 0 0,1-1 1 0 0,-1 0 0 0 0,-1 1 0 0 0,0 0 0 0 0,1-1-1 0 0,-2 1 1 0 0,1 0 0 0 0,-1 0 0 0 0,0 1-1 0 0,0-1 1 0 0,-2-1-4 0 0,-74-32-2870 0 0,51 35-1584 0 0,-1 3-5029 0 0,22 1 710 0 0</inkml:trace>
  <inkml:trace contextRef="#ctx0" brushRef="#br0" timeOffset="556.428">1255 110 17292 0 0,'0'0'1768'0'0,"0"0"-264"0"0,0 0-237 0 0,0 0-162 0 0,0 0-207 0 0,0 0-203 0 0,0 0-169 0 0,0 0-142 0 0,0 0-122 0 0,0 0-51 0 0,0 0-9 0 0,0 0-45 0 0,0 0-9 0 0,-3 37-19 0 0,-10 120-37 0 0,10 50 163 0 0,11 293-1178 0 0,-8-492-467 0 0,0 1 3331 0 0,0-4-3457 0 0,-2-3-4196 0 0,0-3-6029 0 0,-2 1 4187 0 0</inkml:trace>
  <inkml:trace contextRef="#ctx0" brushRef="#br0" timeOffset="1420.973">900 750 12403 0 0,'0'0'1265'0'0,"0"0"-293"0"0,0 0-102 0 0,0 0 48 0 0,0 0 56 0 0,0 0-71 0 0,0 0-113 0 0,0 0-133 0 0,0 0-158 0 0,0 0-148 0 0,37-8-110 0 0,118-28-66 0 0,10-5 63 0 0,87-17-3850 0 0,-11 22-9331 0 0,-220 35 13386 0 0,-21 1 730 0 0,0 0 590 0 0,0 1 2473 0 0,-11 6-2776 0 0,-66 37 3802 0 0,-30 40-2950 0 0,-19 45-792 0 0,120-121-1497 0 0,0 0 0 0 0,0 1 0 0 0,0 0 0 0 0,1 0 0 0 0,1 0-1 0 0,0 0 1 0 0,0 1 0 0 0,0-1 0 0 0,2 1 0 0 0,-1 0 0 0 0,1 0 0 0 0,0 1 0 0 0,1 1-23 0 0,1-11 0 0 0,0 1 1 0 0,1-1 0 0 0,-1 1-1 0 0,1-1 1 0 0,-1 1 0 0 0,1-1-1 0 0,0 0 1 0 0,-1 1 0 0 0,1-1-1 0 0,0 0 1 0 0,0 1 0 0 0,0-1-1 0 0,0 0 1 0 0,0 0 0 0 0,0 0-1 0 0,0 0 1 0 0,0 0 0 0 0,1 0-1 0 0,-1 0 1 0 0,0 0 0 0 0,0-1-1 0 0,1 1 1 0 0,-1 0 0 0 0,1-1-1 0 0,-1 1 1 0 0,1-1 0 0 0,-1 1-1 0 0,1-1 1 0 0,-1 0 0 0 0,1 0-1 0 0,-1 1 1 0 0,1-1 0 0 0,-1 0-1 0 0,1 0 1 0 0,-1-1 0 0 0,1 1-1 0 0,-1 0 1 0 0,1-1-1 0 0,61-15 251 0 0,-20-13-115 0 0,-2-3 0 0 0,0-1 0 0 0,-3-1 0 0 0,33-39-136 0 0,-31 43-47 0 0,-33 75-86 0 0,-9-15 150 0 0,1-23-24 0 0,0-1 0 0 0,0 1 0 0 0,1-1 0 0 0,0 1 0 0 0,0-1 0 0 0,0 1 0 0 0,1-1 0 0 0,0 0 0 0 0,0 1 0 0 0,1-1 0 0 0,0 0 0 0 0,0 0 0 0 0,0 0 0 0 0,1 0 0 0 0,-1 0 0 0 0,1 0 0 0 0,1 0 0 0 0,-1-1 0 0 0,2 1 7 0 0,-3-4-3 0 0,1 1-3 0 0,0 0 0 0 0,0 0-1 0 0,0-1 1 0 0,0 1 0 0 0,1-1 0 0 0,-1 0 0 0 0,1 0-1 0 0,-1 0 1 0 0,1 0 0 0 0,0-1 0 0 0,0 1 0 0 0,0-1-1 0 0,0 0 1 0 0,0 0 0 0 0,0-1 0 0 0,0 1 0 0 0,3-1 6 0 0,64-15 66 0 0,-52 2-15 0 0,0-1-1 0 0,-2-1 0 0 0,1-1 1 0 0,-2 0-1 0 0,0-2 0 0 0,-1 1 0 0 0,0-2-50 0 0,84-111 449 0 0,-70 81-402 0 0,-3-1 1 0 0,-1-1 0 0 0,-3-2 0 0 0,-2 0 0 0 0,-2-1-1 0 0,-3-1 1 0 0,8-53-48 0 0,-8-61-21 0 0,-31 117 194 0 0,16 51-164 0 0,-1 1-1 0 0,1-1 1 0 0,-1 0-1 0 0,0 0 0 0 0,1 0 1 0 0,-1 0-1 0 0,0 0 1 0 0,0 1-1 0 0,1-1 0 0 0,-1 0 1 0 0,0 0-1 0 0,0 1 1 0 0,0-1-1 0 0,0 1 0 0 0,0-1 1 0 0,0 1-1 0 0,0-1 1 0 0,0 1-1 0 0,0 0 0 0 0,0-1 1 0 0,0 1-1 0 0,0 0 1 0 0,0 0-1 0 0,-1 0 0 0 0,1 0 1 0 0,0 0-1 0 0,0 0 1 0 0,0 0-1 0 0,0 0 0 0 0,0 0 1 0 0,0 1-1 0 0,0-1 1 0 0,0 0-1 0 0,0 1 0 0 0,0-1 1 0 0,0 1-1 0 0,0-1 0 0 0,0 1 1 0 0,0-1-1 0 0,0 1 1 0 0,0 0-1 0 0,0-1 0 0 0,1 1 1 0 0,-1 0-1 0 0,0 0 1 0 0,0 0-1 0 0,0 0-8 0 0,-10 14 11 0 0,1 0-1 0 0,0 0 1 0 0,1 1 0 0 0,1 1-1 0 0,0-1 1 0 0,1 1 0 0 0,1 0-1 0 0,1 1 1 0 0,0 0 0 0 0,1-1-1 0 0,-1 15-10 0 0,-6 36 105 0 0,3 0-1 0 0,3 1 1 0 0,4 52-105 0 0,4-93 8 0 0,2 0 1 0 0,0 0-1 0 0,2-1 1 0 0,1 0 0 0 0,2 0-1 0 0,4 10-8 0 0,-8-21 1 0 0,72 145-34 0 0,-52-87-378 0 0,-24-77-3746 0 0,-37-43-12576 0 0,31 40 12252 0 0</inkml:trace>
  <inkml:trace contextRef="#ctx0" brushRef="#br0" timeOffset="1670.349">1963 548 14899 0 0,'0'0'1318'0'0,"0"0"-305"0"0,0 0-60 0 0,0 0 153 0 0,0 0 116 0 0,0 0-36 0 0,0 0-186 0 0,0 0-203 0 0,0 0-149 0 0,0 0-125 0 0,35 7-79 0 0,113 23-52 0 0,39-1 643 0 0,-105-21-855 0 0,141 31-2435 0 0,-197-31-427 0 0,-15-4-530 0 0,0-1-3862 0 0,-6-2-4267 0 0</inkml:trace>
  <inkml:trace contextRef="#ctx0" brushRef="#br0" timeOffset="1971.975">2746 809 14643 0 0,'0'0'1615'0'0,"0"0"-288"0"0,0 0-57 0 0,0 0-50 0 0,0 0-186 0 0,0 0-268 0 0,0 0-243 0 0,0 0-188 0 0,-4 32-144 0 0,-14 97-102 0 0,15-84-46 0 0,16-31-745 0 0,6-36-5649 0 0,-12-55-6636 0 0,-5-1 8349 0 0,-32-156 10518 0 0,-3 43 8342 0 0,31 181-13549 0 0,-1 0-1171 0 0,4 18-740 0 0,16 41-3548 0 0,24 15-7249 0 0,-33-55 11439 0 0,3-2 596 0 0</inkml:trace>
  <inkml:trace contextRef="#ctx0" brushRef="#br0" timeOffset="2217.196">2879 570 0 0 0,'0'0'2907'0'0,"0"0"518"0"0,0 0-99 0 0,0 0-456 0 0,0 0-429 0 0,0 0-430 0 0,0 0-391 0 0,0 0-361 0 0,0 0-334 0 0,0 0-266 0 0,0 0-204 0 0,-4 31-159 0 0,-14 98-113 0 0,4-28-14 0 0,13-97-168 0 0,0 0-1 0 0,1 1 1 0 0,0-1 0 0 0,0 0-1 0 0,0 0 1 0 0,1 0 0 0 0,-1 0-1 0 0,1 0 1 0 0,0 0-1 0 0,0 0 1 0 0,1 0 0 0 0,-1 0-1 0 0,1 0 1 0 0,0-1 0 0 0,-1 1-1 0 0,2-1 1 0 0,-1 1-1 0 0,0-1 1 0 0,1 0 0 0 0,0 1-1 0 0,-1-1 1 0 0,1-1 0 0 0,0 1-1 0 0,1 0 1 0 0,-1-1-1 0 0,0 0 1 0 0,1 1 0 0 0,-1-1-1 0 0,1-1 1 0 0,0 1 0 0 0,0 0-1 0 0,0-1 1 0 0,0 0 0 0 0,0 0-1 0 0,0 0 1 0 0,1 0-1 0 0,4 0 87 0 0,-1 0 0 0 0,1 0 0 0 0,-1-1 0 0 0,1 0 1 0 0,-1-1-1 0 0,1 0 0 0 0,-1 0 0 0 0,0-1 0 0 0,1 0 0 0 0,-1 0 1 0 0,0-1-1 0 0,0 0 0 0 0,0 0 0 0 0,0-1-87 0 0,1 1 137 0 0,0-1 0 0 0,0 0 0 0 0,0-1 1 0 0,-1 1-1 0 0,1-1 0 0 0,-1-1 0 0 0,0 0 0 0 0,-1 0 0 0 0,0 0 0 0 0,0-1 1 0 0,0 0-1 0 0,-1-1 0 0 0,0 1 0 0 0,0-1 0 0 0,-1 0 0 0 0,0-1 0 0 0,0 1 0 0 0,-1-1 1 0 0,0 0-1 0 0,-1 0 0 0 0,0 0 0 0 0,0-1 0 0 0,-1 1 0 0 0,0-1 0 0 0,-1 1 1 0 0,0-1-1 0 0,0 0 0 0 0,-1 0 0 0 0,-1-7-137 0 0,-1 12-7 0 0,-1 0 1 0 0,0 0-1 0 0,0 1 0 0 0,0-1 1 0 0,0 1-1 0 0,-1-1 1 0 0,0 1-1 0 0,0 0 0 0 0,0 0 1 0 0,0 1-1 0 0,-1-1 0 0 0,1 1 1 0 0,-1 0-1 0 0,0 0 0 0 0,0 1 1 0 0,0-1-1 0 0,0 1 1 0 0,0 0-1 0 0,-1 0 0 0 0,1 1 1 0 0,-1 0-1 0 0,-3-1 7 0 0,4 1-289 0 0,0 0 1 0 0,-1 1-1 0 0,1-1 0 0 0,0 1 1 0 0,0 0-1 0 0,-1 0 0 0 0,1 1 1 0 0,0-1-1 0 0,0 1 1 0 0,-1 1-1 0 0,1-1 0 0 0,0 1 1 0 0,0-1-1 0 0,0 1 0 0 0,0 1 289 0 0,-27 23-7147 0 0,18-13-221 0 0,-1-4-1407 0 0</inkml:trace>
  <inkml:trace contextRef="#ctx0" brushRef="#br0" timeOffset="2619.689">3303 857 18316 0 0,'0'0'1418'0'0,"0"0"-253"0"0,0 0 39 0 0,0 0-47 0 0,0 0-149 0 0,0 0-196 0 0,0 0-200 0 0,0 0-129 0 0,0 0-130 0 0,0 0-121 0 0,0 0-81 0 0,0 0-47 0 0,3-5-36 0 0,6-17-25 0 0,-4 9-41 0 0,0 1 1 0 0,0-1 0 0 0,1 1-1 0 0,1 0 1 0 0,0 1 0 0 0,1 0-1 0 0,0 0 1 0 0,0 0 0 0 0,1 1-1 0 0,4-2-2 0 0,-12 11-28 0 0,0 0 0 0 0,0 0 0 0 0,0 0 0 0 0,0 0 0 0 0,0 0 0 0 0,1 1 0 0 0,-1-1 0 0 0,0 0 0 0 0,0 1 0 0 0,1-1 0 0 0,-1 1 0 0 0,0-1 0 0 0,1 1 0 0 0,-1 0 0 0 0,1-1 0 0 0,-1 1 0 0 0,1 0 0 0 0,-1 0 0 0 0,0 0 0 0 0,1 0 0 0 0,-1 0 0 0 0,1 1 0 0 0,-1-1 0 0 0,1 0 0 0 0,-1 1 0 0 0,0-1 0 0 0,1 1 0 0 0,-1-1 0 0 0,0 1 0 0 0,1-1 0 0 0,-1 1 0 0 0,0 0 0 0 0,1 0 28 0 0,28 44-356 0 0,1-1 346 0 0,-28-41 55 0 0,1 1 0 0 0,0 0 1 0 0,-1-1-1 0 0,1 0 1 0 0,0 0-1 0 0,0 0 0 0 0,1 0 1 0 0,-1-1-1 0 0,1 1 1 0 0,-1-1-1 0 0,1 0 0 0 0,0-1 1 0 0,0 1-1 0 0,0-1 1 0 0,0 0-1 0 0,0 0 0 0 0,0 0 1 0 0,0-1-1 0 0,0 0 1 0 0,0 0-1 0 0,0 0 0 0 0,5-1-45 0 0,-2 0 92 0 0,1 0 0 0 0,-1-1 0 0 0,0 0-1 0 0,1 0 1 0 0,-1-1 0 0 0,0 0-1 0 0,-1 0 1 0 0,1-1 0 0 0,-1 0-1 0 0,1 0 1 0 0,-1-1 0 0 0,0 0 0 0 0,-1 0-1 0 0,1-1 1 0 0,-1 0 0 0 0,0 0-1 0 0,2-3-91 0 0,-5 5-31 0 0,1-1-1 0 0,-1 1 0 0 0,0-1 0 0 0,0 0 0 0 0,-1 1 0 0 0,1-2 0 0 0,-1 1 0 0 0,0 0 1 0 0,0 0-1 0 0,-1-1 0 0 0,0 1 0 0 0,0 0 0 0 0,0-1 0 0 0,0-4 32 0 0,0-9-3502 0 0,0 0-3305 0 0,-1 13-5544 0 0</inkml:trace>
  <inkml:trace contextRef="#ctx0" brushRef="#br0" timeOffset="3522.901">4123 780 6041 0 0,'0'0'2483'0'0,"0"0"-199"0"0,0 0-145 0 0,0 0-173 0 0,0 0-323 0 0,0 0-350 0 0,0 0-227 0 0,0 0-159 0 0,0 0-139 0 0,-30 5-125 0 0,-95 20-87 0 0,62 6 162 0 0,52-22-531 0 0,-2 3-19 0 0,1-1-1 0 0,0 1 1 0 0,1 1-1 0 0,0 0 1 0 0,1 1-1 0 0,0 0 0 0 0,-6 14-167 0 0,15-26 8 0 0,-1 1 0 0 0,1-1 0 0 0,0 1 0 0 0,0 0 0 0 0,0-1-1 0 0,0 1 1 0 0,0 0 0 0 0,1 0 0 0 0,-1 0 0 0 0,1-1-1 0 0,0 1 1 0 0,-1 0 0 0 0,1 0 0 0 0,1 0 0 0 0,-1 0 0 0 0,0-1-1 0 0,1 1 1 0 0,-1 0 0 0 0,1 0 0 0 0,0 0 0 0 0,0-1-1 0 0,0 1 1 0 0,0 0 0 0 0,1-1 0 0 0,-1 1 0 0 0,1-1 0 0 0,-1 0-1 0 0,1 1 1 0 0,1 0-8 0 0,7-1 76 0 0,0-1-1 0 0,0 0 0 0 0,0-1 1 0 0,0 0-1 0 0,0-1 1 0 0,0 0-1 0 0,0 0 1 0 0,-1-1-1 0 0,1 0 1 0 0,0-1-1 0 0,-1 0 0 0 0,1 0 1 0 0,-1-1-1 0 0,0 0 1 0 0,0-1-1 0 0,-1 0 1 0 0,1-1-1 0 0,-1 1 1 0 0,0-2-1 0 0,-1 1 0 0 0,1-1 1 0 0,-1 0-1 0 0,-1 0 1 0 0,3-4-76 0 0,20-13 158 0 0,96-92 178 0 0,-100 97-342 0 0,-16 48-311 0 0,-10-16 312 0 0,1 1 1 0 0,1-1-1 0 0,0 0 1 0 0,0 1-1 0 0,2-1 1 0 0,0 0-1 0 0,0 0 0 0 0,1-1 1 0 0,0 1-1 0 0,1-1 1 0 0,1 0-1 0 0,3 5 5 0 0,-4-13 10 0 0,0-1-1 0 0,0 0 0 0 0,0 1 1 0 0,1-2-1 0 0,0 1 1 0 0,0-1-1 0 0,-1 1 1 0 0,1-2-1 0 0,0 1 0 0 0,1-1 1 0 0,-1 0-1 0 0,0 0 1 0 0,0 0-1 0 0,1-1 1 0 0,-1 0-1 0 0,0 0 0 0 0,0-1 1 0 0,0 0-1 0 0,1 0 1 0 0,-1 0-1 0 0,0-1 1 0 0,0 0-1 0 0,0 0 0 0 0,-1 0 1 0 0,1-1-1 0 0,0 0 1 0 0,-1 0-1 0 0,0 0 1 0 0,0-1-1 0 0,4-3-9 0 0,29-25 180 0 0,-2-3 0 0 0,-1 0 0 0 0,-2-3 0 0 0,-1 0 0 0 0,13-25-180 0 0,-33 47 37 0 0,3-8-34 0 0,-2 0-1 0 0,0 0 1 0 0,-2-2-1 0 0,-1 1 1 0 0,-1-2-1 0 0,-1 1 1 0 0,-1-1-1 0 0,-2 0 1 0 0,0 0-1 0 0,-2-1 1 0 0,-1 1-1 0 0,-1-1 1 0 0,-2 0-1 0 0,0 1 1 0 0,-4-13-3 0 0,4 26-56 0 0,-1 0 1 0 0,0 0 0 0 0,-1 0-1 0 0,0 1 1 0 0,-1-1-1 0 0,-1 1 1 0 0,0 0 0 0 0,-1 0-1 0 0,0 0 1 0 0,-1 1-1 0 0,0 0 1 0 0,-1 1 0 0 0,-6-8 55 0 0,11 17-11 0 0,1 0 0 0 0,-1 0 0 0 0,0 0 0 0 0,0 1 1 0 0,1-1-1 0 0,-1 1 0 0 0,0-1 0 0 0,-1 1 0 0 0,1 0 1 0 0,0 0-1 0 0,0 1 0 0 0,0-1 0 0 0,0 1 0 0 0,-1-1 0 0 0,1 1 1 0 0,0 0-1 0 0,-1 0 0 0 0,1 1 0 0 0,0-1 0 0 0,0 1 1 0 0,0-1-1 0 0,-1 1 0 0 0,1 0 0 0 0,0 0 0 0 0,0 0 0 0 0,0 1 1 0 0,0-1-1 0 0,0 1 0 0 0,1 0 0 0 0,-1 0 0 0 0,0 0 1 0 0,1 0-1 0 0,-2 2 11 0 0,-72 83-178 0 0,63-63 190 0 0,2-1 0 0 0,1 2 0 0 0,1-1 0 0 0,1 1-1 0 0,1 1 1 0 0,1-1 0 0 0,1 1 0 0 0,1 0 0 0 0,2 0 0 0 0,1 0 0 0 0,0 1 0 0 0,2-1 0 0 0,1 0 0 0 0,2 0-12 0 0,-2-7 24 0 0,2 0 0 0 0,0-1 0 0 0,1 1 1 0 0,0-1-1 0 0,2 0 0 0 0,0-1 0 0 0,1 0 0 0 0,1 0 1 0 0,1-1-1 0 0,0 0 0 0 0,1 0 0 0 0,0-1 1 0 0,2-1-1 0 0,2 3-24 0 0,15 12 15 0 0,2 0 0 0 0,1-2 0 0 0,2-2 0 0 0,0-1 0 0 0,27 14-15 0 0,9-10-1133 0 0,-47-24-3215 0 0,1-3-5817 0 0,-14-1-793 0 0</inkml:trace>
</inkml:ink>
</file>

<file path=ppt/ink/ink8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22.2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1 428 0 0 0,'0'0'950'0'0,"0"0"327"0"0,0 0 317 0 0,0 0 260 0 0,0 0 174 0 0,0 0-13 0 0,0 0-193 0 0,0 0-274 0 0,0 0-298 0 0,0 0-281 0 0,0 0-194 0 0,0 0-105 0 0,33-29-40 0 0,98-94-32 0 0,-91 72-45 0 0,-30 28-69 0 0,-1 0 0 0 0,0 0 0 0 0,-2-1 0 0 0,-1 0 0 0 0,-1 0 0 0 0,-2-1 0 0 0,0 1 0 0 0,-1-10-484 0 0,16 369 1967 0 0,-2 150-1027 0 0,-18-431-820 0 0,-2-1-1 0 0,-3-1 1 0 0,-11 48-120 0 0,-14-6 155 0 0,26-80-142 0 0,0 0 0 0 0,-1-1 0 0 0,-1 1 0 0 0,0-2 1 0 0,0 1-1 0 0,-2-1 0 0 0,1 0 0 0 0,-1-1 1 0 0,-1-1-1 0 0,0 1 0 0 0,-1-1 0 0 0,-12 7-13 0 0,-15 2-229 0 0,38-19 55 0 0,1 0-138 0 0,50-85-4201 0 0,92-117-3219 0 0,-64 59-2611 0 0,-60 113 7662 0 0</inkml:trace>
  <inkml:trace contextRef="#ctx0" brushRef="#br0" timeOffset="345.289">621 395 2288 0 0,'0'0'3588'0'0,"0"0"-498"0"0,0 0-572 0 0,0 0-583 0 0,0 0-483 0 0,0 0-360 0 0,0 0-219 0 0,0 0-55 0 0,0 0-72 0 0,0 0-106 0 0,-34 29-80 0 0,-110 92-70 0 0,50-28 327 0 0,-23 57 657 0 0,116-148-1440 0 0,-1 0 0 0 0,1 0 0 0 0,-1 0 0 0 0,1 0 1 0 0,0 0-1 0 0,0 0 0 0 0,0 0 0 0 0,0 1 0 0 0,0-1 0 0 0,0 0 0 0 0,1 1 1 0 0,-1-1-1 0 0,1 0 0 0 0,0 1 0 0 0,0-1 0 0 0,-1 1 0 0 0,2-1 0 0 0,-1 0 1 0 0,0 1-1 0 0,0-1 0 0 0,1 1 0 0 0,-1-1 0 0 0,1 0 0 0 0,0 1 0 0 0,0-1 1 0 0,0 0-1 0 0,0 0 0 0 0,0 0 0 0 0,0 0 0 0 0,0 0 0 0 0,1 0 0 0 0,-1 0 1 0 0,1 0-1 0 0,-1 0 0 0 0,1 0 0 0 0,0-1 0 0 0,0 1 0 0 0,0-1 0 0 0,0 1 1 0 0,0-1-1 0 0,0 0 0 0 0,0 0 0 0 0,0 0 0 0 0,1 0 0 0 0,-1 0 0 0 0,0-1 1 0 0,1 1-1 0 0,1 0-34 0 0,109 7 938 0 0,30 5-520 0 0,-137-12-390 0 0,0 1 1 0 0,0 0-1 0 0,0 1 1 0 0,-1-1-1 0 0,1 1 1 0 0,-1 0-1 0 0,0 1 1 0 0,0-1-1 0 0,0 1 1 0 0,0 0 0 0 0,0 0-1 0 0,-1 1 1 0 0,0-1-1 0 0,0 1 1 0 0,0 0-1 0 0,-1 0 1 0 0,1 0-1 0 0,-1 1 1 0 0,0-1-1 0 0,-1 1 1 0 0,2 2-29 0 0,29 92 641 0 0,-29 113 190 0 0,-4-213-857 0 0,0 0-9 0 0,0 0-17 0 0,0 0-24 0 0,0 0-102 0 0,0 0-136 0 0,0 0-202 0 0,0 0-286 0 0,0 0-286 0 0,0 0-320 0 0,6-5-3801 0 0,-3 4 2317 0 0,0-1-4084 0 0,0-1-899 0 0</inkml:trace>
  <inkml:trace contextRef="#ctx0" brushRef="#br0" timeOffset="747.358">883 1153 14731 0 0,'0'0'2086'0'0,"0"0"-686"0"0,0 0-284 0 0,0 0 42 0 0,0 0 32 0 0,0 0-73 0 0,0 0-166 0 0,0 0-184 0 0,0 0-146 0 0,0 0-103 0 0,0 0-139 0 0,0 0-53 0 0,0 0-40 0 0,-1 15-69 0 0,-4 46-28 0 0,-4-19 118 0 0,9-41-300 0 0,4 3-226 0 0,8-17 178 0 0,84-73 101 0 0,-107 100 257 0 0,-13 6-282 0 0,-52 59-34 0 0,112-115-5004 0 0,-18 21-2329 0 0,-17 15 6989 0 0,10-8-11177 0 0</inkml:trace>
  <inkml:trace contextRef="#ctx0" brushRef="#br0" timeOffset="1464.416">1784 527 11803 0 0,'0'0'1852'0'0,"0"0"-281"0"0,0 0-113 0 0,0 0-75 0 0,0 0-165 0 0,0 0-148 0 0,0 0-144 0 0,0 0-128 0 0,0 0-125 0 0,0 0-113 0 0,0 0-52 0 0,0 0-47 0 0,0 0-26 0 0,-17-5-18 0 0,-52-17-38 0 0,-16 19 1014 0 0,79 4-1364 0 0,-18 6 20 0 0,1 2 0 0 0,0 1 1 0 0,0 0-1 0 0,0 2 0 0 0,2 1 1 0 0,-1 0-1 0 0,2 1 1 0 0,0 2-1 0 0,1 0 0 0 0,0 1 1 0 0,-9 12-50 0 0,25-26-2 0 0,0 0 1 0 0,0 0-1 0 0,0 1 1 0 0,0-1 0 0 0,0 1-1 0 0,1 0 1 0 0,0 0-1 0 0,0 0 1 0 0,0 0 0 0 0,0 0-1 0 0,0 0 1 0 0,1 0-1 0 0,0 1 1 0 0,0-1 0 0 0,0 1-1 0 0,0-1 1 0 0,1 1-1 0 0,0-1 1 0 0,0 1 0 0 0,0-1-1 0 0,0 1 1 0 0,1 2 1 0 0,2-2 1 0 0,0-1 0 0 0,0 0 1 0 0,1 0-1 0 0,-1 1 0 0 0,1-2 0 0 0,0 1 1 0 0,0 0-1 0 0,0-1 0 0 0,1 0 0 0 0,-1 0 0 0 0,1 0 1 0 0,0-1-1 0 0,-1 1 0 0 0,5 0-1 0 0,176 50 76 0 0,-183-53-65 0 0,0 0-1 0 0,-1 1 1 0 0,1-1-1 0 0,0 0 1 0 0,0 1-1 0 0,0-1 1 0 0,-1 1-1 0 0,1-1 1 0 0,0 1 0 0 0,-1 0-1 0 0,1 0 1 0 0,-1 0-1 0 0,1 0 1 0 0,-1 0-1 0 0,1 0 1 0 0,-1 0-1 0 0,1 1 1 0 0,-1-1-1 0 0,0 0 1 0 0,0 1-1 0 0,0-1 1 0 0,0 1-1 0 0,0-1 1 0 0,0 1 0 0 0,0 0-1 0 0,0-1 1 0 0,-1 1-1 0 0,1 0 1 0 0,-1 0-1 0 0,1-1 1 0 0,-1 1-1 0 0,0 0 1 0 0,1 0-1 0 0,-1 0 1 0 0,0-1-1 0 0,0 1 1 0 0,0 0-1 0 0,-1 0 1 0 0,1 0 0 0 0,0 0-1 0 0,-1-1 1 0 0,1 1-1 0 0,-1 0 1 0 0,1 0-1 0 0,-1-1 1 0 0,0 1-1 0 0,0-1 1 0 0,0 1-1 0 0,0 0-10 0 0,-252 247 646 0 0,247-243-645 0 0,0 1-1 0 0,0 0 1 0 0,0 0 0 0 0,0 0-1 0 0,1 1 1 0 0,1 0 0 0 0,-1 0-1 0 0,1 0 1 0 0,1 0 0 0 0,-1 1 0 0 0,1 0-1 0 0,1-1 1 0 0,0 1 0 0 0,0 0-1 0 0,0 0 1 0 0,1 0 0 0 0,1 2-1 0 0,2-7 13 0 0,0-1 0 0 0,0 0 0 0 0,0 1 0 0 0,0-1 0 0 0,1 0 0 0 0,0-1 0 0 0,-1 1 1 0 0,1 0-1 0 0,0-1 0 0 0,0 1 0 0 0,1-1 0 0 0,-1 0 0 0 0,0 0 0 0 0,1 0 0 0 0,-1-1 0 0 0,1 1 0 0 0,-1-1 0 0 0,1 0 0 0 0,0 0 1 0 0,0 0-1 0 0,0-1 0 0 0,-1 1 0 0 0,1-1 0 0 0,0 0 0 0 0,0 0 0 0 0,0 0 0 0 0,0 0 0 0 0,0-1 0 0 0,0 0 0 0 0,-1 1 1 0 0,2-2-14 0 0,1 2 11 0 0,140-32 282 0 0,-91 14-903 0 0,-13 8-4220 0 0,-15 8-7527 0 0,-18 2 731 0 0</inkml:trace>
  <inkml:trace contextRef="#ctx0" brushRef="#br0" timeOffset="1861.446">2053 1172 15891 0 0,'0'0'2006'0'0,"0"0"-442"0"0,0 0-179 0 0,0 0-93 0 0,0 0-126 0 0,0 0-198 0 0,0 0-179 0 0,0 0-153 0 0,0 0-150 0 0,0 0-110 0 0,0 0-113 0 0,0 0-59 0 0,-19 21-30 0 0,-61 64-32 0 0,51-37 129 0 0,29-48-272 0 0,-1 1 1 0 0,1-1 0 0 0,0 1-1 0 0,0-1 1 0 0,0 1 0 0 0,0 0 0 0 0,0-1-1 0 0,0 1 1 0 0,0-1 0 0 0,0 1-1 0 0,0 0 1 0 0,0-1 0 0 0,0 1 0 0 0,0-1-1 0 0,0 1 1 0 0,0-1 0 0 0,1 1-1 0 0,-1-1 1 0 0,0 1 0 0 0,0-1 0 0 0,1 1-1 0 0,-1-1 1 0 0,0 1 0 0 0,1-1-1 0 0,-1 1 1 0 0,0-1 0 0 0,1 1 0 0 0,-1-1-1 0 0,1 0 1 0 0,-1 1 0 0 0,1-1 0 0 0,-1 0-1 0 0,1 1 1 0 0,-1-1 0 0 0,1 0-1 0 0,-1 0 1 0 0,1 1 0 0 0,-1-1 0 0 0,1 0-1 0 0,-1 0 1 0 0,1 0 0 0 0,-1 0-1 0 0,1 0 1 0 0,0 0 0 0 0,-1 0 0 0 0,1 0-1 0 0,-1 0 1 0 0,1 0 0 0 0,0 0-1 0 0,-1 0 1 0 0,1 0 0 0 0,-1 0 0 0 0,1-1-1 0 0,-1 1 1 0 0,1 0 0 0 0,-1 0-1 0 0,1-1 1 0 0,0 1 0 0 0,32-11 101 0 0,49-52-12 0 0,-76 57 351 0 0,-15 15-281 0 0,-16 14-77 0 0,-2 9-12 0 0,21-29-85 0 0,5-2-24 0 0,1-1-29 0 0,0 0-84 0 0,0 0-126 0 0,0 0-164 0 0,22-14-7241 0 0,-18 9-88 0 0,0-2-4318 0 0</inkml:trace>
</inkml:ink>
</file>

<file path=ppt/ink/ink8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31.6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853 162 0 0 0,'0'0'834'0'0,"0"0"340"0"0,0 0 160 0 0,0 0 81 0 0,2-14 63 0 0,2-5-768 0 0,0-11-133 0 0,-3-6 5653 0 0,-1 36-5306 0 0,0 0-87 0 0,0 0-103 0 0,0 0-67 0 0,0 0-13 0 0,0 0 17 0 0,0 0 23 0 0,0 0 36 0 0,2 8 2952 0 0,27 65-2306 0 0,-15-28-1180 0 0,-1 2-1 0 0,-2 0 1 0 0,-2 0-1 0 0,-3 1 1 0 0,-1 0-1 0 0,-3 0 1 0 0,-1 0-1 0 0,-4 11-195 0 0,3-40 67 0 0,0-19-53 0 0,23 4 159 0 0,162-38 649 0 0,-146 24-734 0 0,342-63 183 0 0,-122 50-113 0 0,208-14 125 0 0,-13-14-119 0 0,-308 33-86 0 0,0 5 0 0 0,101 7-78 0 0,-173-5 136 0 0,-81 7 1133 0 0,-22-25-1142 0 0,25 16-118 0 0,0 1 0 0 0,1-1 1 0 0,0 0-1 0 0,1 0 0 0 0,1 0 0 0 0,0 0 0 0 0,1 0 1 0 0,0-1-1 0 0,2-7-9 0 0,-1-14-23 0 0,-1-86-2056 0 0,0 120 581 0 0,-3 3-4019 0 0,2 9-1260 0 0,1-10 4455 0 0,-3 3-9558 0 0</inkml:trace>
  <inkml:trace contextRef="#ctx0" brushRef="#br0" timeOffset="1957.87">2094 516 0 0 0,'0'0'2064'0'0,"0"0"126"0"0,0 0 1 0 0,0 0-110 0 0,0 0-150 0 0,0 0-129 0 0,0 0-181 0 0,0 0-203 0 0,0 0-211 0 0,0 0-232 0 0,0 0-179 0 0,-2-4-147 0 0,2 2-622 0 0,0 2 6 0 0,0 1 0 0 0,-1-1 1 0 0,1 0-1 0 0,0 0 0 0 0,0 0 1 0 0,-1 0-1 0 0,1 0 0 0 0,0 0 1 0 0,0 1-1 0 0,-1-1 0 0 0,1 0 1 0 0,0 0-1 0 0,-1 0 1 0 0,1 0-1 0 0,0 0 0 0 0,0 0 1 0 0,-1 0-1 0 0,1 0 0 0 0,0 0 1 0 0,0 0-1 0 0,-1 0 0 0 0,1 0 1 0 0,0 0-1 0 0,0-1 0 0 0,-1 1 1 0 0,1 0-1 0 0,0 0 0 0 0,0 0 1 0 0,-1 0-1 0 0,1 0 1 0 0,0-1-1 0 0,0 1 0 0 0,-1 0 1 0 0,1 0-1 0 0,0 0 0 0 0,0 0 1 0 0,0-1-1 0 0,0 1 0 0 0,-1 0 1 0 0,1 0-1 0 0,0-1-33 0 0,-18 46 1368 0 0,-6 87 601 0 0,-1 53-805 0 0,-17-12-745 0 0,-14 111 65 0 0,44-72 163 0 0,20-178-402 0 0,-8 35 1287 0 0,-6-43-1470 0 0,0 18 198 0 0,-11 56-64 0 0,10-74-190 0 0,3 13 30 0 0,0 2-9 0 0,4-40-3 0 0,-1 0-1 0 0,1 0 0 0 0,0 0 1 0 0,0 0-1 0 0,0 0 1 0 0,-1 0-1 0 0,1 0 1 0 0,0 0-1 0 0,-1 0 1 0 0,1 0-1 0 0,-1 0 0 0 0,1 0 1 0 0,-1 0-1 0 0,1 0 1 0 0,-1-1-1 0 0,0 1 1 0 0,1 0-1 0 0,-1-1 0 0 0,0 1 1 0 0,0 0-1 0 0,0-1 1 0 0,1 1-1 0 0,-1-1 1 0 0,0 1-1 0 0,0-1 0 0 0,0 1 1 0 0,0-1-1 0 0,0 0 1 0 0,0 1-1 0 0,0-1 1 0 0,0 0-1 0 0,0 0 1 0 0,0 0-1 0 0,0 1 0 0 0,0-1 1 0 0,0-1-1 0 0,0 1 1 0 0,0 0-1 0 0,0 0 1 0 0,0 0-1 0 0,0 0 0 0 0,0-1 1 0 0,0 1-1 0 0,0 0 1 0 0,0-1-1 0 0,0 1 1 0 0,0-1-1 0 0,0 1 1 0 0,1-1-1 0 0,-1 1 0 0 0,0-1 1 0 0,0 0-1 0 0,0 0-23 0 0,-4 0-131 0 0,-35-6 138 0 0,0 2 0 0 0,-1 1 1 0 0,0 3-1 0 0,-38 2-7 0 0,11 0-29 0 0,-37 5 49 0 0,1 4 0 0 0,0 4 0 0 0,0 5-20 0 0,-65 10 4 0 0,-112 18 9 0 0,-232 42-15 0 0,440-78 90 0 0,72-11-71 0 0,1 0 8 0 0,0 0-10 0 0,0 0 1 0 0,0 0-27 0 0,0 0-35 0 0,0 0 3 0 0,0 0 26 0 0,0 0 3 0 0,0 0 38 0 0,0 0 34 0 0,0 0-21 0 0,0 0-25 0 0,0 0-44 0 0,0 0 27 0 0,0 0 3 0 0,0 0 17 0 0,0 0 8 0 0,0 0-27 0 0,0 0-8 0 0,0 0 26 0 0,0 0-16 0 0,0 0-1 0 0,0 0-34 0 0,0 0 45 0 0,0 0 41 0 0,0 0 19 0 0,0 0-56 0 0,0 0-51 0 0,0 0 1 0 0,0 0 32 0 0,0 0-2 0 0,0 0 12 0 0,0 0 2 0 0,7-16 44 0 0,151-270 72 0 0,-94 146-1 0 0,-36 67-140 0 0,-23 81-209 0 0,17 69 180 0 0,18 40 74 0 0,43 141-16 0 0,-21-83-18 0 0,-29-93 3 0 0,-15-41 212 0 0,-33-45 26 0 0,-229-107-86 0 0,-33 9-2121 0 0,269 99 534 0 0,-16-6 874 0 0,18 4-4082 0 0,1 0-5149 0 0,5 1-2478 0 0</inkml:trace>
</inkml:ink>
</file>

<file path=ppt/ink/ink8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46.37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9 74 0 0 0,'0'0'875'0'0,"0"0"861"0"0,0 0 278 0 0,0 0-35 0 0,0 0-123 0 0,0 0-158 0 0,0 0-132 0 0,0 0-133 0 0,-1-8-120 0 0,-1-24-113 0 0,1 24-188 0 0,1 8-158 0 0,0 0-127 0 0,0 0-118 0 0,0 0-81 0 0,0 0-73 0 0,0 0-78 0 0,0 0-65 0 0,0 0-40 0 0,0 26 771 0 0,-3 411 1375 0 0,3-425-2387 0 0,-1 7 30 0 0,1 1 0 0 0,0-1 0 0 0,2 0 0 0 0,1 0 0 0 0,0 1 0 0 0,1-1 0 0 0,2 4-61 0 0,6 24 282 0 0,-12-46-240 0 0,4 3 307 0 0,35-9 22 0 0,114-24 13 0 0,643-78 491 0 0,-685 94-822 0 0,621-57 278 0 0,-444 43-216 0 0,-131 13-69 0 0,6-4 133 0 0,-107 7-115 0 0,-28 10 13 0 0,-26 1-101 0 0,-8-3 1450 0 0,-2-31-1078 0 0,3-6-247 0 0,3 1-1 0 0,2-1 1 0 0,1 1-1 0 0,2 0 1 0 0,3-10-101 0 0,16-80-135 0 0,-22 129-78 0 0,3-3-4000 0 0,2 2-4892 0 0,2 1-3128 0 0</inkml:trace>
  <inkml:trace contextRef="#ctx0" brushRef="#br0" timeOffset="2503.989">2674 1175 0 0 0,'0'0'1347'0'0,"0"0"495"0"0,0 0 283 0 0,0 0 132 0 0,0 0-31 0 0,0 0-176 0 0,0 0-303 0 0,0 0-364 0 0,0 0-314 0 0,0 0-258 0 0,0-3 1417 0 0,7 238 1837 0 0,-6-198-3889 0 0,0 8-43 0 0,-1 0-1 0 0,-3 0 1 0 0,-1 0-1 0 0,-2-1 1 0 0,-11 39-133 0 0,-16 54-695 0 0,30-129-465 0 0,2-7-4796 0 0,3-11-529 0 0,-1 0 5308 0 0,5-15-6164 0 0,-5 14 6166 0 0</inkml:trace>
  <inkml:trace contextRef="#ctx0" brushRef="#br0" timeOffset="2769.905">2242 1296 4801 0 0,'0'0'3255'0'0,"0"0"-1462"0"0,0 0-456 0 0,0 0-111 0 0,0 0-18 0 0,0 0 9 0 0,0 0 1 0 0,0 0-19 0 0,0 0-45 0 0,0 0-114 0 0,0 0-158 0 0,0 0-146 0 0,35-4-75 0 0,115-15-46 0 0,154-45 1483 0 0,-170 30-1553 0 0,-61 16-430 0 0,122-16-972 0 0,-194 34 700 0 0,0 0 0 0 0,0 1 0 0 0,0-1 0 0 0,1 0 0 0 0,-1 1 1 0 0,0-1-1 0 0,0 1 0 0 0,0-1 0 0 0,0 1 0 0 0,0 0 0 0 0,-1-1 1 0 0,1 1-1 0 0,0 0 0 0 0,0-1 0 0 0,0 1 0 0 0,-1 0 0 0 0,1 0 1 0 0,0 0-1 0 0,0 0 0 0 0,-1 0 0 0 0,1 0 0 0 0,-1 0 1 0 0,1 0-1 0 0,-1 0 0 0 0,0 0 0 0 0,1 0 0 0 0,-1 0 0 0 0,0 0 1 0 0,0 0-1 0 0,1 0 0 0 0,-1 0 0 0 0,0 1 0 0 0,0-1 0 0 0,-1 1 157 0 0,-1 27-9945 0 0,-4-17 980 0 0</inkml:trace>
  <inkml:trace contextRef="#ctx0" brushRef="#br0" timeOffset="3238.969">2936 1841 7618 0 0,'0'0'2371'0'0,"0"0"-900"0"0,0 0-250 0 0,0 0 130 0 0,0 0 87 0 0,0 0-150 0 0,0 0-293 0 0,0 0-299 0 0,0 0-248 0 0,0 0-157 0 0,0 0-55 0 0,0 0 14 0 0,0 0 39 0 0,-3 12 68 0 0,-14 58 389 0 0,4-1 917 0 0,11-55-421 0 0,0-24 1439 0 0,2 8-2642 0 0,0-14 52 0 0,0 1-1 0 0,0-1 1 0 0,2 1-1 0 0,0 0 1 0 0,0 0-1 0 0,1 0 1 0 0,1 0-1 0 0,2-2-90 0 0,29-63 124 0 0,32-26-29 0 0,-61 98-113 0 0,-4 5 1 0 0,0 1 0 0 0,0-1 0 0 0,1 0 0 0 0,-1 0 0 0 0,1 1 0 0 0,-1 0 0 0 0,1-1 0 0 0,0 1 0 0 0,0 0 0 0 0,0 0 0 0 0,0 1 0 0 0,0-1 0 0 0,0 1 0 0 0,0-1 0 0 0,1 1 0 0 0,-1 0 0 0 0,0 0 0 0 0,4 0 17 0 0,38 38-4278 0 0,-21-21-813 0 0,3-10-5243 0 0,-19-6 2727 0 0</inkml:trace>
  <inkml:trace contextRef="#ctx0" brushRef="#br0" timeOffset="3616.013">3538 1620 6593 0 0,'0'0'2281'0'0,"0"0"-329"0"0,0 0-129 0 0,0 0-118 0 0,0 0-206 0 0,0 0-164 0 0,0 0-170 0 0,0 0-131 0 0,0 0-149 0 0,0 0-150 0 0,0 0-87 0 0,0 0-48 0 0,-30 14-65 0 0,-92 42-51 0 0,30-1 489 0 0,85-50-951 0 0,1 0 0 0 0,-1 0 1 0 0,1 1-1 0 0,0 0 0 0 0,0 0 1 0 0,0 0-1 0 0,1 1 0 0 0,0-1 1 0 0,0 1-1 0 0,1 1 0 0 0,0-1 1 0 0,0 1-1 0 0,1-1 0 0 0,0 1 1 0 0,0 0-1 0 0,1 0 1 0 0,0 0-1 0 0,0 1 0 0 0,1-1 1 0 0,0 0-1 0 0,1 7-22 0 0,2-12 6 0 0,0 0 0 0 0,0-1 0 0 0,0 1 0 0 0,0 0 0 0 0,1-1 0 0 0,0 0 1 0 0,-1 0-1 0 0,1 0 0 0 0,0 0 0 0 0,0 0 0 0 0,0 0 0 0 0,0-1 0 0 0,0 1 0 0 0,0-1 0 0 0,1 0 0 0 0,-1 0 0 0 0,0 0 0 0 0,1 0 1 0 0,-1-1-1 0 0,1 1 0 0 0,-1-1 0 0 0,0 0 0 0 0,1 0 0 0 0,-1 0 0 0 0,1-1 0 0 0,-1 1 0 0 0,3-2-6 0 0,-4 2 17 0 0,8-1 59 0 0,0-2 0 0 0,1 1 0 0 0,-1-2 0 0 0,0 1-1 0 0,0-1 1 0 0,-1-1 0 0 0,1 0 0 0 0,-1 0 0 0 0,0-1-1 0 0,0 0 1 0 0,-1-1 0 0 0,2-1-76 0 0,-10 8 4 0 0,184-176 1029 0 0,-170 168-1246 0 0,-18 28-666 0 0,0 2 447 0 0,0 48-3790 0 0,7-47-820 0 0,4 0-4222 0 0,-3-15 2472 0 0</inkml:trace>
  <inkml:trace contextRef="#ctx0" brushRef="#br0" timeOffset="4021.455">3822 1896 7178 0 0,'0'0'3176'0'0,"0"0"-910"0"0,0 0-411 0 0,0 0-113 0 0,0 0-171 0 0,0 0-163 0 0,0 0-176 0 0,0 0-149 0 0,0 0-147 0 0,0 0-193 0 0,0 0-147 0 0,0 0-118 0 0,0 0-110 0 0,-2-14-47 0 0,-4-45-30 0 0,24 2 320 0 0,-7 41-476 0 0,61-67 115 0 0,-71 82-267 0 0,-1 1 1 0 0,1-1-1 0 0,0 0 0 0 0,-1 0 0 0 0,1 0 0 0 0,0 0 0 0 0,0 1 1 0 0,-1-1-1 0 0,1 0 0 0 0,0 1 0 0 0,0-1 0 0 0,0 1 0 0 0,0-1 1 0 0,0 1-1 0 0,0-1 0 0 0,0 1 0 0 0,0 0 0 0 0,0 0 0 0 0,0-1 1 0 0,1 1-1 0 0,-1 0 0 0 0,0 0 0 0 0,0 0 0 0 0,0 0 0 0 0,0 0 1 0 0,0 0-1 0 0,0 0 0 0 0,0 1 0 0 0,0-1 0 0 0,0 0 0 0 0,0 1 1 0 0,0-1-1 0 0,0 0 0 0 0,0 1 0 0 0,0-1 0 0 0,0 1 0 0 0,0 0 1 0 0,0-1-1 0 0,0 1 0 0 0,0 0 0 0 0,-1-1 0 0 0,1 1 0 0 0,0 0 1 0 0,0 0-1 0 0,-1 0 0 0 0,1 0 0 0 0,-1 0 0 0 0,1 0 0 0 0,-1 0 1 0 0,1 0-1 0 0,-1 0 0 0 0,1 0 0 0 0,-1 0 0 0 0,0 0 0 0 0,0 1 17 0 0,16 65-344 0 0,-15-65 371 0 0,-1 1-11 0 0,1 1-1 0 0,-1-1 0 0 0,1 1 1 0 0,0-1-1 0 0,0 0 1 0 0,0 1-1 0 0,1-1 0 0 0,-1 0 1 0 0,1 0-1 0 0,-1 0 0 0 0,1 0 1 0 0,0 0-1 0 0,1 0 1 0 0,-1-1-1 0 0,0 1 0 0 0,1-1 1 0 0,-1 1-1 0 0,1-1 0 0 0,0 0 1 0 0,0 0-1 0 0,0 0 1 0 0,0-1-1 0 0,0 1 0 0 0,0-1 1 0 0,0 1-1 0 0,0-1 0 0 0,1 0 1 0 0,-1 0-1 0 0,0 0 1 0 0,1-1-1 0 0,-1 1 0 0 0,1-1 1 0 0,-1 0-1 0 0,1 0 0 0 0,-1 0 1 0 0,4-1-16 0 0,-4 1 32 0 0,0-1 0 0 0,0 0 0 0 0,0 1 0 0 0,-1-1 0 0 0,1 0 0 0 0,0 0 0 0 0,-1-1 0 0 0,1 1 0 0 0,0-1 0 0 0,-1 1 0 0 0,0-1 0 0 0,1 0 0 0 0,-1 0 0 0 0,0 0 0 0 0,0 0 0 0 0,0 0 0 0 0,0 0 0 0 0,0 0 0 0 0,0-1 0 0 0,-1 1 0 0 0,1-2-32 0 0,15-16-803 0 0,8-3-3206 0 0,-5 10-2244 0 0,-7 6-123 0 0,-4-1-2406 0 0</inkml:trace>
  <inkml:trace contextRef="#ctx0" brushRef="#br0" timeOffset="4333.501">4586 1554 11891 0 0,'0'0'2264'0'0,"0"0"-421"0"0,0 0-279 0 0,0 0-198 0 0,0 0-182 0 0,0 0-205 0 0,0 0-196 0 0,0 0-168 0 0,0 0-154 0 0,0 0-105 0 0,-33 20-93 0 0,-102 63-36 0 0,75-39 322 0 0,79-28-832 0 0,14-13 340 0 0,50 19-20 0 0,-80-18-6 0 0,-1 0-1 0 0,0 0 1 0 0,0 0 0 0 0,0 1-1 0 0,-1-1 1 0 0,0 1 0 0 0,0-1 0 0 0,0 1-1 0 0,0-1 1 0 0,-1 1 0 0 0,1 0 0 0 0,-1 0-1 0 0,0-1 1 0 0,-1 1 0 0 0,1 0 0 0 0,-1-1-1 0 0,0 1 1 0 0,0-1 0 0 0,-1 1-1 0 0,1-1 1 0 0,-1 1 0 0 0,0-1 0 0 0,-1 3-31 0 0,-5 3-1 0 0,-1 0 0 0 0,1 0 0 0 0,-2-1 0 0 0,1 0 0 0 0,-1 0 0 0 0,-1-1 0 0 0,1-1 1 0 0,-1 0-1 0 0,-5 2 1 0 0,13-7-297 0 0,-28 11-1937 0 0,20-14-2879 0 0,1-5-4894 0 0,6 2 2803 0 0</inkml:trace>
  <inkml:trace contextRef="#ctx0" brushRef="#br0" timeOffset="4625.022">4811 1208 15947 0 0,'0'0'1302'0'0,"0"0"-318"0"0,0 0-132 0 0,0 0 45 0 0,0 0-12 0 0,0 0-19 0 0,0 0-54 0 0,0 0-92 0 0,0 0-48 0 0,0 0-72 0 0,0 0-96 0 0,0 0-38 0 0,0 0-26 0 0,0 30-57 0 0,0 95-74 0 0,-8 65 248 0 0,-13 65-1194 0 0,6-192-2223 0 0,7-34-6045 0 0,5-22 1072 0 0,-1-3 872 0 0</inkml:trace>
  <inkml:trace contextRef="#ctx0" brushRef="#br0" timeOffset="5723.021">5184 1709 2489 0 0,'0'0'2339'0'0,"0"0"-360"0"0,0 0 7 0 0,0 0 198 0 0,0 0 24 0 0,0 0-116 0 0,0 0-267 0 0,0 0-334 0 0,0 0-281 0 0,0 0-271 0 0,0 0-191 0 0,0 0-116 0 0,0 0-84 0 0,-16-5-116 0 0,-50-10-98 0 0,28 28-25 0 0,34-10-280 0 0,-9 10 14 0 0,0-1 0 0 0,0 1-1 0 0,2 1 1 0 0,0 1 0 0 0,0-1-1 0 0,1 1 1 0 0,1 1 0 0 0,1 0-1 0 0,-4 10-42 0 0,10-24 3 0 0,1 0-1 0 0,1 0 1 0 0,-1 1-1 0 0,0-1 1 0 0,0 0-1 0 0,1 0 0 0 0,-1 0 1 0 0,1 0-1 0 0,0 1 1 0 0,-1-1-1 0 0,1 0 1 0 0,0 0-1 0 0,1 1 0 0 0,-1-1 1 0 0,0 0-1 0 0,0 0 1 0 0,1 0-1 0 0,0 1 1 0 0,-1-1-1 0 0,1 0 0 0 0,0 0 1 0 0,0 0-1 0 0,0 0 1 0 0,0 0-1 0 0,0 0 0 0 0,1-1 1 0 0,-1 1-1 0 0,0 0 1 0 0,1 0-1 0 0,0-1 1 0 0,-1 1-1 0 0,1-1 0 0 0,0 0 1 0 0,0 1-1 0 0,-1-1 1 0 0,1 0-1 0 0,0 0 1 0 0,0 0-1 0 0,1 0 0 0 0,-1-1 1 0 0,0 1-1 0 0,0 0 1 0 0,0-1-1 0 0,0 0 0 0 0,1 1 1 0 0,-1-1-1 0 0,0 0 1 0 0,0 0-1 0 0,1 0-2 0 0,6 0 36 0 0,0-1-1 0 0,0 0 1 0 0,0 0 0 0 0,-1-1-1 0 0,1 0 1 0 0,0-1-1 0 0,-1 0 1 0 0,0 0 0 0 0,0-1-1 0 0,0 1 1 0 0,0-2-1 0 0,0 1 1 0 0,-1-1-1 0 0,0-1 1 0 0,0 1 0 0 0,0-1-36 0 0,67-49 74 0 0,-32 25-211 0 0,-40 30 125 0 0,0 0 0 0 0,-1 0 0 0 0,1 1 0 0 0,-1-1 0 0 0,1 1 0 0 0,-1 0 0 0 0,1-1 0 0 0,-1 1 0 0 0,1 0 0 0 0,-1 0 0 0 0,0 0 0 0 0,1 0 0 0 0,-1 0 0 0 0,0 0 0 0 0,0 0 0 0 0,0 1 0 0 0,0-1 0 0 0,0 0 0 0 0,0 0 1 0 0,0 1-1 0 0,0-1 0 0 0,-1 1 0 0 0,1-1 0 0 0,0 1 0 0 0,-1-1 0 0 0,1 1 0 0 0,-1 0 0 0 0,0-1 0 0 0,1 1 0 0 0,-1-1 0 0 0,0 1 0 0 0,0 0 0 0 0,0 1 12 0 0,0-3 0 0 0,1 7 2 0 0,1 0 1 0 0,0 0-1 0 0,0-1 0 0 0,1 1 0 0 0,0 0 0 0 0,0-1 1 0 0,0 0-1 0 0,1 0 0 0 0,0 0 0 0 0,0 0 0 0 0,1-1 1 0 0,-1 1-1 0 0,1-1 0 0 0,1 0-2 0 0,-1-2 22 0 0,1 0 0 0 0,-1 0 0 0 0,1 0 0 0 0,0-1 0 0 0,0 0 1 0 0,0 0-1 0 0,0 0 0 0 0,0-1 0 0 0,0 0 0 0 0,0 0 0 0 0,1-1 0 0 0,-1 0 0 0 0,0 0 0 0 0,0 0 0 0 0,1-1 1 0 0,-1 0-1 0 0,0 0 0 0 0,0 0 0 0 0,0-1 0 0 0,0 0 0 0 0,0 0 0 0 0,0-1 0 0 0,-1 1 0 0 0,1-1 1 0 0,-1-1-1 0 0,3-1-22 0 0,15-19 96 0 0,-2-1-1 0 0,0-1 1 0 0,-2-1 0 0 0,-1 0 0 0 0,-1-2 0 0 0,-2 0 0 0 0,0 0 0 0 0,-3-2 0 0 0,0 1 0 0 0,-2-2 0 0 0,0-2-96 0 0,7-36-86 0 0,-2 0 0 0 0,-4 0 0 0 0,-3-1 0 0 0,-3-1 0 0 0,-3-5 86 0 0,-4-47 100 0 0,-18 154 82 0 0,7 8-155 0 0,2 0 0 0 0,2 1 0 0 0,1 0 0 0 0,3 1 0 0 0,0 0 0 0 0,3 0 0 0 0,1 0 0 0 0,4 23-27 0 0,-3-30 10 0 0,14 225 81 0 0,-7-208-89 0 0,28 109-40 0 0,-18-118-945 0 0,-16-41 536 0 0,-1 0-65 0 0,0 0-33 0 0,0 0-29 0 0,-1-25-3167 0 0,-1 20 2845 0 0,-21-52-12680 0 0,12 49 8667 0 0</inkml:trace>
  <inkml:trace contextRef="#ctx0" brushRef="#br0" timeOffset="5973.032">5365 1565 10258 0 0,'0'0'3236'0'0,"0"0"-1573"0"0,0 0-690 0 0,0 0-75 0 0,0 0 67 0 0,0 0 159 0 0,0 0 22 0 0,0 0-96 0 0,0 0-116 0 0,0 0-223 0 0,0 0-177 0 0,0 0-76 0 0,0 0-39 0 0,29 4-27 0 0,91 11-32 0 0,-16 3 347 0 0,98 14-581 0 0,-113-27-3578 0 0,-66-4 503 0 0,-1 1-5703 0 0,-13-2-2249 0 0</inkml:trace>
  <inkml:trace contextRef="#ctx0" brushRef="#br0" timeOffset="6217.319">6070 1727 9706 0 0,'0'0'4462'0'0,"0"0"-2831"0"0,0 0-680 0 0,0 0 175 0 0,0 0 66 0 0,0 0-72 0 0,0 0-246 0 0,0 0-270 0 0,-6 32-204 0 0,-19 97-123 0 0,17-82-493 0 0,8-52-2398 0 0,2-15 642 0 0,-5-101-5223 0 0,-20-58 6410 0 0,-6-15 4676 0 0,26 183-3568 0 0,-2-24-763 0 0,6 37-3939 0 0,2 2 2329 0 0,-3-3 929 0 0,4 3-4664 0 0</inkml:trace>
  <inkml:trace contextRef="#ctx0" brushRef="#br0" timeOffset="6555.416">6284 1635 16860 0 0,'0'0'961'0'0,"0"0"-213"0"0,0 0-13 0 0,0 0 83 0 0,0 0-10 0 0,0 0-109 0 0,0 0-173 0 0,0 0-148 0 0,0 0-110 0 0,0 0-108 0 0,0 0-71 0 0,-21 31-26 0 0,-65 98-20 0 0,63-69 8 0 0,25-52-36 0 0,-2-2 7 0 0,1-1-1 0 0,1 1 0 0 0,-1-1 0 0 0,1 1 0 0 0,0-1 1 0 0,0 0-1 0 0,0 1 0 0 0,1-1 0 0 0,-1 0 0 0 0,1-1 1 0 0,1 1-1 0 0,-1 0 0 0 0,1-1 0 0 0,-1 0 0 0 0,1 0 1 0 0,1 0-1 0 0,-1 0 0 0 0,0-1 0 0 0,1 1 0 0 0,0-1 1 0 0,0 0-1 0 0,0-1 0 0 0,0 1 0 0 0,0-1 0 0 0,0 0 1 0 0,1 0-1 0 0,-1-1 0 0 0,1 0 0 0 0,-1 0 0 0 0,1 0 1 0 0,0 0-1 0 0,-1-1 0 0 0,1 0 0 0 0,0 0 0 0 0,-1-1 1 0 0,1 1-1 0 0,0-1 0 0 0,-1 0 0 0 0,1-1 0 0 0,2-1-21 0 0,0 0 100 0 0,0 0-1 0 0,-1-1 1 0 0,1-1-1 0 0,-1 1 1 0 0,0-1-1 0 0,0 0 0 0 0,-1-1 1 0 0,1 0-1 0 0,-1 0 1 0 0,-1 0-1 0 0,1-1 1 0 0,-1 1-1 0 0,0-1 0 0 0,0-1 1 0 0,-1 1-1 0 0,0-1 1 0 0,-1 1-1 0 0,1-1 0 0 0,-1 0 1 0 0,-1 0-1 0 0,0-1 1 0 0,0 1-1 0 0,0 0 1 0 0,-1-1-1 0 0,0 1 0 0 0,-1-1 1 0 0,0 0-1 0 0,0 1 1 0 0,-1-1-1 0 0,0 1 0 0 0,-1-3-99 0 0,0 7-11 0 0,0-1 0 0 0,-1 1 0 0 0,1 0 0 0 0,-1 0 0 0 0,0 0 0 0 0,0 0 0 0 0,0 1 0 0 0,0-1-1 0 0,0 1 1 0 0,-1 0 0 0 0,0 0 0 0 0,0 0 0 0 0,0 0 0 0 0,0 1 0 0 0,0-1 0 0 0,0 1-1 0 0,-1 0 1 0 0,1 1 0 0 0,-1-1 0 0 0,1 1 0 0 0,-1 0 0 0 0,0 0 0 0 0,-1 0 11 0 0,2 0-234 0 0,0 1 0 0 0,1-1 0 0 0,-1 1-1 0 0,1 0 1 0 0,-1 0 0 0 0,0 1 0 0 0,1-1 0 0 0,-1 1 0 0 0,1 0 0 0 0,-1-1 0 0 0,1 2 0 0 0,-1-1 0 0 0,1 0 0 0 0,0 1 0 0 0,-1 0 0 0 0,1-1 0 0 0,0 1 0 0 0,0 0-1 0 0,0 1 1 0 0,-1 0 234 0 0,-15 19-3960 0 0,8-4-4812 0 0,4-7-711 0 0</inkml:trace>
  <inkml:trace contextRef="#ctx0" brushRef="#br0" timeOffset="6922.486">6565 1893 11090 0 0,'0'0'3113'0'0,"0"0"-1035"0"0,0 0-415 0 0,0 0-68 0 0,0 0-198 0 0,0 0-222 0 0,0 0-218 0 0,0 0-197 0 0,0 0-155 0 0,0 0-119 0 0,0 0-96 0 0,0 0-87 0 0,0 0-64 0 0,15-26-67 0 0,45-80-75 0 0,-14 31-3 0 0,-23 117-1825 0 0,-21-33 1691 0 0,25 72-94 0 0,-26-79 157 0 0,1 0 0 0 0,0 0 0 0 0,-1 0 0 0 0,1 0 0 0 0,0-1 0 0 0,0 1 0 0 0,0-1 0 0 0,0 0 0 0 0,1 1 0 0 0,-1-1 0 0 0,0 0 0 0 0,0 0 0 0 0,1 0 0 0 0,-1-1 0 0 0,1 1 0 0 0,-1 0 0 0 0,1-1-1 0 0,-1 0 1 0 0,1 0 0 0 0,-1 1 0 0 0,1-1 0 0 0,-1-1 0 0 0,1 1-23 0 0,5-1 115 0 0,-1 0 1 0 0,0 0-1 0 0,1-1 0 0 0,-1 0 0 0 0,0 0 0 0 0,0-1 0 0 0,0 0 1 0 0,-1 0-1 0 0,1 0 0 0 0,-1-1 0 0 0,1 0 0 0 0,-1 0 0 0 0,0-1 1 0 0,-1 0-1 0 0,1 0 0 0 0,-1 0 0 0 0,3-5-115 0 0,27-30-104 0 0,-20 22-415 0 0,6-8-3424 0 0,-10 17-1127 0 0,-4 6-3490 0 0,-3 0-39 0 0</inkml:trace>
  <inkml:trace contextRef="#ctx0" brushRef="#br0" timeOffset="7822.99">7244 1620 12747 0 0,'0'0'2438'0'0,"0"0"-799"0"0,0 0-291 0 0,0 0-117 0 0,0 0-174 0 0,0 0-146 0 0,0 0-120 0 0,0 0-139 0 0,0 0-102 0 0,0 0-110 0 0,0 0-134 0 0,-33 11-93 0 0,-99 33-69 0 0,84-15-35 0 0,43-21-89 0 0,-1-2-30 0 0,2 1-1 0 0,-1-1 1 0 0,1 1-1 0 0,0 0 1 0 0,0 0 0 0 0,1 1-1 0 0,0-1 1 0 0,0 1 0 0 0,1-1-1 0 0,0 1 1 0 0,0 0-1 0 0,1 0 1 0 0,0 0 0 0 0,0 0-1 0 0,1 0 1 0 0,0 0 0 0 0,0 0-1 0 0,2 5 11 0 0,-1-10-5 0 0,0-1 0 0 0,0 1 0 0 0,0 0 0 0 0,1-1 0 0 0,0 1 0 0 0,-1-1 0 0 0,1 0-1 0 0,0 0 1 0 0,0 1 0 0 0,0-1 0 0 0,0 0 0 0 0,1 0 0 0 0,-1-1 0 0 0,0 1 0 0 0,1-1 0 0 0,0 1 0 0 0,-1-1-1 0 0,1 0 1 0 0,0 1 0 0 0,-1-1 0 0 0,1-1 0 0 0,0 1 0 0 0,0 0 0 0 0,0-1 0 0 0,0 0 0 0 0,0 1 0 0 0,0-1 0 0 0,1 0 5 0 0,2 0 21 0 0,0 0 1 0 0,-1 0 0 0 0,1 0-1 0 0,0-1 1 0 0,0 1 0 0 0,-1-2-1 0 0,1 1 1 0 0,-1 0 0 0 0,1-1-1 0 0,-1 0 1 0 0,1 0 0 0 0,-1-1-1 0 0,0 0 1 0 0,0 0 0 0 0,0 0-1 0 0,-1 0 1 0 0,1-1 0 0 0,-1 1-1 0 0,0-1 1 0 0,3-4-22 0 0,46-61 535 0 0,-28 28-206 0 0,4 12-293 0 0,-28 29-47 0 0,-1 0-3 0 0,0 0-25 0 0,0 0 2 0 0,0 0-15 0 0,0 0-24 0 0,0 0 10 0 0,0 0-7 0 0,0 0 14 0 0,4 15-18 0 0,3 24 108 0 0,0-16-41 0 0,4 73 2 0 0,10-66 34 0 0,4-9-78 0 0,34-26 546 0 0,-32-17-280 0 0,0-2 0 0 0,-2-1 0 0 0,-1-1-1 0 0,0-1 1 0 0,-3-1 0 0 0,0 0 0 0 0,3-9-214 0 0,6-7 96 0 0,2-6-11 0 0,-3-1 1 0 0,-2-2 0 0 0,14-42-86 0 0,-33 76 3 0 0,12-28-50 0 0,-3 0 1 0 0,-2-1 0 0 0,-2-1-1 0 0,-2 0 1 0 0,-3-1 0 0 0,-1 0-1 0 0,-3 0 1 0 0,-2 0-1 0 0,-3-39 47 0 0,2 87-5 0 0,-1 0 0 0 0,1 0-1 0 0,-1-1 1 0 0,0 1-1 0 0,1 0 1 0 0,-1-1-1 0 0,0 1 1 0 0,0 0-1 0 0,0 0 1 0 0,-1-1 0 0 0,1 1-1 0 0,-1 0 1 0 0,1-1-1 0 0,-1 1 1 0 0,0 0-1 0 0,1 0 1 0 0,-1 0 0 0 0,0 0-1 0 0,-1 0 1 0 0,1 0-1 0 0,0 0 1 0 0,-1 0-1 0 0,1 0 1 0 0,-1 1-1 0 0,1-1 1 0 0,-1 0 0 0 0,0 1-1 0 0,1-1 1 0 0,-1 1-1 0 0,0 0 1 0 0,0 0-1 0 0,0 0 1 0 0,0 0 0 0 0,0 0-1 0 0,-1 0 1 0 0,1 0-1 0 0,0 0 1 0 0,0 1-1 0 0,-1 0 1 0 0,1-1-1 0 0,0 1 1 0 0,0 0 0 0 0,-1 0-1 0 0,1 0 1 0 0,0 0-1 0 0,-1 0 1 0 0,1 1-1 0 0,0-1 1 0 0,-1 1-1 0 0,1-1 1 0 0,-2 2 5 0 0,-9 7-43 0 0,1 1 0 0 0,0 0-1 0 0,0 1 1 0 0,1 0 0 0 0,0 1 0 0 0,1 0 0 0 0,1 0-1 0 0,0 1 1 0 0,0 1 0 0 0,-5 12 43 0 0,-12 27 4 0 0,3 1 1 0 0,2 1-1 0 0,3 1 0 0 0,-11 52-4 0 0,21-66 19 0 0,1 1 0 0 0,2 1 0 0 0,2-1 0 0 0,2 0 0 0 0,4 36-19 0 0,3-46 38 0 0,1 0 0 0 0,1-1 0 0 0,2 0 0 0 0,1 0 0 0 0,2-1 0 0 0,1-1 0 0 0,1 0-1 0 0,7 9-37 0 0,-20-36 5 0 0,140 178 562 0 0,-44-78-491 0 0,-82-77-357 0 0,-12-8-2891 0 0,-7-15-6326 0 0,-1-2-2460 0 0</inkml:trace>
  <inkml:trace contextRef="#ctx0" brushRef="#br0" timeOffset="8581.498">8159 1086 10930 0 0,'0'0'1275'0'0,"0"0"-252"0"0,0 0-193 0 0,0 0 31 0 0,0 0 94 0 0,0 0 140 0 0,0 0 52 0 0,0 0-4 0 0,0 0-82 0 0,0 0-199 0 0,0 0-123 0 0,0 0-103 0 0,0 0-56 0 0,17 32-41 0 0,51 101-82 0 0,-43-35 134 0 0,-24-76-462 0 0,2 314 761 0 0,-24-177-699 0 0,-20 84-169 0 0,1-121-1446 0 0,35-115 2416 0 0,1-3-3365 0 0,-2-15-15756 0 0,6 4 13107 0 0</inkml:trace>
  <inkml:trace contextRef="#ctx0" brushRef="#br0" timeOffset="8921.949">8617 1377 9602 0 0,'0'0'890'0'0,"0"0"103"0"0,0 0 194 0 0,0 0 191 0 0,0 0 39 0 0,0 0-135 0 0,-35 28-253 0 0,-111 89-242 0 0,-33 20 2382 0 0,178-135-3131 0 0,0-1-1 0 0,0 0 1 0 0,0 0 0 0 0,-1 1 0 0 0,1-1-1 0 0,1 1 1 0 0,-1-1 0 0 0,0 1 0 0 0,0-1-1 0 0,0 1 1 0 0,1-1 0 0 0,-1 1 0 0 0,1 0-1 0 0,-1-1 1 0 0,1 1 0 0 0,0 0 0 0 0,0-1-1 0 0,0 1 1 0 0,0 0 0 0 0,0 0-1 0 0,0-1 1 0 0,0 1 0 0 0,0 0 0 0 0,1-1-1 0 0,-1 1 1 0 0,1 0 0 0 0,-1-1 0 0 0,1 1-1 0 0,0 0 1 0 0,-1-1 0 0 0,1 1 0 0 0,0-1-1 0 0,0 0 1 0 0,0 1 0 0 0,0-1 0 0 0,0 0-1 0 0,1 1 1 0 0,-1-1 0 0 0,0 0-1 0 0,1 0 1 0 0,-1 0 0 0 0,0 0 0 0 0,1 0-1 0 0,-1 0 1 0 0,1-1 0 0 0,0 1 0 0 0,-1 0-1 0 0,1-1 1 0 0,0 1 0 0 0,0-1-38 0 0,3 3 83 0 0,120 89 1598 0 0,-112-73-1437 0 0,-1 1-1 0 0,0 1 1 0 0,-2 0-1 0 0,0 1 1 0 0,-1 0-1 0 0,-2 0 1 0 0,0 1-1 0 0,-1 0 1 0 0,1 16-244 0 0,30 39 186 0 0,-3-64-2257 0 0,-28-14 615 0 0,-5 0-431 0 0,-1 0-1098 0 0,0-1-2987 0 0,0-2-5460 0 0</inkml:trace>
  <inkml:trace contextRef="#ctx0" brushRef="#br0" timeOffset="9175.608">8765 1999 18020 0 0,'0'0'1539'0'0,"0"0"-248"0"0,0 0-92 0 0,0 0-112 0 0,0 0-177 0 0,0 0-208 0 0,0 0-159 0 0,0 0-113 0 0,0 0-75 0 0,0 0-67 0 0,0 0-90 0 0,0 0-65 0 0,-16 26-21 0 0,-49 78-59 0 0,46-57-1324 0 0,44-70-4095 0 0,-13 9 1534 0 0,-4 3-2680 0 0,3 0-3367 0 0</inkml:trace>
  <inkml:trace contextRef="#ctx0" brushRef="#br0" timeOffset="9725.571">9186 1278 8626 0 0,'0'0'3032'0'0,"0"0"-744"0"0,0 0-341 0 0,0 0-82 0 0,0 0-230 0 0,0 0-292 0 0,0 0-257 0 0,0 0-183 0 0,0 0-108 0 0,0 0-79 0 0,0 0-61 0 0,0 0-62 0 0,0 0-54 0 0,6-9-55 0 0,18-28-95 0 0,-30 43 512 0 0,-21 8-875 0 0,1 2 0 0 0,1 0 0 0 0,1 2 0 0 0,0 0 0 0 0,2 2 0 0 0,0 1 0 0 0,1 0 0 0 0,1 2 0 0 0,1 0 0 0 0,-8 14-26 0 0,24-34-8 0 0,0-1 0 0 0,1 1 1 0 0,-1 0-1 0 0,1 0 0 0 0,-1 0 1 0 0,1 0-1 0 0,0 1 0 0 0,0-1 1 0 0,1 1-1 0 0,-1-1 0 0 0,1 1 1 0 0,-1 0-1 0 0,1-1 0 0 0,0 1 0 0 0,1 0 1 0 0,-1 0-1 0 0,1 0 0 0 0,-1 0 1 0 0,1 0-1 0 0,0 0 0 0 0,1-1 1 0 0,-1 1-1 0 0,1 0 0 0 0,-1 0 1 0 0,1 0-1 0 0,0 0 0 0 0,1-1 1 0 0,-1 1-1 0 0,1 0 0 0 0,-1-1 1 0 0,1 0-1 0 0,0 1 0 0 0,1-1 1 0 0,-1 0-1 0 0,0 0 0 0 0,1 0 1 0 0,1 1 7 0 0,132 48-8 0 0,-133-51 10 0 0,-1 1-1 0 0,1 0 1 0 0,-1 0 0 0 0,1 0 0 0 0,-1 0 0 0 0,0 0 0 0 0,0 0 0 0 0,0 1 0 0 0,0-1 0 0 0,0 1 0 0 0,0 0 0 0 0,-1-1 0 0 0,1 1 0 0 0,-1 0 0 0 0,0 0 0 0 0,0 0 0 0 0,0 0 0 0 0,0 0 0 0 0,0 0-1 0 0,-1 0 1 0 0,1 0 0 0 0,-1 0 0 0 0,0 1 0 0 0,0-1 0 0 0,0 0 0 0 0,0 0 0 0 0,-1 0 0 0 0,1 0 0 0 0,-2 2-2 0 0,-29 89 144 0 0,-104 127 33 0 0,128-212-158 0 0,2-4-18 0 0,1 1 0 0 0,-1-1 0 0 0,1 1 0 0 0,1 0 0 0 0,-1 0-1 0 0,1 1 1 0 0,0-1 0 0 0,0 1 0 0 0,1-1 0 0 0,0 1 0 0 0,0 0 0 0 0,1 0 0 0 0,0 0 0 0 0,0 0-1 0 0,0 0 1 0 0,1 7-1 0 0,2-11 4 0 0,0 0-1 0 0,-1 0 0 0 0,1 0 0 0 0,1-1 1 0 0,-1 1-1 0 0,0 0 0 0 0,1-1 0 0 0,-1 0 1 0 0,1 1-1 0 0,0-1 0 0 0,0 0 0 0 0,0 0 1 0 0,0-1-1 0 0,0 1 0 0 0,0-1 1 0 0,0 1-1 0 0,1-1 0 0 0,0 0-3 0 0,99 6-1000 0 0,-72-20-4812 0 0,-21 5-4106 0 0,-6 7-1586 0 0</inkml:trace>
  <inkml:trace contextRef="#ctx0" brushRef="#br0" timeOffset="10057.546">9433 1929 15571 0 0,'0'0'2211'0'0,"0"0"-501"0"0,0 0-255 0 0,0 0-92 0 0,0 0-151 0 0,0 0-247 0 0,0 0-173 0 0,0 0-169 0 0,0 0-139 0 0,0 0-87 0 0,0 0-80 0 0,0 0-67 0 0,-14 24-73 0 0,-40 71-26 0 0,39-50 20 0 0,17-35-118 0 0,5 4-238 0 0,-7-14 158 0 0,9-1-124 0 0,23-53-45 0 0,-59 61-201 0 0,6 4-784 0 0,18-7-3676 0 0,2 0-4582 0 0,1-4-2030 0 0</inkml:trace>
  <inkml:trace contextRef="#ctx0" brushRef="#br0" timeOffset="11669.464">1109 678 4177 0 0,'0'0'1814'0'0,"0"0"169"0"0,0 0 128 0 0,0 0 39 0 0,0 0-151 0 0,0 0-352 0 0,0 0-391 0 0,0 0-345 0 0,0 0-279 0 0,0 0-237 0 0,0 0-113 0 0,-1 6 0 0 0,-13 143 1809 0 0,-1 75-611 0 0,-25 70-1116 0 0,-35 47 605 0 0,66-307-781 0 0,-6 58 169 0 0,16-91-317 0 0,0 0-1 0 0,0-1 1 0 0,0 1-1 0 0,0 0 1 0 0,0 0 0 0 0,0-1-1 0 0,0 1 1 0 0,0-1 0 0 0,0 1-1 0 0,1-1 1 0 0,-1 1-1 0 0,0-1 1 0 0,0 0 0 0 0,1 1-1 0 0,-1-1 1 0 0,0 0-1 0 0,1 0 1 0 0,-1 0 0 0 0,0 0-1 0 0,0 0 1 0 0,1-1-1 0 0,-1 1 1 0 0,0 0 0 0 0,1 0-1 0 0,-1-1 1 0 0,0 1-1 0 0,0-1 1 0 0,0 1 0 0 0,1-1-1 0 0,-1 0 1 0 0,0 1 0 0 0,0-1-1 0 0,0 0 1 0 0,0 0-1 0 0,0 1 1 0 0,0-1 0 0 0,0 0-1 0 0,-1 0 1 0 0,1 0-1 0 0,0 0 1 0 0,0-1-40 0 0,6-1 62 0 0,104-35 283 0 0,122 13-205 0 0,142 17-44 0 0,-374 8-76 0 0,-1 0 11 0 0,0 0 13 0 0,0 0 49 0 0,0 0 18 0 0,0 0 5 0 0,0 0 16 0 0,0 0 3 0 0,0 0-2 0 0,0 0 15 0 0,0 0 1 0 0,0 0-14 0 0,0 0-20 0 0,-19-18 301 0 0,-18-12-253 0 0,-87-83-61 0 0,45 32 2 0 0,73 73-63 0 0,6 8-44 0 0,0 1 0 0 0,-1-1 0 0 0,1 0 0 0 0,0 0 0 0 0,0 0 0 0 0,0 1 0 0 0,0-1 0 0 0,-1 0 0 0 0,1 0 0 0 0,0 0 0 0 0,0 1 0 0 0,0-1 0 0 0,-1 0 0 0 0,1 0 0 0 0,0 0 0 0 0,0 0 1 0 0,-1 0-1 0 0,1 1 0 0 0,0-1 0 0 0,0 0 0 0 0,-1 0 0 0 0,1 0 0 0 0,0 0 0 0 0,0 0 0 0 0,-1 0 0 0 0,1 0 0 0 0,0 0 0 0 0,0 0 0 0 0,-1 0 0 0 0,1 0 0 0 0,0 0 0 0 0,0 0 0 0 0,-1 0 0 0 0,1 0 0 0 0,0-1 0 0 0,0 1 0 0 0,-1 0 0 0 0,1 0 0 0 0,0 0 0 0 0,0 0 0 0 0,-1 0 1 0 0,1-1-1 0 0,0 1 0 0 0,0 0 0 0 0,0 0 0 0 0,-1 0 0 0 0,1 0 0 0 0,0-1 0 0 0,0 1 0 0 0,0 0 0 0 0,0 0 0 0 0,-1-1 3 0 0,2 34-44 0 0,0 2 36 0 0,-2 0 0 0 0,-1-1 1 0 0,-1 1-1 0 0,-2-1 0 0 0,-5 14 8 0 0,-32 127-33 0 0,-29-12-3 0 0,45-116 40 0 0,54-66-41 0 0,232-201-494 0 0,-173 157-1478 0 0,-48 36-2742 0 0,-28 19 2457 0 0,14-7-9531 0 0</inkml:trace>
</inkml:ink>
</file>

<file path=ppt/ink/ink8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50.61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0 192 0 0 0,'0'0'779'0'0,"0"0"613"0"0,0 0 235 0 0,0 0-84 0 0,0 0-187 0 0,0 0-153 0 0,0 0-121 0 0,0 0-77 0 0,0 0-46 0 0,0 0-49 0 0,13 0-62 0 0,62 0 666 0 0,-71-1-1285 0 0,-1 0 0 0 0,1-1 0 0 0,-1 1 0 0 0,1-1 0 0 0,-1 0 0 0 0,0 0 0 0 0,0 0 0 0 0,0 0 0 0 0,0-1 1 0 0,0 1-1 0 0,-1-1 0 0 0,1 0 0 0 0,-1 0 0 0 0,1 0 0 0 0,-1 0 0 0 0,0 0 0 0 0,0 0 0 0 0,-1 0 0 0 0,2-3-229 0 0,7-11 527 0 0,-2-56 986 0 0,-9 70-1530 0 0,-1 1 1 0 0,1 0 0 0 0,-1-1 0 0 0,0 1-1 0 0,0 0 1 0 0,0 0 0 0 0,0 0 0 0 0,0 0-1 0 0,0 0 1 0 0,0 1 0 0 0,0-1 0 0 0,-1 1-1 0 0,1-1 1 0 0,-1 1 0 0 0,1 0 0 0 0,-1 0-1 0 0,0 0 1 0 0,1 0 0 0 0,-1 0 0 0 0,0 1-1 0 0,0-1 1 0 0,1 1 0 0 0,-1 0 0 0 0,0 0-1 0 0,0 0 1 0 0,0 0 0 0 0,1 0 0 0 0,-1 1 0 0 0,0-1-1 0 0,0 1 1 0 0,1 0 0 0 0,-1 0 0 0 0,0 0-1 0 0,1 0 1 0 0,-1 0 0 0 0,1 0 0 0 0,-1 1-1 0 0,-1 1 17 0 0,-46 88-370 0 0,46-80 371 0 0,1 0 0 0 0,0 0 0 0 0,1 0 0 0 0,1 0 1 0 0,0 1-1 0 0,0-1 0 0 0,1 0 0 0 0,0 1 0 0 0,1-1 1 0 0,2 10-2 0 0,-1-16-21 0 0,1 0 1 0 0,0 0 0 0 0,0 0-1 0 0,0 0 1 0 0,1 0 0 0 0,-1 0 0 0 0,1-1-1 0 0,0 0 1 0 0,0 0 0 0 0,1 0 0 0 0,-1 0-1 0 0,1-1 1 0 0,0 1 0 0 0,0-1-1 0 0,5 2 21 0 0,75 6-4684 0 0,-31-25-5108 0 0,-43 10 4939 0 0</inkml:trace>
  <inkml:trace contextRef="#ctx0" brushRef="#br0" timeOffset="465.676">266 295 2529 0 0,'0'0'2807'0'0,"0"0"-301"0"0,0 0-222 0 0,0 0-91 0 0,0 0-349 0 0,0 0-445 0 0,0 0-344 0 0,0 0-214 0 0,0 0-110 0 0,0 0-40 0 0,0 0 8 0 0,0 0-2 0 0,4-5-10 0 0,76-104 1574 0 0,-11 20-1569 0 0,-30 38-556 0 0,-61 103-552 0 0,-10 42 482 0 0,31-91-56 0 0,0 0-1 0 0,0 0 0 0 0,0 0 1 0 0,0 0-1 0 0,0-1 0 0 0,1 1 0 0 0,-1 0 1 0 0,1 0-1 0 0,0 0 0 0 0,0 1 1 0 0,0-1-1 0 0,0 0 0 0 0,0 0 1 0 0,1 0-1 0 0,-1 0 0 0 0,1 0 0 0 0,0-1 1 0 0,0 1-1 0 0,0 0 0 0 0,0 0 1 0 0,0 0-1 0 0,1-1 0 0 0,-1 1 1 0 0,1-1-1 0 0,0 1 0 0 0,0-1 0 0 0,0 1 1 0 0,0-1-1 0 0,0 0 0 0 0,0 0 1 0 0,1 0-1 0 0,-1 0 0 0 0,1-1 0 0 0,-1 1 1 0 0,3 1-10 0 0,1-2 128 0 0,-1-1 0 0 0,0 1 0 0 0,0-1 1 0 0,0 1-1 0 0,0-1 0 0 0,1-1 0 0 0,-1 1 0 0 0,0-1 1 0 0,0 0-1 0 0,0 0 0 0 0,0-1 0 0 0,0 1 0 0 0,0-1 1 0 0,0 0-1 0 0,-1 0 0 0 0,4-3-128 0 0,82-75 1037 0 0,-48 6-1083 0 0,-42 46-2844 0 0,-14 28-13419 0 0,6 6 8438 0 0</inkml:trace>
  <inkml:trace contextRef="#ctx0" brushRef="#br0" timeOffset="1177.69">724 276 5489 0 0,'0'0'1775'0'0,"0"0"-102"0"0,0 0 118 0 0,0 0 114 0 0,0 0-147 0 0,0 0-238 0 0,0 0-190 0 0,0 0-196 0 0,0 0-188 0 0,0 0-191 0 0,0 0-147 0 0,0 0-95 0 0,0 0-56 0 0,20-6-45 0 0,62-23-55 0 0,-43 2 253 0 0,-35 22-555 0 0,1 1 0 0 0,0-1 0 0 0,-1 0-1 0 0,0 0 1 0 0,0 0 0 0 0,-1-1 0 0 0,1 1 0 0 0,-1-1 0 0 0,-1 0 0 0 0,1 0-1 0 0,-1 0 1 0 0,0 0 0 0 0,0 0 0 0 0,0-1 0 0 0,-1 1 0 0 0,0 0 0 0 0,-1-1-1 0 0,1 1 1 0 0,-1-1 0 0 0,0 1 0 0 0,-1-1 0 0 0,0-1-55 0 0,-40-3-466 0 0,28 13 375 0 0,0 2 0 0 0,0 0 0 0 0,1 0 0 0 0,-1 1 0 0 0,1 0 0 0 0,0 1 0 0 0,1 1 0 0 0,-1 0 0 0 0,1 1 0 0 0,1 0 0 0 0,0 0 0 0 0,0 1 0 0 0,0 0 0 0 0,1 1 0 0 0,0 0 0 0 0,1 1-1 0 0,1-1 1 0 0,-6 10 91 0 0,10-14-1 0 0,1 0 0 0 0,0-1-1 0 0,0 1 1 0 0,0 0-1 0 0,1 0 1 0 0,0 0-1 0 0,0 0 1 0 0,1 0 0 0 0,-1 1-1 0 0,1-1 1 0 0,0 0-1 0 0,1 0 1 0 0,0 0-1 0 0,1 5 2 0 0,1-8 13 0 0,1 1-1 0 0,-1-1 1 0 0,1 0-1 0 0,0 0 1 0 0,0-1-1 0 0,0 1 0 0 0,1-1 1 0 0,-1 0-1 0 0,1 0 1 0 0,-1 0-1 0 0,1 0 1 0 0,-1-1-1 0 0,1 0 1 0 0,0 0-1 0 0,0 0 0 0 0,0-1 1 0 0,0 0-1 0 0,-1 0 1 0 0,1 0-1 0 0,0 0 1 0 0,4-1-13 0 0,-9 1 0 0 0,20-3 63 0 0,0-1 0 0 0,0 0 1 0 0,-1-1-1 0 0,0-1 0 0 0,0-1 0 0 0,-1-1 1 0 0,1-1-1 0 0,-2 0 0 0 0,1-1 1 0 0,-1-1-1 0 0,-1-1 0 0 0,0 0 0 0 0,-1-1 1 0 0,0-1-1 0 0,-1 0 0 0 0,0-1 1 0 0,-2 0-1 0 0,1-1 0 0 0,-2-1 0 0 0,7-12-63 0 0,11-29 103 0 0,-16 8 102 0 0,-32 49-222 0 0,15 3 5 0 0,1 0 0 0 0,-1 0 0 0 0,1 0-1 0 0,0 0 1 0 0,0 0 0 0 0,0 1 0 0 0,0 0 0 0 0,1-1 0 0 0,-1 1-1 0 0,1 0 1 0 0,0 1 0 0 0,-1-1 0 0 0,1 0 0 0 0,1 0-1 0 0,-1 1 1 0 0,0-1 0 0 0,1 1 0 0 0,0 0 0 0 0,0-1 0 0 0,0 1-1 0 0,0 0 1 0 0,1 0 0 0 0,-1 0 12 0 0,47 7 87 0 0,-31-11-30 0 0,-13-1-48 0 0,0 0-1 0 0,0 0 1 0 0,0 1-1 0 0,1-1 1 0 0,-1 1-1 0 0,0 0 1 0 0,0-1-1 0 0,1 1 1 0 0,-1 0-1 0 0,0 0 1 0 0,0 1-1 0 0,1-1 0 0 0,-1 0 1 0 0,0 1-1 0 0,0-1 1 0 0,0 1-1 0 0,1 0 1 0 0,-1 0-1 0 0,0 0 1 0 0,0 0-1 0 0,0 0 1 0 0,0 0-1 0 0,-1 1 1 0 0,1-1-1 0 0,0 0 1 0 0,0 1-1 0 0,-1 0 1 0 0,1-1-1 0 0,-1 1 1 0 0,0 0-1 0 0,1 0 1 0 0,-1 0-1 0 0,0-1 1 0 0,0 1-1 0 0,0 1 1 0 0,0-1-1 0 0,0 0 1 0 0,-1 0-1 0 0,1 0 1 0 0,-1 0-1 0 0,1 2-8 0 0,-1 0 27 0 0,1 5 29 0 0,-1 1 1 0 0,0-1-1 0 0,-1 1 1 0 0,0-1-1 0 0,0 0 1 0 0,-1 0-1 0 0,0 1 1 0 0,0-1-1 0 0,-1-1 1 0 0,-1 1-1 0 0,-3 6-56 0 0,-26 56-30 0 0,26-50-802 0 0,6-6-5230 0 0,1-14 3247 0 0,0-1-1205 0 0,0 0-1201 0 0,0 3-592 0 0</inkml:trace>
  <inkml:trace contextRef="#ctx0" brushRef="#br0" timeOffset="1717.517">1407 122 320 0 0,'0'0'3255'0'0,"0"0"-470"0"0,0 0-183 0 0,0 0-72 0 0,0 0-302 0 0,0 0-454 0 0,0 0-410 0 0,0 0-309 0 0,0 0-255 0 0,0 0-206 0 0,0 0-150 0 0,0 0-77 0 0,0 0-18 0 0,-16 4-41 0 0,-47 15-39 0 0,21 14 130 0 0,34-23-340 0 0,3-5-58 0 0,0 1-1 0 0,1 0 1 0 0,-1 0 0 0 0,1 0 0 0 0,0 0 0 0 0,1 1-1 0 0,-1 0 1 0 0,2-1 0 0 0,-1 1 0 0 0,1 0-1 0 0,-1 0 1 0 0,2 1 0 0 0,-1-1 0 0 0,1 0 0 0 0,0 1-1 0 0,1-1 1 0 0,0 0 0 0 0,0 1 0 0 0,1 3-1 0 0,1-9 26 0 0,-1 0 0 0 0,1 0 0 0 0,0-1 1 0 0,0 1-1 0 0,0 0 0 0 0,0-1 0 0 0,0 0 1 0 0,1 0-1 0 0,-1 1 0 0 0,0-1 0 0 0,1 0 1 0 0,-1-1-1 0 0,0 1 0 0 0,1 0 0 0 0,-1-1 1 0 0,1 0-1 0 0,-1 1 0 0 0,1-1 0 0 0,-1 0 1 0 0,1 0-1 0 0,0 0 0 0 0,-1-1 0 0 0,1 1 1 0 0,-1 0-1 0 0,0-1 0 0 0,1 0 0 0 0,-1 0 1 0 0,1 1-1 0 0,-1-1 0 0 0,0-1 0 0 0,0 1 1 0 0,1 0-1 0 0,-1-1 0 0 0,0 1 0 0 0,0-1 1 0 0,0 1-1 0 0,-1-1 0 0 0,3-2-26 0 0,149-153 2170 0 0,-119 142-1871 0 0,-30 33-283 0 0,19 141 202 0 0,-18-101-203 0 0,0-29 6 0 0,-2-1-1 0 0,-1 1 1 0 0,-1 0 0 0 0,-2 0-1 0 0,-1-1 1 0 0,-1 1 0 0 0,-1-1-1 0 0,-7 20-20 0 0,4-30 14 0 0,-1-1-1 0 0,-1 1 1 0 0,0-1 0 0 0,-2-1-1 0 0,0 0 1 0 0,-1-1-1 0 0,-10 11-13 0 0,21-24-27 0 0,0-1 0 0 0,-1 1-1 0 0,1-1 1 0 0,0 1 0 0 0,-1-1 0 0 0,0 0-1 0 0,1 0 1 0 0,-1 0 0 0 0,0 0-1 0 0,1 0 1 0 0,-1 0 0 0 0,0 0 0 0 0,0-1-1 0 0,0 1 1 0 0,0 0 0 0 0,0-1 0 0 0,0 0-1 0 0,0 1 1 0 0,0-1 0 0 0,0 0 0 0 0,0 0-1 0 0,0 0 1 0 0,0-1 0 0 0,0 1-1 0 0,1 0 1 0 0,-1-1 0 0 0,0 1 0 0 0,0-1-1 0 0,0 1 1 0 0,0-1 0 0 0,0 0 0 0 0,1 0-1 0 0,-1 0 1 0 0,0 0 0 0 0,1 0 0 0 0,-2-1 27 0 0,-6-79-7913 0 0,18 43-1833 0 0,-9 28 2894 0 0</inkml:trace>
  <inkml:trace contextRef="#ctx0" brushRef="#br0" timeOffset="2298.562">1735 70 8578 0 0,'0'0'4306'0'0,"0"0"-2335"0"0,0 0-831 0 0,0 0-39 0 0,0 0-37 0 0,0 0-137 0 0,0 0-123 0 0,0 0-83 0 0,0 0-124 0 0,0 0-124 0 0,0 0-102 0 0,0 0-62 0 0,-10 24-54 0 0,-29 71-35 0 0,27-37 124 0 0,14-43-252 0 0,5 33 60 0 0,-4-44-182 0 0,-3-4 47 0 0,0 1-1 0 0,0-1 0 0 0,0 1 1 0 0,1-1-1 0 0,-1 1 0 0 0,0-1 1 0 0,0 1-1 0 0,1-1 0 0 0,-1 1 1 0 0,0-1-1 0 0,1 1 0 0 0,-1-1 1 0 0,0 1-1 0 0,1-1 1 0 0,-1 0-1 0 0,1 1 0 0 0,-1-1 1 0 0,1 0-1 0 0,-1 1 0 0 0,1-1 1 0 0,-1 0-1 0 0,1 0 0 0 0,-1 1 1 0 0,1-1-1 0 0,-1 0 0 0 0,1 0 1 0 0,-1 0-1 0 0,1 0 0 0 0,0 0 1 0 0,-1 0-1 0 0,1 0 0 0 0,-1 0 1 0 0,1 0-1 0 0,-1 0 0 0 0,1 0 1 0 0,-1 0-1 0 0,1 0 1 0 0,0 0-1 0 0,-1 0 0 0 0,1-1 1 0 0,-1 1-1 0 0,1 0 0 0 0,-1 0 1 0 0,1-1-1 0 0,-1 1 0 0 0,0 0 1 0 0,1-1-1 0 0,-1 1 0 0 0,1 0 1 0 0,-1-1-1 0 0,1 1 0 0 0,-1-1 1 0 0,0 1-1 0 0,0-1 0 0 0,1 1-15 0 0,65-112 1974 0 0,-22 49-1453 0 0,-11 23-263 0 0,-33 39-259 0 0,1 1 0 0 0,-1-1 1 0 0,1 0-1 0 0,-1 0 0 0 0,1 0 0 0 0,0 0 0 0 0,0 1 0 0 0,-1-1 1 0 0,1 0-1 0 0,0 1 0 0 0,0-1 0 0 0,0 0 0 0 0,0 1 0 0 0,-1-1 1 0 0,1 1-1 0 0,0 0 0 0 0,0-1 0 0 0,0 1 0 0 0,0 0 0 0 0,0-1 1 0 0,0 1-1 0 0,0 0 0 0 0,0 0 0 0 0,0 0 0 0 0,0 0 0 0 0,1 0 1 0 0,-1 0-1 0 0,0 0 0 0 0,0 0 0 0 0,0 0 0 0 0,0 1 0 0 0,0-1 1 0 0,0 0-1 0 0,0 1 0 0 0,0-1 0 0 0,0 1 0 0 0,-1-1 0 0 0,1 1 1 0 0,0-1-1 0 0,0 1 0 0 0,0 0 0 0 0,0-1 0 0 0,-1 1 0 0 0,1 0 0 0 0,0 0 1 0 0,-1-1-1 0 0,1 1 0 0 0,0 0 0 0 0,-1 0 0 0 0,1 0 0 0 0,-1 0 1 0 0,0 0-1 0 0,1 0 0 0 0,-1 0 0 0 0,0 0 0 0 0,1 0 0 0 0,-1 0 1 0 0,0 0-1 0 0,0 0 0 0 0,0 0 0 0 0,0 0 0 0 0,0 0 0 0 0,0 0 1 0 0,0 0-1 0 0,0 1 0 0 0,25 104 70 0 0,-23-51-101 0 0,-2 0 0 0 0,-2-1-1 0 0,-3 1 1 0 0,-7 31 31 0 0,-16 69-33 0 0,17-118 11 0 0,7-18 33 0 0,-1-1-1 0 0,-1 0 1 0 0,0 0-1 0 0,-2 0 1 0 0,0-1-1 0 0,-1 0 1 0 0,-1-1-1 0 0,-7 11-10 0 0,14-24 1 0 0,0-1 0 0 0,0 0 0 0 0,0 0 0 0 0,0 0 0 0 0,0 0 0 0 0,0 0 0 0 0,-1 0 0 0 0,1-1 0 0 0,-1 0 0 0 0,1 0-1 0 0,-1 0 1 0 0,1 0 0 0 0,-1 0 0 0 0,0-1 0 0 0,1 1 0 0 0,-1-1 0 0 0,0 0 0 0 0,1 0 0 0 0,-1-1 0 0 0,0 1 0 0 0,1-1-1 0 0,-1 1 1 0 0,1-1 0 0 0,-1 0 0 0 0,1-1 0 0 0,-1 1 0 0 0,1-1 0 0 0,0 1 0 0 0,-1-1 0 0 0,1 0 0 0 0,0 0 0 0 0,0 0-1 0 0,0-1 1 0 0,1 1 0 0 0,-1-1 0 0 0,0 1 0 0 0,1-1 0 0 0,0 0 0 0 0,0 0 0 0 0,0 0 0 0 0,-1-2-1 0 0,-2-3-15 0 0,1-1-1 0 0,0 1 1 0 0,1-1 0 0 0,0 0 0 0 0,0 0-1 0 0,1 0 1 0 0,0-1 0 0 0,0 1 0 0 0,1-1-1 0 0,0 1 1 0 0,1-1 0 0 0,0 1 0 0 0,1-1-1 0 0,0 1 1 0 0,0 0 0 0 0,1-1 0 0 0,0 1-1 0 0,1 0 1 0 0,0 0 0 0 0,0 0 0 0 0,1 0-1 0 0,0 1 1 0 0,4-7 15 0 0,5-1-220 0 0,1 0 1 0 0,0 0-1 0 0,1 2 0 0 0,1 0 0 0 0,0 0 1 0 0,1 2-1 0 0,1 0 0 0 0,4-1 220 0 0,34-18-4260 0 0,2 5-4992 0 0,-41 18-2201 0 0</inkml:trace>
  <inkml:trace contextRef="#ctx0" brushRef="#br0" timeOffset="8366.747">170 1171 9698 0 0,'0'0'1866'0'0,"0"0"-537"0"0,0 0-340 0 0,0 0 50 0 0,0 0 94 0 0,0 0-65 0 0,0 0-189 0 0,0 0-244 0 0,0 0-231 0 0,0 0-175 0 0,0 0-123 0 0,0 0-53 0 0,0 0-33 0 0,-6 26 0 0 0,-16 78-35 0 0,17-61-1129 0 0,23-44-7163 0 0,-14-5 3581 0 0,0 2-550 0 0</inkml:trace>
  <inkml:trace contextRef="#ctx0" brushRef="#br0" timeOffset="8615.11">159 869 11987 0 0,'0'0'2344'0'0,"0"0"-632"0"0,0 0-319 0 0,0 0-201 0 0,0 0-336 0 0,0 0-320 0 0,0 0-352 0 0,0 0-232 0 0,0 0-184 0 0,0 0-64 0 0,0 0-24 0 0,0 0-88 0 0,0 0-288 0 0,0 41-640 0 0,11-23-1281 0 0,-7-3-2576 0 0,-1-4-3865 0 0</inkml:trace>
  <inkml:trace contextRef="#ctx0" brushRef="#br0" timeOffset="8919.519">347 1429 11138 0 0,'0'0'2113'0'0,"0"0"-347"0"0,0 0-86 0 0,0 0-109 0 0,0 0-232 0 0,0 0-280 0 0,0 0-186 0 0,0 0-147 0 0,0 0-125 0 0,0 0-109 0 0,0 0-84 0 0,0 0-58 0 0,0 0-74 0 0,22-28-17 0 0,68-83-49 0 0,-55 63 210 0 0,0 143-2199 0 0,-33-92 1831 0 0,1-1 0 0 0,0 1-1 0 0,-1-1 1 0 0,1 1-1 0 0,0-1 1 0 0,1 0 0 0 0,-1 0-1 0 0,0-1 1 0 0,0 1-1 0 0,1 0 1 0 0,-1-1-1 0 0,1 0 1 0 0,0 0 0 0 0,-1 0-1 0 0,1 0 1 0 0,0-1-1 0 0,-1 0 1 0 0,1 1 0 0 0,0-1-1 0 0,0 0 1 0 0,-1-1-1 0 0,1 1 1 0 0,0-1 0 0 0,-1 0-1 0 0,1 0 1 0 0,0 0-1 0 0,-1 0 1 0 0,1 0 0 0 0,-1-1-1 0 0,0 0 1 0 0,1 1-1 0 0,1-2-51 0 0,42-48 1031 0 0,-12-21-1539 0 0,1 0-6035 0 0,-11 24-5813 0 0,-17 33 5579 0 0</inkml:trace>
  <inkml:trace contextRef="#ctx0" brushRef="#br0" timeOffset="9171.509">990 748 13155 0 0,'0'0'2174'0'0,"0"0"-470"0"0,0 0-178 0 0,0 0-123 0 0,0 0-167 0 0,0 0-212 0 0,0 0-184 0 0,-12 34-145 0 0,-36 110-139 0 0,31-39 242 0 0,23 111 362 0 0,27-156-1516 0 0,-9-34-817 0 0,-11-22-3449 0 0,-12-4 2147 0 0,-1 0-1199 0 0,0-1-2275 0 0,0-2-2073 0 0</inkml:trace>
  <inkml:trace contextRef="#ctx0" brushRef="#br0" timeOffset="9416.611">676 1171 9490 0 0,'0'0'4822'0'0,"0"0"-2138"0"0,0 0-1128 0 0,0 0-392 0 0,0 0-229 0 0,0 0-129 0 0,0 0-122 0 0,0 0-139 0 0,0 0-143 0 0,0 0-156 0 0,31-6-95 0 0,101-19-55 0 0,-10 8-25 0 0,-5 10-1474 0 0,-40 7-6660 0 0,-57 0 3330 0 0,-6 0-4720 0 0</inkml:trace>
  <inkml:trace contextRef="#ctx0" brushRef="#br0" timeOffset="9586.073">1285 1105 5761 0 0,'0'0'3648'0'0,"0"0"-853"0"0,0 0-569 0 0,0 0-407 0 0,0 0-463 0 0,0 0-420 0 0,0 0-318 0 0,0 0-202 0 0,0 0-168 0 0,0 0-127 0 0,0 0-71 0 0,-20 31-18 0 0,-60 97 30 0 0,66-89 30 0 0,25-29 108 0 0,-6-8-102 0 0,6 1 140 0 0,0-1 1 0 0,0 0-1 0 0,0-1 1 0 0,0 0-1 0 0,0 0 1 0 0,0-2-1 0 0,0 1 0 0 0,0-1 1 0 0,1-1-1 0 0,-1 0 1 0 0,-1 0-1 0 0,1-1 1 0 0,0 0-1 0 0,-1-1 1 0 0,1-1-1 0 0,-1 1 1 0 0,0-2-1 0 0,-1 1 1 0 0,1-1-1 0 0,-1-1 1 0 0,-1 0-1 0 0,1 0 1 0 0,-1 0-1 0 0,0-1 0 0 0,0-1 1 0 0,-1 1-1 0 0,2-5-238 0 0,-7 11 9 0 0,-1-1 0 0 0,1 1 0 0 0,-1-1-1 0 0,0 1 1 0 0,1-1 0 0 0,-1 0-1 0 0,0 0 1 0 0,-1 1 0 0 0,1-1-1 0 0,0 0 1 0 0,-1 0 0 0 0,0 0 0 0 0,0 0-1 0 0,0 0 1 0 0,0 0 0 0 0,0 0-1 0 0,0 0 1 0 0,-1 0 0 0 0,1 1-1 0 0,-1-1 1 0 0,0 0 0 0 0,0 0 0 0 0,0 0-1 0 0,0 1 1 0 0,-1-1 0 0 0,1 1-1 0 0,0-1 1 0 0,-1 1 0 0 0,0-1 0 0 0,0 1-1 0 0,0 0 1 0 0,0 0 0 0 0,0 0-1 0 0,0 0 1 0 0,0 0 0 0 0,-1 0-1 0 0,1 1 1 0 0,-1-1 0 0 0,1 1 0 0 0,-3-1-10 0 0,-71-4-3218 0 0,30 15-4720 0 0,32-2-3974 0 0</inkml:trace>
</inkml:ink>
</file>

<file path=ppt/ink/ink8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4.43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0 100 576 0 0,'0'0'1846'0'0,"0"0"22"0"0,0 0 30 0 0,0 0 70 0 0,0 0-29 0 0,0 0-161 0 0,0 0-272 0 0,0 0-291 0 0,0 0-292 0 0,0 0-255 0 0,0 0-135 0 0,57-22 3189 0 0,182-44-1012 0 0,-119 55-2239 0 0,-118 12-453 0 0,-1 0 0 0 0,1 0 0 0 0,-1 0-1 0 0,0 0 1 0 0,1 0 0 0 0,-1 0 0 0 0,0 1 0 0 0,0-1 0 0 0,0 1-1 0 0,0-1 1 0 0,0 1 0 0 0,0-1 0 0 0,0 1 0 0 0,-1 0 0 0 0,1-1 0 0 0,0 1-1 0 0,-1 0 1 0 0,1 0 0 0 0,-1-1 0 0 0,0 1 0 0 0,0 0 0 0 0,1 0-1 0 0,-1-1 1 0 0,0 1 0 0 0,-1 0 0 0 0,1 0 0 0 0,0 0 0 0 0,0-1 0 0 0,-1 1-1 0 0,1 0 1 0 0,-1 0 0 0 0,0-1 0 0 0,1 1 0 0 0,-1-1 0 0 0,0 1-1 0 0,0 0 1 0 0,0-1 0 0 0,0 1 0 0 0,0-1 0 0 0,0 0 0 0 0,-1 1 0 0 0,0-1-18 0 0,-69 107 524 0 0,-32 31-346 0 0,95-132-162 0 0,1 1 0 0 0,1 0-1 0 0,-1 0 1 0 0,2 0 0 0 0,-1 1 0 0 0,1-1-1 0 0,0 1 1 0 0,1 1 0 0 0,0-1-1 0 0,0 1 1 0 0,1-1 0 0 0,0 1 0 0 0,1 0-1 0 0,0 0 1 0 0,1 0 0 0 0,0 0-1 0 0,0 1 1 0 0,1 1-16 0 0,3-7 80 0 0,0-1 0 0 0,1 1 0 0 0,-1 0 0 0 0,1-1 0 0 0,0 0 0 0 0,0 0 0 0 0,1 0 0 0 0,-1-1 0 0 0,1 1 0 0 0,-1-1 0 0 0,1 0 0 0 0,0 0 0 0 0,0-1 0 0 0,1 1 0 0 0,-1-1 0 0 0,0 0 0 0 0,1-1 0 0 0,-1 1 0 0 0,1-1-1 0 0,0 0 1 0 0,-1 0 0 0 0,1-1 0 0 0,0 0 0 0 0,0 0 0 0 0,-1 0 0 0 0,1-1 0 0 0,0 0 0 0 0,1 0-80 0 0,7 0 110 0 0,0 0 0 0 0,0 0 0 0 0,0-2 0 0 0,0 1 0 0 0,0-2 0 0 0,0 0-1 0 0,-1-1 1 0 0,0 0 0 0 0,0-1 0 0 0,3-2-110 0 0,44-14 39 0 0,-51 17-4273 0 0,-3-2-9349 0 0,-5 4 2667 0 0</inkml:trace>
</inkml:ink>
</file>

<file path=ppt/ink/ink8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5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81 22 6697 0 0,'0'0'2268'0'0,"0"0"-468"0"0,0 0-348 0 0,0 0-71 0 0,0 0-38 0 0,0 0-78 0 0,0 0-90 0 0,0 0-129 0 0,0 0-154 0 0,0 0-165 0 0,0 0-127 0 0,0 0-51 0 0,0 0-17 0 0,-3 33-26 0 0,-9 106-35 0 0,12-2 722 0 0,0 35-687 0 0,-25-102-541 0 0,16-48-233 0 0,-5 5-1136 0 0,-4-20-6481 0 0,18-13 433 0 0,4-8 3174 0 0,-4 13 3189 0 0,3-4-903 0 0</inkml:trace>
  <inkml:trace contextRef="#ctx0" brushRef="#br0" timeOffset="353.74">317 106 2833 0 0,'0'0'2125'0'0,"0"0"-430"0"0,0 0-236 0 0,0 0 8 0 0,0 0 66 0 0,0 0-45 0 0,0 0-122 0 0,0 0-201 0 0,0 0-203 0 0,-31 32-209 0 0,-97 100-126 0 0,65-54 565 0 0,6-18 1440 0 0,57-58-2559 0 0,0 0 0 0 0,0 0 0 0 0,0 0 0 0 0,1 0 0 0 0,-1 0 0 0 0,1 0 0 0 0,-1-1 1 0 0,1 1-1 0 0,0 0 0 0 0,0 0 0 0 0,0 0 0 0 0,0 0 0 0 0,0-1 0 0 0,0 1 0 0 0,0-1 0 0 0,0 1 1 0 0,1-1-1 0 0,-1 1 0 0 0,1-1 0 0 0,-1 0 0 0 0,1 1 0 0 0,0-1 0 0 0,-1 0 0 0 0,1 0 1 0 0,0 0-1 0 0,0 0 0 0 0,0-1 0 0 0,-1 1 0 0 0,1 0 0 0 0,0-1 0 0 0,0 0 0 0 0,0 1 0 0 0,0-1 1 0 0,0 0-1 0 0,0 0 0 0 0,0 0 0 0 0,0 0 0 0 0,0 0 0 0 0,1-1-73 0 0,19 8 461 0 0,84 66 768 0 0,-60-32-908 0 0,-8-37-2769 0 0,-26-12-2281 0 0,-4-3-4327 0 0,-7 7-694 0 0</inkml:trace>
  <inkml:trace contextRef="#ctx0" brushRef="#br0" timeOffset="597.226">458 427 7410 0 0,'0'0'2124'0'0,"0"0"-413"0"0,0 0-152 0 0,0 0-29 0 0,0 0-149 0 0,0 0-334 0 0,0 0-336 0 0,0 0-262 0 0,-11 32-203 0 0,-31 97-165 0 0,28-70-676 0 0,28-50-4363 0 0,-2-11-1855 0 0,-8-1 930 0 0</inkml:trace>
  <inkml:trace contextRef="#ctx0" brushRef="#br0" timeOffset="750.754">473 162 12947 0 0,'0'0'2944'0'0,"0"0"-919"0"0,0 0-513 0 0,0 0-312 0 0,0 0-343 0 0,0 0-321 0 0,0 0-280 0 0,0 0-264 0 0,0 0-192 0 0,0 0-112 0 0,0 0-160 0 0,0 0-313 0 0,0 0-551 0 0,0 0-968 0 0,11 25-1993 0 0,-8-14-6378 0 0</inkml:trace>
  <inkml:trace contextRef="#ctx0" brushRef="#br0" timeOffset="1066.62">580 640 13739 0 0,'0'0'1964'0'0,"0"0"-427"0"0,0 0-116 0 0,0 0-134 0 0,0 0-244 0 0,0 0-191 0 0,0 0-153 0 0,0 0-135 0 0,0 0-116 0 0,0 0-112 0 0,0 0-102 0 0,0 0-59 0 0,12-27-27 0 0,42-85-35 0 0,-25 68 24 0 0,-29 43-174 0 0,1 0 0 0 0,-1 1 0 0 0,0-1 0 0 0,1 0 0 0 0,-1 0-1 0 0,1 0 1 0 0,0 0 0 0 0,-1 1 0 0 0,1-1 0 0 0,0 0 0 0 0,-1 0-1 0 0,1 1 1 0 0,0-1 0 0 0,0 1 0 0 0,0-1 0 0 0,-1 1 0 0 0,1-1 0 0 0,0 1-1 0 0,0-1 1 0 0,0 1 0 0 0,0 0 0 0 0,0-1 0 0 0,0 1 0 0 0,0 0-1 0 0,0 0 1 0 0,0 0 0 0 0,0 0 0 0 0,0 0 0 0 0,0 0 0 0 0,0 0 0 0 0,0 0-1 0 0,0 0 1 0 0,0 0 0 0 0,0 0 0 0 0,0 1 0 0 0,0-1 0 0 0,-1 0 0 0 0,1 1-1 0 0,0-1 1 0 0,0 1 0 0 0,0-1 0 0 0,0 1 0 0 0,0-1 0 0 0,-1 1-1 0 0,1 0 1 0 0,0-1 0 0 0,-1 1 0 0 0,1 0 0 0 0,0 0 0 0 0,-1 0 0 0 0,1-1-1 0 0,-1 1 1 0 0,1 0 0 0 0,-1 0 0 0 0,1 0 0 0 0,-1 0 0 0 0,0 0 0 0 0,1 0-1 0 0,-1 0 1 0 0,0 0 0 0 0,0 0 0 0 0,0 0 0 0 0,0 0 37 0 0,30 119-267 0 0,-28-117 333 0 0,0-1 0 0 0,0 0 0 0 0,0 0 0 0 0,0 0 0 0 0,1 0 0 0 0,-1-1 0 0 0,0 1 0 0 0,1 0 0 0 0,-1-1 1 0 0,1 0-1 0 0,0 0 0 0 0,-1 0 0 0 0,1 0 0 0 0,0 0 0 0 0,0 0 0 0 0,0 0 0 0 0,-1-1 0 0 0,1 0 0 0 0,0 1 0 0 0,0-1 0 0 0,0 0 0 0 0,0-1 0 0 0,0 1 0 0 0,0 0 0 0 0,0-1 0 0 0,-1 0 0 0 0,1 1 0 0 0,0-1 0 0 0,0 0 0 0 0,-1-1 0 0 0,1 1 0 0 0,0 0 1 0 0,-1-1-1 0 0,0 1 0 0 0,1-1 0 0 0,-1 0 0 0 0,0 0 0 0 0,0 0 0 0 0,0 0 0 0 0,0 0 0 0 0,0 0 0 0 0,1-2-66 0 0,-3 4 18 0 0,5-4 89 0 0,-1 0-1 0 0,1 0 1 0 0,-1 0-1 0 0,0-1 0 0 0,0 1 1 0 0,-1-1-1 0 0,0 0 1 0 0,1 0-1 0 0,-1 0 0 0 0,-1 0 1 0 0,1-1-1 0 0,-1 1 0 0 0,0-1 1 0 0,0 0-1 0 0,-1 1 1 0 0,0-1-1 0 0,1-5-106 0 0,0-1-63 0 0,1 1 1171 0 0,-3 4-3272 0 0,0 3-2901 0 0,-2 1-4046 0 0,2 3-2285 0 0</inkml:trace>
  <inkml:trace contextRef="#ctx0" brushRef="#br0" timeOffset="1564.202">1126 353 6945 0 0,'0'0'3908'0'0,"0"0"-1728"0"0,0 0-714 0 0,0 0-152 0 0,0 0-243 0 0,0 0-274 0 0,0 0-214 0 0,0 0-166 0 0,0 0-122 0 0,0 0-115 0 0,-30 33-95 0 0,-91 103-59 0 0,90-81-26 0 0,32-47-11 0 0,-1-6 13 0 0,-1 0 1 0 0,1-1-1 0 0,0 1 0 0 0,-1 0 1 0 0,1 0-1 0 0,0 0 0 0 0,1 0 1 0 0,-1 0-1 0 0,0 0 0 0 0,0 0 1 0 0,1-1-1 0 0,-1 1 0 0 0,1 0 1 0 0,0 0-1 0 0,-1-1 0 0 0,1 1 1 0 0,0 0-1 0 0,0-1 0 0 0,0 1 1 0 0,0 0-1 0 0,0-1 0 0 0,1 0 1 0 0,-1 1-1 0 0,0-1 0 0 0,1 0 1 0 0,-1 1-1 0 0,1-1 0 0 0,-1 0 1 0 0,1 0-1 0 0,-1 0 0 0 0,1 0 1 0 0,0-1-1 0 0,0 1 0 0 0,-1 0 1 0 0,1-1-1 0 0,0 1 0 0 0,0-1 1 0 0,0 0-1 0 0,0 1 0 0 0,-1-1 0 0 0,1 0 1 0 0,0 0-1 0 0,1 0-2 0 0,8-1 238 0 0,-1 0-1 0 0,1 0 1 0 0,-1-1-1 0 0,0 0 1 0 0,1-1-1 0 0,-1 0 1 0 0,0 0-1 0 0,-1-1 1 0 0,1-1-1 0 0,-1 1 1 0 0,0-2-1 0 0,0 1 1 0 0,0-1-1 0 0,0-1 1 0 0,-1 1-1 0 0,-1-1 1 0 0,2-2-238 0 0,-1 3 151 0 0,5-5 87 0 0,0 0 1 0 0,0-1-1 0 0,-2 0 0 0 0,1-1 1 0 0,-2 0-1 0 0,0 0 1 0 0,0-1-1 0 0,-1-1 0 0 0,-1 0 1 0 0,0 0-1 0 0,4-13-238 0 0,26-98 449 0 0,-5-11-414 0 0,-43 61-151 0 0,6 72 96 0 0,1 0-1 0 0,-1 0 1 0 0,0 0 0 0 0,0 1 0 0 0,0 0-1 0 0,0-1 1 0 0,0 2 0 0 0,-1-1 0 0 0,0 0-1 0 0,1 1 1 0 0,-1 0 0 0 0,0 0 0 0 0,0 0-1 0 0,0 1 1 0 0,0-1 0 0 0,0 1 0 0 0,-1 1-1 0 0,1-1 1 0 0,0 1 0 0 0,0 0-1 0 0,-1 0 1 0 0,1 0 0 0 0,0 1 0 0 0,-1-1-1 0 0,1 1 1 0 0,0 1 0 0 0,0-1 0 0 0,0 1-1 0 0,0 0 1 0 0,0 0 0 0 0,1 0 0 0 0,-1 1-1 0 0,0-1 1 0 0,1 1 0 0 0,0 1 0 0 0,-4 2 20 0 0,-3 1-6 0 0,1 0 1 0 0,0 1-1 0 0,1 0 1 0 0,-1 0-1 0 0,2 1 1 0 0,-1 0-1 0 0,1 1 1 0 0,1 0-1 0 0,-1 0 1 0 0,2 0-1 0 0,0 1 1 0 0,0 0 0 0 0,1 1-1 0 0,0-1 1 0 0,0 1-1 0 0,2 0 1 0 0,0 0-1 0 0,0 0 1 0 0,1 1-1 0 0,0-1 1 0 0,1 7 5 0 0,0-9-4 0 0,1 1-1 0 0,1-1 1 0 0,-1 0 0 0 0,2 0 0 0 0,-1 1 0 0 0,2-1-1 0 0,-1-1 1 0 0,1 1 0 0 0,1 0 0 0 0,0-1 0 0 0,0 1-1 0 0,1-1 1 0 0,1 2 4 0 0,4 3-96 0 0,1-1-1 0 0,0-1 1 0 0,1 0-1 0 0,0-1 1 0 0,1 0-1 0 0,0 0 1 0 0,1-2-1 0 0,0 1 0 0 0,1-2 1 0 0,-1 0-1 0 0,2-1 1 0 0,-1 0-1 0 0,1-1 1 0 0,0-1-1 0 0,0-1 1 0 0,11 2 96 0 0,39-3-3928 0 0,-46-8-1160 0 0,-2-4-4616 0 0,-14 5 4332 0 0</inkml:trace>
  <inkml:trace contextRef="#ctx0" brushRef="#br0" timeOffset="2055.874">1735 342 7378 0 0,'0'0'3114'0'0,"0"0"-761"0"0,0 0-312 0 0,0 0-143 0 0,0 0-299 0 0,0 0-278 0 0,0 0-217 0 0,0 0-171 0 0,0 0-144 0 0,0 0-117 0 0,0 0-106 0 0,0 0-79 0 0,0 0-50 0 0,-12-1-58 0 0,-36 0-78 0 0,13 14 83 0 0,-65 56-42 0 0,99-68-350 0 0,0 1 0 0 0,0-1 0 0 0,0 0 0 0 0,0 0 0 0 0,0 1 0 0 0,0-1 0 0 0,0 0 1 0 0,0 1-1 0 0,1-1 0 0 0,-1 1 0 0 0,1-1 0 0 0,-1 1 0 0 0,1-1 0 0 0,-1 1 1 0 0,1-1-1 0 0,0 1 0 0 0,0-1 0 0 0,0 1 0 0 0,0 0 0 0 0,0-1 0 0 0,0 1 0 0 0,0-1 1 0 0,0 1-1 0 0,1 0 0 0 0,-1-1 0 0 0,1 1 0 0 0,-1-1 0 0 0,1 1 0 0 0,0-1 1 0 0,-1 0-1 0 0,1 1 0 0 0,0-1 0 0 0,0 0 0 0 0,0 1 0 0 0,0-1 0 0 0,0 0 0 0 0,0 0 1 0 0,0 0-1 0 0,1 0 0 0 0,-1 0 0 0 0,0 0 0 0 0,0 0 0 0 0,1 0 0 0 0,-1 0 0 0 0,1-1 1 0 0,-1 1-1 0 0,1-1 0 0 0,-1 1 0 0 0,1-1 0 0 0,-1 1 0 0 0,1-1 0 0 0,0 0 1 0 0,-1 0-1 0 0,1 0 0 0 0,-1 0 0 0 0,1 0 0 0 0,-1 0 0 0 0,1 0 0 0 0,0-1 0 0 0,0 1 8 0 0,106 23-162 0 0,-105-22 189 0 0,-1 0 1 0 0,0 1-1 0 0,1 0 1 0 0,-1-1-1 0 0,0 1 1 0 0,0 0-1 0 0,0 0 1 0 0,0 0-1 0 0,0 1 0 0 0,0-1 1 0 0,0 0-1 0 0,-1 1 1 0 0,1-1-1 0 0,-1 1 1 0 0,0-1-1 0 0,0 1 1 0 0,0 0-1 0 0,0-1 1 0 0,0 1-1 0 0,-1 0 1 0 0,1 0-1 0 0,-1 0 1 0 0,0-1-1 0 0,1 1 1 0 0,-2 0-1 0 0,1 0 1 0 0,0 0-1 0 0,0 0 0 0 0,-1 0 1 0 0,0 2-28 0 0,-54 46 832 0 0,45-47-967 0 0,0 0 0 0 0,0-1 0 0 0,0 0 0 0 0,-1-1-1 0 0,1 0 1 0 0,-1 0 0 0 0,1-1 0 0 0,-1-1 0 0 0,1 0 0 0 0,-1 0-1 0 0,-5-2 136 0 0,-11 2-2642 0 0,1-4-8567 0 0,17 1-572 0 0</inkml:trace>
</inkml:ink>
</file>

<file path=ppt/ink/ink8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10.72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 1 15003 0 0,'0'0'5572'0'0,"0"0"-3317"0"0,0 0-1061 0 0,0 0-67 0 0,0 0-98 0 0,0 0-215 0 0,0 0-206 0 0,0 0-139 0 0,0 0-130 0 0,0 0-118 0 0,0 0-83 0 0,0 0-50 0 0,0 0-60 0 0,-5 21-25 0 0,-18 65-49 0 0,25-60-582 0 0,-1-27 403 0 0,3 1-78 0 0,12-1-1908 0 0,-7-4-4532 0 0,-6 4-5396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27.6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0,'0'43,"0"29,0 7,0-6,0-9,0-12,0-10,0-6,0-11</inkml:trace>
</inkml:ink>
</file>

<file path=ppt/ink/ink8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20.56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 8554 0 0,'0'0'1560'0'0,"0"0"-4560"0"0,0 0-1033 0 0,0 0 952 0 0</inkml:trace>
</inkml:ink>
</file>

<file path=ppt/ink/ink8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29.74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 1040 0 0,'0'0'3249'0'0,"0"0"-3225"0"0,0 0-336 0 0,0 0-112 0 0,0 0-576 0 0,0 0-585 0 0,0 0 593 0 0,0 0 992 0 0,0 0 0 0 0,0 0 0 0 0,0 0 0 0 0,0 0 0 0 0,0 0 0 0 0</inkml:trace>
</inkml:ink>
</file>

<file path=ppt/ink/ink8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54.10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281 249 6737 0 0,'0'0'2301'0'0,"0"0"-499"0"0,0 0-245 0 0,0 0-2 0 0,0 0-69 0 0,0 0-203 0 0,0 0-242 0 0,0 0-200 0 0,-32 24-155 0 0,-102 74-124 0 0,59-21 181 0 0,70-69-680 0 0,0-1 1 0 0,0 1-1 0 0,1 0 0 0 0,1 0 1 0 0,-1 0-1 0 0,1 0 0 0 0,0 1 1 0 0,1 0-1 0 0,0-1 1 0 0,1 1-1 0 0,0 0 0 0 0,0 0 1 0 0,1 0-1 0 0,0 0 1 0 0,0 5-64 0 0,3-6-12 0 0,1-1 0 0 0,-1 0 0 0 0,1 0 0 0 0,0 0 0 0 0,1-1 0 0 0,0 0 0 0 0,0 1 0 0 0,0-1 0 0 0,1-1 0 0 0,-1 1 0 0 0,1-1 0 0 0,1 0 0 0 0,-1-1 0 0 0,1 1 0 0 0,0-1 0 0 0,0-1 0 0 0,0 1 0 0 0,5 1 12 0 0,72 18-851 0 0,-72-22-50 0 0,1-1-1 0 0,0-1 1 0 0,-1 0 0 0 0,1-1-1 0 0,-1 0 1 0 0,0-1 0 0 0,0 0-1 0 0,12-6 902 0 0,166-99-12688 0 0,-159 88 12109 0 0,-4 1 587 0 0,0 0-1 0 0,-1-2 1 0 0,-2 0-1 0 0,0-2 1 0 0,-1-1 0 0 0,-1 0-1 0 0,6-12-7 0 0,-14 9 2002 0 0,-8-2 6005 0 0,-25 20-1212 0 0,-24 20-4568 0 0,-62 83 542 0 0,-10 37-1112 0 0,108-120-1606 0 0,3-5-23 0 0,-1-1 0 0 0,1 1 1 0 0,1 0-1 0 0,-1 0 0 0 0,1 1 0 0 0,0-1 1 0 0,0 1-1 0 0,1-1 0 0 0,0 1 0 0 0,0 0 1 0 0,0 0-1 0 0,1 0 0 0 0,0 0 1 0 0,1 0-1 0 0,-1 0 0 0 0,2 4-28 0 0,2-8 21 0 0,0 0 0 0 0,0 0 0 0 0,0 0 0 0 0,1-1 0 0 0,-1 1-1 0 0,1-1 1 0 0,-1 0 0 0 0,1 0 0 0 0,0 0 0 0 0,0-1 0 0 0,0 1 0 0 0,0-1 0 0 0,0 0-1 0 0,1 0 1 0 0,-1 0 0 0 0,0-1 0 0 0,0 1 0 0 0,1-1 0 0 0,-1 0 0 0 0,0-1 0 0 0,0 1-1 0 0,1-1 1 0 0,-1 1 0 0 0,0-1 0 0 0,0 0 0 0 0,0-1 0 0 0,0 1 0 0 0,0-1 0 0 0,1 0-21 0 0,11-5 110 0 0,0-1 0 0 0,0-1 0 0 0,-1 0 0 0 0,0-1 0 0 0,-1 0 1 0 0,0-1-1 0 0,-1-1 0 0 0,0 0 0 0 0,0-1 0 0 0,-1 0-110 0 0,-7 7 19 0 0,-1 1 0 0 0,1-1-1 0 0,-1 1 1 0 0,0-1 0 0 0,0 0 0 0 0,-1-1-1 0 0,0 1 1 0 0,0-1 0 0 0,0 1-1 0 0,-1-1 1 0 0,0 0 0 0 0,0 0 0 0 0,-1 0-1 0 0,0 0 1 0 0,0 0 0 0 0,-1 0 0 0 0,1 0-1 0 0,-2-1 1 0 0,1 1 0 0 0,-1 0 0 0 0,-1-6-19 0 0,-49-32-991 0 0,6 35-4005 0 0,44 10 4771 0 0,-13 1-4187 0 0,6 2-1508 0 0,3 4-3650 0 0</inkml:trace>
  <inkml:trace contextRef="#ctx0" brushRef="#br0" timeOffset="397.638">850 636 14427 0 0,'0'0'1993'0'0,"0"0"-334"0"0,0 0-150 0 0,0 0-118 0 0,0 0-224 0 0,0 0-248 0 0,0 0-204 0 0,0 0-130 0 0,0 0-130 0 0,0 0-107 0 0,0 0-80 0 0,0 0-57 0 0,5-21-40 0 0,19-68-27 0 0,2 41 30 0 0,-14 37-115 0 0,-9 7-104 0 0,0 1-1 0 0,0-1 1 0 0,0 1-1 0 0,0 0 1 0 0,1 0-1 0 0,-1 0 1 0 0,1 1 0 0 0,0 0-1 0 0,0-1 1 0 0,0 1-1 0 0,0 0 1 0 0,0 1-1 0 0,0-1 1 0 0,1 1 0 0 0,-1 0-1 0 0,3-1 46 0 0,8 46-907 0 0,-12-20 826 0 0,-4-20 97 0 0,0 0 0 0 0,1-1 0 0 0,-1 1 1 0 0,1 0-1 0 0,0 0 0 0 0,0 0 0 0 0,1 0 0 0 0,-1-1 1 0 0,1 1-1 0 0,0 0 0 0 0,0 0 0 0 0,0-1 0 0 0,0 1 0 0 0,1 0 1 0 0,-1-1-1 0 0,1 1 0 0 0,0-1 0 0 0,0 0 0 0 0,0 0 1 0 0,1 0-1 0 0,-1 0 0 0 0,1 0 0 0 0,0 0 0 0 0,-1-1 0 0 0,1 1 1 0 0,0-1-1 0 0,1 1 0 0 0,-1-1 0 0 0,0-1 0 0 0,1 1 0 0 0,-1 0 1 0 0,1-1-1 0 0,-1 1 0 0 0,1-1 0 0 0,0 0 0 0 0,0 0 1 0 0,-1-1-1 0 0,2 1-16 0 0,6-3 156 0 0,0-1 0 0 0,-1 0 0 0 0,0 0 0 0 0,1-1 0 0 0,-1 0 0 0 0,0-1 0 0 0,-1 0 0 0 0,1 0 1 0 0,-1-1-1 0 0,0-1 0 0 0,-1 1 0 0 0,1-2 0 0 0,-1 1 0 0 0,-1-1 0 0 0,1 0 0 0 0,-1 0 0 0 0,-1-1 0 0 0,0 0 1 0 0,0 0-1 0 0,-1-1 0 0 0,3-5-156 0 0,31-82-516 0 0,-36 51-7194 0 0,-3 39-118 0 0,0 3-4491 0 0</inkml:trace>
  <inkml:trace contextRef="#ctx0" brushRef="#br0" timeOffset="1116.587">1326 481 6577 0 0,'0'0'2173'0'0,"0"0"-429"0"0,0 0-219 0 0,0 0-97 0 0,0 0-196 0 0,0 0-237 0 0,0 0-151 0 0,0 0-49 0 0,0 0-24 0 0,0 0-50 0 0,0 0-93 0 0,0 0-134 0 0,0 0-85 0 0,4 16-31 0 0,25 75 281 0 0,8-7 283 0 0,-38-83-893 0 0,1 0 0 0 0,0 0 0 0 0,0 0-1 0 0,0 0 1 0 0,0 0 0 0 0,0 0-1 0 0,1-1 1 0 0,-1 1 0 0 0,0 0-1 0 0,0 0 1 0 0,1 0 0 0 0,-1 0-1 0 0,0 0 1 0 0,1 0 0 0 0,-1-1 0 0 0,1 1-1 0 0,-1 0 1 0 0,1 0 0 0 0,-1-1-1 0 0,1 1 1 0 0,0 0 0 0 0,-1-1-1 0 0,1 1 1 0 0,0-1 0 0 0,-1 1 0 0 0,1-1-1 0 0,0 1 1 0 0,0-1 0 0 0,0 1-1 0 0,-1-1 1 0 0,1 0 0 0 0,0 1-1 0 0,0-1 1 0 0,0 0 0 0 0,0 0-1 0 0,0 0 1 0 0,0 1 0 0 0,0-1 0 0 0,-1 0-1 0 0,1 0 1 0 0,0-1 0 0 0,0 1-1 0 0,0 0 1 0 0,0 0 0 0 0,0 0-1 0 0,0 0 1 0 0,0-1 0 0 0,-1 1 0 0 0,1 0-1 0 0,0-1 1 0 0,0 1 0 0 0,0-1-1 0 0,-1 1 1 0 0,1-1 0 0 0,0 1-1 0 0,0-1 1 0 0,-1 0 0 0 0,1 1-1 0 0,-1-1 1 0 0,1 0 0 0 0,-1 0 0 0 0,1 1-1 0 0,-1-1 1 0 0,1 0 0 0 0,-1 0-1 0 0,1 0 1 0 0,-1 1 0 0 0,0-1-1 0 0,0 0 1 0 0,1 0-49 0 0,87-179 1995 0 0,-72 118-1636 0 0,-13 21-934 0 0,-3 41 42 0 0,0 0-289 0 0,12 7-3429 0 0,-2 3 877 0 0,1 2-6002 0 0,-4-8 229 0 0</inkml:trace>
  <inkml:trace contextRef="#ctx0" brushRef="#br0" timeOffset="1736.46">1710 511 2112 0 0,'0'0'2521'0'0,"0"0"-746"0"0,0 0-185 0 0,0 0 131 0 0,0 0-7 0 0,0 0-159 0 0,0 0-131 0 0,0 0-50 0 0,0 0-22 0 0,0 0-54 0 0,0 0-96 0 0,0 0-132 0 0,0 0-139 0 0,20 1-135 0 0,59 3-147 0 0,-54-10-145 0 0,-23 4-441 0 0,1-1-1 0 0,0 1 1 0 0,0-1 0 0 0,-1 1 0 0 0,0-1 0 0 0,1 0-1 0 0,-1 1 1 0 0,0-1 0 0 0,0 0 0 0 0,-1-1 0 0 0,1 1-1 0 0,-1 0 1 0 0,1 0 0 0 0,-1-1 0 0 0,0 1 0 0 0,0-1 0 0 0,-1 1-1 0 0,1-1 1 0 0,-1 1 0 0 0,1-1 0 0 0,-1 1 0 0 0,0-1-1 0 0,-1 1 1 0 0,1-1 0 0 0,0 1 0 0 0,-1-1 0 0 0,0 1-1 0 0,0-1 1 0 0,0 1 0 0 0,-2-4-63 0 0,-2 6-68 0 0,1 0-1 0 0,-1 0 1 0 0,0 0 0 0 0,0 1-1 0 0,0 0 1 0 0,0 0 0 0 0,0 0-1 0 0,0 0 1 0 0,0 1-1 0 0,0 0 1 0 0,0 0 0 0 0,0 0-1 0 0,1 0 1 0 0,-1 1 0 0 0,0 0-1 0 0,1 0 1 0 0,-1 0-1 0 0,1 1 1 0 0,0-1 0 0 0,0 1-1 0 0,0 0 1 0 0,0 1 0 0 0,0-1-1 0 0,1 0 1 0 0,-1 1-1 0 0,1 0 1 0 0,0 0 0 0 0,0 0-1 0 0,0 0 1 0 0,-1 5 68 0 0,-49 76-659 0 0,50-80 648 0 0,1-1-1 0 0,0 1 1 0 0,0 0-1 0 0,1 0 0 0 0,-1 0 1 0 0,1 0-1 0 0,0 0 1 0 0,0 1-1 0 0,1-1 1 0 0,0 0-1 0 0,0 0 0 0 0,0 1 1 0 0,0-1-1 0 0,1 0 1 0 0,0 0-1 0 0,0 0 1 0 0,0 0-1 0 0,1 0 1 0 0,0 0-1 0 0,0 0 0 0 0,0 0 1 0 0,0 0-1 0 0,1-1 1 0 0,0 1-1 0 0,0-1 1 0 0,0 0-1 0 0,0 0 1 0 0,1 0-1 0 0,-1 0 0 0 0,3 1 12 0 0,4-2 111 0 0,0 0-1 0 0,0-1 0 0 0,0 0 1 0 0,1-1-1 0 0,-1 0 0 0 0,0 0 1 0 0,1-1-1 0 0,-1 0 0 0 0,1-1 1 0 0,-1 0-1 0 0,1-1 0 0 0,-1 0 1 0 0,0-1-1 0 0,0 0 0 0 0,0 0 1 0 0,0-1-1 0 0,-1-1 0 0 0,1 0-110 0 0,27-15 224 0 0,0-2 1 0 0,-2-2-1 0 0,0-1 0 0 0,-2-2 0 0 0,-1-1 1 0 0,-1-1-1 0 0,17-23-224 0 0,-40 43 1 0 0,0 0-1 0 0,0-1 1 0 0,-1 0 0 0 0,0 0 0 0 0,-1-1-1 0 0,-1 0 1 0 0,1 0 0 0 0,-1 0 0 0 0,-1-1-1 0 0,0 1 1 0 0,-1-1 0 0 0,0 0 0 0 0,-1 0 0 0 0,0-5-1 0 0,-3 16-44 0 0,0-1 1 0 0,-1 1 0 0 0,1 0-1 0 0,0 0 1 0 0,-1-1 0 0 0,1 1-1 0 0,-1 0 1 0 0,1 0 0 0 0,-1 0 0 0 0,1 1-1 0 0,-1-1 1 0 0,0 0 0 0 0,1 1-1 0 0,-1-1 1 0 0,0 1 0 0 0,1-1 0 0 0,-1 1-1 0 0,0 0 1 0 0,0 0 0 0 0,0 0-1 0 0,1 0 1 0 0,-1 0 0 0 0,0 0 0 0 0,0 0-1 0 0,0 0 1 0 0,1 1 0 0 0,-1-1-1 0 0,0 1 1 0 0,0-1 0 0 0,1 1-1 0 0,-1 0 1 0 0,1 0 0 0 0,-1 0 0 0 0,1 0-1 0 0,-1 0 1 0 0,1 0 0 0 0,-1 0-1 0 0,1 0 1 0 0,0 1 0 0 0,-1-1 0 0 0,1 1 43 0 0,-73 79-615 0 0,70-79 593 0 0,1 2 1 0 0,0-1-1 0 0,0 0 1 0 0,0 0-1 0 0,1 1 1 0 0,-1 0-1 0 0,1 0 0 0 0,0-1 1 0 0,0 1-1 0 0,0 0 1 0 0,1 1-1 0 0,-1-1 1 0 0,1 0-1 0 0,0 0 1 0 0,0 1-1 0 0,0-1 1 0 0,1 0-1 0 0,0 1 1 0 0,-1-1-1 0 0,2 1 1 0 0,-1 0 21 0 0,3-2 5 0 0,0-1 0 0 0,1 0 1 0 0,-1 0-1 0 0,1 0 0 0 0,-1 0 1 0 0,1-1-1 0 0,-1 1 0 0 0,1-1 1 0 0,0 0-1 0 0,0 0 0 0 0,0 0 1 0 0,0-1-1 0 0,0 1 1 0 0,0-1-1 0 0,-1 0 0 0 0,1 0 1 0 0,0 0-1 0 0,0-1 0 0 0,3 0-5 0 0,3 1 52 0 0,159 3 1374 0 0,-166-1-1406 0 0,0 1 1 0 0,0-1 0 0 0,-1 0-1 0 0,1 1 1 0 0,0-1-1 0 0,-1 1 1 0 0,0 0 0 0 0,0 0-1 0 0,0 0 1 0 0,0 0 0 0 0,0 0-1 0 0,0 1 1 0 0,-1-1 0 0 0,0 0-1 0 0,0 1 1 0 0,0-1 0 0 0,0 1-1 0 0,0-1 1 0 0,0 1-1 0 0,-1 0 1 0 0,0-1 0 0 0,0 1-1 0 0,0 0-20 0 0,-7 75-337 0 0,6-58-1712 0 0,2-12-2630 0 0,-1-9 322 0 0,0 0-1848 0 0,0 0-1361 0 0</inkml:trace>
  <inkml:trace contextRef="#ctx0" brushRef="#br0" timeOffset="1965.638">2673 76 12755 0 0,'0'0'3036'0'0,"0"0"-1069"0"0,0 0-510 0 0,0 0-138 0 0,0 0-139 0 0,0 0-189 0 0,0 0-160 0 0,0 0-110 0 0,-9 33-147 0 0,-32 103-144 0 0,16-29 45 0 0,-20 81-311 0 0,44-70-2342 0 0,13-110-93 0 0,-10-9-3729 0 0,-2-2-5638 0 0,0-1 7825 0 0</inkml:trace>
  <inkml:trace contextRef="#ctx0" brushRef="#br0" timeOffset="2430.824">2433 456 8130 0 0,'0'0'4334'0'0,"0"0"-2215"0"0,0 0-892 0 0,0 0-71 0 0,0 0-35 0 0,0 0-140 0 0,0 0-234 0 0,0 0-147 0 0,0 0-87 0 0,0 0-58 0 0,0 0-8 0 0,0 0-28 0 0,32 1-35 0 0,98 7-63 0 0,86-15 261 0 0,-149 0-618 0 0,45-11-56 0 0,-100 4 1111 0 0,-12 14-713 0 0,-1-22 819 0 0,-3 20-1162 0 0,-1-1 0 0 0,1 1 1 0 0,0 0-1 0 0,-1 0 0 0 0,1 0 1 0 0,-1 0-1 0 0,0 1 1 0 0,0 0-1 0 0,1 0 0 0 0,-1 0 1 0 0,0 0-1 0 0,0 1 1 0 0,0 0-1 0 0,0 0 0 0 0,0 1 1 0 0,0-1-1 0 0,1 1 0 0 0,-1 0 1 0 0,0 0-1 0 0,0 0 1 0 0,1 1-1 0 0,-2 0 37 0 0,-15 7-226 0 0,0 0 1 0 0,0 1-1 0 0,1 1 1 0 0,1 1-1 0 0,0 1 1 0 0,1 1-1 0 0,0 0 1 0 0,-13 15 225 0 0,25-24-49 0 0,1 0 1 0 0,0 1 0 0 0,0 0-1 0 0,0 0 1 0 0,1 0 0 0 0,0 0-1 0 0,0 0 1 0 0,0 1 0 0 0,1 0-1 0 0,0 0 1 0 0,1 0 0 0 0,-1 0-1 0 0,1 0 1 0 0,1 0-1 0 0,-1 1 1 0 0,1-1 0 0 0,1 1-1 0 0,-1-1 1 0 0,1 1 0 0 0,0 0 48 0 0,3-4-6 0 0,0 1 0 0 0,0-1 0 0 0,1 0 0 0 0,-1 0 0 0 0,1 0 0 0 0,0 0 0 0 0,0 0 0 0 0,0-1 0 0 0,0 0 0 0 0,1 0 0 0 0,-1 0 0 0 0,1 0 0 0 0,0-1 0 0 0,0 0 0 0 0,0 0 1 0 0,0 0-1 0 0,0-1 0 0 0,0 1 0 0 0,1-1 0 0 0,-1 0 0 0 0,0-1 0 0 0,1 0 0 0 0,-1 1 0 0 0,0-1 0 0 0,1-1 0 0 0,-1 1 0 0 0,0-1 0 0 0,4-1 6 0 0,4 3 17 0 0,0-1-1 0 0,-1-1 1 0 0,1 0-1 0 0,0-1 1 0 0,-1 0 0 0 0,1-1-1 0 0,-1 0 1 0 0,0-1-1 0 0,8-3-16 0 0,155-99-10898 0 0,-167 98 5626 0 0,-3 0-821 0 0</inkml:trace>
  <inkml:trace contextRef="#ctx0" brushRef="#br0" timeOffset="3061.913">3286 434 0 0 0,'22'-10'0'0'0,"-15"8"3"0"0,-6 2 378 0 0,-1 0 1498 0 0,0 0 728 0 0,4-2 12985 0 0,-5 1-13927 0 0,-9 2-1558 0 0,0 1 0 0 0,1 0 0 0 0,-1 0 0 0 0,0 1 0 0 0,1 1 0 0 0,0-1 0 0 0,-1 2 0 0 0,1-1 0 0 0,1 1 0 0 0,-1 1 0 0 0,1-1 0 0 0,0 1 0 0 0,0 1 0 0 0,1 0 0 0 0,-1 0 0 0 0,2 0-1 0 0,-1 1 1 0 0,1 0 0 0 0,0 0 0 0 0,1 0 0 0 0,-5 9-107 0 0,8-15-5 0 0,0 1-1 0 0,0-1 0 0 0,1 1 1 0 0,-1 0-1 0 0,1 0 0 0 0,-1-1 0 0 0,1 1 1 0 0,0 0-1 0 0,0 0 0 0 0,0 0 1 0 0,0 0-1 0 0,1 0 0 0 0,-1 1 1 0 0,1-1-1 0 0,0 0 0 0 0,0 0 1 0 0,0 0-1 0 0,0 0 0 0 0,0 0 1 0 0,1 1-1 0 0,-1-1 0 0 0,1 0 1 0 0,0 0-1 0 0,0 0 0 0 0,0 0 1 0 0,1 0-1 0 0,-1-1 0 0 0,1 1 1 0 0,-1 0-1 0 0,1-1 0 0 0,0 1 1 0 0,0-1-1 0 0,0 1 0 0 0,0-1 1 0 0,1 0-1 0 0,-1 0 0 0 0,0 0 1 0 0,1 0-1 0 0,0 0 0 0 0,-1-1 1 0 0,1 1-1 0 0,0-1 0 0 0,0 1 1 0 0,0-1-1 0 0,0 0 0 0 0,0 0 1 0 0,0-1-1 0 0,0 1 0 0 0,0-1 1 0 0,0 1-1 0 0,3-1 6 0 0,17-2 150 0 0,0-1 1 0 0,0-2-1 0 0,-1 0 1 0 0,0-1-1 0 0,1-1 1 0 0,-2-1-1 0 0,1-1 0 0 0,-1-1 1 0 0,-1-1-1 0 0,0 0 1 0 0,-1-2-1 0 0,0 0 1 0 0,0-1-1 0 0,-2-1 1 0 0,0-1-1 0 0,9-11-150 0 0,-9 10 138 0 0,-1 0 0 0 0,-1-1 0 0 0,-1-1 1 0 0,0-1-1 0 0,-2 1 0 0 0,0-2 0 0 0,2-6-138 0 0,12-19 107 0 0,-17 31-117 0 0,-1 0 0 0 0,-1 0 0 0 0,0 0 0 0 0,-1-1 0 0 0,-1 0 0 0 0,-1 0 0 0 0,0-1 0 0 0,0 1 0 0 0,-2-1 0 0 0,0 1 0 0 0,-1-1 0 0 0,-1 0 10 0 0,0 13-10 0 0,0 1 1 0 0,-1 0-1 0 0,1-1 1 0 0,-1 1-1 0 0,0 0 1 0 0,0 0 0 0 0,0-1-1 0 0,0 1 1 0 0,-1 0-1 0 0,1 0 1 0 0,-1 0 0 0 0,0 0-1 0 0,0 1 1 0 0,0-1-1 0 0,0 0 1 0 0,0 1-1 0 0,0 0 1 0 0,-1-1 0 0 0,1 1-1 0 0,-1 0 1 0 0,0 0-1 0 0,0 0 1 0 0,1 1 0 0 0,-1-1-1 0 0,0 1 1 0 0,0-1-1 0 0,-1 1 1 0 0,1 0 0 0 0,0 0-1 0 0,0 0 1 0 0,-1 1-1 0 0,1-1 1 0 0,-3 1 9 0 0,-2-1-19 0 0,1 1-1 0 0,-1 0 1 0 0,0 1 0 0 0,0-1 0 0 0,1 1-1 0 0,-1 1 1 0 0,1 0 0 0 0,-1 0 0 0 0,1 0-1 0 0,0 1 1 0 0,0 0 0 0 0,0 0 0 0 0,0 1-1 0 0,-2 1 20 0 0,-10 9-10 0 0,0 0-1 0 0,2 2 0 0 0,-1 0 0 0 0,2 0 0 0 0,0 2 1 0 0,1 0-1 0 0,1 1 0 0 0,1 0 0 0 0,1 1 1 0 0,0 0-1 0 0,-5 15 11 0 0,9-11-3 0 0,0 1 0 0 0,2 1 0 0 0,0-1 0 0 0,2 1 0 0 0,1 0 0 0 0,1 8 3 0 0,1-25-9 0 0,1-1-1 0 0,0 1 1 0 0,1-1-1 0 0,0 0 1 0 0,0 1 0 0 0,1-1-1 0 0,0 0 1 0 0,0 0-1 0 0,1 0 1 0 0,0 0-1 0 0,1 0 1 0 0,-1-1-1 0 0,2 1 1 0 0,-1-1-1 0 0,1 0 1 0 0,0 0-1 0 0,0-1 1 0 0,1 0-1 0 0,6 6 10 0 0,1-2-171 0 0,0-1-1 0 0,1 0 0 0 0,0-1 1 0 0,1 0-1 0 0,-1-1 0 0 0,2-1 1 0 0,-1-1-1 0 0,1 0 1 0 0,-1 0-1 0 0,1-2 0 0 0,11 1 172 0 0,63 2-9801 0 0,-77-6-1753 0 0</inkml:trace>
  <inkml:trace contextRef="#ctx0" brushRef="#br0" timeOffset="4101.606">2991 474 0 0 0,'0'0'99'0'0,"0"0"190"0"0,0 0 8 0 0,0 0 17 0 0,-8 2 54 0 0,-35 7 886 0 0,42-9-334 0 0,1 0 107 0 0,-14 0 7017 0 0,-2 0-5370 0 0,-16 2 1758 0 0,-10 14-2493 0 0,-50 17 687 0 0,-7-29-2328 0 0,85-2-521 0 0,-1 0-4181 0 0,14-2 1410 0 0,1 0-2805 0 0,0 0-4954 0 0</inkml:trace>
  <inkml:trace contextRef="#ctx0" brushRef="#br0" timeOffset="35175.184">2349 441 13035 0 0,'0'0'-2337'0'0,"0"0"1217"0"0,-207-22 248 0 0,163 14 0 0 0,36 8-1409 0 0,8 0-1368 0 0,8 0 1745 0 0,14 0 1904 0 0,-11 4 0 0 0</inkml:trace>
</inkml:ink>
</file>

<file path=ppt/ink/ink8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44.20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123 186 3377 0 0,'0'0'5049'0'0,"0"0"-2385"0"0,0 0-779 0 0,0 0-70 0 0,0 0-56 0 0,0 0-175 0 0,0 0-258 0 0,0 0-253 0 0,0 0-243 0 0,0 0-239 0 0,0 0-178 0 0,-10 8 89 0 0,12 38 431 0 0,39 264 837 0 0,-52-90-1530 0 0,3-193-963 0 0,0-38-5525 0 0,-10-29-9250 0 0,11 33 12156 0 0</inkml:trace>
  <inkml:trace contextRef="#ctx0" brushRef="#br0" timeOffset="293.842">1 260 5857 0 0,'0'0'3801'0'0,"0"0"-1074"0"0,0 0-597 0 0,0 0-225 0 0,0 0-262 0 0,0 0-285 0 0,0 0-309 0 0,0 0-276 0 0,0 0-215 0 0,0 0-197 0 0,0 0-117 0 0,0 0-41 0 0,5-12 20 0 0,19-36 45 0 0,20 28 170 0 0,-32 18-330 0 0,22-4 61 0 0,0 1 0 0 0,1 1 0 0 0,-1 2 0 0 0,1 1 0 0 0,12 3-169 0 0,-43-2 14 0 0,1 1 1 0 0,0 1-1 0 0,-1-1 1 0 0,1 0 0 0 0,-1 1-1 0 0,1 0 1 0 0,-1 0-1 0 0,0 0 1 0 0,0 1 0 0 0,0 0-1 0 0,0-1 1 0 0,0 1-1 0 0,-1 1 1 0 0,1-1 0 0 0,-1 0-1 0 0,0 1 1 0 0,0 0-1 0 0,0 0 1 0 0,0 0 0 0 0,-1 0-1 0 0,0 0 1 0 0,1 0-1 0 0,-2 0 1 0 0,1 1 0 0 0,0-1-1 0 0,-1 1 1 0 0,0 0-1 0 0,0-1 1 0 0,0 1 0 0 0,-1 0-1 0 0,1 0 1 0 0,-1-1-1 0 0,0 1 1 0 0,-1 0 0 0 0,1 0-1 0 0,-1-1 1 0 0,0 1-1 0 0,0 0 1 0 0,0-1-15 0 0,-44 70 230 0 0,29-56-223 0 0,4-4-110 0 0,-1 0 0 0 0,0-2 1 0 0,-1 1-1 0 0,0-2 0 0 0,-1 0 0 0 0,0-1 0 0 0,-1 0 0 0 0,0-1 0 0 0,0-1 0 0 0,-10 3 103 0 0,13-6-516 0 0,-20 8-1413 0 0,12-9-3555 0 0,21-4-285 0 0,0 3 1756 0 0,0-3-2544 0 0</inkml:trace>
  <inkml:trace contextRef="#ctx0" brushRef="#br0" timeOffset="674.114">536 481 8306 0 0,'0'0'2539'0'0,"0"0"-424"0"0,0 0-181 0 0,0 0-82 0 0,0 0-235 0 0,0 0-349 0 0,0 0-276 0 0,0 0-188 0 0,0 0-152 0 0,0 0-132 0 0,0 0-119 0 0,0 0-89 0 0,0 0-75 0 0,-21 17-52 0 0,-64 54-42 0 0,83-70-137 0 0,0 0 1 0 0,0 0-1 0 0,0 0 0 0 0,0 0 1 0 0,0 0-1 0 0,0 1 0 0 0,1-1 1 0 0,-1 1-1 0 0,1-1 0 0 0,-1 1 0 0 0,1 0 1 0 0,-1-1-1 0 0,1 1 0 0 0,0 0 1 0 0,0 0-1 0 0,0 0 0 0 0,0 0 1 0 0,0 0-1 0 0,0 0 0 0 0,1 0 0 0 0,-1 0 1 0 0,1 0-1 0 0,-1 0 0 0 0,1 0 1 0 0,0 1-1 0 0,0-1 0 0 0,0 0 1 0 0,0 0-1 0 0,0 2-6 0 0,2 8 18 0 0,-3-9-12 0 0,1 1 0 0 0,0-1 0 0 0,0 1-1 0 0,0-1 1 0 0,1 1 0 0 0,-1-1-1 0 0,1 0 1 0 0,0 1 0 0 0,0-1-1 0 0,0 0 1 0 0,0 0 0 0 0,1 1 0 0 0,-1-1-1 0 0,1 0 1 0 0,0 0 0 0 0,0 0-1 0 0,0-1 1 0 0,0 1 0 0 0,0 0-1 0 0,1-1 1 0 0,-1 0 0 0 0,1 1-1 0 0,0-1 1 0 0,-1 0 0 0 0,1 0 0 0 0,0 0-1 0 0,0-1 1 0 0,0 1 0 0 0,1-1-1 0 0,-1 0 1 0 0,0 0 0 0 0,0 0-1 0 0,1 0 1 0 0,-1 0 0 0 0,1-1 0 0 0,-1 1-1 0 0,4-1-5 0 0,2-1 87 0 0,-1-1 0 0 0,1 0 0 0 0,-1 0 0 0 0,0-1 0 0 0,0 0-1 0 0,0 0 1 0 0,0-1 0 0 0,0 0 0 0 0,0 0 0 0 0,-1-1 0 0 0,0 0 0 0 0,0 0-1 0 0,0-1 1 0 0,-1 0 0 0 0,0 0 0 0 0,0 0 0 0 0,-1-1 0 0 0,1 0 0 0 0,-1 0 0 0 0,-1-1-1 0 0,1 1 1 0 0,1-5-87 0 0,-3 4 6 0 0,0-1 0 0 0,0 0 0 0 0,0 0 0 0 0,-1 0 0 0 0,0 0 0 0 0,-1 0-1 0 0,0 0 1 0 0,-1-1 0 0 0,0 1 0 0 0,0 0 0 0 0,-1 0 0 0 0,0-4-6 0 0,0 10-98 0 0,0-1 0 0 0,0 0 0 0 0,0 1 0 0 0,0 0 0 0 0,-1-1 0 0 0,1 1 0 0 0,-1 0 0 0 0,0-1 1 0 0,0 1-1 0 0,0 0 0 0 0,0 0 0 0 0,0 1 0 0 0,-1-1 0 0 0,1 0 0 0 0,-1 1 0 0 0,0-1 0 0 0,0 1 0 0 0,0 0 0 0 0,0 0 0 0 0,0 0 0 0 0,-3-1 98 0 0,-21-7-4743 0 0,0 7-5934 0 0,23 3 1883 0 0</inkml:trace>
  <inkml:trace contextRef="#ctx0" brushRef="#br0" timeOffset="1005.55">953 98 6721 0 0,'0'0'4923'0'0,"0"0"-1795"0"0,0 0-1012 0 0,0 0-433 0 0,0 0-350 0 0,0 0-341 0 0,0 0-258 0 0,0 0-153 0 0,0 0-106 0 0,0 0-76 0 0,0 0-16 0 0,0 0-5 0 0,-6 18 5 0 0,-19 57-5 0 0,12 12 460 0 0,9 104-79 0 0,12-33-1176 0 0,-28-139-4173 0 0,9-19-496 0 0,2-3-3557 0 0,4 3 1175 0 0</inkml:trace>
  <inkml:trace contextRef="#ctx0" brushRef="#br0" timeOffset="1244.48">628 451 10074 0 0,'0'0'2114'0'0,"0"0"-308"0"0,0 0-22 0 0,0 0 72 0 0,0 0-243 0 0,0 0-274 0 0,0 0-211 0 0,0 0-169 0 0,0 0-167 0 0,33-1-167 0 0,102-4-159 0 0,82-25 69 0 0,-163 21-2343 0 0,-35 7-2363 0 0,-1 1-5002 0 0,-14 1-766 0 0</inkml:trace>
  <inkml:trace contextRef="#ctx0" brushRef="#br0" timeOffset="1513.687">1093 588 3233 0 0,'0'0'3564'0'0,"0"0"-735"0"0,0 0-143 0 0,0 0-151 0 0,0 0-445 0 0,0 0-379 0 0,0 0-309 0 0,0 0-262 0 0,0 0-244 0 0,0 0-249 0 0,0 0-152 0 0,0 0-58 0 0,0 0-4 0 0,31-21-42 0 0,94-62-36 0 0,-86 48 67 0 0,-38 30-348 0 0,-1 3-72 0 0,0 0-1 0 0,0 0 1 0 0,0 0-1 0 0,0-1 1 0 0,-1 1-1 0 0,1 0 1 0 0,0 0-1 0 0,-1 0 1 0 0,1 0-1 0 0,-1 0 1 0 0,0 0 0 0 0,0 0-1 0 0,0 0 1 0 0,0 0-1 0 0,0 1 1 0 0,0-1-1 0 0,0 0 1 0 0,0 1-1 0 0,-1-1 1 0 0,1 0-1 0 0,-1 1 1 0 0,1 0-1 0 0,-1-1 1 0 0,0 1 0 0 0,0 0-1 0 0,1 0 1 0 0,-1 0-1 0 0,0 0 1 0 0,0 0-1 0 0,0 0 1 0 0,0 1-1 0 0,0-1 1 0 0,0 1-1 0 0,0-1 1 0 0,0 1-1 0 0,0 0 1 0 0,0-1-1 0 0,-1 1 1 0 0,1 0 0 0 0,0 1-1 0 0,0-1 1 0 0,0 0-1 0 0,0 1 1 0 0,0-1-1 0 0,0 1 1 0 0,-2 0-2 0 0,-7 3-100 0 0,0 0 0 0 0,1 1 0 0 0,0 0 0 0 0,-1 0 0 0 0,2 1 0 0 0,-1 1 0 0 0,1-1 0 0 0,0 2 0 0 0,0-1 0 0 0,1 1 0 0 0,0 0 1 0 0,0 1-1 0 0,1 0 0 0 0,0 0 0 0 0,1 1 0 0 0,-3 5 100 0 0,4-8-218 0 0,1 1 1 0 0,-1 0 0 0 0,2 0 0 0 0,-1 0-1 0 0,1 0 1 0 0,0 0 0 0 0,1 1 0 0 0,0 0-1 0 0,0-1 1 0 0,1 1 0 0 0,0 0 0 0 0,0 2 217 0 0,2-9-143 0 0,-1 0 1 0 0,1-1 0 0 0,-1 1 0 0 0,1 0-1 0 0,0-1 1 0 0,-1 1 0 0 0,1-1 0 0 0,0 1-1 0 0,0-1 1 0 0,0 1 0 0 0,0-1 0 0 0,1 1-1 0 0,-1-1 1 0 0,0 0 0 0 0,0 0 0 0 0,1 0-1 0 0,-1 0 1 0 0,1 0 0 0 0,-1 0 0 0 0,1 0-1 0 0,-1 0 1 0 0,1 0 0 0 0,0-1 0 0 0,-1 1-1 0 0,1-1 1 0 0,0 1 0 0 0,0-1 0 0 0,-1 1-1 0 0,1-1 1 0 0,0 0 0 0 0,0 0 0 0 0,-1 0-1 0 0,1 0 1 0 0,1-1 142 0 0,65-2-8941 0 0,-48-1 4689 0 0,-11 0 1077 0 0</inkml:trace>
  <inkml:trace contextRef="#ctx0" brushRef="#br0" timeOffset="1878.769">1352 621 6457 0 0,'0'0'3582'0'0,"0"0"-1437"0"0,0 0-550 0 0,0 0-60 0 0,0 0-49 0 0,0 0-78 0 0,0 0-109 0 0,0 0-119 0 0,0 0-170 0 0,0 0-198 0 0,0 0-151 0 0,0 0-106 0 0,0 0-61 0 0,16-19-64 0 0,82-95 192 0 0,-3 11-170 0 0,-94 170-1580 0 0,-1-65 1138 0 0,0-1-1 0 0,1 1 1 0 0,-1 0 0 0 0,0-1 0 0 0,0 1 0 0 0,1 0 0 0 0,-1-1 0 0 0,1 1 0 0 0,0 0 0 0 0,-1-1 0 0 0,1 1 0 0 0,0-1 0 0 0,0 0 0 0 0,0 1 0 0 0,0-1 0 0 0,0 1 0 0 0,0-1 0 0 0,0 0 0 0 0,1 0 0 0 0,-1 0 0 0 0,0 0 0 0 0,1 0-1 0 0,-1 0 1 0 0,1 0 0 0 0,-1 0 0 0 0,1 0 0 0 0,-1-1 0 0 0,1 1 0 0 0,0-1 0 0 0,-1 1 0 0 0,1-1 0 0 0,0 0 0 0 0,-1 1 0 0 0,1-1 0 0 0,0 0 0 0 0,-1 0 0 0 0,1 0 0 0 0,0 0 0 0 0,0-1-10 0 0,11 1 119 0 0,0 0 0 0 0,0-1 0 0 0,0-1 0 0 0,0 0-1 0 0,0-1 1 0 0,0-1 0 0 0,0 0 0 0 0,-1 0 0 0 0,0-1 0 0 0,0-1 0 0 0,0 0 0 0 0,-1 0 0 0 0,1-1 0 0 0,-2-1 0 0 0,9-7-119 0 0,23-21-1554 0 0,-26 20-3348 0 0,-7 6-1303 0 0,-5 6-5813 0 0</inkml:trace>
  <inkml:trace contextRef="#ctx0" brushRef="#br0" timeOffset="2533.558">2120 17 9986 0 0,'0'0'1910'0'0,"0"0"-190"0"0,0 0-130 0 0,0 0-107 0 0,0 0-184 0 0,0 0-194 0 0,0 0-178 0 0,0 0-159 0 0,0 0-174 0 0,0 0-129 0 0,0 0-33 0 0,0 0 49 0 0,0 0 53 0 0,1 8 12 0 0,34 183 1605 0 0,-27-120-2041 0 0,-2-1 1 0 0,-4 1-1 0 0,-4 41-110 0 0,0 1-4204 0 0,-9-138-2236 0 0,0-15-6885 0 0,11 29 10972 0 0</inkml:trace>
  <inkml:trace contextRef="#ctx0" brushRef="#br0" timeOffset="2780.93">1891 400 9914 0 0,'0'0'2015'0'0,"0"0"-300"0"0,0 0 32 0 0,0 0 67 0 0,0 0-44 0 0,0 0-190 0 0,0 0-336 0 0,0 0-277 0 0,0 0-193 0 0,0 0-152 0 0,0 0-108 0 0,0 0-71 0 0,32 3-87 0 0,103 12-98 0 0,-26-8 56 0 0,-75-3-782 0 0,15 2-2276 0 0,-19-4-6744 0 0,-28-2-1314 0 0</inkml:trace>
  <inkml:trace contextRef="#ctx0" brushRef="#br0" timeOffset="2931.372">2363 518 11674 0 0,'0'0'1541'0'0,"0"0"-376"0"0,0 0-124 0 0,0 0-70 0 0,0 0-209 0 0,0 0-304 0 0,0 0-228 0 0,0 0-89 0 0,0 0-80 0 0,0 0-92 0 0,0 0-110 0 0,0 0-195 0 0,0 0-224 0 0,3 14-277 0 0,8 43-384 0 0,-10-56 1028 0 0,0-1-1 0 0,0 0 1 0 0,0 0 0 0 0,0 1 0 0 0,0-1 0 0 0,0 0-1 0 0,0 0 1 0 0,0 0 0 0 0,0 0 0 0 0,0 0 0 0 0,0-1-1 0 0,0 1 1 0 0,0 0 0 0 0,0 0 0 0 0,0-1 0 0 0,0 1-1 0 0,-1 0 1 0 0,1-1 0 0 0,0 1 0 0 0,0-1 0 0 0,0 1-1 0 0,0-1 1 0 0,-1 0 0 0 0,1 1 0 0 0,0-1 0 0 0,-1 0-1 0 0,1 1 1 0 0,0-1 0 0 0,-1 0 0 0 0,1 0 0 0 0,-1 1-1 0 0,1-1 1 0 0,-1 0 0 0 0,1 0 0 0 0,-1 0 0 0 0,0 0-1 0 0,0 0 1 0 0,1 0 0 0 0,-1 0 0 0 0,0 0 0 0 0,0 0-1 0 0,0 0 1 0 0,0 0 0 0 0,0 0 0 0 0,0 0 0 0 0,0 0 193 0 0,4-12-4491 0 0,0 4 2951 0 0</inkml:trace>
  <inkml:trace contextRef="#ctx0" brushRef="#br0" timeOffset="3082.477">2349 315 7554 0 0,'0'0'4457'0'0,"0"0"-1529"0"0,0 0-951 0 0,0 0-553 0 0,0 0-384 0 0,0 0-384 0 0,0 0-344 0 0,0 0-320 0 0,0 0-232 0 0,0 0-88 0 0,0 0-248 0 0,0 0-408 0 0,0 0-977 0 0,0 0-2223 0 0,-12 0-4130 0 0</inkml:trace>
  <inkml:trace contextRef="#ctx0" brushRef="#br0" timeOffset="3601.363">2707 337 14899 0 0,'0'0'2070'0'0,"0"0"-444"0"0,0 0-218 0 0,0 0-224 0 0,0 0-229 0 0,0 0-152 0 0,0 0-127 0 0,0 0-148 0 0,0 0-173 0 0,0 0-138 0 0,0 0-109 0 0,-32 22-53 0 0,-98 65-18 0 0,82-45-19 0 0,47-42-28 0 0,0 1 1 0 0,0 0 0 0 0,-1 0 0 0 0,1 1-1 0 0,0-1 1 0 0,0 0 0 0 0,0 0-1 0 0,0 0 1 0 0,0 1 0 0 0,1-1-1 0 0,-1 0 1 0 0,0 1 0 0 0,0-1 0 0 0,1 1-1 0 0,-1-1 1 0 0,1 1 0 0 0,0-1-1 0 0,-1 1 1 0 0,1-1 0 0 0,0 1 0 0 0,0 0-1 0 0,0-1 1 0 0,0 1 0 0 0,0-1-1 0 0,0 1 1 0 0,0 0 0 0 0,1-1 0 0 0,-1 1-1 0 0,0-1 1 0 0,1 1 0 0 0,-1-1-1 0 0,1 1 1 0 0,0-1 0 0 0,0 0 0 0 0,-1 1-1 0 0,1-1 1 0 0,0 0 0 0 0,0 1-1 0 0,0-1 1 0 0,0 0 0 0 0,1 0 0 0 0,-1 0-1 0 0,0 0 1 0 0,0 0 0 0 0,1 0-1 0 0,-1 0 1 0 0,0-1 0 0 0,1 1 0 0 0,-1 0-1 0 0,1-1 1 0 0,-1 1 0 0 0,1-1-1 0 0,-1 1 1 0 0,1-1 0 0 0,-1 0-1 0 0,1 0 1 0 0,1 0 9 0 0,10 1 12 0 0,0-2 0 0 0,0 0-1 0 0,0 0 1 0 0,0-1 0 0 0,0-1-1 0 0,0 0 1 0 0,-1-1 0 0 0,1 0-1 0 0,-1-1 1 0 0,0 0 0 0 0,0-1-1 0 0,-1-1 1 0 0,1 1 0 0 0,-1-2-1 0 0,-1 0 1 0 0,0 0 0 0 0,0-1-1 0 0,0 0 1 0 0,-1 0 0 0 0,0-2-12 0 0,21-8-20 0 0,-29 45-244 0 0,-2-23 256 0 0,1 1 0 0 0,-1 0 0 0 0,1-1 0 0 0,0 1 0 0 0,1-1 0 0 0,-1 1 0 0 0,1-1 0 0 0,-1 1 0 0 0,1-1 0 0 0,0 1 0 0 0,0-1 0 0 0,1 0 0 0 0,-1 1 0 0 0,1-1 0 0 0,0 0 0 0 0,-1 0 0 0 0,1 0 0 0 0,1 0 0 0 0,-1-1 0 0 0,0 1 0 0 0,1 0 0 0 0,-1-1-1 0 0,1 0 1 0 0,0 1 0 0 0,0-1 0 0 0,-1 0 0 0 0,2-1 0 0 0,-1 1 0 0 0,0 0 0 0 0,0-1 0 0 0,0 0 0 0 0,1 0 0 0 0,-1 0 0 0 0,1 0 0 0 0,-1 0 0 0 0,1-1 0 0 0,-1 1 0 0 0,2-1 8 0 0,3 0 55 0 0,0-1-1 0 0,1 0 0 0 0,-1-1 0 0 0,0 0 0 0 0,0 0 1 0 0,0-1-1 0 0,0 0 0 0 0,0 0 0 0 0,-1-1 0 0 0,1 0 1 0 0,-1 0-1 0 0,0-1 0 0 0,0 1 0 0 0,-1-2 0 0 0,1 1 0 0 0,-1-1 1 0 0,0 0-1 0 0,-1 0 0 0 0,1-1-54 0 0,86-140 1151 0 0,-83 129-1114 0 0,-1 0 1 0 0,-1 0 0 0 0,0-1-1 0 0,-1 0 1 0 0,-1-1-1 0 0,-1 1 1 0 0,-1-1-1 0 0,0 0 1 0 0,-2 0 0 0 0,0 0-1 0 0,-1 0 1 0 0,-2-7-38 0 0,2 25-14 0 0,0-1 1 0 0,0 0-1 0 0,0 0 0 0 0,-1 0 1 0 0,0 0-1 0 0,1 0 1 0 0,-1 0-1 0 0,0 1 1 0 0,-1-1-1 0 0,1 0 0 0 0,0 1 1 0 0,-1-1-1 0 0,1 1 1 0 0,-1 0-1 0 0,0-1 0 0 0,0 1 1 0 0,0 0-1 0 0,0 0 1 0 0,0 0-1 0 0,0 0 1 0 0,-1 0-1 0 0,1 1 0 0 0,0-1 1 0 0,-1 1-1 0 0,0-1 1 0 0,1 1-1 0 0,-1 0 1 0 0,0 0-1 0 0,0 0 0 0 0,1 1 1 0 0,-1-1-1 0 0,0 0 1 0 0,0 1-1 0 0,0 0 0 0 0,0 0 1 0 0,0 0-1 0 0,0 0 1 0 0,0 0-1 0 0,1 1 1 0 0,-1-1-1 0 0,0 1 0 0 0,0 0 1 0 0,0 0-1 0 0,0 0 1 0 0,1 0-1 0 0,-1 0 1 0 0,1 0-1 0 0,-1 1 0 0 0,1 0 1 0 0,-1-1-1 0 0,1 1 1 0 0,0 0-1 0 0,0 0 1 0 0,0 0-1 0 0,-2 2 14 0 0,-4 10-25 0 0,0 0 1 0 0,1 0-1 0 0,0 1 1 0 0,1 0-1 0 0,1 0 1 0 0,1 1 0 0 0,0-1-1 0 0,0 1 1 0 0,2 0-1 0 0,0 0 1 0 0,1 0-1 0 0,1 0 1 0 0,0 0-1 0 0,1 0 1 0 0,1 1-1 0 0,0-2 1 0 0,2 4 24 0 0,0-7-10 0 0,0 0 1 0 0,1-1 0 0 0,1 0-1 0 0,0 0 1 0 0,0 0-1 0 0,1-1 1 0 0,0 0 0 0 0,1 0-1 0 0,0-1 1 0 0,1 0-1 0 0,0 0 1 0 0,0-1 0 0 0,1 0-1 0 0,0-1 1 0 0,0 0-1 0 0,1 0 1 0 0,-1-1 0 0 0,2-1-1 0 0,-1 1 1 0 0,1-2-1 0 0,6 2 10 0 0,72 17-1658 0 0,-60-19-1718 0 0,1-2-3882 0 0,-20-2-4111 0 0</inkml:trace>
  <inkml:trace contextRef="#ctx0" brushRef="#br0" timeOffset="37538.481">2027 433 0 0 0,'0'0'0'0'0,"0"0"0"0"0,0 0 0 0 0,0 0 0 0 0,0 0 0 0 0,0 0 0 0 0,0 0 0 0 0,0 0 0 0 0</inkml:trace>
  <inkml:trace contextRef="#ctx0" brushRef="#br0" timeOffset="38343.598">1614 599 0 0 0,'0'0'0'0'0,"0"0"0"0"0,0 0 0 0 0,0 0 0 0 0</inkml:trace>
  <inkml:trace contextRef="#ctx0" brushRef="#br0" timeOffset="42261.873">1791 411 0 0 0,'0'0'0'0'0,"0"0"0"0"0,0 0 0 0 0,0 0 0 0 0,0 0 0 0 0</inkml:trace>
  <inkml:trace contextRef="#ctx0" brushRef="#br0" timeOffset="43192.809">1876 551 1416 0 0,'0'0'-1416'0'0,"0"0"1416"0"0,0 0 0 0 0,0 0 0 0 0</inkml:trace>
  <inkml:trace contextRef="#ctx0" brushRef="#br0" timeOffset="43780.045">1592 599 4641 0 0,'0'0'-1168'0'0,"0"0"-217"0"0,0 0-639 0 0,0 0 1960 0 0,0 0 64 0 0,0 0 0 0 0</inkml:trace>
  <inkml:trace contextRef="#ctx0" brushRef="#br0" timeOffset="44210.658">1429 532 6537 0 0,'0'0'-1632'0'0,"0"0"392"0"0,0 0-721 0 0,0 0 257 0 0,0 0 1704 0 0,0 0 0 0 0,0 0 0 0 0</inkml:trace>
  <inkml:trace contextRef="#ctx0" brushRef="#br0" timeOffset="44577.076">1588 610 0 0 0,'0'0'0'0'0,"0"0"0"0"0,0 0 0 0 0</inkml:trace>
</inkml:ink>
</file>

<file path=ppt/ink/ink8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8.28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73 386 6009 0 0,'0'0'1771'0'0,"0"0"-214"0"0,0 0-30 0 0,0 0 109 0 0,0 0-37 0 0,0 0-213 0 0,0 0-262 0 0,0 0-219 0 0,0 0-195 0 0,0 0-169 0 0,0 0-130 0 0,0 0-77 0 0,-12 27-45 0 0,-32 88-29 0 0,28-30 388 0 0,17-62-459 0 0,-1-21-126 0 0,0 0 0 0 0,0 0 0 0 0,0 1 0 0 0,0-1 0 0 0,0 0-1 0 0,1 0 1 0 0,-1 0 0 0 0,0 1 0 0 0,1-1 0 0 0,0 0 0 0 0,0 0-1 0 0,-1 0 1 0 0,1 0 0 0 0,0 0 0 0 0,1 0 0 0 0,-1 0 0 0 0,0 0-1 0 0,0 0 1 0 0,1-1 0 0 0,-1 1 0 0 0,1 0 0 0 0,0-1 0 0 0,-1 1-1 0 0,1-1 1 0 0,0 0 0 0 0,0 0 0 0 0,0 0 0 0 0,0 0 0 0 0,0 0-1 0 0,0 0 1 0 0,0 0 0 0 0,0 0 0 0 0,1-1 0 0 0,-1 1 0 0 0,0-1-1 0 0,0 0 1 0 0,0 1 0 0 0,1-1 0 0 0,-1 0 0 0 0,0-1 0 0 0,0 1-1 0 0,1 0 1 0 0,-1 0 0 0 0,0-1 0 0 0,0 0 0 0 0,0 1 0 0 0,1-1-1 0 0,-1 0 1 0 0,0 0 0 0 0,0 0 0 0 0,0 0 0 0 0,-1 0 0 0 0,2-2-63 0 0,12-8 212 0 0,0 0 1 0 0,-1-1-1 0 0,-1-1 1 0 0,0-1 0 0 0,-1 0-1 0 0,-1 0 1 0 0,3-6-213 0 0,-8 11 50 0 0,0 0 1 0 0,-1 0-1 0 0,-1 0 1 0 0,0-1-1 0 0,0 0 1 0 0,-1 0-1 0 0,0 0 1 0 0,0 0-1 0 0,-1 0 1 0 0,-1-1-1 0 0,0 1 1 0 0,0-1-1 0 0,-1 0-50 0 0,0 8-14 0 0,0 0 1 0 0,0 0 0 0 0,0 0-1 0 0,0 0 1 0 0,-1 0-1 0 0,1 0 1 0 0,-1 0-1 0 0,0 0 1 0 0,0 0-1 0 0,0 1 1 0 0,0-1-1 0 0,0 0 1 0 0,0 0-1 0 0,-1 1 1 0 0,0-1-1 0 0,1 1 1 0 0,-1 0-1 0 0,0-1 1 0 0,0 1-1 0 0,0 0 1 0 0,-1 0-1 0 0,1 0 1 0 0,0 0-1 0 0,-1 1 1 0 0,1-1 0 0 0,-1 0-1 0 0,0 1 1 0 0,-1-1 13 0 0,-4-1-192 0 0,-1 0 1 0 0,0 0 0 0 0,0 0 0 0 0,0 1 0 0 0,0 1 0 0 0,0 0 0 0 0,0 0 0 0 0,-1 0 0 0 0,1 1 0 0 0,0 1 0 0 0,0 0 0 0 0,-1 0 0 0 0,1 1 0 0 0,0 0 0 0 0,-6 2 191 0 0,13-4-44 0 0,0 1 0 0 0,0-1 0 0 0,0 1 0 0 0,1 0 0 0 0,-1 0 0 0 0,0-1 0 0 0,1 1 0 0 0,-1 0 0 0 0,1 1 1 0 0,-1-1-1 0 0,1 0 0 0 0,-1 0 0 0 0,1 0 0 0 0,0 1 0 0 0,0-1 0 0 0,-1 1 0 0 0,1-1 0 0 0,0 1 0 0 0,0-1 0 0 0,1 1 0 0 0,-1 0 1 0 0,0 0-1 0 0,1-1 0 0 0,-1 1 0 0 0,0 0 0 0 0,1 0 0 0 0,0 0 44 0 0,51 2 351 0 0,-30-6-135 0 0,0-2 1 0 0,0 0-1 0 0,-1-1 1 0 0,1-1-1 0 0,-1 0 1 0 0,0-2 0 0 0,-1-1-1 0 0,0 0 1 0 0,0-1-1 0 0,-1-1 1 0 0,0-1-1 0 0,-1 0 1 0 0,0-2-1 0 0,-1 0 1 0 0,-1 0-1 0 0,0-2 1 0 0,-1 0-1 0 0,-1 0 1 0 0,3-7-217 0 0,-9 12 34 0 0,-1-1 0 0 0,0-1 0 0 0,0 1 0 0 0,-2-1 0 0 0,0 0 0 0 0,0 0 0 0 0,-1 0 0 0 0,-1 0 0 0 0,0-1 0 0 0,0 1-1 0 0,-2-1 1 0 0,0 1 0 0 0,0-2-34 0 0,-8 11-786 0 0,12 67 599 0 0,2 0 0 0 0,3-1 1 0 0,13 45 186 0 0,4 24-267 0 0,-19-69 185 0 0,-2 0 1 0 0,-3 0 0 0 0,-6 50 81 0 0,-32 24-30 0 0,32-127 62 0 0,-1 0 0 0 0,0 0-1 0 0,-1 0 1 0 0,0-1 0 0 0,0 0 0 0 0,-1 0-1 0 0,0 0 1 0 0,0-1 0 0 0,0 0-1 0 0,-1 0 1 0 0,0-1 0 0 0,-1 0-1 0 0,-6 4-31 0 0,14-10 12 0 0,0 1 0 0 0,0 0 1 0 0,0-1-1 0 0,0 1 0 0 0,0-1 0 0 0,0 1 0 0 0,0-1 0 0 0,0 0 0 0 0,0 1 0 0 0,0-1 0 0 0,0 0 0 0 0,0 0 0 0 0,0 0 0 0 0,0 1 0 0 0,0-1 0 0 0,0 0 0 0 0,0-1 0 0 0,0 1 0 0 0,-1 0 0 0 0,1 0 0 0 0,0 0 0 0 0,0-1 0 0 0,0 1 0 0 0,0 0 0 0 0,0-1 0 0 0,0 1 0 0 0,0-1 1 0 0,0 1-1 0 0,1-1 0 0 0,-1 1 0 0 0,0-1 0 0 0,0 0 0 0 0,0 0 0 0 0,0 1 0 0 0,1-1 0 0 0,-1 0 0 0 0,0 0 0 0 0,1 0 0 0 0,-1 0 0 0 0,1 0 0 0 0,-1 0 0 0 0,1 0 0 0 0,-1 0 0 0 0,1 0 0 0 0,0 0 0 0 0,-1 0 0 0 0,1 0 0 0 0,0 0 0 0 0,0 0 0 0 0,0 0 0 0 0,0 0 0 0 0,0 0 0 0 0,0 0 1 0 0,0 0-1 0 0,0 0 0 0 0,0-1-12 0 0,2-65 222 0 0,5 33-251 0 0,2 1 0 0 0,0 0 0 0 0,3 0 0 0 0,1 2 0 0 0,1-1 1 0 0,17-26 28 0 0,-15 26-223 0 0,77-119-4883 0 0,-73 123 1381 0 0,-5 5-3583 0 0,-1 10-2427 0 0</inkml:trace>
  <inkml:trace contextRef="#ctx0" brushRef="#br0" timeOffset="24278.292">401 371 2753 0 0,'0'0'1456'0'0,"0"0"-1560"0"0,0 0 16 0 0,0 0 72 0 0,0 0 152 0 0,0 0-296 0 0,0 0-1104 0 0,0 0-897 0 0,0 0 1609 0 0,0 0 552 0 0,0 0 0 0 0,0 0 0 0 0,0 0 0 0 0</inkml:trace>
</inkml:ink>
</file>

<file path=ppt/ink/ink8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10.47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1144 129 15963 0 0,'0'0'1701'0'0,"0"0"-398"0"0,0 0-91 0 0,0 0-28 0 0,0 0-125 0 0,0 0-133 0 0,0 0-117 0 0,0 0-129 0 0,0 0-112 0 0,0 0-131 0 0,0 0-115 0 0,0 0-62 0 0,0 0-38 0 0,-5 1-44 0 0,-12 4-124 0 0,-1 1 0 0 0,1 1 0 0 0,0 1 0 0 0,0 1-1 0 0,1 0 1 0 0,0 1 0 0 0,0 0 0 0 0,1 1 0 0 0,1 1 0 0 0,-5 5-54 0 0,8-8 22 0 0,-80 80 51 0 0,87-85-69 0 0,0-1 1 0 0,0 1-1 0 0,1 0 1 0 0,-1 0-1 0 0,1 0 1 0 0,0 1-1 0 0,0-1 1 0 0,0 1-1 0 0,1 0 1 0 0,0-1-1 0 0,0 1 1 0 0,0 0-1 0 0,0 1 1 0 0,1-1-1 0 0,-1 0 1 0 0,2 0-1 0 0,-1 1 1 0 0,0-1-1 0 0,1 2-4 0 0,3-5-4 0 0,0 1 0 0 0,1-1 0 0 0,-1 0-1 0 0,1 0 1 0 0,-1 0 0 0 0,1 0 0 0 0,0-1-1 0 0,-1 0 1 0 0,1 1 0 0 0,0-1 0 0 0,0-1-1 0 0,0 1 1 0 0,0 0 0 0 0,0-1 0 0 0,0 0 0 0 0,0 0-1 0 0,0 0 1 0 0,0-1 0 0 0,0 1 0 0 0,0-1-1 0 0,0 0 5 0 0,7 1 4 0 0,108 0 101 0 0,-117 1-101 0 0,-1-1-1 0 0,1 1 0 0 0,-1-1 1 0 0,1 1-1 0 0,-1 0 1 0 0,1 0-1 0 0,-1-1 1 0 0,1 1-1 0 0,-1 0 0 0 0,0 0 1 0 0,1 0-1 0 0,-1 1 1 0 0,0-1-1 0 0,0 0 0 0 0,0 0 1 0 0,0 1-1 0 0,0-1 1 0 0,0 1-1 0 0,0-1 0 0 0,0 1 1 0 0,-1-1-1 0 0,1 1 1 0 0,0-1-1 0 0,-1 1 0 0 0,0-1 1 0 0,1 1-1 0 0,-1 0 1 0 0,0-1-1 0 0,0 1 1 0 0,0 0-1 0 0,0-1 0 0 0,0 1 1 0 0,0 0-1 0 0,0-1 1 0 0,0 1-1 0 0,-1 0 0 0 0,1-1 1 0 0,-1 1-1 0 0,0 1-3 0 0,-25 64 167 0 0,-23-6-70 0 0,39-50-54 0 0,-1 1-1 0 0,1 0 1 0 0,1 1-1 0 0,0 0 1 0 0,1 1-1 0 0,1 0 1 0 0,-6 13-43 0 0,12-26 4 0 0,1 0-1 0 0,-1-1 1 0 0,0 1-1 0 0,1 0 1 0 0,-1 0-1 0 0,1 0 1 0 0,-1 0-1 0 0,1 0 1 0 0,0 0-1 0 0,-1 0 0 0 0,1 0 1 0 0,0 0-1 0 0,0 0 1 0 0,-1 0-1 0 0,1 0 1 0 0,0 0-1 0 0,0 0 1 0 0,0 0-1 0 0,0 0 1 0 0,1 1-1 0 0,-1-1 1 0 0,0 0-1 0 0,0 0 1 0 0,1 0-1 0 0,-1 0 1 0 0,0 0-1 0 0,1 0 1 0 0,-1 0-1 0 0,1-1 1 0 0,-1 1-1 0 0,1 0 1 0 0,0 0-1 0 0,-1 0 1 0 0,1 0-1 0 0,0-1 1 0 0,-1 1-1 0 0,1 0 1 0 0,0-1-1 0 0,0 1 1 0 0,0 0-1 0 0,0-1 1 0 0,0 1-1 0 0,0-1 1 0 0,0 1-1 0 0,0-1 1 0 0,0 0-1 0 0,0 1 1 0 0,0-1-1 0 0,0 0 1 0 0,0 0-1 0 0,0 0 1 0 0,0 0-1 0 0,0 0 1 0 0,0 0-1 0 0,0 0 1 0 0,0 0-1 0 0,0 0 1 0 0,0 0-4 0 0,14 0 40 0 0,0 0 0 0 0,-1-1 0 0 0,1 0 0 0 0,-1-1 0 0 0,0-1 0 0 0,0 0 0 0 0,0-1 0 0 0,0 0 0 0 0,0-2 0 0 0,2-1-40 0 0,33-16-1753 0 0,-15 10-6807 0 0,-26 10-1642 0 0</inkml:trace>
  <inkml:trace contextRef="#ctx0" brushRef="#br0" timeOffset="-1184.848">37 0 3737 0 0,'0'0'2099'0'0,"0"0"-372"0"0,0 0-193 0 0,0 0 30 0 0,0 0 6 0 0,0 0-106 0 0,0 0-158 0 0,0 0-157 0 0,0 0-122 0 0,0 0-73 0 0,0 0-46 0 0,0 0-3 0 0,0 0-21 0 0,0 20-47 0 0,0 105 566 0 0,7 11 254 0 0,-16 98-702 0 0,-4-112-836 0 0,6-23-913 0 0,7-98 337 0 0,0-1-159 0 0,0 0-215 0 0,7-16-3178 0 0,19-28-1734 0 0,-3 5-3516 0 0,-13 27 5169 0 0</inkml:trace>
  <inkml:trace contextRef="#ctx0" brushRef="#br0" timeOffset="-782.513">458 85 2833 0 0,'0'0'3259'0'0,"0"0"-458"0"0,0 0-352 0 0,0 0-257 0 0,0 0-340 0 0,0 0-326 0 0,0 0-222 0 0,0 0-139 0 0,0 0-138 0 0,0 0-160 0 0,-30 31-153 0 0,-96 96-140 0 0,35-49 324 0 0,-72 54 1057 0 0,159-129-1917 0 0,1-1 0 0 0,-1 1 0 0 0,1 0 0 0 0,-1 0 1 0 0,1 1-1 0 0,0-1 0 0 0,0 1 0 0 0,1-1 0 0 0,-1 1 0 0 0,1 0 0 0 0,-1 0 0 0 0,1 0 0 0 0,1 0 0 0 0,-1 1 0 0 0,0-1 0 0 0,1 0 1 0 0,0 1-1 0 0,0 2-38 0 0,35 16 194 0 0,56 10 789 0 0,-11-14-273 0 0,26 14 48 0 0,-75 11-583 0 0,-22-3-1659 0 0,-8-35-317 0 0,0-5 329 0 0,0 0-2106 0 0,0 1 1205 0 0,0-2-5225 0 0,0 0-3018 0 0</inkml:trace>
  <inkml:trace contextRef="#ctx0" brushRef="#br0" timeOffset="-533.331">583 567 15731 0 0,'0'0'2019'0'0,"0"0"-550"0"0,0 0-198 0 0,0 0-27 0 0,0 0-152 0 0,0 0-210 0 0,0 0-229 0 0,0 0-179 0 0,0 0-162 0 0,0 0-144 0 0,0 0-76 0 0,0 0-44 0 0,-10 20-40 0 0,-29 58-39 0 0,40-78-6 0 0,-1 0 1 0 0,0 0-1 0 0,1 0 0 0 0,-1 0 0 0 0,1 0 1 0 0,-1 0-1 0 0,1-1 0 0 0,-1 1 0 0 0,1 0 1 0 0,-1 0-1 0 0,1 0 0 0 0,-1 1 0 0 0,1-1 1 0 0,-1 0-1 0 0,1 0 0 0 0,-1 0 0 0 0,1 0 1 0 0,-1 0-1 0 0,1 1 0 0 0,-1-1 0 0 0,1 0 1 0 0,-1 0-1 0 0,1 1 0 0 0,-1-1 0 0 0,0 0 1 0 0,1 0-1 0 0,-1 1 0 0 0,0-1 0 0 0,1 1 1 0 0,-1-1-1 0 0,0 0 0 0 0,1 1 0 0 0,-1-1 1 0 0,0 1-1 0 0,0-1 0 0 0,1 1 0 0 0,-1-1 1 0 0,0 1-1 0 0,0-1 0 0 0,0 1 0 0 0,0-1 1 0 0,0 1-1 0 0,0-1 0 0 0,1 1 0 0 0,-1-1 1 0 0,0 1-1 0 0,-1-1 0 0 0,1 1 1 0 0,0-1-1 0 0,0 1 0 0 0,0-1 0 0 0,0 1 1 0 0,0-1-1 0 0,0 0 0 0 0,-1 1 0 0 0,1 0 37 0 0,0-2-406 0 0,25-18-6842 0 0,-17 10-142 0 0,-7 4-940 0 0</inkml:trace>
  <inkml:trace contextRef="#ctx0" brushRef="#br0" timeOffset="21243.987">1037 258 0 0 0,'0'0'320'0'0,"0"0"-640"0"0,0 0 320 0 0,0 0 0 0 0,0 0 0 0 0</inkml:trace>
  <inkml:trace contextRef="#ctx0" brushRef="#br0" timeOffset="21729.492">683 578 6441 0 0,'0'0'-2056'0'0,"0"0"1968"0"0,0 0-640 0 0,0 0-1329 0 0,0 0 545 0 0,0 0 1512 0 0,0 0 0 0 0</inkml:trace>
</inkml:ink>
</file>

<file path=ppt/ink/ink8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1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56 2961 0 0,'0'0'1647'0'0,"0"0"13"0"0,0 0 96 0 0,0 0 139 0 0,0 0 126 0 0,0 0-73 0 0,0 0-239 0 0,0 0-308 0 0,0 0-267 0 0,0 0-194 0 0,0 0-121 0 0,-6-9-70 0 0,-19-28-72 0 0,19 28-92 0 0,6 9-90 0 0,0 0-98 0 0,-1 20 326 0 0,-13 108-79 0 0,4 1-1 0 0,7 1 1 0 0,6 25-644 0 0,-3-145 14 0 0,0-1-1 0 0,1 1 0 0 0,0 0 1 0 0,0-1-1 0 0,1 1 1 0 0,0-1-1 0 0,1 1 1 0 0,0-1-1 0 0,1 0 0 0 0,0 0 1 0 0,0 0-1 0 0,1-1 1 0 0,2 4-14 0 0,-5-10 11 0 0,-1-1-1 0 0,1 1 1 0 0,0 0 0 0 0,0-1 0 0 0,-1 1 0 0 0,1-1 0 0 0,0 0-1 0 0,0 1 1 0 0,0-1 0 0 0,0 0 0 0 0,1 0 0 0 0,-1-1-1 0 0,0 1 1 0 0,0 0 0 0 0,1-1 0 0 0,-1 1 0 0 0,0-1 0 0 0,0 0-1 0 0,1 0 1 0 0,-1 0 0 0 0,0 0 0 0 0,1 0 0 0 0,-1 0-1 0 0,0-1 1 0 0,1 1 0 0 0,-1-1 0 0 0,0 1 0 0 0,0-1 0 0 0,1 0-1 0 0,-1 0 1 0 0,0 0 0 0 0,0 0 0 0 0,0 0 0 0 0,0-1-1 0 0,0 1-10 0 0,59-59 438 0 0,15-39-165 0 0,32-74-43 0 0,-83 141-200 0 0,-16 49-223 0 0,23 53 222 0 0,-29-58-24 0 0,-1 0 1 0 0,2-1-1 0 0,0 1 0 0 0,0-1 0 0 0,1 0 0 0 0,0 0 0 0 0,1 0 0 0 0,0-1 0 0 0,0 0 0 0 0,1 0 0 0 0,1-1 0 0 0,0 0 0 0 0,0 0 0 0 0,1-1 0 0 0,0 0 0 0 0,0 0 0 0 0,1-1 0 0 0,0 0 0 0 0,0-1 1 0 0,0 0-1 0 0,1-1 0 0 0,0 0 0 0 0,0 0 0 0 0,12 2-5 0 0,-15-6 33 0 0,-1 0 0 0 0,1-1 0 0 0,-1 0 0 0 0,1 0 0 0 0,-1-1 1 0 0,1 0-1 0 0,0 0 0 0 0,-1-1 0 0 0,0 1 0 0 0,1-2 0 0 0,-1 1 0 0 0,0-1 0 0 0,0 0 1 0 0,-1-1-1 0 0,1 0 0 0 0,-1 0 0 0 0,1 0 0 0 0,-1 0 0 0 0,5-6-33 0 0,2-3 105 0 0,-2 1 0 0 0,1-2 0 0 0,-1 1-1 0 0,-1-2 1 0 0,-1 1 0 0 0,0-1 0 0 0,-1-1-1 0 0,0 0 1 0 0,-1 0 0 0 0,-1 0 0 0 0,-1-1-1 0 0,0 1 1 0 0,-1-1 0 0 0,-1-1 0 0 0,-1 1-1 0 0,0 0 1 0 0,-1-1 0 0 0,-1 1-105 0 0,-10-70 109 0 0,6 74-328 0 0,-9-15-261 0 0,0 20-2890 0 0,13 8 699 0 0,0 3-3405 0 0,0 1 576 0 0,0 0-5738 0 0</inkml:trace>
</inkml:ink>
</file>

<file path=ppt/ink/ink8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1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97 196 11114 0 0,'0'0'2282'0'0,"0"0"-1062"0"0,0 0-135 0 0,0 0 246 0 0,0 0 132 0 0,0 0-142 0 0,0 0-270 0 0,0 0-204 0 0,0 0-128 0 0,0 0-118 0 0,0 0-101 0 0,0 0-46 0 0,0 0-15 0 0,22-9-14 0 0,66-29-8 0 0,-59 14 207 0 0,-29 21-525 0 0,1-2-79 0 0,-1 1 0 0 0,1 0 0 0 0,-1 0-1 0 0,0-1 1 0 0,0 1 0 0 0,0 0 0 0 0,0 0 0 0 0,-1 0 0 0 0,1-1-1 0 0,-1 1 1 0 0,0 0 0 0 0,-1 0 0 0 0,1 0 0 0 0,-1 0-1 0 0,0 0 1 0 0,1 0 0 0 0,-2 1 0 0 0,1-1 0 0 0,0 1 0 0 0,-1-1-1 0 0,0 1 1 0 0,0 0 0 0 0,0 0 0 0 0,0 0 0 0 0,0 0-1 0 0,0 1 1 0 0,-1-1 0 0 0,1 1 0 0 0,-1 0 0 0 0,0 0 0 0 0,0 0-1 0 0,0 0 1 0 0,0 1 0 0 0,0 0 0 0 0,0-1 0 0 0,0 2-1 0 0,0-1 1 0 0,0 0 0 0 0,-1 1 0 0 0,1 0 0 0 0,0 0 0 0 0,0 0-1 0 0,-1 0-19 0 0,-1 2-26 0 0,0-1 0 0 0,0 1 0 0 0,0 0 0 0 0,0 1 0 0 0,0-1 0 0 0,1 1 0 0 0,-1 0 0 0 0,1 1 0 0 0,0-1 0 0 0,0 1-1 0 0,0 0 1 0 0,0 0 0 0 0,1 1 0 0 0,-1 0 0 0 0,1-1 0 0 0,0 1 0 0 0,1 1 0 0 0,-1-1 0 0 0,1 0 0 0 0,0 1 0 0 0,1 0-1 0 0,-1-1 1 0 0,1 1 0 0 0,0 0 0 0 0,1 0 0 0 0,-1 1 0 0 0,1 1 26 0 0,-2-1-6 0 0,-9 104-2 0 0,13-83 4 0 0,-1-21 15 0 0,1 0 0 0 0,1 1 0 0 0,-1-1 0 0 0,1 0 1 0 0,1 0-1 0 0,-1 0 0 0 0,1 0 0 0 0,0-1 0 0 0,1 1 0 0 0,-1-1 1 0 0,1 0-1 0 0,1 0 0 0 0,-1 0 0 0 0,1 0 0 0 0,0-1 1 0 0,0 0-1 0 0,1 0 0 0 0,0 0 0 0 0,-1-1 0 0 0,2 1 1 0 0,-1-1-1 0 0,0-1 0 0 0,1 1 0 0 0,-1-1 0 0 0,1-1 0 0 0,0 1 1 0 0,0-1-1 0 0,0 0 0 0 0,1-1 0 0 0,-1 1 0 0 0,0-2 1 0 0,1 1-1 0 0,-1-1 0 0 0,0 0 0 0 0,1 0 0 0 0,0-1-11 0 0,4 2-91 0 0,1-1-1 0 0,0-1 1 0 0,-1 0-1 0 0,1-1 0 0 0,0 0 1 0 0,-1-1-1 0 0,0 0 0 0 0,1-1 1 0 0,-1 0-1 0 0,-1-1 1 0 0,1-1-1 0 0,-1 0 0 0 0,4-2 92 0 0,6-5-1212 0 0,3-1-1578 0 0,-8 0-4234 0 0,-5 3-4922 0 0</inkml:trace>
</inkml:ink>
</file>

<file path=ppt/ink/ink8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2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48 568 0 0,'0'0'2127'0'0,"0"0"-302"0"0,0 0 68 0 0,0 0 295 0 0,0 0 171 0 0,0 0-72 0 0,0 0-309 0 0,0 0-346 0 0,0 0-305 0 0,0 0-252 0 0,0 0-158 0 0,0 0-81 0 0,0 0-59 0 0,-4-8-80 0 0,-16-24-62 0 0,18 31-584 0 0,0 0-1 0 0,0 0 1 0 0,0 0 0 0 0,0 0 0 0 0,0 1 0 0 0,0-1-1 0 0,0 1 1 0 0,0-1 0 0 0,0 1 0 0 0,-1 0-1 0 0,1 0 1 0 0,0 0 0 0 0,0 0 0 0 0,0 0-1 0 0,-1 0 1 0 0,1 1 0 0 0,0-1 0 0 0,0 1-1 0 0,0-1 1 0 0,0 1 0 0 0,0 0 0 0 0,0 0-1 0 0,0 0 1 0 0,0 0 0 0 0,0 0 0 0 0,0 1-1 0 0,1-1 1 0 0,-1 0 0 0 0,0 1 0 0 0,1-1 0 0 0,-1 1-1 0 0,1 0 1 0 0,-1-1-51 0 0,-4 4 77 0 0,-8 4 20 0 0,1 1-1 0 0,0 0 1 0 0,1 0 0 0 0,0 1-1 0 0,0 1 1 0 0,1 0-1 0 0,1 1 1 0 0,0 0 0 0 0,1 0-1 0 0,0 1 1 0 0,1 1-1 0 0,1-1 1 0 0,0 1 0 0 0,-4 12-97 0 0,-6 89 163 0 0,18-112-162 0 0,-1 0 1 0 0,1 0-1 0 0,-1 0 1 0 0,1 0-1 0 0,1 0 1 0 0,-1 0-1 0 0,0 0 0 0 0,1 0 1 0 0,0-1-1 0 0,0 1 1 0 0,0 0-1 0 0,0-1 1 0 0,0 0-1 0 0,1 1 1 0 0,0-1-1 0 0,-1 0 1 0 0,1 0-1 0 0,0-1 1 0 0,1 1-1 0 0,-1 0 1 0 0,0-1-1 0 0,1 0 0 0 0,-1 0 1 0 0,1 0-1 0 0,0 0 1 0 0,0-1-1 0 0,1 1-1 0 0,7 1-24 0 0,-1 0-1 0 0,1 0 0 0 0,0-2 1 0 0,0 1-1 0 0,0-2 0 0 0,0 1 0 0 0,0-2 1 0 0,-1 1-1 0 0,1-2 0 0 0,0 1 1 0 0,0-2-1 0 0,-1 0 0 0 0,1 0 1 0 0,-1-1-1 0 0,9-4 25 0 0,159-91-4301 0 0,-77 26-3265 0 0,-40 22-3186 0 0,-49 36 7313 0 0</inkml:trace>
</inkml:ink>
</file>

<file path=ppt/ink/ink8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2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1 7017 0 0,'0'0'2510'0'0,"0"0"-671"0"0,0 0-244 0 0,0 0-45 0 0,0 0-108 0 0,0 0-149 0 0,0 0-128 0 0,0 0-116 0 0,0 0-130 0 0,0 0-101 0 0,0 0-53 0 0,0 0-25 0 0,0 0-33 0 0,-22 9-38 0 0,-70 29-76 0 0,73-30-372 0 0,1 1 1 0 0,1 1 0 0 0,-1 0 0 0 0,2 1-1 0 0,-1 1 1 0 0,1 0 0 0 0,1 1 0 0 0,0 1-1 0 0,1 0 1 0 0,1 1 0 0 0,-11 16-222 0 0,18-21 7 0 0,-1 0 1 0 0,2 0-1 0 0,-1 0 1 0 0,2 1-1 0 0,-1 0 1 0 0,1 0-1 0 0,1 1 1 0 0,0-1 0 0 0,1 1-1 0 0,0-1 1 0 0,1 1-1 0 0,0 0 1 0 0,0 0-1 0 0,2 5-7 0 0,-1-14-4 0 0,0 0 1 0 0,1 0-1 0 0,0-1 0 0 0,-1 1 0 0 0,1 0 0 0 0,0-1 1 0 0,0 1-1 0 0,0 0 0 0 0,0-1 0 0 0,1 1 1 0 0,-1-1-1 0 0,1 0 0 0 0,0 1 0 0 0,-1-1 1 0 0,1 0-1 0 0,0 0 0 0 0,0 0 0 0 0,0 0 0 0 0,1-1 1 0 0,-1 1-1 0 0,0 0 0 0 0,1-1 0 0 0,-1 0 1 0 0,1 1-1 0 0,-1-1 0 0 0,1 0 0 0 0,0 0 0 0 0,-1-1 1 0 0,1 1-1 0 0,2 0 4 0 0,87 1 241 0 0,-75-9-171 0 0,0-1 1 0 0,-1 0-1 0 0,0-2 0 0 0,0 1 1 0 0,-1-2-1 0 0,0 0 0 0 0,-1-1 0 0 0,0 0 1 0 0,-1-1-1 0 0,-1-1 0 0 0,0 0 0 0 0,0 0 1 0 0,5-11-71 0 0,93-123 364 0 0,-110 149-368 0 0,0-1 1 0 0,0 1 0 0 0,0-1-1 0 0,0 1 1 0 0,1-1 0 0 0,-1 0-1 0 0,0 1 1 0 0,0-1 0 0 0,1 1-1 0 0,-1-1 1 0 0,0 0-1 0 0,1 1 1 0 0,-1-1 0 0 0,0 0-1 0 0,1 1 1 0 0,-1-1 0 0 0,0 0-1 0 0,1 1 1 0 0,-1-1 0 0 0,0 0-1 0 0,1 0 1 0 0,-1 0 0 0 0,1 1-1 0 0,-1-1 1 0 0,1 0-1 0 0,-1 0 1 0 0,1 0 0 0 0,-1 0-1 0 0,1 0 1 0 0,-1 0 0 0 0,0 0-1 0 0,1 0 1 0 0,-1 0 0 0 0,1 0-1 0 0,-1 0 1 0 0,1 0 0 0 0,-1 0-1 0 0,1 0 1 0 0,-1 0-1 0 0,1-1 1 0 0,-1 1 0 0 0,0 0-1 0 0,1 0 1 0 0,-1 0 0 0 0,1-1-1 0 0,-1 1 1 0 0,0 0 0 0 0,1-1-1 0 0,-1 1 1 0 0,0 0 0 0 0,1-1-1 0 0,-1 1 1 0 0,0 0-1 0 0,1-1 1 0 0,-1 1 0 0 0,0-1 3 0 0,15 86 68 0 0,25 18-244 0 0,-35-96-6 0 0,-1-1 1 0 0,0 0 0 0 0,1 0-1 0 0,0 0 1 0 0,1 0 0 0 0,-1-1-1 0 0,1 0 1 0 0,0 0 0 0 0,0 0-1 0 0,1-1 1 0 0,-1 0-1 0 0,6 2 182 0 0,21 4-5415 0 0,3-6-6483 0 0,-27-4 3063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27.910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0,'0'0</inkml:trace>
</inkml:ink>
</file>

<file path=ppt/ink/ink8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3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7418 0 0,'0'0'5554'0'0,"0"0"-2655"0"0,0 0-934 0 0,0 0-163 0 0,0 0-179 0 0,0 0-236 0 0,0 0-258 0 0,0 0-230 0 0,0 0-235 0 0,0 0-192 0 0,0 0-122 0 0,0 0-98 0 0,5-14-22 0 0,37-78 206 0 0,12-23 177 0 0,54-34-533 0 0,-82 126-276 0 0,-25 22 68 0 0,-1 1-30 0 0,0 16-279 0 0,4 108 283 0 0,-5-120 160 0 0,0 0 0 0 0,1 0 0 0 0,0 0 0 0 0,0 0 0 0 0,0 1 0 0 0,1-1 0 0 0,-1 0 0 0 0,1 0 0 0 0,0-1 0 0 0,0 1 0 0 0,0 0 0 0 0,0 0 0 0 0,1 0 0 0 0,0-1 0 0 0,-1 1 0 0 0,1-1 0 0 0,1 1-1 0 0,-1-1 1 0 0,0 0 0 0 0,1 0 0 0 0,0 0 0 0 0,0 0 0 0 0,0 0 0 0 0,0 0 0 0 0,0-1 0 0 0,0 0 0 0 0,1 1 0 0 0,-1-1 0 0 0,1-1 0 0 0,-1 1 0 0 0,1 0 0 0 0,0-1 0 0 0,0 0 0 0 0,0 0 0 0 0,0 0 0 0 0,0 0-1 0 0,0-1 1 0 0,0 1 0 0 0,1-1-6 0 0,4 0 76 0 0,1 0 0 0 0,-1-1 0 0 0,1 0 0 0 0,-1 0 0 0 0,0-1-1 0 0,1 0 1 0 0,-1-1 0 0 0,0 0 0 0 0,0-1 0 0 0,0 1 0 0 0,-1-2-1 0 0,1 1 1 0 0,-1-1 0 0 0,7-6-76 0 0,26-22-198 0 0,-2-2 0 0 0,-2-2 0 0 0,-1-2 0 0 0,-1-1 0 0 0,1-7 198 0 0,-17 11-2750 0 0,-12 20-2142 0 0,-3 6-1717 0 0,-3 2-5616 0 0</inkml:trace>
</inkml:ink>
</file>

<file path=ppt/ink/ink8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16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71 457 1920 0 0,'0'0'2173'0'0,"0"0"-175"0"0,0 0-15 0 0,0 0 103 0 0,0 0 15 0 0,0 0-172 0 0,0 0-326 0 0,0 0-302 0 0,0 0-231 0 0,0 0-186 0 0,0 0-120 0 0,-7-1-65 0 0,-23 0-71 0 0,1 32 1374 0 0,25 88-158 0 0,3-105-1752 0 0,1 0-1 0 0,1 1 0 0 0,0-1 0 0 0,1 0 0 0 0,1 0 0 0 0,0 0 1 0 0,1 0-1 0 0,2 5-91 0 0,3 7 108 0 0,34 47 191 0 0,-39-70-251 0 0,0 1 1 0 0,-1-1 0 0 0,1-1-1 0 0,0 1 1 0 0,1 0 0 0 0,-1-1 0 0 0,0 0-1 0 0,1 0 1 0 0,-1 0 0 0 0,1-1 0 0 0,-1 1-1 0 0,1-1 1 0 0,0 0 0 0 0,0-1-1 0 0,0 1 1 0 0,-1-1 0 0 0,1 0 0 0 0,0 0-1 0 0,0 0 1 0 0,0-1 0 0 0,0 0-1 0 0,-1 1 1 0 0,1-2 0 0 0,0 1 0 0 0,-1-1-1 0 0,1 1 1 0 0,-1-1 0 0 0,1-1-1 0 0,-1 1 1 0 0,0-1-49 0 0,17-17 171 0 0,-2 0 1 0 0,0-2-1 0 0,-2 0 0 0 0,0-1 0 0 0,-1 0 0 0 0,8-19-171 0 0,8-31 139 0 0,-26 59-84 0 0,-6 14-69 0 0,0 1 0 0 0,1-1-1 0 0,-1 0 1 0 0,0 0 0 0 0,0 0 0 0 0,1 0-1 0 0,-1 0 1 0 0,0 0 0 0 0,0 0-1 0 0,1 0 1 0 0,-1 0 0 0 0,0 0 0 0 0,0 0-1 0 0,1 0 1 0 0,-1 0 0 0 0,0 0-1 0 0,1-1 1 0 0,-1 1 0 0 0,0 0-1 0 0,0 0 1 0 0,0 0 0 0 0,1 0 0 0 0,-1 0-1 0 0,0 0 1 0 0,0-1 0 0 0,1 1 14 0 0,-2 11-9 0 0,1 0 1 0 0,1 0 0 0 0,0 0-1 0 0,1-1 1 0 0,0 1-1 0 0,0 0 1 0 0,1-1 0 0 0,0 1-1 0 0,1-1 1 0 0,0 0 0 0 0,1 0-1 0 0,0-1 1 0 0,1 1-1 0 0,0-1 1 0 0,0 0 0 0 0,1-1-1 0 0,0 1 1 0 0,0-1-1 0 0,1-1 1 0 0,0 0 0 0 0,7 5 8 0 0,-8-9 6 0 0,-1 0 0 0 0,1-1 0 0 0,0 0 1 0 0,0 0-1 0 0,0-1 0 0 0,0 0 0 0 0,0 0 1 0 0,0 0-1 0 0,0-1 0 0 0,0-1 0 0 0,1 1 0 0 0,-1-1 1 0 0,0 0-1 0 0,0 0 0 0 0,0-1 0 0 0,-1 0 1 0 0,1 0-1 0 0,0-1 0 0 0,-1 0 0 0 0,1 0 0 0 0,0-1-6 0 0,7-9 106 0 0,-1-1 0 0 0,0-1-1 0 0,-1 0 1 0 0,-1-1-1 0 0,0 0 1 0 0,-1 0 0 0 0,-1-1-1 0 0,-1 0 1 0 0,0-1-1 0 0,-1 0 1 0 0,3-16-106 0 0,2-97 435 0 0,-26 98-412 0 0,2 28-2623 0 0,12 8-1725 0 0,1 6 2284 0 0,-1-7 148 0 0,3 6-5679 0 0,4-1-4004 0 0</inkml:trace>
  <inkml:trace contextRef="#ctx0" brushRef="#br0" timeOffset="466.105">1042 762 12387 0 0,'0'0'1603'0'0,"0"0"-227"0"0,0 0 27 0 0,0 0 56 0 0,0 0-85 0 0,0 0-198 0 0,0 0-233 0 0,0 0-179 0 0,0 0-152 0 0,0 0-141 0 0,0 0-50 0 0,0 0-1 0 0,-5 13 20 0 0,-18 39 12 0 0,21-62 3317 0 0,3-67-3631 0 0,70-92 3 0 0,-11 92-117 0 0,-41 69-57 0 0,-18 8-5 0 0,-1 0-34 0 0,10 8-126 0 0,25 73-65 0 0,-2-27-2863 0 0,-10-46-2027 0 0,-6-8-6628 0 0,-10 0 3072 0 0</inkml:trace>
  <inkml:trace contextRef="#ctx0" brushRef="#br0" timeOffset="716.444">1478 571 15107 0 0,'0'0'1647'0'0,"0"0"-336"0"0,0 0 19 0 0,0 0 91 0 0,0 0-95 0 0,0 0-215 0 0,0 0-242 0 0,0 0-246 0 0,-6 34-219 0 0,-16 104-181 0 0,16-57-4 0 0,25-46-1230 0 0,-7-30-3225 0 0,2-3-4890 0 0,-11-2-2052 0 0</inkml:trace>
  <inkml:trace contextRef="#ctx0" brushRef="#br0" timeOffset="962.184">1400 321 16812 0 0,'0'0'1024'0'0,"0"0"-400"0"0,0 0-40 0 0,0 0-152 0 0,0 0-168 0 0,0 0-176 0 0,0 0-296 0 0,0 0-472 0 0,0 0-1088 0 0,0 0-2553 0 0,0 0-7594 0 0</inkml:trace>
  <inkml:trace contextRef="#ctx0" brushRef="#br0" timeOffset="1132.128">1884 0 17132 0 0,'0'0'1492'0'0,"0"0"-286"0"0,0 0 2 0 0,0 0 52 0 0,0 0-29 0 0,0 0-157 0 0,0 0-232 0 0,0 0-200 0 0,0 0-179 0 0,-5 32-139 0 0,-12 98-90 0 0,18-11 100 0 0,4-71-234 0 0,18 344 101 0 0,-23-252-440 0 0,0-81-3113 0 0,0-58 2258 0 0,0-1-170 0 0,0-9-5515 0 0,0 6 5460 0 0,0-5-1473 0 0,-4 1-2987 0 0,1 1 654 0 0</inkml:trace>
  <inkml:trace contextRef="#ctx0" brushRef="#br0" timeOffset="1298.555">1599 560 11482 0 0,'0'0'1992'0'0,"0"0"-654"0"0,0 0-149 0 0,0 0 132 0 0,0 0-44 0 0,0 0-230 0 0,0 0-238 0 0,0 0-213 0 0,0 0-164 0 0,36 1-145 0 0,111 0-114 0 0,-26-12-8 0 0,-98 5-180 0 0,96-20-1682 0 0,-77 21-2342 0 0,-2 3-4555 0 0,-29 2 831 0 0</inkml:trace>
  <inkml:trace contextRef="#ctx0" brushRef="#br0" timeOffset="1628.63">2223 634 0 0 0,'0'0'1950'0'0,"0"0"-21"0"0,0 0-37 0 0,0 0-32 0 0,0 0-136 0 0,0 0-151 0 0,0 0-41 0 0,0 0 12 0 0,0 0 34 0 0,0 0-26 0 0,0 0-75 0 0,32 6-108 0 0,97 19-142 0 0,-72-30 284 0 0,-49 0-1084 0 0,-1 2-245 0 0,-1-1 0 0 0,1 0 0 0 0,-1 0 0 0 0,0-1-1 0 0,0 0 1 0 0,0 0 0 0 0,-1 0 0 0 0,0 0 0 0 0,0-1 0 0 0,0 0 0 0 0,0 0 0 0 0,-1-1 0 0 0,0 1 0 0 0,-1-1 0 0 0,0 0-1 0 0,0 0 1 0 0,0 0 0 0 0,0 0 0 0 0,-1 0 0 0 0,0-4-182 0 0,-1 9 22 0 0,-1 0-1 0 0,1 0 1 0 0,-1 0-1 0 0,1 0 1 0 0,-1 0-1 0 0,0-1 1 0 0,0 1-1 0 0,0 0 1 0 0,0 0-1 0 0,0 0 1 0 0,0 0-1 0 0,-1 0 1 0 0,1-1-1 0 0,-1 1 1 0 0,1 0-1 0 0,-1 0 1 0 0,0 0-1 0 0,0 0 1 0 0,0 0-1 0 0,0 1 1 0 0,0-1-1 0 0,0 0 1 0 0,-1 0-1 0 0,1 1 1 0 0,-1-1-1 0 0,1 1 1 0 0,-1-1-1 0 0,1 1 1 0 0,-1-1-1 0 0,0 1 1 0 0,0 0-1 0 0,0 0 1 0 0,0 0-1 0 0,1 0 1 0 0,-1 0-1 0 0,0 1 1 0 0,-1-1-1 0 0,1 0 1 0 0,0 1-1 0 0,0 0 1 0 0,-2-1-22 0 0,-4 0-13 0 0,1 0 0 0 0,-1 1 1 0 0,1 0-1 0 0,-1 0 0 0 0,0 0 1 0 0,1 1-1 0 0,-1 0 0 0 0,1 1 1 0 0,0 0-1 0 0,-1 0 0 0 0,1 0 0 0 0,0 1 1 0 0,0 0-1 0 0,0 1 0 0 0,1-1 1 0 0,-1 1-1 0 0,1 1 0 0 0,0-1 1 0 0,-4 4 12 0 0,-97 112-262 0 0,100-109 232 0 0,1-1 0 0 0,0 2 0 0 0,1-1 0 0 0,0 0 0 0 0,1 1-1 0 0,0 0 1 0 0,1 0 0 0 0,0 0 0 0 0,1 0 0 0 0,1 0 0 0 0,0 1 0 0 0,0-1 0 0 0,1 1 30 0 0,1-8 1 0 0,-1 1 0 0 0,1-1 0 0 0,1 1 1 0 0,-1-1-1 0 0,1 0 0 0 0,0 0 0 0 0,0 1 0 0 0,0-1 0 0 0,1 0 0 0 0,0-1 1 0 0,0 1-1 0 0,0 0 0 0 0,0-1 0 0 0,1 0 0 0 0,0 0 0 0 0,0 0 1 0 0,0 0-1 0 0,0-1 0 0 0,1 1 0 0 0,-1-1 0 0 0,1 0 0 0 0,0 0 0 0 0,0-1 1 0 0,0 1-1 0 0,4 0-1 0 0,137 34 203 0 0,-114-34-201 0 0,0-1-1 0 0,-1-2 1 0 0,1-1 0 0 0,0-2-1 0 0,0-1 1 0 0,1-1-2 0 0,57-27-2372 0 0,-61 19-1539 0 0,-15 7-1298 0 0,-1-1-6815 0 0</inkml:trace>
</inkml:ink>
</file>

<file path=ppt/ink/ink8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43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67 0 0 0,'0'0'1071'0'0,"0"0"339"0"0,0 0 50 0 0,0 0-24 0 0,0 0-2 0 0,0 0 1 0 0,0 0-26 0 0,0 0-63 0 0,-5 0-102 0 0,-14 0-125 0 0,14 0-121 0 0,5 0-74 0 0,0 0-71 0 0,0 0-56 0 0,0 0-77 0 0,0 0-104 0 0,0 0-79 0 0,12 0 2705 0 0,55 14-297 0 0,25-6-1547 0 0,136-11-42 0 0,-133 17-832 0 0,-95-14-511 0 0,0 0 7 0 0,0 0-4 0 0,0 0 19 0 0,0 0 0 0 0,0 0-22 0 0,0 0-1 0 0,0 0 8 0 0,0 0-29 0 0,0 0-9 0 0,0 0 21 0 0,0 0 1 0 0,0 0-9 0 0,0 0 23 0 0,0 0 5 0 0,0 1-26 0 0,0 2 5 0 0,0-3-25 0 0,0 0 27 0 0,0 0 13 0 0,0 0-29 0 0,0 0 27 0 0,0 0 1 0 0,0 0-23 0 0,0 0 26 0 0,0 0-14 0 0,0 0-27 0 0,0 0 3 0 0,0 0-2 0 0,0 0-33 0 0,0 0-44 0 0,0 0-21 0 0,0 0-93 0 0,-3 0-165 0 0,3 0-3687 0 0,0 0-4394 0 0,0 0-2416 0 0</inkml:trace>
  <inkml:trace contextRef="#ctx0" brushRef="#br0" timeOffset="-17484.245">403 336 0 0 0,'0'0'512'0'0,"0"0"822"0"0,0 0 298 0 0,0 0 59 0 0,0 0-83 0 0,0 0-169 0 0,0 0-144 0 0,0 0-78 0 0,0 0-53 0 0,-1-13 4 0 0,-5-57 1195 0 0,6 68-1226 0 0,0 4 5945 0 0,0 0-7144 0 0,0 435 2143 0 0,-4-334-3018 0 0,4-97-1808 0 0,-2-39-3723 0 0,0 4-2892 0 0,2 20 3209 0 0</inkml:trace>
  <inkml:trace contextRef="#ctx0" brushRef="#br0" timeOffset="-2361.4">100 259 0 0 0,'0'0'621'0'0,"0"0"937"0"0,0 0 283 0 0,0 0-113 0 0,0 0-222 0 0,0 0-146 0 0,0 0-116 0 0,0 0-86 0 0,0 0-34 0 0,-1 6 11803 0 0,2-5-13258 0 0,394-5 4406 0 0,-265 1-3620 0 0,-127 3-1088 0 0,-3 0 229 0 0,0 0-163 0 0,0 0-253 0 0,6-7-4361 0 0,-1 6 3502 0 0,4 0-2010 0 0,-4-1-1880 0 0,0 2-5155 0 0</inkml:trace>
  <inkml:trace contextRef="#ctx0" brushRef="#br0" timeOffset="-1349.229">67 793 0 0 0,'0'0'291'0'0,"0"0"842"0"0,0 0 208 0 0,0 0-18 0 0,-6 0-25 0 0,-15 0-339 0 0,4 0 3950 0 0,17 0-3744 0 0,0 0-49 0 0,0 0-92 0 0,0 0-44 0 0,0 0-58 0 0,0 0-110 0 0,0 0-73 0 0,0 0-58 0 0,0 0-77 0 0,0 0-62 0 0,0 0-43 0 0,0 0-55 0 0,0 0-36 0 0,0 0-9 0 0,0 0-37 0 0,0 0-26 0 0,0 0-1 0 0,0 0-31 0 0,4 7 2193 0 0,144-13 458 0 0,43-17-1864 0 0,-61 23-807 0 0,-46 0-133 0 0,-84 0-142 0 0,0 0 3 0 0,0 0-25 0 0,0 0 26 0 0,0 0-5 0 0,0 0-24 0 0,0 0 43 0 0,0 0-13 0 0,0 0-4 0 0,0 0 3 0 0,0 0-6 0 0,0 0-15 0 0,0 0-6 0 0,0 0 24 0 0,0 0-14 0 0,0 0 6 0 0,0 0-28 0 0,0 0-13 0 0,-8-3-684 0 0,5 1-2488 0 0,3-4-2010 0 0,0 2-3542 0 0,0 0-3228 0 0</inkml:trace>
  <inkml:trace contextRef="#ctx0" brushRef="#br0" timeOffset="968.915">780 524 720 0 0,'0'0'1918'0'0,"0"0"-104"0"0,0 0 157 0 0,0 0 271 0 0,0 0 117 0 0,0 0-143 0 0,0 0-326 0 0,0 0-376 0 0,0 0-333 0 0,0 0-257 0 0,0 0-184 0 0,0 0-111 0 0,0 7 1616 0 0,175-7 3110 0 0,-59 0-4494 0 0,-84 4-690 0 0,2 0 68 0 0,-33-4-218 0 0,-1 0 10 0 0,-6 0-1930 0 0,-7 0-7252 0 0,10 0 2217 0 0,2 0-4123 0 0</inkml:trace>
  <inkml:trace contextRef="#ctx0" brushRef="#br0" timeOffset="1421.771">798 752 8322 0 0,'0'0'2644'0'0,"0"0"-403"0"0,0 0-246 0 0,0 0-107 0 0,0 0-201 0 0,0 0-328 0 0,0 0-338 0 0,0 0-251 0 0,0 0-175 0 0,0 0-116 0 0,0 0-70 0 0,0 0-26 0 0,0 0-20 0 0,1 8 546 0 0,124-16 2479 0 0,14-9-2225 0 0,-114 16-7229 0 0,-5 1-6672 0 0,-24 0 1926 0 0</inkml:trace>
  <inkml:trace contextRef="#ctx0" brushRef="#br0" timeOffset="10906.755">1448 362 8682 0 0,'0'0'1616'0'0,"0"0"-151"0"0,0 0-111 0 0,0 0 45 0 0,0 0-41 0 0,0 0-176 0 0,0 0-225 0 0,0 0-241 0 0,0 0-145 0 0,0 0-120 0 0,0 0-42 0 0,-3 16 6 0 0,-7 51-16 0 0,-19 46 998 0 0,-24 85-402 0 0,20-102-588 0 0,24-57 1149 0 0,44-109-697 0 0,89-154-567 0 0,-104 194-275 0 0,-1-1 9 0 0,1 1 0 0 0,2 1 0 0 0,1 1 0 0 0,1 1 0 0 0,21-18-26 0 0,-44 44-2 0 0,0 0-1 0 0,0 0 1 0 0,0 1 0 0 0,0-1 0 0 0,0 0-1 0 0,0 0 1 0 0,0 0 0 0 0,0 1-1 0 0,0-1 1 0 0,0 1 0 0 0,0-1 0 0 0,1 1-1 0 0,-1-1 1 0 0,0 1 0 0 0,0 0-1 0 0,1-1 1 0 0,-1 1 0 0 0,0 0 0 0 0,0 0-1 0 0,1 0 1 0 0,-1 0 0 0 0,0 0-1 0 0,0 0 1 0 0,1 1 0 0 0,-1-1 0 0 0,0 0-1 0 0,0 1 1 0 0,1-1 0 0 0,-1 0-1 0 0,0 1 1 0 0,0 0 0 0 0,0-1-1 0 0,0 1 1 0 0,0 0 0 0 0,0-1 0 0 0,0 1-1 0 0,0 0 1 0 0,0 0 0 0 0,0 0-1 0 0,0 0 1 0 0,0 0 0 0 0,-1 0 0 0 0,1 0-1 0 0,0 0 1 0 0,-1 0 0 0 0,1 0-1 0 0,-1 0 1 0 0,1 1 0 0 0,-1-1 0 0 0,0 0-1 0 0,1 0 1 0 0,-1 0 0 0 0,0 1-1 0 0,0-1 1 0 0,0 0 2 0 0,11 74 159 0 0,-11-49-108 0 0,0 1 0 0 0,-2 0 0 0 0,-1-1 0 0 0,-2 0 0 0 0,0 0 0 0 0,-6 14-51 0 0,0 53 36 0 0,11-93-39 0 0,1 1 0 0 0,-1 0 0 0 0,0-1 1 0 0,1 1-1 0 0,-1 0 0 0 0,0-1 0 0 0,1 1 0 0 0,-1 0 1 0 0,1-1-1 0 0,-1 1 0 0 0,1-1 0 0 0,0 1 0 0 0,-1-1 1 0 0,1 1-1 0 0,-1-1 0 0 0,1 0 0 0 0,0 1 0 0 0,-1-1 1 0 0,1 1-1 0 0,0-1 0 0 0,-1 0 0 0 0,1 0 0 0 0,0 0 1 0 0,0 1-1 0 0,-1-1 0 0 0,1 0 0 0 0,0 0 0 0 0,0 0 1 0 0,-1 0-1 0 0,1 0 0 0 0,0 0 0 0 0,0 0 0 0 0,-1 0 1 0 0,1-1-1 0 0,0 1 0 0 0,0 0 0 0 0,-1 0 0 0 0,1-1 1 0 0,0 1-1 0 0,0-1 3 0 0,45-47 200 0 0,77-123-163 0 0,-31 45-12 0 0,-91 125-21 0 0,-1 1-8 0 0,0 1 1 0 0,0-1-1 0 0,0 0 1 0 0,0 1-1 0 0,0-1 0 0 0,0 0 1 0 0,0 0-1 0 0,0 1 0 0 0,0-1 1 0 0,0 0-1 0 0,1 1 1 0 0,-1-1-1 0 0,0 0 0 0 0,0 1 1 0 0,0-1-1 0 0,0 0 1 0 0,0 0-1 0 0,1 1 0 0 0,-1-1 1 0 0,0 0-1 0 0,0 0 0 0 0,0 1 1 0 0,1-1-1 0 0,-1 0 1 0 0,0 0-1 0 0,0 0 0 0 0,1 0 1 0 0,-1 1-1 0 0,0-1 0 0 0,0 0 1 0 0,1 0-1 0 0,-1 0 1 0 0,0 0-1 0 0,1 0 0 0 0,-1 0 1 0 0,0 0-1 0 0,0 0 0 0 0,1 1 4 0 0,-1 0 5 0 0,-44 214 211 0 0,26-96-60 0 0,28-45-141 0 0,-7-66 893 0 0,1-1-6286 0 0,5-16-8840 0 0,-6 3 5496 0 0</inkml:trace>
  <inkml:trace contextRef="#ctx0" brushRef="#br0" timeOffset="11206.717">2304 159 14139 0 0,'0'0'1408'0'0,"0"0"-257"0"0,0 0-53 0 0,0 0 73 0 0,0 0 45 0 0,0 0-65 0 0,0 0-138 0 0,0 0-183 0 0,0 0-171 0 0,0 0-148 0 0,-7 33-99 0 0,-20 101-19 0 0,21-31 575 0 0,24 106-270 0 0,-18-183-658 0 0,-14 85-74 0 0,6-85-145 0 0,8-23 34 0 0,0 1 0 0 0,-1-1 0 0 0,1 0 0 0 0,-1 0 0 0 0,0 0 0 0 0,0 0 0 0 0,-1-1 0 0 0,1 1 0 0 0,0 0-1 0 0,-1 0 1 0 0,0-1 0 0 0,1 1 0 0 0,-1-1 0 0 0,0 1 0 0 0,0-1 0 0 0,-1 0 0 0 0,1 0 0 0 0,0 0 0 0 0,-2 1 145 0 0,1-7-8131 0 0,8-16 1847 0 0,3 11 1510 0 0,-3-2 74 0 0</inkml:trace>
  <inkml:trace contextRef="#ctx0" brushRef="#br0" timeOffset="11576.298">2533 288 4129 0 0,'0'0'2106'0'0,"0"0"-67"0"0,0 0 81 0 0,0 0 31 0 0,0 0-158 0 0,0 0-350 0 0,0 0-360 0 0,0 0-275 0 0,-34 33-192 0 0,-104 100-61 0 0,58-59 1263 0 0,55-46-355 0 0,25-27-1617 0 0,35 13 552 0 0,11-4-175 0 0,-39-10-355 0 0,0 1 0 0 0,0 0-1 0 0,0 0 1 0 0,0 1 0 0 0,0 0-1 0 0,-1 0 1 0 0,1 1-1 0 0,-1 0 1 0 0,1 0 0 0 0,-1 0-1 0 0,0 1 1 0 0,0 0 0 0 0,0 0-1 0 0,-1 1 1 0 0,1-1-1 0 0,-1 1 1 0 0,0 0 0 0 0,-1 1-1 0 0,2 0-67 0 0,17 89 1061 0 0,-12-29-697 0 0,-11-64-424 0 0,0-1 1 0 0,1 1 0 0 0,-1 0 0 0 0,1-1 0 0 0,-1 1 0 0 0,1-1 0 0 0,0 1 0 0 0,0-1 0 0 0,-1 0-1 0 0,1 1 1 0 0,0-1 0 0 0,0 0 0 0 0,1 0 0 0 0,-1 1 0 0 0,0-1 0 0 0,0 0 0 0 0,1 0 0 0 0,-1 0-1 0 0,0 0 1 0 0,1-1 0 0 0,-1 1 0 0 0,1 0 0 0 0,-1 0 0 0 0,1-1 0 0 0,-1 1 0 0 0,1-1 0 0 0,-1 0-1 0 0,1 1 1 0 0,0-1 0 0 0,-1 0 0 0 0,1 0 0 0 0,0 0 0 0 0,-1 0 0 0 0,1 0 0 0 0,-1 0 0 0 0,1-1-1 0 0,0 1 60 0 0,26-14-5288 0 0,-19 6-1086 0 0,-5 0-3996 0 0</inkml:trace>
  <inkml:trace contextRef="#ctx0" brushRef="#br0" timeOffset="12037.984">2622 159 11106 0 0,'0'0'2333'0'0,"0"0"-309"0"0,0 0-255 0 0,0 0-274 0 0,0 0-356 0 0,0 0-369 0 0,0 0-253 0 0,0 0-165 0 0,0 0-70 0 0,0 0 28 0 0,0 0 52 0 0,0 0 9 0 0,0 0 5 0 0,13-1 0 0 0,100-12 857 0 0,-110 12-1206 0 0,-1 0 0 0 0,1 0 0 0 0,-1 0 0 0 0,1 0 0 0 0,-1 0 0 0 0,1 1 0 0 0,-1-1 0 0 0,1 1 0 0 0,0-1 0 0 0,-1 1 0 0 0,1 0 0 0 0,0 0-1 0 0,0 0 1 0 0,-1 1 0 0 0,1-1 0 0 0,-1 1 0 0 0,1-1 0 0 0,0 1 0 0 0,-1 0 0 0 0,1 0 0 0 0,-1 0 0 0 0,1 0 0 0 0,-1 0 0 0 0,0 1 0 0 0,0-1 0 0 0,1 1 0 0 0,-1 0 0 0 0,0-1 0 0 0,0 1 0 0 0,0 0 0 0 0,-1 0 0 0 0,1 0 0 0 0,0 1 0 0 0,-1-1 0 0 0,0 0 0 0 0,1 0 0 0 0,-1 1 0 0 0,0-1 0 0 0,0 1 0 0 0,0-1 0 0 0,0 1 0 0 0,-1 0-27 0 0,-1 7 83 0 0,0-1-1 0 0,-1 0 1 0 0,0-1-1 0 0,-1 1 1 0 0,0 0-1 0 0,0-1 1 0 0,-1 1-1 0 0,0-1 1 0 0,0 0-1 0 0,-6 7-82 0 0,-15 33 210 0 0,-9 48 278 0 0,34-94-472 0 0,0 0 1 0 0,0 0-1 0 0,0 0 0 0 0,0 0 0 0 0,0 0 0 0 0,0 0 1 0 0,0 0-1 0 0,1 0 0 0 0,-1 0 0 0 0,1 0 1 0 0,0 0-1 0 0,-1 0 0 0 0,1 0 0 0 0,0-1 0 0 0,0 1 1 0 0,0 0-1 0 0,0 0 0 0 0,0-1 0 0 0,1 1 0 0 0,-1-1 1 0 0,0 1-1 0 0,1-1 0 0 0,-1 1 0 0 0,1-1 1 0 0,0 0-1 0 0,-1 0 0 0 0,1 0 0 0 0,0 0 0 0 0,0 0 1 0 0,0 0-1 0 0,-1 0 0 0 0,1-1 0 0 0,0 1 0 0 0,0-1 1 0 0,0 1-1 0 0,0-1 0 0 0,0 0 0 0 0,2 0-16 0 0,6 2 66 0 0,1-2 0 0 0,-1 1 0 0 0,0-2 0 0 0,1 1 0 0 0,-1-1 0 0 0,0-1-1 0 0,0 0 1 0 0,0 0 0 0 0,0-1 0 0 0,4-2-66 0 0,11-2 13 0 0,-23 7-113 0 0,0-1 1 0 0,0 1-1 0 0,0 0 1 0 0,0-1-1 0 0,0 1 1 0 0,0-1-1 0 0,0 1 1 0 0,0-1 0 0 0,-1 0-1 0 0,1 0 1 0 0,0 0-1 0 0,0 0 1 0 0,-1 0-1 0 0,1 0 1 0 0,0 0-1 0 0,-1-1 1 0 0,0 1-1 0 0,1-1 1 0 0,-1 1-1 0 0,0-1 1 0 0,1 1-1 0 0,-1-1 1 0 0,0 0-1 0 0,0 1 1 0 0,0-1-1 0 0,0-1 100 0 0,3-3-3265 0 0,-2 4-2230 0 0,-1-2-6820 0 0</inkml:trace>
  <inkml:trace contextRef="#ctx0" brushRef="#br0" timeOffset="17758.178">2001 67 5809 0 0,'0'0'2639'0'0,"0"0"-830"0"0,0 0-313 0 0,0 0-73 0 0,0 0-77 0 0,0 0-135 0 0,0 0-146 0 0,0 0-159 0 0,0 0-119 0 0,0 0-69 0 0,0 0-67 0 0,0 0-92 0 0,0 0-104 0 0,29-7-116 0 0,93-23-126 0 0,66 5-310 0 0,-120 21-1343 0 0,-23 4-2858 0 0,-23 0-935 0 0,-12 0-5125 0 0</inkml:trace>
</inkml:ink>
</file>

<file path=ppt/ink/ink8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1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1 195 5545 0 0,'0'0'-247'0'0,"0"0"-333"0"0,0 0 40 0 0,0 0 371 0 0,0 0 324 0 0,0 0 29 0 0,0 0-70 0 0,32 0-60 0 0,104 0-30 0 0,129-21 1477 0 0,652-24 4987 0 0,200-6-4191 0 0,-582 33-1782 0 0,987-41-1282 0 0,-1264 58-3286 0 0,-152 1-1667 0 0,-51 0 919 0 0</inkml:trace>
</inkml:ink>
</file>

<file path=ppt/ink/ink8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0:42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558 203 0 0 0,'0'0'1346'0'0,"0"0"74"0"0,0 0-117 0 0,0 0-203 0 0,0 0-190 0 0,0 0-149 0 0,0 0-59 0 0,0 0 15 0 0,0 0 49 0 0,0 0 36 0 0,0 0 7 0 0,0 0-43 0 0,0 0-73 0 0,0 0-41 0 0,0 0-41 0 0,0 0-34 0 0,0 0-32 0 0,0 0-54 0 0,0 0-52 0 0,0 0-48 0 0,0 0-33 0 0,0 0-52 0 0,0 0-30 0 0,0 0-36 0 0,0 0-32 0 0,0 0-5 0 0,0 0-14 0 0,0 0-1 0 0,0 0-5 0 0,0 0 12 0 0,0 0-3 0 0,0 0-3 0 0,0 0 12 0 0,0 0-5 0 0,0 0 2 0 0,0 0-5 0 0,0 0-6 0 0,0 0-24 0 0,0 0-15 0 0,0 0-3 0 0,0 0-18 0 0,0 0-2 0 0,0 0-6 0 0,0 0-15 0 0,0 0-12 0 0,0 0 1 0 0,0 0-6 0 0,0 0-10 0 0,0 0 6 0 0,0 0-9 0 0,0 0-3 0 0,0 0-5 0 0,0 0-4 0 0,0 0-4 0 0,0 0-4 0 0,0 0-6 0 0,0 0-6 0 0,0 0-5 0 0,0 0-6 0 0,0 0 13 0 0,13 8 1879 0 0,91 24-1695 0 0,-82-30-76 0 0,-1-1 0 0 0,1 0 1 0 0,-1-2-1 0 0,1 0 0 0 0,-1-2 1 0 0,1 0-1 0 0,-1-1 0 0 0,0-1 0 0 0,-1-1 1 0 0,20-9-153 0 0,-6 2 163 0 0,1-2 1 0 0,-2-2-1 0 0,0-1 1 0 0,-1-1-1 0 0,-1-2 0 0 0,-1-1 1 0 0,17-18-164 0 0,-46 40 20 0 0,0 0 0 0 0,-1-1-1 0 0,1 0 1 0 0,0 1 0 0 0,0-1 0 0 0,0 1-1 0 0,-1-1 1 0 0,1 0 0 0 0,0 1 0 0 0,-1-1 0 0 0,1 0-1 0 0,0 0 1 0 0,-1 0 0 0 0,1 0 0 0 0,-1 1-1 0 0,1-1 1 0 0,-1 0 0 0 0,0 0 0 0 0,1 0 0 0 0,-1 0-1 0 0,0 0 1 0 0,0 0 0 0 0,1 0 0 0 0,-1 0-1 0 0,0 0 1 0 0,0 0 0 0 0,0 0 0 0 0,0 0 0 0 0,-1 0-1 0 0,1 0 1 0 0,0 0 0 0 0,0 0 0 0 0,0 0-1 0 0,-1 0 1 0 0,1 0 0 0 0,-1 0 0 0 0,1 0 0 0 0,-1 0-1 0 0,1 1 1 0 0,-1-1 0 0 0,1 0 0 0 0,-1 0-1 0 0,0 0 1 0 0,1 1 0 0 0,-1-1 0 0 0,0 0 0 0 0,0 1-1 0 0,1-1 1 0 0,-1 1 0 0 0,0-1 0 0 0,0 1-1 0 0,0-1 1 0 0,0 1 0 0 0,0-1 0 0 0,0 1 0 0 0,0 0-1 0 0,0 0 1 0 0,0-1 0 0 0,0 1-20 0 0,-8 3-9 0 0,1 1-1 0 0,-1 0 1 0 0,1 0 0 0 0,0 0-1 0 0,0 1 1 0 0,0 1 0 0 0,1-1-1 0 0,0 1 1 0 0,0 0 0 0 0,0 1-1 0 0,1 0 1 0 0,0 0-1 0 0,0 0 1 0 0,1 1 0 0 0,0-1-1 0 0,0 1 1 0 0,1 1 0 0 0,0-1-1 0 0,0 1 1 0 0,1-1 0 0 0,0 1-1 0 0,0 0 1 0 0,1 3 9 0 0,-11 35 11 0 0,1 0-1 0 0,3 1 0 0 0,2 0 1 0 0,3 0-1 0 0,1 1 0 0 0,2 0 1 0 0,4 20-11 0 0,-3-6 39 0 0,-13 346 43 0 0,1-208-26 0 0,12-200-44 0 0,0 0 1 0 0,1-1 0 0 0,-1 1 0 0 0,0 0-1 0 0,0-1 1 0 0,0 1 0 0 0,0-1 0 0 0,0 1 0 0 0,0 0-1 0 0,0-1 1 0 0,0 1 0 0 0,0 0 0 0 0,-1-1-1 0 0,1 1 1 0 0,0 0 0 0 0,0-1 0 0 0,-1 1 0 0 0,1-1-1 0 0,0 1 1 0 0,-1-1 0 0 0,1 1 0 0 0,0-1-1 0 0,-1 1 1 0 0,1-1 0 0 0,-1 1 0 0 0,1-1 0 0 0,-1 1-1 0 0,1-1 1 0 0,-1 1 0 0 0,1-1 0 0 0,-1 0-1 0 0,1 1 1 0 0,-1-1 0 0 0,1 0 0 0 0,-1 0 0 0 0,0 1-1 0 0,1-1 1 0 0,-1 0 0 0 0,0 0 0 0 0,1 0-1 0 0,-1 0 1 0 0,1 0 0 0 0,-1 0 0 0 0,0 0 0 0 0,1 0-1 0 0,-1 0 1 0 0,0 0 0 0 0,1 0 0 0 0,-1 0-1 0 0,0-1 1 0 0,1 1 0 0 0,-1 0 0 0 0,1 0-1 0 0,-1-1 1 0 0,0 1 0 0 0,1 0 0 0 0,-1-1 0 0 0,1 1-1 0 0,-1 0 1 0 0,1-1 0 0 0,-1 1 0 0 0,1-1-13 0 0,-64-39 197 0 0,-6-10-143 0 0,-76-38-91 0 0,118 78 6 0 0,0 1-1 0 0,0 1 0 0 0,0 2 0 0 0,-1 1 0 0 0,0 2 1 0 0,0 0-1 0 0,-1 2 0 0 0,1 1 0 0 0,0 2 0 0 0,0 0 1 0 0,0 2-1 0 0,0 1 0 0 0,1 2 0 0 0,-1 0 0 0 0,2 2 0 0 0,-1 1 1 0 0,1 2-1 0 0,1 0 0 0 0,0 2 0 0 0,-3 3 32 0 0,-49 54-148 0 0,77-71 130 0 0,1 1 0 0 0,-1-1 0 0 0,1 1 0 0 0,-1 0 0 0 0,1 0 0 0 0,0-1 0 0 0,-1 1-1 0 0,1 0 1 0 0,0 0 0 0 0,-1-1 0 0 0,1 1 0 0 0,0 0 0 0 0,0 0 0 0 0,0 0 0 0 0,0 0 0 0 0,-1 0 0 0 0,1-1-1 0 0,1 1 1 0 0,-1 0 0 0 0,0 0 0 0 0,0 0 0 0 0,0 0 0 0 0,0-1 0 0 0,0 1 0 0 0,1 0 0 0 0,-1 0-1 0 0,0 0 1 0 0,1-1 0 0 0,-1 1 0 0 0,1 0 0 0 0,-1 0 0 0 0,1-1 0 0 0,-1 1 0 0 0,1-1 0 0 0,-1 1 0 0 0,1 0-1 0 0,0-1 1 0 0,-1 1 0 0 0,1-1 0 0 0,0 1 0 0 0,-1-1 0 0 0,1 1 0 0 0,0-1 0 0 0,0 0 0 0 0,-1 1 0 0 0,1-1-1 0 0,0 0 1 0 0,0 0 0 0 0,0 0 0 0 0,0 1 18 0 0,48 3-480 0 0,-44-4 381 0 0,132-23-3189 0 0,-93 9-201 0 0,0-2-3475 0 0,-29 10 3281 0 0,2-1-5104 0 0</inkml:trace>
  <inkml:trace contextRef="#ctx0" brushRef="#br0" timeOffset="534.244">624 707 6273 0 0,'0'0'1711'0'0,"0"0"-468"0"0,0 0-405 0 0,0 0-18 0 0,0 0 178 0 0,0 0 178 0 0,0 0 99 0 0,0 0-2 0 0,0 0-147 0 0,0 0-203 0 0,0 0-138 0 0,0 0-97 0 0,0 0-22 0 0,16 3 21 0 0,115 12 1282 0 0,35-57 50 0 0,-96 19-1533 0 0,1-1-6 0 0,-51 16-377 0 0,0 1 0 0 0,1 0-1 0 0,-1 2 1 0 0,1 1 0 0 0,0 0-1 0 0,0 1 1 0 0,1 2-103 0 0,-21 24 255 0 0,-41 96 384 0 0,34-106-584 0 0,3-7-32 0 0,-8 14 10 0 0,2 0 1 0 0,0 0-1 0 0,1 1 1 0 0,1 0-1 0 0,1 0 1 0 0,1 0-1 0 0,1 1 1 0 0,0 0 0 0 0,1 15-34 0 0,17 12-1241 0 0,9-43-8765 0 0,-19-6 3609 0 0,-1 0-3388 0 0</inkml:trace>
  <inkml:trace contextRef="#ctx0" brushRef="#br0" timeOffset="905.389">1529 876 15411 0 0,'0'0'1853'0'0,"0"0"-348"0"0,0 0-142 0 0,0 0-109 0 0,0 0-189 0 0,0 0-198 0 0,0 0-191 0 0,0 0-203 0 0,0 0-200 0 0,0 0-149 0 0,0 0-83 0 0,0 0-26 0 0,0 0 0 0 0,-21 19-25 0 0,-61 58-7 0 0,80-75 14 0 0,-1 0 0 0 0,1-1 0 0 0,0 1 0 0 0,0 0 0 0 0,0 0 1 0 0,0 0-1 0 0,1 1 0 0 0,-1-1 0 0 0,0 0 0 0 0,1 1 0 0 0,0-1 0 0 0,0 1 0 0 0,-1-1 0 0 0,1 1 0 0 0,1 0 0 0 0,-1-1 0 0 0,0 1 1 0 0,1 0-1 0 0,-1 0 0 0 0,1 0 0 0 0,0-1 0 0 0,0 1 0 0 0,0 0 0 0 0,0 0 0 0 0,1 2 3 0 0,1 10-22 0 0,-3-10 23 0 0,1-1 1 0 0,0 1-1 0 0,1 0 0 0 0,-1-1 0 0 0,1 1 0 0 0,0-1 1 0 0,0 1-1 0 0,0-1 0 0 0,1 0 0 0 0,-1 1 0 0 0,1-1 1 0 0,0 0-1 0 0,0 0 0 0 0,1 0 0 0 0,-1 0 0 0 0,1 0 1 0 0,0-1-1 0 0,0 1 0 0 0,0-1 0 0 0,1 0 0 0 0,-1 0 1 0 0,1 0-1 0 0,-1 0 0 0 0,1-1 0 0 0,0 1 0 0 0,0-1 1 0 0,0 0-1 0 0,1 0 0 0 0,-1-1 0 0 0,0 1 0 0 0,1-1 0 0 0,-1 0 1 0 0,1 0-1 0 0,-1 0 0 0 0,1-1 0 0 0,-1 1 0 0 0,1-1 1 0 0,2-1-2 0 0,0-2 68 0 0,-1 0 0 0 0,0 0 0 0 0,0-1 1 0 0,0 0-1 0 0,0 0 0 0 0,-1-1 0 0 0,0 0 1 0 0,0 0-1 0 0,0 0 0 0 0,0 0 0 0 0,-1-1 1 0 0,0 0-1 0 0,0 0 0 0 0,-1 0 0 0 0,1 0 1 0 0,-1-1-1 0 0,0 1 0 0 0,-1-1 0 0 0,0 1 1 0 0,0-1-1 0 0,0 0 0 0 0,-1 0 0 0 0,0-6-68 0 0,2 3 33 0 0,0 1-1 0 0,-1-1 0 0 0,0 0 0 0 0,-1 0 0 0 0,-1 0 1 0 0,1 0-1 0 0,-1 0 0 0 0,-1 0 0 0 0,0 0 0 0 0,0 0 1 0 0,-1 0-1 0 0,0 0 0 0 0,-1-1-32 0 0,-46-62-87 0 0,48 72-72 0 0,-1 0-1 0 0,1 0 1 0 0,0 0-1 0 0,-1 0 1 0 0,1 0-1 0 0,-1 1 1 0 0,1-1-1 0 0,-1 1 1 0 0,1-1-1 0 0,-1 1 1 0 0,0 0 0 0 0,1-1-1 0 0,-1 1 1 0 0,1 0-1 0 0,-1 0 1 0 0,0 0-1 0 0,1 0 1 0 0,-1 1-1 0 0,0-1 1 0 0,1 0-1 0 0,-1 1 1 0 0,1-1-1 0 0,-1 1 1 0 0,1-1-1 0 0,-1 1 1 0 0,1 0-1 0 0,-1-1 1 0 0,1 1-1 0 0,0 0 1 0 0,-1 0-1 0 0,1 0 1 0 0,0 0-1 0 0,0 0 1 0 0,0 1-1 0 0,0-1 1 0 0,0 0-1 0 0,0 0 1 0 0,0 1-1 0 0,0-1 1 0 0,0 1-1 0 0,0-1 1 0 0,1 1-1 0 0,-1-1 1 0 0,0 2 159 0 0,-6 14-3851 0 0,0-6-2435 0 0,0 0-3320 0 0</inkml:trace>
  <inkml:trace contextRef="#ctx0" brushRef="#br0" timeOffset="1240.511">1854 1156 8082 0 0,'0'0'2082'0'0,"0"0"-732"0"0,0 0-7 0 0,0 0 270 0 0,0 0 102 0 0,0 0-119 0 0,0 0-173 0 0,0 0-167 0 0,0 0-219 0 0,0 0-215 0 0,0 0-169 0 0,0 0-95 0 0,-2 6-2 0 0,-3 16-26 0 0,4-17-27 0 0,1-5-9 0 0,0 0-35 0 0,0 0-32 0 0,1-11 599 0 0,2-6-906 0 0,1 0 0 0 0,1 1 1 0 0,0 0-1 0 0,1 0 1 0 0,1 0-1 0 0,0 1 1 0 0,2 0-1 0 0,-1 1 1 0 0,3-3-121 0 0,49-70 283 0 0,12 17-215 0 0,-70 70-150 0 0,0-1 1 0 0,-1 1-1 0 0,1 1 1 0 0,0-1-1 0 0,0 0 1 0 0,-1 0 0 0 0,1 1-1 0 0,0-1 1 0 0,-1 0-1 0 0,1 1 1 0 0,0 0 0 0 0,-1-1-1 0 0,1 1 1 0 0,-1 0-1 0 0,1 0 1 0 0,-1 0 0 0 0,0 0-1 0 0,1 0 1 0 0,-1 0-1 0 0,0 0 1 0 0,0 1 0 0 0,1-1-1 0 0,-1 0 1 0 0,0 1-1 0 0,0-1 1 0 0,-1 1 0 0 0,1-1-1 0 0,0 1 1 0 0,0-1-1 0 0,-1 1 1 0 0,1 1 81 0 0,14 16-2787 0 0,-9-14 1451 0 0,3 2-1549 0 0,-4-2-2005 0 0,0 0-6887 0 0</inkml:trace>
  <inkml:trace contextRef="#ctx0" brushRef="#br0" timeOffset="5139.959">3094 656 1688 0 0,'0'0'1850'0'0,"0"0"-183"0"0,0 0 9 0 0,0 0 181 0 0,0 0 85 0 0,0 0-87 0 0,0 0-179 0 0,0 0-269 0 0,0 0-283 0 0,0 0-226 0 0,0 0-165 0 0,-10-2-97 0 0,-31-6-55 0 0,36 8-448 0 0,0 0 1 0 0,0 0-1 0 0,0 1 1 0 0,0-1 0 0 0,0 1-1 0 0,0 0 1 0 0,0 0-1 0 0,1 1 1 0 0,-1 0 0 0 0,0-1-1 0 0,0 2 1 0 0,1-1 0 0 0,0 0-1 0 0,-1 1 1 0 0,1 0-1 0 0,0 0 1 0 0,0 0 0 0 0,0 1-1 0 0,-3 3-133 0 0,-6 4 197 0 0,-3 1-106 0 0,1 1 0 0 0,0 0 1 0 0,1 1-1 0 0,1 1 0 0 0,0 0 1 0 0,1 1-1 0 0,0 0 0 0 0,2 0 0 0 0,0 2 1 0 0,1-1-1 0 0,-5 13-91 0 0,11-19 19 0 0,0 0 0 0 0,1 0-1 0 0,0 1 1 0 0,0-1 0 0 0,1 0 0 0 0,1 1 0 0 0,0-1-1 0 0,1 1 1 0 0,0-1 0 0 0,1 1-19 0 0,0-6 25 0 0,1-1 0 0 0,0 1 0 0 0,0-1-1 0 0,0 1 1 0 0,1-1 0 0 0,0 0 0 0 0,0 0 0 0 0,0-1-1 0 0,0 1 1 0 0,1-1 0 0 0,0 0 0 0 0,0 0 0 0 0,0-1 0 0 0,0 1-1 0 0,1-1 1 0 0,-1 0 0 0 0,1 0 0 0 0,0-1 0 0 0,0 0 0 0 0,0 0-1 0 0,0 0 1 0 0,0-1 0 0 0,0 0 0 0 0,0 0 0 0 0,0-1-1 0 0,3 1-24 0 0,2-1 107 0 0,0 1-1 0 0,0-2 1 0 0,0 0-1 0 0,0 0 0 0 0,0-1 1 0 0,0 0-1 0 0,-1-1 0 0 0,1 0 1 0 0,-1-1-1 0 0,0 0 0 0 0,0 0 1 0 0,0-1-1 0 0,0-1 0 0 0,-1 0 1 0 0,0 0-1 0 0,0 0 1 0 0,-1-1-1 0 0,0-1 0 0 0,0 1 1 0 0,0-2-107 0 0,6-6 96 0 0,0-2 1 0 0,-1 0 0 0 0,-1 0 0 0 0,0-1 0 0 0,-2-1 0 0 0,0 0-1 0 0,-1 0 1 0 0,-1-1 0 0 0,-1 0 0 0 0,5-20-97 0 0,11-19 104 0 0,-27 110-395 0 0,3-47 290 0 0,-2 6-1 0 0,0 0-1 0 0,1 1 1 0 0,0-1 0 0 0,0 1-1 0 0,1-1 1 0 0,1 1-1 0 0,0 0 1 0 0,0-1-1 0 0,1 1 1 0 0,1-1-1 0 0,-1 1 1 0 0,2-1-1 0 0,-1 0 1 0 0,1 0-1 0 0,1 0 1 0 0,0 0 0 0 0,1 0-1 0 0,-1-1 1 0 0,2 1-1 0 0,-1-1 1 0 0,1-1-1 0 0,1 1 1 0 0,3 3 2 0 0,1-4-114 0 0,0 0 0 0 0,0 0 0 0 0,1-1-1 0 0,0 0 1 0 0,0-1 0 0 0,0 0 0 0 0,1-1 0 0 0,0-1 0 0 0,0 0 0 0 0,1 0 0 0 0,-1-2 0 0 0,6 1 114 0 0,42 1-4819 0 0,-4-10-6070 0 0,-43 2 952 0 0</inkml:trace>
  <inkml:trace contextRef="#ctx0" brushRef="#br0" timeOffset="6751.996">4404 803 424 0 0,'0'0'1965'0'0,"0"0"-117"0"0,0 0 120 0 0,0 0 229 0 0,0 0 122 0 0,0 0-105 0 0,0 0-316 0 0,0 0-349 0 0,0 0-321 0 0,0 0-283 0 0,0 0-203 0 0,0 0-120 0 0,-16-7-86 0 0,-52-17-75 0 0,65 23-422 0 0,0 1 0 0 0,0 0 0 0 0,-1 0 0 0 0,1 0 0 0 0,0 0-1 0 0,0 1 1 0 0,0 0 0 0 0,0-1 0 0 0,0 1 0 0 0,0 0-1 0 0,0 0 1 0 0,0 1 0 0 0,0-1 0 0 0,0 0 0 0 0,1 1 0 0 0,-1 0-1 0 0,0 0 1 0 0,1 0 0 0 0,-1 0 0 0 0,1 0 0 0 0,0 0-1 0 0,0 1 1 0 0,0-1 0 0 0,0 1-39 0 0,-8 6 134 0 0,-4 5-79 0 0,0 0 1 0 0,0 1-1 0 0,1 1 0 0 0,1 0 1 0 0,1 1-1 0 0,0 0 0 0 0,1 0 1 0 0,1 1-1 0 0,1 0 0 0 0,0 1 1 0 0,2 0-1 0 0,0 0 1 0 0,1 1-1 0 0,0-1 0 0 0,2 1 1 0 0,1 0-1 0 0,0 0 0 0 0,1 15-55 0 0,3-29 29 0 0,-1-1 0 0 0,1 1-1 0 0,0 0 1 0 0,0 0 0 0 0,0-1 0 0 0,1 1-1 0 0,0-1 1 0 0,0 0 0 0 0,0 0-1 0 0,1 0 1 0 0,0 0 0 0 0,0-1 0 0 0,0 1-1 0 0,0-1 1 0 0,1 0 0 0 0,-1 0 0 0 0,1-1-1 0 0,0 1 1 0 0,0-1 0 0 0,1 0-1 0 0,-1 0 1 0 0,1-1 0 0 0,-1 0 0 0 0,1 0-1 0 0,0 0 1 0 0,0-1 0 0 0,0 1-1 0 0,0-2 1 0 0,0 1 0 0 0,0 0 0 0 0,0-1-1 0 0,0 0 1 0 0,0-1 0 0 0,0 1 0 0 0,0-1-1 0 0,0 0 1 0 0,0-1 0 0 0,-1 0-1 0 0,1 0 1 0 0,0 0 0 0 0,0 0-29 0 0,18-12 213 0 0,0 0 0 0 0,-1-2 0 0 0,-1 0 0 0 0,0-1 0 0 0,-2-2 0 0 0,0 0 0 0 0,-1-1 0 0 0,15-20-213 0 0,-27 32 38 0 0,21-20 52 0 0,-2-2 1 0 0,-2 0 0 0 0,0-2 0 0 0,-2 0 0 0 0,-2-1 0 0 0,-1-2 0 0 0,-1 0 0 0 0,-2 0-1 0 0,-2-2 1 0 0,-1 0 0 0 0,-2 0 0 0 0,-1-1 0 0 0,-2-1 0 0 0,0-14-91 0 0,-7 40 4 0 0,1 0-5 0 0,-1-1 0 0 0,0 0 1 0 0,0 0-1 0 0,-1 1 0 0 0,-1-1 1 0 0,-1 0-1 0 0,0 0 0 0 0,0 1 0 0 0,-2-1 1 0 0,1 1-1 0 0,-2 0 0 0 0,0 0 0 0 0,-3-6 1 0 0,5 16-17 0 0,0 0 0 0 0,-1 0 0 0 0,1 1 0 0 0,-1-1 0 0 0,1 1-1 0 0,-1 0 1 0 0,0 0 0 0 0,0 0 0 0 0,0 0 0 0 0,0 1 0 0 0,0 0-1 0 0,0 0 1 0 0,0 0 0 0 0,0 0 0 0 0,0 0 0 0 0,-1 1 0 0 0,1 0-1 0 0,0 0 1 0 0,-1 0 0 0 0,1 0 0 0 0,0 1 0 0 0,0 0 0 0 0,0 0-1 0 0,-1 0 1 0 0,1 0 0 0 0,0 1 0 0 0,0-1 0 0 0,0 1 0 0 0,1 0-1 0 0,-1 0 1 0 0,0 1 0 0 0,1-1 0 0 0,-1 1 0 0 0,1-1 0 0 0,0 1-1 0 0,0 0 1 0 0,0 1 0 0 0,0-1 0 0 0,1 0 0 0 0,-2 3 17 0 0,-16 17-11 0 0,2 2-1 0 0,0 0 1 0 0,2 1 0 0 0,0 0 0 0 0,2 1 0 0 0,1 1 0 0 0,1 0 0 0 0,2 1 0 0 0,1 0 0 0 0,1 1-1 0 0,1 0 1 0 0,2 0 0 0 0,1 1 0 0 0,1-1 0 0 0,1 10 11 0 0,2-25 4 0 0,-1-6-6 0 0,1 0 1 0 0,0 0-1 0 0,0 0 1 0 0,1 0-1 0 0,0 0 1 0 0,0 0-1 0 0,1 0 1 0 0,0 0-1 0 0,1 0 1 0 0,0-1-1 0 0,0 1 1 0 0,1-1-1 0 0,0 0 1 0 0,3 5 1 0 0,0-5 19 0 0,-1-1 0 0 0,1 1 0 0 0,0-1 0 0 0,0-1 0 0 0,1 1 0 0 0,-1-1 0 0 0,2 0 0 0 0,-1-1 0 0 0,1 0 0 0 0,-1-1 0 0 0,1 1 0 0 0,1-1 0 0 0,-1-1 0 0 0,0 0 0 0 0,1-1 0 0 0,0 1 1 0 0,-1-2-1 0 0,1 1 0 0 0,0-1 0 0 0,0-1 0 0 0,10 0-19 0 0,0-3 72 0 0,0 0 1 0 0,-1-1-1 0 0,1-1 0 0 0,-1-1 1 0 0,1-1-1 0 0,-2-1 1 0 0,1 0-1 0 0,-1-1 1 0 0,-1-1-1 0 0,1-1 0 0 0,-2 0 1 0 0,1-1-1 0 0,3-6-72 0 0,66-74 208 0 0,-71 60-109 0 0,-15 31-91 0 0,0 1-5 0 0,0 0-31 0 0,-4 22-227 0 0,-25 111 92 0 0,43-77 2 0 0,-11-52 162 0 0,1 1 1 0 0,0-1-1 0 0,0 0 1 0 0,0 0-1 0 0,0 0 1 0 0,1-1-1 0 0,0 1 1 0 0,-1-1-1 0 0,1 0 1 0 0,0 0 0 0 0,1-1-1 0 0,-1 0 1 0 0,0 0-1 0 0,1 0 1 0 0,-1 0-1 0 0,1-1 1 0 0,0 0-1 0 0,-1 0 1 0 0,1 0-1 0 0,0-1 1 0 0,0 0-1 0 0,5-1-1 0 0,2 0 25 0 0,1 0 0 0 0,0-2 0 0 0,-1 0 0 0 0,0 0 0 0 0,0-1 0 0 0,0-1-1 0 0,0 0 1 0 0,-1-1 0 0 0,0 0 0 0 0,0-1 0 0 0,0 0 0 0 0,4-4-25 0 0,71-40 104 0 0,-82 48-107 0 0,1-1 0 0 0,0 1 0 0 0,0 0-1 0 0,0 1 1 0 0,0-1 0 0 0,0 1 0 0 0,0 1 0 0 0,1-1 0 0 0,-1 1-1 0 0,1 0 1 0 0,-1 0 0 0 0,1 1 0 0 0,-1 0 0 0 0,4 0 3 0 0,-6 2-3 0 0,-1 1 1 0 0,0-1-1 0 0,0 1 0 0 0,0 0 0 0 0,0 0 1 0 0,0 0-1 0 0,0 0 0 0 0,-1 0 1 0 0,1 1-1 0 0,-1-1 0 0 0,0 1 1 0 0,0-1-1 0 0,0 1 0 0 0,-1 0 1 0 0,1 0-1 0 0,-1 0 0 0 0,0 0 1 0 0,0 1 2 0 0,5 11-5 0 0,-3-10 7 0 0,-1-1 0 0 0,-1 1 1 0 0,1 0-1 0 0,-1 0 0 0 0,0 1 1 0 0,-1-1-1 0 0,1 0 1 0 0,-1 0-1 0 0,-1 0 0 0 0,1 0 1 0 0,-1 0-1 0 0,0 0 1 0 0,0 0-1 0 0,-1 2-2 0 0,-1-3-10 0 0,0-1-1 0 0,0 0 1 0 0,0 0 0 0 0,0 0 0 0 0,-1-1 0 0 0,0 1-1 0 0,1-1 1 0 0,-1 0 0 0 0,0 0 0 0 0,-1 0-1 0 0,1-1 1 0 0,0 1 0 0 0,-1-1 0 0 0,0 0 0 0 0,1-1-1 0 0,-1 1 1 0 0,0-1 0 0 0,0 1 0 0 0,0-2-1 0 0,0 1 1 0 0,0 0 0 0 0,0-1 0 0 0,0 0 0 0 0,0 0-1 0 0,0-1 1 0 0,0 1 0 0 0,0-1 0 0 0,0 0-1 0 0,0 0 1 0 0,0-1 0 0 0,1 0 0 0 0,-1 1 0 0 0,0-2-1 0 0,1 1 1 0 0,0 0 0 0 0,-2-2 10 0 0,-36-29-636 0 0,94 33-184 0 0,110 55 753 0 0,-143-53 139 0 0,1 0 1 0 0,0-2-1 0 0,-1 0 1 0 0,1-2-1 0 0,-1 0 0 0 0,1-1 1 0 0,-1-1-1 0 0,0 0 1 0 0,0-2-1 0 0,16-7-72 0 0,0-2 179 0 0,-1-2 0 0 0,0-1 0 0 0,-2-2-1 0 0,0-1 1 0 0,-1-1 0 0 0,-2-2 0 0 0,0-1 0 0 0,6-8-179 0 0,-13 8 108 0 0,0-1-1 0 0,-1 0 1 0 0,-2-1 0 0 0,-1-1 0 0 0,14-31-108 0 0,-20 39 19 0 0,-2-1 0 0 0,0-1 0 0 0,-2 0 0 0 0,0 0-1 0 0,-2 0 1 0 0,0-1 0 0 0,-1 0 0 0 0,-2 0 0 0 0,0-1 0 0 0,-1-18-19 0 0,-15-62 44 0 0,12 102-47 0 0,0 0-1 0 0,0 0 1 0 0,0-1-1 0 0,0 1 1 0 0,0 0-1 0 0,-1 0 1 0 0,1 0-1 0 0,-1 0 1 0 0,1 0-1 0 0,-1 0 1 0 0,0 1-1 0 0,0-1 1 0 0,1 0-1 0 0,-1 1 1 0 0,0 0 0 0 0,-1-1-1 0 0,1 1 1 0 0,0 0-1 0 0,0 0 1 0 0,0 0-1 0 0,-1 0 1 0 0,1 1-1 0 0,-1-1 1 0 0,1 1-1 0 0,0-1 1 0 0,-1 1-1 0 0,1 0 1 0 0,-1 0 0 0 0,1 0-1 0 0,-1 0 1 0 0,1 0-1 0 0,-1 0 1 0 0,1 1-1 0 0,0-1 1 0 0,-1 1-1 0 0,1 0 1 0 0,0 0-1 0 0,-1 0 1 0 0,1 0-1 0 0,0 0 4 0 0,-8 5-18 0 0,1-1 0 0 0,1 2-1 0 0,-1-1 1 0 0,1 1 0 0 0,0 0-1 0 0,1 1 1 0 0,0 0 0 0 0,0 0-1 0 0,0 0 1 0 0,1 1-1 0 0,0 0 1 0 0,1 1 0 0 0,-1 2 18 0 0,-3 8 4 0 0,0 0 0 0 0,2 1 1 0 0,0 0-1 0 0,2 0 0 0 0,0 0 1 0 0,1 1-1 0 0,1-1 0 0 0,1 1 1 0 0,1 0-1 0 0,1 0 0 0 0,1 0 0 0 0,1-1 1 0 0,4 19-5 0 0,2-9 4 0 0,1 0 0 0 0,2 0 0 0 0,1-1 0 0 0,1-1-1 0 0,1 0 1 0 0,2 0 0 0 0,0-2 0 0 0,2 0 0 0 0,6 4-4 0 0,-10-10 19 0 0,6 38-65 0 0,-20-58 47 0 0,-29 2-1709 0 0,24-22-6978 0 0,5-6-5825 0 0,0 18 10974 0 0</inkml:trace>
  <inkml:trace contextRef="#ctx0" brushRef="#br0" timeOffset="7187.012">6331 737 10066 0 0,'0'0'1961'0'0,"0"0"-204"0"0,0 0-122 0 0,0 0-180 0 0,0 0-224 0 0,0 0-168 0 0,0 0-131 0 0,0 0-149 0 0,0 0-187 0 0,0 0-165 0 0,0 0-96 0 0,0 0-54 0 0,0 0-37 0 0,-27 22-25 0 0,-87 68-38 0 0,44-26 538 0 0,52-46-412 0 0,7 1-7 0 0,70 21 439 0 0,-15-18 31 0 0,-1 1 1 0 0,0 3-1 0 0,-2 1 1 0 0,20 19-771 0 0,-4 20 404 0 0,-4-18-260 0 0,-19-44-3410 0 0,-15-22-8185 0 0,-15 10-256 0 0</inkml:trace>
  <inkml:trace contextRef="#ctx0" brushRef="#br0" timeOffset="8155.442">5220 483 1024 0 0,'0'0'1891'0'0,"0"0"-336"0"0,0 0-186 0 0,0 0-56 0 0,0 0-113 0 0,0 0-211 0 0,0 0-193 0 0,0 0-193 0 0,0 0-182 0 0,0 0-146 0 0,0 0-79 0 0,0 0 21 0 0,-2-4 79 0 0,-5-11 86 0 0,5 11 70 0 0,2 4 51 0 0,0 0 38 0 0,0 0 31 0 0,0 0 35 0 0,0 0 0 0 0,-7 6 4310 0 0,-9 6-2986 0 0,-27 22-396 0 0,26-24-1060 0 0,15-9 2523 0 0,-17 9-3312 0 0,24-9-1626 0 0,1-1 1521 0 0,22-4-7952 0 0,-18 1-3697 0 0</inkml:trace>
  <inkml:trace contextRef="#ctx0" brushRef="#br0" timeOffset="9407.65">6132 888 0 0 0,'0'0'643'0'0,"0"0"510"0"0,0 0 74 0 0,0 0-44 0 0,0 0-7 0 0,0 0-59 0 0,0 0 23 0 0,0 0 32 0 0,0 0 2 0 0,5 0-57 0 0,52 3 4277 0 0,-32-21-2943 0 0,108-53 1704 0 0,-54 36-3037 0 0,-67 31-4620 0 0,-2 3-7187 0 0,-6 1 660 0 0</inkml:trace>
  <inkml:trace contextRef="#ctx0" brushRef="#br0" timeOffset="15495.743">11961 818 5889 0 0,'0'0'1530'0'0,"0"0"-2"0"0,0 0-7 0 0,0 0 55 0 0,0 0-50 0 0,0 0-217 0 0,0 0-253 0 0,0 0-222 0 0,-32 13-206 0 0,-98 44-179 0 0,66-13 49 0 0,57-34-399 0 0,1-3-27 0 0,0 0-1 0 0,1 0 1 0 0,0 0 0 0 0,0 1 0 0 0,1 0 0 0 0,0 0 0 0 0,0 0 0 0 0,1 0 0 0 0,0 1 0 0 0,0 0 0 0 0,1-1 0 0 0,0 1 0 0 0,1 0 0 0 0,-1 0 0 0 0,2 0 0 0 0,0 0 0 0 0,0 0 0 0 0,0 1-72 0 0,2-4 75 0 0,0-1 1 0 0,1 0 0 0 0,-1-1 0 0 0,1 1-1 0 0,0 0 1 0 0,0-1 0 0 0,0 1 0 0 0,1-1-1 0 0,0 0 1 0 0,-1 0 0 0 0,1-1 0 0 0,1 1 0 0 0,-1-1-1 0 0,1 0 1 0 0,-1 0 0 0 0,1 0 0 0 0,0-1-1 0 0,0 1 1 0 0,0-1 0 0 0,0 0 0 0 0,0-1-1 0 0,0 1 1 0 0,1-1 0 0 0,-1 0 0 0 0,1-1 0 0 0,-1 1-1 0 0,5-1-75 0 0,5-2 179 0 0,0 0 1 0 0,-1-2-1 0 0,1 0 0 0 0,-1 0 0 0 0,0-1 0 0 0,0-1 0 0 0,0 0 1 0 0,-1-1-1 0 0,0-1 0 0 0,0 0 0 0 0,-1 0 0 0 0,0-1 0 0 0,-1-1 0 0 0,1 0 1 0 0,-2-1-1 0 0,0 0 0 0 0,0 0 0 0 0,-1-1 0 0 0,0-1 0 0 0,3-6-179 0 0,15-13 135 0 0,11-17 23 0 0,-2-3-1 0 0,-2-1 1 0 0,14-31-158 0 0,-23 39 18 0 0,-10 22-41 0 0,-2-1-1 0 0,0-1 1 0 0,-2 0-1 0 0,-1 0 1 0 0,-1-1-1 0 0,-1 0 1 0 0,-1-1-1 0 0,-2 1 0 0 0,0-1 1 0 0,-2-1-1 0 0,-1 1 1 0 0,-1 0-1 0 0,-1-1 1 0 0,-3-11 23 0 0,3 34-18 0 0,-1 1 0 0 0,0 0 0 0 0,-1 0-1 0 0,1 0 1 0 0,-1 0 0 0 0,0 0 0 0 0,0 0 0 0 0,0 1 0 0 0,0-1 0 0 0,0 0 0 0 0,-1 1 0 0 0,0 0 0 0 0,0 0-1 0 0,0-1 1 0 0,0 2 0 0 0,0-1 0 0 0,0 0 0 0 0,-1 1 0 0 0,0-1 0 0 0,1 1 0 0 0,-1 0 0 0 0,0 0 0 0 0,0 1-1 0 0,0-1 1 0 0,0 1 0 0 0,0 0 0 0 0,0 0 0 0 0,0 0 0 0 0,-1 1 0 0 0,1-1 0 0 0,0 1 0 0 0,-1 0 0 0 0,1 0-1 0 0,0 1 1 0 0,0-1 0 0 0,-1 1 0 0 0,1 0 0 0 0,0 0 0 0 0,0 0 0 0 0,0 1 0 0 0,0-1 0 0 0,0 1 0 0 0,0 0-1 0 0,1 0 1 0 0,-1 0 0 0 0,0 1 0 0 0,1-1 0 0 0,0 1 0 0 0,-1 1 18 0 0,-18 14 8 0 0,1 1 0 0 0,1 1 0 0 0,1 1 0 0 0,0 1 0 0 0,2 1 0 0 0,1 0 0 0 0,0 1 0 0 0,2 1 1 0 0,1 0-1 0 0,1 1 0 0 0,1 0 0 0 0,1 1 0 0 0,1 0 0 0 0,2 1 0 0 0,1-1 0 0 0,1 1 0 0 0,1 1 0 0 0,2-1 0 0 0,0 0 0 0 0,2 1 0 0 0,2 10-8 0 0,0-27 28 0 0,1-1 0 0 0,0 0 0 0 0,0 0 0 0 0,1 0 0 0 0,0-1 0 0 0,1 1 0 0 0,0-1 0 0 0,1 0 0 0 0,0 0 0 0 0,1-1-1 0 0,-1 0 1 0 0,2 0 0 0 0,0 0 0 0 0,0-1 0 0 0,0-1 0 0 0,1 1 0 0 0,0-1 0 0 0,0 0 0 0 0,1-1 0 0 0,0 0 0 0 0,0-1 0 0 0,0 0 0 0 0,1-1-1 0 0,-1 0 1 0 0,1 0 0 0 0,0-1 0 0 0,1-1 0 0 0,-1 0 0 0 0,0 0 0 0 0,1-1 0 0 0,-1 0 0 0 0,8-2-28 0 0,-7 2 12 0 0,0-1 1 0 0,0 0-1 0 0,0-1 0 0 0,0 0 1 0 0,0-1-1 0 0,0 0 0 0 0,0-1 1 0 0,0-1-1 0 0,-1 0 0 0 0,0 0 1 0 0,0-1-1 0 0,0-1 0 0 0,0 1 1 0 0,-1-2-1 0 0,0 0 0 0 0,7-5-12 0 0,6-21-1737 0 0,-21 20-1729 0 0,-1-4-3929 0 0,-1 10 1183 0 0,0 3-1014 0 0</inkml:trace>
  <inkml:trace contextRef="#ctx0" brushRef="#br0" timeOffset="15885.918">12577 803 5617 0 0,'0'0'3877'0'0,"0"0"-1336"0"0,0 0-504 0 0,0 0-171 0 0,0 0-310 0 0,0 0-349 0 0,0 0-288 0 0,0 0-241 0 0,-27 35-206 0 0,-83 110-168 0 0,71-70-79 0 0,38-65-194 0 0,0-5 10 0 0,0 1 0 0 0,0 0 0 0 0,0-1 0 0 0,0 1 0 0 0,1 0 0 0 0,0-1 0 0 0,0 1 0 0 0,0 0 0 0 0,1 0 0 0 0,0-1 0 0 0,0 1 0 0 0,0-1 0 0 0,1 1-1 0 0,0-1 1 0 0,0 1 0 0 0,0-1 0 0 0,1 0 0 0 0,0 0 0 0 0,0 0 0 0 0,0 0 0 0 0,1-1 0 0 0,-1 1 0 0 0,1-1 0 0 0,0 0 0 0 0,0 0 0 0 0,0 0 0 0 0,1-1 0 0 0,0 1 0 0 0,-1-1 0 0 0,1 0 0 0 0,0-1 0 0 0,1 1 0 0 0,-1-1 0 0 0,0 0 0 0 0,1 0 0 0 0,-1 0-41 0 0,5-1 141 0 0,0-1 0 0 0,0 0-1 0 0,0 0 1 0 0,0-1 0 0 0,0 0 0 0 0,0-1 0 0 0,0 0 0 0 0,-1 0-1 0 0,1-1 1 0 0,-1 0 0 0 0,0-1 0 0 0,0 0 0 0 0,0 0 0 0 0,0-1 0 0 0,0-1-1 0 0,-1 1 1 0 0,0-1 0 0 0,-1 0 0 0 0,6-6-141 0 0,2-2 163 0 0,-1-1 0 0 0,0-1 0 0 0,-1 0 0 0 0,-1 0 0 0 0,-1-1 0 0 0,0-1 0 0 0,-1 0 0 0 0,-1 0 0 0 0,1-6-163 0 0,-8 19-1 0 0,1 1 0 0 0,-1-2 0 0 0,0 1 0 0 0,-1 0 0 0 0,1 0 0 0 0,-1-1-1 0 0,0 1 1 0 0,-1 0 0 0 0,1-1 0 0 0,-1 1 0 0 0,0-1 0 0 0,0 1 0 0 0,-1-1-1 0 0,0 1 1 0 0,0-1 0 0 0,0 1 0 0 0,0 0 0 0 0,-1 0 0 0 0,0 0 0 0 0,0-1-1 0 0,0 2 1 0 0,-1-1 0 0 0,0 0 0 0 0,0 0 0 0 0,0 1 0 0 0,0 0 0 0 0,-1-1-1 0 0,0 1 1 0 0,1 1 0 0 0,-2-1 0 0 0,1 0 0 0 0,0 1 0 0 0,-1 0 0 0 0,1 0-1 0 0,-5-1 2 0 0,1 0-162 0 0,0 0-1 0 0,0 1 0 0 0,0 0 0 0 0,-1 1 0 0 0,1 0 1 0 0,-1 0-1 0 0,1 1 0 0 0,-1 0 0 0 0,0 0 0 0 0,0 1 0 0 0,1 1 1 0 0,-1-1-1 0 0,0 1 0 0 0,1 1 0 0 0,-1-1 0 0 0,0 1 1 0 0,1 1-1 0 0,0 0 0 0 0,0 0 0 0 0,0 1 0 0 0,0 0 1 0 0,0 0-1 0 0,1 0 0 0 0,-6 5 163 0 0,-72 77-7351 0 0,42-19-6635 0 0,38-55 12322 0 0</inkml:trace>
  <inkml:trace contextRef="#ctx0" brushRef="#br0" timeOffset="16351.973">12913 876 8130 0 0,'0'0'3103'0'0,"0"0"-504"0"0,0 0-393 0 0,0 0-443 0 0,0 0-441 0 0,0 0-243 0 0,0 0-162 0 0,0 0-135 0 0,0 0-142 0 0,0 0-137 0 0,0 0-106 0 0,0 0-65 0 0,-22 24-20 0 0,-69 73-41 0 0,88-95-246 0 0,-1 1 0 0 0,1 0 0 0 0,0 0 0 0 0,0 0 0 0 0,0 0 0 0 0,0 1 0 0 0,1-1 0 0 0,-1 1 0 0 0,1 0 0 0 0,0-1 0 0 0,0 1 1 0 0,0 0-1 0 0,0 0 0 0 0,1 1 0 0 0,0-1 0 0 0,0 0 0 0 0,0 0 0 0 0,0 1 0 0 0,1-1 0 0 0,-1 0 0 0 0,1 1 0 0 0,0 1-25 0 0,1 9 73 0 0,-1-12-57 0 0,0 0 0 0 0,0 0 0 0 0,0-1 1 0 0,1 1-1 0 0,-1-1 0 0 0,1 1 0 0 0,0 0 0 0 0,0-1 0 0 0,0 1 0 0 0,0-1 1 0 0,0 1-1 0 0,0-1 0 0 0,1 0 0 0 0,-1 0 0 0 0,1 1 0 0 0,0-1 1 0 0,-1 0-1 0 0,1 0 0 0 0,0-1 0 0 0,0 1 0 0 0,0 0 0 0 0,1-1 0 0 0,-1 1 1 0 0,0-1-1 0 0,1 0 0 0 0,-1 1 0 0 0,0-1 0 0 0,1 0 0 0 0,0-1 0 0 0,-1 1 1 0 0,1 0-1 0 0,-1-1 0 0 0,1 1 0 0 0,0-1 0 0 0,-1 0 0 0 0,1 0 0 0 0,0 0 1 0 0,0 0-17 0 0,5 0 70 0 0,-1 0 0 0 0,1-1 1 0 0,0 0-1 0 0,-1 0 0 0 0,1-1 1 0 0,-1 0-1 0 0,1 0 1 0 0,-1-1-1 0 0,0 0 0 0 0,0 0 1 0 0,0 0-1 0 0,0-1 0 0 0,1-1-70 0 0,107-87 663 0 0,-27 15-455 0 0,-58 58-225 0 0,-29 19-32 0 0,-1 25-66 0 0,11 107-199 0 0,-10-128 308 0 0,0 0 0 0 0,1 0 0 0 0,-1 0 1 0 0,1 0-1 0 0,0 0 0 0 0,0-1 0 0 0,0 1 0 0 0,1-1 1 0 0,-1 1-1 0 0,1-1 0 0 0,0 0 0 0 0,0 0 0 0 0,0 0 1 0 0,0 0-1 0 0,1 0 0 0 0,-1-1 0 0 0,1 0 1 0 0,-1 1-1 0 0,1-1 0 0 0,0-1 0 0 0,0 1 0 0 0,0-1 1 0 0,0 1-1 0 0,0-1 0 0 0,0 0 0 0 0,0 0 0 0 0,1-1 1 0 0,1 1 5 0 0,2-1 22 0 0,-1-1 1 0 0,0 1 0 0 0,1-1 0 0 0,-1 0 0 0 0,0-1-1 0 0,0 0 1 0 0,0 0 0 0 0,0-1 0 0 0,0 1-1 0 0,-1-2 1 0 0,1 1 0 0 0,-1-1 0 0 0,0 0-1 0 0,0 0 1 0 0,0 0 0 0 0,0-1 0 0 0,-1 0-1 0 0,3-3-22 0 0,83-104 448 0 0,-84 103-437 0 0,25-67 187 0 0,-29 42-5741 0 0,-3 33 891 0 0,0 1-2868 0 0,0 0-2553 0 0</inkml:trace>
  <inkml:trace contextRef="#ctx0" brushRef="#br0" timeOffset="16803.021">13592 1241 11907 0 0,'0'0'3274'0'0,"0"0"-1607"0"0,0 0-427 0 0,0 0 72 0 0,0 0 10 0 0,0 0-154 0 0,0 0-248 0 0,0 0-141 0 0,0 0-107 0 0,0 0-125 0 0,0 0-88 0 0,0 0-65 0 0,16-22-51 0 0,50-66-51 0 0,-12 14 250 0 0,-11 12-332 0 0,-18 29-220 0 0,4 25-2195 0 0,-25 129 1659 0 0,-2-115 561 0 0,-1 0 0 0 0,1-1 0 0 0,0 1 0 0 0,1-1 0 0 0,0 0 1 0 0,-1 0-1 0 0,2 0 0 0 0,-1 0 0 0 0,1 0 0 0 0,-1-1 1 0 0,1 1-1 0 0,0-1 0 0 0,1 0 0 0 0,-1 0 0 0 0,1-1 1 0 0,0 1-1 0 0,-1-1 0 0 0,2 0 0 0 0,-1-1 0 0 0,0 1 1 0 0,0-1-1 0 0,1 0 0 0 0,0 0 0 0 0,-1 0 0 0 0,1-1 1 0 0,0 0-1 0 0,0 0 0 0 0,1-1-15 0 0,1 0 128 0 0,-1 0 0 0 0,1-1 0 0 0,-1 0 0 0 0,1 0 0 0 0,-1-1 1 0 0,0 0-1 0 0,0 0 0 0 0,1-1 0 0 0,-2 0 0 0 0,1 0 0 0 0,0 0 0 0 0,0-1 0 0 0,-1 0 0 0 0,0-1 0 0 0,0 1 1 0 0,0-1-1 0 0,-1 0 0 0 0,1-1 0 0 0,1-2-128 0 0,26-36 361 0 0,3-31-698 0 0,-26 47-497 0 0,0 0-3014 0 0,-8 8-5709 0 0,-2 9-2830 0 0</inkml:trace>
  <inkml:trace contextRef="#ctx0" brushRef="#br0" timeOffset="12141.964">7199 1385 4825 0 0,'0'0'1512'0'0,"0"0"19"0"0,0 0 114 0 0,0 0 180 0 0,0 0 41 0 0,0 0-153 0 0,0 0-224 0 0,0 0-227 0 0,0 0-227 0 0,0 0-174 0 0,32-28-103 0 0,102-87-68 0 0,-61 29 567 0 0,-11-14 98 0 0,30-101-250 0 0,-61 64-753 0 0,-31 134-343 0 0,1 1 3 0 0,-1-1 0 0 0,1 1 0 0 0,-1 0-1 0 0,0-1 1 0 0,0 1 0 0 0,0-1 0 0 0,0 1 0 0 0,0-1-1 0 0,0 1 1 0 0,-1-1 0 0 0,1 1 0 0 0,-1 0-1 0 0,1-1 1 0 0,-1 1 0 0 0,0 0 0 0 0,0-1 0 0 0,0 1-1 0 0,0 0 1 0 0,-1 0 0 0 0,1 0 0 0 0,0 0 0 0 0,-1 0-1 0 0,-1-1-11 0 0,2 2-12 0 0,0-1-1 0 0,-1 1 1 0 0,1 1-1 0 0,-1-1 0 0 0,1 0 1 0 0,-1 0-1 0 0,1 0 0 0 0,-1 1 1 0 0,1-1-1 0 0,-1 1 0 0 0,1-1 1 0 0,-1 1-1 0 0,0 0 1 0 0,1-1-1 0 0,-1 1 0 0 0,0 0 1 0 0,1 0-1 0 0,-1 0 0 0 0,0 1 1 0 0,1-1-1 0 0,-1 0 1 0 0,0 0-1 0 0,1 1 0 0 0,-1-1 1 0 0,1 1-1 0 0,-1 0 0 0 0,1-1 1 0 0,-1 1-1 0 0,1 0 0 0 0,-1 0 1 0 0,1 0-1 0 0,0 0 1 0 0,-1 0-1 0 0,1 1 13 0 0,-74 103-261 0 0,63-12 254 0 0,14-89 14 0 0,0-1 0 0 0,0 0 0 0 0,1 1 0 0 0,0-1 0 0 0,-1 0 0 0 0,1 0 1 0 0,0-1-1 0 0,0 1 0 0 0,1 0 0 0 0,-1-1 0 0 0,1 0 0 0 0,-1 0 0 0 0,1 0 0 0 0,-1 0 0 0 0,1-1 0 0 0,0 1 0 0 0,0-1 0 0 0,0 0 1 0 0,0 0-1 0 0,0 0 0 0 0,0-1 0 0 0,0 0 0 0 0,0 1 0 0 0,0-1 0 0 0,0-1 0 0 0,1 1 0 0 0,1-1-7 0 0,-2 1 17 0 0,187-21 348 0 0,-189 21-356 0 0,-1 0-1 0 0,1 0 0 0 0,-1 0 1 0 0,1 0-1 0 0,-1 0 0 0 0,0 0 0 0 0,1 0 1 0 0,-1 1-1 0 0,0-1 0 0 0,1 0 1 0 0,-1 1-1 0 0,0-1 0 0 0,1 1 0 0 0,-1 0 1 0 0,0-1-1 0 0,0 1 0 0 0,1 0 0 0 0,-1 0 1 0 0,0 0-1 0 0,0-1 0 0 0,0 1 1 0 0,0 0-1 0 0,0 1 0 0 0,0-1 0 0 0,0 0 1 0 0,-1 0-1 0 0,1 0 0 0 0,0 0 1 0 0,-1 1-1 0 0,1-1 0 0 0,-1 0 0 0 0,1 1 1 0 0,-1-1-1 0 0,1 0 0 0 0,-1 1 1 0 0,0-1-1 0 0,0 1 0 0 0,0-1 0 0 0,0 0 1 0 0,0 1-1 0 0,0-1 0 0 0,0 1 1 0 0,0-1-1 0 0,0 0 0 0 0,-1 1 0 0 0,1-1 1 0 0,-1 0-1 0 0,1 1 0 0 0,-1-1 1 0 0,0 1-9 0 0,1 12 104 0 0,-35 96 375 0 0,3-5-378 0 0,32-96-130 0 0,12 63-3779 0 0,6-60-1928 0 0,10-11-3984 0 0,-10-8 3866 0 0,-14 4 5118 0 0,5-1 283 0 0</inkml:trace>
  <inkml:trace contextRef="#ctx0" brushRef="#br0" timeOffset="13667.751">8096 983 0 0 0,'0'0'1394'0'0,"0"0"765"0"0,0 0 269 0 0,0 0-53 0 0,0 0-170 0 0,0 0-263 0 0,0 0-367 0 0,0 0-324 0 0,0 0-243 0 0,0 0-129 0 0,0 0-74 0 0,0 0-53 0 0,-8 26-84 0 0,-40 129 354 0 0,47-153-970 0 0,-1 1-1 0 0,1 0 1 0 0,0-1-1 0 0,0 1 1 0 0,0 0 0 0 0,0 0-1 0 0,1 0 1 0 0,-1 0-1 0 0,1 0 1 0 0,0 0 0 0 0,-1 0-1 0 0,1 0 1 0 0,1 0-1 0 0,-1 0 1 0 0,0 0 0 0 0,1 0-1 0 0,-1 0 1 0 0,1-1-1 0 0,0 1 1 0 0,0 0 0 0 0,0 0-1 0 0,0 0 1 0 0,1-1-1 0 0,-1 1 1 0 0,1-1 0 0 0,0 1-1 0 0,-1-1 1 0 0,1 1-1 0 0,0-1 1 0 0,1 0 0 0 0,-1 0-1 0 0,0 0 1 0 0,0 0-1 0 0,1-1 1 0 0,-1 1 0 0 0,1-1-1 0 0,0 1 1 0 0,-1-1-1 0 0,1 0 1 0 0,0 0 0 0 0,0 0-1 0 0,0 0-51 0 0,2 0 77 0 0,0-1-1 0 0,-1 0 1 0 0,1 0-1 0 0,-1-1 1 0 0,1 1-1 0 0,0-1 1 0 0,-1 0-1 0 0,1 0 1 0 0,-1 0-1 0 0,0-1 1 0 0,1 1-1 0 0,-1-1 1 0 0,0 0-1 0 0,0-1 1 0 0,0 1-1 0 0,0-1 1 0 0,0 1-1 0 0,-1-1 1 0 0,1 0-1 0 0,-1-1 1 0 0,0 1-1 0 0,0 0 1 0 0,0-1-1 0 0,0 0 1 0 0,-1 0-1 0 0,1 0 1 0 0,-1 0-1 0 0,0 0 1 0 0,0 0-1 0 0,-1 0 1 0 0,1-1-1 0 0,-1 1 1 0 0,0-1-1 0 0,0 1 1 0 0,0-1-1 0 0,-1-1-76 0 0,2-2-40 0 0,0 0 0 0 0,0-1-1 0 0,-1 1 1 0 0,0-1 0 0 0,-1 1-1 0 0,0 0 1 0 0,0-1 0 0 0,0 1-1 0 0,-1-1 1 0 0,-1 1 0 0 0,0 0 0 0 0,0-1-1 0 0,0 1 1 0 0,-1 0 0 0 0,0 0-1 0 0,-1 1 1 0 0,1-1 0 0 0,-2 1 0 0 0,-2-4 40 0 0,-47-62-2224 0 0,53 73 2170 0 0,1-1 0 0 0,0 1 0 0 0,-1-1 0 0 0,1 1 0 0 0,-1-1 0 0 0,1 1 0 0 0,-1-1 0 0 0,1 1 0 0 0,-1-1 0 0 0,1 1 0 0 0,-1 0 0 0 0,1-1-1 0 0,-1 1 1 0 0,1 0 0 0 0,-1-1 0 0 0,1 1 0 0 0,-1 0 0 0 0,0 0 0 0 0,1 0 0 0 0,-1-1 0 0 0,0 1 0 0 0,1 0 0 0 0,-1 0 0 0 0,0 0 0 0 0,1 0 0 0 0,-1 0-1 0 0,1 0 1 0 0,-1 0 0 0 0,0 0 0 0 0,1 1 0 0 0,-1-1 0 0 0,0 0 0 0 0,1 0 0 0 0,-1 0 0 0 0,1 1 0 0 0,-1-1 0 0 0,0 0 0 0 0,1 1 0 0 0,-1-1-1 0 0,1 1 1 0 0,-1-1 0 0 0,1 0 0 0 0,-1 1 0 0 0,1-1 0 0 0,0 1 0 0 0,-1-1 0 0 0,1 1 0 0 0,0-1 0 0 0,-1 1 0 0 0,1 0 0 0 0,0-1 0 0 0,-1 1 0 0 0,1-1-1 0 0,0 1 1 0 0,0 0 0 0 0,0 0 54 0 0,-9 38-713 0 0,9-38 702 0 0,-1 2 9 0 0,0 1 0 0 0,1-1 1 0 0,-1 0-1 0 0,1 1 1 0 0,-1-1-1 0 0,1 1 1 0 0,0-1-1 0 0,1 1 0 0 0,-1-1 1 0 0,0 0-1 0 0,1 1 1 0 0,0-1-1 0 0,0 0 0 0 0,0 1 1 0 0,0-1-1 0 0,0 0 1 0 0,1 0-1 0 0,-1 0 1 0 0,1 0-1 0 0,0 0 0 0 0,0 0 1 0 0,0-1-1 0 0,0 1 1 0 0,1 0-1 0 0,-1-1 0 0 0,1 0 1 0 0,-1 0-1 0 0,1 0 1 0 0,0 0-1 0 0,0 0 0 0 0,0 0 1 0 0,0-1-1 0 0,0 1 1 0 0,0-1-1 0 0,0 0 1 0 0,1 0-1 0 0,-1 0 2 0 0,7 1 101 0 0,-1 0 1 0 0,1-1-1 0 0,0-1 1 0 0,-1 0-1 0 0,1 0 1 0 0,-1-1-1 0 0,1 0 1 0 0,-1 0-1 0 0,1-1 1 0 0,-1 0-1 0 0,0-1 1 0 0,0 0-1 0 0,0-1 1 0 0,0 0-1 0 0,0 0 1 0 0,-1-1-1 0 0,0 0 1 0 0,0 0-1 0 0,6-5-101 0 0,14-8 214 0 0,0-1-1 0 0,-1-1 0 0 0,0-1 0 0 0,-2-2 0 0 0,-1-1 1 0 0,-1 0-1 0 0,-1-2 0 0 0,-1 0 0 0 0,-1-2 0 0 0,-1 0 1 0 0,-2-1-1 0 0,-1-1 0 0 0,-1 0 0 0 0,-2-1 0 0 0,0-3-213 0 0,-6-101 208 0 0,-7 134-212 0 0,0 0-1 0 0,-1-1 1 0 0,1 1-1 0 0,0 0 1 0 0,-1-1-1 0 0,0 1 1 0 0,1 0-1 0 0,-1 0 1 0 0,0 0-1 0 0,1 0 1 0 0,-1-1-1 0 0,0 1 1 0 0,0 0-1 0 0,0 0 1 0 0,0 0-1 0 0,0 1 1 0 0,0-1-1 0 0,0 0 1 0 0,0 0-1 0 0,-1 0 1 0 0,1 1-1 0 0,0-1 1 0 0,0 1-1 0 0,-1-1 1 0 0,1 1-1 0 0,0-1 1 0 0,-1 1-1 0 0,1 0 1 0 0,0 0-1 0 0,-1 0 1 0 0,1 0-1 0 0,0-1 1 0 0,-1 2-1 0 0,1-1 1 0 0,0 0-1 0 0,-1 0 1 0 0,1 0-1 0 0,0 1 1 0 0,-1-1-1 0 0,1 1 1 0 0,0-1-1 0 0,-1 1 1 0 0,1-1-1 0 0,0 1 1 0 0,0 0-1 0 0,0-1 0 0 0,0 1 1 0 0,0 0-1 0 0,0 0 1 0 0,0 0-1 0 0,0 0 1 0 0,0 0-1 0 0,0 0 1 0 0,0 0-1 0 0,0 0 1 0 0,1 1-1 0 0,-1-1 1 0 0,0 0-1 0 0,1 0 1 0 0,-1 1-1 0 0,1-1 1 0 0,0 0-1 0 0,-1 2 5 0 0,-22 36-69 0 0,1 2 0 0 0,3 0 0 0 0,1 1 0 0 0,2 1 0 0 0,-4 20 69 0 0,16-53-11 0 0,-38 144-82 0 0,37-125 59 0 0,1 0-1 0 0,1 0 1 0 0,2 1-1 0 0,1-1 1 0 0,2 1-1 0 0,0 0 35 0 0,-1-24 5 0 0,-1 0 0 0 0,1 0-1 0 0,0 0 1 0 0,1-1 0 0 0,-1 1-1 0 0,1 0 1 0 0,0 0 0 0 0,1-1 0 0 0,0 1-1 0 0,-1-1 1 0 0,2 0 0 0 0,-1 0-1 0 0,0 0 1 0 0,1 0 0 0 0,0-1 0 0 0,0 1-1 0 0,1-1 1 0 0,-1 0 0 0 0,1 0-1 0 0,0-1 1 0 0,0 1 0 0 0,0-1 0 0 0,0 0-1 0 0,1 0 1 0 0,-1-1 0 0 0,1 0-1 0 0,0 0 1 0 0,-1 0 0 0 0,1-1-1 0 0,0 1 1 0 0,0-1 0 0 0,0-1 0 0 0,0 1-1 0 0,5-1-4 0 0,9-4 113 0 0,1-1 0 0 0,-1 0 0 0 0,0-1 0 0 0,-1-2 0 0 0,0 0 0 0 0,0 0 0 0 0,-1-2 0 0 0,0-1 0 0 0,0 0 0 0 0,-1-1 0 0 0,-1 0 0 0 0,0-2 0 0 0,-1 0-1 0 0,0-1 1 0 0,-1 0 0 0 0,0-3-113 0 0,16-9 203 0 0,1-5-20 0 0,0-1 0 0 0,-2-1 0 0 0,-2-2 0 0 0,15-24-183 0 0,-17 18 22 0 0,-1-2 0 0 0,-2 0 1 0 0,-3-2-1 0 0,-1 0 0 0 0,-2-1 1 0 0,5-29-23 0 0,-13-74-99 0 0,-7 149 96 0 0,-1 0 0 0 0,0-1 0 0 0,0 1 0 0 0,0 0 0 0 0,0-1 0 0 0,0 1 0 0 0,0-1 0 0 0,0 1 1 0 0,0 0-1 0 0,-1-1 0 0 0,1 1 0 0 0,-1-1 0 0 0,1 1 0 0 0,-1 0 0 0 0,1 0 0 0 0,-1-1 0 0 0,0 1 0 0 0,1 0 0 0 0,-1 0 0 0 0,0 0 1 0 0,0 0-1 0 0,0 0 0 0 0,0 0 0 0 0,0 0 0 0 0,0 0 0 0 0,0 0 0 0 0,0 0 0 0 0,-1 0 0 0 0,1 1 0 0 0,0-1 0 0 0,0 0 0 0 0,-1 1 0 0 0,1-1 1 0 0,0 1-1 0 0,-1 0 0 0 0,1-1 0 0 0,0 1 0 0 0,-1 0 0 0 0,1 0 0 0 0,-1 0 0 0 0,1 0 0 0 0,0 0 0 0 0,-1 0 0 0 0,1 0 0 0 0,-1 0 0 0 0,1 1 1 0 0,0-1-1 0 0,-1 1 3 0 0,-60 34-278 0 0,39-4 277 0 0,1 2-1 0 0,1 0 0 0 0,2 1 1 0 0,1 1-1 0 0,2 0 0 0 0,2 2 1 0 0,1 0-1 0 0,-6 27 2 0 0,12-38-3 0 0,1 0 1 0 0,2 0-1 0 0,0 0 0 0 0,2 1 1 0 0,0 0-1 0 0,2-1 0 0 0,1 1 1 0 0,4 24 2 0 0,24 22 34 0 0,-27-65-25 0 0,1 1 0 0 0,1-1 0 0 0,0 0 0 0 0,0 0-1 0 0,0 0 1 0 0,1 0 0 0 0,0-1 0 0 0,0 0 0 0 0,1 0-1 0 0,0 0 1 0 0,1-1 0 0 0,-1 0 0 0 0,1 0 0 0 0,0-1-1 0 0,1 1 1 0 0,-1-2 0 0 0,1 1 0 0 0,0-1 0 0 0,0 0-1 0 0,0-1 1 0 0,1 1 0 0 0,-1-2 0 0 0,1 1 0 0 0,0-1 0 0 0,6 0-10 0 0,-11-2 12 0 0,1 1 2 0 0,0-1 0 0 0,-1 0-1 0 0,1 0 1 0 0,0 0 0 0 0,0-1-1 0 0,-1 1 1 0 0,1-1 0 0 0,-1 0 0 0 0,1-1-1 0 0,-1 1 1 0 0,1-1 0 0 0,-1 0-1 0 0,0 0 1 0 0,1 0 0 0 0,-1-1-1 0 0,0 1 1 0 0,2-3-13 0 0,72-60 110 0 0,2-8-24 0 0,-46 36-59 0 0,-34 36-4 0 0,0 1 7 0 0,0 0 20 0 0,0 0-28 0 0,0 0-18 0 0,-21 34-350 0 0,13 0 403 0 0,6-27-68 0 0,0-1-1 0 0,1 1 1 0 0,0 0 0 0 0,-1 0-1 0 0,2 0 1 0 0,-1 0 0 0 0,1 0-1 0 0,0 0 1 0 0,1-1 0 0 0,0 1-1 0 0,0 0 1 0 0,2 5 11 0 0,22 43-120 0 0,-14-42 126 0 0,-9-11-6 0 0,0 1-1 0 0,0-1 0 0 0,0 0 1 0 0,1 1-1 0 0,-1-1 1 0 0,0 0-1 0 0,1 0 1 0 0,-1 0-1 0 0,1-1 0 0 0,0 1 1 0 0,0-1-1 0 0,0 1 1 0 0,0-1-1 0 0,0 0 0 0 0,0 0 1 0 0,0 0-1 0 0,0-1 1 0 0,0 1-1 0 0,0-1 1 0 0,2 1 0 0 0,3-2 25 0 0,0 1 1 0 0,-1-1 0 0 0,1 0-1 0 0,-1 0 1 0 0,1-1 0 0 0,-1 0-1 0 0,0-1 1 0 0,0 0 0 0 0,0 0-1 0 0,0 0 1 0 0,0-1 0 0 0,-1 0 0 0 0,1 0-1 0 0,-1 0 1 0 0,4-5-26 0 0,188-189 253 0 0,-193 194-262 0 0,0 0-1 0 0,0 0 0 0 0,0 0 1 0 0,0 1-1 0 0,0 0 0 0 0,1 0 0 0 0,-1 0 1 0 0,1 0-1 0 0,0 1 0 0 0,0 0 1 0 0,0 1-1 0 0,0-1 0 0 0,0 1 1 0 0,0 0-1 0 0,3 0 10 0 0,6 45-65 0 0,-34 104 210 0 0,19-101-204 0 0,26-47 19 0 0,63-62 98 0 0,30-30-114 0 0,-58 56-34 0 0,-59 37 85 0 0,-1 0 0 0 0,0 0 0 0 0,1 0 0 0 0,-1 1-1 0 0,0-1 1 0 0,1 0 0 0 0,-1 1 0 0 0,0-1 0 0 0,0 1 0 0 0,0-1 0 0 0,0 1-1 0 0,-1 0 1 0 0,1-1 0 0 0,0 1 0 0 0,-1 0 0 0 0,1 0 0 0 0,-1 0-1 0 0,0-1 1 0 0,1 1 0 0 0,-1 0 0 0 0,0 0 0 0 0,0 0 0 0 0,0 0-1 0 0,0-1 1 0 0,-1 1 0 0 0,1 0 0 0 0,0 0 0 0 0,-1 0 0 0 0,1-1 0 0 0,-1 2 4 0 0,0 4 20 0 0,-5 44 85 0 0,5 12-69 0 0,1-62-85 0 0,0 0 0 0 0,0-1 1 0 0,1 1-1 0 0,-1 0 0 0 0,0 0 0 0 0,0-1 1 0 0,1 1-1 0 0,-1 0 0 0 0,0-1 0 0 0,1 1 1 0 0,-1 0-1 0 0,1-1 0 0 0,-1 1 0 0 0,1-1 1 0 0,-1 1-1 0 0,1 0 0 0 0,-1-1 0 0 0,1 0 1 0 0,-1 1-1 0 0,1-1 0 0 0,0 1 0 0 0,-1-1 1 0 0,1 0-1 0 0,0 1 0 0 0,-1-1 0 0 0,1 0 0 0 0,0 1 1 0 0,0-1-1 0 0,-1 0 0 0 0,1 0 0 0 0,0 0 1 0 0,0 0-1 0 0,-1 0 0 0 0,1 0 0 0 0,0 0 1 0 0,0 0-1 0 0,-1 0 0 0 0,1 0 0 0 0,0 0 1 0 0,0-1-1 0 0,-1 1 0 0 0,1 0 0 0 0,0 0 1 0 0,0-1-1 0 0,-1 1 0 0 0,1-1 0 0 0,0 1 1 0 0,-1 0-1 0 0,1-1 0 0 0,-1 1 50 0 0,22-16-8349 0 0,-18 7 1591 0 0,0 4-1782 0 0</inkml:trace>
  <inkml:trace contextRef="#ctx0" brushRef="#br0" timeOffset="14255.984">10661 902 13755 0 0,'0'0'2056'0'0,"0"0"-357"0"0,0 0-157 0 0,0 0-258 0 0,0 0-322 0 0,0 0-225 0 0,0 0-151 0 0,0 0-111 0 0,0 0-118 0 0,0 0-110 0 0,0 0-121 0 0,-33 16-39 0 0,-104 52-24 0 0,130-66-54 0 0,0 1 0 0 0,0 0 0 0 0,1 1 1 0 0,0-1-1 0 0,-1 1 0 0 0,1 1 0 0 0,0-1 0 0 0,1 1 1 0 0,-1 0-1 0 0,1 0 0 0 0,0 1 0 0 0,1-1 0 0 0,-4 5-9 0 0,-3 7 11 0 0,5-10-40 0 0,0 1 0 0 0,1 0-1 0 0,0 0 1 0 0,0 1 0 0 0,1 0-1 0 0,0-1 1 0 0,1 2 0 0 0,0-1-1 0 0,0 0 1 0 0,1 0 0 0 0,0 1-1 0 0,1-1 1 0 0,0 1 0 0 0,0 8 29 0 0,2-16 1 0 0,0 0 0 0 0,0 0 1 0 0,1-1-1 0 0,-1 1 0 0 0,1-1 1 0 0,-1 1-1 0 0,1-1 0 0 0,0 0 1 0 0,0 0-1 0 0,-1 0 0 0 0,1 1 1 0 0,0-2-1 0 0,0 1 0 0 0,0 0 1 0 0,0 0-1 0 0,0-1 0 0 0,0 1 1 0 0,0-1-1 0 0,0 1 0 0 0,0-1 1 0 0,1 0-1 0 0,-1 0 0 0 0,0 0 1 0 0,0 0-1 0 0,0 0 0 0 0,0-1 1 0 0,0 1-1 0 0,0-1 0 0 0,0 1 1 0 0,0-1-1 0 0,0 0 0 0 0,0 1 1 0 0,1-2-2 0 0,21-10 155 0 0,-2-1 0 0 0,0-1 0 0 0,0-1 0 0 0,-1-1 0 0 0,-1-1 1 0 0,-1 0-1 0 0,0-2 0 0 0,-2 0 0 0 0,8-11-155 0 0,-14 17 92 0 0,-9 10-59 0 0,0 0 0 0 0,0 0 0 0 0,1 0 0 0 0,-1 0 0 0 0,1 0 0 0 0,0 1 0 0 0,0-1 0 0 0,0 1 0 0 0,0 0 0 0 0,0-1 0 0 0,0 2 0 0 0,1-1 0 0 0,-1 0 0 0 0,0 1 0 0 0,1-1 0 0 0,0 1 0 0 0,-1 0 0 0 0,1 0 0 0 0,3 0-33 0 0,14 41 40 0 0,13 60 12 0 0,-4-20-36 0 0,10 42-28 0 0,-21-19 1 0 0,-15-81 14 0 0,-1-1 0 0 0,-1 1 0 0 0,-1 0-1 0 0,-2 0 1 0 0,0 0 0 0 0,-1 0 0 0 0,-1 0 0 0 0,0 0-1 0 0,-2-1 1 0 0,-1 1-3 0 0,3-11 12 0 0,-1-1-1 0 0,0 1 0 0 0,-1-1 1 0 0,0 0-1 0 0,0 0 0 0 0,-1 0 1 0 0,0-1-1 0 0,-1 1 0 0 0,0-2 1 0 0,0 1-1 0 0,-1-1 0 0 0,0 0 1 0 0,-1-1-1 0 0,0 0 0 0 0,0 0 1 0 0,0-1-1 0 0,-1 0 0 0 0,0 0 1 0 0,0-1-1 0 0,0-1 0 0 0,-1 1 1 0 0,1-2-1 0 0,-1 0 0 0 0,0 0 1 0 0,0-1-1 0 0,-11 1-11 0 0,19-3 0 0 0,0 0 0 0 0,0 0 0 0 0,1 0 0 0 0,-1 0 0 0 0,0-1 0 0 0,1 1-1 0 0,-1-1 1 0 0,0 0 0 0 0,1 0 0 0 0,-1 0 0 0 0,1 0 0 0 0,-1 0 0 0 0,1-1 0 0 0,0 1 0 0 0,-1-1 0 0 0,1 1 0 0 0,0-1 0 0 0,0 0 0 0 0,0 0 0 0 0,0 0-1 0 0,1 0 1 0 0,-1 0 0 0 0,0 0 0 0 0,1 0 0 0 0,-1-1 0 0 0,1 1 0 0 0,0-1 0 0 0,0 1 0 0 0,0-1 0 0 0,0 1 0 0 0,0-1 0 0 0,1 0 0 0 0,-1 1 0 0 0,1-1-1 0 0,0 0 1 0 0,0 0 0 0 0,0-2 0 0 0,0-3-19 0 0,0-1 0 0 0,0 0 1 0 0,1 1-1 0 0,1-1 0 0 0,-1 1 0 0 0,2-1 0 0 0,-1 1 0 0 0,1 0 0 0 0,0 0 0 0 0,1 0 0 0 0,1-3 19 0 0,53-79-182 0 0,21-37-3806 0 0,-73 110 992 0 0,0 2-4556 0 0,1 6-3782 0 0</inkml:trace>
  <inkml:trace contextRef="#ctx0" brushRef="#br0" timeOffset="14591.671">9502 641 11562 0 0,'0'0'2126'0'0,"0"0"-345"0"0,0 0-285 0 0,0 0-174 0 0,0 0-196 0 0,0 0-131 0 0,0 0-60 0 0,0 0-116 0 0,0 0-156 0 0,0 0-166 0 0,0 0-154 0 0,0 0-120 0 0,-11 4-82 0 0,-33 10-56 0 0,33-10-61 0 0,21 7-2095 0 0,-3-8 80 0 0,8 1-9116 0 0,-7-4 2138 0 0</inkml:trace>
  <inkml:trace contextRef="#ctx0" brushRef="#br0" timeOffset="20075.137">16730 1068 14347 0 0,'0'0'1427'0'0,"0"0"-363"0"0,0 0-160 0 0,0 0 10 0 0,0 0-71 0 0,0 0-179 0 0,0 0-200 0 0,0 0-185 0 0,0 0-122 0 0,0 0-87 0 0,0 0-90 0 0,0 0-93 0 0,-8 30-184 0 0,-20 91-352 0 0,26-78-2462 0 0,6-41-408 0 0,-3 0-2258 0 0,2-1-1870 0 0</inkml:trace>
  <inkml:trace contextRef="#ctx0" brushRef="#br0" timeOffset="20323.506">16719 707 16083 0 0,'0'0'1057'0'0,"0"0"-169"0"0,0 0-128 0 0,0 0-72 0 0,0 0-200 0 0,0 0-240 0 0,0 0-208 0 0,0 0-288 0 0,0 0-208 0 0,0 0-128 0 0,0 0-176 0 0,0 0-216 0 0,0 0-393 0 0,0 0-815 0 0,3 48-1761 0 0,1-26-1160 0 0,0-11 480 0 0</inkml:trace>
  <inkml:trace contextRef="#ctx0" brushRef="#br0" timeOffset="20645.002">16855 1256 5457 0 0,'0'0'3274'0'0,"0"0"-879"0"0,0 0-309 0 0,0 0-128 0 0,0 0-272 0 0,0 0-335 0 0,0 0-265 0 0,0 0-159 0 0,0 0-140 0 0,0 0-135 0 0,0 0-138 0 0,0 0-105 0 0,0 0-90 0 0,17-34-88 0 0,51-105-61 0 0,-19 29 144 0 0,-21 69-621 0 0,-19 71-1113 0 0,21 156 1180 0 0,-28-181 315 0 0,0 0 0 0 0,1 0 0 0 0,-1 0 1 0 0,1 0-1 0 0,0-1 0 0 0,0 1 0 0 0,1-1 1 0 0,-1 0-1 0 0,1 0 0 0 0,0 0 0 0 0,0-1 1 0 0,1 1-1 0 0,-1-1 0 0 0,1 0 1 0 0,-1 0-1 0 0,1-1 0 0 0,0 1 0 0 0,0-1 1 0 0,0 0-1 0 0,0 0 0 0 0,0-1 0 0 0,1 0 1 0 0,-1 0-1 0 0,0 0 0 0 0,1 0 0 0 0,-1-1 1 0 0,1 0-1 0 0,-1 0 0 0 0,1 0 0 0 0,1-1-75 0 0,0-3 186 0 0,0-1 1 0 0,-1 1-1 0 0,0-1 0 0 0,0 0 0 0 0,0 0 0 0 0,-1-1 0 0 0,1 0 0 0 0,-2 0 0 0 0,1 0 0 0 0,0-1 0 0 0,-1 1 0 0 0,-1-1 0 0 0,1 0 0 0 0,-1 0 0 0 0,0-1 0 0 0,1-4-186 0 0,17-69 387 0 0,-19 72-1912 0 0,0-14 4245 0 0,-1 15-4556 0 0,-1-1-4579 0 0,0 0-6476 0 0,0 8 5568 0 0</inkml:trace>
  <inkml:trace contextRef="#ctx0" brushRef="#br0" timeOffset="20890.931">17667 961 15075 0 0,'0'0'2017'0'0,"0"0"-385"0"0,0 0-245 0 0,0 0-201 0 0,0 0-286 0 0,0 0-275 0 0,0 0-187 0 0,0 0-118 0 0,0 0-100 0 0,0 0-80 0 0,0 0-59 0 0,-32 20-41 0 0,-97 62-8 0 0,127-81-31 0 0,0-1 1 0 0,-1 1-1 0 0,1 0 0 0 0,0 0 0 0 0,0 1 1 0 0,0-1-1 0 0,0 0 0 0 0,0 1 0 0 0,0-1 0 0 0,0 1 1 0 0,0 0-1 0 0,0-1 0 0 0,1 1 0 0 0,-1 0 1 0 0,1 0-1 0 0,-1 0 0 0 0,1 0 0 0 0,0 0 1 0 0,0 1-1 0 0,0-1 0 0 0,0 0 0 0 0,0 0 0 0 0,0 1 1 0 0,1-1-1 0 0,-1 1 0 0 0,1-1 0 0 0,0 0 1 0 0,0 1-1 0 0,0 0-1 0 0,0 5 1 0 0,-1-3-9 0 0,0 0 0 0 0,1 0-1 0 0,0 1 1 0 0,0-1-1 0 0,0 0 1 0 0,0 0 0 0 0,1 0-1 0 0,0 0 1 0 0,0 0-1 0 0,0 0 1 0 0,0 0 0 0 0,1 0-1 0 0,0-1 1 0 0,0 1-1 0 0,0 0 1 0 0,1-1 0 0 0,0 0-1 0 0,-1 1 1 0 0,2-1-1 0 0,-1 0 1 0 0,0-1 0 0 0,1 1-1 0 0,-1 0 1 0 0,1-1-1 0 0,0 0 1 0 0,1 0 0 0 0,-1 0-1 0 0,0 0 1 0 0,1-1-1 0 0,-1 0 1 0 0,1 0 0 0 0,0 0-1 0 0,1 0 9 0 0,89 20-969 0 0,-81-22 664 0 0,76-14-5444 0 0,-75 7 3436 0 0,2-1-4150 0 0,-6 4-1591 0 0</inkml:trace>
  <inkml:trace contextRef="#ctx0" brushRef="#br0" timeOffset="21194.506">17974 541 16428 0 0,'0'0'1497'0'0,"0"0"-218"0"0,0 0-209 0 0,0 0-190 0 0,0 0-133 0 0,0 0-122 0 0,0 0-55 0 0,0 0-34 0 0,0 0-42 0 0,0 0-68 0 0,-15 35-39 0 0,-46 108-26 0 0,57-134-295 0 0,-1 0 0 0 0,1 1 0 0 0,1-1 0 0 0,0 1 0 0 0,0 0 0 0 0,1-1 0 0 0,1 1 0 0 0,-1 0 0 0 0,2 0 0 0 0,-1 8-66 0 0,1 11 162 0 0,-6 94 46 0 0,5 1 0 0 0,8 31-208 0 0,0-67-893 0 0,0-70-755 0 0,-4-15 416 0 0,10-2-15005 0 0,-9-5 9709 0 0</inkml:trace>
  <inkml:trace contextRef="#ctx0" brushRef="#br0" timeOffset="21376.738">18203 1094 14347 0 0,'0'0'1412'0'0,"0"0"-26"0"0,0 0 56 0 0,0 0-98 0 0,0 0-264 0 0,0 0-298 0 0,0 0-290 0 0,0 0-198 0 0,-11 33-120 0 0,-34 105-107 0 0,34-70-1276 0 0,22-64-5778 0 0,-8-4 2012 0 0,-2 0-4674 0 0</inkml:trace>
  <inkml:trace contextRef="#ctx0" brushRef="#br0" timeOffset="21643.712">18203 726 12299 0 0,'0'0'2088'0'0,"0"0"-592"0"0,0 0-431 0 0,0 0-409 0 0,0 0-336 0 0,0 0-304 0 0,0 0-400 0 0,0 0-656 0 0,0 0-513 0 0,0 0-1167 0 0,0 0-2457 0 0,0 0-1889 0 0</inkml:trace>
  <inkml:trace contextRef="#ctx0" brushRef="#br0" timeOffset="21938.387">18395 1315 14627 0 0,'0'0'2017'0'0,"0"0"-394"0"0,0 0-163 0 0,0 0-185 0 0,0 0-308 0 0,0 0-264 0 0,0 0-178 0 0,0 0-106 0 0,0 0-83 0 0,0 0-79 0 0,0 0-69 0 0,0 0-52 0 0,0 0-41 0 0,10-33-27 0 0,33-100-51 0 0,-1 49-1 0 0,-40 81-115 0 0,0 0-1 0 0,0 0 0 0 0,0 0 0 0 0,0 0 1 0 0,0 0-1 0 0,1 0 0 0 0,0 1 0 0 0,-1-1 1 0 0,1 1-1 0 0,0 0 0 0 0,0 0 0 0 0,0 0 1 0 0,1 0-1 0 0,-1 0 0 0 0,0 0 0 0 0,1 1 1 0 0,-1 0-1 0 0,1 0 0 0 0,3-1 100 0 0,4 46-1348 0 0,-1 85 1032 0 0,-6-115 328 0 0,25 41 36 0 0,-24-53 96 0 0,1 1 0 0 0,-1-1 0 0 0,0 0 0 0 0,1-1-1 0 0,-1 1 1 0 0,1-1 0 0 0,-1 0 0 0 0,1-1 0 0 0,-1 1 0 0 0,1-1 0 0 0,0 0 0 0 0,-1 0 0 0 0,1-1 0 0 0,-1 0-1 0 0,1 0 1 0 0,-1 0 0 0 0,1-1 0 0 0,-1 1 0 0 0,0-1 0 0 0,1-1 0 0 0,-1 1 0 0 0,0-1 0 0 0,0 0 0 0 0,-1 0 0 0 0,2-1-144 0 0,3-2 154 0 0,0-1 1 0 0,-1 0 0 0 0,0-1 0 0 0,0 1-1 0 0,-1-2 1 0 0,0 1 0 0 0,0-1-1 0 0,-1 0 1 0 0,0 0 0 0 0,-1-1 0 0 0,1 0-1 0 0,1-7-154 0 0,1-32-100 0 0,-8 27-6364 0 0,0 16 2749 0 0,0 6-3201 0 0,0 0-2573 0 0</inkml:trace>
  <inkml:trace contextRef="#ctx0" brushRef="#br0" timeOffset="22288.763">19037 1234 5425 0 0,'0'0'3087'0'0,"0"0"-282"0"0,0 0-214 0 0,0 0-338 0 0,0 0-377 0 0,0 0-299 0 0,0 0-279 0 0,0 0-257 0 0,0 0-225 0 0,32-8-201 0 0,98-26-134 0 0,-88 16-77 0 0,-37 14-348 0 0,0 0 1 0 0,0 0-1 0 0,0 0 0 0 0,0-1 1 0 0,-1 1-1 0 0,0-1 0 0 0,0 0 0 0 0,-1-1 1 0 0,1 1-1 0 0,-1-1 0 0 0,0 1 0 0 0,0-1 1 0 0,-1 0-1 0 0,0 0 0 0 0,0 0 0 0 0,0-1 1 0 0,-1 1-1 0 0,0 0 0 0 0,0 0 1 0 0,-1-1-1 0 0,1 1 0 0 0,-1-1 0 0 0,-1 1 1 0 0,1 0-1 0 0,-1-1 0 0 0,-1-2-56 0 0,-1 6-66 0 0,-1-1 0 0 0,0 1 0 0 0,0 0 0 0 0,0 0 0 0 0,0 0 0 0 0,-1 1 0 0 0,1 0 0 0 0,-1-1-1 0 0,1 2 1 0 0,-1-1 0 0 0,0 0 0 0 0,0 1 0 0 0,0 0 0 0 0,0 0 0 0 0,0 1 0 0 0,0-1 0 0 0,0 1 0 0 0,0 0 0 0 0,0 0 0 0 0,0 1 0 0 0,0-1 0 0 0,-1 2 66 0 0,-6 0-55 0 0,-1 1 1 0 0,1 1-1 0 0,0 0 1 0 0,1 1-1 0 0,-1 0 1 0 0,1 1-1 0 0,0 0 1 0 0,0 1-1 0 0,1 0 1 0 0,0 0 0 0 0,0 1-1 0 0,0 1 1 0 0,1 0-1 0 0,1 0 1 0 0,-1 0-1 0 0,2 1 1 0 0,-1 1-1 0 0,-1 3 55 0 0,4-6 11 0 0,1 0 0 0 0,-1 0 0 0 0,1 0 0 0 0,1 0-1 0 0,0 1 1 0 0,0-1 0 0 0,0 1 0 0 0,1 0 0 0 0,1 0 0 0 0,0 0-1 0 0,0 0 1 0 0,0 0 0 0 0,1 0 0 0 0,1 0 0 0 0,-1 0-1 0 0,1 0 1 0 0,1 0 0 0 0,0 0 0 0 0,0 0 0 0 0,1-1 0 0 0,0 1-1 0 0,0-1 1 0 0,1 1 0 0 0,0-1 0 0 0,1 0 0 0 0,0 1-11 0 0,7 5 40 0 0,1-1 0 0 0,0 0 1 0 0,0 0-1 0 0,1-1 1 0 0,1-1-1 0 0,0-1 0 0 0,1 0 1 0 0,0-1-1 0 0,0 0 0 0 0,1-1 1 0 0,0-1-1 0 0,0-1 1 0 0,0-1-1 0 0,1 0 0 0 0,0-1 1 0 0,0-1-1 0 0,17 1-40 0 0,40 3-4318 0 0,0-5-4476 0 0,-59-2-2360 0 0</inkml:trace>
  <inkml:trace contextRef="#ctx0" brushRef="#br0" timeOffset="19242.443">15268 851 0 0 0,'0'0'1104'0'0,"0"0"12"0"0,0 0 109 0 0,0 0 306 0 0,0 0 278 0 0,0 0 43 0 0,0 0-85 0 0,0 0-174 0 0,0 0-206 0 0,0 0-167 0 0,0 0-130 0 0,0 0-90 0 0,0 0-77 0 0,-4-6-73 0 0,2 2-686 0 0,1 3-96 0 0,0-1 1 0 0,0 0-1 0 0,0 1 1 0 0,0-1-1 0 0,0 1 1 0 0,0 0 0 0 0,0-1-1 0 0,-1 1 1 0 0,1 0-1 0 0,0 0 1 0 0,-1 0-1 0 0,1 0 1 0 0,-1 0-1 0 0,1 0 1 0 0,-1 0-1 0 0,0 1 1 0 0,1-1-1 0 0,-1 0 1 0 0,0 1-1 0 0,0-1 1 0 0,1 1-1 0 0,-1 0 1 0 0,0 0-1 0 0,0 0 1 0 0,1-1-1 0 0,-2 2-68 0 0,-12 1 148 0 0,1 1 0 0 0,0 0-1 0 0,0 1 1 0 0,0 1-1 0 0,0 0 1 0 0,1 1 0 0 0,0 1-1 0 0,0 0 1 0 0,1 0 0 0 0,-1 1-1 0 0,2 1 1 0 0,-1 0-1 0 0,1 1 1 0 0,1 0 0 0 0,0 1-1 0 0,-1 1-147 0 0,-2 5 85 0 0,2 1 0 0 0,0 0 0 0 0,1 1 0 0 0,1 0-1 0 0,0 1 1 0 0,2 0 0 0 0,0 0 0 0 0,-2 16-85 0 0,7-33 19 0 0,0 0-1 0 0,1 0 1 0 0,-1 1 0 0 0,1-1-1 0 0,0 1 1 0 0,0-1 0 0 0,0 1-1 0 0,1-1 1 0 0,-1 1 0 0 0,1-1-1 0 0,0 1 1 0 0,0 0 0 0 0,0-1-1 0 0,1 1 1 0 0,-1 0 0 0 0,1-1-1 0 0,0 1 1 0 0,0-1 0 0 0,0 1-1 0 0,0-1 1 0 0,0 0 0 0 0,1 1-1 0 0,0-1 1 0 0,0 0 0 0 0,0 0-1 0 0,0 0 1 0 0,0 0 0 0 0,0 0-1 0 0,1-1 1 0 0,-1 1 0 0 0,1-1-1 0 0,0 0 1 0 0,0 1 0 0 0,0-1 0 0 0,0 0-1 0 0,0-1 1 0 0,1 1-19 0 0,4-1 82 0 0,0-1 0 0 0,-1-1 1 0 0,1 1-1 0 0,0-1 0 0 0,0-1 0 0 0,-1 0 0 0 0,1 0 1 0 0,-1 0-1 0 0,1-1 0 0 0,-1 0 0 0 0,0 0 1 0 0,0-1-1 0 0,0 0 0 0 0,0 0 0 0 0,-1 0 1 0 0,0-1-1 0 0,0 0 0 0 0,0 0 0 0 0,2-4-82 0 0,95-126 676 0 0,-73 90-515 0 0,17-21 47 0 0,-34 92-449 0 0,19 69 346 0 0,2-4-324 0 0,-33-88 86 0 0,1-1 0 0 0,-1 1 0 0 0,1-1 0 0 0,0 0 0 0 0,0 0 0 0 0,0 0 0 0 0,0 0 0 0 0,0 0 0 0 0,0 0 0 0 0,1-1 0 0 0,-1 1 0 0 0,0-1 0 0 0,1 1 0 0 0,-1-1 0 0 0,1 0 0 0 0,0 0 0 0 0,-1 0 0 0 0,1-1 0 0 0,0 1 0 0 0,0 0 0 0 0,0-1 133 0 0,18 3-5054 0 0,-1-2-5115 0 0,-16-1 1789 0 0</inkml:trace>
  <inkml:trace contextRef="#ctx0" brushRef="#br0" timeOffset="19637.93">15545 1193 7346 0 0,'0'0'4375'0'0,"0"0"-1834"0"0,0 0-729 0 0,0 0-137 0 0,0 0-168 0 0,0 0-204 0 0,0 0-195 0 0,0 0-224 0 0,0 0-185 0 0,0 0-163 0 0,0 0-137 0 0,0 0-47 0 0,3-24-24 0 0,12-75-33 0 0,16 33 171 0 0,-19 52-373 0 0,89-98 220 0 0,-101 110-326 0 0,1 1 0 0 0,0 0 1 0 0,0-1-1 0 0,0 1 0 0 0,0 0 0 0 0,0 0 0 0 0,0-1 0 0 0,0 1 0 0 0,0 0 0 0 0,0 0 0 0 0,1 0 0 0 0,-1 0 0 0 0,0 1 0 0 0,1-1 1 0 0,-1 0-1 0 0,0 1 0 0 0,1-1 0 0 0,-1 0 0 0 0,1 1 0 0 0,-1 0 0 0 0,1-1 0 0 0,0 1 0 0 0,-1 0 0 0 0,1 0 0 0 0,-1 0 1 0 0,1 0-1 0 0,-1 0 0 0 0,1 0 0 0 0,0 0 0 0 0,-1 1 0 0 0,1-1 0 0 0,-1 0 0 0 0,1 1 0 0 0,-1-1 0 0 0,1 1 0 0 0,-1 0 1 0 0,0-1-1 0 0,1 1 0 0 0,-1 0 0 0 0,0 0 0 0 0,0 0 0 0 0,1 0 0 0 0,-1 0 0 0 0,0 0 0 0 0,0 0 0 0 0,0 1 0 0 0,0 0 13 0 0,5 78 13 0 0,-6-68-5 0 0,0 0 1 0 0,0 0 0 0 0,1 0 0 0 0,1 0 0 0 0,0 0 0 0 0,0 0 0 0 0,1 0 0 0 0,1-1-1 0 0,0 0 1 0 0,0 1 0 0 0,1-2 0 0 0,4 6-9 0 0,-6-12 61 0 0,0 0-1 0 0,0 0 1 0 0,0 0-1 0 0,1 0 1 0 0,0-1 0 0 0,0 1-1 0 0,0-1 1 0 0,0 0-1 0 0,0 0 1 0 0,1-1-1 0 0,-1 1 1 0 0,1-1-1 0 0,0 0 1 0 0,-1 0 0 0 0,1-1-1 0 0,0 1 1 0 0,0-1-1 0 0,0 0 1 0 0,0-1-1 0 0,1 1 1 0 0,-1-1 0 0 0,0 0-1 0 0,0 0 1 0 0,0 0-1 0 0,0-1 1 0 0,0 0-1 0 0,0 0 1 0 0,0 0-1 0 0,2-1-59 0 0,60-58 721 0 0,-51 40-666 0 0,51-90-3303 0 0,-59 96-146 0 0,-4 5-2287 0 0,-1 1-6462 0 0</inkml:trace>
  <inkml:trace contextRef="#ctx0" brushRef="#br0" timeOffset="25907.88">19930 1315 1512 0 0,'0'0'2754'0'0,"0"0"-533"0"0,0 0-357 0 0,0 0-74 0 0,0 0-67 0 0,0 0-236 0 0,0 0-347 0 0,0 0-370 0 0,0 0-308 0 0,0 0-151 0 0,0 0-34 0 0,-13 14-19 0 0,-76 104 337 0 0,0 7-1041 0 0,69-97-1420 0 0,7-8-2718 0 0,5-9-3235 0 0,8-7 5370 0 0</inkml:trace>
  <inkml:trace contextRef="#ctx0" brushRef="#br0" timeOffset="26478.105">20827 891 2697 0 0,'0'0'2665'0'0,"0"0"-832"0"0,0 0-345 0 0,0 0 5 0 0,0 0 15 0 0,0 0-85 0 0,0 0-187 0 0,0 0-237 0 0,0 0-194 0 0,0 0-179 0 0,0 0-130 0 0,0 0-51 0 0,-23 0-12 0 0,-71 1-8 0 0,32 16 529 0 0,49-9-757 0 0,-6 1 61 0 0,0 0 0 0 0,1 2 0 0 0,0 0 0 0 0,1 1 0 0 0,0 0 0 0 0,1 2 0 0 0,0 0 0 0 0,-3 4-258 0 0,5-4 128 0 0,-5 24-21 0 0,22-33-108 0 0,0 0 0 0 0,0 0 1 0 0,1 0-1 0 0,-1-1 0 0 0,1 1 0 0 0,0-1 0 0 0,0 0 1 0 0,0 0-1 0 0,1 0 0 0 0,-1-1 0 0 0,1 0 0 0 0,0 0 0 0 0,0 0 1 0 0,0 0-1 0 0,1-1 0 0 0,-1 0 0 0 0,1 0 0 0 0,-1 0 1 0 0,1 0-1 0 0,-1-1 0 0 0,1 0 0 0 0,0-1 0 0 0,2 1 1 0 0,136 44-4 0 0,-142-43 28 0 0,0-1 0 0 0,0 0 0 0 0,0 1-1 0 0,0-1 1 0 0,0 1 0 0 0,0 0 0 0 0,0 0-1 0 0,-1-1 1 0 0,1 1 0 0 0,-1 0-1 0 0,1 0 1 0 0,-1 1 0 0 0,0-1 0 0 0,0 0-1 0 0,0 0 1 0 0,0 1 0 0 0,0-1 0 0 0,-1 0-1 0 0,1 1 1 0 0,-1-1 0 0 0,1 1 0 0 0,-1-1-1 0 0,0 1 1 0 0,0-1 0 0 0,0 0 0 0 0,0 1-1 0 0,-1-1 1 0 0,1 1 0 0 0,0-1-1 0 0,-1 1 1 0 0,0-1 0 0 0,0 0 0 0 0,0 1-1 0 0,0-1 1 0 0,0 0 0 0 0,0 0 0 0 0,0 0-1 0 0,-1 0 1 0 0,1 0 0 0 0,-1 1-24 0 0,-52 52 805 0 0,-181 48-805 0 0,188-88-1154 0 0,14-11-4024 0 0,32-4 2655 0 0,2-5-3960 0 0,2-4 493 0 0,1 4 3564 0 0</inkml:trace>
  <inkml:trace contextRef="#ctx0" brushRef="#br0" timeOffset="26761.562">21108 821 12475 0 0,'0'0'1092'0'0,"0"0"-219"0"0,0 0-62 0 0,0 0 144 0 0,0 0 148 0 0,0 0 63 0 0,0 0 1 0 0,0 0-45 0 0,0 0-165 0 0,0 0-200 0 0,0 0-147 0 0,0 33-121 0 0,-2 106-78 0 0,-15-39 241 0 0,-12 29-88 0 0,18-8-485 0 0,3-49-446 0 0,8-40-3833 0 0,0-32 2619 0 0,-10 0-14331 0 0,9-4 12689 0 0</inkml:trace>
  <inkml:trace contextRef="#ctx0" brushRef="#br0" timeOffset="27008.942">20746 1193 6929 0 0,'0'0'1930'0'0,"0"0"-750"0"0,0 0-190 0 0,0 0 306 0 0,0 0 323 0 0,0 0 98 0 0,0 0-218 0 0,0 0-302 0 0,0 0-273 0 0,0 0-211 0 0,0 0-161 0 0,33 3-119 0 0,104 6-99 0 0,-18-17 131 0 0,-81 0-357 0 0,215-42-995 0 0,-152 28-3815 0 0,0 2-6590 0 0,-82 17 6287 0 0</inkml:trace>
  <inkml:trace contextRef="#ctx0" brushRef="#br0" timeOffset="27995.022">21617 1119 712 0 0,'0'0'2775'0'0,"0"0"-333"0"0,0 0-244 0 0,0 0-104 0 0,0 0-132 0 0,0 0-203 0 0,0 0-228 0 0,-32 13-243 0 0,-104 38-207 0 0,119-45-649 0 0,0 1 0 0 0,0 0 0 0 0,0 2 0 0 0,1 0 0 0 0,0 0-1 0 0,1 1 1 0 0,-7 7-432 0 0,-1 1 536 0 0,-27 33 618 0 0,49-51-1150 0 0,1 1 0 0 0,-1 0 0 0 0,1-1 0 0 0,0 1 0 0 0,-1 0 0 0 0,1 0 0 0 0,0-1 0 0 0,0 1 0 0 0,-1 0 0 0 0,1 0 0 0 0,0 0 0 0 0,0-1 0 0 0,0 1 0 0 0,0 0 0 0 0,0 0 0 0 0,0 0 0 0 0,0-1 0 0 0,0 1 0 0 0,0 0 0 0 0,0 0 0 0 0,1 0 0 0 0,-1-1 0 0 0,0 1 0 0 0,1 0 0 0 0,-1 0 0 0 0,0-1 0 0 0,1 1 0 0 0,-1 0 0 0 0,1-1 0 0 0,-1 1 0 0 0,1 0 0 0 0,-1-1 0 0 0,1 1 0 0 0,-1-1 0 0 0,1 1 0 0 0,0-1 0 0 0,-1 1 0 0 0,1-1 0 0 0,0 1 0 0 0,-1-1 0 0 0,1 0 0 0 0,0 1 0 0 0,0-1 0 0 0,0 0 0 0 0,-1 0 0 0 0,1 1 0 0 0,0-1 0 0 0,0 0 0 0 0,0 0 0 0 0,-1 0 0 0 0,1 0 0 0 0,0 0 0 0 0,0 0 0 0 0,0 0 0 0 0,-1 0 0 0 0,1-1 0 0 0,0 1-3 0 0,12-2 62 0 0,0 0 0 0 0,0-1 0 0 0,0 0 0 0 0,-1-1 0 0 0,0 0 0 0 0,1-1 0 0 0,-1-1 0 0 0,-1 0 0 0 0,1 0 0 0 0,-1-1 0 0 0,1-2-63 0 0,69-33 93 0 0,16-9-11 0 0,-96 51-85 0 0,-1 0 1 0 0,1 0 0 0 0,0 0 0 0 0,-1 0-1 0 0,1 0 1 0 0,0 1 0 0 0,-1-1-1 0 0,1 0 1 0 0,0 0 0 0 0,-1 1-1 0 0,1-1 1 0 0,-1 0 0 0 0,1 1-1 0 0,-1-1 1 0 0,1 1 0 0 0,-1-1 0 0 0,1 0-1 0 0,-1 1 1 0 0,1-1 0 0 0,-1 1-1 0 0,1 0 1 0 0,-1-1 0 0 0,0 1-1 0 0,1-1 1 0 0,-1 1 0 0 0,0 0 0 0 0,0-1-1 0 0,1 1 1 0 0,-1-1 0 0 0,0 1-1 0 0,0 0 1 0 0,0-1 0 0 0,0 1-1 0 0,0 0 1 0 0,0 0 0 0 0,0-1 0 0 0,0 1-1 0 0,0 0 1 0 0,0-1 0 0 0,0 1-1 0 0,0 0 1 0 0,0-1 0 0 0,-1 1-1 0 0,1-1 1 0 0,0 1 0 0 0,0 0-1 0 0,-1-1 1 0 0,1 1 0 0 0,-1-1 0 0 0,1 1-1 0 0,0 0 3 0 0,-1 7 2 0 0,-17 130 79 0 0,17-135-87 0 0,0 0-1 0 0,1-1 0 0 0,-1 1 1 0 0,1 0-1 0 0,0 0 1 0 0,0 0-1 0 0,0-1 1 0 0,0 1-1 0 0,1 0 1 0 0,-1 0-1 0 0,1-1 1 0 0,-1 1-1 0 0,1 0 1 0 0,0-1-1 0 0,0 1 1 0 0,0 0-1 0 0,1-1 1 0 0,-1 1-1 0 0,0-1 1 0 0,1 0-1 0 0,0 0 1 0 0,0 1-1 0 0,-1-1 1 0 0,1 0-1 0 0,0 0 1 0 0,1-1-1 0 0,-1 1 1 0 0,0 0-1 0 0,0-1 0 0 0,1 1 1 0 0,-1-1-1 0 0,1 0 1 0 0,-1 0-1 0 0,1 0 1 0 0,0 0-1 0 0,0 0 7 0 0,10 0 7 0 0,0-1-1 0 0,0 0 0 0 0,0-1 0 0 0,-1 0 0 0 0,1-1 0 0 0,-1-1 1 0 0,1 0-1 0 0,-1 0 0 0 0,0-2 0 0 0,0 1 0 0 0,0-1 0 0 0,-1-1 1 0 0,1 0-1 0 0,-2-1 0 0 0,1 0 0 0 0,-1-1 0 0 0,6-5-6 0 0,9-3 10 0 0,114-101 135 0 0,-119 99-130 0 0,-1 0-1 0 0,-1-1 1 0 0,-1-1-1 0 0,0-1 1 0 0,-2 0-1 0 0,-1-1 1 0 0,0-1-1 0 0,3-10-14 0 0,-16 31 1 0 0,0-1-1 0 0,0 1 1 0 0,0-1-1 0 0,0 0 1 0 0,-1 0-1 0 0,1 1 1 0 0,-1-1-1 0 0,1 0 1 0 0,-1 0-1 0 0,0 0 1 0 0,-1 0-1 0 0,1 1 0 0 0,0-1 1 0 0,-1 0-1 0 0,1 0 1 0 0,-1 0-1 0 0,0 1 1 0 0,0-1-1 0 0,0 0 1 0 0,0 1-1 0 0,0-1 1 0 0,-1 1-1 0 0,1-1 1 0 0,-1 1-1 0 0,0 0 0 0 0,0 0 1 0 0,0 0-1 0 0,0 0 1 0 0,0 0-1 0 0,0 0 1 0 0,0 0-1 0 0,-1 0 1 0 0,1 1-1 0 0,0 0 1 0 0,-1-1-1 0 0,1 1 1 0 0,-1 0-1 0 0,0 0 0 0 0,0 0 1 0 0,1 0-1 0 0,-1 1 1 0 0,0-1-1 0 0,0 1 1 0 0,0 0-1 0 0,1 0 1 0 0,-1 0-1 0 0,0 0 1 0 0,0 0-1 0 0,-2 1 0 0 0,-4-1-20 0 0,1 1-1 0 0,0-1 1 0 0,0 2 0 0 0,0-1 0 0 0,0 1-1 0 0,0 1 1 0 0,0-1 0 0 0,1 1-1 0 0,-1 0 1 0 0,1 1 0 0 0,-1 0-1 0 0,1 0 1 0 0,-3 4 20 0 0,2-4-17 0 0,4-2 3 0 0,0-1 0 0 0,0 1 0 0 0,1 0 0 0 0,-1 0-1 0 0,1 0 1 0 0,-1 0 0 0 0,1 1 0 0 0,0-1-1 0 0,0 1 1 0 0,0 0 0 0 0,0 0 0 0 0,0 0-1 0 0,1 0 1 0 0,-1 1 0 0 0,1-1 0 0 0,0 1-1 0 0,0-1 1 0 0,0 1 0 0 0,1 0 0 0 0,-1 0-1 0 0,1-1 1 0 0,0 1 0 0 0,0 0 0 0 0,0 0 0 0 0,1 1-1 0 0,-1 1 15 0 0,4-3-11 0 0,0-1 1 0 0,0 1-1 0 0,1 0 0 0 0,-1-1 0 0 0,1 0 0 0 0,-1 0 1 0 0,1 0-1 0 0,0 0 0 0 0,0 0 0 0 0,0-1 0 0 0,0 0 1 0 0,0 1-1 0 0,0-2 0 0 0,0 1 0 0 0,0 0 0 0 0,0-1 1 0 0,0 0-1 0 0,1 0 0 0 0,-1 0 0 0 0,2-1 11 0 0,198 13-319 0 0,-202-11 319 0 0,1 0 0 0 0,-1 0-1 0 0,0 1 1 0 0,0-1 0 0 0,0 1-1 0 0,0 0 1 0 0,0 0 0 0 0,0 0-1 0 0,0 0 1 0 0,-1 0-1 0 0,1 0 1 0 0,-1 0 0 0 0,1 0-1 0 0,-1 1 1 0 0,0-1 0 0 0,0 0-1 0 0,0 1 1 0 0,0-1-1 0 0,0 1 1 0 0,-1-1 0 0 0,1 1-1 0 0,-1 0 1 0 0,0-1 0 0 0,0 1-1 0 0,0-1 1 0 0,0 1-1 0 0,0 0 1 0 0,0-1 0 0 0,-1 1-1 0 0,1-1 1 0 0,-1 1 0 0 0,0 0-1 0 0,1-1 1 0 0,-1 0 0 0 0,0 1-1 0 0,-1 1 1 0 0,-97 144 87 0 0,98-146-94 0 0,-1 0 0 0 0,1 1-1 0 0,-1-1 1 0 0,1 0 0 0 0,0 1 0 0 0,0-1 0 0 0,0 1 0 0 0,0-1-1 0 0,0 1 1 0 0,1 0 0 0 0,-1-1 0 0 0,1 1 0 0 0,0-1 0 0 0,0 1-1 0 0,0 0 1 0 0,0-1 0 0 0,0 1 0 0 0,0 0 0 0 0,1-1 0 0 0,-1 1-1 0 0,1 0 1 0 0,0-1 0 0 0,0 1 0 0 0,0-1 0 0 0,0 1 0 0 0,0-1-1 0 0,0 0 1 0 0,1 1 0 0 0,-1-1 0 0 0,1 0 0 0 0,0 0 0 0 0,0 0-1 0 0,0 0 1 0 0,-1 0 0 0 0,3 0 7 0 0,9 0-8 0 0,1 0 0 0 0,0-1 0 0 0,-1-1 0 0 0,1 0 0 0 0,0-1 1 0 0,0-1-1 0 0,-1 0 0 0 0,1-1 0 0 0,-1 0 0 0 0,0-1 0 0 0,0 0 0 0 0,0-2 0 0 0,0 1 0 0 0,-1-1 0 0 0,0-1 0 0 0,0 0 0 0 0,-1-1 0 0 0,0 0 0 0 0,0-1 0 0 0,5-5 8 0 0,10-8 148 0 0,-1 0 0 0 0,-1-2 1 0 0,-1-1-1 0 0,-2 0 0 0 0,0-2 0 0 0,-2 0 0 0 0,-1-1 0 0 0,-1-1 0 0 0,-1-1 0 0 0,-2 0 0 0 0,-1-1 0 0 0,3-14-148 0 0,73-183 145 0 0,-56 89 46 0 0,-32 84 1041 0 0,-1 54-1032 0 0,-39 54 18 0 0,22-12-198 0 0,2 1 0 0 0,2 0 0 0 0,2 1 0 0 0,2 0 1 0 0,1 1-1 0 0,1 18-20 0 0,4-41 0 0 0,-11 273 1 0 0,40-158-303 0 0,-17-121-395 0 0,-7-15 431 0 0,-2 0-36 0 0,0 0-20 0 0,0 0-12 0 0,0 0-69 0 0,-43-40-10996 0 0,37 33 6301 0 0,-1 2-1923 0 0</inkml:trace>
  <inkml:trace contextRef="#ctx0" brushRef="#br0" timeOffset="28242.808">22285 961 13363 0 0,'0'0'1908'0'0,"0"0"-442"0"0,0 0-263 0 0,0 0-7 0 0,0 0 7 0 0,0 0-95 0 0,0 0-161 0 0,0 0-157 0 0,0 0-134 0 0,0 0-120 0 0,0 0-81 0 0,31-1-46 0 0,98-4-22 0 0,257-7 1145 0 0,-273 12-5003 0 0,-96 2-961 0 0,-7-1-2077 0 0,-5-1-4862 0 0</inkml:trace>
  <inkml:trace contextRef="#ctx0" brushRef="#br0" timeOffset="28477.472">23038 1230 8354 0 0,'0'0'2096'0'0,"0"0"-1096"0"0,0 0-103 0 0,0 0-1 0 0,0 0-192 0 0,0 0-288 0 0,0 0-264 0 0,0 0-248 0 0,0 0-320 0 0,0 0-568 0 0,0 0-1105 0 0,0 0-1928 0 0,0 0-2896 0 0</inkml:trace>
  <inkml:trace contextRef="#ctx0" brushRef="#br0" timeOffset="28625.402">22983 899 14075 0 0,'0'0'4313'0'0,"0"0"-3257"0"0,0 0-376 0 0,0 0-160 0 0,0 0-208 0 0,0 0-175 0 0,0 0-137 0 0,0 0-89 0 0,0 0-151 0 0,0 0-224 0 0,0 0-440 0 0,0 0-736 0 0,0 0-1545 0 0,0 0-2704 0 0,63-56-2793 0 0</inkml:trace>
  <inkml:trace contextRef="#ctx0" brushRef="#br0" timeOffset="28975.47">23186 1355 6633 0 0,'0'0'3236'0'0,"0"0"-1472"0"0,0 0-248 0 0,0 0 162 0 0,0 0 25 0 0,0 0-60 0 0,0 0-116 0 0,0 0-122 0 0,0 0-211 0 0,0 0-267 0 0,0 0-220 0 0,0 0-180 0 0,8-10-116 0 0,46-64 202 0 0,43-118 345 0 0,-68 141-905 0 0,-25 81-1140 0 0,-3 149 330 0 0,0-175 776 0 0,0 0 0 0 0,1-1 0 0 0,0 0 0 0 0,0 1 0 0 0,0-1 0 0 0,0 0 0 0 0,0 0 0 0 0,1 0-1 0 0,-1 0 1 0 0,1 0 0 0 0,0 0 0 0 0,0-1 0 0 0,0 1 0 0 0,0-1 0 0 0,0 0 0 0 0,1 0 0 0 0,-1 0 0 0 0,1-1 0 0 0,-1 1 0 0 0,1-1 0 0 0,-1 0 0 0 0,1 0 0 0 0,0 0 0 0 0,0 0 0 0 0,0-1 0 0 0,-1 1 0 0 0,1-1 0 0 0,0 0 0 0 0,0 0 0 0 0,0 0 0 0 0,0-1 0 0 0,0 0 0 0 0,-1 1 0 0 0,1-1 0 0 0,0-1 0 0 0,-1 1 0 0 0,1 0 0 0 0,0-1 0 0 0,-1 0 0 0 0,0 0 0 0 0,1 0 0 0 0,-1 0-19 0 0,94-74 148 0 0,-51 27-2602 0 0,-2 3-7816 0 0,-35 37 4169 0 0,1 2-670 0 0</inkml:trace>
  <inkml:trace contextRef="#ctx0" brushRef="#br0" timeOffset="29460.277">23832 1005 7290 0 0,'0'0'3888'0'0,"0"0"-818"0"0,0 0-593 0 0,0 0-473 0 0,0 0-437 0 0,0 0-352 0 0,0 0-236 0 0,0 0-167 0 0,0 0-138 0 0,0 0-130 0 0,0 0-124 0 0,0 0-103 0 0,-9-3-75 0 0,-30-8-62 0 0,36 10-166 0 0,0 1 0 0 0,1 0 0 0 0,-1 0 1 0 0,0 0-1 0 0,0 1 0 0 0,0-1 0 0 0,1 0 0 0 0,-1 1 0 0 0,0 0 1 0 0,0 0-1 0 0,1 0 0 0 0,-1 0 0 0 0,1 0 0 0 0,-1 1 0 0 0,1-1 1 0 0,-1 1-1 0 0,1-1 0 0 0,0 1 0 0 0,0 0 0 0 0,0 0 0 0 0,0 0 1 0 0,-1 0-15 0 0,-1 2 17 0 0,-6 4-28 0 0,0 1 0 0 0,1 0 0 0 0,0 1-1 0 0,0 0 1 0 0,1 0 0 0 0,1 1 0 0 0,0 0 0 0 0,0 0 0 0 0,1 1-1 0 0,0 0 1 0 0,1 0 0 0 0,0 0 0 0 0,1 1 0 0 0,1 0-1 0 0,0-1 1 0 0,0 1 0 0 0,2 0 0 0 0,-1 9 11 0 0,1-20-6 0 0,1 0 0 0 0,-1 0 0 0 0,1 0 0 0 0,0-1 0 0 0,0 1 0 0 0,0 0 0 0 0,0 0 1 0 0,0 0-1 0 0,0 0 0 0 0,0-1 0 0 0,1 1 0 0 0,-1 0 0 0 0,1 0 0 0 0,-1 0 0 0 0,1-1 0 0 0,-1 1 0 0 0,1 0 0 0 0,0-1 0 0 0,0 1 1 0 0,0-1-1 0 0,0 1 0 0 0,0-1 0 0 0,0 1 0 0 0,1-1 0 0 0,-1 0 0 0 0,0 1 0 0 0,1-1 0 0 0,-1 0 0 0 0,1 0 0 0 0,-1 0 0 0 0,1 0 1 0 0,0 0-1 0 0,-1-1 0 0 0,1 1 0 0 0,0 0 0 0 0,0-1 0 0 0,-1 1 0 0 0,1-1 0 0 0,2 1 6 0 0,9-2 55 0 0,1 0 0 0 0,-1-1 0 0 0,1 0 0 0 0,-1-1 0 0 0,1 0 0 0 0,-1-1 0 0 0,0-1 0 0 0,-1 0 1 0 0,1-1-1 0 0,-1 0 0 0 0,0-1 0 0 0,0 0 0 0 0,-1-1 0 0 0,0 0 0 0 0,2-3-55 0 0,24-14 153 0 0,-10 4-44 0 0,-24 18-93 0 0,-1 0-1 0 0,1 1 1 0 0,0-1 0 0 0,0 0 0 0 0,0 1-1 0 0,0 0 1 0 0,1 0 0 0 0,-1 0 0 0 0,1 0 0 0 0,-1 1-1 0 0,1-1 1 0 0,0 1 0 0 0,-1 0 0 0 0,1 0-1 0 0,0 0 1 0 0,0 0 0 0 0,0 1 0 0 0,0-1 0 0 0,0 1-1 0 0,0 0 1 0 0,-1 0-16 0 0,31 56 151 0 0,-29-24-111 0 0,-1 0 0 0 0,-2 1 0 0 0,-2-1 1 0 0,0 1-1 0 0,-3 0 0 0 0,-1 6-40 0 0,-3 48-26 0 0,-12 62-76 0 0,-15 14-169 0 0,-24-43 55 0 0,54-113 182 0 0,0 0-1 0 0,-1 0 1 0 0,0 0-1 0 0,0-1 1 0 0,-1 0-1 0 0,0 0 0 0 0,0 0 1 0 0,0-1-1 0 0,-1 0 1 0 0,0 0-1 0 0,0 0 1 0 0,0-1-1 0 0,-1 0 0 0 0,1 0 1 0 0,-1-1-1 0 0,0 0 1 0 0,0-1-1 0 0,0 0 1 0 0,0 0-1 0 0,0 0 0 0 0,-1-1 1 0 0,1 0-1 0 0,0-1 1 0 0,-1 0-1 0 0,1 0 1 0 0,-2-1 34 0 0,7-1-22 0 0,-1 1 1 0 0,1-1 0 0 0,-1-1 0 0 0,1 1-1 0 0,0 0 1 0 0,0-1 0 0 0,0 1 0 0 0,0-1 0 0 0,1 0-1 0 0,-1 0 1 0 0,1 0 0 0 0,-1-1 0 0 0,1 1 0 0 0,0 0-1 0 0,0-1 1 0 0,1 0 0 0 0,-1 1 0 0 0,1-1-1 0 0,0 0 1 0 0,0 0 0 0 0,0 0 21 0 0,-5-11-124 0 0,-15-103-2127 0 0,13 46-7750 0 0,4 53-1307 0 0</inkml:trace>
  <inkml:trace contextRef="#ctx0" brushRef="#br0" timeOffset="30179.655">22942 1149 0 0 0,'0'0'1699'0'0,"0"0"100"0"0,0 0-28 0 0,0 0-145 0 0,0 0-157 0 0,0 0-120 0 0,0 0-64 0 0,0 0-30 0 0,0 0-30 0 0,0 0-49 0 0,0 0-113 0 0,0-7 3530 0 0,-10 106-1345 0 0,-24 45-2677 0 0,21-108-438 0 0,1 1-2889 0 0,11-31-472 0 0,1-4-5933 0 0,0-2 44 0 0</inkml:trace>
  <inkml:trace contextRef="#ctx0" brushRef="#br0" timeOffset="33508.956">2341 2765 4105 0 0,'0'0'1672'0'0,"0"0"57"0"0,0 0 99 0 0,0 0-42 0 0,0 0-257 0 0,0 0-270 0 0,0 0-149 0 0,0 0-66 0 0,0 0-46 0 0,30-8-82 0 0,95-29-79 0 0,-44-2 693 0 0,-64 23-1107 0 0,108-101 1177 0 0,-115 105-1538 0 0,1-1-1 0 0,-2-1 1 0 0,1 1 0 0 0,-2-1-1 0 0,0-1 1 0 0,-1 0-1 0 0,0 0 1 0 0,-1 0 0 0 0,-1-1-1 0 0,-1 1 1 0 0,0-1-1 0 0,0 0 1 0 0,-2-1 0 0 0,0 1-1 0 0,-1-8-61 0 0,-1 16 10 0 0,1 7-14 0 0,-1-1 1 0 0,1 0 0 0 0,-1 1-1 0 0,0-1 1 0 0,0 0 0 0 0,0 0 0 0 0,0 0-1 0 0,0 1 1 0 0,0-1 0 0 0,0 0 0 0 0,0 0-1 0 0,-1 1 1 0 0,1-1 0 0 0,-1 0-1 0 0,1 0 1 0 0,-1 1 0 0 0,0-1 0 0 0,0 1-1 0 0,1-1 1 0 0,-1 0 0 0 0,0 1 0 0 0,0 0-1 0 0,-1-1 1 0 0,1 1 0 0 0,0 0 0 0 0,0-1-1 0 0,-1 1 1 0 0,1 0 0 0 0,-1 0-1 0 0,1 0 1 0 0,-1 0 0 0 0,1 0 0 0 0,-2 0 3 0 0,-4 2-46 0 0,0 0 1 0 0,1 0 0 0 0,-1 1 0 0 0,1-1 0 0 0,0 2 0 0 0,0-1 0 0 0,-1 1-1 0 0,1 0 1 0 0,1 0 0 0 0,-1 0 0 0 0,0 1 0 0 0,1 0 0 0 0,0 0-1 0 0,0 0 1 0 0,0 1 0 0 0,0 0 0 0 0,1 0 0 0 0,0 0 0 0 0,0 0 0 0 0,0 1-1 0 0,1 0 1 0 0,-1-1 0 0 0,1 1 0 0 0,1 1 0 0 0,-1-1 0 0 0,1 0-1 0 0,0 0 1 0 0,-1 7 45 0 0,2-9 5 0 0,0 0 1 0 0,0 0-1 0 0,0 0 0 0 0,0 0 0 0 0,1 0 0 0 0,-1 1 0 0 0,1-1 0 0 0,0 0 0 0 0,1 0 1 0 0,-1 1-1 0 0,1-1 0 0 0,-1 0 0 0 0,1 0 0 0 0,0 0 0 0 0,1 0 0 0 0,-1 0 0 0 0,1 0 1 0 0,0 0-1 0 0,0 0 0 0 0,0-1 0 0 0,0 1 0 0 0,1-1 0 0 0,-1 1 0 0 0,1-1 0 0 0,0 0 1 0 0,0 0-1 0 0,0 0 0 0 0,1-1 0 0 0,-1 1 0 0 0,0-1 0 0 0,1 1 0 0 0,0-1 0 0 0,0-1 1 0 0,-1 1-1 0 0,1 0 0 0 0,0-1 0 0 0,0 0 0 0 0,0 1 0 0 0,1-2 0 0 0,-1 1 0 0 0,0 0 1 0 0,0-1-1 0 0,1 0 0 0 0,0 0-5 0 0,22 1 118 0 0,-1 0-1 0 0,1-2 1 0 0,0-1 0 0 0,0-2 0 0 0,-1 0 0 0 0,0-2 0 0 0,0 0-1 0 0,0-2 1 0 0,-1-1 0 0 0,0-1 0 0 0,1-2-118 0 0,-26 12 14 0 0,0 0 0 0 0,0 1 0 0 0,0-1 0 0 0,1 0 0 0 0,-1 1 1 0 0,0-1-1 0 0,0 0 0 0 0,0 1 0 0 0,0-1 0 0 0,0 0 0 0 0,0 1 0 0 0,1-1 0 0 0,-1 0 0 0 0,0 1 0 0 0,0-1 0 0 0,1 0 0 0 0,-1 0 1 0 0,0 0-1 0 0,0 1 0 0 0,1-1 0 0 0,-1 0 0 0 0,0 0 0 0 0,1 0 0 0 0,-1 1 0 0 0,0-1 0 0 0,1 0 0 0 0,-1 0 0 0 0,0 0 1 0 0,1 0-1 0 0,-1 0 0 0 0,0 0 0 0 0,1 0 0 0 0,-1 0 0 0 0,0 0 0 0 0,1 0-14 0 0,-12 14-1 0 0,-5 10 36 0 0,13-21-40 0 0,0 0 1 0 0,0 0-1 0 0,0 0 1 0 0,0 0 0 0 0,1 0-1 0 0,-1 0 1 0 0,1 1 0 0 0,0-1-1 0 0,0 1 1 0 0,0 0 0 0 0,1 0-1 0 0,-1 0 1 0 0,1-1 0 0 0,0 1-1 0 0,0 0 1 0 0,0 1-1 0 0,1-1 1 0 0,-1 0 0 0 0,1 0-1 0 0,0 0 1 0 0,0 0 0 0 0,0 0-1 0 0,1 0 1 0 0,0 1 0 0 0,-1-1-1 0 0,1 0 1 0 0,1 0-1 0 0,-1 0 1 0 0,2 2 4 0 0,69 50-20 0 0,-62-48 42 0 0,0-2-1 0 0,1 0 1 0 0,0 0 0 0 0,0-1-1 0 0,1 0 1 0 0,0-1 0 0 0,-1 0-1 0 0,1-1 1 0 0,1 0 0 0 0,-1-1-1 0 0,0 0 1 0 0,0-1 0 0 0,1 0-1 0 0,-1-1 1 0 0,1-1 0 0 0,0 0-22 0 0,-1-3 64 0 0,0 0 0 0 0,-1 0 0 0 0,0-1 0 0 0,0 0 0 0 0,0-1 0 0 0,-1-1 0 0 0,1 1 0 0 0,-2-2 0 0 0,6-3-64 0 0,6-5 111 0 0,-6 5-36 0 0,-1 0 0 0 0,-1 0 0 0 0,0-2 0 0 0,-1 1 0 0 0,0-2 1 0 0,-1 0-1 0 0,0 0 0 0 0,-1-1 0 0 0,-1 0 0 0 0,-1 0 0 0 0,4-9-75 0 0,-9 19 16 0 0,-1 0 0 0 0,1 0-1 0 0,-1-1 1 0 0,0 1-1 0 0,0-1 1 0 0,-1 1-1 0 0,0-1 1 0 0,0 0-1 0 0,0 0 1 0 0,-1 1-1 0 0,0-1 1 0 0,0 0-1 0 0,0 0 1 0 0,-1-1-16 0 0,-1 5-34 0 0,-1 0 0 0 0,1 0-1 0 0,-1 0 1 0 0,1 1 0 0 0,-1-1 0 0 0,0 1 0 0 0,0-1 0 0 0,0 1-1 0 0,0 0 1 0 0,0 0 0 0 0,0 0 0 0 0,0 1 0 0 0,0-1 0 0 0,0 1-1 0 0,0-1 1 0 0,0 1 0 0 0,0 0 0 0 0,-1 0 0 0 0,1 1-1 0 0,0-1 1 0 0,0 1 0 0 0,0-1 0 0 0,0 1 0 0 0,0 0 0 0 0,0 0-1 0 0,0 0 1 0 0,0 1 0 0 0,0-1 0 0 0,-2 2 34 0 0,-2 1-54 0 0,0 1 0 0 0,1-1 0 0 0,-1 1 0 0 0,1 0 0 0 0,0 1 0 0 0,0 0 0 0 0,1 0 0 0 0,-1 0 0 0 0,1 0 0 0 0,1 1 1 0 0,-1 0-1 0 0,1 0 0 0 0,0 0 0 0 0,1 0 0 0 0,0 1 0 0 0,0 0 0 0 0,0-1 0 0 0,1 1 0 0 0,0 0 0 0 0,1 0 0 0 0,0 0 0 0 0,0 8 54 0 0,1-11-10 0 0,0 0-1 0 0,0 0 0 0 0,1 0 1 0 0,-1 0-1 0 0,1 0 1 0 0,1 0-1 0 0,-1 0 1 0 0,1 0-1 0 0,0-1 0 0 0,0 1 1 0 0,0-1-1 0 0,0 1 1 0 0,1-1-1 0 0,0 0 1 0 0,0 0-1 0 0,0 0 0 0 0,0 0 1 0 0,1 0-1 0 0,-1-1 1 0 0,1 0-1 0 0,0 1 1 0 0,0-1-1 0 0,0-1 0 0 0,1 1 1 0 0,-1-1-1 0 0,2 1 11 0 0,6 3 51 0 0,0 0 0 0 0,0-1 0 0 0,1-1 0 0 0,-1 0 0 0 0,1 0 0 0 0,0-2 0 0 0,0 1 0 0 0,0-2 0 0 0,1 0 0 0 0,-1 0 0 0 0,0-1 0 0 0,0-1 0 0 0,1 0 0 0 0,-1-1 0 0 0,0 0 1 0 0,0-1-1 0 0,0-1 0 0 0,-1 0 0 0 0,1 0 0 0 0,-1-2-51 0 0,166-84 652 0 0,-175 88-651 0 0,0 0 1 0 0,0 0-1 0 0,1 0 0 0 0,-1 0 1 0 0,1 1-1 0 0,0 0 1 0 0,-1 0-1 0 0,1 0 0 0 0,0 0 1 0 0,0 0-1 0 0,0 1 1 0 0,0 0-1 0 0,-1 0 1 0 0,1 0-1 0 0,0 0 0 0 0,3 1-1 0 0,7 54 3 0 0,-14-43 11 0 0,1-6-10 0 0,0 0 0 0 0,0 0-1 0 0,-1 0 1 0 0,0-1 0 0 0,0 1 0 0 0,0 0-1 0 0,-1 0 1 0 0,0 0 0 0 0,0 0-1 0 0,-1-1 1 0 0,1 1 0 0 0,-1-1-1 0 0,0 1 1 0 0,-1-1 0 0 0,1 1-1 0 0,-1-1 1 0 0,0 0 0 0 0,0 0 0 0 0,-1-1-1 0 0,0 1 1 0 0,1-1 0 0 0,-1 1-1 0 0,-1-1 1 0 0,1-1 0 0 0,-4 4-4 0 0,3-5-32 0 0,0 1 0 0 0,0 0 0 0 0,-1-1 0 0 0,1 0 0 0 0,-1-1 0 0 0,1 1 0 0 0,-1-1 0 0 0,0 0 1 0 0,1 0-1 0 0,-1-1 0 0 0,0 1 0 0 0,0-1 0 0 0,0-1 0 0 0,-3 0 32 0 0,7 1-28 0 0,1-1 1 0 0,0 1-1 0 0,0-1 1 0 0,0 1-1 0 0,-1-1 1 0 0,1 0-1 0 0,0 1 1 0 0,0-1-1 0 0,0 0 1 0 0,0 0-1 0 0,0 0 1 0 0,0 0-1 0 0,1 0 1 0 0,-1 0-1 0 0,0 0 0 0 0,0 0 1 0 0,1 0-1 0 0,-1 0 1 0 0,1-1-1 0 0,-1 1 1 0 0,1 0-1 0 0,-1 0 1 0 0,1-1-1 0 0,0 1 1 0 0,-1 0-1 0 0,1 0 1 0 0,0-1-1 0 0,0 1 1 0 0,0 0-1 0 0,0-1 0 0 0,0 1 1 0 0,0 0-1 0 0,1-1 1 0 0,-1 1-1 0 0,0 0 1 0 0,1 0-1 0 0,-1-1 1 0 0,1 1-1 0 0,-1 0 1 0 0,1 0-1 0 0,-1 0 1 0 0,1 0-1 0 0,0 0 1 0 0,0-1-1 0 0,0 1 0 0 0,-1 1 1 0 0,1-1-1 0 0,0 0 1 0 0,0 0-1 0 0,0 0 1 0 0,0 0-1 0 0,1 1 1 0 0,-1-1-1 0 0,0 0 1 0 0,0 1-1 0 0,0-1 1 0 0,1 1-1 0 0,-1-1 1 0 0,0 1-1 0 0,0 0 0 0 0,1 0 1 0 0,-1-1 27 0 0,99 3-307 0 0,-85 2 430 0 0,0-1 0 0 0,0-1 0 0 0,0 0-1 0 0,0-1 1 0 0,0 0 0 0 0,1-1 0 0 0,-1-1-1 0 0,0-1 1 0 0,0 0 0 0 0,0-1 0 0 0,0-1 0 0 0,0 0-1 0 0,-1-1 1 0 0,1 0 0 0 0,6-4-123 0 0,24-15 284 0 0,-1-1-1 0 0,-1-3 1 0 0,-1-1-1 0 0,-1-2 1 0 0,-2-2 0 0 0,-2-1-1 0 0,-1-2 1 0 0,-1-2-1 0 0,5-10-283 0 0,-25 30 25 0 0,-1-1-1 0 0,-1 0 0 0 0,0-1 0 0 0,-2 0 0 0 0,0-1 0 0 0,-1-1 0 0 0,-1 1 0 0 0,-1-2 0 0 0,-1 1 1 0 0,-1-1-1 0 0,-1 0 0 0 0,-1 0 0 0 0,-1-5-24 0 0,-3 2-15 0 0,2 18-5 0 0,-1 0 0 0 0,0 1 0 0 0,-1-1 1 0 0,0 0-1 0 0,0 0 0 0 0,-1 0 0 0 0,0 0 0 0 0,0 1 0 0 0,0-1 0 0 0,-1 0 0 0 0,-1 1 1 0 0,1 0-1 0 0,-1-1 0 0 0,0 1 0 0 0,-1 0 0 0 0,0 0 0 0 0,0 1 0 0 0,0-1 0 0 0,-1 1 1 0 0,0 0-1 0 0,0 0 0 0 0,-6-5 20 0 0,6 10-36 0 0,0 0 1 0 0,0 0-1 0 0,0 0 1 0 0,0 0-1 0 0,-1 1 1 0 0,1 0-1 0 0,0 0 1 0 0,0 1-1 0 0,0-1 1 0 0,-1 1-1 0 0,1 0 1 0 0,0 0-1 0 0,0 1 1 0 0,0-1-1 0 0,0 1 1 0 0,1 0-1 0 0,-1 1 1 0 0,1-1-1 0 0,-1 1 1 0 0,1 0-1 0 0,0 0 1 0 0,0 0-1 0 0,0 1 1 0 0,0-1-1 0 0,0 1 1 0 0,1 0-1 0 0,0 0 1 0 0,0 0-1 0 0,0 1 1 0 0,0-1-1 0 0,0 1 1 0 0,1-1-1 0 0,0 1 1 0 0,-1 3 35 0 0,-6 11-8 0 0,0 0 1 0 0,1 1-1 0 0,1 0 1 0 0,1 0-1 0 0,1 1 1 0 0,0 0-1 0 0,2-1 0 0 0,1 1 1 0 0,0 1-1 0 0,1-1 1 0 0,2 0-1 0 0,1 14 8 0 0,37 101 62 0 0,-22-103-44 0 0,1 0 1 0 0,1-1 0 0 0,2-1 0 0 0,2-1 0 0 0,0 0 0 0 0,2-2 0 0 0,3 1-19 0 0,31 33-52 0 0,-82-76-5232 0 0,-27-16-734 0 0,22 13-1869 0 0,15 13 1178 0 0</inkml:trace>
  <inkml:trace contextRef="#ctx0" brushRef="#br0" timeOffset="33698.911">4102 2294 10898 0 0,'0'0'3046'0'0,"0"0"-1029"0"0,0 0-596 0 0,0 0-64 0 0,0 0 38 0 0,0 0-118 0 0,0 0-225 0 0,0 0-229 0 0,38-9-212 0 0,122-26-139 0 0,-22 12 187 0 0,-112 19-556 0 0,285-39 884 0 0,-104 32-1380 0 0,-196 11 47 0 0,86 1-2826 0 0,-36 5-8155 0 0,-40-2 447 0 0</inkml:trace>
  <inkml:trace contextRef="#ctx0" brushRef="#br0" timeOffset="31630.915">816 2412 5097 0 0,'0'0'1388'0'0,"0"0"-43"0"0,0 0 26 0 0,0 0 125 0 0,0 0 151 0 0,0 0 20 0 0,0 0-153 0 0,0 0-202 0 0,0 0-269 0 0,0 0-295 0 0,0 0-243 0 0,-26-3-175 0 0,-80-6-89 0 0,103 8-226 0 0,1 1-1 0 0,-1 0 1 0 0,1 0 0 0 0,-1 0-1 0 0,1 0 1 0 0,-1 1-1 0 0,0-1 1 0 0,1 1-1 0 0,-1 0 1 0 0,1-1 0 0 0,-1 1-1 0 0,1 0 1 0 0,0 0-1 0 0,-1 1 1 0 0,1-1 0 0 0,0 0-1 0 0,0 1 1 0 0,0-1-1 0 0,0 1 1 0 0,0 0-1 0 0,0 0 1 0 0,0 0 0 0 0,1 0-1 0 0,-1 0 1 0 0,0 2-15 0 0,-6 6 87 0 0,0-5-16 0 0,1 1 0 0 0,0 0 0 0 0,0 0 0 0 0,1 1 1 0 0,-1 0-1 0 0,1 0 0 0 0,1 1 0 0 0,-1 0 0 0 0,1 0 0 0 0,1 0 0 0 0,0 0 0 0 0,0 1 0 0 0,0-1 0 0 0,1 1 0 0 0,1 0 0 0 0,-1 0 0 0 0,1 1 0 0 0,1-1 0 0 0,0 0 0 0 0,0 0 0 0 0,1 1 0 0 0,0 5-71 0 0,3-13 44 0 0,-1 0 0 0 0,1-1 0 0 0,0 1 0 0 0,0-1 0 0 0,0 0 0 0 0,0 0 0 0 0,0 0 0 0 0,0 0 0 0 0,0 0 0 0 0,0-1 0 0 0,0 1 0 0 0,0-1 0 0 0,0 0 0 0 0,0 0 0 0 0,1 0 0 0 0,-1 0 0 0 0,0-1 0 0 0,0 1 1 0 0,0-1-1 0 0,1 0-45 0 0,8-3 106 0 0,-1 0-1 0 0,0-1 0 0 0,0-1 1 0 0,-1 0-1 0 0,1 0 0 0 0,-1-1 1 0 0,-1 0-1 0 0,1 0 0 0 0,-1-1 0 0 0,8-9-104 0 0,152-132 304 0 0,-168 148-309 0 0,0 1 0 0 0,-1-1 0 0 0,1 1 0 0 0,0-1 0 0 0,-1 1 0 0 0,1 0 0 0 0,0-1 0 0 0,0 1 0 0 0,-1 0 0 0 0,1-1 0 0 0,0 1 0 0 0,0 0 0 0 0,0 0 0 0 0,-1 0 0 0 0,1-1 0 0 0,0 1 0 0 0,0 0 0 0 0,0 0-1 0 0,-1 0 1 0 0,1 1 0 0 0,0-1 0 0 0,0 0 0 0 0,0 0 0 0 0,0 0 0 0 0,-1 0 0 0 0,1 1 0 0 0,0-1 0 0 0,0 0 0 0 0,-1 1 0 0 0,1-1 0 0 0,0 1 0 0 0,-1-1 0 0 0,1 1 0 0 0,0-1 0 0 0,-1 1 0 0 0,1-1 0 0 0,-1 1 0 0 0,1 0-1 0 0,-1-1 1 0 0,1 1 0 0 0,-1 0 0 0 0,1-1 0 0 0,-1 1 0 0 0,0 0 0 0 0,1 0 0 0 0,-1 0 0 0 0,0-1 0 0 0,0 1 0 0 0,1 0 5 0 0,12 48 65 0 0,-10-36-40 0 0,4 11 20 0 0,-7-15-32 0 0,1-1 0 0 0,1 1 0 0 0,-1 0-1 0 0,1-1 1 0 0,1 0 0 0 0,0 1 0 0 0,0-1-1 0 0,0 0 1 0 0,1-1 0 0 0,0 1 0 0 0,1-1 0 0 0,0 1-1 0 0,0-1 1 0 0,0-1 0 0 0,1 1 0 0 0,0-1-1 0 0,0 0 1 0 0,1 0 0 0 0,0-1 0 0 0,0 1 0 0 0,0-2-1 0 0,0 1 1 0 0,1-1 0 0 0,0 0 0 0 0,0-1-1 0 0,1 1-12 0 0,2-4 90 0 0,1 0 0 0 0,-1-1-1 0 0,0-1 1 0 0,0 0-1 0 0,0 0 1 0 0,0-1-1 0 0,0 0 1 0 0,-1-1 0 0 0,1 0-1 0 0,-1-1 1 0 0,0 0-1 0 0,0-1 1 0 0,-1 0-1 0 0,1 0 1 0 0,-2-1 0 0 0,1 0-1 0 0,-1-1 1 0 0,0 0-1 0 0,0 0 1 0 0,-1-1-1 0 0,0 0 1 0 0,0 0 0 0 0,1-4-90 0 0,7-4 63 0 0,13-12 0 0 0,-2 0 1 0 0,-1-2 0 0 0,-2 0-1 0 0,0-2 1 0 0,-3 0 0 0 0,0-2 0 0 0,-3 0-1 0 0,-1-1 1 0 0,-1-1 0 0 0,-2 0-1 0 0,-2-1 1 0 0,-1 0 0 0 0,2-28-64 0 0,-9 38 6 0 0,0-6-17 0 0,0 1-1 0 0,-2-1 1 0 0,-2 0-1 0 0,-1 1 1 0 0,-1-1-1 0 0,-4-11 12 0 0,6 46-7 0 0,1-1 0 0 0,0 1 0 0 0,-1-1 0 0 0,1 1 0 0 0,-1-1 0 0 0,1 1-1 0 0,-1-1 1 0 0,1 0 0 0 0,-1 1 0 0 0,1-1 0 0 0,-1 0 0 0 0,1 0 0 0 0,-1 1 0 0 0,1-1 0 0 0,-1 0 0 0 0,0 0 0 0 0,1 0-1 0 0,-1 1 1 0 0,1-1 0 0 0,-1 0 0 0 0,0 0 0 0 0,1 0 0 0 0,-1 0 0 0 0,0 0 0 0 0,1 0 0 0 0,-1-1 0 0 0,1 1 0 0 0,-1 0 0 0 0,0 0-1 0 0,1 0 1 0 0,-1 0 0 0 0,1-1 0 0 0,-1 1 0 0 0,1 0 0 0 0,-1-1 0 0 0,1 1 0 0 0,-1 0 0 0 0,1-1 0 0 0,-1 1 0 0 0,1-1-1 0 0,-1 1 1 0 0,1 0 0 0 0,0-1 0 0 0,-1 1 0 0 0,1-1 0 0 0,0 0 0 0 0,-1 1 0 0 0,1-1 0 0 0,0 1 0 0 0,0-1 0 0 0,-1 1-1 0 0,1-1 1 0 0,0 0 0 0 0,0 1 0 0 0,0-1 0 0 0,0 1 0 0 0,0-1 7 0 0,-13 65-13 0 0,3 1 0 0 0,3 1 1 0 0,3-1-1 0 0,3 1 0 0 0,3 18 13 0 0,0-42 2 0 0,2 0 0 0 0,2 0 0 0 0,2 0-1 0 0,1-1 1 0 0,3 1-2 0 0,41 73-164 0 0,-41-98-1301 0 0,-11-16 723 0 0,-1-1-126 0 0,-8-1-2154 0 0,-23-6-3929 0 0,17 3 706 0 0,0-2-894 0 0</inkml:trace>
  <inkml:trace contextRef="#ctx0" brushRef="#br0" timeOffset="31884.411">1115 2265 14051 0 0,'0'0'2111'0'0,"0"0"-507"0"0,0 0-466 0 0,0 0-176 0 0,0 0-81 0 0,0 0-98 0 0,0 0-107 0 0,0 0-101 0 0,0 0-130 0 0,34-13-118 0 0,109-38-112 0 0,14 16 82 0 0,63 26-1604 0 0,-126 17-9211 0 0,-70-4-1386 0 0</inkml:trace>
  <inkml:trace contextRef="#ctx0" brushRef="#br0" timeOffset="35823.501">429 1779 3161 0 0,'0'0'333'0'0,"0"0"-464"0"0,0 0-367 0 0,0 0-13 0 0,0 0 168 0 0,0 0 280 0 0,0 0 147 0 0,0 0 56 0 0,0 0 27 0 0,0 0 21 0 0,34-7 30 0 0,111-18 10 0 0,255-50 2327 0 0,-66 50 1502 0 0,299 19-4057 0 0,-367 7 1359 0 0,1070 32 268 0 0,-410 26-1163 0 0,323 11 393 0 0,61-48-690 0 0,-46-38-512 0 0,-269-37 127 0 0,120-32 352 0 0,744 41-110 0 0,-441 58 268 0 0,-294 23-84 0 0,-310-19-147 0 0,-29-17 907 0 0,51-37-228 0 0,-500 16-514 0 0,877-43 803 0 0,255 20 344 0 0,15 71-1152 0 0,-135-23-534 0 0,-552-9-2355 0 0,-547 19-2285 0 0,-168-8-628 0 0,-41-3 324 0 0</inkml:trace>
  <inkml:trace contextRef="#ctx0" brushRef="#br0" timeOffset="42114.026">5224 2670 11162 0 0,'0'0'2764'0'0,"0"0"-1749"0"0,0 0-655 0 0,0 0 32 0 0,0 0 145 0 0,0 0 135 0 0,0 0 14 0 0,0 0-125 0 0,0 0-171 0 0,0 0-141 0 0,0 0-48 0 0,0 5 43 0 0,4 26 406 0 0,20-39 2841 0 0,17-45-2819 0 0,-40 52-589 0 0,-1 1 31 0 0,0 0 58 0 0,-7 19 496 0 0,-22 32-371 0 0,58-60-5075 0 0,-15-6 850 0 0,-4 6-1505 0 0,-1-2-5808 0 0</inkml:trace>
  <inkml:trace contextRef="#ctx0" brushRef="#br0" timeOffset="42502.827">5342 2323 11018 0 0,'0'0'2117'0'0,"0"0"-290"0"0,0 0-280 0 0,0 0-180 0 0,0 0-231 0 0,0 0-258 0 0,0 0-172 0 0,0 0-104 0 0,0 0-101 0 0,0 0-133 0 0,0 0-97 0 0,0 0-36 0 0,-9 12-39 0 0,-28 35-28 0 0,28-36-32 0 0,9-11-59 0 0,0 0-38 0 0,0 0-18 0 0,0 0-43 0 0,22-22 59 0 0,30-57 490 0 0,-38 63-122 0 0,-14 16-210 0 0,0 0 5 0 0,0 0-33 0 0,-8 8-274 0 0,-25 23-1640 0 0,19-16-4058 0 0,14-14-1106 0 0,0-1-3238 0 0</inkml:trace>
</inkml:ink>
</file>

<file path=ppt/ink/ink8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3777 0 0,'0'0'2071'0'0,"0"0"-75"0"0,0 0-34 0 0,0 0-12 0 0,0 0-139 0 0,0 0-280 0 0,0 0-291 0 0,0 0-237 0 0,0 0-153 0 0,0 0-112 0 0,0 0-32 0 0,0 0-21 0 0,0 0-47 0 0,0 0-19 0 0,22 0 2041 0 0,111 0 255 0 0,93-25-1676 0 0,1 14-771 0 0,-226 11-461 0 0,-1 0 1 0 0,0 0-18 0 0,0 0-45 0 0,0 0-68 0 0,0 0-62 0 0,0 0-98 0 0,0 0-118 0 0,-22 0-12785 0 0,17 3 6617 0 0,-1 1-1493 0 0</inkml:trace>
</inkml:ink>
</file>

<file path=ppt/ink/ink8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12467 0 0,'0'0'4126'0'0,"0"0"-2410"0"0,0 0-809 0 0,0 0 88 0 0,0 0 199 0 0,0 0 73 0 0,0 0-134 0 0,0 0-185 0 0,0 0-169 0 0,0 0-145 0 0,32 1-104 0 0,102 3-79 0 0,-4-9 533 0 0,164 5-1390 0 0,-244-7-3034 0 0,-20-4-4233 0 0,-21 7-1385 0 0</inkml:trace>
</inkml:ink>
</file>

<file path=ppt/ink/ink8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5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9 339 4881 0 0,'0'0'1952'0'0,"0"0"-399"0"0,0 0-148 0 0,0 0 60 0 0,0 0 100 0 0,0 0 17 0 0,0 0-92 0 0,0 0-191 0 0,0 0-280 0 0,0 0-253 0 0,0 0-201 0 0,-2-11-129 0 0,-5-33-42 0 0,7 41-338 0 0,0 1-1 0 0,1-1 0 0 0,-1 0 0 0 0,1 0 0 0 0,-1 0 1 0 0,1 1-1 0 0,0-1 0 0 0,0 0 0 0 0,0 1 0 0 0,0-1 1 0 0,1 1-1 0 0,-1-1 0 0 0,1 1 0 0 0,-1 0 0 0 0,1 0 1 0 0,0-1-1 0 0,0 1 0 0 0,0 0 0 0 0,0 0 0 0 0,0 1 1 0 0,0-1-1 0 0,1 0-55 0 0,10-10 423 0 0,1-2-205 0 0,1 1 1 0 0,0 0-1 0 0,1 1 0 0 0,0 1 0 0 0,1 1 1 0 0,0 0-1 0 0,1 1 0 0 0,0 1 0 0 0,7-2-218 0 0,101 3 577 0 0,-118 10-534 0 0,0 0 0 0 0,0 0 0 0 0,-1 1 1 0 0,0 0-1 0 0,1 0 0 0 0,-1 1 0 0 0,-1-1 1 0 0,1 2-1 0 0,-1-1 0 0 0,0 1 0 0 0,0 0 1 0 0,-1 0-1 0 0,1 0 0 0 0,2 6-43 0 0,33 95 654 0 0,-38-57-562 0 0,-3 0 0 0 0,-2-1 1 0 0,-2 1-1 0 0,-2-1 1 0 0,-2 1-1 0 0,-3-2 0 0 0,-1 0 1 0 0,-3 0-1 0 0,-2-1 1 0 0,-4 4-93 0 0,-15 57 74 0 0,-34 59 77 0 0,45-110-38 0 0,25-57-79 0 0,0 0 24 0 0,0 0 40 0 0,0 0 45 0 0,0-19 563 0 0,26-88-411 0 0,23-29-290 0 0,27-14 1 0 0,-29 59-16 0 0,5 2 0 0 0,34-43 10 0 0,7 33-88 0 0,-93 98 80 0 0,1 0 1 0 0,0 0-1 0 0,0 0 1 0 0,0 0-1 0 0,0 1 1 0 0,0-1 0 0 0,0 0-1 0 0,0 1 1 0 0,0-1-1 0 0,0 0 1 0 0,0 1-1 0 0,1 0 1 0 0,-1-1-1 0 0,0 1 1 0 0,0 0-1 0 0,0-1 1 0 0,1 1-1 0 0,-1 0 1 0 0,0 0 0 0 0,0 0-1 0 0,0 0 1 0 0,1 0-1 0 0,-1 0 1 0 0,0 0-1 0 0,0 1 1 0 0,1-1-1 0 0,-1 0 1 0 0,0 1-1 0 0,0-1 1 0 0,0 1-1 0 0,0-1 1 0 0,0 1 0 0 0,0 0-1 0 0,0-1 1 0 0,0 1-1 0 0,0 0 1 0 0,0 0-1 0 0,0 0 1 0 0,0 0-1 0 0,0-1 1 0 0,-1 1-1 0 0,1 0 1 0 0,0 0 0 0 0,-1 1-1 0 0,1-1 1 0 0,0 0-1 0 0,-1 0 1 0 0,0 0-1 0 0,1 1 8 0 0,12 61 84 0 0,-13-44-54 0 0,1 7-10 0 0,-1 1 1 0 0,-1-1-1 0 0,-2 0 0 0 0,0 0 1 0 0,-2 0-1 0 0,-1 0 0 0 0,-2 6-20 0 0,-20 71 39 0 0,-14 37-11 0 0,33-63-239 0 0,9-76 154 0 0,0-1 4 0 0,0 0 7 0 0,9-16-96 0 0,137-201 202 0 0,45-61-123 0 0,-75 146-9 0 0,-116 132 67 0 0,0-1-1 0 0,0 1 1 0 0,0-1 0 0 0,0 1 0 0 0,1-1-1 0 0,-1 1 1 0 0,0 0 0 0 0,0-1-1 0 0,0 1 1 0 0,1 0 0 0 0,-1-1 0 0 0,0 1-1 0 0,1 0 1 0 0,-1-1 0 0 0,0 1-1 0 0,1 0 1 0 0,-1-1 0 0 0,0 1 0 0 0,1 0-1 0 0,-1 0 1 0 0,0 0 0 0 0,1-1-1 0 0,-1 1 1 0 0,1 0 0 0 0,-1 0 0 0 0,0 0-1 0 0,1 0 1 0 0,-1 0 0 0 0,1 0-1 0 0,-1 0 1 0 0,1 0 0 0 0,-1 0 0 0 0,0 0-1 0 0,1 0 1 0 0,-1 0 0 0 0,1 0 0 0 0,-1 0-1 0 0,1 0 1 0 0,-1 0 0 0 0,0 0-1 0 0,1 1 1 0 0,-1-1 0 0 0,1 0 0 0 0,-1 0-1 0 0,0 0 1 0 0,1 1 0 0 0,-1-1-1 0 0,0 0 1 0 0,1 1 0 0 0,-1-1 0 0 0,0 0-1 0 0,1 1 1 0 0,-1-1 0 0 0,0 0-1 0 0,0 1 1 0 0,0-1 0 0 0,1 0 0 0 0,-1 1-1 0 0,0-1 1 0 0,0 1 0 0 0,0-1-1 0 0,0 0 1 0 0,0 1 0 0 0,1-1 0 0 0,-1 1-1 0 0,0-1 1 0 0,0 1 0 0 0,0-1 0 0 0,0 0-1 0 0,0 1 6 0 0,-2 37-12 0 0,2-32 49 0 0,-51 251 215 0 0,11-28-114 0 0,35-108-132 0 0,8-112-686 0 0,13-24-7538 0 0,-8 6 7806 0 0,51-63-14540 0 0,-45 60 11481 0 0</inkml:trace>
  <inkml:trace contextRef="#ctx0" brushRef="#br0" timeOffset="628.631">1626 471 2345 0 0,'0'0'2936'0'0,"0"0"-470"0"0,0 0-191 0 0,0 0-4 0 0,0 0-129 0 0,0 0-152 0 0,0 0-168 0 0,0 0-227 0 0,0 0-283 0 0,0 0-276 0 0,0 0-300 0 0,0 0-228 0 0,-5 3-134 0 0,-22 13-98 0 0,1 2 0 0 0,1 0 0 0 0,0 2 0 0 0,2 1 0 0 0,0 1 0 0 0,-10 14-276 0 0,10-9 27 0 0,2 1-1 0 0,1 1 1 0 0,2 1 0 0 0,0 0-1 0 0,-12 33-26 0 0,25-50-31 0 0,-1 1 0 0 0,2 0 0 0 0,0 0-1 0 0,0 0 1 0 0,1 0 0 0 0,1 1 0 0 0,1-1-1 0 0,0 1 1 0 0,1 1 31 0 0,1-14-4 0 0,0 0-1 0 0,0 0 1 0 0,1-1 0 0 0,-1 1-1 0 0,1 0 1 0 0,0 0 0 0 0,-1-1-1 0 0,1 1 1 0 0,0-1 0 0 0,0 1-1 0 0,0-1 1 0 0,0 0 0 0 0,0 0-1 0 0,0 0 1 0 0,1 0-1 0 0,-1 0 1 0 0,0 0 0 0 0,1-1-1 0 0,-1 1 1 0 0,0-1 0 0 0,1 1-1 0 0,-1-1 1 0 0,0 0 0 0 0,1 0-1 0 0,-1 0 1 0 0,0 0 0 0 0,1-1-1 0 0,-1 1 1 0 0,1 0 0 0 0,-1-1-1 0 0,0 0 1 0 0,0 0-1 0 0,1 0 1 0 0,-1 0 0 0 0,0 0-1 0 0,0 0 1 0 0,0 0 0 0 0,0-1 4 0 0,121-115 813 0 0,-97 86-693 0 0,166-186 560 0 0,-164 183-525 0 0,-19 60-222 0 0,12 114 325 0 0,-14 345-121 0 0,-7-456-103 0 0,-2-1-1 0 0,-1 1 1 0 0,-2-1-1 0 0,0 0 1 0 0,-2 0-1 0 0,-1-1 1 0 0,-1 0-1 0 0,-2 0 1 0 0,0-1-1 0 0,-2 0 1 0 0,-1-1-1 0 0,0-1 1 0 0,-2 0-1 0 0,-1-1 1 0 0,-13 13-34 0 0,-68 66 99 0 0,83-91-66 0 0,10-7-13 0 0,0 0-1 0 0,0 0 1 0 0,-1 0-1 0 0,1-1 1 0 0,-1 0 0 0 0,0 0-1 0 0,0 0 1 0 0,0-1-1 0 0,0 0 1 0 0,0 0-1 0 0,-1-1 1 0 0,1 0 0 0 0,-5 1-20 0 0,8-4 0 0 0,1 1 0 0 0,-1-1 0 0 0,0 0 1 0 0,1 0-1 0 0,0-1 0 0 0,-1 1 1 0 0,1 0-1 0 0,0-1 0 0 0,0 1 0 0 0,0-1 1 0 0,1 0-1 0 0,-1 1 0 0 0,0-1 0 0 0,1 0 1 0 0,0 0-1 0 0,0 0 0 0 0,0 0 0 0 0,0 0 1 0 0,0-1-1 0 0,1 1 0 0 0,-1 0 1 0 0,1 0-1 0 0,0 0 0 0 0,0-1 0 0 0,0 1 1 0 0,0 0-1 0 0,1-2 0 0 0,-1 5-1 0 0,-1-22-22 0 0,1 0 0 0 0,0 0 0 0 0,2 0 0 0 0,1 0 0 0 0,0 0 0 0 0,2 1 0 0 0,0-1-1 0 0,1 1 1 0 0,3-3 23 0 0,14-30-545 0 0,2 2 0 0 0,3 0 1 0 0,1 2-1 0 0,3 1 0 0 0,16-17 545 0 0,2 0-3660 0 0,-17 23-5564 0 0,-27 34 5900 0 0,5-3-5679 0 0</inkml:trace>
  <inkml:trace contextRef="#ctx0" brushRef="#br0" timeOffset="1187.29">2150 0 16564 0 0,'0'0'1817'0'0,"0"0"-310"0"0,0 0-189 0 0,0 0-89 0 0,0 0-174 0 0,0 0-202 0 0,0 0-187 0 0,0 0-164 0 0,0 0-143 0 0,0 0-133 0 0,0 0-80 0 0,0 0-26 0 0,0 0 13 0 0,-8 12 14 0 0,-26 39 22 0 0,7 37 353 0 0,22-54-404 0 0,-42 227 198 0 0,20-1-238 0 0,12 80-142 0 0,54-351 80 0 0,77-78 130 0 0,-13 2-147 0 0,-4 17 24 0 0,-97 70-24 0 0,-1 0 0 0 0,0 1 1 0 0,1-1-1 0 0,-1 1 1 0 0,0-1-1 0 0,1 1 1 0 0,-1 0-1 0 0,0 0 0 0 0,0 0 1 0 0,0-1-1 0 0,1 1 1 0 0,-1 0-1 0 0,0 0 1 0 0,0 0-1 0 0,0 1 0 0 0,-1-1 1 0 0,1 0-1 0 0,0 0 1 0 0,0 0-1 0 0,-1 1 0 0 0,1-1 1 0 0,-1 0-1 0 0,1 1 1 0 0,-1-1-1 0 0,1 1 1 0 0,-1-1-1 0 0,0 0 0 0 0,0 1 1 0 0,1-1-1 0 0,-1 2 1 0 0,7 232 252 0 0,-6-147-450 0 0,9-74-3093 0 0,3-13-5808 0 0,-11-1 6232 0 0,2 0-8709 0 0</inkml:trace>
</inkml:ink>
</file>

<file path=ppt/ink/ink8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1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49 829 12371 0 0,'0'0'1377'0'0,"0"0"-361"0"0,0 0-126 0 0,0 0 57 0 0,0 0 2 0 0,0 0-38 0 0,0 0-88 0 0,0 0-128 0 0,0 0-106 0 0,0 0-68 0 0,0 0-32 0 0,0 0-22 0 0,34-13-50 0 0,105-39-91 0 0,-72 40 16 0 0,-64 13-320 0 0,0 0 0 0 0,0 0 0 0 0,0 1 0 0 0,0-1 0 0 0,0 1 0 0 0,0 0-1 0 0,-1 0 1 0 0,1 0 0 0 0,-1 0 0 0 0,1 0 0 0 0,-1 0 0 0 0,0 1 0 0 0,0-1-1 0 0,0 1 1 0 0,0-1 0 0 0,0 1 0 0 0,-1 0 0 0 0,1 0 0 0 0,-1 0 0 0 0,1 0 0 0 0,-1 0-1 0 0,0 0 1 0 0,-1 0 0 0 0,1 0 0 0 0,0 0 0 0 0,-1 0 0 0 0,0 1 0 0 0,1-1 0 0 0,-1 0-1 0 0,-1 0 1 0 0,1 1 0 0 0,0-1 0 0 0,-1 0 0 0 0,0 0 0 0 0,1 0 0 0 0,-1 0-1 0 0,-1 0 1 0 0,1 0 0 0 0,0 0 0 0 0,-2 3-22 0 0,-114 148 494 0 0,76-106-428 0 0,-51 62 274 0 0,65-65 156 0 0,25-33-347 0 0,2-10-125 0 0,-1-1-1 0 0,0 1 1 0 0,1-1-1 0 0,-1 1 1 0 0,1 0-1 0 0,-1-1 1 0 0,1 1-1 0 0,0 0 1 0 0,-1-1-1 0 0,1 1 1 0 0,0 0-1 0 0,0-1 1 0 0,1 1-1 0 0,-1 0 1 0 0,0-1-1 0 0,0 1 1 0 0,1 0-1 0 0,-1-1 1 0 0,1 1-1 0 0,-1-1 1 0 0,1 1-1 0 0,0 0 1 0 0,0-1-1 0 0,0 0 1 0 0,0 1-1 0 0,0-1 1 0 0,0 0-1 0 0,0 1 1 0 0,0-1-1 0 0,0 0 1 0 0,0 0-1 0 0,1 0 1 0 0,-1 0-1 0 0,1 0 1 0 0,-1 0-1 0 0,1 0 1 0 0,-1 0-1 0 0,1-1 1 0 0,-1 1-1 0 0,1-1 1 0 0,0 1-24 0 0,10 1 119 0 0,1-1 0 0 0,-1 0 1 0 0,1 0-1 0 0,-1-1 0 0 0,1-1 1 0 0,0 0-1 0 0,-1-1 0 0 0,0 0 1 0 0,1-1-1 0 0,-1 0 0 0 0,8-4-119 0 0,22-4 173 0 0,50-22 7 0 0,-84 23-2541 0 0,-10 6-2671 0 0,1-1-4410 0 0,1 2-1902 0 0</inkml:trace>
  <inkml:trace contextRef="#ctx0" brushRef="#br0" timeOffset="-870.016">274 0 7394 0 0,'0'0'1843'0'0,"0"0"-39"0"0,0 0-70 0 0,0 0 5 0 0,0 0-10 0 0,0 0-196 0 0,0 0-266 0 0,0 0-298 0 0,0 0-309 0 0,0 0-230 0 0,0 0-162 0 0,0 0-35 0 0,0 0 31 0 0,-1 9 42 0 0,6 233 1261 0 0,9-107-1335 0 0,-8-105-332 0 0,-4-9-517 0 0,-3-10-1094 0 0,5-1-3690 0 0,-4-8 3467 0 0,0-1-1600 0 0,0-1-3294 0 0,0 0 2981 0 0</inkml:trace>
  <inkml:trace contextRef="#ctx0" brushRef="#br0" timeOffset="-619.828">1 490 7954 0 0,'0'0'2554'0'0,"0"0"-879"0"0,0 0-548 0 0,0 0-122 0 0,0 0 59 0 0,0 0 49 0 0,0 0 7 0 0,0 0-20 0 0,0 0-106 0 0,0 0-150 0 0,0 0-129 0 0,0 0-81 0 0,26 7-64 0 0,82 20-89 0 0,-11-25 213 0 0,8-21-245 0 0,2 0-790 0 0,-33 14-2955 0 0,-62 9-278 0 0,-10 10-6134 0 0,-2-10 2534 0 0</inkml:trace>
  <inkml:trace contextRef="#ctx0" brushRef="#br0" timeOffset="1510.176">1060 354 4985 0 0,'0'0'1270'0'0,"0"0"-34"0"0,0 0 91 0 0,0 0 319 0 0,0 0 261 0 0,0 0-54 0 0,0 0-248 0 0,0 0-358 0 0,0 0-360 0 0,0 0-261 0 0,0 0-180 0 0,0 0-105 0 0,0 0-15 0 0,3-1 76 0 0,-1 4-314 0 0,-1-1 0 0 0,1 1 0 0 0,0 0 0 0 0,-1 0 0 0 0,1 0 0 0 0,-1 0 0 0 0,0 0-1 0 0,0 0 1 0 0,0 0 0 0 0,0 0 0 0 0,0 0 0 0 0,-1 0 0 0 0,0 0 0 0 0,1 1 0 0 0,-1-1 0 0 0,0 0 0 0 0,-1 0-1 0 0,1 0 1 0 0,0 1 0 0 0,-1-1 0 0 0,0 0 0 0 0,-1 2-88 0 0,2 13 163 0 0,-2 281 1101 0 0,0 1-831 0 0,-6-234-526 0 0,-7-54-3187 0 0,1-23-5809 0 0,11 4 3785 0 0,-1 3-828 0 0</inkml:trace>
  <inkml:trace contextRef="#ctx0" brushRef="#br0" timeOffset="1860.945">676 380 6001 0 0,'0'0'1727'0'0,"0"0"-142"0"0,0 0-68 0 0,0 0 8 0 0,0 0-16 0 0,0 0-116 0 0,0 0-245 0 0,0 0-304 0 0,0 0-239 0 0,0 0-94 0 0,0 0 13 0 0,0 0 97 0 0,0 0 53 0 0,14-3-12 0 0,46-5-47 0 0,-1 18 395 0 0,37 4-126 0 0,1-4 0 0 0,1-5 0 0 0,32-4-884 0 0,40-19 56 0 0,-130 18-2980 0 0,-42 15-1066 0 0,-29 24-7775 0 0,20-27 5265 0 0</inkml:trace>
  <inkml:trace contextRef="#ctx0" brushRef="#br0" timeOffset="2167.089">673 1168 10042 0 0,'0'0'2530'0'0,"0"0"-1390"0"0,0 0-488 0 0,0 0 209 0 0,0 0 324 0 0,0 0 175 0 0,0 0-45 0 0,0 0-197 0 0,0 0-195 0 0,0 0-142 0 0,0 0-95 0 0,0 0-38 0 0,27 4-23 0 0,89 16-28 0 0,3-16 715 0 0,61-29-293 0 0,6-12-2005 0 0,-185 37 651 0 0,50-14-2365 0 0,-35 7-2045 0 0,-4-1-5187 0 0,-8 4 1836 0 0</inkml:trace>
  <inkml:trace contextRef="#ctx0" brushRef="#br0" timeOffset="2616.042">632 155 7050 0 0,'0'0'1731'0'0,"0"0"-8"0"0,0 0 49 0 0,0 0-20 0 0,0 0-211 0 0,0 0-329 0 0,0 0-321 0 0,0 0-252 0 0,0 0-110 0 0,0 0 79 0 0,0 0 123 0 0,0 0 121 0 0,0 0 46 0 0,13 6-89 0 0,82 24 543 0 0,0-29-165 0 0,1-4-1 0 0,92-16-1186 0 0,-172 17-272 0 0,105-3-805 0 0,-83 13-2523 0 0,-1 9-3656 0 0,-22-9 806 0 0,-6-1-1358 0 0</inkml:trace>
  <inkml:trace contextRef="#ctx0" brushRef="#br0" timeOffset="3611.021">1355 1149 5049 0 0,'0'0'1008'0'0,"0"0"-314"0"0,0 0 131 0 0,0 0 376 0 0,0 0 296 0 0,0 0 68 0 0,0 0-106 0 0,0 0-177 0 0,0 0-123 0 0,0 0-29 0 0,0 0-23 0 0,0 0 9 0 0,0 0-6 0 0,15 8-66 0 0,44 23-117 0 0,-58-30-880 0 0,0-1 0 0 0,1 1 0 0 0,-1-1 0 0 0,1 1 0 0 0,-1-1 0 0 0,1 1 0 0 0,-1-1 0 0 0,1 0 0 0 0,-1 0 0 0 0,1 0 0 0 0,0 0 0 0 0,-1 0 0 0 0,1 0 0 0 0,-1 0 0 0 0,1 0 0 0 0,-1-1 0 0 0,1 1 0 0 0,-1-1 0 0 0,1 1 0 0 0,-1-1 0 0 0,1 1 0 0 0,-1-1 0 0 0,0 0 1 0 0,1 0-1 0 0,-1 1 0 0 0,0-1 0 0 0,0 0 0 0 0,1 0 0 0 0,0-2-47 0 0,1 0 140 0 0,117-90 1876 0 0,-20-11-1391 0 0,-80 79-572 0 0,-1 0 0 0 0,-1-1 0 0 0,-2 0 0 0 0,0-2 0 0 0,-2 0 1 0 0,-1-1-1 0 0,5-17-53 0 0,-10-29-100 0 0,-10 73 38 0 0,0 1 0 0 0,-1 0 1 0 0,1 0-1 0 0,-1 0 1 0 0,1 0-1 0 0,-1 0 0 0 0,1 0 1 0 0,-1 1-1 0 0,0-1 0 0 0,1 1 1 0 0,-1 0-1 0 0,0 0 1 0 0,1 0-1 0 0,-1 0 0 0 0,0 0 1 0 0,1 1-1 0 0,-1-1 0 0 0,0 1 1 0 0,-1 0 61 0 0,-6 5-101 0 0,0 0 1 0 0,1 1 0 0 0,-1 0-1 0 0,2 1 1 0 0,-1 0 0 0 0,1 0-1 0 0,0 1 1 0 0,1 0 0 0 0,-6 8 100 0 0,10-12-23 0 0,-8 8 2 0 0,1 0 1 0 0,0 1-1 0 0,1 0 0 0 0,1 0 0 0 0,0 1 0 0 0,1 0 0 0 0,1 1 1 0 0,0-1-1 0 0,1 1 0 0 0,0 0 0 0 0,2 0 0 0 0,0 1 1 0 0,-1 14 20 0 0,5-27 4 0 0,-1 1 0 0 0,1 0 0 0 0,0-1 1 0 0,0 1-1 0 0,1-1 0 0 0,-1 1 1 0 0,1-1-1 0 0,0 0 0 0 0,0 0 0 0 0,0 0 1 0 0,1 0-1 0 0,0 0 0 0 0,-1 0 1 0 0,1 0-1 0 0,0-1 0 0 0,1 0 0 0 0,-1 1 1 0 0,1-1-1 0 0,-1-1 0 0 0,1 1 1 0 0,0 0-1 0 0,0-1 0 0 0,0 0 0 0 0,4 2-4 0 0,110 27 362 0 0,-93-33-253 0 0,0-2-1 0 0,0 0 1 0 0,-1-2 0 0 0,1-1 0 0 0,-1-1 0 0 0,-1-1 0 0 0,0-1 0 0 0,0-1 0 0 0,-1-1 0 0 0,0-1 0 0 0,-1-1 0 0 0,0 0-1 0 0,-1-2 1 0 0,-1 0 0 0 0,1-3-109 0 0,-6 8 19 0 0,0 0-1 0 0,-1 0 0 0 0,0-1 0 0 0,-1-1 1 0 0,0 0-1 0 0,-1-1 0 0 0,0 0 0 0 0,-1-1 1 0 0,-1 0-1 0 0,-1 0 0 0 0,0-1 0 0 0,-1 0 1 0 0,4-14-19 0 0,-9 28-12 0 0,-2 1-1 0 0,1-1 1 0 0,0 0 0 0 0,0 0 0 0 0,-1 0 0 0 0,1 0 0 0 0,-1 0 0 0 0,1 0 0 0 0,-1 1 0 0 0,0-1-1 0 0,0 0 1 0 0,1 0 0 0 0,-2 0 0 0 0,1 0 0 0 0,0 0 0 0 0,0 0 0 0 0,-1 0 0 0 0,1 0 0 0 0,-1 0-1 0 0,1 0 1 0 0,-1 0 0 0 0,0 0 0 0 0,0 1 0 0 0,0-1 0 0 0,0 0 0 0 0,0 0 0 0 0,0 1 0 0 0,0-1-1 0 0,-1 1 1 0 0,1-1 0 0 0,0 1 0 0 0,-1 0 0 0 0,1-1 0 0 0,-1 1 0 0 0,0 0 0 0 0,1 0-1 0 0,-1 0 1 0 0,0 0 0 0 0,0 1 0 0 0,0-1 0 0 0,0 0 0 0 0,1 1 0 0 0,-1-1 0 0 0,0 1 0 0 0,0 0-1 0 0,0-1 1 0 0,0 1 0 0 0,-1 0 12 0 0,-7 2-64 0 0,1 1 1 0 0,0 0-1 0 0,0 1 0 0 0,0 0 0 0 0,1 0 0 0 0,-1 1 1 0 0,1 0-1 0 0,0 0 0 0 0,0 1 0 0 0,1 0 1 0 0,0 0-1 0 0,0 1 0 0 0,0-1 0 0 0,-2 6 64 0 0,-15 10-55 0 0,8-7 3 0 0,0 1 0 0 0,1 1-1 0 0,1 1 1 0 0,1 0 0 0 0,0 1 0 0 0,1 0 0 0 0,-3 9 52 0 0,13-24-15 0 0,-1-1 0 0 0,1 1 0 0 0,0 0 0 0 0,1 0 0 0 0,-1 0 0 0 0,1 1 0 0 0,-1-1 1 0 0,1 0-1 0 0,0 0 0 0 0,1 1 0 0 0,-1-1 0 0 0,1 0 0 0 0,0 1 0 0 0,0-1 1 0 0,0 1-1 0 0,1-1 0 0 0,0 0 0 0 0,-1 1 0 0 0,2-1 0 0 0,-1 0 0 0 0,0 0 0 0 0,1 1 1 0 0,0-1-1 0 0,0-1 0 0 0,0 1 0 0 0,0 0 0 0 0,0 0 0 0 0,1-1 0 0 0,0 1 0 0 0,0-1 1 0 0,0 0-1 0 0,0 0 0 0 0,2 2 15 0 0,5-1 37 0 0,1 0-1 0 0,-1 0 1 0 0,1-1 0 0 0,-1 0-1 0 0,1-1 1 0 0,0 0 0 0 0,0-1-1 0 0,0 0 1 0 0,0-1 0 0 0,0 0 0 0 0,0 0-1 0 0,0-1 1 0 0,0-1 0 0 0,0 0-1 0 0,0-1 1 0 0,0 0 0 0 0,-1 0 0 0 0,1-1-1 0 0,1-1-36 0 0,27-13 217 0 0,0-1 0 0 0,-2-2 0 0 0,0-2 1 0 0,9-8-218 0 0,-24 15 76 0 0,0-1 0 0 0,-1 0 0 0 0,-1-2 0 0 0,0 0 1 0 0,-2-1-1 0 0,14-20-76 0 0,-26 31-7 0 0,0 0 0 0 0,-1-1 1 0 0,0 0-1 0 0,-1-1 0 0 0,0 1 0 0 0,0-1 0 0 0,-1 1 1 0 0,-1-1-1 0 0,1 0 0 0 0,-2 0 0 0 0,0 0 1 0 0,0-3 6 0 0,-2 12-25 0 0,0 1 0 0 0,-1 0 1 0 0,1-1-1 0 0,0 1 0 0 0,0 0 1 0 0,-1 0-1 0 0,1 0 0 0 0,-1 0 1 0 0,1 0-1 0 0,-1 0 0 0 0,0 1 1 0 0,1-1-1 0 0,-1 0 0 0 0,0 1 1 0 0,1-1-1 0 0,-1 1 0 0 0,0 0 0 0 0,0 0 1 0 0,1-1-1 0 0,-1 1 0 0 0,0 0 1 0 0,0 1-1 0 0,0-1 0 0 0,1 0 1 0 0,-1 0-1 0 0,0 1 0 0 0,0-1 1 0 0,1 1-1 0 0,-1-1 0 0 0,0 1 1 0 0,1 0-1 0 0,-1 0 0 0 0,1 0 1 0 0,-1 0-1 0 0,1 0 0 0 0,-1 0 1 0 0,1 0-1 0 0,-1 1 25 0 0,-16 12-44 0 0,1 1-1 0 0,1 1 1 0 0,0 0-1 0 0,1 1 1 0 0,1 1-1 0 0,1 0 1 0 0,0 1-1 0 0,2 0 1 0 0,0 1-1 0 0,1 0 1 0 0,1 1-1 0 0,0 0 1 0 0,2 0-1 0 0,-2 14 45 0 0,7-30-14 0 0,0 0 0 0 0,0 0 0 0 0,1 0 0 0 0,-1 0 0 0 0,2 0-1 0 0,-1 0 1 0 0,0 1 0 0 0,1-1 0 0 0,0 0 0 0 0,0 1 0 0 0,1-1 0 0 0,-1 0-1 0 0,1 0 1 0 0,0 1 0 0 0,1-1 0 0 0,-1 0 0 0 0,1 0 0 0 0,0 0 0 0 0,0-1 0 0 0,1 1-1 0 0,-1 0 1 0 0,1-1 0 0 0,0 1 0 0 0,0-1 0 0 0,1 0 0 0 0,-1 0 0 0 0,1 0-1 0 0,0-1 1 0 0,0 1 0 0 0,0-1 0 0 0,1 0 0 0 0,-1 0 0 0 0,1 0 0 0 0,-1-1-1 0 0,6 2 15 0 0,-1-1-89 0 0,-1 0 0 0 0,1-1 0 0 0,0 0-1 0 0,0-1 1 0 0,0 0 0 0 0,0 0 0 0 0,1-1-1 0 0,-1 0 1 0 0,0-1 0 0 0,0 0 0 0 0,0 0-1 0 0,0-1 1 0 0,0 0 0 0 0,0-1 0 0 0,0 0 89 0 0,33-20-3657 0 0,-8-12-3954 0 0,-26 24 2096 0 0,0 3-422 0 0</inkml:trace>
  <inkml:trace contextRef="#ctx0" brushRef="#br0" timeOffset="3964.179">2695 398 13195 0 0,'0'0'1994'0'0,"0"0"-415"0"0,0 0-259 0 0,0 0-149 0 0,0 0-180 0 0,0 0-167 0 0,0 0-145 0 0,0 0-81 0 0,0 0-44 0 0,0 0-61 0 0,0 0-41 0 0,0 0-19 0 0,27-15-17 0 0,82-45-23 0 0,-100 54-295 0 0,-1 1-1 0 0,1 0 1 0 0,0 1 0 0 0,0 0-1 0 0,0 0 1 0 0,1 1 0 0 0,-1 0-1 0 0,1 0 1 0 0,0 1-1 0 0,9 0-97 0 0,-9 1 14 0 0,-9 0-16 0 0,0 1 0 0 0,0-1 1 0 0,0 0-1 0 0,0 1 0 0 0,0 0 1 0 0,0-1-1 0 0,0 1 0 0 0,1 0 1 0 0,-1-1-1 0 0,0 1 0 0 0,0 0 1 0 0,0 0-1 0 0,0 0 0 0 0,1 0 1 0 0,-1 0-1 0 0,0 0 0 0 0,0 0 1 0 0,0 0-1 0 0,0 1 0 0 0,1-1 1 0 0,-1 0-1 0 0,0 1 0 0 0,0-1 1 0 0,0 1-1 0 0,0-1 0 0 0,0 1 1 0 0,0 0-1 0 0,0-1 0 0 0,0 1 1 0 0,0 0-1 0 0,0 0 0 0 0,-1-1 1 0 0,1 1-1 0 0,0 0 0 0 0,0 0 1 0 0,-1 0-1 0 0,1 0 0 0 0,0 0 1 0 0,-1 0-1 0 0,1 0 0 0 0,-1 0 1 0 0,0 1-1 0 0,1-1 0 0 0,-1 0 1 0 0,0 0-1 0 0,0 0 0 0 0,1 0 1 0 0,-1 0-1 0 0,0 1 0 0 0,0-1 1 0 0,0 0-1 0 0,-1 1 2 0 0,0 6 14 0 0,0-1 1 0 0,-1 1 0 0 0,-1 0-1 0 0,1 0 1 0 0,-1-1 0 0 0,0 0-1 0 0,-1 1 1 0 0,0-1-1 0 0,0-1 1 0 0,-1 1 0 0 0,1 0-1 0 0,-1-1 1 0 0,-1 0-1 0 0,0 0-14 0 0,-26 39 72 0 0,13-16-48 0 0,12-20-19 0 0,0 0 0 0 0,1 1 0 0 0,0 0-1 0 0,0 0 1 0 0,1 0 0 0 0,1 1 0 0 0,0 0 0 0 0,0-1-1 0 0,1 1 1 0 0,0 1 0 0 0,1-1 0 0 0,0 0-1 0 0,1 1 1 0 0,0-1 0 0 0,1 6-5 0 0,2-14 10 0 0,0 1 0 0 0,0-1 0 0 0,1 0 0 0 0,-1 0 0 0 0,1 0 0 0 0,0 0 0 0 0,0-1 0 0 0,0 1 0 0 0,0-1 1 0 0,0 0-1 0 0,0 0 0 0 0,1 0 0 0 0,-1 0 0 0 0,1 0 0 0 0,-1-1 0 0 0,1 1 0 0 0,0-1 0 0 0,0 0 0 0 0,-1 0 0 0 0,1-1 0 0 0,0 1 0 0 0,0-1 0 0 0,0 0 0 0 0,0 0 0 0 0,0 0 0 0 0,2-1-10 0 0,75-3-206 0 0,-27-11-4290 0 0,-48 13 3002 0 0,7-2-2980 0 0,-5-1-1839 0 0,-3-1-3332 0 0</inkml:trace>
</inkml:ink>
</file>

<file path=ppt/ink/ink8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3385 0 0,'0'0'2448'0'0,"0"0"-454"0"0,0 0-263 0 0,0 0-65 0 0,0 0-90 0 0,0 0-233 0 0,0 0-300 0 0,0 0-292 0 0,0 0-254 0 0,0 0-179 0 0,0 0-32 0 0,0 0 100 0 0,0 0 157 0 0,9 2 139 0 0,293 26 4013 0 0,-63-25-4181 0 0,-239-3-778 0 0,0 0-150 0 0,-4-7-7343 0 0,-13 0-2098 0 0,9 7 4287 0 0</inkml:trace>
  <inkml:trace contextRef="#ctx0" brushRef="#br0" timeOffset="262.676">277 0 9978 0 0,'0'0'1809'0'0,"0"0"-612"0"0,0 0-411 0 0,0 0-56 0 0,0 0 216 0 0,0 0 162 0 0,0 0 55 0 0,0 0-33 0 0,0 0-222 0 0,0 0-231 0 0,0 0-133 0 0,0 0-78 0 0,4 34-66 0 0,12 104-64 0 0,0 96 296 0 0,-15-222-320 0 0,6 30-3157 0 0,-6-41 2612 0 0,-1 0 1 0 0,0 0 0 0 0,1 0-1 0 0,-1-1 1 0 0,1 1 0 0 0,0 0-1 0 0,-1 0 1 0 0,1-1 0 0 0,0 1-1 0 0,-1 0 1 0 0,1-1-1 0 0,0 1 1 0 0,0-1 0 0 0,0 1-1 0 0,-1-1 1 0 0,1 1 0 0 0,0-1-1 0 0,0 1 1 0 0,0-1 0 0 0,0 0-1 0 0,0 1 1 0 0,0-1 0 0 0,0 0-1 0 0,0 0 1 0 0,0 0-1 0 0,0 0 1 0 0,0 0 0 0 0,0 0-1 0 0,0 0 1 0 0,0 0 0 0 0,0 0-1 0 0,0-1 1 0 0,0 1 0 0 0,-1 0-1 0 0,1 0 1 0 0,0-1-1 0 0,0 1 1 0 0,0-1 0 0 0,0 1-1 0 0,0-1 233 0 0,27-16-8375 0 0,-20 10 5768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33.2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41 0,'-14'0,"0"0,2 0</inkml:trace>
</inkml:ink>
</file>

<file path=ppt/ink/ink8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57 13739 0 0,'0'0'1760'0'0,"0"0"-297"0"0,0 0-232 0 0,0 0-67 0 0,0 0-85 0 0,0 0-146 0 0,0 0-196 0 0,0 0-149 0 0,0 0-61 0 0,0 0-43 0 0,0 0-20 0 0,0 0 7 0 0,0 0-28 0 0,-7 33-55 0 0,-23 105-51 0 0,26-123-265 0 0,0-1-1 0 0,0 1 0 0 0,1-1 0 0 0,1 1 0 0 0,0 0-1 0 0,1 0 1 0 0,1 0 0 0 0,0 0 0 0 0,1 0 0 0 0,1 5-71 0 0,36 86 96 0 0,5-54-728 0 0,-42-51 358 0 0,1 0 1 0 0,-1 1 0 0 0,1-1 0 0 0,0 0 0 0 0,0-1 0 0 0,0 1-1 0 0,0 0 1 0 0,0-1 0 0 0,0 1 0 0 0,0-1 0 0 0,0 1 0 0 0,0-1 0 0 0,0 0-1 0 0,0 0 1 0 0,0 0 0 0 0,0 0 0 0 0,0 0 0 0 0,0 0 0 0 0,0 0-1 0 0,0-1 1 0 0,0 1 0 0 0,0-1 0 0 0,0 0 0 0 0,1 0 273 0 0,24-23-13399 0 0,-23 16 7372 0 0</inkml:trace>
  <inkml:trace contextRef="#ctx0" brushRef="#br0" timeOffset="255.212">1 525 10658 0 0,'0'0'2279'0'0,"0"0"-745"0"0,0 0-554 0 0,0 0-23 0 0,0 0 201 0 0,0 0 127 0 0,0 0 30 0 0,0 0-104 0 0,0 0-254 0 0,0 0-201 0 0,0 0-149 0 0,0 0-85 0 0,0 0-64 0 0,35 6-58 0 0,110 18-85 0 0,-57-25 40 0 0,-72-3-296 0 0,288-61-1333 0 0,-259 64-1907 0 0,-26 1-770 0 0,-17 0 3327 0 0,3 1-2998 0 0,-3 2-2341 0 0,1 0-1228 0 0</inkml:trace>
  <inkml:trace contextRef="#ctx0" brushRef="#br0" timeOffset="733.634">111 793 6073 0 0,'0'0'3709'0'0,"0"0"-1651"0"0,0 0-642 0 0,0 0 32 0 0,0 0 51 0 0,0 0-122 0 0,0 0-218 0 0,0 0-194 0 0,0 0-141 0 0,0 0-149 0 0,0 0-115 0 0,0 0-96 0 0,27-11-66 0 0,85-36-71 0 0,-50 32 138 0 0,58 12-101 0 0,-118 3-359 0 0,0 1-1 0 0,-1 0 1 0 0,1 0-1 0 0,0-1 1 0 0,0 1-1 0 0,-1 1 1 0 0,1-1-1 0 0,0 0 1 0 0,-1 0 0 0 0,1 1-1 0 0,-1-1 1 0 0,0 0-1 0 0,1 1 1 0 0,-1-1-1 0 0,0 1 1 0 0,0 0-1 0 0,0 0 1 0 0,0-1-1 0 0,0 1 1 0 0,0 0 0 0 0,-1 0-1 0 0,1 0 1 0 0,-1 0-1 0 0,1 0 1 0 0,-1 0-1 0 0,0-1 1 0 0,0 1-1 0 0,1 0 1 0 0,-1 0-1 0 0,-1 0 1 0 0,1 0 0 0 0,0 0-1 0 0,0 0 1 0 0,-1 0-1 0 0,1 0 1 0 0,-1 0-1 0 0,0 0 1 0 0,1 0-1 0 0,-1 0 1 0 0,0-1-1 0 0,0 1 1 0 0,0 0 0 0 0,0-1-1 0 0,-2 2-4 0 0,-81 86 310 0 0,-103 95 79 0 0,185-183-361 0 0,1 0 0 0 0,-1 1-1 0 0,1-1 1 0 0,-1 1 0 0 0,1-1 0 0 0,0 1 0 0 0,-1 0 0 0 0,1-1-1 0 0,0 1 1 0 0,0 0 0 0 0,0 0 0 0 0,1 0 0 0 0,-1 0 0 0 0,0 0 0 0 0,1 0-1 0 0,-1 0 1 0 0,1 0 0 0 0,-1 0 0 0 0,1 0 0 0 0,0 0 0 0 0,0 0-1 0 0,0 0 1 0 0,0 0 0 0 0,1 0 0 0 0,-1 1 0 0 0,0-1 0 0 0,1 0-1 0 0,0 0 1 0 0,-1 0 0 0 0,1 0 0 0 0,0-1 0 0 0,0 1 0 0 0,0 0-1 0 0,0 0 1 0 0,0 0 0 0 0,0-1 0 0 0,1 1 0 0 0,-1-1 0 0 0,1 1 0 0 0,-1-1-1 0 0,1 1 1 0 0,-1-1 0 0 0,1 0 0 0 0,0 0 0 0 0,0 0 0 0 0,-1 0-1 0 0,1 0 1 0 0,1 0-28 0 0,13 0 112 0 0,0-1-1 0 0,1 0 1 0 0,-1-1 0 0 0,0-1-1 0 0,1-1 1 0 0,-1 0 0 0 0,0-1-1 0 0,-1-1 1 0 0,1 0 0 0 0,-1-1-1 0 0,2-2-111 0 0,34-10-29 0 0,27-6-1341 0 0,-44 15-2172 0 0,6-3-8680 0 0,-30 9 2141 0 0</inkml:trace>
  <inkml:trace contextRef="#ctx0" brushRef="#br0" timeOffset="1435.811">787 974 13555 0 0,'0'0'1687'0'0,"0"0"-357"0"0,0 0-72 0 0,0 0 79 0 0,0 0 11 0 0,0 0-102 0 0,0 0-190 0 0,0 0-176 0 0,0 0-165 0 0,20-31-143 0 0,65-97-95 0 0,60-48 1070 0 0,-25 51-908 0 0,-76 95-695 0 0,-31 78-81 0 0,-19 146 45 0 0,6-191 90 0 0,0 0-1 0 0,0 0 1 0 0,0 0 0 0 0,1 0-1 0 0,-1 0 1 0 0,1 0 0 0 0,0-1-1 0 0,-1 1 1 0 0,1 0 0 0 0,1-1-1 0 0,-1 1 1 0 0,0 0 0 0 0,1-1-1 0 0,-1 1 1 0 0,1-1 0 0 0,0 0-1 0 0,0 0 1 0 0,0 0 0 0 0,0 0-1 0 0,0 0 1 0 0,0 0 0 0 0,1 0-1 0 0,-1 0 1 0 0,0-1 0 0 0,1 1-1 0 0,0-1 1 0 0,-1 0 0 0 0,1 0-1 0 0,0 0 1 0 0,-1 0 0 0 0,1 0-1 0 0,0-1 1 0 0,0 1 0 0 0,0-1-1 0 0,0 0 1 0 0,0 0 0 0 0,-1 0-1 0 0,1 0 1 0 0,0 0 0 0 0,0-1-1 0 0,0 1 1 0 0,0-1 0 0 0,0 0-1 0 0,-1 0 1 0 0,1 0 0 0 0,0 0-1 0 0,-1 0 1 0 0,1 0 0 0 0,-1-1-1 0 0,1 0 1 0 0,-1 1 0 0 0,0-1-1 0 0,1 0 1 0 0,-1 0 0 0 0,0-1 2 0 0,147-150-42 0 0,-30 9-130 0 0,-86 115 151 0 0,-32 28-3 0 0,-1 1-4 0 0,0 0-19 0 0,0 13-133 0 0,-11 111 335 0 0,8-105-200 0 0,0 0 0 0 0,0 1 0 0 0,2-1-1 0 0,1 1 1 0 0,0-1 0 0 0,1 1 0 0 0,4 17 45 0 0,32 26-3127 0 0,-17-49-714 0 0,2-7-3278 0 0,-13-6 887 0 0,-5 2-8 0 0</inkml:trace>
  <inkml:trace contextRef="#ctx0" brushRef="#br0" timeOffset="1868.317">1990 315 14259 0 0,'0'0'2397'0'0,"0"0"-638"0"0,0 0-351 0 0,0 0-183 0 0,0 0-275 0 0,0 0-282 0 0,0 0-242 0 0,0 0-150 0 0,0 0-46 0 0,0 0 4 0 0,0 0 18 0 0,0 0 35 0 0,0 0 25 0 0,-2 25-11 0 0,-6 83-30 0 0,19-32 147 0 0,-3-45-354 0 0,2-1 0 0 0,1 0-1 0 0,2-1 1 0 0,0 0-1 0 0,2-1 1 0 0,5 5-64 0 0,14 40 5 0 0,2-6 2 0 0,-16-22-156 0 0,-5-61 662 0 0,52-146 64 0 0,-13 48-466 0 0,53-112-95 0 0,-69 155-1427 0 0,-19 60-3000 0 0,-4 10-3267 0 0,-9 1 1559 0 0,-2 0-1397 0 0</inkml:trace>
  <inkml:trace contextRef="#ctx0" brushRef="#br0" timeOffset="2357.521">2703 94 8722 0 0,'0'0'2528'0'0,"0"0"-395"0"0,0 0-289 0 0,0 0-174 0 0,0 0-192 0 0,0 0-190 0 0,0 0-209 0 0,0 0-187 0 0,0 0-169 0 0,0 0-164 0 0,0 0-82 0 0,0 0-65 0 0,1-8-48 0 0,5-22-30 0 0,36-2 678 0 0,-28 27-901 0 0,1 1-1 0 0,-1 0 1 0 0,1 0 0 0 0,0 2 0 0 0,0 0 0 0 0,1 0 0 0 0,-1 2-1 0 0,0 0 1 0 0,13 1-111 0 0,-26 0 0 0 0,0-1-1 0 0,-1 1 0 0 0,1-1 1 0 0,-1 1-1 0 0,1-1 0 0 0,-1 1 1 0 0,1 0-1 0 0,-1 0 0 0 0,1 0 1 0 0,-1 0-1 0 0,0 0 0 0 0,1 0 1 0 0,-1 0-1 0 0,0 1 0 0 0,0-1 1 0 0,0 0-1 0 0,0 1 0 0 0,0-1 1 0 0,0 0-1 0 0,0 1 0 0 0,-1-1 1 0 0,1 1-1 0 0,0 0 0 0 0,-1-1 1 0 0,1 1-1 0 0,-1-1 0 0 0,0 1 1 0 0,1 0-1 0 0,-1-1 0 0 0,0 1 1 0 0,0 0-1 0 0,0 0 0 0 0,0-1 1 0 0,0 1-1 0 0,-1 0 0 0 0,1-1 1 0 0,0 1-1 0 0,-1-1 0 0 0,0 3 1 0 0,-25 63-2 0 0,-103 135 45 0 0,122-128 20 0 0,9-72-48 0 0,0 0 1 0 0,0 0 0 0 0,0 0-1 0 0,0 0 1 0 0,0 0 0 0 0,1 0 0 0 0,-1-1-1 0 0,1 1 1 0 0,-1-1 0 0 0,1 0-1 0 0,-1 1 1 0 0,1-1 0 0 0,0-1-1 0 0,0 1 1 0 0,0 0 0 0 0,-1-1 0 0 0,1 1-1 0 0,0-1 1 0 0,0 0 0 0 0,0 0-1 0 0,0 0 1 0 0,0 0 0 0 0,0 0-1 0 0,0-1 1 0 0,-1 1 0 0 0,2-1-16 0 0,5 0 49 0 0,114-38-377 0 0,-87 28-1303 0 0,-5 2-3103 0 0,-12 2-4264 0 0,-14 4-2358 0 0</inkml:trace>
  <inkml:trace contextRef="#ctx0" brushRef="#br0" timeOffset="8823.933">1968 50 0 0 0,'0'0'672'0'0,"0"0"512"0"0,0 0 123 0 0,0 0-21 0 0,0 0-8 0 0,0 0-17 0 0,0 0-34 0 0,0 0-52 0 0,-2 0-371 0 0,-3 0 9229 0 0,30 29-5572 0 0,46-14-3027 0 0,-66-15-1218 0 0,177 7 1128 0 0,-108 0-1164 0 0,-6 8 4 0 0,-57-7-80 0 0,47 3 45 0 0,-58-11-182 0 0,0 0 36 0 0,0 0 9 0 0,0 0 14 0 0,0 0 18 0 0,0 0-16 0 0,0 0 14 0 0,0 0-1 0 0,0 0-1 0 0,0 0-3 0 0,0 0-9 0 0,0 0 6 0 0,0 0 8 0 0,0 0-10 0 0,0 0-13 0 0,0 0-7 0 0,0 0-13 0 0,0 0 9 0 0,0 0 10 0 0,0 0-14 0 0,0 0-22 0 0,0 0 16 0 0,0 0 1 0 0,0 0 18 0 0,0 0 15 0 0,0 0-37 0 0,0 0-11 0 0,0 0 4 0 0,0 0 16 0 0,0 0 5 0 0,0 0 1 0 0,0 0-20 0 0,0 0-4 0 0,-4-3-4206 0 0,2 2-633 0 0,1 0-3761 0 0,1-2-2428 0 0</inkml:trace>
</inkml:ink>
</file>

<file path=ppt/ink/ink8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15.03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247 264 5137 0 0,'0'0'1482'0'0,"0"0"87"0"0,0 0 122 0 0,0 0 146 0 0,0 0 47 0 0,0 0-109 0 0,0 0-254 0 0,0 0-334 0 0,0 0-303 0 0,0 0-263 0 0,0 0-185 0 0,-3-2-90 0 0,4 2-324 0 0,-1 1 0 0 0,0-1 0 0 0,0 0 0 0 0,0 1 0 0 0,0-1 0 0 0,1 1 0 0 0,-1-1 0 0 0,0 1 0 0 0,0-1 0 0 0,0 0 0 0 0,0 1 0 0 0,0-1 0 0 0,0 1 0 0 0,0-1 0 0 0,0 1 0 0 0,0-1 0 0 0,-1 0 1 0 0,1 1-1 0 0,0-1 0 0 0,0 1 0 0 0,0-1 0 0 0,0 0 0 0 0,-1 1 0 0 0,1-1 0 0 0,0 1 0 0 0,0-1 0 0 0,-1 0 0 0 0,1 1 0 0 0,0-1 0 0 0,0 0 0 0 0,-1 0 0 0 0,1 1 0 0 0,0-1 0 0 0,-1 0 0 0 0,1 0 0 0 0,-1 1 0 0 0,1-1 0 0 0,0 0 0 0 0,-1 0 1 0 0,1 0-1 0 0,-1 0 0 0 0,1 0 0 0 0,0 1 0 0 0,-1-1 0 0 0,1 0 0 0 0,-1 0 0 0 0,1 0 0 0 0,-1 0 0 0 0,1 0 0 0 0,0 0 0 0 0,-1 0 0 0 0,1-1 0 0 0,-1 1 0 0 0,1 0 0 0 0,-1 0 0 0 0,1 0-22 0 0,0 12 97 0 0,0 112 1016 0 0,-5 1 1 0 0,-8 21-1114 0 0,-57 193 363 0 0,6-192-526 0 0,63-146 155 0 0,0 0 1 0 0,1 0-1 0 0,-1 0 1 0 0,-1 0-1 0 0,1 0 0 0 0,0 0 1 0 0,0 0-1 0 0,0 0 1 0 0,0 0-1 0 0,-1 0 1 0 0,1-1-1 0 0,0 1 1 0 0,-1-1-1 0 0,1 1 0 0 0,0-1 1 0 0,-1 1-1 0 0,1-1 1 0 0,-1 0-1 0 0,1 0 1 0 0,-1 0-1 0 0,1 0 1 0 0,-1 0-1 0 0,1 0 0 0 0,0 0 1 0 0,-1 0-1 0 0,1 0 1 0 0,-1-1-1 0 0,1 1 1 0 0,-1 0-1 0 0,1-1 1 0 0,0 1-1 0 0,-1-1 0 0 0,1 0 1 0 0,0 0-1 0 0,0 1 1 0 0,-1-1-1 0 0,1 0 1 0 0,0 0-1 0 0,0 0 1 0 0,0 0-1 0 0,0 0 0 0 0,0 0 1 0 0,0 0-1 0 0,0-1 1 0 0,1 1-1 0 0,-1 0 1 0 0,0 0-1 0 0,1-1 1 0 0,-1 1-1 0 0,1-1 0 0 0,-1 0 8 0 0,-4-11-51 0 0,2 0-1 0 0,-1 0 0 0 0,2 0 0 0 0,-1 0 0 0 0,2-1 1 0 0,0 1-1 0 0,0 0 0 0 0,2-1 0 0 0,0-11 52 0 0,0-12-40 0 0,5-17 38 0 0,3-1 1 0 0,1 1-1 0 0,3 1 1 0 0,3 0-1 0 0,1 1 1 0 0,3 0-1 0 0,3 2 1 0 0,1 0-1 0 0,11-13 2 0 0,-16 24 41 0 0,2 1-1 0 0,1 0 1 0 0,2 2-1 0 0,2 1 1 0 0,1 1-1 0 0,2 1 0 0 0,0 2 1 0 0,3 0-1 0 0,2 1-40 0 0,-27 24 23 0 0,0 0 0 0 0,0 1-1 0 0,0 0 1 0 0,0 0 0 0 0,1 1-1 0 0,0 0 1 0 0,0 0 0 0 0,0 1-1 0 0,0 0 1 0 0,0 0 0 0 0,1 1-1 0 0,-1 0 1 0 0,1 1 0 0 0,0-1-1 0 0,6 1-22 0 0,-13 2 6 0 0,1 0-1 0 0,-1 0 1 0 0,0 0-1 0 0,0 0 0 0 0,-1 0 1 0 0,1 0-1 0 0,0 0 1 0 0,0 1-1 0 0,0-1 0 0 0,-1 1 1 0 0,1-1-1 0 0,-1 1 1 0 0,1 0-1 0 0,-1-1 0 0 0,0 1 1 0 0,0 0-1 0 0,0 0 1 0 0,0 0-1 0 0,0 0 0 0 0,0 0 1 0 0,0 0-1 0 0,0 0 0 0 0,-1 1 1 0 0,1-1-1 0 0,-1 0 1 0 0,0 0-1 0 0,0 0 0 0 0,0 1 1 0 0,0-1-1 0 0,0 0-5 0 0,-1 75 191 0 0,-3-55-145 0 0,-1 0 1 0 0,-2-1 0 0 0,0 0-1 0 0,-1 0 1 0 0,-1 0 0 0 0,-1-1 0 0 0,-1-1-1 0 0,-6 9-46 0 0,11-18 15 0 0,-29 42 52 0 0,-2-1 0 0 0,-2-3-1 0 0,-3-1 1 0 0,-1-2 0 0 0,-7 3-67 0 0,14-13 10 0 0,33-32-9 0 0,1-2-3 0 0,0 0 0 0 0,1 0 1 0 0,-1 0-1 0 0,1 0 1 0 0,-1 0-1 0 0,1 0 0 0 0,-1 1 1 0 0,1-1-1 0 0,0 0 0 0 0,-1 1 1 0 0,1-1-1 0 0,0 1 1 0 0,0 0-1 0 0,0-1 0 0 0,0 1 1 0 0,1 0-1 0 0,-1-1 1 0 0,0 1-1 0 0,1 0 0 0 0,-1 0 1 0 0,1 0-1 0 0,0 0 1 0 0,-1-1-1 0 0,1 1 0 0 0,0 0 1 0 0,0 0-1 0 0,0 0 0 0 0,0 0 1 0 0,1 0-1 0 0,-1 0 1 0 0,0-1-1 0 0,1 1 0 0 0,-1 0 1 0 0,1 0-1 0 0,0 0 1 0 0,0-1-1 0 0,0 2 2 0 0,42 52 63 0 0,36 33 317 0 0,-25-22 69 0 0,-21-18-42 0 0,-21-26-235 0 0,8-14-2117 0 0,10-16-14609 0 0,-25 4 8630 0 0</inkml:trace>
  <inkml:trace contextRef="#ctx0" brushRef="#br0" timeOffset="247.965">731 691 10090 0 0,'0'0'1319'0'0,"0"0"-68"0"0,0 0 8 0 0,0 0 77 0 0,0 0-23 0 0,0 0-148 0 0,0 0-186 0 0,-17 36-215 0 0,-50 111-228 0 0,50-76-22 0 0,18-60-405 0 0,0-8-59 0 0,-1 1-1 0 0,1-1 1 0 0,-1 0-1 0 0,1 0 1 0 0,0 1-1 0 0,0-1 1 0 0,0 0-1 0 0,0 0 1 0 0,1 0-1 0 0,0 0 1 0 0,-1 0-1 0 0,1 0 1 0 0,0-1-1 0 0,0 1 1 0 0,0-1-1 0 0,1 1 1 0 0,-1-1-1 0 0,1 0 1 0 0,-1 1-1 0 0,1-1 1 0 0,0-1-1 0 0,-1 1 1 0 0,1 0-1 0 0,0-1 1 0 0,0 1-1 0 0,1-1 1 0 0,-1 0-1 0 0,0 0 1 0 0,0 0-1 0 0,0-1 1 0 0,1 1-1 0 0,-1-1 1 0 0,0 0-1 0 0,2 1-49 0 0,3-1 113 0 0,-1 1-1 0 0,1-1 1 0 0,0 0-1 0 0,-1-1 1 0 0,1 0 0 0 0,0 0-1 0 0,-1 0 1 0 0,1-1-1 0 0,-1 0 1 0 0,0-1 0 0 0,1 0-1 0 0,-1 0 1 0 0,0 0-1 0 0,-1-1 1 0 0,1 0 0 0 0,-1 0-1 0 0,1-1 1 0 0,-1 0-1 0 0,-1 0 1 0 0,1 0 0 0 0,-1-1-1 0 0,0 0 1 0 0,0 0-1 0 0,0 0 1 0 0,-1 0 0 0 0,0-1-1 0 0,0 0 1 0 0,0-2-113 0 0,0 4 4 0 0,-1-1-1 0 0,0-1 1 0 0,0 1 0 0 0,0 0 0 0 0,-1-1-1 0 0,0 1 1 0 0,0-1 0 0 0,-1 0 0 0 0,0 0-1 0 0,0 1 1 0 0,0-1 0 0 0,-1 0 0 0 0,0 0 0 0 0,0 0-1 0 0,-1 0 1 0 0,0 0 0 0 0,0 0 0 0 0,-1 1-1 0 0,1-1 1 0 0,-1 0 0 0 0,-1 1 0 0 0,0 0 0 0 0,1-1-1 0 0,-2 1 1 0 0,1 0 0 0 0,-1 0 0 0 0,0 1-1 0 0,0-1 1 0 0,-2-1-4 0 0,-74-32-2870 0 0,51 35-1584 0 0,-1 3-5029 0 0,22 1 710 0 0</inkml:trace>
  <inkml:trace contextRef="#ctx0" brushRef="#br0" timeOffset="556.428">1255 110 17292 0 0,'0'0'1768'0'0,"0"0"-264"0"0,0 0-237 0 0,0 0-162 0 0,0 0-207 0 0,0 0-203 0 0,0 0-169 0 0,0 0-142 0 0,0 0-122 0 0,0 0-51 0 0,0 0-9 0 0,0 0-45 0 0,0 0-9 0 0,-3 37-19 0 0,-10 120-37 0 0,10 50 163 0 0,11 293-1178 0 0,-8-492-467 0 0,0 1 3331 0 0,0-4-3457 0 0,-2-3-4196 0 0,0-3-6029 0 0,-2 1 4187 0 0</inkml:trace>
  <inkml:trace contextRef="#ctx0" brushRef="#br0" timeOffset="1420.973">900 750 12403 0 0,'0'0'1265'0'0,"0"0"-293"0"0,0 0-102 0 0,0 0 48 0 0,0 0 56 0 0,0 0-71 0 0,0 0-113 0 0,0 0-133 0 0,0 0-158 0 0,0 0-148 0 0,37-8-110 0 0,118-28-66 0 0,10-5 63 0 0,87-17-3850 0 0,-11 22-9331 0 0,-220 35 13386 0 0,-21 1 730 0 0,0 0 590 0 0,0 1 2473 0 0,-11 6-2776 0 0,-66 37 3802 0 0,-30 40-2950 0 0,-19 45-792 0 0,120-121-1497 0 0,0 0 0 0 0,0 1 0 0 0,0 0 0 0 0,1 0 0 0 0,1 0-1 0 0,0 0 1 0 0,0 1 0 0 0,0-1 0 0 0,2 1 0 0 0,-1 0 0 0 0,1 0 0 0 0,0 1 0 0 0,1 1-23 0 0,1-11 0 0 0,0 1 1 0 0,1-1 0 0 0,-1 1-1 0 0,1-1 1 0 0,-1 1 0 0 0,1-1-1 0 0,0 0 1 0 0,-1 1 0 0 0,1-1-1 0 0,0 0 1 0 0,0 1 0 0 0,0-1-1 0 0,0 0 1 0 0,0 0 0 0 0,0 0-1 0 0,0 0 1 0 0,0 0 0 0 0,1 0-1 0 0,-1 0 1 0 0,0 0 0 0 0,0-1-1 0 0,1 1 1 0 0,-1 0 0 0 0,1-1-1 0 0,-1 1 1 0 0,1-1 0 0 0,-1 1-1 0 0,1-1 1 0 0,-1 0 0 0 0,1 0-1 0 0,-1 1 1 0 0,1-1 0 0 0,-1 0-1 0 0,1 0 1 0 0,-1-1 0 0 0,1 1-1 0 0,-1 0 1 0 0,1-1-1 0 0,61-15 251 0 0,-20-13-115 0 0,-2-3 0 0 0,0-1 0 0 0,-3-1 0 0 0,33-39-136 0 0,-31 43-47 0 0,-33 75-86 0 0,-9-15 150 0 0,1-23-24 0 0,0-1 0 0 0,0 1 0 0 0,1-1 0 0 0,0 1 0 0 0,0-1 0 0 0,0 1 0 0 0,1-1 0 0 0,0 0 0 0 0,0 1 0 0 0,1-1 0 0 0,0 0 0 0 0,0 0 0 0 0,0 0 0 0 0,1 0 0 0 0,-1 0 0 0 0,1 0 0 0 0,1 0 0 0 0,-1-1 0 0 0,2 1 7 0 0,-3-4-3 0 0,1 1-3 0 0,0 0 0 0 0,0 0-1 0 0,0-1 1 0 0,0 1 0 0 0,1-1 0 0 0,-1 0 0 0 0,1 0-1 0 0,-1 0 1 0 0,1 0 0 0 0,0-1 0 0 0,0 1 0 0 0,0-1-1 0 0,0 0 1 0 0,0 0 0 0 0,0-1 0 0 0,0 1 0 0 0,3-1 6 0 0,64-15 66 0 0,-52 2-15 0 0,0-1-1 0 0,-2-1 0 0 0,1-1 1 0 0,-2 0-1 0 0,0-2 0 0 0,-1 1 0 0 0,0-2-50 0 0,84-111 449 0 0,-70 81-402 0 0,-3-1 1 0 0,-1-1 0 0 0,-3-2 0 0 0,-2 0 0 0 0,-2-1-1 0 0,-3-1 1 0 0,8-53-48 0 0,-8-61-21 0 0,-31 117 194 0 0,16 51-164 0 0,-1 1-1 0 0,1-1 1 0 0,-1 0-1 0 0,0 0 0 0 0,1 0 1 0 0,-1 0-1 0 0,0 0 1 0 0,0 1-1 0 0,1-1 0 0 0,-1 0 1 0 0,0 0-1 0 0,0 1 1 0 0,0-1-1 0 0,0 1 0 0 0,0-1 1 0 0,0 1-1 0 0,0-1 1 0 0,0 1-1 0 0,0 0 0 0 0,0-1 1 0 0,0 1-1 0 0,0 0 1 0 0,0 0-1 0 0,-1 0 0 0 0,1 0 1 0 0,0 0-1 0 0,0 0 1 0 0,0 0-1 0 0,0 0 0 0 0,0 0 1 0 0,0 1-1 0 0,0-1 1 0 0,0 0-1 0 0,0 1 0 0 0,0-1 1 0 0,0 1-1 0 0,0-1 0 0 0,0 1 1 0 0,0-1-1 0 0,0 1 1 0 0,0 0-1 0 0,0-1 0 0 0,1 1 1 0 0,-1 0-1 0 0,0 0 1 0 0,0 0-1 0 0,0 0-8 0 0,-10 14 11 0 0,1 0-1 0 0,0 0 1 0 0,1 1 0 0 0,1 1-1 0 0,0-1 1 0 0,1 1 0 0 0,1 0-1 0 0,1 1 1 0 0,0 0 0 0 0,1-1-1 0 0,-1 15-10 0 0,-6 36 105 0 0,3 0-1 0 0,3 1 1 0 0,4 52-105 0 0,4-93 8 0 0,2 0 1 0 0,0 0-1 0 0,2-1 1 0 0,1 0 0 0 0,2 0-1 0 0,4 10-8 0 0,-8-21 1 0 0,72 145-34 0 0,-52-87-378 0 0,-24-77-3746 0 0,-37-43-12576 0 0,31 40 12252 0 0</inkml:trace>
  <inkml:trace contextRef="#ctx0" brushRef="#br0" timeOffset="1670.349">1963 548 14899 0 0,'0'0'1318'0'0,"0"0"-305"0"0,0 0-60 0 0,0 0 153 0 0,0 0 116 0 0,0 0-36 0 0,0 0-186 0 0,0 0-203 0 0,0 0-149 0 0,0 0-125 0 0,35 7-79 0 0,113 23-52 0 0,39-1 643 0 0,-105-21-855 0 0,141 31-2435 0 0,-197-31-427 0 0,-15-4-530 0 0,0-1-3862 0 0,-6-2-4267 0 0</inkml:trace>
  <inkml:trace contextRef="#ctx0" brushRef="#br0" timeOffset="1971.975">2746 809 14643 0 0,'0'0'1615'0'0,"0"0"-288"0"0,0 0-57 0 0,0 0-50 0 0,0 0-186 0 0,0 0-268 0 0,0 0-243 0 0,0 0-188 0 0,-4 32-144 0 0,-14 97-102 0 0,15-84-46 0 0,16-31-745 0 0,6-36-5649 0 0,-12-55-6636 0 0,-5-1 8349 0 0,-32-156 10518 0 0,-3 43 8342 0 0,31 181-13549 0 0,-1 0-1171 0 0,4 18-740 0 0,16 41-3548 0 0,24 15-7249 0 0,-33-55 11439 0 0,3-2 596 0 0</inkml:trace>
  <inkml:trace contextRef="#ctx0" brushRef="#br0" timeOffset="2217.196">2879 570 0 0 0,'0'0'2907'0'0,"0"0"518"0"0,0 0-99 0 0,0 0-456 0 0,0 0-429 0 0,0 0-430 0 0,0 0-391 0 0,0 0-361 0 0,0 0-334 0 0,0 0-266 0 0,0 0-204 0 0,-4 31-159 0 0,-14 98-113 0 0,4-28-14 0 0,13-97-168 0 0,0 0-1 0 0,1 1 1 0 0,0-1 0 0 0,0 0-1 0 0,0 0 1 0 0,1 0 0 0 0,-1 0-1 0 0,1 0 1 0 0,0 0-1 0 0,0 0 1 0 0,1 0 0 0 0,-1 0-1 0 0,1 0 1 0 0,0-1 0 0 0,-1 1-1 0 0,2-1 1 0 0,-1 1-1 0 0,0-1 1 0 0,1 0 0 0 0,0 1-1 0 0,-1-1 1 0 0,1-1 0 0 0,0 1-1 0 0,1 0 1 0 0,-1-1-1 0 0,0 0 1 0 0,1 1 0 0 0,-1-1-1 0 0,1-1 1 0 0,0 1 0 0 0,0 0-1 0 0,0-1 1 0 0,0 0 0 0 0,0 0-1 0 0,0 0 1 0 0,1 0-1 0 0,4 0 87 0 0,-1 0 0 0 0,1 0 0 0 0,-1-1 0 0 0,1 0 1 0 0,-1-1-1 0 0,1 0 0 0 0,-1 0 0 0 0,0-1 0 0 0,1 0 0 0 0,-1 0 1 0 0,0-1-1 0 0,0 0 0 0 0,0 0 0 0 0,0-1-87 0 0,1 1 137 0 0,0-1 0 0 0,0 0 0 0 0,0-1 1 0 0,-1 1-1 0 0,1-1 0 0 0,-1-1 0 0 0,0 0 0 0 0,-1 0 0 0 0,0 0 0 0 0,0-1 1 0 0,0 0-1 0 0,-1-1 0 0 0,0 1 0 0 0,0-1 0 0 0,-1 0 0 0 0,0-1 0 0 0,0 1 0 0 0,-1-1 1 0 0,0 0-1 0 0,-1 0 0 0 0,0 0 0 0 0,0-1 0 0 0,-1 1 0 0 0,0-1 0 0 0,-1 1 1 0 0,0-1-1 0 0,0 0 0 0 0,-1 0 0 0 0,-1-7-137 0 0,-1 12-7 0 0,-1 0 1 0 0,0 0-1 0 0,0 1 0 0 0,0-1 1 0 0,0 1-1 0 0,-1-1 1 0 0,0 1-1 0 0,0 0 0 0 0,0 0 1 0 0,0 1-1 0 0,-1-1 0 0 0,1 1 1 0 0,-1 0-1 0 0,0 0 0 0 0,0 1 1 0 0,0-1-1 0 0,0 1 1 0 0,0 0-1 0 0,-1 0 0 0 0,1 1 1 0 0,-1 0-1 0 0,-3-1 7 0 0,4 1-289 0 0,0 0 1 0 0,-1 1-1 0 0,1-1 0 0 0,0 1 1 0 0,0 0-1 0 0,-1 0 0 0 0,1 1 1 0 0,0-1-1 0 0,0 1 1 0 0,-1 1-1 0 0,1-1 0 0 0,0 1 1 0 0,0-1-1 0 0,0 1 0 0 0,0 1 289 0 0,-27 23-7147 0 0,18-13-221 0 0,-1-4-1407 0 0</inkml:trace>
  <inkml:trace contextRef="#ctx0" brushRef="#br0" timeOffset="2619.689">3303 857 18316 0 0,'0'0'1418'0'0,"0"0"-253"0"0,0 0 39 0 0,0 0-47 0 0,0 0-149 0 0,0 0-196 0 0,0 0-200 0 0,0 0-129 0 0,0 0-130 0 0,0 0-121 0 0,0 0-81 0 0,0 0-47 0 0,3-5-36 0 0,6-17-25 0 0,-4 9-41 0 0,0 1 1 0 0,0-1 0 0 0,1 1-1 0 0,1 0 1 0 0,0 1 0 0 0,1 0-1 0 0,0 0 1 0 0,0 0 0 0 0,1 1-1 0 0,4-2-2 0 0,-12 11-28 0 0,0 0 0 0 0,0 0 0 0 0,0 0 0 0 0,0 0 0 0 0,0 0 0 0 0,1 1 0 0 0,-1-1 0 0 0,0 0 0 0 0,0 1 0 0 0,1-1 0 0 0,-1 1 0 0 0,0-1 0 0 0,1 1 0 0 0,-1 0 0 0 0,1-1 0 0 0,-1 1 0 0 0,1 0 0 0 0,-1 0 0 0 0,0 0 0 0 0,1 0 0 0 0,-1 0 0 0 0,1 1 0 0 0,-1-1 0 0 0,1 0 0 0 0,-1 1 0 0 0,0-1 0 0 0,1 1 0 0 0,-1-1 0 0 0,0 1 0 0 0,1-1 0 0 0,-1 1 0 0 0,0 0 0 0 0,1 0 28 0 0,28 44-356 0 0,1-1 346 0 0,-28-41 55 0 0,1 1 0 0 0,0 0 1 0 0,-1-1-1 0 0,1 0 1 0 0,0 0-1 0 0,0 0 0 0 0,1 0 1 0 0,-1-1-1 0 0,1 1 1 0 0,-1-1-1 0 0,1 0 0 0 0,0-1 1 0 0,0 1-1 0 0,0-1 1 0 0,0 0-1 0 0,0 0 0 0 0,0 0 1 0 0,0-1-1 0 0,0 0 1 0 0,0 0-1 0 0,0 0 0 0 0,5-1-45 0 0,-2 0 92 0 0,1 0 0 0 0,-1-1 0 0 0,0 0-1 0 0,1 0 1 0 0,-1-1 0 0 0,0 0-1 0 0,-1 0 1 0 0,1-1 0 0 0,-1 0-1 0 0,1 0 1 0 0,-1-1 0 0 0,0 0 0 0 0,-1 0-1 0 0,1-1 1 0 0,-1 0 0 0 0,0 0-1 0 0,2-3-91 0 0,-5 5-31 0 0,1-1-1 0 0,-1 1 0 0 0,0-1 0 0 0,0 0 0 0 0,-1 1 0 0 0,1-2 0 0 0,-1 1 0 0 0,0 0 1 0 0,0 0-1 0 0,-1-1 0 0 0,0 1 0 0 0,0 0 0 0 0,0-1 0 0 0,0-4 32 0 0,0-9-3502 0 0,0 0-3305 0 0,-1 13-5544 0 0</inkml:trace>
  <inkml:trace contextRef="#ctx0" brushRef="#br0" timeOffset="3522.901">4123 780 6041 0 0,'0'0'2483'0'0,"0"0"-199"0"0,0 0-145 0 0,0 0-173 0 0,0 0-323 0 0,0 0-350 0 0,0 0-227 0 0,0 0-159 0 0,0 0-139 0 0,-30 5-125 0 0,-95 20-87 0 0,62 6 162 0 0,52-22-531 0 0,-2 3-19 0 0,1-1-1 0 0,0 1 1 0 0,1 1-1 0 0,0 0 1 0 0,1 1-1 0 0,0 0 0 0 0,-6 14-167 0 0,15-26 8 0 0,-1 1 0 0 0,1-1 0 0 0,0 1 0 0 0,0 0 0 0 0,0-1-1 0 0,0 1 1 0 0,0 0 0 0 0,1 0 0 0 0,-1 0 0 0 0,1-1-1 0 0,0 1 1 0 0,-1 0 0 0 0,1 0 0 0 0,1 0 0 0 0,-1 0 0 0 0,0-1-1 0 0,1 1 1 0 0,-1 0 0 0 0,1 0 0 0 0,0 0 0 0 0,0-1-1 0 0,0 1 1 0 0,0 0 0 0 0,1-1 0 0 0,-1 1 0 0 0,1-1 0 0 0,-1 0-1 0 0,1 1 1 0 0,1 0-8 0 0,7-1 76 0 0,0-1-1 0 0,0 0 0 0 0,0-1 1 0 0,0 0-1 0 0,0-1 1 0 0,0 0-1 0 0,0 0 1 0 0,-1-1-1 0 0,1 0 1 0 0,0-1-1 0 0,-1 0 0 0 0,1 0 1 0 0,-1-1-1 0 0,0 0 1 0 0,0-1-1 0 0,-1 0 1 0 0,1-1-1 0 0,-1 1 1 0 0,0-2-1 0 0,-1 1 0 0 0,1-1 1 0 0,-1 0-1 0 0,-1 0 1 0 0,3-4-76 0 0,20-13 158 0 0,96-92 178 0 0,-100 97-342 0 0,-16 48-311 0 0,-10-16 312 0 0,1 1 1 0 0,1-1-1 0 0,0 0 1 0 0,0 1-1 0 0,2-1 1 0 0,0 0-1 0 0,0 0 0 0 0,1-1 1 0 0,0 1-1 0 0,1-1 1 0 0,1 0-1 0 0,3 5 5 0 0,-4-13 10 0 0,0-1-1 0 0,0 0 0 0 0,0 1 1 0 0,1-2-1 0 0,0 1 1 0 0,0-1-1 0 0,-1 1 1 0 0,1-2-1 0 0,0 1 0 0 0,1-1 1 0 0,-1 0-1 0 0,0 0 1 0 0,0 0-1 0 0,1-1 1 0 0,-1 0-1 0 0,0 0 0 0 0,0-1 1 0 0,0 0-1 0 0,1 0 1 0 0,-1 0-1 0 0,0-1 1 0 0,0 0-1 0 0,0 0 0 0 0,-1 0 1 0 0,1-1-1 0 0,0 0 1 0 0,-1 0-1 0 0,0 0 1 0 0,0-1-1 0 0,4-3-9 0 0,29-25 180 0 0,-2-3 0 0 0,-1 0 0 0 0,-2-3 0 0 0,-1 0 0 0 0,13-25-180 0 0,-33 47 37 0 0,3-8-34 0 0,-2 0-1 0 0,0 0 1 0 0,-2-2-1 0 0,-1 1 1 0 0,-1-2-1 0 0,-1 1 1 0 0,-1-1-1 0 0,-2 0 1 0 0,0 0-1 0 0,-2-1 1 0 0,-1 1-1 0 0,-1-1 1 0 0,-2 0-1 0 0,0 1 1 0 0,-4-13-3 0 0,4 26-56 0 0,-1 0 1 0 0,0 0 0 0 0,-1 0-1 0 0,0 1 1 0 0,-1-1-1 0 0,-1 1 1 0 0,0 0 0 0 0,-1 0-1 0 0,0 0 1 0 0,-1 1-1 0 0,0 0 1 0 0,-1 1 0 0 0,-6-8 55 0 0,11 17-11 0 0,1 0 0 0 0,-1 0 0 0 0,0 0 0 0 0,0 1 1 0 0,1-1-1 0 0,-1 1 0 0 0,0-1 0 0 0,-1 1 0 0 0,1 0 1 0 0,0 0-1 0 0,0 1 0 0 0,0-1 0 0 0,0 1 0 0 0,-1-1 0 0 0,1 1 1 0 0,0 0-1 0 0,-1 0 0 0 0,1 1 0 0 0,0-1 0 0 0,0 1 1 0 0,0-1-1 0 0,-1 1 0 0 0,1 0 0 0 0,0 0 0 0 0,0 0 0 0 0,0 1 1 0 0,0-1-1 0 0,0 1 0 0 0,1 0 0 0 0,-1 0 0 0 0,0 0 1 0 0,1 0-1 0 0,-2 2 11 0 0,-72 83-178 0 0,63-63 190 0 0,2-1 0 0 0,1 2 0 0 0,1-1 0 0 0,1 1-1 0 0,1 1 1 0 0,1-1 0 0 0,1 1 0 0 0,1 0 0 0 0,2 0 0 0 0,1 0 0 0 0,0 1 0 0 0,2-1 0 0 0,1 0 0 0 0,2 0-12 0 0,-2-7 24 0 0,2 0 0 0 0,0-1 0 0 0,1 1 1 0 0,0-1-1 0 0,2 0 0 0 0,0-1 0 0 0,1 0 0 0 0,1 0 1 0 0,1-1-1 0 0,0 0 0 0 0,1 0 0 0 0,0-1 1 0 0,2-1-1 0 0,2 3-24 0 0,15 12 15 0 0,2 0 0 0 0,1-2 0 0 0,2-2 0 0 0,0-1 0 0 0,27 14-15 0 0,9-10-1133 0 0,-47-24-3215 0 0,1-3-5817 0 0,-14-1-793 0 0</inkml:trace>
</inkml:ink>
</file>

<file path=ppt/ink/ink8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22.2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1 428 0 0 0,'0'0'950'0'0,"0"0"327"0"0,0 0 317 0 0,0 0 260 0 0,0 0 174 0 0,0 0-13 0 0,0 0-193 0 0,0 0-274 0 0,0 0-298 0 0,0 0-281 0 0,0 0-194 0 0,0 0-105 0 0,33-29-40 0 0,98-94-32 0 0,-91 72-45 0 0,-30 28-69 0 0,-1 0 0 0 0,0 0 0 0 0,-2-1 0 0 0,-1 0 0 0 0,-1 0 0 0 0,-2-1 0 0 0,0 1 0 0 0,-1-10-484 0 0,16 369 1967 0 0,-2 150-1027 0 0,-18-431-820 0 0,-2-1-1 0 0,-3-1 1 0 0,-11 48-120 0 0,-14-6 155 0 0,26-80-142 0 0,0 0 0 0 0,-1-1 0 0 0,-1 1 0 0 0,0-2 1 0 0,0 1-1 0 0,-2-1 0 0 0,1 0 0 0 0,-1-1 1 0 0,-1-1-1 0 0,0 1 0 0 0,-1-1 0 0 0,-12 7-13 0 0,-15 2-229 0 0,38-19 55 0 0,1 0-138 0 0,50-85-4201 0 0,92-117-3219 0 0,-64 59-2611 0 0,-60 113 7662 0 0</inkml:trace>
  <inkml:trace contextRef="#ctx0" brushRef="#br0" timeOffset="345.289">621 395 2288 0 0,'0'0'3588'0'0,"0"0"-498"0"0,0 0-572 0 0,0 0-583 0 0,0 0-483 0 0,0 0-360 0 0,0 0-219 0 0,0 0-55 0 0,0 0-72 0 0,0 0-106 0 0,-34 29-80 0 0,-110 92-70 0 0,50-28 327 0 0,-23 57 657 0 0,116-148-1440 0 0,-1 0 0 0 0,1 0 0 0 0,-1 0 0 0 0,1 0 1 0 0,0 0-1 0 0,0 0 0 0 0,0 0 0 0 0,0 1 0 0 0,0-1 0 0 0,0 0 0 0 0,1 1 1 0 0,-1-1-1 0 0,1 0 0 0 0,0 1 0 0 0,0-1 0 0 0,-1 1 0 0 0,2-1 0 0 0,-1 0 1 0 0,0 1-1 0 0,0-1 0 0 0,1 1 0 0 0,-1-1 0 0 0,1 0 0 0 0,0 1 0 0 0,0-1 1 0 0,0 0-1 0 0,0 0 0 0 0,0 0 0 0 0,0 0 0 0 0,0 0 0 0 0,1 0 0 0 0,-1 0 1 0 0,1 0-1 0 0,-1 0 0 0 0,1 0 0 0 0,0-1 0 0 0,0 1 0 0 0,0-1 0 0 0,0 1 1 0 0,0-1-1 0 0,0 0 0 0 0,0 0 0 0 0,0 0 0 0 0,1 0 0 0 0,-1 0 0 0 0,0-1 1 0 0,1 1-1 0 0,1 0-34 0 0,109 7 938 0 0,30 5-520 0 0,-137-12-390 0 0,0 1 1 0 0,0 0-1 0 0,0 1 1 0 0,-1-1-1 0 0,1 1 1 0 0,-1 0-1 0 0,0 1 1 0 0,0-1-1 0 0,0 1 1 0 0,0 0 0 0 0,0 0-1 0 0,-1 1 1 0 0,0-1-1 0 0,0 1 1 0 0,0 0-1 0 0,-1 0 1 0 0,1 0-1 0 0,-1 1 1 0 0,0-1-1 0 0,-1 1 1 0 0,2 2-29 0 0,29 92 641 0 0,-29 113 190 0 0,-4-213-857 0 0,0 0-9 0 0,0 0-17 0 0,0 0-24 0 0,0 0-102 0 0,0 0-136 0 0,0 0-202 0 0,0 0-286 0 0,0 0-286 0 0,0 0-320 0 0,6-5-3801 0 0,-3 4 2317 0 0,0-1-4084 0 0,0-1-899 0 0</inkml:trace>
  <inkml:trace contextRef="#ctx0" brushRef="#br0" timeOffset="747.358">883 1153 14731 0 0,'0'0'2086'0'0,"0"0"-686"0"0,0 0-284 0 0,0 0 42 0 0,0 0 32 0 0,0 0-73 0 0,0 0-166 0 0,0 0-184 0 0,0 0-146 0 0,0 0-103 0 0,0 0-139 0 0,0 0-53 0 0,0 0-40 0 0,-1 15-69 0 0,-4 46-28 0 0,-4-19 118 0 0,9-41-300 0 0,4 3-226 0 0,8-17 178 0 0,84-73 101 0 0,-107 100 257 0 0,-13 6-282 0 0,-52 59-34 0 0,112-115-5004 0 0,-18 21-2329 0 0,-17 15 6989 0 0,10-8-11177 0 0</inkml:trace>
  <inkml:trace contextRef="#ctx0" brushRef="#br0" timeOffset="1464.416">1784 527 11803 0 0,'0'0'1852'0'0,"0"0"-281"0"0,0 0-113 0 0,0 0-75 0 0,0 0-165 0 0,0 0-148 0 0,0 0-144 0 0,0 0-128 0 0,0 0-125 0 0,0 0-113 0 0,0 0-52 0 0,0 0-47 0 0,0 0-26 0 0,-17-5-18 0 0,-52-17-38 0 0,-16 19 1014 0 0,79 4-1364 0 0,-18 6 20 0 0,1 2 0 0 0,0 1 1 0 0,0 0-1 0 0,0 2 0 0 0,2 1 1 0 0,-1 0-1 0 0,2 1 1 0 0,0 2-1 0 0,1 0 0 0 0,0 1 1 0 0,-9 12-50 0 0,25-26-2 0 0,0 0 1 0 0,0 0-1 0 0,0 1 1 0 0,0-1 0 0 0,0 1-1 0 0,1 0 1 0 0,0 0-1 0 0,0 0 1 0 0,0 0 0 0 0,0 0-1 0 0,0 0 1 0 0,1 0-1 0 0,0 1 1 0 0,0-1 0 0 0,0 1-1 0 0,0-1 1 0 0,1 1-1 0 0,0-1 1 0 0,0 1 0 0 0,0-1-1 0 0,0 1 1 0 0,1 2 1 0 0,2-2 1 0 0,0-1 0 0 0,0 0 1 0 0,1 0-1 0 0,-1 1 0 0 0,1-2 0 0 0,0 1 1 0 0,0 0-1 0 0,0-1 0 0 0,1 0 0 0 0,-1 0 0 0 0,1 0 1 0 0,0-1-1 0 0,-1 1 0 0 0,5 0-1 0 0,176 50 76 0 0,-183-53-65 0 0,0 0-1 0 0,-1 1 1 0 0,1-1-1 0 0,0 0 1 0 0,0 1-1 0 0,0-1 1 0 0,-1 1-1 0 0,1-1 1 0 0,0 1 0 0 0,-1 0-1 0 0,1 0 1 0 0,-1 0-1 0 0,1 0 1 0 0,-1 0-1 0 0,1 0 1 0 0,-1 0-1 0 0,1 1 1 0 0,-1-1-1 0 0,0 0 1 0 0,0 1-1 0 0,0-1 1 0 0,0 1-1 0 0,0-1 1 0 0,0 1 0 0 0,0 0-1 0 0,0-1 1 0 0,-1 1-1 0 0,1 0 1 0 0,-1 0-1 0 0,1-1 1 0 0,-1 1-1 0 0,0 0 1 0 0,1 0-1 0 0,-1 0 1 0 0,0-1-1 0 0,0 1 1 0 0,0 0-1 0 0,-1 0 1 0 0,1 0 0 0 0,0 0-1 0 0,-1-1 1 0 0,1 1-1 0 0,-1 0 1 0 0,1 0-1 0 0,-1-1 1 0 0,0 1-1 0 0,0-1 1 0 0,0 1-1 0 0,0 0-10 0 0,-252 247 646 0 0,247-243-645 0 0,0 1-1 0 0,0 0 1 0 0,0 0 0 0 0,0 0-1 0 0,1 1 1 0 0,1 0 0 0 0,-1 0-1 0 0,1 0 1 0 0,1 0 0 0 0,-1 1 0 0 0,1 0-1 0 0,1-1 1 0 0,0 1 0 0 0,0 0-1 0 0,0 0 1 0 0,1 0 0 0 0,1 2-1 0 0,2-7 13 0 0,0-1 0 0 0,0 0 0 0 0,0 1 0 0 0,0-1 0 0 0,1 0 0 0 0,0-1 0 0 0,-1 1 1 0 0,1 0-1 0 0,0-1 0 0 0,0 1 0 0 0,1-1 0 0 0,-1 0 0 0 0,0 0 0 0 0,1 0 0 0 0,-1-1 0 0 0,1 1 0 0 0,-1-1 0 0 0,1 0 0 0 0,0 0 1 0 0,0 0-1 0 0,0-1 0 0 0,-1 1 0 0 0,1-1 0 0 0,0 0 0 0 0,0 0 0 0 0,0 0 0 0 0,0 0 0 0 0,0-1 0 0 0,0 0 0 0 0,-1 1 1 0 0,2-2-14 0 0,1 2 11 0 0,140-32 282 0 0,-91 14-903 0 0,-13 8-4220 0 0,-15 8-7527 0 0,-18 2 731 0 0</inkml:trace>
  <inkml:trace contextRef="#ctx0" brushRef="#br0" timeOffset="1861.446">2053 1172 15891 0 0,'0'0'2006'0'0,"0"0"-442"0"0,0 0-179 0 0,0 0-93 0 0,0 0-126 0 0,0 0-198 0 0,0 0-179 0 0,0 0-153 0 0,0 0-150 0 0,0 0-110 0 0,0 0-113 0 0,0 0-59 0 0,-19 21-30 0 0,-61 64-32 0 0,51-37 129 0 0,29-48-272 0 0,-1 1 1 0 0,1-1 0 0 0,0 1-1 0 0,0-1 1 0 0,0 1 0 0 0,0 0 0 0 0,0-1-1 0 0,0 1 1 0 0,0-1 0 0 0,0 1-1 0 0,0 0 1 0 0,0-1 0 0 0,0 1 0 0 0,0-1-1 0 0,0 1 1 0 0,0-1 0 0 0,1 1-1 0 0,-1-1 1 0 0,0 1 0 0 0,0-1 0 0 0,1 1-1 0 0,-1-1 1 0 0,0 1 0 0 0,1-1-1 0 0,-1 1 1 0 0,0-1 0 0 0,1 1 0 0 0,-1-1-1 0 0,1 0 1 0 0,-1 1 0 0 0,1-1 0 0 0,-1 0-1 0 0,1 1 1 0 0,-1-1 0 0 0,1 0-1 0 0,-1 0 1 0 0,1 1 0 0 0,-1-1 0 0 0,1 0-1 0 0,-1 0 1 0 0,1 0 0 0 0,-1 0-1 0 0,1 0 1 0 0,0 0 0 0 0,-1 0 0 0 0,1 0-1 0 0,-1 0 1 0 0,1 0 0 0 0,0 0-1 0 0,-1 0 1 0 0,1 0 0 0 0,-1 0 0 0 0,1-1-1 0 0,-1 1 1 0 0,1 0 0 0 0,-1 0-1 0 0,1-1 1 0 0,0 1 0 0 0,32-11 101 0 0,49-52-12 0 0,-76 57 351 0 0,-15 15-281 0 0,-16 14-77 0 0,-2 9-12 0 0,21-29-85 0 0,5-2-24 0 0,1-1-29 0 0,0 0-84 0 0,0 0-126 0 0,0 0-164 0 0,22-14-7241 0 0,-18 9-88 0 0,0-2-4318 0 0</inkml:trace>
</inkml:ink>
</file>

<file path=ppt/ink/ink8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31.6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853 162 0 0 0,'0'0'834'0'0,"0"0"340"0"0,0 0 160 0 0,0 0 81 0 0,2-14 63 0 0,2-5-768 0 0,0-11-133 0 0,-3-6 5653 0 0,-1 36-5306 0 0,0 0-87 0 0,0 0-103 0 0,0 0-67 0 0,0 0-13 0 0,0 0 17 0 0,0 0 23 0 0,0 0 36 0 0,2 8 2952 0 0,27 65-2306 0 0,-15-28-1180 0 0,-1 2-1 0 0,-2 0 1 0 0,-2 0-1 0 0,-3 1 1 0 0,-1 0-1 0 0,-3 0 1 0 0,-1 0-1 0 0,-4 11-195 0 0,3-40 67 0 0,0-19-53 0 0,23 4 159 0 0,162-38 649 0 0,-146 24-734 0 0,342-63 183 0 0,-122 50-113 0 0,208-14 125 0 0,-13-14-119 0 0,-308 33-86 0 0,0 5 0 0 0,101 7-78 0 0,-173-5 136 0 0,-81 7 1133 0 0,-22-25-1142 0 0,25 16-118 0 0,0 1 0 0 0,1-1 1 0 0,0 0-1 0 0,1 0 0 0 0,1 0 0 0 0,0 0 0 0 0,1 0 1 0 0,0-1-1 0 0,2-7-9 0 0,-1-14-23 0 0,-1-86-2056 0 0,0 120 581 0 0,-3 3-4019 0 0,2 9-1260 0 0,1-10 4455 0 0,-3 3-9558 0 0</inkml:trace>
  <inkml:trace contextRef="#ctx0" brushRef="#br0" timeOffset="1957.87">2094 516 0 0 0,'0'0'2064'0'0,"0"0"126"0"0,0 0 1 0 0,0 0-110 0 0,0 0-150 0 0,0 0-129 0 0,0 0-181 0 0,0 0-203 0 0,0 0-211 0 0,0 0-232 0 0,0 0-179 0 0,-2-4-147 0 0,2 2-622 0 0,0 2 6 0 0,0 1 0 0 0,-1-1 1 0 0,1 0-1 0 0,0 0 0 0 0,0 0 1 0 0,-1 0-1 0 0,1 0 0 0 0,0 0 1 0 0,0 1-1 0 0,-1-1 0 0 0,1 0 1 0 0,0 0-1 0 0,-1 0 1 0 0,1 0-1 0 0,0 0 0 0 0,0 0 1 0 0,-1 0-1 0 0,1 0 0 0 0,0 0 1 0 0,0 0-1 0 0,-1 0 0 0 0,1 0 1 0 0,0 0-1 0 0,0-1 0 0 0,-1 1 1 0 0,1 0-1 0 0,0 0 0 0 0,0 0 1 0 0,-1 0-1 0 0,1 0 1 0 0,0-1-1 0 0,0 1 0 0 0,-1 0 1 0 0,1 0-1 0 0,0 0 0 0 0,0 0 1 0 0,0-1-1 0 0,0 1 0 0 0,-1 0 1 0 0,1 0-1 0 0,0-1-33 0 0,-18 46 1368 0 0,-6 87 601 0 0,-1 53-805 0 0,-17-12-745 0 0,-14 111 65 0 0,44-72 163 0 0,20-178-402 0 0,-8 35 1287 0 0,-6-43-1470 0 0,0 18 198 0 0,-11 56-64 0 0,10-74-190 0 0,3 13 30 0 0,0 2-9 0 0,4-40-3 0 0,-1 0-1 0 0,1 0 0 0 0,0 0 1 0 0,0 0-1 0 0,0 0 1 0 0,-1 0-1 0 0,1 0 1 0 0,0 0-1 0 0,-1 0 1 0 0,1 0-1 0 0,-1 0 0 0 0,1 0 1 0 0,-1 0-1 0 0,1 0 1 0 0,-1-1-1 0 0,0 1 1 0 0,1 0-1 0 0,-1-1 0 0 0,0 1 1 0 0,0 0-1 0 0,0-1 1 0 0,1 1-1 0 0,-1-1 1 0 0,0 1-1 0 0,0-1 0 0 0,0 1 1 0 0,0-1-1 0 0,0 0 1 0 0,0 1-1 0 0,0-1 1 0 0,0 0-1 0 0,0 0 1 0 0,0 0-1 0 0,0 1 0 0 0,0-1 1 0 0,0-1-1 0 0,0 1 1 0 0,0 0-1 0 0,0 0 1 0 0,0 0-1 0 0,0 0 0 0 0,0-1 1 0 0,0 1-1 0 0,0 0 1 0 0,0-1-1 0 0,0 1 1 0 0,0-1-1 0 0,0 1 1 0 0,1-1-1 0 0,-1 1 0 0 0,0-1 1 0 0,0 0-1 0 0,0 0-23 0 0,-4 0-131 0 0,-35-6 138 0 0,0 2 0 0 0,-1 1 1 0 0,0 3-1 0 0,-38 2-7 0 0,11 0-29 0 0,-37 5 49 0 0,1 4 0 0 0,0 4 0 0 0,0 5-20 0 0,-65 10 4 0 0,-112 18 9 0 0,-232 42-15 0 0,440-78 90 0 0,72-11-71 0 0,1 0 8 0 0,0 0-10 0 0,0 0 1 0 0,0 0-27 0 0,0 0-35 0 0,0 0 3 0 0,0 0 26 0 0,0 0 3 0 0,0 0 38 0 0,0 0 34 0 0,0 0-21 0 0,0 0-25 0 0,0 0-44 0 0,0 0 27 0 0,0 0 3 0 0,0 0 17 0 0,0 0 8 0 0,0 0-27 0 0,0 0-8 0 0,0 0 26 0 0,0 0-16 0 0,0 0-1 0 0,0 0-34 0 0,0 0 45 0 0,0 0 41 0 0,0 0 19 0 0,0 0-56 0 0,0 0-51 0 0,0 0 1 0 0,0 0 32 0 0,0 0-2 0 0,0 0 12 0 0,0 0 2 0 0,7-16 44 0 0,151-270 72 0 0,-94 146-1 0 0,-36 67-140 0 0,-23 81-209 0 0,17 69 180 0 0,18 40 74 0 0,43 141-16 0 0,-21-83-18 0 0,-29-93 3 0 0,-15-41 212 0 0,-33-45 26 0 0,-229-107-86 0 0,-33 9-2121 0 0,269 99 534 0 0,-16-6 874 0 0,18 4-4082 0 0,1 0-5149 0 0,5 1-2478 0 0</inkml:trace>
</inkml:ink>
</file>

<file path=ppt/ink/ink8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46.37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9 74 0 0 0,'0'0'875'0'0,"0"0"861"0"0,0 0 278 0 0,0 0-35 0 0,0 0-123 0 0,0 0-158 0 0,0 0-132 0 0,0 0-133 0 0,-1-8-120 0 0,-1-24-113 0 0,1 24-188 0 0,1 8-158 0 0,0 0-127 0 0,0 0-118 0 0,0 0-81 0 0,0 0-73 0 0,0 0-78 0 0,0 0-65 0 0,0 0-40 0 0,0 26 771 0 0,-3 411 1375 0 0,3-425-2387 0 0,-1 7 30 0 0,1 1 0 0 0,0-1 0 0 0,2 0 0 0 0,1 0 0 0 0,0 1 0 0 0,1-1 0 0 0,2 4-61 0 0,6 24 282 0 0,-12-46-240 0 0,4 3 307 0 0,35-9 22 0 0,114-24 13 0 0,643-78 491 0 0,-685 94-822 0 0,621-57 278 0 0,-444 43-216 0 0,-131 13-69 0 0,6-4 133 0 0,-107 7-115 0 0,-28 10 13 0 0,-26 1-101 0 0,-8-3 1450 0 0,-2-31-1078 0 0,3-6-247 0 0,3 1-1 0 0,2-1 1 0 0,1 1-1 0 0,2 0 1 0 0,3-10-101 0 0,16-80-135 0 0,-22 129-78 0 0,3-3-4000 0 0,2 2-4892 0 0,2 1-3128 0 0</inkml:trace>
  <inkml:trace contextRef="#ctx0" brushRef="#br0" timeOffset="2503.989">2674 1175 0 0 0,'0'0'1347'0'0,"0"0"495"0"0,0 0 283 0 0,0 0 132 0 0,0 0-31 0 0,0 0-176 0 0,0 0-303 0 0,0 0-364 0 0,0 0-314 0 0,0 0-258 0 0,0-3 1417 0 0,7 238 1837 0 0,-6-198-3889 0 0,0 8-43 0 0,-1 0-1 0 0,-3 0 1 0 0,-1 0-1 0 0,-2-1 1 0 0,-11 39-133 0 0,-16 54-695 0 0,30-129-465 0 0,2-7-4796 0 0,3-11-529 0 0,-1 0 5308 0 0,5-15-6164 0 0,-5 14 6166 0 0</inkml:trace>
  <inkml:trace contextRef="#ctx0" brushRef="#br0" timeOffset="2769.905">2242 1296 4801 0 0,'0'0'3255'0'0,"0"0"-1462"0"0,0 0-456 0 0,0 0-111 0 0,0 0-18 0 0,0 0 9 0 0,0 0 1 0 0,0 0-19 0 0,0 0-45 0 0,0 0-114 0 0,0 0-158 0 0,0 0-146 0 0,35-4-75 0 0,115-15-46 0 0,154-45 1483 0 0,-170 30-1553 0 0,-61 16-430 0 0,122-16-972 0 0,-194 34 700 0 0,0 0 0 0 0,0 1 0 0 0,0-1 0 0 0,1 0 0 0 0,-1 1 1 0 0,0-1-1 0 0,0 1 0 0 0,0-1 0 0 0,0 1 0 0 0,0 0 0 0 0,-1-1 1 0 0,1 1-1 0 0,0 0 0 0 0,0-1 0 0 0,0 1 0 0 0,-1 0 0 0 0,1 0 1 0 0,0 0-1 0 0,0 0 0 0 0,-1 0 0 0 0,1 0 0 0 0,-1 0 1 0 0,1 0-1 0 0,-1 0 0 0 0,0 0 0 0 0,1 0 0 0 0,-1 0 0 0 0,0 0 1 0 0,0 0-1 0 0,1 0 0 0 0,-1 0 0 0 0,0 1 0 0 0,0-1 0 0 0,-1 1 157 0 0,-1 27-9945 0 0,-4-17 980 0 0</inkml:trace>
  <inkml:trace contextRef="#ctx0" brushRef="#br0" timeOffset="3238.969">2936 1841 7618 0 0,'0'0'2371'0'0,"0"0"-900"0"0,0 0-250 0 0,0 0 130 0 0,0 0 87 0 0,0 0-150 0 0,0 0-293 0 0,0 0-299 0 0,0 0-248 0 0,0 0-157 0 0,0 0-55 0 0,0 0 14 0 0,0 0 39 0 0,-3 12 68 0 0,-14 58 389 0 0,4-1 917 0 0,11-55-421 0 0,0-24 1439 0 0,2 8-2642 0 0,0-14 52 0 0,0 1-1 0 0,0-1 1 0 0,2 1-1 0 0,0 0 1 0 0,0 0-1 0 0,1 0 1 0 0,1 0-1 0 0,2-2-90 0 0,29-63 124 0 0,32-26-29 0 0,-61 98-113 0 0,-4 5 1 0 0,0 1 0 0 0,0-1 0 0 0,1 0 0 0 0,-1 0 0 0 0,1 1 0 0 0,-1 0 0 0 0,1-1 0 0 0,0 1 0 0 0,0 0 0 0 0,0 0 0 0 0,0 1 0 0 0,0-1 0 0 0,0 1 0 0 0,0-1 0 0 0,1 1 0 0 0,-1 0 0 0 0,0 0 0 0 0,4 0 17 0 0,38 38-4278 0 0,-21-21-813 0 0,3-10-5243 0 0,-19-6 2727 0 0</inkml:trace>
  <inkml:trace contextRef="#ctx0" brushRef="#br0" timeOffset="3616.013">3538 1620 6593 0 0,'0'0'2281'0'0,"0"0"-329"0"0,0 0-129 0 0,0 0-118 0 0,0 0-206 0 0,0 0-164 0 0,0 0-170 0 0,0 0-131 0 0,0 0-149 0 0,0 0-150 0 0,0 0-87 0 0,0 0-48 0 0,-30 14-65 0 0,-92 42-51 0 0,30-1 489 0 0,85-50-951 0 0,1 0 0 0 0,-1 0 1 0 0,1 1-1 0 0,0 0 0 0 0,0 0 1 0 0,0 0-1 0 0,1 1 0 0 0,0-1 1 0 0,0 1-1 0 0,1 1 0 0 0,0-1 1 0 0,0 1-1 0 0,1-1 0 0 0,0 1 1 0 0,0 0-1 0 0,1 0 1 0 0,0 0-1 0 0,0 1 0 0 0,1-1 1 0 0,0 0-1 0 0,1 7-22 0 0,2-12 6 0 0,0 0 0 0 0,0-1 0 0 0,0 1 0 0 0,0 0 0 0 0,1-1 0 0 0,0 0 1 0 0,-1 0-1 0 0,1 0 0 0 0,0 0 0 0 0,0 0 0 0 0,0 0 0 0 0,0-1 0 0 0,0 1 0 0 0,0-1 0 0 0,1 0 0 0 0,-1 0 0 0 0,0 0 0 0 0,1 0 1 0 0,-1-1-1 0 0,1 1 0 0 0,-1-1 0 0 0,0 0 0 0 0,1 0 0 0 0,-1 0 0 0 0,1-1 0 0 0,-1 1 0 0 0,3-2-6 0 0,-4 2 17 0 0,8-1 59 0 0,0-2 0 0 0,1 1 0 0 0,-1-2 0 0 0,0 1-1 0 0,0-1 1 0 0,-1-1 0 0 0,1 0 0 0 0,-1 0 0 0 0,0-1-1 0 0,0 0 1 0 0,-1-1 0 0 0,2-1-76 0 0,-10 8 4 0 0,184-176 1029 0 0,-170 168-1246 0 0,-18 28-666 0 0,0 2 447 0 0,0 48-3790 0 0,7-47-820 0 0,4 0-4222 0 0,-3-15 2472 0 0</inkml:trace>
  <inkml:trace contextRef="#ctx0" brushRef="#br0" timeOffset="4021.455">3822 1896 7178 0 0,'0'0'3176'0'0,"0"0"-910"0"0,0 0-411 0 0,0 0-113 0 0,0 0-171 0 0,0 0-163 0 0,0 0-176 0 0,0 0-149 0 0,0 0-147 0 0,0 0-193 0 0,0 0-147 0 0,0 0-118 0 0,0 0-110 0 0,-2-14-47 0 0,-4-45-30 0 0,24 2 320 0 0,-7 41-476 0 0,61-67 115 0 0,-71 82-267 0 0,-1 1 1 0 0,1-1-1 0 0,0 0 0 0 0,-1 0 0 0 0,1 0 0 0 0,0 0 0 0 0,0 1 1 0 0,-1-1-1 0 0,1 0 0 0 0,0 1 0 0 0,0-1 0 0 0,0 1 0 0 0,0-1 1 0 0,0 1-1 0 0,0-1 0 0 0,0 1 0 0 0,0 0 0 0 0,0 0 0 0 0,0-1 1 0 0,1 1-1 0 0,-1 0 0 0 0,0 0 0 0 0,0 0 0 0 0,0 0 0 0 0,0 0 1 0 0,0 0-1 0 0,0 0 0 0 0,0 1 0 0 0,0-1 0 0 0,0 0 0 0 0,0 1 1 0 0,0-1-1 0 0,0 0 0 0 0,0 1 0 0 0,0-1 0 0 0,0 1 0 0 0,0 0 1 0 0,0-1-1 0 0,0 1 0 0 0,0 0 0 0 0,-1-1 0 0 0,1 1 0 0 0,0 0 1 0 0,0 0-1 0 0,-1 0 0 0 0,1 0 0 0 0,-1 0 0 0 0,1 0 0 0 0,-1 0 1 0 0,1 0-1 0 0,-1 0 0 0 0,1 0 0 0 0,-1 0 0 0 0,0 0 0 0 0,0 1 17 0 0,16 65-344 0 0,-15-65 371 0 0,-1 1-11 0 0,1 1-1 0 0,-1-1 0 0 0,1 1 1 0 0,0-1-1 0 0,0 0 1 0 0,0 1-1 0 0,1-1 0 0 0,-1 0 1 0 0,1 0-1 0 0,-1 0 0 0 0,1 0 1 0 0,0 0-1 0 0,1 0 1 0 0,-1-1-1 0 0,0 1 0 0 0,1-1 1 0 0,-1 1-1 0 0,1-1 0 0 0,0 0 1 0 0,0 0-1 0 0,0 0 1 0 0,0-1-1 0 0,0 1 0 0 0,0-1 1 0 0,0 1-1 0 0,0-1 0 0 0,1 0 1 0 0,-1 0-1 0 0,0 0 1 0 0,1-1-1 0 0,-1 1 0 0 0,1-1 1 0 0,-1 0-1 0 0,1 0 0 0 0,-1 0 1 0 0,4-1-16 0 0,-4 1 32 0 0,0-1 0 0 0,0 0 0 0 0,0 1 0 0 0,-1-1 0 0 0,1 0 0 0 0,0 0 0 0 0,-1-1 0 0 0,1 1 0 0 0,0-1 0 0 0,-1 1 0 0 0,0-1 0 0 0,1 0 0 0 0,-1 0 0 0 0,0 0 0 0 0,0 0 0 0 0,0 0 0 0 0,0 0 0 0 0,0 0 0 0 0,0-1 0 0 0,-1 1 0 0 0,1-2-32 0 0,15-16-803 0 0,8-3-3206 0 0,-5 10-2244 0 0,-7 6-123 0 0,-4-1-2406 0 0</inkml:trace>
  <inkml:trace contextRef="#ctx0" brushRef="#br0" timeOffset="4333.501">4586 1554 11891 0 0,'0'0'2264'0'0,"0"0"-421"0"0,0 0-279 0 0,0 0-198 0 0,0 0-182 0 0,0 0-205 0 0,0 0-196 0 0,0 0-168 0 0,0 0-154 0 0,0 0-105 0 0,-33 20-93 0 0,-102 63-36 0 0,75-39 322 0 0,79-28-832 0 0,14-13 340 0 0,50 19-20 0 0,-80-18-6 0 0,-1 0-1 0 0,0 0 1 0 0,0 0 0 0 0,0 1-1 0 0,-1-1 1 0 0,0 1 0 0 0,0-1 0 0 0,0 1-1 0 0,0-1 1 0 0,-1 1 0 0 0,1 0 0 0 0,-1 0-1 0 0,0-1 1 0 0,-1 1 0 0 0,1 0 0 0 0,-1-1-1 0 0,0 1 1 0 0,0-1 0 0 0,-1 1-1 0 0,1-1 1 0 0,-1 1 0 0 0,0-1 0 0 0,-1 3-31 0 0,-5 3-1 0 0,-1 0 0 0 0,1 0 0 0 0,-2-1 0 0 0,1 0 0 0 0,-1 0 0 0 0,-1-1 0 0 0,1-1 1 0 0,-1 0-1 0 0,-5 2 1 0 0,13-7-297 0 0,-28 11-1937 0 0,20-14-2879 0 0,1-5-4894 0 0,6 2 2803 0 0</inkml:trace>
  <inkml:trace contextRef="#ctx0" brushRef="#br0" timeOffset="4625.022">4811 1208 15947 0 0,'0'0'1302'0'0,"0"0"-318"0"0,0 0-132 0 0,0 0 45 0 0,0 0-12 0 0,0 0-19 0 0,0 0-54 0 0,0 0-92 0 0,0 0-48 0 0,0 0-72 0 0,0 0-96 0 0,0 0-38 0 0,0 0-26 0 0,0 30-57 0 0,0 95-74 0 0,-8 65 248 0 0,-13 65-1194 0 0,6-192-2223 0 0,7-34-6045 0 0,5-22 1072 0 0,-1-3 872 0 0</inkml:trace>
  <inkml:trace contextRef="#ctx0" brushRef="#br0" timeOffset="5723.021">5184 1709 2489 0 0,'0'0'2339'0'0,"0"0"-360"0"0,0 0 7 0 0,0 0 198 0 0,0 0 24 0 0,0 0-116 0 0,0 0-267 0 0,0 0-334 0 0,0 0-281 0 0,0 0-271 0 0,0 0-191 0 0,0 0-116 0 0,0 0-84 0 0,-16-5-116 0 0,-50-10-98 0 0,28 28-25 0 0,34-10-280 0 0,-9 10 14 0 0,0-1 0 0 0,0 1-1 0 0,2 1 1 0 0,0 1 0 0 0,0-1-1 0 0,1 1 1 0 0,1 1 0 0 0,1 0-1 0 0,-4 10-42 0 0,10-24 3 0 0,1 0-1 0 0,1 0 1 0 0,-1 1-1 0 0,0-1 1 0 0,0 0-1 0 0,1 0 0 0 0,-1 0 1 0 0,1 0-1 0 0,0 1 1 0 0,-1-1-1 0 0,1 0 1 0 0,0 0-1 0 0,1 1 0 0 0,-1-1 1 0 0,0 0-1 0 0,0 0 1 0 0,1 0-1 0 0,0 1 1 0 0,-1-1-1 0 0,1 0 0 0 0,0 0 1 0 0,0 0-1 0 0,0 0 1 0 0,0 0-1 0 0,0 0 0 0 0,1-1 1 0 0,-1 1-1 0 0,0 0 1 0 0,1 0-1 0 0,0-1 1 0 0,-1 1-1 0 0,1-1 0 0 0,0 0 1 0 0,0 1-1 0 0,-1-1 1 0 0,1 0-1 0 0,0 0 1 0 0,0 0-1 0 0,1 0 0 0 0,-1-1 1 0 0,0 1-1 0 0,0 0 1 0 0,0-1-1 0 0,0 0 0 0 0,1 1 1 0 0,-1-1-1 0 0,0 0 1 0 0,0 0-1 0 0,1 0-2 0 0,6 0 36 0 0,0-1-1 0 0,0 0 1 0 0,0 0 0 0 0,-1-1-1 0 0,1 0 1 0 0,0-1-1 0 0,-1 0 1 0 0,0 0 0 0 0,0-1-1 0 0,0 1 1 0 0,0-2-1 0 0,0 1 1 0 0,-1-1-1 0 0,0-1 1 0 0,0 1 0 0 0,0-1-36 0 0,67-49 74 0 0,-32 25-211 0 0,-40 30 125 0 0,0 0 0 0 0,-1 0 0 0 0,1 1 0 0 0,-1-1 0 0 0,1 1 0 0 0,-1 0 0 0 0,1-1 0 0 0,-1 1 0 0 0,1 0 0 0 0,-1 0 0 0 0,0 0 0 0 0,1 0 0 0 0,-1 0 0 0 0,0 0 0 0 0,0 0 0 0 0,0 1 0 0 0,0-1 0 0 0,0 0 0 0 0,0 0 1 0 0,0 1-1 0 0,0-1 0 0 0,-1 1 0 0 0,1-1 0 0 0,0 1 0 0 0,-1-1 0 0 0,1 1 0 0 0,-1 0 0 0 0,0-1 0 0 0,1 1 0 0 0,-1-1 0 0 0,0 1 0 0 0,0 0 0 0 0,0 1 12 0 0,0-3 0 0 0,1 7 2 0 0,1 0 1 0 0,0 0-1 0 0,0-1 0 0 0,1 1 0 0 0,0 0 0 0 0,0-1 1 0 0,0 0-1 0 0,1 0 0 0 0,0 0 0 0 0,0 0 0 0 0,1-1 1 0 0,-1 1-1 0 0,1-1 0 0 0,1 0-2 0 0,-1-2 22 0 0,1 0 0 0 0,-1 0 0 0 0,1 0 0 0 0,0-1 0 0 0,0 0 1 0 0,0 0-1 0 0,0 0 0 0 0,0-1 0 0 0,0 0 0 0 0,0 0 0 0 0,1-1 0 0 0,-1 0 0 0 0,0 0 0 0 0,0 0 0 0 0,1-1 1 0 0,-1 0-1 0 0,0 0 0 0 0,0 0 0 0 0,0-1 0 0 0,0 0 0 0 0,0 0 0 0 0,0-1 0 0 0,-1 1 0 0 0,1-1 1 0 0,-1-1-1 0 0,3-1-22 0 0,15-19 96 0 0,-2-1-1 0 0,0-1 1 0 0,-2-1 0 0 0,-1 0 0 0 0,-1-2 0 0 0,-2 0 0 0 0,0 0 0 0 0,-3-2 0 0 0,0 1 0 0 0,-2-2 0 0 0,0-2-96 0 0,7-36-86 0 0,-2 0 0 0 0,-4 0 0 0 0,-3-1 0 0 0,-3-1 0 0 0,-3-5 86 0 0,-4-47 100 0 0,-18 154 82 0 0,7 8-155 0 0,2 0 0 0 0,2 1 0 0 0,1 0 0 0 0,3 1 0 0 0,0 0 0 0 0,3 0 0 0 0,1 0 0 0 0,4 23-27 0 0,-3-30 10 0 0,14 225 81 0 0,-7-208-89 0 0,28 109-40 0 0,-18-118-945 0 0,-16-41 536 0 0,-1 0-65 0 0,0 0-33 0 0,0 0-29 0 0,-1-25-3167 0 0,-1 20 2845 0 0,-21-52-12680 0 0,12 49 8667 0 0</inkml:trace>
  <inkml:trace contextRef="#ctx0" brushRef="#br0" timeOffset="5973.032">5365 1565 10258 0 0,'0'0'3236'0'0,"0"0"-1573"0"0,0 0-690 0 0,0 0-75 0 0,0 0 67 0 0,0 0 159 0 0,0 0 22 0 0,0 0-96 0 0,0 0-116 0 0,0 0-223 0 0,0 0-177 0 0,0 0-76 0 0,0 0-39 0 0,29 4-27 0 0,91 11-32 0 0,-16 3 347 0 0,98 14-581 0 0,-113-27-3578 0 0,-66-4 503 0 0,-1 1-5703 0 0,-13-2-2249 0 0</inkml:trace>
  <inkml:trace contextRef="#ctx0" brushRef="#br0" timeOffset="6217.319">6070 1727 9706 0 0,'0'0'4462'0'0,"0"0"-2831"0"0,0 0-680 0 0,0 0 175 0 0,0 0 66 0 0,0 0-72 0 0,0 0-246 0 0,0 0-270 0 0,-6 32-204 0 0,-19 97-123 0 0,17-82-493 0 0,8-52-2398 0 0,2-15 642 0 0,-5-101-5223 0 0,-20-58 6410 0 0,-6-15 4676 0 0,26 183-3568 0 0,-2-24-763 0 0,6 37-3939 0 0,2 2 2329 0 0,-3-3 929 0 0,4 3-4664 0 0</inkml:trace>
  <inkml:trace contextRef="#ctx0" brushRef="#br0" timeOffset="6555.416">6284 1635 16860 0 0,'0'0'961'0'0,"0"0"-213"0"0,0 0-13 0 0,0 0 83 0 0,0 0-10 0 0,0 0-109 0 0,0 0-173 0 0,0 0-148 0 0,0 0-110 0 0,0 0-108 0 0,0 0-71 0 0,-21 31-26 0 0,-65 98-20 0 0,63-69 8 0 0,25-52-36 0 0,-2-2 7 0 0,1-1-1 0 0,1 1 0 0 0,-1-1 0 0 0,1 1 0 0 0,0-1 1 0 0,0 0-1 0 0,0 1 0 0 0,1-1 0 0 0,-1 0 0 0 0,1-1 1 0 0,1 1-1 0 0,-1 0 0 0 0,1-1 0 0 0,-1 0 0 0 0,1 0 1 0 0,1 0-1 0 0,-1 0 0 0 0,0-1 0 0 0,1 1 0 0 0,0-1 1 0 0,0 0-1 0 0,0-1 0 0 0,0 1 0 0 0,0-1 0 0 0,0 0 1 0 0,1 0-1 0 0,-1-1 0 0 0,1 0 0 0 0,-1 0 0 0 0,1 0 1 0 0,0 0-1 0 0,-1-1 0 0 0,1 0 0 0 0,0 0 0 0 0,-1-1 1 0 0,1 1-1 0 0,0-1 0 0 0,-1 0 0 0 0,1-1 0 0 0,2-1-21 0 0,0 0 100 0 0,0 0-1 0 0,-1-1 1 0 0,1-1-1 0 0,-1 1 1 0 0,0-1-1 0 0,0 0 0 0 0,-1-1 1 0 0,1 0-1 0 0,-1 0 1 0 0,-1 0-1 0 0,1-1 1 0 0,-1 1-1 0 0,0-1 0 0 0,0-1 1 0 0,-1 1-1 0 0,0-1 1 0 0,-1 1-1 0 0,1-1 0 0 0,-1 0 1 0 0,-1 0-1 0 0,0-1 1 0 0,0 1-1 0 0,0 0 1 0 0,-1-1-1 0 0,0 1 0 0 0,-1-1 1 0 0,0 0-1 0 0,0 1 1 0 0,-1-1-1 0 0,0 1 0 0 0,-1-3-99 0 0,0 7-11 0 0,0-1 0 0 0,-1 1 0 0 0,1 0 0 0 0,-1 0 0 0 0,0 0 0 0 0,0 0 0 0 0,0 1 0 0 0,0-1-1 0 0,0 1 1 0 0,-1 0 0 0 0,0 0 0 0 0,0 0 0 0 0,0 0 0 0 0,0 1 0 0 0,0-1 0 0 0,0 1-1 0 0,-1 0 1 0 0,1 1 0 0 0,-1-1 0 0 0,1 1 0 0 0,-1 0 0 0 0,0 0 0 0 0,-1 0 11 0 0,2 0-234 0 0,0 1 0 0 0,1-1 0 0 0,-1 1-1 0 0,1 0 1 0 0,-1 0 0 0 0,0 1 0 0 0,1-1 0 0 0,-1 1 0 0 0,1 0 0 0 0,-1-1 0 0 0,1 2 0 0 0,-1-1 0 0 0,1 0 0 0 0,0 1 0 0 0,-1 0 0 0 0,1-1 0 0 0,0 1 0 0 0,0 0-1 0 0,0 1 1 0 0,-1 0 234 0 0,-15 19-3960 0 0,8-4-4812 0 0,4-7-711 0 0</inkml:trace>
  <inkml:trace contextRef="#ctx0" brushRef="#br0" timeOffset="6922.486">6565 1893 11090 0 0,'0'0'3113'0'0,"0"0"-1035"0"0,0 0-415 0 0,0 0-68 0 0,0 0-198 0 0,0 0-222 0 0,0 0-218 0 0,0 0-197 0 0,0 0-155 0 0,0 0-119 0 0,0 0-96 0 0,0 0-87 0 0,0 0-64 0 0,15-26-67 0 0,45-80-75 0 0,-14 31-3 0 0,-23 117-1825 0 0,-21-33 1691 0 0,25 72-94 0 0,-26-79 157 0 0,1 0 0 0 0,0 0 0 0 0,-1 0 0 0 0,1 0 0 0 0,0-1 0 0 0,0 1 0 0 0,0-1 0 0 0,0 0 0 0 0,1 1 0 0 0,-1-1 0 0 0,0 0 0 0 0,0 0 0 0 0,1 0 0 0 0,-1-1 0 0 0,1 1 0 0 0,-1 0 0 0 0,1-1-1 0 0,-1 0 1 0 0,1 0 0 0 0,-1 1 0 0 0,1-1 0 0 0,-1-1 0 0 0,1 1-23 0 0,5-1 115 0 0,-1 0 1 0 0,0 0-1 0 0,1-1 0 0 0,-1 0 0 0 0,0 0 0 0 0,0-1 0 0 0,0 0 1 0 0,-1 0-1 0 0,1 0 0 0 0,-1-1 0 0 0,1 0 0 0 0,-1 0 0 0 0,0-1 1 0 0,-1 0-1 0 0,1 0 0 0 0,-1 0 0 0 0,3-5-115 0 0,27-30-104 0 0,-20 22-415 0 0,6-8-3424 0 0,-10 17-1127 0 0,-4 6-3490 0 0,-3 0-39 0 0</inkml:trace>
  <inkml:trace contextRef="#ctx0" brushRef="#br0" timeOffset="7822.99">7244 1620 12747 0 0,'0'0'2438'0'0,"0"0"-799"0"0,0 0-291 0 0,0 0-117 0 0,0 0-174 0 0,0 0-146 0 0,0 0-120 0 0,0 0-139 0 0,0 0-102 0 0,0 0-110 0 0,0 0-134 0 0,-33 11-93 0 0,-99 33-69 0 0,84-15-35 0 0,43-21-89 0 0,-1-2-30 0 0,2 1-1 0 0,-1-1 1 0 0,1 1-1 0 0,0 0 1 0 0,0 0 0 0 0,1 1-1 0 0,0-1 1 0 0,0 1 0 0 0,1-1-1 0 0,0 1 1 0 0,0 0-1 0 0,1 0 1 0 0,0 0 0 0 0,0 0-1 0 0,1 0 1 0 0,0 0 0 0 0,0 0-1 0 0,2 5 11 0 0,-1-10-5 0 0,0-1 0 0 0,0 1 0 0 0,0 0 0 0 0,1-1 0 0 0,0 1 0 0 0,-1-1 0 0 0,1 0-1 0 0,0 0 1 0 0,0 1 0 0 0,0-1 0 0 0,0 0 0 0 0,1 0 0 0 0,-1-1 0 0 0,0 1 0 0 0,1-1 0 0 0,0 1 0 0 0,-1-1-1 0 0,1 0 1 0 0,0 1 0 0 0,-1-1 0 0 0,1-1 0 0 0,0 1 0 0 0,0 0 0 0 0,0-1 0 0 0,0 0 0 0 0,0 1 0 0 0,0-1 0 0 0,1 0 5 0 0,2 0 21 0 0,0 0 1 0 0,-1 0 0 0 0,1 0-1 0 0,0-1 1 0 0,0 1 0 0 0,-1-2-1 0 0,1 1 1 0 0,-1 0 0 0 0,1-1-1 0 0,-1 0 1 0 0,1 0 0 0 0,-1-1-1 0 0,0 0 1 0 0,0 0 0 0 0,0 0-1 0 0,-1 0 1 0 0,1-1 0 0 0,-1 1-1 0 0,0-1 1 0 0,3-4-22 0 0,46-61 535 0 0,-28 28-206 0 0,4 12-293 0 0,-28 29-47 0 0,-1 0-3 0 0,0 0-25 0 0,0 0 2 0 0,0 0-15 0 0,0 0-24 0 0,0 0 10 0 0,0 0-7 0 0,0 0 14 0 0,4 15-18 0 0,3 24 108 0 0,0-16-41 0 0,4 73 2 0 0,10-66 34 0 0,4-9-78 0 0,34-26 546 0 0,-32-17-280 0 0,0-2 0 0 0,-2-1 0 0 0,-1-1-1 0 0,0-1 1 0 0,-3-1 0 0 0,0 0 0 0 0,3-9-214 0 0,6-7 96 0 0,2-6-11 0 0,-3-1 1 0 0,-2-2 0 0 0,14-42-86 0 0,-33 76 3 0 0,12-28-50 0 0,-3 0 1 0 0,-2-1 0 0 0,-2-1-1 0 0,-2 0 1 0 0,-3-1 0 0 0,-1 0-1 0 0,-3 0 1 0 0,-2 0-1 0 0,-3-39 47 0 0,2 87-5 0 0,-1 0 0 0 0,1 0-1 0 0,-1-1 1 0 0,0 1-1 0 0,1 0 1 0 0,-1-1-1 0 0,0 1 1 0 0,0 0-1 0 0,0 0 1 0 0,-1-1 0 0 0,1 1-1 0 0,-1 0 1 0 0,1-1-1 0 0,-1 1 1 0 0,0 0-1 0 0,1 0 1 0 0,-1 0 0 0 0,0 0-1 0 0,-1 0 1 0 0,1 0-1 0 0,0 0 1 0 0,-1 0-1 0 0,1 0 1 0 0,-1 1-1 0 0,1-1 1 0 0,-1 0 0 0 0,0 1-1 0 0,1-1 1 0 0,-1 1-1 0 0,0 0 1 0 0,0 0-1 0 0,0 0 1 0 0,0 0 0 0 0,0 0-1 0 0,-1 0 1 0 0,1 0-1 0 0,0 0 1 0 0,0 1-1 0 0,-1 0 1 0 0,1-1-1 0 0,0 1 1 0 0,0 0 0 0 0,-1 0-1 0 0,1 0 1 0 0,0 0-1 0 0,-1 0 1 0 0,1 1-1 0 0,0-1 1 0 0,-1 1-1 0 0,1-1 1 0 0,-2 2 5 0 0,-9 7-43 0 0,1 1 0 0 0,0 0-1 0 0,0 1 1 0 0,1 0 0 0 0,0 1 0 0 0,1 0 0 0 0,1 0-1 0 0,0 1 1 0 0,0 1 0 0 0,-5 12 43 0 0,-12 27 4 0 0,3 1 1 0 0,2 1-1 0 0,3 1 0 0 0,-11 52-4 0 0,21-66 19 0 0,1 1 0 0 0,2 1 0 0 0,2-1 0 0 0,2 0 0 0 0,4 36-19 0 0,3-46 38 0 0,1 0 0 0 0,1-1 0 0 0,2 0 0 0 0,1 0 0 0 0,2-1 0 0 0,1-1 0 0 0,1 0-1 0 0,7 9-37 0 0,-20-36 5 0 0,140 178 562 0 0,-44-78-491 0 0,-82-77-357 0 0,-12-8-2891 0 0,-7-15-6326 0 0,-1-2-2460 0 0</inkml:trace>
  <inkml:trace contextRef="#ctx0" brushRef="#br0" timeOffset="8581.498">8159 1086 10930 0 0,'0'0'1275'0'0,"0"0"-252"0"0,0 0-193 0 0,0 0 31 0 0,0 0 94 0 0,0 0 140 0 0,0 0 52 0 0,0 0-4 0 0,0 0-82 0 0,0 0-199 0 0,0 0-123 0 0,0 0-103 0 0,0 0-56 0 0,17 32-41 0 0,51 101-82 0 0,-43-35 134 0 0,-24-76-462 0 0,2 314 761 0 0,-24-177-699 0 0,-20 84-169 0 0,1-121-1446 0 0,35-115 2416 0 0,1-3-3365 0 0,-2-15-15756 0 0,6 4 13107 0 0</inkml:trace>
  <inkml:trace contextRef="#ctx0" brushRef="#br0" timeOffset="8921.949">8617 1377 9602 0 0,'0'0'890'0'0,"0"0"103"0"0,0 0 194 0 0,0 0 191 0 0,0 0 39 0 0,0 0-135 0 0,-35 28-253 0 0,-111 89-242 0 0,-33 20 2382 0 0,178-135-3131 0 0,0-1-1 0 0,0 0 1 0 0,0 0 0 0 0,-1 1 0 0 0,1-1-1 0 0,1 1 1 0 0,-1-1 0 0 0,0 1 0 0 0,0-1-1 0 0,0 1 1 0 0,1-1 0 0 0,-1 1 0 0 0,1 0-1 0 0,-1-1 1 0 0,1 1 0 0 0,0 0 0 0 0,0-1-1 0 0,0 1 1 0 0,0 0 0 0 0,0 0-1 0 0,0-1 1 0 0,0 1 0 0 0,0 0 0 0 0,1-1-1 0 0,-1 1 1 0 0,1 0 0 0 0,-1-1 0 0 0,1 1-1 0 0,0 0 1 0 0,-1-1 0 0 0,1 1 0 0 0,0-1-1 0 0,0 0 1 0 0,0 1 0 0 0,0-1 0 0 0,0 0-1 0 0,1 1 1 0 0,-1-1 0 0 0,0 0-1 0 0,1 0 1 0 0,-1 0 0 0 0,0 0 0 0 0,1 0-1 0 0,-1 0 1 0 0,1-1 0 0 0,0 1 0 0 0,-1 0-1 0 0,1-1 1 0 0,0 1 0 0 0,0-1-38 0 0,3 3 83 0 0,120 89 1598 0 0,-112-73-1437 0 0,-1 1-1 0 0,0 1 1 0 0,-2 0-1 0 0,0 1 1 0 0,-1 0-1 0 0,-2 0 1 0 0,0 1-1 0 0,-1 0 1 0 0,1 16-244 0 0,30 39 186 0 0,-3-64-2257 0 0,-28-14 615 0 0,-5 0-431 0 0,-1 0-1098 0 0,0-1-2987 0 0,0-2-5460 0 0</inkml:trace>
  <inkml:trace contextRef="#ctx0" brushRef="#br0" timeOffset="9175.608">8765 1999 18020 0 0,'0'0'1539'0'0,"0"0"-248"0"0,0 0-92 0 0,0 0-112 0 0,0 0-177 0 0,0 0-208 0 0,0 0-159 0 0,0 0-113 0 0,0 0-75 0 0,0 0-67 0 0,0 0-90 0 0,0 0-65 0 0,-16 26-21 0 0,-49 78-59 0 0,46-57-1324 0 0,44-70-4095 0 0,-13 9 1534 0 0,-4 3-2680 0 0,3 0-3367 0 0</inkml:trace>
  <inkml:trace contextRef="#ctx0" brushRef="#br0" timeOffset="9725.571">9186 1278 8626 0 0,'0'0'3032'0'0,"0"0"-744"0"0,0 0-341 0 0,0 0-82 0 0,0 0-230 0 0,0 0-292 0 0,0 0-257 0 0,0 0-183 0 0,0 0-108 0 0,0 0-79 0 0,0 0-61 0 0,0 0-62 0 0,0 0-54 0 0,6-9-55 0 0,18-28-95 0 0,-30 43 512 0 0,-21 8-875 0 0,1 2 0 0 0,1 0 0 0 0,1 2 0 0 0,0 0 0 0 0,2 2 0 0 0,0 1 0 0 0,1 0 0 0 0,1 2 0 0 0,1 0 0 0 0,-8 14-26 0 0,24-34-8 0 0,0-1 0 0 0,1 1 1 0 0,-1 0-1 0 0,1 0 0 0 0,-1 0 1 0 0,1 0-1 0 0,0 1 0 0 0,0-1 1 0 0,1 1-1 0 0,-1-1 0 0 0,1 1 1 0 0,-1 0-1 0 0,1-1 0 0 0,0 1 0 0 0,1 0 1 0 0,-1 0-1 0 0,1 0 0 0 0,-1 0 1 0 0,1 0-1 0 0,0 0 0 0 0,1-1 1 0 0,-1 1-1 0 0,1 0 0 0 0,-1 0 1 0 0,1 0-1 0 0,0 0 0 0 0,1-1 1 0 0,-1 1-1 0 0,1 0 0 0 0,-1-1 1 0 0,1 0-1 0 0,0 1 0 0 0,1-1 1 0 0,-1 0-1 0 0,0 0 0 0 0,1 0 1 0 0,1 1 7 0 0,132 48-8 0 0,-133-51 10 0 0,-1 1-1 0 0,1 0 1 0 0,-1 0 0 0 0,1 0 0 0 0,-1 0 0 0 0,0 0 0 0 0,0 0 0 0 0,0 1 0 0 0,0-1 0 0 0,0 1 0 0 0,0 0 0 0 0,-1-1 0 0 0,1 1 0 0 0,-1 0 0 0 0,0 0 0 0 0,0 0 0 0 0,0 0 0 0 0,0 0 0 0 0,0 0-1 0 0,-1 0 1 0 0,1 0 0 0 0,-1 0 0 0 0,0 1 0 0 0,0-1 0 0 0,0 0 0 0 0,0 0 0 0 0,-1 0 0 0 0,1 0 0 0 0,-2 2-2 0 0,-29 89 144 0 0,-104 127 33 0 0,128-212-158 0 0,2-4-18 0 0,1 1 0 0 0,-1-1 0 0 0,1 1 0 0 0,1 0 0 0 0,-1 0-1 0 0,1 1 1 0 0,0-1 0 0 0,0 1 0 0 0,1-1 0 0 0,0 1 0 0 0,0 0 0 0 0,1 0 0 0 0,0 0 0 0 0,0 0-1 0 0,0 0 1 0 0,1 7-1 0 0,2-11 4 0 0,0 0-1 0 0,-1 0 0 0 0,1 0 0 0 0,1-1 1 0 0,-1 1-1 0 0,0 0 0 0 0,1-1 0 0 0,-1 0 1 0 0,1 1-1 0 0,0-1 0 0 0,0 0 0 0 0,0 0 1 0 0,0-1-1 0 0,0 1 0 0 0,0-1 1 0 0,0 1-1 0 0,1-1 0 0 0,0 0-3 0 0,99 6-1000 0 0,-72-20-4812 0 0,-21 5-4106 0 0,-6 7-1586 0 0</inkml:trace>
  <inkml:trace contextRef="#ctx0" brushRef="#br0" timeOffset="10057.546">9433 1929 15571 0 0,'0'0'2211'0'0,"0"0"-501"0"0,0 0-255 0 0,0 0-92 0 0,0 0-151 0 0,0 0-247 0 0,0 0-173 0 0,0 0-169 0 0,0 0-139 0 0,0 0-87 0 0,0 0-80 0 0,0 0-67 0 0,-14 24-73 0 0,-40 71-26 0 0,39-50 20 0 0,17-35-118 0 0,5 4-238 0 0,-7-14 158 0 0,9-1-124 0 0,23-53-45 0 0,-59 61-201 0 0,6 4-784 0 0,18-7-3676 0 0,2 0-4582 0 0,1-4-2030 0 0</inkml:trace>
  <inkml:trace contextRef="#ctx0" brushRef="#br0" timeOffset="11669.464">1109 678 4177 0 0,'0'0'1814'0'0,"0"0"169"0"0,0 0 128 0 0,0 0 39 0 0,0 0-151 0 0,0 0-352 0 0,0 0-391 0 0,0 0-345 0 0,0 0-279 0 0,0 0-237 0 0,0 0-113 0 0,-1 6 0 0 0,-13 143 1809 0 0,-1 75-611 0 0,-25 70-1116 0 0,-35 47 605 0 0,66-307-781 0 0,-6 58 169 0 0,16-91-317 0 0,0 0-1 0 0,0-1 1 0 0,0 1-1 0 0,0 0 1 0 0,0 0 0 0 0,0-1-1 0 0,0 1 1 0 0,0-1 0 0 0,0 1-1 0 0,1-1 1 0 0,-1 1-1 0 0,0-1 1 0 0,0 0 0 0 0,1 1-1 0 0,-1-1 1 0 0,0 0-1 0 0,1 0 1 0 0,-1 0 0 0 0,0 0-1 0 0,0 0 1 0 0,1-1-1 0 0,-1 1 1 0 0,0 0 0 0 0,1 0-1 0 0,-1-1 1 0 0,0 1-1 0 0,0-1 1 0 0,0 1 0 0 0,1-1-1 0 0,-1 0 1 0 0,0 1 0 0 0,0-1-1 0 0,0 0 1 0 0,0 0-1 0 0,0 1 1 0 0,0-1 0 0 0,0 0-1 0 0,-1 0 1 0 0,1 0-1 0 0,0 0 1 0 0,0-1-40 0 0,6-1 62 0 0,104-35 283 0 0,122 13-205 0 0,142 17-44 0 0,-374 8-76 0 0,-1 0 11 0 0,0 0 13 0 0,0 0 49 0 0,0 0 18 0 0,0 0 5 0 0,0 0 16 0 0,0 0 3 0 0,0 0-2 0 0,0 0 15 0 0,0 0 1 0 0,0 0-14 0 0,0 0-20 0 0,-19-18 301 0 0,-18-12-253 0 0,-87-83-61 0 0,45 32 2 0 0,73 73-63 0 0,6 8-44 0 0,0 1 0 0 0,-1-1 0 0 0,1 0 0 0 0,0 0 0 0 0,0 0 0 0 0,0 1 0 0 0,0-1 0 0 0,-1 0 0 0 0,1 0 0 0 0,0 0 0 0 0,0 1 0 0 0,0-1 0 0 0,-1 0 0 0 0,1 0 0 0 0,0 0 0 0 0,0 0 1 0 0,-1 0-1 0 0,1 1 0 0 0,0-1 0 0 0,0 0 0 0 0,-1 0 0 0 0,1 0 0 0 0,0 0 0 0 0,0 0 0 0 0,-1 0 0 0 0,1 0 0 0 0,0 0 0 0 0,0 0 0 0 0,-1 0 0 0 0,1 0 0 0 0,0 0 0 0 0,0 0 0 0 0,-1 0 0 0 0,1 0 0 0 0,0-1 0 0 0,0 1 0 0 0,-1 0 0 0 0,1 0 0 0 0,0 0 0 0 0,0 0 0 0 0,-1 0 1 0 0,1-1-1 0 0,0 1 0 0 0,0 0 0 0 0,0 0 0 0 0,-1 0 0 0 0,1 0 0 0 0,0-1 0 0 0,0 1 0 0 0,0 0 0 0 0,0 0 0 0 0,-1-1 3 0 0,2 34-44 0 0,0 2 36 0 0,-2 0 0 0 0,-1-1 1 0 0,-1 1-1 0 0,-2-1 0 0 0,-5 14 8 0 0,-32 127-33 0 0,-29-12-3 0 0,45-116 40 0 0,54-66-41 0 0,232-201-494 0 0,-173 157-1478 0 0,-48 36-2742 0 0,-28 19 2457 0 0,14-7-9531 0 0</inkml:trace>
</inkml:ink>
</file>

<file path=ppt/ink/ink8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50.61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0 192 0 0 0,'0'0'779'0'0,"0"0"613"0"0,0 0 235 0 0,0 0-84 0 0,0 0-187 0 0,0 0-153 0 0,0 0-121 0 0,0 0-77 0 0,0 0-46 0 0,0 0-49 0 0,13 0-62 0 0,62 0 666 0 0,-71-1-1285 0 0,-1 0 0 0 0,1-1 0 0 0,-1 1 0 0 0,1-1 0 0 0,-1 0 0 0 0,0 0 0 0 0,0 0 0 0 0,0 0 0 0 0,0-1 1 0 0,0 1-1 0 0,-1-1 0 0 0,1 0 0 0 0,-1 0 0 0 0,1 0 0 0 0,-1 0 0 0 0,0 0 0 0 0,0 0 0 0 0,-1 0 0 0 0,2-3-229 0 0,7-11 527 0 0,-2-56 986 0 0,-9 70-1530 0 0,-1 1 1 0 0,1 0 0 0 0,-1-1 0 0 0,0 1-1 0 0,0 0 1 0 0,0 0 0 0 0,0 0 0 0 0,0 0-1 0 0,0 0 1 0 0,0 1 0 0 0,0-1 0 0 0,-1 1-1 0 0,1-1 1 0 0,-1 1 0 0 0,1 0 0 0 0,-1 0-1 0 0,0 0 1 0 0,1 0 0 0 0,-1 0 0 0 0,0 1-1 0 0,0-1 1 0 0,1 1 0 0 0,-1 0 0 0 0,0 0-1 0 0,0 0 1 0 0,0 0 0 0 0,1 0 0 0 0,-1 1 0 0 0,0-1-1 0 0,0 1 1 0 0,1 0 0 0 0,-1 0 0 0 0,0 0-1 0 0,1 0 1 0 0,-1 0 0 0 0,1 0 0 0 0,-1 1-1 0 0,-1 1 17 0 0,-46 88-370 0 0,46-80 371 0 0,1 0 0 0 0,0 0 0 0 0,1 0 0 0 0,1 0 1 0 0,0 1-1 0 0,0-1 0 0 0,1 0 0 0 0,0 1 0 0 0,1-1 1 0 0,2 10-2 0 0,-1-16-21 0 0,1 0 1 0 0,0 0 0 0 0,0 0-1 0 0,0 0 1 0 0,1 0 0 0 0,-1 0 0 0 0,1-1-1 0 0,0 0 1 0 0,0 0 0 0 0,1 0 0 0 0,-1 0-1 0 0,1-1 1 0 0,0 1 0 0 0,0-1-1 0 0,5 2 21 0 0,75 6-4684 0 0,-31-25-5108 0 0,-43 10 4939 0 0</inkml:trace>
  <inkml:trace contextRef="#ctx0" brushRef="#br0" timeOffset="465.676">266 295 2529 0 0,'0'0'2807'0'0,"0"0"-301"0"0,0 0-222 0 0,0 0-91 0 0,0 0-349 0 0,0 0-445 0 0,0 0-344 0 0,0 0-214 0 0,0 0-110 0 0,0 0-40 0 0,0 0 8 0 0,0 0-2 0 0,4-5-10 0 0,76-104 1574 0 0,-11 20-1569 0 0,-30 38-556 0 0,-61 103-552 0 0,-10 42 482 0 0,31-91-56 0 0,0 0-1 0 0,0 0 0 0 0,0 0 1 0 0,0 0-1 0 0,0-1 0 0 0,1 1 0 0 0,-1 0 1 0 0,1 0-1 0 0,0 0 0 0 0,0 1 1 0 0,0-1-1 0 0,0 0 0 0 0,0 0 1 0 0,1 0-1 0 0,-1 0 0 0 0,1 0 0 0 0,0-1 1 0 0,0 1-1 0 0,0 0 0 0 0,0 0 1 0 0,0 0-1 0 0,1-1 0 0 0,-1 1 1 0 0,1-1-1 0 0,0 1 0 0 0,0-1 0 0 0,0 1 1 0 0,0-1-1 0 0,0 0 0 0 0,0 0 1 0 0,1 0-1 0 0,-1 0 0 0 0,1-1 0 0 0,-1 1 1 0 0,3 1-10 0 0,1-2 128 0 0,-1-1 0 0 0,0 1 0 0 0,0-1 1 0 0,0 1-1 0 0,0-1 0 0 0,1-1 0 0 0,-1 1 0 0 0,0-1 1 0 0,0 0-1 0 0,0 0 0 0 0,0-1 0 0 0,0 1 0 0 0,0-1 1 0 0,0 0-1 0 0,-1 0 0 0 0,4-3-128 0 0,82-75 1037 0 0,-48 6-1083 0 0,-42 46-2844 0 0,-14 28-13419 0 0,6 6 8438 0 0</inkml:trace>
  <inkml:trace contextRef="#ctx0" brushRef="#br0" timeOffset="1177.69">724 276 5489 0 0,'0'0'1775'0'0,"0"0"-102"0"0,0 0 118 0 0,0 0 114 0 0,0 0-147 0 0,0 0-238 0 0,0 0-190 0 0,0 0-196 0 0,0 0-188 0 0,0 0-191 0 0,0 0-147 0 0,0 0-95 0 0,0 0-56 0 0,20-6-45 0 0,62-23-55 0 0,-43 2 253 0 0,-35 22-555 0 0,1 1 0 0 0,0-1 0 0 0,-1 0-1 0 0,0 0 1 0 0,0 0 0 0 0,-1-1 0 0 0,1 1 0 0 0,-1-1 0 0 0,-1 0 0 0 0,1 0-1 0 0,-1 0 1 0 0,0 0 0 0 0,0 0 0 0 0,0-1 0 0 0,-1 1 0 0 0,0 0 0 0 0,-1-1-1 0 0,1 1 1 0 0,-1-1 0 0 0,0 1 0 0 0,-1-1 0 0 0,0-1-55 0 0,-40-3-466 0 0,28 13 375 0 0,0 2 0 0 0,0 0 0 0 0,1 0 0 0 0,-1 1 0 0 0,1 0 0 0 0,0 1 0 0 0,1 1 0 0 0,-1 0 0 0 0,1 1 0 0 0,1 0 0 0 0,0 0 0 0 0,0 1 0 0 0,0 0 0 0 0,1 1 0 0 0,0 0 0 0 0,1 1-1 0 0,1-1 1 0 0,-6 10 91 0 0,10-14-1 0 0,1 0 0 0 0,0-1-1 0 0,0 1 1 0 0,0 0-1 0 0,1 0 1 0 0,0 0-1 0 0,0 0 1 0 0,1 0 0 0 0,-1 1-1 0 0,1-1 1 0 0,0 0-1 0 0,1 0 1 0 0,0 0-1 0 0,1 5 2 0 0,1-8 13 0 0,1 1-1 0 0,-1-1 1 0 0,1 0-1 0 0,0 0 1 0 0,0-1-1 0 0,0 1 0 0 0,1-1 1 0 0,-1 0-1 0 0,1 0 1 0 0,-1 0-1 0 0,1 0 1 0 0,-1-1-1 0 0,1 0 1 0 0,0 0-1 0 0,0 0 0 0 0,0-1 1 0 0,0 0-1 0 0,-1 0 1 0 0,1 0-1 0 0,0 0 1 0 0,4-1-13 0 0,-9 1 0 0 0,20-3 63 0 0,0-1 0 0 0,0 0 1 0 0,-1-1-1 0 0,0-1 0 0 0,0-1 0 0 0,-1-1 1 0 0,1-1-1 0 0,-2 0 0 0 0,1-1 1 0 0,-1-1-1 0 0,-1-1 0 0 0,0 0 0 0 0,-1-1 1 0 0,0-1-1 0 0,-1 0 0 0 0,0-1 1 0 0,-2 0-1 0 0,1-1 0 0 0,-2-1 0 0 0,7-12-63 0 0,11-29 103 0 0,-16 8 102 0 0,-32 49-222 0 0,15 3 5 0 0,1 0 0 0 0,-1 0 0 0 0,1 0-1 0 0,0 0 1 0 0,0 0 0 0 0,0 1 0 0 0,0 0 0 0 0,1-1 0 0 0,-1 1-1 0 0,1 0 1 0 0,0 1 0 0 0,-1-1 0 0 0,1 0 0 0 0,1 0-1 0 0,-1 1 1 0 0,0-1 0 0 0,1 1 0 0 0,0 0 0 0 0,0-1 0 0 0,0 1-1 0 0,0 0 1 0 0,1 0 0 0 0,-1 0 12 0 0,47 7 87 0 0,-31-11-30 0 0,-13-1-48 0 0,0 0-1 0 0,0 0 1 0 0,0 1-1 0 0,1-1 1 0 0,-1 1-1 0 0,0 0 1 0 0,0-1-1 0 0,1 1 1 0 0,-1 0-1 0 0,0 0 1 0 0,0 1-1 0 0,1-1 0 0 0,-1 0 1 0 0,0 1-1 0 0,0-1 1 0 0,0 1-1 0 0,1 0 1 0 0,-1 0-1 0 0,0 0 1 0 0,0 0-1 0 0,0 0 1 0 0,0 0-1 0 0,-1 1 1 0 0,1-1-1 0 0,0 0 1 0 0,0 1-1 0 0,-1 0 1 0 0,1-1-1 0 0,-1 1 1 0 0,0 0-1 0 0,1 0 1 0 0,-1 0-1 0 0,0-1 1 0 0,0 1-1 0 0,0 1 1 0 0,0-1-1 0 0,0 0 1 0 0,-1 0-1 0 0,1 0 1 0 0,-1 0-1 0 0,1 2-8 0 0,-1 0 27 0 0,1 5 29 0 0,-1 1 1 0 0,0-1-1 0 0,-1 1 1 0 0,0-1-1 0 0,0 0 1 0 0,-1 0-1 0 0,0 1 1 0 0,0-1-1 0 0,-1-1 1 0 0,-1 1-1 0 0,-3 6-56 0 0,-26 56-30 0 0,26-50-802 0 0,6-6-5230 0 0,1-14 3247 0 0,0-1-1205 0 0,0 0-1201 0 0,0 3-592 0 0</inkml:trace>
  <inkml:trace contextRef="#ctx0" brushRef="#br0" timeOffset="1717.517">1407 122 320 0 0,'0'0'3255'0'0,"0"0"-470"0"0,0 0-183 0 0,0 0-72 0 0,0 0-302 0 0,0 0-454 0 0,0 0-410 0 0,0 0-309 0 0,0 0-255 0 0,0 0-206 0 0,0 0-150 0 0,0 0-77 0 0,0 0-18 0 0,-16 4-41 0 0,-47 15-39 0 0,21 14 130 0 0,34-23-340 0 0,3-5-58 0 0,0 1-1 0 0,1 0 1 0 0,-1 0 0 0 0,1 0 0 0 0,0 0 0 0 0,1 1-1 0 0,-1 0 1 0 0,2-1 0 0 0,-1 1 0 0 0,1 0-1 0 0,-1 0 1 0 0,2 1 0 0 0,-1-1 0 0 0,1 0 0 0 0,0 1-1 0 0,1-1 1 0 0,0 0 0 0 0,0 1 0 0 0,1 3-1 0 0,1-9 26 0 0,-1 0 0 0 0,1 0 0 0 0,0-1 1 0 0,0 1-1 0 0,0 0 0 0 0,0-1 0 0 0,0 0 1 0 0,1 0-1 0 0,-1 1 0 0 0,0-1 0 0 0,1 0 1 0 0,-1-1-1 0 0,0 1 0 0 0,1 0 0 0 0,-1-1 1 0 0,1 0-1 0 0,-1 1 0 0 0,1-1 0 0 0,-1 0 1 0 0,1 0-1 0 0,0 0 0 0 0,-1-1 0 0 0,1 1 1 0 0,-1 0-1 0 0,0-1 0 0 0,1 0 0 0 0,-1 0 1 0 0,1 1-1 0 0,-1-1 0 0 0,0-1 0 0 0,0 1 1 0 0,1 0-1 0 0,-1-1 0 0 0,0 1 0 0 0,0-1 1 0 0,0 1-1 0 0,-1-1 0 0 0,3-2-26 0 0,149-153 2170 0 0,-119 142-1871 0 0,-30 33-283 0 0,19 141 202 0 0,-18-101-203 0 0,0-29 6 0 0,-2-1-1 0 0,-1 1 1 0 0,-1 0 0 0 0,-2 0-1 0 0,-1-1 1 0 0,-1 1 0 0 0,-1-1-1 0 0,-7 20-20 0 0,4-30 14 0 0,-1-1-1 0 0,-1 1 1 0 0,0-1 0 0 0,-2-1-1 0 0,0 0 1 0 0,-1-1-1 0 0,-10 11-13 0 0,21-24-27 0 0,0-1 0 0 0,-1 1-1 0 0,1-1 1 0 0,0 1 0 0 0,-1-1 0 0 0,0 0-1 0 0,1 0 1 0 0,-1 0 0 0 0,0 0-1 0 0,1 0 1 0 0,-1 0 0 0 0,0 0 0 0 0,0-1-1 0 0,0 1 1 0 0,0 0 0 0 0,0-1 0 0 0,0 0-1 0 0,0 1 1 0 0,0-1 0 0 0,0 0 0 0 0,0 0-1 0 0,0 0 1 0 0,0-1 0 0 0,0 1-1 0 0,1 0 1 0 0,-1-1 0 0 0,0 1 0 0 0,0-1-1 0 0,0 1 1 0 0,0-1 0 0 0,0 0 0 0 0,1 0-1 0 0,-1 0 1 0 0,0 0 0 0 0,1 0 0 0 0,-2-1 27 0 0,-6-79-7913 0 0,18 43-1833 0 0,-9 28 2894 0 0</inkml:trace>
  <inkml:trace contextRef="#ctx0" brushRef="#br0" timeOffset="2298.562">1735 70 8578 0 0,'0'0'4306'0'0,"0"0"-2335"0"0,0 0-831 0 0,0 0-39 0 0,0 0-37 0 0,0 0-137 0 0,0 0-123 0 0,0 0-83 0 0,0 0-124 0 0,0 0-124 0 0,0 0-102 0 0,0 0-62 0 0,-10 24-54 0 0,-29 71-35 0 0,27-37 124 0 0,14-43-252 0 0,5 33 60 0 0,-4-44-182 0 0,-3-4 47 0 0,0 1-1 0 0,0-1 0 0 0,0 1 1 0 0,1-1-1 0 0,-1 1 0 0 0,0-1 1 0 0,0 1-1 0 0,1-1 0 0 0,-1 1 1 0 0,0-1-1 0 0,1 1 0 0 0,-1-1 1 0 0,0 1-1 0 0,1-1 1 0 0,-1 0-1 0 0,1 1 0 0 0,-1-1 1 0 0,1 0-1 0 0,-1 1 0 0 0,1-1 1 0 0,-1 0-1 0 0,1 0 0 0 0,-1 1 1 0 0,1-1-1 0 0,-1 0 0 0 0,1 0 1 0 0,-1 0-1 0 0,1 0 0 0 0,0 0 1 0 0,-1 0-1 0 0,1 0 0 0 0,-1 0 1 0 0,1 0-1 0 0,-1 0 0 0 0,1 0 1 0 0,-1 0-1 0 0,1 0 1 0 0,0 0-1 0 0,-1 0 0 0 0,1-1 1 0 0,-1 1-1 0 0,1 0 0 0 0,-1 0 1 0 0,1-1-1 0 0,-1 1 0 0 0,0 0 1 0 0,1-1-1 0 0,-1 1 0 0 0,1 0 1 0 0,-1-1-1 0 0,1 1 0 0 0,-1-1 1 0 0,0 1-1 0 0,0-1 0 0 0,1 1-15 0 0,65-112 1974 0 0,-22 49-1453 0 0,-11 23-263 0 0,-33 39-259 0 0,1 1 0 0 0,-1-1 1 0 0,1 0-1 0 0,-1 0 0 0 0,1 0 0 0 0,0 0 0 0 0,0 1 0 0 0,-1-1 1 0 0,1 0-1 0 0,0 1 0 0 0,0-1 0 0 0,0 0 0 0 0,0 1 0 0 0,-1-1 1 0 0,1 1-1 0 0,0 0 0 0 0,0-1 0 0 0,0 1 0 0 0,0 0 0 0 0,0-1 1 0 0,0 1-1 0 0,0 0 0 0 0,0 0 0 0 0,0 0 0 0 0,0 0 0 0 0,1 0 1 0 0,-1 0-1 0 0,0 0 0 0 0,0 0 0 0 0,0 0 0 0 0,0 1 0 0 0,0-1 1 0 0,0 0-1 0 0,0 1 0 0 0,0-1 0 0 0,0 1 0 0 0,-1-1 0 0 0,1 1 1 0 0,0-1-1 0 0,0 1 0 0 0,0 0 0 0 0,0-1 0 0 0,-1 1 0 0 0,1 0 0 0 0,0 0 1 0 0,-1-1-1 0 0,1 1 0 0 0,0 0 0 0 0,-1 0 0 0 0,1 0 0 0 0,-1 0 1 0 0,0 0-1 0 0,1 0 0 0 0,-1 0 0 0 0,0 0 0 0 0,1 0 0 0 0,-1 0 1 0 0,0 0-1 0 0,0 0 0 0 0,0 0 0 0 0,0 0 0 0 0,0 0 0 0 0,0 0 1 0 0,0 0-1 0 0,0 1 0 0 0,25 104 70 0 0,-23-51-101 0 0,-2 0 0 0 0,-2-1-1 0 0,-3 1 1 0 0,-7 31 31 0 0,-16 69-33 0 0,17-118 11 0 0,7-18 33 0 0,-1-1-1 0 0,-1 0 1 0 0,0 0-1 0 0,-2 0 1 0 0,0-1-1 0 0,-1 0 1 0 0,-1-1-1 0 0,-7 11-10 0 0,14-24 1 0 0,0-1 0 0 0,0 0 0 0 0,0 0 0 0 0,0 0 0 0 0,0 0 0 0 0,0 0 0 0 0,-1 0 0 0 0,1-1 0 0 0,-1 0 0 0 0,1 0-1 0 0,-1 0 1 0 0,1 0 0 0 0,-1 0 0 0 0,0-1 0 0 0,1 1 0 0 0,-1-1 0 0 0,0 0 0 0 0,1 0 0 0 0,-1-1 0 0 0,0 1 0 0 0,1-1-1 0 0,-1 1 1 0 0,1-1 0 0 0,-1 0 0 0 0,1-1 0 0 0,-1 1 0 0 0,1-1 0 0 0,0 1 0 0 0,-1-1 0 0 0,1 0 0 0 0,0 0 0 0 0,0 0-1 0 0,0-1 1 0 0,1 1 0 0 0,-1-1 0 0 0,0 1 0 0 0,1-1 0 0 0,0 0 0 0 0,0 0 0 0 0,0 0 0 0 0,-1-2-1 0 0,-2-3-15 0 0,1-1-1 0 0,0 1 1 0 0,1-1 0 0 0,0 0 0 0 0,0 0-1 0 0,1 0 1 0 0,0-1 0 0 0,0 1 0 0 0,1-1-1 0 0,0 1 1 0 0,1-1 0 0 0,0 1 0 0 0,1-1-1 0 0,0 1 1 0 0,0 0 0 0 0,1-1 0 0 0,0 1-1 0 0,1 0 1 0 0,0 0 0 0 0,0 0 0 0 0,1 0-1 0 0,0 1 1 0 0,4-7 15 0 0,5-1-220 0 0,1 0 1 0 0,0 0-1 0 0,1 2 0 0 0,1 0 0 0 0,0 0 1 0 0,1 2-1 0 0,1 0 0 0 0,4-1 220 0 0,34-18-4260 0 0,2 5-4992 0 0,-41 18-2201 0 0</inkml:trace>
  <inkml:trace contextRef="#ctx0" brushRef="#br0" timeOffset="8366.747">170 1171 9698 0 0,'0'0'1866'0'0,"0"0"-537"0"0,0 0-340 0 0,0 0 50 0 0,0 0 94 0 0,0 0-65 0 0,0 0-189 0 0,0 0-244 0 0,0 0-231 0 0,0 0-175 0 0,0 0-123 0 0,0 0-53 0 0,0 0-33 0 0,-6 26 0 0 0,-16 78-35 0 0,17-61-1129 0 0,23-44-7163 0 0,-14-5 3581 0 0,0 2-550 0 0</inkml:trace>
  <inkml:trace contextRef="#ctx0" brushRef="#br0" timeOffset="8615.11">159 869 11987 0 0,'0'0'2344'0'0,"0"0"-632"0"0,0 0-319 0 0,0 0-201 0 0,0 0-336 0 0,0 0-320 0 0,0 0-352 0 0,0 0-232 0 0,0 0-184 0 0,0 0-64 0 0,0 0-24 0 0,0 0-88 0 0,0 0-288 0 0,0 41-640 0 0,11-23-1281 0 0,-7-3-2576 0 0,-1-4-3865 0 0</inkml:trace>
  <inkml:trace contextRef="#ctx0" brushRef="#br0" timeOffset="8919.519">347 1429 11138 0 0,'0'0'2113'0'0,"0"0"-347"0"0,0 0-86 0 0,0 0-109 0 0,0 0-232 0 0,0 0-280 0 0,0 0-186 0 0,0 0-147 0 0,0 0-125 0 0,0 0-109 0 0,0 0-84 0 0,0 0-58 0 0,0 0-74 0 0,22-28-17 0 0,68-83-49 0 0,-55 63 210 0 0,0 143-2199 0 0,-33-92 1831 0 0,1-1 0 0 0,0 1-1 0 0,-1-1 1 0 0,1 1-1 0 0,0-1 1 0 0,1 0 0 0 0,-1 0-1 0 0,0-1 1 0 0,0 1-1 0 0,1 0 1 0 0,-1-1-1 0 0,1 0 1 0 0,0 0 0 0 0,-1 0-1 0 0,1 0 1 0 0,0-1-1 0 0,-1 0 1 0 0,1 1 0 0 0,0-1-1 0 0,0 0 1 0 0,-1-1-1 0 0,1 1 1 0 0,0-1 0 0 0,-1 0-1 0 0,1 0 1 0 0,0 0-1 0 0,-1 0 1 0 0,1 0 0 0 0,-1-1-1 0 0,0 0 1 0 0,1 1-1 0 0,1-2-51 0 0,42-48 1031 0 0,-12-21-1539 0 0,1 0-6035 0 0,-11 24-5813 0 0,-17 33 5579 0 0</inkml:trace>
  <inkml:trace contextRef="#ctx0" brushRef="#br0" timeOffset="9171.509">990 748 13155 0 0,'0'0'2174'0'0,"0"0"-470"0"0,0 0-178 0 0,0 0-123 0 0,0 0-167 0 0,0 0-212 0 0,0 0-184 0 0,-12 34-145 0 0,-36 110-139 0 0,31-39 242 0 0,23 111 362 0 0,27-156-1516 0 0,-9-34-817 0 0,-11-22-3449 0 0,-12-4 2147 0 0,-1 0-1199 0 0,0-1-2275 0 0,0-2-2073 0 0</inkml:trace>
  <inkml:trace contextRef="#ctx0" brushRef="#br0" timeOffset="9416.611">676 1171 9490 0 0,'0'0'4822'0'0,"0"0"-2138"0"0,0 0-1128 0 0,0 0-392 0 0,0 0-229 0 0,0 0-129 0 0,0 0-122 0 0,0 0-139 0 0,0 0-143 0 0,0 0-156 0 0,31-6-95 0 0,101-19-55 0 0,-10 8-25 0 0,-5 10-1474 0 0,-40 7-6660 0 0,-57 0 3330 0 0,-6 0-4720 0 0</inkml:trace>
  <inkml:trace contextRef="#ctx0" brushRef="#br0" timeOffset="9586.073">1285 1105 5761 0 0,'0'0'3648'0'0,"0"0"-853"0"0,0 0-569 0 0,0 0-407 0 0,0 0-463 0 0,0 0-420 0 0,0 0-318 0 0,0 0-202 0 0,0 0-168 0 0,0 0-127 0 0,0 0-71 0 0,-20 31-18 0 0,-60 97 30 0 0,66-89 30 0 0,25-29 108 0 0,-6-8-102 0 0,6 1 140 0 0,0-1 1 0 0,0 0-1 0 0,0-1 1 0 0,0 0-1 0 0,0 0 1 0 0,0-2-1 0 0,0 1 0 0 0,0-1 1 0 0,1-1-1 0 0,-1 0 1 0 0,-1 0-1 0 0,1-1 1 0 0,0 0-1 0 0,-1-1 1 0 0,1-1-1 0 0,-1 1 1 0 0,0-2-1 0 0,-1 1 1 0 0,1-1-1 0 0,-1-1 1 0 0,-1 0-1 0 0,1 0 1 0 0,-1 0-1 0 0,0-1 0 0 0,0-1 1 0 0,-1 1-1 0 0,2-5-238 0 0,-7 11 9 0 0,-1-1 0 0 0,1 1 0 0 0,-1-1-1 0 0,0 1 1 0 0,1-1 0 0 0,-1 0-1 0 0,0 0 1 0 0,-1 1 0 0 0,1-1-1 0 0,0 0 1 0 0,-1 0 0 0 0,0 0 0 0 0,0 0-1 0 0,0 0 1 0 0,0 0 0 0 0,0 0-1 0 0,0 0 1 0 0,-1 0 0 0 0,1 1-1 0 0,-1-1 1 0 0,0 0 0 0 0,0 0 0 0 0,0 0-1 0 0,0 1 1 0 0,-1-1 0 0 0,1 1-1 0 0,0-1 1 0 0,-1 1 0 0 0,0-1 0 0 0,0 1-1 0 0,0 0 1 0 0,0 0 0 0 0,0 0-1 0 0,0 0 1 0 0,0 0 0 0 0,-1 0-1 0 0,1 1 1 0 0,-1-1 0 0 0,1 1 0 0 0,-3-1-10 0 0,-71-4-3218 0 0,30 15-4720 0 0,32-2-3974 0 0</inkml:trace>
</inkml:ink>
</file>

<file path=ppt/ink/ink8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4.43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0 100 576 0 0,'0'0'1846'0'0,"0"0"22"0"0,0 0 30 0 0,0 0 70 0 0,0 0-29 0 0,0 0-161 0 0,0 0-272 0 0,0 0-291 0 0,0 0-292 0 0,0 0-255 0 0,0 0-135 0 0,57-22 3189 0 0,182-44-1012 0 0,-119 55-2239 0 0,-118 12-453 0 0,-1 0 0 0 0,1 0 0 0 0,-1 0-1 0 0,0 0 1 0 0,1 0 0 0 0,-1 0 0 0 0,0 1 0 0 0,0-1 0 0 0,0 1-1 0 0,0-1 1 0 0,0 1 0 0 0,0-1 0 0 0,0 1 0 0 0,-1 0 0 0 0,1-1 0 0 0,0 1-1 0 0,-1 0 1 0 0,1 0 0 0 0,-1-1 0 0 0,0 1 0 0 0,0 0 0 0 0,1 0-1 0 0,-1-1 1 0 0,0 1 0 0 0,-1 0 0 0 0,1 0 0 0 0,0 0 0 0 0,0-1 0 0 0,-1 1-1 0 0,1 0 1 0 0,-1 0 0 0 0,0-1 0 0 0,1 1 0 0 0,-1-1 0 0 0,0 1-1 0 0,0 0 1 0 0,0-1 0 0 0,0 1 0 0 0,0-1 0 0 0,0 0 0 0 0,-1 1 0 0 0,0-1-18 0 0,-69 107 524 0 0,-32 31-346 0 0,95-132-162 0 0,1 1 0 0 0,1 0-1 0 0,-1 0 1 0 0,2 0 0 0 0,-1 1 0 0 0,1-1-1 0 0,0 1 1 0 0,1 1 0 0 0,0-1-1 0 0,0 1 1 0 0,1-1 0 0 0,0 1 0 0 0,1 0-1 0 0,0 0 1 0 0,1 0 0 0 0,0 0-1 0 0,0 1 1 0 0,1 1-16 0 0,3-7 80 0 0,0-1 0 0 0,1 1 0 0 0,-1 0 0 0 0,1-1 0 0 0,0 0 0 0 0,0 0 0 0 0,1 0 0 0 0,-1-1 0 0 0,1 1 0 0 0,-1-1 0 0 0,1 0 0 0 0,0 0 0 0 0,0-1 0 0 0,1 1 0 0 0,-1-1 0 0 0,0 0 0 0 0,1-1 0 0 0,-1 1 0 0 0,1-1-1 0 0,0 0 1 0 0,-1 0 0 0 0,1-1 0 0 0,0 0 0 0 0,0 0 0 0 0,-1 0 0 0 0,1-1 0 0 0,0 0 0 0 0,1 0-80 0 0,7 0 110 0 0,0 0 0 0 0,0 0 0 0 0,0-2 0 0 0,0 1 0 0 0,0-2 0 0 0,0 0-1 0 0,-1-1 1 0 0,0 0 0 0 0,0-1 0 0 0,3-2-110 0 0,44-14 39 0 0,-51 17-4273 0 0,-3-2-9349 0 0,-5 4 2667 0 0</inkml:trace>
</inkml:ink>
</file>

<file path=ppt/ink/ink8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5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81 22 6697 0 0,'0'0'2268'0'0,"0"0"-468"0"0,0 0-348 0 0,0 0-71 0 0,0 0-38 0 0,0 0-78 0 0,0 0-90 0 0,0 0-129 0 0,0 0-154 0 0,0 0-165 0 0,0 0-127 0 0,0 0-51 0 0,0 0-17 0 0,-3 33-26 0 0,-9 106-35 0 0,12-2 722 0 0,0 35-687 0 0,-25-102-541 0 0,16-48-233 0 0,-5 5-1136 0 0,-4-20-6481 0 0,18-13 433 0 0,4-8 3174 0 0,-4 13 3189 0 0,3-4-903 0 0</inkml:trace>
  <inkml:trace contextRef="#ctx0" brushRef="#br0" timeOffset="353.74">317 106 2833 0 0,'0'0'2125'0'0,"0"0"-430"0"0,0 0-236 0 0,0 0 8 0 0,0 0 66 0 0,0 0-45 0 0,0 0-122 0 0,0 0-201 0 0,0 0-203 0 0,-31 32-209 0 0,-97 100-126 0 0,65-54 565 0 0,6-18 1440 0 0,57-58-2559 0 0,0 0 0 0 0,0 0 0 0 0,0 0 0 0 0,1 0 0 0 0,-1 0 0 0 0,1 0 0 0 0,-1-1 1 0 0,1 1-1 0 0,0 0 0 0 0,0 0 0 0 0,0 0 0 0 0,0 0 0 0 0,0-1 0 0 0,0 1 0 0 0,0-1 0 0 0,0 1 1 0 0,1-1-1 0 0,-1 1 0 0 0,1-1 0 0 0,-1 0 0 0 0,1 1 0 0 0,0-1 0 0 0,-1 0 0 0 0,1 0 1 0 0,0 0-1 0 0,0 0 0 0 0,0-1 0 0 0,-1 1 0 0 0,1 0 0 0 0,0-1 0 0 0,0 0 0 0 0,0 1 0 0 0,0-1 1 0 0,0 0-1 0 0,0 0 0 0 0,0 0 0 0 0,0 0 0 0 0,0 0 0 0 0,1-1-73 0 0,19 8 461 0 0,84 66 768 0 0,-60-32-908 0 0,-8-37-2769 0 0,-26-12-2281 0 0,-4-3-4327 0 0,-7 7-694 0 0</inkml:trace>
  <inkml:trace contextRef="#ctx0" brushRef="#br0" timeOffset="597.226">458 427 7410 0 0,'0'0'2124'0'0,"0"0"-413"0"0,0 0-152 0 0,0 0-29 0 0,0 0-149 0 0,0 0-334 0 0,0 0-336 0 0,0 0-262 0 0,-11 32-203 0 0,-31 97-165 0 0,28-70-676 0 0,28-50-4363 0 0,-2-11-1855 0 0,-8-1 930 0 0</inkml:trace>
  <inkml:trace contextRef="#ctx0" brushRef="#br0" timeOffset="750.754">473 162 12947 0 0,'0'0'2944'0'0,"0"0"-919"0"0,0 0-513 0 0,0 0-312 0 0,0 0-343 0 0,0 0-321 0 0,0 0-280 0 0,0 0-264 0 0,0 0-192 0 0,0 0-112 0 0,0 0-160 0 0,0 0-313 0 0,0 0-551 0 0,0 0-968 0 0,11 25-1993 0 0,-8-14-6378 0 0</inkml:trace>
  <inkml:trace contextRef="#ctx0" brushRef="#br0" timeOffset="1066.62">580 640 13739 0 0,'0'0'1964'0'0,"0"0"-427"0"0,0 0-116 0 0,0 0-134 0 0,0 0-244 0 0,0 0-191 0 0,0 0-153 0 0,0 0-135 0 0,0 0-116 0 0,0 0-112 0 0,0 0-102 0 0,0 0-59 0 0,12-27-27 0 0,42-85-35 0 0,-25 68 24 0 0,-29 43-174 0 0,1 0 0 0 0,-1 1 0 0 0,0-1 0 0 0,1 0 0 0 0,-1 0-1 0 0,1 0 1 0 0,0 0 0 0 0,-1 1 0 0 0,1-1 0 0 0,0 0 0 0 0,-1 0-1 0 0,1 1 1 0 0,0-1 0 0 0,0 1 0 0 0,0-1 0 0 0,-1 1 0 0 0,1-1 0 0 0,0 1-1 0 0,0-1 1 0 0,0 1 0 0 0,0 0 0 0 0,0-1 0 0 0,0 1 0 0 0,0 0-1 0 0,0 0 1 0 0,0 0 0 0 0,0 0 0 0 0,0 0 0 0 0,0 0 0 0 0,0 0 0 0 0,0 0-1 0 0,0 0 1 0 0,0 0 0 0 0,0 0 0 0 0,0 1 0 0 0,0-1 0 0 0,-1 0 0 0 0,1 1-1 0 0,0-1 1 0 0,0 1 0 0 0,0-1 0 0 0,0 1 0 0 0,0-1 0 0 0,-1 1-1 0 0,1 0 1 0 0,0-1 0 0 0,-1 1 0 0 0,1 0 0 0 0,0 0 0 0 0,-1 0 0 0 0,1-1-1 0 0,-1 1 1 0 0,1 0 0 0 0,-1 0 0 0 0,1 0 0 0 0,-1 0 0 0 0,0 0 0 0 0,1 0-1 0 0,-1 0 1 0 0,0 0 0 0 0,0 0 0 0 0,0 0 0 0 0,0 0 37 0 0,30 119-267 0 0,-28-117 333 0 0,0-1 0 0 0,0 0 0 0 0,0 0 0 0 0,0 0 0 0 0,1 0 0 0 0,-1-1 0 0 0,0 1 0 0 0,1 0 0 0 0,-1-1 1 0 0,1 0-1 0 0,0 0 0 0 0,-1 0 0 0 0,1 0 0 0 0,0 0 0 0 0,0 0 0 0 0,0 0 0 0 0,-1-1 0 0 0,1 0 0 0 0,0 1 0 0 0,0-1 0 0 0,0 0 0 0 0,0-1 0 0 0,0 1 0 0 0,0 0 0 0 0,0-1 0 0 0,-1 0 0 0 0,1 1 0 0 0,0-1 0 0 0,0 0 0 0 0,-1-1 0 0 0,1 1 0 0 0,0 0 1 0 0,-1-1-1 0 0,0 1 0 0 0,1-1 0 0 0,-1 0 0 0 0,0 0 0 0 0,0 0 0 0 0,0 0 0 0 0,0 0 0 0 0,0 0 0 0 0,1-2-66 0 0,-3 4 18 0 0,5-4 89 0 0,-1 0-1 0 0,1 0 1 0 0,-1 0-1 0 0,0-1 0 0 0,0 1 1 0 0,-1-1-1 0 0,0 0 1 0 0,1 0-1 0 0,-1 0 0 0 0,-1 0 1 0 0,1-1-1 0 0,-1 1 0 0 0,0-1 1 0 0,0 0-1 0 0,-1 1 1 0 0,0-1-1 0 0,1-5-106 0 0,0-1-63 0 0,1 1 1171 0 0,-3 4-3272 0 0,0 3-2901 0 0,-2 1-4046 0 0,2 3-2285 0 0</inkml:trace>
  <inkml:trace contextRef="#ctx0" brushRef="#br0" timeOffset="1564.202">1126 353 6945 0 0,'0'0'3908'0'0,"0"0"-1728"0"0,0 0-714 0 0,0 0-152 0 0,0 0-243 0 0,0 0-274 0 0,0 0-214 0 0,0 0-166 0 0,0 0-122 0 0,0 0-115 0 0,-30 33-95 0 0,-91 103-59 0 0,90-81-26 0 0,32-47-11 0 0,-1-6 13 0 0,-1 0 1 0 0,1-1-1 0 0,0 1 0 0 0,-1 0 1 0 0,1 0-1 0 0,0 0 0 0 0,1 0 1 0 0,-1 0-1 0 0,0 0 0 0 0,0 0 1 0 0,1-1-1 0 0,-1 1 0 0 0,1 0 1 0 0,0 0-1 0 0,-1-1 0 0 0,1 1 1 0 0,0 0-1 0 0,0-1 0 0 0,0 1 1 0 0,0 0-1 0 0,0-1 0 0 0,1 0 1 0 0,-1 1-1 0 0,0-1 0 0 0,1 0 1 0 0,-1 1-1 0 0,1-1 0 0 0,-1 0 1 0 0,1 0-1 0 0,-1 0 0 0 0,1 0 1 0 0,0-1-1 0 0,0 1 0 0 0,-1 0 1 0 0,1-1-1 0 0,0 1 0 0 0,0-1 1 0 0,0 0-1 0 0,0 1 0 0 0,-1-1 0 0 0,1 0 1 0 0,0 0-1 0 0,1 0-2 0 0,8-1 238 0 0,-1 0-1 0 0,1 0 1 0 0,-1-1-1 0 0,0 0 1 0 0,1-1-1 0 0,-1 0 1 0 0,0 0-1 0 0,-1-1 1 0 0,1-1-1 0 0,-1 1 1 0 0,0-2-1 0 0,0 1 1 0 0,0-1-1 0 0,0-1 1 0 0,-1 1-1 0 0,-1-1 1 0 0,2-2-238 0 0,-1 3 151 0 0,5-5 87 0 0,0 0 1 0 0,0-1-1 0 0,-2 0 0 0 0,1-1 1 0 0,-2 0-1 0 0,0 0 1 0 0,0-1-1 0 0,-1-1 0 0 0,-1 0 1 0 0,0 0-1 0 0,4-13-238 0 0,26-98 449 0 0,-5-11-414 0 0,-43 61-151 0 0,6 72 96 0 0,1 0-1 0 0,-1 0 1 0 0,0 0 0 0 0,0 1 0 0 0,0 0-1 0 0,0-1 1 0 0,0 2 0 0 0,-1-1 0 0 0,0 0-1 0 0,1 1 1 0 0,-1 0 0 0 0,0 0 0 0 0,0 0-1 0 0,0 1 1 0 0,0-1 0 0 0,0 1 0 0 0,-1 1-1 0 0,1-1 1 0 0,0 1 0 0 0,0 0-1 0 0,-1 0 1 0 0,1 0 0 0 0,0 1 0 0 0,-1-1-1 0 0,1 1 1 0 0,0 1 0 0 0,0-1 0 0 0,0 1-1 0 0,0 0 1 0 0,0 0 0 0 0,1 0 0 0 0,-1 1-1 0 0,0-1 1 0 0,1 1 0 0 0,0 1 0 0 0,-4 2 20 0 0,-3 1-6 0 0,1 0 1 0 0,0 1-1 0 0,1 0 1 0 0,-1 0-1 0 0,2 1 1 0 0,-1 0-1 0 0,1 1 1 0 0,1 0-1 0 0,-1 0 1 0 0,2 0-1 0 0,0 1 1 0 0,0 0 0 0 0,1 1-1 0 0,0-1 1 0 0,0 1-1 0 0,2 0 1 0 0,0 0-1 0 0,0 0 1 0 0,1 1-1 0 0,0-1 1 0 0,1 7 5 0 0,0-9-4 0 0,1 1-1 0 0,1-1 1 0 0,-1 0 0 0 0,2 0 0 0 0,-1 1 0 0 0,2-1-1 0 0,-1-1 1 0 0,1 1 0 0 0,1 0 0 0 0,0-1 0 0 0,0 1-1 0 0,1-1 1 0 0,1 2 4 0 0,4 3-96 0 0,1-1-1 0 0,0-1 1 0 0,1 0-1 0 0,0-1 1 0 0,1 0-1 0 0,0 0 1 0 0,1-2-1 0 0,0 1 0 0 0,1-2 1 0 0,-1 0-1 0 0,2-1 1 0 0,-1 0-1 0 0,1-1 1 0 0,0-1-1 0 0,0-1 1 0 0,11 2 96 0 0,39-3-3928 0 0,-46-8-1160 0 0,-2-4-4616 0 0,-14 5 4332 0 0</inkml:trace>
  <inkml:trace contextRef="#ctx0" brushRef="#br0" timeOffset="2055.874">1735 342 7378 0 0,'0'0'3114'0'0,"0"0"-761"0"0,0 0-312 0 0,0 0-143 0 0,0 0-299 0 0,0 0-278 0 0,0 0-217 0 0,0 0-171 0 0,0 0-144 0 0,0 0-117 0 0,0 0-106 0 0,0 0-79 0 0,0 0-50 0 0,-12-1-58 0 0,-36 0-78 0 0,13 14 83 0 0,-65 56-42 0 0,99-68-350 0 0,0 1 0 0 0,0-1 0 0 0,0 0 0 0 0,0 0 0 0 0,0 1 0 0 0,0-1 0 0 0,0 0 1 0 0,0 1-1 0 0,1-1 0 0 0,-1 1 0 0 0,1-1 0 0 0,-1 1 0 0 0,1-1 0 0 0,-1 1 1 0 0,1-1-1 0 0,0 1 0 0 0,0-1 0 0 0,0 1 0 0 0,0 0 0 0 0,0-1 0 0 0,0 1 0 0 0,0-1 1 0 0,0 1-1 0 0,1 0 0 0 0,-1-1 0 0 0,1 1 0 0 0,-1-1 0 0 0,1 1 0 0 0,0-1 1 0 0,-1 0-1 0 0,1 1 0 0 0,0-1 0 0 0,0 0 0 0 0,0 1 0 0 0,0-1 0 0 0,0 0 0 0 0,0 0 1 0 0,0 0-1 0 0,1 0 0 0 0,-1 0 0 0 0,0 0 0 0 0,0 0 0 0 0,1 0 0 0 0,-1 0 0 0 0,1-1 1 0 0,-1 1-1 0 0,1-1 0 0 0,-1 1 0 0 0,1-1 0 0 0,-1 1 0 0 0,1-1 0 0 0,0 0 1 0 0,-1 0-1 0 0,1 0 0 0 0,-1 0 0 0 0,1 0 0 0 0,-1 0 0 0 0,1 0 0 0 0,0-1 0 0 0,0 1 8 0 0,106 23-162 0 0,-105-22 189 0 0,-1 0 1 0 0,0 1-1 0 0,1 0 1 0 0,-1-1-1 0 0,0 1 1 0 0,0 0-1 0 0,0 0 1 0 0,0 0-1 0 0,0 1 0 0 0,0-1 1 0 0,0 0-1 0 0,-1 1 1 0 0,1-1-1 0 0,-1 1 1 0 0,0-1-1 0 0,0 1 1 0 0,0 0-1 0 0,0-1 1 0 0,0 1-1 0 0,-1 0 1 0 0,1 0-1 0 0,-1 0 1 0 0,0-1-1 0 0,1 1 1 0 0,-2 0-1 0 0,1 0 1 0 0,0 0-1 0 0,0 0 0 0 0,-1 0 1 0 0,0 2-28 0 0,-54 46 832 0 0,45-47-967 0 0,0 0 0 0 0,0-1 0 0 0,0 0 0 0 0,-1-1-1 0 0,1 0 1 0 0,-1 0 0 0 0,1-1 0 0 0,-1-1 0 0 0,1 0 0 0 0,-1 0-1 0 0,-5-2 136 0 0,-11 2-2642 0 0,1-4-8567 0 0,17 1-572 0 0</inkml:trace>
</inkml:ink>
</file>

<file path=ppt/ink/ink8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10.72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 1 15003 0 0,'0'0'5572'0'0,"0"0"-3317"0"0,0 0-1061 0 0,0 0-67 0 0,0 0-98 0 0,0 0-215 0 0,0 0-206 0 0,0 0-139 0 0,0 0-130 0 0,0 0-118 0 0,0 0-83 0 0,0 0-50 0 0,0 0-60 0 0,-5 21-25 0 0,-18 65-49 0 0,25-60-582 0 0,-1-27 403 0 0,3 1-78 0 0,12-1-1908 0 0,-7-4-4532 0 0,-6 4-5396 0 0</inkml:trace>
</inkml:ink>
</file>

<file path=ppt/ink/ink8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20.56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 8554 0 0,'0'0'1560'0'0,"0"0"-4560"0"0,0 0-1033 0 0,0 0 952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32.1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1 470,'4'33,"3"17,4-1,0-9</inkml:trace>
  <inkml:trace contextRef="#ctx0" brushRef="#br0" timeOffset="366.604">311 216,'0'35,"-2"-1,2-1,2 1,0 0,3-1,0 1,2-1,8 20,-14-49,0 0,0 0,1 0,-1 0,1 0,0-1,0 1,0 0,1-1,-1 0,1 1,0-1,0 0,0 0,0-1,0 1,1-1,-1 1,1-1,0 0,0 0,0-1,0 1,0-1,0 0,0 0,0 0,0-1,0 1,1-1,-1 0,0 0,0-1,0 1,1-1,-1 0,0 0,0 0,3-2,10-6,-1 0,-1-2,0 1,0-2,-1 0,-1-1,0 0,-1-1,0 0,-1-1,-1-1,0 1,-1-2,-1 1,0-1,-1 0,-1-1,-1 0,0 0,-2 0,0 0,-1-2,-1 15,0-1,0 0,-1 0,0 0,0 0,-1 0,1 0,-2 0,1 0,0 0,-1 0,0 1,0-1,-1 1,0 0,0-1,0 1,0 0,-1 1,0-1,0 1,0-1,-1 1,1 0,-1 1,0-1,0 1,0 0,0 0,-1 1,1-1,-1 1,0 1,0-1,1 1,-1 0,0 0,0 0,0 1,-2 0,-50 16,33-5</inkml:trace>
  <inkml:trace contextRef="#ctx0" brushRef="#br0" timeOffset="839.126">988 386,'144'-231,"-135"216,-7 10,1 0,0 0,0 0,1 0,0 0,0 0,0 1,0 0,0 0,1 0,0 1,0-1,5-2,-8 7,-1-1,0 1,0-1,1 1,-1 0,0 0,0 0,0-1,0 1,0 0,0 0,0 1,0-1,0 0,0 0,-1 0,1 1,0-1,-1 0,1 1,-1-1,1 0,-1 1,0-1,0 0,0 1,0-1,0 2,3 6,-1-5,1 1,-1-1,1 0,0 0,0 0,0 0,1 0,-1-1,1 0,0 0,0 0,0 0,1 0,-1-1,1 0,-1 0,1 0,-1 0,1-1,0 0,0 0,0 0,0 0,0-1,0 0,0 0,0-1,0 1,0-1,0 0,0 0,-1 0,1-1,0 0,-1 0,1 0,-1-1,1 1,-1-1,0 0,0 0,-1 0,1-1,-1 1,1-1,-1 2,0 1,0-1,0 0,-1 0,1-1,0 1,-1 0,1-1,-1 1,0-1,0 0,0 0,0 0,-1 0,1 0,-1 0,0 0,0-1,0 1,0 0,0-1,-1 1,1-1,-1 1,0-1,0 1,-1-1,1 1,-1 0,1-1,-1 1,0-1,0 1,-1 0,1 0,-1 0,1 0,-1 0,0 0,0 0,0 0,-1 1,0-1,-14-10</inkml:trace>
</inkml:ink>
</file>

<file path=ppt/ink/ink8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29.74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 1040 0 0,'0'0'3249'0'0,"0"0"-3225"0"0,0 0-336 0 0,0 0-112 0 0,0 0-576 0 0,0 0-585 0 0,0 0 593 0 0,0 0 992 0 0,0 0 0 0 0,0 0 0 0 0,0 0 0 0 0,0 0 0 0 0,0 0 0 0 0</inkml:trace>
</inkml:ink>
</file>

<file path=ppt/ink/ink8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54.10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281 249 6737 0 0,'0'0'2301'0'0,"0"0"-499"0"0,0 0-245 0 0,0 0-2 0 0,0 0-69 0 0,0 0-203 0 0,0 0-242 0 0,0 0-200 0 0,-32 24-155 0 0,-102 74-124 0 0,59-21 181 0 0,70-69-680 0 0,0-1 1 0 0,0 1-1 0 0,1 0 0 0 0,1 0 1 0 0,-1 0-1 0 0,1 0 0 0 0,0 1 1 0 0,1 0-1 0 0,0-1 1 0 0,1 1-1 0 0,0 0 0 0 0,0 0 1 0 0,1 0-1 0 0,0 0 1 0 0,0 5-64 0 0,3-6-12 0 0,1-1 0 0 0,-1 0 0 0 0,1 0 0 0 0,0 0 0 0 0,1-1 0 0 0,0 0 0 0 0,0 1 0 0 0,0-1 0 0 0,1-1 0 0 0,-1 1 0 0 0,1-1 0 0 0,1 0 0 0 0,-1-1 0 0 0,1 1 0 0 0,0-1 0 0 0,0-1 0 0 0,0 1 0 0 0,5 1 12 0 0,72 18-851 0 0,-72-22-50 0 0,1-1-1 0 0,0-1 1 0 0,-1 0 0 0 0,1-1-1 0 0,-1 0 1 0 0,0-1 0 0 0,0 0-1 0 0,12-6 902 0 0,166-99-12688 0 0,-159 88 12109 0 0,-4 1 587 0 0,0 0-1 0 0,-1-2 1 0 0,-2 0-1 0 0,0-2 1 0 0,-1-1 0 0 0,-1 0-1 0 0,6-12-7 0 0,-14 9 2002 0 0,-8-2 6005 0 0,-25 20-1212 0 0,-24 20-4568 0 0,-62 83 542 0 0,-10 37-1112 0 0,108-120-1606 0 0,3-5-23 0 0,-1-1 0 0 0,1 1 1 0 0,1 0-1 0 0,-1 0 0 0 0,1 1 0 0 0,0-1 1 0 0,0 1-1 0 0,1-1 0 0 0,0 1 0 0 0,0 0 1 0 0,0 0-1 0 0,1 0 0 0 0,0 0 1 0 0,1 0-1 0 0,-1 0 0 0 0,2 4-28 0 0,2-8 21 0 0,0 0 0 0 0,0 0 0 0 0,0 0 0 0 0,1-1 0 0 0,-1 1-1 0 0,1-1 1 0 0,-1 0 0 0 0,1 0 0 0 0,0 0 0 0 0,0-1 0 0 0,0 1 0 0 0,0-1 0 0 0,0 0-1 0 0,1 0 1 0 0,-1 0 0 0 0,0-1 0 0 0,0 1 0 0 0,1-1 0 0 0,-1 0 0 0 0,0-1 0 0 0,0 1-1 0 0,1-1 1 0 0,-1 1 0 0 0,0-1 0 0 0,0 0 0 0 0,0-1 0 0 0,0 1 0 0 0,0-1 0 0 0,1 0-21 0 0,11-5 110 0 0,0-1 0 0 0,0-1 0 0 0,-1 0 0 0 0,0-1 0 0 0,-1 0 1 0 0,0-1-1 0 0,-1-1 0 0 0,0 0 0 0 0,0-1 0 0 0,-1 0-110 0 0,-7 7 19 0 0,-1 1 0 0 0,1-1-1 0 0,-1 1 1 0 0,0-1 0 0 0,0 0 0 0 0,-1-1-1 0 0,0 1 1 0 0,0-1 0 0 0,0 1-1 0 0,-1-1 1 0 0,0 0 0 0 0,0 0 0 0 0,-1 0-1 0 0,0 0 1 0 0,0 0 0 0 0,-1 0 0 0 0,1 0-1 0 0,-2-1 1 0 0,1 1 0 0 0,-1 0 0 0 0,-1-6-19 0 0,-49-32-991 0 0,6 35-4005 0 0,44 10 4771 0 0,-13 1-4187 0 0,6 2-1508 0 0,3 4-3650 0 0</inkml:trace>
  <inkml:trace contextRef="#ctx0" brushRef="#br0" timeOffset="397.638">850 636 14427 0 0,'0'0'1993'0'0,"0"0"-334"0"0,0 0-150 0 0,0 0-118 0 0,0 0-224 0 0,0 0-248 0 0,0 0-204 0 0,0 0-130 0 0,0 0-130 0 0,0 0-107 0 0,0 0-80 0 0,0 0-57 0 0,5-21-40 0 0,19-68-27 0 0,2 41 30 0 0,-14 37-115 0 0,-9 7-104 0 0,0 1-1 0 0,0-1 1 0 0,0 1-1 0 0,0 0 1 0 0,1 0-1 0 0,-1 0 1 0 0,1 1 0 0 0,0 0-1 0 0,0-1 1 0 0,0 1-1 0 0,0 0 1 0 0,0 1-1 0 0,0-1 1 0 0,1 1 0 0 0,-1 0-1 0 0,3-1 46 0 0,8 46-907 0 0,-12-20 826 0 0,-4-20 97 0 0,0 0 0 0 0,1-1 0 0 0,-1 1 1 0 0,1 0-1 0 0,0 0 0 0 0,0 0 0 0 0,1 0 0 0 0,-1-1 1 0 0,1 1-1 0 0,0 0 0 0 0,0 0 0 0 0,0-1 0 0 0,0 1 0 0 0,1 0 1 0 0,-1-1-1 0 0,1 1 0 0 0,0-1 0 0 0,0 0 0 0 0,0 0 1 0 0,1 0-1 0 0,-1 0 0 0 0,1 0 0 0 0,0 0 0 0 0,-1-1 0 0 0,1 1 1 0 0,0-1-1 0 0,1 1 0 0 0,-1-1 0 0 0,0-1 0 0 0,1 1 0 0 0,-1 0 1 0 0,1-1-1 0 0,-1 1 0 0 0,1-1 0 0 0,0 0 0 0 0,0 0 1 0 0,-1-1-1 0 0,2 1-16 0 0,6-3 156 0 0,0-1 0 0 0,-1 0 0 0 0,0 0 0 0 0,1-1 0 0 0,-1 0 0 0 0,0-1 0 0 0,-1 0 0 0 0,1 0 1 0 0,-1-1-1 0 0,0-1 0 0 0,-1 1 0 0 0,1-2 0 0 0,-1 1 0 0 0,-1-1 0 0 0,1 0 0 0 0,-1 0 0 0 0,-1-1 0 0 0,0 0 1 0 0,0 0-1 0 0,-1-1 0 0 0,3-5-156 0 0,31-82-516 0 0,-36 51-7194 0 0,-3 39-118 0 0,0 3-4491 0 0</inkml:trace>
  <inkml:trace contextRef="#ctx0" brushRef="#br0" timeOffset="1116.587">1326 481 6577 0 0,'0'0'2173'0'0,"0"0"-429"0"0,0 0-219 0 0,0 0-97 0 0,0 0-196 0 0,0 0-237 0 0,0 0-151 0 0,0 0-49 0 0,0 0-24 0 0,0 0-50 0 0,0 0-93 0 0,0 0-134 0 0,0 0-85 0 0,4 16-31 0 0,25 75 281 0 0,8-7 283 0 0,-38-83-893 0 0,1 0 0 0 0,0 0 0 0 0,0 0-1 0 0,0 0 1 0 0,0 0 0 0 0,0 0-1 0 0,1-1 1 0 0,-1 1 0 0 0,0 0-1 0 0,0 0 1 0 0,1 0 0 0 0,-1 0-1 0 0,0 0 1 0 0,1 0 0 0 0,-1-1 0 0 0,1 1-1 0 0,-1 0 1 0 0,1 0 0 0 0,-1-1-1 0 0,1 1 1 0 0,0 0 0 0 0,-1-1-1 0 0,1 1 1 0 0,0-1 0 0 0,-1 1 0 0 0,1-1-1 0 0,0 1 1 0 0,0-1 0 0 0,0 1-1 0 0,-1-1 1 0 0,1 0 0 0 0,0 1-1 0 0,0-1 1 0 0,0 0 0 0 0,0 0-1 0 0,0 0 1 0 0,0 1 0 0 0,0-1 0 0 0,-1 0-1 0 0,1 0 1 0 0,0-1 0 0 0,0 1-1 0 0,0 0 1 0 0,0 0 0 0 0,0 0-1 0 0,0 0 1 0 0,0-1 0 0 0,-1 1 0 0 0,1 0-1 0 0,0-1 1 0 0,0 1 0 0 0,0-1-1 0 0,-1 1 1 0 0,1-1 0 0 0,0 1-1 0 0,0-1 1 0 0,-1 0 0 0 0,1 1-1 0 0,-1-1 1 0 0,1 0 0 0 0,-1 0 0 0 0,1 1-1 0 0,-1-1 1 0 0,1 0 0 0 0,-1 0-1 0 0,1 0 1 0 0,-1 1 0 0 0,0-1-1 0 0,0 0 1 0 0,1 0-49 0 0,87-179 1995 0 0,-72 118-1636 0 0,-13 21-934 0 0,-3 41 42 0 0,0 0-289 0 0,12 7-3429 0 0,-2 3 877 0 0,1 2-6002 0 0,-4-8 229 0 0</inkml:trace>
  <inkml:trace contextRef="#ctx0" brushRef="#br0" timeOffset="1736.46">1710 511 2112 0 0,'0'0'2521'0'0,"0"0"-746"0"0,0 0-185 0 0,0 0 131 0 0,0 0-7 0 0,0 0-159 0 0,0 0-131 0 0,0 0-50 0 0,0 0-22 0 0,0 0-54 0 0,0 0-96 0 0,0 0-132 0 0,0 0-139 0 0,20 1-135 0 0,59 3-147 0 0,-54-10-145 0 0,-23 4-441 0 0,1-1-1 0 0,0 1 1 0 0,0-1 0 0 0,-1 1 0 0 0,0-1 0 0 0,1 0-1 0 0,-1 1 1 0 0,0-1 0 0 0,0 0 0 0 0,-1-1 0 0 0,1 1-1 0 0,-1 0 1 0 0,1 0 0 0 0,-1-1 0 0 0,0 1 0 0 0,0-1 0 0 0,-1 1-1 0 0,1-1 1 0 0,-1 1 0 0 0,1-1 0 0 0,-1 1 0 0 0,0-1-1 0 0,-1 1 1 0 0,1-1 0 0 0,0 1 0 0 0,-1-1 0 0 0,0 1-1 0 0,0-1 1 0 0,0 1 0 0 0,-2-4-63 0 0,-2 6-68 0 0,1 0-1 0 0,-1 0 1 0 0,0 0 0 0 0,0 1-1 0 0,0 0 1 0 0,0 0 0 0 0,0 0-1 0 0,0 0 1 0 0,0 1-1 0 0,0 0 1 0 0,0 0 0 0 0,0 0-1 0 0,1 0 1 0 0,-1 1 0 0 0,0 0-1 0 0,1 0 1 0 0,-1 0-1 0 0,1 1 1 0 0,0-1 0 0 0,0 1-1 0 0,0 0 1 0 0,0 1 0 0 0,0-1-1 0 0,1 0 1 0 0,-1 1-1 0 0,1 0 1 0 0,0 0 0 0 0,0 0-1 0 0,0 0 1 0 0,-1 5 68 0 0,-49 76-659 0 0,50-80 648 0 0,1-1-1 0 0,0 1 1 0 0,0 0-1 0 0,1 0 0 0 0,-1 0 1 0 0,1 0-1 0 0,0 0 1 0 0,0 1-1 0 0,1-1 1 0 0,0 0-1 0 0,0 0 0 0 0,0 1 1 0 0,0-1-1 0 0,1 0 1 0 0,0 0-1 0 0,0 0 1 0 0,0 0-1 0 0,1 0 1 0 0,0 0-1 0 0,0 0 0 0 0,0 0 1 0 0,0 0-1 0 0,1-1 1 0 0,0 1-1 0 0,0-1 1 0 0,0 0-1 0 0,0 0 1 0 0,1 0-1 0 0,-1 0 0 0 0,3 1 12 0 0,4-2 111 0 0,0 0-1 0 0,0-1 0 0 0,0 0 1 0 0,1-1-1 0 0,-1 0 0 0 0,0 0 1 0 0,1-1-1 0 0,-1 0 0 0 0,1-1 1 0 0,-1 0-1 0 0,1-1 0 0 0,-1 0 1 0 0,0-1-1 0 0,0 0 0 0 0,0 0 1 0 0,0-1-1 0 0,-1-1 0 0 0,1 0-110 0 0,27-15 224 0 0,0-2 1 0 0,-2-2-1 0 0,0-1 0 0 0,-2-2 0 0 0,-1-1 1 0 0,-1-1-1 0 0,17-23-224 0 0,-40 43 1 0 0,0 0-1 0 0,0-1 1 0 0,-1 0 0 0 0,0 0 0 0 0,-1-1-1 0 0,-1 0 1 0 0,1 0 0 0 0,-1 0 0 0 0,-1-1-1 0 0,0 1 1 0 0,-1-1 0 0 0,0 0 0 0 0,-1 0 0 0 0,0-5-1 0 0,-3 16-44 0 0,0-1 1 0 0,-1 1 0 0 0,1 0-1 0 0,0 0 1 0 0,-1-1 0 0 0,1 1-1 0 0,-1 0 1 0 0,1 0 0 0 0,-1 0 0 0 0,1 1-1 0 0,-1-1 1 0 0,0 0 0 0 0,1 1-1 0 0,-1-1 1 0 0,0 1 0 0 0,1-1 0 0 0,-1 1-1 0 0,0 0 1 0 0,0 0 0 0 0,0 0-1 0 0,1 0 1 0 0,-1 0 0 0 0,0 0 0 0 0,0 0-1 0 0,0 0 1 0 0,1 1 0 0 0,-1-1-1 0 0,0 1 1 0 0,0-1 0 0 0,1 1-1 0 0,-1 0 1 0 0,1 0 0 0 0,-1 0 0 0 0,1 0-1 0 0,-1 0 1 0 0,1 0 0 0 0,-1 0-1 0 0,1 0 1 0 0,0 1 0 0 0,-1-1 0 0 0,1 1 43 0 0,-73 79-615 0 0,70-79 593 0 0,1 2 1 0 0,0-1-1 0 0,0 0 1 0 0,0 0-1 0 0,1 1 1 0 0,-1 0-1 0 0,1 0 0 0 0,0-1 1 0 0,0 1-1 0 0,0 0 1 0 0,1 1-1 0 0,-1-1 1 0 0,1 0-1 0 0,0 0 1 0 0,0 1-1 0 0,0-1 1 0 0,1 0-1 0 0,0 1 1 0 0,-1-1-1 0 0,2 1 1 0 0,-1 0 21 0 0,3-2 5 0 0,0-1 0 0 0,1 0 1 0 0,-1 0-1 0 0,1 0 0 0 0,-1 0 1 0 0,1-1-1 0 0,-1 1 0 0 0,1-1 1 0 0,0 0-1 0 0,0 0 0 0 0,0 0 1 0 0,0-1-1 0 0,0 1 1 0 0,0-1-1 0 0,-1 0 0 0 0,1 0 1 0 0,0 0-1 0 0,0-1 0 0 0,3 0-5 0 0,3 1 52 0 0,159 3 1374 0 0,-166-1-1406 0 0,0 1 1 0 0,0-1 0 0 0,-1 0-1 0 0,1 1 1 0 0,0-1-1 0 0,-1 1 1 0 0,0 0 0 0 0,0 0-1 0 0,0 0 1 0 0,0 0 0 0 0,0 0-1 0 0,0 1 1 0 0,-1-1 0 0 0,0 0-1 0 0,0 1 1 0 0,0-1 0 0 0,0 1-1 0 0,0-1 1 0 0,0 1-1 0 0,-1 0 1 0 0,0-1 0 0 0,0 1-1 0 0,0 0-20 0 0,-7 75-337 0 0,6-58-1712 0 0,2-12-2630 0 0,-1-9 322 0 0,0 0-1848 0 0,0 0-1361 0 0</inkml:trace>
  <inkml:trace contextRef="#ctx0" brushRef="#br0" timeOffset="1965.638">2673 76 12755 0 0,'0'0'3036'0'0,"0"0"-1069"0"0,0 0-510 0 0,0 0-138 0 0,0 0-139 0 0,0 0-189 0 0,0 0-160 0 0,0 0-110 0 0,-9 33-147 0 0,-32 103-144 0 0,16-29 45 0 0,-20 81-311 0 0,44-70-2342 0 0,13-110-93 0 0,-10-9-3729 0 0,-2-2-5638 0 0,0-1 7825 0 0</inkml:trace>
  <inkml:trace contextRef="#ctx0" brushRef="#br0" timeOffset="2430.824">2433 456 8130 0 0,'0'0'4334'0'0,"0"0"-2215"0"0,0 0-892 0 0,0 0-71 0 0,0 0-35 0 0,0 0-140 0 0,0 0-234 0 0,0 0-147 0 0,0 0-87 0 0,0 0-58 0 0,0 0-8 0 0,0 0-28 0 0,32 1-35 0 0,98 7-63 0 0,86-15 261 0 0,-149 0-618 0 0,45-11-56 0 0,-100 4 1111 0 0,-12 14-713 0 0,-1-22 819 0 0,-3 20-1162 0 0,-1-1 0 0 0,1 1 1 0 0,0 0-1 0 0,-1 0 0 0 0,1 0 1 0 0,-1 0-1 0 0,0 1 1 0 0,0 0-1 0 0,1 0 0 0 0,-1 0 1 0 0,0 0-1 0 0,0 1 1 0 0,0 0-1 0 0,0 0 0 0 0,0 1 1 0 0,0-1-1 0 0,1 1 0 0 0,-1 0 1 0 0,0 0-1 0 0,0 0 1 0 0,1 1-1 0 0,-2 0 37 0 0,-15 7-226 0 0,0 0 1 0 0,0 1-1 0 0,1 1 1 0 0,1 1-1 0 0,0 1 1 0 0,1 1-1 0 0,0 0 1 0 0,-13 15 225 0 0,25-24-49 0 0,1 0 1 0 0,0 1 0 0 0,0 0-1 0 0,0 0 1 0 0,1 0 0 0 0,0 0-1 0 0,0 0 1 0 0,0 1 0 0 0,1 0-1 0 0,0 0 1 0 0,1 0 0 0 0,-1 0-1 0 0,1 0 1 0 0,1 0-1 0 0,-1 1 1 0 0,1-1 0 0 0,1 1-1 0 0,-1-1 1 0 0,1 1 0 0 0,0 0 48 0 0,3-4-6 0 0,0 1 0 0 0,0-1 0 0 0,1 0 0 0 0,-1 0 0 0 0,1 0 0 0 0,0 0 0 0 0,0 0 0 0 0,0-1 0 0 0,0 0 0 0 0,1 0 0 0 0,-1 0 0 0 0,1 0 0 0 0,0-1 0 0 0,0 0 0 0 0,0 0 1 0 0,0 0-1 0 0,0-1 0 0 0,0 1 0 0 0,1-1 0 0 0,-1 0 0 0 0,0-1 0 0 0,1 0 0 0 0,-1 1 0 0 0,0-1 0 0 0,1-1 0 0 0,-1 1 0 0 0,0-1 0 0 0,4-1 6 0 0,4 3 17 0 0,0-1-1 0 0,-1-1 1 0 0,1 0-1 0 0,0-1 1 0 0,-1 0 0 0 0,1-1-1 0 0,-1 0 1 0 0,0-1-1 0 0,8-3-16 0 0,155-99-10898 0 0,-167 98 5626 0 0,-3 0-821 0 0</inkml:trace>
  <inkml:trace contextRef="#ctx0" brushRef="#br0" timeOffset="3061.913">3286 434 0 0 0,'22'-10'0'0'0,"-15"8"3"0"0,-6 2 378 0 0,-1 0 1498 0 0,0 0 728 0 0,4-2 12985 0 0,-5 1-13927 0 0,-9 2-1558 0 0,0 1 0 0 0,1 0 0 0 0,-1 0 0 0 0,0 1 0 0 0,1 1 0 0 0,0-1 0 0 0,-1 2 0 0 0,1-1 0 0 0,1 1 0 0 0,-1 1 0 0 0,1-1 0 0 0,0 1 0 0 0,0 1 0 0 0,1 0 0 0 0,-1 0 0 0 0,2 0-1 0 0,-1 1 1 0 0,1 0 0 0 0,0 0 0 0 0,1 0 0 0 0,-5 9-107 0 0,8-15-5 0 0,0 1-1 0 0,0-1 0 0 0,1 1 1 0 0,-1 0-1 0 0,1 0 0 0 0,-1-1 0 0 0,1 1 1 0 0,0 0-1 0 0,0 0 0 0 0,0 0 1 0 0,0 0-1 0 0,1 0 0 0 0,-1 1 1 0 0,1-1-1 0 0,0 0 0 0 0,0 0 1 0 0,0 0-1 0 0,0 0 0 0 0,0 0 1 0 0,1 1-1 0 0,-1-1 0 0 0,1 0 1 0 0,0 0-1 0 0,0 0 0 0 0,0 0 1 0 0,1 0-1 0 0,-1-1 0 0 0,1 1 1 0 0,-1 0-1 0 0,1-1 0 0 0,0 1 1 0 0,0-1-1 0 0,0 1 0 0 0,0-1 1 0 0,1 0-1 0 0,-1 0 0 0 0,0 0 1 0 0,1 0-1 0 0,0 0 0 0 0,-1-1 1 0 0,1 1-1 0 0,0-1 0 0 0,0 1 1 0 0,0-1-1 0 0,0 0 0 0 0,0 0 1 0 0,0-1-1 0 0,0 1 0 0 0,0-1 1 0 0,0 1-1 0 0,3-1 6 0 0,17-2 150 0 0,0-1 1 0 0,0-2-1 0 0,-1 0 1 0 0,0-1-1 0 0,1-1 1 0 0,-2-1-1 0 0,1-1 0 0 0,-1-1 1 0 0,-1-1-1 0 0,0 0 1 0 0,-1-2-1 0 0,0 0 1 0 0,0-1-1 0 0,-2-1 1 0 0,0-1-1 0 0,9-11-150 0 0,-9 10 138 0 0,-1 0 0 0 0,-1-1 0 0 0,-1-1 1 0 0,0-1-1 0 0,-2 1 0 0 0,0-2 0 0 0,2-6-138 0 0,12-19 107 0 0,-17 31-117 0 0,-1 0 0 0 0,-1 0 0 0 0,0 0 0 0 0,-1-1 0 0 0,-1 0 0 0 0,-1 0 0 0 0,0-1 0 0 0,0 1 0 0 0,-2-1 0 0 0,0 1 0 0 0,-1-1 0 0 0,-1 0 10 0 0,0 13-10 0 0,0 1 1 0 0,-1 0-1 0 0,1-1 1 0 0,-1 1-1 0 0,0 0 1 0 0,0 0 0 0 0,0-1-1 0 0,0 1 1 0 0,-1 0-1 0 0,1 0 1 0 0,-1 0 0 0 0,0 0-1 0 0,0 1 1 0 0,0-1-1 0 0,0 0 1 0 0,0 1-1 0 0,0 0 1 0 0,-1-1 0 0 0,1 1-1 0 0,-1 0 1 0 0,0 0-1 0 0,0 0 1 0 0,1 1 0 0 0,-1-1-1 0 0,0 1 1 0 0,0-1-1 0 0,-1 1 1 0 0,1 0 0 0 0,0 0-1 0 0,0 0 1 0 0,-1 1-1 0 0,1-1 1 0 0,-3 1 9 0 0,-2-1-19 0 0,1 1-1 0 0,-1 0 1 0 0,0 1 0 0 0,0-1 0 0 0,1 1-1 0 0,-1 1 1 0 0,1 0 0 0 0,-1 0 0 0 0,1 0-1 0 0,0 1 1 0 0,0 0 0 0 0,0 0 0 0 0,0 1-1 0 0,-2 1 20 0 0,-10 9-10 0 0,0 0-1 0 0,2 2 0 0 0,-1 0 0 0 0,2 0 0 0 0,0 2 1 0 0,1 0-1 0 0,1 1 0 0 0,1 0 0 0 0,1 1 1 0 0,0 0-1 0 0,-5 15 11 0 0,9-11-3 0 0,0 1 0 0 0,2 1 0 0 0,0-1 0 0 0,2 1 0 0 0,1 0 0 0 0,1 8 3 0 0,1-25-9 0 0,1-1-1 0 0,0 1 1 0 0,1-1-1 0 0,0 0 1 0 0,0 1 0 0 0,1-1-1 0 0,0 0 1 0 0,0 0-1 0 0,1 0 1 0 0,0 0-1 0 0,1 0 1 0 0,-1-1-1 0 0,2 1 1 0 0,-1-1-1 0 0,1 0 1 0 0,0 0-1 0 0,0-1 1 0 0,1 0-1 0 0,6 6 10 0 0,1-2-171 0 0,0-1-1 0 0,1 0 0 0 0,0-1 1 0 0,1 0-1 0 0,-1-1 0 0 0,2-1 1 0 0,-1-1-1 0 0,1 0 1 0 0,-1 0-1 0 0,1-2 0 0 0,11 1 172 0 0,63 2-9801 0 0,-77-6-1753 0 0</inkml:trace>
  <inkml:trace contextRef="#ctx0" brushRef="#br0" timeOffset="4101.606">2991 474 0 0 0,'0'0'99'0'0,"0"0"190"0"0,0 0 8 0 0,0 0 17 0 0,-8 2 54 0 0,-35 7 886 0 0,42-9-334 0 0,1 0 107 0 0,-14 0 7017 0 0,-2 0-5370 0 0,-16 2 1758 0 0,-10 14-2493 0 0,-50 17 687 0 0,-7-29-2328 0 0,85-2-521 0 0,-1 0-4181 0 0,14-2 1410 0 0,1 0-2805 0 0,0 0-4954 0 0</inkml:trace>
  <inkml:trace contextRef="#ctx0" brushRef="#br0" timeOffset="35175.184">2349 441 13035 0 0,'0'0'-2337'0'0,"0"0"1217"0"0,-207-22 248 0 0,163 14 0 0 0,36 8-1409 0 0,8 0-1368 0 0,8 0 1745 0 0,14 0 1904 0 0,-11 4 0 0 0</inkml:trace>
</inkml:ink>
</file>

<file path=ppt/ink/ink8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44.20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123 186 3377 0 0,'0'0'5049'0'0,"0"0"-2385"0"0,0 0-779 0 0,0 0-70 0 0,0 0-56 0 0,0 0-175 0 0,0 0-258 0 0,0 0-253 0 0,0 0-243 0 0,0 0-239 0 0,0 0-178 0 0,-10 8 89 0 0,12 38 431 0 0,39 264 837 0 0,-52-90-1530 0 0,3-193-963 0 0,0-38-5525 0 0,-10-29-9250 0 0,11 33 12156 0 0</inkml:trace>
  <inkml:trace contextRef="#ctx0" brushRef="#br0" timeOffset="293.842">1 260 5857 0 0,'0'0'3801'0'0,"0"0"-1074"0"0,0 0-597 0 0,0 0-225 0 0,0 0-262 0 0,0 0-285 0 0,0 0-309 0 0,0 0-276 0 0,0 0-215 0 0,0 0-197 0 0,0 0-117 0 0,0 0-41 0 0,5-12 20 0 0,19-36 45 0 0,20 28 170 0 0,-32 18-330 0 0,22-4 61 0 0,0 1 0 0 0,1 1 0 0 0,-1 2 0 0 0,1 1 0 0 0,12 3-169 0 0,-43-2 14 0 0,1 1 1 0 0,0 1-1 0 0,-1-1 1 0 0,1 0 0 0 0,-1 1-1 0 0,1 0 1 0 0,-1 0-1 0 0,0 0 1 0 0,0 1 0 0 0,0 0-1 0 0,0-1 1 0 0,0 1-1 0 0,-1 1 1 0 0,1-1 0 0 0,-1 0-1 0 0,0 1 1 0 0,0 0-1 0 0,0 0 1 0 0,0 0 0 0 0,-1 0-1 0 0,0 0 1 0 0,1 0-1 0 0,-2 0 1 0 0,1 1 0 0 0,0-1-1 0 0,-1 1 1 0 0,0 0-1 0 0,0-1 1 0 0,0 1 0 0 0,-1 0-1 0 0,1 0 1 0 0,-1-1-1 0 0,0 1 1 0 0,-1 0 0 0 0,1 0-1 0 0,-1-1 1 0 0,0 1-1 0 0,0 0 1 0 0,0-1-15 0 0,-44 70 230 0 0,29-56-223 0 0,4-4-110 0 0,-1 0 0 0 0,0-2 1 0 0,-1 1-1 0 0,0-2 0 0 0,-1 0 0 0 0,0-1 0 0 0,-1 0 0 0 0,0-1 0 0 0,0-1 0 0 0,-10 3 103 0 0,13-6-516 0 0,-20 8-1413 0 0,12-9-3555 0 0,21-4-285 0 0,0 3 1756 0 0,0-3-2544 0 0</inkml:trace>
  <inkml:trace contextRef="#ctx0" brushRef="#br0" timeOffset="674.114">536 481 8306 0 0,'0'0'2539'0'0,"0"0"-424"0"0,0 0-181 0 0,0 0-82 0 0,0 0-235 0 0,0 0-349 0 0,0 0-276 0 0,0 0-188 0 0,0 0-152 0 0,0 0-132 0 0,0 0-119 0 0,0 0-89 0 0,0 0-75 0 0,-21 17-52 0 0,-64 54-42 0 0,83-70-137 0 0,0 0 1 0 0,0 0-1 0 0,0 0 0 0 0,0 0 1 0 0,0 0-1 0 0,0 1 0 0 0,1-1 1 0 0,-1 1-1 0 0,1-1 0 0 0,-1 1 0 0 0,1 0 1 0 0,-1-1-1 0 0,1 1 0 0 0,0 0 1 0 0,0 0-1 0 0,0 0 0 0 0,0 0 1 0 0,0 0-1 0 0,0 0 0 0 0,1 0 0 0 0,-1 0 1 0 0,1 0-1 0 0,-1 0 0 0 0,1 0 1 0 0,0 1-1 0 0,0-1 0 0 0,0 0 1 0 0,0 0-1 0 0,0 2-6 0 0,2 8 18 0 0,-3-9-12 0 0,1 1 0 0 0,0-1 0 0 0,0 1-1 0 0,0-1 1 0 0,1 1 0 0 0,-1-1-1 0 0,1 0 1 0 0,0 1 0 0 0,0-1-1 0 0,0 0 1 0 0,0 0 0 0 0,1 1 0 0 0,-1-1-1 0 0,1 0 1 0 0,0 0 0 0 0,0 0-1 0 0,0-1 1 0 0,0 1 0 0 0,0 0-1 0 0,1-1 1 0 0,-1 0 0 0 0,1 1-1 0 0,0-1 1 0 0,-1 0 0 0 0,1 0 0 0 0,0 0-1 0 0,0-1 1 0 0,0 1 0 0 0,1-1-1 0 0,-1 0 1 0 0,0 0 0 0 0,0 0-1 0 0,1 0 1 0 0,-1 0 0 0 0,1-1 0 0 0,-1 1-1 0 0,4-1-5 0 0,2-1 87 0 0,-1-1 0 0 0,1 0 0 0 0,-1 0 0 0 0,0-1 0 0 0,0 0-1 0 0,0 0 1 0 0,0-1 0 0 0,0 0 0 0 0,0 0 0 0 0,-1-1 0 0 0,0 0 0 0 0,0 0-1 0 0,0-1 1 0 0,-1 0 0 0 0,0 0 0 0 0,0 0 0 0 0,-1-1 0 0 0,1 0 0 0 0,-1 0 0 0 0,-1-1-1 0 0,1 1 1 0 0,1-5-87 0 0,-3 4 6 0 0,0-1 0 0 0,0 0 0 0 0,0 0 0 0 0,-1 0 0 0 0,0 0 0 0 0,-1 0-1 0 0,0 0 1 0 0,-1-1 0 0 0,0 1 0 0 0,0 0 0 0 0,-1 0 0 0 0,0-4-6 0 0,0 10-98 0 0,0-1 0 0 0,0 0 0 0 0,0 1 0 0 0,0 0 0 0 0,-1-1 0 0 0,1 1 0 0 0,-1 0 0 0 0,0-1 1 0 0,0 1-1 0 0,0 0 0 0 0,0 0 0 0 0,0 1 0 0 0,-1-1 0 0 0,1 0 0 0 0,-1 1 0 0 0,0-1 0 0 0,0 1 0 0 0,0 0 0 0 0,0 0 0 0 0,0 0 0 0 0,-3-1 98 0 0,-21-7-4743 0 0,0 7-5934 0 0,23 3 1883 0 0</inkml:trace>
  <inkml:trace contextRef="#ctx0" brushRef="#br0" timeOffset="1005.55">953 98 6721 0 0,'0'0'4923'0'0,"0"0"-1795"0"0,0 0-1012 0 0,0 0-433 0 0,0 0-350 0 0,0 0-341 0 0,0 0-258 0 0,0 0-153 0 0,0 0-106 0 0,0 0-76 0 0,0 0-16 0 0,0 0-5 0 0,-6 18 5 0 0,-19 57-5 0 0,12 12 460 0 0,9 104-79 0 0,12-33-1176 0 0,-28-139-4173 0 0,9-19-496 0 0,2-3-3557 0 0,4 3 1175 0 0</inkml:trace>
  <inkml:trace contextRef="#ctx0" brushRef="#br0" timeOffset="1244.48">628 451 10074 0 0,'0'0'2114'0'0,"0"0"-308"0"0,0 0-22 0 0,0 0 72 0 0,0 0-243 0 0,0 0-274 0 0,0 0-211 0 0,0 0-169 0 0,0 0-167 0 0,33-1-167 0 0,102-4-159 0 0,82-25 69 0 0,-163 21-2343 0 0,-35 7-2363 0 0,-1 1-5002 0 0,-14 1-766 0 0</inkml:trace>
  <inkml:trace contextRef="#ctx0" brushRef="#br0" timeOffset="1513.687">1093 588 3233 0 0,'0'0'3564'0'0,"0"0"-735"0"0,0 0-143 0 0,0 0-151 0 0,0 0-445 0 0,0 0-379 0 0,0 0-309 0 0,0 0-262 0 0,0 0-244 0 0,0 0-249 0 0,0 0-152 0 0,0 0-58 0 0,0 0-4 0 0,31-21-42 0 0,94-62-36 0 0,-86 48 67 0 0,-38 30-348 0 0,-1 3-72 0 0,0 0-1 0 0,0 0 1 0 0,0 0-1 0 0,0-1 1 0 0,-1 1-1 0 0,1 0 1 0 0,0 0-1 0 0,-1 0 1 0 0,1 0-1 0 0,-1 0 1 0 0,0 0 0 0 0,0 0-1 0 0,0 0 1 0 0,0 0-1 0 0,0 1 1 0 0,0-1-1 0 0,0 0 1 0 0,0 1-1 0 0,-1-1 1 0 0,1 0-1 0 0,-1 1 1 0 0,1 0-1 0 0,-1-1 1 0 0,0 1 0 0 0,0 0-1 0 0,1 0 1 0 0,-1 0-1 0 0,0 0 1 0 0,0 0-1 0 0,0 0 1 0 0,0 1-1 0 0,0-1 1 0 0,0 1-1 0 0,0-1 1 0 0,0 1-1 0 0,0 0 1 0 0,0-1-1 0 0,-1 1 1 0 0,1 0 0 0 0,0 1-1 0 0,0-1 1 0 0,0 0-1 0 0,0 1 1 0 0,0-1-1 0 0,0 1 1 0 0,-2 0-2 0 0,-7 3-100 0 0,0 0 0 0 0,1 1 0 0 0,0 0 0 0 0,-1 0 0 0 0,2 1 0 0 0,-1 1 0 0 0,1-1 0 0 0,0 2 0 0 0,0-1 0 0 0,1 1 0 0 0,0 0 1 0 0,0 1-1 0 0,1 0 0 0 0,0 0 0 0 0,1 1 0 0 0,-3 5 100 0 0,4-8-218 0 0,1 1 1 0 0,-1 0 0 0 0,2 0 0 0 0,-1 0-1 0 0,1 0 1 0 0,0 0 0 0 0,1 1 0 0 0,0 0-1 0 0,0-1 1 0 0,1 1 0 0 0,0 0 0 0 0,0 2 217 0 0,2-9-143 0 0,-1 0 1 0 0,1-1 0 0 0,-1 1 0 0 0,1 0-1 0 0,0-1 1 0 0,-1 1 0 0 0,1-1 0 0 0,0 1-1 0 0,0-1 1 0 0,0 1 0 0 0,0-1 0 0 0,1 1-1 0 0,-1-1 1 0 0,0 0 0 0 0,0 0 0 0 0,1 0-1 0 0,-1 0 1 0 0,1 0 0 0 0,-1 0 0 0 0,1 0-1 0 0,-1 0 1 0 0,1 0 0 0 0,0-1 0 0 0,-1 1-1 0 0,1-1 1 0 0,0 1 0 0 0,0-1 0 0 0,-1 1-1 0 0,1-1 1 0 0,0 0 0 0 0,0 0 0 0 0,-1 0-1 0 0,1 0 1 0 0,1-1 142 0 0,65-2-8941 0 0,-48-1 4689 0 0,-11 0 1077 0 0</inkml:trace>
  <inkml:trace contextRef="#ctx0" brushRef="#br0" timeOffset="1878.769">1352 621 6457 0 0,'0'0'3582'0'0,"0"0"-1437"0"0,0 0-550 0 0,0 0-60 0 0,0 0-49 0 0,0 0-78 0 0,0 0-109 0 0,0 0-119 0 0,0 0-170 0 0,0 0-198 0 0,0 0-151 0 0,0 0-106 0 0,0 0-61 0 0,16-19-64 0 0,82-95 192 0 0,-3 11-170 0 0,-94 170-1580 0 0,-1-65 1138 0 0,0-1-1 0 0,1 1 1 0 0,-1 0 0 0 0,0-1 0 0 0,0 1 0 0 0,1 0 0 0 0,-1-1 0 0 0,1 1 0 0 0,0 0 0 0 0,-1-1 0 0 0,1 1 0 0 0,0-1 0 0 0,0 0 0 0 0,0 1 0 0 0,0-1 0 0 0,0 1 0 0 0,0-1 0 0 0,0 0 0 0 0,1 0 0 0 0,-1 0 0 0 0,0 0 0 0 0,1 0-1 0 0,-1 0 1 0 0,1 0 0 0 0,-1 0 0 0 0,1 0 0 0 0,-1-1 0 0 0,1 1 0 0 0,0-1 0 0 0,-1 1 0 0 0,1-1 0 0 0,0 0 0 0 0,-1 1 0 0 0,1-1 0 0 0,0 0 0 0 0,-1 0 0 0 0,1 0 0 0 0,0 0 0 0 0,0-1-10 0 0,11 1 119 0 0,0 0 0 0 0,0-1 0 0 0,0-1 0 0 0,0 0-1 0 0,0-1 1 0 0,0-1 0 0 0,0 0 0 0 0,-1 0 0 0 0,0-1 0 0 0,0-1 0 0 0,0 0 0 0 0,-1 0 0 0 0,1-1 0 0 0,-2-1 0 0 0,9-7-119 0 0,23-21-1554 0 0,-26 20-3348 0 0,-7 6-1303 0 0,-5 6-5813 0 0</inkml:trace>
  <inkml:trace contextRef="#ctx0" brushRef="#br0" timeOffset="2533.558">2120 17 9986 0 0,'0'0'1910'0'0,"0"0"-190"0"0,0 0-130 0 0,0 0-107 0 0,0 0-184 0 0,0 0-194 0 0,0 0-178 0 0,0 0-159 0 0,0 0-174 0 0,0 0-129 0 0,0 0-33 0 0,0 0 49 0 0,0 0 53 0 0,1 8 12 0 0,34 183 1605 0 0,-27-120-2041 0 0,-2-1 1 0 0,-4 1-1 0 0,-4 41-110 0 0,0 1-4204 0 0,-9-138-2236 0 0,0-15-6885 0 0,11 29 10972 0 0</inkml:trace>
  <inkml:trace contextRef="#ctx0" brushRef="#br0" timeOffset="2780.93">1891 400 9914 0 0,'0'0'2015'0'0,"0"0"-300"0"0,0 0 32 0 0,0 0 67 0 0,0 0-44 0 0,0 0-190 0 0,0 0-336 0 0,0 0-277 0 0,0 0-193 0 0,0 0-152 0 0,0 0-108 0 0,0 0-71 0 0,32 3-87 0 0,103 12-98 0 0,-26-8 56 0 0,-75-3-782 0 0,15 2-2276 0 0,-19-4-6744 0 0,-28-2-1314 0 0</inkml:trace>
  <inkml:trace contextRef="#ctx0" brushRef="#br0" timeOffset="2931.372">2363 518 11674 0 0,'0'0'1541'0'0,"0"0"-376"0"0,0 0-124 0 0,0 0-70 0 0,0 0-209 0 0,0 0-304 0 0,0 0-228 0 0,0 0-89 0 0,0 0-80 0 0,0 0-92 0 0,0 0-110 0 0,0 0-195 0 0,0 0-224 0 0,3 14-277 0 0,8 43-384 0 0,-10-56 1028 0 0,0-1-1 0 0,0 0 1 0 0,0 0 0 0 0,0 1 0 0 0,0-1 0 0 0,0 0-1 0 0,0 0 1 0 0,0 0 0 0 0,0 0 0 0 0,0 0 0 0 0,0-1-1 0 0,0 1 1 0 0,0 0 0 0 0,0 0 0 0 0,0-1 0 0 0,0 1-1 0 0,-1 0 1 0 0,1-1 0 0 0,0 1 0 0 0,0-1 0 0 0,0 1-1 0 0,0-1 1 0 0,-1 0 0 0 0,1 1 0 0 0,0-1 0 0 0,-1 0-1 0 0,1 1 1 0 0,0-1 0 0 0,-1 0 0 0 0,1 0 0 0 0,-1 1-1 0 0,1-1 1 0 0,-1 0 0 0 0,1 0 0 0 0,-1 0 0 0 0,0 0-1 0 0,0 0 1 0 0,1 0 0 0 0,-1 0 0 0 0,0 0 0 0 0,0 0-1 0 0,0 0 1 0 0,0 0 0 0 0,0 0 0 0 0,0 0 0 0 0,0 0 193 0 0,4-12-4491 0 0,0 4 2951 0 0</inkml:trace>
  <inkml:trace contextRef="#ctx0" brushRef="#br0" timeOffset="3082.477">2349 315 7554 0 0,'0'0'4457'0'0,"0"0"-1529"0"0,0 0-951 0 0,0 0-553 0 0,0 0-384 0 0,0 0-384 0 0,0 0-344 0 0,0 0-320 0 0,0 0-232 0 0,0 0-88 0 0,0 0-248 0 0,0 0-408 0 0,0 0-977 0 0,0 0-2223 0 0,-12 0-4130 0 0</inkml:trace>
  <inkml:trace contextRef="#ctx0" brushRef="#br0" timeOffset="3601.363">2707 337 14899 0 0,'0'0'2070'0'0,"0"0"-444"0"0,0 0-218 0 0,0 0-224 0 0,0 0-229 0 0,0 0-152 0 0,0 0-127 0 0,0 0-148 0 0,0 0-173 0 0,0 0-138 0 0,0 0-109 0 0,-32 22-53 0 0,-98 65-18 0 0,82-45-19 0 0,47-42-28 0 0,0 1 1 0 0,0 0 0 0 0,-1 0 0 0 0,1 1-1 0 0,0-1 1 0 0,0 0 0 0 0,0 0-1 0 0,0 0 1 0 0,0 1 0 0 0,1-1-1 0 0,-1 0 1 0 0,0 1 0 0 0,0-1 0 0 0,1 1-1 0 0,-1-1 1 0 0,1 1 0 0 0,0-1-1 0 0,-1 1 1 0 0,1-1 0 0 0,0 1 0 0 0,0 0-1 0 0,0-1 1 0 0,0 1 0 0 0,0-1-1 0 0,0 1 1 0 0,0 0 0 0 0,1-1 0 0 0,-1 1-1 0 0,0-1 1 0 0,1 1 0 0 0,-1-1-1 0 0,1 1 1 0 0,0-1 0 0 0,0 0 0 0 0,-1 1-1 0 0,1-1 1 0 0,0 0 0 0 0,0 1-1 0 0,0-1 1 0 0,0 0 0 0 0,1 0 0 0 0,-1 0-1 0 0,0 0 1 0 0,0 0 0 0 0,1 0-1 0 0,-1 0 1 0 0,0-1 0 0 0,1 1 0 0 0,-1 0-1 0 0,1-1 1 0 0,-1 1 0 0 0,1-1-1 0 0,-1 1 1 0 0,1-1 0 0 0,-1 0-1 0 0,1 0 1 0 0,1 0 9 0 0,10 1 12 0 0,0-2 0 0 0,0 0-1 0 0,0 0 1 0 0,0-1 0 0 0,0-1-1 0 0,0 0 1 0 0,-1-1 0 0 0,1 0-1 0 0,-1-1 1 0 0,0 0 0 0 0,0-1-1 0 0,-1-1 1 0 0,1 1 0 0 0,-1-2-1 0 0,-1 0 1 0 0,0 0 0 0 0,0-1-1 0 0,0 0 1 0 0,-1 0 0 0 0,0-2-12 0 0,21-8-20 0 0,-29 45-244 0 0,-2-23 256 0 0,1 1 0 0 0,-1 0 0 0 0,1-1 0 0 0,0 1 0 0 0,1-1 0 0 0,-1 1 0 0 0,1-1 0 0 0,-1 1 0 0 0,1-1 0 0 0,0 1 0 0 0,0-1 0 0 0,1 0 0 0 0,-1 1 0 0 0,1-1 0 0 0,0 0 0 0 0,-1 0 0 0 0,1 0 0 0 0,1 0 0 0 0,-1-1 0 0 0,0 1 0 0 0,1 0 0 0 0,-1-1-1 0 0,1 0 1 0 0,0 1 0 0 0,0-1 0 0 0,-1 0 0 0 0,2-1 0 0 0,-1 1 0 0 0,0 0 0 0 0,0-1 0 0 0,0 0 0 0 0,1 0 0 0 0,-1 0 0 0 0,1 0 0 0 0,-1 0 0 0 0,1-1 0 0 0,-1 1 0 0 0,2-1 8 0 0,3 0 55 0 0,0-1-1 0 0,1 0 0 0 0,-1-1 0 0 0,0 0 0 0 0,0 0 1 0 0,0-1-1 0 0,0 0 0 0 0,0 0 0 0 0,-1-1 0 0 0,1 0 1 0 0,-1 0-1 0 0,0-1 0 0 0,0 1 0 0 0,-1-2 0 0 0,1 1 0 0 0,-1-1 1 0 0,0 0-1 0 0,-1 0 0 0 0,1-1-54 0 0,86-140 1151 0 0,-83 129-1114 0 0,-1 0 1 0 0,-1 0 0 0 0,0-1-1 0 0,-1 0 1 0 0,-1-1-1 0 0,-1 1 1 0 0,-1-1-1 0 0,0 0 1 0 0,-2 0 0 0 0,0 0-1 0 0,-1 0 1 0 0,-2-7-38 0 0,2 25-14 0 0,0-1 1 0 0,0 0-1 0 0,0 0 0 0 0,-1 0 1 0 0,0 0-1 0 0,1 0 1 0 0,-1 0-1 0 0,0 1 1 0 0,-1-1-1 0 0,1 0 0 0 0,0 1 1 0 0,-1-1-1 0 0,1 1 1 0 0,-1 0-1 0 0,0-1 0 0 0,0 1 1 0 0,0 0-1 0 0,0 0 1 0 0,0 0-1 0 0,0 0 1 0 0,-1 0-1 0 0,1 1 0 0 0,0-1 1 0 0,-1 1-1 0 0,0-1 1 0 0,1 1-1 0 0,-1 0 1 0 0,0 0-1 0 0,0 0 0 0 0,1 1 1 0 0,-1-1-1 0 0,0 0 1 0 0,0 1-1 0 0,0 0 0 0 0,0 0 1 0 0,0 0-1 0 0,0 0 1 0 0,0 0-1 0 0,1 1 1 0 0,-1-1-1 0 0,0 1 0 0 0,0 0 1 0 0,0 0-1 0 0,0 0 1 0 0,1 0-1 0 0,-1 0 1 0 0,1 0-1 0 0,-1 1 0 0 0,1 0 1 0 0,-1-1-1 0 0,1 1 1 0 0,0 0-1 0 0,0 0 1 0 0,0 0-1 0 0,-2 2 14 0 0,-4 10-25 0 0,0 0 1 0 0,1 0-1 0 0,0 1 1 0 0,1 0-1 0 0,1 0 1 0 0,1 1 0 0 0,0-1-1 0 0,0 1 1 0 0,2 0-1 0 0,0 0 1 0 0,1 0-1 0 0,1 0 1 0 0,0 0-1 0 0,1 0 1 0 0,1 1-1 0 0,0-2 1 0 0,2 4 24 0 0,0-7-10 0 0,0 0 1 0 0,1-1 0 0 0,1 0-1 0 0,0 0 1 0 0,0 0-1 0 0,1-1 1 0 0,0 0 0 0 0,1 0-1 0 0,0-1 1 0 0,1 0-1 0 0,0 0 1 0 0,0-1 0 0 0,1 0-1 0 0,0-1 1 0 0,0 0-1 0 0,1 0 1 0 0,-1-1 0 0 0,2-1-1 0 0,-1 1 1 0 0,1-2-1 0 0,6 2 10 0 0,72 17-1658 0 0,-60-19-1718 0 0,1-2-3882 0 0,-20-2-4111 0 0</inkml:trace>
  <inkml:trace contextRef="#ctx0" brushRef="#br0" timeOffset="37538.481">2027 433 0 0 0,'0'0'0'0'0,"0"0"0"0"0,0 0 0 0 0,0 0 0 0 0,0 0 0 0 0,0 0 0 0 0,0 0 0 0 0,0 0 0 0 0</inkml:trace>
  <inkml:trace contextRef="#ctx0" brushRef="#br0" timeOffset="38343.598">1614 599 0 0 0,'0'0'0'0'0,"0"0"0"0"0,0 0 0 0 0,0 0 0 0 0</inkml:trace>
  <inkml:trace contextRef="#ctx0" brushRef="#br0" timeOffset="42261.873">1791 411 0 0 0,'0'0'0'0'0,"0"0"0"0"0,0 0 0 0 0,0 0 0 0 0,0 0 0 0 0</inkml:trace>
  <inkml:trace contextRef="#ctx0" brushRef="#br0" timeOffset="43192.809">1876 551 1416 0 0,'0'0'-1416'0'0,"0"0"1416"0"0,0 0 0 0 0,0 0 0 0 0</inkml:trace>
  <inkml:trace contextRef="#ctx0" brushRef="#br0" timeOffset="43780.045">1592 599 4641 0 0,'0'0'-1168'0'0,"0"0"-217"0"0,0 0-639 0 0,0 0 1960 0 0,0 0 64 0 0,0 0 0 0 0</inkml:trace>
  <inkml:trace contextRef="#ctx0" brushRef="#br0" timeOffset="44210.658">1429 532 6537 0 0,'0'0'-1632'0'0,"0"0"392"0"0,0 0-721 0 0,0 0 257 0 0,0 0 1704 0 0,0 0 0 0 0,0 0 0 0 0</inkml:trace>
  <inkml:trace contextRef="#ctx0" brushRef="#br0" timeOffset="44577.076">1588 610 0 0 0,'0'0'0'0'0,"0"0"0"0"0,0 0 0 0 0</inkml:trace>
</inkml:ink>
</file>

<file path=ppt/ink/ink8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8.28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73 386 6009 0 0,'0'0'1771'0'0,"0"0"-214"0"0,0 0-30 0 0,0 0 109 0 0,0 0-37 0 0,0 0-213 0 0,0 0-262 0 0,0 0-219 0 0,0 0-195 0 0,0 0-169 0 0,0 0-130 0 0,0 0-77 0 0,-12 27-45 0 0,-32 88-29 0 0,28-30 388 0 0,17-62-459 0 0,-1-21-126 0 0,0 0 0 0 0,0 0 0 0 0,0 1 0 0 0,0-1 0 0 0,0 0-1 0 0,1 0 1 0 0,-1 0 0 0 0,0 1 0 0 0,1-1 0 0 0,0 0 0 0 0,0 0-1 0 0,-1 0 1 0 0,1 0 0 0 0,0 0 0 0 0,1 0 0 0 0,-1 0 0 0 0,0 0-1 0 0,0 0 1 0 0,1-1 0 0 0,-1 1 0 0 0,1 0 0 0 0,0-1 0 0 0,-1 1-1 0 0,1-1 1 0 0,0 0 0 0 0,0 0 0 0 0,0 0 0 0 0,0 0 0 0 0,0 0-1 0 0,0 0 1 0 0,0 0 0 0 0,0 0 0 0 0,1-1 0 0 0,-1 1 0 0 0,0-1-1 0 0,0 0 1 0 0,0 1 0 0 0,1-1 0 0 0,-1 0 0 0 0,0-1 0 0 0,0 1-1 0 0,1 0 1 0 0,-1 0 0 0 0,0-1 0 0 0,0 0 0 0 0,0 1 0 0 0,1-1-1 0 0,-1 0 1 0 0,0 0 0 0 0,0 0 0 0 0,0 0 0 0 0,-1 0 0 0 0,2-2-63 0 0,12-8 212 0 0,0 0 1 0 0,-1-1-1 0 0,-1-1 1 0 0,0-1 0 0 0,-1 0-1 0 0,-1 0 1 0 0,3-6-213 0 0,-8 11 50 0 0,0 0 1 0 0,-1 0-1 0 0,-1 0 1 0 0,0-1-1 0 0,0 0 1 0 0,-1 0-1 0 0,0 0 1 0 0,0 0-1 0 0,-1 0 1 0 0,-1-1-1 0 0,0 1 1 0 0,0-1-1 0 0,-1 0-50 0 0,0 8-14 0 0,0 0 1 0 0,0 0 0 0 0,0 0-1 0 0,0 0 1 0 0,-1 0-1 0 0,1 0 1 0 0,-1 0-1 0 0,0 0 1 0 0,0 0-1 0 0,0 1 1 0 0,0-1-1 0 0,0 0 1 0 0,0 0-1 0 0,-1 1 1 0 0,0-1-1 0 0,1 1 1 0 0,-1 0-1 0 0,0-1 1 0 0,0 1-1 0 0,0 0 1 0 0,-1 0-1 0 0,1 0 1 0 0,0 0-1 0 0,-1 1 1 0 0,1-1 0 0 0,-1 0-1 0 0,0 1 1 0 0,-1-1 13 0 0,-4-1-192 0 0,-1 0 1 0 0,0 0 0 0 0,0 0 0 0 0,0 1 0 0 0,0 1 0 0 0,0 0 0 0 0,0 0 0 0 0,-1 0 0 0 0,1 1 0 0 0,0 1 0 0 0,0 0 0 0 0,-1 0 0 0 0,1 1 0 0 0,0 0 0 0 0,-6 2 191 0 0,13-4-44 0 0,0 1 0 0 0,0-1 0 0 0,0 1 0 0 0,1 0 0 0 0,-1 0 0 0 0,0-1 0 0 0,1 1 0 0 0,-1 0 0 0 0,1 1 1 0 0,-1-1-1 0 0,1 0 0 0 0,-1 0 0 0 0,1 0 0 0 0,0 1 0 0 0,0-1 0 0 0,-1 1 0 0 0,1-1 0 0 0,0 1 0 0 0,0-1 0 0 0,1 1 0 0 0,-1 0 1 0 0,0 0-1 0 0,1-1 0 0 0,-1 1 0 0 0,0 0 0 0 0,1 0 0 0 0,0 0 44 0 0,51 2 351 0 0,-30-6-135 0 0,0-2 1 0 0,0 0-1 0 0,-1-1 1 0 0,1-1-1 0 0,-1 0 1 0 0,0-2 0 0 0,-1-1-1 0 0,0 0 1 0 0,0-1-1 0 0,-1-1 1 0 0,0-1-1 0 0,-1 0 1 0 0,0-2-1 0 0,-1 0 1 0 0,-1 0-1 0 0,0-2 1 0 0,-1 0-1 0 0,-1 0 1 0 0,3-7-217 0 0,-9 12 34 0 0,-1-1 0 0 0,0-1 0 0 0,0 1 0 0 0,-2-1 0 0 0,0 0 0 0 0,0 0 0 0 0,-1 0 0 0 0,-1 0 0 0 0,0-1 0 0 0,0 1-1 0 0,-2-1 1 0 0,0 1 0 0 0,0-2-34 0 0,-8 11-786 0 0,12 67 599 0 0,2 0 0 0 0,3-1 1 0 0,13 45 186 0 0,4 24-267 0 0,-19-69 185 0 0,-2 0 1 0 0,-3 0 0 0 0,-6 50 81 0 0,-32 24-30 0 0,32-127 62 0 0,-1 0 0 0 0,0 0-1 0 0,-1 0 1 0 0,0-1 0 0 0,0 0 0 0 0,-1 0-1 0 0,0 0 1 0 0,0-1 0 0 0,0 0-1 0 0,-1 0 1 0 0,0-1 0 0 0,-1 0-1 0 0,-6 4-31 0 0,14-10 12 0 0,0 1 0 0 0,0 0 1 0 0,0-1-1 0 0,0 1 0 0 0,0-1 0 0 0,0 1 0 0 0,0-1 0 0 0,0 0 0 0 0,0 1 0 0 0,0-1 0 0 0,0 0 0 0 0,0 0 0 0 0,0 0 0 0 0,0 1 0 0 0,0-1 0 0 0,0 0 0 0 0,0-1 0 0 0,0 1 0 0 0,-1 0 0 0 0,1 0 0 0 0,0 0 0 0 0,0-1 0 0 0,0 1 0 0 0,0 0 0 0 0,0-1 0 0 0,0 1 0 0 0,0-1 1 0 0,0 1-1 0 0,1-1 0 0 0,-1 1 0 0 0,0-1 0 0 0,0 0 0 0 0,0 0 0 0 0,0 1 0 0 0,1-1 0 0 0,-1 0 0 0 0,0 0 0 0 0,1 0 0 0 0,-1 0 0 0 0,1 0 0 0 0,-1 0 0 0 0,1 0 0 0 0,-1 0 0 0 0,1 0 0 0 0,0 0 0 0 0,-1 0 0 0 0,1 0 0 0 0,0 0 0 0 0,0 0 0 0 0,0 0 0 0 0,0 0 0 0 0,0 0 0 0 0,0 0 1 0 0,0 0-1 0 0,0 0 0 0 0,0-1-12 0 0,2-65 222 0 0,5 33-251 0 0,2 1 0 0 0,0 0 0 0 0,3 0 0 0 0,1 2 0 0 0,1-1 1 0 0,17-26 28 0 0,-15 26-223 0 0,77-119-4883 0 0,-73 123 1381 0 0,-5 5-3583 0 0,-1 10-2427 0 0</inkml:trace>
  <inkml:trace contextRef="#ctx0" brushRef="#br0" timeOffset="24278.292">401 371 2753 0 0,'0'0'1456'0'0,"0"0"-1560"0"0,0 0 16 0 0,0 0 72 0 0,0 0 152 0 0,0 0-296 0 0,0 0-1104 0 0,0 0-897 0 0,0 0 1609 0 0,0 0 552 0 0,0 0 0 0 0,0 0 0 0 0,0 0 0 0 0</inkml:trace>
</inkml:ink>
</file>

<file path=ppt/ink/ink8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10.47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1144 129 15963 0 0,'0'0'1701'0'0,"0"0"-398"0"0,0 0-91 0 0,0 0-28 0 0,0 0-125 0 0,0 0-133 0 0,0 0-117 0 0,0 0-129 0 0,0 0-112 0 0,0 0-131 0 0,0 0-115 0 0,0 0-62 0 0,0 0-38 0 0,-5 1-44 0 0,-12 4-124 0 0,-1 1 0 0 0,1 1 0 0 0,0 1 0 0 0,0 1-1 0 0,1 0 1 0 0,0 1 0 0 0,0 0 0 0 0,1 1 0 0 0,1 1 0 0 0,-5 5-54 0 0,8-8 22 0 0,-80 80 51 0 0,87-85-69 0 0,0-1 1 0 0,0 1-1 0 0,1 0 1 0 0,-1 0-1 0 0,1 0 1 0 0,0 1-1 0 0,0-1 1 0 0,0 1-1 0 0,1 0 1 0 0,0-1-1 0 0,0 1 1 0 0,0 0-1 0 0,0 1 1 0 0,1-1-1 0 0,-1 0 1 0 0,2 0-1 0 0,-1 1 1 0 0,0-1-1 0 0,1 2-4 0 0,3-5-4 0 0,0 1 0 0 0,1-1 0 0 0,-1 0-1 0 0,1 0 1 0 0,-1 0 0 0 0,1 0 0 0 0,0-1-1 0 0,-1 0 1 0 0,1 1 0 0 0,0-1 0 0 0,0-1-1 0 0,0 1 1 0 0,0 0 0 0 0,0-1 0 0 0,0 0 0 0 0,0 0-1 0 0,0 0 1 0 0,0-1 0 0 0,0 1 0 0 0,0-1-1 0 0,0 0 5 0 0,7 1 4 0 0,108 0 101 0 0,-117 1-101 0 0,-1-1-1 0 0,1 1 0 0 0,-1-1 1 0 0,1 1-1 0 0,-1 0 1 0 0,1 0-1 0 0,-1-1 1 0 0,1 1-1 0 0,-1 0 0 0 0,0 0 1 0 0,1 0-1 0 0,-1 1 1 0 0,0-1-1 0 0,0 0 0 0 0,0 0 1 0 0,0 1-1 0 0,0-1 1 0 0,0 1-1 0 0,0-1 0 0 0,0 1 1 0 0,-1-1-1 0 0,1 1 1 0 0,0-1-1 0 0,-1 1 0 0 0,0-1 1 0 0,1 1-1 0 0,-1 0 1 0 0,0-1-1 0 0,0 1 1 0 0,0 0-1 0 0,0-1 0 0 0,0 1 1 0 0,0 0-1 0 0,0-1 1 0 0,0 1-1 0 0,-1 0 0 0 0,1-1 1 0 0,-1 1-1 0 0,0 1-3 0 0,-25 64 167 0 0,-23-6-70 0 0,39-50-54 0 0,-1 1-1 0 0,1 0 1 0 0,1 1-1 0 0,0 0 1 0 0,1 1-1 0 0,1 0 1 0 0,-6 13-43 0 0,12-26 4 0 0,1 0-1 0 0,-1-1 1 0 0,0 1-1 0 0,1 0 1 0 0,-1 0-1 0 0,1 0 1 0 0,-1 0-1 0 0,1 0 1 0 0,0 0-1 0 0,-1 0 0 0 0,1 0 1 0 0,0 0-1 0 0,0 0 1 0 0,-1 0-1 0 0,1 0 1 0 0,0 0-1 0 0,0 0 1 0 0,0 0-1 0 0,0 0 1 0 0,1 1-1 0 0,-1-1 1 0 0,0 0-1 0 0,0 0 1 0 0,1 0-1 0 0,-1 0 1 0 0,0 0-1 0 0,1 0 1 0 0,-1 0-1 0 0,1-1 1 0 0,-1 1-1 0 0,1 0 1 0 0,0 0-1 0 0,-1 0 1 0 0,1 0-1 0 0,0-1 1 0 0,-1 1-1 0 0,1 0 1 0 0,0-1-1 0 0,0 1 1 0 0,0 0-1 0 0,0-1 1 0 0,0 1-1 0 0,0-1 1 0 0,0 1-1 0 0,0-1 1 0 0,0 0-1 0 0,0 1 1 0 0,0-1-1 0 0,0 0 1 0 0,0 0-1 0 0,0 0 1 0 0,0 0-1 0 0,0 0 1 0 0,0 0-1 0 0,0 0 1 0 0,0 0-1 0 0,0 0 1 0 0,0 0-4 0 0,14 0 40 0 0,0 0 0 0 0,-1-1 0 0 0,1 0 0 0 0,-1-1 0 0 0,0-1 0 0 0,0 0 0 0 0,0-1 0 0 0,0 0 0 0 0,0-2 0 0 0,2-1-40 0 0,33-16-1753 0 0,-15 10-6807 0 0,-26 10-1642 0 0</inkml:trace>
  <inkml:trace contextRef="#ctx0" brushRef="#br0" timeOffset="-1184.848">37 0 3737 0 0,'0'0'2099'0'0,"0"0"-372"0"0,0 0-193 0 0,0 0 30 0 0,0 0 6 0 0,0 0-106 0 0,0 0-158 0 0,0 0-157 0 0,0 0-122 0 0,0 0-73 0 0,0 0-46 0 0,0 0-3 0 0,0 0-21 0 0,0 20-47 0 0,0 105 566 0 0,7 11 254 0 0,-16 98-702 0 0,-4-112-836 0 0,6-23-913 0 0,7-98 337 0 0,0-1-159 0 0,0 0-215 0 0,7-16-3178 0 0,19-28-1734 0 0,-3 5-3516 0 0,-13 27 5169 0 0</inkml:trace>
  <inkml:trace contextRef="#ctx0" brushRef="#br0" timeOffset="-782.513">458 85 2833 0 0,'0'0'3259'0'0,"0"0"-458"0"0,0 0-352 0 0,0 0-257 0 0,0 0-340 0 0,0 0-326 0 0,0 0-222 0 0,0 0-139 0 0,0 0-138 0 0,0 0-160 0 0,-30 31-153 0 0,-96 96-140 0 0,35-49 324 0 0,-72 54 1057 0 0,159-129-1917 0 0,1-1 0 0 0,-1 1 0 0 0,1 0 0 0 0,-1 0 1 0 0,1 1-1 0 0,0-1 0 0 0,0 1 0 0 0,1-1 0 0 0,-1 1 0 0 0,1 0 0 0 0,-1 0 0 0 0,1 0 0 0 0,1 0 0 0 0,-1 1 0 0 0,0-1 0 0 0,1 0 1 0 0,0 1-1 0 0,0 2-38 0 0,35 16 194 0 0,56 10 789 0 0,-11-14-273 0 0,26 14 48 0 0,-75 11-583 0 0,-22-3-1659 0 0,-8-35-317 0 0,0-5 329 0 0,0 0-2106 0 0,0 1 1205 0 0,0-2-5225 0 0,0 0-3018 0 0</inkml:trace>
  <inkml:trace contextRef="#ctx0" brushRef="#br0" timeOffset="-533.331">583 567 15731 0 0,'0'0'2019'0'0,"0"0"-550"0"0,0 0-198 0 0,0 0-27 0 0,0 0-152 0 0,0 0-210 0 0,0 0-229 0 0,0 0-179 0 0,0 0-162 0 0,0 0-144 0 0,0 0-76 0 0,0 0-44 0 0,-10 20-40 0 0,-29 58-39 0 0,40-78-6 0 0,-1 0 1 0 0,0 0-1 0 0,1 0 0 0 0,-1 0 0 0 0,1 0 1 0 0,-1 0-1 0 0,1-1 0 0 0,-1 1 0 0 0,1 0 1 0 0,-1 0-1 0 0,1 0 0 0 0,-1 1 0 0 0,1-1 1 0 0,-1 0-1 0 0,1 0 0 0 0,-1 0 0 0 0,1 0 1 0 0,-1 0-1 0 0,1 1 0 0 0,-1-1 0 0 0,1 0 1 0 0,-1 0-1 0 0,1 1 0 0 0,-1-1 0 0 0,0 0 1 0 0,1 0-1 0 0,-1 1 0 0 0,0-1 0 0 0,1 1 1 0 0,-1-1-1 0 0,0 0 0 0 0,1 1 0 0 0,-1-1 1 0 0,0 1-1 0 0,0-1 0 0 0,1 1 0 0 0,-1-1 1 0 0,0 1-1 0 0,0-1 0 0 0,0 1 0 0 0,0-1 1 0 0,0 1-1 0 0,0-1 0 0 0,1 1 0 0 0,-1-1 1 0 0,0 1-1 0 0,-1-1 0 0 0,1 1 1 0 0,0-1-1 0 0,0 1 0 0 0,0-1 0 0 0,0 1 1 0 0,0-1-1 0 0,0 0 0 0 0,-1 1 0 0 0,1 0 37 0 0,0-2-406 0 0,25-18-6842 0 0,-17 10-142 0 0,-7 4-940 0 0</inkml:trace>
  <inkml:trace contextRef="#ctx0" brushRef="#br0" timeOffset="21243.987">1037 258 0 0 0,'0'0'320'0'0,"0"0"-640"0"0,0 0 320 0 0,0 0 0 0 0,0 0 0 0 0</inkml:trace>
  <inkml:trace contextRef="#ctx0" brushRef="#br0" timeOffset="21729.492">683 578 6441 0 0,'0'0'-2056'0'0,"0"0"1968"0"0,0 0-640 0 0,0 0-1329 0 0,0 0 545 0 0,0 0 1512 0 0,0 0 0 0 0</inkml:trace>
</inkml:ink>
</file>

<file path=ppt/ink/ink8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1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56 2961 0 0,'0'0'1647'0'0,"0"0"13"0"0,0 0 96 0 0,0 0 139 0 0,0 0 126 0 0,0 0-73 0 0,0 0-239 0 0,0 0-308 0 0,0 0-267 0 0,0 0-194 0 0,0 0-121 0 0,-6-9-70 0 0,-19-28-72 0 0,19 28-92 0 0,6 9-90 0 0,0 0-98 0 0,-1 20 326 0 0,-13 108-79 0 0,4 1-1 0 0,7 1 1 0 0,6 25-644 0 0,-3-145 14 0 0,0-1-1 0 0,1 1 0 0 0,0 0 1 0 0,0-1-1 0 0,1 1 1 0 0,0-1-1 0 0,1 1 1 0 0,0-1-1 0 0,1 0 0 0 0,0 0 1 0 0,0 0-1 0 0,1-1 1 0 0,2 4-14 0 0,-5-10 11 0 0,-1-1-1 0 0,1 1 1 0 0,0 0 0 0 0,0-1 0 0 0,-1 1 0 0 0,1-1 0 0 0,0 0-1 0 0,0 1 1 0 0,0-1 0 0 0,0 0 0 0 0,1 0 0 0 0,-1-1-1 0 0,0 1 1 0 0,0 0 0 0 0,1-1 0 0 0,-1 1 0 0 0,0-1 0 0 0,0 0-1 0 0,1 0 1 0 0,-1 0 0 0 0,0 0 0 0 0,1 0 0 0 0,-1 0-1 0 0,0-1 1 0 0,1 1 0 0 0,-1-1 0 0 0,0 1 0 0 0,0-1 0 0 0,1 0-1 0 0,-1 0 1 0 0,0 0 0 0 0,0 0 0 0 0,0 0 0 0 0,0-1-1 0 0,0 1-10 0 0,59-59 438 0 0,15-39-165 0 0,32-74-43 0 0,-83 141-200 0 0,-16 49-223 0 0,23 53 222 0 0,-29-58-24 0 0,-1 0 1 0 0,2-1-1 0 0,0 1 0 0 0,0-1 0 0 0,1 0 0 0 0,0 0 0 0 0,1 0 0 0 0,0-1 0 0 0,0 0 0 0 0,1 0 0 0 0,1-1 0 0 0,0 0 0 0 0,0 0 0 0 0,1-1 0 0 0,0 0 0 0 0,0 0 0 0 0,1-1 0 0 0,0 0 0 0 0,0-1 1 0 0,0 0-1 0 0,1-1 0 0 0,0 0 0 0 0,0 0 0 0 0,12 2-5 0 0,-15-6 33 0 0,-1 0 0 0 0,1-1 0 0 0,-1 0 0 0 0,1 0 0 0 0,-1-1 1 0 0,1 0-1 0 0,0 0 0 0 0,-1-1 0 0 0,0 1 0 0 0,1-2 0 0 0,-1 1 0 0 0,0-1 0 0 0,0 0 1 0 0,-1-1-1 0 0,1 0 0 0 0,-1 0 0 0 0,1 0 0 0 0,-1 0 0 0 0,5-6-33 0 0,2-3 105 0 0,-2 1 0 0 0,1-2 0 0 0,-1 1-1 0 0,-1-2 1 0 0,-1 1 0 0 0,0-1 0 0 0,-1-1-1 0 0,0 0 1 0 0,-1 0 0 0 0,-1 0 0 0 0,-1-1-1 0 0,0 1 1 0 0,-1-1 0 0 0,-1-1 0 0 0,-1 1-1 0 0,0 0 1 0 0,-1-1 0 0 0,-1 1-105 0 0,-10-70 109 0 0,6 74-328 0 0,-9-15-261 0 0,0 20-2890 0 0,13 8 699 0 0,0 3-3405 0 0,0 1 576 0 0,0 0-5738 0 0</inkml:trace>
</inkml:ink>
</file>

<file path=ppt/ink/ink8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1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97 196 11114 0 0,'0'0'2282'0'0,"0"0"-1062"0"0,0 0-135 0 0,0 0 246 0 0,0 0 132 0 0,0 0-142 0 0,0 0-270 0 0,0 0-204 0 0,0 0-128 0 0,0 0-118 0 0,0 0-101 0 0,0 0-46 0 0,0 0-15 0 0,22-9-14 0 0,66-29-8 0 0,-59 14 207 0 0,-29 21-525 0 0,1-2-79 0 0,-1 1 0 0 0,1 0 0 0 0,-1 0-1 0 0,0-1 1 0 0,0 1 0 0 0,0 0 0 0 0,0 0 0 0 0,-1 0 0 0 0,1-1-1 0 0,-1 1 1 0 0,0 0 0 0 0,-1 0 0 0 0,1 0 0 0 0,-1 0-1 0 0,0 0 1 0 0,1 0 0 0 0,-2 1 0 0 0,1-1 0 0 0,0 1 0 0 0,-1-1-1 0 0,0 1 1 0 0,0 0 0 0 0,0 0 0 0 0,0 0 0 0 0,0 0-1 0 0,0 1 1 0 0,-1-1 0 0 0,1 1 0 0 0,-1 0 0 0 0,0 0 0 0 0,0 0-1 0 0,0 0 1 0 0,0 1 0 0 0,0 0 0 0 0,0-1 0 0 0,0 2-1 0 0,0-1 1 0 0,0 0 0 0 0,-1 1 0 0 0,1 0 0 0 0,0 0 0 0 0,0 0-1 0 0,-1 0-19 0 0,-1 2-26 0 0,0-1 0 0 0,0 1 0 0 0,0 0 0 0 0,0 1 0 0 0,0-1 0 0 0,1 1 0 0 0,-1 0 0 0 0,1 1 0 0 0,0-1 0 0 0,0 1-1 0 0,0 0 1 0 0,0 0 0 0 0,1 1 0 0 0,-1 0 0 0 0,1-1 0 0 0,0 1 0 0 0,1 1 0 0 0,-1-1 0 0 0,1 0 0 0 0,0 1 0 0 0,1 0-1 0 0,-1-1 1 0 0,1 1 0 0 0,0 0 0 0 0,1 0 0 0 0,-1 1 0 0 0,1 1 26 0 0,-2-1-6 0 0,-9 104-2 0 0,13-83 4 0 0,-1-21 15 0 0,1 0 0 0 0,1 1 0 0 0,-1-1 0 0 0,1 0 1 0 0,1 0-1 0 0,-1 0 0 0 0,1 0 0 0 0,0-1 0 0 0,1 1 0 0 0,-1-1 1 0 0,1 0-1 0 0,1 0 0 0 0,-1 0 0 0 0,1 0 0 0 0,0-1 1 0 0,0 0-1 0 0,1 0 0 0 0,0 0 0 0 0,-1-1 0 0 0,2 1 1 0 0,-1-1-1 0 0,0-1 0 0 0,1 1 0 0 0,-1-1 0 0 0,1-1 0 0 0,0 1 1 0 0,0-1-1 0 0,0 0 0 0 0,1-1 0 0 0,-1 1 0 0 0,0-2 1 0 0,1 1-1 0 0,-1-1 0 0 0,0 0 0 0 0,1 0 0 0 0,0-1-11 0 0,4 2-91 0 0,1-1-1 0 0,0-1 1 0 0,-1 0-1 0 0,1-1 0 0 0,0 0 1 0 0,-1-1-1 0 0,0 0 0 0 0,1-1 1 0 0,-1 0-1 0 0,-1-1 1 0 0,1-1-1 0 0,-1 0 0 0 0,4-2 92 0 0,6-5-1212 0 0,3-1-1578 0 0,-8 0-4234 0 0,-5 3-4922 0 0</inkml:trace>
</inkml:ink>
</file>

<file path=ppt/ink/ink8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2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48 568 0 0,'0'0'2127'0'0,"0"0"-302"0"0,0 0 68 0 0,0 0 295 0 0,0 0 171 0 0,0 0-72 0 0,0 0-309 0 0,0 0-346 0 0,0 0-305 0 0,0 0-252 0 0,0 0-158 0 0,0 0-81 0 0,0 0-59 0 0,-4-8-80 0 0,-16-24-62 0 0,18 31-584 0 0,0 0-1 0 0,0 0 1 0 0,0 0 0 0 0,0 0 0 0 0,0 1 0 0 0,0-1-1 0 0,0 1 1 0 0,0-1 0 0 0,0 1 0 0 0,-1 0-1 0 0,1 0 1 0 0,0 0 0 0 0,0 0 0 0 0,0 0-1 0 0,-1 0 1 0 0,1 1 0 0 0,0-1 0 0 0,0 1-1 0 0,0-1 1 0 0,0 1 0 0 0,0 0 0 0 0,0 0-1 0 0,0 0 1 0 0,0 0 0 0 0,0 0 0 0 0,0 1-1 0 0,1-1 1 0 0,-1 0 0 0 0,0 1 0 0 0,1-1 0 0 0,-1 1-1 0 0,1 0 1 0 0,-1-1-51 0 0,-4 4 77 0 0,-8 4 20 0 0,1 1-1 0 0,0 0 1 0 0,1 0 0 0 0,0 1-1 0 0,0 1 1 0 0,1 0-1 0 0,1 1 1 0 0,0 0 0 0 0,1 0-1 0 0,0 1 1 0 0,1 1-1 0 0,1-1 1 0 0,0 1 0 0 0,-4 12-97 0 0,-6 89 163 0 0,18-112-162 0 0,-1 0 1 0 0,1 0-1 0 0,-1 0 1 0 0,1 0-1 0 0,1 0 1 0 0,-1 0-1 0 0,0 0 0 0 0,1 0 1 0 0,0-1-1 0 0,0 1 1 0 0,0 0-1 0 0,0-1 1 0 0,0 0-1 0 0,1 1 1 0 0,0-1-1 0 0,-1 0 1 0 0,1 0-1 0 0,0-1 1 0 0,1 1-1 0 0,-1 0 1 0 0,0-1-1 0 0,1 0 0 0 0,-1 0 1 0 0,1 0-1 0 0,0 0 1 0 0,0-1-1 0 0,1 1-1 0 0,7 1-24 0 0,-1 0-1 0 0,1 0 0 0 0,0-2 1 0 0,0 1-1 0 0,0-2 0 0 0,0 1 0 0 0,0-2 1 0 0,-1 1-1 0 0,1-2 0 0 0,0 1 1 0 0,0-2-1 0 0,-1 0 0 0 0,1 0 1 0 0,-1-1-1 0 0,9-4 25 0 0,159-91-4301 0 0,-77 26-3265 0 0,-40 22-3186 0 0,-49 36 7313 0 0</inkml:trace>
</inkml:ink>
</file>

<file path=ppt/ink/ink8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2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1 7017 0 0,'0'0'2510'0'0,"0"0"-671"0"0,0 0-244 0 0,0 0-45 0 0,0 0-108 0 0,0 0-149 0 0,0 0-128 0 0,0 0-116 0 0,0 0-130 0 0,0 0-101 0 0,0 0-53 0 0,0 0-25 0 0,0 0-33 0 0,-22 9-38 0 0,-70 29-76 0 0,73-30-372 0 0,1 1 1 0 0,1 1 0 0 0,-1 0 0 0 0,2 1-1 0 0,-1 1 1 0 0,1 0 0 0 0,1 1 0 0 0,0 1-1 0 0,1 0 1 0 0,1 1 0 0 0,-11 16-222 0 0,18-21 7 0 0,-1 0 1 0 0,2 0-1 0 0,-1 0 1 0 0,2 1-1 0 0,-1 0 1 0 0,1 0-1 0 0,1 1 1 0 0,0-1 0 0 0,1 1-1 0 0,0-1 1 0 0,1 1-1 0 0,0 0 1 0 0,0 0-1 0 0,2 5-7 0 0,-1-14-4 0 0,0 0 1 0 0,1 0-1 0 0,0-1 0 0 0,-1 1 0 0 0,1 0 0 0 0,0-1 1 0 0,0 1-1 0 0,0 0 0 0 0,0-1 0 0 0,1 1 1 0 0,-1-1-1 0 0,1 0 0 0 0,0 1 0 0 0,-1-1 1 0 0,1 0-1 0 0,0 0 0 0 0,0 0 0 0 0,0 0 0 0 0,1-1 1 0 0,-1 1-1 0 0,0 0 0 0 0,1-1 0 0 0,-1 0 1 0 0,1 1-1 0 0,-1-1 0 0 0,1 0 0 0 0,0 0 0 0 0,-1-1 1 0 0,1 1-1 0 0,2 0 4 0 0,87 1 241 0 0,-75-9-171 0 0,0-1 1 0 0,-1 0-1 0 0,0-2 0 0 0,0 1 1 0 0,-1-2-1 0 0,0 0 0 0 0,-1-1 0 0 0,0 0 1 0 0,-1-1-1 0 0,-1-1 0 0 0,0 0 0 0 0,0 0 1 0 0,5-11-71 0 0,93-123 364 0 0,-110 149-368 0 0,0-1 1 0 0,0 1 0 0 0,0-1-1 0 0,0 1 1 0 0,1-1 0 0 0,-1 0-1 0 0,0 1 1 0 0,0-1 0 0 0,1 1-1 0 0,-1-1 1 0 0,0 0-1 0 0,1 1 1 0 0,-1-1 0 0 0,0 0-1 0 0,1 1 1 0 0,-1-1 0 0 0,0 0-1 0 0,1 1 1 0 0,-1-1 0 0 0,0 0-1 0 0,1 0 1 0 0,-1 0 0 0 0,1 1-1 0 0,-1-1 1 0 0,1 0-1 0 0,-1 0 1 0 0,1 0 0 0 0,-1 0-1 0 0,1 0 1 0 0,-1 0 0 0 0,0 0-1 0 0,1 0 1 0 0,-1 0 0 0 0,1 0-1 0 0,-1 0 1 0 0,1 0 0 0 0,-1 0-1 0 0,1 0 1 0 0,-1 0-1 0 0,1-1 1 0 0,-1 1 0 0 0,0 0-1 0 0,1 0 1 0 0,-1 0 0 0 0,1-1-1 0 0,-1 1 1 0 0,0 0 0 0 0,1-1-1 0 0,-1 1 1 0 0,0 0 0 0 0,1-1-1 0 0,-1 1 1 0 0,0 0-1 0 0,1-1 1 0 0,-1 1 0 0 0,0-1 3 0 0,15 86 68 0 0,25 18-244 0 0,-35-96-6 0 0,-1-1 1 0 0,0 0 0 0 0,1 0-1 0 0,0 0 1 0 0,1 0 0 0 0,-1-1-1 0 0,1 0 1 0 0,0 0 0 0 0,0 0-1 0 0,1-1 1 0 0,-1 0-1 0 0,6 2 182 0 0,21 4-5415 0 0,3-6-6483 0 0,-27-4 3063 0 0</inkml:trace>
</inkml:ink>
</file>

<file path=ppt/ink/ink8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3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7418 0 0,'0'0'5554'0'0,"0"0"-2655"0"0,0 0-934 0 0,0 0-163 0 0,0 0-179 0 0,0 0-236 0 0,0 0-258 0 0,0 0-230 0 0,0 0-235 0 0,0 0-192 0 0,0 0-122 0 0,0 0-98 0 0,5-14-22 0 0,37-78 206 0 0,12-23 177 0 0,54-34-533 0 0,-82 126-276 0 0,-25 22 68 0 0,-1 1-30 0 0,0 16-279 0 0,4 108 283 0 0,-5-120 160 0 0,0 0 0 0 0,1 0 0 0 0,0 0 0 0 0,0 0 0 0 0,0 1 0 0 0,1-1 0 0 0,-1 0 0 0 0,1 0 0 0 0,0-1 0 0 0,0 1 0 0 0,0 0 0 0 0,0 0 0 0 0,1 0 0 0 0,0-1 0 0 0,-1 1 0 0 0,1-1 0 0 0,1 1-1 0 0,-1-1 1 0 0,0 0 0 0 0,1 0 0 0 0,0 0 0 0 0,0 0 0 0 0,0 0 0 0 0,0 0 0 0 0,0-1 0 0 0,0 0 0 0 0,1 1 0 0 0,-1-1 0 0 0,1-1 0 0 0,-1 1 0 0 0,1 0 0 0 0,0-1 0 0 0,0 0 0 0 0,0 0 0 0 0,0 0 0 0 0,0 0-1 0 0,0-1 1 0 0,0 1 0 0 0,1-1-6 0 0,4 0 76 0 0,1 0 0 0 0,-1-1 0 0 0,1 0 0 0 0,-1 0 0 0 0,0-1-1 0 0,1 0 1 0 0,-1-1 0 0 0,0 0 0 0 0,0-1 0 0 0,0 1 0 0 0,-1-2-1 0 0,1 1 1 0 0,-1-1 0 0 0,7-6-76 0 0,26-22-198 0 0,-2-2 0 0 0,-2-2 0 0 0,-1-2 0 0 0,-1-1 0 0 0,1-7 198 0 0,-17 11-2750 0 0,-12 20-2142 0 0,-3 6-1717 0 0,-3 2-5616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30.64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228 1224,'-8'2,"0"0,0 1,0 0,0 0,1 1,0 0,0 1,0-1,0 1,1 0,0 1,0 0,0 0,1 0,-2 2,1-1,-5 3,1 0,1 1,-1 0,2 0,0 1,0 0,1 1,0 0,1 0,1 0,0 1,1-1,0 1,1 0,1 1,0-1,1 0,0 1,1 0,2-11,-1-1,1 1,0-1,0 1,0-1,0 0,1 0,-1 0,1 0,0 0,0 0,0-1,0 0,0 1,1-1,-1 0,1-1,-1 1,1 0,0-1,-1 0,1 0,0 0,0-1,0 1,0-1,0 0,0 0,0 0,0-1,-1 1,1-1,0 0,0 0,0 0,-1 0,1-1,0 0,-1 0,0 0,1 0,-1 0,0-1,0 1,0-1,0 0,-1 0,2-1,180-204,-183 206,0 0,0 0,0 0,0 0,0 1,1-1,-1 1,0-1,1 1,0-1,-1 1,1 0,0 0,-1 0,1 0,0 0,0 0,0 0,0 0,0 1,0-1,0 1,0 0,0-1,0 1,0 0,1 0,-1 0,0 1,0-1,0 0,0 1,0 0,0-1,0 1,0 0,0 0,-1 0,1 0,0 0,0 0,-1 1,1-1,-1 1,1-1,-1 1,1 0,28 73,-29-70,0 1,-1 0,2-1,-1 1,1 0,-1-1,2 0,-1 1,1-1,-1 0,1 0,1 0,-1-1,1 1,-1-1,1 0,1 0,-1 0,1-1,-1 1,1-1,0 0,0 0,0-1,1 1,-1-1,0 0,1-1,0 0,1 1,5-5,1 0,-1 0,1-1,-1-1,0 0,-1 0,1-1,-1-1,0 0,-1-1,1 0,-2 0,1-1,-1 0,-1-1,1 0,-2 0,1-1,-1 0,-1 0,0-1,-1 1,0-2,-2 9,21-37,-2-1,-1-2,-2 0,-3-1,-1 0,-2-1,-3-1,-1 0,-2-1,-1-31,-2-11,-4-1,-4 1,-14-81,17 166,1 0,0 0,0 0,-1 1,1-1,-1 0,-1 0,1 0,-1 1,0-1,0 1,0-1,0 1,-1 0,0 0,0 0,0 0,0 1,0-1,-1 1,0 0,-3-3,3 8,1 0,-1 0,1 0,-1 0,1 0,0 1,0 0,0 0,1 0,-1 0,1 0,-1 0,1 0,0 1,0 0,0-1,1 1,-1 0,1 0,0-1,0 1,1 0,-1 0,1 0,-1 1,1-5,-8 49,2 1,1-1,3 1,2 0,3 0,1 0,3-1,2 0,2 0,5 11,5 15,3-1,3-1,4-1,23 38,-2-18,-47-91,-6-11</inkml:trace>
  <inkml:trace contextRef="#ctx0" brushRef="#br0" timeOffset="242.742">566 1139,'38'-14,"37"-10,15-6,2 3,-5 1,-7 5,-9 1,-6 4,-5 5,-2-1,-8 2,-6 2,-11 3</inkml:trace>
  <inkml:trace contextRef="#ctx0" brushRef="#br0" timeOffset="1105.003">1694 829,'-55'43,"4"-4,2 1,2 3,2 2,-1 4,41-44,0 0,0 1,1 0,-1 0,1 0,1 0,-1 0,1 1,0 0,0-1,1 1,0 0,0 1,1-1,0 0,0 0,1 0,0 1,0 6,2-12,1 1,-1 0,1-1,0 1,0-1,-1 0,1 0,1 0,-1 0,0-1,0 1,1-1,-1 0,1 0,-1 0,1 0,-1-1,1 1,0-1,-1 0,1 0,-1-1,1 1,0 0,-1-1,1 0,-1 0,1 0,-1-1,0 1,0-1,1 1,-1-1,1-1,32-19,-1-1,-1-2,-1-1,-2-1,17-19,20-17,-67 61,0 0,0 1,0-1,0 1,0 0,0-1,1 1,-1 0,0 0,1 0,-1 0,1 0,0 0,-1 0,1 1,0-1,-1 0,1 1,0-1,-1 1,1 0,0 0,0 0,0 0,-1 0,1 0,0 0,0 0,0 1,-1-1,1 0,0 1,-1 0,1-1,0 1,-1 0,1 0,-1 0,1 0,-1 0,1 1,-1-1,0 0,0 0,0 1,0-1,0 1,0-1,0 1,13 24,-12-18,0-1,1 1,0-1,1 0,0 0,0 0,0 0,1-1,0 0,0 0,1 0,0 0,0-1,0 0,0-1,1 1,0-1,0 0,0-1,0 1,1-2,-1 1,1-1,6 1,-7-3,0-2,0 1,0-1,0 0,-1 0,1-1,-1 0,0 0,1-1,-2 1,1-1,0-1,-1 1,1-1,-1 0,-1 0,1 0,-1-1,0 0,0 0,0 0,-1 0,0 0,0-1,-1 1,1-2,28-98,13-51,-28 69,-4-2,-1-64,-9 58,-5 1,-4 0,-7-25,-3 68,4 72,0 42,3 2,3 0,3 0,2 0,4 10,-2-44,2 34,2 0,3-1,3 0,3 0,2-1,3-1,3 0,11 17,28 34,-60-112,0 0,0-1,0 1,0 0,1 0,-1 0,0-1,0 1,1 0,-1 0,0 0,0-1,1 1,-1 0,0 0,0 0,1 0,-1 0,0 0,1 0,-1-1,0 1,1 0,-1 0,0 0,0 0,1 0,-1 0,0 1,1-1,-1 0,0 0,1 0,-1 0,0 0,0 0,1 0,-1 1,0-1,0 0,1 0,-1 0,0 1,0-1,-4-13</inkml:trace>
  <inkml:trace contextRef="#ctx0" brushRef="#br0" timeOffset="1352.042">1864 632,'38'-10,"33"-3,8 1,-4 2,-6 3,-9 3,-11 1,-12 3</inkml:trace>
</inkml:ink>
</file>

<file path=ppt/ink/ink8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16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71 457 1920 0 0,'0'0'2173'0'0,"0"0"-175"0"0,0 0-15 0 0,0 0 103 0 0,0 0 15 0 0,0 0-172 0 0,0 0-326 0 0,0 0-302 0 0,0 0-231 0 0,0 0-186 0 0,0 0-120 0 0,-7-1-65 0 0,-23 0-71 0 0,1 32 1374 0 0,25 88-158 0 0,3-105-1752 0 0,1 0-1 0 0,1 1 0 0 0,0-1 0 0 0,1 0 0 0 0,1 0 0 0 0,0 0 1 0 0,1 0-1 0 0,2 5-91 0 0,3 7 108 0 0,34 47 191 0 0,-39-70-251 0 0,0 1 1 0 0,-1-1 0 0 0,1-1-1 0 0,0 1 1 0 0,1 0 0 0 0,-1-1 0 0 0,0 0-1 0 0,1 0 1 0 0,-1 0 0 0 0,1-1 0 0 0,-1 1-1 0 0,1-1 1 0 0,0 0 0 0 0,0-1-1 0 0,0 1 1 0 0,-1-1 0 0 0,1 0 0 0 0,0 0-1 0 0,0 0 1 0 0,0-1 0 0 0,0 0-1 0 0,-1 1 1 0 0,1-2 0 0 0,0 1 0 0 0,-1-1-1 0 0,1 1 1 0 0,-1-1 0 0 0,1-1-1 0 0,-1 1 1 0 0,0-1-49 0 0,17-17 171 0 0,-2 0 1 0 0,0-2-1 0 0,-2 0 0 0 0,0-1 0 0 0,-1 0 0 0 0,8-19-171 0 0,8-31 139 0 0,-26 59-84 0 0,-6 14-69 0 0,0 1 0 0 0,1-1-1 0 0,-1 0 1 0 0,0 0 0 0 0,0 0 0 0 0,1 0-1 0 0,-1 0 1 0 0,0 0 0 0 0,0 0-1 0 0,1 0 1 0 0,-1 0 0 0 0,0 0 0 0 0,0 0-1 0 0,1 0 1 0 0,-1 0 0 0 0,0 0-1 0 0,1-1 1 0 0,-1 1 0 0 0,0 0-1 0 0,0 0 1 0 0,0 0 0 0 0,1 0 0 0 0,-1 0-1 0 0,0 0 1 0 0,0-1 0 0 0,1 1 14 0 0,-2 11-9 0 0,1 0 1 0 0,1 0 0 0 0,0 0-1 0 0,1-1 1 0 0,0 1-1 0 0,0 0 1 0 0,1-1 0 0 0,0 1-1 0 0,1-1 1 0 0,0 0 0 0 0,1 0-1 0 0,0-1 1 0 0,1 1-1 0 0,0-1 1 0 0,0 0 0 0 0,1-1-1 0 0,0 1 1 0 0,0-1-1 0 0,1-1 1 0 0,0 0 0 0 0,7 5 8 0 0,-8-9 6 0 0,-1 0 0 0 0,1-1 0 0 0,0 0 1 0 0,0 0-1 0 0,0-1 0 0 0,0 0 0 0 0,0 0 1 0 0,0 0-1 0 0,0-1 0 0 0,0-1 0 0 0,1 1 0 0 0,-1-1 1 0 0,0 0-1 0 0,0 0 0 0 0,0-1 0 0 0,-1 0 1 0 0,1 0-1 0 0,0-1 0 0 0,-1 0 0 0 0,1 0 0 0 0,0-1-6 0 0,7-9 106 0 0,-1-1 0 0 0,0-1-1 0 0,-1 0 1 0 0,-1-1-1 0 0,0 0 1 0 0,-1 0 0 0 0,-1-1-1 0 0,-1 0 1 0 0,0-1-1 0 0,-1 0 1 0 0,3-16-106 0 0,2-97 435 0 0,-26 98-412 0 0,2 28-2623 0 0,12 8-1725 0 0,1 6 2284 0 0,-1-7 148 0 0,3 6-5679 0 0,4-1-4004 0 0</inkml:trace>
  <inkml:trace contextRef="#ctx0" brushRef="#br0" timeOffset="466.105">1042 762 12387 0 0,'0'0'1603'0'0,"0"0"-227"0"0,0 0 27 0 0,0 0 56 0 0,0 0-85 0 0,0 0-198 0 0,0 0-233 0 0,0 0-179 0 0,0 0-152 0 0,0 0-141 0 0,0 0-50 0 0,0 0-1 0 0,-5 13 20 0 0,-18 39 12 0 0,21-62 3317 0 0,3-67-3631 0 0,70-92 3 0 0,-11 92-117 0 0,-41 69-57 0 0,-18 8-5 0 0,-1 0-34 0 0,10 8-126 0 0,25 73-65 0 0,-2-27-2863 0 0,-10-46-2027 0 0,-6-8-6628 0 0,-10 0 3072 0 0</inkml:trace>
  <inkml:trace contextRef="#ctx0" brushRef="#br0" timeOffset="716.444">1478 571 15107 0 0,'0'0'1647'0'0,"0"0"-336"0"0,0 0 19 0 0,0 0 91 0 0,0 0-95 0 0,0 0-215 0 0,0 0-242 0 0,0 0-246 0 0,-6 34-219 0 0,-16 104-181 0 0,16-57-4 0 0,25-46-1230 0 0,-7-30-3225 0 0,2-3-4890 0 0,-11-2-2052 0 0</inkml:trace>
  <inkml:trace contextRef="#ctx0" brushRef="#br0" timeOffset="962.184">1400 321 16812 0 0,'0'0'1024'0'0,"0"0"-400"0"0,0 0-40 0 0,0 0-152 0 0,0 0-168 0 0,0 0-176 0 0,0 0-296 0 0,0 0-472 0 0,0 0-1088 0 0,0 0-2553 0 0,0 0-7594 0 0</inkml:trace>
  <inkml:trace contextRef="#ctx0" brushRef="#br0" timeOffset="1132.128">1884 0 17132 0 0,'0'0'1492'0'0,"0"0"-286"0"0,0 0 2 0 0,0 0 52 0 0,0 0-29 0 0,0 0-157 0 0,0 0-232 0 0,0 0-200 0 0,0 0-179 0 0,-5 32-139 0 0,-12 98-90 0 0,18-11 100 0 0,4-71-234 0 0,18 344 101 0 0,-23-252-440 0 0,0-81-3113 0 0,0-58 2258 0 0,0-1-170 0 0,0-9-5515 0 0,0 6 5460 0 0,0-5-1473 0 0,-4 1-2987 0 0,1 1 654 0 0</inkml:trace>
  <inkml:trace contextRef="#ctx0" brushRef="#br0" timeOffset="1298.555">1599 560 11482 0 0,'0'0'1992'0'0,"0"0"-654"0"0,0 0-149 0 0,0 0 132 0 0,0 0-44 0 0,0 0-230 0 0,0 0-238 0 0,0 0-213 0 0,0 0-164 0 0,36 1-145 0 0,111 0-114 0 0,-26-12-8 0 0,-98 5-180 0 0,96-20-1682 0 0,-77 21-2342 0 0,-2 3-4555 0 0,-29 2 831 0 0</inkml:trace>
  <inkml:trace contextRef="#ctx0" brushRef="#br0" timeOffset="1628.63">2223 634 0 0 0,'0'0'1950'0'0,"0"0"-21"0"0,0 0-37 0 0,0 0-32 0 0,0 0-136 0 0,0 0-151 0 0,0 0-41 0 0,0 0 12 0 0,0 0 34 0 0,0 0-26 0 0,0 0-75 0 0,32 6-108 0 0,97 19-142 0 0,-72-30 284 0 0,-49 0-1084 0 0,-1 2-245 0 0,-1-1 0 0 0,1 0 0 0 0,-1 0 0 0 0,0-1-1 0 0,0 0 1 0 0,0 0 0 0 0,-1 0 0 0 0,0 0 0 0 0,0-1 0 0 0,0 0 0 0 0,0 0 0 0 0,-1-1 0 0 0,0 1 0 0 0,-1-1 0 0 0,0 0-1 0 0,0 0 1 0 0,0 0 0 0 0,0 0 0 0 0,-1 0 0 0 0,0-4-182 0 0,-1 9 22 0 0,-1 0-1 0 0,1 0 1 0 0,-1 0-1 0 0,1 0 1 0 0,-1 0-1 0 0,0-1 1 0 0,0 1-1 0 0,0 0 1 0 0,0 0-1 0 0,0 0 1 0 0,0 0-1 0 0,-1 0 1 0 0,1-1-1 0 0,-1 1 1 0 0,1 0-1 0 0,-1 0 1 0 0,0 0-1 0 0,0 0 1 0 0,0 0-1 0 0,0 1 1 0 0,0-1-1 0 0,0 0 1 0 0,-1 0-1 0 0,1 1 1 0 0,-1-1-1 0 0,1 1 1 0 0,-1-1-1 0 0,1 1 1 0 0,-1-1-1 0 0,0 1 1 0 0,0 0-1 0 0,0 0 1 0 0,0 0-1 0 0,1 0 1 0 0,-1 0-1 0 0,0 1 1 0 0,-1-1-1 0 0,1 0 1 0 0,0 1-1 0 0,0 0 1 0 0,-2-1-22 0 0,-4 0-13 0 0,1 0 0 0 0,-1 1 1 0 0,1 0-1 0 0,-1 0 0 0 0,0 0 1 0 0,1 1-1 0 0,-1 0 0 0 0,1 1 1 0 0,0 0-1 0 0,-1 0 0 0 0,1 0 0 0 0,0 1 1 0 0,0 0-1 0 0,0 1 0 0 0,1-1 1 0 0,-1 1-1 0 0,1 1 0 0 0,0-1 1 0 0,-4 4 12 0 0,-97 112-262 0 0,100-109 232 0 0,1-1 0 0 0,0 2 0 0 0,1-1 0 0 0,0 0 0 0 0,1 1-1 0 0,0 0 1 0 0,1 0 0 0 0,0 0 0 0 0,1 0 0 0 0,1 0 0 0 0,0 1 0 0 0,0-1 0 0 0,1 1 30 0 0,1-8 1 0 0,-1 1 0 0 0,1-1 0 0 0,1 1 1 0 0,-1-1-1 0 0,1 0 0 0 0,0 0 0 0 0,0 1 0 0 0,0-1 0 0 0,1 0 0 0 0,0-1 1 0 0,0 1-1 0 0,0 0 0 0 0,0-1 0 0 0,1 0 0 0 0,0 0 0 0 0,0 0 1 0 0,0 0-1 0 0,0-1 0 0 0,1 1 0 0 0,-1-1 0 0 0,1 0 0 0 0,0 0 0 0 0,0-1 1 0 0,0 1-1 0 0,4 0-1 0 0,137 34 203 0 0,-114-34-201 0 0,0-1-1 0 0,-1-2 1 0 0,1-1 0 0 0,0-2-1 0 0,0-1 1 0 0,1-1-2 0 0,57-27-2372 0 0,-61 19-1539 0 0,-15 7-1298 0 0,-1-1-6815 0 0</inkml:trace>
</inkml:ink>
</file>

<file path=ppt/ink/ink8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7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10778 0 0,'0'0'2118'0'0,"0"0"-1004"0"0,0 0-480 0 0,0 0 49 0 0,0 0 209 0 0,0 0 87 0 0,0 0-86 0 0,0 0-109 0 0,0 0-95 0 0,0 0-45 0 0,0 0 2 0 0,14 1-38 0 0,105-6 918 0 0,23-19 48 0 0,73 8-1271 0 0,-214 16-397 0 0,-2 18-6100 0 0,-10-7 1150 0 0,3-4-1427 0 0,-2-2-591 0 0</inkml:trace>
</inkml:ink>
</file>

<file path=ppt/ink/ink8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7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12667 0 0,'0'0'1769'0'0,"0"0"-571"0"0,0 0-266 0 0,0 0-8 0 0,0 0 73 0 0,0 0 52 0 0,0 0-10 0 0,0 0-41 0 0,0 0-105 0 0,0 0-167 0 0,0 0-100 0 0,0 0-73 0 0,20 5-93 0 0,63 15-60 0 0,-73-18-325 0 0,-1-1 1 0 0,1 0-1 0 0,0 0 1 0 0,0-1-1 0 0,0 0 0 0 0,-1-1 1 0 0,1 0-1 0 0,0 0 1 0 0,0-1-1 0 0,-1-1 1 0 0,0 0-1 0 0,5-1-75 0 0,26-8 147 0 0,39-14-5394 0 0,-22 5-2618 0 0,-45 17-3890 0 0</inkml:trace>
</inkml:ink>
</file>

<file path=ppt/ink/ink8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43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67 0 0 0,'0'0'1071'0'0,"0"0"339"0"0,0 0 50 0 0,0 0-24 0 0,0 0-2 0 0,0 0 1 0 0,0 0-26 0 0,0 0-63 0 0,-5 0-102 0 0,-14 0-125 0 0,14 0-121 0 0,5 0-74 0 0,0 0-71 0 0,0 0-56 0 0,0 0-77 0 0,0 0-104 0 0,0 0-79 0 0,12 0 2705 0 0,55 14-297 0 0,25-6-1547 0 0,136-11-42 0 0,-133 17-832 0 0,-95-14-511 0 0,0 0 7 0 0,0 0-4 0 0,0 0 19 0 0,0 0 0 0 0,0 0-22 0 0,0 0-1 0 0,0 0 8 0 0,0 0-29 0 0,0 0-9 0 0,0 0 21 0 0,0 0 1 0 0,0 0-9 0 0,0 0 23 0 0,0 0 5 0 0,0 1-26 0 0,0 2 5 0 0,0-3-25 0 0,0 0 27 0 0,0 0 13 0 0,0 0-29 0 0,0 0 27 0 0,0 0 1 0 0,0 0-23 0 0,0 0 26 0 0,0 0-14 0 0,0 0-27 0 0,0 0 3 0 0,0 0-2 0 0,0 0-33 0 0,0 0-44 0 0,0 0-21 0 0,0 0-93 0 0,-3 0-165 0 0,3 0-3687 0 0,0 0-4394 0 0,0 0-2416 0 0</inkml:trace>
  <inkml:trace contextRef="#ctx0" brushRef="#br0" timeOffset="-17484.245">403 336 0 0 0,'0'0'512'0'0,"0"0"822"0"0,0 0 298 0 0,0 0 59 0 0,0 0-83 0 0,0 0-169 0 0,0 0-144 0 0,0 0-78 0 0,0 0-53 0 0,-1-13 4 0 0,-5-57 1195 0 0,6 68-1226 0 0,0 4 5945 0 0,0 0-7144 0 0,0 435 2143 0 0,-4-334-3018 0 0,4-97-1808 0 0,-2-39-3723 0 0,0 4-2892 0 0,2 20 3209 0 0</inkml:trace>
  <inkml:trace contextRef="#ctx0" brushRef="#br0" timeOffset="-2361.4">100 259 0 0 0,'0'0'621'0'0,"0"0"937"0"0,0 0 283 0 0,0 0-113 0 0,0 0-222 0 0,0 0-146 0 0,0 0-116 0 0,0 0-86 0 0,0 0-34 0 0,-1 6 11803 0 0,2-5-13258 0 0,394-5 4406 0 0,-265 1-3620 0 0,-127 3-1088 0 0,-3 0 229 0 0,0 0-163 0 0,0 0-253 0 0,6-7-4361 0 0,-1 6 3502 0 0,4 0-2010 0 0,-4-1-1880 0 0,0 2-5155 0 0</inkml:trace>
  <inkml:trace contextRef="#ctx0" brushRef="#br0" timeOffset="-1349.229">67 793 0 0 0,'0'0'291'0'0,"0"0"842"0"0,0 0 208 0 0,0 0-18 0 0,-6 0-25 0 0,-15 0-339 0 0,4 0 3950 0 0,17 0-3744 0 0,0 0-49 0 0,0 0-92 0 0,0 0-44 0 0,0 0-58 0 0,0 0-110 0 0,0 0-73 0 0,0 0-58 0 0,0 0-77 0 0,0 0-62 0 0,0 0-43 0 0,0 0-55 0 0,0 0-36 0 0,0 0-9 0 0,0 0-37 0 0,0 0-26 0 0,0 0-1 0 0,0 0-31 0 0,4 7 2193 0 0,144-13 458 0 0,43-17-1864 0 0,-61 23-807 0 0,-46 0-133 0 0,-84 0-142 0 0,0 0 3 0 0,0 0-25 0 0,0 0 26 0 0,0 0-5 0 0,0 0-24 0 0,0 0 43 0 0,0 0-13 0 0,0 0-4 0 0,0 0 3 0 0,0 0-6 0 0,0 0-15 0 0,0 0-6 0 0,0 0 24 0 0,0 0-14 0 0,0 0 6 0 0,0 0-28 0 0,0 0-13 0 0,-8-3-684 0 0,5 1-2488 0 0,3-4-2010 0 0,0 2-3542 0 0,0 0-3228 0 0</inkml:trace>
  <inkml:trace contextRef="#ctx0" brushRef="#br0" timeOffset="968.915">780 524 720 0 0,'0'0'1918'0'0,"0"0"-104"0"0,0 0 157 0 0,0 0 271 0 0,0 0 117 0 0,0 0-143 0 0,0 0-326 0 0,0 0-376 0 0,0 0-333 0 0,0 0-257 0 0,0 0-184 0 0,0 0-111 0 0,0 7 1616 0 0,175-7 3110 0 0,-59 0-4494 0 0,-84 4-690 0 0,2 0 68 0 0,-33-4-218 0 0,-1 0 10 0 0,-6 0-1930 0 0,-7 0-7252 0 0,10 0 2217 0 0,2 0-4123 0 0</inkml:trace>
  <inkml:trace contextRef="#ctx0" brushRef="#br0" timeOffset="1421.771">798 752 8322 0 0,'0'0'2644'0'0,"0"0"-403"0"0,0 0-246 0 0,0 0-107 0 0,0 0-201 0 0,0 0-328 0 0,0 0-338 0 0,0 0-251 0 0,0 0-175 0 0,0 0-116 0 0,0 0-70 0 0,0 0-26 0 0,0 0-20 0 0,1 8 546 0 0,124-16 2479 0 0,14-9-2225 0 0,-114 16-7229 0 0,-5 1-6672 0 0,-24 0 1926 0 0</inkml:trace>
  <inkml:trace contextRef="#ctx0" brushRef="#br0" timeOffset="10906.755">1448 362 8682 0 0,'0'0'1616'0'0,"0"0"-151"0"0,0 0-111 0 0,0 0 45 0 0,0 0-41 0 0,0 0-176 0 0,0 0-225 0 0,0 0-241 0 0,0 0-145 0 0,0 0-120 0 0,0 0-42 0 0,-3 16 6 0 0,-7 51-16 0 0,-19 46 998 0 0,-24 85-402 0 0,20-102-588 0 0,24-57 1149 0 0,44-109-697 0 0,89-154-567 0 0,-104 194-275 0 0,-1-1 9 0 0,1 1 0 0 0,2 1 0 0 0,1 1 0 0 0,1 1 0 0 0,21-18-26 0 0,-44 44-2 0 0,0 0-1 0 0,0 0 1 0 0,0 1 0 0 0,0-1 0 0 0,0 0-1 0 0,0 0 1 0 0,0 0 0 0 0,0 1-1 0 0,0-1 1 0 0,0 1 0 0 0,0-1 0 0 0,1 1-1 0 0,-1-1 1 0 0,0 1 0 0 0,0 0-1 0 0,1-1 1 0 0,-1 1 0 0 0,0 0 0 0 0,0 0-1 0 0,1 0 1 0 0,-1 0 0 0 0,0 0-1 0 0,0 0 1 0 0,1 1 0 0 0,-1-1 0 0 0,0 0-1 0 0,0 1 1 0 0,1-1 0 0 0,-1 0-1 0 0,0 1 1 0 0,0 0 0 0 0,0-1-1 0 0,0 1 1 0 0,0 0 0 0 0,0-1 0 0 0,0 1-1 0 0,0 0 1 0 0,0 0 0 0 0,0 0-1 0 0,0 0 1 0 0,0 0 0 0 0,-1 0 0 0 0,1 0-1 0 0,0 0 1 0 0,-1 0 0 0 0,1 0-1 0 0,-1 0 1 0 0,1 1 0 0 0,-1-1 0 0 0,0 0-1 0 0,1 0 1 0 0,-1 0 0 0 0,0 1-1 0 0,0-1 1 0 0,0 0 2 0 0,11 74 159 0 0,-11-49-108 0 0,0 1 0 0 0,-2 0 0 0 0,-1-1 0 0 0,-2 0 0 0 0,0 0 0 0 0,-6 14-51 0 0,0 53 36 0 0,11-93-39 0 0,1 1 0 0 0,-1 0 0 0 0,0-1 1 0 0,1 1-1 0 0,-1 0 0 0 0,0-1 0 0 0,1 1 0 0 0,-1 0 1 0 0,1-1-1 0 0,-1 1 0 0 0,1-1 0 0 0,0 1 0 0 0,-1-1 1 0 0,1 1-1 0 0,-1-1 0 0 0,1 0 0 0 0,0 1 0 0 0,-1-1 1 0 0,1 1-1 0 0,0-1 0 0 0,-1 0 0 0 0,1 0 0 0 0,0 0 1 0 0,0 1-1 0 0,-1-1 0 0 0,1 0 0 0 0,0 0 0 0 0,0 0 1 0 0,-1 0-1 0 0,1 0 0 0 0,0 0 0 0 0,0 0 0 0 0,-1 0 1 0 0,1-1-1 0 0,0 1 0 0 0,0 0 0 0 0,-1 0 0 0 0,1-1 1 0 0,0 1-1 0 0,0-1 3 0 0,45-47 200 0 0,77-123-163 0 0,-31 45-12 0 0,-91 125-21 0 0,-1 1-8 0 0,0 1 1 0 0,0-1-1 0 0,0 0 1 0 0,0 1-1 0 0,0-1 0 0 0,0 0 1 0 0,0 0-1 0 0,0 1 0 0 0,0-1 1 0 0,0 0-1 0 0,1 1 1 0 0,-1-1-1 0 0,0 0 0 0 0,0 1 1 0 0,0-1-1 0 0,0 0 1 0 0,0 0-1 0 0,1 1 0 0 0,-1-1 1 0 0,0 0-1 0 0,0 0 0 0 0,0 1 1 0 0,1-1-1 0 0,-1 0 1 0 0,0 0-1 0 0,0 0 0 0 0,1 0 1 0 0,-1 1-1 0 0,0-1 0 0 0,0 0 1 0 0,1 0-1 0 0,-1 0 1 0 0,0 0-1 0 0,1 0 0 0 0,-1 0 1 0 0,0 0-1 0 0,0 0 0 0 0,1 1 4 0 0,-1 0 5 0 0,-44 214 211 0 0,26-96-60 0 0,28-45-141 0 0,-7-66 893 0 0,1-1-6286 0 0,5-16-8840 0 0,-6 3 5496 0 0</inkml:trace>
  <inkml:trace contextRef="#ctx0" brushRef="#br0" timeOffset="11206.717">2304 159 14139 0 0,'0'0'1408'0'0,"0"0"-257"0"0,0 0-53 0 0,0 0 73 0 0,0 0 45 0 0,0 0-65 0 0,0 0-138 0 0,0 0-183 0 0,0 0-171 0 0,0 0-148 0 0,-7 33-99 0 0,-20 101-19 0 0,21-31 575 0 0,24 106-270 0 0,-18-183-658 0 0,-14 85-74 0 0,6-85-145 0 0,8-23 34 0 0,0 1 0 0 0,-1-1 0 0 0,1 0 0 0 0,-1 0 0 0 0,0 0 0 0 0,0 0 0 0 0,-1-1 0 0 0,1 1 0 0 0,0 0-1 0 0,-1 0 1 0 0,0-1 0 0 0,1 1 0 0 0,-1-1 0 0 0,0 1 0 0 0,0-1 0 0 0,-1 0 0 0 0,1 0 0 0 0,0 0 0 0 0,-2 1 145 0 0,1-7-8131 0 0,8-16 1847 0 0,3 11 1510 0 0,-3-2 74 0 0</inkml:trace>
  <inkml:trace contextRef="#ctx0" brushRef="#br0" timeOffset="11576.298">2533 288 4129 0 0,'0'0'2106'0'0,"0"0"-67"0"0,0 0 81 0 0,0 0 31 0 0,0 0-158 0 0,0 0-350 0 0,0 0-360 0 0,0 0-275 0 0,-34 33-192 0 0,-104 100-61 0 0,58-59 1263 0 0,55-46-355 0 0,25-27-1617 0 0,35 13 552 0 0,11-4-175 0 0,-39-10-355 0 0,0 1 0 0 0,0 0-1 0 0,0 0 1 0 0,0 1 0 0 0,0 0-1 0 0,-1 0 1 0 0,1 1-1 0 0,-1 0 1 0 0,1 0 0 0 0,-1 0-1 0 0,0 1 1 0 0,0 0 0 0 0,0 0-1 0 0,-1 1 1 0 0,1-1-1 0 0,-1 1 1 0 0,0 0 0 0 0,-1 1-1 0 0,2 0-67 0 0,17 89 1061 0 0,-12-29-697 0 0,-11-64-424 0 0,0-1 1 0 0,1 1 0 0 0,-1 0 0 0 0,1-1 0 0 0,-1 1 0 0 0,1-1 0 0 0,0 1 0 0 0,0-1 0 0 0,-1 0-1 0 0,1 1 1 0 0,0-1 0 0 0,0 0 0 0 0,1 0 0 0 0,-1 1 0 0 0,0-1 0 0 0,0 0 0 0 0,1 0 0 0 0,-1 0-1 0 0,0 0 1 0 0,1-1 0 0 0,-1 1 0 0 0,1 0 0 0 0,-1 0 0 0 0,1-1 0 0 0,-1 1 0 0 0,1-1 0 0 0,-1 0-1 0 0,1 1 1 0 0,0-1 0 0 0,-1 0 0 0 0,1 0 0 0 0,0 0 0 0 0,-1 0 0 0 0,1 0 0 0 0,-1 0 0 0 0,1-1-1 0 0,0 1 60 0 0,26-14-5288 0 0,-19 6-1086 0 0,-5 0-3996 0 0</inkml:trace>
  <inkml:trace contextRef="#ctx0" brushRef="#br0" timeOffset="12037.984">2622 159 11106 0 0,'0'0'2333'0'0,"0"0"-309"0"0,0 0-255 0 0,0 0-274 0 0,0 0-356 0 0,0 0-369 0 0,0 0-253 0 0,0 0-165 0 0,0 0-70 0 0,0 0 28 0 0,0 0 52 0 0,0 0 9 0 0,0 0 5 0 0,13-1 0 0 0,100-12 857 0 0,-110 12-1206 0 0,-1 0 0 0 0,1 0 0 0 0,-1 0 0 0 0,1 0 0 0 0,-1 0 0 0 0,1 1 0 0 0,-1-1 0 0 0,1 1 0 0 0,0-1 0 0 0,-1 1 0 0 0,1 0 0 0 0,0 0-1 0 0,0 0 1 0 0,-1 1 0 0 0,1-1 0 0 0,-1 1 0 0 0,1-1 0 0 0,0 1 0 0 0,-1 0 0 0 0,1 0 0 0 0,-1 0 0 0 0,1 0 0 0 0,-1 0 0 0 0,0 1 0 0 0,0-1 0 0 0,1 1 0 0 0,-1 0 0 0 0,0-1 0 0 0,0 1 0 0 0,0 0 0 0 0,-1 0 0 0 0,1 0 0 0 0,0 1 0 0 0,-1-1 0 0 0,0 0 0 0 0,1 0 0 0 0,-1 1 0 0 0,0-1 0 0 0,0 1 0 0 0,0-1 0 0 0,0 1 0 0 0,-1 0-27 0 0,-1 7 83 0 0,0-1-1 0 0,-1 0 1 0 0,0-1-1 0 0,-1 1 1 0 0,0 0-1 0 0,0-1 1 0 0,-1 1-1 0 0,0-1 1 0 0,0 0-1 0 0,-6 7-82 0 0,-15 33 210 0 0,-9 48 278 0 0,34-94-472 0 0,0 0 1 0 0,0 0-1 0 0,0 0 0 0 0,0 0 0 0 0,0 0 0 0 0,0 0 1 0 0,0 0-1 0 0,1 0 0 0 0,-1 0 0 0 0,1 0 1 0 0,0 0-1 0 0,-1 0 0 0 0,1 0 0 0 0,0-1 0 0 0,0 1 1 0 0,0 0-1 0 0,0 0 0 0 0,0-1 0 0 0,1 1 0 0 0,-1-1 1 0 0,0 1-1 0 0,1-1 0 0 0,-1 1 0 0 0,1-1 1 0 0,0 0-1 0 0,-1 0 0 0 0,1 0 0 0 0,0 0 0 0 0,0 0 1 0 0,0 0-1 0 0,-1 0 0 0 0,1-1 0 0 0,0 1 0 0 0,0-1 1 0 0,0 1-1 0 0,0-1 0 0 0,0 0 0 0 0,2 0-16 0 0,6 2 66 0 0,1-2 0 0 0,-1 1 0 0 0,0-2 0 0 0,1 1 0 0 0,-1-1 0 0 0,0-1-1 0 0,0 0 1 0 0,0 0 0 0 0,0-1 0 0 0,4-2-66 0 0,11-2 13 0 0,-23 7-113 0 0,0-1 1 0 0,0 1-1 0 0,0 0 1 0 0,0-1-1 0 0,0 1 1 0 0,0-1-1 0 0,0 1 1 0 0,0-1 0 0 0,-1 0-1 0 0,1 0 1 0 0,0 0-1 0 0,0 0 1 0 0,-1 0-1 0 0,1 0 1 0 0,0 0-1 0 0,-1-1 1 0 0,0 1-1 0 0,1-1 1 0 0,-1 1-1 0 0,0-1 1 0 0,1 1-1 0 0,-1-1 1 0 0,0 0-1 0 0,0 1 1 0 0,0-1-1 0 0,0-1 100 0 0,3-3-3265 0 0,-2 4-2230 0 0,-1-2-6820 0 0</inkml:trace>
  <inkml:trace contextRef="#ctx0" brushRef="#br0" timeOffset="17758.178">2001 67 5809 0 0,'0'0'2639'0'0,"0"0"-830"0"0,0 0-313 0 0,0 0-73 0 0,0 0-77 0 0,0 0-135 0 0,0 0-146 0 0,0 0-159 0 0,0 0-119 0 0,0 0-69 0 0,0 0-67 0 0,0 0-92 0 0,0 0-104 0 0,29-7-116 0 0,93-23-126 0 0,66 5-310 0 0,-120 21-1343 0 0,-23 4-2858 0 0,-23 0-935 0 0,-12 0-5125 0 0</inkml:trace>
</inkml:ink>
</file>

<file path=ppt/ink/ink8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8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137 788 9890 0 0,'0'0'2153'0'0,"0"0"-385"0"0,0 0-212 0 0,0 0-18 0 0,0 0-38 0 0,0 0-171 0 0,0 0-267 0 0,0 0-269 0 0,0 0-205 0 0,0 0-156 0 0,0 0-75 0 0,0 0-10 0 0,0 0-16 0 0,3 18 1509 0 0,-43 145-880 0 0,-59 54-648 0 0,118-259 750 0 0,189-221-954 0 0,-149 207-163 0 0,-57 58 48 0 0,-1 0-1 0 0,1 0 1 0 0,0 0-1 0 0,-1 0 1 0 0,0 1-1 0 0,1-1 1 0 0,-1 0-1 0 0,0 0 1 0 0,0 1-1 0 0,0-1 1 0 0,-1 1-1 0 0,1-1 1 0 0,0 1-1 0 0,-1-1 1 0 0,0 1-1 0 0,0 0 1 0 0,1-1-1 0 0,-1 1 1 0 0,-1-1-1 0 0,1 1 1 0 0,0-1-1 0 0,-1 1 1 0 0,1-1-1 0 0,-1 1 1 0 0,0-1-1 0 0,-1 3 8 0 0,2 8-18 0 0,-7 94 78 0 0,7-26-92 0 0,0-80 16 0 0,0-1-7 0 0,26-12-147 0 0,23-51 190 0 0,87-113-127 0 0,-86 129 68 0 0,-40 41 7 0 0,-4 16-53 0 0,-6-7 101 0 0,-18 250 604 0 0,13-205-599 0 0,-4-29-584 0 0,4-15-4455 0 0,5-4 1767 0 0,0-2-3911 0 0,0 0 2461 0 0,0-2-2495 0 0</inkml:trace>
  <inkml:trace contextRef="#ctx0" brushRef="#br0" timeOffset="1565.931">919 236 2505 0 0,'0'0'3944'0'0,"0"0"-1344"0"0,0 0-468 0 0,0 0-77 0 0,0 0-152 0 0,0 0-312 0 0,0 0-368 0 0,0 0-292 0 0,0 0-148 0 0,0 0-34 0 0,0 0-20 0 0,0 0-32 0 0,0 0-60 0 0,21-3-76 0 0,129-16 683 0 0,42 15-1418 0 0,-170 7-1794 0 0,-18-1-2031 0 0,-1 1-3471 0 0,0 0-3203 0 0</inkml:trace>
  <inkml:trace contextRef="#ctx0" brushRef="#br0" timeOffset="429.374">1133 324 12235 0 0,'0'0'1937'0'0,"0"0"-372"0"0,0 0-181 0 0,0 0 34 0 0,0 0 6 0 0,0 0-182 0 0,0 0-296 0 0,0 0-236 0 0,0 0-177 0 0,0 0-79 0 0,0 0-33 0 0,0 0-3 0 0,0 0-5 0 0,-3 22-37 0 0,-9 68-21 0 0,-7 144 733 0 0,-35-65-1089 0 0,27-132-1570 0 0,22-30 324 0 0,2-12-6540 0 0,3-8-754 0 0,2 6 5951 0 0,1-4-1734 0 0,1 3 3466 0 0</inkml:trace>
  <inkml:trace contextRef="#ctx0" brushRef="#br0" timeOffset="799.007">1240 479 4129 0 0,'0'0'2199'0'0,"0"0"-385"0"0,0 0-54 0 0,0 0 123 0 0,0 0 14 0 0,0 0-216 0 0,0 0-304 0 0,0 0-255 0 0,0 0-207 0 0,0 0-125 0 0,0 0-78 0 0,0 0-40 0 0,-31 22-34 0 0,-96 70-38 0 0,76-55 847 0 0,51-36-1414 0 0,-1 0-1 0 0,1 0 1 0 0,-1 0 0 0 0,1 0 0 0 0,-1 0 0 0 0,1 0 0 0 0,0 0-1 0 0,-1 0 1 0 0,1 0 0 0 0,0 1 0 0 0,0-1 0 0 0,0 0 0 0 0,0 0-1 0 0,0 0 1 0 0,0 0 0 0 0,0 1 0 0 0,1-1 0 0 0,-1 0 0 0 0,0 0-1 0 0,1 0 1 0 0,-1 0 0 0 0,0 0 0 0 0,1 0 0 0 0,0 0 0 0 0,-1 0-1 0 0,1 0 1 0 0,-1 0 0 0 0,1 0 0 0 0,0 0 0 0 0,0 0 0 0 0,0 0-1 0 0,-1 0 1 0 0,1-1 0 0 0,0 1 0 0 0,0 0 0 0 0,0-1 0 0 0,0 1 0 0 0,0-1-1 0 0,1 1-32 0 0,6 8 208 0 0,55 64 530 0 0,28 15 467 0 0,-75-72-911 0 0,-1-1-815 0 0,-13-14-3667 0 0,-1-4-3419 0 0,-1-2 893 0 0,0 4-1617 0 0</inkml:trace>
  <inkml:trace contextRef="#ctx0" brushRef="#br0" timeOffset="1265.665">1381 379 10930 0 0,'0'0'2632'0'0,"0"0"-437"0"0,0 0-326 0 0,0 0-256 0 0,0 0-278 0 0,0 0-318 0 0,0 0-301 0 0,0 0-195 0 0,0 0-83 0 0,0 0-56 0 0,0 0-26 0 0,0 0 11 0 0,0 0-41 0 0,14-5-27 0 0,44-18-14 0 0,23 13 737 0 0,-58 11-871 0 0,-22 0-142 0 0,0-1 1 0 0,0 0-1 0 0,1 0 0 0 0,-1 1 1 0 0,0-1-1 0 0,0 1 1 0 0,0-1-1 0 0,0 1 1 0 0,1-1-1 0 0,-1 1 1 0 0,0 0-1 0 0,0-1 1 0 0,0 1-1 0 0,0 0 1 0 0,0 0-1 0 0,-1 0 0 0 0,1 0 1 0 0,0 0-1 0 0,0 0 1 0 0,0 0-1 0 0,-1 0 1 0 0,1 0-1 0 0,-1 0 1 0 0,1 0-1 0 0,-1 0 1 0 0,1 1-1 0 0,-1-1 0 0 0,0 0 1 0 0,1 0-1 0 0,-1 1 1 0 0,0-1-1 0 0,0 0 1 0 0,0 0-1 0 0,0 1 1 0 0,0-1-1 0 0,0 0 1 0 0,0 0-1 0 0,-1 1 1 0 0,1-1-1 0 0,-1 1-9 0 0,-16 51 252 0 0,-35 21-77 0 0,50-73-171 0 0,1 0 0 0 0,0 0-1 0 0,-1 1 1 0 0,1-1 0 0 0,0 1 0 0 0,0-1-1 0 0,0 1 1 0 0,0 0 0 0 0,1-1 0 0 0,-1 1-1 0 0,0 0 1 0 0,1 0 0 0 0,-1 0 0 0 0,1-1-1 0 0,-1 1 1 0 0,1 0 0 0 0,0 0 0 0 0,0 0-1 0 0,0 0 1 0 0,0 0 0 0 0,0-1 0 0 0,0 1-1 0 0,1 0 1 0 0,-1 0 0 0 0,1 0 0 0 0,-1 0-1 0 0,1-1 1 0 0,-1 1 0 0 0,1 0 0 0 0,0-1-1 0 0,0 1 1 0 0,0 0 0 0 0,0-1 0 0 0,0 1-1 0 0,0-1 1 0 0,1 1 0 0 0,-1-1 0 0 0,0 0-1 0 0,1 0 1 0 0,-1 0 0 0 0,1 1 0 0 0,-1-1-1 0 0,1 0 1 0 0,0-1 0 0 0,-1 1 0 0 0,1 0-1 0 0,0 0 1 0 0,0-1-4 0 0,10 2 41 0 0,0-1 0 0 0,0-1 0 0 0,0 0 0 0 0,0-1 0 0 0,0 0 0 0 0,0 0 0 0 0,0-2 0 0 0,0 1 0 0 0,-1-1 0 0 0,1-1-1 0 0,-1 0 1 0 0,0-1 0 0 0,5-3-41 0 0,-14 7 69 0 0,20-16-3442 0 0,-30-1-6702 0 0,4 14 3553 0 0,0 0-1548 0 0</inkml:trace>
  <inkml:trace contextRef="#ctx0" brushRef="#br0" timeOffset="4817.419">661 1241 2136 0 0,'0'0'1371'0'0,"0"0"-300"0"0,0 0 36 0 0,0 0 388 0 0,0 0 400 0 0,0 0 140 0 0,0 0-174 0 0,0 0-317 0 0,0 0-318 0 0,36-11-238 0 0,116-35-165 0 0,15 7 1097 0 0,-102 27-1545 0 0,0 3 1 0 0,1 3-1 0 0,-1 2 0 0 0,1 4 1 0 0,7 2-376 0 0,5 7 299 0 0,-18-2-2652 0 0,-19-5-6556 0 0,-38-3 4246 0 0,-3-2-1060 0 0</inkml:trace>
  <inkml:trace contextRef="#ctx0" brushRef="#br0" timeOffset="5461.412">1056 1399 9282 0 0,'0'0'1043'0'0,"0"0"-276"0"0,0 0-126 0 0,0 0 257 0 0,0 0 286 0 0,0 0 119 0 0,0 0-75 0 0,0 0-222 0 0,0 0-249 0 0,0 0-186 0 0,0 0-120 0 0,0 0-55 0 0,0 0 3 0 0,3 33 3 0 0,9 103-24 0 0,-9-47 385 0 0,-17 10-277 0 0,-15-36-215 0 0,19-44-64 0 0,6-11 1113 0 0,2-20 522 0 0,39-85-1563 0 0,22-24-99 0 0,8-3-91 0 0,-6 60-37 0 0,-52 59-47 0 0,-8 4-7 0 0,0 0-1 0 0,0 1 0 0 0,0-1 1 0 0,1 0-1 0 0,-1 0 1 0 0,0 1-1 0 0,0-1 0 0 0,1 0 1 0 0,-1 1-1 0 0,0 0 1 0 0,1-1-1 0 0,-1 1 1 0 0,0 0-1 0 0,1-1 0 0 0,-1 1 1 0 0,0 0-1 0 0,1 0 1 0 0,-1 0-1 0 0,1 0 0 0 0,-1 0 1 0 0,0 1-1 0 0,1-1 1 0 0,-1 0-1 0 0,0 1 0 0 0,1-1 1 0 0,-1 1-1 0 0,0-1 1 0 0,1 1-1 0 0,-1 0 0 0 0,0-1 1 0 0,0 1-1 0 0,0 0 1 0 0,0 0-1 0 0,0 0 0 0 0,0 0 1 0 0,1 0 2 0 0,2 6 3 0 0,0 0-1 0 0,-1 0 1 0 0,1 0 0 0 0,-1 0-1 0 0,0 1 1 0 0,-1-1 0 0 0,0 1-1 0 0,0 0 1 0 0,-1 0 0 0 0,0 0-1 0 0,0 0 1 0 0,-1 0 0 0 0,0 0-1 0 0,0 0 1 0 0,-1 0 0 0 0,-1 4-3 0 0,2 15-155 0 0,0-25-1346 0 0,0 11 2607 0 0,0-10-6633 0 0,1-2-7011 0 0,5-1 5003 0 0</inkml:trace>
  <inkml:trace contextRef="#ctx0" brushRef="#br0" timeOffset="5898.376">1462 1384 6889 0 0,'0'0'4304'0'0,"0"0"-1774"0"0,0 0-711 0 0,0 0-87 0 0,0 0-145 0 0,0 0-257 0 0,0 0-276 0 0,0 0-278 0 0,0 0-244 0 0,0 0-196 0 0,0 0-89 0 0,0 0-25 0 0,0 0 46 0 0,4-1 58 0 0,165-23 1175 0 0,-168 24-1496 0 0,0 1 0 0 0,0-1 0 0 0,0 1 0 0 0,0 0 0 0 0,0 0 0 0 0,-1 0 0 0 0,1-1 0 0 0,0 1-1 0 0,0 0 1 0 0,-1 0 0 0 0,1 0 0 0 0,0 0 0 0 0,-1 0 0 0 0,1 0 0 0 0,-1 0 0 0 0,1 1 0 0 0,-1-1-1 0 0,0 0 1 0 0,1 0 0 0 0,-1 0 0 0 0,0 0 0 0 0,0 0 0 0 0,0 1 0 0 0,0-1 0 0 0,0 0 0 0 0,0 0-1 0 0,0 0 1 0 0,0 1 0 0 0,0-1 0 0 0,-1 0 0 0 0,1 0 0 0 0,0 0 0 0 0,-1 1-5 0 0,0 3 38 0 0,0 5-11 0 0,-1-1-1 0 0,-1 1 1 0 0,0-1-1 0 0,0 0 0 0 0,-1 0 1 0 0,0 0-1 0 0,0-1 0 0 0,-1 1 1 0 0,0-1-1 0 0,0 0 0 0 0,-1 0 1 0 0,-1-1-27 0 0,-6 12 52 0 0,10-14-49 0 0,0 0 1 0 0,0 0 0 0 0,1 1-1 0 0,-1-1 1 0 0,1 1 0 0 0,0-1 0 0 0,1 1-1 0 0,-1 0 1 0 0,1 0 0 0 0,1 0-1 0 0,-1-1 1 0 0,1 1 0 0 0,0 0 0 0 0,0 1-4 0 0,2-5 9 0 0,0 0 0 0 0,0 0 1 0 0,0 0-1 0 0,0 0 1 0 0,0-1-1 0 0,0 1 1 0 0,1-1-1 0 0,-1 0 0 0 0,0 1 1 0 0,1-1-1 0 0,0 0 1 0 0,-1-1-1 0 0,1 1 1 0 0,-1 0-1 0 0,1-1 0 0 0,0 1 1 0 0,-1-1-1 0 0,1 0 1 0 0,0 0-1 0 0,0 0 0 0 0,-1 0 1 0 0,1 0-1 0 0,0-1 1 0 0,-1 1-1 0 0,1-1 1 0 0,0 0-1 0 0,-1 0 0 0 0,1 0 1 0 0,-1 0-1 0 0,1-1-9 0 0,16-7-72 0 0,32-17-1533 0 0,-19 3-2723 0 0,-24 18 2686 0 0,1-2-1703 0 0,-2 0-2213 0 0,0-3-4248 0 0</inkml:trace>
  <inkml:trace contextRef="#ctx0" brushRef="#br0" timeOffset="6253.999">1968 387 6593 0 0,'0'0'3048'0'0,"0"0"-1077"0"0,0 0-339 0 0,0 0-76 0 0,0 0-65 0 0,0 0-212 0 0,0 0-286 0 0,0 0-267 0 0,0 0-121 0 0,0 0-7 0 0,0 0 55 0 0,0 0 72 0 0,0 0-45 0 0,8 13-58 0 0,28 43-90 0 0,4 56 612 0 0,-22-54-979 0 0,-2 2 0 0 0,-3 0 0 0 0,-2 0 1 0 0,-3 1-1 0 0,-3 0 0 0 0,-2 23-165 0 0,-3-43-135 0 0,-2 0 0 0 0,-2 0 1 0 0,-2 0-1 0 0,-2 0 0 0 0,-1-1 1 0 0,-3 2 134 0 0,-57 122-3650 0 0,10-65-5284 0 0,44-81 3419 0 0,4-4-1417 0 0</inkml:trace>
  <inkml:trace contextRef="#ctx0" brushRef="#br0" timeOffset="6871.842">790 0 0 0 0,'0'0'835'0'0,"0"0"488"0"0,0 0 245 0 0,0 0 66 0 0,0 0-81 0 0,0 0-140 0 0,0 0-165 0 0,0 0-154 0 0,0 0-101 0 0,0 0-70 0 0,0 0-24 0 0,-16 36-4 0 0,-50 113-15 0 0,56-125-488 0 0,1 1 1 0 0,1 0-1 0 0,1 0 1 0 0,1 1-1 0 0,1-1 1 0 0,1 5-393 0 0,-6 30 551 0 0,-12 75 436 0 0,5 1 1 0 0,6 1-1 0 0,7 119-987 0 0,8-193 180 0 0,3-1 1 0 0,3-1-1 0 0,3 1 0 0 0,2-2 1 0 0,2 0-1 0 0,4-1 0 0 0,2-1 1 0 0,2-1-1 0 0,10 12-180 0 0,40 75-27 0 0,-67-131 169 0 0,0-14-15874 0 0,-8-3 8600 0 0</inkml:trace>
  <inkml:trace contextRef="#ctx0" brushRef="#br0" timeOffset="8349.223">1100 541 0 0 0,'0'0'353'0'0,"0"0"513"0"0,0 0 119 0 0,0 0 18 0 0,0 0-90 0 0,0 0-25 0 0,3 0 25 0 0,15 0 1279 0 0,46-2 5493 0 0,-23-10-5894 0 0,-39 10-1692 0 0,1 2-3 0 0,-1-1 0 0 0,1 0-1 0 0,-1 0 1 0 0,1-1 0 0 0,-1 1-1 0 0,1 0 1 0 0,-1-1 0 0 0,0 1-1 0 0,0-1 1 0 0,0 0-1 0 0,0 0 1 0 0,0 0 0 0 0,0 0-1 0 0,0 0 1 0 0,0 0 0 0 0,-1 0-1 0 0,1-1 1 0 0,-1 1 0 0 0,0 0-1 0 0,0-1 1 0 0,0 1 0 0 0,0-1-1 0 0,1-2-95 0 0,-2 5 74 0 0,0 0-8 0 0,0 0 32 0 0,0 0 12 0 0,0 0 2 0 0,0 0-4 0 0,0 0-21 0 0,0 0-32 0 0,0 0-31 0 0,0 0-4 0 0,0 0-8 0 0,0 0-2 0 0,0 0-10 0 0,0 0 12 0 0,0 0 4 0 0,0 0-1 0 0,0 0-11 0 0,0 0-16 0 0,0 0 21 0 0,0 0 3 0 0,0 0-13 0 0,0 0 9 0 0,0 0 8 0 0,0 0-16 0 0,0 0 5 0 0,0 0-3 0 0,0 0-24 0 0,0 0 14 0 0,0 0 20 0 0,0 0 7 0 0,0 0 10 0 0,0 0-1 0 0,0 0-14 0 0,0 0 0 0 0,0 0 2 0 0,0 0 0 0 0,0 0-4 0 0,0 0-13 0 0,0 0 1 0 0,0 0-24 0 0,0 0-37 0 0,0 0-62 0 0,0 0-100 0 0,0 0-211 0 0,0 0-363 0 0,0 0-634 0 0,0 0-1002 0 0,0 0-1591 0 0,0 0-1498 0 0,0 0-285 0 0</inkml:trace>
</inkml:ink>
</file>

<file path=ppt/ink/ink8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09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2248 0 0,'0'0'2129'0'0,"0"0"-931"0"0,0 0-194 0 0,0 0 269 0 0,0 0 384 0 0,0 0 182 0 0,0 0-144 0 0,0 0-328 0 0,0 0-406 0 0,0 0-331 0 0,0 0-182 0 0,2 2 41 0 0,14 69 2625 0 0,-15-48-2760 0 0,17 249 1709 0 0,-32-209-1652 0 0,12-61-440 0 0,-2-2 3146 0 0,2-11-3258 0 0,0 0 163 0 0,1-1 0 0 0,0 0 1 0 0,1 0-1 0 0,0 1 0 0 0,1-1 0 0 0,1 0 0 0 0,-1 0 1 0 0,2 1-1 0 0,3-12-22 0 0,4-2-6 0 0,4-13 26 0 0,1 2 0 0 0,1 0 0 0 0,2 0 0 0 0,2 2 0 0 0,1 1 1 0 0,2 0-1 0 0,1 2 0 0 0,1 0-20 0 0,45-32 53 0 0,-58 77-81 0 0,2 74 392 0 0,3 11-223 0 0,-14-93-824 0 0,12 20 195 0 0,-6-22-4879 0 0,3-3-6196 0 0,-9-1 2952 0 0</inkml:trace>
  <inkml:trace contextRef="#ctx0" brushRef="#br0" timeOffset="413.369">381 82 11002 0 0,'0'0'1969'0'0,"0"0"-141"0"0,0 0-207 0 0,0 0-102 0 0,0 0-162 0 0,0 0-283 0 0,0 0-289 0 0,0 0-213 0 0,0 0-162 0 0,0 0-74 0 0,0 0 1 0 0,0 0-9 0 0,0 0-8 0 0,19-11 15 0 0,57-31-22 0 0,-7 18 438 0 0,3 20-292 0 0,-70 6-439 0 0,1 0 0 0 0,-1 0 0 0 0,0 0-1 0 0,0 0 1 0 0,0 0 0 0 0,0 1 0 0 0,0-1 0 0 0,0 1-1 0 0,-1 0 1 0 0,1-1 0 0 0,-1 1 0 0 0,0 0 0 0 0,1 0-1 0 0,-1 0 1 0 0,-1 0 0 0 0,1 0 0 0 0,0 0 0 0 0,-1 0 0 0 0,1 0-1 0 0,-1 0 1 0 0,0 0 0 0 0,0 0 0 0 0,-1 0 0 0 0,1 0-1 0 0,0 0 1 0 0,-1 1 0 0 0,0-1 0 0 0,0 2-20 0 0,-43 117 646 0 0,19-68-368 0 0,20 11-93 0 0,7-62-165 0 0,-1-1 0 0 0,1 1 0 0 0,-1-1 0 0 0,1 0 0 0 0,0 0-1 0 0,0 0 1 0 0,0 0 0 0 0,0 0 0 0 0,0 0 0 0 0,0 0-1 0 0,1-1 1 0 0,-1 1 0 0 0,0-1 0 0 0,1 0 0 0 0,0 0 0 0 0,-1 0-1 0 0,1 0 1 0 0,0 0 0 0 0,-1 0 0 0 0,1-1 0 0 0,0 1-1 0 0,0-1 1 0 0,-1 0 0 0 0,1 1 0 0 0,0-1 0 0 0,0-1 0 0 0,0 1-1 0 0,-1 0 1 0 0,2-1-20 0 0,10-1-130 0 0,1 0 0 0 0,0-1 0 0 0,-1-1 0 0 0,0 0 0 0 0,0-1 0 0 0,0-1 0 0 0,0 0 0 0 0,-1-1 0 0 0,1-1 130 0 0,26-11-4239 0 0,-27 11-1756 0 0,-2 1-5987 0 0</inkml:trace>
</inkml:ink>
</file>

<file path=ppt/ink/ink8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1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1 195 5545 0 0,'0'0'-247'0'0,"0"0"-333"0"0,0 0 40 0 0,0 0 371 0 0,0 0 324 0 0,0 0 29 0 0,0 0-70 0 0,32 0-60 0 0,104 0-30 0 0,129-21 1477 0 0,652-24 4987 0 0,200-6-4191 0 0,-582 33-1782 0 0,987-41-1282 0 0,-1264 58-3286 0 0,-152 1-1667 0 0,-51 0 919 0 0</inkml:trace>
</inkml:ink>
</file>

<file path=ppt/ink/ink8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0:42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558 203 0 0 0,'0'0'1346'0'0,"0"0"74"0"0,0 0-117 0 0,0 0-203 0 0,0 0-190 0 0,0 0-149 0 0,0 0-59 0 0,0 0 15 0 0,0 0 49 0 0,0 0 36 0 0,0 0 7 0 0,0 0-43 0 0,0 0-73 0 0,0 0-41 0 0,0 0-41 0 0,0 0-34 0 0,0 0-32 0 0,0 0-54 0 0,0 0-52 0 0,0 0-48 0 0,0 0-33 0 0,0 0-52 0 0,0 0-30 0 0,0 0-36 0 0,0 0-32 0 0,0 0-5 0 0,0 0-14 0 0,0 0-1 0 0,0 0-5 0 0,0 0 12 0 0,0 0-3 0 0,0 0-3 0 0,0 0 12 0 0,0 0-5 0 0,0 0 2 0 0,0 0-5 0 0,0 0-6 0 0,0 0-24 0 0,0 0-15 0 0,0 0-3 0 0,0 0-18 0 0,0 0-2 0 0,0 0-6 0 0,0 0-15 0 0,0 0-12 0 0,0 0 1 0 0,0 0-6 0 0,0 0-10 0 0,0 0 6 0 0,0 0-9 0 0,0 0-3 0 0,0 0-5 0 0,0 0-4 0 0,0 0-4 0 0,0 0-4 0 0,0 0-6 0 0,0 0-6 0 0,0 0-5 0 0,0 0-6 0 0,0 0 13 0 0,13 8 1879 0 0,91 24-1695 0 0,-82-30-76 0 0,-1-1 0 0 0,1 0 1 0 0,-1-2-1 0 0,1 0 0 0 0,-1-2 1 0 0,1 0-1 0 0,-1-1 0 0 0,0-1 0 0 0,-1-1 1 0 0,20-9-153 0 0,-6 2 163 0 0,1-2 1 0 0,-2-2-1 0 0,0-1 1 0 0,-1-1-1 0 0,-1-2 0 0 0,-1-1 1 0 0,17-18-164 0 0,-46 40 20 0 0,0 0 0 0 0,-1-1-1 0 0,1 0 1 0 0,0 1 0 0 0,0-1 0 0 0,0 1-1 0 0,-1-1 1 0 0,1 0 0 0 0,0 1 0 0 0,-1-1 0 0 0,1 0-1 0 0,0 0 1 0 0,-1 0 0 0 0,1 0 0 0 0,-1 1-1 0 0,1-1 1 0 0,-1 0 0 0 0,0 0 0 0 0,1 0 0 0 0,-1 0-1 0 0,0 0 1 0 0,0 0 0 0 0,1 0 0 0 0,-1 0-1 0 0,0 0 1 0 0,0 0 0 0 0,0 0 0 0 0,0 0 0 0 0,-1 0-1 0 0,1 0 1 0 0,0 0 0 0 0,0 0 0 0 0,0 0-1 0 0,-1 0 1 0 0,1 0 0 0 0,-1 0 0 0 0,1 0 0 0 0,-1 0-1 0 0,1 1 1 0 0,-1-1 0 0 0,1 0 0 0 0,-1 0-1 0 0,0 0 1 0 0,1 1 0 0 0,-1-1 0 0 0,0 0 0 0 0,0 1-1 0 0,1-1 1 0 0,-1 1 0 0 0,0-1 0 0 0,0 1-1 0 0,0-1 1 0 0,0 1 0 0 0,0-1 0 0 0,0 1 0 0 0,0 0-1 0 0,0 0 1 0 0,0-1 0 0 0,0 1-20 0 0,-8 3-9 0 0,1 1-1 0 0,-1 0 1 0 0,1 0 0 0 0,0 0-1 0 0,0 1 1 0 0,0 1 0 0 0,1-1-1 0 0,0 1 1 0 0,0 0 0 0 0,0 1-1 0 0,1 0 1 0 0,0 0-1 0 0,0 0 1 0 0,1 1 0 0 0,0-1-1 0 0,0 1 1 0 0,1 1 0 0 0,0-1-1 0 0,0 1 1 0 0,1-1 0 0 0,0 1-1 0 0,0 0 1 0 0,1 3 9 0 0,-11 35 11 0 0,1 0-1 0 0,3 1 0 0 0,2 0 1 0 0,3 0-1 0 0,1 1 0 0 0,2 0 1 0 0,4 20-11 0 0,-3-6 39 0 0,-13 346 43 0 0,1-208-26 0 0,12-200-44 0 0,0 0 1 0 0,1-1 0 0 0,-1 1 0 0 0,0 0-1 0 0,0-1 1 0 0,0 1 0 0 0,0-1 0 0 0,0 1 0 0 0,0 0-1 0 0,0-1 1 0 0,0 1 0 0 0,0 0 0 0 0,-1-1-1 0 0,1 1 1 0 0,0 0 0 0 0,0-1 0 0 0,-1 1 0 0 0,1-1-1 0 0,0 1 1 0 0,-1-1 0 0 0,1 1 0 0 0,0-1-1 0 0,-1 1 1 0 0,1-1 0 0 0,-1 1 0 0 0,1-1 0 0 0,-1 1-1 0 0,1-1 1 0 0,-1 1 0 0 0,1-1 0 0 0,-1 0-1 0 0,1 1 1 0 0,-1-1 0 0 0,1 0 0 0 0,-1 0 0 0 0,0 1-1 0 0,1-1 1 0 0,-1 0 0 0 0,0 0 0 0 0,1 0-1 0 0,-1 0 1 0 0,1 0 0 0 0,-1 0 0 0 0,0 0 0 0 0,1 0-1 0 0,-1 0 1 0 0,0 0 0 0 0,1 0 0 0 0,-1 0-1 0 0,0-1 1 0 0,1 1 0 0 0,-1 0 0 0 0,1 0-1 0 0,-1-1 1 0 0,0 1 0 0 0,1 0 0 0 0,-1-1 0 0 0,1 1-1 0 0,-1 0 1 0 0,1-1 0 0 0,-1 1 0 0 0,1-1-13 0 0,-64-39 197 0 0,-6-10-143 0 0,-76-38-91 0 0,118 78 6 0 0,0 1-1 0 0,0 1 0 0 0,0 2 0 0 0,-1 1 0 0 0,0 2 1 0 0,0 0-1 0 0,-1 2 0 0 0,1 1 0 0 0,0 2 0 0 0,0 0 1 0 0,0 2-1 0 0,0 1 0 0 0,1 2 0 0 0,-1 0 0 0 0,2 2 0 0 0,-1 1 1 0 0,1 2-1 0 0,1 0 0 0 0,0 2 0 0 0,-3 3 32 0 0,-49 54-148 0 0,77-71 130 0 0,1 1 0 0 0,-1-1 0 0 0,1 1 0 0 0,-1 0 0 0 0,1 0 0 0 0,0-1 0 0 0,-1 1-1 0 0,1 0 1 0 0,0 0 0 0 0,-1-1 0 0 0,1 1 0 0 0,0 0 0 0 0,0 0 0 0 0,0 0 0 0 0,0 0 0 0 0,-1 0 0 0 0,1-1-1 0 0,1 1 1 0 0,-1 0 0 0 0,0 0 0 0 0,0 0 0 0 0,0 0 0 0 0,0-1 0 0 0,0 1 0 0 0,1 0 0 0 0,-1 0-1 0 0,0 0 1 0 0,1-1 0 0 0,-1 1 0 0 0,1 0 0 0 0,-1 0 0 0 0,1-1 0 0 0,-1 1 0 0 0,1-1 0 0 0,-1 1 0 0 0,1 0-1 0 0,0-1 1 0 0,-1 1 0 0 0,1-1 0 0 0,0 1 0 0 0,-1-1 0 0 0,1 1 0 0 0,0-1 0 0 0,0 0 0 0 0,-1 1 0 0 0,1-1-1 0 0,0 0 1 0 0,0 0 0 0 0,0 0 0 0 0,0 1 18 0 0,48 3-480 0 0,-44-4 381 0 0,132-23-3189 0 0,-93 9-201 0 0,0-2-3475 0 0,-29 10 3281 0 0,2-1-5104 0 0</inkml:trace>
  <inkml:trace contextRef="#ctx0" brushRef="#br0" timeOffset="534.244">624 707 6273 0 0,'0'0'1711'0'0,"0"0"-468"0"0,0 0-405 0 0,0 0-18 0 0,0 0 178 0 0,0 0 178 0 0,0 0 99 0 0,0 0-2 0 0,0 0-147 0 0,0 0-203 0 0,0 0-138 0 0,0 0-97 0 0,0 0-22 0 0,16 3 21 0 0,115 12 1282 0 0,35-57 50 0 0,-96 19-1533 0 0,1-1-6 0 0,-51 16-377 0 0,0 1 0 0 0,1 0-1 0 0,-1 2 1 0 0,1 1 0 0 0,0 0-1 0 0,0 1 1 0 0,1 2-103 0 0,-21 24 255 0 0,-41 96 384 0 0,34-106-584 0 0,3-7-32 0 0,-8 14 10 0 0,2 0 1 0 0,0 0-1 0 0,1 1 1 0 0,1 0-1 0 0,1 0 1 0 0,1 0-1 0 0,1 1 1 0 0,0 0 0 0 0,1 15-34 0 0,17 12-1241 0 0,9-43-8765 0 0,-19-6 3609 0 0,-1 0-3388 0 0</inkml:trace>
  <inkml:trace contextRef="#ctx0" brushRef="#br0" timeOffset="905.389">1529 876 15411 0 0,'0'0'1853'0'0,"0"0"-348"0"0,0 0-142 0 0,0 0-109 0 0,0 0-189 0 0,0 0-198 0 0,0 0-191 0 0,0 0-203 0 0,0 0-200 0 0,0 0-149 0 0,0 0-83 0 0,0 0-26 0 0,0 0 0 0 0,-21 19-25 0 0,-61 58-7 0 0,80-75 14 0 0,-1 0 0 0 0,1-1 0 0 0,0 1 0 0 0,0 0 0 0 0,0 0 1 0 0,0 0-1 0 0,1 1 0 0 0,-1-1 0 0 0,0 0 0 0 0,1 1 0 0 0,0-1 0 0 0,0 1 0 0 0,-1-1 0 0 0,1 1 0 0 0,1 0 0 0 0,-1-1 0 0 0,0 1 1 0 0,1 0-1 0 0,-1 0 0 0 0,1 0 0 0 0,0-1 0 0 0,0 1 0 0 0,0 0 0 0 0,0 0 0 0 0,1 2 3 0 0,1 10-22 0 0,-3-10 23 0 0,1-1 1 0 0,0 1-1 0 0,1 0 0 0 0,-1-1 0 0 0,1 1 0 0 0,0-1 1 0 0,0 1-1 0 0,0-1 0 0 0,1 0 0 0 0,-1 1 0 0 0,1-1 1 0 0,0 0-1 0 0,0 0 0 0 0,1 0 0 0 0,-1 0 0 0 0,1 0 1 0 0,0-1-1 0 0,0 1 0 0 0,0-1 0 0 0,1 0 0 0 0,-1 0 1 0 0,1 0-1 0 0,-1 0 0 0 0,1-1 0 0 0,0 1 0 0 0,0-1 1 0 0,0 0-1 0 0,1 0 0 0 0,-1-1 0 0 0,0 1 0 0 0,1-1 0 0 0,-1 0 1 0 0,1 0-1 0 0,-1 0 0 0 0,1-1 0 0 0,-1 1 0 0 0,1-1 1 0 0,2-1-2 0 0,0-2 68 0 0,-1 0 0 0 0,0 0 0 0 0,0-1 1 0 0,0 0-1 0 0,0 0 0 0 0,-1-1 0 0 0,0 0 1 0 0,0 0-1 0 0,0 0 0 0 0,0 0 0 0 0,-1-1 1 0 0,0 0-1 0 0,0 0 0 0 0,-1 0 0 0 0,1 0 1 0 0,-1-1-1 0 0,0 1 0 0 0,-1-1 0 0 0,0 1 1 0 0,0-1-1 0 0,0 0 0 0 0,-1 0 0 0 0,0-6-68 0 0,2 3 33 0 0,0 1-1 0 0,-1-1 0 0 0,0 0 0 0 0,-1 0 0 0 0,-1 0 1 0 0,1 0-1 0 0,-1 0 0 0 0,-1 0 0 0 0,0 0 0 0 0,0 0 1 0 0,-1 0-1 0 0,0 0 0 0 0,-1-1-32 0 0,-46-62-87 0 0,48 72-72 0 0,-1 0-1 0 0,1 0 1 0 0,0 0-1 0 0,-1 0 1 0 0,1 0-1 0 0,-1 1 1 0 0,1-1-1 0 0,-1 1 1 0 0,1-1-1 0 0,-1 1 1 0 0,0 0 0 0 0,1-1-1 0 0,-1 1 1 0 0,1 0-1 0 0,-1 0 1 0 0,0 0-1 0 0,1 0 1 0 0,-1 1-1 0 0,0-1 1 0 0,1 0-1 0 0,-1 1 1 0 0,1-1-1 0 0,-1 1 1 0 0,1-1-1 0 0,-1 1 1 0 0,1 0-1 0 0,-1-1 1 0 0,1 1-1 0 0,0 0 1 0 0,-1 0-1 0 0,1 0 1 0 0,0 0-1 0 0,0 0 1 0 0,0 1-1 0 0,0-1 1 0 0,0 0-1 0 0,0 0 1 0 0,0 1-1 0 0,0-1 1 0 0,0 1-1 0 0,0-1 1 0 0,1 1-1 0 0,-1-1 1 0 0,0 2 159 0 0,-6 14-3851 0 0,0-6-2435 0 0,0 0-3320 0 0</inkml:trace>
  <inkml:trace contextRef="#ctx0" brushRef="#br0" timeOffset="1240.511">1854 1156 8082 0 0,'0'0'2082'0'0,"0"0"-732"0"0,0 0-7 0 0,0 0 270 0 0,0 0 102 0 0,0 0-119 0 0,0 0-173 0 0,0 0-167 0 0,0 0-219 0 0,0 0-215 0 0,0 0-169 0 0,0 0-95 0 0,-2 6-2 0 0,-3 16-26 0 0,4-17-27 0 0,1-5-9 0 0,0 0-35 0 0,0 0-32 0 0,1-11 599 0 0,2-6-906 0 0,1 0 0 0 0,1 1 1 0 0,0 0-1 0 0,1 0 1 0 0,1 0-1 0 0,0 1 1 0 0,2 0-1 0 0,-1 1 1 0 0,3-3-121 0 0,49-70 283 0 0,12 17-215 0 0,-70 70-150 0 0,0-1 1 0 0,-1 1-1 0 0,1 1 1 0 0,0-1-1 0 0,0 0 1 0 0,-1 0 0 0 0,1 1-1 0 0,0-1 1 0 0,-1 0-1 0 0,1 1 1 0 0,0 0 0 0 0,-1-1-1 0 0,1 1 1 0 0,-1 0-1 0 0,1 0 1 0 0,-1 0 0 0 0,0 0-1 0 0,1 0 1 0 0,-1 0-1 0 0,0 0 1 0 0,0 1 0 0 0,1-1-1 0 0,-1 0 1 0 0,0 1-1 0 0,0-1 1 0 0,-1 1 0 0 0,1-1-1 0 0,0 1 1 0 0,0-1-1 0 0,-1 1 1 0 0,1 1 81 0 0,14 16-2787 0 0,-9-14 1451 0 0,3 2-1549 0 0,-4-2-2005 0 0,0 0-6887 0 0</inkml:trace>
  <inkml:trace contextRef="#ctx0" brushRef="#br0" timeOffset="5139.959">3094 656 1688 0 0,'0'0'1850'0'0,"0"0"-183"0"0,0 0 9 0 0,0 0 181 0 0,0 0 85 0 0,0 0-87 0 0,0 0-179 0 0,0 0-269 0 0,0 0-283 0 0,0 0-226 0 0,0 0-165 0 0,-10-2-97 0 0,-31-6-55 0 0,36 8-448 0 0,0 0 1 0 0,0 0-1 0 0,0 1 1 0 0,0-1 0 0 0,0 1-1 0 0,0 0 1 0 0,0 0-1 0 0,1 1 1 0 0,-1 0 0 0 0,0-1-1 0 0,0 2 1 0 0,1-1 0 0 0,0 0-1 0 0,-1 1 1 0 0,1 0-1 0 0,0 0 1 0 0,0 0 0 0 0,0 1-1 0 0,-3 3-133 0 0,-6 4 197 0 0,-3 1-106 0 0,1 1 0 0 0,0 0 1 0 0,1 1-1 0 0,1 1 0 0 0,0 0 1 0 0,1 1-1 0 0,0 0 0 0 0,2 0 0 0 0,0 2 1 0 0,1-1-1 0 0,-5 13-91 0 0,11-19 19 0 0,0 0 0 0 0,1 0-1 0 0,0 1 1 0 0,0-1 0 0 0,1 0 0 0 0,1 1 0 0 0,0-1-1 0 0,1 1 1 0 0,0-1 0 0 0,1 1-19 0 0,0-6 25 0 0,1-1 0 0 0,0 1 0 0 0,0-1-1 0 0,0 1 1 0 0,1-1 0 0 0,0 0 0 0 0,0 0 0 0 0,0-1-1 0 0,0 1 1 0 0,1-1 0 0 0,0 0 0 0 0,0 0 0 0 0,0-1 0 0 0,0 1-1 0 0,1-1 1 0 0,-1 0 0 0 0,1 0 0 0 0,0-1 0 0 0,0 0 0 0 0,0 0-1 0 0,0 0 1 0 0,0-1 0 0 0,0 0 0 0 0,0 0 0 0 0,0-1-1 0 0,3 1-24 0 0,2-1 107 0 0,0 1-1 0 0,0-2 1 0 0,0 0-1 0 0,0 0 0 0 0,0-1 1 0 0,0 0-1 0 0,-1-1 0 0 0,1 0 1 0 0,-1-1-1 0 0,0 0 0 0 0,0 0 1 0 0,0-1-1 0 0,0-1 0 0 0,-1 0 1 0 0,0 0-1 0 0,0 0 1 0 0,-1-1-1 0 0,0-1 0 0 0,0 1 1 0 0,0-2-107 0 0,6-6 96 0 0,0-2 1 0 0,-1 0 0 0 0,-1 0 0 0 0,0-1 0 0 0,-2-1 0 0 0,0 0-1 0 0,-1 0 1 0 0,-1-1 0 0 0,-1 0 0 0 0,5-20-97 0 0,11-19 104 0 0,-27 110-395 0 0,3-47 290 0 0,-2 6-1 0 0,0 0-1 0 0,1 1 1 0 0,0-1 0 0 0,0 1-1 0 0,1-1 1 0 0,1 1-1 0 0,0 0 1 0 0,0-1-1 0 0,1 1 1 0 0,1-1-1 0 0,-1 1 1 0 0,2-1-1 0 0,-1 0 1 0 0,1 0-1 0 0,1 0 1 0 0,0 0 0 0 0,1 0-1 0 0,-1-1 1 0 0,2 1-1 0 0,-1-1 1 0 0,1-1-1 0 0,1 1 1 0 0,3 3 2 0 0,1-4-114 0 0,0 0 0 0 0,0 0 0 0 0,1-1-1 0 0,0 0 1 0 0,0-1 0 0 0,0 0 0 0 0,1-1 0 0 0,0-1 0 0 0,0 0 0 0 0,1 0 0 0 0,-1-2 0 0 0,6 1 114 0 0,42 1-4819 0 0,-4-10-6070 0 0,-43 2 952 0 0</inkml:trace>
  <inkml:trace contextRef="#ctx0" brushRef="#br0" timeOffset="6751.996">4404 803 424 0 0,'0'0'1965'0'0,"0"0"-117"0"0,0 0 120 0 0,0 0 229 0 0,0 0 122 0 0,0 0-105 0 0,0 0-316 0 0,0 0-349 0 0,0 0-321 0 0,0 0-283 0 0,0 0-203 0 0,0 0-120 0 0,-16-7-86 0 0,-52-17-75 0 0,65 23-422 0 0,0 1 0 0 0,0 0 0 0 0,-1 0 0 0 0,1 0 0 0 0,0 0-1 0 0,0 1 1 0 0,0 0 0 0 0,0-1 0 0 0,0 1 0 0 0,0 0-1 0 0,0 0 1 0 0,0 1 0 0 0,0-1 0 0 0,0 0 0 0 0,1 1 0 0 0,-1 0-1 0 0,0 0 1 0 0,1 0 0 0 0,-1 0 0 0 0,1 0 0 0 0,0 0-1 0 0,0 1 1 0 0,0-1 0 0 0,0 1-39 0 0,-8 6 134 0 0,-4 5-79 0 0,0 0 1 0 0,0 1-1 0 0,1 1 0 0 0,1 0 1 0 0,1 1-1 0 0,0 0 0 0 0,1 0 1 0 0,1 1-1 0 0,1 0 0 0 0,0 1 1 0 0,2 0-1 0 0,0 0 1 0 0,1 1-1 0 0,0-1 0 0 0,2 1 1 0 0,1 0-1 0 0,0 0 0 0 0,1 15-55 0 0,3-29 29 0 0,-1-1 0 0 0,1 1-1 0 0,0 0 1 0 0,0 0 0 0 0,0-1 0 0 0,1 1-1 0 0,0-1 1 0 0,0 0 0 0 0,0 0-1 0 0,1 0 1 0 0,0 0 0 0 0,0-1 0 0 0,0 1-1 0 0,0-1 1 0 0,1 0 0 0 0,-1 0 0 0 0,1-1-1 0 0,0 1 1 0 0,0-1 0 0 0,1 0-1 0 0,-1 0 1 0 0,1-1 0 0 0,-1 0 0 0 0,1 0-1 0 0,0 0 1 0 0,0-1 0 0 0,0 1-1 0 0,0-2 1 0 0,0 1 0 0 0,0 0 0 0 0,0-1-1 0 0,0 0 1 0 0,0-1 0 0 0,0 1 0 0 0,0-1-1 0 0,0 0 1 0 0,0-1 0 0 0,-1 0-1 0 0,1 0 1 0 0,0 0 0 0 0,0 0-29 0 0,18-12 213 0 0,0 0 0 0 0,-1-2 0 0 0,-1 0 0 0 0,0-1 0 0 0,-2-2 0 0 0,0 0 0 0 0,-1-1 0 0 0,15-20-213 0 0,-27 32 38 0 0,21-20 52 0 0,-2-2 1 0 0,-2 0 0 0 0,0-2 0 0 0,-2 0 0 0 0,-2-1 0 0 0,-1-2 0 0 0,-1 0 0 0 0,-2 0-1 0 0,-2-2 1 0 0,-1 0 0 0 0,-2 0 0 0 0,-1-1 0 0 0,-2-1 0 0 0,0-14-91 0 0,-7 40 4 0 0,1 0-5 0 0,-1-1 0 0 0,0 0 1 0 0,0 0-1 0 0,-1 1 0 0 0,-1-1 1 0 0,-1 0-1 0 0,0 0 0 0 0,0 1 0 0 0,-2-1 1 0 0,1 1-1 0 0,-2 0 0 0 0,0 0 0 0 0,-3-6 1 0 0,5 16-17 0 0,0 0 0 0 0,-1 0 0 0 0,1 1 0 0 0,-1-1 0 0 0,1 1-1 0 0,-1 0 1 0 0,0 0 0 0 0,0 0 0 0 0,0 0 0 0 0,0 1 0 0 0,0 0-1 0 0,0 0 1 0 0,0 0 0 0 0,0 0 0 0 0,0 0 0 0 0,-1 1 0 0 0,1 0-1 0 0,0 0 1 0 0,-1 0 0 0 0,1 0 0 0 0,0 1 0 0 0,0 0 0 0 0,0 0-1 0 0,-1 0 1 0 0,1 0 0 0 0,0 1 0 0 0,0-1 0 0 0,0 1 0 0 0,1 0-1 0 0,-1 0 1 0 0,0 1 0 0 0,1-1 0 0 0,-1 1 0 0 0,1-1 0 0 0,0 1-1 0 0,0 0 1 0 0,0 1 0 0 0,0-1 0 0 0,1 0 0 0 0,-2 3 17 0 0,-16 17-11 0 0,2 2-1 0 0,0 0 1 0 0,2 1 0 0 0,0 0 0 0 0,2 1 0 0 0,1 1 0 0 0,1 0 0 0 0,2 1 0 0 0,1 0 0 0 0,1 1-1 0 0,1 0 1 0 0,2 0 0 0 0,1 1 0 0 0,1-1 0 0 0,1 10 11 0 0,2-25 4 0 0,-1-6-6 0 0,1 0 1 0 0,0 0-1 0 0,0 0 1 0 0,1 0-1 0 0,0 0 1 0 0,0 0-1 0 0,1 0 1 0 0,0 0-1 0 0,1 0 1 0 0,0-1-1 0 0,0 1 1 0 0,1-1-1 0 0,0 0 1 0 0,3 5 1 0 0,0-5 19 0 0,-1-1 0 0 0,1 1 0 0 0,0-1 0 0 0,0-1 0 0 0,1 1 0 0 0,-1-1 0 0 0,2 0 0 0 0,-1-1 0 0 0,1 0 0 0 0,-1-1 0 0 0,1 1 0 0 0,1-1 0 0 0,-1-1 0 0 0,0 0 0 0 0,1-1 0 0 0,0 1 1 0 0,-1-2-1 0 0,1 1 0 0 0,0-1 0 0 0,0-1 0 0 0,10 0-19 0 0,0-3 72 0 0,0 0 1 0 0,-1-1-1 0 0,1-1 0 0 0,-1-1 1 0 0,1-1-1 0 0,-2-1 1 0 0,1 0-1 0 0,-1-1 1 0 0,-1-1-1 0 0,1-1 0 0 0,-2 0 1 0 0,1-1-1 0 0,3-6-72 0 0,66-74 208 0 0,-71 60-109 0 0,-15 31-91 0 0,0 1-5 0 0,0 0-31 0 0,-4 22-227 0 0,-25 111 92 0 0,43-77 2 0 0,-11-52 162 0 0,1 1 1 0 0,0-1-1 0 0,0 0 1 0 0,0 0-1 0 0,0 0 1 0 0,1-1-1 0 0,0 1 1 0 0,-1-1-1 0 0,1 0 1 0 0,0 0 0 0 0,1-1-1 0 0,-1 0 1 0 0,0 0-1 0 0,1 0 1 0 0,-1 0-1 0 0,1-1 1 0 0,0 0-1 0 0,-1 0 1 0 0,1 0-1 0 0,0-1 1 0 0,0 0-1 0 0,5-1-1 0 0,2 0 25 0 0,1 0 0 0 0,0-2 0 0 0,-1 0 0 0 0,0 0 0 0 0,0-1 0 0 0,0-1-1 0 0,0 0 1 0 0,-1-1 0 0 0,0 0 0 0 0,0-1 0 0 0,0 0 0 0 0,4-4-25 0 0,71-40 104 0 0,-82 48-107 0 0,1-1 0 0 0,0 1 0 0 0,0 0-1 0 0,0 1 1 0 0,0-1 0 0 0,0 1 0 0 0,0 1 0 0 0,1-1 0 0 0,-1 1-1 0 0,1 0 1 0 0,-1 0 0 0 0,1 1 0 0 0,-1 0 0 0 0,4 0 3 0 0,-6 2-3 0 0,-1 1 1 0 0,0-1-1 0 0,0 1 0 0 0,0 0 0 0 0,0 0 1 0 0,0 0-1 0 0,0 0 0 0 0,-1 0 1 0 0,1 1-1 0 0,-1-1 0 0 0,0 1 1 0 0,0-1-1 0 0,0 1 0 0 0,-1 0 1 0 0,1 0-1 0 0,-1 0 0 0 0,0 0 1 0 0,0 1 2 0 0,5 11-5 0 0,-3-10 7 0 0,-1-1 0 0 0,-1 1 1 0 0,1 0-1 0 0,-1 0 0 0 0,0 1 1 0 0,-1-1-1 0 0,1 0 1 0 0,-1 0-1 0 0,-1 0 0 0 0,1 0 1 0 0,-1 0-1 0 0,0 0 1 0 0,0 0-1 0 0,-1 2-2 0 0,-1-3-10 0 0,0-1-1 0 0,0 0 1 0 0,0 0 0 0 0,0 0 0 0 0,-1-1 0 0 0,0 1-1 0 0,1-1 1 0 0,-1 0 0 0 0,0 0 0 0 0,-1 0-1 0 0,1-1 1 0 0,0 1 0 0 0,-1-1 0 0 0,0 0 0 0 0,1-1-1 0 0,-1 1 1 0 0,0-1 0 0 0,0 1 0 0 0,0-2-1 0 0,0 1 1 0 0,0 0 0 0 0,0-1 0 0 0,0 0 0 0 0,0 0-1 0 0,0-1 1 0 0,0 1 0 0 0,0-1 0 0 0,0 0-1 0 0,0 0 1 0 0,0-1 0 0 0,1 0 0 0 0,-1 1 0 0 0,0-2-1 0 0,1 1 1 0 0,0 0 0 0 0,-2-2 10 0 0,-36-29-636 0 0,94 33-184 0 0,110 55 753 0 0,-143-53 139 0 0,1 0 1 0 0,0-2-1 0 0,-1 0 1 0 0,1-2-1 0 0,-1 0 0 0 0,1-1 1 0 0,-1-1-1 0 0,0 0 1 0 0,0-2-1 0 0,16-7-72 0 0,0-2 179 0 0,-1-2 0 0 0,0-1 0 0 0,-2-2-1 0 0,0-1 1 0 0,-1-1 0 0 0,-2-2 0 0 0,0-1 0 0 0,6-8-179 0 0,-13 8 108 0 0,0-1-1 0 0,-1 0 1 0 0,-2-1 0 0 0,-1-1 0 0 0,14-31-108 0 0,-20 39 19 0 0,-2-1 0 0 0,0-1 0 0 0,-2 0 0 0 0,0 0-1 0 0,-2 0 1 0 0,0-1 0 0 0,-1 0 0 0 0,-2 0 0 0 0,0-1 0 0 0,-1-18-19 0 0,-15-62 44 0 0,12 102-47 0 0,0 0-1 0 0,0 0 1 0 0,0-1-1 0 0,0 1 1 0 0,0 0-1 0 0,-1 0 1 0 0,1 0-1 0 0,-1 0 1 0 0,1 0-1 0 0,-1 0 1 0 0,0 1-1 0 0,0-1 1 0 0,1 0-1 0 0,-1 1 1 0 0,0 0 0 0 0,-1-1-1 0 0,1 1 1 0 0,0 0-1 0 0,0 0 1 0 0,0 0-1 0 0,-1 0 1 0 0,1 1-1 0 0,-1-1 1 0 0,1 1-1 0 0,0-1 1 0 0,-1 1-1 0 0,1 0 1 0 0,-1 0 0 0 0,1 0-1 0 0,-1 0 1 0 0,1 0-1 0 0,-1 0 1 0 0,1 1-1 0 0,0-1 1 0 0,-1 1-1 0 0,1 0 1 0 0,0 0-1 0 0,-1 0 1 0 0,1 0-1 0 0,0 0 4 0 0,-8 5-18 0 0,1-1 0 0 0,1 2-1 0 0,-1-1 1 0 0,1 1 0 0 0,0 0-1 0 0,1 1 1 0 0,0 0 0 0 0,0 0-1 0 0,0 0 1 0 0,1 1-1 0 0,0 0 1 0 0,1 1 0 0 0,-1 2 18 0 0,-3 8 4 0 0,0 0 0 0 0,2 1 1 0 0,0 0-1 0 0,2 0 0 0 0,0 0 1 0 0,1 1-1 0 0,1-1 0 0 0,1 1 1 0 0,1 0-1 0 0,1 0 0 0 0,1 0 0 0 0,1-1 1 0 0,4 19-5 0 0,2-9 4 0 0,1 0 0 0 0,2 0 0 0 0,1-1 0 0 0,1-1-1 0 0,1 0 1 0 0,2 0 0 0 0,0-2 0 0 0,2 0 0 0 0,6 4-4 0 0,-10-10 19 0 0,6 38-65 0 0,-20-58 47 0 0,-29 2-1709 0 0,24-22-6978 0 0,5-6-5825 0 0,0 18 10974 0 0</inkml:trace>
  <inkml:trace contextRef="#ctx0" brushRef="#br0" timeOffset="7187.012">6331 737 10066 0 0,'0'0'1961'0'0,"0"0"-204"0"0,0 0-122 0 0,0 0-180 0 0,0 0-224 0 0,0 0-168 0 0,0 0-131 0 0,0 0-149 0 0,0 0-187 0 0,0 0-165 0 0,0 0-96 0 0,0 0-54 0 0,0 0-37 0 0,-27 22-25 0 0,-87 68-38 0 0,44-26 538 0 0,52-46-412 0 0,7 1-7 0 0,70 21 439 0 0,-15-18 31 0 0,-1 1 1 0 0,0 3-1 0 0,-2 1 1 0 0,20 19-771 0 0,-4 20 404 0 0,-4-18-260 0 0,-19-44-3410 0 0,-15-22-8185 0 0,-15 10-256 0 0</inkml:trace>
  <inkml:trace contextRef="#ctx0" brushRef="#br0" timeOffset="8155.442">5220 483 1024 0 0,'0'0'1891'0'0,"0"0"-336"0"0,0 0-186 0 0,0 0-56 0 0,0 0-113 0 0,0 0-211 0 0,0 0-193 0 0,0 0-193 0 0,0 0-182 0 0,0 0-146 0 0,0 0-79 0 0,0 0 21 0 0,-2-4 79 0 0,-5-11 86 0 0,5 11 70 0 0,2 4 51 0 0,0 0 38 0 0,0 0 31 0 0,0 0 35 0 0,0 0 0 0 0,-7 6 4310 0 0,-9 6-2986 0 0,-27 22-396 0 0,26-24-1060 0 0,15-9 2523 0 0,-17 9-3312 0 0,24-9-1626 0 0,1-1 1521 0 0,22-4-7952 0 0,-18 1-3697 0 0</inkml:trace>
  <inkml:trace contextRef="#ctx0" brushRef="#br0" timeOffset="9407.65">6132 888 0 0 0,'0'0'643'0'0,"0"0"510"0"0,0 0 74 0 0,0 0-44 0 0,0 0-7 0 0,0 0-59 0 0,0 0 23 0 0,0 0 32 0 0,0 0 2 0 0,5 0-57 0 0,52 3 4277 0 0,-32-21-2943 0 0,108-53 1704 0 0,-54 36-3037 0 0,-67 31-4620 0 0,-2 3-7187 0 0,-6 1 660 0 0</inkml:trace>
  <inkml:trace contextRef="#ctx0" brushRef="#br0" timeOffset="15495.743">11961 818 5889 0 0,'0'0'1530'0'0,"0"0"-2"0"0,0 0-7 0 0,0 0 55 0 0,0 0-50 0 0,0 0-217 0 0,0 0-253 0 0,0 0-222 0 0,-32 13-206 0 0,-98 44-179 0 0,66-13 49 0 0,57-34-399 0 0,1-3-27 0 0,0 0-1 0 0,1 0 1 0 0,0 0 0 0 0,0 1 0 0 0,1 0 0 0 0,0 0 0 0 0,0 0 0 0 0,1 0 0 0 0,0 1 0 0 0,0 0 0 0 0,1-1 0 0 0,0 1 0 0 0,1 0 0 0 0,-1 0 0 0 0,2 0 0 0 0,0 0 0 0 0,0 0 0 0 0,0 1-72 0 0,2-4 75 0 0,0-1 1 0 0,1 0 0 0 0,-1-1 0 0 0,1 1-1 0 0,0 0 1 0 0,0-1 0 0 0,0 1 0 0 0,1-1-1 0 0,0 0 1 0 0,-1 0 0 0 0,1-1 0 0 0,1 1 0 0 0,-1-1-1 0 0,1 0 1 0 0,-1 0 0 0 0,1 0 0 0 0,0-1-1 0 0,0 1 1 0 0,0-1 0 0 0,0 0 0 0 0,0-1-1 0 0,0 1 1 0 0,1-1 0 0 0,-1 0 0 0 0,1-1 0 0 0,-1 1-1 0 0,5-1-75 0 0,5-2 179 0 0,0 0 1 0 0,-1-2-1 0 0,1 0 0 0 0,-1 0 0 0 0,0-1 0 0 0,0-1 0 0 0,0 0 1 0 0,-1-1-1 0 0,0-1 0 0 0,0 0 0 0 0,-1 0 0 0 0,0-1 0 0 0,-1-1 0 0 0,1 0 1 0 0,-2-1-1 0 0,0 0 0 0 0,0 0 0 0 0,-1-1 0 0 0,0-1 0 0 0,3-6-179 0 0,15-13 135 0 0,11-17 23 0 0,-2-3-1 0 0,-2-1 1 0 0,14-31-158 0 0,-23 39 18 0 0,-10 22-41 0 0,-2-1-1 0 0,0-1 1 0 0,-2 0-1 0 0,-1 0 1 0 0,-1-1-1 0 0,-1 0 1 0 0,-1-1-1 0 0,-2 1 0 0 0,0-1 1 0 0,-2-1-1 0 0,-1 1 1 0 0,-1 0-1 0 0,-1-1 1 0 0,-3-11 23 0 0,3 34-18 0 0,-1 1 0 0 0,0 0 0 0 0,-1 0-1 0 0,1 0 1 0 0,-1 0 0 0 0,0 0 0 0 0,0 0 0 0 0,0 1 0 0 0,0-1 0 0 0,0 0 0 0 0,-1 1 0 0 0,0 0 0 0 0,0 0-1 0 0,0-1 1 0 0,0 2 0 0 0,0-1 0 0 0,0 0 0 0 0,-1 1 0 0 0,0-1 0 0 0,1 1 0 0 0,-1 0 0 0 0,0 0 0 0 0,0 1-1 0 0,0-1 1 0 0,0 1 0 0 0,0 0 0 0 0,0 0 0 0 0,0 0 0 0 0,-1 1 0 0 0,1-1 0 0 0,0 1 0 0 0,-1 0 0 0 0,1 0-1 0 0,0 1 1 0 0,0-1 0 0 0,-1 1 0 0 0,1 0 0 0 0,0 0 0 0 0,0 0 0 0 0,0 1 0 0 0,0-1 0 0 0,0 1 0 0 0,0 0-1 0 0,1 0 1 0 0,-1 0 0 0 0,0 1 0 0 0,1-1 0 0 0,0 1 0 0 0,-1 1 18 0 0,-18 14 8 0 0,1 1 0 0 0,1 1 0 0 0,1 1 0 0 0,0 1 0 0 0,2 1 0 0 0,1 0 0 0 0,0 1 0 0 0,2 1 1 0 0,1 0-1 0 0,1 1 0 0 0,1 0 0 0 0,1 1 0 0 0,1 0 0 0 0,2 1 0 0 0,1-1 0 0 0,1 1 0 0 0,1 1 0 0 0,2-1 0 0 0,0 0 0 0 0,2 1 0 0 0,2 10-8 0 0,0-27 28 0 0,1-1 0 0 0,0 0 0 0 0,0 0 0 0 0,1 0 0 0 0,0-1 0 0 0,1 1 0 0 0,0-1 0 0 0,1 0 0 0 0,0 0 0 0 0,1-1-1 0 0,-1 0 1 0 0,2 0 0 0 0,0 0 0 0 0,0-1 0 0 0,0-1 0 0 0,1 1 0 0 0,0-1 0 0 0,0 0 0 0 0,1-1 0 0 0,0 0 0 0 0,0-1 0 0 0,0 0 0 0 0,1-1-1 0 0,-1 0 1 0 0,1 0 0 0 0,0-1 0 0 0,1-1 0 0 0,-1 0 0 0 0,0 0 0 0 0,1-1 0 0 0,-1 0 0 0 0,8-2-28 0 0,-7 2 12 0 0,0-1 1 0 0,0 0-1 0 0,0-1 0 0 0,0 0 1 0 0,0-1-1 0 0,0 0 0 0 0,0-1 1 0 0,0-1-1 0 0,-1 0 0 0 0,0 0 1 0 0,0-1-1 0 0,0-1 0 0 0,0 1 1 0 0,-1-2-1 0 0,0 0 0 0 0,7-5-12 0 0,6-21-1737 0 0,-21 20-1729 0 0,-1-4-3929 0 0,-1 10 1183 0 0,0 3-1014 0 0</inkml:trace>
  <inkml:trace contextRef="#ctx0" brushRef="#br0" timeOffset="15885.918">12577 803 5617 0 0,'0'0'3877'0'0,"0"0"-1336"0"0,0 0-504 0 0,0 0-171 0 0,0 0-310 0 0,0 0-349 0 0,0 0-288 0 0,0 0-241 0 0,-27 35-206 0 0,-83 110-168 0 0,71-70-79 0 0,38-65-194 0 0,0-5 10 0 0,0 1 0 0 0,0 0 0 0 0,0-1 0 0 0,0 1 0 0 0,1 0 0 0 0,0-1 0 0 0,0 1 0 0 0,0 0 0 0 0,1 0 0 0 0,0-1 0 0 0,0 1 0 0 0,0-1 0 0 0,1 1-1 0 0,0-1 1 0 0,0 1 0 0 0,0-1 0 0 0,1 0 0 0 0,0 0 0 0 0,0 0 0 0 0,0 0 0 0 0,1-1 0 0 0,-1 1 0 0 0,1-1 0 0 0,0 0 0 0 0,0 0 0 0 0,0 0 0 0 0,1-1 0 0 0,0 1 0 0 0,-1-1 0 0 0,1 0 0 0 0,0-1 0 0 0,1 1 0 0 0,-1-1 0 0 0,0 0 0 0 0,1 0 0 0 0,-1 0-41 0 0,5-1 141 0 0,0-1 0 0 0,0 0-1 0 0,0 0 1 0 0,0-1 0 0 0,0 0 0 0 0,0-1 0 0 0,0 0 0 0 0,-1 0-1 0 0,1-1 1 0 0,-1 0 0 0 0,0-1 0 0 0,0 0 0 0 0,0 0 0 0 0,0-1 0 0 0,0-1-1 0 0,-1 1 1 0 0,0-1 0 0 0,-1 0 0 0 0,6-6-141 0 0,2-2 163 0 0,-1-1 0 0 0,0-1 0 0 0,-1 0 0 0 0,-1 0 0 0 0,-1-1 0 0 0,0-1 0 0 0,-1 0 0 0 0,-1 0 0 0 0,1-6-163 0 0,-8 19-1 0 0,1 1 0 0 0,-1-2 0 0 0,0 1 0 0 0,-1 0 0 0 0,1 0 0 0 0,-1-1-1 0 0,0 1 1 0 0,-1 0 0 0 0,1-1 0 0 0,-1 1 0 0 0,0-1 0 0 0,0 1 0 0 0,-1-1-1 0 0,0 1 1 0 0,0-1 0 0 0,0 1 0 0 0,0 0 0 0 0,-1 0 0 0 0,0 0 0 0 0,0-1-1 0 0,0 2 1 0 0,-1-1 0 0 0,0 0 0 0 0,0 0 0 0 0,0 1 0 0 0,0 0 0 0 0,-1-1-1 0 0,0 1 1 0 0,1 1 0 0 0,-2-1 0 0 0,1 0 0 0 0,0 1 0 0 0,-1 0 0 0 0,1 0-1 0 0,-5-1 2 0 0,1 0-162 0 0,0 0-1 0 0,0 1 0 0 0,0 0 0 0 0,-1 1 0 0 0,1 0 1 0 0,-1 0-1 0 0,1 1 0 0 0,-1 0 0 0 0,0 0 0 0 0,0 1 0 0 0,1 1 1 0 0,-1-1-1 0 0,0 1 0 0 0,1 1 0 0 0,-1-1 0 0 0,0 1 1 0 0,1 1-1 0 0,0 0 0 0 0,0 0 0 0 0,0 1 0 0 0,0 0 1 0 0,0 0-1 0 0,1 0 0 0 0,-6 5 163 0 0,-72 77-7351 0 0,42-19-6635 0 0,38-55 12322 0 0</inkml:trace>
  <inkml:trace contextRef="#ctx0" brushRef="#br0" timeOffset="16351.973">12913 876 8130 0 0,'0'0'3103'0'0,"0"0"-504"0"0,0 0-393 0 0,0 0-443 0 0,0 0-441 0 0,0 0-243 0 0,0 0-162 0 0,0 0-135 0 0,0 0-142 0 0,0 0-137 0 0,0 0-106 0 0,0 0-65 0 0,-22 24-20 0 0,-69 73-41 0 0,88-95-246 0 0,-1 1 0 0 0,1 0 0 0 0,0 0 0 0 0,0 0 0 0 0,0 0 0 0 0,0 1 0 0 0,1-1 0 0 0,-1 1 0 0 0,1 0 0 0 0,0-1 0 0 0,0 1 1 0 0,0 0-1 0 0,0 0 0 0 0,1 1 0 0 0,0-1 0 0 0,0 0 0 0 0,0 0 0 0 0,0 1 0 0 0,1-1 0 0 0,-1 0 0 0 0,1 1 0 0 0,0 1-25 0 0,1 9 73 0 0,-1-12-57 0 0,0 0 0 0 0,0 0 0 0 0,0-1 1 0 0,1 1-1 0 0,-1-1 0 0 0,1 1 0 0 0,0 0 0 0 0,0-1 0 0 0,0 1 0 0 0,0-1 1 0 0,0 1-1 0 0,0-1 0 0 0,1 0 0 0 0,-1 0 0 0 0,1 1 0 0 0,0-1 1 0 0,-1 0-1 0 0,1 0 0 0 0,0-1 0 0 0,0 1 0 0 0,0 0 0 0 0,1-1 0 0 0,-1 1 1 0 0,0-1-1 0 0,1 0 0 0 0,-1 1 0 0 0,0-1 0 0 0,1 0 0 0 0,0-1 0 0 0,-1 1 1 0 0,1 0-1 0 0,-1-1 0 0 0,1 1 0 0 0,0-1 0 0 0,-1 0 0 0 0,1 0 0 0 0,0 0 1 0 0,0 0-17 0 0,5 0 70 0 0,-1 0 0 0 0,1-1 1 0 0,0 0-1 0 0,-1 0 0 0 0,1-1 1 0 0,-1 0-1 0 0,1 0 1 0 0,-1-1-1 0 0,0 0 0 0 0,0 0 1 0 0,0 0-1 0 0,0-1 0 0 0,1-1-70 0 0,107-87 663 0 0,-27 15-455 0 0,-58 58-225 0 0,-29 19-32 0 0,-1 25-66 0 0,11 107-199 0 0,-10-128 308 0 0,0 0 0 0 0,1 0 0 0 0,-1 0 1 0 0,1 0-1 0 0,0 0 0 0 0,0-1 0 0 0,0 1 0 0 0,1-1 1 0 0,-1 1-1 0 0,1-1 0 0 0,0 0 0 0 0,0 0 0 0 0,0 0 1 0 0,0 0-1 0 0,1 0 0 0 0,-1-1 0 0 0,1 0 1 0 0,-1 1-1 0 0,1-1 0 0 0,0-1 0 0 0,0 1 0 0 0,0-1 1 0 0,0 1-1 0 0,0-1 0 0 0,0 0 0 0 0,0 0 0 0 0,1-1 1 0 0,1 1 5 0 0,2-1 22 0 0,-1-1 1 0 0,0 1 0 0 0,1-1 0 0 0,-1 0 0 0 0,0-1-1 0 0,0 0 1 0 0,0 0 0 0 0,0-1 0 0 0,0 1-1 0 0,-1-2 1 0 0,1 1 0 0 0,-1-1 0 0 0,0 0-1 0 0,0 0 1 0 0,0 0 0 0 0,0-1 0 0 0,-1 0-1 0 0,3-3-22 0 0,83-104 448 0 0,-84 103-437 0 0,25-67 187 0 0,-29 42-5741 0 0,-3 33 891 0 0,0 1-2868 0 0,0 0-2553 0 0</inkml:trace>
  <inkml:trace contextRef="#ctx0" brushRef="#br0" timeOffset="16803.021">13592 1241 11907 0 0,'0'0'3274'0'0,"0"0"-1607"0"0,0 0-427 0 0,0 0 72 0 0,0 0 10 0 0,0 0-154 0 0,0 0-248 0 0,0 0-141 0 0,0 0-107 0 0,0 0-125 0 0,0 0-88 0 0,0 0-65 0 0,16-22-51 0 0,50-66-51 0 0,-12 14 250 0 0,-11 12-332 0 0,-18 29-220 0 0,4 25-2195 0 0,-25 129 1659 0 0,-2-115 561 0 0,-1 0 0 0 0,1-1 0 0 0,0 1 0 0 0,1-1 0 0 0,0 0 1 0 0,-1 0-1 0 0,2 0 0 0 0,-1 0 0 0 0,1 0 0 0 0,-1-1 1 0 0,1 1-1 0 0,0-1 0 0 0,1 0 0 0 0,-1 0 0 0 0,1-1 1 0 0,0 1-1 0 0,-1-1 0 0 0,2 0 0 0 0,-1-1 0 0 0,0 1 1 0 0,0-1-1 0 0,1 0 0 0 0,0 0 0 0 0,-1 0 0 0 0,1-1 1 0 0,0 0-1 0 0,0 0 0 0 0,1-1-15 0 0,1 0 128 0 0,-1 0 0 0 0,1-1 0 0 0,-1 0 0 0 0,1 0 0 0 0,-1-1 1 0 0,0 0-1 0 0,0 0 0 0 0,1-1 0 0 0,-2 0 0 0 0,1 0 0 0 0,0 0 0 0 0,0-1 0 0 0,-1 0 0 0 0,0-1 0 0 0,0 1 1 0 0,0-1-1 0 0,-1 0 0 0 0,1-1 0 0 0,1-2-128 0 0,26-36 361 0 0,3-31-698 0 0,-26 47-497 0 0,0 0-3014 0 0,-8 8-5709 0 0,-2 9-2830 0 0</inkml:trace>
  <inkml:trace contextRef="#ctx0" brushRef="#br0" timeOffset="12141.964">7199 1385 4825 0 0,'0'0'1512'0'0,"0"0"19"0"0,0 0 114 0 0,0 0 180 0 0,0 0 41 0 0,0 0-153 0 0,0 0-224 0 0,0 0-227 0 0,0 0-227 0 0,0 0-174 0 0,32-28-103 0 0,102-87-68 0 0,-61 29 567 0 0,-11-14 98 0 0,30-101-250 0 0,-61 64-753 0 0,-31 134-343 0 0,1 1 3 0 0,-1-1 0 0 0,1 1 0 0 0,-1 0-1 0 0,0-1 1 0 0,0 1 0 0 0,0-1 0 0 0,0 1 0 0 0,0-1-1 0 0,0 1 1 0 0,-1-1 0 0 0,1 1 0 0 0,-1 0-1 0 0,1-1 1 0 0,-1 1 0 0 0,0 0 0 0 0,0-1 0 0 0,0 1-1 0 0,0 0 1 0 0,-1 0 0 0 0,1 0 0 0 0,0 0 0 0 0,-1 0-1 0 0,-1-1-11 0 0,2 2-12 0 0,0-1-1 0 0,-1 1 1 0 0,1 1-1 0 0,-1-1 0 0 0,1 0 1 0 0,-1 0-1 0 0,1 0 0 0 0,-1 1 1 0 0,1-1-1 0 0,-1 1 0 0 0,1-1 1 0 0,-1 1-1 0 0,0 0 1 0 0,1-1-1 0 0,-1 1 0 0 0,0 0 1 0 0,1 0-1 0 0,-1 0 0 0 0,0 1 1 0 0,1-1-1 0 0,-1 0 1 0 0,0 0-1 0 0,1 1 0 0 0,-1-1 1 0 0,1 1-1 0 0,-1 0 0 0 0,1-1 1 0 0,-1 1-1 0 0,1 0 0 0 0,-1 0 1 0 0,1 0-1 0 0,0 0 1 0 0,-1 0-1 0 0,1 1 13 0 0,-74 103-261 0 0,63-12 254 0 0,14-89 14 0 0,0-1 0 0 0,0 0 0 0 0,1 1 0 0 0,0-1 0 0 0,-1 0 0 0 0,1 0 1 0 0,0-1-1 0 0,0 1 0 0 0,1 0 0 0 0,-1-1 0 0 0,1 0 0 0 0,-1 0 0 0 0,1 0 0 0 0,-1 0 0 0 0,1-1 0 0 0,0 1 0 0 0,0-1 0 0 0,0 0 1 0 0,0 0-1 0 0,0 0 0 0 0,0-1 0 0 0,0 0 0 0 0,0 1 0 0 0,0-1 0 0 0,0-1 0 0 0,1 1 0 0 0,1-1-7 0 0,-2 1 17 0 0,187-21 348 0 0,-189 21-356 0 0,-1 0-1 0 0,1 0 0 0 0,-1 0 1 0 0,1 0-1 0 0,-1 0 0 0 0,0 0 0 0 0,1 0 1 0 0,-1 1-1 0 0,0-1 0 0 0,1 0 1 0 0,-1 1-1 0 0,0-1 0 0 0,1 1 0 0 0,-1 0 1 0 0,0-1-1 0 0,0 1 0 0 0,1 0 0 0 0,-1 0 1 0 0,0 0-1 0 0,0-1 0 0 0,0 1 1 0 0,0 0-1 0 0,0 1 0 0 0,0-1 0 0 0,0 0 1 0 0,-1 0-1 0 0,1 0 0 0 0,0 0 1 0 0,-1 1-1 0 0,1-1 0 0 0,-1 0 0 0 0,1 1 1 0 0,-1-1-1 0 0,1 0 0 0 0,-1 1 1 0 0,0-1-1 0 0,0 1 0 0 0,0-1 0 0 0,0 0 1 0 0,0 1-1 0 0,0-1 0 0 0,0 1 1 0 0,0-1-1 0 0,0 0 0 0 0,-1 1 0 0 0,1-1 1 0 0,-1 0-1 0 0,1 1 0 0 0,-1-1 1 0 0,0 1-9 0 0,1 12 104 0 0,-35 96 375 0 0,3-5-378 0 0,32-96-130 0 0,12 63-3779 0 0,6-60-1928 0 0,10-11-3984 0 0,-10-8 3866 0 0,-14 4 5118 0 0,5-1 283 0 0</inkml:trace>
  <inkml:trace contextRef="#ctx0" brushRef="#br0" timeOffset="13667.751">8096 983 0 0 0,'0'0'1394'0'0,"0"0"765"0"0,0 0 269 0 0,0 0-53 0 0,0 0-170 0 0,0 0-263 0 0,0 0-367 0 0,0 0-324 0 0,0 0-243 0 0,0 0-129 0 0,0 0-74 0 0,0 0-53 0 0,-8 26-84 0 0,-40 129 354 0 0,47-153-970 0 0,-1 1-1 0 0,1 0 1 0 0,0-1-1 0 0,0 1 1 0 0,0 0 0 0 0,0 0-1 0 0,1 0 1 0 0,-1 0-1 0 0,1 0 1 0 0,0 0 0 0 0,-1 0-1 0 0,1 0 1 0 0,1 0-1 0 0,-1 0 1 0 0,0 0 0 0 0,1 0-1 0 0,-1 0 1 0 0,1-1-1 0 0,0 1 1 0 0,0 0 0 0 0,0 0-1 0 0,0 0 1 0 0,1-1-1 0 0,-1 1 1 0 0,1-1 0 0 0,0 1-1 0 0,-1-1 1 0 0,1 1-1 0 0,0-1 1 0 0,1 0 0 0 0,-1 0-1 0 0,0 0 1 0 0,0 0-1 0 0,1-1 1 0 0,-1 1 0 0 0,1-1-1 0 0,0 1 1 0 0,-1-1-1 0 0,1 0 1 0 0,0 0 0 0 0,0 0-1 0 0,0 0-51 0 0,2 0 77 0 0,0-1-1 0 0,-1 0 1 0 0,1 0-1 0 0,-1-1 1 0 0,1 1-1 0 0,0-1 1 0 0,-1 0-1 0 0,1 0 1 0 0,-1 0-1 0 0,0-1 1 0 0,1 1-1 0 0,-1-1 1 0 0,0 0-1 0 0,0-1 1 0 0,0 1-1 0 0,0-1 1 0 0,0 1-1 0 0,-1-1 1 0 0,1 0-1 0 0,-1-1 1 0 0,0 1-1 0 0,0 0 1 0 0,0-1-1 0 0,0 0 1 0 0,-1 0-1 0 0,1 0 1 0 0,-1 0-1 0 0,0 0 1 0 0,0 0-1 0 0,-1 0 1 0 0,1-1-1 0 0,-1 1 1 0 0,0-1-1 0 0,0 1 1 0 0,0-1-1 0 0,-1-1-76 0 0,2-2-40 0 0,0 0 0 0 0,0-1-1 0 0,-1 1 1 0 0,0-1 0 0 0,-1 1-1 0 0,0 0 1 0 0,0-1 0 0 0,0 1-1 0 0,-1-1 1 0 0,-1 1 0 0 0,0 0 0 0 0,0-1-1 0 0,0 1 1 0 0,-1 0 0 0 0,0 0-1 0 0,-1 1 1 0 0,1-1 0 0 0,-2 1 0 0 0,-2-4 40 0 0,-47-62-2224 0 0,53 73 2170 0 0,1-1 0 0 0,0 1 0 0 0,-1-1 0 0 0,1 1 0 0 0,-1-1 0 0 0,1 1 0 0 0,-1-1 0 0 0,1 1 0 0 0,-1-1 0 0 0,1 1 0 0 0,-1 0 0 0 0,1-1-1 0 0,-1 1 1 0 0,1 0 0 0 0,-1-1 0 0 0,1 1 0 0 0,-1 0 0 0 0,0 0 0 0 0,1 0 0 0 0,-1-1 0 0 0,0 1 0 0 0,1 0 0 0 0,-1 0 0 0 0,0 0 0 0 0,1 0 0 0 0,-1 0-1 0 0,1 0 1 0 0,-1 0 0 0 0,0 0 0 0 0,1 1 0 0 0,-1-1 0 0 0,0 0 0 0 0,1 0 0 0 0,-1 0 0 0 0,1 1 0 0 0,-1-1 0 0 0,0 0 0 0 0,1 1 0 0 0,-1-1-1 0 0,1 1 1 0 0,-1-1 0 0 0,1 0 0 0 0,-1 1 0 0 0,1-1 0 0 0,0 1 0 0 0,-1-1 0 0 0,1 1 0 0 0,0-1 0 0 0,-1 1 0 0 0,1 0 0 0 0,0-1 0 0 0,-1 1 0 0 0,1-1-1 0 0,0 1 1 0 0,0 0 0 0 0,0 0 54 0 0,-9 38-713 0 0,9-38 702 0 0,-1 2 9 0 0,0 1 0 0 0,1-1 1 0 0,-1 0-1 0 0,1 1 1 0 0,-1-1-1 0 0,1 1 1 0 0,0-1-1 0 0,1 1 0 0 0,-1-1 1 0 0,0 0-1 0 0,1 1 1 0 0,0-1-1 0 0,0 0 0 0 0,0 1 1 0 0,0-1-1 0 0,0 0 1 0 0,1 0-1 0 0,-1 0 1 0 0,1 0-1 0 0,0 0 0 0 0,0 0 1 0 0,0-1-1 0 0,0 1 1 0 0,1 0-1 0 0,-1-1 0 0 0,1 0 1 0 0,-1 0-1 0 0,1 0 1 0 0,0 0-1 0 0,0 0 0 0 0,0 0 1 0 0,0-1-1 0 0,0 1 1 0 0,0-1-1 0 0,0 0 1 0 0,1 0-1 0 0,-1 0 2 0 0,7 1 101 0 0,-1 0 1 0 0,1-1-1 0 0,0-1 1 0 0,-1 0-1 0 0,1 0 1 0 0,-1-1-1 0 0,1 0 1 0 0,-1 0-1 0 0,1-1 1 0 0,-1 0-1 0 0,0-1 1 0 0,0 0-1 0 0,0-1 1 0 0,0 0-1 0 0,0 0 1 0 0,-1-1-1 0 0,0 0 1 0 0,0 0-1 0 0,6-5-101 0 0,14-8 214 0 0,0-1-1 0 0,-1-1 0 0 0,0-1 0 0 0,-2-2 0 0 0,-1-1 1 0 0,-1 0-1 0 0,-1-2 0 0 0,-1 0 0 0 0,-1-2 0 0 0,-1 0 1 0 0,-2-1-1 0 0,-1-1 0 0 0,-1 0 0 0 0,-2-1 0 0 0,0-3-213 0 0,-6-101 208 0 0,-7 134-212 0 0,0 0-1 0 0,-1-1 1 0 0,1 1-1 0 0,0 0 1 0 0,-1-1-1 0 0,0 1 1 0 0,1 0-1 0 0,-1 0 1 0 0,0 0-1 0 0,1 0 1 0 0,-1-1-1 0 0,0 1 1 0 0,0 0-1 0 0,0 0 1 0 0,0 0-1 0 0,0 1 1 0 0,0-1-1 0 0,0 0 1 0 0,0 0-1 0 0,-1 0 1 0 0,1 1-1 0 0,0-1 1 0 0,0 1-1 0 0,-1-1 1 0 0,1 1-1 0 0,0-1 1 0 0,-1 1-1 0 0,1 0 1 0 0,0 0-1 0 0,-1 0 1 0 0,1 0-1 0 0,0-1 1 0 0,-1 2-1 0 0,1-1 1 0 0,0 0-1 0 0,-1 0 1 0 0,1 0-1 0 0,0 1 1 0 0,-1-1-1 0 0,1 1 1 0 0,0-1-1 0 0,-1 1 1 0 0,1-1-1 0 0,0 1 1 0 0,0 0-1 0 0,0-1 0 0 0,0 1 1 0 0,0 0-1 0 0,0 0 1 0 0,0 0-1 0 0,0 0 1 0 0,0 0-1 0 0,0 0 1 0 0,0 0-1 0 0,0 0 1 0 0,1 1-1 0 0,-1-1 1 0 0,0 0-1 0 0,1 0 1 0 0,-1 1-1 0 0,1-1 1 0 0,0 0-1 0 0,-1 2 5 0 0,-22 36-69 0 0,1 2 0 0 0,3 0 0 0 0,1 1 0 0 0,2 1 0 0 0,-4 20 69 0 0,16-53-11 0 0,-38 144-82 0 0,37-125 59 0 0,1 0-1 0 0,1 0 1 0 0,2 1-1 0 0,1-1 1 0 0,2 1-1 0 0,0 0 35 0 0,-1-24 5 0 0,-1 0 0 0 0,1 0-1 0 0,0 0 1 0 0,1-1 0 0 0,-1 1-1 0 0,1 0 1 0 0,0 0 0 0 0,1-1 0 0 0,0 1-1 0 0,-1-1 1 0 0,2 0 0 0 0,-1 0-1 0 0,0 0 1 0 0,1 0 0 0 0,0-1 0 0 0,0 1-1 0 0,1-1 1 0 0,-1 0 0 0 0,1 0-1 0 0,0-1 1 0 0,0 1 0 0 0,0-1 0 0 0,0 0-1 0 0,1 0 1 0 0,-1-1 0 0 0,1 0-1 0 0,0 0 1 0 0,-1 0 0 0 0,1-1-1 0 0,0 1 1 0 0,0-1 0 0 0,0-1 0 0 0,0 1-1 0 0,5-1-4 0 0,9-4 113 0 0,1-1 0 0 0,-1 0 0 0 0,0-1 0 0 0,-1-2 0 0 0,0 0 0 0 0,0 0 0 0 0,-1-2 0 0 0,0-1 0 0 0,0 0 0 0 0,-1-1 0 0 0,-1 0 0 0 0,0-2 0 0 0,-1 0-1 0 0,0-1 1 0 0,-1 0 0 0 0,0-3-113 0 0,16-9 203 0 0,1-5-20 0 0,0-1 0 0 0,-2-1 0 0 0,-2-2 0 0 0,15-24-183 0 0,-17 18 22 0 0,-1-2 0 0 0,-2 0 1 0 0,-3-2-1 0 0,-1 0 0 0 0,-2-1 1 0 0,5-29-23 0 0,-13-74-99 0 0,-7 149 96 0 0,-1 0 0 0 0,0-1 0 0 0,0 1 0 0 0,0 0 0 0 0,0-1 0 0 0,0 1 0 0 0,0-1 0 0 0,0 1 1 0 0,0 0-1 0 0,-1-1 0 0 0,1 1 0 0 0,-1-1 0 0 0,1 1 0 0 0,-1 0 0 0 0,1 0 0 0 0,-1-1 0 0 0,0 1 0 0 0,1 0 0 0 0,-1 0 0 0 0,0 0 1 0 0,0 0-1 0 0,0 0 0 0 0,0 0 0 0 0,0 0 0 0 0,0 0 0 0 0,0 0 0 0 0,0 0 0 0 0,-1 0 0 0 0,1 1 0 0 0,0-1 0 0 0,0 0 0 0 0,-1 1 0 0 0,1-1 1 0 0,0 1-1 0 0,-1 0 0 0 0,1-1 0 0 0,0 1 0 0 0,-1 0 0 0 0,1 0 0 0 0,-1 0 0 0 0,1 0 0 0 0,0 0 0 0 0,-1 0 0 0 0,1 0 0 0 0,-1 0 0 0 0,1 1 1 0 0,0-1-1 0 0,-1 1 3 0 0,-60 34-278 0 0,39-4 277 0 0,1 2-1 0 0,1 0 0 0 0,2 1 1 0 0,1 1-1 0 0,2 0 0 0 0,2 2 1 0 0,1 0-1 0 0,-6 27 2 0 0,12-38-3 0 0,1 0 1 0 0,2 0-1 0 0,0 0 0 0 0,2 1 1 0 0,0 0-1 0 0,2-1 0 0 0,1 1 1 0 0,4 24 2 0 0,24 22 34 0 0,-27-65-25 0 0,1 1 0 0 0,1-1 0 0 0,0 0 0 0 0,0 0-1 0 0,0 0 1 0 0,1 0 0 0 0,0-1 0 0 0,0 0 0 0 0,1 0-1 0 0,0 0 1 0 0,1-1 0 0 0,-1 0 0 0 0,1 0 0 0 0,0-1-1 0 0,1 1 1 0 0,-1-2 0 0 0,1 1 0 0 0,0-1 0 0 0,0 0-1 0 0,0-1 1 0 0,1 1 0 0 0,-1-2 0 0 0,1 1 0 0 0,0-1 0 0 0,6 0-10 0 0,-11-2 12 0 0,1 1 2 0 0,0-1 0 0 0,-1 0-1 0 0,1 0 1 0 0,0 0 0 0 0,0-1-1 0 0,-1 1 1 0 0,1-1 0 0 0,-1 0 0 0 0,1-1-1 0 0,-1 1 1 0 0,1-1 0 0 0,-1 0-1 0 0,0 0 1 0 0,1 0 0 0 0,-1-1-1 0 0,0 1 1 0 0,2-3-13 0 0,72-60 110 0 0,2-8-24 0 0,-46 36-59 0 0,-34 36-4 0 0,0 1 7 0 0,0 0 20 0 0,0 0-28 0 0,0 0-18 0 0,-21 34-350 0 0,13 0 403 0 0,6-27-68 0 0,0-1-1 0 0,1 1 1 0 0,0 0 0 0 0,-1 0-1 0 0,2 0 1 0 0,-1 0 0 0 0,1 0-1 0 0,0 0 1 0 0,1-1 0 0 0,0 1-1 0 0,0 0 1 0 0,2 5 11 0 0,22 43-120 0 0,-14-42 126 0 0,-9-11-6 0 0,0 1-1 0 0,0-1 0 0 0,0 0 1 0 0,1 1-1 0 0,-1-1 1 0 0,0 0-1 0 0,1 0 1 0 0,-1 0-1 0 0,1-1 0 0 0,0 1 1 0 0,0-1-1 0 0,0 1 1 0 0,0-1-1 0 0,0 0 0 0 0,0 0 1 0 0,0 0-1 0 0,0-1 1 0 0,0 1-1 0 0,0-1 1 0 0,2 1 0 0 0,3-2 25 0 0,0 1 1 0 0,-1-1 0 0 0,1 0-1 0 0,-1 0 1 0 0,1-1 0 0 0,-1 0-1 0 0,0-1 1 0 0,0 0 0 0 0,0 0-1 0 0,0 0 1 0 0,0-1 0 0 0,-1 0 0 0 0,1 0-1 0 0,-1 0 1 0 0,4-5-26 0 0,188-189 253 0 0,-193 194-262 0 0,0 0-1 0 0,0 0 0 0 0,0 0 1 0 0,0 1-1 0 0,0 0 0 0 0,1 0 0 0 0,-1 0 1 0 0,1 0-1 0 0,0 1 0 0 0,0 0 1 0 0,0 1-1 0 0,0-1 0 0 0,0 1 1 0 0,0 0-1 0 0,3 0 10 0 0,6 45-65 0 0,-34 104 210 0 0,19-101-204 0 0,26-47 19 0 0,63-62 98 0 0,30-30-114 0 0,-58 56-34 0 0,-59 37 85 0 0,-1 0 0 0 0,0 0 0 0 0,1 0 0 0 0,-1 1-1 0 0,0-1 1 0 0,1 0 0 0 0,-1 1 0 0 0,0-1 0 0 0,0 1 0 0 0,0-1 0 0 0,0 1-1 0 0,-1 0 1 0 0,1-1 0 0 0,0 1 0 0 0,-1 0 0 0 0,1 0 0 0 0,-1 0-1 0 0,0-1 1 0 0,1 1 0 0 0,-1 0 0 0 0,0 0 0 0 0,0 0 0 0 0,0 0-1 0 0,0-1 1 0 0,-1 1 0 0 0,1 0 0 0 0,0 0 0 0 0,-1 0 0 0 0,1-1 0 0 0,-1 2 4 0 0,0 4 20 0 0,-5 44 85 0 0,5 12-69 0 0,1-62-85 0 0,0 0 0 0 0,0-1 1 0 0,1 1-1 0 0,-1 0 0 0 0,0 0 0 0 0,0-1 1 0 0,1 1-1 0 0,-1 0 0 0 0,0-1 0 0 0,1 1 1 0 0,-1 0-1 0 0,1-1 0 0 0,-1 1 0 0 0,1-1 1 0 0,-1 1-1 0 0,1 0 0 0 0,-1-1 0 0 0,1 0 1 0 0,-1 1-1 0 0,1-1 0 0 0,0 1 0 0 0,-1-1 1 0 0,1 0-1 0 0,0 1 0 0 0,-1-1 0 0 0,1 0 0 0 0,0 1 1 0 0,0-1-1 0 0,-1 0 0 0 0,1 0 0 0 0,0 0 1 0 0,0 0-1 0 0,-1 0 0 0 0,1 0 0 0 0,0 0 1 0 0,0 0-1 0 0,-1 0 0 0 0,1 0 0 0 0,0 0 1 0 0,0-1-1 0 0,-1 1 0 0 0,1 0 0 0 0,0 0 1 0 0,0-1-1 0 0,-1 1 0 0 0,1-1 0 0 0,0 1 1 0 0,-1 0-1 0 0,1-1 0 0 0,-1 1 50 0 0,22-16-8349 0 0,-18 7 1591 0 0,0 4-1782 0 0</inkml:trace>
  <inkml:trace contextRef="#ctx0" brushRef="#br0" timeOffset="14255.984">10661 902 13755 0 0,'0'0'2056'0'0,"0"0"-357"0"0,0 0-157 0 0,0 0-258 0 0,0 0-322 0 0,0 0-225 0 0,0 0-151 0 0,0 0-111 0 0,0 0-118 0 0,0 0-110 0 0,0 0-121 0 0,-33 16-39 0 0,-104 52-24 0 0,130-66-54 0 0,0 1 0 0 0,0 0 0 0 0,1 1 1 0 0,0-1-1 0 0,-1 1 0 0 0,1 1 0 0 0,0-1 0 0 0,1 1 1 0 0,-1 0-1 0 0,1 0 0 0 0,0 1 0 0 0,1-1 0 0 0,-4 5-9 0 0,-3 7 11 0 0,5-10-40 0 0,0 1 0 0 0,1 0-1 0 0,0 0 1 0 0,0 1 0 0 0,1 0-1 0 0,0-1 1 0 0,1 2 0 0 0,0-1-1 0 0,0 0 1 0 0,1 0 0 0 0,0 1-1 0 0,1-1 1 0 0,0 1 0 0 0,0 8 29 0 0,2-16 1 0 0,0 0 0 0 0,0 0 1 0 0,1-1-1 0 0,-1 1 0 0 0,1-1 1 0 0,-1 1-1 0 0,1-1 0 0 0,0 0 1 0 0,0 0-1 0 0,-1 0 0 0 0,1 1 1 0 0,0-2-1 0 0,0 1 0 0 0,0 0 1 0 0,0 0-1 0 0,0-1 0 0 0,0 1 1 0 0,0-1-1 0 0,0 1 0 0 0,0-1 1 0 0,1 0-1 0 0,-1 0 0 0 0,0 0 1 0 0,0 0-1 0 0,0 0 0 0 0,0-1 1 0 0,0 1-1 0 0,0-1 0 0 0,0 1 1 0 0,0-1-1 0 0,0 0 0 0 0,0 1 1 0 0,1-2-2 0 0,21-10 155 0 0,-2-1 0 0 0,0-1 0 0 0,0-1 0 0 0,-1-1 0 0 0,-1-1 1 0 0,-1 0-1 0 0,0-2 0 0 0,-2 0 0 0 0,8-11-155 0 0,-14 17 92 0 0,-9 10-59 0 0,0 0 0 0 0,0 0 0 0 0,1 0 0 0 0,-1 0 0 0 0,1 0 0 0 0,0 1 0 0 0,0-1 0 0 0,0 1 0 0 0,0 0 0 0 0,0-1 0 0 0,0 2 0 0 0,1-1 0 0 0,-1 0 0 0 0,0 1 0 0 0,1-1 0 0 0,0 1 0 0 0,-1 0 0 0 0,1 0 0 0 0,3 0-33 0 0,14 41 40 0 0,13 60 12 0 0,-4-20-36 0 0,10 42-28 0 0,-21-19 1 0 0,-15-81 14 0 0,-1-1 0 0 0,-1 1 0 0 0,-1 0-1 0 0,-2 0 1 0 0,0 0 0 0 0,-1 0 0 0 0,-1 0 0 0 0,0 0-1 0 0,-2-1 1 0 0,-1 1-3 0 0,3-11 12 0 0,-1-1-1 0 0,0 1 0 0 0,-1-1 1 0 0,0 0-1 0 0,0 0 0 0 0,-1 0 1 0 0,0-1-1 0 0,-1 1 0 0 0,0-2 1 0 0,0 1-1 0 0,-1-1 0 0 0,0 0 1 0 0,-1-1-1 0 0,0 0 0 0 0,0 0 1 0 0,0-1-1 0 0,-1 0 0 0 0,0 0 1 0 0,0-1-1 0 0,0-1 0 0 0,-1 1 1 0 0,1-2-1 0 0,-1 0 0 0 0,0 0 1 0 0,0-1-1 0 0,-11 1-11 0 0,19-3 0 0 0,0 0 0 0 0,0 0 0 0 0,1 0 0 0 0,-1 0 0 0 0,0-1 0 0 0,1 1-1 0 0,-1-1 1 0 0,0 0 0 0 0,1 0 0 0 0,-1 0 0 0 0,1 0 0 0 0,-1 0 0 0 0,1-1 0 0 0,0 1 0 0 0,-1-1 0 0 0,1 1 0 0 0,0-1 0 0 0,0 0 0 0 0,0 0 0 0 0,0 0-1 0 0,1 0 1 0 0,-1 0 0 0 0,0 0 0 0 0,1 0 0 0 0,-1-1 0 0 0,1 1 0 0 0,0-1 0 0 0,0 1 0 0 0,0-1 0 0 0,0 1 0 0 0,0-1 0 0 0,1 0 0 0 0,-1 1 0 0 0,1-1-1 0 0,0 0 1 0 0,0 0 0 0 0,0-2 0 0 0,0-3-19 0 0,0-1 0 0 0,0 0 1 0 0,1 1-1 0 0,1-1 0 0 0,-1 1 0 0 0,2-1 0 0 0,-1 1 0 0 0,1 0 0 0 0,0 0 0 0 0,1 0 0 0 0,1-3 19 0 0,53-79-182 0 0,21-37-3806 0 0,-73 110 992 0 0,0 2-4556 0 0,1 6-3782 0 0</inkml:trace>
  <inkml:trace contextRef="#ctx0" brushRef="#br0" timeOffset="14591.671">9502 641 11562 0 0,'0'0'2126'0'0,"0"0"-345"0"0,0 0-285 0 0,0 0-174 0 0,0 0-196 0 0,0 0-131 0 0,0 0-60 0 0,0 0-116 0 0,0 0-156 0 0,0 0-166 0 0,0 0-154 0 0,0 0-120 0 0,-11 4-82 0 0,-33 10-56 0 0,33-10-61 0 0,21 7-2095 0 0,-3-8 80 0 0,8 1-9116 0 0,-7-4 2138 0 0</inkml:trace>
  <inkml:trace contextRef="#ctx0" brushRef="#br0" timeOffset="20075.137">16730 1068 14347 0 0,'0'0'1427'0'0,"0"0"-363"0"0,0 0-160 0 0,0 0 10 0 0,0 0-71 0 0,0 0-179 0 0,0 0-200 0 0,0 0-185 0 0,0 0-122 0 0,0 0-87 0 0,0 0-90 0 0,0 0-93 0 0,-8 30-184 0 0,-20 91-352 0 0,26-78-2462 0 0,6-41-408 0 0,-3 0-2258 0 0,2-1-1870 0 0</inkml:trace>
  <inkml:trace contextRef="#ctx0" brushRef="#br0" timeOffset="20323.506">16719 707 16083 0 0,'0'0'1057'0'0,"0"0"-169"0"0,0 0-128 0 0,0 0-72 0 0,0 0-200 0 0,0 0-240 0 0,0 0-208 0 0,0 0-288 0 0,0 0-208 0 0,0 0-128 0 0,0 0-176 0 0,0 0-216 0 0,0 0-393 0 0,0 0-815 0 0,3 48-1761 0 0,1-26-1160 0 0,0-11 480 0 0</inkml:trace>
  <inkml:trace contextRef="#ctx0" brushRef="#br0" timeOffset="20645.002">16855 1256 5457 0 0,'0'0'3274'0'0,"0"0"-879"0"0,0 0-309 0 0,0 0-128 0 0,0 0-272 0 0,0 0-335 0 0,0 0-265 0 0,0 0-159 0 0,0 0-140 0 0,0 0-135 0 0,0 0-138 0 0,0 0-105 0 0,0 0-90 0 0,17-34-88 0 0,51-105-61 0 0,-19 29 144 0 0,-21 69-621 0 0,-19 71-1113 0 0,21 156 1180 0 0,-28-181 315 0 0,0 0 0 0 0,1 0 0 0 0,-1 0 1 0 0,1 0-1 0 0,0-1 0 0 0,0 1 0 0 0,1-1 1 0 0,-1 0-1 0 0,1 0 0 0 0,0 0 0 0 0,0-1 1 0 0,1 1-1 0 0,-1-1 0 0 0,1 0 1 0 0,-1 0-1 0 0,1-1 0 0 0,0 1 0 0 0,0-1 1 0 0,0 0-1 0 0,0 0 0 0 0,0-1 0 0 0,1 0 1 0 0,-1 0-1 0 0,0 0 0 0 0,1 0 0 0 0,-1-1 1 0 0,1 0-1 0 0,-1 0 0 0 0,1 0 0 0 0,1-1-75 0 0,0-3 186 0 0,0-1 1 0 0,-1 1-1 0 0,0-1 0 0 0,0 0 0 0 0,0 0 0 0 0,-1-1 0 0 0,1 0 0 0 0,-2 0 0 0 0,1 0 0 0 0,0-1 0 0 0,-1 1 0 0 0,-1-1 0 0 0,1 0 0 0 0,-1 0 0 0 0,0-1 0 0 0,1-4-186 0 0,17-69 387 0 0,-19 72-1912 0 0,0-14 4245 0 0,-1 15-4556 0 0,-1-1-4579 0 0,0 0-6476 0 0,0 8 5568 0 0</inkml:trace>
  <inkml:trace contextRef="#ctx0" brushRef="#br0" timeOffset="20890.931">17667 961 15075 0 0,'0'0'2017'0'0,"0"0"-385"0"0,0 0-245 0 0,0 0-201 0 0,0 0-286 0 0,0 0-275 0 0,0 0-187 0 0,0 0-118 0 0,0 0-100 0 0,0 0-80 0 0,0 0-59 0 0,-32 20-41 0 0,-97 62-8 0 0,127-81-31 0 0,0-1 1 0 0,-1 1-1 0 0,1 0 0 0 0,0 0 0 0 0,0 1 1 0 0,0-1-1 0 0,0 0 0 0 0,0 1 0 0 0,0-1 0 0 0,0 1 1 0 0,0 0-1 0 0,0-1 0 0 0,1 1 0 0 0,-1 0 1 0 0,1 0-1 0 0,-1 0 0 0 0,1 0 0 0 0,0 0 1 0 0,0 1-1 0 0,0-1 0 0 0,0 0 0 0 0,0 0 0 0 0,0 1 1 0 0,1-1-1 0 0,-1 1 0 0 0,1-1 0 0 0,0 0 1 0 0,0 1-1 0 0,0 0-1 0 0,0 5 1 0 0,-1-3-9 0 0,0 0 0 0 0,1 0-1 0 0,0 1 1 0 0,0-1-1 0 0,0 0 1 0 0,0 0 0 0 0,1 0-1 0 0,0 0 1 0 0,0 0-1 0 0,0 0 1 0 0,0 0 0 0 0,1 0-1 0 0,0-1 1 0 0,0 1-1 0 0,0 0 1 0 0,1-1 0 0 0,0 0-1 0 0,-1 1 1 0 0,2-1-1 0 0,-1 0 1 0 0,0-1 0 0 0,1 1-1 0 0,-1 0 1 0 0,1-1-1 0 0,0 0 1 0 0,1 0 0 0 0,-1 0-1 0 0,0 0 1 0 0,1-1-1 0 0,-1 0 1 0 0,1 0 0 0 0,0 0-1 0 0,1 0 9 0 0,89 20-969 0 0,-81-22 664 0 0,76-14-5444 0 0,-75 7 3436 0 0,2-1-4150 0 0,-6 4-1591 0 0</inkml:trace>
  <inkml:trace contextRef="#ctx0" brushRef="#br0" timeOffset="21194.506">17974 541 16428 0 0,'0'0'1497'0'0,"0"0"-218"0"0,0 0-209 0 0,0 0-190 0 0,0 0-133 0 0,0 0-122 0 0,0 0-55 0 0,0 0-34 0 0,0 0-42 0 0,0 0-68 0 0,-15 35-39 0 0,-46 108-26 0 0,57-134-295 0 0,-1 0 0 0 0,1 1 0 0 0,1-1 0 0 0,0 1 0 0 0,0 0 0 0 0,1-1 0 0 0,1 1 0 0 0,-1 0 0 0 0,2 0 0 0 0,-1 8-66 0 0,1 11 162 0 0,-6 94 46 0 0,5 1 0 0 0,8 31-208 0 0,0-67-893 0 0,0-70-755 0 0,-4-15 416 0 0,10-2-15005 0 0,-9-5 9709 0 0</inkml:trace>
  <inkml:trace contextRef="#ctx0" brushRef="#br0" timeOffset="21376.738">18203 1094 14347 0 0,'0'0'1412'0'0,"0"0"-26"0"0,0 0 56 0 0,0 0-98 0 0,0 0-264 0 0,0 0-298 0 0,0 0-290 0 0,0 0-198 0 0,-11 33-120 0 0,-34 105-107 0 0,34-70-1276 0 0,22-64-5778 0 0,-8-4 2012 0 0,-2 0-4674 0 0</inkml:trace>
  <inkml:trace contextRef="#ctx0" brushRef="#br0" timeOffset="21643.712">18203 726 12299 0 0,'0'0'2088'0'0,"0"0"-592"0"0,0 0-431 0 0,0 0-409 0 0,0 0-336 0 0,0 0-304 0 0,0 0-400 0 0,0 0-656 0 0,0 0-513 0 0,0 0-1167 0 0,0 0-2457 0 0,0 0-1889 0 0</inkml:trace>
  <inkml:trace contextRef="#ctx0" brushRef="#br0" timeOffset="21938.387">18395 1315 14627 0 0,'0'0'2017'0'0,"0"0"-394"0"0,0 0-163 0 0,0 0-185 0 0,0 0-308 0 0,0 0-264 0 0,0 0-178 0 0,0 0-106 0 0,0 0-83 0 0,0 0-79 0 0,0 0-69 0 0,0 0-52 0 0,0 0-41 0 0,10-33-27 0 0,33-100-51 0 0,-1 49-1 0 0,-40 81-115 0 0,0 0-1 0 0,0 0 0 0 0,0 0 0 0 0,0 0 1 0 0,0 0-1 0 0,1 0 0 0 0,0 1 0 0 0,-1-1 1 0 0,1 1-1 0 0,0 0 0 0 0,0 0 0 0 0,0 0 1 0 0,1 0-1 0 0,-1 0 0 0 0,0 0 0 0 0,1 1 1 0 0,-1 0-1 0 0,1 0 0 0 0,3-1 100 0 0,4 46-1348 0 0,-1 85 1032 0 0,-6-115 328 0 0,25 41 36 0 0,-24-53 96 0 0,1 1 0 0 0,-1-1 0 0 0,0 0 0 0 0,1-1-1 0 0,-1 1 1 0 0,1-1 0 0 0,-1 0 0 0 0,1-1 0 0 0,-1 1 0 0 0,1-1 0 0 0,0 0 0 0 0,-1 0 0 0 0,1-1 0 0 0,-1 0-1 0 0,1 0 1 0 0,-1 0 0 0 0,1-1 0 0 0,-1 1 0 0 0,0-1 0 0 0,1-1 0 0 0,-1 1 0 0 0,0-1 0 0 0,0 0 0 0 0,-1 0 0 0 0,2-1-144 0 0,3-2 154 0 0,0-1 1 0 0,-1 0 0 0 0,0-1 0 0 0,0 1-1 0 0,-1-2 1 0 0,0 1 0 0 0,0-1-1 0 0,-1 0 1 0 0,0 0 0 0 0,-1-1 0 0 0,1 0-1 0 0,1-7-154 0 0,1-32-100 0 0,-8 27-6364 0 0,0 16 2749 0 0,0 6-3201 0 0,0 0-2573 0 0</inkml:trace>
  <inkml:trace contextRef="#ctx0" brushRef="#br0" timeOffset="22288.763">19037 1234 5425 0 0,'0'0'3087'0'0,"0"0"-282"0"0,0 0-214 0 0,0 0-338 0 0,0 0-377 0 0,0 0-299 0 0,0 0-279 0 0,0 0-257 0 0,0 0-225 0 0,32-8-201 0 0,98-26-134 0 0,-88 16-77 0 0,-37 14-348 0 0,0 0 1 0 0,0 0-1 0 0,0 0 0 0 0,0-1 1 0 0,-1 1-1 0 0,0-1 0 0 0,0 0 0 0 0,-1-1 1 0 0,1 1-1 0 0,-1-1 0 0 0,0 1 0 0 0,0-1 1 0 0,-1 0-1 0 0,0 0 0 0 0,0 0 0 0 0,0-1 1 0 0,-1 1-1 0 0,0 0 0 0 0,0 0 1 0 0,-1-1-1 0 0,1 1 0 0 0,-1-1 0 0 0,-1 1 1 0 0,1 0-1 0 0,-1-1 0 0 0,-1-2-56 0 0,-1 6-66 0 0,-1-1 0 0 0,0 1 0 0 0,0 0 0 0 0,0 0 0 0 0,0 0 0 0 0,-1 1 0 0 0,1 0 0 0 0,-1-1-1 0 0,1 2 1 0 0,-1-1 0 0 0,0 0 0 0 0,0 1 0 0 0,0 0 0 0 0,0 0 0 0 0,0 1 0 0 0,0-1 0 0 0,0 1 0 0 0,0 0 0 0 0,0 0 0 0 0,0 1 0 0 0,0-1 0 0 0,-1 2 66 0 0,-6 0-55 0 0,-1 1 1 0 0,1 1-1 0 0,0 0 1 0 0,1 1-1 0 0,-1 0 1 0 0,1 1-1 0 0,0 0 1 0 0,0 1-1 0 0,1 0 1 0 0,0 0 0 0 0,0 1-1 0 0,0 1 1 0 0,1 0-1 0 0,1 0 1 0 0,-1 0-1 0 0,2 1 1 0 0,-1 1-1 0 0,-1 3 55 0 0,4-6 11 0 0,1 0 0 0 0,-1 0 0 0 0,1 0 0 0 0,1 0-1 0 0,0 1 1 0 0,0-1 0 0 0,0 1 0 0 0,1 0 0 0 0,1 0 0 0 0,0 0-1 0 0,0 0 1 0 0,0 0 0 0 0,1 0 0 0 0,1 0 0 0 0,-1 0-1 0 0,1 0 1 0 0,1 0 0 0 0,0 0 0 0 0,0 0 0 0 0,1-1 0 0 0,0 1-1 0 0,0-1 1 0 0,1 1 0 0 0,0-1 0 0 0,1 0 0 0 0,0 1-11 0 0,7 5 40 0 0,1-1 0 0 0,0 0 1 0 0,0 0-1 0 0,1-1 1 0 0,1-1-1 0 0,0-1 0 0 0,1 0 1 0 0,0-1-1 0 0,0 0 0 0 0,1-1 1 0 0,0-1-1 0 0,0-1 1 0 0,0-1-1 0 0,1 0 0 0 0,0-1 1 0 0,0-1-1 0 0,17 1-40 0 0,40 3-4318 0 0,0-5-4476 0 0,-59-2-2360 0 0</inkml:trace>
  <inkml:trace contextRef="#ctx0" brushRef="#br0" timeOffset="19242.443">15268 851 0 0 0,'0'0'1104'0'0,"0"0"12"0"0,0 0 109 0 0,0 0 306 0 0,0 0 278 0 0,0 0 43 0 0,0 0-85 0 0,0 0-174 0 0,0 0-206 0 0,0 0-167 0 0,0 0-130 0 0,0 0-90 0 0,0 0-77 0 0,-4-6-73 0 0,2 2-686 0 0,1 3-96 0 0,0-1 1 0 0,0 0-1 0 0,0 1 1 0 0,0-1-1 0 0,0 1 1 0 0,0 0 0 0 0,0-1-1 0 0,-1 1 1 0 0,1 0-1 0 0,0 0 1 0 0,-1 0-1 0 0,1 0 1 0 0,-1 0-1 0 0,1 0 1 0 0,-1 0-1 0 0,0 1 1 0 0,1-1-1 0 0,-1 0 1 0 0,0 1-1 0 0,0-1 1 0 0,1 1-1 0 0,-1 0 1 0 0,0 0-1 0 0,0 0 1 0 0,1-1-1 0 0,-2 2-68 0 0,-12 1 148 0 0,1 1 0 0 0,0 0-1 0 0,0 1 1 0 0,0 1-1 0 0,0 0 1 0 0,1 1 0 0 0,0 1-1 0 0,0 0 1 0 0,1 0 0 0 0,-1 1-1 0 0,2 1 1 0 0,-1 0-1 0 0,1 1 1 0 0,1 0 0 0 0,0 1-1 0 0,-1 1-147 0 0,-2 5 85 0 0,2 1 0 0 0,0 0 0 0 0,1 1 0 0 0,1 0-1 0 0,0 1 1 0 0,2 0 0 0 0,0 0 0 0 0,-2 16-85 0 0,7-33 19 0 0,0 0-1 0 0,1 0 1 0 0,-1 1 0 0 0,1-1-1 0 0,0 1 1 0 0,0-1 0 0 0,0 1-1 0 0,1-1 1 0 0,-1 1 0 0 0,1-1-1 0 0,0 1 1 0 0,0 0 0 0 0,0-1-1 0 0,1 1 1 0 0,-1 0 0 0 0,1-1-1 0 0,0 1 1 0 0,0-1 0 0 0,0 1-1 0 0,0-1 1 0 0,0 0 0 0 0,1 1-1 0 0,0-1 1 0 0,0 0 0 0 0,0 0-1 0 0,0 0 1 0 0,0 0 0 0 0,0 0-1 0 0,1-1 1 0 0,-1 1 0 0 0,1-1-1 0 0,0 0 1 0 0,0 1 0 0 0,0-1 0 0 0,0 0-1 0 0,0-1 1 0 0,1 1-19 0 0,4-1 82 0 0,0-1 0 0 0,-1-1 1 0 0,1 1-1 0 0,0-1 0 0 0,0-1 0 0 0,-1 0 0 0 0,1 0 1 0 0,-1 0-1 0 0,1-1 0 0 0,-1 0 0 0 0,0 0 1 0 0,0-1-1 0 0,0 0 0 0 0,0 0 0 0 0,-1 0 1 0 0,0-1-1 0 0,0 0 0 0 0,0 0 0 0 0,2-4-82 0 0,95-126 676 0 0,-73 90-515 0 0,17-21 47 0 0,-34 92-449 0 0,19 69 346 0 0,2-4-324 0 0,-33-88 86 0 0,1-1 0 0 0,-1 1 0 0 0,1-1 0 0 0,0 0 0 0 0,0 0 0 0 0,0 0 0 0 0,0 0 0 0 0,0 0 0 0 0,0 0 0 0 0,1-1 0 0 0,-1 1 0 0 0,0-1 0 0 0,1 1 0 0 0,-1-1 0 0 0,1 0 0 0 0,0 0 0 0 0,-1 0 0 0 0,1-1 0 0 0,0 1 0 0 0,0 0 0 0 0,0-1 133 0 0,18 3-5054 0 0,-1-2-5115 0 0,-16-1 1789 0 0</inkml:trace>
  <inkml:trace contextRef="#ctx0" brushRef="#br0" timeOffset="19637.93">15545 1193 7346 0 0,'0'0'4375'0'0,"0"0"-1834"0"0,0 0-729 0 0,0 0-137 0 0,0 0-168 0 0,0 0-204 0 0,0 0-195 0 0,0 0-224 0 0,0 0-185 0 0,0 0-163 0 0,0 0-137 0 0,0 0-47 0 0,3-24-24 0 0,12-75-33 0 0,16 33 171 0 0,-19 52-373 0 0,89-98 220 0 0,-101 110-326 0 0,1 1 0 0 0,0 0 1 0 0,0-1-1 0 0,0 1 0 0 0,0 0 0 0 0,0 0 0 0 0,0-1 0 0 0,0 1 0 0 0,0 0 0 0 0,0 0 0 0 0,1 0 0 0 0,-1 0 0 0 0,0 1 0 0 0,1-1 1 0 0,-1 0-1 0 0,0 1 0 0 0,1-1 0 0 0,-1 0 0 0 0,1 1 0 0 0,-1 0 0 0 0,1-1 0 0 0,0 1 0 0 0,-1 0 0 0 0,1 0 0 0 0,-1 0 1 0 0,1 0-1 0 0,-1 0 0 0 0,1 0 0 0 0,0 0 0 0 0,-1 1 0 0 0,1-1 0 0 0,-1 0 0 0 0,1 1 0 0 0,-1-1 0 0 0,1 1 0 0 0,-1 0 1 0 0,0-1-1 0 0,1 1 0 0 0,-1 0 0 0 0,0 0 0 0 0,0 0 0 0 0,1 0 0 0 0,-1 0 0 0 0,0 0 0 0 0,0 0 0 0 0,0 1 0 0 0,0 0 13 0 0,5 78 13 0 0,-6-68-5 0 0,0 0 1 0 0,0 0 0 0 0,1 0 0 0 0,1 0 0 0 0,0 0 0 0 0,0 0 0 0 0,1 0 0 0 0,1-1-1 0 0,0 0 1 0 0,0 1 0 0 0,1-2 0 0 0,4 6-9 0 0,-6-12 61 0 0,0 0-1 0 0,0 0 1 0 0,0 0-1 0 0,1 0 1 0 0,0-1 0 0 0,0 1-1 0 0,0-1 1 0 0,0 0-1 0 0,0 0 1 0 0,1-1-1 0 0,-1 1 1 0 0,1-1-1 0 0,0 0 1 0 0,-1 0 0 0 0,1-1-1 0 0,0 1 1 0 0,0-1-1 0 0,0 0 1 0 0,0-1-1 0 0,1 1 1 0 0,-1-1 0 0 0,0 0-1 0 0,0 0 1 0 0,0 0-1 0 0,0-1 1 0 0,0 0-1 0 0,0 0 1 0 0,0 0-1 0 0,2-1-59 0 0,60-58 721 0 0,-51 40-666 0 0,51-90-3303 0 0,-59 96-146 0 0,-4 5-2287 0 0,-1 1-6462 0 0</inkml:trace>
  <inkml:trace contextRef="#ctx0" brushRef="#br0" timeOffset="25907.88">19930 1315 1512 0 0,'0'0'2754'0'0,"0"0"-533"0"0,0 0-357 0 0,0 0-74 0 0,0 0-67 0 0,0 0-236 0 0,0 0-347 0 0,0 0-370 0 0,0 0-308 0 0,0 0-151 0 0,0 0-34 0 0,-13 14-19 0 0,-76 104 337 0 0,0 7-1041 0 0,69-97-1420 0 0,7-8-2718 0 0,5-9-3235 0 0,8-7 5370 0 0</inkml:trace>
  <inkml:trace contextRef="#ctx0" brushRef="#br0" timeOffset="26478.105">20827 891 2697 0 0,'0'0'2665'0'0,"0"0"-832"0"0,0 0-345 0 0,0 0 5 0 0,0 0 15 0 0,0 0-85 0 0,0 0-187 0 0,0 0-237 0 0,0 0-194 0 0,0 0-179 0 0,0 0-130 0 0,0 0-51 0 0,-23 0-12 0 0,-71 1-8 0 0,32 16 529 0 0,49-9-757 0 0,-6 1 61 0 0,0 0 0 0 0,1 2 0 0 0,0 0 0 0 0,1 1 0 0 0,0 0 0 0 0,1 2 0 0 0,0 0 0 0 0,-3 4-258 0 0,5-4 128 0 0,-5 24-21 0 0,22-33-108 0 0,0 0 0 0 0,0 0 1 0 0,1 0-1 0 0,-1-1 0 0 0,1 1 0 0 0,0-1 0 0 0,0 0 1 0 0,0 0-1 0 0,1 0 0 0 0,-1-1 0 0 0,1 0 0 0 0,0 0 0 0 0,0 0 1 0 0,0 0-1 0 0,1-1 0 0 0,-1 0 0 0 0,1 0 0 0 0,-1 0 1 0 0,1 0-1 0 0,-1-1 0 0 0,1 0 0 0 0,0-1 0 0 0,2 1 1 0 0,136 44-4 0 0,-142-43 28 0 0,0-1 0 0 0,0 0 0 0 0,0 1-1 0 0,0-1 1 0 0,0 1 0 0 0,0 0 0 0 0,0 0-1 0 0,-1-1 1 0 0,1 1 0 0 0,-1 0-1 0 0,1 0 1 0 0,-1 1 0 0 0,0-1 0 0 0,0 0-1 0 0,0 0 1 0 0,0 1 0 0 0,0-1 0 0 0,-1 0-1 0 0,1 1 1 0 0,-1-1 0 0 0,1 1 0 0 0,-1-1-1 0 0,0 1 1 0 0,0-1 0 0 0,0 0 0 0 0,0 1-1 0 0,-1-1 1 0 0,1 1 0 0 0,0-1-1 0 0,-1 1 1 0 0,0-1 0 0 0,0 0 0 0 0,0 1-1 0 0,0-1 1 0 0,0 0 0 0 0,0 0 0 0 0,0 0-1 0 0,-1 0 1 0 0,1 0 0 0 0,-1 1-24 0 0,-52 52 805 0 0,-181 48-805 0 0,188-88-1154 0 0,14-11-4024 0 0,32-4 2655 0 0,2-5-3960 0 0,2-4 493 0 0,1 4 3564 0 0</inkml:trace>
  <inkml:trace contextRef="#ctx0" brushRef="#br0" timeOffset="26761.562">21108 821 12475 0 0,'0'0'1092'0'0,"0"0"-219"0"0,0 0-62 0 0,0 0 144 0 0,0 0 148 0 0,0 0 63 0 0,0 0 1 0 0,0 0-45 0 0,0 0-165 0 0,0 0-200 0 0,0 0-147 0 0,0 33-121 0 0,-2 106-78 0 0,-15-39 241 0 0,-12 29-88 0 0,18-8-485 0 0,3-49-446 0 0,8-40-3833 0 0,0-32 2619 0 0,-10 0-14331 0 0,9-4 12689 0 0</inkml:trace>
  <inkml:trace contextRef="#ctx0" brushRef="#br0" timeOffset="27008.942">20746 1193 6929 0 0,'0'0'1930'0'0,"0"0"-750"0"0,0 0-190 0 0,0 0 306 0 0,0 0 323 0 0,0 0 98 0 0,0 0-218 0 0,0 0-302 0 0,0 0-273 0 0,0 0-211 0 0,0 0-161 0 0,33 3-119 0 0,104 6-99 0 0,-18-17 131 0 0,-81 0-357 0 0,215-42-995 0 0,-152 28-3815 0 0,0 2-6590 0 0,-82 17 6287 0 0</inkml:trace>
  <inkml:trace contextRef="#ctx0" brushRef="#br0" timeOffset="27995.022">21617 1119 712 0 0,'0'0'2775'0'0,"0"0"-333"0"0,0 0-244 0 0,0 0-104 0 0,0 0-132 0 0,0 0-203 0 0,0 0-228 0 0,-32 13-243 0 0,-104 38-207 0 0,119-45-649 0 0,0 1 0 0 0,0 0 0 0 0,0 2 0 0 0,1 0 0 0 0,0 0-1 0 0,1 1 1 0 0,-7 7-432 0 0,-1 1 536 0 0,-27 33 618 0 0,49-51-1150 0 0,1 1 0 0 0,-1 0 0 0 0,1-1 0 0 0,0 1 0 0 0,-1 0 0 0 0,1 0 0 0 0,0-1 0 0 0,0 1 0 0 0,-1 0 0 0 0,1 0 0 0 0,0 0 0 0 0,0-1 0 0 0,0 1 0 0 0,0 0 0 0 0,0 0 0 0 0,0 0 0 0 0,0-1 0 0 0,0 1 0 0 0,0 0 0 0 0,0 0 0 0 0,1 0 0 0 0,-1-1 0 0 0,0 1 0 0 0,1 0 0 0 0,-1 0 0 0 0,0-1 0 0 0,1 1 0 0 0,-1 0 0 0 0,1-1 0 0 0,-1 1 0 0 0,1 0 0 0 0,-1-1 0 0 0,1 1 0 0 0,-1-1 0 0 0,1 1 0 0 0,0-1 0 0 0,-1 1 0 0 0,1-1 0 0 0,0 1 0 0 0,-1-1 0 0 0,1 0 0 0 0,0 1 0 0 0,0-1 0 0 0,0 0 0 0 0,-1 0 0 0 0,1 1 0 0 0,0-1 0 0 0,0 0 0 0 0,0 0 0 0 0,-1 0 0 0 0,1 0 0 0 0,0 0 0 0 0,0 0 0 0 0,0 0 0 0 0,-1 0 0 0 0,1-1 0 0 0,0 1-3 0 0,12-2 62 0 0,0 0 0 0 0,0-1 0 0 0,0 0 0 0 0,-1-1 0 0 0,0 0 0 0 0,1-1 0 0 0,-1-1 0 0 0,-1 0 0 0 0,1 0 0 0 0,-1-1 0 0 0,1-2-63 0 0,69-33 93 0 0,16-9-11 0 0,-96 51-85 0 0,-1 0 1 0 0,1 0 0 0 0,0 0 0 0 0,-1 0-1 0 0,1 0 1 0 0,0 1 0 0 0,-1-1-1 0 0,1 0 1 0 0,0 0 0 0 0,-1 1-1 0 0,1-1 1 0 0,-1 0 0 0 0,1 1-1 0 0,-1-1 1 0 0,1 1 0 0 0,-1-1 0 0 0,1 0-1 0 0,-1 1 1 0 0,1-1 0 0 0,-1 1-1 0 0,1 0 1 0 0,-1-1 0 0 0,0 1-1 0 0,1-1 1 0 0,-1 1 0 0 0,0 0 0 0 0,0-1-1 0 0,1 1 1 0 0,-1-1 0 0 0,0 1-1 0 0,0 0 1 0 0,0-1 0 0 0,0 1-1 0 0,0 0 1 0 0,0 0 0 0 0,0-1 0 0 0,0 1-1 0 0,0 0 1 0 0,0-1 0 0 0,0 1-1 0 0,0 0 1 0 0,0-1 0 0 0,-1 1-1 0 0,1-1 1 0 0,0 1 0 0 0,0 0-1 0 0,-1-1 1 0 0,1 1 0 0 0,-1-1 0 0 0,1 1-1 0 0,0 0 3 0 0,-1 7 2 0 0,-17 130 79 0 0,17-135-87 0 0,0 0-1 0 0,1-1 0 0 0,-1 1 1 0 0,1 0-1 0 0,0 0 1 0 0,0 0-1 0 0,0-1 1 0 0,0 1-1 0 0,1 0 1 0 0,-1 0-1 0 0,1-1 1 0 0,-1 1-1 0 0,1 0 1 0 0,0-1-1 0 0,0 1 1 0 0,0 0-1 0 0,1-1 1 0 0,-1 1-1 0 0,0-1 1 0 0,1 0-1 0 0,0 0 1 0 0,0 1-1 0 0,-1-1 1 0 0,1 0-1 0 0,0 0 1 0 0,1-1-1 0 0,-1 1 1 0 0,0 0-1 0 0,0-1 0 0 0,1 1 1 0 0,-1-1-1 0 0,1 0 1 0 0,-1 0-1 0 0,1 0 1 0 0,0 0-1 0 0,0 0 7 0 0,10 0 7 0 0,0-1-1 0 0,0 0 0 0 0,0-1 0 0 0,-1 0 0 0 0,1-1 0 0 0,-1-1 1 0 0,1 0-1 0 0,-1 0 0 0 0,0-2 0 0 0,0 1 0 0 0,0-1 0 0 0,-1-1 1 0 0,1 0-1 0 0,-2-1 0 0 0,1 0 0 0 0,-1-1 0 0 0,6-5-6 0 0,9-3 10 0 0,114-101 135 0 0,-119 99-130 0 0,-1 0-1 0 0,-1-1 1 0 0,-1-1-1 0 0,0-1 1 0 0,-2 0-1 0 0,-1-1 1 0 0,0-1-1 0 0,3-10-14 0 0,-16 31 1 0 0,0-1-1 0 0,0 1 1 0 0,0-1-1 0 0,0 0 1 0 0,-1 0-1 0 0,1 1 1 0 0,-1-1-1 0 0,1 0 1 0 0,-1 0-1 0 0,0 0 1 0 0,-1 0-1 0 0,1 1 0 0 0,0-1 1 0 0,-1 0-1 0 0,1 0 1 0 0,-1 0-1 0 0,0 1 1 0 0,0-1-1 0 0,0 0 1 0 0,0 1-1 0 0,0-1 1 0 0,-1 1-1 0 0,1-1 1 0 0,-1 1-1 0 0,0 0 0 0 0,0 0 1 0 0,0 0-1 0 0,0 0 1 0 0,0 0-1 0 0,0 0 1 0 0,0 0-1 0 0,-1 0 1 0 0,1 1-1 0 0,0 0 1 0 0,-1-1-1 0 0,1 1 1 0 0,-1 0-1 0 0,0 0 0 0 0,0 0 1 0 0,1 0-1 0 0,-1 1 1 0 0,0-1-1 0 0,0 1 1 0 0,0 0-1 0 0,1 0 1 0 0,-1 0-1 0 0,0 0 1 0 0,0 0-1 0 0,-2 1 0 0 0,-4-1-20 0 0,1 1-1 0 0,0-1 1 0 0,0 2 0 0 0,0-1 0 0 0,0 1-1 0 0,0 1 1 0 0,0-1 0 0 0,1 1-1 0 0,-1 0 1 0 0,1 1 0 0 0,-1 0-1 0 0,1 0 1 0 0,-3 4 20 0 0,2-4-17 0 0,4-2 3 0 0,0-1 0 0 0,0 1 0 0 0,1 0 0 0 0,-1 0-1 0 0,1 0 1 0 0,-1 0 0 0 0,1 1 0 0 0,0-1-1 0 0,0 1 1 0 0,0 0 0 0 0,0 0 0 0 0,0 0-1 0 0,1 0 1 0 0,-1 1 0 0 0,1-1 0 0 0,0 1-1 0 0,0-1 1 0 0,0 1 0 0 0,1 0 0 0 0,-1 0-1 0 0,1-1 1 0 0,0 1 0 0 0,0 0 0 0 0,0 0 0 0 0,1 1-1 0 0,-1 1 15 0 0,4-3-11 0 0,0-1 1 0 0,0 1-1 0 0,1 0 0 0 0,-1-1 0 0 0,1 0 0 0 0,-1 0 1 0 0,1 0-1 0 0,0 0 0 0 0,0 0 0 0 0,0-1 0 0 0,0 0 1 0 0,0 1-1 0 0,0-2 0 0 0,0 1 0 0 0,0 0 0 0 0,0-1 1 0 0,0 0-1 0 0,1 0 0 0 0,-1 0 0 0 0,2-1 11 0 0,198 13-319 0 0,-202-11 319 0 0,1 0 0 0 0,-1 0-1 0 0,0 1 1 0 0,0-1 0 0 0,0 1-1 0 0,0 0 1 0 0,0 0 0 0 0,0 0-1 0 0,0 0 1 0 0,-1 0-1 0 0,1 0 1 0 0,-1 0 0 0 0,1 0-1 0 0,-1 1 1 0 0,0-1 0 0 0,0 0-1 0 0,0 1 1 0 0,0-1-1 0 0,0 1 1 0 0,-1-1 0 0 0,1 1-1 0 0,-1 0 1 0 0,0-1 0 0 0,0 1-1 0 0,0-1 1 0 0,0 1-1 0 0,0 0 1 0 0,0-1 0 0 0,-1 1-1 0 0,1-1 1 0 0,-1 1 0 0 0,0 0-1 0 0,1-1 1 0 0,-1 0 0 0 0,0 1-1 0 0,-1 1 1 0 0,-97 144 87 0 0,98-146-94 0 0,-1 0 0 0 0,1 1-1 0 0,-1-1 1 0 0,1 0 0 0 0,0 1 0 0 0,0-1 0 0 0,0 1 0 0 0,0-1-1 0 0,0 1 1 0 0,1 0 0 0 0,-1-1 0 0 0,1 1 0 0 0,0-1 0 0 0,0 1-1 0 0,0 0 1 0 0,0-1 0 0 0,0 1 0 0 0,0 0 0 0 0,1-1 0 0 0,-1 1-1 0 0,1 0 1 0 0,0-1 0 0 0,0 1 0 0 0,0-1 0 0 0,0 1 0 0 0,0-1-1 0 0,0 0 1 0 0,1 1 0 0 0,-1-1 0 0 0,1 0 0 0 0,0 0 0 0 0,0 0-1 0 0,0 0 1 0 0,-1 0 0 0 0,3 0 7 0 0,9 0-8 0 0,1 0 0 0 0,0-1 0 0 0,-1-1 0 0 0,1 0 0 0 0,0-1 1 0 0,0-1-1 0 0,-1 0 0 0 0,1-1 0 0 0,-1 0 0 0 0,0-1 0 0 0,0 0 0 0 0,0-2 0 0 0,0 1 0 0 0,-1-1 0 0 0,0-1 0 0 0,0 0 0 0 0,-1-1 0 0 0,0 0 0 0 0,0-1 0 0 0,5-5 8 0 0,10-8 148 0 0,-1 0 0 0 0,-1-2 1 0 0,-1-1-1 0 0,-2 0 0 0 0,0-2 0 0 0,-2 0 0 0 0,-1-1 0 0 0,-1-1 0 0 0,-1-1 0 0 0,-2 0 0 0 0,-1-1 0 0 0,3-14-148 0 0,73-183 145 0 0,-56 89 46 0 0,-32 84 1041 0 0,-1 54-1032 0 0,-39 54 18 0 0,22-12-198 0 0,2 1 0 0 0,2 0 0 0 0,2 1 0 0 0,2 0 1 0 0,1 1-1 0 0,1 18-20 0 0,4-41 0 0 0,-11 273 1 0 0,40-158-303 0 0,-17-121-395 0 0,-7-15 431 0 0,-2 0-36 0 0,0 0-20 0 0,0 0-12 0 0,0 0-69 0 0,-43-40-10996 0 0,37 33 6301 0 0,-1 2-1923 0 0</inkml:trace>
  <inkml:trace contextRef="#ctx0" brushRef="#br0" timeOffset="28242.808">22285 961 13363 0 0,'0'0'1908'0'0,"0"0"-442"0"0,0 0-263 0 0,0 0-7 0 0,0 0 7 0 0,0 0-95 0 0,0 0-161 0 0,0 0-157 0 0,0 0-134 0 0,0 0-120 0 0,0 0-81 0 0,31-1-46 0 0,98-4-22 0 0,257-7 1145 0 0,-273 12-5003 0 0,-96 2-961 0 0,-7-1-2077 0 0,-5-1-4862 0 0</inkml:trace>
  <inkml:trace contextRef="#ctx0" brushRef="#br0" timeOffset="28477.472">23038 1230 8354 0 0,'0'0'2096'0'0,"0"0"-1096"0"0,0 0-103 0 0,0 0-1 0 0,0 0-192 0 0,0 0-288 0 0,0 0-264 0 0,0 0-248 0 0,0 0-320 0 0,0 0-568 0 0,0 0-1105 0 0,0 0-1928 0 0,0 0-2896 0 0</inkml:trace>
  <inkml:trace contextRef="#ctx0" brushRef="#br0" timeOffset="28625.402">22983 899 14075 0 0,'0'0'4313'0'0,"0"0"-3257"0"0,0 0-376 0 0,0 0-160 0 0,0 0-208 0 0,0 0-175 0 0,0 0-137 0 0,0 0-89 0 0,0 0-151 0 0,0 0-224 0 0,0 0-440 0 0,0 0-736 0 0,0 0-1545 0 0,0 0-2704 0 0,63-56-2793 0 0</inkml:trace>
  <inkml:trace contextRef="#ctx0" brushRef="#br0" timeOffset="28975.47">23186 1355 6633 0 0,'0'0'3236'0'0,"0"0"-1472"0"0,0 0-248 0 0,0 0 162 0 0,0 0 25 0 0,0 0-60 0 0,0 0-116 0 0,0 0-122 0 0,0 0-211 0 0,0 0-267 0 0,0 0-220 0 0,0 0-180 0 0,8-10-116 0 0,46-64 202 0 0,43-118 345 0 0,-68 141-905 0 0,-25 81-1140 0 0,-3 149 330 0 0,0-175 776 0 0,0 0 0 0 0,1-1 0 0 0,0 0 0 0 0,0 1 0 0 0,0-1 0 0 0,0 0 0 0 0,0 0 0 0 0,1 0-1 0 0,-1 0 1 0 0,1 0 0 0 0,0 0 0 0 0,0-1 0 0 0,0 1 0 0 0,0-1 0 0 0,0 0 0 0 0,1 0 0 0 0,-1 0 0 0 0,1-1 0 0 0,-1 1 0 0 0,1-1 0 0 0,-1 0 0 0 0,1 0 0 0 0,0 0 0 0 0,0 0 0 0 0,0-1 0 0 0,-1 1 0 0 0,1-1 0 0 0,0 0 0 0 0,0 0 0 0 0,0 0 0 0 0,0-1 0 0 0,0 0 0 0 0,-1 1 0 0 0,1-1 0 0 0,0-1 0 0 0,-1 1 0 0 0,1 0 0 0 0,0-1 0 0 0,-1 0 0 0 0,0 0 0 0 0,1 0 0 0 0,-1 0-19 0 0,94-74 148 0 0,-51 27-2602 0 0,-2 3-7816 0 0,-35 37 4169 0 0,1 2-670 0 0</inkml:trace>
  <inkml:trace contextRef="#ctx0" brushRef="#br0" timeOffset="29460.277">23832 1005 7290 0 0,'0'0'3888'0'0,"0"0"-818"0"0,0 0-593 0 0,0 0-473 0 0,0 0-437 0 0,0 0-352 0 0,0 0-236 0 0,0 0-167 0 0,0 0-138 0 0,0 0-130 0 0,0 0-124 0 0,0 0-103 0 0,-9-3-75 0 0,-30-8-62 0 0,36 10-166 0 0,0 1 0 0 0,1 0 0 0 0,-1 0 1 0 0,0 0-1 0 0,0 1 0 0 0,0-1 0 0 0,1 0 0 0 0,-1 1 0 0 0,0 0 1 0 0,0 0-1 0 0,1 0 0 0 0,-1 0 0 0 0,1 0 0 0 0,-1 1 0 0 0,1-1 1 0 0,-1 1-1 0 0,1-1 0 0 0,0 1 0 0 0,0 0 0 0 0,0 0 0 0 0,0 0 1 0 0,-1 0-15 0 0,-1 2 17 0 0,-6 4-28 0 0,0 1 0 0 0,1 0 0 0 0,0 1-1 0 0,0 0 1 0 0,1 0 0 0 0,1 1 0 0 0,0 0 0 0 0,0 0 0 0 0,1 1-1 0 0,0 0 1 0 0,1 0 0 0 0,0 0 0 0 0,1 1 0 0 0,1 0-1 0 0,0-1 1 0 0,0 1 0 0 0,2 0 0 0 0,-1 9 11 0 0,1-20-6 0 0,1 0 0 0 0,-1 0 0 0 0,1 0 0 0 0,0-1 0 0 0,0 1 0 0 0,0 0 0 0 0,0 0 1 0 0,0 0-1 0 0,0 0 0 0 0,0-1 0 0 0,1 1 0 0 0,-1 0 0 0 0,1 0 0 0 0,-1 0 0 0 0,1-1 0 0 0,-1 1 0 0 0,1 0 0 0 0,0-1 0 0 0,0 1 1 0 0,0-1-1 0 0,0 1 0 0 0,0-1 0 0 0,0 1 0 0 0,1-1 0 0 0,-1 0 0 0 0,0 1 0 0 0,1-1 0 0 0,-1 0 0 0 0,1 0 0 0 0,-1 0 0 0 0,1 0 1 0 0,0 0-1 0 0,-1-1 0 0 0,1 1 0 0 0,0 0 0 0 0,0-1 0 0 0,-1 1 0 0 0,1-1 0 0 0,2 1 6 0 0,9-2 55 0 0,1 0 0 0 0,-1-1 0 0 0,1 0 0 0 0,-1-1 0 0 0,1 0 0 0 0,-1-1 0 0 0,0-1 0 0 0,-1 0 1 0 0,1-1-1 0 0,-1 0 0 0 0,0-1 0 0 0,0 0 0 0 0,-1-1 0 0 0,0 0 0 0 0,2-3-55 0 0,24-14 153 0 0,-10 4-44 0 0,-24 18-93 0 0,-1 0-1 0 0,1 1 1 0 0,0-1 0 0 0,0 0 0 0 0,0 1-1 0 0,0 0 1 0 0,1 0 0 0 0,-1 0 0 0 0,1 0 0 0 0,-1 1-1 0 0,1-1 1 0 0,0 1 0 0 0,-1 0 0 0 0,1 0-1 0 0,0 0 1 0 0,0 0 0 0 0,0 1 0 0 0,0-1 0 0 0,0 1-1 0 0,0 0 1 0 0,-1 0-16 0 0,31 56 151 0 0,-29-24-111 0 0,-1 0 0 0 0,-2 1 0 0 0,-2-1 1 0 0,0 1-1 0 0,-3 0 0 0 0,-1 6-40 0 0,-3 48-26 0 0,-12 62-76 0 0,-15 14-169 0 0,-24-43 55 0 0,54-113 182 0 0,0 0-1 0 0,-1 0 1 0 0,0 0-1 0 0,0-1 1 0 0,-1 0-1 0 0,0 0 0 0 0,0 0 1 0 0,0-1-1 0 0,-1 0 1 0 0,0 0-1 0 0,0 0 1 0 0,0-1-1 0 0,-1 0 0 0 0,1 0 1 0 0,-1-1-1 0 0,0 0 1 0 0,0-1-1 0 0,0 0 1 0 0,0 0-1 0 0,0 0 0 0 0,-1-1 1 0 0,1 0-1 0 0,0-1 1 0 0,-1 0-1 0 0,1 0 1 0 0,-2-1 34 0 0,7-1-22 0 0,-1 1 1 0 0,1-1 0 0 0,-1-1 0 0 0,1 1-1 0 0,0 0 1 0 0,0-1 0 0 0,0 1 0 0 0,0-1 0 0 0,1 0-1 0 0,-1 0 1 0 0,1 0 0 0 0,-1-1 0 0 0,1 1 0 0 0,0 0-1 0 0,0-1 1 0 0,1 0 0 0 0,-1 1 0 0 0,1-1-1 0 0,0 0 1 0 0,0 0 0 0 0,0 0 21 0 0,-5-11-124 0 0,-15-103-2127 0 0,13 46-7750 0 0,4 53-1307 0 0</inkml:trace>
  <inkml:trace contextRef="#ctx0" brushRef="#br0" timeOffset="30179.655">22942 1149 0 0 0,'0'0'1699'0'0,"0"0"100"0"0,0 0-28 0 0,0 0-145 0 0,0 0-157 0 0,0 0-120 0 0,0 0-64 0 0,0 0-30 0 0,0 0-30 0 0,0 0-49 0 0,0 0-113 0 0,0-7 3530 0 0,-10 106-1345 0 0,-24 45-2677 0 0,21-108-438 0 0,1 1-2889 0 0,11-31-472 0 0,1-4-5933 0 0,0-2 44 0 0</inkml:trace>
  <inkml:trace contextRef="#ctx0" brushRef="#br0" timeOffset="33508.956">2341 2765 4105 0 0,'0'0'1672'0'0,"0"0"57"0"0,0 0 99 0 0,0 0-42 0 0,0 0-257 0 0,0 0-270 0 0,0 0-149 0 0,0 0-66 0 0,0 0-46 0 0,30-8-82 0 0,95-29-79 0 0,-44-2 693 0 0,-64 23-1107 0 0,108-101 1177 0 0,-115 105-1538 0 0,1-1-1 0 0,-2-1 1 0 0,1 1 0 0 0,-2-1-1 0 0,0-1 1 0 0,-1 0-1 0 0,0 0 1 0 0,-1 0 0 0 0,-1-1-1 0 0,-1 1 1 0 0,0-1-1 0 0,0 0 1 0 0,-2-1 0 0 0,0 1-1 0 0,-1-8-61 0 0,-1 16 10 0 0,1 7-14 0 0,-1-1 1 0 0,1 0 0 0 0,-1 1-1 0 0,0-1 1 0 0,0 0 0 0 0,0 0 0 0 0,0 0-1 0 0,0 1 1 0 0,0-1 0 0 0,0 0 0 0 0,0 0-1 0 0,-1 1 1 0 0,1-1 0 0 0,-1 0-1 0 0,1 0 1 0 0,-1 1 0 0 0,0-1 0 0 0,0 1-1 0 0,1-1 1 0 0,-1 0 0 0 0,0 1 0 0 0,0 0-1 0 0,-1-1 1 0 0,1 1 0 0 0,0 0 0 0 0,0-1-1 0 0,-1 1 1 0 0,1 0 0 0 0,-1 0-1 0 0,1 0 1 0 0,-1 0 0 0 0,1 0 0 0 0,-2 0 3 0 0,-4 2-46 0 0,0 0 1 0 0,1 0 0 0 0,-1 1 0 0 0,1-1 0 0 0,0 2 0 0 0,0-1 0 0 0,-1 1-1 0 0,1 0 1 0 0,1 0 0 0 0,-1 0 0 0 0,0 1 0 0 0,1 0 0 0 0,0 0-1 0 0,0 0 1 0 0,0 1 0 0 0,0 0 0 0 0,1 0 0 0 0,0 0 0 0 0,0 0 0 0 0,0 1-1 0 0,1 0 1 0 0,-1-1 0 0 0,1 1 0 0 0,1 1 0 0 0,-1-1 0 0 0,1 0-1 0 0,0 0 1 0 0,-1 7 45 0 0,2-9 5 0 0,0 0 1 0 0,0 0-1 0 0,0 0 0 0 0,0 0 0 0 0,1 0 0 0 0,-1 1 0 0 0,1-1 0 0 0,0 0 0 0 0,1 0 1 0 0,-1 1-1 0 0,1-1 0 0 0,-1 0 0 0 0,1 0 0 0 0,0 0 0 0 0,1 0 0 0 0,-1 0 0 0 0,1 0 1 0 0,0 0-1 0 0,0 0 0 0 0,0-1 0 0 0,0 1 0 0 0,1-1 0 0 0,-1 1 0 0 0,1-1 0 0 0,0 0 1 0 0,0 0-1 0 0,0 0 0 0 0,1-1 0 0 0,-1 1 0 0 0,0-1 0 0 0,1 1 0 0 0,0-1 0 0 0,0-1 1 0 0,-1 1-1 0 0,1 0 0 0 0,0-1 0 0 0,0 0 0 0 0,0 1 0 0 0,1-2 0 0 0,-1 1 0 0 0,0 0 1 0 0,0-1-1 0 0,1 0 0 0 0,0 0-5 0 0,22 1 118 0 0,-1 0-1 0 0,1-2 1 0 0,0-1 0 0 0,0-2 0 0 0,-1 0 0 0 0,0-2 0 0 0,0 0-1 0 0,0-2 1 0 0,-1-1 0 0 0,0-1 0 0 0,1-2-118 0 0,-26 12 14 0 0,0 0 0 0 0,0 1 0 0 0,0-1 0 0 0,1 0 0 0 0,-1 1 1 0 0,0-1-1 0 0,0 0 0 0 0,0 1 0 0 0,0-1 0 0 0,0 0 0 0 0,0 1 0 0 0,1-1 0 0 0,-1 0 0 0 0,0 1 0 0 0,0-1 0 0 0,1 0 0 0 0,-1 0 1 0 0,0 0-1 0 0,0 1 0 0 0,1-1 0 0 0,-1 0 0 0 0,0 0 0 0 0,1 0 0 0 0,-1 1 0 0 0,0-1 0 0 0,1 0 0 0 0,-1 0 0 0 0,0 0 1 0 0,1 0-1 0 0,-1 0 0 0 0,0 0 0 0 0,1 0 0 0 0,-1 0 0 0 0,0 0 0 0 0,1 0-14 0 0,-12 14-1 0 0,-5 10 36 0 0,13-21-40 0 0,0 0 1 0 0,0 0-1 0 0,0 0 1 0 0,0 0 0 0 0,1 0-1 0 0,-1 0 1 0 0,1 1 0 0 0,0-1-1 0 0,0 1 1 0 0,0 0 0 0 0,1 0-1 0 0,-1 0 1 0 0,1-1 0 0 0,0 1-1 0 0,0 0 1 0 0,0 1-1 0 0,1-1 1 0 0,-1 0 0 0 0,1 0-1 0 0,0 0 1 0 0,0 0 0 0 0,0 0-1 0 0,1 0 1 0 0,0 1 0 0 0,-1-1-1 0 0,1 0 1 0 0,1 0-1 0 0,-1 0 1 0 0,2 2 4 0 0,69 50-20 0 0,-62-48 42 0 0,0-2-1 0 0,1 0 1 0 0,0 0 0 0 0,0-1-1 0 0,1 0 1 0 0,0-1 0 0 0,-1 0-1 0 0,1-1 1 0 0,1 0 0 0 0,-1-1-1 0 0,0 0 1 0 0,0-1 0 0 0,1 0-1 0 0,-1-1 1 0 0,1-1 0 0 0,0 0-22 0 0,-1-3 64 0 0,0 0 0 0 0,-1 0 0 0 0,0-1 0 0 0,0 0 0 0 0,0-1 0 0 0,-1-1 0 0 0,1 1 0 0 0,-2-2 0 0 0,6-3-64 0 0,6-5 111 0 0,-6 5-36 0 0,-1 0 0 0 0,-1 0 0 0 0,0-2 0 0 0,-1 1 0 0 0,0-2 1 0 0,-1 0-1 0 0,0 0 0 0 0,-1-1 0 0 0,-1 0 0 0 0,-1 0 0 0 0,4-9-75 0 0,-9 19 16 0 0,-1 0 0 0 0,1 0-1 0 0,-1-1 1 0 0,0 1-1 0 0,0-1 1 0 0,-1 1-1 0 0,0-1 1 0 0,0 0-1 0 0,0 0 1 0 0,-1 1-1 0 0,0-1 1 0 0,0 0-1 0 0,0 0 1 0 0,-1-1-16 0 0,-1 5-34 0 0,-1 0 0 0 0,1 0-1 0 0,-1 0 1 0 0,1 1 0 0 0,-1-1 0 0 0,0 1 0 0 0,0-1 0 0 0,0 1-1 0 0,0 0 1 0 0,0 0 0 0 0,0 0 0 0 0,0 1 0 0 0,0-1 0 0 0,0 1-1 0 0,0-1 1 0 0,0 1 0 0 0,0 0 0 0 0,-1 0 0 0 0,1 1-1 0 0,0-1 1 0 0,0 1 0 0 0,0-1 0 0 0,0 1 0 0 0,0 0 0 0 0,0 0-1 0 0,0 0 1 0 0,0 1 0 0 0,0-1 0 0 0,-2 2 34 0 0,-2 1-54 0 0,0 1 0 0 0,1-1 0 0 0,-1 1 0 0 0,1 0 0 0 0,0 1 0 0 0,0 0 0 0 0,1 0 0 0 0,-1 0 0 0 0,1 0 0 0 0,1 1 1 0 0,-1 0-1 0 0,1 0 0 0 0,0 0 0 0 0,1 0 0 0 0,0 1 0 0 0,0 0 0 0 0,0-1 0 0 0,1 1 0 0 0,0 0 0 0 0,1 0 0 0 0,0 0 0 0 0,0 8 54 0 0,1-11-10 0 0,0 0-1 0 0,0 0 0 0 0,1 0 1 0 0,-1 0-1 0 0,1 0 1 0 0,1 0-1 0 0,-1 0 1 0 0,1 0-1 0 0,0-1 0 0 0,0 1 1 0 0,0-1-1 0 0,0 1 1 0 0,1-1-1 0 0,0 0 1 0 0,0 0-1 0 0,0 0 0 0 0,0 0 1 0 0,1 0-1 0 0,-1-1 1 0 0,1 0-1 0 0,0 1 1 0 0,0-1-1 0 0,0-1 0 0 0,1 1 1 0 0,-1-1-1 0 0,2 1 11 0 0,6 3 51 0 0,0 0 0 0 0,0-1 0 0 0,1-1 0 0 0,-1 0 0 0 0,1 0 0 0 0,0-2 0 0 0,0 1 0 0 0,0-2 0 0 0,1 0 0 0 0,-1 0 0 0 0,0-1 0 0 0,0-1 0 0 0,1 0 0 0 0,-1-1 0 0 0,0 0 1 0 0,0-1-1 0 0,0-1 0 0 0,-1 0 0 0 0,1 0 0 0 0,-1-2-51 0 0,166-84 652 0 0,-175 88-651 0 0,0 0 1 0 0,0 0-1 0 0,1 0 0 0 0,-1 0 1 0 0,1 1-1 0 0,0 0 1 0 0,-1 0-1 0 0,1 0 0 0 0,0 0 1 0 0,0 0-1 0 0,0 1 1 0 0,0 0-1 0 0,-1 0 1 0 0,1 0-1 0 0,0 0 0 0 0,3 1-1 0 0,7 54 3 0 0,-14-43 11 0 0,1-6-10 0 0,0 0 0 0 0,0 0-1 0 0,-1 0 1 0 0,0-1 0 0 0,0 1 0 0 0,0 0-1 0 0,-1 0 1 0 0,0 0 0 0 0,0 0-1 0 0,-1-1 1 0 0,1 1 0 0 0,-1-1-1 0 0,0 1 1 0 0,-1-1 0 0 0,1 1-1 0 0,-1-1 1 0 0,0 0 0 0 0,0 0 0 0 0,-1-1-1 0 0,0 1 1 0 0,1-1 0 0 0,-1 1-1 0 0,-1-1 1 0 0,1-1 0 0 0,-4 4-4 0 0,3-5-32 0 0,0 1 0 0 0,0 0 0 0 0,-1-1 0 0 0,1 0 0 0 0,-1-1 0 0 0,1 1 0 0 0,-1-1 0 0 0,0 0 1 0 0,1 0-1 0 0,-1-1 0 0 0,0 1 0 0 0,0-1 0 0 0,0-1 0 0 0,-3 0 32 0 0,7 1-28 0 0,1-1 1 0 0,0 1-1 0 0,0-1 1 0 0,0 1-1 0 0,-1-1 1 0 0,1 0-1 0 0,0 1 1 0 0,0-1-1 0 0,0 0 1 0 0,0 0-1 0 0,0 0 1 0 0,0 0-1 0 0,1 0 1 0 0,-1 0-1 0 0,0 0 0 0 0,0 0 1 0 0,1 0-1 0 0,-1 0 1 0 0,1-1-1 0 0,-1 1 1 0 0,1 0-1 0 0,-1 0 1 0 0,1-1-1 0 0,0 1 1 0 0,-1 0-1 0 0,1 0 1 0 0,0-1-1 0 0,0 1 1 0 0,0 0-1 0 0,0-1 0 0 0,0 1 1 0 0,0 0-1 0 0,1-1 1 0 0,-1 1-1 0 0,0 0 1 0 0,1 0-1 0 0,-1-1 1 0 0,1 1-1 0 0,-1 0 1 0 0,1 0-1 0 0,-1 0 1 0 0,1 0-1 0 0,0 0 1 0 0,0-1-1 0 0,0 1 0 0 0,-1 1 1 0 0,1-1-1 0 0,0 0 1 0 0,0 0-1 0 0,0 0 1 0 0,0 0-1 0 0,1 1 1 0 0,-1-1-1 0 0,0 0 1 0 0,0 1-1 0 0,0-1 1 0 0,1 1-1 0 0,-1-1 1 0 0,0 1-1 0 0,0 0 0 0 0,1 0 1 0 0,-1-1 27 0 0,99 3-307 0 0,-85 2 430 0 0,0-1 0 0 0,0-1 0 0 0,0 0-1 0 0,0-1 1 0 0,0 0 0 0 0,1-1 0 0 0,-1-1-1 0 0,0-1 1 0 0,0 0 0 0 0,0-1 0 0 0,0-1 0 0 0,0 0-1 0 0,-1-1 1 0 0,1 0 0 0 0,6-4-123 0 0,24-15 284 0 0,-1-1-1 0 0,-1-3 1 0 0,-1-1-1 0 0,-1-2 1 0 0,-2-2 0 0 0,-2-1-1 0 0,-1-2 1 0 0,-1-2-1 0 0,5-10-283 0 0,-25 30 25 0 0,-1-1-1 0 0,-1 0 0 0 0,0-1 0 0 0,-2 0 0 0 0,0-1 0 0 0,-1-1 0 0 0,-1 1 0 0 0,-1-2 0 0 0,-1 1 1 0 0,-1-1-1 0 0,-1 0 0 0 0,-1 0 0 0 0,-1-5-24 0 0,-3 2-15 0 0,2 18-5 0 0,-1 0 0 0 0,0 1 0 0 0,-1-1 1 0 0,0 0-1 0 0,0 0 0 0 0,-1 0 0 0 0,0 0 0 0 0,0 1 0 0 0,0-1 0 0 0,-1 0 0 0 0,-1 1 1 0 0,1 0-1 0 0,-1-1 0 0 0,0 1 0 0 0,-1 0 0 0 0,0 0 0 0 0,0 1 0 0 0,0-1 0 0 0,-1 1 1 0 0,0 0-1 0 0,0 0 0 0 0,-6-5 20 0 0,6 10-36 0 0,0 0 1 0 0,0 0-1 0 0,0 0 1 0 0,0 0-1 0 0,-1 1 1 0 0,1 0-1 0 0,0 0 1 0 0,0 1-1 0 0,0-1 1 0 0,-1 1-1 0 0,1 0 1 0 0,0 0-1 0 0,0 1 1 0 0,0-1-1 0 0,0 1 1 0 0,1 0-1 0 0,-1 1 1 0 0,1-1-1 0 0,-1 1 1 0 0,1 0-1 0 0,0 0 1 0 0,0 0-1 0 0,0 1 1 0 0,0-1-1 0 0,0 1 1 0 0,1 0-1 0 0,0 0 1 0 0,0 0-1 0 0,0 1 1 0 0,0-1-1 0 0,0 1 1 0 0,1-1-1 0 0,0 1 1 0 0,-1 3 35 0 0,-6 11-8 0 0,0 0 1 0 0,1 1-1 0 0,1 0 1 0 0,1 0-1 0 0,1 1 1 0 0,0 0-1 0 0,2-1 0 0 0,1 1 1 0 0,0 1-1 0 0,1-1 1 0 0,2 0-1 0 0,1 14 8 0 0,37 101 62 0 0,-22-103-44 0 0,1 0 1 0 0,1-1 0 0 0,2-1 0 0 0,2-1 0 0 0,0 0 0 0 0,2-2 0 0 0,3 1-19 0 0,31 33-52 0 0,-82-76-5232 0 0,-27-16-734 0 0,22 13-1869 0 0,15 13 1178 0 0</inkml:trace>
  <inkml:trace contextRef="#ctx0" brushRef="#br0" timeOffset="33698.911">4102 2294 10898 0 0,'0'0'3046'0'0,"0"0"-1029"0"0,0 0-596 0 0,0 0-64 0 0,0 0 38 0 0,0 0-118 0 0,0 0-225 0 0,0 0-229 0 0,38-9-212 0 0,122-26-139 0 0,-22 12 187 0 0,-112 19-556 0 0,285-39 884 0 0,-104 32-1380 0 0,-196 11 47 0 0,86 1-2826 0 0,-36 5-8155 0 0,-40-2 447 0 0</inkml:trace>
  <inkml:trace contextRef="#ctx0" brushRef="#br0" timeOffset="31630.915">816 2412 5097 0 0,'0'0'1388'0'0,"0"0"-43"0"0,0 0 26 0 0,0 0 125 0 0,0 0 151 0 0,0 0 20 0 0,0 0-153 0 0,0 0-202 0 0,0 0-269 0 0,0 0-295 0 0,0 0-243 0 0,-26-3-175 0 0,-80-6-89 0 0,103 8-226 0 0,1 1-1 0 0,-1 0 1 0 0,1 0 0 0 0,-1 0-1 0 0,1 0 1 0 0,-1 1-1 0 0,0-1 1 0 0,1 1-1 0 0,-1 0 1 0 0,1-1 0 0 0,-1 1-1 0 0,1 0 1 0 0,0 0-1 0 0,-1 1 1 0 0,1-1 0 0 0,0 0-1 0 0,0 1 1 0 0,0-1-1 0 0,0 1 1 0 0,0 0-1 0 0,0 0 1 0 0,0 0 0 0 0,1 0-1 0 0,-1 0 1 0 0,0 2-15 0 0,-6 6 87 0 0,0-5-16 0 0,1 1 0 0 0,0 0 0 0 0,0 0 0 0 0,1 1 1 0 0,-1 0-1 0 0,1 0 0 0 0,1 1 0 0 0,-1 0 0 0 0,1 0 0 0 0,1 0 0 0 0,0 0 0 0 0,0 1 0 0 0,0-1 0 0 0,1 1 0 0 0,1 0 0 0 0,-1 0 0 0 0,1 1 0 0 0,1-1 0 0 0,0 0 0 0 0,0 0 0 0 0,1 1 0 0 0,0 5-71 0 0,3-13 44 0 0,-1 0 0 0 0,1-1 0 0 0,0 1 0 0 0,0-1 0 0 0,0 0 0 0 0,0 0 0 0 0,0 0 0 0 0,0 0 0 0 0,0 0 0 0 0,0-1 0 0 0,0 1 0 0 0,0-1 0 0 0,0 0 0 0 0,0 0 0 0 0,1 0 0 0 0,-1 0 0 0 0,0-1 0 0 0,0 1 1 0 0,0-1-1 0 0,1 0-45 0 0,8-3 106 0 0,-1 0-1 0 0,0-1 0 0 0,0-1 1 0 0,-1 0-1 0 0,1 0 0 0 0,-1-1 1 0 0,-1 0-1 0 0,1 0 0 0 0,-1-1 0 0 0,8-9-104 0 0,152-132 304 0 0,-168 148-309 0 0,0 1 0 0 0,-1-1 0 0 0,1 1 0 0 0,0-1 0 0 0,-1 1 0 0 0,1 0 0 0 0,0-1 0 0 0,0 1 0 0 0,-1 0 0 0 0,1-1 0 0 0,0 1 0 0 0,0 0 0 0 0,0 0 0 0 0,-1 0 0 0 0,1-1 0 0 0,0 1 0 0 0,0 0 0 0 0,0 0-1 0 0,-1 0 1 0 0,1 1 0 0 0,0-1 0 0 0,0 0 0 0 0,0 0 0 0 0,0 0 0 0 0,-1 0 0 0 0,1 1 0 0 0,0-1 0 0 0,0 0 0 0 0,-1 1 0 0 0,1-1 0 0 0,0 1 0 0 0,-1-1 0 0 0,1 1 0 0 0,0-1 0 0 0,-1 1 0 0 0,1-1 0 0 0,-1 1 0 0 0,1 0-1 0 0,-1-1 1 0 0,1 1 0 0 0,-1 0 0 0 0,1-1 0 0 0,-1 1 0 0 0,0 0 0 0 0,1 0 0 0 0,-1 0 0 0 0,0-1 0 0 0,0 1 0 0 0,1 0 5 0 0,12 48 65 0 0,-10-36-40 0 0,4 11 20 0 0,-7-15-32 0 0,1-1 0 0 0,1 1 0 0 0,-1 0-1 0 0,1-1 1 0 0,1 0 0 0 0,0 1 0 0 0,0-1-1 0 0,0 0 1 0 0,1-1 0 0 0,0 1 0 0 0,1-1 0 0 0,0 1-1 0 0,0-1 1 0 0,0-1 0 0 0,1 1 0 0 0,0-1-1 0 0,0 0 1 0 0,1 0 0 0 0,0-1 0 0 0,0 1 0 0 0,0-2-1 0 0,0 1 1 0 0,1-1 0 0 0,0 0 0 0 0,0-1-1 0 0,1 1-12 0 0,2-4 90 0 0,1 0 0 0 0,-1-1-1 0 0,0-1 1 0 0,0 0-1 0 0,0 0 1 0 0,0-1-1 0 0,0 0 1 0 0,-1-1 0 0 0,1 0-1 0 0,-1-1 1 0 0,0 0-1 0 0,0-1 1 0 0,-1 0-1 0 0,1 0 1 0 0,-2-1 0 0 0,1 0-1 0 0,-1-1 1 0 0,0 0-1 0 0,0 0 1 0 0,-1-1-1 0 0,0 0 1 0 0,0 0 0 0 0,1-4-90 0 0,7-4 63 0 0,13-12 0 0 0,-2 0 1 0 0,-1-2 0 0 0,-2 0-1 0 0,0-2 1 0 0,-3 0 0 0 0,0-2 0 0 0,-3 0-1 0 0,-1-1 1 0 0,-1-1 0 0 0,-2 0-1 0 0,-2-1 1 0 0,-1 0 0 0 0,2-28-64 0 0,-9 38 6 0 0,0-6-17 0 0,0 1-1 0 0,-2-1 1 0 0,-2 0-1 0 0,-1 1 1 0 0,-1-1-1 0 0,-4-11 12 0 0,6 46-7 0 0,1-1 0 0 0,0 1 0 0 0,-1-1 0 0 0,1 1 0 0 0,-1-1 0 0 0,1 1-1 0 0,-1-1 1 0 0,1 0 0 0 0,-1 1 0 0 0,1-1 0 0 0,-1 0 0 0 0,1 0 0 0 0,-1 1 0 0 0,1-1 0 0 0,-1 0 0 0 0,0 0 0 0 0,1 0-1 0 0,-1 1 1 0 0,1-1 0 0 0,-1 0 0 0 0,0 0 0 0 0,1 0 0 0 0,-1 0 0 0 0,0 0 0 0 0,1 0 0 0 0,-1-1 0 0 0,1 1 0 0 0,-1 0 0 0 0,0 0-1 0 0,1 0 1 0 0,-1 0 0 0 0,1-1 0 0 0,-1 1 0 0 0,1 0 0 0 0,-1-1 0 0 0,1 1 0 0 0,-1 0 0 0 0,1-1 0 0 0,-1 1 0 0 0,1-1-1 0 0,-1 1 1 0 0,1 0 0 0 0,0-1 0 0 0,-1 1 0 0 0,1-1 0 0 0,0 0 0 0 0,-1 1 0 0 0,1-1 0 0 0,0 1 0 0 0,0-1 0 0 0,-1 1-1 0 0,1-1 1 0 0,0 0 0 0 0,0 1 0 0 0,0-1 0 0 0,0 1 0 0 0,0-1 7 0 0,-13 65-13 0 0,3 1 0 0 0,3 1 1 0 0,3-1-1 0 0,3 1 0 0 0,3 18 13 0 0,0-42 2 0 0,2 0 0 0 0,2 0 0 0 0,2 0-1 0 0,1-1 1 0 0,3 1-2 0 0,41 73-164 0 0,-41-98-1301 0 0,-11-16 723 0 0,-1-1-126 0 0,-8-1-2154 0 0,-23-6-3929 0 0,17 3 706 0 0,0-2-894 0 0</inkml:trace>
  <inkml:trace contextRef="#ctx0" brushRef="#br0" timeOffset="31884.411">1115 2265 14051 0 0,'0'0'2111'0'0,"0"0"-507"0"0,0 0-466 0 0,0 0-176 0 0,0 0-81 0 0,0 0-98 0 0,0 0-107 0 0,0 0-101 0 0,0 0-130 0 0,34-13-118 0 0,109-38-112 0 0,14 16 82 0 0,63 26-1604 0 0,-126 17-9211 0 0,-70-4-1386 0 0</inkml:trace>
  <inkml:trace contextRef="#ctx0" brushRef="#br0" timeOffset="35823.501">429 1779 3161 0 0,'0'0'333'0'0,"0"0"-464"0"0,0 0-367 0 0,0 0-13 0 0,0 0 168 0 0,0 0 280 0 0,0 0 147 0 0,0 0 56 0 0,0 0 27 0 0,0 0 21 0 0,34-7 30 0 0,111-18 10 0 0,255-50 2327 0 0,-66 50 1502 0 0,299 19-4057 0 0,-367 7 1359 0 0,1070 32 268 0 0,-410 26-1163 0 0,323 11 393 0 0,61-48-690 0 0,-46-38-512 0 0,-269-37 127 0 0,120-32 352 0 0,744 41-110 0 0,-441 58 268 0 0,-294 23-84 0 0,-310-19-147 0 0,-29-17 907 0 0,51-37-228 0 0,-500 16-514 0 0,877-43 803 0 0,255 20 344 0 0,15 71-1152 0 0,-135-23-534 0 0,-552-9-2355 0 0,-547 19-2285 0 0,-168-8-628 0 0,-41-3 324 0 0</inkml:trace>
  <inkml:trace contextRef="#ctx0" brushRef="#br0" timeOffset="42114.026">5224 2670 11162 0 0,'0'0'2764'0'0,"0"0"-1749"0"0,0 0-655 0 0,0 0 32 0 0,0 0 145 0 0,0 0 135 0 0,0 0 14 0 0,0 0-125 0 0,0 0-171 0 0,0 0-141 0 0,0 0-48 0 0,0 5 43 0 0,4 26 406 0 0,20-39 2841 0 0,17-45-2819 0 0,-40 52-589 0 0,-1 1 31 0 0,0 0 58 0 0,-7 19 496 0 0,-22 32-371 0 0,58-60-5075 0 0,-15-6 850 0 0,-4 6-1505 0 0,-1-2-5808 0 0</inkml:trace>
  <inkml:trace contextRef="#ctx0" brushRef="#br0" timeOffset="42502.827">5342 2323 11018 0 0,'0'0'2117'0'0,"0"0"-290"0"0,0 0-280 0 0,0 0-180 0 0,0 0-231 0 0,0 0-258 0 0,0 0-172 0 0,0 0-104 0 0,0 0-101 0 0,0 0-133 0 0,0 0-97 0 0,0 0-36 0 0,-9 12-39 0 0,-28 35-28 0 0,28-36-32 0 0,9-11-59 0 0,0 0-38 0 0,0 0-18 0 0,0 0-43 0 0,22-22 59 0 0,30-57 490 0 0,-38 63-122 0 0,-14 16-210 0 0,0 0 5 0 0,0 0-33 0 0,-8 8-274 0 0,-25 23-1640 0 0,19-16-4058 0 0,14-14-1106 0 0,0-1-3238 0 0</inkml:trace>
</inkml:ink>
</file>

<file path=ppt/ink/ink8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3777 0 0,'0'0'2071'0'0,"0"0"-75"0"0,0 0-34 0 0,0 0-12 0 0,0 0-139 0 0,0 0-280 0 0,0 0-291 0 0,0 0-237 0 0,0 0-153 0 0,0 0-112 0 0,0 0-32 0 0,0 0-21 0 0,0 0-47 0 0,0 0-19 0 0,22 0 2041 0 0,111 0 255 0 0,93-25-1676 0 0,1 14-771 0 0,-226 11-461 0 0,-1 0 1 0 0,0 0-18 0 0,0 0-45 0 0,0 0-68 0 0,0 0-62 0 0,0 0-98 0 0,0 0-118 0 0,-22 0-12785 0 0,17 3 6617 0 0,-1 1-1493 0 0</inkml:trace>
</inkml:ink>
</file>

<file path=ppt/ink/ink8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12467 0 0,'0'0'4126'0'0,"0"0"-2410"0"0,0 0-809 0 0,0 0 88 0 0,0 0 199 0 0,0 0 73 0 0,0 0-134 0 0,0 0-185 0 0,0 0-169 0 0,0 0-145 0 0,32 1-104 0 0,102 3-79 0 0,-4-9 533 0 0,164 5-1390 0 0,-244-7-3034 0 0,-20-4-4233 0 0,-21 7-1385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28.17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1299,'114'-427,"-80"311,-34 116,0 1,0-1,1 0,-1 1,0-1,0 1,0-1,0 1,1-1,-1 0,0 1,0-1,1 0,-1 1,0-1,1 0,-1 1,0-1,1 0,-1 0,1 1,-1-1,0 0,1 0,-1 0,1 1,-1-1,1 0,-1 0,0 0,1 0,-1 0,1 0,-1 0,1 0,-1 0,1 0,-1 0,0 0,1 0,-1-1,1 1,-1 0,1 0,-1 0,0-1,1 1,-1 0,0 0,1-1,-1 1,0 0,1-1,3 47,14 103,-16-143,0 1,0-1,1 1,-1-1,2 0,-1 0,1 0,-1-1,1 1,1-1,-1 0,1 0,0 0,0-1,1 0,-1 0,1 0,0 0,0-1,5 2,-6-4,1 1,0-1,-1 0,1-1,0 0,-1 0,1 0,0 0,-1-1,1 0,-1 0,1-1,-1 1,1-1,-1 0,0-1,0 1,0-1,0 0,-1 0,1-1,3-3,88-94,-80 79,-1-2,-1 0,-1 0,-1-1,-1-1,-2 0,0-1,-2 1,-1-1,0-8,7-22,-7 32</inkml:trace>
  <inkml:trace contextRef="#ctx0" brushRef="#br0" timeOffset="203.212">1101 0,'0'44,"0"37,5 15,1 6,0-6,-1-3,-1-10,-2-8,4-12,1-12,-1-6,3-10,1-5,2-5,1-5</inkml:trace>
  <inkml:trace contextRef="#ctx0" brushRef="#br0" timeOffset="585.52">875 621,'513'47,"-501"-44,1 0,-1-1,1 0,0-1,-1 0,1-1,0 0,0-1,-1-1,1 0,0 0,-1-2,0 1,0-2,0 1,0-2,-1 1,0-2,0 1,0-2,-1 1,0-1,1-2,-9 7,1 0,-1 0,0-1,0 1,0 0,-1-1,1 1,-1-1,0 1,0-1,0 0,0 1,-1-1,1 0,-1 0,0 1,0-1,0 0,-1 0,0 1,1-1,-1 0,0 1,-1-1,1 0,-1 1,1 0,-1-1,0 1,0 0,-1 0,1 0,-1 0,1 0,-1 1,0-1,0 1,0 0,0 0,0 0,-1 0,1 0,-1 1,1 0,-1-1,1 1,-1 1,0-1,0 0,1 1,-3 0,-5 2,0 1,1 0,0 0,0 2,0-1,0 1,1 0,-1 1,1 0,1 1,-1 0,1 0,1 0,-1 1,1 1,0-1,1 1,0 0,1 1,-1-1,2 1,-1 0,2 0,-1 0,1 1,1-1,0 1,0 0,1 0,1 0,0 3,1-8,1 1,-1-2,1 1,1 0,-1 0,1-1,0 1,1-1,-1 0,1 0,0 0,0 0,0-1,1 0,0 0,0 0,0 0,0-1,0 0,1 0,-1 0,1-1,0 0,0 0,0 0,0-1,0 0,0 0,0 0,1-1,-1 0,0 0,0 0,1-1,-1 0,3-1,95-22,-76 13</inkml:trace>
  <inkml:trace contextRef="#ctx0" brushRef="#br0" timeOffset="1370.438">2229 452,'-16'0,"-1"2,1 0,-1 1,1 0,0 1,0 1,0 1,1 0,-1 1,2 1,-1 0,1 1,0 0,1 1,0 1,1 0,0 1,-3 4,12-13,0-1,0 1,1 0,-1 0,1 0,-1 1,1-1,0 1,0-1,0 1,1 0,-1 0,1 0,0-1,0 1,0 0,1 0,0 1,-1-1,1 0,0 0,1 0,-1 0,1 0,0 0,0 0,0 0,1-1,-1 1,1 0,0 0,0-1,0 1,0-1,1 0,-1 0,1 0,0 0,0 0,1 0,8-1,0-1,1-1,-1 0,1 0,-1-2,1 1,-1-1,0-1,0 0,0-1,0 0,-1-1,1-1,-1 1,0-2,-1 1,0-2,0 1,0-1,-1-1,0 0,0-1,45-31,48-12,-99 52,1 0,0 0,-1 0,1 0,0 1,0-1,-1 1,1 0,0 0,0 0,0 1,-1-1,1 1,0 0,-1 0,1 0,0 1,-1-1,0 1,1 0,-1 0,0 0,0 0,0 1,0-1,0 1,-1 0,3 2,4 12,-1 2,0-1,-2 1,0 0,-1 0,0 1,-2 0,0 0,-2 0,0 0,-1 0,-1 0,-1 5,1 9,1 28,-3 1,-2-1,-3-1,-3 1,-3-1,-2-1,-6 8,16-52,-1 5,0-1,-2 1,0-2,-1 0,-1 0,-1 0,-1-1,12-16,0-1,-1 1,1 0,0-1,-1 1,1-1,-1 1,0-1,1 0,-1 0,0 0,0 0,0 0,0 0,0 0,0-1,0 1,0-1,0 1,0-1,0 0,0 0,-1 0,1 0,0 0,0 0,0 0,0-1,0 1,0-1,0 0,0 0,0 0,0 1,0-2,0 1,1 0,-1 0,0-1,1 1,-1 0,1-1,-1 0,1 1,0-1,0 0,0 0,0 0,0 0,0 0,0 0,0 0,1 0,-1 0,1 0,0 0,0-1,-2-13,2 1,0-1,1 0,1 0,0 1,1-1,1 1,1-1,0 1,0 0,2 1,0 0,8-13,193-372,-123 249,-6-3,53-148,-127 286,0 5,-1 0,0-1,0 0,-1 0,-1 0,0 0,0 0,-1 0,-1 0,1-1,-2 1,0-3,0 13,1-1,-1 1,0 0,1-1,-1 1,0 0,0-1,0 1,0 0,0 0,0 0,-1 0,1 0,0 0,0 0,-1 0,1 1,-1-1,1 0,-1 1,1-1,-1 1,1-1,-1 1,1 0,-1 0,1 0,-1 0,0 0,1 0,-1 0,1 0,-1 1,1-1,-1 1,1-1,-1 1,1-1,-57 28,46-19,0 1,0 0,1 1,0 0,1 1,0 0,1 0,0 1,1 0,1 1,0-1,1 1,0 1,1-1,1 1,-2 9,6-21,-1 1,1-1,0 0,0 0,0 0,0 0,1 0,-1 0,1 0,0 0,0 0,0 0,0 0,0 0,1-1,-1 1,1 0,0-1,0 1,0-1,0 0,0 1,0-1,1 0,-1 0,1-1,-1 1,1-1,0 1,-1-1,1 0,0 0,0 0,0 0,3 0,115 5,-105-7,5 0,-16-1,0 1,0 0,0 0,0 0,0 0,1 1,-1 0,0 0,0 0,0 0,0 1,0 0,0 0,0 1,0-1,0 1,0 0,0 0,-1 1,0-1,1 1,-1 0,0 1,0-1,0 0,-1 1,1 0,-1 0,0 0,0 0,0 1,0 1,-1 7,0 1,-1 0,-1 0,0 0,-1 0,0-1,-1 1,0 0,-2-1,-1 4,-5 31,6-24,2-2</inkml:trace>
</inkml:ink>
</file>

<file path=ppt/ink/ink8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5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9 339 4881 0 0,'0'0'1952'0'0,"0"0"-399"0"0,0 0-148 0 0,0 0 60 0 0,0 0 100 0 0,0 0 17 0 0,0 0-92 0 0,0 0-191 0 0,0 0-280 0 0,0 0-253 0 0,0 0-201 0 0,-2-11-129 0 0,-5-33-42 0 0,7 41-338 0 0,0 1-1 0 0,1-1 0 0 0,-1 0 0 0 0,1 0 0 0 0,-1 0 1 0 0,1 1-1 0 0,0-1 0 0 0,0 0 0 0 0,0 1 0 0 0,0-1 1 0 0,1 1-1 0 0,-1-1 0 0 0,1 1 0 0 0,-1 0 0 0 0,1 0 1 0 0,0-1-1 0 0,0 1 0 0 0,0 0 0 0 0,0 0 0 0 0,0 1 1 0 0,0-1-1 0 0,1 0-55 0 0,10-10 423 0 0,1-2-205 0 0,1 1 1 0 0,0 0-1 0 0,1 1 0 0 0,0 1 0 0 0,1 1 1 0 0,0 0-1 0 0,1 1 0 0 0,0 1 0 0 0,7-2-218 0 0,101 3 577 0 0,-118 10-534 0 0,0 0 0 0 0,0 0 0 0 0,-1 1 1 0 0,0 0-1 0 0,1 0 0 0 0,-1 1 0 0 0,-1-1 1 0 0,1 2-1 0 0,-1-1 0 0 0,0 1 0 0 0,0 0 1 0 0,-1 0-1 0 0,1 0 0 0 0,2 6-43 0 0,33 95 654 0 0,-38-57-562 0 0,-3 0 0 0 0,-2-1 1 0 0,-2 1-1 0 0,-2-1 1 0 0,-2 1-1 0 0,-3-2 0 0 0,-1 0 1 0 0,-3 0-1 0 0,-2-1 1 0 0,-4 4-93 0 0,-15 57 74 0 0,-34 59 77 0 0,45-110-38 0 0,25-57-79 0 0,0 0 24 0 0,0 0 40 0 0,0 0 45 0 0,0-19 563 0 0,26-88-411 0 0,23-29-290 0 0,27-14 1 0 0,-29 59-16 0 0,5 2 0 0 0,34-43 10 0 0,7 33-88 0 0,-93 98 80 0 0,1 0 1 0 0,0 0-1 0 0,0 0 1 0 0,0 0-1 0 0,0 1 1 0 0,0-1 0 0 0,0 0-1 0 0,0 1 1 0 0,0-1-1 0 0,0 0 1 0 0,0 1-1 0 0,1 0 1 0 0,-1-1-1 0 0,0 1 1 0 0,0 0-1 0 0,0-1 1 0 0,1 1-1 0 0,-1 0 1 0 0,0 0 0 0 0,0 0-1 0 0,0 0 1 0 0,1 0-1 0 0,-1 0 1 0 0,0 0-1 0 0,0 1 1 0 0,1-1-1 0 0,-1 0 1 0 0,0 1-1 0 0,0-1 1 0 0,0 1-1 0 0,0-1 1 0 0,0 1 0 0 0,0 0-1 0 0,0-1 1 0 0,0 1-1 0 0,0 0 1 0 0,0 0-1 0 0,0 0 1 0 0,0 0-1 0 0,0-1 1 0 0,-1 1-1 0 0,1 0 1 0 0,0 0 0 0 0,-1 1-1 0 0,1-1 1 0 0,0 0-1 0 0,-1 0 1 0 0,0 0-1 0 0,1 1 8 0 0,12 61 84 0 0,-13-44-54 0 0,1 7-10 0 0,-1 1 1 0 0,-1-1-1 0 0,-2 0 0 0 0,0 0 1 0 0,-2 0-1 0 0,-1 0 0 0 0,-2 6-20 0 0,-20 71 39 0 0,-14 37-11 0 0,33-63-239 0 0,9-76 154 0 0,0-1 4 0 0,0 0 7 0 0,9-16-96 0 0,137-201 202 0 0,45-61-123 0 0,-75 146-9 0 0,-116 132 67 0 0,0-1-1 0 0,0 1 1 0 0,0-1 0 0 0,0 1 0 0 0,1-1-1 0 0,-1 1 1 0 0,0 0 0 0 0,0-1-1 0 0,0 1 1 0 0,1 0 0 0 0,-1-1 0 0 0,0 1-1 0 0,1 0 1 0 0,-1-1 0 0 0,0 1-1 0 0,1 0 1 0 0,-1-1 0 0 0,0 1 0 0 0,1 0-1 0 0,-1 0 1 0 0,0 0 0 0 0,1-1-1 0 0,-1 1 1 0 0,1 0 0 0 0,-1 0 0 0 0,0 0-1 0 0,1 0 1 0 0,-1 0 0 0 0,1 0-1 0 0,-1 0 1 0 0,1 0 0 0 0,-1 0 0 0 0,0 0-1 0 0,1 0 1 0 0,-1 0 0 0 0,1 0 0 0 0,-1 0-1 0 0,1 0 1 0 0,-1 0 0 0 0,0 0-1 0 0,1 1 1 0 0,-1-1 0 0 0,1 0 0 0 0,-1 0-1 0 0,0 0 1 0 0,1 1 0 0 0,-1-1-1 0 0,0 0 1 0 0,1 1 0 0 0,-1-1 0 0 0,0 0-1 0 0,1 1 1 0 0,-1-1 0 0 0,0 0-1 0 0,0 1 1 0 0,0-1 0 0 0,1 0 0 0 0,-1 1-1 0 0,0-1 1 0 0,0 1 0 0 0,0-1-1 0 0,0 0 1 0 0,0 1 0 0 0,1-1 0 0 0,-1 1-1 0 0,0-1 1 0 0,0 1 0 0 0,0-1 0 0 0,0 0-1 0 0,0 1 6 0 0,-2 37-12 0 0,2-32 49 0 0,-51 251 215 0 0,11-28-114 0 0,35-108-132 0 0,8-112-686 0 0,13-24-7538 0 0,-8 6 7806 0 0,51-63-14540 0 0,-45 60 11481 0 0</inkml:trace>
  <inkml:trace contextRef="#ctx0" brushRef="#br0" timeOffset="628.631">1626 471 2345 0 0,'0'0'2936'0'0,"0"0"-470"0"0,0 0-191 0 0,0 0-4 0 0,0 0-129 0 0,0 0-152 0 0,0 0-168 0 0,0 0-227 0 0,0 0-283 0 0,0 0-276 0 0,0 0-300 0 0,0 0-228 0 0,-5 3-134 0 0,-22 13-98 0 0,1 2 0 0 0,1 0 0 0 0,0 2 0 0 0,2 1 0 0 0,0 1 0 0 0,-10 14-276 0 0,10-9 27 0 0,2 1-1 0 0,1 1 1 0 0,2 1 0 0 0,0 0-1 0 0,-12 33-26 0 0,25-50-31 0 0,-1 1 0 0 0,2 0 0 0 0,0 0-1 0 0,0 0 1 0 0,1 0 0 0 0,1 1 0 0 0,1-1-1 0 0,0 1 1 0 0,1 1 31 0 0,1-14-4 0 0,0 0-1 0 0,0 0 1 0 0,1-1 0 0 0,-1 1-1 0 0,1 0 1 0 0,0 0 0 0 0,-1-1-1 0 0,1 1 1 0 0,0-1 0 0 0,0 1-1 0 0,0-1 1 0 0,0 0 0 0 0,0 0-1 0 0,0 0 1 0 0,1 0-1 0 0,-1 0 1 0 0,0 0 0 0 0,1-1-1 0 0,-1 1 1 0 0,0-1 0 0 0,1 1-1 0 0,-1-1 1 0 0,0 0 0 0 0,1 0-1 0 0,-1 0 1 0 0,0 0 0 0 0,1-1-1 0 0,-1 1 1 0 0,1 0 0 0 0,-1-1-1 0 0,0 0 1 0 0,0 0-1 0 0,1 0 1 0 0,-1 0 0 0 0,0 0-1 0 0,0 0 1 0 0,0 0 0 0 0,0-1 4 0 0,121-115 813 0 0,-97 86-693 0 0,166-186 560 0 0,-164 183-525 0 0,-19 60-222 0 0,12 114 325 0 0,-14 345-121 0 0,-7-456-103 0 0,-2-1-1 0 0,-1 1 1 0 0,-2-1-1 0 0,0 0 1 0 0,-2 0-1 0 0,-1-1 1 0 0,-1 0-1 0 0,-2 0 1 0 0,0-1-1 0 0,-2 0 1 0 0,-1-1-1 0 0,0-1 1 0 0,-2 0-1 0 0,-1-1 1 0 0,-13 13-34 0 0,-68 66 99 0 0,83-91-66 0 0,10-7-13 0 0,0 0-1 0 0,0 0 1 0 0,-1 0-1 0 0,1-1 1 0 0,-1 0 0 0 0,0 0-1 0 0,0 0 1 0 0,0-1-1 0 0,0 0 1 0 0,0 0-1 0 0,-1-1 1 0 0,1 0 0 0 0,-5 1-20 0 0,8-4 0 0 0,1 1 0 0 0,-1-1 0 0 0,0 0 1 0 0,1 0-1 0 0,0-1 0 0 0,-1 1 1 0 0,1 0-1 0 0,0-1 0 0 0,0 1 0 0 0,0-1 1 0 0,1 0-1 0 0,-1 1 0 0 0,0-1 0 0 0,1 0 1 0 0,0 0-1 0 0,0 0 0 0 0,0 0 0 0 0,0 0 1 0 0,0-1-1 0 0,1 1 0 0 0,-1 0 1 0 0,1 0-1 0 0,0 0 0 0 0,0-1 0 0 0,0 1 1 0 0,0 0-1 0 0,1-2 0 0 0,-1 5-1 0 0,-1-22-22 0 0,1 0 0 0 0,0 0 0 0 0,2 0 0 0 0,1 0 0 0 0,0 0 0 0 0,2 1 0 0 0,0-1-1 0 0,1 1 1 0 0,3-3 23 0 0,14-30-545 0 0,2 2 0 0 0,3 0 1 0 0,1 2-1 0 0,3 1 0 0 0,16-17 545 0 0,2 0-3660 0 0,-17 23-5564 0 0,-27 34 5900 0 0,5-3-5679 0 0</inkml:trace>
  <inkml:trace contextRef="#ctx0" brushRef="#br0" timeOffset="1187.29">2150 0 16564 0 0,'0'0'1817'0'0,"0"0"-310"0"0,0 0-189 0 0,0 0-89 0 0,0 0-174 0 0,0 0-202 0 0,0 0-187 0 0,0 0-164 0 0,0 0-143 0 0,0 0-133 0 0,0 0-80 0 0,0 0-26 0 0,0 0 13 0 0,-8 12 14 0 0,-26 39 22 0 0,7 37 353 0 0,22-54-404 0 0,-42 227 198 0 0,20-1-238 0 0,12 80-142 0 0,54-351 80 0 0,77-78 130 0 0,-13 2-147 0 0,-4 17 24 0 0,-97 70-24 0 0,-1 0 0 0 0,0 1 1 0 0,1-1-1 0 0,-1 1 1 0 0,0-1-1 0 0,1 1 1 0 0,-1 0-1 0 0,0 0 0 0 0,0 0 1 0 0,0-1-1 0 0,1 1 1 0 0,-1 0-1 0 0,0 0 1 0 0,0 0-1 0 0,0 1 0 0 0,-1-1 1 0 0,1 0-1 0 0,0 0 1 0 0,0 0-1 0 0,-1 1 0 0 0,1-1 1 0 0,-1 0-1 0 0,1 1 1 0 0,-1-1-1 0 0,1 1 1 0 0,-1-1-1 0 0,0 0 0 0 0,0 1 1 0 0,1-1-1 0 0,-1 2 1 0 0,7 232 252 0 0,-6-147-450 0 0,9-74-3093 0 0,3-13-5808 0 0,-11-1 6232 0 0,2 0-8709 0 0</inkml:trace>
</inkml:ink>
</file>

<file path=ppt/ink/ink8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1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49 829 12371 0 0,'0'0'1377'0'0,"0"0"-361"0"0,0 0-126 0 0,0 0 57 0 0,0 0 2 0 0,0 0-38 0 0,0 0-88 0 0,0 0-128 0 0,0 0-106 0 0,0 0-68 0 0,0 0-32 0 0,0 0-22 0 0,34-13-50 0 0,105-39-91 0 0,-72 40 16 0 0,-64 13-320 0 0,0 0 0 0 0,0 0 0 0 0,0 1 0 0 0,0-1 0 0 0,0 1 0 0 0,0 0-1 0 0,-1 0 1 0 0,1 0 0 0 0,-1 0 0 0 0,1 0 0 0 0,-1 0 0 0 0,0 1 0 0 0,0-1-1 0 0,0 1 1 0 0,0-1 0 0 0,0 1 0 0 0,-1 0 0 0 0,1 0 0 0 0,-1 0 0 0 0,1 0 0 0 0,-1 0-1 0 0,0 0 1 0 0,-1 0 0 0 0,1 0 0 0 0,0 0 0 0 0,-1 0 0 0 0,0 1 0 0 0,1-1 0 0 0,-1 0-1 0 0,-1 0 1 0 0,1 1 0 0 0,0-1 0 0 0,-1 0 0 0 0,0 0 0 0 0,1 0 0 0 0,-1 0-1 0 0,-1 0 1 0 0,1 0 0 0 0,0 0 0 0 0,-2 3-22 0 0,-114 148 494 0 0,76-106-428 0 0,-51 62 274 0 0,65-65 156 0 0,25-33-347 0 0,2-10-125 0 0,-1-1-1 0 0,0 1 1 0 0,1-1-1 0 0,-1 1 1 0 0,1 0-1 0 0,-1-1 1 0 0,1 1-1 0 0,0 0 1 0 0,-1-1-1 0 0,1 1 1 0 0,0 0-1 0 0,0-1 1 0 0,1 1-1 0 0,-1 0 1 0 0,0-1-1 0 0,0 1 1 0 0,1 0-1 0 0,-1-1 1 0 0,1 1-1 0 0,-1-1 1 0 0,1 1-1 0 0,0 0 1 0 0,0-1-1 0 0,0 0 1 0 0,0 1-1 0 0,0-1 1 0 0,0 0-1 0 0,0 1 1 0 0,0-1-1 0 0,0 0 1 0 0,0 0-1 0 0,1 0 1 0 0,-1 0-1 0 0,1 0 1 0 0,-1 0-1 0 0,1 0 1 0 0,-1 0-1 0 0,1-1 1 0 0,-1 1-1 0 0,1-1 1 0 0,0 1-24 0 0,10 1 119 0 0,1-1 0 0 0,-1 0 1 0 0,1 0-1 0 0,-1-1 0 0 0,1-1 1 0 0,0 0-1 0 0,-1-1 0 0 0,0 0 1 0 0,1-1-1 0 0,-1 0 0 0 0,8-4-119 0 0,22-4 173 0 0,50-22 7 0 0,-84 23-2541 0 0,-10 6-2671 0 0,1-1-4410 0 0,1 2-1902 0 0</inkml:trace>
  <inkml:trace contextRef="#ctx0" brushRef="#br0" timeOffset="-870.016">274 0 7394 0 0,'0'0'1843'0'0,"0"0"-39"0"0,0 0-70 0 0,0 0 5 0 0,0 0-10 0 0,0 0-196 0 0,0 0-266 0 0,0 0-298 0 0,0 0-309 0 0,0 0-230 0 0,0 0-162 0 0,0 0-35 0 0,0 0 31 0 0,-1 9 42 0 0,6 233 1261 0 0,9-107-1335 0 0,-8-105-332 0 0,-4-9-517 0 0,-3-10-1094 0 0,5-1-3690 0 0,-4-8 3467 0 0,0-1-1600 0 0,0-1-3294 0 0,0 0 2981 0 0</inkml:trace>
  <inkml:trace contextRef="#ctx0" brushRef="#br0" timeOffset="-619.828">1 490 7954 0 0,'0'0'2554'0'0,"0"0"-879"0"0,0 0-548 0 0,0 0-122 0 0,0 0 59 0 0,0 0 49 0 0,0 0 7 0 0,0 0-20 0 0,0 0-106 0 0,0 0-150 0 0,0 0-129 0 0,0 0-81 0 0,26 7-64 0 0,82 20-89 0 0,-11-25 213 0 0,8-21-245 0 0,2 0-790 0 0,-33 14-2955 0 0,-62 9-278 0 0,-10 10-6134 0 0,-2-10 2534 0 0</inkml:trace>
  <inkml:trace contextRef="#ctx0" brushRef="#br0" timeOffset="1510.176">1060 354 4985 0 0,'0'0'1270'0'0,"0"0"-34"0"0,0 0 91 0 0,0 0 319 0 0,0 0 261 0 0,0 0-54 0 0,0 0-248 0 0,0 0-358 0 0,0 0-360 0 0,0 0-261 0 0,0 0-180 0 0,0 0-105 0 0,0 0-15 0 0,3-1 76 0 0,-1 4-314 0 0,-1-1 0 0 0,1 1 0 0 0,0 0 0 0 0,-1 0 0 0 0,1 0 0 0 0,-1 0 0 0 0,0 0-1 0 0,0 0 1 0 0,0 0 0 0 0,0 0 0 0 0,0 0 0 0 0,-1 0 0 0 0,0 0 0 0 0,1 1 0 0 0,-1-1 0 0 0,0 0 0 0 0,-1 0-1 0 0,1 0 1 0 0,0 1 0 0 0,-1-1 0 0 0,0 0 0 0 0,-1 2-88 0 0,2 13 163 0 0,-2 281 1101 0 0,0 1-831 0 0,-6-234-526 0 0,-7-54-3187 0 0,1-23-5809 0 0,11 4 3785 0 0,-1 3-828 0 0</inkml:trace>
  <inkml:trace contextRef="#ctx0" brushRef="#br0" timeOffset="1860.945">676 380 6001 0 0,'0'0'1727'0'0,"0"0"-142"0"0,0 0-68 0 0,0 0 8 0 0,0 0-16 0 0,0 0-116 0 0,0 0-245 0 0,0 0-304 0 0,0 0-239 0 0,0 0-94 0 0,0 0 13 0 0,0 0 97 0 0,0 0 53 0 0,14-3-12 0 0,46-5-47 0 0,-1 18 395 0 0,37 4-126 0 0,1-4 0 0 0,1-5 0 0 0,32-4-884 0 0,40-19 56 0 0,-130 18-2980 0 0,-42 15-1066 0 0,-29 24-7775 0 0,20-27 5265 0 0</inkml:trace>
  <inkml:trace contextRef="#ctx0" brushRef="#br0" timeOffset="2167.089">673 1168 10042 0 0,'0'0'2530'0'0,"0"0"-1390"0"0,0 0-488 0 0,0 0 209 0 0,0 0 324 0 0,0 0 175 0 0,0 0-45 0 0,0 0-197 0 0,0 0-195 0 0,0 0-142 0 0,0 0-95 0 0,0 0-38 0 0,27 4-23 0 0,89 16-28 0 0,3-16 715 0 0,61-29-293 0 0,6-12-2005 0 0,-185 37 651 0 0,50-14-2365 0 0,-35 7-2045 0 0,-4-1-5187 0 0,-8 4 1836 0 0</inkml:trace>
  <inkml:trace contextRef="#ctx0" brushRef="#br0" timeOffset="2616.042">632 155 7050 0 0,'0'0'1731'0'0,"0"0"-8"0"0,0 0 49 0 0,0 0-20 0 0,0 0-211 0 0,0 0-329 0 0,0 0-321 0 0,0 0-252 0 0,0 0-110 0 0,0 0 79 0 0,0 0 123 0 0,0 0 121 0 0,0 0 46 0 0,13 6-89 0 0,82 24 543 0 0,0-29-165 0 0,1-4-1 0 0,92-16-1186 0 0,-172 17-272 0 0,105-3-805 0 0,-83 13-2523 0 0,-1 9-3656 0 0,-22-9 806 0 0,-6-1-1358 0 0</inkml:trace>
  <inkml:trace contextRef="#ctx0" brushRef="#br0" timeOffset="3611.021">1355 1149 5049 0 0,'0'0'1008'0'0,"0"0"-314"0"0,0 0 131 0 0,0 0 376 0 0,0 0 296 0 0,0 0 68 0 0,0 0-106 0 0,0 0-177 0 0,0 0-123 0 0,0 0-29 0 0,0 0-23 0 0,0 0 9 0 0,0 0-6 0 0,15 8-66 0 0,44 23-117 0 0,-58-30-880 0 0,0-1 0 0 0,1 1 0 0 0,-1-1 0 0 0,1 1 0 0 0,-1-1 0 0 0,1 1 0 0 0,-1-1 0 0 0,1 0 0 0 0,-1 0 0 0 0,1 0 0 0 0,0 0 0 0 0,-1 0 0 0 0,1 0 0 0 0,-1 0 0 0 0,1 0 0 0 0,-1-1 0 0 0,1 1 0 0 0,-1-1 0 0 0,1 1 0 0 0,-1-1 0 0 0,1 1 0 0 0,-1-1 0 0 0,0 0 1 0 0,1 0-1 0 0,-1 1 0 0 0,0-1 0 0 0,0 0 0 0 0,1 0 0 0 0,0-2-47 0 0,1 0 140 0 0,117-90 1876 0 0,-20-11-1391 0 0,-80 79-572 0 0,-1 0 0 0 0,-1-1 0 0 0,-2 0 0 0 0,0-2 0 0 0,-2 0 1 0 0,-1-1-1 0 0,5-17-53 0 0,-10-29-100 0 0,-10 73 38 0 0,0 1 0 0 0,-1 0 1 0 0,1 0-1 0 0,-1 0 1 0 0,1 0-1 0 0,-1 0 0 0 0,1 0 1 0 0,-1 1-1 0 0,0-1 0 0 0,1 1 1 0 0,-1 0-1 0 0,0 0 1 0 0,1 0-1 0 0,-1 0 0 0 0,0 0 1 0 0,1 1-1 0 0,-1-1 0 0 0,0 1 1 0 0,-1 0 61 0 0,-6 5-101 0 0,0 0 1 0 0,1 1 0 0 0,-1 0-1 0 0,2 1 1 0 0,-1 0 0 0 0,1 0-1 0 0,0 1 1 0 0,1 0 0 0 0,-6 8 100 0 0,10-12-23 0 0,-8 8 2 0 0,1 0 1 0 0,0 1-1 0 0,1 0 0 0 0,1 0 0 0 0,0 1 0 0 0,1 0 0 0 0,1 1 1 0 0,0-1-1 0 0,1 1 0 0 0,0 0 0 0 0,2 0 0 0 0,0 1 1 0 0,-1 14 20 0 0,5-27 4 0 0,-1 1 0 0 0,1 0 0 0 0,0-1 1 0 0,0 1-1 0 0,1-1 0 0 0,-1 1 1 0 0,1-1-1 0 0,0 0 0 0 0,0 0 0 0 0,0 0 1 0 0,1 0-1 0 0,0 0 0 0 0,-1 0 1 0 0,1 0-1 0 0,0-1 0 0 0,1 0 0 0 0,-1 1 1 0 0,1-1-1 0 0,-1-1 0 0 0,1 1 1 0 0,0 0-1 0 0,0-1 0 0 0,0 0 0 0 0,4 2-4 0 0,110 27 362 0 0,-93-33-253 0 0,0-2-1 0 0,0 0 1 0 0,-1-2 0 0 0,1-1 0 0 0,-1-1 0 0 0,-1-1 0 0 0,0-1 0 0 0,0-1 0 0 0,-1-1 0 0 0,0-1 0 0 0,-1-1 0 0 0,0 0-1 0 0,-1-2 1 0 0,-1 0 0 0 0,1-3-109 0 0,-6 8 19 0 0,0 0-1 0 0,-1 0 0 0 0,0-1 0 0 0,-1-1 1 0 0,0 0-1 0 0,-1-1 0 0 0,0 0 0 0 0,-1-1 1 0 0,-1 0-1 0 0,-1 0 0 0 0,0-1 0 0 0,-1 0 1 0 0,4-14-19 0 0,-9 28-12 0 0,-2 1-1 0 0,1-1 1 0 0,0 0 0 0 0,0 0 0 0 0,-1 0 0 0 0,1 0 0 0 0,-1 0 0 0 0,1 0 0 0 0,-1 1 0 0 0,0-1-1 0 0,0 0 1 0 0,1 0 0 0 0,-2 0 0 0 0,1 0 0 0 0,0 0 0 0 0,0 0 0 0 0,-1 0 0 0 0,1 0 0 0 0,-1 0-1 0 0,1 0 1 0 0,-1 0 0 0 0,0 0 0 0 0,0 1 0 0 0,0-1 0 0 0,0 0 0 0 0,0 0 0 0 0,0 1 0 0 0,0-1-1 0 0,-1 1 1 0 0,1-1 0 0 0,0 1 0 0 0,-1 0 0 0 0,1-1 0 0 0,-1 1 0 0 0,0 0 0 0 0,1 0-1 0 0,-1 0 1 0 0,0 0 0 0 0,0 1 0 0 0,0-1 0 0 0,0 0 0 0 0,1 1 0 0 0,-1-1 0 0 0,0 1 0 0 0,0 0-1 0 0,0-1 1 0 0,0 1 0 0 0,-1 0 12 0 0,-7 2-64 0 0,1 1 1 0 0,0 0-1 0 0,0 1 0 0 0,0 0 0 0 0,1 0 0 0 0,-1 1 1 0 0,1 0-1 0 0,0 0 0 0 0,0 1 0 0 0,1 0 1 0 0,0 0-1 0 0,0 1 0 0 0,0-1 0 0 0,-2 6 64 0 0,-15 10-55 0 0,8-7 3 0 0,0 1 0 0 0,1 1-1 0 0,1 1 1 0 0,1 0 0 0 0,0 1 0 0 0,1 0 0 0 0,-3 9 52 0 0,13-24-15 0 0,-1-1 0 0 0,1 1 0 0 0,0 0 0 0 0,1 0 0 0 0,-1 0 0 0 0,1 1 0 0 0,-1-1 1 0 0,1 0-1 0 0,0 0 0 0 0,1 1 0 0 0,-1-1 0 0 0,1 0 0 0 0,0 1 0 0 0,0-1 1 0 0,0 1-1 0 0,1-1 0 0 0,0 0 0 0 0,-1 1 0 0 0,2-1 0 0 0,-1 0 0 0 0,0 0 0 0 0,1 1 1 0 0,0-1-1 0 0,0-1 0 0 0,0 1 0 0 0,0 0 0 0 0,0 0 0 0 0,1-1 0 0 0,0 1 0 0 0,0-1 1 0 0,0 0-1 0 0,0 0 0 0 0,2 2 15 0 0,5-1 37 0 0,1 0-1 0 0,-1 0 1 0 0,1-1 0 0 0,-1 0-1 0 0,1-1 1 0 0,0 0 0 0 0,0-1-1 0 0,0 0 1 0 0,0-1 0 0 0,0 0 0 0 0,0 0-1 0 0,0-1 1 0 0,0-1 0 0 0,0 0-1 0 0,0-1 1 0 0,0 0 0 0 0,-1 0 0 0 0,1-1-1 0 0,1-1-36 0 0,27-13 217 0 0,0-1 0 0 0,-2-2 0 0 0,0-2 1 0 0,9-8-218 0 0,-24 15 76 0 0,0-1 0 0 0,-1 0 0 0 0,-1-2 0 0 0,0 0 1 0 0,-2-1-1 0 0,14-20-76 0 0,-26 31-7 0 0,0 0 0 0 0,-1-1 1 0 0,0 0-1 0 0,-1-1 0 0 0,0 1 0 0 0,0-1 0 0 0,-1 1 1 0 0,-1-1-1 0 0,1 0 0 0 0,-2 0 0 0 0,0 0 1 0 0,0-3 6 0 0,-2 12-25 0 0,0 1 0 0 0,-1 0 1 0 0,1-1-1 0 0,0 1 0 0 0,0 0 1 0 0,-1 0-1 0 0,1 0 0 0 0,-1 0 1 0 0,1 0-1 0 0,-1 0 0 0 0,0 1 1 0 0,1-1-1 0 0,-1 0 0 0 0,0 1 1 0 0,1-1-1 0 0,-1 1 0 0 0,0 0 0 0 0,0 0 1 0 0,1-1-1 0 0,-1 1 0 0 0,0 0 1 0 0,0 1-1 0 0,0-1 0 0 0,1 0 1 0 0,-1 0-1 0 0,0 1 0 0 0,0-1 1 0 0,1 1-1 0 0,-1-1 0 0 0,0 1 1 0 0,1 0-1 0 0,-1 0 0 0 0,1 0 1 0 0,-1 0-1 0 0,1 0 0 0 0,-1 0 1 0 0,1 0-1 0 0,-1 1 25 0 0,-16 12-44 0 0,1 1-1 0 0,1 1 1 0 0,0 0-1 0 0,1 1 1 0 0,1 1-1 0 0,1 0 1 0 0,0 1-1 0 0,2 0 1 0 0,0 1-1 0 0,1 0 1 0 0,1 1-1 0 0,0 0 1 0 0,2 0-1 0 0,-2 14 45 0 0,7-30-14 0 0,0 0 0 0 0,0 0 0 0 0,1 0 0 0 0,-1 0 0 0 0,2 0-1 0 0,-1 0 1 0 0,0 1 0 0 0,1-1 0 0 0,0 0 0 0 0,0 1 0 0 0,1-1 0 0 0,-1 0-1 0 0,1 0 1 0 0,0 1 0 0 0,1-1 0 0 0,-1 0 0 0 0,1 0 0 0 0,0 0 0 0 0,0-1 0 0 0,1 1-1 0 0,-1 0 1 0 0,1-1 0 0 0,0 1 0 0 0,0-1 0 0 0,1 0 0 0 0,-1 0 0 0 0,1 0-1 0 0,0-1 1 0 0,0 1 0 0 0,0-1 0 0 0,1 0 0 0 0,-1 0 0 0 0,1 0 0 0 0,-1-1-1 0 0,6 2 15 0 0,-1-1-89 0 0,-1 0 0 0 0,1-1 0 0 0,0 0-1 0 0,0-1 1 0 0,0 0 0 0 0,0 0 0 0 0,1-1-1 0 0,-1 0 1 0 0,0-1 0 0 0,0 0 0 0 0,0 0-1 0 0,0-1 1 0 0,0 0 0 0 0,0-1 0 0 0,0 0 89 0 0,33-20-3657 0 0,-8-12-3954 0 0,-26 24 2096 0 0,0 3-422 0 0</inkml:trace>
  <inkml:trace contextRef="#ctx0" brushRef="#br0" timeOffset="3964.179">2695 398 13195 0 0,'0'0'1994'0'0,"0"0"-415"0"0,0 0-259 0 0,0 0-149 0 0,0 0-180 0 0,0 0-167 0 0,0 0-145 0 0,0 0-81 0 0,0 0-44 0 0,0 0-61 0 0,0 0-41 0 0,0 0-19 0 0,27-15-17 0 0,82-45-23 0 0,-100 54-295 0 0,-1 1-1 0 0,1 0 1 0 0,0 1 0 0 0,0 0-1 0 0,0 0 1 0 0,1 1 0 0 0,-1 0-1 0 0,1 0 1 0 0,0 1-1 0 0,9 0-97 0 0,-9 1 14 0 0,-9 0-16 0 0,0 1 0 0 0,0-1 1 0 0,0 0-1 0 0,0 1 0 0 0,0 0 1 0 0,0-1-1 0 0,0 1 0 0 0,1 0 1 0 0,-1-1-1 0 0,0 1 0 0 0,0 0 1 0 0,0 0-1 0 0,0 0 0 0 0,1 0 1 0 0,-1 0-1 0 0,0 0 0 0 0,0 0 1 0 0,0 0-1 0 0,0 1 0 0 0,1-1 1 0 0,-1 0-1 0 0,0 1 0 0 0,0-1 1 0 0,0 1-1 0 0,0-1 0 0 0,0 1 1 0 0,0 0-1 0 0,0-1 0 0 0,0 1 1 0 0,0 0-1 0 0,0 0 0 0 0,-1-1 1 0 0,1 1-1 0 0,0 0 0 0 0,0 0 1 0 0,-1 0-1 0 0,1 0 0 0 0,0 0 1 0 0,-1 0-1 0 0,1 0 0 0 0,-1 0 1 0 0,0 1-1 0 0,1-1 0 0 0,-1 0 1 0 0,0 0-1 0 0,0 0 0 0 0,1 0 1 0 0,-1 0-1 0 0,0 1 0 0 0,0-1 1 0 0,0 0-1 0 0,-1 1 2 0 0,0 6 14 0 0,0-1 1 0 0,-1 1 0 0 0,-1 0-1 0 0,1 0 1 0 0,-1-1 0 0 0,0 0-1 0 0,-1 1 1 0 0,0-1-1 0 0,0-1 1 0 0,-1 1 0 0 0,1 0-1 0 0,-1-1 1 0 0,-1 0-1 0 0,0 0-14 0 0,-26 39 72 0 0,13-16-48 0 0,12-20-19 0 0,0 0 0 0 0,1 1 0 0 0,0 0-1 0 0,0 0 1 0 0,1 0 0 0 0,1 1 0 0 0,0 0 0 0 0,0-1-1 0 0,1 1 1 0 0,0 1 0 0 0,1-1 0 0 0,0 0-1 0 0,1 1 1 0 0,0-1 0 0 0,1 6-5 0 0,2-14 10 0 0,0 1 0 0 0,0-1 0 0 0,1 0 0 0 0,-1 0 0 0 0,1 0 0 0 0,0 0 0 0 0,0-1 0 0 0,0 1 0 0 0,0-1 1 0 0,0 0-1 0 0,0 0 0 0 0,1 0 0 0 0,-1 0 0 0 0,1 0 0 0 0,-1-1 0 0 0,1 1 0 0 0,0-1 0 0 0,0 0 0 0 0,-1 0 0 0 0,1-1 0 0 0,0 1 0 0 0,0-1 0 0 0,0 0 0 0 0,0 0 0 0 0,0 0 0 0 0,2-1-10 0 0,75-3-206 0 0,-27-11-4290 0 0,-48 13 3002 0 0,7-2-2980 0 0,-5-1-1839 0 0,-3-1-3332 0 0</inkml:trace>
</inkml:ink>
</file>

<file path=ppt/ink/ink8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3385 0 0,'0'0'2448'0'0,"0"0"-454"0"0,0 0-263 0 0,0 0-65 0 0,0 0-90 0 0,0 0-233 0 0,0 0-300 0 0,0 0-292 0 0,0 0-254 0 0,0 0-179 0 0,0 0-32 0 0,0 0 100 0 0,0 0 157 0 0,9 2 139 0 0,293 26 4013 0 0,-63-25-4181 0 0,-239-3-778 0 0,0 0-150 0 0,-4-7-7343 0 0,-13 0-2098 0 0,9 7 4287 0 0</inkml:trace>
  <inkml:trace contextRef="#ctx0" brushRef="#br0" timeOffset="262.676">277 0 9978 0 0,'0'0'1809'0'0,"0"0"-612"0"0,0 0-411 0 0,0 0-56 0 0,0 0 216 0 0,0 0 162 0 0,0 0 55 0 0,0 0-33 0 0,0 0-222 0 0,0 0-231 0 0,0 0-133 0 0,0 0-78 0 0,4 34-66 0 0,12 104-64 0 0,0 96 296 0 0,-15-222-320 0 0,6 30-3157 0 0,-6-41 2612 0 0,-1 0 1 0 0,0 0 0 0 0,1 0-1 0 0,-1-1 1 0 0,1 1 0 0 0,0 0-1 0 0,-1 0 1 0 0,1-1 0 0 0,0 1-1 0 0,-1 0 1 0 0,1-1-1 0 0,0 1 1 0 0,0-1 0 0 0,0 1-1 0 0,-1-1 1 0 0,1 1 0 0 0,0-1-1 0 0,0 1 1 0 0,0-1 0 0 0,0 0-1 0 0,0 1 1 0 0,0-1 0 0 0,0 0-1 0 0,0 0 1 0 0,0 0-1 0 0,0 0 1 0 0,0 0 0 0 0,0 0-1 0 0,0 0 1 0 0,0 0 0 0 0,0 0-1 0 0,0-1 1 0 0,0 1 0 0 0,-1 0-1 0 0,1 0 1 0 0,0-1-1 0 0,0 1 1 0 0,0-1 0 0 0,0 1-1 0 0,0-1 233 0 0,27-16-8375 0 0,-20 10 5768 0 0</inkml:trace>
</inkml:ink>
</file>

<file path=ppt/ink/ink8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57 13739 0 0,'0'0'1760'0'0,"0"0"-297"0"0,0 0-232 0 0,0 0-67 0 0,0 0-85 0 0,0 0-146 0 0,0 0-196 0 0,0 0-149 0 0,0 0-61 0 0,0 0-43 0 0,0 0-20 0 0,0 0 7 0 0,0 0-28 0 0,-7 33-55 0 0,-23 105-51 0 0,26-123-265 0 0,0-1-1 0 0,0 1 0 0 0,1-1 0 0 0,1 1 0 0 0,0 0-1 0 0,1 0 1 0 0,1 0 0 0 0,0 0 0 0 0,1 0 0 0 0,1 5-71 0 0,36 86 96 0 0,5-54-728 0 0,-42-51 358 0 0,1 0 1 0 0,-1 1 0 0 0,1-1 0 0 0,0 0 0 0 0,0-1 0 0 0,0 1-1 0 0,0 0 1 0 0,0-1 0 0 0,0 1 0 0 0,0-1 0 0 0,0 1 0 0 0,0-1 0 0 0,0 0-1 0 0,0 0 1 0 0,0 0 0 0 0,0 0 0 0 0,0 0 0 0 0,0 0 0 0 0,0 0-1 0 0,0-1 1 0 0,0 1 0 0 0,0-1 0 0 0,0 0 0 0 0,1 0 273 0 0,24-23-13399 0 0,-23 16 7372 0 0</inkml:trace>
  <inkml:trace contextRef="#ctx0" brushRef="#br0" timeOffset="255.212">1 525 10658 0 0,'0'0'2279'0'0,"0"0"-745"0"0,0 0-554 0 0,0 0-23 0 0,0 0 201 0 0,0 0 127 0 0,0 0 30 0 0,0 0-104 0 0,0 0-254 0 0,0 0-201 0 0,0 0-149 0 0,0 0-85 0 0,0 0-64 0 0,35 6-58 0 0,110 18-85 0 0,-57-25 40 0 0,-72-3-296 0 0,288-61-1333 0 0,-259 64-1907 0 0,-26 1-770 0 0,-17 0 3327 0 0,3 1-2998 0 0,-3 2-2341 0 0,1 0-1228 0 0</inkml:trace>
  <inkml:trace contextRef="#ctx0" brushRef="#br0" timeOffset="733.634">111 793 6073 0 0,'0'0'3709'0'0,"0"0"-1651"0"0,0 0-642 0 0,0 0 32 0 0,0 0 51 0 0,0 0-122 0 0,0 0-218 0 0,0 0-194 0 0,0 0-141 0 0,0 0-149 0 0,0 0-115 0 0,0 0-96 0 0,27-11-66 0 0,85-36-71 0 0,-50 32 138 0 0,58 12-101 0 0,-118 3-359 0 0,0 1-1 0 0,-1 0 1 0 0,1 0-1 0 0,0-1 1 0 0,0 1-1 0 0,-1 1 1 0 0,1-1-1 0 0,0 0 1 0 0,-1 0 0 0 0,1 1-1 0 0,-1-1 1 0 0,0 0-1 0 0,1 1 1 0 0,-1-1-1 0 0,0 1 1 0 0,0 0-1 0 0,0 0 1 0 0,0-1-1 0 0,0 1 1 0 0,0 0 0 0 0,-1 0-1 0 0,1 0 1 0 0,-1 0-1 0 0,1 0 1 0 0,-1 0-1 0 0,0-1 1 0 0,0 1-1 0 0,1 0 1 0 0,-1 0-1 0 0,-1 0 1 0 0,1 0 0 0 0,0 0-1 0 0,0 0 1 0 0,-1 0-1 0 0,1 0 1 0 0,-1 0-1 0 0,0 0 1 0 0,1 0-1 0 0,-1 0 1 0 0,0-1-1 0 0,0 1 1 0 0,0 0 0 0 0,0-1-1 0 0,-2 2-4 0 0,-81 86 310 0 0,-103 95 79 0 0,185-183-361 0 0,1 0 0 0 0,-1 1-1 0 0,1-1 1 0 0,-1 1 0 0 0,1-1 0 0 0,0 1 0 0 0,-1 0 0 0 0,1-1-1 0 0,0 1 1 0 0,0 0 0 0 0,0 0 0 0 0,1 0 0 0 0,-1 0 0 0 0,0 0 0 0 0,1 0-1 0 0,-1 0 1 0 0,1 0 0 0 0,-1 0 0 0 0,1 0 0 0 0,0 0 0 0 0,0 0-1 0 0,0 0 1 0 0,0 0 0 0 0,1 0 0 0 0,-1 1 0 0 0,0-1 0 0 0,1 0-1 0 0,0 0 1 0 0,-1 0 0 0 0,1 0 0 0 0,0-1 0 0 0,0 1 0 0 0,0 0-1 0 0,0 0 1 0 0,0 0 0 0 0,0-1 0 0 0,1 1 0 0 0,-1-1 0 0 0,1 1 0 0 0,-1-1-1 0 0,1 1 1 0 0,-1-1 0 0 0,1 0 0 0 0,0 0 0 0 0,0 0 0 0 0,-1 0-1 0 0,1 0 1 0 0,1 0-28 0 0,13 0 112 0 0,0-1-1 0 0,1 0 1 0 0,-1-1 0 0 0,0-1-1 0 0,1-1 1 0 0,-1 0 0 0 0,0-1-1 0 0,-1-1 1 0 0,1 0 0 0 0,-1-1-1 0 0,2-2-111 0 0,34-10-29 0 0,27-6-1341 0 0,-44 15-2172 0 0,6-3-8680 0 0,-30 9 2141 0 0</inkml:trace>
  <inkml:trace contextRef="#ctx0" brushRef="#br0" timeOffset="1435.811">787 974 13555 0 0,'0'0'1687'0'0,"0"0"-357"0"0,0 0-72 0 0,0 0 79 0 0,0 0 11 0 0,0 0-102 0 0,0 0-190 0 0,0 0-176 0 0,0 0-165 0 0,20-31-143 0 0,65-97-95 0 0,60-48 1070 0 0,-25 51-908 0 0,-76 95-695 0 0,-31 78-81 0 0,-19 146 45 0 0,6-191 90 0 0,0 0-1 0 0,0 0 1 0 0,0 0 0 0 0,1 0-1 0 0,-1 0 1 0 0,1 0 0 0 0,0-1-1 0 0,-1 1 1 0 0,1 0 0 0 0,1-1-1 0 0,-1 1 1 0 0,0 0 0 0 0,1-1-1 0 0,-1 1 1 0 0,1-1 0 0 0,0 0-1 0 0,0 0 1 0 0,0 0 0 0 0,0 0-1 0 0,0 0 1 0 0,0 0 0 0 0,1 0-1 0 0,-1 0 1 0 0,0-1 0 0 0,1 1-1 0 0,0-1 1 0 0,-1 0 0 0 0,1 0-1 0 0,0 0 1 0 0,-1 0 0 0 0,1 0-1 0 0,0-1 1 0 0,0 1 0 0 0,0-1-1 0 0,0 0 1 0 0,0 0 0 0 0,-1 0-1 0 0,1 0 1 0 0,0 0 0 0 0,0-1-1 0 0,0 1 1 0 0,0-1 0 0 0,0 0-1 0 0,-1 0 1 0 0,1 0 0 0 0,0 0-1 0 0,-1 0 1 0 0,1 0 0 0 0,-1-1-1 0 0,1 0 1 0 0,-1 1 0 0 0,0-1-1 0 0,1 0 1 0 0,-1 0 0 0 0,0-1 2 0 0,147-150-42 0 0,-30 9-130 0 0,-86 115 151 0 0,-32 28-3 0 0,-1 1-4 0 0,0 0-19 0 0,0 13-133 0 0,-11 111 335 0 0,8-105-200 0 0,0 0 0 0 0,0 1 0 0 0,2-1-1 0 0,1 1 1 0 0,0-1 0 0 0,1 1 0 0 0,4 17 45 0 0,32 26-3127 0 0,-17-49-714 0 0,2-7-3278 0 0,-13-6 887 0 0,-5 2-8 0 0</inkml:trace>
  <inkml:trace contextRef="#ctx0" brushRef="#br0" timeOffset="1868.317">1990 315 14259 0 0,'0'0'2397'0'0,"0"0"-638"0"0,0 0-351 0 0,0 0-183 0 0,0 0-275 0 0,0 0-282 0 0,0 0-242 0 0,0 0-150 0 0,0 0-46 0 0,0 0 4 0 0,0 0 18 0 0,0 0 35 0 0,0 0 25 0 0,-2 25-11 0 0,-6 83-30 0 0,19-32 147 0 0,-3-45-354 0 0,2-1 0 0 0,1 0-1 0 0,2-1 1 0 0,0 0-1 0 0,2-1 1 0 0,5 5-64 0 0,14 40 5 0 0,2-6 2 0 0,-16-22-156 0 0,-5-61 662 0 0,52-146 64 0 0,-13 48-466 0 0,53-112-95 0 0,-69 155-1427 0 0,-19 60-3000 0 0,-4 10-3267 0 0,-9 1 1559 0 0,-2 0-1397 0 0</inkml:trace>
  <inkml:trace contextRef="#ctx0" brushRef="#br0" timeOffset="2357.521">2703 94 8722 0 0,'0'0'2528'0'0,"0"0"-395"0"0,0 0-289 0 0,0 0-174 0 0,0 0-192 0 0,0 0-190 0 0,0 0-209 0 0,0 0-187 0 0,0 0-169 0 0,0 0-164 0 0,0 0-82 0 0,0 0-65 0 0,1-8-48 0 0,5-22-30 0 0,36-2 678 0 0,-28 27-901 0 0,1 1-1 0 0,-1 0 1 0 0,1 0 0 0 0,0 2 0 0 0,0 0 0 0 0,1 0 0 0 0,-1 2-1 0 0,0 0 1 0 0,13 1-111 0 0,-26 0 0 0 0,0-1-1 0 0,-1 1 0 0 0,1-1 1 0 0,-1 1-1 0 0,1-1 0 0 0,-1 1 1 0 0,1 0-1 0 0,-1 0 0 0 0,1 0 1 0 0,-1 0-1 0 0,0 0 0 0 0,1 0 1 0 0,-1 0-1 0 0,0 1 0 0 0,0-1 1 0 0,0 0-1 0 0,0 1 0 0 0,0-1 1 0 0,0 0-1 0 0,0 1 0 0 0,-1-1 1 0 0,1 1-1 0 0,0 0 0 0 0,-1-1 1 0 0,1 1-1 0 0,-1-1 0 0 0,0 1 1 0 0,1 0-1 0 0,-1-1 0 0 0,0 1 1 0 0,0 0-1 0 0,0 0 0 0 0,0-1 1 0 0,0 1-1 0 0,-1 0 0 0 0,1-1 1 0 0,0 1-1 0 0,-1-1 0 0 0,0 3 1 0 0,-25 63-2 0 0,-103 135 45 0 0,122-128 20 0 0,9-72-48 0 0,0 0 1 0 0,0 0 0 0 0,0 0-1 0 0,0 0 1 0 0,0 0 0 0 0,1 0 0 0 0,-1-1-1 0 0,1 1 1 0 0,-1-1 0 0 0,1 0-1 0 0,-1 1 1 0 0,1-1 0 0 0,0-1-1 0 0,0 1 1 0 0,0 0 0 0 0,-1-1 0 0 0,1 1-1 0 0,0-1 1 0 0,0 0 0 0 0,0 0-1 0 0,0 0 1 0 0,0 0 0 0 0,0 0-1 0 0,0-1 1 0 0,-1 1 0 0 0,2-1-16 0 0,5 0 49 0 0,114-38-377 0 0,-87 28-1303 0 0,-5 2-3103 0 0,-12 2-4264 0 0,-14 4-2358 0 0</inkml:trace>
  <inkml:trace contextRef="#ctx0" brushRef="#br0" timeOffset="8823.933">1968 50 0 0 0,'0'0'672'0'0,"0"0"512"0"0,0 0 123 0 0,0 0-21 0 0,0 0-8 0 0,0 0-17 0 0,0 0-34 0 0,0 0-52 0 0,-2 0-371 0 0,-3 0 9229 0 0,30 29-5572 0 0,46-14-3027 0 0,-66-15-1218 0 0,177 7 1128 0 0,-108 0-1164 0 0,-6 8 4 0 0,-57-7-80 0 0,47 3 45 0 0,-58-11-182 0 0,0 0 36 0 0,0 0 9 0 0,0 0 14 0 0,0 0 18 0 0,0 0-16 0 0,0 0 14 0 0,0 0-1 0 0,0 0-1 0 0,0 0-3 0 0,0 0-9 0 0,0 0 6 0 0,0 0 8 0 0,0 0-10 0 0,0 0-13 0 0,0 0-7 0 0,0 0-13 0 0,0 0 9 0 0,0 0 10 0 0,0 0-14 0 0,0 0-22 0 0,0 0 16 0 0,0 0 1 0 0,0 0 18 0 0,0 0 15 0 0,0 0-37 0 0,0 0-11 0 0,0 0 4 0 0,0 0 16 0 0,0 0 5 0 0,0 0 1 0 0,0 0-20 0 0,0 0-4 0 0,-4-3-4206 0 0,2 2-633 0 0,1 0-3761 0 0,1-2-2428 0 0</inkml:trace>
</inkml:ink>
</file>

<file path=ppt/ink/ink8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15.03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247 264 5137 0 0,'0'0'1482'0'0,"0"0"87"0"0,0 0 122 0 0,0 0 146 0 0,0 0 47 0 0,0 0-109 0 0,0 0-254 0 0,0 0-334 0 0,0 0-303 0 0,0 0-263 0 0,0 0-185 0 0,-3-2-90 0 0,4 2-324 0 0,-1 1 0 0 0,0-1 0 0 0,0 0 0 0 0,0 1 0 0 0,0-1 0 0 0,1 1 0 0 0,-1-1 0 0 0,0 1 0 0 0,0-1 0 0 0,0 0 0 0 0,0 1 0 0 0,0-1 0 0 0,0 1 0 0 0,0-1 0 0 0,0 1 0 0 0,0-1 0 0 0,-1 0 1 0 0,1 1-1 0 0,0-1 0 0 0,0 1 0 0 0,0-1 0 0 0,0 0 0 0 0,-1 1 0 0 0,1-1 0 0 0,0 1 0 0 0,0-1 0 0 0,-1 0 0 0 0,1 1 0 0 0,0-1 0 0 0,0 0 0 0 0,-1 0 0 0 0,1 1 0 0 0,0-1 0 0 0,-1 0 0 0 0,1 0 0 0 0,-1 1 0 0 0,1-1 0 0 0,0 0 0 0 0,-1 0 1 0 0,1 0-1 0 0,-1 0 0 0 0,1 0 0 0 0,0 1 0 0 0,-1-1 0 0 0,1 0 0 0 0,-1 0 0 0 0,1 0 0 0 0,-1 0 0 0 0,1 0 0 0 0,0 0 0 0 0,-1 0 0 0 0,1-1 0 0 0,-1 1 0 0 0,1 0 0 0 0,-1 0 0 0 0,1 0-22 0 0,0 12 97 0 0,0 112 1016 0 0,-5 1 1 0 0,-8 21-1114 0 0,-57 193 363 0 0,6-192-526 0 0,63-146 155 0 0,0 0 1 0 0,1 0-1 0 0,-1 0 1 0 0,-1 0-1 0 0,1 0 0 0 0,0 0 1 0 0,0 0-1 0 0,0 0 1 0 0,0 0-1 0 0,-1 0 1 0 0,1-1-1 0 0,0 1 1 0 0,-1-1-1 0 0,1 1 0 0 0,0-1 1 0 0,-1 1-1 0 0,1-1 1 0 0,-1 0-1 0 0,1 0 1 0 0,-1 0-1 0 0,1 0 1 0 0,-1 0-1 0 0,1 0 0 0 0,0 0 1 0 0,-1 0-1 0 0,1 0 1 0 0,-1-1-1 0 0,1 1 1 0 0,-1 0-1 0 0,1-1 1 0 0,0 1-1 0 0,-1-1 0 0 0,1 0 1 0 0,0 0-1 0 0,0 1 1 0 0,-1-1-1 0 0,1 0 1 0 0,0 0-1 0 0,0 0 1 0 0,0 0-1 0 0,0 0 0 0 0,0 0 1 0 0,0 0-1 0 0,0-1 1 0 0,1 1-1 0 0,-1 0 1 0 0,0 0-1 0 0,1-1 1 0 0,-1 1-1 0 0,1-1 0 0 0,-1 0 8 0 0,-4-11-51 0 0,2 0-1 0 0,-1 0 0 0 0,2 0 0 0 0,-1 0 0 0 0,2-1 1 0 0,0 1-1 0 0,0 0 0 0 0,2-1 0 0 0,0-11 52 0 0,0-12-40 0 0,5-17 38 0 0,3-1 1 0 0,1 1-1 0 0,3 1 1 0 0,3 0-1 0 0,1 1 1 0 0,3 0-1 0 0,3 2 1 0 0,1 0-1 0 0,11-13 2 0 0,-16 24 41 0 0,2 1-1 0 0,1 0 1 0 0,2 2-1 0 0,2 1 1 0 0,1 1-1 0 0,2 1 0 0 0,0 2 1 0 0,3 0-1 0 0,2 1-40 0 0,-27 24 23 0 0,0 0 0 0 0,0 1-1 0 0,0 0 1 0 0,0 0 0 0 0,1 1-1 0 0,0 0 1 0 0,0 0 0 0 0,0 1-1 0 0,0 0 1 0 0,0 0 0 0 0,1 1-1 0 0,-1 0 1 0 0,1 1 0 0 0,0-1-1 0 0,6 1-22 0 0,-13 2 6 0 0,1 0-1 0 0,-1 0 1 0 0,0 0-1 0 0,0 0 0 0 0,-1 0 1 0 0,1 0-1 0 0,0 0 1 0 0,0 1-1 0 0,0-1 0 0 0,-1 1 1 0 0,1-1-1 0 0,-1 1 1 0 0,1 0-1 0 0,-1-1 0 0 0,0 1 1 0 0,0 0-1 0 0,0 0 1 0 0,0 0-1 0 0,0 0 0 0 0,0 0 1 0 0,0 0-1 0 0,0 0 0 0 0,-1 1 1 0 0,1-1-1 0 0,-1 0 1 0 0,0 0-1 0 0,0 0 0 0 0,0 1 1 0 0,0-1-1 0 0,0 0-5 0 0,-1 75 191 0 0,-3-55-145 0 0,-1 0 1 0 0,-2-1 0 0 0,0 0-1 0 0,-1 0 1 0 0,-1 0 0 0 0,-1-1 0 0 0,-1-1-1 0 0,-6 9-46 0 0,11-18 15 0 0,-29 42 52 0 0,-2-1 0 0 0,-2-3-1 0 0,-3-1 1 0 0,-1-2 0 0 0,-7 3-67 0 0,14-13 10 0 0,33-32-9 0 0,1-2-3 0 0,0 0 0 0 0,1 0 1 0 0,-1 0-1 0 0,1 0 1 0 0,-1 0-1 0 0,1 0 0 0 0,-1 1 1 0 0,1-1-1 0 0,0 0 0 0 0,-1 1 1 0 0,1-1-1 0 0,0 1 1 0 0,0 0-1 0 0,0-1 0 0 0,0 1 1 0 0,1 0-1 0 0,-1-1 1 0 0,0 1-1 0 0,1 0 0 0 0,-1 0 1 0 0,1 0-1 0 0,0 0 1 0 0,-1-1-1 0 0,1 1 0 0 0,0 0 1 0 0,0 0-1 0 0,0 0 0 0 0,0 0 1 0 0,1 0-1 0 0,-1 0 1 0 0,0-1-1 0 0,1 1 0 0 0,-1 0 1 0 0,1 0-1 0 0,0 0 1 0 0,0-1-1 0 0,0 2 2 0 0,42 52 63 0 0,36 33 317 0 0,-25-22 69 0 0,-21-18-42 0 0,-21-26-235 0 0,8-14-2117 0 0,10-16-14609 0 0,-25 4 8630 0 0</inkml:trace>
  <inkml:trace contextRef="#ctx0" brushRef="#br0" timeOffset="247.965">731 691 10090 0 0,'0'0'1319'0'0,"0"0"-68"0"0,0 0 8 0 0,0 0 77 0 0,0 0-23 0 0,0 0-148 0 0,0 0-186 0 0,-17 36-215 0 0,-50 111-228 0 0,50-76-22 0 0,18-60-405 0 0,0-8-59 0 0,-1 1-1 0 0,1-1 1 0 0,-1 0-1 0 0,1 0 1 0 0,0 1-1 0 0,0-1 1 0 0,0 0-1 0 0,0 0 1 0 0,1 0-1 0 0,0 0 1 0 0,-1 0-1 0 0,1 0 1 0 0,0-1-1 0 0,0 1 1 0 0,0-1-1 0 0,1 1 1 0 0,-1-1-1 0 0,1 0 1 0 0,-1 1-1 0 0,1-1 1 0 0,0-1-1 0 0,-1 1 1 0 0,1 0-1 0 0,0-1 1 0 0,0 1-1 0 0,1-1 1 0 0,-1 0-1 0 0,0 0 1 0 0,0 0-1 0 0,0-1 1 0 0,1 1-1 0 0,-1-1 1 0 0,0 0-1 0 0,2 1-49 0 0,3-1 113 0 0,-1 1-1 0 0,1-1 1 0 0,0 0-1 0 0,-1-1 1 0 0,1 0 0 0 0,0 0-1 0 0,-1 0 1 0 0,1-1-1 0 0,-1 0 1 0 0,0-1 0 0 0,1 0-1 0 0,-1 0 1 0 0,0 0-1 0 0,-1-1 1 0 0,1 0 0 0 0,-1 0-1 0 0,1-1 1 0 0,-1 0-1 0 0,-1 0 1 0 0,1 0 0 0 0,-1-1-1 0 0,0 0 1 0 0,0 0-1 0 0,0 0 1 0 0,-1 0 0 0 0,0-1-1 0 0,0 0 1 0 0,0-2-113 0 0,0 4 4 0 0,-1-1-1 0 0,0-1 1 0 0,0 1 0 0 0,0 0 0 0 0,-1-1-1 0 0,0 1 1 0 0,0-1 0 0 0,-1 0 0 0 0,0 0-1 0 0,0 1 1 0 0,0-1 0 0 0,-1 0 0 0 0,0 0 0 0 0,0 0-1 0 0,-1 0 1 0 0,0 0 0 0 0,0 0 0 0 0,-1 1-1 0 0,1-1 1 0 0,-1 0 0 0 0,-1 1 0 0 0,0 0 0 0 0,1-1-1 0 0,-2 1 1 0 0,1 0 0 0 0,-1 0 0 0 0,0 1-1 0 0,0-1 1 0 0,-2-1-4 0 0,-74-32-2870 0 0,51 35-1584 0 0,-1 3-5029 0 0,22 1 710 0 0</inkml:trace>
  <inkml:trace contextRef="#ctx0" brushRef="#br0" timeOffset="556.428">1255 110 17292 0 0,'0'0'1768'0'0,"0"0"-264"0"0,0 0-237 0 0,0 0-162 0 0,0 0-207 0 0,0 0-203 0 0,0 0-169 0 0,0 0-142 0 0,0 0-122 0 0,0 0-51 0 0,0 0-9 0 0,0 0-45 0 0,0 0-9 0 0,-3 37-19 0 0,-10 120-37 0 0,10 50 163 0 0,11 293-1178 0 0,-8-492-467 0 0,0 1 3331 0 0,0-4-3457 0 0,-2-3-4196 0 0,0-3-6029 0 0,-2 1 4187 0 0</inkml:trace>
  <inkml:trace contextRef="#ctx0" brushRef="#br0" timeOffset="1420.973">900 750 12403 0 0,'0'0'1265'0'0,"0"0"-293"0"0,0 0-102 0 0,0 0 48 0 0,0 0 56 0 0,0 0-71 0 0,0 0-113 0 0,0 0-133 0 0,0 0-158 0 0,0 0-148 0 0,37-8-110 0 0,118-28-66 0 0,10-5 63 0 0,87-17-3850 0 0,-11 22-9331 0 0,-220 35 13386 0 0,-21 1 730 0 0,0 0 590 0 0,0 1 2473 0 0,-11 6-2776 0 0,-66 37 3802 0 0,-30 40-2950 0 0,-19 45-792 0 0,120-121-1497 0 0,0 0 0 0 0,0 1 0 0 0,0 0 0 0 0,1 0 0 0 0,1 0-1 0 0,0 0 1 0 0,0 1 0 0 0,0-1 0 0 0,2 1 0 0 0,-1 0 0 0 0,1 0 0 0 0,0 1 0 0 0,1 1-23 0 0,1-11 0 0 0,0 1 1 0 0,1-1 0 0 0,-1 1-1 0 0,1-1 1 0 0,-1 1 0 0 0,1-1-1 0 0,0 0 1 0 0,-1 1 0 0 0,1-1-1 0 0,0 0 1 0 0,0 1 0 0 0,0-1-1 0 0,0 0 1 0 0,0 0 0 0 0,0 0-1 0 0,0 0 1 0 0,0 0 0 0 0,1 0-1 0 0,-1 0 1 0 0,0 0 0 0 0,0-1-1 0 0,1 1 1 0 0,-1 0 0 0 0,1-1-1 0 0,-1 1 1 0 0,1-1 0 0 0,-1 1-1 0 0,1-1 1 0 0,-1 0 0 0 0,1 0-1 0 0,-1 1 1 0 0,1-1 0 0 0,-1 0-1 0 0,1 0 1 0 0,-1-1 0 0 0,1 1-1 0 0,-1 0 1 0 0,1-1-1 0 0,61-15 251 0 0,-20-13-115 0 0,-2-3 0 0 0,0-1 0 0 0,-3-1 0 0 0,33-39-136 0 0,-31 43-47 0 0,-33 75-86 0 0,-9-15 150 0 0,1-23-24 0 0,0-1 0 0 0,0 1 0 0 0,1-1 0 0 0,0 1 0 0 0,0-1 0 0 0,0 1 0 0 0,1-1 0 0 0,0 0 0 0 0,0 1 0 0 0,1-1 0 0 0,0 0 0 0 0,0 0 0 0 0,0 0 0 0 0,1 0 0 0 0,-1 0 0 0 0,1 0 0 0 0,1 0 0 0 0,-1-1 0 0 0,2 1 7 0 0,-3-4-3 0 0,1 1-3 0 0,0 0 0 0 0,0 0-1 0 0,0-1 1 0 0,0 1 0 0 0,1-1 0 0 0,-1 0 0 0 0,1 0-1 0 0,-1 0 1 0 0,1 0 0 0 0,0-1 0 0 0,0 1 0 0 0,0-1-1 0 0,0 0 1 0 0,0 0 0 0 0,0-1 0 0 0,0 1 0 0 0,3-1 6 0 0,64-15 66 0 0,-52 2-15 0 0,0-1-1 0 0,-2-1 0 0 0,1-1 1 0 0,-2 0-1 0 0,0-2 0 0 0,-1 1 0 0 0,0-2-50 0 0,84-111 449 0 0,-70 81-402 0 0,-3-1 1 0 0,-1-1 0 0 0,-3-2 0 0 0,-2 0 0 0 0,-2-1-1 0 0,-3-1 1 0 0,8-53-48 0 0,-8-61-21 0 0,-31 117 194 0 0,16 51-164 0 0,-1 1-1 0 0,1-1 1 0 0,-1 0-1 0 0,0 0 0 0 0,1 0 1 0 0,-1 0-1 0 0,0 0 1 0 0,0 1-1 0 0,1-1 0 0 0,-1 0 1 0 0,0 0-1 0 0,0 1 1 0 0,0-1-1 0 0,0 1 0 0 0,0-1 1 0 0,0 1-1 0 0,0-1 1 0 0,0 1-1 0 0,0 0 0 0 0,0-1 1 0 0,0 1-1 0 0,0 0 1 0 0,0 0-1 0 0,-1 0 0 0 0,1 0 1 0 0,0 0-1 0 0,0 0 1 0 0,0 0-1 0 0,0 0 0 0 0,0 0 1 0 0,0 1-1 0 0,0-1 1 0 0,0 0-1 0 0,0 1 0 0 0,0-1 1 0 0,0 1-1 0 0,0-1 0 0 0,0 1 1 0 0,0-1-1 0 0,0 1 1 0 0,0 0-1 0 0,0-1 0 0 0,1 1 1 0 0,-1 0-1 0 0,0 0 1 0 0,0 0-1 0 0,0 0-8 0 0,-10 14 11 0 0,1 0-1 0 0,0 0 1 0 0,1 1 0 0 0,1 1-1 0 0,0-1 1 0 0,1 1 0 0 0,1 0-1 0 0,1 1 1 0 0,0 0 0 0 0,1-1-1 0 0,-1 15-10 0 0,-6 36 105 0 0,3 0-1 0 0,3 1 1 0 0,4 52-105 0 0,4-93 8 0 0,2 0 1 0 0,0 0-1 0 0,2-1 1 0 0,1 0 0 0 0,2 0-1 0 0,4 10-8 0 0,-8-21 1 0 0,72 145-34 0 0,-52-87-378 0 0,-24-77-3746 0 0,-37-43-12576 0 0,31 40 12252 0 0</inkml:trace>
  <inkml:trace contextRef="#ctx0" brushRef="#br0" timeOffset="1670.349">1963 548 14899 0 0,'0'0'1318'0'0,"0"0"-305"0"0,0 0-60 0 0,0 0 153 0 0,0 0 116 0 0,0 0-36 0 0,0 0-186 0 0,0 0-203 0 0,0 0-149 0 0,0 0-125 0 0,35 7-79 0 0,113 23-52 0 0,39-1 643 0 0,-105-21-855 0 0,141 31-2435 0 0,-197-31-427 0 0,-15-4-530 0 0,0-1-3862 0 0,-6-2-4267 0 0</inkml:trace>
  <inkml:trace contextRef="#ctx0" brushRef="#br0" timeOffset="1971.975">2746 809 14643 0 0,'0'0'1615'0'0,"0"0"-288"0"0,0 0-57 0 0,0 0-50 0 0,0 0-186 0 0,0 0-268 0 0,0 0-243 0 0,0 0-188 0 0,-4 32-144 0 0,-14 97-102 0 0,15-84-46 0 0,16-31-745 0 0,6-36-5649 0 0,-12-55-6636 0 0,-5-1 8349 0 0,-32-156 10518 0 0,-3 43 8342 0 0,31 181-13549 0 0,-1 0-1171 0 0,4 18-740 0 0,16 41-3548 0 0,24 15-7249 0 0,-33-55 11439 0 0,3-2 596 0 0</inkml:trace>
  <inkml:trace contextRef="#ctx0" brushRef="#br0" timeOffset="2217.196">2879 570 0 0 0,'0'0'2907'0'0,"0"0"518"0"0,0 0-99 0 0,0 0-456 0 0,0 0-429 0 0,0 0-430 0 0,0 0-391 0 0,0 0-361 0 0,0 0-334 0 0,0 0-266 0 0,0 0-204 0 0,-4 31-159 0 0,-14 98-113 0 0,4-28-14 0 0,13-97-168 0 0,0 0-1 0 0,1 1 1 0 0,0-1 0 0 0,0 0-1 0 0,0 0 1 0 0,1 0 0 0 0,-1 0-1 0 0,1 0 1 0 0,0 0-1 0 0,0 0 1 0 0,1 0 0 0 0,-1 0-1 0 0,1 0 1 0 0,0-1 0 0 0,-1 1-1 0 0,2-1 1 0 0,-1 1-1 0 0,0-1 1 0 0,1 0 0 0 0,0 1-1 0 0,-1-1 1 0 0,1-1 0 0 0,0 1-1 0 0,1 0 1 0 0,-1-1-1 0 0,0 0 1 0 0,1 1 0 0 0,-1-1-1 0 0,1-1 1 0 0,0 1 0 0 0,0 0-1 0 0,0-1 1 0 0,0 0 0 0 0,0 0-1 0 0,0 0 1 0 0,1 0-1 0 0,4 0 87 0 0,-1 0 0 0 0,1 0 0 0 0,-1-1 0 0 0,1 0 1 0 0,-1-1-1 0 0,1 0 0 0 0,-1 0 0 0 0,0-1 0 0 0,1 0 0 0 0,-1 0 1 0 0,0-1-1 0 0,0 0 0 0 0,0 0 0 0 0,0-1-87 0 0,1 1 137 0 0,0-1 0 0 0,0 0 0 0 0,0-1 1 0 0,-1 1-1 0 0,1-1 0 0 0,-1-1 0 0 0,0 0 0 0 0,-1 0 0 0 0,0 0 0 0 0,0-1 1 0 0,0 0-1 0 0,-1-1 0 0 0,0 1 0 0 0,0-1 0 0 0,-1 0 0 0 0,0-1 0 0 0,0 1 0 0 0,-1-1 1 0 0,0 0-1 0 0,-1 0 0 0 0,0 0 0 0 0,0-1 0 0 0,-1 1 0 0 0,0-1 0 0 0,-1 1 1 0 0,0-1-1 0 0,0 0 0 0 0,-1 0 0 0 0,-1-7-137 0 0,-1 12-7 0 0,-1 0 1 0 0,0 0-1 0 0,0 1 0 0 0,0-1 1 0 0,0 1-1 0 0,-1-1 1 0 0,0 1-1 0 0,0 0 0 0 0,0 0 1 0 0,0 1-1 0 0,-1-1 0 0 0,1 1 1 0 0,-1 0-1 0 0,0 0 0 0 0,0 1 1 0 0,0-1-1 0 0,0 1 1 0 0,0 0-1 0 0,-1 0 0 0 0,1 1 1 0 0,-1 0-1 0 0,-3-1 7 0 0,4 1-289 0 0,0 0 1 0 0,-1 1-1 0 0,1-1 0 0 0,0 1 1 0 0,0 0-1 0 0,-1 0 0 0 0,1 1 1 0 0,0-1-1 0 0,0 1 1 0 0,-1 1-1 0 0,1-1 0 0 0,0 1 1 0 0,0-1-1 0 0,0 1 0 0 0,0 1 289 0 0,-27 23-7147 0 0,18-13-221 0 0,-1-4-1407 0 0</inkml:trace>
  <inkml:trace contextRef="#ctx0" brushRef="#br0" timeOffset="2619.689">3303 857 18316 0 0,'0'0'1418'0'0,"0"0"-253"0"0,0 0 39 0 0,0 0-47 0 0,0 0-149 0 0,0 0-196 0 0,0 0-200 0 0,0 0-129 0 0,0 0-130 0 0,0 0-121 0 0,0 0-81 0 0,0 0-47 0 0,3-5-36 0 0,6-17-25 0 0,-4 9-41 0 0,0 1 1 0 0,0-1 0 0 0,1 1-1 0 0,1 0 1 0 0,0 1 0 0 0,1 0-1 0 0,0 0 1 0 0,0 0 0 0 0,1 1-1 0 0,4-2-2 0 0,-12 11-28 0 0,0 0 0 0 0,0 0 0 0 0,0 0 0 0 0,0 0 0 0 0,0 0 0 0 0,1 1 0 0 0,-1-1 0 0 0,0 0 0 0 0,0 1 0 0 0,1-1 0 0 0,-1 1 0 0 0,0-1 0 0 0,1 1 0 0 0,-1 0 0 0 0,1-1 0 0 0,-1 1 0 0 0,1 0 0 0 0,-1 0 0 0 0,0 0 0 0 0,1 0 0 0 0,-1 0 0 0 0,1 1 0 0 0,-1-1 0 0 0,1 0 0 0 0,-1 1 0 0 0,0-1 0 0 0,1 1 0 0 0,-1-1 0 0 0,0 1 0 0 0,1-1 0 0 0,-1 1 0 0 0,0 0 0 0 0,1 0 28 0 0,28 44-356 0 0,1-1 346 0 0,-28-41 55 0 0,1 1 0 0 0,0 0 1 0 0,-1-1-1 0 0,1 0 1 0 0,0 0-1 0 0,0 0 0 0 0,1 0 1 0 0,-1-1-1 0 0,1 1 1 0 0,-1-1-1 0 0,1 0 0 0 0,0-1 1 0 0,0 1-1 0 0,0-1 1 0 0,0 0-1 0 0,0 0 0 0 0,0 0 1 0 0,0-1-1 0 0,0 0 1 0 0,0 0-1 0 0,0 0 0 0 0,5-1-45 0 0,-2 0 92 0 0,1 0 0 0 0,-1-1 0 0 0,0 0-1 0 0,1 0 1 0 0,-1-1 0 0 0,0 0-1 0 0,-1 0 1 0 0,1-1 0 0 0,-1 0-1 0 0,1 0 1 0 0,-1-1 0 0 0,0 0 0 0 0,-1 0-1 0 0,1-1 1 0 0,-1 0 0 0 0,0 0-1 0 0,2-3-91 0 0,-5 5-31 0 0,1-1-1 0 0,-1 1 0 0 0,0-1 0 0 0,0 0 0 0 0,-1 1 0 0 0,1-2 0 0 0,-1 1 0 0 0,0 0 1 0 0,0 0-1 0 0,-1-1 0 0 0,0 1 0 0 0,0 0 0 0 0,0-1 0 0 0,0-4 32 0 0,0-9-3502 0 0,0 0-3305 0 0,-1 13-5544 0 0</inkml:trace>
  <inkml:trace contextRef="#ctx0" brushRef="#br0" timeOffset="3522.901">4123 780 6041 0 0,'0'0'2483'0'0,"0"0"-199"0"0,0 0-145 0 0,0 0-173 0 0,0 0-323 0 0,0 0-350 0 0,0 0-227 0 0,0 0-159 0 0,0 0-139 0 0,-30 5-125 0 0,-95 20-87 0 0,62 6 162 0 0,52-22-531 0 0,-2 3-19 0 0,1-1-1 0 0,0 1 1 0 0,1 1-1 0 0,0 0 1 0 0,1 1-1 0 0,0 0 0 0 0,-6 14-167 0 0,15-26 8 0 0,-1 1 0 0 0,1-1 0 0 0,0 1 0 0 0,0 0 0 0 0,0-1-1 0 0,0 1 1 0 0,0 0 0 0 0,1 0 0 0 0,-1 0 0 0 0,1-1-1 0 0,0 1 1 0 0,-1 0 0 0 0,1 0 0 0 0,1 0 0 0 0,-1 0 0 0 0,0-1-1 0 0,1 1 1 0 0,-1 0 0 0 0,1 0 0 0 0,0 0 0 0 0,0-1-1 0 0,0 1 1 0 0,0 0 0 0 0,1-1 0 0 0,-1 1 0 0 0,1-1 0 0 0,-1 0-1 0 0,1 1 1 0 0,1 0-8 0 0,7-1 76 0 0,0-1-1 0 0,0 0 0 0 0,0-1 1 0 0,0 0-1 0 0,0-1 1 0 0,0 0-1 0 0,0 0 1 0 0,-1-1-1 0 0,1 0 1 0 0,0-1-1 0 0,-1 0 0 0 0,1 0 1 0 0,-1-1-1 0 0,0 0 1 0 0,0-1-1 0 0,-1 0 1 0 0,1-1-1 0 0,-1 1 1 0 0,0-2-1 0 0,-1 1 0 0 0,1-1 1 0 0,-1 0-1 0 0,-1 0 1 0 0,3-4-76 0 0,20-13 158 0 0,96-92 178 0 0,-100 97-342 0 0,-16 48-311 0 0,-10-16 312 0 0,1 1 1 0 0,1-1-1 0 0,0 0 1 0 0,0 1-1 0 0,2-1 1 0 0,0 0-1 0 0,0 0 0 0 0,1-1 1 0 0,0 1-1 0 0,1-1 1 0 0,1 0-1 0 0,3 5 5 0 0,-4-13 10 0 0,0-1-1 0 0,0 0 0 0 0,0 1 1 0 0,1-2-1 0 0,0 1 1 0 0,0-1-1 0 0,-1 1 1 0 0,1-2-1 0 0,0 1 0 0 0,1-1 1 0 0,-1 0-1 0 0,0 0 1 0 0,0 0-1 0 0,1-1 1 0 0,-1 0-1 0 0,0 0 0 0 0,0-1 1 0 0,0 0-1 0 0,1 0 1 0 0,-1 0-1 0 0,0-1 1 0 0,0 0-1 0 0,0 0 0 0 0,-1 0 1 0 0,1-1-1 0 0,0 0 1 0 0,-1 0-1 0 0,0 0 1 0 0,0-1-1 0 0,4-3-9 0 0,29-25 180 0 0,-2-3 0 0 0,-1 0 0 0 0,-2-3 0 0 0,-1 0 0 0 0,13-25-180 0 0,-33 47 37 0 0,3-8-34 0 0,-2 0-1 0 0,0 0 1 0 0,-2-2-1 0 0,-1 1 1 0 0,-1-2-1 0 0,-1 1 1 0 0,-1-1-1 0 0,-2 0 1 0 0,0 0-1 0 0,-2-1 1 0 0,-1 1-1 0 0,-1-1 1 0 0,-2 0-1 0 0,0 1 1 0 0,-4-13-3 0 0,4 26-56 0 0,-1 0 1 0 0,0 0 0 0 0,-1 0-1 0 0,0 1 1 0 0,-1-1-1 0 0,-1 1 1 0 0,0 0 0 0 0,-1 0-1 0 0,0 0 1 0 0,-1 1-1 0 0,0 0 1 0 0,-1 1 0 0 0,-6-8 55 0 0,11 17-11 0 0,1 0 0 0 0,-1 0 0 0 0,0 0 0 0 0,0 1 1 0 0,1-1-1 0 0,-1 1 0 0 0,0-1 0 0 0,-1 1 0 0 0,1 0 1 0 0,0 0-1 0 0,0 1 0 0 0,0-1 0 0 0,0 1 0 0 0,-1-1 0 0 0,1 1 1 0 0,0 0-1 0 0,-1 0 0 0 0,1 1 0 0 0,0-1 0 0 0,0 1 1 0 0,0-1-1 0 0,-1 1 0 0 0,1 0 0 0 0,0 0 0 0 0,0 0 0 0 0,0 1 1 0 0,0-1-1 0 0,0 1 0 0 0,1 0 0 0 0,-1 0 0 0 0,0 0 1 0 0,1 0-1 0 0,-2 2 11 0 0,-72 83-178 0 0,63-63 190 0 0,2-1 0 0 0,1 2 0 0 0,1-1 0 0 0,1 1-1 0 0,1 1 1 0 0,1-1 0 0 0,1 1 0 0 0,1 0 0 0 0,2 0 0 0 0,1 0 0 0 0,0 1 0 0 0,2-1 0 0 0,1 0 0 0 0,2 0-12 0 0,-2-7 24 0 0,2 0 0 0 0,0-1 0 0 0,1 1 1 0 0,0-1-1 0 0,2 0 0 0 0,0-1 0 0 0,1 0 0 0 0,1 0 1 0 0,1-1-1 0 0,0 0 0 0 0,1 0 0 0 0,0-1 1 0 0,2-1-1 0 0,2 3-24 0 0,15 12 15 0 0,2 0 0 0 0,1-2 0 0 0,2-2 0 0 0,0-1 0 0 0,27 14-15 0 0,9-10-1133 0 0,-47-24-3215 0 0,1-3-5817 0 0,-14-1-793 0 0</inkml:trace>
</inkml:ink>
</file>

<file path=ppt/ink/ink8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22.2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1 428 0 0 0,'0'0'950'0'0,"0"0"327"0"0,0 0 317 0 0,0 0 260 0 0,0 0 174 0 0,0 0-13 0 0,0 0-193 0 0,0 0-274 0 0,0 0-298 0 0,0 0-281 0 0,0 0-194 0 0,0 0-105 0 0,33-29-40 0 0,98-94-32 0 0,-91 72-45 0 0,-30 28-69 0 0,-1 0 0 0 0,0 0 0 0 0,-2-1 0 0 0,-1 0 0 0 0,-1 0 0 0 0,-2-1 0 0 0,0 1 0 0 0,-1-10-484 0 0,16 369 1967 0 0,-2 150-1027 0 0,-18-431-820 0 0,-2-1-1 0 0,-3-1 1 0 0,-11 48-120 0 0,-14-6 155 0 0,26-80-142 0 0,0 0 0 0 0,-1-1 0 0 0,-1 1 0 0 0,0-2 1 0 0,0 1-1 0 0,-2-1 0 0 0,1 0 0 0 0,-1-1 1 0 0,-1-1-1 0 0,0 1 0 0 0,-1-1 0 0 0,-12 7-13 0 0,-15 2-229 0 0,38-19 55 0 0,1 0-138 0 0,50-85-4201 0 0,92-117-3219 0 0,-64 59-2611 0 0,-60 113 7662 0 0</inkml:trace>
  <inkml:trace contextRef="#ctx0" brushRef="#br0" timeOffset="345.289">621 395 2288 0 0,'0'0'3588'0'0,"0"0"-498"0"0,0 0-572 0 0,0 0-583 0 0,0 0-483 0 0,0 0-360 0 0,0 0-219 0 0,0 0-55 0 0,0 0-72 0 0,0 0-106 0 0,-34 29-80 0 0,-110 92-70 0 0,50-28 327 0 0,-23 57 657 0 0,116-148-1440 0 0,-1 0 0 0 0,1 0 0 0 0,-1 0 0 0 0,1 0 1 0 0,0 0-1 0 0,0 0 0 0 0,0 0 0 0 0,0 1 0 0 0,0-1 0 0 0,0 0 0 0 0,1 1 1 0 0,-1-1-1 0 0,1 0 0 0 0,0 1 0 0 0,0-1 0 0 0,-1 1 0 0 0,2-1 0 0 0,-1 0 1 0 0,0 1-1 0 0,0-1 0 0 0,1 1 0 0 0,-1-1 0 0 0,1 0 0 0 0,0 1 0 0 0,0-1 1 0 0,0 0-1 0 0,0 0 0 0 0,0 0 0 0 0,0 0 0 0 0,0 0 0 0 0,1 0 0 0 0,-1 0 1 0 0,1 0-1 0 0,-1 0 0 0 0,1 0 0 0 0,0-1 0 0 0,0 1 0 0 0,0-1 0 0 0,0 1 1 0 0,0-1-1 0 0,0 0 0 0 0,0 0 0 0 0,0 0 0 0 0,1 0 0 0 0,-1 0 0 0 0,0-1 1 0 0,1 1-1 0 0,1 0-34 0 0,109 7 938 0 0,30 5-520 0 0,-137-12-390 0 0,0 1 1 0 0,0 0-1 0 0,0 1 1 0 0,-1-1-1 0 0,1 1 1 0 0,-1 0-1 0 0,0 1 1 0 0,0-1-1 0 0,0 1 1 0 0,0 0 0 0 0,0 0-1 0 0,-1 1 1 0 0,0-1-1 0 0,0 1 1 0 0,0 0-1 0 0,-1 0 1 0 0,1 0-1 0 0,-1 1 1 0 0,0-1-1 0 0,-1 1 1 0 0,2 2-29 0 0,29 92 641 0 0,-29 113 190 0 0,-4-213-857 0 0,0 0-9 0 0,0 0-17 0 0,0 0-24 0 0,0 0-102 0 0,0 0-136 0 0,0 0-202 0 0,0 0-286 0 0,0 0-286 0 0,0 0-320 0 0,6-5-3801 0 0,-3 4 2317 0 0,0-1-4084 0 0,0-1-899 0 0</inkml:trace>
  <inkml:trace contextRef="#ctx0" brushRef="#br0" timeOffset="747.358">883 1153 14731 0 0,'0'0'2086'0'0,"0"0"-686"0"0,0 0-284 0 0,0 0 42 0 0,0 0 32 0 0,0 0-73 0 0,0 0-166 0 0,0 0-184 0 0,0 0-146 0 0,0 0-103 0 0,0 0-139 0 0,0 0-53 0 0,0 0-40 0 0,-1 15-69 0 0,-4 46-28 0 0,-4-19 118 0 0,9-41-300 0 0,4 3-226 0 0,8-17 178 0 0,84-73 101 0 0,-107 100 257 0 0,-13 6-282 0 0,-52 59-34 0 0,112-115-5004 0 0,-18 21-2329 0 0,-17 15 6989 0 0,10-8-11177 0 0</inkml:trace>
  <inkml:trace contextRef="#ctx0" brushRef="#br0" timeOffset="1464.416">1784 527 11803 0 0,'0'0'1852'0'0,"0"0"-281"0"0,0 0-113 0 0,0 0-75 0 0,0 0-165 0 0,0 0-148 0 0,0 0-144 0 0,0 0-128 0 0,0 0-125 0 0,0 0-113 0 0,0 0-52 0 0,0 0-47 0 0,0 0-26 0 0,-17-5-18 0 0,-52-17-38 0 0,-16 19 1014 0 0,79 4-1364 0 0,-18 6 20 0 0,1 2 0 0 0,0 1 1 0 0,0 0-1 0 0,0 2 0 0 0,2 1 1 0 0,-1 0-1 0 0,2 1 1 0 0,0 2-1 0 0,1 0 0 0 0,0 1 1 0 0,-9 12-50 0 0,25-26-2 0 0,0 0 1 0 0,0 0-1 0 0,0 1 1 0 0,0-1 0 0 0,0 1-1 0 0,1 0 1 0 0,0 0-1 0 0,0 0 1 0 0,0 0 0 0 0,0 0-1 0 0,0 0 1 0 0,1 0-1 0 0,0 1 1 0 0,0-1 0 0 0,0 1-1 0 0,0-1 1 0 0,1 1-1 0 0,0-1 1 0 0,0 1 0 0 0,0-1-1 0 0,0 1 1 0 0,1 2 1 0 0,2-2 1 0 0,0-1 0 0 0,0 0 1 0 0,1 0-1 0 0,-1 1 0 0 0,1-2 0 0 0,0 1 1 0 0,0 0-1 0 0,0-1 0 0 0,1 0 0 0 0,-1 0 0 0 0,1 0 1 0 0,0-1-1 0 0,-1 1 0 0 0,5 0-1 0 0,176 50 76 0 0,-183-53-65 0 0,0 0-1 0 0,-1 1 1 0 0,1-1-1 0 0,0 0 1 0 0,0 1-1 0 0,0-1 1 0 0,-1 1-1 0 0,1-1 1 0 0,0 1 0 0 0,-1 0-1 0 0,1 0 1 0 0,-1 0-1 0 0,1 0 1 0 0,-1 0-1 0 0,1 0 1 0 0,-1 0-1 0 0,1 1 1 0 0,-1-1-1 0 0,0 0 1 0 0,0 1-1 0 0,0-1 1 0 0,0 1-1 0 0,0-1 1 0 0,0 1 0 0 0,0 0-1 0 0,0-1 1 0 0,-1 1-1 0 0,1 0 1 0 0,-1 0-1 0 0,1-1 1 0 0,-1 1-1 0 0,0 0 1 0 0,1 0-1 0 0,-1 0 1 0 0,0-1-1 0 0,0 1 1 0 0,0 0-1 0 0,-1 0 1 0 0,1 0 0 0 0,0 0-1 0 0,-1-1 1 0 0,1 1-1 0 0,-1 0 1 0 0,1 0-1 0 0,-1-1 1 0 0,0 1-1 0 0,0-1 1 0 0,0 1-1 0 0,0 0-10 0 0,-252 247 646 0 0,247-243-645 0 0,0 1-1 0 0,0 0 1 0 0,0 0 0 0 0,0 0-1 0 0,1 1 1 0 0,1 0 0 0 0,-1 0-1 0 0,1 0 1 0 0,1 0 0 0 0,-1 1 0 0 0,1 0-1 0 0,1-1 1 0 0,0 1 0 0 0,0 0-1 0 0,0 0 1 0 0,1 0 0 0 0,1 2-1 0 0,2-7 13 0 0,0-1 0 0 0,0 0 0 0 0,0 1 0 0 0,0-1 0 0 0,1 0 0 0 0,0-1 0 0 0,-1 1 1 0 0,1 0-1 0 0,0-1 0 0 0,0 1 0 0 0,1-1 0 0 0,-1 0 0 0 0,0 0 0 0 0,1 0 0 0 0,-1-1 0 0 0,1 1 0 0 0,-1-1 0 0 0,1 0 0 0 0,0 0 1 0 0,0 0-1 0 0,0-1 0 0 0,-1 1 0 0 0,1-1 0 0 0,0 0 0 0 0,0 0 0 0 0,0 0 0 0 0,0 0 0 0 0,0-1 0 0 0,0 0 0 0 0,-1 1 1 0 0,2-2-14 0 0,1 2 11 0 0,140-32 282 0 0,-91 14-903 0 0,-13 8-4220 0 0,-15 8-7527 0 0,-18 2 731 0 0</inkml:trace>
  <inkml:trace contextRef="#ctx0" brushRef="#br0" timeOffset="1861.446">2053 1172 15891 0 0,'0'0'2006'0'0,"0"0"-442"0"0,0 0-179 0 0,0 0-93 0 0,0 0-126 0 0,0 0-198 0 0,0 0-179 0 0,0 0-153 0 0,0 0-150 0 0,0 0-110 0 0,0 0-113 0 0,0 0-59 0 0,-19 21-30 0 0,-61 64-32 0 0,51-37 129 0 0,29-48-272 0 0,-1 1 1 0 0,1-1 0 0 0,0 1-1 0 0,0-1 1 0 0,0 1 0 0 0,0 0 0 0 0,0-1-1 0 0,0 1 1 0 0,0-1 0 0 0,0 1-1 0 0,0 0 1 0 0,0-1 0 0 0,0 1 0 0 0,0-1-1 0 0,0 1 1 0 0,0-1 0 0 0,1 1-1 0 0,-1-1 1 0 0,0 1 0 0 0,0-1 0 0 0,1 1-1 0 0,-1-1 1 0 0,0 1 0 0 0,1-1-1 0 0,-1 1 1 0 0,0-1 0 0 0,1 1 0 0 0,-1-1-1 0 0,1 0 1 0 0,-1 1 0 0 0,1-1 0 0 0,-1 0-1 0 0,1 1 1 0 0,-1-1 0 0 0,1 0-1 0 0,-1 0 1 0 0,1 1 0 0 0,-1-1 0 0 0,1 0-1 0 0,-1 0 1 0 0,1 0 0 0 0,-1 0-1 0 0,1 0 1 0 0,0 0 0 0 0,-1 0 0 0 0,1 0-1 0 0,-1 0 1 0 0,1 0 0 0 0,0 0-1 0 0,-1 0 1 0 0,1 0 0 0 0,-1 0 0 0 0,1-1-1 0 0,-1 1 1 0 0,1 0 0 0 0,-1 0-1 0 0,1-1 1 0 0,0 1 0 0 0,32-11 101 0 0,49-52-12 0 0,-76 57 351 0 0,-15 15-281 0 0,-16 14-77 0 0,-2 9-12 0 0,21-29-85 0 0,5-2-24 0 0,1-1-29 0 0,0 0-84 0 0,0 0-126 0 0,0 0-164 0 0,22-14-7241 0 0,-18 9-88 0 0,0-2-4318 0 0</inkml:trace>
</inkml:ink>
</file>

<file path=ppt/ink/ink8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31.6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853 162 0 0 0,'0'0'834'0'0,"0"0"340"0"0,0 0 160 0 0,0 0 81 0 0,2-14 63 0 0,2-5-768 0 0,0-11-133 0 0,-3-6 5653 0 0,-1 36-5306 0 0,0 0-87 0 0,0 0-103 0 0,0 0-67 0 0,0 0-13 0 0,0 0 17 0 0,0 0 23 0 0,0 0 36 0 0,2 8 2952 0 0,27 65-2306 0 0,-15-28-1180 0 0,-1 2-1 0 0,-2 0 1 0 0,-2 0-1 0 0,-3 1 1 0 0,-1 0-1 0 0,-3 0 1 0 0,-1 0-1 0 0,-4 11-195 0 0,3-40 67 0 0,0-19-53 0 0,23 4 159 0 0,162-38 649 0 0,-146 24-734 0 0,342-63 183 0 0,-122 50-113 0 0,208-14 125 0 0,-13-14-119 0 0,-308 33-86 0 0,0 5 0 0 0,101 7-78 0 0,-173-5 136 0 0,-81 7 1133 0 0,-22-25-1142 0 0,25 16-118 0 0,0 1 0 0 0,1-1 1 0 0,0 0-1 0 0,1 0 0 0 0,1 0 0 0 0,0 0 0 0 0,1 0 1 0 0,0-1-1 0 0,2-7-9 0 0,-1-14-23 0 0,-1-86-2056 0 0,0 120 581 0 0,-3 3-4019 0 0,2 9-1260 0 0,1-10 4455 0 0,-3 3-9558 0 0</inkml:trace>
  <inkml:trace contextRef="#ctx0" brushRef="#br0" timeOffset="1957.87">2094 516 0 0 0,'0'0'2064'0'0,"0"0"126"0"0,0 0 1 0 0,0 0-110 0 0,0 0-150 0 0,0 0-129 0 0,0 0-181 0 0,0 0-203 0 0,0 0-211 0 0,0 0-232 0 0,0 0-179 0 0,-2-4-147 0 0,2 2-622 0 0,0 2 6 0 0,0 1 0 0 0,-1-1 1 0 0,1 0-1 0 0,0 0 0 0 0,0 0 1 0 0,-1 0-1 0 0,1 0 0 0 0,0 0 1 0 0,0 1-1 0 0,-1-1 0 0 0,1 0 1 0 0,0 0-1 0 0,-1 0 1 0 0,1 0-1 0 0,0 0 0 0 0,0 0 1 0 0,-1 0-1 0 0,1 0 0 0 0,0 0 1 0 0,0 0-1 0 0,-1 0 0 0 0,1 0 1 0 0,0 0-1 0 0,0-1 0 0 0,-1 1 1 0 0,1 0-1 0 0,0 0 0 0 0,0 0 1 0 0,-1 0-1 0 0,1 0 1 0 0,0-1-1 0 0,0 1 0 0 0,-1 0 1 0 0,1 0-1 0 0,0 0 0 0 0,0 0 1 0 0,0-1-1 0 0,0 1 0 0 0,-1 0 1 0 0,1 0-1 0 0,0-1-33 0 0,-18 46 1368 0 0,-6 87 601 0 0,-1 53-805 0 0,-17-12-745 0 0,-14 111 65 0 0,44-72 163 0 0,20-178-402 0 0,-8 35 1287 0 0,-6-43-1470 0 0,0 18 198 0 0,-11 56-64 0 0,10-74-190 0 0,3 13 30 0 0,0 2-9 0 0,4-40-3 0 0,-1 0-1 0 0,1 0 0 0 0,0 0 1 0 0,0 0-1 0 0,0 0 1 0 0,-1 0-1 0 0,1 0 1 0 0,0 0-1 0 0,-1 0 1 0 0,1 0-1 0 0,-1 0 0 0 0,1 0 1 0 0,-1 0-1 0 0,1 0 1 0 0,-1-1-1 0 0,0 1 1 0 0,1 0-1 0 0,-1-1 0 0 0,0 1 1 0 0,0 0-1 0 0,0-1 1 0 0,1 1-1 0 0,-1-1 1 0 0,0 1-1 0 0,0-1 0 0 0,0 1 1 0 0,0-1-1 0 0,0 0 1 0 0,0 1-1 0 0,0-1 1 0 0,0 0-1 0 0,0 0 1 0 0,0 0-1 0 0,0 1 0 0 0,0-1 1 0 0,0-1-1 0 0,0 1 1 0 0,0 0-1 0 0,0 0 1 0 0,0 0-1 0 0,0 0 0 0 0,0-1 1 0 0,0 1-1 0 0,0 0 1 0 0,0-1-1 0 0,0 1 1 0 0,0-1-1 0 0,0 1 1 0 0,1-1-1 0 0,-1 1 0 0 0,0-1 1 0 0,0 0-1 0 0,0 0-23 0 0,-4 0-131 0 0,-35-6 138 0 0,0 2 0 0 0,-1 1 1 0 0,0 3-1 0 0,-38 2-7 0 0,11 0-29 0 0,-37 5 49 0 0,1 4 0 0 0,0 4 0 0 0,0 5-20 0 0,-65 10 4 0 0,-112 18 9 0 0,-232 42-15 0 0,440-78 90 0 0,72-11-71 0 0,1 0 8 0 0,0 0-10 0 0,0 0 1 0 0,0 0-27 0 0,0 0-35 0 0,0 0 3 0 0,0 0 26 0 0,0 0 3 0 0,0 0 38 0 0,0 0 34 0 0,0 0-21 0 0,0 0-25 0 0,0 0-44 0 0,0 0 27 0 0,0 0 3 0 0,0 0 17 0 0,0 0 8 0 0,0 0-27 0 0,0 0-8 0 0,0 0 26 0 0,0 0-16 0 0,0 0-1 0 0,0 0-34 0 0,0 0 45 0 0,0 0 41 0 0,0 0 19 0 0,0 0-56 0 0,0 0-51 0 0,0 0 1 0 0,0 0 32 0 0,0 0-2 0 0,0 0 12 0 0,0 0 2 0 0,7-16 44 0 0,151-270 72 0 0,-94 146-1 0 0,-36 67-140 0 0,-23 81-209 0 0,17 69 180 0 0,18 40 74 0 0,43 141-16 0 0,-21-83-18 0 0,-29-93 3 0 0,-15-41 212 0 0,-33-45 26 0 0,-229-107-86 0 0,-33 9-2121 0 0,269 99 534 0 0,-16-6 874 0 0,18 4-4082 0 0,1 0-5149 0 0,5 1-2478 0 0</inkml:trace>
</inkml:ink>
</file>

<file path=ppt/ink/ink8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46.37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9 74 0 0 0,'0'0'875'0'0,"0"0"861"0"0,0 0 278 0 0,0 0-35 0 0,0 0-123 0 0,0 0-158 0 0,0 0-132 0 0,0 0-133 0 0,-1-8-120 0 0,-1-24-113 0 0,1 24-188 0 0,1 8-158 0 0,0 0-127 0 0,0 0-118 0 0,0 0-81 0 0,0 0-73 0 0,0 0-78 0 0,0 0-65 0 0,0 0-40 0 0,0 26 771 0 0,-3 411 1375 0 0,3-425-2387 0 0,-1 7 30 0 0,1 1 0 0 0,0-1 0 0 0,2 0 0 0 0,1 0 0 0 0,0 1 0 0 0,1-1 0 0 0,2 4-61 0 0,6 24 282 0 0,-12-46-240 0 0,4 3 307 0 0,35-9 22 0 0,114-24 13 0 0,643-78 491 0 0,-685 94-822 0 0,621-57 278 0 0,-444 43-216 0 0,-131 13-69 0 0,6-4 133 0 0,-107 7-115 0 0,-28 10 13 0 0,-26 1-101 0 0,-8-3 1450 0 0,-2-31-1078 0 0,3-6-247 0 0,3 1-1 0 0,2-1 1 0 0,1 1-1 0 0,2 0 1 0 0,3-10-101 0 0,16-80-135 0 0,-22 129-78 0 0,3-3-4000 0 0,2 2-4892 0 0,2 1-3128 0 0</inkml:trace>
  <inkml:trace contextRef="#ctx0" brushRef="#br0" timeOffset="2503.989">2674 1175 0 0 0,'0'0'1347'0'0,"0"0"495"0"0,0 0 283 0 0,0 0 132 0 0,0 0-31 0 0,0 0-176 0 0,0 0-303 0 0,0 0-364 0 0,0 0-314 0 0,0 0-258 0 0,0-3 1417 0 0,7 238 1837 0 0,-6-198-3889 0 0,0 8-43 0 0,-1 0-1 0 0,-3 0 1 0 0,-1 0-1 0 0,-2-1 1 0 0,-11 39-133 0 0,-16 54-695 0 0,30-129-465 0 0,2-7-4796 0 0,3-11-529 0 0,-1 0 5308 0 0,5-15-6164 0 0,-5 14 6166 0 0</inkml:trace>
  <inkml:trace contextRef="#ctx0" brushRef="#br0" timeOffset="2769.905">2242 1296 4801 0 0,'0'0'3255'0'0,"0"0"-1462"0"0,0 0-456 0 0,0 0-111 0 0,0 0-18 0 0,0 0 9 0 0,0 0 1 0 0,0 0-19 0 0,0 0-45 0 0,0 0-114 0 0,0 0-158 0 0,0 0-146 0 0,35-4-75 0 0,115-15-46 0 0,154-45 1483 0 0,-170 30-1553 0 0,-61 16-430 0 0,122-16-972 0 0,-194 34 700 0 0,0 0 0 0 0,0 1 0 0 0,0-1 0 0 0,1 0 0 0 0,-1 1 1 0 0,0-1-1 0 0,0 1 0 0 0,0-1 0 0 0,0 1 0 0 0,0 0 0 0 0,-1-1 1 0 0,1 1-1 0 0,0 0 0 0 0,0-1 0 0 0,0 1 0 0 0,-1 0 0 0 0,1 0 1 0 0,0 0-1 0 0,0 0 0 0 0,-1 0 0 0 0,1 0 0 0 0,-1 0 1 0 0,1 0-1 0 0,-1 0 0 0 0,0 0 0 0 0,1 0 0 0 0,-1 0 0 0 0,0 0 1 0 0,0 0-1 0 0,1 0 0 0 0,-1 0 0 0 0,0 1 0 0 0,0-1 0 0 0,-1 1 157 0 0,-1 27-9945 0 0,-4-17 980 0 0</inkml:trace>
  <inkml:trace contextRef="#ctx0" brushRef="#br0" timeOffset="3238.969">2936 1841 7618 0 0,'0'0'2371'0'0,"0"0"-900"0"0,0 0-250 0 0,0 0 130 0 0,0 0 87 0 0,0 0-150 0 0,0 0-293 0 0,0 0-299 0 0,0 0-248 0 0,0 0-157 0 0,0 0-55 0 0,0 0 14 0 0,0 0 39 0 0,-3 12 68 0 0,-14 58 389 0 0,4-1 917 0 0,11-55-421 0 0,0-24 1439 0 0,2 8-2642 0 0,0-14 52 0 0,0 1-1 0 0,0-1 1 0 0,2 1-1 0 0,0 0 1 0 0,0 0-1 0 0,1 0 1 0 0,1 0-1 0 0,2-2-90 0 0,29-63 124 0 0,32-26-29 0 0,-61 98-113 0 0,-4 5 1 0 0,0 1 0 0 0,0-1 0 0 0,1 0 0 0 0,-1 0 0 0 0,1 1 0 0 0,-1 0 0 0 0,1-1 0 0 0,0 1 0 0 0,0 0 0 0 0,0 0 0 0 0,0 1 0 0 0,0-1 0 0 0,0 1 0 0 0,0-1 0 0 0,1 1 0 0 0,-1 0 0 0 0,0 0 0 0 0,4 0 17 0 0,38 38-4278 0 0,-21-21-813 0 0,3-10-5243 0 0,-19-6 2727 0 0</inkml:trace>
  <inkml:trace contextRef="#ctx0" brushRef="#br0" timeOffset="3616.013">3538 1620 6593 0 0,'0'0'2281'0'0,"0"0"-329"0"0,0 0-129 0 0,0 0-118 0 0,0 0-206 0 0,0 0-164 0 0,0 0-170 0 0,0 0-131 0 0,0 0-149 0 0,0 0-150 0 0,0 0-87 0 0,0 0-48 0 0,-30 14-65 0 0,-92 42-51 0 0,30-1 489 0 0,85-50-951 0 0,1 0 0 0 0,-1 0 1 0 0,1 1-1 0 0,0 0 0 0 0,0 0 1 0 0,0 0-1 0 0,1 1 0 0 0,0-1 1 0 0,0 1-1 0 0,1 1 0 0 0,0-1 1 0 0,0 1-1 0 0,1-1 0 0 0,0 1 1 0 0,0 0-1 0 0,1 0 1 0 0,0 0-1 0 0,0 1 0 0 0,1-1 1 0 0,0 0-1 0 0,1 7-22 0 0,2-12 6 0 0,0 0 0 0 0,0-1 0 0 0,0 1 0 0 0,0 0 0 0 0,1-1 0 0 0,0 0 1 0 0,-1 0-1 0 0,1 0 0 0 0,0 0 0 0 0,0 0 0 0 0,0 0 0 0 0,0-1 0 0 0,0 1 0 0 0,0-1 0 0 0,1 0 0 0 0,-1 0 0 0 0,0 0 0 0 0,1 0 1 0 0,-1-1-1 0 0,1 1 0 0 0,-1-1 0 0 0,0 0 0 0 0,1 0 0 0 0,-1 0 0 0 0,1-1 0 0 0,-1 1 0 0 0,3-2-6 0 0,-4 2 17 0 0,8-1 59 0 0,0-2 0 0 0,1 1 0 0 0,-1-2 0 0 0,0 1-1 0 0,0-1 1 0 0,-1-1 0 0 0,1 0 0 0 0,-1 0 0 0 0,0-1-1 0 0,0 0 1 0 0,-1-1 0 0 0,2-1-76 0 0,-10 8 4 0 0,184-176 1029 0 0,-170 168-1246 0 0,-18 28-666 0 0,0 2 447 0 0,0 48-3790 0 0,7-47-820 0 0,4 0-4222 0 0,-3-15 2472 0 0</inkml:trace>
  <inkml:trace contextRef="#ctx0" brushRef="#br0" timeOffset="4021.455">3822 1896 7178 0 0,'0'0'3176'0'0,"0"0"-910"0"0,0 0-411 0 0,0 0-113 0 0,0 0-171 0 0,0 0-163 0 0,0 0-176 0 0,0 0-149 0 0,0 0-147 0 0,0 0-193 0 0,0 0-147 0 0,0 0-118 0 0,0 0-110 0 0,-2-14-47 0 0,-4-45-30 0 0,24 2 320 0 0,-7 41-476 0 0,61-67 115 0 0,-71 82-267 0 0,-1 1 1 0 0,1-1-1 0 0,0 0 0 0 0,-1 0 0 0 0,1 0 0 0 0,0 0 0 0 0,0 1 1 0 0,-1-1-1 0 0,1 0 0 0 0,0 1 0 0 0,0-1 0 0 0,0 1 0 0 0,0-1 1 0 0,0 1-1 0 0,0-1 0 0 0,0 1 0 0 0,0 0 0 0 0,0 0 0 0 0,0-1 1 0 0,1 1-1 0 0,-1 0 0 0 0,0 0 0 0 0,0 0 0 0 0,0 0 0 0 0,0 0 1 0 0,0 0-1 0 0,0 0 0 0 0,0 1 0 0 0,0-1 0 0 0,0 0 0 0 0,0 1 1 0 0,0-1-1 0 0,0 0 0 0 0,0 1 0 0 0,0-1 0 0 0,0 1 0 0 0,0 0 1 0 0,0-1-1 0 0,0 1 0 0 0,0 0 0 0 0,-1-1 0 0 0,1 1 0 0 0,0 0 1 0 0,0 0-1 0 0,-1 0 0 0 0,1 0 0 0 0,-1 0 0 0 0,1 0 0 0 0,-1 0 1 0 0,1 0-1 0 0,-1 0 0 0 0,1 0 0 0 0,-1 0 0 0 0,0 0 0 0 0,0 1 17 0 0,16 65-344 0 0,-15-65 371 0 0,-1 1-11 0 0,1 1-1 0 0,-1-1 0 0 0,1 1 1 0 0,0-1-1 0 0,0 0 1 0 0,0 1-1 0 0,1-1 0 0 0,-1 0 1 0 0,1 0-1 0 0,-1 0 0 0 0,1 0 1 0 0,0 0-1 0 0,1 0 1 0 0,-1-1-1 0 0,0 1 0 0 0,1-1 1 0 0,-1 1-1 0 0,1-1 0 0 0,0 0 1 0 0,0 0-1 0 0,0 0 1 0 0,0-1-1 0 0,0 1 0 0 0,0-1 1 0 0,0 1-1 0 0,0-1 0 0 0,1 0 1 0 0,-1 0-1 0 0,0 0 1 0 0,1-1-1 0 0,-1 1 0 0 0,1-1 1 0 0,-1 0-1 0 0,1 0 0 0 0,-1 0 1 0 0,4-1-16 0 0,-4 1 32 0 0,0-1 0 0 0,0 0 0 0 0,0 1 0 0 0,-1-1 0 0 0,1 0 0 0 0,0 0 0 0 0,-1-1 0 0 0,1 1 0 0 0,0-1 0 0 0,-1 1 0 0 0,0-1 0 0 0,1 0 0 0 0,-1 0 0 0 0,0 0 0 0 0,0 0 0 0 0,0 0 0 0 0,0 0 0 0 0,0 0 0 0 0,0-1 0 0 0,-1 1 0 0 0,1-2-32 0 0,15-16-803 0 0,8-3-3206 0 0,-5 10-2244 0 0,-7 6-123 0 0,-4-1-2406 0 0</inkml:trace>
  <inkml:trace contextRef="#ctx0" brushRef="#br0" timeOffset="4333.501">4586 1554 11891 0 0,'0'0'2264'0'0,"0"0"-421"0"0,0 0-279 0 0,0 0-198 0 0,0 0-182 0 0,0 0-205 0 0,0 0-196 0 0,0 0-168 0 0,0 0-154 0 0,0 0-105 0 0,-33 20-93 0 0,-102 63-36 0 0,75-39 322 0 0,79-28-832 0 0,14-13 340 0 0,50 19-20 0 0,-80-18-6 0 0,-1 0-1 0 0,0 0 1 0 0,0 0 0 0 0,0 1-1 0 0,-1-1 1 0 0,0 1 0 0 0,0-1 0 0 0,0 1-1 0 0,0-1 1 0 0,-1 1 0 0 0,1 0 0 0 0,-1 0-1 0 0,0-1 1 0 0,-1 1 0 0 0,1 0 0 0 0,-1-1-1 0 0,0 1 1 0 0,0-1 0 0 0,-1 1-1 0 0,1-1 1 0 0,-1 1 0 0 0,0-1 0 0 0,-1 3-31 0 0,-5 3-1 0 0,-1 0 0 0 0,1 0 0 0 0,-2-1 0 0 0,1 0 0 0 0,-1 0 0 0 0,-1-1 0 0 0,1-1 1 0 0,-1 0-1 0 0,-5 2 1 0 0,13-7-297 0 0,-28 11-1937 0 0,20-14-2879 0 0,1-5-4894 0 0,6 2 2803 0 0</inkml:trace>
  <inkml:trace contextRef="#ctx0" brushRef="#br0" timeOffset="4625.022">4811 1208 15947 0 0,'0'0'1302'0'0,"0"0"-318"0"0,0 0-132 0 0,0 0 45 0 0,0 0-12 0 0,0 0-19 0 0,0 0-54 0 0,0 0-92 0 0,0 0-48 0 0,0 0-72 0 0,0 0-96 0 0,0 0-38 0 0,0 0-26 0 0,0 30-57 0 0,0 95-74 0 0,-8 65 248 0 0,-13 65-1194 0 0,6-192-2223 0 0,7-34-6045 0 0,5-22 1072 0 0,-1-3 872 0 0</inkml:trace>
  <inkml:trace contextRef="#ctx0" brushRef="#br0" timeOffset="5723.021">5184 1709 2489 0 0,'0'0'2339'0'0,"0"0"-360"0"0,0 0 7 0 0,0 0 198 0 0,0 0 24 0 0,0 0-116 0 0,0 0-267 0 0,0 0-334 0 0,0 0-281 0 0,0 0-271 0 0,0 0-191 0 0,0 0-116 0 0,0 0-84 0 0,-16-5-116 0 0,-50-10-98 0 0,28 28-25 0 0,34-10-280 0 0,-9 10 14 0 0,0-1 0 0 0,0 1-1 0 0,2 1 1 0 0,0 1 0 0 0,0-1-1 0 0,1 1 1 0 0,1 1 0 0 0,1 0-1 0 0,-4 10-42 0 0,10-24 3 0 0,1 0-1 0 0,1 0 1 0 0,-1 1-1 0 0,0-1 1 0 0,0 0-1 0 0,1 0 0 0 0,-1 0 1 0 0,1 0-1 0 0,0 1 1 0 0,-1-1-1 0 0,1 0 1 0 0,0 0-1 0 0,1 1 0 0 0,-1-1 1 0 0,0 0-1 0 0,0 0 1 0 0,1 0-1 0 0,0 1 1 0 0,-1-1-1 0 0,1 0 0 0 0,0 0 1 0 0,0 0-1 0 0,0 0 1 0 0,0 0-1 0 0,0 0 0 0 0,1-1 1 0 0,-1 1-1 0 0,0 0 1 0 0,1 0-1 0 0,0-1 1 0 0,-1 1-1 0 0,1-1 0 0 0,0 0 1 0 0,0 1-1 0 0,-1-1 1 0 0,1 0-1 0 0,0 0 1 0 0,0 0-1 0 0,1 0 0 0 0,-1-1 1 0 0,0 1-1 0 0,0 0 1 0 0,0-1-1 0 0,0 0 0 0 0,1 1 1 0 0,-1-1-1 0 0,0 0 1 0 0,0 0-1 0 0,1 0-2 0 0,6 0 36 0 0,0-1-1 0 0,0 0 1 0 0,0 0 0 0 0,-1-1-1 0 0,1 0 1 0 0,0-1-1 0 0,-1 0 1 0 0,0 0 0 0 0,0-1-1 0 0,0 1 1 0 0,0-2-1 0 0,0 1 1 0 0,-1-1-1 0 0,0-1 1 0 0,0 1 0 0 0,0-1-36 0 0,67-49 74 0 0,-32 25-211 0 0,-40 30 125 0 0,0 0 0 0 0,-1 0 0 0 0,1 1 0 0 0,-1-1 0 0 0,1 1 0 0 0,-1 0 0 0 0,1-1 0 0 0,-1 1 0 0 0,1 0 0 0 0,-1 0 0 0 0,0 0 0 0 0,1 0 0 0 0,-1 0 0 0 0,0 0 0 0 0,0 0 0 0 0,0 1 0 0 0,0-1 0 0 0,0 0 0 0 0,0 0 1 0 0,0 1-1 0 0,0-1 0 0 0,-1 1 0 0 0,1-1 0 0 0,0 1 0 0 0,-1-1 0 0 0,1 1 0 0 0,-1 0 0 0 0,0-1 0 0 0,1 1 0 0 0,-1-1 0 0 0,0 1 0 0 0,0 0 0 0 0,0 1 12 0 0,0-3 0 0 0,1 7 2 0 0,1 0 1 0 0,0 0-1 0 0,0-1 0 0 0,1 1 0 0 0,0 0 0 0 0,0-1 1 0 0,0 0-1 0 0,1 0 0 0 0,0 0 0 0 0,0 0 0 0 0,1-1 1 0 0,-1 1-1 0 0,1-1 0 0 0,1 0-2 0 0,-1-2 22 0 0,1 0 0 0 0,-1 0 0 0 0,1 0 0 0 0,0-1 0 0 0,0 0 1 0 0,0 0-1 0 0,0 0 0 0 0,0-1 0 0 0,0 0 0 0 0,0 0 0 0 0,1-1 0 0 0,-1 0 0 0 0,0 0 0 0 0,0 0 0 0 0,1-1 1 0 0,-1 0-1 0 0,0 0 0 0 0,0 0 0 0 0,0-1 0 0 0,0 0 0 0 0,0 0 0 0 0,0-1 0 0 0,-1 1 0 0 0,1-1 1 0 0,-1-1-1 0 0,3-1-22 0 0,15-19 96 0 0,-2-1-1 0 0,0-1 1 0 0,-2-1 0 0 0,-1 0 0 0 0,-1-2 0 0 0,-2 0 0 0 0,0 0 0 0 0,-3-2 0 0 0,0 1 0 0 0,-2-2 0 0 0,0-2-96 0 0,7-36-86 0 0,-2 0 0 0 0,-4 0 0 0 0,-3-1 0 0 0,-3-1 0 0 0,-3-5 86 0 0,-4-47 100 0 0,-18 154 82 0 0,7 8-155 0 0,2 0 0 0 0,2 1 0 0 0,1 0 0 0 0,3 1 0 0 0,0 0 0 0 0,3 0 0 0 0,1 0 0 0 0,4 23-27 0 0,-3-30 10 0 0,14 225 81 0 0,-7-208-89 0 0,28 109-40 0 0,-18-118-945 0 0,-16-41 536 0 0,-1 0-65 0 0,0 0-33 0 0,0 0-29 0 0,-1-25-3167 0 0,-1 20 2845 0 0,-21-52-12680 0 0,12 49 8667 0 0</inkml:trace>
  <inkml:trace contextRef="#ctx0" brushRef="#br0" timeOffset="5973.032">5365 1565 10258 0 0,'0'0'3236'0'0,"0"0"-1573"0"0,0 0-690 0 0,0 0-75 0 0,0 0 67 0 0,0 0 159 0 0,0 0 22 0 0,0 0-96 0 0,0 0-116 0 0,0 0-223 0 0,0 0-177 0 0,0 0-76 0 0,0 0-39 0 0,29 4-27 0 0,91 11-32 0 0,-16 3 347 0 0,98 14-581 0 0,-113-27-3578 0 0,-66-4 503 0 0,-1 1-5703 0 0,-13-2-2249 0 0</inkml:trace>
  <inkml:trace contextRef="#ctx0" brushRef="#br0" timeOffset="6217.319">6070 1727 9706 0 0,'0'0'4462'0'0,"0"0"-2831"0"0,0 0-680 0 0,0 0 175 0 0,0 0 66 0 0,0 0-72 0 0,0 0-246 0 0,0 0-270 0 0,-6 32-204 0 0,-19 97-123 0 0,17-82-493 0 0,8-52-2398 0 0,2-15 642 0 0,-5-101-5223 0 0,-20-58 6410 0 0,-6-15 4676 0 0,26 183-3568 0 0,-2-24-763 0 0,6 37-3939 0 0,2 2 2329 0 0,-3-3 929 0 0,4 3-4664 0 0</inkml:trace>
  <inkml:trace contextRef="#ctx0" brushRef="#br0" timeOffset="6555.416">6284 1635 16860 0 0,'0'0'961'0'0,"0"0"-213"0"0,0 0-13 0 0,0 0 83 0 0,0 0-10 0 0,0 0-109 0 0,0 0-173 0 0,0 0-148 0 0,0 0-110 0 0,0 0-108 0 0,0 0-71 0 0,-21 31-26 0 0,-65 98-20 0 0,63-69 8 0 0,25-52-36 0 0,-2-2 7 0 0,1-1-1 0 0,1 1 0 0 0,-1-1 0 0 0,1 1 0 0 0,0-1 1 0 0,0 0-1 0 0,0 1 0 0 0,1-1 0 0 0,-1 0 0 0 0,1-1 1 0 0,1 1-1 0 0,-1 0 0 0 0,1-1 0 0 0,-1 0 0 0 0,1 0 1 0 0,1 0-1 0 0,-1 0 0 0 0,0-1 0 0 0,1 1 0 0 0,0-1 1 0 0,0 0-1 0 0,0-1 0 0 0,0 1 0 0 0,0-1 0 0 0,0 0 1 0 0,1 0-1 0 0,-1-1 0 0 0,1 0 0 0 0,-1 0 0 0 0,1 0 1 0 0,0 0-1 0 0,-1-1 0 0 0,1 0 0 0 0,0 0 0 0 0,-1-1 1 0 0,1 1-1 0 0,0-1 0 0 0,-1 0 0 0 0,1-1 0 0 0,2-1-21 0 0,0 0 100 0 0,0 0-1 0 0,-1-1 1 0 0,1-1-1 0 0,-1 1 1 0 0,0-1-1 0 0,0 0 0 0 0,-1-1 1 0 0,1 0-1 0 0,-1 0 1 0 0,-1 0-1 0 0,1-1 1 0 0,-1 1-1 0 0,0-1 0 0 0,0-1 1 0 0,-1 1-1 0 0,0-1 1 0 0,-1 1-1 0 0,1-1 0 0 0,-1 0 1 0 0,-1 0-1 0 0,0-1 1 0 0,0 1-1 0 0,0 0 1 0 0,-1-1-1 0 0,0 1 0 0 0,-1-1 1 0 0,0 0-1 0 0,0 1 1 0 0,-1-1-1 0 0,0 1 0 0 0,-1-3-99 0 0,0 7-11 0 0,0-1 0 0 0,-1 1 0 0 0,1 0 0 0 0,-1 0 0 0 0,0 0 0 0 0,0 0 0 0 0,0 1 0 0 0,0-1-1 0 0,0 1 1 0 0,-1 0 0 0 0,0 0 0 0 0,0 0 0 0 0,0 0 0 0 0,0 1 0 0 0,0-1 0 0 0,0 1-1 0 0,-1 0 1 0 0,1 1 0 0 0,-1-1 0 0 0,1 1 0 0 0,-1 0 0 0 0,0 0 0 0 0,-1 0 11 0 0,2 0-234 0 0,0 1 0 0 0,1-1 0 0 0,-1 1-1 0 0,1 0 1 0 0,-1 0 0 0 0,0 1 0 0 0,1-1 0 0 0,-1 1 0 0 0,1 0 0 0 0,-1-1 0 0 0,1 2 0 0 0,-1-1 0 0 0,1 0 0 0 0,0 1 0 0 0,-1 0 0 0 0,1-1 0 0 0,0 1 0 0 0,0 0-1 0 0,0 1 1 0 0,-1 0 234 0 0,-15 19-3960 0 0,8-4-4812 0 0,4-7-711 0 0</inkml:trace>
  <inkml:trace contextRef="#ctx0" brushRef="#br0" timeOffset="6922.486">6565 1893 11090 0 0,'0'0'3113'0'0,"0"0"-1035"0"0,0 0-415 0 0,0 0-68 0 0,0 0-198 0 0,0 0-222 0 0,0 0-218 0 0,0 0-197 0 0,0 0-155 0 0,0 0-119 0 0,0 0-96 0 0,0 0-87 0 0,0 0-64 0 0,15-26-67 0 0,45-80-75 0 0,-14 31-3 0 0,-23 117-1825 0 0,-21-33 1691 0 0,25 72-94 0 0,-26-79 157 0 0,1 0 0 0 0,0 0 0 0 0,-1 0 0 0 0,1 0 0 0 0,0-1 0 0 0,0 1 0 0 0,0-1 0 0 0,0 0 0 0 0,1 1 0 0 0,-1-1 0 0 0,0 0 0 0 0,0 0 0 0 0,1 0 0 0 0,-1-1 0 0 0,1 1 0 0 0,-1 0 0 0 0,1-1-1 0 0,-1 0 1 0 0,1 0 0 0 0,-1 1 0 0 0,1-1 0 0 0,-1-1 0 0 0,1 1-23 0 0,5-1 115 0 0,-1 0 1 0 0,0 0-1 0 0,1-1 0 0 0,-1 0 0 0 0,0 0 0 0 0,0-1 0 0 0,0 0 1 0 0,-1 0-1 0 0,1 0 0 0 0,-1-1 0 0 0,1 0 0 0 0,-1 0 0 0 0,0-1 1 0 0,-1 0-1 0 0,1 0 0 0 0,-1 0 0 0 0,3-5-115 0 0,27-30-104 0 0,-20 22-415 0 0,6-8-3424 0 0,-10 17-1127 0 0,-4 6-3490 0 0,-3 0-39 0 0</inkml:trace>
  <inkml:trace contextRef="#ctx0" brushRef="#br0" timeOffset="7822.99">7244 1620 12747 0 0,'0'0'2438'0'0,"0"0"-799"0"0,0 0-291 0 0,0 0-117 0 0,0 0-174 0 0,0 0-146 0 0,0 0-120 0 0,0 0-139 0 0,0 0-102 0 0,0 0-110 0 0,0 0-134 0 0,-33 11-93 0 0,-99 33-69 0 0,84-15-35 0 0,43-21-89 0 0,-1-2-30 0 0,2 1-1 0 0,-1-1 1 0 0,1 1-1 0 0,0 0 1 0 0,0 0 0 0 0,1 1-1 0 0,0-1 1 0 0,0 1 0 0 0,1-1-1 0 0,0 1 1 0 0,0 0-1 0 0,1 0 1 0 0,0 0 0 0 0,0 0-1 0 0,1 0 1 0 0,0 0 0 0 0,0 0-1 0 0,2 5 11 0 0,-1-10-5 0 0,0-1 0 0 0,0 1 0 0 0,0 0 0 0 0,1-1 0 0 0,0 1 0 0 0,-1-1 0 0 0,1 0-1 0 0,0 0 1 0 0,0 1 0 0 0,0-1 0 0 0,0 0 0 0 0,1 0 0 0 0,-1-1 0 0 0,0 1 0 0 0,1-1 0 0 0,0 1 0 0 0,-1-1-1 0 0,1 0 1 0 0,0 1 0 0 0,-1-1 0 0 0,1-1 0 0 0,0 1 0 0 0,0 0 0 0 0,0-1 0 0 0,0 0 0 0 0,0 1 0 0 0,0-1 0 0 0,1 0 5 0 0,2 0 21 0 0,0 0 1 0 0,-1 0 0 0 0,1 0-1 0 0,0-1 1 0 0,0 1 0 0 0,-1-2-1 0 0,1 1 1 0 0,-1 0 0 0 0,1-1-1 0 0,-1 0 1 0 0,1 0 0 0 0,-1-1-1 0 0,0 0 1 0 0,0 0 0 0 0,0 0-1 0 0,-1 0 1 0 0,1-1 0 0 0,-1 1-1 0 0,0-1 1 0 0,3-4-22 0 0,46-61 535 0 0,-28 28-206 0 0,4 12-293 0 0,-28 29-47 0 0,-1 0-3 0 0,0 0-25 0 0,0 0 2 0 0,0 0-15 0 0,0 0-24 0 0,0 0 10 0 0,0 0-7 0 0,0 0 14 0 0,4 15-18 0 0,3 24 108 0 0,0-16-41 0 0,4 73 2 0 0,10-66 34 0 0,4-9-78 0 0,34-26 546 0 0,-32-17-280 0 0,0-2 0 0 0,-2-1 0 0 0,-1-1-1 0 0,0-1 1 0 0,-3-1 0 0 0,0 0 0 0 0,3-9-214 0 0,6-7 96 0 0,2-6-11 0 0,-3-1 1 0 0,-2-2 0 0 0,14-42-86 0 0,-33 76 3 0 0,12-28-50 0 0,-3 0 1 0 0,-2-1 0 0 0,-2-1-1 0 0,-2 0 1 0 0,-3-1 0 0 0,-1 0-1 0 0,-3 0 1 0 0,-2 0-1 0 0,-3-39 47 0 0,2 87-5 0 0,-1 0 0 0 0,1 0-1 0 0,-1-1 1 0 0,0 1-1 0 0,1 0 1 0 0,-1-1-1 0 0,0 1 1 0 0,0 0-1 0 0,0 0 1 0 0,-1-1 0 0 0,1 1-1 0 0,-1 0 1 0 0,1-1-1 0 0,-1 1 1 0 0,0 0-1 0 0,1 0 1 0 0,-1 0 0 0 0,0 0-1 0 0,-1 0 1 0 0,1 0-1 0 0,0 0 1 0 0,-1 0-1 0 0,1 0 1 0 0,-1 1-1 0 0,1-1 1 0 0,-1 0 0 0 0,0 1-1 0 0,1-1 1 0 0,-1 1-1 0 0,0 0 1 0 0,0 0-1 0 0,0 0 1 0 0,0 0 0 0 0,0 0-1 0 0,-1 0 1 0 0,1 0-1 0 0,0 0 1 0 0,0 1-1 0 0,-1 0 1 0 0,1-1-1 0 0,0 1 1 0 0,0 0 0 0 0,-1 0-1 0 0,1 0 1 0 0,0 0-1 0 0,-1 0 1 0 0,1 1-1 0 0,0-1 1 0 0,-1 1-1 0 0,1-1 1 0 0,-2 2 5 0 0,-9 7-43 0 0,1 1 0 0 0,0 0-1 0 0,0 1 1 0 0,1 0 0 0 0,0 1 0 0 0,1 0 0 0 0,1 0-1 0 0,0 1 1 0 0,0 1 0 0 0,-5 12 43 0 0,-12 27 4 0 0,3 1 1 0 0,2 1-1 0 0,3 1 0 0 0,-11 52-4 0 0,21-66 19 0 0,1 1 0 0 0,2 1 0 0 0,2-1 0 0 0,2 0 0 0 0,4 36-19 0 0,3-46 38 0 0,1 0 0 0 0,1-1 0 0 0,2 0 0 0 0,1 0 0 0 0,2-1 0 0 0,1-1 0 0 0,1 0-1 0 0,7 9-37 0 0,-20-36 5 0 0,140 178 562 0 0,-44-78-491 0 0,-82-77-357 0 0,-12-8-2891 0 0,-7-15-6326 0 0,-1-2-2460 0 0</inkml:trace>
  <inkml:trace contextRef="#ctx0" brushRef="#br0" timeOffset="8581.498">8159 1086 10930 0 0,'0'0'1275'0'0,"0"0"-252"0"0,0 0-193 0 0,0 0 31 0 0,0 0 94 0 0,0 0 140 0 0,0 0 52 0 0,0 0-4 0 0,0 0-82 0 0,0 0-199 0 0,0 0-123 0 0,0 0-103 0 0,0 0-56 0 0,17 32-41 0 0,51 101-82 0 0,-43-35 134 0 0,-24-76-462 0 0,2 314 761 0 0,-24-177-699 0 0,-20 84-169 0 0,1-121-1446 0 0,35-115 2416 0 0,1-3-3365 0 0,-2-15-15756 0 0,6 4 13107 0 0</inkml:trace>
  <inkml:trace contextRef="#ctx0" brushRef="#br0" timeOffset="8921.949">8617 1377 9602 0 0,'0'0'890'0'0,"0"0"103"0"0,0 0 194 0 0,0 0 191 0 0,0 0 39 0 0,0 0-135 0 0,-35 28-253 0 0,-111 89-242 0 0,-33 20 2382 0 0,178-135-3131 0 0,0-1-1 0 0,0 0 1 0 0,0 0 0 0 0,-1 1 0 0 0,1-1-1 0 0,1 1 1 0 0,-1-1 0 0 0,0 1 0 0 0,0-1-1 0 0,0 1 1 0 0,1-1 0 0 0,-1 1 0 0 0,1 0-1 0 0,-1-1 1 0 0,1 1 0 0 0,0 0 0 0 0,0-1-1 0 0,0 1 1 0 0,0 0 0 0 0,0 0-1 0 0,0-1 1 0 0,0 1 0 0 0,0 0 0 0 0,1-1-1 0 0,-1 1 1 0 0,1 0 0 0 0,-1-1 0 0 0,1 1-1 0 0,0 0 1 0 0,-1-1 0 0 0,1 1 0 0 0,0-1-1 0 0,0 0 1 0 0,0 1 0 0 0,0-1 0 0 0,0 0-1 0 0,1 1 1 0 0,-1-1 0 0 0,0 0-1 0 0,1 0 1 0 0,-1 0 0 0 0,0 0 0 0 0,1 0-1 0 0,-1 0 1 0 0,1-1 0 0 0,0 1 0 0 0,-1 0-1 0 0,1-1 1 0 0,0 1 0 0 0,0-1-38 0 0,3 3 83 0 0,120 89 1598 0 0,-112-73-1437 0 0,-1 1-1 0 0,0 1 1 0 0,-2 0-1 0 0,0 1 1 0 0,-1 0-1 0 0,-2 0 1 0 0,0 1-1 0 0,-1 0 1 0 0,1 16-244 0 0,30 39 186 0 0,-3-64-2257 0 0,-28-14 615 0 0,-5 0-431 0 0,-1 0-1098 0 0,0-1-2987 0 0,0-2-5460 0 0</inkml:trace>
  <inkml:trace contextRef="#ctx0" brushRef="#br0" timeOffset="9175.608">8765 1999 18020 0 0,'0'0'1539'0'0,"0"0"-248"0"0,0 0-92 0 0,0 0-112 0 0,0 0-177 0 0,0 0-208 0 0,0 0-159 0 0,0 0-113 0 0,0 0-75 0 0,0 0-67 0 0,0 0-90 0 0,0 0-65 0 0,-16 26-21 0 0,-49 78-59 0 0,46-57-1324 0 0,44-70-4095 0 0,-13 9 1534 0 0,-4 3-2680 0 0,3 0-3367 0 0</inkml:trace>
  <inkml:trace contextRef="#ctx0" brushRef="#br0" timeOffset="9725.571">9186 1278 8626 0 0,'0'0'3032'0'0,"0"0"-744"0"0,0 0-341 0 0,0 0-82 0 0,0 0-230 0 0,0 0-292 0 0,0 0-257 0 0,0 0-183 0 0,0 0-108 0 0,0 0-79 0 0,0 0-61 0 0,0 0-62 0 0,0 0-54 0 0,6-9-55 0 0,18-28-95 0 0,-30 43 512 0 0,-21 8-875 0 0,1 2 0 0 0,1 0 0 0 0,1 2 0 0 0,0 0 0 0 0,2 2 0 0 0,0 1 0 0 0,1 0 0 0 0,1 2 0 0 0,1 0 0 0 0,-8 14-26 0 0,24-34-8 0 0,0-1 0 0 0,1 1 1 0 0,-1 0-1 0 0,1 0 0 0 0,-1 0 1 0 0,1 0-1 0 0,0 1 0 0 0,0-1 1 0 0,1 1-1 0 0,-1-1 0 0 0,1 1 1 0 0,-1 0-1 0 0,1-1 0 0 0,0 1 0 0 0,1 0 1 0 0,-1 0-1 0 0,1 0 0 0 0,-1 0 1 0 0,1 0-1 0 0,0 0 0 0 0,1-1 1 0 0,-1 1-1 0 0,1 0 0 0 0,-1 0 1 0 0,1 0-1 0 0,0 0 0 0 0,1-1 1 0 0,-1 1-1 0 0,1 0 0 0 0,-1-1 1 0 0,1 0-1 0 0,0 1 0 0 0,1-1 1 0 0,-1 0-1 0 0,0 0 0 0 0,1 0 1 0 0,1 1 7 0 0,132 48-8 0 0,-133-51 10 0 0,-1 1-1 0 0,1 0 1 0 0,-1 0 0 0 0,1 0 0 0 0,-1 0 0 0 0,0 0 0 0 0,0 0 0 0 0,0 1 0 0 0,0-1 0 0 0,0 1 0 0 0,0 0 0 0 0,-1-1 0 0 0,1 1 0 0 0,-1 0 0 0 0,0 0 0 0 0,0 0 0 0 0,0 0 0 0 0,0 0 0 0 0,0 0-1 0 0,-1 0 1 0 0,1 0 0 0 0,-1 0 0 0 0,0 1 0 0 0,0-1 0 0 0,0 0 0 0 0,0 0 0 0 0,-1 0 0 0 0,1 0 0 0 0,-2 2-2 0 0,-29 89 144 0 0,-104 127 33 0 0,128-212-158 0 0,2-4-18 0 0,1 1 0 0 0,-1-1 0 0 0,1 1 0 0 0,1 0 0 0 0,-1 0-1 0 0,1 1 1 0 0,0-1 0 0 0,0 1 0 0 0,1-1 0 0 0,0 1 0 0 0,0 0 0 0 0,1 0 0 0 0,0 0 0 0 0,0 0-1 0 0,0 0 1 0 0,1 7-1 0 0,2-11 4 0 0,0 0-1 0 0,-1 0 0 0 0,1 0 0 0 0,1-1 1 0 0,-1 1-1 0 0,0 0 0 0 0,1-1 0 0 0,-1 0 1 0 0,1 1-1 0 0,0-1 0 0 0,0 0 0 0 0,0 0 1 0 0,0-1-1 0 0,0 1 0 0 0,0-1 1 0 0,0 1-1 0 0,1-1 0 0 0,0 0-3 0 0,99 6-1000 0 0,-72-20-4812 0 0,-21 5-4106 0 0,-6 7-1586 0 0</inkml:trace>
  <inkml:trace contextRef="#ctx0" brushRef="#br0" timeOffset="10057.546">9433 1929 15571 0 0,'0'0'2211'0'0,"0"0"-501"0"0,0 0-255 0 0,0 0-92 0 0,0 0-151 0 0,0 0-247 0 0,0 0-173 0 0,0 0-169 0 0,0 0-139 0 0,0 0-87 0 0,0 0-80 0 0,0 0-67 0 0,-14 24-73 0 0,-40 71-26 0 0,39-50 20 0 0,17-35-118 0 0,5 4-238 0 0,-7-14 158 0 0,9-1-124 0 0,23-53-45 0 0,-59 61-201 0 0,6 4-784 0 0,18-7-3676 0 0,2 0-4582 0 0,1-4-2030 0 0</inkml:trace>
  <inkml:trace contextRef="#ctx0" brushRef="#br0" timeOffset="11669.464">1109 678 4177 0 0,'0'0'1814'0'0,"0"0"169"0"0,0 0 128 0 0,0 0 39 0 0,0 0-151 0 0,0 0-352 0 0,0 0-391 0 0,0 0-345 0 0,0 0-279 0 0,0 0-237 0 0,0 0-113 0 0,-1 6 0 0 0,-13 143 1809 0 0,-1 75-611 0 0,-25 70-1116 0 0,-35 47 605 0 0,66-307-781 0 0,-6 58 169 0 0,16-91-317 0 0,0 0-1 0 0,0-1 1 0 0,0 1-1 0 0,0 0 1 0 0,0 0 0 0 0,0-1-1 0 0,0 1 1 0 0,0-1 0 0 0,0 1-1 0 0,1-1 1 0 0,-1 1-1 0 0,0-1 1 0 0,0 0 0 0 0,1 1-1 0 0,-1-1 1 0 0,0 0-1 0 0,1 0 1 0 0,-1 0 0 0 0,0 0-1 0 0,0 0 1 0 0,1-1-1 0 0,-1 1 1 0 0,0 0 0 0 0,1 0-1 0 0,-1-1 1 0 0,0 1-1 0 0,0-1 1 0 0,0 1 0 0 0,1-1-1 0 0,-1 0 1 0 0,0 1 0 0 0,0-1-1 0 0,0 0 1 0 0,0 0-1 0 0,0 1 1 0 0,0-1 0 0 0,0 0-1 0 0,-1 0 1 0 0,1 0-1 0 0,0 0 1 0 0,0-1-40 0 0,6-1 62 0 0,104-35 283 0 0,122 13-205 0 0,142 17-44 0 0,-374 8-76 0 0,-1 0 11 0 0,0 0 13 0 0,0 0 49 0 0,0 0 18 0 0,0 0 5 0 0,0 0 16 0 0,0 0 3 0 0,0 0-2 0 0,0 0 15 0 0,0 0 1 0 0,0 0-14 0 0,0 0-20 0 0,-19-18 301 0 0,-18-12-253 0 0,-87-83-61 0 0,45 32 2 0 0,73 73-63 0 0,6 8-44 0 0,0 1 0 0 0,-1-1 0 0 0,1 0 0 0 0,0 0 0 0 0,0 0 0 0 0,0 1 0 0 0,0-1 0 0 0,-1 0 0 0 0,1 0 0 0 0,0 0 0 0 0,0 1 0 0 0,0-1 0 0 0,-1 0 0 0 0,1 0 0 0 0,0 0 0 0 0,0 0 1 0 0,-1 0-1 0 0,1 1 0 0 0,0-1 0 0 0,0 0 0 0 0,-1 0 0 0 0,1 0 0 0 0,0 0 0 0 0,0 0 0 0 0,-1 0 0 0 0,1 0 0 0 0,0 0 0 0 0,0 0 0 0 0,-1 0 0 0 0,1 0 0 0 0,0 0 0 0 0,0 0 0 0 0,-1 0 0 0 0,1 0 0 0 0,0-1 0 0 0,0 1 0 0 0,-1 0 0 0 0,1 0 0 0 0,0 0 0 0 0,0 0 0 0 0,-1 0 1 0 0,1-1-1 0 0,0 1 0 0 0,0 0 0 0 0,0 0 0 0 0,-1 0 0 0 0,1 0 0 0 0,0-1 0 0 0,0 1 0 0 0,0 0 0 0 0,0 0 0 0 0,-1-1 3 0 0,2 34-44 0 0,0 2 36 0 0,-2 0 0 0 0,-1-1 1 0 0,-1 1-1 0 0,-2-1 0 0 0,-5 14 8 0 0,-32 127-33 0 0,-29-12-3 0 0,45-116 40 0 0,54-66-41 0 0,232-201-494 0 0,-173 157-1478 0 0,-48 36-2742 0 0,-28 19 2457 0 0,14-7-9531 0 0</inkml:trace>
</inkml:ink>
</file>

<file path=ppt/ink/ink8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50.61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0 192 0 0 0,'0'0'779'0'0,"0"0"613"0"0,0 0 235 0 0,0 0-84 0 0,0 0-187 0 0,0 0-153 0 0,0 0-121 0 0,0 0-77 0 0,0 0-46 0 0,0 0-49 0 0,13 0-62 0 0,62 0 666 0 0,-71-1-1285 0 0,-1 0 0 0 0,1-1 0 0 0,-1 1 0 0 0,1-1 0 0 0,-1 0 0 0 0,0 0 0 0 0,0 0 0 0 0,0 0 0 0 0,0-1 1 0 0,0 1-1 0 0,-1-1 0 0 0,1 0 0 0 0,-1 0 0 0 0,1 0 0 0 0,-1 0 0 0 0,0 0 0 0 0,0 0 0 0 0,-1 0 0 0 0,2-3-229 0 0,7-11 527 0 0,-2-56 986 0 0,-9 70-1530 0 0,-1 1 1 0 0,1 0 0 0 0,-1-1 0 0 0,0 1-1 0 0,0 0 1 0 0,0 0 0 0 0,0 0 0 0 0,0 0-1 0 0,0 0 1 0 0,0 1 0 0 0,0-1 0 0 0,-1 1-1 0 0,1-1 1 0 0,-1 1 0 0 0,1 0 0 0 0,-1 0-1 0 0,0 0 1 0 0,1 0 0 0 0,-1 0 0 0 0,0 1-1 0 0,0-1 1 0 0,1 1 0 0 0,-1 0 0 0 0,0 0-1 0 0,0 0 1 0 0,0 0 0 0 0,1 0 0 0 0,-1 1 0 0 0,0-1-1 0 0,0 1 1 0 0,1 0 0 0 0,-1 0 0 0 0,0 0-1 0 0,1 0 1 0 0,-1 0 0 0 0,1 0 0 0 0,-1 1-1 0 0,-1 1 17 0 0,-46 88-370 0 0,46-80 371 0 0,1 0 0 0 0,0 0 0 0 0,1 0 0 0 0,1 0 1 0 0,0 1-1 0 0,0-1 0 0 0,1 0 0 0 0,0 1 0 0 0,1-1 1 0 0,2 10-2 0 0,-1-16-21 0 0,1 0 1 0 0,0 0 0 0 0,0 0-1 0 0,0 0 1 0 0,1 0 0 0 0,-1 0 0 0 0,1-1-1 0 0,0 0 1 0 0,0 0 0 0 0,1 0 0 0 0,-1 0-1 0 0,1-1 1 0 0,0 1 0 0 0,0-1-1 0 0,5 2 21 0 0,75 6-4684 0 0,-31-25-5108 0 0,-43 10 4939 0 0</inkml:trace>
  <inkml:trace contextRef="#ctx0" brushRef="#br0" timeOffset="465.676">266 295 2529 0 0,'0'0'2807'0'0,"0"0"-301"0"0,0 0-222 0 0,0 0-91 0 0,0 0-349 0 0,0 0-445 0 0,0 0-344 0 0,0 0-214 0 0,0 0-110 0 0,0 0-40 0 0,0 0 8 0 0,0 0-2 0 0,4-5-10 0 0,76-104 1574 0 0,-11 20-1569 0 0,-30 38-556 0 0,-61 103-552 0 0,-10 42 482 0 0,31-91-56 0 0,0 0-1 0 0,0 0 0 0 0,0 0 1 0 0,0 0-1 0 0,0-1 0 0 0,1 1 0 0 0,-1 0 1 0 0,1 0-1 0 0,0 0 0 0 0,0 1 1 0 0,0-1-1 0 0,0 0 0 0 0,0 0 1 0 0,1 0-1 0 0,-1 0 0 0 0,1 0 0 0 0,0-1 1 0 0,0 1-1 0 0,0 0 0 0 0,0 0 1 0 0,0 0-1 0 0,1-1 0 0 0,-1 1 1 0 0,1-1-1 0 0,0 1 0 0 0,0-1 0 0 0,0 1 1 0 0,0-1-1 0 0,0 0 0 0 0,0 0 1 0 0,1 0-1 0 0,-1 0 0 0 0,1-1 0 0 0,-1 1 1 0 0,3 1-10 0 0,1-2 128 0 0,-1-1 0 0 0,0 1 0 0 0,0-1 1 0 0,0 1-1 0 0,0-1 0 0 0,1-1 0 0 0,-1 1 0 0 0,0-1 1 0 0,0 0-1 0 0,0 0 0 0 0,0-1 0 0 0,0 1 0 0 0,0-1 1 0 0,0 0-1 0 0,-1 0 0 0 0,4-3-128 0 0,82-75 1037 0 0,-48 6-1083 0 0,-42 46-2844 0 0,-14 28-13419 0 0,6 6 8438 0 0</inkml:trace>
  <inkml:trace contextRef="#ctx0" brushRef="#br0" timeOffset="1177.69">724 276 5489 0 0,'0'0'1775'0'0,"0"0"-102"0"0,0 0 118 0 0,0 0 114 0 0,0 0-147 0 0,0 0-238 0 0,0 0-190 0 0,0 0-196 0 0,0 0-188 0 0,0 0-191 0 0,0 0-147 0 0,0 0-95 0 0,0 0-56 0 0,20-6-45 0 0,62-23-55 0 0,-43 2 253 0 0,-35 22-555 0 0,1 1 0 0 0,0-1 0 0 0,-1 0-1 0 0,0 0 1 0 0,0 0 0 0 0,-1-1 0 0 0,1 1 0 0 0,-1-1 0 0 0,-1 0 0 0 0,1 0-1 0 0,-1 0 1 0 0,0 0 0 0 0,0 0 0 0 0,0-1 0 0 0,-1 1 0 0 0,0 0 0 0 0,-1-1-1 0 0,1 1 1 0 0,-1-1 0 0 0,0 1 0 0 0,-1-1 0 0 0,0-1-55 0 0,-40-3-466 0 0,28 13 375 0 0,0 2 0 0 0,0 0 0 0 0,1 0 0 0 0,-1 1 0 0 0,1 0 0 0 0,0 1 0 0 0,1 1 0 0 0,-1 0 0 0 0,1 1 0 0 0,1 0 0 0 0,0 0 0 0 0,0 1 0 0 0,0 0 0 0 0,1 1 0 0 0,0 0 0 0 0,1 1-1 0 0,1-1 1 0 0,-6 10 91 0 0,10-14-1 0 0,1 0 0 0 0,0-1-1 0 0,0 1 1 0 0,0 0-1 0 0,1 0 1 0 0,0 0-1 0 0,0 0 1 0 0,1 0 0 0 0,-1 1-1 0 0,1-1 1 0 0,0 0-1 0 0,1 0 1 0 0,0 0-1 0 0,1 5 2 0 0,1-8 13 0 0,1 1-1 0 0,-1-1 1 0 0,1 0-1 0 0,0 0 1 0 0,0-1-1 0 0,0 1 0 0 0,1-1 1 0 0,-1 0-1 0 0,1 0 1 0 0,-1 0-1 0 0,1 0 1 0 0,-1-1-1 0 0,1 0 1 0 0,0 0-1 0 0,0 0 0 0 0,0-1 1 0 0,0 0-1 0 0,-1 0 1 0 0,1 0-1 0 0,0 0 1 0 0,4-1-13 0 0,-9 1 0 0 0,20-3 63 0 0,0-1 0 0 0,0 0 1 0 0,-1-1-1 0 0,0-1 0 0 0,0-1 0 0 0,-1-1 1 0 0,1-1-1 0 0,-2 0 0 0 0,1-1 1 0 0,-1-1-1 0 0,-1-1 0 0 0,0 0 0 0 0,-1-1 1 0 0,0-1-1 0 0,-1 0 0 0 0,0-1 1 0 0,-2 0-1 0 0,1-1 0 0 0,-2-1 0 0 0,7-12-63 0 0,11-29 103 0 0,-16 8 102 0 0,-32 49-222 0 0,15 3 5 0 0,1 0 0 0 0,-1 0 0 0 0,1 0-1 0 0,0 0 1 0 0,0 0 0 0 0,0 1 0 0 0,0 0 0 0 0,1-1 0 0 0,-1 1-1 0 0,1 0 1 0 0,0 1 0 0 0,-1-1 0 0 0,1 0 0 0 0,1 0-1 0 0,-1 1 1 0 0,0-1 0 0 0,1 1 0 0 0,0 0 0 0 0,0-1 0 0 0,0 1-1 0 0,0 0 1 0 0,1 0 0 0 0,-1 0 12 0 0,47 7 87 0 0,-31-11-30 0 0,-13-1-48 0 0,0 0-1 0 0,0 0 1 0 0,0 1-1 0 0,1-1 1 0 0,-1 1-1 0 0,0 0 1 0 0,0-1-1 0 0,1 1 1 0 0,-1 0-1 0 0,0 0 1 0 0,0 1-1 0 0,1-1 0 0 0,-1 0 1 0 0,0 1-1 0 0,0-1 1 0 0,0 1-1 0 0,1 0 1 0 0,-1 0-1 0 0,0 0 1 0 0,0 0-1 0 0,0 0 1 0 0,0 0-1 0 0,-1 1 1 0 0,1-1-1 0 0,0 0 1 0 0,0 1-1 0 0,-1 0 1 0 0,1-1-1 0 0,-1 1 1 0 0,0 0-1 0 0,1 0 1 0 0,-1 0-1 0 0,0-1 1 0 0,0 1-1 0 0,0 1 1 0 0,0-1-1 0 0,0 0 1 0 0,-1 0-1 0 0,1 0 1 0 0,-1 0-1 0 0,1 2-8 0 0,-1 0 27 0 0,1 5 29 0 0,-1 1 1 0 0,0-1-1 0 0,-1 1 1 0 0,0-1-1 0 0,0 0 1 0 0,-1 0-1 0 0,0 1 1 0 0,0-1-1 0 0,-1-1 1 0 0,-1 1-1 0 0,-3 6-56 0 0,-26 56-30 0 0,26-50-802 0 0,6-6-5230 0 0,1-14 3247 0 0,0-1-1205 0 0,0 0-1201 0 0,0 3-592 0 0</inkml:trace>
  <inkml:trace contextRef="#ctx0" brushRef="#br0" timeOffset="1717.517">1407 122 320 0 0,'0'0'3255'0'0,"0"0"-470"0"0,0 0-183 0 0,0 0-72 0 0,0 0-302 0 0,0 0-454 0 0,0 0-410 0 0,0 0-309 0 0,0 0-255 0 0,0 0-206 0 0,0 0-150 0 0,0 0-77 0 0,0 0-18 0 0,-16 4-41 0 0,-47 15-39 0 0,21 14 130 0 0,34-23-340 0 0,3-5-58 0 0,0 1-1 0 0,1 0 1 0 0,-1 0 0 0 0,1 0 0 0 0,0 0 0 0 0,1 1-1 0 0,-1 0 1 0 0,2-1 0 0 0,-1 1 0 0 0,1 0-1 0 0,-1 0 1 0 0,2 1 0 0 0,-1-1 0 0 0,1 0 0 0 0,0 1-1 0 0,1-1 1 0 0,0 0 0 0 0,0 1 0 0 0,1 3-1 0 0,1-9 26 0 0,-1 0 0 0 0,1 0 0 0 0,0-1 1 0 0,0 1-1 0 0,0 0 0 0 0,0-1 0 0 0,0 0 1 0 0,1 0-1 0 0,-1 1 0 0 0,0-1 0 0 0,1 0 1 0 0,-1-1-1 0 0,0 1 0 0 0,1 0 0 0 0,-1-1 1 0 0,1 0-1 0 0,-1 1 0 0 0,1-1 0 0 0,-1 0 1 0 0,1 0-1 0 0,0 0 0 0 0,-1-1 0 0 0,1 1 1 0 0,-1 0-1 0 0,0-1 0 0 0,1 0 0 0 0,-1 0 1 0 0,1 1-1 0 0,-1-1 0 0 0,0-1 0 0 0,0 1 1 0 0,1 0-1 0 0,-1-1 0 0 0,0 1 0 0 0,0-1 1 0 0,0 1-1 0 0,-1-1 0 0 0,3-2-26 0 0,149-153 2170 0 0,-119 142-1871 0 0,-30 33-283 0 0,19 141 202 0 0,-18-101-203 0 0,0-29 6 0 0,-2-1-1 0 0,-1 1 1 0 0,-1 0 0 0 0,-2 0-1 0 0,-1-1 1 0 0,-1 1 0 0 0,-1-1-1 0 0,-7 20-20 0 0,4-30 14 0 0,-1-1-1 0 0,-1 1 1 0 0,0-1 0 0 0,-2-1-1 0 0,0 0 1 0 0,-1-1-1 0 0,-10 11-13 0 0,21-24-27 0 0,0-1 0 0 0,-1 1-1 0 0,1-1 1 0 0,0 1 0 0 0,-1-1 0 0 0,0 0-1 0 0,1 0 1 0 0,-1 0 0 0 0,0 0-1 0 0,1 0 1 0 0,-1 0 0 0 0,0 0 0 0 0,0-1-1 0 0,0 1 1 0 0,0 0 0 0 0,0-1 0 0 0,0 0-1 0 0,0 1 1 0 0,0-1 0 0 0,0 0 0 0 0,0 0-1 0 0,0 0 1 0 0,0-1 0 0 0,0 1-1 0 0,1 0 1 0 0,-1-1 0 0 0,0 1 0 0 0,0-1-1 0 0,0 1 1 0 0,0-1 0 0 0,0 0 0 0 0,1 0-1 0 0,-1 0 1 0 0,0 0 0 0 0,1 0 0 0 0,-2-1 27 0 0,-6-79-7913 0 0,18 43-1833 0 0,-9 28 2894 0 0</inkml:trace>
  <inkml:trace contextRef="#ctx0" brushRef="#br0" timeOffset="2298.562">1735 70 8578 0 0,'0'0'4306'0'0,"0"0"-2335"0"0,0 0-831 0 0,0 0-39 0 0,0 0-37 0 0,0 0-137 0 0,0 0-123 0 0,0 0-83 0 0,0 0-124 0 0,0 0-124 0 0,0 0-102 0 0,0 0-62 0 0,-10 24-54 0 0,-29 71-35 0 0,27-37 124 0 0,14-43-252 0 0,5 33 60 0 0,-4-44-182 0 0,-3-4 47 0 0,0 1-1 0 0,0-1 0 0 0,0 1 1 0 0,1-1-1 0 0,-1 1 0 0 0,0-1 1 0 0,0 1-1 0 0,1-1 0 0 0,-1 1 1 0 0,0-1-1 0 0,1 1 0 0 0,-1-1 1 0 0,0 1-1 0 0,1-1 1 0 0,-1 0-1 0 0,1 1 0 0 0,-1-1 1 0 0,1 0-1 0 0,-1 1 0 0 0,1-1 1 0 0,-1 0-1 0 0,1 0 0 0 0,-1 1 1 0 0,1-1-1 0 0,-1 0 0 0 0,1 0 1 0 0,-1 0-1 0 0,1 0 0 0 0,0 0 1 0 0,-1 0-1 0 0,1 0 0 0 0,-1 0 1 0 0,1 0-1 0 0,-1 0 0 0 0,1 0 1 0 0,-1 0-1 0 0,1 0 1 0 0,0 0-1 0 0,-1 0 0 0 0,1-1 1 0 0,-1 1-1 0 0,1 0 0 0 0,-1 0 1 0 0,1-1-1 0 0,-1 1 0 0 0,0 0 1 0 0,1-1-1 0 0,-1 1 0 0 0,1 0 1 0 0,-1-1-1 0 0,1 1 0 0 0,-1-1 1 0 0,0 1-1 0 0,0-1 0 0 0,1 1-15 0 0,65-112 1974 0 0,-22 49-1453 0 0,-11 23-263 0 0,-33 39-259 0 0,1 1 0 0 0,-1-1 1 0 0,1 0-1 0 0,-1 0 0 0 0,1 0 0 0 0,0 0 0 0 0,0 1 0 0 0,-1-1 1 0 0,1 0-1 0 0,0 1 0 0 0,0-1 0 0 0,0 0 0 0 0,0 1 0 0 0,-1-1 1 0 0,1 1-1 0 0,0 0 0 0 0,0-1 0 0 0,0 1 0 0 0,0 0 0 0 0,0-1 1 0 0,0 1-1 0 0,0 0 0 0 0,0 0 0 0 0,0 0 0 0 0,0 0 0 0 0,1 0 1 0 0,-1 0-1 0 0,0 0 0 0 0,0 0 0 0 0,0 0 0 0 0,0 1 0 0 0,0-1 1 0 0,0 0-1 0 0,0 1 0 0 0,0-1 0 0 0,0 1 0 0 0,-1-1 0 0 0,1 1 1 0 0,0-1-1 0 0,0 1 0 0 0,0 0 0 0 0,0-1 0 0 0,-1 1 0 0 0,1 0 0 0 0,0 0 1 0 0,-1-1-1 0 0,1 1 0 0 0,0 0 0 0 0,-1 0 0 0 0,1 0 0 0 0,-1 0 1 0 0,0 0-1 0 0,1 0 0 0 0,-1 0 0 0 0,0 0 0 0 0,1 0 0 0 0,-1 0 1 0 0,0 0-1 0 0,0 0 0 0 0,0 0 0 0 0,0 0 0 0 0,0 0 0 0 0,0 0 1 0 0,0 0-1 0 0,0 1 0 0 0,25 104 70 0 0,-23-51-101 0 0,-2 0 0 0 0,-2-1-1 0 0,-3 1 1 0 0,-7 31 31 0 0,-16 69-33 0 0,17-118 11 0 0,7-18 33 0 0,-1-1-1 0 0,-1 0 1 0 0,0 0-1 0 0,-2 0 1 0 0,0-1-1 0 0,-1 0 1 0 0,-1-1-1 0 0,-7 11-10 0 0,14-24 1 0 0,0-1 0 0 0,0 0 0 0 0,0 0 0 0 0,0 0 0 0 0,0 0 0 0 0,0 0 0 0 0,-1 0 0 0 0,1-1 0 0 0,-1 0 0 0 0,1 0-1 0 0,-1 0 1 0 0,1 0 0 0 0,-1 0 0 0 0,0-1 0 0 0,1 1 0 0 0,-1-1 0 0 0,0 0 0 0 0,1 0 0 0 0,-1-1 0 0 0,0 1 0 0 0,1-1-1 0 0,-1 1 1 0 0,1-1 0 0 0,-1 0 0 0 0,1-1 0 0 0,-1 1 0 0 0,1-1 0 0 0,0 1 0 0 0,-1-1 0 0 0,1 0 0 0 0,0 0 0 0 0,0 0-1 0 0,0-1 1 0 0,1 1 0 0 0,-1-1 0 0 0,0 1 0 0 0,1-1 0 0 0,0 0 0 0 0,0 0 0 0 0,0 0 0 0 0,-1-2-1 0 0,-2-3-15 0 0,1-1-1 0 0,0 1 1 0 0,1-1 0 0 0,0 0 0 0 0,0 0-1 0 0,1 0 1 0 0,0-1 0 0 0,0 1 0 0 0,1-1-1 0 0,0 1 1 0 0,1-1 0 0 0,0 1 0 0 0,1-1-1 0 0,0 1 1 0 0,0 0 0 0 0,1-1 0 0 0,0 1-1 0 0,1 0 1 0 0,0 0 0 0 0,0 0 0 0 0,1 0-1 0 0,0 1 1 0 0,4-7 15 0 0,5-1-220 0 0,1 0 1 0 0,0 0-1 0 0,1 2 0 0 0,1 0 0 0 0,0 0 1 0 0,1 2-1 0 0,1 0 0 0 0,4-1 220 0 0,34-18-4260 0 0,2 5-4992 0 0,-41 18-2201 0 0</inkml:trace>
  <inkml:trace contextRef="#ctx0" brushRef="#br0" timeOffset="8366.747">170 1171 9698 0 0,'0'0'1866'0'0,"0"0"-537"0"0,0 0-340 0 0,0 0 50 0 0,0 0 94 0 0,0 0-65 0 0,0 0-189 0 0,0 0-244 0 0,0 0-231 0 0,0 0-175 0 0,0 0-123 0 0,0 0-53 0 0,0 0-33 0 0,-6 26 0 0 0,-16 78-35 0 0,17-61-1129 0 0,23-44-7163 0 0,-14-5 3581 0 0,0 2-550 0 0</inkml:trace>
  <inkml:trace contextRef="#ctx0" brushRef="#br0" timeOffset="8615.11">159 869 11987 0 0,'0'0'2344'0'0,"0"0"-632"0"0,0 0-319 0 0,0 0-201 0 0,0 0-336 0 0,0 0-320 0 0,0 0-352 0 0,0 0-232 0 0,0 0-184 0 0,0 0-64 0 0,0 0-24 0 0,0 0-88 0 0,0 0-288 0 0,0 41-640 0 0,11-23-1281 0 0,-7-3-2576 0 0,-1-4-3865 0 0</inkml:trace>
  <inkml:trace contextRef="#ctx0" brushRef="#br0" timeOffset="8919.519">347 1429 11138 0 0,'0'0'2113'0'0,"0"0"-347"0"0,0 0-86 0 0,0 0-109 0 0,0 0-232 0 0,0 0-280 0 0,0 0-186 0 0,0 0-147 0 0,0 0-125 0 0,0 0-109 0 0,0 0-84 0 0,0 0-58 0 0,0 0-74 0 0,22-28-17 0 0,68-83-49 0 0,-55 63 210 0 0,0 143-2199 0 0,-33-92 1831 0 0,1-1 0 0 0,0 1-1 0 0,-1-1 1 0 0,1 1-1 0 0,0-1 1 0 0,1 0 0 0 0,-1 0-1 0 0,0-1 1 0 0,0 1-1 0 0,1 0 1 0 0,-1-1-1 0 0,1 0 1 0 0,0 0 0 0 0,-1 0-1 0 0,1 0 1 0 0,0-1-1 0 0,-1 0 1 0 0,1 1 0 0 0,0-1-1 0 0,0 0 1 0 0,-1-1-1 0 0,1 1 1 0 0,0-1 0 0 0,-1 0-1 0 0,1 0 1 0 0,0 0-1 0 0,-1 0 1 0 0,1 0 0 0 0,-1-1-1 0 0,0 0 1 0 0,1 1-1 0 0,1-2-51 0 0,42-48 1031 0 0,-12-21-1539 0 0,1 0-6035 0 0,-11 24-5813 0 0,-17 33 5579 0 0</inkml:trace>
  <inkml:trace contextRef="#ctx0" brushRef="#br0" timeOffset="9171.509">990 748 13155 0 0,'0'0'2174'0'0,"0"0"-470"0"0,0 0-178 0 0,0 0-123 0 0,0 0-167 0 0,0 0-212 0 0,0 0-184 0 0,-12 34-145 0 0,-36 110-139 0 0,31-39 242 0 0,23 111 362 0 0,27-156-1516 0 0,-9-34-817 0 0,-11-22-3449 0 0,-12-4 2147 0 0,-1 0-1199 0 0,0-1-2275 0 0,0-2-2073 0 0</inkml:trace>
  <inkml:trace contextRef="#ctx0" brushRef="#br0" timeOffset="9416.611">676 1171 9490 0 0,'0'0'4822'0'0,"0"0"-2138"0"0,0 0-1128 0 0,0 0-392 0 0,0 0-229 0 0,0 0-129 0 0,0 0-122 0 0,0 0-139 0 0,0 0-143 0 0,0 0-156 0 0,31-6-95 0 0,101-19-55 0 0,-10 8-25 0 0,-5 10-1474 0 0,-40 7-6660 0 0,-57 0 3330 0 0,-6 0-4720 0 0</inkml:trace>
  <inkml:trace contextRef="#ctx0" brushRef="#br0" timeOffset="9586.073">1285 1105 5761 0 0,'0'0'3648'0'0,"0"0"-853"0"0,0 0-569 0 0,0 0-407 0 0,0 0-463 0 0,0 0-420 0 0,0 0-318 0 0,0 0-202 0 0,0 0-168 0 0,0 0-127 0 0,0 0-71 0 0,-20 31-18 0 0,-60 97 30 0 0,66-89 30 0 0,25-29 108 0 0,-6-8-102 0 0,6 1 140 0 0,0-1 1 0 0,0 0-1 0 0,0-1 1 0 0,0 0-1 0 0,0 0 1 0 0,0-2-1 0 0,0 1 0 0 0,0-1 1 0 0,1-1-1 0 0,-1 0 1 0 0,-1 0-1 0 0,1-1 1 0 0,0 0-1 0 0,-1-1 1 0 0,1-1-1 0 0,-1 1 1 0 0,0-2-1 0 0,-1 1 1 0 0,1-1-1 0 0,-1-1 1 0 0,-1 0-1 0 0,1 0 1 0 0,-1 0-1 0 0,0-1 0 0 0,0-1 1 0 0,-1 1-1 0 0,2-5-238 0 0,-7 11 9 0 0,-1-1 0 0 0,1 1 0 0 0,-1-1-1 0 0,0 1 1 0 0,1-1 0 0 0,-1 0-1 0 0,0 0 1 0 0,-1 1 0 0 0,1-1-1 0 0,0 0 1 0 0,-1 0 0 0 0,0 0 0 0 0,0 0-1 0 0,0 0 1 0 0,0 0 0 0 0,0 0-1 0 0,0 0 1 0 0,-1 0 0 0 0,1 1-1 0 0,-1-1 1 0 0,0 0 0 0 0,0 0 0 0 0,0 0-1 0 0,0 1 1 0 0,-1-1 0 0 0,1 1-1 0 0,0-1 1 0 0,-1 1 0 0 0,0-1 0 0 0,0 1-1 0 0,0 0 1 0 0,0 0 0 0 0,0 0-1 0 0,0 0 1 0 0,0 0 0 0 0,-1 0-1 0 0,1 1 1 0 0,-1-1 0 0 0,1 1 0 0 0,-3-1-10 0 0,-71-4-3218 0 0,30 15-4720 0 0,32-2-3974 0 0</inkml:trace>
</inkml:ink>
</file>

<file path=ppt/ink/ink8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4.43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0 100 576 0 0,'0'0'1846'0'0,"0"0"22"0"0,0 0 30 0 0,0 0 70 0 0,0 0-29 0 0,0 0-161 0 0,0 0-272 0 0,0 0-291 0 0,0 0-292 0 0,0 0-255 0 0,0 0-135 0 0,57-22 3189 0 0,182-44-1012 0 0,-119 55-2239 0 0,-118 12-453 0 0,-1 0 0 0 0,1 0 0 0 0,-1 0-1 0 0,0 0 1 0 0,1 0 0 0 0,-1 0 0 0 0,0 1 0 0 0,0-1 0 0 0,0 1-1 0 0,0-1 1 0 0,0 1 0 0 0,0-1 0 0 0,0 1 0 0 0,-1 0 0 0 0,1-1 0 0 0,0 1-1 0 0,-1 0 1 0 0,1 0 0 0 0,-1-1 0 0 0,0 1 0 0 0,0 0 0 0 0,1 0-1 0 0,-1-1 1 0 0,0 1 0 0 0,-1 0 0 0 0,1 0 0 0 0,0 0 0 0 0,0-1 0 0 0,-1 1-1 0 0,1 0 1 0 0,-1 0 0 0 0,0-1 0 0 0,1 1 0 0 0,-1-1 0 0 0,0 1-1 0 0,0 0 1 0 0,0-1 0 0 0,0 1 0 0 0,0-1 0 0 0,0 0 0 0 0,-1 1 0 0 0,0-1-18 0 0,-69 107 524 0 0,-32 31-346 0 0,95-132-162 0 0,1 1 0 0 0,1 0-1 0 0,-1 0 1 0 0,2 0 0 0 0,-1 1 0 0 0,1-1-1 0 0,0 1 1 0 0,1 1 0 0 0,0-1-1 0 0,0 1 1 0 0,1-1 0 0 0,0 1 0 0 0,1 0-1 0 0,0 0 1 0 0,1 0 0 0 0,0 0-1 0 0,0 1 1 0 0,1 1-16 0 0,3-7 80 0 0,0-1 0 0 0,1 1 0 0 0,-1 0 0 0 0,1-1 0 0 0,0 0 0 0 0,0 0 0 0 0,1 0 0 0 0,-1-1 0 0 0,1 1 0 0 0,-1-1 0 0 0,1 0 0 0 0,0 0 0 0 0,0-1 0 0 0,1 1 0 0 0,-1-1 0 0 0,0 0 0 0 0,1-1 0 0 0,-1 1 0 0 0,1-1-1 0 0,0 0 1 0 0,-1 0 0 0 0,1-1 0 0 0,0 0 0 0 0,0 0 0 0 0,-1 0 0 0 0,1-1 0 0 0,0 0 0 0 0,1 0-80 0 0,7 0 110 0 0,0 0 0 0 0,0 0 0 0 0,0-2 0 0 0,0 1 0 0 0,0-2 0 0 0,0 0-1 0 0,-1-1 1 0 0,0 0 0 0 0,0-1 0 0 0,3-2-110 0 0,44-14 39 0 0,-51 17-4273 0 0,-3-2-9349 0 0,-5 4 2667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26,'15'0,"14"0,6 0,4 0,-2 0,-1 0,-3 0,-1 0,-2 0,-1-5,-1-1,0 0,-1 1,-3 2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26.47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0 388,'2'6,"10"48,2-1,2 0,3-1,2-1,2-1,11 15,-33-62,0 1,0-1,0 0,1 0,0 0,-1 0,1 0,0 0,1 0,-1-1,0 1,1-1,-1 1,1-1,0 0,0 0,0 0,0 0,0-1,0 1,1-1,-1 0,0 0,1 0,-1 0,1-1,-1 0,0 1,1-1,-1 0,1 0,-1-1,1 1,-1-1,1 0,-1 0,1 0,-1 0,0 0,0-1,0 0,0 1,0-1,0 0,1-2,9-13,-2-1,0 0,-1-1,0 0,-2 0,-1-1,0 0,-1-1,-1 1,-1-1,-1-4,11-38,30-122,-24 128,-15 51</inkml:trace>
  <inkml:trace contextRef="#ctx0" brushRef="#br0" timeOffset="514.779">594 642,'33'-11,"-1"-2,0-1,-1-1,0-2,-1-1,-2-1,1-2,-2-1,18-18,-39 34,-1 0,1 0,-1-1,0 0,-1 1,0-2,0 1,0 0,-1-1,0 0,-1 0,1 0,-2 0,1 0,-1 0,0 0,-1 0,0-1,0 1,-1 0,0 0,0-1,-1 1,0 0,0 1,-1-1,0 0,-1 1,-1-3,0 6,0 0,-1 0,1 1,-1 0,0 0,0 1,0-1,0 1,0 0,-1 1,1 0,-1 0,1 0,-1 1,1 0,-1 0,1 0,-1 1,1 0,0 0,-1 1,1 0,0 0,0 1,0-1,0 1,0 0,1 1,-1-1,1 1,0 0,0 1,1-1,-1 1,-1 2,-3 3,1 0,0 0,0 1,1 0,0 1,1-1,1 1,0 0,0 1,1-1,1 1,0 0,0-1,1 6,1-10,1-1,0 1,0 0,1-1,-1 1,2 0,-1-1,1 1,0-1,1 0,-1 1,2-1,-1 0,1-1,0 1,0-1,1 0,0 0,0 0,0 0,1-1,-1 0,1 0,6 3,0-1,1-1,-1-1,1 0,0 0,1-2,-1 1,1-2,0 0,-1 0,1-2,0 1,0-2,0 0,0 0,-1-1,1-1,-1-1,1 0,-1 0,0-1,-1-1,1 0,-1-1,0 0,-1-1,0 0,8-8,11-9,-1-2,-2-1,-1-2,-1 0,-1-1,-2-2,-1 0,-2-1,-1-1,-1-1,-3-1,5-17,-10-19,-9 71,0 0,0 0,0 0,0 0,-1 0,1 0,-1 0,1 0,-1 1,0-1,0 0,1 0,-1 1,0-1,-1 0,1 1,0-1,0 1,-1-1,1 1,-1 0,1 0,-1 0,1 0,-1 0,0 0,0 0,1 0,-1 0,0 1,0-1,0 1,0 0,0-1,-1 1,-3 2,0 0,0 0,0 1,0 0,0 0,1 0,-1 1,1 0,0 0,0 0,1 0,-1 1,1 0,0 0,0 0,1 0,-1 1,1-1,0 1,1 0,-2 6,0-6,1 1,0 1,0-1,1 0,0 1,1-1,-1 1,1-1,1 1,-1 0,1 0,1-1,0 1,0 0,0-1,1 1,0-1,0 1,1-1,0 0,0 0,1 0,0-1,0 1,0-1,1 0,0 0,0 0,1-1,0 0,-1 0,2 0,-1-1,2 1,44 26,-37-25,1 1,-1 1,-1 0,1 1,-2 1,1 0,-1 1,-1 0,0 1,0 0,-1 1,-1 0,0 1,-1 0,0 1,-1 0,-1 0,-1 1,5 14,-1 49,-5-61</inkml:trace>
</inkml:ink>
</file>

<file path=ppt/ink/ink8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5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81 22 6697 0 0,'0'0'2268'0'0,"0"0"-468"0"0,0 0-348 0 0,0 0-71 0 0,0 0-38 0 0,0 0-78 0 0,0 0-90 0 0,0 0-129 0 0,0 0-154 0 0,0 0-165 0 0,0 0-127 0 0,0 0-51 0 0,0 0-17 0 0,-3 33-26 0 0,-9 106-35 0 0,12-2 722 0 0,0 35-687 0 0,-25-102-541 0 0,16-48-233 0 0,-5 5-1136 0 0,-4-20-6481 0 0,18-13 433 0 0,4-8 3174 0 0,-4 13 3189 0 0,3-4-903 0 0</inkml:trace>
  <inkml:trace contextRef="#ctx0" brushRef="#br0" timeOffset="353.74">317 106 2833 0 0,'0'0'2125'0'0,"0"0"-430"0"0,0 0-236 0 0,0 0 8 0 0,0 0 66 0 0,0 0-45 0 0,0 0-122 0 0,0 0-201 0 0,0 0-203 0 0,-31 32-209 0 0,-97 100-126 0 0,65-54 565 0 0,6-18 1440 0 0,57-58-2559 0 0,0 0 0 0 0,0 0 0 0 0,0 0 0 0 0,1 0 0 0 0,-1 0 0 0 0,1 0 0 0 0,-1-1 1 0 0,1 1-1 0 0,0 0 0 0 0,0 0 0 0 0,0 0 0 0 0,0 0 0 0 0,0-1 0 0 0,0 1 0 0 0,0-1 0 0 0,0 1 1 0 0,1-1-1 0 0,-1 1 0 0 0,1-1 0 0 0,-1 0 0 0 0,1 1 0 0 0,0-1 0 0 0,-1 0 0 0 0,1 0 1 0 0,0 0-1 0 0,0 0 0 0 0,0-1 0 0 0,-1 1 0 0 0,1 0 0 0 0,0-1 0 0 0,0 0 0 0 0,0 1 0 0 0,0-1 1 0 0,0 0-1 0 0,0 0 0 0 0,0 0 0 0 0,0 0 0 0 0,0 0 0 0 0,1-1-73 0 0,19 8 461 0 0,84 66 768 0 0,-60-32-908 0 0,-8-37-2769 0 0,-26-12-2281 0 0,-4-3-4327 0 0,-7 7-694 0 0</inkml:trace>
  <inkml:trace contextRef="#ctx0" brushRef="#br0" timeOffset="597.226">458 427 7410 0 0,'0'0'2124'0'0,"0"0"-413"0"0,0 0-152 0 0,0 0-29 0 0,0 0-149 0 0,0 0-334 0 0,0 0-336 0 0,0 0-262 0 0,-11 32-203 0 0,-31 97-165 0 0,28-70-676 0 0,28-50-4363 0 0,-2-11-1855 0 0,-8-1 930 0 0</inkml:trace>
  <inkml:trace contextRef="#ctx0" brushRef="#br0" timeOffset="750.754">473 162 12947 0 0,'0'0'2944'0'0,"0"0"-919"0"0,0 0-513 0 0,0 0-312 0 0,0 0-343 0 0,0 0-321 0 0,0 0-280 0 0,0 0-264 0 0,0 0-192 0 0,0 0-112 0 0,0 0-160 0 0,0 0-313 0 0,0 0-551 0 0,0 0-968 0 0,11 25-1993 0 0,-8-14-6378 0 0</inkml:trace>
  <inkml:trace contextRef="#ctx0" brushRef="#br0" timeOffset="1066.62">580 640 13739 0 0,'0'0'1964'0'0,"0"0"-427"0"0,0 0-116 0 0,0 0-134 0 0,0 0-244 0 0,0 0-191 0 0,0 0-153 0 0,0 0-135 0 0,0 0-116 0 0,0 0-112 0 0,0 0-102 0 0,0 0-59 0 0,12-27-27 0 0,42-85-35 0 0,-25 68 24 0 0,-29 43-174 0 0,1 0 0 0 0,-1 1 0 0 0,0-1 0 0 0,1 0 0 0 0,-1 0-1 0 0,1 0 1 0 0,0 0 0 0 0,-1 1 0 0 0,1-1 0 0 0,0 0 0 0 0,-1 0-1 0 0,1 1 1 0 0,0-1 0 0 0,0 1 0 0 0,0-1 0 0 0,-1 1 0 0 0,1-1 0 0 0,0 1-1 0 0,0-1 1 0 0,0 1 0 0 0,0 0 0 0 0,0-1 0 0 0,0 1 0 0 0,0 0-1 0 0,0 0 1 0 0,0 0 0 0 0,0 0 0 0 0,0 0 0 0 0,0 0 0 0 0,0 0 0 0 0,0 0-1 0 0,0 0 1 0 0,0 0 0 0 0,0 0 0 0 0,0 1 0 0 0,0-1 0 0 0,-1 0 0 0 0,1 1-1 0 0,0-1 1 0 0,0 1 0 0 0,0-1 0 0 0,0 1 0 0 0,0-1 0 0 0,-1 1-1 0 0,1 0 1 0 0,0-1 0 0 0,-1 1 0 0 0,1 0 0 0 0,0 0 0 0 0,-1 0 0 0 0,1-1-1 0 0,-1 1 1 0 0,1 0 0 0 0,-1 0 0 0 0,1 0 0 0 0,-1 0 0 0 0,0 0 0 0 0,1 0-1 0 0,-1 0 1 0 0,0 0 0 0 0,0 0 0 0 0,0 0 0 0 0,0 0 37 0 0,30 119-267 0 0,-28-117 333 0 0,0-1 0 0 0,0 0 0 0 0,0 0 0 0 0,0 0 0 0 0,1 0 0 0 0,-1-1 0 0 0,0 1 0 0 0,1 0 0 0 0,-1-1 1 0 0,1 0-1 0 0,0 0 0 0 0,-1 0 0 0 0,1 0 0 0 0,0 0 0 0 0,0 0 0 0 0,0 0 0 0 0,-1-1 0 0 0,1 0 0 0 0,0 1 0 0 0,0-1 0 0 0,0 0 0 0 0,0-1 0 0 0,0 1 0 0 0,0 0 0 0 0,0-1 0 0 0,-1 0 0 0 0,1 1 0 0 0,0-1 0 0 0,0 0 0 0 0,-1-1 0 0 0,1 1 0 0 0,0 0 1 0 0,-1-1-1 0 0,0 1 0 0 0,1-1 0 0 0,-1 0 0 0 0,0 0 0 0 0,0 0 0 0 0,0 0 0 0 0,0 0 0 0 0,0 0 0 0 0,1-2-66 0 0,-3 4 18 0 0,5-4 89 0 0,-1 0-1 0 0,1 0 1 0 0,-1 0-1 0 0,0-1 0 0 0,0 1 1 0 0,-1-1-1 0 0,0 0 1 0 0,1 0-1 0 0,-1 0 0 0 0,-1 0 1 0 0,1-1-1 0 0,-1 1 0 0 0,0-1 1 0 0,0 0-1 0 0,-1 1 1 0 0,0-1-1 0 0,1-5-106 0 0,0-1-63 0 0,1 1 1171 0 0,-3 4-3272 0 0,0 3-2901 0 0,-2 1-4046 0 0,2 3-2285 0 0</inkml:trace>
  <inkml:trace contextRef="#ctx0" brushRef="#br0" timeOffset="1564.202">1126 353 6945 0 0,'0'0'3908'0'0,"0"0"-1728"0"0,0 0-714 0 0,0 0-152 0 0,0 0-243 0 0,0 0-274 0 0,0 0-214 0 0,0 0-166 0 0,0 0-122 0 0,0 0-115 0 0,-30 33-95 0 0,-91 103-59 0 0,90-81-26 0 0,32-47-11 0 0,-1-6 13 0 0,-1 0 1 0 0,1-1-1 0 0,0 1 0 0 0,-1 0 1 0 0,1 0-1 0 0,0 0 0 0 0,1 0 1 0 0,-1 0-1 0 0,0 0 0 0 0,0 0 1 0 0,1-1-1 0 0,-1 1 0 0 0,1 0 1 0 0,0 0-1 0 0,-1-1 0 0 0,1 1 1 0 0,0 0-1 0 0,0-1 0 0 0,0 1 1 0 0,0 0-1 0 0,0-1 0 0 0,1 0 1 0 0,-1 1-1 0 0,0-1 0 0 0,1 0 1 0 0,-1 1-1 0 0,1-1 0 0 0,-1 0 1 0 0,1 0-1 0 0,-1 0 0 0 0,1 0 1 0 0,0-1-1 0 0,0 1 0 0 0,-1 0 1 0 0,1-1-1 0 0,0 1 0 0 0,0-1 1 0 0,0 0-1 0 0,0 1 0 0 0,-1-1 0 0 0,1 0 1 0 0,0 0-1 0 0,1 0-2 0 0,8-1 238 0 0,-1 0-1 0 0,1 0 1 0 0,-1-1-1 0 0,0 0 1 0 0,1-1-1 0 0,-1 0 1 0 0,0 0-1 0 0,-1-1 1 0 0,1-1-1 0 0,-1 1 1 0 0,0-2-1 0 0,0 1 1 0 0,0-1-1 0 0,0-1 1 0 0,-1 1-1 0 0,-1-1 1 0 0,2-2-238 0 0,-1 3 151 0 0,5-5 87 0 0,0 0 1 0 0,0-1-1 0 0,-2 0 0 0 0,1-1 1 0 0,-2 0-1 0 0,0 0 1 0 0,0-1-1 0 0,-1-1 0 0 0,-1 0 1 0 0,0 0-1 0 0,4-13-238 0 0,26-98 449 0 0,-5-11-414 0 0,-43 61-151 0 0,6 72 96 0 0,1 0-1 0 0,-1 0 1 0 0,0 0 0 0 0,0 1 0 0 0,0 0-1 0 0,0-1 1 0 0,0 2 0 0 0,-1-1 0 0 0,0 0-1 0 0,1 1 1 0 0,-1 0 0 0 0,0 0 0 0 0,0 0-1 0 0,0 1 1 0 0,0-1 0 0 0,0 1 0 0 0,-1 1-1 0 0,1-1 1 0 0,0 1 0 0 0,0 0-1 0 0,-1 0 1 0 0,1 0 0 0 0,0 1 0 0 0,-1-1-1 0 0,1 1 1 0 0,0 1 0 0 0,0-1 0 0 0,0 1-1 0 0,0 0 1 0 0,0 0 0 0 0,1 0 0 0 0,-1 1-1 0 0,0-1 1 0 0,1 1 0 0 0,0 1 0 0 0,-4 2 20 0 0,-3 1-6 0 0,1 0 1 0 0,0 1-1 0 0,1 0 1 0 0,-1 0-1 0 0,2 1 1 0 0,-1 0-1 0 0,1 1 1 0 0,1 0-1 0 0,-1 0 1 0 0,2 0-1 0 0,0 1 1 0 0,0 0 0 0 0,1 1-1 0 0,0-1 1 0 0,0 1-1 0 0,2 0 1 0 0,0 0-1 0 0,0 0 1 0 0,1 1-1 0 0,0-1 1 0 0,1 7 5 0 0,0-9-4 0 0,1 1-1 0 0,1-1 1 0 0,-1 0 0 0 0,2 0 0 0 0,-1 1 0 0 0,2-1-1 0 0,-1-1 1 0 0,1 1 0 0 0,1 0 0 0 0,0-1 0 0 0,0 1-1 0 0,1-1 1 0 0,1 2 4 0 0,4 3-96 0 0,1-1-1 0 0,0-1 1 0 0,1 0-1 0 0,0-1 1 0 0,1 0-1 0 0,0 0 1 0 0,1-2-1 0 0,0 1 0 0 0,1-2 1 0 0,-1 0-1 0 0,2-1 1 0 0,-1 0-1 0 0,1-1 1 0 0,0-1-1 0 0,0-1 1 0 0,11 2 96 0 0,39-3-3928 0 0,-46-8-1160 0 0,-2-4-4616 0 0,-14 5 4332 0 0</inkml:trace>
  <inkml:trace contextRef="#ctx0" brushRef="#br0" timeOffset="2055.874">1735 342 7378 0 0,'0'0'3114'0'0,"0"0"-761"0"0,0 0-312 0 0,0 0-143 0 0,0 0-299 0 0,0 0-278 0 0,0 0-217 0 0,0 0-171 0 0,0 0-144 0 0,0 0-117 0 0,0 0-106 0 0,0 0-79 0 0,0 0-50 0 0,-12-1-58 0 0,-36 0-78 0 0,13 14 83 0 0,-65 56-42 0 0,99-68-350 0 0,0 1 0 0 0,0-1 0 0 0,0 0 0 0 0,0 0 0 0 0,0 1 0 0 0,0-1 0 0 0,0 0 1 0 0,0 1-1 0 0,1-1 0 0 0,-1 1 0 0 0,1-1 0 0 0,-1 1 0 0 0,1-1 0 0 0,-1 1 1 0 0,1-1-1 0 0,0 1 0 0 0,0-1 0 0 0,0 1 0 0 0,0 0 0 0 0,0-1 0 0 0,0 1 0 0 0,0-1 1 0 0,0 1-1 0 0,1 0 0 0 0,-1-1 0 0 0,1 1 0 0 0,-1-1 0 0 0,1 1 0 0 0,0-1 1 0 0,-1 0-1 0 0,1 1 0 0 0,0-1 0 0 0,0 0 0 0 0,0 1 0 0 0,0-1 0 0 0,0 0 0 0 0,0 0 1 0 0,0 0-1 0 0,1 0 0 0 0,-1 0 0 0 0,0 0 0 0 0,0 0 0 0 0,1 0 0 0 0,-1 0 0 0 0,1-1 1 0 0,-1 1-1 0 0,1-1 0 0 0,-1 1 0 0 0,1-1 0 0 0,-1 1 0 0 0,1-1 0 0 0,0 0 1 0 0,-1 0-1 0 0,1 0 0 0 0,-1 0 0 0 0,1 0 0 0 0,-1 0 0 0 0,1 0 0 0 0,0-1 0 0 0,0 1 8 0 0,106 23-162 0 0,-105-22 189 0 0,-1 0 1 0 0,0 1-1 0 0,1 0 1 0 0,-1-1-1 0 0,0 1 1 0 0,0 0-1 0 0,0 0 1 0 0,0 0-1 0 0,0 1 0 0 0,0-1 1 0 0,0 0-1 0 0,-1 1 1 0 0,1-1-1 0 0,-1 1 1 0 0,0-1-1 0 0,0 1 1 0 0,0 0-1 0 0,0-1 1 0 0,0 1-1 0 0,-1 0 1 0 0,1 0-1 0 0,-1 0 1 0 0,0-1-1 0 0,1 1 1 0 0,-2 0-1 0 0,1 0 1 0 0,0 0-1 0 0,0 0 0 0 0,-1 0 1 0 0,0 2-28 0 0,-54 46 832 0 0,45-47-967 0 0,0 0 0 0 0,0-1 0 0 0,0 0 0 0 0,-1-1-1 0 0,1 0 1 0 0,-1 0 0 0 0,1-1 0 0 0,-1-1 0 0 0,1 0 0 0 0,-1 0-1 0 0,-5-2 136 0 0,-11 2-2642 0 0,1-4-8567 0 0,17 1-572 0 0</inkml:trace>
</inkml:ink>
</file>

<file path=ppt/ink/ink8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10.72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 1 15003 0 0,'0'0'5572'0'0,"0"0"-3317"0"0,0 0-1061 0 0,0 0-67 0 0,0 0-98 0 0,0 0-215 0 0,0 0-206 0 0,0 0-139 0 0,0 0-130 0 0,0 0-118 0 0,0 0-83 0 0,0 0-50 0 0,0 0-60 0 0,-5 21-25 0 0,-18 65-49 0 0,25-60-582 0 0,-1-27 403 0 0,3 1-78 0 0,12-1-1908 0 0,-7-4-4532 0 0,-6 4-5396 0 0</inkml:trace>
</inkml:ink>
</file>

<file path=ppt/ink/ink8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20.56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 8554 0 0,'0'0'1560'0'0,"0"0"-4560"0"0,0 0-1033 0 0,0 0 952 0 0</inkml:trace>
</inkml:ink>
</file>

<file path=ppt/ink/ink8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29.74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 1040 0 0,'0'0'3249'0'0,"0"0"-3225"0"0,0 0-336 0 0,0 0-112 0 0,0 0-576 0 0,0 0-585 0 0,0 0 593 0 0,0 0 992 0 0,0 0 0 0 0,0 0 0 0 0,0 0 0 0 0,0 0 0 0 0,0 0 0 0 0</inkml:trace>
</inkml:ink>
</file>

<file path=ppt/ink/ink8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54.10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281 249 6737 0 0,'0'0'2301'0'0,"0"0"-499"0"0,0 0-245 0 0,0 0-2 0 0,0 0-69 0 0,0 0-203 0 0,0 0-242 0 0,0 0-200 0 0,-32 24-155 0 0,-102 74-124 0 0,59-21 181 0 0,70-69-680 0 0,0-1 1 0 0,0 1-1 0 0,1 0 0 0 0,1 0 1 0 0,-1 0-1 0 0,1 0 0 0 0,0 1 1 0 0,1 0-1 0 0,0-1 1 0 0,1 1-1 0 0,0 0 0 0 0,0 0 1 0 0,1 0-1 0 0,0 0 1 0 0,0 5-64 0 0,3-6-12 0 0,1-1 0 0 0,-1 0 0 0 0,1 0 0 0 0,0 0 0 0 0,1-1 0 0 0,0 0 0 0 0,0 1 0 0 0,0-1 0 0 0,1-1 0 0 0,-1 1 0 0 0,1-1 0 0 0,1 0 0 0 0,-1-1 0 0 0,1 1 0 0 0,0-1 0 0 0,0-1 0 0 0,0 1 0 0 0,5 1 12 0 0,72 18-851 0 0,-72-22-50 0 0,1-1-1 0 0,0-1 1 0 0,-1 0 0 0 0,1-1-1 0 0,-1 0 1 0 0,0-1 0 0 0,0 0-1 0 0,12-6 902 0 0,166-99-12688 0 0,-159 88 12109 0 0,-4 1 587 0 0,0 0-1 0 0,-1-2 1 0 0,-2 0-1 0 0,0-2 1 0 0,-1-1 0 0 0,-1 0-1 0 0,6-12-7 0 0,-14 9 2002 0 0,-8-2 6005 0 0,-25 20-1212 0 0,-24 20-4568 0 0,-62 83 542 0 0,-10 37-1112 0 0,108-120-1606 0 0,3-5-23 0 0,-1-1 0 0 0,1 1 1 0 0,1 0-1 0 0,-1 0 0 0 0,1 1 0 0 0,0-1 1 0 0,0 1-1 0 0,1-1 0 0 0,0 1 0 0 0,0 0 1 0 0,0 0-1 0 0,1 0 0 0 0,0 0 1 0 0,1 0-1 0 0,-1 0 0 0 0,2 4-28 0 0,2-8 21 0 0,0 0 0 0 0,0 0 0 0 0,0 0 0 0 0,1-1 0 0 0,-1 1-1 0 0,1-1 1 0 0,-1 0 0 0 0,1 0 0 0 0,0 0 0 0 0,0-1 0 0 0,0 1 0 0 0,0-1 0 0 0,0 0-1 0 0,1 0 1 0 0,-1 0 0 0 0,0-1 0 0 0,0 1 0 0 0,1-1 0 0 0,-1 0 0 0 0,0-1 0 0 0,0 1-1 0 0,1-1 1 0 0,-1 1 0 0 0,0-1 0 0 0,0 0 0 0 0,0-1 0 0 0,0 1 0 0 0,0-1 0 0 0,1 0-21 0 0,11-5 110 0 0,0-1 0 0 0,0-1 0 0 0,-1 0 0 0 0,0-1 0 0 0,-1 0 1 0 0,0-1-1 0 0,-1-1 0 0 0,0 0 0 0 0,0-1 0 0 0,-1 0-110 0 0,-7 7 19 0 0,-1 1 0 0 0,1-1-1 0 0,-1 1 1 0 0,0-1 0 0 0,0 0 0 0 0,-1-1-1 0 0,0 1 1 0 0,0-1 0 0 0,0 1-1 0 0,-1-1 1 0 0,0 0 0 0 0,0 0 0 0 0,-1 0-1 0 0,0 0 1 0 0,0 0 0 0 0,-1 0 0 0 0,1 0-1 0 0,-2-1 1 0 0,1 1 0 0 0,-1 0 0 0 0,-1-6-19 0 0,-49-32-991 0 0,6 35-4005 0 0,44 10 4771 0 0,-13 1-4187 0 0,6 2-1508 0 0,3 4-3650 0 0</inkml:trace>
  <inkml:trace contextRef="#ctx0" brushRef="#br0" timeOffset="397.638">850 636 14427 0 0,'0'0'1993'0'0,"0"0"-334"0"0,0 0-150 0 0,0 0-118 0 0,0 0-224 0 0,0 0-248 0 0,0 0-204 0 0,0 0-130 0 0,0 0-130 0 0,0 0-107 0 0,0 0-80 0 0,0 0-57 0 0,5-21-40 0 0,19-68-27 0 0,2 41 30 0 0,-14 37-115 0 0,-9 7-104 0 0,0 1-1 0 0,0-1 1 0 0,0 1-1 0 0,0 0 1 0 0,1 0-1 0 0,-1 0 1 0 0,1 1 0 0 0,0 0-1 0 0,0-1 1 0 0,0 1-1 0 0,0 0 1 0 0,0 1-1 0 0,0-1 1 0 0,1 1 0 0 0,-1 0-1 0 0,3-1 46 0 0,8 46-907 0 0,-12-20 826 0 0,-4-20 97 0 0,0 0 0 0 0,1-1 0 0 0,-1 1 1 0 0,1 0-1 0 0,0 0 0 0 0,0 0 0 0 0,1 0 0 0 0,-1-1 1 0 0,1 1-1 0 0,0 0 0 0 0,0 0 0 0 0,0-1 0 0 0,0 1 0 0 0,1 0 1 0 0,-1-1-1 0 0,1 1 0 0 0,0-1 0 0 0,0 0 0 0 0,0 0 1 0 0,1 0-1 0 0,-1 0 0 0 0,1 0 0 0 0,0 0 0 0 0,-1-1 0 0 0,1 1 1 0 0,0-1-1 0 0,1 1 0 0 0,-1-1 0 0 0,0-1 0 0 0,1 1 0 0 0,-1 0 1 0 0,1-1-1 0 0,-1 1 0 0 0,1-1 0 0 0,0 0 0 0 0,0 0 1 0 0,-1-1-1 0 0,2 1-16 0 0,6-3 156 0 0,0-1 0 0 0,-1 0 0 0 0,0 0 0 0 0,1-1 0 0 0,-1 0 0 0 0,0-1 0 0 0,-1 0 0 0 0,1 0 1 0 0,-1-1-1 0 0,0-1 0 0 0,-1 1 0 0 0,1-2 0 0 0,-1 1 0 0 0,-1-1 0 0 0,1 0 0 0 0,-1 0 0 0 0,-1-1 0 0 0,0 0 1 0 0,0 0-1 0 0,-1-1 0 0 0,3-5-156 0 0,31-82-516 0 0,-36 51-7194 0 0,-3 39-118 0 0,0 3-4491 0 0</inkml:trace>
  <inkml:trace contextRef="#ctx0" brushRef="#br0" timeOffset="1116.587">1326 481 6577 0 0,'0'0'2173'0'0,"0"0"-429"0"0,0 0-219 0 0,0 0-97 0 0,0 0-196 0 0,0 0-237 0 0,0 0-151 0 0,0 0-49 0 0,0 0-24 0 0,0 0-50 0 0,0 0-93 0 0,0 0-134 0 0,0 0-85 0 0,4 16-31 0 0,25 75 281 0 0,8-7 283 0 0,-38-83-893 0 0,1 0 0 0 0,0 0 0 0 0,0 0-1 0 0,0 0 1 0 0,0 0 0 0 0,0 0-1 0 0,1-1 1 0 0,-1 1 0 0 0,0 0-1 0 0,0 0 1 0 0,1 0 0 0 0,-1 0-1 0 0,0 0 1 0 0,1 0 0 0 0,-1-1 0 0 0,1 1-1 0 0,-1 0 1 0 0,1 0 0 0 0,-1-1-1 0 0,1 1 1 0 0,0 0 0 0 0,-1-1-1 0 0,1 1 1 0 0,0-1 0 0 0,-1 1 0 0 0,1-1-1 0 0,0 1 1 0 0,0-1 0 0 0,0 1-1 0 0,-1-1 1 0 0,1 0 0 0 0,0 1-1 0 0,0-1 1 0 0,0 0 0 0 0,0 0-1 0 0,0 0 1 0 0,0 1 0 0 0,0-1 0 0 0,-1 0-1 0 0,1 0 1 0 0,0-1 0 0 0,0 1-1 0 0,0 0 1 0 0,0 0 0 0 0,0 0-1 0 0,0 0 1 0 0,0-1 0 0 0,-1 1 0 0 0,1 0-1 0 0,0-1 1 0 0,0 1 0 0 0,0-1-1 0 0,-1 1 1 0 0,1-1 0 0 0,0 1-1 0 0,0-1 1 0 0,-1 0 0 0 0,1 1-1 0 0,-1-1 1 0 0,1 0 0 0 0,-1 0 0 0 0,1 1-1 0 0,-1-1 1 0 0,1 0 0 0 0,-1 0-1 0 0,1 0 1 0 0,-1 1 0 0 0,0-1-1 0 0,0 0 1 0 0,1 0-49 0 0,87-179 1995 0 0,-72 118-1636 0 0,-13 21-934 0 0,-3 41 42 0 0,0 0-289 0 0,12 7-3429 0 0,-2 3 877 0 0,1 2-6002 0 0,-4-8 229 0 0</inkml:trace>
  <inkml:trace contextRef="#ctx0" brushRef="#br0" timeOffset="1736.46">1710 511 2112 0 0,'0'0'2521'0'0,"0"0"-746"0"0,0 0-185 0 0,0 0 131 0 0,0 0-7 0 0,0 0-159 0 0,0 0-131 0 0,0 0-50 0 0,0 0-22 0 0,0 0-54 0 0,0 0-96 0 0,0 0-132 0 0,0 0-139 0 0,20 1-135 0 0,59 3-147 0 0,-54-10-145 0 0,-23 4-441 0 0,1-1-1 0 0,0 1 1 0 0,0-1 0 0 0,-1 1 0 0 0,0-1 0 0 0,1 0-1 0 0,-1 1 1 0 0,0-1 0 0 0,0 0 0 0 0,-1-1 0 0 0,1 1-1 0 0,-1 0 1 0 0,1 0 0 0 0,-1-1 0 0 0,0 1 0 0 0,0-1 0 0 0,-1 1-1 0 0,1-1 1 0 0,-1 1 0 0 0,1-1 0 0 0,-1 1 0 0 0,0-1-1 0 0,-1 1 1 0 0,1-1 0 0 0,0 1 0 0 0,-1-1 0 0 0,0 1-1 0 0,0-1 1 0 0,0 1 0 0 0,-2-4-63 0 0,-2 6-68 0 0,1 0-1 0 0,-1 0 1 0 0,0 0 0 0 0,0 1-1 0 0,0 0 1 0 0,0 0 0 0 0,0 0-1 0 0,0 0 1 0 0,0 1-1 0 0,0 0 1 0 0,0 0 0 0 0,0 0-1 0 0,1 0 1 0 0,-1 1 0 0 0,0 0-1 0 0,1 0 1 0 0,-1 0-1 0 0,1 1 1 0 0,0-1 0 0 0,0 1-1 0 0,0 0 1 0 0,0 1 0 0 0,0-1-1 0 0,1 0 1 0 0,-1 1-1 0 0,1 0 1 0 0,0 0 0 0 0,0 0-1 0 0,0 0 1 0 0,-1 5 68 0 0,-49 76-659 0 0,50-80 648 0 0,1-1-1 0 0,0 1 1 0 0,0 0-1 0 0,1 0 0 0 0,-1 0 1 0 0,1 0-1 0 0,0 0 1 0 0,0 1-1 0 0,1-1 1 0 0,0 0-1 0 0,0 0 0 0 0,0 1 1 0 0,0-1-1 0 0,1 0 1 0 0,0 0-1 0 0,0 0 1 0 0,0 0-1 0 0,1 0 1 0 0,0 0-1 0 0,0 0 0 0 0,0 0 1 0 0,0 0-1 0 0,1-1 1 0 0,0 1-1 0 0,0-1 1 0 0,0 0-1 0 0,0 0 1 0 0,1 0-1 0 0,-1 0 0 0 0,3 1 12 0 0,4-2 111 0 0,0 0-1 0 0,0-1 0 0 0,0 0 1 0 0,1-1-1 0 0,-1 0 0 0 0,0 0 1 0 0,1-1-1 0 0,-1 0 0 0 0,1-1 1 0 0,-1 0-1 0 0,1-1 0 0 0,-1 0 1 0 0,0-1-1 0 0,0 0 0 0 0,0 0 1 0 0,0-1-1 0 0,-1-1 0 0 0,1 0-110 0 0,27-15 224 0 0,0-2 1 0 0,-2-2-1 0 0,0-1 0 0 0,-2-2 0 0 0,-1-1 1 0 0,-1-1-1 0 0,17-23-224 0 0,-40 43 1 0 0,0 0-1 0 0,0-1 1 0 0,-1 0 0 0 0,0 0 0 0 0,-1-1-1 0 0,-1 0 1 0 0,1 0 0 0 0,-1 0 0 0 0,-1-1-1 0 0,0 1 1 0 0,-1-1 0 0 0,0 0 0 0 0,-1 0 0 0 0,0-5-1 0 0,-3 16-44 0 0,0-1 1 0 0,-1 1 0 0 0,1 0-1 0 0,0 0 1 0 0,-1-1 0 0 0,1 1-1 0 0,-1 0 1 0 0,1 0 0 0 0,-1 0 0 0 0,1 1-1 0 0,-1-1 1 0 0,0 0 0 0 0,1 1-1 0 0,-1-1 1 0 0,0 1 0 0 0,1-1 0 0 0,-1 1-1 0 0,0 0 1 0 0,0 0 0 0 0,0 0-1 0 0,1 0 1 0 0,-1 0 0 0 0,0 0 0 0 0,0 0-1 0 0,0 0 1 0 0,1 1 0 0 0,-1-1-1 0 0,0 1 1 0 0,0-1 0 0 0,1 1-1 0 0,-1 0 1 0 0,1 0 0 0 0,-1 0 0 0 0,1 0-1 0 0,-1 0 1 0 0,1 0 0 0 0,-1 0-1 0 0,1 0 1 0 0,0 1 0 0 0,-1-1 0 0 0,1 1 43 0 0,-73 79-615 0 0,70-79 593 0 0,1 2 1 0 0,0-1-1 0 0,0 0 1 0 0,0 0-1 0 0,1 1 1 0 0,-1 0-1 0 0,1 0 0 0 0,0-1 1 0 0,0 1-1 0 0,0 0 1 0 0,1 1-1 0 0,-1-1 1 0 0,1 0-1 0 0,0 0 1 0 0,0 1-1 0 0,0-1 1 0 0,1 0-1 0 0,0 1 1 0 0,-1-1-1 0 0,2 1 1 0 0,-1 0 21 0 0,3-2 5 0 0,0-1 0 0 0,1 0 1 0 0,-1 0-1 0 0,1 0 0 0 0,-1 0 1 0 0,1-1-1 0 0,-1 1 0 0 0,1-1 1 0 0,0 0-1 0 0,0 0 0 0 0,0 0 1 0 0,0-1-1 0 0,0 1 1 0 0,0-1-1 0 0,-1 0 0 0 0,1 0 1 0 0,0 0-1 0 0,0-1 0 0 0,3 0-5 0 0,3 1 52 0 0,159 3 1374 0 0,-166-1-1406 0 0,0 1 1 0 0,0-1 0 0 0,-1 0-1 0 0,1 1 1 0 0,0-1-1 0 0,-1 1 1 0 0,0 0 0 0 0,0 0-1 0 0,0 0 1 0 0,0 0 0 0 0,0 0-1 0 0,0 1 1 0 0,-1-1 0 0 0,0 0-1 0 0,0 1 1 0 0,0-1 0 0 0,0 1-1 0 0,0-1 1 0 0,0 1-1 0 0,-1 0 1 0 0,0-1 0 0 0,0 1-1 0 0,0 0-20 0 0,-7 75-337 0 0,6-58-1712 0 0,2-12-2630 0 0,-1-9 322 0 0,0 0-1848 0 0,0 0-1361 0 0</inkml:trace>
  <inkml:trace contextRef="#ctx0" brushRef="#br0" timeOffset="1965.638">2673 76 12755 0 0,'0'0'3036'0'0,"0"0"-1069"0"0,0 0-510 0 0,0 0-138 0 0,0 0-139 0 0,0 0-189 0 0,0 0-160 0 0,0 0-110 0 0,-9 33-147 0 0,-32 103-144 0 0,16-29 45 0 0,-20 81-311 0 0,44-70-2342 0 0,13-110-93 0 0,-10-9-3729 0 0,-2-2-5638 0 0,0-1 7825 0 0</inkml:trace>
  <inkml:trace contextRef="#ctx0" brushRef="#br0" timeOffset="2430.824">2433 456 8130 0 0,'0'0'4334'0'0,"0"0"-2215"0"0,0 0-892 0 0,0 0-71 0 0,0 0-35 0 0,0 0-140 0 0,0 0-234 0 0,0 0-147 0 0,0 0-87 0 0,0 0-58 0 0,0 0-8 0 0,0 0-28 0 0,32 1-35 0 0,98 7-63 0 0,86-15 261 0 0,-149 0-618 0 0,45-11-56 0 0,-100 4 1111 0 0,-12 14-713 0 0,-1-22 819 0 0,-3 20-1162 0 0,-1-1 0 0 0,1 1 1 0 0,0 0-1 0 0,-1 0 0 0 0,1 0 1 0 0,-1 0-1 0 0,0 1 1 0 0,0 0-1 0 0,1 0 0 0 0,-1 0 1 0 0,0 0-1 0 0,0 1 1 0 0,0 0-1 0 0,0 0 0 0 0,0 1 1 0 0,0-1-1 0 0,1 1 0 0 0,-1 0 1 0 0,0 0-1 0 0,0 0 1 0 0,1 1-1 0 0,-2 0 37 0 0,-15 7-226 0 0,0 0 1 0 0,0 1-1 0 0,1 1 1 0 0,1 1-1 0 0,0 1 1 0 0,1 1-1 0 0,0 0 1 0 0,-13 15 225 0 0,25-24-49 0 0,1 0 1 0 0,0 1 0 0 0,0 0-1 0 0,0 0 1 0 0,1 0 0 0 0,0 0-1 0 0,0 0 1 0 0,0 1 0 0 0,1 0-1 0 0,0 0 1 0 0,1 0 0 0 0,-1 0-1 0 0,1 0 1 0 0,1 0-1 0 0,-1 1 1 0 0,1-1 0 0 0,1 1-1 0 0,-1-1 1 0 0,1 1 0 0 0,0 0 48 0 0,3-4-6 0 0,0 1 0 0 0,0-1 0 0 0,1 0 0 0 0,-1 0 0 0 0,1 0 0 0 0,0 0 0 0 0,0 0 0 0 0,0-1 0 0 0,0 0 0 0 0,1 0 0 0 0,-1 0 0 0 0,1 0 0 0 0,0-1 0 0 0,0 0 0 0 0,0 0 1 0 0,0 0-1 0 0,0-1 0 0 0,0 1 0 0 0,1-1 0 0 0,-1 0 0 0 0,0-1 0 0 0,1 0 0 0 0,-1 1 0 0 0,0-1 0 0 0,1-1 0 0 0,-1 1 0 0 0,0-1 0 0 0,4-1 6 0 0,4 3 17 0 0,0-1-1 0 0,-1-1 1 0 0,1 0-1 0 0,0-1 1 0 0,-1 0 0 0 0,1-1-1 0 0,-1 0 1 0 0,0-1-1 0 0,8-3-16 0 0,155-99-10898 0 0,-167 98 5626 0 0,-3 0-821 0 0</inkml:trace>
  <inkml:trace contextRef="#ctx0" brushRef="#br0" timeOffset="3061.913">3286 434 0 0 0,'22'-10'0'0'0,"-15"8"3"0"0,-6 2 378 0 0,-1 0 1498 0 0,0 0 728 0 0,4-2 12985 0 0,-5 1-13927 0 0,-9 2-1558 0 0,0 1 0 0 0,1 0 0 0 0,-1 0 0 0 0,0 1 0 0 0,1 1 0 0 0,0-1 0 0 0,-1 2 0 0 0,1-1 0 0 0,1 1 0 0 0,-1 1 0 0 0,1-1 0 0 0,0 1 0 0 0,0 1 0 0 0,1 0 0 0 0,-1 0 0 0 0,2 0-1 0 0,-1 1 1 0 0,1 0 0 0 0,0 0 0 0 0,1 0 0 0 0,-5 9-107 0 0,8-15-5 0 0,0 1-1 0 0,0-1 0 0 0,1 1 1 0 0,-1 0-1 0 0,1 0 0 0 0,-1-1 0 0 0,1 1 1 0 0,0 0-1 0 0,0 0 0 0 0,0 0 1 0 0,0 0-1 0 0,1 0 0 0 0,-1 1 1 0 0,1-1-1 0 0,0 0 0 0 0,0 0 1 0 0,0 0-1 0 0,0 0 0 0 0,0 0 1 0 0,1 1-1 0 0,-1-1 0 0 0,1 0 1 0 0,0 0-1 0 0,0 0 0 0 0,0 0 1 0 0,1 0-1 0 0,-1-1 0 0 0,1 1 1 0 0,-1 0-1 0 0,1-1 0 0 0,0 1 1 0 0,0-1-1 0 0,0 1 0 0 0,0-1 1 0 0,1 0-1 0 0,-1 0 0 0 0,0 0 1 0 0,1 0-1 0 0,0 0 0 0 0,-1-1 1 0 0,1 1-1 0 0,0-1 0 0 0,0 1 1 0 0,0-1-1 0 0,0 0 0 0 0,0 0 1 0 0,0-1-1 0 0,0 1 0 0 0,0-1 1 0 0,0 1-1 0 0,3-1 6 0 0,17-2 150 0 0,0-1 1 0 0,0-2-1 0 0,-1 0 1 0 0,0-1-1 0 0,1-1 1 0 0,-2-1-1 0 0,1-1 0 0 0,-1-1 1 0 0,-1-1-1 0 0,0 0 1 0 0,-1-2-1 0 0,0 0 1 0 0,0-1-1 0 0,-2-1 1 0 0,0-1-1 0 0,9-11-150 0 0,-9 10 138 0 0,-1 0 0 0 0,-1-1 0 0 0,-1-1 1 0 0,0-1-1 0 0,-2 1 0 0 0,0-2 0 0 0,2-6-138 0 0,12-19 107 0 0,-17 31-117 0 0,-1 0 0 0 0,-1 0 0 0 0,0 0 0 0 0,-1-1 0 0 0,-1 0 0 0 0,-1 0 0 0 0,0-1 0 0 0,0 1 0 0 0,-2-1 0 0 0,0 1 0 0 0,-1-1 0 0 0,-1 0 10 0 0,0 13-10 0 0,0 1 1 0 0,-1 0-1 0 0,1-1 1 0 0,-1 1-1 0 0,0 0 1 0 0,0 0 0 0 0,0-1-1 0 0,0 1 1 0 0,-1 0-1 0 0,1 0 1 0 0,-1 0 0 0 0,0 0-1 0 0,0 1 1 0 0,0-1-1 0 0,0 0 1 0 0,0 1-1 0 0,0 0 1 0 0,-1-1 0 0 0,1 1-1 0 0,-1 0 1 0 0,0 0-1 0 0,0 0 1 0 0,1 1 0 0 0,-1-1-1 0 0,0 1 1 0 0,0-1-1 0 0,-1 1 1 0 0,1 0 0 0 0,0 0-1 0 0,0 0 1 0 0,-1 1-1 0 0,1-1 1 0 0,-3 1 9 0 0,-2-1-19 0 0,1 1-1 0 0,-1 0 1 0 0,0 1 0 0 0,0-1 0 0 0,1 1-1 0 0,-1 1 1 0 0,1 0 0 0 0,-1 0 0 0 0,1 0-1 0 0,0 1 1 0 0,0 0 0 0 0,0 0 0 0 0,0 1-1 0 0,-2 1 20 0 0,-10 9-10 0 0,0 0-1 0 0,2 2 0 0 0,-1 0 0 0 0,2 0 0 0 0,0 2 1 0 0,1 0-1 0 0,1 1 0 0 0,1 0 0 0 0,1 1 1 0 0,0 0-1 0 0,-5 15 11 0 0,9-11-3 0 0,0 1 0 0 0,2 1 0 0 0,0-1 0 0 0,2 1 0 0 0,1 0 0 0 0,1 8 3 0 0,1-25-9 0 0,1-1-1 0 0,0 1 1 0 0,1-1-1 0 0,0 0 1 0 0,0 1 0 0 0,1-1-1 0 0,0 0 1 0 0,0 0-1 0 0,1 0 1 0 0,0 0-1 0 0,1 0 1 0 0,-1-1-1 0 0,2 1 1 0 0,-1-1-1 0 0,1 0 1 0 0,0 0-1 0 0,0-1 1 0 0,1 0-1 0 0,6 6 10 0 0,1-2-171 0 0,0-1-1 0 0,1 0 0 0 0,0-1 1 0 0,1 0-1 0 0,-1-1 0 0 0,2-1 1 0 0,-1-1-1 0 0,1 0 1 0 0,-1 0-1 0 0,1-2 0 0 0,11 1 172 0 0,63 2-9801 0 0,-77-6-1753 0 0</inkml:trace>
  <inkml:trace contextRef="#ctx0" brushRef="#br0" timeOffset="4101.606">2991 474 0 0 0,'0'0'99'0'0,"0"0"190"0"0,0 0 8 0 0,0 0 17 0 0,-8 2 54 0 0,-35 7 886 0 0,42-9-334 0 0,1 0 107 0 0,-14 0 7017 0 0,-2 0-5370 0 0,-16 2 1758 0 0,-10 14-2493 0 0,-50 17 687 0 0,-7-29-2328 0 0,85-2-521 0 0,-1 0-4181 0 0,14-2 1410 0 0,1 0-2805 0 0,0 0-4954 0 0</inkml:trace>
  <inkml:trace contextRef="#ctx0" brushRef="#br0" timeOffset="35175.184">2349 441 13035 0 0,'0'0'-2337'0'0,"0"0"1217"0"0,-207-22 248 0 0,163 14 0 0 0,36 8-1409 0 0,8 0-1368 0 0,8 0 1745 0 0,14 0 1904 0 0,-11 4 0 0 0</inkml:trace>
</inkml:ink>
</file>

<file path=ppt/ink/ink8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44.20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123 186 3377 0 0,'0'0'5049'0'0,"0"0"-2385"0"0,0 0-779 0 0,0 0-70 0 0,0 0-56 0 0,0 0-175 0 0,0 0-258 0 0,0 0-253 0 0,0 0-243 0 0,0 0-239 0 0,0 0-178 0 0,-10 8 89 0 0,12 38 431 0 0,39 264 837 0 0,-52-90-1530 0 0,3-193-963 0 0,0-38-5525 0 0,-10-29-9250 0 0,11 33 12156 0 0</inkml:trace>
  <inkml:trace contextRef="#ctx0" brushRef="#br0" timeOffset="293.842">1 260 5857 0 0,'0'0'3801'0'0,"0"0"-1074"0"0,0 0-597 0 0,0 0-225 0 0,0 0-262 0 0,0 0-285 0 0,0 0-309 0 0,0 0-276 0 0,0 0-215 0 0,0 0-197 0 0,0 0-117 0 0,0 0-41 0 0,5-12 20 0 0,19-36 45 0 0,20 28 170 0 0,-32 18-330 0 0,22-4 61 0 0,0 1 0 0 0,1 1 0 0 0,-1 2 0 0 0,1 1 0 0 0,12 3-169 0 0,-43-2 14 0 0,1 1 1 0 0,0 1-1 0 0,-1-1 1 0 0,1 0 0 0 0,-1 1-1 0 0,1 0 1 0 0,-1 0-1 0 0,0 0 1 0 0,0 1 0 0 0,0 0-1 0 0,0-1 1 0 0,0 1-1 0 0,-1 1 1 0 0,1-1 0 0 0,-1 0-1 0 0,0 1 1 0 0,0 0-1 0 0,0 0 1 0 0,0 0 0 0 0,-1 0-1 0 0,0 0 1 0 0,1 0-1 0 0,-2 0 1 0 0,1 1 0 0 0,0-1-1 0 0,-1 1 1 0 0,0 0-1 0 0,0-1 1 0 0,0 1 0 0 0,-1 0-1 0 0,1 0 1 0 0,-1-1-1 0 0,0 1 1 0 0,-1 0 0 0 0,1 0-1 0 0,-1-1 1 0 0,0 1-1 0 0,0 0 1 0 0,0-1-15 0 0,-44 70 230 0 0,29-56-223 0 0,4-4-110 0 0,-1 0 0 0 0,0-2 1 0 0,-1 1-1 0 0,0-2 0 0 0,-1 0 0 0 0,0-1 0 0 0,-1 0 0 0 0,0-1 0 0 0,0-1 0 0 0,-10 3 103 0 0,13-6-516 0 0,-20 8-1413 0 0,12-9-3555 0 0,21-4-285 0 0,0 3 1756 0 0,0-3-2544 0 0</inkml:trace>
  <inkml:trace contextRef="#ctx0" brushRef="#br0" timeOffset="674.114">536 481 8306 0 0,'0'0'2539'0'0,"0"0"-424"0"0,0 0-181 0 0,0 0-82 0 0,0 0-235 0 0,0 0-349 0 0,0 0-276 0 0,0 0-188 0 0,0 0-152 0 0,0 0-132 0 0,0 0-119 0 0,0 0-89 0 0,0 0-75 0 0,-21 17-52 0 0,-64 54-42 0 0,83-70-137 0 0,0 0 1 0 0,0 0-1 0 0,0 0 0 0 0,0 0 1 0 0,0 0-1 0 0,0 1 0 0 0,1-1 1 0 0,-1 1-1 0 0,1-1 0 0 0,-1 1 0 0 0,1 0 1 0 0,-1-1-1 0 0,1 1 0 0 0,0 0 1 0 0,0 0-1 0 0,0 0 0 0 0,0 0 1 0 0,0 0-1 0 0,0 0 0 0 0,1 0 0 0 0,-1 0 1 0 0,1 0-1 0 0,-1 0 0 0 0,1 0 1 0 0,0 1-1 0 0,0-1 0 0 0,0 0 1 0 0,0 0-1 0 0,0 2-6 0 0,2 8 18 0 0,-3-9-12 0 0,1 1 0 0 0,0-1 0 0 0,0 1-1 0 0,0-1 1 0 0,1 1 0 0 0,-1-1-1 0 0,1 0 1 0 0,0 1 0 0 0,0-1-1 0 0,0 0 1 0 0,0 0 0 0 0,1 1 0 0 0,-1-1-1 0 0,1 0 1 0 0,0 0 0 0 0,0 0-1 0 0,0-1 1 0 0,0 1 0 0 0,0 0-1 0 0,1-1 1 0 0,-1 0 0 0 0,1 1-1 0 0,0-1 1 0 0,-1 0 0 0 0,1 0 0 0 0,0 0-1 0 0,0-1 1 0 0,0 1 0 0 0,1-1-1 0 0,-1 0 1 0 0,0 0 0 0 0,0 0-1 0 0,1 0 1 0 0,-1 0 0 0 0,1-1 0 0 0,-1 1-1 0 0,4-1-5 0 0,2-1 87 0 0,-1-1 0 0 0,1 0 0 0 0,-1 0 0 0 0,0-1 0 0 0,0 0-1 0 0,0 0 1 0 0,0-1 0 0 0,0 0 0 0 0,0 0 0 0 0,-1-1 0 0 0,0 0 0 0 0,0 0-1 0 0,0-1 1 0 0,-1 0 0 0 0,0 0 0 0 0,0 0 0 0 0,-1-1 0 0 0,1 0 0 0 0,-1 0 0 0 0,-1-1-1 0 0,1 1 1 0 0,1-5-87 0 0,-3 4 6 0 0,0-1 0 0 0,0 0 0 0 0,0 0 0 0 0,-1 0 0 0 0,0 0 0 0 0,-1 0-1 0 0,0 0 1 0 0,-1-1 0 0 0,0 1 0 0 0,0 0 0 0 0,-1 0 0 0 0,0-4-6 0 0,0 10-98 0 0,0-1 0 0 0,0 0 0 0 0,0 1 0 0 0,0 0 0 0 0,-1-1 0 0 0,1 1 0 0 0,-1 0 0 0 0,0-1 1 0 0,0 1-1 0 0,0 0 0 0 0,0 0 0 0 0,0 1 0 0 0,-1-1 0 0 0,1 0 0 0 0,-1 1 0 0 0,0-1 0 0 0,0 1 0 0 0,0 0 0 0 0,0 0 0 0 0,0 0 0 0 0,-3-1 98 0 0,-21-7-4743 0 0,0 7-5934 0 0,23 3 1883 0 0</inkml:trace>
  <inkml:trace contextRef="#ctx0" brushRef="#br0" timeOffset="1005.55">953 98 6721 0 0,'0'0'4923'0'0,"0"0"-1795"0"0,0 0-1012 0 0,0 0-433 0 0,0 0-350 0 0,0 0-341 0 0,0 0-258 0 0,0 0-153 0 0,0 0-106 0 0,0 0-76 0 0,0 0-16 0 0,0 0-5 0 0,-6 18 5 0 0,-19 57-5 0 0,12 12 460 0 0,9 104-79 0 0,12-33-1176 0 0,-28-139-4173 0 0,9-19-496 0 0,2-3-3557 0 0,4 3 1175 0 0</inkml:trace>
  <inkml:trace contextRef="#ctx0" brushRef="#br0" timeOffset="1244.48">628 451 10074 0 0,'0'0'2114'0'0,"0"0"-308"0"0,0 0-22 0 0,0 0 72 0 0,0 0-243 0 0,0 0-274 0 0,0 0-211 0 0,0 0-169 0 0,0 0-167 0 0,33-1-167 0 0,102-4-159 0 0,82-25 69 0 0,-163 21-2343 0 0,-35 7-2363 0 0,-1 1-5002 0 0,-14 1-766 0 0</inkml:trace>
  <inkml:trace contextRef="#ctx0" brushRef="#br0" timeOffset="1513.687">1093 588 3233 0 0,'0'0'3564'0'0,"0"0"-735"0"0,0 0-143 0 0,0 0-151 0 0,0 0-445 0 0,0 0-379 0 0,0 0-309 0 0,0 0-262 0 0,0 0-244 0 0,0 0-249 0 0,0 0-152 0 0,0 0-58 0 0,0 0-4 0 0,31-21-42 0 0,94-62-36 0 0,-86 48 67 0 0,-38 30-348 0 0,-1 3-72 0 0,0 0-1 0 0,0 0 1 0 0,0 0-1 0 0,0-1 1 0 0,-1 1-1 0 0,1 0 1 0 0,0 0-1 0 0,-1 0 1 0 0,1 0-1 0 0,-1 0 1 0 0,0 0 0 0 0,0 0-1 0 0,0 0 1 0 0,0 0-1 0 0,0 1 1 0 0,0-1-1 0 0,0 0 1 0 0,0 1-1 0 0,-1-1 1 0 0,1 0-1 0 0,-1 1 1 0 0,1 0-1 0 0,-1-1 1 0 0,0 1 0 0 0,0 0-1 0 0,1 0 1 0 0,-1 0-1 0 0,0 0 1 0 0,0 0-1 0 0,0 0 1 0 0,0 1-1 0 0,0-1 1 0 0,0 1-1 0 0,0-1 1 0 0,0 1-1 0 0,0 0 1 0 0,0-1-1 0 0,-1 1 1 0 0,1 0 0 0 0,0 1-1 0 0,0-1 1 0 0,0 0-1 0 0,0 1 1 0 0,0-1-1 0 0,0 1 1 0 0,-2 0-2 0 0,-7 3-100 0 0,0 0 0 0 0,1 1 0 0 0,0 0 0 0 0,-1 0 0 0 0,2 1 0 0 0,-1 1 0 0 0,1-1 0 0 0,0 2 0 0 0,0-1 0 0 0,1 1 0 0 0,0 0 1 0 0,0 1-1 0 0,1 0 0 0 0,0 0 0 0 0,1 1 0 0 0,-3 5 100 0 0,4-8-218 0 0,1 1 1 0 0,-1 0 0 0 0,2 0 0 0 0,-1 0-1 0 0,1 0 1 0 0,0 0 0 0 0,1 1 0 0 0,0 0-1 0 0,0-1 1 0 0,1 1 0 0 0,0 0 0 0 0,0 2 217 0 0,2-9-143 0 0,-1 0 1 0 0,1-1 0 0 0,-1 1 0 0 0,1 0-1 0 0,0-1 1 0 0,-1 1 0 0 0,1-1 0 0 0,0 1-1 0 0,0-1 1 0 0,0 1 0 0 0,0-1 0 0 0,1 1-1 0 0,-1-1 1 0 0,0 0 0 0 0,0 0 0 0 0,1 0-1 0 0,-1 0 1 0 0,1 0 0 0 0,-1 0 0 0 0,1 0-1 0 0,-1 0 1 0 0,1 0 0 0 0,0-1 0 0 0,-1 1-1 0 0,1-1 1 0 0,0 1 0 0 0,0-1 0 0 0,-1 1-1 0 0,1-1 1 0 0,0 0 0 0 0,0 0 0 0 0,-1 0-1 0 0,1 0 1 0 0,1-1 142 0 0,65-2-8941 0 0,-48-1 4689 0 0,-11 0 1077 0 0</inkml:trace>
  <inkml:trace contextRef="#ctx0" brushRef="#br0" timeOffset="1878.769">1352 621 6457 0 0,'0'0'3582'0'0,"0"0"-1437"0"0,0 0-550 0 0,0 0-60 0 0,0 0-49 0 0,0 0-78 0 0,0 0-109 0 0,0 0-119 0 0,0 0-170 0 0,0 0-198 0 0,0 0-151 0 0,0 0-106 0 0,0 0-61 0 0,16-19-64 0 0,82-95 192 0 0,-3 11-170 0 0,-94 170-1580 0 0,-1-65 1138 0 0,0-1-1 0 0,1 1 1 0 0,-1 0 0 0 0,0-1 0 0 0,0 1 0 0 0,1 0 0 0 0,-1-1 0 0 0,1 1 0 0 0,0 0 0 0 0,-1-1 0 0 0,1 1 0 0 0,0-1 0 0 0,0 0 0 0 0,0 1 0 0 0,0-1 0 0 0,0 1 0 0 0,0-1 0 0 0,0 0 0 0 0,1 0 0 0 0,-1 0 0 0 0,0 0 0 0 0,1 0-1 0 0,-1 0 1 0 0,1 0 0 0 0,-1 0 0 0 0,1 0 0 0 0,-1-1 0 0 0,1 1 0 0 0,0-1 0 0 0,-1 1 0 0 0,1-1 0 0 0,0 0 0 0 0,-1 1 0 0 0,1-1 0 0 0,0 0 0 0 0,-1 0 0 0 0,1 0 0 0 0,0 0 0 0 0,0-1-10 0 0,11 1 119 0 0,0 0 0 0 0,0-1 0 0 0,0-1 0 0 0,0 0-1 0 0,0-1 1 0 0,0-1 0 0 0,0 0 0 0 0,-1 0 0 0 0,0-1 0 0 0,0-1 0 0 0,0 0 0 0 0,-1 0 0 0 0,1-1 0 0 0,-2-1 0 0 0,9-7-119 0 0,23-21-1554 0 0,-26 20-3348 0 0,-7 6-1303 0 0,-5 6-5813 0 0</inkml:trace>
  <inkml:trace contextRef="#ctx0" brushRef="#br0" timeOffset="2533.558">2120 17 9986 0 0,'0'0'1910'0'0,"0"0"-190"0"0,0 0-130 0 0,0 0-107 0 0,0 0-184 0 0,0 0-194 0 0,0 0-178 0 0,0 0-159 0 0,0 0-174 0 0,0 0-129 0 0,0 0-33 0 0,0 0 49 0 0,0 0 53 0 0,1 8 12 0 0,34 183 1605 0 0,-27-120-2041 0 0,-2-1 1 0 0,-4 1-1 0 0,-4 41-110 0 0,0 1-4204 0 0,-9-138-2236 0 0,0-15-6885 0 0,11 29 10972 0 0</inkml:trace>
  <inkml:trace contextRef="#ctx0" brushRef="#br0" timeOffset="2780.93">1891 400 9914 0 0,'0'0'2015'0'0,"0"0"-300"0"0,0 0 32 0 0,0 0 67 0 0,0 0-44 0 0,0 0-190 0 0,0 0-336 0 0,0 0-277 0 0,0 0-193 0 0,0 0-152 0 0,0 0-108 0 0,0 0-71 0 0,32 3-87 0 0,103 12-98 0 0,-26-8 56 0 0,-75-3-782 0 0,15 2-2276 0 0,-19-4-6744 0 0,-28-2-1314 0 0</inkml:trace>
  <inkml:trace contextRef="#ctx0" brushRef="#br0" timeOffset="2931.372">2363 518 11674 0 0,'0'0'1541'0'0,"0"0"-376"0"0,0 0-124 0 0,0 0-70 0 0,0 0-209 0 0,0 0-304 0 0,0 0-228 0 0,0 0-89 0 0,0 0-80 0 0,0 0-92 0 0,0 0-110 0 0,0 0-195 0 0,0 0-224 0 0,3 14-277 0 0,8 43-384 0 0,-10-56 1028 0 0,0-1-1 0 0,0 0 1 0 0,0 0 0 0 0,0 1 0 0 0,0-1 0 0 0,0 0-1 0 0,0 0 1 0 0,0 0 0 0 0,0 0 0 0 0,0 0 0 0 0,0-1-1 0 0,0 1 1 0 0,0 0 0 0 0,0 0 0 0 0,0-1 0 0 0,0 1-1 0 0,-1 0 1 0 0,1-1 0 0 0,0 1 0 0 0,0-1 0 0 0,0 1-1 0 0,0-1 1 0 0,-1 0 0 0 0,1 1 0 0 0,0-1 0 0 0,-1 0-1 0 0,1 1 1 0 0,0-1 0 0 0,-1 0 0 0 0,1 0 0 0 0,-1 1-1 0 0,1-1 1 0 0,-1 0 0 0 0,1 0 0 0 0,-1 0 0 0 0,0 0-1 0 0,0 0 1 0 0,1 0 0 0 0,-1 0 0 0 0,0 0 0 0 0,0 0-1 0 0,0 0 1 0 0,0 0 0 0 0,0 0 0 0 0,0 0 0 0 0,0 0 193 0 0,4-12-4491 0 0,0 4 2951 0 0</inkml:trace>
  <inkml:trace contextRef="#ctx0" brushRef="#br0" timeOffset="3082.477">2349 315 7554 0 0,'0'0'4457'0'0,"0"0"-1529"0"0,0 0-951 0 0,0 0-553 0 0,0 0-384 0 0,0 0-384 0 0,0 0-344 0 0,0 0-320 0 0,0 0-232 0 0,0 0-88 0 0,0 0-248 0 0,0 0-408 0 0,0 0-977 0 0,0 0-2223 0 0,-12 0-4130 0 0</inkml:trace>
  <inkml:trace contextRef="#ctx0" brushRef="#br0" timeOffset="3601.363">2707 337 14899 0 0,'0'0'2070'0'0,"0"0"-444"0"0,0 0-218 0 0,0 0-224 0 0,0 0-229 0 0,0 0-152 0 0,0 0-127 0 0,0 0-148 0 0,0 0-173 0 0,0 0-138 0 0,0 0-109 0 0,-32 22-53 0 0,-98 65-18 0 0,82-45-19 0 0,47-42-28 0 0,0 1 1 0 0,0 0 0 0 0,-1 0 0 0 0,1 1-1 0 0,0-1 1 0 0,0 0 0 0 0,0 0-1 0 0,0 0 1 0 0,0 1 0 0 0,1-1-1 0 0,-1 0 1 0 0,0 1 0 0 0,0-1 0 0 0,1 1-1 0 0,-1-1 1 0 0,1 1 0 0 0,0-1-1 0 0,-1 1 1 0 0,1-1 0 0 0,0 1 0 0 0,0 0-1 0 0,0-1 1 0 0,0 1 0 0 0,0-1-1 0 0,0 1 1 0 0,0 0 0 0 0,1-1 0 0 0,-1 1-1 0 0,0-1 1 0 0,1 1 0 0 0,-1-1-1 0 0,1 1 1 0 0,0-1 0 0 0,0 0 0 0 0,-1 1-1 0 0,1-1 1 0 0,0 0 0 0 0,0 1-1 0 0,0-1 1 0 0,0 0 0 0 0,1 0 0 0 0,-1 0-1 0 0,0 0 1 0 0,0 0 0 0 0,1 0-1 0 0,-1 0 1 0 0,0-1 0 0 0,1 1 0 0 0,-1 0-1 0 0,1-1 1 0 0,-1 1 0 0 0,1-1-1 0 0,-1 1 1 0 0,1-1 0 0 0,-1 0-1 0 0,1 0 1 0 0,1 0 9 0 0,10 1 12 0 0,0-2 0 0 0,0 0-1 0 0,0 0 1 0 0,0-1 0 0 0,0-1-1 0 0,0 0 1 0 0,-1-1 0 0 0,1 0-1 0 0,-1-1 1 0 0,0 0 0 0 0,0-1-1 0 0,-1-1 1 0 0,1 1 0 0 0,-1-2-1 0 0,-1 0 1 0 0,0 0 0 0 0,0-1-1 0 0,0 0 1 0 0,-1 0 0 0 0,0-2-12 0 0,21-8-20 0 0,-29 45-244 0 0,-2-23 256 0 0,1 1 0 0 0,-1 0 0 0 0,1-1 0 0 0,0 1 0 0 0,1-1 0 0 0,-1 1 0 0 0,1-1 0 0 0,-1 1 0 0 0,1-1 0 0 0,0 1 0 0 0,0-1 0 0 0,1 0 0 0 0,-1 1 0 0 0,1-1 0 0 0,0 0 0 0 0,-1 0 0 0 0,1 0 0 0 0,1 0 0 0 0,-1-1 0 0 0,0 1 0 0 0,1 0 0 0 0,-1-1-1 0 0,1 0 1 0 0,0 1 0 0 0,0-1 0 0 0,-1 0 0 0 0,2-1 0 0 0,-1 1 0 0 0,0 0 0 0 0,0-1 0 0 0,0 0 0 0 0,1 0 0 0 0,-1 0 0 0 0,1 0 0 0 0,-1 0 0 0 0,1-1 0 0 0,-1 1 0 0 0,2-1 8 0 0,3 0 55 0 0,0-1-1 0 0,1 0 0 0 0,-1-1 0 0 0,0 0 0 0 0,0 0 1 0 0,0-1-1 0 0,0 0 0 0 0,0 0 0 0 0,-1-1 0 0 0,1 0 1 0 0,-1 0-1 0 0,0-1 0 0 0,0 1 0 0 0,-1-2 0 0 0,1 1 0 0 0,-1-1 1 0 0,0 0-1 0 0,-1 0 0 0 0,1-1-54 0 0,86-140 1151 0 0,-83 129-1114 0 0,-1 0 1 0 0,-1 0 0 0 0,0-1-1 0 0,-1 0 1 0 0,-1-1-1 0 0,-1 1 1 0 0,-1-1-1 0 0,0 0 1 0 0,-2 0 0 0 0,0 0-1 0 0,-1 0 1 0 0,-2-7-38 0 0,2 25-14 0 0,0-1 1 0 0,0 0-1 0 0,0 0 0 0 0,-1 0 1 0 0,0 0-1 0 0,1 0 1 0 0,-1 0-1 0 0,0 1 1 0 0,-1-1-1 0 0,1 0 0 0 0,0 1 1 0 0,-1-1-1 0 0,1 1 1 0 0,-1 0-1 0 0,0-1 0 0 0,0 1 1 0 0,0 0-1 0 0,0 0 1 0 0,0 0-1 0 0,0 0 1 0 0,-1 0-1 0 0,1 1 0 0 0,0-1 1 0 0,-1 1-1 0 0,0-1 1 0 0,1 1-1 0 0,-1 0 1 0 0,0 0-1 0 0,0 0 0 0 0,1 1 1 0 0,-1-1-1 0 0,0 0 1 0 0,0 1-1 0 0,0 0 0 0 0,0 0 1 0 0,0 0-1 0 0,0 0 1 0 0,0 0-1 0 0,1 1 1 0 0,-1-1-1 0 0,0 1 0 0 0,0 0 1 0 0,0 0-1 0 0,0 0 1 0 0,1 0-1 0 0,-1 0 1 0 0,1 0-1 0 0,-1 1 0 0 0,1 0 1 0 0,-1-1-1 0 0,1 1 1 0 0,0 0-1 0 0,0 0 1 0 0,0 0-1 0 0,-2 2 14 0 0,-4 10-25 0 0,0 0 1 0 0,1 0-1 0 0,0 1 1 0 0,1 0-1 0 0,1 0 1 0 0,1 1 0 0 0,0-1-1 0 0,0 1 1 0 0,2 0-1 0 0,0 0 1 0 0,1 0-1 0 0,1 0 1 0 0,0 0-1 0 0,1 0 1 0 0,1 1-1 0 0,0-2 1 0 0,2 4 24 0 0,0-7-10 0 0,0 0 1 0 0,1-1 0 0 0,1 0-1 0 0,0 0 1 0 0,0 0-1 0 0,1-1 1 0 0,0 0 0 0 0,1 0-1 0 0,0-1 1 0 0,1 0-1 0 0,0 0 1 0 0,0-1 0 0 0,1 0-1 0 0,0-1 1 0 0,0 0-1 0 0,1 0 1 0 0,-1-1 0 0 0,2-1-1 0 0,-1 1 1 0 0,1-2-1 0 0,6 2 10 0 0,72 17-1658 0 0,-60-19-1718 0 0,1-2-3882 0 0,-20-2-4111 0 0</inkml:trace>
  <inkml:trace contextRef="#ctx0" brushRef="#br0" timeOffset="37538.481">2027 433 0 0 0,'0'0'0'0'0,"0"0"0"0"0,0 0 0 0 0,0 0 0 0 0,0 0 0 0 0,0 0 0 0 0,0 0 0 0 0,0 0 0 0 0</inkml:trace>
  <inkml:trace contextRef="#ctx0" brushRef="#br0" timeOffset="38343.598">1614 599 0 0 0,'0'0'0'0'0,"0"0"0"0"0,0 0 0 0 0,0 0 0 0 0</inkml:trace>
  <inkml:trace contextRef="#ctx0" brushRef="#br0" timeOffset="42261.873">1791 411 0 0 0,'0'0'0'0'0,"0"0"0"0"0,0 0 0 0 0,0 0 0 0 0,0 0 0 0 0</inkml:trace>
  <inkml:trace contextRef="#ctx0" brushRef="#br0" timeOffset="43192.809">1876 551 1416 0 0,'0'0'-1416'0'0,"0"0"1416"0"0,0 0 0 0 0,0 0 0 0 0</inkml:trace>
  <inkml:trace contextRef="#ctx0" brushRef="#br0" timeOffset="43780.045">1592 599 4641 0 0,'0'0'-1168'0'0,"0"0"-217"0"0,0 0-639 0 0,0 0 1960 0 0,0 0 64 0 0,0 0 0 0 0</inkml:trace>
  <inkml:trace contextRef="#ctx0" brushRef="#br0" timeOffset="44210.658">1429 532 6537 0 0,'0'0'-1632'0'0,"0"0"392"0"0,0 0-721 0 0,0 0 257 0 0,0 0 1704 0 0,0 0 0 0 0,0 0 0 0 0</inkml:trace>
  <inkml:trace contextRef="#ctx0" brushRef="#br0" timeOffset="44577.076">1588 610 0 0 0,'0'0'0'0'0,"0"0"0"0"0,0 0 0 0 0</inkml:trace>
</inkml:ink>
</file>

<file path=ppt/ink/ink8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8.28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73 386 6009 0 0,'0'0'1771'0'0,"0"0"-214"0"0,0 0-30 0 0,0 0 109 0 0,0 0-37 0 0,0 0-213 0 0,0 0-262 0 0,0 0-219 0 0,0 0-195 0 0,0 0-169 0 0,0 0-130 0 0,0 0-77 0 0,-12 27-45 0 0,-32 88-29 0 0,28-30 388 0 0,17-62-459 0 0,-1-21-126 0 0,0 0 0 0 0,0 0 0 0 0,0 1 0 0 0,0-1 0 0 0,0 0-1 0 0,1 0 1 0 0,-1 0 0 0 0,0 1 0 0 0,1-1 0 0 0,0 0 0 0 0,0 0-1 0 0,-1 0 1 0 0,1 0 0 0 0,0 0 0 0 0,1 0 0 0 0,-1 0 0 0 0,0 0-1 0 0,0 0 1 0 0,1-1 0 0 0,-1 1 0 0 0,1 0 0 0 0,0-1 0 0 0,-1 1-1 0 0,1-1 1 0 0,0 0 0 0 0,0 0 0 0 0,0 0 0 0 0,0 0 0 0 0,0 0-1 0 0,0 0 1 0 0,0 0 0 0 0,0 0 0 0 0,1-1 0 0 0,-1 1 0 0 0,0-1-1 0 0,0 0 1 0 0,0 1 0 0 0,1-1 0 0 0,-1 0 0 0 0,0-1 0 0 0,0 1-1 0 0,1 0 1 0 0,-1 0 0 0 0,0-1 0 0 0,0 0 0 0 0,0 1 0 0 0,1-1-1 0 0,-1 0 1 0 0,0 0 0 0 0,0 0 0 0 0,0 0 0 0 0,-1 0 0 0 0,2-2-63 0 0,12-8 212 0 0,0 0 1 0 0,-1-1-1 0 0,-1-1 1 0 0,0-1 0 0 0,-1 0-1 0 0,-1 0 1 0 0,3-6-213 0 0,-8 11 50 0 0,0 0 1 0 0,-1 0-1 0 0,-1 0 1 0 0,0-1-1 0 0,0 0 1 0 0,-1 0-1 0 0,0 0 1 0 0,0 0-1 0 0,-1 0 1 0 0,-1-1-1 0 0,0 1 1 0 0,0-1-1 0 0,-1 0-50 0 0,0 8-14 0 0,0 0 1 0 0,0 0 0 0 0,0 0-1 0 0,0 0 1 0 0,-1 0-1 0 0,1 0 1 0 0,-1 0-1 0 0,0 0 1 0 0,0 0-1 0 0,0 1 1 0 0,0-1-1 0 0,0 0 1 0 0,0 0-1 0 0,-1 1 1 0 0,0-1-1 0 0,1 1 1 0 0,-1 0-1 0 0,0-1 1 0 0,0 1-1 0 0,0 0 1 0 0,-1 0-1 0 0,1 0 1 0 0,0 0-1 0 0,-1 1 1 0 0,1-1 0 0 0,-1 0-1 0 0,0 1 1 0 0,-1-1 13 0 0,-4-1-192 0 0,-1 0 1 0 0,0 0 0 0 0,0 0 0 0 0,0 1 0 0 0,0 1 0 0 0,0 0 0 0 0,0 0 0 0 0,-1 0 0 0 0,1 1 0 0 0,0 1 0 0 0,0 0 0 0 0,-1 0 0 0 0,1 1 0 0 0,0 0 0 0 0,-6 2 191 0 0,13-4-44 0 0,0 1 0 0 0,0-1 0 0 0,0 1 0 0 0,1 0 0 0 0,-1 0 0 0 0,0-1 0 0 0,1 1 0 0 0,-1 0 0 0 0,1 1 1 0 0,-1-1-1 0 0,1 0 0 0 0,-1 0 0 0 0,1 0 0 0 0,0 1 0 0 0,0-1 0 0 0,-1 1 0 0 0,1-1 0 0 0,0 1 0 0 0,0-1 0 0 0,1 1 0 0 0,-1 0 1 0 0,0 0-1 0 0,1-1 0 0 0,-1 1 0 0 0,0 0 0 0 0,1 0 0 0 0,0 0 44 0 0,51 2 351 0 0,-30-6-135 0 0,0-2 1 0 0,0 0-1 0 0,-1-1 1 0 0,1-1-1 0 0,-1 0 1 0 0,0-2 0 0 0,-1-1-1 0 0,0 0 1 0 0,0-1-1 0 0,-1-1 1 0 0,0-1-1 0 0,-1 0 1 0 0,0-2-1 0 0,-1 0 1 0 0,-1 0-1 0 0,0-2 1 0 0,-1 0-1 0 0,-1 0 1 0 0,3-7-217 0 0,-9 12 34 0 0,-1-1 0 0 0,0-1 0 0 0,0 1 0 0 0,-2-1 0 0 0,0 0 0 0 0,0 0 0 0 0,-1 0 0 0 0,-1 0 0 0 0,0-1 0 0 0,0 1-1 0 0,-2-1 1 0 0,0 1 0 0 0,0-2-34 0 0,-8 11-786 0 0,12 67 599 0 0,2 0 0 0 0,3-1 1 0 0,13 45 186 0 0,4 24-267 0 0,-19-69 185 0 0,-2 0 1 0 0,-3 0 0 0 0,-6 50 81 0 0,-32 24-30 0 0,32-127 62 0 0,-1 0 0 0 0,0 0-1 0 0,-1 0 1 0 0,0-1 0 0 0,0 0 0 0 0,-1 0-1 0 0,0 0 1 0 0,0-1 0 0 0,0 0-1 0 0,-1 0 1 0 0,0-1 0 0 0,-1 0-1 0 0,-6 4-31 0 0,14-10 12 0 0,0 1 0 0 0,0 0 1 0 0,0-1-1 0 0,0 1 0 0 0,0-1 0 0 0,0 1 0 0 0,0-1 0 0 0,0 0 0 0 0,0 1 0 0 0,0-1 0 0 0,0 0 0 0 0,0 0 0 0 0,0 0 0 0 0,0 1 0 0 0,0-1 0 0 0,0 0 0 0 0,0-1 0 0 0,0 1 0 0 0,-1 0 0 0 0,1 0 0 0 0,0 0 0 0 0,0-1 0 0 0,0 1 0 0 0,0 0 0 0 0,0-1 0 0 0,0 1 0 0 0,0-1 1 0 0,0 1-1 0 0,1-1 0 0 0,-1 1 0 0 0,0-1 0 0 0,0 0 0 0 0,0 0 0 0 0,0 1 0 0 0,1-1 0 0 0,-1 0 0 0 0,0 0 0 0 0,1 0 0 0 0,-1 0 0 0 0,1 0 0 0 0,-1 0 0 0 0,1 0 0 0 0,-1 0 0 0 0,1 0 0 0 0,0 0 0 0 0,-1 0 0 0 0,1 0 0 0 0,0 0 0 0 0,0 0 0 0 0,0 0 0 0 0,0 0 0 0 0,0 0 0 0 0,0 0 1 0 0,0 0-1 0 0,0 0 0 0 0,0-1-12 0 0,2-65 222 0 0,5 33-251 0 0,2 1 0 0 0,0 0 0 0 0,3 0 0 0 0,1 2 0 0 0,1-1 1 0 0,17-26 28 0 0,-15 26-223 0 0,77-119-4883 0 0,-73 123 1381 0 0,-5 5-3583 0 0,-1 10-2427 0 0</inkml:trace>
  <inkml:trace contextRef="#ctx0" brushRef="#br0" timeOffset="24278.292">401 371 2753 0 0,'0'0'1456'0'0,"0"0"-1560"0"0,0 0 16 0 0,0 0 72 0 0,0 0 152 0 0,0 0-296 0 0,0 0-1104 0 0,0 0-897 0 0,0 0 1609 0 0,0 0 552 0 0,0 0 0 0 0,0 0 0 0 0,0 0 0 0 0</inkml:trace>
</inkml:ink>
</file>

<file path=ppt/ink/ink8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10.47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1144 129 15963 0 0,'0'0'1701'0'0,"0"0"-398"0"0,0 0-91 0 0,0 0-28 0 0,0 0-125 0 0,0 0-133 0 0,0 0-117 0 0,0 0-129 0 0,0 0-112 0 0,0 0-131 0 0,0 0-115 0 0,0 0-62 0 0,0 0-38 0 0,-5 1-44 0 0,-12 4-124 0 0,-1 1 0 0 0,1 1 0 0 0,0 1 0 0 0,0 1-1 0 0,1 0 1 0 0,0 1 0 0 0,0 0 0 0 0,1 1 0 0 0,1 1 0 0 0,-5 5-54 0 0,8-8 22 0 0,-80 80 51 0 0,87-85-69 0 0,0-1 1 0 0,0 1-1 0 0,1 0 1 0 0,-1 0-1 0 0,1 0 1 0 0,0 1-1 0 0,0-1 1 0 0,0 1-1 0 0,1 0 1 0 0,0-1-1 0 0,0 1 1 0 0,0 0-1 0 0,0 1 1 0 0,1-1-1 0 0,-1 0 1 0 0,2 0-1 0 0,-1 1 1 0 0,0-1-1 0 0,1 2-4 0 0,3-5-4 0 0,0 1 0 0 0,1-1 0 0 0,-1 0-1 0 0,1 0 1 0 0,-1 0 0 0 0,1 0 0 0 0,0-1-1 0 0,-1 0 1 0 0,1 1 0 0 0,0-1 0 0 0,0-1-1 0 0,0 1 1 0 0,0 0 0 0 0,0-1 0 0 0,0 0 0 0 0,0 0-1 0 0,0 0 1 0 0,0-1 0 0 0,0 1 0 0 0,0-1-1 0 0,0 0 5 0 0,7 1 4 0 0,108 0 101 0 0,-117 1-101 0 0,-1-1-1 0 0,1 1 0 0 0,-1-1 1 0 0,1 1-1 0 0,-1 0 1 0 0,1 0-1 0 0,-1-1 1 0 0,1 1-1 0 0,-1 0 0 0 0,0 0 1 0 0,1 0-1 0 0,-1 1 1 0 0,0-1-1 0 0,0 0 0 0 0,0 0 1 0 0,0 1-1 0 0,0-1 1 0 0,0 1-1 0 0,0-1 0 0 0,0 1 1 0 0,-1-1-1 0 0,1 1 1 0 0,0-1-1 0 0,-1 1 0 0 0,0-1 1 0 0,1 1-1 0 0,-1 0 1 0 0,0-1-1 0 0,0 1 1 0 0,0 0-1 0 0,0-1 0 0 0,0 1 1 0 0,0 0-1 0 0,0-1 1 0 0,0 1-1 0 0,-1 0 0 0 0,1-1 1 0 0,-1 1-1 0 0,0 1-3 0 0,-25 64 167 0 0,-23-6-70 0 0,39-50-54 0 0,-1 1-1 0 0,1 0 1 0 0,1 1-1 0 0,0 0 1 0 0,1 1-1 0 0,1 0 1 0 0,-6 13-43 0 0,12-26 4 0 0,1 0-1 0 0,-1-1 1 0 0,0 1-1 0 0,1 0 1 0 0,-1 0-1 0 0,1 0 1 0 0,-1 0-1 0 0,1 0 1 0 0,0 0-1 0 0,-1 0 0 0 0,1 0 1 0 0,0 0-1 0 0,0 0 1 0 0,-1 0-1 0 0,1 0 1 0 0,0 0-1 0 0,0 0 1 0 0,0 0-1 0 0,0 0 1 0 0,1 1-1 0 0,-1-1 1 0 0,0 0-1 0 0,0 0 1 0 0,1 0-1 0 0,-1 0 1 0 0,0 0-1 0 0,1 0 1 0 0,-1 0-1 0 0,1-1 1 0 0,-1 1-1 0 0,1 0 1 0 0,0 0-1 0 0,-1 0 1 0 0,1 0-1 0 0,0-1 1 0 0,-1 1-1 0 0,1 0 1 0 0,0-1-1 0 0,0 1 1 0 0,0 0-1 0 0,0-1 1 0 0,0 1-1 0 0,0-1 1 0 0,0 1-1 0 0,0-1 1 0 0,0 0-1 0 0,0 1 1 0 0,0-1-1 0 0,0 0 1 0 0,0 0-1 0 0,0 0 1 0 0,0 0-1 0 0,0 0 1 0 0,0 0-1 0 0,0 0 1 0 0,0 0-1 0 0,0 0 1 0 0,0 0-4 0 0,14 0 40 0 0,0 0 0 0 0,-1-1 0 0 0,1 0 0 0 0,-1-1 0 0 0,0-1 0 0 0,0 0 0 0 0,0-1 0 0 0,0 0 0 0 0,0-2 0 0 0,2-1-40 0 0,33-16-1753 0 0,-15 10-6807 0 0,-26 10-1642 0 0</inkml:trace>
  <inkml:trace contextRef="#ctx0" brushRef="#br0" timeOffset="-1184.848">37 0 3737 0 0,'0'0'2099'0'0,"0"0"-372"0"0,0 0-193 0 0,0 0 30 0 0,0 0 6 0 0,0 0-106 0 0,0 0-158 0 0,0 0-157 0 0,0 0-122 0 0,0 0-73 0 0,0 0-46 0 0,0 0-3 0 0,0 0-21 0 0,0 20-47 0 0,0 105 566 0 0,7 11 254 0 0,-16 98-702 0 0,-4-112-836 0 0,6-23-913 0 0,7-98 337 0 0,0-1-159 0 0,0 0-215 0 0,7-16-3178 0 0,19-28-1734 0 0,-3 5-3516 0 0,-13 27 5169 0 0</inkml:trace>
  <inkml:trace contextRef="#ctx0" brushRef="#br0" timeOffset="-782.513">458 85 2833 0 0,'0'0'3259'0'0,"0"0"-458"0"0,0 0-352 0 0,0 0-257 0 0,0 0-340 0 0,0 0-326 0 0,0 0-222 0 0,0 0-139 0 0,0 0-138 0 0,0 0-160 0 0,-30 31-153 0 0,-96 96-140 0 0,35-49 324 0 0,-72 54 1057 0 0,159-129-1917 0 0,1-1 0 0 0,-1 1 0 0 0,1 0 0 0 0,-1 0 1 0 0,1 1-1 0 0,0-1 0 0 0,0 1 0 0 0,1-1 0 0 0,-1 1 0 0 0,1 0 0 0 0,-1 0 0 0 0,1 0 0 0 0,1 0 0 0 0,-1 1 0 0 0,0-1 0 0 0,1 0 1 0 0,0 1-1 0 0,0 2-38 0 0,35 16 194 0 0,56 10 789 0 0,-11-14-273 0 0,26 14 48 0 0,-75 11-583 0 0,-22-3-1659 0 0,-8-35-317 0 0,0-5 329 0 0,0 0-2106 0 0,0 1 1205 0 0,0-2-5225 0 0,0 0-3018 0 0</inkml:trace>
  <inkml:trace contextRef="#ctx0" brushRef="#br0" timeOffset="-533.331">583 567 15731 0 0,'0'0'2019'0'0,"0"0"-550"0"0,0 0-198 0 0,0 0-27 0 0,0 0-152 0 0,0 0-210 0 0,0 0-229 0 0,0 0-179 0 0,0 0-162 0 0,0 0-144 0 0,0 0-76 0 0,0 0-44 0 0,-10 20-40 0 0,-29 58-39 0 0,40-78-6 0 0,-1 0 1 0 0,0 0-1 0 0,1 0 0 0 0,-1 0 0 0 0,1 0 1 0 0,-1 0-1 0 0,1-1 0 0 0,-1 1 0 0 0,1 0 1 0 0,-1 0-1 0 0,1 0 0 0 0,-1 1 0 0 0,1-1 1 0 0,-1 0-1 0 0,1 0 0 0 0,-1 0 0 0 0,1 0 1 0 0,-1 0-1 0 0,1 1 0 0 0,-1-1 0 0 0,1 0 1 0 0,-1 0-1 0 0,1 1 0 0 0,-1-1 0 0 0,0 0 1 0 0,1 0-1 0 0,-1 1 0 0 0,0-1 0 0 0,1 1 1 0 0,-1-1-1 0 0,0 0 0 0 0,1 1 0 0 0,-1-1 1 0 0,0 1-1 0 0,0-1 0 0 0,1 1 0 0 0,-1-1 1 0 0,0 1-1 0 0,0-1 0 0 0,0 1 0 0 0,0-1 1 0 0,0 1-1 0 0,0-1 0 0 0,1 1 0 0 0,-1-1 1 0 0,0 1-1 0 0,-1-1 0 0 0,1 1 1 0 0,0-1-1 0 0,0 1 0 0 0,0-1 0 0 0,0 1 1 0 0,0-1-1 0 0,0 0 0 0 0,-1 1 0 0 0,1 0 37 0 0,0-2-406 0 0,25-18-6842 0 0,-17 10-142 0 0,-7 4-940 0 0</inkml:trace>
  <inkml:trace contextRef="#ctx0" brushRef="#br0" timeOffset="21243.987">1037 258 0 0 0,'0'0'320'0'0,"0"0"-640"0"0,0 0 320 0 0,0 0 0 0 0,0 0 0 0 0</inkml:trace>
  <inkml:trace contextRef="#ctx0" brushRef="#br0" timeOffset="21729.492">683 578 6441 0 0,'0'0'-2056'0'0,"0"0"1968"0"0,0 0-640 0 0,0 0-1329 0 0,0 0 545 0 0,0 0 1512 0 0,0 0 0 0 0</inkml:trace>
</inkml:ink>
</file>

<file path=ppt/ink/ink8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1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56 2961 0 0,'0'0'1647'0'0,"0"0"13"0"0,0 0 96 0 0,0 0 139 0 0,0 0 126 0 0,0 0-73 0 0,0 0-239 0 0,0 0-308 0 0,0 0-267 0 0,0 0-194 0 0,0 0-121 0 0,-6-9-70 0 0,-19-28-72 0 0,19 28-92 0 0,6 9-90 0 0,0 0-98 0 0,-1 20 326 0 0,-13 108-79 0 0,4 1-1 0 0,7 1 1 0 0,6 25-644 0 0,-3-145 14 0 0,0-1-1 0 0,1 1 0 0 0,0 0 1 0 0,0-1-1 0 0,1 1 1 0 0,0-1-1 0 0,1 1 1 0 0,0-1-1 0 0,1 0 0 0 0,0 0 1 0 0,0 0-1 0 0,1-1 1 0 0,2 4-14 0 0,-5-10 11 0 0,-1-1-1 0 0,1 1 1 0 0,0 0 0 0 0,0-1 0 0 0,-1 1 0 0 0,1-1 0 0 0,0 0-1 0 0,0 1 1 0 0,0-1 0 0 0,0 0 0 0 0,1 0 0 0 0,-1-1-1 0 0,0 1 1 0 0,0 0 0 0 0,1-1 0 0 0,-1 1 0 0 0,0-1 0 0 0,0 0-1 0 0,1 0 1 0 0,-1 0 0 0 0,0 0 0 0 0,1 0 0 0 0,-1 0-1 0 0,0-1 1 0 0,1 1 0 0 0,-1-1 0 0 0,0 1 0 0 0,0-1 0 0 0,1 0-1 0 0,-1 0 1 0 0,0 0 0 0 0,0 0 0 0 0,0 0 0 0 0,0-1-1 0 0,0 1-10 0 0,59-59 438 0 0,15-39-165 0 0,32-74-43 0 0,-83 141-200 0 0,-16 49-223 0 0,23 53 222 0 0,-29-58-24 0 0,-1 0 1 0 0,2-1-1 0 0,0 1 0 0 0,0-1 0 0 0,1 0 0 0 0,0 0 0 0 0,1 0 0 0 0,0-1 0 0 0,0 0 0 0 0,1 0 0 0 0,1-1 0 0 0,0 0 0 0 0,0 0 0 0 0,1-1 0 0 0,0 0 0 0 0,0 0 0 0 0,1-1 0 0 0,0 0 0 0 0,0-1 1 0 0,0 0-1 0 0,1-1 0 0 0,0 0 0 0 0,0 0 0 0 0,12 2-5 0 0,-15-6 33 0 0,-1 0 0 0 0,1-1 0 0 0,-1 0 0 0 0,1 0 0 0 0,-1-1 1 0 0,1 0-1 0 0,0 0 0 0 0,-1-1 0 0 0,0 1 0 0 0,1-2 0 0 0,-1 1 0 0 0,0-1 0 0 0,0 0 1 0 0,-1-1-1 0 0,1 0 0 0 0,-1 0 0 0 0,1 0 0 0 0,-1 0 0 0 0,5-6-33 0 0,2-3 105 0 0,-2 1 0 0 0,1-2 0 0 0,-1 1-1 0 0,-1-2 1 0 0,-1 1 0 0 0,0-1 0 0 0,-1-1-1 0 0,0 0 1 0 0,-1 0 0 0 0,-1 0 0 0 0,-1-1-1 0 0,0 1 1 0 0,-1-1 0 0 0,-1-1 0 0 0,-1 1-1 0 0,0 0 1 0 0,-1-1 0 0 0,-1 1-105 0 0,-10-70 109 0 0,6 74-328 0 0,-9-15-261 0 0,0 20-2890 0 0,13 8 699 0 0,0 3-3405 0 0,0 1 576 0 0,0 0-5738 0 0</inkml:trace>
</inkml:ink>
</file>

<file path=ppt/ink/ink8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1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97 196 11114 0 0,'0'0'2282'0'0,"0"0"-1062"0"0,0 0-135 0 0,0 0 246 0 0,0 0 132 0 0,0 0-142 0 0,0 0-270 0 0,0 0-204 0 0,0 0-128 0 0,0 0-118 0 0,0 0-101 0 0,0 0-46 0 0,0 0-15 0 0,22-9-14 0 0,66-29-8 0 0,-59 14 207 0 0,-29 21-525 0 0,1-2-79 0 0,-1 1 0 0 0,1 0 0 0 0,-1 0-1 0 0,0-1 1 0 0,0 1 0 0 0,0 0 0 0 0,0 0 0 0 0,-1 0 0 0 0,1-1-1 0 0,-1 1 1 0 0,0 0 0 0 0,-1 0 0 0 0,1 0 0 0 0,-1 0-1 0 0,0 0 1 0 0,1 0 0 0 0,-2 1 0 0 0,1-1 0 0 0,0 1 0 0 0,-1-1-1 0 0,0 1 1 0 0,0 0 0 0 0,0 0 0 0 0,0 0 0 0 0,0 0-1 0 0,0 1 1 0 0,-1-1 0 0 0,1 1 0 0 0,-1 0 0 0 0,0 0 0 0 0,0 0-1 0 0,0 0 1 0 0,0 1 0 0 0,0 0 0 0 0,0-1 0 0 0,0 2-1 0 0,0-1 1 0 0,0 0 0 0 0,-1 1 0 0 0,1 0 0 0 0,0 0 0 0 0,0 0-1 0 0,-1 0-19 0 0,-1 2-26 0 0,0-1 0 0 0,0 1 0 0 0,0 0 0 0 0,0 1 0 0 0,0-1 0 0 0,1 1 0 0 0,-1 0 0 0 0,1 1 0 0 0,0-1 0 0 0,0 1-1 0 0,0 0 1 0 0,0 0 0 0 0,1 1 0 0 0,-1 0 0 0 0,1-1 0 0 0,0 1 0 0 0,1 1 0 0 0,-1-1 0 0 0,1 0 0 0 0,0 1 0 0 0,1 0-1 0 0,-1-1 1 0 0,1 1 0 0 0,0 0 0 0 0,1 0 0 0 0,-1 1 0 0 0,1 1 26 0 0,-2-1-6 0 0,-9 104-2 0 0,13-83 4 0 0,-1-21 15 0 0,1 0 0 0 0,1 1 0 0 0,-1-1 0 0 0,1 0 1 0 0,1 0-1 0 0,-1 0 0 0 0,1 0 0 0 0,0-1 0 0 0,1 1 0 0 0,-1-1 1 0 0,1 0-1 0 0,1 0 0 0 0,-1 0 0 0 0,1 0 0 0 0,0-1 1 0 0,0 0-1 0 0,1 0 0 0 0,0 0 0 0 0,-1-1 0 0 0,2 1 1 0 0,-1-1-1 0 0,0-1 0 0 0,1 1 0 0 0,-1-1 0 0 0,1-1 0 0 0,0 1 1 0 0,0-1-1 0 0,0 0 0 0 0,1-1 0 0 0,-1 1 0 0 0,0-2 1 0 0,1 1-1 0 0,-1-1 0 0 0,0 0 0 0 0,1 0 0 0 0,0-1-11 0 0,4 2-91 0 0,1-1-1 0 0,0-1 1 0 0,-1 0-1 0 0,1-1 0 0 0,0 0 1 0 0,-1-1-1 0 0,0 0 0 0 0,1-1 1 0 0,-1 0-1 0 0,-1-1 1 0 0,1-1-1 0 0,-1 0 0 0 0,4-2 92 0 0,6-5-1212 0 0,3-1-1578 0 0,-8 0-4234 0 0,-5 3-4922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23.32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248 959,'-33'38,"2"2,1 0,2 2,2 1,2 1,2 2,-8 23,27-64,0 1,0-1,0 0,1 1,0 0,0-1,1 1,-1 0,1 0,0 0,1 0,0 0,0 0,0 0,0 0,1 0,0 0,0-1,1 1,0 0,0 0,0-1,0 1,1-1,0 0,0 0,1 0,-1 0,1 0,0-1,1 0,-1 0,1 0,-1 0,3 1,5-1,1 0,-1-1,1 0,0-1,0-1,0 0,0 0,0-1,0-1,-1 0,1-1,0 0,0-1,-1-1,1 0,-1 0,6-4,4-2,0-1,-1-1,0-1,-1-1,-1 0,0-2,-1 0,16-19,-19 18,-2-1,0-1,-1 0,-1 0,0-2,-2 1,0-1,-2 0,0-1,-1 0,-1 0,-2 0,0 0,-1-1,-1 1,-1-1,-1 1,-1-1,-1 1,-4-11,6 27,-1 1,0-1,0 1,0 0,-1 0,1 0,-1 0,-1 0,1 0,-1 1,0 0,0 0,0 0,0 0,-1 0,1 1,-1 0,0 0,0 0,0 1,0-1,-1 1,1 0,-1 1,1-1,-1 1,0 1,1-1,-1 1,0 0,0 0,1 0,-1 1,0 0,1 0,-1 0,0 1,1 0,0 0,-4 2,0 3,0 1,0 0,0 1,2-1,-1 2,1-1,0 1,1 0,0 0,0 1,1 0,1 0,0 0,0 1,-1 10,-3 14</inkml:trace>
  <inkml:trace contextRef="#ctx0" brushRef="#br0" timeOffset="416.684">870 1411,'8'-48,"2"0,2 1,2 0,2 1,2 1,2 0,4-3,-23 48,42-65,-42 64,0 0,0 0,0 0,0 0,1 0,-1 0,0 0,1 0,-1 1,0-1,1 0,-1 1,1-1,0 1,-1 0,1-1,-1 1,1 0,-1 0,1 0,0 0,-1 0,1 0,-1 1,1-1,-1 1,1-1,-1 1,1-1,-1 1,1 0,-1-1,0 1,1 0,-1 0,0 0,0 0,0 1,1-1,-1 0,0 0,-1 0,1 1,0 0,58 117,-57-114,1 1,0-1,0 1,0-1,0 0,1 0,0-1,0 1,0-1,0 0,1 0,0 0,-1 0,2-1,-1 0,0 0,1 0,-1-1,1 0,0 0,-1 0,1-1,0 1,0-2,0 1,0-1,0 1,0-2,0 1,1-1,-1 0,3-1,1-2,-1-1,0 0,0-1,-1 1,0-2,0 1,0-1,-1-1,0 1,0-1,-1 0,0-1,0 1,-1-1,0 0,-1-1,0 1,0-1,-1 0,0 0,-1 0,1-10,28-66,-21 68</inkml:trace>
  <inkml:trace contextRef="#ctx0" brushRef="#br0" timeOffset="783.787">2112 621,'-18'5,"1"0,-1 1,1 0,1 1,-1 1,1 1,1 1,-1 0,2 0,0 2,0 0,-10 12,23-23,-1 0,1 1,0 0,0-1,0 1,0 0,1-1,-1 1,0 0,1 0,-1 0,1 0,0 0,0-1,-1 1,1 0,0 0,1 0,-1 0,0 0,0 0,1 0,-1-1,1 1,0 0,0 0,-1 0,1-1,0 1,0-1,1 1,-1-1,0 1,1 0,60 39,-35-25,-20-13,0 1,0 0,-1 1,0-1,0 1,0 0,0 1,-1 0,0 0,0 0,-1 0,1 1,-2-1,1 1,-1 0,1 0,-2 1,1-1,-1 1,-1-1,1 1,-1 0,0 6,-3 4,-1 1,-1-1,-1 0,0 0,-1 0,-1-1,-1 1,-1-2,0 1,-1-1,0-1,-2 0,1-1,-2 0,0 0,-1-1,0-1,-15 10,-62 40,73-51</inkml:trace>
  <inkml:trace contextRef="#ctx0" brushRef="#br0" timeOffset="1033.048">2620 226,'-10'52,"-12"47,-3 16,-2-2,4-10,6-19,5-13,5-15,4-11,3-9,5-10,2-5,5-7,0-4</inkml:trace>
  <inkml:trace contextRef="#ctx0" brushRef="#br0" timeOffset="1291.984">2196 762,'43'-5,"39"-6,14-1,1 1,-7 2,-8 4,-14 1,-14 3,-16 0</inkml:trace>
  <inkml:trace contextRef="#ctx0" brushRef="#br0" timeOffset="1528.327">3213 621,'-24'21,"-34"29,2 3,2 2,-17 25,68-74,-1-3,1 0,0 0,0 1,0 0,0 0,1 0,-1 0,1 0,0 0,0 0,1 1,-1-1,1 1,0-1,0 1,1-1,-1 1,1 0,0-1,1 5,1-7,0-1,0 1,0-1,1 1,-1-1,0 0,1 0,-1 0,1-1,0 1,-1 0,1-1,-1 0,1 1,0-1,-1 0,1 0,0-1,-1 1,1-1,-1 1,1-1,-1 0,1 0,-1 0,1 0,-1 0,0 0,1-1,25-12,-2-1,0-2,-1 0,0-1,-1-2,1-3,-2 4,4-7,53-31,-77 58,0 0,0 0,0 0,0 0,0 0,0 1,-1-1,1 1,0 0,-1-1,1 1,-1 1,0-1,1 0,-1 1,0-1,0 1,-1-1,1 1,-1 0,1 0,-1 0,0 0,0 0,0 0,0 1,11 17,17 8,-13-21</inkml:trace>
  <inkml:trace contextRef="#ctx0" brushRef="#br0" timeOffset="1799.303">3467 903,'12'-18,"5"-7,2-1,1 2,0 1,2 0,5-2,-26 23,1 0,-1 1,0-1,1 1,-1-1,1 1,0 0,-1 0,1 0,0 0,0 0,0 0,0 0,0 1,0-1,0 0,0 1,0 0,0 0,0-1,0 1,0 0,0 1,0-1,0 0,0 0,0 1,0-1,0 1,0 0,0 0,0 0,-1 0,1 0,0 0,0 0,-1 0,1 1,-1-1,1 1,-1-1,1 2,1 2,-1-1,1 1,0-1,1 0,-1 0,0 0,1 0,0 0,0-1,0 0,1 0,-1 0,1 0,-1-1,1 0,0 0,0 0,0 0,0-1,0 0,0 0,1 0,-1-1,0 0,0 0,1 0,-1 0,0-1,0 0,0 0,0 0,4-2,2-4,1 1,-1-2,-1 0,1 0,-2-1,1 0,-1-1,0 0,-1 0,0-1,-1 0,5-10,27-34,-5 3,-24 38</inkml:trace>
  <inkml:trace contextRef="#ctx0" brushRef="#br0" timeOffset="2034.666">4595 1,'0'33,"0"50,0 20,0-2,0-10,0-14,5-12,2-11,3-10,2-9,-3-4,-2-8</inkml:trace>
  <inkml:trace contextRef="#ctx0" brushRef="#br0" timeOffset="2280.602">4341 395,'39'-19,"36"-11,10-1,1 5,-10 8,-13 5,-8 7,-13 3</inkml:trace>
</inkml:ink>
</file>

<file path=ppt/ink/ink8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2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48 568 0 0,'0'0'2127'0'0,"0"0"-302"0"0,0 0 68 0 0,0 0 295 0 0,0 0 171 0 0,0 0-72 0 0,0 0-309 0 0,0 0-346 0 0,0 0-305 0 0,0 0-252 0 0,0 0-158 0 0,0 0-81 0 0,0 0-59 0 0,-4-8-80 0 0,-16-24-62 0 0,18 31-584 0 0,0 0-1 0 0,0 0 1 0 0,0 0 0 0 0,0 0 0 0 0,0 1 0 0 0,0-1-1 0 0,0 1 1 0 0,0-1 0 0 0,0 1 0 0 0,-1 0-1 0 0,1 0 1 0 0,0 0 0 0 0,0 0 0 0 0,0 0-1 0 0,-1 0 1 0 0,1 1 0 0 0,0-1 0 0 0,0 1-1 0 0,0-1 1 0 0,0 1 0 0 0,0 0 0 0 0,0 0-1 0 0,0 0 1 0 0,0 0 0 0 0,0 0 0 0 0,0 1-1 0 0,1-1 1 0 0,-1 0 0 0 0,0 1 0 0 0,1-1 0 0 0,-1 1-1 0 0,1 0 1 0 0,-1-1-51 0 0,-4 4 77 0 0,-8 4 20 0 0,1 1-1 0 0,0 0 1 0 0,1 0 0 0 0,0 1-1 0 0,0 1 1 0 0,1 0-1 0 0,1 1 1 0 0,0 0 0 0 0,1 0-1 0 0,0 1 1 0 0,1 1-1 0 0,1-1 1 0 0,0 1 0 0 0,-4 12-97 0 0,-6 89 163 0 0,18-112-162 0 0,-1 0 1 0 0,1 0-1 0 0,-1 0 1 0 0,1 0-1 0 0,1 0 1 0 0,-1 0-1 0 0,0 0 0 0 0,1 0 1 0 0,0-1-1 0 0,0 1 1 0 0,0 0-1 0 0,0-1 1 0 0,0 0-1 0 0,1 1 1 0 0,0-1-1 0 0,-1 0 1 0 0,1 0-1 0 0,0-1 1 0 0,1 1-1 0 0,-1 0 1 0 0,0-1-1 0 0,1 0 0 0 0,-1 0 1 0 0,1 0-1 0 0,0 0 1 0 0,0-1-1 0 0,1 1-1 0 0,7 1-24 0 0,-1 0-1 0 0,1 0 0 0 0,0-2 1 0 0,0 1-1 0 0,0-2 0 0 0,0 1 0 0 0,0-2 1 0 0,-1 1-1 0 0,1-2 0 0 0,0 1 1 0 0,0-2-1 0 0,-1 0 0 0 0,1 0 1 0 0,-1-1-1 0 0,9-4 25 0 0,159-91-4301 0 0,-77 26-3265 0 0,-40 22-3186 0 0,-49 36 7313 0 0</inkml:trace>
</inkml:ink>
</file>

<file path=ppt/ink/ink8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2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1 7017 0 0,'0'0'2510'0'0,"0"0"-671"0"0,0 0-244 0 0,0 0-45 0 0,0 0-108 0 0,0 0-149 0 0,0 0-128 0 0,0 0-116 0 0,0 0-130 0 0,0 0-101 0 0,0 0-53 0 0,0 0-25 0 0,0 0-33 0 0,-22 9-38 0 0,-70 29-76 0 0,73-30-372 0 0,1 1 1 0 0,1 1 0 0 0,-1 0 0 0 0,2 1-1 0 0,-1 1 1 0 0,1 0 0 0 0,1 1 0 0 0,0 1-1 0 0,1 0 1 0 0,1 1 0 0 0,-11 16-222 0 0,18-21 7 0 0,-1 0 1 0 0,2 0-1 0 0,-1 0 1 0 0,2 1-1 0 0,-1 0 1 0 0,1 0-1 0 0,1 1 1 0 0,0-1 0 0 0,1 1-1 0 0,0-1 1 0 0,1 1-1 0 0,0 0 1 0 0,0 0-1 0 0,2 5-7 0 0,-1-14-4 0 0,0 0 1 0 0,1 0-1 0 0,0-1 0 0 0,-1 1 0 0 0,1 0 0 0 0,0-1 1 0 0,0 1-1 0 0,0 0 0 0 0,0-1 0 0 0,1 1 1 0 0,-1-1-1 0 0,1 0 0 0 0,0 1 0 0 0,-1-1 1 0 0,1 0-1 0 0,0 0 0 0 0,0 0 0 0 0,0 0 0 0 0,1-1 1 0 0,-1 1-1 0 0,0 0 0 0 0,1-1 0 0 0,-1 0 1 0 0,1 1-1 0 0,-1-1 0 0 0,1 0 0 0 0,0 0 0 0 0,-1-1 1 0 0,1 1-1 0 0,2 0 4 0 0,87 1 241 0 0,-75-9-171 0 0,0-1 1 0 0,-1 0-1 0 0,0-2 0 0 0,0 1 1 0 0,-1-2-1 0 0,0 0 0 0 0,-1-1 0 0 0,0 0 1 0 0,-1-1-1 0 0,-1-1 0 0 0,0 0 0 0 0,0 0 1 0 0,5-11-71 0 0,93-123 364 0 0,-110 149-368 0 0,0-1 1 0 0,0 1 0 0 0,0-1-1 0 0,0 1 1 0 0,1-1 0 0 0,-1 0-1 0 0,0 1 1 0 0,0-1 0 0 0,1 1-1 0 0,-1-1 1 0 0,0 0-1 0 0,1 1 1 0 0,-1-1 0 0 0,0 0-1 0 0,1 1 1 0 0,-1-1 0 0 0,0 0-1 0 0,1 1 1 0 0,-1-1 0 0 0,0 0-1 0 0,1 0 1 0 0,-1 0 0 0 0,1 1-1 0 0,-1-1 1 0 0,1 0-1 0 0,-1 0 1 0 0,1 0 0 0 0,-1 0-1 0 0,1 0 1 0 0,-1 0 0 0 0,0 0-1 0 0,1 0 1 0 0,-1 0 0 0 0,1 0-1 0 0,-1 0 1 0 0,1 0 0 0 0,-1 0-1 0 0,1 0 1 0 0,-1 0-1 0 0,1-1 1 0 0,-1 1 0 0 0,0 0-1 0 0,1 0 1 0 0,-1 0 0 0 0,1-1-1 0 0,-1 1 1 0 0,0 0 0 0 0,1-1-1 0 0,-1 1 1 0 0,0 0 0 0 0,1-1-1 0 0,-1 1 1 0 0,0 0-1 0 0,1-1 1 0 0,-1 1 0 0 0,0-1 3 0 0,15 86 68 0 0,25 18-244 0 0,-35-96-6 0 0,-1-1 1 0 0,0 0 0 0 0,1 0-1 0 0,0 0 1 0 0,1 0 0 0 0,-1-1-1 0 0,1 0 1 0 0,0 0 0 0 0,0 0-1 0 0,1-1 1 0 0,-1 0-1 0 0,6 2 182 0 0,21 4-5415 0 0,3-6-6483 0 0,-27-4 3063 0 0</inkml:trace>
</inkml:ink>
</file>

<file path=ppt/ink/ink8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3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7418 0 0,'0'0'5554'0'0,"0"0"-2655"0"0,0 0-934 0 0,0 0-163 0 0,0 0-179 0 0,0 0-236 0 0,0 0-258 0 0,0 0-230 0 0,0 0-235 0 0,0 0-192 0 0,0 0-122 0 0,0 0-98 0 0,5-14-22 0 0,37-78 206 0 0,12-23 177 0 0,54-34-533 0 0,-82 126-276 0 0,-25 22 68 0 0,-1 1-30 0 0,0 16-279 0 0,4 108 283 0 0,-5-120 160 0 0,0 0 0 0 0,1 0 0 0 0,0 0 0 0 0,0 0 0 0 0,0 1 0 0 0,1-1 0 0 0,-1 0 0 0 0,1 0 0 0 0,0-1 0 0 0,0 1 0 0 0,0 0 0 0 0,0 0 0 0 0,1 0 0 0 0,0-1 0 0 0,-1 1 0 0 0,1-1 0 0 0,1 1-1 0 0,-1-1 1 0 0,0 0 0 0 0,1 0 0 0 0,0 0 0 0 0,0 0 0 0 0,0 0 0 0 0,0 0 0 0 0,0-1 0 0 0,0 0 0 0 0,1 1 0 0 0,-1-1 0 0 0,1-1 0 0 0,-1 1 0 0 0,1 0 0 0 0,0-1 0 0 0,0 0 0 0 0,0 0 0 0 0,0 0 0 0 0,0 0-1 0 0,0-1 1 0 0,0 1 0 0 0,1-1-6 0 0,4 0 76 0 0,1 0 0 0 0,-1-1 0 0 0,1 0 0 0 0,-1 0 0 0 0,0-1-1 0 0,1 0 1 0 0,-1-1 0 0 0,0 0 0 0 0,0-1 0 0 0,0 1 0 0 0,-1-2-1 0 0,1 1 1 0 0,-1-1 0 0 0,7-6-76 0 0,26-22-198 0 0,-2-2 0 0 0,-2-2 0 0 0,-1-2 0 0 0,-1-1 0 0 0,1-7 198 0 0,-17 11-2750 0 0,-12 20-2142 0 0,-3 6-1717 0 0,-3 2-5616 0 0</inkml:trace>
</inkml:ink>
</file>

<file path=ppt/ink/ink8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16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71 457 1920 0 0,'0'0'2173'0'0,"0"0"-175"0"0,0 0-15 0 0,0 0 103 0 0,0 0 15 0 0,0 0-172 0 0,0 0-326 0 0,0 0-302 0 0,0 0-231 0 0,0 0-186 0 0,0 0-120 0 0,-7-1-65 0 0,-23 0-71 0 0,1 32 1374 0 0,25 88-158 0 0,3-105-1752 0 0,1 0-1 0 0,1 1 0 0 0,0-1 0 0 0,1 0 0 0 0,1 0 0 0 0,0 0 1 0 0,1 0-1 0 0,2 5-91 0 0,3 7 108 0 0,34 47 191 0 0,-39-70-251 0 0,0 1 1 0 0,-1-1 0 0 0,1-1-1 0 0,0 1 1 0 0,1 0 0 0 0,-1-1 0 0 0,0 0-1 0 0,1 0 1 0 0,-1 0 0 0 0,1-1 0 0 0,-1 1-1 0 0,1-1 1 0 0,0 0 0 0 0,0-1-1 0 0,0 1 1 0 0,-1-1 0 0 0,1 0 0 0 0,0 0-1 0 0,0 0 1 0 0,0-1 0 0 0,0 0-1 0 0,-1 1 1 0 0,1-2 0 0 0,0 1 0 0 0,-1-1-1 0 0,1 1 1 0 0,-1-1 0 0 0,1-1-1 0 0,-1 1 1 0 0,0-1-49 0 0,17-17 171 0 0,-2 0 1 0 0,0-2-1 0 0,-2 0 0 0 0,0-1 0 0 0,-1 0 0 0 0,8-19-171 0 0,8-31 139 0 0,-26 59-84 0 0,-6 14-69 0 0,0 1 0 0 0,1-1-1 0 0,-1 0 1 0 0,0 0 0 0 0,0 0 0 0 0,1 0-1 0 0,-1 0 1 0 0,0 0 0 0 0,0 0-1 0 0,1 0 1 0 0,-1 0 0 0 0,0 0 0 0 0,0 0-1 0 0,1 0 1 0 0,-1 0 0 0 0,0 0-1 0 0,1-1 1 0 0,-1 1 0 0 0,0 0-1 0 0,0 0 1 0 0,0 0 0 0 0,1 0 0 0 0,-1 0-1 0 0,0 0 1 0 0,0-1 0 0 0,1 1 14 0 0,-2 11-9 0 0,1 0 1 0 0,1 0 0 0 0,0 0-1 0 0,1-1 1 0 0,0 1-1 0 0,0 0 1 0 0,1-1 0 0 0,0 1-1 0 0,1-1 1 0 0,0 0 0 0 0,1 0-1 0 0,0-1 1 0 0,1 1-1 0 0,0-1 1 0 0,0 0 0 0 0,1-1-1 0 0,0 1 1 0 0,0-1-1 0 0,1-1 1 0 0,0 0 0 0 0,7 5 8 0 0,-8-9 6 0 0,-1 0 0 0 0,1-1 0 0 0,0 0 1 0 0,0 0-1 0 0,0-1 0 0 0,0 0 0 0 0,0 0 1 0 0,0 0-1 0 0,0-1 0 0 0,0-1 0 0 0,1 1 0 0 0,-1-1 1 0 0,0 0-1 0 0,0 0 0 0 0,0-1 0 0 0,-1 0 1 0 0,1 0-1 0 0,0-1 0 0 0,-1 0 0 0 0,1 0 0 0 0,0-1-6 0 0,7-9 106 0 0,-1-1 0 0 0,0-1-1 0 0,-1 0 1 0 0,-1-1-1 0 0,0 0 1 0 0,-1 0 0 0 0,-1-1-1 0 0,-1 0 1 0 0,0-1-1 0 0,-1 0 1 0 0,3-16-106 0 0,2-97 435 0 0,-26 98-412 0 0,2 28-2623 0 0,12 8-1725 0 0,1 6 2284 0 0,-1-7 148 0 0,3 6-5679 0 0,4-1-4004 0 0</inkml:trace>
  <inkml:trace contextRef="#ctx0" brushRef="#br0" timeOffset="466.105">1042 762 12387 0 0,'0'0'1603'0'0,"0"0"-227"0"0,0 0 27 0 0,0 0 56 0 0,0 0-85 0 0,0 0-198 0 0,0 0-233 0 0,0 0-179 0 0,0 0-152 0 0,0 0-141 0 0,0 0-50 0 0,0 0-1 0 0,-5 13 20 0 0,-18 39 12 0 0,21-62 3317 0 0,3-67-3631 0 0,70-92 3 0 0,-11 92-117 0 0,-41 69-57 0 0,-18 8-5 0 0,-1 0-34 0 0,10 8-126 0 0,25 73-65 0 0,-2-27-2863 0 0,-10-46-2027 0 0,-6-8-6628 0 0,-10 0 3072 0 0</inkml:trace>
  <inkml:trace contextRef="#ctx0" brushRef="#br0" timeOffset="716.444">1478 571 15107 0 0,'0'0'1647'0'0,"0"0"-336"0"0,0 0 19 0 0,0 0 91 0 0,0 0-95 0 0,0 0-215 0 0,0 0-242 0 0,0 0-246 0 0,-6 34-219 0 0,-16 104-181 0 0,16-57-4 0 0,25-46-1230 0 0,-7-30-3225 0 0,2-3-4890 0 0,-11-2-2052 0 0</inkml:trace>
  <inkml:trace contextRef="#ctx0" brushRef="#br0" timeOffset="962.184">1400 321 16812 0 0,'0'0'1024'0'0,"0"0"-400"0"0,0 0-40 0 0,0 0-152 0 0,0 0-168 0 0,0 0-176 0 0,0 0-296 0 0,0 0-472 0 0,0 0-1088 0 0,0 0-2553 0 0,0 0-7594 0 0</inkml:trace>
  <inkml:trace contextRef="#ctx0" brushRef="#br0" timeOffset="1132.128">1884 0 17132 0 0,'0'0'1492'0'0,"0"0"-286"0"0,0 0 2 0 0,0 0 52 0 0,0 0-29 0 0,0 0-157 0 0,0 0-232 0 0,0 0-200 0 0,0 0-179 0 0,-5 32-139 0 0,-12 98-90 0 0,18-11 100 0 0,4-71-234 0 0,18 344 101 0 0,-23-252-440 0 0,0-81-3113 0 0,0-58 2258 0 0,0-1-170 0 0,0-9-5515 0 0,0 6 5460 0 0,0-5-1473 0 0,-4 1-2987 0 0,1 1 654 0 0</inkml:trace>
  <inkml:trace contextRef="#ctx0" brushRef="#br0" timeOffset="1298.555">1599 560 11482 0 0,'0'0'1992'0'0,"0"0"-654"0"0,0 0-149 0 0,0 0 132 0 0,0 0-44 0 0,0 0-230 0 0,0 0-238 0 0,0 0-213 0 0,0 0-164 0 0,36 1-145 0 0,111 0-114 0 0,-26-12-8 0 0,-98 5-180 0 0,96-20-1682 0 0,-77 21-2342 0 0,-2 3-4555 0 0,-29 2 831 0 0</inkml:trace>
  <inkml:trace contextRef="#ctx0" brushRef="#br0" timeOffset="1628.63">2223 634 0 0 0,'0'0'1950'0'0,"0"0"-21"0"0,0 0-37 0 0,0 0-32 0 0,0 0-136 0 0,0 0-151 0 0,0 0-41 0 0,0 0 12 0 0,0 0 34 0 0,0 0-26 0 0,0 0-75 0 0,32 6-108 0 0,97 19-142 0 0,-72-30 284 0 0,-49 0-1084 0 0,-1 2-245 0 0,-1-1 0 0 0,1 0 0 0 0,-1 0 0 0 0,0-1-1 0 0,0 0 1 0 0,0 0 0 0 0,-1 0 0 0 0,0 0 0 0 0,0-1 0 0 0,0 0 0 0 0,0 0 0 0 0,-1-1 0 0 0,0 1 0 0 0,-1-1 0 0 0,0 0-1 0 0,0 0 1 0 0,0 0 0 0 0,0 0 0 0 0,-1 0 0 0 0,0-4-182 0 0,-1 9 22 0 0,-1 0-1 0 0,1 0 1 0 0,-1 0-1 0 0,1 0 1 0 0,-1 0-1 0 0,0-1 1 0 0,0 1-1 0 0,0 0 1 0 0,0 0-1 0 0,0 0 1 0 0,0 0-1 0 0,-1 0 1 0 0,1-1-1 0 0,-1 1 1 0 0,1 0-1 0 0,-1 0 1 0 0,0 0-1 0 0,0 0 1 0 0,0 0-1 0 0,0 1 1 0 0,0-1-1 0 0,0 0 1 0 0,-1 0-1 0 0,1 1 1 0 0,-1-1-1 0 0,1 1 1 0 0,-1-1-1 0 0,1 1 1 0 0,-1-1-1 0 0,0 1 1 0 0,0 0-1 0 0,0 0 1 0 0,0 0-1 0 0,1 0 1 0 0,-1 0-1 0 0,0 1 1 0 0,-1-1-1 0 0,1 0 1 0 0,0 1-1 0 0,0 0 1 0 0,-2-1-22 0 0,-4 0-13 0 0,1 0 0 0 0,-1 1 1 0 0,1 0-1 0 0,-1 0 0 0 0,0 0 1 0 0,1 1-1 0 0,-1 0 0 0 0,1 1 1 0 0,0 0-1 0 0,-1 0 0 0 0,1 0 0 0 0,0 1 1 0 0,0 0-1 0 0,0 1 0 0 0,1-1 1 0 0,-1 1-1 0 0,1 1 0 0 0,0-1 1 0 0,-4 4 12 0 0,-97 112-262 0 0,100-109 232 0 0,1-1 0 0 0,0 2 0 0 0,1-1 0 0 0,0 0 0 0 0,1 1-1 0 0,0 0 1 0 0,1 0 0 0 0,0 0 0 0 0,1 0 0 0 0,1 0 0 0 0,0 1 0 0 0,0-1 0 0 0,1 1 30 0 0,1-8 1 0 0,-1 1 0 0 0,1-1 0 0 0,1 1 1 0 0,-1-1-1 0 0,1 0 0 0 0,0 0 0 0 0,0 1 0 0 0,0-1 0 0 0,1 0 0 0 0,0-1 1 0 0,0 1-1 0 0,0 0 0 0 0,0-1 0 0 0,1 0 0 0 0,0 0 0 0 0,0 0 1 0 0,0 0-1 0 0,0-1 0 0 0,1 1 0 0 0,-1-1 0 0 0,1 0 0 0 0,0 0 0 0 0,0-1 1 0 0,0 1-1 0 0,4 0-1 0 0,137 34 203 0 0,-114-34-201 0 0,0-1-1 0 0,-1-2 1 0 0,1-1 0 0 0,0-2-1 0 0,0-1 1 0 0,1-1-2 0 0,57-27-2372 0 0,-61 19-1539 0 0,-15 7-1298 0 0,-1-1-6815 0 0</inkml:trace>
</inkml:ink>
</file>

<file path=ppt/ink/ink8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7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10778 0 0,'0'0'2118'0'0,"0"0"-1004"0"0,0 0-480 0 0,0 0 49 0 0,0 0 209 0 0,0 0 87 0 0,0 0-86 0 0,0 0-109 0 0,0 0-95 0 0,0 0-45 0 0,0 0 2 0 0,14 1-38 0 0,105-6 918 0 0,23-19 48 0 0,73 8-1271 0 0,-214 16-397 0 0,-2 18-6100 0 0,-10-7 1150 0 0,3-4-1427 0 0,-2-2-591 0 0</inkml:trace>
</inkml:ink>
</file>

<file path=ppt/ink/ink8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7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12667 0 0,'0'0'1769'0'0,"0"0"-571"0"0,0 0-266 0 0,0 0-8 0 0,0 0 73 0 0,0 0 52 0 0,0 0-10 0 0,0 0-41 0 0,0 0-105 0 0,0 0-167 0 0,0 0-100 0 0,0 0-73 0 0,20 5-93 0 0,63 15-60 0 0,-73-18-325 0 0,-1-1 1 0 0,1 0-1 0 0,0 0 1 0 0,0-1-1 0 0,0 0 0 0 0,-1-1 1 0 0,1 0-1 0 0,0 0 1 0 0,0-1-1 0 0,-1-1 1 0 0,0 0-1 0 0,5-1-75 0 0,26-8 147 0 0,39-14-5394 0 0,-22 5-2618 0 0,-45 17-3890 0 0</inkml:trace>
</inkml:ink>
</file>

<file path=ppt/ink/ink8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43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67 0 0 0,'0'0'1071'0'0,"0"0"339"0"0,0 0 50 0 0,0 0-24 0 0,0 0-2 0 0,0 0 1 0 0,0 0-26 0 0,0 0-63 0 0,-5 0-102 0 0,-14 0-125 0 0,14 0-121 0 0,5 0-74 0 0,0 0-71 0 0,0 0-56 0 0,0 0-77 0 0,0 0-104 0 0,0 0-79 0 0,12 0 2705 0 0,55 14-297 0 0,25-6-1547 0 0,136-11-42 0 0,-133 17-832 0 0,-95-14-511 0 0,0 0 7 0 0,0 0-4 0 0,0 0 19 0 0,0 0 0 0 0,0 0-22 0 0,0 0-1 0 0,0 0 8 0 0,0 0-29 0 0,0 0-9 0 0,0 0 21 0 0,0 0 1 0 0,0 0-9 0 0,0 0 23 0 0,0 0 5 0 0,0 1-26 0 0,0 2 5 0 0,0-3-25 0 0,0 0 27 0 0,0 0 13 0 0,0 0-29 0 0,0 0 27 0 0,0 0 1 0 0,0 0-23 0 0,0 0 26 0 0,0 0-14 0 0,0 0-27 0 0,0 0 3 0 0,0 0-2 0 0,0 0-33 0 0,0 0-44 0 0,0 0-21 0 0,0 0-93 0 0,-3 0-165 0 0,3 0-3687 0 0,0 0-4394 0 0,0 0-2416 0 0</inkml:trace>
  <inkml:trace contextRef="#ctx0" brushRef="#br0" timeOffset="-17484.245">403 336 0 0 0,'0'0'512'0'0,"0"0"822"0"0,0 0 298 0 0,0 0 59 0 0,0 0-83 0 0,0 0-169 0 0,0 0-144 0 0,0 0-78 0 0,0 0-53 0 0,-1-13 4 0 0,-5-57 1195 0 0,6 68-1226 0 0,0 4 5945 0 0,0 0-7144 0 0,0 435 2143 0 0,-4-334-3018 0 0,4-97-1808 0 0,-2-39-3723 0 0,0 4-2892 0 0,2 20 3209 0 0</inkml:trace>
  <inkml:trace contextRef="#ctx0" brushRef="#br0" timeOffset="-2361.4">100 259 0 0 0,'0'0'621'0'0,"0"0"937"0"0,0 0 283 0 0,0 0-113 0 0,0 0-222 0 0,0 0-146 0 0,0 0-116 0 0,0 0-86 0 0,0 0-34 0 0,-1 6 11803 0 0,2-5-13258 0 0,394-5 4406 0 0,-265 1-3620 0 0,-127 3-1088 0 0,-3 0 229 0 0,0 0-163 0 0,0 0-253 0 0,6-7-4361 0 0,-1 6 3502 0 0,4 0-2010 0 0,-4-1-1880 0 0,0 2-5155 0 0</inkml:trace>
  <inkml:trace contextRef="#ctx0" brushRef="#br0" timeOffset="-1349.229">67 793 0 0 0,'0'0'291'0'0,"0"0"842"0"0,0 0 208 0 0,0 0-18 0 0,-6 0-25 0 0,-15 0-339 0 0,4 0 3950 0 0,17 0-3744 0 0,0 0-49 0 0,0 0-92 0 0,0 0-44 0 0,0 0-58 0 0,0 0-110 0 0,0 0-73 0 0,0 0-58 0 0,0 0-77 0 0,0 0-62 0 0,0 0-43 0 0,0 0-55 0 0,0 0-36 0 0,0 0-9 0 0,0 0-37 0 0,0 0-26 0 0,0 0-1 0 0,0 0-31 0 0,4 7 2193 0 0,144-13 458 0 0,43-17-1864 0 0,-61 23-807 0 0,-46 0-133 0 0,-84 0-142 0 0,0 0 3 0 0,0 0-25 0 0,0 0 26 0 0,0 0-5 0 0,0 0-24 0 0,0 0 43 0 0,0 0-13 0 0,0 0-4 0 0,0 0 3 0 0,0 0-6 0 0,0 0-15 0 0,0 0-6 0 0,0 0 24 0 0,0 0-14 0 0,0 0 6 0 0,0 0-28 0 0,0 0-13 0 0,-8-3-684 0 0,5 1-2488 0 0,3-4-2010 0 0,0 2-3542 0 0,0 0-3228 0 0</inkml:trace>
  <inkml:trace contextRef="#ctx0" brushRef="#br0" timeOffset="968.915">780 524 720 0 0,'0'0'1918'0'0,"0"0"-104"0"0,0 0 157 0 0,0 0 271 0 0,0 0 117 0 0,0 0-143 0 0,0 0-326 0 0,0 0-376 0 0,0 0-333 0 0,0 0-257 0 0,0 0-184 0 0,0 0-111 0 0,0 7 1616 0 0,175-7 3110 0 0,-59 0-4494 0 0,-84 4-690 0 0,2 0 68 0 0,-33-4-218 0 0,-1 0 10 0 0,-6 0-1930 0 0,-7 0-7252 0 0,10 0 2217 0 0,2 0-4123 0 0</inkml:trace>
  <inkml:trace contextRef="#ctx0" brushRef="#br0" timeOffset="1421.771">798 752 8322 0 0,'0'0'2644'0'0,"0"0"-403"0"0,0 0-246 0 0,0 0-107 0 0,0 0-201 0 0,0 0-328 0 0,0 0-338 0 0,0 0-251 0 0,0 0-175 0 0,0 0-116 0 0,0 0-70 0 0,0 0-26 0 0,0 0-20 0 0,1 8 546 0 0,124-16 2479 0 0,14-9-2225 0 0,-114 16-7229 0 0,-5 1-6672 0 0,-24 0 1926 0 0</inkml:trace>
  <inkml:trace contextRef="#ctx0" brushRef="#br0" timeOffset="10906.755">1448 362 8682 0 0,'0'0'1616'0'0,"0"0"-151"0"0,0 0-111 0 0,0 0 45 0 0,0 0-41 0 0,0 0-176 0 0,0 0-225 0 0,0 0-241 0 0,0 0-145 0 0,0 0-120 0 0,0 0-42 0 0,-3 16 6 0 0,-7 51-16 0 0,-19 46 998 0 0,-24 85-402 0 0,20-102-588 0 0,24-57 1149 0 0,44-109-697 0 0,89-154-567 0 0,-104 194-275 0 0,-1-1 9 0 0,1 1 0 0 0,2 1 0 0 0,1 1 0 0 0,1 1 0 0 0,21-18-26 0 0,-44 44-2 0 0,0 0-1 0 0,0 0 1 0 0,0 1 0 0 0,0-1 0 0 0,0 0-1 0 0,0 0 1 0 0,0 0 0 0 0,0 1-1 0 0,0-1 1 0 0,0 1 0 0 0,0-1 0 0 0,1 1-1 0 0,-1-1 1 0 0,0 1 0 0 0,0 0-1 0 0,1-1 1 0 0,-1 1 0 0 0,0 0 0 0 0,0 0-1 0 0,1 0 1 0 0,-1 0 0 0 0,0 0-1 0 0,0 0 1 0 0,1 1 0 0 0,-1-1 0 0 0,0 0-1 0 0,0 1 1 0 0,1-1 0 0 0,-1 0-1 0 0,0 1 1 0 0,0 0 0 0 0,0-1-1 0 0,0 1 1 0 0,0 0 0 0 0,0-1 0 0 0,0 1-1 0 0,0 0 1 0 0,0 0 0 0 0,0 0-1 0 0,0 0 1 0 0,0 0 0 0 0,-1 0 0 0 0,1 0-1 0 0,0 0 1 0 0,-1 0 0 0 0,1 0-1 0 0,-1 0 1 0 0,1 1 0 0 0,-1-1 0 0 0,0 0-1 0 0,1 0 1 0 0,-1 0 0 0 0,0 1-1 0 0,0-1 1 0 0,0 0 2 0 0,11 74 159 0 0,-11-49-108 0 0,0 1 0 0 0,-2 0 0 0 0,-1-1 0 0 0,-2 0 0 0 0,0 0 0 0 0,-6 14-51 0 0,0 53 36 0 0,11-93-39 0 0,1 1 0 0 0,-1 0 0 0 0,0-1 1 0 0,1 1-1 0 0,-1 0 0 0 0,0-1 0 0 0,1 1 0 0 0,-1 0 1 0 0,1-1-1 0 0,-1 1 0 0 0,1-1 0 0 0,0 1 0 0 0,-1-1 1 0 0,1 1-1 0 0,-1-1 0 0 0,1 0 0 0 0,0 1 0 0 0,-1-1 1 0 0,1 1-1 0 0,0-1 0 0 0,-1 0 0 0 0,1 0 0 0 0,0 0 1 0 0,0 1-1 0 0,-1-1 0 0 0,1 0 0 0 0,0 0 0 0 0,0 0 1 0 0,-1 0-1 0 0,1 0 0 0 0,0 0 0 0 0,0 0 0 0 0,-1 0 1 0 0,1-1-1 0 0,0 1 0 0 0,0 0 0 0 0,-1 0 0 0 0,1-1 1 0 0,0 1-1 0 0,0-1 3 0 0,45-47 200 0 0,77-123-163 0 0,-31 45-12 0 0,-91 125-21 0 0,-1 1-8 0 0,0 1 1 0 0,0-1-1 0 0,0 0 1 0 0,0 1-1 0 0,0-1 0 0 0,0 0 1 0 0,0 0-1 0 0,0 1 0 0 0,0-1 1 0 0,0 0-1 0 0,1 1 1 0 0,-1-1-1 0 0,0 0 0 0 0,0 1 1 0 0,0-1-1 0 0,0 0 1 0 0,0 0-1 0 0,1 1 0 0 0,-1-1 1 0 0,0 0-1 0 0,0 0 0 0 0,0 1 1 0 0,1-1-1 0 0,-1 0 1 0 0,0 0-1 0 0,0 0 0 0 0,1 0 1 0 0,-1 1-1 0 0,0-1 0 0 0,0 0 1 0 0,1 0-1 0 0,-1 0 1 0 0,0 0-1 0 0,1 0 0 0 0,-1 0 1 0 0,0 0-1 0 0,0 0 0 0 0,1 1 4 0 0,-1 0 5 0 0,-44 214 211 0 0,26-96-60 0 0,28-45-141 0 0,-7-66 893 0 0,1-1-6286 0 0,5-16-8840 0 0,-6 3 5496 0 0</inkml:trace>
  <inkml:trace contextRef="#ctx0" brushRef="#br0" timeOffset="11206.717">2304 159 14139 0 0,'0'0'1408'0'0,"0"0"-257"0"0,0 0-53 0 0,0 0 73 0 0,0 0 45 0 0,0 0-65 0 0,0 0-138 0 0,0 0-183 0 0,0 0-171 0 0,0 0-148 0 0,-7 33-99 0 0,-20 101-19 0 0,21-31 575 0 0,24 106-270 0 0,-18-183-658 0 0,-14 85-74 0 0,6-85-145 0 0,8-23 34 0 0,0 1 0 0 0,-1-1 0 0 0,1 0 0 0 0,-1 0 0 0 0,0 0 0 0 0,0 0 0 0 0,-1-1 0 0 0,1 1 0 0 0,0 0-1 0 0,-1 0 1 0 0,0-1 0 0 0,1 1 0 0 0,-1-1 0 0 0,0 1 0 0 0,0-1 0 0 0,-1 0 0 0 0,1 0 0 0 0,0 0 0 0 0,-2 1 145 0 0,1-7-8131 0 0,8-16 1847 0 0,3 11 1510 0 0,-3-2 74 0 0</inkml:trace>
  <inkml:trace contextRef="#ctx0" brushRef="#br0" timeOffset="11576.298">2533 288 4129 0 0,'0'0'2106'0'0,"0"0"-67"0"0,0 0 81 0 0,0 0 31 0 0,0 0-158 0 0,0 0-350 0 0,0 0-360 0 0,0 0-275 0 0,-34 33-192 0 0,-104 100-61 0 0,58-59 1263 0 0,55-46-355 0 0,25-27-1617 0 0,35 13 552 0 0,11-4-175 0 0,-39-10-355 0 0,0 1 0 0 0,0 0-1 0 0,0 0 1 0 0,0 1 0 0 0,0 0-1 0 0,-1 0 1 0 0,1 1-1 0 0,-1 0 1 0 0,1 0 0 0 0,-1 0-1 0 0,0 1 1 0 0,0 0 0 0 0,0 0-1 0 0,-1 1 1 0 0,1-1-1 0 0,-1 1 1 0 0,0 0 0 0 0,-1 1-1 0 0,2 0-67 0 0,17 89 1061 0 0,-12-29-697 0 0,-11-64-424 0 0,0-1 1 0 0,1 1 0 0 0,-1 0 0 0 0,1-1 0 0 0,-1 1 0 0 0,1-1 0 0 0,0 1 0 0 0,0-1 0 0 0,-1 0-1 0 0,1 1 1 0 0,0-1 0 0 0,0 0 0 0 0,1 0 0 0 0,-1 1 0 0 0,0-1 0 0 0,0 0 0 0 0,1 0 0 0 0,-1 0-1 0 0,0 0 1 0 0,1-1 0 0 0,-1 1 0 0 0,1 0 0 0 0,-1 0 0 0 0,1-1 0 0 0,-1 1 0 0 0,1-1 0 0 0,-1 0-1 0 0,1 1 1 0 0,0-1 0 0 0,-1 0 0 0 0,1 0 0 0 0,0 0 0 0 0,-1 0 0 0 0,1 0 0 0 0,-1 0 0 0 0,1-1-1 0 0,0 1 60 0 0,26-14-5288 0 0,-19 6-1086 0 0,-5 0-3996 0 0</inkml:trace>
  <inkml:trace contextRef="#ctx0" brushRef="#br0" timeOffset="12037.984">2622 159 11106 0 0,'0'0'2333'0'0,"0"0"-309"0"0,0 0-255 0 0,0 0-274 0 0,0 0-356 0 0,0 0-369 0 0,0 0-253 0 0,0 0-165 0 0,0 0-70 0 0,0 0 28 0 0,0 0 52 0 0,0 0 9 0 0,0 0 5 0 0,13-1 0 0 0,100-12 857 0 0,-110 12-1206 0 0,-1 0 0 0 0,1 0 0 0 0,-1 0 0 0 0,1 0 0 0 0,-1 0 0 0 0,1 1 0 0 0,-1-1 0 0 0,1 1 0 0 0,0-1 0 0 0,-1 1 0 0 0,1 0 0 0 0,0 0-1 0 0,0 0 1 0 0,-1 1 0 0 0,1-1 0 0 0,-1 1 0 0 0,1-1 0 0 0,0 1 0 0 0,-1 0 0 0 0,1 0 0 0 0,-1 0 0 0 0,1 0 0 0 0,-1 0 0 0 0,0 1 0 0 0,0-1 0 0 0,1 1 0 0 0,-1 0 0 0 0,0-1 0 0 0,0 1 0 0 0,0 0 0 0 0,-1 0 0 0 0,1 0 0 0 0,0 1 0 0 0,-1-1 0 0 0,0 0 0 0 0,1 0 0 0 0,-1 1 0 0 0,0-1 0 0 0,0 1 0 0 0,0-1 0 0 0,0 1 0 0 0,-1 0-27 0 0,-1 7 83 0 0,0-1-1 0 0,-1 0 1 0 0,0-1-1 0 0,-1 1 1 0 0,0 0-1 0 0,0-1 1 0 0,-1 1-1 0 0,0-1 1 0 0,0 0-1 0 0,-6 7-82 0 0,-15 33 210 0 0,-9 48 278 0 0,34-94-472 0 0,0 0 1 0 0,0 0-1 0 0,0 0 0 0 0,0 0 0 0 0,0 0 0 0 0,0 0 1 0 0,0 0-1 0 0,1 0 0 0 0,-1 0 0 0 0,1 0 1 0 0,0 0-1 0 0,-1 0 0 0 0,1 0 0 0 0,0-1 0 0 0,0 1 1 0 0,0 0-1 0 0,0 0 0 0 0,0-1 0 0 0,1 1 0 0 0,-1-1 1 0 0,0 1-1 0 0,1-1 0 0 0,-1 1 0 0 0,1-1 1 0 0,0 0-1 0 0,-1 0 0 0 0,1 0 0 0 0,0 0 0 0 0,0 0 1 0 0,0 0-1 0 0,-1 0 0 0 0,1-1 0 0 0,0 1 0 0 0,0-1 1 0 0,0 1-1 0 0,0-1 0 0 0,0 0 0 0 0,2 0-16 0 0,6 2 66 0 0,1-2 0 0 0,-1 1 0 0 0,0-2 0 0 0,1 1 0 0 0,-1-1 0 0 0,0-1-1 0 0,0 0 1 0 0,0 0 0 0 0,0-1 0 0 0,4-2-66 0 0,11-2 13 0 0,-23 7-113 0 0,0-1 1 0 0,0 1-1 0 0,0 0 1 0 0,0-1-1 0 0,0 1 1 0 0,0-1-1 0 0,0 1 1 0 0,0-1 0 0 0,-1 0-1 0 0,1 0 1 0 0,0 0-1 0 0,0 0 1 0 0,-1 0-1 0 0,1 0 1 0 0,0 0-1 0 0,-1-1 1 0 0,0 1-1 0 0,1-1 1 0 0,-1 1-1 0 0,0-1 1 0 0,1 1-1 0 0,-1-1 1 0 0,0 0-1 0 0,0 1 1 0 0,0-1-1 0 0,0-1 100 0 0,3-3-3265 0 0,-2 4-2230 0 0,-1-2-6820 0 0</inkml:trace>
  <inkml:trace contextRef="#ctx0" brushRef="#br0" timeOffset="17758.178">2001 67 5809 0 0,'0'0'2639'0'0,"0"0"-830"0"0,0 0-313 0 0,0 0-73 0 0,0 0-77 0 0,0 0-135 0 0,0 0-146 0 0,0 0-159 0 0,0 0-119 0 0,0 0-69 0 0,0 0-67 0 0,0 0-92 0 0,0 0-104 0 0,29-7-116 0 0,93-23-126 0 0,66 5-310 0 0,-120 21-1343 0 0,-23 4-2858 0 0,-23 0-935 0 0,-12 0-5125 0 0</inkml:trace>
</inkml:ink>
</file>

<file path=ppt/ink/ink8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8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137 788 9890 0 0,'0'0'2153'0'0,"0"0"-385"0"0,0 0-212 0 0,0 0-18 0 0,0 0-38 0 0,0 0-171 0 0,0 0-267 0 0,0 0-269 0 0,0 0-205 0 0,0 0-156 0 0,0 0-75 0 0,0 0-10 0 0,0 0-16 0 0,3 18 1509 0 0,-43 145-880 0 0,-59 54-648 0 0,118-259 750 0 0,189-221-954 0 0,-149 207-163 0 0,-57 58 48 0 0,-1 0-1 0 0,1 0 1 0 0,0 0-1 0 0,-1 0 1 0 0,0 1-1 0 0,1-1 1 0 0,-1 0-1 0 0,0 0 1 0 0,0 1-1 0 0,0-1 1 0 0,-1 1-1 0 0,1-1 1 0 0,0 1-1 0 0,-1-1 1 0 0,0 1-1 0 0,0 0 1 0 0,1-1-1 0 0,-1 1 1 0 0,-1-1-1 0 0,1 1 1 0 0,0-1-1 0 0,-1 1 1 0 0,1-1-1 0 0,-1 1 1 0 0,0-1-1 0 0,-1 3 8 0 0,2 8-18 0 0,-7 94 78 0 0,7-26-92 0 0,0-80 16 0 0,0-1-7 0 0,26-12-147 0 0,23-51 190 0 0,87-113-127 0 0,-86 129 68 0 0,-40 41 7 0 0,-4 16-53 0 0,-6-7 101 0 0,-18 250 604 0 0,13-205-599 0 0,-4-29-584 0 0,4-15-4455 0 0,5-4 1767 0 0,0-2-3911 0 0,0 0 2461 0 0,0-2-2495 0 0</inkml:trace>
  <inkml:trace contextRef="#ctx0" brushRef="#br0" timeOffset="1565.931">919 236 2505 0 0,'0'0'3944'0'0,"0"0"-1344"0"0,0 0-468 0 0,0 0-77 0 0,0 0-152 0 0,0 0-312 0 0,0 0-368 0 0,0 0-292 0 0,0 0-148 0 0,0 0-34 0 0,0 0-20 0 0,0 0-32 0 0,0 0-60 0 0,21-3-76 0 0,129-16 683 0 0,42 15-1418 0 0,-170 7-1794 0 0,-18-1-2031 0 0,-1 1-3471 0 0,0 0-3203 0 0</inkml:trace>
  <inkml:trace contextRef="#ctx0" brushRef="#br0" timeOffset="429.374">1133 324 12235 0 0,'0'0'1937'0'0,"0"0"-372"0"0,0 0-181 0 0,0 0 34 0 0,0 0 6 0 0,0 0-182 0 0,0 0-296 0 0,0 0-236 0 0,0 0-177 0 0,0 0-79 0 0,0 0-33 0 0,0 0-3 0 0,0 0-5 0 0,-3 22-37 0 0,-9 68-21 0 0,-7 144 733 0 0,-35-65-1089 0 0,27-132-1570 0 0,22-30 324 0 0,2-12-6540 0 0,3-8-754 0 0,2 6 5951 0 0,1-4-1734 0 0,1 3 3466 0 0</inkml:trace>
  <inkml:trace contextRef="#ctx0" brushRef="#br0" timeOffset="799.007">1240 479 4129 0 0,'0'0'2199'0'0,"0"0"-385"0"0,0 0-54 0 0,0 0 123 0 0,0 0 14 0 0,0 0-216 0 0,0 0-304 0 0,0 0-255 0 0,0 0-207 0 0,0 0-125 0 0,0 0-78 0 0,0 0-40 0 0,-31 22-34 0 0,-96 70-38 0 0,76-55 847 0 0,51-36-1414 0 0,-1 0-1 0 0,1 0 1 0 0,-1 0 0 0 0,1 0 0 0 0,-1 0 0 0 0,1 0 0 0 0,0 0-1 0 0,-1 0 1 0 0,1 0 0 0 0,0 1 0 0 0,0-1 0 0 0,0 0 0 0 0,0 0-1 0 0,0 0 1 0 0,0 0 0 0 0,0 1 0 0 0,1-1 0 0 0,-1 0 0 0 0,0 0-1 0 0,1 0 1 0 0,-1 0 0 0 0,0 0 0 0 0,1 0 0 0 0,0 0 0 0 0,-1 0-1 0 0,1 0 1 0 0,-1 0 0 0 0,1 0 0 0 0,0 0 0 0 0,0 0 0 0 0,0 0-1 0 0,-1 0 1 0 0,1-1 0 0 0,0 1 0 0 0,0 0 0 0 0,0-1 0 0 0,0 1 0 0 0,0-1-1 0 0,1 1-32 0 0,6 8 208 0 0,55 64 530 0 0,28 15 467 0 0,-75-72-911 0 0,-1-1-815 0 0,-13-14-3667 0 0,-1-4-3419 0 0,-1-2 893 0 0,0 4-1617 0 0</inkml:trace>
  <inkml:trace contextRef="#ctx0" brushRef="#br0" timeOffset="1265.665">1381 379 10930 0 0,'0'0'2632'0'0,"0"0"-437"0"0,0 0-326 0 0,0 0-256 0 0,0 0-278 0 0,0 0-318 0 0,0 0-301 0 0,0 0-195 0 0,0 0-83 0 0,0 0-56 0 0,0 0-26 0 0,0 0 11 0 0,0 0-41 0 0,14-5-27 0 0,44-18-14 0 0,23 13 737 0 0,-58 11-871 0 0,-22 0-142 0 0,0-1 1 0 0,0 0-1 0 0,1 0 0 0 0,-1 1 1 0 0,0-1-1 0 0,0 1 1 0 0,0-1-1 0 0,0 1 1 0 0,1-1-1 0 0,-1 1 1 0 0,0 0-1 0 0,0-1 1 0 0,0 1-1 0 0,0 0 1 0 0,0 0-1 0 0,-1 0 0 0 0,1 0 1 0 0,0 0-1 0 0,0 0 1 0 0,0 0-1 0 0,-1 0 1 0 0,1 0-1 0 0,-1 0 1 0 0,1 0-1 0 0,-1 0 1 0 0,1 1-1 0 0,-1-1 0 0 0,0 0 1 0 0,1 0-1 0 0,-1 1 1 0 0,0-1-1 0 0,0 0 1 0 0,0 0-1 0 0,0 1 1 0 0,0-1-1 0 0,0 0 1 0 0,0 0-1 0 0,-1 1 1 0 0,1-1-1 0 0,-1 1-9 0 0,-16 51 252 0 0,-35 21-77 0 0,50-73-171 0 0,1 0 0 0 0,0 0-1 0 0,-1 1 1 0 0,1-1 0 0 0,0 1 0 0 0,0-1-1 0 0,0 1 1 0 0,0 0 0 0 0,1-1 0 0 0,-1 1-1 0 0,0 0 1 0 0,1 0 0 0 0,-1 0 0 0 0,1-1-1 0 0,-1 1 1 0 0,1 0 0 0 0,0 0 0 0 0,0 0-1 0 0,0 0 1 0 0,0 0 0 0 0,0-1 0 0 0,0 1-1 0 0,1 0 1 0 0,-1 0 0 0 0,1 0 0 0 0,-1 0-1 0 0,1-1 1 0 0,-1 1 0 0 0,1 0 0 0 0,0-1-1 0 0,0 1 1 0 0,0 0 0 0 0,0-1 0 0 0,0 1-1 0 0,0-1 1 0 0,1 1 0 0 0,-1-1 0 0 0,0 0-1 0 0,1 0 1 0 0,-1 0 0 0 0,1 1 0 0 0,-1-1-1 0 0,1 0 1 0 0,0-1 0 0 0,-1 1 0 0 0,1 0-1 0 0,0 0 1 0 0,0-1-4 0 0,10 2 41 0 0,0-1 0 0 0,0-1 0 0 0,0 0 0 0 0,0-1 0 0 0,0 0 0 0 0,0 0 0 0 0,0-2 0 0 0,0 1 0 0 0,-1-1 0 0 0,1-1-1 0 0,-1 0 1 0 0,0-1 0 0 0,5-3-41 0 0,-14 7 69 0 0,20-16-3442 0 0,-30-1-6702 0 0,4 14 3553 0 0,0 0-1548 0 0</inkml:trace>
  <inkml:trace contextRef="#ctx0" brushRef="#br0" timeOffset="4817.419">661 1241 2136 0 0,'0'0'1371'0'0,"0"0"-300"0"0,0 0 36 0 0,0 0 388 0 0,0 0 400 0 0,0 0 140 0 0,0 0-174 0 0,0 0-317 0 0,0 0-318 0 0,36-11-238 0 0,116-35-165 0 0,15 7 1097 0 0,-102 27-1545 0 0,0 3 1 0 0,1 3-1 0 0,-1 2 0 0 0,1 4 1 0 0,7 2-376 0 0,5 7 299 0 0,-18-2-2652 0 0,-19-5-6556 0 0,-38-3 4246 0 0,-3-2-1060 0 0</inkml:trace>
  <inkml:trace contextRef="#ctx0" brushRef="#br0" timeOffset="5461.412">1056 1399 9282 0 0,'0'0'1043'0'0,"0"0"-276"0"0,0 0-126 0 0,0 0 257 0 0,0 0 286 0 0,0 0 119 0 0,0 0-75 0 0,0 0-222 0 0,0 0-249 0 0,0 0-186 0 0,0 0-120 0 0,0 0-55 0 0,0 0 3 0 0,3 33 3 0 0,9 103-24 0 0,-9-47 385 0 0,-17 10-277 0 0,-15-36-215 0 0,19-44-64 0 0,6-11 1113 0 0,2-20 522 0 0,39-85-1563 0 0,22-24-99 0 0,8-3-91 0 0,-6 60-37 0 0,-52 59-47 0 0,-8 4-7 0 0,0 0-1 0 0,0 1 0 0 0,0-1 1 0 0,1 0-1 0 0,-1 0 1 0 0,0 1-1 0 0,0-1 0 0 0,1 0 1 0 0,-1 1-1 0 0,0 0 1 0 0,1-1-1 0 0,-1 1 1 0 0,0 0-1 0 0,1-1 0 0 0,-1 1 1 0 0,0 0-1 0 0,1 0 1 0 0,-1 0-1 0 0,1 0 0 0 0,-1 0 1 0 0,0 1-1 0 0,1-1 1 0 0,-1 0-1 0 0,0 1 0 0 0,1-1 1 0 0,-1 1-1 0 0,0-1 1 0 0,1 1-1 0 0,-1 0 0 0 0,0-1 1 0 0,0 1-1 0 0,0 0 1 0 0,0 0-1 0 0,0 0 0 0 0,0 0 1 0 0,1 0 2 0 0,2 6 3 0 0,0 0-1 0 0,-1 0 1 0 0,1 0 0 0 0,-1 0-1 0 0,0 1 1 0 0,-1-1 0 0 0,0 1-1 0 0,0 0 1 0 0,-1 0 0 0 0,0 0-1 0 0,0 0 1 0 0,-1 0 0 0 0,0 0-1 0 0,0 0 1 0 0,-1 0 0 0 0,-1 4-3 0 0,2 15-155 0 0,0-25-1346 0 0,0 11 2607 0 0,0-10-6633 0 0,1-2-7011 0 0,5-1 5003 0 0</inkml:trace>
  <inkml:trace contextRef="#ctx0" brushRef="#br0" timeOffset="5898.376">1462 1384 6889 0 0,'0'0'4304'0'0,"0"0"-1774"0"0,0 0-711 0 0,0 0-87 0 0,0 0-145 0 0,0 0-257 0 0,0 0-276 0 0,0 0-278 0 0,0 0-244 0 0,0 0-196 0 0,0 0-89 0 0,0 0-25 0 0,0 0 46 0 0,4-1 58 0 0,165-23 1175 0 0,-168 24-1496 0 0,0 1 0 0 0,0-1 0 0 0,0 1 0 0 0,0 0 0 0 0,0 0 0 0 0,-1 0 0 0 0,1-1 0 0 0,0 1-1 0 0,0 0 1 0 0,-1 0 0 0 0,1 0 0 0 0,0 0 0 0 0,-1 0 0 0 0,1 0 0 0 0,-1 0 0 0 0,1 1 0 0 0,-1-1-1 0 0,0 0 1 0 0,1 0 0 0 0,-1 0 0 0 0,0 0 0 0 0,0 0 0 0 0,0 1 0 0 0,0-1 0 0 0,0 0 0 0 0,0 0-1 0 0,0 0 1 0 0,0 1 0 0 0,0-1 0 0 0,-1 0 0 0 0,1 0 0 0 0,0 0 0 0 0,-1 1-5 0 0,0 3 38 0 0,0 5-11 0 0,-1-1-1 0 0,-1 1 1 0 0,0-1-1 0 0,0 0 0 0 0,-1 0 1 0 0,0 0-1 0 0,0-1 0 0 0,-1 1 1 0 0,0-1-1 0 0,0 0 0 0 0,-1 0 1 0 0,-1-1-27 0 0,-6 12 52 0 0,10-14-49 0 0,0 0 1 0 0,0 0 0 0 0,1 1-1 0 0,-1-1 1 0 0,1 1 0 0 0,0-1 0 0 0,1 1-1 0 0,-1 0 1 0 0,1 0 0 0 0,1 0-1 0 0,-1-1 1 0 0,1 1 0 0 0,0 0 0 0 0,0 1-4 0 0,2-5 9 0 0,0 0 0 0 0,0 0 1 0 0,0 0-1 0 0,0 0 1 0 0,0-1-1 0 0,0 1 1 0 0,1-1-1 0 0,-1 0 0 0 0,0 1 1 0 0,1-1-1 0 0,0 0 1 0 0,-1-1-1 0 0,1 1 1 0 0,-1 0-1 0 0,1-1 0 0 0,0 1 1 0 0,-1-1-1 0 0,1 0 1 0 0,0 0-1 0 0,0 0 0 0 0,-1 0 1 0 0,1 0-1 0 0,0-1 1 0 0,-1 1-1 0 0,1-1 1 0 0,0 0-1 0 0,-1 0 0 0 0,1 0 1 0 0,-1 0-1 0 0,1-1-9 0 0,16-7-72 0 0,32-17-1533 0 0,-19 3-2723 0 0,-24 18 2686 0 0,1-2-1703 0 0,-2 0-2213 0 0,0-3-4248 0 0</inkml:trace>
  <inkml:trace contextRef="#ctx0" brushRef="#br0" timeOffset="6253.999">1968 387 6593 0 0,'0'0'3048'0'0,"0"0"-1077"0"0,0 0-339 0 0,0 0-76 0 0,0 0-65 0 0,0 0-212 0 0,0 0-286 0 0,0 0-267 0 0,0 0-121 0 0,0 0-7 0 0,0 0 55 0 0,0 0 72 0 0,0 0-45 0 0,8 13-58 0 0,28 43-90 0 0,4 56 612 0 0,-22-54-979 0 0,-2 2 0 0 0,-3 0 0 0 0,-2 0 1 0 0,-3 1-1 0 0,-3 0 0 0 0,-2 23-165 0 0,-3-43-135 0 0,-2 0 0 0 0,-2 0 1 0 0,-2 0-1 0 0,-2 0 0 0 0,-1-1 1 0 0,-3 2 134 0 0,-57 122-3650 0 0,10-65-5284 0 0,44-81 3419 0 0,4-4-1417 0 0</inkml:trace>
  <inkml:trace contextRef="#ctx0" brushRef="#br0" timeOffset="6871.842">790 0 0 0 0,'0'0'835'0'0,"0"0"488"0"0,0 0 245 0 0,0 0 66 0 0,0 0-81 0 0,0 0-140 0 0,0 0-165 0 0,0 0-154 0 0,0 0-101 0 0,0 0-70 0 0,0 0-24 0 0,-16 36-4 0 0,-50 113-15 0 0,56-125-488 0 0,1 1 1 0 0,1 0-1 0 0,1 0 1 0 0,1 1-1 0 0,1-1 1 0 0,1 5-393 0 0,-6 30 551 0 0,-12 75 436 0 0,5 1 1 0 0,6 1-1 0 0,7 119-987 0 0,8-193 180 0 0,3-1 1 0 0,3-1-1 0 0,3 1 0 0 0,2-2 1 0 0,2 0-1 0 0,4-1 0 0 0,2-1 1 0 0,2-1-1 0 0,10 12-180 0 0,40 75-27 0 0,-67-131 169 0 0,0-14-15874 0 0,-8-3 8600 0 0</inkml:trace>
  <inkml:trace contextRef="#ctx0" brushRef="#br0" timeOffset="8349.223">1100 541 0 0 0,'0'0'353'0'0,"0"0"513"0"0,0 0 119 0 0,0 0 18 0 0,0 0-90 0 0,0 0-25 0 0,3 0 25 0 0,15 0 1279 0 0,46-2 5493 0 0,-23-10-5894 0 0,-39 10-1692 0 0,1 2-3 0 0,-1-1 0 0 0,1 0-1 0 0,-1 0 1 0 0,1-1 0 0 0,-1 1-1 0 0,1 0 1 0 0,-1-1 0 0 0,0 1-1 0 0,0-1 1 0 0,0 0-1 0 0,0 0 1 0 0,0 0 0 0 0,0 0-1 0 0,0 0 1 0 0,0 0 0 0 0,-1 0-1 0 0,1-1 1 0 0,-1 1 0 0 0,0 0-1 0 0,0-1 1 0 0,0 1 0 0 0,0-1-1 0 0,1-2-95 0 0,-2 5 74 0 0,0 0-8 0 0,0 0 32 0 0,0 0 12 0 0,0 0 2 0 0,0 0-4 0 0,0 0-21 0 0,0 0-32 0 0,0 0-31 0 0,0 0-4 0 0,0 0-8 0 0,0 0-2 0 0,0 0-10 0 0,0 0 12 0 0,0 0 4 0 0,0 0-1 0 0,0 0-11 0 0,0 0-16 0 0,0 0 21 0 0,0 0 3 0 0,0 0-13 0 0,0 0 9 0 0,0 0 8 0 0,0 0-16 0 0,0 0 5 0 0,0 0-3 0 0,0 0-24 0 0,0 0 14 0 0,0 0 20 0 0,0 0 7 0 0,0 0 10 0 0,0 0-1 0 0,0 0-14 0 0,0 0 0 0 0,0 0 2 0 0,0 0 0 0 0,0 0-4 0 0,0 0-13 0 0,0 0 1 0 0,0 0-24 0 0,0 0-37 0 0,0 0-62 0 0,0 0-100 0 0,0 0-211 0 0,0 0-363 0 0,0 0-634 0 0,0 0-1002 0 0,0 0-1591 0 0,0 0-1498 0 0,0 0-285 0 0</inkml:trace>
</inkml:ink>
</file>

<file path=ppt/ink/ink8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09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2248 0 0,'0'0'2129'0'0,"0"0"-931"0"0,0 0-194 0 0,0 0 269 0 0,0 0 384 0 0,0 0 182 0 0,0 0-144 0 0,0 0-328 0 0,0 0-406 0 0,0 0-331 0 0,0 0-182 0 0,2 2 41 0 0,14 69 2625 0 0,-15-48-2760 0 0,17 249 1709 0 0,-32-209-1652 0 0,12-61-440 0 0,-2-2 3146 0 0,2-11-3258 0 0,0 0 163 0 0,1-1 0 0 0,0 0 1 0 0,1 0-1 0 0,0 1 0 0 0,1-1 0 0 0,1 0 0 0 0,-1 0 1 0 0,2 1-1 0 0,3-12-22 0 0,4-2-6 0 0,4-13 26 0 0,1 2 0 0 0,1 0 0 0 0,2 0 0 0 0,2 2 0 0 0,1 1 1 0 0,2 0-1 0 0,1 2 0 0 0,1 0-20 0 0,45-32 53 0 0,-58 77-81 0 0,2 74 392 0 0,3 11-223 0 0,-14-93-824 0 0,12 20 195 0 0,-6-22-4879 0 0,3-3-6196 0 0,-9-1 2952 0 0</inkml:trace>
  <inkml:trace contextRef="#ctx0" brushRef="#br0" timeOffset="413.369">381 82 11002 0 0,'0'0'1969'0'0,"0"0"-141"0"0,0 0-207 0 0,0 0-102 0 0,0 0-162 0 0,0 0-283 0 0,0 0-289 0 0,0 0-213 0 0,0 0-162 0 0,0 0-74 0 0,0 0 1 0 0,0 0-9 0 0,0 0-8 0 0,19-11 15 0 0,57-31-22 0 0,-7 18 438 0 0,3 20-292 0 0,-70 6-439 0 0,1 0 0 0 0,-1 0 0 0 0,0 0-1 0 0,0 0 1 0 0,0 0 0 0 0,0 1 0 0 0,0-1 0 0 0,0 1-1 0 0,-1 0 1 0 0,1-1 0 0 0,-1 1 0 0 0,0 0 0 0 0,1 0-1 0 0,-1 0 1 0 0,-1 0 0 0 0,1 0 0 0 0,0 0 0 0 0,-1 0 0 0 0,1 0-1 0 0,-1 0 1 0 0,0 0 0 0 0,0 0 0 0 0,-1 0 0 0 0,1 0-1 0 0,0 0 1 0 0,-1 1 0 0 0,0-1 0 0 0,0 2-20 0 0,-43 117 646 0 0,19-68-368 0 0,20 11-93 0 0,7-62-165 0 0,-1-1 0 0 0,1 1 0 0 0,-1-1 0 0 0,1 0 0 0 0,0 0-1 0 0,0 0 1 0 0,0 0 0 0 0,0 0 0 0 0,0 0 0 0 0,0 0-1 0 0,1-1 1 0 0,-1 1 0 0 0,0-1 0 0 0,1 0 0 0 0,0 0 0 0 0,-1 0-1 0 0,1 0 1 0 0,0 0 0 0 0,-1 0 0 0 0,1-1 0 0 0,0 1-1 0 0,0-1 1 0 0,-1 0 0 0 0,1 1 0 0 0,0-1 0 0 0,0-1 0 0 0,0 1-1 0 0,-1 0 1 0 0,2-1-20 0 0,10-1-130 0 0,1 0 0 0 0,0-1 0 0 0,-1-1 0 0 0,0 0 0 0 0,0-1 0 0 0,0-1 0 0 0,0 0 0 0 0,-1-1 0 0 0,1-1 130 0 0,26-11-4239 0 0,-27 11-1756 0 0,-2 1-5987 0 0</inkml:trace>
</inkml:ink>
</file>

<file path=ppt/ink/ink8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34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13467 0 0,'0'0'1139'0'0,"0"0"-294"0"0,0 0-390 0 0,0 0-132 0 0,0 0 72 0 0,0 0 106 0 0,0 0 54 0 0,0 0-24 0 0,0 0-109 0 0,0 0-178 0 0,0 0-126 0 0,-23 25-42 0 0,-69 76-55 0 0,51-47-40 0 0,3-10-704 0 0,22-28-4755 0 0,15-9-2942 0 0,1-7 3968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34.99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126 1,'-19'38,"-11"27,-1 8,5-4,12-10,8-13</inkml:trace>
</inkml:ink>
</file>

<file path=ppt/ink/ink8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41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6609 0 0,'0'0'1177'0'0,"0"0"-775"0"0,0 0-276 0 0,0 0 287 0 0,0 0 517 0 0,0 0 329 0 0,0 0 85 0 0,0 0-54 0 0,0 0-188 0 0,0 0-180 0 0,34 2-138 0 0,107 5-109 0 0,-117-4-283 0 0,0-2-1 0 0,0-1 1 0 0,0 0-1 0 0,-1-2 1 0 0,1-1-1 0 0,-1-1 1 0 0,1-1 0 0 0,14-5-392 0 0,-21 2 126 0 0,0 1 0 0 0,0-2-1 0 0,-1 0 1 0 0,0-1 0 0 0,-1-1 0 0 0,0 0 0 0 0,-1-1 0 0 0,0-1 0 0 0,-1 0 0 0 0,0-1 0 0 0,-1 0 0 0 0,-1-1 0 0 0,0 0 0 0 0,7-15-126 0 0,-15 25 67 0 0,-1 0 0 0 0,1 0-1 0 0,-1 0 1 0 0,0 0 0 0 0,-1 0 0 0 0,1 0 0 0 0,-1-1 0 0 0,0 1 0 0 0,0 0 0 0 0,-1-1 0 0 0,0 1 0 0 0,0-1 0 0 0,0 1 0 0 0,0 0 0 0 0,-1-1-1 0 0,0 1 1 0 0,0 0 0 0 0,-1-1 0 0 0,1 1 0 0 0,-1 0 0 0 0,0 0 0 0 0,-1-1-67 0 0,2 5 0 0 0,0 0 0 0 0,0 0 0 0 0,-1 0 0 0 0,1 0 1 0 0,0 0-1 0 0,0 0 0 0 0,-1 1 0 0 0,1-1 0 0 0,-1 0 0 0 0,1 1 0 0 0,0-1 0 0 0,-1 1 0 0 0,1 0 0 0 0,-1-1 1 0 0,1 1-1 0 0,-1 0 0 0 0,1 0 0 0 0,-1 0 0 0 0,0 0 0 0 0,1 0 0 0 0,-1 0 0 0 0,1 1 0 0 0,-1-1 0 0 0,1 0 1 0 0,0 1-1 0 0,-1-1 0 0 0,1 1 0 0 0,-1-1 0 0 0,1 1 0 0 0,0 0 0 0 0,-1 0 0 0 0,1 0 0 0 0,0-1 1 0 0,0 1-1 0 0,0 0 0 0 0,-1 1 0 0 0,1-1 0 0 0,0 0 0 0 0,0 0 0 0 0,1 0 0 0 0,-2 1 0 0 0,-33 53-257 0 0,35-54 262 0 0,-15 34-6 0 0,2 1 0 0 0,2 0 0 0 0,1 1 0 0 0,2 1 0 0 0,2-1 1 0 0,1 2 0 0 0,-16 75 45 0 0,4-32-21 0 0,-68 251 79 0 0,67-278-87 0 0,-3 0 0 0 0,-2-2 0 0 0,-2-1 1 0 0,-2-1-1 0 0,-22 29-16 0 0,47-77-5 0 0,1 0 7 0 0,-1 0-1 0 0,0 0 1 0 0,0 0-1 0 0,0 0 1 0 0,0 0-1 0 0,-1 0 1 0 0,1-1-1 0 0,-1 1 1 0 0,0-1-1 0 0,0 0 1 0 0,0 0-1 0 0,0 0 1 0 0,0 0-1 0 0,0 0 1 0 0,0-1-1 0 0,-1 1 1 0 0,1-1-1 0 0,-1 0 1 0 0,1 0-1 0 0,-1 0 1 0 0,0 0-2 0 0,4-21-207 0 0,2 11 194 0 0,0 0 0 0 0,0 0-1 0 0,1 0 1 0 0,0 0 0 0 0,1 1 0 0 0,0 0-1 0 0,0-1 1 0 0,1 1 0 0 0,0 1 0 0 0,0-1-1 0 0,1 1 1 0 0,5-6 13 0 0,88-79-16 0 0,-94 89 21 0 0,5-5 9 0 0,0 0 0 0 0,0 1 0 0 0,1 0 0 0 0,0 1 1 0 0,1 0-1 0 0,-1 1 0 0 0,1 0 0 0 0,0 1 0 0 0,0 0 0 0 0,1 1 0 0 0,-1 1 1 0 0,1 0-1 0 0,-1 0 0 0 0,5 1-14 0 0,-11 3 21 0 0,0-1 0 0 0,0 1 0 0 0,0 1 0 0 0,0-1 0 0 0,-1 1 0 0 0,1 0 0 0 0,-1 0 0 0 0,1 1 0 0 0,-1-1 0 0 0,0 1-1 0 0,-1 0 1 0 0,1 1 0 0 0,-1-1 0 0 0,1 1 0 0 0,0 2-21 0 0,47 36 306 0 0,-38-36-135 0 0,0-1 1 0 0,1-1-1 0 0,-1 0 1 0 0,1-1-1 0 0,0-1 0 0 0,0 0 1 0 0,1-1-1 0 0,-1-1 0 0 0,0 0 1 0 0,1-1-1 0 0,-1-1 1 0 0,11-2-172 0 0,62-44 497 0 0,-80 27-1196 0 0,-9 13-4073 0 0,-2 2-6641 0 0,3 4 1874 0 0</inkml:trace>
  <inkml:trace contextRef="#ctx0" brushRef="#br0" timeOffset="852.901">1060 994 2729 0 0,'0'0'1785'0'0,"0"0"-103"0"0,0 0 208 0 0,0 0 209 0 0,0 0-75 0 0,0 0-262 0 0,0 0-283 0 0,0 0-257 0 0,0 0-254 0 0,0 0-213 0 0,0 0-158 0 0,0 0-109 0 0,0 0-40 0 0,26-13-26 0 0,81-43-32 0 0,-64 22 301 0 0,-28-40 241 0 0,-15 67-884 0 0,-1 5-83 0 0,0 0 0 0 0,-1 0-1 0 0,1 0 1 0 0,-1 0 0 0 0,0 1-1 0 0,1-1 1 0 0,-1 0 0 0 0,0 1-1 0 0,0-1 1 0 0,0 1 0 0 0,0 0-1 0 0,-1 0 1 0 0,1 0 0 0 0,0 0-1 0 0,0 0 1 0 0,-1 0 0 0 0,1 0-1 0 0,0 1 1 0 0,-1-1 0 0 0,1 1-1 0 0,-1 0 1 0 0,1 0 0 0 0,-1 0-1 0 0,1 0 1 0 0,-1 0 0 0 0,1 0-1 0 0,0 1 1 0 0,-1-1 0 0 0,1 1-1 0 0,-3 0 36 0 0,-7 6-131 0 0,0-1 0 0 0,0 2 0 0 0,1-1 0 0 0,0 2 0 0 0,0 0 0 0 0,1 0 0 0 0,0 1 0 0 0,0 0 0 0 0,1 0 0 0 0,1 1 0 0 0,0 0 0 0 0,0 1 0 0 0,1 0 0 0 0,1 0-1 0 0,-1 2 132 0 0,5-7 3 0 0,0-1-1 0 0,0 2 0 0 0,0-1 0 0 0,1 0 0 0 0,0 0 0 0 0,0 0 0 0 0,1 0 0 0 0,0 1 0 0 0,0-1 1 0 0,1 0-1 0 0,0 0 0 0 0,1 3-2 0 0,1-5 70 0 0,0 0 1 0 0,1-1 0 0 0,0 0-1 0 0,-1 0 1 0 0,1 0 0 0 0,1 0-1 0 0,-1-1 1 0 0,1 1-1 0 0,-1-1 1 0 0,1-1 0 0 0,0 1-1 0 0,0 0 1 0 0,0-1-1 0 0,0 0 1 0 0,1 0 0 0 0,-1-1-1 0 0,1 0 1 0 0,-1 1 0 0 0,1-2-1 0 0,-1 1 1 0 0,5-1-71 0 0,10 2 259 0 0,0-2 0 0 0,0 0 0 0 0,0-2 0 0 0,-1 0 0 0 0,1-1 0 0 0,0-1 0 0 0,-1 0 0 0 0,0-2 1 0 0,0 0-1 0 0,0-2 0 0 0,-1 0 0 0 0,0-1 0 0 0,-1 0 0 0 0,1-1 0 0 0,13-13-259 0 0,-30 23 8 0 0,40-27 211 0 0,-2-2 1 0 0,-1-2 0 0 0,-1-1 0 0 0,31-36-220 0 0,10-36 183 0 0,-64 81-184 0 0,-2-1 1 0 0,0-1-1 0 0,-2 0 1 0 0,-1 0-1 0 0,0-1 1 0 0,-2 0-1 0 0,-2 0 1 0 0,0-1 0 0 0,0-11 0 0 0,-3 21-26 0 0,0 0 1 0 0,-2 0 0 0 0,0 0 0 0 0,0 0 0 0 0,-2 0-1 0 0,0 0 1 0 0,-1 0 0 0 0,0 0 0 0 0,-2 1 0 0 0,0 0 0 0 0,-1 0-1 0 0,0 0 1 0 0,-1 0 0 0 0,-1 1 0 0 0,0 0 0 0 0,-3-1 25 0 0,9 14 5 0 0,0-1 1 0 0,-1 1 0 0 0,0-1-1 0 0,1 1 1 0 0,-1 0 0 0 0,0 0-1 0 0,0 0 1 0 0,0 1 0 0 0,0-1-1 0 0,0 1 1 0 0,0 0 0 0 0,-1-1-1 0 0,1 1 1 0 0,0 1 0 0 0,-1-1-1 0 0,1 0 1 0 0,-1 1 0 0 0,1 0-1 0 0,-1 0 1 0 0,1 0 0 0 0,0 0-1 0 0,-1 0 1 0 0,1 1 0 0 0,-1-1-1 0 0,1 1 1 0 0,0 0 0 0 0,-1 0-1 0 0,1 1 1 0 0,0-1 0 0 0,0 0-1 0 0,0 1 1 0 0,0 0 0 0 0,0 0-1 0 0,0 0 1 0 0,0 0 0 0 0,1 0-1 0 0,-1 1 1 0 0,1-1 0 0 0,0 1-1 0 0,-2 1-5 0 0,-7 13 21 0 0,0 1-1 0 0,1 0 0 0 0,0 1 0 0 0,2 0 0 0 0,0 1 1 0 0,1 0-1 0 0,1 0 0 0 0,1 0 0 0 0,1 0 0 0 0,1 1 0 0 0,0 0 1 0 0,2 0-1 0 0,0 0 0 0 0,2 0 0 0 0,0 2-20 0 0,0 15 92 0 0,1 0 0 0 0,2-1-1 0 0,1 1 1 0 0,2-1 0 0 0,7 19-92 0 0,60 227 397 0 0,-67-125-1777 0 0,-22-252-6137 0 0,12 31-5097 0 0,3 47 7297 0 0</inkml:trace>
  <inkml:trace contextRef="#ctx0" brushRef="#br0" timeOffset="1100.197">1285 637 6433 0 0,'0'0'3873'0'0,"0"0"-1499"0"0,0 0-735 0 0,0 0-204 0 0,0 0-179 0 0,0 0-129 0 0,0 0-9 0 0,0 0-23 0 0,0 0-31 0 0,0 0-36 0 0,0 0-158 0 0,0 0-137 0 0,20 5-97 0 0,67 15-76 0 0,-79-19-472 0 0,0 1-1 0 0,0-1 1 0 0,1-1 0 0 0,-1 0-1 0 0,0 0 1 0 0,0 0-1 0 0,0-1 1 0 0,0 0-1 0 0,0-1 1 0 0,0 0-1 0 0,0 0 1 0 0,0-1-88 0 0,17-4 183 0 0,122-35 375 0 0,18-6-849 0 0,-53 28-3725 0 0,-94 20-709 0 0,-11 0-1425 0 0,1 0-5701 0 0</inkml:trace>
</inkml:ink>
</file>

<file path=ppt/ink/ink8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45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144 402 3041 0 0,'0'0'2779'0'0,"0"0"-1159"0"0,0 0-197 0 0,0 0 207 0 0,0 0 220 0 0,0 0 53 0 0,0 0-188 0 0,0 0-290 0 0,0 0-296 0 0,0 0-277 0 0,0 0-199 0 0,-6-5-175 0 0,-14-16-114 0 0,48-6 592 0 0,-12 18-736 0 0,0 0 0 0 0,1 2 1 0 0,0-1-1 0 0,0 2 0 0 0,1 1 0 0 0,-1 0 0 0 0,1 1 0 0 0,0 1 1 0 0,1 0-1 0 0,-1 2 0 0 0,14 0-220 0 0,-27 1 18 0 0,0 0-1 0 0,0 0 1 0 0,0 1 0 0 0,0 0-1 0 0,0 0 1 0 0,0 1 0 0 0,0-1-1 0 0,-1 1 1 0 0,1 0 0 0 0,0 0-1 0 0,-1 1 1 0 0,0-1 0 0 0,1 1-1 0 0,-1 0 1 0 0,0 0 0 0 0,-1 0 0 0 0,1 1-1 0 0,0-1 1 0 0,-1 1 0 0 0,0 0-1 0 0,0 0 1 0 0,0 0 0 0 0,0 0-1 0 0,-1 1 1 0 0,0-1 0 0 0,1 1-1 0 0,-2-1 1 0 0,1 1 0 0 0,1 5-18 0 0,16 147 711 0 0,-44 145-24 0 0,25-287-645 0 0,0-1 1 0 0,1 0-1 0 0,0 0 0 0 0,1 0 1 0 0,1 1-1 0 0,0-2 0 0 0,1 1 1 0 0,0 0-1 0 0,1-1 1 0 0,1 0-1 0 0,0 0 0 0 0,1 0 1 0 0,0-1-1 0 0,1 0 0 0 0,0 0 1 0 0,1-1-1 0 0,0 0 1 0 0,1-1-1 0 0,0 0 0 0 0,1 0 1 0 0,0-1-1 0 0,0 0 0 0 0,1-1 1 0 0,0-1-1 0 0,1 0 0 0 0,6 3-42 0 0,62 11 295 0 0,-71-19-2923 0 0,-20-9-1391 0 0,-20-9-10984 0 0,22 12 9106 0 0</inkml:trace>
  <inkml:trace contextRef="#ctx0" brushRef="#br0" timeOffset="293.44">454 891 7762 0 0,'0'0'2129'0'0,"0"0"-187"0"0,0 0-172 0 0,0 0-55 0 0,0 0-143 0 0,0 0-297 0 0,0 0-276 0 0,0 0-203 0 0,0 0-154 0 0,0 0-77 0 0,0 0-38 0 0,0 0-31 0 0,0 0-5 0 0,-20 18-28 0 0,-65 57-63 0 0,-57 79 920 0 0,43-55-1144 0 0,-8-6-156 0 0,192-160-8252 0 0,-47 35-534 0 0,-25 20 704 0 0</inkml:trace>
  <inkml:trace contextRef="#ctx0" brushRef="#br0" timeOffset="681.06">875 590 8426 0 0,'0'0'2110'0'0,"0"0"-170"0"0,0 0-33 0 0,0 0-15 0 0,0 0-186 0 0,0 0-339 0 0,0 0-339 0 0,0 0-302 0 0,0 0-229 0 0,0 0-131 0 0,0 0-40 0 0,0 0 73 0 0,0 0 109 0 0,5 0 66 0 0,204 11 2442 0 0,-152-11-2783 0 0,1-1 0 0 0,-1-3 0 0 0,0-3-1 0 0,6-3-232 0 0,-44 5 566 0 0,11-2-2951 0 0,-46 19-2787 0 0,-14 5-1186 0 0,12-6-505 0 0,7-6-644 0 0</inkml:trace>
  <inkml:trace contextRef="#ctx0" brushRef="#br0" timeOffset="1029.75">772 914 11939 0 0,'0'0'1669'0'0,"0"0"-346"0"0,0 0-147 0 0,0 0-15 0 0,0 0-5 0 0,0 0-29 0 0,0 0-72 0 0,0 0-82 0 0,0 0-74 0 0,0 0-111 0 0,0 0-69 0 0,0 0-40 0 0,22 1-74 0 0,74 7-91 0 0,53-18 761 0 0,-110 4-1057 0 0,163-21 92 0 0,-107 9-561 0 0,-42 4-3716 0 0,-49 8 1177 0 0,-3 5-1839 0 0,-2 0-5151 0 0,1 1 3611 0 0</inkml:trace>
  <inkml:trace contextRef="#ctx0" brushRef="#br0" timeOffset="1337.043">783 1157 10066 0 0,'0'0'2087'0'0,"0"0"-285"0"0,0 0-182 0 0,0 0-143 0 0,0 0-217 0 0,0 0-215 0 0,0 0-191 0 0,0 0-183 0 0,0 0-111 0 0,0 0-31 0 0,0 0 1 0 0,0 0 33 0 0,0 0 7 0 0,3 6-48 0 0,-2-3-441 0 0,0 0 1 0 0,1 0-1 0 0,0-1 0 0 0,0 1 1 0 0,0 0-1 0 0,0-1 1 0 0,0 1-1 0 0,0-1 1 0 0,0 0-1 0 0,1 1 0 0 0,-1-1 1 0 0,1 0-1 0 0,0-1 1 0 0,0 1-1 0 0,0 0 0 0 0,0-1 1 0 0,0 1-1 0 0,0-1 1 0 0,0 0-1 0 0,0 0 1 0 0,3 0-82 0 0,29 3 237 0 0,-1-2 0 0 0,0-1 0 0 0,1-2 0 0 0,-1-1 0 0 0,0-2 0 0 0,0-1 0 0 0,0-2 0 0 0,0-1 0 0 0,22-9-237 0 0,51-9-330 0 0,-77 20-561 0 0,24-6-1251 0 0,-19 1-9110 0 0,-27 7-452 0 0</inkml:trace>
  <inkml:trace contextRef="#ctx0" brushRef="#br0" timeOffset="4029.483">1997 192 10122 0 0,'0'0'1665'0'0,"0"0"-295"0"0,0 0-75 0 0,0 0 62 0 0,0 0-36 0 0,0 0-220 0 0,0 0-304 0 0,0 0-275 0 0,0 0-166 0 0,0 0-3 0 0,0 0 52 0 0,3 12 89 0 0,31 193 1801 0 0,-19-7-1666 0 0,-35-43-506 0 0,-9-91-1096 0 0,21-55-729 0 0,-1-8-3220 0 0,8-5 88 0 0,2-10-244 0 0,6-8-1251 0 0,-4 11 5962 0 0</inkml:trace>
  <inkml:trace contextRef="#ctx0" brushRef="#br0" timeOffset="4512.029">2278 291 2433 0 0,'0'0'3332'0'0,"0"0"-315"0"0,0 0-582 0 0,0 0-565 0 0,0 0-437 0 0,0 0-366 0 0,0 0-206 0 0,0 0-103 0 0,0 0-111 0 0,0 0-88 0 0,0 0-56 0 0,0 0-42 0 0,0 0 11 0 0,-32 27 19 0 0,-96 81-6 0 0,58-30 1284 0 0,69-78-1745 0 0,1 1 1 0 0,-1 0 0 0 0,0 0-1 0 0,1 0 1 0 0,-1 0 0 0 0,1-1-1 0 0,-1 1 1 0 0,1 0-1 0 0,-1 0 1 0 0,1 0 0 0 0,0 0-1 0 0,-1 0 1 0 0,1 0-1 0 0,0 0 1 0 0,0 0 0 0 0,0 0-1 0 0,0 0 1 0 0,0 1 0 0 0,0-1-1 0 0,0 0 1 0 0,0 0-1 0 0,0 0 1 0 0,1 0 0 0 0,-1 0-1 0 0,0 0 1 0 0,1 0-1 0 0,-1 0 1 0 0,0 0 0 0 0,1-1-1 0 0,-1 1 1 0 0,1 0-1 0 0,0 0 1 0 0,-1 0 0 0 0,1 0-1 0 0,0 0-24 0 0,32 59 1007 0 0,0-14 191 0 0,112 17 744 0 0,-105-26-1538 0 0,-42-11-668 0 0,1-26-18 0 0,1 0-110 0 0,0 0-156 0 0,0 0-185 0 0,0 0-229 0 0,0-22-15316 0 0,0 15 7732 0 0</inkml:trace>
  <inkml:trace contextRef="#ctx0" brushRef="#br0" timeOffset="4845.592">1694 0 5961 0 0,'0'0'1575'0'0,"0"0"-86"0"0,0 0 102 0 0,0 0 322 0 0,0 0 145 0 0,0 0-233 0 0,0 0-403 0 0,0 0-360 0 0,0 0-182 0 0,0 0-42 0 0,0 0 2 0 0,0 0-4 0 0,0 0-57 0 0,16 5-91 0 0,113 28 955 0 0,-63-25-1039 0 0,1-3 0 0 0,-1-2-1 0 0,21-4-603 0 0,-16 0 176 0 0,-44-1-4871 0 0,2 0-2963 0 0,-29 2 1072 0 0,0 0-1862 0 0</inkml:trace>
  <inkml:trace contextRef="#ctx0" brushRef="#br0" timeOffset="5312.482">2410 111 10914 0 0,'0'0'2183'0'0,"0"0"-310"0"0,0 0-147 0 0,0 0-75 0 0,0 0-230 0 0,0 0-345 0 0,0 0-358 0 0,0 0-265 0 0,0 0-169 0 0,0 0-61 0 0,0 0 29 0 0,0 0 102 0 0,6-1 122 0 0,36-5 573 0 0,104-1 1081 0 0,-145 8-2120 0 0,0-1 0 0 0,0 1 0 0 0,0 0 0 0 0,0 0 0 0 0,0 0 0 0 0,0 0 0 0 0,0 0 0 0 0,-1 0 0 0 0,1 0 0 0 0,0 0 0 0 0,-1 0 0 0 0,1 0-1 0 0,-1 0 1 0 0,1 0 0 0 0,-1 0 0 0 0,1 1 0 0 0,-1-1 0 0 0,0 0 0 0 0,0 0 0 0 0,1 1 0 0 0,-1-1 0 0 0,0 0 0 0 0,0 0 0 0 0,0 1 0 0 0,0-1 0 0 0,-1 0 0 0 0,1 0 0 0 0,0 1 0 0 0,-1-1 0 0 0,1 0 0 0 0,0 0 0 0 0,-1 0 0 0 0,1 0 0 0 0,-1 0 0 0 0,0 1-1 0 0,1-1 1 0 0,-1 0 0 0 0,0 0 0 0 0,0 0 0 0 0,0-1 0 0 0,1 1 0 0 0,-1 0 0 0 0,0 0 0 0 0,0 0 0 0 0,0-1 0 0 0,-1 1 0 0 0,1 0 0 0 0,0-1 0 0 0,0 1 0 0 0,0-1-10 0 0,-2 4 20 0 0,-143 150 260 0 0,133-137-268 0 0,-2 18-18 0 0,14-34 9 0 0,1 1 0 0 0,0 0-1 0 0,0 0 1 0 0,1-1 0 0 0,-1 1-1 0 0,0 0 1 0 0,1 0 0 0 0,-1-1 0 0 0,1 1-1 0 0,-1-1 1 0 0,1 1 0 0 0,0 0-1 0 0,-1-1 1 0 0,1 1 0 0 0,0-1-1 0 0,0 1 1 0 0,0-1 0 0 0,1 0 0 0 0,-1 1-1 0 0,0-1 1 0 0,0 0 0 0 0,1 0-1 0 0,-1 0 1 0 0,1 0 0 0 0,-1 0-1 0 0,1 0 1 0 0,-1 0 0 0 0,1-1 0 0 0,-1 1-1 0 0,1 0 1 0 0,0-1 0 0 0,-1 1-1 0 0,1-1 1 0 0,0 0 0 0 0,-1 0-1 0 0,1 1 1 0 0,0-1 0 0 0,0 0 0 0 0,-1 0-1 0 0,3-1-2 0 0,16 2-176 0 0,1 0 0 0 0,-1-2-1 0 0,1 0 1 0 0,-1-2 0 0 0,1 0-1 0 0,-1-1 1 0 0,7-3 176 0 0,9-3-4407 0 0,-2-1-3831 0 0,-25 9-3418 0 0</inkml:trace>
  <inkml:trace contextRef="#ctx0" brushRef="#br0" timeOffset="5652.544">3108 221 10530 0 0,'0'0'5188'0'0,"0"0"-2786"0"0,0 0-971 0 0,0 0-42 0 0,0 0-51 0 0,0 0-179 0 0,0 0-284 0 0,0 0-326 0 0,0 0-214 0 0,0 0-140 0 0,0 0-35 0 0,0 0 71 0 0,0 0 54 0 0,-29 30 26 0 0,-93 95-23 0 0,-163 214 341 0 0,40-49-782 0 0,50-62-547 0 0,129-150-1157 0 0,60-68-825 0 0,7-9-3008 0 0,2-1-5022 0 0,0 0 5211 0 0</inkml:trace>
  <inkml:trace contextRef="#ctx0" brushRef="#br0" timeOffset="6317.063">2839 950 5009 0 0,'0'0'3608'0'0,"0"0"-1453"0"0,0 0-499 0 0,0 0 4 0 0,0 0 7 0 0,0 0-140 0 0,0 0-274 0 0,0 0-317 0 0,0 0-301 0 0,0 0-210 0 0,0 0-117 0 0,0 0-62 0 0,-3 7 26 0 0,-21 83 964 0 0,-5 107 32 0 0,29-141-1108 0 0,0-56-121 0 0,0 0 33 0 0,0 0 36 0 0,0 0 28 0 0,0 0 55 0 0,0-16 1126 0 0,2-2-1210 0 0,1-1 0 0 0,0 1 0 0 0,2-1 0 0 0,0 1 0 0 0,0 0 0 0 0,2 1 0 0 0,7-15-107 0 0,2-6 121 0 0,62-106 55 0 0,51-22-34 0 0,-39 75-68 0 0,-90 90-73 0 0,1 0 1 0 0,-1 1 0 0 0,1-1 0 0 0,-1 0-1 0 0,1 1 1 0 0,0-1 0 0 0,-1 0-1 0 0,1 1 1 0 0,0-1 0 0 0,-1 1-1 0 0,1-1 1 0 0,0 1 0 0 0,0-1-1 0 0,0 1 1 0 0,0 0 0 0 0,-1-1 0 0 0,1 1-1 0 0,0 0 1 0 0,0 0 0 0 0,0 0-1 0 0,0-1 1 0 0,0 1 0 0 0,0 0-1 0 0,0 0 1 0 0,0 0 0 0 0,0 1-1 0 0,-1-1 1 0 0,1 0 0 0 0,0 0 0 0 0,0 0-1 0 0,0 1 1 0 0,0-1 0 0 0,0 0-1 0 0,0 1 1 0 0,-1-1 0 0 0,1 1-1 0 0,0-1 1 0 0,0 1 0 0 0,-1-1-1 0 0,1 1 1 0 0,0-1 0 0 0,-1 1 0 0 0,1 0-1 0 0,0 0 1 0 0,-1-1 0 0 0,1 1-1 0 0,-1 0 1 0 0,1 0 0 0 0,-1-1-1 0 0,0 1 1 0 0,1 0 0 0 0,-1 0-1 0 0,0 0 1 0 0,0 0 0 0 0,1 0 0 0 0,-1 0-1 0 0,0 0 1 0 0,0-1 0 0 0,0 1-1 0 0,0 0 1 0 0,0 0 0 0 0,0 0-1 0 0,0 0 1 0 0,-1 0 0 0 0,1 0-1 0 0,0 0 1 0 0,0 0-2 0 0,-3 201-613 0 0,3-202-102 0 0,0 0-357 0 0,0 0-487 0 0,8 0-11670 0 0,-2-3 3158 0 0</inkml:trace>
  <inkml:trace contextRef="#ctx0" brushRef="#br0" timeOffset="6699.912">3396 567 8786 0 0,'0'0'4941'0'0,"0"0"-2531"0"0,0 0-822 0 0,0 0-46 0 0,0 0-39 0 0,0 0-206 0 0,0 0-350 0 0,0 0-315 0 0,0 0-197 0 0,0 0-127 0 0,0 0-81 0 0,0 0-11 0 0,0 0-8 0 0,3 0 51 0 0,112 1 1372 0 0,-113-1-1629 0 0,0 1 1 0 0,0-1 0 0 0,0 0-1 0 0,0 1 1 0 0,0-1 0 0 0,0 1-1 0 0,-1 0 1 0 0,1 0-1 0 0,0 0 1 0 0,0 0 0 0 0,0 0-1 0 0,-1 0 1 0 0,1 0 0 0 0,-1 0-1 0 0,1 1 1 0 0,-1-1-1 0 0,1 1 1 0 0,-1-1 0 0 0,0 1-1 0 0,1 0 1 0 0,-1-1 0 0 0,0 1-1 0 0,0 0 1 0 0,0 0-1 0 0,-1 0 1 0 0,1-1 0 0 0,0 1-1 0 0,-1 0 1 0 0,1 0 0 0 0,-1 0-1 0 0,0 0 1 0 0,1 0 0 0 0,-1 0-1 0 0,0 0 1 0 0,0 1-1 0 0,-1-1 1 0 0,1 0 0 0 0,0 0-1 0 0,-1 0 1 0 0,1 0 0 0 0,-1 0-1 0 0,1-1 1 0 0,-2 3-3 0 0,-36 82 134 0 0,37-85-132 0 0,-71 108 45 0 0,70-107-47 0 0,1-1 1 0 0,0 1-1 0 0,0-1 1 0 0,0 1-1 0 0,0-1 0 0 0,1 1 1 0 0,-1 0-1 0 0,0-1 1 0 0,1 1-1 0 0,-1 0 1 0 0,1-1-1 0 0,-1 1 1 0 0,1 0-1 0 0,0 0 0 0 0,0 0 1 0 0,0-1-1 0 0,0 1 1 0 0,0 0-1 0 0,0 0 1 0 0,0 0-1 0 0,1-1 1 0 0,-1 1-1 0 0,1 0 1 0 0,-1 0-1 0 0,1-1 0 0 0,0 1 1 0 0,-1 0-1 0 0,1-1 1 0 0,0 1-1 0 0,0-1 1 0 0,0 1-1 0 0,0-1 1 0 0,1 0-1 0 0,-1 1 0 0 0,0-1 1 0 0,1 0-1 0 0,7 1-38 0 0,0-2 0 0 0,0 1 0 0 0,1-1 0 0 0,-1-1 1 0 0,0 0-1 0 0,0 0 0 0 0,0 0 0 0 0,0-1 0 0 0,0-1 0 0 0,0 0 1 0 0,0 0-1 0 0,-1 0 0 0 0,0-1 0 0 0,6-4 38 0 0,28-9-1436 0 0,2-6-4218 0 0,-22 11-2702 0 0,-13 7-2910 0 0</inkml:trace>
</inkml:ink>
</file>

<file path=ppt/ink/ink8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1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1 195 5545 0 0,'0'0'-247'0'0,"0"0"-333"0"0,0 0 40 0 0,0 0 371 0 0,0 0 324 0 0,0 0 29 0 0,0 0-70 0 0,32 0-60 0 0,104 0-30 0 0,129-21 1477 0 0,652-24 4987 0 0,200-6-4191 0 0,-582 33-1782 0 0,987-41-1282 0 0,-1264 58-3286 0 0,-152 1-1667 0 0,-51 0 919 0 0</inkml:trace>
</inkml:ink>
</file>

<file path=ppt/ink/ink8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0:42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558 203 0 0 0,'0'0'1346'0'0,"0"0"74"0"0,0 0-117 0 0,0 0-203 0 0,0 0-190 0 0,0 0-149 0 0,0 0-59 0 0,0 0 15 0 0,0 0 49 0 0,0 0 36 0 0,0 0 7 0 0,0 0-43 0 0,0 0-73 0 0,0 0-41 0 0,0 0-41 0 0,0 0-34 0 0,0 0-32 0 0,0 0-54 0 0,0 0-52 0 0,0 0-48 0 0,0 0-33 0 0,0 0-52 0 0,0 0-30 0 0,0 0-36 0 0,0 0-32 0 0,0 0-5 0 0,0 0-14 0 0,0 0-1 0 0,0 0-5 0 0,0 0 12 0 0,0 0-3 0 0,0 0-3 0 0,0 0 12 0 0,0 0-5 0 0,0 0 2 0 0,0 0-5 0 0,0 0-6 0 0,0 0-24 0 0,0 0-15 0 0,0 0-3 0 0,0 0-18 0 0,0 0-2 0 0,0 0-6 0 0,0 0-15 0 0,0 0-12 0 0,0 0 1 0 0,0 0-6 0 0,0 0-10 0 0,0 0 6 0 0,0 0-9 0 0,0 0-3 0 0,0 0-5 0 0,0 0-4 0 0,0 0-4 0 0,0 0-4 0 0,0 0-6 0 0,0 0-6 0 0,0 0-5 0 0,0 0-6 0 0,0 0 13 0 0,13 8 1879 0 0,91 24-1695 0 0,-82-30-76 0 0,-1-1 0 0 0,1 0 1 0 0,-1-2-1 0 0,1 0 0 0 0,-1-2 1 0 0,1 0-1 0 0,-1-1 0 0 0,0-1 0 0 0,-1-1 1 0 0,20-9-153 0 0,-6 2 163 0 0,1-2 1 0 0,-2-2-1 0 0,0-1 1 0 0,-1-1-1 0 0,-1-2 0 0 0,-1-1 1 0 0,17-18-164 0 0,-46 40 20 0 0,0 0 0 0 0,-1-1-1 0 0,1 0 1 0 0,0 1 0 0 0,0-1 0 0 0,0 1-1 0 0,-1-1 1 0 0,1 0 0 0 0,0 1 0 0 0,-1-1 0 0 0,1 0-1 0 0,0 0 1 0 0,-1 0 0 0 0,1 0 0 0 0,-1 1-1 0 0,1-1 1 0 0,-1 0 0 0 0,0 0 0 0 0,1 0 0 0 0,-1 0-1 0 0,0 0 1 0 0,0 0 0 0 0,1 0 0 0 0,-1 0-1 0 0,0 0 1 0 0,0 0 0 0 0,0 0 0 0 0,0 0 0 0 0,-1 0-1 0 0,1 0 1 0 0,0 0 0 0 0,0 0 0 0 0,0 0-1 0 0,-1 0 1 0 0,1 0 0 0 0,-1 0 0 0 0,1 0 0 0 0,-1 0-1 0 0,1 1 1 0 0,-1-1 0 0 0,1 0 0 0 0,-1 0-1 0 0,0 0 1 0 0,1 1 0 0 0,-1-1 0 0 0,0 0 0 0 0,0 1-1 0 0,1-1 1 0 0,-1 1 0 0 0,0-1 0 0 0,0 1-1 0 0,0-1 1 0 0,0 1 0 0 0,0-1 0 0 0,0 1 0 0 0,0 0-1 0 0,0 0 1 0 0,0-1 0 0 0,0 1-20 0 0,-8 3-9 0 0,1 1-1 0 0,-1 0 1 0 0,1 0 0 0 0,0 0-1 0 0,0 1 1 0 0,0 1 0 0 0,1-1-1 0 0,0 1 1 0 0,0 0 0 0 0,0 1-1 0 0,1 0 1 0 0,0 0-1 0 0,0 0 1 0 0,1 1 0 0 0,0-1-1 0 0,0 1 1 0 0,1 1 0 0 0,0-1-1 0 0,0 1 1 0 0,1-1 0 0 0,0 1-1 0 0,0 0 1 0 0,1 3 9 0 0,-11 35 11 0 0,1 0-1 0 0,3 1 0 0 0,2 0 1 0 0,3 0-1 0 0,1 1 0 0 0,2 0 1 0 0,4 20-11 0 0,-3-6 39 0 0,-13 346 43 0 0,1-208-26 0 0,12-200-44 0 0,0 0 1 0 0,1-1 0 0 0,-1 1 0 0 0,0 0-1 0 0,0-1 1 0 0,0 1 0 0 0,0-1 0 0 0,0 1 0 0 0,0 0-1 0 0,0-1 1 0 0,0 1 0 0 0,0 0 0 0 0,-1-1-1 0 0,1 1 1 0 0,0 0 0 0 0,0-1 0 0 0,-1 1 0 0 0,1-1-1 0 0,0 1 1 0 0,-1-1 0 0 0,1 1 0 0 0,0-1-1 0 0,-1 1 1 0 0,1-1 0 0 0,-1 1 0 0 0,1-1 0 0 0,-1 1-1 0 0,1-1 1 0 0,-1 1 0 0 0,1-1 0 0 0,-1 0-1 0 0,1 1 1 0 0,-1-1 0 0 0,1 0 0 0 0,-1 0 0 0 0,0 1-1 0 0,1-1 1 0 0,-1 0 0 0 0,0 0 0 0 0,1 0-1 0 0,-1 0 1 0 0,1 0 0 0 0,-1 0 0 0 0,0 0 0 0 0,1 0-1 0 0,-1 0 1 0 0,0 0 0 0 0,1 0 0 0 0,-1 0-1 0 0,0-1 1 0 0,1 1 0 0 0,-1 0 0 0 0,1 0-1 0 0,-1-1 1 0 0,0 1 0 0 0,1 0 0 0 0,-1-1 0 0 0,1 1-1 0 0,-1 0 1 0 0,1-1 0 0 0,-1 1 0 0 0,1-1-13 0 0,-64-39 197 0 0,-6-10-143 0 0,-76-38-91 0 0,118 78 6 0 0,0 1-1 0 0,0 1 0 0 0,0 2 0 0 0,-1 1 0 0 0,0 2 1 0 0,0 0-1 0 0,-1 2 0 0 0,1 1 0 0 0,0 2 0 0 0,0 0 1 0 0,0 2-1 0 0,0 1 0 0 0,1 2 0 0 0,-1 0 0 0 0,2 2 0 0 0,-1 1 1 0 0,1 2-1 0 0,1 0 0 0 0,0 2 0 0 0,-3 3 32 0 0,-49 54-148 0 0,77-71 130 0 0,1 1 0 0 0,-1-1 0 0 0,1 1 0 0 0,-1 0 0 0 0,1 0 0 0 0,0-1 0 0 0,-1 1-1 0 0,1 0 1 0 0,0 0 0 0 0,-1-1 0 0 0,1 1 0 0 0,0 0 0 0 0,0 0 0 0 0,0 0 0 0 0,0 0 0 0 0,-1 0 0 0 0,1-1-1 0 0,1 1 1 0 0,-1 0 0 0 0,0 0 0 0 0,0 0 0 0 0,0 0 0 0 0,0-1 0 0 0,0 1 0 0 0,1 0 0 0 0,-1 0-1 0 0,0 0 1 0 0,1-1 0 0 0,-1 1 0 0 0,1 0 0 0 0,-1 0 0 0 0,1-1 0 0 0,-1 1 0 0 0,1-1 0 0 0,-1 1 0 0 0,1 0-1 0 0,0-1 1 0 0,-1 1 0 0 0,1-1 0 0 0,0 1 0 0 0,-1-1 0 0 0,1 1 0 0 0,0-1 0 0 0,0 0 0 0 0,-1 1 0 0 0,1-1-1 0 0,0 0 1 0 0,0 0 0 0 0,0 0 0 0 0,0 1 18 0 0,48 3-480 0 0,-44-4 381 0 0,132-23-3189 0 0,-93 9-201 0 0,0-2-3475 0 0,-29 10 3281 0 0,2-1-5104 0 0</inkml:trace>
  <inkml:trace contextRef="#ctx0" brushRef="#br0" timeOffset="534.244">624 707 6273 0 0,'0'0'1711'0'0,"0"0"-468"0"0,0 0-405 0 0,0 0-18 0 0,0 0 178 0 0,0 0 178 0 0,0 0 99 0 0,0 0-2 0 0,0 0-147 0 0,0 0-203 0 0,0 0-138 0 0,0 0-97 0 0,0 0-22 0 0,16 3 21 0 0,115 12 1282 0 0,35-57 50 0 0,-96 19-1533 0 0,1-1-6 0 0,-51 16-377 0 0,0 1 0 0 0,1 0-1 0 0,-1 2 1 0 0,1 1 0 0 0,0 0-1 0 0,0 1 1 0 0,1 2-103 0 0,-21 24 255 0 0,-41 96 384 0 0,34-106-584 0 0,3-7-32 0 0,-8 14 10 0 0,2 0 1 0 0,0 0-1 0 0,1 1 1 0 0,1 0-1 0 0,1 0 1 0 0,1 0-1 0 0,1 1 1 0 0,0 0 0 0 0,1 15-34 0 0,17 12-1241 0 0,9-43-8765 0 0,-19-6 3609 0 0,-1 0-3388 0 0</inkml:trace>
  <inkml:trace contextRef="#ctx0" brushRef="#br0" timeOffset="905.389">1529 876 15411 0 0,'0'0'1853'0'0,"0"0"-348"0"0,0 0-142 0 0,0 0-109 0 0,0 0-189 0 0,0 0-198 0 0,0 0-191 0 0,0 0-203 0 0,0 0-200 0 0,0 0-149 0 0,0 0-83 0 0,0 0-26 0 0,0 0 0 0 0,-21 19-25 0 0,-61 58-7 0 0,80-75 14 0 0,-1 0 0 0 0,1-1 0 0 0,0 1 0 0 0,0 0 0 0 0,0 0 1 0 0,0 0-1 0 0,1 1 0 0 0,-1-1 0 0 0,0 0 0 0 0,1 1 0 0 0,0-1 0 0 0,0 1 0 0 0,-1-1 0 0 0,1 1 0 0 0,1 0 0 0 0,-1-1 0 0 0,0 1 1 0 0,1 0-1 0 0,-1 0 0 0 0,1 0 0 0 0,0-1 0 0 0,0 1 0 0 0,0 0 0 0 0,0 0 0 0 0,1 2 3 0 0,1 10-22 0 0,-3-10 23 0 0,1-1 1 0 0,0 1-1 0 0,1 0 0 0 0,-1-1 0 0 0,1 1 0 0 0,0-1 1 0 0,0 1-1 0 0,0-1 0 0 0,1 0 0 0 0,-1 1 0 0 0,1-1 1 0 0,0 0-1 0 0,0 0 0 0 0,1 0 0 0 0,-1 0 0 0 0,1 0 1 0 0,0-1-1 0 0,0 1 0 0 0,0-1 0 0 0,1 0 0 0 0,-1 0 1 0 0,1 0-1 0 0,-1 0 0 0 0,1-1 0 0 0,0 1 0 0 0,0-1 1 0 0,0 0-1 0 0,1 0 0 0 0,-1-1 0 0 0,0 1 0 0 0,1-1 0 0 0,-1 0 1 0 0,1 0-1 0 0,-1 0 0 0 0,1-1 0 0 0,-1 1 0 0 0,1-1 1 0 0,2-1-2 0 0,0-2 68 0 0,-1 0 0 0 0,0 0 0 0 0,0-1 1 0 0,0 0-1 0 0,0 0 0 0 0,-1-1 0 0 0,0 0 1 0 0,0 0-1 0 0,0 0 0 0 0,0 0 0 0 0,-1-1 1 0 0,0 0-1 0 0,0 0 0 0 0,-1 0 0 0 0,1 0 1 0 0,-1-1-1 0 0,0 1 0 0 0,-1-1 0 0 0,0 1 1 0 0,0-1-1 0 0,0 0 0 0 0,-1 0 0 0 0,0-6-68 0 0,2 3 33 0 0,0 1-1 0 0,-1-1 0 0 0,0 0 0 0 0,-1 0 0 0 0,-1 0 1 0 0,1 0-1 0 0,-1 0 0 0 0,-1 0 0 0 0,0 0 0 0 0,0 0 1 0 0,-1 0-1 0 0,0 0 0 0 0,-1-1-32 0 0,-46-62-87 0 0,48 72-72 0 0,-1 0-1 0 0,1 0 1 0 0,0 0-1 0 0,-1 0 1 0 0,1 0-1 0 0,-1 1 1 0 0,1-1-1 0 0,-1 1 1 0 0,1-1-1 0 0,-1 1 1 0 0,0 0 0 0 0,1-1-1 0 0,-1 1 1 0 0,1 0-1 0 0,-1 0 1 0 0,0 0-1 0 0,1 0 1 0 0,-1 1-1 0 0,0-1 1 0 0,1 0-1 0 0,-1 1 1 0 0,1-1-1 0 0,-1 1 1 0 0,1-1-1 0 0,-1 1 1 0 0,1 0-1 0 0,-1-1 1 0 0,1 1-1 0 0,0 0 1 0 0,-1 0-1 0 0,1 0 1 0 0,0 0-1 0 0,0 0 1 0 0,0 1-1 0 0,0-1 1 0 0,0 0-1 0 0,0 0 1 0 0,0 1-1 0 0,0-1 1 0 0,0 1-1 0 0,0-1 1 0 0,1 1-1 0 0,-1-1 1 0 0,0 2 159 0 0,-6 14-3851 0 0,0-6-2435 0 0,0 0-3320 0 0</inkml:trace>
  <inkml:trace contextRef="#ctx0" brushRef="#br0" timeOffset="1240.511">1854 1156 8082 0 0,'0'0'2082'0'0,"0"0"-732"0"0,0 0-7 0 0,0 0 270 0 0,0 0 102 0 0,0 0-119 0 0,0 0-173 0 0,0 0-167 0 0,0 0-219 0 0,0 0-215 0 0,0 0-169 0 0,0 0-95 0 0,-2 6-2 0 0,-3 16-26 0 0,4-17-27 0 0,1-5-9 0 0,0 0-35 0 0,0 0-32 0 0,1-11 599 0 0,2-6-906 0 0,1 0 0 0 0,1 1 1 0 0,0 0-1 0 0,1 0 1 0 0,1 0-1 0 0,0 1 1 0 0,2 0-1 0 0,-1 1 1 0 0,3-3-121 0 0,49-70 283 0 0,12 17-215 0 0,-70 70-150 0 0,0-1 1 0 0,-1 1-1 0 0,1 1 1 0 0,0-1-1 0 0,0 0 1 0 0,-1 0 0 0 0,1 1-1 0 0,0-1 1 0 0,-1 0-1 0 0,1 1 1 0 0,0 0 0 0 0,-1-1-1 0 0,1 1 1 0 0,-1 0-1 0 0,1 0 1 0 0,-1 0 0 0 0,0 0-1 0 0,1 0 1 0 0,-1 0-1 0 0,0 0 1 0 0,0 1 0 0 0,1-1-1 0 0,-1 0 1 0 0,0 1-1 0 0,0-1 1 0 0,-1 1 0 0 0,1-1-1 0 0,0 1 1 0 0,0-1-1 0 0,-1 1 1 0 0,1 1 81 0 0,14 16-2787 0 0,-9-14 1451 0 0,3 2-1549 0 0,-4-2-2005 0 0,0 0-6887 0 0</inkml:trace>
  <inkml:trace contextRef="#ctx0" brushRef="#br0" timeOffset="5139.959">3094 656 1688 0 0,'0'0'1850'0'0,"0"0"-183"0"0,0 0 9 0 0,0 0 181 0 0,0 0 85 0 0,0 0-87 0 0,0 0-179 0 0,0 0-269 0 0,0 0-283 0 0,0 0-226 0 0,0 0-165 0 0,-10-2-97 0 0,-31-6-55 0 0,36 8-448 0 0,0 0 1 0 0,0 0-1 0 0,0 1 1 0 0,0-1 0 0 0,0 1-1 0 0,0 0 1 0 0,0 0-1 0 0,1 1 1 0 0,-1 0 0 0 0,0-1-1 0 0,0 2 1 0 0,1-1 0 0 0,0 0-1 0 0,-1 1 1 0 0,1 0-1 0 0,0 0 1 0 0,0 0 0 0 0,0 1-1 0 0,-3 3-133 0 0,-6 4 197 0 0,-3 1-106 0 0,1 1 0 0 0,0 0 1 0 0,1 1-1 0 0,1 1 0 0 0,0 0 1 0 0,1 1-1 0 0,0 0 0 0 0,2 0 0 0 0,0 2 1 0 0,1-1-1 0 0,-5 13-91 0 0,11-19 19 0 0,0 0 0 0 0,1 0-1 0 0,0 1 1 0 0,0-1 0 0 0,1 0 0 0 0,1 1 0 0 0,0-1-1 0 0,1 1 1 0 0,0-1 0 0 0,1 1-19 0 0,0-6 25 0 0,1-1 0 0 0,0 1 0 0 0,0-1-1 0 0,0 1 1 0 0,1-1 0 0 0,0 0 0 0 0,0 0 0 0 0,0-1-1 0 0,0 1 1 0 0,1-1 0 0 0,0 0 0 0 0,0 0 0 0 0,0-1 0 0 0,0 1-1 0 0,1-1 1 0 0,-1 0 0 0 0,1 0 0 0 0,0-1 0 0 0,0 0 0 0 0,0 0-1 0 0,0 0 1 0 0,0-1 0 0 0,0 0 0 0 0,0 0 0 0 0,0-1-1 0 0,3 1-24 0 0,2-1 107 0 0,0 1-1 0 0,0-2 1 0 0,0 0-1 0 0,0 0 0 0 0,0-1 1 0 0,0 0-1 0 0,-1-1 0 0 0,1 0 1 0 0,-1-1-1 0 0,0 0 0 0 0,0 0 1 0 0,0-1-1 0 0,0-1 0 0 0,-1 0 1 0 0,0 0-1 0 0,0 0 1 0 0,-1-1-1 0 0,0-1 0 0 0,0 1 1 0 0,0-2-107 0 0,6-6 96 0 0,0-2 1 0 0,-1 0 0 0 0,-1 0 0 0 0,0-1 0 0 0,-2-1 0 0 0,0 0-1 0 0,-1 0 1 0 0,-1-1 0 0 0,-1 0 0 0 0,5-20-97 0 0,11-19 104 0 0,-27 110-395 0 0,3-47 290 0 0,-2 6-1 0 0,0 0-1 0 0,1 1 1 0 0,0-1 0 0 0,0 1-1 0 0,1-1 1 0 0,1 1-1 0 0,0 0 1 0 0,0-1-1 0 0,1 1 1 0 0,1-1-1 0 0,-1 1 1 0 0,2-1-1 0 0,-1 0 1 0 0,1 0-1 0 0,1 0 1 0 0,0 0 0 0 0,1 0-1 0 0,-1-1 1 0 0,2 1-1 0 0,-1-1 1 0 0,1-1-1 0 0,1 1 1 0 0,3 3 2 0 0,1-4-114 0 0,0 0 0 0 0,0 0 0 0 0,1-1-1 0 0,0 0 1 0 0,0-1 0 0 0,0 0 0 0 0,1-1 0 0 0,0-1 0 0 0,0 0 0 0 0,1 0 0 0 0,-1-2 0 0 0,6 1 114 0 0,42 1-4819 0 0,-4-10-6070 0 0,-43 2 952 0 0</inkml:trace>
  <inkml:trace contextRef="#ctx0" brushRef="#br0" timeOffset="6751.996">4404 803 424 0 0,'0'0'1965'0'0,"0"0"-117"0"0,0 0 120 0 0,0 0 229 0 0,0 0 122 0 0,0 0-105 0 0,0 0-316 0 0,0 0-349 0 0,0 0-321 0 0,0 0-283 0 0,0 0-203 0 0,0 0-120 0 0,-16-7-86 0 0,-52-17-75 0 0,65 23-422 0 0,0 1 0 0 0,0 0 0 0 0,-1 0 0 0 0,1 0 0 0 0,0 0-1 0 0,0 1 1 0 0,0 0 0 0 0,0-1 0 0 0,0 1 0 0 0,0 0-1 0 0,0 0 1 0 0,0 1 0 0 0,0-1 0 0 0,0 0 0 0 0,1 1 0 0 0,-1 0-1 0 0,0 0 1 0 0,1 0 0 0 0,-1 0 0 0 0,1 0 0 0 0,0 0-1 0 0,0 1 1 0 0,0-1 0 0 0,0 1-39 0 0,-8 6 134 0 0,-4 5-79 0 0,0 0 1 0 0,0 1-1 0 0,1 1 0 0 0,1 0 1 0 0,1 1-1 0 0,0 0 0 0 0,1 0 1 0 0,1 1-1 0 0,1 0 0 0 0,0 1 1 0 0,2 0-1 0 0,0 0 1 0 0,1 1-1 0 0,0-1 0 0 0,2 1 1 0 0,1 0-1 0 0,0 0 0 0 0,1 15-55 0 0,3-29 29 0 0,-1-1 0 0 0,1 1-1 0 0,0 0 1 0 0,0 0 0 0 0,0-1 0 0 0,1 1-1 0 0,0-1 1 0 0,0 0 0 0 0,0 0-1 0 0,1 0 1 0 0,0 0 0 0 0,0-1 0 0 0,0 1-1 0 0,0-1 1 0 0,1 0 0 0 0,-1 0 0 0 0,1-1-1 0 0,0 1 1 0 0,0-1 0 0 0,1 0-1 0 0,-1 0 1 0 0,1-1 0 0 0,-1 0 0 0 0,1 0-1 0 0,0 0 1 0 0,0-1 0 0 0,0 1-1 0 0,0-2 1 0 0,0 1 0 0 0,0 0 0 0 0,0-1-1 0 0,0 0 1 0 0,0-1 0 0 0,0 1 0 0 0,0-1-1 0 0,0 0 1 0 0,0-1 0 0 0,-1 0-1 0 0,1 0 1 0 0,0 0 0 0 0,0 0-29 0 0,18-12 213 0 0,0 0 0 0 0,-1-2 0 0 0,-1 0 0 0 0,0-1 0 0 0,-2-2 0 0 0,0 0 0 0 0,-1-1 0 0 0,15-20-213 0 0,-27 32 38 0 0,21-20 52 0 0,-2-2 1 0 0,-2 0 0 0 0,0-2 0 0 0,-2 0 0 0 0,-2-1 0 0 0,-1-2 0 0 0,-1 0 0 0 0,-2 0-1 0 0,-2-2 1 0 0,-1 0 0 0 0,-2 0 0 0 0,-1-1 0 0 0,-2-1 0 0 0,0-14-91 0 0,-7 40 4 0 0,1 0-5 0 0,-1-1 0 0 0,0 0 1 0 0,0 0-1 0 0,-1 1 0 0 0,-1-1 1 0 0,-1 0-1 0 0,0 0 0 0 0,0 1 0 0 0,-2-1 1 0 0,1 1-1 0 0,-2 0 0 0 0,0 0 0 0 0,-3-6 1 0 0,5 16-17 0 0,0 0 0 0 0,-1 0 0 0 0,1 1 0 0 0,-1-1 0 0 0,1 1-1 0 0,-1 0 1 0 0,0 0 0 0 0,0 0 0 0 0,0 0 0 0 0,0 1 0 0 0,0 0-1 0 0,0 0 1 0 0,0 0 0 0 0,0 0 0 0 0,0 0 0 0 0,-1 1 0 0 0,1 0-1 0 0,0 0 1 0 0,-1 0 0 0 0,1 0 0 0 0,0 1 0 0 0,0 0 0 0 0,0 0-1 0 0,-1 0 1 0 0,1 0 0 0 0,0 1 0 0 0,0-1 0 0 0,0 1 0 0 0,1 0-1 0 0,-1 0 1 0 0,0 1 0 0 0,1-1 0 0 0,-1 1 0 0 0,1-1 0 0 0,0 1-1 0 0,0 0 1 0 0,0 1 0 0 0,0-1 0 0 0,1 0 0 0 0,-2 3 17 0 0,-16 17-11 0 0,2 2-1 0 0,0 0 1 0 0,2 1 0 0 0,0 0 0 0 0,2 1 0 0 0,1 1 0 0 0,1 0 0 0 0,2 1 0 0 0,1 0 0 0 0,1 1-1 0 0,1 0 1 0 0,2 0 0 0 0,1 1 0 0 0,1-1 0 0 0,1 10 11 0 0,2-25 4 0 0,-1-6-6 0 0,1 0 1 0 0,0 0-1 0 0,0 0 1 0 0,1 0-1 0 0,0 0 1 0 0,0 0-1 0 0,1 0 1 0 0,0 0-1 0 0,1 0 1 0 0,0-1-1 0 0,0 1 1 0 0,1-1-1 0 0,0 0 1 0 0,3 5 1 0 0,0-5 19 0 0,-1-1 0 0 0,1 1 0 0 0,0-1 0 0 0,0-1 0 0 0,1 1 0 0 0,-1-1 0 0 0,2 0 0 0 0,-1-1 0 0 0,1 0 0 0 0,-1-1 0 0 0,1 1 0 0 0,1-1 0 0 0,-1-1 0 0 0,0 0 0 0 0,1-1 0 0 0,0 1 1 0 0,-1-2-1 0 0,1 1 0 0 0,0-1 0 0 0,0-1 0 0 0,10 0-19 0 0,0-3 72 0 0,0 0 1 0 0,-1-1-1 0 0,1-1 0 0 0,-1-1 1 0 0,1-1-1 0 0,-2-1 1 0 0,1 0-1 0 0,-1-1 1 0 0,-1-1-1 0 0,1-1 0 0 0,-2 0 1 0 0,1-1-1 0 0,3-6-72 0 0,66-74 208 0 0,-71 60-109 0 0,-15 31-91 0 0,0 1-5 0 0,0 0-31 0 0,-4 22-227 0 0,-25 111 92 0 0,43-77 2 0 0,-11-52 162 0 0,1 1 1 0 0,0-1-1 0 0,0 0 1 0 0,0 0-1 0 0,0 0 1 0 0,1-1-1 0 0,0 1 1 0 0,-1-1-1 0 0,1 0 1 0 0,0 0 0 0 0,1-1-1 0 0,-1 0 1 0 0,0 0-1 0 0,1 0 1 0 0,-1 0-1 0 0,1-1 1 0 0,0 0-1 0 0,-1 0 1 0 0,1 0-1 0 0,0-1 1 0 0,0 0-1 0 0,5-1-1 0 0,2 0 25 0 0,1 0 0 0 0,0-2 0 0 0,-1 0 0 0 0,0 0 0 0 0,0-1 0 0 0,0-1-1 0 0,0 0 1 0 0,-1-1 0 0 0,0 0 0 0 0,0-1 0 0 0,0 0 0 0 0,4-4-25 0 0,71-40 104 0 0,-82 48-107 0 0,1-1 0 0 0,0 1 0 0 0,0 0-1 0 0,0 1 1 0 0,0-1 0 0 0,0 1 0 0 0,0 1 0 0 0,1-1 0 0 0,-1 1-1 0 0,1 0 1 0 0,-1 0 0 0 0,1 1 0 0 0,-1 0 0 0 0,4 0 3 0 0,-6 2-3 0 0,-1 1 1 0 0,0-1-1 0 0,0 1 0 0 0,0 0 0 0 0,0 0 1 0 0,0 0-1 0 0,0 0 0 0 0,-1 0 1 0 0,1 1-1 0 0,-1-1 0 0 0,0 1 1 0 0,0-1-1 0 0,0 1 0 0 0,-1 0 1 0 0,1 0-1 0 0,-1 0 0 0 0,0 0 1 0 0,0 1 2 0 0,5 11-5 0 0,-3-10 7 0 0,-1-1 0 0 0,-1 1 1 0 0,1 0-1 0 0,-1 0 0 0 0,0 1 1 0 0,-1-1-1 0 0,1 0 1 0 0,-1 0-1 0 0,-1 0 0 0 0,1 0 1 0 0,-1 0-1 0 0,0 0 1 0 0,0 0-1 0 0,-1 2-2 0 0,-1-3-10 0 0,0-1-1 0 0,0 0 1 0 0,0 0 0 0 0,0 0 0 0 0,-1-1 0 0 0,0 1-1 0 0,1-1 1 0 0,-1 0 0 0 0,0 0 0 0 0,-1 0-1 0 0,1-1 1 0 0,0 1 0 0 0,-1-1 0 0 0,0 0 0 0 0,1-1-1 0 0,-1 1 1 0 0,0-1 0 0 0,0 1 0 0 0,0-2-1 0 0,0 1 1 0 0,0 0 0 0 0,0-1 0 0 0,0 0 0 0 0,0 0-1 0 0,0-1 1 0 0,0 1 0 0 0,0-1 0 0 0,0 0-1 0 0,0 0 1 0 0,0-1 0 0 0,1 0 0 0 0,-1 1 0 0 0,0-2-1 0 0,1 1 1 0 0,0 0 0 0 0,-2-2 10 0 0,-36-29-636 0 0,94 33-184 0 0,110 55 753 0 0,-143-53 139 0 0,1 0 1 0 0,0-2-1 0 0,-1 0 1 0 0,1-2-1 0 0,-1 0 0 0 0,1-1 1 0 0,-1-1-1 0 0,0 0 1 0 0,0-2-1 0 0,16-7-72 0 0,0-2 179 0 0,-1-2 0 0 0,0-1 0 0 0,-2-2-1 0 0,0-1 1 0 0,-1-1 0 0 0,-2-2 0 0 0,0-1 0 0 0,6-8-179 0 0,-13 8 108 0 0,0-1-1 0 0,-1 0 1 0 0,-2-1 0 0 0,-1-1 0 0 0,14-31-108 0 0,-20 39 19 0 0,-2-1 0 0 0,0-1 0 0 0,-2 0 0 0 0,0 0-1 0 0,-2 0 1 0 0,0-1 0 0 0,-1 0 0 0 0,-2 0 0 0 0,0-1 0 0 0,-1-18-19 0 0,-15-62 44 0 0,12 102-47 0 0,0 0-1 0 0,0 0 1 0 0,0-1-1 0 0,0 1 1 0 0,0 0-1 0 0,-1 0 1 0 0,1 0-1 0 0,-1 0 1 0 0,1 0-1 0 0,-1 0 1 0 0,0 1-1 0 0,0-1 1 0 0,1 0-1 0 0,-1 1 1 0 0,0 0 0 0 0,-1-1-1 0 0,1 1 1 0 0,0 0-1 0 0,0 0 1 0 0,0 0-1 0 0,-1 0 1 0 0,1 1-1 0 0,-1-1 1 0 0,1 1-1 0 0,0-1 1 0 0,-1 1-1 0 0,1 0 1 0 0,-1 0 0 0 0,1 0-1 0 0,-1 0 1 0 0,1 0-1 0 0,-1 0 1 0 0,1 1-1 0 0,0-1 1 0 0,-1 1-1 0 0,1 0 1 0 0,0 0-1 0 0,-1 0 1 0 0,1 0-1 0 0,0 0 4 0 0,-8 5-18 0 0,1-1 0 0 0,1 2-1 0 0,-1-1 1 0 0,1 1 0 0 0,0 0-1 0 0,1 1 1 0 0,0 0 0 0 0,0 0-1 0 0,0 0 1 0 0,1 1-1 0 0,0 0 1 0 0,1 1 0 0 0,-1 2 18 0 0,-3 8 4 0 0,0 0 0 0 0,2 1 1 0 0,0 0-1 0 0,2 0 0 0 0,0 0 1 0 0,1 1-1 0 0,1-1 0 0 0,1 1 1 0 0,1 0-1 0 0,1 0 0 0 0,1 0 0 0 0,1-1 1 0 0,4 19-5 0 0,2-9 4 0 0,1 0 0 0 0,2 0 0 0 0,1-1 0 0 0,1-1-1 0 0,1 0 1 0 0,2 0 0 0 0,0-2 0 0 0,2 0 0 0 0,6 4-4 0 0,-10-10 19 0 0,6 38-65 0 0,-20-58 47 0 0,-29 2-1709 0 0,24-22-6978 0 0,5-6-5825 0 0,0 18 10974 0 0</inkml:trace>
  <inkml:trace contextRef="#ctx0" brushRef="#br0" timeOffset="7187.012">6331 737 10066 0 0,'0'0'1961'0'0,"0"0"-204"0"0,0 0-122 0 0,0 0-180 0 0,0 0-224 0 0,0 0-168 0 0,0 0-131 0 0,0 0-149 0 0,0 0-187 0 0,0 0-165 0 0,0 0-96 0 0,0 0-54 0 0,0 0-37 0 0,-27 22-25 0 0,-87 68-38 0 0,44-26 538 0 0,52-46-412 0 0,7 1-7 0 0,70 21 439 0 0,-15-18 31 0 0,-1 1 1 0 0,0 3-1 0 0,-2 1 1 0 0,20 19-771 0 0,-4 20 404 0 0,-4-18-260 0 0,-19-44-3410 0 0,-15-22-8185 0 0,-15 10-256 0 0</inkml:trace>
  <inkml:trace contextRef="#ctx0" brushRef="#br0" timeOffset="8155.442">5220 483 1024 0 0,'0'0'1891'0'0,"0"0"-336"0"0,0 0-186 0 0,0 0-56 0 0,0 0-113 0 0,0 0-211 0 0,0 0-193 0 0,0 0-193 0 0,0 0-182 0 0,0 0-146 0 0,0 0-79 0 0,0 0 21 0 0,-2-4 79 0 0,-5-11 86 0 0,5 11 70 0 0,2 4 51 0 0,0 0 38 0 0,0 0 31 0 0,0 0 35 0 0,0 0 0 0 0,-7 6 4310 0 0,-9 6-2986 0 0,-27 22-396 0 0,26-24-1060 0 0,15-9 2523 0 0,-17 9-3312 0 0,24-9-1626 0 0,1-1 1521 0 0,22-4-7952 0 0,-18 1-3697 0 0</inkml:trace>
  <inkml:trace contextRef="#ctx0" brushRef="#br0" timeOffset="9407.65">6132 888 0 0 0,'0'0'643'0'0,"0"0"510"0"0,0 0 74 0 0,0 0-44 0 0,0 0-7 0 0,0 0-59 0 0,0 0 23 0 0,0 0 32 0 0,0 0 2 0 0,5 0-57 0 0,52 3 4277 0 0,-32-21-2943 0 0,108-53 1704 0 0,-54 36-3037 0 0,-67 31-4620 0 0,-2 3-7187 0 0,-6 1 660 0 0</inkml:trace>
  <inkml:trace contextRef="#ctx0" brushRef="#br0" timeOffset="15495.743">11961 818 5889 0 0,'0'0'1530'0'0,"0"0"-2"0"0,0 0-7 0 0,0 0 55 0 0,0 0-50 0 0,0 0-217 0 0,0 0-253 0 0,0 0-222 0 0,-32 13-206 0 0,-98 44-179 0 0,66-13 49 0 0,57-34-399 0 0,1-3-27 0 0,0 0-1 0 0,1 0 1 0 0,0 0 0 0 0,0 1 0 0 0,1 0 0 0 0,0 0 0 0 0,0 0 0 0 0,1 0 0 0 0,0 1 0 0 0,0 0 0 0 0,1-1 0 0 0,0 1 0 0 0,1 0 0 0 0,-1 0 0 0 0,2 0 0 0 0,0 0 0 0 0,0 0 0 0 0,0 1-72 0 0,2-4 75 0 0,0-1 1 0 0,1 0 0 0 0,-1-1 0 0 0,1 1-1 0 0,0 0 1 0 0,0-1 0 0 0,0 1 0 0 0,1-1-1 0 0,0 0 1 0 0,-1 0 0 0 0,1-1 0 0 0,1 1 0 0 0,-1-1-1 0 0,1 0 1 0 0,-1 0 0 0 0,1 0 0 0 0,0-1-1 0 0,0 1 1 0 0,0-1 0 0 0,0 0 0 0 0,0-1-1 0 0,0 1 1 0 0,1-1 0 0 0,-1 0 0 0 0,1-1 0 0 0,-1 1-1 0 0,5-1-75 0 0,5-2 179 0 0,0 0 1 0 0,-1-2-1 0 0,1 0 0 0 0,-1 0 0 0 0,0-1 0 0 0,0-1 0 0 0,0 0 1 0 0,-1-1-1 0 0,0-1 0 0 0,0 0 0 0 0,-1 0 0 0 0,0-1 0 0 0,-1-1 0 0 0,1 0 1 0 0,-2-1-1 0 0,0 0 0 0 0,0 0 0 0 0,-1-1 0 0 0,0-1 0 0 0,3-6-179 0 0,15-13 135 0 0,11-17 23 0 0,-2-3-1 0 0,-2-1 1 0 0,14-31-158 0 0,-23 39 18 0 0,-10 22-41 0 0,-2-1-1 0 0,0-1 1 0 0,-2 0-1 0 0,-1 0 1 0 0,-1-1-1 0 0,-1 0 1 0 0,-1-1-1 0 0,-2 1 0 0 0,0-1 1 0 0,-2-1-1 0 0,-1 1 1 0 0,-1 0-1 0 0,-1-1 1 0 0,-3-11 23 0 0,3 34-18 0 0,-1 1 0 0 0,0 0 0 0 0,-1 0-1 0 0,1 0 1 0 0,-1 0 0 0 0,0 0 0 0 0,0 0 0 0 0,0 1 0 0 0,0-1 0 0 0,0 0 0 0 0,-1 1 0 0 0,0 0 0 0 0,0 0-1 0 0,0-1 1 0 0,0 2 0 0 0,0-1 0 0 0,0 0 0 0 0,-1 1 0 0 0,0-1 0 0 0,1 1 0 0 0,-1 0 0 0 0,0 0 0 0 0,0 1-1 0 0,0-1 1 0 0,0 1 0 0 0,0 0 0 0 0,0 0 0 0 0,0 0 0 0 0,-1 1 0 0 0,1-1 0 0 0,0 1 0 0 0,-1 0 0 0 0,1 0-1 0 0,0 1 1 0 0,0-1 0 0 0,-1 1 0 0 0,1 0 0 0 0,0 0 0 0 0,0 0 0 0 0,0 1 0 0 0,0-1 0 0 0,0 1 0 0 0,0 0-1 0 0,1 0 1 0 0,-1 0 0 0 0,0 1 0 0 0,1-1 0 0 0,0 1 0 0 0,-1 1 18 0 0,-18 14 8 0 0,1 1 0 0 0,1 1 0 0 0,1 1 0 0 0,0 1 0 0 0,2 1 0 0 0,1 0 0 0 0,0 1 0 0 0,2 1 1 0 0,1 0-1 0 0,1 1 0 0 0,1 0 0 0 0,1 1 0 0 0,1 0 0 0 0,2 1 0 0 0,1-1 0 0 0,1 1 0 0 0,1 1 0 0 0,2-1 0 0 0,0 0 0 0 0,2 1 0 0 0,2 10-8 0 0,0-27 28 0 0,1-1 0 0 0,0 0 0 0 0,0 0 0 0 0,1 0 0 0 0,0-1 0 0 0,1 1 0 0 0,0-1 0 0 0,1 0 0 0 0,0 0 0 0 0,1-1-1 0 0,-1 0 1 0 0,2 0 0 0 0,0 0 0 0 0,0-1 0 0 0,0-1 0 0 0,1 1 0 0 0,0-1 0 0 0,0 0 0 0 0,1-1 0 0 0,0 0 0 0 0,0-1 0 0 0,0 0 0 0 0,1-1-1 0 0,-1 0 1 0 0,1 0 0 0 0,0-1 0 0 0,1-1 0 0 0,-1 0 0 0 0,0 0 0 0 0,1-1 0 0 0,-1 0 0 0 0,8-2-28 0 0,-7 2 12 0 0,0-1 1 0 0,0 0-1 0 0,0-1 0 0 0,0 0 1 0 0,0-1-1 0 0,0 0 0 0 0,0-1 1 0 0,0-1-1 0 0,-1 0 0 0 0,0 0 1 0 0,0-1-1 0 0,0-1 0 0 0,0 1 1 0 0,-1-2-1 0 0,0 0 0 0 0,7-5-12 0 0,6-21-1737 0 0,-21 20-1729 0 0,-1-4-3929 0 0,-1 10 1183 0 0,0 3-1014 0 0</inkml:trace>
  <inkml:trace contextRef="#ctx0" brushRef="#br0" timeOffset="15885.918">12577 803 5617 0 0,'0'0'3877'0'0,"0"0"-1336"0"0,0 0-504 0 0,0 0-171 0 0,0 0-310 0 0,0 0-349 0 0,0 0-288 0 0,0 0-241 0 0,-27 35-206 0 0,-83 110-168 0 0,71-70-79 0 0,38-65-194 0 0,0-5 10 0 0,0 1 0 0 0,0 0 0 0 0,0-1 0 0 0,0 1 0 0 0,1 0 0 0 0,0-1 0 0 0,0 1 0 0 0,0 0 0 0 0,1 0 0 0 0,0-1 0 0 0,0 1 0 0 0,0-1 0 0 0,1 1-1 0 0,0-1 1 0 0,0 1 0 0 0,0-1 0 0 0,1 0 0 0 0,0 0 0 0 0,0 0 0 0 0,0 0 0 0 0,1-1 0 0 0,-1 1 0 0 0,1-1 0 0 0,0 0 0 0 0,0 0 0 0 0,0 0 0 0 0,1-1 0 0 0,0 1 0 0 0,-1-1 0 0 0,1 0 0 0 0,0-1 0 0 0,1 1 0 0 0,-1-1 0 0 0,0 0 0 0 0,1 0 0 0 0,-1 0-41 0 0,5-1 141 0 0,0-1 0 0 0,0 0-1 0 0,0 0 1 0 0,0-1 0 0 0,0 0 0 0 0,0-1 0 0 0,0 0 0 0 0,-1 0-1 0 0,1-1 1 0 0,-1 0 0 0 0,0-1 0 0 0,0 0 0 0 0,0 0 0 0 0,0-1 0 0 0,0-1-1 0 0,-1 1 1 0 0,0-1 0 0 0,-1 0 0 0 0,6-6-141 0 0,2-2 163 0 0,-1-1 0 0 0,0-1 0 0 0,-1 0 0 0 0,-1 0 0 0 0,-1-1 0 0 0,0-1 0 0 0,-1 0 0 0 0,-1 0 0 0 0,1-6-163 0 0,-8 19-1 0 0,1 1 0 0 0,-1-2 0 0 0,0 1 0 0 0,-1 0 0 0 0,1 0 0 0 0,-1-1-1 0 0,0 1 1 0 0,-1 0 0 0 0,1-1 0 0 0,-1 1 0 0 0,0-1 0 0 0,0 1 0 0 0,-1-1-1 0 0,0 1 1 0 0,0-1 0 0 0,0 1 0 0 0,0 0 0 0 0,-1 0 0 0 0,0 0 0 0 0,0-1-1 0 0,0 2 1 0 0,-1-1 0 0 0,0 0 0 0 0,0 0 0 0 0,0 1 0 0 0,0 0 0 0 0,-1-1-1 0 0,0 1 1 0 0,1 1 0 0 0,-2-1 0 0 0,1 0 0 0 0,0 1 0 0 0,-1 0 0 0 0,1 0-1 0 0,-5-1 2 0 0,1 0-162 0 0,0 0-1 0 0,0 1 0 0 0,0 0 0 0 0,-1 1 0 0 0,1 0 1 0 0,-1 0-1 0 0,1 1 0 0 0,-1 0 0 0 0,0 0 0 0 0,0 1 0 0 0,1 1 1 0 0,-1-1-1 0 0,0 1 0 0 0,1 1 0 0 0,-1-1 0 0 0,0 1 1 0 0,1 1-1 0 0,0 0 0 0 0,0 0 0 0 0,0 1 0 0 0,0 0 1 0 0,0 0-1 0 0,1 0 0 0 0,-6 5 163 0 0,-72 77-7351 0 0,42-19-6635 0 0,38-55 12322 0 0</inkml:trace>
  <inkml:trace contextRef="#ctx0" brushRef="#br0" timeOffset="16351.973">12913 876 8130 0 0,'0'0'3103'0'0,"0"0"-504"0"0,0 0-393 0 0,0 0-443 0 0,0 0-441 0 0,0 0-243 0 0,0 0-162 0 0,0 0-135 0 0,0 0-142 0 0,0 0-137 0 0,0 0-106 0 0,0 0-65 0 0,-22 24-20 0 0,-69 73-41 0 0,88-95-246 0 0,-1 1 0 0 0,1 0 0 0 0,0 0 0 0 0,0 0 0 0 0,0 0 0 0 0,0 1 0 0 0,1-1 0 0 0,-1 1 0 0 0,1 0 0 0 0,0-1 0 0 0,0 1 1 0 0,0 0-1 0 0,0 0 0 0 0,1 1 0 0 0,0-1 0 0 0,0 0 0 0 0,0 0 0 0 0,0 1 0 0 0,1-1 0 0 0,-1 0 0 0 0,1 1 0 0 0,0 1-25 0 0,1 9 73 0 0,-1-12-57 0 0,0 0 0 0 0,0 0 0 0 0,0-1 1 0 0,1 1-1 0 0,-1-1 0 0 0,1 1 0 0 0,0 0 0 0 0,0-1 0 0 0,0 1 0 0 0,0-1 1 0 0,0 1-1 0 0,0-1 0 0 0,1 0 0 0 0,-1 0 0 0 0,1 1 0 0 0,0-1 1 0 0,-1 0-1 0 0,1 0 0 0 0,0-1 0 0 0,0 1 0 0 0,0 0 0 0 0,1-1 0 0 0,-1 1 1 0 0,0-1-1 0 0,1 0 0 0 0,-1 1 0 0 0,0-1 0 0 0,1 0 0 0 0,0-1 0 0 0,-1 1 1 0 0,1 0-1 0 0,-1-1 0 0 0,1 1 0 0 0,0-1 0 0 0,-1 0 0 0 0,1 0 0 0 0,0 0 1 0 0,0 0-17 0 0,5 0 70 0 0,-1 0 0 0 0,1-1 1 0 0,0 0-1 0 0,-1 0 0 0 0,1-1 1 0 0,-1 0-1 0 0,1 0 1 0 0,-1-1-1 0 0,0 0 0 0 0,0 0 1 0 0,0 0-1 0 0,0-1 0 0 0,1-1-70 0 0,107-87 663 0 0,-27 15-455 0 0,-58 58-225 0 0,-29 19-32 0 0,-1 25-66 0 0,11 107-199 0 0,-10-128 308 0 0,0 0 0 0 0,1 0 0 0 0,-1 0 1 0 0,1 0-1 0 0,0 0 0 0 0,0-1 0 0 0,0 1 0 0 0,1-1 1 0 0,-1 1-1 0 0,1-1 0 0 0,0 0 0 0 0,0 0 0 0 0,0 0 1 0 0,0 0-1 0 0,1 0 0 0 0,-1-1 0 0 0,1 0 1 0 0,-1 1-1 0 0,1-1 0 0 0,0-1 0 0 0,0 1 0 0 0,0-1 1 0 0,0 1-1 0 0,0-1 0 0 0,0 0 0 0 0,0 0 0 0 0,1-1 1 0 0,1 1 5 0 0,2-1 22 0 0,-1-1 1 0 0,0 1 0 0 0,1-1 0 0 0,-1 0 0 0 0,0-1-1 0 0,0 0 1 0 0,0 0 0 0 0,0-1 0 0 0,0 1-1 0 0,-1-2 1 0 0,1 1 0 0 0,-1-1 0 0 0,0 0-1 0 0,0 0 1 0 0,0 0 0 0 0,0-1 0 0 0,-1 0-1 0 0,3-3-22 0 0,83-104 448 0 0,-84 103-437 0 0,25-67 187 0 0,-29 42-5741 0 0,-3 33 891 0 0,0 1-2868 0 0,0 0-2553 0 0</inkml:trace>
  <inkml:trace contextRef="#ctx0" brushRef="#br0" timeOffset="16803.021">13592 1241 11907 0 0,'0'0'3274'0'0,"0"0"-1607"0"0,0 0-427 0 0,0 0 72 0 0,0 0 10 0 0,0 0-154 0 0,0 0-248 0 0,0 0-141 0 0,0 0-107 0 0,0 0-125 0 0,0 0-88 0 0,0 0-65 0 0,16-22-51 0 0,50-66-51 0 0,-12 14 250 0 0,-11 12-332 0 0,-18 29-220 0 0,4 25-2195 0 0,-25 129 1659 0 0,-2-115 561 0 0,-1 0 0 0 0,1-1 0 0 0,0 1 0 0 0,1-1 0 0 0,0 0 1 0 0,-1 0-1 0 0,2 0 0 0 0,-1 0 0 0 0,1 0 0 0 0,-1-1 1 0 0,1 1-1 0 0,0-1 0 0 0,1 0 0 0 0,-1 0 0 0 0,1-1 1 0 0,0 1-1 0 0,-1-1 0 0 0,2 0 0 0 0,-1-1 0 0 0,0 1 1 0 0,0-1-1 0 0,1 0 0 0 0,0 0 0 0 0,-1 0 0 0 0,1-1 1 0 0,0 0-1 0 0,0 0 0 0 0,1-1-15 0 0,1 0 128 0 0,-1 0 0 0 0,1-1 0 0 0,-1 0 0 0 0,1 0 0 0 0,-1-1 1 0 0,0 0-1 0 0,0 0 0 0 0,1-1 0 0 0,-2 0 0 0 0,1 0 0 0 0,0 0 0 0 0,0-1 0 0 0,-1 0 0 0 0,0-1 0 0 0,0 1 1 0 0,0-1-1 0 0,-1 0 0 0 0,1-1 0 0 0,1-2-128 0 0,26-36 361 0 0,3-31-698 0 0,-26 47-497 0 0,0 0-3014 0 0,-8 8-5709 0 0,-2 9-2830 0 0</inkml:trace>
  <inkml:trace contextRef="#ctx0" brushRef="#br0" timeOffset="12141.964">7199 1385 4825 0 0,'0'0'1512'0'0,"0"0"19"0"0,0 0 114 0 0,0 0 180 0 0,0 0 41 0 0,0 0-153 0 0,0 0-224 0 0,0 0-227 0 0,0 0-227 0 0,0 0-174 0 0,32-28-103 0 0,102-87-68 0 0,-61 29 567 0 0,-11-14 98 0 0,30-101-250 0 0,-61 64-753 0 0,-31 134-343 0 0,1 1 3 0 0,-1-1 0 0 0,1 1 0 0 0,-1 0-1 0 0,0-1 1 0 0,0 1 0 0 0,0-1 0 0 0,0 1 0 0 0,0-1-1 0 0,0 1 1 0 0,-1-1 0 0 0,1 1 0 0 0,-1 0-1 0 0,1-1 1 0 0,-1 1 0 0 0,0 0 0 0 0,0-1 0 0 0,0 1-1 0 0,0 0 1 0 0,-1 0 0 0 0,1 0 0 0 0,0 0 0 0 0,-1 0-1 0 0,-1-1-11 0 0,2 2-12 0 0,0-1-1 0 0,-1 1 1 0 0,1 1-1 0 0,-1-1 0 0 0,1 0 1 0 0,-1 0-1 0 0,1 0 0 0 0,-1 1 1 0 0,1-1-1 0 0,-1 1 0 0 0,1-1 1 0 0,-1 1-1 0 0,0 0 1 0 0,1-1-1 0 0,-1 1 0 0 0,0 0 1 0 0,1 0-1 0 0,-1 0 0 0 0,0 1 1 0 0,1-1-1 0 0,-1 0 1 0 0,0 0-1 0 0,1 1 0 0 0,-1-1 1 0 0,1 1-1 0 0,-1 0 0 0 0,1-1 1 0 0,-1 1-1 0 0,1 0 0 0 0,-1 0 1 0 0,1 0-1 0 0,0 0 1 0 0,-1 0-1 0 0,1 1 13 0 0,-74 103-261 0 0,63-12 254 0 0,14-89 14 0 0,0-1 0 0 0,0 0 0 0 0,1 1 0 0 0,0-1 0 0 0,-1 0 0 0 0,1 0 1 0 0,0-1-1 0 0,0 1 0 0 0,1 0 0 0 0,-1-1 0 0 0,1 0 0 0 0,-1 0 0 0 0,1 0 0 0 0,-1 0 0 0 0,1-1 0 0 0,0 1 0 0 0,0-1 0 0 0,0 0 1 0 0,0 0-1 0 0,0 0 0 0 0,0-1 0 0 0,0 0 0 0 0,0 1 0 0 0,0-1 0 0 0,0-1 0 0 0,1 1 0 0 0,1-1-7 0 0,-2 1 17 0 0,187-21 348 0 0,-189 21-356 0 0,-1 0-1 0 0,1 0 0 0 0,-1 0 1 0 0,1 0-1 0 0,-1 0 0 0 0,0 0 0 0 0,1 0 1 0 0,-1 1-1 0 0,0-1 0 0 0,1 0 1 0 0,-1 1-1 0 0,0-1 0 0 0,1 1 0 0 0,-1 0 1 0 0,0-1-1 0 0,0 1 0 0 0,1 0 0 0 0,-1 0 1 0 0,0 0-1 0 0,0-1 0 0 0,0 1 1 0 0,0 0-1 0 0,0 1 0 0 0,0-1 0 0 0,0 0 1 0 0,-1 0-1 0 0,1 0 0 0 0,0 0 1 0 0,-1 1-1 0 0,1-1 0 0 0,-1 0 0 0 0,1 1 1 0 0,-1-1-1 0 0,1 0 0 0 0,-1 1 1 0 0,0-1-1 0 0,0 1 0 0 0,0-1 0 0 0,0 0 1 0 0,0 1-1 0 0,0-1 0 0 0,0 1 1 0 0,0-1-1 0 0,0 0 0 0 0,-1 1 0 0 0,1-1 1 0 0,-1 0-1 0 0,1 1 0 0 0,-1-1 1 0 0,0 1-9 0 0,1 12 104 0 0,-35 96 375 0 0,3-5-378 0 0,32-96-130 0 0,12 63-3779 0 0,6-60-1928 0 0,10-11-3984 0 0,-10-8 3866 0 0,-14 4 5118 0 0,5-1 283 0 0</inkml:trace>
  <inkml:trace contextRef="#ctx0" brushRef="#br0" timeOffset="13667.751">8096 983 0 0 0,'0'0'1394'0'0,"0"0"765"0"0,0 0 269 0 0,0 0-53 0 0,0 0-170 0 0,0 0-263 0 0,0 0-367 0 0,0 0-324 0 0,0 0-243 0 0,0 0-129 0 0,0 0-74 0 0,0 0-53 0 0,-8 26-84 0 0,-40 129 354 0 0,47-153-970 0 0,-1 1-1 0 0,1 0 1 0 0,0-1-1 0 0,0 1 1 0 0,0 0 0 0 0,0 0-1 0 0,1 0 1 0 0,-1 0-1 0 0,1 0 1 0 0,0 0 0 0 0,-1 0-1 0 0,1 0 1 0 0,1 0-1 0 0,-1 0 1 0 0,0 0 0 0 0,1 0-1 0 0,-1 0 1 0 0,1-1-1 0 0,0 1 1 0 0,0 0 0 0 0,0 0-1 0 0,0 0 1 0 0,1-1-1 0 0,-1 1 1 0 0,1-1 0 0 0,0 1-1 0 0,-1-1 1 0 0,1 1-1 0 0,0-1 1 0 0,1 0 0 0 0,-1 0-1 0 0,0 0 1 0 0,0 0-1 0 0,1-1 1 0 0,-1 1 0 0 0,1-1-1 0 0,0 1 1 0 0,-1-1-1 0 0,1 0 1 0 0,0 0 0 0 0,0 0-1 0 0,0 0-51 0 0,2 0 77 0 0,0-1-1 0 0,-1 0 1 0 0,1 0-1 0 0,-1-1 1 0 0,1 1-1 0 0,0-1 1 0 0,-1 0-1 0 0,1 0 1 0 0,-1 0-1 0 0,0-1 1 0 0,1 1-1 0 0,-1-1 1 0 0,0 0-1 0 0,0-1 1 0 0,0 1-1 0 0,0-1 1 0 0,0 1-1 0 0,-1-1 1 0 0,1 0-1 0 0,-1-1 1 0 0,0 1-1 0 0,0 0 1 0 0,0-1-1 0 0,0 0 1 0 0,-1 0-1 0 0,1 0 1 0 0,-1 0-1 0 0,0 0 1 0 0,0 0-1 0 0,-1 0 1 0 0,1-1-1 0 0,-1 1 1 0 0,0-1-1 0 0,0 1 1 0 0,0-1-1 0 0,-1-1-76 0 0,2-2-40 0 0,0 0 0 0 0,0-1-1 0 0,-1 1 1 0 0,0-1 0 0 0,-1 1-1 0 0,0 0 1 0 0,0-1 0 0 0,0 1-1 0 0,-1-1 1 0 0,-1 1 0 0 0,0 0 0 0 0,0-1-1 0 0,0 1 1 0 0,-1 0 0 0 0,0 0-1 0 0,-1 1 1 0 0,1-1 0 0 0,-2 1 0 0 0,-2-4 40 0 0,-47-62-2224 0 0,53 73 2170 0 0,1-1 0 0 0,0 1 0 0 0,-1-1 0 0 0,1 1 0 0 0,-1-1 0 0 0,1 1 0 0 0,-1-1 0 0 0,1 1 0 0 0,-1-1 0 0 0,1 1 0 0 0,-1 0 0 0 0,1-1-1 0 0,-1 1 1 0 0,1 0 0 0 0,-1-1 0 0 0,1 1 0 0 0,-1 0 0 0 0,0 0 0 0 0,1 0 0 0 0,-1-1 0 0 0,0 1 0 0 0,1 0 0 0 0,-1 0 0 0 0,0 0 0 0 0,1 0 0 0 0,-1 0-1 0 0,1 0 1 0 0,-1 0 0 0 0,0 0 0 0 0,1 1 0 0 0,-1-1 0 0 0,0 0 0 0 0,1 0 0 0 0,-1 0 0 0 0,1 1 0 0 0,-1-1 0 0 0,0 0 0 0 0,1 1 0 0 0,-1-1-1 0 0,1 1 1 0 0,-1-1 0 0 0,1 0 0 0 0,-1 1 0 0 0,1-1 0 0 0,0 1 0 0 0,-1-1 0 0 0,1 1 0 0 0,0-1 0 0 0,-1 1 0 0 0,1 0 0 0 0,0-1 0 0 0,-1 1 0 0 0,1-1-1 0 0,0 1 1 0 0,0 0 0 0 0,0 0 54 0 0,-9 38-713 0 0,9-38 702 0 0,-1 2 9 0 0,0 1 0 0 0,1-1 1 0 0,-1 0-1 0 0,1 1 1 0 0,-1-1-1 0 0,1 1 1 0 0,0-1-1 0 0,1 1 0 0 0,-1-1 1 0 0,0 0-1 0 0,1 1 1 0 0,0-1-1 0 0,0 0 0 0 0,0 1 1 0 0,0-1-1 0 0,0 0 1 0 0,1 0-1 0 0,-1 0 1 0 0,1 0-1 0 0,0 0 0 0 0,0 0 1 0 0,0-1-1 0 0,0 1 1 0 0,1 0-1 0 0,-1-1 0 0 0,1 0 1 0 0,-1 0-1 0 0,1 0 1 0 0,0 0-1 0 0,0 0 0 0 0,0 0 1 0 0,0-1-1 0 0,0 1 1 0 0,0-1-1 0 0,0 0 1 0 0,1 0-1 0 0,-1 0 2 0 0,7 1 101 0 0,-1 0 1 0 0,1-1-1 0 0,0-1 1 0 0,-1 0-1 0 0,1 0 1 0 0,-1-1-1 0 0,1 0 1 0 0,-1 0-1 0 0,1-1 1 0 0,-1 0-1 0 0,0-1 1 0 0,0 0-1 0 0,0-1 1 0 0,0 0-1 0 0,0 0 1 0 0,-1-1-1 0 0,0 0 1 0 0,0 0-1 0 0,6-5-101 0 0,14-8 214 0 0,0-1-1 0 0,-1-1 0 0 0,0-1 0 0 0,-2-2 0 0 0,-1-1 1 0 0,-1 0-1 0 0,-1-2 0 0 0,-1 0 0 0 0,-1-2 0 0 0,-1 0 1 0 0,-2-1-1 0 0,-1-1 0 0 0,-1 0 0 0 0,-2-1 0 0 0,0-3-213 0 0,-6-101 208 0 0,-7 134-212 0 0,0 0-1 0 0,-1-1 1 0 0,1 1-1 0 0,0 0 1 0 0,-1-1-1 0 0,0 1 1 0 0,1 0-1 0 0,-1 0 1 0 0,0 0-1 0 0,1 0 1 0 0,-1-1-1 0 0,0 1 1 0 0,0 0-1 0 0,0 0 1 0 0,0 0-1 0 0,0 1 1 0 0,0-1-1 0 0,0 0 1 0 0,0 0-1 0 0,-1 0 1 0 0,1 1-1 0 0,0-1 1 0 0,0 1-1 0 0,-1-1 1 0 0,1 1-1 0 0,0-1 1 0 0,-1 1-1 0 0,1 0 1 0 0,0 0-1 0 0,-1 0 1 0 0,1 0-1 0 0,0-1 1 0 0,-1 2-1 0 0,1-1 1 0 0,0 0-1 0 0,-1 0 1 0 0,1 0-1 0 0,0 1 1 0 0,-1-1-1 0 0,1 1 1 0 0,0-1-1 0 0,-1 1 1 0 0,1-1-1 0 0,0 1 1 0 0,0 0-1 0 0,0-1 0 0 0,0 1 1 0 0,0 0-1 0 0,0 0 1 0 0,0 0-1 0 0,0 0 1 0 0,0 0-1 0 0,0 0 1 0 0,0 0-1 0 0,0 0 1 0 0,1 1-1 0 0,-1-1 1 0 0,0 0-1 0 0,1 0 1 0 0,-1 1-1 0 0,1-1 1 0 0,0 0-1 0 0,-1 2 5 0 0,-22 36-69 0 0,1 2 0 0 0,3 0 0 0 0,1 1 0 0 0,2 1 0 0 0,-4 20 69 0 0,16-53-11 0 0,-38 144-82 0 0,37-125 59 0 0,1 0-1 0 0,1 0 1 0 0,2 1-1 0 0,1-1 1 0 0,2 1-1 0 0,0 0 35 0 0,-1-24 5 0 0,-1 0 0 0 0,1 0-1 0 0,0 0 1 0 0,1-1 0 0 0,-1 1-1 0 0,1 0 1 0 0,0 0 0 0 0,1-1 0 0 0,0 1-1 0 0,-1-1 1 0 0,2 0 0 0 0,-1 0-1 0 0,0 0 1 0 0,1 0 0 0 0,0-1 0 0 0,0 1-1 0 0,1-1 1 0 0,-1 0 0 0 0,1 0-1 0 0,0-1 1 0 0,0 1 0 0 0,0-1 0 0 0,0 0-1 0 0,1 0 1 0 0,-1-1 0 0 0,1 0-1 0 0,0 0 1 0 0,-1 0 0 0 0,1-1-1 0 0,0 1 1 0 0,0-1 0 0 0,0-1 0 0 0,0 1-1 0 0,5-1-4 0 0,9-4 113 0 0,1-1 0 0 0,-1 0 0 0 0,0-1 0 0 0,-1-2 0 0 0,0 0 0 0 0,0 0 0 0 0,-1-2 0 0 0,0-1 0 0 0,0 0 0 0 0,-1-1 0 0 0,-1 0 0 0 0,0-2 0 0 0,-1 0-1 0 0,0-1 1 0 0,-1 0 0 0 0,0-3-113 0 0,16-9 203 0 0,1-5-20 0 0,0-1 0 0 0,-2-1 0 0 0,-2-2 0 0 0,15-24-183 0 0,-17 18 22 0 0,-1-2 0 0 0,-2 0 1 0 0,-3-2-1 0 0,-1 0 0 0 0,-2-1 1 0 0,5-29-23 0 0,-13-74-99 0 0,-7 149 96 0 0,-1 0 0 0 0,0-1 0 0 0,0 1 0 0 0,0 0 0 0 0,0-1 0 0 0,0 1 0 0 0,0-1 0 0 0,0 1 1 0 0,0 0-1 0 0,-1-1 0 0 0,1 1 0 0 0,-1-1 0 0 0,1 1 0 0 0,-1 0 0 0 0,1 0 0 0 0,-1-1 0 0 0,0 1 0 0 0,1 0 0 0 0,-1 0 0 0 0,0 0 1 0 0,0 0-1 0 0,0 0 0 0 0,0 0 0 0 0,0 0 0 0 0,0 0 0 0 0,0 0 0 0 0,0 0 0 0 0,-1 0 0 0 0,1 1 0 0 0,0-1 0 0 0,0 0 0 0 0,-1 1 0 0 0,1-1 1 0 0,0 1-1 0 0,-1 0 0 0 0,1-1 0 0 0,0 1 0 0 0,-1 0 0 0 0,1 0 0 0 0,-1 0 0 0 0,1 0 0 0 0,0 0 0 0 0,-1 0 0 0 0,1 0 0 0 0,-1 0 0 0 0,1 1 1 0 0,0-1-1 0 0,-1 1 3 0 0,-60 34-278 0 0,39-4 277 0 0,1 2-1 0 0,1 0 0 0 0,2 1 1 0 0,1 1-1 0 0,2 0 0 0 0,2 2 1 0 0,1 0-1 0 0,-6 27 2 0 0,12-38-3 0 0,1 0 1 0 0,2 0-1 0 0,0 0 0 0 0,2 1 1 0 0,0 0-1 0 0,2-1 0 0 0,1 1 1 0 0,4 24 2 0 0,24 22 34 0 0,-27-65-25 0 0,1 1 0 0 0,1-1 0 0 0,0 0 0 0 0,0 0-1 0 0,0 0 1 0 0,1 0 0 0 0,0-1 0 0 0,0 0 0 0 0,1 0-1 0 0,0 0 1 0 0,1-1 0 0 0,-1 0 0 0 0,1 0 0 0 0,0-1-1 0 0,1 1 1 0 0,-1-2 0 0 0,1 1 0 0 0,0-1 0 0 0,0 0-1 0 0,0-1 1 0 0,1 1 0 0 0,-1-2 0 0 0,1 1 0 0 0,0-1 0 0 0,6 0-10 0 0,-11-2 12 0 0,1 1 2 0 0,0-1 0 0 0,-1 0-1 0 0,1 0 1 0 0,0 0 0 0 0,0-1-1 0 0,-1 1 1 0 0,1-1 0 0 0,-1 0 0 0 0,1-1-1 0 0,-1 1 1 0 0,1-1 0 0 0,-1 0-1 0 0,0 0 1 0 0,1 0 0 0 0,-1-1-1 0 0,0 1 1 0 0,2-3-13 0 0,72-60 110 0 0,2-8-24 0 0,-46 36-59 0 0,-34 36-4 0 0,0 1 7 0 0,0 0 20 0 0,0 0-28 0 0,0 0-18 0 0,-21 34-350 0 0,13 0 403 0 0,6-27-68 0 0,0-1-1 0 0,1 1 1 0 0,0 0 0 0 0,-1 0-1 0 0,2 0 1 0 0,-1 0 0 0 0,1 0-1 0 0,0 0 1 0 0,1-1 0 0 0,0 1-1 0 0,0 0 1 0 0,2 5 11 0 0,22 43-120 0 0,-14-42 126 0 0,-9-11-6 0 0,0 1-1 0 0,0-1 0 0 0,0 0 1 0 0,1 1-1 0 0,-1-1 1 0 0,0 0-1 0 0,1 0 1 0 0,-1 0-1 0 0,1-1 0 0 0,0 1 1 0 0,0-1-1 0 0,0 1 1 0 0,0-1-1 0 0,0 0 0 0 0,0 0 1 0 0,0 0-1 0 0,0-1 1 0 0,0 1-1 0 0,0-1 1 0 0,2 1 0 0 0,3-2 25 0 0,0 1 1 0 0,-1-1 0 0 0,1 0-1 0 0,-1 0 1 0 0,1-1 0 0 0,-1 0-1 0 0,0-1 1 0 0,0 0 0 0 0,0 0-1 0 0,0 0 1 0 0,0-1 0 0 0,-1 0 0 0 0,1 0-1 0 0,-1 0 1 0 0,4-5-26 0 0,188-189 253 0 0,-193 194-262 0 0,0 0-1 0 0,0 0 0 0 0,0 0 1 0 0,0 1-1 0 0,0 0 0 0 0,1 0 0 0 0,-1 0 1 0 0,1 0-1 0 0,0 1 0 0 0,0 0 1 0 0,0 1-1 0 0,0-1 0 0 0,0 1 1 0 0,0 0-1 0 0,3 0 10 0 0,6 45-65 0 0,-34 104 210 0 0,19-101-204 0 0,26-47 19 0 0,63-62 98 0 0,30-30-114 0 0,-58 56-34 0 0,-59 37 85 0 0,-1 0 0 0 0,0 0 0 0 0,1 0 0 0 0,-1 1-1 0 0,0-1 1 0 0,1 0 0 0 0,-1 1 0 0 0,0-1 0 0 0,0 1 0 0 0,0-1 0 0 0,0 1-1 0 0,-1 0 1 0 0,1-1 0 0 0,0 1 0 0 0,-1 0 0 0 0,1 0 0 0 0,-1 0-1 0 0,0-1 1 0 0,1 1 0 0 0,-1 0 0 0 0,0 0 0 0 0,0 0 0 0 0,0 0-1 0 0,0-1 1 0 0,-1 1 0 0 0,1 0 0 0 0,0 0 0 0 0,-1 0 0 0 0,1-1 0 0 0,-1 2 4 0 0,0 4 20 0 0,-5 44 85 0 0,5 12-69 0 0,1-62-85 0 0,0 0 0 0 0,0-1 1 0 0,1 1-1 0 0,-1 0 0 0 0,0 0 0 0 0,0-1 1 0 0,1 1-1 0 0,-1 0 0 0 0,0-1 0 0 0,1 1 1 0 0,-1 0-1 0 0,1-1 0 0 0,-1 1 0 0 0,1-1 1 0 0,-1 1-1 0 0,1 0 0 0 0,-1-1 0 0 0,1 0 1 0 0,-1 1-1 0 0,1-1 0 0 0,0 1 0 0 0,-1-1 1 0 0,1 0-1 0 0,0 1 0 0 0,-1-1 0 0 0,1 0 0 0 0,0 1 1 0 0,0-1-1 0 0,-1 0 0 0 0,1 0 0 0 0,0 0 1 0 0,0 0-1 0 0,-1 0 0 0 0,1 0 0 0 0,0 0 1 0 0,0 0-1 0 0,-1 0 0 0 0,1 0 0 0 0,0 0 1 0 0,0-1-1 0 0,-1 1 0 0 0,1 0 0 0 0,0 0 1 0 0,0-1-1 0 0,-1 1 0 0 0,1-1 0 0 0,0 1 1 0 0,-1 0-1 0 0,1-1 0 0 0,-1 1 50 0 0,22-16-8349 0 0,-18 7 1591 0 0,0 4-1782 0 0</inkml:trace>
  <inkml:trace contextRef="#ctx0" brushRef="#br0" timeOffset="14255.984">10661 902 13755 0 0,'0'0'2056'0'0,"0"0"-357"0"0,0 0-157 0 0,0 0-258 0 0,0 0-322 0 0,0 0-225 0 0,0 0-151 0 0,0 0-111 0 0,0 0-118 0 0,0 0-110 0 0,0 0-121 0 0,-33 16-39 0 0,-104 52-24 0 0,130-66-54 0 0,0 1 0 0 0,0 0 0 0 0,1 1 1 0 0,0-1-1 0 0,-1 1 0 0 0,1 1 0 0 0,0-1 0 0 0,1 1 1 0 0,-1 0-1 0 0,1 0 0 0 0,0 1 0 0 0,1-1 0 0 0,-4 5-9 0 0,-3 7 11 0 0,5-10-40 0 0,0 1 0 0 0,1 0-1 0 0,0 0 1 0 0,0 1 0 0 0,1 0-1 0 0,0-1 1 0 0,1 2 0 0 0,0-1-1 0 0,0 0 1 0 0,1 0 0 0 0,0 1-1 0 0,1-1 1 0 0,0 1 0 0 0,0 8 29 0 0,2-16 1 0 0,0 0 0 0 0,0 0 1 0 0,1-1-1 0 0,-1 1 0 0 0,1-1 1 0 0,-1 1-1 0 0,1-1 0 0 0,0 0 1 0 0,0 0-1 0 0,-1 0 0 0 0,1 1 1 0 0,0-2-1 0 0,0 1 0 0 0,0 0 1 0 0,0 0-1 0 0,0-1 0 0 0,0 1 1 0 0,0-1-1 0 0,0 1 0 0 0,0-1 1 0 0,1 0-1 0 0,-1 0 0 0 0,0 0 1 0 0,0 0-1 0 0,0 0 0 0 0,0-1 1 0 0,0 1-1 0 0,0-1 0 0 0,0 1 1 0 0,0-1-1 0 0,0 0 0 0 0,0 1 1 0 0,1-2-2 0 0,21-10 155 0 0,-2-1 0 0 0,0-1 0 0 0,0-1 0 0 0,-1-1 0 0 0,-1-1 1 0 0,-1 0-1 0 0,0-2 0 0 0,-2 0 0 0 0,8-11-155 0 0,-14 17 92 0 0,-9 10-59 0 0,0 0 0 0 0,0 0 0 0 0,1 0 0 0 0,-1 0 0 0 0,1 0 0 0 0,0 1 0 0 0,0-1 0 0 0,0 1 0 0 0,0 0 0 0 0,0-1 0 0 0,0 2 0 0 0,1-1 0 0 0,-1 0 0 0 0,0 1 0 0 0,1-1 0 0 0,0 1 0 0 0,-1 0 0 0 0,1 0 0 0 0,3 0-33 0 0,14 41 40 0 0,13 60 12 0 0,-4-20-36 0 0,10 42-28 0 0,-21-19 1 0 0,-15-81 14 0 0,-1-1 0 0 0,-1 1 0 0 0,-1 0-1 0 0,-2 0 1 0 0,0 0 0 0 0,-1 0 0 0 0,-1 0 0 0 0,0 0-1 0 0,-2-1 1 0 0,-1 1-3 0 0,3-11 12 0 0,-1-1-1 0 0,0 1 0 0 0,-1-1 1 0 0,0 0-1 0 0,0 0 0 0 0,-1 0 1 0 0,0-1-1 0 0,-1 1 0 0 0,0-2 1 0 0,0 1-1 0 0,-1-1 0 0 0,0 0 1 0 0,-1-1-1 0 0,0 0 0 0 0,0 0 1 0 0,0-1-1 0 0,-1 0 0 0 0,0 0 1 0 0,0-1-1 0 0,0-1 0 0 0,-1 1 1 0 0,1-2-1 0 0,-1 0 0 0 0,0 0 1 0 0,0-1-1 0 0,-11 1-11 0 0,19-3 0 0 0,0 0 0 0 0,0 0 0 0 0,1 0 0 0 0,-1 0 0 0 0,0-1 0 0 0,1 1-1 0 0,-1-1 1 0 0,0 0 0 0 0,1 0 0 0 0,-1 0 0 0 0,1 0 0 0 0,-1 0 0 0 0,1-1 0 0 0,0 1 0 0 0,-1-1 0 0 0,1 1 0 0 0,0-1 0 0 0,0 0 0 0 0,0 0 0 0 0,0 0-1 0 0,1 0 1 0 0,-1 0 0 0 0,0 0 0 0 0,1 0 0 0 0,-1-1 0 0 0,1 1 0 0 0,0-1 0 0 0,0 1 0 0 0,0-1 0 0 0,0 1 0 0 0,0-1 0 0 0,1 0 0 0 0,-1 1 0 0 0,1-1-1 0 0,0 0 1 0 0,0 0 0 0 0,0-2 0 0 0,0-3-19 0 0,0-1 0 0 0,0 0 1 0 0,1 1-1 0 0,1-1 0 0 0,-1 1 0 0 0,2-1 0 0 0,-1 1 0 0 0,1 0 0 0 0,0 0 0 0 0,1 0 0 0 0,1-3 19 0 0,53-79-182 0 0,21-37-3806 0 0,-73 110 992 0 0,0 2-4556 0 0,1 6-3782 0 0</inkml:trace>
  <inkml:trace contextRef="#ctx0" brushRef="#br0" timeOffset="14591.671">9502 641 11562 0 0,'0'0'2126'0'0,"0"0"-345"0"0,0 0-285 0 0,0 0-174 0 0,0 0-196 0 0,0 0-131 0 0,0 0-60 0 0,0 0-116 0 0,0 0-156 0 0,0 0-166 0 0,0 0-154 0 0,0 0-120 0 0,-11 4-82 0 0,-33 10-56 0 0,33-10-61 0 0,21 7-2095 0 0,-3-8 80 0 0,8 1-9116 0 0,-7-4 2138 0 0</inkml:trace>
  <inkml:trace contextRef="#ctx0" brushRef="#br0" timeOffset="20075.137">16730 1068 14347 0 0,'0'0'1427'0'0,"0"0"-363"0"0,0 0-160 0 0,0 0 10 0 0,0 0-71 0 0,0 0-179 0 0,0 0-200 0 0,0 0-185 0 0,0 0-122 0 0,0 0-87 0 0,0 0-90 0 0,0 0-93 0 0,-8 30-184 0 0,-20 91-352 0 0,26-78-2462 0 0,6-41-408 0 0,-3 0-2258 0 0,2-1-1870 0 0</inkml:trace>
  <inkml:trace contextRef="#ctx0" brushRef="#br0" timeOffset="20323.506">16719 707 16083 0 0,'0'0'1057'0'0,"0"0"-169"0"0,0 0-128 0 0,0 0-72 0 0,0 0-200 0 0,0 0-240 0 0,0 0-208 0 0,0 0-288 0 0,0 0-208 0 0,0 0-128 0 0,0 0-176 0 0,0 0-216 0 0,0 0-393 0 0,0 0-815 0 0,3 48-1761 0 0,1-26-1160 0 0,0-11 480 0 0</inkml:trace>
  <inkml:trace contextRef="#ctx0" brushRef="#br0" timeOffset="20645.002">16855 1256 5457 0 0,'0'0'3274'0'0,"0"0"-879"0"0,0 0-309 0 0,0 0-128 0 0,0 0-272 0 0,0 0-335 0 0,0 0-265 0 0,0 0-159 0 0,0 0-140 0 0,0 0-135 0 0,0 0-138 0 0,0 0-105 0 0,0 0-90 0 0,17-34-88 0 0,51-105-61 0 0,-19 29 144 0 0,-21 69-621 0 0,-19 71-1113 0 0,21 156 1180 0 0,-28-181 315 0 0,0 0 0 0 0,1 0 0 0 0,-1 0 1 0 0,1 0-1 0 0,0-1 0 0 0,0 1 0 0 0,1-1 1 0 0,-1 0-1 0 0,1 0 0 0 0,0 0 0 0 0,0-1 1 0 0,1 1-1 0 0,-1-1 0 0 0,1 0 1 0 0,-1 0-1 0 0,1-1 0 0 0,0 1 0 0 0,0-1 1 0 0,0 0-1 0 0,0 0 0 0 0,0-1 0 0 0,1 0 1 0 0,-1 0-1 0 0,0 0 0 0 0,1 0 0 0 0,-1-1 1 0 0,1 0-1 0 0,-1 0 0 0 0,1 0 0 0 0,1-1-75 0 0,0-3 186 0 0,0-1 1 0 0,-1 1-1 0 0,0-1 0 0 0,0 0 0 0 0,0 0 0 0 0,-1-1 0 0 0,1 0 0 0 0,-2 0 0 0 0,1 0 0 0 0,0-1 0 0 0,-1 1 0 0 0,-1-1 0 0 0,1 0 0 0 0,-1 0 0 0 0,0-1 0 0 0,1-4-186 0 0,17-69 387 0 0,-19 72-1912 0 0,0-14 4245 0 0,-1 15-4556 0 0,-1-1-4579 0 0,0 0-6476 0 0,0 8 5568 0 0</inkml:trace>
  <inkml:trace contextRef="#ctx0" brushRef="#br0" timeOffset="20890.931">17667 961 15075 0 0,'0'0'2017'0'0,"0"0"-385"0"0,0 0-245 0 0,0 0-201 0 0,0 0-286 0 0,0 0-275 0 0,0 0-187 0 0,0 0-118 0 0,0 0-100 0 0,0 0-80 0 0,0 0-59 0 0,-32 20-41 0 0,-97 62-8 0 0,127-81-31 0 0,0-1 1 0 0,-1 1-1 0 0,1 0 0 0 0,0 0 0 0 0,0 1 1 0 0,0-1-1 0 0,0 0 0 0 0,0 1 0 0 0,0-1 0 0 0,0 1 1 0 0,0 0-1 0 0,0-1 0 0 0,1 1 0 0 0,-1 0 1 0 0,1 0-1 0 0,-1 0 0 0 0,1 0 0 0 0,0 0 1 0 0,0 1-1 0 0,0-1 0 0 0,0 0 0 0 0,0 0 0 0 0,0 1 1 0 0,1-1-1 0 0,-1 1 0 0 0,1-1 0 0 0,0 0 1 0 0,0 1-1 0 0,0 0-1 0 0,0 5 1 0 0,-1-3-9 0 0,0 0 0 0 0,1 0-1 0 0,0 1 1 0 0,0-1-1 0 0,0 0 1 0 0,0 0 0 0 0,1 0-1 0 0,0 0 1 0 0,0 0-1 0 0,0 0 1 0 0,0 0 0 0 0,1 0-1 0 0,0-1 1 0 0,0 1-1 0 0,0 0 1 0 0,1-1 0 0 0,0 0-1 0 0,-1 1 1 0 0,2-1-1 0 0,-1 0 1 0 0,0-1 0 0 0,1 1-1 0 0,-1 0 1 0 0,1-1-1 0 0,0 0 1 0 0,1 0 0 0 0,-1 0-1 0 0,0 0 1 0 0,1-1-1 0 0,-1 0 1 0 0,1 0 0 0 0,0 0-1 0 0,1 0 9 0 0,89 20-969 0 0,-81-22 664 0 0,76-14-5444 0 0,-75 7 3436 0 0,2-1-4150 0 0,-6 4-1591 0 0</inkml:trace>
  <inkml:trace contextRef="#ctx0" brushRef="#br0" timeOffset="21194.506">17974 541 16428 0 0,'0'0'1497'0'0,"0"0"-218"0"0,0 0-209 0 0,0 0-190 0 0,0 0-133 0 0,0 0-122 0 0,0 0-55 0 0,0 0-34 0 0,0 0-42 0 0,0 0-68 0 0,-15 35-39 0 0,-46 108-26 0 0,57-134-295 0 0,-1 0 0 0 0,1 1 0 0 0,1-1 0 0 0,0 1 0 0 0,0 0 0 0 0,1-1 0 0 0,1 1 0 0 0,-1 0 0 0 0,2 0 0 0 0,-1 8-66 0 0,1 11 162 0 0,-6 94 46 0 0,5 1 0 0 0,8 31-208 0 0,0-67-893 0 0,0-70-755 0 0,-4-15 416 0 0,10-2-15005 0 0,-9-5 9709 0 0</inkml:trace>
  <inkml:trace contextRef="#ctx0" brushRef="#br0" timeOffset="21376.738">18203 1094 14347 0 0,'0'0'1412'0'0,"0"0"-26"0"0,0 0 56 0 0,0 0-98 0 0,0 0-264 0 0,0 0-298 0 0,0 0-290 0 0,0 0-198 0 0,-11 33-120 0 0,-34 105-107 0 0,34-70-1276 0 0,22-64-5778 0 0,-8-4 2012 0 0,-2 0-4674 0 0</inkml:trace>
  <inkml:trace contextRef="#ctx0" brushRef="#br0" timeOffset="21643.712">18203 726 12299 0 0,'0'0'2088'0'0,"0"0"-592"0"0,0 0-431 0 0,0 0-409 0 0,0 0-336 0 0,0 0-304 0 0,0 0-400 0 0,0 0-656 0 0,0 0-513 0 0,0 0-1167 0 0,0 0-2457 0 0,0 0-1889 0 0</inkml:trace>
  <inkml:trace contextRef="#ctx0" brushRef="#br0" timeOffset="21938.387">18395 1315 14627 0 0,'0'0'2017'0'0,"0"0"-394"0"0,0 0-163 0 0,0 0-185 0 0,0 0-308 0 0,0 0-264 0 0,0 0-178 0 0,0 0-106 0 0,0 0-83 0 0,0 0-79 0 0,0 0-69 0 0,0 0-52 0 0,0 0-41 0 0,10-33-27 0 0,33-100-51 0 0,-1 49-1 0 0,-40 81-115 0 0,0 0-1 0 0,0 0 0 0 0,0 0 0 0 0,0 0 1 0 0,0 0-1 0 0,1 0 0 0 0,0 1 0 0 0,-1-1 1 0 0,1 1-1 0 0,0 0 0 0 0,0 0 0 0 0,0 0 1 0 0,1 0-1 0 0,-1 0 0 0 0,0 0 0 0 0,1 1 1 0 0,-1 0-1 0 0,1 0 0 0 0,3-1 100 0 0,4 46-1348 0 0,-1 85 1032 0 0,-6-115 328 0 0,25 41 36 0 0,-24-53 96 0 0,1 1 0 0 0,-1-1 0 0 0,0 0 0 0 0,1-1-1 0 0,-1 1 1 0 0,1-1 0 0 0,-1 0 0 0 0,1-1 0 0 0,-1 1 0 0 0,1-1 0 0 0,0 0 0 0 0,-1 0 0 0 0,1-1 0 0 0,-1 0-1 0 0,1 0 1 0 0,-1 0 0 0 0,1-1 0 0 0,-1 1 0 0 0,0-1 0 0 0,1-1 0 0 0,-1 1 0 0 0,0-1 0 0 0,0 0 0 0 0,-1 0 0 0 0,2-1-144 0 0,3-2 154 0 0,0-1 1 0 0,-1 0 0 0 0,0-1 0 0 0,0 1-1 0 0,-1-2 1 0 0,0 1 0 0 0,0-1-1 0 0,-1 0 1 0 0,0 0 0 0 0,-1-1 0 0 0,1 0-1 0 0,1-7-154 0 0,1-32-100 0 0,-8 27-6364 0 0,0 16 2749 0 0,0 6-3201 0 0,0 0-2573 0 0</inkml:trace>
  <inkml:trace contextRef="#ctx0" brushRef="#br0" timeOffset="22288.763">19037 1234 5425 0 0,'0'0'3087'0'0,"0"0"-282"0"0,0 0-214 0 0,0 0-338 0 0,0 0-377 0 0,0 0-299 0 0,0 0-279 0 0,0 0-257 0 0,0 0-225 0 0,32-8-201 0 0,98-26-134 0 0,-88 16-77 0 0,-37 14-348 0 0,0 0 1 0 0,0 0-1 0 0,0 0 0 0 0,0-1 1 0 0,-1 1-1 0 0,0-1 0 0 0,0 0 0 0 0,-1-1 1 0 0,1 1-1 0 0,-1-1 0 0 0,0 1 0 0 0,0-1 1 0 0,-1 0-1 0 0,0 0 0 0 0,0 0 0 0 0,0-1 1 0 0,-1 1-1 0 0,0 0 0 0 0,0 0 1 0 0,-1-1-1 0 0,1 1 0 0 0,-1-1 0 0 0,-1 1 1 0 0,1 0-1 0 0,-1-1 0 0 0,-1-2-56 0 0,-1 6-66 0 0,-1-1 0 0 0,0 1 0 0 0,0 0 0 0 0,0 0 0 0 0,0 0 0 0 0,-1 1 0 0 0,1 0 0 0 0,-1-1-1 0 0,1 2 1 0 0,-1-1 0 0 0,0 0 0 0 0,0 1 0 0 0,0 0 0 0 0,0 0 0 0 0,0 1 0 0 0,0-1 0 0 0,0 1 0 0 0,0 0 0 0 0,0 0 0 0 0,0 1 0 0 0,0-1 0 0 0,-1 2 66 0 0,-6 0-55 0 0,-1 1 1 0 0,1 1-1 0 0,0 0 1 0 0,1 1-1 0 0,-1 0 1 0 0,1 1-1 0 0,0 0 1 0 0,0 1-1 0 0,1 0 1 0 0,0 0 0 0 0,0 1-1 0 0,0 1 1 0 0,1 0-1 0 0,1 0 1 0 0,-1 0-1 0 0,2 1 1 0 0,-1 1-1 0 0,-1 3 55 0 0,4-6 11 0 0,1 0 0 0 0,-1 0 0 0 0,1 0 0 0 0,1 0-1 0 0,0 1 1 0 0,0-1 0 0 0,0 1 0 0 0,1 0 0 0 0,1 0 0 0 0,0 0-1 0 0,0 0 1 0 0,0 0 0 0 0,1 0 0 0 0,1 0 0 0 0,-1 0-1 0 0,1 0 1 0 0,1 0 0 0 0,0 0 0 0 0,0 0 0 0 0,1-1 0 0 0,0 1-1 0 0,0-1 1 0 0,1 1 0 0 0,0-1 0 0 0,1 0 0 0 0,0 1-11 0 0,7 5 40 0 0,1-1 0 0 0,0 0 1 0 0,0 0-1 0 0,1-1 1 0 0,1-1-1 0 0,0-1 0 0 0,1 0 1 0 0,0-1-1 0 0,0 0 0 0 0,1-1 1 0 0,0-1-1 0 0,0-1 1 0 0,0-1-1 0 0,1 0 0 0 0,0-1 1 0 0,0-1-1 0 0,17 1-40 0 0,40 3-4318 0 0,0-5-4476 0 0,-59-2-2360 0 0</inkml:trace>
  <inkml:trace contextRef="#ctx0" brushRef="#br0" timeOffset="19242.443">15268 851 0 0 0,'0'0'1104'0'0,"0"0"12"0"0,0 0 109 0 0,0 0 306 0 0,0 0 278 0 0,0 0 43 0 0,0 0-85 0 0,0 0-174 0 0,0 0-206 0 0,0 0-167 0 0,0 0-130 0 0,0 0-90 0 0,0 0-77 0 0,-4-6-73 0 0,2 2-686 0 0,1 3-96 0 0,0-1 1 0 0,0 0-1 0 0,0 1 1 0 0,0-1-1 0 0,0 1 1 0 0,0 0 0 0 0,0-1-1 0 0,-1 1 1 0 0,1 0-1 0 0,0 0 1 0 0,-1 0-1 0 0,1 0 1 0 0,-1 0-1 0 0,1 0 1 0 0,-1 0-1 0 0,0 1 1 0 0,1-1-1 0 0,-1 0 1 0 0,0 1-1 0 0,0-1 1 0 0,1 1-1 0 0,-1 0 1 0 0,0 0-1 0 0,0 0 1 0 0,1-1-1 0 0,-2 2-68 0 0,-12 1 148 0 0,1 1 0 0 0,0 0-1 0 0,0 1 1 0 0,0 1-1 0 0,0 0 1 0 0,1 1 0 0 0,0 1-1 0 0,0 0 1 0 0,1 0 0 0 0,-1 1-1 0 0,2 1 1 0 0,-1 0-1 0 0,1 1 1 0 0,1 0 0 0 0,0 1-1 0 0,-1 1-147 0 0,-2 5 85 0 0,2 1 0 0 0,0 0 0 0 0,1 1 0 0 0,1 0-1 0 0,0 1 1 0 0,2 0 0 0 0,0 0 0 0 0,-2 16-85 0 0,7-33 19 0 0,0 0-1 0 0,1 0 1 0 0,-1 1 0 0 0,1-1-1 0 0,0 1 1 0 0,0-1 0 0 0,0 1-1 0 0,1-1 1 0 0,-1 1 0 0 0,1-1-1 0 0,0 1 1 0 0,0 0 0 0 0,0-1-1 0 0,1 1 1 0 0,-1 0 0 0 0,1-1-1 0 0,0 1 1 0 0,0-1 0 0 0,0 1-1 0 0,0-1 1 0 0,0 0 0 0 0,1 1-1 0 0,0-1 1 0 0,0 0 0 0 0,0 0-1 0 0,0 0 1 0 0,0 0 0 0 0,0 0-1 0 0,1-1 1 0 0,-1 1 0 0 0,1-1-1 0 0,0 0 1 0 0,0 1 0 0 0,0-1 0 0 0,0 0-1 0 0,0-1 1 0 0,1 1-19 0 0,4-1 82 0 0,0-1 0 0 0,-1-1 1 0 0,1 1-1 0 0,0-1 0 0 0,0-1 0 0 0,-1 0 0 0 0,1 0 1 0 0,-1 0-1 0 0,1-1 0 0 0,-1 0 0 0 0,0 0 1 0 0,0-1-1 0 0,0 0 0 0 0,0 0 0 0 0,-1 0 1 0 0,0-1-1 0 0,0 0 0 0 0,0 0 0 0 0,2-4-82 0 0,95-126 676 0 0,-73 90-515 0 0,17-21 47 0 0,-34 92-449 0 0,19 69 346 0 0,2-4-324 0 0,-33-88 86 0 0,1-1 0 0 0,-1 1 0 0 0,1-1 0 0 0,0 0 0 0 0,0 0 0 0 0,0 0 0 0 0,0 0 0 0 0,0 0 0 0 0,0 0 0 0 0,1-1 0 0 0,-1 1 0 0 0,0-1 0 0 0,1 1 0 0 0,-1-1 0 0 0,1 0 0 0 0,0 0 0 0 0,-1 0 0 0 0,1-1 0 0 0,0 1 0 0 0,0 0 0 0 0,0-1 133 0 0,18 3-5054 0 0,-1-2-5115 0 0,-16-1 1789 0 0</inkml:trace>
  <inkml:trace contextRef="#ctx0" brushRef="#br0" timeOffset="19637.93">15545 1193 7346 0 0,'0'0'4375'0'0,"0"0"-1834"0"0,0 0-729 0 0,0 0-137 0 0,0 0-168 0 0,0 0-204 0 0,0 0-195 0 0,0 0-224 0 0,0 0-185 0 0,0 0-163 0 0,0 0-137 0 0,0 0-47 0 0,3-24-24 0 0,12-75-33 0 0,16 33 171 0 0,-19 52-373 0 0,89-98 220 0 0,-101 110-326 0 0,1 1 0 0 0,0 0 1 0 0,0-1-1 0 0,0 1 0 0 0,0 0 0 0 0,0 0 0 0 0,0-1 0 0 0,0 1 0 0 0,0 0 0 0 0,0 0 0 0 0,1 0 0 0 0,-1 0 0 0 0,0 1 0 0 0,1-1 1 0 0,-1 0-1 0 0,0 1 0 0 0,1-1 0 0 0,-1 0 0 0 0,1 1 0 0 0,-1 0 0 0 0,1-1 0 0 0,0 1 0 0 0,-1 0 0 0 0,1 0 0 0 0,-1 0 1 0 0,1 0-1 0 0,-1 0 0 0 0,1 0 0 0 0,0 0 0 0 0,-1 1 0 0 0,1-1 0 0 0,-1 0 0 0 0,1 1 0 0 0,-1-1 0 0 0,1 1 0 0 0,-1 0 1 0 0,0-1-1 0 0,1 1 0 0 0,-1 0 0 0 0,0 0 0 0 0,0 0 0 0 0,1 0 0 0 0,-1 0 0 0 0,0 0 0 0 0,0 0 0 0 0,0 1 0 0 0,0 0 13 0 0,5 78 13 0 0,-6-68-5 0 0,0 0 1 0 0,0 0 0 0 0,1 0 0 0 0,1 0 0 0 0,0 0 0 0 0,0 0 0 0 0,1 0 0 0 0,1-1-1 0 0,0 0 1 0 0,0 1 0 0 0,1-2 0 0 0,4 6-9 0 0,-6-12 61 0 0,0 0-1 0 0,0 0 1 0 0,0 0-1 0 0,1 0 1 0 0,0-1 0 0 0,0 1-1 0 0,0-1 1 0 0,0 0-1 0 0,0 0 1 0 0,1-1-1 0 0,-1 1 1 0 0,1-1-1 0 0,0 0 1 0 0,-1 0 0 0 0,1-1-1 0 0,0 1 1 0 0,0-1-1 0 0,0 0 1 0 0,0-1-1 0 0,1 1 1 0 0,-1-1 0 0 0,0 0-1 0 0,0 0 1 0 0,0 0-1 0 0,0-1 1 0 0,0 0-1 0 0,0 0 1 0 0,0 0-1 0 0,2-1-59 0 0,60-58 721 0 0,-51 40-666 0 0,51-90-3303 0 0,-59 96-146 0 0,-4 5-2287 0 0,-1 1-6462 0 0</inkml:trace>
  <inkml:trace contextRef="#ctx0" brushRef="#br0" timeOffset="25907.88">19930 1315 1512 0 0,'0'0'2754'0'0,"0"0"-533"0"0,0 0-357 0 0,0 0-74 0 0,0 0-67 0 0,0 0-236 0 0,0 0-347 0 0,0 0-370 0 0,0 0-308 0 0,0 0-151 0 0,0 0-34 0 0,-13 14-19 0 0,-76 104 337 0 0,0 7-1041 0 0,69-97-1420 0 0,7-8-2718 0 0,5-9-3235 0 0,8-7 5370 0 0</inkml:trace>
  <inkml:trace contextRef="#ctx0" brushRef="#br0" timeOffset="26478.105">20827 891 2697 0 0,'0'0'2665'0'0,"0"0"-832"0"0,0 0-345 0 0,0 0 5 0 0,0 0 15 0 0,0 0-85 0 0,0 0-187 0 0,0 0-237 0 0,0 0-194 0 0,0 0-179 0 0,0 0-130 0 0,0 0-51 0 0,-23 0-12 0 0,-71 1-8 0 0,32 16 529 0 0,49-9-757 0 0,-6 1 61 0 0,0 0 0 0 0,1 2 0 0 0,0 0 0 0 0,1 1 0 0 0,0 0 0 0 0,1 2 0 0 0,0 0 0 0 0,-3 4-258 0 0,5-4 128 0 0,-5 24-21 0 0,22-33-108 0 0,0 0 0 0 0,0 0 1 0 0,1 0-1 0 0,-1-1 0 0 0,1 1 0 0 0,0-1 0 0 0,0 0 1 0 0,0 0-1 0 0,1 0 0 0 0,-1-1 0 0 0,1 0 0 0 0,0 0 0 0 0,0 0 1 0 0,0 0-1 0 0,1-1 0 0 0,-1 0 0 0 0,1 0 0 0 0,-1 0 1 0 0,1 0-1 0 0,-1-1 0 0 0,1 0 0 0 0,0-1 0 0 0,2 1 1 0 0,136 44-4 0 0,-142-43 28 0 0,0-1 0 0 0,0 0 0 0 0,0 1-1 0 0,0-1 1 0 0,0 1 0 0 0,0 0 0 0 0,0 0-1 0 0,-1-1 1 0 0,1 1 0 0 0,-1 0-1 0 0,1 0 1 0 0,-1 1 0 0 0,0-1 0 0 0,0 0-1 0 0,0 0 1 0 0,0 1 0 0 0,0-1 0 0 0,-1 0-1 0 0,1 1 1 0 0,-1-1 0 0 0,1 1 0 0 0,-1-1-1 0 0,0 1 1 0 0,0-1 0 0 0,0 0 0 0 0,0 1-1 0 0,-1-1 1 0 0,1 1 0 0 0,0-1-1 0 0,-1 1 1 0 0,0-1 0 0 0,0 0 0 0 0,0 1-1 0 0,0-1 1 0 0,0 0 0 0 0,0 0 0 0 0,0 0-1 0 0,-1 0 1 0 0,1 0 0 0 0,-1 1-24 0 0,-52 52 805 0 0,-181 48-805 0 0,188-88-1154 0 0,14-11-4024 0 0,32-4 2655 0 0,2-5-3960 0 0,2-4 493 0 0,1 4 3564 0 0</inkml:trace>
  <inkml:trace contextRef="#ctx0" brushRef="#br0" timeOffset="26761.562">21108 821 12475 0 0,'0'0'1092'0'0,"0"0"-219"0"0,0 0-62 0 0,0 0 144 0 0,0 0 148 0 0,0 0 63 0 0,0 0 1 0 0,0 0-45 0 0,0 0-165 0 0,0 0-200 0 0,0 0-147 0 0,0 33-121 0 0,-2 106-78 0 0,-15-39 241 0 0,-12 29-88 0 0,18-8-485 0 0,3-49-446 0 0,8-40-3833 0 0,0-32 2619 0 0,-10 0-14331 0 0,9-4 12689 0 0</inkml:trace>
  <inkml:trace contextRef="#ctx0" brushRef="#br0" timeOffset="27008.942">20746 1193 6929 0 0,'0'0'1930'0'0,"0"0"-750"0"0,0 0-190 0 0,0 0 306 0 0,0 0 323 0 0,0 0 98 0 0,0 0-218 0 0,0 0-302 0 0,0 0-273 0 0,0 0-211 0 0,0 0-161 0 0,33 3-119 0 0,104 6-99 0 0,-18-17 131 0 0,-81 0-357 0 0,215-42-995 0 0,-152 28-3815 0 0,0 2-6590 0 0,-82 17 6287 0 0</inkml:trace>
  <inkml:trace contextRef="#ctx0" brushRef="#br0" timeOffset="27995.022">21617 1119 712 0 0,'0'0'2775'0'0,"0"0"-333"0"0,0 0-244 0 0,0 0-104 0 0,0 0-132 0 0,0 0-203 0 0,0 0-228 0 0,-32 13-243 0 0,-104 38-207 0 0,119-45-649 0 0,0 1 0 0 0,0 0 0 0 0,0 2 0 0 0,1 0 0 0 0,0 0-1 0 0,1 1 1 0 0,-7 7-432 0 0,-1 1 536 0 0,-27 33 618 0 0,49-51-1150 0 0,1 1 0 0 0,-1 0 0 0 0,1-1 0 0 0,0 1 0 0 0,-1 0 0 0 0,1 0 0 0 0,0-1 0 0 0,0 1 0 0 0,-1 0 0 0 0,1 0 0 0 0,0 0 0 0 0,0-1 0 0 0,0 1 0 0 0,0 0 0 0 0,0 0 0 0 0,0 0 0 0 0,0-1 0 0 0,0 1 0 0 0,0 0 0 0 0,0 0 0 0 0,1 0 0 0 0,-1-1 0 0 0,0 1 0 0 0,1 0 0 0 0,-1 0 0 0 0,0-1 0 0 0,1 1 0 0 0,-1 0 0 0 0,1-1 0 0 0,-1 1 0 0 0,1 0 0 0 0,-1-1 0 0 0,1 1 0 0 0,-1-1 0 0 0,1 1 0 0 0,0-1 0 0 0,-1 1 0 0 0,1-1 0 0 0,0 1 0 0 0,-1-1 0 0 0,1 0 0 0 0,0 1 0 0 0,0-1 0 0 0,0 0 0 0 0,-1 0 0 0 0,1 1 0 0 0,0-1 0 0 0,0 0 0 0 0,0 0 0 0 0,-1 0 0 0 0,1 0 0 0 0,0 0 0 0 0,0 0 0 0 0,0 0 0 0 0,-1 0 0 0 0,1-1 0 0 0,0 1-3 0 0,12-2 62 0 0,0 0 0 0 0,0-1 0 0 0,0 0 0 0 0,-1-1 0 0 0,0 0 0 0 0,1-1 0 0 0,-1-1 0 0 0,-1 0 0 0 0,1 0 0 0 0,-1-1 0 0 0,1-2-63 0 0,69-33 93 0 0,16-9-11 0 0,-96 51-85 0 0,-1 0 1 0 0,1 0 0 0 0,0 0 0 0 0,-1 0-1 0 0,1 0 1 0 0,0 1 0 0 0,-1-1-1 0 0,1 0 1 0 0,0 0 0 0 0,-1 1-1 0 0,1-1 1 0 0,-1 0 0 0 0,1 1-1 0 0,-1-1 1 0 0,1 1 0 0 0,-1-1 0 0 0,1 0-1 0 0,-1 1 1 0 0,1-1 0 0 0,-1 1-1 0 0,1 0 1 0 0,-1-1 0 0 0,0 1-1 0 0,1-1 1 0 0,-1 1 0 0 0,0 0 0 0 0,0-1-1 0 0,1 1 1 0 0,-1-1 0 0 0,0 1-1 0 0,0 0 1 0 0,0-1 0 0 0,0 1-1 0 0,0 0 1 0 0,0 0 0 0 0,0-1 0 0 0,0 1-1 0 0,0 0 1 0 0,0-1 0 0 0,0 1-1 0 0,0 0 1 0 0,0-1 0 0 0,-1 1-1 0 0,1-1 1 0 0,0 1 0 0 0,0 0-1 0 0,-1-1 1 0 0,1 1 0 0 0,-1-1 0 0 0,1 1-1 0 0,0 0 3 0 0,-1 7 2 0 0,-17 130 79 0 0,17-135-87 0 0,0 0-1 0 0,1-1 0 0 0,-1 1 1 0 0,1 0-1 0 0,0 0 1 0 0,0 0-1 0 0,0-1 1 0 0,0 1-1 0 0,1 0 1 0 0,-1 0-1 0 0,1-1 1 0 0,-1 1-1 0 0,1 0 1 0 0,0-1-1 0 0,0 1 1 0 0,0 0-1 0 0,1-1 1 0 0,-1 1-1 0 0,0-1 1 0 0,1 0-1 0 0,0 0 1 0 0,0 1-1 0 0,-1-1 1 0 0,1 0-1 0 0,0 0 1 0 0,1-1-1 0 0,-1 1 1 0 0,0 0-1 0 0,0-1 0 0 0,1 1 1 0 0,-1-1-1 0 0,1 0 1 0 0,-1 0-1 0 0,1 0 1 0 0,0 0-1 0 0,0 0 7 0 0,10 0 7 0 0,0-1-1 0 0,0 0 0 0 0,0-1 0 0 0,-1 0 0 0 0,1-1 0 0 0,-1-1 1 0 0,1 0-1 0 0,-1 0 0 0 0,0-2 0 0 0,0 1 0 0 0,0-1 0 0 0,-1-1 1 0 0,1 0-1 0 0,-2-1 0 0 0,1 0 0 0 0,-1-1 0 0 0,6-5-6 0 0,9-3 10 0 0,114-101 135 0 0,-119 99-130 0 0,-1 0-1 0 0,-1-1 1 0 0,-1-1-1 0 0,0-1 1 0 0,-2 0-1 0 0,-1-1 1 0 0,0-1-1 0 0,3-10-14 0 0,-16 31 1 0 0,0-1-1 0 0,0 1 1 0 0,0-1-1 0 0,0 0 1 0 0,-1 0-1 0 0,1 1 1 0 0,-1-1-1 0 0,1 0 1 0 0,-1 0-1 0 0,0 0 1 0 0,-1 0-1 0 0,1 1 0 0 0,0-1 1 0 0,-1 0-1 0 0,1 0 1 0 0,-1 0-1 0 0,0 1 1 0 0,0-1-1 0 0,0 0 1 0 0,0 1-1 0 0,0-1 1 0 0,-1 1-1 0 0,1-1 1 0 0,-1 1-1 0 0,0 0 0 0 0,0 0 1 0 0,0 0-1 0 0,0 0 1 0 0,0 0-1 0 0,0 0 1 0 0,0 0-1 0 0,-1 0 1 0 0,1 1-1 0 0,0 0 1 0 0,-1-1-1 0 0,1 1 1 0 0,-1 0-1 0 0,0 0 0 0 0,0 0 1 0 0,1 0-1 0 0,-1 1 1 0 0,0-1-1 0 0,0 1 1 0 0,0 0-1 0 0,1 0 1 0 0,-1 0-1 0 0,0 0 1 0 0,0 0-1 0 0,-2 1 0 0 0,-4-1-20 0 0,1 1-1 0 0,0-1 1 0 0,0 2 0 0 0,0-1 0 0 0,0 1-1 0 0,0 1 1 0 0,0-1 0 0 0,1 1-1 0 0,-1 0 1 0 0,1 1 0 0 0,-1 0-1 0 0,1 0 1 0 0,-3 4 20 0 0,2-4-17 0 0,4-2 3 0 0,0-1 0 0 0,0 1 0 0 0,1 0 0 0 0,-1 0-1 0 0,1 0 1 0 0,-1 0 0 0 0,1 1 0 0 0,0-1-1 0 0,0 1 1 0 0,0 0 0 0 0,0 0 0 0 0,0 0-1 0 0,1 0 1 0 0,-1 1 0 0 0,1-1 0 0 0,0 1-1 0 0,0-1 1 0 0,0 1 0 0 0,1 0 0 0 0,-1 0-1 0 0,1-1 1 0 0,0 1 0 0 0,0 0 0 0 0,0 0 0 0 0,1 1-1 0 0,-1 1 15 0 0,4-3-11 0 0,0-1 1 0 0,0 1-1 0 0,1 0 0 0 0,-1-1 0 0 0,1 0 0 0 0,-1 0 1 0 0,1 0-1 0 0,0 0 0 0 0,0 0 0 0 0,0-1 0 0 0,0 0 1 0 0,0 1-1 0 0,0-2 0 0 0,0 1 0 0 0,0 0 0 0 0,0-1 1 0 0,0 0-1 0 0,1 0 0 0 0,-1 0 0 0 0,2-1 11 0 0,198 13-319 0 0,-202-11 319 0 0,1 0 0 0 0,-1 0-1 0 0,0 1 1 0 0,0-1 0 0 0,0 1-1 0 0,0 0 1 0 0,0 0 0 0 0,0 0-1 0 0,0 0 1 0 0,-1 0-1 0 0,1 0 1 0 0,-1 0 0 0 0,1 0-1 0 0,-1 1 1 0 0,0-1 0 0 0,0 0-1 0 0,0 1 1 0 0,0-1-1 0 0,0 1 1 0 0,-1-1 0 0 0,1 1-1 0 0,-1 0 1 0 0,0-1 0 0 0,0 1-1 0 0,0-1 1 0 0,0 1-1 0 0,0 0 1 0 0,0-1 0 0 0,-1 1-1 0 0,1-1 1 0 0,-1 1 0 0 0,0 0-1 0 0,1-1 1 0 0,-1 0 0 0 0,0 1-1 0 0,-1 1 1 0 0,-97 144 87 0 0,98-146-94 0 0,-1 0 0 0 0,1 1-1 0 0,-1-1 1 0 0,1 0 0 0 0,0 1 0 0 0,0-1 0 0 0,0 1 0 0 0,0-1-1 0 0,0 1 1 0 0,1 0 0 0 0,-1-1 0 0 0,1 1 0 0 0,0-1 0 0 0,0 1-1 0 0,0 0 1 0 0,0-1 0 0 0,0 1 0 0 0,0 0 0 0 0,1-1 0 0 0,-1 1-1 0 0,1 0 1 0 0,0-1 0 0 0,0 1 0 0 0,0-1 0 0 0,0 1 0 0 0,0-1-1 0 0,0 0 1 0 0,1 1 0 0 0,-1-1 0 0 0,1 0 0 0 0,0 0 0 0 0,0 0-1 0 0,0 0 1 0 0,-1 0 0 0 0,3 0 7 0 0,9 0-8 0 0,1 0 0 0 0,0-1 0 0 0,-1-1 0 0 0,1 0 0 0 0,0-1 1 0 0,0-1-1 0 0,-1 0 0 0 0,1-1 0 0 0,-1 0 0 0 0,0-1 0 0 0,0 0 0 0 0,0-2 0 0 0,0 1 0 0 0,-1-1 0 0 0,0-1 0 0 0,0 0 0 0 0,-1-1 0 0 0,0 0 0 0 0,0-1 0 0 0,5-5 8 0 0,10-8 148 0 0,-1 0 0 0 0,-1-2 1 0 0,-1-1-1 0 0,-2 0 0 0 0,0-2 0 0 0,-2 0 0 0 0,-1-1 0 0 0,-1-1 0 0 0,-1-1 0 0 0,-2 0 0 0 0,-1-1 0 0 0,3-14-148 0 0,73-183 145 0 0,-56 89 46 0 0,-32 84 1041 0 0,-1 54-1032 0 0,-39 54 18 0 0,22-12-198 0 0,2 1 0 0 0,2 0 0 0 0,2 1 0 0 0,2 0 1 0 0,1 1-1 0 0,1 18-20 0 0,4-41 0 0 0,-11 273 1 0 0,40-158-303 0 0,-17-121-395 0 0,-7-15 431 0 0,-2 0-36 0 0,0 0-20 0 0,0 0-12 0 0,0 0-69 0 0,-43-40-10996 0 0,37 33 6301 0 0,-1 2-1923 0 0</inkml:trace>
  <inkml:trace contextRef="#ctx0" brushRef="#br0" timeOffset="28242.808">22285 961 13363 0 0,'0'0'1908'0'0,"0"0"-442"0"0,0 0-263 0 0,0 0-7 0 0,0 0 7 0 0,0 0-95 0 0,0 0-161 0 0,0 0-157 0 0,0 0-134 0 0,0 0-120 0 0,0 0-81 0 0,31-1-46 0 0,98-4-22 0 0,257-7 1145 0 0,-273 12-5003 0 0,-96 2-961 0 0,-7-1-2077 0 0,-5-1-4862 0 0</inkml:trace>
  <inkml:trace contextRef="#ctx0" brushRef="#br0" timeOffset="28477.472">23038 1230 8354 0 0,'0'0'2096'0'0,"0"0"-1096"0"0,0 0-103 0 0,0 0-1 0 0,0 0-192 0 0,0 0-288 0 0,0 0-264 0 0,0 0-248 0 0,0 0-320 0 0,0 0-568 0 0,0 0-1105 0 0,0 0-1928 0 0,0 0-2896 0 0</inkml:trace>
  <inkml:trace contextRef="#ctx0" brushRef="#br0" timeOffset="28625.402">22983 899 14075 0 0,'0'0'4313'0'0,"0"0"-3257"0"0,0 0-376 0 0,0 0-160 0 0,0 0-208 0 0,0 0-175 0 0,0 0-137 0 0,0 0-89 0 0,0 0-151 0 0,0 0-224 0 0,0 0-440 0 0,0 0-736 0 0,0 0-1545 0 0,0 0-2704 0 0,63-56-2793 0 0</inkml:trace>
  <inkml:trace contextRef="#ctx0" brushRef="#br0" timeOffset="28975.47">23186 1355 6633 0 0,'0'0'3236'0'0,"0"0"-1472"0"0,0 0-248 0 0,0 0 162 0 0,0 0 25 0 0,0 0-60 0 0,0 0-116 0 0,0 0-122 0 0,0 0-211 0 0,0 0-267 0 0,0 0-220 0 0,0 0-180 0 0,8-10-116 0 0,46-64 202 0 0,43-118 345 0 0,-68 141-905 0 0,-25 81-1140 0 0,-3 149 330 0 0,0-175 776 0 0,0 0 0 0 0,1-1 0 0 0,0 0 0 0 0,0 1 0 0 0,0-1 0 0 0,0 0 0 0 0,0 0 0 0 0,1 0-1 0 0,-1 0 1 0 0,1 0 0 0 0,0 0 0 0 0,0-1 0 0 0,0 1 0 0 0,0-1 0 0 0,0 0 0 0 0,1 0 0 0 0,-1 0 0 0 0,1-1 0 0 0,-1 1 0 0 0,1-1 0 0 0,-1 0 0 0 0,1 0 0 0 0,0 0 0 0 0,0 0 0 0 0,0-1 0 0 0,-1 1 0 0 0,1-1 0 0 0,0 0 0 0 0,0 0 0 0 0,0 0 0 0 0,0-1 0 0 0,0 0 0 0 0,-1 1 0 0 0,1-1 0 0 0,0-1 0 0 0,-1 1 0 0 0,1 0 0 0 0,0-1 0 0 0,-1 0 0 0 0,0 0 0 0 0,1 0 0 0 0,-1 0-19 0 0,94-74 148 0 0,-51 27-2602 0 0,-2 3-7816 0 0,-35 37 4169 0 0,1 2-670 0 0</inkml:trace>
  <inkml:trace contextRef="#ctx0" brushRef="#br0" timeOffset="29460.277">23832 1005 7290 0 0,'0'0'3888'0'0,"0"0"-818"0"0,0 0-593 0 0,0 0-473 0 0,0 0-437 0 0,0 0-352 0 0,0 0-236 0 0,0 0-167 0 0,0 0-138 0 0,0 0-130 0 0,0 0-124 0 0,0 0-103 0 0,-9-3-75 0 0,-30-8-62 0 0,36 10-166 0 0,0 1 0 0 0,1 0 0 0 0,-1 0 1 0 0,0 0-1 0 0,0 1 0 0 0,0-1 0 0 0,1 0 0 0 0,-1 1 0 0 0,0 0 1 0 0,0 0-1 0 0,1 0 0 0 0,-1 0 0 0 0,1 0 0 0 0,-1 1 0 0 0,1-1 1 0 0,-1 1-1 0 0,1-1 0 0 0,0 1 0 0 0,0 0 0 0 0,0 0 0 0 0,0 0 1 0 0,-1 0-15 0 0,-1 2 17 0 0,-6 4-28 0 0,0 1 0 0 0,1 0 0 0 0,0 1-1 0 0,0 0 1 0 0,1 0 0 0 0,1 1 0 0 0,0 0 0 0 0,0 0 0 0 0,1 1-1 0 0,0 0 1 0 0,1 0 0 0 0,0 0 0 0 0,1 1 0 0 0,1 0-1 0 0,0-1 1 0 0,0 1 0 0 0,2 0 0 0 0,-1 9 11 0 0,1-20-6 0 0,1 0 0 0 0,-1 0 0 0 0,1 0 0 0 0,0-1 0 0 0,0 1 0 0 0,0 0 0 0 0,0 0 1 0 0,0 0-1 0 0,0 0 0 0 0,0-1 0 0 0,1 1 0 0 0,-1 0 0 0 0,1 0 0 0 0,-1 0 0 0 0,1-1 0 0 0,-1 1 0 0 0,1 0 0 0 0,0-1 0 0 0,0 1 1 0 0,0-1-1 0 0,0 1 0 0 0,0-1 0 0 0,0 1 0 0 0,1-1 0 0 0,-1 0 0 0 0,0 1 0 0 0,1-1 0 0 0,-1 0 0 0 0,1 0 0 0 0,-1 0 0 0 0,1 0 1 0 0,0 0-1 0 0,-1-1 0 0 0,1 1 0 0 0,0 0 0 0 0,0-1 0 0 0,-1 1 0 0 0,1-1 0 0 0,2 1 6 0 0,9-2 55 0 0,1 0 0 0 0,-1-1 0 0 0,1 0 0 0 0,-1-1 0 0 0,1 0 0 0 0,-1-1 0 0 0,0-1 0 0 0,-1 0 1 0 0,1-1-1 0 0,-1 0 0 0 0,0-1 0 0 0,0 0 0 0 0,-1-1 0 0 0,0 0 0 0 0,2-3-55 0 0,24-14 153 0 0,-10 4-44 0 0,-24 18-93 0 0,-1 0-1 0 0,1 1 1 0 0,0-1 0 0 0,0 0 0 0 0,0 1-1 0 0,0 0 1 0 0,1 0 0 0 0,-1 0 0 0 0,1 0 0 0 0,-1 1-1 0 0,1-1 1 0 0,0 1 0 0 0,-1 0 0 0 0,1 0-1 0 0,0 0 1 0 0,0 0 0 0 0,0 1 0 0 0,0-1 0 0 0,0 1-1 0 0,0 0 1 0 0,-1 0-16 0 0,31 56 151 0 0,-29-24-111 0 0,-1 0 0 0 0,-2 1 0 0 0,-2-1 1 0 0,0 1-1 0 0,-3 0 0 0 0,-1 6-40 0 0,-3 48-26 0 0,-12 62-76 0 0,-15 14-169 0 0,-24-43 55 0 0,54-113 182 0 0,0 0-1 0 0,-1 0 1 0 0,0 0-1 0 0,0-1 1 0 0,-1 0-1 0 0,0 0 0 0 0,0 0 1 0 0,0-1-1 0 0,-1 0 1 0 0,0 0-1 0 0,0 0 1 0 0,0-1-1 0 0,-1 0 0 0 0,1 0 1 0 0,-1-1-1 0 0,0 0 1 0 0,0-1-1 0 0,0 0 1 0 0,0 0-1 0 0,0 0 0 0 0,-1-1 1 0 0,1 0-1 0 0,0-1 1 0 0,-1 0-1 0 0,1 0 1 0 0,-2-1 34 0 0,7-1-22 0 0,-1 1 1 0 0,1-1 0 0 0,-1-1 0 0 0,1 1-1 0 0,0 0 1 0 0,0-1 0 0 0,0 1 0 0 0,0-1 0 0 0,1 0-1 0 0,-1 0 1 0 0,1 0 0 0 0,-1-1 0 0 0,1 1 0 0 0,0 0-1 0 0,0-1 1 0 0,1 0 0 0 0,-1 1 0 0 0,1-1-1 0 0,0 0 1 0 0,0 0 0 0 0,0 0 21 0 0,-5-11-124 0 0,-15-103-2127 0 0,13 46-7750 0 0,4 53-1307 0 0</inkml:trace>
  <inkml:trace contextRef="#ctx0" brushRef="#br0" timeOffset="30179.655">22942 1149 0 0 0,'0'0'1699'0'0,"0"0"100"0"0,0 0-28 0 0,0 0-145 0 0,0 0-157 0 0,0 0-120 0 0,0 0-64 0 0,0 0-30 0 0,0 0-30 0 0,0 0-49 0 0,0 0-113 0 0,0-7 3530 0 0,-10 106-1345 0 0,-24 45-2677 0 0,21-108-438 0 0,1 1-2889 0 0,11-31-472 0 0,1-4-5933 0 0,0-2 44 0 0</inkml:trace>
  <inkml:trace contextRef="#ctx0" brushRef="#br0" timeOffset="33508.956">2341 2765 4105 0 0,'0'0'1672'0'0,"0"0"57"0"0,0 0 99 0 0,0 0-42 0 0,0 0-257 0 0,0 0-270 0 0,0 0-149 0 0,0 0-66 0 0,0 0-46 0 0,30-8-82 0 0,95-29-79 0 0,-44-2 693 0 0,-64 23-1107 0 0,108-101 1177 0 0,-115 105-1538 0 0,1-1-1 0 0,-2-1 1 0 0,1 1 0 0 0,-2-1-1 0 0,0-1 1 0 0,-1 0-1 0 0,0 0 1 0 0,-1 0 0 0 0,-1-1-1 0 0,-1 1 1 0 0,0-1-1 0 0,0 0 1 0 0,-2-1 0 0 0,0 1-1 0 0,-1-8-61 0 0,-1 16 10 0 0,1 7-14 0 0,-1-1 1 0 0,1 0 0 0 0,-1 1-1 0 0,0-1 1 0 0,0 0 0 0 0,0 0 0 0 0,0 0-1 0 0,0 1 1 0 0,0-1 0 0 0,0 0 0 0 0,0 0-1 0 0,-1 1 1 0 0,1-1 0 0 0,-1 0-1 0 0,1 0 1 0 0,-1 1 0 0 0,0-1 0 0 0,0 1-1 0 0,1-1 1 0 0,-1 0 0 0 0,0 1 0 0 0,0 0-1 0 0,-1-1 1 0 0,1 1 0 0 0,0 0 0 0 0,0-1-1 0 0,-1 1 1 0 0,1 0 0 0 0,-1 0-1 0 0,1 0 1 0 0,-1 0 0 0 0,1 0 0 0 0,-2 0 3 0 0,-4 2-46 0 0,0 0 1 0 0,1 0 0 0 0,-1 1 0 0 0,1-1 0 0 0,0 2 0 0 0,0-1 0 0 0,-1 1-1 0 0,1 0 1 0 0,1 0 0 0 0,-1 0 0 0 0,0 1 0 0 0,1 0 0 0 0,0 0-1 0 0,0 0 1 0 0,0 1 0 0 0,0 0 0 0 0,1 0 0 0 0,0 0 0 0 0,0 0 0 0 0,0 1-1 0 0,1 0 1 0 0,-1-1 0 0 0,1 1 0 0 0,1 1 0 0 0,-1-1 0 0 0,1 0-1 0 0,0 0 1 0 0,-1 7 45 0 0,2-9 5 0 0,0 0 1 0 0,0 0-1 0 0,0 0 0 0 0,0 0 0 0 0,1 0 0 0 0,-1 1 0 0 0,1-1 0 0 0,0 0 0 0 0,1 0 1 0 0,-1 1-1 0 0,1-1 0 0 0,-1 0 0 0 0,1 0 0 0 0,0 0 0 0 0,1 0 0 0 0,-1 0 0 0 0,1 0 1 0 0,0 0-1 0 0,0 0 0 0 0,0-1 0 0 0,0 1 0 0 0,1-1 0 0 0,-1 1 0 0 0,1-1 0 0 0,0 0 1 0 0,0 0-1 0 0,0 0 0 0 0,1-1 0 0 0,-1 1 0 0 0,0-1 0 0 0,1 1 0 0 0,0-1 0 0 0,0-1 1 0 0,-1 1-1 0 0,1 0 0 0 0,0-1 0 0 0,0 0 0 0 0,0 1 0 0 0,1-2 0 0 0,-1 1 0 0 0,0 0 1 0 0,0-1-1 0 0,1 0 0 0 0,0 0-5 0 0,22 1 118 0 0,-1 0-1 0 0,1-2 1 0 0,0-1 0 0 0,0-2 0 0 0,-1 0 0 0 0,0-2 0 0 0,0 0-1 0 0,0-2 1 0 0,-1-1 0 0 0,0-1 0 0 0,1-2-118 0 0,-26 12 14 0 0,0 0 0 0 0,0 1 0 0 0,0-1 0 0 0,1 0 0 0 0,-1 1 1 0 0,0-1-1 0 0,0 0 0 0 0,0 1 0 0 0,0-1 0 0 0,0 0 0 0 0,0 1 0 0 0,1-1 0 0 0,-1 0 0 0 0,0 1 0 0 0,0-1 0 0 0,1 0 0 0 0,-1 0 1 0 0,0 0-1 0 0,0 1 0 0 0,1-1 0 0 0,-1 0 0 0 0,0 0 0 0 0,1 0 0 0 0,-1 1 0 0 0,0-1 0 0 0,1 0 0 0 0,-1 0 0 0 0,0 0 1 0 0,1 0-1 0 0,-1 0 0 0 0,0 0 0 0 0,1 0 0 0 0,-1 0 0 0 0,0 0 0 0 0,1 0-14 0 0,-12 14-1 0 0,-5 10 36 0 0,13-21-40 0 0,0 0 1 0 0,0 0-1 0 0,0 0 1 0 0,0 0 0 0 0,1 0-1 0 0,-1 0 1 0 0,1 1 0 0 0,0-1-1 0 0,0 1 1 0 0,0 0 0 0 0,1 0-1 0 0,-1 0 1 0 0,1-1 0 0 0,0 1-1 0 0,0 0 1 0 0,0 1-1 0 0,1-1 1 0 0,-1 0 0 0 0,1 0-1 0 0,0 0 1 0 0,0 0 0 0 0,0 0-1 0 0,1 0 1 0 0,0 1 0 0 0,-1-1-1 0 0,1 0 1 0 0,1 0-1 0 0,-1 0 1 0 0,2 2 4 0 0,69 50-20 0 0,-62-48 42 0 0,0-2-1 0 0,1 0 1 0 0,0 0 0 0 0,0-1-1 0 0,1 0 1 0 0,0-1 0 0 0,-1 0-1 0 0,1-1 1 0 0,1 0 0 0 0,-1-1-1 0 0,0 0 1 0 0,0-1 0 0 0,1 0-1 0 0,-1-1 1 0 0,1-1 0 0 0,0 0-22 0 0,-1-3 64 0 0,0 0 0 0 0,-1 0 0 0 0,0-1 0 0 0,0 0 0 0 0,0-1 0 0 0,-1-1 0 0 0,1 1 0 0 0,-2-2 0 0 0,6-3-64 0 0,6-5 111 0 0,-6 5-36 0 0,-1 0 0 0 0,-1 0 0 0 0,0-2 0 0 0,-1 1 0 0 0,0-2 1 0 0,-1 0-1 0 0,0 0 0 0 0,-1-1 0 0 0,-1 0 0 0 0,-1 0 0 0 0,4-9-75 0 0,-9 19 16 0 0,-1 0 0 0 0,1 0-1 0 0,-1-1 1 0 0,0 1-1 0 0,0-1 1 0 0,-1 1-1 0 0,0-1 1 0 0,0 0-1 0 0,0 0 1 0 0,-1 1-1 0 0,0-1 1 0 0,0 0-1 0 0,0 0 1 0 0,-1-1-16 0 0,-1 5-34 0 0,-1 0 0 0 0,1 0-1 0 0,-1 0 1 0 0,1 1 0 0 0,-1-1 0 0 0,0 1 0 0 0,0-1 0 0 0,0 1-1 0 0,0 0 1 0 0,0 0 0 0 0,0 0 0 0 0,0 1 0 0 0,0-1 0 0 0,0 1-1 0 0,0-1 1 0 0,0 1 0 0 0,0 0 0 0 0,-1 0 0 0 0,1 1-1 0 0,0-1 1 0 0,0 1 0 0 0,0-1 0 0 0,0 1 0 0 0,0 0 0 0 0,0 0-1 0 0,0 0 1 0 0,0 1 0 0 0,0-1 0 0 0,-2 2 34 0 0,-2 1-54 0 0,0 1 0 0 0,1-1 0 0 0,-1 1 0 0 0,1 0 0 0 0,0 1 0 0 0,0 0 0 0 0,1 0 0 0 0,-1 0 0 0 0,1 0 0 0 0,1 1 1 0 0,-1 0-1 0 0,1 0 0 0 0,0 0 0 0 0,1 0 0 0 0,0 1 0 0 0,0 0 0 0 0,0-1 0 0 0,1 1 0 0 0,0 0 0 0 0,1 0 0 0 0,0 0 0 0 0,0 8 54 0 0,1-11-10 0 0,0 0-1 0 0,0 0 0 0 0,1 0 1 0 0,-1 0-1 0 0,1 0 1 0 0,1 0-1 0 0,-1 0 1 0 0,1 0-1 0 0,0-1 0 0 0,0 1 1 0 0,0-1-1 0 0,0 1 1 0 0,1-1-1 0 0,0 0 1 0 0,0 0-1 0 0,0 0 0 0 0,0 0 1 0 0,1 0-1 0 0,-1-1 1 0 0,1 0-1 0 0,0 1 1 0 0,0-1-1 0 0,0-1 0 0 0,1 1 1 0 0,-1-1-1 0 0,2 1 11 0 0,6 3 51 0 0,0 0 0 0 0,0-1 0 0 0,1-1 0 0 0,-1 0 0 0 0,1 0 0 0 0,0-2 0 0 0,0 1 0 0 0,0-2 0 0 0,1 0 0 0 0,-1 0 0 0 0,0-1 0 0 0,0-1 0 0 0,1 0 0 0 0,-1-1 0 0 0,0 0 1 0 0,0-1-1 0 0,0-1 0 0 0,-1 0 0 0 0,1 0 0 0 0,-1-2-51 0 0,166-84 652 0 0,-175 88-651 0 0,0 0 1 0 0,0 0-1 0 0,1 0 0 0 0,-1 0 1 0 0,1 1-1 0 0,0 0 1 0 0,-1 0-1 0 0,1 0 0 0 0,0 0 1 0 0,0 0-1 0 0,0 1 1 0 0,0 0-1 0 0,-1 0 1 0 0,1 0-1 0 0,0 0 0 0 0,3 1-1 0 0,7 54 3 0 0,-14-43 11 0 0,1-6-10 0 0,0 0 0 0 0,0 0-1 0 0,-1 0 1 0 0,0-1 0 0 0,0 1 0 0 0,0 0-1 0 0,-1 0 1 0 0,0 0 0 0 0,0 0-1 0 0,-1-1 1 0 0,1 1 0 0 0,-1-1-1 0 0,0 1 1 0 0,-1-1 0 0 0,1 1-1 0 0,-1-1 1 0 0,0 0 0 0 0,0 0 0 0 0,-1-1-1 0 0,0 1 1 0 0,1-1 0 0 0,-1 1-1 0 0,-1-1 1 0 0,1-1 0 0 0,-4 4-4 0 0,3-5-32 0 0,0 1 0 0 0,0 0 0 0 0,-1-1 0 0 0,1 0 0 0 0,-1-1 0 0 0,1 1 0 0 0,-1-1 0 0 0,0 0 1 0 0,1 0-1 0 0,-1-1 0 0 0,0 1 0 0 0,0-1 0 0 0,0-1 0 0 0,-3 0 32 0 0,7 1-28 0 0,1-1 1 0 0,0 1-1 0 0,0-1 1 0 0,0 1-1 0 0,-1-1 1 0 0,1 0-1 0 0,0 1 1 0 0,0-1-1 0 0,0 0 1 0 0,0 0-1 0 0,0 0 1 0 0,0 0-1 0 0,1 0 1 0 0,-1 0-1 0 0,0 0 0 0 0,0 0 1 0 0,1 0-1 0 0,-1 0 1 0 0,1-1-1 0 0,-1 1 1 0 0,1 0-1 0 0,-1 0 1 0 0,1-1-1 0 0,0 1 1 0 0,-1 0-1 0 0,1 0 1 0 0,0-1-1 0 0,0 1 1 0 0,0 0-1 0 0,0-1 0 0 0,0 1 1 0 0,0 0-1 0 0,1-1 1 0 0,-1 1-1 0 0,0 0 1 0 0,1 0-1 0 0,-1-1 1 0 0,1 1-1 0 0,-1 0 1 0 0,1 0-1 0 0,-1 0 1 0 0,1 0-1 0 0,0 0 1 0 0,0-1-1 0 0,0 1 0 0 0,-1 1 1 0 0,1-1-1 0 0,0 0 1 0 0,0 0-1 0 0,0 0 1 0 0,0 0-1 0 0,1 1 1 0 0,-1-1-1 0 0,0 0 1 0 0,0 1-1 0 0,0-1 1 0 0,1 1-1 0 0,-1-1 1 0 0,0 1-1 0 0,0 0 0 0 0,1 0 1 0 0,-1-1 27 0 0,99 3-307 0 0,-85 2 430 0 0,0-1 0 0 0,0-1 0 0 0,0 0-1 0 0,0-1 1 0 0,0 0 0 0 0,1-1 0 0 0,-1-1-1 0 0,0-1 1 0 0,0 0 0 0 0,0-1 0 0 0,0-1 0 0 0,0 0-1 0 0,-1-1 1 0 0,1 0 0 0 0,6-4-123 0 0,24-15 284 0 0,-1-1-1 0 0,-1-3 1 0 0,-1-1-1 0 0,-1-2 1 0 0,-2-2 0 0 0,-2-1-1 0 0,-1-2 1 0 0,-1-2-1 0 0,5-10-283 0 0,-25 30 25 0 0,-1-1-1 0 0,-1 0 0 0 0,0-1 0 0 0,-2 0 0 0 0,0-1 0 0 0,-1-1 0 0 0,-1 1 0 0 0,-1-2 0 0 0,-1 1 1 0 0,-1-1-1 0 0,-1 0 0 0 0,-1 0 0 0 0,-1-5-24 0 0,-3 2-15 0 0,2 18-5 0 0,-1 0 0 0 0,0 1 0 0 0,-1-1 1 0 0,0 0-1 0 0,0 0 0 0 0,-1 0 0 0 0,0 0 0 0 0,0 1 0 0 0,0-1 0 0 0,-1 0 0 0 0,-1 1 1 0 0,1 0-1 0 0,-1-1 0 0 0,0 1 0 0 0,-1 0 0 0 0,0 0 0 0 0,0 1 0 0 0,0-1 0 0 0,-1 1 1 0 0,0 0-1 0 0,0 0 0 0 0,-6-5 20 0 0,6 10-36 0 0,0 0 1 0 0,0 0-1 0 0,0 0 1 0 0,0 0-1 0 0,-1 1 1 0 0,1 0-1 0 0,0 0 1 0 0,0 1-1 0 0,0-1 1 0 0,-1 1-1 0 0,1 0 1 0 0,0 0-1 0 0,0 1 1 0 0,0-1-1 0 0,0 1 1 0 0,1 0-1 0 0,-1 1 1 0 0,1-1-1 0 0,-1 1 1 0 0,1 0-1 0 0,0 0 1 0 0,0 0-1 0 0,0 1 1 0 0,0-1-1 0 0,0 1 1 0 0,1 0-1 0 0,0 0 1 0 0,0 0-1 0 0,0 1 1 0 0,0-1-1 0 0,0 1 1 0 0,1-1-1 0 0,0 1 1 0 0,-1 3 35 0 0,-6 11-8 0 0,0 0 1 0 0,1 1-1 0 0,1 0 1 0 0,1 0-1 0 0,1 1 1 0 0,0 0-1 0 0,2-1 0 0 0,1 1 1 0 0,0 1-1 0 0,1-1 1 0 0,2 0-1 0 0,1 14 8 0 0,37 101 62 0 0,-22-103-44 0 0,1 0 1 0 0,1-1 0 0 0,2-1 0 0 0,2-1 0 0 0,0 0 0 0 0,2-2 0 0 0,3 1-19 0 0,31 33-52 0 0,-82-76-5232 0 0,-27-16-734 0 0,22 13-1869 0 0,15 13 1178 0 0</inkml:trace>
  <inkml:trace contextRef="#ctx0" brushRef="#br0" timeOffset="33698.911">4102 2294 10898 0 0,'0'0'3046'0'0,"0"0"-1029"0"0,0 0-596 0 0,0 0-64 0 0,0 0 38 0 0,0 0-118 0 0,0 0-225 0 0,0 0-229 0 0,38-9-212 0 0,122-26-139 0 0,-22 12 187 0 0,-112 19-556 0 0,285-39 884 0 0,-104 32-1380 0 0,-196 11 47 0 0,86 1-2826 0 0,-36 5-8155 0 0,-40-2 447 0 0</inkml:trace>
  <inkml:trace contextRef="#ctx0" brushRef="#br0" timeOffset="31630.915">816 2412 5097 0 0,'0'0'1388'0'0,"0"0"-43"0"0,0 0 26 0 0,0 0 125 0 0,0 0 151 0 0,0 0 20 0 0,0 0-153 0 0,0 0-202 0 0,0 0-269 0 0,0 0-295 0 0,0 0-243 0 0,-26-3-175 0 0,-80-6-89 0 0,103 8-226 0 0,1 1-1 0 0,-1 0 1 0 0,1 0 0 0 0,-1 0-1 0 0,1 0 1 0 0,-1 1-1 0 0,0-1 1 0 0,1 1-1 0 0,-1 0 1 0 0,1-1 0 0 0,-1 1-1 0 0,1 0 1 0 0,0 0-1 0 0,-1 1 1 0 0,1-1 0 0 0,0 0-1 0 0,0 1 1 0 0,0-1-1 0 0,0 1 1 0 0,0 0-1 0 0,0 0 1 0 0,0 0 0 0 0,1 0-1 0 0,-1 0 1 0 0,0 2-15 0 0,-6 6 87 0 0,0-5-16 0 0,1 1 0 0 0,0 0 0 0 0,0 0 0 0 0,1 1 1 0 0,-1 0-1 0 0,1 0 0 0 0,1 1 0 0 0,-1 0 0 0 0,1 0 0 0 0,1 0 0 0 0,0 0 0 0 0,0 1 0 0 0,0-1 0 0 0,1 1 0 0 0,1 0 0 0 0,-1 0 0 0 0,1 1 0 0 0,1-1 0 0 0,0 0 0 0 0,0 0 0 0 0,1 1 0 0 0,0 5-71 0 0,3-13 44 0 0,-1 0 0 0 0,1-1 0 0 0,0 1 0 0 0,0-1 0 0 0,0 0 0 0 0,0 0 0 0 0,0 0 0 0 0,0 0 0 0 0,0 0 0 0 0,0-1 0 0 0,0 1 0 0 0,0-1 0 0 0,0 0 0 0 0,0 0 0 0 0,1 0 0 0 0,-1 0 0 0 0,0-1 0 0 0,0 1 1 0 0,0-1-1 0 0,1 0-45 0 0,8-3 106 0 0,-1 0-1 0 0,0-1 0 0 0,0-1 1 0 0,-1 0-1 0 0,1 0 0 0 0,-1-1 1 0 0,-1 0-1 0 0,1 0 0 0 0,-1-1 0 0 0,8-9-104 0 0,152-132 304 0 0,-168 148-309 0 0,0 1 0 0 0,-1-1 0 0 0,1 1 0 0 0,0-1 0 0 0,-1 1 0 0 0,1 0 0 0 0,0-1 0 0 0,0 1 0 0 0,-1 0 0 0 0,1-1 0 0 0,0 1 0 0 0,0 0 0 0 0,0 0 0 0 0,-1 0 0 0 0,1-1 0 0 0,0 1 0 0 0,0 0 0 0 0,0 0-1 0 0,-1 0 1 0 0,1 1 0 0 0,0-1 0 0 0,0 0 0 0 0,0 0 0 0 0,0 0 0 0 0,-1 0 0 0 0,1 1 0 0 0,0-1 0 0 0,0 0 0 0 0,-1 1 0 0 0,1-1 0 0 0,0 1 0 0 0,-1-1 0 0 0,1 1 0 0 0,0-1 0 0 0,-1 1 0 0 0,1-1 0 0 0,-1 1 0 0 0,1 0-1 0 0,-1-1 1 0 0,1 1 0 0 0,-1 0 0 0 0,1-1 0 0 0,-1 1 0 0 0,0 0 0 0 0,1 0 0 0 0,-1 0 0 0 0,0-1 0 0 0,0 1 0 0 0,1 0 5 0 0,12 48 65 0 0,-10-36-40 0 0,4 11 20 0 0,-7-15-32 0 0,1-1 0 0 0,1 1 0 0 0,-1 0-1 0 0,1-1 1 0 0,1 0 0 0 0,0 1 0 0 0,0-1-1 0 0,0 0 1 0 0,1-1 0 0 0,0 1 0 0 0,1-1 0 0 0,0 1-1 0 0,0-1 1 0 0,0-1 0 0 0,1 1 0 0 0,0-1-1 0 0,0 0 1 0 0,1 0 0 0 0,0-1 0 0 0,0 1 0 0 0,0-2-1 0 0,0 1 1 0 0,1-1 0 0 0,0 0 0 0 0,0-1-1 0 0,1 1-12 0 0,2-4 90 0 0,1 0 0 0 0,-1-1-1 0 0,0-1 1 0 0,0 0-1 0 0,0 0 1 0 0,0-1-1 0 0,0 0 1 0 0,-1-1 0 0 0,1 0-1 0 0,-1-1 1 0 0,0 0-1 0 0,0-1 1 0 0,-1 0-1 0 0,1 0 1 0 0,-2-1 0 0 0,1 0-1 0 0,-1-1 1 0 0,0 0-1 0 0,0 0 1 0 0,-1-1-1 0 0,0 0 1 0 0,0 0 0 0 0,1-4-90 0 0,7-4 63 0 0,13-12 0 0 0,-2 0 1 0 0,-1-2 0 0 0,-2 0-1 0 0,0-2 1 0 0,-3 0 0 0 0,0-2 0 0 0,-3 0-1 0 0,-1-1 1 0 0,-1-1 0 0 0,-2 0-1 0 0,-2-1 1 0 0,-1 0 0 0 0,2-28-64 0 0,-9 38 6 0 0,0-6-17 0 0,0 1-1 0 0,-2-1 1 0 0,-2 0-1 0 0,-1 1 1 0 0,-1-1-1 0 0,-4-11 12 0 0,6 46-7 0 0,1-1 0 0 0,0 1 0 0 0,-1-1 0 0 0,1 1 0 0 0,-1-1 0 0 0,1 1-1 0 0,-1-1 1 0 0,1 0 0 0 0,-1 1 0 0 0,1-1 0 0 0,-1 0 0 0 0,1 0 0 0 0,-1 1 0 0 0,1-1 0 0 0,-1 0 0 0 0,0 0 0 0 0,1 0-1 0 0,-1 1 1 0 0,1-1 0 0 0,-1 0 0 0 0,0 0 0 0 0,1 0 0 0 0,-1 0 0 0 0,0 0 0 0 0,1 0 0 0 0,-1-1 0 0 0,1 1 0 0 0,-1 0 0 0 0,0 0-1 0 0,1 0 1 0 0,-1 0 0 0 0,1-1 0 0 0,-1 1 0 0 0,1 0 0 0 0,-1-1 0 0 0,1 1 0 0 0,-1 0 0 0 0,1-1 0 0 0,-1 1 0 0 0,1-1-1 0 0,-1 1 1 0 0,1 0 0 0 0,0-1 0 0 0,-1 1 0 0 0,1-1 0 0 0,0 0 0 0 0,-1 1 0 0 0,1-1 0 0 0,0 1 0 0 0,0-1 0 0 0,-1 1-1 0 0,1-1 1 0 0,0 0 0 0 0,0 1 0 0 0,0-1 0 0 0,0 1 0 0 0,0-1 7 0 0,-13 65-13 0 0,3 1 0 0 0,3 1 1 0 0,3-1-1 0 0,3 1 0 0 0,3 18 13 0 0,0-42 2 0 0,2 0 0 0 0,2 0 0 0 0,2 0-1 0 0,1-1 1 0 0,3 1-2 0 0,41 73-164 0 0,-41-98-1301 0 0,-11-16 723 0 0,-1-1-126 0 0,-8-1-2154 0 0,-23-6-3929 0 0,17 3 706 0 0,0-2-894 0 0</inkml:trace>
  <inkml:trace contextRef="#ctx0" brushRef="#br0" timeOffset="31884.411">1115 2265 14051 0 0,'0'0'2111'0'0,"0"0"-507"0"0,0 0-466 0 0,0 0-176 0 0,0 0-81 0 0,0 0-98 0 0,0 0-107 0 0,0 0-101 0 0,0 0-130 0 0,34-13-118 0 0,109-38-112 0 0,14 16 82 0 0,63 26-1604 0 0,-126 17-9211 0 0,-70-4-1386 0 0</inkml:trace>
  <inkml:trace contextRef="#ctx0" brushRef="#br0" timeOffset="35823.501">429 1779 3161 0 0,'0'0'333'0'0,"0"0"-464"0"0,0 0-367 0 0,0 0-13 0 0,0 0 168 0 0,0 0 280 0 0,0 0 147 0 0,0 0 56 0 0,0 0 27 0 0,0 0 21 0 0,34-7 30 0 0,111-18 10 0 0,255-50 2327 0 0,-66 50 1502 0 0,299 19-4057 0 0,-367 7 1359 0 0,1070 32 268 0 0,-410 26-1163 0 0,323 11 393 0 0,61-48-690 0 0,-46-38-512 0 0,-269-37 127 0 0,120-32 352 0 0,744 41-110 0 0,-441 58 268 0 0,-294 23-84 0 0,-310-19-147 0 0,-29-17 907 0 0,51-37-228 0 0,-500 16-514 0 0,877-43 803 0 0,255 20 344 0 0,15 71-1152 0 0,-135-23-534 0 0,-552-9-2355 0 0,-547 19-2285 0 0,-168-8-628 0 0,-41-3 324 0 0</inkml:trace>
  <inkml:trace contextRef="#ctx0" brushRef="#br0" timeOffset="42114.026">5224 2670 11162 0 0,'0'0'2764'0'0,"0"0"-1749"0"0,0 0-655 0 0,0 0 32 0 0,0 0 145 0 0,0 0 135 0 0,0 0 14 0 0,0 0-125 0 0,0 0-171 0 0,0 0-141 0 0,0 0-48 0 0,0 5 43 0 0,4 26 406 0 0,20-39 2841 0 0,17-45-2819 0 0,-40 52-589 0 0,-1 1 31 0 0,0 0 58 0 0,-7 19 496 0 0,-22 32-371 0 0,58-60-5075 0 0,-15-6 850 0 0,-4 6-1505 0 0,-1-2-5808 0 0</inkml:trace>
  <inkml:trace contextRef="#ctx0" brushRef="#br0" timeOffset="42502.827">5342 2323 11018 0 0,'0'0'2117'0'0,"0"0"-290"0"0,0 0-280 0 0,0 0-180 0 0,0 0-231 0 0,0 0-258 0 0,0 0-172 0 0,0 0-104 0 0,0 0-101 0 0,0 0-133 0 0,0 0-97 0 0,0 0-36 0 0,-9 12-39 0 0,-28 35-28 0 0,28-36-32 0 0,9-11-59 0 0,0 0-38 0 0,0 0-18 0 0,0 0-43 0 0,22-22 59 0 0,30-57 490 0 0,-38 63-122 0 0,-14 16-210 0 0,0 0 5 0 0,0 0-33 0 0,-8 8-274 0 0,-25 23-1640 0 0,19-16-4058 0 0,14-14-1106 0 0,0-1-3238 0 0</inkml:trace>
</inkml:ink>
</file>

<file path=ppt/ink/ink8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3777 0 0,'0'0'2071'0'0,"0"0"-75"0"0,0 0-34 0 0,0 0-12 0 0,0 0-139 0 0,0 0-280 0 0,0 0-291 0 0,0 0-237 0 0,0 0-153 0 0,0 0-112 0 0,0 0-32 0 0,0 0-21 0 0,0 0-47 0 0,0 0-19 0 0,22 0 2041 0 0,111 0 255 0 0,93-25-1676 0 0,1 14-771 0 0,-226 11-461 0 0,-1 0 1 0 0,0 0-18 0 0,0 0-45 0 0,0 0-68 0 0,0 0-62 0 0,0 0-98 0 0,0 0-118 0 0,-22 0-12785 0 0,17 3 6617 0 0,-1 1-1493 0 0</inkml:trace>
</inkml:ink>
</file>

<file path=ppt/ink/ink8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12467 0 0,'0'0'4126'0'0,"0"0"-2410"0"0,0 0-809 0 0,0 0 88 0 0,0 0 199 0 0,0 0 73 0 0,0 0-134 0 0,0 0-185 0 0,0 0-169 0 0,0 0-145 0 0,32 1-104 0 0,102 3-79 0 0,-4-9 533 0 0,164 5-1390 0 0,-244-7-3034 0 0,-20-4-4233 0 0,-21 7-1385 0 0</inkml:trace>
</inkml:ink>
</file>

<file path=ppt/ink/ink8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5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9 339 4881 0 0,'0'0'1952'0'0,"0"0"-399"0"0,0 0-148 0 0,0 0 60 0 0,0 0 100 0 0,0 0 17 0 0,0 0-92 0 0,0 0-191 0 0,0 0-280 0 0,0 0-253 0 0,0 0-201 0 0,-2-11-129 0 0,-5-33-42 0 0,7 41-338 0 0,0 1-1 0 0,1-1 0 0 0,-1 0 0 0 0,1 0 0 0 0,-1 0 1 0 0,1 1-1 0 0,0-1 0 0 0,0 0 0 0 0,0 1 0 0 0,0-1 1 0 0,1 1-1 0 0,-1-1 0 0 0,1 1 0 0 0,-1 0 0 0 0,1 0 1 0 0,0-1-1 0 0,0 1 0 0 0,0 0 0 0 0,0 0 0 0 0,0 1 1 0 0,0-1-1 0 0,1 0-55 0 0,10-10 423 0 0,1-2-205 0 0,1 1 1 0 0,0 0-1 0 0,1 1 0 0 0,0 1 0 0 0,1 1 1 0 0,0 0-1 0 0,1 1 0 0 0,0 1 0 0 0,7-2-218 0 0,101 3 577 0 0,-118 10-534 0 0,0 0 0 0 0,0 0 0 0 0,-1 1 1 0 0,0 0-1 0 0,1 0 0 0 0,-1 1 0 0 0,-1-1 1 0 0,1 2-1 0 0,-1-1 0 0 0,0 1 0 0 0,0 0 1 0 0,-1 0-1 0 0,1 0 0 0 0,2 6-43 0 0,33 95 654 0 0,-38-57-562 0 0,-3 0 0 0 0,-2-1 1 0 0,-2 1-1 0 0,-2-1 1 0 0,-2 1-1 0 0,-3-2 0 0 0,-1 0 1 0 0,-3 0-1 0 0,-2-1 1 0 0,-4 4-93 0 0,-15 57 74 0 0,-34 59 77 0 0,45-110-38 0 0,25-57-79 0 0,0 0 24 0 0,0 0 40 0 0,0 0 45 0 0,0-19 563 0 0,26-88-411 0 0,23-29-290 0 0,27-14 1 0 0,-29 59-16 0 0,5 2 0 0 0,34-43 10 0 0,7 33-88 0 0,-93 98 80 0 0,1 0 1 0 0,0 0-1 0 0,0 0 1 0 0,0 0-1 0 0,0 1 1 0 0,0-1 0 0 0,0 0-1 0 0,0 1 1 0 0,0-1-1 0 0,0 0 1 0 0,0 1-1 0 0,1 0 1 0 0,-1-1-1 0 0,0 1 1 0 0,0 0-1 0 0,0-1 1 0 0,1 1-1 0 0,-1 0 1 0 0,0 0 0 0 0,0 0-1 0 0,0 0 1 0 0,1 0-1 0 0,-1 0 1 0 0,0 0-1 0 0,0 1 1 0 0,1-1-1 0 0,-1 0 1 0 0,0 1-1 0 0,0-1 1 0 0,0 1-1 0 0,0-1 1 0 0,0 1 0 0 0,0 0-1 0 0,0-1 1 0 0,0 1-1 0 0,0 0 1 0 0,0 0-1 0 0,0 0 1 0 0,0 0-1 0 0,0-1 1 0 0,-1 1-1 0 0,1 0 1 0 0,0 0 0 0 0,-1 1-1 0 0,1-1 1 0 0,0 0-1 0 0,-1 0 1 0 0,0 0-1 0 0,1 1 8 0 0,12 61 84 0 0,-13-44-54 0 0,1 7-10 0 0,-1 1 1 0 0,-1-1-1 0 0,-2 0 0 0 0,0 0 1 0 0,-2 0-1 0 0,-1 0 0 0 0,-2 6-20 0 0,-20 71 39 0 0,-14 37-11 0 0,33-63-239 0 0,9-76 154 0 0,0-1 4 0 0,0 0 7 0 0,9-16-96 0 0,137-201 202 0 0,45-61-123 0 0,-75 146-9 0 0,-116 132 67 0 0,0-1-1 0 0,0 1 1 0 0,0-1 0 0 0,0 1 0 0 0,1-1-1 0 0,-1 1 1 0 0,0 0 0 0 0,0-1-1 0 0,0 1 1 0 0,1 0 0 0 0,-1-1 0 0 0,0 1-1 0 0,1 0 1 0 0,-1-1 0 0 0,0 1-1 0 0,1 0 1 0 0,-1-1 0 0 0,0 1 0 0 0,1 0-1 0 0,-1 0 1 0 0,0 0 0 0 0,1-1-1 0 0,-1 1 1 0 0,1 0 0 0 0,-1 0 0 0 0,0 0-1 0 0,1 0 1 0 0,-1 0 0 0 0,1 0-1 0 0,-1 0 1 0 0,1 0 0 0 0,-1 0 0 0 0,0 0-1 0 0,1 0 1 0 0,-1 0 0 0 0,1 0 0 0 0,-1 0-1 0 0,1 0 1 0 0,-1 0 0 0 0,0 0-1 0 0,1 1 1 0 0,-1-1 0 0 0,1 0 0 0 0,-1 0-1 0 0,0 0 1 0 0,1 1 0 0 0,-1-1-1 0 0,0 0 1 0 0,1 1 0 0 0,-1-1 0 0 0,0 0-1 0 0,1 1 1 0 0,-1-1 0 0 0,0 0-1 0 0,0 1 1 0 0,0-1 0 0 0,1 0 0 0 0,-1 1-1 0 0,0-1 1 0 0,0 1 0 0 0,0-1-1 0 0,0 0 1 0 0,0 1 0 0 0,1-1 0 0 0,-1 1-1 0 0,0-1 1 0 0,0 1 0 0 0,0-1 0 0 0,0 0-1 0 0,0 1 6 0 0,-2 37-12 0 0,2-32 49 0 0,-51 251 215 0 0,11-28-114 0 0,35-108-132 0 0,8-112-686 0 0,13-24-7538 0 0,-8 6 7806 0 0,51-63-14540 0 0,-45 60 11481 0 0</inkml:trace>
  <inkml:trace contextRef="#ctx0" brushRef="#br0" timeOffset="628.631">1626 471 2345 0 0,'0'0'2936'0'0,"0"0"-470"0"0,0 0-191 0 0,0 0-4 0 0,0 0-129 0 0,0 0-152 0 0,0 0-168 0 0,0 0-227 0 0,0 0-283 0 0,0 0-276 0 0,0 0-300 0 0,0 0-228 0 0,-5 3-134 0 0,-22 13-98 0 0,1 2 0 0 0,1 0 0 0 0,0 2 0 0 0,2 1 0 0 0,0 1 0 0 0,-10 14-276 0 0,10-9 27 0 0,2 1-1 0 0,1 1 1 0 0,2 1 0 0 0,0 0-1 0 0,-12 33-26 0 0,25-50-31 0 0,-1 1 0 0 0,2 0 0 0 0,0 0-1 0 0,0 0 1 0 0,1 0 0 0 0,1 1 0 0 0,1-1-1 0 0,0 1 1 0 0,1 1 31 0 0,1-14-4 0 0,0 0-1 0 0,0 0 1 0 0,1-1 0 0 0,-1 1-1 0 0,1 0 1 0 0,0 0 0 0 0,-1-1-1 0 0,1 1 1 0 0,0-1 0 0 0,0 1-1 0 0,0-1 1 0 0,0 0 0 0 0,0 0-1 0 0,0 0 1 0 0,1 0-1 0 0,-1 0 1 0 0,0 0 0 0 0,1-1-1 0 0,-1 1 1 0 0,0-1 0 0 0,1 1-1 0 0,-1-1 1 0 0,0 0 0 0 0,1 0-1 0 0,-1 0 1 0 0,0 0 0 0 0,1-1-1 0 0,-1 1 1 0 0,1 0 0 0 0,-1-1-1 0 0,0 0 1 0 0,0 0-1 0 0,1 0 1 0 0,-1 0 0 0 0,0 0-1 0 0,0 0 1 0 0,0 0 0 0 0,0-1 4 0 0,121-115 813 0 0,-97 86-693 0 0,166-186 560 0 0,-164 183-525 0 0,-19 60-222 0 0,12 114 325 0 0,-14 345-121 0 0,-7-456-103 0 0,-2-1-1 0 0,-1 1 1 0 0,-2-1-1 0 0,0 0 1 0 0,-2 0-1 0 0,-1-1 1 0 0,-1 0-1 0 0,-2 0 1 0 0,0-1-1 0 0,-2 0 1 0 0,-1-1-1 0 0,0-1 1 0 0,-2 0-1 0 0,-1-1 1 0 0,-13 13-34 0 0,-68 66 99 0 0,83-91-66 0 0,10-7-13 0 0,0 0-1 0 0,0 0 1 0 0,-1 0-1 0 0,1-1 1 0 0,-1 0 0 0 0,0 0-1 0 0,0 0 1 0 0,0-1-1 0 0,0 0 1 0 0,0 0-1 0 0,-1-1 1 0 0,1 0 0 0 0,-5 1-20 0 0,8-4 0 0 0,1 1 0 0 0,-1-1 0 0 0,0 0 1 0 0,1 0-1 0 0,0-1 0 0 0,-1 1 1 0 0,1 0-1 0 0,0-1 0 0 0,0 1 0 0 0,0-1 1 0 0,1 0-1 0 0,-1 1 0 0 0,0-1 0 0 0,1 0 1 0 0,0 0-1 0 0,0 0 0 0 0,0 0 0 0 0,0 0 1 0 0,0-1-1 0 0,1 1 0 0 0,-1 0 1 0 0,1 0-1 0 0,0 0 0 0 0,0-1 0 0 0,0 1 1 0 0,0 0-1 0 0,1-2 0 0 0,-1 5-1 0 0,-1-22-22 0 0,1 0 0 0 0,0 0 0 0 0,2 0 0 0 0,1 0 0 0 0,0 0 0 0 0,2 1 0 0 0,0-1-1 0 0,1 1 1 0 0,3-3 23 0 0,14-30-545 0 0,2 2 0 0 0,3 0 1 0 0,1 2-1 0 0,3 1 0 0 0,16-17 545 0 0,2 0-3660 0 0,-17 23-5564 0 0,-27 34 5900 0 0,5-3-5679 0 0</inkml:trace>
  <inkml:trace contextRef="#ctx0" brushRef="#br0" timeOffset="1187.29">2150 0 16564 0 0,'0'0'1817'0'0,"0"0"-310"0"0,0 0-189 0 0,0 0-89 0 0,0 0-174 0 0,0 0-202 0 0,0 0-187 0 0,0 0-164 0 0,0 0-143 0 0,0 0-133 0 0,0 0-80 0 0,0 0-26 0 0,0 0 13 0 0,-8 12 14 0 0,-26 39 22 0 0,7 37 353 0 0,22-54-404 0 0,-42 227 198 0 0,20-1-238 0 0,12 80-142 0 0,54-351 80 0 0,77-78 130 0 0,-13 2-147 0 0,-4 17 24 0 0,-97 70-24 0 0,-1 0 0 0 0,0 1 1 0 0,1-1-1 0 0,-1 1 1 0 0,0-1-1 0 0,1 1 1 0 0,-1 0-1 0 0,0 0 0 0 0,0 0 1 0 0,0-1-1 0 0,1 1 1 0 0,-1 0-1 0 0,0 0 1 0 0,0 0-1 0 0,0 1 0 0 0,-1-1 1 0 0,1 0-1 0 0,0 0 1 0 0,0 0-1 0 0,-1 1 0 0 0,1-1 1 0 0,-1 0-1 0 0,1 1 1 0 0,-1-1-1 0 0,1 1 1 0 0,-1-1-1 0 0,0 0 0 0 0,0 1 1 0 0,1-1-1 0 0,-1 2 1 0 0,7 232 252 0 0,-6-147-450 0 0,9-74-3093 0 0,3-13-5808 0 0,-11-1 6232 0 0,2 0-8709 0 0</inkml:trace>
</inkml:ink>
</file>

<file path=ppt/ink/ink8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1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49 829 12371 0 0,'0'0'1377'0'0,"0"0"-361"0"0,0 0-126 0 0,0 0 57 0 0,0 0 2 0 0,0 0-38 0 0,0 0-88 0 0,0 0-128 0 0,0 0-106 0 0,0 0-68 0 0,0 0-32 0 0,0 0-22 0 0,34-13-50 0 0,105-39-91 0 0,-72 40 16 0 0,-64 13-320 0 0,0 0 0 0 0,0 0 0 0 0,0 1 0 0 0,0-1 0 0 0,0 1 0 0 0,0 0-1 0 0,-1 0 1 0 0,1 0 0 0 0,-1 0 0 0 0,1 0 0 0 0,-1 0 0 0 0,0 1 0 0 0,0-1-1 0 0,0 1 1 0 0,0-1 0 0 0,0 1 0 0 0,-1 0 0 0 0,1 0 0 0 0,-1 0 0 0 0,1 0 0 0 0,-1 0-1 0 0,0 0 1 0 0,-1 0 0 0 0,1 0 0 0 0,0 0 0 0 0,-1 0 0 0 0,0 1 0 0 0,1-1 0 0 0,-1 0-1 0 0,-1 0 1 0 0,1 1 0 0 0,0-1 0 0 0,-1 0 0 0 0,0 0 0 0 0,1 0 0 0 0,-1 0-1 0 0,-1 0 1 0 0,1 0 0 0 0,0 0 0 0 0,-2 3-22 0 0,-114 148 494 0 0,76-106-428 0 0,-51 62 274 0 0,65-65 156 0 0,25-33-347 0 0,2-10-125 0 0,-1-1-1 0 0,0 1 1 0 0,1-1-1 0 0,-1 1 1 0 0,1 0-1 0 0,-1-1 1 0 0,1 1-1 0 0,0 0 1 0 0,-1-1-1 0 0,1 1 1 0 0,0 0-1 0 0,0-1 1 0 0,1 1-1 0 0,-1 0 1 0 0,0-1-1 0 0,0 1 1 0 0,1 0-1 0 0,-1-1 1 0 0,1 1-1 0 0,-1-1 1 0 0,1 1-1 0 0,0 0 1 0 0,0-1-1 0 0,0 0 1 0 0,0 1-1 0 0,0-1 1 0 0,0 0-1 0 0,0 1 1 0 0,0-1-1 0 0,0 0 1 0 0,0 0-1 0 0,1 0 1 0 0,-1 0-1 0 0,1 0 1 0 0,-1 0-1 0 0,1 0 1 0 0,-1 0-1 0 0,1-1 1 0 0,-1 1-1 0 0,1-1 1 0 0,0 1-24 0 0,10 1 119 0 0,1-1 0 0 0,-1 0 1 0 0,1 0-1 0 0,-1-1 0 0 0,1-1 1 0 0,0 0-1 0 0,-1-1 0 0 0,0 0 1 0 0,1-1-1 0 0,-1 0 0 0 0,8-4-119 0 0,22-4 173 0 0,50-22 7 0 0,-84 23-2541 0 0,-10 6-2671 0 0,1-1-4410 0 0,1 2-1902 0 0</inkml:trace>
  <inkml:trace contextRef="#ctx0" brushRef="#br0" timeOffset="-870.016">274 0 7394 0 0,'0'0'1843'0'0,"0"0"-39"0"0,0 0-70 0 0,0 0 5 0 0,0 0-10 0 0,0 0-196 0 0,0 0-266 0 0,0 0-298 0 0,0 0-309 0 0,0 0-230 0 0,0 0-162 0 0,0 0-35 0 0,0 0 31 0 0,-1 9 42 0 0,6 233 1261 0 0,9-107-1335 0 0,-8-105-332 0 0,-4-9-517 0 0,-3-10-1094 0 0,5-1-3690 0 0,-4-8 3467 0 0,0-1-1600 0 0,0-1-3294 0 0,0 0 2981 0 0</inkml:trace>
  <inkml:trace contextRef="#ctx0" brushRef="#br0" timeOffset="-619.828">1 490 7954 0 0,'0'0'2554'0'0,"0"0"-879"0"0,0 0-548 0 0,0 0-122 0 0,0 0 59 0 0,0 0 49 0 0,0 0 7 0 0,0 0-20 0 0,0 0-106 0 0,0 0-150 0 0,0 0-129 0 0,0 0-81 0 0,26 7-64 0 0,82 20-89 0 0,-11-25 213 0 0,8-21-245 0 0,2 0-790 0 0,-33 14-2955 0 0,-62 9-278 0 0,-10 10-6134 0 0,-2-10 2534 0 0</inkml:trace>
  <inkml:trace contextRef="#ctx0" brushRef="#br0" timeOffset="1510.176">1060 354 4985 0 0,'0'0'1270'0'0,"0"0"-34"0"0,0 0 91 0 0,0 0 319 0 0,0 0 261 0 0,0 0-54 0 0,0 0-248 0 0,0 0-358 0 0,0 0-360 0 0,0 0-261 0 0,0 0-180 0 0,0 0-105 0 0,0 0-15 0 0,3-1 76 0 0,-1 4-314 0 0,-1-1 0 0 0,1 1 0 0 0,0 0 0 0 0,-1 0 0 0 0,1 0 0 0 0,-1 0 0 0 0,0 0-1 0 0,0 0 1 0 0,0 0 0 0 0,0 0 0 0 0,0 0 0 0 0,-1 0 0 0 0,0 0 0 0 0,1 1 0 0 0,-1-1 0 0 0,0 0 0 0 0,-1 0-1 0 0,1 0 1 0 0,0 1 0 0 0,-1-1 0 0 0,0 0 0 0 0,-1 2-88 0 0,2 13 163 0 0,-2 281 1101 0 0,0 1-831 0 0,-6-234-526 0 0,-7-54-3187 0 0,1-23-5809 0 0,11 4 3785 0 0,-1 3-828 0 0</inkml:trace>
  <inkml:trace contextRef="#ctx0" brushRef="#br0" timeOffset="1860.945">676 380 6001 0 0,'0'0'1727'0'0,"0"0"-142"0"0,0 0-68 0 0,0 0 8 0 0,0 0-16 0 0,0 0-116 0 0,0 0-245 0 0,0 0-304 0 0,0 0-239 0 0,0 0-94 0 0,0 0 13 0 0,0 0 97 0 0,0 0 53 0 0,14-3-12 0 0,46-5-47 0 0,-1 18 395 0 0,37 4-126 0 0,1-4 0 0 0,1-5 0 0 0,32-4-884 0 0,40-19 56 0 0,-130 18-2980 0 0,-42 15-1066 0 0,-29 24-7775 0 0,20-27 5265 0 0</inkml:trace>
  <inkml:trace contextRef="#ctx0" brushRef="#br0" timeOffset="2167.089">673 1168 10042 0 0,'0'0'2530'0'0,"0"0"-1390"0"0,0 0-488 0 0,0 0 209 0 0,0 0 324 0 0,0 0 175 0 0,0 0-45 0 0,0 0-197 0 0,0 0-195 0 0,0 0-142 0 0,0 0-95 0 0,0 0-38 0 0,27 4-23 0 0,89 16-28 0 0,3-16 715 0 0,61-29-293 0 0,6-12-2005 0 0,-185 37 651 0 0,50-14-2365 0 0,-35 7-2045 0 0,-4-1-5187 0 0,-8 4 1836 0 0</inkml:trace>
  <inkml:trace contextRef="#ctx0" brushRef="#br0" timeOffset="2616.042">632 155 7050 0 0,'0'0'1731'0'0,"0"0"-8"0"0,0 0 49 0 0,0 0-20 0 0,0 0-211 0 0,0 0-329 0 0,0 0-321 0 0,0 0-252 0 0,0 0-110 0 0,0 0 79 0 0,0 0 123 0 0,0 0 121 0 0,0 0 46 0 0,13 6-89 0 0,82 24 543 0 0,0-29-165 0 0,1-4-1 0 0,92-16-1186 0 0,-172 17-272 0 0,105-3-805 0 0,-83 13-2523 0 0,-1 9-3656 0 0,-22-9 806 0 0,-6-1-1358 0 0</inkml:trace>
  <inkml:trace contextRef="#ctx0" brushRef="#br0" timeOffset="3611.021">1355 1149 5049 0 0,'0'0'1008'0'0,"0"0"-314"0"0,0 0 131 0 0,0 0 376 0 0,0 0 296 0 0,0 0 68 0 0,0 0-106 0 0,0 0-177 0 0,0 0-123 0 0,0 0-29 0 0,0 0-23 0 0,0 0 9 0 0,0 0-6 0 0,15 8-66 0 0,44 23-117 0 0,-58-30-880 0 0,0-1 0 0 0,1 1 0 0 0,-1-1 0 0 0,1 1 0 0 0,-1-1 0 0 0,1 1 0 0 0,-1-1 0 0 0,1 0 0 0 0,-1 0 0 0 0,1 0 0 0 0,0 0 0 0 0,-1 0 0 0 0,1 0 0 0 0,-1 0 0 0 0,1 0 0 0 0,-1-1 0 0 0,1 1 0 0 0,-1-1 0 0 0,1 1 0 0 0,-1-1 0 0 0,1 1 0 0 0,-1-1 0 0 0,0 0 1 0 0,1 0-1 0 0,-1 1 0 0 0,0-1 0 0 0,0 0 0 0 0,1 0 0 0 0,0-2-47 0 0,1 0 140 0 0,117-90 1876 0 0,-20-11-1391 0 0,-80 79-572 0 0,-1 0 0 0 0,-1-1 0 0 0,-2 0 0 0 0,0-2 0 0 0,-2 0 1 0 0,-1-1-1 0 0,5-17-53 0 0,-10-29-100 0 0,-10 73 38 0 0,0 1 0 0 0,-1 0 1 0 0,1 0-1 0 0,-1 0 1 0 0,1 0-1 0 0,-1 0 0 0 0,1 0 1 0 0,-1 1-1 0 0,0-1 0 0 0,1 1 1 0 0,-1 0-1 0 0,0 0 1 0 0,1 0-1 0 0,-1 0 0 0 0,0 0 1 0 0,1 1-1 0 0,-1-1 0 0 0,0 1 1 0 0,-1 0 61 0 0,-6 5-101 0 0,0 0 1 0 0,1 1 0 0 0,-1 0-1 0 0,2 1 1 0 0,-1 0 0 0 0,1 0-1 0 0,0 1 1 0 0,1 0 0 0 0,-6 8 100 0 0,10-12-23 0 0,-8 8 2 0 0,1 0 1 0 0,0 1-1 0 0,1 0 0 0 0,1 0 0 0 0,0 1 0 0 0,1 0 0 0 0,1 1 1 0 0,0-1-1 0 0,1 1 0 0 0,0 0 0 0 0,2 0 0 0 0,0 1 1 0 0,-1 14 20 0 0,5-27 4 0 0,-1 1 0 0 0,1 0 0 0 0,0-1 1 0 0,0 1-1 0 0,1-1 0 0 0,-1 1 1 0 0,1-1-1 0 0,0 0 0 0 0,0 0 0 0 0,0 0 1 0 0,1 0-1 0 0,0 0 0 0 0,-1 0 1 0 0,1 0-1 0 0,0-1 0 0 0,1 0 0 0 0,-1 1 1 0 0,1-1-1 0 0,-1-1 0 0 0,1 1 1 0 0,0 0-1 0 0,0-1 0 0 0,0 0 0 0 0,4 2-4 0 0,110 27 362 0 0,-93-33-253 0 0,0-2-1 0 0,0 0 1 0 0,-1-2 0 0 0,1-1 0 0 0,-1-1 0 0 0,-1-1 0 0 0,0-1 0 0 0,0-1 0 0 0,-1-1 0 0 0,0-1 0 0 0,-1-1 0 0 0,0 0-1 0 0,-1-2 1 0 0,-1 0 0 0 0,1-3-109 0 0,-6 8 19 0 0,0 0-1 0 0,-1 0 0 0 0,0-1 0 0 0,-1-1 1 0 0,0 0-1 0 0,-1-1 0 0 0,0 0 0 0 0,-1-1 1 0 0,-1 0-1 0 0,-1 0 0 0 0,0-1 0 0 0,-1 0 1 0 0,4-14-19 0 0,-9 28-12 0 0,-2 1-1 0 0,1-1 1 0 0,0 0 0 0 0,0 0 0 0 0,-1 0 0 0 0,1 0 0 0 0,-1 0 0 0 0,1 0 0 0 0,-1 1 0 0 0,0-1-1 0 0,0 0 1 0 0,1 0 0 0 0,-2 0 0 0 0,1 0 0 0 0,0 0 0 0 0,0 0 0 0 0,-1 0 0 0 0,1 0 0 0 0,-1 0-1 0 0,1 0 1 0 0,-1 0 0 0 0,0 0 0 0 0,0 1 0 0 0,0-1 0 0 0,0 0 0 0 0,0 0 0 0 0,0 1 0 0 0,0-1-1 0 0,-1 1 1 0 0,1-1 0 0 0,0 1 0 0 0,-1 0 0 0 0,1-1 0 0 0,-1 1 0 0 0,0 0 0 0 0,1 0-1 0 0,-1 0 1 0 0,0 0 0 0 0,0 1 0 0 0,0-1 0 0 0,0 0 0 0 0,1 1 0 0 0,-1-1 0 0 0,0 1 0 0 0,0 0-1 0 0,0-1 1 0 0,0 1 0 0 0,-1 0 12 0 0,-7 2-64 0 0,1 1 1 0 0,0 0-1 0 0,0 1 0 0 0,0 0 0 0 0,1 0 0 0 0,-1 1 1 0 0,1 0-1 0 0,0 0 0 0 0,0 1 0 0 0,1 0 1 0 0,0 0-1 0 0,0 1 0 0 0,0-1 0 0 0,-2 6 64 0 0,-15 10-55 0 0,8-7 3 0 0,0 1 0 0 0,1 1-1 0 0,1 1 1 0 0,1 0 0 0 0,0 1 0 0 0,1 0 0 0 0,-3 9 52 0 0,13-24-15 0 0,-1-1 0 0 0,1 1 0 0 0,0 0 0 0 0,1 0 0 0 0,-1 0 0 0 0,1 1 0 0 0,-1-1 1 0 0,1 0-1 0 0,0 0 0 0 0,1 1 0 0 0,-1-1 0 0 0,1 0 0 0 0,0 1 0 0 0,0-1 1 0 0,0 1-1 0 0,1-1 0 0 0,0 0 0 0 0,-1 1 0 0 0,2-1 0 0 0,-1 0 0 0 0,0 0 0 0 0,1 1 1 0 0,0-1-1 0 0,0-1 0 0 0,0 1 0 0 0,0 0 0 0 0,0 0 0 0 0,1-1 0 0 0,0 1 0 0 0,0-1 1 0 0,0 0-1 0 0,0 0 0 0 0,2 2 15 0 0,5-1 37 0 0,1 0-1 0 0,-1 0 1 0 0,1-1 0 0 0,-1 0-1 0 0,1-1 1 0 0,0 0 0 0 0,0-1-1 0 0,0 0 1 0 0,0-1 0 0 0,0 0 0 0 0,0 0-1 0 0,0-1 1 0 0,0-1 0 0 0,0 0-1 0 0,0-1 1 0 0,0 0 0 0 0,-1 0 0 0 0,1-1-1 0 0,1-1-36 0 0,27-13 217 0 0,0-1 0 0 0,-2-2 0 0 0,0-2 1 0 0,9-8-218 0 0,-24 15 76 0 0,0-1 0 0 0,-1 0 0 0 0,-1-2 0 0 0,0 0 1 0 0,-2-1-1 0 0,14-20-76 0 0,-26 31-7 0 0,0 0 0 0 0,-1-1 1 0 0,0 0-1 0 0,-1-1 0 0 0,0 1 0 0 0,0-1 0 0 0,-1 1 1 0 0,-1-1-1 0 0,1 0 0 0 0,-2 0 0 0 0,0 0 1 0 0,0-3 6 0 0,-2 12-25 0 0,0 1 0 0 0,-1 0 1 0 0,1-1-1 0 0,0 1 0 0 0,0 0 1 0 0,-1 0-1 0 0,1 0 0 0 0,-1 0 1 0 0,1 0-1 0 0,-1 0 0 0 0,0 1 1 0 0,1-1-1 0 0,-1 0 0 0 0,0 1 1 0 0,1-1-1 0 0,-1 1 0 0 0,0 0 0 0 0,0 0 1 0 0,1-1-1 0 0,-1 1 0 0 0,0 0 1 0 0,0 1-1 0 0,0-1 0 0 0,1 0 1 0 0,-1 0-1 0 0,0 1 0 0 0,0-1 1 0 0,1 1-1 0 0,-1-1 0 0 0,0 1 1 0 0,1 0-1 0 0,-1 0 0 0 0,1 0 1 0 0,-1 0-1 0 0,1 0 0 0 0,-1 0 1 0 0,1 0-1 0 0,-1 1 25 0 0,-16 12-44 0 0,1 1-1 0 0,1 1 1 0 0,0 0-1 0 0,1 1 1 0 0,1 1-1 0 0,1 0 1 0 0,0 1-1 0 0,2 0 1 0 0,0 1-1 0 0,1 0 1 0 0,1 1-1 0 0,0 0 1 0 0,2 0-1 0 0,-2 14 45 0 0,7-30-14 0 0,0 0 0 0 0,0 0 0 0 0,1 0 0 0 0,-1 0 0 0 0,2 0-1 0 0,-1 0 1 0 0,0 1 0 0 0,1-1 0 0 0,0 0 0 0 0,0 1 0 0 0,1-1 0 0 0,-1 0-1 0 0,1 0 1 0 0,0 1 0 0 0,1-1 0 0 0,-1 0 0 0 0,1 0 0 0 0,0 0 0 0 0,0-1 0 0 0,1 1-1 0 0,-1 0 1 0 0,1-1 0 0 0,0 1 0 0 0,0-1 0 0 0,1 0 0 0 0,-1 0 0 0 0,1 0-1 0 0,0-1 1 0 0,0 1 0 0 0,0-1 0 0 0,1 0 0 0 0,-1 0 0 0 0,1 0 0 0 0,-1-1-1 0 0,6 2 15 0 0,-1-1-89 0 0,-1 0 0 0 0,1-1 0 0 0,0 0-1 0 0,0-1 1 0 0,0 0 0 0 0,0 0 0 0 0,1-1-1 0 0,-1 0 1 0 0,0-1 0 0 0,0 0 0 0 0,0 0-1 0 0,0-1 1 0 0,0 0 0 0 0,0-1 0 0 0,0 0 89 0 0,33-20-3657 0 0,-8-12-3954 0 0,-26 24 2096 0 0,0 3-422 0 0</inkml:trace>
  <inkml:trace contextRef="#ctx0" brushRef="#br0" timeOffset="3964.179">2695 398 13195 0 0,'0'0'1994'0'0,"0"0"-415"0"0,0 0-259 0 0,0 0-149 0 0,0 0-180 0 0,0 0-167 0 0,0 0-145 0 0,0 0-81 0 0,0 0-44 0 0,0 0-61 0 0,0 0-41 0 0,0 0-19 0 0,27-15-17 0 0,82-45-23 0 0,-100 54-295 0 0,-1 1-1 0 0,1 0 1 0 0,0 1 0 0 0,0 0-1 0 0,0 0 1 0 0,1 1 0 0 0,-1 0-1 0 0,1 0 1 0 0,0 1-1 0 0,9 0-97 0 0,-9 1 14 0 0,-9 0-16 0 0,0 1 0 0 0,0-1 1 0 0,0 0-1 0 0,0 1 0 0 0,0 0 1 0 0,0-1-1 0 0,0 1 0 0 0,1 0 1 0 0,-1-1-1 0 0,0 1 0 0 0,0 0 1 0 0,0 0-1 0 0,0 0 0 0 0,1 0 1 0 0,-1 0-1 0 0,0 0 0 0 0,0 0 1 0 0,0 0-1 0 0,0 1 0 0 0,1-1 1 0 0,-1 0-1 0 0,0 1 0 0 0,0-1 1 0 0,0 1-1 0 0,0-1 0 0 0,0 1 1 0 0,0 0-1 0 0,0-1 0 0 0,0 1 1 0 0,0 0-1 0 0,0 0 0 0 0,-1-1 1 0 0,1 1-1 0 0,0 0 0 0 0,0 0 1 0 0,-1 0-1 0 0,1 0 0 0 0,0 0 1 0 0,-1 0-1 0 0,1 0 0 0 0,-1 0 1 0 0,0 1-1 0 0,1-1 0 0 0,-1 0 1 0 0,0 0-1 0 0,0 0 0 0 0,1 0 1 0 0,-1 0-1 0 0,0 1 0 0 0,0-1 1 0 0,0 0-1 0 0,-1 1 2 0 0,0 6 14 0 0,0-1 1 0 0,-1 1 0 0 0,-1 0-1 0 0,1 0 1 0 0,-1-1 0 0 0,0 0-1 0 0,-1 1 1 0 0,0-1-1 0 0,0-1 1 0 0,-1 1 0 0 0,1 0-1 0 0,-1-1 1 0 0,-1 0-1 0 0,0 0-14 0 0,-26 39 72 0 0,13-16-48 0 0,12-20-19 0 0,0 0 0 0 0,1 1 0 0 0,0 0-1 0 0,0 0 1 0 0,1 0 0 0 0,1 1 0 0 0,0 0 0 0 0,0-1-1 0 0,1 1 1 0 0,0 1 0 0 0,1-1 0 0 0,0 0-1 0 0,1 1 1 0 0,0-1 0 0 0,1 6-5 0 0,2-14 10 0 0,0 1 0 0 0,0-1 0 0 0,1 0 0 0 0,-1 0 0 0 0,1 0 0 0 0,0 0 0 0 0,0-1 0 0 0,0 1 0 0 0,0-1 1 0 0,0 0-1 0 0,0 0 0 0 0,1 0 0 0 0,-1 0 0 0 0,1 0 0 0 0,-1-1 0 0 0,1 1 0 0 0,0-1 0 0 0,0 0 0 0 0,-1 0 0 0 0,1-1 0 0 0,0 1 0 0 0,0-1 0 0 0,0 0 0 0 0,0 0 0 0 0,0 0 0 0 0,2-1-10 0 0,75-3-206 0 0,-27-11-4290 0 0,-48 13 3002 0 0,7-2-2980 0 0,-5-1-1839 0 0,-3-1-3332 0 0</inkml:trace>
</inkml:ink>
</file>

<file path=ppt/ink/ink8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3385 0 0,'0'0'2448'0'0,"0"0"-454"0"0,0 0-263 0 0,0 0-65 0 0,0 0-90 0 0,0 0-233 0 0,0 0-300 0 0,0 0-292 0 0,0 0-254 0 0,0 0-179 0 0,0 0-32 0 0,0 0 100 0 0,0 0 157 0 0,9 2 139 0 0,293 26 4013 0 0,-63-25-4181 0 0,-239-3-778 0 0,0 0-150 0 0,-4-7-7343 0 0,-13 0-2098 0 0,9 7 4287 0 0</inkml:trace>
  <inkml:trace contextRef="#ctx0" brushRef="#br0" timeOffset="262.676">277 0 9978 0 0,'0'0'1809'0'0,"0"0"-612"0"0,0 0-411 0 0,0 0-56 0 0,0 0 216 0 0,0 0 162 0 0,0 0 55 0 0,0 0-33 0 0,0 0-222 0 0,0 0-231 0 0,0 0-133 0 0,0 0-78 0 0,4 34-66 0 0,12 104-64 0 0,0 96 296 0 0,-15-222-320 0 0,6 30-3157 0 0,-6-41 2612 0 0,-1 0 1 0 0,0 0 0 0 0,1 0-1 0 0,-1-1 1 0 0,1 1 0 0 0,0 0-1 0 0,-1 0 1 0 0,1-1 0 0 0,0 1-1 0 0,-1 0 1 0 0,1-1-1 0 0,0 1 1 0 0,0-1 0 0 0,0 1-1 0 0,-1-1 1 0 0,1 1 0 0 0,0-1-1 0 0,0 1 1 0 0,0-1 0 0 0,0 0-1 0 0,0 1 1 0 0,0-1 0 0 0,0 0-1 0 0,0 0 1 0 0,0 0-1 0 0,0 0 1 0 0,0 0 0 0 0,0 0-1 0 0,0 0 1 0 0,0 0 0 0 0,0 0-1 0 0,0-1 1 0 0,0 1 0 0 0,-1 0-1 0 0,1 0 1 0 0,0-1-1 0 0,0 1 1 0 0,0-1 0 0 0,0 1-1 0 0,0-1 233 0 0,27-16-8375 0 0,-20 10 5768 0 0</inkml:trace>
</inkml:ink>
</file>

<file path=ppt/ink/ink8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57 13739 0 0,'0'0'1760'0'0,"0"0"-297"0"0,0 0-232 0 0,0 0-67 0 0,0 0-85 0 0,0 0-146 0 0,0 0-196 0 0,0 0-149 0 0,0 0-61 0 0,0 0-43 0 0,0 0-20 0 0,0 0 7 0 0,0 0-28 0 0,-7 33-55 0 0,-23 105-51 0 0,26-123-265 0 0,0-1-1 0 0,0 1 0 0 0,1-1 0 0 0,1 1 0 0 0,0 0-1 0 0,1 0 1 0 0,1 0 0 0 0,0 0 0 0 0,1 0 0 0 0,1 5-71 0 0,36 86 96 0 0,5-54-728 0 0,-42-51 358 0 0,1 0 1 0 0,-1 1 0 0 0,1-1 0 0 0,0 0 0 0 0,0-1 0 0 0,0 1-1 0 0,0 0 1 0 0,0-1 0 0 0,0 1 0 0 0,0-1 0 0 0,0 1 0 0 0,0-1 0 0 0,0 0-1 0 0,0 0 1 0 0,0 0 0 0 0,0 0 0 0 0,0 0 0 0 0,0 0 0 0 0,0 0-1 0 0,0-1 1 0 0,0 1 0 0 0,0-1 0 0 0,0 0 0 0 0,1 0 273 0 0,24-23-13399 0 0,-23 16 7372 0 0</inkml:trace>
  <inkml:trace contextRef="#ctx0" brushRef="#br0" timeOffset="255.212">1 525 10658 0 0,'0'0'2279'0'0,"0"0"-745"0"0,0 0-554 0 0,0 0-23 0 0,0 0 201 0 0,0 0 127 0 0,0 0 30 0 0,0 0-104 0 0,0 0-254 0 0,0 0-201 0 0,0 0-149 0 0,0 0-85 0 0,0 0-64 0 0,35 6-58 0 0,110 18-85 0 0,-57-25 40 0 0,-72-3-296 0 0,288-61-1333 0 0,-259 64-1907 0 0,-26 1-770 0 0,-17 0 3327 0 0,3 1-2998 0 0,-3 2-2341 0 0,1 0-1228 0 0</inkml:trace>
  <inkml:trace contextRef="#ctx0" brushRef="#br0" timeOffset="733.634">111 793 6073 0 0,'0'0'3709'0'0,"0"0"-1651"0"0,0 0-642 0 0,0 0 32 0 0,0 0 51 0 0,0 0-122 0 0,0 0-218 0 0,0 0-194 0 0,0 0-141 0 0,0 0-149 0 0,0 0-115 0 0,0 0-96 0 0,27-11-66 0 0,85-36-71 0 0,-50 32 138 0 0,58 12-101 0 0,-118 3-359 0 0,0 1-1 0 0,-1 0 1 0 0,1 0-1 0 0,0-1 1 0 0,0 1-1 0 0,-1 1 1 0 0,1-1-1 0 0,0 0 1 0 0,-1 0 0 0 0,1 1-1 0 0,-1-1 1 0 0,0 0-1 0 0,1 1 1 0 0,-1-1-1 0 0,0 1 1 0 0,0 0-1 0 0,0 0 1 0 0,0-1-1 0 0,0 1 1 0 0,0 0 0 0 0,-1 0-1 0 0,1 0 1 0 0,-1 0-1 0 0,1 0 1 0 0,-1 0-1 0 0,0-1 1 0 0,0 1-1 0 0,1 0 1 0 0,-1 0-1 0 0,-1 0 1 0 0,1 0 0 0 0,0 0-1 0 0,0 0 1 0 0,-1 0-1 0 0,1 0 1 0 0,-1 0-1 0 0,0 0 1 0 0,1 0-1 0 0,-1 0 1 0 0,0-1-1 0 0,0 1 1 0 0,0 0 0 0 0,0-1-1 0 0,-2 2-4 0 0,-81 86 310 0 0,-103 95 79 0 0,185-183-361 0 0,1 0 0 0 0,-1 1-1 0 0,1-1 1 0 0,-1 1 0 0 0,1-1 0 0 0,0 1 0 0 0,-1 0 0 0 0,1-1-1 0 0,0 1 1 0 0,0 0 0 0 0,0 0 0 0 0,1 0 0 0 0,-1 0 0 0 0,0 0 0 0 0,1 0-1 0 0,-1 0 1 0 0,1 0 0 0 0,-1 0 0 0 0,1 0 0 0 0,0 0 0 0 0,0 0-1 0 0,0 0 1 0 0,0 0 0 0 0,1 0 0 0 0,-1 1 0 0 0,0-1 0 0 0,1 0-1 0 0,0 0 1 0 0,-1 0 0 0 0,1 0 0 0 0,0-1 0 0 0,0 1 0 0 0,0 0-1 0 0,0 0 1 0 0,0 0 0 0 0,0-1 0 0 0,1 1 0 0 0,-1-1 0 0 0,1 1 0 0 0,-1-1-1 0 0,1 1 1 0 0,-1-1 0 0 0,1 0 0 0 0,0 0 0 0 0,0 0 0 0 0,-1 0-1 0 0,1 0 1 0 0,1 0-28 0 0,13 0 112 0 0,0-1-1 0 0,1 0 1 0 0,-1-1 0 0 0,0-1-1 0 0,1-1 1 0 0,-1 0 0 0 0,0-1-1 0 0,-1-1 1 0 0,1 0 0 0 0,-1-1-1 0 0,2-2-111 0 0,34-10-29 0 0,27-6-1341 0 0,-44 15-2172 0 0,6-3-8680 0 0,-30 9 2141 0 0</inkml:trace>
  <inkml:trace contextRef="#ctx0" brushRef="#br0" timeOffset="1435.811">787 974 13555 0 0,'0'0'1687'0'0,"0"0"-357"0"0,0 0-72 0 0,0 0 79 0 0,0 0 11 0 0,0 0-102 0 0,0 0-190 0 0,0 0-176 0 0,0 0-165 0 0,20-31-143 0 0,65-97-95 0 0,60-48 1070 0 0,-25 51-908 0 0,-76 95-695 0 0,-31 78-81 0 0,-19 146 45 0 0,6-191 90 0 0,0 0-1 0 0,0 0 1 0 0,0 0 0 0 0,1 0-1 0 0,-1 0 1 0 0,1 0 0 0 0,0-1-1 0 0,-1 1 1 0 0,1 0 0 0 0,1-1-1 0 0,-1 1 1 0 0,0 0 0 0 0,1-1-1 0 0,-1 1 1 0 0,1-1 0 0 0,0 0-1 0 0,0 0 1 0 0,0 0 0 0 0,0 0-1 0 0,0 0 1 0 0,0 0 0 0 0,1 0-1 0 0,-1 0 1 0 0,0-1 0 0 0,1 1-1 0 0,0-1 1 0 0,-1 0 0 0 0,1 0-1 0 0,0 0 1 0 0,-1 0 0 0 0,1 0-1 0 0,0-1 1 0 0,0 1 0 0 0,0-1-1 0 0,0 0 1 0 0,0 0 0 0 0,-1 0-1 0 0,1 0 1 0 0,0 0 0 0 0,0-1-1 0 0,0 1 1 0 0,0-1 0 0 0,0 0-1 0 0,-1 0 1 0 0,1 0 0 0 0,0 0-1 0 0,-1 0 1 0 0,1 0 0 0 0,-1-1-1 0 0,1 0 1 0 0,-1 1 0 0 0,0-1-1 0 0,1 0 1 0 0,-1 0 0 0 0,0-1 2 0 0,147-150-42 0 0,-30 9-130 0 0,-86 115 151 0 0,-32 28-3 0 0,-1 1-4 0 0,0 0-19 0 0,0 13-133 0 0,-11 111 335 0 0,8-105-200 0 0,0 0 0 0 0,0 1 0 0 0,2-1-1 0 0,1 1 1 0 0,0-1 0 0 0,1 1 0 0 0,4 17 45 0 0,32 26-3127 0 0,-17-49-714 0 0,2-7-3278 0 0,-13-6 887 0 0,-5 2-8 0 0</inkml:trace>
  <inkml:trace contextRef="#ctx0" brushRef="#br0" timeOffset="1868.317">1990 315 14259 0 0,'0'0'2397'0'0,"0"0"-638"0"0,0 0-351 0 0,0 0-183 0 0,0 0-275 0 0,0 0-282 0 0,0 0-242 0 0,0 0-150 0 0,0 0-46 0 0,0 0 4 0 0,0 0 18 0 0,0 0 35 0 0,0 0 25 0 0,-2 25-11 0 0,-6 83-30 0 0,19-32 147 0 0,-3-45-354 0 0,2-1 0 0 0,1 0-1 0 0,2-1 1 0 0,0 0-1 0 0,2-1 1 0 0,5 5-64 0 0,14 40 5 0 0,2-6 2 0 0,-16-22-156 0 0,-5-61 662 0 0,52-146 64 0 0,-13 48-466 0 0,53-112-95 0 0,-69 155-1427 0 0,-19 60-3000 0 0,-4 10-3267 0 0,-9 1 1559 0 0,-2 0-1397 0 0</inkml:trace>
  <inkml:trace contextRef="#ctx0" brushRef="#br0" timeOffset="2357.521">2703 94 8722 0 0,'0'0'2528'0'0,"0"0"-395"0"0,0 0-289 0 0,0 0-174 0 0,0 0-192 0 0,0 0-190 0 0,0 0-209 0 0,0 0-187 0 0,0 0-169 0 0,0 0-164 0 0,0 0-82 0 0,0 0-65 0 0,1-8-48 0 0,5-22-30 0 0,36-2 678 0 0,-28 27-901 0 0,1 1-1 0 0,-1 0 1 0 0,1 0 0 0 0,0 2 0 0 0,0 0 0 0 0,1 0 0 0 0,-1 2-1 0 0,0 0 1 0 0,13 1-111 0 0,-26 0 0 0 0,0-1-1 0 0,-1 1 0 0 0,1-1 1 0 0,-1 1-1 0 0,1-1 0 0 0,-1 1 1 0 0,1 0-1 0 0,-1 0 0 0 0,1 0 1 0 0,-1 0-1 0 0,0 0 0 0 0,1 0 1 0 0,-1 0-1 0 0,0 1 0 0 0,0-1 1 0 0,0 0-1 0 0,0 1 0 0 0,0-1 1 0 0,0 0-1 0 0,0 1 0 0 0,-1-1 1 0 0,1 1-1 0 0,0 0 0 0 0,-1-1 1 0 0,1 1-1 0 0,-1-1 0 0 0,0 1 1 0 0,1 0-1 0 0,-1-1 0 0 0,0 1 1 0 0,0 0-1 0 0,0 0 0 0 0,0-1 1 0 0,0 1-1 0 0,-1 0 0 0 0,1-1 1 0 0,0 1-1 0 0,-1-1 0 0 0,0 3 1 0 0,-25 63-2 0 0,-103 135 45 0 0,122-128 20 0 0,9-72-48 0 0,0 0 1 0 0,0 0 0 0 0,0 0-1 0 0,0 0 1 0 0,0 0 0 0 0,1 0 0 0 0,-1-1-1 0 0,1 1 1 0 0,-1-1 0 0 0,1 0-1 0 0,-1 1 1 0 0,1-1 0 0 0,0-1-1 0 0,0 1 1 0 0,0 0 0 0 0,-1-1 0 0 0,1 1-1 0 0,0-1 1 0 0,0 0 0 0 0,0 0-1 0 0,0 0 1 0 0,0 0 0 0 0,0 0-1 0 0,0-1 1 0 0,-1 1 0 0 0,2-1-16 0 0,5 0 49 0 0,114-38-377 0 0,-87 28-1303 0 0,-5 2-3103 0 0,-12 2-4264 0 0,-14 4-2358 0 0</inkml:trace>
  <inkml:trace contextRef="#ctx0" brushRef="#br0" timeOffset="8823.933">1968 50 0 0 0,'0'0'672'0'0,"0"0"512"0"0,0 0 123 0 0,0 0-21 0 0,0 0-8 0 0,0 0-17 0 0,0 0-34 0 0,0 0-52 0 0,-2 0-371 0 0,-3 0 9229 0 0,30 29-5572 0 0,46-14-3027 0 0,-66-15-1218 0 0,177 7 1128 0 0,-108 0-1164 0 0,-6 8 4 0 0,-57-7-80 0 0,47 3 45 0 0,-58-11-182 0 0,0 0 36 0 0,0 0 9 0 0,0 0 14 0 0,0 0 18 0 0,0 0-16 0 0,0 0 14 0 0,0 0-1 0 0,0 0-1 0 0,0 0-3 0 0,0 0-9 0 0,0 0 6 0 0,0 0 8 0 0,0 0-10 0 0,0 0-13 0 0,0 0-7 0 0,0 0-13 0 0,0 0 9 0 0,0 0 10 0 0,0 0-14 0 0,0 0-22 0 0,0 0 16 0 0,0 0 1 0 0,0 0 18 0 0,0 0 15 0 0,0 0-37 0 0,0 0-11 0 0,0 0 4 0 0,0 0 16 0 0,0 0 5 0 0,0 0 1 0 0,0 0-20 0 0,0 0-4 0 0,-4-3-4206 0 0,2 2-633 0 0,1 0-3761 0 0,1-2-2428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36.193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103 0,'-19'39,"-7"26,2 8,4-4,6-14</inkml:trace>
</inkml:ink>
</file>

<file path=ppt/ink/ink8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15.03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247 264 5137 0 0,'0'0'1482'0'0,"0"0"87"0"0,0 0 122 0 0,0 0 146 0 0,0 0 47 0 0,0 0-109 0 0,0 0-254 0 0,0 0-334 0 0,0 0-303 0 0,0 0-263 0 0,0 0-185 0 0,-3-2-90 0 0,4 2-324 0 0,-1 1 0 0 0,0-1 0 0 0,0 0 0 0 0,0 1 0 0 0,0-1 0 0 0,1 1 0 0 0,-1-1 0 0 0,0 1 0 0 0,0-1 0 0 0,0 0 0 0 0,0 1 0 0 0,0-1 0 0 0,0 1 0 0 0,0-1 0 0 0,0 1 0 0 0,0-1 0 0 0,-1 0 1 0 0,1 1-1 0 0,0-1 0 0 0,0 1 0 0 0,0-1 0 0 0,0 0 0 0 0,-1 1 0 0 0,1-1 0 0 0,0 1 0 0 0,0-1 0 0 0,-1 0 0 0 0,1 1 0 0 0,0-1 0 0 0,0 0 0 0 0,-1 0 0 0 0,1 1 0 0 0,0-1 0 0 0,-1 0 0 0 0,1 0 0 0 0,-1 1 0 0 0,1-1 0 0 0,0 0 0 0 0,-1 0 1 0 0,1 0-1 0 0,-1 0 0 0 0,1 0 0 0 0,0 1 0 0 0,-1-1 0 0 0,1 0 0 0 0,-1 0 0 0 0,1 0 0 0 0,-1 0 0 0 0,1 0 0 0 0,0 0 0 0 0,-1 0 0 0 0,1-1 0 0 0,-1 1 0 0 0,1 0 0 0 0,-1 0 0 0 0,1 0-22 0 0,0 12 97 0 0,0 112 1016 0 0,-5 1 1 0 0,-8 21-1114 0 0,-57 193 363 0 0,6-192-526 0 0,63-146 155 0 0,0 0 1 0 0,1 0-1 0 0,-1 0 1 0 0,-1 0-1 0 0,1 0 0 0 0,0 0 1 0 0,0 0-1 0 0,0 0 1 0 0,0 0-1 0 0,-1 0 1 0 0,1-1-1 0 0,0 1 1 0 0,-1-1-1 0 0,1 1 0 0 0,0-1 1 0 0,-1 1-1 0 0,1-1 1 0 0,-1 0-1 0 0,1 0 1 0 0,-1 0-1 0 0,1 0 1 0 0,-1 0-1 0 0,1 0 0 0 0,0 0 1 0 0,-1 0-1 0 0,1 0 1 0 0,-1-1-1 0 0,1 1 1 0 0,-1 0-1 0 0,1-1 1 0 0,0 1-1 0 0,-1-1 0 0 0,1 0 1 0 0,0 0-1 0 0,0 1 1 0 0,-1-1-1 0 0,1 0 1 0 0,0 0-1 0 0,0 0 1 0 0,0 0-1 0 0,0 0 0 0 0,0 0 1 0 0,0 0-1 0 0,0-1 1 0 0,1 1-1 0 0,-1 0 1 0 0,0 0-1 0 0,1-1 1 0 0,-1 1-1 0 0,1-1 0 0 0,-1 0 8 0 0,-4-11-51 0 0,2 0-1 0 0,-1 0 0 0 0,2 0 0 0 0,-1 0 0 0 0,2-1 1 0 0,0 1-1 0 0,0 0 0 0 0,2-1 0 0 0,0-11 52 0 0,0-12-40 0 0,5-17 38 0 0,3-1 1 0 0,1 1-1 0 0,3 1 1 0 0,3 0-1 0 0,1 1 1 0 0,3 0-1 0 0,3 2 1 0 0,1 0-1 0 0,11-13 2 0 0,-16 24 41 0 0,2 1-1 0 0,1 0 1 0 0,2 2-1 0 0,2 1 1 0 0,1 1-1 0 0,2 1 0 0 0,0 2 1 0 0,3 0-1 0 0,2 1-40 0 0,-27 24 23 0 0,0 0 0 0 0,0 1-1 0 0,0 0 1 0 0,0 0 0 0 0,1 1-1 0 0,0 0 1 0 0,0 0 0 0 0,0 1-1 0 0,0 0 1 0 0,0 0 0 0 0,1 1-1 0 0,-1 0 1 0 0,1 1 0 0 0,0-1-1 0 0,6 1-22 0 0,-13 2 6 0 0,1 0-1 0 0,-1 0 1 0 0,0 0-1 0 0,0 0 0 0 0,-1 0 1 0 0,1 0-1 0 0,0 0 1 0 0,0 1-1 0 0,0-1 0 0 0,-1 1 1 0 0,1-1-1 0 0,-1 1 1 0 0,1 0-1 0 0,-1-1 0 0 0,0 1 1 0 0,0 0-1 0 0,0 0 1 0 0,0 0-1 0 0,0 0 0 0 0,0 0 1 0 0,0 0-1 0 0,0 0 0 0 0,-1 1 1 0 0,1-1-1 0 0,-1 0 1 0 0,0 0-1 0 0,0 0 0 0 0,0 1 1 0 0,0-1-1 0 0,0 0-5 0 0,-1 75 191 0 0,-3-55-145 0 0,-1 0 1 0 0,-2-1 0 0 0,0 0-1 0 0,-1 0 1 0 0,-1 0 0 0 0,-1-1 0 0 0,-1-1-1 0 0,-6 9-46 0 0,11-18 15 0 0,-29 42 52 0 0,-2-1 0 0 0,-2-3-1 0 0,-3-1 1 0 0,-1-2 0 0 0,-7 3-67 0 0,14-13 10 0 0,33-32-9 0 0,1-2-3 0 0,0 0 0 0 0,1 0 1 0 0,-1 0-1 0 0,1 0 1 0 0,-1 0-1 0 0,1 0 0 0 0,-1 1 1 0 0,1-1-1 0 0,0 0 0 0 0,-1 1 1 0 0,1-1-1 0 0,0 1 1 0 0,0 0-1 0 0,0-1 0 0 0,0 1 1 0 0,1 0-1 0 0,-1-1 1 0 0,0 1-1 0 0,1 0 0 0 0,-1 0 1 0 0,1 0-1 0 0,0 0 1 0 0,-1-1-1 0 0,1 1 0 0 0,0 0 1 0 0,0 0-1 0 0,0 0 0 0 0,0 0 1 0 0,1 0-1 0 0,-1 0 1 0 0,0-1-1 0 0,1 1 0 0 0,-1 0 1 0 0,1 0-1 0 0,0 0 1 0 0,0-1-1 0 0,0 2 2 0 0,42 52 63 0 0,36 33 317 0 0,-25-22 69 0 0,-21-18-42 0 0,-21-26-235 0 0,8-14-2117 0 0,10-16-14609 0 0,-25 4 8630 0 0</inkml:trace>
  <inkml:trace contextRef="#ctx0" brushRef="#br0" timeOffset="247.965">731 691 10090 0 0,'0'0'1319'0'0,"0"0"-68"0"0,0 0 8 0 0,0 0 77 0 0,0 0-23 0 0,0 0-148 0 0,0 0-186 0 0,-17 36-215 0 0,-50 111-228 0 0,50-76-22 0 0,18-60-405 0 0,0-8-59 0 0,-1 1-1 0 0,1-1 1 0 0,-1 0-1 0 0,1 0 1 0 0,0 1-1 0 0,0-1 1 0 0,0 0-1 0 0,0 0 1 0 0,1 0-1 0 0,0 0 1 0 0,-1 0-1 0 0,1 0 1 0 0,0-1-1 0 0,0 1 1 0 0,0-1-1 0 0,1 1 1 0 0,-1-1-1 0 0,1 0 1 0 0,-1 1-1 0 0,1-1 1 0 0,0-1-1 0 0,-1 1 1 0 0,1 0-1 0 0,0-1 1 0 0,0 1-1 0 0,1-1 1 0 0,-1 0-1 0 0,0 0 1 0 0,0 0-1 0 0,0-1 1 0 0,1 1-1 0 0,-1-1 1 0 0,0 0-1 0 0,2 1-49 0 0,3-1 113 0 0,-1 1-1 0 0,1-1 1 0 0,0 0-1 0 0,-1-1 1 0 0,1 0 0 0 0,0 0-1 0 0,-1 0 1 0 0,1-1-1 0 0,-1 0 1 0 0,0-1 0 0 0,1 0-1 0 0,-1 0 1 0 0,0 0-1 0 0,-1-1 1 0 0,1 0 0 0 0,-1 0-1 0 0,1-1 1 0 0,-1 0-1 0 0,-1 0 1 0 0,1 0 0 0 0,-1-1-1 0 0,0 0 1 0 0,0 0-1 0 0,0 0 1 0 0,-1 0 0 0 0,0-1-1 0 0,0 0 1 0 0,0-2-113 0 0,0 4 4 0 0,-1-1-1 0 0,0-1 1 0 0,0 1 0 0 0,0 0 0 0 0,-1-1-1 0 0,0 1 1 0 0,0-1 0 0 0,-1 0 0 0 0,0 0-1 0 0,0 1 1 0 0,0-1 0 0 0,-1 0 0 0 0,0 0 0 0 0,0 0-1 0 0,-1 0 1 0 0,0 0 0 0 0,0 0 0 0 0,-1 1-1 0 0,1-1 1 0 0,-1 0 0 0 0,-1 1 0 0 0,0 0 0 0 0,1-1-1 0 0,-2 1 1 0 0,1 0 0 0 0,-1 0 0 0 0,0 1-1 0 0,0-1 1 0 0,-2-1-4 0 0,-74-32-2870 0 0,51 35-1584 0 0,-1 3-5029 0 0,22 1 710 0 0</inkml:trace>
  <inkml:trace contextRef="#ctx0" brushRef="#br0" timeOffset="556.428">1255 110 17292 0 0,'0'0'1768'0'0,"0"0"-264"0"0,0 0-237 0 0,0 0-162 0 0,0 0-207 0 0,0 0-203 0 0,0 0-169 0 0,0 0-142 0 0,0 0-122 0 0,0 0-51 0 0,0 0-9 0 0,0 0-45 0 0,0 0-9 0 0,-3 37-19 0 0,-10 120-37 0 0,10 50 163 0 0,11 293-1178 0 0,-8-492-467 0 0,0 1 3331 0 0,0-4-3457 0 0,-2-3-4196 0 0,0-3-6029 0 0,-2 1 4187 0 0</inkml:trace>
  <inkml:trace contextRef="#ctx0" brushRef="#br0" timeOffset="1420.973">900 750 12403 0 0,'0'0'1265'0'0,"0"0"-293"0"0,0 0-102 0 0,0 0 48 0 0,0 0 56 0 0,0 0-71 0 0,0 0-113 0 0,0 0-133 0 0,0 0-158 0 0,0 0-148 0 0,37-8-110 0 0,118-28-66 0 0,10-5 63 0 0,87-17-3850 0 0,-11 22-9331 0 0,-220 35 13386 0 0,-21 1 730 0 0,0 0 590 0 0,0 1 2473 0 0,-11 6-2776 0 0,-66 37 3802 0 0,-30 40-2950 0 0,-19 45-792 0 0,120-121-1497 0 0,0 0 0 0 0,0 1 0 0 0,0 0 0 0 0,1 0 0 0 0,1 0-1 0 0,0 0 1 0 0,0 1 0 0 0,0-1 0 0 0,2 1 0 0 0,-1 0 0 0 0,1 0 0 0 0,0 1 0 0 0,1 1-23 0 0,1-11 0 0 0,0 1 1 0 0,1-1 0 0 0,-1 1-1 0 0,1-1 1 0 0,-1 1 0 0 0,1-1-1 0 0,0 0 1 0 0,-1 1 0 0 0,1-1-1 0 0,0 0 1 0 0,0 1 0 0 0,0-1-1 0 0,0 0 1 0 0,0 0 0 0 0,0 0-1 0 0,0 0 1 0 0,0 0 0 0 0,1 0-1 0 0,-1 0 1 0 0,0 0 0 0 0,0-1-1 0 0,1 1 1 0 0,-1 0 0 0 0,1-1-1 0 0,-1 1 1 0 0,1-1 0 0 0,-1 1-1 0 0,1-1 1 0 0,-1 0 0 0 0,1 0-1 0 0,-1 1 1 0 0,1-1 0 0 0,-1 0-1 0 0,1 0 1 0 0,-1-1 0 0 0,1 1-1 0 0,-1 0 1 0 0,1-1-1 0 0,61-15 251 0 0,-20-13-115 0 0,-2-3 0 0 0,0-1 0 0 0,-3-1 0 0 0,33-39-136 0 0,-31 43-47 0 0,-33 75-86 0 0,-9-15 150 0 0,1-23-24 0 0,0-1 0 0 0,0 1 0 0 0,1-1 0 0 0,0 1 0 0 0,0-1 0 0 0,0 1 0 0 0,1-1 0 0 0,0 0 0 0 0,0 1 0 0 0,1-1 0 0 0,0 0 0 0 0,0 0 0 0 0,0 0 0 0 0,1 0 0 0 0,-1 0 0 0 0,1 0 0 0 0,1 0 0 0 0,-1-1 0 0 0,2 1 7 0 0,-3-4-3 0 0,1 1-3 0 0,0 0 0 0 0,0 0-1 0 0,0-1 1 0 0,0 1 0 0 0,1-1 0 0 0,-1 0 0 0 0,1 0-1 0 0,-1 0 1 0 0,1 0 0 0 0,0-1 0 0 0,0 1 0 0 0,0-1-1 0 0,0 0 1 0 0,0 0 0 0 0,0-1 0 0 0,0 1 0 0 0,3-1 6 0 0,64-15 66 0 0,-52 2-15 0 0,0-1-1 0 0,-2-1 0 0 0,1-1 1 0 0,-2 0-1 0 0,0-2 0 0 0,-1 1 0 0 0,0-2-50 0 0,84-111 449 0 0,-70 81-402 0 0,-3-1 1 0 0,-1-1 0 0 0,-3-2 0 0 0,-2 0 0 0 0,-2-1-1 0 0,-3-1 1 0 0,8-53-48 0 0,-8-61-21 0 0,-31 117 194 0 0,16 51-164 0 0,-1 1-1 0 0,1-1 1 0 0,-1 0-1 0 0,0 0 0 0 0,1 0 1 0 0,-1 0-1 0 0,0 0 1 0 0,0 1-1 0 0,1-1 0 0 0,-1 0 1 0 0,0 0-1 0 0,0 1 1 0 0,0-1-1 0 0,0 1 0 0 0,0-1 1 0 0,0 1-1 0 0,0-1 1 0 0,0 1-1 0 0,0 0 0 0 0,0-1 1 0 0,0 1-1 0 0,0 0 1 0 0,0 0-1 0 0,-1 0 0 0 0,1 0 1 0 0,0 0-1 0 0,0 0 1 0 0,0 0-1 0 0,0 0 0 0 0,0 0 1 0 0,0 1-1 0 0,0-1 1 0 0,0 0-1 0 0,0 1 0 0 0,0-1 1 0 0,0 1-1 0 0,0-1 0 0 0,0 1 1 0 0,0-1-1 0 0,0 1 1 0 0,0 0-1 0 0,0-1 0 0 0,1 1 1 0 0,-1 0-1 0 0,0 0 1 0 0,0 0-1 0 0,0 0-8 0 0,-10 14 11 0 0,1 0-1 0 0,0 0 1 0 0,1 1 0 0 0,1 1-1 0 0,0-1 1 0 0,1 1 0 0 0,1 0-1 0 0,1 1 1 0 0,0 0 0 0 0,1-1-1 0 0,-1 15-10 0 0,-6 36 105 0 0,3 0-1 0 0,3 1 1 0 0,4 52-105 0 0,4-93 8 0 0,2 0 1 0 0,0 0-1 0 0,2-1 1 0 0,1 0 0 0 0,2 0-1 0 0,4 10-8 0 0,-8-21 1 0 0,72 145-34 0 0,-52-87-378 0 0,-24-77-3746 0 0,-37-43-12576 0 0,31 40 12252 0 0</inkml:trace>
  <inkml:trace contextRef="#ctx0" brushRef="#br0" timeOffset="1670.349">1963 548 14899 0 0,'0'0'1318'0'0,"0"0"-305"0"0,0 0-60 0 0,0 0 153 0 0,0 0 116 0 0,0 0-36 0 0,0 0-186 0 0,0 0-203 0 0,0 0-149 0 0,0 0-125 0 0,35 7-79 0 0,113 23-52 0 0,39-1 643 0 0,-105-21-855 0 0,141 31-2435 0 0,-197-31-427 0 0,-15-4-530 0 0,0-1-3862 0 0,-6-2-4267 0 0</inkml:trace>
  <inkml:trace contextRef="#ctx0" brushRef="#br0" timeOffset="1971.975">2746 809 14643 0 0,'0'0'1615'0'0,"0"0"-288"0"0,0 0-57 0 0,0 0-50 0 0,0 0-186 0 0,0 0-268 0 0,0 0-243 0 0,0 0-188 0 0,-4 32-144 0 0,-14 97-102 0 0,15-84-46 0 0,16-31-745 0 0,6-36-5649 0 0,-12-55-6636 0 0,-5-1 8349 0 0,-32-156 10518 0 0,-3 43 8342 0 0,31 181-13549 0 0,-1 0-1171 0 0,4 18-740 0 0,16 41-3548 0 0,24 15-7249 0 0,-33-55 11439 0 0,3-2 596 0 0</inkml:trace>
  <inkml:trace contextRef="#ctx0" brushRef="#br0" timeOffset="2217.196">2879 570 0 0 0,'0'0'2907'0'0,"0"0"518"0"0,0 0-99 0 0,0 0-456 0 0,0 0-429 0 0,0 0-430 0 0,0 0-391 0 0,0 0-361 0 0,0 0-334 0 0,0 0-266 0 0,0 0-204 0 0,-4 31-159 0 0,-14 98-113 0 0,4-28-14 0 0,13-97-168 0 0,0 0-1 0 0,1 1 1 0 0,0-1 0 0 0,0 0-1 0 0,0 0 1 0 0,1 0 0 0 0,-1 0-1 0 0,1 0 1 0 0,0 0-1 0 0,0 0 1 0 0,1 0 0 0 0,-1 0-1 0 0,1 0 1 0 0,0-1 0 0 0,-1 1-1 0 0,2-1 1 0 0,-1 1-1 0 0,0-1 1 0 0,1 0 0 0 0,0 1-1 0 0,-1-1 1 0 0,1-1 0 0 0,0 1-1 0 0,1 0 1 0 0,-1-1-1 0 0,0 0 1 0 0,1 1 0 0 0,-1-1-1 0 0,1-1 1 0 0,0 1 0 0 0,0 0-1 0 0,0-1 1 0 0,0 0 0 0 0,0 0-1 0 0,0 0 1 0 0,1 0-1 0 0,4 0 87 0 0,-1 0 0 0 0,1 0 0 0 0,-1-1 0 0 0,1 0 1 0 0,-1-1-1 0 0,1 0 0 0 0,-1 0 0 0 0,0-1 0 0 0,1 0 0 0 0,-1 0 1 0 0,0-1-1 0 0,0 0 0 0 0,0 0 0 0 0,0-1-87 0 0,1 1 137 0 0,0-1 0 0 0,0 0 0 0 0,0-1 1 0 0,-1 1-1 0 0,1-1 0 0 0,-1-1 0 0 0,0 0 0 0 0,-1 0 0 0 0,0 0 0 0 0,0-1 1 0 0,0 0-1 0 0,-1-1 0 0 0,0 1 0 0 0,0-1 0 0 0,-1 0 0 0 0,0-1 0 0 0,0 1 0 0 0,-1-1 1 0 0,0 0-1 0 0,-1 0 0 0 0,0 0 0 0 0,0-1 0 0 0,-1 1 0 0 0,0-1 0 0 0,-1 1 1 0 0,0-1-1 0 0,0 0 0 0 0,-1 0 0 0 0,-1-7-137 0 0,-1 12-7 0 0,-1 0 1 0 0,0 0-1 0 0,0 1 0 0 0,0-1 1 0 0,0 1-1 0 0,-1-1 1 0 0,0 1-1 0 0,0 0 0 0 0,0 0 1 0 0,0 1-1 0 0,-1-1 0 0 0,1 1 1 0 0,-1 0-1 0 0,0 0 0 0 0,0 1 1 0 0,0-1-1 0 0,0 1 1 0 0,0 0-1 0 0,-1 0 0 0 0,1 1 1 0 0,-1 0-1 0 0,-3-1 7 0 0,4 1-289 0 0,0 0 1 0 0,-1 1-1 0 0,1-1 0 0 0,0 1 1 0 0,0 0-1 0 0,-1 0 0 0 0,1 1 1 0 0,0-1-1 0 0,0 1 1 0 0,-1 1-1 0 0,1-1 0 0 0,0 1 1 0 0,0-1-1 0 0,0 1 0 0 0,0 1 289 0 0,-27 23-7147 0 0,18-13-221 0 0,-1-4-1407 0 0</inkml:trace>
  <inkml:trace contextRef="#ctx0" brushRef="#br0" timeOffset="2619.689">3303 857 18316 0 0,'0'0'1418'0'0,"0"0"-253"0"0,0 0 39 0 0,0 0-47 0 0,0 0-149 0 0,0 0-196 0 0,0 0-200 0 0,0 0-129 0 0,0 0-130 0 0,0 0-121 0 0,0 0-81 0 0,0 0-47 0 0,3-5-36 0 0,6-17-25 0 0,-4 9-41 0 0,0 1 1 0 0,0-1 0 0 0,1 1-1 0 0,1 0 1 0 0,0 1 0 0 0,1 0-1 0 0,0 0 1 0 0,0 0 0 0 0,1 1-1 0 0,4-2-2 0 0,-12 11-28 0 0,0 0 0 0 0,0 0 0 0 0,0 0 0 0 0,0 0 0 0 0,0 0 0 0 0,1 1 0 0 0,-1-1 0 0 0,0 0 0 0 0,0 1 0 0 0,1-1 0 0 0,-1 1 0 0 0,0-1 0 0 0,1 1 0 0 0,-1 0 0 0 0,1-1 0 0 0,-1 1 0 0 0,1 0 0 0 0,-1 0 0 0 0,0 0 0 0 0,1 0 0 0 0,-1 0 0 0 0,1 1 0 0 0,-1-1 0 0 0,1 0 0 0 0,-1 1 0 0 0,0-1 0 0 0,1 1 0 0 0,-1-1 0 0 0,0 1 0 0 0,1-1 0 0 0,-1 1 0 0 0,0 0 0 0 0,1 0 28 0 0,28 44-356 0 0,1-1 346 0 0,-28-41 55 0 0,1 1 0 0 0,0 0 1 0 0,-1-1-1 0 0,1 0 1 0 0,0 0-1 0 0,0 0 0 0 0,1 0 1 0 0,-1-1-1 0 0,1 1 1 0 0,-1-1-1 0 0,1 0 0 0 0,0-1 1 0 0,0 1-1 0 0,0-1 1 0 0,0 0-1 0 0,0 0 0 0 0,0 0 1 0 0,0-1-1 0 0,0 0 1 0 0,0 0-1 0 0,0 0 0 0 0,5-1-45 0 0,-2 0 92 0 0,1 0 0 0 0,-1-1 0 0 0,0 0-1 0 0,1 0 1 0 0,-1-1 0 0 0,0 0-1 0 0,-1 0 1 0 0,1-1 0 0 0,-1 0-1 0 0,1 0 1 0 0,-1-1 0 0 0,0 0 0 0 0,-1 0-1 0 0,1-1 1 0 0,-1 0 0 0 0,0 0-1 0 0,2-3-91 0 0,-5 5-31 0 0,1-1-1 0 0,-1 1 0 0 0,0-1 0 0 0,0 0 0 0 0,-1 1 0 0 0,1-2 0 0 0,-1 1 0 0 0,0 0 1 0 0,0 0-1 0 0,-1-1 0 0 0,0 1 0 0 0,0 0 0 0 0,0-1 0 0 0,0-4 32 0 0,0-9-3502 0 0,0 0-3305 0 0,-1 13-5544 0 0</inkml:trace>
  <inkml:trace contextRef="#ctx0" brushRef="#br0" timeOffset="3522.901">4123 780 6041 0 0,'0'0'2483'0'0,"0"0"-199"0"0,0 0-145 0 0,0 0-173 0 0,0 0-323 0 0,0 0-350 0 0,0 0-227 0 0,0 0-159 0 0,0 0-139 0 0,-30 5-125 0 0,-95 20-87 0 0,62 6 162 0 0,52-22-531 0 0,-2 3-19 0 0,1-1-1 0 0,0 1 1 0 0,1 1-1 0 0,0 0 1 0 0,1 1-1 0 0,0 0 0 0 0,-6 14-167 0 0,15-26 8 0 0,-1 1 0 0 0,1-1 0 0 0,0 1 0 0 0,0 0 0 0 0,0-1-1 0 0,0 1 1 0 0,0 0 0 0 0,1 0 0 0 0,-1 0 0 0 0,1-1-1 0 0,0 1 1 0 0,-1 0 0 0 0,1 0 0 0 0,1 0 0 0 0,-1 0 0 0 0,0-1-1 0 0,1 1 1 0 0,-1 0 0 0 0,1 0 0 0 0,0 0 0 0 0,0-1-1 0 0,0 1 1 0 0,0 0 0 0 0,1-1 0 0 0,-1 1 0 0 0,1-1 0 0 0,-1 0-1 0 0,1 1 1 0 0,1 0-8 0 0,7-1 76 0 0,0-1-1 0 0,0 0 0 0 0,0-1 1 0 0,0 0-1 0 0,0-1 1 0 0,0 0-1 0 0,0 0 1 0 0,-1-1-1 0 0,1 0 1 0 0,0-1-1 0 0,-1 0 0 0 0,1 0 1 0 0,-1-1-1 0 0,0 0 1 0 0,0-1-1 0 0,-1 0 1 0 0,1-1-1 0 0,-1 1 1 0 0,0-2-1 0 0,-1 1 0 0 0,1-1 1 0 0,-1 0-1 0 0,-1 0 1 0 0,3-4-76 0 0,20-13 158 0 0,96-92 178 0 0,-100 97-342 0 0,-16 48-311 0 0,-10-16 312 0 0,1 1 1 0 0,1-1-1 0 0,0 0 1 0 0,0 1-1 0 0,2-1 1 0 0,0 0-1 0 0,0 0 0 0 0,1-1 1 0 0,0 1-1 0 0,1-1 1 0 0,1 0-1 0 0,3 5 5 0 0,-4-13 10 0 0,0-1-1 0 0,0 0 0 0 0,0 1 1 0 0,1-2-1 0 0,0 1 1 0 0,0-1-1 0 0,-1 1 1 0 0,1-2-1 0 0,0 1 0 0 0,1-1 1 0 0,-1 0-1 0 0,0 0 1 0 0,0 0-1 0 0,1-1 1 0 0,-1 0-1 0 0,0 0 0 0 0,0-1 1 0 0,0 0-1 0 0,1 0 1 0 0,-1 0-1 0 0,0-1 1 0 0,0 0-1 0 0,0 0 0 0 0,-1 0 1 0 0,1-1-1 0 0,0 0 1 0 0,-1 0-1 0 0,0 0 1 0 0,0-1-1 0 0,4-3-9 0 0,29-25 180 0 0,-2-3 0 0 0,-1 0 0 0 0,-2-3 0 0 0,-1 0 0 0 0,13-25-180 0 0,-33 47 37 0 0,3-8-34 0 0,-2 0-1 0 0,0 0 1 0 0,-2-2-1 0 0,-1 1 1 0 0,-1-2-1 0 0,-1 1 1 0 0,-1-1-1 0 0,-2 0 1 0 0,0 0-1 0 0,-2-1 1 0 0,-1 1-1 0 0,-1-1 1 0 0,-2 0-1 0 0,0 1 1 0 0,-4-13-3 0 0,4 26-56 0 0,-1 0 1 0 0,0 0 0 0 0,-1 0-1 0 0,0 1 1 0 0,-1-1-1 0 0,-1 1 1 0 0,0 0 0 0 0,-1 0-1 0 0,0 0 1 0 0,-1 1-1 0 0,0 0 1 0 0,-1 1 0 0 0,-6-8 55 0 0,11 17-11 0 0,1 0 0 0 0,-1 0 0 0 0,0 0 0 0 0,0 1 1 0 0,1-1-1 0 0,-1 1 0 0 0,0-1 0 0 0,-1 1 0 0 0,1 0 1 0 0,0 0-1 0 0,0 1 0 0 0,0-1 0 0 0,0 1 0 0 0,-1-1 0 0 0,1 1 1 0 0,0 0-1 0 0,-1 0 0 0 0,1 1 0 0 0,0-1 0 0 0,0 1 1 0 0,0-1-1 0 0,-1 1 0 0 0,1 0 0 0 0,0 0 0 0 0,0 0 0 0 0,0 1 1 0 0,0-1-1 0 0,0 1 0 0 0,1 0 0 0 0,-1 0 0 0 0,0 0 1 0 0,1 0-1 0 0,-2 2 11 0 0,-72 83-178 0 0,63-63 190 0 0,2-1 0 0 0,1 2 0 0 0,1-1 0 0 0,1 1-1 0 0,1 1 1 0 0,1-1 0 0 0,1 1 0 0 0,1 0 0 0 0,2 0 0 0 0,1 0 0 0 0,0 1 0 0 0,2-1 0 0 0,1 0 0 0 0,2 0-12 0 0,-2-7 24 0 0,2 0 0 0 0,0-1 0 0 0,1 1 1 0 0,0-1-1 0 0,2 0 0 0 0,0-1 0 0 0,1 0 0 0 0,1 0 1 0 0,1-1-1 0 0,0 0 0 0 0,1 0 0 0 0,0-1 1 0 0,2-1-1 0 0,2 3-24 0 0,15 12 15 0 0,2 0 0 0 0,1-2 0 0 0,2-2 0 0 0,0-1 0 0 0,27 14-15 0 0,9-10-1133 0 0,-47-24-3215 0 0,1-3-5817 0 0,-14-1-793 0 0</inkml:trace>
</inkml:ink>
</file>

<file path=ppt/ink/ink8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22.2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1 428 0 0 0,'0'0'950'0'0,"0"0"327"0"0,0 0 317 0 0,0 0 260 0 0,0 0 174 0 0,0 0-13 0 0,0 0-193 0 0,0 0-274 0 0,0 0-298 0 0,0 0-281 0 0,0 0-194 0 0,0 0-105 0 0,33-29-40 0 0,98-94-32 0 0,-91 72-45 0 0,-30 28-69 0 0,-1 0 0 0 0,0 0 0 0 0,-2-1 0 0 0,-1 0 0 0 0,-1 0 0 0 0,-2-1 0 0 0,0 1 0 0 0,-1-10-484 0 0,16 369 1967 0 0,-2 150-1027 0 0,-18-431-820 0 0,-2-1-1 0 0,-3-1 1 0 0,-11 48-120 0 0,-14-6 155 0 0,26-80-142 0 0,0 0 0 0 0,-1-1 0 0 0,-1 1 0 0 0,0-2 1 0 0,0 1-1 0 0,-2-1 0 0 0,1 0 0 0 0,-1-1 1 0 0,-1-1-1 0 0,0 1 0 0 0,-1-1 0 0 0,-12 7-13 0 0,-15 2-229 0 0,38-19 55 0 0,1 0-138 0 0,50-85-4201 0 0,92-117-3219 0 0,-64 59-2611 0 0,-60 113 7662 0 0</inkml:trace>
  <inkml:trace contextRef="#ctx0" brushRef="#br0" timeOffset="345.289">621 395 2288 0 0,'0'0'3588'0'0,"0"0"-498"0"0,0 0-572 0 0,0 0-583 0 0,0 0-483 0 0,0 0-360 0 0,0 0-219 0 0,0 0-55 0 0,0 0-72 0 0,0 0-106 0 0,-34 29-80 0 0,-110 92-70 0 0,50-28 327 0 0,-23 57 657 0 0,116-148-1440 0 0,-1 0 0 0 0,1 0 0 0 0,-1 0 0 0 0,1 0 1 0 0,0 0-1 0 0,0 0 0 0 0,0 0 0 0 0,0 1 0 0 0,0-1 0 0 0,0 0 0 0 0,1 1 1 0 0,-1-1-1 0 0,1 0 0 0 0,0 1 0 0 0,0-1 0 0 0,-1 1 0 0 0,2-1 0 0 0,-1 0 1 0 0,0 1-1 0 0,0-1 0 0 0,1 1 0 0 0,-1-1 0 0 0,1 0 0 0 0,0 1 0 0 0,0-1 1 0 0,0 0-1 0 0,0 0 0 0 0,0 0 0 0 0,0 0 0 0 0,0 0 0 0 0,1 0 0 0 0,-1 0 1 0 0,1 0-1 0 0,-1 0 0 0 0,1 0 0 0 0,0-1 0 0 0,0 1 0 0 0,0-1 0 0 0,0 1 1 0 0,0-1-1 0 0,0 0 0 0 0,0 0 0 0 0,0 0 0 0 0,1 0 0 0 0,-1 0 0 0 0,0-1 1 0 0,1 1-1 0 0,1 0-34 0 0,109 7 938 0 0,30 5-520 0 0,-137-12-390 0 0,0 1 1 0 0,0 0-1 0 0,0 1 1 0 0,-1-1-1 0 0,1 1 1 0 0,-1 0-1 0 0,0 1 1 0 0,0-1-1 0 0,0 1 1 0 0,0 0 0 0 0,0 0-1 0 0,-1 1 1 0 0,0-1-1 0 0,0 1 1 0 0,0 0-1 0 0,-1 0 1 0 0,1 0-1 0 0,-1 1 1 0 0,0-1-1 0 0,-1 1 1 0 0,2 2-29 0 0,29 92 641 0 0,-29 113 190 0 0,-4-213-857 0 0,0 0-9 0 0,0 0-17 0 0,0 0-24 0 0,0 0-102 0 0,0 0-136 0 0,0 0-202 0 0,0 0-286 0 0,0 0-286 0 0,0 0-320 0 0,6-5-3801 0 0,-3 4 2317 0 0,0-1-4084 0 0,0-1-899 0 0</inkml:trace>
  <inkml:trace contextRef="#ctx0" brushRef="#br0" timeOffset="747.358">883 1153 14731 0 0,'0'0'2086'0'0,"0"0"-686"0"0,0 0-284 0 0,0 0 42 0 0,0 0 32 0 0,0 0-73 0 0,0 0-166 0 0,0 0-184 0 0,0 0-146 0 0,0 0-103 0 0,0 0-139 0 0,0 0-53 0 0,0 0-40 0 0,-1 15-69 0 0,-4 46-28 0 0,-4-19 118 0 0,9-41-300 0 0,4 3-226 0 0,8-17 178 0 0,84-73 101 0 0,-107 100 257 0 0,-13 6-282 0 0,-52 59-34 0 0,112-115-5004 0 0,-18 21-2329 0 0,-17 15 6989 0 0,10-8-11177 0 0</inkml:trace>
  <inkml:trace contextRef="#ctx0" brushRef="#br0" timeOffset="1464.416">1784 527 11803 0 0,'0'0'1852'0'0,"0"0"-281"0"0,0 0-113 0 0,0 0-75 0 0,0 0-165 0 0,0 0-148 0 0,0 0-144 0 0,0 0-128 0 0,0 0-125 0 0,0 0-113 0 0,0 0-52 0 0,0 0-47 0 0,0 0-26 0 0,-17-5-18 0 0,-52-17-38 0 0,-16 19 1014 0 0,79 4-1364 0 0,-18 6 20 0 0,1 2 0 0 0,0 1 1 0 0,0 0-1 0 0,0 2 0 0 0,2 1 1 0 0,-1 0-1 0 0,2 1 1 0 0,0 2-1 0 0,1 0 0 0 0,0 1 1 0 0,-9 12-50 0 0,25-26-2 0 0,0 0 1 0 0,0 0-1 0 0,0 1 1 0 0,0-1 0 0 0,0 1-1 0 0,1 0 1 0 0,0 0-1 0 0,0 0 1 0 0,0 0 0 0 0,0 0-1 0 0,0 0 1 0 0,1 0-1 0 0,0 1 1 0 0,0-1 0 0 0,0 1-1 0 0,0-1 1 0 0,1 1-1 0 0,0-1 1 0 0,0 1 0 0 0,0-1-1 0 0,0 1 1 0 0,1 2 1 0 0,2-2 1 0 0,0-1 0 0 0,0 0 1 0 0,1 0-1 0 0,-1 1 0 0 0,1-2 0 0 0,0 1 1 0 0,0 0-1 0 0,0-1 0 0 0,1 0 0 0 0,-1 0 0 0 0,1 0 1 0 0,0-1-1 0 0,-1 1 0 0 0,5 0-1 0 0,176 50 76 0 0,-183-53-65 0 0,0 0-1 0 0,-1 1 1 0 0,1-1-1 0 0,0 0 1 0 0,0 1-1 0 0,0-1 1 0 0,-1 1-1 0 0,1-1 1 0 0,0 1 0 0 0,-1 0-1 0 0,1 0 1 0 0,-1 0-1 0 0,1 0 1 0 0,-1 0-1 0 0,1 0 1 0 0,-1 0-1 0 0,1 1 1 0 0,-1-1-1 0 0,0 0 1 0 0,0 1-1 0 0,0-1 1 0 0,0 1-1 0 0,0-1 1 0 0,0 1 0 0 0,0 0-1 0 0,0-1 1 0 0,-1 1-1 0 0,1 0 1 0 0,-1 0-1 0 0,1-1 1 0 0,-1 1-1 0 0,0 0 1 0 0,1 0-1 0 0,-1 0 1 0 0,0-1-1 0 0,0 1 1 0 0,0 0-1 0 0,-1 0 1 0 0,1 0 0 0 0,0 0-1 0 0,-1-1 1 0 0,1 1-1 0 0,-1 0 1 0 0,1 0-1 0 0,-1-1 1 0 0,0 1-1 0 0,0-1 1 0 0,0 1-1 0 0,0 0-10 0 0,-252 247 646 0 0,247-243-645 0 0,0 1-1 0 0,0 0 1 0 0,0 0 0 0 0,0 0-1 0 0,1 1 1 0 0,1 0 0 0 0,-1 0-1 0 0,1 0 1 0 0,1 0 0 0 0,-1 1 0 0 0,1 0-1 0 0,1-1 1 0 0,0 1 0 0 0,0 0-1 0 0,0 0 1 0 0,1 0 0 0 0,1 2-1 0 0,2-7 13 0 0,0-1 0 0 0,0 0 0 0 0,0 1 0 0 0,0-1 0 0 0,1 0 0 0 0,0-1 0 0 0,-1 1 1 0 0,1 0-1 0 0,0-1 0 0 0,0 1 0 0 0,1-1 0 0 0,-1 0 0 0 0,0 0 0 0 0,1 0 0 0 0,-1-1 0 0 0,1 1 0 0 0,-1-1 0 0 0,1 0 0 0 0,0 0 1 0 0,0 0-1 0 0,0-1 0 0 0,-1 1 0 0 0,1-1 0 0 0,0 0 0 0 0,0 0 0 0 0,0 0 0 0 0,0 0 0 0 0,0-1 0 0 0,0 0 0 0 0,-1 1 1 0 0,2-2-14 0 0,1 2 11 0 0,140-32 282 0 0,-91 14-903 0 0,-13 8-4220 0 0,-15 8-7527 0 0,-18 2 731 0 0</inkml:trace>
  <inkml:trace contextRef="#ctx0" brushRef="#br0" timeOffset="1861.446">2053 1172 15891 0 0,'0'0'2006'0'0,"0"0"-442"0"0,0 0-179 0 0,0 0-93 0 0,0 0-126 0 0,0 0-198 0 0,0 0-179 0 0,0 0-153 0 0,0 0-150 0 0,0 0-110 0 0,0 0-113 0 0,0 0-59 0 0,-19 21-30 0 0,-61 64-32 0 0,51-37 129 0 0,29-48-272 0 0,-1 1 1 0 0,1-1 0 0 0,0 1-1 0 0,0-1 1 0 0,0 1 0 0 0,0 0 0 0 0,0-1-1 0 0,0 1 1 0 0,0-1 0 0 0,0 1-1 0 0,0 0 1 0 0,0-1 0 0 0,0 1 0 0 0,0-1-1 0 0,0 1 1 0 0,0-1 0 0 0,1 1-1 0 0,-1-1 1 0 0,0 1 0 0 0,0-1 0 0 0,1 1-1 0 0,-1-1 1 0 0,0 1 0 0 0,1-1-1 0 0,-1 1 1 0 0,0-1 0 0 0,1 1 0 0 0,-1-1-1 0 0,1 0 1 0 0,-1 1 0 0 0,1-1 0 0 0,-1 0-1 0 0,1 1 1 0 0,-1-1 0 0 0,1 0-1 0 0,-1 0 1 0 0,1 1 0 0 0,-1-1 0 0 0,1 0-1 0 0,-1 0 1 0 0,1 0 0 0 0,-1 0-1 0 0,1 0 1 0 0,0 0 0 0 0,-1 0 0 0 0,1 0-1 0 0,-1 0 1 0 0,1 0 0 0 0,0 0-1 0 0,-1 0 1 0 0,1 0 0 0 0,-1 0 0 0 0,1-1-1 0 0,-1 1 1 0 0,1 0 0 0 0,-1 0-1 0 0,1-1 1 0 0,0 1 0 0 0,32-11 101 0 0,49-52-12 0 0,-76 57 351 0 0,-15 15-281 0 0,-16 14-77 0 0,-2 9-12 0 0,21-29-85 0 0,5-2-24 0 0,1-1-29 0 0,0 0-84 0 0,0 0-126 0 0,0 0-164 0 0,22-14-7241 0 0,-18 9-88 0 0,0-2-4318 0 0</inkml:trace>
</inkml:ink>
</file>

<file path=ppt/ink/ink8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31.6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853 162 0 0 0,'0'0'834'0'0,"0"0"340"0"0,0 0 160 0 0,0 0 81 0 0,2-14 63 0 0,2-5-768 0 0,0-11-133 0 0,-3-6 5653 0 0,-1 36-5306 0 0,0 0-87 0 0,0 0-103 0 0,0 0-67 0 0,0 0-13 0 0,0 0 17 0 0,0 0 23 0 0,0 0 36 0 0,2 8 2952 0 0,27 65-2306 0 0,-15-28-1180 0 0,-1 2-1 0 0,-2 0 1 0 0,-2 0-1 0 0,-3 1 1 0 0,-1 0-1 0 0,-3 0 1 0 0,-1 0-1 0 0,-4 11-195 0 0,3-40 67 0 0,0-19-53 0 0,23 4 159 0 0,162-38 649 0 0,-146 24-734 0 0,342-63 183 0 0,-122 50-113 0 0,208-14 125 0 0,-13-14-119 0 0,-308 33-86 0 0,0 5 0 0 0,101 7-78 0 0,-173-5 136 0 0,-81 7 1133 0 0,-22-25-1142 0 0,25 16-118 0 0,0 1 0 0 0,1-1 1 0 0,0 0-1 0 0,1 0 0 0 0,1 0 0 0 0,0 0 0 0 0,1 0 1 0 0,0-1-1 0 0,2-7-9 0 0,-1-14-23 0 0,-1-86-2056 0 0,0 120 581 0 0,-3 3-4019 0 0,2 9-1260 0 0,1-10 4455 0 0,-3 3-9558 0 0</inkml:trace>
  <inkml:trace contextRef="#ctx0" brushRef="#br0" timeOffset="1957.87">2094 516 0 0 0,'0'0'2064'0'0,"0"0"126"0"0,0 0 1 0 0,0 0-110 0 0,0 0-150 0 0,0 0-129 0 0,0 0-181 0 0,0 0-203 0 0,0 0-211 0 0,0 0-232 0 0,0 0-179 0 0,-2-4-147 0 0,2 2-622 0 0,0 2 6 0 0,0 1 0 0 0,-1-1 1 0 0,1 0-1 0 0,0 0 0 0 0,0 0 1 0 0,-1 0-1 0 0,1 0 0 0 0,0 0 1 0 0,0 1-1 0 0,-1-1 0 0 0,1 0 1 0 0,0 0-1 0 0,-1 0 1 0 0,1 0-1 0 0,0 0 0 0 0,0 0 1 0 0,-1 0-1 0 0,1 0 0 0 0,0 0 1 0 0,0 0-1 0 0,-1 0 0 0 0,1 0 1 0 0,0 0-1 0 0,0-1 0 0 0,-1 1 1 0 0,1 0-1 0 0,0 0 0 0 0,0 0 1 0 0,-1 0-1 0 0,1 0 1 0 0,0-1-1 0 0,0 1 0 0 0,-1 0 1 0 0,1 0-1 0 0,0 0 0 0 0,0 0 1 0 0,0-1-1 0 0,0 1 0 0 0,-1 0 1 0 0,1 0-1 0 0,0-1-33 0 0,-18 46 1368 0 0,-6 87 601 0 0,-1 53-805 0 0,-17-12-745 0 0,-14 111 65 0 0,44-72 163 0 0,20-178-402 0 0,-8 35 1287 0 0,-6-43-1470 0 0,0 18 198 0 0,-11 56-64 0 0,10-74-190 0 0,3 13 30 0 0,0 2-9 0 0,4-40-3 0 0,-1 0-1 0 0,1 0 0 0 0,0 0 1 0 0,0 0-1 0 0,0 0 1 0 0,-1 0-1 0 0,1 0 1 0 0,0 0-1 0 0,-1 0 1 0 0,1 0-1 0 0,-1 0 0 0 0,1 0 1 0 0,-1 0-1 0 0,1 0 1 0 0,-1-1-1 0 0,0 1 1 0 0,1 0-1 0 0,-1-1 0 0 0,0 1 1 0 0,0 0-1 0 0,0-1 1 0 0,1 1-1 0 0,-1-1 1 0 0,0 1-1 0 0,0-1 0 0 0,0 1 1 0 0,0-1-1 0 0,0 0 1 0 0,0 1-1 0 0,0-1 1 0 0,0 0-1 0 0,0 0 1 0 0,0 0-1 0 0,0 1 0 0 0,0-1 1 0 0,0-1-1 0 0,0 1 1 0 0,0 0-1 0 0,0 0 1 0 0,0 0-1 0 0,0 0 0 0 0,0-1 1 0 0,0 1-1 0 0,0 0 1 0 0,0-1-1 0 0,0 1 1 0 0,0-1-1 0 0,0 1 1 0 0,1-1-1 0 0,-1 1 0 0 0,0-1 1 0 0,0 0-1 0 0,0 0-23 0 0,-4 0-131 0 0,-35-6 138 0 0,0 2 0 0 0,-1 1 1 0 0,0 3-1 0 0,-38 2-7 0 0,11 0-29 0 0,-37 5 49 0 0,1 4 0 0 0,0 4 0 0 0,0 5-20 0 0,-65 10 4 0 0,-112 18 9 0 0,-232 42-15 0 0,440-78 90 0 0,72-11-71 0 0,1 0 8 0 0,0 0-10 0 0,0 0 1 0 0,0 0-27 0 0,0 0-35 0 0,0 0 3 0 0,0 0 26 0 0,0 0 3 0 0,0 0 38 0 0,0 0 34 0 0,0 0-21 0 0,0 0-25 0 0,0 0-44 0 0,0 0 27 0 0,0 0 3 0 0,0 0 17 0 0,0 0 8 0 0,0 0-27 0 0,0 0-8 0 0,0 0 26 0 0,0 0-16 0 0,0 0-1 0 0,0 0-34 0 0,0 0 45 0 0,0 0 41 0 0,0 0 19 0 0,0 0-56 0 0,0 0-51 0 0,0 0 1 0 0,0 0 32 0 0,0 0-2 0 0,0 0 12 0 0,0 0 2 0 0,7-16 44 0 0,151-270 72 0 0,-94 146-1 0 0,-36 67-140 0 0,-23 81-209 0 0,17 69 180 0 0,18 40 74 0 0,43 141-16 0 0,-21-83-18 0 0,-29-93 3 0 0,-15-41 212 0 0,-33-45 26 0 0,-229-107-86 0 0,-33 9-2121 0 0,269 99 534 0 0,-16-6 874 0 0,18 4-4082 0 0,1 0-5149 0 0,5 1-2478 0 0</inkml:trace>
</inkml:ink>
</file>

<file path=ppt/ink/ink8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46.37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9 74 0 0 0,'0'0'875'0'0,"0"0"861"0"0,0 0 278 0 0,0 0-35 0 0,0 0-123 0 0,0 0-158 0 0,0 0-132 0 0,0 0-133 0 0,-1-8-120 0 0,-1-24-113 0 0,1 24-188 0 0,1 8-158 0 0,0 0-127 0 0,0 0-118 0 0,0 0-81 0 0,0 0-73 0 0,0 0-78 0 0,0 0-65 0 0,0 0-40 0 0,0 26 771 0 0,-3 411 1375 0 0,3-425-2387 0 0,-1 7 30 0 0,1 1 0 0 0,0-1 0 0 0,2 0 0 0 0,1 0 0 0 0,0 1 0 0 0,1-1 0 0 0,2 4-61 0 0,6 24 282 0 0,-12-46-240 0 0,4 3 307 0 0,35-9 22 0 0,114-24 13 0 0,643-78 491 0 0,-685 94-822 0 0,621-57 278 0 0,-444 43-216 0 0,-131 13-69 0 0,6-4 133 0 0,-107 7-115 0 0,-28 10 13 0 0,-26 1-101 0 0,-8-3 1450 0 0,-2-31-1078 0 0,3-6-247 0 0,3 1-1 0 0,2-1 1 0 0,1 1-1 0 0,2 0 1 0 0,3-10-101 0 0,16-80-135 0 0,-22 129-78 0 0,3-3-4000 0 0,2 2-4892 0 0,2 1-3128 0 0</inkml:trace>
  <inkml:trace contextRef="#ctx0" brushRef="#br0" timeOffset="2503.989">2674 1175 0 0 0,'0'0'1347'0'0,"0"0"495"0"0,0 0 283 0 0,0 0 132 0 0,0 0-31 0 0,0 0-176 0 0,0 0-303 0 0,0 0-364 0 0,0 0-314 0 0,0 0-258 0 0,0-3 1417 0 0,7 238 1837 0 0,-6-198-3889 0 0,0 8-43 0 0,-1 0-1 0 0,-3 0 1 0 0,-1 0-1 0 0,-2-1 1 0 0,-11 39-133 0 0,-16 54-695 0 0,30-129-465 0 0,2-7-4796 0 0,3-11-529 0 0,-1 0 5308 0 0,5-15-6164 0 0,-5 14 6166 0 0</inkml:trace>
  <inkml:trace contextRef="#ctx0" brushRef="#br0" timeOffset="2769.905">2242 1296 4801 0 0,'0'0'3255'0'0,"0"0"-1462"0"0,0 0-456 0 0,0 0-111 0 0,0 0-18 0 0,0 0 9 0 0,0 0 1 0 0,0 0-19 0 0,0 0-45 0 0,0 0-114 0 0,0 0-158 0 0,0 0-146 0 0,35-4-75 0 0,115-15-46 0 0,154-45 1483 0 0,-170 30-1553 0 0,-61 16-430 0 0,122-16-972 0 0,-194 34 700 0 0,0 0 0 0 0,0 1 0 0 0,0-1 0 0 0,1 0 0 0 0,-1 1 1 0 0,0-1-1 0 0,0 1 0 0 0,0-1 0 0 0,0 1 0 0 0,0 0 0 0 0,-1-1 1 0 0,1 1-1 0 0,0 0 0 0 0,0-1 0 0 0,0 1 0 0 0,-1 0 0 0 0,1 0 1 0 0,0 0-1 0 0,0 0 0 0 0,-1 0 0 0 0,1 0 0 0 0,-1 0 1 0 0,1 0-1 0 0,-1 0 0 0 0,0 0 0 0 0,1 0 0 0 0,-1 0 0 0 0,0 0 1 0 0,0 0-1 0 0,1 0 0 0 0,-1 0 0 0 0,0 1 0 0 0,0-1 0 0 0,-1 1 157 0 0,-1 27-9945 0 0,-4-17 980 0 0</inkml:trace>
  <inkml:trace contextRef="#ctx0" brushRef="#br0" timeOffset="3238.969">2936 1841 7618 0 0,'0'0'2371'0'0,"0"0"-900"0"0,0 0-250 0 0,0 0 130 0 0,0 0 87 0 0,0 0-150 0 0,0 0-293 0 0,0 0-299 0 0,0 0-248 0 0,0 0-157 0 0,0 0-55 0 0,0 0 14 0 0,0 0 39 0 0,-3 12 68 0 0,-14 58 389 0 0,4-1 917 0 0,11-55-421 0 0,0-24 1439 0 0,2 8-2642 0 0,0-14 52 0 0,0 1-1 0 0,0-1 1 0 0,2 1-1 0 0,0 0 1 0 0,0 0-1 0 0,1 0 1 0 0,1 0-1 0 0,2-2-90 0 0,29-63 124 0 0,32-26-29 0 0,-61 98-113 0 0,-4 5 1 0 0,0 1 0 0 0,0-1 0 0 0,1 0 0 0 0,-1 0 0 0 0,1 1 0 0 0,-1 0 0 0 0,1-1 0 0 0,0 1 0 0 0,0 0 0 0 0,0 0 0 0 0,0 1 0 0 0,0-1 0 0 0,0 1 0 0 0,0-1 0 0 0,1 1 0 0 0,-1 0 0 0 0,0 0 0 0 0,4 0 17 0 0,38 38-4278 0 0,-21-21-813 0 0,3-10-5243 0 0,-19-6 2727 0 0</inkml:trace>
  <inkml:trace contextRef="#ctx0" brushRef="#br0" timeOffset="3616.013">3538 1620 6593 0 0,'0'0'2281'0'0,"0"0"-329"0"0,0 0-129 0 0,0 0-118 0 0,0 0-206 0 0,0 0-164 0 0,0 0-170 0 0,0 0-131 0 0,0 0-149 0 0,0 0-150 0 0,0 0-87 0 0,0 0-48 0 0,-30 14-65 0 0,-92 42-51 0 0,30-1 489 0 0,85-50-951 0 0,1 0 0 0 0,-1 0 1 0 0,1 1-1 0 0,0 0 0 0 0,0 0 1 0 0,0 0-1 0 0,1 1 0 0 0,0-1 1 0 0,0 1-1 0 0,1 1 0 0 0,0-1 1 0 0,0 1-1 0 0,1-1 0 0 0,0 1 1 0 0,0 0-1 0 0,1 0 1 0 0,0 0-1 0 0,0 1 0 0 0,1-1 1 0 0,0 0-1 0 0,1 7-22 0 0,2-12 6 0 0,0 0 0 0 0,0-1 0 0 0,0 1 0 0 0,0 0 0 0 0,1-1 0 0 0,0 0 1 0 0,-1 0-1 0 0,1 0 0 0 0,0 0 0 0 0,0 0 0 0 0,0 0 0 0 0,0-1 0 0 0,0 1 0 0 0,0-1 0 0 0,1 0 0 0 0,-1 0 0 0 0,0 0 0 0 0,1 0 1 0 0,-1-1-1 0 0,1 1 0 0 0,-1-1 0 0 0,0 0 0 0 0,1 0 0 0 0,-1 0 0 0 0,1-1 0 0 0,-1 1 0 0 0,3-2-6 0 0,-4 2 17 0 0,8-1 59 0 0,0-2 0 0 0,1 1 0 0 0,-1-2 0 0 0,0 1-1 0 0,0-1 1 0 0,-1-1 0 0 0,1 0 0 0 0,-1 0 0 0 0,0-1-1 0 0,0 0 1 0 0,-1-1 0 0 0,2-1-76 0 0,-10 8 4 0 0,184-176 1029 0 0,-170 168-1246 0 0,-18 28-666 0 0,0 2 447 0 0,0 48-3790 0 0,7-47-820 0 0,4 0-4222 0 0,-3-15 2472 0 0</inkml:trace>
  <inkml:trace contextRef="#ctx0" brushRef="#br0" timeOffset="4021.455">3822 1896 7178 0 0,'0'0'3176'0'0,"0"0"-910"0"0,0 0-411 0 0,0 0-113 0 0,0 0-171 0 0,0 0-163 0 0,0 0-176 0 0,0 0-149 0 0,0 0-147 0 0,0 0-193 0 0,0 0-147 0 0,0 0-118 0 0,0 0-110 0 0,-2-14-47 0 0,-4-45-30 0 0,24 2 320 0 0,-7 41-476 0 0,61-67 115 0 0,-71 82-267 0 0,-1 1 1 0 0,1-1-1 0 0,0 0 0 0 0,-1 0 0 0 0,1 0 0 0 0,0 0 0 0 0,0 1 1 0 0,-1-1-1 0 0,1 0 0 0 0,0 1 0 0 0,0-1 0 0 0,0 1 0 0 0,0-1 1 0 0,0 1-1 0 0,0-1 0 0 0,0 1 0 0 0,0 0 0 0 0,0 0 0 0 0,0-1 1 0 0,1 1-1 0 0,-1 0 0 0 0,0 0 0 0 0,0 0 0 0 0,0 0 0 0 0,0 0 1 0 0,0 0-1 0 0,0 0 0 0 0,0 1 0 0 0,0-1 0 0 0,0 0 0 0 0,0 1 1 0 0,0-1-1 0 0,0 0 0 0 0,0 1 0 0 0,0-1 0 0 0,0 1 0 0 0,0 0 1 0 0,0-1-1 0 0,0 1 0 0 0,0 0 0 0 0,-1-1 0 0 0,1 1 0 0 0,0 0 1 0 0,0 0-1 0 0,-1 0 0 0 0,1 0 0 0 0,-1 0 0 0 0,1 0 0 0 0,-1 0 1 0 0,1 0-1 0 0,-1 0 0 0 0,1 0 0 0 0,-1 0 0 0 0,0 0 0 0 0,0 1 17 0 0,16 65-344 0 0,-15-65 371 0 0,-1 1-11 0 0,1 1-1 0 0,-1-1 0 0 0,1 1 1 0 0,0-1-1 0 0,0 0 1 0 0,0 1-1 0 0,1-1 0 0 0,-1 0 1 0 0,1 0-1 0 0,-1 0 0 0 0,1 0 1 0 0,0 0-1 0 0,1 0 1 0 0,-1-1-1 0 0,0 1 0 0 0,1-1 1 0 0,-1 1-1 0 0,1-1 0 0 0,0 0 1 0 0,0 0-1 0 0,0 0 1 0 0,0-1-1 0 0,0 1 0 0 0,0-1 1 0 0,0 1-1 0 0,0-1 0 0 0,1 0 1 0 0,-1 0-1 0 0,0 0 1 0 0,1-1-1 0 0,-1 1 0 0 0,1-1 1 0 0,-1 0-1 0 0,1 0 0 0 0,-1 0 1 0 0,4-1-16 0 0,-4 1 32 0 0,0-1 0 0 0,0 0 0 0 0,0 1 0 0 0,-1-1 0 0 0,1 0 0 0 0,0 0 0 0 0,-1-1 0 0 0,1 1 0 0 0,0-1 0 0 0,-1 1 0 0 0,0-1 0 0 0,1 0 0 0 0,-1 0 0 0 0,0 0 0 0 0,0 0 0 0 0,0 0 0 0 0,0 0 0 0 0,0 0 0 0 0,0-1 0 0 0,-1 1 0 0 0,1-2-32 0 0,15-16-803 0 0,8-3-3206 0 0,-5 10-2244 0 0,-7 6-123 0 0,-4-1-2406 0 0</inkml:trace>
  <inkml:trace contextRef="#ctx0" brushRef="#br0" timeOffset="4333.501">4586 1554 11891 0 0,'0'0'2264'0'0,"0"0"-421"0"0,0 0-279 0 0,0 0-198 0 0,0 0-182 0 0,0 0-205 0 0,0 0-196 0 0,0 0-168 0 0,0 0-154 0 0,0 0-105 0 0,-33 20-93 0 0,-102 63-36 0 0,75-39 322 0 0,79-28-832 0 0,14-13 340 0 0,50 19-20 0 0,-80-18-6 0 0,-1 0-1 0 0,0 0 1 0 0,0 0 0 0 0,0 1-1 0 0,-1-1 1 0 0,0 1 0 0 0,0-1 0 0 0,0 1-1 0 0,0-1 1 0 0,-1 1 0 0 0,1 0 0 0 0,-1 0-1 0 0,0-1 1 0 0,-1 1 0 0 0,1 0 0 0 0,-1-1-1 0 0,0 1 1 0 0,0-1 0 0 0,-1 1-1 0 0,1-1 1 0 0,-1 1 0 0 0,0-1 0 0 0,-1 3-31 0 0,-5 3-1 0 0,-1 0 0 0 0,1 0 0 0 0,-2-1 0 0 0,1 0 0 0 0,-1 0 0 0 0,-1-1 0 0 0,1-1 1 0 0,-1 0-1 0 0,-5 2 1 0 0,13-7-297 0 0,-28 11-1937 0 0,20-14-2879 0 0,1-5-4894 0 0,6 2 2803 0 0</inkml:trace>
  <inkml:trace contextRef="#ctx0" brushRef="#br0" timeOffset="4625.022">4811 1208 15947 0 0,'0'0'1302'0'0,"0"0"-318"0"0,0 0-132 0 0,0 0 45 0 0,0 0-12 0 0,0 0-19 0 0,0 0-54 0 0,0 0-92 0 0,0 0-48 0 0,0 0-72 0 0,0 0-96 0 0,0 0-38 0 0,0 0-26 0 0,0 30-57 0 0,0 95-74 0 0,-8 65 248 0 0,-13 65-1194 0 0,6-192-2223 0 0,7-34-6045 0 0,5-22 1072 0 0,-1-3 872 0 0</inkml:trace>
  <inkml:trace contextRef="#ctx0" brushRef="#br0" timeOffset="5723.021">5184 1709 2489 0 0,'0'0'2339'0'0,"0"0"-360"0"0,0 0 7 0 0,0 0 198 0 0,0 0 24 0 0,0 0-116 0 0,0 0-267 0 0,0 0-334 0 0,0 0-281 0 0,0 0-271 0 0,0 0-191 0 0,0 0-116 0 0,0 0-84 0 0,-16-5-116 0 0,-50-10-98 0 0,28 28-25 0 0,34-10-280 0 0,-9 10 14 0 0,0-1 0 0 0,0 1-1 0 0,2 1 1 0 0,0 1 0 0 0,0-1-1 0 0,1 1 1 0 0,1 1 0 0 0,1 0-1 0 0,-4 10-42 0 0,10-24 3 0 0,1 0-1 0 0,1 0 1 0 0,-1 1-1 0 0,0-1 1 0 0,0 0-1 0 0,1 0 0 0 0,-1 0 1 0 0,1 0-1 0 0,0 1 1 0 0,-1-1-1 0 0,1 0 1 0 0,0 0-1 0 0,1 1 0 0 0,-1-1 1 0 0,0 0-1 0 0,0 0 1 0 0,1 0-1 0 0,0 1 1 0 0,-1-1-1 0 0,1 0 0 0 0,0 0 1 0 0,0 0-1 0 0,0 0 1 0 0,0 0-1 0 0,0 0 0 0 0,1-1 1 0 0,-1 1-1 0 0,0 0 1 0 0,1 0-1 0 0,0-1 1 0 0,-1 1-1 0 0,1-1 0 0 0,0 0 1 0 0,0 1-1 0 0,-1-1 1 0 0,1 0-1 0 0,0 0 1 0 0,0 0-1 0 0,1 0 0 0 0,-1-1 1 0 0,0 1-1 0 0,0 0 1 0 0,0-1-1 0 0,0 0 0 0 0,1 1 1 0 0,-1-1-1 0 0,0 0 1 0 0,0 0-1 0 0,1 0-2 0 0,6 0 36 0 0,0-1-1 0 0,0 0 1 0 0,0 0 0 0 0,-1-1-1 0 0,1 0 1 0 0,0-1-1 0 0,-1 0 1 0 0,0 0 0 0 0,0-1-1 0 0,0 1 1 0 0,0-2-1 0 0,0 1 1 0 0,-1-1-1 0 0,0-1 1 0 0,0 1 0 0 0,0-1-36 0 0,67-49 74 0 0,-32 25-211 0 0,-40 30 125 0 0,0 0 0 0 0,-1 0 0 0 0,1 1 0 0 0,-1-1 0 0 0,1 1 0 0 0,-1 0 0 0 0,1-1 0 0 0,-1 1 0 0 0,1 0 0 0 0,-1 0 0 0 0,0 0 0 0 0,1 0 0 0 0,-1 0 0 0 0,0 0 0 0 0,0 0 0 0 0,0 1 0 0 0,0-1 0 0 0,0 0 0 0 0,0 0 1 0 0,0 1-1 0 0,0-1 0 0 0,-1 1 0 0 0,1-1 0 0 0,0 1 0 0 0,-1-1 0 0 0,1 1 0 0 0,-1 0 0 0 0,0-1 0 0 0,1 1 0 0 0,-1-1 0 0 0,0 1 0 0 0,0 0 0 0 0,0 1 12 0 0,0-3 0 0 0,1 7 2 0 0,1 0 1 0 0,0 0-1 0 0,0-1 0 0 0,1 1 0 0 0,0 0 0 0 0,0-1 1 0 0,0 0-1 0 0,1 0 0 0 0,0 0 0 0 0,0 0 0 0 0,1-1 1 0 0,-1 1-1 0 0,1-1 0 0 0,1 0-2 0 0,-1-2 22 0 0,1 0 0 0 0,-1 0 0 0 0,1 0 0 0 0,0-1 0 0 0,0 0 1 0 0,0 0-1 0 0,0 0 0 0 0,0-1 0 0 0,0 0 0 0 0,0 0 0 0 0,1-1 0 0 0,-1 0 0 0 0,0 0 0 0 0,0 0 0 0 0,1-1 1 0 0,-1 0-1 0 0,0 0 0 0 0,0 0 0 0 0,0-1 0 0 0,0 0 0 0 0,0 0 0 0 0,0-1 0 0 0,-1 1 0 0 0,1-1 1 0 0,-1-1-1 0 0,3-1-22 0 0,15-19 96 0 0,-2-1-1 0 0,0-1 1 0 0,-2-1 0 0 0,-1 0 0 0 0,-1-2 0 0 0,-2 0 0 0 0,0 0 0 0 0,-3-2 0 0 0,0 1 0 0 0,-2-2 0 0 0,0-2-96 0 0,7-36-86 0 0,-2 0 0 0 0,-4 0 0 0 0,-3-1 0 0 0,-3-1 0 0 0,-3-5 86 0 0,-4-47 100 0 0,-18 154 82 0 0,7 8-155 0 0,2 0 0 0 0,2 1 0 0 0,1 0 0 0 0,3 1 0 0 0,0 0 0 0 0,3 0 0 0 0,1 0 0 0 0,4 23-27 0 0,-3-30 10 0 0,14 225 81 0 0,-7-208-89 0 0,28 109-40 0 0,-18-118-945 0 0,-16-41 536 0 0,-1 0-65 0 0,0 0-33 0 0,0 0-29 0 0,-1-25-3167 0 0,-1 20 2845 0 0,-21-52-12680 0 0,12 49 8667 0 0</inkml:trace>
  <inkml:trace contextRef="#ctx0" brushRef="#br0" timeOffset="5973.032">5365 1565 10258 0 0,'0'0'3236'0'0,"0"0"-1573"0"0,0 0-690 0 0,0 0-75 0 0,0 0 67 0 0,0 0 159 0 0,0 0 22 0 0,0 0-96 0 0,0 0-116 0 0,0 0-223 0 0,0 0-177 0 0,0 0-76 0 0,0 0-39 0 0,29 4-27 0 0,91 11-32 0 0,-16 3 347 0 0,98 14-581 0 0,-113-27-3578 0 0,-66-4 503 0 0,-1 1-5703 0 0,-13-2-2249 0 0</inkml:trace>
  <inkml:trace contextRef="#ctx0" brushRef="#br0" timeOffset="6217.319">6070 1727 9706 0 0,'0'0'4462'0'0,"0"0"-2831"0"0,0 0-680 0 0,0 0 175 0 0,0 0 66 0 0,0 0-72 0 0,0 0-246 0 0,0 0-270 0 0,-6 32-204 0 0,-19 97-123 0 0,17-82-493 0 0,8-52-2398 0 0,2-15 642 0 0,-5-101-5223 0 0,-20-58 6410 0 0,-6-15 4676 0 0,26 183-3568 0 0,-2-24-763 0 0,6 37-3939 0 0,2 2 2329 0 0,-3-3 929 0 0,4 3-4664 0 0</inkml:trace>
  <inkml:trace contextRef="#ctx0" brushRef="#br0" timeOffset="6555.416">6284 1635 16860 0 0,'0'0'961'0'0,"0"0"-213"0"0,0 0-13 0 0,0 0 83 0 0,0 0-10 0 0,0 0-109 0 0,0 0-173 0 0,0 0-148 0 0,0 0-110 0 0,0 0-108 0 0,0 0-71 0 0,-21 31-26 0 0,-65 98-20 0 0,63-69 8 0 0,25-52-36 0 0,-2-2 7 0 0,1-1-1 0 0,1 1 0 0 0,-1-1 0 0 0,1 1 0 0 0,0-1 1 0 0,0 0-1 0 0,0 1 0 0 0,1-1 0 0 0,-1 0 0 0 0,1-1 1 0 0,1 1-1 0 0,-1 0 0 0 0,1-1 0 0 0,-1 0 0 0 0,1 0 1 0 0,1 0-1 0 0,-1 0 0 0 0,0-1 0 0 0,1 1 0 0 0,0-1 1 0 0,0 0-1 0 0,0-1 0 0 0,0 1 0 0 0,0-1 0 0 0,0 0 1 0 0,1 0-1 0 0,-1-1 0 0 0,1 0 0 0 0,-1 0 0 0 0,1 0 1 0 0,0 0-1 0 0,-1-1 0 0 0,1 0 0 0 0,0 0 0 0 0,-1-1 1 0 0,1 1-1 0 0,0-1 0 0 0,-1 0 0 0 0,1-1 0 0 0,2-1-21 0 0,0 0 100 0 0,0 0-1 0 0,-1-1 1 0 0,1-1-1 0 0,-1 1 1 0 0,0-1-1 0 0,0 0 0 0 0,-1-1 1 0 0,1 0-1 0 0,-1 0 1 0 0,-1 0-1 0 0,1-1 1 0 0,-1 1-1 0 0,0-1 0 0 0,0-1 1 0 0,-1 1-1 0 0,0-1 1 0 0,-1 1-1 0 0,1-1 0 0 0,-1 0 1 0 0,-1 0-1 0 0,0-1 1 0 0,0 1-1 0 0,0 0 1 0 0,-1-1-1 0 0,0 1 0 0 0,-1-1 1 0 0,0 0-1 0 0,0 1 1 0 0,-1-1-1 0 0,0 1 0 0 0,-1-3-99 0 0,0 7-11 0 0,0-1 0 0 0,-1 1 0 0 0,1 0 0 0 0,-1 0 0 0 0,0 0 0 0 0,0 0 0 0 0,0 1 0 0 0,0-1-1 0 0,0 1 1 0 0,-1 0 0 0 0,0 0 0 0 0,0 0 0 0 0,0 0 0 0 0,0 1 0 0 0,0-1 0 0 0,0 1-1 0 0,-1 0 1 0 0,1 1 0 0 0,-1-1 0 0 0,1 1 0 0 0,-1 0 0 0 0,0 0 0 0 0,-1 0 11 0 0,2 0-234 0 0,0 1 0 0 0,1-1 0 0 0,-1 1-1 0 0,1 0 1 0 0,-1 0 0 0 0,0 1 0 0 0,1-1 0 0 0,-1 1 0 0 0,1 0 0 0 0,-1-1 0 0 0,1 2 0 0 0,-1-1 0 0 0,1 0 0 0 0,0 1 0 0 0,-1 0 0 0 0,1-1 0 0 0,0 1 0 0 0,0 0-1 0 0,0 1 1 0 0,-1 0 234 0 0,-15 19-3960 0 0,8-4-4812 0 0,4-7-711 0 0</inkml:trace>
  <inkml:trace contextRef="#ctx0" brushRef="#br0" timeOffset="6922.486">6565 1893 11090 0 0,'0'0'3113'0'0,"0"0"-1035"0"0,0 0-415 0 0,0 0-68 0 0,0 0-198 0 0,0 0-222 0 0,0 0-218 0 0,0 0-197 0 0,0 0-155 0 0,0 0-119 0 0,0 0-96 0 0,0 0-87 0 0,0 0-64 0 0,15-26-67 0 0,45-80-75 0 0,-14 31-3 0 0,-23 117-1825 0 0,-21-33 1691 0 0,25 72-94 0 0,-26-79 157 0 0,1 0 0 0 0,0 0 0 0 0,-1 0 0 0 0,1 0 0 0 0,0-1 0 0 0,0 1 0 0 0,0-1 0 0 0,0 0 0 0 0,1 1 0 0 0,-1-1 0 0 0,0 0 0 0 0,0 0 0 0 0,1 0 0 0 0,-1-1 0 0 0,1 1 0 0 0,-1 0 0 0 0,1-1-1 0 0,-1 0 1 0 0,1 0 0 0 0,-1 1 0 0 0,1-1 0 0 0,-1-1 0 0 0,1 1-23 0 0,5-1 115 0 0,-1 0 1 0 0,0 0-1 0 0,1-1 0 0 0,-1 0 0 0 0,0 0 0 0 0,0-1 0 0 0,0 0 1 0 0,-1 0-1 0 0,1 0 0 0 0,-1-1 0 0 0,1 0 0 0 0,-1 0 0 0 0,0-1 1 0 0,-1 0-1 0 0,1 0 0 0 0,-1 0 0 0 0,3-5-115 0 0,27-30-104 0 0,-20 22-415 0 0,6-8-3424 0 0,-10 17-1127 0 0,-4 6-3490 0 0,-3 0-39 0 0</inkml:trace>
  <inkml:trace contextRef="#ctx0" brushRef="#br0" timeOffset="7822.99">7244 1620 12747 0 0,'0'0'2438'0'0,"0"0"-799"0"0,0 0-291 0 0,0 0-117 0 0,0 0-174 0 0,0 0-146 0 0,0 0-120 0 0,0 0-139 0 0,0 0-102 0 0,0 0-110 0 0,0 0-134 0 0,-33 11-93 0 0,-99 33-69 0 0,84-15-35 0 0,43-21-89 0 0,-1-2-30 0 0,2 1-1 0 0,-1-1 1 0 0,1 1-1 0 0,0 0 1 0 0,0 0 0 0 0,1 1-1 0 0,0-1 1 0 0,0 1 0 0 0,1-1-1 0 0,0 1 1 0 0,0 0-1 0 0,1 0 1 0 0,0 0 0 0 0,0 0-1 0 0,1 0 1 0 0,0 0 0 0 0,0 0-1 0 0,2 5 11 0 0,-1-10-5 0 0,0-1 0 0 0,0 1 0 0 0,0 0 0 0 0,1-1 0 0 0,0 1 0 0 0,-1-1 0 0 0,1 0-1 0 0,0 0 1 0 0,0 1 0 0 0,0-1 0 0 0,0 0 0 0 0,1 0 0 0 0,-1-1 0 0 0,0 1 0 0 0,1-1 0 0 0,0 1 0 0 0,-1-1-1 0 0,1 0 1 0 0,0 1 0 0 0,-1-1 0 0 0,1-1 0 0 0,0 1 0 0 0,0 0 0 0 0,0-1 0 0 0,0 0 0 0 0,0 1 0 0 0,0-1 0 0 0,1 0 5 0 0,2 0 21 0 0,0 0 1 0 0,-1 0 0 0 0,1 0-1 0 0,0-1 1 0 0,0 1 0 0 0,-1-2-1 0 0,1 1 1 0 0,-1 0 0 0 0,1-1-1 0 0,-1 0 1 0 0,1 0 0 0 0,-1-1-1 0 0,0 0 1 0 0,0 0 0 0 0,0 0-1 0 0,-1 0 1 0 0,1-1 0 0 0,-1 1-1 0 0,0-1 1 0 0,3-4-22 0 0,46-61 535 0 0,-28 28-206 0 0,4 12-293 0 0,-28 29-47 0 0,-1 0-3 0 0,0 0-25 0 0,0 0 2 0 0,0 0-15 0 0,0 0-24 0 0,0 0 10 0 0,0 0-7 0 0,0 0 14 0 0,4 15-18 0 0,3 24 108 0 0,0-16-41 0 0,4 73 2 0 0,10-66 34 0 0,4-9-78 0 0,34-26 546 0 0,-32-17-280 0 0,0-2 0 0 0,-2-1 0 0 0,-1-1-1 0 0,0-1 1 0 0,-3-1 0 0 0,0 0 0 0 0,3-9-214 0 0,6-7 96 0 0,2-6-11 0 0,-3-1 1 0 0,-2-2 0 0 0,14-42-86 0 0,-33 76 3 0 0,12-28-50 0 0,-3 0 1 0 0,-2-1 0 0 0,-2-1-1 0 0,-2 0 1 0 0,-3-1 0 0 0,-1 0-1 0 0,-3 0 1 0 0,-2 0-1 0 0,-3-39 47 0 0,2 87-5 0 0,-1 0 0 0 0,1 0-1 0 0,-1-1 1 0 0,0 1-1 0 0,1 0 1 0 0,-1-1-1 0 0,0 1 1 0 0,0 0-1 0 0,0 0 1 0 0,-1-1 0 0 0,1 1-1 0 0,-1 0 1 0 0,1-1-1 0 0,-1 1 1 0 0,0 0-1 0 0,1 0 1 0 0,-1 0 0 0 0,0 0-1 0 0,-1 0 1 0 0,1 0-1 0 0,0 0 1 0 0,-1 0-1 0 0,1 0 1 0 0,-1 1-1 0 0,1-1 1 0 0,-1 0 0 0 0,0 1-1 0 0,1-1 1 0 0,-1 1-1 0 0,0 0 1 0 0,0 0-1 0 0,0 0 1 0 0,0 0 0 0 0,0 0-1 0 0,-1 0 1 0 0,1 0-1 0 0,0 0 1 0 0,0 1-1 0 0,-1 0 1 0 0,1-1-1 0 0,0 1 1 0 0,0 0 0 0 0,-1 0-1 0 0,1 0 1 0 0,0 0-1 0 0,-1 0 1 0 0,1 1-1 0 0,0-1 1 0 0,-1 1-1 0 0,1-1 1 0 0,-2 2 5 0 0,-9 7-43 0 0,1 1 0 0 0,0 0-1 0 0,0 1 1 0 0,1 0 0 0 0,0 1 0 0 0,1 0 0 0 0,1 0-1 0 0,0 1 1 0 0,0 1 0 0 0,-5 12 43 0 0,-12 27 4 0 0,3 1 1 0 0,2 1-1 0 0,3 1 0 0 0,-11 52-4 0 0,21-66 19 0 0,1 1 0 0 0,2 1 0 0 0,2-1 0 0 0,2 0 0 0 0,4 36-19 0 0,3-46 38 0 0,1 0 0 0 0,1-1 0 0 0,2 0 0 0 0,1 0 0 0 0,2-1 0 0 0,1-1 0 0 0,1 0-1 0 0,7 9-37 0 0,-20-36 5 0 0,140 178 562 0 0,-44-78-491 0 0,-82-77-357 0 0,-12-8-2891 0 0,-7-15-6326 0 0,-1-2-2460 0 0</inkml:trace>
  <inkml:trace contextRef="#ctx0" brushRef="#br0" timeOffset="8581.498">8159 1086 10930 0 0,'0'0'1275'0'0,"0"0"-252"0"0,0 0-193 0 0,0 0 31 0 0,0 0 94 0 0,0 0 140 0 0,0 0 52 0 0,0 0-4 0 0,0 0-82 0 0,0 0-199 0 0,0 0-123 0 0,0 0-103 0 0,0 0-56 0 0,17 32-41 0 0,51 101-82 0 0,-43-35 134 0 0,-24-76-462 0 0,2 314 761 0 0,-24-177-699 0 0,-20 84-169 0 0,1-121-1446 0 0,35-115 2416 0 0,1-3-3365 0 0,-2-15-15756 0 0,6 4 13107 0 0</inkml:trace>
  <inkml:trace contextRef="#ctx0" brushRef="#br0" timeOffset="8921.949">8617 1377 9602 0 0,'0'0'890'0'0,"0"0"103"0"0,0 0 194 0 0,0 0 191 0 0,0 0 39 0 0,0 0-135 0 0,-35 28-253 0 0,-111 89-242 0 0,-33 20 2382 0 0,178-135-3131 0 0,0-1-1 0 0,0 0 1 0 0,0 0 0 0 0,-1 1 0 0 0,1-1-1 0 0,1 1 1 0 0,-1-1 0 0 0,0 1 0 0 0,0-1-1 0 0,0 1 1 0 0,1-1 0 0 0,-1 1 0 0 0,1 0-1 0 0,-1-1 1 0 0,1 1 0 0 0,0 0 0 0 0,0-1-1 0 0,0 1 1 0 0,0 0 0 0 0,0 0-1 0 0,0-1 1 0 0,0 1 0 0 0,0 0 0 0 0,1-1-1 0 0,-1 1 1 0 0,1 0 0 0 0,-1-1 0 0 0,1 1-1 0 0,0 0 1 0 0,-1-1 0 0 0,1 1 0 0 0,0-1-1 0 0,0 0 1 0 0,0 1 0 0 0,0-1 0 0 0,0 0-1 0 0,1 1 1 0 0,-1-1 0 0 0,0 0-1 0 0,1 0 1 0 0,-1 0 0 0 0,0 0 0 0 0,1 0-1 0 0,-1 0 1 0 0,1-1 0 0 0,0 1 0 0 0,-1 0-1 0 0,1-1 1 0 0,0 1 0 0 0,0-1-38 0 0,3 3 83 0 0,120 89 1598 0 0,-112-73-1437 0 0,-1 1-1 0 0,0 1 1 0 0,-2 0-1 0 0,0 1 1 0 0,-1 0-1 0 0,-2 0 1 0 0,0 1-1 0 0,-1 0 1 0 0,1 16-244 0 0,30 39 186 0 0,-3-64-2257 0 0,-28-14 615 0 0,-5 0-431 0 0,-1 0-1098 0 0,0-1-2987 0 0,0-2-5460 0 0</inkml:trace>
  <inkml:trace contextRef="#ctx0" brushRef="#br0" timeOffset="9175.608">8765 1999 18020 0 0,'0'0'1539'0'0,"0"0"-248"0"0,0 0-92 0 0,0 0-112 0 0,0 0-177 0 0,0 0-208 0 0,0 0-159 0 0,0 0-113 0 0,0 0-75 0 0,0 0-67 0 0,0 0-90 0 0,0 0-65 0 0,-16 26-21 0 0,-49 78-59 0 0,46-57-1324 0 0,44-70-4095 0 0,-13 9 1534 0 0,-4 3-2680 0 0,3 0-3367 0 0</inkml:trace>
  <inkml:trace contextRef="#ctx0" brushRef="#br0" timeOffset="9725.571">9186 1278 8626 0 0,'0'0'3032'0'0,"0"0"-744"0"0,0 0-341 0 0,0 0-82 0 0,0 0-230 0 0,0 0-292 0 0,0 0-257 0 0,0 0-183 0 0,0 0-108 0 0,0 0-79 0 0,0 0-61 0 0,0 0-62 0 0,0 0-54 0 0,6-9-55 0 0,18-28-95 0 0,-30 43 512 0 0,-21 8-875 0 0,1 2 0 0 0,1 0 0 0 0,1 2 0 0 0,0 0 0 0 0,2 2 0 0 0,0 1 0 0 0,1 0 0 0 0,1 2 0 0 0,1 0 0 0 0,-8 14-26 0 0,24-34-8 0 0,0-1 0 0 0,1 1 1 0 0,-1 0-1 0 0,1 0 0 0 0,-1 0 1 0 0,1 0-1 0 0,0 1 0 0 0,0-1 1 0 0,1 1-1 0 0,-1-1 0 0 0,1 1 1 0 0,-1 0-1 0 0,1-1 0 0 0,0 1 0 0 0,1 0 1 0 0,-1 0-1 0 0,1 0 0 0 0,-1 0 1 0 0,1 0-1 0 0,0 0 0 0 0,1-1 1 0 0,-1 1-1 0 0,1 0 0 0 0,-1 0 1 0 0,1 0-1 0 0,0 0 0 0 0,1-1 1 0 0,-1 1-1 0 0,1 0 0 0 0,-1-1 1 0 0,1 0-1 0 0,0 1 0 0 0,1-1 1 0 0,-1 0-1 0 0,0 0 0 0 0,1 0 1 0 0,1 1 7 0 0,132 48-8 0 0,-133-51 10 0 0,-1 1-1 0 0,1 0 1 0 0,-1 0 0 0 0,1 0 0 0 0,-1 0 0 0 0,0 0 0 0 0,0 0 0 0 0,0 1 0 0 0,0-1 0 0 0,0 1 0 0 0,0 0 0 0 0,-1-1 0 0 0,1 1 0 0 0,-1 0 0 0 0,0 0 0 0 0,0 0 0 0 0,0 0 0 0 0,0 0 0 0 0,0 0-1 0 0,-1 0 1 0 0,1 0 0 0 0,-1 0 0 0 0,0 1 0 0 0,0-1 0 0 0,0 0 0 0 0,0 0 0 0 0,-1 0 0 0 0,1 0 0 0 0,-2 2-2 0 0,-29 89 144 0 0,-104 127 33 0 0,128-212-158 0 0,2-4-18 0 0,1 1 0 0 0,-1-1 0 0 0,1 1 0 0 0,1 0 0 0 0,-1 0-1 0 0,1 1 1 0 0,0-1 0 0 0,0 1 0 0 0,1-1 0 0 0,0 1 0 0 0,0 0 0 0 0,1 0 0 0 0,0 0 0 0 0,0 0-1 0 0,0 0 1 0 0,1 7-1 0 0,2-11 4 0 0,0 0-1 0 0,-1 0 0 0 0,1 0 0 0 0,1-1 1 0 0,-1 1-1 0 0,0 0 0 0 0,1-1 0 0 0,-1 0 1 0 0,1 1-1 0 0,0-1 0 0 0,0 0 0 0 0,0 0 1 0 0,0-1-1 0 0,0 1 0 0 0,0-1 1 0 0,0 1-1 0 0,1-1 0 0 0,0 0-3 0 0,99 6-1000 0 0,-72-20-4812 0 0,-21 5-4106 0 0,-6 7-1586 0 0</inkml:trace>
  <inkml:trace contextRef="#ctx0" brushRef="#br0" timeOffset="10057.546">9433 1929 15571 0 0,'0'0'2211'0'0,"0"0"-501"0"0,0 0-255 0 0,0 0-92 0 0,0 0-151 0 0,0 0-247 0 0,0 0-173 0 0,0 0-169 0 0,0 0-139 0 0,0 0-87 0 0,0 0-80 0 0,0 0-67 0 0,-14 24-73 0 0,-40 71-26 0 0,39-50 20 0 0,17-35-118 0 0,5 4-238 0 0,-7-14 158 0 0,9-1-124 0 0,23-53-45 0 0,-59 61-201 0 0,6 4-784 0 0,18-7-3676 0 0,2 0-4582 0 0,1-4-2030 0 0</inkml:trace>
  <inkml:trace contextRef="#ctx0" brushRef="#br0" timeOffset="11669.464">1109 678 4177 0 0,'0'0'1814'0'0,"0"0"169"0"0,0 0 128 0 0,0 0 39 0 0,0 0-151 0 0,0 0-352 0 0,0 0-391 0 0,0 0-345 0 0,0 0-279 0 0,0 0-237 0 0,0 0-113 0 0,-1 6 0 0 0,-13 143 1809 0 0,-1 75-611 0 0,-25 70-1116 0 0,-35 47 605 0 0,66-307-781 0 0,-6 58 169 0 0,16-91-317 0 0,0 0-1 0 0,0-1 1 0 0,0 1-1 0 0,0 0 1 0 0,0 0 0 0 0,0-1-1 0 0,0 1 1 0 0,0-1 0 0 0,0 1-1 0 0,1-1 1 0 0,-1 1-1 0 0,0-1 1 0 0,0 0 0 0 0,1 1-1 0 0,-1-1 1 0 0,0 0-1 0 0,1 0 1 0 0,-1 0 0 0 0,0 0-1 0 0,0 0 1 0 0,1-1-1 0 0,-1 1 1 0 0,0 0 0 0 0,1 0-1 0 0,-1-1 1 0 0,0 1-1 0 0,0-1 1 0 0,0 1 0 0 0,1-1-1 0 0,-1 0 1 0 0,0 1 0 0 0,0-1-1 0 0,0 0 1 0 0,0 0-1 0 0,0 1 1 0 0,0-1 0 0 0,0 0-1 0 0,-1 0 1 0 0,1 0-1 0 0,0 0 1 0 0,0-1-40 0 0,6-1 62 0 0,104-35 283 0 0,122 13-205 0 0,142 17-44 0 0,-374 8-76 0 0,-1 0 11 0 0,0 0 13 0 0,0 0 49 0 0,0 0 18 0 0,0 0 5 0 0,0 0 16 0 0,0 0 3 0 0,0 0-2 0 0,0 0 15 0 0,0 0 1 0 0,0 0-14 0 0,0 0-20 0 0,-19-18 301 0 0,-18-12-253 0 0,-87-83-61 0 0,45 32 2 0 0,73 73-63 0 0,6 8-44 0 0,0 1 0 0 0,-1-1 0 0 0,1 0 0 0 0,0 0 0 0 0,0 0 0 0 0,0 1 0 0 0,0-1 0 0 0,-1 0 0 0 0,1 0 0 0 0,0 0 0 0 0,0 1 0 0 0,0-1 0 0 0,-1 0 0 0 0,1 0 0 0 0,0 0 0 0 0,0 0 1 0 0,-1 0-1 0 0,1 1 0 0 0,0-1 0 0 0,0 0 0 0 0,-1 0 0 0 0,1 0 0 0 0,0 0 0 0 0,0 0 0 0 0,-1 0 0 0 0,1 0 0 0 0,0 0 0 0 0,0 0 0 0 0,-1 0 0 0 0,1 0 0 0 0,0 0 0 0 0,0 0 0 0 0,-1 0 0 0 0,1 0 0 0 0,0-1 0 0 0,0 1 0 0 0,-1 0 0 0 0,1 0 0 0 0,0 0 0 0 0,0 0 0 0 0,-1 0 1 0 0,1-1-1 0 0,0 1 0 0 0,0 0 0 0 0,0 0 0 0 0,-1 0 0 0 0,1 0 0 0 0,0-1 0 0 0,0 1 0 0 0,0 0 0 0 0,0 0 0 0 0,-1-1 3 0 0,2 34-44 0 0,0 2 36 0 0,-2 0 0 0 0,-1-1 1 0 0,-1 1-1 0 0,-2-1 0 0 0,-5 14 8 0 0,-32 127-33 0 0,-29-12-3 0 0,45-116 40 0 0,54-66-41 0 0,232-201-494 0 0,-173 157-1478 0 0,-48 36-2742 0 0,-28 19 2457 0 0,14-7-9531 0 0</inkml:trace>
</inkml:ink>
</file>

<file path=ppt/ink/ink8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50.61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0 192 0 0 0,'0'0'779'0'0,"0"0"613"0"0,0 0 235 0 0,0 0-84 0 0,0 0-187 0 0,0 0-153 0 0,0 0-121 0 0,0 0-77 0 0,0 0-46 0 0,0 0-49 0 0,13 0-62 0 0,62 0 666 0 0,-71-1-1285 0 0,-1 0 0 0 0,1-1 0 0 0,-1 1 0 0 0,1-1 0 0 0,-1 0 0 0 0,0 0 0 0 0,0 0 0 0 0,0 0 0 0 0,0-1 1 0 0,0 1-1 0 0,-1-1 0 0 0,1 0 0 0 0,-1 0 0 0 0,1 0 0 0 0,-1 0 0 0 0,0 0 0 0 0,0 0 0 0 0,-1 0 0 0 0,2-3-229 0 0,7-11 527 0 0,-2-56 986 0 0,-9 70-1530 0 0,-1 1 1 0 0,1 0 0 0 0,-1-1 0 0 0,0 1-1 0 0,0 0 1 0 0,0 0 0 0 0,0 0 0 0 0,0 0-1 0 0,0 0 1 0 0,0 1 0 0 0,0-1 0 0 0,-1 1-1 0 0,1-1 1 0 0,-1 1 0 0 0,1 0 0 0 0,-1 0-1 0 0,0 0 1 0 0,1 0 0 0 0,-1 0 0 0 0,0 1-1 0 0,0-1 1 0 0,1 1 0 0 0,-1 0 0 0 0,0 0-1 0 0,0 0 1 0 0,0 0 0 0 0,1 0 0 0 0,-1 1 0 0 0,0-1-1 0 0,0 1 1 0 0,1 0 0 0 0,-1 0 0 0 0,0 0-1 0 0,1 0 1 0 0,-1 0 0 0 0,1 0 0 0 0,-1 1-1 0 0,-1 1 17 0 0,-46 88-370 0 0,46-80 371 0 0,1 0 0 0 0,0 0 0 0 0,1 0 0 0 0,1 0 1 0 0,0 1-1 0 0,0-1 0 0 0,1 0 0 0 0,0 1 0 0 0,1-1 1 0 0,2 10-2 0 0,-1-16-21 0 0,1 0 1 0 0,0 0 0 0 0,0 0-1 0 0,0 0 1 0 0,1 0 0 0 0,-1 0 0 0 0,1-1-1 0 0,0 0 1 0 0,0 0 0 0 0,1 0 0 0 0,-1 0-1 0 0,1-1 1 0 0,0 1 0 0 0,0-1-1 0 0,5 2 21 0 0,75 6-4684 0 0,-31-25-5108 0 0,-43 10 4939 0 0</inkml:trace>
  <inkml:trace contextRef="#ctx0" brushRef="#br0" timeOffset="465.676">266 295 2529 0 0,'0'0'2807'0'0,"0"0"-301"0"0,0 0-222 0 0,0 0-91 0 0,0 0-349 0 0,0 0-445 0 0,0 0-344 0 0,0 0-214 0 0,0 0-110 0 0,0 0-40 0 0,0 0 8 0 0,0 0-2 0 0,4-5-10 0 0,76-104 1574 0 0,-11 20-1569 0 0,-30 38-556 0 0,-61 103-552 0 0,-10 42 482 0 0,31-91-56 0 0,0 0-1 0 0,0 0 0 0 0,0 0 1 0 0,0 0-1 0 0,0-1 0 0 0,1 1 0 0 0,-1 0 1 0 0,1 0-1 0 0,0 0 0 0 0,0 1 1 0 0,0-1-1 0 0,0 0 0 0 0,0 0 1 0 0,1 0-1 0 0,-1 0 0 0 0,1 0 0 0 0,0-1 1 0 0,0 1-1 0 0,0 0 0 0 0,0 0 1 0 0,0 0-1 0 0,1-1 0 0 0,-1 1 1 0 0,1-1-1 0 0,0 1 0 0 0,0-1 0 0 0,0 1 1 0 0,0-1-1 0 0,0 0 0 0 0,0 0 1 0 0,1 0-1 0 0,-1 0 0 0 0,1-1 0 0 0,-1 1 1 0 0,3 1-10 0 0,1-2 128 0 0,-1-1 0 0 0,0 1 0 0 0,0-1 1 0 0,0 1-1 0 0,0-1 0 0 0,1-1 0 0 0,-1 1 0 0 0,0-1 1 0 0,0 0-1 0 0,0 0 0 0 0,0-1 0 0 0,0 1 0 0 0,0-1 1 0 0,0 0-1 0 0,-1 0 0 0 0,4-3-128 0 0,82-75 1037 0 0,-48 6-1083 0 0,-42 46-2844 0 0,-14 28-13419 0 0,6 6 8438 0 0</inkml:trace>
  <inkml:trace contextRef="#ctx0" brushRef="#br0" timeOffset="1177.69">724 276 5489 0 0,'0'0'1775'0'0,"0"0"-102"0"0,0 0 118 0 0,0 0 114 0 0,0 0-147 0 0,0 0-238 0 0,0 0-190 0 0,0 0-196 0 0,0 0-188 0 0,0 0-191 0 0,0 0-147 0 0,0 0-95 0 0,0 0-56 0 0,20-6-45 0 0,62-23-55 0 0,-43 2 253 0 0,-35 22-555 0 0,1 1 0 0 0,0-1 0 0 0,-1 0-1 0 0,0 0 1 0 0,0 0 0 0 0,-1-1 0 0 0,1 1 0 0 0,-1-1 0 0 0,-1 0 0 0 0,1 0-1 0 0,-1 0 1 0 0,0 0 0 0 0,0 0 0 0 0,0-1 0 0 0,-1 1 0 0 0,0 0 0 0 0,-1-1-1 0 0,1 1 1 0 0,-1-1 0 0 0,0 1 0 0 0,-1-1 0 0 0,0-1-55 0 0,-40-3-466 0 0,28 13 375 0 0,0 2 0 0 0,0 0 0 0 0,1 0 0 0 0,-1 1 0 0 0,1 0 0 0 0,0 1 0 0 0,1 1 0 0 0,-1 0 0 0 0,1 1 0 0 0,1 0 0 0 0,0 0 0 0 0,0 1 0 0 0,0 0 0 0 0,1 1 0 0 0,0 0 0 0 0,1 1-1 0 0,1-1 1 0 0,-6 10 91 0 0,10-14-1 0 0,1 0 0 0 0,0-1-1 0 0,0 1 1 0 0,0 0-1 0 0,1 0 1 0 0,0 0-1 0 0,0 0 1 0 0,1 0 0 0 0,-1 1-1 0 0,1-1 1 0 0,0 0-1 0 0,1 0 1 0 0,0 0-1 0 0,1 5 2 0 0,1-8 13 0 0,1 1-1 0 0,-1-1 1 0 0,1 0-1 0 0,0 0 1 0 0,0-1-1 0 0,0 1 0 0 0,1-1 1 0 0,-1 0-1 0 0,1 0 1 0 0,-1 0-1 0 0,1 0 1 0 0,-1-1-1 0 0,1 0 1 0 0,0 0-1 0 0,0 0 0 0 0,0-1 1 0 0,0 0-1 0 0,-1 0 1 0 0,1 0-1 0 0,0 0 1 0 0,4-1-13 0 0,-9 1 0 0 0,20-3 63 0 0,0-1 0 0 0,0 0 1 0 0,-1-1-1 0 0,0-1 0 0 0,0-1 0 0 0,-1-1 1 0 0,1-1-1 0 0,-2 0 0 0 0,1-1 1 0 0,-1-1-1 0 0,-1-1 0 0 0,0 0 0 0 0,-1-1 1 0 0,0-1-1 0 0,-1 0 0 0 0,0-1 1 0 0,-2 0-1 0 0,1-1 0 0 0,-2-1 0 0 0,7-12-63 0 0,11-29 103 0 0,-16 8 102 0 0,-32 49-222 0 0,15 3 5 0 0,1 0 0 0 0,-1 0 0 0 0,1 0-1 0 0,0 0 1 0 0,0 0 0 0 0,0 1 0 0 0,0 0 0 0 0,1-1 0 0 0,-1 1-1 0 0,1 0 1 0 0,0 1 0 0 0,-1-1 0 0 0,1 0 0 0 0,1 0-1 0 0,-1 1 1 0 0,0-1 0 0 0,1 1 0 0 0,0 0 0 0 0,0-1 0 0 0,0 1-1 0 0,0 0 1 0 0,1 0 0 0 0,-1 0 12 0 0,47 7 87 0 0,-31-11-30 0 0,-13-1-48 0 0,0 0-1 0 0,0 0 1 0 0,0 1-1 0 0,1-1 1 0 0,-1 1-1 0 0,0 0 1 0 0,0-1-1 0 0,1 1 1 0 0,-1 0-1 0 0,0 0 1 0 0,0 1-1 0 0,1-1 0 0 0,-1 0 1 0 0,0 1-1 0 0,0-1 1 0 0,0 1-1 0 0,1 0 1 0 0,-1 0-1 0 0,0 0 1 0 0,0 0-1 0 0,0 0 1 0 0,0 0-1 0 0,-1 1 1 0 0,1-1-1 0 0,0 0 1 0 0,0 1-1 0 0,-1 0 1 0 0,1-1-1 0 0,-1 1 1 0 0,0 0-1 0 0,1 0 1 0 0,-1 0-1 0 0,0-1 1 0 0,0 1-1 0 0,0 1 1 0 0,0-1-1 0 0,0 0 1 0 0,-1 0-1 0 0,1 0 1 0 0,-1 0-1 0 0,1 2-8 0 0,-1 0 27 0 0,1 5 29 0 0,-1 1 1 0 0,0-1-1 0 0,-1 1 1 0 0,0-1-1 0 0,0 0 1 0 0,-1 0-1 0 0,0 1 1 0 0,0-1-1 0 0,-1-1 1 0 0,-1 1-1 0 0,-3 6-56 0 0,-26 56-30 0 0,26-50-802 0 0,6-6-5230 0 0,1-14 3247 0 0,0-1-1205 0 0,0 0-1201 0 0,0 3-592 0 0</inkml:trace>
  <inkml:trace contextRef="#ctx0" brushRef="#br0" timeOffset="1717.517">1407 122 320 0 0,'0'0'3255'0'0,"0"0"-470"0"0,0 0-183 0 0,0 0-72 0 0,0 0-302 0 0,0 0-454 0 0,0 0-410 0 0,0 0-309 0 0,0 0-255 0 0,0 0-206 0 0,0 0-150 0 0,0 0-77 0 0,0 0-18 0 0,-16 4-41 0 0,-47 15-39 0 0,21 14 130 0 0,34-23-340 0 0,3-5-58 0 0,0 1-1 0 0,1 0 1 0 0,-1 0 0 0 0,1 0 0 0 0,0 0 0 0 0,1 1-1 0 0,-1 0 1 0 0,2-1 0 0 0,-1 1 0 0 0,1 0-1 0 0,-1 0 1 0 0,2 1 0 0 0,-1-1 0 0 0,1 0 0 0 0,0 1-1 0 0,1-1 1 0 0,0 0 0 0 0,0 1 0 0 0,1 3-1 0 0,1-9 26 0 0,-1 0 0 0 0,1 0 0 0 0,0-1 1 0 0,0 1-1 0 0,0 0 0 0 0,0-1 0 0 0,0 0 1 0 0,1 0-1 0 0,-1 1 0 0 0,0-1 0 0 0,1 0 1 0 0,-1-1-1 0 0,0 1 0 0 0,1 0 0 0 0,-1-1 1 0 0,1 0-1 0 0,-1 1 0 0 0,1-1 0 0 0,-1 0 1 0 0,1 0-1 0 0,0 0 0 0 0,-1-1 0 0 0,1 1 1 0 0,-1 0-1 0 0,0-1 0 0 0,1 0 0 0 0,-1 0 1 0 0,1 1-1 0 0,-1-1 0 0 0,0-1 0 0 0,0 1 1 0 0,1 0-1 0 0,-1-1 0 0 0,0 1 0 0 0,0-1 1 0 0,0 1-1 0 0,-1-1 0 0 0,3-2-26 0 0,149-153 2170 0 0,-119 142-1871 0 0,-30 33-283 0 0,19 141 202 0 0,-18-101-203 0 0,0-29 6 0 0,-2-1-1 0 0,-1 1 1 0 0,-1 0 0 0 0,-2 0-1 0 0,-1-1 1 0 0,-1 1 0 0 0,-1-1-1 0 0,-7 20-20 0 0,4-30 14 0 0,-1-1-1 0 0,-1 1 1 0 0,0-1 0 0 0,-2-1-1 0 0,0 0 1 0 0,-1-1-1 0 0,-10 11-13 0 0,21-24-27 0 0,0-1 0 0 0,-1 1-1 0 0,1-1 1 0 0,0 1 0 0 0,-1-1 0 0 0,0 0-1 0 0,1 0 1 0 0,-1 0 0 0 0,0 0-1 0 0,1 0 1 0 0,-1 0 0 0 0,0 0 0 0 0,0-1-1 0 0,0 1 1 0 0,0 0 0 0 0,0-1 0 0 0,0 0-1 0 0,0 1 1 0 0,0-1 0 0 0,0 0 0 0 0,0 0-1 0 0,0 0 1 0 0,0-1 0 0 0,0 1-1 0 0,1 0 1 0 0,-1-1 0 0 0,0 1 0 0 0,0-1-1 0 0,0 1 1 0 0,0-1 0 0 0,0 0 0 0 0,1 0-1 0 0,-1 0 1 0 0,0 0 0 0 0,1 0 0 0 0,-2-1 27 0 0,-6-79-7913 0 0,18 43-1833 0 0,-9 28 2894 0 0</inkml:trace>
  <inkml:trace contextRef="#ctx0" brushRef="#br0" timeOffset="2298.562">1735 70 8578 0 0,'0'0'4306'0'0,"0"0"-2335"0"0,0 0-831 0 0,0 0-39 0 0,0 0-37 0 0,0 0-137 0 0,0 0-123 0 0,0 0-83 0 0,0 0-124 0 0,0 0-124 0 0,0 0-102 0 0,0 0-62 0 0,-10 24-54 0 0,-29 71-35 0 0,27-37 124 0 0,14-43-252 0 0,5 33 60 0 0,-4-44-182 0 0,-3-4 47 0 0,0 1-1 0 0,0-1 0 0 0,0 1 1 0 0,1-1-1 0 0,-1 1 0 0 0,0-1 1 0 0,0 1-1 0 0,1-1 0 0 0,-1 1 1 0 0,0-1-1 0 0,1 1 0 0 0,-1-1 1 0 0,0 1-1 0 0,1-1 1 0 0,-1 0-1 0 0,1 1 0 0 0,-1-1 1 0 0,1 0-1 0 0,-1 1 0 0 0,1-1 1 0 0,-1 0-1 0 0,1 0 0 0 0,-1 1 1 0 0,1-1-1 0 0,-1 0 0 0 0,1 0 1 0 0,-1 0-1 0 0,1 0 0 0 0,0 0 1 0 0,-1 0-1 0 0,1 0 0 0 0,-1 0 1 0 0,1 0-1 0 0,-1 0 0 0 0,1 0 1 0 0,-1 0-1 0 0,1 0 1 0 0,0 0-1 0 0,-1 0 0 0 0,1-1 1 0 0,-1 1-1 0 0,1 0 0 0 0,-1 0 1 0 0,1-1-1 0 0,-1 1 0 0 0,0 0 1 0 0,1-1-1 0 0,-1 1 0 0 0,1 0 1 0 0,-1-1-1 0 0,1 1 0 0 0,-1-1 1 0 0,0 1-1 0 0,0-1 0 0 0,1 1-15 0 0,65-112 1974 0 0,-22 49-1453 0 0,-11 23-263 0 0,-33 39-259 0 0,1 1 0 0 0,-1-1 1 0 0,1 0-1 0 0,-1 0 0 0 0,1 0 0 0 0,0 0 0 0 0,0 1 0 0 0,-1-1 1 0 0,1 0-1 0 0,0 1 0 0 0,0-1 0 0 0,0 0 0 0 0,0 1 0 0 0,-1-1 1 0 0,1 1-1 0 0,0 0 0 0 0,0-1 0 0 0,0 1 0 0 0,0 0 0 0 0,0-1 1 0 0,0 1-1 0 0,0 0 0 0 0,0 0 0 0 0,0 0 0 0 0,0 0 0 0 0,1 0 1 0 0,-1 0-1 0 0,0 0 0 0 0,0 0 0 0 0,0 0 0 0 0,0 1 0 0 0,0-1 1 0 0,0 0-1 0 0,0 1 0 0 0,0-1 0 0 0,0 1 0 0 0,-1-1 0 0 0,1 1 1 0 0,0-1-1 0 0,0 1 0 0 0,0 0 0 0 0,0-1 0 0 0,-1 1 0 0 0,1 0 0 0 0,0 0 1 0 0,-1-1-1 0 0,1 1 0 0 0,0 0 0 0 0,-1 0 0 0 0,1 0 0 0 0,-1 0 1 0 0,0 0-1 0 0,1 0 0 0 0,-1 0 0 0 0,0 0 0 0 0,1 0 0 0 0,-1 0 1 0 0,0 0-1 0 0,0 0 0 0 0,0 0 0 0 0,0 0 0 0 0,0 0 0 0 0,0 0 1 0 0,0 0-1 0 0,0 1 0 0 0,25 104 70 0 0,-23-51-101 0 0,-2 0 0 0 0,-2-1-1 0 0,-3 1 1 0 0,-7 31 31 0 0,-16 69-33 0 0,17-118 11 0 0,7-18 33 0 0,-1-1-1 0 0,-1 0 1 0 0,0 0-1 0 0,-2 0 1 0 0,0-1-1 0 0,-1 0 1 0 0,-1-1-1 0 0,-7 11-10 0 0,14-24 1 0 0,0-1 0 0 0,0 0 0 0 0,0 0 0 0 0,0 0 0 0 0,0 0 0 0 0,0 0 0 0 0,-1 0 0 0 0,1-1 0 0 0,-1 0 0 0 0,1 0-1 0 0,-1 0 1 0 0,1 0 0 0 0,-1 0 0 0 0,0-1 0 0 0,1 1 0 0 0,-1-1 0 0 0,0 0 0 0 0,1 0 0 0 0,-1-1 0 0 0,0 1 0 0 0,1-1-1 0 0,-1 1 1 0 0,1-1 0 0 0,-1 0 0 0 0,1-1 0 0 0,-1 1 0 0 0,1-1 0 0 0,0 1 0 0 0,-1-1 0 0 0,1 0 0 0 0,0 0 0 0 0,0 0-1 0 0,0-1 1 0 0,1 1 0 0 0,-1-1 0 0 0,0 1 0 0 0,1-1 0 0 0,0 0 0 0 0,0 0 0 0 0,0 0 0 0 0,-1-2-1 0 0,-2-3-15 0 0,1-1-1 0 0,0 1 1 0 0,1-1 0 0 0,0 0 0 0 0,0 0-1 0 0,1 0 1 0 0,0-1 0 0 0,0 1 0 0 0,1-1-1 0 0,0 1 1 0 0,1-1 0 0 0,0 1 0 0 0,1-1-1 0 0,0 1 1 0 0,0 0 0 0 0,1-1 0 0 0,0 1-1 0 0,1 0 1 0 0,0 0 0 0 0,0 0 0 0 0,1 0-1 0 0,0 1 1 0 0,4-7 15 0 0,5-1-220 0 0,1 0 1 0 0,0 0-1 0 0,1 2 0 0 0,1 0 0 0 0,0 0 1 0 0,1 2-1 0 0,1 0 0 0 0,4-1 220 0 0,34-18-4260 0 0,2 5-4992 0 0,-41 18-2201 0 0</inkml:trace>
  <inkml:trace contextRef="#ctx0" brushRef="#br0" timeOffset="8366.747">170 1171 9698 0 0,'0'0'1866'0'0,"0"0"-537"0"0,0 0-340 0 0,0 0 50 0 0,0 0 94 0 0,0 0-65 0 0,0 0-189 0 0,0 0-244 0 0,0 0-231 0 0,0 0-175 0 0,0 0-123 0 0,0 0-53 0 0,0 0-33 0 0,-6 26 0 0 0,-16 78-35 0 0,17-61-1129 0 0,23-44-7163 0 0,-14-5 3581 0 0,0 2-550 0 0</inkml:trace>
  <inkml:trace contextRef="#ctx0" brushRef="#br0" timeOffset="8615.11">159 869 11987 0 0,'0'0'2344'0'0,"0"0"-632"0"0,0 0-319 0 0,0 0-201 0 0,0 0-336 0 0,0 0-320 0 0,0 0-352 0 0,0 0-232 0 0,0 0-184 0 0,0 0-64 0 0,0 0-24 0 0,0 0-88 0 0,0 0-288 0 0,0 41-640 0 0,11-23-1281 0 0,-7-3-2576 0 0,-1-4-3865 0 0</inkml:trace>
  <inkml:trace contextRef="#ctx0" brushRef="#br0" timeOffset="8919.519">347 1429 11138 0 0,'0'0'2113'0'0,"0"0"-347"0"0,0 0-86 0 0,0 0-109 0 0,0 0-232 0 0,0 0-280 0 0,0 0-186 0 0,0 0-147 0 0,0 0-125 0 0,0 0-109 0 0,0 0-84 0 0,0 0-58 0 0,0 0-74 0 0,22-28-17 0 0,68-83-49 0 0,-55 63 210 0 0,0 143-2199 0 0,-33-92 1831 0 0,1-1 0 0 0,0 1-1 0 0,-1-1 1 0 0,1 1-1 0 0,0-1 1 0 0,1 0 0 0 0,-1 0-1 0 0,0-1 1 0 0,0 1-1 0 0,1 0 1 0 0,-1-1-1 0 0,1 0 1 0 0,0 0 0 0 0,-1 0-1 0 0,1 0 1 0 0,0-1-1 0 0,-1 0 1 0 0,1 1 0 0 0,0-1-1 0 0,0 0 1 0 0,-1-1-1 0 0,1 1 1 0 0,0-1 0 0 0,-1 0-1 0 0,1 0 1 0 0,0 0-1 0 0,-1 0 1 0 0,1 0 0 0 0,-1-1-1 0 0,0 0 1 0 0,1 1-1 0 0,1-2-51 0 0,42-48 1031 0 0,-12-21-1539 0 0,1 0-6035 0 0,-11 24-5813 0 0,-17 33 5579 0 0</inkml:trace>
  <inkml:trace contextRef="#ctx0" brushRef="#br0" timeOffset="9171.509">990 748 13155 0 0,'0'0'2174'0'0,"0"0"-470"0"0,0 0-178 0 0,0 0-123 0 0,0 0-167 0 0,0 0-212 0 0,0 0-184 0 0,-12 34-145 0 0,-36 110-139 0 0,31-39 242 0 0,23 111 362 0 0,27-156-1516 0 0,-9-34-817 0 0,-11-22-3449 0 0,-12-4 2147 0 0,-1 0-1199 0 0,0-1-2275 0 0,0-2-2073 0 0</inkml:trace>
  <inkml:trace contextRef="#ctx0" brushRef="#br0" timeOffset="9416.611">676 1171 9490 0 0,'0'0'4822'0'0,"0"0"-2138"0"0,0 0-1128 0 0,0 0-392 0 0,0 0-229 0 0,0 0-129 0 0,0 0-122 0 0,0 0-139 0 0,0 0-143 0 0,0 0-156 0 0,31-6-95 0 0,101-19-55 0 0,-10 8-25 0 0,-5 10-1474 0 0,-40 7-6660 0 0,-57 0 3330 0 0,-6 0-4720 0 0</inkml:trace>
  <inkml:trace contextRef="#ctx0" brushRef="#br0" timeOffset="9586.073">1285 1105 5761 0 0,'0'0'3648'0'0,"0"0"-853"0"0,0 0-569 0 0,0 0-407 0 0,0 0-463 0 0,0 0-420 0 0,0 0-318 0 0,0 0-202 0 0,0 0-168 0 0,0 0-127 0 0,0 0-71 0 0,-20 31-18 0 0,-60 97 30 0 0,66-89 30 0 0,25-29 108 0 0,-6-8-102 0 0,6 1 140 0 0,0-1 1 0 0,0 0-1 0 0,0-1 1 0 0,0 0-1 0 0,0 0 1 0 0,0-2-1 0 0,0 1 0 0 0,0-1 1 0 0,1-1-1 0 0,-1 0 1 0 0,-1 0-1 0 0,1-1 1 0 0,0 0-1 0 0,-1-1 1 0 0,1-1-1 0 0,-1 1 1 0 0,0-2-1 0 0,-1 1 1 0 0,1-1-1 0 0,-1-1 1 0 0,-1 0-1 0 0,1 0 1 0 0,-1 0-1 0 0,0-1 0 0 0,0-1 1 0 0,-1 1-1 0 0,2-5-238 0 0,-7 11 9 0 0,-1-1 0 0 0,1 1 0 0 0,-1-1-1 0 0,0 1 1 0 0,1-1 0 0 0,-1 0-1 0 0,0 0 1 0 0,-1 1 0 0 0,1-1-1 0 0,0 0 1 0 0,-1 0 0 0 0,0 0 0 0 0,0 0-1 0 0,0 0 1 0 0,0 0 0 0 0,0 0-1 0 0,0 0 1 0 0,-1 0 0 0 0,1 1-1 0 0,-1-1 1 0 0,0 0 0 0 0,0 0 0 0 0,0 0-1 0 0,0 1 1 0 0,-1-1 0 0 0,1 1-1 0 0,0-1 1 0 0,-1 1 0 0 0,0-1 0 0 0,0 1-1 0 0,0 0 1 0 0,0 0 0 0 0,0 0-1 0 0,0 0 1 0 0,0 0 0 0 0,-1 0-1 0 0,1 1 1 0 0,-1-1 0 0 0,1 1 0 0 0,-3-1-10 0 0,-71-4-3218 0 0,30 15-4720 0 0,32-2-3974 0 0</inkml:trace>
</inkml:ink>
</file>

<file path=ppt/ink/ink8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4.43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0 100 576 0 0,'0'0'1846'0'0,"0"0"22"0"0,0 0 30 0 0,0 0 70 0 0,0 0-29 0 0,0 0-161 0 0,0 0-272 0 0,0 0-291 0 0,0 0-292 0 0,0 0-255 0 0,0 0-135 0 0,57-22 3189 0 0,182-44-1012 0 0,-119 55-2239 0 0,-118 12-453 0 0,-1 0 0 0 0,1 0 0 0 0,-1 0-1 0 0,0 0 1 0 0,1 0 0 0 0,-1 0 0 0 0,0 1 0 0 0,0-1 0 0 0,0 1-1 0 0,0-1 1 0 0,0 1 0 0 0,0-1 0 0 0,0 1 0 0 0,-1 0 0 0 0,1-1 0 0 0,0 1-1 0 0,-1 0 1 0 0,1 0 0 0 0,-1-1 0 0 0,0 1 0 0 0,0 0 0 0 0,1 0-1 0 0,-1-1 1 0 0,0 1 0 0 0,-1 0 0 0 0,1 0 0 0 0,0 0 0 0 0,0-1 0 0 0,-1 1-1 0 0,1 0 1 0 0,-1 0 0 0 0,0-1 0 0 0,1 1 0 0 0,-1-1 0 0 0,0 1-1 0 0,0 0 1 0 0,0-1 0 0 0,0 1 0 0 0,0-1 0 0 0,0 0 0 0 0,-1 1 0 0 0,0-1-18 0 0,-69 107 524 0 0,-32 31-346 0 0,95-132-162 0 0,1 1 0 0 0,1 0-1 0 0,-1 0 1 0 0,2 0 0 0 0,-1 1 0 0 0,1-1-1 0 0,0 1 1 0 0,1 1 0 0 0,0-1-1 0 0,0 1 1 0 0,1-1 0 0 0,0 1 0 0 0,1 0-1 0 0,0 0 1 0 0,1 0 0 0 0,0 0-1 0 0,0 1 1 0 0,1 1-16 0 0,3-7 80 0 0,0-1 0 0 0,1 1 0 0 0,-1 0 0 0 0,1-1 0 0 0,0 0 0 0 0,0 0 0 0 0,1 0 0 0 0,-1-1 0 0 0,1 1 0 0 0,-1-1 0 0 0,1 0 0 0 0,0 0 0 0 0,0-1 0 0 0,1 1 0 0 0,-1-1 0 0 0,0 0 0 0 0,1-1 0 0 0,-1 1 0 0 0,1-1-1 0 0,0 0 1 0 0,-1 0 0 0 0,1-1 0 0 0,0 0 0 0 0,0 0 0 0 0,-1 0 0 0 0,1-1 0 0 0,0 0 0 0 0,1 0-80 0 0,7 0 110 0 0,0 0 0 0 0,0 0 0 0 0,0-2 0 0 0,0 1 0 0 0,0-2 0 0 0,0 0-1 0 0,-1-1 1 0 0,0 0 0 0 0,0-1 0 0 0,3-2-110 0 0,44-14 39 0 0,-51 17-4273 0 0,-3-2-9349 0 0,-5 4 2667 0 0</inkml:trace>
</inkml:ink>
</file>

<file path=ppt/ink/ink8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5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81 22 6697 0 0,'0'0'2268'0'0,"0"0"-468"0"0,0 0-348 0 0,0 0-71 0 0,0 0-38 0 0,0 0-78 0 0,0 0-90 0 0,0 0-129 0 0,0 0-154 0 0,0 0-165 0 0,0 0-127 0 0,0 0-51 0 0,0 0-17 0 0,-3 33-26 0 0,-9 106-35 0 0,12-2 722 0 0,0 35-687 0 0,-25-102-541 0 0,16-48-233 0 0,-5 5-1136 0 0,-4-20-6481 0 0,18-13 433 0 0,4-8 3174 0 0,-4 13 3189 0 0,3-4-903 0 0</inkml:trace>
  <inkml:trace contextRef="#ctx0" brushRef="#br0" timeOffset="353.74">317 106 2833 0 0,'0'0'2125'0'0,"0"0"-430"0"0,0 0-236 0 0,0 0 8 0 0,0 0 66 0 0,0 0-45 0 0,0 0-122 0 0,0 0-201 0 0,0 0-203 0 0,-31 32-209 0 0,-97 100-126 0 0,65-54 565 0 0,6-18 1440 0 0,57-58-2559 0 0,0 0 0 0 0,0 0 0 0 0,0 0 0 0 0,1 0 0 0 0,-1 0 0 0 0,1 0 0 0 0,-1-1 1 0 0,1 1-1 0 0,0 0 0 0 0,0 0 0 0 0,0 0 0 0 0,0 0 0 0 0,0-1 0 0 0,0 1 0 0 0,0-1 0 0 0,0 1 1 0 0,1-1-1 0 0,-1 1 0 0 0,1-1 0 0 0,-1 0 0 0 0,1 1 0 0 0,0-1 0 0 0,-1 0 0 0 0,1 0 1 0 0,0 0-1 0 0,0 0 0 0 0,0-1 0 0 0,-1 1 0 0 0,1 0 0 0 0,0-1 0 0 0,0 0 0 0 0,0 1 0 0 0,0-1 1 0 0,0 0-1 0 0,0 0 0 0 0,0 0 0 0 0,0 0 0 0 0,0 0 0 0 0,1-1-73 0 0,19 8 461 0 0,84 66 768 0 0,-60-32-908 0 0,-8-37-2769 0 0,-26-12-2281 0 0,-4-3-4327 0 0,-7 7-694 0 0</inkml:trace>
  <inkml:trace contextRef="#ctx0" brushRef="#br0" timeOffset="597.226">458 427 7410 0 0,'0'0'2124'0'0,"0"0"-413"0"0,0 0-152 0 0,0 0-29 0 0,0 0-149 0 0,0 0-334 0 0,0 0-336 0 0,0 0-262 0 0,-11 32-203 0 0,-31 97-165 0 0,28-70-676 0 0,28-50-4363 0 0,-2-11-1855 0 0,-8-1 930 0 0</inkml:trace>
  <inkml:trace contextRef="#ctx0" brushRef="#br0" timeOffset="750.754">473 162 12947 0 0,'0'0'2944'0'0,"0"0"-919"0"0,0 0-513 0 0,0 0-312 0 0,0 0-343 0 0,0 0-321 0 0,0 0-280 0 0,0 0-264 0 0,0 0-192 0 0,0 0-112 0 0,0 0-160 0 0,0 0-313 0 0,0 0-551 0 0,0 0-968 0 0,11 25-1993 0 0,-8-14-6378 0 0</inkml:trace>
  <inkml:trace contextRef="#ctx0" brushRef="#br0" timeOffset="1066.62">580 640 13739 0 0,'0'0'1964'0'0,"0"0"-427"0"0,0 0-116 0 0,0 0-134 0 0,0 0-244 0 0,0 0-191 0 0,0 0-153 0 0,0 0-135 0 0,0 0-116 0 0,0 0-112 0 0,0 0-102 0 0,0 0-59 0 0,12-27-27 0 0,42-85-35 0 0,-25 68 24 0 0,-29 43-174 0 0,1 0 0 0 0,-1 1 0 0 0,0-1 0 0 0,1 0 0 0 0,-1 0-1 0 0,1 0 1 0 0,0 0 0 0 0,-1 1 0 0 0,1-1 0 0 0,0 0 0 0 0,-1 0-1 0 0,1 1 1 0 0,0-1 0 0 0,0 1 0 0 0,0-1 0 0 0,-1 1 0 0 0,1-1 0 0 0,0 1-1 0 0,0-1 1 0 0,0 1 0 0 0,0 0 0 0 0,0-1 0 0 0,0 1 0 0 0,0 0-1 0 0,0 0 1 0 0,0 0 0 0 0,0 0 0 0 0,0 0 0 0 0,0 0 0 0 0,0 0 0 0 0,0 0-1 0 0,0 0 1 0 0,0 0 0 0 0,0 0 0 0 0,0 1 0 0 0,0-1 0 0 0,-1 0 0 0 0,1 1-1 0 0,0-1 1 0 0,0 1 0 0 0,0-1 0 0 0,0 1 0 0 0,0-1 0 0 0,-1 1-1 0 0,1 0 1 0 0,0-1 0 0 0,-1 1 0 0 0,1 0 0 0 0,0 0 0 0 0,-1 0 0 0 0,1-1-1 0 0,-1 1 1 0 0,1 0 0 0 0,-1 0 0 0 0,1 0 0 0 0,-1 0 0 0 0,0 0 0 0 0,1 0-1 0 0,-1 0 1 0 0,0 0 0 0 0,0 0 0 0 0,0 0 0 0 0,0 0 37 0 0,30 119-267 0 0,-28-117 333 0 0,0-1 0 0 0,0 0 0 0 0,0 0 0 0 0,0 0 0 0 0,1 0 0 0 0,-1-1 0 0 0,0 1 0 0 0,1 0 0 0 0,-1-1 1 0 0,1 0-1 0 0,0 0 0 0 0,-1 0 0 0 0,1 0 0 0 0,0 0 0 0 0,0 0 0 0 0,0 0 0 0 0,-1-1 0 0 0,1 0 0 0 0,0 1 0 0 0,0-1 0 0 0,0 0 0 0 0,0-1 0 0 0,0 1 0 0 0,0 0 0 0 0,0-1 0 0 0,-1 0 0 0 0,1 1 0 0 0,0-1 0 0 0,0 0 0 0 0,-1-1 0 0 0,1 1 0 0 0,0 0 1 0 0,-1-1-1 0 0,0 1 0 0 0,1-1 0 0 0,-1 0 0 0 0,0 0 0 0 0,0 0 0 0 0,0 0 0 0 0,0 0 0 0 0,0 0 0 0 0,1-2-66 0 0,-3 4 18 0 0,5-4 89 0 0,-1 0-1 0 0,1 0 1 0 0,-1 0-1 0 0,0-1 0 0 0,0 1 1 0 0,-1-1-1 0 0,0 0 1 0 0,1 0-1 0 0,-1 0 0 0 0,-1 0 1 0 0,1-1-1 0 0,-1 1 0 0 0,0-1 1 0 0,0 0-1 0 0,-1 1 1 0 0,0-1-1 0 0,1-5-106 0 0,0-1-63 0 0,1 1 1171 0 0,-3 4-3272 0 0,0 3-2901 0 0,-2 1-4046 0 0,2 3-2285 0 0</inkml:trace>
  <inkml:trace contextRef="#ctx0" brushRef="#br0" timeOffset="1564.202">1126 353 6945 0 0,'0'0'3908'0'0,"0"0"-1728"0"0,0 0-714 0 0,0 0-152 0 0,0 0-243 0 0,0 0-274 0 0,0 0-214 0 0,0 0-166 0 0,0 0-122 0 0,0 0-115 0 0,-30 33-95 0 0,-91 103-59 0 0,90-81-26 0 0,32-47-11 0 0,-1-6 13 0 0,-1 0 1 0 0,1-1-1 0 0,0 1 0 0 0,-1 0 1 0 0,1 0-1 0 0,0 0 0 0 0,1 0 1 0 0,-1 0-1 0 0,0 0 0 0 0,0 0 1 0 0,1-1-1 0 0,-1 1 0 0 0,1 0 1 0 0,0 0-1 0 0,-1-1 0 0 0,1 1 1 0 0,0 0-1 0 0,0-1 0 0 0,0 1 1 0 0,0 0-1 0 0,0-1 0 0 0,1 0 1 0 0,-1 1-1 0 0,0-1 0 0 0,1 0 1 0 0,-1 1-1 0 0,1-1 0 0 0,-1 0 1 0 0,1 0-1 0 0,-1 0 0 0 0,1 0 1 0 0,0-1-1 0 0,0 1 0 0 0,-1 0 1 0 0,1-1-1 0 0,0 1 0 0 0,0-1 1 0 0,0 0-1 0 0,0 1 0 0 0,-1-1 0 0 0,1 0 1 0 0,0 0-1 0 0,1 0-2 0 0,8-1 238 0 0,-1 0-1 0 0,1 0 1 0 0,-1-1-1 0 0,0 0 1 0 0,1-1-1 0 0,-1 0 1 0 0,0 0-1 0 0,-1-1 1 0 0,1-1-1 0 0,-1 1 1 0 0,0-2-1 0 0,0 1 1 0 0,0-1-1 0 0,0-1 1 0 0,-1 1-1 0 0,-1-1 1 0 0,2-2-238 0 0,-1 3 151 0 0,5-5 87 0 0,0 0 1 0 0,0-1-1 0 0,-2 0 0 0 0,1-1 1 0 0,-2 0-1 0 0,0 0 1 0 0,0-1-1 0 0,-1-1 0 0 0,-1 0 1 0 0,0 0-1 0 0,4-13-238 0 0,26-98 449 0 0,-5-11-414 0 0,-43 61-151 0 0,6 72 96 0 0,1 0-1 0 0,-1 0 1 0 0,0 0 0 0 0,0 1 0 0 0,0 0-1 0 0,0-1 1 0 0,0 2 0 0 0,-1-1 0 0 0,0 0-1 0 0,1 1 1 0 0,-1 0 0 0 0,0 0 0 0 0,0 0-1 0 0,0 1 1 0 0,0-1 0 0 0,0 1 0 0 0,-1 1-1 0 0,1-1 1 0 0,0 1 0 0 0,0 0-1 0 0,-1 0 1 0 0,1 0 0 0 0,0 1 0 0 0,-1-1-1 0 0,1 1 1 0 0,0 1 0 0 0,0-1 0 0 0,0 1-1 0 0,0 0 1 0 0,0 0 0 0 0,1 0 0 0 0,-1 1-1 0 0,0-1 1 0 0,1 1 0 0 0,0 1 0 0 0,-4 2 20 0 0,-3 1-6 0 0,1 0 1 0 0,0 1-1 0 0,1 0 1 0 0,-1 0-1 0 0,2 1 1 0 0,-1 0-1 0 0,1 1 1 0 0,1 0-1 0 0,-1 0 1 0 0,2 0-1 0 0,0 1 1 0 0,0 0 0 0 0,1 1-1 0 0,0-1 1 0 0,0 1-1 0 0,2 0 1 0 0,0 0-1 0 0,0 0 1 0 0,1 1-1 0 0,0-1 1 0 0,1 7 5 0 0,0-9-4 0 0,1 1-1 0 0,1-1 1 0 0,-1 0 0 0 0,2 0 0 0 0,-1 1 0 0 0,2-1-1 0 0,-1-1 1 0 0,1 1 0 0 0,1 0 0 0 0,0-1 0 0 0,0 1-1 0 0,1-1 1 0 0,1 2 4 0 0,4 3-96 0 0,1-1-1 0 0,0-1 1 0 0,1 0-1 0 0,0-1 1 0 0,1 0-1 0 0,0 0 1 0 0,1-2-1 0 0,0 1 0 0 0,1-2 1 0 0,-1 0-1 0 0,2-1 1 0 0,-1 0-1 0 0,1-1 1 0 0,0-1-1 0 0,0-1 1 0 0,11 2 96 0 0,39-3-3928 0 0,-46-8-1160 0 0,-2-4-4616 0 0,-14 5 4332 0 0</inkml:trace>
  <inkml:trace contextRef="#ctx0" brushRef="#br0" timeOffset="2055.874">1735 342 7378 0 0,'0'0'3114'0'0,"0"0"-761"0"0,0 0-312 0 0,0 0-143 0 0,0 0-299 0 0,0 0-278 0 0,0 0-217 0 0,0 0-171 0 0,0 0-144 0 0,0 0-117 0 0,0 0-106 0 0,0 0-79 0 0,0 0-50 0 0,-12-1-58 0 0,-36 0-78 0 0,13 14 83 0 0,-65 56-42 0 0,99-68-350 0 0,0 1 0 0 0,0-1 0 0 0,0 0 0 0 0,0 0 0 0 0,0 1 0 0 0,0-1 0 0 0,0 0 1 0 0,0 1-1 0 0,1-1 0 0 0,-1 1 0 0 0,1-1 0 0 0,-1 1 0 0 0,1-1 0 0 0,-1 1 1 0 0,1-1-1 0 0,0 1 0 0 0,0-1 0 0 0,0 1 0 0 0,0 0 0 0 0,0-1 0 0 0,0 1 0 0 0,0-1 1 0 0,0 1-1 0 0,1 0 0 0 0,-1-1 0 0 0,1 1 0 0 0,-1-1 0 0 0,1 1 0 0 0,0-1 1 0 0,-1 0-1 0 0,1 1 0 0 0,0-1 0 0 0,0 0 0 0 0,0 1 0 0 0,0-1 0 0 0,0 0 0 0 0,0 0 1 0 0,0 0-1 0 0,1 0 0 0 0,-1 0 0 0 0,0 0 0 0 0,0 0 0 0 0,1 0 0 0 0,-1 0 0 0 0,1-1 1 0 0,-1 1-1 0 0,1-1 0 0 0,-1 1 0 0 0,1-1 0 0 0,-1 1 0 0 0,1-1 0 0 0,0 0 1 0 0,-1 0-1 0 0,1 0 0 0 0,-1 0 0 0 0,1 0 0 0 0,-1 0 0 0 0,1 0 0 0 0,0-1 0 0 0,0 1 8 0 0,106 23-162 0 0,-105-22 189 0 0,-1 0 1 0 0,0 1-1 0 0,1 0 1 0 0,-1-1-1 0 0,0 1 1 0 0,0 0-1 0 0,0 0 1 0 0,0 0-1 0 0,0 1 0 0 0,0-1 1 0 0,0 0-1 0 0,-1 1 1 0 0,1-1-1 0 0,-1 1 1 0 0,0-1-1 0 0,0 1 1 0 0,0 0-1 0 0,0-1 1 0 0,0 1-1 0 0,-1 0 1 0 0,1 0-1 0 0,-1 0 1 0 0,0-1-1 0 0,1 1 1 0 0,-2 0-1 0 0,1 0 1 0 0,0 0-1 0 0,0 0 0 0 0,-1 0 1 0 0,0 2-28 0 0,-54 46 832 0 0,45-47-967 0 0,0 0 0 0 0,0-1 0 0 0,0 0 0 0 0,-1-1-1 0 0,1 0 1 0 0,-1 0 0 0 0,1-1 0 0 0,-1-1 0 0 0,1 0 0 0 0,-1 0-1 0 0,-5-2 136 0 0,-11 2-2642 0 0,1-4-8567 0 0,17 1-572 0 0</inkml:trace>
</inkml:ink>
</file>

<file path=ppt/ink/ink8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10.72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 1 15003 0 0,'0'0'5572'0'0,"0"0"-3317"0"0,0 0-1061 0 0,0 0-67 0 0,0 0-98 0 0,0 0-215 0 0,0 0-206 0 0,0 0-139 0 0,0 0-130 0 0,0 0-118 0 0,0 0-83 0 0,0 0-50 0 0,0 0-60 0 0,-5 21-25 0 0,-18 65-49 0 0,25-60-582 0 0,-1-27 403 0 0,3 1-78 0 0,12-1-1908 0 0,-7-4-4532 0 0,-6 4-5396 0 0</inkml:trace>
</inkml:ink>
</file>

<file path=ppt/ink/ink8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20.56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 8554 0 0,'0'0'1560'0'0,"0"0"-4560"0"0,0 0-1033 0 0,0 0 952 0 0</inkml:trace>
</inkml:ink>
</file>

<file path=ppt/ink/ink8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29.74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 1040 0 0,'0'0'3249'0'0,"0"0"-3225"0"0,0 0-336 0 0,0 0-112 0 0,0 0-576 0 0,0 0-585 0 0,0 0 593 0 0,0 0 992 0 0,0 0 0 0 0,0 0 0 0 0,0 0 0 0 0,0 0 0 0 0,0 0 0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35.4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322 729,'-26'14,"1"1,1 1,0 1,2 1,0 1,0 1,2 1,1 1,1 0,-16 25,26-36,1-1,0 1,0 1,1-1,1 1,0 0,0 1,1-1,1 1,0-1,1 1,0 0,1 0,0 0,2 5,-1-14,0-1,1 0,0 1,0-1,0 0,0 0,0 0,1 1,-1-1,1 0,0-1,0 1,0 0,0 0,0-1,1 0,-1 1,1-1,0 0,-1 0,1 0,0 0,0-1,0 1,0-1,1 0,-1 0,0 0,1 0,-1-1,0 1,1-1,-1 0,7 0,-1 0,0 0,1-1,-1-1,0 1,1-2,-1 1,0-1,-1 0,1-1,3-2,25-17,-2-1,0-1,-2-2,-1-2,-1 0,-2-2,-1-2,18-27,-14 18,-3-2,-1-1,-2-1,-3-1,-1-2,-3 0,-1-1,-3 0,-2-1,-3-1,-1 0,-1-29,-7 69,1-6,-1 1,0 0,-1-1,-1 1,0-1,-2 1,0 0,-1 0,0 0,-2 0,0 1,-1-1,6 14,-1 1,1 0,-1 0,1 0,-1 0,0 0,1 0,-1 1,0-1,0 0,0 1,-1 0,1-1,0 1,-1 0,1 0,0 0,-1 1,1-1,-1 0,1 1,-1 0,1-1,-1 1,0 0,1 0,-1 1,1-1,-1 1,1-1,-1 1,1 0,-1-1,1 1,0 1,-1-1,1 0,0 0,-2 2,-76 70,58-39,1 1,3 0,0 1,3 1,0 1,3 0,1 0,2 1,2 1,0 8,3-30,1 1,0 0,1 0,1 0,1 0,1 0,0 0,2 0,0-1,1 1,1-1,0 0,2 0,0 0,1-1,0 0,2 0,0-1,1 0,10 8,-4-5</inkml:trace>
  <inkml:trace contextRef="#ctx0" brushRef="#br0" timeOffset="464.639">970 645,'-11'22,"1"1,0 0,2 1,1 0,1 0,1 1,1 0,0 5,3-27,0-1,1 1,-1 0,0-1,1 1,-1 0,1 0,0-1,0 1,0 0,0 0,1 0,-1-1,1 1,0 0,-1-1,1 1,1 0,-1-1,0 1,0-1,1 0,0 1,-1-1,1 0,0 0,0 0,0 0,0 0,0 0,1-1,-1 1,0-1,1 0,-1 1,1-1,0 0,-1-1,1 1,0 0,0-1,-1 1,1-1,0 0,0 0,0 0,-1-1,1 1,0 0,0-1,-1 0,2 0,12-9,-1-2,0 1,-1-2,0 0,-1-1,0 0,-1-1,-1 0,0-1,-1 0,6-14,38-52,61-48,-114 129,0 0,1 0,-1 1,0-1,1 0,-1 0,0 1,1-1,-1 0,1 1,-1-1,1 1,-1 0,1 0,-1 0,1-1,-1 1,1 1,-1-1,1 0,0 0,-1 0,1 1,-1-1,0 1,1-1,-1 1,1 0,-1-1,0 1,1 0,-1 0,0 0,0 0,0 0,0 0,0 1,0-1,0 0,0 0,0 1,-1-1,1 0,0 1,-1-1,1 1,-1-1,1 2,16 75,-15 310,-4-323,-3 1,-3-1,-8 23,-49 131,30-161,33-59,1 1,-1-1,0 0,0 0,0 0,0 0,1 0,-1 0,0 0,1 0,-1-1,1 1,-1-1,1 1,0-1,0 1,-1-1,1 0,0 0,1 0,-1 1,0-1,0 0,1 0,-1 0,1 0,0 0,0 0,0 0,0 0,0 0,0-2,8-113,1 63,10-76,-12 95</inkml:trace>
</inkml:ink>
</file>

<file path=ppt/ink/ink8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54.10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281 249 6737 0 0,'0'0'2301'0'0,"0"0"-499"0"0,0 0-245 0 0,0 0-2 0 0,0 0-69 0 0,0 0-203 0 0,0 0-242 0 0,0 0-200 0 0,-32 24-155 0 0,-102 74-124 0 0,59-21 181 0 0,70-69-680 0 0,0-1 1 0 0,0 1-1 0 0,1 0 0 0 0,1 0 1 0 0,-1 0-1 0 0,1 0 0 0 0,0 1 1 0 0,1 0-1 0 0,0-1 1 0 0,1 1-1 0 0,0 0 0 0 0,0 0 1 0 0,1 0-1 0 0,0 0 1 0 0,0 5-64 0 0,3-6-12 0 0,1-1 0 0 0,-1 0 0 0 0,1 0 0 0 0,0 0 0 0 0,1-1 0 0 0,0 0 0 0 0,0 1 0 0 0,0-1 0 0 0,1-1 0 0 0,-1 1 0 0 0,1-1 0 0 0,1 0 0 0 0,-1-1 0 0 0,1 1 0 0 0,0-1 0 0 0,0-1 0 0 0,0 1 0 0 0,5 1 12 0 0,72 18-851 0 0,-72-22-50 0 0,1-1-1 0 0,0-1 1 0 0,-1 0 0 0 0,1-1-1 0 0,-1 0 1 0 0,0-1 0 0 0,0 0-1 0 0,12-6 902 0 0,166-99-12688 0 0,-159 88 12109 0 0,-4 1 587 0 0,0 0-1 0 0,-1-2 1 0 0,-2 0-1 0 0,0-2 1 0 0,-1-1 0 0 0,-1 0-1 0 0,6-12-7 0 0,-14 9 2002 0 0,-8-2 6005 0 0,-25 20-1212 0 0,-24 20-4568 0 0,-62 83 542 0 0,-10 37-1112 0 0,108-120-1606 0 0,3-5-23 0 0,-1-1 0 0 0,1 1 1 0 0,1 0-1 0 0,-1 0 0 0 0,1 1 0 0 0,0-1 1 0 0,0 1-1 0 0,1-1 0 0 0,0 1 0 0 0,0 0 1 0 0,0 0-1 0 0,1 0 0 0 0,0 0 1 0 0,1 0-1 0 0,-1 0 0 0 0,2 4-28 0 0,2-8 21 0 0,0 0 0 0 0,0 0 0 0 0,0 0 0 0 0,1-1 0 0 0,-1 1-1 0 0,1-1 1 0 0,-1 0 0 0 0,1 0 0 0 0,0 0 0 0 0,0-1 0 0 0,0 1 0 0 0,0-1 0 0 0,0 0-1 0 0,1 0 1 0 0,-1 0 0 0 0,0-1 0 0 0,0 1 0 0 0,1-1 0 0 0,-1 0 0 0 0,0-1 0 0 0,0 1-1 0 0,1-1 1 0 0,-1 1 0 0 0,0-1 0 0 0,0 0 0 0 0,0-1 0 0 0,0 1 0 0 0,0-1 0 0 0,1 0-21 0 0,11-5 110 0 0,0-1 0 0 0,0-1 0 0 0,-1 0 0 0 0,0-1 0 0 0,-1 0 1 0 0,0-1-1 0 0,-1-1 0 0 0,0 0 0 0 0,0-1 0 0 0,-1 0-110 0 0,-7 7 19 0 0,-1 1 0 0 0,1-1-1 0 0,-1 1 1 0 0,0-1 0 0 0,0 0 0 0 0,-1-1-1 0 0,0 1 1 0 0,0-1 0 0 0,0 1-1 0 0,-1-1 1 0 0,0 0 0 0 0,0 0 0 0 0,-1 0-1 0 0,0 0 1 0 0,0 0 0 0 0,-1 0 0 0 0,1 0-1 0 0,-2-1 1 0 0,1 1 0 0 0,-1 0 0 0 0,-1-6-19 0 0,-49-32-991 0 0,6 35-4005 0 0,44 10 4771 0 0,-13 1-4187 0 0,6 2-1508 0 0,3 4-3650 0 0</inkml:trace>
  <inkml:trace contextRef="#ctx0" brushRef="#br0" timeOffset="397.638">850 636 14427 0 0,'0'0'1993'0'0,"0"0"-334"0"0,0 0-150 0 0,0 0-118 0 0,0 0-224 0 0,0 0-248 0 0,0 0-204 0 0,0 0-130 0 0,0 0-130 0 0,0 0-107 0 0,0 0-80 0 0,0 0-57 0 0,5-21-40 0 0,19-68-27 0 0,2 41 30 0 0,-14 37-115 0 0,-9 7-104 0 0,0 1-1 0 0,0-1 1 0 0,0 1-1 0 0,0 0 1 0 0,1 0-1 0 0,-1 0 1 0 0,1 1 0 0 0,0 0-1 0 0,0-1 1 0 0,0 1-1 0 0,0 0 1 0 0,0 1-1 0 0,0-1 1 0 0,1 1 0 0 0,-1 0-1 0 0,3-1 46 0 0,8 46-907 0 0,-12-20 826 0 0,-4-20 97 0 0,0 0 0 0 0,1-1 0 0 0,-1 1 1 0 0,1 0-1 0 0,0 0 0 0 0,0 0 0 0 0,1 0 0 0 0,-1-1 1 0 0,1 1-1 0 0,0 0 0 0 0,0 0 0 0 0,0-1 0 0 0,0 1 0 0 0,1 0 1 0 0,-1-1-1 0 0,1 1 0 0 0,0-1 0 0 0,0 0 0 0 0,0 0 1 0 0,1 0-1 0 0,-1 0 0 0 0,1 0 0 0 0,0 0 0 0 0,-1-1 0 0 0,1 1 1 0 0,0-1-1 0 0,1 1 0 0 0,-1-1 0 0 0,0-1 0 0 0,1 1 0 0 0,-1 0 1 0 0,1-1-1 0 0,-1 1 0 0 0,1-1 0 0 0,0 0 0 0 0,0 0 1 0 0,-1-1-1 0 0,2 1-16 0 0,6-3 156 0 0,0-1 0 0 0,-1 0 0 0 0,0 0 0 0 0,1-1 0 0 0,-1 0 0 0 0,0-1 0 0 0,-1 0 0 0 0,1 0 1 0 0,-1-1-1 0 0,0-1 0 0 0,-1 1 0 0 0,1-2 0 0 0,-1 1 0 0 0,-1-1 0 0 0,1 0 0 0 0,-1 0 0 0 0,-1-1 0 0 0,0 0 1 0 0,0 0-1 0 0,-1-1 0 0 0,3-5-156 0 0,31-82-516 0 0,-36 51-7194 0 0,-3 39-118 0 0,0 3-4491 0 0</inkml:trace>
  <inkml:trace contextRef="#ctx0" brushRef="#br0" timeOffset="1116.587">1326 481 6577 0 0,'0'0'2173'0'0,"0"0"-429"0"0,0 0-219 0 0,0 0-97 0 0,0 0-196 0 0,0 0-237 0 0,0 0-151 0 0,0 0-49 0 0,0 0-24 0 0,0 0-50 0 0,0 0-93 0 0,0 0-134 0 0,0 0-85 0 0,4 16-31 0 0,25 75 281 0 0,8-7 283 0 0,-38-83-893 0 0,1 0 0 0 0,0 0 0 0 0,0 0-1 0 0,0 0 1 0 0,0 0 0 0 0,0 0-1 0 0,1-1 1 0 0,-1 1 0 0 0,0 0-1 0 0,0 0 1 0 0,1 0 0 0 0,-1 0-1 0 0,0 0 1 0 0,1 0 0 0 0,-1-1 0 0 0,1 1-1 0 0,-1 0 1 0 0,1 0 0 0 0,-1-1-1 0 0,1 1 1 0 0,0 0 0 0 0,-1-1-1 0 0,1 1 1 0 0,0-1 0 0 0,-1 1 0 0 0,1-1-1 0 0,0 1 1 0 0,0-1 0 0 0,0 1-1 0 0,-1-1 1 0 0,1 0 0 0 0,0 1-1 0 0,0-1 1 0 0,0 0 0 0 0,0 0-1 0 0,0 0 1 0 0,0 1 0 0 0,0-1 0 0 0,-1 0-1 0 0,1 0 1 0 0,0-1 0 0 0,0 1-1 0 0,0 0 1 0 0,0 0 0 0 0,0 0-1 0 0,0 0 1 0 0,0-1 0 0 0,-1 1 0 0 0,1 0-1 0 0,0-1 1 0 0,0 1 0 0 0,0-1-1 0 0,-1 1 1 0 0,1-1 0 0 0,0 1-1 0 0,0-1 1 0 0,-1 0 0 0 0,1 1-1 0 0,-1-1 1 0 0,1 0 0 0 0,-1 0 0 0 0,1 1-1 0 0,-1-1 1 0 0,1 0 0 0 0,-1 0-1 0 0,1 0 1 0 0,-1 1 0 0 0,0-1-1 0 0,0 0 1 0 0,1 0-49 0 0,87-179 1995 0 0,-72 118-1636 0 0,-13 21-934 0 0,-3 41 42 0 0,0 0-289 0 0,12 7-3429 0 0,-2 3 877 0 0,1 2-6002 0 0,-4-8 229 0 0</inkml:trace>
  <inkml:trace contextRef="#ctx0" brushRef="#br0" timeOffset="1736.46">1710 511 2112 0 0,'0'0'2521'0'0,"0"0"-746"0"0,0 0-185 0 0,0 0 131 0 0,0 0-7 0 0,0 0-159 0 0,0 0-131 0 0,0 0-50 0 0,0 0-22 0 0,0 0-54 0 0,0 0-96 0 0,0 0-132 0 0,0 0-139 0 0,20 1-135 0 0,59 3-147 0 0,-54-10-145 0 0,-23 4-441 0 0,1-1-1 0 0,0 1 1 0 0,0-1 0 0 0,-1 1 0 0 0,0-1 0 0 0,1 0-1 0 0,-1 1 1 0 0,0-1 0 0 0,0 0 0 0 0,-1-1 0 0 0,1 1-1 0 0,-1 0 1 0 0,1 0 0 0 0,-1-1 0 0 0,0 1 0 0 0,0-1 0 0 0,-1 1-1 0 0,1-1 1 0 0,-1 1 0 0 0,1-1 0 0 0,-1 1 0 0 0,0-1-1 0 0,-1 1 1 0 0,1-1 0 0 0,0 1 0 0 0,-1-1 0 0 0,0 1-1 0 0,0-1 1 0 0,0 1 0 0 0,-2-4-63 0 0,-2 6-68 0 0,1 0-1 0 0,-1 0 1 0 0,0 0 0 0 0,0 1-1 0 0,0 0 1 0 0,0 0 0 0 0,0 0-1 0 0,0 0 1 0 0,0 1-1 0 0,0 0 1 0 0,0 0 0 0 0,0 0-1 0 0,1 0 1 0 0,-1 1 0 0 0,0 0-1 0 0,1 0 1 0 0,-1 0-1 0 0,1 1 1 0 0,0-1 0 0 0,0 1-1 0 0,0 0 1 0 0,0 1 0 0 0,0-1-1 0 0,1 0 1 0 0,-1 1-1 0 0,1 0 1 0 0,0 0 0 0 0,0 0-1 0 0,0 0 1 0 0,-1 5 68 0 0,-49 76-659 0 0,50-80 648 0 0,1-1-1 0 0,0 1 1 0 0,0 0-1 0 0,1 0 0 0 0,-1 0 1 0 0,1 0-1 0 0,0 0 1 0 0,0 1-1 0 0,1-1 1 0 0,0 0-1 0 0,0 0 0 0 0,0 1 1 0 0,0-1-1 0 0,1 0 1 0 0,0 0-1 0 0,0 0 1 0 0,0 0-1 0 0,1 0 1 0 0,0 0-1 0 0,0 0 0 0 0,0 0 1 0 0,0 0-1 0 0,1-1 1 0 0,0 1-1 0 0,0-1 1 0 0,0 0-1 0 0,0 0 1 0 0,1 0-1 0 0,-1 0 0 0 0,3 1 12 0 0,4-2 111 0 0,0 0-1 0 0,0-1 0 0 0,0 0 1 0 0,1-1-1 0 0,-1 0 0 0 0,0 0 1 0 0,1-1-1 0 0,-1 0 0 0 0,1-1 1 0 0,-1 0-1 0 0,1-1 0 0 0,-1 0 1 0 0,0-1-1 0 0,0 0 0 0 0,0 0 1 0 0,0-1-1 0 0,-1-1 0 0 0,1 0-110 0 0,27-15 224 0 0,0-2 1 0 0,-2-2-1 0 0,0-1 0 0 0,-2-2 0 0 0,-1-1 1 0 0,-1-1-1 0 0,17-23-224 0 0,-40 43 1 0 0,0 0-1 0 0,0-1 1 0 0,-1 0 0 0 0,0 0 0 0 0,-1-1-1 0 0,-1 0 1 0 0,1 0 0 0 0,-1 0 0 0 0,-1-1-1 0 0,0 1 1 0 0,-1-1 0 0 0,0 0 0 0 0,-1 0 0 0 0,0-5-1 0 0,-3 16-44 0 0,0-1 1 0 0,-1 1 0 0 0,1 0-1 0 0,0 0 1 0 0,-1-1 0 0 0,1 1-1 0 0,-1 0 1 0 0,1 0 0 0 0,-1 0 0 0 0,1 1-1 0 0,-1-1 1 0 0,0 0 0 0 0,1 1-1 0 0,-1-1 1 0 0,0 1 0 0 0,1-1 0 0 0,-1 1-1 0 0,0 0 1 0 0,0 0 0 0 0,0 0-1 0 0,1 0 1 0 0,-1 0 0 0 0,0 0 0 0 0,0 0-1 0 0,0 0 1 0 0,1 1 0 0 0,-1-1-1 0 0,0 1 1 0 0,0-1 0 0 0,1 1-1 0 0,-1 0 1 0 0,1 0 0 0 0,-1 0 0 0 0,1 0-1 0 0,-1 0 1 0 0,1 0 0 0 0,-1 0-1 0 0,1 0 1 0 0,0 1 0 0 0,-1-1 0 0 0,1 1 43 0 0,-73 79-615 0 0,70-79 593 0 0,1 2 1 0 0,0-1-1 0 0,0 0 1 0 0,0 0-1 0 0,1 1 1 0 0,-1 0-1 0 0,1 0 0 0 0,0-1 1 0 0,0 1-1 0 0,0 0 1 0 0,1 1-1 0 0,-1-1 1 0 0,1 0-1 0 0,0 0 1 0 0,0 1-1 0 0,0-1 1 0 0,1 0-1 0 0,0 1 1 0 0,-1-1-1 0 0,2 1 1 0 0,-1 0 21 0 0,3-2 5 0 0,0-1 0 0 0,1 0 1 0 0,-1 0-1 0 0,1 0 0 0 0,-1 0 1 0 0,1-1-1 0 0,-1 1 0 0 0,1-1 1 0 0,0 0-1 0 0,0 0 0 0 0,0 0 1 0 0,0-1-1 0 0,0 1 1 0 0,0-1-1 0 0,-1 0 0 0 0,1 0 1 0 0,0 0-1 0 0,0-1 0 0 0,3 0-5 0 0,3 1 52 0 0,159 3 1374 0 0,-166-1-1406 0 0,0 1 1 0 0,0-1 0 0 0,-1 0-1 0 0,1 1 1 0 0,0-1-1 0 0,-1 1 1 0 0,0 0 0 0 0,0 0-1 0 0,0 0 1 0 0,0 0 0 0 0,0 0-1 0 0,0 1 1 0 0,-1-1 0 0 0,0 0-1 0 0,0 1 1 0 0,0-1 0 0 0,0 1-1 0 0,0-1 1 0 0,0 1-1 0 0,-1 0 1 0 0,0-1 0 0 0,0 1-1 0 0,0 0-20 0 0,-7 75-337 0 0,6-58-1712 0 0,2-12-2630 0 0,-1-9 322 0 0,0 0-1848 0 0,0 0-1361 0 0</inkml:trace>
  <inkml:trace contextRef="#ctx0" brushRef="#br0" timeOffset="1965.638">2673 76 12755 0 0,'0'0'3036'0'0,"0"0"-1069"0"0,0 0-510 0 0,0 0-138 0 0,0 0-139 0 0,0 0-189 0 0,0 0-160 0 0,0 0-110 0 0,-9 33-147 0 0,-32 103-144 0 0,16-29 45 0 0,-20 81-311 0 0,44-70-2342 0 0,13-110-93 0 0,-10-9-3729 0 0,-2-2-5638 0 0,0-1 7825 0 0</inkml:trace>
  <inkml:trace contextRef="#ctx0" brushRef="#br0" timeOffset="2430.824">2433 456 8130 0 0,'0'0'4334'0'0,"0"0"-2215"0"0,0 0-892 0 0,0 0-71 0 0,0 0-35 0 0,0 0-140 0 0,0 0-234 0 0,0 0-147 0 0,0 0-87 0 0,0 0-58 0 0,0 0-8 0 0,0 0-28 0 0,32 1-35 0 0,98 7-63 0 0,86-15 261 0 0,-149 0-618 0 0,45-11-56 0 0,-100 4 1111 0 0,-12 14-713 0 0,-1-22 819 0 0,-3 20-1162 0 0,-1-1 0 0 0,1 1 1 0 0,0 0-1 0 0,-1 0 0 0 0,1 0 1 0 0,-1 0-1 0 0,0 1 1 0 0,0 0-1 0 0,1 0 0 0 0,-1 0 1 0 0,0 0-1 0 0,0 1 1 0 0,0 0-1 0 0,0 0 0 0 0,0 1 1 0 0,0-1-1 0 0,1 1 0 0 0,-1 0 1 0 0,0 0-1 0 0,0 0 1 0 0,1 1-1 0 0,-2 0 37 0 0,-15 7-226 0 0,0 0 1 0 0,0 1-1 0 0,1 1 1 0 0,1 1-1 0 0,0 1 1 0 0,1 1-1 0 0,0 0 1 0 0,-13 15 225 0 0,25-24-49 0 0,1 0 1 0 0,0 1 0 0 0,0 0-1 0 0,0 0 1 0 0,1 0 0 0 0,0 0-1 0 0,0 0 1 0 0,0 1 0 0 0,1 0-1 0 0,0 0 1 0 0,1 0 0 0 0,-1 0-1 0 0,1 0 1 0 0,1 0-1 0 0,-1 1 1 0 0,1-1 0 0 0,1 1-1 0 0,-1-1 1 0 0,1 1 0 0 0,0 0 48 0 0,3-4-6 0 0,0 1 0 0 0,0-1 0 0 0,1 0 0 0 0,-1 0 0 0 0,1 0 0 0 0,0 0 0 0 0,0 0 0 0 0,0-1 0 0 0,0 0 0 0 0,1 0 0 0 0,-1 0 0 0 0,1 0 0 0 0,0-1 0 0 0,0 0 0 0 0,0 0 1 0 0,0 0-1 0 0,0-1 0 0 0,0 1 0 0 0,1-1 0 0 0,-1 0 0 0 0,0-1 0 0 0,1 0 0 0 0,-1 1 0 0 0,0-1 0 0 0,1-1 0 0 0,-1 1 0 0 0,0-1 0 0 0,4-1 6 0 0,4 3 17 0 0,0-1-1 0 0,-1-1 1 0 0,1 0-1 0 0,0-1 1 0 0,-1 0 0 0 0,1-1-1 0 0,-1 0 1 0 0,0-1-1 0 0,8-3-16 0 0,155-99-10898 0 0,-167 98 5626 0 0,-3 0-821 0 0</inkml:trace>
  <inkml:trace contextRef="#ctx0" brushRef="#br0" timeOffset="3061.913">3286 434 0 0 0,'22'-10'0'0'0,"-15"8"3"0"0,-6 2 378 0 0,-1 0 1498 0 0,0 0 728 0 0,4-2 12985 0 0,-5 1-13927 0 0,-9 2-1558 0 0,0 1 0 0 0,1 0 0 0 0,-1 0 0 0 0,0 1 0 0 0,1 1 0 0 0,0-1 0 0 0,-1 2 0 0 0,1-1 0 0 0,1 1 0 0 0,-1 1 0 0 0,1-1 0 0 0,0 1 0 0 0,0 1 0 0 0,1 0 0 0 0,-1 0 0 0 0,2 0-1 0 0,-1 1 1 0 0,1 0 0 0 0,0 0 0 0 0,1 0 0 0 0,-5 9-107 0 0,8-15-5 0 0,0 1-1 0 0,0-1 0 0 0,1 1 1 0 0,-1 0-1 0 0,1 0 0 0 0,-1-1 0 0 0,1 1 1 0 0,0 0-1 0 0,0 0 0 0 0,0 0 1 0 0,0 0-1 0 0,1 0 0 0 0,-1 1 1 0 0,1-1-1 0 0,0 0 0 0 0,0 0 1 0 0,0 0-1 0 0,0 0 0 0 0,0 0 1 0 0,1 1-1 0 0,-1-1 0 0 0,1 0 1 0 0,0 0-1 0 0,0 0 0 0 0,0 0 1 0 0,1 0-1 0 0,-1-1 0 0 0,1 1 1 0 0,-1 0-1 0 0,1-1 0 0 0,0 1 1 0 0,0-1-1 0 0,0 1 0 0 0,0-1 1 0 0,1 0-1 0 0,-1 0 0 0 0,0 0 1 0 0,1 0-1 0 0,0 0 0 0 0,-1-1 1 0 0,1 1-1 0 0,0-1 0 0 0,0 1 1 0 0,0-1-1 0 0,0 0 0 0 0,0 0 1 0 0,0-1-1 0 0,0 1 0 0 0,0-1 1 0 0,0 1-1 0 0,3-1 6 0 0,17-2 150 0 0,0-1 1 0 0,0-2-1 0 0,-1 0 1 0 0,0-1-1 0 0,1-1 1 0 0,-2-1-1 0 0,1-1 0 0 0,-1-1 1 0 0,-1-1-1 0 0,0 0 1 0 0,-1-2-1 0 0,0 0 1 0 0,0-1-1 0 0,-2-1 1 0 0,0-1-1 0 0,9-11-150 0 0,-9 10 138 0 0,-1 0 0 0 0,-1-1 0 0 0,-1-1 1 0 0,0-1-1 0 0,-2 1 0 0 0,0-2 0 0 0,2-6-138 0 0,12-19 107 0 0,-17 31-117 0 0,-1 0 0 0 0,-1 0 0 0 0,0 0 0 0 0,-1-1 0 0 0,-1 0 0 0 0,-1 0 0 0 0,0-1 0 0 0,0 1 0 0 0,-2-1 0 0 0,0 1 0 0 0,-1-1 0 0 0,-1 0 10 0 0,0 13-10 0 0,0 1 1 0 0,-1 0-1 0 0,1-1 1 0 0,-1 1-1 0 0,0 0 1 0 0,0 0 0 0 0,0-1-1 0 0,0 1 1 0 0,-1 0-1 0 0,1 0 1 0 0,-1 0 0 0 0,0 0-1 0 0,0 1 1 0 0,0-1-1 0 0,0 0 1 0 0,0 1-1 0 0,0 0 1 0 0,-1-1 0 0 0,1 1-1 0 0,-1 0 1 0 0,0 0-1 0 0,0 0 1 0 0,1 1 0 0 0,-1-1-1 0 0,0 1 1 0 0,0-1-1 0 0,-1 1 1 0 0,1 0 0 0 0,0 0-1 0 0,0 0 1 0 0,-1 1-1 0 0,1-1 1 0 0,-3 1 9 0 0,-2-1-19 0 0,1 1-1 0 0,-1 0 1 0 0,0 1 0 0 0,0-1 0 0 0,1 1-1 0 0,-1 1 1 0 0,1 0 0 0 0,-1 0 0 0 0,1 0-1 0 0,0 1 1 0 0,0 0 0 0 0,0 0 0 0 0,0 1-1 0 0,-2 1 20 0 0,-10 9-10 0 0,0 0-1 0 0,2 2 0 0 0,-1 0 0 0 0,2 0 0 0 0,0 2 1 0 0,1 0-1 0 0,1 1 0 0 0,1 0 0 0 0,1 1 1 0 0,0 0-1 0 0,-5 15 11 0 0,9-11-3 0 0,0 1 0 0 0,2 1 0 0 0,0-1 0 0 0,2 1 0 0 0,1 0 0 0 0,1 8 3 0 0,1-25-9 0 0,1-1-1 0 0,0 1 1 0 0,1-1-1 0 0,0 0 1 0 0,0 1 0 0 0,1-1-1 0 0,0 0 1 0 0,0 0-1 0 0,1 0 1 0 0,0 0-1 0 0,1 0 1 0 0,-1-1-1 0 0,2 1 1 0 0,-1-1-1 0 0,1 0 1 0 0,0 0-1 0 0,0-1 1 0 0,1 0-1 0 0,6 6 10 0 0,1-2-171 0 0,0-1-1 0 0,1 0 0 0 0,0-1 1 0 0,1 0-1 0 0,-1-1 0 0 0,2-1 1 0 0,-1-1-1 0 0,1 0 1 0 0,-1 0-1 0 0,1-2 0 0 0,11 1 172 0 0,63 2-9801 0 0,-77-6-1753 0 0</inkml:trace>
  <inkml:trace contextRef="#ctx0" brushRef="#br0" timeOffset="4101.606">2991 474 0 0 0,'0'0'99'0'0,"0"0"190"0"0,0 0 8 0 0,0 0 17 0 0,-8 2 54 0 0,-35 7 886 0 0,42-9-334 0 0,1 0 107 0 0,-14 0 7017 0 0,-2 0-5370 0 0,-16 2 1758 0 0,-10 14-2493 0 0,-50 17 687 0 0,-7-29-2328 0 0,85-2-521 0 0,-1 0-4181 0 0,14-2 1410 0 0,1 0-2805 0 0,0 0-4954 0 0</inkml:trace>
  <inkml:trace contextRef="#ctx0" brushRef="#br0" timeOffset="35175.184">2349 441 13035 0 0,'0'0'-2337'0'0,"0"0"1217"0"0,-207-22 248 0 0,163 14 0 0 0,36 8-1409 0 0,8 0-1368 0 0,8 0 1745 0 0,14 0 1904 0 0,-11 4 0 0 0</inkml:trace>
</inkml:ink>
</file>

<file path=ppt/ink/ink8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44.20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123 186 3377 0 0,'0'0'5049'0'0,"0"0"-2385"0"0,0 0-779 0 0,0 0-70 0 0,0 0-56 0 0,0 0-175 0 0,0 0-258 0 0,0 0-253 0 0,0 0-243 0 0,0 0-239 0 0,0 0-178 0 0,-10 8 89 0 0,12 38 431 0 0,39 264 837 0 0,-52-90-1530 0 0,3-193-963 0 0,0-38-5525 0 0,-10-29-9250 0 0,11 33 12156 0 0</inkml:trace>
  <inkml:trace contextRef="#ctx0" brushRef="#br0" timeOffset="293.842">1 260 5857 0 0,'0'0'3801'0'0,"0"0"-1074"0"0,0 0-597 0 0,0 0-225 0 0,0 0-262 0 0,0 0-285 0 0,0 0-309 0 0,0 0-276 0 0,0 0-215 0 0,0 0-197 0 0,0 0-117 0 0,0 0-41 0 0,5-12 20 0 0,19-36 45 0 0,20 28 170 0 0,-32 18-330 0 0,22-4 61 0 0,0 1 0 0 0,1 1 0 0 0,-1 2 0 0 0,1 1 0 0 0,12 3-169 0 0,-43-2 14 0 0,1 1 1 0 0,0 1-1 0 0,-1-1 1 0 0,1 0 0 0 0,-1 1-1 0 0,1 0 1 0 0,-1 0-1 0 0,0 0 1 0 0,0 1 0 0 0,0 0-1 0 0,0-1 1 0 0,0 1-1 0 0,-1 1 1 0 0,1-1 0 0 0,-1 0-1 0 0,0 1 1 0 0,0 0-1 0 0,0 0 1 0 0,0 0 0 0 0,-1 0-1 0 0,0 0 1 0 0,1 0-1 0 0,-2 0 1 0 0,1 1 0 0 0,0-1-1 0 0,-1 1 1 0 0,0 0-1 0 0,0-1 1 0 0,0 1 0 0 0,-1 0-1 0 0,1 0 1 0 0,-1-1-1 0 0,0 1 1 0 0,-1 0 0 0 0,1 0-1 0 0,-1-1 1 0 0,0 1-1 0 0,0 0 1 0 0,0-1-15 0 0,-44 70 230 0 0,29-56-223 0 0,4-4-110 0 0,-1 0 0 0 0,0-2 1 0 0,-1 1-1 0 0,0-2 0 0 0,-1 0 0 0 0,0-1 0 0 0,-1 0 0 0 0,0-1 0 0 0,0-1 0 0 0,-10 3 103 0 0,13-6-516 0 0,-20 8-1413 0 0,12-9-3555 0 0,21-4-285 0 0,0 3 1756 0 0,0-3-2544 0 0</inkml:trace>
  <inkml:trace contextRef="#ctx0" brushRef="#br0" timeOffset="674.114">536 481 8306 0 0,'0'0'2539'0'0,"0"0"-424"0"0,0 0-181 0 0,0 0-82 0 0,0 0-235 0 0,0 0-349 0 0,0 0-276 0 0,0 0-188 0 0,0 0-152 0 0,0 0-132 0 0,0 0-119 0 0,0 0-89 0 0,0 0-75 0 0,-21 17-52 0 0,-64 54-42 0 0,83-70-137 0 0,0 0 1 0 0,0 0-1 0 0,0 0 0 0 0,0 0 1 0 0,0 0-1 0 0,0 1 0 0 0,1-1 1 0 0,-1 1-1 0 0,1-1 0 0 0,-1 1 0 0 0,1 0 1 0 0,-1-1-1 0 0,1 1 0 0 0,0 0 1 0 0,0 0-1 0 0,0 0 0 0 0,0 0 1 0 0,0 0-1 0 0,0 0 0 0 0,1 0 0 0 0,-1 0 1 0 0,1 0-1 0 0,-1 0 0 0 0,1 0 1 0 0,0 1-1 0 0,0-1 0 0 0,0 0 1 0 0,0 0-1 0 0,0 2-6 0 0,2 8 18 0 0,-3-9-12 0 0,1 1 0 0 0,0-1 0 0 0,0 1-1 0 0,0-1 1 0 0,1 1 0 0 0,-1-1-1 0 0,1 0 1 0 0,0 1 0 0 0,0-1-1 0 0,0 0 1 0 0,0 0 0 0 0,1 1 0 0 0,-1-1-1 0 0,1 0 1 0 0,0 0 0 0 0,0 0-1 0 0,0-1 1 0 0,0 1 0 0 0,0 0-1 0 0,1-1 1 0 0,-1 0 0 0 0,1 1-1 0 0,0-1 1 0 0,-1 0 0 0 0,1 0 0 0 0,0 0-1 0 0,0-1 1 0 0,0 1 0 0 0,1-1-1 0 0,-1 0 1 0 0,0 0 0 0 0,0 0-1 0 0,1 0 1 0 0,-1 0 0 0 0,1-1 0 0 0,-1 1-1 0 0,4-1-5 0 0,2-1 87 0 0,-1-1 0 0 0,1 0 0 0 0,-1 0 0 0 0,0-1 0 0 0,0 0-1 0 0,0 0 1 0 0,0-1 0 0 0,0 0 0 0 0,0 0 0 0 0,-1-1 0 0 0,0 0 0 0 0,0 0-1 0 0,0-1 1 0 0,-1 0 0 0 0,0 0 0 0 0,0 0 0 0 0,-1-1 0 0 0,1 0 0 0 0,-1 0 0 0 0,-1-1-1 0 0,1 1 1 0 0,1-5-87 0 0,-3 4 6 0 0,0-1 0 0 0,0 0 0 0 0,0 0 0 0 0,-1 0 0 0 0,0 0 0 0 0,-1 0-1 0 0,0 0 1 0 0,-1-1 0 0 0,0 1 0 0 0,0 0 0 0 0,-1 0 0 0 0,0-4-6 0 0,0 10-98 0 0,0-1 0 0 0,0 0 0 0 0,0 1 0 0 0,0 0 0 0 0,-1-1 0 0 0,1 1 0 0 0,-1 0 0 0 0,0-1 1 0 0,0 1-1 0 0,0 0 0 0 0,0 0 0 0 0,0 1 0 0 0,-1-1 0 0 0,1 0 0 0 0,-1 1 0 0 0,0-1 0 0 0,0 1 0 0 0,0 0 0 0 0,0 0 0 0 0,0 0 0 0 0,-3-1 98 0 0,-21-7-4743 0 0,0 7-5934 0 0,23 3 1883 0 0</inkml:trace>
  <inkml:trace contextRef="#ctx0" brushRef="#br0" timeOffset="1005.55">953 98 6721 0 0,'0'0'4923'0'0,"0"0"-1795"0"0,0 0-1012 0 0,0 0-433 0 0,0 0-350 0 0,0 0-341 0 0,0 0-258 0 0,0 0-153 0 0,0 0-106 0 0,0 0-76 0 0,0 0-16 0 0,0 0-5 0 0,-6 18 5 0 0,-19 57-5 0 0,12 12 460 0 0,9 104-79 0 0,12-33-1176 0 0,-28-139-4173 0 0,9-19-496 0 0,2-3-3557 0 0,4 3 1175 0 0</inkml:trace>
  <inkml:trace contextRef="#ctx0" brushRef="#br0" timeOffset="1244.48">628 451 10074 0 0,'0'0'2114'0'0,"0"0"-308"0"0,0 0-22 0 0,0 0 72 0 0,0 0-243 0 0,0 0-274 0 0,0 0-211 0 0,0 0-169 0 0,0 0-167 0 0,33-1-167 0 0,102-4-159 0 0,82-25 69 0 0,-163 21-2343 0 0,-35 7-2363 0 0,-1 1-5002 0 0,-14 1-766 0 0</inkml:trace>
  <inkml:trace contextRef="#ctx0" brushRef="#br0" timeOffset="1513.687">1093 588 3233 0 0,'0'0'3564'0'0,"0"0"-735"0"0,0 0-143 0 0,0 0-151 0 0,0 0-445 0 0,0 0-379 0 0,0 0-309 0 0,0 0-262 0 0,0 0-244 0 0,0 0-249 0 0,0 0-152 0 0,0 0-58 0 0,0 0-4 0 0,31-21-42 0 0,94-62-36 0 0,-86 48 67 0 0,-38 30-348 0 0,-1 3-72 0 0,0 0-1 0 0,0 0 1 0 0,0 0-1 0 0,0-1 1 0 0,-1 1-1 0 0,1 0 1 0 0,0 0-1 0 0,-1 0 1 0 0,1 0-1 0 0,-1 0 1 0 0,0 0 0 0 0,0 0-1 0 0,0 0 1 0 0,0 0-1 0 0,0 1 1 0 0,0-1-1 0 0,0 0 1 0 0,0 1-1 0 0,-1-1 1 0 0,1 0-1 0 0,-1 1 1 0 0,1 0-1 0 0,-1-1 1 0 0,0 1 0 0 0,0 0-1 0 0,1 0 1 0 0,-1 0-1 0 0,0 0 1 0 0,0 0-1 0 0,0 0 1 0 0,0 1-1 0 0,0-1 1 0 0,0 1-1 0 0,0-1 1 0 0,0 1-1 0 0,0 0 1 0 0,0-1-1 0 0,-1 1 1 0 0,1 0 0 0 0,0 1-1 0 0,0-1 1 0 0,0 0-1 0 0,0 1 1 0 0,0-1-1 0 0,0 1 1 0 0,-2 0-2 0 0,-7 3-100 0 0,0 0 0 0 0,1 1 0 0 0,0 0 0 0 0,-1 0 0 0 0,2 1 0 0 0,-1 1 0 0 0,1-1 0 0 0,0 2 0 0 0,0-1 0 0 0,1 1 0 0 0,0 0 1 0 0,0 1-1 0 0,1 0 0 0 0,0 0 0 0 0,1 1 0 0 0,-3 5 100 0 0,4-8-218 0 0,1 1 1 0 0,-1 0 0 0 0,2 0 0 0 0,-1 0-1 0 0,1 0 1 0 0,0 0 0 0 0,1 1 0 0 0,0 0-1 0 0,0-1 1 0 0,1 1 0 0 0,0 0 0 0 0,0 2 217 0 0,2-9-143 0 0,-1 0 1 0 0,1-1 0 0 0,-1 1 0 0 0,1 0-1 0 0,0-1 1 0 0,-1 1 0 0 0,1-1 0 0 0,0 1-1 0 0,0-1 1 0 0,0 1 0 0 0,0-1 0 0 0,1 1-1 0 0,-1-1 1 0 0,0 0 0 0 0,0 0 0 0 0,1 0-1 0 0,-1 0 1 0 0,1 0 0 0 0,-1 0 0 0 0,1 0-1 0 0,-1 0 1 0 0,1 0 0 0 0,0-1 0 0 0,-1 1-1 0 0,1-1 1 0 0,0 1 0 0 0,0-1 0 0 0,-1 1-1 0 0,1-1 1 0 0,0 0 0 0 0,0 0 0 0 0,-1 0-1 0 0,1 0 1 0 0,1-1 142 0 0,65-2-8941 0 0,-48-1 4689 0 0,-11 0 1077 0 0</inkml:trace>
  <inkml:trace contextRef="#ctx0" brushRef="#br0" timeOffset="1878.769">1352 621 6457 0 0,'0'0'3582'0'0,"0"0"-1437"0"0,0 0-550 0 0,0 0-60 0 0,0 0-49 0 0,0 0-78 0 0,0 0-109 0 0,0 0-119 0 0,0 0-170 0 0,0 0-198 0 0,0 0-151 0 0,0 0-106 0 0,0 0-61 0 0,16-19-64 0 0,82-95 192 0 0,-3 11-170 0 0,-94 170-1580 0 0,-1-65 1138 0 0,0-1-1 0 0,1 1 1 0 0,-1 0 0 0 0,0-1 0 0 0,0 1 0 0 0,1 0 0 0 0,-1-1 0 0 0,1 1 0 0 0,0 0 0 0 0,-1-1 0 0 0,1 1 0 0 0,0-1 0 0 0,0 0 0 0 0,0 1 0 0 0,0-1 0 0 0,0 1 0 0 0,0-1 0 0 0,0 0 0 0 0,1 0 0 0 0,-1 0 0 0 0,0 0 0 0 0,1 0-1 0 0,-1 0 1 0 0,1 0 0 0 0,-1 0 0 0 0,1 0 0 0 0,-1-1 0 0 0,1 1 0 0 0,0-1 0 0 0,-1 1 0 0 0,1-1 0 0 0,0 0 0 0 0,-1 1 0 0 0,1-1 0 0 0,0 0 0 0 0,-1 0 0 0 0,1 0 0 0 0,0 0 0 0 0,0-1-10 0 0,11 1 119 0 0,0 0 0 0 0,0-1 0 0 0,0-1 0 0 0,0 0-1 0 0,0-1 1 0 0,0-1 0 0 0,0 0 0 0 0,-1 0 0 0 0,0-1 0 0 0,0-1 0 0 0,0 0 0 0 0,-1 0 0 0 0,1-1 0 0 0,-2-1 0 0 0,9-7-119 0 0,23-21-1554 0 0,-26 20-3348 0 0,-7 6-1303 0 0,-5 6-5813 0 0</inkml:trace>
  <inkml:trace contextRef="#ctx0" brushRef="#br0" timeOffset="2533.558">2120 17 9986 0 0,'0'0'1910'0'0,"0"0"-190"0"0,0 0-130 0 0,0 0-107 0 0,0 0-184 0 0,0 0-194 0 0,0 0-178 0 0,0 0-159 0 0,0 0-174 0 0,0 0-129 0 0,0 0-33 0 0,0 0 49 0 0,0 0 53 0 0,1 8 12 0 0,34 183 1605 0 0,-27-120-2041 0 0,-2-1 1 0 0,-4 1-1 0 0,-4 41-110 0 0,0 1-4204 0 0,-9-138-2236 0 0,0-15-6885 0 0,11 29 10972 0 0</inkml:trace>
  <inkml:trace contextRef="#ctx0" brushRef="#br0" timeOffset="2780.93">1891 400 9914 0 0,'0'0'2015'0'0,"0"0"-300"0"0,0 0 32 0 0,0 0 67 0 0,0 0-44 0 0,0 0-190 0 0,0 0-336 0 0,0 0-277 0 0,0 0-193 0 0,0 0-152 0 0,0 0-108 0 0,0 0-71 0 0,32 3-87 0 0,103 12-98 0 0,-26-8 56 0 0,-75-3-782 0 0,15 2-2276 0 0,-19-4-6744 0 0,-28-2-1314 0 0</inkml:trace>
  <inkml:trace contextRef="#ctx0" brushRef="#br0" timeOffset="2931.372">2363 518 11674 0 0,'0'0'1541'0'0,"0"0"-376"0"0,0 0-124 0 0,0 0-70 0 0,0 0-209 0 0,0 0-304 0 0,0 0-228 0 0,0 0-89 0 0,0 0-80 0 0,0 0-92 0 0,0 0-110 0 0,0 0-195 0 0,0 0-224 0 0,3 14-277 0 0,8 43-384 0 0,-10-56 1028 0 0,0-1-1 0 0,0 0 1 0 0,0 0 0 0 0,0 1 0 0 0,0-1 0 0 0,0 0-1 0 0,0 0 1 0 0,0 0 0 0 0,0 0 0 0 0,0 0 0 0 0,0-1-1 0 0,0 1 1 0 0,0 0 0 0 0,0 0 0 0 0,0-1 0 0 0,0 1-1 0 0,-1 0 1 0 0,1-1 0 0 0,0 1 0 0 0,0-1 0 0 0,0 1-1 0 0,0-1 1 0 0,-1 0 0 0 0,1 1 0 0 0,0-1 0 0 0,-1 0-1 0 0,1 1 1 0 0,0-1 0 0 0,-1 0 0 0 0,1 0 0 0 0,-1 1-1 0 0,1-1 1 0 0,-1 0 0 0 0,1 0 0 0 0,-1 0 0 0 0,0 0-1 0 0,0 0 1 0 0,1 0 0 0 0,-1 0 0 0 0,0 0 0 0 0,0 0-1 0 0,0 0 1 0 0,0 0 0 0 0,0 0 0 0 0,0 0 0 0 0,0 0 193 0 0,4-12-4491 0 0,0 4 2951 0 0</inkml:trace>
  <inkml:trace contextRef="#ctx0" brushRef="#br0" timeOffset="3082.477">2349 315 7554 0 0,'0'0'4457'0'0,"0"0"-1529"0"0,0 0-951 0 0,0 0-553 0 0,0 0-384 0 0,0 0-384 0 0,0 0-344 0 0,0 0-320 0 0,0 0-232 0 0,0 0-88 0 0,0 0-248 0 0,0 0-408 0 0,0 0-977 0 0,0 0-2223 0 0,-12 0-4130 0 0</inkml:trace>
  <inkml:trace contextRef="#ctx0" brushRef="#br0" timeOffset="3601.363">2707 337 14899 0 0,'0'0'2070'0'0,"0"0"-444"0"0,0 0-218 0 0,0 0-224 0 0,0 0-229 0 0,0 0-152 0 0,0 0-127 0 0,0 0-148 0 0,0 0-173 0 0,0 0-138 0 0,0 0-109 0 0,-32 22-53 0 0,-98 65-18 0 0,82-45-19 0 0,47-42-28 0 0,0 1 1 0 0,0 0 0 0 0,-1 0 0 0 0,1 1-1 0 0,0-1 1 0 0,0 0 0 0 0,0 0-1 0 0,0 0 1 0 0,0 1 0 0 0,1-1-1 0 0,-1 0 1 0 0,0 1 0 0 0,0-1 0 0 0,1 1-1 0 0,-1-1 1 0 0,1 1 0 0 0,0-1-1 0 0,-1 1 1 0 0,1-1 0 0 0,0 1 0 0 0,0 0-1 0 0,0-1 1 0 0,0 1 0 0 0,0-1-1 0 0,0 1 1 0 0,0 0 0 0 0,1-1 0 0 0,-1 1-1 0 0,0-1 1 0 0,1 1 0 0 0,-1-1-1 0 0,1 1 1 0 0,0-1 0 0 0,0 0 0 0 0,-1 1-1 0 0,1-1 1 0 0,0 0 0 0 0,0 1-1 0 0,0-1 1 0 0,0 0 0 0 0,1 0 0 0 0,-1 0-1 0 0,0 0 1 0 0,0 0 0 0 0,1 0-1 0 0,-1 0 1 0 0,0-1 0 0 0,1 1 0 0 0,-1 0-1 0 0,1-1 1 0 0,-1 1 0 0 0,1-1-1 0 0,-1 1 1 0 0,1-1 0 0 0,-1 0-1 0 0,1 0 1 0 0,1 0 9 0 0,10 1 12 0 0,0-2 0 0 0,0 0-1 0 0,0 0 1 0 0,0-1 0 0 0,0-1-1 0 0,0 0 1 0 0,-1-1 0 0 0,1 0-1 0 0,-1-1 1 0 0,0 0 0 0 0,0-1-1 0 0,-1-1 1 0 0,1 1 0 0 0,-1-2-1 0 0,-1 0 1 0 0,0 0 0 0 0,0-1-1 0 0,0 0 1 0 0,-1 0 0 0 0,0-2-12 0 0,21-8-20 0 0,-29 45-244 0 0,-2-23 256 0 0,1 1 0 0 0,-1 0 0 0 0,1-1 0 0 0,0 1 0 0 0,1-1 0 0 0,-1 1 0 0 0,1-1 0 0 0,-1 1 0 0 0,1-1 0 0 0,0 1 0 0 0,0-1 0 0 0,1 0 0 0 0,-1 1 0 0 0,1-1 0 0 0,0 0 0 0 0,-1 0 0 0 0,1 0 0 0 0,1 0 0 0 0,-1-1 0 0 0,0 1 0 0 0,1 0 0 0 0,-1-1-1 0 0,1 0 1 0 0,0 1 0 0 0,0-1 0 0 0,-1 0 0 0 0,2-1 0 0 0,-1 1 0 0 0,0 0 0 0 0,0-1 0 0 0,0 0 0 0 0,1 0 0 0 0,-1 0 0 0 0,1 0 0 0 0,-1 0 0 0 0,1-1 0 0 0,-1 1 0 0 0,2-1 8 0 0,3 0 55 0 0,0-1-1 0 0,1 0 0 0 0,-1-1 0 0 0,0 0 0 0 0,0 0 1 0 0,0-1-1 0 0,0 0 0 0 0,0 0 0 0 0,-1-1 0 0 0,1 0 1 0 0,-1 0-1 0 0,0-1 0 0 0,0 1 0 0 0,-1-2 0 0 0,1 1 0 0 0,-1-1 1 0 0,0 0-1 0 0,-1 0 0 0 0,1-1-54 0 0,86-140 1151 0 0,-83 129-1114 0 0,-1 0 1 0 0,-1 0 0 0 0,0-1-1 0 0,-1 0 1 0 0,-1-1-1 0 0,-1 1 1 0 0,-1-1-1 0 0,0 0 1 0 0,-2 0 0 0 0,0 0-1 0 0,-1 0 1 0 0,-2-7-38 0 0,2 25-14 0 0,0-1 1 0 0,0 0-1 0 0,0 0 0 0 0,-1 0 1 0 0,0 0-1 0 0,1 0 1 0 0,-1 0-1 0 0,0 1 1 0 0,-1-1-1 0 0,1 0 0 0 0,0 1 1 0 0,-1-1-1 0 0,1 1 1 0 0,-1 0-1 0 0,0-1 0 0 0,0 1 1 0 0,0 0-1 0 0,0 0 1 0 0,0 0-1 0 0,0 0 1 0 0,-1 0-1 0 0,1 1 0 0 0,0-1 1 0 0,-1 1-1 0 0,0-1 1 0 0,1 1-1 0 0,-1 0 1 0 0,0 0-1 0 0,0 0 0 0 0,1 1 1 0 0,-1-1-1 0 0,0 0 1 0 0,0 1-1 0 0,0 0 0 0 0,0 0 1 0 0,0 0-1 0 0,0 0 1 0 0,0 0-1 0 0,1 1 1 0 0,-1-1-1 0 0,0 1 0 0 0,0 0 1 0 0,0 0-1 0 0,0 0 1 0 0,1 0-1 0 0,-1 0 1 0 0,1 0-1 0 0,-1 1 0 0 0,1 0 1 0 0,-1-1-1 0 0,1 1 1 0 0,0 0-1 0 0,0 0 1 0 0,0 0-1 0 0,-2 2 14 0 0,-4 10-25 0 0,0 0 1 0 0,1 0-1 0 0,0 1 1 0 0,1 0-1 0 0,1 0 1 0 0,1 1 0 0 0,0-1-1 0 0,0 1 1 0 0,2 0-1 0 0,0 0 1 0 0,1 0-1 0 0,1 0 1 0 0,0 0-1 0 0,1 0 1 0 0,1 1-1 0 0,0-2 1 0 0,2 4 24 0 0,0-7-10 0 0,0 0 1 0 0,1-1 0 0 0,1 0-1 0 0,0 0 1 0 0,0 0-1 0 0,1-1 1 0 0,0 0 0 0 0,1 0-1 0 0,0-1 1 0 0,1 0-1 0 0,0 0 1 0 0,0-1 0 0 0,1 0-1 0 0,0-1 1 0 0,0 0-1 0 0,1 0 1 0 0,-1-1 0 0 0,2-1-1 0 0,-1 1 1 0 0,1-2-1 0 0,6 2 10 0 0,72 17-1658 0 0,-60-19-1718 0 0,1-2-3882 0 0,-20-2-4111 0 0</inkml:trace>
  <inkml:trace contextRef="#ctx0" brushRef="#br0" timeOffset="37538.481">2027 433 0 0 0,'0'0'0'0'0,"0"0"0"0"0,0 0 0 0 0,0 0 0 0 0,0 0 0 0 0,0 0 0 0 0,0 0 0 0 0,0 0 0 0 0</inkml:trace>
  <inkml:trace contextRef="#ctx0" brushRef="#br0" timeOffset="38343.598">1614 599 0 0 0,'0'0'0'0'0,"0"0"0"0"0,0 0 0 0 0,0 0 0 0 0</inkml:trace>
  <inkml:trace contextRef="#ctx0" brushRef="#br0" timeOffset="42261.873">1791 411 0 0 0,'0'0'0'0'0,"0"0"0"0"0,0 0 0 0 0,0 0 0 0 0,0 0 0 0 0</inkml:trace>
  <inkml:trace contextRef="#ctx0" brushRef="#br0" timeOffset="43192.809">1876 551 1416 0 0,'0'0'-1416'0'0,"0"0"1416"0"0,0 0 0 0 0,0 0 0 0 0</inkml:trace>
  <inkml:trace contextRef="#ctx0" brushRef="#br0" timeOffset="43780.045">1592 599 4641 0 0,'0'0'-1168'0'0,"0"0"-217"0"0,0 0-639 0 0,0 0 1960 0 0,0 0 64 0 0,0 0 0 0 0</inkml:trace>
  <inkml:trace contextRef="#ctx0" brushRef="#br0" timeOffset="44210.658">1429 532 6537 0 0,'0'0'-1632'0'0,"0"0"392"0"0,0 0-721 0 0,0 0 257 0 0,0 0 1704 0 0,0 0 0 0 0,0 0 0 0 0</inkml:trace>
  <inkml:trace contextRef="#ctx0" brushRef="#br0" timeOffset="44577.076">1588 610 0 0 0,'0'0'0'0'0,"0"0"0"0"0,0 0 0 0 0</inkml:trace>
</inkml:ink>
</file>

<file path=ppt/ink/ink8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8.28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73 386 6009 0 0,'0'0'1771'0'0,"0"0"-214"0"0,0 0-30 0 0,0 0 109 0 0,0 0-37 0 0,0 0-213 0 0,0 0-262 0 0,0 0-219 0 0,0 0-195 0 0,0 0-169 0 0,0 0-130 0 0,0 0-77 0 0,-12 27-45 0 0,-32 88-29 0 0,28-30 388 0 0,17-62-459 0 0,-1-21-126 0 0,0 0 0 0 0,0 0 0 0 0,0 1 0 0 0,0-1 0 0 0,0 0-1 0 0,1 0 1 0 0,-1 0 0 0 0,0 1 0 0 0,1-1 0 0 0,0 0 0 0 0,0 0-1 0 0,-1 0 1 0 0,1 0 0 0 0,0 0 0 0 0,1 0 0 0 0,-1 0 0 0 0,0 0-1 0 0,0 0 1 0 0,1-1 0 0 0,-1 1 0 0 0,1 0 0 0 0,0-1 0 0 0,-1 1-1 0 0,1-1 1 0 0,0 0 0 0 0,0 0 0 0 0,0 0 0 0 0,0 0 0 0 0,0 0-1 0 0,0 0 1 0 0,0 0 0 0 0,0 0 0 0 0,1-1 0 0 0,-1 1 0 0 0,0-1-1 0 0,0 0 1 0 0,0 1 0 0 0,1-1 0 0 0,-1 0 0 0 0,0-1 0 0 0,0 1-1 0 0,1 0 1 0 0,-1 0 0 0 0,0-1 0 0 0,0 0 0 0 0,0 1 0 0 0,1-1-1 0 0,-1 0 1 0 0,0 0 0 0 0,0 0 0 0 0,0 0 0 0 0,-1 0 0 0 0,2-2-63 0 0,12-8 212 0 0,0 0 1 0 0,-1-1-1 0 0,-1-1 1 0 0,0-1 0 0 0,-1 0-1 0 0,-1 0 1 0 0,3-6-213 0 0,-8 11 50 0 0,0 0 1 0 0,-1 0-1 0 0,-1 0 1 0 0,0-1-1 0 0,0 0 1 0 0,-1 0-1 0 0,0 0 1 0 0,0 0-1 0 0,-1 0 1 0 0,-1-1-1 0 0,0 1 1 0 0,0-1-1 0 0,-1 0-50 0 0,0 8-14 0 0,0 0 1 0 0,0 0 0 0 0,0 0-1 0 0,0 0 1 0 0,-1 0-1 0 0,1 0 1 0 0,-1 0-1 0 0,0 0 1 0 0,0 0-1 0 0,0 1 1 0 0,0-1-1 0 0,0 0 1 0 0,0 0-1 0 0,-1 1 1 0 0,0-1-1 0 0,1 1 1 0 0,-1 0-1 0 0,0-1 1 0 0,0 1-1 0 0,0 0 1 0 0,-1 0-1 0 0,1 0 1 0 0,0 0-1 0 0,-1 1 1 0 0,1-1 0 0 0,-1 0-1 0 0,0 1 1 0 0,-1-1 13 0 0,-4-1-192 0 0,-1 0 1 0 0,0 0 0 0 0,0 0 0 0 0,0 1 0 0 0,0 1 0 0 0,0 0 0 0 0,0 0 0 0 0,-1 0 0 0 0,1 1 0 0 0,0 1 0 0 0,0 0 0 0 0,-1 0 0 0 0,1 1 0 0 0,0 0 0 0 0,-6 2 191 0 0,13-4-44 0 0,0 1 0 0 0,0-1 0 0 0,0 1 0 0 0,1 0 0 0 0,-1 0 0 0 0,0-1 0 0 0,1 1 0 0 0,-1 0 0 0 0,1 1 1 0 0,-1-1-1 0 0,1 0 0 0 0,-1 0 0 0 0,1 0 0 0 0,0 1 0 0 0,0-1 0 0 0,-1 1 0 0 0,1-1 0 0 0,0 1 0 0 0,0-1 0 0 0,1 1 0 0 0,-1 0 1 0 0,0 0-1 0 0,1-1 0 0 0,-1 1 0 0 0,0 0 0 0 0,1 0 0 0 0,0 0 44 0 0,51 2 351 0 0,-30-6-135 0 0,0-2 1 0 0,0 0-1 0 0,-1-1 1 0 0,1-1-1 0 0,-1 0 1 0 0,0-2 0 0 0,-1-1-1 0 0,0 0 1 0 0,0-1-1 0 0,-1-1 1 0 0,0-1-1 0 0,-1 0 1 0 0,0-2-1 0 0,-1 0 1 0 0,-1 0-1 0 0,0-2 1 0 0,-1 0-1 0 0,-1 0 1 0 0,3-7-217 0 0,-9 12 34 0 0,-1-1 0 0 0,0-1 0 0 0,0 1 0 0 0,-2-1 0 0 0,0 0 0 0 0,0 0 0 0 0,-1 0 0 0 0,-1 0 0 0 0,0-1 0 0 0,0 1-1 0 0,-2-1 1 0 0,0 1 0 0 0,0-2-34 0 0,-8 11-786 0 0,12 67 599 0 0,2 0 0 0 0,3-1 1 0 0,13 45 186 0 0,4 24-267 0 0,-19-69 185 0 0,-2 0 1 0 0,-3 0 0 0 0,-6 50 81 0 0,-32 24-30 0 0,32-127 62 0 0,-1 0 0 0 0,0 0-1 0 0,-1 0 1 0 0,0-1 0 0 0,0 0 0 0 0,-1 0-1 0 0,0 0 1 0 0,0-1 0 0 0,0 0-1 0 0,-1 0 1 0 0,0-1 0 0 0,-1 0-1 0 0,-6 4-31 0 0,14-10 12 0 0,0 1 0 0 0,0 0 1 0 0,0-1-1 0 0,0 1 0 0 0,0-1 0 0 0,0 1 0 0 0,0-1 0 0 0,0 0 0 0 0,0 1 0 0 0,0-1 0 0 0,0 0 0 0 0,0 0 0 0 0,0 0 0 0 0,0 1 0 0 0,0-1 0 0 0,0 0 0 0 0,0-1 0 0 0,0 1 0 0 0,-1 0 0 0 0,1 0 0 0 0,0 0 0 0 0,0-1 0 0 0,0 1 0 0 0,0 0 0 0 0,0-1 0 0 0,0 1 0 0 0,0-1 1 0 0,0 1-1 0 0,1-1 0 0 0,-1 1 0 0 0,0-1 0 0 0,0 0 0 0 0,0 0 0 0 0,0 1 0 0 0,1-1 0 0 0,-1 0 0 0 0,0 0 0 0 0,1 0 0 0 0,-1 0 0 0 0,1 0 0 0 0,-1 0 0 0 0,1 0 0 0 0,-1 0 0 0 0,1 0 0 0 0,0 0 0 0 0,-1 0 0 0 0,1 0 0 0 0,0 0 0 0 0,0 0 0 0 0,0 0 0 0 0,0 0 0 0 0,0 0 0 0 0,0 0 1 0 0,0 0-1 0 0,0 0 0 0 0,0-1-12 0 0,2-65 222 0 0,5 33-251 0 0,2 1 0 0 0,0 0 0 0 0,3 0 0 0 0,1 2 0 0 0,1-1 1 0 0,17-26 28 0 0,-15 26-223 0 0,77-119-4883 0 0,-73 123 1381 0 0,-5 5-3583 0 0,-1 10-2427 0 0</inkml:trace>
  <inkml:trace contextRef="#ctx0" brushRef="#br0" timeOffset="24278.292">401 371 2753 0 0,'0'0'1456'0'0,"0"0"-1560"0"0,0 0 16 0 0,0 0 72 0 0,0 0 152 0 0,0 0-296 0 0,0 0-1104 0 0,0 0-897 0 0,0 0 1609 0 0,0 0 552 0 0,0 0 0 0 0,0 0 0 0 0,0 0 0 0 0</inkml:trace>
</inkml:ink>
</file>

<file path=ppt/ink/ink8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10.47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1144 129 15963 0 0,'0'0'1701'0'0,"0"0"-398"0"0,0 0-91 0 0,0 0-28 0 0,0 0-125 0 0,0 0-133 0 0,0 0-117 0 0,0 0-129 0 0,0 0-112 0 0,0 0-131 0 0,0 0-115 0 0,0 0-62 0 0,0 0-38 0 0,-5 1-44 0 0,-12 4-124 0 0,-1 1 0 0 0,1 1 0 0 0,0 1 0 0 0,0 1-1 0 0,1 0 1 0 0,0 1 0 0 0,0 0 0 0 0,1 1 0 0 0,1 1 0 0 0,-5 5-54 0 0,8-8 22 0 0,-80 80 51 0 0,87-85-69 0 0,0-1 1 0 0,0 1-1 0 0,1 0 1 0 0,-1 0-1 0 0,1 0 1 0 0,0 1-1 0 0,0-1 1 0 0,0 1-1 0 0,1 0 1 0 0,0-1-1 0 0,0 1 1 0 0,0 0-1 0 0,0 1 1 0 0,1-1-1 0 0,-1 0 1 0 0,2 0-1 0 0,-1 1 1 0 0,0-1-1 0 0,1 2-4 0 0,3-5-4 0 0,0 1 0 0 0,1-1 0 0 0,-1 0-1 0 0,1 0 1 0 0,-1 0 0 0 0,1 0 0 0 0,0-1-1 0 0,-1 0 1 0 0,1 1 0 0 0,0-1 0 0 0,0-1-1 0 0,0 1 1 0 0,0 0 0 0 0,0-1 0 0 0,0 0 0 0 0,0 0-1 0 0,0 0 1 0 0,0-1 0 0 0,0 1 0 0 0,0-1-1 0 0,0 0 5 0 0,7 1 4 0 0,108 0 101 0 0,-117 1-101 0 0,-1-1-1 0 0,1 1 0 0 0,-1-1 1 0 0,1 1-1 0 0,-1 0 1 0 0,1 0-1 0 0,-1-1 1 0 0,1 1-1 0 0,-1 0 0 0 0,0 0 1 0 0,1 0-1 0 0,-1 1 1 0 0,0-1-1 0 0,0 0 0 0 0,0 0 1 0 0,0 1-1 0 0,0-1 1 0 0,0 1-1 0 0,0-1 0 0 0,0 1 1 0 0,-1-1-1 0 0,1 1 1 0 0,0-1-1 0 0,-1 1 0 0 0,0-1 1 0 0,1 1-1 0 0,-1 0 1 0 0,0-1-1 0 0,0 1 1 0 0,0 0-1 0 0,0-1 0 0 0,0 1 1 0 0,0 0-1 0 0,0-1 1 0 0,0 1-1 0 0,-1 0 0 0 0,1-1 1 0 0,-1 1-1 0 0,0 1-3 0 0,-25 64 167 0 0,-23-6-70 0 0,39-50-54 0 0,-1 1-1 0 0,1 0 1 0 0,1 1-1 0 0,0 0 1 0 0,1 1-1 0 0,1 0 1 0 0,-6 13-43 0 0,12-26 4 0 0,1 0-1 0 0,-1-1 1 0 0,0 1-1 0 0,1 0 1 0 0,-1 0-1 0 0,1 0 1 0 0,-1 0-1 0 0,1 0 1 0 0,0 0-1 0 0,-1 0 0 0 0,1 0 1 0 0,0 0-1 0 0,0 0 1 0 0,-1 0-1 0 0,1 0 1 0 0,0 0-1 0 0,0 0 1 0 0,0 0-1 0 0,0 0 1 0 0,1 1-1 0 0,-1-1 1 0 0,0 0-1 0 0,0 0 1 0 0,1 0-1 0 0,-1 0 1 0 0,0 0-1 0 0,1 0 1 0 0,-1 0-1 0 0,1-1 1 0 0,-1 1-1 0 0,1 0 1 0 0,0 0-1 0 0,-1 0 1 0 0,1 0-1 0 0,0-1 1 0 0,-1 1-1 0 0,1 0 1 0 0,0-1-1 0 0,0 1 1 0 0,0 0-1 0 0,0-1 1 0 0,0 1-1 0 0,0-1 1 0 0,0 1-1 0 0,0-1 1 0 0,0 0-1 0 0,0 1 1 0 0,0-1-1 0 0,0 0 1 0 0,0 0-1 0 0,0 0 1 0 0,0 0-1 0 0,0 0 1 0 0,0 0-1 0 0,0 0 1 0 0,0 0-1 0 0,0 0 1 0 0,0 0-4 0 0,14 0 40 0 0,0 0 0 0 0,-1-1 0 0 0,1 0 0 0 0,-1-1 0 0 0,0-1 0 0 0,0 0 0 0 0,0-1 0 0 0,0 0 0 0 0,0-2 0 0 0,2-1-40 0 0,33-16-1753 0 0,-15 10-6807 0 0,-26 10-1642 0 0</inkml:trace>
  <inkml:trace contextRef="#ctx0" brushRef="#br0" timeOffset="-1184.848">37 0 3737 0 0,'0'0'2099'0'0,"0"0"-372"0"0,0 0-193 0 0,0 0 30 0 0,0 0 6 0 0,0 0-106 0 0,0 0-158 0 0,0 0-157 0 0,0 0-122 0 0,0 0-73 0 0,0 0-46 0 0,0 0-3 0 0,0 0-21 0 0,0 20-47 0 0,0 105 566 0 0,7 11 254 0 0,-16 98-702 0 0,-4-112-836 0 0,6-23-913 0 0,7-98 337 0 0,0-1-159 0 0,0 0-215 0 0,7-16-3178 0 0,19-28-1734 0 0,-3 5-3516 0 0,-13 27 5169 0 0</inkml:trace>
  <inkml:trace contextRef="#ctx0" brushRef="#br0" timeOffset="-782.513">458 85 2833 0 0,'0'0'3259'0'0,"0"0"-458"0"0,0 0-352 0 0,0 0-257 0 0,0 0-340 0 0,0 0-326 0 0,0 0-222 0 0,0 0-139 0 0,0 0-138 0 0,0 0-160 0 0,-30 31-153 0 0,-96 96-140 0 0,35-49 324 0 0,-72 54 1057 0 0,159-129-1917 0 0,1-1 0 0 0,-1 1 0 0 0,1 0 0 0 0,-1 0 1 0 0,1 1-1 0 0,0-1 0 0 0,0 1 0 0 0,1-1 0 0 0,-1 1 0 0 0,1 0 0 0 0,-1 0 0 0 0,1 0 0 0 0,1 0 0 0 0,-1 1 0 0 0,0-1 0 0 0,1 0 1 0 0,0 1-1 0 0,0 2-38 0 0,35 16 194 0 0,56 10 789 0 0,-11-14-273 0 0,26 14 48 0 0,-75 11-583 0 0,-22-3-1659 0 0,-8-35-317 0 0,0-5 329 0 0,0 0-2106 0 0,0 1 1205 0 0,0-2-5225 0 0,0 0-3018 0 0</inkml:trace>
  <inkml:trace contextRef="#ctx0" brushRef="#br0" timeOffset="-533.331">583 567 15731 0 0,'0'0'2019'0'0,"0"0"-550"0"0,0 0-198 0 0,0 0-27 0 0,0 0-152 0 0,0 0-210 0 0,0 0-229 0 0,0 0-179 0 0,0 0-162 0 0,0 0-144 0 0,0 0-76 0 0,0 0-44 0 0,-10 20-40 0 0,-29 58-39 0 0,40-78-6 0 0,-1 0 1 0 0,0 0-1 0 0,1 0 0 0 0,-1 0 0 0 0,1 0 1 0 0,-1 0-1 0 0,1-1 0 0 0,-1 1 0 0 0,1 0 1 0 0,-1 0-1 0 0,1 0 0 0 0,-1 1 0 0 0,1-1 1 0 0,-1 0-1 0 0,1 0 0 0 0,-1 0 0 0 0,1 0 1 0 0,-1 0-1 0 0,1 1 0 0 0,-1-1 0 0 0,1 0 1 0 0,-1 0-1 0 0,1 1 0 0 0,-1-1 0 0 0,0 0 1 0 0,1 0-1 0 0,-1 1 0 0 0,0-1 0 0 0,1 1 1 0 0,-1-1-1 0 0,0 0 0 0 0,1 1 0 0 0,-1-1 1 0 0,0 1-1 0 0,0-1 0 0 0,1 1 0 0 0,-1-1 1 0 0,0 1-1 0 0,0-1 0 0 0,0 1 0 0 0,0-1 1 0 0,0 1-1 0 0,0-1 0 0 0,1 1 0 0 0,-1-1 1 0 0,0 1-1 0 0,-1-1 0 0 0,1 1 1 0 0,0-1-1 0 0,0 1 0 0 0,0-1 0 0 0,0 1 1 0 0,0-1-1 0 0,0 0 0 0 0,-1 1 0 0 0,1 0 37 0 0,0-2-406 0 0,25-18-6842 0 0,-17 10-142 0 0,-7 4-940 0 0</inkml:trace>
  <inkml:trace contextRef="#ctx0" brushRef="#br0" timeOffset="21243.987">1037 258 0 0 0,'0'0'320'0'0,"0"0"-640"0"0,0 0 320 0 0,0 0 0 0 0,0 0 0 0 0</inkml:trace>
  <inkml:trace contextRef="#ctx0" brushRef="#br0" timeOffset="21729.492">683 578 6441 0 0,'0'0'-2056'0'0,"0"0"1968"0"0,0 0-640 0 0,0 0-1329 0 0,0 0 545 0 0,0 0 1512 0 0,0 0 0 0 0</inkml:trace>
</inkml:ink>
</file>

<file path=ppt/ink/ink8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1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56 2961 0 0,'0'0'1647'0'0,"0"0"13"0"0,0 0 96 0 0,0 0 139 0 0,0 0 126 0 0,0 0-73 0 0,0 0-239 0 0,0 0-308 0 0,0 0-267 0 0,0 0-194 0 0,0 0-121 0 0,-6-9-70 0 0,-19-28-72 0 0,19 28-92 0 0,6 9-90 0 0,0 0-98 0 0,-1 20 326 0 0,-13 108-79 0 0,4 1-1 0 0,7 1 1 0 0,6 25-644 0 0,-3-145 14 0 0,0-1-1 0 0,1 1 0 0 0,0 0 1 0 0,0-1-1 0 0,1 1 1 0 0,0-1-1 0 0,1 1 1 0 0,0-1-1 0 0,1 0 0 0 0,0 0 1 0 0,0 0-1 0 0,1-1 1 0 0,2 4-14 0 0,-5-10 11 0 0,-1-1-1 0 0,1 1 1 0 0,0 0 0 0 0,0-1 0 0 0,-1 1 0 0 0,1-1 0 0 0,0 0-1 0 0,0 1 1 0 0,0-1 0 0 0,0 0 0 0 0,1 0 0 0 0,-1-1-1 0 0,0 1 1 0 0,0 0 0 0 0,1-1 0 0 0,-1 1 0 0 0,0-1 0 0 0,0 0-1 0 0,1 0 1 0 0,-1 0 0 0 0,0 0 0 0 0,1 0 0 0 0,-1 0-1 0 0,0-1 1 0 0,1 1 0 0 0,-1-1 0 0 0,0 1 0 0 0,0-1 0 0 0,1 0-1 0 0,-1 0 1 0 0,0 0 0 0 0,0 0 0 0 0,0 0 0 0 0,0-1-1 0 0,0 1-10 0 0,59-59 438 0 0,15-39-165 0 0,32-74-43 0 0,-83 141-200 0 0,-16 49-223 0 0,23 53 222 0 0,-29-58-24 0 0,-1 0 1 0 0,2-1-1 0 0,0 1 0 0 0,0-1 0 0 0,1 0 0 0 0,0 0 0 0 0,1 0 0 0 0,0-1 0 0 0,0 0 0 0 0,1 0 0 0 0,1-1 0 0 0,0 0 0 0 0,0 0 0 0 0,1-1 0 0 0,0 0 0 0 0,0 0 0 0 0,1-1 0 0 0,0 0 0 0 0,0-1 1 0 0,0 0-1 0 0,1-1 0 0 0,0 0 0 0 0,0 0 0 0 0,12 2-5 0 0,-15-6 33 0 0,-1 0 0 0 0,1-1 0 0 0,-1 0 0 0 0,1 0 0 0 0,-1-1 1 0 0,1 0-1 0 0,0 0 0 0 0,-1-1 0 0 0,0 1 0 0 0,1-2 0 0 0,-1 1 0 0 0,0-1 0 0 0,0 0 1 0 0,-1-1-1 0 0,1 0 0 0 0,-1 0 0 0 0,1 0 0 0 0,-1 0 0 0 0,5-6-33 0 0,2-3 105 0 0,-2 1 0 0 0,1-2 0 0 0,-1 1-1 0 0,-1-2 1 0 0,-1 1 0 0 0,0-1 0 0 0,-1-1-1 0 0,0 0 1 0 0,-1 0 0 0 0,-1 0 0 0 0,-1-1-1 0 0,0 1 1 0 0,-1-1 0 0 0,-1-1 0 0 0,-1 1-1 0 0,0 0 1 0 0,-1-1 0 0 0,-1 1-105 0 0,-10-70 109 0 0,6 74-328 0 0,-9-15-261 0 0,0 20-2890 0 0,13 8 699 0 0,0 3-3405 0 0,0 1 576 0 0,0 0-5738 0 0</inkml:trace>
</inkml:ink>
</file>

<file path=ppt/ink/ink8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1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97 196 11114 0 0,'0'0'2282'0'0,"0"0"-1062"0"0,0 0-135 0 0,0 0 246 0 0,0 0 132 0 0,0 0-142 0 0,0 0-270 0 0,0 0-204 0 0,0 0-128 0 0,0 0-118 0 0,0 0-101 0 0,0 0-46 0 0,0 0-15 0 0,22-9-14 0 0,66-29-8 0 0,-59 14 207 0 0,-29 21-525 0 0,1-2-79 0 0,-1 1 0 0 0,1 0 0 0 0,-1 0-1 0 0,0-1 1 0 0,0 1 0 0 0,0 0 0 0 0,0 0 0 0 0,-1 0 0 0 0,1-1-1 0 0,-1 1 1 0 0,0 0 0 0 0,-1 0 0 0 0,1 0 0 0 0,-1 0-1 0 0,0 0 1 0 0,1 0 0 0 0,-2 1 0 0 0,1-1 0 0 0,0 1 0 0 0,-1-1-1 0 0,0 1 1 0 0,0 0 0 0 0,0 0 0 0 0,0 0 0 0 0,0 0-1 0 0,0 1 1 0 0,-1-1 0 0 0,1 1 0 0 0,-1 0 0 0 0,0 0 0 0 0,0 0-1 0 0,0 0 1 0 0,0 1 0 0 0,0 0 0 0 0,0-1 0 0 0,0 2-1 0 0,0-1 1 0 0,0 0 0 0 0,-1 1 0 0 0,1 0 0 0 0,0 0 0 0 0,0 0-1 0 0,-1 0-19 0 0,-1 2-26 0 0,0-1 0 0 0,0 1 0 0 0,0 0 0 0 0,0 1 0 0 0,0-1 0 0 0,1 1 0 0 0,-1 0 0 0 0,1 1 0 0 0,0-1 0 0 0,0 1-1 0 0,0 0 1 0 0,0 0 0 0 0,1 1 0 0 0,-1 0 0 0 0,1-1 0 0 0,0 1 0 0 0,1 1 0 0 0,-1-1 0 0 0,1 0 0 0 0,0 1 0 0 0,1 0-1 0 0,-1-1 1 0 0,1 1 0 0 0,0 0 0 0 0,1 0 0 0 0,-1 1 0 0 0,1 1 26 0 0,-2-1-6 0 0,-9 104-2 0 0,13-83 4 0 0,-1-21 15 0 0,1 0 0 0 0,1 1 0 0 0,-1-1 0 0 0,1 0 1 0 0,1 0-1 0 0,-1 0 0 0 0,1 0 0 0 0,0-1 0 0 0,1 1 0 0 0,-1-1 1 0 0,1 0-1 0 0,1 0 0 0 0,-1 0 0 0 0,1 0 0 0 0,0-1 1 0 0,0 0-1 0 0,1 0 0 0 0,0 0 0 0 0,-1-1 0 0 0,2 1 1 0 0,-1-1-1 0 0,0-1 0 0 0,1 1 0 0 0,-1-1 0 0 0,1-1 0 0 0,0 1 1 0 0,0-1-1 0 0,0 0 0 0 0,1-1 0 0 0,-1 1 0 0 0,0-2 1 0 0,1 1-1 0 0,-1-1 0 0 0,0 0 0 0 0,1 0 0 0 0,0-1-11 0 0,4 2-91 0 0,1-1-1 0 0,0-1 1 0 0,-1 0-1 0 0,1-1 0 0 0,0 0 1 0 0,-1-1-1 0 0,0 0 0 0 0,1-1 1 0 0,-1 0-1 0 0,-1-1 1 0 0,1-1-1 0 0,-1 0 0 0 0,4-2 92 0 0,6-5-1212 0 0,3-1-1578 0 0,-8 0-4234 0 0,-5 3-4922 0 0</inkml:trace>
</inkml:ink>
</file>

<file path=ppt/ink/ink8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2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48 568 0 0,'0'0'2127'0'0,"0"0"-302"0"0,0 0 68 0 0,0 0 295 0 0,0 0 171 0 0,0 0-72 0 0,0 0-309 0 0,0 0-346 0 0,0 0-305 0 0,0 0-252 0 0,0 0-158 0 0,0 0-81 0 0,0 0-59 0 0,-4-8-80 0 0,-16-24-62 0 0,18 31-584 0 0,0 0-1 0 0,0 0 1 0 0,0 0 0 0 0,0 0 0 0 0,0 1 0 0 0,0-1-1 0 0,0 1 1 0 0,0-1 0 0 0,0 1 0 0 0,-1 0-1 0 0,1 0 1 0 0,0 0 0 0 0,0 0 0 0 0,0 0-1 0 0,-1 0 1 0 0,1 1 0 0 0,0-1 0 0 0,0 1-1 0 0,0-1 1 0 0,0 1 0 0 0,0 0 0 0 0,0 0-1 0 0,0 0 1 0 0,0 0 0 0 0,0 0 0 0 0,0 1-1 0 0,1-1 1 0 0,-1 0 0 0 0,0 1 0 0 0,1-1 0 0 0,-1 1-1 0 0,1 0 1 0 0,-1-1-51 0 0,-4 4 77 0 0,-8 4 20 0 0,1 1-1 0 0,0 0 1 0 0,1 0 0 0 0,0 1-1 0 0,0 1 1 0 0,1 0-1 0 0,1 1 1 0 0,0 0 0 0 0,1 0-1 0 0,0 1 1 0 0,1 1-1 0 0,1-1 1 0 0,0 1 0 0 0,-4 12-97 0 0,-6 89 163 0 0,18-112-162 0 0,-1 0 1 0 0,1 0-1 0 0,-1 0 1 0 0,1 0-1 0 0,1 0 1 0 0,-1 0-1 0 0,0 0 0 0 0,1 0 1 0 0,0-1-1 0 0,0 1 1 0 0,0 0-1 0 0,0-1 1 0 0,0 0-1 0 0,1 1 1 0 0,0-1-1 0 0,-1 0 1 0 0,1 0-1 0 0,0-1 1 0 0,1 1-1 0 0,-1 0 1 0 0,0-1-1 0 0,1 0 0 0 0,-1 0 1 0 0,1 0-1 0 0,0 0 1 0 0,0-1-1 0 0,1 1-1 0 0,7 1-24 0 0,-1 0-1 0 0,1 0 0 0 0,0-2 1 0 0,0 1-1 0 0,0-2 0 0 0,0 1 0 0 0,0-2 1 0 0,-1 1-1 0 0,1-2 0 0 0,0 1 1 0 0,0-2-1 0 0,-1 0 0 0 0,1 0 1 0 0,-1-1-1 0 0,9-4 25 0 0,159-91-4301 0 0,-77 26-3265 0 0,-40 22-3186 0 0,-49 36 7313 0 0</inkml:trace>
</inkml:ink>
</file>

<file path=ppt/ink/ink8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2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1 7017 0 0,'0'0'2510'0'0,"0"0"-671"0"0,0 0-244 0 0,0 0-45 0 0,0 0-108 0 0,0 0-149 0 0,0 0-128 0 0,0 0-116 0 0,0 0-130 0 0,0 0-101 0 0,0 0-53 0 0,0 0-25 0 0,0 0-33 0 0,-22 9-38 0 0,-70 29-76 0 0,73-30-372 0 0,1 1 1 0 0,1 1 0 0 0,-1 0 0 0 0,2 1-1 0 0,-1 1 1 0 0,1 0 0 0 0,1 1 0 0 0,0 1-1 0 0,1 0 1 0 0,1 1 0 0 0,-11 16-222 0 0,18-21 7 0 0,-1 0 1 0 0,2 0-1 0 0,-1 0 1 0 0,2 1-1 0 0,-1 0 1 0 0,1 0-1 0 0,1 1 1 0 0,0-1 0 0 0,1 1-1 0 0,0-1 1 0 0,1 1-1 0 0,0 0 1 0 0,0 0-1 0 0,2 5-7 0 0,-1-14-4 0 0,0 0 1 0 0,1 0-1 0 0,0-1 0 0 0,-1 1 0 0 0,1 0 0 0 0,0-1 1 0 0,0 1-1 0 0,0 0 0 0 0,0-1 0 0 0,1 1 1 0 0,-1-1-1 0 0,1 0 0 0 0,0 1 0 0 0,-1-1 1 0 0,1 0-1 0 0,0 0 0 0 0,0 0 0 0 0,0 0 0 0 0,1-1 1 0 0,-1 1-1 0 0,0 0 0 0 0,1-1 0 0 0,-1 0 1 0 0,1 1-1 0 0,-1-1 0 0 0,1 0 0 0 0,0 0 0 0 0,-1-1 1 0 0,1 1-1 0 0,2 0 4 0 0,87 1 241 0 0,-75-9-171 0 0,0-1 1 0 0,-1 0-1 0 0,0-2 0 0 0,0 1 1 0 0,-1-2-1 0 0,0 0 0 0 0,-1-1 0 0 0,0 0 1 0 0,-1-1-1 0 0,-1-1 0 0 0,0 0 0 0 0,0 0 1 0 0,5-11-71 0 0,93-123 364 0 0,-110 149-368 0 0,0-1 1 0 0,0 1 0 0 0,0-1-1 0 0,0 1 1 0 0,1-1 0 0 0,-1 0-1 0 0,0 1 1 0 0,0-1 0 0 0,1 1-1 0 0,-1-1 1 0 0,0 0-1 0 0,1 1 1 0 0,-1-1 0 0 0,0 0-1 0 0,1 1 1 0 0,-1-1 0 0 0,0 0-1 0 0,1 1 1 0 0,-1-1 0 0 0,0 0-1 0 0,1 0 1 0 0,-1 0 0 0 0,1 1-1 0 0,-1-1 1 0 0,1 0-1 0 0,-1 0 1 0 0,1 0 0 0 0,-1 0-1 0 0,1 0 1 0 0,-1 0 0 0 0,0 0-1 0 0,1 0 1 0 0,-1 0 0 0 0,1 0-1 0 0,-1 0 1 0 0,1 0 0 0 0,-1 0-1 0 0,1 0 1 0 0,-1 0-1 0 0,1-1 1 0 0,-1 1 0 0 0,0 0-1 0 0,1 0 1 0 0,-1 0 0 0 0,1-1-1 0 0,-1 1 1 0 0,0 0 0 0 0,1-1-1 0 0,-1 1 1 0 0,0 0 0 0 0,1-1-1 0 0,-1 1 1 0 0,0 0-1 0 0,1-1 1 0 0,-1 1 0 0 0,0-1 3 0 0,15 86 68 0 0,25 18-244 0 0,-35-96-6 0 0,-1-1 1 0 0,0 0 0 0 0,1 0-1 0 0,0 0 1 0 0,1 0 0 0 0,-1-1-1 0 0,1 0 1 0 0,0 0 0 0 0,0 0-1 0 0,1-1 1 0 0,-1 0-1 0 0,6 2 182 0 0,21 4-5415 0 0,3-6-6483 0 0,-27-4 3063 0 0</inkml:trace>
</inkml:ink>
</file>

<file path=ppt/ink/ink8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3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7418 0 0,'0'0'5554'0'0,"0"0"-2655"0"0,0 0-934 0 0,0 0-163 0 0,0 0-179 0 0,0 0-236 0 0,0 0-258 0 0,0 0-230 0 0,0 0-235 0 0,0 0-192 0 0,0 0-122 0 0,0 0-98 0 0,5-14-22 0 0,37-78 206 0 0,12-23 177 0 0,54-34-533 0 0,-82 126-276 0 0,-25 22 68 0 0,-1 1-30 0 0,0 16-279 0 0,4 108 283 0 0,-5-120 160 0 0,0 0 0 0 0,1 0 0 0 0,0 0 0 0 0,0 0 0 0 0,0 1 0 0 0,1-1 0 0 0,-1 0 0 0 0,1 0 0 0 0,0-1 0 0 0,0 1 0 0 0,0 0 0 0 0,0 0 0 0 0,1 0 0 0 0,0-1 0 0 0,-1 1 0 0 0,1-1 0 0 0,1 1-1 0 0,-1-1 1 0 0,0 0 0 0 0,1 0 0 0 0,0 0 0 0 0,0 0 0 0 0,0 0 0 0 0,0 0 0 0 0,0-1 0 0 0,0 0 0 0 0,1 1 0 0 0,-1-1 0 0 0,1-1 0 0 0,-1 1 0 0 0,1 0 0 0 0,0-1 0 0 0,0 0 0 0 0,0 0 0 0 0,0 0 0 0 0,0 0-1 0 0,0-1 1 0 0,0 1 0 0 0,1-1-6 0 0,4 0 76 0 0,1 0 0 0 0,-1-1 0 0 0,1 0 0 0 0,-1 0 0 0 0,0-1-1 0 0,1 0 1 0 0,-1-1 0 0 0,0 0 0 0 0,0-1 0 0 0,0 1 0 0 0,-1-2-1 0 0,1 1 1 0 0,-1-1 0 0 0,7-6-76 0 0,26-22-198 0 0,-2-2 0 0 0,-2-2 0 0 0,-1-2 0 0 0,-1-1 0 0 0,1-7 198 0 0,-17 11-2750 0 0,-12 20-2142 0 0,-3 6-1717 0 0,-3 2-5616 0 0</inkml:trace>
</inkml:ink>
</file>

<file path=ppt/ink/ink8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16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71 457 1920 0 0,'0'0'2173'0'0,"0"0"-175"0"0,0 0-15 0 0,0 0 103 0 0,0 0 15 0 0,0 0-172 0 0,0 0-326 0 0,0 0-302 0 0,0 0-231 0 0,0 0-186 0 0,0 0-120 0 0,-7-1-65 0 0,-23 0-71 0 0,1 32 1374 0 0,25 88-158 0 0,3-105-1752 0 0,1 0-1 0 0,1 1 0 0 0,0-1 0 0 0,1 0 0 0 0,1 0 0 0 0,0 0 1 0 0,1 0-1 0 0,2 5-91 0 0,3 7 108 0 0,34 47 191 0 0,-39-70-251 0 0,0 1 1 0 0,-1-1 0 0 0,1-1-1 0 0,0 1 1 0 0,1 0 0 0 0,-1-1 0 0 0,0 0-1 0 0,1 0 1 0 0,-1 0 0 0 0,1-1 0 0 0,-1 1-1 0 0,1-1 1 0 0,0 0 0 0 0,0-1-1 0 0,0 1 1 0 0,-1-1 0 0 0,1 0 0 0 0,0 0-1 0 0,0 0 1 0 0,0-1 0 0 0,0 0-1 0 0,-1 1 1 0 0,1-2 0 0 0,0 1 0 0 0,-1-1-1 0 0,1 1 1 0 0,-1-1 0 0 0,1-1-1 0 0,-1 1 1 0 0,0-1-49 0 0,17-17 171 0 0,-2 0 1 0 0,0-2-1 0 0,-2 0 0 0 0,0-1 0 0 0,-1 0 0 0 0,8-19-171 0 0,8-31 139 0 0,-26 59-84 0 0,-6 14-69 0 0,0 1 0 0 0,1-1-1 0 0,-1 0 1 0 0,0 0 0 0 0,0 0 0 0 0,1 0-1 0 0,-1 0 1 0 0,0 0 0 0 0,0 0-1 0 0,1 0 1 0 0,-1 0 0 0 0,0 0 0 0 0,0 0-1 0 0,1 0 1 0 0,-1 0 0 0 0,0 0-1 0 0,1-1 1 0 0,-1 1 0 0 0,0 0-1 0 0,0 0 1 0 0,0 0 0 0 0,1 0 0 0 0,-1 0-1 0 0,0 0 1 0 0,0-1 0 0 0,1 1 14 0 0,-2 11-9 0 0,1 0 1 0 0,1 0 0 0 0,0 0-1 0 0,1-1 1 0 0,0 1-1 0 0,0 0 1 0 0,1-1 0 0 0,0 1-1 0 0,1-1 1 0 0,0 0 0 0 0,1 0-1 0 0,0-1 1 0 0,1 1-1 0 0,0-1 1 0 0,0 0 0 0 0,1-1-1 0 0,0 1 1 0 0,0-1-1 0 0,1-1 1 0 0,0 0 0 0 0,7 5 8 0 0,-8-9 6 0 0,-1 0 0 0 0,1-1 0 0 0,0 0 1 0 0,0 0-1 0 0,0-1 0 0 0,0 0 0 0 0,0 0 1 0 0,0 0-1 0 0,0-1 0 0 0,0-1 0 0 0,1 1 0 0 0,-1-1 1 0 0,0 0-1 0 0,0 0 0 0 0,0-1 0 0 0,-1 0 1 0 0,1 0-1 0 0,0-1 0 0 0,-1 0 0 0 0,1 0 0 0 0,0-1-6 0 0,7-9 106 0 0,-1-1 0 0 0,0-1-1 0 0,-1 0 1 0 0,-1-1-1 0 0,0 0 1 0 0,-1 0 0 0 0,-1-1-1 0 0,-1 0 1 0 0,0-1-1 0 0,-1 0 1 0 0,3-16-106 0 0,2-97 435 0 0,-26 98-412 0 0,2 28-2623 0 0,12 8-1725 0 0,1 6 2284 0 0,-1-7 148 0 0,3 6-5679 0 0,4-1-4004 0 0</inkml:trace>
  <inkml:trace contextRef="#ctx0" brushRef="#br0" timeOffset="466.105">1042 762 12387 0 0,'0'0'1603'0'0,"0"0"-227"0"0,0 0 27 0 0,0 0 56 0 0,0 0-85 0 0,0 0-198 0 0,0 0-233 0 0,0 0-179 0 0,0 0-152 0 0,0 0-141 0 0,0 0-50 0 0,0 0-1 0 0,-5 13 20 0 0,-18 39 12 0 0,21-62 3317 0 0,3-67-3631 0 0,70-92 3 0 0,-11 92-117 0 0,-41 69-57 0 0,-18 8-5 0 0,-1 0-34 0 0,10 8-126 0 0,25 73-65 0 0,-2-27-2863 0 0,-10-46-2027 0 0,-6-8-6628 0 0,-10 0 3072 0 0</inkml:trace>
  <inkml:trace contextRef="#ctx0" brushRef="#br0" timeOffset="716.444">1478 571 15107 0 0,'0'0'1647'0'0,"0"0"-336"0"0,0 0 19 0 0,0 0 91 0 0,0 0-95 0 0,0 0-215 0 0,0 0-242 0 0,0 0-246 0 0,-6 34-219 0 0,-16 104-181 0 0,16-57-4 0 0,25-46-1230 0 0,-7-30-3225 0 0,2-3-4890 0 0,-11-2-2052 0 0</inkml:trace>
  <inkml:trace contextRef="#ctx0" brushRef="#br0" timeOffset="962.184">1400 321 16812 0 0,'0'0'1024'0'0,"0"0"-400"0"0,0 0-40 0 0,0 0-152 0 0,0 0-168 0 0,0 0-176 0 0,0 0-296 0 0,0 0-472 0 0,0 0-1088 0 0,0 0-2553 0 0,0 0-7594 0 0</inkml:trace>
  <inkml:trace contextRef="#ctx0" brushRef="#br0" timeOffset="1132.128">1884 0 17132 0 0,'0'0'1492'0'0,"0"0"-286"0"0,0 0 2 0 0,0 0 52 0 0,0 0-29 0 0,0 0-157 0 0,0 0-232 0 0,0 0-200 0 0,0 0-179 0 0,-5 32-139 0 0,-12 98-90 0 0,18-11 100 0 0,4-71-234 0 0,18 344 101 0 0,-23-252-440 0 0,0-81-3113 0 0,0-58 2258 0 0,0-1-170 0 0,0-9-5515 0 0,0 6 5460 0 0,0-5-1473 0 0,-4 1-2987 0 0,1 1 654 0 0</inkml:trace>
  <inkml:trace contextRef="#ctx0" brushRef="#br0" timeOffset="1298.555">1599 560 11482 0 0,'0'0'1992'0'0,"0"0"-654"0"0,0 0-149 0 0,0 0 132 0 0,0 0-44 0 0,0 0-230 0 0,0 0-238 0 0,0 0-213 0 0,0 0-164 0 0,36 1-145 0 0,111 0-114 0 0,-26-12-8 0 0,-98 5-180 0 0,96-20-1682 0 0,-77 21-2342 0 0,-2 3-4555 0 0,-29 2 831 0 0</inkml:trace>
  <inkml:trace contextRef="#ctx0" brushRef="#br0" timeOffset="1628.63">2223 634 0 0 0,'0'0'1950'0'0,"0"0"-21"0"0,0 0-37 0 0,0 0-32 0 0,0 0-136 0 0,0 0-151 0 0,0 0-41 0 0,0 0 12 0 0,0 0 34 0 0,0 0-26 0 0,0 0-75 0 0,32 6-108 0 0,97 19-142 0 0,-72-30 284 0 0,-49 0-1084 0 0,-1 2-245 0 0,-1-1 0 0 0,1 0 0 0 0,-1 0 0 0 0,0-1-1 0 0,0 0 1 0 0,0 0 0 0 0,-1 0 0 0 0,0 0 0 0 0,0-1 0 0 0,0 0 0 0 0,0 0 0 0 0,-1-1 0 0 0,0 1 0 0 0,-1-1 0 0 0,0 0-1 0 0,0 0 1 0 0,0 0 0 0 0,0 0 0 0 0,-1 0 0 0 0,0-4-182 0 0,-1 9 22 0 0,-1 0-1 0 0,1 0 1 0 0,-1 0-1 0 0,1 0 1 0 0,-1 0-1 0 0,0-1 1 0 0,0 1-1 0 0,0 0 1 0 0,0 0-1 0 0,0 0 1 0 0,0 0-1 0 0,-1 0 1 0 0,1-1-1 0 0,-1 1 1 0 0,1 0-1 0 0,-1 0 1 0 0,0 0-1 0 0,0 0 1 0 0,0 0-1 0 0,0 1 1 0 0,0-1-1 0 0,0 0 1 0 0,-1 0-1 0 0,1 1 1 0 0,-1-1-1 0 0,1 1 1 0 0,-1-1-1 0 0,1 1 1 0 0,-1-1-1 0 0,0 1 1 0 0,0 0-1 0 0,0 0 1 0 0,0 0-1 0 0,1 0 1 0 0,-1 0-1 0 0,0 1 1 0 0,-1-1-1 0 0,1 0 1 0 0,0 1-1 0 0,0 0 1 0 0,-2-1-22 0 0,-4 0-13 0 0,1 0 0 0 0,-1 1 1 0 0,1 0-1 0 0,-1 0 0 0 0,0 0 1 0 0,1 1-1 0 0,-1 0 0 0 0,1 1 1 0 0,0 0-1 0 0,-1 0 0 0 0,1 0 0 0 0,0 1 1 0 0,0 0-1 0 0,0 1 0 0 0,1-1 1 0 0,-1 1-1 0 0,1 1 0 0 0,0-1 1 0 0,-4 4 12 0 0,-97 112-262 0 0,100-109 232 0 0,1-1 0 0 0,0 2 0 0 0,1-1 0 0 0,0 0 0 0 0,1 1-1 0 0,0 0 1 0 0,1 0 0 0 0,0 0 0 0 0,1 0 0 0 0,1 0 0 0 0,0 1 0 0 0,0-1 0 0 0,1 1 30 0 0,1-8 1 0 0,-1 1 0 0 0,1-1 0 0 0,1 1 1 0 0,-1-1-1 0 0,1 0 0 0 0,0 0 0 0 0,0 1 0 0 0,0-1 0 0 0,1 0 0 0 0,0-1 1 0 0,0 1-1 0 0,0 0 0 0 0,0-1 0 0 0,1 0 0 0 0,0 0 0 0 0,0 0 1 0 0,0 0-1 0 0,0-1 0 0 0,1 1 0 0 0,-1-1 0 0 0,1 0 0 0 0,0 0 0 0 0,0-1 1 0 0,0 1-1 0 0,4 0-1 0 0,137 34 203 0 0,-114-34-201 0 0,0-1-1 0 0,-1-2 1 0 0,1-1 0 0 0,0-2-1 0 0,0-1 1 0 0,1-1-2 0 0,57-27-2372 0 0,-61 19-1539 0 0,-15 7-1298 0 0,-1-1-6815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34.33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312 539,'-12'0,"1"0,0 0,-1 1,1 0,0 1,0 0,0 1,0 0,0 1,1 0,-1 1,1 0,0 0,1 1,-1 1,1-1,0 1,1 1,0 0,0 0,0 1,1 0,1 0,0 0,0 1,0 0,1 0,1 1,0-1,-1 6,-2-2,1-1,0 1,1 0,1 0,0 0,1 1,1-1,0 1,1 0,1-1,0 1,0 0,2 0,0-1,1 1,0-1,1 0,2 5,-3-15,0 0,-1-1,1 0,0 1,0-1,1-1,-1 1,1 0,-1-1,1 0,0 1,0-2,0 1,0 0,0-1,1 0,-1 0,0 0,0 0,1-1,-1 1,1-1,-1 0,0-1,1 1,-1-1,0 0,1 0,0 0,5-2,0-1,0 0,0 0,0-1,-1 0,0-1,0 0,0 0,-1-1,1 0,2-4,18-22,-2-2,-1 0,-2-2,-1 0,-2-2,-2 0,-1-1,-2-1,-2-1,-2 0,-2-1,-1 0,-3 0,-1-1,-3 0,-1 0,-2 0,-5-29,4 60,0-1,-1 0,-1 1,0 0,-1 0,0 0,-1 0,-1 1,-1-2,6 11,0-1,-1 1,1 0,-1-1,0 2,0-1,0 0,0 0,-1 1,1 0,-1-1,1 1,-1 1,0-1,0 0,1 1,-1 0,-1 0,1 0,0 0,0 1,0 0,0 0,0 0,0 0,0 0,-1 1,1 0,0 0,0 0,0 0,-1 1,-5 6,-1 0,1 0,0 1,1 0,0 0,1 1,0 1,0-1,1 1,0 1,1-1,1 1,0 0,0 0,1 1,1-1,0 1,0 0,1 0,1 7,-4 5,2 0,0 0,2 0,1 0,1 0,1 0,1 0,1 0,1 0,1-1,2 0,0 0,2-1,0 0,2 0,0-1,1-1,2 0,0-1,4 3,-14-18,8 11,2-1,0 0,0-1,1-1,1 0,0-1,1-1,6 2,-18-11,1-1,-1 0,1-1,-1 1,1-1,-1 0,1-1,-1 0,0 0,1 0,-1-1,0 0,0 0,0 0,0-1,0 0,0 0,-1 0,1-1,-1 0,0 0,0 0,2-3,11-8</inkml:trace>
  <inkml:trace contextRef="#ctx0" brushRef="#br0" timeOffset="246.577">1271 342,'-24'43,"-18"34,-6 8,5-1,5-4,4-7,8-11,4-11,5-10,6-6,4-5,4-3,-3-5,1-8</inkml:trace>
  <inkml:trace contextRef="#ctx0" brushRef="#br0" timeOffset="495.751">904 426,'29'43,"14"34,4 8,0-10,-9-13,-5-17,-9-12,-4-11,0-9,-3-12,-6-6</inkml:trace>
</inkml:ink>
</file>

<file path=ppt/ink/ink8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7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10778 0 0,'0'0'2118'0'0,"0"0"-1004"0"0,0 0-480 0 0,0 0 49 0 0,0 0 209 0 0,0 0 87 0 0,0 0-86 0 0,0 0-109 0 0,0 0-95 0 0,0 0-45 0 0,0 0 2 0 0,14 1-38 0 0,105-6 918 0 0,23-19 48 0 0,73 8-1271 0 0,-214 16-397 0 0,-2 18-6100 0 0,-10-7 1150 0 0,3-4-1427 0 0,-2-2-591 0 0</inkml:trace>
</inkml:ink>
</file>

<file path=ppt/ink/ink8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7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12667 0 0,'0'0'1769'0'0,"0"0"-571"0"0,0 0-266 0 0,0 0-8 0 0,0 0 73 0 0,0 0 52 0 0,0 0-10 0 0,0 0-41 0 0,0 0-105 0 0,0 0-167 0 0,0 0-100 0 0,0 0-73 0 0,20 5-93 0 0,63 15-60 0 0,-73-18-325 0 0,-1-1 1 0 0,1 0-1 0 0,0 0 1 0 0,0-1-1 0 0,0 0 0 0 0,-1-1 1 0 0,1 0-1 0 0,0 0 1 0 0,0-1-1 0 0,-1-1 1 0 0,0 0-1 0 0,5-1-75 0 0,26-8 147 0 0,39-14-5394 0 0,-22 5-2618 0 0,-45 17-3890 0 0</inkml:trace>
</inkml:ink>
</file>

<file path=ppt/ink/ink8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43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67 0 0 0,'0'0'1071'0'0,"0"0"339"0"0,0 0 50 0 0,0 0-24 0 0,0 0-2 0 0,0 0 1 0 0,0 0-26 0 0,0 0-63 0 0,-5 0-102 0 0,-14 0-125 0 0,14 0-121 0 0,5 0-74 0 0,0 0-71 0 0,0 0-56 0 0,0 0-77 0 0,0 0-104 0 0,0 0-79 0 0,12 0 2705 0 0,55 14-297 0 0,25-6-1547 0 0,136-11-42 0 0,-133 17-832 0 0,-95-14-511 0 0,0 0 7 0 0,0 0-4 0 0,0 0 19 0 0,0 0 0 0 0,0 0-22 0 0,0 0-1 0 0,0 0 8 0 0,0 0-29 0 0,0 0-9 0 0,0 0 21 0 0,0 0 1 0 0,0 0-9 0 0,0 0 23 0 0,0 0 5 0 0,0 1-26 0 0,0 2 5 0 0,0-3-25 0 0,0 0 27 0 0,0 0 13 0 0,0 0-29 0 0,0 0 27 0 0,0 0 1 0 0,0 0-23 0 0,0 0 26 0 0,0 0-14 0 0,0 0-27 0 0,0 0 3 0 0,0 0-2 0 0,0 0-33 0 0,0 0-44 0 0,0 0-21 0 0,0 0-93 0 0,-3 0-165 0 0,3 0-3687 0 0,0 0-4394 0 0,0 0-2416 0 0</inkml:trace>
  <inkml:trace contextRef="#ctx0" brushRef="#br0" timeOffset="-17484.245">403 336 0 0 0,'0'0'512'0'0,"0"0"822"0"0,0 0 298 0 0,0 0 59 0 0,0 0-83 0 0,0 0-169 0 0,0 0-144 0 0,0 0-78 0 0,0 0-53 0 0,-1-13 4 0 0,-5-57 1195 0 0,6 68-1226 0 0,0 4 5945 0 0,0 0-7144 0 0,0 435 2143 0 0,-4-334-3018 0 0,4-97-1808 0 0,-2-39-3723 0 0,0 4-2892 0 0,2 20 3209 0 0</inkml:trace>
  <inkml:trace contextRef="#ctx0" brushRef="#br0" timeOffset="-2361.4">100 259 0 0 0,'0'0'621'0'0,"0"0"937"0"0,0 0 283 0 0,0 0-113 0 0,0 0-222 0 0,0 0-146 0 0,0 0-116 0 0,0 0-86 0 0,0 0-34 0 0,-1 6 11803 0 0,2-5-13258 0 0,394-5 4406 0 0,-265 1-3620 0 0,-127 3-1088 0 0,-3 0 229 0 0,0 0-163 0 0,0 0-253 0 0,6-7-4361 0 0,-1 6 3502 0 0,4 0-2010 0 0,-4-1-1880 0 0,0 2-5155 0 0</inkml:trace>
  <inkml:trace contextRef="#ctx0" brushRef="#br0" timeOffset="-1349.229">67 793 0 0 0,'0'0'291'0'0,"0"0"842"0"0,0 0 208 0 0,0 0-18 0 0,-6 0-25 0 0,-15 0-339 0 0,4 0 3950 0 0,17 0-3744 0 0,0 0-49 0 0,0 0-92 0 0,0 0-44 0 0,0 0-58 0 0,0 0-110 0 0,0 0-73 0 0,0 0-58 0 0,0 0-77 0 0,0 0-62 0 0,0 0-43 0 0,0 0-55 0 0,0 0-36 0 0,0 0-9 0 0,0 0-37 0 0,0 0-26 0 0,0 0-1 0 0,0 0-31 0 0,4 7 2193 0 0,144-13 458 0 0,43-17-1864 0 0,-61 23-807 0 0,-46 0-133 0 0,-84 0-142 0 0,0 0 3 0 0,0 0-25 0 0,0 0 26 0 0,0 0-5 0 0,0 0-24 0 0,0 0 43 0 0,0 0-13 0 0,0 0-4 0 0,0 0 3 0 0,0 0-6 0 0,0 0-15 0 0,0 0-6 0 0,0 0 24 0 0,0 0-14 0 0,0 0 6 0 0,0 0-28 0 0,0 0-13 0 0,-8-3-684 0 0,5 1-2488 0 0,3-4-2010 0 0,0 2-3542 0 0,0 0-3228 0 0</inkml:trace>
  <inkml:trace contextRef="#ctx0" brushRef="#br0" timeOffset="968.915">780 524 720 0 0,'0'0'1918'0'0,"0"0"-104"0"0,0 0 157 0 0,0 0 271 0 0,0 0 117 0 0,0 0-143 0 0,0 0-326 0 0,0 0-376 0 0,0 0-333 0 0,0 0-257 0 0,0 0-184 0 0,0 0-111 0 0,0 7 1616 0 0,175-7 3110 0 0,-59 0-4494 0 0,-84 4-690 0 0,2 0 68 0 0,-33-4-218 0 0,-1 0 10 0 0,-6 0-1930 0 0,-7 0-7252 0 0,10 0 2217 0 0,2 0-4123 0 0</inkml:trace>
  <inkml:trace contextRef="#ctx0" brushRef="#br0" timeOffset="1421.771">798 752 8322 0 0,'0'0'2644'0'0,"0"0"-403"0"0,0 0-246 0 0,0 0-107 0 0,0 0-201 0 0,0 0-328 0 0,0 0-338 0 0,0 0-251 0 0,0 0-175 0 0,0 0-116 0 0,0 0-70 0 0,0 0-26 0 0,0 0-20 0 0,1 8 546 0 0,124-16 2479 0 0,14-9-2225 0 0,-114 16-7229 0 0,-5 1-6672 0 0,-24 0 1926 0 0</inkml:trace>
  <inkml:trace contextRef="#ctx0" brushRef="#br0" timeOffset="10906.755">1448 362 8682 0 0,'0'0'1616'0'0,"0"0"-151"0"0,0 0-111 0 0,0 0 45 0 0,0 0-41 0 0,0 0-176 0 0,0 0-225 0 0,0 0-241 0 0,0 0-145 0 0,0 0-120 0 0,0 0-42 0 0,-3 16 6 0 0,-7 51-16 0 0,-19 46 998 0 0,-24 85-402 0 0,20-102-588 0 0,24-57 1149 0 0,44-109-697 0 0,89-154-567 0 0,-104 194-275 0 0,-1-1 9 0 0,1 1 0 0 0,2 1 0 0 0,1 1 0 0 0,1 1 0 0 0,21-18-26 0 0,-44 44-2 0 0,0 0-1 0 0,0 0 1 0 0,0 1 0 0 0,0-1 0 0 0,0 0-1 0 0,0 0 1 0 0,0 0 0 0 0,0 1-1 0 0,0-1 1 0 0,0 1 0 0 0,0-1 0 0 0,1 1-1 0 0,-1-1 1 0 0,0 1 0 0 0,0 0-1 0 0,1-1 1 0 0,-1 1 0 0 0,0 0 0 0 0,0 0-1 0 0,1 0 1 0 0,-1 0 0 0 0,0 0-1 0 0,0 0 1 0 0,1 1 0 0 0,-1-1 0 0 0,0 0-1 0 0,0 1 1 0 0,1-1 0 0 0,-1 0-1 0 0,0 1 1 0 0,0 0 0 0 0,0-1-1 0 0,0 1 1 0 0,0 0 0 0 0,0-1 0 0 0,0 1-1 0 0,0 0 1 0 0,0 0 0 0 0,0 0-1 0 0,0 0 1 0 0,0 0 0 0 0,-1 0 0 0 0,1 0-1 0 0,0 0 1 0 0,-1 0 0 0 0,1 0-1 0 0,-1 0 1 0 0,1 1 0 0 0,-1-1 0 0 0,0 0-1 0 0,1 0 1 0 0,-1 0 0 0 0,0 1-1 0 0,0-1 1 0 0,0 0 2 0 0,11 74 159 0 0,-11-49-108 0 0,0 1 0 0 0,-2 0 0 0 0,-1-1 0 0 0,-2 0 0 0 0,0 0 0 0 0,-6 14-51 0 0,0 53 36 0 0,11-93-39 0 0,1 1 0 0 0,-1 0 0 0 0,0-1 1 0 0,1 1-1 0 0,-1 0 0 0 0,0-1 0 0 0,1 1 0 0 0,-1 0 1 0 0,1-1-1 0 0,-1 1 0 0 0,1-1 0 0 0,0 1 0 0 0,-1-1 1 0 0,1 1-1 0 0,-1-1 0 0 0,1 0 0 0 0,0 1 0 0 0,-1-1 1 0 0,1 1-1 0 0,0-1 0 0 0,-1 0 0 0 0,1 0 0 0 0,0 0 1 0 0,0 1-1 0 0,-1-1 0 0 0,1 0 0 0 0,0 0 0 0 0,0 0 1 0 0,-1 0-1 0 0,1 0 0 0 0,0 0 0 0 0,0 0 0 0 0,-1 0 1 0 0,1-1-1 0 0,0 1 0 0 0,0 0 0 0 0,-1 0 0 0 0,1-1 1 0 0,0 1-1 0 0,0-1 3 0 0,45-47 200 0 0,77-123-163 0 0,-31 45-12 0 0,-91 125-21 0 0,-1 1-8 0 0,0 1 1 0 0,0-1-1 0 0,0 0 1 0 0,0 1-1 0 0,0-1 0 0 0,0 0 1 0 0,0 0-1 0 0,0 1 0 0 0,0-1 1 0 0,0 0-1 0 0,1 1 1 0 0,-1-1-1 0 0,0 0 0 0 0,0 1 1 0 0,0-1-1 0 0,0 0 1 0 0,0 0-1 0 0,1 1 0 0 0,-1-1 1 0 0,0 0-1 0 0,0 0 0 0 0,0 1 1 0 0,1-1-1 0 0,-1 0 1 0 0,0 0-1 0 0,0 0 0 0 0,1 0 1 0 0,-1 1-1 0 0,0-1 0 0 0,0 0 1 0 0,1 0-1 0 0,-1 0 1 0 0,0 0-1 0 0,1 0 0 0 0,-1 0 1 0 0,0 0-1 0 0,0 0 0 0 0,1 1 4 0 0,-1 0 5 0 0,-44 214 211 0 0,26-96-60 0 0,28-45-141 0 0,-7-66 893 0 0,1-1-6286 0 0,5-16-8840 0 0,-6 3 5496 0 0</inkml:trace>
  <inkml:trace contextRef="#ctx0" brushRef="#br0" timeOffset="11206.717">2304 159 14139 0 0,'0'0'1408'0'0,"0"0"-257"0"0,0 0-53 0 0,0 0 73 0 0,0 0 45 0 0,0 0-65 0 0,0 0-138 0 0,0 0-183 0 0,0 0-171 0 0,0 0-148 0 0,-7 33-99 0 0,-20 101-19 0 0,21-31 575 0 0,24 106-270 0 0,-18-183-658 0 0,-14 85-74 0 0,6-85-145 0 0,8-23 34 0 0,0 1 0 0 0,-1-1 0 0 0,1 0 0 0 0,-1 0 0 0 0,0 0 0 0 0,0 0 0 0 0,-1-1 0 0 0,1 1 0 0 0,0 0-1 0 0,-1 0 1 0 0,0-1 0 0 0,1 1 0 0 0,-1-1 0 0 0,0 1 0 0 0,0-1 0 0 0,-1 0 0 0 0,1 0 0 0 0,0 0 0 0 0,-2 1 145 0 0,1-7-8131 0 0,8-16 1847 0 0,3 11 1510 0 0,-3-2 74 0 0</inkml:trace>
  <inkml:trace contextRef="#ctx0" brushRef="#br0" timeOffset="11576.298">2533 288 4129 0 0,'0'0'2106'0'0,"0"0"-67"0"0,0 0 81 0 0,0 0 31 0 0,0 0-158 0 0,0 0-350 0 0,0 0-360 0 0,0 0-275 0 0,-34 33-192 0 0,-104 100-61 0 0,58-59 1263 0 0,55-46-355 0 0,25-27-1617 0 0,35 13 552 0 0,11-4-175 0 0,-39-10-355 0 0,0 1 0 0 0,0 0-1 0 0,0 0 1 0 0,0 1 0 0 0,0 0-1 0 0,-1 0 1 0 0,1 1-1 0 0,-1 0 1 0 0,1 0 0 0 0,-1 0-1 0 0,0 1 1 0 0,0 0 0 0 0,0 0-1 0 0,-1 1 1 0 0,1-1-1 0 0,-1 1 1 0 0,0 0 0 0 0,-1 1-1 0 0,2 0-67 0 0,17 89 1061 0 0,-12-29-697 0 0,-11-64-424 0 0,0-1 1 0 0,1 1 0 0 0,-1 0 0 0 0,1-1 0 0 0,-1 1 0 0 0,1-1 0 0 0,0 1 0 0 0,0-1 0 0 0,-1 0-1 0 0,1 1 1 0 0,0-1 0 0 0,0 0 0 0 0,1 0 0 0 0,-1 1 0 0 0,0-1 0 0 0,0 0 0 0 0,1 0 0 0 0,-1 0-1 0 0,0 0 1 0 0,1-1 0 0 0,-1 1 0 0 0,1 0 0 0 0,-1 0 0 0 0,1-1 0 0 0,-1 1 0 0 0,1-1 0 0 0,-1 0-1 0 0,1 1 1 0 0,0-1 0 0 0,-1 0 0 0 0,1 0 0 0 0,0 0 0 0 0,-1 0 0 0 0,1 0 0 0 0,-1 0 0 0 0,1-1-1 0 0,0 1 60 0 0,26-14-5288 0 0,-19 6-1086 0 0,-5 0-3996 0 0</inkml:trace>
  <inkml:trace contextRef="#ctx0" brushRef="#br0" timeOffset="12037.984">2622 159 11106 0 0,'0'0'2333'0'0,"0"0"-309"0"0,0 0-255 0 0,0 0-274 0 0,0 0-356 0 0,0 0-369 0 0,0 0-253 0 0,0 0-165 0 0,0 0-70 0 0,0 0 28 0 0,0 0 52 0 0,0 0 9 0 0,0 0 5 0 0,13-1 0 0 0,100-12 857 0 0,-110 12-1206 0 0,-1 0 0 0 0,1 0 0 0 0,-1 0 0 0 0,1 0 0 0 0,-1 0 0 0 0,1 1 0 0 0,-1-1 0 0 0,1 1 0 0 0,0-1 0 0 0,-1 1 0 0 0,1 0 0 0 0,0 0-1 0 0,0 0 1 0 0,-1 1 0 0 0,1-1 0 0 0,-1 1 0 0 0,1-1 0 0 0,0 1 0 0 0,-1 0 0 0 0,1 0 0 0 0,-1 0 0 0 0,1 0 0 0 0,-1 0 0 0 0,0 1 0 0 0,0-1 0 0 0,1 1 0 0 0,-1 0 0 0 0,0-1 0 0 0,0 1 0 0 0,0 0 0 0 0,-1 0 0 0 0,1 0 0 0 0,0 1 0 0 0,-1-1 0 0 0,0 0 0 0 0,1 0 0 0 0,-1 1 0 0 0,0-1 0 0 0,0 1 0 0 0,0-1 0 0 0,0 1 0 0 0,-1 0-27 0 0,-1 7 83 0 0,0-1-1 0 0,-1 0 1 0 0,0-1-1 0 0,-1 1 1 0 0,0 0-1 0 0,0-1 1 0 0,-1 1-1 0 0,0-1 1 0 0,0 0-1 0 0,-6 7-82 0 0,-15 33 210 0 0,-9 48 278 0 0,34-94-472 0 0,0 0 1 0 0,0 0-1 0 0,0 0 0 0 0,0 0 0 0 0,0 0 0 0 0,0 0 1 0 0,0 0-1 0 0,1 0 0 0 0,-1 0 0 0 0,1 0 1 0 0,0 0-1 0 0,-1 0 0 0 0,1 0 0 0 0,0-1 0 0 0,0 1 1 0 0,0 0-1 0 0,0 0 0 0 0,0-1 0 0 0,1 1 0 0 0,-1-1 1 0 0,0 1-1 0 0,1-1 0 0 0,-1 1 0 0 0,1-1 1 0 0,0 0-1 0 0,-1 0 0 0 0,1 0 0 0 0,0 0 0 0 0,0 0 1 0 0,0 0-1 0 0,-1 0 0 0 0,1-1 0 0 0,0 1 0 0 0,0-1 1 0 0,0 1-1 0 0,0-1 0 0 0,0 0 0 0 0,2 0-16 0 0,6 2 66 0 0,1-2 0 0 0,-1 1 0 0 0,0-2 0 0 0,1 1 0 0 0,-1-1 0 0 0,0-1-1 0 0,0 0 1 0 0,0 0 0 0 0,0-1 0 0 0,4-2-66 0 0,11-2 13 0 0,-23 7-113 0 0,0-1 1 0 0,0 1-1 0 0,0 0 1 0 0,0-1-1 0 0,0 1 1 0 0,0-1-1 0 0,0 1 1 0 0,0-1 0 0 0,-1 0-1 0 0,1 0 1 0 0,0 0-1 0 0,0 0 1 0 0,-1 0-1 0 0,1 0 1 0 0,0 0-1 0 0,-1-1 1 0 0,0 1-1 0 0,1-1 1 0 0,-1 1-1 0 0,0-1 1 0 0,1 1-1 0 0,-1-1 1 0 0,0 0-1 0 0,0 1 1 0 0,0-1-1 0 0,0-1 100 0 0,3-3-3265 0 0,-2 4-2230 0 0,-1-2-6820 0 0</inkml:trace>
  <inkml:trace contextRef="#ctx0" brushRef="#br0" timeOffset="17758.178">2001 67 5809 0 0,'0'0'2639'0'0,"0"0"-830"0"0,0 0-313 0 0,0 0-73 0 0,0 0-77 0 0,0 0-135 0 0,0 0-146 0 0,0 0-159 0 0,0 0-119 0 0,0 0-69 0 0,0 0-67 0 0,0 0-92 0 0,0 0-104 0 0,29-7-116 0 0,93-23-126 0 0,66 5-310 0 0,-120 21-1343 0 0,-23 4-2858 0 0,-23 0-935 0 0,-12 0-5125 0 0</inkml:trace>
</inkml:ink>
</file>

<file path=ppt/ink/ink8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8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137 788 9890 0 0,'0'0'2153'0'0,"0"0"-385"0"0,0 0-212 0 0,0 0-18 0 0,0 0-38 0 0,0 0-171 0 0,0 0-267 0 0,0 0-269 0 0,0 0-205 0 0,0 0-156 0 0,0 0-75 0 0,0 0-10 0 0,0 0-16 0 0,3 18 1509 0 0,-43 145-880 0 0,-59 54-648 0 0,118-259 750 0 0,189-221-954 0 0,-149 207-163 0 0,-57 58 48 0 0,-1 0-1 0 0,1 0 1 0 0,0 0-1 0 0,-1 0 1 0 0,0 1-1 0 0,1-1 1 0 0,-1 0-1 0 0,0 0 1 0 0,0 1-1 0 0,0-1 1 0 0,-1 1-1 0 0,1-1 1 0 0,0 1-1 0 0,-1-1 1 0 0,0 1-1 0 0,0 0 1 0 0,1-1-1 0 0,-1 1 1 0 0,-1-1-1 0 0,1 1 1 0 0,0-1-1 0 0,-1 1 1 0 0,1-1-1 0 0,-1 1 1 0 0,0-1-1 0 0,-1 3 8 0 0,2 8-18 0 0,-7 94 78 0 0,7-26-92 0 0,0-80 16 0 0,0-1-7 0 0,26-12-147 0 0,23-51 190 0 0,87-113-127 0 0,-86 129 68 0 0,-40 41 7 0 0,-4 16-53 0 0,-6-7 101 0 0,-18 250 604 0 0,13-205-599 0 0,-4-29-584 0 0,4-15-4455 0 0,5-4 1767 0 0,0-2-3911 0 0,0 0 2461 0 0,0-2-2495 0 0</inkml:trace>
  <inkml:trace contextRef="#ctx0" brushRef="#br0" timeOffset="1565.931">919 236 2505 0 0,'0'0'3944'0'0,"0"0"-1344"0"0,0 0-468 0 0,0 0-77 0 0,0 0-152 0 0,0 0-312 0 0,0 0-368 0 0,0 0-292 0 0,0 0-148 0 0,0 0-34 0 0,0 0-20 0 0,0 0-32 0 0,0 0-60 0 0,21-3-76 0 0,129-16 683 0 0,42 15-1418 0 0,-170 7-1794 0 0,-18-1-2031 0 0,-1 1-3471 0 0,0 0-3203 0 0</inkml:trace>
  <inkml:trace contextRef="#ctx0" brushRef="#br0" timeOffset="429.374">1133 324 12235 0 0,'0'0'1937'0'0,"0"0"-372"0"0,0 0-181 0 0,0 0 34 0 0,0 0 6 0 0,0 0-182 0 0,0 0-296 0 0,0 0-236 0 0,0 0-177 0 0,0 0-79 0 0,0 0-33 0 0,0 0-3 0 0,0 0-5 0 0,-3 22-37 0 0,-9 68-21 0 0,-7 144 733 0 0,-35-65-1089 0 0,27-132-1570 0 0,22-30 324 0 0,2-12-6540 0 0,3-8-754 0 0,2 6 5951 0 0,1-4-1734 0 0,1 3 3466 0 0</inkml:trace>
  <inkml:trace contextRef="#ctx0" brushRef="#br0" timeOffset="799.007">1240 479 4129 0 0,'0'0'2199'0'0,"0"0"-385"0"0,0 0-54 0 0,0 0 123 0 0,0 0 14 0 0,0 0-216 0 0,0 0-304 0 0,0 0-255 0 0,0 0-207 0 0,0 0-125 0 0,0 0-78 0 0,0 0-40 0 0,-31 22-34 0 0,-96 70-38 0 0,76-55 847 0 0,51-36-1414 0 0,-1 0-1 0 0,1 0 1 0 0,-1 0 0 0 0,1 0 0 0 0,-1 0 0 0 0,1 0 0 0 0,0 0-1 0 0,-1 0 1 0 0,1 0 0 0 0,0 1 0 0 0,0-1 0 0 0,0 0 0 0 0,0 0-1 0 0,0 0 1 0 0,0 0 0 0 0,0 1 0 0 0,1-1 0 0 0,-1 0 0 0 0,0 0-1 0 0,1 0 1 0 0,-1 0 0 0 0,0 0 0 0 0,1 0 0 0 0,0 0 0 0 0,-1 0-1 0 0,1 0 1 0 0,-1 0 0 0 0,1 0 0 0 0,0 0 0 0 0,0 0 0 0 0,0 0-1 0 0,-1 0 1 0 0,1-1 0 0 0,0 1 0 0 0,0 0 0 0 0,0-1 0 0 0,0 1 0 0 0,0-1-1 0 0,1 1-32 0 0,6 8 208 0 0,55 64 530 0 0,28 15 467 0 0,-75-72-911 0 0,-1-1-815 0 0,-13-14-3667 0 0,-1-4-3419 0 0,-1-2 893 0 0,0 4-1617 0 0</inkml:trace>
  <inkml:trace contextRef="#ctx0" brushRef="#br0" timeOffset="1265.665">1381 379 10930 0 0,'0'0'2632'0'0,"0"0"-437"0"0,0 0-326 0 0,0 0-256 0 0,0 0-278 0 0,0 0-318 0 0,0 0-301 0 0,0 0-195 0 0,0 0-83 0 0,0 0-56 0 0,0 0-26 0 0,0 0 11 0 0,0 0-41 0 0,14-5-27 0 0,44-18-14 0 0,23 13 737 0 0,-58 11-871 0 0,-22 0-142 0 0,0-1 1 0 0,0 0-1 0 0,1 0 0 0 0,-1 1 1 0 0,0-1-1 0 0,0 1 1 0 0,0-1-1 0 0,0 1 1 0 0,1-1-1 0 0,-1 1 1 0 0,0 0-1 0 0,0-1 1 0 0,0 1-1 0 0,0 0 1 0 0,0 0-1 0 0,-1 0 0 0 0,1 0 1 0 0,0 0-1 0 0,0 0 1 0 0,0 0-1 0 0,-1 0 1 0 0,1 0-1 0 0,-1 0 1 0 0,1 0-1 0 0,-1 0 1 0 0,1 1-1 0 0,-1-1 0 0 0,0 0 1 0 0,1 0-1 0 0,-1 1 1 0 0,0-1-1 0 0,0 0 1 0 0,0 0-1 0 0,0 1 1 0 0,0-1-1 0 0,0 0 1 0 0,0 0-1 0 0,-1 1 1 0 0,1-1-1 0 0,-1 1-9 0 0,-16 51 252 0 0,-35 21-77 0 0,50-73-171 0 0,1 0 0 0 0,0 0-1 0 0,-1 1 1 0 0,1-1 0 0 0,0 1 0 0 0,0-1-1 0 0,0 1 1 0 0,0 0 0 0 0,1-1 0 0 0,-1 1-1 0 0,0 0 1 0 0,1 0 0 0 0,-1 0 0 0 0,1-1-1 0 0,-1 1 1 0 0,1 0 0 0 0,0 0 0 0 0,0 0-1 0 0,0 0 1 0 0,0 0 0 0 0,0-1 0 0 0,0 1-1 0 0,1 0 1 0 0,-1 0 0 0 0,1 0 0 0 0,-1 0-1 0 0,1-1 1 0 0,-1 1 0 0 0,1 0 0 0 0,0-1-1 0 0,0 1 1 0 0,0 0 0 0 0,0-1 0 0 0,0 1-1 0 0,0-1 1 0 0,1 1 0 0 0,-1-1 0 0 0,0 0-1 0 0,1 0 1 0 0,-1 0 0 0 0,1 1 0 0 0,-1-1-1 0 0,1 0 1 0 0,0-1 0 0 0,-1 1 0 0 0,1 0-1 0 0,0 0 1 0 0,0-1-4 0 0,10 2 41 0 0,0-1 0 0 0,0-1 0 0 0,0 0 0 0 0,0-1 0 0 0,0 0 0 0 0,0 0 0 0 0,0-2 0 0 0,0 1 0 0 0,-1-1 0 0 0,1-1-1 0 0,-1 0 1 0 0,0-1 0 0 0,5-3-41 0 0,-14 7 69 0 0,20-16-3442 0 0,-30-1-6702 0 0,4 14 3553 0 0,0 0-1548 0 0</inkml:trace>
  <inkml:trace contextRef="#ctx0" brushRef="#br0" timeOffset="4817.419">661 1241 2136 0 0,'0'0'1371'0'0,"0"0"-300"0"0,0 0 36 0 0,0 0 388 0 0,0 0 400 0 0,0 0 140 0 0,0 0-174 0 0,0 0-317 0 0,0 0-318 0 0,36-11-238 0 0,116-35-165 0 0,15 7 1097 0 0,-102 27-1545 0 0,0 3 1 0 0,1 3-1 0 0,-1 2 0 0 0,1 4 1 0 0,7 2-376 0 0,5 7 299 0 0,-18-2-2652 0 0,-19-5-6556 0 0,-38-3 4246 0 0,-3-2-1060 0 0</inkml:trace>
  <inkml:trace contextRef="#ctx0" brushRef="#br0" timeOffset="5461.412">1056 1399 9282 0 0,'0'0'1043'0'0,"0"0"-276"0"0,0 0-126 0 0,0 0 257 0 0,0 0 286 0 0,0 0 119 0 0,0 0-75 0 0,0 0-222 0 0,0 0-249 0 0,0 0-186 0 0,0 0-120 0 0,0 0-55 0 0,0 0 3 0 0,3 33 3 0 0,9 103-24 0 0,-9-47 385 0 0,-17 10-277 0 0,-15-36-215 0 0,19-44-64 0 0,6-11 1113 0 0,2-20 522 0 0,39-85-1563 0 0,22-24-99 0 0,8-3-91 0 0,-6 60-37 0 0,-52 59-47 0 0,-8 4-7 0 0,0 0-1 0 0,0 1 0 0 0,0-1 1 0 0,1 0-1 0 0,-1 0 1 0 0,0 1-1 0 0,0-1 0 0 0,1 0 1 0 0,-1 1-1 0 0,0 0 1 0 0,1-1-1 0 0,-1 1 1 0 0,0 0-1 0 0,1-1 0 0 0,-1 1 1 0 0,0 0-1 0 0,1 0 1 0 0,-1 0-1 0 0,1 0 0 0 0,-1 0 1 0 0,0 1-1 0 0,1-1 1 0 0,-1 0-1 0 0,0 1 0 0 0,1-1 1 0 0,-1 1-1 0 0,0-1 1 0 0,1 1-1 0 0,-1 0 0 0 0,0-1 1 0 0,0 1-1 0 0,0 0 1 0 0,0 0-1 0 0,0 0 0 0 0,0 0 1 0 0,1 0 2 0 0,2 6 3 0 0,0 0-1 0 0,-1 0 1 0 0,1 0 0 0 0,-1 0-1 0 0,0 1 1 0 0,-1-1 0 0 0,0 1-1 0 0,0 0 1 0 0,-1 0 0 0 0,0 0-1 0 0,0 0 1 0 0,-1 0 0 0 0,0 0-1 0 0,0 0 1 0 0,-1 0 0 0 0,-1 4-3 0 0,2 15-155 0 0,0-25-1346 0 0,0 11 2607 0 0,0-10-6633 0 0,1-2-7011 0 0,5-1 5003 0 0</inkml:trace>
  <inkml:trace contextRef="#ctx0" brushRef="#br0" timeOffset="5898.376">1462 1384 6889 0 0,'0'0'4304'0'0,"0"0"-1774"0"0,0 0-711 0 0,0 0-87 0 0,0 0-145 0 0,0 0-257 0 0,0 0-276 0 0,0 0-278 0 0,0 0-244 0 0,0 0-196 0 0,0 0-89 0 0,0 0-25 0 0,0 0 46 0 0,4-1 58 0 0,165-23 1175 0 0,-168 24-1496 0 0,0 1 0 0 0,0-1 0 0 0,0 1 0 0 0,0 0 0 0 0,0 0 0 0 0,-1 0 0 0 0,1-1 0 0 0,0 1-1 0 0,0 0 1 0 0,-1 0 0 0 0,1 0 0 0 0,0 0 0 0 0,-1 0 0 0 0,1 0 0 0 0,-1 0 0 0 0,1 1 0 0 0,-1-1-1 0 0,0 0 1 0 0,1 0 0 0 0,-1 0 0 0 0,0 0 0 0 0,0 0 0 0 0,0 1 0 0 0,0-1 0 0 0,0 0 0 0 0,0 0-1 0 0,0 0 1 0 0,0 1 0 0 0,0-1 0 0 0,-1 0 0 0 0,1 0 0 0 0,0 0 0 0 0,-1 1-5 0 0,0 3 38 0 0,0 5-11 0 0,-1-1-1 0 0,-1 1 1 0 0,0-1-1 0 0,0 0 0 0 0,-1 0 1 0 0,0 0-1 0 0,0-1 0 0 0,-1 1 1 0 0,0-1-1 0 0,0 0 0 0 0,-1 0 1 0 0,-1-1-27 0 0,-6 12 52 0 0,10-14-49 0 0,0 0 1 0 0,0 0 0 0 0,1 1-1 0 0,-1-1 1 0 0,1 1 0 0 0,0-1 0 0 0,1 1-1 0 0,-1 0 1 0 0,1 0 0 0 0,1 0-1 0 0,-1-1 1 0 0,1 1 0 0 0,0 0 0 0 0,0 1-4 0 0,2-5 9 0 0,0 0 0 0 0,0 0 1 0 0,0 0-1 0 0,0 0 1 0 0,0-1-1 0 0,0 1 1 0 0,1-1-1 0 0,-1 0 0 0 0,0 1 1 0 0,1-1-1 0 0,0 0 1 0 0,-1-1-1 0 0,1 1 1 0 0,-1 0-1 0 0,1-1 0 0 0,0 1 1 0 0,-1-1-1 0 0,1 0 1 0 0,0 0-1 0 0,0 0 0 0 0,-1 0 1 0 0,1 0-1 0 0,0-1 1 0 0,-1 1-1 0 0,1-1 1 0 0,0 0-1 0 0,-1 0 0 0 0,1 0 1 0 0,-1 0-1 0 0,1-1-9 0 0,16-7-72 0 0,32-17-1533 0 0,-19 3-2723 0 0,-24 18 2686 0 0,1-2-1703 0 0,-2 0-2213 0 0,0-3-4248 0 0</inkml:trace>
  <inkml:trace contextRef="#ctx0" brushRef="#br0" timeOffset="6253.999">1968 387 6593 0 0,'0'0'3048'0'0,"0"0"-1077"0"0,0 0-339 0 0,0 0-76 0 0,0 0-65 0 0,0 0-212 0 0,0 0-286 0 0,0 0-267 0 0,0 0-121 0 0,0 0-7 0 0,0 0 55 0 0,0 0 72 0 0,0 0-45 0 0,8 13-58 0 0,28 43-90 0 0,4 56 612 0 0,-22-54-979 0 0,-2 2 0 0 0,-3 0 0 0 0,-2 0 1 0 0,-3 1-1 0 0,-3 0 0 0 0,-2 23-165 0 0,-3-43-135 0 0,-2 0 0 0 0,-2 0 1 0 0,-2 0-1 0 0,-2 0 0 0 0,-1-1 1 0 0,-3 2 134 0 0,-57 122-3650 0 0,10-65-5284 0 0,44-81 3419 0 0,4-4-1417 0 0</inkml:trace>
  <inkml:trace contextRef="#ctx0" brushRef="#br0" timeOffset="6871.842">790 0 0 0 0,'0'0'835'0'0,"0"0"488"0"0,0 0 245 0 0,0 0 66 0 0,0 0-81 0 0,0 0-140 0 0,0 0-165 0 0,0 0-154 0 0,0 0-101 0 0,0 0-70 0 0,0 0-24 0 0,-16 36-4 0 0,-50 113-15 0 0,56-125-488 0 0,1 1 1 0 0,1 0-1 0 0,1 0 1 0 0,1 1-1 0 0,1-1 1 0 0,1 5-393 0 0,-6 30 551 0 0,-12 75 436 0 0,5 1 1 0 0,6 1-1 0 0,7 119-987 0 0,8-193 180 0 0,3-1 1 0 0,3-1-1 0 0,3 1 0 0 0,2-2 1 0 0,2 0-1 0 0,4-1 0 0 0,2-1 1 0 0,2-1-1 0 0,10 12-180 0 0,40 75-27 0 0,-67-131 169 0 0,0-14-15874 0 0,-8-3 8600 0 0</inkml:trace>
  <inkml:trace contextRef="#ctx0" brushRef="#br0" timeOffset="8349.223">1100 541 0 0 0,'0'0'353'0'0,"0"0"513"0"0,0 0 119 0 0,0 0 18 0 0,0 0-90 0 0,0 0-25 0 0,3 0 25 0 0,15 0 1279 0 0,46-2 5493 0 0,-23-10-5894 0 0,-39 10-1692 0 0,1 2-3 0 0,-1-1 0 0 0,1 0-1 0 0,-1 0 1 0 0,1-1 0 0 0,-1 1-1 0 0,1 0 1 0 0,-1-1 0 0 0,0 1-1 0 0,0-1 1 0 0,0 0-1 0 0,0 0 1 0 0,0 0 0 0 0,0 0-1 0 0,0 0 1 0 0,0 0 0 0 0,-1 0-1 0 0,1-1 1 0 0,-1 1 0 0 0,0 0-1 0 0,0-1 1 0 0,0 1 0 0 0,0-1-1 0 0,1-2-95 0 0,-2 5 74 0 0,0 0-8 0 0,0 0 32 0 0,0 0 12 0 0,0 0 2 0 0,0 0-4 0 0,0 0-21 0 0,0 0-32 0 0,0 0-31 0 0,0 0-4 0 0,0 0-8 0 0,0 0-2 0 0,0 0-10 0 0,0 0 12 0 0,0 0 4 0 0,0 0-1 0 0,0 0-11 0 0,0 0-16 0 0,0 0 21 0 0,0 0 3 0 0,0 0-13 0 0,0 0 9 0 0,0 0 8 0 0,0 0-16 0 0,0 0 5 0 0,0 0-3 0 0,0 0-24 0 0,0 0 14 0 0,0 0 20 0 0,0 0 7 0 0,0 0 10 0 0,0 0-1 0 0,0 0-14 0 0,0 0 0 0 0,0 0 2 0 0,0 0 0 0 0,0 0-4 0 0,0 0-13 0 0,0 0 1 0 0,0 0-24 0 0,0 0-37 0 0,0 0-62 0 0,0 0-100 0 0,0 0-211 0 0,0 0-363 0 0,0 0-634 0 0,0 0-1002 0 0,0 0-1591 0 0,0 0-1498 0 0,0 0-285 0 0</inkml:trace>
</inkml:ink>
</file>

<file path=ppt/ink/ink8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09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2248 0 0,'0'0'2129'0'0,"0"0"-931"0"0,0 0-194 0 0,0 0 269 0 0,0 0 384 0 0,0 0 182 0 0,0 0-144 0 0,0 0-328 0 0,0 0-406 0 0,0 0-331 0 0,0 0-182 0 0,2 2 41 0 0,14 69 2625 0 0,-15-48-2760 0 0,17 249 1709 0 0,-32-209-1652 0 0,12-61-440 0 0,-2-2 3146 0 0,2-11-3258 0 0,0 0 163 0 0,1-1 0 0 0,0 0 1 0 0,1 0-1 0 0,0 1 0 0 0,1-1 0 0 0,1 0 0 0 0,-1 0 1 0 0,2 1-1 0 0,3-12-22 0 0,4-2-6 0 0,4-13 26 0 0,1 2 0 0 0,1 0 0 0 0,2 0 0 0 0,2 2 0 0 0,1 1 1 0 0,2 0-1 0 0,1 2 0 0 0,1 0-20 0 0,45-32 53 0 0,-58 77-81 0 0,2 74 392 0 0,3 11-223 0 0,-14-93-824 0 0,12 20 195 0 0,-6-22-4879 0 0,3-3-6196 0 0,-9-1 2952 0 0</inkml:trace>
  <inkml:trace contextRef="#ctx0" brushRef="#br0" timeOffset="413.369">381 82 11002 0 0,'0'0'1969'0'0,"0"0"-141"0"0,0 0-207 0 0,0 0-102 0 0,0 0-162 0 0,0 0-283 0 0,0 0-289 0 0,0 0-213 0 0,0 0-162 0 0,0 0-74 0 0,0 0 1 0 0,0 0-9 0 0,0 0-8 0 0,19-11 15 0 0,57-31-22 0 0,-7 18 438 0 0,3 20-292 0 0,-70 6-439 0 0,1 0 0 0 0,-1 0 0 0 0,0 0-1 0 0,0 0 1 0 0,0 0 0 0 0,0 1 0 0 0,0-1 0 0 0,0 1-1 0 0,-1 0 1 0 0,1-1 0 0 0,-1 1 0 0 0,0 0 0 0 0,1 0-1 0 0,-1 0 1 0 0,-1 0 0 0 0,1 0 0 0 0,0 0 0 0 0,-1 0 0 0 0,1 0-1 0 0,-1 0 1 0 0,0 0 0 0 0,0 0 0 0 0,-1 0 0 0 0,1 0-1 0 0,0 0 1 0 0,-1 1 0 0 0,0-1 0 0 0,0 2-20 0 0,-43 117 646 0 0,19-68-368 0 0,20 11-93 0 0,7-62-165 0 0,-1-1 0 0 0,1 1 0 0 0,-1-1 0 0 0,1 0 0 0 0,0 0-1 0 0,0 0 1 0 0,0 0 0 0 0,0 0 0 0 0,0 0 0 0 0,0 0-1 0 0,1-1 1 0 0,-1 1 0 0 0,0-1 0 0 0,1 0 0 0 0,0 0 0 0 0,-1 0-1 0 0,1 0 1 0 0,0 0 0 0 0,-1 0 0 0 0,1-1 0 0 0,0 1-1 0 0,0-1 1 0 0,-1 0 0 0 0,1 1 0 0 0,0-1 0 0 0,0-1 0 0 0,0 1-1 0 0,-1 0 1 0 0,2-1-20 0 0,10-1-130 0 0,1 0 0 0 0,0-1 0 0 0,-1-1 0 0 0,0 0 0 0 0,0-1 0 0 0,0-1 0 0 0,0 0 0 0 0,-1-1 0 0 0,1-1 130 0 0,26-11-4239 0 0,-27 11-1756 0 0,-2 1-5987 0 0</inkml:trace>
</inkml:ink>
</file>

<file path=ppt/ink/ink8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34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13467 0 0,'0'0'1139'0'0,"0"0"-294"0"0,0 0-390 0 0,0 0-132 0 0,0 0 72 0 0,0 0 106 0 0,0 0 54 0 0,0 0-24 0 0,0 0-109 0 0,0 0-178 0 0,0 0-126 0 0,-23 25-42 0 0,-69 76-55 0 0,51-47-40 0 0,3-10-704 0 0,22-28-4755 0 0,15-9-2942 0 0,1-7 3968 0 0</inkml:trace>
</inkml:ink>
</file>

<file path=ppt/ink/ink8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41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6609 0 0,'0'0'1177'0'0,"0"0"-775"0"0,0 0-276 0 0,0 0 287 0 0,0 0 517 0 0,0 0 329 0 0,0 0 85 0 0,0 0-54 0 0,0 0-188 0 0,0 0-180 0 0,34 2-138 0 0,107 5-109 0 0,-117-4-283 0 0,0-2-1 0 0,0-1 1 0 0,0 0-1 0 0,-1-2 1 0 0,1-1-1 0 0,-1-1 1 0 0,1-1 0 0 0,14-5-392 0 0,-21 2 126 0 0,0 1 0 0 0,0-2-1 0 0,-1 0 1 0 0,0-1 0 0 0,-1-1 0 0 0,0 0 0 0 0,-1-1 0 0 0,0-1 0 0 0,-1 0 0 0 0,0-1 0 0 0,-1 0 0 0 0,-1-1 0 0 0,0 0 0 0 0,7-15-126 0 0,-15 25 67 0 0,-1 0 0 0 0,1 0-1 0 0,-1 0 1 0 0,0 0 0 0 0,-1 0 0 0 0,1 0 0 0 0,-1-1 0 0 0,0 1 0 0 0,0 0 0 0 0,-1-1 0 0 0,0 1 0 0 0,0-1 0 0 0,0 1 0 0 0,0 0 0 0 0,-1-1-1 0 0,0 1 1 0 0,0 0 0 0 0,-1-1 0 0 0,1 1 0 0 0,-1 0 0 0 0,0 0 0 0 0,-1-1-67 0 0,2 5 0 0 0,0 0 0 0 0,0 0 0 0 0,-1 0 0 0 0,1 0 1 0 0,0 0-1 0 0,0 0 0 0 0,-1 1 0 0 0,1-1 0 0 0,-1 0 0 0 0,1 1 0 0 0,0-1 0 0 0,-1 1 0 0 0,1 0 0 0 0,-1-1 1 0 0,1 1-1 0 0,-1 0 0 0 0,1 0 0 0 0,-1 0 0 0 0,0 0 0 0 0,1 0 0 0 0,-1 0 0 0 0,1 1 0 0 0,-1-1 0 0 0,1 0 1 0 0,0 1-1 0 0,-1-1 0 0 0,1 1 0 0 0,-1-1 0 0 0,1 1 0 0 0,0 0 0 0 0,-1 0 0 0 0,1 0 0 0 0,0-1 1 0 0,0 1-1 0 0,0 0 0 0 0,-1 1 0 0 0,1-1 0 0 0,0 0 0 0 0,0 0 0 0 0,1 0 0 0 0,-2 1 0 0 0,-33 53-257 0 0,35-54 262 0 0,-15 34-6 0 0,2 1 0 0 0,2 0 0 0 0,1 1 0 0 0,2 1 0 0 0,2-1 1 0 0,1 2 0 0 0,-16 75 45 0 0,4-32-21 0 0,-68 251 79 0 0,67-278-87 0 0,-3 0 0 0 0,-2-2 0 0 0,-2-1 1 0 0,-2-1-1 0 0,-22 29-16 0 0,47-77-5 0 0,1 0 7 0 0,-1 0-1 0 0,0 0 1 0 0,0 0-1 0 0,0 0 1 0 0,0 0-1 0 0,-1 0 1 0 0,1-1-1 0 0,-1 1 1 0 0,0-1-1 0 0,0 0 1 0 0,0 0-1 0 0,0 0 1 0 0,0 0-1 0 0,0 0 1 0 0,0-1-1 0 0,-1 1 1 0 0,1-1-1 0 0,-1 0 1 0 0,1 0-1 0 0,-1 0 1 0 0,0 0-2 0 0,4-21-207 0 0,2 11 194 0 0,0 0 0 0 0,0 0-1 0 0,1 0 1 0 0,0 0 0 0 0,1 1 0 0 0,0 0-1 0 0,0-1 1 0 0,1 1 0 0 0,0 1 0 0 0,0-1-1 0 0,1 1 1 0 0,5-6 13 0 0,88-79-16 0 0,-94 89 21 0 0,5-5 9 0 0,0 0 0 0 0,0 1 0 0 0,1 0 0 0 0,0 1 1 0 0,1 0-1 0 0,-1 1 0 0 0,1 0 0 0 0,0 1 0 0 0,0 0 0 0 0,1 1 0 0 0,-1 1 1 0 0,1 0-1 0 0,-1 0 0 0 0,5 1-14 0 0,-11 3 21 0 0,0-1 0 0 0,0 1 0 0 0,0 1 0 0 0,0-1 0 0 0,-1 1 0 0 0,1 0 0 0 0,-1 0 0 0 0,1 1 0 0 0,-1-1 0 0 0,0 1-1 0 0,-1 0 1 0 0,1 1 0 0 0,-1-1 0 0 0,1 1 0 0 0,0 2-21 0 0,47 36 306 0 0,-38-36-135 0 0,0-1 1 0 0,1-1-1 0 0,-1 0 1 0 0,1-1-1 0 0,0-1 0 0 0,0 0 1 0 0,1-1-1 0 0,-1-1 0 0 0,0 0 1 0 0,1-1-1 0 0,-1-1 1 0 0,11-2-172 0 0,62-44 497 0 0,-80 27-1196 0 0,-9 13-4073 0 0,-2 2-6641 0 0,3 4 1874 0 0</inkml:trace>
  <inkml:trace contextRef="#ctx0" brushRef="#br0" timeOffset="852.901">1060 994 2729 0 0,'0'0'1785'0'0,"0"0"-103"0"0,0 0 208 0 0,0 0 209 0 0,0 0-75 0 0,0 0-262 0 0,0 0-283 0 0,0 0-257 0 0,0 0-254 0 0,0 0-213 0 0,0 0-158 0 0,0 0-109 0 0,0 0-40 0 0,26-13-26 0 0,81-43-32 0 0,-64 22 301 0 0,-28-40 241 0 0,-15 67-884 0 0,-1 5-83 0 0,0 0 0 0 0,-1 0-1 0 0,1 0 1 0 0,-1 0 0 0 0,0 1-1 0 0,1-1 1 0 0,-1 0 0 0 0,0 1-1 0 0,0-1 1 0 0,0 1 0 0 0,0 0-1 0 0,-1 0 1 0 0,1 0 0 0 0,0 0-1 0 0,0 0 1 0 0,-1 0 0 0 0,1 0-1 0 0,0 1 1 0 0,-1-1 0 0 0,1 1-1 0 0,-1 0 1 0 0,1 0 0 0 0,-1 0-1 0 0,1 0 1 0 0,-1 0 0 0 0,1 0-1 0 0,0 1 1 0 0,-1-1 0 0 0,1 1-1 0 0,-3 0 36 0 0,-7 6-131 0 0,0-1 0 0 0,0 2 0 0 0,1-1 0 0 0,0 2 0 0 0,0 0 0 0 0,1 0 0 0 0,0 1 0 0 0,0 0 0 0 0,1 0 0 0 0,1 1 0 0 0,0 0 0 0 0,0 1 0 0 0,1 0 0 0 0,1 0-1 0 0,-1 2 132 0 0,5-7 3 0 0,0-1-1 0 0,0 2 0 0 0,0-1 0 0 0,1 0 0 0 0,0 0 0 0 0,0 0 0 0 0,1 0 0 0 0,0 1 0 0 0,0-1 1 0 0,1 0-1 0 0,0 0 0 0 0,1 3-2 0 0,1-5 70 0 0,0 0 1 0 0,1-1 0 0 0,0 0-1 0 0,-1 0 1 0 0,1 0 0 0 0,1 0-1 0 0,-1-1 1 0 0,1 1-1 0 0,-1-1 1 0 0,1-1 0 0 0,0 1-1 0 0,0 0 1 0 0,0-1-1 0 0,0 0 1 0 0,1 0 0 0 0,-1-1-1 0 0,1 0 1 0 0,-1 1 0 0 0,1-2-1 0 0,-1 1 1 0 0,5-1-71 0 0,10 2 259 0 0,0-2 0 0 0,0 0 0 0 0,0-2 0 0 0,-1 0 0 0 0,1-1 0 0 0,0-1 0 0 0,-1 0 0 0 0,0-2 1 0 0,0 0-1 0 0,0-2 0 0 0,-1 0 0 0 0,0-1 0 0 0,-1 0 0 0 0,1-1 0 0 0,13-13-259 0 0,-30 23 8 0 0,40-27 211 0 0,-2-2 1 0 0,-1-2 0 0 0,-1-1 0 0 0,31-36-220 0 0,10-36 183 0 0,-64 81-184 0 0,-2-1 1 0 0,0-1-1 0 0,-2 0 1 0 0,-1 0-1 0 0,0-1 1 0 0,-2 0-1 0 0,-2 0 1 0 0,0-1 0 0 0,0-11 0 0 0,-3 21-26 0 0,0 0 1 0 0,-2 0 0 0 0,0 0 0 0 0,0 0 0 0 0,-2 0-1 0 0,0 0 1 0 0,-1 0 0 0 0,0 0 0 0 0,-2 1 0 0 0,0 0 0 0 0,-1 0-1 0 0,0 0 1 0 0,-1 0 0 0 0,-1 1 0 0 0,0 0 0 0 0,-3-1 25 0 0,9 14 5 0 0,0-1 1 0 0,-1 1 0 0 0,0-1-1 0 0,1 1 1 0 0,-1 0 0 0 0,0 0-1 0 0,0 0 1 0 0,0 1 0 0 0,0-1-1 0 0,0 1 1 0 0,0 0 0 0 0,-1-1-1 0 0,1 1 1 0 0,0 1 0 0 0,-1-1-1 0 0,1 0 1 0 0,-1 1 0 0 0,1 0-1 0 0,-1 0 1 0 0,1 0 0 0 0,0 0-1 0 0,-1 0 1 0 0,1 1 0 0 0,-1-1-1 0 0,1 1 1 0 0,0 0 0 0 0,-1 0-1 0 0,1 1 1 0 0,0-1 0 0 0,0 0-1 0 0,0 1 1 0 0,0 0 0 0 0,0 0-1 0 0,0 0 1 0 0,0 0 0 0 0,1 0-1 0 0,-1 1 1 0 0,1-1 0 0 0,0 1-1 0 0,-2 1-5 0 0,-7 13 21 0 0,0 1-1 0 0,1 0 0 0 0,0 1 0 0 0,2 0 0 0 0,0 1 1 0 0,1 0-1 0 0,1 0 0 0 0,1 0 0 0 0,1 0 0 0 0,1 1 0 0 0,0 0 1 0 0,2 0-1 0 0,0 0 0 0 0,2 0 0 0 0,0 2-20 0 0,0 15 92 0 0,1 0 0 0 0,2-1-1 0 0,1 1 1 0 0,2-1 0 0 0,7 19-92 0 0,60 227 397 0 0,-67-125-1777 0 0,-22-252-6137 0 0,12 31-5097 0 0,3 47 7297 0 0</inkml:trace>
  <inkml:trace contextRef="#ctx0" brushRef="#br0" timeOffset="1100.197">1285 637 6433 0 0,'0'0'3873'0'0,"0"0"-1499"0"0,0 0-735 0 0,0 0-204 0 0,0 0-179 0 0,0 0-129 0 0,0 0-9 0 0,0 0-23 0 0,0 0-31 0 0,0 0-36 0 0,0 0-158 0 0,0 0-137 0 0,20 5-97 0 0,67 15-76 0 0,-79-19-472 0 0,0 1-1 0 0,0-1 1 0 0,1-1 0 0 0,-1 0-1 0 0,0 0 1 0 0,0 0-1 0 0,0-1 1 0 0,0 0-1 0 0,0-1 1 0 0,0 0-1 0 0,0 0 1 0 0,0-1-88 0 0,17-4 183 0 0,122-35 375 0 0,18-6-849 0 0,-53 28-3725 0 0,-94 20-709 0 0,-11 0-1425 0 0,1 0-5701 0 0</inkml:trace>
</inkml:ink>
</file>

<file path=ppt/ink/ink8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45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144 402 3041 0 0,'0'0'2779'0'0,"0"0"-1159"0"0,0 0-197 0 0,0 0 207 0 0,0 0 220 0 0,0 0 53 0 0,0 0-188 0 0,0 0-290 0 0,0 0-296 0 0,0 0-277 0 0,0 0-199 0 0,-6-5-175 0 0,-14-16-114 0 0,48-6 592 0 0,-12 18-736 0 0,0 0 0 0 0,1 2 1 0 0,0-1-1 0 0,0 2 0 0 0,1 1 0 0 0,-1 0 0 0 0,1 1 0 0 0,0 1 1 0 0,1 0-1 0 0,-1 2 0 0 0,14 0-220 0 0,-27 1 18 0 0,0 0-1 0 0,0 0 1 0 0,0 1 0 0 0,0 0-1 0 0,0 0 1 0 0,0 1 0 0 0,0-1-1 0 0,-1 1 1 0 0,1 0 0 0 0,0 0-1 0 0,-1 1 1 0 0,0-1 0 0 0,1 1-1 0 0,-1 0 1 0 0,0 0 0 0 0,-1 0 0 0 0,1 1-1 0 0,0-1 1 0 0,-1 1 0 0 0,0 0-1 0 0,0 0 1 0 0,0 0 0 0 0,0 0-1 0 0,-1 1 1 0 0,0-1 0 0 0,1 1-1 0 0,-2-1 1 0 0,1 1 0 0 0,1 5-18 0 0,16 147 711 0 0,-44 145-24 0 0,25-287-645 0 0,0-1 1 0 0,1 0-1 0 0,0 0 0 0 0,1 0 1 0 0,1 1-1 0 0,0-2 0 0 0,1 1 1 0 0,0 0-1 0 0,1-1 1 0 0,1 0-1 0 0,0 0 0 0 0,1 0 1 0 0,0-1-1 0 0,1 0 0 0 0,0 0 1 0 0,1-1-1 0 0,0 0 1 0 0,1-1-1 0 0,0 0 0 0 0,1 0 1 0 0,0-1-1 0 0,0 0 0 0 0,1-1 1 0 0,0-1-1 0 0,1 0 0 0 0,6 3-42 0 0,62 11 295 0 0,-71-19-2923 0 0,-20-9-1391 0 0,-20-9-10984 0 0,22 12 9106 0 0</inkml:trace>
  <inkml:trace contextRef="#ctx0" brushRef="#br0" timeOffset="293.44">454 891 7762 0 0,'0'0'2129'0'0,"0"0"-187"0"0,0 0-172 0 0,0 0-55 0 0,0 0-143 0 0,0 0-297 0 0,0 0-276 0 0,0 0-203 0 0,0 0-154 0 0,0 0-77 0 0,0 0-38 0 0,0 0-31 0 0,0 0-5 0 0,-20 18-28 0 0,-65 57-63 0 0,-57 79 920 0 0,43-55-1144 0 0,-8-6-156 0 0,192-160-8252 0 0,-47 35-534 0 0,-25 20 704 0 0</inkml:trace>
  <inkml:trace contextRef="#ctx0" brushRef="#br0" timeOffset="681.06">875 590 8426 0 0,'0'0'2110'0'0,"0"0"-170"0"0,0 0-33 0 0,0 0-15 0 0,0 0-186 0 0,0 0-339 0 0,0 0-339 0 0,0 0-302 0 0,0 0-229 0 0,0 0-131 0 0,0 0-40 0 0,0 0 73 0 0,0 0 109 0 0,5 0 66 0 0,204 11 2442 0 0,-152-11-2783 0 0,1-1 0 0 0,-1-3 0 0 0,0-3-1 0 0,6-3-232 0 0,-44 5 566 0 0,11-2-2951 0 0,-46 19-2787 0 0,-14 5-1186 0 0,12-6-505 0 0,7-6-644 0 0</inkml:trace>
  <inkml:trace contextRef="#ctx0" brushRef="#br0" timeOffset="1029.75">772 914 11939 0 0,'0'0'1669'0'0,"0"0"-346"0"0,0 0-147 0 0,0 0-15 0 0,0 0-5 0 0,0 0-29 0 0,0 0-72 0 0,0 0-82 0 0,0 0-74 0 0,0 0-111 0 0,0 0-69 0 0,0 0-40 0 0,22 1-74 0 0,74 7-91 0 0,53-18 761 0 0,-110 4-1057 0 0,163-21 92 0 0,-107 9-561 0 0,-42 4-3716 0 0,-49 8 1177 0 0,-3 5-1839 0 0,-2 0-5151 0 0,1 1 3611 0 0</inkml:trace>
  <inkml:trace contextRef="#ctx0" brushRef="#br0" timeOffset="1337.043">783 1157 10066 0 0,'0'0'2087'0'0,"0"0"-285"0"0,0 0-182 0 0,0 0-143 0 0,0 0-217 0 0,0 0-215 0 0,0 0-191 0 0,0 0-183 0 0,0 0-111 0 0,0 0-31 0 0,0 0 1 0 0,0 0 33 0 0,0 0 7 0 0,3 6-48 0 0,-2-3-441 0 0,0 0 1 0 0,1 0-1 0 0,0-1 0 0 0,0 1 1 0 0,0 0-1 0 0,0-1 1 0 0,0 1-1 0 0,0-1 1 0 0,0 0-1 0 0,1 1 0 0 0,-1-1 1 0 0,1 0-1 0 0,0-1 1 0 0,0 1-1 0 0,0 0 0 0 0,0-1 1 0 0,0 1-1 0 0,0-1 1 0 0,0 0-1 0 0,0 0 1 0 0,3 0-82 0 0,29 3 237 0 0,-1-2 0 0 0,0-1 0 0 0,1-2 0 0 0,-1-1 0 0 0,0-2 0 0 0,0-1 0 0 0,0-2 0 0 0,0-1 0 0 0,22-9-237 0 0,51-9-330 0 0,-77 20-561 0 0,24-6-1251 0 0,-19 1-9110 0 0,-27 7-452 0 0</inkml:trace>
  <inkml:trace contextRef="#ctx0" brushRef="#br0" timeOffset="4029.483">1997 192 10122 0 0,'0'0'1665'0'0,"0"0"-295"0"0,0 0-75 0 0,0 0 62 0 0,0 0-36 0 0,0 0-220 0 0,0 0-304 0 0,0 0-275 0 0,0 0-166 0 0,0 0-3 0 0,0 0 52 0 0,3 12 89 0 0,31 193 1801 0 0,-19-7-1666 0 0,-35-43-506 0 0,-9-91-1096 0 0,21-55-729 0 0,-1-8-3220 0 0,8-5 88 0 0,2-10-244 0 0,6-8-1251 0 0,-4 11 5962 0 0</inkml:trace>
  <inkml:trace contextRef="#ctx0" brushRef="#br0" timeOffset="4512.029">2278 291 2433 0 0,'0'0'3332'0'0,"0"0"-315"0"0,0 0-582 0 0,0 0-565 0 0,0 0-437 0 0,0 0-366 0 0,0 0-206 0 0,0 0-103 0 0,0 0-111 0 0,0 0-88 0 0,0 0-56 0 0,0 0-42 0 0,0 0 11 0 0,-32 27 19 0 0,-96 81-6 0 0,58-30 1284 0 0,69-78-1745 0 0,1 1 1 0 0,-1 0 0 0 0,0 0-1 0 0,1 0 1 0 0,-1 0 0 0 0,1-1-1 0 0,-1 1 1 0 0,1 0-1 0 0,-1 0 1 0 0,1 0 0 0 0,0 0-1 0 0,-1 0 1 0 0,1 0-1 0 0,0 0 1 0 0,0 0 0 0 0,0 0-1 0 0,0 0 1 0 0,0 1 0 0 0,0-1-1 0 0,0 0 1 0 0,0 0-1 0 0,0 0 1 0 0,1 0 0 0 0,-1 0-1 0 0,0 0 1 0 0,1 0-1 0 0,-1 0 1 0 0,0 0 0 0 0,1-1-1 0 0,-1 1 1 0 0,1 0-1 0 0,0 0 1 0 0,-1 0 0 0 0,1 0-1 0 0,0 0-24 0 0,32 59 1007 0 0,0-14 191 0 0,112 17 744 0 0,-105-26-1538 0 0,-42-11-668 0 0,1-26-18 0 0,1 0-110 0 0,0 0-156 0 0,0 0-185 0 0,0 0-229 0 0,0-22-15316 0 0,0 15 7732 0 0</inkml:trace>
  <inkml:trace contextRef="#ctx0" brushRef="#br0" timeOffset="4845.592">1694 0 5961 0 0,'0'0'1575'0'0,"0"0"-86"0"0,0 0 102 0 0,0 0 322 0 0,0 0 145 0 0,0 0-233 0 0,0 0-403 0 0,0 0-360 0 0,0 0-182 0 0,0 0-42 0 0,0 0 2 0 0,0 0-4 0 0,0 0-57 0 0,16 5-91 0 0,113 28 955 0 0,-63-25-1039 0 0,1-3 0 0 0,-1-2-1 0 0,21-4-603 0 0,-16 0 176 0 0,-44-1-4871 0 0,2 0-2963 0 0,-29 2 1072 0 0,0 0-1862 0 0</inkml:trace>
  <inkml:trace contextRef="#ctx0" brushRef="#br0" timeOffset="5312.482">2410 111 10914 0 0,'0'0'2183'0'0,"0"0"-310"0"0,0 0-147 0 0,0 0-75 0 0,0 0-230 0 0,0 0-345 0 0,0 0-358 0 0,0 0-265 0 0,0 0-169 0 0,0 0-61 0 0,0 0 29 0 0,0 0 102 0 0,6-1 122 0 0,36-5 573 0 0,104-1 1081 0 0,-145 8-2120 0 0,0-1 0 0 0,0 1 0 0 0,0 0 0 0 0,0 0 0 0 0,0 0 0 0 0,0 0 0 0 0,0 0 0 0 0,-1 0 0 0 0,1 0 0 0 0,0 0 0 0 0,-1 0 0 0 0,1 0-1 0 0,-1 0 1 0 0,1 0 0 0 0,-1 0 0 0 0,1 1 0 0 0,-1-1 0 0 0,0 0 0 0 0,0 0 0 0 0,1 1 0 0 0,-1-1 0 0 0,0 0 0 0 0,0 0 0 0 0,0 1 0 0 0,0-1 0 0 0,-1 0 0 0 0,1 0 0 0 0,0 1 0 0 0,-1-1 0 0 0,1 0 0 0 0,0 0 0 0 0,-1 0 0 0 0,1 0 0 0 0,-1 0 0 0 0,0 1-1 0 0,1-1 1 0 0,-1 0 0 0 0,0 0 0 0 0,0 0 0 0 0,0-1 0 0 0,1 1 0 0 0,-1 0 0 0 0,0 0 0 0 0,0 0 0 0 0,0-1 0 0 0,-1 1 0 0 0,1 0 0 0 0,0-1 0 0 0,0 1 0 0 0,0-1-10 0 0,-2 4 20 0 0,-143 150 260 0 0,133-137-268 0 0,-2 18-18 0 0,14-34 9 0 0,1 1 0 0 0,0 0-1 0 0,0 0 1 0 0,1-1 0 0 0,-1 1-1 0 0,0 0 1 0 0,1 0 0 0 0,-1-1 0 0 0,1 1-1 0 0,-1-1 1 0 0,1 1 0 0 0,0 0-1 0 0,-1-1 1 0 0,1 1 0 0 0,0-1-1 0 0,0 1 1 0 0,0-1 0 0 0,1 0 0 0 0,-1 1-1 0 0,0-1 1 0 0,0 0 0 0 0,1 0-1 0 0,-1 0 1 0 0,1 0 0 0 0,-1 0-1 0 0,1 0 1 0 0,-1 0 0 0 0,1-1 0 0 0,-1 1-1 0 0,1 0 1 0 0,0-1 0 0 0,-1 1-1 0 0,1-1 1 0 0,0 0 0 0 0,-1 0-1 0 0,1 1 1 0 0,0-1 0 0 0,0 0 0 0 0,-1 0-1 0 0,3-1-2 0 0,16 2-176 0 0,1 0 0 0 0,-1-2-1 0 0,1 0 1 0 0,-1-2 0 0 0,1 0-1 0 0,-1-1 1 0 0,7-3 176 0 0,9-3-4407 0 0,-2-1-3831 0 0,-25 9-3418 0 0</inkml:trace>
  <inkml:trace contextRef="#ctx0" brushRef="#br0" timeOffset="5652.544">3108 221 10530 0 0,'0'0'5188'0'0,"0"0"-2786"0"0,0 0-971 0 0,0 0-42 0 0,0 0-51 0 0,0 0-179 0 0,0 0-284 0 0,0 0-326 0 0,0 0-214 0 0,0 0-140 0 0,0 0-35 0 0,0 0 71 0 0,0 0 54 0 0,-29 30 26 0 0,-93 95-23 0 0,-163 214 341 0 0,40-49-782 0 0,50-62-547 0 0,129-150-1157 0 0,60-68-825 0 0,7-9-3008 0 0,2-1-5022 0 0,0 0 5211 0 0</inkml:trace>
  <inkml:trace contextRef="#ctx0" brushRef="#br0" timeOffset="6317.063">2839 950 5009 0 0,'0'0'3608'0'0,"0"0"-1453"0"0,0 0-499 0 0,0 0 4 0 0,0 0 7 0 0,0 0-140 0 0,0 0-274 0 0,0 0-317 0 0,0 0-301 0 0,0 0-210 0 0,0 0-117 0 0,0 0-62 0 0,-3 7 26 0 0,-21 83 964 0 0,-5 107 32 0 0,29-141-1108 0 0,0-56-121 0 0,0 0 33 0 0,0 0 36 0 0,0 0 28 0 0,0 0 55 0 0,0-16 1126 0 0,2-2-1210 0 0,1-1 0 0 0,0 1 0 0 0,2-1 0 0 0,0 1 0 0 0,0 0 0 0 0,2 1 0 0 0,7-15-107 0 0,2-6 121 0 0,62-106 55 0 0,51-22-34 0 0,-39 75-68 0 0,-90 90-73 0 0,1 0 1 0 0,-1 1 0 0 0,1-1 0 0 0,-1 0-1 0 0,1 1 1 0 0,0-1 0 0 0,-1 0-1 0 0,1 1 1 0 0,0-1 0 0 0,-1 1-1 0 0,1-1 1 0 0,0 1 0 0 0,0-1-1 0 0,0 1 1 0 0,0 0 0 0 0,-1-1 0 0 0,1 1-1 0 0,0 0 1 0 0,0 0 0 0 0,0 0-1 0 0,0-1 1 0 0,0 1 0 0 0,0 0-1 0 0,0 0 1 0 0,0 0 0 0 0,0 1-1 0 0,-1-1 1 0 0,1 0 0 0 0,0 0 0 0 0,0 0-1 0 0,0 1 1 0 0,0-1 0 0 0,0 0-1 0 0,0 1 1 0 0,-1-1 0 0 0,1 1-1 0 0,0-1 1 0 0,0 1 0 0 0,-1-1-1 0 0,1 1 1 0 0,0-1 0 0 0,-1 1 0 0 0,1 0-1 0 0,0 0 1 0 0,-1-1 0 0 0,1 1-1 0 0,-1 0 1 0 0,1 0 0 0 0,-1-1-1 0 0,0 1 1 0 0,1 0 0 0 0,-1 0-1 0 0,0 0 1 0 0,0 0 0 0 0,1 0 0 0 0,-1 0-1 0 0,0 0 1 0 0,0-1 0 0 0,0 1-1 0 0,0 0 1 0 0,0 0 0 0 0,0 0-1 0 0,0 0 1 0 0,-1 0 0 0 0,1 0-1 0 0,0 0 1 0 0,0 0-2 0 0,-3 201-613 0 0,3-202-102 0 0,0 0-357 0 0,0 0-487 0 0,8 0-11670 0 0,-2-3 3158 0 0</inkml:trace>
  <inkml:trace contextRef="#ctx0" brushRef="#br0" timeOffset="6699.912">3396 567 8786 0 0,'0'0'4941'0'0,"0"0"-2531"0"0,0 0-822 0 0,0 0-46 0 0,0 0-39 0 0,0 0-206 0 0,0 0-350 0 0,0 0-315 0 0,0 0-197 0 0,0 0-127 0 0,0 0-81 0 0,0 0-11 0 0,0 0-8 0 0,3 0 51 0 0,112 1 1372 0 0,-113-1-1629 0 0,0 1 1 0 0,0-1 0 0 0,0 0-1 0 0,0 1 1 0 0,0-1 0 0 0,0 1-1 0 0,-1 0 1 0 0,1 0-1 0 0,0 0 1 0 0,0 0 0 0 0,0 0-1 0 0,-1 0 1 0 0,1 0 0 0 0,-1 0-1 0 0,1 1 1 0 0,-1-1-1 0 0,1 1 1 0 0,-1-1 0 0 0,0 1-1 0 0,1 0 1 0 0,-1-1 0 0 0,0 1-1 0 0,0 0 1 0 0,0 0-1 0 0,-1 0 1 0 0,1-1 0 0 0,0 1-1 0 0,-1 0 1 0 0,1 0 0 0 0,-1 0-1 0 0,0 0 1 0 0,1 0 0 0 0,-1 0-1 0 0,0 0 1 0 0,0 1-1 0 0,-1-1 1 0 0,1 0 0 0 0,0 0-1 0 0,-1 0 1 0 0,1 0 0 0 0,-1 0-1 0 0,1-1 1 0 0,-2 3-3 0 0,-36 82 134 0 0,37-85-132 0 0,-71 108 45 0 0,70-107-47 0 0,1-1 1 0 0,0 1-1 0 0,0-1 1 0 0,0 1-1 0 0,0-1 0 0 0,1 1 1 0 0,-1 0-1 0 0,0-1 1 0 0,1 1-1 0 0,-1 0 1 0 0,1-1-1 0 0,-1 1 1 0 0,1 0-1 0 0,0 0 0 0 0,0 0 1 0 0,0-1-1 0 0,0 1 1 0 0,0 0-1 0 0,0 0 1 0 0,0 0-1 0 0,1-1 1 0 0,-1 1-1 0 0,1 0 1 0 0,-1 0-1 0 0,1-1 0 0 0,0 1 1 0 0,-1 0-1 0 0,1-1 1 0 0,0 1-1 0 0,0-1 1 0 0,0 1-1 0 0,0-1 1 0 0,1 0-1 0 0,-1 1 0 0 0,0-1 1 0 0,1 0-1 0 0,7 1-38 0 0,0-2 0 0 0,0 1 0 0 0,1-1 0 0 0,-1-1 1 0 0,0 0-1 0 0,0 0 0 0 0,0 0 0 0 0,0-1 0 0 0,0-1 0 0 0,0 0 1 0 0,0 0-1 0 0,-1 0 0 0 0,0-1 0 0 0,6-4 38 0 0,28-9-1436 0 0,2-6-4218 0 0,-22 11-2702 0 0,-13 7-2910 0 0</inkml:trace>
</inkml:ink>
</file>

<file path=ppt/ink/ink8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0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70 8482 0 0,'0'0'1786'0'0,"0"0"-261"0"0,0 0-219 0 0,0 0-15 0 0,0 0 106 0 0,0 0-8 0 0,0 0-196 0 0,0 0-298 0 0,0 0-333 0 0,0 0-241 0 0,0 0-82 0 0,-13 21-21 0 0,-43 71-2 0 0,-169 328 1114 0 0,198-367-1161 0 0,15-26-106 0 0,12-26-50 0 0,0-1-2 0 0,0 0 4 0 0,0 0-1 0 0,0 0-3 0 0,0 0 6 0 0,0 0 17 0 0,0 0 23 0 0,0 0 34 0 0,13-22 600 0 0,104-169 14 0 0,3-21-413 0 0,-86 160-48 0 0,-33 51-212 0 0,-1 1-20 0 0,0 0-13 0 0,0 0-38 0 0,18 63 119 0 0,2 44 211 0 0,-16-81-253 0 0,0-1 1 0 0,1 0-1 0 0,2 0 0 0 0,0 0 0 0 0,2 0 0 0 0,3 4-38 0 0,-11-28 2 0 0,2 8 5 0 0,1-1 0 0 0,1 1 0 0 0,-1-1-1 0 0,1 0 1 0 0,1-1 0 0 0,0 1 0 0 0,0-1-1 0 0,0 0 1 0 0,1-1 0 0 0,0 1-1 0 0,1 0-6 0 0,-3-4 44 0 0,0 1 0 0 0,1 0 0 0 0,-1-1 0 0 0,1 0 0 0 0,0-1 0 0 0,-1 1 0 0 0,1-1 0 0 0,0 0 0 0 0,1 0 0 0 0,-1-1 1 0 0,0 0-1 0 0,0 0 0 0 0,1 0 0 0 0,-1-1 0 0 0,0 0 0 0 0,1 0 0 0 0,-1-1 0 0 0,0 0 0 0 0,1 0 0 0 0,-1 0 0 0 0,0-1 0 0 0,0 0 0 0 0,0 0 0 0 0,0 0 0 0 0,0-1 0 0 0,-1 0 0 0 0,1 0 0 0 0,-1 0 0 0 0,3-3-44 0 0,7-8 156 0 0,0-1-1 0 0,-1-1 1 0 0,-1 0 0 0 0,-1 0 0 0 0,0-2 0 0 0,-2 1 0 0 0,1-1 0 0 0,-2-1 0 0 0,2-7-156 0 0,4-2 131 0 0,-2-1 0 0 0,-1 0 1 0 0,-1-1-1 0 0,-1-1 0 0 0,-2 1 1 0 0,1-14-132 0 0,-6 24 55 0 0,0 3-28 0 0,0 0 0 0 0,-2 0 0 0 0,0 0 0 0 0,0 0 0 0 0,-2 0 0 0 0,0 0 0 0 0,-1 0 0 0 0,-1-3-27 0 0,0 11 2 0 0,3 5-10 0 0,-1-1-1 0 0,0 1 0 0 0,0-1 1 0 0,-1 1-1 0 0,1 0 1 0 0,-1 0-1 0 0,0 0 1 0 0,0 0-1 0 0,0 0 0 0 0,-1 0 1 0 0,1 1-1 0 0,-1-1 1 0 0,0 1-1 0 0,0-1 0 0 0,0 1 1 0 0,-3-2 8 0 0,4 5-130 0 0,0 0 0 0 0,1 0-1 0 0,-1 1 1 0 0,1-1 0 0 0,-1 1 0 0 0,1-1 0 0 0,-1 1 0 0 0,1-1 0 0 0,-1 1 0 0 0,1 0-1 0 0,-1 0 1 0 0,1 0 0 0 0,0 0 0 0 0,-1 0 0 0 0,1 0 0 0 0,0 0 0 0 0,0 0 0 0 0,0 0-1 0 0,0 1 1 0 0,0-1 0 0 0,0 0 0 0 0,0 1 0 0 0,1-1 0 0 0,-1 1 0 0 0,0-1-1 0 0,1 1 1 0 0,-1-1 0 0 0,1 1 0 0 0,-1-1 0 0 0,1 1 0 0 0,0 0 0 0 0,0-1 0 0 0,0 1-1 0 0,0-1 1 0 0,0 1 0 0 0,0 0 0 0 0,0-1 0 0 0,0 1 0 0 0,1-1 0 0 0,-1 2 130 0 0,-1 13-1234 0 0,-1 29-2607 0 0,1-12-3580 0 0,1-11-3739 0 0</inkml:trace>
  <inkml:trace contextRef="#ctx0" brushRef="#br0" timeOffset="335.967">1141 279 11210 0 0,'0'0'1713'0'0,"0"0"-354"0"0,0 0-210 0 0,0 0-30 0 0,0 0-67 0 0,0 0-95 0 0,0 0-97 0 0,0 0-132 0 0,0 0-123 0 0,0 0-151 0 0,0 0-127 0 0,-33 31-66 0 0,-99 97-58 0 0,86-69-47 0 0,41-47-122 0 0,1 0-1 0 0,1 0 1 0 0,-1 1 0 0 0,2-1 0 0 0,0 1 0 0 0,0-1 0 0 0,2 1 0 0 0,-1 0 0 0 0,1-1-1 0 0,2 10-33 0 0,0-16 69 0 0,0-1 0 0 0,0 0-1 0 0,1 1 1 0 0,-1-1 0 0 0,1 0-1 0 0,1 0 1 0 0,-1-1 0 0 0,0 1-1 0 0,1-1 1 0 0,0 0 0 0 0,0 0-1 0 0,1 0 1 0 0,-1 0 0 0 0,1-1-1 0 0,-1 1 1 0 0,1-1 0 0 0,0-1-1 0 0,1 1 1 0 0,-1-1 0 0 0,0 1-1 0 0,1-2 1 0 0,-1 1-1 0 0,1 0 1 0 0,-1-1 0 0 0,1 0-1 0 0,0-1 1 0 0,-1 1 0 0 0,1-1-1 0 0,0 0 1 0 0,0 0 0 0 0,0-1-1 0 0,-1 0 1 0 0,1 0 0 0 0,0 0-1 0 0,-1-1 1 0 0,1 0 0 0 0,-1 0-1 0 0,0 0 1 0 0,0 0 0 0 0,1-1-1 0 0,-2 0 1 0 0,1 0 0 0 0,0-1-1 0 0,0 1 1 0 0,-1-1-1 0 0,1-1-68 0 0,3-4 118 0 0,0 0-1 0 0,0 0 1 0 0,-1-1-1 0 0,-1 0 0 0 0,0 0 1 0 0,0-1-1 0 0,-1 0 0 0 0,0 0 1 0 0,-1 0-1 0 0,0 0 0 0 0,-1-1 1 0 0,0 0-1 0 0,-1 1 0 0 0,0-1 1 0 0,-1 0-1 0 0,-1-7-117 0 0,-11-62 211 0 0,8 74-251 0 0,-6-12-424 0 0,-1 1-1 0 0,0 0 1 0 0,-1 0 0 0 0,-1 1-1 0 0,0 0 1 0 0,-14-12 464 0 0,4 19-3081 0 0,17 11-843 0 0,0 0-3310 0 0,1 2-3439 0 0</inkml:trace>
  <inkml:trace contextRef="#ctx0" brushRef="#br0" timeOffset="819.915">1410 331 12755 0 0,'0'0'2748'0'0,"0"0"-603"0"0,0 0-353 0 0,0 0-229 0 0,0 0-248 0 0,0 0-269 0 0,0 0-249 0 0,0 0-207 0 0,0 0-150 0 0,0 0-131 0 0,0 0-106 0 0,0 0-86 0 0,0 0-54 0 0,-9 24-22 0 0,-30 77-7 0 0,35-90-32 0 0,-1 0 0 0 0,1 0 0 0 0,1 1 0 0 0,0-1 0 0 0,1 1 0 0 0,0 0 0 0 0,1-1 1 0 0,0 1-1 0 0,0 0 0 0 0,2 0-2 0 0,-1-10 0 0 0,0 2 4 0 0,0 1 1 0 0,0-1-1 0 0,1 1 1 0 0,0-1-1 0 0,0 1 0 0 0,0-1 1 0 0,0 0-1 0 0,1 0 1 0 0,0 1-1 0 0,0-1 1 0 0,0 0-1 0 0,0 0 0 0 0,0-1 1 0 0,1 1-1 0 0,0-1 1 0 0,0 1-1 0 0,0-1 1 0 0,0 0-1 0 0,0 0 0 0 0,1 0 1 0 0,-1 0-1 0 0,1-1 1 0 0,0 1-1 0 0,0-1 1 0 0,0 0-1 0 0,0 0 0 0 0,0 0 1 0 0,1-1-5 0 0,1 1 58 0 0,1 0 1 0 0,0-1-1 0 0,-1 0 0 0 0,1-1 1 0 0,-1 1-1 0 0,1-1 0 0 0,0-1 1 0 0,-1 1-1 0 0,1-1 0 0 0,0 0 1 0 0,-1-1-1 0 0,0 1 0 0 0,1-1 1 0 0,-1-1-1 0 0,0 1 0 0 0,0-1 1 0 0,0 0-1 0 0,0 0 0 0 0,0-1 1 0 0,3-2-59 0 0,63-49 385 0 0,70-125-2 0 0,-103 125-419 0 0,-34 88-472 0 0,-2-20 494 0 0,-3-6 13 0 0,1 0 0 0 0,0-1 0 0 0,0 1 0 0 0,0 0-1 0 0,1-1 1 0 0,0 1 0 0 0,0-1 0 0 0,1 0 0 0 0,-1 0 0 0 0,2 0 0 0 0,-1 0-1 0 0,0 0 1 0 0,1-1 0 0 0,0 1 0 0 0,1-1 0 0 0,-1 0 0 0 0,1 0-1 0 0,0-1 1 0 0,0 1 0 0 0,0-1 0 0 0,1 0 0 0 0,0 0 0 0 0,-1-1 0 0 0,2 0 1 0 0,5 0 62 0 0,0 0 1 0 0,0-1 0 0 0,1-1 0 0 0,-1 0 0 0 0,0 0 0 0 0,1-2 0 0 0,-1 1 0 0 0,1-1 0 0 0,-1-1 0 0 0,0-1 0 0 0,1 1 0 0 0,-1-2 0 0 0,-1 0 0 0 0,1 0 0 0 0,0-1 0 0 0,-1-1 0 0 0,0 1 0 0 0,-1-2 0 0 0,1 0-1 0 0,-1 0-62 0 0,5-3 72 0 0,0 0 0 0 0,-1-1 1 0 0,0-1-1 0 0,-1 0 0 0 0,0-1 0 0 0,-1 0 0 0 0,0-1 0 0 0,-2-1 0 0 0,1 1 0 0 0,-2-2 0 0 0,0 1 0 0 0,-1-1 0 0 0,0-1 0 0 0,-1 0 0 0 0,-1 0 0 0 0,3-16-72 0 0,-5 8-10 0 0,-3 21-152 0 0,0-1 0 0 0,0 1 0 0 0,0-1 0 0 0,0 1 0 0 0,-1-1 0 0 0,0 0 0 0 0,0 1 0 0 0,0-1 0 0 0,-1 1 0 0 0,0-1 0 0 0,1 1 0 0 0,-2-1 0 0 0,1 1 0 0 0,0-1 0 0 0,-1 1 0 0 0,-1-3 162 0 0,2 6-175 0 0,-5-8-2059 0 0,4 2-2883 0 0,-1 0-7185 0 0</inkml:trace>
</inkml:ink>
</file>

<file path=ppt/ink/ink8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5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3937 0 0,'0'0'2915'0'0,"0"0"-806"0"0,0 0-249 0 0,0 0 56 0 0,0 0-30 0 0,0 0-242 0 0,0 0-349 0 0,0 0-306 0 0,0 0-259 0 0,0 0-151 0 0,0 0-20 0 0,0 0 29 0 0,0 0 20 0 0,6 0 6 0 0,100 7 2437 0 0,-23 4-1727 0 0,112 8-42 0 0,-157-16-742 0 0,-52-21-8748 0 0,12 17 6848 0 0,-4-2-8656 0 0,2 3 1174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300 134,'-37'-44,"33"39,-55-61,57 64,1 0,-1 1,0-1,0 1,1 0,-1-1,0 1,-1 0,1 0,0 0,0 0,0 1,0-1,-1 1,1-1,0 1,-1 0,1 0,0 0,-1 0,1 0,0 0,0 1,-1-1,1 1,0 0,0-1,-1 1,1 0,0 0,0 1,0-1,0 0,0 1,-30 77,26-52,4-15,0 1,1-1,1 0,0 0,1 1,0-1,1 0,0 0,1 2,6 47,4 194,22-29,-13-86,-14-93,-3 0,-1 0,-3 0,-2 16,0-31,2-25,-2 0,1 0,-1 0,0 0,0 0,-1 0,0-1,0 1,0 0,-1-1,0 1,0-1,-1 0,0 0,0-1,0 1,-1-1,0 0,0 0,0 0,-1-1,1 1,-1-1,0-1,0 1,0-1,-1 0,1-1,-7 3,10-5,0 0,1 0,-1-1,0 1,0 0,1-1,-1 0,0 1,1-1,-1 0,0-1,1 1,0 0,-1-1,1 1,0-1,0 0,-1 0,1 0,1 0,-1 0,-1-1,-10-15</inkml:trace>
</inkml:ink>
</file>

<file path=ppt/ink/ink8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6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11578 0 0,'0'0'3692'0'0,"0"0"-1761"0"0,0 0-713 0 0,0 0-41 0 0,0 0 26 0 0,0 0-84 0 0,0 0-208 0 0,0 0-219 0 0,0 0-128 0 0,0 0-48 0 0,0 0 16 0 0,0 0 30 0 0,10 2-27 0 0,113 10 1276 0 0,-82-11-1467 0 0,118-13 300 0 0,-87 5-266 0 0,-56 7-3816 0 0,-1 0-3906 0 0,-10 0 3508 0 0,-3 0-8056 0 0</inkml:trace>
</inkml:ink>
</file>

<file path=ppt/ink/ink8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3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0 439 6217 0 0,'0'0'1789'0'0,"0"0"-148"0"0,0 0-35 0 0,0 0 37 0 0,0 0-31 0 0,0 0-174 0 0,0 0-268 0 0,0 0-238 0 0,0 0-180 0 0,0 0-145 0 0,0 0-46 0 0,11-15 14 0 0,35-49 13 0 0,-44 61-515 0 0,0 0-1 0 0,0 0 1 0 0,1 0 0 0 0,-1 0-1 0 0,0 0 1 0 0,1 0 0 0 0,0 0-1 0 0,0 1 1 0 0,0-1 0 0 0,0 1-1 0 0,0 0 1 0 0,0 0 0 0 0,1 0-1 0 0,-1 0 1 0 0,1 1-1 0 0,-1-1 1 0 0,1 1 0 0 0,-1 0-1 0 0,1 0 1 0 0,0 0 0 0 0,0 1-1 0 0,0-1 1 0 0,-1 1 0 0 0,1 0-1 0 0,0 0 1 0 0,0 0-1 0 0,0 1 1 0 0,-1-1 0 0 0,1 1-1 0 0,0 0 1 0 0,0 0 0 0 0,0 0-73 0 0,0 2 40 0 0,0 1 1 0 0,0 0-1 0 0,-1 0 1 0 0,1 0 0 0 0,-1 0-1 0 0,0 0 1 0 0,0 0-1 0 0,0 1 1 0 0,0 0-1 0 0,-1-1 1 0 0,0 1 0 0 0,0 0-1 0 0,0 0 1 0 0,0 1-41 0 0,4 18 94 0 0,0 0 0 0 0,-2 1 0 0 0,0-1 1 0 0,-2 1-1 0 0,-1 0 0 0 0,-1-1 0 0 0,0 1 0 0 0,-2 0 1 0 0,-2-1-1 0 0,0 1 0 0 0,-4 10-94 0 0,-21 100 105 0 0,-1-16-43 0 0,24-97-143 0 0,0-2 752 0 0,7-36 254 0 0,10-36-864 0 0,3 1 1 0 0,2 0-1 0 0,2 2 1 0 0,2 0 0 0 0,2 1-1 0 0,10-13-61 0 0,64-93 15 0 0,-27 92-99 0 0,-68 62 82 0 0,1 0-1 0 0,-1-1 1 0 0,0 1 0 0 0,1 0 0 0 0,-1 0 0 0 0,0 0 0 0 0,1 0 0 0 0,-1 0 0 0 0,0 0-1 0 0,1 0 1 0 0,-1 0 0 0 0,0 0 0 0 0,0 1 0 0 0,1-1 0 0 0,-1 1 0 0 0,0-1-1 0 0,0 1 1 0 0,1-1 0 0 0,-1 1 0 0 0,0 0 0 0 0,0-1 0 0 0,0 1 0 0 0,0 0-1 0 0,0 0 1 0 0,0 0 0 0 0,0 0 0 0 0,0 0 0 0 0,0 0 0 0 0,0 0 0 0 0,-1 0-1 0 0,1 0 1 0 0,0 1 0 0 0,-1-1 0 0 0,1 0 0 0 0,-1 0 0 0 0,1 0 0 0 0,-1 1 0 0 0,0 0 1 0 0,7 9 5 0 0,-3-4 9 0 0,-1 0 0 0 0,-1 1 0 0 0,1-1 0 0 0,-1 1 0 0 0,-1-1 0 0 0,1 1-1 0 0,-1-1 1 0 0,-1 1 0 0 0,1 0 0 0 0,-1-1 0 0 0,0 1 0 0 0,-1 0 0 0 0,0 1-13 0 0,0 18 59 0 0,-15 122 119 0 0,-12-11-93 0 0,16-113-101 0 0,12-25 7 0 0,0 0-5 0 0,0 0 8 0 0,0 0 11 0 0,8-15-37 0 0,41-76-7 0 0,-29 59 44 0 0,117-161-7 0 0,-58 116-10 0 0,-76 75 27 0 0,-3 1-19 0 0,1 0 1 0 0,-1 0-1 0 0,1 0 1 0 0,-1 0-1 0 0,1 0 1 0 0,0 0-1 0 0,0 0 0 0 0,-1 0 1 0 0,1 0-1 0 0,0 1 1 0 0,0-1-1 0 0,0 0 1 0 0,0 1-1 0 0,0-1 0 0 0,0 0 1 0 0,0 1-1 0 0,0-1 1 0 0,0 1-1 0 0,0 0 1 0 0,0-1-1 0 0,1 1 0 0 0,-1 0 1 0 0,0 0-1 0 0,0-1 1 0 0,0 1-1 0 0,0 0 1 0 0,1 0-1 0 0,-1 0 0 0 0,0 1 1 0 0,0-1-1 0 0,0 0 1 0 0,0 0-1 0 0,0 1 1 0 0,1-1-1 0 0,-1 0 0 0 0,0 1 1 0 0,0-1-1 0 0,0 1 1 0 0,0 0-1 0 0,0-1 1 0 0,0 1-1 0 0,0 0 0 0 0,-1-1 1 0 0,1 1-1 0 0,0 0 1 0 0,0 0-1 0 0,0 0 0 0 0,-1 0 1 0 0,1 0-1 0 0,0 0 1 0 0,-1 0-1 0 0,1 0 1 0 0,-1 0-1 0 0,1 0 0 0 0,-1 0 1 0 0,0 0-1 0 0,1 0 1 0 0,-1 1 3 0 0,1 11 29 0 0,-1 0 0 0 0,0 0 0 0 0,-1 0 1 0 0,0-1-1 0 0,-1 1 0 0 0,-1 0 0 0 0,0-1 0 0 0,0 1 1 0 0,-1-1-1 0 0,-1 1-29 0 0,-28 83 53 0 0,0 29-217 0 0,40-99-2726 0 0,40-35-8610 0 0,-35-1 5410 0 0,2 2-753 0 0</inkml:trace>
  <inkml:trace contextRef="#ctx0" brushRef="#br0" timeOffset="538.218">1226 498 8554 0 0,'0'0'2632'0'0,"0"0"-769"0"0,0 0-178 0 0,0 0 59 0 0,0 0-89 0 0,0 0-277 0 0,0 0-273 0 0,0 0-232 0 0,0 0-241 0 0,-32 21-176 0 0,-96 66-124 0 0,64-29 96 0 0,55-47-390 0 0,0 0-1 0 0,0 1 1 0 0,2 0 0 0 0,-1 1-1 0 0,1 0 1 0 0,1 0-1 0 0,0 0 1 0 0,1 1 0 0 0,0 2-38 0 0,3-8-26 0 0,0 0 0 0 0,1 0 0 0 0,0 0-1 0 0,0 0 1 0 0,1 0 0 0 0,0 0 0 0 0,1 0 0 0 0,-1 0 0 0 0,2 0 0 0 0,-1 0 0 0 0,2 4 26 0 0,0-9 19 0 0,-1-1 1 0 0,1 0-1 0 0,0 1 1 0 0,0-1-1 0 0,1 0 1 0 0,-1 0-1 0 0,0-1 1 0 0,1 1-1 0 0,-1-1 1 0 0,1 1-1 0 0,-1-1 1 0 0,1 0-1 0 0,0-1 0 0 0,-1 1 1 0 0,1 0-1 0 0,0-1 1 0 0,0 0-1 0 0,-1 0 1 0 0,1 0-1 0 0,0-1 1 0 0,0 1-1 0 0,-1-1 1 0 0,1 0-1 0 0,0 0 1 0 0,-1 0-1 0 0,1 0 0 0 0,-1-1 1 0 0,1 1-1 0 0,-1-1 1 0 0,0 0-1 0 0,0 0 1 0 0,3-2-20 0 0,16-15 230 0 0,0-1-1 0 0,-2 0 1 0 0,0-2 0 0 0,-1 0 0 0 0,-2-1-1 0 0,0-1 1 0 0,-1-1 0 0 0,-2 0 0 0 0,0-1 0 0 0,6-20-230 0 0,-5 5 562 0 0,-4 53-790 0 0,-3 4 247 0 0,-2-1-1 0 0,0 2 0 0 0,0-1 1 0 0,-2 1-1 0 0,0 0 0 0 0,-1 0 0 0 0,0 7-18 0 0,5 38-37 0 0,-2 0 0 0 0,-4 1-1 0 0,-2-1 1 0 0,-2 0 0 0 0,-4 0-1 0 0,-2 0 1 0 0,-10 33 37 0 0,-56 93-249 0 0,72-184 225 0 0,0 0 0 0 0,0 0 0 0 0,0 0 0 0 0,0 0 0 0 0,-1 0 0 0 0,1-1 0 0 0,-1 1 0 0 0,0-1 1 0 0,0 0-1 0 0,0 1 0 0 0,-1-2 0 0 0,1 1 0 0 0,-1 0 0 0 0,0-1 0 0 0,0 1 0 0 0,0-1 0 0 0,0 0 1 0 0,0-1-1 0 0,0 1 0 0 0,0-1 0 0 0,0 1 0 0 0,-1-1 0 0 0,1-1 0 0 0,-4 1 24 0 0,4-2-11 0 0,1-1 0 0 0,-1 0 1 0 0,1 0-1 0 0,0 0 0 0 0,0-1 0 0 0,0 1 0 0 0,0-1 0 0 0,1 1 0 0 0,-1-1 0 0 0,1 0 1 0 0,-1 0-1 0 0,1 0 0 0 0,0-1 0 0 0,0 1 0 0 0,1 0 0 0 0,-1-1 0 0 0,0 1 0 0 0,1-1 1 0 0,0 0-1 0 0,0 1 0 0 0,0-1 0 0 0,1 0 0 0 0,-1 0 0 0 0,1 0 0 0 0,0 1 0 0 0,0-4 11 0 0,-3-21-75 0 0,1 0 0 0 0,1 0 0 0 0,1 0 0 0 0,2 0 0 0 0,1 0 0 0 0,1 0 0 0 0,1 0-1 0 0,2 1 1 0 0,2-5 75 0 0,27-82-3044 0 0,-21 72 683 0 0,4-10-5985 0 0,-11 36-1480 0 0</inkml:trace>
  <inkml:trace contextRef="#ctx0" brushRef="#br0" timeOffset="1055.158">1580 1 10266 0 0,'0'0'4687'0'0,"0"0"-2015"0"0,0 0-723 0 0,0 0-213 0 0,0 0-246 0 0,0 0-337 0 0,0 0-310 0 0,0 0-251 0 0,0 0-198 0 0,0 0-142 0 0,0 0-78 0 0,0 0-34 0 0,-5 11-13 0 0,-23 74 141 0 0,-10 251 232 0 0,26-231-497 0 0,-16 256-151 0 0,27-360 143 0 0,1 1 0 0 0,-1 0 0 0 0,0-1 0 0 0,1 1 0 0 0,-1 0 0 0 0,1-1 0 0 0,0 1 0 0 0,0 0 0 0 0,0 0 0 0 0,-1 0 0 0 0,1-1 0 0 0,1 1 1 0 0,-1 0-1 0 0,0 0 0 0 0,0 0 0 0 0,1-1 0 0 0,-1 1 0 0 0,1 0 0 0 0,-1-1 0 0 0,1 1 0 0 0,0 0 0 0 0,0-1 0 0 0,0 1 0 0 0,0-1 0 0 0,0 1 0 0 0,0-1 0 0 0,0 1 0 0 0,0-1 0 0 0,1 0 1 0 0,-1 0-1 0 0,0 0 0 0 0,1 1 0 0 0,-1-1 0 0 0,1 0 0 0 0,-1-1 0 0 0,1 1 0 0 0,0 0 0 0 0,-1 0 0 0 0,1-1 0 0 0,0 1 0 0 0,-1-1 0 0 0,1 1 0 0 0,0-1 0 0 0,0 0 0 0 0,0 0 0 0 0,-1 0 1 0 0,1 0-1 0 0,0 0 0 0 0,0 0 0 0 0,0 0 0 0 0,-1-1 0 0 0,1 1 0 0 0,0-1 0 0 0,-1 1 0 0 0,1-1 0 0 0,0 0 0 0 0,-1 1 0 0 0,1-1 0 0 0,0 0 0 0 0,-1 0 0 0 0,1-1 5 0 0,147-159 212 0 0,-28 36-110 0 0,-120 125-102 0 0,-1 0 0 0 0,1-1 0 0 0,-1 1-1 0 0,1 0 1 0 0,-1-1 0 0 0,1 1 0 0 0,-1 0 0 0 0,0 0 0 0 0,1 0 0 0 0,-1-1 0 0 0,1 1 0 0 0,0 0 0 0 0,-1 0-1 0 0,1 0 1 0 0,-1 0 0 0 0,1 0 0 0 0,-1 0 0 0 0,1 0 0 0 0,-1 0 0 0 0,1 0 0 0 0,-1 0 0 0 0,1 0 0 0 0,-1 0-1 0 0,1 1 1 0 0,-1-1 0 0 0,1 0 0 0 0,-1 0 0 0 0,1 0 0 0 0,-1 1 0 0 0,1-1 0 0 0,-1 0 0 0 0,0 1 0 0 0,1-1-1 0 0,-1 0 1 0 0,1 1 0 0 0,-1-1 0 0 0,0 0 0 0 0,1 1 0 0 0,-1-1 0 0 0,0 1 0 0 0,1-1 0 0 0,-1 1 0 0 0,0-1-1 0 0,0 1 1 0 0,0-1 0 0 0,1 1 0 0 0,-1-1 0 0 0,0 1 0 0 0,0-1 0 0 0,0 1 0 0 0,0-1 0 0 0,0 1 0 0 0,0-1 0 0 0,0 1-1 0 0,0-1 1 0 0,0 1 0 0 0,0-1 0 0 0,0 1 0 0 0,-1-1 0 0 0,1 1 0 0 0,0 0 0 0 0,1 4 26 0 0,1 108 242 0 0,4 12-259 0 0,-2-118-1231 0 0,-1-12-10400 0 0,-2 3 9580 0 0,-1-1-9647 0 0</inkml:trace>
</inkml:ink>
</file>

<file path=ppt/ink/ink8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8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 1296 0 0,'0'0'1413'0'0,"0"0"-53"0"0,0 0 178 0 0,0 0 438 0 0,0 0 372 0 0,0 0 53 0 0,0 0-283 0 0,0 0-419 0 0,0 0-414 0 0,0 0-326 0 0,0 0-179 0 0,5 19 2354 0 0,1 116-1162 0 0,-2 64-1551 0 0,10-107-2675 0 0,0-78-3401 0 0,-9-11 1106 0 0,-2-1-3676 0 0,-3-2 4208 0 0</inkml:trace>
  <inkml:trace contextRef="#ctx0" brushRef="#br0" timeOffset="217.814">1 527 9458 0 0,'0'0'1600'0'0,"0"0"-326"0"0,0 0-218 0 0,0 0 2 0 0,0 0-7 0 0,0 0-104 0 0,0 0-27 0 0,0 0-4 0 0,0 0-23 0 0,0 0-60 0 0,0 0-149 0 0,0 0-120 0 0,0 0-85 0 0,23 2-58 0 0,75 5-65 0 0,22-21 297 0 0,-90 5-567 0 0,11-1-495 0 0,65-15 361 0 0,-33 19-8301 0 0,-71 6 7591 0 0,6 1-2391 0 0,-4 2-1891 0 0,-4 0-456 0 0</inkml:trace>
  <inkml:trace contextRef="#ctx0" brushRef="#br0" timeOffset="1403.439">1 789 7538 0 0,'0'0'1552'0'0,"0"0"-358"0"0,0 0-68 0 0,0 0 207 0 0,0 0 98 0 0,0 0-126 0 0,0 0-156 0 0,0 0-113 0 0,0 0-120 0 0,0 0-129 0 0,31-14-92 0 0,102-44-86 0 0,-59 35 399 0 0,4 19 5 0 0,-74 55-487 0 0,-42 33-131 0 0,-60 52-320 0 0,83-109-57 0 0,9-19-5 0 0,1-1-1 0 0,1 2 0 0 0,0-1 1 0 0,0 0-1 0 0,0 1 1 0 0,1 0-1 0 0,0-1 0 0 0,1 1 1 0 0,0 1-1 0 0,0-1 0 0 0,1 6-12 0 0,1-4 37 0 0,-1-9-13 0 0,1 1 0 0 0,-1-1 1 0 0,1 1-1 0 0,0-1 1 0 0,0 1-1 0 0,0 0 0 0 0,1-1 1 0 0,-1 1-1 0 0,1-1 0 0 0,-1 1 1 0 0,1-1-1 0 0,0 1 0 0 0,0-1 1 0 0,0 0-1 0 0,0 1 1 0 0,0-1-1 0 0,1 0 0 0 0,-1 0 1 0 0,0 0-1 0 0,1 0 0 0 0,0 0 1 0 0,0 0-1 0 0,-1 0 1 0 0,1-1-1 0 0,1 2-24 0 0,8 0 170 0 0,0-1 0 0 0,0 1-1 0 0,1-2 1 0 0,-1 0 0 0 0,0 0 0 0 0,0-1 0 0 0,1 0 0 0 0,-1-1 0 0 0,0-1-1 0 0,0 1 1 0 0,0-2 0 0 0,0 0 0 0 0,0 0 0 0 0,0-1 0 0 0,-1 0 0 0 0,0 0-1 0 0,0-2 1 0 0,0 1 0 0 0,0-1 0 0 0,-1 0 0 0 0,2-2-170 0 0,16-7 164 0 0,-24 8-2978 0 0,-4 4-2657 0 0,1-1-5117 0 0,0 4 1242 0 0</inkml:trace>
  <inkml:trace contextRef="#ctx0" brushRef="#br0" timeOffset="2150.685">639 987 8314 0 0,'0'0'1621'0'0,"0"0"-383"0"0,0 0-2 0 0,0 0 270 0 0,0 0 202 0 0,0 0-47 0 0,0 0-228 0 0,0 0-308 0 0,0 0-293 0 0,0 0-199 0 0,0 0-67 0 0,0 0 19 0 0,0 0 69 0 0,-2 3 50 0 0,-5 9 577 0 0,13-31 328 0 0,1-8-1469 0 0,0 0 1 0 0,2 0 0 0 0,1 1-1 0 0,2 0 1 0 0,0 1-1 0 0,1 1 1 0 0,9-11-141 0 0,-6 6 88 0 0,10-12-16 0 0,1 1 1 0 0,2 1 0 0 0,1 1-1 0 0,2 2 1 0 0,9-5-73 0 0,-8 15 57 0 0,-28 24-53 0 0,6 3-189 0 0,-6 7 227 0 0,-2 0-38 0 0,0 0 0 0 0,0 0 0 0 0,-1 0 0 0 0,0 0-1 0 0,0 0 1 0 0,-1 0 0 0 0,0 1 0 0 0,-1-1 0 0 0,0 0-1 0 0,0 1 1 0 0,-1-1 0 0 0,0 4-4 0 0,0 14 5 0 0,1 125 18 0 0,0-151-45 0 0,0 0 6 0 0,0 0 2 0 0,19-19-65 0 0,74-91 162 0 0,-68 77-94 0 0,-14 19 18 0 0,-1 0 0 0 0,1 0 0 0 0,1 1 0 0 0,1 1 0 0 0,0 0 0 0 0,0 1 0 0 0,1 0 0 0 0,0 1 0 0 0,6-3-7 0 0,15 20-67 0 0,-17 18 118 0 0,11 59-55 0 0,-10 14-170 0 0,-5-18-5172 0 0,-10-67 1860 0 0,-2-7 24 0 0,0 1-3973 0 0,-2 0-779 0 0</inkml:trace>
  <inkml:trace contextRef="#ctx0" brushRef="#br0" timeOffset="2626.115">1647 200 14363 0 0,'0'0'1214'0'0,"0"0"-369"0"0,0 0-106 0 0,0 0 37 0 0,0 0 91 0 0,0 0 3 0 0,0 0-93 0 0,0 0-106 0 0,0 0-110 0 0,0 0-99 0 0,0 0-64 0 0,0 0-4 0 0,18-7-18 0 0,55-17-20 0 0,9 18 678 0 0,-78 6-1017 0 0,-1 0-1 0 0,0 0 1 0 0,0 0 0 0 0,1 1 0 0 0,-1-1 0 0 0,0 1 0 0 0,0 0 0 0 0,0 0 0 0 0,0 0 0 0 0,0 1 0 0 0,0-1 0 0 0,0 1 0 0 0,0-1 0 0 0,0 1 0 0 0,-1 0 0 0 0,1 0-1 0 0,-1 0 1 0 0,1 0 0 0 0,-1 1 0 0 0,0-1 0 0 0,0 1 0 0 0,0-1 0 0 0,0 1 0 0 0,-1 0 0 0 0,1 0 0 0 0,0 0 0 0 0,-1 0 0 0 0,0 0 0 0 0,0 0 0 0 0,0 0 0 0 0,0 2-17 0 0,8 108 501 0 0,-10-88-458 0 0,-17 92 217 0 0,-8 138 260 0 0,53-159-448 0 0,-25-92-70 0 0,0 1 0 0 0,0-1 0 0 0,1 1 0 0 0,-1-1 1 0 0,1 0-1 0 0,0 0 0 0 0,0 0 0 0 0,1 0 0 0 0,-1 0 0 0 0,1-1 0 0 0,0 0 0 0 0,0 0 0 0 0,0 0 0 0 0,0 0 0 0 0,0 0 0 0 0,1-1 0 0 0,-1 0 0 0 0,1 0 0 0 0,3 1-2 0 0,5-1 248 0 0,-8-5-3356 0 0,-2-2-3506 0 0,-2-3-5130 0 0,-1 5 6299 0 0</inkml:trace>
  <inkml:trace contextRef="#ctx0" brushRef="#br0" timeOffset="2871.935">1894 660 10066 0 0,'0'0'1998'0'0,"0"0"-250"0"0,0 0-130 0 0,0 0-102 0 0,0 0-174 0 0,0 0-159 0 0,0 0-102 0 0,0 0-123 0 0,0 0-169 0 0,0 0-146 0 0,0 0-96 0 0,0 0-75 0 0,-33 32-74 0 0,-104 103-89 0 0,64-52 58 0 0,-12 41-145 0 0,56-79-1087 0 0,19-31-368 0 0,9-11-4520 0 0,0-1-5774 0 0,1-2 5648 0 0</inkml:trace>
  <inkml:trace contextRef="#ctx0" brushRef="#br0" timeOffset="4904.368">2156 406 8898 0 0,'0'0'1490'0'0,"0"0"-529"0"0,0 0-182 0 0,0 0 130 0 0,0 0 168 0 0,0 0 3 0 0,0 0-127 0 0,0 0-156 0 0,-8 32-197 0 0,-24 100-163 0 0,17-16 515 0 0,-4 141 1266 0 0,20-251-2100 0 0,-1-1 0 0 0,0 1-1 0 0,-1-1 1 0 0,0 1 0 0 0,0-1-1 0 0,0 0 1 0 0,0 1 0 0 0,-1-1 0 0 0,0 0-1 0 0,0 0 1 0 0,0 0 0 0 0,0 0-1 0 0,-1 0 1 0 0,0-1 0 0 0,-1 2-118 0 0,3-5 64 0 0,0-1 0 0 0,0 0 0 0 0,0 0 0 0 0,0 0 0 0 0,0 0 0 0 0,0 0 0 0 0,0 0 0 0 0,0 0 0 0 0,0 0 0 0 0,0-1 0 0 0,0 1 0 0 0,0 0 0 0 0,0 0 0 0 0,0-1 0 0 0,0 1 0 0 0,0-1 0 0 0,1 1 1 0 0,-1-1-1 0 0,0 1 0 0 0,0-1 0 0 0,0 1 0 0 0,1-1 0 0 0,-1 0 0 0 0,0 1 0 0 0,1-1 0 0 0,-1 0 0 0 0,0 0 0 0 0,1 0 0 0 0,-1 1 0 0 0,1-1 0 0 0,-1 0 0 0 0,1 0 0 0 0,0 0 0 0 0,-1 0 0 0 0,1 0 0 0 0,0 0 0 0 0,0 0 0 0 0,0 0 0 0 0,-1 0 0 0 0,1 0 0 0 0,0 0 0 0 0,0 0 0 0 0,1 0-64 0 0,-8-51 309 0 0,22-67 60 0 0,14 6-227 0 0,55-68-65 0 0,15 43-34 0 0,-64 114-129 0 0,-17 62-27 0 0,-13 145-160 0 0,-5-121-5143 0 0,0-61 2811 0 0,0-1-3154 0 0,0 3 1276 0 0,0-3-3392 0 0</inkml:trace>
  <inkml:trace contextRef="#ctx0" brushRef="#br0" timeOffset="5375.136">2374 152 6377 0 0,'0'0'3804'0'0,"0"0"-1718"0"0,0 0-542 0 0,0 0-5 0 0,0 0-35 0 0,0 0-143 0 0,0 0-291 0 0,0 0-311 0 0,0 0-248 0 0,0 0-191 0 0,0 0-101 0 0,0 0-4 0 0,0 0 35 0 0,6-10 21 0 0,17-27 10 0 0,-21 35-227 0 0,0-1-1 0 0,0 1 0 0 0,0 0 0 0 0,0 0 1 0 0,1 0-1 0 0,-1 1 0 0 0,1-1 1 0 0,-1 0-1 0 0,1 1 0 0 0,0-1 0 0 0,-1 1 1 0 0,1 0-1 0 0,0 0 0 0 0,0 0 0 0 0,0 1 1 0 0,0-1-1 0 0,0 1 0 0 0,0-1 1 0 0,2 1-54 0 0,0-1 72 0 0,-4 1-57 0 0,1-1 0 0 0,-1 0 0 0 0,0 1 0 0 0,1-1 0 0 0,-1 0 0 0 0,1 1 0 0 0,-1 0 0 0 0,0-1 0 0 0,1 1 1 0 0,-1 0-1 0 0,1 0 0 0 0,-1 0 0 0 0,1 0 0 0 0,-1 0 0 0 0,1 0 0 0 0,-1 0 0 0 0,1 0 0 0 0,-1 1 0 0 0,1-1 0 0 0,-1 1 1 0 0,1-1-1 0 0,-1 1 0 0 0,0-1 0 0 0,1 1 0 0 0,-1 0 0 0 0,0 0 0 0 0,1-1 0 0 0,-1 1 0 0 0,0 0 0 0 0,0 0 0 0 0,0 0 0 0 0,0 1 1 0 0,0-1-1 0 0,0 0 0 0 0,0 0 0 0 0,0 0 0 0 0,-1 1 0 0 0,1-1 0 0 0,0 0 0 0 0,-1 1 0 0 0,1-1 0 0 0,-1 1 0 0 0,1-1 1 0 0,-1 1-1 0 0,0-1 0 0 0,0 1 0 0 0,1-1 0 0 0,-1 1 0 0 0,0-1 0 0 0,0 1 0 0 0,-1-1 0 0 0,1 1 0 0 0,0-1 0 0 0,-1 1-15 0 0,-26 87 499 0 0,9-53-336 0 0,-3 9 45 0 0,15-36-125 0 0,1 0 0 0 0,1 1 1 0 0,-1 0-1 0 0,2 0 0 0 0,-1 0 0 0 0,1 0 0 0 0,1 1 1 0 0,0-1-1 0 0,0 1 0 0 0,1 2-83 0 0,1-11 23 0 0,0 0 1 0 0,0 0-1 0 0,0 0 0 0 0,0 0 1 0 0,1 0-1 0 0,-1 0 0 0 0,1 0 1 0 0,-1 0-1 0 0,1 0 0 0 0,0-1 0 0 0,-1 1 1 0 0,1 0-1 0 0,0 0 0 0 0,0-1 1 0 0,0 1-1 0 0,1-1 0 0 0,-1 1 1 0 0,0-1-1 0 0,0 1 0 0 0,1-1 1 0 0,-1 0-1 0 0,1 1 0 0 0,0-1 0 0 0,-1 0 1 0 0,1 0-1 0 0,0 0 0 0 0,-1-1 1 0 0,1 1-1 0 0,0 0 0 0 0,0-1 1 0 0,0 1-1 0 0,0-1 0 0 0,0 1 0 0 0,-1-1 1 0 0,1 0-1 0 0,0 0 0 0 0,0 0 1 0 0,1 0-24 0 0,9 0 100 0 0,0-1 1 0 0,0 0-1 0 0,-1-1 1 0 0,1-1-1 0 0,-1 0 1 0 0,1 0 0 0 0,-1-1-1 0 0,0 0 1 0 0,0-1-1 0 0,2-2-100 0 0,-12 7-317 0 0,14-6 145 0 0,-11 5-4570 0 0,2 1-6610 0 0,-5 0 332 0 0</inkml:trace>
  <inkml:trace contextRef="#ctx0" brushRef="#br0" timeOffset="8020.211">2559 1094 248 0 0,'0'0'911'0'0,"0"0"-159"0"0,0 0 182 0 0,0 0 394 0 0,0 0 308 0 0,0 0 131 0 0,0 0-82 0 0,0 0-189 0 0,0 0-149 0 0,0 0-143 0 0,0 0-92 0 0,0 0-47 0 0,0 0-44 0 0,15-4-54 0 0,49-15-64 0 0,-3-24 1263 0 0,97-98 250 0 0,-137 119-2267 0 0,-2-2 1 0 0,0-1-1 0 0,-1 0 0 0 0,-2-1 0 0 0,-1-1 0 0 0,3-7-149 0 0,-3-35 395 0 0,-57 70-1191 0 0,25 12 675 0 0,0 1 0 0 0,1 0-1 0 0,1 2 1 0 0,0 0 0 0 0,1 0 0 0 0,1 1 0 0 0,0 1 0 0 0,2 0 0 0 0,-3 6 121 0 0,10-16 0 0 0,0 0 0 0 0,1 1 0 0 0,0-1-1 0 0,1 1 1 0 0,-1-1 0 0 0,2 1 0 0 0,-1 0 0 0 0,1 0 0 0 0,1 0-1 0 0,-1 0 1 0 0,2 0 0 0 0,-1 0 0 0 0,1-1 0 0 0,0 1 0 0 0,1 0-1 0 0,0 0 1 0 0,2-3 54 0 0,0 0-1 0 0,0 0 0 0 0,1-1 0 0 0,-1 1 0 0 0,1-1 0 0 0,1 0 0 0 0,-1-1 1 0 0,1 1-1 0 0,-1-1 0 0 0,1 0 0 0 0,0 0 0 0 0,1-1 0 0 0,-1 0 0 0 0,1 0 1 0 0,-1-1-1 0 0,1 1 0 0 0,0-1 0 0 0,0-1 0 0 0,0 1 0 0 0,6-1-53 0 0,8-1 134 0 0,1-1 0 0 0,-1-1 0 0 0,0-1 0 0 0,0-2-1 0 0,0 0 1 0 0,0 0 0 0 0,-1-2 0 0 0,0-1 0 0 0,0 0 0 0 0,-1-2-1 0 0,0 0 1 0 0,0-1 0 0 0,-1-1 0 0 0,-1 0 0 0 0,0-2 0 0 0,-1 0-1 0 0,15-16-133 0 0,-12 12 129 0 0,-1-1-1 0 0,0-1 0 0 0,-2-1 1 0 0,0 0-1 0 0,12-23-128 0 0,-22 34 19 0 0,1 0 0 0 0,-2-1-1 0 0,1 0 1 0 0,-2 0 0 0 0,1 0 0 0 0,-2-1 0 0 0,1 1-1 0 0,-1-1 1 0 0,-1 0 0 0 0,0 0 0 0 0,-1-5-19 0 0,-2 16-19 0 0,0-1 0 0 0,0 1 0 0 0,0-1 1 0 0,-1 1-1 0 0,1-1 0 0 0,0 1 0 0 0,-1 0 0 0 0,1 0 1 0 0,-1 0-1 0 0,0 0 0 0 0,1 0 0 0 0,-1 0 1 0 0,0 0-1 0 0,0 0 0 0 0,1 1 0 0 0,-1-1 0 0 0,0 1 1 0 0,0-1-1 0 0,0 1 0 0 0,0 0 0 0 0,0-1 1 0 0,0 1-1 0 0,0 0 0 0 0,0 0 0 0 0,1 1 0 0 0,-1-1 1 0 0,0 0-1 0 0,0 1 0 0 0,0-1 0 0 0,0 1 1 0 0,0-1-1 0 0,1 1 0 0 0,-1 0 0 0 0,0 0 0 0 0,0 0 1 0 0,1 0-1 0 0,-1 0 0 0 0,0 1 19 0 0,-10 8-58 0 0,1 0 0 0 0,0 0 0 0 0,1 2 0 0 0,0-1 0 0 0,1 1 0 0 0,0 0 1 0 0,1 1-1 0 0,1 0 0 0 0,0 1 0 0 0,0-1 0 0 0,0 6 58 0 0,1-8-10 0 0,1 0 1 0 0,0 1-1 0 0,1 0 1 0 0,1-1-1 0 0,0 1 0 0 0,0 1 1 0 0,1-1-1 0 0,1 0 1 0 0,0 0-1 0 0,0 1 1 0 0,2-1-1 0 0,-1 1 1 0 0,2 1 9 0 0,-1-10 11 0 0,0-1 0 0 0,1 1 1 0 0,-1-1-1 0 0,1 0 0 0 0,0 1 1 0 0,0-1-1 0 0,0 0 1 0 0,0 0-1 0 0,1 0 0 0 0,-1-1 1 0 0,1 1-1 0 0,0-1 0 0 0,0 1 1 0 0,0-1-1 0 0,0 0 0 0 0,0 0 1 0 0,0 0-1 0 0,1 0 0 0 0,-1-1 1 0 0,0 1-1 0 0,1-1 1 0 0,0 0-1 0 0,-1 0 0 0 0,1 0 1 0 0,0 0-1 0 0,-1-1 0 0 0,1 0 1 0 0,0 0-1 0 0,3 0-11 0 0,4 0 61 0 0,-1 0 1 0 0,1-1-1 0 0,-1 0 1 0 0,0-1-1 0 0,1 0 1 0 0,-1 0-1 0 0,0-1 1 0 0,0-1-1 0 0,0 0 1 0 0,4-2-62 0 0,14-11 56 0 0,0-1 1 0 0,-1-1-1 0 0,-1-2 0 0 0,0 0 1 0 0,-2-2-1 0 0,0 0 0 0 0,-2-2 1 0 0,-1 0-1 0 0,-1-2 0 0 0,-1 0 1 0 0,-1-1-1 0 0,12-27-56 0 0,-14-5-19 0 0,-18 59 9 0 0,1 0-1 0 0,0 0 0 0 0,-1 0 0 0 0,1 0 0 0 0,-1 0 1 0 0,1 0-1 0 0,-1 0 0 0 0,0 0 0 0 0,1 1 0 0 0,-1-1 1 0 0,0 1-1 0 0,1-1 0 0 0,-1 1 0 0 0,0 0 0 0 0,0 0 1 0 0,0-1-1 0 0,1 1 0 0 0,-1 0 0 0 0,0 1 0 0 0,0-1 1 0 0,1 0-1 0 0,-1 0 0 0 0,0 1 0 0 0,0-1 0 0 0,1 1 1 0 0,-1 0-1 0 0,0-1 0 0 0,1 1 0 0 0,-1 0 1 0 0,1 0-1 0 0,-1 0 0 0 0,1 0 11 0 0,-60 83-240 0 0,53-72 228 0 0,1 1 0 0 0,1 0 0 0 0,0 0 0 0 0,1 0 0 0 0,0 1 0 0 0,1 0 1 0 0,1 0-1 0 0,0 0 0 0 0,1 0 0 0 0,0 0 0 0 0,1 0 0 0 0,1 1 0 0 0,0-1 0 0 0,1 0 0 0 0,2 12 12 0 0,-1-21-74 0 0,0 1 0 0 0,0-1 0 0 0,1 0-1 0 0,0 0 1 0 0,0 0 0 0 0,0 0 0 0 0,0 0 0 0 0,1-1-1 0 0,-1 0 1 0 0,1 1 0 0 0,1-1 0 0 0,-1-1 0 0 0,0 1-1 0 0,1-1 1 0 0,0 1 0 0 0,-1-1 0 0 0,1-1-1 0 0,1 1 1 0 0,-1-1 0 0 0,0 0 0 0 0,1 0 0 0 0,-1 0-1 0 0,1-1 1 0 0,-1 1 0 0 0,1-2 0 0 0,0 1 0 0 0,-1 0-1 0 0,6-1 75 0 0,26-7-5359 0 0,-16-8-5313 0 0,-17 11 2873 0 0</inkml:trace>
  <inkml:trace contextRef="#ctx0" brushRef="#br0" timeOffset="8461.235">3806 273 10946 0 0,'0'0'1666'0'0,"0"0"-212"0"0,0 0-142 0 0,0 0-2 0 0,0 0-30 0 0,0 0-112 0 0,0 0-161 0 0,0 0-176 0 0,0 0-174 0 0,0 0-130 0 0,0 0-87 0 0,0 0-42 0 0,0 0-17 0 0,26-12-26 0 0,77-37-53 0 0,-45 33 105 0 0,-53 16-368 0 0,-1-1-28 0 0,-1 0 0 0 0,0 1 0 0 0,1-1 0 0 0,-1 1 0 0 0,0-1 0 0 0,1 1 0 0 0,-1 0 0 0 0,0 1 0 0 0,1-1 0 0 0,-1 0 0 0 0,1 1 0 0 0,-1 0 0 0 0,0 0 0 0 0,0 0 0 0 0,0 0 0 0 0,1 0-1 0 0,-1 1 1 0 0,0 0 0 0 0,-1-1 0 0 0,1 1 0 0 0,0 0 0 0 0,1 1-11 0 0,-2 1 18 0 0,0 0-1 0 0,0 1 1 0 0,0-1 0 0 0,-1 0-1 0 0,1 1 1 0 0,-1-1 0 0 0,0 1-1 0 0,-1 0 1 0 0,1-1-1 0 0,-1 1 1 0 0,1-1 0 0 0,-2 1-1 0 0,1 0 1 0 0,0-1-1 0 0,-1 1 1 0 0,0 0 0 0 0,0-1-1 0 0,0 1 1 0 0,-1-1-1 0 0,0 1-17 0 0,-20 51 166 0 0,-29 66 98 0 0,53-118-239 0 0,0 1 1 0 0,0 0 0 0 0,1-1-1 0 0,-1 0 1 0 0,1 1-1 0 0,0-1 1 0 0,0 0-1 0 0,0 0 1 0 0,1-1 0 0 0,0 1-1 0 0,-1-1 1 0 0,1 1-1 0 0,0-1 1 0 0,1-1-1 0 0,-1 1 1 0 0,0 0 0 0 0,1-1-1 0 0,0 0 1 0 0,-1 0-1 0 0,1-1 1 0 0,0 1-1 0 0,0-1 1 0 0,0 0 0 0 0,0 0-1 0 0,0 0 1 0 0,0-1-1 0 0,0 0 1 0 0,3 0-26 0 0,92 7-1047 0 0,-83-5-683 0 0,0-1-5474 0 0,-10-1-1968 0 0</inkml:trace>
  <inkml:trace contextRef="#ctx0" brushRef="#br0" timeOffset="9739.284">4430 892 0 0 0,'0'0'445'0'0,"0"0"1061"0"0,0 0 345 0 0,0 0 118 0 0,0 0 12 0 0,0 0-104 0 0,0 0-212 0 0,0 0-247 0 0,0 0-206 0 0,0 0-143 0 0,0 0-107 0 0,0 0-56 0 0,0 0-49 0 0,0 0-70 0 0,0 0-65 0 0,0 0-65 0 0,10 8 6808 0 0,-6-5-7121 0 0,-3-3-318 0 0,-1 0 8 0 0,0 0 4 0 0,0 0-20 0 0,0 0 0 0 0,0 0-11 0 0,0 0-15 0 0,0 0 12 0 0,0 0 7 0 0,0 0 10 0 0,0 0-4 0 0,0 0-26 0 0,0 0-7 0 0,0 0 5 0 0,0 0 22 0 0,0 0 1 0 0,17 0 11 0 0,314 0 475 0 0,-239-4-2378 0 0,-97 0-3163 0 0,-1-1 772 0 0,2 3-2606 0 0,3 2-2679 0 0</inkml:trace>
  <inkml:trace contextRef="#ctx0" brushRef="#br0" timeOffset="9987.541">4681 634 12907 0 0,'0'0'1543'0'0,"0"0"-294"0"0,0 0-42 0 0,0 0 134 0 0,0 0 48 0 0,0 0-125 0 0,0 0-217 0 0,0 0-205 0 0,-10 34-187 0 0,-30 108-141 0 0,26-54 358 0 0,15-65-634 0 0,0 11-1443 0 0,0 46 4460 0 0,1-23-5802 0 0,-2-28-3315 0 0,0-1-4467 0 0,0-24 1949 0 0</inkml:trace>
  <inkml:trace contextRef="#ctx0" brushRef="#br0" timeOffset="11059.744">5275 362 7826 0 0,'0'0'1921'0'0,"0"0"-292"0"0,0 0-217 0 0,0 0 60 0 0,0 0 146 0 0,0 0-18 0 0,0 0-158 0 0,0 0-223 0 0,0 0-279 0 0,0 0-256 0 0,0 0-158 0 0,0 0-78 0 0,0 0-25 0 0,2-6-3 0 0,4-22 272 0 0,7 29 43 0 0,21 25 58 0 0,-28-19-718 0 0,-1 0-1 0 0,1 0 1 0 0,-1 1 0 0 0,-1 0-1 0 0,1 0 1 0 0,-1 0-1 0 0,0 0 1 0 0,-1 1 0 0 0,0 0-1 0 0,-1-1 1 0 0,0 1 0 0 0,0 0-1 0 0,-1 0 1 0 0,0 0-1 0 0,0 4-74 0 0,4 15 101 0 0,-4 139 202 0 0,-8-127-1603 0 0,4-37-2545 0 0,-2-2-9885 0 0,5-1 10459 0 0,0 0-1906 0 0</inkml:trace>
  <inkml:trace contextRef="#ctx0" brushRef="#br0" timeOffset="11275.474">5065 704 11426 0 0,'0'0'1593'0'0,"0"0"-442"0"0,0 0-32 0 0,0 0 241 0 0,0 0 111 0 0,0 0-128 0 0,0 0-220 0 0,0 0-240 0 0,0 0-194 0 0,31-1-137 0 0,100-5-97 0 0,-4-1 398 0 0,4 0-569 0 0,-37 6-3632 0 0,-81 5 1454 0 0,-7-2-959 0 0,-1-1-4713 0 0,-4-1-1075 0 0</inkml:trace>
  <inkml:trace contextRef="#ctx0" brushRef="#br0" timeOffset="11711.238">5132 932 12491 0 0,'0'0'1575'0'0,"0"0"-734"0"0,0 0-219 0 0,0 0 225 0 0,0 0 210 0 0,0 0 71 0 0,0 0-86 0 0,0 0-149 0 0,0 0-168 0 0,0 0-177 0 0,31-8-120 0 0,98-27-63 0 0,-42 24 434 0 0,-82 10-760 0 0,36 2 381 0 0,-28 19-112 0 0,-15-12-266 0 0,0 0 0 0 0,0-1-1 0 0,0 1 1 0 0,-1-1 0 0 0,0 0 0 0 0,-1 0 0 0 0,0 0 0 0 0,0 0 0 0 0,0-1 0 0 0,-1 0-1 0 0,0 0 1 0 0,0 0 0 0 0,-1 0 0 0 0,-2 2-42 0 0,-11 14 63 0 0,11-13-43 0 0,-3 2 3 0 0,1 1 0 0 0,0 1 0 0 0,1 0-1 0 0,0 0 1 0 0,1 1 0 0 0,1-1 0 0 0,0 2 0 0 0,0-1 0 0 0,2 1-1 0 0,-3 9-22 0 0,8-22 26 0 0,-1 1 0 0 0,0-1 1 0 0,1 1-1 0 0,0-1 0 0 0,-1 1 0 0 0,1-1 0 0 0,0 1 0 0 0,0-1 0 0 0,1 1 0 0 0,-1-1 0 0 0,0 1 0 0 0,1-1 0 0 0,-1 1 0 0 0,1-1 0 0 0,0 1 0 0 0,0-1 0 0 0,0 0 1 0 0,0 0-1 0 0,1 1 0 0 0,-1-1 0 0 0,0 0 0 0 0,1 0-26 0 0,5 0 34 0 0,0 0 0 0 0,0 0 0 0 0,0 0 0 0 0,1-1 0 0 0,-1-1 0 0 0,0 1 0 0 0,0-1 0 0 0,1 0 0 0 0,-1-1 0 0 0,0 0 0 0 0,0 0 0 0 0,1 0 0 0 0,-1-1 0 0 0,0 0 0 0 0,0 0 0 0 0,-1-1 0 0 0,1 0 0 0 0,0 0-1 0 0,-1-1 1 0 0,0 0 0 0 0,0 0 0 0 0,6-5-34 0 0,15-5-951 0 0,17-13-4034 0 0,-18 7-6000 0 0,-18 15 1560 0 0</inkml:trace>
  <inkml:trace contextRef="#ctx0" brushRef="#br0" timeOffset="12343.106">5634 1109 14787 0 0,'0'0'2053'0'0,"0"0"-1031"0"0,0 0-292 0 0,0 0 202 0 0,0 0 247 0 0,0 0 63 0 0,0 0-142 0 0,0 0-229 0 0,0 0-235 0 0,0 0-169 0 0,0 0-79 0 0,0 0-40 0 0,0 0-20 0 0,16-22-20 0 0,105-133 375 0 0,-9-2-254 0 0,-32 44-337 0 0,-43 67-121 0 0,-36 112-479 0 0,-21 110 524 0 0,20-173-17 0 0,1-1 1 0 0,0 1-1 0 0,0-1 1 0 0,0 1 0 0 0,0-1-1 0 0,0 0 1 0 0,1 1-1 0 0,-1-1 1 0 0,1 0-1 0 0,-1 0 1 0 0,1 0-1 0 0,0 0 1 0 0,0 0-1 0 0,0 0 1 0 0,0-1 0 0 0,0 1-1 0 0,0-1 1 0 0,1 1-1 0 0,-1-1 1 0 0,0 0-1 0 0,1 0 1 0 0,-1 0-1 0 0,1 0 1 0 0,-1 0-1 0 0,1 0 1 0 0,-1-1-1 0 0,1 1 1 0 0,0-1 0 0 0,-1 0-1 0 0,1 0 1 0 0,0 0-1 0 0,-1 0 1 0 0,1 0-1 0 0,0-1 1 0 0,-1 1-1 0 0,1-1 1 0 0,0 0-1 0 0,-1 1 1 0 0,1-1 0 0 0,-1 0-1 0 0,0-1 1 0 0,1 1-1 0 0,-1 0 1 0 0,1-1 0 0 0,126-105 62 0 0,-81 60-68 0 0,15-20 22 0 0,-33 36-29 0 0,-25 24 8 0 0,1 1 0 0 0,0-1 0 0 0,0 1-1 0 0,1 0 1 0 0,0 0 0 0 0,0 1-1 0 0,0 0 1 0 0,1 0 0 0 0,-1 1-1 0 0,1 0 1 0 0,5-2 5 0 0,-11 6 1 0 0,-1 1 0 0 0,1 0 0 0 0,-1 0 0 0 0,0 0 0 0 0,0 0-1 0 0,1 0 1 0 0,-1 0 0 0 0,0 0 0 0 0,0 0 0 0 0,0 0 0 0 0,0 1 0 0 0,0-1 0 0 0,0 0-1 0 0,-1 1 1 0 0,1-1 0 0 0,0 0 0 0 0,-1 1 0 0 0,1-1 0 0 0,-1 1 0 0 0,1-1 0 0 0,-1 1-1 0 0,0 0 1 0 0,1-1 0 0 0,-1 1 0 0 0,0-1 0 0 0,0 1 0 0 0,0-1 0 0 0,0 1 0 0 0,-1 0-1 0 0,1-1 1 0 0,0 1 0 0 0,-1-1 0 0 0,1 1 0 0 0,-1-1 0 0 0,1 1 0 0 0,-1-1 0 0 0,0 1-1 0 0,0 9 36 0 0,1 228 270 0 0,0-234-390 0 0,0 0 0 0 0,0 0 0 0 0,1 0 0 0 0,-1 0 0 0 0,1-1 0 0 0,0 1 1 0 0,1 0-1 0 0,-1 0 0 0 0,1-1 0 0 0,0 1 0 0 0,0-1 0 0 0,0 1 0 0 0,0-1 0 0 0,1 0 0 0 0,0 0 0 0 0,0 0 1 0 0,0 0-1 0 0,0-1 0 0 0,1 1 0 0 0,-1-1 0 0 0,1 0 0 0 0,0 0 0 0 0,1 1 84 0 0,21-3-8201 0 0,-19-1 2416 0 0,-2 0-5729 0 0</inkml:trace>
</inkml:ink>
</file>

<file path=ppt/ink/ink8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23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51 240 6441 0 0,'0'0'2582'0'0,"0"0"-563"0"0,0 0-286 0 0,0 0-14 0 0,0 0 32 0 0,0 0-95 0 0,0 0-256 0 0,0 0-321 0 0,0 0-322 0 0,0 0-273 0 0,0 0-211 0 0,0 0-64 0 0,0 5 9 0 0,0 0-185 0 0,-1 9 176 0 0,1 1 0 0 0,1 0 0 0 0,0-1-1 0 0,1 1 1 0 0,1 0 0 0 0,0-1 0 0 0,1 0 0 0 0,1 3-209 0 0,25 60 662 0 0,36 60-58 0 0,-11-16-471 0 0,-28-77-114 0 0,-25-44 2 0 0,-1 0 20 0 0,-1 0 26 0 0,0 0 26 0 0,0 0 1 0 0,0 0 34 0 0,29-86 716 0 0,5-19-844 0 0,-8-53-65 0 0,-26 86-370 0 0,0 41-2370 0 0,0 30 1494 0 0,0 1-652 0 0,0 0-1312 0 0,0 0-2532 0 0,0 0-2878 0 0</inkml:trace>
  <inkml:trace contextRef="#ctx0" brushRef="#br0" timeOffset="418.369">6 48 2240 0 0,'0'0'2389'0'0,"0"0"-159"0"0,0 0-90 0 0,0 0 15 0 0,0 0 3 0 0,0 0-185 0 0,0 0-294 0 0,0 0-263 0 0,0 0-270 0 0,0 0-225 0 0,0 0-137 0 0,0 0-82 0 0,0 0-56 0 0,-3-2-53 0 0,1 0-661 0 0,2 2 108 0 0,0 0 1 0 0,1 0 0 0 0,-1-1-1 0 0,0 1 1 0 0,0 0 0 0 0,1 0-1 0 0,-1 0 1 0 0,0 0 0 0 0,1 0-1 0 0,-1 0 1 0 0,0 0 0 0 0,0-1-1 0 0,1 1 1 0 0,-1 0 0 0 0,0 0-1 0 0,0 0 1 0 0,0-1 0 0 0,1 1-1 0 0,-1 0 1 0 0,0 0 0 0 0,0-1-1 0 0,0 1 1 0 0,0 0-1 0 0,1 0 1 0 0,-1-1 0 0 0,0 1-1 0 0,0 0 1 0 0,0 0 0 0 0,0-1-1 0 0,0 1 1 0 0,0 0 0 0 0,0-1-1 0 0,0 1 1 0 0,0 0 0 0 0,0-1-1 0 0,0 1 1 0 0,0 0 0 0 0,0 0-1 0 0,0-1 1 0 0,0 1 0 0 0,0 0-1 0 0,0-1 1 0 0,0 1 0 0 0,0 0-1 0 0,-1-1-40 0 0,168-10 1334 0 0,11-11-1917 0 0,-170 22-73 0 0,49 5-2732 0 0,-40 3-1502 0 0,-4 4-4101 0 0,-10-7 1232 0 0</inkml:trace>
  <inkml:trace contextRef="#ctx0" brushRef="#br0" timeOffset="948.581">523 44 8810 0 0,'0'0'1899'0'0,"0"0"-197"0"0,0 0-107 0 0,0 0-34 0 0,0 0-152 0 0,0 0-250 0 0,0 0-271 0 0,0 0-248 0 0,0 0-139 0 0,0 0-38 0 0,0 0 67 0 0,0 0 76 0 0,0 0 6 0 0,11-1-41 0 0,183-27 1578 0 0,-184 28-2065 0 0,-4-1-50 0 0,0 1 0 0 0,0 0 0 0 0,0 0 0 0 0,0 0 0 0 0,0 1 0 0 0,0 0 0 0 0,0 0 0 0 0,0 1 0 0 0,0-1-1 0 0,0 1 1 0 0,-1 1 0 0 0,1-1 0 0 0,0 1-34 0 0,-4 1 28 0 0,-1-1 0 0 0,1 0 0 0 0,-1 1 0 0 0,0-1 0 0 0,0 1-1 0 0,0-1 1 0 0,0 1 0 0 0,-1 0 0 0 0,1-1 0 0 0,-1 1 0 0 0,0 0 0 0 0,0 0-1 0 0,-1-1 1 0 0,1 1 0 0 0,-1 0 0 0 0,1-1 0 0 0,-1 1 0 0 0,0-1 0 0 0,-1 1 0 0 0,0 2-28 0 0,-79 107 405 0 0,79-112-401 0 0,0 1 0 0 0,0-1 0 0 0,1 1 0 0 0,-1 0 1 0 0,1-1-1 0 0,-1 1 0 0 0,1 0 0 0 0,0 0 0 0 0,0 0 0 0 0,0 1 0 0 0,0-1 0 0 0,0 0 0 0 0,0 0 0 0 0,0 0 1 0 0,1 1-1 0 0,-1-1 0 0 0,1 0 0 0 0,0 1 0 0 0,0-1 0 0 0,0 0 0 0 0,0 1 0 0 0,0-1 0 0 0,0 0 0 0 0,0 1 1 0 0,1-1-1 0 0,-1 0 0 0 0,1 1 0 0 0,0-1 0 0 0,0 0 0 0 0,0 0 0 0 0,0 0 0 0 0,0 0 0 0 0,0 0 1 0 0,0 0-1 0 0,1 0 0 0 0,-1 0 0 0 0,1 0 0 0 0,-1 0 0 0 0,1-1 0 0 0,0 1 0 0 0,0-1 0 0 0,0 1 0 0 0,0-1 1 0 0,0 0-1 0 0,0 0 0 0 0,0 0 0 0 0,0 0 0 0 0,0 0 0 0 0,0 0 0 0 0,1 0 0 0 0,-1-1 0 0 0,2 1-4 0 0,12 1 144 0 0,1 0-1 0 0,-1-2 0 0 0,0 0 0 0 0,1 0 0 0 0,-1-2 0 0 0,0 0 0 0 0,0 0 0 0 0,0-2 0 0 0,15-5-143 0 0,43-14-1789 0 0,-27 8-2781 0 0,0 2-3872 0 0,-35 9-3673 0 0</inkml:trace>
</inkml:ink>
</file>

<file path=ppt/ink/ink8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1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1 195 5545 0 0,'0'0'-247'0'0,"0"0"-333"0"0,0 0 40 0 0,0 0 371 0 0,0 0 324 0 0,0 0 29 0 0,0 0-70 0 0,32 0-60 0 0,104 0-30 0 0,129-21 1477 0 0,652-24 4987 0 0,200-6-4191 0 0,-582 33-1782 0 0,987-41-1282 0 0,-1264 58-3286 0 0,-152 1-1667 0 0,-51 0 919 0 0</inkml:trace>
</inkml:ink>
</file>

<file path=ppt/ink/ink8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0:42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558 203 0 0 0,'0'0'1346'0'0,"0"0"74"0"0,0 0-117 0 0,0 0-203 0 0,0 0-190 0 0,0 0-149 0 0,0 0-59 0 0,0 0 15 0 0,0 0 49 0 0,0 0 36 0 0,0 0 7 0 0,0 0-43 0 0,0 0-73 0 0,0 0-41 0 0,0 0-41 0 0,0 0-34 0 0,0 0-32 0 0,0 0-54 0 0,0 0-52 0 0,0 0-48 0 0,0 0-33 0 0,0 0-52 0 0,0 0-30 0 0,0 0-36 0 0,0 0-32 0 0,0 0-5 0 0,0 0-14 0 0,0 0-1 0 0,0 0-5 0 0,0 0 12 0 0,0 0-3 0 0,0 0-3 0 0,0 0 12 0 0,0 0-5 0 0,0 0 2 0 0,0 0-5 0 0,0 0-6 0 0,0 0-24 0 0,0 0-15 0 0,0 0-3 0 0,0 0-18 0 0,0 0-2 0 0,0 0-6 0 0,0 0-15 0 0,0 0-12 0 0,0 0 1 0 0,0 0-6 0 0,0 0-10 0 0,0 0 6 0 0,0 0-9 0 0,0 0-3 0 0,0 0-5 0 0,0 0-4 0 0,0 0-4 0 0,0 0-4 0 0,0 0-6 0 0,0 0-6 0 0,0 0-5 0 0,0 0-6 0 0,0 0 13 0 0,13 8 1879 0 0,91 24-1695 0 0,-82-30-76 0 0,-1-1 0 0 0,1 0 1 0 0,-1-2-1 0 0,1 0 0 0 0,-1-2 1 0 0,1 0-1 0 0,-1-1 0 0 0,0-1 0 0 0,-1-1 1 0 0,20-9-153 0 0,-6 2 163 0 0,1-2 1 0 0,-2-2-1 0 0,0-1 1 0 0,-1-1-1 0 0,-1-2 0 0 0,-1-1 1 0 0,17-18-164 0 0,-46 40 20 0 0,0 0 0 0 0,-1-1-1 0 0,1 0 1 0 0,0 1 0 0 0,0-1 0 0 0,0 1-1 0 0,-1-1 1 0 0,1 0 0 0 0,0 1 0 0 0,-1-1 0 0 0,1 0-1 0 0,0 0 1 0 0,-1 0 0 0 0,1 0 0 0 0,-1 1-1 0 0,1-1 1 0 0,-1 0 0 0 0,0 0 0 0 0,1 0 0 0 0,-1 0-1 0 0,0 0 1 0 0,0 0 0 0 0,1 0 0 0 0,-1 0-1 0 0,0 0 1 0 0,0 0 0 0 0,0 0 0 0 0,0 0 0 0 0,-1 0-1 0 0,1 0 1 0 0,0 0 0 0 0,0 0 0 0 0,0 0-1 0 0,-1 0 1 0 0,1 0 0 0 0,-1 0 0 0 0,1 0 0 0 0,-1 0-1 0 0,1 1 1 0 0,-1-1 0 0 0,1 0 0 0 0,-1 0-1 0 0,0 0 1 0 0,1 1 0 0 0,-1-1 0 0 0,0 0 0 0 0,0 1-1 0 0,1-1 1 0 0,-1 1 0 0 0,0-1 0 0 0,0 1-1 0 0,0-1 1 0 0,0 1 0 0 0,0-1 0 0 0,0 1 0 0 0,0 0-1 0 0,0 0 1 0 0,0-1 0 0 0,0 1-20 0 0,-8 3-9 0 0,1 1-1 0 0,-1 0 1 0 0,1 0 0 0 0,0 0-1 0 0,0 1 1 0 0,0 1 0 0 0,1-1-1 0 0,0 1 1 0 0,0 0 0 0 0,0 1-1 0 0,1 0 1 0 0,0 0-1 0 0,0 0 1 0 0,1 1 0 0 0,0-1-1 0 0,0 1 1 0 0,1 1 0 0 0,0-1-1 0 0,0 1 1 0 0,1-1 0 0 0,0 1-1 0 0,0 0 1 0 0,1 3 9 0 0,-11 35 11 0 0,1 0-1 0 0,3 1 0 0 0,2 0 1 0 0,3 0-1 0 0,1 1 0 0 0,2 0 1 0 0,4 20-11 0 0,-3-6 39 0 0,-13 346 43 0 0,1-208-26 0 0,12-200-44 0 0,0 0 1 0 0,1-1 0 0 0,-1 1 0 0 0,0 0-1 0 0,0-1 1 0 0,0 1 0 0 0,0-1 0 0 0,0 1 0 0 0,0 0-1 0 0,0-1 1 0 0,0 1 0 0 0,0 0 0 0 0,-1-1-1 0 0,1 1 1 0 0,0 0 0 0 0,0-1 0 0 0,-1 1 0 0 0,1-1-1 0 0,0 1 1 0 0,-1-1 0 0 0,1 1 0 0 0,0-1-1 0 0,-1 1 1 0 0,1-1 0 0 0,-1 1 0 0 0,1-1 0 0 0,-1 1-1 0 0,1-1 1 0 0,-1 1 0 0 0,1-1 0 0 0,-1 0-1 0 0,1 1 1 0 0,-1-1 0 0 0,1 0 0 0 0,-1 0 0 0 0,0 1-1 0 0,1-1 1 0 0,-1 0 0 0 0,0 0 0 0 0,1 0-1 0 0,-1 0 1 0 0,1 0 0 0 0,-1 0 0 0 0,0 0 0 0 0,1 0-1 0 0,-1 0 1 0 0,0 0 0 0 0,1 0 0 0 0,-1 0-1 0 0,0-1 1 0 0,1 1 0 0 0,-1 0 0 0 0,1 0-1 0 0,-1-1 1 0 0,0 1 0 0 0,1 0 0 0 0,-1-1 0 0 0,1 1-1 0 0,-1 0 1 0 0,1-1 0 0 0,-1 1 0 0 0,1-1-13 0 0,-64-39 197 0 0,-6-10-143 0 0,-76-38-91 0 0,118 78 6 0 0,0 1-1 0 0,0 1 0 0 0,0 2 0 0 0,-1 1 0 0 0,0 2 1 0 0,0 0-1 0 0,-1 2 0 0 0,1 1 0 0 0,0 2 0 0 0,0 0 1 0 0,0 2-1 0 0,0 1 0 0 0,1 2 0 0 0,-1 0 0 0 0,2 2 0 0 0,-1 1 1 0 0,1 2-1 0 0,1 0 0 0 0,0 2 0 0 0,-3 3 32 0 0,-49 54-148 0 0,77-71 130 0 0,1 1 0 0 0,-1-1 0 0 0,1 1 0 0 0,-1 0 0 0 0,1 0 0 0 0,0-1 0 0 0,-1 1-1 0 0,1 0 1 0 0,0 0 0 0 0,-1-1 0 0 0,1 1 0 0 0,0 0 0 0 0,0 0 0 0 0,0 0 0 0 0,0 0 0 0 0,-1 0 0 0 0,1-1-1 0 0,1 1 1 0 0,-1 0 0 0 0,0 0 0 0 0,0 0 0 0 0,0 0 0 0 0,0-1 0 0 0,0 1 0 0 0,1 0 0 0 0,-1 0-1 0 0,0 0 1 0 0,1-1 0 0 0,-1 1 0 0 0,1 0 0 0 0,-1 0 0 0 0,1-1 0 0 0,-1 1 0 0 0,1-1 0 0 0,-1 1 0 0 0,1 0-1 0 0,0-1 1 0 0,-1 1 0 0 0,1-1 0 0 0,0 1 0 0 0,-1-1 0 0 0,1 1 0 0 0,0-1 0 0 0,0 0 0 0 0,-1 1 0 0 0,1-1-1 0 0,0 0 1 0 0,0 0 0 0 0,0 0 0 0 0,0 1 18 0 0,48 3-480 0 0,-44-4 381 0 0,132-23-3189 0 0,-93 9-201 0 0,0-2-3475 0 0,-29 10 3281 0 0,2-1-5104 0 0</inkml:trace>
  <inkml:trace contextRef="#ctx0" brushRef="#br0" timeOffset="534.244">624 707 6273 0 0,'0'0'1711'0'0,"0"0"-468"0"0,0 0-405 0 0,0 0-18 0 0,0 0 178 0 0,0 0 178 0 0,0 0 99 0 0,0 0-2 0 0,0 0-147 0 0,0 0-203 0 0,0 0-138 0 0,0 0-97 0 0,0 0-22 0 0,16 3 21 0 0,115 12 1282 0 0,35-57 50 0 0,-96 19-1533 0 0,1-1-6 0 0,-51 16-377 0 0,0 1 0 0 0,1 0-1 0 0,-1 2 1 0 0,1 1 0 0 0,0 0-1 0 0,0 1 1 0 0,1 2-103 0 0,-21 24 255 0 0,-41 96 384 0 0,34-106-584 0 0,3-7-32 0 0,-8 14 10 0 0,2 0 1 0 0,0 0-1 0 0,1 1 1 0 0,1 0-1 0 0,1 0 1 0 0,1 0-1 0 0,1 1 1 0 0,0 0 0 0 0,1 15-34 0 0,17 12-1241 0 0,9-43-8765 0 0,-19-6 3609 0 0,-1 0-3388 0 0</inkml:trace>
  <inkml:trace contextRef="#ctx0" brushRef="#br0" timeOffset="905.389">1529 876 15411 0 0,'0'0'1853'0'0,"0"0"-348"0"0,0 0-142 0 0,0 0-109 0 0,0 0-189 0 0,0 0-198 0 0,0 0-191 0 0,0 0-203 0 0,0 0-200 0 0,0 0-149 0 0,0 0-83 0 0,0 0-26 0 0,0 0 0 0 0,-21 19-25 0 0,-61 58-7 0 0,80-75 14 0 0,-1 0 0 0 0,1-1 0 0 0,0 1 0 0 0,0 0 0 0 0,0 0 1 0 0,0 0-1 0 0,1 1 0 0 0,-1-1 0 0 0,0 0 0 0 0,1 1 0 0 0,0-1 0 0 0,0 1 0 0 0,-1-1 0 0 0,1 1 0 0 0,1 0 0 0 0,-1-1 0 0 0,0 1 1 0 0,1 0-1 0 0,-1 0 0 0 0,1 0 0 0 0,0-1 0 0 0,0 1 0 0 0,0 0 0 0 0,0 0 0 0 0,1 2 3 0 0,1 10-22 0 0,-3-10 23 0 0,1-1 1 0 0,0 1-1 0 0,1 0 0 0 0,-1-1 0 0 0,1 1 0 0 0,0-1 1 0 0,0 1-1 0 0,0-1 0 0 0,1 0 0 0 0,-1 1 0 0 0,1-1 1 0 0,0 0-1 0 0,0 0 0 0 0,1 0 0 0 0,-1 0 0 0 0,1 0 1 0 0,0-1-1 0 0,0 1 0 0 0,0-1 0 0 0,1 0 0 0 0,-1 0 1 0 0,1 0-1 0 0,-1 0 0 0 0,1-1 0 0 0,0 1 0 0 0,0-1 1 0 0,0 0-1 0 0,1 0 0 0 0,-1-1 0 0 0,0 1 0 0 0,1-1 0 0 0,-1 0 1 0 0,1 0-1 0 0,-1 0 0 0 0,1-1 0 0 0,-1 1 0 0 0,1-1 1 0 0,2-1-2 0 0,0-2 68 0 0,-1 0 0 0 0,0 0 0 0 0,0-1 1 0 0,0 0-1 0 0,0 0 0 0 0,-1-1 0 0 0,0 0 1 0 0,0 0-1 0 0,0 0 0 0 0,0 0 0 0 0,-1-1 1 0 0,0 0-1 0 0,0 0 0 0 0,-1 0 0 0 0,1 0 1 0 0,-1-1-1 0 0,0 1 0 0 0,-1-1 0 0 0,0 1 1 0 0,0-1-1 0 0,0 0 0 0 0,-1 0 0 0 0,0-6-68 0 0,2 3 33 0 0,0 1-1 0 0,-1-1 0 0 0,0 0 0 0 0,-1 0 0 0 0,-1 0 1 0 0,1 0-1 0 0,-1 0 0 0 0,-1 0 0 0 0,0 0 0 0 0,0 0 1 0 0,-1 0-1 0 0,0 0 0 0 0,-1-1-32 0 0,-46-62-87 0 0,48 72-72 0 0,-1 0-1 0 0,1 0 1 0 0,0 0-1 0 0,-1 0 1 0 0,1 0-1 0 0,-1 1 1 0 0,1-1-1 0 0,-1 1 1 0 0,1-1-1 0 0,-1 1 1 0 0,0 0 0 0 0,1-1-1 0 0,-1 1 1 0 0,1 0-1 0 0,-1 0 1 0 0,0 0-1 0 0,1 0 1 0 0,-1 1-1 0 0,0-1 1 0 0,1 0-1 0 0,-1 1 1 0 0,1-1-1 0 0,-1 1 1 0 0,1-1-1 0 0,-1 1 1 0 0,1 0-1 0 0,-1-1 1 0 0,1 1-1 0 0,0 0 1 0 0,-1 0-1 0 0,1 0 1 0 0,0 0-1 0 0,0 0 1 0 0,0 1-1 0 0,0-1 1 0 0,0 0-1 0 0,0 0 1 0 0,0 1-1 0 0,0-1 1 0 0,0 1-1 0 0,0-1 1 0 0,1 1-1 0 0,-1-1 1 0 0,0 2 159 0 0,-6 14-3851 0 0,0-6-2435 0 0,0 0-3320 0 0</inkml:trace>
  <inkml:trace contextRef="#ctx0" brushRef="#br0" timeOffset="1240.511">1854 1156 8082 0 0,'0'0'2082'0'0,"0"0"-732"0"0,0 0-7 0 0,0 0 270 0 0,0 0 102 0 0,0 0-119 0 0,0 0-173 0 0,0 0-167 0 0,0 0-219 0 0,0 0-215 0 0,0 0-169 0 0,0 0-95 0 0,-2 6-2 0 0,-3 16-26 0 0,4-17-27 0 0,1-5-9 0 0,0 0-35 0 0,0 0-32 0 0,1-11 599 0 0,2-6-906 0 0,1 0 0 0 0,1 1 1 0 0,0 0-1 0 0,1 0 1 0 0,1 0-1 0 0,0 1 1 0 0,2 0-1 0 0,-1 1 1 0 0,3-3-121 0 0,49-70 283 0 0,12 17-215 0 0,-70 70-150 0 0,0-1 1 0 0,-1 1-1 0 0,1 1 1 0 0,0-1-1 0 0,0 0 1 0 0,-1 0 0 0 0,1 1-1 0 0,0-1 1 0 0,-1 0-1 0 0,1 1 1 0 0,0 0 0 0 0,-1-1-1 0 0,1 1 1 0 0,-1 0-1 0 0,1 0 1 0 0,-1 0 0 0 0,0 0-1 0 0,1 0 1 0 0,-1 0-1 0 0,0 0 1 0 0,0 1 0 0 0,1-1-1 0 0,-1 0 1 0 0,0 1-1 0 0,0-1 1 0 0,-1 1 0 0 0,1-1-1 0 0,0 1 1 0 0,0-1-1 0 0,-1 1 1 0 0,1 1 81 0 0,14 16-2787 0 0,-9-14 1451 0 0,3 2-1549 0 0,-4-2-2005 0 0,0 0-6887 0 0</inkml:trace>
  <inkml:trace contextRef="#ctx0" brushRef="#br0" timeOffset="5139.959">3094 656 1688 0 0,'0'0'1850'0'0,"0"0"-183"0"0,0 0 9 0 0,0 0 181 0 0,0 0 85 0 0,0 0-87 0 0,0 0-179 0 0,0 0-269 0 0,0 0-283 0 0,0 0-226 0 0,0 0-165 0 0,-10-2-97 0 0,-31-6-55 0 0,36 8-448 0 0,0 0 1 0 0,0 0-1 0 0,0 1 1 0 0,0-1 0 0 0,0 1-1 0 0,0 0 1 0 0,0 0-1 0 0,1 1 1 0 0,-1 0 0 0 0,0-1-1 0 0,0 2 1 0 0,1-1 0 0 0,0 0-1 0 0,-1 1 1 0 0,1 0-1 0 0,0 0 1 0 0,0 0 0 0 0,0 1-1 0 0,-3 3-133 0 0,-6 4 197 0 0,-3 1-106 0 0,1 1 0 0 0,0 0 1 0 0,1 1-1 0 0,1 1 0 0 0,0 0 1 0 0,1 1-1 0 0,0 0 0 0 0,2 0 0 0 0,0 2 1 0 0,1-1-1 0 0,-5 13-91 0 0,11-19 19 0 0,0 0 0 0 0,1 0-1 0 0,0 1 1 0 0,0-1 0 0 0,1 0 0 0 0,1 1 0 0 0,0-1-1 0 0,1 1 1 0 0,0-1 0 0 0,1 1-19 0 0,0-6 25 0 0,1-1 0 0 0,0 1 0 0 0,0-1-1 0 0,0 1 1 0 0,1-1 0 0 0,0 0 0 0 0,0 0 0 0 0,0-1-1 0 0,0 1 1 0 0,1-1 0 0 0,0 0 0 0 0,0 0 0 0 0,0-1 0 0 0,0 1-1 0 0,1-1 1 0 0,-1 0 0 0 0,1 0 0 0 0,0-1 0 0 0,0 0 0 0 0,0 0-1 0 0,0 0 1 0 0,0-1 0 0 0,0 0 0 0 0,0 0 0 0 0,0-1-1 0 0,3 1-24 0 0,2-1 107 0 0,0 1-1 0 0,0-2 1 0 0,0 0-1 0 0,0 0 0 0 0,0-1 1 0 0,0 0-1 0 0,-1-1 0 0 0,1 0 1 0 0,-1-1-1 0 0,0 0 0 0 0,0 0 1 0 0,0-1-1 0 0,0-1 0 0 0,-1 0 1 0 0,0 0-1 0 0,0 0 1 0 0,-1-1-1 0 0,0-1 0 0 0,0 1 1 0 0,0-2-107 0 0,6-6 96 0 0,0-2 1 0 0,-1 0 0 0 0,-1 0 0 0 0,0-1 0 0 0,-2-1 0 0 0,0 0-1 0 0,-1 0 1 0 0,-1-1 0 0 0,-1 0 0 0 0,5-20-97 0 0,11-19 104 0 0,-27 110-395 0 0,3-47 290 0 0,-2 6-1 0 0,0 0-1 0 0,1 1 1 0 0,0-1 0 0 0,0 1-1 0 0,1-1 1 0 0,1 1-1 0 0,0 0 1 0 0,0-1-1 0 0,1 1 1 0 0,1-1-1 0 0,-1 1 1 0 0,2-1-1 0 0,-1 0 1 0 0,1 0-1 0 0,1 0 1 0 0,0 0 0 0 0,1 0-1 0 0,-1-1 1 0 0,2 1-1 0 0,-1-1 1 0 0,1-1-1 0 0,1 1 1 0 0,3 3 2 0 0,1-4-114 0 0,0 0 0 0 0,0 0 0 0 0,1-1-1 0 0,0 0 1 0 0,0-1 0 0 0,0 0 0 0 0,1-1 0 0 0,0-1 0 0 0,0 0 0 0 0,1 0 0 0 0,-1-2 0 0 0,6 1 114 0 0,42 1-4819 0 0,-4-10-6070 0 0,-43 2 952 0 0</inkml:trace>
  <inkml:trace contextRef="#ctx0" brushRef="#br0" timeOffset="6751.996">4404 803 424 0 0,'0'0'1965'0'0,"0"0"-117"0"0,0 0 120 0 0,0 0 229 0 0,0 0 122 0 0,0 0-105 0 0,0 0-316 0 0,0 0-349 0 0,0 0-321 0 0,0 0-283 0 0,0 0-203 0 0,0 0-120 0 0,-16-7-86 0 0,-52-17-75 0 0,65 23-422 0 0,0 1 0 0 0,0 0 0 0 0,-1 0 0 0 0,1 0 0 0 0,0 0-1 0 0,0 1 1 0 0,0 0 0 0 0,0-1 0 0 0,0 1 0 0 0,0 0-1 0 0,0 0 1 0 0,0 1 0 0 0,0-1 0 0 0,0 0 0 0 0,1 1 0 0 0,-1 0-1 0 0,0 0 1 0 0,1 0 0 0 0,-1 0 0 0 0,1 0 0 0 0,0 0-1 0 0,0 1 1 0 0,0-1 0 0 0,0 1-39 0 0,-8 6 134 0 0,-4 5-79 0 0,0 0 1 0 0,0 1-1 0 0,1 1 0 0 0,1 0 1 0 0,1 1-1 0 0,0 0 0 0 0,1 0 1 0 0,1 1-1 0 0,1 0 0 0 0,0 1 1 0 0,2 0-1 0 0,0 0 1 0 0,1 1-1 0 0,0-1 0 0 0,2 1 1 0 0,1 0-1 0 0,0 0 0 0 0,1 15-55 0 0,3-29 29 0 0,-1-1 0 0 0,1 1-1 0 0,0 0 1 0 0,0 0 0 0 0,0-1 0 0 0,1 1-1 0 0,0-1 1 0 0,0 0 0 0 0,0 0-1 0 0,1 0 1 0 0,0 0 0 0 0,0-1 0 0 0,0 1-1 0 0,0-1 1 0 0,1 0 0 0 0,-1 0 0 0 0,1-1-1 0 0,0 1 1 0 0,0-1 0 0 0,1 0-1 0 0,-1 0 1 0 0,1-1 0 0 0,-1 0 0 0 0,1 0-1 0 0,0 0 1 0 0,0-1 0 0 0,0 1-1 0 0,0-2 1 0 0,0 1 0 0 0,0 0 0 0 0,0-1-1 0 0,0 0 1 0 0,0-1 0 0 0,0 1 0 0 0,0-1-1 0 0,0 0 1 0 0,0-1 0 0 0,-1 0-1 0 0,1 0 1 0 0,0 0 0 0 0,0 0-29 0 0,18-12 213 0 0,0 0 0 0 0,-1-2 0 0 0,-1 0 0 0 0,0-1 0 0 0,-2-2 0 0 0,0 0 0 0 0,-1-1 0 0 0,15-20-213 0 0,-27 32 38 0 0,21-20 52 0 0,-2-2 1 0 0,-2 0 0 0 0,0-2 0 0 0,-2 0 0 0 0,-2-1 0 0 0,-1-2 0 0 0,-1 0 0 0 0,-2 0-1 0 0,-2-2 1 0 0,-1 0 0 0 0,-2 0 0 0 0,-1-1 0 0 0,-2-1 0 0 0,0-14-91 0 0,-7 40 4 0 0,1 0-5 0 0,-1-1 0 0 0,0 0 1 0 0,0 0-1 0 0,-1 1 0 0 0,-1-1 1 0 0,-1 0-1 0 0,0 0 0 0 0,0 1 0 0 0,-2-1 1 0 0,1 1-1 0 0,-2 0 0 0 0,0 0 0 0 0,-3-6 1 0 0,5 16-17 0 0,0 0 0 0 0,-1 0 0 0 0,1 1 0 0 0,-1-1 0 0 0,1 1-1 0 0,-1 0 1 0 0,0 0 0 0 0,0 0 0 0 0,0 0 0 0 0,0 1 0 0 0,0 0-1 0 0,0 0 1 0 0,0 0 0 0 0,0 0 0 0 0,0 0 0 0 0,-1 1 0 0 0,1 0-1 0 0,0 0 1 0 0,-1 0 0 0 0,1 0 0 0 0,0 1 0 0 0,0 0 0 0 0,0 0-1 0 0,-1 0 1 0 0,1 0 0 0 0,0 1 0 0 0,0-1 0 0 0,0 1 0 0 0,1 0-1 0 0,-1 0 1 0 0,0 1 0 0 0,1-1 0 0 0,-1 1 0 0 0,1-1 0 0 0,0 1-1 0 0,0 0 1 0 0,0 1 0 0 0,0-1 0 0 0,1 0 0 0 0,-2 3 17 0 0,-16 17-11 0 0,2 2-1 0 0,0 0 1 0 0,2 1 0 0 0,0 0 0 0 0,2 1 0 0 0,1 1 0 0 0,1 0 0 0 0,2 1 0 0 0,1 0 0 0 0,1 1-1 0 0,1 0 1 0 0,2 0 0 0 0,1 1 0 0 0,1-1 0 0 0,1 10 11 0 0,2-25 4 0 0,-1-6-6 0 0,1 0 1 0 0,0 0-1 0 0,0 0 1 0 0,1 0-1 0 0,0 0 1 0 0,0 0-1 0 0,1 0 1 0 0,0 0-1 0 0,1 0 1 0 0,0-1-1 0 0,0 1 1 0 0,1-1-1 0 0,0 0 1 0 0,3 5 1 0 0,0-5 19 0 0,-1-1 0 0 0,1 1 0 0 0,0-1 0 0 0,0-1 0 0 0,1 1 0 0 0,-1-1 0 0 0,2 0 0 0 0,-1-1 0 0 0,1 0 0 0 0,-1-1 0 0 0,1 1 0 0 0,1-1 0 0 0,-1-1 0 0 0,0 0 0 0 0,1-1 0 0 0,0 1 1 0 0,-1-2-1 0 0,1 1 0 0 0,0-1 0 0 0,0-1 0 0 0,10 0-19 0 0,0-3 72 0 0,0 0 1 0 0,-1-1-1 0 0,1-1 0 0 0,-1-1 1 0 0,1-1-1 0 0,-2-1 1 0 0,1 0-1 0 0,-1-1 1 0 0,-1-1-1 0 0,1-1 0 0 0,-2 0 1 0 0,1-1-1 0 0,3-6-72 0 0,66-74 208 0 0,-71 60-109 0 0,-15 31-91 0 0,0 1-5 0 0,0 0-31 0 0,-4 22-227 0 0,-25 111 92 0 0,43-77 2 0 0,-11-52 162 0 0,1 1 1 0 0,0-1-1 0 0,0 0 1 0 0,0 0-1 0 0,0 0 1 0 0,1-1-1 0 0,0 1 1 0 0,-1-1-1 0 0,1 0 1 0 0,0 0 0 0 0,1-1-1 0 0,-1 0 1 0 0,0 0-1 0 0,1 0 1 0 0,-1 0-1 0 0,1-1 1 0 0,0 0-1 0 0,-1 0 1 0 0,1 0-1 0 0,0-1 1 0 0,0 0-1 0 0,5-1-1 0 0,2 0 25 0 0,1 0 0 0 0,0-2 0 0 0,-1 0 0 0 0,0 0 0 0 0,0-1 0 0 0,0-1-1 0 0,0 0 1 0 0,-1-1 0 0 0,0 0 0 0 0,0-1 0 0 0,0 0 0 0 0,4-4-25 0 0,71-40 104 0 0,-82 48-107 0 0,1-1 0 0 0,0 1 0 0 0,0 0-1 0 0,0 1 1 0 0,0-1 0 0 0,0 1 0 0 0,0 1 0 0 0,1-1 0 0 0,-1 1-1 0 0,1 0 1 0 0,-1 0 0 0 0,1 1 0 0 0,-1 0 0 0 0,4 0 3 0 0,-6 2-3 0 0,-1 1 1 0 0,0-1-1 0 0,0 1 0 0 0,0 0 0 0 0,0 0 1 0 0,0 0-1 0 0,0 0 0 0 0,-1 0 1 0 0,1 1-1 0 0,-1-1 0 0 0,0 1 1 0 0,0-1-1 0 0,0 1 0 0 0,-1 0 1 0 0,1 0-1 0 0,-1 0 0 0 0,0 0 1 0 0,0 1 2 0 0,5 11-5 0 0,-3-10 7 0 0,-1-1 0 0 0,-1 1 1 0 0,1 0-1 0 0,-1 0 0 0 0,0 1 1 0 0,-1-1-1 0 0,1 0 1 0 0,-1 0-1 0 0,-1 0 0 0 0,1 0 1 0 0,-1 0-1 0 0,0 0 1 0 0,0 0-1 0 0,-1 2-2 0 0,-1-3-10 0 0,0-1-1 0 0,0 0 1 0 0,0 0 0 0 0,0 0 0 0 0,-1-1 0 0 0,0 1-1 0 0,1-1 1 0 0,-1 0 0 0 0,0 0 0 0 0,-1 0-1 0 0,1-1 1 0 0,0 1 0 0 0,-1-1 0 0 0,0 0 0 0 0,1-1-1 0 0,-1 1 1 0 0,0-1 0 0 0,0 1 0 0 0,0-2-1 0 0,0 1 1 0 0,0 0 0 0 0,0-1 0 0 0,0 0 0 0 0,0 0-1 0 0,0-1 1 0 0,0 1 0 0 0,0-1 0 0 0,0 0-1 0 0,0 0 1 0 0,0-1 0 0 0,1 0 0 0 0,-1 1 0 0 0,0-2-1 0 0,1 1 1 0 0,0 0 0 0 0,-2-2 10 0 0,-36-29-636 0 0,94 33-184 0 0,110 55 753 0 0,-143-53 139 0 0,1 0 1 0 0,0-2-1 0 0,-1 0 1 0 0,1-2-1 0 0,-1 0 0 0 0,1-1 1 0 0,-1-1-1 0 0,0 0 1 0 0,0-2-1 0 0,16-7-72 0 0,0-2 179 0 0,-1-2 0 0 0,0-1 0 0 0,-2-2-1 0 0,0-1 1 0 0,-1-1 0 0 0,-2-2 0 0 0,0-1 0 0 0,6-8-179 0 0,-13 8 108 0 0,0-1-1 0 0,-1 0 1 0 0,-2-1 0 0 0,-1-1 0 0 0,14-31-108 0 0,-20 39 19 0 0,-2-1 0 0 0,0-1 0 0 0,-2 0 0 0 0,0 0-1 0 0,-2 0 1 0 0,0-1 0 0 0,-1 0 0 0 0,-2 0 0 0 0,0-1 0 0 0,-1-18-19 0 0,-15-62 44 0 0,12 102-47 0 0,0 0-1 0 0,0 0 1 0 0,0-1-1 0 0,0 1 1 0 0,0 0-1 0 0,-1 0 1 0 0,1 0-1 0 0,-1 0 1 0 0,1 0-1 0 0,-1 0 1 0 0,0 1-1 0 0,0-1 1 0 0,1 0-1 0 0,-1 1 1 0 0,0 0 0 0 0,-1-1-1 0 0,1 1 1 0 0,0 0-1 0 0,0 0 1 0 0,0 0-1 0 0,-1 0 1 0 0,1 1-1 0 0,-1-1 1 0 0,1 1-1 0 0,0-1 1 0 0,-1 1-1 0 0,1 0 1 0 0,-1 0 0 0 0,1 0-1 0 0,-1 0 1 0 0,1 0-1 0 0,-1 0 1 0 0,1 1-1 0 0,0-1 1 0 0,-1 1-1 0 0,1 0 1 0 0,0 0-1 0 0,-1 0 1 0 0,1 0-1 0 0,0 0 4 0 0,-8 5-18 0 0,1-1 0 0 0,1 2-1 0 0,-1-1 1 0 0,1 1 0 0 0,0 0-1 0 0,1 1 1 0 0,0 0 0 0 0,0 0-1 0 0,0 0 1 0 0,1 1-1 0 0,0 0 1 0 0,1 1 0 0 0,-1 2 18 0 0,-3 8 4 0 0,0 0 0 0 0,2 1 1 0 0,0 0-1 0 0,2 0 0 0 0,0 0 1 0 0,1 1-1 0 0,1-1 0 0 0,1 1 1 0 0,1 0-1 0 0,1 0 0 0 0,1 0 0 0 0,1-1 1 0 0,4 19-5 0 0,2-9 4 0 0,1 0 0 0 0,2 0 0 0 0,1-1 0 0 0,1-1-1 0 0,1 0 1 0 0,2 0 0 0 0,0-2 0 0 0,2 0 0 0 0,6 4-4 0 0,-10-10 19 0 0,6 38-65 0 0,-20-58 47 0 0,-29 2-1709 0 0,24-22-6978 0 0,5-6-5825 0 0,0 18 10974 0 0</inkml:trace>
  <inkml:trace contextRef="#ctx0" brushRef="#br0" timeOffset="7187.012">6331 737 10066 0 0,'0'0'1961'0'0,"0"0"-204"0"0,0 0-122 0 0,0 0-180 0 0,0 0-224 0 0,0 0-168 0 0,0 0-131 0 0,0 0-149 0 0,0 0-187 0 0,0 0-165 0 0,0 0-96 0 0,0 0-54 0 0,0 0-37 0 0,-27 22-25 0 0,-87 68-38 0 0,44-26 538 0 0,52-46-412 0 0,7 1-7 0 0,70 21 439 0 0,-15-18 31 0 0,-1 1 1 0 0,0 3-1 0 0,-2 1 1 0 0,20 19-771 0 0,-4 20 404 0 0,-4-18-260 0 0,-19-44-3410 0 0,-15-22-8185 0 0,-15 10-256 0 0</inkml:trace>
  <inkml:trace contextRef="#ctx0" brushRef="#br0" timeOffset="8155.442">5220 483 1024 0 0,'0'0'1891'0'0,"0"0"-336"0"0,0 0-186 0 0,0 0-56 0 0,0 0-113 0 0,0 0-211 0 0,0 0-193 0 0,0 0-193 0 0,0 0-182 0 0,0 0-146 0 0,0 0-79 0 0,0 0 21 0 0,-2-4 79 0 0,-5-11 86 0 0,5 11 70 0 0,2 4 51 0 0,0 0 38 0 0,0 0 31 0 0,0 0 35 0 0,0 0 0 0 0,-7 6 4310 0 0,-9 6-2986 0 0,-27 22-396 0 0,26-24-1060 0 0,15-9 2523 0 0,-17 9-3312 0 0,24-9-1626 0 0,1-1 1521 0 0,22-4-7952 0 0,-18 1-3697 0 0</inkml:trace>
  <inkml:trace contextRef="#ctx0" brushRef="#br0" timeOffset="9407.65">6132 888 0 0 0,'0'0'643'0'0,"0"0"510"0"0,0 0 74 0 0,0 0-44 0 0,0 0-7 0 0,0 0-59 0 0,0 0 23 0 0,0 0 32 0 0,0 0 2 0 0,5 0-57 0 0,52 3 4277 0 0,-32-21-2943 0 0,108-53 1704 0 0,-54 36-3037 0 0,-67 31-4620 0 0,-2 3-7187 0 0,-6 1 660 0 0</inkml:trace>
  <inkml:trace contextRef="#ctx0" brushRef="#br0" timeOffset="15495.743">11961 818 5889 0 0,'0'0'1530'0'0,"0"0"-2"0"0,0 0-7 0 0,0 0 55 0 0,0 0-50 0 0,0 0-217 0 0,0 0-253 0 0,0 0-222 0 0,-32 13-206 0 0,-98 44-179 0 0,66-13 49 0 0,57-34-399 0 0,1-3-27 0 0,0 0-1 0 0,1 0 1 0 0,0 0 0 0 0,0 1 0 0 0,1 0 0 0 0,0 0 0 0 0,0 0 0 0 0,1 0 0 0 0,0 1 0 0 0,0 0 0 0 0,1-1 0 0 0,0 1 0 0 0,1 0 0 0 0,-1 0 0 0 0,2 0 0 0 0,0 0 0 0 0,0 0 0 0 0,0 1-72 0 0,2-4 75 0 0,0-1 1 0 0,1 0 0 0 0,-1-1 0 0 0,1 1-1 0 0,0 0 1 0 0,0-1 0 0 0,0 1 0 0 0,1-1-1 0 0,0 0 1 0 0,-1 0 0 0 0,1-1 0 0 0,1 1 0 0 0,-1-1-1 0 0,1 0 1 0 0,-1 0 0 0 0,1 0 0 0 0,0-1-1 0 0,0 1 1 0 0,0-1 0 0 0,0 0 0 0 0,0-1-1 0 0,0 1 1 0 0,1-1 0 0 0,-1 0 0 0 0,1-1 0 0 0,-1 1-1 0 0,5-1-75 0 0,5-2 179 0 0,0 0 1 0 0,-1-2-1 0 0,1 0 0 0 0,-1 0 0 0 0,0-1 0 0 0,0-1 0 0 0,0 0 1 0 0,-1-1-1 0 0,0-1 0 0 0,0 0 0 0 0,-1 0 0 0 0,0-1 0 0 0,-1-1 0 0 0,1 0 1 0 0,-2-1-1 0 0,0 0 0 0 0,0 0 0 0 0,-1-1 0 0 0,0-1 0 0 0,3-6-179 0 0,15-13 135 0 0,11-17 23 0 0,-2-3-1 0 0,-2-1 1 0 0,14-31-158 0 0,-23 39 18 0 0,-10 22-41 0 0,-2-1-1 0 0,0-1 1 0 0,-2 0-1 0 0,-1 0 1 0 0,-1-1-1 0 0,-1 0 1 0 0,-1-1-1 0 0,-2 1 0 0 0,0-1 1 0 0,-2-1-1 0 0,-1 1 1 0 0,-1 0-1 0 0,-1-1 1 0 0,-3-11 23 0 0,3 34-18 0 0,-1 1 0 0 0,0 0 0 0 0,-1 0-1 0 0,1 0 1 0 0,-1 0 0 0 0,0 0 0 0 0,0 0 0 0 0,0 1 0 0 0,0-1 0 0 0,0 0 0 0 0,-1 1 0 0 0,0 0 0 0 0,0 0-1 0 0,0-1 1 0 0,0 2 0 0 0,0-1 0 0 0,0 0 0 0 0,-1 1 0 0 0,0-1 0 0 0,1 1 0 0 0,-1 0 0 0 0,0 0 0 0 0,0 1-1 0 0,0-1 1 0 0,0 1 0 0 0,0 0 0 0 0,0 0 0 0 0,0 0 0 0 0,-1 1 0 0 0,1-1 0 0 0,0 1 0 0 0,-1 0 0 0 0,1 0-1 0 0,0 1 1 0 0,0-1 0 0 0,-1 1 0 0 0,1 0 0 0 0,0 0 0 0 0,0 0 0 0 0,0 1 0 0 0,0-1 0 0 0,0 1 0 0 0,0 0-1 0 0,1 0 1 0 0,-1 0 0 0 0,0 1 0 0 0,1-1 0 0 0,0 1 0 0 0,-1 1 18 0 0,-18 14 8 0 0,1 1 0 0 0,1 1 0 0 0,1 1 0 0 0,0 1 0 0 0,2 1 0 0 0,1 0 0 0 0,0 1 0 0 0,2 1 1 0 0,1 0-1 0 0,1 1 0 0 0,1 0 0 0 0,1 1 0 0 0,1 0 0 0 0,2 1 0 0 0,1-1 0 0 0,1 1 0 0 0,1 1 0 0 0,2-1 0 0 0,0 0 0 0 0,2 1 0 0 0,2 10-8 0 0,0-27 28 0 0,1-1 0 0 0,0 0 0 0 0,0 0 0 0 0,1 0 0 0 0,0-1 0 0 0,1 1 0 0 0,0-1 0 0 0,1 0 0 0 0,0 0 0 0 0,1-1-1 0 0,-1 0 1 0 0,2 0 0 0 0,0 0 0 0 0,0-1 0 0 0,0-1 0 0 0,1 1 0 0 0,0-1 0 0 0,0 0 0 0 0,1-1 0 0 0,0 0 0 0 0,0-1 0 0 0,0 0 0 0 0,1-1-1 0 0,-1 0 1 0 0,1 0 0 0 0,0-1 0 0 0,1-1 0 0 0,-1 0 0 0 0,0 0 0 0 0,1-1 0 0 0,-1 0 0 0 0,8-2-28 0 0,-7 2 12 0 0,0-1 1 0 0,0 0-1 0 0,0-1 0 0 0,0 0 1 0 0,0-1-1 0 0,0 0 0 0 0,0-1 1 0 0,0-1-1 0 0,-1 0 0 0 0,0 0 1 0 0,0-1-1 0 0,0-1 0 0 0,0 1 1 0 0,-1-2-1 0 0,0 0 0 0 0,7-5-12 0 0,6-21-1737 0 0,-21 20-1729 0 0,-1-4-3929 0 0,-1 10 1183 0 0,0 3-1014 0 0</inkml:trace>
  <inkml:trace contextRef="#ctx0" brushRef="#br0" timeOffset="15885.918">12577 803 5617 0 0,'0'0'3877'0'0,"0"0"-1336"0"0,0 0-504 0 0,0 0-171 0 0,0 0-310 0 0,0 0-349 0 0,0 0-288 0 0,0 0-241 0 0,-27 35-206 0 0,-83 110-168 0 0,71-70-79 0 0,38-65-194 0 0,0-5 10 0 0,0 1 0 0 0,0 0 0 0 0,0-1 0 0 0,0 1 0 0 0,1 0 0 0 0,0-1 0 0 0,0 1 0 0 0,0 0 0 0 0,1 0 0 0 0,0-1 0 0 0,0 1 0 0 0,0-1 0 0 0,1 1-1 0 0,0-1 1 0 0,0 1 0 0 0,0-1 0 0 0,1 0 0 0 0,0 0 0 0 0,0 0 0 0 0,0 0 0 0 0,1-1 0 0 0,-1 1 0 0 0,1-1 0 0 0,0 0 0 0 0,0 0 0 0 0,0 0 0 0 0,1-1 0 0 0,0 1 0 0 0,-1-1 0 0 0,1 0 0 0 0,0-1 0 0 0,1 1 0 0 0,-1-1 0 0 0,0 0 0 0 0,1 0 0 0 0,-1 0-41 0 0,5-1 141 0 0,0-1 0 0 0,0 0-1 0 0,0 0 1 0 0,0-1 0 0 0,0 0 0 0 0,0-1 0 0 0,0 0 0 0 0,-1 0-1 0 0,1-1 1 0 0,-1 0 0 0 0,0-1 0 0 0,0 0 0 0 0,0 0 0 0 0,0-1 0 0 0,0-1-1 0 0,-1 1 1 0 0,0-1 0 0 0,-1 0 0 0 0,6-6-141 0 0,2-2 163 0 0,-1-1 0 0 0,0-1 0 0 0,-1 0 0 0 0,-1 0 0 0 0,-1-1 0 0 0,0-1 0 0 0,-1 0 0 0 0,-1 0 0 0 0,1-6-163 0 0,-8 19-1 0 0,1 1 0 0 0,-1-2 0 0 0,0 1 0 0 0,-1 0 0 0 0,1 0 0 0 0,-1-1-1 0 0,0 1 1 0 0,-1 0 0 0 0,1-1 0 0 0,-1 1 0 0 0,0-1 0 0 0,0 1 0 0 0,-1-1-1 0 0,0 1 1 0 0,0-1 0 0 0,0 1 0 0 0,0 0 0 0 0,-1 0 0 0 0,0 0 0 0 0,0-1-1 0 0,0 2 1 0 0,-1-1 0 0 0,0 0 0 0 0,0 0 0 0 0,0 1 0 0 0,0 0 0 0 0,-1-1-1 0 0,0 1 1 0 0,1 1 0 0 0,-2-1 0 0 0,1 0 0 0 0,0 1 0 0 0,-1 0 0 0 0,1 0-1 0 0,-5-1 2 0 0,1 0-162 0 0,0 0-1 0 0,0 1 0 0 0,0 0 0 0 0,-1 1 0 0 0,1 0 1 0 0,-1 0-1 0 0,1 1 0 0 0,-1 0 0 0 0,0 0 0 0 0,0 1 0 0 0,1 1 1 0 0,-1-1-1 0 0,0 1 0 0 0,1 1 0 0 0,-1-1 0 0 0,0 1 1 0 0,1 1-1 0 0,0 0 0 0 0,0 0 0 0 0,0 1 0 0 0,0 0 1 0 0,0 0-1 0 0,1 0 0 0 0,-6 5 163 0 0,-72 77-7351 0 0,42-19-6635 0 0,38-55 12322 0 0</inkml:trace>
  <inkml:trace contextRef="#ctx0" brushRef="#br0" timeOffset="16351.973">12913 876 8130 0 0,'0'0'3103'0'0,"0"0"-504"0"0,0 0-393 0 0,0 0-443 0 0,0 0-441 0 0,0 0-243 0 0,0 0-162 0 0,0 0-135 0 0,0 0-142 0 0,0 0-137 0 0,0 0-106 0 0,0 0-65 0 0,-22 24-20 0 0,-69 73-41 0 0,88-95-246 0 0,-1 1 0 0 0,1 0 0 0 0,0 0 0 0 0,0 0 0 0 0,0 0 0 0 0,0 1 0 0 0,1-1 0 0 0,-1 1 0 0 0,1 0 0 0 0,0-1 0 0 0,0 1 1 0 0,0 0-1 0 0,0 0 0 0 0,1 1 0 0 0,0-1 0 0 0,0 0 0 0 0,0 0 0 0 0,0 1 0 0 0,1-1 0 0 0,-1 0 0 0 0,1 1 0 0 0,0 1-25 0 0,1 9 73 0 0,-1-12-57 0 0,0 0 0 0 0,0 0 0 0 0,0-1 1 0 0,1 1-1 0 0,-1-1 0 0 0,1 1 0 0 0,0 0 0 0 0,0-1 0 0 0,0 1 0 0 0,0-1 1 0 0,0 1-1 0 0,0-1 0 0 0,1 0 0 0 0,-1 0 0 0 0,1 1 0 0 0,0-1 1 0 0,-1 0-1 0 0,1 0 0 0 0,0-1 0 0 0,0 1 0 0 0,0 0 0 0 0,1-1 0 0 0,-1 1 1 0 0,0-1-1 0 0,1 0 0 0 0,-1 1 0 0 0,0-1 0 0 0,1 0 0 0 0,0-1 0 0 0,-1 1 1 0 0,1 0-1 0 0,-1-1 0 0 0,1 1 0 0 0,0-1 0 0 0,-1 0 0 0 0,1 0 0 0 0,0 0 1 0 0,0 0-17 0 0,5 0 70 0 0,-1 0 0 0 0,1-1 1 0 0,0 0-1 0 0,-1 0 0 0 0,1-1 1 0 0,-1 0-1 0 0,1 0 1 0 0,-1-1-1 0 0,0 0 0 0 0,0 0 1 0 0,0 0-1 0 0,0-1 0 0 0,1-1-70 0 0,107-87 663 0 0,-27 15-455 0 0,-58 58-225 0 0,-29 19-32 0 0,-1 25-66 0 0,11 107-199 0 0,-10-128 308 0 0,0 0 0 0 0,1 0 0 0 0,-1 0 1 0 0,1 0-1 0 0,0 0 0 0 0,0-1 0 0 0,0 1 0 0 0,1-1 1 0 0,-1 1-1 0 0,1-1 0 0 0,0 0 0 0 0,0 0 0 0 0,0 0 1 0 0,0 0-1 0 0,1 0 0 0 0,-1-1 0 0 0,1 0 1 0 0,-1 1-1 0 0,1-1 0 0 0,0-1 0 0 0,0 1 0 0 0,0-1 1 0 0,0 1-1 0 0,0-1 0 0 0,0 0 0 0 0,0 0 0 0 0,1-1 1 0 0,1 1 5 0 0,2-1 22 0 0,-1-1 1 0 0,0 1 0 0 0,1-1 0 0 0,-1 0 0 0 0,0-1-1 0 0,0 0 1 0 0,0 0 0 0 0,0-1 0 0 0,0 1-1 0 0,-1-2 1 0 0,1 1 0 0 0,-1-1 0 0 0,0 0-1 0 0,0 0 1 0 0,0 0 0 0 0,0-1 0 0 0,-1 0-1 0 0,3-3-22 0 0,83-104 448 0 0,-84 103-437 0 0,25-67 187 0 0,-29 42-5741 0 0,-3 33 891 0 0,0 1-2868 0 0,0 0-2553 0 0</inkml:trace>
  <inkml:trace contextRef="#ctx0" brushRef="#br0" timeOffset="16803.021">13592 1241 11907 0 0,'0'0'3274'0'0,"0"0"-1607"0"0,0 0-427 0 0,0 0 72 0 0,0 0 10 0 0,0 0-154 0 0,0 0-248 0 0,0 0-141 0 0,0 0-107 0 0,0 0-125 0 0,0 0-88 0 0,0 0-65 0 0,16-22-51 0 0,50-66-51 0 0,-12 14 250 0 0,-11 12-332 0 0,-18 29-220 0 0,4 25-2195 0 0,-25 129 1659 0 0,-2-115 561 0 0,-1 0 0 0 0,1-1 0 0 0,0 1 0 0 0,1-1 0 0 0,0 0 1 0 0,-1 0-1 0 0,2 0 0 0 0,-1 0 0 0 0,1 0 0 0 0,-1-1 1 0 0,1 1-1 0 0,0-1 0 0 0,1 0 0 0 0,-1 0 0 0 0,1-1 1 0 0,0 1-1 0 0,-1-1 0 0 0,2 0 0 0 0,-1-1 0 0 0,0 1 1 0 0,0-1-1 0 0,1 0 0 0 0,0 0 0 0 0,-1 0 0 0 0,1-1 1 0 0,0 0-1 0 0,0 0 0 0 0,1-1-15 0 0,1 0 128 0 0,-1 0 0 0 0,1-1 0 0 0,-1 0 0 0 0,1 0 0 0 0,-1-1 1 0 0,0 0-1 0 0,0 0 0 0 0,1-1 0 0 0,-2 0 0 0 0,1 0 0 0 0,0 0 0 0 0,0-1 0 0 0,-1 0 0 0 0,0-1 0 0 0,0 1 1 0 0,0-1-1 0 0,-1 0 0 0 0,1-1 0 0 0,1-2-128 0 0,26-36 361 0 0,3-31-698 0 0,-26 47-497 0 0,0 0-3014 0 0,-8 8-5709 0 0,-2 9-2830 0 0</inkml:trace>
  <inkml:trace contextRef="#ctx0" brushRef="#br0" timeOffset="12141.964">7199 1385 4825 0 0,'0'0'1512'0'0,"0"0"19"0"0,0 0 114 0 0,0 0 180 0 0,0 0 41 0 0,0 0-153 0 0,0 0-224 0 0,0 0-227 0 0,0 0-227 0 0,0 0-174 0 0,32-28-103 0 0,102-87-68 0 0,-61 29 567 0 0,-11-14 98 0 0,30-101-250 0 0,-61 64-753 0 0,-31 134-343 0 0,1 1 3 0 0,-1-1 0 0 0,1 1 0 0 0,-1 0-1 0 0,0-1 1 0 0,0 1 0 0 0,0-1 0 0 0,0 1 0 0 0,0-1-1 0 0,0 1 1 0 0,-1-1 0 0 0,1 1 0 0 0,-1 0-1 0 0,1-1 1 0 0,-1 1 0 0 0,0 0 0 0 0,0-1 0 0 0,0 1-1 0 0,0 0 1 0 0,-1 0 0 0 0,1 0 0 0 0,0 0 0 0 0,-1 0-1 0 0,-1-1-11 0 0,2 2-12 0 0,0-1-1 0 0,-1 1 1 0 0,1 1-1 0 0,-1-1 0 0 0,1 0 1 0 0,-1 0-1 0 0,1 0 0 0 0,-1 1 1 0 0,1-1-1 0 0,-1 1 0 0 0,1-1 1 0 0,-1 1-1 0 0,0 0 1 0 0,1-1-1 0 0,-1 1 0 0 0,0 0 1 0 0,1 0-1 0 0,-1 0 0 0 0,0 1 1 0 0,1-1-1 0 0,-1 0 1 0 0,0 0-1 0 0,1 1 0 0 0,-1-1 1 0 0,1 1-1 0 0,-1 0 0 0 0,1-1 1 0 0,-1 1-1 0 0,1 0 0 0 0,-1 0 1 0 0,1 0-1 0 0,0 0 1 0 0,-1 0-1 0 0,1 1 13 0 0,-74 103-261 0 0,63-12 254 0 0,14-89 14 0 0,0-1 0 0 0,0 0 0 0 0,1 1 0 0 0,0-1 0 0 0,-1 0 0 0 0,1 0 1 0 0,0-1-1 0 0,0 1 0 0 0,1 0 0 0 0,-1-1 0 0 0,1 0 0 0 0,-1 0 0 0 0,1 0 0 0 0,-1 0 0 0 0,1-1 0 0 0,0 1 0 0 0,0-1 0 0 0,0 0 1 0 0,0 0-1 0 0,0 0 0 0 0,0-1 0 0 0,0 0 0 0 0,0 1 0 0 0,0-1 0 0 0,0-1 0 0 0,1 1 0 0 0,1-1-7 0 0,-2 1 17 0 0,187-21 348 0 0,-189 21-356 0 0,-1 0-1 0 0,1 0 0 0 0,-1 0 1 0 0,1 0-1 0 0,-1 0 0 0 0,0 0 0 0 0,1 0 1 0 0,-1 1-1 0 0,0-1 0 0 0,1 0 1 0 0,-1 1-1 0 0,0-1 0 0 0,1 1 0 0 0,-1 0 1 0 0,0-1-1 0 0,0 1 0 0 0,1 0 0 0 0,-1 0 1 0 0,0 0-1 0 0,0-1 0 0 0,0 1 1 0 0,0 0-1 0 0,0 1 0 0 0,0-1 0 0 0,0 0 1 0 0,-1 0-1 0 0,1 0 0 0 0,0 0 1 0 0,-1 1-1 0 0,1-1 0 0 0,-1 0 0 0 0,1 1 1 0 0,-1-1-1 0 0,1 0 0 0 0,-1 1 1 0 0,0-1-1 0 0,0 1 0 0 0,0-1 0 0 0,0 0 1 0 0,0 1-1 0 0,0-1 0 0 0,0 1 1 0 0,0-1-1 0 0,0 0 0 0 0,-1 1 0 0 0,1-1 1 0 0,-1 0-1 0 0,1 1 0 0 0,-1-1 1 0 0,0 1-9 0 0,1 12 104 0 0,-35 96 375 0 0,3-5-378 0 0,32-96-130 0 0,12 63-3779 0 0,6-60-1928 0 0,10-11-3984 0 0,-10-8 3866 0 0,-14 4 5118 0 0,5-1 283 0 0</inkml:trace>
  <inkml:trace contextRef="#ctx0" brushRef="#br0" timeOffset="13667.751">8096 983 0 0 0,'0'0'1394'0'0,"0"0"765"0"0,0 0 269 0 0,0 0-53 0 0,0 0-170 0 0,0 0-263 0 0,0 0-367 0 0,0 0-324 0 0,0 0-243 0 0,0 0-129 0 0,0 0-74 0 0,0 0-53 0 0,-8 26-84 0 0,-40 129 354 0 0,47-153-970 0 0,-1 1-1 0 0,1 0 1 0 0,0-1-1 0 0,0 1 1 0 0,0 0 0 0 0,0 0-1 0 0,1 0 1 0 0,-1 0-1 0 0,1 0 1 0 0,0 0 0 0 0,-1 0-1 0 0,1 0 1 0 0,1 0-1 0 0,-1 0 1 0 0,0 0 0 0 0,1 0-1 0 0,-1 0 1 0 0,1-1-1 0 0,0 1 1 0 0,0 0 0 0 0,0 0-1 0 0,0 0 1 0 0,1-1-1 0 0,-1 1 1 0 0,1-1 0 0 0,0 1-1 0 0,-1-1 1 0 0,1 1-1 0 0,0-1 1 0 0,1 0 0 0 0,-1 0-1 0 0,0 0 1 0 0,0 0-1 0 0,1-1 1 0 0,-1 1 0 0 0,1-1-1 0 0,0 1 1 0 0,-1-1-1 0 0,1 0 1 0 0,0 0 0 0 0,0 0-1 0 0,0 0-51 0 0,2 0 77 0 0,0-1-1 0 0,-1 0 1 0 0,1 0-1 0 0,-1-1 1 0 0,1 1-1 0 0,0-1 1 0 0,-1 0-1 0 0,1 0 1 0 0,-1 0-1 0 0,0-1 1 0 0,1 1-1 0 0,-1-1 1 0 0,0 0-1 0 0,0-1 1 0 0,0 1-1 0 0,0-1 1 0 0,0 1-1 0 0,-1-1 1 0 0,1 0-1 0 0,-1-1 1 0 0,0 1-1 0 0,0 0 1 0 0,0-1-1 0 0,0 0 1 0 0,-1 0-1 0 0,1 0 1 0 0,-1 0-1 0 0,0 0 1 0 0,0 0-1 0 0,-1 0 1 0 0,1-1-1 0 0,-1 1 1 0 0,0-1-1 0 0,0 1 1 0 0,0-1-1 0 0,-1-1-76 0 0,2-2-40 0 0,0 0 0 0 0,0-1-1 0 0,-1 1 1 0 0,0-1 0 0 0,-1 1-1 0 0,0 0 1 0 0,0-1 0 0 0,0 1-1 0 0,-1-1 1 0 0,-1 1 0 0 0,0 0 0 0 0,0-1-1 0 0,0 1 1 0 0,-1 0 0 0 0,0 0-1 0 0,-1 1 1 0 0,1-1 0 0 0,-2 1 0 0 0,-2-4 40 0 0,-47-62-2224 0 0,53 73 2170 0 0,1-1 0 0 0,0 1 0 0 0,-1-1 0 0 0,1 1 0 0 0,-1-1 0 0 0,1 1 0 0 0,-1-1 0 0 0,1 1 0 0 0,-1-1 0 0 0,1 1 0 0 0,-1 0 0 0 0,1-1-1 0 0,-1 1 1 0 0,1 0 0 0 0,-1-1 0 0 0,1 1 0 0 0,-1 0 0 0 0,0 0 0 0 0,1 0 0 0 0,-1-1 0 0 0,0 1 0 0 0,1 0 0 0 0,-1 0 0 0 0,0 0 0 0 0,1 0 0 0 0,-1 0-1 0 0,1 0 1 0 0,-1 0 0 0 0,0 0 0 0 0,1 1 0 0 0,-1-1 0 0 0,0 0 0 0 0,1 0 0 0 0,-1 0 0 0 0,1 1 0 0 0,-1-1 0 0 0,0 0 0 0 0,1 1 0 0 0,-1-1-1 0 0,1 1 1 0 0,-1-1 0 0 0,1 0 0 0 0,-1 1 0 0 0,1-1 0 0 0,0 1 0 0 0,-1-1 0 0 0,1 1 0 0 0,0-1 0 0 0,-1 1 0 0 0,1 0 0 0 0,0-1 0 0 0,-1 1 0 0 0,1-1-1 0 0,0 1 1 0 0,0 0 0 0 0,0 0 54 0 0,-9 38-713 0 0,9-38 702 0 0,-1 2 9 0 0,0 1 0 0 0,1-1 1 0 0,-1 0-1 0 0,1 1 1 0 0,-1-1-1 0 0,1 1 1 0 0,0-1-1 0 0,1 1 0 0 0,-1-1 1 0 0,0 0-1 0 0,1 1 1 0 0,0-1-1 0 0,0 0 0 0 0,0 1 1 0 0,0-1-1 0 0,0 0 1 0 0,1 0-1 0 0,-1 0 1 0 0,1 0-1 0 0,0 0 0 0 0,0 0 1 0 0,0-1-1 0 0,0 1 1 0 0,1 0-1 0 0,-1-1 0 0 0,1 0 1 0 0,-1 0-1 0 0,1 0 1 0 0,0 0-1 0 0,0 0 0 0 0,0 0 1 0 0,0-1-1 0 0,0 1 1 0 0,0-1-1 0 0,0 0 1 0 0,1 0-1 0 0,-1 0 2 0 0,7 1 101 0 0,-1 0 1 0 0,1-1-1 0 0,0-1 1 0 0,-1 0-1 0 0,1 0 1 0 0,-1-1-1 0 0,1 0 1 0 0,-1 0-1 0 0,1-1 1 0 0,-1 0-1 0 0,0-1 1 0 0,0 0-1 0 0,0-1 1 0 0,0 0-1 0 0,0 0 1 0 0,-1-1-1 0 0,0 0 1 0 0,0 0-1 0 0,6-5-101 0 0,14-8 214 0 0,0-1-1 0 0,-1-1 0 0 0,0-1 0 0 0,-2-2 0 0 0,-1-1 1 0 0,-1 0-1 0 0,-1-2 0 0 0,-1 0 0 0 0,-1-2 0 0 0,-1 0 1 0 0,-2-1-1 0 0,-1-1 0 0 0,-1 0 0 0 0,-2-1 0 0 0,0-3-213 0 0,-6-101 208 0 0,-7 134-212 0 0,0 0-1 0 0,-1-1 1 0 0,1 1-1 0 0,0 0 1 0 0,-1-1-1 0 0,0 1 1 0 0,1 0-1 0 0,-1 0 1 0 0,0 0-1 0 0,1 0 1 0 0,-1-1-1 0 0,0 1 1 0 0,0 0-1 0 0,0 0 1 0 0,0 0-1 0 0,0 1 1 0 0,0-1-1 0 0,0 0 1 0 0,0 0-1 0 0,-1 0 1 0 0,1 1-1 0 0,0-1 1 0 0,0 1-1 0 0,-1-1 1 0 0,1 1-1 0 0,0-1 1 0 0,-1 1-1 0 0,1 0 1 0 0,0 0-1 0 0,-1 0 1 0 0,1 0-1 0 0,0-1 1 0 0,-1 2-1 0 0,1-1 1 0 0,0 0-1 0 0,-1 0 1 0 0,1 0-1 0 0,0 1 1 0 0,-1-1-1 0 0,1 1 1 0 0,0-1-1 0 0,-1 1 1 0 0,1-1-1 0 0,0 1 1 0 0,0 0-1 0 0,0-1 0 0 0,0 1 1 0 0,0 0-1 0 0,0 0 1 0 0,0 0-1 0 0,0 0 1 0 0,0 0-1 0 0,0 0 1 0 0,0 0-1 0 0,0 0 1 0 0,1 1-1 0 0,-1-1 1 0 0,0 0-1 0 0,1 0 1 0 0,-1 1-1 0 0,1-1 1 0 0,0 0-1 0 0,-1 2 5 0 0,-22 36-69 0 0,1 2 0 0 0,3 0 0 0 0,1 1 0 0 0,2 1 0 0 0,-4 20 69 0 0,16-53-11 0 0,-38 144-82 0 0,37-125 59 0 0,1 0-1 0 0,1 0 1 0 0,2 1-1 0 0,1-1 1 0 0,2 1-1 0 0,0 0 35 0 0,-1-24 5 0 0,-1 0 0 0 0,1 0-1 0 0,0 0 1 0 0,1-1 0 0 0,-1 1-1 0 0,1 0 1 0 0,0 0 0 0 0,1-1 0 0 0,0 1-1 0 0,-1-1 1 0 0,2 0 0 0 0,-1 0-1 0 0,0 0 1 0 0,1 0 0 0 0,0-1 0 0 0,0 1-1 0 0,1-1 1 0 0,-1 0 0 0 0,1 0-1 0 0,0-1 1 0 0,0 1 0 0 0,0-1 0 0 0,0 0-1 0 0,1 0 1 0 0,-1-1 0 0 0,1 0-1 0 0,0 0 1 0 0,-1 0 0 0 0,1-1-1 0 0,0 1 1 0 0,0-1 0 0 0,0-1 0 0 0,0 1-1 0 0,5-1-4 0 0,9-4 113 0 0,1-1 0 0 0,-1 0 0 0 0,0-1 0 0 0,-1-2 0 0 0,0 0 0 0 0,0 0 0 0 0,-1-2 0 0 0,0-1 0 0 0,0 0 0 0 0,-1-1 0 0 0,-1 0 0 0 0,0-2 0 0 0,-1 0-1 0 0,0-1 1 0 0,-1 0 0 0 0,0-3-113 0 0,16-9 203 0 0,1-5-20 0 0,0-1 0 0 0,-2-1 0 0 0,-2-2 0 0 0,15-24-183 0 0,-17 18 22 0 0,-1-2 0 0 0,-2 0 1 0 0,-3-2-1 0 0,-1 0 0 0 0,-2-1 1 0 0,5-29-23 0 0,-13-74-99 0 0,-7 149 96 0 0,-1 0 0 0 0,0-1 0 0 0,0 1 0 0 0,0 0 0 0 0,0-1 0 0 0,0 1 0 0 0,0-1 0 0 0,0 1 1 0 0,0 0-1 0 0,-1-1 0 0 0,1 1 0 0 0,-1-1 0 0 0,1 1 0 0 0,-1 0 0 0 0,1 0 0 0 0,-1-1 0 0 0,0 1 0 0 0,1 0 0 0 0,-1 0 0 0 0,0 0 1 0 0,0 0-1 0 0,0 0 0 0 0,0 0 0 0 0,0 0 0 0 0,0 0 0 0 0,0 0 0 0 0,0 0 0 0 0,-1 0 0 0 0,1 1 0 0 0,0-1 0 0 0,0 0 0 0 0,-1 1 0 0 0,1-1 1 0 0,0 1-1 0 0,-1 0 0 0 0,1-1 0 0 0,0 1 0 0 0,-1 0 0 0 0,1 0 0 0 0,-1 0 0 0 0,1 0 0 0 0,0 0 0 0 0,-1 0 0 0 0,1 0 0 0 0,-1 0 0 0 0,1 1 1 0 0,0-1-1 0 0,-1 1 3 0 0,-60 34-278 0 0,39-4 277 0 0,1 2-1 0 0,1 0 0 0 0,2 1 1 0 0,1 1-1 0 0,2 0 0 0 0,2 2 1 0 0,1 0-1 0 0,-6 27 2 0 0,12-38-3 0 0,1 0 1 0 0,2 0-1 0 0,0 0 0 0 0,2 1 1 0 0,0 0-1 0 0,2-1 0 0 0,1 1 1 0 0,4 24 2 0 0,24 22 34 0 0,-27-65-25 0 0,1 1 0 0 0,1-1 0 0 0,0 0 0 0 0,0 0-1 0 0,0 0 1 0 0,1 0 0 0 0,0-1 0 0 0,0 0 0 0 0,1 0-1 0 0,0 0 1 0 0,1-1 0 0 0,-1 0 0 0 0,1 0 0 0 0,0-1-1 0 0,1 1 1 0 0,-1-2 0 0 0,1 1 0 0 0,0-1 0 0 0,0 0-1 0 0,0-1 1 0 0,1 1 0 0 0,-1-2 0 0 0,1 1 0 0 0,0-1 0 0 0,6 0-10 0 0,-11-2 12 0 0,1 1 2 0 0,0-1 0 0 0,-1 0-1 0 0,1 0 1 0 0,0 0 0 0 0,0-1-1 0 0,-1 1 1 0 0,1-1 0 0 0,-1 0 0 0 0,1-1-1 0 0,-1 1 1 0 0,1-1 0 0 0,-1 0-1 0 0,0 0 1 0 0,1 0 0 0 0,-1-1-1 0 0,0 1 1 0 0,2-3-13 0 0,72-60 110 0 0,2-8-24 0 0,-46 36-59 0 0,-34 36-4 0 0,0 1 7 0 0,0 0 20 0 0,0 0-28 0 0,0 0-18 0 0,-21 34-350 0 0,13 0 403 0 0,6-27-68 0 0,0-1-1 0 0,1 1 1 0 0,0 0 0 0 0,-1 0-1 0 0,2 0 1 0 0,-1 0 0 0 0,1 0-1 0 0,0 0 1 0 0,1-1 0 0 0,0 1-1 0 0,0 0 1 0 0,2 5 11 0 0,22 43-120 0 0,-14-42 126 0 0,-9-11-6 0 0,0 1-1 0 0,0-1 0 0 0,0 0 1 0 0,1 1-1 0 0,-1-1 1 0 0,0 0-1 0 0,1 0 1 0 0,-1 0-1 0 0,1-1 0 0 0,0 1 1 0 0,0-1-1 0 0,0 1 1 0 0,0-1-1 0 0,0 0 0 0 0,0 0 1 0 0,0 0-1 0 0,0-1 1 0 0,0 1-1 0 0,0-1 1 0 0,2 1 0 0 0,3-2 25 0 0,0 1 1 0 0,-1-1 0 0 0,1 0-1 0 0,-1 0 1 0 0,1-1 0 0 0,-1 0-1 0 0,0-1 1 0 0,0 0 0 0 0,0 0-1 0 0,0 0 1 0 0,0-1 0 0 0,-1 0 0 0 0,1 0-1 0 0,-1 0 1 0 0,4-5-26 0 0,188-189 253 0 0,-193 194-262 0 0,0 0-1 0 0,0 0 0 0 0,0 0 1 0 0,0 1-1 0 0,0 0 0 0 0,1 0 0 0 0,-1 0 1 0 0,1 0-1 0 0,0 1 0 0 0,0 0 1 0 0,0 1-1 0 0,0-1 0 0 0,0 1 1 0 0,0 0-1 0 0,3 0 10 0 0,6 45-65 0 0,-34 104 210 0 0,19-101-204 0 0,26-47 19 0 0,63-62 98 0 0,30-30-114 0 0,-58 56-34 0 0,-59 37 85 0 0,-1 0 0 0 0,0 0 0 0 0,1 0 0 0 0,-1 1-1 0 0,0-1 1 0 0,1 0 0 0 0,-1 1 0 0 0,0-1 0 0 0,0 1 0 0 0,0-1 0 0 0,0 1-1 0 0,-1 0 1 0 0,1-1 0 0 0,0 1 0 0 0,-1 0 0 0 0,1 0 0 0 0,-1 0-1 0 0,0-1 1 0 0,1 1 0 0 0,-1 0 0 0 0,0 0 0 0 0,0 0 0 0 0,0 0-1 0 0,0-1 1 0 0,-1 1 0 0 0,1 0 0 0 0,0 0 0 0 0,-1 0 0 0 0,1-1 0 0 0,-1 2 4 0 0,0 4 20 0 0,-5 44 85 0 0,5 12-69 0 0,1-62-85 0 0,0 0 0 0 0,0-1 1 0 0,1 1-1 0 0,-1 0 0 0 0,0 0 0 0 0,0-1 1 0 0,1 1-1 0 0,-1 0 0 0 0,0-1 0 0 0,1 1 1 0 0,-1 0-1 0 0,1-1 0 0 0,-1 1 0 0 0,1-1 1 0 0,-1 1-1 0 0,1 0 0 0 0,-1-1 0 0 0,1 0 1 0 0,-1 1-1 0 0,1-1 0 0 0,0 1 0 0 0,-1-1 1 0 0,1 0-1 0 0,0 1 0 0 0,-1-1 0 0 0,1 0 0 0 0,0 1 1 0 0,0-1-1 0 0,-1 0 0 0 0,1 0 0 0 0,0 0 1 0 0,0 0-1 0 0,-1 0 0 0 0,1 0 0 0 0,0 0 1 0 0,0 0-1 0 0,-1 0 0 0 0,1 0 0 0 0,0 0 1 0 0,0-1-1 0 0,-1 1 0 0 0,1 0 0 0 0,0 0 1 0 0,0-1-1 0 0,-1 1 0 0 0,1-1 0 0 0,0 1 1 0 0,-1 0-1 0 0,1-1 0 0 0,-1 1 50 0 0,22-16-8349 0 0,-18 7 1591 0 0,0 4-1782 0 0</inkml:trace>
  <inkml:trace contextRef="#ctx0" brushRef="#br0" timeOffset="14255.984">10661 902 13755 0 0,'0'0'2056'0'0,"0"0"-357"0"0,0 0-157 0 0,0 0-258 0 0,0 0-322 0 0,0 0-225 0 0,0 0-151 0 0,0 0-111 0 0,0 0-118 0 0,0 0-110 0 0,0 0-121 0 0,-33 16-39 0 0,-104 52-24 0 0,130-66-54 0 0,0 1 0 0 0,0 0 0 0 0,1 1 1 0 0,0-1-1 0 0,-1 1 0 0 0,1 1 0 0 0,0-1 0 0 0,1 1 1 0 0,-1 0-1 0 0,1 0 0 0 0,0 1 0 0 0,1-1 0 0 0,-4 5-9 0 0,-3 7 11 0 0,5-10-40 0 0,0 1 0 0 0,1 0-1 0 0,0 0 1 0 0,0 1 0 0 0,1 0-1 0 0,0-1 1 0 0,1 2 0 0 0,0-1-1 0 0,0 0 1 0 0,1 0 0 0 0,0 1-1 0 0,1-1 1 0 0,0 1 0 0 0,0 8 29 0 0,2-16 1 0 0,0 0 0 0 0,0 0 1 0 0,1-1-1 0 0,-1 1 0 0 0,1-1 1 0 0,-1 1-1 0 0,1-1 0 0 0,0 0 1 0 0,0 0-1 0 0,-1 0 0 0 0,1 1 1 0 0,0-2-1 0 0,0 1 0 0 0,0 0 1 0 0,0 0-1 0 0,0-1 0 0 0,0 1 1 0 0,0-1-1 0 0,0 1 0 0 0,0-1 1 0 0,1 0-1 0 0,-1 0 0 0 0,0 0 1 0 0,0 0-1 0 0,0 0 0 0 0,0-1 1 0 0,0 1-1 0 0,0-1 0 0 0,0 1 1 0 0,0-1-1 0 0,0 0 0 0 0,0 1 1 0 0,1-2-2 0 0,21-10 155 0 0,-2-1 0 0 0,0-1 0 0 0,0-1 0 0 0,-1-1 0 0 0,-1-1 1 0 0,-1 0-1 0 0,0-2 0 0 0,-2 0 0 0 0,8-11-155 0 0,-14 17 92 0 0,-9 10-59 0 0,0 0 0 0 0,0 0 0 0 0,1 0 0 0 0,-1 0 0 0 0,1 0 0 0 0,0 1 0 0 0,0-1 0 0 0,0 1 0 0 0,0 0 0 0 0,0-1 0 0 0,0 2 0 0 0,1-1 0 0 0,-1 0 0 0 0,0 1 0 0 0,1-1 0 0 0,0 1 0 0 0,-1 0 0 0 0,1 0 0 0 0,3 0-33 0 0,14 41 40 0 0,13 60 12 0 0,-4-20-36 0 0,10 42-28 0 0,-21-19 1 0 0,-15-81 14 0 0,-1-1 0 0 0,-1 1 0 0 0,-1 0-1 0 0,-2 0 1 0 0,0 0 0 0 0,-1 0 0 0 0,-1 0 0 0 0,0 0-1 0 0,-2-1 1 0 0,-1 1-3 0 0,3-11 12 0 0,-1-1-1 0 0,0 1 0 0 0,-1-1 1 0 0,0 0-1 0 0,0 0 0 0 0,-1 0 1 0 0,0-1-1 0 0,-1 1 0 0 0,0-2 1 0 0,0 1-1 0 0,-1-1 0 0 0,0 0 1 0 0,-1-1-1 0 0,0 0 0 0 0,0 0 1 0 0,0-1-1 0 0,-1 0 0 0 0,0 0 1 0 0,0-1-1 0 0,0-1 0 0 0,-1 1 1 0 0,1-2-1 0 0,-1 0 0 0 0,0 0 1 0 0,0-1-1 0 0,-11 1-11 0 0,19-3 0 0 0,0 0 0 0 0,0 0 0 0 0,1 0 0 0 0,-1 0 0 0 0,0-1 0 0 0,1 1-1 0 0,-1-1 1 0 0,0 0 0 0 0,1 0 0 0 0,-1 0 0 0 0,1 0 0 0 0,-1 0 0 0 0,1-1 0 0 0,0 1 0 0 0,-1-1 0 0 0,1 1 0 0 0,0-1 0 0 0,0 0 0 0 0,0 0 0 0 0,0 0-1 0 0,1 0 1 0 0,-1 0 0 0 0,0 0 0 0 0,1 0 0 0 0,-1-1 0 0 0,1 1 0 0 0,0-1 0 0 0,0 1 0 0 0,0-1 0 0 0,0 1 0 0 0,0-1 0 0 0,1 0 0 0 0,-1 1 0 0 0,1-1-1 0 0,0 0 1 0 0,0 0 0 0 0,0-2 0 0 0,0-3-19 0 0,0-1 0 0 0,0 0 1 0 0,1 1-1 0 0,1-1 0 0 0,-1 1 0 0 0,2-1 0 0 0,-1 1 0 0 0,1 0 0 0 0,0 0 0 0 0,1 0 0 0 0,1-3 19 0 0,53-79-182 0 0,21-37-3806 0 0,-73 110 992 0 0,0 2-4556 0 0,1 6-3782 0 0</inkml:trace>
  <inkml:trace contextRef="#ctx0" brushRef="#br0" timeOffset="14591.671">9502 641 11562 0 0,'0'0'2126'0'0,"0"0"-345"0"0,0 0-285 0 0,0 0-174 0 0,0 0-196 0 0,0 0-131 0 0,0 0-60 0 0,0 0-116 0 0,0 0-156 0 0,0 0-166 0 0,0 0-154 0 0,0 0-120 0 0,-11 4-82 0 0,-33 10-56 0 0,33-10-61 0 0,21 7-2095 0 0,-3-8 80 0 0,8 1-9116 0 0,-7-4 2138 0 0</inkml:trace>
  <inkml:trace contextRef="#ctx0" brushRef="#br0" timeOffset="20075.137">16730 1068 14347 0 0,'0'0'1427'0'0,"0"0"-363"0"0,0 0-160 0 0,0 0 10 0 0,0 0-71 0 0,0 0-179 0 0,0 0-200 0 0,0 0-185 0 0,0 0-122 0 0,0 0-87 0 0,0 0-90 0 0,0 0-93 0 0,-8 30-184 0 0,-20 91-352 0 0,26-78-2462 0 0,6-41-408 0 0,-3 0-2258 0 0,2-1-1870 0 0</inkml:trace>
  <inkml:trace contextRef="#ctx0" brushRef="#br0" timeOffset="20323.506">16719 707 16083 0 0,'0'0'1057'0'0,"0"0"-169"0"0,0 0-128 0 0,0 0-72 0 0,0 0-200 0 0,0 0-240 0 0,0 0-208 0 0,0 0-288 0 0,0 0-208 0 0,0 0-128 0 0,0 0-176 0 0,0 0-216 0 0,0 0-393 0 0,0 0-815 0 0,3 48-1761 0 0,1-26-1160 0 0,0-11 480 0 0</inkml:trace>
  <inkml:trace contextRef="#ctx0" brushRef="#br0" timeOffset="20645.002">16855 1256 5457 0 0,'0'0'3274'0'0,"0"0"-879"0"0,0 0-309 0 0,0 0-128 0 0,0 0-272 0 0,0 0-335 0 0,0 0-265 0 0,0 0-159 0 0,0 0-140 0 0,0 0-135 0 0,0 0-138 0 0,0 0-105 0 0,0 0-90 0 0,17-34-88 0 0,51-105-61 0 0,-19 29 144 0 0,-21 69-621 0 0,-19 71-1113 0 0,21 156 1180 0 0,-28-181 315 0 0,0 0 0 0 0,1 0 0 0 0,-1 0 1 0 0,1 0-1 0 0,0-1 0 0 0,0 1 0 0 0,1-1 1 0 0,-1 0-1 0 0,1 0 0 0 0,0 0 0 0 0,0-1 1 0 0,1 1-1 0 0,-1-1 0 0 0,1 0 1 0 0,-1 0-1 0 0,1-1 0 0 0,0 1 0 0 0,0-1 1 0 0,0 0-1 0 0,0 0 0 0 0,0-1 0 0 0,1 0 1 0 0,-1 0-1 0 0,0 0 0 0 0,1 0 0 0 0,-1-1 1 0 0,1 0-1 0 0,-1 0 0 0 0,1 0 0 0 0,1-1-75 0 0,0-3 186 0 0,0-1 1 0 0,-1 1-1 0 0,0-1 0 0 0,0 0 0 0 0,0 0 0 0 0,-1-1 0 0 0,1 0 0 0 0,-2 0 0 0 0,1 0 0 0 0,0-1 0 0 0,-1 1 0 0 0,-1-1 0 0 0,1 0 0 0 0,-1 0 0 0 0,0-1 0 0 0,1-4-186 0 0,17-69 387 0 0,-19 72-1912 0 0,0-14 4245 0 0,-1 15-4556 0 0,-1-1-4579 0 0,0 0-6476 0 0,0 8 5568 0 0</inkml:trace>
  <inkml:trace contextRef="#ctx0" brushRef="#br0" timeOffset="20890.931">17667 961 15075 0 0,'0'0'2017'0'0,"0"0"-385"0"0,0 0-245 0 0,0 0-201 0 0,0 0-286 0 0,0 0-275 0 0,0 0-187 0 0,0 0-118 0 0,0 0-100 0 0,0 0-80 0 0,0 0-59 0 0,-32 20-41 0 0,-97 62-8 0 0,127-81-31 0 0,0-1 1 0 0,-1 1-1 0 0,1 0 0 0 0,0 0 0 0 0,0 1 1 0 0,0-1-1 0 0,0 0 0 0 0,0 1 0 0 0,0-1 0 0 0,0 1 1 0 0,0 0-1 0 0,0-1 0 0 0,1 1 0 0 0,-1 0 1 0 0,1 0-1 0 0,-1 0 0 0 0,1 0 0 0 0,0 0 1 0 0,0 1-1 0 0,0-1 0 0 0,0 0 0 0 0,0 0 0 0 0,0 1 1 0 0,1-1-1 0 0,-1 1 0 0 0,1-1 0 0 0,0 0 1 0 0,0 1-1 0 0,0 0-1 0 0,0 5 1 0 0,-1-3-9 0 0,0 0 0 0 0,1 0-1 0 0,0 1 1 0 0,0-1-1 0 0,0 0 1 0 0,0 0 0 0 0,1 0-1 0 0,0 0 1 0 0,0 0-1 0 0,0 0 1 0 0,0 0 0 0 0,1 0-1 0 0,0-1 1 0 0,0 1-1 0 0,0 0 1 0 0,1-1 0 0 0,0 0-1 0 0,-1 1 1 0 0,2-1-1 0 0,-1 0 1 0 0,0-1 0 0 0,1 1-1 0 0,-1 0 1 0 0,1-1-1 0 0,0 0 1 0 0,1 0 0 0 0,-1 0-1 0 0,0 0 1 0 0,1-1-1 0 0,-1 0 1 0 0,1 0 0 0 0,0 0-1 0 0,1 0 9 0 0,89 20-969 0 0,-81-22 664 0 0,76-14-5444 0 0,-75 7 3436 0 0,2-1-4150 0 0,-6 4-1591 0 0</inkml:trace>
  <inkml:trace contextRef="#ctx0" brushRef="#br0" timeOffset="21194.506">17974 541 16428 0 0,'0'0'1497'0'0,"0"0"-218"0"0,0 0-209 0 0,0 0-190 0 0,0 0-133 0 0,0 0-122 0 0,0 0-55 0 0,0 0-34 0 0,0 0-42 0 0,0 0-68 0 0,-15 35-39 0 0,-46 108-26 0 0,57-134-295 0 0,-1 0 0 0 0,1 1 0 0 0,1-1 0 0 0,0 1 0 0 0,0 0 0 0 0,1-1 0 0 0,1 1 0 0 0,-1 0 0 0 0,2 0 0 0 0,-1 8-66 0 0,1 11 162 0 0,-6 94 46 0 0,5 1 0 0 0,8 31-208 0 0,0-67-893 0 0,0-70-755 0 0,-4-15 416 0 0,10-2-15005 0 0,-9-5 9709 0 0</inkml:trace>
  <inkml:trace contextRef="#ctx0" brushRef="#br0" timeOffset="21376.738">18203 1094 14347 0 0,'0'0'1412'0'0,"0"0"-26"0"0,0 0 56 0 0,0 0-98 0 0,0 0-264 0 0,0 0-298 0 0,0 0-290 0 0,0 0-198 0 0,-11 33-120 0 0,-34 105-107 0 0,34-70-1276 0 0,22-64-5778 0 0,-8-4 2012 0 0,-2 0-4674 0 0</inkml:trace>
  <inkml:trace contextRef="#ctx0" brushRef="#br0" timeOffset="21643.712">18203 726 12299 0 0,'0'0'2088'0'0,"0"0"-592"0"0,0 0-431 0 0,0 0-409 0 0,0 0-336 0 0,0 0-304 0 0,0 0-400 0 0,0 0-656 0 0,0 0-513 0 0,0 0-1167 0 0,0 0-2457 0 0,0 0-1889 0 0</inkml:trace>
  <inkml:trace contextRef="#ctx0" brushRef="#br0" timeOffset="21938.387">18395 1315 14627 0 0,'0'0'2017'0'0,"0"0"-394"0"0,0 0-163 0 0,0 0-185 0 0,0 0-308 0 0,0 0-264 0 0,0 0-178 0 0,0 0-106 0 0,0 0-83 0 0,0 0-79 0 0,0 0-69 0 0,0 0-52 0 0,0 0-41 0 0,10-33-27 0 0,33-100-51 0 0,-1 49-1 0 0,-40 81-115 0 0,0 0-1 0 0,0 0 0 0 0,0 0 0 0 0,0 0 1 0 0,0 0-1 0 0,1 0 0 0 0,0 1 0 0 0,-1-1 1 0 0,1 1-1 0 0,0 0 0 0 0,0 0 0 0 0,0 0 1 0 0,1 0-1 0 0,-1 0 0 0 0,0 0 0 0 0,1 1 1 0 0,-1 0-1 0 0,1 0 0 0 0,3-1 100 0 0,4 46-1348 0 0,-1 85 1032 0 0,-6-115 328 0 0,25 41 36 0 0,-24-53 96 0 0,1 1 0 0 0,-1-1 0 0 0,0 0 0 0 0,1-1-1 0 0,-1 1 1 0 0,1-1 0 0 0,-1 0 0 0 0,1-1 0 0 0,-1 1 0 0 0,1-1 0 0 0,0 0 0 0 0,-1 0 0 0 0,1-1 0 0 0,-1 0-1 0 0,1 0 1 0 0,-1 0 0 0 0,1-1 0 0 0,-1 1 0 0 0,0-1 0 0 0,1-1 0 0 0,-1 1 0 0 0,0-1 0 0 0,0 0 0 0 0,-1 0 0 0 0,2-1-144 0 0,3-2 154 0 0,0-1 1 0 0,-1 0 0 0 0,0-1 0 0 0,0 1-1 0 0,-1-2 1 0 0,0 1 0 0 0,0-1-1 0 0,-1 0 1 0 0,0 0 0 0 0,-1-1 0 0 0,1 0-1 0 0,1-7-154 0 0,1-32-100 0 0,-8 27-6364 0 0,0 16 2749 0 0,0 6-3201 0 0,0 0-2573 0 0</inkml:trace>
  <inkml:trace contextRef="#ctx0" brushRef="#br0" timeOffset="22288.763">19037 1234 5425 0 0,'0'0'3087'0'0,"0"0"-282"0"0,0 0-214 0 0,0 0-338 0 0,0 0-377 0 0,0 0-299 0 0,0 0-279 0 0,0 0-257 0 0,0 0-225 0 0,32-8-201 0 0,98-26-134 0 0,-88 16-77 0 0,-37 14-348 0 0,0 0 1 0 0,0 0-1 0 0,0 0 0 0 0,0-1 1 0 0,-1 1-1 0 0,0-1 0 0 0,0 0 0 0 0,-1-1 1 0 0,1 1-1 0 0,-1-1 0 0 0,0 1 0 0 0,0-1 1 0 0,-1 0-1 0 0,0 0 0 0 0,0 0 0 0 0,0-1 1 0 0,-1 1-1 0 0,0 0 0 0 0,0 0 1 0 0,-1-1-1 0 0,1 1 0 0 0,-1-1 0 0 0,-1 1 1 0 0,1 0-1 0 0,-1-1 0 0 0,-1-2-56 0 0,-1 6-66 0 0,-1-1 0 0 0,0 1 0 0 0,0 0 0 0 0,0 0 0 0 0,0 0 0 0 0,-1 1 0 0 0,1 0 0 0 0,-1-1-1 0 0,1 2 1 0 0,-1-1 0 0 0,0 0 0 0 0,0 1 0 0 0,0 0 0 0 0,0 0 0 0 0,0 1 0 0 0,0-1 0 0 0,0 1 0 0 0,0 0 0 0 0,0 0 0 0 0,0 1 0 0 0,0-1 0 0 0,-1 2 66 0 0,-6 0-55 0 0,-1 1 1 0 0,1 1-1 0 0,0 0 1 0 0,1 1-1 0 0,-1 0 1 0 0,1 1-1 0 0,0 0 1 0 0,0 1-1 0 0,1 0 1 0 0,0 0 0 0 0,0 1-1 0 0,0 1 1 0 0,1 0-1 0 0,1 0 1 0 0,-1 0-1 0 0,2 1 1 0 0,-1 1-1 0 0,-1 3 55 0 0,4-6 11 0 0,1 0 0 0 0,-1 0 0 0 0,1 0 0 0 0,1 0-1 0 0,0 1 1 0 0,0-1 0 0 0,0 1 0 0 0,1 0 0 0 0,1 0 0 0 0,0 0-1 0 0,0 0 1 0 0,0 0 0 0 0,1 0 0 0 0,1 0 0 0 0,-1 0-1 0 0,1 0 1 0 0,1 0 0 0 0,0 0 0 0 0,0 0 0 0 0,1-1 0 0 0,0 1-1 0 0,0-1 1 0 0,1 1 0 0 0,0-1 0 0 0,1 0 0 0 0,0 1-11 0 0,7 5 40 0 0,1-1 0 0 0,0 0 1 0 0,0 0-1 0 0,1-1 1 0 0,1-1-1 0 0,0-1 0 0 0,1 0 1 0 0,0-1-1 0 0,0 0 0 0 0,1-1 1 0 0,0-1-1 0 0,0-1 1 0 0,0-1-1 0 0,1 0 0 0 0,0-1 1 0 0,0-1-1 0 0,17 1-40 0 0,40 3-4318 0 0,0-5-4476 0 0,-59-2-2360 0 0</inkml:trace>
  <inkml:trace contextRef="#ctx0" brushRef="#br0" timeOffset="19242.443">15268 851 0 0 0,'0'0'1104'0'0,"0"0"12"0"0,0 0 109 0 0,0 0 306 0 0,0 0 278 0 0,0 0 43 0 0,0 0-85 0 0,0 0-174 0 0,0 0-206 0 0,0 0-167 0 0,0 0-130 0 0,0 0-90 0 0,0 0-77 0 0,-4-6-73 0 0,2 2-686 0 0,1 3-96 0 0,0-1 1 0 0,0 0-1 0 0,0 1 1 0 0,0-1-1 0 0,0 1 1 0 0,0 0 0 0 0,0-1-1 0 0,-1 1 1 0 0,1 0-1 0 0,0 0 1 0 0,-1 0-1 0 0,1 0 1 0 0,-1 0-1 0 0,1 0 1 0 0,-1 0-1 0 0,0 1 1 0 0,1-1-1 0 0,-1 0 1 0 0,0 1-1 0 0,0-1 1 0 0,1 1-1 0 0,-1 0 1 0 0,0 0-1 0 0,0 0 1 0 0,1-1-1 0 0,-2 2-68 0 0,-12 1 148 0 0,1 1 0 0 0,0 0-1 0 0,0 1 1 0 0,0 1-1 0 0,0 0 1 0 0,1 1 0 0 0,0 1-1 0 0,0 0 1 0 0,1 0 0 0 0,-1 1-1 0 0,2 1 1 0 0,-1 0-1 0 0,1 1 1 0 0,1 0 0 0 0,0 1-1 0 0,-1 1-147 0 0,-2 5 85 0 0,2 1 0 0 0,0 0 0 0 0,1 1 0 0 0,1 0-1 0 0,0 1 1 0 0,2 0 0 0 0,0 0 0 0 0,-2 16-85 0 0,7-33 19 0 0,0 0-1 0 0,1 0 1 0 0,-1 1 0 0 0,1-1-1 0 0,0 1 1 0 0,0-1 0 0 0,0 1-1 0 0,1-1 1 0 0,-1 1 0 0 0,1-1-1 0 0,0 1 1 0 0,0 0 0 0 0,0-1-1 0 0,1 1 1 0 0,-1 0 0 0 0,1-1-1 0 0,0 1 1 0 0,0-1 0 0 0,0 1-1 0 0,0-1 1 0 0,0 0 0 0 0,1 1-1 0 0,0-1 1 0 0,0 0 0 0 0,0 0-1 0 0,0 0 1 0 0,0 0 0 0 0,0 0-1 0 0,1-1 1 0 0,-1 1 0 0 0,1-1-1 0 0,0 0 1 0 0,0 1 0 0 0,0-1 0 0 0,0 0-1 0 0,0-1 1 0 0,1 1-19 0 0,4-1 82 0 0,0-1 0 0 0,-1-1 1 0 0,1 1-1 0 0,0-1 0 0 0,0-1 0 0 0,-1 0 0 0 0,1 0 1 0 0,-1 0-1 0 0,1-1 0 0 0,-1 0 0 0 0,0 0 1 0 0,0-1-1 0 0,0 0 0 0 0,0 0 0 0 0,-1 0 1 0 0,0-1-1 0 0,0 0 0 0 0,0 0 0 0 0,2-4-82 0 0,95-126 676 0 0,-73 90-515 0 0,17-21 47 0 0,-34 92-449 0 0,19 69 346 0 0,2-4-324 0 0,-33-88 86 0 0,1-1 0 0 0,-1 1 0 0 0,1-1 0 0 0,0 0 0 0 0,0 0 0 0 0,0 0 0 0 0,0 0 0 0 0,0 0 0 0 0,0 0 0 0 0,1-1 0 0 0,-1 1 0 0 0,0-1 0 0 0,1 1 0 0 0,-1-1 0 0 0,1 0 0 0 0,0 0 0 0 0,-1 0 0 0 0,1-1 0 0 0,0 1 0 0 0,0 0 0 0 0,0-1 133 0 0,18 3-5054 0 0,-1-2-5115 0 0,-16-1 1789 0 0</inkml:trace>
  <inkml:trace contextRef="#ctx0" brushRef="#br0" timeOffset="19637.93">15545 1193 7346 0 0,'0'0'4375'0'0,"0"0"-1834"0"0,0 0-729 0 0,0 0-137 0 0,0 0-168 0 0,0 0-204 0 0,0 0-195 0 0,0 0-224 0 0,0 0-185 0 0,0 0-163 0 0,0 0-137 0 0,0 0-47 0 0,3-24-24 0 0,12-75-33 0 0,16 33 171 0 0,-19 52-373 0 0,89-98 220 0 0,-101 110-326 0 0,1 1 0 0 0,0 0 1 0 0,0-1-1 0 0,0 1 0 0 0,0 0 0 0 0,0 0 0 0 0,0-1 0 0 0,0 1 0 0 0,0 0 0 0 0,0 0 0 0 0,1 0 0 0 0,-1 0 0 0 0,0 1 0 0 0,1-1 1 0 0,-1 0-1 0 0,0 1 0 0 0,1-1 0 0 0,-1 0 0 0 0,1 1 0 0 0,-1 0 0 0 0,1-1 0 0 0,0 1 0 0 0,-1 0 0 0 0,1 0 0 0 0,-1 0 1 0 0,1 0-1 0 0,-1 0 0 0 0,1 0 0 0 0,0 0 0 0 0,-1 1 0 0 0,1-1 0 0 0,-1 0 0 0 0,1 1 0 0 0,-1-1 0 0 0,1 1 0 0 0,-1 0 1 0 0,0-1-1 0 0,1 1 0 0 0,-1 0 0 0 0,0 0 0 0 0,0 0 0 0 0,1 0 0 0 0,-1 0 0 0 0,0 0 0 0 0,0 0 0 0 0,0 1 0 0 0,0 0 13 0 0,5 78 13 0 0,-6-68-5 0 0,0 0 1 0 0,0 0 0 0 0,1 0 0 0 0,1 0 0 0 0,0 0 0 0 0,0 0 0 0 0,1 0 0 0 0,1-1-1 0 0,0 0 1 0 0,0 1 0 0 0,1-2 0 0 0,4 6-9 0 0,-6-12 61 0 0,0 0-1 0 0,0 0 1 0 0,0 0-1 0 0,1 0 1 0 0,0-1 0 0 0,0 1-1 0 0,0-1 1 0 0,0 0-1 0 0,0 0 1 0 0,1-1-1 0 0,-1 1 1 0 0,1-1-1 0 0,0 0 1 0 0,-1 0 0 0 0,1-1-1 0 0,0 1 1 0 0,0-1-1 0 0,0 0 1 0 0,0-1-1 0 0,1 1 1 0 0,-1-1 0 0 0,0 0-1 0 0,0 0 1 0 0,0 0-1 0 0,0-1 1 0 0,0 0-1 0 0,0 0 1 0 0,0 0-1 0 0,2-1-59 0 0,60-58 721 0 0,-51 40-666 0 0,51-90-3303 0 0,-59 96-146 0 0,-4 5-2287 0 0,-1 1-6462 0 0</inkml:trace>
  <inkml:trace contextRef="#ctx0" brushRef="#br0" timeOffset="25907.88">19930 1315 1512 0 0,'0'0'2754'0'0,"0"0"-533"0"0,0 0-357 0 0,0 0-74 0 0,0 0-67 0 0,0 0-236 0 0,0 0-347 0 0,0 0-370 0 0,0 0-308 0 0,0 0-151 0 0,0 0-34 0 0,-13 14-19 0 0,-76 104 337 0 0,0 7-1041 0 0,69-97-1420 0 0,7-8-2718 0 0,5-9-3235 0 0,8-7 5370 0 0</inkml:trace>
  <inkml:trace contextRef="#ctx0" brushRef="#br0" timeOffset="26478.105">20827 891 2697 0 0,'0'0'2665'0'0,"0"0"-832"0"0,0 0-345 0 0,0 0 5 0 0,0 0 15 0 0,0 0-85 0 0,0 0-187 0 0,0 0-237 0 0,0 0-194 0 0,0 0-179 0 0,0 0-130 0 0,0 0-51 0 0,-23 0-12 0 0,-71 1-8 0 0,32 16 529 0 0,49-9-757 0 0,-6 1 61 0 0,0 0 0 0 0,1 2 0 0 0,0 0 0 0 0,1 1 0 0 0,0 0 0 0 0,1 2 0 0 0,0 0 0 0 0,-3 4-258 0 0,5-4 128 0 0,-5 24-21 0 0,22-33-108 0 0,0 0 0 0 0,0 0 1 0 0,1 0-1 0 0,-1-1 0 0 0,1 1 0 0 0,0-1 0 0 0,0 0 1 0 0,0 0-1 0 0,1 0 0 0 0,-1-1 0 0 0,1 0 0 0 0,0 0 0 0 0,0 0 1 0 0,0 0-1 0 0,1-1 0 0 0,-1 0 0 0 0,1 0 0 0 0,-1 0 1 0 0,1 0-1 0 0,-1-1 0 0 0,1 0 0 0 0,0-1 0 0 0,2 1 1 0 0,136 44-4 0 0,-142-43 28 0 0,0-1 0 0 0,0 0 0 0 0,0 1-1 0 0,0-1 1 0 0,0 1 0 0 0,0 0 0 0 0,0 0-1 0 0,-1-1 1 0 0,1 1 0 0 0,-1 0-1 0 0,1 0 1 0 0,-1 1 0 0 0,0-1 0 0 0,0 0-1 0 0,0 0 1 0 0,0 1 0 0 0,0-1 0 0 0,-1 0-1 0 0,1 1 1 0 0,-1-1 0 0 0,1 1 0 0 0,-1-1-1 0 0,0 1 1 0 0,0-1 0 0 0,0 0 0 0 0,0 1-1 0 0,-1-1 1 0 0,1 1 0 0 0,0-1-1 0 0,-1 1 1 0 0,0-1 0 0 0,0 0 0 0 0,0 1-1 0 0,0-1 1 0 0,0 0 0 0 0,0 0 0 0 0,0 0-1 0 0,-1 0 1 0 0,1 0 0 0 0,-1 1-24 0 0,-52 52 805 0 0,-181 48-805 0 0,188-88-1154 0 0,14-11-4024 0 0,32-4 2655 0 0,2-5-3960 0 0,2-4 493 0 0,1 4 3564 0 0</inkml:trace>
  <inkml:trace contextRef="#ctx0" brushRef="#br0" timeOffset="26761.562">21108 821 12475 0 0,'0'0'1092'0'0,"0"0"-219"0"0,0 0-62 0 0,0 0 144 0 0,0 0 148 0 0,0 0 63 0 0,0 0 1 0 0,0 0-45 0 0,0 0-165 0 0,0 0-200 0 0,0 0-147 0 0,0 33-121 0 0,-2 106-78 0 0,-15-39 241 0 0,-12 29-88 0 0,18-8-485 0 0,3-49-446 0 0,8-40-3833 0 0,0-32 2619 0 0,-10 0-14331 0 0,9-4 12689 0 0</inkml:trace>
  <inkml:trace contextRef="#ctx0" brushRef="#br0" timeOffset="27008.942">20746 1193 6929 0 0,'0'0'1930'0'0,"0"0"-750"0"0,0 0-190 0 0,0 0 306 0 0,0 0 323 0 0,0 0 98 0 0,0 0-218 0 0,0 0-302 0 0,0 0-273 0 0,0 0-211 0 0,0 0-161 0 0,33 3-119 0 0,104 6-99 0 0,-18-17 131 0 0,-81 0-357 0 0,215-42-995 0 0,-152 28-3815 0 0,0 2-6590 0 0,-82 17 6287 0 0</inkml:trace>
  <inkml:trace contextRef="#ctx0" brushRef="#br0" timeOffset="27995.022">21617 1119 712 0 0,'0'0'2775'0'0,"0"0"-333"0"0,0 0-244 0 0,0 0-104 0 0,0 0-132 0 0,0 0-203 0 0,0 0-228 0 0,-32 13-243 0 0,-104 38-207 0 0,119-45-649 0 0,0 1 0 0 0,0 0 0 0 0,0 2 0 0 0,1 0 0 0 0,0 0-1 0 0,1 1 1 0 0,-7 7-432 0 0,-1 1 536 0 0,-27 33 618 0 0,49-51-1150 0 0,1 1 0 0 0,-1 0 0 0 0,1-1 0 0 0,0 1 0 0 0,-1 0 0 0 0,1 0 0 0 0,0-1 0 0 0,0 1 0 0 0,-1 0 0 0 0,1 0 0 0 0,0 0 0 0 0,0-1 0 0 0,0 1 0 0 0,0 0 0 0 0,0 0 0 0 0,0 0 0 0 0,0-1 0 0 0,0 1 0 0 0,0 0 0 0 0,0 0 0 0 0,1 0 0 0 0,-1-1 0 0 0,0 1 0 0 0,1 0 0 0 0,-1 0 0 0 0,0-1 0 0 0,1 1 0 0 0,-1 0 0 0 0,1-1 0 0 0,-1 1 0 0 0,1 0 0 0 0,-1-1 0 0 0,1 1 0 0 0,-1-1 0 0 0,1 1 0 0 0,0-1 0 0 0,-1 1 0 0 0,1-1 0 0 0,0 1 0 0 0,-1-1 0 0 0,1 0 0 0 0,0 1 0 0 0,0-1 0 0 0,0 0 0 0 0,-1 0 0 0 0,1 1 0 0 0,0-1 0 0 0,0 0 0 0 0,0 0 0 0 0,-1 0 0 0 0,1 0 0 0 0,0 0 0 0 0,0 0 0 0 0,0 0 0 0 0,-1 0 0 0 0,1-1 0 0 0,0 1-3 0 0,12-2 62 0 0,0 0 0 0 0,0-1 0 0 0,0 0 0 0 0,-1-1 0 0 0,0 0 0 0 0,1-1 0 0 0,-1-1 0 0 0,-1 0 0 0 0,1 0 0 0 0,-1-1 0 0 0,1-2-63 0 0,69-33 93 0 0,16-9-11 0 0,-96 51-85 0 0,-1 0 1 0 0,1 0 0 0 0,0 0 0 0 0,-1 0-1 0 0,1 0 1 0 0,0 1 0 0 0,-1-1-1 0 0,1 0 1 0 0,0 0 0 0 0,-1 1-1 0 0,1-1 1 0 0,-1 0 0 0 0,1 1-1 0 0,-1-1 1 0 0,1 1 0 0 0,-1-1 0 0 0,1 0-1 0 0,-1 1 1 0 0,1-1 0 0 0,-1 1-1 0 0,1 0 1 0 0,-1-1 0 0 0,0 1-1 0 0,1-1 1 0 0,-1 1 0 0 0,0 0 0 0 0,0-1-1 0 0,1 1 1 0 0,-1-1 0 0 0,0 1-1 0 0,0 0 1 0 0,0-1 0 0 0,0 1-1 0 0,0 0 1 0 0,0 0 0 0 0,0-1 0 0 0,0 1-1 0 0,0 0 1 0 0,0-1 0 0 0,0 1-1 0 0,0 0 1 0 0,0-1 0 0 0,-1 1-1 0 0,1-1 1 0 0,0 1 0 0 0,0 0-1 0 0,-1-1 1 0 0,1 1 0 0 0,-1-1 0 0 0,1 1-1 0 0,0 0 3 0 0,-1 7 2 0 0,-17 130 79 0 0,17-135-87 0 0,0 0-1 0 0,1-1 0 0 0,-1 1 1 0 0,1 0-1 0 0,0 0 1 0 0,0 0-1 0 0,0-1 1 0 0,0 1-1 0 0,1 0 1 0 0,-1 0-1 0 0,1-1 1 0 0,-1 1-1 0 0,1 0 1 0 0,0-1-1 0 0,0 1 1 0 0,0 0-1 0 0,1-1 1 0 0,-1 1-1 0 0,0-1 1 0 0,1 0-1 0 0,0 0 1 0 0,0 1-1 0 0,-1-1 1 0 0,1 0-1 0 0,0 0 1 0 0,1-1-1 0 0,-1 1 1 0 0,0 0-1 0 0,0-1 0 0 0,1 1 1 0 0,-1-1-1 0 0,1 0 1 0 0,-1 0-1 0 0,1 0 1 0 0,0 0-1 0 0,0 0 7 0 0,10 0 7 0 0,0-1-1 0 0,0 0 0 0 0,0-1 0 0 0,-1 0 0 0 0,1-1 0 0 0,-1-1 1 0 0,1 0-1 0 0,-1 0 0 0 0,0-2 0 0 0,0 1 0 0 0,0-1 0 0 0,-1-1 1 0 0,1 0-1 0 0,-2-1 0 0 0,1 0 0 0 0,-1-1 0 0 0,6-5-6 0 0,9-3 10 0 0,114-101 135 0 0,-119 99-130 0 0,-1 0-1 0 0,-1-1 1 0 0,-1-1-1 0 0,0-1 1 0 0,-2 0-1 0 0,-1-1 1 0 0,0-1-1 0 0,3-10-14 0 0,-16 31 1 0 0,0-1-1 0 0,0 1 1 0 0,0-1-1 0 0,0 0 1 0 0,-1 0-1 0 0,1 1 1 0 0,-1-1-1 0 0,1 0 1 0 0,-1 0-1 0 0,0 0 1 0 0,-1 0-1 0 0,1 1 0 0 0,0-1 1 0 0,-1 0-1 0 0,1 0 1 0 0,-1 0-1 0 0,0 1 1 0 0,0-1-1 0 0,0 0 1 0 0,0 1-1 0 0,0-1 1 0 0,-1 1-1 0 0,1-1 1 0 0,-1 1-1 0 0,0 0 0 0 0,0 0 1 0 0,0 0-1 0 0,0 0 1 0 0,0 0-1 0 0,0 0 1 0 0,0 0-1 0 0,-1 0 1 0 0,1 1-1 0 0,0 0 1 0 0,-1-1-1 0 0,1 1 1 0 0,-1 0-1 0 0,0 0 0 0 0,0 0 1 0 0,1 0-1 0 0,-1 1 1 0 0,0-1-1 0 0,0 1 1 0 0,0 0-1 0 0,1 0 1 0 0,-1 0-1 0 0,0 0 1 0 0,0 0-1 0 0,-2 1 0 0 0,-4-1-20 0 0,1 1-1 0 0,0-1 1 0 0,0 2 0 0 0,0-1 0 0 0,0 1-1 0 0,0 1 1 0 0,0-1 0 0 0,1 1-1 0 0,-1 0 1 0 0,1 1 0 0 0,-1 0-1 0 0,1 0 1 0 0,-3 4 20 0 0,2-4-17 0 0,4-2 3 0 0,0-1 0 0 0,0 1 0 0 0,1 0 0 0 0,-1 0-1 0 0,1 0 1 0 0,-1 0 0 0 0,1 1 0 0 0,0-1-1 0 0,0 1 1 0 0,0 0 0 0 0,0 0 0 0 0,0 0-1 0 0,1 0 1 0 0,-1 1 0 0 0,1-1 0 0 0,0 1-1 0 0,0-1 1 0 0,0 1 0 0 0,1 0 0 0 0,-1 0-1 0 0,1-1 1 0 0,0 1 0 0 0,0 0 0 0 0,0 0 0 0 0,1 1-1 0 0,-1 1 15 0 0,4-3-11 0 0,0-1 1 0 0,0 1-1 0 0,1 0 0 0 0,-1-1 0 0 0,1 0 0 0 0,-1 0 1 0 0,1 0-1 0 0,0 0 0 0 0,0 0 0 0 0,0-1 0 0 0,0 0 1 0 0,0 1-1 0 0,0-2 0 0 0,0 1 0 0 0,0 0 0 0 0,0-1 1 0 0,0 0-1 0 0,1 0 0 0 0,-1 0 0 0 0,2-1 11 0 0,198 13-319 0 0,-202-11 319 0 0,1 0 0 0 0,-1 0-1 0 0,0 1 1 0 0,0-1 0 0 0,0 1-1 0 0,0 0 1 0 0,0 0 0 0 0,0 0-1 0 0,0 0 1 0 0,-1 0-1 0 0,1 0 1 0 0,-1 0 0 0 0,1 0-1 0 0,-1 1 1 0 0,0-1 0 0 0,0 0-1 0 0,0 1 1 0 0,0-1-1 0 0,0 1 1 0 0,-1-1 0 0 0,1 1-1 0 0,-1 0 1 0 0,0-1 0 0 0,0 1-1 0 0,0-1 1 0 0,0 1-1 0 0,0 0 1 0 0,0-1 0 0 0,-1 1-1 0 0,1-1 1 0 0,-1 1 0 0 0,0 0-1 0 0,1-1 1 0 0,-1 0 0 0 0,0 1-1 0 0,-1 1 1 0 0,-97 144 87 0 0,98-146-94 0 0,-1 0 0 0 0,1 1-1 0 0,-1-1 1 0 0,1 0 0 0 0,0 1 0 0 0,0-1 0 0 0,0 1 0 0 0,0-1-1 0 0,0 1 1 0 0,1 0 0 0 0,-1-1 0 0 0,1 1 0 0 0,0-1 0 0 0,0 1-1 0 0,0 0 1 0 0,0-1 0 0 0,0 1 0 0 0,0 0 0 0 0,1-1 0 0 0,-1 1-1 0 0,1 0 1 0 0,0-1 0 0 0,0 1 0 0 0,0-1 0 0 0,0 1 0 0 0,0-1-1 0 0,0 0 1 0 0,1 1 0 0 0,-1-1 0 0 0,1 0 0 0 0,0 0 0 0 0,0 0-1 0 0,0 0 1 0 0,-1 0 0 0 0,3 0 7 0 0,9 0-8 0 0,1 0 0 0 0,0-1 0 0 0,-1-1 0 0 0,1 0 0 0 0,0-1 1 0 0,0-1-1 0 0,-1 0 0 0 0,1-1 0 0 0,-1 0 0 0 0,0-1 0 0 0,0 0 0 0 0,0-2 0 0 0,0 1 0 0 0,-1-1 0 0 0,0-1 0 0 0,0 0 0 0 0,-1-1 0 0 0,0 0 0 0 0,0-1 0 0 0,5-5 8 0 0,10-8 148 0 0,-1 0 0 0 0,-1-2 1 0 0,-1-1-1 0 0,-2 0 0 0 0,0-2 0 0 0,-2 0 0 0 0,-1-1 0 0 0,-1-1 0 0 0,-1-1 0 0 0,-2 0 0 0 0,-1-1 0 0 0,3-14-148 0 0,73-183 145 0 0,-56 89 46 0 0,-32 84 1041 0 0,-1 54-1032 0 0,-39 54 18 0 0,22-12-198 0 0,2 1 0 0 0,2 0 0 0 0,2 1 0 0 0,2 0 1 0 0,1 1-1 0 0,1 18-20 0 0,4-41 0 0 0,-11 273 1 0 0,40-158-303 0 0,-17-121-395 0 0,-7-15 431 0 0,-2 0-36 0 0,0 0-20 0 0,0 0-12 0 0,0 0-69 0 0,-43-40-10996 0 0,37 33 6301 0 0,-1 2-1923 0 0</inkml:trace>
  <inkml:trace contextRef="#ctx0" brushRef="#br0" timeOffset="28242.808">22285 961 13363 0 0,'0'0'1908'0'0,"0"0"-442"0"0,0 0-263 0 0,0 0-7 0 0,0 0 7 0 0,0 0-95 0 0,0 0-161 0 0,0 0-157 0 0,0 0-134 0 0,0 0-120 0 0,0 0-81 0 0,31-1-46 0 0,98-4-22 0 0,257-7 1145 0 0,-273 12-5003 0 0,-96 2-961 0 0,-7-1-2077 0 0,-5-1-4862 0 0</inkml:trace>
  <inkml:trace contextRef="#ctx0" brushRef="#br0" timeOffset="28477.472">23038 1230 8354 0 0,'0'0'2096'0'0,"0"0"-1096"0"0,0 0-103 0 0,0 0-1 0 0,0 0-192 0 0,0 0-288 0 0,0 0-264 0 0,0 0-248 0 0,0 0-320 0 0,0 0-568 0 0,0 0-1105 0 0,0 0-1928 0 0,0 0-2896 0 0</inkml:trace>
  <inkml:trace contextRef="#ctx0" brushRef="#br0" timeOffset="28625.402">22983 899 14075 0 0,'0'0'4313'0'0,"0"0"-3257"0"0,0 0-376 0 0,0 0-160 0 0,0 0-208 0 0,0 0-175 0 0,0 0-137 0 0,0 0-89 0 0,0 0-151 0 0,0 0-224 0 0,0 0-440 0 0,0 0-736 0 0,0 0-1545 0 0,0 0-2704 0 0,63-56-2793 0 0</inkml:trace>
  <inkml:trace contextRef="#ctx0" brushRef="#br0" timeOffset="28975.47">23186 1355 6633 0 0,'0'0'3236'0'0,"0"0"-1472"0"0,0 0-248 0 0,0 0 162 0 0,0 0 25 0 0,0 0-60 0 0,0 0-116 0 0,0 0-122 0 0,0 0-211 0 0,0 0-267 0 0,0 0-220 0 0,0 0-180 0 0,8-10-116 0 0,46-64 202 0 0,43-118 345 0 0,-68 141-905 0 0,-25 81-1140 0 0,-3 149 330 0 0,0-175 776 0 0,0 0 0 0 0,1-1 0 0 0,0 0 0 0 0,0 1 0 0 0,0-1 0 0 0,0 0 0 0 0,0 0 0 0 0,1 0-1 0 0,-1 0 1 0 0,1 0 0 0 0,0 0 0 0 0,0-1 0 0 0,0 1 0 0 0,0-1 0 0 0,0 0 0 0 0,1 0 0 0 0,-1 0 0 0 0,1-1 0 0 0,-1 1 0 0 0,1-1 0 0 0,-1 0 0 0 0,1 0 0 0 0,0 0 0 0 0,0 0 0 0 0,0-1 0 0 0,-1 1 0 0 0,1-1 0 0 0,0 0 0 0 0,0 0 0 0 0,0 0 0 0 0,0-1 0 0 0,0 0 0 0 0,-1 1 0 0 0,1-1 0 0 0,0-1 0 0 0,-1 1 0 0 0,1 0 0 0 0,0-1 0 0 0,-1 0 0 0 0,0 0 0 0 0,1 0 0 0 0,-1 0-19 0 0,94-74 148 0 0,-51 27-2602 0 0,-2 3-7816 0 0,-35 37 4169 0 0,1 2-670 0 0</inkml:trace>
  <inkml:trace contextRef="#ctx0" brushRef="#br0" timeOffset="29460.277">23832 1005 7290 0 0,'0'0'3888'0'0,"0"0"-818"0"0,0 0-593 0 0,0 0-473 0 0,0 0-437 0 0,0 0-352 0 0,0 0-236 0 0,0 0-167 0 0,0 0-138 0 0,0 0-130 0 0,0 0-124 0 0,0 0-103 0 0,-9-3-75 0 0,-30-8-62 0 0,36 10-166 0 0,0 1 0 0 0,1 0 0 0 0,-1 0 1 0 0,0 0-1 0 0,0 1 0 0 0,0-1 0 0 0,1 0 0 0 0,-1 1 0 0 0,0 0 1 0 0,0 0-1 0 0,1 0 0 0 0,-1 0 0 0 0,1 0 0 0 0,-1 1 0 0 0,1-1 1 0 0,-1 1-1 0 0,1-1 0 0 0,0 1 0 0 0,0 0 0 0 0,0 0 0 0 0,0 0 1 0 0,-1 0-15 0 0,-1 2 17 0 0,-6 4-28 0 0,0 1 0 0 0,1 0 0 0 0,0 1-1 0 0,0 0 1 0 0,1 0 0 0 0,1 1 0 0 0,0 0 0 0 0,0 0 0 0 0,1 1-1 0 0,0 0 1 0 0,1 0 0 0 0,0 0 0 0 0,1 1 0 0 0,1 0-1 0 0,0-1 1 0 0,0 1 0 0 0,2 0 0 0 0,-1 9 11 0 0,1-20-6 0 0,1 0 0 0 0,-1 0 0 0 0,1 0 0 0 0,0-1 0 0 0,0 1 0 0 0,0 0 0 0 0,0 0 1 0 0,0 0-1 0 0,0 0 0 0 0,0-1 0 0 0,1 1 0 0 0,-1 0 0 0 0,1 0 0 0 0,-1 0 0 0 0,1-1 0 0 0,-1 1 0 0 0,1 0 0 0 0,0-1 0 0 0,0 1 1 0 0,0-1-1 0 0,0 1 0 0 0,0-1 0 0 0,0 1 0 0 0,1-1 0 0 0,-1 0 0 0 0,0 1 0 0 0,1-1 0 0 0,-1 0 0 0 0,1 0 0 0 0,-1 0 0 0 0,1 0 1 0 0,0 0-1 0 0,-1-1 0 0 0,1 1 0 0 0,0 0 0 0 0,0-1 0 0 0,-1 1 0 0 0,1-1 0 0 0,2 1 6 0 0,9-2 55 0 0,1 0 0 0 0,-1-1 0 0 0,1 0 0 0 0,-1-1 0 0 0,1 0 0 0 0,-1-1 0 0 0,0-1 0 0 0,-1 0 1 0 0,1-1-1 0 0,-1 0 0 0 0,0-1 0 0 0,0 0 0 0 0,-1-1 0 0 0,0 0 0 0 0,2-3-55 0 0,24-14 153 0 0,-10 4-44 0 0,-24 18-93 0 0,-1 0-1 0 0,1 1 1 0 0,0-1 0 0 0,0 0 0 0 0,0 1-1 0 0,0 0 1 0 0,1 0 0 0 0,-1 0 0 0 0,1 0 0 0 0,-1 1-1 0 0,1-1 1 0 0,0 1 0 0 0,-1 0 0 0 0,1 0-1 0 0,0 0 1 0 0,0 0 0 0 0,0 1 0 0 0,0-1 0 0 0,0 1-1 0 0,0 0 1 0 0,-1 0-16 0 0,31 56 151 0 0,-29-24-111 0 0,-1 0 0 0 0,-2 1 0 0 0,-2-1 1 0 0,0 1-1 0 0,-3 0 0 0 0,-1 6-40 0 0,-3 48-26 0 0,-12 62-76 0 0,-15 14-169 0 0,-24-43 55 0 0,54-113 182 0 0,0 0-1 0 0,-1 0 1 0 0,0 0-1 0 0,0-1 1 0 0,-1 0-1 0 0,0 0 0 0 0,0 0 1 0 0,0-1-1 0 0,-1 0 1 0 0,0 0-1 0 0,0 0 1 0 0,0-1-1 0 0,-1 0 0 0 0,1 0 1 0 0,-1-1-1 0 0,0 0 1 0 0,0-1-1 0 0,0 0 1 0 0,0 0-1 0 0,0 0 0 0 0,-1-1 1 0 0,1 0-1 0 0,0-1 1 0 0,-1 0-1 0 0,1 0 1 0 0,-2-1 34 0 0,7-1-22 0 0,-1 1 1 0 0,1-1 0 0 0,-1-1 0 0 0,1 1-1 0 0,0 0 1 0 0,0-1 0 0 0,0 1 0 0 0,0-1 0 0 0,1 0-1 0 0,-1 0 1 0 0,1 0 0 0 0,-1-1 0 0 0,1 1 0 0 0,0 0-1 0 0,0-1 1 0 0,1 0 0 0 0,-1 1 0 0 0,1-1-1 0 0,0 0 1 0 0,0 0 0 0 0,0 0 21 0 0,-5-11-124 0 0,-15-103-2127 0 0,13 46-7750 0 0,4 53-1307 0 0</inkml:trace>
  <inkml:trace contextRef="#ctx0" brushRef="#br0" timeOffset="30179.655">22942 1149 0 0 0,'0'0'1699'0'0,"0"0"100"0"0,0 0-28 0 0,0 0-145 0 0,0 0-157 0 0,0 0-120 0 0,0 0-64 0 0,0 0-30 0 0,0 0-30 0 0,0 0-49 0 0,0 0-113 0 0,0-7 3530 0 0,-10 106-1345 0 0,-24 45-2677 0 0,21-108-438 0 0,1 1-2889 0 0,11-31-472 0 0,1-4-5933 0 0,0-2 44 0 0</inkml:trace>
  <inkml:trace contextRef="#ctx0" brushRef="#br0" timeOffset="33508.956">2341 2765 4105 0 0,'0'0'1672'0'0,"0"0"57"0"0,0 0 99 0 0,0 0-42 0 0,0 0-257 0 0,0 0-270 0 0,0 0-149 0 0,0 0-66 0 0,0 0-46 0 0,30-8-82 0 0,95-29-79 0 0,-44-2 693 0 0,-64 23-1107 0 0,108-101 1177 0 0,-115 105-1538 0 0,1-1-1 0 0,-2-1 1 0 0,1 1 0 0 0,-2-1-1 0 0,0-1 1 0 0,-1 0-1 0 0,0 0 1 0 0,-1 0 0 0 0,-1-1-1 0 0,-1 1 1 0 0,0-1-1 0 0,0 0 1 0 0,-2-1 0 0 0,0 1-1 0 0,-1-8-61 0 0,-1 16 10 0 0,1 7-14 0 0,-1-1 1 0 0,1 0 0 0 0,-1 1-1 0 0,0-1 1 0 0,0 0 0 0 0,0 0 0 0 0,0 0-1 0 0,0 1 1 0 0,0-1 0 0 0,0 0 0 0 0,0 0-1 0 0,-1 1 1 0 0,1-1 0 0 0,-1 0-1 0 0,1 0 1 0 0,-1 1 0 0 0,0-1 0 0 0,0 1-1 0 0,1-1 1 0 0,-1 0 0 0 0,0 1 0 0 0,0 0-1 0 0,-1-1 1 0 0,1 1 0 0 0,0 0 0 0 0,0-1-1 0 0,-1 1 1 0 0,1 0 0 0 0,-1 0-1 0 0,1 0 1 0 0,-1 0 0 0 0,1 0 0 0 0,-2 0 3 0 0,-4 2-46 0 0,0 0 1 0 0,1 0 0 0 0,-1 1 0 0 0,1-1 0 0 0,0 2 0 0 0,0-1 0 0 0,-1 1-1 0 0,1 0 1 0 0,1 0 0 0 0,-1 0 0 0 0,0 1 0 0 0,1 0 0 0 0,0 0-1 0 0,0 0 1 0 0,0 1 0 0 0,0 0 0 0 0,1 0 0 0 0,0 0 0 0 0,0 0 0 0 0,0 1-1 0 0,1 0 1 0 0,-1-1 0 0 0,1 1 0 0 0,1 1 0 0 0,-1-1 0 0 0,1 0-1 0 0,0 0 1 0 0,-1 7 45 0 0,2-9 5 0 0,0 0 1 0 0,0 0-1 0 0,0 0 0 0 0,0 0 0 0 0,1 0 0 0 0,-1 1 0 0 0,1-1 0 0 0,0 0 0 0 0,1 0 1 0 0,-1 1-1 0 0,1-1 0 0 0,-1 0 0 0 0,1 0 0 0 0,0 0 0 0 0,1 0 0 0 0,-1 0 0 0 0,1 0 1 0 0,0 0-1 0 0,0 0 0 0 0,0-1 0 0 0,0 1 0 0 0,1-1 0 0 0,-1 1 0 0 0,1-1 0 0 0,0 0 1 0 0,0 0-1 0 0,0 0 0 0 0,1-1 0 0 0,-1 1 0 0 0,0-1 0 0 0,1 1 0 0 0,0-1 0 0 0,0-1 1 0 0,-1 1-1 0 0,1 0 0 0 0,0-1 0 0 0,0 0 0 0 0,0 1 0 0 0,1-2 0 0 0,-1 1 0 0 0,0 0 1 0 0,0-1-1 0 0,1 0 0 0 0,0 0-5 0 0,22 1 118 0 0,-1 0-1 0 0,1-2 1 0 0,0-1 0 0 0,0-2 0 0 0,-1 0 0 0 0,0-2 0 0 0,0 0-1 0 0,0-2 1 0 0,-1-1 0 0 0,0-1 0 0 0,1-2-118 0 0,-26 12 14 0 0,0 0 0 0 0,0 1 0 0 0,0-1 0 0 0,1 0 0 0 0,-1 1 1 0 0,0-1-1 0 0,0 0 0 0 0,0 1 0 0 0,0-1 0 0 0,0 0 0 0 0,0 1 0 0 0,1-1 0 0 0,-1 0 0 0 0,0 1 0 0 0,0-1 0 0 0,1 0 0 0 0,-1 0 1 0 0,0 0-1 0 0,0 1 0 0 0,1-1 0 0 0,-1 0 0 0 0,0 0 0 0 0,1 0 0 0 0,-1 1 0 0 0,0-1 0 0 0,1 0 0 0 0,-1 0 0 0 0,0 0 1 0 0,1 0-1 0 0,-1 0 0 0 0,0 0 0 0 0,1 0 0 0 0,-1 0 0 0 0,0 0 0 0 0,1 0-14 0 0,-12 14-1 0 0,-5 10 36 0 0,13-21-40 0 0,0 0 1 0 0,0 0-1 0 0,0 0 1 0 0,0 0 0 0 0,1 0-1 0 0,-1 0 1 0 0,1 1 0 0 0,0-1-1 0 0,0 1 1 0 0,0 0 0 0 0,1 0-1 0 0,-1 0 1 0 0,1-1 0 0 0,0 1-1 0 0,0 0 1 0 0,0 1-1 0 0,1-1 1 0 0,-1 0 0 0 0,1 0-1 0 0,0 0 1 0 0,0 0 0 0 0,0 0-1 0 0,1 0 1 0 0,0 1 0 0 0,-1-1-1 0 0,1 0 1 0 0,1 0-1 0 0,-1 0 1 0 0,2 2 4 0 0,69 50-20 0 0,-62-48 42 0 0,0-2-1 0 0,1 0 1 0 0,0 0 0 0 0,0-1-1 0 0,1 0 1 0 0,0-1 0 0 0,-1 0-1 0 0,1-1 1 0 0,1 0 0 0 0,-1-1-1 0 0,0 0 1 0 0,0-1 0 0 0,1 0-1 0 0,-1-1 1 0 0,1-1 0 0 0,0 0-22 0 0,-1-3 64 0 0,0 0 0 0 0,-1 0 0 0 0,0-1 0 0 0,0 0 0 0 0,0-1 0 0 0,-1-1 0 0 0,1 1 0 0 0,-2-2 0 0 0,6-3-64 0 0,6-5 111 0 0,-6 5-36 0 0,-1 0 0 0 0,-1 0 0 0 0,0-2 0 0 0,-1 1 0 0 0,0-2 1 0 0,-1 0-1 0 0,0 0 0 0 0,-1-1 0 0 0,-1 0 0 0 0,-1 0 0 0 0,4-9-75 0 0,-9 19 16 0 0,-1 0 0 0 0,1 0-1 0 0,-1-1 1 0 0,0 1-1 0 0,0-1 1 0 0,-1 1-1 0 0,0-1 1 0 0,0 0-1 0 0,0 0 1 0 0,-1 1-1 0 0,0-1 1 0 0,0 0-1 0 0,0 0 1 0 0,-1-1-16 0 0,-1 5-34 0 0,-1 0 0 0 0,1 0-1 0 0,-1 0 1 0 0,1 1 0 0 0,-1-1 0 0 0,0 1 0 0 0,0-1 0 0 0,0 1-1 0 0,0 0 1 0 0,0 0 0 0 0,0 0 0 0 0,0 1 0 0 0,0-1 0 0 0,0 1-1 0 0,0-1 1 0 0,0 1 0 0 0,0 0 0 0 0,-1 0 0 0 0,1 1-1 0 0,0-1 1 0 0,0 1 0 0 0,0-1 0 0 0,0 1 0 0 0,0 0 0 0 0,0 0-1 0 0,0 0 1 0 0,0 1 0 0 0,0-1 0 0 0,-2 2 34 0 0,-2 1-54 0 0,0 1 0 0 0,1-1 0 0 0,-1 1 0 0 0,1 0 0 0 0,0 1 0 0 0,0 0 0 0 0,1 0 0 0 0,-1 0 0 0 0,1 0 0 0 0,1 1 1 0 0,-1 0-1 0 0,1 0 0 0 0,0 0 0 0 0,1 0 0 0 0,0 1 0 0 0,0 0 0 0 0,0-1 0 0 0,1 1 0 0 0,0 0 0 0 0,1 0 0 0 0,0 0 0 0 0,0 8 54 0 0,1-11-10 0 0,0 0-1 0 0,0 0 0 0 0,1 0 1 0 0,-1 0-1 0 0,1 0 1 0 0,1 0-1 0 0,-1 0 1 0 0,1 0-1 0 0,0-1 0 0 0,0 1 1 0 0,0-1-1 0 0,0 1 1 0 0,1-1-1 0 0,0 0 1 0 0,0 0-1 0 0,0 0 0 0 0,0 0 1 0 0,1 0-1 0 0,-1-1 1 0 0,1 0-1 0 0,0 1 1 0 0,0-1-1 0 0,0-1 0 0 0,1 1 1 0 0,-1-1-1 0 0,2 1 11 0 0,6 3 51 0 0,0 0 0 0 0,0-1 0 0 0,1-1 0 0 0,-1 0 0 0 0,1 0 0 0 0,0-2 0 0 0,0 1 0 0 0,0-2 0 0 0,1 0 0 0 0,-1 0 0 0 0,0-1 0 0 0,0-1 0 0 0,1 0 0 0 0,-1-1 0 0 0,0 0 1 0 0,0-1-1 0 0,0-1 0 0 0,-1 0 0 0 0,1 0 0 0 0,-1-2-51 0 0,166-84 652 0 0,-175 88-651 0 0,0 0 1 0 0,0 0-1 0 0,1 0 0 0 0,-1 0 1 0 0,1 1-1 0 0,0 0 1 0 0,-1 0-1 0 0,1 0 0 0 0,0 0 1 0 0,0 0-1 0 0,0 1 1 0 0,0 0-1 0 0,-1 0 1 0 0,1 0-1 0 0,0 0 0 0 0,3 1-1 0 0,7 54 3 0 0,-14-43 11 0 0,1-6-10 0 0,0 0 0 0 0,0 0-1 0 0,-1 0 1 0 0,0-1 0 0 0,0 1 0 0 0,0 0-1 0 0,-1 0 1 0 0,0 0 0 0 0,0 0-1 0 0,-1-1 1 0 0,1 1 0 0 0,-1-1-1 0 0,0 1 1 0 0,-1-1 0 0 0,1 1-1 0 0,-1-1 1 0 0,0 0 0 0 0,0 0 0 0 0,-1-1-1 0 0,0 1 1 0 0,1-1 0 0 0,-1 1-1 0 0,-1-1 1 0 0,1-1 0 0 0,-4 4-4 0 0,3-5-32 0 0,0 1 0 0 0,0 0 0 0 0,-1-1 0 0 0,1 0 0 0 0,-1-1 0 0 0,1 1 0 0 0,-1-1 0 0 0,0 0 1 0 0,1 0-1 0 0,-1-1 0 0 0,0 1 0 0 0,0-1 0 0 0,0-1 0 0 0,-3 0 32 0 0,7 1-28 0 0,1-1 1 0 0,0 1-1 0 0,0-1 1 0 0,0 1-1 0 0,-1-1 1 0 0,1 0-1 0 0,0 1 1 0 0,0-1-1 0 0,0 0 1 0 0,0 0-1 0 0,0 0 1 0 0,0 0-1 0 0,1 0 1 0 0,-1 0-1 0 0,0 0 0 0 0,0 0 1 0 0,1 0-1 0 0,-1 0 1 0 0,1-1-1 0 0,-1 1 1 0 0,1 0-1 0 0,-1 0 1 0 0,1-1-1 0 0,0 1 1 0 0,-1 0-1 0 0,1 0 1 0 0,0-1-1 0 0,0 1 1 0 0,0 0-1 0 0,0-1 0 0 0,0 1 1 0 0,0 0-1 0 0,1-1 1 0 0,-1 1-1 0 0,0 0 1 0 0,1 0-1 0 0,-1-1 1 0 0,1 1-1 0 0,-1 0 1 0 0,1 0-1 0 0,-1 0 1 0 0,1 0-1 0 0,0 0 1 0 0,0-1-1 0 0,0 1 0 0 0,-1 1 1 0 0,1-1-1 0 0,0 0 1 0 0,0 0-1 0 0,0 0 1 0 0,0 0-1 0 0,1 1 1 0 0,-1-1-1 0 0,0 0 1 0 0,0 1-1 0 0,0-1 1 0 0,1 1-1 0 0,-1-1 1 0 0,0 1-1 0 0,0 0 0 0 0,1 0 1 0 0,-1-1 27 0 0,99 3-307 0 0,-85 2 430 0 0,0-1 0 0 0,0-1 0 0 0,0 0-1 0 0,0-1 1 0 0,0 0 0 0 0,1-1 0 0 0,-1-1-1 0 0,0-1 1 0 0,0 0 0 0 0,0-1 0 0 0,0-1 0 0 0,0 0-1 0 0,-1-1 1 0 0,1 0 0 0 0,6-4-123 0 0,24-15 284 0 0,-1-1-1 0 0,-1-3 1 0 0,-1-1-1 0 0,-1-2 1 0 0,-2-2 0 0 0,-2-1-1 0 0,-1-2 1 0 0,-1-2-1 0 0,5-10-283 0 0,-25 30 25 0 0,-1-1-1 0 0,-1 0 0 0 0,0-1 0 0 0,-2 0 0 0 0,0-1 0 0 0,-1-1 0 0 0,-1 1 0 0 0,-1-2 0 0 0,-1 1 1 0 0,-1-1-1 0 0,-1 0 0 0 0,-1 0 0 0 0,-1-5-24 0 0,-3 2-15 0 0,2 18-5 0 0,-1 0 0 0 0,0 1 0 0 0,-1-1 1 0 0,0 0-1 0 0,0 0 0 0 0,-1 0 0 0 0,0 0 0 0 0,0 1 0 0 0,0-1 0 0 0,-1 0 0 0 0,-1 1 1 0 0,1 0-1 0 0,-1-1 0 0 0,0 1 0 0 0,-1 0 0 0 0,0 0 0 0 0,0 1 0 0 0,0-1 0 0 0,-1 1 1 0 0,0 0-1 0 0,0 0 0 0 0,-6-5 20 0 0,6 10-36 0 0,0 0 1 0 0,0 0-1 0 0,0 0 1 0 0,0 0-1 0 0,-1 1 1 0 0,1 0-1 0 0,0 0 1 0 0,0 1-1 0 0,0-1 1 0 0,-1 1-1 0 0,1 0 1 0 0,0 0-1 0 0,0 1 1 0 0,0-1-1 0 0,0 1 1 0 0,1 0-1 0 0,-1 1 1 0 0,1-1-1 0 0,-1 1 1 0 0,1 0-1 0 0,0 0 1 0 0,0 0-1 0 0,0 1 1 0 0,0-1-1 0 0,0 1 1 0 0,1 0-1 0 0,0 0 1 0 0,0 0-1 0 0,0 1 1 0 0,0-1-1 0 0,0 1 1 0 0,1-1-1 0 0,0 1 1 0 0,-1 3 35 0 0,-6 11-8 0 0,0 0 1 0 0,1 1-1 0 0,1 0 1 0 0,1 0-1 0 0,1 1 1 0 0,0 0-1 0 0,2-1 0 0 0,1 1 1 0 0,0 1-1 0 0,1-1 1 0 0,2 0-1 0 0,1 14 8 0 0,37 101 62 0 0,-22-103-44 0 0,1 0 1 0 0,1-1 0 0 0,2-1 0 0 0,2-1 0 0 0,0 0 0 0 0,2-2 0 0 0,3 1-19 0 0,31 33-52 0 0,-82-76-5232 0 0,-27-16-734 0 0,22 13-1869 0 0,15 13 1178 0 0</inkml:trace>
  <inkml:trace contextRef="#ctx0" brushRef="#br0" timeOffset="33698.911">4102 2294 10898 0 0,'0'0'3046'0'0,"0"0"-1029"0"0,0 0-596 0 0,0 0-64 0 0,0 0 38 0 0,0 0-118 0 0,0 0-225 0 0,0 0-229 0 0,38-9-212 0 0,122-26-139 0 0,-22 12 187 0 0,-112 19-556 0 0,285-39 884 0 0,-104 32-1380 0 0,-196 11 47 0 0,86 1-2826 0 0,-36 5-8155 0 0,-40-2 447 0 0</inkml:trace>
  <inkml:trace contextRef="#ctx0" brushRef="#br0" timeOffset="31630.915">816 2412 5097 0 0,'0'0'1388'0'0,"0"0"-43"0"0,0 0 26 0 0,0 0 125 0 0,0 0 151 0 0,0 0 20 0 0,0 0-153 0 0,0 0-202 0 0,0 0-269 0 0,0 0-295 0 0,0 0-243 0 0,-26-3-175 0 0,-80-6-89 0 0,103 8-226 0 0,1 1-1 0 0,-1 0 1 0 0,1 0 0 0 0,-1 0-1 0 0,1 0 1 0 0,-1 1-1 0 0,0-1 1 0 0,1 1-1 0 0,-1 0 1 0 0,1-1 0 0 0,-1 1-1 0 0,1 0 1 0 0,0 0-1 0 0,-1 1 1 0 0,1-1 0 0 0,0 0-1 0 0,0 1 1 0 0,0-1-1 0 0,0 1 1 0 0,0 0-1 0 0,0 0 1 0 0,0 0 0 0 0,1 0-1 0 0,-1 0 1 0 0,0 2-15 0 0,-6 6 87 0 0,0-5-16 0 0,1 1 0 0 0,0 0 0 0 0,0 0 0 0 0,1 1 1 0 0,-1 0-1 0 0,1 0 0 0 0,1 1 0 0 0,-1 0 0 0 0,1 0 0 0 0,1 0 0 0 0,0 0 0 0 0,0 1 0 0 0,0-1 0 0 0,1 1 0 0 0,1 0 0 0 0,-1 0 0 0 0,1 1 0 0 0,1-1 0 0 0,0 0 0 0 0,0 0 0 0 0,1 1 0 0 0,0 5-71 0 0,3-13 44 0 0,-1 0 0 0 0,1-1 0 0 0,0 1 0 0 0,0-1 0 0 0,0 0 0 0 0,0 0 0 0 0,0 0 0 0 0,0 0 0 0 0,0 0 0 0 0,0-1 0 0 0,0 1 0 0 0,0-1 0 0 0,0 0 0 0 0,0 0 0 0 0,1 0 0 0 0,-1 0 0 0 0,0-1 0 0 0,0 1 1 0 0,0-1-1 0 0,1 0-45 0 0,8-3 106 0 0,-1 0-1 0 0,0-1 0 0 0,0-1 1 0 0,-1 0-1 0 0,1 0 0 0 0,-1-1 1 0 0,-1 0-1 0 0,1 0 0 0 0,-1-1 0 0 0,8-9-104 0 0,152-132 304 0 0,-168 148-309 0 0,0 1 0 0 0,-1-1 0 0 0,1 1 0 0 0,0-1 0 0 0,-1 1 0 0 0,1 0 0 0 0,0-1 0 0 0,0 1 0 0 0,-1 0 0 0 0,1-1 0 0 0,0 1 0 0 0,0 0 0 0 0,0 0 0 0 0,-1 0 0 0 0,1-1 0 0 0,0 1 0 0 0,0 0 0 0 0,0 0-1 0 0,-1 0 1 0 0,1 1 0 0 0,0-1 0 0 0,0 0 0 0 0,0 0 0 0 0,0 0 0 0 0,-1 0 0 0 0,1 1 0 0 0,0-1 0 0 0,0 0 0 0 0,-1 1 0 0 0,1-1 0 0 0,0 1 0 0 0,-1-1 0 0 0,1 1 0 0 0,0-1 0 0 0,-1 1 0 0 0,1-1 0 0 0,-1 1 0 0 0,1 0-1 0 0,-1-1 1 0 0,1 1 0 0 0,-1 0 0 0 0,1-1 0 0 0,-1 1 0 0 0,0 0 0 0 0,1 0 0 0 0,-1 0 0 0 0,0-1 0 0 0,0 1 0 0 0,1 0 5 0 0,12 48 65 0 0,-10-36-40 0 0,4 11 20 0 0,-7-15-32 0 0,1-1 0 0 0,1 1 0 0 0,-1 0-1 0 0,1-1 1 0 0,1 0 0 0 0,0 1 0 0 0,0-1-1 0 0,0 0 1 0 0,1-1 0 0 0,0 1 0 0 0,1-1 0 0 0,0 1-1 0 0,0-1 1 0 0,0-1 0 0 0,1 1 0 0 0,0-1-1 0 0,0 0 1 0 0,1 0 0 0 0,0-1 0 0 0,0 1 0 0 0,0-2-1 0 0,0 1 1 0 0,1-1 0 0 0,0 0 0 0 0,0-1-1 0 0,1 1-12 0 0,2-4 90 0 0,1 0 0 0 0,-1-1-1 0 0,0-1 1 0 0,0 0-1 0 0,0 0 1 0 0,0-1-1 0 0,0 0 1 0 0,-1-1 0 0 0,1 0-1 0 0,-1-1 1 0 0,0 0-1 0 0,0-1 1 0 0,-1 0-1 0 0,1 0 1 0 0,-2-1 0 0 0,1 0-1 0 0,-1-1 1 0 0,0 0-1 0 0,0 0 1 0 0,-1-1-1 0 0,0 0 1 0 0,0 0 0 0 0,1-4-90 0 0,7-4 63 0 0,13-12 0 0 0,-2 0 1 0 0,-1-2 0 0 0,-2 0-1 0 0,0-2 1 0 0,-3 0 0 0 0,0-2 0 0 0,-3 0-1 0 0,-1-1 1 0 0,-1-1 0 0 0,-2 0-1 0 0,-2-1 1 0 0,-1 0 0 0 0,2-28-64 0 0,-9 38 6 0 0,0-6-17 0 0,0 1-1 0 0,-2-1 1 0 0,-2 0-1 0 0,-1 1 1 0 0,-1-1-1 0 0,-4-11 12 0 0,6 46-7 0 0,1-1 0 0 0,0 1 0 0 0,-1-1 0 0 0,1 1 0 0 0,-1-1 0 0 0,1 1-1 0 0,-1-1 1 0 0,1 0 0 0 0,-1 1 0 0 0,1-1 0 0 0,-1 0 0 0 0,1 0 0 0 0,-1 1 0 0 0,1-1 0 0 0,-1 0 0 0 0,0 0 0 0 0,1 0-1 0 0,-1 1 1 0 0,1-1 0 0 0,-1 0 0 0 0,0 0 0 0 0,1 0 0 0 0,-1 0 0 0 0,0 0 0 0 0,1 0 0 0 0,-1-1 0 0 0,1 1 0 0 0,-1 0 0 0 0,0 0-1 0 0,1 0 1 0 0,-1 0 0 0 0,1-1 0 0 0,-1 1 0 0 0,1 0 0 0 0,-1-1 0 0 0,1 1 0 0 0,-1 0 0 0 0,1-1 0 0 0,-1 1 0 0 0,1-1-1 0 0,-1 1 1 0 0,1 0 0 0 0,0-1 0 0 0,-1 1 0 0 0,1-1 0 0 0,0 0 0 0 0,-1 1 0 0 0,1-1 0 0 0,0 1 0 0 0,0-1 0 0 0,-1 1-1 0 0,1-1 1 0 0,0 0 0 0 0,0 1 0 0 0,0-1 0 0 0,0 1 0 0 0,0-1 7 0 0,-13 65-13 0 0,3 1 0 0 0,3 1 1 0 0,3-1-1 0 0,3 1 0 0 0,3 18 13 0 0,0-42 2 0 0,2 0 0 0 0,2 0 0 0 0,2 0-1 0 0,1-1 1 0 0,3 1-2 0 0,41 73-164 0 0,-41-98-1301 0 0,-11-16 723 0 0,-1-1-126 0 0,-8-1-2154 0 0,-23-6-3929 0 0,17 3 706 0 0,0-2-894 0 0</inkml:trace>
  <inkml:trace contextRef="#ctx0" brushRef="#br0" timeOffset="31884.411">1115 2265 14051 0 0,'0'0'2111'0'0,"0"0"-507"0"0,0 0-466 0 0,0 0-176 0 0,0 0-81 0 0,0 0-98 0 0,0 0-107 0 0,0 0-101 0 0,0 0-130 0 0,34-13-118 0 0,109-38-112 0 0,14 16 82 0 0,63 26-1604 0 0,-126 17-9211 0 0,-70-4-1386 0 0</inkml:trace>
  <inkml:trace contextRef="#ctx0" brushRef="#br0" timeOffset="35823.501">429 1779 3161 0 0,'0'0'333'0'0,"0"0"-464"0"0,0 0-367 0 0,0 0-13 0 0,0 0 168 0 0,0 0 280 0 0,0 0 147 0 0,0 0 56 0 0,0 0 27 0 0,0 0 21 0 0,34-7 30 0 0,111-18 10 0 0,255-50 2327 0 0,-66 50 1502 0 0,299 19-4057 0 0,-367 7 1359 0 0,1070 32 268 0 0,-410 26-1163 0 0,323 11 393 0 0,61-48-690 0 0,-46-38-512 0 0,-269-37 127 0 0,120-32 352 0 0,744 41-110 0 0,-441 58 268 0 0,-294 23-84 0 0,-310-19-147 0 0,-29-17 907 0 0,51-37-228 0 0,-500 16-514 0 0,877-43 803 0 0,255 20 344 0 0,15 71-1152 0 0,-135-23-534 0 0,-552-9-2355 0 0,-547 19-2285 0 0,-168-8-628 0 0,-41-3 324 0 0</inkml:trace>
  <inkml:trace contextRef="#ctx0" brushRef="#br0" timeOffset="42114.026">5224 2670 11162 0 0,'0'0'2764'0'0,"0"0"-1749"0"0,0 0-655 0 0,0 0 32 0 0,0 0 145 0 0,0 0 135 0 0,0 0 14 0 0,0 0-125 0 0,0 0-171 0 0,0 0-141 0 0,0 0-48 0 0,0 5 43 0 0,4 26 406 0 0,20-39 2841 0 0,17-45-2819 0 0,-40 52-589 0 0,-1 1 31 0 0,0 0 58 0 0,-7 19 496 0 0,-22 32-371 0 0,58-60-5075 0 0,-15-6 850 0 0,-4 6-1505 0 0,-1-2-5808 0 0</inkml:trace>
  <inkml:trace contextRef="#ctx0" brushRef="#br0" timeOffset="42502.827">5342 2323 11018 0 0,'0'0'2117'0'0,"0"0"-290"0"0,0 0-280 0 0,0 0-180 0 0,0 0-231 0 0,0 0-258 0 0,0 0-172 0 0,0 0-104 0 0,0 0-101 0 0,0 0-133 0 0,0 0-97 0 0,0 0-36 0 0,-9 12-39 0 0,-28 35-28 0 0,28-36-32 0 0,9-11-59 0 0,0 0-38 0 0,0 0-18 0 0,0 0-43 0 0,22-22 59 0 0,30-57 490 0 0,-38 63-122 0 0,-14 16-210 0 0,0 0 5 0 0,0 0-33 0 0,-8 8-274 0 0,-25 23-1640 0 0,19-16-4058 0 0,14-14-1106 0 0,0-1-3238 0 0</inkml:trace>
</inkml:ink>
</file>

<file path=ppt/ink/ink8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3777 0 0,'0'0'2071'0'0,"0"0"-75"0"0,0 0-34 0 0,0 0-12 0 0,0 0-139 0 0,0 0-280 0 0,0 0-291 0 0,0 0-237 0 0,0 0-153 0 0,0 0-112 0 0,0 0-32 0 0,0 0-21 0 0,0 0-47 0 0,0 0-19 0 0,22 0 2041 0 0,111 0 255 0 0,93-25-1676 0 0,1 14-771 0 0,-226 11-461 0 0,-1 0 1 0 0,0 0-18 0 0,0 0-45 0 0,0 0-68 0 0,0 0-62 0 0,0 0-98 0 0,0 0-118 0 0,-22 0-12785 0 0,17 3 6617 0 0,-1 1-1493 0 0</inkml:trace>
</inkml:ink>
</file>

<file path=ppt/ink/ink8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12467 0 0,'0'0'4126'0'0,"0"0"-2410"0"0,0 0-809 0 0,0 0 88 0 0,0 0 199 0 0,0 0 73 0 0,0 0-134 0 0,0 0-185 0 0,0 0-169 0 0,0 0-145 0 0,32 1-104 0 0,102 3-79 0 0,-4-9 533 0 0,164 5-1390 0 0,-244-7-3034 0 0,-20-4-4233 0 0,-21 7-1385 0 0</inkml:trace>
</inkml:ink>
</file>

<file path=ppt/ink/ink8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5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9 339 4881 0 0,'0'0'1952'0'0,"0"0"-399"0"0,0 0-148 0 0,0 0 60 0 0,0 0 100 0 0,0 0 17 0 0,0 0-92 0 0,0 0-191 0 0,0 0-280 0 0,0 0-253 0 0,0 0-201 0 0,-2-11-129 0 0,-5-33-42 0 0,7 41-338 0 0,0 1-1 0 0,1-1 0 0 0,-1 0 0 0 0,1 0 0 0 0,-1 0 1 0 0,1 1-1 0 0,0-1 0 0 0,0 0 0 0 0,0 1 0 0 0,0-1 1 0 0,1 1-1 0 0,-1-1 0 0 0,1 1 0 0 0,-1 0 0 0 0,1 0 1 0 0,0-1-1 0 0,0 1 0 0 0,0 0 0 0 0,0 0 0 0 0,0 1 1 0 0,0-1-1 0 0,1 0-55 0 0,10-10 423 0 0,1-2-205 0 0,1 1 1 0 0,0 0-1 0 0,1 1 0 0 0,0 1 0 0 0,1 1 1 0 0,0 0-1 0 0,1 1 0 0 0,0 1 0 0 0,7-2-218 0 0,101 3 577 0 0,-118 10-534 0 0,0 0 0 0 0,0 0 0 0 0,-1 1 1 0 0,0 0-1 0 0,1 0 0 0 0,-1 1 0 0 0,-1-1 1 0 0,1 2-1 0 0,-1-1 0 0 0,0 1 0 0 0,0 0 1 0 0,-1 0-1 0 0,1 0 0 0 0,2 6-43 0 0,33 95 654 0 0,-38-57-562 0 0,-3 0 0 0 0,-2-1 1 0 0,-2 1-1 0 0,-2-1 1 0 0,-2 1-1 0 0,-3-2 0 0 0,-1 0 1 0 0,-3 0-1 0 0,-2-1 1 0 0,-4 4-93 0 0,-15 57 74 0 0,-34 59 77 0 0,45-110-38 0 0,25-57-79 0 0,0 0 24 0 0,0 0 40 0 0,0 0 45 0 0,0-19 563 0 0,26-88-411 0 0,23-29-290 0 0,27-14 1 0 0,-29 59-16 0 0,5 2 0 0 0,34-43 10 0 0,7 33-88 0 0,-93 98 80 0 0,1 0 1 0 0,0 0-1 0 0,0 0 1 0 0,0 0-1 0 0,0 1 1 0 0,0-1 0 0 0,0 0-1 0 0,0 1 1 0 0,0-1-1 0 0,0 0 1 0 0,0 1-1 0 0,1 0 1 0 0,-1-1-1 0 0,0 1 1 0 0,0 0-1 0 0,0-1 1 0 0,1 1-1 0 0,-1 0 1 0 0,0 0 0 0 0,0 0-1 0 0,0 0 1 0 0,1 0-1 0 0,-1 0 1 0 0,0 0-1 0 0,0 1 1 0 0,1-1-1 0 0,-1 0 1 0 0,0 1-1 0 0,0-1 1 0 0,0 1-1 0 0,0-1 1 0 0,0 1 0 0 0,0 0-1 0 0,0-1 1 0 0,0 1-1 0 0,0 0 1 0 0,0 0-1 0 0,0 0 1 0 0,0 0-1 0 0,0-1 1 0 0,-1 1-1 0 0,1 0 1 0 0,0 0 0 0 0,-1 1-1 0 0,1-1 1 0 0,0 0-1 0 0,-1 0 1 0 0,0 0-1 0 0,1 1 8 0 0,12 61 84 0 0,-13-44-54 0 0,1 7-10 0 0,-1 1 1 0 0,-1-1-1 0 0,-2 0 0 0 0,0 0 1 0 0,-2 0-1 0 0,-1 0 0 0 0,-2 6-20 0 0,-20 71 39 0 0,-14 37-11 0 0,33-63-239 0 0,9-76 154 0 0,0-1 4 0 0,0 0 7 0 0,9-16-96 0 0,137-201 202 0 0,45-61-123 0 0,-75 146-9 0 0,-116 132 67 0 0,0-1-1 0 0,0 1 1 0 0,0-1 0 0 0,0 1 0 0 0,1-1-1 0 0,-1 1 1 0 0,0 0 0 0 0,0-1-1 0 0,0 1 1 0 0,1 0 0 0 0,-1-1 0 0 0,0 1-1 0 0,1 0 1 0 0,-1-1 0 0 0,0 1-1 0 0,1 0 1 0 0,-1-1 0 0 0,0 1 0 0 0,1 0-1 0 0,-1 0 1 0 0,0 0 0 0 0,1-1-1 0 0,-1 1 1 0 0,1 0 0 0 0,-1 0 0 0 0,0 0-1 0 0,1 0 1 0 0,-1 0 0 0 0,1 0-1 0 0,-1 0 1 0 0,1 0 0 0 0,-1 0 0 0 0,0 0-1 0 0,1 0 1 0 0,-1 0 0 0 0,1 0 0 0 0,-1 0-1 0 0,1 0 1 0 0,-1 0 0 0 0,0 0-1 0 0,1 1 1 0 0,-1-1 0 0 0,1 0 0 0 0,-1 0-1 0 0,0 0 1 0 0,1 1 0 0 0,-1-1-1 0 0,0 0 1 0 0,1 1 0 0 0,-1-1 0 0 0,0 0-1 0 0,1 1 1 0 0,-1-1 0 0 0,0 0-1 0 0,0 1 1 0 0,0-1 0 0 0,1 0 0 0 0,-1 1-1 0 0,0-1 1 0 0,0 1 0 0 0,0-1-1 0 0,0 0 1 0 0,0 1 0 0 0,1-1 0 0 0,-1 1-1 0 0,0-1 1 0 0,0 1 0 0 0,0-1 0 0 0,0 0-1 0 0,0 1 6 0 0,-2 37-12 0 0,2-32 49 0 0,-51 251 215 0 0,11-28-114 0 0,35-108-132 0 0,8-112-686 0 0,13-24-7538 0 0,-8 6 7806 0 0,51-63-14540 0 0,-45 60 11481 0 0</inkml:trace>
  <inkml:trace contextRef="#ctx0" brushRef="#br0" timeOffset="628.631">1626 471 2345 0 0,'0'0'2936'0'0,"0"0"-470"0"0,0 0-191 0 0,0 0-4 0 0,0 0-129 0 0,0 0-152 0 0,0 0-168 0 0,0 0-227 0 0,0 0-283 0 0,0 0-276 0 0,0 0-300 0 0,0 0-228 0 0,-5 3-134 0 0,-22 13-98 0 0,1 2 0 0 0,1 0 0 0 0,0 2 0 0 0,2 1 0 0 0,0 1 0 0 0,-10 14-276 0 0,10-9 27 0 0,2 1-1 0 0,1 1 1 0 0,2 1 0 0 0,0 0-1 0 0,-12 33-26 0 0,25-50-31 0 0,-1 1 0 0 0,2 0 0 0 0,0 0-1 0 0,0 0 1 0 0,1 0 0 0 0,1 1 0 0 0,1-1-1 0 0,0 1 1 0 0,1 1 31 0 0,1-14-4 0 0,0 0-1 0 0,0 0 1 0 0,1-1 0 0 0,-1 1-1 0 0,1 0 1 0 0,0 0 0 0 0,-1-1-1 0 0,1 1 1 0 0,0-1 0 0 0,0 1-1 0 0,0-1 1 0 0,0 0 0 0 0,0 0-1 0 0,0 0 1 0 0,1 0-1 0 0,-1 0 1 0 0,0 0 0 0 0,1-1-1 0 0,-1 1 1 0 0,0-1 0 0 0,1 1-1 0 0,-1-1 1 0 0,0 0 0 0 0,1 0-1 0 0,-1 0 1 0 0,0 0 0 0 0,1-1-1 0 0,-1 1 1 0 0,1 0 0 0 0,-1-1-1 0 0,0 0 1 0 0,0 0-1 0 0,1 0 1 0 0,-1 0 0 0 0,0 0-1 0 0,0 0 1 0 0,0 0 0 0 0,0-1 4 0 0,121-115 813 0 0,-97 86-693 0 0,166-186 560 0 0,-164 183-525 0 0,-19 60-222 0 0,12 114 325 0 0,-14 345-121 0 0,-7-456-103 0 0,-2-1-1 0 0,-1 1 1 0 0,-2-1-1 0 0,0 0 1 0 0,-2 0-1 0 0,-1-1 1 0 0,-1 0-1 0 0,-2 0 1 0 0,0-1-1 0 0,-2 0 1 0 0,-1-1-1 0 0,0-1 1 0 0,-2 0-1 0 0,-1-1 1 0 0,-13 13-34 0 0,-68 66 99 0 0,83-91-66 0 0,10-7-13 0 0,0 0-1 0 0,0 0 1 0 0,-1 0-1 0 0,1-1 1 0 0,-1 0 0 0 0,0 0-1 0 0,0 0 1 0 0,0-1-1 0 0,0 0 1 0 0,0 0-1 0 0,-1-1 1 0 0,1 0 0 0 0,-5 1-20 0 0,8-4 0 0 0,1 1 0 0 0,-1-1 0 0 0,0 0 1 0 0,1 0-1 0 0,0-1 0 0 0,-1 1 1 0 0,1 0-1 0 0,0-1 0 0 0,0 1 0 0 0,0-1 1 0 0,1 0-1 0 0,-1 1 0 0 0,0-1 0 0 0,1 0 1 0 0,0 0-1 0 0,0 0 0 0 0,0 0 0 0 0,0 0 1 0 0,0-1-1 0 0,1 1 0 0 0,-1 0 1 0 0,1 0-1 0 0,0 0 0 0 0,0-1 0 0 0,0 1 1 0 0,0 0-1 0 0,1-2 0 0 0,-1 5-1 0 0,-1-22-22 0 0,1 0 0 0 0,0 0 0 0 0,2 0 0 0 0,1 0 0 0 0,0 0 0 0 0,2 1 0 0 0,0-1-1 0 0,1 1 1 0 0,3-3 23 0 0,14-30-545 0 0,2 2 0 0 0,3 0 1 0 0,1 2-1 0 0,3 1 0 0 0,16-17 545 0 0,2 0-3660 0 0,-17 23-5564 0 0,-27 34 5900 0 0,5-3-5679 0 0</inkml:trace>
  <inkml:trace contextRef="#ctx0" brushRef="#br0" timeOffset="1187.29">2150 0 16564 0 0,'0'0'1817'0'0,"0"0"-310"0"0,0 0-189 0 0,0 0-89 0 0,0 0-174 0 0,0 0-202 0 0,0 0-187 0 0,0 0-164 0 0,0 0-143 0 0,0 0-133 0 0,0 0-80 0 0,0 0-26 0 0,0 0 13 0 0,-8 12 14 0 0,-26 39 22 0 0,7 37 353 0 0,22-54-404 0 0,-42 227 198 0 0,20-1-238 0 0,12 80-142 0 0,54-351 80 0 0,77-78 130 0 0,-13 2-147 0 0,-4 17 24 0 0,-97 70-24 0 0,-1 0 0 0 0,0 1 1 0 0,1-1-1 0 0,-1 1 1 0 0,0-1-1 0 0,1 1 1 0 0,-1 0-1 0 0,0 0 0 0 0,0 0 1 0 0,0-1-1 0 0,1 1 1 0 0,-1 0-1 0 0,0 0 1 0 0,0 0-1 0 0,0 1 0 0 0,-1-1 1 0 0,1 0-1 0 0,0 0 1 0 0,0 0-1 0 0,-1 1 0 0 0,1-1 1 0 0,-1 0-1 0 0,1 1 1 0 0,-1-1-1 0 0,1 1 1 0 0,-1-1-1 0 0,0 0 0 0 0,0 1 1 0 0,1-1-1 0 0,-1 2 1 0 0,7 232 252 0 0,-6-147-450 0 0,9-74-3093 0 0,3-13-5808 0 0,-11-1 6232 0 0,2 0-8709 0 0</inkml:trace>
</inkml:ink>
</file>

<file path=ppt/ink/ink8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1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49 829 12371 0 0,'0'0'1377'0'0,"0"0"-361"0"0,0 0-126 0 0,0 0 57 0 0,0 0 2 0 0,0 0-38 0 0,0 0-88 0 0,0 0-128 0 0,0 0-106 0 0,0 0-68 0 0,0 0-32 0 0,0 0-22 0 0,34-13-50 0 0,105-39-91 0 0,-72 40 16 0 0,-64 13-320 0 0,0 0 0 0 0,0 0 0 0 0,0 1 0 0 0,0-1 0 0 0,0 1 0 0 0,0 0-1 0 0,-1 0 1 0 0,1 0 0 0 0,-1 0 0 0 0,1 0 0 0 0,-1 0 0 0 0,0 1 0 0 0,0-1-1 0 0,0 1 1 0 0,0-1 0 0 0,0 1 0 0 0,-1 0 0 0 0,1 0 0 0 0,-1 0 0 0 0,1 0 0 0 0,-1 0-1 0 0,0 0 1 0 0,-1 0 0 0 0,1 0 0 0 0,0 0 0 0 0,-1 0 0 0 0,0 1 0 0 0,1-1 0 0 0,-1 0-1 0 0,-1 0 1 0 0,1 1 0 0 0,0-1 0 0 0,-1 0 0 0 0,0 0 0 0 0,1 0 0 0 0,-1 0-1 0 0,-1 0 1 0 0,1 0 0 0 0,0 0 0 0 0,-2 3-22 0 0,-114 148 494 0 0,76-106-428 0 0,-51 62 274 0 0,65-65 156 0 0,25-33-347 0 0,2-10-125 0 0,-1-1-1 0 0,0 1 1 0 0,1-1-1 0 0,-1 1 1 0 0,1 0-1 0 0,-1-1 1 0 0,1 1-1 0 0,0 0 1 0 0,-1-1-1 0 0,1 1 1 0 0,0 0-1 0 0,0-1 1 0 0,1 1-1 0 0,-1 0 1 0 0,0-1-1 0 0,0 1 1 0 0,1 0-1 0 0,-1-1 1 0 0,1 1-1 0 0,-1-1 1 0 0,1 1-1 0 0,0 0 1 0 0,0-1-1 0 0,0 0 1 0 0,0 1-1 0 0,0-1 1 0 0,0 0-1 0 0,0 1 1 0 0,0-1-1 0 0,0 0 1 0 0,0 0-1 0 0,1 0 1 0 0,-1 0-1 0 0,1 0 1 0 0,-1 0-1 0 0,1 0 1 0 0,-1 0-1 0 0,1-1 1 0 0,-1 1-1 0 0,1-1 1 0 0,0 1-24 0 0,10 1 119 0 0,1-1 0 0 0,-1 0 1 0 0,1 0-1 0 0,-1-1 0 0 0,1-1 1 0 0,0 0-1 0 0,-1-1 0 0 0,0 0 1 0 0,1-1-1 0 0,-1 0 0 0 0,8-4-119 0 0,22-4 173 0 0,50-22 7 0 0,-84 23-2541 0 0,-10 6-2671 0 0,1-1-4410 0 0,1 2-1902 0 0</inkml:trace>
  <inkml:trace contextRef="#ctx0" brushRef="#br0" timeOffset="-870.016">274 0 7394 0 0,'0'0'1843'0'0,"0"0"-39"0"0,0 0-70 0 0,0 0 5 0 0,0 0-10 0 0,0 0-196 0 0,0 0-266 0 0,0 0-298 0 0,0 0-309 0 0,0 0-230 0 0,0 0-162 0 0,0 0-35 0 0,0 0 31 0 0,-1 9 42 0 0,6 233 1261 0 0,9-107-1335 0 0,-8-105-332 0 0,-4-9-517 0 0,-3-10-1094 0 0,5-1-3690 0 0,-4-8 3467 0 0,0-1-1600 0 0,0-1-3294 0 0,0 0 2981 0 0</inkml:trace>
  <inkml:trace contextRef="#ctx0" brushRef="#br0" timeOffset="-619.828">1 490 7954 0 0,'0'0'2554'0'0,"0"0"-879"0"0,0 0-548 0 0,0 0-122 0 0,0 0 59 0 0,0 0 49 0 0,0 0 7 0 0,0 0-20 0 0,0 0-106 0 0,0 0-150 0 0,0 0-129 0 0,0 0-81 0 0,26 7-64 0 0,82 20-89 0 0,-11-25 213 0 0,8-21-245 0 0,2 0-790 0 0,-33 14-2955 0 0,-62 9-278 0 0,-10 10-6134 0 0,-2-10 2534 0 0</inkml:trace>
  <inkml:trace contextRef="#ctx0" brushRef="#br0" timeOffset="1510.176">1060 354 4985 0 0,'0'0'1270'0'0,"0"0"-34"0"0,0 0 91 0 0,0 0 319 0 0,0 0 261 0 0,0 0-54 0 0,0 0-248 0 0,0 0-358 0 0,0 0-360 0 0,0 0-261 0 0,0 0-180 0 0,0 0-105 0 0,0 0-15 0 0,3-1 76 0 0,-1 4-314 0 0,-1-1 0 0 0,1 1 0 0 0,0 0 0 0 0,-1 0 0 0 0,1 0 0 0 0,-1 0 0 0 0,0 0-1 0 0,0 0 1 0 0,0 0 0 0 0,0 0 0 0 0,0 0 0 0 0,-1 0 0 0 0,0 0 0 0 0,1 1 0 0 0,-1-1 0 0 0,0 0 0 0 0,-1 0-1 0 0,1 0 1 0 0,0 1 0 0 0,-1-1 0 0 0,0 0 0 0 0,-1 2-88 0 0,2 13 163 0 0,-2 281 1101 0 0,0 1-831 0 0,-6-234-526 0 0,-7-54-3187 0 0,1-23-5809 0 0,11 4 3785 0 0,-1 3-828 0 0</inkml:trace>
  <inkml:trace contextRef="#ctx0" brushRef="#br0" timeOffset="1860.945">676 380 6001 0 0,'0'0'1727'0'0,"0"0"-142"0"0,0 0-68 0 0,0 0 8 0 0,0 0-16 0 0,0 0-116 0 0,0 0-245 0 0,0 0-304 0 0,0 0-239 0 0,0 0-94 0 0,0 0 13 0 0,0 0 97 0 0,0 0 53 0 0,14-3-12 0 0,46-5-47 0 0,-1 18 395 0 0,37 4-126 0 0,1-4 0 0 0,1-5 0 0 0,32-4-884 0 0,40-19 56 0 0,-130 18-2980 0 0,-42 15-1066 0 0,-29 24-7775 0 0,20-27 5265 0 0</inkml:trace>
  <inkml:trace contextRef="#ctx0" brushRef="#br0" timeOffset="2167.089">673 1168 10042 0 0,'0'0'2530'0'0,"0"0"-1390"0"0,0 0-488 0 0,0 0 209 0 0,0 0 324 0 0,0 0 175 0 0,0 0-45 0 0,0 0-197 0 0,0 0-195 0 0,0 0-142 0 0,0 0-95 0 0,0 0-38 0 0,27 4-23 0 0,89 16-28 0 0,3-16 715 0 0,61-29-293 0 0,6-12-2005 0 0,-185 37 651 0 0,50-14-2365 0 0,-35 7-2045 0 0,-4-1-5187 0 0,-8 4 1836 0 0</inkml:trace>
  <inkml:trace contextRef="#ctx0" brushRef="#br0" timeOffset="2616.042">632 155 7050 0 0,'0'0'1731'0'0,"0"0"-8"0"0,0 0 49 0 0,0 0-20 0 0,0 0-211 0 0,0 0-329 0 0,0 0-321 0 0,0 0-252 0 0,0 0-110 0 0,0 0 79 0 0,0 0 123 0 0,0 0 121 0 0,0 0 46 0 0,13 6-89 0 0,82 24 543 0 0,0-29-165 0 0,1-4-1 0 0,92-16-1186 0 0,-172 17-272 0 0,105-3-805 0 0,-83 13-2523 0 0,-1 9-3656 0 0,-22-9 806 0 0,-6-1-1358 0 0</inkml:trace>
  <inkml:trace contextRef="#ctx0" brushRef="#br0" timeOffset="3611.021">1355 1149 5049 0 0,'0'0'1008'0'0,"0"0"-314"0"0,0 0 131 0 0,0 0 376 0 0,0 0 296 0 0,0 0 68 0 0,0 0-106 0 0,0 0-177 0 0,0 0-123 0 0,0 0-29 0 0,0 0-23 0 0,0 0 9 0 0,0 0-6 0 0,15 8-66 0 0,44 23-117 0 0,-58-30-880 0 0,0-1 0 0 0,1 1 0 0 0,-1-1 0 0 0,1 1 0 0 0,-1-1 0 0 0,1 1 0 0 0,-1-1 0 0 0,1 0 0 0 0,-1 0 0 0 0,1 0 0 0 0,0 0 0 0 0,-1 0 0 0 0,1 0 0 0 0,-1 0 0 0 0,1 0 0 0 0,-1-1 0 0 0,1 1 0 0 0,-1-1 0 0 0,1 1 0 0 0,-1-1 0 0 0,1 1 0 0 0,-1-1 0 0 0,0 0 1 0 0,1 0-1 0 0,-1 1 0 0 0,0-1 0 0 0,0 0 0 0 0,1 0 0 0 0,0-2-47 0 0,1 0 140 0 0,117-90 1876 0 0,-20-11-1391 0 0,-80 79-572 0 0,-1 0 0 0 0,-1-1 0 0 0,-2 0 0 0 0,0-2 0 0 0,-2 0 1 0 0,-1-1-1 0 0,5-17-53 0 0,-10-29-100 0 0,-10 73 38 0 0,0 1 0 0 0,-1 0 1 0 0,1 0-1 0 0,-1 0 1 0 0,1 0-1 0 0,-1 0 0 0 0,1 0 1 0 0,-1 1-1 0 0,0-1 0 0 0,1 1 1 0 0,-1 0-1 0 0,0 0 1 0 0,1 0-1 0 0,-1 0 0 0 0,0 0 1 0 0,1 1-1 0 0,-1-1 0 0 0,0 1 1 0 0,-1 0 61 0 0,-6 5-101 0 0,0 0 1 0 0,1 1 0 0 0,-1 0-1 0 0,2 1 1 0 0,-1 0 0 0 0,1 0-1 0 0,0 1 1 0 0,1 0 0 0 0,-6 8 100 0 0,10-12-23 0 0,-8 8 2 0 0,1 0 1 0 0,0 1-1 0 0,1 0 0 0 0,1 0 0 0 0,0 1 0 0 0,1 0 0 0 0,1 1 1 0 0,0-1-1 0 0,1 1 0 0 0,0 0 0 0 0,2 0 0 0 0,0 1 1 0 0,-1 14 20 0 0,5-27 4 0 0,-1 1 0 0 0,1 0 0 0 0,0-1 1 0 0,0 1-1 0 0,1-1 0 0 0,-1 1 1 0 0,1-1-1 0 0,0 0 0 0 0,0 0 0 0 0,0 0 1 0 0,1 0-1 0 0,0 0 0 0 0,-1 0 1 0 0,1 0-1 0 0,0-1 0 0 0,1 0 0 0 0,-1 1 1 0 0,1-1-1 0 0,-1-1 0 0 0,1 1 1 0 0,0 0-1 0 0,0-1 0 0 0,0 0 0 0 0,4 2-4 0 0,110 27 362 0 0,-93-33-253 0 0,0-2-1 0 0,0 0 1 0 0,-1-2 0 0 0,1-1 0 0 0,-1-1 0 0 0,-1-1 0 0 0,0-1 0 0 0,0-1 0 0 0,-1-1 0 0 0,0-1 0 0 0,-1-1 0 0 0,0 0-1 0 0,-1-2 1 0 0,-1 0 0 0 0,1-3-109 0 0,-6 8 19 0 0,0 0-1 0 0,-1 0 0 0 0,0-1 0 0 0,-1-1 1 0 0,0 0-1 0 0,-1-1 0 0 0,0 0 0 0 0,-1-1 1 0 0,-1 0-1 0 0,-1 0 0 0 0,0-1 0 0 0,-1 0 1 0 0,4-14-19 0 0,-9 28-12 0 0,-2 1-1 0 0,1-1 1 0 0,0 0 0 0 0,0 0 0 0 0,-1 0 0 0 0,1 0 0 0 0,-1 0 0 0 0,1 0 0 0 0,-1 1 0 0 0,0-1-1 0 0,0 0 1 0 0,1 0 0 0 0,-2 0 0 0 0,1 0 0 0 0,0 0 0 0 0,0 0 0 0 0,-1 0 0 0 0,1 0 0 0 0,-1 0-1 0 0,1 0 1 0 0,-1 0 0 0 0,0 0 0 0 0,0 1 0 0 0,0-1 0 0 0,0 0 0 0 0,0 0 0 0 0,0 1 0 0 0,0-1-1 0 0,-1 1 1 0 0,1-1 0 0 0,0 1 0 0 0,-1 0 0 0 0,1-1 0 0 0,-1 1 0 0 0,0 0 0 0 0,1 0-1 0 0,-1 0 1 0 0,0 0 0 0 0,0 1 0 0 0,0-1 0 0 0,0 0 0 0 0,1 1 0 0 0,-1-1 0 0 0,0 1 0 0 0,0 0-1 0 0,0-1 1 0 0,0 1 0 0 0,-1 0 12 0 0,-7 2-64 0 0,1 1 1 0 0,0 0-1 0 0,0 1 0 0 0,0 0 0 0 0,1 0 0 0 0,-1 1 1 0 0,1 0-1 0 0,0 0 0 0 0,0 1 0 0 0,1 0 1 0 0,0 0-1 0 0,0 1 0 0 0,0-1 0 0 0,-2 6 64 0 0,-15 10-55 0 0,8-7 3 0 0,0 1 0 0 0,1 1-1 0 0,1 1 1 0 0,1 0 0 0 0,0 1 0 0 0,1 0 0 0 0,-3 9 52 0 0,13-24-15 0 0,-1-1 0 0 0,1 1 0 0 0,0 0 0 0 0,1 0 0 0 0,-1 0 0 0 0,1 1 0 0 0,-1-1 1 0 0,1 0-1 0 0,0 0 0 0 0,1 1 0 0 0,-1-1 0 0 0,1 0 0 0 0,0 1 0 0 0,0-1 1 0 0,0 1-1 0 0,1-1 0 0 0,0 0 0 0 0,-1 1 0 0 0,2-1 0 0 0,-1 0 0 0 0,0 0 0 0 0,1 1 1 0 0,0-1-1 0 0,0-1 0 0 0,0 1 0 0 0,0 0 0 0 0,0 0 0 0 0,1-1 0 0 0,0 1 0 0 0,0-1 1 0 0,0 0-1 0 0,0 0 0 0 0,2 2 15 0 0,5-1 37 0 0,1 0-1 0 0,-1 0 1 0 0,1-1 0 0 0,-1 0-1 0 0,1-1 1 0 0,0 0 0 0 0,0-1-1 0 0,0 0 1 0 0,0-1 0 0 0,0 0 0 0 0,0 0-1 0 0,0-1 1 0 0,0-1 0 0 0,0 0-1 0 0,0-1 1 0 0,0 0 0 0 0,-1 0 0 0 0,1-1-1 0 0,1-1-36 0 0,27-13 217 0 0,0-1 0 0 0,-2-2 0 0 0,0-2 1 0 0,9-8-218 0 0,-24 15 76 0 0,0-1 0 0 0,-1 0 0 0 0,-1-2 0 0 0,0 0 1 0 0,-2-1-1 0 0,14-20-76 0 0,-26 31-7 0 0,0 0 0 0 0,-1-1 1 0 0,0 0-1 0 0,-1-1 0 0 0,0 1 0 0 0,0-1 0 0 0,-1 1 1 0 0,-1-1-1 0 0,1 0 0 0 0,-2 0 0 0 0,0 0 1 0 0,0-3 6 0 0,-2 12-25 0 0,0 1 0 0 0,-1 0 1 0 0,1-1-1 0 0,0 1 0 0 0,0 0 1 0 0,-1 0-1 0 0,1 0 0 0 0,-1 0 1 0 0,1 0-1 0 0,-1 0 0 0 0,0 1 1 0 0,1-1-1 0 0,-1 0 0 0 0,0 1 1 0 0,1-1-1 0 0,-1 1 0 0 0,0 0 0 0 0,0 0 1 0 0,1-1-1 0 0,-1 1 0 0 0,0 0 1 0 0,0 1-1 0 0,0-1 0 0 0,1 0 1 0 0,-1 0-1 0 0,0 1 0 0 0,0-1 1 0 0,1 1-1 0 0,-1-1 0 0 0,0 1 1 0 0,1 0-1 0 0,-1 0 0 0 0,1 0 1 0 0,-1 0-1 0 0,1 0 0 0 0,-1 0 1 0 0,1 0-1 0 0,-1 1 25 0 0,-16 12-44 0 0,1 1-1 0 0,1 1 1 0 0,0 0-1 0 0,1 1 1 0 0,1 1-1 0 0,1 0 1 0 0,0 1-1 0 0,2 0 1 0 0,0 1-1 0 0,1 0 1 0 0,1 1-1 0 0,0 0 1 0 0,2 0-1 0 0,-2 14 45 0 0,7-30-14 0 0,0 0 0 0 0,0 0 0 0 0,1 0 0 0 0,-1 0 0 0 0,2 0-1 0 0,-1 0 1 0 0,0 1 0 0 0,1-1 0 0 0,0 0 0 0 0,0 1 0 0 0,1-1 0 0 0,-1 0-1 0 0,1 0 1 0 0,0 1 0 0 0,1-1 0 0 0,-1 0 0 0 0,1 0 0 0 0,0 0 0 0 0,0-1 0 0 0,1 1-1 0 0,-1 0 1 0 0,1-1 0 0 0,0 1 0 0 0,0-1 0 0 0,1 0 0 0 0,-1 0 0 0 0,1 0-1 0 0,0-1 1 0 0,0 1 0 0 0,0-1 0 0 0,1 0 0 0 0,-1 0 0 0 0,1 0 0 0 0,-1-1-1 0 0,6 2 15 0 0,-1-1-89 0 0,-1 0 0 0 0,1-1 0 0 0,0 0-1 0 0,0-1 1 0 0,0 0 0 0 0,0 0 0 0 0,1-1-1 0 0,-1 0 1 0 0,0-1 0 0 0,0 0 0 0 0,0 0-1 0 0,0-1 1 0 0,0 0 0 0 0,0-1 0 0 0,0 0 89 0 0,33-20-3657 0 0,-8-12-3954 0 0,-26 24 2096 0 0,0 3-422 0 0</inkml:trace>
  <inkml:trace contextRef="#ctx0" brushRef="#br0" timeOffset="3964.179">2695 398 13195 0 0,'0'0'1994'0'0,"0"0"-415"0"0,0 0-259 0 0,0 0-149 0 0,0 0-180 0 0,0 0-167 0 0,0 0-145 0 0,0 0-81 0 0,0 0-44 0 0,0 0-61 0 0,0 0-41 0 0,0 0-19 0 0,27-15-17 0 0,82-45-23 0 0,-100 54-295 0 0,-1 1-1 0 0,1 0 1 0 0,0 1 0 0 0,0 0-1 0 0,0 0 1 0 0,1 1 0 0 0,-1 0-1 0 0,1 0 1 0 0,0 1-1 0 0,9 0-97 0 0,-9 1 14 0 0,-9 0-16 0 0,0 1 0 0 0,0-1 1 0 0,0 0-1 0 0,0 1 0 0 0,0 0 1 0 0,0-1-1 0 0,0 1 0 0 0,1 0 1 0 0,-1-1-1 0 0,0 1 0 0 0,0 0 1 0 0,0 0-1 0 0,0 0 0 0 0,1 0 1 0 0,-1 0-1 0 0,0 0 0 0 0,0 0 1 0 0,0 0-1 0 0,0 1 0 0 0,1-1 1 0 0,-1 0-1 0 0,0 1 0 0 0,0-1 1 0 0,0 1-1 0 0,0-1 0 0 0,0 1 1 0 0,0 0-1 0 0,0-1 0 0 0,0 1 1 0 0,0 0-1 0 0,0 0 0 0 0,-1-1 1 0 0,1 1-1 0 0,0 0 0 0 0,0 0 1 0 0,-1 0-1 0 0,1 0 0 0 0,0 0 1 0 0,-1 0-1 0 0,1 0 0 0 0,-1 0 1 0 0,0 1-1 0 0,1-1 0 0 0,-1 0 1 0 0,0 0-1 0 0,0 0 0 0 0,1 0 1 0 0,-1 0-1 0 0,0 1 0 0 0,0-1 1 0 0,0 0-1 0 0,-1 1 2 0 0,0 6 14 0 0,0-1 1 0 0,-1 1 0 0 0,-1 0-1 0 0,1 0 1 0 0,-1-1 0 0 0,0 0-1 0 0,-1 1 1 0 0,0-1-1 0 0,0-1 1 0 0,-1 1 0 0 0,1 0-1 0 0,-1-1 1 0 0,-1 0-1 0 0,0 0-14 0 0,-26 39 72 0 0,13-16-48 0 0,12-20-19 0 0,0 0 0 0 0,1 1 0 0 0,0 0-1 0 0,0 0 1 0 0,1 0 0 0 0,1 1 0 0 0,0 0 0 0 0,0-1-1 0 0,1 1 1 0 0,0 1 0 0 0,1-1 0 0 0,0 0-1 0 0,1 1 1 0 0,0-1 0 0 0,1 6-5 0 0,2-14 10 0 0,0 1 0 0 0,0-1 0 0 0,1 0 0 0 0,-1 0 0 0 0,1 0 0 0 0,0 0 0 0 0,0-1 0 0 0,0 1 0 0 0,0-1 1 0 0,0 0-1 0 0,0 0 0 0 0,1 0 0 0 0,-1 0 0 0 0,1 0 0 0 0,-1-1 0 0 0,1 1 0 0 0,0-1 0 0 0,0 0 0 0 0,-1 0 0 0 0,1-1 0 0 0,0 1 0 0 0,0-1 0 0 0,0 0 0 0 0,0 0 0 0 0,0 0 0 0 0,2-1-10 0 0,75-3-206 0 0,-27-11-4290 0 0,-48 13 3002 0 0,7-2-2980 0 0,-5-1-1839 0 0,-3-1-3332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48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395 233,'111'-16,"-1"-4,33-14,-106 23,1-2,-1-2,-1-1,-1-1,22-16,-4-19,-53 52,0-1,-1 1,1 0,0-1,-1 1,1 0,0-1,-1 1,1 0,0-1,-1 1,1 0,-1 0,1 0,-1-1,1 1,-1 0,1 0,0 0,-1 0,1 0,-1 0,1 0,-1 0,1 0,-1 0,1 0,-1 0,1 0,-1 0,1 0,-1 0,1 1,0-1,-1 0,1 0,-1 0,1 1,0-1,-1 0,1 1,-1-1,1 0,0 1,0-1,-1 0,1 1,0-1,0 1,-1-1,1 1,0-1,0 0,0 1,0-1,0 1,0-1,-1 1,1-1,0 1,0-1,1 1,-21 23,3 2,0 0,1 1,2 0,0 1,2 1,2 0,0 1,2 0,-1 13,-11 33,3 0,4 2,3-1,3 2,4-1,5 31,11 0,-8-86,-2 0,0 0,-1 0,-2 1,0-1,-1 0,-2 0,0 0,-3 7,6-28,0 0,-1-1,1 1,-1 0,1-1,-1 1,0-1,0 1,0-1,0 1,0-1,0 1,0-1,0 0,0 0,-1 0,1 1,0-1,-1 0,1-1,-1 1,1 0,-1 0,1-1,-1 1,0-1,1 1,-1-1,0 0,0 1,1-1,-1 0,0 0,1 0,-1 0,0-1,0 1,1 0,-1-1,0 1,1-1,-1 0,1 0,-1 1,1-1,-1 0,1 0,-1 0,1 0,-1-1,-13-10,1-1,0 0,1 0,0-2,1 1,1-2,-5-8,-21-26,27 36,-1 1,0-1,-1 2,-1 0,0 0,0 1,-1 1,0 0,-1 1,0 1,-1 0,0 1,0 1,0 0,-1 1,1 1,-1 1,-1 0,1 1,0 1,-11 0,14 2,1 0,0 1,-1 0,1 1,0 0,0 1,1 0,-1 1,1 1,0 0,0 1,1 0,0 0,0 1,1 1,0 0,0 0,1 1,1 0,-1 1,2 0,-1 0,1 1,-1 3,13 25,5-28</inkml:trace>
  <inkml:trace contextRef="#ctx0" brushRef="#br0" timeOffset="372.594">368 656,'372'-74,"-171"19,-199 54,1 0,-1 1,0 0,1-1,-1 1,1 0,-1 0,1 0,-1 1,1-1,-1 0,0 1,1 0,-1-1,0 1,1 0,-1 0,0 1,0-1,0 0,0 1,0-1,0 1,0 0,0-1,-1 1,1 0,-1 0,1 0,-1 0,0 0,0 1,0-1,0 0,0 1,0-1,-1 0,1 1,6 99,-8-93,-3 164,4-149</inkml:trace>
  <inkml:trace contextRef="#ctx0" brushRef="#br0" timeOffset="720.843">1242 1164,'10'-9,"7"-19,7-8,-2-3,1 0,-4 2,-1 3,-2 2,0 1,2 2,3 1,3 0,-3 0,0 5,-4 11,-4 8</inkml:trace>
  <inkml:trace contextRef="#ctx0" brushRef="#br0" timeOffset="1037.918">1806 826,'-14'20,"1"0,1 1,1 1,1 0,0 0,2 1,0 0,2 1,1-1,-2 16,7-36,0 0,0 1,0-1,0 0,0 0,1 0,-1 1,1-1,0 0,0 0,0 0,1 0,-1 0,0 0,1-1,0 1,0 0,0-1,0 0,0 1,1-1,-1 0,0 0,1 0,0 0,-1 0,1-1,0 1,0-1,0 0,0 0,0 0,0 0,1-1,-1 1,3-1,2 1,0-1,0 0,0-1,0 0,-1 0,1-1,0 0,-1 0,1-1,-1 0,0 0,0-1,0 0,5-3,0-3,-1 0,1-1,-2 0,0-1,0 0,-1 0,0-1,-1 0,0-1,-1 1,-1-2,-1 1,1-1,-2 1,0-1,0-8,-3 18,0 0,-1-1,0 1,0 0,0-1,-1 1,1 0,-1 0,0-1,-1 1,0 0,1 0,-1 0,-1 0,1 1,-1-1,0 1,0-1,0 1,-1 0,1 0,-1 0,0 1,0-1,0 1,-1 0,1 0,-1 1,0-1,1 1,-4-1,-13-2</inkml:trace>
  <inkml:trace contextRef="#ctx0" brushRef="#br0" timeOffset="1452.82">2117 1136,'219'-233,"-216"231,-2 0,0 0,1-1,-1 1,1 0,0 0,0 0,-1 0,1 0,1 0,-1 1,0-1,0 1,1-1,-1 1,1 0,-1 0,1 0,-1 0,1 1,0-1,-1 0,1 1,0 0,-1 0,1 0,0 0,0 0,-1 1,1-1,0 1,-1-1,1 1,0 0,-1 0,1 0,-1 1,2 0,-3 1,1 0,-1 0,1 0,0 0,-1 0,1-1,0 1,1 0,-1-1,0 0,1 0,-1 0,1 0,0 0,0 0,0-1,0 1,0-1,0 0,0 1,0-2,0 1,0 0,1-1,-1 1,0-1,1 0,-1 0,0 0,3-1,219-93,-220 94,0 0,0 1,0 0,0 0,-1 0,1 0,0 1,-1 0,1 0,-1 0,0 0,0 1,0 0,0 0,0 0,0 0,-1 0,1 1,-1 0,0-1,0 2,50 38,-2-28,-27-12</inkml:trace>
  <inkml:trace contextRef="#ctx0" brushRef="#br0" timeOffset="7052.929">5870 516,'-14'0,"-5"0</inkml:trace>
  <inkml:trace contextRef="#ctx0" brushRef="#br0" timeOffset="7287.183">6097 770,'-7'13,"0"1,2 0,0 0,0 0,1 1,1-1,1 1,0 0,1 0,0 0,1 0,1 0,2 13,-3-26,0-1,1 1,-1-1,0 1,1-1,-1 1,1-1,0 1,-1-1,1 0,0 1,0-1,0 0,0 0,0 0,0 1,0-1,0 0,1-1,-1 1,0 0,1 0,-1 0,0-1,1 1,-1-1,1 1,-1-1,1 1,-1-1,1 0,-1 0,1 0,0 0,-1 0,1 0,-1 0,1-1,-1 1,1 0,-1-1,1 1,48-46,-44 39,0 0,-1-1,0 0,-1 0,0 0,0-1,0 1,-1-1,0 0,-1 0,0 0,-1 0,0 0,0 0,0-1,-2 1,1 0,-1 0,0 0,-1-1,0 1,0 0,-1 1,-1-1,1 0,-1 1,0 0,-1 0,0 0,-1 1,1-1,-6-4,-29-2,22 14</inkml:trace>
  <inkml:trace contextRef="#ctx0" brushRef="#br0" timeOffset="9887.027">9708 770,'-4'7,"0"0,1 1,-1 0,2 0,-1 0,1 0,0 0,1 0,-1 1,2-1,-1 0,1 1,1-1,-1 1,2-1,-1 0,1 0,0 0,3 8,0-13,0 0,0 0,0-1,0 1,0-1,1 0,-1-1,1 1,-1-1,1 0,-1-1,1 1,0-1,-1 0,1-1,0 1,-1-1,1 0,-1-1,1 1,-1-1,1 0,-1 0,0-1,0 0,0 0,-1 0,2-1,17-8,-1-2,0-1,-1 0,0-2,-1 0,-1-1,-1-1,0-1,-2-1,0 0,-2-1,0 0,-1-1,7-19,-14 31,-1 0,0-1,0 0,-1 0,-1 0,0 0,-1-1,0 1,-1-1,0 1,-1-1,0 0,-1 1,0-1,-1 1,-1-1,0 1,-2-5,-1 11,1 1,0 0,-1 1,0-1,0 1,-1 0,1 1,-1-1,0 1,1 1,-1-1,-1 1,1 0,0 1,0 0,-1 0,1 0,0 1,-1 0,1 1,-1 0,1 0,0 0,0 1,-1 0,1 0,0 1,1 0,-1 0,0 1,1-1,0 2,0-1,0 1,1-1,-1 2,1-1,-3 5,0 0,1 1,1 0,0 0,1 0,0 1,0 0,2 0,-1 0,1 1,1-1,0 1,1-1,1 1,0 0,0-1,1 1,1-1,0 1,1-1,0 1,1-1,0 0,1-1,0 1,1-1,0 0,1 0,1 0,4 3,0 0,1-1,1-1,0 0,1-1,0-1,0 0,1-1,1-1,-1 0,1-2,0 1,1-2,3 0,9 2,1-1,-1-2,1-1,-1-2,1 0,0-3,-1 0,1-2,-1-1,0-1,0-2,27-11,-42 13,0 0,-1-1,0-1,0 0,0-1,-1 0,-1-1,0-1,0 0,-1 0,0-1,-1-1,-1 0,0 0,0 0,-2-1,1-1,-2 1,0-1,-1 0,2-9,-6 20,-1 0,0-1,1 1,-1-1,-1 1,1 0,-1-1,0 1,0 0,0-1,0 1,-1 0,1 0,-1 0,0 0,-1 0,1 1,-1-1,1 1,-1-1,0 1,0 0,-1 0,1 0,-1 0,1 1,-1 0,0-1,0 1,0 1,0-1,0 0,0 1,-3 0,-5-3,1 2,-1 0,1 0,-1 1,0 0,0 1,0 0,0 1,1 1,-1 0,0 0,-5 3,5-1,-1 1,1 1,1-1,-1 2,1 0,0 0,1 1,-1 0,1 1,1 0,0 1,0 0,1 0,1 1,-1 0,2 0,-1 1,2-1,-1 2,2-1,0 0,0 1,1 0,0 0,2 0,-1 0,1 0,1 0,1 0,0 0,0 0,1 0,1 0,0 0,1 0,0-1,1 0,0 0,1 0,1 0,0-1,3 4,1-1,1-2,0 1,1-1,1-1,-1-1,2 0,-1 0,1-1,1-1,0-1,0 0,0-1,1-1,8 2,-1-1,-1-1,1-1,0-1,0-1,0-2,0 0,0-1,15-3,-11-1,-4 1</inkml:trace>
  <inkml:trace contextRef="#ctx0" brushRef="#br0" timeOffset="8970.304">7733 1164,'192'-116,"74"-65,-123 81,-142 99,1-1,-1 1,0 0,1 0,-1 0,0 0,1 0,-1 0,1 0,0 0,-1 0,1 1,0-1,-1 1,1-1,0 1,0 0,-1-1,1 1,0 0,0 0,-1 1,1-1,0 0,0 0,-1 1,1-1,0 1,0 0,-1-1,1 1,-1 0,1 0,-1 0,1 0,-1 0,0 0,1 1,-1-1,0 0,0 1,0-1,0 1,0-1,0 1,0 0,4 7,-1-1,0 1,-1 0,0 1,0-1,-1 0,0 1,-1 0,0-1,0 1,-1 0,0-1,-1 1,0 0,-1-1,0 1,0-1,-1 0,0 1,-1-1,0-1,0 1,-1-1,0 1,0-1,-1 0,0-1,-1 0,1 0,-1 0,-1-1,1 0,-1 0,-3 1,0-1,-1-1,0 0,0-1,0 0,0-1,0 0,-1-1,0 0,1-1,-1 0,0-1,-10-2,22 2,0 1,0-1,0 0,0 0,-1 0,1 0,0 0,0 0,0 0,0 0,0 0,-1-1,1 1,0 0,0-1,0 1,0-1,0 1,0-1,0 0,0 1,0-1,1 0,-1 0,0 0,0 1,0-1,1 0,-1 0,1 0,-1 0,1 0,-1 0,1 0,-1 0,1-1,0 1,0 0,-1 0,1 0,0 0,0 0,0-1,0 1,0 0,1 0,-1 0,0 0,0 0,1 0,-1-1,1 1,-1 0,1 0,-1 0,1 0,0 1,0-1,-1 0,1 0,1 0,6-5,1 0,0 1,1 1,-1 0,1 0,0 0,0 1,0 1,0 0,0 0,0 1,1 1,-1-1,1 2,-1-1,0 1,1 1,-1 0,0 0,0 1,0 1,-1-1,1 1,0 1,2 1,1 0,0-1,0-1,0 0,1 0,-1-2,1 0,0 0,0-1,0-1,-1 0,1-1,0-1,0 0,-1-1,1 0,-1-1,3-1,26-18,-1-2,-1-1,-2-2,-1-2,-1-2,-1 0,5-10,-26 24,0-1,-1 0,-1-1,-1 0,0-1,-2 0,-1-1,0 0,-1 0,-2 0,0-1,-2 0,0 0,-2 0,0 0,-1 0,-2-1,-2-9,4 31,0-1,0 1,-1 0,1-1,-1 1,0 0,1 0,-1-1,0 1,0 0,-1 0,1 0,0 0,-1 0,1 0,-1 1,1-1,-1 0,0 1,0-1,0 1,0 0,0-1,0 1,0 0,0 0,-1 1,1-1,0 0,0 1,-1-1,1 1,-1 0,1 0,0 0,-1 0,1 0,0 0,-1 1,1-1,0 1,-1-1,1 1,0 0,0 0,0 0,0 0,0 1,0-1,-8 6,1 1,0-1,1 2,0-1,0 1,1 0,0 1,0 0,1 0,0 0,1 1,1-1,-3 9,-1-1,-9 18,2 0,1 2,2 0,2 0,2 1,1 0,2 0,0 24,6-51,-1 1,2-1,-1-1,2 1,0 0,0 0,1-1,0 0,1 0,1 0,1 2,-5-8,1-1,0 0,0 0,0 0,0-1,1 1,-1-1,1 0,0 0,0 0,0 0,0-1,1 1,-1-1,1 0,-1-1,1 1,0-1,0 0,0 0,-1 0,1-1,0 0,0 1,0-2,0 1,0-1,2 0,-1-1,0 1,-1-1,0 0,1-1,-1 1,0-1,0 0,-1-1,1 1,-1-1,1 0,-1 0,0 0,0-2,7-8</inkml:trace>
  <inkml:trace contextRef="#ctx0" brushRef="#br0" timeOffset="9176.653">9285 910,'5'20,"6"-5,1-3</inkml:trace>
  <inkml:trace contextRef="#ctx0" brushRef="#br0" timeOffset="9341.874">9314 459,'0'0</inkml:trace>
  <inkml:trace contextRef="#ctx0" brushRef="#br0" timeOffset="7587.254">6491 770,'0'10,"1"0,0 0,0 0,1 1,0-1,1-1,0 1,1 0,0-1,0 1,3 2,-5-9,0 0,0 1,0-1,1 0,0 0,-1-1,1 1,0 0,1-1,-1 0,0 0,1 0,-1 0,1 0,-1-1,1 1,0-1,0 0,0 0,0-1,-1 1,1-1,0 0,0 0,0 0,0 0,0-1,0 0,0 1,0-2,8-2,0-2,-1 1,1-2,-2 1,1-2,-1 1,0-1,0-1,-1 0,0 0,-1-1,0 0,1-3,19-19,-6-2,-15 18</inkml:trace>
  <inkml:trace contextRef="#ctx0" brushRef="#br0" timeOffset="7891.368">7169 656,'-29'20,"-10"10,8 6,12-4,11-3,11-5,10-3,7 0,1 2,-9-4,-6 0,-8-3,-10-5,-7-3,-5-4,2-3</inkml:trace>
  <inkml:trace contextRef="#ctx0" brushRef="#br0" timeOffset="5484.245">3612 854,'-9'48,"3"0,1 0,2 49,-8 76,-23 37,26-194,30-73,3 0,2 2,3 1,8-10,-11 22,1 0,2 2,1 1,3 1,0 2,3 2,17-13,15 18,-68 29,1 0,-1 0,0-1,1 1,-1 0,0 0,0 1,1-1,-1 0,0 0,1 1,-1-1,0 0,0 1,1 0,-1-1,0 1,0 0,0-1,0 1,0 0,0 0,0 0,0 0,0 0,0 0,-1 0,1 0,0 0,-1 0,1 1,-1-1,1 0,-1 0,1 1,-1-1,0 0,0 0,0 1,0-1,0 0,0 1,0-1,0 0,0 1,0-1,-1 0,1 0,-1 1,1-1,-1 0,0 1,-5 20,-1-1,-1-1,-1 1,-1-2,-1 1,0-1,-2-1,0 0,-1-1,0 0,-13 10,13-13,-1 0,0-1,-1-1,0 0,-1-2,-1 1,-3 0,0 0,3-1</inkml:trace>
  <inkml:trace contextRef="#ctx0" brushRef="#br0" timeOffset="5957.018">4120 1108,'26'-5,"0"-1,-1 0,0-2,0-1,-1-1,0-1,-1-1,0-1,-1-1,-1-1,0-1,-1-1,0-1,-2 0,5-8,5-55,-28 78,0 1,0 0,0 0,0 0,0 0,-1 0,1-1,-1 1,1 0,-1 0,0 0,0 0,0 1,0-1,0 0,-1 0,1 0,0 1,-1-1,0 1,1-1,-1 1,0 0,1-1,-1 1,0 0,0 0,0 0,0 1,0-1,0 0,0 1,0-1,0 1,-1 0,1 0,0 0,0 0,-5-1,1 1,-1 1,0-1,1 1,-1 0,1 1,-1-1,1 1,0 1,0-1,0 1,0 0,0 0,1 1,-1-1,1 1,0 1,0-1,0 1,1 0,-1 0,1 0,1 0,-1 1,1 0,-2 3,5-7,-1 0,1 0,0 0,0-1,0 1,0 0,1 0,-1 0,0-1,1 1,-1 0,1 0,0-1,-1 1,1 0,0-1,0 1,0-1,0 1,1-1,-1 1,0-1,0 0,1 0,-1 0,1 0,-1 0,1 0,0 0,-1 0,1 0,0-1,-1 1,1-1,0 1,0-1,0 0,71 8,41 11,-111-18,0 0,-1 0,1 0,0 0,-1 1,1-1,-1 1,1 0,-1 0,0-1,1 1,-1 1,0-1,0 0,-1 1,1-1,0 0,-1 1,0 0,1-1,-1 1,0 0,-1 0,1 0,0 0,-1 0,1-1,-1 1,0 0,0 0,0 0,-1 0,1 0,0 0,-1 0,0 2,-39 69,26-55</inkml:trace>
  <inkml:trace contextRef="#ctx0" brushRef="#br0" timeOffset="6339.489">4770 1051,'6'-2,"20"-5,0 0,-1-2,0 0,-1-2,0-1,-1-1,0-1,-1-1,-1 0,0-2,-1-1,1-3,-18 19,0-1,0 1,-1-1,1 0,-1 0,1 0,-1-1,0 1,-1 0,1-1,-1 1,1-1,-1 0,0 1,0-1,0 0,-1 0,0 0,1 0,-1 1,-1-1,1 0,0 0,-1 0,0 0,0 1,0-1,0 0,-1 1,1-1,-1 1,0 0,0-1,0 1,-1 0,1 0,-1 0,0 1,0-2,-4 2,1 0,-1 1,0-1,1 2,-1-1,0 1,0 0,0 0,1 0,-1 1,0 0,0 1,1 0,-1 0,1 0,0 0,-1 1,1 0,0 1,1-1,-1 1,1 0,-4 3,-3 4,0-1,0 2,1 0,1 0,0 1,0 0,2 1,-1-1,-2 9,8-18,0 0,1 0,0 1,-1-1,1 1,1-1,-1 1,1-1,-1 1,1 0,1 0,-1 0,1 0,0-1,0 1,0 0,0 0,1 0,0 0,0 0,1-1,-1 1,1-1,0 1,0-1,0 1,1-1,-1 0,1 0,0 0,1-1,-1 1,0-1,1 1,0-1,0 0,0-1,1 2,49 5,-28-8</inkml:trace>
  <inkml:trace contextRef="#ctx0" brushRef="#br0" timeOffset="6671.419">5306 770,'7'52,"-4"-18,1-1,2 0,1-1,2 0,1 0,10 21,-19-51,0 0,0 0,0 0,0 0,1 0,-1-1,1 1,-1 0,1 0,-1-1,1 1,0-1,0 0,0 1,-1-1,1 0,1 0,-1 0,0-1,0 1,0 0,0-1,1 1,-1-1,0 0,0 0,1 0,-1 0,0 0,0 0,1-1,-1 1,0-1,0 1,0-1,0 0,0 0,1 0,-2 0,1 0,0 0,0-1,0 1,0-1,-1 1,1-1,-1 0,1 0,-1 1,0-1,0 0,1-1,126-236,-118 221</inkml:trace>
  <inkml:trace contextRef="#ctx0" brushRef="#br0" timeOffset="6875.172">5757 883,'0'33,"0"12</inkml:trace>
  <inkml:trace contextRef="#ctx0" brushRef="#br0" timeOffset="18940.178">1 1447,'143'16,"1"-6,122-7,57-29,34-4,106-1,157 32,-245-30,36 30,-296 12,90-2,273-58,15 40,-289 9,628-2,-466-30,733 31,-156-1,-679 28,348-27,-348-31,271 31,-309-29,-29 17,-145 3,1 2,0 3,0 2,3 2,-41-1,183-28,84 27,-84-27,-74 11,-109 13,1 1,0 1,0 0,0 1,1 1,-1 0,0 1,12 3,-4 3</inkml:trace>
  <inkml:trace contextRef="#ctx0" brushRef="#br0" timeOffset="22579.684">13349 656,'-17'-39,"-40"-96,54 129,0 1,0 0,0 1,-1-1,1 1,-1-1,-1 1,1 0,0 0,-1 1,0 0,0-1,0 2,0-1,0 0,0 1,-1 0,1 0,-1 1,0 0,0 0,1 0,-6 0,8 1,0 1,0-1,0 1,0-1,0 1,1 0,-1 0,0 1,0-1,1 0,-1 1,1-1,-1 1,1 0,0 0,0 0,0 0,0 1,0-1,0 0,1 1,-1-1,1 1,-1 0,1-1,0 1,0 0,0 0,1 0,-1-1,0 4,-2 100,4-82,0 35,13 100,40 48,3-8,-19-8,-33-158,-1 1,-2 0,-1 0,-1 0,-2 0,-2 0,-4 17,3-29,4-10,-1 1,-1-1,0 0,-1 0,0-1,0 1,-2-1,1 0,-1 0,-1 0,0-1,-5 6,6-14,0 0,0 0,-1-1,1 1,0-1,-1-1,1 1,-1-1,1 0,-1-1,1 0,-1 0,1 0,0 0,0-1,-1 0,1-1,0 1,1-1,-1 0,0-1,1 1,0-1,-5-4,2 2,-1 1,1-2,0 1,1-1,0-1,0 1,0-1,1 0,0-1,1 1,0-1,0 0,1-1,-1-2,-2-12</inkml:trace>
  <inkml:trace contextRef="#ctx0" brushRef="#br0" timeOffset="25096.136">11740 628,'-35'171,"8"2,1 73,1-2,0-98,23-139,1-8</inkml:trace>
  <inkml:trace contextRef="#ctx0" brushRef="#br0" timeOffset="25460.977">11402 600,'306'-11,"-19"-24,-176 28,-99 13,-7 1</inkml:trace>
  <inkml:trace contextRef="#ctx0" brushRef="#br0" timeOffset="25831.715">11994 1023,'29'-5,"14"-1,5 0,-1 1,-4 1,-9 7,-6 2,-2 1,-6-1</inkml:trace>
  <inkml:trace contextRef="#ctx0" brushRef="#br0" timeOffset="26077.864">12051 1193,'29'0,"19"0,1 0</inkml:trace>
  <inkml:trace contextRef="#ctx0" brushRef="#br0" timeOffset="27097.716">12531 1108,'177'-330,"-177"329,0 1,0-1,0 1,0-1,0 1,0-1,1 1,-1-1,0 1,0-1,0 1,0-1,1 1,-1-1,0 1,0-1,1 1,-1 0,0-1,1 1,-1 0,1-1,-1 1,0 0,1-1,-1 1,1 0,-1 0,1-1,-1 1,1 0,-1 0,1 0,-1 0,1 0,-1 0,1 0,-1 0,1 0,-1 0,1 0,-1 0,1 0,-1 0,1 0,-1 0,1 0,-1 1,1-1,-1 0,0 0,1 1,-1-1,1 0,-1 1,0-1,1 0,5 33,-4-18,17 104,-19-117,0 0,0 0,0 0,0 0,0 0,1 0,-1 0,1 0,-1-1,1 1,0 0,0 0,0-1,0 1,0 0,0-1,0 1,0-1,1 1,-1-1,0 0,1 0,0 0,-1 1,1-1,0-1,-1 1,1 0,0 0,0-1,-1 1,1-1,0 1,0-1,0 0,0 0,0 0,0 0,0 0,0 0,0 0,0-1,-1 1,1-1,0 1,0-1,0 0,-1 0,1 0,0 0,-1 0,1 0,-1 0,1 0,-1-1,0 1,1-1,144-133,-79 88,-65 48,0 0,-1 1,1-1,-1 0,1 1,-1-1,1 1,-1-1,0 1,1 0,-1-1,0 1,0 0,-1 0,1 0,0 0,-1 0,1 0,-1 0,1 0,-1 0,0 0,0 0,0 0,0 0,0 0,0 0,-1 1,2 7,0-3,0 0,1 0,-1 0,2 0,-1 0,1-1,0 1,0-1,1 0,-1 0,1 0,1 0,-1-1,1 1,0-1,1-1,-1 1,1-1,2 2,8 7</inkml:trace>
  <inkml:trace contextRef="#ctx0" brushRef="#br0" timeOffset="27374.966">12587 1193,'58'-5,"23"-1,3-1,-8 2,-12 2,-12 1,-10 0,-8 2,-4 0,-8 0</inkml:trace>
  <inkml:trace contextRef="#ctx0" brushRef="#br0" timeOffset="27961.697">12644 1475,'-143'219,"128"-187,16-32,-1 1,0 0,1-1,-1 1,0-1,1 1,-1-1,1 1,-1-1,1 1,-1-1,1 1,0-1,-1 1,1-1,-1 0,1 1,0-1,-1 0,1 0,0 0,-1 1,1-1,0 0,0 0,-1 0,1 0,0 0,-1 0,1 0,0-1,-1 1,1 0,0 0,0 0,-1-1,1 1,-1 0,1-1,0 1,-1 0,1-1,-1 1,1-1,-1 1,1-1,-1 1,1-1,-1 0,0 1,1-1,-1 1,0-1,1 0,-1 1,0-1,0 0,0 0,1 1,-1-1,2-1,26-20,-2-1,-1-1,-1-2,0 0,0-5,6-4,91-125,-120 159,0 0,1 0,-1 0,0 0,1 1,-1-1,0 0,1 1,-1-1,1 1,-1-1,1 1,0-1,-1 1,1 0,-1 0,1 0,-1 0,1 0,-1 0,1 1,0-1,-1 0,1 1,-1 0,0-1,1 1,-1-1,1 1,-1 0,0 0,1 0,-1 0,0 0,0 0,0 0,0 1,0-1,0 0,0 0,0 1,-1-1,1 1,0-1,-1 0,1 1,-1-1,0 1,1 0,-1-1,0 1,0-1,0 1,0 0,10 15,83 123,-92-138,-1-1,1 1,0-1,-1 1,1-1,-1 1,1-1,-1 1,0-1,1 1,-1 0,0-1,0 1,0 0,-1-1,1 1,0-1,0 1,-1 0,1-1,-1 1,0-1,1 1,-1-1,0 0,0 1,0-1,0 0,0 1,0-1,0 0,0 0,-1 0,1 0,0 0,-1 0,1 0,0-1,-1 1,1 0,-1-1,1 1,-1-1,0 0,1 1,-1-1,1 0,-1 0,0 0,1 0,-1 0,0-1,1 1,-1 0,1-1,-1 1,1-1,-1 1,1-1,-1 0,1 0,-2 0,-113-50,90 39</inkml:trace>
  <inkml:trace contextRef="#ctx0" brushRef="#br0" timeOffset="29059.253">12164 1164,'5'0,"6"0,6 0,5 0,4 0,2 0,1 0,-5 0</inkml:trace>
</inkml:ink>
</file>

<file path=ppt/ink/ink8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3385 0 0,'0'0'2448'0'0,"0"0"-454"0"0,0 0-263 0 0,0 0-65 0 0,0 0-90 0 0,0 0-233 0 0,0 0-300 0 0,0 0-292 0 0,0 0-254 0 0,0 0-179 0 0,0 0-32 0 0,0 0 100 0 0,0 0 157 0 0,9 2 139 0 0,293 26 4013 0 0,-63-25-4181 0 0,-239-3-778 0 0,0 0-150 0 0,-4-7-7343 0 0,-13 0-2098 0 0,9 7 4287 0 0</inkml:trace>
  <inkml:trace contextRef="#ctx0" brushRef="#br0" timeOffset="262.676">277 0 9978 0 0,'0'0'1809'0'0,"0"0"-612"0"0,0 0-411 0 0,0 0-56 0 0,0 0 216 0 0,0 0 162 0 0,0 0 55 0 0,0 0-33 0 0,0 0-222 0 0,0 0-231 0 0,0 0-133 0 0,0 0-78 0 0,4 34-66 0 0,12 104-64 0 0,0 96 296 0 0,-15-222-320 0 0,6 30-3157 0 0,-6-41 2612 0 0,-1 0 1 0 0,0 0 0 0 0,1 0-1 0 0,-1-1 1 0 0,1 1 0 0 0,0 0-1 0 0,-1 0 1 0 0,1-1 0 0 0,0 1-1 0 0,-1 0 1 0 0,1-1-1 0 0,0 1 1 0 0,0-1 0 0 0,0 1-1 0 0,-1-1 1 0 0,1 1 0 0 0,0-1-1 0 0,0 1 1 0 0,0-1 0 0 0,0 0-1 0 0,0 1 1 0 0,0-1 0 0 0,0 0-1 0 0,0 0 1 0 0,0 0-1 0 0,0 0 1 0 0,0 0 0 0 0,0 0-1 0 0,0 0 1 0 0,0 0 0 0 0,0 0-1 0 0,0-1 1 0 0,0 1 0 0 0,-1 0-1 0 0,1 0 1 0 0,0-1-1 0 0,0 1 1 0 0,0-1 0 0 0,0 1-1 0 0,0-1 233 0 0,27-16-8375 0 0,-20 10 5768 0 0</inkml:trace>
</inkml:ink>
</file>

<file path=ppt/ink/ink8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57 13739 0 0,'0'0'1760'0'0,"0"0"-297"0"0,0 0-232 0 0,0 0-67 0 0,0 0-85 0 0,0 0-146 0 0,0 0-196 0 0,0 0-149 0 0,0 0-61 0 0,0 0-43 0 0,0 0-20 0 0,0 0 7 0 0,0 0-28 0 0,-7 33-55 0 0,-23 105-51 0 0,26-123-265 0 0,0-1-1 0 0,0 1 0 0 0,1-1 0 0 0,1 1 0 0 0,0 0-1 0 0,1 0 1 0 0,1 0 0 0 0,0 0 0 0 0,1 0 0 0 0,1 5-71 0 0,36 86 96 0 0,5-54-728 0 0,-42-51 358 0 0,1 0 1 0 0,-1 1 0 0 0,1-1 0 0 0,0 0 0 0 0,0-1 0 0 0,0 1-1 0 0,0 0 1 0 0,0-1 0 0 0,0 1 0 0 0,0-1 0 0 0,0 1 0 0 0,0-1 0 0 0,0 0-1 0 0,0 0 1 0 0,0 0 0 0 0,0 0 0 0 0,0 0 0 0 0,0 0 0 0 0,0 0-1 0 0,0-1 1 0 0,0 1 0 0 0,0-1 0 0 0,0 0 0 0 0,1 0 273 0 0,24-23-13399 0 0,-23 16 7372 0 0</inkml:trace>
  <inkml:trace contextRef="#ctx0" brushRef="#br0" timeOffset="255.212">1 525 10658 0 0,'0'0'2279'0'0,"0"0"-745"0"0,0 0-554 0 0,0 0-23 0 0,0 0 201 0 0,0 0 127 0 0,0 0 30 0 0,0 0-104 0 0,0 0-254 0 0,0 0-201 0 0,0 0-149 0 0,0 0-85 0 0,0 0-64 0 0,35 6-58 0 0,110 18-85 0 0,-57-25 40 0 0,-72-3-296 0 0,288-61-1333 0 0,-259 64-1907 0 0,-26 1-770 0 0,-17 0 3327 0 0,3 1-2998 0 0,-3 2-2341 0 0,1 0-1228 0 0</inkml:trace>
  <inkml:trace contextRef="#ctx0" brushRef="#br0" timeOffset="733.634">111 793 6073 0 0,'0'0'3709'0'0,"0"0"-1651"0"0,0 0-642 0 0,0 0 32 0 0,0 0 51 0 0,0 0-122 0 0,0 0-218 0 0,0 0-194 0 0,0 0-141 0 0,0 0-149 0 0,0 0-115 0 0,0 0-96 0 0,27-11-66 0 0,85-36-71 0 0,-50 32 138 0 0,58 12-101 0 0,-118 3-359 0 0,0 1-1 0 0,-1 0 1 0 0,1 0-1 0 0,0-1 1 0 0,0 1-1 0 0,-1 1 1 0 0,1-1-1 0 0,0 0 1 0 0,-1 0 0 0 0,1 1-1 0 0,-1-1 1 0 0,0 0-1 0 0,1 1 1 0 0,-1-1-1 0 0,0 1 1 0 0,0 0-1 0 0,0 0 1 0 0,0-1-1 0 0,0 1 1 0 0,0 0 0 0 0,-1 0-1 0 0,1 0 1 0 0,-1 0-1 0 0,1 0 1 0 0,-1 0-1 0 0,0-1 1 0 0,0 1-1 0 0,1 0 1 0 0,-1 0-1 0 0,-1 0 1 0 0,1 0 0 0 0,0 0-1 0 0,0 0 1 0 0,-1 0-1 0 0,1 0 1 0 0,-1 0-1 0 0,0 0 1 0 0,1 0-1 0 0,-1 0 1 0 0,0-1-1 0 0,0 1 1 0 0,0 0 0 0 0,0-1-1 0 0,-2 2-4 0 0,-81 86 310 0 0,-103 95 79 0 0,185-183-361 0 0,1 0 0 0 0,-1 1-1 0 0,1-1 1 0 0,-1 1 0 0 0,1-1 0 0 0,0 1 0 0 0,-1 0 0 0 0,1-1-1 0 0,0 1 1 0 0,0 0 0 0 0,0 0 0 0 0,1 0 0 0 0,-1 0 0 0 0,0 0 0 0 0,1 0-1 0 0,-1 0 1 0 0,1 0 0 0 0,-1 0 0 0 0,1 0 0 0 0,0 0 0 0 0,0 0-1 0 0,0 0 1 0 0,0 0 0 0 0,1 0 0 0 0,-1 1 0 0 0,0-1 0 0 0,1 0-1 0 0,0 0 1 0 0,-1 0 0 0 0,1 0 0 0 0,0-1 0 0 0,0 1 0 0 0,0 0-1 0 0,0 0 1 0 0,0 0 0 0 0,0-1 0 0 0,1 1 0 0 0,-1-1 0 0 0,1 1 0 0 0,-1-1-1 0 0,1 1 1 0 0,-1-1 0 0 0,1 0 0 0 0,0 0 0 0 0,0 0 0 0 0,-1 0-1 0 0,1 0 1 0 0,1 0-28 0 0,13 0 112 0 0,0-1-1 0 0,1 0 1 0 0,-1-1 0 0 0,0-1-1 0 0,1-1 1 0 0,-1 0 0 0 0,0-1-1 0 0,-1-1 1 0 0,1 0 0 0 0,-1-1-1 0 0,2-2-111 0 0,34-10-29 0 0,27-6-1341 0 0,-44 15-2172 0 0,6-3-8680 0 0,-30 9 2141 0 0</inkml:trace>
  <inkml:trace contextRef="#ctx0" brushRef="#br0" timeOffset="1435.811">787 974 13555 0 0,'0'0'1687'0'0,"0"0"-357"0"0,0 0-72 0 0,0 0 79 0 0,0 0 11 0 0,0 0-102 0 0,0 0-190 0 0,0 0-176 0 0,0 0-165 0 0,20-31-143 0 0,65-97-95 0 0,60-48 1070 0 0,-25 51-908 0 0,-76 95-695 0 0,-31 78-81 0 0,-19 146 45 0 0,6-191 90 0 0,0 0-1 0 0,0 0 1 0 0,0 0 0 0 0,1 0-1 0 0,-1 0 1 0 0,1 0 0 0 0,0-1-1 0 0,-1 1 1 0 0,1 0 0 0 0,1-1-1 0 0,-1 1 1 0 0,0 0 0 0 0,1-1-1 0 0,-1 1 1 0 0,1-1 0 0 0,0 0-1 0 0,0 0 1 0 0,0 0 0 0 0,0 0-1 0 0,0 0 1 0 0,0 0 0 0 0,1 0-1 0 0,-1 0 1 0 0,0-1 0 0 0,1 1-1 0 0,0-1 1 0 0,-1 0 0 0 0,1 0-1 0 0,0 0 1 0 0,-1 0 0 0 0,1 0-1 0 0,0-1 1 0 0,0 1 0 0 0,0-1-1 0 0,0 0 1 0 0,0 0 0 0 0,-1 0-1 0 0,1 0 1 0 0,0 0 0 0 0,0-1-1 0 0,0 1 1 0 0,0-1 0 0 0,0 0-1 0 0,-1 0 1 0 0,1 0 0 0 0,0 0-1 0 0,-1 0 1 0 0,1 0 0 0 0,-1-1-1 0 0,1 0 1 0 0,-1 1 0 0 0,0-1-1 0 0,1 0 1 0 0,-1 0 0 0 0,0-1 2 0 0,147-150-42 0 0,-30 9-130 0 0,-86 115 151 0 0,-32 28-3 0 0,-1 1-4 0 0,0 0-19 0 0,0 13-133 0 0,-11 111 335 0 0,8-105-200 0 0,0 0 0 0 0,0 1 0 0 0,2-1-1 0 0,1 1 1 0 0,0-1 0 0 0,1 1 0 0 0,4 17 45 0 0,32 26-3127 0 0,-17-49-714 0 0,2-7-3278 0 0,-13-6 887 0 0,-5 2-8 0 0</inkml:trace>
  <inkml:trace contextRef="#ctx0" brushRef="#br0" timeOffset="1868.317">1990 315 14259 0 0,'0'0'2397'0'0,"0"0"-638"0"0,0 0-351 0 0,0 0-183 0 0,0 0-275 0 0,0 0-282 0 0,0 0-242 0 0,0 0-150 0 0,0 0-46 0 0,0 0 4 0 0,0 0 18 0 0,0 0 35 0 0,0 0 25 0 0,-2 25-11 0 0,-6 83-30 0 0,19-32 147 0 0,-3-45-354 0 0,2-1 0 0 0,1 0-1 0 0,2-1 1 0 0,0 0-1 0 0,2-1 1 0 0,5 5-64 0 0,14 40 5 0 0,2-6 2 0 0,-16-22-156 0 0,-5-61 662 0 0,52-146 64 0 0,-13 48-466 0 0,53-112-95 0 0,-69 155-1427 0 0,-19 60-3000 0 0,-4 10-3267 0 0,-9 1 1559 0 0,-2 0-1397 0 0</inkml:trace>
  <inkml:trace contextRef="#ctx0" brushRef="#br0" timeOffset="2357.521">2703 94 8722 0 0,'0'0'2528'0'0,"0"0"-395"0"0,0 0-289 0 0,0 0-174 0 0,0 0-192 0 0,0 0-190 0 0,0 0-209 0 0,0 0-187 0 0,0 0-169 0 0,0 0-164 0 0,0 0-82 0 0,0 0-65 0 0,1-8-48 0 0,5-22-30 0 0,36-2 678 0 0,-28 27-901 0 0,1 1-1 0 0,-1 0 1 0 0,1 0 0 0 0,0 2 0 0 0,0 0 0 0 0,1 0 0 0 0,-1 2-1 0 0,0 0 1 0 0,13 1-111 0 0,-26 0 0 0 0,0-1-1 0 0,-1 1 0 0 0,1-1 1 0 0,-1 1-1 0 0,1-1 0 0 0,-1 1 1 0 0,1 0-1 0 0,-1 0 0 0 0,1 0 1 0 0,-1 0-1 0 0,0 0 0 0 0,1 0 1 0 0,-1 0-1 0 0,0 1 0 0 0,0-1 1 0 0,0 0-1 0 0,0 1 0 0 0,0-1 1 0 0,0 0-1 0 0,0 1 0 0 0,-1-1 1 0 0,1 1-1 0 0,0 0 0 0 0,-1-1 1 0 0,1 1-1 0 0,-1-1 0 0 0,0 1 1 0 0,1 0-1 0 0,-1-1 0 0 0,0 1 1 0 0,0 0-1 0 0,0 0 0 0 0,0-1 1 0 0,0 1-1 0 0,-1 0 0 0 0,1-1 1 0 0,0 1-1 0 0,-1-1 0 0 0,0 3 1 0 0,-25 63-2 0 0,-103 135 45 0 0,122-128 20 0 0,9-72-48 0 0,0 0 1 0 0,0 0 0 0 0,0 0-1 0 0,0 0 1 0 0,0 0 0 0 0,1 0 0 0 0,-1-1-1 0 0,1 1 1 0 0,-1-1 0 0 0,1 0-1 0 0,-1 1 1 0 0,1-1 0 0 0,0-1-1 0 0,0 1 1 0 0,0 0 0 0 0,-1-1 0 0 0,1 1-1 0 0,0-1 1 0 0,0 0 0 0 0,0 0-1 0 0,0 0 1 0 0,0 0 0 0 0,0 0-1 0 0,0-1 1 0 0,-1 1 0 0 0,2-1-16 0 0,5 0 49 0 0,114-38-377 0 0,-87 28-1303 0 0,-5 2-3103 0 0,-12 2-4264 0 0,-14 4-2358 0 0</inkml:trace>
  <inkml:trace contextRef="#ctx0" brushRef="#br0" timeOffset="8823.933">1968 50 0 0 0,'0'0'672'0'0,"0"0"512"0"0,0 0 123 0 0,0 0-21 0 0,0 0-8 0 0,0 0-17 0 0,0 0-34 0 0,0 0-52 0 0,-2 0-371 0 0,-3 0 9229 0 0,30 29-5572 0 0,46-14-3027 0 0,-66-15-1218 0 0,177 7 1128 0 0,-108 0-1164 0 0,-6 8 4 0 0,-57-7-80 0 0,47 3 45 0 0,-58-11-182 0 0,0 0 36 0 0,0 0 9 0 0,0 0 14 0 0,0 0 18 0 0,0 0-16 0 0,0 0 14 0 0,0 0-1 0 0,0 0-1 0 0,0 0-3 0 0,0 0-9 0 0,0 0 6 0 0,0 0 8 0 0,0 0-10 0 0,0 0-13 0 0,0 0-7 0 0,0 0-13 0 0,0 0 9 0 0,0 0 10 0 0,0 0-14 0 0,0 0-22 0 0,0 0 16 0 0,0 0 1 0 0,0 0 18 0 0,0 0 15 0 0,0 0-37 0 0,0 0-11 0 0,0 0 4 0 0,0 0 16 0 0,0 0 5 0 0,0 0 1 0 0,0 0-20 0 0,0 0-4 0 0,-4-3-4206 0 0,2 2-633 0 0,1 0-3761 0 0,1-2-2428 0 0</inkml:trace>
</inkml:ink>
</file>

<file path=ppt/ink/ink8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15.03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247 264 5137 0 0,'0'0'1482'0'0,"0"0"87"0"0,0 0 122 0 0,0 0 146 0 0,0 0 47 0 0,0 0-109 0 0,0 0-254 0 0,0 0-334 0 0,0 0-303 0 0,0 0-263 0 0,0 0-185 0 0,-3-2-90 0 0,4 2-324 0 0,-1 1 0 0 0,0-1 0 0 0,0 0 0 0 0,0 1 0 0 0,0-1 0 0 0,1 1 0 0 0,-1-1 0 0 0,0 1 0 0 0,0-1 0 0 0,0 0 0 0 0,0 1 0 0 0,0-1 0 0 0,0 1 0 0 0,0-1 0 0 0,0 1 0 0 0,0-1 0 0 0,-1 0 1 0 0,1 1-1 0 0,0-1 0 0 0,0 1 0 0 0,0-1 0 0 0,0 0 0 0 0,-1 1 0 0 0,1-1 0 0 0,0 1 0 0 0,0-1 0 0 0,-1 0 0 0 0,1 1 0 0 0,0-1 0 0 0,0 0 0 0 0,-1 0 0 0 0,1 1 0 0 0,0-1 0 0 0,-1 0 0 0 0,1 0 0 0 0,-1 1 0 0 0,1-1 0 0 0,0 0 0 0 0,-1 0 1 0 0,1 0-1 0 0,-1 0 0 0 0,1 0 0 0 0,0 1 0 0 0,-1-1 0 0 0,1 0 0 0 0,-1 0 0 0 0,1 0 0 0 0,-1 0 0 0 0,1 0 0 0 0,0 0 0 0 0,-1 0 0 0 0,1-1 0 0 0,-1 1 0 0 0,1 0 0 0 0,-1 0 0 0 0,1 0-22 0 0,0 12 97 0 0,0 112 1016 0 0,-5 1 1 0 0,-8 21-1114 0 0,-57 193 363 0 0,6-192-526 0 0,63-146 155 0 0,0 0 1 0 0,1 0-1 0 0,-1 0 1 0 0,-1 0-1 0 0,1 0 0 0 0,0 0 1 0 0,0 0-1 0 0,0 0 1 0 0,0 0-1 0 0,-1 0 1 0 0,1-1-1 0 0,0 1 1 0 0,-1-1-1 0 0,1 1 0 0 0,0-1 1 0 0,-1 1-1 0 0,1-1 1 0 0,-1 0-1 0 0,1 0 1 0 0,-1 0-1 0 0,1 0 1 0 0,-1 0-1 0 0,1 0 0 0 0,0 0 1 0 0,-1 0-1 0 0,1 0 1 0 0,-1-1-1 0 0,1 1 1 0 0,-1 0-1 0 0,1-1 1 0 0,0 1-1 0 0,-1-1 0 0 0,1 0 1 0 0,0 0-1 0 0,0 1 1 0 0,-1-1-1 0 0,1 0 1 0 0,0 0-1 0 0,0 0 1 0 0,0 0-1 0 0,0 0 0 0 0,0 0 1 0 0,0 0-1 0 0,0-1 1 0 0,1 1-1 0 0,-1 0 1 0 0,0 0-1 0 0,1-1 1 0 0,-1 1-1 0 0,1-1 0 0 0,-1 0 8 0 0,-4-11-51 0 0,2 0-1 0 0,-1 0 0 0 0,2 0 0 0 0,-1 0 0 0 0,2-1 1 0 0,0 1-1 0 0,0 0 0 0 0,2-1 0 0 0,0-11 52 0 0,0-12-40 0 0,5-17 38 0 0,3-1 1 0 0,1 1-1 0 0,3 1 1 0 0,3 0-1 0 0,1 1 1 0 0,3 0-1 0 0,3 2 1 0 0,1 0-1 0 0,11-13 2 0 0,-16 24 41 0 0,2 1-1 0 0,1 0 1 0 0,2 2-1 0 0,2 1 1 0 0,1 1-1 0 0,2 1 0 0 0,0 2 1 0 0,3 0-1 0 0,2 1-40 0 0,-27 24 23 0 0,0 0 0 0 0,0 1-1 0 0,0 0 1 0 0,0 0 0 0 0,1 1-1 0 0,0 0 1 0 0,0 0 0 0 0,0 1-1 0 0,0 0 1 0 0,0 0 0 0 0,1 1-1 0 0,-1 0 1 0 0,1 1 0 0 0,0-1-1 0 0,6 1-22 0 0,-13 2 6 0 0,1 0-1 0 0,-1 0 1 0 0,0 0-1 0 0,0 0 0 0 0,-1 0 1 0 0,1 0-1 0 0,0 0 1 0 0,0 1-1 0 0,0-1 0 0 0,-1 1 1 0 0,1-1-1 0 0,-1 1 1 0 0,1 0-1 0 0,-1-1 0 0 0,0 1 1 0 0,0 0-1 0 0,0 0 1 0 0,0 0-1 0 0,0 0 0 0 0,0 0 1 0 0,0 0-1 0 0,0 0 0 0 0,-1 1 1 0 0,1-1-1 0 0,-1 0 1 0 0,0 0-1 0 0,0 0 0 0 0,0 1 1 0 0,0-1-1 0 0,0 0-5 0 0,-1 75 191 0 0,-3-55-145 0 0,-1 0 1 0 0,-2-1 0 0 0,0 0-1 0 0,-1 0 1 0 0,-1 0 0 0 0,-1-1 0 0 0,-1-1-1 0 0,-6 9-46 0 0,11-18 15 0 0,-29 42 52 0 0,-2-1 0 0 0,-2-3-1 0 0,-3-1 1 0 0,-1-2 0 0 0,-7 3-67 0 0,14-13 10 0 0,33-32-9 0 0,1-2-3 0 0,0 0 0 0 0,1 0 1 0 0,-1 0-1 0 0,1 0 1 0 0,-1 0-1 0 0,1 0 0 0 0,-1 1 1 0 0,1-1-1 0 0,0 0 0 0 0,-1 1 1 0 0,1-1-1 0 0,0 1 1 0 0,0 0-1 0 0,0-1 0 0 0,0 1 1 0 0,1 0-1 0 0,-1-1 1 0 0,0 1-1 0 0,1 0 0 0 0,-1 0 1 0 0,1 0-1 0 0,0 0 1 0 0,-1-1-1 0 0,1 1 0 0 0,0 0 1 0 0,0 0-1 0 0,0 0 0 0 0,0 0 1 0 0,1 0-1 0 0,-1 0 1 0 0,0-1-1 0 0,1 1 0 0 0,-1 0 1 0 0,1 0-1 0 0,0 0 1 0 0,0-1-1 0 0,0 2 2 0 0,42 52 63 0 0,36 33 317 0 0,-25-22 69 0 0,-21-18-42 0 0,-21-26-235 0 0,8-14-2117 0 0,10-16-14609 0 0,-25 4 8630 0 0</inkml:trace>
  <inkml:trace contextRef="#ctx0" brushRef="#br0" timeOffset="247.965">731 691 10090 0 0,'0'0'1319'0'0,"0"0"-68"0"0,0 0 8 0 0,0 0 77 0 0,0 0-23 0 0,0 0-148 0 0,0 0-186 0 0,-17 36-215 0 0,-50 111-228 0 0,50-76-22 0 0,18-60-405 0 0,0-8-59 0 0,-1 1-1 0 0,1-1 1 0 0,-1 0-1 0 0,1 0 1 0 0,0 1-1 0 0,0-1 1 0 0,0 0-1 0 0,0 0 1 0 0,1 0-1 0 0,0 0 1 0 0,-1 0-1 0 0,1 0 1 0 0,0-1-1 0 0,0 1 1 0 0,0-1-1 0 0,1 1 1 0 0,-1-1-1 0 0,1 0 1 0 0,-1 1-1 0 0,1-1 1 0 0,0-1-1 0 0,-1 1 1 0 0,1 0-1 0 0,0-1 1 0 0,0 1-1 0 0,1-1 1 0 0,-1 0-1 0 0,0 0 1 0 0,0 0-1 0 0,0-1 1 0 0,1 1-1 0 0,-1-1 1 0 0,0 0-1 0 0,2 1-49 0 0,3-1 113 0 0,-1 1-1 0 0,1-1 1 0 0,0 0-1 0 0,-1-1 1 0 0,1 0 0 0 0,0 0-1 0 0,-1 0 1 0 0,1-1-1 0 0,-1 0 1 0 0,0-1 0 0 0,1 0-1 0 0,-1 0 1 0 0,0 0-1 0 0,-1-1 1 0 0,1 0 0 0 0,-1 0-1 0 0,1-1 1 0 0,-1 0-1 0 0,-1 0 1 0 0,1 0 0 0 0,-1-1-1 0 0,0 0 1 0 0,0 0-1 0 0,0 0 1 0 0,-1 0 0 0 0,0-1-1 0 0,0 0 1 0 0,0-2-113 0 0,0 4 4 0 0,-1-1-1 0 0,0-1 1 0 0,0 1 0 0 0,0 0 0 0 0,-1-1-1 0 0,0 1 1 0 0,0-1 0 0 0,-1 0 0 0 0,0 0-1 0 0,0 1 1 0 0,0-1 0 0 0,-1 0 0 0 0,0 0 0 0 0,0 0-1 0 0,-1 0 1 0 0,0 0 0 0 0,0 0 0 0 0,-1 1-1 0 0,1-1 1 0 0,-1 0 0 0 0,-1 1 0 0 0,0 0 0 0 0,1-1-1 0 0,-2 1 1 0 0,1 0 0 0 0,-1 0 0 0 0,0 1-1 0 0,0-1 1 0 0,-2-1-4 0 0,-74-32-2870 0 0,51 35-1584 0 0,-1 3-5029 0 0,22 1 710 0 0</inkml:trace>
  <inkml:trace contextRef="#ctx0" brushRef="#br0" timeOffset="556.428">1255 110 17292 0 0,'0'0'1768'0'0,"0"0"-264"0"0,0 0-237 0 0,0 0-162 0 0,0 0-207 0 0,0 0-203 0 0,0 0-169 0 0,0 0-142 0 0,0 0-122 0 0,0 0-51 0 0,0 0-9 0 0,0 0-45 0 0,0 0-9 0 0,-3 37-19 0 0,-10 120-37 0 0,10 50 163 0 0,11 293-1178 0 0,-8-492-467 0 0,0 1 3331 0 0,0-4-3457 0 0,-2-3-4196 0 0,0-3-6029 0 0,-2 1 4187 0 0</inkml:trace>
  <inkml:trace contextRef="#ctx0" brushRef="#br0" timeOffset="1420.973">900 750 12403 0 0,'0'0'1265'0'0,"0"0"-293"0"0,0 0-102 0 0,0 0 48 0 0,0 0 56 0 0,0 0-71 0 0,0 0-113 0 0,0 0-133 0 0,0 0-158 0 0,0 0-148 0 0,37-8-110 0 0,118-28-66 0 0,10-5 63 0 0,87-17-3850 0 0,-11 22-9331 0 0,-220 35 13386 0 0,-21 1 730 0 0,0 0 590 0 0,0 1 2473 0 0,-11 6-2776 0 0,-66 37 3802 0 0,-30 40-2950 0 0,-19 45-792 0 0,120-121-1497 0 0,0 0 0 0 0,0 1 0 0 0,0 0 0 0 0,1 0 0 0 0,1 0-1 0 0,0 0 1 0 0,0 1 0 0 0,0-1 0 0 0,2 1 0 0 0,-1 0 0 0 0,1 0 0 0 0,0 1 0 0 0,1 1-23 0 0,1-11 0 0 0,0 1 1 0 0,1-1 0 0 0,-1 1-1 0 0,1-1 1 0 0,-1 1 0 0 0,1-1-1 0 0,0 0 1 0 0,-1 1 0 0 0,1-1-1 0 0,0 0 1 0 0,0 1 0 0 0,0-1-1 0 0,0 0 1 0 0,0 0 0 0 0,0 0-1 0 0,0 0 1 0 0,0 0 0 0 0,1 0-1 0 0,-1 0 1 0 0,0 0 0 0 0,0-1-1 0 0,1 1 1 0 0,-1 0 0 0 0,1-1-1 0 0,-1 1 1 0 0,1-1 0 0 0,-1 1-1 0 0,1-1 1 0 0,-1 0 0 0 0,1 0-1 0 0,-1 1 1 0 0,1-1 0 0 0,-1 0-1 0 0,1 0 1 0 0,-1-1 0 0 0,1 1-1 0 0,-1 0 1 0 0,1-1-1 0 0,61-15 251 0 0,-20-13-115 0 0,-2-3 0 0 0,0-1 0 0 0,-3-1 0 0 0,33-39-136 0 0,-31 43-47 0 0,-33 75-86 0 0,-9-15 150 0 0,1-23-24 0 0,0-1 0 0 0,0 1 0 0 0,1-1 0 0 0,0 1 0 0 0,0-1 0 0 0,0 1 0 0 0,1-1 0 0 0,0 0 0 0 0,0 1 0 0 0,1-1 0 0 0,0 0 0 0 0,0 0 0 0 0,0 0 0 0 0,1 0 0 0 0,-1 0 0 0 0,1 0 0 0 0,1 0 0 0 0,-1-1 0 0 0,2 1 7 0 0,-3-4-3 0 0,1 1-3 0 0,0 0 0 0 0,0 0-1 0 0,0-1 1 0 0,0 1 0 0 0,1-1 0 0 0,-1 0 0 0 0,1 0-1 0 0,-1 0 1 0 0,1 0 0 0 0,0-1 0 0 0,0 1 0 0 0,0-1-1 0 0,0 0 1 0 0,0 0 0 0 0,0-1 0 0 0,0 1 0 0 0,3-1 6 0 0,64-15 66 0 0,-52 2-15 0 0,0-1-1 0 0,-2-1 0 0 0,1-1 1 0 0,-2 0-1 0 0,0-2 0 0 0,-1 1 0 0 0,0-2-50 0 0,84-111 449 0 0,-70 81-402 0 0,-3-1 1 0 0,-1-1 0 0 0,-3-2 0 0 0,-2 0 0 0 0,-2-1-1 0 0,-3-1 1 0 0,8-53-48 0 0,-8-61-21 0 0,-31 117 194 0 0,16 51-164 0 0,-1 1-1 0 0,1-1 1 0 0,-1 0-1 0 0,0 0 0 0 0,1 0 1 0 0,-1 0-1 0 0,0 0 1 0 0,0 1-1 0 0,1-1 0 0 0,-1 0 1 0 0,0 0-1 0 0,0 1 1 0 0,0-1-1 0 0,0 1 0 0 0,0-1 1 0 0,0 1-1 0 0,0-1 1 0 0,0 1-1 0 0,0 0 0 0 0,0-1 1 0 0,0 1-1 0 0,0 0 1 0 0,0 0-1 0 0,-1 0 0 0 0,1 0 1 0 0,0 0-1 0 0,0 0 1 0 0,0 0-1 0 0,0 0 0 0 0,0 0 1 0 0,0 1-1 0 0,0-1 1 0 0,0 0-1 0 0,0 1 0 0 0,0-1 1 0 0,0 1-1 0 0,0-1 0 0 0,0 1 1 0 0,0-1-1 0 0,0 1 1 0 0,0 0-1 0 0,0-1 0 0 0,1 1 1 0 0,-1 0-1 0 0,0 0 1 0 0,0 0-1 0 0,0 0-8 0 0,-10 14 11 0 0,1 0-1 0 0,0 0 1 0 0,1 1 0 0 0,1 1-1 0 0,0-1 1 0 0,1 1 0 0 0,1 0-1 0 0,1 1 1 0 0,0 0 0 0 0,1-1-1 0 0,-1 15-10 0 0,-6 36 105 0 0,3 0-1 0 0,3 1 1 0 0,4 52-105 0 0,4-93 8 0 0,2 0 1 0 0,0 0-1 0 0,2-1 1 0 0,1 0 0 0 0,2 0-1 0 0,4 10-8 0 0,-8-21 1 0 0,72 145-34 0 0,-52-87-378 0 0,-24-77-3746 0 0,-37-43-12576 0 0,31 40 12252 0 0</inkml:trace>
  <inkml:trace contextRef="#ctx0" brushRef="#br0" timeOffset="1670.349">1963 548 14899 0 0,'0'0'1318'0'0,"0"0"-305"0"0,0 0-60 0 0,0 0 153 0 0,0 0 116 0 0,0 0-36 0 0,0 0-186 0 0,0 0-203 0 0,0 0-149 0 0,0 0-125 0 0,35 7-79 0 0,113 23-52 0 0,39-1 643 0 0,-105-21-855 0 0,141 31-2435 0 0,-197-31-427 0 0,-15-4-530 0 0,0-1-3862 0 0,-6-2-4267 0 0</inkml:trace>
  <inkml:trace contextRef="#ctx0" brushRef="#br0" timeOffset="1971.975">2746 809 14643 0 0,'0'0'1615'0'0,"0"0"-288"0"0,0 0-57 0 0,0 0-50 0 0,0 0-186 0 0,0 0-268 0 0,0 0-243 0 0,0 0-188 0 0,-4 32-144 0 0,-14 97-102 0 0,15-84-46 0 0,16-31-745 0 0,6-36-5649 0 0,-12-55-6636 0 0,-5-1 8349 0 0,-32-156 10518 0 0,-3 43 8342 0 0,31 181-13549 0 0,-1 0-1171 0 0,4 18-740 0 0,16 41-3548 0 0,24 15-7249 0 0,-33-55 11439 0 0,3-2 596 0 0</inkml:trace>
  <inkml:trace contextRef="#ctx0" brushRef="#br0" timeOffset="2217.196">2879 570 0 0 0,'0'0'2907'0'0,"0"0"518"0"0,0 0-99 0 0,0 0-456 0 0,0 0-429 0 0,0 0-430 0 0,0 0-391 0 0,0 0-361 0 0,0 0-334 0 0,0 0-266 0 0,0 0-204 0 0,-4 31-159 0 0,-14 98-113 0 0,4-28-14 0 0,13-97-168 0 0,0 0-1 0 0,1 1 1 0 0,0-1 0 0 0,0 0-1 0 0,0 0 1 0 0,1 0 0 0 0,-1 0-1 0 0,1 0 1 0 0,0 0-1 0 0,0 0 1 0 0,1 0 0 0 0,-1 0-1 0 0,1 0 1 0 0,0-1 0 0 0,-1 1-1 0 0,2-1 1 0 0,-1 1-1 0 0,0-1 1 0 0,1 0 0 0 0,0 1-1 0 0,-1-1 1 0 0,1-1 0 0 0,0 1-1 0 0,1 0 1 0 0,-1-1-1 0 0,0 0 1 0 0,1 1 0 0 0,-1-1-1 0 0,1-1 1 0 0,0 1 0 0 0,0 0-1 0 0,0-1 1 0 0,0 0 0 0 0,0 0-1 0 0,0 0 1 0 0,1 0-1 0 0,4 0 87 0 0,-1 0 0 0 0,1 0 0 0 0,-1-1 0 0 0,1 0 1 0 0,-1-1-1 0 0,1 0 0 0 0,-1 0 0 0 0,0-1 0 0 0,1 0 0 0 0,-1 0 1 0 0,0-1-1 0 0,0 0 0 0 0,0 0 0 0 0,0-1-87 0 0,1 1 137 0 0,0-1 0 0 0,0 0 0 0 0,0-1 1 0 0,-1 1-1 0 0,1-1 0 0 0,-1-1 0 0 0,0 0 0 0 0,-1 0 0 0 0,0 0 0 0 0,0-1 1 0 0,0 0-1 0 0,-1-1 0 0 0,0 1 0 0 0,0-1 0 0 0,-1 0 0 0 0,0-1 0 0 0,0 1 0 0 0,-1-1 1 0 0,0 0-1 0 0,-1 0 0 0 0,0 0 0 0 0,0-1 0 0 0,-1 1 0 0 0,0-1 0 0 0,-1 1 1 0 0,0-1-1 0 0,0 0 0 0 0,-1 0 0 0 0,-1-7-137 0 0,-1 12-7 0 0,-1 0 1 0 0,0 0-1 0 0,0 1 0 0 0,0-1 1 0 0,0 1-1 0 0,-1-1 1 0 0,0 1-1 0 0,0 0 0 0 0,0 0 1 0 0,0 1-1 0 0,-1-1 0 0 0,1 1 1 0 0,-1 0-1 0 0,0 0 0 0 0,0 1 1 0 0,0-1-1 0 0,0 1 1 0 0,0 0-1 0 0,-1 0 0 0 0,1 1 1 0 0,-1 0-1 0 0,-3-1 7 0 0,4 1-289 0 0,0 0 1 0 0,-1 1-1 0 0,1-1 0 0 0,0 1 1 0 0,0 0-1 0 0,-1 0 0 0 0,1 1 1 0 0,0-1-1 0 0,0 1 1 0 0,-1 1-1 0 0,1-1 0 0 0,0 1 1 0 0,0-1-1 0 0,0 1 0 0 0,0 1 289 0 0,-27 23-7147 0 0,18-13-221 0 0,-1-4-1407 0 0</inkml:trace>
  <inkml:trace contextRef="#ctx0" brushRef="#br0" timeOffset="2619.689">3303 857 18316 0 0,'0'0'1418'0'0,"0"0"-253"0"0,0 0 39 0 0,0 0-47 0 0,0 0-149 0 0,0 0-196 0 0,0 0-200 0 0,0 0-129 0 0,0 0-130 0 0,0 0-121 0 0,0 0-81 0 0,0 0-47 0 0,3-5-36 0 0,6-17-25 0 0,-4 9-41 0 0,0 1 1 0 0,0-1 0 0 0,1 1-1 0 0,1 0 1 0 0,0 1 0 0 0,1 0-1 0 0,0 0 1 0 0,0 0 0 0 0,1 1-1 0 0,4-2-2 0 0,-12 11-28 0 0,0 0 0 0 0,0 0 0 0 0,0 0 0 0 0,0 0 0 0 0,0 0 0 0 0,1 1 0 0 0,-1-1 0 0 0,0 0 0 0 0,0 1 0 0 0,1-1 0 0 0,-1 1 0 0 0,0-1 0 0 0,1 1 0 0 0,-1 0 0 0 0,1-1 0 0 0,-1 1 0 0 0,1 0 0 0 0,-1 0 0 0 0,0 0 0 0 0,1 0 0 0 0,-1 0 0 0 0,1 1 0 0 0,-1-1 0 0 0,1 0 0 0 0,-1 1 0 0 0,0-1 0 0 0,1 1 0 0 0,-1-1 0 0 0,0 1 0 0 0,1-1 0 0 0,-1 1 0 0 0,0 0 0 0 0,1 0 28 0 0,28 44-356 0 0,1-1 346 0 0,-28-41 55 0 0,1 1 0 0 0,0 0 1 0 0,-1-1-1 0 0,1 0 1 0 0,0 0-1 0 0,0 0 0 0 0,1 0 1 0 0,-1-1-1 0 0,1 1 1 0 0,-1-1-1 0 0,1 0 0 0 0,0-1 1 0 0,0 1-1 0 0,0-1 1 0 0,0 0-1 0 0,0 0 0 0 0,0 0 1 0 0,0-1-1 0 0,0 0 1 0 0,0 0-1 0 0,0 0 0 0 0,5-1-45 0 0,-2 0 92 0 0,1 0 0 0 0,-1-1 0 0 0,0 0-1 0 0,1 0 1 0 0,-1-1 0 0 0,0 0-1 0 0,-1 0 1 0 0,1-1 0 0 0,-1 0-1 0 0,1 0 1 0 0,-1-1 0 0 0,0 0 0 0 0,-1 0-1 0 0,1-1 1 0 0,-1 0 0 0 0,0 0-1 0 0,2-3-91 0 0,-5 5-31 0 0,1-1-1 0 0,-1 1 0 0 0,0-1 0 0 0,0 0 0 0 0,-1 1 0 0 0,1-2 0 0 0,-1 1 0 0 0,0 0 1 0 0,0 0-1 0 0,-1-1 0 0 0,0 1 0 0 0,0 0 0 0 0,0-1 0 0 0,0-4 32 0 0,0-9-3502 0 0,0 0-3305 0 0,-1 13-5544 0 0</inkml:trace>
  <inkml:trace contextRef="#ctx0" brushRef="#br0" timeOffset="3522.901">4123 780 6041 0 0,'0'0'2483'0'0,"0"0"-199"0"0,0 0-145 0 0,0 0-173 0 0,0 0-323 0 0,0 0-350 0 0,0 0-227 0 0,0 0-159 0 0,0 0-139 0 0,-30 5-125 0 0,-95 20-87 0 0,62 6 162 0 0,52-22-531 0 0,-2 3-19 0 0,1-1-1 0 0,0 1 1 0 0,1 1-1 0 0,0 0 1 0 0,1 1-1 0 0,0 0 0 0 0,-6 14-167 0 0,15-26 8 0 0,-1 1 0 0 0,1-1 0 0 0,0 1 0 0 0,0 0 0 0 0,0-1-1 0 0,0 1 1 0 0,0 0 0 0 0,1 0 0 0 0,-1 0 0 0 0,1-1-1 0 0,0 1 1 0 0,-1 0 0 0 0,1 0 0 0 0,1 0 0 0 0,-1 0 0 0 0,0-1-1 0 0,1 1 1 0 0,-1 0 0 0 0,1 0 0 0 0,0 0 0 0 0,0-1-1 0 0,0 1 1 0 0,0 0 0 0 0,1-1 0 0 0,-1 1 0 0 0,1-1 0 0 0,-1 0-1 0 0,1 1 1 0 0,1 0-8 0 0,7-1 76 0 0,0-1-1 0 0,0 0 0 0 0,0-1 1 0 0,0 0-1 0 0,0-1 1 0 0,0 0-1 0 0,0 0 1 0 0,-1-1-1 0 0,1 0 1 0 0,0-1-1 0 0,-1 0 0 0 0,1 0 1 0 0,-1-1-1 0 0,0 0 1 0 0,0-1-1 0 0,-1 0 1 0 0,1-1-1 0 0,-1 1 1 0 0,0-2-1 0 0,-1 1 0 0 0,1-1 1 0 0,-1 0-1 0 0,-1 0 1 0 0,3-4-76 0 0,20-13 158 0 0,96-92 178 0 0,-100 97-342 0 0,-16 48-311 0 0,-10-16 312 0 0,1 1 1 0 0,1-1-1 0 0,0 0 1 0 0,0 1-1 0 0,2-1 1 0 0,0 0-1 0 0,0 0 0 0 0,1-1 1 0 0,0 1-1 0 0,1-1 1 0 0,1 0-1 0 0,3 5 5 0 0,-4-13 10 0 0,0-1-1 0 0,0 0 0 0 0,0 1 1 0 0,1-2-1 0 0,0 1 1 0 0,0-1-1 0 0,-1 1 1 0 0,1-2-1 0 0,0 1 0 0 0,1-1 1 0 0,-1 0-1 0 0,0 0 1 0 0,0 0-1 0 0,1-1 1 0 0,-1 0-1 0 0,0 0 0 0 0,0-1 1 0 0,0 0-1 0 0,1 0 1 0 0,-1 0-1 0 0,0-1 1 0 0,0 0-1 0 0,0 0 0 0 0,-1 0 1 0 0,1-1-1 0 0,0 0 1 0 0,-1 0-1 0 0,0 0 1 0 0,0-1-1 0 0,4-3-9 0 0,29-25 180 0 0,-2-3 0 0 0,-1 0 0 0 0,-2-3 0 0 0,-1 0 0 0 0,13-25-180 0 0,-33 47 37 0 0,3-8-34 0 0,-2 0-1 0 0,0 0 1 0 0,-2-2-1 0 0,-1 1 1 0 0,-1-2-1 0 0,-1 1 1 0 0,-1-1-1 0 0,-2 0 1 0 0,0 0-1 0 0,-2-1 1 0 0,-1 1-1 0 0,-1-1 1 0 0,-2 0-1 0 0,0 1 1 0 0,-4-13-3 0 0,4 26-56 0 0,-1 0 1 0 0,0 0 0 0 0,-1 0-1 0 0,0 1 1 0 0,-1-1-1 0 0,-1 1 1 0 0,0 0 0 0 0,-1 0-1 0 0,0 0 1 0 0,-1 1-1 0 0,0 0 1 0 0,-1 1 0 0 0,-6-8 55 0 0,11 17-11 0 0,1 0 0 0 0,-1 0 0 0 0,0 0 0 0 0,0 1 1 0 0,1-1-1 0 0,-1 1 0 0 0,0-1 0 0 0,-1 1 0 0 0,1 0 1 0 0,0 0-1 0 0,0 1 0 0 0,0-1 0 0 0,0 1 0 0 0,-1-1 0 0 0,1 1 1 0 0,0 0-1 0 0,-1 0 0 0 0,1 1 0 0 0,0-1 0 0 0,0 1 1 0 0,0-1-1 0 0,-1 1 0 0 0,1 0 0 0 0,0 0 0 0 0,0 0 0 0 0,0 1 1 0 0,0-1-1 0 0,0 1 0 0 0,1 0 0 0 0,-1 0 0 0 0,0 0 1 0 0,1 0-1 0 0,-2 2 11 0 0,-72 83-178 0 0,63-63 190 0 0,2-1 0 0 0,1 2 0 0 0,1-1 0 0 0,1 1-1 0 0,1 1 1 0 0,1-1 0 0 0,1 1 0 0 0,1 0 0 0 0,2 0 0 0 0,1 0 0 0 0,0 1 0 0 0,2-1 0 0 0,1 0 0 0 0,2 0-12 0 0,-2-7 24 0 0,2 0 0 0 0,0-1 0 0 0,1 1 1 0 0,0-1-1 0 0,2 0 0 0 0,0-1 0 0 0,1 0 0 0 0,1 0 1 0 0,1-1-1 0 0,0 0 0 0 0,1 0 0 0 0,0-1 1 0 0,2-1-1 0 0,2 3-24 0 0,15 12 15 0 0,2 0 0 0 0,1-2 0 0 0,2-2 0 0 0,0-1 0 0 0,27 14-15 0 0,9-10-1133 0 0,-47-24-3215 0 0,1-3-5817 0 0,-14-1-793 0 0</inkml:trace>
</inkml:ink>
</file>

<file path=ppt/ink/ink8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22.2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1 428 0 0 0,'0'0'950'0'0,"0"0"327"0"0,0 0 317 0 0,0 0 260 0 0,0 0 174 0 0,0 0-13 0 0,0 0-193 0 0,0 0-274 0 0,0 0-298 0 0,0 0-281 0 0,0 0-194 0 0,0 0-105 0 0,33-29-40 0 0,98-94-32 0 0,-91 72-45 0 0,-30 28-69 0 0,-1 0 0 0 0,0 0 0 0 0,-2-1 0 0 0,-1 0 0 0 0,-1 0 0 0 0,-2-1 0 0 0,0 1 0 0 0,-1-10-484 0 0,16 369 1967 0 0,-2 150-1027 0 0,-18-431-820 0 0,-2-1-1 0 0,-3-1 1 0 0,-11 48-120 0 0,-14-6 155 0 0,26-80-142 0 0,0 0 0 0 0,-1-1 0 0 0,-1 1 0 0 0,0-2 1 0 0,0 1-1 0 0,-2-1 0 0 0,1 0 0 0 0,-1-1 1 0 0,-1-1-1 0 0,0 1 0 0 0,-1-1 0 0 0,-12 7-13 0 0,-15 2-229 0 0,38-19 55 0 0,1 0-138 0 0,50-85-4201 0 0,92-117-3219 0 0,-64 59-2611 0 0,-60 113 7662 0 0</inkml:trace>
  <inkml:trace contextRef="#ctx0" brushRef="#br0" timeOffset="345.289">621 395 2288 0 0,'0'0'3588'0'0,"0"0"-498"0"0,0 0-572 0 0,0 0-583 0 0,0 0-483 0 0,0 0-360 0 0,0 0-219 0 0,0 0-55 0 0,0 0-72 0 0,0 0-106 0 0,-34 29-80 0 0,-110 92-70 0 0,50-28 327 0 0,-23 57 657 0 0,116-148-1440 0 0,-1 0 0 0 0,1 0 0 0 0,-1 0 0 0 0,1 0 1 0 0,0 0-1 0 0,0 0 0 0 0,0 0 0 0 0,0 1 0 0 0,0-1 0 0 0,0 0 0 0 0,1 1 1 0 0,-1-1-1 0 0,1 0 0 0 0,0 1 0 0 0,0-1 0 0 0,-1 1 0 0 0,2-1 0 0 0,-1 0 1 0 0,0 1-1 0 0,0-1 0 0 0,1 1 0 0 0,-1-1 0 0 0,1 0 0 0 0,0 1 0 0 0,0-1 1 0 0,0 0-1 0 0,0 0 0 0 0,0 0 0 0 0,0 0 0 0 0,0 0 0 0 0,1 0 0 0 0,-1 0 1 0 0,1 0-1 0 0,-1 0 0 0 0,1 0 0 0 0,0-1 0 0 0,0 1 0 0 0,0-1 0 0 0,0 1 1 0 0,0-1-1 0 0,0 0 0 0 0,0 0 0 0 0,0 0 0 0 0,1 0 0 0 0,-1 0 0 0 0,0-1 1 0 0,1 1-1 0 0,1 0-34 0 0,109 7 938 0 0,30 5-520 0 0,-137-12-390 0 0,0 1 1 0 0,0 0-1 0 0,0 1 1 0 0,-1-1-1 0 0,1 1 1 0 0,-1 0-1 0 0,0 1 1 0 0,0-1-1 0 0,0 1 1 0 0,0 0 0 0 0,0 0-1 0 0,-1 1 1 0 0,0-1-1 0 0,0 1 1 0 0,0 0-1 0 0,-1 0 1 0 0,1 0-1 0 0,-1 1 1 0 0,0-1-1 0 0,-1 1 1 0 0,2 2-29 0 0,29 92 641 0 0,-29 113 190 0 0,-4-213-857 0 0,0 0-9 0 0,0 0-17 0 0,0 0-24 0 0,0 0-102 0 0,0 0-136 0 0,0 0-202 0 0,0 0-286 0 0,0 0-286 0 0,0 0-320 0 0,6-5-3801 0 0,-3 4 2317 0 0,0-1-4084 0 0,0-1-899 0 0</inkml:trace>
  <inkml:trace contextRef="#ctx0" brushRef="#br0" timeOffset="747.358">883 1153 14731 0 0,'0'0'2086'0'0,"0"0"-686"0"0,0 0-284 0 0,0 0 42 0 0,0 0 32 0 0,0 0-73 0 0,0 0-166 0 0,0 0-184 0 0,0 0-146 0 0,0 0-103 0 0,0 0-139 0 0,0 0-53 0 0,0 0-40 0 0,-1 15-69 0 0,-4 46-28 0 0,-4-19 118 0 0,9-41-300 0 0,4 3-226 0 0,8-17 178 0 0,84-73 101 0 0,-107 100 257 0 0,-13 6-282 0 0,-52 59-34 0 0,112-115-5004 0 0,-18 21-2329 0 0,-17 15 6989 0 0,10-8-11177 0 0</inkml:trace>
  <inkml:trace contextRef="#ctx0" brushRef="#br0" timeOffset="1464.416">1784 527 11803 0 0,'0'0'1852'0'0,"0"0"-281"0"0,0 0-113 0 0,0 0-75 0 0,0 0-165 0 0,0 0-148 0 0,0 0-144 0 0,0 0-128 0 0,0 0-125 0 0,0 0-113 0 0,0 0-52 0 0,0 0-47 0 0,0 0-26 0 0,-17-5-18 0 0,-52-17-38 0 0,-16 19 1014 0 0,79 4-1364 0 0,-18 6 20 0 0,1 2 0 0 0,0 1 1 0 0,0 0-1 0 0,0 2 0 0 0,2 1 1 0 0,-1 0-1 0 0,2 1 1 0 0,0 2-1 0 0,1 0 0 0 0,0 1 1 0 0,-9 12-50 0 0,25-26-2 0 0,0 0 1 0 0,0 0-1 0 0,0 1 1 0 0,0-1 0 0 0,0 1-1 0 0,1 0 1 0 0,0 0-1 0 0,0 0 1 0 0,0 0 0 0 0,0 0-1 0 0,0 0 1 0 0,1 0-1 0 0,0 1 1 0 0,0-1 0 0 0,0 1-1 0 0,0-1 1 0 0,1 1-1 0 0,0-1 1 0 0,0 1 0 0 0,0-1-1 0 0,0 1 1 0 0,1 2 1 0 0,2-2 1 0 0,0-1 0 0 0,0 0 1 0 0,1 0-1 0 0,-1 1 0 0 0,1-2 0 0 0,0 1 1 0 0,0 0-1 0 0,0-1 0 0 0,1 0 0 0 0,-1 0 0 0 0,1 0 1 0 0,0-1-1 0 0,-1 1 0 0 0,5 0-1 0 0,176 50 76 0 0,-183-53-65 0 0,0 0-1 0 0,-1 1 1 0 0,1-1-1 0 0,0 0 1 0 0,0 1-1 0 0,0-1 1 0 0,-1 1-1 0 0,1-1 1 0 0,0 1 0 0 0,-1 0-1 0 0,1 0 1 0 0,-1 0-1 0 0,1 0 1 0 0,-1 0-1 0 0,1 0 1 0 0,-1 0-1 0 0,1 1 1 0 0,-1-1-1 0 0,0 0 1 0 0,0 1-1 0 0,0-1 1 0 0,0 1-1 0 0,0-1 1 0 0,0 1 0 0 0,0 0-1 0 0,0-1 1 0 0,-1 1-1 0 0,1 0 1 0 0,-1 0-1 0 0,1-1 1 0 0,-1 1-1 0 0,0 0 1 0 0,1 0-1 0 0,-1 0 1 0 0,0-1-1 0 0,0 1 1 0 0,0 0-1 0 0,-1 0 1 0 0,1 0 0 0 0,0 0-1 0 0,-1-1 1 0 0,1 1-1 0 0,-1 0 1 0 0,1 0-1 0 0,-1-1 1 0 0,0 1-1 0 0,0-1 1 0 0,0 1-1 0 0,0 0-10 0 0,-252 247 646 0 0,247-243-645 0 0,0 1-1 0 0,0 0 1 0 0,0 0 0 0 0,0 0-1 0 0,1 1 1 0 0,1 0 0 0 0,-1 0-1 0 0,1 0 1 0 0,1 0 0 0 0,-1 1 0 0 0,1 0-1 0 0,1-1 1 0 0,0 1 0 0 0,0 0-1 0 0,0 0 1 0 0,1 0 0 0 0,1 2-1 0 0,2-7 13 0 0,0-1 0 0 0,0 0 0 0 0,0 1 0 0 0,0-1 0 0 0,1 0 0 0 0,0-1 0 0 0,-1 1 1 0 0,1 0-1 0 0,0-1 0 0 0,0 1 0 0 0,1-1 0 0 0,-1 0 0 0 0,0 0 0 0 0,1 0 0 0 0,-1-1 0 0 0,1 1 0 0 0,-1-1 0 0 0,1 0 0 0 0,0 0 1 0 0,0 0-1 0 0,0-1 0 0 0,-1 1 0 0 0,1-1 0 0 0,0 0 0 0 0,0 0 0 0 0,0 0 0 0 0,0 0 0 0 0,0-1 0 0 0,0 0 0 0 0,-1 1 1 0 0,2-2-14 0 0,1 2 11 0 0,140-32 282 0 0,-91 14-903 0 0,-13 8-4220 0 0,-15 8-7527 0 0,-18 2 731 0 0</inkml:trace>
  <inkml:trace contextRef="#ctx0" brushRef="#br0" timeOffset="1861.446">2053 1172 15891 0 0,'0'0'2006'0'0,"0"0"-442"0"0,0 0-179 0 0,0 0-93 0 0,0 0-126 0 0,0 0-198 0 0,0 0-179 0 0,0 0-153 0 0,0 0-150 0 0,0 0-110 0 0,0 0-113 0 0,0 0-59 0 0,-19 21-30 0 0,-61 64-32 0 0,51-37 129 0 0,29-48-272 0 0,-1 1 1 0 0,1-1 0 0 0,0 1-1 0 0,0-1 1 0 0,0 1 0 0 0,0 0 0 0 0,0-1-1 0 0,0 1 1 0 0,0-1 0 0 0,0 1-1 0 0,0 0 1 0 0,0-1 0 0 0,0 1 0 0 0,0-1-1 0 0,0 1 1 0 0,0-1 0 0 0,1 1-1 0 0,-1-1 1 0 0,0 1 0 0 0,0-1 0 0 0,1 1-1 0 0,-1-1 1 0 0,0 1 0 0 0,1-1-1 0 0,-1 1 1 0 0,0-1 0 0 0,1 1 0 0 0,-1-1-1 0 0,1 0 1 0 0,-1 1 0 0 0,1-1 0 0 0,-1 0-1 0 0,1 1 1 0 0,-1-1 0 0 0,1 0-1 0 0,-1 0 1 0 0,1 1 0 0 0,-1-1 0 0 0,1 0-1 0 0,-1 0 1 0 0,1 0 0 0 0,-1 0-1 0 0,1 0 1 0 0,0 0 0 0 0,-1 0 0 0 0,1 0-1 0 0,-1 0 1 0 0,1 0 0 0 0,0 0-1 0 0,-1 0 1 0 0,1 0 0 0 0,-1 0 0 0 0,1-1-1 0 0,-1 1 1 0 0,1 0 0 0 0,-1 0-1 0 0,1-1 1 0 0,0 1 0 0 0,32-11 101 0 0,49-52-12 0 0,-76 57 351 0 0,-15 15-281 0 0,-16 14-77 0 0,-2 9-12 0 0,21-29-85 0 0,5-2-24 0 0,1-1-29 0 0,0 0-84 0 0,0 0-126 0 0,0 0-164 0 0,22-14-7241 0 0,-18 9-88 0 0,0-2-4318 0 0</inkml:trace>
</inkml:ink>
</file>

<file path=ppt/ink/ink8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31.6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853 162 0 0 0,'0'0'834'0'0,"0"0"340"0"0,0 0 160 0 0,0 0 81 0 0,2-14 63 0 0,2-5-768 0 0,0-11-133 0 0,-3-6 5653 0 0,-1 36-5306 0 0,0 0-87 0 0,0 0-103 0 0,0 0-67 0 0,0 0-13 0 0,0 0 17 0 0,0 0 23 0 0,0 0 36 0 0,2 8 2952 0 0,27 65-2306 0 0,-15-28-1180 0 0,-1 2-1 0 0,-2 0 1 0 0,-2 0-1 0 0,-3 1 1 0 0,-1 0-1 0 0,-3 0 1 0 0,-1 0-1 0 0,-4 11-195 0 0,3-40 67 0 0,0-19-53 0 0,23 4 159 0 0,162-38 649 0 0,-146 24-734 0 0,342-63 183 0 0,-122 50-113 0 0,208-14 125 0 0,-13-14-119 0 0,-308 33-86 0 0,0 5 0 0 0,101 7-78 0 0,-173-5 136 0 0,-81 7 1133 0 0,-22-25-1142 0 0,25 16-118 0 0,0 1 0 0 0,1-1 1 0 0,0 0-1 0 0,1 0 0 0 0,1 0 0 0 0,0 0 0 0 0,1 0 1 0 0,0-1-1 0 0,2-7-9 0 0,-1-14-23 0 0,-1-86-2056 0 0,0 120 581 0 0,-3 3-4019 0 0,2 9-1260 0 0,1-10 4455 0 0,-3 3-9558 0 0</inkml:trace>
  <inkml:trace contextRef="#ctx0" brushRef="#br0" timeOffset="1957.87">2094 516 0 0 0,'0'0'2064'0'0,"0"0"126"0"0,0 0 1 0 0,0 0-110 0 0,0 0-150 0 0,0 0-129 0 0,0 0-181 0 0,0 0-203 0 0,0 0-211 0 0,0 0-232 0 0,0 0-179 0 0,-2-4-147 0 0,2 2-622 0 0,0 2 6 0 0,0 1 0 0 0,-1-1 1 0 0,1 0-1 0 0,0 0 0 0 0,0 0 1 0 0,-1 0-1 0 0,1 0 0 0 0,0 0 1 0 0,0 1-1 0 0,-1-1 0 0 0,1 0 1 0 0,0 0-1 0 0,-1 0 1 0 0,1 0-1 0 0,0 0 0 0 0,0 0 1 0 0,-1 0-1 0 0,1 0 0 0 0,0 0 1 0 0,0 0-1 0 0,-1 0 0 0 0,1 0 1 0 0,0 0-1 0 0,0-1 0 0 0,-1 1 1 0 0,1 0-1 0 0,0 0 0 0 0,0 0 1 0 0,-1 0-1 0 0,1 0 1 0 0,0-1-1 0 0,0 1 0 0 0,-1 0 1 0 0,1 0-1 0 0,0 0 0 0 0,0 0 1 0 0,0-1-1 0 0,0 1 0 0 0,-1 0 1 0 0,1 0-1 0 0,0-1-33 0 0,-18 46 1368 0 0,-6 87 601 0 0,-1 53-805 0 0,-17-12-745 0 0,-14 111 65 0 0,44-72 163 0 0,20-178-402 0 0,-8 35 1287 0 0,-6-43-1470 0 0,0 18 198 0 0,-11 56-64 0 0,10-74-190 0 0,3 13 30 0 0,0 2-9 0 0,4-40-3 0 0,-1 0-1 0 0,1 0 0 0 0,0 0 1 0 0,0 0-1 0 0,0 0 1 0 0,-1 0-1 0 0,1 0 1 0 0,0 0-1 0 0,-1 0 1 0 0,1 0-1 0 0,-1 0 0 0 0,1 0 1 0 0,-1 0-1 0 0,1 0 1 0 0,-1-1-1 0 0,0 1 1 0 0,1 0-1 0 0,-1-1 0 0 0,0 1 1 0 0,0 0-1 0 0,0-1 1 0 0,1 1-1 0 0,-1-1 1 0 0,0 1-1 0 0,0-1 0 0 0,0 1 1 0 0,0-1-1 0 0,0 0 1 0 0,0 1-1 0 0,0-1 1 0 0,0 0-1 0 0,0 0 1 0 0,0 0-1 0 0,0 1 0 0 0,0-1 1 0 0,0-1-1 0 0,0 1 1 0 0,0 0-1 0 0,0 0 1 0 0,0 0-1 0 0,0 0 0 0 0,0-1 1 0 0,0 1-1 0 0,0 0 1 0 0,0-1-1 0 0,0 1 1 0 0,0-1-1 0 0,0 1 1 0 0,1-1-1 0 0,-1 1 0 0 0,0-1 1 0 0,0 0-1 0 0,0 0-23 0 0,-4 0-131 0 0,-35-6 138 0 0,0 2 0 0 0,-1 1 1 0 0,0 3-1 0 0,-38 2-7 0 0,11 0-29 0 0,-37 5 49 0 0,1 4 0 0 0,0 4 0 0 0,0 5-20 0 0,-65 10 4 0 0,-112 18 9 0 0,-232 42-15 0 0,440-78 90 0 0,72-11-71 0 0,1 0 8 0 0,0 0-10 0 0,0 0 1 0 0,0 0-27 0 0,0 0-35 0 0,0 0 3 0 0,0 0 26 0 0,0 0 3 0 0,0 0 38 0 0,0 0 34 0 0,0 0-21 0 0,0 0-25 0 0,0 0-44 0 0,0 0 27 0 0,0 0 3 0 0,0 0 17 0 0,0 0 8 0 0,0 0-27 0 0,0 0-8 0 0,0 0 26 0 0,0 0-16 0 0,0 0-1 0 0,0 0-34 0 0,0 0 45 0 0,0 0 41 0 0,0 0 19 0 0,0 0-56 0 0,0 0-51 0 0,0 0 1 0 0,0 0 32 0 0,0 0-2 0 0,0 0 12 0 0,0 0 2 0 0,7-16 44 0 0,151-270 72 0 0,-94 146-1 0 0,-36 67-140 0 0,-23 81-209 0 0,17 69 180 0 0,18 40 74 0 0,43 141-16 0 0,-21-83-18 0 0,-29-93 3 0 0,-15-41 212 0 0,-33-45 26 0 0,-229-107-86 0 0,-33 9-2121 0 0,269 99 534 0 0,-16-6 874 0 0,18 4-4082 0 0,1 0-5149 0 0,5 1-2478 0 0</inkml:trace>
</inkml:ink>
</file>

<file path=ppt/ink/ink8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46.37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9 74 0 0 0,'0'0'875'0'0,"0"0"861"0"0,0 0 278 0 0,0 0-35 0 0,0 0-123 0 0,0 0-158 0 0,0 0-132 0 0,0 0-133 0 0,-1-8-120 0 0,-1-24-113 0 0,1 24-188 0 0,1 8-158 0 0,0 0-127 0 0,0 0-118 0 0,0 0-81 0 0,0 0-73 0 0,0 0-78 0 0,0 0-65 0 0,0 0-40 0 0,0 26 771 0 0,-3 411 1375 0 0,3-425-2387 0 0,-1 7 30 0 0,1 1 0 0 0,0-1 0 0 0,2 0 0 0 0,1 0 0 0 0,0 1 0 0 0,1-1 0 0 0,2 4-61 0 0,6 24 282 0 0,-12-46-240 0 0,4 3 307 0 0,35-9 22 0 0,114-24 13 0 0,643-78 491 0 0,-685 94-822 0 0,621-57 278 0 0,-444 43-216 0 0,-131 13-69 0 0,6-4 133 0 0,-107 7-115 0 0,-28 10 13 0 0,-26 1-101 0 0,-8-3 1450 0 0,-2-31-1078 0 0,3-6-247 0 0,3 1-1 0 0,2-1 1 0 0,1 1-1 0 0,2 0 1 0 0,3-10-101 0 0,16-80-135 0 0,-22 129-78 0 0,3-3-4000 0 0,2 2-4892 0 0,2 1-3128 0 0</inkml:trace>
  <inkml:trace contextRef="#ctx0" brushRef="#br0" timeOffset="2503.989">2674 1175 0 0 0,'0'0'1347'0'0,"0"0"495"0"0,0 0 283 0 0,0 0 132 0 0,0 0-31 0 0,0 0-176 0 0,0 0-303 0 0,0 0-364 0 0,0 0-314 0 0,0 0-258 0 0,0-3 1417 0 0,7 238 1837 0 0,-6-198-3889 0 0,0 8-43 0 0,-1 0-1 0 0,-3 0 1 0 0,-1 0-1 0 0,-2-1 1 0 0,-11 39-133 0 0,-16 54-695 0 0,30-129-465 0 0,2-7-4796 0 0,3-11-529 0 0,-1 0 5308 0 0,5-15-6164 0 0,-5 14 6166 0 0</inkml:trace>
  <inkml:trace contextRef="#ctx0" brushRef="#br0" timeOffset="2769.905">2242 1296 4801 0 0,'0'0'3255'0'0,"0"0"-1462"0"0,0 0-456 0 0,0 0-111 0 0,0 0-18 0 0,0 0 9 0 0,0 0 1 0 0,0 0-19 0 0,0 0-45 0 0,0 0-114 0 0,0 0-158 0 0,0 0-146 0 0,35-4-75 0 0,115-15-46 0 0,154-45 1483 0 0,-170 30-1553 0 0,-61 16-430 0 0,122-16-972 0 0,-194 34 700 0 0,0 0 0 0 0,0 1 0 0 0,0-1 0 0 0,1 0 0 0 0,-1 1 1 0 0,0-1-1 0 0,0 1 0 0 0,0-1 0 0 0,0 1 0 0 0,0 0 0 0 0,-1-1 1 0 0,1 1-1 0 0,0 0 0 0 0,0-1 0 0 0,0 1 0 0 0,-1 0 0 0 0,1 0 1 0 0,0 0-1 0 0,0 0 0 0 0,-1 0 0 0 0,1 0 0 0 0,-1 0 1 0 0,1 0-1 0 0,-1 0 0 0 0,0 0 0 0 0,1 0 0 0 0,-1 0 0 0 0,0 0 1 0 0,0 0-1 0 0,1 0 0 0 0,-1 0 0 0 0,0 1 0 0 0,0-1 0 0 0,-1 1 157 0 0,-1 27-9945 0 0,-4-17 980 0 0</inkml:trace>
  <inkml:trace contextRef="#ctx0" brushRef="#br0" timeOffset="3238.969">2936 1841 7618 0 0,'0'0'2371'0'0,"0"0"-900"0"0,0 0-250 0 0,0 0 130 0 0,0 0 87 0 0,0 0-150 0 0,0 0-293 0 0,0 0-299 0 0,0 0-248 0 0,0 0-157 0 0,0 0-55 0 0,0 0 14 0 0,0 0 39 0 0,-3 12 68 0 0,-14 58 389 0 0,4-1 917 0 0,11-55-421 0 0,0-24 1439 0 0,2 8-2642 0 0,0-14 52 0 0,0 1-1 0 0,0-1 1 0 0,2 1-1 0 0,0 0 1 0 0,0 0-1 0 0,1 0 1 0 0,1 0-1 0 0,2-2-90 0 0,29-63 124 0 0,32-26-29 0 0,-61 98-113 0 0,-4 5 1 0 0,0 1 0 0 0,0-1 0 0 0,1 0 0 0 0,-1 0 0 0 0,1 1 0 0 0,-1 0 0 0 0,1-1 0 0 0,0 1 0 0 0,0 0 0 0 0,0 0 0 0 0,0 1 0 0 0,0-1 0 0 0,0 1 0 0 0,0-1 0 0 0,1 1 0 0 0,-1 0 0 0 0,0 0 0 0 0,4 0 17 0 0,38 38-4278 0 0,-21-21-813 0 0,3-10-5243 0 0,-19-6 2727 0 0</inkml:trace>
  <inkml:trace contextRef="#ctx0" brushRef="#br0" timeOffset="3616.013">3538 1620 6593 0 0,'0'0'2281'0'0,"0"0"-329"0"0,0 0-129 0 0,0 0-118 0 0,0 0-206 0 0,0 0-164 0 0,0 0-170 0 0,0 0-131 0 0,0 0-149 0 0,0 0-150 0 0,0 0-87 0 0,0 0-48 0 0,-30 14-65 0 0,-92 42-51 0 0,30-1 489 0 0,85-50-951 0 0,1 0 0 0 0,-1 0 1 0 0,1 1-1 0 0,0 0 0 0 0,0 0 1 0 0,0 0-1 0 0,1 1 0 0 0,0-1 1 0 0,0 1-1 0 0,1 1 0 0 0,0-1 1 0 0,0 1-1 0 0,1-1 0 0 0,0 1 1 0 0,0 0-1 0 0,1 0 1 0 0,0 0-1 0 0,0 1 0 0 0,1-1 1 0 0,0 0-1 0 0,1 7-22 0 0,2-12 6 0 0,0 0 0 0 0,0-1 0 0 0,0 1 0 0 0,0 0 0 0 0,1-1 0 0 0,0 0 1 0 0,-1 0-1 0 0,1 0 0 0 0,0 0 0 0 0,0 0 0 0 0,0 0 0 0 0,0-1 0 0 0,0 1 0 0 0,0-1 0 0 0,1 0 0 0 0,-1 0 0 0 0,0 0 0 0 0,1 0 1 0 0,-1-1-1 0 0,1 1 0 0 0,-1-1 0 0 0,0 0 0 0 0,1 0 0 0 0,-1 0 0 0 0,1-1 0 0 0,-1 1 0 0 0,3-2-6 0 0,-4 2 17 0 0,8-1 59 0 0,0-2 0 0 0,1 1 0 0 0,-1-2 0 0 0,0 1-1 0 0,0-1 1 0 0,-1-1 0 0 0,1 0 0 0 0,-1 0 0 0 0,0-1-1 0 0,0 0 1 0 0,-1-1 0 0 0,2-1-76 0 0,-10 8 4 0 0,184-176 1029 0 0,-170 168-1246 0 0,-18 28-666 0 0,0 2 447 0 0,0 48-3790 0 0,7-47-820 0 0,4 0-4222 0 0,-3-15 2472 0 0</inkml:trace>
  <inkml:trace contextRef="#ctx0" brushRef="#br0" timeOffset="4021.455">3822 1896 7178 0 0,'0'0'3176'0'0,"0"0"-910"0"0,0 0-411 0 0,0 0-113 0 0,0 0-171 0 0,0 0-163 0 0,0 0-176 0 0,0 0-149 0 0,0 0-147 0 0,0 0-193 0 0,0 0-147 0 0,0 0-118 0 0,0 0-110 0 0,-2-14-47 0 0,-4-45-30 0 0,24 2 320 0 0,-7 41-476 0 0,61-67 115 0 0,-71 82-267 0 0,-1 1 1 0 0,1-1-1 0 0,0 0 0 0 0,-1 0 0 0 0,1 0 0 0 0,0 0 0 0 0,0 1 1 0 0,-1-1-1 0 0,1 0 0 0 0,0 1 0 0 0,0-1 0 0 0,0 1 0 0 0,0-1 1 0 0,0 1-1 0 0,0-1 0 0 0,0 1 0 0 0,0 0 0 0 0,0 0 0 0 0,0-1 1 0 0,1 1-1 0 0,-1 0 0 0 0,0 0 0 0 0,0 0 0 0 0,0 0 0 0 0,0 0 1 0 0,0 0-1 0 0,0 0 0 0 0,0 1 0 0 0,0-1 0 0 0,0 0 0 0 0,0 1 1 0 0,0-1-1 0 0,0 0 0 0 0,0 1 0 0 0,0-1 0 0 0,0 1 0 0 0,0 0 1 0 0,0-1-1 0 0,0 1 0 0 0,0 0 0 0 0,-1-1 0 0 0,1 1 0 0 0,0 0 1 0 0,0 0-1 0 0,-1 0 0 0 0,1 0 0 0 0,-1 0 0 0 0,1 0 0 0 0,-1 0 1 0 0,1 0-1 0 0,-1 0 0 0 0,1 0 0 0 0,-1 0 0 0 0,0 0 0 0 0,0 1 17 0 0,16 65-344 0 0,-15-65 371 0 0,-1 1-11 0 0,1 1-1 0 0,-1-1 0 0 0,1 1 1 0 0,0-1-1 0 0,0 0 1 0 0,0 1-1 0 0,1-1 0 0 0,-1 0 1 0 0,1 0-1 0 0,-1 0 0 0 0,1 0 1 0 0,0 0-1 0 0,1 0 1 0 0,-1-1-1 0 0,0 1 0 0 0,1-1 1 0 0,-1 1-1 0 0,1-1 0 0 0,0 0 1 0 0,0 0-1 0 0,0 0 1 0 0,0-1-1 0 0,0 1 0 0 0,0-1 1 0 0,0 1-1 0 0,0-1 0 0 0,1 0 1 0 0,-1 0-1 0 0,0 0 1 0 0,1-1-1 0 0,-1 1 0 0 0,1-1 1 0 0,-1 0-1 0 0,1 0 0 0 0,-1 0 1 0 0,4-1-16 0 0,-4 1 32 0 0,0-1 0 0 0,0 0 0 0 0,0 1 0 0 0,-1-1 0 0 0,1 0 0 0 0,0 0 0 0 0,-1-1 0 0 0,1 1 0 0 0,0-1 0 0 0,-1 1 0 0 0,0-1 0 0 0,1 0 0 0 0,-1 0 0 0 0,0 0 0 0 0,0 0 0 0 0,0 0 0 0 0,0 0 0 0 0,0 0 0 0 0,0-1 0 0 0,-1 1 0 0 0,1-2-32 0 0,15-16-803 0 0,8-3-3206 0 0,-5 10-2244 0 0,-7 6-123 0 0,-4-1-2406 0 0</inkml:trace>
  <inkml:trace contextRef="#ctx0" brushRef="#br0" timeOffset="4333.501">4586 1554 11891 0 0,'0'0'2264'0'0,"0"0"-421"0"0,0 0-279 0 0,0 0-198 0 0,0 0-182 0 0,0 0-205 0 0,0 0-196 0 0,0 0-168 0 0,0 0-154 0 0,0 0-105 0 0,-33 20-93 0 0,-102 63-36 0 0,75-39 322 0 0,79-28-832 0 0,14-13 340 0 0,50 19-20 0 0,-80-18-6 0 0,-1 0-1 0 0,0 0 1 0 0,0 0 0 0 0,0 1-1 0 0,-1-1 1 0 0,0 1 0 0 0,0-1 0 0 0,0 1-1 0 0,0-1 1 0 0,-1 1 0 0 0,1 0 0 0 0,-1 0-1 0 0,0-1 1 0 0,-1 1 0 0 0,1 0 0 0 0,-1-1-1 0 0,0 1 1 0 0,0-1 0 0 0,-1 1-1 0 0,1-1 1 0 0,-1 1 0 0 0,0-1 0 0 0,-1 3-31 0 0,-5 3-1 0 0,-1 0 0 0 0,1 0 0 0 0,-2-1 0 0 0,1 0 0 0 0,-1 0 0 0 0,-1-1 0 0 0,1-1 1 0 0,-1 0-1 0 0,-5 2 1 0 0,13-7-297 0 0,-28 11-1937 0 0,20-14-2879 0 0,1-5-4894 0 0,6 2 2803 0 0</inkml:trace>
  <inkml:trace contextRef="#ctx0" brushRef="#br0" timeOffset="4625.022">4811 1208 15947 0 0,'0'0'1302'0'0,"0"0"-318"0"0,0 0-132 0 0,0 0 45 0 0,0 0-12 0 0,0 0-19 0 0,0 0-54 0 0,0 0-92 0 0,0 0-48 0 0,0 0-72 0 0,0 0-96 0 0,0 0-38 0 0,0 0-26 0 0,0 30-57 0 0,0 95-74 0 0,-8 65 248 0 0,-13 65-1194 0 0,6-192-2223 0 0,7-34-6045 0 0,5-22 1072 0 0,-1-3 872 0 0</inkml:trace>
  <inkml:trace contextRef="#ctx0" brushRef="#br0" timeOffset="5723.021">5184 1709 2489 0 0,'0'0'2339'0'0,"0"0"-360"0"0,0 0 7 0 0,0 0 198 0 0,0 0 24 0 0,0 0-116 0 0,0 0-267 0 0,0 0-334 0 0,0 0-281 0 0,0 0-271 0 0,0 0-191 0 0,0 0-116 0 0,0 0-84 0 0,-16-5-116 0 0,-50-10-98 0 0,28 28-25 0 0,34-10-280 0 0,-9 10 14 0 0,0-1 0 0 0,0 1-1 0 0,2 1 1 0 0,0 1 0 0 0,0-1-1 0 0,1 1 1 0 0,1 1 0 0 0,1 0-1 0 0,-4 10-42 0 0,10-24 3 0 0,1 0-1 0 0,1 0 1 0 0,-1 1-1 0 0,0-1 1 0 0,0 0-1 0 0,1 0 0 0 0,-1 0 1 0 0,1 0-1 0 0,0 1 1 0 0,-1-1-1 0 0,1 0 1 0 0,0 0-1 0 0,1 1 0 0 0,-1-1 1 0 0,0 0-1 0 0,0 0 1 0 0,1 0-1 0 0,0 1 1 0 0,-1-1-1 0 0,1 0 0 0 0,0 0 1 0 0,0 0-1 0 0,0 0 1 0 0,0 0-1 0 0,0 0 0 0 0,1-1 1 0 0,-1 1-1 0 0,0 0 1 0 0,1 0-1 0 0,0-1 1 0 0,-1 1-1 0 0,1-1 0 0 0,0 0 1 0 0,0 1-1 0 0,-1-1 1 0 0,1 0-1 0 0,0 0 1 0 0,0 0-1 0 0,1 0 0 0 0,-1-1 1 0 0,0 1-1 0 0,0 0 1 0 0,0-1-1 0 0,0 0 0 0 0,1 1 1 0 0,-1-1-1 0 0,0 0 1 0 0,0 0-1 0 0,1 0-2 0 0,6 0 36 0 0,0-1-1 0 0,0 0 1 0 0,0 0 0 0 0,-1-1-1 0 0,1 0 1 0 0,0-1-1 0 0,-1 0 1 0 0,0 0 0 0 0,0-1-1 0 0,0 1 1 0 0,0-2-1 0 0,0 1 1 0 0,-1-1-1 0 0,0-1 1 0 0,0 1 0 0 0,0-1-36 0 0,67-49 74 0 0,-32 25-211 0 0,-40 30 125 0 0,0 0 0 0 0,-1 0 0 0 0,1 1 0 0 0,-1-1 0 0 0,1 1 0 0 0,-1 0 0 0 0,1-1 0 0 0,-1 1 0 0 0,1 0 0 0 0,-1 0 0 0 0,0 0 0 0 0,1 0 0 0 0,-1 0 0 0 0,0 0 0 0 0,0 0 0 0 0,0 1 0 0 0,0-1 0 0 0,0 0 0 0 0,0 0 1 0 0,0 1-1 0 0,0-1 0 0 0,-1 1 0 0 0,1-1 0 0 0,0 1 0 0 0,-1-1 0 0 0,1 1 0 0 0,-1 0 0 0 0,0-1 0 0 0,1 1 0 0 0,-1-1 0 0 0,0 1 0 0 0,0 0 0 0 0,0 1 12 0 0,0-3 0 0 0,1 7 2 0 0,1 0 1 0 0,0 0-1 0 0,0-1 0 0 0,1 1 0 0 0,0 0 0 0 0,0-1 1 0 0,0 0-1 0 0,1 0 0 0 0,0 0 0 0 0,0 0 0 0 0,1-1 1 0 0,-1 1-1 0 0,1-1 0 0 0,1 0-2 0 0,-1-2 22 0 0,1 0 0 0 0,-1 0 0 0 0,1 0 0 0 0,0-1 0 0 0,0 0 1 0 0,0 0-1 0 0,0 0 0 0 0,0-1 0 0 0,0 0 0 0 0,0 0 0 0 0,1-1 0 0 0,-1 0 0 0 0,0 0 0 0 0,0 0 0 0 0,1-1 1 0 0,-1 0-1 0 0,0 0 0 0 0,0 0 0 0 0,0-1 0 0 0,0 0 0 0 0,0 0 0 0 0,0-1 0 0 0,-1 1 0 0 0,1-1 1 0 0,-1-1-1 0 0,3-1-22 0 0,15-19 96 0 0,-2-1-1 0 0,0-1 1 0 0,-2-1 0 0 0,-1 0 0 0 0,-1-2 0 0 0,-2 0 0 0 0,0 0 0 0 0,-3-2 0 0 0,0 1 0 0 0,-2-2 0 0 0,0-2-96 0 0,7-36-86 0 0,-2 0 0 0 0,-4 0 0 0 0,-3-1 0 0 0,-3-1 0 0 0,-3-5 86 0 0,-4-47 100 0 0,-18 154 82 0 0,7 8-155 0 0,2 0 0 0 0,2 1 0 0 0,1 0 0 0 0,3 1 0 0 0,0 0 0 0 0,3 0 0 0 0,1 0 0 0 0,4 23-27 0 0,-3-30 10 0 0,14 225 81 0 0,-7-208-89 0 0,28 109-40 0 0,-18-118-945 0 0,-16-41 536 0 0,-1 0-65 0 0,0 0-33 0 0,0 0-29 0 0,-1-25-3167 0 0,-1 20 2845 0 0,-21-52-12680 0 0,12 49 8667 0 0</inkml:trace>
  <inkml:trace contextRef="#ctx0" brushRef="#br0" timeOffset="5973.032">5365 1565 10258 0 0,'0'0'3236'0'0,"0"0"-1573"0"0,0 0-690 0 0,0 0-75 0 0,0 0 67 0 0,0 0 159 0 0,0 0 22 0 0,0 0-96 0 0,0 0-116 0 0,0 0-223 0 0,0 0-177 0 0,0 0-76 0 0,0 0-39 0 0,29 4-27 0 0,91 11-32 0 0,-16 3 347 0 0,98 14-581 0 0,-113-27-3578 0 0,-66-4 503 0 0,-1 1-5703 0 0,-13-2-2249 0 0</inkml:trace>
  <inkml:trace contextRef="#ctx0" brushRef="#br0" timeOffset="6217.319">6070 1727 9706 0 0,'0'0'4462'0'0,"0"0"-2831"0"0,0 0-680 0 0,0 0 175 0 0,0 0 66 0 0,0 0-72 0 0,0 0-246 0 0,0 0-270 0 0,-6 32-204 0 0,-19 97-123 0 0,17-82-493 0 0,8-52-2398 0 0,2-15 642 0 0,-5-101-5223 0 0,-20-58 6410 0 0,-6-15 4676 0 0,26 183-3568 0 0,-2-24-763 0 0,6 37-3939 0 0,2 2 2329 0 0,-3-3 929 0 0,4 3-4664 0 0</inkml:trace>
  <inkml:trace contextRef="#ctx0" brushRef="#br0" timeOffset="6555.416">6284 1635 16860 0 0,'0'0'961'0'0,"0"0"-213"0"0,0 0-13 0 0,0 0 83 0 0,0 0-10 0 0,0 0-109 0 0,0 0-173 0 0,0 0-148 0 0,0 0-110 0 0,0 0-108 0 0,0 0-71 0 0,-21 31-26 0 0,-65 98-20 0 0,63-69 8 0 0,25-52-36 0 0,-2-2 7 0 0,1-1-1 0 0,1 1 0 0 0,-1-1 0 0 0,1 1 0 0 0,0-1 1 0 0,0 0-1 0 0,0 1 0 0 0,1-1 0 0 0,-1 0 0 0 0,1-1 1 0 0,1 1-1 0 0,-1 0 0 0 0,1-1 0 0 0,-1 0 0 0 0,1 0 1 0 0,1 0-1 0 0,-1 0 0 0 0,0-1 0 0 0,1 1 0 0 0,0-1 1 0 0,0 0-1 0 0,0-1 0 0 0,0 1 0 0 0,0-1 0 0 0,0 0 1 0 0,1 0-1 0 0,-1-1 0 0 0,1 0 0 0 0,-1 0 0 0 0,1 0 1 0 0,0 0-1 0 0,-1-1 0 0 0,1 0 0 0 0,0 0 0 0 0,-1-1 1 0 0,1 1-1 0 0,0-1 0 0 0,-1 0 0 0 0,1-1 0 0 0,2-1-21 0 0,0 0 100 0 0,0 0-1 0 0,-1-1 1 0 0,1-1-1 0 0,-1 1 1 0 0,0-1-1 0 0,0 0 0 0 0,-1-1 1 0 0,1 0-1 0 0,-1 0 1 0 0,-1 0-1 0 0,1-1 1 0 0,-1 1-1 0 0,0-1 0 0 0,0-1 1 0 0,-1 1-1 0 0,0-1 1 0 0,-1 1-1 0 0,1-1 0 0 0,-1 0 1 0 0,-1 0-1 0 0,0-1 1 0 0,0 1-1 0 0,0 0 1 0 0,-1-1-1 0 0,0 1 0 0 0,-1-1 1 0 0,0 0-1 0 0,0 1 1 0 0,-1-1-1 0 0,0 1 0 0 0,-1-3-99 0 0,0 7-11 0 0,0-1 0 0 0,-1 1 0 0 0,1 0 0 0 0,-1 0 0 0 0,0 0 0 0 0,0 0 0 0 0,0 1 0 0 0,0-1-1 0 0,0 1 1 0 0,-1 0 0 0 0,0 0 0 0 0,0 0 0 0 0,0 0 0 0 0,0 1 0 0 0,0-1 0 0 0,0 1-1 0 0,-1 0 1 0 0,1 1 0 0 0,-1-1 0 0 0,1 1 0 0 0,-1 0 0 0 0,0 0 0 0 0,-1 0 11 0 0,2 0-234 0 0,0 1 0 0 0,1-1 0 0 0,-1 1-1 0 0,1 0 1 0 0,-1 0 0 0 0,0 1 0 0 0,1-1 0 0 0,-1 1 0 0 0,1 0 0 0 0,-1-1 0 0 0,1 2 0 0 0,-1-1 0 0 0,1 0 0 0 0,0 1 0 0 0,-1 0 0 0 0,1-1 0 0 0,0 1 0 0 0,0 0-1 0 0,0 1 1 0 0,-1 0 234 0 0,-15 19-3960 0 0,8-4-4812 0 0,4-7-711 0 0</inkml:trace>
  <inkml:trace contextRef="#ctx0" brushRef="#br0" timeOffset="6922.486">6565 1893 11090 0 0,'0'0'3113'0'0,"0"0"-1035"0"0,0 0-415 0 0,0 0-68 0 0,0 0-198 0 0,0 0-222 0 0,0 0-218 0 0,0 0-197 0 0,0 0-155 0 0,0 0-119 0 0,0 0-96 0 0,0 0-87 0 0,0 0-64 0 0,15-26-67 0 0,45-80-75 0 0,-14 31-3 0 0,-23 117-1825 0 0,-21-33 1691 0 0,25 72-94 0 0,-26-79 157 0 0,1 0 0 0 0,0 0 0 0 0,-1 0 0 0 0,1 0 0 0 0,0-1 0 0 0,0 1 0 0 0,0-1 0 0 0,0 0 0 0 0,1 1 0 0 0,-1-1 0 0 0,0 0 0 0 0,0 0 0 0 0,1 0 0 0 0,-1-1 0 0 0,1 1 0 0 0,-1 0 0 0 0,1-1-1 0 0,-1 0 1 0 0,1 0 0 0 0,-1 1 0 0 0,1-1 0 0 0,-1-1 0 0 0,1 1-23 0 0,5-1 115 0 0,-1 0 1 0 0,0 0-1 0 0,1-1 0 0 0,-1 0 0 0 0,0 0 0 0 0,0-1 0 0 0,0 0 1 0 0,-1 0-1 0 0,1 0 0 0 0,-1-1 0 0 0,1 0 0 0 0,-1 0 0 0 0,0-1 1 0 0,-1 0-1 0 0,1 0 0 0 0,-1 0 0 0 0,3-5-115 0 0,27-30-104 0 0,-20 22-415 0 0,6-8-3424 0 0,-10 17-1127 0 0,-4 6-3490 0 0,-3 0-39 0 0</inkml:trace>
  <inkml:trace contextRef="#ctx0" brushRef="#br0" timeOffset="7822.99">7244 1620 12747 0 0,'0'0'2438'0'0,"0"0"-799"0"0,0 0-291 0 0,0 0-117 0 0,0 0-174 0 0,0 0-146 0 0,0 0-120 0 0,0 0-139 0 0,0 0-102 0 0,0 0-110 0 0,0 0-134 0 0,-33 11-93 0 0,-99 33-69 0 0,84-15-35 0 0,43-21-89 0 0,-1-2-30 0 0,2 1-1 0 0,-1-1 1 0 0,1 1-1 0 0,0 0 1 0 0,0 0 0 0 0,1 1-1 0 0,0-1 1 0 0,0 1 0 0 0,1-1-1 0 0,0 1 1 0 0,0 0-1 0 0,1 0 1 0 0,0 0 0 0 0,0 0-1 0 0,1 0 1 0 0,0 0 0 0 0,0 0-1 0 0,2 5 11 0 0,-1-10-5 0 0,0-1 0 0 0,0 1 0 0 0,0 0 0 0 0,1-1 0 0 0,0 1 0 0 0,-1-1 0 0 0,1 0-1 0 0,0 0 1 0 0,0 1 0 0 0,0-1 0 0 0,0 0 0 0 0,1 0 0 0 0,-1-1 0 0 0,0 1 0 0 0,1-1 0 0 0,0 1 0 0 0,-1-1-1 0 0,1 0 1 0 0,0 1 0 0 0,-1-1 0 0 0,1-1 0 0 0,0 1 0 0 0,0 0 0 0 0,0-1 0 0 0,0 0 0 0 0,0 1 0 0 0,0-1 0 0 0,1 0 5 0 0,2 0 21 0 0,0 0 1 0 0,-1 0 0 0 0,1 0-1 0 0,0-1 1 0 0,0 1 0 0 0,-1-2-1 0 0,1 1 1 0 0,-1 0 0 0 0,1-1-1 0 0,-1 0 1 0 0,1 0 0 0 0,-1-1-1 0 0,0 0 1 0 0,0 0 0 0 0,0 0-1 0 0,-1 0 1 0 0,1-1 0 0 0,-1 1-1 0 0,0-1 1 0 0,3-4-22 0 0,46-61 535 0 0,-28 28-206 0 0,4 12-293 0 0,-28 29-47 0 0,-1 0-3 0 0,0 0-25 0 0,0 0 2 0 0,0 0-15 0 0,0 0-24 0 0,0 0 10 0 0,0 0-7 0 0,0 0 14 0 0,4 15-18 0 0,3 24 108 0 0,0-16-41 0 0,4 73 2 0 0,10-66 34 0 0,4-9-78 0 0,34-26 546 0 0,-32-17-280 0 0,0-2 0 0 0,-2-1 0 0 0,-1-1-1 0 0,0-1 1 0 0,-3-1 0 0 0,0 0 0 0 0,3-9-214 0 0,6-7 96 0 0,2-6-11 0 0,-3-1 1 0 0,-2-2 0 0 0,14-42-86 0 0,-33 76 3 0 0,12-28-50 0 0,-3 0 1 0 0,-2-1 0 0 0,-2-1-1 0 0,-2 0 1 0 0,-3-1 0 0 0,-1 0-1 0 0,-3 0 1 0 0,-2 0-1 0 0,-3-39 47 0 0,2 87-5 0 0,-1 0 0 0 0,1 0-1 0 0,-1-1 1 0 0,0 1-1 0 0,1 0 1 0 0,-1-1-1 0 0,0 1 1 0 0,0 0-1 0 0,0 0 1 0 0,-1-1 0 0 0,1 1-1 0 0,-1 0 1 0 0,1-1-1 0 0,-1 1 1 0 0,0 0-1 0 0,1 0 1 0 0,-1 0 0 0 0,0 0-1 0 0,-1 0 1 0 0,1 0-1 0 0,0 0 1 0 0,-1 0-1 0 0,1 0 1 0 0,-1 1-1 0 0,1-1 1 0 0,-1 0 0 0 0,0 1-1 0 0,1-1 1 0 0,-1 1-1 0 0,0 0 1 0 0,0 0-1 0 0,0 0 1 0 0,0 0 0 0 0,0 0-1 0 0,-1 0 1 0 0,1 0-1 0 0,0 0 1 0 0,0 1-1 0 0,-1 0 1 0 0,1-1-1 0 0,0 1 1 0 0,0 0 0 0 0,-1 0-1 0 0,1 0 1 0 0,0 0-1 0 0,-1 0 1 0 0,1 1-1 0 0,0-1 1 0 0,-1 1-1 0 0,1-1 1 0 0,-2 2 5 0 0,-9 7-43 0 0,1 1 0 0 0,0 0-1 0 0,0 1 1 0 0,1 0 0 0 0,0 1 0 0 0,1 0 0 0 0,1 0-1 0 0,0 1 1 0 0,0 1 0 0 0,-5 12 43 0 0,-12 27 4 0 0,3 1 1 0 0,2 1-1 0 0,3 1 0 0 0,-11 52-4 0 0,21-66 19 0 0,1 1 0 0 0,2 1 0 0 0,2-1 0 0 0,2 0 0 0 0,4 36-19 0 0,3-46 38 0 0,1 0 0 0 0,1-1 0 0 0,2 0 0 0 0,1 0 0 0 0,2-1 0 0 0,1-1 0 0 0,1 0-1 0 0,7 9-37 0 0,-20-36 5 0 0,140 178 562 0 0,-44-78-491 0 0,-82-77-357 0 0,-12-8-2891 0 0,-7-15-6326 0 0,-1-2-2460 0 0</inkml:trace>
  <inkml:trace contextRef="#ctx0" brushRef="#br0" timeOffset="8581.498">8159 1086 10930 0 0,'0'0'1275'0'0,"0"0"-252"0"0,0 0-193 0 0,0 0 31 0 0,0 0 94 0 0,0 0 140 0 0,0 0 52 0 0,0 0-4 0 0,0 0-82 0 0,0 0-199 0 0,0 0-123 0 0,0 0-103 0 0,0 0-56 0 0,17 32-41 0 0,51 101-82 0 0,-43-35 134 0 0,-24-76-462 0 0,2 314 761 0 0,-24-177-699 0 0,-20 84-169 0 0,1-121-1446 0 0,35-115 2416 0 0,1-3-3365 0 0,-2-15-15756 0 0,6 4 13107 0 0</inkml:trace>
  <inkml:trace contextRef="#ctx0" brushRef="#br0" timeOffset="8921.949">8617 1377 9602 0 0,'0'0'890'0'0,"0"0"103"0"0,0 0 194 0 0,0 0 191 0 0,0 0 39 0 0,0 0-135 0 0,-35 28-253 0 0,-111 89-242 0 0,-33 20 2382 0 0,178-135-3131 0 0,0-1-1 0 0,0 0 1 0 0,0 0 0 0 0,-1 1 0 0 0,1-1-1 0 0,1 1 1 0 0,-1-1 0 0 0,0 1 0 0 0,0-1-1 0 0,0 1 1 0 0,1-1 0 0 0,-1 1 0 0 0,1 0-1 0 0,-1-1 1 0 0,1 1 0 0 0,0 0 0 0 0,0-1-1 0 0,0 1 1 0 0,0 0 0 0 0,0 0-1 0 0,0-1 1 0 0,0 1 0 0 0,0 0 0 0 0,1-1-1 0 0,-1 1 1 0 0,1 0 0 0 0,-1-1 0 0 0,1 1-1 0 0,0 0 1 0 0,-1-1 0 0 0,1 1 0 0 0,0-1-1 0 0,0 0 1 0 0,0 1 0 0 0,0-1 0 0 0,0 0-1 0 0,1 1 1 0 0,-1-1 0 0 0,0 0-1 0 0,1 0 1 0 0,-1 0 0 0 0,0 0 0 0 0,1 0-1 0 0,-1 0 1 0 0,1-1 0 0 0,0 1 0 0 0,-1 0-1 0 0,1-1 1 0 0,0 1 0 0 0,0-1-38 0 0,3 3 83 0 0,120 89 1598 0 0,-112-73-1437 0 0,-1 1-1 0 0,0 1 1 0 0,-2 0-1 0 0,0 1 1 0 0,-1 0-1 0 0,-2 0 1 0 0,0 1-1 0 0,-1 0 1 0 0,1 16-244 0 0,30 39 186 0 0,-3-64-2257 0 0,-28-14 615 0 0,-5 0-431 0 0,-1 0-1098 0 0,0-1-2987 0 0,0-2-5460 0 0</inkml:trace>
  <inkml:trace contextRef="#ctx0" brushRef="#br0" timeOffset="9175.608">8765 1999 18020 0 0,'0'0'1539'0'0,"0"0"-248"0"0,0 0-92 0 0,0 0-112 0 0,0 0-177 0 0,0 0-208 0 0,0 0-159 0 0,0 0-113 0 0,0 0-75 0 0,0 0-67 0 0,0 0-90 0 0,0 0-65 0 0,-16 26-21 0 0,-49 78-59 0 0,46-57-1324 0 0,44-70-4095 0 0,-13 9 1534 0 0,-4 3-2680 0 0,3 0-3367 0 0</inkml:trace>
  <inkml:trace contextRef="#ctx0" brushRef="#br0" timeOffset="9725.571">9186 1278 8626 0 0,'0'0'3032'0'0,"0"0"-744"0"0,0 0-341 0 0,0 0-82 0 0,0 0-230 0 0,0 0-292 0 0,0 0-257 0 0,0 0-183 0 0,0 0-108 0 0,0 0-79 0 0,0 0-61 0 0,0 0-62 0 0,0 0-54 0 0,6-9-55 0 0,18-28-95 0 0,-30 43 512 0 0,-21 8-875 0 0,1 2 0 0 0,1 0 0 0 0,1 2 0 0 0,0 0 0 0 0,2 2 0 0 0,0 1 0 0 0,1 0 0 0 0,1 2 0 0 0,1 0 0 0 0,-8 14-26 0 0,24-34-8 0 0,0-1 0 0 0,1 1 1 0 0,-1 0-1 0 0,1 0 0 0 0,-1 0 1 0 0,1 0-1 0 0,0 1 0 0 0,0-1 1 0 0,1 1-1 0 0,-1-1 0 0 0,1 1 1 0 0,-1 0-1 0 0,1-1 0 0 0,0 1 0 0 0,1 0 1 0 0,-1 0-1 0 0,1 0 0 0 0,-1 0 1 0 0,1 0-1 0 0,0 0 0 0 0,1-1 1 0 0,-1 1-1 0 0,1 0 0 0 0,-1 0 1 0 0,1 0-1 0 0,0 0 0 0 0,1-1 1 0 0,-1 1-1 0 0,1 0 0 0 0,-1-1 1 0 0,1 0-1 0 0,0 1 0 0 0,1-1 1 0 0,-1 0-1 0 0,0 0 0 0 0,1 0 1 0 0,1 1 7 0 0,132 48-8 0 0,-133-51 10 0 0,-1 1-1 0 0,1 0 1 0 0,-1 0 0 0 0,1 0 0 0 0,-1 0 0 0 0,0 0 0 0 0,0 0 0 0 0,0 1 0 0 0,0-1 0 0 0,0 1 0 0 0,0 0 0 0 0,-1-1 0 0 0,1 1 0 0 0,-1 0 0 0 0,0 0 0 0 0,0 0 0 0 0,0 0 0 0 0,0 0 0 0 0,0 0-1 0 0,-1 0 1 0 0,1 0 0 0 0,-1 0 0 0 0,0 1 0 0 0,0-1 0 0 0,0 0 0 0 0,0 0 0 0 0,-1 0 0 0 0,1 0 0 0 0,-2 2-2 0 0,-29 89 144 0 0,-104 127 33 0 0,128-212-158 0 0,2-4-18 0 0,1 1 0 0 0,-1-1 0 0 0,1 1 0 0 0,1 0 0 0 0,-1 0-1 0 0,1 1 1 0 0,0-1 0 0 0,0 1 0 0 0,1-1 0 0 0,0 1 0 0 0,0 0 0 0 0,1 0 0 0 0,0 0 0 0 0,0 0-1 0 0,0 0 1 0 0,1 7-1 0 0,2-11 4 0 0,0 0-1 0 0,-1 0 0 0 0,1 0 0 0 0,1-1 1 0 0,-1 1-1 0 0,0 0 0 0 0,1-1 0 0 0,-1 0 1 0 0,1 1-1 0 0,0-1 0 0 0,0 0 0 0 0,0 0 1 0 0,0-1-1 0 0,0 1 0 0 0,0-1 1 0 0,0 1-1 0 0,1-1 0 0 0,0 0-3 0 0,99 6-1000 0 0,-72-20-4812 0 0,-21 5-4106 0 0,-6 7-1586 0 0</inkml:trace>
  <inkml:trace contextRef="#ctx0" brushRef="#br0" timeOffset="10057.546">9433 1929 15571 0 0,'0'0'2211'0'0,"0"0"-501"0"0,0 0-255 0 0,0 0-92 0 0,0 0-151 0 0,0 0-247 0 0,0 0-173 0 0,0 0-169 0 0,0 0-139 0 0,0 0-87 0 0,0 0-80 0 0,0 0-67 0 0,-14 24-73 0 0,-40 71-26 0 0,39-50 20 0 0,17-35-118 0 0,5 4-238 0 0,-7-14 158 0 0,9-1-124 0 0,23-53-45 0 0,-59 61-201 0 0,6 4-784 0 0,18-7-3676 0 0,2 0-4582 0 0,1-4-2030 0 0</inkml:trace>
  <inkml:trace contextRef="#ctx0" brushRef="#br0" timeOffset="11669.464">1109 678 4177 0 0,'0'0'1814'0'0,"0"0"169"0"0,0 0 128 0 0,0 0 39 0 0,0 0-151 0 0,0 0-352 0 0,0 0-391 0 0,0 0-345 0 0,0 0-279 0 0,0 0-237 0 0,0 0-113 0 0,-1 6 0 0 0,-13 143 1809 0 0,-1 75-611 0 0,-25 70-1116 0 0,-35 47 605 0 0,66-307-781 0 0,-6 58 169 0 0,16-91-317 0 0,0 0-1 0 0,0-1 1 0 0,0 1-1 0 0,0 0 1 0 0,0 0 0 0 0,0-1-1 0 0,0 1 1 0 0,0-1 0 0 0,0 1-1 0 0,1-1 1 0 0,-1 1-1 0 0,0-1 1 0 0,0 0 0 0 0,1 1-1 0 0,-1-1 1 0 0,0 0-1 0 0,1 0 1 0 0,-1 0 0 0 0,0 0-1 0 0,0 0 1 0 0,1-1-1 0 0,-1 1 1 0 0,0 0 0 0 0,1 0-1 0 0,-1-1 1 0 0,0 1-1 0 0,0-1 1 0 0,0 1 0 0 0,1-1-1 0 0,-1 0 1 0 0,0 1 0 0 0,0-1-1 0 0,0 0 1 0 0,0 0-1 0 0,0 1 1 0 0,0-1 0 0 0,0 0-1 0 0,-1 0 1 0 0,1 0-1 0 0,0 0 1 0 0,0-1-40 0 0,6-1 62 0 0,104-35 283 0 0,122 13-205 0 0,142 17-44 0 0,-374 8-76 0 0,-1 0 11 0 0,0 0 13 0 0,0 0 49 0 0,0 0 18 0 0,0 0 5 0 0,0 0 16 0 0,0 0 3 0 0,0 0-2 0 0,0 0 15 0 0,0 0 1 0 0,0 0-14 0 0,0 0-20 0 0,-19-18 301 0 0,-18-12-253 0 0,-87-83-61 0 0,45 32 2 0 0,73 73-63 0 0,6 8-44 0 0,0 1 0 0 0,-1-1 0 0 0,1 0 0 0 0,0 0 0 0 0,0 0 0 0 0,0 1 0 0 0,0-1 0 0 0,-1 0 0 0 0,1 0 0 0 0,0 0 0 0 0,0 1 0 0 0,0-1 0 0 0,-1 0 0 0 0,1 0 0 0 0,0 0 0 0 0,0 0 1 0 0,-1 0-1 0 0,1 1 0 0 0,0-1 0 0 0,0 0 0 0 0,-1 0 0 0 0,1 0 0 0 0,0 0 0 0 0,0 0 0 0 0,-1 0 0 0 0,1 0 0 0 0,0 0 0 0 0,0 0 0 0 0,-1 0 0 0 0,1 0 0 0 0,0 0 0 0 0,0 0 0 0 0,-1 0 0 0 0,1 0 0 0 0,0-1 0 0 0,0 1 0 0 0,-1 0 0 0 0,1 0 0 0 0,0 0 0 0 0,0 0 0 0 0,-1 0 1 0 0,1-1-1 0 0,0 1 0 0 0,0 0 0 0 0,0 0 0 0 0,-1 0 0 0 0,1 0 0 0 0,0-1 0 0 0,0 1 0 0 0,0 0 0 0 0,0 0 0 0 0,-1-1 3 0 0,2 34-44 0 0,0 2 36 0 0,-2 0 0 0 0,-1-1 1 0 0,-1 1-1 0 0,-2-1 0 0 0,-5 14 8 0 0,-32 127-33 0 0,-29-12-3 0 0,45-116 40 0 0,54-66-41 0 0,232-201-494 0 0,-173 157-1478 0 0,-48 36-2742 0 0,-28 19 2457 0 0,14-7-9531 0 0</inkml:trace>
</inkml:ink>
</file>

<file path=ppt/ink/ink8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50.61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0 192 0 0 0,'0'0'779'0'0,"0"0"613"0"0,0 0 235 0 0,0 0-84 0 0,0 0-187 0 0,0 0-153 0 0,0 0-121 0 0,0 0-77 0 0,0 0-46 0 0,0 0-49 0 0,13 0-62 0 0,62 0 666 0 0,-71-1-1285 0 0,-1 0 0 0 0,1-1 0 0 0,-1 1 0 0 0,1-1 0 0 0,-1 0 0 0 0,0 0 0 0 0,0 0 0 0 0,0 0 0 0 0,0-1 1 0 0,0 1-1 0 0,-1-1 0 0 0,1 0 0 0 0,-1 0 0 0 0,1 0 0 0 0,-1 0 0 0 0,0 0 0 0 0,0 0 0 0 0,-1 0 0 0 0,2-3-229 0 0,7-11 527 0 0,-2-56 986 0 0,-9 70-1530 0 0,-1 1 1 0 0,1 0 0 0 0,-1-1 0 0 0,0 1-1 0 0,0 0 1 0 0,0 0 0 0 0,0 0 0 0 0,0 0-1 0 0,0 0 1 0 0,0 1 0 0 0,0-1 0 0 0,-1 1-1 0 0,1-1 1 0 0,-1 1 0 0 0,1 0 0 0 0,-1 0-1 0 0,0 0 1 0 0,1 0 0 0 0,-1 0 0 0 0,0 1-1 0 0,0-1 1 0 0,1 1 0 0 0,-1 0 0 0 0,0 0-1 0 0,0 0 1 0 0,0 0 0 0 0,1 0 0 0 0,-1 1 0 0 0,0-1-1 0 0,0 1 1 0 0,1 0 0 0 0,-1 0 0 0 0,0 0-1 0 0,1 0 1 0 0,-1 0 0 0 0,1 0 0 0 0,-1 1-1 0 0,-1 1 17 0 0,-46 88-370 0 0,46-80 371 0 0,1 0 0 0 0,0 0 0 0 0,1 0 0 0 0,1 0 1 0 0,0 1-1 0 0,0-1 0 0 0,1 0 0 0 0,0 1 0 0 0,1-1 1 0 0,2 10-2 0 0,-1-16-21 0 0,1 0 1 0 0,0 0 0 0 0,0 0-1 0 0,0 0 1 0 0,1 0 0 0 0,-1 0 0 0 0,1-1-1 0 0,0 0 1 0 0,0 0 0 0 0,1 0 0 0 0,-1 0-1 0 0,1-1 1 0 0,0 1 0 0 0,0-1-1 0 0,5 2 21 0 0,75 6-4684 0 0,-31-25-5108 0 0,-43 10 4939 0 0</inkml:trace>
  <inkml:trace contextRef="#ctx0" brushRef="#br0" timeOffset="465.676">266 295 2529 0 0,'0'0'2807'0'0,"0"0"-301"0"0,0 0-222 0 0,0 0-91 0 0,0 0-349 0 0,0 0-445 0 0,0 0-344 0 0,0 0-214 0 0,0 0-110 0 0,0 0-40 0 0,0 0 8 0 0,0 0-2 0 0,4-5-10 0 0,76-104 1574 0 0,-11 20-1569 0 0,-30 38-556 0 0,-61 103-552 0 0,-10 42 482 0 0,31-91-56 0 0,0 0-1 0 0,0 0 0 0 0,0 0 1 0 0,0 0-1 0 0,0-1 0 0 0,1 1 0 0 0,-1 0 1 0 0,1 0-1 0 0,0 0 0 0 0,0 1 1 0 0,0-1-1 0 0,0 0 0 0 0,0 0 1 0 0,1 0-1 0 0,-1 0 0 0 0,1 0 0 0 0,0-1 1 0 0,0 1-1 0 0,0 0 0 0 0,0 0 1 0 0,0 0-1 0 0,1-1 0 0 0,-1 1 1 0 0,1-1-1 0 0,0 1 0 0 0,0-1 0 0 0,0 1 1 0 0,0-1-1 0 0,0 0 0 0 0,0 0 1 0 0,1 0-1 0 0,-1 0 0 0 0,1-1 0 0 0,-1 1 1 0 0,3 1-10 0 0,1-2 128 0 0,-1-1 0 0 0,0 1 0 0 0,0-1 1 0 0,0 1-1 0 0,0-1 0 0 0,1-1 0 0 0,-1 1 0 0 0,0-1 1 0 0,0 0-1 0 0,0 0 0 0 0,0-1 0 0 0,0 1 0 0 0,0-1 1 0 0,0 0-1 0 0,-1 0 0 0 0,4-3-128 0 0,82-75 1037 0 0,-48 6-1083 0 0,-42 46-2844 0 0,-14 28-13419 0 0,6 6 8438 0 0</inkml:trace>
  <inkml:trace contextRef="#ctx0" brushRef="#br0" timeOffset="1177.69">724 276 5489 0 0,'0'0'1775'0'0,"0"0"-102"0"0,0 0 118 0 0,0 0 114 0 0,0 0-147 0 0,0 0-238 0 0,0 0-190 0 0,0 0-196 0 0,0 0-188 0 0,0 0-191 0 0,0 0-147 0 0,0 0-95 0 0,0 0-56 0 0,20-6-45 0 0,62-23-55 0 0,-43 2 253 0 0,-35 22-555 0 0,1 1 0 0 0,0-1 0 0 0,-1 0-1 0 0,0 0 1 0 0,0 0 0 0 0,-1-1 0 0 0,1 1 0 0 0,-1-1 0 0 0,-1 0 0 0 0,1 0-1 0 0,-1 0 1 0 0,0 0 0 0 0,0 0 0 0 0,0-1 0 0 0,-1 1 0 0 0,0 0 0 0 0,-1-1-1 0 0,1 1 1 0 0,-1-1 0 0 0,0 1 0 0 0,-1-1 0 0 0,0-1-55 0 0,-40-3-466 0 0,28 13 375 0 0,0 2 0 0 0,0 0 0 0 0,1 0 0 0 0,-1 1 0 0 0,1 0 0 0 0,0 1 0 0 0,1 1 0 0 0,-1 0 0 0 0,1 1 0 0 0,1 0 0 0 0,0 0 0 0 0,0 1 0 0 0,0 0 0 0 0,1 1 0 0 0,0 0 0 0 0,1 1-1 0 0,1-1 1 0 0,-6 10 91 0 0,10-14-1 0 0,1 0 0 0 0,0-1-1 0 0,0 1 1 0 0,0 0-1 0 0,1 0 1 0 0,0 0-1 0 0,0 0 1 0 0,1 0 0 0 0,-1 1-1 0 0,1-1 1 0 0,0 0-1 0 0,1 0 1 0 0,0 0-1 0 0,1 5 2 0 0,1-8 13 0 0,1 1-1 0 0,-1-1 1 0 0,1 0-1 0 0,0 0 1 0 0,0-1-1 0 0,0 1 0 0 0,1-1 1 0 0,-1 0-1 0 0,1 0 1 0 0,-1 0-1 0 0,1 0 1 0 0,-1-1-1 0 0,1 0 1 0 0,0 0-1 0 0,0 0 0 0 0,0-1 1 0 0,0 0-1 0 0,-1 0 1 0 0,1 0-1 0 0,0 0 1 0 0,4-1-13 0 0,-9 1 0 0 0,20-3 63 0 0,0-1 0 0 0,0 0 1 0 0,-1-1-1 0 0,0-1 0 0 0,0-1 0 0 0,-1-1 1 0 0,1-1-1 0 0,-2 0 0 0 0,1-1 1 0 0,-1-1-1 0 0,-1-1 0 0 0,0 0 0 0 0,-1-1 1 0 0,0-1-1 0 0,-1 0 0 0 0,0-1 1 0 0,-2 0-1 0 0,1-1 0 0 0,-2-1 0 0 0,7-12-63 0 0,11-29 103 0 0,-16 8 102 0 0,-32 49-222 0 0,15 3 5 0 0,1 0 0 0 0,-1 0 0 0 0,1 0-1 0 0,0 0 1 0 0,0 0 0 0 0,0 1 0 0 0,0 0 0 0 0,1-1 0 0 0,-1 1-1 0 0,1 0 1 0 0,0 1 0 0 0,-1-1 0 0 0,1 0 0 0 0,1 0-1 0 0,-1 1 1 0 0,0-1 0 0 0,1 1 0 0 0,0 0 0 0 0,0-1 0 0 0,0 1-1 0 0,0 0 1 0 0,1 0 0 0 0,-1 0 12 0 0,47 7 87 0 0,-31-11-30 0 0,-13-1-48 0 0,0 0-1 0 0,0 0 1 0 0,0 1-1 0 0,1-1 1 0 0,-1 1-1 0 0,0 0 1 0 0,0-1-1 0 0,1 1 1 0 0,-1 0-1 0 0,0 0 1 0 0,0 1-1 0 0,1-1 0 0 0,-1 0 1 0 0,0 1-1 0 0,0-1 1 0 0,0 1-1 0 0,1 0 1 0 0,-1 0-1 0 0,0 0 1 0 0,0 0-1 0 0,0 0 1 0 0,0 0-1 0 0,-1 1 1 0 0,1-1-1 0 0,0 0 1 0 0,0 1-1 0 0,-1 0 1 0 0,1-1-1 0 0,-1 1 1 0 0,0 0-1 0 0,1 0 1 0 0,-1 0-1 0 0,0-1 1 0 0,0 1-1 0 0,0 1 1 0 0,0-1-1 0 0,0 0 1 0 0,-1 0-1 0 0,1 0 1 0 0,-1 0-1 0 0,1 2-8 0 0,-1 0 27 0 0,1 5 29 0 0,-1 1 1 0 0,0-1-1 0 0,-1 1 1 0 0,0-1-1 0 0,0 0 1 0 0,-1 0-1 0 0,0 1 1 0 0,0-1-1 0 0,-1-1 1 0 0,-1 1-1 0 0,-3 6-56 0 0,-26 56-30 0 0,26-50-802 0 0,6-6-5230 0 0,1-14 3247 0 0,0-1-1205 0 0,0 0-1201 0 0,0 3-592 0 0</inkml:trace>
  <inkml:trace contextRef="#ctx0" brushRef="#br0" timeOffset="1717.517">1407 122 320 0 0,'0'0'3255'0'0,"0"0"-470"0"0,0 0-183 0 0,0 0-72 0 0,0 0-302 0 0,0 0-454 0 0,0 0-410 0 0,0 0-309 0 0,0 0-255 0 0,0 0-206 0 0,0 0-150 0 0,0 0-77 0 0,0 0-18 0 0,-16 4-41 0 0,-47 15-39 0 0,21 14 130 0 0,34-23-340 0 0,3-5-58 0 0,0 1-1 0 0,1 0 1 0 0,-1 0 0 0 0,1 0 0 0 0,0 0 0 0 0,1 1-1 0 0,-1 0 1 0 0,2-1 0 0 0,-1 1 0 0 0,1 0-1 0 0,-1 0 1 0 0,2 1 0 0 0,-1-1 0 0 0,1 0 0 0 0,0 1-1 0 0,1-1 1 0 0,0 0 0 0 0,0 1 0 0 0,1 3-1 0 0,1-9 26 0 0,-1 0 0 0 0,1 0 0 0 0,0-1 1 0 0,0 1-1 0 0,0 0 0 0 0,0-1 0 0 0,0 0 1 0 0,1 0-1 0 0,-1 1 0 0 0,0-1 0 0 0,1 0 1 0 0,-1-1-1 0 0,0 1 0 0 0,1 0 0 0 0,-1-1 1 0 0,1 0-1 0 0,-1 1 0 0 0,1-1 0 0 0,-1 0 1 0 0,1 0-1 0 0,0 0 0 0 0,-1-1 0 0 0,1 1 1 0 0,-1 0-1 0 0,0-1 0 0 0,1 0 0 0 0,-1 0 1 0 0,1 1-1 0 0,-1-1 0 0 0,0-1 0 0 0,0 1 1 0 0,1 0-1 0 0,-1-1 0 0 0,0 1 0 0 0,0-1 1 0 0,0 1-1 0 0,-1-1 0 0 0,3-2-26 0 0,149-153 2170 0 0,-119 142-1871 0 0,-30 33-283 0 0,19 141 202 0 0,-18-101-203 0 0,0-29 6 0 0,-2-1-1 0 0,-1 1 1 0 0,-1 0 0 0 0,-2 0-1 0 0,-1-1 1 0 0,-1 1 0 0 0,-1-1-1 0 0,-7 20-20 0 0,4-30 14 0 0,-1-1-1 0 0,-1 1 1 0 0,0-1 0 0 0,-2-1-1 0 0,0 0 1 0 0,-1-1-1 0 0,-10 11-13 0 0,21-24-27 0 0,0-1 0 0 0,-1 1-1 0 0,1-1 1 0 0,0 1 0 0 0,-1-1 0 0 0,0 0-1 0 0,1 0 1 0 0,-1 0 0 0 0,0 0-1 0 0,1 0 1 0 0,-1 0 0 0 0,0 0 0 0 0,0-1-1 0 0,0 1 1 0 0,0 0 0 0 0,0-1 0 0 0,0 0-1 0 0,0 1 1 0 0,0-1 0 0 0,0 0 0 0 0,0 0-1 0 0,0 0 1 0 0,0-1 0 0 0,0 1-1 0 0,1 0 1 0 0,-1-1 0 0 0,0 1 0 0 0,0-1-1 0 0,0 1 1 0 0,0-1 0 0 0,0 0 0 0 0,1 0-1 0 0,-1 0 1 0 0,0 0 0 0 0,1 0 0 0 0,-2-1 27 0 0,-6-79-7913 0 0,18 43-1833 0 0,-9 28 2894 0 0</inkml:trace>
  <inkml:trace contextRef="#ctx0" brushRef="#br0" timeOffset="2298.562">1735 70 8578 0 0,'0'0'4306'0'0,"0"0"-2335"0"0,0 0-831 0 0,0 0-39 0 0,0 0-37 0 0,0 0-137 0 0,0 0-123 0 0,0 0-83 0 0,0 0-124 0 0,0 0-124 0 0,0 0-102 0 0,0 0-62 0 0,-10 24-54 0 0,-29 71-35 0 0,27-37 124 0 0,14-43-252 0 0,5 33 60 0 0,-4-44-182 0 0,-3-4 47 0 0,0 1-1 0 0,0-1 0 0 0,0 1 1 0 0,1-1-1 0 0,-1 1 0 0 0,0-1 1 0 0,0 1-1 0 0,1-1 0 0 0,-1 1 1 0 0,0-1-1 0 0,1 1 0 0 0,-1-1 1 0 0,0 1-1 0 0,1-1 1 0 0,-1 0-1 0 0,1 1 0 0 0,-1-1 1 0 0,1 0-1 0 0,-1 1 0 0 0,1-1 1 0 0,-1 0-1 0 0,1 0 0 0 0,-1 1 1 0 0,1-1-1 0 0,-1 0 0 0 0,1 0 1 0 0,-1 0-1 0 0,1 0 0 0 0,0 0 1 0 0,-1 0-1 0 0,1 0 0 0 0,-1 0 1 0 0,1 0-1 0 0,-1 0 0 0 0,1 0 1 0 0,-1 0-1 0 0,1 0 1 0 0,0 0-1 0 0,-1 0 0 0 0,1-1 1 0 0,-1 1-1 0 0,1 0 0 0 0,-1 0 1 0 0,1-1-1 0 0,-1 1 0 0 0,0 0 1 0 0,1-1-1 0 0,-1 1 0 0 0,1 0 1 0 0,-1-1-1 0 0,1 1 0 0 0,-1-1 1 0 0,0 1-1 0 0,0-1 0 0 0,1 1-15 0 0,65-112 1974 0 0,-22 49-1453 0 0,-11 23-263 0 0,-33 39-259 0 0,1 1 0 0 0,-1-1 1 0 0,1 0-1 0 0,-1 0 0 0 0,1 0 0 0 0,0 0 0 0 0,0 1 0 0 0,-1-1 1 0 0,1 0-1 0 0,0 1 0 0 0,0-1 0 0 0,0 0 0 0 0,0 1 0 0 0,-1-1 1 0 0,1 1-1 0 0,0 0 0 0 0,0-1 0 0 0,0 1 0 0 0,0 0 0 0 0,0-1 1 0 0,0 1-1 0 0,0 0 0 0 0,0 0 0 0 0,0 0 0 0 0,0 0 0 0 0,1 0 1 0 0,-1 0-1 0 0,0 0 0 0 0,0 0 0 0 0,0 0 0 0 0,0 1 0 0 0,0-1 1 0 0,0 0-1 0 0,0 1 0 0 0,0-1 0 0 0,0 1 0 0 0,-1-1 0 0 0,1 1 1 0 0,0-1-1 0 0,0 1 0 0 0,0 0 0 0 0,0-1 0 0 0,-1 1 0 0 0,1 0 0 0 0,0 0 1 0 0,-1-1-1 0 0,1 1 0 0 0,0 0 0 0 0,-1 0 0 0 0,1 0 0 0 0,-1 0 1 0 0,0 0-1 0 0,1 0 0 0 0,-1 0 0 0 0,0 0 0 0 0,1 0 0 0 0,-1 0 1 0 0,0 0-1 0 0,0 0 0 0 0,0 0 0 0 0,0 0 0 0 0,0 0 0 0 0,0 0 1 0 0,0 0-1 0 0,0 1 0 0 0,25 104 70 0 0,-23-51-101 0 0,-2 0 0 0 0,-2-1-1 0 0,-3 1 1 0 0,-7 31 31 0 0,-16 69-33 0 0,17-118 11 0 0,7-18 33 0 0,-1-1-1 0 0,-1 0 1 0 0,0 0-1 0 0,-2 0 1 0 0,0-1-1 0 0,-1 0 1 0 0,-1-1-1 0 0,-7 11-10 0 0,14-24 1 0 0,0-1 0 0 0,0 0 0 0 0,0 0 0 0 0,0 0 0 0 0,0 0 0 0 0,0 0 0 0 0,-1 0 0 0 0,1-1 0 0 0,-1 0 0 0 0,1 0-1 0 0,-1 0 1 0 0,1 0 0 0 0,-1 0 0 0 0,0-1 0 0 0,1 1 0 0 0,-1-1 0 0 0,0 0 0 0 0,1 0 0 0 0,-1-1 0 0 0,0 1 0 0 0,1-1-1 0 0,-1 1 1 0 0,1-1 0 0 0,-1 0 0 0 0,1-1 0 0 0,-1 1 0 0 0,1-1 0 0 0,0 1 0 0 0,-1-1 0 0 0,1 0 0 0 0,0 0 0 0 0,0 0-1 0 0,0-1 1 0 0,1 1 0 0 0,-1-1 0 0 0,0 1 0 0 0,1-1 0 0 0,0 0 0 0 0,0 0 0 0 0,0 0 0 0 0,-1-2-1 0 0,-2-3-15 0 0,1-1-1 0 0,0 1 1 0 0,1-1 0 0 0,0 0 0 0 0,0 0-1 0 0,1 0 1 0 0,0-1 0 0 0,0 1 0 0 0,1-1-1 0 0,0 1 1 0 0,1-1 0 0 0,0 1 0 0 0,1-1-1 0 0,0 1 1 0 0,0 0 0 0 0,1-1 0 0 0,0 1-1 0 0,1 0 1 0 0,0 0 0 0 0,0 0 0 0 0,1 0-1 0 0,0 1 1 0 0,4-7 15 0 0,5-1-220 0 0,1 0 1 0 0,0 0-1 0 0,1 2 0 0 0,1 0 0 0 0,0 0 1 0 0,1 2-1 0 0,1 0 0 0 0,4-1 220 0 0,34-18-4260 0 0,2 5-4992 0 0,-41 18-2201 0 0</inkml:trace>
  <inkml:trace contextRef="#ctx0" brushRef="#br0" timeOffset="8366.747">170 1171 9698 0 0,'0'0'1866'0'0,"0"0"-537"0"0,0 0-340 0 0,0 0 50 0 0,0 0 94 0 0,0 0-65 0 0,0 0-189 0 0,0 0-244 0 0,0 0-231 0 0,0 0-175 0 0,0 0-123 0 0,0 0-53 0 0,0 0-33 0 0,-6 26 0 0 0,-16 78-35 0 0,17-61-1129 0 0,23-44-7163 0 0,-14-5 3581 0 0,0 2-550 0 0</inkml:trace>
  <inkml:trace contextRef="#ctx0" brushRef="#br0" timeOffset="8615.11">159 869 11987 0 0,'0'0'2344'0'0,"0"0"-632"0"0,0 0-319 0 0,0 0-201 0 0,0 0-336 0 0,0 0-320 0 0,0 0-352 0 0,0 0-232 0 0,0 0-184 0 0,0 0-64 0 0,0 0-24 0 0,0 0-88 0 0,0 0-288 0 0,0 41-640 0 0,11-23-1281 0 0,-7-3-2576 0 0,-1-4-3865 0 0</inkml:trace>
  <inkml:trace contextRef="#ctx0" brushRef="#br0" timeOffset="8919.519">347 1429 11138 0 0,'0'0'2113'0'0,"0"0"-347"0"0,0 0-86 0 0,0 0-109 0 0,0 0-232 0 0,0 0-280 0 0,0 0-186 0 0,0 0-147 0 0,0 0-125 0 0,0 0-109 0 0,0 0-84 0 0,0 0-58 0 0,0 0-74 0 0,22-28-17 0 0,68-83-49 0 0,-55 63 210 0 0,0 143-2199 0 0,-33-92 1831 0 0,1-1 0 0 0,0 1-1 0 0,-1-1 1 0 0,1 1-1 0 0,0-1 1 0 0,1 0 0 0 0,-1 0-1 0 0,0-1 1 0 0,0 1-1 0 0,1 0 1 0 0,-1-1-1 0 0,1 0 1 0 0,0 0 0 0 0,-1 0-1 0 0,1 0 1 0 0,0-1-1 0 0,-1 0 1 0 0,1 1 0 0 0,0-1-1 0 0,0 0 1 0 0,-1-1-1 0 0,1 1 1 0 0,0-1 0 0 0,-1 0-1 0 0,1 0 1 0 0,0 0-1 0 0,-1 0 1 0 0,1 0 0 0 0,-1-1-1 0 0,0 0 1 0 0,1 1-1 0 0,1-2-51 0 0,42-48 1031 0 0,-12-21-1539 0 0,1 0-6035 0 0,-11 24-5813 0 0,-17 33 5579 0 0</inkml:trace>
  <inkml:trace contextRef="#ctx0" brushRef="#br0" timeOffset="9171.509">990 748 13155 0 0,'0'0'2174'0'0,"0"0"-470"0"0,0 0-178 0 0,0 0-123 0 0,0 0-167 0 0,0 0-212 0 0,0 0-184 0 0,-12 34-145 0 0,-36 110-139 0 0,31-39 242 0 0,23 111 362 0 0,27-156-1516 0 0,-9-34-817 0 0,-11-22-3449 0 0,-12-4 2147 0 0,-1 0-1199 0 0,0-1-2275 0 0,0-2-2073 0 0</inkml:trace>
  <inkml:trace contextRef="#ctx0" brushRef="#br0" timeOffset="9416.611">676 1171 9490 0 0,'0'0'4822'0'0,"0"0"-2138"0"0,0 0-1128 0 0,0 0-392 0 0,0 0-229 0 0,0 0-129 0 0,0 0-122 0 0,0 0-139 0 0,0 0-143 0 0,0 0-156 0 0,31-6-95 0 0,101-19-55 0 0,-10 8-25 0 0,-5 10-1474 0 0,-40 7-6660 0 0,-57 0 3330 0 0,-6 0-4720 0 0</inkml:trace>
  <inkml:trace contextRef="#ctx0" brushRef="#br0" timeOffset="9586.073">1285 1105 5761 0 0,'0'0'3648'0'0,"0"0"-853"0"0,0 0-569 0 0,0 0-407 0 0,0 0-463 0 0,0 0-420 0 0,0 0-318 0 0,0 0-202 0 0,0 0-168 0 0,0 0-127 0 0,0 0-71 0 0,-20 31-18 0 0,-60 97 30 0 0,66-89 30 0 0,25-29 108 0 0,-6-8-102 0 0,6 1 140 0 0,0-1 1 0 0,0 0-1 0 0,0-1 1 0 0,0 0-1 0 0,0 0 1 0 0,0-2-1 0 0,0 1 0 0 0,0-1 1 0 0,1-1-1 0 0,-1 0 1 0 0,-1 0-1 0 0,1-1 1 0 0,0 0-1 0 0,-1-1 1 0 0,1-1-1 0 0,-1 1 1 0 0,0-2-1 0 0,-1 1 1 0 0,1-1-1 0 0,-1-1 1 0 0,-1 0-1 0 0,1 0 1 0 0,-1 0-1 0 0,0-1 0 0 0,0-1 1 0 0,-1 1-1 0 0,2-5-238 0 0,-7 11 9 0 0,-1-1 0 0 0,1 1 0 0 0,-1-1-1 0 0,0 1 1 0 0,1-1 0 0 0,-1 0-1 0 0,0 0 1 0 0,-1 1 0 0 0,1-1-1 0 0,0 0 1 0 0,-1 0 0 0 0,0 0 0 0 0,0 0-1 0 0,0 0 1 0 0,0 0 0 0 0,0 0-1 0 0,0 0 1 0 0,-1 0 0 0 0,1 1-1 0 0,-1-1 1 0 0,0 0 0 0 0,0 0 0 0 0,0 0-1 0 0,0 1 1 0 0,-1-1 0 0 0,1 1-1 0 0,0-1 1 0 0,-1 1 0 0 0,0-1 0 0 0,0 1-1 0 0,0 0 1 0 0,0 0 0 0 0,0 0-1 0 0,0 0 1 0 0,0 0 0 0 0,-1 0-1 0 0,1 1 1 0 0,-1-1 0 0 0,1 1 0 0 0,-3-1-10 0 0,-71-4-3218 0 0,30 15-4720 0 0,32-2-3974 0 0</inkml:trace>
</inkml:ink>
</file>

<file path=ppt/ink/ink8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4.43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0 100 576 0 0,'0'0'1846'0'0,"0"0"22"0"0,0 0 30 0 0,0 0 70 0 0,0 0-29 0 0,0 0-161 0 0,0 0-272 0 0,0 0-291 0 0,0 0-292 0 0,0 0-255 0 0,0 0-135 0 0,57-22 3189 0 0,182-44-1012 0 0,-119 55-2239 0 0,-118 12-453 0 0,-1 0 0 0 0,1 0 0 0 0,-1 0-1 0 0,0 0 1 0 0,1 0 0 0 0,-1 0 0 0 0,0 1 0 0 0,0-1 0 0 0,0 1-1 0 0,0-1 1 0 0,0 1 0 0 0,0-1 0 0 0,0 1 0 0 0,-1 0 0 0 0,1-1 0 0 0,0 1-1 0 0,-1 0 1 0 0,1 0 0 0 0,-1-1 0 0 0,0 1 0 0 0,0 0 0 0 0,1 0-1 0 0,-1-1 1 0 0,0 1 0 0 0,-1 0 0 0 0,1 0 0 0 0,0 0 0 0 0,0-1 0 0 0,-1 1-1 0 0,1 0 1 0 0,-1 0 0 0 0,0-1 0 0 0,1 1 0 0 0,-1-1 0 0 0,0 1-1 0 0,0 0 1 0 0,0-1 0 0 0,0 1 0 0 0,0-1 0 0 0,0 0 0 0 0,-1 1 0 0 0,0-1-18 0 0,-69 107 524 0 0,-32 31-346 0 0,95-132-162 0 0,1 1 0 0 0,1 0-1 0 0,-1 0 1 0 0,2 0 0 0 0,-1 1 0 0 0,1-1-1 0 0,0 1 1 0 0,1 1 0 0 0,0-1-1 0 0,0 1 1 0 0,1-1 0 0 0,0 1 0 0 0,1 0-1 0 0,0 0 1 0 0,1 0 0 0 0,0 0-1 0 0,0 1 1 0 0,1 1-16 0 0,3-7 80 0 0,0-1 0 0 0,1 1 0 0 0,-1 0 0 0 0,1-1 0 0 0,0 0 0 0 0,0 0 0 0 0,1 0 0 0 0,-1-1 0 0 0,1 1 0 0 0,-1-1 0 0 0,1 0 0 0 0,0 0 0 0 0,0-1 0 0 0,1 1 0 0 0,-1-1 0 0 0,0 0 0 0 0,1-1 0 0 0,-1 1 0 0 0,1-1-1 0 0,0 0 1 0 0,-1 0 0 0 0,1-1 0 0 0,0 0 0 0 0,0 0 0 0 0,-1 0 0 0 0,1-1 0 0 0,0 0 0 0 0,1 0-80 0 0,7 0 110 0 0,0 0 0 0 0,0 0 0 0 0,0-2 0 0 0,0 1 0 0 0,0-2 0 0 0,0 0-1 0 0,-1-1 1 0 0,0 0 0 0 0,0-1 0 0 0,3-2-110 0 0,44-14 39 0 0,-51 17-4273 0 0,-3-2-9349 0 0,-5 4 2667 0 0</inkml:trace>
</inkml:ink>
</file>

<file path=ppt/ink/ink8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5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81 22 6697 0 0,'0'0'2268'0'0,"0"0"-468"0"0,0 0-348 0 0,0 0-71 0 0,0 0-38 0 0,0 0-78 0 0,0 0-90 0 0,0 0-129 0 0,0 0-154 0 0,0 0-165 0 0,0 0-127 0 0,0 0-51 0 0,0 0-17 0 0,-3 33-26 0 0,-9 106-35 0 0,12-2 722 0 0,0 35-687 0 0,-25-102-541 0 0,16-48-233 0 0,-5 5-1136 0 0,-4-20-6481 0 0,18-13 433 0 0,4-8 3174 0 0,-4 13 3189 0 0,3-4-903 0 0</inkml:trace>
  <inkml:trace contextRef="#ctx0" brushRef="#br0" timeOffset="353.74">317 106 2833 0 0,'0'0'2125'0'0,"0"0"-430"0"0,0 0-236 0 0,0 0 8 0 0,0 0 66 0 0,0 0-45 0 0,0 0-122 0 0,0 0-201 0 0,0 0-203 0 0,-31 32-209 0 0,-97 100-126 0 0,65-54 565 0 0,6-18 1440 0 0,57-58-2559 0 0,0 0 0 0 0,0 0 0 0 0,0 0 0 0 0,1 0 0 0 0,-1 0 0 0 0,1 0 0 0 0,-1-1 1 0 0,1 1-1 0 0,0 0 0 0 0,0 0 0 0 0,0 0 0 0 0,0 0 0 0 0,0-1 0 0 0,0 1 0 0 0,0-1 0 0 0,0 1 1 0 0,1-1-1 0 0,-1 1 0 0 0,1-1 0 0 0,-1 0 0 0 0,1 1 0 0 0,0-1 0 0 0,-1 0 0 0 0,1 0 1 0 0,0 0-1 0 0,0 0 0 0 0,0-1 0 0 0,-1 1 0 0 0,1 0 0 0 0,0-1 0 0 0,0 0 0 0 0,0 1 0 0 0,0-1 1 0 0,0 0-1 0 0,0 0 0 0 0,0 0 0 0 0,0 0 0 0 0,0 0 0 0 0,1-1-73 0 0,19 8 461 0 0,84 66 768 0 0,-60-32-908 0 0,-8-37-2769 0 0,-26-12-2281 0 0,-4-3-4327 0 0,-7 7-694 0 0</inkml:trace>
  <inkml:trace contextRef="#ctx0" brushRef="#br0" timeOffset="597.226">458 427 7410 0 0,'0'0'2124'0'0,"0"0"-413"0"0,0 0-152 0 0,0 0-29 0 0,0 0-149 0 0,0 0-334 0 0,0 0-336 0 0,0 0-262 0 0,-11 32-203 0 0,-31 97-165 0 0,28-70-676 0 0,28-50-4363 0 0,-2-11-1855 0 0,-8-1 930 0 0</inkml:trace>
  <inkml:trace contextRef="#ctx0" brushRef="#br0" timeOffset="750.754">473 162 12947 0 0,'0'0'2944'0'0,"0"0"-919"0"0,0 0-513 0 0,0 0-312 0 0,0 0-343 0 0,0 0-321 0 0,0 0-280 0 0,0 0-264 0 0,0 0-192 0 0,0 0-112 0 0,0 0-160 0 0,0 0-313 0 0,0 0-551 0 0,0 0-968 0 0,11 25-1993 0 0,-8-14-6378 0 0</inkml:trace>
  <inkml:trace contextRef="#ctx0" brushRef="#br0" timeOffset="1066.62">580 640 13739 0 0,'0'0'1964'0'0,"0"0"-427"0"0,0 0-116 0 0,0 0-134 0 0,0 0-244 0 0,0 0-191 0 0,0 0-153 0 0,0 0-135 0 0,0 0-116 0 0,0 0-112 0 0,0 0-102 0 0,0 0-59 0 0,12-27-27 0 0,42-85-35 0 0,-25 68 24 0 0,-29 43-174 0 0,1 0 0 0 0,-1 1 0 0 0,0-1 0 0 0,1 0 0 0 0,-1 0-1 0 0,1 0 1 0 0,0 0 0 0 0,-1 1 0 0 0,1-1 0 0 0,0 0 0 0 0,-1 0-1 0 0,1 1 1 0 0,0-1 0 0 0,0 1 0 0 0,0-1 0 0 0,-1 1 0 0 0,1-1 0 0 0,0 1-1 0 0,0-1 1 0 0,0 1 0 0 0,0 0 0 0 0,0-1 0 0 0,0 1 0 0 0,0 0-1 0 0,0 0 1 0 0,0 0 0 0 0,0 0 0 0 0,0 0 0 0 0,0 0 0 0 0,0 0 0 0 0,0 0-1 0 0,0 0 1 0 0,0 0 0 0 0,0 0 0 0 0,0 1 0 0 0,0-1 0 0 0,-1 0 0 0 0,1 1-1 0 0,0-1 1 0 0,0 1 0 0 0,0-1 0 0 0,0 1 0 0 0,0-1 0 0 0,-1 1-1 0 0,1 0 1 0 0,0-1 0 0 0,-1 1 0 0 0,1 0 0 0 0,0 0 0 0 0,-1 0 0 0 0,1-1-1 0 0,-1 1 1 0 0,1 0 0 0 0,-1 0 0 0 0,1 0 0 0 0,-1 0 0 0 0,0 0 0 0 0,1 0-1 0 0,-1 0 1 0 0,0 0 0 0 0,0 0 0 0 0,0 0 0 0 0,0 0 37 0 0,30 119-267 0 0,-28-117 333 0 0,0-1 0 0 0,0 0 0 0 0,0 0 0 0 0,0 0 0 0 0,1 0 0 0 0,-1-1 0 0 0,0 1 0 0 0,1 0 0 0 0,-1-1 1 0 0,1 0-1 0 0,0 0 0 0 0,-1 0 0 0 0,1 0 0 0 0,0 0 0 0 0,0 0 0 0 0,0 0 0 0 0,-1-1 0 0 0,1 0 0 0 0,0 1 0 0 0,0-1 0 0 0,0 0 0 0 0,0-1 0 0 0,0 1 0 0 0,0 0 0 0 0,0-1 0 0 0,-1 0 0 0 0,1 1 0 0 0,0-1 0 0 0,0 0 0 0 0,-1-1 0 0 0,1 1 0 0 0,0 0 1 0 0,-1-1-1 0 0,0 1 0 0 0,1-1 0 0 0,-1 0 0 0 0,0 0 0 0 0,0 0 0 0 0,0 0 0 0 0,0 0 0 0 0,0 0 0 0 0,1-2-66 0 0,-3 4 18 0 0,5-4 89 0 0,-1 0-1 0 0,1 0 1 0 0,-1 0-1 0 0,0-1 0 0 0,0 1 1 0 0,-1-1-1 0 0,0 0 1 0 0,1 0-1 0 0,-1 0 0 0 0,-1 0 1 0 0,1-1-1 0 0,-1 1 0 0 0,0-1 1 0 0,0 0-1 0 0,-1 1 1 0 0,0-1-1 0 0,1-5-106 0 0,0-1-63 0 0,1 1 1171 0 0,-3 4-3272 0 0,0 3-2901 0 0,-2 1-4046 0 0,2 3-2285 0 0</inkml:trace>
  <inkml:trace contextRef="#ctx0" brushRef="#br0" timeOffset="1564.202">1126 353 6945 0 0,'0'0'3908'0'0,"0"0"-1728"0"0,0 0-714 0 0,0 0-152 0 0,0 0-243 0 0,0 0-274 0 0,0 0-214 0 0,0 0-166 0 0,0 0-122 0 0,0 0-115 0 0,-30 33-95 0 0,-91 103-59 0 0,90-81-26 0 0,32-47-11 0 0,-1-6 13 0 0,-1 0 1 0 0,1-1-1 0 0,0 1 0 0 0,-1 0 1 0 0,1 0-1 0 0,0 0 0 0 0,1 0 1 0 0,-1 0-1 0 0,0 0 0 0 0,0 0 1 0 0,1-1-1 0 0,-1 1 0 0 0,1 0 1 0 0,0 0-1 0 0,-1-1 0 0 0,1 1 1 0 0,0 0-1 0 0,0-1 0 0 0,0 1 1 0 0,0 0-1 0 0,0-1 0 0 0,1 0 1 0 0,-1 1-1 0 0,0-1 0 0 0,1 0 1 0 0,-1 1-1 0 0,1-1 0 0 0,-1 0 1 0 0,1 0-1 0 0,-1 0 0 0 0,1 0 1 0 0,0-1-1 0 0,0 1 0 0 0,-1 0 1 0 0,1-1-1 0 0,0 1 0 0 0,0-1 1 0 0,0 0-1 0 0,0 1 0 0 0,-1-1 0 0 0,1 0 1 0 0,0 0-1 0 0,1 0-2 0 0,8-1 238 0 0,-1 0-1 0 0,1 0 1 0 0,-1-1-1 0 0,0 0 1 0 0,1-1-1 0 0,-1 0 1 0 0,0 0-1 0 0,-1-1 1 0 0,1-1-1 0 0,-1 1 1 0 0,0-2-1 0 0,0 1 1 0 0,0-1-1 0 0,0-1 1 0 0,-1 1-1 0 0,-1-1 1 0 0,2-2-238 0 0,-1 3 151 0 0,5-5 87 0 0,0 0 1 0 0,0-1-1 0 0,-2 0 0 0 0,1-1 1 0 0,-2 0-1 0 0,0 0 1 0 0,0-1-1 0 0,-1-1 0 0 0,-1 0 1 0 0,0 0-1 0 0,4-13-238 0 0,26-98 449 0 0,-5-11-414 0 0,-43 61-151 0 0,6 72 96 0 0,1 0-1 0 0,-1 0 1 0 0,0 0 0 0 0,0 1 0 0 0,0 0-1 0 0,0-1 1 0 0,0 2 0 0 0,-1-1 0 0 0,0 0-1 0 0,1 1 1 0 0,-1 0 0 0 0,0 0 0 0 0,0 0-1 0 0,0 1 1 0 0,0-1 0 0 0,0 1 0 0 0,-1 1-1 0 0,1-1 1 0 0,0 1 0 0 0,0 0-1 0 0,-1 0 1 0 0,1 0 0 0 0,0 1 0 0 0,-1-1-1 0 0,1 1 1 0 0,0 1 0 0 0,0-1 0 0 0,0 1-1 0 0,0 0 1 0 0,0 0 0 0 0,1 0 0 0 0,-1 1-1 0 0,0-1 1 0 0,1 1 0 0 0,0 1 0 0 0,-4 2 20 0 0,-3 1-6 0 0,1 0 1 0 0,0 1-1 0 0,1 0 1 0 0,-1 0-1 0 0,2 1 1 0 0,-1 0-1 0 0,1 1 1 0 0,1 0-1 0 0,-1 0 1 0 0,2 0-1 0 0,0 1 1 0 0,0 0 0 0 0,1 1-1 0 0,0-1 1 0 0,0 1-1 0 0,2 0 1 0 0,0 0-1 0 0,0 0 1 0 0,1 1-1 0 0,0-1 1 0 0,1 7 5 0 0,0-9-4 0 0,1 1-1 0 0,1-1 1 0 0,-1 0 0 0 0,2 0 0 0 0,-1 1 0 0 0,2-1-1 0 0,-1-1 1 0 0,1 1 0 0 0,1 0 0 0 0,0-1 0 0 0,0 1-1 0 0,1-1 1 0 0,1 2 4 0 0,4 3-96 0 0,1-1-1 0 0,0-1 1 0 0,1 0-1 0 0,0-1 1 0 0,1 0-1 0 0,0 0 1 0 0,1-2-1 0 0,0 1 0 0 0,1-2 1 0 0,-1 0-1 0 0,2-1 1 0 0,-1 0-1 0 0,1-1 1 0 0,0-1-1 0 0,0-1 1 0 0,11 2 96 0 0,39-3-3928 0 0,-46-8-1160 0 0,-2-4-4616 0 0,-14 5 4332 0 0</inkml:trace>
  <inkml:trace contextRef="#ctx0" brushRef="#br0" timeOffset="2055.874">1735 342 7378 0 0,'0'0'3114'0'0,"0"0"-761"0"0,0 0-312 0 0,0 0-143 0 0,0 0-299 0 0,0 0-278 0 0,0 0-217 0 0,0 0-171 0 0,0 0-144 0 0,0 0-117 0 0,0 0-106 0 0,0 0-79 0 0,0 0-50 0 0,-12-1-58 0 0,-36 0-78 0 0,13 14 83 0 0,-65 56-42 0 0,99-68-350 0 0,0 1 0 0 0,0-1 0 0 0,0 0 0 0 0,0 0 0 0 0,0 1 0 0 0,0-1 0 0 0,0 0 1 0 0,0 1-1 0 0,1-1 0 0 0,-1 1 0 0 0,1-1 0 0 0,-1 1 0 0 0,1-1 0 0 0,-1 1 1 0 0,1-1-1 0 0,0 1 0 0 0,0-1 0 0 0,0 1 0 0 0,0 0 0 0 0,0-1 0 0 0,0 1 0 0 0,0-1 1 0 0,0 1-1 0 0,1 0 0 0 0,-1-1 0 0 0,1 1 0 0 0,-1-1 0 0 0,1 1 0 0 0,0-1 1 0 0,-1 0-1 0 0,1 1 0 0 0,0-1 0 0 0,0 0 0 0 0,0 1 0 0 0,0-1 0 0 0,0 0 0 0 0,0 0 1 0 0,0 0-1 0 0,1 0 0 0 0,-1 0 0 0 0,0 0 0 0 0,0 0 0 0 0,1 0 0 0 0,-1 0 0 0 0,1-1 1 0 0,-1 1-1 0 0,1-1 0 0 0,-1 1 0 0 0,1-1 0 0 0,-1 1 0 0 0,1-1 0 0 0,0 0 1 0 0,-1 0-1 0 0,1 0 0 0 0,-1 0 0 0 0,1 0 0 0 0,-1 0 0 0 0,1 0 0 0 0,0-1 0 0 0,0 1 8 0 0,106 23-162 0 0,-105-22 189 0 0,-1 0 1 0 0,0 1-1 0 0,1 0 1 0 0,-1-1-1 0 0,0 1 1 0 0,0 0-1 0 0,0 0 1 0 0,0 0-1 0 0,0 1 0 0 0,0-1 1 0 0,0 0-1 0 0,-1 1 1 0 0,1-1-1 0 0,-1 1 1 0 0,0-1-1 0 0,0 1 1 0 0,0 0-1 0 0,0-1 1 0 0,0 1-1 0 0,-1 0 1 0 0,1 0-1 0 0,-1 0 1 0 0,0-1-1 0 0,1 1 1 0 0,-2 0-1 0 0,1 0 1 0 0,0 0-1 0 0,0 0 0 0 0,-1 0 1 0 0,0 2-28 0 0,-54 46 832 0 0,45-47-967 0 0,0 0 0 0 0,0-1 0 0 0,0 0 0 0 0,-1-1-1 0 0,1 0 1 0 0,-1 0 0 0 0,1-1 0 0 0,-1-1 0 0 0,1 0 0 0 0,-1 0-1 0 0,-5-2 136 0 0,-11 2-2642 0 0,1-4-8567 0 0,17 1-572 0 0</inkml:trace>
</inkml:ink>
</file>

<file path=ppt/ink/ink8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10.72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 1 15003 0 0,'0'0'5572'0'0,"0"0"-3317"0"0,0 0-1061 0 0,0 0-67 0 0,0 0-98 0 0,0 0-215 0 0,0 0-206 0 0,0 0-139 0 0,0 0-130 0 0,0 0-118 0 0,0 0-83 0 0,0 0-50 0 0,0 0-60 0 0,-5 21-25 0 0,-18 65-49 0 0,25-60-582 0 0,-1-27 403 0 0,3 1-78 0 0,12-1-1908 0 0,-7-4-4532 0 0,-6 4-5396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2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763,'-12'12,"-94"111,102-118,1 0,0 1,0-1,0 1,1-1,0 1,0 0,0 0,1 0,0 0,0 0,0 0,1 0,0 0,0 0,1 1,0-1,0 0,0 0,1 0,-1-1,1 1,1 0,1 2,-3-5,1 1,0-1,0 0,0 0,0-1,1 1,-1 0,1-1,-1 1,1-1,0 0,0 0,0 0,0 0,1-1,-1 1,0-1,1 0,-1 0,1 0,-1 0,1 0,-1-1,1 0,-1 0,1 0,0 0,-1 0,1-1,-1 1,1-1,-1 0,1 0,-1-1,2 0,105-74,-85 53,-1-1,-1-1,-2-1,0-1,-2-1,-1 0,-1-2,-2 0,-1-1,-1 0,-2-1,6-26,-11 39,0 0,-2 1,0-2,-1 1,-1 0,-1-1,-1 1,0-1,-2 1,0 0,-1-1,-1 1,0 0,-2 1,0-1,-2 1,-7-14,14 29,-1 0,0 1,0-1,-1 1,1 0,0-1,-1 1,0 0,1 1,-1-1,0 0,0 1,0-1,0 1,0 0,0 0,0 0,0 0,-1 1,1-1,0 1,0 0,-1 0,1 0,0 0,0 1,-1-1,1 1,0 0,0 0,0 0,0 0,0 1,0-1,0 1,0 0,-1 1,-7 4,1 1,1 0,-1 1,1-1,1 2,-1-1,2 1,-1 1,0 2,0 0,1 0,1 1,0-1,0 1,2 1,0-1,0 1,1 0,1-1,1 1,0 0,1 0,0 0,1 0,1 0,1 0,0 0,0-1,2 1,0-1,0 0,6 9,-1-4,1 0,1-1,0-1,1 0,1 0,0-1,1-1,1-1,1 0,7 4,-15-11,1-1,-1-1,1 0,1 0,-1-1,1 0,-1-1,1 0,0 0,0-1,0-1,0 0,1-1,-1 0,0 0,0-1,0-1,0 0,0 0,7-3,-7 2,0-1,0 0,0-1,-1 0,1-1,-1 0,0 0,-1-1,0 0,0-1,0 0,-1 0,-1-1,1 0,-1 0,-1-1,1 0,-2 0,1-1,-2 1,1-1,-2 0,1 0,-1-1,0-4,-3 15,1-1,-1 1,0 0,1-1,-1 1,0 0,0-1,0 1,0-1,0 1,-1 0,1-1,0 1,-1-1,1 1,-1 0,1-1,-1 1,1 0,-1 0,0 0,0-1,0 1,0 0,0 0,0 0,0 0,0 0,0 1,0-1,0 0,0 0,-1 1,1-1,0 1,-1-1,1 1,0 0,-1-1,1 1,-1 0,1 0,0 0,-1 0,1 0,-1 0,1 0,0 1,-1-1,1 0,0 1,-1-1,1 1,0-1,-1 1,1 0,0 0,0-1,0 1,0 0,0 0,0 0,0 0,0 0,0 0,0 1,-5 5,1 0,0 0,0 1,0 0,1-1,0 2,1-1,0 0,0 1,1-1,0 1,0 0,1 0,0 0,1-1,-1 1,2 0,0 0,0 0,0 0,1 0,0-1,1 1,0-1,0 0,1 1,0-2,1 1,-1 0,4 3,-3-7,-1-1,1 0,-1-1,1 1,0-1,0 0,0 0,0 0,0-1,0 0,0 0,1 0,-1-1,0 1,1-1,-1-1,1 1,-1-1,0 0,0 0,1 0,-1-1,0 0,110-59,25-91,-89 92,-50 60,0-1,0 1,-1 0,1-1,0 1,0 0,-1 0,1-1,0 1,0 0,0 0,0 0,-1 0,1 0,0 0,0 0,0 0,0 0,-1 1,1-1,0 0,0 0,0 1,-1-1,1 0,0 1,0-1,-1 1,1-1,0 1,-1 0,1-1,-1 1,1-1,-1 1,1 0,-1 0,1-1,-1 1,0 0,1 0,-1-1,0 1,0 0,1 0,-1 0,0 0,0-1,0 1,0 0,0 0,6 49,-6-48,25 329,-23-280,-2-1,-2 1,-2-1,-3 1,-2-1,-5 12,7-38,-1 0,-1-1,-1 1,-1-2,0 1,-2-2,-1 1,-1-2,-1 0,-5 4,20-22,-4 4,0 0,-1 0,1 0,-1-1,0 0,0 0,-1-1,0 1,0-1,0-1,0 1,0-1,-1-1,1 1,-4-1,10-2,0 0,-1 0,1 0,0 0,-1 0,1-1,0 1,-1-1,1 1,0-1,0 1,0-1,-1 0,1 0,0 1,0-1,0 0,0 0,0 0,0 0,1 0,-1 0,0 0,0-1,1 1,-1 0,1 0,-1 0,1-1,-1 1,1 0,0-1,0 1,-1 0,1-1,0 1,0 0,1-1,-1 1,0-1,0 1,15-58,8 14,3 1,1 1,2 2,2 0,2 2,1 2,2 1,6-2,-4 3,2 3,0 1,3 2,0 1,2 3,7-2,-12 11,-7 4</inkml:trace>
  <inkml:trace contextRef="#ctx0" brushRef="#br0" timeOffset="-3536.538">1 566,'27'72,"49"275,-42-182,-34-165,0 1,0-1,0 1,0-1,0 1,0-1,0 0,0 1,0-1,1 1,-1-1,0 0,0 1,0-1,1 1,-1-1,0 0,1 1,-1-1,0 0,1 1,-1-1,0 0,1 0,-1 0,1 1,-1-1,0 0,1 0,-1 0,1 0,-1 1,1-1,-1 0,0 0,1 0,-1 0,1 0,-1 0,1 0,-1-1,1 1,-1 0,0 0,1 0,-1 0,1 0,-1-1,1 1,-1 0,0 0,1-1,-1 1,0 0,1-1,-1 1,0 0,0-1,1 1,-1 0,0-1,0 1,1-1,-1 1,0-1,0 1,0 0,0-1,0 1,0-1,14-37,-12 33,85-229,-66 192,-3-1,-1-1,-3 0,-1-1,-2 0,-2-3,-6 20,-1 4</inkml:trace>
  <inkml:trace contextRef="#ctx0" brushRef="#br0" timeOffset="-2405.927">650 311,'75'-21,"-60"20,179-5,-192 5,-1 1,1 0,0 0,-1 0,1 0,0 1,-1-1,1 0,-1 1,1-1,0 1,-1-1,1 1,-1 0,1-1,-1 1,0 0,1 0,-1 0,0 0,0 0,1 1,-1-1,0 0,0 1,0-1,-1 0,1 1,0-1,0 1,-1-1,1 1,-1 0,1-1,-1 1,0 0,0-1,0 1,0 0,0-1,0 1,0-1,0 1,-1 0,1-1,0 1,-1 0,0-1,1 1,-1 0,-9 11,0 0,0 0,-1-1,-1-1,0 0,0 0,-11 5,10-6,-108 85,120-94,0-1,0 1,0 0,0-1,1 1,-1 0,0 0,0 0,0 0,1 0,-1 0,1 0,-1 0,1 0,-1 0,1 0,-1 0,1 1,0-1,0 0,0 0,-1 0,1 0,0 1,1-1,-1 0,0 0,0 0,0 0,1 1,-1-1,0 0,1 0,-1 0,1 0,0 0,-1 0,1 0,0 0,-1 0,1 0,0-1,0 1,0 0,0 0,0-1,0 1,0 0,0-1,0 1,0-1,0 0,0 1,0-1,1 0,-1 0,0 1,0-1,0 0,0 0,2 0,24 2,1-1,0 0,0-3,0 0,0-1,0-2,15-5,27 10,-53 5</inkml:trace>
  <inkml:trace contextRef="#ctx0" brushRef="#br0" timeOffset="-1781.619">1299 734,'-47'46,"23"-24,1 0,0 2,2 0,1 2,1 0,2 1,0 2,14-27,1 1,0 0,0 0,0 0,0 0,1 0,-1 0,1 1,0-1,0 0,0 1,0-1,1 1,0-1,-1 1,1-1,0 1,1-1,-1 1,0-1,1 1,0-1,0 1,0-1,0 0,1 1,-1-1,1 0,0 0,0 0,0 0,0 0,1-1,-1 1,1-1,-1 1,3 0,3-1,-1 0,1-1,0 1,0-2,-1 1,1-1,0-1,0 1,0-1,-1 0,1-1,0 0,-1 0,1-1,-1 0,0 0,0-1,0 0,-1 0,2-1,120-105,-96 76,-2 0,-1-2,-2-1,-2-1,-1-2,4-12,-17 32,-2-1,-1 0,0 0,-2-1,0 0,-1 0,-2-1,0 1,-1-1,-1 1,-2-1,0 0,-3-14,4 32,0 0,-1 0,0 0,1 1,-1-1,-1 0,1 1,-1-1,0 1,0-1,0 1,0 0,-1 0,0 0,1 0,-2 0,1 1,0-1,-1 1,1 0,-1 0,0 0,0 1,-1-1,1 1,0 0,-1 0,1 0,-1 1,1 0,-1 0,0 0,0 0,1 1,-1-1,0 1,0 1,0-1,0 1,1 0,-1 0,0 0,1 0,-1 1,0 0,-7 10,0 1,1 0,0 1,2 0,-1 0,2 1,-1 1,2-1,0 1,2 1,-1-1,2 1,0 0,1 0,1 0,0 0,1 15,0-10,1 0,1 1,0-1,2 1,1-1,1 0,0-1,2 1,0-1,2 0,0-1,1 0,1 0,1-1,4 4,-12-16,1 0,-1 0,1-1,1 1,-1-1,1 0,0 0,0-1,1 0,-1 0,1 0,0-1,1 0,-1-1,1 1,0-1,0-1,-1 0,2 0,-1 0,0-1,0 0,0-1,1 0,2 0,17-14,-4-2</inkml:trace>
  <inkml:trace contextRef="#ctx0" brushRef="#br0" timeOffset="-1552.789">2117 650,'-19'38,"-21"32,-3 9,5-4,4-10,9-12,8-9,7-18,0-12,2-14,2-7</inkml:trace>
  <inkml:trace contextRef="#ctx0" brushRef="#br0" timeOffset="-1315.504">1835 566,'20'33,"5"16,4 5,2-2,-4-6,-3-5,0-5,1-4,0-2,2-2,-5-1,-1-5,1-6,-3-6</inkml:trace>
  <inkml:trace contextRef="#ctx0" brushRef="#br0" timeOffset="6696.817">2597 0,'-24'24,"-13"18,0 6,7 0,3-8,6-11</inkml:trace>
  <inkml:trace contextRef="#ctx0" brushRef="#br0" timeOffset="7232.516">4432 29,'-20'14,"-10"15,0 7,-1 2,6 0,6-7</inkml:trace>
</inkml:ink>
</file>

<file path=ppt/ink/ink8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20.56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 8554 0 0,'0'0'1560'0'0,"0"0"-4560"0"0,0 0-1033 0 0,0 0 952 0 0</inkml:trace>
</inkml:ink>
</file>

<file path=ppt/ink/ink8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29.74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 1040 0 0,'0'0'3249'0'0,"0"0"-3225"0"0,0 0-336 0 0,0 0-112 0 0,0 0-576 0 0,0 0-585 0 0,0 0 593 0 0,0 0 992 0 0,0 0 0 0 0,0 0 0 0 0,0 0 0 0 0,0 0 0 0 0,0 0 0 0 0</inkml:trace>
</inkml:ink>
</file>

<file path=ppt/ink/ink8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54.10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281 249 6737 0 0,'0'0'2301'0'0,"0"0"-499"0"0,0 0-245 0 0,0 0-2 0 0,0 0-69 0 0,0 0-203 0 0,0 0-242 0 0,0 0-200 0 0,-32 24-155 0 0,-102 74-124 0 0,59-21 181 0 0,70-69-680 0 0,0-1 1 0 0,0 1-1 0 0,1 0 0 0 0,1 0 1 0 0,-1 0-1 0 0,1 0 0 0 0,0 1 1 0 0,1 0-1 0 0,0-1 1 0 0,1 1-1 0 0,0 0 0 0 0,0 0 1 0 0,1 0-1 0 0,0 0 1 0 0,0 5-64 0 0,3-6-12 0 0,1-1 0 0 0,-1 0 0 0 0,1 0 0 0 0,0 0 0 0 0,1-1 0 0 0,0 0 0 0 0,0 1 0 0 0,0-1 0 0 0,1-1 0 0 0,-1 1 0 0 0,1-1 0 0 0,1 0 0 0 0,-1-1 0 0 0,1 1 0 0 0,0-1 0 0 0,0-1 0 0 0,0 1 0 0 0,5 1 12 0 0,72 18-851 0 0,-72-22-50 0 0,1-1-1 0 0,0-1 1 0 0,-1 0 0 0 0,1-1-1 0 0,-1 0 1 0 0,0-1 0 0 0,0 0-1 0 0,12-6 902 0 0,166-99-12688 0 0,-159 88 12109 0 0,-4 1 587 0 0,0 0-1 0 0,-1-2 1 0 0,-2 0-1 0 0,0-2 1 0 0,-1-1 0 0 0,-1 0-1 0 0,6-12-7 0 0,-14 9 2002 0 0,-8-2 6005 0 0,-25 20-1212 0 0,-24 20-4568 0 0,-62 83 542 0 0,-10 37-1112 0 0,108-120-1606 0 0,3-5-23 0 0,-1-1 0 0 0,1 1 1 0 0,1 0-1 0 0,-1 0 0 0 0,1 1 0 0 0,0-1 1 0 0,0 1-1 0 0,1-1 0 0 0,0 1 0 0 0,0 0 1 0 0,0 0-1 0 0,1 0 0 0 0,0 0 1 0 0,1 0-1 0 0,-1 0 0 0 0,2 4-28 0 0,2-8 21 0 0,0 0 0 0 0,0 0 0 0 0,0 0 0 0 0,1-1 0 0 0,-1 1-1 0 0,1-1 1 0 0,-1 0 0 0 0,1 0 0 0 0,0 0 0 0 0,0-1 0 0 0,0 1 0 0 0,0-1 0 0 0,0 0-1 0 0,1 0 1 0 0,-1 0 0 0 0,0-1 0 0 0,0 1 0 0 0,1-1 0 0 0,-1 0 0 0 0,0-1 0 0 0,0 1-1 0 0,1-1 1 0 0,-1 1 0 0 0,0-1 0 0 0,0 0 0 0 0,0-1 0 0 0,0 1 0 0 0,0-1 0 0 0,1 0-21 0 0,11-5 110 0 0,0-1 0 0 0,0-1 0 0 0,-1 0 0 0 0,0-1 0 0 0,-1 0 1 0 0,0-1-1 0 0,-1-1 0 0 0,0 0 0 0 0,0-1 0 0 0,-1 0-110 0 0,-7 7 19 0 0,-1 1 0 0 0,1-1-1 0 0,-1 1 1 0 0,0-1 0 0 0,0 0 0 0 0,-1-1-1 0 0,0 1 1 0 0,0-1 0 0 0,0 1-1 0 0,-1-1 1 0 0,0 0 0 0 0,0 0 0 0 0,-1 0-1 0 0,0 0 1 0 0,0 0 0 0 0,-1 0 0 0 0,1 0-1 0 0,-2-1 1 0 0,1 1 0 0 0,-1 0 0 0 0,-1-6-19 0 0,-49-32-991 0 0,6 35-4005 0 0,44 10 4771 0 0,-13 1-4187 0 0,6 2-1508 0 0,3 4-3650 0 0</inkml:trace>
  <inkml:trace contextRef="#ctx0" brushRef="#br0" timeOffset="397.638">850 636 14427 0 0,'0'0'1993'0'0,"0"0"-334"0"0,0 0-150 0 0,0 0-118 0 0,0 0-224 0 0,0 0-248 0 0,0 0-204 0 0,0 0-130 0 0,0 0-130 0 0,0 0-107 0 0,0 0-80 0 0,0 0-57 0 0,5-21-40 0 0,19-68-27 0 0,2 41 30 0 0,-14 37-115 0 0,-9 7-104 0 0,0 1-1 0 0,0-1 1 0 0,0 1-1 0 0,0 0 1 0 0,1 0-1 0 0,-1 0 1 0 0,1 1 0 0 0,0 0-1 0 0,0-1 1 0 0,0 1-1 0 0,0 0 1 0 0,0 1-1 0 0,0-1 1 0 0,1 1 0 0 0,-1 0-1 0 0,3-1 46 0 0,8 46-907 0 0,-12-20 826 0 0,-4-20 97 0 0,0 0 0 0 0,1-1 0 0 0,-1 1 1 0 0,1 0-1 0 0,0 0 0 0 0,0 0 0 0 0,1 0 0 0 0,-1-1 1 0 0,1 1-1 0 0,0 0 0 0 0,0 0 0 0 0,0-1 0 0 0,0 1 0 0 0,1 0 1 0 0,-1-1-1 0 0,1 1 0 0 0,0-1 0 0 0,0 0 0 0 0,0 0 1 0 0,1 0-1 0 0,-1 0 0 0 0,1 0 0 0 0,0 0 0 0 0,-1-1 0 0 0,1 1 1 0 0,0-1-1 0 0,1 1 0 0 0,-1-1 0 0 0,0-1 0 0 0,1 1 0 0 0,-1 0 1 0 0,1-1-1 0 0,-1 1 0 0 0,1-1 0 0 0,0 0 0 0 0,0 0 1 0 0,-1-1-1 0 0,2 1-16 0 0,6-3 156 0 0,0-1 0 0 0,-1 0 0 0 0,0 0 0 0 0,1-1 0 0 0,-1 0 0 0 0,0-1 0 0 0,-1 0 0 0 0,1 0 1 0 0,-1-1-1 0 0,0-1 0 0 0,-1 1 0 0 0,1-2 0 0 0,-1 1 0 0 0,-1-1 0 0 0,1 0 0 0 0,-1 0 0 0 0,-1-1 0 0 0,0 0 1 0 0,0 0-1 0 0,-1-1 0 0 0,3-5-156 0 0,31-82-516 0 0,-36 51-7194 0 0,-3 39-118 0 0,0 3-4491 0 0</inkml:trace>
  <inkml:trace contextRef="#ctx0" brushRef="#br0" timeOffset="1116.587">1326 481 6577 0 0,'0'0'2173'0'0,"0"0"-429"0"0,0 0-219 0 0,0 0-97 0 0,0 0-196 0 0,0 0-237 0 0,0 0-151 0 0,0 0-49 0 0,0 0-24 0 0,0 0-50 0 0,0 0-93 0 0,0 0-134 0 0,0 0-85 0 0,4 16-31 0 0,25 75 281 0 0,8-7 283 0 0,-38-83-893 0 0,1 0 0 0 0,0 0 0 0 0,0 0-1 0 0,0 0 1 0 0,0 0 0 0 0,0 0-1 0 0,1-1 1 0 0,-1 1 0 0 0,0 0-1 0 0,0 0 1 0 0,1 0 0 0 0,-1 0-1 0 0,0 0 1 0 0,1 0 0 0 0,-1-1 0 0 0,1 1-1 0 0,-1 0 1 0 0,1 0 0 0 0,-1-1-1 0 0,1 1 1 0 0,0 0 0 0 0,-1-1-1 0 0,1 1 1 0 0,0-1 0 0 0,-1 1 0 0 0,1-1-1 0 0,0 1 1 0 0,0-1 0 0 0,0 1-1 0 0,-1-1 1 0 0,1 0 0 0 0,0 1-1 0 0,0-1 1 0 0,0 0 0 0 0,0 0-1 0 0,0 0 1 0 0,0 1 0 0 0,0-1 0 0 0,-1 0-1 0 0,1 0 1 0 0,0-1 0 0 0,0 1-1 0 0,0 0 1 0 0,0 0 0 0 0,0 0-1 0 0,0 0 1 0 0,0-1 0 0 0,-1 1 0 0 0,1 0-1 0 0,0-1 1 0 0,0 1 0 0 0,0-1-1 0 0,-1 1 1 0 0,1-1 0 0 0,0 1-1 0 0,0-1 1 0 0,-1 0 0 0 0,1 1-1 0 0,-1-1 1 0 0,1 0 0 0 0,-1 0 0 0 0,1 1-1 0 0,-1-1 1 0 0,1 0 0 0 0,-1 0-1 0 0,1 0 1 0 0,-1 1 0 0 0,0-1-1 0 0,0 0 1 0 0,1 0-49 0 0,87-179 1995 0 0,-72 118-1636 0 0,-13 21-934 0 0,-3 41 42 0 0,0 0-289 0 0,12 7-3429 0 0,-2 3 877 0 0,1 2-6002 0 0,-4-8 229 0 0</inkml:trace>
  <inkml:trace contextRef="#ctx0" brushRef="#br0" timeOffset="1736.46">1710 511 2112 0 0,'0'0'2521'0'0,"0"0"-746"0"0,0 0-185 0 0,0 0 131 0 0,0 0-7 0 0,0 0-159 0 0,0 0-131 0 0,0 0-50 0 0,0 0-22 0 0,0 0-54 0 0,0 0-96 0 0,0 0-132 0 0,0 0-139 0 0,20 1-135 0 0,59 3-147 0 0,-54-10-145 0 0,-23 4-441 0 0,1-1-1 0 0,0 1 1 0 0,0-1 0 0 0,-1 1 0 0 0,0-1 0 0 0,1 0-1 0 0,-1 1 1 0 0,0-1 0 0 0,0 0 0 0 0,-1-1 0 0 0,1 1-1 0 0,-1 0 1 0 0,1 0 0 0 0,-1-1 0 0 0,0 1 0 0 0,0-1 0 0 0,-1 1-1 0 0,1-1 1 0 0,-1 1 0 0 0,1-1 0 0 0,-1 1 0 0 0,0-1-1 0 0,-1 1 1 0 0,1-1 0 0 0,0 1 0 0 0,-1-1 0 0 0,0 1-1 0 0,0-1 1 0 0,0 1 0 0 0,-2-4-63 0 0,-2 6-68 0 0,1 0-1 0 0,-1 0 1 0 0,0 0 0 0 0,0 1-1 0 0,0 0 1 0 0,0 0 0 0 0,0 0-1 0 0,0 0 1 0 0,0 1-1 0 0,0 0 1 0 0,0 0 0 0 0,0 0-1 0 0,1 0 1 0 0,-1 1 0 0 0,0 0-1 0 0,1 0 1 0 0,-1 0-1 0 0,1 1 1 0 0,0-1 0 0 0,0 1-1 0 0,0 0 1 0 0,0 1 0 0 0,0-1-1 0 0,1 0 1 0 0,-1 1-1 0 0,1 0 1 0 0,0 0 0 0 0,0 0-1 0 0,0 0 1 0 0,-1 5 68 0 0,-49 76-659 0 0,50-80 648 0 0,1-1-1 0 0,0 1 1 0 0,0 0-1 0 0,1 0 0 0 0,-1 0 1 0 0,1 0-1 0 0,0 0 1 0 0,0 1-1 0 0,1-1 1 0 0,0 0-1 0 0,0 0 0 0 0,0 1 1 0 0,0-1-1 0 0,1 0 1 0 0,0 0-1 0 0,0 0 1 0 0,0 0-1 0 0,1 0 1 0 0,0 0-1 0 0,0 0 0 0 0,0 0 1 0 0,0 0-1 0 0,1-1 1 0 0,0 1-1 0 0,0-1 1 0 0,0 0-1 0 0,0 0 1 0 0,1 0-1 0 0,-1 0 0 0 0,3 1 12 0 0,4-2 111 0 0,0 0-1 0 0,0-1 0 0 0,0 0 1 0 0,1-1-1 0 0,-1 0 0 0 0,0 0 1 0 0,1-1-1 0 0,-1 0 0 0 0,1-1 1 0 0,-1 0-1 0 0,1-1 0 0 0,-1 0 1 0 0,0-1-1 0 0,0 0 0 0 0,0 0 1 0 0,0-1-1 0 0,-1-1 0 0 0,1 0-110 0 0,27-15 224 0 0,0-2 1 0 0,-2-2-1 0 0,0-1 0 0 0,-2-2 0 0 0,-1-1 1 0 0,-1-1-1 0 0,17-23-224 0 0,-40 43 1 0 0,0 0-1 0 0,0-1 1 0 0,-1 0 0 0 0,0 0 0 0 0,-1-1-1 0 0,-1 0 1 0 0,1 0 0 0 0,-1 0 0 0 0,-1-1-1 0 0,0 1 1 0 0,-1-1 0 0 0,0 0 0 0 0,-1 0 0 0 0,0-5-1 0 0,-3 16-44 0 0,0-1 1 0 0,-1 1 0 0 0,1 0-1 0 0,0 0 1 0 0,-1-1 0 0 0,1 1-1 0 0,-1 0 1 0 0,1 0 0 0 0,-1 0 0 0 0,1 1-1 0 0,-1-1 1 0 0,0 0 0 0 0,1 1-1 0 0,-1-1 1 0 0,0 1 0 0 0,1-1 0 0 0,-1 1-1 0 0,0 0 1 0 0,0 0 0 0 0,0 0-1 0 0,1 0 1 0 0,-1 0 0 0 0,0 0 0 0 0,0 0-1 0 0,0 0 1 0 0,1 1 0 0 0,-1-1-1 0 0,0 1 1 0 0,0-1 0 0 0,1 1-1 0 0,-1 0 1 0 0,1 0 0 0 0,-1 0 0 0 0,1 0-1 0 0,-1 0 1 0 0,1 0 0 0 0,-1 0-1 0 0,1 0 1 0 0,0 1 0 0 0,-1-1 0 0 0,1 1 43 0 0,-73 79-615 0 0,70-79 593 0 0,1 2 1 0 0,0-1-1 0 0,0 0 1 0 0,0 0-1 0 0,1 1 1 0 0,-1 0-1 0 0,1 0 0 0 0,0-1 1 0 0,0 1-1 0 0,0 0 1 0 0,1 1-1 0 0,-1-1 1 0 0,1 0-1 0 0,0 0 1 0 0,0 1-1 0 0,0-1 1 0 0,1 0-1 0 0,0 1 1 0 0,-1-1-1 0 0,2 1 1 0 0,-1 0 21 0 0,3-2 5 0 0,0-1 0 0 0,1 0 1 0 0,-1 0-1 0 0,1 0 0 0 0,-1 0 1 0 0,1-1-1 0 0,-1 1 0 0 0,1-1 1 0 0,0 0-1 0 0,0 0 0 0 0,0 0 1 0 0,0-1-1 0 0,0 1 1 0 0,0-1-1 0 0,-1 0 0 0 0,1 0 1 0 0,0 0-1 0 0,0-1 0 0 0,3 0-5 0 0,3 1 52 0 0,159 3 1374 0 0,-166-1-1406 0 0,0 1 1 0 0,0-1 0 0 0,-1 0-1 0 0,1 1 1 0 0,0-1-1 0 0,-1 1 1 0 0,0 0 0 0 0,0 0-1 0 0,0 0 1 0 0,0 0 0 0 0,0 0-1 0 0,0 1 1 0 0,-1-1 0 0 0,0 0-1 0 0,0 1 1 0 0,0-1 0 0 0,0 1-1 0 0,0-1 1 0 0,0 1-1 0 0,-1 0 1 0 0,0-1 0 0 0,0 1-1 0 0,0 0-20 0 0,-7 75-337 0 0,6-58-1712 0 0,2-12-2630 0 0,-1-9 322 0 0,0 0-1848 0 0,0 0-1361 0 0</inkml:trace>
  <inkml:trace contextRef="#ctx0" brushRef="#br0" timeOffset="1965.638">2673 76 12755 0 0,'0'0'3036'0'0,"0"0"-1069"0"0,0 0-510 0 0,0 0-138 0 0,0 0-139 0 0,0 0-189 0 0,0 0-160 0 0,0 0-110 0 0,-9 33-147 0 0,-32 103-144 0 0,16-29 45 0 0,-20 81-311 0 0,44-70-2342 0 0,13-110-93 0 0,-10-9-3729 0 0,-2-2-5638 0 0,0-1 7825 0 0</inkml:trace>
  <inkml:trace contextRef="#ctx0" brushRef="#br0" timeOffset="2430.824">2433 456 8130 0 0,'0'0'4334'0'0,"0"0"-2215"0"0,0 0-892 0 0,0 0-71 0 0,0 0-35 0 0,0 0-140 0 0,0 0-234 0 0,0 0-147 0 0,0 0-87 0 0,0 0-58 0 0,0 0-8 0 0,0 0-28 0 0,32 1-35 0 0,98 7-63 0 0,86-15 261 0 0,-149 0-618 0 0,45-11-56 0 0,-100 4 1111 0 0,-12 14-713 0 0,-1-22 819 0 0,-3 20-1162 0 0,-1-1 0 0 0,1 1 1 0 0,0 0-1 0 0,-1 0 0 0 0,1 0 1 0 0,-1 0-1 0 0,0 1 1 0 0,0 0-1 0 0,1 0 0 0 0,-1 0 1 0 0,0 0-1 0 0,0 1 1 0 0,0 0-1 0 0,0 0 0 0 0,0 1 1 0 0,0-1-1 0 0,1 1 0 0 0,-1 0 1 0 0,0 0-1 0 0,0 0 1 0 0,1 1-1 0 0,-2 0 37 0 0,-15 7-226 0 0,0 0 1 0 0,0 1-1 0 0,1 1 1 0 0,1 1-1 0 0,0 1 1 0 0,1 1-1 0 0,0 0 1 0 0,-13 15 225 0 0,25-24-49 0 0,1 0 1 0 0,0 1 0 0 0,0 0-1 0 0,0 0 1 0 0,1 0 0 0 0,0 0-1 0 0,0 0 1 0 0,0 1 0 0 0,1 0-1 0 0,0 0 1 0 0,1 0 0 0 0,-1 0-1 0 0,1 0 1 0 0,1 0-1 0 0,-1 1 1 0 0,1-1 0 0 0,1 1-1 0 0,-1-1 1 0 0,1 1 0 0 0,0 0 48 0 0,3-4-6 0 0,0 1 0 0 0,0-1 0 0 0,1 0 0 0 0,-1 0 0 0 0,1 0 0 0 0,0 0 0 0 0,0 0 0 0 0,0-1 0 0 0,0 0 0 0 0,1 0 0 0 0,-1 0 0 0 0,1 0 0 0 0,0-1 0 0 0,0 0 0 0 0,0 0 1 0 0,0 0-1 0 0,0-1 0 0 0,0 1 0 0 0,1-1 0 0 0,-1 0 0 0 0,0-1 0 0 0,1 0 0 0 0,-1 1 0 0 0,0-1 0 0 0,1-1 0 0 0,-1 1 0 0 0,0-1 0 0 0,4-1 6 0 0,4 3 17 0 0,0-1-1 0 0,-1-1 1 0 0,1 0-1 0 0,0-1 1 0 0,-1 0 0 0 0,1-1-1 0 0,-1 0 1 0 0,0-1-1 0 0,8-3-16 0 0,155-99-10898 0 0,-167 98 5626 0 0,-3 0-821 0 0</inkml:trace>
  <inkml:trace contextRef="#ctx0" brushRef="#br0" timeOffset="3061.913">3286 434 0 0 0,'22'-10'0'0'0,"-15"8"3"0"0,-6 2 378 0 0,-1 0 1498 0 0,0 0 728 0 0,4-2 12985 0 0,-5 1-13927 0 0,-9 2-1558 0 0,0 1 0 0 0,1 0 0 0 0,-1 0 0 0 0,0 1 0 0 0,1 1 0 0 0,0-1 0 0 0,-1 2 0 0 0,1-1 0 0 0,1 1 0 0 0,-1 1 0 0 0,1-1 0 0 0,0 1 0 0 0,0 1 0 0 0,1 0 0 0 0,-1 0 0 0 0,2 0-1 0 0,-1 1 1 0 0,1 0 0 0 0,0 0 0 0 0,1 0 0 0 0,-5 9-107 0 0,8-15-5 0 0,0 1-1 0 0,0-1 0 0 0,1 1 1 0 0,-1 0-1 0 0,1 0 0 0 0,-1-1 0 0 0,1 1 1 0 0,0 0-1 0 0,0 0 0 0 0,0 0 1 0 0,0 0-1 0 0,1 0 0 0 0,-1 1 1 0 0,1-1-1 0 0,0 0 0 0 0,0 0 1 0 0,0 0-1 0 0,0 0 0 0 0,0 0 1 0 0,1 1-1 0 0,-1-1 0 0 0,1 0 1 0 0,0 0-1 0 0,0 0 0 0 0,0 0 1 0 0,1 0-1 0 0,-1-1 0 0 0,1 1 1 0 0,-1 0-1 0 0,1-1 0 0 0,0 1 1 0 0,0-1-1 0 0,0 1 0 0 0,0-1 1 0 0,1 0-1 0 0,-1 0 0 0 0,0 0 1 0 0,1 0-1 0 0,0 0 0 0 0,-1-1 1 0 0,1 1-1 0 0,0-1 0 0 0,0 1 1 0 0,0-1-1 0 0,0 0 0 0 0,0 0 1 0 0,0-1-1 0 0,0 1 0 0 0,0-1 1 0 0,0 1-1 0 0,3-1 6 0 0,17-2 150 0 0,0-1 1 0 0,0-2-1 0 0,-1 0 1 0 0,0-1-1 0 0,1-1 1 0 0,-2-1-1 0 0,1-1 0 0 0,-1-1 1 0 0,-1-1-1 0 0,0 0 1 0 0,-1-2-1 0 0,0 0 1 0 0,0-1-1 0 0,-2-1 1 0 0,0-1-1 0 0,9-11-150 0 0,-9 10 138 0 0,-1 0 0 0 0,-1-1 0 0 0,-1-1 1 0 0,0-1-1 0 0,-2 1 0 0 0,0-2 0 0 0,2-6-138 0 0,12-19 107 0 0,-17 31-117 0 0,-1 0 0 0 0,-1 0 0 0 0,0 0 0 0 0,-1-1 0 0 0,-1 0 0 0 0,-1 0 0 0 0,0-1 0 0 0,0 1 0 0 0,-2-1 0 0 0,0 1 0 0 0,-1-1 0 0 0,-1 0 10 0 0,0 13-10 0 0,0 1 1 0 0,-1 0-1 0 0,1-1 1 0 0,-1 1-1 0 0,0 0 1 0 0,0 0 0 0 0,0-1-1 0 0,0 1 1 0 0,-1 0-1 0 0,1 0 1 0 0,-1 0 0 0 0,0 0-1 0 0,0 1 1 0 0,0-1-1 0 0,0 0 1 0 0,0 1-1 0 0,0 0 1 0 0,-1-1 0 0 0,1 1-1 0 0,-1 0 1 0 0,0 0-1 0 0,0 0 1 0 0,1 1 0 0 0,-1-1-1 0 0,0 1 1 0 0,0-1-1 0 0,-1 1 1 0 0,1 0 0 0 0,0 0-1 0 0,0 0 1 0 0,-1 1-1 0 0,1-1 1 0 0,-3 1 9 0 0,-2-1-19 0 0,1 1-1 0 0,-1 0 1 0 0,0 1 0 0 0,0-1 0 0 0,1 1-1 0 0,-1 1 1 0 0,1 0 0 0 0,-1 0 0 0 0,1 0-1 0 0,0 1 1 0 0,0 0 0 0 0,0 0 0 0 0,0 1-1 0 0,-2 1 20 0 0,-10 9-10 0 0,0 0-1 0 0,2 2 0 0 0,-1 0 0 0 0,2 0 0 0 0,0 2 1 0 0,1 0-1 0 0,1 1 0 0 0,1 0 0 0 0,1 1 1 0 0,0 0-1 0 0,-5 15 11 0 0,9-11-3 0 0,0 1 0 0 0,2 1 0 0 0,0-1 0 0 0,2 1 0 0 0,1 0 0 0 0,1 8 3 0 0,1-25-9 0 0,1-1-1 0 0,0 1 1 0 0,1-1-1 0 0,0 0 1 0 0,0 1 0 0 0,1-1-1 0 0,0 0 1 0 0,0 0-1 0 0,1 0 1 0 0,0 0-1 0 0,1 0 1 0 0,-1-1-1 0 0,2 1 1 0 0,-1-1-1 0 0,1 0 1 0 0,0 0-1 0 0,0-1 1 0 0,1 0-1 0 0,6 6 10 0 0,1-2-171 0 0,0-1-1 0 0,1 0 0 0 0,0-1 1 0 0,1 0-1 0 0,-1-1 0 0 0,2-1 1 0 0,-1-1-1 0 0,1 0 1 0 0,-1 0-1 0 0,1-2 0 0 0,11 1 172 0 0,63 2-9801 0 0,-77-6-1753 0 0</inkml:trace>
  <inkml:trace contextRef="#ctx0" brushRef="#br0" timeOffset="4101.606">2991 474 0 0 0,'0'0'99'0'0,"0"0"190"0"0,0 0 8 0 0,0 0 17 0 0,-8 2 54 0 0,-35 7 886 0 0,42-9-334 0 0,1 0 107 0 0,-14 0 7017 0 0,-2 0-5370 0 0,-16 2 1758 0 0,-10 14-2493 0 0,-50 17 687 0 0,-7-29-2328 0 0,85-2-521 0 0,-1 0-4181 0 0,14-2 1410 0 0,1 0-2805 0 0,0 0-4954 0 0</inkml:trace>
  <inkml:trace contextRef="#ctx0" brushRef="#br0" timeOffset="35175.184">2349 441 13035 0 0,'0'0'-2337'0'0,"0"0"1217"0"0,-207-22 248 0 0,163 14 0 0 0,36 8-1409 0 0,8 0-1368 0 0,8 0 1745 0 0,14 0 1904 0 0,-11 4 0 0 0</inkml:trace>
</inkml:ink>
</file>

<file path=ppt/ink/ink8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44.20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123 186 3377 0 0,'0'0'5049'0'0,"0"0"-2385"0"0,0 0-779 0 0,0 0-70 0 0,0 0-56 0 0,0 0-175 0 0,0 0-258 0 0,0 0-253 0 0,0 0-243 0 0,0 0-239 0 0,0 0-178 0 0,-10 8 89 0 0,12 38 431 0 0,39 264 837 0 0,-52-90-1530 0 0,3-193-963 0 0,0-38-5525 0 0,-10-29-9250 0 0,11 33 12156 0 0</inkml:trace>
  <inkml:trace contextRef="#ctx0" brushRef="#br0" timeOffset="293.842">1 260 5857 0 0,'0'0'3801'0'0,"0"0"-1074"0"0,0 0-597 0 0,0 0-225 0 0,0 0-262 0 0,0 0-285 0 0,0 0-309 0 0,0 0-276 0 0,0 0-215 0 0,0 0-197 0 0,0 0-117 0 0,0 0-41 0 0,5-12 20 0 0,19-36 45 0 0,20 28 170 0 0,-32 18-330 0 0,22-4 61 0 0,0 1 0 0 0,1 1 0 0 0,-1 2 0 0 0,1 1 0 0 0,12 3-169 0 0,-43-2 14 0 0,1 1 1 0 0,0 1-1 0 0,-1-1 1 0 0,1 0 0 0 0,-1 1-1 0 0,1 0 1 0 0,-1 0-1 0 0,0 0 1 0 0,0 1 0 0 0,0 0-1 0 0,0-1 1 0 0,0 1-1 0 0,-1 1 1 0 0,1-1 0 0 0,-1 0-1 0 0,0 1 1 0 0,0 0-1 0 0,0 0 1 0 0,0 0 0 0 0,-1 0-1 0 0,0 0 1 0 0,1 0-1 0 0,-2 0 1 0 0,1 1 0 0 0,0-1-1 0 0,-1 1 1 0 0,0 0-1 0 0,0-1 1 0 0,0 1 0 0 0,-1 0-1 0 0,1 0 1 0 0,-1-1-1 0 0,0 1 1 0 0,-1 0 0 0 0,1 0-1 0 0,-1-1 1 0 0,0 1-1 0 0,0 0 1 0 0,0-1-15 0 0,-44 70 230 0 0,29-56-223 0 0,4-4-110 0 0,-1 0 0 0 0,0-2 1 0 0,-1 1-1 0 0,0-2 0 0 0,-1 0 0 0 0,0-1 0 0 0,-1 0 0 0 0,0-1 0 0 0,0-1 0 0 0,-10 3 103 0 0,13-6-516 0 0,-20 8-1413 0 0,12-9-3555 0 0,21-4-285 0 0,0 3 1756 0 0,0-3-2544 0 0</inkml:trace>
  <inkml:trace contextRef="#ctx0" brushRef="#br0" timeOffset="674.114">536 481 8306 0 0,'0'0'2539'0'0,"0"0"-424"0"0,0 0-181 0 0,0 0-82 0 0,0 0-235 0 0,0 0-349 0 0,0 0-276 0 0,0 0-188 0 0,0 0-152 0 0,0 0-132 0 0,0 0-119 0 0,0 0-89 0 0,0 0-75 0 0,-21 17-52 0 0,-64 54-42 0 0,83-70-137 0 0,0 0 1 0 0,0 0-1 0 0,0 0 0 0 0,0 0 1 0 0,0 0-1 0 0,0 1 0 0 0,1-1 1 0 0,-1 1-1 0 0,1-1 0 0 0,-1 1 0 0 0,1 0 1 0 0,-1-1-1 0 0,1 1 0 0 0,0 0 1 0 0,0 0-1 0 0,0 0 0 0 0,0 0 1 0 0,0 0-1 0 0,0 0 0 0 0,1 0 0 0 0,-1 0 1 0 0,1 0-1 0 0,-1 0 0 0 0,1 0 1 0 0,0 1-1 0 0,0-1 0 0 0,0 0 1 0 0,0 0-1 0 0,0 2-6 0 0,2 8 18 0 0,-3-9-12 0 0,1 1 0 0 0,0-1 0 0 0,0 1-1 0 0,0-1 1 0 0,1 1 0 0 0,-1-1-1 0 0,1 0 1 0 0,0 1 0 0 0,0-1-1 0 0,0 0 1 0 0,0 0 0 0 0,1 1 0 0 0,-1-1-1 0 0,1 0 1 0 0,0 0 0 0 0,0 0-1 0 0,0-1 1 0 0,0 1 0 0 0,0 0-1 0 0,1-1 1 0 0,-1 0 0 0 0,1 1-1 0 0,0-1 1 0 0,-1 0 0 0 0,1 0 0 0 0,0 0-1 0 0,0-1 1 0 0,0 1 0 0 0,1-1-1 0 0,-1 0 1 0 0,0 0 0 0 0,0 0-1 0 0,1 0 1 0 0,-1 0 0 0 0,1-1 0 0 0,-1 1-1 0 0,4-1-5 0 0,2-1 87 0 0,-1-1 0 0 0,1 0 0 0 0,-1 0 0 0 0,0-1 0 0 0,0 0-1 0 0,0 0 1 0 0,0-1 0 0 0,0 0 0 0 0,0 0 0 0 0,-1-1 0 0 0,0 0 0 0 0,0 0-1 0 0,0-1 1 0 0,-1 0 0 0 0,0 0 0 0 0,0 0 0 0 0,-1-1 0 0 0,1 0 0 0 0,-1 0 0 0 0,-1-1-1 0 0,1 1 1 0 0,1-5-87 0 0,-3 4 6 0 0,0-1 0 0 0,0 0 0 0 0,0 0 0 0 0,-1 0 0 0 0,0 0 0 0 0,-1 0-1 0 0,0 0 1 0 0,-1-1 0 0 0,0 1 0 0 0,0 0 0 0 0,-1 0 0 0 0,0-4-6 0 0,0 10-98 0 0,0-1 0 0 0,0 0 0 0 0,0 1 0 0 0,0 0 0 0 0,-1-1 0 0 0,1 1 0 0 0,-1 0 0 0 0,0-1 1 0 0,0 1-1 0 0,0 0 0 0 0,0 0 0 0 0,0 1 0 0 0,-1-1 0 0 0,1 0 0 0 0,-1 1 0 0 0,0-1 0 0 0,0 1 0 0 0,0 0 0 0 0,0 0 0 0 0,0 0 0 0 0,-3-1 98 0 0,-21-7-4743 0 0,0 7-5934 0 0,23 3 1883 0 0</inkml:trace>
  <inkml:trace contextRef="#ctx0" brushRef="#br0" timeOffset="1005.55">953 98 6721 0 0,'0'0'4923'0'0,"0"0"-1795"0"0,0 0-1012 0 0,0 0-433 0 0,0 0-350 0 0,0 0-341 0 0,0 0-258 0 0,0 0-153 0 0,0 0-106 0 0,0 0-76 0 0,0 0-16 0 0,0 0-5 0 0,-6 18 5 0 0,-19 57-5 0 0,12 12 460 0 0,9 104-79 0 0,12-33-1176 0 0,-28-139-4173 0 0,9-19-496 0 0,2-3-3557 0 0,4 3 1175 0 0</inkml:trace>
  <inkml:trace contextRef="#ctx0" brushRef="#br0" timeOffset="1244.48">628 451 10074 0 0,'0'0'2114'0'0,"0"0"-308"0"0,0 0-22 0 0,0 0 72 0 0,0 0-243 0 0,0 0-274 0 0,0 0-211 0 0,0 0-169 0 0,0 0-167 0 0,33-1-167 0 0,102-4-159 0 0,82-25 69 0 0,-163 21-2343 0 0,-35 7-2363 0 0,-1 1-5002 0 0,-14 1-766 0 0</inkml:trace>
  <inkml:trace contextRef="#ctx0" brushRef="#br0" timeOffset="1513.687">1093 588 3233 0 0,'0'0'3564'0'0,"0"0"-735"0"0,0 0-143 0 0,0 0-151 0 0,0 0-445 0 0,0 0-379 0 0,0 0-309 0 0,0 0-262 0 0,0 0-244 0 0,0 0-249 0 0,0 0-152 0 0,0 0-58 0 0,0 0-4 0 0,31-21-42 0 0,94-62-36 0 0,-86 48 67 0 0,-38 30-348 0 0,-1 3-72 0 0,0 0-1 0 0,0 0 1 0 0,0 0-1 0 0,0-1 1 0 0,-1 1-1 0 0,1 0 1 0 0,0 0-1 0 0,-1 0 1 0 0,1 0-1 0 0,-1 0 1 0 0,0 0 0 0 0,0 0-1 0 0,0 0 1 0 0,0 0-1 0 0,0 1 1 0 0,0-1-1 0 0,0 0 1 0 0,0 1-1 0 0,-1-1 1 0 0,1 0-1 0 0,-1 1 1 0 0,1 0-1 0 0,-1-1 1 0 0,0 1 0 0 0,0 0-1 0 0,1 0 1 0 0,-1 0-1 0 0,0 0 1 0 0,0 0-1 0 0,0 0 1 0 0,0 1-1 0 0,0-1 1 0 0,0 1-1 0 0,0-1 1 0 0,0 1-1 0 0,0 0 1 0 0,0-1-1 0 0,-1 1 1 0 0,1 0 0 0 0,0 1-1 0 0,0-1 1 0 0,0 0-1 0 0,0 1 1 0 0,0-1-1 0 0,0 1 1 0 0,-2 0-2 0 0,-7 3-100 0 0,0 0 0 0 0,1 1 0 0 0,0 0 0 0 0,-1 0 0 0 0,2 1 0 0 0,-1 1 0 0 0,1-1 0 0 0,0 2 0 0 0,0-1 0 0 0,1 1 0 0 0,0 0 1 0 0,0 1-1 0 0,1 0 0 0 0,0 0 0 0 0,1 1 0 0 0,-3 5 100 0 0,4-8-218 0 0,1 1 1 0 0,-1 0 0 0 0,2 0 0 0 0,-1 0-1 0 0,1 0 1 0 0,0 0 0 0 0,1 1 0 0 0,0 0-1 0 0,0-1 1 0 0,1 1 0 0 0,0 0 0 0 0,0 2 217 0 0,2-9-143 0 0,-1 0 1 0 0,1-1 0 0 0,-1 1 0 0 0,1 0-1 0 0,0-1 1 0 0,-1 1 0 0 0,1-1 0 0 0,0 1-1 0 0,0-1 1 0 0,0 1 0 0 0,0-1 0 0 0,1 1-1 0 0,-1-1 1 0 0,0 0 0 0 0,0 0 0 0 0,1 0-1 0 0,-1 0 1 0 0,1 0 0 0 0,-1 0 0 0 0,1 0-1 0 0,-1 0 1 0 0,1 0 0 0 0,0-1 0 0 0,-1 1-1 0 0,1-1 1 0 0,0 1 0 0 0,0-1 0 0 0,-1 1-1 0 0,1-1 1 0 0,0 0 0 0 0,0 0 0 0 0,-1 0-1 0 0,1 0 1 0 0,1-1 142 0 0,65-2-8941 0 0,-48-1 4689 0 0,-11 0 1077 0 0</inkml:trace>
  <inkml:trace contextRef="#ctx0" brushRef="#br0" timeOffset="1878.769">1352 621 6457 0 0,'0'0'3582'0'0,"0"0"-1437"0"0,0 0-550 0 0,0 0-60 0 0,0 0-49 0 0,0 0-78 0 0,0 0-109 0 0,0 0-119 0 0,0 0-170 0 0,0 0-198 0 0,0 0-151 0 0,0 0-106 0 0,0 0-61 0 0,16-19-64 0 0,82-95 192 0 0,-3 11-170 0 0,-94 170-1580 0 0,-1-65 1138 0 0,0-1-1 0 0,1 1 1 0 0,-1 0 0 0 0,0-1 0 0 0,0 1 0 0 0,1 0 0 0 0,-1-1 0 0 0,1 1 0 0 0,0 0 0 0 0,-1-1 0 0 0,1 1 0 0 0,0-1 0 0 0,0 0 0 0 0,0 1 0 0 0,0-1 0 0 0,0 1 0 0 0,0-1 0 0 0,0 0 0 0 0,1 0 0 0 0,-1 0 0 0 0,0 0 0 0 0,1 0-1 0 0,-1 0 1 0 0,1 0 0 0 0,-1 0 0 0 0,1 0 0 0 0,-1-1 0 0 0,1 1 0 0 0,0-1 0 0 0,-1 1 0 0 0,1-1 0 0 0,0 0 0 0 0,-1 1 0 0 0,1-1 0 0 0,0 0 0 0 0,-1 0 0 0 0,1 0 0 0 0,0 0 0 0 0,0-1-10 0 0,11 1 119 0 0,0 0 0 0 0,0-1 0 0 0,0-1 0 0 0,0 0-1 0 0,0-1 1 0 0,0-1 0 0 0,0 0 0 0 0,-1 0 0 0 0,0-1 0 0 0,0-1 0 0 0,0 0 0 0 0,-1 0 0 0 0,1-1 0 0 0,-2-1 0 0 0,9-7-119 0 0,23-21-1554 0 0,-26 20-3348 0 0,-7 6-1303 0 0,-5 6-5813 0 0</inkml:trace>
  <inkml:trace contextRef="#ctx0" brushRef="#br0" timeOffset="2533.558">2120 17 9986 0 0,'0'0'1910'0'0,"0"0"-190"0"0,0 0-130 0 0,0 0-107 0 0,0 0-184 0 0,0 0-194 0 0,0 0-178 0 0,0 0-159 0 0,0 0-174 0 0,0 0-129 0 0,0 0-33 0 0,0 0 49 0 0,0 0 53 0 0,1 8 12 0 0,34 183 1605 0 0,-27-120-2041 0 0,-2-1 1 0 0,-4 1-1 0 0,-4 41-110 0 0,0 1-4204 0 0,-9-138-2236 0 0,0-15-6885 0 0,11 29 10972 0 0</inkml:trace>
  <inkml:trace contextRef="#ctx0" brushRef="#br0" timeOffset="2780.93">1891 400 9914 0 0,'0'0'2015'0'0,"0"0"-300"0"0,0 0 32 0 0,0 0 67 0 0,0 0-44 0 0,0 0-190 0 0,0 0-336 0 0,0 0-277 0 0,0 0-193 0 0,0 0-152 0 0,0 0-108 0 0,0 0-71 0 0,32 3-87 0 0,103 12-98 0 0,-26-8 56 0 0,-75-3-782 0 0,15 2-2276 0 0,-19-4-6744 0 0,-28-2-1314 0 0</inkml:trace>
  <inkml:trace contextRef="#ctx0" brushRef="#br0" timeOffset="2931.372">2363 518 11674 0 0,'0'0'1541'0'0,"0"0"-376"0"0,0 0-124 0 0,0 0-70 0 0,0 0-209 0 0,0 0-304 0 0,0 0-228 0 0,0 0-89 0 0,0 0-80 0 0,0 0-92 0 0,0 0-110 0 0,0 0-195 0 0,0 0-224 0 0,3 14-277 0 0,8 43-384 0 0,-10-56 1028 0 0,0-1-1 0 0,0 0 1 0 0,0 0 0 0 0,0 1 0 0 0,0-1 0 0 0,0 0-1 0 0,0 0 1 0 0,0 0 0 0 0,0 0 0 0 0,0 0 0 0 0,0-1-1 0 0,0 1 1 0 0,0 0 0 0 0,0 0 0 0 0,0-1 0 0 0,0 1-1 0 0,-1 0 1 0 0,1-1 0 0 0,0 1 0 0 0,0-1 0 0 0,0 1-1 0 0,0-1 1 0 0,-1 0 0 0 0,1 1 0 0 0,0-1 0 0 0,-1 0-1 0 0,1 1 1 0 0,0-1 0 0 0,-1 0 0 0 0,1 0 0 0 0,-1 1-1 0 0,1-1 1 0 0,-1 0 0 0 0,1 0 0 0 0,-1 0 0 0 0,0 0-1 0 0,0 0 1 0 0,1 0 0 0 0,-1 0 0 0 0,0 0 0 0 0,0 0-1 0 0,0 0 1 0 0,0 0 0 0 0,0 0 0 0 0,0 0 0 0 0,0 0 193 0 0,4-12-4491 0 0,0 4 2951 0 0</inkml:trace>
  <inkml:trace contextRef="#ctx0" brushRef="#br0" timeOffset="3082.477">2349 315 7554 0 0,'0'0'4457'0'0,"0"0"-1529"0"0,0 0-951 0 0,0 0-553 0 0,0 0-384 0 0,0 0-384 0 0,0 0-344 0 0,0 0-320 0 0,0 0-232 0 0,0 0-88 0 0,0 0-248 0 0,0 0-408 0 0,0 0-977 0 0,0 0-2223 0 0,-12 0-4130 0 0</inkml:trace>
  <inkml:trace contextRef="#ctx0" brushRef="#br0" timeOffset="3601.363">2707 337 14899 0 0,'0'0'2070'0'0,"0"0"-444"0"0,0 0-218 0 0,0 0-224 0 0,0 0-229 0 0,0 0-152 0 0,0 0-127 0 0,0 0-148 0 0,0 0-173 0 0,0 0-138 0 0,0 0-109 0 0,-32 22-53 0 0,-98 65-18 0 0,82-45-19 0 0,47-42-28 0 0,0 1 1 0 0,0 0 0 0 0,-1 0 0 0 0,1 1-1 0 0,0-1 1 0 0,0 0 0 0 0,0 0-1 0 0,0 0 1 0 0,0 1 0 0 0,1-1-1 0 0,-1 0 1 0 0,0 1 0 0 0,0-1 0 0 0,1 1-1 0 0,-1-1 1 0 0,1 1 0 0 0,0-1-1 0 0,-1 1 1 0 0,1-1 0 0 0,0 1 0 0 0,0 0-1 0 0,0-1 1 0 0,0 1 0 0 0,0-1-1 0 0,0 1 1 0 0,0 0 0 0 0,1-1 0 0 0,-1 1-1 0 0,0-1 1 0 0,1 1 0 0 0,-1-1-1 0 0,1 1 1 0 0,0-1 0 0 0,0 0 0 0 0,-1 1-1 0 0,1-1 1 0 0,0 0 0 0 0,0 1-1 0 0,0-1 1 0 0,0 0 0 0 0,1 0 0 0 0,-1 0-1 0 0,0 0 1 0 0,0 0 0 0 0,1 0-1 0 0,-1 0 1 0 0,0-1 0 0 0,1 1 0 0 0,-1 0-1 0 0,1-1 1 0 0,-1 1 0 0 0,1-1-1 0 0,-1 1 1 0 0,1-1 0 0 0,-1 0-1 0 0,1 0 1 0 0,1 0 9 0 0,10 1 12 0 0,0-2 0 0 0,0 0-1 0 0,0 0 1 0 0,0-1 0 0 0,0-1-1 0 0,0 0 1 0 0,-1-1 0 0 0,1 0-1 0 0,-1-1 1 0 0,0 0 0 0 0,0-1-1 0 0,-1-1 1 0 0,1 1 0 0 0,-1-2-1 0 0,-1 0 1 0 0,0 0 0 0 0,0-1-1 0 0,0 0 1 0 0,-1 0 0 0 0,0-2-12 0 0,21-8-20 0 0,-29 45-244 0 0,-2-23 256 0 0,1 1 0 0 0,-1 0 0 0 0,1-1 0 0 0,0 1 0 0 0,1-1 0 0 0,-1 1 0 0 0,1-1 0 0 0,-1 1 0 0 0,1-1 0 0 0,0 1 0 0 0,0-1 0 0 0,1 0 0 0 0,-1 1 0 0 0,1-1 0 0 0,0 0 0 0 0,-1 0 0 0 0,1 0 0 0 0,1 0 0 0 0,-1-1 0 0 0,0 1 0 0 0,1 0 0 0 0,-1-1-1 0 0,1 0 1 0 0,0 1 0 0 0,0-1 0 0 0,-1 0 0 0 0,2-1 0 0 0,-1 1 0 0 0,0 0 0 0 0,0-1 0 0 0,0 0 0 0 0,1 0 0 0 0,-1 0 0 0 0,1 0 0 0 0,-1 0 0 0 0,1-1 0 0 0,-1 1 0 0 0,2-1 8 0 0,3 0 55 0 0,0-1-1 0 0,1 0 0 0 0,-1-1 0 0 0,0 0 0 0 0,0 0 1 0 0,0-1-1 0 0,0 0 0 0 0,0 0 0 0 0,-1-1 0 0 0,1 0 1 0 0,-1 0-1 0 0,0-1 0 0 0,0 1 0 0 0,-1-2 0 0 0,1 1 0 0 0,-1-1 1 0 0,0 0-1 0 0,-1 0 0 0 0,1-1-54 0 0,86-140 1151 0 0,-83 129-1114 0 0,-1 0 1 0 0,-1 0 0 0 0,0-1-1 0 0,-1 0 1 0 0,-1-1-1 0 0,-1 1 1 0 0,-1-1-1 0 0,0 0 1 0 0,-2 0 0 0 0,0 0-1 0 0,-1 0 1 0 0,-2-7-38 0 0,2 25-14 0 0,0-1 1 0 0,0 0-1 0 0,0 0 0 0 0,-1 0 1 0 0,0 0-1 0 0,1 0 1 0 0,-1 0-1 0 0,0 1 1 0 0,-1-1-1 0 0,1 0 0 0 0,0 1 1 0 0,-1-1-1 0 0,1 1 1 0 0,-1 0-1 0 0,0-1 0 0 0,0 1 1 0 0,0 0-1 0 0,0 0 1 0 0,0 0-1 0 0,0 0 1 0 0,-1 0-1 0 0,1 1 0 0 0,0-1 1 0 0,-1 1-1 0 0,0-1 1 0 0,1 1-1 0 0,-1 0 1 0 0,0 0-1 0 0,0 0 0 0 0,1 1 1 0 0,-1-1-1 0 0,0 0 1 0 0,0 1-1 0 0,0 0 0 0 0,0 0 1 0 0,0 0-1 0 0,0 0 1 0 0,0 0-1 0 0,1 1 1 0 0,-1-1-1 0 0,0 1 0 0 0,0 0 1 0 0,0 0-1 0 0,0 0 1 0 0,1 0-1 0 0,-1 0 1 0 0,1 0-1 0 0,-1 1 0 0 0,1 0 1 0 0,-1-1-1 0 0,1 1 1 0 0,0 0-1 0 0,0 0 1 0 0,0 0-1 0 0,-2 2 14 0 0,-4 10-25 0 0,0 0 1 0 0,1 0-1 0 0,0 1 1 0 0,1 0-1 0 0,1 0 1 0 0,1 1 0 0 0,0-1-1 0 0,0 1 1 0 0,2 0-1 0 0,0 0 1 0 0,1 0-1 0 0,1 0 1 0 0,0 0-1 0 0,1 0 1 0 0,1 1-1 0 0,0-2 1 0 0,2 4 24 0 0,0-7-10 0 0,0 0 1 0 0,1-1 0 0 0,1 0-1 0 0,0 0 1 0 0,0 0-1 0 0,1-1 1 0 0,0 0 0 0 0,1 0-1 0 0,0-1 1 0 0,1 0-1 0 0,0 0 1 0 0,0-1 0 0 0,1 0-1 0 0,0-1 1 0 0,0 0-1 0 0,1 0 1 0 0,-1-1 0 0 0,2-1-1 0 0,-1 1 1 0 0,1-2-1 0 0,6 2 10 0 0,72 17-1658 0 0,-60-19-1718 0 0,1-2-3882 0 0,-20-2-4111 0 0</inkml:trace>
  <inkml:trace contextRef="#ctx0" brushRef="#br0" timeOffset="37538.481">2027 433 0 0 0,'0'0'0'0'0,"0"0"0"0"0,0 0 0 0 0,0 0 0 0 0,0 0 0 0 0,0 0 0 0 0,0 0 0 0 0,0 0 0 0 0</inkml:trace>
  <inkml:trace contextRef="#ctx0" brushRef="#br0" timeOffset="38343.598">1614 599 0 0 0,'0'0'0'0'0,"0"0"0"0"0,0 0 0 0 0,0 0 0 0 0</inkml:trace>
  <inkml:trace contextRef="#ctx0" brushRef="#br0" timeOffset="42261.873">1791 411 0 0 0,'0'0'0'0'0,"0"0"0"0"0,0 0 0 0 0,0 0 0 0 0,0 0 0 0 0</inkml:trace>
  <inkml:trace contextRef="#ctx0" brushRef="#br0" timeOffset="43192.809">1876 551 1416 0 0,'0'0'-1416'0'0,"0"0"1416"0"0,0 0 0 0 0,0 0 0 0 0</inkml:trace>
  <inkml:trace contextRef="#ctx0" brushRef="#br0" timeOffset="43780.045">1592 599 4641 0 0,'0'0'-1168'0'0,"0"0"-217"0"0,0 0-639 0 0,0 0 1960 0 0,0 0 64 0 0,0 0 0 0 0</inkml:trace>
  <inkml:trace contextRef="#ctx0" brushRef="#br0" timeOffset="44210.658">1429 532 6537 0 0,'0'0'-1632'0'0,"0"0"392"0"0,0 0-721 0 0,0 0 257 0 0,0 0 1704 0 0,0 0 0 0 0,0 0 0 0 0</inkml:trace>
  <inkml:trace contextRef="#ctx0" brushRef="#br0" timeOffset="44577.076">1588 610 0 0 0,'0'0'0'0'0,"0"0"0"0"0,0 0 0 0 0</inkml:trace>
</inkml:ink>
</file>

<file path=ppt/ink/ink8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8.28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73 386 6009 0 0,'0'0'1771'0'0,"0"0"-214"0"0,0 0-30 0 0,0 0 109 0 0,0 0-37 0 0,0 0-213 0 0,0 0-262 0 0,0 0-219 0 0,0 0-195 0 0,0 0-169 0 0,0 0-130 0 0,0 0-77 0 0,-12 27-45 0 0,-32 88-29 0 0,28-30 388 0 0,17-62-459 0 0,-1-21-126 0 0,0 0 0 0 0,0 0 0 0 0,0 1 0 0 0,0-1 0 0 0,0 0-1 0 0,1 0 1 0 0,-1 0 0 0 0,0 1 0 0 0,1-1 0 0 0,0 0 0 0 0,0 0-1 0 0,-1 0 1 0 0,1 0 0 0 0,0 0 0 0 0,1 0 0 0 0,-1 0 0 0 0,0 0-1 0 0,0 0 1 0 0,1-1 0 0 0,-1 1 0 0 0,1 0 0 0 0,0-1 0 0 0,-1 1-1 0 0,1-1 1 0 0,0 0 0 0 0,0 0 0 0 0,0 0 0 0 0,0 0 0 0 0,0 0-1 0 0,0 0 1 0 0,0 0 0 0 0,0 0 0 0 0,1-1 0 0 0,-1 1 0 0 0,0-1-1 0 0,0 0 1 0 0,0 1 0 0 0,1-1 0 0 0,-1 0 0 0 0,0-1 0 0 0,0 1-1 0 0,1 0 1 0 0,-1 0 0 0 0,0-1 0 0 0,0 0 0 0 0,0 1 0 0 0,1-1-1 0 0,-1 0 1 0 0,0 0 0 0 0,0 0 0 0 0,0 0 0 0 0,-1 0 0 0 0,2-2-63 0 0,12-8 212 0 0,0 0 1 0 0,-1-1-1 0 0,-1-1 1 0 0,0-1 0 0 0,-1 0-1 0 0,-1 0 1 0 0,3-6-213 0 0,-8 11 50 0 0,0 0 1 0 0,-1 0-1 0 0,-1 0 1 0 0,0-1-1 0 0,0 0 1 0 0,-1 0-1 0 0,0 0 1 0 0,0 0-1 0 0,-1 0 1 0 0,-1-1-1 0 0,0 1 1 0 0,0-1-1 0 0,-1 0-50 0 0,0 8-14 0 0,0 0 1 0 0,0 0 0 0 0,0 0-1 0 0,0 0 1 0 0,-1 0-1 0 0,1 0 1 0 0,-1 0-1 0 0,0 0 1 0 0,0 0-1 0 0,0 1 1 0 0,0-1-1 0 0,0 0 1 0 0,0 0-1 0 0,-1 1 1 0 0,0-1-1 0 0,1 1 1 0 0,-1 0-1 0 0,0-1 1 0 0,0 1-1 0 0,0 0 1 0 0,-1 0-1 0 0,1 0 1 0 0,0 0-1 0 0,-1 1 1 0 0,1-1 0 0 0,-1 0-1 0 0,0 1 1 0 0,-1-1 13 0 0,-4-1-192 0 0,-1 0 1 0 0,0 0 0 0 0,0 0 0 0 0,0 1 0 0 0,0 1 0 0 0,0 0 0 0 0,0 0 0 0 0,-1 0 0 0 0,1 1 0 0 0,0 1 0 0 0,0 0 0 0 0,-1 0 0 0 0,1 1 0 0 0,0 0 0 0 0,-6 2 191 0 0,13-4-44 0 0,0 1 0 0 0,0-1 0 0 0,0 1 0 0 0,1 0 0 0 0,-1 0 0 0 0,0-1 0 0 0,1 1 0 0 0,-1 0 0 0 0,1 1 1 0 0,-1-1-1 0 0,1 0 0 0 0,-1 0 0 0 0,1 0 0 0 0,0 1 0 0 0,0-1 0 0 0,-1 1 0 0 0,1-1 0 0 0,0 1 0 0 0,0-1 0 0 0,1 1 0 0 0,-1 0 1 0 0,0 0-1 0 0,1-1 0 0 0,-1 1 0 0 0,0 0 0 0 0,1 0 0 0 0,0 0 44 0 0,51 2 351 0 0,-30-6-135 0 0,0-2 1 0 0,0 0-1 0 0,-1-1 1 0 0,1-1-1 0 0,-1 0 1 0 0,0-2 0 0 0,-1-1-1 0 0,0 0 1 0 0,0-1-1 0 0,-1-1 1 0 0,0-1-1 0 0,-1 0 1 0 0,0-2-1 0 0,-1 0 1 0 0,-1 0-1 0 0,0-2 1 0 0,-1 0-1 0 0,-1 0 1 0 0,3-7-217 0 0,-9 12 34 0 0,-1-1 0 0 0,0-1 0 0 0,0 1 0 0 0,-2-1 0 0 0,0 0 0 0 0,0 0 0 0 0,-1 0 0 0 0,-1 0 0 0 0,0-1 0 0 0,0 1-1 0 0,-2-1 1 0 0,0 1 0 0 0,0-2-34 0 0,-8 11-786 0 0,12 67 599 0 0,2 0 0 0 0,3-1 1 0 0,13 45 186 0 0,4 24-267 0 0,-19-69 185 0 0,-2 0 1 0 0,-3 0 0 0 0,-6 50 81 0 0,-32 24-30 0 0,32-127 62 0 0,-1 0 0 0 0,0 0-1 0 0,-1 0 1 0 0,0-1 0 0 0,0 0 0 0 0,-1 0-1 0 0,0 0 1 0 0,0-1 0 0 0,0 0-1 0 0,-1 0 1 0 0,0-1 0 0 0,-1 0-1 0 0,-6 4-31 0 0,14-10 12 0 0,0 1 0 0 0,0 0 1 0 0,0-1-1 0 0,0 1 0 0 0,0-1 0 0 0,0 1 0 0 0,0-1 0 0 0,0 0 0 0 0,0 1 0 0 0,0-1 0 0 0,0 0 0 0 0,0 0 0 0 0,0 0 0 0 0,0 1 0 0 0,0-1 0 0 0,0 0 0 0 0,0-1 0 0 0,0 1 0 0 0,-1 0 0 0 0,1 0 0 0 0,0 0 0 0 0,0-1 0 0 0,0 1 0 0 0,0 0 0 0 0,0-1 0 0 0,0 1 0 0 0,0-1 1 0 0,0 1-1 0 0,1-1 0 0 0,-1 1 0 0 0,0-1 0 0 0,0 0 0 0 0,0 0 0 0 0,0 1 0 0 0,1-1 0 0 0,-1 0 0 0 0,0 0 0 0 0,1 0 0 0 0,-1 0 0 0 0,1 0 0 0 0,-1 0 0 0 0,1 0 0 0 0,-1 0 0 0 0,1 0 0 0 0,0 0 0 0 0,-1 0 0 0 0,1 0 0 0 0,0 0 0 0 0,0 0 0 0 0,0 0 0 0 0,0 0 0 0 0,0 0 0 0 0,0 0 1 0 0,0 0-1 0 0,0 0 0 0 0,0-1-12 0 0,2-65 222 0 0,5 33-251 0 0,2 1 0 0 0,0 0 0 0 0,3 0 0 0 0,1 2 0 0 0,1-1 1 0 0,17-26 28 0 0,-15 26-223 0 0,77-119-4883 0 0,-73 123 1381 0 0,-5 5-3583 0 0,-1 10-2427 0 0</inkml:trace>
  <inkml:trace contextRef="#ctx0" brushRef="#br0" timeOffset="24278.292">401 371 2753 0 0,'0'0'1456'0'0,"0"0"-1560"0"0,0 0 16 0 0,0 0 72 0 0,0 0 152 0 0,0 0-296 0 0,0 0-1104 0 0,0 0-897 0 0,0 0 1609 0 0,0 0 552 0 0,0 0 0 0 0,0 0 0 0 0,0 0 0 0 0</inkml:trace>
</inkml:ink>
</file>

<file path=ppt/ink/ink8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10.47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1144 129 15963 0 0,'0'0'1701'0'0,"0"0"-398"0"0,0 0-91 0 0,0 0-28 0 0,0 0-125 0 0,0 0-133 0 0,0 0-117 0 0,0 0-129 0 0,0 0-112 0 0,0 0-131 0 0,0 0-115 0 0,0 0-62 0 0,0 0-38 0 0,-5 1-44 0 0,-12 4-124 0 0,-1 1 0 0 0,1 1 0 0 0,0 1 0 0 0,0 1-1 0 0,1 0 1 0 0,0 1 0 0 0,0 0 0 0 0,1 1 0 0 0,1 1 0 0 0,-5 5-54 0 0,8-8 22 0 0,-80 80 51 0 0,87-85-69 0 0,0-1 1 0 0,0 1-1 0 0,1 0 1 0 0,-1 0-1 0 0,1 0 1 0 0,0 1-1 0 0,0-1 1 0 0,0 1-1 0 0,1 0 1 0 0,0-1-1 0 0,0 1 1 0 0,0 0-1 0 0,0 1 1 0 0,1-1-1 0 0,-1 0 1 0 0,2 0-1 0 0,-1 1 1 0 0,0-1-1 0 0,1 2-4 0 0,3-5-4 0 0,0 1 0 0 0,1-1 0 0 0,-1 0-1 0 0,1 0 1 0 0,-1 0 0 0 0,1 0 0 0 0,0-1-1 0 0,-1 0 1 0 0,1 1 0 0 0,0-1 0 0 0,0-1-1 0 0,0 1 1 0 0,0 0 0 0 0,0-1 0 0 0,0 0 0 0 0,0 0-1 0 0,0 0 1 0 0,0-1 0 0 0,0 1 0 0 0,0-1-1 0 0,0 0 5 0 0,7 1 4 0 0,108 0 101 0 0,-117 1-101 0 0,-1-1-1 0 0,1 1 0 0 0,-1-1 1 0 0,1 1-1 0 0,-1 0 1 0 0,1 0-1 0 0,-1-1 1 0 0,1 1-1 0 0,-1 0 0 0 0,0 0 1 0 0,1 0-1 0 0,-1 1 1 0 0,0-1-1 0 0,0 0 0 0 0,0 0 1 0 0,0 1-1 0 0,0-1 1 0 0,0 1-1 0 0,0-1 0 0 0,0 1 1 0 0,-1-1-1 0 0,1 1 1 0 0,0-1-1 0 0,-1 1 0 0 0,0-1 1 0 0,1 1-1 0 0,-1 0 1 0 0,0-1-1 0 0,0 1 1 0 0,0 0-1 0 0,0-1 0 0 0,0 1 1 0 0,0 0-1 0 0,0-1 1 0 0,0 1-1 0 0,-1 0 0 0 0,1-1 1 0 0,-1 1-1 0 0,0 1-3 0 0,-25 64 167 0 0,-23-6-70 0 0,39-50-54 0 0,-1 1-1 0 0,1 0 1 0 0,1 1-1 0 0,0 0 1 0 0,1 1-1 0 0,1 0 1 0 0,-6 13-43 0 0,12-26 4 0 0,1 0-1 0 0,-1-1 1 0 0,0 1-1 0 0,1 0 1 0 0,-1 0-1 0 0,1 0 1 0 0,-1 0-1 0 0,1 0 1 0 0,0 0-1 0 0,-1 0 0 0 0,1 0 1 0 0,0 0-1 0 0,0 0 1 0 0,-1 0-1 0 0,1 0 1 0 0,0 0-1 0 0,0 0 1 0 0,0 0-1 0 0,0 0 1 0 0,1 1-1 0 0,-1-1 1 0 0,0 0-1 0 0,0 0 1 0 0,1 0-1 0 0,-1 0 1 0 0,0 0-1 0 0,1 0 1 0 0,-1 0-1 0 0,1-1 1 0 0,-1 1-1 0 0,1 0 1 0 0,0 0-1 0 0,-1 0 1 0 0,1 0-1 0 0,0-1 1 0 0,-1 1-1 0 0,1 0 1 0 0,0-1-1 0 0,0 1 1 0 0,0 0-1 0 0,0-1 1 0 0,0 1-1 0 0,0-1 1 0 0,0 1-1 0 0,0-1 1 0 0,0 0-1 0 0,0 1 1 0 0,0-1-1 0 0,0 0 1 0 0,0 0-1 0 0,0 0 1 0 0,0 0-1 0 0,0 0 1 0 0,0 0-1 0 0,0 0 1 0 0,0 0-1 0 0,0 0 1 0 0,0 0-4 0 0,14 0 40 0 0,0 0 0 0 0,-1-1 0 0 0,1 0 0 0 0,-1-1 0 0 0,0-1 0 0 0,0 0 0 0 0,0-1 0 0 0,0 0 0 0 0,0-2 0 0 0,2-1-40 0 0,33-16-1753 0 0,-15 10-6807 0 0,-26 10-1642 0 0</inkml:trace>
  <inkml:trace contextRef="#ctx0" brushRef="#br0" timeOffset="-1184.848">37 0 3737 0 0,'0'0'2099'0'0,"0"0"-372"0"0,0 0-193 0 0,0 0 30 0 0,0 0 6 0 0,0 0-106 0 0,0 0-158 0 0,0 0-157 0 0,0 0-122 0 0,0 0-73 0 0,0 0-46 0 0,0 0-3 0 0,0 0-21 0 0,0 20-47 0 0,0 105 566 0 0,7 11 254 0 0,-16 98-702 0 0,-4-112-836 0 0,6-23-913 0 0,7-98 337 0 0,0-1-159 0 0,0 0-215 0 0,7-16-3178 0 0,19-28-1734 0 0,-3 5-3516 0 0,-13 27 5169 0 0</inkml:trace>
  <inkml:trace contextRef="#ctx0" brushRef="#br0" timeOffset="-782.513">458 85 2833 0 0,'0'0'3259'0'0,"0"0"-458"0"0,0 0-352 0 0,0 0-257 0 0,0 0-340 0 0,0 0-326 0 0,0 0-222 0 0,0 0-139 0 0,0 0-138 0 0,0 0-160 0 0,-30 31-153 0 0,-96 96-140 0 0,35-49 324 0 0,-72 54 1057 0 0,159-129-1917 0 0,1-1 0 0 0,-1 1 0 0 0,1 0 0 0 0,-1 0 1 0 0,1 1-1 0 0,0-1 0 0 0,0 1 0 0 0,1-1 0 0 0,-1 1 0 0 0,1 0 0 0 0,-1 0 0 0 0,1 0 0 0 0,1 0 0 0 0,-1 1 0 0 0,0-1 0 0 0,1 0 1 0 0,0 1-1 0 0,0 2-38 0 0,35 16 194 0 0,56 10 789 0 0,-11-14-273 0 0,26 14 48 0 0,-75 11-583 0 0,-22-3-1659 0 0,-8-35-317 0 0,0-5 329 0 0,0 0-2106 0 0,0 1 1205 0 0,0-2-5225 0 0,0 0-3018 0 0</inkml:trace>
  <inkml:trace contextRef="#ctx0" brushRef="#br0" timeOffset="-533.331">583 567 15731 0 0,'0'0'2019'0'0,"0"0"-550"0"0,0 0-198 0 0,0 0-27 0 0,0 0-152 0 0,0 0-210 0 0,0 0-229 0 0,0 0-179 0 0,0 0-162 0 0,0 0-144 0 0,0 0-76 0 0,0 0-44 0 0,-10 20-40 0 0,-29 58-39 0 0,40-78-6 0 0,-1 0 1 0 0,0 0-1 0 0,1 0 0 0 0,-1 0 0 0 0,1 0 1 0 0,-1 0-1 0 0,1-1 0 0 0,-1 1 0 0 0,1 0 1 0 0,-1 0-1 0 0,1 0 0 0 0,-1 1 0 0 0,1-1 1 0 0,-1 0-1 0 0,1 0 0 0 0,-1 0 0 0 0,1 0 1 0 0,-1 0-1 0 0,1 1 0 0 0,-1-1 0 0 0,1 0 1 0 0,-1 0-1 0 0,1 1 0 0 0,-1-1 0 0 0,0 0 1 0 0,1 0-1 0 0,-1 1 0 0 0,0-1 0 0 0,1 1 1 0 0,-1-1-1 0 0,0 0 0 0 0,1 1 0 0 0,-1-1 1 0 0,0 1-1 0 0,0-1 0 0 0,1 1 0 0 0,-1-1 1 0 0,0 1-1 0 0,0-1 0 0 0,0 1 0 0 0,0-1 1 0 0,0 1-1 0 0,0-1 0 0 0,1 1 0 0 0,-1-1 1 0 0,0 1-1 0 0,-1-1 0 0 0,1 1 1 0 0,0-1-1 0 0,0 1 0 0 0,0-1 0 0 0,0 1 1 0 0,0-1-1 0 0,0 0 0 0 0,-1 1 0 0 0,1 0 37 0 0,0-2-406 0 0,25-18-6842 0 0,-17 10-142 0 0,-7 4-940 0 0</inkml:trace>
  <inkml:trace contextRef="#ctx0" brushRef="#br0" timeOffset="21243.987">1037 258 0 0 0,'0'0'320'0'0,"0"0"-640"0"0,0 0 320 0 0,0 0 0 0 0,0 0 0 0 0</inkml:trace>
  <inkml:trace contextRef="#ctx0" brushRef="#br0" timeOffset="21729.492">683 578 6441 0 0,'0'0'-2056'0'0,"0"0"1968"0"0,0 0-640 0 0,0 0-1329 0 0,0 0 545 0 0,0 0 1512 0 0,0 0 0 0 0</inkml:trace>
</inkml:ink>
</file>

<file path=ppt/ink/ink8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1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56 2961 0 0,'0'0'1647'0'0,"0"0"13"0"0,0 0 96 0 0,0 0 139 0 0,0 0 126 0 0,0 0-73 0 0,0 0-239 0 0,0 0-308 0 0,0 0-267 0 0,0 0-194 0 0,0 0-121 0 0,-6-9-70 0 0,-19-28-72 0 0,19 28-92 0 0,6 9-90 0 0,0 0-98 0 0,-1 20 326 0 0,-13 108-79 0 0,4 1-1 0 0,7 1 1 0 0,6 25-644 0 0,-3-145 14 0 0,0-1-1 0 0,1 1 0 0 0,0 0 1 0 0,0-1-1 0 0,1 1 1 0 0,0-1-1 0 0,1 1 1 0 0,0-1-1 0 0,1 0 0 0 0,0 0 1 0 0,0 0-1 0 0,1-1 1 0 0,2 4-14 0 0,-5-10 11 0 0,-1-1-1 0 0,1 1 1 0 0,0 0 0 0 0,0-1 0 0 0,-1 1 0 0 0,1-1 0 0 0,0 0-1 0 0,0 1 1 0 0,0-1 0 0 0,0 0 0 0 0,1 0 0 0 0,-1-1-1 0 0,0 1 1 0 0,0 0 0 0 0,1-1 0 0 0,-1 1 0 0 0,0-1 0 0 0,0 0-1 0 0,1 0 1 0 0,-1 0 0 0 0,0 0 0 0 0,1 0 0 0 0,-1 0-1 0 0,0-1 1 0 0,1 1 0 0 0,-1-1 0 0 0,0 1 0 0 0,0-1 0 0 0,1 0-1 0 0,-1 0 1 0 0,0 0 0 0 0,0 0 0 0 0,0 0 0 0 0,0-1-1 0 0,0 1-10 0 0,59-59 438 0 0,15-39-165 0 0,32-74-43 0 0,-83 141-200 0 0,-16 49-223 0 0,23 53 222 0 0,-29-58-24 0 0,-1 0 1 0 0,2-1-1 0 0,0 1 0 0 0,0-1 0 0 0,1 0 0 0 0,0 0 0 0 0,1 0 0 0 0,0-1 0 0 0,0 0 0 0 0,1 0 0 0 0,1-1 0 0 0,0 0 0 0 0,0 0 0 0 0,1-1 0 0 0,0 0 0 0 0,0 0 0 0 0,1-1 0 0 0,0 0 0 0 0,0-1 1 0 0,0 0-1 0 0,1-1 0 0 0,0 0 0 0 0,0 0 0 0 0,12 2-5 0 0,-15-6 33 0 0,-1 0 0 0 0,1-1 0 0 0,-1 0 0 0 0,1 0 0 0 0,-1-1 1 0 0,1 0-1 0 0,0 0 0 0 0,-1-1 0 0 0,0 1 0 0 0,1-2 0 0 0,-1 1 0 0 0,0-1 0 0 0,0 0 1 0 0,-1-1-1 0 0,1 0 0 0 0,-1 0 0 0 0,1 0 0 0 0,-1 0 0 0 0,5-6-33 0 0,2-3 105 0 0,-2 1 0 0 0,1-2 0 0 0,-1 1-1 0 0,-1-2 1 0 0,-1 1 0 0 0,0-1 0 0 0,-1-1-1 0 0,0 0 1 0 0,-1 0 0 0 0,-1 0 0 0 0,-1-1-1 0 0,0 1 1 0 0,-1-1 0 0 0,-1-1 0 0 0,-1 1-1 0 0,0 0 1 0 0,-1-1 0 0 0,-1 1-105 0 0,-10-70 109 0 0,6 74-328 0 0,-9-15-261 0 0,0 20-2890 0 0,13 8 699 0 0,0 3-3405 0 0,0 1 576 0 0,0 0-5738 0 0</inkml:trace>
</inkml:ink>
</file>

<file path=ppt/ink/ink8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1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97 196 11114 0 0,'0'0'2282'0'0,"0"0"-1062"0"0,0 0-135 0 0,0 0 246 0 0,0 0 132 0 0,0 0-142 0 0,0 0-270 0 0,0 0-204 0 0,0 0-128 0 0,0 0-118 0 0,0 0-101 0 0,0 0-46 0 0,0 0-15 0 0,22-9-14 0 0,66-29-8 0 0,-59 14 207 0 0,-29 21-525 0 0,1-2-79 0 0,-1 1 0 0 0,1 0 0 0 0,-1 0-1 0 0,0-1 1 0 0,0 1 0 0 0,0 0 0 0 0,0 0 0 0 0,-1 0 0 0 0,1-1-1 0 0,-1 1 1 0 0,0 0 0 0 0,-1 0 0 0 0,1 0 0 0 0,-1 0-1 0 0,0 0 1 0 0,1 0 0 0 0,-2 1 0 0 0,1-1 0 0 0,0 1 0 0 0,-1-1-1 0 0,0 1 1 0 0,0 0 0 0 0,0 0 0 0 0,0 0 0 0 0,0 0-1 0 0,0 1 1 0 0,-1-1 0 0 0,1 1 0 0 0,-1 0 0 0 0,0 0 0 0 0,0 0-1 0 0,0 0 1 0 0,0 1 0 0 0,0 0 0 0 0,0-1 0 0 0,0 2-1 0 0,0-1 1 0 0,0 0 0 0 0,-1 1 0 0 0,1 0 0 0 0,0 0 0 0 0,0 0-1 0 0,-1 0-19 0 0,-1 2-26 0 0,0-1 0 0 0,0 1 0 0 0,0 0 0 0 0,0 1 0 0 0,0-1 0 0 0,1 1 0 0 0,-1 0 0 0 0,1 1 0 0 0,0-1 0 0 0,0 1-1 0 0,0 0 1 0 0,0 0 0 0 0,1 1 0 0 0,-1 0 0 0 0,1-1 0 0 0,0 1 0 0 0,1 1 0 0 0,-1-1 0 0 0,1 0 0 0 0,0 1 0 0 0,1 0-1 0 0,-1-1 1 0 0,1 1 0 0 0,0 0 0 0 0,1 0 0 0 0,-1 1 0 0 0,1 1 26 0 0,-2-1-6 0 0,-9 104-2 0 0,13-83 4 0 0,-1-21 15 0 0,1 0 0 0 0,1 1 0 0 0,-1-1 0 0 0,1 0 1 0 0,1 0-1 0 0,-1 0 0 0 0,1 0 0 0 0,0-1 0 0 0,1 1 0 0 0,-1-1 1 0 0,1 0-1 0 0,1 0 0 0 0,-1 0 0 0 0,1 0 0 0 0,0-1 1 0 0,0 0-1 0 0,1 0 0 0 0,0 0 0 0 0,-1-1 0 0 0,2 1 1 0 0,-1-1-1 0 0,0-1 0 0 0,1 1 0 0 0,-1-1 0 0 0,1-1 0 0 0,0 1 1 0 0,0-1-1 0 0,0 0 0 0 0,1-1 0 0 0,-1 1 0 0 0,0-2 1 0 0,1 1-1 0 0,-1-1 0 0 0,0 0 0 0 0,1 0 0 0 0,0-1-11 0 0,4 2-91 0 0,1-1-1 0 0,0-1 1 0 0,-1 0-1 0 0,1-1 0 0 0,0 0 1 0 0,-1-1-1 0 0,0 0 0 0 0,1-1 1 0 0,-1 0-1 0 0,-1-1 1 0 0,1-1-1 0 0,-1 0 0 0 0,4-2 92 0 0,6-5-1212 0 0,3-1-1578 0 0,-8 0-4234 0 0,-5 3-4922 0 0</inkml:trace>
</inkml:ink>
</file>

<file path=ppt/ink/ink8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2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48 568 0 0,'0'0'2127'0'0,"0"0"-302"0"0,0 0 68 0 0,0 0 295 0 0,0 0 171 0 0,0 0-72 0 0,0 0-309 0 0,0 0-346 0 0,0 0-305 0 0,0 0-252 0 0,0 0-158 0 0,0 0-81 0 0,0 0-59 0 0,-4-8-80 0 0,-16-24-62 0 0,18 31-584 0 0,0 0-1 0 0,0 0 1 0 0,0 0 0 0 0,0 0 0 0 0,0 1 0 0 0,0-1-1 0 0,0 1 1 0 0,0-1 0 0 0,0 1 0 0 0,-1 0-1 0 0,1 0 1 0 0,0 0 0 0 0,0 0 0 0 0,0 0-1 0 0,-1 0 1 0 0,1 1 0 0 0,0-1 0 0 0,0 1-1 0 0,0-1 1 0 0,0 1 0 0 0,0 0 0 0 0,0 0-1 0 0,0 0 1 0 0,0 0 0 0 0,0 0 0 0 0,0 1-1 0 0,1-1 1 0 0,-1 0 0 0 0,0 1 0 0 0,1-1 0 0 0,-1 1-1 0 0,1 0 1 0 0,-1-1-51 0 0,-4 4 77 0 0,-8 4 20 0 0,1 1-1 0 0,0 0 1 0 0,1 0 0 0 0,0 1-1 0 0,0 1 1 0 0,1 0-1 0 0,1 1 1 0 0,0 0 0 0 0,1 0-1 0 0,0 1 1 0 0,1 1-1 0 0,1-1 1 0 0,0 1 0 0 0,-4 12-97 0 0,-6 89 163 0 0,18-112-162 0 0,-1 0 1 0 0,1 0-1 0 0,-1 0 1 0 0,1 0-1 0 0,1 0 1 0 0,-1 0-1 0 0,0 0 0 0 0,1 0 1 0 0,0-1-1 0 0,0 1 1 0 0,0 0-1 0 0,0-1 1 0 0,0 0-1 0 0,1 1 1 0 0,0-1-1 0 0,-1 0 1 0 0,1 0-1 0 0,0-1 1 0 0,1 1-1 0 0,-1 0 1 0 0,0-1-1 0 0,1 0 0 0 0,-1 0 1 0 0,1 0-1 0 0,0 0 1 0 0,0-1-1 0 0,1 1-1 0 0,7 1-24 0 0,-1 0-1 0 0,1 0 0 0 0,0-2 1 0 0,0 1-1 0 0,0-2 0 0 0,0 1 0 0 0,0-2 1 0 0,-1 1-1 0 0,1-2 0 0 0,0 1 1 0 0,0-2-1 0 0,-1 0 0 0 0,1 0 1 0 0,-1-1-1 0 0,9-4 25 0 0,159-91-4301 0 0,-77 26-3265 0 0,-40 22-3186 0 0,-49 36 7313 0 0</inkml:trace>
</inkml:ink>
</file>

<file path=ppt/ink/ink8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2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1 7017 0 0,'0'0'2510'0'0,"0"0"-671"0"0,0 0-244 0 0,0 0-45 0 0,0 0-108 0 0,0 0-149 0 0,0 0-128 0 0,0 0-116 0 0,0 0-130 0 0,0 0-101 0 0,0 0-53 0 0,0 0-25 0 0,0 0-33 0 0,-22 9-38 0 0,-70 29-76 0 0,73-30-372 0 0,1 1 1 0 0,1 1 0 0 0,-1 0 0 0 0,2 1-1 0 0,-1 1 1 0 0,1 0 0 0 0,1 1 0 0 0,0 1-1 0 0,1 0 1 0 0,1 1 0 0 0,-11 16-222 0 0,18-21 7 0 0,-1 0 1 0 0,2 0-1 0 0,-1 0 1 0 0,2 1-1 0 0,-1 0 1 0 0,1 0-1 0 0,1 1 1 0 0,0-1 0 0 0,1 1-1 0 0,0-1 1 0 0,1 1-1 0 0,0 0 1 0 0,0 0-1 0 0,2 5-7 0 0,-1-14-4 0 0,0 0 1 0 0,1 0-1 0 0,0-1 0 0 0,-1 1 0 0 0,1 0 0 0 0,0-1 1 0 0,0 1-1 0 0,0 0 0 0 0,0-1 0 0 0,1 1 1 0 0,-1-1-1 0 0,1 0 0 0 0,0 1 0 0 0,-1-1 1 0 0,1 0-1 0 0,0 0 0 0 0,0 0 0 0 0,0 0 0 0 0,1-1 1 0 0,-1 1-1 0 0,0 0 0 0 0,1-1 0 0 0,-1 0 1 0 0,1 1-1 0 0,-1-1 0 0 0,1 0 0 0 0,0 0 0 0 0,-1-1 1 0 0,1 1-1 0 0,2 0 4 0 0,87 1 241 0 0,-75-9-171 0 0,0-1 1 0 0,-1 0-1 0 0,0-2 0 0 0,0 1 1 0 0,-1-2-1 0 0,0 0 0 0 0,-1-1 0 0 0,0 0 1 0 0,-1-1-1 0 0,-1-1 0 0 0,0 0 0 0 0,0 0 1 0 0,5-11-71 0 0,93-123 364 0 0,-110 149-368 0 0,0-1 1 0 0,0 1 0 0 0,0-1-1 0 0,0 1 1 0 0,1-1 0 0 0,-1 0-1 0 0,0 1 1 0 0,0-1 0 0 0,1 1-1 0 0,-1-1 1 0 0,0 0-1 0 0,1 1 1 0 0,-1-1 0 0 0,0 0-1 0 0,1 1 1 0 0,-1-1 0 0 0,0 0-1 0 0,1 1 1 0 0,-1-1 0 0 0,0 0-1 0 0,1 0 1 0 0,-1 0 0 0 0,1 1-1 0 0,-1-1 1 0 0,1 0-1 0 0,-1 0 1 0 0,1 0 0 0 0,-1 0-1 0 0,1 0 1 0 0,-1 0 0 0 0,0 0-1 0 0,1 0 1 0 0,-1 0 0 0 0,1 0-1 0 0,-1 0 1 0 0,1 0 0 0 0,-1 0-1 0 0,1 0 1 0 0,-1 0-1 0 0,1-1 1 0 0,-1 1 0 0 0,0 0-1 0 0,1 0 1 0 0,-1 0 0 0 0,1-1-1 0 0,-1 1 1 0 0,0 0 0 0 0,1-1-1 0 0,-1 1 1 0 0,0 0 0 0 0,1-1-1 0 0,-1 1 1 0 0,0 0-1 0 0,1-1 1 0 0,-1 1 0 0 0,0-1 3 0 0,15 86 68 0 0,25 18-244 0 0,-35-96-6 0 0,-1-1 1 0 0,0 0 0 0 0,1 0-1 0 0,0 0 1 0 0,1 0 0 0 0,-1-1-1 0 0,1 0 1 0 0,0 0 0 0 0,0 0-1 0 0,1-1 1 0 0,-1 0-1 0 0,6 2 182 0 0,21 4-5415 0 0,3-6-6483 0 0,-27-4 3063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564 368,'41'-25,"-41"25,1-1,-1 1,1-1,-1 1,1-1,-1 1,1-1,-1 0,0 1,1-1,-1 1,0-1,1 0,-1 1,0-1,0 0,0 1,0-1,1 0,-1 1,0-1,0 0,0 0,-1 1,1-1,0 0,0 1,0-1,0 0,-1 1,1-1,0 0,-1 1,1-1,0 1,-1-1,1 1,-1-1,1 1,-1-1,1 1,-1-1,1 1,-1-1,1 1,-1 0,0-1,1 1,-1 0,0 0,1-1,-1 1,0 0,1 0,-1 0,0 0,1 0,-1 0,0 0,0 0,1 0,-1 0,0 1,-27-4,1 1,-1 2,0 1,0 1,1 1,-1 2,1 1,0 1,1 1,-1 1,-12 7,24-10,6-4,0 1,0 0,0 1,1 0,-1 0,1 1,0 0,0 0,1 1,-1 0,1 0,-2 4,8-9,1 1,-1 0,0-1,1 1,-1 0,1 0,0 0,-1 0,1-1,0 1,0 0,0 0,1 0,-1 0,0 0,1-1,-1 1,1 0,0 0,-1-1,1 1,0 0,0-1,0 1,0-1,0 1,1-1,-1 0,0 1,1-1,-1 0,1 0,-1 0,1 0,-1 0,1 0,0 0,66 31,104 8,-171-40,0 1,0-1,0 1,0-1,0 1,0 0,0 0,0-1,-1 1,1 0,0 0,0 0,-1 0,1 0,0 0,-1 0,1 0,-1 0,1 0,-1 0,0 0,1 0,-1 0,0 0,0 1,0-1,0 0,0 0,0 0,0 1,0-1,0 0,0 0,-1 0,1 0,0 0,-1 0,1 0,-1 0,0 0,1 0,-1 0,0 0,1 0,-1 0,0 0,0 0,0-1,0 1,0 0,-51 41,48-39,-282 184,282-186,1 1,0 0,-1 0,1 1,0-1,0 1,0-1,0 1,1 0,-1 0,1 0,0 0,0 1,0-1,0 1,0-1,1 1,0 0,-1-1,1 1,1 0,-1 0,1 0,-1 0,1-1,0 1,0 0,1 0,-1 0,1 0,0 0,0 0,0-1,1 1,-1 0,1-1,0 1,0-1,0 0,0 0,0 0,1 0,0 0,0 0,9 3,0-1,1-1,0 0,0 0,0-1,0-1,1 0,-1-1,1-1,-1 0,1 0,-1-2,13-2,-18 3,0-1,-1 0,1 0,-1-1,0 0,1 0,-1-1,0 0,-1 0,1 0,-1-1,0 0,0-1,-1 1,1-1,-1 0,2-3,4-7</inkml:trace>
  <inkml:trace contextRef="#ctx0" brushRef="#br0" timeOffset="319.989">423 1,'0'55,"3"20,-3 1,-4 0,-3-1,-3 0,-4 0,-20 64,-88 199,31-49,75-245,9-27</inkml:trace>
</inkml:ink>
</file>

<file path=ppt/ink/ink8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3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7418 0 0,'0'0'5554'0'0,"0"0"-2655"0"0,0 0-934 0 0,0 0-163 0 0,0 0-179 0 0,0 0-236 0 0,0 0-258 0 0,0 0-230 0 0,0 0-235 0 0,0 0-192 0 0,0 0-122 0 0,0 0-98 0 0,5-14-22 0 0,37-78 206 0 0,12-23 177 0 0,54-34-533 0 0,-82 126-276 0 0,-25 22 68 0 0,-1 1-30 0 0,0 16-279 0 0,4 108 283 0 0,-5-120 160 0 0,0 0 0 0 0,1 0 0 0 0,0 0 0 0 0,0 0 0 0 0,0 1 0 0 0,1-1 0 0 0,-1 0 0 0 0,1 0 0 0 0,0-1 0 0 0,0 1 0 0 0,0 0 0 0 0,0 0 0 0 0,1 0 0 0 0,0-1 0 0 0,-1 1 0 0 0,1-1 0 0 0,1 1-1 0 0,-1-1 1 0 0,0 0 0 0 0,1 0 0 0 0,0 0 0 0 0,0 0 0 0 0,0 0 0 0 0,0 0 0 0 0,0-1 0 0 0,0 0 0 0 0,1 1 0 0 0,-1-1 0 0 0,1-1 0 0 0,-1 1 0 0 0,1 0 0 0 0,0-1 0 0 0,0 0 0 0 0,0 0 0 0 0,0 0 0 0 0,0 0-1 0 0,0-1 1 0 0,0 1 0 0 0,1-1-6 0 0,4 0 76 0 0,1 0 0 0 0,-1-1 0 0 0,1 0 0 0 0,-1 0 0 0 0,0-1-1 0 0,1 0 1 0 0,-1-1 0 0 0,0 0 0 0 0,0-1 0 0 0,0 1 0 0 0,-1-2-1 0 0,1 1 1 0 0,-1-1 0 0 0,7-6-76 0 0,26-22-198 0 0,-2-2 0 0 0,-2-2 0 0 0,-1-2 0 0 0,-1-1 0 0 0,1-7 198 0 0,-17 11-2750 0 0,-12 20-2142 0 0,-3 6-1717 0 0,-3 2-5616 0 0</inkml:trace>
</inkml:ink>
</file>

<file path=ppt/ink/ink8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16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71 457 1920 0 0,'0'0'2173'0'0,"0"0"-175"0"0,0 0-15 0 0,0 0 103 0 0,0 0 15 0 0,0 0-172 0 0,0 0-326 0 0,0 0-302 0 0,0 0-231 0 0,0 0-186 0 0,0 0-120 0 0,-7-1-65 0 0,-23 0-71 0 0,1 32 1374 0 0,25 88-158 0 0,3-105-1752 0 0,1 0-1 0 0,1 1 0 0 0,0-1 0 0 0,1 0 0 0 0,1 0 0 0 0,0 0 1 0 0,1 0-1 0 0,2 5-91 0 0,3 7 108 0 0,34 47 191 0 0,-39-70-251 0 0,0 1 1 0 0,-1-1 0 0 0,1-1-1 0 0,0 1 1 0 0,1 0 0 0 0,-1-1 0 0 0,0 0-1 0 0,1 0 1 0 0,-1 0 0 0 0,1-1 0 0 0,-1 1-1 0 0,1-1 1 0 0,0 0 0 0 0,0-1-1 0 0,0 1 1 0 0,-1-1 0 0 0,1 0 0 0 0,0 0-1 0 0,0 0 1 0 0,0-1 0 0 0,0 0-1 0 0,-1 1 1 0 0,1-2 0 0 0,0 1 0 0 0,-1-1-1 0 0,1 1 1 0 0,-1-1 0 0 0,1-1-1 0 0,-1 1 1 0 0,0-1-49 0 0,17-17 171 0 0,-2 0 1 0 0,0-2-1 0 0,-2 0 0 0 0,0-1 0 0 0,-1 0 0 0 0,8-19-171 0 0,8-31 139 0 0,-26 59-84 0 0,-6 14-69 0 0,0 1 0 0 0,1-1-1 0 0,-1 0 1 0 0,0 0 0 0 0,0 0 0 0 0,1 0-1 0 0,-1 0 1 0 0,0 0 0 0 0,0 0-1 0 0,1 0 1 0 0,-1 0 0 0 0,0 0 0 0 0,0 0-1 0 0,1 0 1 0 0,-1 0 0 0 0,0 0-1 0 0,1-1 1 0 0,-1 1 0 0 0,0 0-1 0 0,0 0 1 0 0,0 0 0 0 0,1 0 0 0 0,-1 0-1 0 0,0 0 1 0 0,0-1 0 0 0,1 1 14 0 0,-2 11-9 0 0,1 0 1 0 0,1 0 0 0 0,0 0-1 0 0,1-1 1 0 0,0 1-1 0 0,0 0 1 0 0,1-1 0 0 0,0 1-1 0 0,1-1 1 0 0,0 0 0 0 0,1 0-1 0 0,0-1 1 0 0,1 1-1 0 0,0-1 1 0 0,0 0 0 0 0,1-1-1 0 0,0 1 1 0 0,0-1-1 0 0,1-1 1 0 0,0 0 0 0 0,7 5 8 0 0,-8-9 6 0 0,-1 0 0 0 0,1-1 0 0 0,0 0 1 0 0,0 0-1 0 0,0-1 0 0 0,0 0 0 0 0,0 0 1 0 0,0 0-1 0 0,0-1 0 0 0,0-1 0 0 0,1 1 0 0 0,-1-1 1 0 0,0 0-1 0 0,0 0 0 0 0,0-1 0 0 0,-1 0 1 0 0,1 0-1 0 0,0-1 0 0 0,-1 0 0 0 0,1 0 0 0 0,0-1-6 0 0,7-9 106 0 0,-1-1 0 0 0,0-1-1 0 0,-1 0 1 0 0,-1-1-1 0 0,0 0 1 0 0,-1 0 0 0 0,-1-1-1 0 0,-1 0 1 0 0,0-1-1 0 0,-1 0 1 0 0,3-16-106 0 0,2-97 435 0 0,-26 98-412 0 0,2 28-2623 0 0,12 8-1725 0 0,1 6 2284 0 0,-1-7 148 0 0,3 6-5679 0 0,4-1-4004 0 0</inkml:trace>
  <inkml:trace contextRef="#ctx0" brushRef="#br0" timeOffset="466.105">1042 762 12387 0 0,'0'0'1603'0'0,"0"0"-227"0"0,0 0 27 0 0,0 0 56 0 0,0 0-85 0 0,0 0-198 0 0,0 0-233 0 0,0 0-179 0 0,0 0-152 0 0,0 0-141 0 0,0 0-50 0 0,0 0-1 0 0,-5 13 20 0 0,-18 39 12 0 0,21-62 3317 0 0,3-67-3631 0 0,70-92 3 0 0,-11 92-117 0 0,-41 69-57 0 0,-18 8-5 0 0,-1 0-34 0 0,10 8-126 0 0,25 73-65 0 0,-2-27-2863 0 0,-10-46-2027 0 0,-6-8-6628 0 0,-10 0 3072 0 0</inkml:trace>
  <inkml:trace contextRef="#ctx0" brushRef="#br0" timeOffset="716.444">1478 571 15107 0 0,'0'0'1647'0'0,"0"0"-336"0"0,0 0 19 0 0,0 0 91 0 0,0 0-95 0 0,0 0-215 0 0,0 0-242 0 0,0 0-246 0 0,-6 34-219 0 0,-16 104-181 0 0,16-57-4 0 0,25-46-1230 0 0,-7-30-3225 0 0,2-3-4890 0 0,-11-2-2052 0 0</inkml:trace>
  <inkml:trace contextRef="#ctx0" brushRef="#br0" timeOffset="962.184">1400 321 16812 0 0,'0'0'1024'0'0,"0"0"-400"0"0,0 0-40 0 0,0 0-152 0 0,0 0-168 0 0,0 0-176 0 0,0 0-296 0 0,0 0-472 0 0,0 0-1088 0 0,0 0-2553 0 0,0 0-7594 0 0</inkml:trace>
  <inkml:trace contextRef="#ctx0" brushRef="#br0" timeOffset="1132.128">1884 0 17132 0 0,'0'0'1492'0'0,"0"0"-286"0"0,0 0 2 0 0,0 0 52 0 0,0 0-29 0 0,0 0-157 0 0,0 0-232 0 0,0 0-200 0 0,0 0-179 0 0,-5 32-139 0 0,-12 98-90 0 0,18-11 100 0 0,4-71-234 0 0,18 344 101 0 0,-23-252-440 0 0,0-81-3113 0 0,0-58 2258 0 0,0-1-170 0 0,0-9-5515 0 0,0 6 5460 0 0,0-5-1473 0 0,-4 1-2987 0 0,1 1 654 0 0</inkml:trace>
  <inkml:trace contextRef="#ctx0" brushRef="#br0" timeOffset="1298.555">1599 560 11482 0 0,'0'0'1992'0'0,"0"0"-654"0"0,0 0-149 0 0,0 0 132 0 0,0 0-44 0 0,0 0-230 0 0,0 0-238 0 0,0 0-213 0 0,0 0-164 0 0,36 1-145 0 0,111 0-114 0 0,-26-12-8 0 0,-98 5-180 0 0,96-20-1682 0 0,-77 21-2342 0 0,-2 3-4555 0 0,-29 2 831 0 0</inkml:trace>
  <inkml:trace contextRef="#ctx0" brushRef="#br0" timeOffset="1628.63">2223 634 0 0 0,'0'0'1950'0'0,"0"0"-21"0"0,0 0-37 0 0,0 0-32 0 0,0 0-136 0 0,0 0-151 0 0,0 0-41 0 0,0 0 12 0 0,0 0 34 0 0,0 0-26 0 0,0 0-75 0 0,32 6-108 0 0,97 19-142 0 0,-72-30 284 0 0,-49 0-1084 0 0,-1 2-245 0 0,-1-1 0 0 0,1 0 0 0 0,-1 0 0 0 0,0-1-1 0 0,0 0 1 0 0,0 0 0 0 0,-1 0 0 0 0,0 0 0 0 0,0-1 0 0 0,0 0 0 0 0,0 0 0 0 0,-1-1 0 0 0,0 1 0 0 0,-1-1 0 0 0,0 0-1 0 0,0 0 1 0 0,0 0 0 0 0,0 0 0 0 0,-1 0 0 0 0,0-4-182 0 0,-1 9 22 0 0,-1 0-1 0 0,1 0 1 0 0,-1 0-1 0 0,1 0 1 0 0,-1 0-1 0 0,0-1 1 0 0,0 1-1 0 0,0 0 1 0 0,0 0-1 0 0,0 0 1 0 0,0 0-1 0 0,-1 0 1 0 0,1-1-1 0 0,-1 1 1 0 0,1 0-1 0 0,-1 0 1 0 0,0 0-1 0 0,0 0 1 0 0,0 0-1 0 0,0 1 1 0 0,0-1-1 0 0,0 0 1 0 0,-1 0-1 0 0,1 1 1 0 0,-1-1-1 0 0,1 1 1 0 0,-1-1-1 0 0,1 1 1 0 0,-1-1-1 0 0,0 1 1 0 0,0 0-1 0 0,0 0 1 0 0,0 0-1 0 0,1 0 1 0 0,-1 0-1 0 0,0 1 1 0 0,-1-1-1 0 0,1 0 1 0 0,0 1-1 0 0,0 0 1 0 0,-2-1-22 0 0,-4 0-13 0 0,1 0 0 0 0,-1 1 1 0 0,1 0-1 0 0,-1 0 0 0 0,0 0 1 0 0,1 1-1 0 0,-1 0 0 0 0,1 1 1 0 0,0 0-1 0 0,-1 0 0 0 0,1 0 0 0 0,0 1 1 0 0,0 0-1 0 0,0 1 0 0 0,1-1 1 0 0,-1 1-1 0 0,1 1 0 0 0,0-1 1 0 0,-4 4 12 0 0,-97 112-262 0 0,100-109 232 0 0,1-1 0 0 0,0 2 0 0 0,1-1 0 0 0,0 0 0 0 0,1 1-1 0 0,0 0 1 0 0,1 0 0 0 0,0 0 0 0 0,1 0 0 0 0,1 0 0 0 0,0 1 0 0 0,0-1 0 0 0,1 1 30 0 0,1-8 1 0 0,-1 1 0 0 0,1-1 0 0 0,1 1 1 0 0,-1-1-1 0 0,1 0 0 0 0,0 0 0 0 0,0 1 0 0 0,0-1 0 0 0,1 0 0 0 0,0-1 1 0 0,0 1-1 0 0,0 0 0 0 0,0-1 0 0 0,1 0 0 0 0,0 0 0 0 0,0 0 1 0 0,0 0-1 0 0,0-1 0 0 0,1 1 0 0 0,-1-1 0 0 0,1 0 0 0 0,0 0 0 0 0,0-1 1 0 0,0 1-1 0 0,4 0-1 0 0,137 34 203 0 0,-114-34-201 0 0,0-1-1 0 0,-1-2 1 0 0,1-1 0 0 0,0-2-1 0 0,0-1 1 0 0,1-1-2 0 0,57-27-2372 0 0,-61 19-1539 0 0,-15 7-1298 0 0,-1-1-6815 0 0</inkml:trace>
</inkml:ink>
</file>

<file path=ppt/ink/ink8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7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10778 0 0,'0'0'2118'0'0,"0"0"-1004"0"0,0 0-480 0 0,0 0 49 0 0,0 0 209 0 0,0 0 87 0 0,0 0-86 0 0,0 0-109 0 0,0 0-95 0 0,0 0-45 0 0,0 0 2 0 0,14 1-38 0 0,105-6 918 0 0,23-19 48 0 0,73 8-1271 0 0,-214 16-397 0 0,-2 18-6100 0 0,-10-7 1150 0 0,3-4-1427 0 0,-2-2-591 0 0</inkml:trace>
</inkml:ink>
</file>

<file path=ppt/ink/ink8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7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12667 0 0,'0'0'1769'0'0,"0"0"-571"0"0,0 0-266 0 0,0 0-8 0 0,0 0 73 0 0,0 0 52 0 0,0 0-10 0 0,0 0-41 0 0,0 0-105 0 0,0 0-167 0 0,0 0-100 0 0,0 0-73 0 0,20 5-93 0 0,63 15-60 0 0,-73-18-325 0 0,-1-1 1 0 0,1 0-1 0 0,0 0 1 0 0,0-1-1 0 0,0 0 0 0 0,-1-1 1 0 0,1 0-1 0 0,0 0 1 0 0,0-1-1 0 0,-1-1 1 0 0,0 0-1 0 0,5-1-75 0 0,26-8 147 0 0,39-14-5394 0 0,-22 5-2618 0 0,-45 17-3890 0 0</inkml:trace>
</inkml:ink>
</file>

<file path=ppt/ink/ink8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43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67 0 0 0,'0'0'1071'0'0,"0"0"339"0"0,0 0 50 0 0,0 0-24 0 0,0 0-2 0 0,0 0 1 0 0,0 0-26 0 0,0 0-63 0 0,-5 0-102 0 0,-14 0-125 0 0,14 0-121 0 0,5 0-74 0 0,0 0-71 0 0,0 0-56 0 0,0 0-77 0 0,0 0-104 0 0,0 0-79 0 0,12 0 2705 0 0,55 14-297 0 0,25-6-1547 0 0,136-11-42 0 0,-133 17-832 0 0,-95-14-511 0 0,0 0 7 0 0,0 0-4 0 0,0 0 19 0 0,0 0 0 0 0,0 0-22 0 0,0 0-1 0 0,0 0 8 0 0,0 0-29 0 0,0 0-9 0 0,0 0 21 0 0,0 0 1 0 0,0 0-9 0 0,0 0 23 0 0,0 0 5 0 0,0 1-26 0 0,0 2 5 0 0,0-3-25 0 0,0 0 27 0 0,0 0 13 0 0,0 0-29 0 0,0 0 27 0 0,0 0 1 0 0,0 0-23 0 0,0 0 26 0 0,0 0-14 0 0,0 0-27 0 0,0 0 3 0 0,0 0-2 0 0,0 0-33 0 0,0 0-44 0 0,0 0-21 0 0,0 0-93 0 0,-3 0-165 0 0,3 0-3687 0 0,0 0-4394 0 0,0 0-2416 0 0</inkml:trace>
  <inkml:trace contextRef="#ctx0" brushRef="#br0" timeOffset="-17484.245">403 336 0 0 0,'0'0'512'0'0,"0"0"822"0"0,0 0 298 0 0,0 0 59 0 0,0 0-83 0 0,0 0-169 0 0,0 0-144 0 0,0 0-78 0 0,0 0-53 0 0,-1-13 4 0 0,-5-57 1195 0 0,6 68-1226 0 0,0 4 5945 0 0,0 0-7144 0 0,0 435 2143 0 0,-4-334-3018 0 0,4-97-1808 0 0,-2-39-3723 0 0,0 4-2892 0 0,2 20 3209 0 0</inkml:trace>
  <inkml:trace contextRef="#ctx0" brushRef="#br0" timeOffset="-2361.4">100 259 0 0 0,'0'0'621'0'0,"0"0"937"0"0,0 0 283 0 0,0 0-113 0 0,0 0-222 0 0,0 0-146 0 0,0 0-116 0 0,0 0-86 0 0,0 0-34 0 0,-1 6 11803 0 0,2-5-13258 0 0,394-5 4406 0 0,-265 1-3620 0 0,-127 3-1088 0 0,-3 0 229 0 0,0 0-163 0 0,0 0-253 0 0,6-7-4361 0 0,-1 6 3502 0 0,4 0-2010 0 0,-4-1-1880 0 0,0 2-5155 0 0</inkml:trace>
  <inkml:trace contextRef="#ctx0" brushRef="#br0" timeOffset="-1349.229">67 793 0 0 0,'0'0'291'0'0,"0"0"842"0"0,0 0 208 0 0,0 0-18 0 0,-6 0-25 0 0,-15 0-339 0 0,4 0 3950 0 0,17 0-3744 0 0,0 0-49 0 0,0 0-92 0 0,0 0-44 0 0,0 0-58 0 0,0 0-110 0 0,0 0-73 0 0,0 0-58 0 0,0 0-77 0 0,0 0-62 0 0,0 0-43 0 0,0 0-55 0 0,0 0-36 0 0,0 0-9 0 0,0 0-37 0 0,0 0-26 0 0,0 0-1 0 0,0 0-31 0 0,4 7 2193 0 0,144-13 458 0 0,43-17-1864 0 0,-61 23-807 0 0,-46 0-133 0 0,-84 0-142 0 0,0 0 3 0 0,0 0-25 0 0,0 0 26 0 0,0 0-5 0 0,0 0-24 0 0,0 0 43 0 0,0 0-13 0 0,0 0-4 0 0,0 0 3 0 0,0 0-6 0 0,0 0-15 0 0,0 0-6 0 0,0 0 24 0 0,0 0-14 0 0,0 0 6 0 0,0 0-28 0 0,0 0-13 0 0,-8-3-684 0 0,5 1-2488 0 0,3-4-2010 0 0,0 2-3542 0 0,0 0-3228 0 0</inkml:trace>
  <inkml:trace contextRef="#ctx0" brushRef="#br0" timeOffset="968.915">780 524 720 0 0,'0'0'1918'0'0,"0"0"-104"0"0,0 0 157 0 0,0 0 271 0 0,0 0 117 0 0,0 0-143 0 0,0 0-326 0 0,0 0-376 0 0,0 0-333 0 0,0 0-257 0 0,0 0-184 0 0,0 0-111 0 0,0 7 1616 0 0,175-7 3110 0 0,-59 0-4494 0 0,-84 4-690 0 0,2 0 68 0 0,-33-4-218 0 0,-1 0 10 0 0,-6 0-1930 0 0,-7 0-7252 0 0,10 0 2217 0 0,2 0-4123 0 0</inkml:trace>
  <inkml:trace contextRef="#ctx0" brushRef="#br0" timeOffset="1421.771">798 752 8322 0 0,'0'0'2644'0'0,"0"0"-403"0"0,0 0-246 0 0,0 0-107 0 0,0 0-201 0 0,0 0-328 0 0,0 0-338 0 0,0 0-251 0 0,0 0-175 0 0,0 0-116 0 0,0 0-70 0 0,0 0-26 0 0,0 0-20 0 0,1 8 546 0 0,124-16 2479 0 0,14-9-2225 0 0,-114 16-7229 0 0,-5 1-6672 0 0,-24 0 1926 0 0</inkml:trace>
  <inkml:trace contextRef="#ctx0" brushRef="#br0" timeOffset="10906.755">1448 362 8682 0 0,'0'0'1616'0'0,"0"0"-151"0"0,0 0-111 0 0,0 0 45 0 0,0 0-41 0 0,0 0-176 0 0,0 0-225 0 0,0 0-241 0 0,0 0-145 0 0,0 0-120 0 0,0 0-42 0 0,-3 16 6 0 0,-7 51-16 0 0,-19 46 998 0 0,-24 85-402 0 0,20-102-588 0 0,24-57 1149 0 0,44-109-697 0 0,89-154-567 0 0,-104 194-275 0 0,-1-1 9 0 0,1 1 0 0 0,2 1 0 0 0,1 1 0 0 0,1 1 0 0 0,21-18-26 0 0,-44 44-2 0 0,0 0-1 0 0,0 0 1 0 0,0 1 0 0 0,0-1 0 0 0,0 0-1 0 0,0 0 1 0 0,0 0 0 0 0,0 1-1 0 0,0-1 1 0 0,0 1 0 0 0,0-1 0 0 0,1 1-1 0 0,-1-1 1 0 0,0 1 0 0 0,0 0-1 0 0,1-1 1 0 0,-1 1 0 0 0,0 0 0 0 0,0 0-1 0 0,1 0 1 0 0,-1 0 0 0 0,0 0-1 0 0,0 0 1 0 0,1 1 0 0 0,-1-1 0 0 0,0 0-1 0 0,0 1 1 0 0,1-1 0 0 0,-1 0-1 0 0,0 1 1 0 0,0 0 0 0 0,0-1-1 0 0,0 1 1 0 0,0 0 0 0 0,0-1 0 0 0,0 1-1 0 0,0 0 1 0 0,0 0 0 0 0,0 0-1 0 0,0 0 1 0 0,0 0 0 0 0,-1 0 0 0 0,1 0-1 0 0,0 0 1 0 0,-1 0 0 0 0,1 0-1 0 0,-1 0 1 0 0,1 1 0 0 0,-1-1 0 0 0,0 0-1 0 0,1 0 1 0 0,-1 0 0 0 0,0 1-1 0 0,0-1 1 0 0,0 0 2 0 0,11 74 159 0 0,-11-49-108 0 0,0 1 0 0 0,-2 0 0 0 0,-1-1 0 0 0,-2 0 0 0 0,0 0 0 0 0,-6 14-51 0 0,0 53 36 0 0,11-93-39 0 0,1 1 0 0 0,-1 0 0 0 0,0-1 1 0 0,1 1-1 0 0,-1 0 0 0 0,0-1 0 0 0,1 1 0 0 0,-1 0 1 0 0,1-1-1 0 0,-1 1 0 0 0,1-1 0 0 0,0 1 0 0 0,-1-1 1 0 0,1 1-1 0 0,-1-1 0 0 0,1 0 0 0 0,0 1 0 0 0,-1-1 1 0 0,1 1-1 0 0,0-1 0 0 0,-1 0 0 0 0,1 0 0 0 0,0 0 1 0 0,0 1-1 0 0,-1-1 0 0 0,1 0 0 0 0,0 0 0 0 0,0 0 1 0 0,-1 0-1 0 0,1 0 0 0 0,0 0 0 0 0,0 0 0 0 0,-1 0 1 0 0,1-1-1 0 0,0 1 0 0 0,0 0 0 0 0,-1 0 0 0 0,1-1 1 0 0,0 1-1 0 0,0-1 3 0 0,45-47 200 0 0,77-123-163 0 0,-31 45-12 0 0,-91 125-21 0 0,-1 1-8 0 0,0 1 1 0 0,0-1-1 0 0,0 0 1 0 0,0 1-1 0 0,0-1 0 0 0,0 0 1 0 0,0 0-1 0 0,0 1 0 0 0,0-1 1 0 0,0 0-1 0 0,1 1 1 0 0,-1-1-1 0 0,0 0 0 0 0,0 1 1 0 0,0-1-1 0 0,0 0 1 0 0,0 0-1 0 0,1 1 0 0 0,-1-1 1 0 0,0 0-1 0 0,0 0 0 0 0,0 1 1 0 0,1-1-1 0 0,-1 0 1 0 0,0 0-1 0 0,0 0 0 0 0,1 0 1 0 0,-1 1-1 0 0,0-1 0 0 0,0 0 1 0 0,1 0-1 0 0,-1 0 1 0 0,0 0-1 0 0,1 0 0 0 0,-1 0 1 0 0,0 0-1 0 0,0 0 0 0 0,1 1 4 0 0,-1 0 5 0 0,-44 214 211 0 0,26-96-60 0 0,28-45-141 0 0,-7-66 893 0 0,1-1-6286 0 0,5-16-8840 0 0,-6 3 5496 0 0</inkml:trace>
  <inkml:trace contextRef="#ctx0" brushRef="#br0" timeOffset="11206.717">2304 159 14139 0 0,'0'0'1408'0'0,"0"0"-257"0"0,0 0-53 0 0,0 0 73 0 0,0 0 45 0 0,0 0-65 0 0,0 0-138 0 0,0 0-183 0 0,0 0-171 0 0,0 0-148 0 0,-7 33-99 0 0,-20 101-19 0 0,21-31 575 0 0,24 106-270 0 0,-18-183-658 0 0,-14 85-74 0 0,6-85-145 0 0,8-23 34 0 0,0 1 0 0 0,-1-1 0 0 0,1 0 0 0 0,-1 0 0 0 0,0 0 0 0 0,0 0 0 0 0,-1-1 0 0 0,1 1 0 0 0,0 0-1 0 0,-1 0 1 0 0,0-1 0 0 0,1 1 0 0 0,-1-1 0 0 0,0 1 0 0 0,0-1 0 0 0,-1 0 0 0 0,1 0 0 0 0,0 0 0 0 0,-2 1 145 0 0,1-7-8131 0 0,8-16 1847 0 0,3 11 1510 0 0,-3-2 74 0 0</inkml:trace>
  <inkml:trace contextRef="#ctx0" brushRef="#br0" timeOffset="11576.298">2533 288 4129 0 0,'0'0'2106'0'0,"0"0"-67"0"0,0 0 81 0 0,0 0 31 0 0,0 0-158 0 0,0 0-350 0 0,0 0-360 0 0,0 0-275 0 0,-34 33-192 0 0,-104 100-61 0 0,58-59 1263 0 0,55-46-355 0 0,25-27-1617 0 0,35 13 552 0 0,11-4-175 0 0,-39-10-355 0 0,0 1 0 0 0,0 0-1 0 0,0 0 1 0 0,0 1 0 0 0,0 0-1 0 0,-1 0 1 0 0,1 1-1 0 0,-1 0 1 0 0,1 0 0 0 0,-1 0-1 0 0,0 1 1 0 0,0 0 0 0 0,0 0-1 0 0,-1 1 1 0 0,1-1-1 0 0,-1 1 1 0 0,0 0 0 0 0,-1 1-1 0 0,2 0-67 0 0,17 89 1061 0 0,-12-29-697 0 0,-11-64-424 0 0,0-1 1 0 0,1 1 0 0 0,-1 0 0 0 0,1-1 0 0 0,-1 1 0 0 0,1-1 0 0 0,0 1 0 0 0,0-1 0 0 0,-1 0-1 0 0,1 1 1 0 0,0-1 0 0 0,0 0 0 0 0,1 0 0 0 0,-1 1 0 0 0,0-1 0 0 0,0 0 0 0 0,1 0 0 0 0,-1 0-1 0 0,0 0 1 0 0,1-1 0 0 0,-1 1 0 0 0,1 0 0 0 0,-1 0 0 0 0,1-1 0 0 0,-1 1 0 0 0,1-1 0 0 0,-1 0-1 0 0,1 1 1 0 0,0-1 0 0 0,-1 0 0 0 0,1 0 0 0 0,0 0 0 0 0,-1 0 0 0 0,1 0 0 0 0,-1 0 0 0 0,1-1-1 0 0,0 1 60 0 0,26-14-5288 0 0,-19 6-1086 0 0,-5 0-3996 0 0</inkml:trace>
  <inkml:trace contextRef="#ctx0" brushRef="#br0" timeOffset="12037.984">2622 159 11106 0 0,'0'0'2333'0'0,"0"0"-309"0"0,0 0-255 0 0,0 0-274 0 0,0 0-356 0 0,0 0-369 0 0,0 0-253 0 0,0 0-165 0 0,0 0-70 0 0,0 0 28 0 0,0 0 52 0 0,0 0 9 0 0,0 0 5 0 0,13-1 0 0 0,100-12 857 0 0,-110 12-1206 0 0,-1 0 0 0 0,1 0 0 0 0,-1 0 0 0 0,1 0 0 0 0,-1 0 0 0 0,1 1 0 0 0,-1-1 0 0 0,1 1 0 0 0,0-1 0 0 0,-1 1 0 0 0,1 0 0 0 0,0 0-1 0 0,0 0 1 0 0,-1 1 0 0 0,1-1 0 0 0,-1 1 0 0 0,1-1 0 0 0,0 1 0 0 0,-1 0 0 0 0,1 0 0 0 0,-1 0 0 0 0,1 0 0 0 0,-1 0 0 0 0,0 1 0 0 0,0-1 0 0 0,1 1 0 0 0,-1 0 0 0 0,0-1 0 0 0,0 1 0 0 0,0 0 0 0 0,-1 0 0 0 0,1 0 0 0 0,0 1 0 0 0,-1-1 0 0 0,0 0 0 0 0,1 0 0 0 0,-1 1 0 0 0,0-1 0 0 0,0 1 0 0 0,0-1 0 0 0,0 1 0 0 0,-1 0-27 0 0,-1 7 83 0 0,0-1-1 0 0,-1 0 1 0 0,0-1-1 0 0,-1 1 1 0 0,0 0-1 0 0,0-1 1 0 0,-1 1-1 0 0,0-1 1 0 0,0 0-1 0 0,-6 7-82 0 0,-15 33 210 0 0,-9 48 278 0 0,34-94-472 0 0,0 0 1 0 0,0 0-1 0 0,0 0 0 0 0,0 0 0 0 0,0 0 0 0 0,0 0 1 0 0,0 0-1 0 0,1 0 0 0 0,-1 0 0 0 0,1 0 1 0 0,0 0-1 0 0,-1 0 0 0 0,1 0 0 0 0,0-1 0 0 0,0 1 1 0 0,0 0-1 0 0,0 0 0 0 0,0-1 0 0 0,1 1 0 0 0,-1-1 1 0 0,0 1-1 0 0,1-1 0 0 0,-1 1 0 0 0,1-1 1 0 0,0 0-1 0 0,-1 0 0 0 0,1 0 0 0 0,0 0 0 0 0,0 0 1 0 0,0 0-1 0 0,-1 0 0 0 0,1-1 0 0 0,0 1 0 0 0,0-1 1 0 0,0 1-1 0 0,0-1 0 0 0,0 0 0 0 0,2 0-16 0 0,6 2 66 0 0,1-2 0 0 0,-1 1 0 0 0,0-2 0 0 0,1 1 0 0 0,-1-1 0 0 0,0-1-1 0 0,0 0 1 0 0,0 0 0 0 0,0-1 0 0 0,4-2-66 0 0,11-2 13 0 0,-23 7-113 0 0,0-1 1 0 0,0 1-1 0 0,0 0 1 0 0,0-1-1 0 0,0 1 1 0 0,0-1-1 0 0,0 1 1 0 0,0-1 0 0 0,-1 0-1 0 0,1 0 1 0 0,0 0-1 0 0,0 0 1 0 0,-1 0-1 0 0,1 0 1 0 0,0 0-1 0 0,-1-1 1 0 0,0 1-1 0 0,1-1 1 0 0,-1 1-1 0 0,0-1 1 0 0,1 1-1 0 0,-1-1 1 0 0,0 0-1 0 0,0 1 1 0 0,0-1-1 0 0,0-1 100 0 0,3-3-3265 0 0,-2 4-2230 0 0,-1-2-6820 0 0</inkml:trace>
  <inkml:trace contextRef="#ctx0" brushRef="#br0" timeOffset="17758.178">2001 67 5809 0 0,'0'0'2639'0'0,"0"0"-830"0"0,0 0-313 0 0,0 0-73 0 0,0 0-77 0 0,0 0-135 0 0,0 0-146 0 0,0 0-159 0 0,0 0-119 0 0,0 0-69 0 0,0 0-67 0 0,0 0-92 0 0,0 0-104 0 0,29-7-116 0 0,93-23-126 0 0,66 5-310 0 0,-120 21-1343 0 0,-23 4-2858 0 0,-23 0-935 0 0,-12 0-5125 0 0</inkml:trace>
</inkml:ink>
</file>

<file path=ppt/ink/ink8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8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137 788 9890 0 0,'0'0'2153'0'0,"0"0"-385"0"0,0 0-212 0 0,0 0-18 0 0,0 0-38 0 0,0 0-171 0 0,0 0-267 0 0,0 0-269 0 0,0 0-205 0 0,0 0-156 0 0,0 0-75 0 0,0 0-10 0 0,0 0-16 0 0,3 18 1509 0 0,-43 145-880 0 0,-59 54-648 0 0,118-259 750 0 0,189-221-954 0 0,-149 207-163 0 0,-57 58 48 0 0,-1 0-1 0 0,1 0 1 0 0,0 0-1 0 0,-1 0 1 0 0,0 1-1 0 0,1-1 1 0 0,-1 0-1 0 0,0 0 1 0 0,0 1-1 0 0,0-1 1 0 0,-1 1-1 0 0,1-1 1 0 0,0 1-1 0 0,-1-1 1 0 0,0 1-1 0 0,0 0 1 0 0,1-1-1 0 0,-1 1 1 0 0,-1-1-1 0 0,1 1 1 0 0,0-1-1 0 0,-1 1 1 0 0,1-1-1 0 0,-1 1 1 0 0,0-1-1 0 0,-1 3 8 0 0,2 8-18 0 0,-7 94 78 0 0,7-26-92 0 0,0-80 16 0 0,0-1-7 0 0,26-12-147 0 0,23-51 190 0 0,87-113-127 0 0,-86 129 68 0 0,-40 41 7 0 0,-4 16-53 0 0,-6-7 101 0 0,-18 250 604 0 0,13-205-599 0 0,-4-29-584 0 0,4-15-4455 0 0,5-4 1767 0 0,0-2-3911 0 0,0 0 2461 0 0,0-2-2495 0 0</inkml:trace>
  <inkml:trace contextRef="#ctx0" brushRef="#br0" timeOffset="1565.931">919 236 2505 0 0,'0'0'3944'0'0,"0"0"-1344"0"0,0 0-468 0 0,0 0-77 0 0,0 0-152 0 0,0 0-312 0 0,0 0-368 0 0,0 0-292 0 0,0 0-148 0 0,0 0-34 0 0,0 0-20 0 0,0 0-32 0 0,0 0-60 0 0,21-3-76 0 0,129-16 683 0 0,42 15-1418 0 0,-170 7-1794 0 0,-18-1-2031 0 0,-1 1-3471 0 0,0 0-3203 0 0</inkml:trace>
  <inkml:trace contextRef="#ctx0" brushRef="#br0" timeOffset="429.374">1133 324 12235 0 0,'0'0'1937'0'0,"0"0"-372"0"0,0 0-181 0 0,0 0 34 0 0,0 0 6 0 0,0 0-182 0 0,0 0-296 0 0,0 0-236 0 0,0 0-177 0 0,0 0-79 0 0,0 0-33 0 0,0 0-3 0 0,0 0-5 0 0,-3 22-37 0 0,-9 68-21 0 0,-7 144 733 0 0,-35-65-1089 0 0,27-132-1570 0 0,22-30 324 0 0,2-12-6540 0 0,3-8-754 0 0,2 6 5951 0 0,1-4-1734 0 0,1 3 3466 0 0</inkml:trace>
  <inkml:trace contextRef="#ctx0" brushRef="#br0" timeOffset="799.007">1240 479 4129 0 0,'0'0'2199'0'0,"0"0"-385"0"0,0 0-54 0 0,0 0 123 0 0,0 0 14 0 0,0 0-216 0 0,0 0-304 0 0,0 0-255 0 0,0 0-207 0 0,0 0-125 0 0,0 0-78 0 0,0 0-40 0 0,-31 22-34 0 0,-96 70-38 0 0,76-55 847 0 0,51-36-1414 0 0,-1 0-1 0 0,1 0 1 0 0,-1 0 0 0 0,1 0 0 0 0,-1 0 0 0 0,1 0 0 0 0,0 0-1 0 0,-1 0 1 0 0,1 0 0 0 0,0 1 0 0 0,0-1 0 0 0,0 0 0 0 0,0 0-1 0 0,0 0 1 0 0,0 0 0 0 0,0 1 0 0 0,1-1 0 0 0,-1 0 0 0 0,0 0-1 0 0,1 0 1 0 0,-1 0 0 0 0,0 0 0 0 0,1 0 0 0 0,0 0 0 0 0,-1 0-1 0 0,1 0 1 0 0,-1 0 0 0 0,1 0 0 0 0,0 0 0 0 0,0 0 0 0 0,0 0-1 0 0,-1 0 1 0 0,1-1 0 0 0,0 1 0 0 0,0 0 0 0 0,0-1 0 0 0,0 1 0 0 0,0-1-1 0 0,1 1-32 0 0,6 8 208 0 0,55 64 530 0 0,28 15 467 0 0,-75-72-911 0 0,-1-1-815 0 0,-13-14-3667 0 0,-1-4-3419 0 0,-1-2 893 0 0,0 4-1617 0 0</inkml:trace>
  <inkml:trace contextRef="#ctx0" brushRef="#br0" timeOffset="1265.665">1381 379 10930 0 0,'0'0'2632'0'0,"0"0"-437"0"0,0 0-326 0 0,0 0-256 0 0,0 0-278 0 0,0 0-318 0 0,0 0-301 0 0,0 0-195 0 0,0 0-83 0 0,0 0-56 0 0,0 0-26 0 0,0 0 11 0 0,0 0-41 0 0,14-5-27 0 0,44-18-14 0 0,23 13 737 0 0,-58 11-871 0 0,-22 0-142 0 0,0-1 1 0 0,0 0-1 0 0,1 0 0 0 0,-1 1 1 0 0,0-1-1 0 0,0 1 1 0 0,0-1-1 0 0,0 1 1 0 0,1-1-1 0 0,-1 1 1 0 0,0 0-1 0 0,0-1 1 0 0,0 1-1 0 0,0 0 1 0 0,0 0-1 0 0,-1 0 0 0 0,1 0 1 0 0,0 0-1 0 0,0 0 1 0 0,0 0-1 0 0,-1 0 1 0 0,1 0-1 0 0,-1 0 1 0 0,1 0-1 0 0,-1 0 1 0 0,1 1-1 0 0,-1-1 0 0 0,0 0 1 0 0,1 0-1 0 0,-1 1 1 0 0,0-1-1 0 0,0 0 1 0 0,0 0-1 0 0,0 1 1 0 0,0-1-1 0 0,0 0 1 0 0,0 0-1 0 0,-1 1 1 0 0,1-1-1 0 0,-1 1-9 0 0,-16 51 252 0 0,-35 21-77 0 0,50-73-171 0 0,1 0 0 0 0,0 0-1 0 0,-1 1 1 0 0,1-1 0 0 0,0 1 0 0 0,0-1-1 0 0,0 1 1 0 0,0 0 0 0 0,1-1 0 0 0,-1 1-1 0 0,0 0 1 0 0,1 0 0 0 0,-1 0 0 0 0,1-1-1 0 0,-1 1 1 0 0,1 0 0 0 0,0 0 0 0 0,0 0-1 0 0,0 0 1 0 0,0 0 0 0 0,0-1 0 0 0,0 1-1 0 0,1 0 1 0 0,-1 0 0 0 0,1 0 0 0 0,-1 0-1 0 0,1-1 1 0 0,-1 1 0 0 0,1 0 0 0 0,0-1-1 0 0,0 1 1 0 0,0 0 0 0 0,0-1 0 0 0,0 1-1 0 0,0-1 1 0 0,1 1 0 0 0,-1-1 0 0 0,0 0-1 0 0,1 0 1 0 0,-1 0 0 0 0,1 1 0 0 0,-1-1-1 0 0,1 0 1 0 0,0-1 0 0 0,-1 1 0 0 0,1 0-1 0 0,0 0 1 0 0,0-1-4 0 0,10 2 41 0 0,0-1 0 0 0,0-1 0 0 0,0 0 0 0 0,0-1 0 0 0,0 0 0 0 0,0 0 0 0 0,0-2 0 0 0,0 1 0 0 0,-1-1 0 0 0,1-1-1 0 0,-1 0 1 0 0,0-1 0 0 0,5-3-41 0 0,-14 7 69 0 0,20-16-3442 0 0,-30-1-6702 0 0,4 14 3553 0 0,0 0-1548 0 0</inkml:trace>
  <inkml:trace contextRef="#ctx0" brushRef="#br0" timeOffset="4817.419">661 1241 2136 0 0,'0'0'1371'0'0,"0"0"-300"0"0,0 0 36 0 0,0 0 388 0 0,0 0 400 0 0,0 0 140 0 0,0 0-174 0 0,0 0-317 0 0,0 0-318 0 0,36-11-238 0 0,116-35-165 0 0,15 7 1097 0 0,-102 27-1545 0 0,0 3 1 0 0,1 3-1 0 0,-1 2 0 0 0,1 4 1 0 0,7 2-376 0 0,5 7 299 0 0,-18-2-2652 0 0,-19-5-6556 0 0,-38-3 4246 0 0,-3-2-1060 0 0</inkml:trace>
  <inkml:trace contextRef="#ctx0" brushRef="#br0" timeOffset="5461.412">1056 1399 9282 0 0,'0'0'1043'0'0,"0"0"-276"0"0,0 0-126 0 0,0 0 257 0 0,0 0 286 0 0,0 0 119 0 0,0 0-75 0 0,0 0-222 0 0,0 0-249 0 0,0 0-186 0 0,0 0-120 0 0,0 0-55 0 0,0 0 3 0 0,3 33 3 0 0,9 103-24 0 0,-9-47 385 0 0,-17 10-277 0 0,-15-36-215 0 0,19-44-64 0 0,6-11 1113 0 0,2-20 522 0 0,39-85-1563 0 0,22-24-99 0 0,8-3-91 0 0,-6 60-37 0 0,-52 59-47 0 0,-8 4-7 0 0,0 0-1 0 0,0 1 0 0 0,0-1 1 0 0,1 0-1 0 0,-1 0 1 0 0,0 1-1 0 0,0-1 0 0 0,1 0 1 0 0,-1 1-1 0 0,0 0 1 0 0,1-1-1 0 0,-1 1 1 0 0,0 0-1 0 0,1-1 0 0 0,-1 1 1 0 0,0 0-1 0 0,1 0 1 0 0,-1 0-1 0 0,1 0 0 0 0,-1 0 1 0 0,0 1-1 0 0,1-1 1 0 0,-1 0-1 0 0,0 1 0 0 0,1-1 1 0 0,-1 1-1 0 0,0-1 1 0 0,1 1-1 0 0,-1 0 0 0 0,0-1 1 0 0,0 1-1 0 0,0 0 1 0 0,0 0-1 0 0,0 0 0 0 0,0 0 1 0 0,1 0 2 0 0,2 6 3 0 0,0 0-1 0 0,-1 0 1 0 0,1 0 0 0 0,-1 0-1 0 0,0 1 1 0 0,-1-1 0 0 0,0 1-1 0 0,0 0 1 0 0,-1 0 0 0 0,0 0-1 0 0,0 0 1 0 0,-1 0 0 0 0,0 0-1 0 0,0 0 1 0 0,-1 0 0 0 0,-1 4-3 0 0,2 15-155 0 0,0-25-1346 0 0,0 11 2607 0 0,0-10-6633 0 0,1-2-7011 0 0,5-1 5003 0 0</inkml:trace>
  <inkml:trace contextRef="#ctx0" brushRef="#br0" timeOffset="5898.376">1462 1384 6889 0 0,'0'0'4304'0'0,"0"0"-1774"0"0,0 0-711 0 0,0 0-87 0 0,0 0-145 0 0,0 0-257 0 0,0 0-276 0 0,0 0-278 0 0,0 0-244 0 0,0 0-196 0 0,0 0-89 0 0,0 0-25 0 0,0 0 46 0 0,4-1 58 0 0,165-23 1175 0 0,-168 24-1496 0 0,0 1 0 0 0,0-1 0 0 0,0 1 0 0 0,0 0 0 0 0,0 0 0 0 0,-1 0 0 0 0,1-1 0 0 0,0 1-1 0 0,0 0 1 0 0,-1 0 0 0 0,1 0 0 0 0,0 0 0 0 0,-1 0 0 0 0,1 0 0 0 0,-1 0 0 0 0,1 1 0 0 0,-1-1-1 0 0,0 0 1 0 0,1 0 0 0 0,-1 0 0 0 0,0 0 0 0 0,0 0 0 0 0,0 1 0 0 0,0-1 0 0 0,0 0 0 0 0,0 0-1 0 0,0 0 1 0 0,0 1 0 0 0,0-1 0 0 0,-1 0 0 0 0,1 0 0 0 0,0 0 0 0 0,-1 1-5 0 0,0 3 38 0 0,0 5-11 0 0,-1-1-1 0 0,-1 1 1 0 0,0-1-1 0 0,0 0 0 0 0,-1 0 1 0 0,0 0-1 0 0,0-1 0 0 0,-1 1 1 0 0,0-1-1 0 0,0 0 0 0 0,-1 0 1 0 0,-1-1-27 0 0,-6 12 52 0 0,10-14-49 0 0,0 0 1 0 0,0 0 0 0 0,1 1-1 0 0,-1-1 1 0 0,1 1 0 0 0,0-1 0 0 0,1 1-1 0 0,-1 0 1 0 0,1 0 0 0 0,1 0-1 0 0,-1-1 1 0 0,1 1 0 0 0,0 0 0 0 0,0 1-4 0 0,2-5 9 0 0,0 0 0 0 0,0 0 1 0 0,0 0-1 0 0,0 0 1 0 0,0-1-1 0 0,0 1 1 0 0,1-1-1 0 0,-1 0 0 0 0,0 1 1 0 0,1-1-1 0 0,0 0 1 0 0,-1-1-1 0 0,1 1 1 0 0,-1 0-1 0 0,1-1 0 0 0,0 1 1 0 0,-1-1-1 0 0,1 0 1 0 0,0 0-1 0 0,0 0 0 0 0,-1 0 1 0 0,1 0-1 0 0,0-1 1 0 0,-1 1-1 0 0,1-1 1 0 0,0 0-1 0 0,-1 0 0 0 0,1 0 1 0 0,-1 0-1 0 0,1-1-9 0 0,16-7-72 0 0,32-17-1533 0 0,-19 3-2723 0 0,-24 18 2686 0 0,1-2-1703 0 0,-2 0-2213 0 0,0-3-4248 0 0</inkml:trace>
  <inkml:trace contextRef="#ctx0" brushRef="#br0" timeOffset="6253.999">1968 387 6593 0 0,'0'0'3048'0'0,"0"0"-1077"0"0,0 0-339 0 0,0 0-76 0 0,0 0-65 0 0,0 0-212 0 0,0 0-286 0 0,0 0-267 0 0,0 0-121 0 0,0 0-7 0 0,0 0 55 0 0,0 0 72 0 0,0 0-45 0 0,8 13-58 0 0,28 43-90 0 0,4 56 612 0 0,-22-54-979 0 0,-2 2 0 0 0,-3 0 0 0 0,-2 0 1 0 0,-3 1-1 0 0,-3 0 0 0 0,-2 23-165 0 0,-3-43-135 0 0,-2 0 0 0 0,-2 0 1 0 0,-2 0-1 0 0,-2 0 0 0 0,-1-1 1 0 0,-3 2 134 0 0,-57 122-3650 0 0,10-65-5284 0 0,44-81 3419 0 0,4-4-1417 0 0</inkml:trace>
  <inkml:trace contextRef="#ctx0" brushRef="#br0" timeOffset="6871.842">790 0 0 0 0,'0'0'835'0'0,"0"0"488"0"0,0 0 245 0 0,0 0 66 0 0,0 0-81 0 0,0 0-140 0 0,0 0-165 0 0,0 0-154 0 0,0 0-101 0 0,0 0-70 0 0,0 0-24 0 0,-16 36-4 0 0,-50 113-15 0 0,56-125-488 0 0,1 1 1 0 0,1 0-1 0 0,1 0 1 0 0,1 1-1 0 0,1-1 1 0 0,1 5-393 0 0,-6 30 551 0 0,-12 75 436 0 0,5 1 1 0 0,6 1-1 0 0,7 119-987 0 0,8-193 180 0 0,3-1 1 0 0,3-1-1 0 0,3 1 0 0 0,2-2 1 0 0,2 0-1 0 0,4-1 0 0 0,2-1 1 0 0,2-1-1 0 0,10 12-180 0 0,40 75-27 0 0,-67-131 169 0 0,0-14-15874 0 0,-8-3 8600 0 0</inkml:trace>
  <inkml:trace contextRef="#ctx0" brushRef="#br0" timeOffset="8349.223">1100 541 0 0 0,'0'0'353'0'0,"0"0"513"0"0,0 0 119 0 0,0 0 18 0 0,0 0-90 0 0,0 0-25 0 0,3 0 25 0 0,15 0 1279 0 0,46-2 5493 0 0,-23-10-5894 0 0,-39 10-1692 0 0,1 2-3 0 0,-1-1 0 0 0,1 0-1 0 0,-1 0 1 0 0,1-1 0 0 0,-1 1-1 0 0,1 0 1 0 0,-1-1 0 0 0,0 1-1 0 0,0-1 1 0 0,0 0-1 0 0,0 0 1 0 0,0 0 0 0 0,0 0-1 0 0,0 0 1 0 0,0 0 0 0 0,-1 0-1 0 0,1-1 1 0 0,-1 1 0 0 0,0 0-1 0 0,0-1 1 0 0,0 1 0 0 0,0-1-1 0 0,1-2-95 0 0,-2 5 74 0 0,0 0-8 0 0,0 0 32 0 0,0 0 12 0 0,0 0 2 0 0,0 0-4 0 0,0 0-21 0 0,0 0-32 0 0,0 0-31 0 0,0 0-4 0 0,0 0-8 0 0,0 0-2 0 0,0 0-10 0 0,0 0 12 0 0,0 0 4 0 0,0 0-1 0 0,0 0-11 0 0,0 0-16 0 0,0 0 21 0 0,0 0 3 0 0,0 0-13 0 0,0 0 9 0 0,0 0 8 0 0,0 0-16 0 0,0 0 5 0 0,0 0-3 0 0,0 0-24 0 0,0 0 14 0 0,0 0 20 0 0,0 0 7 0 0,0 0 10 0 0,0 0-1 0 0,0 0-14 0 0,0 0 0 0 0,0 0 2 0 0,0 0 0 0 0,0 0-4 0 0,0 0-13 0 0,0 0 1 0 0,0 0-24 0 0,0 0-37 0 0,0 0-62 0 0,0 0-100 0 0,0 0-211 0 0,0 0-363 0 0,0 0-634 0 0,0 0-1002 0 0,0 0-1591 0 0,0 0-1498 0 0,0 0-285 0 0</inkml:trace>
</inkml:ink>
</file>

<file path=ppt/ink/ink8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09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2248 0 0,'0'0'2129'0'0,"0"0"-931"0"0,0 0-194 0 0,0 0 269 0 0,0 0 384 0 0,0 0 182 0 0,0 0-144 0 0,0 0-328 0 0,0 0-406 0 0,0 0-331 0 0,0 0-182 0 0,2 2 41 0 0,14 69 2625 0 0,-15-48-2760 0 0,17 249 1709 0 0,-32-209-1652 0 0,12-61-440 0 0,-2-2 3146 0 0,2-11-3258 0 0,0 0 163 0 0,1-1 0 0 0,0 0 1 0 0,1 0-1 0 0,0 1 0 0 0,1-1 0 0 0,1 0 0 0 0,-1 0 1 0 0,2 1-1 0 0,3-12-22 0 0,4-2-6 0 0,4-13 26 0 0,1 2 0 0 0,1 0 0 0 0,2 0 0 0 0,2 2 0 0 0,1 1 1 0 0,2 0-1 0 0,1 2 0 0 0,1 0-20 0 0,45-32 53 0 0,-58 77-81 0 0,2 74 392 0 0,3 11-223 0 0,-14-93-824 0 0,12 20 195 0 0,-6-22-4879 0 0,3-3-6196 0 0,-9-1 2952 0 0</inkml:trace>
  <inkml:trace contextRef="#ctx0" brushRef="#br0" timeOffset="413.369">381 82 11002 0 0,'0'0'1969'0'0,"0"0"-141"0"0,0 0-207 0 0,0 0-102 0 0,0 0-162 0 0,0 0-283 0 0,0 0-289 0 0,0 0-213 0 0,0 0-162 0 0,0 0-74 0 0,0 0 1 0 0,0 0-9 0 0,0 0-8 0 0,19-11 15 0 0,57-31-22 0 0,-7 18 438 0 0,3 20-292 0 0,-70 6-439 0 0,1 0 0 0 0,-1 0 0 0 0,0 0-1 0 0,0 0 1 0 0,0 0 0 0 0,0 1 0 0 0,0-1 0 0 0,0 1-1 0 0,-1 0 1 0 0,1-1 0 0 0,-1 1 0 0 0,0 0 0 0 0,1 0-1 0 0,-1 0 1 0 0,-1 0 0 0 0,1 0 0 0 0,0 0 0 0 0,-1 0 0 0 0,1 0-1 0 0,-1 0 1 0 0,0 0 0 0 0,0 0 0 0 0,-1 0 0 0 0,1 0-1 0 0,0 0 1 0 0,-1 1 0 0 0,0-1 0 0 0,0 2-20 0 0,-43 117 646 0 0,19-68-368 0 0,20 11-93 0 0,7-62-165 0 0,-1-1 0 0 0,1 1 0 0 0,-1-1 0 0 0,1 0 0 0 0,0 0-1 0 0,0 0 1 0 0,0 0 0 0 0,0 0 0 0 0,0 0 0 0 0,0 0-1 0 0,1-1 1 0 0,-1 1 0 0 0,0-1 0 0 0,1 0 0 0 0,0 0 0 0 0,-1 0-1 0 0,1 0 1 0 0,0 0 0 0 0,-1 0 0 0 0,1-1 0 0 0,0 1-1 0 0,0-1 1 0 0,-1 0 0 0 0,1 1 0 0 0,0-1 0 0 0,0-1 0 0 0,0 1-1 0 0,-1 0 1 0 0,2-1-20 0 0,10-1-130 0 0,1 0 0 0 0,0-1 0 0 0,-1-1 0 0 0,0 0 0 0 0,0-1 0 0 0,0-1 0 0 0,0 0 0 0 0,-1-1 0 0 0,1-1 130 0 0,26-11-4239 0 0,-27 11-1756 0 0,-2 1-5987 0 0</inkml:trace>
</inkml:ink>
</file>

<file path=ppt/ink/ink8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34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13467 0 0,'0'0'1139'0'0,"0"0"-294"0"0,0 0-390 0 0,0 0-132 0 0,0 0 72 0 0,0 0 106 0 0,0 0 54 0 0,0 0-24 0 0,0 0-109 0 0,0 0-178 0 0,0 0-126 0 0,-23 25-42 0 0,-69 76-55 0 0,51-47-40 0 0,3-10-704 0 0,22-28-4755 0 0,15-9-2942 0 0,1-7 3968 0 0</inkml:trace>
</inkml:ink>
</file>

<file path=ppt/ink/ink8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41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6609 0 0,'0'0'1177'0'0,"0"0"-775"0"0,0 0-276 0 0,0 0 287 0 0,0 0 517 0 0,0 0 329 0 0,0 0 85 0 0,0 0-54 0 0,0 0-188 0 0,0 0-180 0 0,34 2-138 0 0,107 5-109 0 0,-117-4-283 0 0,0-2-1 0 0,0-1 1 0 0,0 0-1 0 0,-1-2 1 0 0,1-1-1 0 0,-1-1 1 0 0,1-1 0 0 0,14-5-392 0 0,-21 2 126 0 0,0 1 0 0 0,0-2-1 0 0,-1 0 1 0 0,0-1 0 0 0,-1-1 0 0 0,0 0 0 0 0,-1-1 0 0 0,0-1 0 0 0,-1 0 0 0 0,0-1 0 0 0,-1 0 0 0 0,-1-1 0 0 0,0 0 0 0 0,7-15-126 0 0,-15 25 67 0 0,-1 0 0 0 0,1 0-1 0 0,-1 0 1 0 0,0 0 0 0 0,-1 0 0 0 0,1 0 0 0 0,-1-1 0 0 0,0 1 0 0 0,0 0 0 0 0,-1-1 0 0 0,0 1 0 0 0,0-1 0 0 0,0 1 0 0 0,0 0 0 0 0,-1-1-1 0 0,0 1 1 0 0,0 0 0 0 0,-1-1 0 0 0,1 1 0 0 0,-1 0 0 0 0,0 0 0 0 0,-1-1-67 0 0,2 5 0 0 0,0 0 0 0 0,0 0 0 0 0,-1 0 0 0 0,1 0 1 0 0,0 0-1 0 0,0 0 0 0 0,-1 1 0 0 0,1-1 0 0 0,-1 0 0 0 0,1 1 0 0 0,0-1 0 0 0,-1 1 0 0 0,1 0 0 0 0,-1-1 1 0 0,1 1-1 0 0,-1 0 0 0 0,1 0 0 0 0,-1 0 0 0 0,0 0 0 0 0,1 0 0 0 0,-1 0 0 0 0,1 1 0 0 0,-1-1 0 0 0,1 0 1 0 0,0 1-1 0 0,-1-1 0 0 0,1 1 0 0 0,-1-1 0 0 0,1 1 0 0 0,0 0 0 0 0,-1 0 0 0 0,1 0 0 0 0,0-1 1 0 0,0 1-1 0 0,0 0 0 0 0,-1 1 0 0 0,1-1 0 0 0,0 0 0 0 0,0 0 0 0 0,1 0 0 0 0,-2 1 0 0 0,-33 53-257 0 0,35-54 262 0 0,-15 34-6 0 0,2 1 0 0 0,2 0 0 0 0,1 1 0 0 0,2 1 0 0 0,2-1 1 0 0,1 2 0 0 0,-16 75 45 0 0,4-32-21 0 0,-68 251 79 0 0,67-278-87 0 0,-3 0 0 0 0,-2-2 0 0 0,-2-1 1 0 0,-2-1-1 0 0,-22 29-16 0 0,47-77-5 0 0,1 0 7 0 0,-1 0-1 0 0,0 0 1 0 0,0 0-1 0 0,0 0 1 0 0,0 0-1 0 0,-1 0 1 0 0,1-1-1 0 0,-1 1 1 0 0,0-1-1 0 0,0 0 1 0 0,0 0-1 0 0,0 0 1 0 0,0 0-1 0 0,0 0 1 0 0,0-1-1 0 0,-1 1 1 0 0,1-1-1 0 0,-1 0 1 0 0,1 0-1 0 0,-1 0 1 0 0,0 0-2 0 0,4-21-207 0 0,2 11 194 0 0,0 0 0 0 0,0 0-1 0 0,1 0 1 0 0,0 0 0 0 0,1 1 0 0 0,0 0-1 0 0,0-1 1 0 0,1 1 0 0 0,0 1 0 0 0,0-1-1 0 0,1 1 1 0 0,5-6 13 0 0,88-79-16 0 0,-94 89 21 0 0,5-5 9 0 0,0 0 0 0 0,0 1 0 0 0,1 0 0 0 0,0 1 1 0 0,1 0-1 0 0,-1 1 0 0 0,1 0 0 0 0,0 1 0 0 0,0 0 0 0 0,1 1 0 0 0,-1 1 1 0 0,1 0-1 0 0,-1 0 0 0 0,5 1-14 0 0,-11 3 21 0 0,0-1 0 0 0,0 1 0 0 0,0 1 0 0 0,0-1 0 0 0,-1 1 0 0 0,1 0 0 0 0,-1 0 0 0 0,1 1 0 0 0,-1-1 0 0 0,0 1-1 0 0,-1 0 1 0 0,1 1 0 0 0,-1-1 0 0 0,1 1 0 0 0,0 2-21 0 0,47 36 306 0 0,-38-36-135 0 0,0-1 1 0 0,1-1-1 0 0,-1 0 1 0 0,1-1-1 0 0,0-1 0 0 0,0 0 1 0 0,1-1-1 0 0,-1-1 0 0 0,0 0 1 0 0,1-1-1 0 0,-1-1 1 0 0,11-2-172 0 0,62-44 497 0 0,-80 27-1196 0 0,-9 13-4073 0 0,-2 2-6641 0 0,3 4 1874 0 0</inkml:trace>
  <inkml:trace contextRef="#ctx0" brushRef="#br0" timeOffset="852.901">1060 994 2729 0 0,'0'0'1785'0'0,"0"0"-103"0"0,0 0 208 0 0,0 0 209 0 0,0 0-75 0 0,0 0-262 0 0,0 0-283 0 0,0 0-257 0 0,0 0-254 0 0,0 0-213 0 0,0 0-158 0 0,0 0-109 0 0,0 0-40 0 0,26-13-26 0 0,81-43-32 0 0,-64 22 301 0 0,-28-40 241 0 0,-15 67-884 0 0,-1 5-83 0 0,0 0 0 0 0,-1 0-1 0 0,1 0 1 0 0,-1 0 0 0 0,0 1-1 0 0,1-1 1 0 0,-1 0 0 0 0,0 1-1 0 0,0-1 1 0 0,0 1 0 0 0,0 0-1 0 0,-1 0 1 0 0,1 0 0 0 0,0 0-1 0 0,0 0 1 0 0,-1 0 0 0 0,1 0-1 0 0,0 1 1 0 0,-1-1 0 0 0,1 1-1 0 0,-1 0 1 0 0,1 0 0 0 0,-1 0-1 0 0,1 0 1 0 0,-1 0 0 0 0,1 0-1 0 0,0 1 1 0 0,-1-1 0 0 0,1 1-1 0 0,-3 0 36 0 0,-7 6-131 0 0,0-1 0 0 0,0 2 0 0 0,1-1 0 0 0,0 2 0 0 0,0 0 0 0 0,1 0 0 0 0,0 1 0 0 0,0 0 0 0 0,1 0 0 0 0,1 1 0 0 0,0 0 0 0 0,0 1 0 0 0,1 0 0 0 0,1 0-1 0 0,-1 2 132 0 0,5-7 3 0 0,0-1-1 0 0,0 2 0 0 0,0-1 0 0 0,1 0 0 0 0,0 0 0 0 0,0 0 0 0 0,1 0 0 0 0,0 1 0 0 0,0-1 1 0 0,1 0-1 0 0,0 0 0 0 0,1 3-2 0 0,1-5 70 0 0,0 0 1 0 0,1-1 0 0 0,0 0-1 0 0,-1 0 1 0 0,1 0 0 0 0,1 0-1 0 0,-1-1 1 0 0,1 1-1 0 0,-1-1 1 0 0,1-1 0 0 0,0 1-1 0 0,0 0 1 0 0,0-1-1 0 0,0 0 1 0 0,1 0 0 0 0,-1-1-1 0 0,1 0 1 0 0,-1 1 0 0 0,1-2-1 0 0,-1 1 1 0 0,5-1-71 0 0,10 2 259 0 0,0-2 0 0 0,0 0 0 0 0,0-2 0 0 0,-1 0 0 0 0,1-1 0 0 0,0-1 0 0 0,-1 0 0 0 0,0-2 1 0 0,0 0-1 0 0,0-2 0 0 0,-1 0 0 0 0,0-1 0 0 0,-1 0 0 0 0,1-1 0 0 0,13-13-259 0 0,-30 23 8 0 0,40-27 211 0 0,-2-2 1 0 0,-1-2 0 0 0,-1-1 0 0 0,31-36-220 0 0,10-36 183 0 0,-64 81-184 0 0,-2-1 1 0 0,0-1-1 0 0,-2 0 1 0 0,-1 0-1 0 0,0-1 1 0 0,-2 0-1 0 0,-2 0 1 0 0,0-1 0 0 0,0-11 0 0 0,-3 21-26 0 0,0 0 1 0 0,-2 0 0 0 0,0 0 0 0 0,0 0 0 0 0,-2 0-1 0 0,0 0 1 0 0,-1 0 0 0 0,0 0 0 0 0,-2 1 0 0 0,0 0 0 0 0,-1 0-1 0 0,0 0 1 0 0,-1 0 0 0 0,-1 1 0 0 0,0 0 0 0 0,-3-1 25 0 0,9 14 5 0 0,0-1 1 0 0,-1 1 0 0 0,0-1-1 0 0,1 1 1 0 0,-1 0 0 0 0,0 0-1 0 0,0 0 1 0 0,0 1 0 0 0,0-1-1 0 0,0 1 1 0 0,0 0 0 0 0,-1-1-1 0 0,1 1 1 0 0,0 1 0 0 0,-1-1-1 0 0,1 0 1 0 0,-1 1 0 0 0,1 0-1 0 0,-1 0 1 0 0,1 0 0 0 0,0 0-1 0 0,-1 0 1 0 0,1 1 0 0 0,-1-1-1 0 0,1 1 1 0 0,0 0 0 0 0,-1 0-1 0 0,1 1 1 0 0,0-1 0 0 0,0 0-1 0 0,0 1 1 0 0,0 0 0 0 0,0 0-1 0 0,0 0 1 0 0,0 0 0 0 0,1 0-1 0 0,-1 1 1 0 0,1-1 0 0 0,0 1-1 0 0,-2 1-5 0 0,-7 13 21 0 0,0 1-1 0 0,1 0 0 0 0,0 1 0 0 0,2 0 0 0 0,0 1 1 0 0,1 0-1 0 0,1 0 0 0 0,1 0 0 0 0,1 0 0 0 0,1 1 0 0 0,0 0 1 0 0,2 0-1 0 0,0 0 0 0 0,2 0 0 0 0,0 2-20 0 0,0 15 92 0 0,1 0 0 0 0,2-1-1 0 0,1 1 1 0 0,2-1 0 0 0,7 19-92 0 0,60 227 397 0 0,-67-125-1777 0 0,-22-252-6137 0 0,12 31-5097 0 0,3 47 7297 0 0</inkml:trace>
  <inkml:trace contextRef="#ctx0" brushRef="#br0" timeOffset="1100.197">1285 637 6433 0 0,'0'0'3873'0'0,"0"0"-1499"0"0,0 0-735 0 0,0 0-204 0 0,0 0-179 0 0,0 0-129 0 0,0 0-9 0 0,0 0-23 0 0,0 0-31 0 0,0 0-36 0 0,0 0-158 0 0,0 0-137 0 0,20 5-97 0 0,67 15-76 0 0,-79-19-472 0 0,0 1-1 0 0,0-1 1 0 0,1-1 0 0 0,-1 0-1 0 0,0 0 1 0 0,0 0-1 0 0,0-1 1 0 0,0 0-1 0 0,0-1 1 0 0,0 0-1 0 0,0 0 1 0 0,0-1-88 0 0,17-4 183 0 0,122-35 375 0 0,18-6-849 0 0,-53 28-3725 0 0,-94 20-709 0 0,-11 0-1425 0 0,1 0-5701 0 0</inkml:trace>
</inkml:ink>
</file>

<file path=ppt/ink/ink8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45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144 402 3041 0 0,'0'0'2779'0'0,"0"0"-1159"0"0,0 0-197 0 0,0 0 207 0 0,0 0 220 0 0,0 0 53 0 0,0 0-188 0 0,0 0-290 0 0,0 0-296 0 0,0 0-277 0 0,0 0-199 0 0,-6-5-175 0 0,-14-16-114 0 0,48-6 592 0 0,-12 18-736 0 0,0 0 0 0 0,1 2 1 0 0,0-1-1 0 0,0 2 0 0 0,1 1 0 0 0,-1 0 0 0 0,1 1 0 0 0,0 1 1 0 0,1 0-1 0 0,-1 2 0 0 0,14 0-220 0 0,-27 1 18 0 0,0 0-1 0 0,0 0 1 0 0,0 1 0 0 0,0 0-1 0 0,0 0 1 0 0,0 1 0 0 0,0-1-1 0 0,-1 1 1 0 0,1 0 0 0 0,0 0-1 0 0,-1 1 1 0 0,0-1 0 0 0,1 1-1 0 0,-1 0 1 0 0,0 0 0 0 0,-1 0 0 0 0,1 1-1 0 0,0-1 1 0 0,-1 1 0 0 0,0 0-1 0 0,0 0 1 0 0,0 0 0 0 0,0 0-1 0 0,-1 1 1 0 0,0-1 0 0 0,1 1-1 0 0,-2-1 1 0 0,1 1 0 0 0,1 5-18 0 0,16 147 711 0 0,-44 145-24 0 0,25-287-645 0 0,0-1 1 0 0,1 0-1 0 0,0 0 0 0 0,1 0 1 0 0,1 1-1 0 0,0-2 0 0 0,1 1 1 0 0,0 0-1 0 0,1-1 1 0 0,1 0-1 0 0,0 0 0 0 0,1 0 1 0 0,0-1-1 0 0,1 0 0 0 0,0 0 1 0 0,1-1-1 0 0,0 0 1 0 0,1-1-1 0 0,0 0 0 0 0,1 0 1 0 0,0-1-1 0 0,0 0 0 0 0,1-1 1 0 0,0-1-1 0 0,1 0 0 0 0,6 3-42 0 0,62 11 295 0 0,-71-19-2923 0 0,-20-9-1391 0 0,-20-9-10984 0 0,22 12 9106 0 0</inkml:trace>
  <inkml:trace contextRef="#ctx0" brushRef="#br0" timeOffset="293.44">454 891 7762 0 0,'0'0'2129'0'0,"0"0"-187"0"0,0 0-172 0 0,0 0-55 0 0,0 0-143 0 0,0 0-297 0 0,0 0-276 0 0,0 0-203 0 0,0 0-154 0 0,0 0-77 0 0,0 0-38 0 0,0 0-31 0 0,0 0-5 0 0,-20 18-28 0 0,-65 57-63 0 0,-57 79 920 0 0,43-55-1144 0 0,-8-6-156 0 0,192-160-8252 0 0,-47 35-534 0 0,-25 20 704 0 0</inkml:trace>
  <inkml:trace contextRef="#ctx0" brushRef="#br0" timeOffset="681.06">875 590 8426 0 0,'0'0'2110'0'0,"0"0"-170"0"0,0 0-33 0 0,0 0-15 0 0,0 0-186 0 0,0 0-339 0 0,0 0-339 0 0,0 0-302 0 0,0 0-229 0 0,0 0-131 0 0,0 0-40 0 0,0 0 73 0 0,0 0 109 0 0,5 0 66 0 0,204 11 2442 0 0,-152-11-2783 0 0,1-1 0 0 0,-1-3 0 0 0,0-3-1 0 0,6-3-232 0 0,-44 5 566 0 0,11-2-2951 0 0,-46 19-2787 0 0,-14 5-1186 0 0,12-6-505 0 0,7-6-644 0 0</inkml:trace>
  <inkml:trace contextRef="#ctx0" brushRef="#br0" timeOffset="1029.75">772 914 11939 0 0,'0'0'1669'0'0,"0"0"-346"0"0,0 0-147 0 0,0 0-15 0 0,0 0-5 0 0,0 0-29 0 0,0 0-72 0 0,0 0-82 0 0,0 0-74 0 0,0 0-111 0 0,0 0-69 0 0,0 0-40 0 0,22 1-74 0 0,74 7-91 0 0,53-18 761 0 0,-110 4-1057 0 0,163-21 92 0 0,-107 9-561 0 0,-42 4-3716 0 0,-49 8 1177 0 0,-3 5-1839 0 0,-2 0-5151 0 0,1 1 3611 0 0</inkml:trace>
  <inkml:trace contextRef="#ctx0" brushRef="#br0" timeOffset="1337.043">783 1157 10066 0 0,'0'0'2087'0'0,"0"0"-285"0"0,0 0-182 0 0,0 0-143 0 0,0 0-217 0 0,0 0-215 0 0,0 0-191 0 0,0 0-183 0 0,0 0-111 0 0,0 0-31 0 0,0 0 1 0 0,0 0 33 0 0,0 0 7 0 0,3 6-48 0 0,-2-3-441 0 0,0 0 1 0 0,1 0-1 0 0,0-1 0 0 0,0 1 1 0 0,0 0-1 0 0,0-1 1 0 0,0 1-1 0 0,0-1 1 0 0,0 0-1 0 0,1 1 0 0 0,-1-1 1 0 0,1 0-1 0 0,0-1 1 0 0,0 1-1 0 0,0 0 0 0 0,0-1 1 0 0,0 1-1 0 0,0-1 1 0 0,0 0-1 0 0,0 0 1 0 0,3 0-82 0 0,29 3 237 0 0,-1-2 0 0 0,0-1 0 0 0,1-2 0 0 0,-1-1 0 0 0,0-2 0 0 0,0-1 0 0 0,0-2 0 0 0,0-1 0 0 0,22-9-237 0 0,51-9-330 0 0,-77 20-561 0 0,24-6-1251 0 0,-19 1-9110 0 0,-27 7-452 0 0</inkml:trace>
  <inkml:trace contextRef="#ctx0" brushRef="#br0" timeOffset="4029.483">1997 192 10122 0 0,'0'0'1665'0'0,"0"0"-295"0"0,0 0-75 0 0,0 0 62 0 0,0 0-36 0 0,0 0-220 0 0,0 0-304 0 0,0 0-275 0 0,0 0-166 0 0,0 0-3 0 0,0 0 52 0 0,3 12 89 0 0,31 193 1801 0 0,-19-7-1666 0 0,-35-43-506 0 0,-9-91-1096 0 0,21-55-729 0 0,-1-8-3220 0 0,8-5 88 0 0,2-10-244 0 0,6-8-1251 0 0,-4 11 5962 0 0</inkml:trace>
  <inkml:trace contextRef="#ctx0" brushRef="#br0" timeOffset="4512.029">2278 291 2433 0 0,'0'0'3332'0'0,"0"0"-315"0"0,0 0-582 0 0,0 0-565 0 0,0 0-437 0 0,0 0-366 0 0,0 0-206 0 0,0 0-103 0 0,0 0-111 0 0,0 0-88 0 0,0 0-56 0 0,0 0-42 0 0,0 0 11 0 0,-32 27 19 0 0,-96 81-6 0 0,58-30 1284 0 0,69-78-1745 0 0,1 1 1 0 0,-1 0 0 0 0,0 0-1 0 0,1 0 1 0 0,-1 0 0 0 0,1-1-1 0 0,-1 1 1 0 0,1 0-1 0 0,-1 0 1 0 0,1 0 0 0 0,0 0-1 0 0,-1 0 1 0 0,1 0-1 0 0,0 0 1 0 0,0 0 0 0 0,0 0-1 0 0,0 0 1 0 0,0 1 0 0 0,0-1-1 0 0,0 0 1 0 0,0 0-1 0 0,0 0 1 0 0,1 0 0 0 0,-1 0-1 0 0,0 0 1 0 0,1 0-1 0 0,-1 0 1 0 0,0 0 0 0 0,1-1-1 0 0,-1 1 1 0 0,1 0-1 0 0,0 0 1 0 0,-1 0 0 0 0,1 0-1 0 0,0 0-24 0 0,32 59 1007 0 0,0-14 191 0 0,112 17 744 0 0,-105-26-1538 0 0,-42-11-668 0 0,1-26-18 0 0,1 0-110 0 0,0 0-156 0 0,0 0-185 0 0,0 0-229 0 0,0-22-15316 0 0,0 15 7732 0 0</inkml:trace>
  <inkml:trace contextRef="#ctx0" brushRef="#br0" timeOffset="4845.592">1694 0 5961 0 0,'0'0'1575'0'0,"0"0"-86"0"0,0 0 102 0 0,0 0 322 0 0,0 0 145 0 0,0 0-233 0 0,0 0-403 0 0,0 0-360 0 0,0 0-182 0 0,0 0-42 0 0,0 0 2 0 0,0 0-4 0 0,0 0-57 0 0,16 5-91 0 0,113 28 955 0 0,-63-25-1039 0 0,1-3 0 0 0,-1-2-1 0 0,21-4-603 0 0,-16 0 176 0 0,-44-1-4871 0 0,2 0-2963 0 0,-29 2 1072 0 0,0 0-1862 0 0</inkml:trace>
  <inkml:trace contextRef="#ctx0" brushRef="#br0" timeOffset="5312.482">2410 111 10914 0 0,'0'0'2183'0'0,"0"0"-310"0"0,0 0-147 0 0,0 0-75 0 0,0 0-230 0 0,0 0-345 0 0,0 0-358 0 0,0 0-265 0 0,0 0-169 0 0,0 0-61 0 0,0 0 29 0 0,0 0 102 0 0,6-1 122 0 0,36-5 573 0 0,104-1 1081 0 0,-145 8-2120 0 0,0-1 0 0 0,0 1 0 0 0,0 0 0 0 0,0 0 0 0 0,0 0 0 0 0,0 0 0 0 0,0 0 0 0 0,-1 0 0 0 0,1 0 0 0 0,0 0 0 0 0,-1 0 0 0 0,1 0-1 0 0,-1 0 1 0 0,1 0 0 0 0,-1 0 0 0 0,1 1 0 0 0,-1-1 0 0 0,0 0 0 0 0,0 0 0 0 0,1 1 0 0 0,-1-1 0 0 0,0 0 0 0 0,0 0 0 0 0,0 1 0 0 0,0-1 0 0 0,-1 0 0 0 0,1 0 0 0 0,0 1 0 0 0,-1-1 0 0 0,1 0 0 0 0,0 0 0 0 0,-1 0 0 0 0,1 0 0 0 0,-1 0 0 0 0,0 1-1 0 0,1-1 1 0 0,-1 0 0 0 0,0 0 0 0 0,0 0 0 0 0,0-1 0 0 0,1 1 0 0 0,-1 0 0 0 0,0 0 0 0 0,0 0 0 0 0,0-1 0 0 0,-1 1 0 0 0,1 0 0 0 0,0-1 0 0 0,0 1 0 0 0,0-1-10 0 0,-2 4 20 0 0,-143 150 260 0 0,133-137-268 0 0,-2 18-18 0 0,14-34 9 0 0,1 1 0 0 0,0 0-1 0 0,0 0 1 0 0,1-1 0 0 0,-1 1-1 0 0,0 0 1 0 0,1 0 0 0 0,-1-1 0 0 0,1 1-1 0 0,-1-1 1 0 0,1 1 0 0 0,0 0-1 0 0,-1-1 1 0 0,1 1 0 0 0,0-1-1 0 0,0 1 1 0 0,0-1 0 0 0,1 0 0 0 0,-1 1-1 0 0,0-1 1 0 0,0 0 0 0 0,1 0-1 0 0,-1 0 1 0 0,1 0 0 0 0,-1 0-1 0 0,1 0 1 0 0,-1 0 0 0 0,1-1 0 0 0,-1 1-1 0 0,1 0 1 0 0,0-1 0 0 0,-1 1-1 0 0,1-1 1 0 0,0 0 0 0 0,-1 0-1 0 0,1 1 1 0 0,0-1 0 0 0,0 0 0 0 0,-1 0-1 0 0,3-1-2 0 0,16 2-176 0 0,1 0 0 0 0,-1-2-1 0 0,1 0 1 0 0,-1-2 0 0 0,1 0-1 0 0,-1-1 1 0 0,7-3 176 0 0,9-3-4407 0 0,-2-1-3831 0 0,-25 9-3418 0 0</inkml:trace>
  <inkml:trace contextRef="#ctx0" brushRef="#br0" timeOffset="5652.544">3108 221 10530 0 0,'0'0'5188'0'0,"0"0"-2786"0"0,0 0-971 0 0,0 0-42 0 0,0 0-51 0 0,0 0-179 0 0,0 0-284 0 0,0 0-326 0 0,0 0-214 0 0,0 0-140 0 0,0 0-35 0 0,0 0 71 0 0,0 0 54 0 0,-29 30 26 0 0,-93 95-23 0 0,-163 214 341 0 0,40-49-782 0 0,50-62-547 0 0,129-150-1157 0 0,60-68-825 0 0,7-9-3008 0 0,2-1-5022 0 0,0 0 5211 0 0</inkml:trace>
  <inkml:trace contextRef="#ctx0" brushRef="#br0" timeOffset="6317.063">2839 950 5009 0 0,'0'0'3608'0'0,"0"0"-1453"0"0,0 0-499 0 0,0 0 4 0 0,0 0 7 0 0,0 0-140 0 0,0 0-274 0 0,0 0-317 0 0,0 0-301 0 0,0 0-210 0 0,0 0-117 0 0,0 0-62 0 0,-3 7 26 0 0,-21 83 964 0 0,-5 107 32 0 0,29-141-1108 0 0,0-56-121 0 0,0 0 33 0 0,0 0 36 0 0,0 0 28 0 0,0 0 55 0 0,0-16 1126 0 0,2-2-1210 0 0,1-1 0 0 0,0 1 0 0 0,2-1 0 0 0,0 1 0 0 0,0 0 0 0 0,2 1 0 0 0,7-15-107 0 0,2-6 121 0 0,62-106 55 0 0,51-22-34 0 0,-39 75-68 0 0,-90 90-73 0 0,1 0 1 0 0,-1 1 0 0 0,1-1 0 0 0,-1 0-1 0 0,1 1 1 0 0,0-1 0 0 0,-1 0-1 0 0,1 1 1 0 0,0-1 0 0 0,-1 1-1 0 0,1-1 1 0 0,0 1 0 0 0,0-1-1 0 0,0 1 1 0 0,0 0 0 0 0,-1-1 0 0 0,1 1-1 0 0,0 0 1 0 0,0 0 0 0 0,0 0-1 0 0,0-1 1 0 0,0 1 0 0 0,0 0-1 0 0,0 0 1 0 0,0 0 0 0 0,0 1-1 0 0,-1-1 1 0 0,1 0 0 0 0,0 0 0 0 0,0 0-1 0 0,0 1 1 0 0,0-1 0 0 0,0 0-1 0 0,0 1 1 0 0,-1-1 0 0 0,1 1-1 0 0,0-1 1 0 0,0 1 0 0 0,-1-1-1 0 0,1 1 1 0 0,0-1 0 0 0,-1 1 0 0 0,1 0-1 0 0,0 0 1 0 0,-1-1 0 0 0,1 1-1 0 0,-1 0 1 0 0,1 0 0 0 0,-1-1-1 0 0,0 1 1 0 0,1 0 0 0 0,-1 0-1 0 0,0 0 1 0 0,0 0 0 0 0,1 0 0 0 0,-1 0-1 0 0,0 0 1 0 0,0-1 0 0 0,0 1-1 0 0,0 0 1 0 0,0 0 0 0 0,0 0-1 0 0,0 0 1 0 0,-1 0 0 0 0,1 0-1 0 0,0 0 1 0 0,0 0-2 0 0,-3 201-613 0 0,3-202-102 0 0,0 0-357 0 0,0 0-487 0 0,8 0-11670 0 0,-2-3 3158 0 0</inkml:trace>
  <inkml:trace contextRef="#ctx0" brushRef="#br0" timeOffset="6699.912">3396 567 8786 0 0,'0'0'4941'0'0,"0"0"-2531"0"0,0 0-822 0 0,0 0-46 0 0,0 0-39 0 0,0 0-206 0 0,0 0-350 0 0,0 0-315 0 0,0 0-197 0 0,0 0-127 0 0,0 0-81 0 0,0 0-11 0 0,0 0-8 0 0,3 0 51 0 0,112 1 1372 0 0,-113-1-1629 0 0,0 1 1 0 0,0-1 0 0 0,0 0-1 0 0,0 1 1 0 0,0-1 0 0 0,0 1-1 0 0,-1 0 1 0 0,1 0-1 0 0,0 0 1 0 0,0 0 0 0 0,0 0-1 0 0,-1 0 1 0 0,1 0 0 0 0,-1 0-1 0 0,1 1 1 0 0,-1-1-1 0 0,1 1 1 0 0,-1-1 0 0 0,0 1-1 0 0,1 0 1 0 0,-1-1 0 0 0,0 1-1 0 0,0 0 1 0 0,0 0-1 0 0,-1 0 1 0 0,1-1 0 0 0,0 1-1 0 0,-1 0 1 0 0,1 0 0 0 0,-1 0-1 0 0,0 0 1 0 0,1 0 0 0 0,-1 0-1 0 0,0 0 1 0 0,0 1-1 0 0,-1-1 1 0 0,1 0 0 0 0,0 0-1 0 0,-1 0 1 0 0,1 0 0 0 0,-1 0-1 0 0,1-1 1 0 0,-2 3-3 0 0,-36 82 134 0 0,37-85-132 0 0,-71 108 45 0 0,70-107-47 0 0,1-1 1 0 0,0 1-1 0 0,0-1 1 0 0,0 1-1 0 0,0-1 0 0 0,1 1 1 0 0,-1 0-1 0 0,0-1 1 0 0,1 1-1 0 0,-1 0 1 0 0,1-1-1 0 0,-1 1 1 0 0,1 0-1 0 0,0 0 0 0 0,0 0 1 0 0,0-1-1 0 0,0 1 1 0 0,0 0-1 0 0,0 0 1 0 0,0 0-1 0 0,1-1 1 0 0,-1 1-1 0 0,1 0 1 0 0,-1 0-1 0 0,1-1 0 0 0,0 1 1 0 0,-1 0-1 0 0,1-1 1 0 0,0 1-1 0 0,0-1 1 0 0,0 1-1 0 0,0-1 1 0 0,1 0-1 0 0,-1 1 0 0 0,0-1 1 0 0,1 0-1 0 0,7 1-38 0 0,0-2 0 0 0,0 1 0 0 0,1-1 0 0 0,-1-1 1 0 0,0 0-1 0 0,0 0 0 0 0,0 0 0 0 0,0-1 0 0 0,0-1 0 0 0,0 0 1 0 0,0 0-1 0 0,-1 0 0 0 0,0-1 0 0 0,6-4 38 0 0,28-9-1436 0 0,2-6-4218 0 0,-22 11-2702 0 0,-13 7-2910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6.5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26,'39'0,"36"-5,10-1,-4 0,-11 1,-18 2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1,'37'123,"5"-2,19 31,0-2,-14-50,-47-99,1 0,-1-1,0 1,0-1,1 1,-1 0,0-1,1 1,-1-1,0 1,1-1,-1 1,1-1,-1 0,1 1,-1-1,1 1,-1-1,1 0,-1 0,1 1,-1-1,1 0,0 0,-1 1,1-1,-1 0,1 0,0 0,-1 0,1 0,0 0,-1 0,1 0,-1 0,1-1,0 1,-1 0,1 0,-1 0,1-1,0 1,-1 0,1-1,-1 1,1 0,-1-1,1 1,-1-1,0 1,1-1,-1 1,1-1,-1 1,0-1,1 1,-1-1,0 0,0 1,0-1,1 1,-1-1,0 0,0 1,0-1,7-43,-7 43,2-48,2 1,2 0,2 0,7-21,68-187,-63 182,-22 68,-4 7</inkml:trace>
</inkml:ink>
</file>

<file path=ppt/ink/ink8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0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70 8482 0 0,'0'0'1786'0'0,"0"0"-261"0"0,0 0-219 0 0,0 0-15 0 0,0 0 106 0 0,0 0-8 0 0,0 0-196 0 0,0 0-298 0 0,0 0-333 0 0,0 0-241 0 0,0 0-82 0 0,-13 21-21 0 0,-43 71-2 0 0,-169 328 1114 0 0,198-367-1161 0 0,15-26-106 0 0,12-26-50 0 0,0-1-2 0 0,0 0 4 0 0,0 0-1 0 0,0 0-3 0 0,0 0 6 0 0,0 0 17 0 0,0 0 23 0 0,0 0 34 0 0,13-22 600 0 0,104-169 14 0 0,3-21-413 0 0,-86 160-48 0 0,-33 51-212 0 0,-1 1-20 0 0,0 0-13 0 0,0 0-38 0 0,18 63 119 0 0,2 44 211 0 0,-16-81-253 0 0,0-1 1 0 0,1 0-1 0 0,2 0 0 0 0,0 0 0 0 0,2 0 0 0 0,3 4-38 0 0,-11-28 2 0 0,2 8 5 0 0,1-1 0 0 0,1 1 0 0 0,-1-1-1 0 0,1 0 1 0 0,1-1 0 0 0,0 1 0 0 0,0-1-1 0 0,0 0 1 0 0,1-1 0 0 0,0 1-1 0 0,1 0-6 0 0,-3-4 44 0 0,0 1 0 0 0,1 0 0 0 0,-1-1 0 0 0,1 0 0 0 0,0-1 0 0 0,-1 1 0 0 0,1-1 0 0 0,0 0 0 0 0,1 0 0 0 0,-1-1 1 0 0,0 0-1 0 0,0 0 0 0 0,1 0 0 0 0,-1-1 0 0 0,0 0 0 0 0,1 0 0 0 0,-1-1 0 0 0,0 0 0 0 0,1 0 0 0 0,-1 0 0 0 0,0-1 0 0 0,0 0 0 0 0,0 0 0 0 0,0 0 0 0 0,0-1 0 0 0,-1 0 0 0 0,1 0 0 0 0,-1 0 0 0 0,3-3-44 0 0,7-8 156 0 0,0-1-1 0 0,-1-1 1 0 0,-1 0 0 0 0,-1 0 0 0 0,0-2 0 0 0,-2 1 0 0 0,1-1 0 0 0,-2-1 0 0 0,2-7-156 0 0,4-2 131 0 0,-2-1 0 0 0,-1 0 1 0 0,-1-1-1 0 0,-1-1 0 0 0,-2 1 1 0 0,1-14-132 0 0,-6 24 55 0 0,0 3-28 0 0,0 0 0 0 0,-2 0 0 0 0,0 0 0 0 0,0 0 0 0 0,-2 0 0 0 0,0 0 0 0 0,-1 0 0 0 0,-1-3-27 0 0,0 11 2 0 0,3 5-10 0 0,-1-1-1 0 0,0 1 0 0 0,0-1 1 0 0,-1 1-1 0 0,1 0 1 0 0,-1 0-1 0 0,0 0 1 0 0,0 0-1 0 0,0 0 0 0 0,-1 0 1 0 0,1 1-1 0 0,-1-1 1 0 0,0 1-1 0 0,0-1 0 0 0,0 1 1 0 0,-3-2 8 0 0,4 5-130 0 0,0 0 0 0 0,1 0-1 0 0,-1 1 1 0 0,1-1 0 0 0,-1 1 0 0 0,1-1 0 0 0,-1 1 0 0 0,1-1 0 0 0,-1 1 0 0 0,1 0-1 0 0,-1 0 1 0 0,1 0 0 0 0,0 0 0 0 0,-1 0 0 0 0,1 0 0 0 0,0 0 0 0 0,0 0 0 0 0,0 0-1 0 0,0 1 1 0 0,0-1 0 0 0,0 0 0 0 0,0 1 0 0 0,1-1 0 0 0,-1 1 0 0 0,0-1-1 0 0,1 1 1 0 0,-1-1 0 0 0,1 1 0 0 0,-1-1 0 0 0,1 1 0 0 0,0 0 0 0 0,0-1 0 0 0,0 1-1 0 0,0-1 1 0 0,0 1 0 0 0,0 0 0 0 0,0-1 0 0 0,0 1 0 0 0,1-1 0 0 0,-1 2 130 0 0,-1 13-1234 0 0,-1 29-2607 0 0,1-12-3580 0 0,1-11-3739 0 0</inkml:trace>
  <inkml:trace contextRef="#ctx0" brushRef="#br0" timeOffset="335.967">1141 279 11210 0 0,'0'0'1713'0'0,"0"0"-354"0"0,0 0-210 0 0,0 0-30 0 0,0 0-67 0 0,0 0-95 0 0,0 0-97 0 0,0 0-132 0 0,0 0-123 0 0,0 0-151 0 0,0 0-127 0 0,-33 31-66 0 0,-99 97-58 0 0,86-69-47 0 0,41-47-122 0 0,1 0-1 0 0,1 0 1 0 0,-1 1 0 0 0,2-1 0 0 0,0 1 0 0 0,0-1 0 0 0,2 1 0 0 0,-1 0 0 0 0,1-1-1 0 0,2 10-33 0 0,0-16 69 0 0,0-1 0 0 0,0 0-1 0 0,1 1 1 0 0,-1-1 0 0 0,1 0-1 0 0,1 0 1 0 0,-1-1 0 0 0,0 1-1 0 0,1-1 1 0 0,0 0 0 0 0,0 0-1 0 0,1 0 1 0 0,-1 0 0 0 0,1-1-1 0 0,-1 1 1 0 0,1-1 0 0 0,0-1-1 0 0,1 1 1 0 0,-1-1 0 0 0,0 1-1 0 0,1-2 1 0 0,-1 1-1 0 0,1 0 1 0 0,-1-1 0 0 0,1 0-1 0 0,0-1 1 0 0,-1 1 0 0 0,1-1-1 0 0,0 0 1 0 0,0 0 0 0 0,0-1-1 0 0,-1 0 1 0 0,1 0 0 0 0,0 0-1 0 0,-1-1 1 0 0,1 0 0 0 0,-1 0-1 0 0,0 0 1 0 0,0 0 0 0 0,1-1-1 0 0,-2 0 1 0 0,1 0 0 0 0,0-1-1 0 0,0 1 1 0 0,-1-1-1 0 0,1-1-68 0 0,3-4 118 0 0,0 0-1 0 0,0 0 1 0 0,-1-1-1 0 0,-1 0 0 0 0,0 0 1 0 0,0-1-1 0 0,-1 0 0 0 0,0 0 1 0 0,-1 0-1 0 0,0 0 0 0 0,-1-1 1 0 0,0 0-1 0 0,-1 1 0 0 0,0-1 1 0 0,-1 0-1 0 0,-1-7-117 0 0,-11-62 211 0 0,8 74-251 0 0,-6-12-424 0 0,-1 1-1 0 0,0 0 1 0 0,-1 0 0 0 0,-1 1-1 0 0,0 0 1 0 0,-14-12 464 0 0,4 19-3081 0 0,17 11-843 0 0,0 0-3310 0 0,1 2-3439 0 0</inkml:trace>
  <inkml:trace contextRef="#ctx0" brushRef="#br0" timeOffset="819.915">1410 331 12755 0 0,'0'0'2748'0'0,"0"0"-603"0"0,0 0-353 0 0,0 0-229 0 0,0 0-248 0 0,0 0-269 0 0,0 0-249 0 0,0 0-207 0 0,0 0-150 0 0,0 0-131 0 0,0 0-106 0 0,0 0-86 0 0,0 0-54 0 0,-9 24-22 0 0,-30 77-7 0 0,35-90-32 0 0,-1 0 0 0 0,1 0 0 0 0,1 1 0 0 0,0-1 0 0 0,1 1 0 0 0,0 0 0 0 0,1-1 1 0 0,0 1-1 0 0,0 0 0 0 0,2 0-2 0 0,-1-10 0 0 0,0 2 4 0 0,0 1 1 0 0,0-1-1 0 0,1 1 1 0 0,0-1-1 0 0,0 1 0 0 0,0-1 1 0 0,0 0-1 0 0,1 0 1 0 0,0 1-1 0 0,0-1 1 0 0,0 0-1 0 0,0 0 0 0 0,0-1 1 0 0,1 1-1 0 0,0-1 1 0 0,0 1-1 0 0,0-1 1 0 0,0 0-1 0 0,0 0 0 0 0,1 0 1 0 0,-1 0-1 0 0,1-1 1 0 0,0 1-1 0 0,0-1 1 0 0,0 0-1 0 0,0 0 0 0 0,0 0 1 0 0,1-1-5 0 0,1 1 58 0 0,1 0 1 0 0,0-1-1 0 0,-1 0 0 0 0,1-1 1 0 0,-1 1-1 0 0,1-1 0 0 0,0-1 1 0 0,-1 1-1 0 0,1-1 0 0 0,0 0 1 0 0,-1-1-1 0 0,0 1 0 0 0,1-1 1 0 0,-1-1-1 0 0,0 1 0 0 0,0-1 1 0 0,0 0-1 0 0,0 0 0 0 0,0-1 1 0 0,3-2-59 0 0,63-49 385 0 0,70-125-2 0 0,-103 125-419 0 0,-34 88-472 0 0,-2-20 494 0 0,-3-6 13 0 0,1 0 0 0 0,0-1 0 0 0,0 1 0 0 0,0 0-1 0 0,1-1 1 0 0,0 1 0 0 0,0-1 0 0 0,1 0 0 0 0,-1 0 0 0 0,2 0 0 0 0,-1 0-1 0 0,0 0 1 0 0,1-1 0 0 0,0 1 0 0 0,1-1 0 0 0,-1 0 0 0 0,1 0-1 0 0,0-1 1 0 0,0 1 0 0 0,0-1 0 0 0,1 0 0 0 0,0 0 0 0 0,-1-1 0 0 0,2 0 1 0 0,5 0 62 0 0,0 0 1 0 0,0-1 0 0 0,1-1 0 0 0,-1 0 0 0 0,0 0 0 0 0,1-2 0 0 0,-1 1 0 0 0,1-1 0 0 0,-1-1 0 0 0,0-1 0 0 0,1 1 0 0 0,-1-2 0 0 0,-1 0 0 0 0,1 0 0 0 0,0-1 0 0 0,-1-1 0 0 0,0 1 0 0 0,-1-2 0 0 0,1 0-1 0 0,-1 0-62 0 0,5-3 72 0 0,0 0 0 0 0,-1-1 1 0 0,0-1-1 0 0,-1 0 0 0 0,0-1 0 0 0,-1 0 0 0 0,0-1 0 0 0,-2-1 0 0 0,1 1 0 0 0,-2-2 0 0 0,0 1 0 0 0,-1-1 0 0 0,0-1 0 0 0,-1 0 0 0 0,-1 0 0 0 0,3-16-72 0 0,-5 8-10 0 0,-3 21-152 0 0,0-1 0 0 0,0 1 0 0 0,0-1 0 0 0,0 1 0 0 0,-1-1 0 0 0,0 0 0 0 0,0 1 0 0 0,0-1 0 0 0,-1 1 0 0 0,0-1 0 0 0,1 1 0 0 0,-2-1 0 0 0,1 1 0 0 0,0-1 0 0 0,-1 1 0 0 0,-1-3 162 0 0,2 6-175 0 0,-5-8-2059 0 0,4 2-2883 0 0,-1 0-7185 0 0</inkml:trace>
</inkml:ink>
</file>

<file path=ppt/ink/ink8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5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3937 0 0,'0'0'2915'0'0,"0"0"-806"0"0,0 0-249 0 0,0 0 56 0 0,0 0-30 0 0,0 0-242 0 0,0 0-349 0 0,0 0-306 0 0,0 0-259 0 0,0 0-151 0 0,0 0-20 0 0,0 0 29 0 0,0 0 20 0 0,6 0 6 0 0,100 7 2437 0 0,-23 4-1727 0 0,112 8-42 0 0,-157-16-742 0 0,-52-21-8748 0 0,12 17 6848 0 0,-4-2-8656 0 0,2 3 1174 0 0</inkml:trace>
</inkml:ink>
</file>

<file path=ppt/ink/ink8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6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11578 0 0,'0'0'3692'0'0,"0"0"-1761"0"0,0 0-713 0 0,0 0-41 0 0,0 0 26 0 0,0 0-84 0 0,0 0-208 0 0,0 0-219 0 0,0 0-128 0 0,0 0-48 0 0,0 0 16 0 0,0 0 30 0 0,10 2-27 0 0,113 10 1276 0 0,-82-11-1467 0 0,118-13 300 0 0,-87 5-266 0 0,-56 7-3816 0 0,-1 0-3906 0 0,-10 0 3508 0 0,-3 0-8056 0 0</inkml:trace>
</inkml:ink>
</file>

<file path=ppt/ink/ink8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3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0 439 6217 0 0,'0'0'1789'0'0,"0"0"-148"0"0,0 0-35 0 0,0 0 37 0 0,0 0-31 0 0,0 0-174 0 0,0 0-268 0 0,0 0-238 0 0,0 0-180 0 0,0 0-145 0 0,0 0-46 0 0,11-15 14 0 0,35-49 13 0 0,-44 61-515 0 0,0 0-1 0 0,0 0 1 0 0,1 0 0 0 0,-1 0-1 0 0,0 0 1 0 0,1 0 0 0 0,0 0-1 0 0,0 1 1 0 0,0-1 0 0 0,0 1-1 0 0,0 0 1 0 0,0 0 0 0 0,1 0-1 0 0,-1 0 1 0 0,1 1-1 0 0,-1-1 1 0 0,1 1 0 0 0,-1 0-1 0 0,1 0 1 0 0,0 0 0 0 0,0 1-1 0 0,0-1 1 0 0,-1 1 0 0 0,1 0-1 0 0,0 0 1 0 0,0 0-1 0 0,0 1 1 0 0,-1-1 0 0 0,1 1-1 0 0,0 0 1 0 0,0 0 0 0 0,0 0-73 0 0,0 2 40 0 0,0 1 1 0 0,0 0-1 0 0,-1 0 1 0 0,1 0 0 0 0,-1 0-1 0 0,0 0 1 0 0,0 0-1 0 0,0 1 1 0 0,0 0-1 0 0,-1-1 1 0 0,0 1 0 0 0,0 0-1 0 0,0 0 1 0 0,0 1-41 0 0,4 18 94 0 0,0 0 0 0 0,-2 1 0 0 0,0-1 1 0 0,-2 1-1 0 0,-1 0 0 0 0,-1-1 0 0 0,0 1 0 0 0,-2 0 1 0 0,-2-1-1 0 0,0 1 0 0 0,-4 10-94 0 0,-21 100 105 0 0,-1-16-43 0 0,24-97-143 0 0,0-2 752 0 0,7-36 254 0 0,10-36-864 0 0,3 1 1 0 0,2 0-1 0 0,2 2 1 0 0,2 0 0 0 0,2 1-1 0 0,10-13-61 0 0,64-93 15 0 0,-27 92-99 0 0,-68 62 82 0 0,1 0-1 0 0,-1-1 1 0 0,0 1 0 0 0,1 0 0 0 0,-1 0 0 0 0,0 0 0 0 0,1 0 0 0 0,-1 0 0 0 0,0 0-1 0 0,1 0 1 0 0,-1 0 0 0 0,0 0 0 0 0,0 1 0 0 0,1-1 0 0 0,-1 1 0 0 0,0-1-1 0 0,0 1 1 0 0,1-1 0 0 0,-1 1 0 0 0,0 0 0 0 0,0-1 0 0 0,0 1 0 0 0,0 0-1 0 0,0 0 1 0 0,0 0 0 0 0,0 0 0 0 0,0 0 0 0 0,0 0 0 0 0,0 0 0 0 0,-1 0-1 0 0,1 0 1 0 0,0 1 0 0 0,-1-1 0 0 0,1 0 0 0 0,-1 0 0 0 0,1 0 0 0 0,-1 1 0 0 0,0 0 1 0 0,7 9 5 0 0,-3-4 9 0 0,-1 0 0 0 0,-1 1 0 0 0,1-1 0 0 0,-1 1 0 0 0,-1-1 0 0 0,1 1-1 0 0,-1-1 1 0 0,-1 1 0 0 0,1 0 0 0 0,-1-1 0 0 0,0 1 0 0 0,-1 0 0 0 0,0 1-13 0 0,0 18 59 0 0,-15 122 119 0 0,-12-11-93 0 0,16-113-101 0 0,12-25 7 0 0,0 0-5 0 0,0 0 8 0 0,0 0 11 0 0,8-15-37 0 0,41-76-7 0 0,-29 59 44 0 0,117-161-7 0 0,-58 116-10 0 0,-76 75 27 0 0,-3 1-19 0 0,1 0 1 0 0,-1 0-1 0 0,1 0 1 0 0,-1 0-1 0 0,1 0 1 0 0,0 0-1 0 0,0 0 0 0 0,-1 0 1 0 0,1 0-1 0 0,0 1 1 0 0,0-1-1 0 0,0 0 1 0 0,0 1-1 0 0,0-1 0 0 0,0 0 1 0 0,0 1-1 0 0,0-1 1 0 0,0 1-1 0 0,0 0 1 0 0,0-1-1 0 0,1 1 0 0 0,-1 0 1 0 0,0 0-1 0 0,0-1 1 0 0,0 1-1 0 0,0 0 1 0 0,1 0-1 0 0,-1 0 0 0 0,0 1 1 0 0,0-1-1 0 0,0 0 1 0 0,0 0-1 0 0,0 1 1 0 0,1-1-1 0 0,-1 0 0 0 0,0 1 1 0 0,0-1-1 0 0,0 1 1 0 0,0 0-1 0 0,0-1 1 0 0,0 1-1 0 0,0 0 0 0 0,-1-1 1 0 0,1 1-1 0 0,0 0 1 0 0,0 0-1 0 0,0 0 0 0 0,-1 0 1 0 0,1 0-1 0 0,0 0 1 0 0,-1 0-1 0 0,1 0 1 0 0,-1 0-1 0 0,1 0 0 0 0,-1 0 1 0 0,0 0-1 0 0,1 0 1 0 0,-1 1 3 0 0,1 11 29 0 0,-1 0 0 0 0,0 0 0 0 0,-1 0 1 0 0,0-1-1 0 0,-1 1 0 0 0,-1 0 0 0 0,0-1 0 0 0,0 1 1 0 0,-1-1-1 0 0,-1 1-29 0 0,-28 83 53 0 0,0 29-217 0 0,40-99-2726 0 0,40-35-8610 0 0,-35-1 5410 0 0,2 2-753 0 0</inkml:trace>
  <inkml:trace contextRef="#ctx0" brushRef="#br0" timeOffset="538.218">1226 498 8554 0 0,'0'0'2632'0'0,"0"0"-769"0"0,0 0-178 0 0,0 0 59 0 0,0 0-89 0 0,0 0-277 0 0,0 0-273 0 0,0 0-232 0 0,0 0-241 0 0,-32 21-176 0 0,-96 66-124 0 0,64-29 96 0 0,55-47-390 0 0,0 0-1 0 0,0 1 1 0 0,2 0 0 0 0,-1 1-1 0 0,1 0 1 0 0,1 0-1 0 0,0 0 1 0 0,1 1 0 0 0,0 2-38 0 0,3-8-26 0 0,0 0 0 0 0,1 0 0 0 0,0 0-1 0 0,0 0 1 0 0,1 0 0 0 0,0 0 0 0 0,1 0 0 0 0,-1 0 0 0 0,2 0 0 0 0,-1 0 0 0 0,2 4 26 0 0,0-9 19 0 0,-1-1 1 0 0,1 0-1 0 0,0 1 1 0 0,0-1-1 0 0,1 0 1 0 0,-1 0-1 0 0,0-1 1 0 0,1 1-1 0 0,-1-1 1 0 0,1 1-1 0 0,-1-1 1 0 0,1 0-1 0 0,0-1 0 0 0,-1 1 1 0 0,1 0-1 0 0,0-1 1 0 0,0 0-1 0 0,-1 0 1 0 0,1 0-1 0 0,0-1 1 0 0,0 1-1 0 0,-1-1 1 0 0,1 0-1 0 0,0 0 1 0 0,-1 0-1 0 0,1 0 0 0 0,-1-1 1 0 0,1 1-1 0 0,-1-1 1 0 0,0 0-1 0 0,0 0 1 0 0,3-2-20 0 0,16-15 230 0 0,0-1-1 0 0,-2 0 1 0 0,0-2 0 0 0,-1 0 0 0 0,-2-1-1 0 0,0-1 1 0 0,-1-1 0 0 0,-2 0 0 0 0,0-1 0 0 0,6-20-230 0 0,-5 5 562 0 0,-4 53-790 0 0,-3 4 247 0 0,-2-1-1 0 0,0 2 0 0 0,0-1 1 0 0,-2 1-1 0 0,0 0 0 0 0,-1 0 0 0 0,0 7-18 0 0,5 38-37 0 0,-2 0 0 0 0,-4 1-1 0 0,-2-1 1 0 0,-2 0 0 0 0,-4 0-1 0 0,-2 0 1 0 0,-10 33 37 0 0,-56 93-249 0 0,72-184 225 0 0,0 0 0 0 0,0 0 0 0 0,0 0 0 0 0,0 0 0 0 0,-1 0 0 0 0,1-1 0 0 0,-1 1 0 0 0,0-1 1 0 0,0 0-1 0 0,0 1 0 0 0,-1-2 0 0 0,1 1 0 0 0,-1 0 0 0 0,0-1 0 0 0,0 1 0 0 0,0-1 0 0 0,0 0 1 0 0,0-1-1 0 0,0 1 0 0 0,0-1 0 0 0,0 1 0 0 0,-1-1 0 0 0,1-1 0 0 0,-4 1 24 0 0,4-2-11 0 0,1-1 0 0 0,-1 0 1 0 0,1 0-1 0 0,0 0 0 0 0,0-1 0 0 0,0 1 0 0 0,0-1 0 0 0,1 1 0 0 0,-1-1 0 0 0,1 0 1 0 0,-1 0-1 0 0,1 0 0 0 0,0-1 0 0 0,0 1 0 0 0,1 0 0 0 0,-1-1 0 0 0,0 1 0 0 0,1-1 1 0 0,0 0-1 0 0,0 1 0 0 0,0-1 0 0 0,1 0 0 0 0,-1 0 0 0 0,1 0 0 0 0,0 1 0 0 0,0-4 11 0 0,-3-21-75 0 0,1 0 0 0 0,1 0 0 0 0,1 0 0 0 0,2 0 0 0 0,1 0 0 0 0,1 0 0 0 0,1 0-1 0 0,2 1 1 0 0,2-5 75 0 0,27-82-3044 0 0,-21 72 683 0 0,4-10-5985 0 0,-11 36-1480 0 0</inkml:trace>
  <inkml:trace contextRef="#ctx0" brushRef="#br0" timeOffset="1055.158">1580 1 10266 0 0,'0'0'4687'0'0,"0"0"-2015"0"0,0 0-723 0 0,0 0-213 0 0,0 0-246 0 0,0 0-337 0 0,0 0-310 0 0,0 0-251 0 0,0 0-198 0 0,0 0-142 0 0,0 0-78 0 0,0 0-34 0 0,-5 11-13 0 0,-23 74 141 0 0,-10 251 232 0 0,26-231-497 0 0,-16 256-151 0 0,27-360 143 0 0,1 1 0 0 0,-1 0 0 0 0,0-1 0 0 0,1 1 0 0 0,-1 0 0 0 0,1-1 0 0 0,0 1 0 0 0,0 0 0 0 0,0 0 0 0 0,-1 0 0 0 0,1-1 0 0 0,1 1 1 0 0,-1 0-1 0 0,0 0 0 0 0,0 0 0 0 0,1-1 0 0 0,-1 1 0 0 0,1 0 0 0 0,-1-1 0 0 0,1 1 0 0 0,0 0 0 0 0,0-1 0 0 0,0 1 0 0 0,0-1 0 0 0,0 1 0 0 0,0-1 0 0 0,0 1 0 0 0,0-1 0 0 0,1 0 1 0 0,-1 0-1 0 0,0 0 0 0 0,1 1 0 0 0,-1-1 0 0 0,1 0 0 0 0,-1-1 0 0 0,1 1 0 0 0,0 0 0 0 0,-1 0 0 0 0,1-1 0 0 0,0 1 0 0 0,-1-1 0 0 0,1 1 0 0 0,0-1 0 0 0,0 0 0 0 0,0 0 0 0 0,-1 0 1 0 0,1 0-1 0 0,0 0 0 0 0,0 0 0 0 0,0 0 0 0 0,-1-1 0 0 0,1 1 0 0 0,0-1 0 0 0,-1 1 0 0 0,1-1 0 0 0,0 0 0 0 0,-1 1 0 0 0,1-1 0 0 0,0 0 0 0 0,-1 0 0 0 0,1-1 5 0 0,147-159 212 0 0,-28 36-110 0 0,-120 125-102 0 0,-1 0 0 0 0,1-1 0 0 0,-1 1-1 0 0,1 0 1 0 0,-1-1 0 0 0,1 1 0 0 0,-1 0 0 0 0,0 0 0 0 0,1 0 0 0 0,-1-1 0 0 0,1 1 0 0 0,0 0 0 0 0,-1 0-1 0 0,1 0 1 0 0,-1 0 0 0 0,1 0 0 0 0,-1 0 0 0 0,1 0 0 0 0,-1 0 0 0 0,1 0 0 0 0,-1 0 0 0 0,1 0 0 0 0,-1 0-1 0 0,1 1 1 0 0,-1-1 0 0 0,1 0 0 0 0,-1 0 0 0 0,1 0 0 0 0,-1 1 0 0 0,1-1 0 0 0,-1 0 0 0 0,0 1 0 0 0,1-1-1 0 0,-1 0 1 0 0,1 1 0 0 0,-1-1 0 0 0,0 0 0 0 0,1 1 0 0 0,-1-1 0 0 0,0 1 0 0 0,1-1 0 0 0,-1 1 0 0 0,0-1-1 0 0,0 1 1 0 0,0-1 0 0 0,1 1 0 0 0,-1-1 0 0 0,0 1 0 0 0,0-1 0 0 0,0 1 0 0 0,0-1 0 0 0,0 1 0 0 0,0-1 0 0 0,0 1-1 0 0,0-1 1 0 0,0 1 0 0 0,0-1 0 0 0,0 1 0 0 0,-1-1 0 0 0,1 1 0 0 0,0 0 0 0 0,1 4 26 0 0,1 108 242 0 0,4 12-259 0 0,-2-118-1231 0 0,-1-12-10400 0 0,-2 3 9580 0 0,-1-1-9647 0 0</inkml:trace>
</inkml:ink>
</file>

<file path=ppt/ink/ink8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8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 1296 0 0,'0'0'1413'0'0,"0"0"-53"0"0,0 0 178 0 0,0 0 438 0 0,0 0 372 0 0,0 0 53 0 0,0 0-283 0 0,0 0-419 0 0,0 0-414 0 0,0 0-326 0 0,0 0-179 0 0,5 19 2354 0 0,1 116-1162 0 0,-2 64-1551 0 0,10-107-2675 0 0,0-78-3401 0 0,-9-11 1106 0 0,-2-1-3676 0 0,-3-2 4208 0 0</inkml:trace>
  <inkml:trace contextRef="#ctx0" brushRef="#br0" timeOffset="217.814">1 527 9458 0 0,'0'0'1600'0'0,"0"0"-326"0"0,0 0-218 0 0,0 0 2 0 0,0 0-7 0 0,0 0-104 0 0,0 0-27 0 0,0 0-4 0 0,0 0-23 0 0,0 0-60 0 0,0 0-149 0 0,0 0-120 0 0,0 0-85 0 0,23 2-58 0 0,75 5-65 0 0,22-21 297 0 0,-90 5-567 0 0,11-1-495 0 0,65-15 361 0 0,-33 19-8301 0 0,-71 6 7591 0 0,6 1-2391 0 0,-4 2-1891 0 0,-4 0-456 0 0</inkml:trace>
  <inkml:trace contextRef="#ctx0" brushRef="#br0" timeOffset="1403.439">1 789 7538 0 0,'0'0'1552'0'0,"0"0"-358"0"0,0 0-68 0 0,0 0 207 0 0,0 0 98 0 0,0 0-126 0 0,0 0-156 0 0,0 0-113 0 0,0 0-120 0 0,0 0-129 0 0,31-14-92 0 0,102-44-86 0 0,-59 35 399 0 0,4 19 5 0 0,-74 55-487 0 0,-42 33-131 0 0,-60 52-320 0 0,83-109-57 0 0,9-19-5 0 0,1-1-1 0 0,1 2 0 0 0,0-1 1 0 0,0 0-1 0 0,0 1 1 0 0,1 0-1 0 0,0-1 0 0 0,1 1 1 0 0,0 1-1 0 0,0-1 0 0 0,1 6-12 0 0,1-4 37 0 0,-1-9-13 0 0,1 1 0 0 0,-1-1 1 0 0,1 1-1 0 0,0-1 1 0 0,0 1-1 0 0,0 0 0 0 0,1-1 1 0 0,-1 1-1 0 0,1-1 0 0 0,-1 1 1 0 0,1-1-1 0 0,0 1 0 0 0,0-1 1 0 0,0 0-1 0 0,0 1 1 0 0,0-1-1 0 0,1 0 0 0 0,-1 0 1 0 0,0 0-1 0 0,1 0 0 0 0,0 0 1 0 0,0 0-1 0 0,-1 0 1 0 0,1-1-1 0 0,1 2-24 0 0,8 0 170 0 0,0-1 0 0 0,0 1-1 0 0,1-2 1 0 0,-1 0 0 0 0,0 0 0 0 0,0-1 0 0 0,1 0 0 0 0,-1-1 0 0 0,0-1-1 0 0,0 1 1 0 0,0-2 0 0 0,0 0 0 0 0,0 0 0 0 0,0-1 0 0 0,-1 0 0 0 0,0 0-1 0 0,0-2 1 0 0,0 1 0 0 0,0-1 0 0 0,-1 0 0 0 0,2-2-170 0 0,16-7 164 0 0,-24 8-2978 0 0,-4 4-2657 0 0,1-1-5117 0 0,0 4 1242 0 0</inkml:trace>
  <inkml:trace contextRef="#ctx0" brushRef="#br0" timeOffset="2150.685">639 987 8314 0 0,'0'0'1621'0'0,"0"0"-383"0"0,0 0-2 0 0,0 0 270 0 0,0 0 202 0 0,0 0-47 0 0,0 0-228 0 0,0 0-308 0 0,0 0-293 0 0,0 0-199 0 0,0 0-67 0 0,0 0 19 0 0,0 0 69 0 0,-2 3 50 0 0,-5 9 577 0 0,13-31 328 0 0,1-8-1469 0 0,0 0 1 0 0,2 0 0 0 0,1 1-1 0 0,2 0 1 0 0,0 1-1 0 0,1 1 1 0 0,9-11-141 0 0,-6 6 88 0 0,10-12-16 0 0,1 1 1 0 0,2 1 0 0 0,1 1-1 0 0,2 2 1 0 0,9-5-73 0 0,-8 15 57 0 0,-28 24-53 0 0,6 3-189 0 0,-6 7 227 0 0,-2 0-38 0 0,0 0 0 0 0,0 0 0 0 0,-1 0 0 0 0,0 0-1 0 0,0 0 1 0 0,-1 0 0 0 0,0 1 0 0 0,-1-1 0 0 0,0 0-1 0 0,0 1 1 0 0,-1-1 0 0 0,0 4-4 0 0,0 14 5 0 0,1 125 18 0 0,0-151-45 0 0,0 0 6 0 0,0 0 2 0 0,19-19-65 0 0,74-91 162 0 0,-68 77-94 0 0,-14 19 18 0 0,-1 0 0 0 0,1 0 0 0 0,1 1 0 0 0,1 1 0 0 0,0 0 0 0 0,0 1 0 0 0,1 0 0 0 0,0 1 0 0 0,6-3-7 0 0,15 20-67 0 0,-17 18 118 0 0,11 59-55 0 0,-10 14-170 0 0,-5-18-5172 0 0,-10-67 1860 0 0,-2-7 24 0 0,0 1-3973 0 0,-2 0-779 0 0</inkml:trace>
  <inkml:trace contextRef="#ctx0" brushRef="#br0" timeOffset="2626.115">1647 200 14363 0 0,'0'0'1214'0'0,"0"0"-369"0"0,0 0-106 0 0,0 0 37 0 0,0 0 91 0 0,0 0 3 0 0,0 0-93 0 0,0 0-106 0 0,0 0-110 0 0,0 0-99 0 0,0 0-64 0 0,0 0-4 0 0,18-7-18 0 0,55-17-20 0 0,9 18 678 0 0,-78 6-1017 0 0,-1 0-1 0 0,0 0 1 0 0,0 0 0 0 0,1 1 0 0 0,-1-1 0 0 0,0 1 0 0 0,0 0 0 0 0,0 0 0 0 0,0 0 0 0 0,0 1 0 0 0,0-1 0 0 0,0 1 0 0 0,0-1 0 0 0,0 1 0 0 0,-1 0 0 0 0,1 0-1 0 0,-1 0 1 0 0,1 0 0 0 0,-1 1 0 0 0,0-1 0 0 0,0 1 0 0 0,0-1 0 0 0,0 1 0 0 0,-1 0 0 0 0,1 0 0 0 0,0 0 0 0 0,-1 0 0 0 0,0 0 0 0 0,0 0 0 0 0,0 0 0 0 0,0 2-17 0 0,8 108 501 0 0,-10-88-458 0 0,-17 92 217 0 0,-8 138 260 0 0,53-159-448 0 0,-25-92-70 0 0,0 1 0 0 0,0-1 0 0 0,1 1 0 0 0,-1-1 1 0 0,1 0-1 0 0,0 0 0 0 0,0 0 0 0 0,1 0 0 0 0,-1 0 0 0 0,1-1 0 0 0,0 0 0 0 0,0 0 0 0 0,0 0 0 0 0,0 0 0 0 0,0 0 0 0 0,1-1 0 0 0,-1 0 0 0 0,1 0 0 0 0,3 1-2 0 0,5-1 248 0 0,-8-5-3356 0 0,-2-2-3506 0 0,-2-3-5130 0 0,-1 5 6299 0 0</inkml:trace>
  <inkml:trace contextRef="#ctx0" brushRef="#br0" timeOffset="2871.935">1894 660 10066 0 0,'0'0'1998'0'0,"0"0"-250"0"0,0 0-130 0 0,0 0-102 0 0,0 0-174 0 0,0 0-159 0 0,0 0-102 0 0,0 0-123 0 0,0 0-169 0 0,0 0-146 0 0,0 0-96 0 0,0 0-75 0 0,-33 32-74 0 0,-104 103-89 0 0,64-52 58 0 0,-12 41-145 0 0,56-79-1087 0 0,19-31-368 0 0,9-11-4520 0 0,0-1-5774 0 0,1-2 5648 0 0</inkml:trace>
  <inkml:trace contextRef="#ctx0" brushRef="#br0" timeOffset="4904.368">2156 406 8898 0 0,'0'0'1490'0'0,"0"0"-529"0"0,0 0-182 0 0,0 0 130 0 0,0 0 168 0 0,0 0 3 0 0,0 0-127 0 0,0 0-156 0 0,-8 32-197 0 0,-24 100-163 0 0,17-16 515 0 0,-4 141 1266 0 0,20-251-2100 0 0,-1-1 0 0 0,0 1-1 0 0,-1-1 1 0 0,0 1 0 0 0,0-1-1 0 0,0 0 1 0 0,0 1 0 0 0,-1-1 0 0 0,0 0-1 0 0,0 0 1 0 0,0 0 0 0 0,0 0-1 0 0,-1 0 1 0 0,0-1 0 0 0,-1 2-118 0 0,3-5 64 0 0,0-1 0 0 0,0 0 0 0 0,0 0 0 0 0,0 0 0 0 0,0 0 0 0 0,0 0 0 0 0,0 0 0 0 0,0 0 0 0 0,0 0 0 0 0,0-1 0 0 0,0 1 0 0 0,0 0 0 0 0,0 0 0 0 0,0-1 0 0 0,0 1 0 0 0,0-1 0 0 0,1 1 1 0 0,-1-1-1 0 0,0 1 0 0 0,0-1 0 0 0,0 1 0 0 0,1-1 0 0 0,-1 0 0 0 0,0 1 0 0 0,1-1 0 0 0,-1 0 0 0 0,0 0 0 0 0,1 0 0 0 0,-1 1 0 0 0,1-1 0 0 0,-1 0 0 0 0,1 0 0 0 0,0 0 0 0 0,-1 0 0 0 0,1 0 0 0 0,0 0 0 0 0,0 0 0 0 0,0 0 0 0 0,-1 0 0 0 0,1 0 0 0 0,0 0 0 0 0,0 0 0 0 0,1 0-64 0 0,-8-51 309 0 0,22-67 60 0 0,14 6-227 0 0,55-68-65 0 0,15 43-34 0 0,-64 114-129 0 0,-17 62-27 0 0,-13 145-160 0 0,-5-121-5143 0 0,0-61 2811 0 0,0-1-3154 0 0,0 3 1276 0 0,0-3-3392 0 0</inkml:trace>
  <inkml:trace contextRef="#ctx0" brushRef="#br0" timeOffset="5375.136">2374 152 6377 0 0,'0'0'3804'0'0,"0"0"-1718"0"0,0 0-542 0 0,0 0-5 0 0,0 0-35 0 0,0 0-143 0 0,0 0-291 0 0,0 0-311 0 0,0 0-248 0 0,0 0-191 0 0,0 0-101 0 0,0 0-4 0 0,0 0 35 0 0,6-10 21 0 0,17-27 10 0 0,-21 35-227 0 0,0-1-1 0 0,0 1 0 0 0,0 0 0 0 0,0 0 1 0 0,1 0-1 0 0,-1 1 0 0 0,1-1 1 0 0,-1 0-1 0 0,1 1 0 0 0,0-1 0 0 0,-1 1 1 0 0,1 0-1 0 0,0 0 0 0 0,0 0 0 0 0,0 1 1 0 0,0-1-1 0 0,0 1 0 0 0,0-1 1 0 0,2 1-54 0 0,0-1 72 0 0,-4 1-57 0 0,1-1 0 0 0,-1 0 0 0 0,0 1 0 0 0,1-1 0 0 0,-1 0 0 0 0,1 1 0 0 0,-1 0 0 0 0,0-1 0 0 0,1 1 1 0 0,-1 0-1 0 0,1 0 0 0 0,-1 0 0 0 0,1 0 0 0 0,-1 0 0 0 0,1 0 0 0 0,-1 0 0 0 0,1 0 0 0 0,-1 1 0 0 0,1-1 0 0 0,-1 1 1 0 0,1-1-1 0 0,-1 1 0 0 0,0-1 0 0 0,1 1 0 0 0,-1 0 0 0 0,0 0 0 0 0,1-1 0 0 0,-1 1 0 0 0,0 0 0 0 0,0 0 0 0 0,0 0 0 0 0,0 1 1 0 0,0-1-1 0 0,0 0 0 0 0,0 0 0 0 0,0 0 0 0 0,-1 1 0 0 0,1-1 0 0 0,0 0 0 0 0,-1 1 0 0 0,1-1 0 0 0,-1 1 0 0 0,1-1 1 0 0,-1 1-1 0 0,0-1 0 0 0,0 1 0 0 0,1-1 0 0 0,-1 1 0 0 0,0-1 0 0 0,0 1 0 0 0,-1-1 0 0 0,1 1 0 0 0,0-1 0 0 0,-1 1-15 0 0,-26 87 499 0 0,9-53-336 0 0,-3 9 45 0 0,15-36-125 0 0,1 0 0 0 0,1 1 1 0 0,-1 0-1 0 0,2 0 0 0 0,-1 0 0 0 0,1 0 0 0 0,1 1 1 0 0,0-1-1 0 0,0 1 0 0 0,1 2-83 0 0,1-11 23 0 0,0 0 1 0 0,0 0-1 0 0,0 0 0 0 0,0 0 1 0 0,1 0-1 0 0,-1 0 0 0 0,1 0 1 0 0,-1 0-1 0 0,1 0 0 0 0,0-1 0 0 0,-1 1 1 0 0,1 0-1 0 0,0 0 0 0 0,0-1 1 0 0,0 1-1 0 0,1-1 0 0 0,-1 1 1 0 0,0-1-1 0 0,0 1 0 0 0,1-1 1 0 0,-1 0-1 0 0,1 1 0 0 0,0-1 0 0 0,-1 0 1 0 0,1 0-1 0 0,0 0 0 0 0,-1-1 1 0 0,1 1-1 0 0,0 0 0 0 0,0-1 1 0 0,0 1-1 0 0,0-1 0 0 0,0 1 0 0 0,-1-1 1 0 0,1 0-1 0 0,0 0 0 0 0,0 0 1 0 0,1 0-24 0 0,9 0 100 0 0,0-1 1 0 0,0 0-1 0 0,-1-1 1 0 0,1-1-1 0 0,-1 0 1 0 0,1 0 0 0 0,-1-1-1 0 0,0 0 1 0 0,0-1-1 0 0,2-2-100 0 0,-12 7-317 0 0,14-6 145 0 0,-11 5-4570 0 0,2 1-6610 0 0,-5 0 332 0 0</inkml:trace>
  <inkml:trace contextRef="#ctx0" brushRef="#br0" timeOffset="8020.211">2559 1094 248 0 0,'0'0'911'0'0,"0"0"-159"0"0,0 0 182 0 0,0 0 394 0 0,0 0 308 0 0,0 0 131 0 0,0 0-82 0 0,0 0-189 0 0,0 0-149 0 0,0 0-143 0 0,0 0-92 0 0,0 0-47 0 0,0 0-44 0 0,15-4-54 0 0,49-15-64 0 0,-3-24 1263 0 0,97-98 250 0 0,-137 119-2267 0 0,-2-2 1 0 0,0-1-1 0 0,-1 0 0 0 0,-2-1 0 0 0,-1-1 0 0 0,3-7-149 0 0,-3-35 395 0 0,-57 70-1191 0 0,25 12 675 0 0,0 1 0 0 0,1 0-1 0 0,1 2 1 0 0,0 0 0 0 0,1 0 0 0 0,1 1 0 0 0,0 1 0 0 0,2 0 0 0 0,-3 6 121 0 0,10-16 0 0 0,0 0 0 0 0,1 1 0 0 0,0-1-1 0 0,1 1 1 0 0,-1-1 0 0 0,2 1 0 0 0,-1 0 0 0 0,1 0 0 0 0,1 0-1 0 0,-1 0 1 0 0,2 0 0 0 0,-1 0 0 0 0,1-1 0 0 0,0 1 0 0 0,1 0-1 0 0,0 0 1 0 0,2-3 54 0 0,0 0-1 0 0,0 0 0 0 0,1-1 0 0 0,-1 1 0 0 0,1-1 0 0 0,1 0 0 0 0,-1-1 1 0 0,1 1-1 0 0,-1-1 0 0 0,1 0 0 0 0,0 0 0 0 0,1-1 0 0 0,-1 0 0 0 0,1 0 1 0 0,-1-1-1 0 0,1 1 0 0 0,0-1 0 0 0,0-1 0 0 0,0 1 0 0 0,6-1-53 0 0,8-1 134 0 0,1-1 0 0 0,-1-1 0 0 0,0-1 0 0 0,0-2-1 0 0,0 0 1 0 0,0 0 0 0 0,-1-2 0 0 0,0-1 0 0 0,0 0 0 0 0,-1-2-1 0 0,0 0 1 0 0,0-1 0 0 0,-1-1 0 0 0,-1 0 0 0 0,0-2 0 0 0,-1 0-1 0 0,15-16-133 0 0,-12 12 129 0 0,-1-1-1 0 0,0-1 0 0 0,-2-1 1 0 0,0 0-1 0 0,12-23-128 0 0,-22 34 19 0 0,1 0 0 0 0,-2-1-1 0 0,1 0 1 0 0,-2 0 0 0 0,1 0 0 0 0,-2-1 0 0 0,1 1-1 0 0,-1-1 1 0 0,-1 0 0 0 0,0 0 0 0 0,-1-5-19 0 0,-2 16-19 0 0,0-1 0 0 0,0 1 0 0 0,0-1 1 0 0,-1 1-1 0 0,1-1 0 0 0,0 1 0 0 0,-1 0 0 0 0,1 0 1 0 0,-1 0-1 0 0,0 0 0 0 0,1 0 0 0 0,-1 0 1 0 0,0 0-1 0 0,0 0 0 0 0,1 1 0 0 0,-1-1 0 0 0,0 1 1 0 0,0-1-1 0 0,0 1 0 0 0,0 0 0 0 0,0-1 1 0 0,0 1-1 0 0,0 0 0 0 0,0 0 0 0 0,1 1 0 0 0,-1-1 1 0 0,0 0-1 0 0,0 1 0 0 0,0-1 0 0 0,0 1 1 0 0,0-1-1 0 0,1 1 0 0 0,-1 0 0 0 0,0 0 0 0 0,0 0 1 0 0,1 0-1 0 0,-1 0 0 0 0,0 1 19 0 0,-10 8-58 0 0,1 0 0 0 0,0 0 0 0 0,1 2 0 0 0,0-1 0 0 0,1 1 0 0 0,0 0 1 0 0,1 1-1 0 0,1 0 0 0 0,0 1 0 0 0,0-1 0 0 0,0 6 58 0 0,1-8-10 0 0,1 0 1 0 0,0 1-1 0 0,1 0 1 0 0,1-1-1 0 0,0 1 0 0 0,0 1 1 0 0,1-1-1 0 0,1 0 1 0 0,0 0-1 0 0,0 1 1 0 0,2-1-1 0 0,-1 1 1 0 0,2 1 9 0 0,-1-10 11 0 0,0-1 0 0 0,1 1 1 0 0,-1-1-1 0 0,1 0 0 0 0,0 1 1 0 0,0-1-1 0 0,0 0 1 0 0,0 0-1 0 0,1 0 0 0 0,-1-1 1 0 0,1 1-1 0 0,0-1 0 0 0,0 1 1 0 0,0-1-1 0 0,0 0 0 0 0,0 0 1 0 0,0 0-1 0 0,1 0 0 0 0,-1-1 1 0 0,0 1-1 0 0,1-1 1 0 0,0 0-1 0 0,-1 0 0 0 0,1 0 1 0 0,0 0-1 0 0,-1-1 0 0 0,1 0 1 0 0,0 0-1 0 0,3 0-11 0 0,4 0 61 0 0,-1 0 1 0 0,1-1-1 0 0,-1 0 1 0 0,0-1-1 0 0,1 0 1 0 0,-1 0-1 0 0,0-1 1 0 0,0-1-1 0 0,0 0 1 0 0,4-2-62 0 0,14-11 56 0 0,0-1 1 0 0,-1-1-1 0 0,-1-2 0 0 0,0 0 1 0 0,-2-2-1 0 0,0 0 0 0 0,-2-2 1 0 0,-1 0-1 0 0,-1-2 0 0 0,-1 0 1 0 0,-1-1-1 0 0,12-27-56 0 0,-14-5-19 0 0,-18 59 9 0 0,1 0-1 0 0,0 0 0 0 0,-1 0 0 0 0,1 0 0 0 0,-1 0 1 0 0,1 0-1 0 0,-1 0 0 0 0,0 0 0 0 0,1 1 0 0 0,-1-1 1 0 0,0 1-1 0 0,1-1 0 0 0,-1 1 0 0 0,0 0 0 0 0,0 0 1 0 0,0-1-1 0 0,1 1 0 0 0,-1 0 0 0 0,0 1 0 0 0,0-1 1 0 0,1 0-1 0 0,-1 0 0 0 0,0 1 0 0 0,0-1 0 0 0,1 1 1 0 0,-1 0-1 0 0,0-1 0 0 0,1 1 0 0 0,-1 0 1 0 0,1 0-1 0 0,-1 0 0 0 0,1 0 11 0 0,-60 83-240 0 0,53-72 228 0 0,1 1 0 0 0,1 0 0 0 0,0 0 0 0 0,1 0 0 0 0,0 1 0 0 0,1 0 1 0 0,1 0-1 0 0,0 0 0 0 0,1 0 0 0 0,0 0 0 0 0,1 0 0 0 0,1 1 0 0 0,0-1 0 0 0,1 0 0 0 0,2 12 12 0 0,-1-21-74 0 0,0 1 0 0 0,0-1 0 0 0,1 0-1 0 0,0 0 1 0 0,0 0 0 0 0,0 0 0 0 0,0 0 0 0 0,1-1-1 0 0,-1 0 1 0 0,1 1 0 0 0,1-1 0 0 0,-1-1 0 0 0,0 1-1 0 0,1-1 1 0 0,0 1 0 0 0,-1-1 0 0 0,1-1-1 0 0,1 1 1 0 0,-1-1 0 0 0,0 0 0 0 0,1 0 0 0 0,-1 0-1 0 0,1-1 1 0 0,-1 1 0 0 0,1-2 0 0 0,0 1 0 0 0,-1 0-1 0 0,6-1 75 0 0,26-7-5359 0 0,-16-8-5313 0 0,-17 11 2873 0 0</inkml:trace>
  <inkml:trace contextRef="#ctx0" brushRef="#br0" timeOffset="8461.235">3806 273 10946 0 0,'0'0'1666'0'0,"0"0"-212"0"0,0 0-142 0 0,0 0-2 0 0,0 0-30 0 0,0 0-112 0 0,0 0-161 0 0,0 0-176 0 0,0 0-174 0 0,0 0-130 0 0,0 0-87 0 0,0 0-42 0 0,0 0-17 0 0,26-12-26 0 0,77-37-53 0 0,-45 33 105 0 0,-53 16-368 0 0,-1-1-28 0 0,-1 0 0 0 0,0 1 0 0 0,1-1 0 0 0,-1 1 0 0 0,0-1 0 0 0,1 1 0 0 0,-1 0 0 0 0,0 1 0 0 0,1-1 0 0 0,-1 0 0 0 0,1 1 0 0 0,-1 0 0 0 0,0 0 0 0 0,0 0 0 0 0,0 0 0 0 0,1 0-1 0 0,-1 1 1 0 0,0 0 0 0 0,-1-1 0 0 0,1 1 0 0 0,0 0 0 0 0,1 1-11 0 0,-2 1 18 0 0,0 0-1 0 0,0 1 1 0 0,0-1 0 0 0,-1 0-1 0 0,1 1 1 0 0,-1-1 0 0 0,0 1-1 0 0,-1 0 1 0 0,1-1-1 0 0,-1 1 1 0 0,1-1 0 0 0,-2 1-1 0 0,1 0 1 0 0,0-1-1 0 0,-1 1 1 0 0,0 0 0 0 0,0-1-1 0 0,0 1 1 0 0,-1-1-1 0 0,0 1-17 0 0,-20 51 166 0 0,-29 66 98 0 0,53-118-239 0 0,0 1 1 0 0,0 0 0 0 0,1-1-1 0 0,-1 0 1 0 0,1 1-1 0 0,0-1 1 0 0,0 0-1 0 0,0 0 1 0 0,1-1 0 0 0,0 1-1 0 0,-1-1 1 0 0,1 1-1 0 0,0-1 1 0 0,1-1-1 0 0,-1 1 1 0 0,0 0 0 0 0,1-1-1 0 0,0 0 1 0 0,-1 0-1 0 0,1-1 1 0 0,0 1-1 0 0,0-1 1 0 0,0 0 0 0 0,0 0-1 0 0,0 0 1 0 0,0-1-1 0 0,0 0 1 0 0,3 0-26 0 0,92 7-1047 0 0,-83-5-683 0 0,0-1-5474 0 0,-10-1-1968 0 0</inkml:trace>
  <inkml:trace contextRef="#ctx0" brushRef="#br0" timeOffset="9739.284">4430 892 0 0 0,'0'0'445'0'0,"0"0"1061"0"0,0 0 345 0 0,0 0 118 0 0,0 0 12 0 0,0 0-104 0 0,0 0-212 0 0,0 0-247 0 0,0 0-206 0 0,0 0-143 0 0,0 0-107 0 0,0 0-56 0 0,0 0-49 0 0,0 0-70 0 0,0 0-65 0 0,0 0-65 0 0,10 8 6808 0 0,-6-5-7121 0 0,-3-3-318 0 0,-1 0 8 0 0,0 0 4 0 0,0 0-20 0 0,0 0 0 0 0,0 0-11 0 0,0 0-15 0 0,0 0 12 0 0,0 0 7 0 0,0 0 10 0 0,0 0-4 0 0,0 0-26 0 0,0 0-7 0 0,0 0 5 0 0,0 0 22 0 0,0 0 1 0 0,17 0 11 0 0,314 0 475 0 0,-239-4-2378 0 0,-97 0-3163 0 0,-1-1 772 0 0,2 3-2606 0 0,3 2-2679 0 0</inkml:trace>
  <inkml:trace contextRef="#ctx0" brushRef="#br0" timeOffset="9987.541">4681 634 12907 0 0,'0'0'1543'0'0,"0"0"-294"0"0,0 0-42 0 0,0 0 134 0 0,0 0 48 0 0,0 0-125 0 0,0 0-217 0 0,0 0-205 0 0,-10 34-187 0 0,-30 108-141 0 0,26-54 358 0 0,15-65-634 0 0,0 11-1443 0 0,0 46 4460 0 0,1-23-5802 0 0,-2-28-3315 0 0,0-1-4467 0 0,0-24 1949 0 0</inkml:trace>
  <inkml:trace contextRef="#ctx0" brushRef="#br0" timeOffset="11059.744">5275 362 7826 0 0,'0'0'1921'0'0,"0"0"-292"0"0,0 0-217 0 0,0 0 60 0 0,0 0 146 0 0,0 0-18 0 0,0 0-158 0 0,0 0-223 0 0,0 0-279 0 0,0 0-256 0 0,0 0-158 0 0,0 0-78 0 0,0 0-25 0 0,2-6-3 0 0,4-22 272 0 0,7 29 43 0 0,21 25 58 0 0,-28-19-718 0 0,-1 0-1 0 0,1 0 1 0 0,-1 1 0 0 0,-1 0-1 0 0,1 0 1 0 0,-1 0-1 0 0,0 0 1 0 0,-1 1 0 0 0,0 0-1 0 0,-1-1 1 0 0,0 1 0 0 0,0 0-1 0 0,-1 0 1 0 0,0 0-1 0 0,0 4-74 0 0,4 15 101 0 0,-4 139 202 0 0,-8-127-1603 0 0,4-37-2545 0 0,-2-2-9885 0 0,5-1 10459 0 0,0 0-1906 0 0</inkml:trace>
  <inkml:trace contextRef="#ctx0" brushRef="#br0" timeOffset="11275.474">5065 704 11426 0 0,'0'0'1593'0'0,"0"0"-442"0"0,0 0-32 0 0,0 0 241 0 0,0 0 111 0 0,0 0-128 0 0,0 0-220 0 0,0 0-240 0 0,0 0-194 0 0,31-1-137 0 0,100-5-97 0 0,-4-1 398 0 0,4 0-569 0 0,-37 6-3632 0 0,-81 5 1454 0 0,-7-2-959 0 0,-1-1-4713 0 0,-4-1-1075 0 0</inkml:trace>
  <inkml:trace contextRef="#ctx0" brushRef="#br0" timeOffset="11711.238">5132 932 12491 0 0,'0'0'1575'0'0,"0"0"-734"0"0,0 0-219 0 0,0 0 225 0 0,0 0 210 0 0,0 0 71 0 0,0 0-86 0 0,0 0-149 0 0,0 0-168 0 0,0 0-177 0 0,31-8-120 0 0,98-27-63 0 0,-42 24 434 0 0,-82 10-760 0 0,36 2 381 0 0,-28 19-112 0 0,-15-12-266 0 0,0 0 0 0 0,0-1-1 0 0,0 1 1 0 0,-1-1 0 0 0,0 0 0 0 0,-1 0 0 0 0,0 0 0 0 0,0 0 0 0 0,0-1 0 0 0,-1 0-1 0 0,0 0 1 0 0,0 0 0 0 0,-1 0 0 0 0,-2 2-42 0 0,-11 14 63 0 0,11-13-43 0 0,-3 2 3 0 0,1 1 0 0 0,0 1 0 0 0,1 0-1 0 0,0 0 1 0 0,1 1 0 0 0,1-1 0 0 0,0 2 0 0 0,0-1 0 0 0,2 1-1 0 0,-3 9-22 0 0,8-22 26 0 0,-1 1 0 0 0,0-1 1 0 0,1 1-1 0 0,0-1 0 0 0,-1 1 0 0 0,1-1 0 0 0,0 1 0 0 0,0-1 0 0 0,1 1 0 0 0,-1-1 0 0 0,0 1 0 0 0,1-1 0 0 0,-1 1 0 0 0,1-1 0 0 0,0 1 0 0 0,0-1 0 0 0,0 0 1 0 0,0 0-1 0 0,1 1 0 0 0,-1-1 0 0 0,0 0 0 0 0,1 0-26 0 0,5 0 34 0 0,0 0 0 0 0,0 0 0 0 0,0 0 0 0 0,1-1 0 0 0,-1-1 0 0 0,0 1 0 0 0,0-1 0 0 0,1 0 0 0 0,-1-1 0 0 0,0 0 0 0 0,0 0 0 0 0,1 0 0 0 0,-1-1 0 0 0,0 0 0 0 0,0 0 0 0 0,-1-1 0 0 0,1 0 0 0 0,0 0-1 0 0,-1-1 1 0 0,0 0 0 0 0,0 0 0 0 0,6-5-34 0 0,15-5-951 0 0,17-13-4034 0 0,-18 7-6000 0 0,-18 15 1560 0 0</inkml:trace>
  <inkml:trace contextRef="#ctx0" brushRef="#br0" timeOffset="12343.106">5634 1109 14787 0 0,'0'0'2053'0'0,"0"0"-1031"0"0,0 0-292 0 0,0 0 202 0 0,0 0 247 0 0,0 0 63 0 0,0 0-142 0 0,0 0-229 0 0,0 0-235 0 0,0 0-169 0 0,0 0-79 0 0,0 0-40 0 0,0 0-20 0 0,16-22-20 0 0,105-133 375 0 0,-9-2-254 0 0,-32 44-337 0 0,-43 67-121 0 0,-36 112-479 0 0,-21 110 524 0 0,20-173-17 0 0,1-1 1 0 0,0 1-1 0 0,0-1 1 0 0,0 1 0 0 0,0-1-1 0 0,0 0 1 0 0,1 1-1 0 0,-1-1 1 0 0,1 0-1 0 0,-1 0 1 0 0,1 0-1 0 0,0 0 1 0 0,0 0-1 0 0,0 0 1 0 0,0-1 0 0 0,0 1-1 0 0,0-1 1 0 0,1 1-1 0 0,-1-1 1 0 0,0 0-1 0 0,1 0 1 0 0,-1 0-1 0 0,1 0 1 0 0,-1 0-1 0 0,1 0 1 0 0,-1-1-1 0 0,1 1 1 0 0,0-1 0 0 0,-1 0-1 0 0,1 0 1 0 0,0 0-1 0 0,-1 0 1 0 0,1 0-1 0 0,0-1 1 0 0,-1 1-1 0 0,1-1 1 0 0,0 0-1 0 0,-1 1 1 0 0,1-1 0 0 0,-1 0-1 0 0,0-1 1 0 0,1 1-1 0 0,-1 0 1 0 0,1-1 0 0 0,126-105 62 0 0,-81 60-68 0 0,15-20 22 0 0,-33 36-29 0 0,-25 24 8 0 0,1 1 0 0 0,0-1 0 0 0,0 1-1 0 0,1 0 1 0 0,0 0 0 0 0,0 1-1 0 0,0 0 1 0 0,1 0 0 0 0,-1 1-1 0 0,1 0 1 0 0,5-2 5 0 0,-11 6 1 0 0,-1 1 0 0 0,1 0 0 0 0,-1 0 0 0 0,0 0 0 0 0,0 0-1 0 0,1 0 1 0 0,-1 0 0 0 0,0 0 0 0 0,0 0 0 0 0,0 0 0 0 0,0 1 0 0 0,0-1 0 0 0,0 0-1 0 0,-1 1 1 0 0,1-1 0 0 0,0 0 0 0 0,-1 1 0 0 0,1-1 0 0 0,-1 1 0 0 0,1-1 0 0 0,-1 1-1 0 0,0 0 1 0 0,1-1 0 0 0,-1 1 0 0 0,0-1 0 0 0,0 1 0 0 0,0-1 0 0 0,0 1 0 0 0,-1 0-1 0 0,1-1 1 0 0,0 1 0 0 0,-1-1 0 0 0,1 1 0 0 0,-1-1 0 0 0,1 1 0 0 0,-1-1 0 0 0,0 1-1 0 0,0 9 36 0 0,1 228 270 0 0,0-234-390 0 0,0 0 0 0 0,0 0 0 0 0,1 0 0 0 0,-1 0 0 0 0,1-1 0 0 0,0 1 1 0 0,1 0-1 0 0,-1 0 0 0 0,1-1 0 0 0,0 1 0 0 0,0-1 0 0 0,0 1 0 0 0,0-1 0 0 0,1 0 0 0 0,0 0 0 0 0,0 0 1 0 0,0 0-1 0 0,0-1 0 0 0,1 1 0 0 0,-1-1 0 0 0,1 0 0 0 0,0 0 0 0 0,1 1 84 0 0,21-3-8201 0 0,-19-1 2416 0 0,-2 0-5729 0 0</inkml:trace>
</inkml:ink>
</file>

<file path=ppt/ink/ink8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23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51 240 6441 0 0,'0'0'2582'0'0,"0"0"-563"0"0,0 0-286 0 0,0 0-14 0 0,0 0 32 0 0,0 0-95 0 0,0 0-256 0 0,0 0-321 0 0,0 0-322 0 0,0 0-273 0 0,0 0-211 0 0,0 0-64 0 0,0 5 9 0 0,0 0-185 0 0,-1 9 176 0 0,1 1 0 0 0,1 0 0 0 0,0-1-1 0 0,1 1 1 0 0,1 0 0 0 0,0-1 0 0 0,1 0 0 0 0,1 3-209 0 0,25 60 662 0 0,36 60-58 0 0,-11-16-471 0 0,-28-77-114 0 0,-25-44 2 0 0,-1 0 20 0 0,-1 0 26 0 0,0 0 26 0 0,0 0 1 0 0,0 0 34 0 0,29-86 716 0 0,5-19-844 0 0,-8-53-65 0 0,-26 86-370 0 0,0 41-2370 0 0,0 30 1494 0 0,0 1-652 0 0,0 0-1312 0 0,0 0-2532 0 0,0 0-2878 0 0</inkml:trace>
  <inkml:trace contextRef="#ctx0" brushRef="#br0" timeOffset="418.369">6 48 2240 0 0,'0'0'2389'0'0,"0"0"-159"0"0,0 0-90 0 0,0 0 15 0 0,0 0 3 0 0,0 0-185 0 0,0 0-294 0 0,0 0-263 0 0,0 0-270 0 0,0 0-225 0 0,0 0-137 0 0,0 0-82 0 0,0 0-56 0 0,-3-2-53 0 0,1 0-661 0 0,2 2 108 0 0,0 0 1 0 0,1 0 0 0 0,-1-1-1 0 0,0 1 1 0 0,0 0 0 0 0,1 0-1 0 0,-1 0 1 0 0,0 0 0 0 0,1 0-1 0 0,-1 0 1 0 0,0 0 0 0 0,0-1-1 0 0,1 1 1 0 0,-1 0 0 0 0,0 0-1 0 0,0 0 1 0 0,0-1 0 0 0,1 1-1 0 0,-1 0 1 0 0,0 0 0 0 0,0-1-1 0 0,0 1 1 0 0,0 0-1 0 0,1 0 1 0 0,-1-1 0 0 0,0 1-1 0 0,0 0 1 0 0,0 0 0 0 0,0-1-1 0 0,0 1 1 0 0,0 0 0 0 0,0-1-1 0 0,0 1 1 0 0,0 0 0 0 0,0-1-1 0 0,0 1 1 0 0,0 0 0 0 0,0 0-1 0 0,0-1 1 0 0,0 1 0 0 0,0 0-1 0 0,0-1 1 0 0,0 1 0 0 0,0 0-1 0 0,-1-1-40 0 0,168-10 1334 0 0,11-11-1917 0 0,-170 22-73 0 0,49 5-2732 0 0,-40 3-1502 0 0,-4 4-4101 0 0,-10-7 1232 0 0</inkml:trace>
  <inkml:trace contextRef="#ctx0" brushRef="#br0" timeOffset="948.581">523 44 8810 0 0,'0'0'1899'0'0,"0"0"-197"0"0,0 0-107 0 0,0 0-34 0 0,0 0-152 0 0,0 0-250 0 0,0 0-271 0 0,0 0-248 0 0,0 0-139 0 0,0 0-38 0 0,0 0 67 0 0,0 0 76 0 0,0 0 6 0 0,11-1-41 0 0,183-27 1578 0 0,-184 28-2065 0 0,-4-1-50 0 0,0 1 0 0 0,0 0 0 0 0,0 0 0 0 0,0 0 0 0 0,0 1 0 0 0,0 0 0 0 0,0 0 0 0 0,0 1 0 0 0,0-1-1 0 0,0 1 1 0 0,-1 1 0 0 0,1-1 0 0 0,0 1-34 0 0,-4 1 28 0 0,-1-1 0 0 0,1 0 0 0 0,-1 1 0 0 0,0-1 0 0 0,0 1-1 0 0,0-1 1 0 0,0 1 0 0 0,-1 0 0 0 0,1-1 0 0 0,-1 1 0 0 0,0 0 0 0 0,0 0-1 0 0,-1-1 1 0 0,1 1 0 0 0,-1 0 0 0 0,1-1 0 0 0,-1 1 0 0 0,0-1 0 0 0,-1 1 0 0 0,0 2-28 0 0,-79 107 405 0 0,79-112-401 0 0,0 1 0 0 0,0-1 0 0 0,1 1 0 0 0,-1 0 1 0 0,1-1-1 0 0,-1 1 0 0 0,1 0 0 0 0,0 0 0 0 0,0 0 0 0 0,0 1 0 0 0,0-1 0 0 0,0 0 0 0 0,0 0 0 0 0,0 0 1 0 0,1 1-1 0 0,-1-1 0 0 0,1 0 0 0 0,0 1 0 0 0,0-1 0 0 0,0 0 0 0 0,0 1 0 0 0,0-1 0 0 0,0 0 0 0 0,0 1 1 0 0,1-1-1 0 0,-1 0 0 0 0,1 1 0 0 0,0-1 0 0 0,0 0 0 0 0,0 0 0 0 0,0 0 0 0 0,0 0 0 0 0,0 0 1 0 0,0 0-1 0 0,1 0 0 0 0,-1 0 0 0 0,1 0 0 0 0,-1 0 0 0 0,1-1 0 0 0,0 1 0 0 0,0-1 0 0 0,0 1 0 0 0,0-1 1 0 0,0 0-1 0 0,0 0 0 0 0,0 0 0 0 0,0 0 0 0 0,0 0 0 0 0,0 0 0 0 0,1 0 0 0 0,-1-1 0 0 0,2 1-4 0 0,12 1 144 0 0,1 0-1 0 0,-1-2 0 0 0,0 0 0 0 0,1 0 0 0 0,-1-2 0 0 0,0 0 0 0 0,0 0 0 0 0,0-2 0 0 0,15-5-143 0 0,43-14-1789 0 0,-27 8-2781 0 0,0 2-3872 0 0,-35 9-3673 0 0</inkml:trace>
</inkml:ink>
</file>

<file path=ppt/ink/ink8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35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0,'0'0'1538'0'0,"0"0"-423"0"0,0 0-118 0 0,0 0 181 0 0,0 0 302 0 0,0 0 190 0 0,0 0-39 0 0,0 0-222 0 0,0 0-278 0 0,0 0-253 0 0,0 0-158 0 0,0 4-93 0 0,0 14-36 0 0,22-7 4199 0 0,61 9-313 0 0,-35-14-3566 0 0,141 12 656 0 0,-76-14-1139 0 0,-89-7-180 0 0,-23 6-4113 0 0,-6 1-4197 0 0,-12 7-1732 0 0,13-7 4129 0 0</inkml:trace>
</inkml:ink>
</file>

<file path=ppt/ink/ink8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36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6473 0 0,'0'0'1749'0'0,"0"0"-158"0"0,0 0 49 0 0,0 0 87 0 0,0 0-64 0 0,0 0-284 0 0,0 0-319 0 0,0 0-293 0 0,0 0-243 0 0,0 0-148 0 0,0 0-78 0 0,0 0 7 0 0,0 0 58 0 0,-4 12 1220 0 0,134 21 3345 0 0,78-38-3869 0 0,-74 2-1433 0 0,-131 4-349 0 0,-1 1-3314 0 0,1-2-9982 0 0,-3 0 5687 0 0</inkml:trace>
</inkml:ink>
</file>

<file path=ppt/ink/ink8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3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220 821 3897 0 0,'0'0'2434'0'0,"0"0"-377"0"0,0 0-185 0 0,0 0 31 0 0,0 0-63 0 0,0 0-265 0 0,0 0-367 0 0,0 0-322 0 0,0 0-171 0 0,0 0-31 0 0,0 0 15 0 0,0 0 15 0 0,0 0-44 0 0,12 1-99 0 0,101 1 1020 0 0,-39-1-742 0 0,-72 2-820 0 0,-1-1-1 0 0,0 1 1 0 0,0 0 0 0 0,0 0-1 0 0,0 0 1 0 0,0 0-1 0 0,-1 0 1 0 0,1 0-1 0 0,-1 0 1 0 0,0 0 0 0 0,0 1-1 0 0,0-1 1 0 0,0 0-1 0 0,0 0 1 0 0,-1 0 0 0 0,1 0-1 0 0,-1 0 1 0 0,0 0-1 0 0,0 0 1 0 0,0 0 0 0 0,-1 0-1 0 0,1 0 1 0 0,0-1-1 0 0,-1 1 1 0 0,0 0-29 0 0,-46 57 146 0 0,23-29-118 0 0,1 0 1 0 0,2 1-1 0 0,1 1 1 0 0,1 1-1 0 0,1 3-28 0 0,18-35 19 0 0,0 0 0 0 0,0 0 1 0 0,0 0-1 0 0,0 0 0 0 0,0 0 0 0 0,1 1 0 0 0,-1-1 0 0 0,1 0 1 0 0,0 0-1 0 0,0 0 0 0 0,-1 0 0 0 0,1 1 0 0 0,1-1 0 0 0,-1 0 1 0 0,0 0-1 0 0,0 0 0 0 0,1 0 0 0 0,-1 0 0 0 0,1 1 0 0 0,0-1 1 0 0,0 0-1 0 0,0 0 0 0 0,0 0 0 0 0,0-1 0 0 0,0 1 0 0 0,0 0 1 0 0,0 0-1 0 0,1-1 0 0 0,-1 1 0 0 0,1 0 0 0 0,0-1 0 0 0,-1 0 1 0 0,1 1-1 0 0,0-1 0 0 0,0 0 0 0 0,-1 0 0 0 0,1 0 0 0 0,0 0 1 0 0,0 0-1 0 0,0 0 0 0 0,1-1 0 0 0,-1 1 0 0 0,0 0 0 0 0,0-1 0 0 0,0 0 1 0 0,1 0-20 0 0,102 1 1424 0 0,25-49-367 0 0,-112 35-1277 0 0,-17 6-5371 0 0,-1-2-7964 0 0,0 5 4390 0 0</inkml:trace>
  <inkml:trace contextRef="#ctx0" brushRef="#br0" timeOffset="-767.749">379 243 2160 0 0,'0'0'2604'0'0,"0"0"-749"0"0,0 0-378 0 0,0 0 42 0 0,0 0 187 0 0,0 0 102 0 0,0 0-130 0 0,0 0-298 0 0,0 0-362 0 0,0 0-314 0 0,0 0-189 0 0,11 4 1792 0 0,0 95 960 0 0,-15 184-2088 0 0,1-247-1451 0 0,-1-6-2938 0 0,4-29 2071 0 0,0-1-216 0 0,0 0-312 0 0,-7 0-9110 0 0,3 0 4020 0 0</inkml:trace>
  <inkml:trace contextRef="#ctx0" brushRef="#br0" timeOffset="-518.632">135 633 3689 0 0,'0'0'1729'0'0,"0"0"-83"0"0,0 0 52 0 0,0 0 213 0 0,0 0 76 0 0,0 0-155 0 0,0 0-266 0 0,0 0-282 0 0,0 0-229 0 0,0 0-184 0 0,0 0-141 0 0,0 0-100 0 0,26 2-92 0 0,79 4-93 0 0,-94-5-368 0 0,-1-1-1 0 0,0-1 1 0 0,0 0-1 0 0,0 0 1 0 0,0-1-1 0 0,0 0 1 0 0,0 0-1 0 0,-1-1 1 0 0,1-1-1 0 0,3-1-76 0 0,20-8 118 0 0,86-20-319 0 0,-91 27-796 0 0,-9 4-6176 0 0,-19 3 1942 0 0,0 2 2149 0 0,0-3 2394 0 0,0 3-4434 0 0</inkml:trace>
  <inkml:trace contextRef="#ctx0" brushRef="#br0" timeOffset="4088.069">767 1038 1952 0 0,'0'0'1577'0'0,"0"0"-98"0"0,0 0 26 0 0,0 0 273 0 0,0 0 240 0 0,0 0-50 0 0,0 0-259 0 0,0 0-369 0 0,0 0-359 0 0,0 0-270 0 0,0 0-123 0 0,1-3-38 0 0,21-53 1693 0 0,24-18-871 0 0,136-201 562 0 0,-153 235-1617 0 0,-29 39-290 0 0,0 1-20 0 0,0 0-33 0 0,0 0-27 0 0,4 16 25 0 0,14 115 396 0 0,11 17-140 0 0,-24-133-193 0 0,-5-13-26 0 0,0 0 1 0 0,1-1-1 0 0,-1 1 0 0 0,0 0 1 0 0,0 0-1 0 0,1 0 0 0 0,-1 0 0 0 0,1-1 1 0 0,0 1-1 0 0,0 0 0 0 0,-1-1 0 0 0,1 1 1 0 0,0 0-1 0 0,0-1 0 0 0,1 1 0 0 0,-1-1 1 0 0,0 1-1 0 0,0-1 0 0 0,1 0 0 0 0,-1 0 1 0 0,1 1-1 0 0,-1-1 0 0 0,1 0 1 0 0,-1 0-1 0 0,1 0 0 0 0,0-1 0 0 0,-1 1 1 0 0,1 0-1 0 0,0-1 0 0 0,0 1 0 0 0,0-1 1 0 0,-1 1-1 0 0,1-1 0 0 0,0 0 0 0 0,0 0 1 0 0,0 0-1 0 0,0 0 0 0 0,0 0 0 0 0,0 0 1 0 0,-1-1-1 0 0,2 1-9 0 0,47-47 604 0 0,36-107-292 0 0,-18 43-230 0 0,-43 84-109 0 0,-24 27 28 0 0,0 1-1 0 0,1-1 1 0 0,-1 1 0 0 0,1-1-1 0 0,-1 1 1 0 0,0-1 0 0 0,1 1 0 0 0,-1 0-1 0 0,0 0 1 0 0,0-1 0 0 0,1 1-1 0 0,-1 0 1 0 0,0 0 0 0 0,0 0 0 0 0,0 0-1 0 0,0 0 1 0 0,0 1 0 0 0,-1-1-1 0 0,1 0 1 0 0,0 0 0 0 0,0 1-1 0 0,-1-1 1 0 0,1 0 0 0 0,-1 1 0 0 0,1-1-1 0 0,-1 1 1 0 0,0-1 0 0 0,1 0-1 0 0,-1 1 1 0 0,0-1 0 0 0,0 1 0 0 0,0-1-1 0 0,0 1 1 0 0,0-1 0 0 0,0 1-1 0 0,-1 1 0 0 0,4 8 43 0 0,8 125 288 0 0,14 8-250 0 0,-25-144-92 0 0,35 62-109 0 0,-34-60-60 0 0,1 0 0 0 0,-1-1 0 0 0,0 1-1 0 0,0-1 1 0 0,1 1 0 0 0,-1-1 0 0 0,0 0-1 0 0,1 1 1 0 0,0-1 0 0 0,-1 0-1 0 0,1 0 1 0 0,0 0 0 0 0,-1 0 0 0 0,1 0-1 0 0,0-1 1 0 0,0 1 0 0 0,0 0-1 0 0,0-1 1 0 0,0 0 0 0 0,-1 1 0 0 0,1-1-1 0 0,0 0 1 0 0,0 0 0 0 0,0 0-1 0 0,0 0 1 0 0,0 0 0 0 0,0 0 0 0 0,0-1-1 0 0,0 1 1 0 0,0-1 0 0 0,0 1 0 0 0,0-1-1 0 0,-1 0 1 0 0,3 0 180 0 0,19-26-8534 0 0,-17 19 3676 0 0,-2 3-1901 0 0</inkml:trace>
  <inkml:trace contextRef="#ctx0" brushRef="#br0" timeOffset="4538.134">1797 593 2641 0 0,'0'0'3695'0'0,"0"0"-2021"0"0,0 0-581 0 0,0 0 226 0 0,0 0 378 0 0,0 0 151 0 0,0 0-161 0 0,0 0-281 0 0,0 0-337 0 0,0 0-223 0 0,0 0-127 0 0,0 0-51 0 0,0 0-28 0 0,4 21-59 0 0,17 65-81 0 0,13 6 629 0 0,-2-15-791 0 0,3 0-212 0 0,-6-33-84 0 0,7-7 312 0 0,-21-59 457 0 0,84-141 226 0 0,-36 40-789 0 0,-22 45-250 0 0,-38 74-1714 0 0,4-13 5217 0 0,-4 10-5146 0 0,-2 3-4961 0 0,0 3-7051 0 0,-1 1 13606 0 0,0 0-5941 0 0</inkml:trace>
  <inkml:trace contextRef="#ctx0" brushRef="#br0" timeOffset="4899.418">1571 434 8722 0 0,'0'0'1768'0'0,"0"0"-182"0"0,0 0-123 0 0,0 0 5 0 0,0 0-38 0 0,0 0-170 0 0,0 0-257 0 0,0 0-303 0 0,0 0-210 0 0,0 0-77 0 0,0 0 36 0 0,0 0 164 0 0,0 0 91 0 0,11 1-20 0 0,200-5 1654 0 0,-61-15-1969 0 0,-60 15-207 0 0,-51 0-2467 0 0,-12-1-2942 0 0,0 1-4363 0 0,-17 3 1150 0 0</inkml:trace>
  <inkml:trace contextRef="#ctx0" brushRef="#br0" timeOffset="5531.424">2313 405 0 0 0,'0'0'608'0'0,"0"0"1370"0"0,0 0 454 0 0,0 0 89 0 0,0 0-46 0 0,0 0-202 0 0,0 0-304 0 0,0 0-340 0 0,0 0-317 0 0,0 0-242 0 0,0 0-188 0 0,0 0-104 0 0,3 1 2251 0 0,12 2-2679 0 0,64-22 807 0 0,16 16-607 0 0,-94 5-532 0 0,0 0-1 0 0,0 1 0 0 0,0 0 1 0 0,0-1-1 0 0,0 1 0 0 0,0-1 1 0 0,-1 1-1 0 0,0 0 0 0 0,1 0 1 0 0,-1-1-1 0 0,0 1 0 0 0,0 0 1 0 0,0 0-1 0 0,-1-1 0 0 0,1 1 1 0 0,-1 0-1 0 0,1-1 0 0 0,-1 1 1 0 0,0 0-1 0 0,0-1 0 0 0,0 1 1 0 0,-1 1-18 0 0,-69 88 297 0 0,67-89-287 0 0,1 1 1 0 0,0 0-1 0 0,0 1 0 0 0,0-1 0 0 0,1 0 0 0 0,-1 1 1 0 0,1-1-1 0 0,0 1 0 0 0,0 0 0 0 0,1 0 0 0 0,-1 0 1 0 0,1 0-1 0 0,0 0 0 0 0,1 0 0 0 0,-1 0 0 0 0,1 0 1 0 0,0 0-1 0 0,0 0 0 0 0,1 0 0 0 0,0 2-10 0 0,1-4 30 0 0,1 1 0 0 0,0-1 1 0 0,0 1-1 0 0,1-1 0 0 0,-1 0 0 0 0,1-1 0 0 0,-1 1 0 0 0,1 0 0 0 0,0-1 0 0 0,0 0 1 0 0,0 0-1 0 0,0 0 0 0 0,1-1 0 0 0,-1 1 0 0 0,0-1 0 0 0,1 0 0 0 0,-1 0 0 0 0,1 0 1 0 0,-1-1-1 0 0,1 0 0 0 0,-1 0 0 0 0,1 0 0 0 0,-1 0 0 0 0,1-1 0 0 0,-1 1 0 0 0,3-2-30 0 0,1 2 23 0 0,50-18-509 0 0,-14-1-6478 0 0,-30 13-3666 0 0,-13 5 2008 0 0</inkml:trace>
  <inkml:trace contextRef="#ctx0" brushRef="#br0" timeOffset="6747.554">2535 147 6049 0 0,'0'0'1745'0'0,"0"0"-177"0"0,0 0-81 0 0,0 0 84 0 0,0 0 32 0 0,0 0-149 0 0,0 0-251 0 0,0 0-207 0 0,0 0-107 0 0,0 0-39 0 0,0 0 3 0 0,0 0-16 0 0,10 9-89 0 0,68 79 1055 0 0,-12 70-259 0 0,-29-7-829 0 0,-33-131-646 0 0,-1-1-1 0 0,-1 1 1 0 0,0 0 0 0 0,-2 0-1 0 0,0 0 1 0 0,-1 0 0 0 0,-1 0-1 0 0,-1 0 1 0 0,-1 0 0 0 0,-1 1-69 0 0,-10 22 37 0 0,-2-1 0 0 0,-2-1 0 0 0,-1-1 0 0 0,-2-1 0 0 0,-27 35-37 0 0,-13 7-1956 0 0,49-66 13 0 0,6-6-2578 0 0,-3-2-5795 0 0,9-4 2265 0 0</inkml:trace>
  <inkml:trace contextRef="#ctx0" brushRef="#br0" timeOffset="7517.315">154 0 0 0 0,'0'0'735'0'0,"0"0"804"0"0,0 0 232 0 0,0 0-44 0 0,0 0-204 0 0,0 0-282 0 0,0 0-236 0 0,0 0-130 0 0,0 0-31 0 0,0 0 12 0 0,-15 18 36 0 0,-46 57-16 0 0,29-5 643 0 0,-11 168 1223 0 0,40 86-956 0 0,28-136-1366 0 0,-20-158-330 0 0,1 1 0 0 0,2-1 0 0 0,1 0 0 0 0,2 0 0 0 0,1-1 0 0 0,1-1 0 0 0,1 0 0 0 0,1-1 0 0 0,13 16-90 0 0,-19-31-71 0 0,0-1 0 0 0,0-1 0 0 0,1 0 0 0 0,0 0 1 0 0,1-1-1 0 0,0 0 0 0 0,0-1 0 0 0,1 0 1 0 0,0-1-1 0 0,1-1 0 0 0,-1 1 0 0 0,1-2 1 0 0,0 0-1 0 0,1-1 0 0 0,-1 0 0 0 0,1 0 1 0 0,3-1 70 0 0,-4-2-867 0 0,2 0-1409 0 0,-1 0-3889 0 0,-3 0-3781 0 0</inkml:trace>
  <inkml:trace contextRef="#ctx0" brushRef="#br0" timeOffset="8415.392">2989 70 2737 0 0,'0'0'1313'0'0,"0"0"-130"0"0,0 0 91 0 0,0 0 186 0 0,0 0 162 0 0,0 0 47 0 0,0 0-131 0 0,0 0-254 0 0,0 0-250 0 0,0 0-198 0 0,0 0-114 0 0,-19 33-9 0 0,-59 106-7 0 0,41-34 643 0 0,-5 97 350 0 0,35-150-1361 0 0,2 0 0 0 0,3 0 0 0 0,1 0 0 0 0,4 11-338 0 0,-1-31 257 0 0,2 0 0 0 0,1 0-1 0 0,1-1 1 0 0,2 0 0 0 0,1 0-1 0 0,1-1 1 0 0,8 16-257 0 0,-14-39 65 0 0,-1 1 0 0 0,1-1 1 0 0,0 0-1 0 0,1 0 0 0 0,0-1 0 0 0,0 1 1 0 0,0-1-1 0 0,1 0 0 0 0,0 0 0 0 0,0-1 1 0 0,1 0-1 0 0,-1 0 0 0 0,1-1 0 0 0,0 1 1 0 0,0-1-1 0 0,1-1 0 0 0,-1 1 0 0 0,1-1 1 0 0,0-1-1 0 0,-1 0 0 0 0,1 0 0 0 0,1 0 1 0 0,-1-1-1 0 0,0 0 0 0 0,0 0 0 0 0,0-1 1 0 0,5-1-66 0 0,30-6-343 0 0,-30-19-3145 0 0,-8 5-1535 0 0,-2 7-1090 0 0,-2 9 2794 0 0,2-3-4445 0 0</inkml:trace>
  <inkml:trace contextRef="#ctx0" brushRef="#br0" timeOffset="8900.904">3162 468 4537 0 0,'0'0'3359'0'0,"0"0"-1637"0"0,0 0-512 0 0,0 0 71 0 0,0 0 161 0 0,0 0 16 0 0,0 0-165 0 0,0 0-182 0 0,0 0-177 0 0,0 0-146 0 0,0 0-92 0 0,0 0-69 0 0,0 0-29 0 0,30-21-25 0 0,94-64-52 0 0,-65 54 277 0 0,-56 30-762 0 0,1 0 1 0 0,-1 0 0 0 0,0 0 0 0 0,1 0 0 0 0,-1 0 0 0 0,0 1-1 0 0,1 0 1 0 0,-1 0 0 0 0,1-1 0 0 0,-1 2 0 0 0,0-1 0 0 0,1 0-1 0 0,-1 1 1 0 0,1 0 0 0 0,-1-1 0 0 0,0 1 0 0 0,0 1 0 0 0,1-1 0 0 0,-1 0-1 0 0,0 1 1 0 0,0 0 0 0 0,0-1 0 0 0,0 1 0 0 0,1 1-37 0 0,21 64 529 0 0,-24 316 611 0 0,1-372-1122 0 0,-1 0 0 0 0,2-1 0 0 0,0 1 0 0 0,0 0 0 0 0,1-1 0 0 0,0 0 0 0 0,1 1 0 0 0,0-2 0 0 0,0 1 0 0 0,1-1 0 0 0,1 0 0 0 0,-1 0 0 0 0,1 0 0 0 0,1-1 1 0 0,0 0-1 0 0,0-1 0 0 0,0 1 0 0 0,1-2 0 0 0,0 1 0 0 0,1-1 0 0 0,-1-1 0 0 0,2 1-18 0 0,-4-3 27 0 0,1-1-1 0 0,-1 0 1 0 0,1 0 0 0 0,-1 0 0 0 0,1-1 0 0 0,0 0 0 0 0,0-1 0 0 0,-1 1 0 0 0,1-2 0 0 0,0 1 0 0 0,0-1 0 0 0,0 0 0 0 0,0-1-27 0 0,9-26-1854 0 0,-25-3-4128 0 0,-4 16-3571 0 0,2 11 694 0 0</inkml:trace>
  <inkml:trace contextRef="#ctx0" brushRef="#br0" timeOffset="9204.505">3476 806 6257 0 0,'0'0'2369'0'0,"0"0"-285"0"0,0 0-175 0 0,0 0-61 0 0,0 0-176 0 0,0 0-261 0 0,0 0-228 0 0,0 0-181 0 0,0 0-137 0 0,0 0-120 0 0,0 0-112 0 0,0 0-74 0 0,0 0-74 0 0,-24 18-78 0 0,-74 56-58 0 0,48-29 146 0 0,-50 69 301 0 0,43-22-845 0 0,32-59-1021 0 0,25-33 469 0 0,0 0-294 0 0,0 0-249 0 0,16-1-6455 0 0,12-5-1039 0 0,-17 2 3565 0 0</inkml:trace>
  <inkml:trace contextRef="#ctx0" brushRef="#br0" timeOffset="9713.404">3886 751 4761 0 0,'0'0'3270'0'0,"0"0"-1326"0"0,0 0-573 0 0,0 0-13 0 0,0 0 92 0 0,0 0-25 0 0,0 0-211 0 0,0 0-286 0 0,0 0-226 0 0,0 0-62 0 0,0 0 21 0 0,0 0 79 0 0,0 0 50 0 0,10 1-59 0 0,153-6 2069 0 0,143-39-734 0 0,-221 34-1886 0 0,-76 9-1029 0 0,-6 0-3348 0 0,-15 2-9914 0 0,5-1 6237 0 0</inkml:trace>
  <inkml:trace contextRef="#ctx0" brushRef="#br0" timeOffset="9970.583">4211 468 11386 0 0,'0'0'1679'0'0,"0"0"-348"0"0,0 0-270 0 0,0 0 52 0 0,0 0 117 0 0,0 0 27 0 0,0 0-68 0 0,0 0-166 0 0,0 0-185 0 0,0 0-145 0 0,-7 32-95 0 0,-20 101-79 0 0,13-4 619 0 0,6 116-836 0 0,8-184-2005 0 0,9-51-3631 0 0,-2-9-4574 0 0,-4-1 1496 0 0</inkml:trace>
</inkml:ink>
</file>

<file path=ppt/ink/ink8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50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100 240 9810 0 0,'0'0'2186'0'0,"0"0"-604"0"0,0 0-386 0 0,0 0-9 0 0,0 0 70 0 0,0 0 28 0 0,0 0-77 0 0,0 0-160 0 0,0 0-176 0 0,0 0-166 0 0,0 0-121 0 0,-10 33-66 0 0,-30 103-32 0 0,20-36 346 0 0,7-20-939 0 0,4 1-1 0 0,3 1 0 0 0,4 47 107 0 0,31-169-13988 0 0,-25 29 8907 0 0,0 6-291 0 0</inkml:trace>
  <inkml:trace contextRef="#ctx0" brushRef="#br0" timeOffset="355.924">200 45 7154 0 0,'0'0'2241'0'0,"0"0"-131"0"0,0 0-84 0 0,0 0-108 0 0,0 0-213 0 0,0 0-312 0 0,0 0-298 0 0,0 0-249 0 0,0 0-168 0 0,0 0-101 0 0,0 0-66 0 0,0 0-11 0 0,9-8-13 0 0,32-23-22 0 0,-40 30-447 0 0,-1 1-1 0 0,1-1 0 0 0,-1 1 0 0 0,1-1 0 0 0,0 1 0 0 0,-1 0 1 0 0,1-1-1 0 0,0 1 0 0 0,0 0 0 0 0,-1 0 0 0 0,1-1 0 0 0,0 1 1 0 0,0 0-1 0 0,-1 0 0 0 0,1 0 0 0 0,0 0 0 0 0,0 0 0 0 0,-1 0 1 0 0,1 0-1 0 0,0 0 0 0 0,0 0 0 0 0,-1 0 0 0 0,1 1 1 0 0,0-1-1 0 0,0 0 0 0 0,-1 0 0 0 0,1 1 0 0 0,0-1 0 0 0,-1 1 1 0 0,1-1-1 0 0,0 0 0 0 0,-1 1 0 0 0,1-1 0 0 0,-1 1 0 0 0,1-1 1 0 0,-1 1-1 0 0,1 0 0 0 0,-1-1 0 0 0,1 1 0 0 0,-1 0 0 0 0,1-1 1 0 0,-1 1-1 0 0,0 0 0 0 0,1-1-17 0 0,1 3 113 0 0,10 12 72 0 0,-1 1 1 0 0,0 0 0 0 0,-1 0 0 0 0,-1 1 0 0 0,0 1 0 0 0,-1-1 0 0 0,-1 1 0 0 0,-1 0 0 0 0,0 1 0 0 0,0 10-186 0 0,-2-18 61 0 0,19 133 324 0 0,-15-91-305 0 0,-2 0 0 0 0,-2 0 0 0 0,-3 0 0 0 0,-3 18-80 0 0,-31 88 162 0 0,27-138-213 0 0,0-2 0 0 0,-2 1 0 0 0,0-1 0 0 0,-1 0 0 0 0,-1-1 0 0 0,-1 0 0 0 0,0 0 0 0 0,-1-1 0 0 0,-1-1 0 0 0,-5 5 51 0 0,7-9-362 0 0,9-10 72 0 0,1 0 0 0 0,-1 0 1 0 0,0 0-1 0 0,0 0 1 0 0,0 0-1 0 0,0 0 0 0 0,0 0 1 0 0,-1-1-1 0 0,1 1 1 0 0,0-1-1 0 0,-1 1 0 0 0,1-1 1 0 0,-1 0-1 0 0,0 0 1 0 0,1 0-1 0 0,-1 0 1 0 0,0-1-1 0 0,1 1 0 0 0,-1-1 1 0 0,-1 0 289 0 0,-2 0-1099 0 0,0 0-578 0 0,-1 0-4340 0 0,0 0-5048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 0,2 0,1 0,0 0,0 0,0 0,-1-4,-1-3,1 1,-1 2,-4-5,-2 1,0 0,-4 3</inkml:trace>
</inkml:ink>
</file>

<file path=ppt/ink/ink8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1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1 195 5545 0 0,'0'0'-247'0'0,"0"0"-333"0"0,0 0 40 0 0,0 0 371 0 0,0 0 324 0 0,0 0 29 0 0,0 0-70 0 0,32 0-60 0 0,104 0-30 0 0,129-21 1477 0 0,652-24 4987 0 0,200-6-4191 0 0,-582 33-1782 0 0,987-41-1282 0 0,-1264 58-3286 0 0,-152 1-1667 0 0,-51 0 919 0 0</inkml:trace>
</inkml:ink>
</file>

<file path=ppt/ink/ink8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0:42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558 203 0 0 0,'0'0'1346'0'0,"0"0"74"0"0,0 0-117 0 0,0 0-203 0 0,0 0-190 0 0,0 0-149 0 0,0 0-59 0 0,0 0 15 0 0,0 0 49 0 0,0 0 36 0 0,0 0 7 0 0,0 0-43 0 0,0 0-73 0 0,0 0-41 0 0,0 0-41 0 0,0 0-34 0 0,0 0-32 0 0,0 0-54 0 0,0 0-52 0 0,0 0-48 0 0,0 0-33 0 0,0 0-52 0 0,0 0-30 0 0,0 0-36 0 0,0 0-32 0 0,0 0-5 0 0,0 0-14 0 0,0 0-1 0 0,0 0-5 0 0,0 0 12 0 0,0 0-3 0 0,0 0-3 0 0,0 0 12 0 0,0 0-5 0 0,0 0 2 0 0,0 0-5 0 0,0 0-6 0 0,0 0-24 0 0,0 0-15 0 0,0 0-3 0 0,0 0-18 0 0,0 0-2 0 0,0 0-6 0 0,0 0-15 0 0,0 0-12 0 0,0 0 1 0 0,0 0-6 0 0,0 0-10 0 0,0 0 6 0 0,0 0-9 0 0,0 0-3 0 0,0 0-5 0 0,0 0-4 0 0,0 0-4 0 0,0 0-4 0 0,0 0-6 0 0,0 0-6 0 0,0 0-5 0 0,0 0-6 0 0,0 0 13 0 0,13 8 1879 0 0,91 24-1695 0 0,-82-30-76 0 0,-1-1 0 0 0,1 0 1 0 0,-1-2-1 0 0,1 0 0 0 0,-1-2 1 0 0,1 0-1 0 0,-1-1 0 0 0,0-1 0 0 0,-1-1 1 0 0,20-9-153 0 0,-6 2 163 0 0,1-2 1 0 0,-2-2-1 0 0,0-1 1 0 0,-1-1-1 0 0,-1-2 0 0 0,-1-1 1 0 0,17-18-164 0 0,-46 40 20 0 0,0 0 0 0 0,-1-1-1 0 0,1 0 1 0 0,0 1 0 0 0,0-1 0 0 0,0 1-1 0 0,-1-1 1 0 0,1 0 0 0 0,0 1 0 0 0,-1-1 0 0 0,1 0-1 0 0,0 0 1 0 0,-1 0 0 0 0,1 0 0 0 0,-1 1-1 0 0,1-1 1 0 0,-1 0 0 0 0,0 0 0 0 0,1 0 0 0 0,-1 0-1 0 0,0 0 1 0 0,0 0 0 0 0,1 0 0 0 0,-1 0-1 0 0,0 0 1 0 0,0 0 0 0 0,0 0 0 0 0,0 0 0 0 0,-1 0-1 0 0,1 0 1 0 0,0 0 0 0 0,0 0 0 0 0,0 0-1 0 0,-1 0 1 0 0,1 0 0 0 0,-1 0 0 0 0,1 0 0 0 0,-1 0-1 0 0,1 1 1 0 0,-1-1 0 0 0,1 0 0 0 0,-1 0-1 0 0,0 0 1 0 0,1 1 0 0 0,-1-1 0 0 0,0 0 0 0 0,0 1-1 0 0,1-1 1 0 0,-1 1 0 0 0,0-1 0 0 0,0 1-1 0 0,0-1 1 0 0,0 1 0 0 0,0-1 0 0 0,0 1 0 0 0,0 0-1 0 0,0 0 1 0 0,0-1 0 0 0,0 1-20 0 0,-8 3-9 0 0,1 1-1 0 0,-1 0 1 0 0,1 0 0 0 0,0 0-1 0 0,0 1 1 0 0,0 1 0 0 0,1-1-1 0 0,0 1 1 0 0,0 0 0 0 0,0 1-1 0 0,1 0 1 0 0,0 0-1 0 0,0 0 1 0 0,1 1 0 0 0,0-1-1 0 0,0 1 1 0 0,1 1 0 0 0,0-1-1 0 0,0 1 1 0 0,1-1 0 0 0,0 1-1 0 0,0 0 1 0 0,1 3 9 0 0,-11 35 11 0 0,1 0-1 0 0,3 1 0 0 0,2 0 1 0 0,3 0-1 0 0,1 1 0 0 0,2 0 1 0 0,4 20-11 0 0,-3-6 39 0 0,-13 346 43 0 0,1-208-26 0 0,12-200-44 0 0,0 0 1 0 0,1-1 0 0 0,-1 1 0 0 0,0 0-1 0 0,0-1 1 0 0,0 1 0 0 0,0-1 0 0 0,0 1 0 0 0,0 0-1 0 0,0-1 1 0 0,0 1 0 0 0,0 0 0 0 0,-1-1-1 0 0,1 1 1 0 0,0 0 0 0 0,0-1 0 0 0,-1 1 0 0 0,1-1-1 0 0,0 1 1 0 0,-1-1 0 0 0,1 1 0 0 0,0-1-1 0 0,-1 1 1 0 0,1-1 0 0 0,-1 1 0 0 0,1-1 0 0 0,-1 1-1 0 0,1-1 1 0 0,-1 1 0 0 0,1-1 0 0 0,-1 0-1 0 0,1 1 1 0 0,-1-1 0 0 0,1 0 0 0 0,-1 0 0 0 0,0 1-1 0 0,1-1 1 0 0,-1 0 0 0 0,0 0 0 0 0,1 0-1 0 0,-1 0 1 0 0,1 0 0 0 0,-1 0 0 0 0,0 0 0 0 0,1 0-1 0 0,-1 0 1 0 0,0 0 0 0 0,1 0 0 0 0,-1 0-1 0 0,0-1 1 0 0,1 1 0 0 0,-1 0 0 0 0,1 0-1 0 0,-1-1 1 0 0,0 1 0 0 0,1 0 0 0 0,-1-1 0 0 0,1 1-1 0 0,-1 0 1 0 0,1-1 0 0 0,-1 1 0 0 0,1-1-13 0 0,-64-39 197 0 0,-6-10-143 0 0,-76-38-91 0 0,118 78 6 0 0,0 1-1 0 0,0 1 0 0 0,0 2 0 0 0,-1 1 0 0 0,0 2 1 0 0,0 0-1 0 0,-1 2 0 0 0,1 1 0 0 0,0 2 0 0 0,0 0 1 0 0,0 2-1 0 0,0 1 0 0 0,1 2 0 0 0,-1 0 0 0 0,2 2 0 0 0,-1 1 1 0 0,1 2-1 0 0,1 0 0 0 0,0 2 0 0 0,-3 3 32 0 0,-49 54-148 0 0,77-71 130 0 0,1 1 0 0 0,-1-1 0 0 0,1 1 0 0 0,-1 0 0 0 0,1 0 0 0 0,0-1 0 0 0,-1 1-1 0 0,1 0 1 0 0,0 0 0 0 0,-1-1 0 0 0,1 1 0 0 0,0 0 0 0 0,0 0 0 0 0,0 0 0 0 0,0 0 0 0 0,-1 0 0 0 0,1-1-1 0 0,1 1 1 0 0,-1 0 0 0 0,0 0 0 0 0,0 0 0 0 0,0 0 0 0 0,0-1 0 0 0,0 1 0 0 0,1 0 0 0 0,-1 0-1 0 0,0 0 1 0 0,1-1 0 0 0,-1 1 0 0 0,1 0 0 0 0,-1 0 0 0 0,1-1 0 0 0,-1 1 0 0 0,1-1 0 0 0,-1 1 0 0 0,1 0-1 0 0,0-1 1 0 0,-1 1 0 0 0,1-1 0 0 0,0 1 0 0 0,-1-1 0 0 0,1 1 0 0 0,0-1 0 0 0,0 0 0 0 0,-1 1 0 0 0,1-1-1 0 0,0 0 1 0 0,0 0 0 0 0,0 0 0 0 0,0 1 18 0 0,48 3-480 0 0,-44-4 381 0 0,132-23-3189 0 0,-93 9-201 0 0,0-2-3475 0 0,-29 10 3281 0 0,2-1-5104 0 0</inkml:trace>
  <inkml:trace contextRef="#ctx0" brushRef="#br0" timeOffset="534.244">624 707 6273 0 0,'0'0'1711'0'0,"0"0"-468"0"0,0 0-405 0 0,0 0-18 0 0,0 0 178 0 0,0 0 178 0 0,0 0 99 0 0,0 0-2 0 0,0 0-147 0 0,0 0-203 0 0,0 0-138 0 0,0 0-97 0 0,0 0-22 0 0,16 3 21 0 0,115 12 1282 0 0,35-57 50 0 0,-96 19-1533 0 0,1-1-6 0 0,-51 16-377 0 0,0 1 0 0 0,1 0-1 0 0,-1 2 1 0 0,1 1 0 0 0,0 0-1 0 0,0 1 1 0 0,1 2-103 0 0,-21 24 255 0 0,-41 96 384 0 0,34-106-584 0 0,3-7-32 0 0,-8 14 10 0 0,2 0 1 0 0,0 0-1 0 0,1 1 1 0 0,1 0-1 0 0,1 0 1 0 0,1 0-1 0 0,1 1 1 0 0,0 0 0 0 0,1 15-34 0 0,17 12-1241 0 0,9-43-8765 0 0,-19-6 3609 0 0,-1 0-3388 0 0</inkml:trace>
  <inkml:trace contextRef="#ctx0" brushRef="#br0" timeOffset="905.389">1529 876 15411 0 0,'0'0'1853'0'0,"0"0"-348"0"0,0 0-142 0 0,0 0-109 0 0,0 0-189 0 0,0 0-198 0 0,0 0-191 0 0,0 0-203 0 0,0 0-200 0 0,0 0-149 0 0,0 0-83 0 0,0 0-26 0 0,0 0 0 0 0,-21 19-25 0 0,-61 58-7 0 0,80-75 14 0 0,-1 0 0 0 0,1-1 0 0 0,0 1 0 0 0,0 0 0 0 0,0 0 1 0 0,0 0-1 0 0,1 1 0 0 0,-1-1 0 0 0,0 0 0 0 0,1 1 0 0 0,0-1 0 0 0,0 1 0 0 0,-1-1 0 0 0,1 1 0 0 0,1 0 0 0 0,-1-1 0 0 0,0 1 1 0 0,1 0-1 0 0,-1 0 0 0 0,1 0 0 0 0,0-1 0 0 0,0 1 0 0 0,0 0 0 0 0,0 0 0 0 0,1 2 3 0 0,1 10-22 0 0,-3-10 23 0 0,1-1 1 0 0,0 1-1 0 0,1 0 0 0 0,-1-1 0 0 0,1 1 0 0 0,0-1 1 0 0,0 1-1 0 0,0-1 0 0 0,1 0 0 0 0,-1 1 0 0 0,1-1 1 0 0,0 0-1 0 0,0 0 0 0 0,1 0 0 0 0,-1 0 0 0 0,1 0 1 0 0,0-1-1 0 0,0 1 0 0 0,0-1 0 0 0,1 0 0 0 0,-1 0 1 0 0,1 0-1 0 0,-1 0 0 0 0,1-1 0 0 0,0 1 0 0 0,0-1 1 0 0,0 0-1 0 0,1 0 0 0 0,-1-1 0 0 0,0 1 0 0 0,1-1 0 0 0,-1 0 1 0 0,1 0-1 0 0,-1 0 0 0 0,1-1 0 0 0,-1 1 0 0 0,1-1 1 0 0,2-1-2 0 0,0-2 68 0 0,-1 0 0 0 0,0 0 0 0 0,0-1 1 0 0,0 0-1 0 0,0 0 0 0 0,-1-1 0 0 0,0 0 1 0 0,0 0-1 0 0,0 0 0 0 0,0 0 0 0 0,-1-1 1 0 0,0 0-1 0 0,0 0 0 0 0,-1 0 0 0 0,1 0 1 0 0,-1-1-1 0 0,0 1 0 0 0,-1-1 0 0 0,0 1 1 0 0,0-1-1 0 0,0 0 0 0 0,-1 0 0 0 0,0-6-68 0 0,2 3 33 0 0,0 1-1 0 0,-1-1 0 0 0,0 0 0 0 0,-1 0 0 0 0,-1 0 1 0 0,1 0-1 0 0,-1 0 0 0 0,-1 0 0 0 0,0 0 0 0 0,0 0 1 0 0,-1 0-1 0 0,0 0 0 0 0,-1-1-32 0 0,-46-62-87 0 0,48 72-72 0 0,-1 0-1 0 0,1 0 1 0 0,0 0-1 0 0,-1 0 1 0 0,1 0-1 0 0,-1 1 1 0 0,1-1-1 0 0,-1 1 1 0 0,1-1-1 0 0,-1 1 1 0 0,0 0 0 0 0,1-1-1 0 0,-1 1 1 0 0,1 0-1 0 0,-1 0 1 0 0,0 0-1 0 0,1 0 1 0 0,-1 1-1 0 0,0-1 1 0 0,1 0-1 0 0,-1 1 1 0 0,1-1-1 0 0,-1 1 1 0 0,1-1-1 0 0,-1 1 1 0 0,1 0-1 0 0,-1-1 1 0 0,1 1-1 0 0,0 0 1 0 0,-1 0-1 0 0,1 0 1 0 0,0 0-1 0 0,0 0 1 0 0,0 1-1 0 0,0-1 1 0 0,0 0-1 0 0,0 0 1 0 0,0 1-1 0 0,0-1 1 0 0,0 1-1 0 0,0-1 1 0 0,1 1-1 0 0,-1-1 1 0 0,0 2 159 0 0,-6 14-3851 0 0,0-6-2435 0 0,0 0-3320 0 0</inkml:trace>
  <inkml:trace contextRef="#ctx0" brushRef="#br0" timeOffset="1240.511">1854 1156 8082 0 0,'0'0'2082'0'0,"0"0"-732"0"0,0 0-7 0 0,0 0 270 0 0,0 0 102 0 0,0 0-119 0 0,0 0-173 0 0,0 0-167 0 0,0 0-219 0 0,0 0-215 0 0,0 0-169 0 0,0 0-95 0 0,-2 6-2 0 0,-3 16-26 0 0,4-17-27 0 0,1-5-9 0 0,0 0-35 0 0,0 0-32 0 0,1-11 599 0 0,2-6-906 0 0,1 0 0 0 0,1 1 1 0 0,0 0-1 0 0,1 0 1 0 0,1 0-1 0 0,0 1 1 0 0,2 0-1 0 0,-1 1 1 0 0,3-3-121 0 0,49-70 283 0 0,12 17-215 0 0,-70 70-150 0 0,0-1 1 0 0,-1 1-1 0 0,1 1 1 0 0,0-1-1 0 0,0 0 1 0 0,-1 0 0 0 0,1 1-1 0 0,0-1 1 0 0,-1 0-1 0 0,1 1 1 0 0,0 0 0 0 0,-1-1-1 0 0,1 1 1 0 0,-1 0-1 0 0,1 0 1 0 0,-1 0 0 0 0,0 0-1 0 0,1 0 1 0 0,-1 0-1 0 0,0 0 1 0 0,0 1 0 0 0,1-1-1 0 0,-1 0 1 0 0,0 1-1 0 0,0-1 1 0 0,-1 1 0 0 0,1-1-1 0 0,0 1 1 0 0,0-1-1 0 0,-1 1 1 0 0,1 1 81 0 0,14 16-2787 0 0,-9-14 1451 0 0,3 2-1549 0 0,-4-2-2005 0 0,0 0-6887 0 0</inkml:trace>
  <inkml:trace contextRef="#ctx0" brushRef="#br0" timeOffset="5139.959">3094 656 1688 0 0,'0'0'1850'0'0,"0"0"-183"0"0,0 0 9 0 0,0 0 181 0 0,0 0 85 0 0,0 0-87 0 0,0 0-179 0 0,0 0-269 0 0,0 0-283 0 0,0 0-226 0 0,0 0-165 0 0,-10-2-97 0 0,-31-6-55 0 0,36 8-448 0 0,0 0 1 0 0,0 0-1 0 0,0 1 1 0 0,0-1 0 0 0,0 1-1 0 0,0 0 1 0 0,0 0-1 0 0,1 1 1 0 0,-1 0 0 0 0,0-1-1 0 0,0 2 1 0 0,1-1 0 0 0,0 0-1 0 0,-1 1 1 0 0,1 0-1 0 0,0 0 1 0 0,0 0 0 0 0,0 1-1 0 0,-3 3-133 0 0,-6 4 197 0 0,-3 1-106 0 0,1 1 0 0 0,0 0 1 0 0,1 1-1 0 0,1 1 0 0 0,0 0 1 0 0,1 1-1 0 0,0 0 0 0 0,2 0 0 0 0,0 2 1 0 0,1-1-1 0 0,-5 13-91 0 0,11-19 19 0 0,0 0 0 0 0,1 0-1 0 0,0 1 1 0 0,0-1 0 0 0,1 0 0 0 0,1 1 0 0 0,0-1-1 0 0,1 1 1 0 0,0-1 0 0 0,1 1-19 0 0,0-6 25 0 0,1-1 0 0 0,0 1 0 0 0,0-1-1 0 0,0 1 1 0 0,1-1 0 0 0,0 0 0 0 0,0 0 0 0 0,0-1-1 0 0,0 1 1 0 0,1-1 0 0 0,0 0 0 0 0,0 0 0 0 0,0-1 0 0 0,0 1-1 0 0,1-1 1 0 0,-1 0 0 0 0,1 0 0 0 0,0-1 0 0 0,0 0 0 0 0,0 0-1 0 0,0 0 1 0 0,0-1 0 0 0,0 0 0 0 0,0 0 0 0 0,0-1-1 0 0,3 1-24 0 0,2-1 107 0 0,0 1-1 0 0,0-2 1 0 0,0 0-1 0 0,0 0 0 0 0,0-1 1 0 0,0 0-1 0 0,-1-1 0 0 0,1 0 1 0 0,-1-1-1 0 0,0 0 0 0 0,0 0 1 0 0,0-1-1 0 0,0-1 0 0 0,-1 0 1 0 0,0 0-1 0 0,0 0 1 0 0,-1-1-1 0 0,0-1 0 0 0,0 1 1 0 0,0-2-107 0 0,6-6 96 0 0,0-2 1 0 0,-1 0 0 0 0,-1 0 0 0 0,0-1 0 0 0,-2-1 0 0 0,0 0-1 0 0,-1 0 1 0 0,-1-1 0 0 0,-1 0 0 0 0,5-20-97 0 0,11-19 104 0 0,-27 110-395 0 0,3-47 290 0 0,-2 6-1 0 0,0 0-1 0 0,1 1 1 0 0,0-1 0 0 0,0 1-1 0 0,1-1 1 0 0,1 1-1 0 0,0 0 1 0 0,0-1-1 0 0,1 1 1 0 0,1-1-1 0 0,-1 1 1 0 0,2-1-1 0 0,-1 0 1 0 0,1 0-1 0 0,1 0 1 0 0,0 0 0 0 0,1 0-1 0 0,-1-1 1 0 0,2 1-1 0 0,-1-1 1 0 0,1-1-1 0 0,1 1 1 0 0,3 3 2 0 0,1-4-114 0 0,0 0 0 0 0,0 0 0 0 0,1-1-1 0 0,0 0 1 0 0,0-1 0 0 0,0 0 0 0 0,1-1 0 0 0,0-1 0 0 0,0 0 0 0 0,1 0 0 0 0,-1-2 0 0 0,6 1 114 0 0,42 1-4819 0 0,-4-10-6070 0 0,-43 2 952 0 0</inkml:trace>
  <inkml:trace contextRef="#ctx0" brushRef="#br0" timeOffset="6751.996">4404 803 424 0 0,'0'0'1965'0'0,"0"0"-117"0"0,0 0 120 0 0,0 0 229 0 0,0 0 122 0 0,0 0-105 0 0,0 0-316 0 0,0 0-349 0 0,0 0-321 0 0,0 0-283 0 0,0 0-203 0 0,0 0-120 0 0,-16-7-86 0 0,-52-17-75 0 0,65 23-422 0 0,0 1 0 0 0,0 0 0 0 0,-1 0 0 0 0,1 0 0 0 0,0 0-1 0 0,0 1 1 0 0,0 0 0 0 0,0-1 0 0 0,0 1 0 0 0,0 0-1 0 0,0 0 1 0 0,0 1 0 0 0,0-1 0 0 0,0 0 0 0 0,1 1 0 0 0,-1 0-1 0 0,0 0 1 0 0,1 0 0 0 0,-1 0 0 0 0,1 0 0 0 0,0 0-1 0 0,0 1 1 0 0,0-1 0 0 0,0 1-39 0 0,-8 6 134 0 0,-4 5-79 0 0,0 0 1 0 0,0 1-1 0 0,1 1 0 0 0,1 0 1 0 0,1 1-1 0 0,0 0 0 0 0,1 0 1 0 0,1 1-1 0 0,1 0 0 0 0,0 1 1 0 0,2 0-1 0 0,0 0 1 0 0,1 1-1 0 0,0-1 0 0 0,2 1 1 0 0,1 0-1 0 0,0 0 0 0 0,1 15-55 0 0,3-29 29 0 0,-1-1 0 0 0,1 1-1 0 0,0 0 1 0 0,0 0 0 0 0,0-1 0 0 0,1 1-1 0 0,0-1 1 0 0,0 0 0 0 0,0 0-1 0 0,1 0 1 0 0,0 0 0 0 0,0-1 0 0 0,0 1-1 0 0,0-1 1 0 0,1 0 0 0 0,-1 0 0 0 0,1-1-1 0 0,0 1 1 0 0,0-1 0 0 0,1 0-1 0 0,-1 0 1 0 0,1-1 0 0 0,-1 0 0 0 0,1 0-1 0 0,0 0 1 0 0,0-1 0 0 0,0 1-1 0 0,0-2 1 0 0,0 1 0 0 0,0 0 0 0 0,0-1-1 0 0,0 0 1 0 0,0-1 0 0 0,0 1 0 0 0,0-1-1 0 0,0 0 1 0 0,0-1 0 0 0,-1 0-1 0 0,1 0 1 0 0,0 0 0 0 0,0 0-29 0 0,18-12 213 0 0,0 0 0 0 0,-1-2 0 0 0,-1 0 0 0 0,0-1 0 0 0,-2-2 0 0 0,0 0 0 0 0,-1-1 0 0 0,15-20-213 0 0,-27 32 38 0 0,21-20 52 0 0,-2-2 1 0 0,-2 0 0 0 0,0-2 0 0 0,-2 0 0 0 0,-2-1 0 0 0,-1-2 0 0 0,-1 0 0 0 0,-2 0-1 0 0,-2-2 1 0 0,-1 0 0 0 0,-2 0 0 0 0,-1-1 0 0 0,-2-1 0 0 0,0-14-91 0 0,-7 40 4 0 0,1 0-5 0 0,-1-1 0 0 0,0 0 1 0 0,0 0-1 0 0,-1 1 0 0 0,-1-1 1 0 0,-1 0-1 0 0,0 0 0 0 0,0 1 0 0 0,-2-1 1 0 0,1 1-1 0 0,-2 0 0 0 0,0 0 0 0 0,-3-6 1 0 0,5 16-17 0 0,0 0 0 0 0,-1 0 0 0 0,1 1 0 0 0,-1-1 0 0 0,1 1-1 0 0,-1 0 1 0 0,0 0 0 0 0,0 0 0 0 0,0 0 0 0 0,0 1 0 0 0,0 0-1 0 0,0 0 1 0 0,0 0 0 0 0,0 0 0 0 0,0 0 0 0 0,-1 1 0 0 0,1 0-1 0 0,0 0 1 0 0,-1 0 0 0 0,1 0 0 0 0,0 1 0 0 0,0 0 0 0 0,0 0-1 0 0,-1 0 1 0 0,1 0 0 0 0,0 1 0 0 0,0-1 0 0 0,0 1 0 0 0,1 0-1 0 0,-1 0 1 0 0,0 1 0 0 0,1-1 0 0 0,-1 1 0 0 0,1-1 0 0 0,0 1-1 0 0,0 0 1 0 0,0 1 0 0 0,0-1 0 0 0,1 0 0 0 0,-2 3 17 0 0,-16 17-11 0 0,2 2-1 0 0,0 0 1 0 0,2 1 0 0 0,0 0 0 0 0,2 1 0 0 0,1 1 0 0 0,1 0 0 0 0,2 1 0 0 0,1 0 0 0 0,1 1-1 0 0,1 0 1 0 0,2 0 0 0 0,1 1 0 0 0,1-1 0 0 0,1 10 11 0 0,2-25 4 0 0,-1-6-6 0 0,1 0 1 0 0,0 0-1 0 0,0 0 1 0 0,1 0-1 0 0,0 0 1 0 0,0 0-1 0 0,1 0 1 0 0,0 0-1 0 0,1 0 1 0 0,0-1-1 0 0,0 1 1 0 0,1-1-1 0 0,0 0 1 0 0,3 5 1 0 0,0-5 19 0 0,-1-1 0 0 0,1 1 0 0 0,0-1 0 0 0,0-1 0 0 0,1 1 0 0 0,-1-1 0 0 0,2 0 0 0 0,-1-1 0 0 0,1 0 0 0 0,-1-1 0 0 0,1 1 0 0 0,1-1 0 0 0,-1-1 0 0 0,0 0 0 0 0,1-1 0 0 0,0 1 1 0 0,-1-2-1 0 0,1 1 0 0 0,0-1 0 0 0,0-1 0 0 0,10 0-19 0 0,0-3 72 0 0,0 0 1 0 0,-1-1-1 0 0,1-1 0 0 0,-1-1 1 0 0,1-1-1 0 0,-2-1 1 0 0,1 0-1 0 0,-1-1 1 0 0,-1-1-1 0 0,1-1 0 0 0,-2 0 1 0 0,1-1-1 0 0,3-6-72 0 0,66-74 208 0 0,-71 60-109 0 0,-15 31-91 0 0,0 1-5 0 0,0 0-31 0 0,-4 22-227 0 0,-25 111 92 0 0,43-77 2 0 0,-11-52 162 0 0,1 1 1 0 0,0-1-1 0 0,0 0 1 0 0,0 0-1 0 0,0 0 1 0 0,1-1-1 0 0,0 1 1 0 0,-1-1-1 0 0,1 0 1 0 0,0 0 0 0 0,1-1-1 0 0,-1 0 1 0 0,0 0-1 0 0,1 0 1 0 0,-1 0-1 0 0,1-1 1 0 0,0 0-1 0 0,-1 0 1 0 0,1 0-1 0 0,0-1 1 0 0,0 0-1 0 0,5-1-1 0 0,2 0 25 0 0,1 0 0 0 0,0-2 0 0 0,-1 0 0 0 0,0 0 0 0 0,0-1 0 0 0,0-1-1 0 0,0 0 1 0 0,-1-1 0 0 0,0 0 0 0 0,0-1 0 0 0,0 0 0 0 0,4-4-25 0 0,71-40 104 0 0,-82 48-107 0 0,1-1 0 0 0,0 1 0 0 0,0 0-1 0 0,0 1 1 0 0,0-1 0 0 0,0 1 0 0 0,0 1 0 0 0,1-1 0 0 0,-1 1-1 0 0,1 0 1 0 0,-1 0 0 0 0,1 1 0 0 0,-1 0 0 0 0,4 0 3 0 0,-6 2-3 0 0,-1 1 1 0 0,0-1-1 0 0,0 1 0 0 0,0 0 0 0 0,0 0 1 0 0,0 0-1 0 0,0 0 0 0 0,-1 0 1 0 0,1 1-1 0 0,-1-1 0 0 0,0 1 1 0 0,0-1-1 0 0,0 1 0 0 0,-1 0 1 0 0,1 0-1 0 0,-1 0 0 0 0,0 0 1 0 0,0 1 2 0 0,5 11-5 0 0,-3-10 7 0 0,-1-1 0 0 0,-1 1 1 0 0,1 0-1 0 0,-1 0 0 0 0,0 1 1 0 0,-1-1-1 0 0,1 0 1 0 0,-1 0-1 0 0,-1 0 0 0 0,1 0 1 0 0,-1 0-1 0 0,0 0 1 0 0,0 0-1 0 0,-1 2-2 0 0,-1-3-10 0 0,0-1-1 0 0,0 0 1 0 0,0 0 0 0 0,0 0 0 0 0,-1-1 0 0 0,0 1-1 0 0,1-1 1 0 0,-1 0 0 0 0,0 0 0 0 0,-1 0-1 0 0,1-1 1 0 0,0 1 0 0 0,-1-1 0 0 0,0 0 0 0 0,1-1-1 0 0,-1 1 1 0 0,0-1 0 0 0,0 1 0 0 0,0-2-1 0 0,0 1 1 0 0,0 0 0 0 0,0-1 0 0 0,0 0 0 0 0,0 0-1 0 0,0-1 1 0 0,0 1 0 0 0,0-1 0 0 0,0 0-1 0 0,0 0 1 0 0,0-1 0 0 0,1 0 0 0 0,-1 1 0 0 0,0-2-1 0 0,1 1 1 0 0,0 0 0 0 0,-2-2 10 0 0,-36-29-636 0 0,94 33-184 0 0,110 55 753 0 0,-143-53 139 0 0,1 0 1 0 0,0-2-1 0 0,-1 0 1 0 0,1-2-1 0 0,-1 0 0 0 0,1-1 1 0 0,-1-1-1 0 0,0 0 1 0 0,0-2-1 0 0,16-7-72 0 0,0-2 179 0 0,-1-2 0 0 0,0-1 0 0 0,-2-2-1 0 0,0-1 1 0 0,-1-1 0 0 0,-2-2 0 0 0,0-1 0 0 0,6-8-179 0 0,-13 8 108 0 0,0-1-1 0 0,-1 0 1 0 0,-2-1 0 0 0,-1-1 0 0 0,14-31-108 0 0,-20 39 19 0 0,-2-1 0 0 0,0-1 0 0 0,-2 0 0 0 0,0 0-1 0 0,-2 0 1 0 0,0-1 0 0 0,-1 0 0 0 0,-2 0 0 0 0,0-1 0 0 0,-1-18-19 0 0,-15-62 44 0 0,12 102-47 0 0,0 0-1 0 0,0 0 1 0 0,0-1-1 0 0,0 1 1 0 0,0 0-1 0 0,-1 0 1 0 0,1 0-1 0 0,-1 0 1 0 0,1 0-1 0 0,-1 0 1 0 0,0 1-1 0 0,0-1 1 0 0,1 0-1 0 0,-1 1 1 0 0,0 0 0 0 0,-1-1-1 0 0,1 1 1 0 0,0 0-1 0 0,0 0 1 0 0,0 0-1 0 0,-1 0 1 0 0,1 1-1 0 0,-1-1 1 0 0,1 1-1 0 0,0-1 1 0 0,-1 1-1 0 0,1 0 1 0 0,-1 0 0 0 0,1 0-1 0 0,-1 0 1 0 0,1 0-1 0 0,-1 0 1 0 0,1 1-1 0 0,0-1 1 0 0,-1 1-1 0 0,1 0 1 0 0,0 0-1 0 0,-1 0 1 0 0,1 0-1 0 0,0 0 4 0 0,-8 5-18 0 0,1-1 0 0 0,1 2-1 0 0,-1-1 1 0 0,1 1 0 0 0,0 0-1 0 0,1 1 1 0 0,0 0 0 0 0,0 0-1 0 0,0 0 1 0 0,1 1-1 0 0,0 0 1 0 0,1 1 0 0 0,-1 2 18 0 0,-3 8 4 0 0,0 0 0 0 0,2 1 1 0 0,0 0-1 0 0,2 0 0 0 0,0 0 1 0 0,1 1-1 0 0,1-1 0 0 0,1 1 1 0 0,1 0-1 0 0,1 0 0 0 0,1 0 0 0 0,1-1 1 0 0,4 19-5 0 0,2-9 4 0 0,1 0 0 0 0,2 0 0 0 0,1-1 0 0 0,1-1-1 0 0,1 0 1 0 0,2 0 0 0 0,0-2 0 0 0,2 0 0 0 0,6 4-4 0 0,-10-10 19 0 0,6 38-65 0 0,-20-58 47 0 0,-29 2-1709 0 0,24-22-6978 0 0,5-6-5825 0 0,0 18 10974 0 0</inkml:trace>
  <inkml:trace contextRef="#ctx0" brushRef="#br0" timeOffset="7187.012">6331 737 10066 0 0,'0'0'1961'0'0,"0"0"-204"0"0,0 0-122 0 0,0 0-180 0 0,0 0-224 0 0,0 0-168 0 0,0 0-131 0 0,0 0-149 0 0,0 0-187 0 0,0 0-165 0 0,0 0-96 0 0,0 0-54 0 0,0 0-37 0 0,-27 22-25 0 0,-87 68-38 0 0,44-26 538 0 0,52-46-412 0 0,7 1-7 0 0,70 21 439 0 0,-15-18 31 0 0,-1 1 1 0 0,0 3-1 0 0,-2 1 1 0 0,20 19-771 0 0,-4 20 404 0 0,-4-18-260 0 0,-19-44-3410 0 0,-15-22-8185 0 0,-15 10-256 0 0</inkml:trace>
  <inkml:trace contextRef="#ctx0" brushRef="#br0" timeOffset="8155.442">5220 483 1024 0 0,'0'0'1891'0'0,"0"0"-336"0"0,0 0-186 0 0,0 0-56 0 0,0 0-113 0 0,0 0-211 0 0,0 0-193 0 0,0 0-193 0 0,0 0-182 0 0,0 0-146 0 0,0 0-79 0 0,0 0 21 0 0,-2-4 79 0 0,-5-11 86 0 0,5 11 70 0 0,2 4 51 0 0,0 0 38 0 0,0 0 31 0 0,0 0 35 0 0,0 0 0 0 0,-7 6 4310 0 0,-9 6-2986 0 0,-27 22-396 0 0,26-24-1060 0 0,15-9 2523 0 0,-17 9-3312 0 0,24-9-1626 0 0,1-1 1521 0 0,22-4-7952 0 0,-18 1-3697 0 0</inkml:trace>
  <inkml:trace contextRef="#ctx0" brushRef="#br0" timeOffset="9407.65">6132 888 0 0 0,'0'0'643'0'0,"0"0"510"0"0,0 0 74 0 0,0 0-44 0 0,0 0-7 0 0,0 0-59 0 0,0 0 23 0 0,0 0 32 0 0,0 0 2 0 0,5 0-57 0 0,52 3 4277 0 0,-32-21-2943 0 0,108-53 1704 0 0,-54 36-3037 0 0,-67 31-4620 0 0,-2 3-7187 0 0,-6 1 660 0 0</inkml:trace>
  <inkml:trace contextRef="#ctx0" brushRef="#br0" timeOffset="15495.743">11961 818 5889 0 0,'0'0'1530'0'0,"0"0"-2"0"0,0 0-7 0 0,0 0 55 0 0,0 0-50 0 0,0 0-217 0 0,0 0-253 0 0,0 0-222 0 0,-32 13-206 0 0,-98 44-179 0 0,66-13 49 0 0,57-34-399 0 0,1-3-27 0 0,0 0-1 0 0,1 0 1 0 0,0 0 0 0 0,0 1 0 0 0,1 0 0 0 0,0 0 0 0 0,0 0 0 0 0,1 0 0 0 0,0 1 0 0 0,0 0 0 0 0,1-1 0 0 0,0 1 0 0 0,1 0 0 0 0,-1 0 0 0 0,2 0 0 0 0,0 0 0 0 0,0 0 0 0 0,0 1-72 0 0,2-4 75 0 0,0-1 1 0 0,1 0 0 0 0,-1-1 0 0 0,1 1-1 0 0,0 0 1 0 0,0-1 0 0 0,0 1 0 0 0,1-1-1 0 0,0 0 1 0 0,-1 0 0 0 0,1-1 0 0 0,1 1 0 0 0,-1-1-1 0 0,1 0 1 0 0,-1 0 0 0 0,1 0 0 0 0,0-1-1 0 0,0 1 1 0 0,0-1 0 0 0,0 0 0 0 0,0-1-1 0 0,0 1 1 0 0,1-1 0 0 0,-1 0 0 0 0,1-1 0 0 0,-1 1-1 0 0,5-1-75 0 0,5-2 179 0 0,0 0 1 0 0,-1-2-1 0 0,1 0 0 0 0,-1 0 0 0 0,0-1 0 0 0,0-1 0 0 0,0 0 1 0 0,-1-1-1 0 0,0-1 0 0 0,0 0 0 0 0,-1 0 0 0 0,0-1 0 0 0,-1-1 0 0 0,1 0 1 0 0,-2-1-1 0 0,0 0 0 0 0,0 0 0 0 0,-1-1 0 0 0,0-1 0 0 0,3-6-179 0 0,15-13 135 0 0,11-17 23 0 0,-2-3-1 0 0,-2-1 1 0 0,14-31-158 0 0,-23 39 18 0 0,-10 22-41 0 0,-2-1-1 0 0,0-1 1 0 0,-2 0-1 0 0,-1 0 1 0 0,-1-1-1 0 0,-1 0 1 0 0,-1-1-1 0 0,-2 1 0 0 0,0-1 1 0 0,-2-1-1 0 0,-1 1 1 0 0,-1 0-1 0 0,-1-1 1 0 0,-3-11 23 0 0,3 34-18 0 0,-1 1 0 0 0,0 0 0 0 0,-1 0-1 0 0,1 0 1 0 0,-1 0 0 0 0,0 0 0 0 0,0 0 0 0 0,0 1 0 0 0,0-1 0 0 0,0 0 0 0 0,-1 1 0 0 0,0 0 0 0 0,0 0-1 0 0,0-1 1 0 0,0 2 0 0 0,0-1 0 0 0,0 0 0 0 0,-1 1 0 0 0,0-1 0 0 0,1 1 0 0 0,-1 0 0 0 0,0 0 0 0 0,0 1-1 0 0,0-1 1 0 0,0 1 0 0 0,0 0 0 0 0,0 0 0 0 0,0 0 0 0 0,-1 1 0 0 0,1-1 0 0 0,0 1 0 0 0,-1 0 0 0 0,1 0-1 0 0,0 1 1 0 0,0-1 0 0 0,-1 1 0 0 0,1 0 0 0 0,0 0 0 0 0,0 0 0 0 0,0 1 0 0 0,0-1 0 0 0,0 1 0 0 0,0 0-1 0 0,1 0 1 0 0,-1 0 0 0 0,0 1 0 0 0,1-1 0 0 0,0 1 0 0 0,-1 1 18 0 0,-18 14 8 0 0,1 1 0 0 0,1 1 0 0 0,1 1 0 0 0,0 1 0 0 0,2 1 0 0 0,1 0 0 0 0,0 1 0 0 0,2 1 1 0 0,1 0-1 0 0,1 1 0 0 0,1 0 0 0 0,1 1 0 0 0,1 0 0 0 0,2 1 0 0 0,1-1 0 0 0,1 1 0 0 0,1 1 0 0 0,2-1 0 0 0,0 0 0 0 0,2 1 0 0 0,2 10-8 0 0,0-27 28 0 0,1-1 0 0 0,0 0 0 0 0,0 0 0 0 0,1 0 0 0 0,0-1 0 0 0,1 1 0 0 0,0-1 0 0 0,1 0 0 0 0,0 0 0 0 0,1-1-1 0 0,-1 0 1 0 0,2 0 0 0 0,0 0 0 0 0,0-1 0 0 0,0-1 0 0 0,1 1 0 0 0,0-1 0 0 0,0 0 0 0 0,1-1 0 0 0,0 0 0 0 0,0-1 0 0 0,0 0 0 0 0,1-1-1 0 0,-1 0 1 0 0,1 0 0 0 0,0-1 0 0 0,1-1 0 0 0,-1 0 0 0 0,0 0 0 0 0,1-1 0 0 0,-1 0 0 0 0,8-2-28 0 0,-7 2 12 0 0,0-1 1 0 0,0 0-1 0 0,0-1 0 0 0,0 0 1 0 0,0-1-1 0 0,0 0 0 0 0,0-1 1 0 0,0-1-1 0 0,-1 0 0 0 0,0 0 1 0 0,0-1-1 0 0,0-1 0 0 0,0 1 1 0 0,-1-2-1 0 0,0 0 0 0 0,7-5-12 0 0,6-21-1737 0 0,-21 20-1729 0 0,-1-4-3929 0 0,-1 10 1183 0 0,0 3-1014 0 0</inkml:trace>
  <inkml:trace contextRef="#ctx0" brushRef="#br0" timeOffset="15885.918">12577 803 5617 0 0,'0'0'3877'0'0,"0"0"-1336"0"0,0 0-504 0 0,0 0-171 0 0,0 0-310 0 0,0 0-349 0 0,0 0-288 0 0,0 0-241 0 0,-27 35-206 0 0,-83 110-168 0 0,71-70-79 0 0,38-65-194 0 0,0-5 10 0 0,0 1 0 0 0,0 0 0 0 0,0-1 0 0 0,0 1 0 0 0,1 0 0 0 0,0-1 0 0 0,0 1 0 0 0,0 0 0 0 0,1 0 0 0 0,0-1 0 0 0,0 1 0 0 0,0-1 0 0 0,1 1-1 0 0,0-1 1 0 0,0 1 0 0 0,0-1 0 0 0,1 0 0 0 0,0 0 0 0 0,0 0 0 0 0,0 0 0 0 0,1-1 0 0 0,-1 1 0 0 0,1-1 0 0 0,0 0 0 0 0,0 0 0 0 0,0 0 0 0 0,1-1 0 0 0,0 1 0 0 0,-1-1 0 0 0,1 0 0 0 0,0-1 0 0 0,1 1 0 0 0,-1-1 0 0 0,0 0 0 0 0,1 0 0 0 0,-1 0-41 0 0,5-1 141 0 0,0-1 0 0 0,0 0-1 0 0,0 0 1 0 0,0-1 0 0 0,0 0 0 0 0,0-1 0 0 0,0 0 0 0 0,-1 0-1 0 0,1-1 1 0 0,-1 0 0 0 0,0-1 0 0 0,0 0 0 0 0,0 0 0 0 0,0-1 0 0 0,0-1-1 0 0,-1 1 1 0 0,0-1 0 0 0,-1 0 0 0 0,6-6-141 0 0,2-2 163 0 0,-1-1 0 0 0,0-1 0 0 0,-1 0 0 0 0,-1 0 0 0 0,-1-1 0 0 0,0-1 0 0 0,-1 0 0 0 0,-1 0 0 0 0,1-6-163 0 0,-8 19-1 0 0,1 1 0 0 0,-1-2 0 0 0,0 1 0 0 0,-1 0 0 0 0,1 0 0 0 0,-1-1-1 0 0,0 1 1 0 0,-1 0 0 0 0,1-1 0 0 0,-1 1 0 0 0,0-1 0 0 0,0 1 0 0 0,-1-1-1 0 0,0 1 1 0 0,0-1 0 0 0,0 1 0 0 0,0 0 0 0 0,-1 0 0 0 0,0 0 0 0 0,0-1-1 0 0,0 2 1 0 0,-1-1 0 0 0,0 0 0 0 0,0 0 0 0 0,0 1 0 0 0,0 0 0 0 0,-1-1-1 0 0,0 1 1 0 0,1 1 0 0 0,-2-1 0 0 0,1 0 0 0 0,0 1 0 0 0,-1 0 0 0 0,1 0-1 0 0,-5-1 2 0 0,1 0-162 0 0,0 0-1 0 0,0 1 0 0 0,0 0 0 0 0,-1 1 0 0 0,1 0 1 0 0,-1 0-1 0 0,1 1 0 0 0,-1 0 0 0 0,0 0 0 0 0,0 1 0 0 0,1 1 1 0 0,-1-1-1 0 0,0 1 0 0 0,1 1 0 0 0,-1-1 0 0 0,0 1 1 0 0,1 1-1 0 0,0 0 0 0 0,0 0 0 0 0,0 1 0 0 0,0 0 1 0 0,0 0-1 0 0,1 0 0 0 0,-6 5 163 0 0,-72 77-7351 0 0,42-19-6635 0 0,38-55 12322 0 0</inkml:trace>
  <inkml:trace contextRef="#ctx0" brushRef="#br0" timeOffset="16351.973">12913 876 8130 0 0,'0'0'3103'0'0,"0"0"-504"0"0,0 0-393 0 0,0 0-443 0 0,0 0-441 0 0,0 0-243 0 0,0 0-162 0 0,0 0-135 0 0,0 0-142 0 0,0 0-137 0 0,0 0-106 0 0,0 0-65 0 0,-22 24-20 0 0,-69 73-41 0 0,88-95-246 0 0,-1 1 0 0 0,1 0 0 0 0,0 0 0 0 0,0 0 0 0 0,0 0 0 0 0,0 1 0 0 0,1-1 0 0 0,-1 1 0 0 0,1 0 0 0 0,0-1 0 0 0,0 1 1 0 0,0 0-1 0 0,0 0 0 0 0,1 1 0 0 0,0-1 0 0 0,0 0 0 0 0,0 0 0 0 0,0 1 0 0 0,1-1 0 0 0,-1 0 0 0 0,1 1 0 0 0,0 1-25 0 0,1 9 73 0 0,-1-12-57 0 0,0 0 0 0 0,0 0 0 0 0,0-1 1 0 0,1 1-1 0 0,-1-1 0 0 0,1 1 0 0 0,0 0 0 0 0,0-1 0 0 0,0 1 0 0 0,0-1 1 0 0,0 1-1 0 0,0-1 0 0 0,1 0 0 0 0,-1 0 0 0 0,1 1 0 0 0,0-1 1 0 0,-1 0-1 0 0,1 0 0 0 0,0-1 0 0 0,0 1 0 0 0,0 0 0 0 0,1-1 0 0 0,-1 1 1 0 0,0-1-1 0 0,1 0 0 0 0,-1 1 0 0 0,0-1 0 0 0,1 0 0 0 0,0-1 0 0 0,-1 1 1 0 0,1 0-1 0 0,-1-1 0 0 0,1 1 0 0 0,0-1 0 0 0,-1 0 0 0 0,1 0 0 0 0,0 0 1 0 0,0 0-17 0 0,5 0 70 0 0,-1 0 0 0 0,1-1 1 0 0,0 0-1 0 0,-1 0 0 0 0,1-1 1 0 0,-1 0-1 0 0,1 0 1 0 0,-1-1-1 0 0,0 0 0 0 0,0 0 1 0 0,0 0-1 0 0,0-1 0 0 0,1-1-70 0 0,107-87 663 0 0,-27 15-455 0 0,-58 58-225 0 0,-29 19-32 0 0,-1 25-66 0 0,11 107-199 0 0,-10-128 308 0 0,0 0 0 0 0,1 0 0 0 0,-1 0 1 0 0,1 0-1 0 0,0 0 0 0 0,0-1 0 0 0,0 1 0 0 0,1-1 1 0 0,-1 1-1 0 0,1-1 0 0 0,0 0 0 0 0,0 0 0 0 0,0 0 1 0 0,0 0-1 0 0,1 0 0 0 0,-1-1 0 0 0,1 0 1 0 0,-1 1-1 0 0,1-1 0 0 0,0-1 0 0 0,0 1 0 0 0,0-1 1 0 0,0 1-1 0 0,0-1 0 0 0,0 0 0 0 0,0 0 0 0 0,1-1 1 0 0,1 1 5 0 0,2-1 22 0 0,-1-1 1 0 0,0 1 0 0 0,1-1 0 0 0,-1 0 0 0 0,0-1-1 0 0,0 0 1 0 0,0 0 0 0 0,0-1 0 0 0,0 1-1 0 0,-1-2 1 0 0,1 1 0 0 0,-1-1 0 0 0,0 0-1 0 0,0 0 1 0 0,0 0 0 0 0,0-1 0 0 0,-1 0-1 0 0,3-3-22 0 0,83-104 448 0 0,-84 103-437 0 0,25-67 187 0 0,-29 42-5741 0 0,-3 33 891 0 0,0 1-2868 0 0,0 0-2553 0 0</inkml:trace>
  <inkml:trace contextRef="#ctx0" brushRef="#br0" timeOffset="16803.021">13592 1241 11907 0 0,'0'0'3274'0'0,"0"0"-1607"0"0,0 0-427 0 0,0 0 72 0 0,0 0 10 0 0,0 0-154 0 0,0 0-248 0 0,0 0-141 0 0,0 0-107 0 0,0 0-125 0 0,0 0-88 0 0,0 0-65 0 0,16-22-51 0 0,50-66-51 0 0,-12 14 250 0 0,-11 12-332 0 0,-18 29-220 0 0,4 25-2195 0 0,-25 129 1659 0 0,-2-115 561 0 0,-1 0 0 0 0,1-1 0 0 0,0 1 0 0 0,1-1 0 0 0,0 0 1 0 0,-1 0-1 0 0,2 0 0 0 0,-1 0 0 0 0,1 0 0 0 0,-1-1 1 0 0,1 1-1 0 0,0-1 0 0 0,1 0 0 0 0,-1 0 0 0 0,1-1 1 0 0,0 1-1 0 0,-1-1 0 0 0,2 0 0 0 0,-1-1 0 0 0,0 1 1 0 0,0-1-1 0 0,1 0 0 0 0,0 0 0 0 0,-1 0 0 0 0,1-1 1 0 0,0 0-1 0 0,0 0 0 0 0,1-1-15 0 0,1 0 128 0 0,-1 0 0 0 0,1-1 0 0 0,-1 0 0 0 0,1 0 0 0 0,-1-1 1 0 0,0 0-1 0 0,0 0 0 0 0,1-1 0 0 0,-2 0 0 0 0,1 0 0 0 0,0 0 0 0 0,0-1 0 0 0,-1 0 0 0 0,0-1 0 0 0,0 1 1 0 0,0-1-1 0 0,-1 0 0 0 0,1-1 0 0 0,1-2-128 0 0,26-36 361 0 0,3-31-698 0 0,-26 47-497 0 0,0 0-3014 0 0,-8 8-5709 0 0,-2 9-2830 0 0</inkml:trace>
  <inkml:trace contextRef="#ctx0" brushRef="#br0" timeOffset="12141.964">7199 1385 4825 0 0,'0'0'1512'0'0,"0"0"19"0"0,0 0 114 0 0,0 0 180 0 0,0 0 41 0 0,0 0-153 0 0,0 0-224 0 0,0 0-227 0 0,0 0-227 0 0,0 0-174 0 0,32-28-103 0 0,102-87-68 0 0,-61 29 567 0 0,-11-14 98 0 0,30-101-250 0 0,-61 64-753 0 0,-31 134-343 0 0,1 1 3 0 0,-1-1 0 0 0,1 1 0 0 0,-1 0-1 0 0,0-1 1 0 0,0 1 0 0 0,0-1 0 0 0,0 1 0 0 0,0-1-1 0 0,0 1 1 0 0,-1-1 0 0 0,1 1 0 0 0,-1 0-1 0 0,1-1 1 0 0,-1 1 0 0 0,0 0 0 0 0,0-1 0 0 0,0 1-1 0 0,0 0 1 0 0,-1 0 0 0 0,1 0 0 0 0,0 0 0 0 0,-1 0-1 0 0,-1-1-11 0 0,2 2-12 0 0,0-1-1 0 0,-1 1 1 0 0,1 1-1 0 0,-1-1 0 0 0,1 0 1 0 0,-1 0-1 0 0,1 0 0 0 0,-1 1 1 0 0,1-1-1 0 0,-1 1 0 0 0,1-1 1 0 0,-1 1-1 0 0,0 0 1 0 0,1-1-1 0 0,-1 1 0 0 0,0 0 1 0 0,1 0-1 0 0,-1 0 0 0 0,0 1 1 0 0,1-1-1 0 0,-1 0 1 0 0,0 0-1 0 0,1 1 0 0 0,-1-1 1 0 0,1 1-1 0 0,-1 0 0 0 0,1-1 1 0 0,-1 1-1 0 0,1 0 0 0 0,-1 0 1 0 0,1 0-1 0 0,0 0 1 0 0,-1 0-1 0 0,1 1 13 0 0,-74 103-261 0 0,63-12 254 0 0,14-89 14 0 0,0-1 0 0 0,0 0 0 0 0,1 1 0 0 0,0-1 0 0 0,-1 0 0 0 0,1 0 1 0 0,0-1-1 0 0,0 1 0 0 0,1 0 0 0 0,-1-1 0 0 0,1 0 0 0 0,-1 0 0 0 0,1 0 0 0 0,-1 0 0 0 0,1-1 0 0 0,0 1 0 0 0,0-1 0 0 0,0 0 1 0 0,0 0-1 0 0,0 0 0 0 0,0-1 0 0 0,0 0 0 0 0,0 1 0 0 0,0-1 0 0 0,0-1 0 0 0,1 1 0 0 0,1-1-7 0 0,-2 1 17 0 0,187-21 348 0 0,-189 21-356 0 0,-1 0-1 0 0,1 0 0 0 0,-1 0 1 0 0,1 0-1 0 0,-1 0 0 0 0,0 0 0 0 0,1 0 1 0 0,-1 1-1 0 0,0-1 0 0 0,1 0 1 0 0,-1 1-1 0 0,0-1 0 0 0,1 1 0 0 0,-1 0 1 0 0,0-1-1 0 0,0 1 0 0 0,1 0 0 0 0,-1 0 1 0 0,0 0-1 0 0,0-1 0 0 0,0 1 1 0 0,0 0-1 0 0,0 1 0 0 0,0-1 0 0 0,0 0 1 0 0,-1 0-1 0 0,1 0 0 0 0,0 0 1 0 0,-1 1-1 0 0,1-1 0 0 0,-1 0 0 0 0,1 1 1 0 0,-1-1-1 0 0,1 0 0 0 0,-1 1 1 0 0,0-1-1 0 0,0 1 0 0 0,0-1 0 0 0,0 0 1 0 0,0 1-1 0 0,0-1 0 0 0,0 1 1 0 0,0-1-1 0 0,0 0 0 0 0,-1 1 0 0 0,1-1 1 0 0,-1 0-1 0 0,1 1 0 0 0,-1-1 1 0 0,0 1-9 0 0,1 12 104 0 0,-35 96 375 0 0,3-5-378 0 0,32-96-130 0 0,12 63-3779 0 0,6-60-1928 0 0,10-11-3984 0 0,-10-8 3866 0 0,-14 4 5118 0 0,5-1 283 0 0</inkml:trace>
  <inkml:trace contextRef="#ctx0" brushRef="#br0" timeOffset="13667.751">8096 983 0 0 0,'0'0'1394'0'0,"0"0"765"0"0,0 0 269 0 0,0 0-53 0 0,0 0-170 0 0,0 0-263 0 0,0 0-367 0 0,0 0-324 0 0,0 0-243 0 0,0 0-129 0 0,0 0-74 0 0,0 0-53 0 0,-8 26-84 0 0,-40 129 354 0 0,47-153-970 0 0,-1 1-1 0 0,1 0 1 0 0,0-1-1 0 0,0 1 1 0 0,0 0 0 0 0,0 0-1 0 0,1 0 1 0 0,-1 0-1 0 0,1 0 1 0 0,0 0 0 0 0,-1 0-1 0 0,1 0 1 0 0,1 0-1 0 0,-1 0 1 0 0,0 0 0 0 0,1 0-1 0 0,-1 0 1 0 0,1-1-1 0 0,0 1 1 0 0,0 0 0 0 0,0 0-1 0 0,0 0 1 0 0,1-1-1 0 0,-1 1 1 0 0,1-1 0 0 0,0 1-1 0 0,-1-1 1 0 0,1 1-1 0 0,0-1 1 0 0,1 0 0 0 0,-1 0-1 0 0,0 0 1 0 0,0 0-1 0 0,1-1 1 0 0,-1 1 0 0 0,1-1-1 0 0,0 1 1 0 0,-1-1-1 0 0,1 0 1 0 0,0 0 0 0 0,0 0-1 0 0,0 0-51 0 0,2 0 77 0 0,0-1-1 0 0,-1 0 1 0 0,1 0-1 0 0,-1-1 1 0 0,1 1-1 0 0,0-1 1 0 0,-1 0-1 0 0,1 0 1 0 0,-1 0-1 0 0,0-1 1 0 0,1 1-1 0 0,-1-1 1 0 0,0 0-1 0 0,0-1 1 0 0,0 1-1 0 0,0-1 1 0 0,0 1-1 0 0,-1-1 1 0 0,1 0-1 0 0,-1-1 1 0 0,0 1-1 0 0,0 0 1 0 0,0-1-1 0 0,0 0 1 0 0,-1 0-1 0 0,1 0 1 0 0,-1 0-1 0 0,0 0 1 0 0,0 0-1 0 0,-1 0 1 0 0,1-1-1 0 0,-1 1 1 0 0,0-1-1 0 0,0 1 1 0 0,0-1-1 0 0,-1-1-76 0 0,2-2-40 0 0,0 0 0 0 0,0-1-1 0 0,-1 1 1 0 0,0-1 0 0 0,-1 1-1 0 0,0 0 1 0 0,0-1 0 0 0,0 1-1 0 0,-1-1 1 0 0,-1 1 0 0 0,0 0 0 0 0,0-1-1 0 0,0 1 1 0 0,-1 0 0 0 0,0 0-1 0 0,-1 1 1 0 0,1-1 0 0 0,-2 1 0 0 0,-2-4 40 0 0,-47-62-2224 0 0,53 73 2170 0 0,1-1 0 0 0,0 1 0 0 0,-1-1 0 0 0,1 1 0 0 0,-1-1 0 0 0,1 1 0 0 0,-1-1 0 0 0,1 1 0 0 0,-1-1 0 0 0,1 1 0 0 0,-1 0 0 0 0,1-1-1 0 0,-1 1 1 0 0,1 0 0 0 0,-1-1 0 0 0,1 1 0 0 0,-1 0 0 0 0,0 0 0 0 0,1 0 0 0 0,-1-1 0 0 0,0 1 0 0 0,1 0 0 0 0,-1 0 0 0 0,0 0 0 0 0,1 0 0 0 0,-1 0-1 0 0,1 0 1 0 0,-1 0 0 0 0,0 0 0 0 0,1 1 0 0 0,-1-1 0 0 0,0 0 0 0 0,1 0 0 0 0,-1 0 0 0 0,1 1 0 0 0,-1-1 0 0 0,0 0 0 0 0,1 1 0 0 0,-1-1-1 0 0,1 1 1 0 0,-1-1 0 0 0,1 0 0 0 0,-1 1 0 0 0,1-1 0 0 0,0 1 0 0 0,-1-1 0 0 0,1 1 0 0 0,0-1 0 0 0,-1 1 0 0 0,1 0 0 0 0,0-1 0 0 0,-1 1 0 0 0,1-1-1 0 0,0 1 1 0 0,0 0 0 0 0,0 0 54 0 0,-9 38-713 0 0,9-38 702 0 0,-1 2 9 0 0,0 1 0 0 0,1-1 1 0 0,-1 0-1 0 0,1 1 1 0 0,-1-1-1 0 0,1 1 1 0 0,0-1-1 0 0,1 1 0 0 0,-1-1 1 0 0,0 0-1 0 0,1 1 1 0 0,0-1-1 0 0,0 0 0 0 0,0 1 1 0 0,0-1-1 0 0,0 0 1 0 0,1 0-1 0 0,-1 0 1 0 0,1 0-1 0 0,0 0 0 0 0,0 0 1 0 0,0-1-1 0 0,0 1 1 0 0,1 0-1 0 0,-1-1 0 0 0,1 0 1 0 0,-1 0-1 0 0,1 0 1 0 0,0 0-1 0 0,0 0 0 0 0,0 0 1 0 0,0-1-1 0 0,0 1 1 0 0,0-1-1 0 0,0 0 1 0 0,1 0-1 0 0,-1 0 2 0 0,7 1 101 0 0,-1 0 1 0 0,1-1-1 0 0,0-1 1 0 0,-1 0-1 0 0,1 0 1 0 0,-1-1-1 0 0,1 0 1 0 0,-1 0-1 0 0,1-1 1 0 0,-1 0-1 0 0,0-1 1 0 0,0 0-1 0 0,0-1 1 0 0,0 0-1 0 0,0 0 1 0 0,-1-1-1 0 0,0 0 1 0 0,0 0-1 0 0,6-5-101 0 0,14-8 214 0 0,0-1-1 0 0,-1-1 0 0 0,0-1 0 0 0,-2-2 0 0 0,-1-1 1 0 0,-1 0-1 0 0,-1-2 0 0 0,-1 0 0 0 0,-1-2 0 0 0,-1 0 1 0 0,-2-1-1 0 0,-1-1 0 0 0,-1 0 0 0 0,-2-1 0 0 0,0-3-213 0 0,-6-101 208 0 0,-7 134-212 0 0,0 0-1 0 0,-1-1 1 0 0,1 1-1 0 0,0 0 1 0 0,-1-1-1 0 0,0 1 1 0 0,1 0-1 0 0,-1 0 1 0 0,0 0-1 0 0,1 0 1 0 0,-1-1-1 0 0,0 1 1 0 0,0 0-1 0 0,0 0 1 0 0,0 0-1 0 0,0 1 1 0 0,0-1-1 0 0,0 0 1 0 0,0 0-1 0 0,-1 0 1 0 0,1 1-1 0 0,0-1 1 0 0,0 1-1 0 0,-1-1 1 0 0,1 1-1 0 0,0-1 1 0 0,-1 1-1 0 0,1 0 1 0 0,0 0-1 0 0,-1 0 1 0 0,1 0-1 0 0,0-1 1 0 0,-1 2-1 0 0,1-1 1 0 0,0 0-1 0 0,-1 0 1 0 0,1 0-1 0 0,0 1 1 0 0,-1-1-1 0 0,1 1 1 0 0,0-1-1 0 0,-1 1 1 0 0,1-1-1 0 0,0 1 1 0 0,0 0-1 0 0,0-1 0 0 0,0 1 1 0 0,0 0-1 0 0,0 0 1 0 0,0 0-1 0 0,0 0 1 0 0,0 0-1 0 0,0 0 1 0 0,0 0-1 0 0,0 0 1 0 0,1 1-1 0 0,-1-1 1 0 0,0 0-1 0 0,1 0 1 0 0,-1 1-1 0 0,1-1 1 0 0,0 0-1 0 0,-1 2 5 0 0,-22 36-69 0 0,1 2 0 0 0,3 0 0 0 0,1 1 0 0 0,2 1 0 0 0,-4 20 69 0 0,16-53-11 0 0,-38 144-82 0 0,37-125 59 0 0,1 0-1 0 0,1 0 1 0 0,2 1-1 0 0,1-1 1 0 0,2 1-1 0 0,0 0 35 0 0,-1-24 5 0 0,-1 0 0 0 0,1 0-1 0 0,0 0 1 0 0,1-1 0 0 0,-1 1-1 0 0,1 0 1 0 0,0 0 0 0 0,1-1 0 0 0,0 1-1 0 0,-1-1 1 0 0,2 0 0 0 0,-1 0-1 0 0,0 0 1 0 0,1 0 0 0 0,0-1 0 0 0,0 1-1 0 0,1-1 1 0 0,-1 0 0 0 0,1 0-1 0 0,0-1 1 0 0,0 1 0 0 0,0-1 0 0 0,0 0-1 0 0,1 0 1 0 0,-1-1 0 0 0,1 0-1 0 0,0 0 1 0 0,-1 0 0 0 0,1-1-1 0 0,0 1 1 0 0,0-1 0 0 0,0-1 0 0 0,0 1-1 0 0,5-1-4 0 0,9-4 113 0 0,1-1 0 0 0,-1 0 0 0 0,0-1 0 0 0,-1-2 0 0 0,0 0 0 0 0,0 0 0 0 0,-1-2 0 0 0,0-1 0 0 0,0 0 0 0 0,-1-1 0 0 0,-1 0 0 0 0,0-2 0 0 0,-1 0-1 0 0,0-1 1 0 0,-1 0 0 0 0,0-3-113 0 0,16-9 203 0 0,1-5-20 0 0,0-1 0 0 0,-2-1 0 0 0,-2-2 0 0 0,15-24-183 0 0,-17 18 22 0 0,-1-2 0 0 0,-2 0 1 0 0,-3-2-1 0 0,-1 0 0 0 0,-2-1 1 0 0,5-29-23 0 0,-13-74-99 0 0,-7 149 96 0 0,-1 0 0 0 0,0-1 0 0 0,0 1 0 0 0,0 0 0 0 0,0-1 0 0 0,0 1 0 0 0,0-1 0 0 0,0 1 1 0 0,0 0-1 0 0,-1-1 0 0 0,1 1 0 0 0,-1-1 0 0 0,1 1 0 0 0,-1 0 0 0 0,1 0 0 0 0,-1-1 0 0 0,0 1 0 0 0,1 0 0 0 0,-1 0 0 0 0,0 0 1 0 0,0 0-1 0 0,0 0 0 0 0,0 0 0 0 0,0 0 0 0 0,0 0 0 0 0,0 0 0 0 0,0 0 0 0 0,-1 0 0 0 0,1 1 0 0 0,0-1 0 0 0,0 0 0 0 0,-1 1 0 0 0,1-1 1 0 0,0 1-1 0 0,-1 0 0 0 0,1-1 0 0 0,0 1 0 0 0,-1 0 0 0 0,1 0 0 0 0,-1 0 0 0 0,1 0 0 0 0,0 0 0 0 0,-1 0 0 0 0,1 0 0 0 0,-1 0 0 0 0,1 1 1 0 0,0-1-1 0 0,-1 1 3 0 0,-60 34-278 0 0,39-4 277 0 0,1 2-1 0 0,1 0 0 0 0,2 1 1 0 0,1 1-1 0 0,2 0 0 0 0,2 2 1 0 0,1 0-1 0 0,-6 27 2 0 0,12-38-3 0 0,1 0 1 0 0,2 0-1 0 0,0 0 0 0 0,2 1 1 0 0,0 0-1 0 0,2-1 0 0 0,1 1 1 0 0,4 24 2 0 0,24 22 34 0 0,-27-65-25 0 0,1 1 0 0 0,1-1 0 0 0,0 0 0 0 0,0 0-1 0 0,0 0 1 0 0,1 0 0 0 0,0-1 0 0 0,0 0 0 0 0,1 0-1 0 0,0 0 1 0 0,1-1 0 0 0,-1 0 0 0 0,1 0 0 0 0,0-1-1 0 0,1 1 1 0 0,-1-2 0 0 0,1 1 0 0 0,0-1 0 0 0,0 0-1 0 0,0-1 1 0 0,1 1 0 0 0,-1-2 0 0 0,1 1 0 0 0,0-1 0 0 0,6 0-10 0 0,-11-2 12 0 0,1 1 2 0 0,0-1 0 0 0,-1 0-1 0 0,1 0 1 0 0,0 0 0 0 0,0-1-1 0 0,-1 1 1 0 0,1-1 0 0 0,-1 0 0 0 0,1-1-1 0 0,-1 1 1 0 0,1-1 0 0 0,-1 0-1 0 0,0 0 1 0 0,1 0 0 0 0,-1-1-1 0 0,0 1 1 0 0,2-3-13 0 0,72-60 110 0 0,2-8-24 0 0,-46 36-59 0 0,-34 36-4 0 0,0 1 7 0 0,0 0 20 0 0,0 0-28 0 0,0 0-18 0 0,-21 34-350 0 0,13 0 403 0 0,6-27-68 0 0,0-1-1 0 0,1 1 1 0 0,0 0 0 0 0,-1 0-1 0 0,2 0 1 0 0,-1 0 0 0 0,1 0-1 0 0,0 0 1 0 0,1-1 0 0 0,0 1-1 0 0,0 0 1 0 0,2 5 11 0 0,22 43-120 0 0,-14-42 126 0 0,-9-11-6 0 0,0 1-1 0 0,0-1 0 0 0,0 0 1 0 0,1 1-1 0 0,-1-1 1 0 0,0 0-1 0 0,1 0 1 0 0,-1 0-1 0 0,1-1 0 0 0,0 1 1 0 0,0-1-1 0 0,0 1 1 0 0,0-1-1 0 0,0 0 0 0 0,0 0 1 0 0,0 0-1 0 0,0-1 1 0 0,0 1-1 0 0,0-1 1 0 0,2 1 0 0 0,3-2 25 0 0,0 1 1 0 0,-1-1 0 0 0,1 0-1 0 0,-1 0 1 0 0,1-1 0 0 0,-1 0-1 0 0,0-1 1 0 0,0 0 0 0 0,0 0-1 0 0,0 0 1 0 0,0-1 0 0 0,-1 0 0 0 0,1 0-1 0 0,-1 0 1 0 0,4-5-26 0 0,188-189 253 0 0,-193 194-262 0 0,0 0-1 0 0,0 0 0 0 0,0 0 1 0 0,0 1-1 0 0,0 0 0 0 0,1 0 0 0 0,-1 0 1 0 0,1 0-1 0 0,0 1 0 0 0,0 0 1 0 0,0 1-1 0 0,0-1 0 0 0,0 1 1 0 0,0 0-1 0 0,3 0 10 0 0,6 45-65 0 0,-34 104 210 0 0,19-101-204 0 0,26-47 19 0 0,63-62 98 0 0,30-30-114 0 0,-58 56-34 0 0,-59 37 85 0 0,-1 0 0 0 0,0 0 0 0 0,1 0 0 0 0,-1 1-1 0 0,0-1 1 0 0,1 0 0 0 0,-1 1 0 0 0,0-1 0 0 0,0 1 0 0 0,0-1 0 0 0,0 1-1 0 0,-1 0 1 0 0,1-1 0 0 0,0 1 0 0 0,-1 0 0 0 0,1 0 0 0 0,-1 0-1 0 0,0-1 1 0 0,1 1 0 0 0,-1 0 0 0 0,0 0 0 0 0,0 0 0 0 0,0 0-1 0 0,0-1 1 0 0,-1 1 0 0 0,1 0 0 0 0,0 0 0 0 0,-1 0 0 0 0,1-1 0 0 0,-1 2 4 0 0,0 4 20 0 0,-5 44 85 0 0,5 12-69 0 0,1-62-85 0 0,0 0 0 0 0,0-1 1 0 0,1 1-1 0 0,-1 0 0 0 0,0 0 0 0 0,0-1 1 0 0,1 1-1 0 0,-1 0 0 0 0,0-1 0 0 0,1 1 1 0 0,-1 0-1 0 0,1-1 0 0 0,-1 1 0 0 0,1-1 1 0 0,-1 1-1 0 0,1 0 0 0 0,-1-1 0 0 0,1 0 1 0 0,-1 1-1 0 0,1-1 0 0 0,0 1 0 0 0,-1-1 1 0 0,1 0-1 0 0,0 1 0 0 0,-1-1 0 0 0,1 0 0 0 0,0 1 1 0 0,0-1-1 0 0,-1 0 0 0 0,1 0 0 0 0,0 0 1 0 0,0 0-1 0 0,-1 0 0 0 0,1 0 0 0 0,0 0 1 0 0,0 0-1 0 0,-1 0 0 0 0,1 0 0 0 0,0 0 1 0 0,0-1-1 0 0,-1 1 0 0 0,1 0 0 0 0,0 0 1 0 0,0-1-1 0 0,-1 1 0 0 0,1-1 0 0 0,0 1 1 0 0,-1 0-1 0 0,1-1 0 0 0,-1 1 50 0 0,22-16-8349 0 0,-18 7 1591 0 0,0 4-1782 0 0</inkml:trace>
  <inkml:trace contextRef="#ctx0" brushRef="#br0" timeOffset="14255.984">10661 902 13755 0 0,'0'0'2056'0'0,"0"0"-357"0"0,0 0-157 0 0,0 0-258 0 0,0 0-322 0 0,0 0-225 0 0,0 0-151 0 0,0 0-111 0 0,0 0-118 0 0,0 0-110 0 0,0 0-121 0 0,-33 16-39 0 0,-104 52-24 0 0,130-66-54 0 0,0 1 0 0 0,0 0 0 0 0,1 1 1 0 0,0-1-1 0 0,-1 1 0 0 0,1 1 0 0 0,0-1 0 0 0,1 1 1 0 0,-1 0-1 0 0,1 0 0 0 0,0 1 0 0 0,1-1 0 0 0,-4 5-9 0 0,-3 7 11 0 0,5-10-40 0 0,0 1 0 0 0,1 0-1 0 0,0 0 1 0 0,0 1 0 0 0,1 0-1 0 0,0-1 1 0 0,1 2 0 0 0,0-1-1 0 0,0 0 1 0 0,1 0 0 0 0,0 1-1 0 0,1-1 1 0 0,0 1 0 0 0,0 8 29 0 0,2-16 1 0 0,0 0 0 0 0,0 0 1 0 0,1-1-1 0 0,-1 1 0 0 0,1-1 1 0 0,-1 1-1 0 0,1-1 0 0 0,0 0 1 0 0,0 0-1 0 0,-1 0 0 0 0,1 1 1 0 0,0-2-1 0 0,0 1 0 0 0,0 0 1 0 0,0 0-1 0 0,0-1 0 0 0,0 1 1 0 0,0-1-1 0 0,0 1 0 0 0,0-1 1 0 0,1 0-1 0 0,-1 0 0 0 0,0 0 1 0 0,0 0-1 0 0,0 0 0 0 0,0-1 1 0 0,0 1-1 0 0,0-1 0 0 0,0 1 1 0 0,0-1-1 0 0,0 0 0 0 0,0 1 1 0 0,1-2-2 0 0,21-10 155 0 0,-2-1 0 0 0,0-1 0 0 0,0-1 0 0 0,-1-1 0 0 0,-1-1 1 0 0,-1 0-1 0 0,0-2 0 0 0,-2 0 0 0 0,8-11-155 0 0,-14 17 92 0 0,-9 10-59 0 0,0 0 0 0 0,0 0 0 0 0,1 0 0 0 0,-1 0 0 0 0,1 0 0 0 0,0 1 0 0 0,0-1 0 0 0,0 1 0 0 0,0 0 0 0 0,0-1 0 0 0,0 2 0 0 0,1-1 0 0 0,-1 0 0 0 0,0 1 0 0 0,1-1 0 0 0,0 1 0 0 0,-1 0 0 0 0,1 0 0 0 0,3 0-33 0 0,14 41 40 0 0,13 60 12 0 0,-4-20-36 0 0,10 42-28 0 0,-21-19 1 0 0,-15-81 14 0 0,-1-1 0 0 0,-1 1 0 0 0,-1 0-1 0 0,-2 0 1 0 0,0 0 0 0 0,-1 0 0 0 0,-1 0 0 0 0,0 0-1 0 0,-2-1 1 0 0,-1 1-3 0 0,3-11 12 0 0,-1-1-1 0 0,0 1 0 0 0,-1-1 1 0 0,0 0-1 0 0,0 0 0 0 0,-1 0 1 0 0,0-1-1 0 0,-1 1 0 0 0,0-2 1 0 0,0 1-1 0 0,-1-1 0 0 0,0 0 1 0 0,-1-1-1 0 0,0 0 0 0 0,0 0 1 0 0,0-1-1 0 0,-1 0 0 0 0,0 0 1 0 0,0-1-1 0 0,0-1 0 0 0,-1 1 1 0 0,1-2-1 0 0,-1 0 0 0 0,0 0 1 0 0,0-1-1 0 0,-11 1-11 0 0,19-3 0 0 0,0 0 0 0 0,0 0 0 0 0,1 0 0 0 0,-1 0 0 0 0,0-1 0 0 0,1 1-1 0 0,-1-1 1 0 0,0 0 0 0 0,1 0 0 0 0,-1 0 0 0 0,1 0 0 0 0,-1 0 0 0 0,1-1 0 0 0,0 1 0 0 0,-1-1 0 0 0,1 1 0 0 0,0-1 0 0 0,0 0 0 0 0,0 0 0 0 0,0 0-1 0 0,1 0 1 0 0,-1 0 0 0 0,0 0 0 0 0,1 0 0 0 0,-1-1 0 0 0,1 1 0 0 0,0-1 0 0 0,0 1 0 0 0,0-1 0 0 0,0 1 0 0 0,0-1 0 0 0,1 0 0 0 0,-1 1 0 0 0,1-1-1 0 0,0 0 1 0 0,0 0 0 0 0,0-2 0 0 0,0-3-19 0 0,0-1 0 0 0,0 0 1 0 0,1 1-1 0 0,1-1 0 0 0,-1 1 0 0 0,2-1 0 0 0,-1 1 0 0 0,1 0 0 0 0,0 0 0 0 0,1 0 0 0 0,1-3 19 0 0,53-79-182 0 0,21-37-3806 0 0,-73 110 992 0 0,0 2-4556 0 0,1 6-3782 0 0</inkml:trace>
  <inkml:trace contextRef="#ctx0" brushRef="#br0" timeOffset="14591.671">9502 641 11562 0 0,'0'0'2126'0'0,"0"0"-345"0"0,0 0-285 0 0,0 0-174 0 0,0 0-196 0 0,0 0-131 0 0,0 0-60 0 0,0 0-116 0 0,0 0-156 0 0,0 0-166 0 0,0 0-154 0 0,0 0-120 0 0,-11 4-82 0 0,-33 10-56 0 0,33-10-61 0 0,21 7-2095 0 0,-3-8 80 0 0,8 1-9116 0 0,-7-4 2138 0 0</inkml:trace>
  <inkml:trace contextRef="#ctx0" brushRef="#br0" timeOffset="20075.137">16730 1068 14347 0 0,'0'0'1427'0'0,"0"0"-363"0"0,0 0-160 0 0,0 0 10 0 0,0 0-71 0 0,0 0-179 0 0,0 0-200 0 0,0 0-185 0 0,0 0-122 0 0,0 0-87 0 0,0 0-90 0 0,0 0-93 0 0,-8 30-184 0 0,-20 91-352 0 0,26-78-2462 0 0,6-41-408 0 0,-3 0-2258 0 0,2-1-1870 0 0</inkml:trace>
  <inkml:trace contextRef="#ctx0" brushRef="#br0" timeOffset="20323.506">16719 707 16083 0 0,'0'0'1057'0'0,"0"0"-169"0"0,0 0-128 0 0,0 0-72 0 0,0 0-200 0 0,0 0-240 0 0,0 0-208 0 0,0 0-288 0 0,0 0-208 0 0,0 0-128 0 0,0 0-176 0 0,0 0-216 0 0,0 0-393 0 0,0 0-815 0 0,3 48-1761 0 0,1-26-1160 0 0,0-11 480 0 0</inkml:trace>
  <inkml:trace contextRef="#ctx0" brushRef="#br0" timeOffset="20645.002">16855 1256 5457 0 0,'0'0'3274'0'0,"0"0"-879"0"0,0 0-309 0 0,0 0-128 0 0,0 0-272 0 0,0 0-335 0 0,0 0-265 0 0,0 0-159 0 0,0 0-140 0 0,0 0-135 0 0,0 0-138 0 0,0 0-105 0 0,0 0-90 0 0,17-34-88 0 0,51-105-61 0 0,-19 29 144 0 0,-21 69-621 0 0,-19 71-1113 0 0,21 156 1180 0 0,-28-181 315 0 0,0 0 0 0 0,1 0 0 0 0,-1 0 1 0 0,1 0-1 0 0,0-1 0 0 0,0 1 0 0 0,1-1 1 0 0,-1 0-1 0 0,1 0 0 0 0,0 0 0 0 0,0-1 1 0 0,1 1-1 0 0,-1-1 0 0 0,1 0 1 0 0,-1 0-1 0 0,1-1 0 0 0,0 1 0 0 0,0-1 1 0 0,0 0-1 0 0,0 0 0 0 0,0-1 0 0 0,1 0 1 0 0,-1 0-1 0 0,0 0 0 0 0,1 0 0 0 0,-1-1 1 0 0,1 0-1 0 0,-1 0 0 0 0,1 0 0 0 0,1-1-75 0 0,0-3 186 0 0,0-1 1 0 0,-1 1-1 0 0,0-1 0 0 0,0 0 0 0 0,0 0 0 0 0,-1-1 0 0 0,1 0 0 0 0,-2 0 0 0 0,1 0 0 0 0,0-1 0 0 0,-1 1 0 0 0,-1-1 0 0 0,1 0 0 0 0,-1 0 0 0 0,0-1 0 0 0,1-4-186 0 0,17-69 387 0 0,-19 72-1912 0 0,0-14 4245 0 0,-1 15-4556 0 0,-1-1-4579 0 0,0 0-6476 0 0,0 8 5568 0 0</inkml:trace>
  <inkml:trace contextRef="#ctx0" brushRef="#br0" timeOffset="20890.931">17667 961 15075 0 0,'0'0'2017'0'0,"0"0"-385"0"0,0 0-245 0 0,0 0-201 0 0,0 0-286 0 0,0 0-275 0 0,0 0-187 0 0,0 0-118 0 0,0 0-100 0 0,0 0-80 0 0,0 0-59 0 0,-32 20-41 0 0,-97 62-8 0 0,127-81-31 0 0,0-1 1 0 0,-1 1-1 0 0,1 0 0 0 0,0 0 0 0 0,0 1 1 0 0,0-1-1 0 0,0 0 0 0 0,0 1 0 0 0,0-1 0 0 0,0 1 1 0 0,0 0-1 0 0,0-1 0 0 0,1 1 0 0 0,-1 0 1 0 0,1 0-1 0 0,-1 0 0 0 0,1 0 0 0 0,0 0 1 0 0,0 1-1 0 0,0-1 0 0 0,0 0 0 0 0,0 0 0 0 0,0 1 1 0 0,1-1-1 0 0,-1 1 0 0 0,1-1 0 0 0,0 0 1 0 0,0 1-1 0 0,0 0-1 0 0,0 5 1 0 0,-1-3-9 0 0,0 0 0 0 0,1 0-1 0 0,0 1 1 0 0,0-1-1 0 0,0 0 1 0 0,0 0 0 0 0,1 0-1 0 0,0 0 1 0 0,0 0-1 0 0,0 0 1 0 0,0 0 0 0 0,1 0-1 0 0,0-1 1 0 0,0 1-1 0 0,0 0 1 0 0,1-1 0 0 0,0 0-1 0 0,-1 1 1 0 0,2-1-1 0 0,-1 0 1 0 0,0-1 0 0 0,1 1-1 0 0,-1 0 1 0 0,1-1-1 0 0,0 0 1 0 0,1 0 0 0 0,-1 0-1 0 0,0 0 1 0 0,1-1-1 0 0,-1 0 1 0 0,1 0 0 0 0,0 0-1 0 0,1 0 9 0 0,89 20-969 0 0,-81-22 664 0 0,76-14-5444 0 0,-75 7 3436 0 0,2-1-4150 0 0,-6 4-1591 0 0</inkml:trace>
  <inkml:trace contextRef="#ctx0" brushRef="#br0" timeOffset="21194.506">17974 541 16428 0 0,'0'0'1497'0'0,"0"0"-218"0"0,0 0-209 0 0,0 0-190 0 0,0 0-133 0 0,0 0-122 0 0,0 0-55 0 0,0 0-34 0 0,0 0-42 0 0,0 0-68 0 0,-15 35-39 0 0,-46 108-26 0 0,57-134-295 0 0,-1 0 0 0 0,1 1 0 0 0,1-1 0 0 0,0 1 0 0 0,0 0 0 0 0,1-1 0 0 0,1 1 0 0 0,-1 0 0 0 0,2 0 0 0 0,-1 8-66 0 0,1 11 162 0 0,-6 94 46 0 0,5 1 0 0 0,8 31-208 0 0,0-67-893 0 0,0-70-755 0 0,-4-15 416 0 0,10-2-15005 0 0,-9-5 9709 0 0</inkml:trace>
  <inkml:trace contextRef="#ctx0" brushRef="#br0" timeOffset="21376.738">18203 1094 14347 0 0,'0'0'1412'0'0,"0"0"-26"0"0,0 0 56 0 0,0 0-98 0 0,0 0-264 0 0,0 0-298 0 0,0 0-290 0 0,0 0-198 0 0,-11 33-120 0 0,-34 105-107 0 0,34-70-1276 0 0,22-64-5778 0 0,-8-4 2012 0 0,-2 0-4674 0 0</inkml:trace>
  <inkml:trace contextRef="#ctx0" brushRef="#br0" timeOffset="21643.712">18203 726 12299 0 0,'0'0'2088'0'0,"0"0"-592"0"0,0 0-431 0 0,0 0-409 0 0,0 0-336 0 0,0 0-304 0 0,0 0-400 0 0,0 0-656 0 0,0 0-513 0 0,0 0-1167 0 0,0 0-2457 0 0,0 0-1889 0 0</inkml:trace>
  <inkml:trace contextRef="#ctx0" brushRef="#br0" timeOffset="21938.387">18395 1315 14627 0 0,'0'0'2017'0'0,"0"0"-394"0"0,0 0-163 0 0,0 0-185 0 0,0 0-308 0 0,0 0-264 0 0,0 0-178 0 0,0 0-106 0 0,0 0-83 0 0,0 0-79 0 0,0 0-69 0 0,0 0-52 0 0,0 0-41 0 0,10-33-27 0 0,33-100-51 0 0,-1 49-1 0 0,-40 81-115 0 0,0 0-1 0 0,0 0 0 0 0,0 0 0 0 0,0 0 1 0 0,0 0-1 0 0,1 0 0 0 0,0 1 0 0 0,-1-1 1 0 0,1 1-1 0 0,0 0 0 0 0,0 0 0 0 0,0 0 1 0 0,1 0-1 0 0,-1 0 0 0 0,0 0 0 0 0,1 1 1 0 0,-1 0-1 0 0,1 0 0 0 0,3-1 100 0 0,4 46-1348 0 0,-1 85 1032 0 0,-6-115 328 0 0,25 41 36 0 0,-24-53 96 0 0,1 1 0 0 0,-1-1 0 0 0,0 0 0 0 0,1-1-1 0 0,-1 1 1 0 0,1-1 0 0 0,-1 0 0 0 0,1-1 0 0 0,-1 1 0 0 0,1-1 0 0 0,0 0 0 0 0,-1 0 0 0 0,1-1 0 0 0,-1 0-1 0 0,1 0 1 0 0,-1 0 0 0 0,1-1 0 0 0,-1 1 0 0 0,0-1 0 0 0,1-1 0 0 0,-1 1 0 0 0,0-1 0 0 0,0 0 0 0 0,-1 0 0 0 0,2-1-144 0 0,3-2 154 0 0,0-1 1 0 0,-1 0 0 0 0,0-1 0 0 0,0 1-1 0 0,-1-2 1 0 0,0 1 0 0 0,0-1-1 0 0,-1 0 1 0 0,0 0 0 0 0,-1-1 0 0 0,1 0-1 0 0,1-7-154 0 0,1-32-100 0 0,-8 27-6364 0 0,0 16 2749 0 0,0 6-3201 0 0,0 0-2573 0 0</inkml:trace>
  <inkml:trace contextRef="#ctx0" brushRef="#br0" timeOffset="22288.763">19037 1234 5425 0 0,'0'0'3087'0'0,"0"0"-282"0"0,0 0-214 0 0,0 0-338 0 0,0 0-377 0 0,0 0-299 0 0,0 0-279 0 0,0 0-257 0 0,0 0-225 0 0,32-8-201 0 0,98-26-134 0 0,-88 16-77 0 0,-37 14-348 0 0,0 0 1 0 0,0 0-1 0 0,0 0 0 0 0,0-1 1 0 0,-1 1-1 0 0,0-1 0 0 0,0 0 0 0 0,-1-1 1 0 0,1 1-1 0 0,-1-1 0 0 0,0 1 0 0 0,0-1 1 0 0,-1 0-1 0 0,0 0 0 0 0,0 0 0 0 0,0-1 1 0 0,-1 1-1 0 0,0 0 0 0 0,0 0 1 0 0,-1-1-1 0 0,1 1 0 0 0,-1-1 0 0 0,-1 1 1 0 0,1 0-1 0 0,-1-1 0 0 0,-1-2-56 0 0,-1 6-66 0 0,-1-1 0 0 0,0 1 0 0 0,0 0 0 0 0,0 0 0 0 0,0 0 0 0 0,-1 1 0 0 0,1 0 0 0 0,-1-1-1 0 0,1 2 1 0 0,-1-1 0 0 0,0 0 0 0 0,0 1 0 0 0,0 0 0 0 0,0 0 0 0 0,0 1 0 0 0,0-1 0 0 0,0 1 0 0 0,0 0 0 0 0,0 0 0 0 0,0 1 0 0 0,0-1 0 0 0,-1 2 66 0 0,-6 0-55 0 0,-1 1 1 0 0,1 1-1 0 0,0 0 1 0 0,1 1-1 0 0,-1 0 1 0 0,1 1-1 0 0,0 0 1 0 0,0 1-1 0 0,1 0 1 0 0,0 0 0 0 0,0 1-1 0 0,0 1 1 0 0,1 0-1 0 0,1 0 1 0 0,-1 0-1 0 0,2 1 1 0 0,-1 1-1 0 0,-1 3 55 0 0,4-6 11 0 0,1 0 0 0 0,-1 0 0 0 0,1 0 0 0 0,1 0-1 0 0,0 1 1 0 0,0-1 0 0 0,0 1 0 0 0,1 0 0 0 0,1 0 0 0 0,0 0-1 0 0,0 0 1 0 0,0 0 0 0 0,1 0 0 0 0,1 0 0 0 0,-1 0-1 0 0,1 0 1 0 0,1 0 0 0 0,0 0 0 0 0,0 0 0 0 0,1-1 0 0 0,0 1-1 0 0,0-1 1 0 0,1 1 0 0 0,0-1 0 0 0,1 0 0 0 0,0 1-11 0 0,7 5 40 0 0,1-1 0 0 0,0 0 1 0 0,0 0-1 0 0,1-1 1 0 0,1-1-1 0 0,0-1 0 0 0,1 0 1 0 0,0-1-1 0 0,0 0 0 0 0,1-1 1 0 0,0-1-1 0 0,0-1 1 0 0,0-1-1 0 0,1 0 0 0 0,0-1 1 0 0,0-1-1 0 0,17 1-40 0 0,40 3-4318 0 0,0-5-4476 0 0,-59-2-2360 0 0</inkml:trace>
  <inkml:trace contextRef="#ctx0" brushRef="#br0" timeOffset="19242.443">15268 851 0 0 0,'0'0'1104'0'0,"0"0"12"0"0,0 0 109 0 0,0 0 306 0 0,0 0 278 0 0,0 0 43 0 0,0 0-85 0 0,0 0-174 0 0,0 0-206 0 0,0 0-167 0 0,0 0-130 0 0,0 0-90 0 0,0 0-77 0 0,-4-6-73 0 0,2 2-686 0 0,1 3-96 0 0,0-1 1 0 0,0 0-1 0 0,0 1 1 0 0,0-1-1 0 0,0 1 1 0 0,0 0 0 0 0,0-1-1 0 0,-1 1 1 0 0,1 0-1 0 0,0 0 1 0 0,-1 0-1 0 0,1 0 1 0 0,-1 0-1 0 0,1 0 1 0 0,-1 0-1 0 0,0 1 1 0 0,1-1-1 0 0,-1 0 1 0 0,0 1-1 0 0,0-1 1 0 0,1 1-1 0 0,-1 0 1 0 0,0 0-1 0 0,0 0 1 0 0,1-1-1 0 0,-2 2-68 0 0,-12 1 148 0 0,1 1 0 0 0,0 0-1 0 0,0 1 1 0 0,0 1-1 0 0,0 0 1 0 0,1 1 0 0 0,0 1-1 0 0,0 0 1 0 0,1 0 0 0 0,-1 1-1 0 0,2 1 1 0 0,-1 0-1 0 0,1 1 1 0 0,1 0 0 0 0,0 1-1 0 0,-1 1-147 0 0,-2 5 85 0 0,2 1 0 0 0,0 0 0 0 0,1 1 0 0 0,1 0-1 0 0,0 1 1 0 0,2 0 0 0 0,0 0 0 0 0,-2 16-85 0 0,7-33 19 0 0,0 0-1 0 0,1 0 1 0 0,-1 1 0 0 0,1-1-1 0 0,0 1 1 0 0,0-1 0 0 0,0 1-1 0 0,1-1 1 0 0,-1 1 0 0 0,1-1-1 0 0,0 1 1 0 0,0 0 0 0 0,0-1-1 0 0,1 1 1 0 0,-1 0 0 0 0,1-1-1 0 0,0 1 1 0 0,0-1 0 0 0,0 1-1 0 0,0-1 1 0 0,0 0 0 0 0,1 1-1 0 0,0-1 1 0 0,0 0 0 0 0,0 0-1 0 0,0 0 1 0 0,0 0 0 0 0,0 0-1 0 0,1-1 1 0 0,-1 1 0 0 0,1-1-1 0 0,0 0 1 0 0,0 1 0 0 0,0-1 0 0 0,0 0-1 0 0,0-1 1 0 0,1 1-19 0 0,4-1 82 0 0,0-1 0 0 0,-1-1 1 0 0,1 1-1 0 0,0-1 0 0 0,0-1 0 0 0,-1 0 0 0 0,1 0 1 0 0,-1 0-1 0 0,1-1 0 0 0,-1 0 0 0 0,0 0 1 0 0,0-1-1 0 0,0 0 0 0 0,0 0 0 0 0,-1 0 1 0 0,0-1-1 0 0,0 0 0 0 0,0 0 0 0 0,2-4-82 0 0,95-126 676 0 0,-73 90-515 0 0,17-21 47 0 0,-34 92-449 0 0,19 69 346 0 0,2-4-324 0 0,-33-88 86 0 0,1-1 0 0 0,-1 1 0 0 0,1-1 0 0 0,0 0 0 0 0,0 0 0 0 0,0 0 0 0 0,0 0 0 0 0,0 0 0 0 0,0 0 0 0 0,1-1 0 0 0,-1 1 0 0 0,0-1 0 0 0,1 1 0 0 0,-1-1 0 0 0,1 0 0 0 0,0 0 0 0 0,-1 0 0 0 0,1-1 0 0 0,0 1 0 0 0,0 0 0 0 0,0-1 133 0 0,18 3-5054 0 0,-1-2-5115 0 0,-16-1 1789 0 0</inkml:trace>
  <inkml:trace contextRef="#ctx0" brushRef="#br0" timeOffset="19637.93">15545 1193 7346 0 0,'0'0'4375'0'0,"0"0"-1834"0"0,0 0-729 0 0,0 0-137 0 0,0 0-168 0 0,0 0-204 0 0,0 0-195 0 0,0 0-224 0 0,0 0-185 0 0,0 0-163 0 0,0 0-137 0 0,0 0-47 0 0,3-24-24 0 0,12-75-33 0 0,16 33 171 0 0,-19 52-373 0 0,89-98 220 0 0,-101 110-326 0 0,1 1 0 0 0,0 0 1 0 0,0-1-1 0 0,0 1 0 0 0,0 0 0 0 0,0 0 0 0 0,0-1 0 0 0,0 1 0 0 0,0 0 0 0 0,0 0 0 0 0,1 0 0 0 0,-1 0 0 0 0,0 1 0 0 0,1-1 1 0 0,-1 0-1 0 0,0 1 0 0 0,1-1 0 0 0,-1 0 0 0 0,1 1 0 0 0,-1 0 0 0 0,1-1 0 0 0,0 1 0 0 0,-1 0 0 0 0,1 0 0 0 0,-1 0 1 0 0,1 0-1 0 0,-1 0 0 0 0,1 0 0 0 0,0 0 0 0 0,-1 1 0 0 0,1-1 0 0 0,-1 0 0 0 0,1 1 0 0 0,-1-1 0 0 0,1 1 0 0 0,-1 0 1 0 0,0-1-1 0 0,1 1 0 0 0,-1 0 0 0 0,0 0 0 0 0,0 0 0 0 0,1 0 0 0 0,-1 0 0 0 0,0 0 0 0 0,0 0 0 0 0,0 1 0 0 0,0 0 13 0 0,5 78 13 0 0,-6-68-5 0 0,0 0 1 0 0,0 0 0 0 0,1 0 0 0 0,1 0 0 0 0,0 0 0 0 0,0 0 0 0 0,1 0 0 0 0,1-1-1 0 0,0 0 1 0 0,0 1 0 0 0,1-2 0 0 0,4 6-9 0 0,-6-12 61 0 0,0 0-1 0 0,0 0 1 0 0,0 0-1 0 0,1 0 1 0 0,0-1 0 0 0,0 1-1 0 0,0-1 1 0 0,0 0-1 0 0,0 0 1 0 0,1-1-1 0 0,-1 1 1 0 0,1-1-1 0 0,0 0 1 0 0,-1 0 0 0 0,1-1-1 0 0,0 1 1 0 0,0-1-1 0 0,0 0 1 0 0,0-1-1 0 0,1 1 1 0 0,-1-1 0 0 0,0 0-1 0 0,0 0 1 0 0,0 0-1 0 0,0-1 1 0 0,0 0-1 0 0,0 0 1 0 0,0 0-1 0 0,2-1-59 0 0,60-58 721 0 0,-51 40-666 0 0,51-90-3303 0 0,-59 96-146 0 0,-4 5-2287 0 0,-1 1-6462 0 0</inkml:trace>
  <inkml:trace contextRef="#ctx0" brushRef="#br0" timeOffset="25907.88">19930 1315 1512 0 0,'0'0'2754'0'0,"0"0"-533"0"0,0 0-357 0 0,0 0-74 0 0,0 0-67 0 0,0 0-236 0 0,0 0-347 0 0,0 0-370 0 0,0 0-308 0 0,0 0-151 0 0,0 0-34 0 0,-13 14-19 0 0,-76 104 337 0 0,0 7-1041 0 0,69-97-1420 0 0,7-8-2718 0 0,5-9-3235 0 0,8-7 5370 0 0</inkml:trace>
  <inkml:trace contextRef="#ctx0" brushRef="#br0" timeOffset="26478.105">20827 891 2697 0 0,'0'0'2665'0'0,"0"0"-832"0"0,0 0-345 0 0,0 0 5 0 0,0 0 15 0 0,0 0-85 0 0,0 0-187 0 0,0 0-237 0 0,0 0-194 0 0,0 0-179 0 0,0 0-130 0 0,0 0-51 0 0,-23 0-12 0 0,-71 1-8 0 0,32 16 529 0 0,49-9-757 0 0,-6 1 61 0 0,0 0 0 0 0,1 2 0 0 0,0 0 0 0 0,1 1 0 0 0,0 0 0 0 0,1 2 0 0 0,0 0 0 0 0,-3 4-258 0 0,5-4 128 0 0,-5 24-21 0 0,22-33-108 0 0,0 0 0 0 0,0 0 1 0 0,1 0-1 0 0,-1-1 0 0 0,1 1 0 0 0,0-1 0 0 0,0 0 1 0 0,0 0-1 0 0,1 0 0 0 0,-1-1 0 0 0,1 0 0 0 0,0 0 0 0 0,0 0 1 0 0,0 0-1 0 0,1-1 0 0 0,-1 0 0 0 0,1 0 0 0 0,-1 0 1 0 0,1 0-1 0 0,-1-1 0 0 0,1 0 0 0 0,0-1 0 0 0,2 1 1 0 0,136 44-4 0 0,-142-43 28 0 0,0-1 0 0 0,0 0 0 0 0,0 1-1 0 0,0-1 1 0 0,0 1 0 0 0,0 0 0 0 0,0 0-1 0 0,-1-1 1 0 0,1 1 0 0 0,-1 0-1 0 0,1 0 1 0 0,-1 1 0 0 0,0-1 0 0 0,0 0-1 0 0,0 0 1 0 0,0 1 0 0 0,0-1 0 0 0,-1 0-1 0 0,1 1 1 0 0,-1-1 0 0 0,1 1 0 0 0,-1-1-1 0 0,0 1 1 0 0,0-1 0 0 0,0 0 0 0 0,0 1-1 0 0,-1-1 1 0 0,1 1 0 0 0,0-1-1 0 0,-1 1 1 0 0,0-1 0 0 0,0 0 0 0 0,0 1-1 0 0,0-1 1 0 0,0 0 0 0 0,0 0 0 0 0,0 0-1 0 0,-1 0 1 0 0,1 0 0 0 0,-1 1-24 0 0,-52 52 805 0 0,-181 48-805 0 0,188-88-1154 0 0,14-11-4024 0 0,32-4 2655 0 0,2-5-3960 0 0,2-4 493 0 0,1 4 3564 0 0</inkml:trace>
  <inkml:trace contextRef="#ctx0" brushRef="#br0" timeOffset="26761.562">21108 821 12475 0 0,'0'0'1092'0'0,"0"0"-219"0"0,0 0-62 0 0,0 0 144 0 0,0 0 148 0 0,0 0 63 0 0,0 0 1 0 0,0 0-45 0 0,0 0-165 0 0,0 0-200 0 0,0 0-147 0 0,0 33-121 0 0,-2 106-78 0 0,-15-39 241 0 0,-12 29-88 0 0,18-8-485 0 0,3-49-446 0 0,8-40-3833 0 0,0-32 2619 0 0,-10 0-14331 0 0,9-4 12689 0 0</inkml:trace>
  <inkml:trace contextRef="#ctx0" brushRef="#br0" timeOffset="27008.942">20746 1193 6929 0 0,'0'0'1930'0'0,"0"0"-750"0"0,0 0-190 0 0,0 0 306 0 0,0 0 323 0 0,0 0 98 0 0,0 0-218 0 0,0 0-302 0 0,0 0-273 0 0,0 0-211 0 0,0 0-161 0 0,33 3-119 0 0,104 6-99 0 0,-18-17 131 0 0,-81 0-357 0 0,215-42-995 0 0,-152 28-3815 0 0,0 2-6590 0 0,-82 17 6287 0 0</inkml:trace>
  <inkml:trace contextRef="#ctx0" brushRef="#br0" timeOffset="27995.022">21617 1119 712 0 0,'0'0'2775'0'0,"0"0"-333"0"0,0 0-244 0 0,0 0-104 0 0,0 0-132 0 0,0 0-203 0 0,0 0-228 0 0,-32 13-243 0 0,-104 38-207 0 0,119-45-649 0 0,0 1 0 0 0,0 0 0 0 0,0 2 0 0 0,1 0 0 0 0,0 0-1 0 0,1 1 1 0 0,-7 7-432 0 0,-1 1 536 0 0,-27 33 618 0 0,49-51-1150 0 0,1 1 0 0 0,-1 0 0 0 0,1-1 0 0 0,0 1 0 0 0,-1 0 0 0 0,1 0 0 0 0,0-1 0 0 0,0 1 0 0 0,-1 0 0 0 0,1 0 0 0 0,0 0 0 0 0,0-1 0 0 0,0 1 0 0 0,0 0 0 0 0,0 0 0 0 0,0 0 0 0 0,0-1 0 0 0,0 1 0 0 0,0 0 0 0 0,0 0 0 0 0,1 0 0 0 0,-1-1 0 0 0,0 1 0 0 0,1 0 0 0 0,-1 0 0 0 0,0-1 0 0 0,1 1 0 0 0,-1 0 0 0 0,1-1 0 0 0,-1 1 0 0 0,1 0 0 0 0,-1-1 0 0 0,1 1 0 0 0,-1-1 0 0 0,1 1 0 0 0,0-1 0 0 0,-1 1 0 0 0,1-1 0 0 0,0 1 0 0 0,-1-1 0 0 0,1 0 0 0 0,0 1 0 0 0,0-1 0 0 0,0 0 0 0 0,-1 0 0 0 0,1 1 0 0 0,0-1 0 0 0,0 0 0 0 0,0 0 0 0 0,-1 0 0 0 0,1 0 0 0 0,0 0 0 0 0,0 0 0 0 0,0 0 0 0 0,-1 0 0 0 0,1-1 0 0 0,0 1-3 0 0,12-2 62 0 0,0 0 0 0 0,0-1 0 0 0,0 0 0 0 0,-1-1 0 0 0,0 0 0 0 0,1-1 0 0 0,-1-1 0 0 0,-1 0 0 0 0,1 0 0 0 0,-1-1 0 0 0,1-2-63 0 0,69-33 93 0 0,16-9-11 0 0,-96 51-85 0 0,-1 0 1 0 0,1 0 0 0 0,0 0 0 0 0,-1 0-1 0 0,1 0 1 0 0,0 1 0 0 0,-1-1-1 0 0,1 0 1 0 0,0 0 0 0 0,-1 1-1 0 0,1-1 1 0 0,-1 0 0 0 0,1 1-1 0 0,-1-1 1 0 0,1 1 0 0 0,-1-1 0 0 0,1 0-1 0 0,-1 1 1 0 0,1-1 0 0 0,-1 1-1 0 0,1 0 1 0 0,-1-1 0 0 0,0 1-1 0 0,1-1 1 0 0,-1 1 0 0 0,0 0 0 0 0,0-1-1 0 0,1 1 1 0 0,-1-1 0 0 0,0 1-1 0 0,0 0 1 0 0,0-1 0 0 0,0 1-1 0 0,0 0 1 0 0,0 0 0 0 0,0-1 0 0 0,0 1-1 0 0,0 0 1 0 0,0-1 0 0 0,0 1-1 0 0,0 0 1 0 0,0-1 0 0 0,-1 1-1 0 0,1-1 1 0 0,0 1 0 0 0,0 0-1 0 0,-1-1 1 0 0,1 1 0 0 0,-1-1 0 0 0,1 1-1 0 0,0 0 3 0 0,-1 7 2 0 0,-17 130 79 0 0,17-135-87 0 0,0 0-1 0 0,1-1 0 0 0,-1 1 1 0 0,1 0-1 0 0,0 0 1 0 0,0 0-1 0 0,0-1 1 0 0,0 1-1 0 0,1 0 1 0 0,-1 0-1 0 0,1-1 1 0 0,-1 1-1 0 0,1 0 1 0 0,0-1-1 0 0,0 1 1 0 0,0 0-1 0 0,1-1 1 0 0,-1 1-1 0 0,0-1 1 0 0,1 0-1 0 0,0 0 1 0 0,0 1-1 0 0,-1-1 1 0 0,1 0-1 0 0,0 0 1 0 0,1-1-1 0 0,-1 1 1 0 0,0 0-1 0 0,0-1 0 0 0,1 1 1 0 0,-1-1-1 0 0,1 0 1 0 0,-1 0-1 0 0,1 0 1 0 0,0 0-1 0 0,0 0 7 0 0,10 0 7 0 0,0-1-1 0 0,0 0 0 0 0,0-1 0 0 0,-1 0 0 0 0,1-1 0 0 0,-1-1 1 0 0,1 0-1 0 0,-1 0 0 0 0,0-2 0 0 0,0 1 0 0 0,0-1 0 0 0,-1-1 1 0 0,1 0-1 0 0,-2-1 0 0 0,1 0 0 0 0,-1-1 0 0 0,6-5-6 0 0,9-3 10 0 0,114-101 135 0 0,-119 99-130 0 0,-1 0-1 0 0,-1-1 1 0 0,-1-1-1 0 0,0-1 1 0 0,-2 0-1 0 0,-1-1 1 0 0,0-1-1 0 0,3-10-14 0 0,-16 31 1 0 0,0-1-1 0 0,0 1 1 0 0,0-1-1 0 0,0 0 1 0 0,-1 0-1 0 0,1 1 1 0 0,-1-1-1 0 0,1 0 1 0 0,-1 0-1 0 0,0 0 1 0 0,-1 0-1 0 0,1 1 0 0 0,0-1 1 0 0,-1 0-1 0 0,1 0 1 0 0,-1 0-1 0 0,0 1 1 0 0,0-1-1 0 0,0 0 1 0 0,0 1-1 0 0,0-1 1 0 0,-1 1-1 0 0,1-1 1 0 0,-1 1-1 0 0,0 0 0 0 0,0 0 1 0 0,0 0-1 0 0,0 0 1 0 0,0 0-1 0 0,0 0 1 0 0,0 0-1 0 0,-1 0 1 0 0,1 1-1 0 0,0 0 1 0 0,-1-1-1 0 0,1 1 1 0 0,-1 0-1 0 0,0 0 0 0 0,0 0 1 0 0,1 0-1 0 0,-1 1 1 0 0,0-1-1 0 0,0 1 1 0 0,0 0-1 0 0,1 0 1 0 0,-1 0-1 0 0,0 0 1 0 0,0 0-1 0 0,-2 1 0 0 0,-4-1-20 0 0,1 1-1 0 0,0-1 1 0 0,0 2 0 0 0,0-1 0 0 0,0 1-1 0 0,0 1 1 0 0,0-1 0 0 0,1 1-1 0 0,-1 0 1 0 0,1 1 0 0 0,-1 0-1 0 0,1 0 1 0 0,-3 4 20 0 0,2-4-17 0 0,4-2 3 0 0,0-1 0 0 0,0 1 0 0 0,1 0 0 0 0,-1 0-1 0 0,1 0 1 0 0,-1 0 0 0 0,1 1 0 0 0,0-1-1 0 0,0 1 1 0 0,0 0 0 0 0,0 0 0 0 0,0 0-1 0 0,1 0 1 0 0,-1 1 0 0 0,1-1 0 0 0,0 1-1 0 0,0-1 1 0 0,0 1 0 0 0,1 0 0 0 0,-1 0-1 0 0,1-1 1 0 0,0 1 0 0 0,0 0 0 0 0,0 0 0 0 0,1 1-1 0 0,-1 1 15 0 0,4-3-11 0 0,0-1 1 0 0,0 1-1 0 0,1 0 0 0 0,-1-1 0 0 0,1 0 0 0 0,-1 0 1 0 0,1 0-1 0 0,0 0 0 0 0,0 0 0 0 0,0-1 0 0 0,0 0 1 0 0,0 1-1 0 0,0-2 0 0 0,0 1 0 0 0,0 0 0 0 0,0-1 1 0 0,0 0-1 0 0,1 0 0 0 0,-1 0 0 0 0,2-1 11 0 0,198 13-319 0 0,-202-11 319 0 0,1 0 0 0 0,-1 0-1 0 0,0 1 1 0 0,0-1 0 0 0,0 1-1 0 0,0 0 1 0 0,0 0 0 0 0,0 0-1 0 0,0 0 1 0 0,-1 0-1 0 0,1 0 1 0 0,-1 0 0 0 0,1 0-1 0 0,-1 1 1 0 0,0-1 0 0 0,0 0-1 0 0,0 1 1 0 0,0-1-1 0 0,0 1 1 0 0,-1-1 0 0 0,1 1-1 0 0,-1 0 1 0 0,0-1 0 0 0,0 1-1 0 0,0-1 1 0 0,0 1-1 0 0,0 0 1 0 0,0-1 0 0 0,-1 1-1 0 0,1-1 1 0 0,-1 1 0 0 0,0 0-1 0 0,1-1 1 0 0,-1 0 0 0 0,0 1-1 0 0,-1 1 1 0 0,-97 144 87 0 0,98-146-94 0 0,-1 0 0 0 0,1 1-1 0 0,-1-1 1 0 0,1 0 0 0 0,0 1 0 0 0,0-1 0 0 0,0 1 0 0 0,0-1-1 0 0,0 1 1 0 0,1 0 0 0 0,-1-1 0 0 0,1 1 0 0 0,0-1 0 0 0,0 1-1 0 0,0 0 1 0 0,0-1 0 0 0,0 1 0 0 0,0 0 0 0 0,1-1 0 0 0,-1 1-1 0 0,1 0 1 0 0,0-1 0 0 0,0 1 0 0 0,0-1 0 0 0,0 1 0 0 0,0-1-1 0 0,0 0 1 0 0,1 1 0 0 0,-1-1 0 0 0,1 0 0 0 0,0 0 0 0 0,0 0-1 0 0,0 0 1 0 0,-1 0 0 0 0,3 0 7 0 0,9 0-8 0 0,1 0 0 0 0,0-1 0 0 0,-1-1 0 0 0,1 0 0 0 0,0-1 1 0 0,0-1-1 0 0,-1 0 0 0 0,1-1 0 0 0,-1 0 0 0 0,0-1 0 0 0,0 0 0 0 0,0-2 0 0 0,0 1 0 0 0,-1-1 0 0 0,0-1 0 0 0,0 0 0 0 0,-1-1 0 0 0,0 0 0 0 0,0-1 0 0 0,5-5 8 0 0,10-8 148 0 0,-1 0 0 0 0,-1-2 1 0 0,-1-1-1 0 0,-2 0 0 0 0,0-2 0 0 0,-2 0 0 0 0,-1-1 0 0 0,-1-1 0 0 0,-1-1 0 0 0,-2 0 0 0 0,-1-1 0 0 0,3-14-148 0 0,73-183 145 0 0,-56 89 46 0 0,-32 84 1041 0 0,-1 54-1032 0 0,-39 54 18 0 0,22-12-198 0 0,2 1 0 0 0,2 0 0 0 0,2 1 0 0 0,2 0 1 0 0,1 1-1 0 0,1 18-20 0 0,4-41 0 0 0,-11 273 1 0 0,40-158-303 0 0,-17-121-395 0 0,-7-15 431 0 0,-2 0-36 0 0,0 0-20 0 0,0 0-12 0 0,0 0-69 0 0,-43-40-10996 0 0,37 33 6301 0 0,-1 2-1923 0 0</inkml:trace>
  <inkml:trace contextRef="#ctx0" brushRef="#br0" timeOffset="28242.808">22285 961 13363 0 0,'0'0'1908'0'0,"0"0"-442"0"0,0 0-263 0 0,0 0-7 0 0,0 0 7 0 0,0 0-95 0 0,0 0-161 0 0,0 0-157 0 0,0 0-134 0 0,0 0-120 0 0,0 0-81 0 0,31-1-46 0 0,98-4-22 0 0,257-7 1145 0 0,-273 12-5003 0 0,-96 2-961 0 0,-7-1-2077 0 0,-5-1-4862 0 0</inkml:trace>
  <inkml:trace contextRef="#ctx0" brushRef="#br0" timeOffset="28477.472">23038 1230 8354 0 0,'0'0'2096'0'0,"0"0"-1096"0"0,0 0-103 0 0,0 0-1 0 0,0 0-192 0 0,0 0-288 0 0,0 0-264 0 0,0 0-248 0 0,0 0-320 0 0,0 0-568 0 0,0 0-1105 0 0,0 0-1928 0 0,0 0-2896 0 0</inkml:trace>
  <inkml:trace contextRef="#ctx0" brushRef="#br0" timeOffset="28625.402">22983 899 14075 0 0,'0'0'4313'0'0,"0"0"-3257"0"0,0 0-376 0 0,0 0-160 0 0,0 0-208 0 0,0 0-175 0 0,0 0-137 0 0,0 0-89 0 0,0 0-151 0 0,0 0-224 0 0,0 0-440 0 0,0 0-736 0 0,0 0-1545 0 0,0 0-2704 0 0,63-56-2793 0 0</inkml:trace>
  <inkml:trace contextRef="#ctx0" brushRef="#br0" timeOffset="28975.47">23186 1355 6633 0 0,'0'0'3236'0'0,"0"0"-1472"0"0,0 0-248 0 0,0 0 162 0 0,0 0 25 0 0,0 0-60 0 0,0 0-116 0 0,0 0-122 0 0,0 0-211 0 0,0 0-267 0 0,0 0-220 0 0,0 0-180 0 0,8-10-116 0 0,46-64 202 0 0,43-118 345 0 0,-68 141-905 0 0,-25 81-1140 0 0,-3 149 330 0 0,0-175 776 0 0,0 0 0 0 0,1-1 0 0 0,0 0 0 0 0,0 1 0 0 0,0-1 0 0 0,0 0 0 0 0,0 0 0 0 0,1 0-1 0 0,-1 0 1 0 0,1 0 0 0 0,0 0 0 0 0,0-1 0 0 0,0 1 0 0 0,0-1 0 0 0,0 0 0 0 0,1 0 0 0 0,-1 0 0 0 0,1-1 0 0 0,-1 1 0 0 0,1-1 0 0 0,-1 0 0 0 0,1 0 0 0 0,0 0 0 0 0,0 0 0 0 0,0-1 0 0 0,-1 1 0 0 0,1-1 0 0 0,0 0 0 0 0,0 0 0 0 0,0 0 0 0 0,0-1 0 0 0,0 0 0 0 0,-1 1 0 0 0,1-1 0 0 0,0-1 0 0 0,-1 1 0 0 0,1 0 0 0 0,0-1 0 0 0,-1 0 0 0 0,0 0 0 0 0,1 0 0 0 0,-1 0-19 0 0,94-74 148 0 0,-51 27-2602 0 0,-2 3-7816 0 0,-35 37 4169 0 0,1 2-670 0 0</inkml:trace>
  <inkml:trace contextRef="#ctx0" brushRef="#br0" timeOffset="29460.277">23832 1005 7290 0 0,'0'0'3888'0'0,"0"0"-818"0"0,0 0-593 0 0,0 0-473 0 0,0 0-437 0 0,0 0-352 0 0,0 0-236 0 0,0 0-167 0 0,0 0-138 0 0,0 0-130 0 0,0 0-124 0 0,0 0-103 0 0,-9-3-75 0 0,-30-8-62 0 0,36 10-166 0 0,0 1 0 0 0,1 0 0 0 0,-1 0 1 0 0,0 0-1 0 0,0 1 0 0 0,0-1 0 0 0,1 0 0 0 0,-1 1 0 0 0,0 0 1 0 0,0 0-1 0 0,1 0 0 0 0,-1 0 0 0 0,1 0 0 0 0,-1 1 0 0 0,1-1 1 0 0,-1 1-1 0 0,1-1 0 0 0,0 1 0 0 0,0 0 0 0 0,0 0 0 0 0,0 0 1 0 0,-1 0-15 0 0,-1 2 17 0 0,-6 4-28 0 0,0 1 0 0 0,1 0 0 0 0,0 1-1 0 0,0 0 1 0 0,1 0 0 0 0,1 1 0 0 0,0 0 0 0 0,0 0 0 0 0,1 1-1 0 0,0 0 1 0 0,1 0 0 0 0,0 0 0 0 0,1 1 0 0 0,1 0-1 0 0,0-1 1 0 0,0 1 0 0 0,2 0 0 0 0,-1 9 11 0 0,1-20-6 0 0,1 0 0 0 0,-1 0 0 0 0,1 0 0 0 0,0-1 0 0 0,0 1 0 0 0,0 0 0 0 0,0 0 1 0 0,0 0-1 0 0,0 0 0 0 0,0-1 0 0 0,1 1 0 0 0,-1 0 0 0 0,1 0 0 0 0,-1 0 0 0 0,1-1 0 0 0,-1 1 0 0 0,1 0 0 0 0,0-1 0 0 0,0 1 1 0 0,0-1-1 0 0,0 1 0 0 0,0-1 0 0 0,0 1 0 0 0,1-1 0 0 0,-1 0 0 0 0,0 1 0 0 0,1-1 0 0 0,-1 0 0 0 0,1 0 0 0 0,-1 0 0 0 0,1 0 1 0 0,0 0-1 0 0,-1-1 0 0 0,1 1 0 0 0,0 0 0 0 0,0-1 0 0 0,-1 1 0 0 0,1-1 0 0 0,2 1 6 0 0,9-2 55 0 0,1 0 0 0 0,-1-1 0 0 0,1 0 0 0 0,-1-1 0 0 0,1 0 0 0 0,-1-1 0 0 0,0-1 0 0 0,-1 0 1 0 0,1-1-1 0 0,-1 0 0 0 0,0-1 0 0 0,0 0 0 0 0,-1-1 0 0 0,0 0 0 0 0,2-3-55 0 0,24-14 153 0 0,-10 4-44 0 0,-24 18-93 0 0,-1 0-1 0 0,1 1 1 0 0,0-1 0 0 0,0 0 0 0 0,0 1-1 0 0,0 0 1 0 0,1 0 0 0 0,-1 0 0 0 0,1 0 0 0 0,-1 1-1 0 0,1-1 1 0 0,0 1 0 0 0,-1 0 0 0 0,1 0-1 0 0,0 0 1 0 0,0 0 0 0 0,0 1 0 0 0,0-1 0 0 0,0 1-1 0 0,0 0 1 0 0,-1 0-16 0 0,31 56 151 0 0,-29-24-111 0 0,-1 0 0 0 0,-2 1 0 0 0,-2-1 1 0 0,0 1-1 0 0,-3 0 0 0 0,-1 6-40 0 0,-3 48-26 0 0,-12 62-76 0 0,-15 14-169 0 0,-24-43 55 0 0,54-113 182 0 0,0 0-1 0 0,-1 0 1 0 0,0 0-1 0 0,0-1 1 0 0,-1 0-1 0 0,0 0 0 0 0,0 0 1 0 0,0-1-1 0 0,-1 0 1 0 0,0 0-1 0 0,0 0 1 0 0,0-1-1 0 0,-1 0 0 0 0,1 0 1 0 0,-1-1-1 0 0,0 0 1 0 0,0-1-1 0 0,0 0 1 0 0,0 0-1 0 0,0 0 0 0 0,-1-1 1 0 0,1 0-1 0 0,0-1 1 0 0,-1 0-1 0 0,1 0 1 0 0,-2-1 34 0 0,7-1-22 0 0,-1 1 1 0 0,1-1 0 0 0,-1-1 0 0 0,1 1-1 0 0,0 0 1 0 0,0-1 0 0 0,0 1 0 0 0,0-1 0 0 0,1 0-1 0 0,-1 0 1 0 0,1 0 0 0 0,-1-1 0 0 0,1 1 0 0 0,0 0-1 0 0,0-1 1 0 0,1 0 0 0 0,-1 1 0 0 0,1-1-1 0 0,0 0 1 0 0,0 0 0 0 0,0 0 21 0 0,-5-11-124 0 0,-15-103-2127 0 0,13 46-7750 0 0,4 53-1307 0 0</inkml:trace>
  <inkml:trace contextRef="#ctx0" brushRef="#br0" timeOffset="30179.655">22942 1149 0 0 0,'0'0'1699'0'0,"0"0"100"0"0,0 0-28 0 0,0 0-145 0 0,0 0-157 0 0,0 0-120 0 0,0 0-64 0 0,0 0-30 0 0,0 0-30 0 0,0 0-49 0 0,0 0-113 0 0,0-7 3530 0 0,-10 106-1345 0 0,-24 45-2677 0 0,21-108-438 0 0,1 1-2889 0 0,11-31-472 0 0,1-4-5933 0 0,0-2 44 0 0</inkml:trace>
  <inkml:trace contextRef="#ctx0" brushRef="#br0" timeOffset="33508.956">2341 2765 4105 0 0,'0'0'1672'0'0,"0"0"57"0"0,0 0 99 0 0,0 0-42 0 0,0 0-257 0 0,0 0-270 0 0,0 0-149 0 0,0 0-66 0 0,0 0-46 0 0,30-8-82 0 0,95-29-79 0 0,-44-2 693 0 0,-64 23-1107 0 0,108-101 1177 0 0,-115 105-1538 0 0,1-1-1 0 0,-2-1 1 0 0,1 1 0 0 0,-2-1-1 0 0,0-1 1 0 0,-1 0-1 0 0,0 0 1 0 0,-1 0 0 0 0,-1-1-1 0 0,-1 1 1 0 0,0-1-1 0 0,0 0 1 0 0,-2-1 0 0 0,0 1-1 0 0,-1-8-61 0 0,-1 16 10 0 0,1 7-14 0 0,-1-1 1 0 0,1 0 0 0 0,-1 1-1 0 0,0-1 1 0 0,0 0 0 0 0,0 0 0 0 0,0 0-1 0 0,0 1 1 0 0,0-1 0 0 0,0 0 0 0 0,0 0-1 0 0,-1 1 1 0 0,1-1 0 0 0,-1 0-1 0 0,1 0 1 0 0,-1 1 0 0 0,0-1 0 0 0,0 1-1 0 0,1-1 1 0 0,-1 0 0 0 0,0 1 0 0 0,0 0-1 0 0,-1-1 1 0 0,1 1 0 0 0,0 0 0 0 0,0-1-1 0 0,-1 1 1 0 0,1 0 0 0 0,-1 0-1 0 0,1 0 1 0 0,-1 0 0 0 0,1 0 0 0 0,-2 0 3 0 0,-4 2-46 0 0,0 0 1 0 0,1 0 0 0 0,-1 1 0 0 0,1-1 0 0 0,0 2 0 0 0,0-1 0 0 0,-1 1-1 0 0,1 0 1 0 0,1 0 0 0 0,-1 0 0 0 0,0 1 0 0 0,1 0 0 0 0,0 0-1 0 0,0 0 1 0 0,0 1 0 0 0,0 0 0 0 0,1 0 0 0 0,0 0 0 0 0,0 0 0 0 0,0 1-1 0 0,1 0 1 0 0,-1-1 0 0 0,1 1 0 0 0,1 1 0 0 0,-1-1 0 0 0,1 0-1 0 0,0 0 1 0 0,-1 7 45 0 0,2-9 5 0 0,0 0 1 0 0,0 0-1 0 0,0 0 0 0 0,0 0 0 0 0,1 0 0 0 0,-1 1 0 0 0,1-1 0 0 0,0 0 0 0 0,1 0 1 0 0,-1 1-1 0 0,1-1 0 0 0,-1 0 0 0 0,1 0 0 0 0,0 0 0 0 0,1 0 0 0 0,-1 0 0 0 0,1 0 1 0 0,0 0-1 0 0,0 0 0 0 0,0-1 0 0 0,0 1 0 0 0,1-1 0 0 0,-1 1 0 0 0,1-1 0 0 0,0 0 1 0 0,0 0-1 0 0,0 0 0 0 0,1-1 0 0 0,-1 1 0 0 0,0-1 0 0 0,1 1 0 0 0,0-1 0 0 0,0-1 1 0 0,-1 1-1 0 0,1 0 0 0 0,0-1 0 0 0,0 0 0 0 0,0 1 0 0 0,1-2 0 0 0,-1 1 0 0 0,0 0 1 0 0,0-1-1 0 0,1 0 0 0 0,0 0-5 0 0,22 1 118 0 0,-1 0-1 0 0,1-2 1 0 0,0-1 0 0 0,0-2 0 0 0,-1 0 0 0 0,0-2 0 0 0,0 0-1 0 0,0-2 1 0 0,-1-1 0 0 0,0-1 0 0 0,1-2-118 0 0,-26 12 14 0 0,0 0 0 0 0,0 1 0 0 0,0-1 0 0 0,1 0 0 0 0,-1 1 1 0 0,0-1-1 0 0,0 0 0 0 0,0 1 0 0 0,0-1 0 0 0,0 0 0 0 0,0 1 0 0 0,1-1 0 0 0,-1 0 0 0 0,0 1 0 0 0,0-1 0 0 0,1 0 0 0 0,-1 0 1 0 0,0 0-1 0 0,0 1 0 0 0,1-1 0 0 0,-1 0 0 0 0,0 0 0 0 0,1 0 0 0 0,-1 1 0 0 0,0-1 0 0 0,1 0 0 0 0,-1 0 0 0 0,0 0 1 0 0,1 0-1 0 0,-1 0 0 0 0,0 0 0 0 0,1 0 0 0 0,-1 0 0 0 0,0 0 0 0 0,1 0-14 0 0,-12 14-1 0 0,-5 10 36 0 0,13-21-40 0 0,0 0 1 0 0,0 0-1 0 0,0 0 1 0 0,0 0 0 0 0,1 0-1 0 0,-1 0 1 0 0,1 1 0 0 0,0-1-1 0 0,0 1 1 0 0,0 0 0 0 0,1 0-1 0 0,-1 0 1 0 0,1-1 0 0 0,0 1-1 0 0,0 0 1 0 0,0 1-1 0 0,1-1 1 0 0,-1 0 0 0 0,1 0-1 0 0,0 0 1 0 0,0 0 0 0 0,0 0-1 0 0,1 0 1 0 0,0 1 0 0 0,-1-1-1 0 0,1 0 1 0 0,1 0-1 0 0,-1 0 1 0 0,2 2 4 0 0,69 50-20 0 0,-62-48 42 0 0,0-2-1 0 0,1 0 1 0 0,0 0 0 0 0,0-1-1 0 0,1 0 1 0 0,0-1 0 0 0,-1 0-1 0 0,1-1 1 0 0,1 0 0 0 0,-1-1-1 0 0,0 0 1 0 0,0-1 0 0 0,1 0-1 0 0,-1-1 1 0 0,1-1 0 0 0,0 0-22 0 0,-1-3 64 0 0,0 0 0 0 0,-1 0 0 0 0,0-1 0 0 0,0 0 0 0 0,0-1 0 0 0,-1-1 0 0 0,1 1 0 0 0,-2-2 0 0 0,6-3-64 0 0,6-5 111 0 0,-6 5-36 0 0,-1 0 0 0 0,-1 0 0 0 0,0-2 0 0 0,-1 1 0 0 0,0-2 1 0 0,-1 0-1 0 0,0 0 0 0 0,-1-1 0 0 0,-1 0 0 0 0,-1 0 0 0 0,4-9-75 0 0,-9 19 16 0 0,-1 0 0 0 0,1 0-1 0 0,-1-1 1 0 0,0 1-1 0 0,0-1 1 0 0,-1 1-1 0 0,0-1 1 0 0,0 0-1 0 0,0 0 1 0 0,-1 1-1 0 0,0-1 1 0 0,0 0-1 0 0,0 0 1 0 0,-1-1-16 0 0,-1 5-34 0 0,-1 0 0 0 0,1 0-1 0 0,-1 0 1 0 0,1 1 0 0 0,-1-1 0 0 0,0 1 0 0 0,0-1 0 0 0,0 1-1 0 0,0 0 1 0 0,0 0 0 0 0,0 0 0 0 0,0 1 0 0 0,0-1 0 0 0,0 1-1 0 0,0-1 1 0 0,0 1 0 0 0,0 0 0 0 0,-1 0 0 0 0,1 1-1 0 0,0-1 1 0 0,0 1 0 0 0,0-1 0 0 0,0 1 0 0 0,0 0 0 0 0,0 0-1 0 0,0 0 1 0 0,0 1 0 0 0,0-1 0 0 0,-2 2 34 0 0,-2 1-54 0 0,0 1 0 0 0,1-1 0 0 0,-1 1 0 0 0,1 0 0 0 0,0 1 0 0 0,0 0 0 0 0,1 0 0 0 0,-1 0 0 0 0,1 0 0 0 0,1 1 1 0 0,-1 0-1 0 0,1 0 0 0 0,0 0 0 0 0,1 0 0 0 0,0 1 0 0 0,0 0 0 0 0,0-1 0 0 0,1 1 0 0 0,0 0 0 0 0,1 0 0 0 0,0 0 0 0 0,0 8 54 0 0,1-11-10 0 0,0 0-1 0 0,0 0 0 0 0,1 0 1 0 0,-1 0-1 0 0,1 0 1 0 0,1 0-1 0 0,-1 0 1 0 0,1 0-1 0 0,0-1 0 0 0,0 1 1 0 0,0-1-1 0 0,0 1 1 0 0,1-1-1 0 0,0 0 1 0 0,0 0-1 0 0,0 0 0 0 0,0 0 1 0 0,1 0-1 0 0,-1-1 1 0 0,1 0-1 0 0,0 1 1 0 0,0-1-1 0 0,0-1 0 0 0,1 1 1 0 0,-1-1-1 0 0,2 1 11 0 0,6 3 51 0 0,0 0 0 0 0,0-1 0 0 0,1-1 0 0 0,-1 0 0 0 0,1 0 0 0 0,0-2 0 0 0,0 1 0 0 0,0-2 0 0 0,1 0 0 0 0,-1 0 0 0 0,0-1 0 0 0,0-1 0 0 0,1 0 0 0 0,-1-1 0 0 0,0 0 1 0 0,0-1-1 0 0,0-1 0 0 0,-1 0 0 0 0,1 0 0 0 0,-1-2-51 0 0,166-84 652 0 0,-175 88-651 0 0,0 0 1 0 0,0 0-1 0 0,1 0 0 0 0,-1 0 1 0 0,1 1-1 0 0,0 0 1 0 0,-1 0-1 0 0,1 0 0 0 0,0 0 1 0 0,0 0-1 0 0,0 1 1 0 0,0 0-1 0 0,-1 0 1 0 0,1 0-1 0 0,0 0 0 0 0,3 1-1 0 0,7 54 3 0 0,-14-43 11 0 0,1-6-10 0 0,0 0 0 0 0,0 0-1 0 0,-1 0 1 0 0,0-1 0 0 0,0 1 0 0 0,0 0-1 0 0,-1 0 1 0 0,0 0 0 0 0,0 0-1 0 0,-1-1 1 0 0,1 1 0 0 0,-1-1-1 0 0,0 1 1 0 0,-1-1 0 0 0,1 1-1 0 0,-1-1 1 0 0,0 0 0 0 0,0 0 0 0 0,-1-1-1 0 0,0 1 1 0 0,1-1 0 0 0,-1 1-1 0 0,-1-1 1 0 0,1-1 0 0 0,-4 4-4 0 0,3-5-32 0 0,0 1 0 0 0,0 0 0 0 0,-1-1 0 0 0,1 0 0 0 0,-1-1 0 0 0,1 1 0 0 0,-1-1 0 0 0,0 0 1 0 0,1 0-1 0 0,-1-1 0 0 0,0 1 0 0 0,0-1 0 0 0,0-1 0 0 0,-3 0 32 0 0,7 1-28 0 0,1-1 1 0 0,0 1-1 0 0,0-1 1 0 0,0 1-1 0 0,-1-1 1 0 0,1 0-1 0 0,0 1 1 0 0,0-1-1 0 0,0 0 1 0 0,0 0-1 0 0,0 0 1 0 0,0 0-1 0 0,1 0 1 0 0,-1 0-1 0 0,0 0 0 0 0,0 0 1 0 0,1 0-1 0 0,-1 0 1 0 0,1-1-1 0 0,-1 1 1 0 0,1 0-1 0 0,-1 0 1 0 0,1-1-1 0 0,0 1 1 0 0,-1 0-1 0 0,1 0 1 0 0,0-1-1 0 0,0 1 1 0 0,0 0-1 0 0,0-1 0 0 0,0 1 1 0 0,0 0-1 0 0,1-1 1 0 0,-1 1-1 0 0,0 0 1 0 0,1 0-1 0 0,-1-1 1 0 0,1 1-1 0 0,-1 0 1 0 0,1 0-1 0 0,-1 0 1 0 0,1 0-1 0 0,0 0 1 0 0,0-1-1 0 0,0 1 0 0 0,-1 1 1 0 0,1-1-1 0 0,0 0 1 0 0,0 0-1 0 0,0 0 1 0 0,0 0-1 0 0,1 1 1 0 0,-1-1-1 0 0,0 0 1 0 0,0 1-1 0 0,0-1 1 0 0,1 1-1 0 0,-1-1 1 0 0,0 1-1 0 0,0 0 0 0 0,1 0 1 0 0,-1-1 27 0 0,99 3-307 0 0,-85 2 430 0 0,0-1 0 0 0,0-1 0 0 0,0 0-1 0 0,0-1 1 0 0,0 0 0 0 0,1-1 0 0 0,-1-1-1 0 0,0-1 1 0 0,0 0 0 0 0,0-1 0 0 0,0-1 0 0 0,0 0-1 0 0,-1-1 1 0 0,1 0 0 0 0,6-4-123 0 0,24-15 284 0 0,-1-1-1 0 0,-1-3 1 0 0,-1-1-1 0 0,-1-2 1 0 0,-2-2 0 0 0,-2-1-1 0 0,-1-2 1 0 0,-1-2-1 0 0,5-10-283 0 0,-25 30 25 0 0,-1-1-1 0 0,-1 0 0 0 0,0-1 0 0 0,-2 0 0 0 0,0-1 0 0 0,-1-1 0 0 0,-1 1 0 0 0,-1-2 0 0 0,-1 1 1 0 0,-1-1-1 0 0,-1 0 0 0 0,-1 0 0 0 0,-1-5-24 0 0,-3 2-15 0 0,2 18-5 0 0,-1 0 0 0 0,0 1 0 0 0,-1-1 1 0 0,0 0-1 0 0,0 0 0 0 0,-1 0 0 0 0,0 0 0 0 0,0 1 0 0 0,0-1 0 0 0,-1 0 0 0 0,-1 1 1 0 0,1 0-1 0 0,-1-1 0 0 0,0 1 0 0 0,-1 0 0 0 0,0 0 0 0 0,0 1 0 0 0,0-1 0 0 0,-1 1 1 0 0,0 0-1 0 0,0 0 0 0 0,-6-5 20 0 0,6 10-36 0 0,0 0 1 0 0,0 0-1 0 0,0 0 1 0 0,0 0-1 0 0,-1 1 1 0 0,1 0-1 0 0,0 0 1 0 0,0 1-1 0 0,0-1 1 0 0,-1 1-1 0 0,1 0 1 0 0,0 0-1 0 0,0 1 1 0 0,0-1-1 0 0,0 1 1 0 0,1 0-1 0 0,-1 1 1 0 0,1-1-1 0 0,-1 1 1 0 0,1 0-1 0 0,0 0 1 0 0,0 0-1 0 0,0 1 1 0 0,0-1-1 0 0,0 1 1 0 0,1 0-1 0 0,0 0 1 0 0,0 0-1 0 0,0 1 1 0 0,0-1-1 0 0,0 1 1 0 0,1-1-1 0 0,0 1 1 0 0,-1 3 35 0 0,-6 11-8 0 0,0 0 1 0 0,1 1-1 0 0,1 0 1 0 0,1 0-1 0 0,1 1 1 0 0,0 0-1 0 0,2-1 0 0 0,1 1 1 0 0,0 1-1 0 0,1-1 1 0 0,2 0-1 0 0,1 14 8 0 0,37 101 62 0 0,-22-103-44 0 0,1 0 1 0 0,1-1 0 0 0,2-1 0 0 0,2-1 0 0 0,0 0 0 0 0,2-2 0 0 0,3 1-19 0 0,31 33-52 0 0,-82-76-5232 0 0,-27-16-734 0 0,22 13-1869 0 0,15 13 1178 0 0</inkml:trace>
  <inkml:trace contextRef="#ctx0" brushRef="#br0" timeOffset="33698.911">4102 2294 10898 0 0,'0'0'3046'0'0,"0"0"-1029"0"0,0 0-596 0 0,0 0-64 0 0,0 0 38 0 0,0 0-118 0 0,0 0-225 0 0,0 0-229 0 0,38-9-212 0 0,122-26-139 0 0,-22 12 187 0 0,-112 19-556 0 0,285-39 884 0 0,-104 32-1380 0 0,-196 11 47 0 0,86 1-2826 0 0,-36 5-8155 0 0,-40-2 447 0 0</inkml:trace>
  <inkml:trace contextRef="#ctx0" brushRef="#br0" timeOffset="31630.915">816 2412 5097 0 0,'0'0'1388'0'0,"0"0"-43"0"0,0 0 26 0 0,0 0 125 0 0,0 0 151 0 0,0 0 20 0 0,0 0-153 0 0,0 0-202 0 0,0 0-269 0 0,0 0-295 0 0,0 0-243 0 0,-26-3-175 0 0,-80-6-89 0 0,103 8-226 0 0,1 1-1 0 0,-1 0 1 0 0,1 0 0 0 0,-1 0-1 0 0,1 0 1 0 0,-1 1-1 0 0,0-1 1 0 0,1 1-1 0 0,-1 0 1 0 0,1-1 0 0 0,-1 1-1 0 0,1 0 1 0 0,0 0-1 0 0,-1 1 1 0 0,1-1 0 0 0,0 0-1 0 0,0 1 1 0 0,0-1-1 0 0,0 1 1 0 0,0 0-1 0 0,0 0 1 0 0,0 0 0 0 0,1 0-1 0 0,-1 0 1 0 0,0 2-15 0 0,-6 6 87 0 0,0-5-16 0 0,1 1 0 0 0,0 0 0 0 0,0 0 0 0 0,1 1 1 0 0,-1 0-1 0 0,1 0 0 0 0,1 1 0 0 0,-1 0 0 0 0,1 0 0 0 0,1 0 0 0 0,0 0 0 0 0,0 1 0 0 0,0-1 0 0 0,1 1 0 0 0,1 0 0 0 0,-1 0 0 0 0,1 1 0 0 0,1-1 0 0 0,0 0 0 0 0,0 0 0 0 0,1 1 0 0 0,0 5-71 0 0,3-13 44 0 0,-1 0 0 0 0,1-1 0 0 0,0 1 0 0 0,0-1 0 0 0,0 0 0 0 0,0 0 0 0 0,0 0 0 0 0,0 0 0 0 0,0 0 0 0 0,0-1 0 0 0,0 1 0 0 0,0-1 0 0 0,0 0 0 0 0,0 0 0 0 0,1 0 0 0 0,-1 0 0 0 0,0-1 0 0 0,0 1 1 0 0,0-1-1 0 0,1 0-45 0 0,8-3 106 0 0,-1 0-1 0 0,0-1 0 0 0,0-1 1 0 0,-1 0-1 0 0,1 0 0 0 0,-1-1 1 0 0,-1 0-1 0 0,1 0 0 0 0,-1-1 0 0 0,8-9-104 0 0,152-132 304 0 0,-168 148-309 0 0,0 1 0 0 0,-1-1 0 0 0,1 1 0 0 0,0-1 0 0 0,-1 1 0 0 0,1 0 0 0 0,0-1 0 0 0,0 1 0 0 0,-1 0 0 0 0,1-1 0 0 0,0 1 0 0 0,0 0 0 0 0,0 0 0 0 0,-1 0 0 0 0,1-1 0 0 0,0 1 0 0 0,0 0 0 0 0,0 0-1 0 0,-1 0 1 0 0,1 1 0 0 0,0-1 0 0 0,0 0 0 0 0,0 0 0 0 0,0 0 0 0 0,-1 0 0 0 0,1 1 0 0 0,0-1 0 0 0,0 0 0 0 0,-1 1 0 0 0,1-1 0 0 0,0 1 0 0 0,-1-1 0 0 0,1 1 0 0 0,0-1 0 0 0,-1 1 0 0 0,1-1 0 0 0,-1 1 0 0 0,1 0-1 0 0,-1-1 1 0 0,1 1 0 0 0,-1 0 0 0 0,1-1 0 0 0,-1 1 0 0 0,0 0 0 0 0,1 0 0 0 0,-1 0 0 0 0,0-1 0 0 0,0 1 0 0 0,1 0 5 0 0,12 48 65 0 0,-10-36-40 0 0,4 11 20 0 0,-7-15-32 0 0,1-1 0 0 0,1 1 0 0 0,-1 0-1 0 0,1-1 1 0 0,1 0 0 0 0,0 1 0 0 0,0-1-1 0 0,0 0 1 0 0,1-1 0 0 0,0 1 0 0 0,1-1 0 0 0,0 1-1 0 0,0-1 1 0 0,0-1 0 0 0,1 1 0 0 0,0-1-1 0 0,0 0 1 0 0,1 0 0 0 0,0-1 0 0 0,0 1 0 0 0,0-2-1 0 0,0 1 1 0 0,1-1 0 0 0,0 0 0 0 0,0-1-1 0 0,1 1-12 0 0,2-4 90 0 0,1 0 0 0 0,-1-1-1 0 0,0-1 1 0 0,0 0-1 0 0,0 0 1 0 0,0-1-1 0 0,0 0 1 0 0,-1-1 0 0 0,1 0-1 0 0,-1-1 1 0 0,0 0-1 0 0,0-1 1 0 0,-1 0-1 0 0,1 0 1 0 0,-2-1 0 0 0,1 0-1 0 0,-1-1 1 0 0,0 0-1 0 0,0 0 1 0 0,-1-1-1 0 0,0 0 1 0 0,0 0 0 0 0,1-4-90 0 0,7-4 63 0 0,13-12 0 0 0,-2 0 1 0 0,-1-2 0 0 0,-2 0-1 0 0,0-2 1 0 0,-3 0 0 0 0,0-2 0 0 0,-3 0-1 0 0,-1-1 1 0 0,-1-1 0 0 0,-2 0-1 0 0,-2-1 1 0 0,-1 0 0 0 0,2-28-64 0 0,-9 38 6 0 0,0-6-17 0 0,0 1-1 0 0,-2-1 1 0 0,-2 0-1 0 0,-1 1 1 0 0,-1-1-1 0 0,-4-11 12 0 0,6 46-7 0 0,1-1 0 0 0,0 1 0 0 0,-1-1 0 0 0,1 1 0 0 0,-1-1 0 0 0,1 1-1 0 0,-1-1 1 0 0,1 0 0 0 0,-1 1 0 0 0,1-1 0 0 0,-1 0 0 0 0,1 0 0 0 0,-1 1 0 0 0,1-1 0 0 0,-1 0 0 0 0,0 0 0 0 0,1 0-1 0 0,-1 1 1 0 0,1-1 0 0 0,-1 0 0 0 0,0 0 0 0 0,1 0 0 0 0,-1 0 0 0 0,0 0 0 0 0,1 0 0 0 0,-1-1 0 0 0,1 1 0 0 0,-1 0 0 0 0,0 0-1 0 0,1 0 1 0 0,-1 0 0 0 0,1-1 0 0 0,-1 1 0 0 0,1 0 0 0 0,-1-1 0 0 0,1 1 0 0 0,-1 0 0 0 0,1-1 0 0 0,-1 1 0 0 0,1-1-1 0 0,-1 1 1 0 0,1 0 0 0 0,0-1 0 0 0,-1 1 0 0 0,1-1 0 0 0,0 0 0 0 0,-1 1 0 0 0,1-1 0 0 0,0 1 0 0 0,0-1 0 0 0,-1 1-1 0 0,1-1 1 0 0,0 0 0 0 0,0 1 0 0 0,0-1 0 0 0,0 1 0 0 0,0-1 7 0 0,-13 65-13 0 0,3 1 0 0 0,3 1 1 0 0,3-1-1 0 0,3 1 0 0 0,3 18 13 0 0,0-42 2 0 0,2 0 0 0 0,2 0 0 0 0,2 0-1 0 0,1-1 1 0 0,3 1-2 0 0,41 73-164 0 0,-41-98-1301 0 0,-11-16 723 0 0,-1-1-126 0 0,-8-1-2154 0 0,-23-6-3929 0 0,17 3 706 0 0,0-2-894 0 0</inkml:trace>
  <inkml:trace contextRef="#ctx0" brushRef="#br0" timeOffset="31884.411">1115 2265 14051 0 0,'0'0'2111'0'0,"0"0"-507"0"0,0 0-466 0 0,0 0-176 0 0,0 0-81 0 0,0 0-98 0 0,0 0-107 0 0,0 0-101 0 0,0 0-130 0 0,34-13-118 0 0,109-38-112 0 0,14 16 82 0 0,63 26-1604 0 0,-126 17-9211 0 0,-70-4-1386 0 0</inkml:trace>
  <inkml:trace contextRef="#ctx0" brushRef="#br0" timeOffset="35823.501">429 1779 3161 0 0,'0'0'333'0'0,"0"0"-464"0"0,0 0-367 0 0,0 0-13 0 0,0 0 168 0 0,0 0 280 0 0,0 0 147 0 0,0 0 56 0 0,0 0 27 0 0,0 0 21 0 0,34-7 30 0 0,111-18 10 0 0,255-50 2327 0 0,-66 50 1502 0 0,299 19-4057 0 0,-367 7 1359 0 0,1070 32 268 0 0,-410 26-1163 0 0,323 11 393 0 0,61-48-690 0 0,-46-38-512 0 0,-269-37 127 0 0,120-32 352 0 0,744 41-110 0 0,-441 58 268 0 0,-294 23-84 0 0,-310-19-147 0 0,-29-17 907 0 0,51-37-228 0 0,-500 16-514 0 0,877-43 803 0 0,255 20 344 0 0,15 71-1152 0 0,-135-23-534 0 0,-552-9-2355 0 0,-547 19-2285 0 0,-168-8-628 0 0,-41-3 324 0 0</inkml:trace>
  <inkml:trace contextRef="#ctx0" brushRef="#br0" timeOffset="42114.026">5224 2670 11162 0 0,'0'0'2764'0'0,"0"0"-1749"0"0,0 0-655 0 0,0 0 32 0 0,0 0 145 0 0,0 0 135 0 0,0 0 14 0 0,0 0-125 0 0,0 0-171 0 0,0 0-141 0 0,0 0-48 0 0,0 5 43 0 0,4 26 406 0 0,20-39 2841 0 0,17-45-2819 0 0,-40 52-589 0 0,-1 1 31 0 0,0 0 58 0 0,-7 19 496 0 0,-22 32-371 0 0,58-60-5075 0 0,-15-6 850 0 0,-4 6-1505 0 0,-1-2-5808 0 0</inkml:trace>
  <inkml:trace contextRef="#ctx0" brushRef="#br0" timeOffset="42502.827">5342 2323 11018 0 0,'0'0'2117'0'0,"0"0"-290"0"0,0 0-280 0 0,0 0-180 0 0,0 0-231 0 0,0 0-258 0 0,0 0-172 0 0,0 0-104 0 0,0 0-101 0 0,0 0-133 0 0,0 0-97 0 0,0 0-36 0 0,-9 12-39 0 0,-28 35-28 0 0,28-36-32 0 0,9-11-59 0 0,0 0-38 0 0,0 0-18 0 0,0 0-43 0 0,22-22 59 0 0,30-57 490 0 0,-38 63-122 0 0,-14 16-210 0 0,0 0 5 0 0,0 0-33 0 0,-8 8-274 0 0,-25 23-1640 0 0,19-16-4058 0 0,14-14-1106 0 0,0-1-3238 0 0</inkml:trace>
</inkml:ink>
</file>

<file path=ppt/ink/ink8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3777 0 0,'0'0'2071'0'0,"0"0"-75"0"0,0 0-34 0 0,0 0-12 0 0,0 0-139 0 0,0 0-280 0 0,0 0-291 0 0,0 0-237 0 0,0 0-153 0 0,0 0-112 0 0,0 0-32 0 0,0 0-21 0 0,0 0-47 0 0,0 0-19 0 0,22 0 2041 0 0,111 0 255 0 0,93-25-1676 0 0,1 14-771 0 0,-226 11-461 0 0,-1 0 1 0 0,0 0-18 0 0,0 0-45 0 0,0 0-68 0 0,0 0-62 0 0,0 0-98 0 0,0 0-118 0 0,-22 0-12785 0 0,17 3 6617 0 0,-1 1-1493 0 0</inkml:trace>
</inkml:ink>
</file>

<file path=ppt/ink/ink8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12467 0 0,'0'0'4126'0'0,"0"0"-2410"0"0,0 0-809 0 0,0 0 88 0 0,0 0 199 0 0,0 0 73 0 0,0 0-134 0 0,0 0-185 0 0,0 0-169 0 0,0 0-145 0 0,32 1-104 0 0,102 3-79 0 0,-4-9 533 0 0,164 5-1390 0 0,-244-7-3034 0 0,-20-4-4233 0 0,-21 7-1385 0 0</inkml:trace>
</inkml:ink>
</file>

<file path=ppt/ink/ink8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5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9 339 4881 0 0,'0'0'1952'0'0,"0"0"-399"0"0,0 0-148 0 0,0 0 60 0 0,0 0 100 0 0,0 0 17 0 0,0 0-92 0 0,0 0-191 0 0,0 0-280 0 0,0 0-253 0 0,0 0-201 0 0,-2-11-129 0 0,-5-33-42 0 0,7 41-338 0 0,0 1-1 0 0,1-1 0 0 0,-1 0 0 0 0,1 0 0 0 0,-1 0 1 0 0,1 1-1 0 0,0-1 0 0 0,0 0 0 0 0,0 1 0 0 0,0-1 1 0 0,1 1-1 0 0,-1-1 0 0 0,1 1 0 0 0,-1 0 0 0 0,1 0 1 0 0,0-1-1 0 0,0 1 0 0 0,0 0 0 0 0,0 0 0 0 0,0 1 1 0 0,0-1-1 0 0,1 0-55 0 0,10-10 423 0 0,1-2-205 0 0,1 1 1 0 0,0 0-1 0 0,1 1 0 0 0,0 1 0 0 0,1 1 1 0 0,0 0-1 0 0,1 1 0 0 0,0 1 0 0 0,7-2-218 0 0,101 3 577 0 0,-118 10-534 0 0,0 0 0 0 0,0 0 0 0 0,-1 1 1 0 0,0 0-1 0 0,1 0 0 0 0,-1 1 0 0 0,-1-1 1 0 0,1 2-1 0 0,-1-1 0 0 0,0 1 0 0 0,0 0 1 0 0,-1 0-1 0 0,1 0 0 0 0,2 6-43 0 0,33 95 654 0 0,-38-57-562 0 0,-3 0 0 0 0,-2-1 1 0 0,-2 1-1 0 0,-2-1 1 0 0,-2 1-1 0 0,-3-2 0 0 0,-1 0 1 0 0,-3 0-1 0 0,-2-1 1 0 0,-4 4-93 0 0,-15 57 74 0 0,-34 59 77 0 0,45-110-38 0 0,25-57-79 0 0,0 0 24 0 0,0 0 40 0 0,0 0 45 0 0,0-19 563 0 0,26-88-411 0 0,23-29-290 0 0,27-14 1 0 0,-29 59-16 0 0,5 2 0 0 0,34-43 10 0 0,7 33-88 0 0,-93 98 80 0 0,1 0 1 0 0,0 0-1 0 0,0 0 1 0 0,0 0-1 0 0,0 1 1 0 0,0-1 0 0 0,0 0-1 0 0,0 1 1 0 0,0-1-1 0 0,0 0 1 0 0,0 1-1 0 0,1 0 1 0 0,-1-1-1 0 0,0 1 1 0 0,0 0-1 0 0,0-1 1 0 0,1 1-1 0 0,-1 0 1 0 0,0 0 0 0 0,0 0-1 0 0,0 0 1 0 0,1 0-1 0 0,-1 0 1 0 0,0 0-1 0 0,0 1 1 0 0,1-1-1 0 0,-1 0 1 0 0,0 1-1 0 0,0-1 1 0 0,0 1-1 0 0,0-1 1 0 0,0 1 0 0 0,0 0-1 0 0,0-1 1 0 0,0 1-1 0 0,0 0 1 0 0,0 0-1 0 0,0 0 1 0 0,0 0-1 0 0,0-1 1 0 0,-1 1-1 0 0,1 0 1 0 0,0 0 0 0 0,-1 1-1 0 0,1-1 1 0 0,0 0-1 0 0,-1 0 1 0 0,0 0-1 0 0,1 1 8 0 0,12 61 84 0 0,-13-44-54 0 0,1 7-10 0 0,-1 1 1 0 0,-1-1-1 0 0,-2 0 0 0 0,0 0 1 0 0,-2 0-1 0 0,-1 0 0 0 0,-2 6-20 0 0,-20 71 39 0 0,-14 37-11 0 0,33-63-239 0 0,9-76 154 0 0,0-1 4 0 0,0 0 7 0 0,9-16-96 0 0,137-201 202 0 0,45-61-123 0 0,-75 146-9 0 0,-116 132 67 0 0,0-1-1 0 0,0 1 1 0 0,0-1 0 0 0,0 1 0 0 0,1-1-1 0 0,-1 1 1 0 0,0 0 0 0 0,0-1-1 0 0,0 1 1 0 0,1 0 0 0 0,-1-1 0 0 0,0 1-1 0 0,1 0 1 0 0,-1-1 0 0 0,0 1-1 0 0,1 0 1 0 0,-1-1 0 0 0,0 1 0 0 0,1 0-1 0 0,-1 0 1 0 0,0 0 0 0 0,1-1-1 0 0,-1 1 1 0 0,1 0 0 0 0,-1 0 0 0 0,0 0-1 0 0,1 0 1 0 0,-1 0 0 0 0,1 0-1 0 0,-1 0 1 0 0,1 0 0 0 0,-1 0 0 0 0,0 0-1 0 0,1 0 1 0 0,-1 0 0 0 0,1 0 0 0 0,-1 0-1 0 0,1 0 1 0 0,-1 0 0 0 0,0 0-1 0 0,1 1 1 0 0,-1-1 0 0 0,1 0 0 0 0,-1 0-1 0 0,0 0 1 0 0,1 1 0 0 0,-1-1-1 0 0,0 0 1 0 0,1 1 0 0 0,-1-1 0 0 0,0 0-1 0 0,1 1 1 0 0,-1-1 0 0 0,0 0-1 0 0,0 1 1 0 0,0-1 0 0 0,1 0 0 0 0,-1 1-1 0 0,0-1 1 0 0,0 1 0 0 0,0-1-1 0 0,0 0 1 0 0,0 1 0 0 0,1-1 0 0 0,-1 1-1 0 0,0-1 1 0 0,0 1 0 0 0,0-1 0 0 0,0 0-1 0 0,0 1 6 0 0,-2 37-12 0 0,2-32 49 0 0,-51 251 215 0 0,11-28-114 0 0,35-108-132 0 0,8-112-686 0 0,13-24-7538 0 0,-8 6 7806 0 0,51-63-14540 0 0,-45 60 11481 0 0</inkml:trace>
  <inkml:trace contextRef="#ctx0" brushRef="#br0" timeOffset="628.631">1626 471 2345 0 0,'0'0'2936'0'0,"0"0"-470"0"0,0 0-191 0 0,0 0-4 0 0,0 0-129 0 0,0 0-152 0 0,0 0-168 0 0,0 0-227 0 0,0 0-283 0 0,0 0-276 0 0,0 0-300 0 0,0 0-228 0 0,-5 3-134 0 0,-22 13-98 0 0,1 2 0 0 0,1 0 0 0 0,0 2 0 0 0,2 1 0 0 0,0 1 0 0 0,-10 14-276 0 0,10-9 27 0 0,2 1-1 0 0,1 1 1 0 0,2 1 0 0 0,0 0-1 0 0,-12 33-26 0 0,25-50-31 0 0,-1 1 0 0 0,2 0 0 0 0,0 0-1 0 0,0 0 1 0 0,1 0 0 0 0,1 1 0 0 0,1-1-1 0 0,0 1 1 0 0,1 1 31 0 0,1-14-4 0 0,0 0-1 0 0,0 0 1 0 0,1-1 0 0 0,-1 1-1 0 0,1 0 1 0 0,0 0 0 0 0,-1-1-1 0 0,1 1 1 0 0,0-1 0 0 0,0 1-1 0 0,0-1 1 0 0,0 0 0 0 0,0 0-1 0 0,0 0 1 0 0,1 0-1 0 0,-1 0 1 0 0,0 0 0 0 0,1-1-1 0 0,-1 1 1 0 0,0-1 0 0 0,1 1-1 0 0,-1-1 1 0 0,0 0 0 0 0,1 0-1 0 0,-1 0 1 0 0,0 0 0 0 0,1-1-1 0 0,-1 1 1 0 0,1 0 0 0 0,-1-1-1 0 0,0 0 1 0 0,0 0-1 0 0,1 0 1 0 0,-1 0 0 0 0,0 0-1 0 0,0 0 1 0 0,0 0 0 0 0,0-1 4 0 0,121-115 813 0 0,-97 86-693 0 0,166-186 560 0 0,-164 183-525 0 0,-19 60-222 0 0,12 114 325 0 0,-14 345-121 0 0,-7-456-103 0 0,-2-1-1 0 0,-1 1 1 0 0,-2-1-1 0 0,0 0 1 0 0,-2 0-1 0 0,-1-1 1 0 0,-1 0-1 0 0,-2 0 1 0 0,0-1-1 0 0,-2 0 1 0 0,-1-1-1 0 0,0-1 1 0 0,-2 0-1 0 0,-1-1 1 0 0,-13 13-34 0 0,-68 66 99 0 0,83-91-66 0 0,10-7-13 0 0,0 0-1 0 0,0 0 1 0 0,-1 0-1 0 0,1-1 1 0 0,-1 0 0 0 0,0 0-1 0 0,0 0 1 0 0,0-1-1 0 0,0 0 1 0 0,0 0-1 0 0,-1-1 1 0 0,1 0 0 0 0,-5 1-20 0 0,8-4 0 0 0,1 1 0 0 0,-1-1 0 0 0,0 0 1 0 0,1 0-1 0 0,0-1 0 0 0,-1 1 1 0 0,1 0-1 0 0,0-1 0 0 0,0 1 0 0 0,0-1 1 0 0,1 0-1 0 0,-1 1 0 0 0,0-1 0 0 0,1 0 1 0 0,0 0-1 0 0,0 0 0 0 0,0 0 0 0 0,0 0 1 0 0,0-1-1 0 0,1 1 0 0 0,-1 0 1 0 0,1 0-1 0 0,0 0 0 0 0,0-1 0 0 0,0 1 1 0 0,0 0-1 0 0,1-2 0 0 0,-1 5-1 0 0,-1-22-22 0 0,1 0 0 0 0,0 0 0 0 0,2 0 0 0 0,1 0 0 0 0,0 0 0 0 0,2 1 0 0 0,0-1-1 0 0,1 1 1 0 0,3-3 23 0 0,14-30-545 0 0,2 2 0 0 0,3 0 1 0 0,1 2-1 0 0,3 1 0 0 0,16-17 545 0 0,2 0-3660 0 0,-17 23-5564 0 0,-27 34 5900 0 0,5-3-5679 0 0</inkml:trace>
  <inkml:trace contextRef="#ctx0" brushRef="#br0" timeOffset="1187.29">2150 0 16564 0 0,'0'0'1817'0'0,"0"0"-310"0"0,0 0-189 0 0,0 0-89 0 0,0 0-174 0 0,0 0-202 0 0,0 0-187 0 0,0 0-164 0 0,0 0-143 0 0,0 0-133 0 0,0 0-80 0 0,0 0-26 0 0,0 0 13 0 0,-8 12 14 0 0,-26 39 22 0 0,7 37 353 0 0,22-54-404 0 0,-42 227 198 0 0,20-1-238 0 0,12 80-142 0 0,54-351 80 0 0,77-78 130 0 0,-13 2-147 0 0,-4 17 24 0 0,-97 70-24 0 0,-1 0 0 0 0,0 1 1 0 0,1-1-1 0 0,-1 1 1 0 0,0-1-1 0 0,1 1 1 0 0,-1 0-1 0 0,0 0 0 0 0,0 0 1 0 0,0-1-1 0 0,1 1 1 0 0,-1 0-1 0 0,0 0 1 0 0,0 0-1 0 0,0 1 0 0 0,-1-1 1 0 0,1 0-1 0 0,0 0 1 0 0,0 0-1 0 0,-1 1 0 0 0,1-1 1 0 0,-1 0-1 0 0,1 1 1 0 0,-1-1-1 0 0,1 1 1 0 0,-1-1-1 0 0,0 0 0 0 0,0 1 1 0 0,1-1-1 0 0,-1 2 1 0 0,7 232 252 0 0,-6-147-450 0 0,9-74-3093 0 0,3-13-5808 0 0,-11-1 6232 0 0,2 0-8709 0 0</inkml:trace>
</inkml:ink>
</file>

<file path=ppt/ink/ink8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1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49 829 12371 0 0,'0'0'1377'0'0,"0"0"-361"0"0,0 0-126 0 0,0 0 57 0 0,0 0 2 0 0,0 0-38 0 0,0 0-88 0 0,0 0-128 0 0,0 0-106 0 0,0 0-68 0 0,0 0-32 0 0,0 0-22 0 0,34-13-50 0 0,105-39-91 0 0,-72 40 16 0 0,-64 13-320 0 0,0 0 0 0 0,0 0 0 0 0,0 1 0 0 0,0-1 0 0 0,0 1 0 0 0,0 0-1 0 0,-1 0 1 0 0,1 0 0 0 0,-1 0 0 0 0,1 0 0 0 0,-1 0 0 0 0,0 1 0 0 0,0-1-1 0 0,0 1 1 0 0,0-1 0 0 0,0 1 0 0 0,-1 0 0 0 0,1 0 0 0 0,-1 0 0 0 0,1 0 0 0 0,-1 0-1 0 0,0 0 1 0 0,-1 0 0 0 0,1 0 0 0 0,0 0 0 0 0,-1 0 0 0 0,0 1 0 0 0,1-1 0 0 0,-1 0-1 0 0,-1 0 1 0 0,1 1 0 0 0,0-1 0 0 0,-1 0 0 0 0,0 0 0 0 0,1 0 0 0 0,-1 0-1 0 0,-1 0 1 0 0,1 0 0 0 0,0 0 0 0 0,-2 3-22 0 0,-114 148 494 0 0,76-106-428 0 0,-51 62 274 0 0,65-65 156 0 0,25-33-347 0 0,2-10-125 0 0,-1-1-1 0 0,0 1 1 0 0,1-1-1 0 0,-1 1 1 0 0,1 0-1 0 0,-1-1 1 0 0,1 1-1 0 0,0 0 1 0 0,-1-1-1 0 0,1 1 1 0 0,0 0-1 0 0,0-1 1 0 0,1 1-1 0 0,-1 0 1 0 0,0-1-1 0 0,0 1 1 0 0,1 0-1 0 0,-1-1 1 0 0,1 1-1 0 0,-1-1 1 0 0,1 1-1 0 0,0 0 1 0 0,0-1-1 0 0,0 0 1 0 0,0 1-1 0 0,0-1 1 0 0,0 0-1 0 0,0 1 1 0 0,0-1-1 0 0,0 0 1 0 0,0 0-1 0 0,1 0 1 0 0,-1 0-1 0 0,1 0 1 0 0,-1 0-1 0 0,1 0 1 0 0,-1 0-1 0 0,1-1 1 0 0,-1 1-1 0 0,1-1 1 0 0,0 1-24 0 0,10 1 119 0 0,1-1 0 0 0,-1 0 1 0 0,1 0-1 0 0,-1-1 0 0 0,1-1 1 0 0,0 0-1 0 0,-1-1 0 0 0,0 0 1 0 0,1-1-1 0 0,-1 0 0 0 0,8-4-119 0 0,22-4 173 0 0,50-22 7 0 0,-84 23-2541 0 0,-10 6-2671 0 0,1-1-4410 0 0,1 2-1902 0 0</inkml:trace>
  <inkml:trace contextRef="#ctx0" brushRef="#br0" timeOffset="-870.016">274 0 7394 0 0,'0'0'1843'0'0,"0"0"-39"0"0,0 0-70 0 0,0 0 5 0 0,0 0-10 0 0,0 0-196 0 0,0 0-266 0 0,0 0-298 0 0,0 0-309 0 0,0 0-230 0 0,0 0-162 0 0,0 0-35 0 0,0 0 31 0 0,-1 9 42 0 0,6 233 1261 0 0,9-107-1335 0 0,-8-105-332 0 0,-4-9-517 0 0,-3-10-1094 0 0,5-1-3690 0 0,-4-8 3467 0 0,0-1-1600 0 0,0-1-3294 0 0,0 0 2981 0 0</inkml:trace>
  <inkml:trace contextRef="#ctx0" brushRef="#br0" timeOffset="-619.828">1 490 7954 0 0,'0'0'2554'0'0,"0"0"-879"0"0,0 0-548 0 0,0 0-122 0 0,0 0 59 0 0,0 0 49 0 0,0 0 7 0 0,0 0-20 0 0,0 0-106 0 0,0 0-150 0 0,0 0-129 0 0,0 0-81 0 0,26 7-64 0 0,82 20-89 0 0,-11-25 213 0 0,8-21-245 0 0,2 0-790 0 0,-33 14-2955 0 0,-62 9-278 0 0,-10 10-6134 0 0,-2-10 2534 0 0</inkml:trace>
  <inkml:trace contextRef="#ctx0" brushRef="#br0" timeOffset="1510.176">1060 354 4985 0 0,'0'0'1270'0'0,"0"0"-34"0"0,0 0 91 0 0,0 0 319 0 0,0 0 261 0 0,0 0-54 0 0,0 0-248 0 0,0 0-358 0 0,0 0-360 0 0,0 0-261 0 0,0 0-180 0 0,0 0-105 0 0,0 0-15 0 0,3-1 76 0 0,-1 4-314 0 0,-1-1 0 0 0,1 1 0 0 0,0 0 0 0 0,-1 0 0 0 0,1 0 0 0 0,-1 0 0 0 0,0 0-1 0 0,0 0 1 0 0,0 0 0 0 0,0 0 0 0 0,0 0 0 0 0,-1 0 0 0 0,0 0 0 0 0,1 1 0 0 0,-1-1 0 0 0,0 0 0 0 0,-1 0-1 0 0,1 0 1 0 0,0 1 0 0 0,-1-1 0 0 0,0 0 0 0 0,-1 2-88 0 0,2 13 163 0 0,-2 281 1101 0 0,0 1-831 0 0,-6-234-526 0 0,-7-54-3187 0 0,1-23-5809 0 0,11 4 3785 0 0,-1 3-828 0 0</inkml:trace>
  <inkml:trace contextRef="#ctx0" brushRef="#br0" timeOffset="1860.945">676 380 6001 0 0,'0'0'1727'0'0,"0"0"-142"0"0,0 0-68 0 0,0 0 8 0 0,0 0-16 0 0,0 0-116 0 0,0 0-245 0 0,0 0-304 0 0,0 0-239 0 0,0 0-94 0 0,0 0 13 0 0,0 0 97 0 0,0 0 53 0 0,14-3-12 0 0,46-5-47 0 0,-1 18 395 0 0,37 4-126 0 0,1-4 0 0 0,1-5 0 0 0,32-4-884 0 0,40-19 56 0 0,-130 18-2980 0 0,-42 15-1066 0 0,-29 24-7775 0 0,20-27 5265 0 0</inkml:trace>
  <inkml:trace contextRef="#ctx0" brushRef="#br0" timeOffset="2167.089">673 1168 10042 0 0,'0'0'2530'0'0,"0"0"-1390"0"0,0 0-488 0 0,0 0 209 0 0,0 0 324 0 0,0 0 175 0 0,0 0-45 0 0,0 0-197 0 0,0 0-195 0 0,0 0-142 0 0,0 0-95 0 0,0 0-38 0 0,27 4-23 0 0,89 16-28 0 0,3-16 715 0 0,61-29-293 0 0,6-12-2005 0 0,-185 37 651 0 0,50-14-2365 0 0,-35 7-2045 0 0,-4-1-5187 0 0,-8 4 1836 0 0</inkml:trace>
  <inkml:trace contextRef="#ctx0" brushRef="#br0" timeOffset="2616.042">632 155 7050 0 0,'0'0'1731'0'0,"0"0"-8"0"0,0 0 49 0 0,0 0-20 0 0,0 0-211 0 0,0 0-329 0 0,0 0-321 0 0,0 0-252 0 0,0 0-110 0 0,0 0 79 0 0,0 0 123 0 0,0 0 121 0 0,0 0 46 0 0,13 6-89 0 0,82 24 543 0 0,0-29-165 0 0,1-4-1 0 0,92-16-1186 0 0,-172 17-272 0 0,105-3-805 0 0,-83 13-2523 0 0,-1 9-3656 0 0,-22-9 806 0 0,-6-1-1358 0 0</inkml:trace>
  <inkml:trace contextRef="#ctx0" brushRef="#br0" timeOffset="3611.021">1355 1149 5049 0 0,'0'0'1008'0'0,"0"0"-314"0"0,0 0 131 0 0,0 0 376 0 0,0 0 296 0 0,0 0 68 0 0,0 0-106 0 0,0 0-177 0 0,0 0-123 0 0,0 0-29 0 0,0 0-23 0 0,0 0 9 0 0,0 0-6 0 0,15 8-66 0 0,44 23-117 0 0,-58-30-880 0 0,0-1 0 0 0,1 1 0 0 0,-1-1 0 0 0,1 1 0 0 0,-1-1 0 0 0,1 1 0 0 0,-1-1 0 0 0,1 0 0 0 0,-1 0 0 0 0,1 0 0 0 0,0 0 0 0 0,-1 0 0 0 0,1 0 0 0 0,-1 0 0 0 0,1 0 0 0 0,-1-1 0 0 0,1 1 0 0 0,-1-1 0 0 0,1 1 0 0 0,-1-1 0 0 0,1 1 0 0 0,-1-1 0 0 0,0 0 1 0 0,1 0-1 0 0,-1 1 0 0 0,0-1 0 0 0,0 0 0 0 0,1 0 0 0 0,0-2-47 0 0,1 0 140 0 0,117-90 1876 0 0,-20-11-1391 0 0,-80 79-572 0 0,-1 0 0 0 0,-1-1 0 0 0,-2 0 0 0 0,0-2 0 0 0,-2 0 1 0 0,-1-1-1 0 0,5-17-53 0 0,-10-29-100 0 0,-10 73 38 0 0,0 1 0 0 0,-1 0 1 0 0,1 0-1 0 0,-1 0 1 0 0,1 0-1 0 0,-1 0 0 0 0,1 0 1 0 0,-1 1-1 0 0,0-1 0 0 0,1 1 1 0 0,-1 0-1 0 0,0 0 1 0 0,1 0-1 0 0,-1 0 0 0 0,0 0 1 0 0,1 1-1 0 0,-1-1 0 0 0,0 1 1 0 0,-1 0 61 0 0,-6 5-101 0 0,0 0 1 0 0,1 1 0 0 0,-1 0-1 0 0,2 1 1 0 0,-1 0 0 0 0,1 0-1 0 0,0 1 1 0 0,1 0 0 0 0,-6 8 100 0 0,10-12-23 0 0,-8 8 2 0 0,1 0 1 0 0,0 1-1 0 0,1 0 0 0 0,1 0 0 0 0,0 1 0 0 0,1 0 0 0 0,1 1 1 0 0,0-1-1 0 0,1 1 0 0 0,0 0 0 0 0,2 0 0 0 0,0 1 1 0 0,-1 14 20 0 0,5-27 4 0 0,-1 1 0 0 0,1 0 0 0 0,0-1 1 0 0,0 1-1 0 0,1-1 0 0 0,-1 1 1 0 0,1-1-1 0 0,0 0 0 0 0,0 0 0 0 0,0 0 1 0 0,1 0-1 0 0,0 0 0 0 0,-1 0 1 0 0,1 0-1 0 0,0-1 0 0 0,1 0 0 0 0,-1 1 1 0 0,1-1-1 0 0,-1-1 0 0 0,1 1 1 0 0,0 0-1 0 0,0-1 0 0 0,0 0 0 0 0,4 2-4 0 0,110 27 362 0 0,-93-33-253 0 0,0-2-1 0 0,0 0 1 0 0,-1-2 0 0 0,1-1 0 0 0,-1-1 0 0 0,-1-1 0 0 0,0-1 0 0 0,0-1 0 0 0,-1-1 0 0 0,0-1 0 0 0,-1-1 0 0 0,0 0-1 0 0,-1-2 1 0 0,-1 0 0 0 0,1-3-109 0 0,-6 8 19 0 0,0 0-1 0 0,-1 0 0 0 0,0-1 0 0 0,-1-1 1 0 0,0 0-1 0 0,-1-1 0 0 0,0 0 0 0 0,-1-1 1 0 0,-1 0-1 0 0,-1 0 0 0 0,0-1 0 0 0,-1 0 1 0 0,4-14-19 0 0,-9 28-12 0 0,-2 1-1 0 0,1-1 1 0 0,0 0 0 0 0,0 0 0 0 0,-1 0 0 0 0,1 0 0 0 0,-1 0 0 0 0,1 0 0 0 0,-1 1 0 0 0,0-1-1 0 0,0 0 1 0 0,1 0 0 0 0,-2 0 0 0 0,1 0 0 0 0,0 0 0 0 0,0 0 0 0 0,-1 0 0 0 0,1 0 0 0 0,-1 0-1 0 0,1 0 1 0 0,-1 0 0 0 0,0 0 0 0 0,0 1 0 0 0,0-1 0 0 0,0 0 0 0 0,0 0 0 0 0,0 1 0 0 0,0-1-1 0 0,-1 1 1 0 0,1-1 0 0 0,0 1 0 0 0,-1 0 0 0 0,1-1 0 0 0,-1 1 0 0 0,0 0 0 0 0,1 0-1 0 0,-1 0 1 0 0,0 0 0 0 0,0 1 0 0 0,0-1 0 0 0,0 0 0 0 0,1 1 0 0 0,-1-1 0 0 0,0 1 0 0 0,0 0-1 0 0,0-1 1 0 0,0 1 0 0 0,-1 0 12 0 0,-7 2-64 0 0,1 1 1 0 0,0 0-1 0 0,0 1 0 0 0,0 0 0 0 0,1 0 0 0 0,-1 1 1 0 0,1 0-1 0 0,0 0 0 0 0,0 1 0 0 0,1 0 1 0 0,0 0-1 0 0,0 1 0 0 0,0-1 0 0 0,-2 6 64 0 0,-15 10-55 0 0,8-7 3 0 0,0 1 0 0 0,1 1-1 0 0,1 1 1 0 0,1 0 0 0 0,0 1 0 0 0,1 0 0 0 0,-3 9 52 0 0,13-24-15 0 0,-1-1 0 0 0,1 1 0 0 0,0 0 0 0 0,1 0 0 0 0,-1 0 0 0 0,1 1 0 0 0,-1-1 1 0 0,1 0-1 0 0,0 0 0 0 0,1 1 0 0 0,-1-1 0 0 0,1 0 0 0 0,0 1 0 0 0,0-1 1 0 0,0 1-1 0 0,1-1 0 0 0,0 0 0 0 0,-1 1 0 0 0,2-1 0 0 0,-1 0 0 0 0,0 0 0 0 0,1 1 1 0 0,0-1-1 0 0,0-1 0 0 0,0 1 0 0 0,0 0 0 0 0,0 0 0 0 0,1-1 0 0 0,0 1 0 0 0,0-1 1 0 0,0 0-1 0 0,0 0 0 0 0,2 2 15 0 0,5-1 37 0 0,1 0-1 0 0,-1 0 1 0 0,1-1 0 0 0,-1 0-1 0 0,1-1 1 0 0,0 0 0 0 0,0-1-1 0 0,0 0 1 0 0,0-1 0 0 0,0 0 0 0 0,0 0-1 0 0,0-1 1 0 0,0-1 0 0 0,0 0-1 0 0,0-1 1 0 0,0 0 0 0 0,-1 0 0 0 0,1-1-1 0 0,1-1-36 0 0,27-13 217 0 0,0-1 0 0 0,-2-2 0 0 0,0-2 1 0 0,9-8-218 0 0,-24 15 76 0 0,0-1 0 0 0,-1 0 0 0 0,-1-2 0 0 0,0 0 1 0 0,-2-1-1 0 0,14-20-76 0 0,-26 31-7 0 0,0 0 0 0 0,-1-1 1 0 0,0 0-1 0 0,-1-1 0 0 0,0 1 0 0 0,0-1 0 0 0,-1 1 1 0 0,-1-1-1 0 0,1 0 0 0 0,-2 0 0 0 0,0 0 1 0 0,0-3 6 0 0,-2 12-25 0 0,0 1 0 0 0,-1 0 1 0 0,1-1-1 0 0,0 1 0 0 0,0 0 1 0 0,-1 0-1 0 0,1 0 0 0 0,-1 0 1 0 0,1 0-1 0 0,-1 0 0 0 0,0 1 1 0 0,1-1-1 0 0,-1 0 0 0 0,0 1 1 0 0,1-1-1 0 0,-1 1 0 0 0,0 0 0 0 0,0 0 1 0 0,1-1-1 0 0,-1 1 0 0 0,0 0 1 0 0,0 1-1 0 0,0-1 0 0 0,1 0 1 0 0,-1 0-1 0 0,0 1 0 0 0,0-1 1 0 0,1 1-1 0 0,-1-1 0 0 0,0 1 1 0 0,1 0-1 0 0,-1 0 0 0 0,1 0 1 0 0,-1 0-1 0 0,1 0 0 0 0,-1 0 1 0 0,1 0-1 0 0,-1 1 25 0 0,-16 12-44 0 0,1 1-1 0 0,1 1 1 0 0,0 0-1 0 0,1 1 1 0 0,1 1-1 0 0,1 0 1 0 0,0 1-1 0 0,2 0 1 0 0,0 1-1 0 0,1 0 1 0 0,1 1-1 0 0,0 0 1 0 0,2 0-1 0 0,-2 14 45 0 0,7-30-14 0 0,0 0 0 0 0,0 0 0 0 0,1 0 0 0 0,-1 0 0 0 0,2 0-1 0 0,-1 0 1 0 0,0 1 0 0 0,1-1 0 0 0,0 0 0 0 0,0 1 0 0 0,1-1 0 0 0,-1 0-1 0 0,1 0 1 0 0,0 1 0 0 0,1-1 0 0 0,-1 0 0 0 0,1 0 0 0 0,0 0 0 0 0,0-1 0 0 0,1 1-1 0 0,-1 0 1 0 0,1-1 0 0 0,0 1 0 0 0,0-1 0 0 0,1 0 0 0 0,-1 0 0 0 0,1 0-1 0 0,0-1 1 0 0,0 1 0 0 0,0-1 0 0 0,1 0 0 0 0,-1 0 0 0 0,1 0 0 0 0,-1-1-1 0 0,6 2 15 0 0,-1-1-89 0 0,-1 0 0 0 0,1-1 0 0 0,0 0-1 0 0,0-1 1 0 0,0 0 0 0 0,0 0 0 0 0,1-1-1 0 0,-1 0 1 0 0,0-1 0 0 0,0 0 0 0 0,0 0-1 0 0,0-1 1 0 0,0 0 0 0 0,0-1 0 0 0,0 0 89 0 0,33-20-3657 0 0,-8-12-3954 0 0,-26 24 2096 0 0,0 3-422 0 0</inkml:trace>
  <inkml:trace contextRef="#ctx0" brushRef="#br0" timeOffset="3964.179">2695 398 13195 0 0,'0'0'1994'0'0,"0"0"-415"0"0,0 0-259 0 0,0 0-149 0 0,0 0-180 0 0,0 0-167 0 0,0 0-145 0 0,0 0-81 0 0,0 0-44 0 0,0 0-61 0 0,0 0-41 0 0,0 0-19 0 0,27-15-17 0 0,82-45-23 0 0,-100 54-295 0 0,-1 1-1 0 0,1 0 1 0 0,0 1 0 0 0,0 0-1 0 0,0 0 1 0 0,1 1 0 0 0,-1 0-1 0 0,1 0 1 0 0,0 1-1 0 0,9 0-97 0 0,-9 1 14 0 0,-9 0-16 0 0,0 1 0 0 0,0-1 1 0 0,0 0-1 0 0,0 1 0 0 0,0 0 1 0 0,0-1-1 0 0,0 1 0 0 0,1 0 1 0 0,-1-1-1 0 0,0 1 0 0 0,0 0 1 0 0,0 0-1 0 0,0 0 0 0 0,1 0 1 0 0,-1 0-1 0 0,0 0 0 0 0,0 0 1 0 0,0 0-1 0 0,0 1 0 0 0,1-1 1 0 0,-1 0-1 0 0,0 1 0 0 0,0-1 1 0 0,0 1-1 0 0,0-1 0 0 0,0 1 1 0 0,0 0-1 0 0,0-1 0 0 0,0 1 1 0 0,0 0-1 0 0,0 0 0 0 0,-1-1 1 0 0,1 1-1 0 0,0 0 0 0 0,0 0 1 0 0,-1 0-1 0 0,1 0 0 0 0,0 0 1 0 0,-1 0-1 0 0,1 0 0 0 0,-1 0 1 0 0,0 1-1 0 0,1-1 0 0 0,-1 0 1 0 0,0 0-1 0 0,0 0 0 0 0,1 0 1 0 0,-1 0-1 0 0,0 1 0 0 0,0-1 1 0 0,0 0-1 0 0,-1 1 2 0 0,0 6 14 0 0,0-1 1 0 0,-1 1 0 0 0,-1 0-1 0 0,1 0 1 0 0,-1-1 0 0 0,0 0-1 0 0,-1 1 1 0 0,0-1-1 0 0,0-1 1 0 0,-1 1 0 0 0,1 0-1 0 0,-1-1 1 0 0,-1 0-1 0 0,0 0-14 0 0,-26 39 72 0 0,13-16-48 0 0,12-20-19 0 0,0 0 0 0 0,1 1 0 0 0,0 0-1 0 0,0 0 1 0 0,1 0 0 0 0,1 1 0 0 0,0 0 0 0 0,0-1-1 0 0,1 1 1 0 0,0 1 0 0 0,1-1 0 0 0,0 0-1 0 0,1 1 1 0 0,0-1 0 0 0,1 6-5 0 0,2-14 10 0 0,0 1 0 0 0,0-1 0 0 0,1 0 0 0 0,-1 0 0 0 0,1 0 0 0 0,0 0 0 0 0,0-1 0 0 0,0 1 0 0 0,0-1 1 0 0,0 0-1 0 0,0 0 0 0 0,1 0 0 0 0,-1 0 0 0 0,1 0 0 0 0,-1-1 0 0 0,1 1 0 0 0,0-1 0 0 0,0 0 0 0 0,-1 0 0 0 0,1-1 0 0 0,0 1 0 0 0,0-1 0 0 0,0 0 0 0 0,0 0 0 0 0,0 0 0 0 0,2-1-10 0 0,75-3-206 0 0,-27-11-4290 0 0,-48 13 3002 0 0,7-2-2980 0 0,-5-1-1839 0 0,-3-1-3332 0 0</inkml:trace>
</inkml:ink>
</file>

<file path=ppt/ink/ink8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3385 0 0,'0'0'2448'0'0,"0"0"-454"0"0,0 0-263 0 0,0 0-65 0 0,0 0-90 0 0,0 0-233 0 0,0 0-300 0 0,0 0-292 0 0,0 0-254 0 0,0 0-179 0 0,0 0-32 0 0,0 0 100 0 0,0 0 157 0 0,9 2 139 0 0,293 26 4013 0 0,-63-25-4181 0 0,-239-3-778 0 0,0 0-150 0 0,-4-7-7343 0 0,-13 0-2098 0 0,9 7 4287 0 0</inkml:trace>
  <inkml:trace contextRef="#ctx0" brushRef="#br0" timeOffset="262.676">277 0 9978 0 0,'0'0'1809'0'0,"0"0"-612"0"0,0 0-411 0 0,0 0-56 0 0,0 0 216 0 0,0 0 162 0 0,0 0 55 0 0,0 0-33 0 0,0 0-222 0 0,0 0-231 0 0,0 0-133 0 0,0 0-78 0 0,4 34-66 0 0,12 104-64 0 0,0 96 296 0 0,-15-222-320 0 0,6 30-3157 0 0,-6-41 2612 0 0,-1 0 1 0 0,0 0 0 0 0,1 0-1 0 0,-1-1 1 0 0,1 1 0 0 0,0 0-1 0 0,-1 0 1 0 0,1-1 0 0 0,0 1-1 0 0,-1 0 1 0 0,1-1-1 0 0,0 1 1 0 0,0-1 0 0 0,0 1-1 0 0,-1-1 1 0 0,1 1 0 0 0,0-1-1 0 0,0 1 1 0 0,0-1 0 0 0,0 0-1 0 0,0 1 1 0 0,0-1 0 0 0,0 0-1 0 0,0 0 1 0 0,0 0-1 0 0,0 0 1 0 0,0 0 0 0 0,0 0-1 0 0,0 0 1 0 0,0 0 0 0 0,0 0-1 0 0,0-1 1 0 0,0 1 0 0 0,-1 0-1 0 0,1 0 1 0 0,0-1-1 0 0,0 1 1 0 0,0-1 0 0 0,0 1-1 0 0,0-1 233 0 0,27-16-8375 0 0,-20 10 5768 0 0</inkml:trace>
</inkml:ink>
</file>

<file path=ppt/ink/ink8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57 13739 0 0,'0'0'1760'0'0,"0"0"-297"0"0,0 0-232 0 0,0 0-67 0 0,0 0-85 0 0,0 0-146 0 0,0 0-196 0 0,0 0-149 0 0,0 0-61 0 0,0 0-43 0 0,0 0-20 0 0,0 0 7 0 0,0 0-28 0 0,-7 33-55 0 0,-23 105-51 0 0,26-123-265 0 0,0-1-1 0 0,0 1 0 0 0,1-1 0 0 0,1 1 0 0 0,0 0-1 0 0,1 0 1 0 0,1 0 0 0 0,0 0 0 0 0,1 0 0 0 0,1 5-71 0 0,36 86 96 0 0,5-54-728 0 0,-42-51 358 0 0,1 0 1 0 0,-1 1 0 0 0,1-1 0 0 0,0 0 0 0 0,0-1 0 0 0,0 1-1 0 0,0 0 1 0 0,0-1 0 0 0,0 1 0 0 0,0-1 0 0 0,0 1 0 0 0,0-1 0 0 0,0 0-1 0 0,0 0 1 0 0,0 0 0 0 0,0 0 0 0 0,0 0 0 0 0,0 0 0 0 0,0 0-1 0 0,0-1 1 0 0,0 1 0 0 0,0-1 0 0 0,0 0 0 0 0,1 0 273 0 0,24-23-13399 0 0,-23 16 7372 0 0</inkml:trace>
  <inkml:trace contextRef="#ctx0" brushRef="#br0" timeOffset="255.212">1 525 10658 0 0,'0'0'2279'0'0,"0"0"-745"0"0,0 0-554 0 0,0 0-23 0 0,0 0 201 0 0,0 0 127 0 0,0 0 30 0 0,0 0-104 0 0,0 0-254 0 0,0 0-201 0 0,0 0-149 0 0,0 0-85 0 0,0 0-64 0 0,35 6-58 0 0,110 18-85 0 0,-57-25 40 0 0,-72-3-296 0 0,288-61-1333 0 0,-259 64-1907 0 0,-26 1-770 0 0,-17 0 3327 0 0,3 1-2998 0 0,-3 2-2341 0 0,1 0-1228 0 0</inkml:trace>
  <inkml:trace contextRef="#ctx0" brushRef="#br0" timeOffset="733.634">111 793 6073 0 0,'0'0'3709'0'0,"0"0"-1651"0"0,0 0-642 0 0,0 0 32 0 0,0 0 51 0 0,0 0-122 0 0,0 0-218 0 0,0 0-194 0 0,0 0-141 0 0,0 0-149 0 0,0 0-115 0 0,0 0-96 0 0,27-11-66 0 0,85-36-71 0 0,-50 32 138 0 0,58 12-101 0 0,-118 3-359 0 0,0 1-1 0 0,-1 0 1 0 0,1 0-1 0 0,0-1 1 0 0,0 1-1 0 0,-1 1 1 0 0,1-1-1 0 0,0 0 1 0 0,-1 0 0 0 0,1 1-1 0 0,-1-1 1 0 0,0 0-1 0 0,1 1 1 0 0,-1-1-1 0 0,0 1 1 0 0,0 0-1 0 0,0 0 1 0 0,0-1-1 0 0,0 1 1 0 0,0 0 0 0 0,-1 0-1 0 0,1 0 1 0 0,-1 0-1 0 0,1 0 1 0 0,-1 0-1 0 0,0-1 1 0 0,0 1-1 0 0,1 0 1 0 0,-1 0-1 0 0,-1 0 1 0 0,1 0 0 0 0,0 0-1 0 0,0 0 1 0 0,-1 0-1 0 0,1 0 1 0 0,-1 0-1 0 0,0 0 1 0 0,1 0-1 0 0,-1 0 1 0 0,0-1-1 0 0,0 1 1 0 0,0 0 0 0 0,0-1-1 0 0,-2 2-4 0 0,-81 86 310 0 0,-103 95 79 0 0,185-183-361 0 0,1 0 0 0 0,-1 1-1 0 0,1-1 1 0 0,-1 1 0 0 0,1-1 0 0 0,0 1 0 0 0,-1 0 0 0 0,1-1-1 0 0,0 1 1 0 0,0 0 0 0 0,0 0 0 0 0,1 0 0 0 0,-1 0 0 0 0,0 0 0 0 0,1 0-1 0 0,-1 0 1 0 0,1 0 0 0 0,-1 0 0 0 0,1 0 0 0 0,0 0 0 0 0,0 0-1 0 0,0 0 1 0 0,0 0 0 0 0,1 0 0 0 0,-1 1 0 0 0,0-1 0 0 0,1 0-1 0 0,0 0 1 0 0,-1 0 0 0 0,1 0 0 0 0,0-1 0 0 0,0 1 0 0 0,0 0-1 0 0,0 0 1 0 0,0 0 0 0 0,0-1 0 0 0,1 1 0 0 0,-1-1 0 0 0,1 1 0 0 0,-1-1-1 0 0,1 1 1 0 0,-1-1 0 0 0,1 0 0 0 0,0 0 0 0 0,0 0 0 0 0,-1 0-1 0 0,1 0 1 0 0,1 0-28 0 0,13 0 112 0 0,0-1-1 0 0,1 0 1 0 0,-1-1 0 0 0,0-1-1 0 0,1-1 1 0 0,-1 0 0 0 0,0-1-1 0 0,-1-1 1 0 0,1 0 0 0 0,-1-1-1 0 0,2-2-111 0 0,34-10-29 0 0,27-6-1341 0 0,-44 15-2172 0 0,6-3-8680 0 0,-30 9 2141 0 0</inkml:trace>
  <inkml:trace contextRef="#ctx0" brushRef="#br0" timeOffset="1435.811">787 974 13555 0 0,'0'0'1687'0'0,"0"0"-357"0"0,0 0-72 0 0,0 0 79 0 0,0 0 11 0 0,0 0-102 0 0,0 0-190 0 0,0 0-176 0 0,0 0-165 0 0,20-31-143 0 0,65-97-95 0 0,60-48 1070 0 0,-25 51-908 0 0,-76 95-695 0 0,-31 78-81 0 0,-19 146 45 0 0,6-191 90 0 0,0 0-1 0 0,0 0 1 0 0,0 0 0 0 0,1 0-1 0 0,-1 0 1 0 0,1 0 0 0 0,0-1-1 0 0,-1 1 1 0 0,1 0 0 0 0,1-1-1 0 0,-1 1 1 0 0,0 0 0 0 0,1-1-1 0 0,-1 1 1 0 0,1-1 0 0 0,0 0-1 0 0,0 0 1 0 0,0 0 0 0 0,0 0-1 0 0,0 0 1 0 0,0 0 0 0 0,1 0-1 0 0,-1 0 1 0 0,0-1 0 0 0,1 1-1 0 0,0-1 1 0 0,-1 0 0 0 0,1 0-1 0 0,0 0 1 0 0,-1 0 0 0 0,1 0-1 0 0,0-1 1 0 0,0 1 0 0 0,0-1-1 0 0,0 0 1 0 0,0 0 0 0 0,-1 0-1 0 0,1 0 1 0 0,0 0 0 0 0,0-1-1 0 0,0 1 1 0 0,0-1 0 0 0,0 0-1 0 0,-1 0 1 0 0,1 0 0 0 0,0 0-1 0 0,-1 0 1 0 0,1 0 0 0 0,-1-1-1 0 0,1 0 1 0 0,-1 1 0 0 0,0-1-1 0 0,1 0 1 0 0,-1 0 0 0 0,0-1 2 0 0,147-150-42 0 0,-30 9-130 0 0,-86 115 151 0 0,-32 28-3 0 0,-1 1-4 0 0,0 0-19 0 0,0 13-133 0 0,-11 111 335 0 0,8-105-200 0 0,0 0 0 0 0,0 1 0 0 0,2-1-1 0 0,1 1 1 0 0,0-1 0 0 0,1 1 0 0 0,4 17 45 0 0,32 26-3127 0 0,-17-49-714 0 0,2-7-3278 0 0,-13-6 887 0 0,-5 2-8 0 0</inkml:trace>
  <inkml:trace contextRef="#ctx0" brushRef="#br0" timeOffset="1868.317">1990 315 14259 0 0,'0'0'2397'0'0,"0"0"-638"0"0,0 0-351 0 0,0 0-183 0 0,0 0-275 0 0,0 0-282 0 0,0 0-242 0 0,0 0-150 0 0,0 0-46 0 0,0 0 4 0 0,0 0 18 0 0,0 0 35 0 0,0 0 25 0 0,-2 25-11 0 0,-6 83-30 0 0,19-32 147 0 0,-3-45-354 0 0,2-1 0 0 0,1 0-1 0 0,2-1 1 0 0,0 0-1 0 0,2-1 1 0 0,5 5-64 0 0,14 40 5 0 0,2-6 2 0 0,-16-22-156 0 0,-5-61 662 0 0,52-146 64 0 0,-13 48-466 0 0,53-112-95 0 0,-69 155-1427 0 0,-19 60-3000 0 0,-4 10-3267 0 0,-9 1 1559 0 0,-2 0-1397 0 0</inkml:trace>
  <inkml:trace contextRef="#ctx0" brushRef="#br0" timeOffset="2357.521">2703 94 8722 0 0,'0'0'2528'0'0,"0"0"-395"0"0,0 0-289 0 0,0 0-174 0 0,0 0-192 0 0,0 0-190 0 0,0 0-209 0 0,0 0-187 0 0,0 0-169 0 0,0 0-164 0 0,0 0-82 0 0,0 0-65 0 0,1-8-48 0 0,5-22-30 0 0,36-2 678 0 0,-28 27-901 0 0,1 1-1 0 0,-1 0 1 0 0,1 0 0 0 0,0 2 0 0 0,0 0 0 0 0,1 0 0 0 0,-1 2-1 0 0,0 0 1 0 0,13 1-111 0 0,-26 0 0 0 0,0-1-1 0 0,-1 1 0 0 0,1-1 1 0 0,-1 1-1 0 0,1-1 0 0 0,-1 1 1 0 0,1 0-1 0 0,-1 0 0 0 0,1 0 1 0 0,-1 0-1 0 0,0 0 0 0 0,1 0 1 0 0,-1 0-1 0 0,0 1 0 0 0,0-1 1 0 0,0 0-1 0 0,0 1 0 0 0,0-1 1 0 0,0 0-1 0 0,0 1 0 0 0,-1-1 1 0 0,1 1-1 0 0,0 0 0 0 0,-1-1 1 0 0,1 1-1 0 0,-1-1 0 0 0,0 1 1 0 0,1 0-1 0 0,-1-1 0 0 0,0 1 1 0 0,0 0-1 0 0,0 0 0 0 0,0-1 1 0 0,0 1-1 0 0,-1 0 0 0 0,1-1 1 0 0,0 1-1 0 0,-1-1 0 0 0,0 3 1 0 0,-25 63-2 0 0,-103 135 45 0 0,122-128 20 0 0,9-72-48 0 0,0 0 1 0 0,0 0 0 0 0,0 0-1 0 0,0 0 1 0 0,0 0 0 0 0,1 0 0 0 0,-1-1-1 0 0,1 1 1 0 0,-1-1 0 0 0,1 0-1 0 0,-1 1 1 0 0,1-1 0 0 0,0-1-1 0 0,0 1 1 0 0,0 0 0 0 0,-1-1 0 0 0,1 1-1 0 0,0-1 1 0 0,0 0 0 0 0,0 0-1 0 0,0 0 1 0 0,0 0 0 0 0,0 0-1 0 0,0-1 1 0 0,-1 1 0 0 0,2-1-16 0 0,5 0 49 0 0,114-38-377 0 0,-87 28-1303 0 0,-5 2-3103 0 0,-12 2-4264 0 0,-14 4-2358 0 0</inkml:trace>
  <inkml:trace contextRef="#ctx0" brushRef="#br0" timeOffset="8823.933">1968 50 0 0 0,'0'0'672'0'0,"0"0"512"0"0,0 0 123 0 0,0 0-21 0 0,0 0-8 0 0,0 0-17 0 0,0 0-34 0 0,0 0-52 0 0,-2 0-371 0 0,-3 0 9229 0 0,30 29-5572 0 0,46-14-3027 0 0,-66-15-1218 0 0,177 7 1128 0 0,-108 0-1164 0 0,-6 8 4 0 0,-57-7-80 0 0,47 3 45 0 0,-58-11-182 0 0,0 0 36 0 0,0 0 9 0 0,0 0 14 0 0,0 0 18 0 0,0 0-16 0 0,0 0 14 0 0,0 0-1 0 0,0 0-1 0 0,0 0-3 0 0,0 0-9 0 0,0 0 6 0 0,0 0 8 0 0,0 0-10 0 0,0 0-13 0 0,0 0-7 0 0,0 0-13 0 0,0 0 9 0 0,0 0 10 0 0,0 0-14 0 0,0 0-22 0 0,0 0 16 0 0,0 0 1 0 0,0 0 18 0 0,0 0 15 0 0,0 0-37 0 0,0 0-11 0 0,0 0 4 0 0,0 0 16 0 0,0 0 5 0 0,0 0 1 0 0,0 0-20 0 0,0 0-4 0 0,-4-3-4206 0 0,2 2-633 0 0,1 0-3761 0 0,1-2-2428 0 0</inkml:trace>
</inkml:ink>
</file>

<file path=ppt/ink/ink8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15.03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247 264 5137 0 0,'0'0'1482'0'0,"0"0"87"0"0,0 0 122 0 0,0 0 146 0 0,0 0 47 0 0,0 0-109 0 0,0 0-254 0 0,0 0-334 0 0,0 0-303 0 0,0 0-263 0 0,0 0-185 0 0,-3-2-90 0 0,4 2-324 0 0,-1 1 0 0 0,0-1 0 0 0,0 0 0 0 0,0 1 0 0 0,0-1 0 0 0,1 1 0 0 0,-1-1 0 0 0,0 1 0 0 0,0-1 0 0 0,0 0 0 0 0,0 1 0 0 0,0-1 0 0 0,0 1 0 0 0,0-1 0 0 0,0 1 0 0 0,0-1 0 0 0,-1 0 1 0 0,1 1-1 0 0,0-1 0 0 0,0 1 0 0 0,0-1 0 0 0,0 0 0 0 0,-1 1 0 0 0,1-1 0 0 0,0 1 0 0 0,0-1 0 0 0,-1 0 0 0 0,1 1 0 0 0,0-1 0 0 0,0 0 0 0 0,-1 0 0 0 0,1 1 0 0 0,0-1 0 0 0,-1 0 0 0 0,1 0 0 0 0,-1 1 0 0 0,1-1 0 0 0,0 0 0 0 0,-1 0 1 0 0,1 0-1 0 0,-1 0 0 0 0,1 0 0 0 0,0 1 0 0 0,-1-1 0 0 0,1 0 0 0 0,-1 0 0 0 0,1 0 0 0 0,-1 0 0 0 0,1 0 0 0 0,0 0 0 0 0,-1 0 0 0 0,1-1 0 0 0,-1 1 0 0 0,1 0 0 0 0,-1 0 0 0 0,1 0-22 0 0,0 12 97 0 0,0 112 1016 0 0,-5 1 1 0 0,-8 21-1114 0 0,-57 193 363 0 0,6-192-526 0 0,63-146 155 0 0,0 0 1 0 0,1 0-1 0 0,-1 0 1 0 0,-1 0-1 0 0,1 0 0 0 0,0 0 1 0 0,0 0-1 0 0,0 0 1 0 0,0 0-1 0 0,-1 0 1 0 0,1-1-1 0 0,0 1 1 0 0,-1-1-1 0 0,1 1 0 0 0,0-1 1 0 0,-1 1-1 0 0,1-1 1 0 0,-1 0-1 0 0,1 0 1 0 0,-1 0-1 0 0,1 0 1 0 0,-1 0-1 0 0,1 0 0 0 0,0 0 1 0 0,-1 0-1 0 0,1 0 1 0 0,-1-1-1 0 0,1 1 1 0 0,-1 0-1 0 0,1-1 1 0 0,0 1-1 0 0,-1-1 0 0 0,1 0 1 0 0,0 0-1 0 0,0 1 1 0 0,-1-1-1 0 0,1 0 1 0 0,0 0-1 0 0,0 0 1 0 0,0 0-1 0 0,0 0 0 0 0,0 0 1 0 0,0 0-1 0 0,0-1 1 0 0,1 1-1 0 0,-1 0 1 0 0,0 0-1 0 0,1-1 1 0 0,-1 1-1 0 0,1-1 0 0 0,-1 0 8 0 0,-4-11-51 0 0,2 0-1 0 0,-1 0 0 0 0,2 0 0 0 0,-1 0 0 0 0,2-1 1 0 0,0 1-1 0 0,0 0 0 0 0,2-1 0 0 0,0-11 52 0 0,0-12-40 0 0,5-17 38 0 0,3-1 1 0 0,1 1-1 0 0,3 1 1 0 0,3 0-1 0 0,1 1 1 0 0,3 0-1 0 0,3 2 1 0 0,1 0-1 0 0,11-13 2 0 0,-16 24 41 0 0,2 1-1 0 0,1 0 1 0 0,2 2-1 0 0,2 1 1 0 0,1 1-1 0 0,2 1 0 0 0,0 2 1 0 0,3 0-1 0 0,2 1-40 0 0,-27 24 23 0 0,0 0 0 0 0,0 1-1 0 0,0 0 1 0 0,0 0 0 0 0,1 1-1 0 0,0 0 1 0 0,0 0 0 0 0,0 1-1 0 0,0 0 1 0 0,0 0 0 0 0,1 1-1 0 0,-1 0 1 0 0,1 1 0 0 0,0-1-1 0 0,6 1-22 0 0,-13 2 6 0 0,1 0-1 0 0,-1 0 1 0 0,0 0-1 0 0,0 0 0 0 0,-1 0 1 0 0,1 0-1 0 0,0 0 1 0 0,0 1-1 0 0,0-1 0 0 0,-1 1 1 0 0,1-1-1 0 0,-1 1 1 0 0,1 0-1 0 0,-1-1 0 0 0,0 1 1 0 0,0 0-1 0 0,0 0 1 0 0,0 0-1 0 0,0 0 0 0 0,0 0 1 0 0,0 0-1 0 0,0 0 0 0 0,-1 1 1 0 0,1-1-1 0 0,-1 0 1 0 0,0 0-1 0 0,0 0 0 0 0,0 1 1 0 0,0-1-1 0 0,0 0-5 0 0,-1 75 191 0 0,-3-55-145 0 0,-1 0 1 0 0,-2-1 0 0 0,0 0-1 0 0,-1 0 1 0 0,-1 0 0 0 0,-1-1 0 0 0,-1-1-1 0 0,-6 9-46 0 0,11-18 15 0 0,-29 42 52 0 0,-2-1 0 0 0,-2-3-1 0 0,-3-1 1 0 0,-1-2 0 0 0,-7 3-67 0 0,14-13 10 0 0,33-32-9 0 0,1-2-3 0 0,0 0 0 0 0,1 0 1 0 0,-1 0-1 0 0,1 0 1 0 0,-1 0-1 0 0,1 0 0 0 0,-1 1 1 0 0,1-1-1 0 0,0 0 0 0 0,-1 1 1 0 0,1-1-1 0 0,0 1 1 0 0,0 0-1 0 0,0-1 0 0 0,0 1 1 0 0,1 0-1 0 0,-1-1 1 0 0,0 1-1 0 0,1 0 0 0 0,-1 0 1 0 0,1 0-1 0 0,0 0 1 0 0,-1-1-1 0 0,1 1 0 0 0,0 0 1 0 0,0 0-1 0 0,0 0 0 0 0,0 0 1 0 0,1 0-1 0 0,-1 0 1 0 0,0-1-1 0 0,1 1 0 0 0,-1 0 1 0 0,1 0-1 0 0,0 0 1 0 0,0-1-1 0 0,0 2 2 0 0,42 52 63 0 0,36 33 317 0 0,-25-22 69 0 0,-21-18-42 0 0,-21-26-235 0 0,8-14-2117 0 0,10-16-14609 0 0,-25 4 8630 0 0</inkml:trace>
  <inkml:trace contextRef="#ctx0" brushRef="#br0" timeOffset="247.965">731 691 10090 0 0,'0'0'1319'0'0,"0"0"-68"0"0,0 0 8 0 0,0 0 77 0 0,0 0-23 0 0,0 0-148 0 0,0 0-186 0 0,-17 36-215 0 0,-50 111-228 0 0,50-76-22 0 0,18-60-405 0 0,0-8-59 0 0,-1 1-1 0 0,1-1 1 0 0,-1 0-1 0 0,1 0 1 0 0,0 1-1 0 0,0-1 1 0 0,0 0-1 0 0,0 0 1 0 0,1 0-1 0 0,0 0 1 0 0,-1 0-1 0 0,1 0 1 0 0,0-1-1 0 0,0 1 1 0 0,0-1-1 0 0,1 1 1 0 0,-1-1-1 0 0,1 0 1 0 0,-1 1-1 0 0,1-1 1 0 0,0-1-1 0 0,-1 1 1 0 0,1 0-1 0 0,0-1 1 0 0,0 1-1 0 0,1-1 1 0 0,-1 0-1 0 0,0 0 1 0 0,0 0-1 0 0,0-1 1 0 0,1 1-1 0 0,-1-1 1 0 0,0 0-1 0 0,2 1-49 0 0,3-1 113 0 0,-1 1-1 0 0,1-1 1 0 0,0 0-1 0 0,-1-1 1 0 0,1 0 0 0 0,0 0-1 0 0,-1 0 1 0 0,1-1-1 0 0,-1 0 1 0 0,0-1 0 0 0,1 0-1 0 0,-1 0 1 0 0,0 0-1 0 0,-1-1 1 0 0,1 0 0 0 0,-1 0-1 0 0,1-1 1 0 0,-1 0-1 0 0,-1 0 1 0 0,1 0 0 0 0,-1-1-1 0 0,0 0 1 0 0,0 0-1 0 0,0 0 1 0 0,-1 0 0 0 0,0-1-1 0 0,0 0 1 0 0,0-2-113 0 0,0 4 4 0 0,-1-1-1 0 0,0-1 1 0 0,0 1 0 0 0,0 0 0 0 0,-1-1-1 0 0,0 1 1 0 0,0-1 0 0 0,-1 0 0 0 0,0 0-1 0 0,0 1 1 0 0,0-1 0 0 0,-1 0 0 0 0,0 0 0 0 0,0 0-1 0 0,-1 0 1 0 0,0 0 0 0 0,0 0 0 0 0,-1 1-1 0 0,1-1 1 0 0,-1 0 0 0 0,-1 1 0 0 0,0 0 0 0 0,1-1-1 0 0,-2 1 1 0 0,1 0 0 0 0,-1 0 0 0 0,0 1-1 0 0,0-1 1 0 0,-2-1-4 0 0,-74-32-2870 0 0,51 35-1584 0 0,-1 3-5029 0 0,22 1 710 0 0</inkml:trace>
  <inkml:trace contextRef="#ctx0" brushRef="#br0" timeOffset="556.428">1255 110 17292 0 0,'0'0'1768'0'0,"0"0"-264"0"0,0 0-237 0 0,0 0-162 0 0,0 0-207 0 0,0 0-203 0 0,0 0-169 0 0,0 0-142 0 0,0 0-122 0 0,0 0-51 0 0,0 0-9 0 0,0 0-45 0 0,0 0-9 0 0,-3 37-19 0 0,-10 120-37 0 0,10 50 163 0 0,11 293-1178 0 0,-8-492-467 0 0,0 1 3331 0 0,0-4-3457 0 0,-2-3-4196 0 0,0-3-6029 0 0,-2 1 4187 0 0</inkml:trace>
  <inkml:trace contextRef="#ctx0" brushRef="#br0" timeOffset="1420.973">900 750 12403 0 0,'0'0'1265'0'0,"0"0"-293"0"0,0 0-102 0 0,0 0 48 0 0,0 0 56 0 0,0 0-71 0 0,0 0-113 0 0,0 0-133 0 0,0 0-158 0 0,0 0-148 0 0,37-8-110 0 0,118-28-66 0 0,10-5 63 0 0,87-17-3850 0 0,-11 22-9331 0 0,-220 35 13386 0 0,-21 1 730 0 0,0 0 590 0 0,0 1 2473 0 0,-11 6-2776 0 0,-66 37 3802 0 0,-30 40-2950 0 0,-19 45-792 0 0,120-121-1497 0 0,0 0 0 0 0,0 1 0 0 0,0 0 0 0 0,1 0 0 0 0,1 0-1 0 0,0 0 1 0 0,0 1 0 0 0,0-1 0 0 0,2 1 0 0 0,-1 0 0 0 0,1 0 0 0 0,0 1 0 0 0,1 1-23 0 0,1-11 0 0 0,0 1 1 0 0,1-1 0 0 0,-1 1-1 0 0,1-1 1 0 0,-1 1 0 0 0,1-1-1 0 0,0 0 1 0 0,-1 1 0 0 0,1-1-1 0 0,0 0 1 0 0,0 1 0 0 0,0-1-1 0 0,0 0 1 0 0,0 0 0 0 0,0 0-1 0 0,0 0 1 0 0,0 0 0 0 0,1 0-1 0 0,-1 0 1 0 0,0 0 0 0 0,0-1-1 0 0,1 1 1 0 0,-1 0 0 0 0,1-1-1 0 0,-1 1 1 0 0,1-1 0 0 0,-1 1-1 0 0,1-1 1 0 0,-1 0 0 0 0,1 0-1 0 0,-1 1 1 0 0,1-1 0 0 0,-1 0-1 0 0,1 0 1 0 0,-1-1 0 0 0,1 1-1 0 0,-1 0 1 0 0,1-1-1 0 0,61-15 251 0 0,-20-13-115 0 0,-2-3 0 0 0,0-1 0 0 0,-3-1 0 0 0,33-39-136 0 0,-31 43-47 0 0,-33 75-86 0 0,-9-15 150 0 0,1-23-24 0 0,0-1 0 0 0,0 1 0 0 0,1-1 0 0 0,0 1 0 0 0,0-1 0 0 0,0 1 0 0 0,1-1 0 0 0,0 0 0 0 0,0 1 0 0 0,1-1 0 0 0,0 0 0 0 0,0 0 0 0 0,0 0 0 0 0,1 0 0 0 0,-1 0 0 0 0,1 0 0 0 0,1 0 0 0 0,-1-1 0 0 0,2 1 7 0 0,-3-4-3 0 0,1 1-3 0 0,0 0 0 0 0,0 0-1 0 0,0-1 1 0 0,0 1 0 0 0,1-1 0 0 0,-1 0 0 0 0,1 0-1 0 0,-1 0 1 0 0,1 0 0 0 0,0-1 0 0 0,0 1 0 0 0,0-1-1 0 0,0 0 1 0 0,0 0 0 0 0,0-1 0 0 0,0 1 0 0 0,3-1 6 0 0,64-15 66 0 0,-52 2-15 0 0,0-1-1 0 0,-2-1 0 0 0,1-1 1 0 0,-2 0-1 0 0,0-2 0 0 0,-1 1 0 0 0,0-2-50 0 0,84-111 449 0 0,-70 81-402 0 0,-3-1 1 0 0,-1-1 0 0 0,-3-2 0 0 0,-2 0 0 0 0,-2-1-1 0 0,-3-1 1 0 0,8-53-48 0 0,-8-61-21 0 0,-31 117 194 0 0,16 51-164 0 0,-1 1-1 0 0,1-1 1 0 0,-1 0-1 0 0,0 0 0 0 0,1 0 1 0 0,-1 0-1 0 0,0 0 1 0 0,0 1-1 0 0,1-1 0 0 0,-1 0 1 0 0,0 0-1 0 0,0 1 1 0 0,0-1-1 0 0,0 1 0 0 0,0-1 1 0 0,0 1-1 0 0,0-1 1 0 0,0 1-1 0 0,0 0 0 0 0,0-1 1 0 0,0 1-1 0 0,0 0 1 0 0,0 0-1 0 0,-1 0 0 0 0,1 0 1 0 0,0 0-1 0 0,0 0 1 0 0,0 0-1 0 0,0 0 0 0 0,0 0 1 0 0,0 1-1 0 0,0-1 1 0 0,0 0-1 0 0,0 1 0 0 0,0-1 1 0 0,0 1-1 0 0,0-1 0 0 0,0 1 1 0 0,0-1-1 0 0,0 1 1 0 0,0 0-1 0 0,0-1 0 0 0,1 1 1 0 0,-1 0-1 0 0,0 0 1 0 0,0 0-1 0 0,0 0-8 0 0,-10 14 11 0 0,1 0-1 0 0,0 0 1 0 0,1 1 0 0 0,1 1-1 0 0,0-1 1 0 0,1 1 0 0 0,1 0-1 0 0,1 1 1 0 0,0 0 0 0 0,1-1-1 0 0,-1 15-10 0 0,-6 36 105 0 0,3 0-1 0 0,3 1 1 0 0,4 52-105 0 0,4-93 8 0 0,2 0 1 0 0,0 0-1 0 0,2-1 1 0 0,1 0 0 0 0,2 0-1 0 0,4 10-8 0 0,-8-21 1 0 0,72 145-34 0 0,-52-87-378 0 0,-24-77-3746 0 0,-37-43-12576 0 0,31 40 12252 0 0</inkml:trace>
  <inkml:trace contextRef="#ctx0" brushRef="#br0" timeOffset="1670.349">1963 548 14899 0 0,'0'0'1318'0'0,"0"0"-305"0"0,0 0-60 0 0,0 0 153 0 0,0 0 116 0 0,0 0-36 0 0,0 0-186 0 0,0 0-203 0 0,0 0-149 0 0,0 0-125 0 0,35 7-79 0 0,113 23-52 0 0,39-1 643 0 0,-105-21-855 0 0,141 31-2435 0 0,-197-31-427 0 0,-15-4-530 0 0,0-1-3862 0 0,-6-2-4267 0 0</inkml:trace>
  <inkml:trace contextRef="#ctx0" brushRef="#br0" timeOffset="1971.975">2746 809 14643 0 0,'0'0'1615'0'0,"0"0"-288"0"0,0 0-57 0 0,0 0-50 0 0,0 0-186 0 0,0 0-268 0 0,0 0-243 0 0,0 0-188 0 0,-4 32-144 0 0,-14 97-102 0 0,15-84-46 0 0,16-31-745 0 0,6-36-5649 0 0,-12-55-6636 0 0,-5-1 8349 0 0,-32-156 10518 0 0,-3 43 8342 0 0,31 181-13549 0 0,-1 0-1171 0 0,4 18-740 0 0,16 41-3548 0 0,24 15-7249 0 0,-33-55 11439 0 0,3-2 596 0 0</inkml:trace>
  <inkml:trace contextRef="#ctx0" brushRef="#br0" timeOffset="2217.196">2879 570 0 0 0,'0'0'2907'0'0,"0"0"518"0"0,0 0-99 0 0,0 0-456 0 0,0 0-429 0 0,0 0-430 0 0,0 0-391 0 0,0 0-361 0 0,0 0-334 0 0,0 0-266 0 0,0 0-204 0 0,-4 31-159 0 0,-14 98-113 0 0,4-28-14 0 0,13-97-168 0 0,0 0-1 0 0,1 1 1 0 0,0-1 0 0 0,0 0-1 0 0,0 0 1 0 0,1 0 0 0 0,-1 0-1 0 0,1 0 1 0 0,0 0-1 0 0,0 0 1 0 0,1 0 0 0 0,-1 0-1 0 0,1 0 1 0 0,0-1 0 0 0,-1 1-1 0 0,2-1 1 0 0,-1 1-1 0 0,0-1 1 0 0,1 0 0 0 0,0 1-1 0 0,-1-1 1 0 0,1-1 0 0 0,0 1-1 0 0,1 0 1 0 0,-1-1-1 0 0,0 0 1 0 0,1 1 0 0 0,-1-1-1 0 0,1-1 1 0 0,0 1 0 0 0,0 0-1 0 0,0-1 1 0 0,0 0 0 0 0,0 0-1 0 0,0 0 1 0 0,1 0-1 0 0,4 0 87 0 0,-1 0 0 0 0,1 0 0 0 0,-1-1 0 0 0,1 0 1 0 0,-1-1-1 0 0,1 0 0 0 0,-1 0 0 0 0,0-1 0 0 0,1 0 0 0 0,-1 0 1 0 0,0-1-1 0 0,0 0 0 0 0,0 0 0 0 0,0-1-87 0 0,1 1 137 0 0,0-1 0 0 0,0 0 0 0 0,0-1 1 0 0,-1 1-1 0 0,1-1 0 0 0,-1-1 0 0 0,0 0 0 0 0,-1 0 0 0 0,0 0 0 0 0,0-1 1 0 0,0 0-1 0 0,-1-1 0 0 0,0 1 0 0 0,0-1 0 0 0,-1 0 0 0 0,0-1 0 0 0,0 1 0 0 0,-1-1 1 0 0,0 0-1 0 0,-1 0 0 0 0,0 0 0 0 0,0-1 0 0 0,-1 1 0 0 0,0-1 0 0 0,-1 1 1 0 0,0-1-1 0 0,0 0 0 0 0,-1 0 0 0 0,-1-7-137 0 0,-1 12-7 0 0,-1 0 1 0 0,0 0-1 0 0,0 1 0 0 0,0-1 1 0 0,0 1-1 0 0,-1-1 1 0 0,0 1-1 0 0,0 0 0 0 0,0 0 1 0 0,0 1-1 0 0,-1-1 0 0 0,1 1 1 0 0,-1 0-1 0 0,0 0 0 0 0,0 1 1 0 0,0-1-1 0 0,0 1 1 0 0,0 0-1 0 0,-1 0 0 0 0,1 1 1 0 0,-1 0-1 0 0,-3-1 7 0 0,4 1-289 0 0,0 0 1 0 0,-1 1-1 0 0,1-1 0 0 0,0 1 1 0 0,0 0-1 0 0,-1 0 0 0 0,1 1 1 0 0,0-1-1 0 0,0 1 1 0 0,-1 1-1 0 0,1-1 0 0 0,0 1 1 0 0,0-1-1 0 0,0 1 0 0 0,0 1 289 0 0,-27 23-7147 0 0,18-13-221 0 0,-1-4-1407 0 0</inkml:trace>
  <inkml:trace contextRef="#ctx0" brushRef="#br0" timeOffset="2619.689">3303 857 18316 0 0,'0'0'1418'0'0,"0"0"-253"0"0,0 0 39 0 0,0 0-47 0 0,0 0-149 0 0,0 0-196 0 0,0 0-200 0 0,0 0-129 0 0,0 0-130 0 0,0 0-121 0 0,0 0-81 0 0,0 0-47 0 0,3-5-36 0 0,6-17-25 0 0,-4 9-41 0 0,0 1 1 0 0,0-1 0 0 0,1 1-1 0 0,1 0 1 0 0,0 1 0 0 0,1 0-1 0 0,0 0 1 0 0,0 0 0 0 0,1 1-1 0 0,4-2-2 0 0,-12 11-28 0 0,0 0 0 0 0,0 0 0 0 0,0 0 0 0 0,0 0 0 0 0,0 0 0 0 0,1 1 0 0 0,-1-1 0 0 0,0 0 0 0 0,0 1 0 0 0,1-1 0 0 0,-1 1 0 0 0,0-1 0 0 0,1 1 0 0 0,-1 0 0 0 0,1-1 0 0 0,-1 1 0 0 0,1 0 0 0 0,-1 0 0 0 0,0 0 0 0 0,1 0 0 0 0,-1 0 0 0 0,1 1 0 0 0,-1-1 0 0 0,1 0 0 0 0,-1 1 0 0 0,0-1 0 0 0,1 1 0 0 0,-1-1 0 0 0,0 1 0 0 0,1-1 0 0 0,-1 1 0 0 0,0 0 0 0 0,1 0 28 0 0,28 44-356 0 0,1-1 346 0 0,-28-41 55 0 0,1 1 0 0 0,0 0 1 0 0,-1-1-1 0 0,1 0 1 0 0,0 0-1 0 0,0 0 0 0 0,1 0 1 0 0,-1-1-1 0 0,1 1 1 0 0,-1-1-1 0 0,1 0 0 0 0,0-1 1 0 0,0 1-1 0 0,0-1 1 0 0,0 0-1 0 0,0 0 0 0 0,0 0 1 0 0,0-1-1 0 0,0 0 1 0 0,0 0-1 0 0,0 0 0 0 0,5-1-45 0 0,-2 0 92 0 0,1 0 0 0 0,-1-1 0 0 0,0 0-1 0 0,1 0 1 0 0,-1-1 0 0 0,0 0-1 0 0,-1 0 1 0 0,1-1 0 0 0,-1 0-1 0 0,1 0 1 0 0,-1-1 0 0 0,0 0 0 0 0,-1 0-1 0 0,1-1 1 0 0,-1 0 0 0 0,0 0-1 0 0,2-3-91 0 0,-5 5-31 0 0,1-1-1 0 0,-1 1 0 0 0,0-1 0 0 0,0 0 0 0 0,-1 1 0 0 0,1-2 0 0 0,-1 1 0 0 0,0 0 1 0 0,0 0-1 0 0,-1-1 0 0 0,0 1 0 0 0,0 0 0 0 0,0-1 0 0 0,0-4 32 0 0,0-9-3502 0 0,0 0-3305 0 0,-1 13-5544 0 0</inkml:trace>
  <inkml:trace contextRef="#ctx0" brushRef="#br0" timeOffset="3522.901">4123 780 6041 0 0,'0'0'2483'0'0,"0"0"-199"0"0,0 0-145 0 0,0 0-173 0 0,0 0-323 0 0,0 0-350 0 0,0 0-227 0 0,0 0-159 0 0,0 0-139 0 0,-30 5-125 0 0,-95 20-87 0 0,62 6 162 0 0,52-22-531 0 0,-2 3-19 0 0,1-1-1 0 0,0 1 1 0 0,1 1-1 0 0,0 0 1 0 0,1 1-1 0 0,0 0 0 0 0,-6 14-167 0 0,15-26 8 0 0,-1 1 0 0 0,1-1 0 0 0,0 1 0 0 0,0 0 0 0 0,0-1-1 0 0,0 1 1 0 0,0 0 0 0 0,1 0 0 0 0,-1 0 0 0 0,1-1-1 0 0,0 1 1 0 0,-1 0 0 0 0,1 0 0 0 0,1 0 0 0 0,-1 0 0 0 0,0-1-1 0 0,1 1 1 0 0,-1 0 0 0 0,1 0 0 0 0,0 0 0 0 0,0-1-1 0 0,0 1 1 0 0,0 0 0 0 0,1-1 0 0 0,-1 1 0 0 0,1-1 0 0 0,-1 0-1 0 0,1 1 1 0 0,1 0-8 0 0,7-1 76 0 0,0-1-1 0 0,0 0 0 0 0,0-1 1 0 0,0 0-1 0 0,0-1 1 0 0,0 0-1 0 0,0 0 1 0 0,-1-1-1 0 0,1 0 1 0 0,0-1-1 0 0,-1 0 0 0 0,1 0 1 0 0,-1-1-1 0 0,0 0 1 0 0,0-1-1 0 0,-1 0 1 0 0,1-1-1 0 0,-1 1 1 0 0,0-2-1 0 0,-1 1 0 0 0,1-1 1 0 0,-1 0-1 0 0,-1 0 1 0 0,3-4-76 0 0,20-13 158 0 0,96-92 178 0 0,-100 97-342 0 0,-16 48-311 0 0,-10-16 312 0 0,1 1 1 0 0,1-1-1 0 0,0 0 1 0 0,0 1-1 0 0,2-1 1 0 0,0 0-1 0 0,0 0 0 0 0,1-1 1 0 0,0 1-1 0 0,1-1 1 0 0,1 0-1 0 0,3 5 5 0 0,-4-13 10 0 0,0-1-1 0 0,0 0 0 0 0,0 1 1 0 0,1-2-1 0 0,0 1 1 0 0,0-1-1 0 0,-1 1 1 0 0,1-2-1 0 0,0 1 0 0 0,1-1 1 0 0,-1 0-1 0 0,0 0 1 0 0,0 0-1 0 0,1-1 1 0 0,-1 0-1 0 0,0 0 0 0 0,0-1 1 0 0,0 0-1 0 0,1 0 1 0 0,-1 0-1 0 0,0-1 1 0 0,0 0-1 0 0,0 0 0 0 0,-1 0 1 0 0,1-1-1 0 0,0 0 1 0 0,-1 0-1 0 0,0 0 1 0 0,0-1-1 0 0,4-3-9 0 0,29-25 180 0 0,-2-3 0 0 0,-1 0 0 0 0,-2-3 0 0 0,-1 0 0 0 0,13-25-180 0 0,-33 47 37 0 0,3-8-34 0 0,-2 0-1 0 0,0 0 1 0 0,-2-2-1 0 0,-1 1 1 0 0,-1-2-1 0 0,-1 1 1 0 0,-1-1-1 0 0,-2 0 1 0 0,0 0-1 0 0,-2-1 1 0 0,-1 1-1 0 0,-1-1 1 0 0,-2 0-1 0 0,0 1 1 0 0,-4-13-3 0 0,4 26-56 0 0,-1 0 1 0 0,0 0 0 0 0,-1 0-1 0 0,0 1 1 0 0,-1-1-1 0 0,-1 1 1 0 0,0 0 0 0 0,-1 0-1 0 0,0 0 1 0 0,-1 1-1 0 0,0 0 1 0 0,-1 1 0 0 0,-6-8 55 0 0,11 17-11 0 0,1 0 0 0 0,-1 0 0 0 0,0 0 0 0 0,0 1 1 0 0,1-1-1 0 0,-1 1 0 0 0,0-1 0 0 0,-1 1 0 0 0,1 0 1 0 0,0 0-1 0 0,0 1 0 0 0,0-1 0 0 0,0 1 0 0 0,-1-1 0 0 0,1 1 1 0 0,0 0-1 0 0,-1 0 0 0 0,1 1 0 0 0,0-1 0 0 0,0 1 1 0 0,0-1-1 0 0,-1 1 0 0 0,1 0 0 0 0,0 0 0 0 0,0 0 0 0 0,0 1 1 0 0,0-1-1 0 0,0 1 0 0 0,1 0 0 0 0,-1 0 0 0 0,0 0 1 0 0,1 0-1 0 0,-2 2 11 0 0,-72 83-178 0 0,63-63 190 0 0,2-1 0 0 0,1 2 0 0 0,1-1 0 0 0,1 1-1 0 0,1 1 1 0 0,1-1 0 0 0,1 1 0 0 0,1 0 0 0 0,2 0 0 0 0,1 0 0 0 0,0 1 0 0 0,2-1 0 0 0,1 0 0 0 0,2 0-12 0 0,-2-7 24 0 0,2 0 0 0 0,0-1 0 0 0,1 1 1 0 0,0-1-1 0 0,2 0 0 0 0,0-1 0 0 0,1 0 0 0 0,1 0 1 0 0,1-1-1 0 0,0 0 0 0 0,1 0 0 0 0,0-1 1 0 0,2-1-1 0 0,2 3-24 0 0,15 12 15 0 0,2 0 0 0 0,1-2 0 0 0,2-2 0 0 0,0-1 0 0 0,27 14-15 0 0,9-10-1133 0 0,-47-24-3215 0 0,1-3-5817 0 0,-14-1-793 0 0</inkml:trace>
</inkml:ink>
</file>

<file path=ppt/ink/ink8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22.2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1 428 0 0 0,'0'0'950'0'0,"0"0"327"0"0,0 0 317 0 0,0 0 260 0 0,0 0 174 0 0,0 0-13 0 0,0 0-193 0 0,0 0-274 0 0,0 0-298 0 0,0 0-281 0 0,0 0-194 0 0,0 0-105 0 0,33-29-40 0 0,98-94-32 0 0,-91 72-45 0 0,-30 28-69 0 0,-1 0 0 0 0,0 0 0 0 0,-2-1 0 0 0,-1 0 0 0 0,-1 0 0 0 0,-2-1 0 0 0,0 1 0 0 0,-1-10-484 0 0,16 369 1967 0 0,-2 150-1027 0 0,-18-431-820 0 0,-2-1-1 0 0,-3-1 1 0 0,-11 48-120 0 0,-14-6 155 0 0,26-80-142 0 0,0 0 0 0 0,-1-1 0 0 0,-1 1 0 0 0,0-2 1 0 0,0 1-1 0 0,-2-1 0 0 0,1 0 0 0 0,-1-1 1 0 0,-1-1-1 0 0,0 1 0 0 0,-1-1 0 0 0,-12 7-13 0 0,-15 2-229 0 0,38-19 55 0 0,1 0-138 0 0,50-85-4201 0 0,92-117-3219 0 0,-64 59-2611 0 0,-60 113 7662 0 0</inkml:trace>
  <inkml:trace contextRef="#ctx0" brushRef="#br0" timeOffset="345.289">621 395 2288 0 0,'0'0'3588'0'0,"0"0"-498"0"0,0 0-572 0 0,0 0-583 0 0,0 0-483 0 0,0 0-360 0 0,0 0-219 0 0,0 0-55 0 0,0 0-72 0 0,0 0-106 0 0,-34 29-80 0 0,-110 92-70 0 0,50-28 327 0 0,-23 57 657 0 0,116-148-1440 0 0,-1 0 0 0 0,1 0 0 0 0,-1 0 0 0 0,1 0 1 0 0,0 0-1 0 0,0 0 0 0 0,0 0 0 0 0,0 1 0 0 0,0-1 0 0 0,0 0 0 0 0,1 1 1 0 0,-1-1-1 0 0,1 0 0 0 0,0 1 0 0 0,0-1 0 0 0,-1 1 0 0 0,2-1 0 0 0,-1 0 1 0 0,0 1-1 0 0,0-1 0 0 0,1 1 0 0 0,-1-1 0 0 0,1 0 0 0 0,0 1 0 0 0,0-1 1 0 0,0 0-1 0 0,0 0 0 0 0,0 0 0 0 0,0 0 0 0 0,0 0 0 0 0,1 0 0 0 0,-1 0 1 0 0,1 0-1 0 0,-1 0 0 0 0,1 0 0 0 0,0-1 0 0 0,0 1 0 0 0,0-1 0 0 0,0 1 1 0 0,0-1-1 0 0,0 0 0 0 0,0 0 0 0 0,0 0 0 0 0,1 0 0 0 0,-1 0 0 0 0,0-1 1 0 0,1 1-1 0 0,1 0-34 0 0,109 7 938 0 0,30 5-520 0 0,-137-12-390 0 0,0 1 1 0 0,0 0-1 0 0,0 1 1 0 0,-1-1-1 0 0,1 1 1 0 0,-1 0-1 0 0,0 1 1 0 0,0-1-1 0 0,0 1 1 0 0,0 0 0 0 0,0 0-1 0 0,-1 1 1 0 0,0-1-1 0 0,0 1 1 0 0,0 0-1 0 0,-1 0 1 0 0,1 0-1 0 0,-1 1 1 0 0,0-1-1 0 0,-1 1 1 0 0,2 2-29 0 0,29 92 641 0 0,-29 113 190 0 0,-4-213-857 0 0,0 0-9 0 0,0 0-17 0 0,0 0-24 0 0,0 0-102 0 0,0 0-136 0 0,0 0-202 0 0,0 0-286 0 0,0 0-286 0 0,0 0-320 0 0,6-5-3801 0 0,-3 4 2317 0 0,0-1-4084 0 0,0-1-899 0 0</inkml:trace>
  <inkml:trace contextRef="#ctx0" brushRef="#br0" timeOffset="747.358">883 1153 14731 0 0,'0'0'2086'0'0,"0"0"-686"0"0,0 0-284 0 0,0 0 42 0 0,0 0 32 0 0,0 0-73 0 0,0 0-166 0 0,0 0-184 0 0,0 0-146 0 0,0 0-103 0 0,0 0-139 0 0,0 0-53 0 0,0 0-40 0 0,-1 15-69 0 0,-4 46-28 0 0,-4-19 118 0 0,9-41-300 0 0,4 3-226 0 0,8-17 178 0 0,84-73 101 0 0,-107 100 257 0 0,-13 6-282 0 0,-52 59-34 0 0,112-115-5004 0 0,-18 21-2329 0 0,-17 15 6989 0 0,10-8-11177 0 0</inkml:trace>
  <inkml:trace contextRef="#ctx0" brushRef="#br0" timeOffset="1464.416">1784 527 11803 0 0,'0'0'1852'0'0,"0"0"-281"0"0,0 0-113 0 0,0 0-75 0 0,0 0-165 0 0,0 0-148 0 0,0 0-144 0 0,0 0-128 0 0,0 0-125 0 0,0 0-113 0 0,0 0-52 0 0,0 0-47 0 0,0 0-26 0 0,-17-5-18 0 0,-52-17-38 0 0,-16 19 1014 0 0,79 4-1364 0 0,-18 6 20 0 0,1 2 0 0 0,0 1 1 0 0,0 0-1 0 0,0 2 0 0 0,2 1 1 0 0,-1 0-1 0 0,2 1 1 0 0,0 2-1 0 0,1 0 0 0 0,0 1 1 0 0,-9 12-50 0 0,25-26-2 0 0,0 0 1 0 0,0 0-1 0 0,0 1 1 0 0,0-1 0 0 0,0 1-1 0 0,1 0 1 0 0,0 0-1 0 0,0 0 1 0 0,0 0 0 0 0,0 0-1 0 0,0 0 1 0 0,1 0-1 0 0,0 1 1 0 0,0-1 0 0 0,0 1-1 0 0,0-1 1 0 0,1 1-1 0 0,0-1 1 0 0,0 1 0 0 0,0-1-1 0 0,0 1 1 0 0,1 2 1 0 0,2-2 1 0 0,0-1 0 0 0,0 0 1 0 0,1 0-1 0 0,-1 1 0 0 0,1-2 0 0 0,0 1 1 0 0,0 0-1 0 0,0-1 0 0 0,1 0 0 0 0,-1 0 0 0 0,1 0 1 0 0,0-1-1 0 0,-1 1 0 0 0,5 0-1 0 0,176 50 76 0 0,-183-53-65 0 0,0 0-1 0 0,-1 1 1 0 0,1-1-1 0 0,0 0 1 0 0,0 1-1 0 0,0-1 1 0 0,-1 1-1 0 0,1-1 1 0 0,0 1 0 0 0,-1 0-1 0 0,1 0 1 0 0,-1 0-1 0 0,1 0 1 0 0,-1 0-1 0 0,1 0 1 0 0,-1 0-1 0 0,1 1 1 0 0,-1-1-1 0 0,0 0 1 0 0,0 1-1 0 0,0-1 1 0 0,0 1-1 0 0,0-1 1 0 0,0 1 0 0 0,0 0-1 0 0,0-1 1 0 0,-1 1-1 0 0,1 0 1 0 0,-1 0-1 0 0,1-1 1 0 0,-1 1-1 0 0,0 0 1 0 0,1 0-1 0 0,-1 0 1 0 0,0-1-1 0 0,0 1 1 0 0,0 0-1 0 0,-1 0 1 0 0,1 0 0 0 0,0 0-1 0 0,-1-1 1 0 0,1 1-1 0 0,-1 0 1 0 0,1 0-1 0 0,-1-1 1 0 0,0 1-1 0 0,0-1 1 0 0,0 1-1 0 0,0 0-10 0 0,-252 247 646 0 0,247-243-645 0 0,0 1-1 0 0,0 0 1 0 0,0 0 0 0 0,0 0-1 0 0,1 1 1 0 0,1 0 0 0 0,-1 0-1 0 0,1 0 1 0 0,1 0 0 0 0,-1 1 0 0 0,1 0-1 0 0,1-1 1 0 0,0 1 0 0 0,0 0-1 0 0,0 0 1 0 0,1 0 0 0 0,1 2-1 0 0,2-7 13 0 0,0-1 0 0 0,0 0 0 0 0,0 1 0 0 0,0-1 0 0 0,1 0 0 0 0,0-1 0 0 0,-1 1 1 0 0,1 0-1 0 0,0-1 0 0 0,0 1 0 0 0,1-1 0 0 0,-1 0 0 0 0,0 0 0 0 0,1 0 0 0 0,-1-1 0 0 0,1 1 0 0 0,-1-1 0 0 0,1 0 0 0 0,0 0 1 0 0,0 0-1 0 0,0-1 0 0 0,-1 1 0 0 0,1-1 0 0 0,0 0 0 0 0,0 0 0 0 0,0 0 0 0 0,0 0 0 0 0,0-1 0 0 0,0 0 0 0 0,-1 1 1 0 0,2-2-14 0 0,1 2 11 0 0,140-32 282 0 0,-91 14-903 0 0,-13 8-4220 0 0,-15 8-7527 0 0,-18 2 731 0 0</inkml:trace>
  <inkml:trace contextRef="#ctx0" brushRef="#br0" timeOffset="1861.446">2053 1172 15891 0 0,'0'0'2006'0'0,"0"0"-442"0"0,0 0-179 0 0,0 0-93 0 0,0 0-126 0 0,0 0-198 0 0,0 0-179 0 0,0 0-153 0 0,0 0-150 0 0,0 0-110 0 0,0 0-113 0 0,0 0-59 0 0,-19 21-30 0 0,-61 64-32 0 0,51-37 129 0 0,29-48-272 0 0,-1 1 1 0 0,1-1 0 0 0,0 1-1 0 0,0-1 1 0 0,0 1 0 0 0,0 0 0 0 0,0-1-1 0 0,0 1 1 0 0,0-1 0 0 0,0 1-1 0 0,0 0 1 0 0,0-1 0 0 0,0 1 0 0 0,0-1-1 0 0,0 1 1 0 0,0-1 0 0 0,1 1-1 0 0,-1-1 1 0 0,0 1 0 0 0,0-1 0 0 0,1 1-1 0 0,-1-1 1 0 0,0 1 0 0 0,1-1-1 0 0,-1 1 1 0 0,0-1 0 0 0,1 1 0 0 0,-1-1-1 0 0,1 0 1 0 0,-1 1 0 0 0,1-1 0 0 0,-1 0-1 0 0,1 1 1 0 0,-1-1 0 0 0,1 0-1 0 0,-1 0 1 0 0,1 1 0 0 0,-1-1 0 0 0,1 0-1 0 0,-1 0 1 0 0,1 0 0 0 0,-1 0-1 0 0,1 0 1 0 0,0 0 0 0 0,-1 0 0 0 0,1 0-1 0 0,-1 0 1 0 0,1 0 0 0 0,0 0-1 0 0,-1 0 1 0 0,1 0 0 0 0,-1 0 0 0 0,1-1-1 0 0,-1 1 1 0 0,1 0 0 0 0,-1 0-1 0 0,1-1 1 0 0,0 1 0 0 0,32-11 101 0 0,49-52-12 0 0,-76 57 351 0 0,-15 15-281 0 0,-16 14-77 0 0,-2 9-12 0 0,21-29-85 0 0,5-2-24 0 0,1-1-29 0 0,0 0-84 0 0,0 0-126 0 0,0 0-164 0 0,22-14-7241 0 0,-18 9-88 0 0,0-2-4318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0,'43'5,"33"2,9-1,-5-6,-12-3,-12-1,-11 0,-9 1,-10 1</inkml:trace>
</inkml:ink>
</file>

<file path=ppt/ink/ink8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31.6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853 162 0 0 0,'0'0'834'0'0,"0"0"340"0"0,0 0 160 0 0,0 0 81 0 0,2-14 63 0 0,2-5-768 0 0,0-11-133 0 0,-3-6 5653 0 0,-1 36-5306 0 0,0 0-87 0 0,0 0-103 0 0,0 0-67 0 0,0 0-13 0 0,0 0 17 0 0,0 0 23 0 0,0 0 36 0 0,2 8 2952 0 0,27 65-2306 0 0,-15-28-1180 0 0,-1 2-1 0 0,-2 0 1 0 0,-2 0-1 0 0,-3 1 1 0 0,-1 0-1 0 0,-3 0 1 0 0,-1 0-1 0 0,-4 11-195 0 0,3-40 67 0 0,0-19-53 0 0,23 4 159 0 0,162-38 649 0 0,-146 24-734 0 0,342-63 183 0 0,-122 50-113 0 0,208-14 125 0 0,-13-14-119 0 0,-308 33-86 0 0,0 5 0 0 0,101 7-78 0 0,-173-5 136 0 0,-81 7 1133 0 0,-22-25-1142 0 0,25 16-118 0 0,0 1 0 0 0,1-1 1 0 0,0 0-1 0 0,1 0 0 0 0,1 0 0 0 0,0 0 0 0 0,1 0 1 0 0,0-1-1 0 0,2-7-9 0 0,-1-14-23 0 0,-1-86-2056 0 0,0 120 581 0 0,-3 3-4019 0 0,2 9-1260 0 0,1-10 4455 0 0,-3 3-9558 0 0</inkml:trace>
  <inkml:trace contextRef="#ctx0" brushRef="#br0" timeOffset="1957.87">2094 516 0 0 0,'0'0'2064'0'0,"0"0"126"0"0,0 0 1 0 0,0 0-110 0 0,0 0-150 0 0,0 0-129 0 0,0 0-181 0 0,0 0-203 0 0,0 0-211 0 0,0 0-232 0 0,0 0-179 0 0,-2-4-147 0 0,2 2-622 0 0,0 2 6 0 0,0 1 0 0 0,-1-1 1 0 0,1 0-1 0 0,0 0 0 0 0,0 0 1 0 0,-1 0-1 0 0,1 0 0 0 0,0 0 1 0 0,0 1-1 0 0,-1-1 0 0 0,1 0 1 0 0,0 0-1 0 0,-1 0 1 0 0,1 0-1 0 0,0 0 0 0 0,0 0 1 0 0,-1 0-1 0 0,1 0 0 0 0,0 0 1 0 0,0 0-1 0 0,-1 0 0 0 0,1 0 1 0 0,0 0-1 0 0,0-1 0 0 0,-1 1 1 0 0,1 0-1 0 0,0 0 0 0 0,0 0 1 0 0,-1 0-1 0 0,1 0 1 0 0,0-1-1 0 0,0 1 0 0 0,-1 0 1 0 0,1 0-1 0 0,0 0 0 0 0,0 0 1 0 0,0-1-1 0 0,0 1 0 0 0,-1 0 1 0 0,1 0-1 0 0,0-1-33 0 0,-18 46 1368 0 0,-6 87 601 0 0,-1 53-805 0 0,-17-12-745 0 0,-14 111 65 0 0,44-72 163 0 0,20-178-402 0 0,-8 35 1287 0 0,-6-43-1470 0 0,0 18 198 0 0,-11 56-64 0 0,10-74-190 0 0,3 13 30 0 0,0 2-9 0 0,4-40-3 0 0,-1 0-1 0 0,1 0 0 0 0,0 0 1 0 0,0 0-1 0 0,0 0 1 0 0,-1 0-1 0 0,1 0 1 0 0,0 0-1 0 0,-1 0 1 0 0,1 0-1 0 0,-1 0 0 0 0,1 0 1 0 0,-1 0-1 0 0,1 0 1 0 0,-1-1-1 0 0,0 1 1 0 0,1 0-1 0 0,-1-1 0 0 0,0 1 1 0 0,0 0-1 0 0,0-1 1 0 0,1 1-1 0 0,-1-1 1 0 0,0 1-1 0 0,0-1 0 0 0,0 1 1 0 0,0-1-1 0 0,0 0 1 0 0,0 1-1 0 0,0-1 1 0 0,0 0-1 0 0,0 0 1 0 0,0 0-1 0 0,0 1 0 0 0,0-1 1 0 0,0-1-1 0 0,0 1 1 0 0,0 0-1 0 0,0 0 1 0 0,0 0-1 0 0,0 0 0 0 0,0-1 1 0 0,0 1-1 0 0,0 0 1 0 0,0-1-1 0 0,0 1 1 0 0,0-1-1 0 0,0 1 1 0 0,1-1-1 0 0,-1 1 0 0 0,0-1 1 0 0,0 0-1 0 0,0 0-23 0 0,-4 0-131 0 0,-35-6 138 0 0,0 2 0 0 0,-1 1 1 0 0,0 3-1 0 0,-38 2-7 0 0,11 0-29 0 0,-37 5 49 0 0,1 4 0 0 0,0 4 0 0 0,0 5-20 0 0,-65 10 4 0 0,-112 18 9 0 0,-232 42-15 0 0,440-78 90 0 0,72-11-71 0 0,1 0 8 0 0,0 0-10 0 0,0 0 1 0 0,0 0-27 0 0,0 0-35 0 0,0 0 3 0 0,0 0 26 0 0,0 0 3 0 0,0 0 38 0 0,0 0 34 0 0,0 0-21 0 0,0 0-25 0 0,0 0-44 0 0,0 0 27 0 0,0 0 3 0 0,0 0 17 0 0,0 0 8 0 0,0 0-27 0 0,0 0-8 0 0,0 0 26 0 0,0 0-16 0 0,0 0-1 0 0,0 0-34 0 0,0 0 45 0 0,0 0 41 0 0,0 0 19 0 0,0 0-56 0 0,0 0-51 0 0,0 0 1 0 0,0 0 32 0 0,0 0-2 0 0,0 0 12 0 0,0 0 2 0 0,7-16 44 0 0,151-270 72 0 0,-94 146-1 0 0,-36 67-140 0 0,-23 81-209 0 0,17 69 180 0 0,18 40 74 0 0,43 141-16 0 0,-21-83-18 0 0,-29-93 3 0 0,-15-41 212 0 0,-33-45 26 0 0,-229-107-86 0 0,-33 9-2121 0 0,269 99 534 0 0,-16-6 874 0 0,18 4-4082 0 0,1 0-5149 0 0,5 1-2478 0 0</inkml:trace>
</inkml:ink>
</file>

<file path=ppt/ink/ink8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46.37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9 74 0 0 0,'0'0'875'0'0,"0"0"861"0"0,0 0 278 0 0,0 0-35 0 0,0 0-123 0 0,0 0-158 0 0,0 0-132 0 0,0 0-133 0 0,-1-8-120 0 0,-1-24-113 0 0,1 24-188 0 0,1 8-158 0 0,0 0-127 0 0,0 0-118 0 0,0 0-81 0 0,0 0-73 0 0,0 0-78 0 0,0 0-65 0 0,0 0-40 0 0,0 26 771 0 0,-3 411 1375 0 0,3-425-2387 0 0,-1 7 30 0 0,1 1 0 0 0,0-1 0 0 0,2 0 0 0 0,1 0 0 0 0,0 1 0 0 0,1-1 0 0 0,2 4-61 0 0,6 24 282 0 0,-12-46-240 0 0,4 3 307 0 0,35-9 22 0 0,114-24 13 0 0,643-78 491 0 0,-685 94-822 0 0,621-57 278 0 0,-444 43-216 0 0,-131 13-69 0 0,6-4 133 0 0,-107 7-115 0 0,-28 10 13 0 0,-26 1-101 0 0,-8-3 1450 0 0,-2-31-1078 0 0,3-6-247 0 0,3 1-1 0 0,2-1 1 0 0,1 1-1 0 0,2 0 1 0 0,3-10-101 0 0,16-80-135 0 0,-22 129-78 0 0,3-3-4000 0 0,2 2-4892 0 0,2 1-3128 0 0</inkml:trace>
  <inkml:trace contextRef="#ctx0" brushRef="#br0" timeOffset="2503.989">2674 1175 0 0 0,'0'0'1347'0'0,"0"0"495"0"0,0 0 283 0 0,0 0 132 0 0,0 0-31 0 0,0 0-176 0 0,0 0-303 0 0,0 0-364 0 0,0 0-314 0 0,0 0-258 0 0,0-3 1417 0 0,7 238 1837 0 0,-6-198-3889 0 0,0 8-43 0 0,-1 0-1 0 0,-3 0 1 0 0,-1 0-1 0 0,-2-1 1 0 0,-11 39-133 0 0,-16 54-695 0 0,30-129-465 0 0,2-7-4796 0 0,3-11-529 0 0,-1 0 5308 0 0,5-15-6164 0 0,-5 14 6166 0 0</inkml:trace>
  <inkml:trace contextRef="#ctx0" brushRef="#br0" timeOffset="2769.905">2242 1296 4801 0 0,'0'0'3255'0'0,"0"0"-1462"0"0,0 0-456 0 0,0 0-111 0 0,0 0-18 0 0,0 0 9 0 0,0 0 1 0 0,0 0-19 0 0,0 0-45 0 0,0 0-114 0 0,0 0-158 0 0,0 0-146 0 0,35-4-75 0 0,115-15-46 0 0,154-45 1483 0 0,-170 30-1553 0 0,-61 16-430 0 0,122-16-972 0 0,-194 34 700 0 0,0 0 0 0 0,0 1 0 0 0,0-1 0 0 0,1 0 0 0 0,-1 1 1 0 0,0-1-1 0 0,0 1 0 0 0,0-1 0 0 0,0 1 0 0 0,0 0 0 0 0,-1-1 1 0 0,1 1-1 0 0,0 0 0 0 0,0-1 0 0 0,0 1 0 0 0,-1 0 0 0 0,1 0 1 0 0,0 0-1 0 0,0 0 0 0 0,-1 0 0 0 0,1 0 0 0 0,-1 0 1 0 0,1 0-1 0 0,-1 0 0 0 0,0 0 0 0 0,1 0 0 0 0,-1 0 0 0 0,0 0 1 0 0,0 0-1 0 0,1 0 0 0 0,-1 0 0 0 0,0 1 0 0 0,0-1 0 0 0,-1 1 157 0 0,-1 27-9945 0 0,-4-17 980 0 0</inkml:trace>
  <inkml:trace contextRef="#ctx0" brushRef="#br0" timeOffset="3238.969">2936 1841 7618 0 0,'0'0'2371'0'0,"0"0"-900"0"0,0 0-250 0 0,0 0 130 0 0,0 0 87 0 0,0 0-150 0 0,0 0-293 0 0,0 0-299 0 0,0 0-248 0 0,0 0-157 0 0,0 0-55 0 0,0 0 14 0 0,0 0 39 0 0,-3 12 68 0 0,-14 58 389 0 0,4-1 917 0 0,11-55-421 0 0,0-24 1439 0 0,2 8-2642 0 0,0-14 52 0 0,0 1-1 0 0,0-1 1 0 0,2 1-1 0 0,0 0 1 0 0,0 0-1 0 0,1 0 1 0 0,1 0-1 0 0,2-2-90 0 0,29-63 124 0 0,32-26-29 0 0,-61 98-113 0 0,-4 5 1 0 0,0 1 0 0 0,0-1 0 0 0,1 0 0 0 0,-1 0 0 0 0,1 1 0 0 0,-1 0 0 0 0,1-1 0 0 0,0 1 0 0 0,0 0 0 0 0,0 0 0 0 0,0 1 0 0 0,0-1 0 0 0,0 1 0 0 0,0-1 0 0 0,1 1 0 0 0,-1 0 0 0 0,0 0 0 0 0,4 0 17 0 0,38 38-4278 0 0,-21-21-813 0 0,3-10-5243 0 0,-19-6 2727 0 0</inkml:trace>
  <inkml:trace contextRef="#ctx0" brushRef="#br0" timeOffset="3616.013">3538 1620 6593 0 0,'0'0'2281'0'0,"0"0"-329"0"0,0 0-129 0 0,0 0-118 0 0,0 0-206 0 0,0 0-164 0 0,0 0-170 0 0,0 0-131 0 0,0 0-149 0 0,0 0-150 0 0,0 0-87 0 0,0 0-48 0 0,-30 14-65 0 0,-92 42-51 0 0,30-1 489 0 0,85-50-951 0 0,1 0 0 0 0,-1 0 1 0 0,1 1-1 0 0,0 0 0 0 0,0 0 1 0 0,0 0-1 0 0,1 1 0 0 0,0-1 1 0 0,0 1-1 0 0,1 1 0 0 0,0-1 1 0 0,0 1-1 0 0,1-1 0 0 0,0 1 1 0 0,0 0-1 0 0,1 0 1 0 0,0 0-1 0 0,0 1 0 0 0,1-1 1 0 0,0 0-1 0 0,1 7-22 0 0,2-12 6 0 0,0 0 0 0 0,0-1 0 0 0,0 1 0 0 0,0 0 0 0 0,1-1 0 0 0,0 0 1 0 0,-1 0-1 0 0,1 0 0 0 0,0 0 0 0 0,0 0 0 0 0,0 0 0 0 0,0-1 0 0 0,0 1 0 0 0,0-1 0 0 0,1 0 0 0 0,-1 0 0 0 0,0 0 0 0 0,1 0 1 0 0,-1-1-1 0 0,1 1 0 0 0,-1-1 0 0 0,0 0 0 0 0,1 0 0 0 0,-1 0 0 0 0,1-1 0 0 0,-1 1 0 0 0,3-2-6 0 0,-4 2 17 0 0,8-1 59 0 0,0-2 0 0 0,1 1 0 0 0,-1-2 0 0 0,0 1-1 0 0,0-1 1 0 0,-1-1 0 0 0,1 0 0 0 0,-1 0 0 0 0,0-1-1 0 0,0 0 1 0 0,-1-1 0 0 0,2-1-76 0 0,-10 8 4 0 0,184-176 1029 0 0,-170 168-1246 0 0,-18 28-666 0 0,0 2 447 0 0,0 48-3790 0 0,7-47-820 0 0,4 0-4222 0 0,-3-15 2472 0 0</inkml:trace>
  <inkml:trace contextRef="#ctx0" brushRef="#br0" timeOffset="4021.455">3822 1896 7178 0 0,'0'0'3176'0'0,"0"0"-910"0"0,0 0-411 0 0,0 0-113 0 0,0 0-171 0 0,0 0-163 0 0,0 0-176 0 0,0 0-149 0 0,0 0-147 0 0,0 0-193 0 0,0 0-147 0 0,0 0-118 0 0,0 0-110 0 0,-2-14-47 0 0,-4-45-30 0 0,24 2 320 0 0,-7 41-476 0 0,61-67 115 0 0,-71 82-267 0 0,-1 1 1 0 0,1-1-1 0 0,0 0 0 0 0,-1 0 0 0 0,1 0 0 0 0,0 0 0 0 0,0 1 1 0 0,-1-1-1 0 0,1 0 0 0 0,0 1 0 0 0,0-1 0 0 0,0 1 0 0 0,0-1 1 0 0,0 1-1 0 0,0-1 0 0 0,0 1 0 0 0,0 0 0 0 0,0 0 0 0 0,0-1 1 0 0,1 1-1 0 0,-1 0 0 0 0,0 0 0 0 0,0 0 0 0 0,0 0 0 0 0,0 0 1 0 0,0 0-1 0 0,0 0 0 0 0,0 1 0 0 0,0-1 0 0 0,0 0 0 0 0,0 1 1 0 0,0-1-1 0 0,0 0 0 0 0,0 1 0 0 0,0-1 0 0 0,0 1 0 0 0,0 0 1 0 0,0-1-1 0 0,0 1 0 0 0,0 0 0 0 0,-1-1 0 0 0,1 1 0 0 0,0 0 1 0 0,0 0-1 0 0,-1 0 0 0 0,1 0 0 0 0,-1 0 0 0 0,1 0 0 0 0,-1 0 1 0 0,1 0-1 0 0,-1 0 0 0 0,1 0 0 0 0,-1 0 0 0 0,0 0 0 0 0,0 1 17 0 0,16 65-344 0 0,-15-65 371 0 0,-1 1-11 0 0,1 1-1 0 0,-1-1 0 0 0,1 1 1 0 0,0-1-1 0 0,0 0 1 0 0,0 1-1 0 0,1-1 0 0 0,-1 0 1 0 0,1 0-1 0 0,-1 0 0 0 0,1 0 1 0 0,0 0-1 0 0,1 0 1 0 0,-1-1-1 0 0,0 1 0 0 0,1-1 1 0 0,-1 1-1 0 0,1-1 0 0 0,0 0 1 0 0,0 0-1 0 0,0 0 1 0 0,0-1-1 0 0,0 1 0 0 0,0-1 1 0 0,0 1-1 0 0,0-1 0 0 0,1 0 1 0 0,-1 0-1 0 0,0 0 1 0 0,1-1-1 0 0,-1 1 0 0 0,1-1 1 0 0,-1 0-1 0 0,1 0 0 0 0,-1 0 1 0 0,4-1-16 0 0,-4 1 32 0 0,0-1 0 0 0,0 0 0 0 0,0 1 0 0 0,-1-1 0 0 0,1 0 0 0 0,0 0 0 0 0,-1-1 0 0 0,1 1 0 0 0,0-1 0 0 0,-1 1 0 0 0,0-1 0 0 0,1 0 0 0 0,-1 0 0 0 0,0 0 0 0 0,0 0 0 0 0,0 0 0 0 0,0 0 0 0 0,0 0 0 0 0,0-1 0 0 0,-1 1 0 0 0,1-2-32 0 0,15-16-803 0 0,8-3-3206 0 0,-5 10-2244 0 0,-7 6-123 0 0,-4-1-2406 0 0</inkml:trace>
  <inkml:trace contextRef="#ctx0" brushRef="#br0" timeOffset="4333.501">4586 1554 11891 0 0,'0'0'2264'0'0,"0"0"-421"0"0,0 0-279 0 0,0 0-198 0 0,0 0-182 0 0,0 0-205 0 0,0 0-196 0 0,0 0-168 0 0,0 0-154 0 0,0 0-105 0 0,-33 20-93 0 0,-102 63-36 0 0,75-39 322 0 0,79-28-832 0 0,14-13 340 0 0,50 19-20 0 0,-80-18-6 0 0,-1 0-1 0 0,0 0 1 0 0,0 0 0 0 0,0 1-1 0 0,-1-1 1 0 0,0 1 0 0 0,0-1 0 0 0,0 1-1 0 0,0-1 1 0 0,-1 1 0 0 0,1 0 0 0 0,-1 0-1 0 0,0-1 1 0 0,-1 1 0 0 0,1 0 0 0 0,-1-1-1 0 0,0 1 1 0 0,0-1 0 0 0,-1 1-1 0 0,1-1 1 0 0,-1 1 0 0 0,0-1 0 0 0,-1 3-31 0 0,-5 3-1 0 0,-1 0 0 0 0,1 0 0 0 0,-2-1 0 0 0,1 0 0 0 0,-1 0 0 0 0,-1-1 0 0 0,1-1 1 0 0,-1 0-1 0 0,-5 2 1 0 0,13-7-297 0 0,-28 11-1937 0 0,20-14-2879 0 0,1-5-4894 0 0,6 2 2803 0 0</inkml:trace>
  <inkml:trace contextRef="#ctx0" brushRef="#br0" timeOffset="4625.022">4811 1208 15947 0 0,'0'0'1302'0'0,"0"0"-318"0"0,0 0-132 0 0,0 0 45 0 0,0 0-12 0 0,0 0-19 0 0,0 0-54 0 0,0 0-92 0 0,0 0-48 0 0,0 0-72 0 0,0 0-96 0 0,0 0-38 0 0,0 0-26 0 0,0 30-57 0 0,0 95-74 0 0,-8 65 248 0 0,-13 65-1194 0 0,6-192-2223 0 0,7-34-6045 0 0,5-22 1072 0 0,-1-3 872 0 0</inkml:trace>
  <inkml:trace contextRef="#ctx0" brushRef="#br0" timeOffset="5723.021">5184 1709 2489 0 0,'0'0'2339'0'0,"0"0"-360"0"0,0 0 7 0 0,0 0 198 0 0,0 0 24 0 0,0 0-116 0 0,0 0-267 0 0,0 0-334 0 0,0 0-281 0 0,0 0-271 0 0,0 0-191 0 0,0 0-116 0 0,0 0-84 0 0,-16-5-116 0 0,-50-10-98 0 0,28 28-25 0 0,34-10-280 0 0,-9 10 14 0 0,0-1 0 0 0,0 1-1 0 0,2 1 1 0 0,0 1 0 0 0,0-1-1 0 0,1 1 1 0 0,1 1 0 0 0,1 0-1 0 0,-4 10-42 0 0,10-24 3 0 0,1 0-1 0 0,1 0 1 0 0,-1 1-1 0 0,0-1 1 0 0,0 0-1 0 0,1 0 0 0 0,-1 0 1 0 0,1 0-1 0 0,0 1 1 0 0,-1-1-1 0 0,1 0 1 0 0,0 0-1 0 0,1 1 0 0 0,-1-1 1 0 0,0 0-1 0 0,0 0 1 0 0,1 0-1 0 0,0 1 1 0 0,-1-1-1 0 0,1 0 0 0 0,0 0 1 0 0,0 0-1 0 0,0 0 1 0 0,0 0-1 0 0,0 0 0 0 0,1-1 1 0 0,-1 1-1 0 0,0 0 1 0 0,1 0-1 0 0,0-1 1 0 0,-1 1-1 0 0,1-1 0 0 0,0 0 1 0 0,0 1-1 0 0,-1-1 1 0 0,1 0-1 0 0,0 0 1 0 0,0 0-1 0 0,1 0 0 0 0,-1-1 1 0 0,0 1-1 0 0,0 0 1 0 0,0-1-1 0 0,0 0 0 0 0,1 1 1 0 0,-1-1-1 0 0,0 0 1 0 0,0 0-1 0 0,1 0-2 0 0,6 0 36 0 0,0-1-1 0 0,0 0 1 0 0,0 0 0 0 0,-1-1-1 0 0,1 0 1 0 0,0-1-1 0 0,-1 0 1 0 0,0 0 0 0 0,0-1-1 0 0,0 1 1 0 0,0-2-1 0 0,0 1 1 0 0,-1-1-1 0 0,0-1 1 0 0,0 1 0 0 0,0-1-36 0 0,67-49 74 0 0,-32 25-211 0 0,-40 30 125 0 0,0 0 0 0 0,-1 0 0 0 0,1 1 0 0 0,-1-1 0 0 0,1 1 0 0 0,-1 0 0 0 0,1-1 0 0 0,-1 1 0 0 0,1 0 0 0 0,-1 0 0 0 0,0 0 0 0 0,1 0 0 0 0,-1 0 0 0 0,0 0 0 0 0,0 0 0 0 0,0 1 0 0 0,0-1 0 0 0,0 0 0 0 0,0 0 1 0 0,0 1-1 0 0,0-1 0 0 0,-1 1 0 0 0,1-1 0 0 0,0 1 0 0 0,-1-1 0 0 0,1 1 0 0 0,-1 0 0 0 0,0-1 0 0 0,1 1 0 0 0,-1-1 0 0 0,0 1 0 0 0,0 0 0 0 0,0 1 12 0 0,0-3 0 0 0,1 7 2 0 0,1 0 1 0 0,0 0-1 0 0,0-1 0 0 0,1 1 0 0 0,0 0 0 0 0,0-1 1 0 0,0 0-1 0 0,1 0 0 0 0,0 0 0 0 0,0 0 0 0 0,1-1 1 0 0,-1 1-1 0 0,1-1 0 0 0,1 0-2 0 0,-1-2 22 0 0,1 0 0 0 0,-1 0 0 0 0,1 0 0 0 0,0-1 0 0 0,0 0 1 0 0,0 0-1 0 0,0 0 0 0 0,0-1 0 0 0,0 0 0 0 0,0 0 0 0 0,1-1 0 0 0,-1 0 0 0 0,0 0 0 0 0,0 0 0 0 0,1-1 1 0 0,-1 0-1 0 0,0 0 0 0 0,0 0 0 0 0,0-1 0 0 0,0 0 0 0 0,0 0 0 0 0,0-1 0 0 0,-1 1 0 0 0,1-1 1 0 0,-1-1-1 0 0,3-1-22 0 0,15-19 96 0 0,-2-1-1 0 0,0-1 1 0 0,-2-1 0 0 0,-1 0 0 0 0,-1-2 0 0 0,-2 0 0 0 0,0 0 0 0 0,-3-2 0 0 0,0 1 0 0 0,-2-2 0 0 0,0-2-96 0 0,7-36-86 0 0,-2 0 0 0 0,-4 0 0 0 0,-3-1 0 0 0,-3-1 0 0 0,-3-5 86 0 0,-4-47 100 0 0,-18 154 82 0 0,7 8-155 0 0,2 0 0 0 0,2 1 0 0 0,1 0 0 0 0,3 1 0 0 0,0 0 0 0 0,3 0 0 0 0,1 0 0 0 0,4 23-27 0 0,-3-30 10 0 0,14 225 81 0 0,-7-208-89 0 0,28 109-40 0 0,-18-118-945 0 0,-16-41 536 0 0,-1 0-65 0 0,0 0-33 0 0,0 0-29 0 0,-1-25-3167 0 0,-1 20 2845 0 0,-21-52-12680 0 0,12 49 8667 0 0</inkml:trace>
  <inkml:trace contextRef="#ctx0" brushRef="#br0" timeOffset="5973.032">5365 1565 10258 0 0,'0'0'3236'0'0,"0"0"-1573"0"0,0 0-690 0 0,0 0-75 0 0,0 0 67 0 0,0 0 159 0 0,0 0 22 0 0,0 0-96 0 0,0 0-116 0 0,0 0-223 0 0,0 0-177 0 0,0 0-76 0 0,0 0-39 0 0,29 4-27 0 0,91 11-32 0 0,-16 3 347 0 0,98 14-581 0 0,-113-27-3578 0 0,-66-4 503 0 0,-1 1-5703 0 0,-13-2-2249 0 0</inkml:trace>
  <inkml:trace contextRef="#ctx0" brushRef="#br0" timeOffset="6217.319">6070 1727 9706 0 0,'0'0'4462'0'0,"0"0"-2831"0"0,0 0-680 0 0,0 0 175 0 0,0 0 66 0 0,0 0-72 0 0,0 0-246 0 0,0 0-270 0 0,-6 32-204 0 0,-19 97-123 0 0,17-82-493 0 0,8-52-2398 0 0,2-15 642 0 0,-5-101-5223 0 0,-20-58 6410 0 0,-6-15 4676 0 0,26 183-3568 0 0,-2-24-763 0 0,6 37-3939 0 0,2 2 2329 0 0,-3-3 929 0 0,4 3-4664 0 0</inkml:trace>
  <inkml:trace contextRef="#ctx0" brushRef="#br0" timeOffset="6555.416">6284 1635 16860 0 0,'0'0'961'0'0,"0"0"-213"0"0,0 0-13 0 0,0 0 83 0 0,0 0-10 0 0,0 0-109 0 0,0 0-173 0 0,0 0-148 0 0,0 0-110 0 0,0 0-108 0 0,0 0-71 0 0,-21 31-26 0 0,-65 98-20 0 0,63-69 8 0 0,25-52-36 0 0,-2-2 7 0 0,1-1-1 0 0,1 1 0 0 0,-1-1 0 0 0,1 1 0 0 0,0-1 1 0 0,0 0-1 0 0,0 1 0 0 0,1-1 0 0 0,-1 0 0 0 0,1-1 1 0 0,1 1-1 0 0,-1 0 0 0 0,1-1 0 0 0,-1 0 0 0 0,1 0 1 0 0,1 0-1 0 0,-1 0 0 0 0,0-1 0 0 0,1 1 0 0 0,0-1 1 0 0,0 0-1 0 0,0-1 0 0 0,0 1 0 0 0,0-1 0 0 0,0 0 1 0 0,1 0-1 0 0,-1-1 0 0 0,1 0 0 0 0,-1 0 0 0 0,1 0 1 0 0,0 0-1 0 0,-1-1 0 0 0,1 0 0 0 0,0 0 0 0 0,-1-1 1 0 0,1 1-1 0 0,0-1 0 0 0,-1 0 0 0 0,1-1 0 0 0,2-1-21 0 0,0 0 100 0 0,0 0-1 0 0,-1-1 1 0 0,1-1-1 0 0,-1 1 1 0 0,0-1-1 0 0,0 0 0 0 0,-1-1 1 0 0,1 0-1 0 0,-1 0 1 0 0,-1 0-1 0 0,1-1 1 0 0,-1 1-1 0 0,0-1 0 0 0,0-1 1 0 0,-1 1-1 0 0,0-1 1 0 0,-1 1-1 0 0,1-1 0 0 0,-1 0 1 0 0,-1 0-1 0 0,0-1 1 0 0,0 1-1 0 0,0 0 1 0 0,-1-1-1 0 0,0 1 0 0 0,-1-1 1 0 0,0 0-1 0 0,0 1 1 0 0,-1-1-1 0 0,0 1 0 0 0,-1-3-99 0 0,0 7-11 0 0,0-1 0 0 0,-1 1 0 0 0,1 0 0 0 0,-1 0 0 0 0,0 0 0 0 0,0 0 0 0 0,0 1 0 0 0,0-1-1 0 0,0 1 1 0 0,-1 0 0 0 0,0 0 0 0 0,0 0 0 0 0,0 0 0 0 0,0 1 0 0 0,0-1 0 0 0,0 1-1 0 0,-1 0 1 0 0,1 1 0 0 0,-1-1 0 0 0,1 1 0 0 0,-1 0 0 0 0,0 0 0 0 0,-1 0 11 0 0,2 0-234 0 0,0 1 0 0 0,1-1 0 0 0,-1 1-1 0 0,1 0 1 0 0,-1 0 0 0 0,0 1 0 0 0,1-1 0 0 0,-1 1 0 0 0,1 0 0 0 0,-1-1 0 0 0,1 2 0 0 0,-1-1 0 0 0,1 0 0 0 0,0 1 0 0 0,-1 0 0 0 0,1-1 0 0 0,0 1 0 0 0,0 0-1 0 0,0 1 1 0 0,-1 0 234 0 0,-15 19-3960 0 0,8-4-4812 0 0,4-7-711 0 0</inkml:trace>
  <inkml:trace contextRef="#ctx0" brushRef="#br0" timeOffset="6922.486">6565 1893 11090 0 0,'0'0'3113'0'0,"0"0"-1035"0"0,0 0-415 0 0,0 0-68 0 0,0 0-198 0 0,0 0-222 0 0,0 0-218 0 0,0 0-197 0 0,0 0-155 0 0,0 0-119 0 0,0 0-96 0 0,0 0-87 0 0,0 0-64 0 0,15-26-67 0 0,45-80-75 0 0,-14 31-3 0 0,-23 117-1825 0 0,-21-33 1691 0 0,25 72-94 0 0,-26-79 157 0 0,1 0 0 0 0,0 0 0 0 0,-1 0 0 0 0,1 0 0 0 0,0-1 0 0 0,0 1 0 0 0,0-1 0 0 0,0 0 0 0 0,1 1 0 0 0,-1-1 0 0 0,0 0 0 0 0,0 0 0 0 0,1 0 0 0 0,-1-1 0 0 0,1 1 0 0 0,-1 0 0 0 0,1-1-1 0 0,-1 0 1 0 0,1 0 0 0 0,-1 1 0 0 0,1-1 0 0 0,-1-1 0 0 0,1 1-23 0 0,5-1 115 0 0,-1 0 1 0 0,0 0-1 0 0,1-1 0 0 0,-1 0 0 0 0,0 0 0 0 0,0-1 0 0 0,0 0 1 0 0,-1 0-1 0 0,1 0 0 0 0,-1-1 0 0 0,1 0 0 0 0,-1 0 0 0 0,0-1 1 0 0,-1 0-1 0 0,1 0 0 0 0,-1 0 0 0 0,3-5-115 0 0,27-30-104 0 0,-20 22-415 0 0,6-8-3424 0 0,-10 17-1127 0 0,-4 6-3490 0 0,-3 0-39 0 0</inkml:trace>
  <inkml:trace contextRef="#ctx0" brushRef="#br0" timeOffset="7822.99">7244 1620 12747 0 0,'0'0'2438'0'0,"0"0"-799"0"0,0 0-291 0 0,0 0-117 0 0,0 0-174 0 0,0 0-146 0 0,0 0-120 0 0,0 0-139 0 0,0 0-102 0 0,0 0-110 0 0,0 0-134 0 0,-33 11-93 0 0,-99 33-69 0 0,84-15-35 0 0,43-21-89 0 0,-1-2-30 0 0,2 1-1 0 0,-1-1 1 0 0,1 1-1 0 0,0 0 1 0 0,0 0 0 0 0,1 1-1 0 0,0-1 1 0 0,0 1 0 0 0,1-1-1 0 0,0 1 1 0 0,0 0-1 0 0,1 0 1 0 0,0 0 0 0 0,0 0-1 0 0,1 0 1 0 0,0 0 0 0 0,0 0-1 0 0,2 5 11 0 0,-1-10-5 0 0,0-1 0 0 0,0 1 0 0 0,0 0 0 0 0,1-1 0 0 0,0 1 0 0 0,-1-1 0 0 0,1 0-1 0 0,0 0 1 0 0,0 1 0 0 0,0-1 0 0 0,0 0 0 0 0,1 0 0 0 0,-1-1 0 0 0,0 1 0 0 0,1-1 0 0 0,0 1 0 0 0,-1-1-1 0 0,1 0 1 0 0,0 1 0 0 0,-1-1 0 0 0,1-1 0 0 0,0 1 0 0 0,0 0 0 0 0,0-1 0 0 0,0 0 0 0 0,0 1 0 0 0,0-1 0 0 0,1 0 5 0 0,2 0 21 0 0,0 0 1 0 0,-1 0 0 0 0,1 0-1 0 0,0-1 1 0 0,0 1 0 0 0,-1-2-1 0 0,1 1 1 0 0,-1 0 0 0 0,1-1-1 0 0,-1 0 1 0 0,1 0 0 0 0,-1-1-1 0 0,0 0 1 0 0,0 0 0 0 0,0 0-1 0 0,-1 0 1 0 0,1-1 0 0 0,-1 1-1 0 0,0-1 1 0 0,3-4-22 0 0,46-61 535 0 0,-28 28-206 0 0,4 12-293 0 0,-28 29-47 0 0,-1 0-3 0 0,0 0-25 0 0,0 0 2 0 0,0 0-15 0 0,0 0-24 0 0,0 0 10 0 0,0 0-7 0 0,0 0 14 0 0,4 15-18 0 0,3 24 108 0 0,0-16-41 0 0,4 73 2 0 0,10-66 34 0 0,4-9-78 0 0,34-26 546 0 0,-32-17-280 0 0,0-2 0 0 0,-2-1 0 0 0,-1-1-1 0 0,0-1 1 0 0,-3-1 0 0 0,0 0 0 0 0,3-9-214 0 0,6-7 96 0 0,2-6-11 0 0,-3-1 1 0 0,-2-2 0 0 0,14-42-86 0 0,-33 76 3 0 0,12-28-50 0 0,-3 0 1 0 0,-2-1 0 0 0,-2-1-1 0 0,-2 0 1 0 0,-3-1 0 0 0,-1 0-1 0 0,-3 0 1 0 0,-2 0-1 0 0,-3-39 47 0 0,2 87-5 0 0,-1 0 0 0 0,1 0-1 0 0,-1-1 1 0 0,0 1-1 0 0,1 0 1 0 0,-1-1-1 0 0,0 1 1 0 0,0 0-1 0 0,0 0 1 0 0,-1-1 0 0 0,1 1-1 0 0,-1 0 1 0 0,1-1-1 0 0,-1 1 1 0 0,0 0-1 0 0,1 0 1 0 0,-1 0 0 0 0,0 0-1 0 0,-1 0 1 0 0,1 0-1 0 0,0 0 1 0 0,-1 0-1 0 0,1 0 1 0 0,-1 1-1 0 0,1-1 1 0 0,-1 0 0 0 0,0 1-1 0 0,1-1 1 0 0,-1 1-1 0 0,0 0 1 0 0,0 0-1 0 0,0 0 1 0 0,0 0 0 0 0,0 0-1 0 0,-1 0 1 0 0,1 0-1 0 0,0 0 1 0 0,0 1-1 0 0,-1 0 1 0 0,1-1-1 0 0,0 1 1 0 0,0 0 0 0 0,-1 0-1 0 0,1 0 1 0 0,0 0-1 0 0,-1 0 1 0 0,1 1-1 0 0,0-1 1 0 0,-1 1-1 0 0,1-1 1 0 0,-2 2 5 0 0,-9 7-43 0 0,1 1 0 0 0,0 0-1 0 0,0 1 1 0 0,1 0 0 0 0,0 1 0 0 0,1 0 0 0 0,1 0-1 0 0,0 1 1 0 0,0 1 0 0 0,-5 12 43 0 0,-12 27 4 0 0,3 1 1 0 0,2 1-1 0 0,3 1 0 0 0,-11 52-4 0 0,21-66 19 0 0,1 1 0 0 0,2 1 0 0 0,2-1 0 0 0,2 0 0 0 0,4 36-19 0 0,3-46 38 0 0,1 0 0 0 0,1-1 0 0 0,2 0 0 0 0,1 0 0 0 0,2-1 0 0 0,1-1 0 0 0,1 0-1 0 0,7 9-37 0 0,-20-36 5 0 0,140 178 562 0 0,-44-78-491 0 0,-82-77-357 0 0,-12-8-2891 0 0,-7-15-6326 0 0,-1-2-2460 0 0</inkml:trace>
  <inkml:trace contextRef="#ctx0" brushRef="#br0" timeOffset="8581.498">8159 1086 10930 0 0,'0'0'1275'0'0,"0"0"-252"0"0,0 0-193 0 0,0 0 31 0 0,0 0 94 0 0,0 0 140 0 0,0 0 52 0 0,0 0-4 0 0,0 0-82 0 0,0 0-199 0 0,0 0-123 0 0,0 0-103 0 0,0 0-56 0 0,17 32-41 0 0,51 101-82 0 0,-43-35 134 0 0,-24-76-462 0 0,2 314 761 0 0,-24-177-699 0 0,-20 84-169 0 0,1-121-1446 0 0,35-115 2416 0 0,1-3-3365 0 0,-2-15-15756 0 0,6 4 13107 0 0</inkml:trace>
  <inkml:trace contextRef="#ctx0" brushRef="#br0" timeOffset="8921.949">8617 1377 9602 0 0,'0'0'890'0'0,"0"0"103"0"0,0 0 194 0 0,0 0 191 0 0,0 0 39 0 0,0 0-135 0 0,-35 28-253 0 0,-111 89-242 0 0,-33 20 2382 0 0,178-135-3131 0 0,0-1-1 0 0,0 0 1 0 0,0 0 0 0 0,-1 1 0 0 0,1-1-1 0 0,1 1 1 0 0,-1-1 0 0 0,0 1 0 0 0,0-1-1 0 0,0 1 1 0 0,1-1 0 0 0,-1 1 0 0 0,1 0-1 0 0,-1-1 1 0 0,1 1 0 0 0,0 0 0 0 0,0-1-1 0 0,0 1 1 0 0,0 0 0 0 0,0 0-1 0 0,0-1 1 0 0,0 1 0 0 0,0 0 0 0 0,1-1-1 0 0,-1 1 1 0 0,1 0 0 0 0,-1-1 0 0 0,1 1-1 0 0,0 0 1 0 0,-1-1 0 0 0,1 1 0 0 0,0-1-1 0 0,0 0 1 0 0,0 1 0 0 0,0-1 0 0 0,0 0-1 0 0,1 1 1 0 0,-1-1 0 0 0,0 0-1 0 0,1 0 1 0 0,-1 0 0 0 0,0 0 0 0 0,1 0-1 0 0,-1 0 1 0 0,1-1 0 0 0,0 1 0 0 0,-1 0-1 0 0,1-1 1 0 0,0 1 0 0 0,0-1-38 0 0,3 3 83 0 0,120 89 1598 0 0,-112-73-1437 0 0,-1 1-1 0 0,0 1 1 0 0,-2 0-1 0 0,0 1 1 0 0,-1 0-1 0 0,-2 0 1 0 0,0 1-1 0 0,-1 0 1 0 0,1 16-244 0 0,30 39 186 0 0,-3-64-2257 0 0,-28-14 615 0 0,-5 0-431 0 0,-1 0-1098 0 0,0-1-2987 0 0,0-2-5460 0 0</inkml:trace>
  <inkml:trace contextRef="#ctx0" brushRef="#br0" timeOffset="9175.608">8765 1999 18020 0 0,'0'0'1539'0'0,"0"0"-248"0"0,0 0-92 0 0,0 0-112 0 0,0 0-177 0 0,0 0-208 0 0,0 0-159 0 0,0 0-113 0 0,0 0-75 0 0,0 0-67 0 0,0 0-90 0 0,0 0-65 0 0,-16 26-21 0 0,-49 78-59 0 0,46-57-1324 0 0,44-70-4095 0 0,-13 9 1534 0 0,-4 3-2680 0 0,3 0-3367 0 0</inkml:trace>
  <inkml:trace contextRef="#ctx0" brushRef="#br0" timeOffset="9725.571">9186 1278 8626 0 0,'0'0'3032'0'0,"0"0"-744"0"0,0 0-341 0 0,0 0-82 0 0,0 0-230 0 0,0 0-292 0 0,0 0-257 0 0,0 0-183 0 0,0 0-108 0 0,0 0-79 0 0,0 0-61 0 0,0 0-62 0 0,0 0-54 0 0,6-9-55 0 0,18-28-95 0 0,-30 43 512 0 0,-21 8-875 0 0,1 2 0 0 0,1 0 0 0 0,1 2 0 0 0,0 0 0 0 0,2 2 0 0 0,0 1 0 0 0,1 0 0 0 0,1 2 0 0 0,1 0 0 0 0,-8 14-26 0 0,24-34-8 0 0,0-1 0 0 0,1 1 1 0 0,-1 0-1 0 0,1 0 0 0 0,-1 0 1 0 0,1 0-1 0 0,0 1 0 0 0,0-1 1 0 0,1 1-1 0 0,-1-1 0 0 0,1 1 1 0 0,-1 0-1 0 0,1-1 0 0 0,0 1 0 0 0,1 0 1 0 0,-1 0-1 0 0,1 0 0 0 0,-1 0 1 0 0,1 0-1 0 0,0 0 0 0 0,1-1 1 0 0,-1 1-1 0 0,1 0 0 0 0,-1 0 1 0 0,1 0-1 0 0,0 0 0 0 0,1-1 1 0 0,-1 1-1 0 0,1 0 0 0 0,-1-1 1 0 0,1 0-1 0 0,0 1 0 0 0,1-1 1 0 0,-1 0-1 0 0,0 0 0 0 0,1 0 1 0 0,1 1 7 0 0,132 48-8 0 0,-133-51 10 0 0,-1 1-1 0 0,1 0 1 0 0,-1 0 0 0 0,1 0 0 0 0,-1 0 0 0 0,0 0 0 0 0,0 0 0 0 0,0 1 0 0 0,0-1 0 0 0,0 1 0 0 0,0 0 0 0 0,-1-1 0 0 0,1 1 0 0 0,-1 0 0 0 0,0 0 0 0 0,0 0 0 0 0,0 0 0 0 0,0 0 0 0 0,0 0-1 0 0,-1 0 1 0 0,1 0 0 0 0,-1 0 0 0 0,0 1 0 0 0,0-1 0 0 0,0 0 0 0 0,0 0 0 0 0,-1 0 0 0 0,1 0 0 0 0,-2 2-2 0 0,-29 89 144 0 0,-104 127 33 0 0,128-212-158 0 0,2-4-18 0 0,1 1 0 0 0,-1-1 0 0 0,1 1 0 0 0,1 0 0 0 0,-1 0-1 0 0,1 1 1 0 0,0-1 0 0 0,0 1 0 0 0,1-1 0 0 0,0 1 0 0 0,0 0 0 0 0,1 0 0 0 0,0 0 0 0 0,0 0-1 0 0,0 0 1 0 0,1 7-1 0 0,2-11 4 0 0,0 0-1 0 0,-1 0 0 0 0,1 0 0 0 0,1-1 1 0 0,-1 1-1 0 0,0 0 0 0 0,1-1 0 0 0,-1 0 1 0 0,1 1-1 0 0,0-1 0 0 0,0 0 0 0 0,0 0 1 0 0,0-1-1 0 0,0 1 0 0 0,0-1 1 0 0,0 1-1 0 0,1-1 0 0 0,0 0-3 0 0,99 6-1000 0 0,-72-20-4812 0 0,-21 5-4106 0 0,-6 7-1586 0 0</inkml:trace>
  <inkml:trace contextRef="#ctx0" brushRef="#br0" timeOffset="10057.546">9433 1929 15571 0 0,'0'0'2211'0'0,"0"0"-501"0"0,0 0-255 0 0,0 0-92 0 0,0 0-151 0 0,0 0-247 0 0,0 0-173 0 0,0 0-169 0 0,0 0-139 0 0,0 0-87 0 0,0 0-80 0 0,0 0-67 0 0,-14 24-73 0 0,-40 71-26 0 0,39-50 20 0 0,17-35-118 0 0,5 4-238 0 0,-7-14 158 0 0,9-1-124 0 0,23-53-45 0 0,-59 61-201 0 0,6 4-784 0 0,18-7-3676 0 0,2 0-4582 0 0,1-4-2030 0 0</inkml:trace>
  <inkml:trace contextRef="#ctx0" brushRef="#br0" timeOffset="11669.464">1109 678 4177 0 0,'0'0'1814'0'0,"0"0"169"0"0,0 0 128 0 0,0 0 39 0 0,0 0-151 0 0,0 0-352 0 0,0 0-391 0 0,0 0-345 0 0,0 0-279 0 0,0 0-237 0 0,0 0-113 0 0,-1 6 0 0 0,-13 143 1809 0 0,-1 75-611 0 0,-25 70-1116 0 0,-35 47 605 0 0,66-307-781 0 0,-6 58 169 0 0,16-91-317 0 0,0 0-1 0 0,0-1 1 0 0,0 1-1 0 0,0 0 1 0 0,0 0 0 0 0,0-1-1 0 0,0 1 1 0 0,0-1 0 0 0,0 1-1 0 0,1-1 1 0 0,-1 1-1 0 0,0-1 1 0 0,0 0 0 0 0,1 1-1 0 0,-1-1 1 0 0,0 0-1 0 0,1 0 1 0 0,-1 0 0 0 0,0 0-1 0 0,0 0 1 0 0,1-1-1 0 0,-1 1 1 0 0,0 0 0 0 0,1 0-1 0 0,-1-1 1 0 0,0 1-1 0 0,0-1 1 0 0,0 1 0 0 0,1-1-1 0 0,-1 0 1 0 0,0 1 0 0 0,0-1-1 0 0,0 0 1 0 0,0 0-1 0 0,0 1 1 0 0,0-1 0 0 0,0 0-1 0 0,-1 0 1 0 0,1 0-1 0 0,0 0 1 0 0,0-1-40 0 0,6-1 62 0 0,104-35 283 0 0,122 13-205 0 0,142 17-44 0 0,-374 8-76 0 0,-1 0 11 0 0,0 0 13 0 0,0 0 49 0 0,0 0 18 0 0,0 0 5 0 0,0 0 16 0 0,0 0 3 0 0,0 0-2 0 0,0 0 15 0 0,0 0 1 0 0,0 0-14 0 0,0 0-20 0 0,-19-18 301 0 0,-18-12-253 0 0,-87-83-61 0 0,45 32 2 0 0,73 73-63 0 0,6 8-44 0 0,0 1 0 0 0,-1-1 0 0 0,1 0 0 0 0,0 0 0 0 0,0 0 0 0 0,0 1 0 0 0,0-1 0 0 0,-1 0 0 0 0,1 0 0 0 0,0 0 0 0 0,0 1 0 0 0,0-1 0 0 0,-1 0 0 0 0,1 0 0 0 0,0 0 0 0 0,0 0 1 0 0,-1 0-1 0 0,1 1 0 0 0,0-1 0 0 0,0 0 0 0 0,-1 0 0 0 0,1 0 0 0 0,0 0 0 0 0,0 0 0 0 0,-1 0 0 0 0,1 0 0 0 0,0 0 0 0 0,0 0 0 0 0,-1 0 0 0 0,1 0 0 0 0,0 0 0 0 0,0 0 0 0 0,-1 0 0 0 0,1 0 0 0 0,0-1 0 0 0,0 1 0 0 0,-1 0 0 0 0,1 0 0 0 0,0 0 0 0 0,0 0 0 0 0,-1 0 1 0 0,1-1-1 0 0,0 1 0 0 0,0 0 0 0 0,0 0 0 0 0,-1 0 0 0 0,1 0 0 0 0,0-1 0 0 0,0 1 0 0 0,0 0 0 0 0,0 0 0 0 0,-1-1 3 0 0,2 34-44 0 0,0 2 36 0 0,-2 0 0 0 0,-1-1 1 0 0,-1 1-1 0 0,-2-1 0 0 0,-5 14 8 0 0,-32 127-33 0 0,-29-12-3 0 0,45-116 40 0 0,54-66-41 0 0,232-201-494 0 0,-173 157-1478 0 0,-48 36-2742 0 0,-28 19 2457 0 0,14-7-9531 0 0</inkml:trace>
</inkml:ink>
</file>

<file path=ppt/ink/ink8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50.61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0 192 0 0 0,'0'0'779'0'0,"0"0"613"0"0,0 0 235 0 0,0 0-84 0 0,0 0-187 0 0,0 0-153 0 0,0 0-121 0 0,0 0-77 0 0,0 0-46 0 0,0 0-49 0 0,13 0-62 0 0,62 0 666 0 0,-71-1-1285 0 0,-1 0 0 0 0,1-1 0 0 0,-1 1 0 0 0,1-1 0 0 0,-1 0 0 0 0,0 0 0 0 0,0 0 0 0 0,0 0 0 0 0,0-1 1 0 0,0 1-1 0 0,-1-1 0 0 0,1 0 0 0 0,-1 0 0 0 0,1 0 0 0 0,-1 0 0 0 0,0 0 0 0 0,0 0 0 0 0,-1 0 0 0 0,2-3-229 0 0,7-11 527 0 0,-2-56 986 0 0,-9 70-1530 0 0,-1 1 1 0 0,1 0 0 0 0,-1-1 0 0 0,0 1-1 0 0,0 0 1 0 0,0 0 0 0 0,0 0 0 0 0,0 0-1 0 0,0 0 1 0 0,0 1 0 0 0,0-1 0 0 0,-1 1-1 0 0,1-1 1 0 0,-1 1 0 0 0,1 0 0 0 0,-1 0-1 0 0,0 0 1 0 0,1 0 0 0 0,-1 0 0 0 0,0 1-1 0 0,0-1 1 0 0,1 1 0 0 0,-1 0 0 0 0,0 0-1 0 0,0 0 1 0 0,0 0 0 0 0,1 0 0 0 0,-1 1 0 0 0,0-1-1 0 0,0 1 1 0 0,1 0 0 0 0,-1 0 0 0 0,0 0-1 0 0,1 0 1 0 0,-1 0 0 0 0,1 0 0 0 0,-1 1-1 0 0,-1 1 17 0 0,-46 88-370 0 0,46-80 371 0 0,1 0 0 0 0,0 0 0 0 0,1 0 0 0 0,1 0 1 0 0,0 1-1 0 0,0-1 0 0 0,1 0 0 0 0,0 1 0 0 0,1-1 1 0 0,2 10-2 0 0,-1-16-21 0 0,1 0 1 0 0,0 0 0 0 0,0 0-1 0 0,0 0 1 0 0,1 0 0 0 0,-1 0 0 0 0,1-1-1 0 0,0 0 1 0 0,0 0 0 0 0,1 0 0 0 0,-1 0-1 0 0,1-1 1 0 0,0 1 0 0 0,0-1-1 0 0,5 2 21 0 0,75 6-4684 0 0,-31-25-5108 0 0,-43 10 4939 0 0</inkml:trace>
  <inkml:trace contextRef="#ctx0" brushRef="#br0" timeOffset="465.676">266 295 2529 0 0,'0'0'2807'0'0,"0"0"-301"0"0,0 0-222 0 0,0 0-91 0 0,0 0-349 0 0,0 0-445 0 0,0 0-344 0 0,0 0-214 0 0,0 0-110 0 0,0 0-40 0 0,0 0 8 0 0,0 0-2 0 0,4-5-10 0 0,76-104 1574 0 0,-11 20-1569 0 0,-30 38-556 0 0,-61 103-552 0 0,-10 42 482 0 0,31-91-56 0 0,0 0-1 0 0,0 0 0 0 0,0 0 1 0 0,0 0-1 0 0,0-1 0 0 0,1 1 0 0 0,-1 0 1 0 0,1 0-1 0 0,0 0 0 0 0,0 1 1 0 0,0-1-1 0 0,0 0 0 0 0,0 0 1 0 0,1 0-1 0 0,-1 0 0 0 0,1 0 0 0 0,0-1 1 0 0,0 1-1 0 0,0 0 0 0 0,0 0 1 0 0,0 0-1 0 0,1-1 0 0 0,-1 1 1 0 0,1-1-1 0 0,0 1 0 0 0,0-1 0 0 0,0 1 1 0 0,0-1-1 0 0,0 0 0 0 0,0 0 1 0 0,1 0-1 0 0,-1 0 0 0 0,1-1 0 0 0,-1 1 1 0 0,3 1-10 0 0,1-2 128 0 0,-1-1 0 0 0,0 1 0 0 0,0-1 1 0 0,0 1-1 0 0,0-1 0 0 0,1-1 0 0 0,-1 1 0 0 0,0-1 1 0 0,0 0-1 0 0,0 0 0 0 0,0-1 0 0 0,0 1 0 0 0,0-1 1 0 0,0 0-1 0 0,-1 0 0 0 0,4-3-128 0 0,82-75 1037 0 0,-48 6-1083 0 0,-42 46-2844 0 0,-14 28-13419 0 0,6 6 8438 0 0</inkml:trace>
  <inkml:trace contextRef="#ctx0" brushRef="#br0" timeOffset="1177.69">724 276 5489 0 0,'0'0'1775'0'0,"0"0"-102"0"0,0 0 118 0 0,0 0 114 0 0,0 0-147 0 0,0 0-238 0 0,0 0-190 0 0,0 0-196 0 0,0 0-188 0 0,0 0-191 0 0,0 0-147 0 0,0 0-95 0 0,0 0-56 0 0,20-6-45 0 0,62-23-55 0 0,-43 2 253 0 0,-35 22-555 0 0,1 1 0 0 0,0-1 0 0 0,-1 0-1 0 0,0 0 1 0 0,0 0 0 0 0,-1-1 0 0 0,1 1 0 0 0,-1-1 0 0 0,-1 0 0 0 0,1 0-1 0 0,-1 0 1 0 0,0 0 0 0 0,0 0 0 0 0,0-1 0 0 0,-1 1 0 0 0,0 0 0 0 0,-1-1-1 0 0,1 1 1 0 0,-1-1 0 0 0,0 1 0 0 0,-1-1 0 0 0,0-1-55 0 0,-40-3-466 0 0,28 13 375 0 0,0 2 0 0 0,0 0 0 0 0,1 0 0 0 0,-1 1 0 0 0,1 0 0 0 0,0 1 0 0 0,1 1 0 0 0,-1 0 0 0 0,1 1 0 0 0,1 0 0 0 0,0 0 0 0 0,0 1 0 0 0,0 0 0 0 0,1 1 0 0 0,0 0 0 0 0,1 1-1 0 0,1-1 1 0 0,-6 10 91 0 0,10-14-1 0 0,1 0 0 0 0,0-1-1 0 0,0 1 1 0 0,0 0-1 0 0,1 0 1 0 0,0 0-1 0 0,0 0 1 0 0,1 0 0 0 0,-1 1-1 0 0,1-1 1 0 0,0 0-1 0 0,1 0 1 0 0,0 0-1 0 0,1 5 2 0 0,1-8 13 0 0,1 1-1 0 0,-1-1 1 0 0,1 0-1 0 0,0 0 1 0 0,0-1-1 0 0,0 1 0 0 0,1-1 1 0 0,-1 0-1 0 0,1 0 1 0 0,-1 0-1 0 0,1 0 1 0 0,-1-1-1 0 0,1 0 1 0 0,0 0-1 0 0,0 0 0 0 0,0-1 1 0 0,0 0-1 0 0,-1 0 1 0 0,1 0-1 0 0,0 0 1 0 0,4-1-13 0 0,-9 1 0 0 0,20-3 63 0 0,0-1 0 0 0,0 0 1 0 0,-1-1-1 0 0,0-1 0 0 0,0-1 0 0 0,-1-1 1 0 0,1-1-1 0 0,-2 0 0 0 0,1-1 1 0 0,-1-1-1 0 0,-1-1 0 0 0,0 0 0 0 0,-1-1 1 0 0,0-1-1 0 0,-1 0 0 0 0,0-1 1 0 0,-2 0-1 0 0,1-1 0 0 0,-2-1 0 0 0,7-12-63 0 0,11-29 103 0 0,-16 8 102 0 0,-32 49-222 0 0,15 3 5 0 0,1 0 0 0 0,-1 0 0 0 0,1 0-1 0 0,0 0 1 0 0,0 0 0 0 0,0 1 0 0 0,0 0 0 0 0,1-1 0 0 0,-1 1-1 0 0,1 0 1 0 0,0 1 0 0 0,-1-1 0 0 0,1 0 0 0 0,1 0-1 0 0,-1 1 1 0 0,0-1 0 0 0,1 1 0 0 0,0 0 0 0 0,0-1 0 0 0,0 1-1 0 0,0 0 1 0 0,1 0 0 0 0,-1 0 12 0 0,47 7 87 0 0,-31-11-30 0 0,-13-1-48 0 0,0 0-1 0 0,0 0 1 0 0,0 1-1 0 0,1-1 1 0 0,-1 1-1 0 0,0 0 1 0 0,0-1-1 0 0,1 1 1 0 0,-1 0-1 0 0,0 0 1 0 0,0 1-1 0 0,1-1 0 0 0,-1 0 1 0 0,0 1-1 0 0,0-1 1 0 0,0 1-1 0 0,1 0 1 0 0,-1 0-1 0 0,0 0 1 0 0,0 0-1 0 0,0 0 1 0 0,0 0-1 0 0,-1 1 1 0 0,1-1-1 0 0,0 0 1 0 0,0 1-1 0 0,-1 0 1 0 0,1-1-1 0 0,-1 1 1 0 0,0 0-1 0 0,1 0 1 0 0,-1 0-1 0 0,0-1 1 0 0,0 1-1 0 0,0 1 1 0 0,0-1-1 0 0,0 0 1 0 0,-1 0-1 0 0,1 0 1 0 0,-1 0-1 0 0,1 2-8 0 0,-1 0 27 0 0,1 5 29 0 0,-1 1 1 0 0,0-1-1 0 0,-1 1 1 0 0,0-1-1 0 0,0 0 1 0 0,-1 0-1 0 0,0 1 1 0 0,0-1-1 0 0,-1-1 1 0 0,-1 1-1 0 0,-3 6-56 0 0,-26 56-30 0 0,26-50-802 0 0,6-6-5230 0 0,1-14 3247 0 0,0-1-1205 0 0,0 0-1201 0 0,0 3-592 0 0</inkml:trace>
  <inkml:trace contextRef="#ctx0" brushRef="#br0" timeOffset="1717.517">1407 122 320 0 0,'0'0'3255'0'0,"0"0"-470"0"0,0 0-183 0 0,0 0-72 0 0,0 0-302 0 0,0 0-454 0 0,0 0-410 0 0,0 0-309 0 0,0 0-255 0 0,0 0-206 0 0,0 0-150 0 0,0 0-77 0 0,0 0-18 0 0,-16 4-41 0 0,-47 15-39 0 0,21 14 130 0 0,34-23-340 0 0,3-5-58 0 0,0 1-1 0 0,1 0 1 0 0,-1 0 0 0 0,1 0 0 0 0,0 0 0 0 0,1 1-1 0 0,-1 0 1 0 0,2-1 0 0 0,-1 1 0 0 0,1 0-1 0 0,-1 0 1 0 0,2 1 0 0 0,-1-1 0 0 0,1 0 0 0 0,0 1-1 0 0,1-1 1 0 0,0 0 0 0 0,0 1 0 0 0,1 3-1 0 0,1-9 26 0 0,-1 0 0 0 0,1 0 0 0 0,0-1 1 0 0,0 1-1 0 0,0 0 0 0 0,0-1 0 0 0,0 0 1 0 0,1 0-1 0 0,-1 1 0 0 0,0-1 0 0 0,1 0 1 0 0,-1-1-1 0 0,0 1 0 0 0,1 0 0 0 0,-1-1 1 0 0,1 0-1 0 0,-1 1 0 0 0,1-1 0 0 0,-1 0 1 0 0,1 0-1 0 0,0 0 0 0 0,-1-1 0 0 0,1 1 1 0 0,-1 0-1 0 0,0-1 0 0 0,1 0 0 0 0,-1 0 1 0 0,1 1-1 0 0,-1-1 0 0 0,0-1 0 0 0,0 1 1 0 0,1 0-1 0 0,-1-1 0 0 0,0 1 0 0 0,0-1 1 0 0,0 1-1 0 0,-1-1 0 0 0,3-2-26 0 0,149-153 2170 0 0,-119 142-1871 0 0,-30 33-283 0 0,19 141 202 0 0,-18-101-203 0 0,0-29 6 0 0,-2-1-1 0 0,-1 1 1 0 0,-1 0 0 0 0,-2 0-1 0 0,-1-1 1 0 0,-1 1 0 0 0,-1-1-1 0 0,-7 20-20 0 0,4-30 14 0 0,-1-1-1 0 0,-1 1 1 0 0,0-1 0 0 0,-2-1-1 0 0,0 0 1 0 0,-1-1-1 0 0,-10 11-13 0 0,21-24-27 0 0,0-1 0 0 0,-1 1-1 0 0,1-1 1 0 0,0 1 0 0 0,-1-1 0 0 0,0 0-1 0 0,1 0 1 0 0,-1 0 0 0 0,0 0-1 0 0,1 0 1 0 0,-1 0 0 0 0,0 0 0 0 0,0-1-1 0 0,0 1 1 0 0,0 0 0 0 0,0-1 0 0 0,0 0-1 0 0,0 1 1 0 0,0-1 0 0 0,0 0 0 0 0,0 0-1 0 0,0 0 1 0 0,0-1 0 0 0,0 1-1 0 0,1 0 1 0 0,-1-1 0 0 0,0 1 0 0 0,0-1-1 0 0,0 1 1 0 0,0-1 0 0 0,0 0 0 0 0,1 0-1 0 0,-1 0 1 0 0,0 0 0 0 0,1 0 0 0 0,-2-1 27 0 0,-6-79-7913 0 0,18 43-1833 0 0,-9 28 2894 0 0</inkml:trace>
  <inkml:trace contextRef="#ctx0" brushRef="#br0" timeOffset="2298.562">1735 70 8578 0 0,'0'0'4306'0'0,"0"0"-2335"0"0,0 0-831 0 0,0 0-39 0 0,0 0-37 0 0,0 0-137 0 0,0 0-123 0 0,0 0-83 0 0,0 0-124 0 0,0 0-124 0 0,0 0-102 0 0,0 0-62 0 0,-10 24-54 0 0,-29 71-35 0 0,27-37 124 0 0,14-43-252 0 0,5 33 60 0 0,-4-44-182 0 0,-3-4 47 0 0,0 1-1 0 0,0-1 0 0 0,0 1 1 0 0,1-1-1 0 0,-1 1 0 0 0,0-1 1 0 0,0 1-1 0 0,1-1 0 0 0,-1 1 1 0 0,0-1-1 0 0,1 1 0 0 0,-1-1 1 0 0,0 1-1 0 0,1-1 1 0 0,-1 0-1 0 0,1 1 0 0 0,-1-1 1 0 0,1 0-1 0 0,-1 1 0 0 0,1-1 1 0 0,-1 0-1 0 0,1 0 0 0 0,-1 1 1 0 0,1-1-1 0 0,-1 0 0 0 0,1 0 1 0 0,-1 0-1 0 0,1 0 0 0 0,0 0 1 0 0,-1 0-1 0 0,1 0 0 0 0,-1 0 1 0 0,1 0-1 0 0,-1 0 0 0 0,1 0 1 0 0,-1 0-1 0 0,1 0 1 0 0,0 0-1 0 0,-1 0 0 0 0,1-1 1 0 0,-1 1-1 0 0,1 0 0 0 0,-1 0 1 0 0,1-1-1 0 0,-1 1 0 0 0,0 0 1 0 0,1-1-1 0 0,-1 1 0 0 0,1 0 1 0 0,-1-1-1 0 0,1 1 0 0 0,-1-1 1 0 0,0 1-1 0 0,0-1 0 0 0,1 1-15 0 0,65-112 1974 0 0,-22 49-1453 0 0,-11 23-263 0 0,-33 39-259 0 0,1 1 0 0 0,-1-1 1 0 0,1 0-1 0 0,-1 0 0 0 0,1 0 0 0 0,0 0 0 0 0,0 1 0 0 0,-1-1 1 0 0,1 0-1 0 0,0 1 0 0 0,0-1 0 0 0,0 0 0 0 0,0 1 0 0 0,-1-1 1 0 0,1 1-1 0 0,0 0 0 0 0,0-1 0 0 0,0 1 0 0 0,0 0 0 0 0,0-1 1 0 0,0 1-1 0 0,0 0 0 0 0,0 0 0 0 0,0 0 0 0 0,0 0 0 0 0,1 0 1 0 0,-1 0-1 0 0,0 0 0 0 0,0 0 0 0 0,0 0 0 0 0,0 1 0 0 0,0-1 1 0 0,0 0-1 0 0,0 1 0 0 0,0-1 0 0 0,0 1 0 0 0,-1-1 0 0 0,1 1 1 0 0,0-1-1 0 0,0 1 0 0 0,0 0 0 0 0,0-1 0 0 0,-1 1 0 0 0,1 0 0 0 0,0 0 1 0 0,-1-1-1 0 0,1 1 0 0 0,0 0 0 0 0,-1 0 0 0 0,1 0 0 0 0,-1 0 1 0 0,0 0-1 0 0,1 0 0 0 0,-1 0 0 0 0,0 0 0 0 0,1 0 0 0 0,-1 0 1 0 0,0 0-1 0 0,0 0 0 0 0,0 0 0 0 0,0 0 0 0 0,0 0 0 0 0,0 0 1 0 0,0 0-1 0 0,0 1 0 0 0,25 104 70 0 0,-23-51-101 0 0,-2 0 0 0 0,-2-1-1 0 0,-3 1 1 0 0,-7 31 31 0 0,-16 69-33 0 0,17-118 11 0 0,7-18 33 0 0,-1-1-1 0 0,-1 0 1 0 0,0 0-1 0 0,-2 0 1 0 0,0-1-1 0 0,-1 0 1 0 0,-1-1-1 0 0,-7 11-10 0 0,14-24 1 0 0,0-1 0 0 0,0 0 0 0 0,0 0 0 0 0,0 0 0 0 0,0 0 0 0 0,0 0 0 0 0,-1 0 0 0 0,1-1 0 0 0,-1 0 0 0 0,1 0-1 0 0,-1 0 1 0 0,1 0 0 0 0,-1 0 0 0 0,0-1 0 0 0,1 1 0 0 0,-1-1 0 0 0,0 0 0 0 0,1 0 0 0 0,-1-1 0 0 0,0 1 0 0 0,1-1-1 0 0,-1 1 1 0 0,1-1 0 0 0,-1 0 0 0 0,1-1 0 0 0,-1 1 0 0 0,1-1 0 0 0,0 1 0 0 0,-1-1 0 0 0,1 0 0 0 0,0 0 0 0 0,0 0-1 0 0,0-1 1 0 0,1 1 0 0 0,-1-1 0 0 0,0 1 0 0 0,1-1 0 0 0,0 0 0 0 0,0 0 0 0 0,0 0 0 0 0,-1-2-1 0 0,-2-3-15 0 0,1-1-1 0 0,0 1 1 0 0,1-1 0 0 0,0 0 0 0 0,0 0-1 0 0,1 0 1 0 0,0-1 0 0 0,0 1 0 0 0,1-1-1 0 0,0 1 1 0 0,1-1 0 0 0,0 1 0 0 0,1-1-1 0 0,0 1 1 0 0,0 0 0 0 0,1-1 0 0 0,0 1-1 0 0,1 0 1 0 0,0 0 0 0 0,0 0 0 0 0,1 0-1 0 0,0 1 1 0 0,4-7 15 0 0,5-1-220 0 0,1 0 1 0 0,0 0-1 0 0,1 2 0 0 0,1 0 0 0 0,0 0 1 0 0,1 2-1 0 0,1 0 0 0 0,4-1 220 0 0,34-18-4260 0 0,2 5-4992 0 0,-41 18-2201 0 0</inkml:trace>
  <inkml:trace contextRef="#ctx0" brushRef="#br0" timeOffset="8366.747">170 1171 9698 0 0,'0'0'1866'0'0,"0"0"-537"0"0,0 0-340 0 0,0 0 50 0 0,0 0 94 0 0,0 0-65 0 0,0 0-189 0 0,0 0-244 0 0,0 0-231 0 0,0 0-175 0 0,0 0-123 0 0,0 0-53 0 0,0 0-33 0 0,-6 26 0 0 0,-16 78-35 0 0,17-61-1129 0 0,23-44-7163 0 0,-14-5 3581 0 0,0 2-550 0 0</inkml:trace>
  <inkml:trace contextRef="#ctx0" brushRef="#br0" timeOffset="8615.11">159 869 11987 0 0,'0'0'2344'0'0,"0"0"-632"0"0,0 0-319 0 0,0 0-201 0 0,0 0-336 0 0,0 0-320 0 0,0 0-352 0 0,0 0-232 0 0,0 0-184 0 0,0 0-64 0 0,0 0-24 0 0,0 0-88 0 0,0 0-288 0 0,0 41-640 0 0,11-23-1281 0 0,-7-3-2576 0 0,-1-4-3865 0 0</inkml:trace>
  <inkml:trace contextRef="#ctx0" brushRef="#br0" timeOffset="8919.519">347 1429 11138 0 0,'0'0'2113'0'0,"0"0"-347"0"0,0 0-86 0 0,0 0-109 0 0,0 0-232 0 0,0 0-280 0 0,0 0-186 0 0,0 0-147 0 0,0 0-125 0 0,0 0-109 0 0,0 0-84 0 0,0 0-58 0 0,0 0-74 0 0,22-28-17 0 0,68-83-49 0 0,-55 63 210 0 0,0 143-2199 0 0,-33-92 1831 0 0,1-1 0 0 0,0 1-1 0 0,-1-1 1 0 0,1 1-1 0 0,0-1 1 0 0,1 0 0 0 0,-1 0-1 0 0,0-1 1 0 0,0 1-1 0 0,1 0 1 0 0,-1-1-1 0 0,1 0 1 0 0,0 0 0 0 0,-1 0-1 0 0,1 0 1 0 0,0-1-1 0 0,-1 0 1 0 0,1 1 0 0 0,0-1-1 0 0,0 0 1 0 0,-1-1-1 0 0,1 1 1 0 0,0-1 0 0 0,-1 0-1 0 0,1 0 1 0 0,0 0-1 0 0,-1 0 1 0 0,1 0 0 0 0,-1-1-1 0 0,0 0 1 0 0,1 1-1 0 0,1-2-51 0 0,42-48 1031 0 0,-12-21-1539 0 0,1 0-6035 0 0,-11 24-5813 0 0,-17 33 5579 0 0</inkml:trace>
  <inkml:trace contextRef="#ctx0" brushRef="#br0" timeOffset="9171.509">990 748 13155 0 0,'0'0'2174'0'0,"0"0"-470"0"0,0 0-178 0 0,0 0-123 0 0,0 0-167 0 0,0 0-212 0 0,0 0-184 0 0,-12 34-145 0 0,-36 110-139 0 0,31-39 242 0 0,23 111 362 0 0,27-156-1516 0 0,-9-34-817 0 0,-11-22-3449 0 0,-12-4 2147 0 0,-1 0-1199 0 0,0-1-2275 0 0,0-2-2073 0 0</inkml:trace>
  <inkml:trace contextRef="#ctx0" brushRef="#br0" timeOffset="9416.611">676 1171 9490 0 0,'0'0'4822'0'0,"0"0"-2138"0"0,0 0-1128 0 0,0 0-392 0 0,0 0-229 0 0,0 0-129 0 0,0 0-122 0 0,0 0-139 0 0,0 0-143 0 0,0 0-156 0 0,31-6-95 0 0,101-19-55 0 0,-10 8-25 0 0,-5 10-1474 0 0,-40 7-6660 0 0,-57 0 3330 0 0,-6 0-4720 0 0</inkml:trace>
  <inkml:trace contextRef="#ctx0" brushRef="#br0" timeOffset="9586.073">1285 1105 5761 0 0,'0'0'3648'0'0,"0"0"-853"0"0,0 0-569 0 0,0 0-407 0 0,0 0-463 0 0,0 0-420 0 0,0 0-318 0 0,0 0-202 0 0,0 0-168 0 0,0 0-127 0 0,0 0-71 0 0,-20 31-18 0 0,-60 97 30 0 0,66-89 30 0 0,25-29 108 0 0,-6-8-102 0 0,6 1 140 0 0,0-1 1 0 0,0 0-1 0 0,0-1 1 0 0,0 0-1 0 0,0 0 1 0 0,0-2-1 0 0,0 1 0 0 0,0-1 1 0 0,1-1-1 0 0,-1 0 1 0 0,-1 0-1 0 0,1-1 1 0 0,0 0-1 0 0,-1-1 1 0 0,1-1-1 0 0,-1 1 1 0 0,0-2-1 0 0,-1 1 1 0 0,1-1-1 0 0,-1-1 1 0 0,-1 0-1 0 0,1 0 1 0 0,-1 0-1 0 0,0-1 0 0 0,0-1 1 0 0,-1 1-1 0 0,2-5-238 0 0,-7 11 9 0 0,-1-1 0 0 0,1 1 0 0 0,-1-1-1 0 0,0 1 1 0 0,1-1 0 0 0,-1 0-1 0 0,0 0 1 0 0,-1 1 0 0 0,1-1-1 0 0,0 0 1 0 0,-1 0 0 0 0,0 0 0 0 0,0 0-1 0 0,0 0 1 0 0,0 0 0 0 0,0 0-1 0 0,0 0 1 0 0,-1 0 0 0 0,1 1-1 0 0,-1-1 1 0 0,0 0 0 0 0,0 0 0 0 0,0 0-1 0 0,0 1 1 0 0,-1-1 0 0 0,1 1-1 0 0,0-1 1 0 0,-1 1 0 0 0,0-1 0 0 0,0 1-1 0 0,0 0 1 0 0,0 0 0 0 0,0 0-1 0 0,0 0 1 0 0,0 0 0 0 0,-1 0-1 0 0,1 1 1 0 0,-1-1 0 0 0,1 1 0 0 0,-3-1-10 0 0,-71-4-3218 0 0,30 15-4720 0 0,32-2-3974 0 0</inkml:trace>
</inkml:ink>
</file>

<file path=ppt/ink/ink8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4.43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0 100 576 0 0,'0'0'1846'0'0,"0"0"22"0"0,0 0 30 0 0,0 0 70 0 0,0 0-29 0 0,0 0-161 0 0,0 0-272 0 0,0 0-291 0 0,0 0-292 0 0,0 0-255 0 0,0 0-135 0 0,57-22 3189 0 0,182-44-1012 0 0,-119 55-2239 0 0,-118 12-453 0 0,-1 0 0 0 0,1 0 0 0 0,-1 0-1 0 0,0 0 1 0 0,1 0 0 0 0,-1 0 0 0 0,0 1 0 0 0,0-1 0 0 0,0 1-1 0 0,0-1 1 0 0,0 1 0 0 0,0-1 0 0 0,0 1 0 0 0,-1 0 0 0 0,1-1 0 0 0,0 1-1 0 0,-1 0 1 0 0,1 0 0 0 0,-1-1 0 0 0,0 1 0 0 0,0 0 0 0 0,1 0-1 0 0,-1-1 1 0 0,0 1 0 0 0,-1 0 0 0 0,1 0 0 0 0,0 0 0 0 0,0-1 0 0 0,-1 1-1 0 0,1 0 1 0 0,-1 0 0 0 0,0-1 0 0 0,1 1 0 0 0,-1-1 0 0 0,0 1-1 0 0,0 0 1 0 0,0-1 0 0 0,0 1 0 0 0,0-1 0 0 0,0 0 0 0 0,-1 1 0 0 0,0-1-18 0 0,-69 107 524 0 0,-32 31-346 0 0,95-132-162 0 0,1 1 0 0 0,1 0-1 0 0,-1 0 1 0 0,2 0 0 0 0,-1 1 0 0 0,1-1-1 0 0,0 1 1 0 0,1 1 0 0 0,0-1-1 0 0,0 1 1 0 0,1-1 0 0 0,0 1 0 0 0,1 0-1 0 0,0 0 1 0 0,1 0 0 0 0,0 0-1 0 0,0 1 1 0 0,1 1-16 0 0,3-7 80 0 0,0-1 0 0 0,1 1 0 0 0,-1 0 0 0 0,1-1 0 0 0,0 0 0 0 0,0 0 0 0 0,1 0 0 0 0,-1-1 0 0 0,1 1 0 0 0,-1-1 0 0 0,1 0 0 0 0,0 0 0 0 0,0-1 0 0 0,1 1 0 0 0,-1-1 0 0 0,0 0 0 0 0,1-1 0 0 0,-1 1 0 0 0,1-1-1 0 0,0 0 1 0 0,-1 0 0 0 0,1-1 0 0 0,0 0 0 0 0,0 0 0 0 0,-1 0 0 0 0,1-1 0 0 0,0 0 0 0 0,1 0-80 0 0,7 0 110 0 0,0 0 0 0 0,0 0 0 0 0,0-2 0 0 0,0 1 0 0 0,0-2 0 0 0,0 0-1 0 0,-1-1 1 0 0,0 0 0 0 0,0-1 0 0 0,3-2-110 0 0,44-14 39 0 0,-51 17-4273 0 0,-3-2-9349 0 0,-5 4 2667 0 0</inkml:trace>
</inkml:ink>
</file>

<file path=ppt/ink/ink8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5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81 22 6697 0 0,'0'0'2268'0'0,"0"0"-468"0"0,0 0-348 0 0,0 0-71 0 0,0 0-38 0 0,0 0-78 0 0,0 0-90 0 0,0 0-129 0 0,0 0-154 0 0,0 0-165 0 0,0 0-127 0 0,0 0-51 0 0,0 0-17 0 0,-3 33-26 0 0,-9 106-35 0 0,12-2 722 0 0,0 35-687 0 0,-25-102-541 0 0,16-48-233 0 0,-5 5-1136 0 0,-4-20-6481 0 0,18-13 433 0 0,4-8 3174 0 0,-4 13 3189 0 0,3-4-903 0 0</inkml:trace>
  <inkml:trace contextRef="#ctx0" brushRef="#br0" timeOffset="353.74">317 106 2833 0 0,'0'0'2125'0'0,"0"0"-430"0"0,0 0-236 0 0,0 0 8 0 0,0 0 66 0 0,0 0-45 0 0,0 0-122 0 0,0 0-201 0 0,0 0-203 0 0,-31 32-209 0 0,-97 100-126 0 0,65-54 565 0 0,6-18 1440 0 0,57-58-2559 0 0,0 0 0 0 0,0 0 0 0 0,0 0 0 0 0,1 0 0 0 0,-1 0 0 0 0,1 0 0 0 0,-1-1 1 0 0,1 1-1 0 0,0 0 0 0 0,0 0 0 0 0,0 0 0 0 0,0 0 0 0 0,0-1 0 0 0,0 1 0 0 0,0-1 0 0 0,0 1 1 0 0,1-1-1 0 0,-1 1 0 0 0,1-1 0 0 0,-1 0 0 0 0,1 1 0 0 0,0-1 0 0 0,-1 0 0 0 0,1 0 1 0 0,0 0-1 0 0,0 0 0 0 0,0-1 0 0 0,-1 1 0 0 0,1 0 0 0 0,0-1 0 0 0,0 0 0 0 0,0 1 0 0 0,0-1 1 0 0,0 0-1 0 0,0 0 0 0 0,0 0 0 0 0,0 0 0 0 0,0 0 0 0 0,1-1-73 0 0,19 8 461 0 0,84 66 768 0 0,-60-32-908 0 0,-8-37-2769 0 0,-26-12-2281 0 0,-4-3-4327 0 0,-7 7-694 0 0</inkml:trace>
  <inkml:trace contextRef="#ctx0" brushRef="#br0" timeOffset="597.226">458 427 7410 0 0,'0'0'2124'0'0,"0"0"-413"0"0,0 0-152 0 0,0 0-29 0 0,0 0-149 0 0,0 0-334 0 0,0 0-336 0 0,0 0-262 0 0,-11 32-203 0 0,-31 97-165 0 0,28-70-676 0 0,28-50-4363 0 0,-2-11-1855 0 0,-8-1 930 0 0</inkml:trace>
  <inkml:trace contextRef="#ctx0" brushRef="#br0" timeOffset="750.754">473 162 12947 0 0,'0'0'2944'0'0,"0"0"-919"0"0,0 0-513 0 0,0 0-312 0 0,0 0-343 0 0,0 0-321 0 0,0 0-280 0 0,0 0-264 0 0,0 0-192 0 0,0 0-112 0 0,0 0-160 0 0,0 0-313 0 0,0 0-551 0 0,0 0-968 0 0,11 25-1993 0 0,-8-14-6378 0 0</inkml:trace>
  <inkml:trace contextRef="#ctx0" brushRef="#br0" timeOffset="1066.62">580 640 13739 0 0,'0'0'1964'0'0,"0"0"-427"0"0,0 0-116 0 0,0 0-134 0 0,0 0-244 0 0,0 0-191 0 0,0 0-153 0 0,0 0-135 0 0,0 0-116 0 0,0 0-112 0 0,0 0-102 0 0,0 0-59 0 0,12-27-27 0 0,42-85-35 0 0,-25 68 24 0 0,-29 43-174 0 0,1 0 0 0 0,-1 1 0 0 0,0-1 0 0 0,1 0 0 0 0,-1 0-1 0 0,1 0 1 0 0,0 0 0 0 0,-1 1 0 0 0,1-1 0 0 0,0 0 0 0 0,-1 0-1 0 0,1 1 1 0 0,0-1 0 0 0,0 1 0 0 0,0-1 0 0 0,-1 1 0 0 0,1-1 0 0 0,0 1-1 0 0,0-1 1 0 0,0 1 0 0 0,0 0 0 0 0,0-1 0 0 0,0 1 0 0 0,0 0-1 0 0,0 0 1 0 0,0 0 0 0 0,0 0 0 0 0,0 0 0 0 0,0 0 0 0 0,0 0 0 0 0,0 0-1 0 0,0 0 1 0 0,0 0 0 0 0,0 0 0 0 0,0 1 0 0 0,0-1 0 0 0,-1 0 0 0 0,1 1-1 0 0,0-1 1 0 0,0 1 0 0 0,0-1 0 0 0,0 1 0 0 0,0-1 0 0 0,-1 1-1 0 0,1 0 1 0 0,0-1 0 0 0,-1 1 0 0 0,1 0 0 0 0,0 0 0 0 0,-1 0 0 0 0,1-1-1 0 0,-1 1 1 0 0,1 0 0 0 0,-1 0 0 0 0,1 0 0 0 0,-1 0 0 0 0,0 0 0 0 0,1 0-1 0 0,-1 0 1 0 0,0 0 0 0 0,0 0 0 0 0,0 0 0 0 0,0 0 37 0 0,30 119-267 0 0,-28-117 333 0 0,0-1 0 0 0,0 0 0 0 0,0 0 0 0 0,0 0 0 0 0,1 0 0 0 0,-1-1 0 0 0,0 1 0 0 0,1 0 0 0 0,-1-1 1 0 0,1 0-1 0 0,0 0 0 0 0,-1 0 0 0 0,1 0 0 0 0,0 0 0 0 0,0 0 0 0 0,0 0 0 0 0,-1-1 0 0 0,1 0 0 0 0,0 1 0 0 0,0-1 0 0 0,0 0 0 0 0,0-1 0 0 0,0 1 0 0 0,0 0 0 0 0,0-1 0 0 0,-1 0 0 0 0,1 1 0 0 0,0-1 0 0 0,0 0 0 0 0,-1-1 0 0 0,1 1 0 0 0,0 0 1 0 0,-1-1-1 0 0,0 1 0 0 0,1-1 0 0 0,-1 0 0 0 0,0 0 0 0 0,0 0 0 0 0,0 0 0 0 0,0 0 0 0 0,0 0 0 0 0,1-2-66 0 0,-3 4 18 0 0,5-4 89 0 0,-1 0-1 0 0,1 0 1 0 0,-1 0-1 0 0,0-1 0 0 0,0 1 1 0 0,-1-1-1 0 0,0 0 1 0 0,1 0-1 0 0,-1 0 0 0 0,-1 0 1 0 0,1-1-1 0 0,-1 1 0 0 0,0-1 1 0 0,0 0-1 0 0,-1 1 1 0 0,0-1-1 0 0,1-5-106 0 0,0-1-63 0 0,1 1 1171 0 0,-3 4-3272 0 0,0 3-2901 0 0,-2 1-4046 0 0,2 3-2285 0 0</inkml:trace>
  <inkml:trace contextRef="#ctx0" brushRef="#br0" timeOffset="1564.202">1126 353 6945 0 0,'0'0'3908'0'0,"0"0"-1728"0"0,0 0-714 0 0,0 0-152 0 0,0 0-243 0 0,0 0-274 0 0,0 0-214 0 0,0 0-166 0 0,0 0-122 0 0,0 0-115 0 0,-30 33-95 0 0,-91 103-59 0 0,90-81-26 0 0,32-47-11 0 0,-1-6 13 0 0,-1 0 1 0 0,1-1-1 0 0,0 1 0 0 0,-1 0 1 0 0,1 0-1 0 0,0 0 0 0 0,1 0 1 0 0,-1 0-1 0 0,0 0 0 0 0,0 0 1 0 0,1-1-1 0 0,-1 1 0 0 0,1 0 1 0 0,0 0-1 0 0,-1-1 0 0 0,1 1 1 0 0,0 0-1 0 0,0-1 0 0 0,0 1 1 0 0,0 0-1 0 0,0-1 0 0 0,1 0 1 0 0,-1 1-1 0 0,0-1 0 0 0,1 0 1 0 0,-1 1-1 0 0,1-1 0 0 0,-1 0 1 0 0,1 0-1 0 0,-1 0 0 0 0,1 0 1 0 0,0-1-1 0 0,0 1 0 0 0,-1 0 1 0 0,1-1-1 0 0,0 1 0 0 0,0-1 1 0 0,0 0-1 0 0,0 1 0 0 0,-1-1 0 0 0,1 0 1 0 0,0 0-1 0 0,1 0-2 0 0,8-1 238 0 0,-1 0-1 0 0,1 0 1 0 0,-1-1-1 0 0,0 0 1 0 0,1-1-1 0 0,-1 0 1 0 0,0 0-1 0 0,-1-1 1 0 0,1-1-1 0 0,-1 1 1 0 0,0-2-1 0 0,0 1 1 0 0,0-1-1 0 0,0-1 1 0 0,-1 1-1 0 0,-1-1 1 0 0,2-2-238 0 0,-1 3 151 0 0,5-5 87 0 0,0 0 1 0 0,0-1-1 0 0,-2 0 0 0 0,1-1 1 0 0,-2 0-1 0 0,0 0 1 0 0,0-1-1 0 0,-1-1 0 0 0,-1 0 1 0 0,0 0-1 0 0,4-13-238 0 0,26-98 449 0 0,-5-11-414 0 0,-43 61-151 0 0,6 72 96 0 0,1 0-1 0 0,-1 0 1 0 0,0 0 0 0 0,0 1 0 0 0,0 0-1 0 0,0-1 1 0 0,0 2 0 0 0,-1-1 0 0 0,0 0-1 0 0,1 1 1 0 0,-1 0 0 0 0,0 0 0 0 0,0 0-1 0 0,0 1 1 0 0,0-1 0 0 0,0 1 0 0 0,-1 1-1 0 0,1-1 1 0 0,0 1 0 0 0,0 0-1 0 0,-1 0 1 0 0,1 0 0 0 0,0 1 0 0 0,-1-1-1 0 0,1 1 1 0 0,0 1 0 0 0,0-1 0 0 0,0 1-1 0 0,0 0 1 0 0,0 0 0 0 0,1 0 0 0 0,-1 1-1 0 0,0-1 1 0 0,1 1 0 0 0,0 1 0 0 0,-4 2 20 0 0,-3 1-6 0 0,1 0 1 0 0,0 1-1 0 0,1 0 1 0 0,-1 0-1 0 0,2 1 1 0 0,-1 0-1 0 0,1 1 1 0 0,1 0-1 0 0,-1 0 1 0 0,2 0-1 0 0,0 1 1 0 0,0 0 0 0 0,1 1-1 0 0,0-1 1 0 0,0 1-1 0 0,2 0 1 0 0,0 0-1 0 0,0 0 1 0 0,1 1-1 0 0,0-1 1 0 0,1 7 5 0 0,0-9-4 0 0,1 1-1 0 0,1-1 1 0 0,-1 0 0 0 0,2 0 0 0 0,-1 1 0 0 0,2-1-1 0 0,-1-1 1 0 0,1 1 0 0 0,1 0 0 0 0,0-1 0 0 0,0 1-1 0 0,1-1 1 0 0,1 2 4 0 0,4 3-96 0 0,1-1-1 0 0,0-1 1 0 0,1 0-1 0 0,0-1 1 0 0,1 0-1 0 0,0 0 1 0 0,1-2-1 0 0,0 1 0 0 0,1-2 1 0 0,-1 0-1 0 0,2-1 1 0 0,-1 0-1 0 0,1-1 1 0 0,0-1-1 0 0,0-1 1 0 0,11 2 96 0 0,39-3-3928 0 0,-46-8-1160 0 0,-2-4-4616 0 0,-14 5 4332 0 0</inkml:trace>
  <inkml:trace contextRef="#ctx0" brushRef="#br0" timeOffset="2055.874">1735 342 7378 0 0,'0'0'3114'0'0,"0"0"-761"0"0,0 0-312 0 0,0 0-143 0 0,0 0-299 0 0,0 0-278 0 0,0 0-217 0 0,0 0-171 0 0,0 0-144 0 0,0 0-117 0 0,0 0-106 0 0,0 0-79 0 0,0 0-50 0 0,-12-1-58 0 0,-36 0-78 0 0,13 14 83 0 0,-65 56-42 0 0,99-68-350 0 0,0 1 0 0 0,0-1 0 0 0,0 0 0 0 0,0 0 0 0 0,0 1 0 0 0,0-1 0 0 0,0 0 1 0 0,0 1-1 0 0,1-1 0 0 0,-1 1 0 0 0,1-1 0 0 0,-1 1 0 0 0,1-1 0 0 0,-1 1 1 0 0,1-1-1 0 0,0 1 0 0 0,0-1 0 0 0,0 1 0 0 0,0 0 0 0 0,0-1 0 0 0,0 1 0 0 0,0-1 1 0 0,0 1-1 0 0,1 0 0 0 0,-1-1 0 0 0,1 1 0 0 0,-1-1 0 0 0,1 1 0 0 0,0-1 1 0 0,-1 0-1 0 0,1 1 0 0 0,0-1 0 0 0,0 0 0 0 0,0 1 0 0 0,0-1 0 0 0,0 0 0 0 0,0 0 1 0 0,0 0-1 0 0,1 0 0 0 0,-1 0 0 0 0,0 0 0 0 0,0 0 0 0 0,1 0 0 0 0,-1 0 0 0 0,1-1 1 0 0,-1 1-1 0 0,1-1 0 0 0,-1 1 0 0 0,1-1 0 0 0,-1 1 0 0 0,1-1 0 0 0,0 0 1 0 0,-1 0-1 0 0,1 0 0 0 0,-1 0 0 0 0,1 0 0 0 0,-1 0 0 0 0,1 0 0 0 0,0-1 0 0 0,0 1 8 0 0,106 23-162 0 0,-105-22 189 0 0,-1 0 1 0 0,0 1-1 0 0,1 0 1 0 0,-1-1-1 0 0,0 1 1 0 0,0 0-1 0 0,0 0 1 0 0,0 0-1 0 0,0 1 0 0 0,0-1 1 0 0,0 0-1 0 0,-1 1 1 0 0,1-1-1 0 0,-1 1 1 0 0,0-1-1 0 0,0 1 1 0 0,0 0-1 0 0,0-1 1 0 0,0 1-1 0 0,-1 0 1 0 0,1 0-1 0 0,-1 0 1 0 0,0-1-1 0 0,1 1 1 0 0,-2 0-1 0 0,1 0 1 0 0,0 0-1 0 0,0 0 0 0 0,-1 0 1 0 0,0 2-28 0 0,-54 46 832 0 0,45-47-967 0 0,0 0 0 0 0,0-1 0 0 0,0 0 0 0 0,-1-1-1 0 0,1 0 1 0 0,-1 0 0 0 0,1-1 0 0 0,-1-1 0 0 0,1 0 0 0 0,-1 0-1 0 0,-5-2 136 0 0,-11 2-2642 0 0,1-4-8567 0 0,17 1-572 0 0</inkml:trace>
</inkml:ink>
</file>

<file path=ppt/ink/ink8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10.72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 1 15003 0 0,'0'0'5572'0'0,"0"0"-3317"0"0,0 0-1061 0 0,0 0-67 0 0,0 0-98 0 0,0 0-215 0 0,0 0-206 0 0,0 0-139 0 0,0 0-130 0 0,0 0-118 0 0,0 0-83 0 0,0 0-50 0 0,0 0-60 0 0,-5 21-25 0 0,-18 65-49 0 0,25-60-582 0 0,-1-27 403 0 0,3 1-78 0 0,12-1-1908 0 0,-7-4-4532 0 0,-6 4-5396 0 0</inkml:trace>
</inkml:ink>
</file>

<file path=ppt/ink/ink8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20.56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 8554 0 0,'0'0'1560'0'0,"0"0"-4560"0"0,0 0-1033 0 0,0 0 952 0 0</inkml:trace>
</inkml:ink>
</file>

<file path=ppt/ink/ink8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29.74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 1040 0 0,'0'0'3249'0'0,"0"0"-3225"0"0,0 0-336 0 0,0 0-112 0 0,0 0-576 0 0,0 0-585 0 0,0 0 593 0 0,0 0 992 0 0,0 0 0 0 0,0 0 0 0 0,0 0 0 0 0,0 0 0 0 0,0 0 0 0 0</inkml:trace>
</inkml:ink>
</file>

<file path=ppt/ink/ink8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54.10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281 249 6737 0 0,'0'0'2301'0'0,"0"0"-499"0"0,0 0-245 0 0,0 0-2 0 0,0 0-69 0 0,0 0-203 0 0,0 0-242 0 0,0 0-200 0 0,-32 24-155 0 0,-102 74-124 0 0,59-21 181 0 0,70-69-680 0 0,0-1 1 0 0,0 1-1 0 0,1 0 0 0 0,1 0 1 0 0,-1 0-1 0 0,1 0 0 0 0,0 1 1 0 0,1 0-1 0 0,0-1 1 0 0,1 1-1 0 0,0 0 0 0 0,0 0 1 0 0,1 0-1 0 0,0 0 1 0 0,0 5-64 0 0,3-6-12 0 0,1-1 0 0 0,-1 0 0 0 0,1 0 0 0 0,0 0 0 0 0,1-1 0 0 0,0 0 0 0 0,0 1 0 0 0,0-1 0 0 0,1-1 0 0 0,-1 1 0 0 0,1-1 0 0 0,1 0 0 0 0,-1-1 0 0 0,1 1 0 0 0,0-1 0 0 0,0-1 0 0 0,0 1 0 0 0,5 1 12 0 0,72 18-851 0 0,-72-22-50 0 0,1-1-1 0 0,0-1 1 0 0,-1 0 0 0 0,1-1-1 0 0,-1 0 1 0 0,0-1 0 0 0,0 0-1 0 0,12-6 902 0 0,166-99-12688 0 0,-159 88 12109 0 0,-4 1 587 0 0,0 0-1 0 0,-1-2 1 0 0,-2 0-1 0 0,0-2 1 0 0,-1-1 0 0 0,-1 0-1 0 0,6-12-7 0 0,-14 9 2002 0 0,-8-2 6005 0 0,-25 20-1212 0 0,-24 20-4568 0 0,-62 83 542 0 0,-10 37-1112 0 0,108-120-1606 0 0,3-5-23 0 0,-1-1 0 0 0,1 1 1 0 0,1 0-1 0 0,-1 0 0 0 0,1 1 0 0 0,0-1 1 0 0,0 1-1 0 0,1-1 0 0 0,0 1 0 0 0,0 0 1 0 0,0 0-1 0 0,1 0 0 0 0,0 0 1 0 0,1 0-1 0 0,-1 0 0 0 0,2 4-28 0 0,2-8 21 0 0,0 0 0 0 0,0 0 0 0 0,0 0 0 0 0,1-1 0 0 0,-1 1-1 0 0,1-1 1 0 0,-1 0 0 0 0,1 0 0 0 0,0 0 0 0 0,0-1 0 0 0,0 1 0 0 0,0-1 0 0 0,0 0-1 0 0,1 0 1 0 0,-1 0 0 0 0,0-1 0 0 0,0 1 0 0 0,1-1 0 0 0,-1 0 0 0 0,0-1 0 0 0,0 1-1 0 0,1-1 1 0 0,-1 1 0 0 0,0-1 0 0 0,0 0 0 0 0,0-1 0 0 0,0 1 0 0 0,0-1 0 0 0,1 0-21 0 0,11-5 110 0 0,0-1 0 0 0,0-1 0 0 0,-1 0 0 0 0,0-1 0 0 0,-1 0 1 0 0,0-1-1 0 0,-1-1 0 0 0,0 0 0 0 0,0-1 0 0 0,-1 0-110 0 0,-7 7 19 0 0,-1 1 0 0 0,1-1-1 0 0,-1 1 1 0 0,0-1 0 0 0,0 0 0 0 0,-1-1-1 0 0,0 1 1 0 0,0-1 0 0 0,0 1-1 0 0,-1-1 1 0 0,0 0 0 0 0,0 0 0 0 0,-1 0-1 0 0,0 0 1 0 0,0 0 0 0 0,-1 0 0 0 0,1 0-1 0 0,-2-1 1 0 0,1 1 0 0 0,-1 0 0 0 0,-1-6-19 0 0,-49-32-991 0 0,6 35-4005 0 0,44 10 4771 0 0,-13 1-4187 0 0,6 2-1508 0 0,3 4-3650 0 0</inkml:trace>
  <inkml:trace contextRef="#ctx0" brushRef="#br0" timeOffset="397.638">850 636 14427 0 0,'0'0'1993'0'0,"0"0"-334"0"0,0 0-150 0 0,0 0-118 0 0,0 0-224 0 0,0 0-248 0 0,0 0-204 0 0,0 0-130 0 0,0 0-130 0 0,0 0-107 0 0,0 0-80 0 0,0 0-57 0 0,5-21-40 0 0,19-68-27 0 0,2 41 30 0 0,-14 37-115 0 0,-9 7-104 0 0,0 1-1 0 0,0-1 1 0 0,0 1-1 0 0,0 0 1 0 0,1 0-1 0 0,-1 0 1 0 0,1 1 0 0 0,0 0-1 0 0,0-1 1 0 0,0 1-1 0 0,0 0 1 0 0,0 1-1 0 0,0-1 1 0 0,1 1 0 0 0,-1 0-1 0 0,3-1 46 0 0,8 46-907 0 0,-12-20 826 0 0,-4-20 97 0 0,0 0 0 0 0,1-1 0 0 0,-1 1 1 0 0,1 0-1 0 0,0 0 0 0 0,0 0 0 0 0,1 0 0 0 0,-1-1 1 0 0,1 1-1 0 0,0 0 0 0 0,0 0 0 0 0,0-1 0 0 0,0 1 0 0 0,1 0 1 0 0,-1-1-1 0 0,1 1 0 0 0,0-1 0 0 0,0 0 0 0 0,0 0 1 0 0,1 0-1 0 0,-1 0 0 0 0,1 0 0 0 0,0 0 0 0 0,-1-1 0 0 0,1 1 1 0 0,0-1-1 0 0,1 1 0 0 0,-1-1 0 0 0,0-1 0 0 0,1 1 0 0 0,-1 0 1 0 0,1-1-1 0 0,-1 1 0 0 0,1-1 0 0 0,0 0 0 0 0,0 0 1 0 0,-1-1-1 0 0,2 1-16 0 0,6-3 156 0 0,0-1 0 0 0,-1 0 0 0 0,0 0 0 0 0,1-1 0 0 0,-1 0 0 0 0,0-1 0 0 0,-1 0 0 0 0,1 0 1 0 0,-1-1-1 0 0,0-1 0 0 0,-1 1 0 0 0,1-2 0 0 0,-1 1 0 0 0,-1-1 0 0 0,1 0 0 0 0,-1 0 0 0 0,-1-1 0 0 0,0 0 1 0 0,0 0-1 0 0,-1-1 0 0 0,3-5-156 0 0,31-82-516 0 0,-36 51-7194 0 0,-3 39-118 0 0,0 3-4491 0 0</inkml:trace>
  <inkml:trace contextRef="#ctx0" brushRef="#br0" timeOffset="1116.587">1326 481 6577 0 0,'0'0'2173'0'0,"0"0"-429"0"0,0 0-219 0 0,0 0-97 0 0,0 0-196 0 0,0 0-237 0 0,0 0-151 0 0,0 0-49 0 0,0 0-24 0 0,0 0-50 0 0,0 0-93 0 0,0 0-134 0 0,0 0-85 0 0,4 16-31 0 0,25 75 281 0 0,8-7 283 0 0,-38-83-893 0 0,1 0 0 0 0,0 0 0 0 0,0 0-1 0 0,0 0 1 0 0,0 0 0 0 0,0 0-1 0 0,1-1 1 0 0,-1 1 0 0 0,0 0-1 0 0,0 0 1 0 0,1 0 0 0 0,-1 0-1 0 0,0 0 1 0 0,1 0 0 0 0,-1-1 0 0 0,1 1-1 0 0,-1 0 1 0 0,1 0 0 0 0,-1-1-1 0 0,1 1 1 0 0,0 0 0 0 0,-1-1-1 0 0,1 1 1 0 0,0-1 0 0 0,-1 1 0 0 0,1-1-1 0 0,0 1 1 0 0,0-1 0 0 0,0 1-1 0 0,-1-1 1 0 0,1 0 0 0 0,0 1-1 0 0,0-1 1 0 0,0 0 0 0 0,0 0-1 0 0,0 0 1 0 0,0 1 0 0 0,0-1 0 0 0,-1 0-1 0 0,1 0 1 0 0,0-1 0 0 0,0 1-1 0 0,0 0 1 0 0,0 0 0 0 0,0 0-1 0 0,0 0 1 0 0,0-1 0 0 0,-1 1 0 0 0,1 0-1 0 0,0-1 1 0 0,0 1 0 0 0,0-1-1 0 0,-1 1 1 0 0,1-1 0 0 0,0 1-1 0 0,0-1 1 0 0,-1 0 0 0 0,1 1-1 0 0,-1-1 1 0 0,1 0 0 0 0,-1 0 0 0 0,1 1-1 0 0,-1-1 1 0 0,1 0 0 0 0,-1 0-1 0 0,1 0 1 0 0,-1 1 0 0 0,0-1-1 0 0,0 0 1 0 0,1 0-49 0 0,87-179 1995 0 0,-72 118-1636 0 0,-13 21-934 0 0,-3 41 42 0 0,0 0-289 0 0,12 7-3429 0 0,-2 3 877 0 0,1 2-6002 0 0,-4-8 229 0 0</inkml:trace>
  <inkml:trace contextRef="#ctx0" brushRef="#br0" timeOffset="1736.46">1710 511 2112 0 0,'0'0'2521'0'0,"0"0"-746"0"0,0 0-185 0 0,0 0 131 0 0,0 0-7 0 0,0 0-159 0 0,0 0-131 0 0,0 0-50 0 0,0 0-22 0 0,0 0-54 0 0,0 0-96 0 0,0 0-132 0 0,0 0-139 0 0,20 1-135 0 0,59 3-147 0 0,-54-10-145 0 0,-23 4-441 0 0,1-1-1 0 0,0 1 1 0 0,0-1 0 0 0,-1 1 0 0 0,0-1 0 0 0,1 0-1 0 0,-1 1 1 0 0,0-1 0 0 0,0 0 0 0 0,-1-1 0 0 0,1 1-1 0 0,-1 0 1 0 0,1 0 0 0 0,-1-1 0 0 0,0 1 0 0 0,0-1 0 0 0,-1 1-1 0 0,1-1 1 0 0,-1 1 0 0 0,1-1 0 0 0,-1 1 0 0 0,0-1-1 0 0,-1 1 1 0 0,1-1 0 0 0,0 1 0 0 0,-1-1 0 0 0,0 1-1 0 0,0-1 1 0 0,0 1 0 0 0,-2-4-63 0 0,-2 6-68 0 0,1 0-1 0 0,-1 0 1 0 0,0 0 0 0 0,0 1-1 0 0,0 0 1 0 0,0 0 0 0 0,0 0-1 0 0,0 0 1 0 0,0 1-1 0 0,0 0 1 0 0,0 0 0 0 0,0 0-1 0 0,1 0 1 0 0,-1 1 0 0 0,0 0-1 0 0,1 0 1 0 0,-1 0-1 0 0,1 1 1 0 0,0-1 0 0 0,0 1-1 0 0,0 0 1 0 0,0 1 0 0 0,0-1-1 0 0,1 0 1 0 0,-1 1-1 0 0,1 0 1 0 0,0 0 0 0 0,0 0-1 0 0,0 0 1 0 0,-1 5 68 0 0,-49 76-659 0 0,50-80 648 0 0,1-1-1 0 0,0 1 1 0 0,0 0-1 0 0,1 0 0 0 0,-1 0 1 0 0,1 0-1 0 0,0 0 1 0 0,0 1-1 0 0,1-1 1 0 0,0 0-1 0 0,0 0 0 0 0,0 1 1 0 0,0-1-1 0 0,1 0 1 0 0,0 0-1 0 0,0 0 1 0 0,0 0-1 0 0,1 0 1 0 0,0 0-1 0 0,0 0 0 0 0,0 0 1 0 0,0 0-1 0 0,1-1 1 0 0,0 1-1 0 0,0-1 1 0 0,0 0-1 0 0,0 0 1 0 0,1 0-1 0 0,-1 0 0 0 0,3 1 12 0 0,4-2 111 0 0,0 0-1 0 0,0-1 0 0 0,0 0 1 0 0,1-1-1 0 0,-1 0 0 0 0,0 0 1 0 0,1-1-1 0 0,-1 0 0 0 0,1-1 1 0 0,-1 0-1 0 0,1-1 0 0 0,-1 0 1 0 0,0-1-1 0 0,0 0 0 0 0,0 0 1 0 0,0-1-1 0 0,-1-1 0 0 0,1 0-110 0 0,27-15 224 0 0,0-2 1 0 0,-2-2-1 0 0,0-1 0 0 0,-2-2 0 0 0,-1-1 1 0 0,-1-1-1 0 0,17-23-224 0 0,-40 43 1 0 0,0 0-1 0 0,0-1 1 0 0,-1 0 0 0 0,0 0 0 0 0,-1-1-1 0 0,-1 0 1 0 0,1 0 0 0 0,-1 0 0 0 0,-1-1-1 0 0,0 1 1 0 0,-1-1 0 0 0,0 0 0 0 0,-1 0 0 0 0,0-5-1 0 0,-3 16-44 0 0,0-1 1 0 0,-1 1 0 0 0,1 0-1 0 0,0 0 1 0 0,-1-1 0 0 0,1 1-1 0 0,-1 0 1 0 0,1 0 0 0 0,-1 0 0 0 0,1 1-1 0 0,-1-1 1 0 0,0 0 0 0 0,1 1-1 0 0,-1-1 1 0 0,0 1 0 0 0,1-1 0 0 0,-1 1-1 0 0,0 0 1 0 0,0 0 0 0 0,0 0-1 0 0,1 0 1 0 0,-1 0 0 0 0,0 0 0 0 0,0 0-1 0 0,0 0 1 0 0,1 1 0 0 0,-1-1-1 0 0,0 1 1 0 0,0-1 0 0 0,1 1-1 0 0,-1 0 1 0 0,1 0 0 0 0,-1 0 0 0 0,1 0-1 0 0,-1 0 1 0 0,1 0 0 0 0,-1 0-1 0 0,1 0 1 0 0,0 1 0 0 0,-1-1 0 0 0,1 1 43 0 0,-73 79-615 0 0,70-79 593 0 0,1 2 1 0 0,0-1-1 0 0,0 0 1 0 0,0 0-1 0 0,1 1 1 0 0,-1 0-1 0 0,1 0 0 0 0,0-1 1 0 0,0 1-1 0 0,0 0 1 0 0,1 1-1 0 0,-1-1 1 0 0,1 0-1 0 0,0 0 1 0 0,0 1-1 0 0,0-1 1 0 0,1 0-1 0 0,0 1 1 0 0,-1-1-1 0 0,2 1 1 0 0,-1 0 21 0 0,3-2 5 0 0,0-1 0 0 0,1 0 1 0 0,-1 0-1 0 0,1 0 0 0 0,-1 0 1 0 0,1-1-1 0 0,-1 1 0 0 0,1-1 1 0 0,0 0-1 0 0,0 0 0 0 0,0 0 1 0 0,0-1-1 0 0,0 1 1 0 0,0-1-1 0 0,-1 0 0 0 0,1 0 1 0 0,0 0-1 0 0,0-1 0 0 0,3 0-5 0 0,3 1 52 0 0,159 3 1374 0 0,-166-1-1406 0 0,0 1 1 0 0,0-1 0 0 0,-1 0-1 0 0,1 1 1 0 0,0-1-1 0 0,-1 1 1 0 0,0 0 0 0 0,0 0-1 0 0,0 0 1 0 0,0 0 0 0 0,0 0-1 0 0,0 1 1 0 0,-1-1 0 0 0,0 0-1 0 0,0 1 1 0 0,0-1 0 0 0,0 1-1 0 0,0-1 1 0 0,0 1-1 0 0,-1 0 1 0 0,0-1 0 0 0,0 1-1 0 0,0 0-20 0 0,-7 75-337 0 0,6-58-1712 0 0,2-12-2630 0 0,-1-9 322 0 0,0 0-1848 0 0,0 0-1361 0 0</inkml:trace>
  <inkml:trace contextRef="#ctx0" brushRef="#br0" timeOffset="1965.638">2673 76 12755 0 0,'0'0'3036'0'0,"0"0"-1069"0"0,0 0-510 0 0,0 0-138 0 0,0 0-139 0 0,0 0-189 0 0,0 0-160 0 0,0 0-110 0 0,-9 33-147 0 0,-32 103-144 0 0,16-29 45 0 0,-20 81-311 0 0,44-70-2342 0 0,13-110-93 0 0,-10-9-3729 0 0,-2-2-5638 0 0,0-1 7825 0 0</inkml:trace>
  <inkml:trace contextRef="#ctx0" brushRef="#br0" timeOffset="2430.824">2433 456 8130 0 0,'0'0'4334'0'0,"0"0"-2215"0"0,0 0-892 0 0,0 0-71 0 0,0 0-35 0 0,0 0-140 0 0,0 0-234 0 0,0 0-147 0 0,0 0-87 0 0,0 0-58 0 0,0 0-8 0 0,0 0-28 0 0,32 1-35 0 0,98 7-63 0 0,86-15 261 0 0,-149 0-618 0 0,45-11-56 0 0,-100 4 1111 0 0,-12 14-713 0 0,-1-22 819 0 0,-3 20-1162 0 0,-1-1 0 0 0,1 1 1 0 0,0 0-1 0 0,-1 0 0 0 0,1 0 1 0 0,-1 0-1 0 0,0 1 1 0 0,0 0-1 0 0,1 0 0 0 0,-1 0 1 0 0,0 0-1 0 0,0 1 1 0 0,0 0-1 0 0,0 0 0 0 0,0 1 1 0 0,0-1-1 0 0,1 1 0 0 0,-1 0 1 0 0,0 0-1 0 0,0 0 1 0 0,1 1-1 0 0,-2 0 37 0 0,-15 7-226 0 0,0 0 1 0 0,0 1-1 0 0,1 1 1 0 0,1 1-1 0 0,0 1 1 0 0,1 1-1 0 0,0 0 1 0 0,-13 15 225 0 0,25-24-49 0 0,1 0 1 0 0,0 1 0 0 0,0 0-1 0 0,0 0 1 0 0,1 0 0 0 0,0 0-1 0 0,0 0 1 0 0,0 1 0 0 0,1 0-1 0 0,0 0 1 0 0,1 0 0 0 0,-1 0-1 0 0,1 0 1 0 0,1 0-1 0 0,-1 1 1 0 0,1-1 0 0 0,1 1-1 0 0,-1-1 1 0 0,1 1 0 0 0,0 0 48 0 0,3-4-6 0 0,0 1 0 0 0,0-1 0 0 0,1 0 0 0 0,-1 0 0 0 0,1 0 0 0 0,0 0 0 0 0,0 0 0 0 0,0-1 0 0 0,0 0 0 0 0,1 0 0 0 0,-1 0 0 0 0,1 0 0 0 0,0-1 0 0 0,0 0 0 0 0,0 0 1 0 0,0 0-1 0 0,0-1 0 0 0,0 1 0 0 0,1-1 0 0 0,-1 0 0 0 0,0-1 0 0 0,1 0 0 0 0,-1 1 0 0 0,0-1 0 0 0,1-1 0 0 0,-1 1 0 0 0,0-1 0 0 0,4-1 6 0 0,4 3 17 0 0,0-1-1 0 0,-1-1 1 0 0,1 0-1 0 0,0-1 1 0 0,-1 0 0 0 0,1-1-1 0 0,-1 0 1 0 0,0-1-1 0 0,8-3-16 0 0,155-99-10898 0 0,-167 98 5626 0 0,-3 0-821 0 0</inkml:trace>
  <inkml:trace contextRef="#ctx0" brushRef="#br0" timeOffset="3061.913">3286 434 0 0 0,'22'-10'0'0'0,"-15"8"3"0"0,-6 2 378 0 0,-1 0 1498 0 0,0 0 728 0 0,4-2 12985 0 0,-5 1-13927 0 0,-9 2-1558 0 0,0 1 0 0 0,1 0 0 0 0,-1 0 0 0 0,0 1 0 0 0,1 1 0 0 0,0-1 0 0 0,-1 2 0 0 0,1-1 0 0 0,1 1 0 0 0,-1 1 0 0 0,1-1 0 0 0,0 1 0 0 0,0 1 0 0 0,1 0 0 0 0,-1 0 0 0 0,2 0-1 0 0,-1 1 1 0 0,1 0 0 0 0,0 0 0 0 0,1 0 0 0 0,-5 9-107 0 0,8-15-5 0 0,0 1-1 0 0,0-1 0 0 0,1 1 1 0 0,-1 0-1 0 0,1 0 0 0 0,-1-1 0 0 0,1 1 1 0 0,0 0-1 0 0,0 0 0 0 0,0 0 1 0 0,0 0-1 0 0,1 0 0 0 0,-1 1 1 0 0,1-1-1 0 0,0 0 0 0 0,0 0 1 0 0,0 0-1 0 0,0 0 0 0 0,0 0 1 0 0,1 1-1 0 0,-1-1 0 0 0,1 0 1 0 0,0 0-1 0 0,0 0 0 0 0,0 0 1 0 0,1 0-1 0 0,-1-1 0 0 0,1 1 1 0 0,-1 0-1 0 0,1-1 0 0 0,0 1 1 0 0,0-1-1 0 0,0 1 0 0 0,0-1 1 0 0,1 0-1 0 0,-1 0 0 0 0,0 0 1 0 0,1 0-1 0 0,0 0 0 0 0,-1-1 1 0 0,1 1-1 0 0,0-1 0 0 0,0 1 1 0 0,0-1-1 0 0,0 0 0 0 0,0 0 1 0 0,0-1-1 0 0,0 1 0 0 0,0-1 1 0 0,0 1-1 0 0,3-1 6 0 0,17-2 150 0 0,0-1 1 0 0,0-2-1 0 0,-1 0 1 0 0,0-1-1 0 0,1-1 1 0 0,-2-1-1 0 0,1-1 0 0 0,-1-1 1 0 0,-1-1-1 0 0,0 0 1 0 0,-1-2-1 0 0,0 0 1 0 0,0-1-1 0 0,-2-1 1 0 0,0-1-1 0 0,9-11-150 0 0,-9 10 138 0 0,-1 0 0 0 0,-1-1 0 0 0,-1-1 1 0 0,0-1-1 0 0,-2 1 0 0 0,0-2 0 0 0,2-6-138 0 0,12-19 107 0 0,-17 31-117 0 0,-1 0 0 0 0,-1 0 0 0 0,0 0 0 0 0,-1-1 0 0 0,-1 0 0 0 0,-1 0 0 0 0,0-1 0 0 0,0 1 0 0 0,-2-1 0 0 0,0 1 0 0 0,-1-1 0 0 0,-1 0 10 0 0,0 13-10 0 0,0 1 1 0 0,-1 0-1 0 0,1-1 1 0 0,-1 1-1 0 0,0 0 1 0 0,0 0 0 0 0,0-1-1 0 0,0 1 1 0 0,-1 0-1 0 0,1 0 1 0 0,-1 0 0 0 0,0 0-1 0 0,0 1 1 0 0,0-1-1 0 0,0 0 1 0 0,0 1-1 0 0,0 0 1 0 0,-1-1 0 0 0,1 1-1 0 0,-1 0 1 0 0,0 0-1 0 0,0 0 1 0 0,1 1 0 0 0,-1-1-1 0 0,0 1 1 0 0,0-1-1 0 0,-1 1 1 0 0,1 0 0 0 0,0 0-1 0 0,0 0 1 0 0,-1 1-1 0 0,1-1 1 0 0,-3 1 9 0 0,-2-1-19 0 0,1 1-1 0 0,-1 0 1 0 0,0 1 0 0 0,0-1 0 0 0,1 1-1 0 0,-1 1 1 0 0,1 0 0 0 0,-1 0 0 0 0,1 0-1 0 0,0 1 1 0 0,0 0 0 0 0,0 0 0 0 0,0 1-1 0 0,-2 1 20 0 0,-10 9-10 0 0,0 0-1 0 0,2 2 0 0 0,-1 0 0 0 0,2 0 0 0 0,0 2 1 0 0,1 0-1 0 0,1 1 0 0 0,1 0 0 0 0,1 1 1 0 0,0 0-1 0 0,-5 15 11 0 0,9-11-3 0 0,0 1 0 0 0,2 1 0 0 0,0-1 0 0 0,2 1 0 0 0,1 0 0 0 0,1 8 3 0 0,1-25-9 0 0,1-1-1 0 0,0 1 1 0 0,1-1-1 0 0,0 0 1 0 0,0 1 0 0 0,1-1-1 0 0,0 0 1 0 0,0 0-1 0 0,1 0 1 0 0,0 0-1 0 0,1 0 1 0 0,-1-1-1 0 0,2 1 1 0 0,-1-1-1 0 0,1 0 1 0 0,0 0-1 0 0,0-1 1 0 0,1 0-1 0 0,6 6 10 0 0,1-2-171 0 0,0-1-1 0 0,1 0 0 0 0,0-1 1 0 0,1 0-1 0 0,-1-1 0 0 0,2-1 1 0 0,-1-1-1 0 0,1 0 1 0 0,-1 0-1 0 0,1-2 0 0 0,11 1 172 0 0,63 2-9801 0 0,-77-6-1753 0 0</inkml:trace>
  <inkml:trace contextRef="#ctx0" brushRef="#br0" timeOffset="4101.606">2991 474 0 0 0,'0'0'99'0'0,"0"0"190"0"0,0 0 8 0 0,0 0 17 0 0,-8 2 54 0 0,-35 7 886 0 0,42-9-334 0 0,1 0 107 0 0,-14 0 7017 0 0,-2 0-5370 0 0,-16 2 1758 0 0,-10 14-2493 0 0,-50 17 687 0 0,-7-29-2328 0 0,85-2-521 0 0,-1 0-4181 0 0,14-2 1410 0 0,1 0-2805 0 0,0 0-4954 0 0</inkml:trace>
  <inkml:trace contextRef="#ctx0" brushRef="#br0" timeOffset="35175.184">2349 441 13035 0 0,'0'0'-2337'0'0,"0"0"1217"0"0,-207-22 248 0 0,163 14 0 0 0,36 8-1409 0 0,8 0-1368 0 0,8 0 1745 0 0,14 0 1904 0 0,-11 4 0 0 0</inkml:trace>
</inkml:ink>
</file>

<file path=ppt/ink/ink8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44.20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123 186 3377 0 0,'0'0'5049'0'0,"0"0"-2385"0"0,0 0-779 0 0,0 0-70 0 0,0 0-56 0 0,0 0-175 0 0,0 0-258 0 0,0 0-253 0 0,0 0-243 0 0,0 0-239 0 0,0 0-178 0 0,-10 8 89 0 0,12 38 431 0 0,39 264 837 0 0,-52-90-1530 0 0,3-193-963 0 0,0-38-5525 0 0,-10-29-9250 0 0,11 33 12156 0 0</inkml:trace>
  <inkml:trace contextRef="#ctx0" brushRef="#br0" timeOffset="293.842">1 260 5857 0 0,'0'0'3801'0'0,"0"0"-1074"0"0,0 0-597 0 0,0 0-225 0 0,0 0-262 0 0,0 0-285 0 0,0 0-309 0 0,0 0-276 0 0,0 0-215 0 0,0 0-197 0 0,0 0-117 0 0,0 0-41 0 0,5-12 20 0 0,19-36 45 0 0,20 28 170 0 0,-32 18-330 0 0,22-4 61 0 0,0 1 0 0 0,1 1 0 0 0,-1 2 0 0 0,1 1 0 0 0,12 3-169 0 0,-43-2 14 0 0,1 1 1 0 0,0 1-1 0 0,-1-1 1 0 0,1 0 0 0 0,-1 1-1 0 0,1 0 1 0 0,-1 0-1 0 0,0 0 1 0 0,0 1 0 0 0,0 0-1 0 0,0-1 1 0 0,0 1-1 0 0,-1 1 1 0 0,1-1 0 0 0,-1 0-1 0 0,0 1 1 0 0,0 0-1 0 0,0 0 1 0 0,0 0 0 0 0,-1 0-1 0 0,0 0 1 0 0,1 0-1 0 0,-2 0 1 0 0,1 1 0 0 0,0-1-1 0 0,-1 1 1 0 0,0 0-1 0 0,0-1 1 0 0,0 1 0 0 0,-1 0-1 0 0,1 0 1 0 0,-1-1-1 0 0,0 1 1 0 0,-1 0 0 0 0,1 0-1 0 0,-1-1 1 0 0,0 1-1 0 0,0 0 1 0 0,0-1-15 0 0,-44 70 230 0 0,29-56-223 0 0,4-4-110 0 0,-1 0 0 0 0,0-2 1 0 0,-1 1-1 0 0,0-2 0 0 0,-1 0 0 0 0,0-1 0 0 0,-1 0 0 0 0,0-1 0 0 0,0-1 0 0 0,-10 3 103 0 0,13-6-516 0 0,-20 8-1413 0 0,12-9-3555 0 0,21-4-285 0 0,0 3 1756 0 0,0-3-2544 0 0</inkml:trace>
  <inkml:trace contextRef="#ctx0" brushRef="#br0" timeOffset="674.114">536 481 8306 0 0,'0'0'2539'0'0,"0"0"-424"0"0,0 0-181 0 0,0 0-82 0 0,0 0-235 0 0,0 0-349 0 0,0 0-276 0 0,0 0-188 0 0,0 0-152 0 0,0 0-132 0 0,0 0-119 0 0,0 0-89 0 0,0 0-75 0 0,-21 17-52 0 0,-64 54-42 0 0,83-70-137 0 0,0 0 1 0 0,0 0-1 0 0,0 0 0 0 0,0 0 1 0 0,0 0-1 0 0,0 1 0 0 0,1-1 1 0 0,-1 1-1 0 0,1-1 0 0 0,-1 1 0 0 0,1 0 1 0 0,-1-1-1 0 0,1 1 0 0 0,0 0 1 0 0,0 0-1 0 0,0 0 0 0 0,0 0 1 0 0,0 0-1 0 0,0 0 0 0 0,1 0 0 0 0,-1 0 1 0 0,1 0-1 0 0,-1 0 0 0 0,1 0 1 0 0,0 1-1 0 0,0-1 0 0 0,0 0 1 0 0,0 0-1 0 0,0 2-6 0 0,2 8 18 0 0,-3-9-12 0 0,1 1 0 0 0,0-1 0 0 0,0 1-1 0 0,0-1 1 0 0,1 1 0 0 0,-1-1-1 0 0,1 0 1 0 0,0 1 0 0 0,0-1-1 0 0,0 0 1 0 0,0 0 0 0 0,1 1 0 0 0,-1-1-1 0 0,1 0 1 0 0,0 0 0 0 0,0 0-1 0 0,0-1 1 0 0,0 1 0 0 0,0 0-1 0 0,1-1 1 0 0,-1 0 0 0 0,1 1-1 0 0,0-1 1 0 0,-1 0 0 0 0,1 0 0 0 0,0 0-1 0 0,0-1 1 0 0,0 1 0 0 0,1-1-1 0 0,-1 0 1 0 0,0 0 0 0 0,0 0-1 0 0,1 0 1 0 0,-1 0 0 0 0,1-1 0 0 0,-1 1-1 0 0,4-1-5 0 0,2-1 87 0 0,-1-1 0 0 0,1 0 0 0 0,-1 0 0 0 0,0-1 0 0 0,0 0-1 0 0,0 0 1 0 0,0-1 0 0 0,0 0 0 0 0,0 0 0 0 0,-1-1 0 0 0,0 0 0 0 0,0 0-1 0 0,0-1 1 0 0,-1 0 0 0 0,0 0 0 0 0,0 0 0 0 0,-1-1 0 0 0,1 0 0 0 0,-1 0 0 0 0,-1-1-1 0 0,1 1 1 0 0,1-5-87 0 0,-3 4 6 0 0,0-1 0 0 0,0 0 0 0 0,0 0 0 0 0,-1 0 0 0 0,0 0 0 0 0,-1 0-1 0 0,0 0 1 0 0,-1-1 0 0 0,0 1 0 0 0,0 0 0 0 0,-1 0 0 0 0,0-4-6 0 0,0 10-98 0 0,0-1 0 0 0,0 0 0 0 0,0 1 0 0 0,0 0 0 0 0,-1-1 0 0 0,1 1 0 0 0,-1 0 0 0 0,0-1 1 0 0,0 1-1 0 0,0 0 0 0 0,0 0 0 0 0,0 1 0 0 0,-1-1 0 0 0,1 0 0 0 0,-1 1 0 0 0,0-1 0 0 0,0 1 0 0 0,0 0 0 0 0,0 0 0 0 0,0 0 0 0 0,-3-1 98 0 0,-21-7-4743 0 0,0 7-5934 0 0,23 3 1883 0 0</inkml:trace>
  <inkml:trace contextRef="#ctx0" brushRef="#br0" timeOffset="1005.55">953 98 6721 0 0,'0'0'4923'0'0,"0"0"-1795"0"0,0 0-1012 0 0,0 0-433 0 0,0 0-350 0 0,0 0-341 0 0,0 0-258 0 0,0 0-153 0 0,0 0-106 0 0,0 0-76 0 0,0 0-16 0 0,0 0-5 0 0,-6 18 5 0 0,-19 57-5 0 0,12 12 460 0 0,9 104-79 0 0,12-33-1176 0 0,-28-139-4173 0 0,9-19-496 0 0,2-3-3557 0 0,4 3 1175 0 0</inkml:trace>
  <inkml:trace contextRef="#ctx0" brushRef="#br0" timeOffset="1244.48">628 451 10074 0 0,'0'0'2114'0'0,"0"0"-308"0"0,0 0-22 0 0,0 0 72 0 0,0 0-243 0 0,0 0-274 0 0,0 0-211 0 0,0 0-169 0 0,0 0-167 0 0,33-1-167 0 0,102-4-159 0 0,82-25 69 0 0,-163 21-2343 0 0,-35 7-2363 0 0,-1 1-5002 0 0,-14 1-766 0 0</inkml:trace>
  <inkml:trace contextRef="#ctx0" brushRef="#br0" timeOffset="1513.687">1093 588 3233 0 0,'0'0'3564'0'0,"0"0"-735"0"0,0 0-143 0 0,0 0-151 0 0,0 0-445 0 0,0 0-379 0 0,0 0-309 0 0,0 0-262 0 0,0 0-244 0 0,0 0-249 0 0,0 0-152 0 0,0 0-58 0 0,0 0-4 0 0,31-21-42 0 0,94-62-36 0 0,-86 48 67 0 0,-38 30-348 0 0,-1 3-72 0 0,0 0-1 0 0,0 0 1 0 0,0 0-1 0 0,0-1 1 0 0,-1 1-1 0 0,1 0 1 0 0,0 0-1 0 0,-1 0 1 0 0,1 0-1 0 0,-1 0 1 0 0,0 0 0 0 0,0 0-1 0 0,0 0 1 0 0,0 0-1 0 0,0 1 1 0 0,0-1-1 0 0,0 0 1 0 0,0 1-1 0 0,-1-1 1 0 0,1 0-1 0 0,-1 1 1 0 0,1 0-1 0 0,-1-1 1 0 0,0 1 0 0 0,0 0-1 0 0,1 0 1 0 0,-1 0-1 0 0,0 0 1 0 0,0 0-1 0 0,0 0 1 0 0,0 1-1 0 0,0-1 1 0 0,0 1-1 0 0,0-1 1 0 0,0 1-1 0 0,0 0 1 0 0,0-1-1 0 0,-1 1 1 0 0,1 0 0 0 0,0 1-1 0 0,0-1 1 0 0,0 0-1 0 0,0 1 1 0 0,0-1-1 0 0,0 1 1 0 0,-2 0-2 0 0,-7 3-100 0 0,0 0 0 0 0,1 1 0 0 0,0 0 0 0 0,-1 0 0 0 0,2 1 0 0 0,-1 1 0 0 0,1-1 0 0 0,0 2 0 0 0,0-1 0 0 0,1 1 0 0 0,0 0 1 0 0,0 1-1 0 0,1 0 0 0 0,0 0 0 0 0,1 1 0 0 0,-3 5 100 0 0,4-8-218 0 0,1 1 1 0 0,-1 0 0 0 0,2 0 0 0 0,-1 0-1 0 0,1 0 1 0 0,0 0 0 0 0,1 1 0 0 0,0 0-1 0 0,0-1 1 0 0,1 1 0 0 0,0 0 0 0 0,0 2 217 0 0,2-9-143 0 0,-1 0 1 0 0,1-1 0 0 0,-1 1 0 0 0,1 0-1 0 0,0-1 1 0 0,-1 1 0 0 0,1-1 0 0 0,0 1-1 0 0,0-1 1 0 0,0 1 0 0 0,0-1 0 0 0,1 1-1 0 0,-1-1 1 0 0,0 0 0 0 0,0 0 0 0 0,1 0-1 0 0,-1 0 1 0 0,1 0 0 0 0,-1 0 0 0 0,1 0-1 0 0,-1 0 1 0 0,1 0 0 0 0,0-1 0 0 0,-1 1-1 0 0,1-1 1 0 0,0 1 0 0 0,0-1 0 0 0,-1 1-1 0 0,1-1 1 0 0,0 0 0 0 0,0 0 0 0 0,-1 0-1 0 0,1 0 1 0 0,1-1 142 0 0,65-2-8941 0 0,-48-1 4689 0 0,-11 0 1077 0 0</inkml:trace>
  <inkml:trace contextRef="#ctx0" brushRef="#br0" timeOffset="1878.769">1352 621 6457 0 0,'0'0'3582'0'0,"0"0"-1437"0"0,0 0-550 0 0,0 0-60 0 0,0 0-49 0 0,0 0-78 0 0,0 0-109 0 0,0 0-119 0 0,0 0-170 0 0,0 0-198 0 0,0 0-151 0 0,0 0-106 0 0,0 0-61 0 0,16-19-64 0 0,82-95 192 0 0,-3 11-170 0 0,-94 170-1580 0 0,-1-65 1138 0 0,0-1-1 0 0,1 1 1 0 0,-1 0 0 0 0,0-1 0 0 0,0 1 0 0 0,1 0 0 0 0,-1-1 0 0 0,1 1 0 0 0,0 0 0 0 0,-1-1 0 0 0,1 1 0 0 0,0-1 0 0 0,0 0 0 0 0,0 1 0 0 0,0-1 0 0 0,0 1 0 0 0,0-1 0 0 0,0 0 0 0 0,1 0 0 0 0,-1 0 0 0 0,0 0 0 0 0,1 0-1 0 0,-1 0 1 0 0,1 0 0 0 0,-1 0 0 0 0,1 0 0 0 0,-1-1 0 0 0,1 1 0 0 0,0-1 0 0 0,-1 1 0 0 0,1-1 0 0 0,0 0 0 0 0,-1 1 0 0 0,1-1 0 0 0,0 0 0 0 0,-1 0 0 0 0,1 0 0 0 0,0 0 0 0 0,0-1-10 0 0,11 1 119 0 0,0 0 0 0 0,0-1 0 0 0,0-1 0 0 0,0 0-1 0 0,0-1 1 0 0,0-1 0 0 0,0 0 0 0 0,-1 0 0 0 0,0-1 0 0 0,0-1 0 0 0,0 0 0 0 0,-1 0 0 0 0,1-1 0 0 0,-2-1 0 0 0,9-7-119 0 0,23-21-1554 0 0,-26 20-3348 0 0,-7 6-1303 0 0,-5 6-5813 0 0</inkml:trace>
  <inkml:trace contextRef="#ctx0" brushRef="#br0" timeOffset="2533.558">2120 17 9986 0 0,'0'0'1910'0'0,"0"0"-190"0"0,0 0-130 0 0,0 0-107 0 0,0 0-184 0 0,0 0-194 0 0,0 0-178 0 0,0 0-159 0 0,0 0-174 0 0,0 0-129 0 0,0 0-33 0 0,0 0 49 0 0,0 0 53 0 0,1 8 12 0 0,34 183 1605 0 0,-27-120-2041 0 0,-2-1 1 0 0,-4 1-1 0 0,-4 41-110 0 0,0 1-4204 0 0,-9-138-2236 0 0,0-15-6885 0 0,11 29 10972 0 0</inkml:trace>
  <inkml:trace contextRef="#ctx0" brushRef="#br0" timeOffset="2780.93">1891 400 9914 0 0,'0'0'2015'0'0,"0"0"-300"0"0,0 0 32 0 0,0 0 67 0 0,0 0-44 0 0,0 0-190 0 0,0 0-336 0 0,0 0-277 0 0,0 0-193 0 0,0 0-152 0 0,0 0-108 0 0,0 0-71 0 0,32 3-87 0 0,103 12-98 0 0,-26-8 56 0 0,-75-3-782 0 0,15 2-2276 0 0,-19-4-6744 0 0,-28-2-1314 0 0</inkml:trace>
  <inkml:trace contextRef="#ctx0" brushRef="#br0" timeOffset="2931.372">2363 518 11674 0 0,'0'0'1541'0'0,"0"0"-376"0"0,0 0-124 0 0,0 0-70 0 0,0 0-209 0 0,0 0-304 0 0,0 0-228 0 0,0 0-89 0 0,0 0-80 0 0,0 0-92 0 0,0 0-110 0 0,0 0-195 0 0,0 0-224 0 0,3 14-277 0 0,8 43-384 0 0,-10-56 1028 0 0,0-1-1 0 0,0 0 1 0 0,0 0 0 0 0,0 1 0 0 0,0-1 0 0 0,0 0-1 0 0,0 0 1 0 0,0 0 0 0 0,0 0 0 0 0,0 0 0 0 0,0-1-1 0 0,0 1 1 0 0,0 0 0 0 0,0 0 0 0 0,0-1 0 0 0,0 1-1 0 0,-1 0 1 0 0,1-1 0 0 0,0 1 0 0 0,0-1 0 0 0,0 1-1 0 0,0-1 1 0 0,-1 0 0 0 0,1 1 0 0 0,0-1 0 0 0,-1 0-1 0 0,1 1 1 0 0,0-1 0 0 0,-1 0 0 0 0,1 0 0 0 0,-1 1-1 0 0,1-1 1 0 0,-1 0 0 0 0,1 0 0 0 0,-1 0 0 0 0,0 0-1 0 0,0 0 1 0 0,1 0 0 0 0,-1 0 0 0 0,0 0 0 0 0,0 0-1 0 0,0 0 1 0 0,0 0 0 0 0,0 0 0 0 0,0 0 0 0 0,0 0 193 0 0,4-12-4491 0 0,0 4 2951 0 0</inkml:trace>
  <inkml:trace contextRef="#ctx0" brushRef="#br0" timeOffset="3082.477">2349 315 7554 0 0,'0'0'4457'0'0,"0"0"-1529"0"0,0 0-951 0 0,0 0-553 0 0,0 0-384 0 0,0 0-384 0 0,0 0-344 0 0,0 0-320 0 0,0 0-232 0 0,0 0-88 0 0,0 0-248 0 0,0 0-408 0 0,0 0-977 0 0,0 0-2223 0 0,-12 0-4130 0 0</inkml:trace>
  <inkml:trace contextRef="#ctx0" brushRef="#br0" timeOffset="3601.363">2707 337 14899 0 0,'0'0'2070'0'0,"0"0"-444"0"0,0 0-218 0 0,0 0-224 0 0,0 0-229 0 0,0 0-152 0 0,0 0-127 0 0,0 0-148 0 0,0 0-173 0 0,0 0-138 0 0,0 0-109 0 0,-32 22-53 0 0,-98 65-18 0 0,82-45-19 0 0,47-42-28 0 0,0 1 1 0 0,0 0 0 0 0,-1 0 0 0 0,1 1-1 0 0,0-1 1 0 0,0 0 0 0 0,0 0-1 0 0,0 0 1 0 0,0 1 0 0 0,1-1-1 0 0,-1 0 1 0 0,0 1 0 0 0,0-1 0 0 0,1 1-1 0 0,-1-1 1 0 0,1 1 0 0 0,0-1-1 0 0,-1 1 1 0 0,1-1 0 0 0,0 1 0 0 0,0 0-1 0 0,0-1 1 0 0,0 1 0 0 0,0-1-1 0 0,0 1 1 0 0,0 0 0 0 0,1-1 0 0 0,-1 1-1 0 0,0-1 1 0 0,1 1 0 0 0,-1-1-1 0 0,1 1 1 0 0,0-1 0 0 0,0 0 0 0 0,-1 1-1 0 0,1-1 1 0 0,0 0 0 0 0,0 1-1 0 0,0-1 1 0 0,0 0 0 0 0,1 0 0 0 0,-1 0-1 0 0,0 0 1 0 0,0 0 0 0 0,1 0-1 0 0,-1 0 1 0 0,0-1 0 0 0,1 1 0 0 0,-1 0-1 0 0,1-1 1 0 0,-1 1 0 0 0,1-1-1 0 0,-1 1 1 0 0,1-1 0 0 0,-1 0-1 0 0,1 0 1 0 0,1 0 9 0 0,10 1 12 0 0,0-2 0 0 0,0 0-1 0 0,0 0 1 0 0,0-1 0 0 0,0-1-1 0 0,0 0 1 0 0,-1-1 0 0 0,1 0-1 0 0,-1-1 1 0 0,0 0 0 0 0,0-1-1 0 0,-1-1 1 0 0,1 1 0 0 0,-1-2-1 0 0,-1 0 1 0 0,0 0 0 0 0,0-1-1 0 0,0 0 1 0 0,-1 0 0 0 0,0-2-12 0 0,21-8-20 0 0,-29 45-244 0 0,-2-23 256 0 0,1 1 0 0 0,-1 0 0 0 0,1-1 0 0 0,0 1 0 0 0,1-1 0 0 0,-1 1 0 0 0,1-1 0 0 0,-1 1 0 0 0,1-1 0 0 0,0 1 0 0 0,0-1 0 0 0,1 0 0 0 0,-1 1 0 0 0,1-1 0 0 0,0 0 0 0 0,-1 0 0 0 0,1 0 0 0 0,1 0 0 0 0,-1-1 0 0 0,0 1 0 0 0,1 0 0 0 0,-1-1-1 0 0,1 0 1 0 0,0 1 0 0 0,0-1 0 0 0,-1 0 0 0 0,2-1 0 0 0,-1 1 0 0 0,0 0 0 0 0,0-1 0 0 0,0 0 0 0 0,1 0 0 0 0,-1 0 0 0 0,1 0 0 0 0,-1 0 0 0 0,1-1 0 0 0,-1 1 0 0 0,2-1 8 0 0,3 0 55 0 0,0-1-1 0 0,1 0 0 0 0,-1-1 0 0 0,0 0 0 0 0,0 0 1 0 0,0-1-1 0 0,0 0 0 0 0,0 0 0 0 0,-1-1 0 0 0,1 0 1 0 0,-1 0-1 0 0,0-1 0 0 0,0 1 0 0 0,-1-2 0 0 0,1 1 0 0 0,-1-1 1 0 0,0 0-1 0 0,-1 0 0 0 0,1-1-54 0 0,86-140 1151 0 0,-83 129-1114 0 0,-1 0 1 0 0,-1 0 0 0 0,0-1-1 0 0,-1 0 1 0 0,-1-1-1 0 0,-1 1 1 0 0,-1-1-1 0 0,0 0 1 0 0,-2 0 0 0 0,0 0-1 0 0,-1 0 1 0 0,-2-7-38 0 0,2 25-14 0 0,0-1 1 0 0,0 0-1 0 0,0 0 0 0 0,-1 0 1 0 0,0 0-1 0 0,1 0 1 0 0,-1 0-1 0 0,0 1 1 0 0,-1-1-1 0 0,1 0 0 0 0,0 1 1 0 0,-1-1-1 0 0,1 1 1 0 0,-1 0-1 0 0,0-1 0 0 0,0 1 1 0 0,0 0-1 0 0,0 0 1 0 0,0 0-1 0 0,0 0 1 0 0,-1 0-1 0 0,1 1 0 0 0,0-1 1 0 0,-1 1-1 0 0,0-1 1 0 0,1 1-1 0 0,-1 0 1 0 0,0 0-1 0 0,0 0 0 0 0,1 1 1 0 0,-1-1-1 0 0,0 0 1 0 0,0 1-1 0 0,0 0 0 0 0,0 0 1 0 0,0 0-1 0 0,0 0 1 0 0,0 0-1 0 0,1 1 1 0 0,-1-1-1 0 0,0 1 0 0 0,0 0 1 0 0,0 0-1 0 0,0 0 1 0 0,1 0-1 0 0,-1 0 1 0 0,1 0-1 0 0,-1 1 0 0 0,1 0 1 0 0,-1-1-1 0 0,1 1 1 0 0,0 0-1 0 0,0 0 1 0 0,0 0-1 0 0,-2 2 14 0 0,-4 10-25 0 0,0 0 1 0 0,1 0-1 0 0,0 1 1 0 0,1 0-1 0 0,1 0 1 0 0,1 1 0 0 0,0-1-1 0 0,0 1 1 0 0,2 0-1 0 0,0 0 1 0 0,1 0-1 0 0,1 0 1 0 0,0 0-1 0 0,1 0 1 0 0,1 1-1 0 0,0-2 1 0 0,2 4 24 0 0,0-7-10 0 0,0 0 1 0 0,1-1 0 0 0,1 0-1 0 0,0 0 1 0 0,0 0-1 0 0,1-1 1 0 0,0 0 0 0 0,1 0-1 0 0,0-1 1 0 0,1 0-1 0 0,0 0 1 0 0,0-1 0 0 0,1 0-1 0 0,0-1 1 0 0,0 0-1 0 0,1 0 1 0 0,-1-1 0 0 0,2-1-1 0 0,-1 1 1 0 0,1-2-1 0 0,6 2 10 0 0,72 17-1658 0 0,-60-19-1718 0 0,1-2-3882 0 0,-20-2-4111 0 0</inkml:trace>
  <inkml:trace contextRef="#ctx0" brushRef="#br0" timeOffset="37538.481">2027 433 0 0 0,'0'0'0'0'0,"0"0"0"0"0,0 0 0 0 0,0 0 0 0 0,0 0 0 0 0,0 0 0 0 0,0 0 0 0 0,0 0 0 0 0</inkml:trace>
  <inkml:trace contextRef="#ctx0" brushRef="#br0" timeOffset="38343.598">1614 599 0 0 0,'0'0'0'0'0,"0"0"0"0"0,0 0 0 0 0,0 0 0 0 0</inkml:trace>
  <inkml:trace contextRef="#ctx0" brushRef="#br0" timeOffset="42261.873">1791 411 0 0 0,'0'0'0'0'0,"0"0"0"0"0,0 0 0 0 0,0 0 0 0 0,0 0 0 0 0</inkml:trace>
  <inkml:trace contextRef="#ctx0" brushRef="#br0" timeOffset="43192.809">1876 551 1416 0 0,'0'0'-1416'0'0,"0"0"1416"0"0,0 0 0 0 0,0 0 0 0 0</inkml:trace>
  <inkml:trace contextRef="#ctx0" brushRef="#br0" timeOffset="43780.045">1592 599 4641 0 0,'0'0'-1168'0'0,"0"0"-217"0"0,0 0-639 0 0,0 0 1960 0 0,0 0 64 0 0,0 0 0 0 0</inkml:trace>
  <inkml:trace contextRef="#ctx0" brushRef="#br0" timeOffset="44210.658">1429 532 6537 0 0,'0'0'-1632'0'0,"0"0"392"0"0,0 0-721 0 0,0 0 257 0 0,0 0 1704 0 0,0 0 0 0 0,0 0 0 0 0</inkml:trace>
  <inkml:trace contextRef="#ctx0" brushRef="#br0" timeOffset="44577.076">1588 610 0 0 0,'0'0'0'0'0,"0"0"0"0"0,0 0 0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0,'29'57,"24"51,-4 2,10 42,-27-41,-31-112,-1 0,1 0,-1 0,1 1,-1-1,1 0,-1 0,1 1,0-1,0 0,-1 1,1-1,0 0,0 1,0-1,0 1,-1 0,1-1,0 1,0 0,0-1,0 1,0 0,0 0,0 0,0 0,0 0,0 0,0 0,0 0,0 0,0 1,0-1,0 0,0 1,0-1,0 0,-1 1,1-1,0 1,0-1,0 1,-1 0,1-1,0 1,-1 0,1 0,0-1,-1 1,1 0,-1 0,1 0,-1 0,0 0,1 0,-1 0,0-1,0 1,1 0,-1 0,0 0,0 0,0 0,0 0,0 0,-1 0,1 0,0 0,0 0,100-208,-48 85,7 4,-47 105</inkml:trace>
</inkml:ink>
</file>

<file path=ppt/ink/ink8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8.28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73 386 6009 0 0,'0'0'1771'0'0,"0"0"-214"0"0,0 0-30 0 0,0 0 109 0 0,0 0-37 0 0,0 0-213 0 0,0 0-262 0 0,0 0-219 0 0,0 0-195 0 0,0 0-169 0 0,0 0-130 0 0,0 0-77 0 0,-12 27-45 0 0,-32 88-29 0 0,28-30 388 0 0,17-62-459 0 0,-1-21-126 0 0,0 0 0 0 0,0 0 0 0 0,0 1 0 0 0,0-1 0 0 0,0 0-1 0 0,1 0 1 0 0,-1 0 0 0 0,0 1 0 0 0,1-1 0 0 0,0 0 0 0 0,0 0-1 0 0,-1 0 1 0 0,1 0 0 0 0,0 0 0 0 0,1 0 0 0 0,-1 0 0 0 0,0 0-1 0 0,0 0 1 0 0,1-1 0 0 0,-1 1 0 0 0,1 0 0 0 0,0-1 0 0 0,-1 1-1 0 0,1-1 1 0 0,0 0 0 0 0,0 0 0 0 0,0 0 0 0 0,0 0 0 0 0,0 0-1 0 0,0 0 1 0 0,0 0 0 0 0,0 0 0 0 0,1-1 0 0 0,-1 1 0 0 0,0-1-1 0 0,0 0 1 0 0,0 1 0 0 0,1-1 0 0 0,-1 0 0 0 0,0-1 0 0 0,0 1-1 0 0,1 0 1 0 0,-1 0 0 0 0,0-1 0 0 0,0 0 0 0 0,0 1 0 0 0,1-1-1 0 0,-1 0 1 0 0,0 0 0 0 0,0 0 0 0 0,0 0 0 0 0,-1 0 0 0 0,2-2-63 0 0,12-8 212 0 0,0 0 1 0 0,-1-1-1 0 0,-1-1 1 0 0,0-1 0 0 0,-1 0-1 0 0,-1 0 1 0 0,3-6-213 0 0,-8 11 50 0 0,0 0 1 0 0,-1 0-1 0 0,-1 0 1 0 0,0-1-1 0 0,0 0 1 0 0,-1 0-1 0 0,0 0 1 0 0,0 0-1 0 0,-1 0 1 0 0,-1-1-1 0 0,0 1 1 0 0,0-1-1 0 0,-1 0-50 0 0,0 8-14 0 0,0 0 1 0 0,0 0 0 0 0,0 0-1 0 0,0 0 1 0 0,-1 0-1 0 0,1 0 1 0 0,-1 0-1 0 0,0 0 1 0 0,0 0-1 0 0,0 1 1 0 0,0-1-1 0 0,0 0 1 0 0,0 0-1 0 0,-1 1 1 0 0,0-1-1 0 0,1 1 1 0 0,-1 0-1 0 0,0-1 1 0 0,0 1-1 0 0,0 0 1 0 0,-1 0-1 0 0,1 0 1 0 0,0 0-1 0 0,-1 1 1 0 0,1-1 0 0 0,-1 0-1 0 0,0 1 1 0 0,-1-1 13 0 0,-4-1-192 0 0,-1 0 1 0 0,0 0 0 0 0,0 0 0 0 0,0 1 0 0 0,0 1 0 0 0,0 0 0 0 0,0 0 0 0 0,-1 0 0 0 0,1 1 0 0 0,0 1 0 0 0,0 0 0 0 0,-1 0 0 0 0,1 1 0 0 0,0 0 0 0 0,-6 2 191 0 0,13-4-44 0 0,0 1 0 0 0,0-1 0 0 0,0 1 0 0 0,1 0 0 0 0,-1 0 0 0 0,0-1 0 0 0,1 1 0 0 0,-1 0 0 0 0,1 1 1 0 0,-1-1-1 0 0,1 0 0 0 0,-1 0 0 0 0,1 0 0 0 0,0 1 0 0 0,0-1 0 0 0,-1 1 0 0 0,1-1 0 0 0,0 1 0 0 0,0-1 0 0 0,1 1 0 0 0,-1 0 1 0 0,0 0-1 0 0,1-1 0 0 0,-1 1 0 0 0,0 0 0 0 0,1 0 0 0 0,0 0 44 0 0,51 2 351 0 0,-30-6-135 0 0,0-2 1 0 0,0 0-1 0 0,-1-1 1 0 0,1-1-1 0 0,-1 0 1 0 0,0-2 0 0 0,-1-1-1 0 0,0 0 1 0 0,0-1-1 0 0,-1-1 1 0 0,0-1-1 0 0,-1 0 1 0 0,0-2-1 0 0,-1 0 1 0 0,-1 0-1 0 0,0-2 1 0 0,-1 0-1 0 0,-1 0 1 0 0,3-7-217 0 0,-9 12 34 0 0,-1-1 0 0 0,0-1 0 0 0,0 1 0 0 0,-2-1 0 0 0,0 0 0 0 0,0 0 0 0 0,-1 0 0 0 0,-1 0 0 0 0,0-1 0 0 0,0 1-1 0 0,-2-1 1 0 0,0 1 0 0 0,0-2-34 0 0,-8 11-786 0 0,12 67 599 0 0,2 0 0 0 0,3-1 1 0 0,13 45 186 0 0,4 24-267 0 0,-19-69 185 0 0,-2 0 1 0 0,-3 0 0 0 0,-6 50 81 0 0,-32 24-30 0 0,32-127 62 0 0,-1 0 0 0 0,0 0-1 0 0,-1 0 1 0 0,0-1 0 0 0,0 0 0 0 0,-1 0-1 0 0,0 0 1 0 0,0-1 0 0 0,0 0-1 0 0,-1 0 1 0 0,0-1 0 0 0,-1 0-1 0 0,-6 4-31 0 0,14-10 12 0 0,0 1 0 0 0,0 0 1 0 0,0-1-1 0 0,0 1 0 0 0,0-1 0 0 0,0 1 0 0 0,0-1 0 0 0,0 0 0 0 0,0 1 0 0 0,0-1 0 0 0,0 0 0 0 0,0 0 0 0 0,0 0 0 0 0,0 1 0 0 0,0-1 0 0 0,0 0 0 0 0,0-1 0 0 0,0 1 0 0 0,-1 0 0 0 0,1 0 0 0 0,0 0 0 0 0,0-1 0 0 0,0 1 0 0 0,0 0 0 0 0,0-1 0 0 0,0 1 0 0 0,0-1 1 0 0,0 1-1 0 0,1-1 0 0 0,-1 1 0 0 0,0-1 0 0 0,0 0 0 0 0,0 0 0 0 0,0 1 0 0 0,1-1 0 0 0,-1 0 0 0 0,0 0 0 0 0,1 0 0 0 0,-1 0 0 0 0,1 0 0 0 0,-1 0 0 0 0,1 0 0 0 0,-1 0 0 0 0,1 0 0 0 0,0 0 0 0 0,-1 0 0 0 0,1 0 0 0 0,0 0 0 0 0,0 0 0 0 0,0 0 0 0 0,0 0 0 0 0,0 0 0 0 0,0 0 1 0 0,0 0-1 0 0,0 0 0 0 0,0-1-12 0 0,2-65 222 0 0,5 33-251 0 0,2 1 0 0 0,0 0 0 0 0,3 0 0 0 0,1 2 0 0 0,1-1 1 0 0,17-26 28 0 0,-15 26-223 0 0,77-119-4883 0 0,-73 123 1381 0 0,-5 5-3583 0 0,-1 10-2427 0 0</inkml:trace>
  <inkml:trace contextRef="#ctx0" brushRef="#br0" timeOffset="24278.292">401 371 2753 0 0,'0'0'1456'0'0,"0"0"-1560"0"0,0 0 16 0 0,0 0 72 0 0,0 0 152 0 0,0 0-296 0 0,0 0-1104 0 0,0 0-897 0 0,0 0 1609 0 0,0 0 552 0 0,0 0 0 0 0,0 0 0 0 0,0 0 0 0 0</inkml:trace>
</inkml:ink>
</file>

<file path=ppt/ink/ink8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10.47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1144 129 15963 0 0,'0'0'1701'0'0,"0"0"-398"0"0,0 0-91 0 0,0 0-28 0 0,0 0-125 0 0,0 0-133 0 0,0 0-117 0 0,0 0-129 0 0,0 0-112 0 0,0 0-131 0 0,0 0-115 0 0,0 0-62 0 0,0 0-38 0 0,-5 1-44 0 0,-12 4-124 0 0,-1 1 0 0 0,1 1 0 0 0,0 1 0 0 0,0 1-1 0 0,1 0 1 0 0,0 1 0 0 0,0 0 0 0 0,1 1 0 0 0,1 1 0 0 0,-5 5-54 0 0,8-8 22 0 0,-80 80 51 0 0,87-85-69 0 0,0-1 1 0 0,0 1-1 0 0,1 0 1 0 0,-1 0-1 0 0,1 0 1 0 0,0 1-1 0 0,0-1 1 0 0,0 1-1 0 0,1 0 1 0 0,0-1-1 0 0,0 1 1 0 0,0 0-1 0 0,0 1 1 0 0,1-1-1 0 0,-1 0 1 0 0,2 0-1 0 0,-1 1 1 0 0,0-1-1 0 0,1 2-4 0 0,3-5-4 0 0,0 1 0 0 0,1-1 0 0 0,-1 0-1 0 0,1 0 1 0 0,-1 0 0 0 0,1 0 0 0 0,0-1-1 0 0,-1 0 1 0 0,1 1 0 0 0,0-1 0 0 0,0-1-1 0 0,0 1 1 0 0,0 0 0 0 0,0-1 0 0 0,0 0 0 0 0,0 0-1 0 0,0 0 1 0 0,0-1 0 0 0,0 1 0 0 0,0-1-1 0 0,0 0 5 0 0,7 1 4 0 0,108 0 101 0 0,-117 1-101 0 0,-1-1-1 0 0,1 1 0 0 0,-1-1 1 0 0,1 1-1 0 0,-1 0 1 0 0,1 0-1 0 0,-1-1 1 0 0,1 1-1 0 0,-1 0 0 0 0,0 0 1 0 0,1 0-1 0 0,-1 1 1 0 0,0-1-1 0 0,0 0 0 0 0,0 0 1 0 0,0 1-1 0 0,0-1 1 0 0,0 1-1 0 0,0-1 0 0 0,0 1 1 0 0,-1-1-1 0 0,1 1 1 0 0,0-1-1 0 0,-1 1 0 0 0,0-1 1 0 0,1 1-1 0 0,-1 0 1 0 0,0-1-1 0 0,0 1 1 0 0,0 0-1 0 0,0-1 0 0 0,0 1 1 0 0,0 0-1 0 0,0-1 1 0 0,0 1-1 0 0,-1 0 0 0 0,1-1 1 0 0,-1 1-1 0 0,0 1-3 0 0,-25 64 167 0 0,-23-6-70 0 0,39-50-54 0 0,-1 1-1 0 0,1 0 1 0 0,1 1-1 0 0,0 0 1 0 0,1 1-1 0 0,1 0 1 0 0,-6 13-43 0 0,12-26 4 0 0,1 0-1 0 0,-1-1 1 0 0,0 1-1 0 0,1 0 1 0 0,-1 0-1 0 0,1 0 1 0 0,-1 0-1 0 0,1 0 1 0 0,0 0-1 0 0,-1 0 0 0 0,1 0 1 0 0,0 0-1 0 0,0 0 1 0 0,-1 0-1 0 0,1 0 1 0 0,0 0-1 0 0,0 0 1 0 0,0 0-1 0 0,0 0 1 0 0,1 1-1 0 0,-1-1 1 0 0,0 0-1 0 0,0 0 1 0 0,1 0-1 0 0,-1 0 1 0 0,0 0-1 0 0,1 0 1 0 0,-1 0-1 0 0,1-1 1 0 0,-1 1-1 0 0,1 0 1 0 0,0 0-1 0 0,-1 0 1 0 0,1 0-1 0 0,0-1 1 0 0,-1 1-1 0 0,1 0 1 0 0,0-1-1 0 0,0 1 1 0 0,0 0-1 0 0,0-1 1 0 0,0 1-1 0 0,0-1 1 0 0,0 1-1 0 0,0-1 1 0 0,0 0-1 0 0,0 1 1 0 0,0-1-1 0 0,0 0 1 0 0,0 0-1 0 0,0 0 1 0 0,0 0-1 0 0,0 0 1 0 0,0 0-1 0 0,0 0 1 0 0,0 0-1 0 0,0 0 1 0 0,0 0-4 0 0,14 0 40 0 0,0 0 0 0 0,-1-1 0 0 0,1 0 0 0 0,-1-1 0 0 0,0-1 0 0 0,0 0 0 0 0,0-1 0 0 0,0 0 0 0 0,0-2 0 0 0,2-1-40 0 0,33-16-1753 0 0,-15 10-6807 0 0,-26 10-1642 0 0</inkml:trace>
  <inkml:trace contextRef="#ctx0" brushRef="#br0" timeOffset="-1184.848">37 0 3737 0 0,'0'0'2099'0'0,"0"0"-372"0"0,0 0-193 0 0,0 0 30 0 0,0 0 6 0 0,0 0-106 0 0,0 0-158 0 0,0 0-157 0 0,0 0-122 0 0,0 0-73 0 0,0 0-46 0 0,0 0-3 0 0,0 0-21 0 0,0 20-47 0 0,0 105 566 0 0,7 11 254 0 0,-16 98-702 0 0,-4-112-836 0 0,6-23-913 0 0,7-98 337 0 0,0-1-159 0 0,0 0-215 0 0,7-16-3178 0 0,19-28-1734 0 0,-3 5-3516 0 0,-13 27 5169 0 0</inkml:trace>
  <inkml:trace contextRef="#ctx0" brushRef="#br0" timeOffset="-782.513">458 85 2833 0 0,'0'0'3259'0'0,"0"0"-458"0"0,0 0-352 0 0,0 0-257 0 0,0 0-340 0 0,0 0-326 0 0,0 0-222 0 0,0 0-139 0 0,0 0-138 0 0,0 0-160 0 0,-30 31-153 0 0,-96 96-140 0 0,35-49 324 0 0,-72 54 1057 0 0,159-129-1917 0 0,1-1 0 0 0,-1 1 0 0 0,1 0 0 0 0,-1 0 1 0 0,1 1-1 0 0,0-1 0 0 0,0 1 0 0 0,1-1 0 0 0,-1 1 0 0 0,1 0 0 0 0,-1 0 0 0 0,1 0 0 0 0,1 0 0 0 0,-1 1 0 0 0,0-1 0 0 0,1 0 1 0 0,0 1-1 0 0,0 2-38 0 0,35 16 194 0 0,56 10 789 0 0,-11-14-273 0 0,26 14 48 0 0,-75 11-583 0 0,-22-3-1659 0 0,-8-35-317 0 0,0-5 329 0 0,0 0-2106 0 0,0 1 1205 0 0,0-2-5225 0 0,0 0-3018 0 0</inkml:trace>
  <inkml:trace contextRef="#ctx0" brushRef="#br0" timeOffset="-533.331">583 567 15731 0 0,'0'0'2019'0'0,"0"0"-550"0"0,0 0-198 0 0,0 0-27 0 0,0 0-152 0 0,0 0-210 0 0,0 0-229 0 0,0 0-179 0 0,0 0-162 0 0,0 0-144 0 0,0 0-76 0 0,0 0-44 0 0,-10 20-40 0 0,-29 58-39 0 0,40-78-6 0 0,-1 0 1 0 0,0 0-1 0 0,1 0 0 0 0,-1 0 0 0 0,1 0 1 0 0,-1 0-1 0 0,1-1 0 0 0,-1 1 0 0 0,1 0 1 0 0,-1 0-1 0 0,1 0 0 0 0,-1 1 0 0 0,1-1 1 0 0,-1 0-1 0 0,1 0 0 0 0,-1 0 0 0 0,1 0 1 0 0,-1 0-1 0 0,1 1 0 0 0,-1-1 0 0 0,1 0 1 0 0,-1 0-1 0 0,1 1 0 0 0,-1-1 0 0 0,0 0 1 0 0,1 0-1 0 0,-1 1 0 0 0,0-1 0 0 0,1 1 1 0 0,-1-1-1 0 0,0 0 0 0 0,1 1 0 0 0,-1-1 1 0 0,0 1-1 0 0,0-1 0 0 0,1 1 0 0 0,-1-1 1 0 0,0 1-1 0 0,0-1 0 0 0,0 1 0 0 0,0-1 1 0 0,0 1-1 0 0,0-1 0 0 0,1 1 0 0 0,-1-1 1 0 0,0 1-1 0 0,-1-1 0 0 0,1 1 1 0 0,0-1-1 0 0,0 1 0 0 0,0-1 0 0 0,0 1 1 0 0,0-1-1 0 0,0 0 0 0 0,-1 1 0 0 0,1 0 37 0 0,0-2-406 0 0,25-18-6842 0 0,-17 10-142 0 0,-7 4-940 0 0</inkml:trace>
  <inkml:trace contextRef="#ctx0" brushRef="#br0" timeOffset="21243.987">1037 258 0 0 0,'0'0'320'0'0,"0"0"-640"0"0,0 0 320 0 0,0 0 0 0 0,0 0 0 0 0</inkml:trace>
  <inkml:trace contextRef="#ctx0" brushRef="#br0" timeOffset="21729.492">683 578 6441 0 0,'0'0'-2056'0'0,"0"0"1968"0"0,0 0-640 0 0,0 0-1329 0 0,0 0 545 0 0,0 0 1512 0 0,0 0 0 0 0</inkml:trace>
</inkml:ink>
</file>

<file path=ppt/ink/ink8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1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56 2961 0 0,'0'0'1647'0'0,"0"0"13"0"0,0 0 96 0 0,0 0 139 0 0,0 0 126 0 0,0 0-73 0 0,0 0-239 0 0,0 0-308 0 0,0 0-267 0 0,0 0-194 0 0,0 0-121 0 0,-6-9-70 0 0,-19-28-72 0 0,19 28-92 0 0,6 9-90 0 0,0 0-98 0 0,-1 20 326 0 0,-13 108-79 0 0,4 1-1 0 0,7 1 1 0 0,6 25-644 0 0,-3-145 14 0 0,0-1-1 0 0,1 1 0 0 0,0 0 1 0 0,0-1-1 0 0,1 1 1 0 0,0-1-1 0 0,1 1 1 0 0,0-1-1 0 0,1 0 0 0 0,0 0 1 0 0,0 0-1 0 0,1-1 1 0 0,2 4-14 0 0,-5-10 11 0 0,-1-1-1 0 0,1 1 1 0 0,0 0 0 0 0,0-1 0 0 0,-1 1 0 0 0,1-1 0 0 0,0 0-1 0 0,0 1 1 0 0,0-1 0 0 0,0 0 0 0 0,1 0 0 0 0,-1-1-1 0 0,0 1 1 0 0,0 0 0 0 0,1-1 0 0 0,-1 1 0 0 0,0-1 0 0 0,0 0-1 0 0,1 0 1 0 0,-1 0 0 0 0,0 0 0 0 0,1 0 0 0 0,-1 0-1 0 0,0-1 1 0 0,1 1 0 0 0,-1-1 0 0 0,0 1 0 0 0,0-1 0 0 0,1 0-1 0 0,-1 0 1 0 0,0 0 0 0 0,0 0 0 0 0,0 0 0 0 0,0-1-1 0 0,0 1-10 0 0,59-59 438 0 0,15-39-165 0 0,32-74-43 0 0,-83 141-200 0 0,-16 49-223 0 0,23 53 222 0 0,-29-58-24 0 0,-1 0 1 0 0,2-1-1 0 0,0 1 0 0 0,0-1 0 0 0,1 0 0 0 0,0 0 0 0 0,1 0 0 0 0,0-1 0 0 0,0 0 0 0 0,1 0 0 0 0,1-1 0 0 0,0 0 0 0 0,0 0 0 0 0,1-1 0 0 0,0 0 0 0 0,0 0 0 0 0,1-1 0 0 0,0 0 0 0 0,0-1 1 0 0,0 0-1 0 0,1-1 0 0 0,0 0 0 0 0,0 0 0 0 0,12 2-5 0 0,-15-6 33 0 0,-1 0 0 0 0,1-1 0 0 0,-1 0 0 0 0,1 0 0 0 0,-1-1 1 0 0,1 0-1 0 0,0 0 0 0 0,-1-1 0 0 0,0 1 0 0 0,1-2 0 0 0,-1 1 0 0 0,0-1 0 0 0,0 0 1 0 0,-1-1-1 0 0,1 0 0 0 0,-1 0 0 0 0,1 0 0 0 0,-1 0 0 0 0,5-6-33 0 0,2-3 105 0 0,-2 1 0 0 0,1-2 0 0 0,-1 1-1 0 0,-1-2 1 0 0,-1 1 0 0 0,0-1 0 0 0,-1-1-1 0 0,0 0 1 0 0,-1 0 0 0 0,-1 0 0 0 0,-1-1-1 0 0,0 1 1 0 0,-1-1 0 0 0,-1-1 0 0 0,-1 1-1 0 0,0 0 1 0 0,-1-1 0 0 0,-1 1-105 0 0,-10-70 109 0 0,6 74-328 0 0,-9-15-261 0 0,0 20-2890 0 0,13 8 699 0 0,0 3-3405 0 0,0 1 576 0 0,0 0-5738 0 0</inkml:trace>
</inkml:ink>
</file>

<file path=ppt/ink/ink8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1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97 196 11114 0 0,'0'0'2282'0'0,"0"0"-1062"0"0,0 0-135 0 0,0 0 246 0 0,0 0 132 0 0,0 0-142 0 0,0 0-270 0 0,0 0-204 0 0,0 0-128 0 0,0 0-118 0 0,0 0-101 0 0,0 0-46 0 0,0 0-15 0 0,22-9-14 0 0,66-29-8 0 0,-59 14 207 0 0,-29 21-525 0 0,1-2-79 0 0,-1 1 0 0 0,1 0 0 0 0,-1 0-1 0 0,0-1 1 0 0,0 1 0 0 0,0 0 0 0 0,0 0 0 0 0,-1 0 0 0 0,1-1-1 0 0,-1 1 1 0 0,0 0 0 0 0,-1 0 0 0 0,1 0 0 0 0,-1 0-1 0 0,0 0 1 0 0,1 0 0 0 0,-2 1 0 0 0,1-1 0 0 0,0 1 0 0 0,-1-1-1 0 0,0 1 1 0 0,0 0 0 0 0,0 0 0 0 0,0 0 0 0 0,0 0-1 0 0,0 1 1 0 0,-1-1 0 0 0,1 1 0 0 0,-1 0 0 0 0,0 0 0 0 0,0 0-1 0 0,0 0 1 0 0,0 1 0 0 0,0 0 0 0 0,0-1 0 0 0,0 2-1 0 0,0-1 1 0 0,0 0 0 0 0,-1 1 0 0 0,1 0 0 0 0,0 0 0 0 0,0 0-1 0 0,-1 0-19 0 0,-1 2-26 0 0,0-1 0 0 0,0 1 0 0 0,0 0 0 0 0,0 1 0 0 0,0-1 0 0 0,1 1 0 0 0,-1 0 0 0 0,1 1 0 0 0,0-1 0 0 0,0 1-1 0 0,0 0 1 0 0,0 0 0 0 0,1 1 0 0 0,-1 0 0 0 0,1-1 0 0 0,0 1 0 0 0,1 1 0 0 0,-1-1 0 0 0,1 0 0 0 0,0 1 0 0 0,1 0-1 0 0,-1-1 1 0 0,1 1 0 0 0,0 0 0 0 0,1 0 0 0 0,-1 1 0 0 0,1 1 26 0 0,-2-1-6 0 0,-9 104-2 0 0,13-83 4 0 0,-1-21 15 0 0,1 0 0 0 0,1 1 0 0 0,-1-1 0 0 0,1 0 1 0 0,1 0-1 0 0,-1 0 0 0 0,1 0 0 0 0,0-1 0 0 0,1 1 0 0 0,-1-1 1 0 0,1 0-1 0 0,1 0 0 0 0,-1 0 0 0 0,1 0 0 0 0,0-1 1 0 0,0 0-1 0 0,1 0 0 0 0,0 0 0 0 0,-1-1 0 0 0,2 1 1 0 0,-1-1-1 0 0,0-1 0 0 0,1 1 0 0 0,-1-1 0 0 0,1-1 0 0 0,0 1 1 0 0,0-1-1 0 0,0 0 0 0 0,1-1 0 0 0,-1 1 0 0 0,0-2 1 0 0,1 1-1 0 0,-1-1 0 0 0,0 0 0 0 0,1 0 0 0 0,0-1-11 0 0,4 2-91 0 0,1-1-1 0 0,0-1 1 0 0,-1 0-1 0 0,1-1 0 0 0,0 0 1 0 0,-1-1-1 0 0,0 0 0 0 0,1-1 1 0 0,-1 0-1 0 0,-1-1 1 0 0,1-1-1 0 0,-1 0 0 0 0,4-2 92 0 0,6-5-1212 0 0,3-1-1578 0 0,-8 0-4234 0 0,-5 3-4922 0 0</inkml:trace>
</inkml:ink>
</file>

<file path=ppt/ink/ink8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2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48 568 0 0,'0'0'2127'0'0,"0"0"-302"0"0,0 0 68 0 0,0 0 295 0 0,0 0 171 0 0,0 0-72 0 0,0 0-309 0 0,0 0-346 0 0,0 0-305 0 0,0 0-252 0 0,0 0-158 0 0,0 0-81 0 0,0 0-59 0 0,-4-8-80 0 0,-16-24-62 0 0,18 31-584 0 0,0 0-1 0 0,0 0 1 0 0,0 0 0 0 0,0 0 0 0 0,0 1 0 0 0,0-1-1 0 0,0 1 1 0 0,0-1 0 0 0,0 1 0 0 0,-1 0-1 0 0,1 0 1 0 0,0 0 0 0 0,0 0 0 0 0,0 0-1 0 0,-1 0 1 0 0,1 1 0 0 0,0-1 0 0 0,0 1-1 0 0,0-1 1 0 0,0 1 0 0 0,0 0 0 0 0,0 0-1 0 0,0 0 1 0 0,0 0 0 0 0,0 0 0 0 0,0 1-1 0 0,1-1 1 0 0,-1 0 0 0 0,0 1 0 0 0,1-1 0 0 0,-1 1-1 0 0,1 0 1 0 0,-1-1-51 0 0,-4 4 77 0 0,-8 4 20 0 0,1 1-1 0 0,0 0 1 0 0,1 0 0 0 0,0 1-1 0 0,0 1 1 0 0,1 0-1 0 0,1 1 1 0 0,0 0 0 0 0,1 0-1 0 0,0 1 1 0 0,1 1-1 0 0,1-1 1 0 0,0 1 0 0 0,-4 12-97 0 0,-6 89 163 0 0,18-112-162 0 0,-1 0 1 0 0,1 0-1 0 0,-1 0 1 0 0,1 0-1 0 0,1 0 1 0 0,-1 0-1 0 0,0 0 0 0 0,1 0 1 0 0,0-1-1 0 0,0 1 1 0 0,0 0-1 0 0,0-1 1 0 0,0 0-1 0 0,1 1 1 0 0,0-1-1 0 0,-1 0 1 0 0,1 0-1 0 0,0-1 1 0 0,1 1-1 0 0,-1 0 1 0 0,0-1-1 0 0,1 0 0 0 0,-1 0 1 0 0,1 0-1 0 0,0 0 1 0 0,0-1-1 0 0,1 1-1 0 0,7 1-24 0 0,-1 0-1 0 0,1 0 0 0 0,0-2 1 0 0,0 1-1 0 0,0-2 0 0 0,0 1 0 0 0,0-2 1 0 0,-1 1-1 0 0,1-2 0 0 0,0 1 1 0 0,0-2-1 0 0,-1 0 0 0 0,1 0 1 0 0,-1-1-1 0 0,9-4 25 0 0,159-91-4301 0 0,-77 26-3265 0 0,-40 22-3186 0 0,-49 36 7313 0 0</inkml:trace>
</inkml:ink>
</file>

<file path=ppt/ink/ink8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2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1 7017 0 0,'0'0'2510'0'0,"0"0"-671"0"0,0 0-244 0 0,0 0-45 0 0,0 0-108 0 0,0 0-149 0 0,0 0-128 0 0,0 0-116 0 0,0 0-130 0 0,0 0-101 0 0,0 0-53 0 0,0 0-25 0 0,0 0-33 0 0,-22 9-38 0 0,-70 29-76 0 0,73-30-372 0 0,1 1 1 0 0,1 1 0 0 0,-1 0 0 0 0,2 1-1 0 0,-1 1 1 0 0,1 0 0 0 0,1 1 0 0 0,0 1-1 0 0,1 0 1 0 0,1 1 0 0 0,-11 16-222 0 0,18-21 7 0 0,-1 0 1 0 0,2 0-1 0 0,-1 0 1 0 0,2 1-1 0 0,-1 0 1 0 0,1 0-1 0 0,1 1 1 0 0,0-1 0 0 0,1 1-1 0 0,0-1 1 0 0,1 1-1 0 0,0 0 1 0 0,0 0-1 0 0,2 5-7 0 0,-1-14-4 0 0,0 0 1 0 0,1 0-1 0 0,0-1 0 0 0,-1 1 0 0 0,1 0 0 0 0,0-1 1 0 0,0 1-1 0 0,0 0 0 0 0,0-1 0 0 0,1 1 1 0 0,-1-1-1 0 0,1 0 0 0 0,0 1 0 0 0,-1-1 1 0 0,1 0-1 0 0,0 0 0 0 0,0 0 0 0 0,0 0 0 0 0,1-1 1 0 0,-1 1-1 0 0,0 0 0 0 0,1-1 0 0 0,-1 0 1 0 0,1 1-1 0 0,-1-1 0 0 0,1 0 0 0 0,0 0 0 0 0,-1-1 1 0 0,1 1-1 0 0,2 0 4 0 0,87 1 241 0 0,-75-9-171 0 0,0-1 1 0 0,-1 0-1 0 0,0-2 0 0 0,0 1 1 0 0,-1-2-1 0 0,0 0 0 0 0,-1-1 0 0 0,0 0 1 0 0,-1-1-1 0 0,-1-1 0 0 0,0 0 0 0 0,0 0 1 0 0,5-11-71 0 0,93-123 364 0 0,-110 149-368 0 0,0-1 1 0 0,0 1 0 0 0,0-1-1 0 0,0 1 1 0 0,1-1 0 0 0,-1 0-1 0 0,0 1 1 0 0,0-1 0 0 0,1 1-1 0 0,-1-1 1 0 0,0 0-1 0 0,1 1 1 0 0,-1-1 0 0 0,0 0-1 0 0,1 1 1 0 0,-1-1 0 0 0,0 0-1 0 0,1 1 1 0 0,-1-1 0 0 0,0 0-1 0 0,1 0 1 0 0,-1 0 0 0 0,1 1-1 0 0,-1-1 1 0 0,1 0-1 0 0,-1 0 1 0 0,1 0 0 0 0,-1 0-1 0 0,1 0 1 0 0,-1 0 0 0 0,0 0-1 0 0,1 0 1 0 0,-1 0 0 0 0,1 0-1 0 0,-1 0 1 0 0,1 0 0 0 0,-1 0-1 0 0,1 0 1 0 0,-1 0-1 0 0,1-1 1 0 0,-1 1 0 0 0,0 0-1 0 0,1 0 1 0 0,-1 0 0 0 0,1-1-1 0 0,-1 1 1 0 0,0 0 0 0 0,1-1-1 0 0,-1 1 1 0 0,0 0 0 0 0,1-1-1 0 0,-1 1 1 0 0,0 0-1 0 0,1-1 1 0 0,-1 1 0 0 0,0-1 3 0 0,15 86 68 0 0,25 18-244 0 0,-35-96-6 0 0,-1-1 1 0 0,0 0 0 0 0,1 0-1 0 0,0 0 1 0 0,1 0 0 0 0,-1-1-1 0 0,1 0 1 0 0,0 0 0 0 0,0 0-1 0 0,1-1 1 0 0,-1 0-1 0 0,6 2 182 0 0,21 4-5415 0 0,3-6-6483 0 0,-27-4 3063 0 0</inkml:trace>
</inkml:ink>
</file>

<file path=ppt/ink/ink8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3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7418 0 0,'0'0'5554'0'0,"0"0"-2655"0"0,0 0-934 0 0,0 0-163 0 0,0 0-179 0 0,0 0-236 0 0,0 0-258 0 0,0 0-230 0 0,0 0-235 0 0,0 0-192 0 0,0 0-122 0 0,0 0-98 0 0,5-14-22 0 0,37-78 206 0 0,12-23 177 0 0,54-34-533 0 0,-82 126-276 0 0,-25 22 68 0 0,-1 1-30 0 0,0 16-279 0 0,4 108 283 0 0,-5-120 160 0 0,0 0 0 0 0,1 0 0 0 0,0 0 0 0 0,0 0 0 0 0,0 1 0 0 0,1-1 0 0 0,-1 0 0 0 0,1 0 0 0 0,0-1 0 0 0,0 1 0 0 0,0 0 0 0 0,0 0 0 0 0,1 0 0 0 0,0-1 0 0 0,-1 1 0 0 0,1-1 0 0 0,1 1-1 0 0,-1-1 1 0 0,0 0 0 0 0,1 0 0 0 0,0 0 0 0 0,0 0 0 0 0,0 0 0 0 0,0 0 0 0 0,0-1 0 0 0,0 0 0 0 0,1 1 0 0 0,-1-1 0 0 0,1-1 0 0 0,-1 1 0 0 0,1 0 0 0 0,0-1 0 0 0,0 0 0 0 0,0 0 0 0 0,0 0 0 0 0,0 0-1 0 0,0-1 1 0 0,0 1 0 0 0,1-1-6 0 0,4 0 76 0 0,1 0 0 0 0,-1-1 0 0 0,1 0 0 0 0,-1 0 0 0 0,0-1-1 0 0,1 0 1 0 0,-1-1 0 0 0,0 0 0 0 0,0-1 0 0 0,0 1 0 0 0,-1-2-1 0 0,1 1 1 0 0,-1-1 0 0 0,7-6-76 0 0,26-22-198 0 0,-2-2 0 0 0,-2-2 0 0 0,-1-2 0 0 0,-1-1 0 0 0,1-7 198 0 0,-17 11-2750 0 0,-12 20-2142 0 0,-3 6-1717 0 0,-3 2-5616 0 0</inkml:trace>
</inkml:ink>
</file>

<file path=ppt/ink/ink8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16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71 457 1920 0 0,'0'0'2173'0'0,"0"0"-175"0"0,0 0-15 0 0,0 0 103 0 0,0 0 15 0 0,0 0-172 0 0,0 0-326 0 0,0 0-302 0 0,0 0-231 0 0,0 0-186 0 0,0 0-120 0 0,-7-1-65 0 0,-23 0-71 0 0,1 32 1374 0 0,25 88-158 0 0,3-105-1752 0 0,1 0-1 0 0,1 1 0 0 0,0-1 0 0 0,1 0 0 0 0,1 0 0 0 0,0 0 1 0 0,1 0-1 0 0,2 5-91 0 0,3 7 108 0 0,34 47 191 0 0,-39-70-251 0 0,0 1 1 0 0,-1-1 0 0 0,1-1-1 0 0,0 1 1 0 0,1 0 0 0 0,-1-1 0 0 0,0 0-1 0 0,1 0 1 0 0,-1 0 0 0 0,1-1 0 0 0,-1 1-1 0 0,1-1 1 0 0,0 0 0 0 0,0-1-1 0 0,0 1 1 0 0,-1-1 0 0 0,1 0 0 0 0,0 0-1 0 0,0 0 1 0 0,0-1 0 0 0,0 0-1 0 0,-1 1 1 0 0,1-2 0 0 0,0 1 0 0 0,-1-1-1 0 0,1 1 1 0 0,-1-1 0 0 0,1-1-1 0 0,-1 1 1 0 0,0-1-49 0 0,17-17 171 0 0,-2 0 1 0 0,0-2-1 0 0,-2 0 0 0 0,0-1 0 0 0,-1 0 0 0 0,8-19-171 0 0,8-31 139 0 0,-26 59-84 0 0,-6 14-69 0 0,0 1 0 0 0,1-1-1 0 0,-1 0 1 0 0,0 0 0 0 0,0 0 0 0 0,1 0-1 0 0,-1 0 1 0 0,0 0 0 0 0,0 0-1 0 0,1 0 1 0 0,-1 0 0 0 0,0 0 0 0 0,0 0-1 0 0,1 0 1 0 0,-1 0 0 0 0,0 0-1 0 0,1-1 1 0 0,-1 1 0 0 0,0 0-1 0 0,0 0 1 0 0,0 0 0 0 0,1 0 0 0 0,-1 0-1 0 0,0 0 1 0 0,0-1 0 0 0,1 1 14 0 0,-2 11-9 0 0,1 0 1 0 0,1 0 0 0 0,0 0-1 0 0,1-1 1 0 0,0 1-1 0 0,0 0 1 0 0,1-1 0 0 0,0 1-1 0 0,1-1 1 0 0,0 0 0 0 0,1 0-1 0 0,0-1 1 0 0,1 1-1 0 0,0-1 1 0 0,0 0 0 0 0,1-1-1 0 0,0 1 1 0 0,0-1-1 0 0,1-1 1 0 0,0 0 0 0 0,7 5 8 0 0,-8-9 6 0 0,-1 0 0 0 0,1-1 0 0 0,0 0 1 0 0,0 0-1 0 0,0-1 0 0 0,0 0 0 0 0,0 0 1 0 0,0 0-1 0 0,0-1 0 0 0,0-1 0 0 0,1 1 0 0 0,-1-1 1 0 0,0 0-1 0 0,0 0 0 0 0,0-1 0 0 0,-1 0 1 0 0,1 0-1 0 0,0-1 0 0 0,-1 0 0 0 0,1 0 0 0 0,0-1-6 0 0,7-9 106 0 0,-1-1 0 0 0,0-1-1 0 0,-1 0 1 0 0,-1-1-1 0 0,0 0 1 0 0,-1 0 0 0 0,-1-1-1 0 0,-1 0 1 0 0,0-1-1 0 0,-1 0 1 0 0,3-16-106 0 0,2-97 435 0 0,-26 98-412 0 0,2 28-2623 0 0,12 8-1725 0 0,1 6 2284 0 0,-1-7 148 0 0,3 6-5679 0 0,4-1-4004 0 0</inkml:trace>
  <inkml:trace contextRef="#ctx0" brushRef="#br0" timeOffset="466.105">1042 762 12387 0 0,'0'0'1603'0'0,"0"0"-227"0"0,0 0 27 0 0,0 0 56 0 0,0 0-85 0 0,0 0-198 0 0,0 0-233 0 0,0 0-179 0 0,0 0-152 0 0,0 0-141 0 0,0 0-50 0 0,0 0-1 0 0,-5 13 20 0 0,-18 39 12 0 0,21-62 3317 0 0,3-67-3631 0 0,70-92 3 0 0,-11 92-117 0 0,-41 69-57 0 0,-18 8-5 0 0,-1 0-34 0 0,10 8-126 0 0,25 73-65 0 0,-2-27-2863 0 0,-10-46-2027 0 0,-6-8-6628 0 0,-10 0 3072 0 0</inkml:trace>
  <inkml:trace contextRef="#ctx0" brushRef="#br0" timeOffset="716.444">1478 571 15107 0 0,'0'0'1647'0'0,"0"0"-336"0"0,0 0 19 0 0,0 0 91 0 0,0 0-95 0 0,0 0-215 0 0,0 0-242 0 0,0 0-246 0 0,-6 34-219 0 0,-16 104-181 0 0,16-57-4 0 0,25-46-1230 0 0,-7-30-3225 0 0,2-3-4890 0 0,-11-2-2052 0 0</inkml:trace>
  <inkml:trace contextRef="#ctx0" brushRef="#br0" timeOffset="962.184">1400 321 16812 0 0,'0'0'1024'0'0,"0"0"-400"0"0,0 0-40 0 0,0 0-152 0 0,0 0-168 0 0,0 0-176 0 0,0 0-296 0 0,0 0-472 0 0,0 0-1088 0 0,0 0-2553 0 0,0 0-7594 0 0</inkml:trace>
  <inkml:trace contextRef="#ctx0" brushRef="#br0" timeOffset="1132.128">1884 0 17132 0 0,'0'0'1492'0'0,"0"0"-286"0"0,0 0 2 0 0,0 0 52 0 0,0 0-29 0 0,0 0-157 0 0,0 0-232 0 0,0 0-200 0 0,0 0-179 0 0,-5 32-139 0 0,-12 98-90 0 0,18-11 100 0 0,4-71-234 0 0,18 344 101 0 0,-23-252-440 0 0,0-81-3113 0 0,0-58 2258 0 0,0-1-170 0 0,0-9-5515 0 0,0 6 5460 0 0,0-5-1473 0 0,-4 1-2987 0 0,1 1 654 0 0</inkml:trace>
  <inkml:trace contextRef="#ctx0" brushRef="#br0" timeOffset="1298.555">1599 560 11482 0 0,'0'0'1992'0'0,"0"0"-654"0"0,0 0-149 0 0,0 0 132 0 0,0 0-44 0 0,0 0-230 0 0,0 0-238 0 0,0 0-213 0 0,0 0-164 0 0,36 1-145 0 0,111 0-114 0 0,-26-12-8 0 0,-98 5-180 0 0,96-20-1682 0 0,-77 21-2342 0 0,-2 3-4555 0 0,-29 2 831 0 0</inkml:trace>
  <inkml:trace contextRef="#ctx0" brushRef="#br0" timeOffset="1628.63">2223 634 0 0 0,'0'0'1950'0'0,"0"0"-21"0"0,0 0-37 0 0,0 0-32 0 0,0 0-136 0 0,0 0-151 0 0,0 0-41 0 0,0 0 12 0 0,0 0 34 0 0,0 0-26 0 0,0 0-75 0 0,32 6-108 0 0,97 19-142 0 0,-72-30 284 0 0,-49 0-1084 0 0,-1 2-245 0 0,-1-1 0 0 0,1 0 0 0 0,-1 0 0 0 0,0-1-1 0 0,0 0 1 0 0,0 0 0 0 0,-1 0 0 0 0,0 0 0 0 0,0-1 0 0 0,0 0 0 0 0,0 0 0 0 0,-1-1 0 0 0,0 1 0 0 0,-1-1 0 0 0,0 0-1 0 0,0 0 1 0 0,0 0 0 0 0,0 0 0 0 0,-1 0 0 0 0,0-4-182 0 0,-1 9 22 0 0,-1 0-1 0 0,1 0 1 0 0,-1 0-1 0 0,1 0 1 0 0,-1 0-1 0 0,0-1 1 0 0,0 1-1 0 0,0 0 1 0 0,0 0-1 0 0,0 0 1 0 0,0 0-1 0 0,-1 0 1 0 0,1-1-1 0 0,-1 1 1 0 0,1 0-1 0 0,-1 0 1 0 0,0 0-1 0 0,0 0 1 0 0,0 0-1 0 0,0 1 1 0 0,0-1-1 0 0,0 0 1 0 0,-1 0-1 0 0,1 1 1 0 0,-1-1-1 0 0,1 1 1 0 0,-1-1-1 0 0,1 1 1 0 0,-1-1-1 0 0,0 1 1 0 0,0 0-1 0 0,0 0 1 0 0,0 0-1 0 0,1 0 1 0 0,-1 0-1 0 0,0 1 1 0 0,-1-1-1 0 0,1 0 1 0 0,0 1-1 0 0,0 0 1 0 0,-2-1-22 0 0,-4 0-13 0 0,1 0 0 0 0,-1 1 1 0 0,1 0-1 0 0,-1 0 0 0 0,0 0 1 0 0,1 1-1 0 0,-1 0 0 0 0,1 1 1 0 0,0 0-1 0 0,-1 0 0 0 0,1 0 0 0 0,0 1 1 0 0,0 0-1 0 0,0 1 0 0 0,1-1 1 0 0,-1 1-1 0 0,1 1 0 0 0,0-1 1 0 0,-4 4 12 0 0,-97 112-262 0 0,100-109 232 0 0,1-1 0 0 0,0 2 0 0 0,1-1 0 0 0,0 0 0 0 0,1 1-1 0 0,0 0 1 0 0,1 0 0 0 0,0 0 0 0 0,1 0 0 0 0,1 0 0 0 0,0 1 0 0 0,0-1 0 0 0,1 1 30 0 0,1-8 1 0 0,-1 1 0 0 0,1-1 0 0 0,1 1 1 0 0,-1-1-1 0 0,1 0 0 0 0,0 0 0 0 0,0 1 0 0 0,0-1 0 0 0,1 0 0 0 0,0-1 1 0 0,0 1-1 0 0,0 0 0 0 0,0-1 0 0 0,1 0 0 0 0,0 0 0 0 0,0 0 1 0 0,0 0-1 0 0,0-1 0 0 0,1 1 0 0 0,-1-1 0 0 0,1 0 0 0 0,0 0 0 0 0,0-1 1 0 0,0 1-1 0 0,4 0-1 0 0,137 34 203 0 0,-114-34-201 0 0,0-1-1 0 0,-1-2 1 0 0,1-1 0 0 0,0-2-1 0 0,0-1 1 0 0,1-1-2 0 0,57-27-2372 0 0,-61 19-1539 0 0,-15 7-1298 0 0,-1-1-6815 0 0</inkml:trace>
</inkml:ink>
</file>

<file path=ppt/ink/ink8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7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10778 0 0,'0'0'2118'0'0,"0"0"-1004"0"0,0 0-480 0 0,0 0 49 0 0,0 0 209 0 0,0 0 87 0 0,0 0-86 0 0,0 0-109 0 0,0 0-95 0 0,0 0-45 0 0,0 0 2 0 0,14 1-38 0 0,105-6 918 0 0,23-19 48 0 0,73 8-1271 0 0,-214 16-397 0 0,-2 18-6100 0 0,-10-7 1150 0 0,3-4-1427 0 0,-2-2-591 0 0</inkml:trace>
</inkml:ink>
</file>

<file path=ppt/ink/ink8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7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12667 0 0,'0'0'1769'0'0,"0"0"-571"0"0,0 0-266 0 0,0 0-8 0 0,0 0 73 0 0,0 0 52 0 0,0 0-10 0 0,0 0-41 0 0,0 0-105 0 0,0 0-167 0 0,0 0-100 0 0,0 0-73 0 0,20 5-93 0 0,63 15-60 0 0,-73-18-325 0 0,-1-1 1 0 0,1 0-1 0 0,0 0 1 0 0,0-1-1 0 0,0 0 0 0 0,-1-1 1 0 0,1 0-1 0 0,0 0 1 0 0,0-1-1 0 0,-1-1 1 0 0,0 0-1 0 0,5-1-75 0 0,26-8 147 0 0,39-14-5394 0 0,-22 5-2618 0 0,-45 17-3890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1 117,'515'0,"-493"-10,-41-12,12 15,-52-52,44 41</inkml:trace>
</inkml:ink>
</file>

<file path=ppt/ink/ink8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43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67 0 0 0,'0'0'1071'0'0,"0"0"339"0"0,0 0 50 0 0,0 0-24 0 0,0 0-2 0 0,0 0 1 0 0,0 0-26 0 0,0 0-63 0 0,-5 0-102 0 0,-14 0-125 0 0,14 0-121 0 0,5 0-74 0 0,0 0-71 0 0,0 0-56 0 0,0 0-77 0 0,0 0-104 0 0,0 0-79 0 0,12 0 2705 0 0,55 14-297 0 0,25-6-1547 0 0,136-11-42 0 0,-133 17-832 0 0,-95-14-511 0 0,0 0 7 0 0,0 0-4 0 0,0 0 19 0 0,0 0 0 0 0,0 0-22 0 0,0 0-1 0 0,0 0 8 0 0,0 0-29 0 0,0 0-9 0 0,0 0 21 0 0,0 0 1 0 0,0 0-9 0 0,0 0 23 0 0,0 0 5 0 0,0 1-26 0 0,0 2 5 0 0,0-3-25 0 0,0 0 27 0 0,0 0 13 0 0,0 0-29 0 0,0 0 27 0 0,0 0 1 0 0,0 0-23 0 0,0 0 26 0 0,0 0-14 0 0,0 0-27 0 0,0 0 3 0 0,0 0-2 0 0,0 0-33 0 0,0 0-44 0 0,0 0-21 0 0,0 0-93 0 0,-3 0-165 0 0,3 0-3687 0 0,0 0-4394 0 0,0 0-2416 0 0</inkml:trace>
  <inkml:trace contextRef="#ctx0" brushRef="#br0" timeOffset="-17484.245">403 336 0 0 0,'0'0'512'0'0,"0"0"822"0"0,0 0 298 0 0,0 0 59 0 0,0 0-83 0 0,0 0-169 0 0,0 0-144 0 0,0 0-78 0 0,0 0-53 0 0,-1-13 4 0 0,-5-57 1195 0 0,6 68-1226 0 0,0 4 5945 0 0,0 0-7144 0 0,0 435 2143 0 0,-4-334-3018 0 0,4-97-1808 0 0,-2-39-3723 0 0,0 4-2892 0 0,2 20 3209 0 0</inkml:trace>
  <inkml:trace contextRef="#ctx0" brushRef="#br0" timeOffset="-2361.4">100 259 0 0 0,'0'0'621'0'0,"0"0"937"0"0,0 0 283 0 0,0 0-113 0 0,0 0-222 0 0,0 0-146 0 0,0 0-116 0 0,0 0-86 0 0,0 0-34 0 0,-1 6 11803 0 0,2-5-13258 0 0,394-5 4406 0 0,-265 1-3620 0 0,-127 3-1088 0 0,-3 0 229 0 0,0 0-163 0 0,0 0-253 0 0,6-7-4361 0 0,-1 6 3502 0 0,4 0-2010 0 0,-4-1-1880 0 0,0 2-5155 0 0</inkml:trace>
  <inkml:trace contextRef="#ctx0" brushRef="#br0" timeOffset="-1349.229">67 793 0 0 0,'0'0'291'0'0,"0"0"842"0"0,0 0 208 0 0,0 0-18 0 0,-6 0-25 0 0,-15 0-339 0 0,4 0 3950 0 0,17 0-3744 0 0,0 0-49 0 0,0 0-92 0 0,0 0-44 0 0,0 0-58 0 0,0 0-110 0 0,0 0-73 0 0,0 0-58 0 0,0 0-77 0 0,0 0-62 0 0,0 0-43 0 0,0 0-55 0 0,0 0-36 0 0,0 0-9 0 0,0 0-37 0 0,0 0-26 0 0,0 0-1 0 0,0 0-31 0 0,4 7 2193 0 0,144-13 458 0 0,43-17-1864 0 0,-61 23-807 0 0,-46 0-133 0 0,-84 0-142 0 0,0 0 3 0 0,0 0-25 0 0,0 0 26 0 0,0 0-5 0 0,0 0-24 0 0,0 0 43 0 0,0 0-13 0 0,0 0-4 0 0,0 0 3 0 0,0 0-6 0 0,0 0-15 0 0,0 0-6 0 0,0 0 24 0 0,0 0-14 0 0,0 0 6 0 0,0 0-28 0 0,0 0-13 0 0,-8-3-684 0 0,5 1-2488 0 0,3-4-2010 0 0,0 2-3542 0 0,0 0-3228 0 0</inkml:trace>
  <inkml:trace contextRef="#ctx0" brushRef="#br0" timeOffset="968.915">780 524 720 0 0,'0'0'1918'0'0,"0"0"-104"0"0,0 0 157 0 0,0 0 271 0 0,0 0 117 0 0,0 0-143 0 0,0 0-326 0 0,0 0-376 0 0,0 0-333 0 0,0 0-257 0 0,0 0-184 0 0,0 0-111 0 0,0 7 1616 0 0,175-7 3110 0 0,-59 0-4494 0 0,-84 4-690 0 0,2 0 68 0 0,-33-4-218 0 0,-1 0 10 0 0,-6 0-1930 0 0,-7 0-7252 0 0,10 0 2217 0 0,2 0-4123 0 0</inkml:trace>
  <inkml:trace contextRef="#ctx0" brushRef="#br0" timeOffset="1421.771">798 752 8322 0 0,'0'0'2644'0'0,"0"0"-403"0"0,0 0-246 0 0,0 0-107 0 0,0 0-201 0 0,0 0-328 0 0,0 0-338 0 0,0 0-251 0 0,0 0-175 0 0,0 0-116 0 0,0 0-70 0 0,0 0-26 0 0,0 0-20 0 0,1 8 546 0 0,124-16 2479 0 0,14-9-2225 0 0,-114 16-7229 0 0,-5 1-6672 0 0,-24 0 1926 0 0</inkml:trace>
  <inkml:trace contextRef="#ctx0" brushRef="#br0" timeOffset="10906.755">1448 362 8682 0 0,'0'0'1616'0'0,"0"0"-151"0"0,0 0-111 0 0,0 0 45 0 0,0 0-41 0 0,0 0-176 0 0,0 0-225 0 0,0 0-241 0 0,0 0-145 0 0,0 0-120 0 0,0 0-42 0 0,-3 16 6 0 0,-7 51-16 0 0,-19 46 998 0 0,-24 85-402 0 0,20-102-588 0 0,24-57 1149 0 0,44-109-697 0 0,89-154-567 0 0,-104 194-275 0 0,-1-1 9 0 0,1 1 0 0 0,2 1 0 0 0,1 1 0 0 0,1 1 0 0 0,21-18-26 0 0,-44 44-2 0 0,0 0-1 0 0,0 0 1 0 0,0 1 0 0 0,0-1 0 0 0,0 0-1 0 0,0 0 1 0 0,0 0 0 0 0,0 1-1 0 0,0-1 1 0 0,0 1 0 0 0,0-1 0 0 0,1 1-1 0 0,-1-1 1 0 0,0 1 0 0 0,0 0-1 0 0,1-1 1 0 0,-1 1 0 0 0,0 0 0 0 0,0 0-1 0 0,1 0 1 0 0,-1 0 0 0 0,0 0-1 0 0,0 0 1 0 0,1 1 0 0 0,-1-1 0 0 0,0 0-1 0 0,0 1 1 0 0,1-1 0 0 0,-1 0-1 0 0,0 1 1 0 0,0 0 0 0 0,0-1-1 0 0,0 1 1 0 0,0 0 0 0 0,0-1 0 0 0,0 1-1 0 0,0 0 1 0 0,0 0 0 0 0,0 0-1 0 0,0 0 1 0 0,0 0 0 0 0,-1 0 0 0 0,1 0-1 0 0,0 0 1 0 0,-1 0 0 0 0,1 0-1 0 0,-1 0 1 0 0,1 1 0 0 0,-1-1 0 0 0,0 0-1 0 0,1 0 1 0 0,-1 0 0 0 0,0 1-1 0 0,0-1 1 0 0,0 0 2 0 0,11 74 159 0 0,-11-49-108 0 0,0 1 0 0 0,-2 0 0 0 0,-1-1 0 0 0,-2 0 0 0 0,0 0 0 0 0,-6 14-51 0 0,0 53 36 0 0,11-93-39 0 0,1 1 0 0 0,-1 0 0 0 0,0-1 1 0 0,1 1-1 0 0,-1 0 0 0 0,0-1 0 0 0,1 1 0 0 0,-1 0 1 0 0,1-1-1 0 0,-1 1 0 0 0,1-1 0 0 0,0 1 0 0 0,-1-1 1 0 0,1 1-1 0 0,-1-1 0 0 0,1 0 0 0 0,0 1 0 0 0,-1-1 1 0 0,1 1-1 0 0,0-1 0 0 0,-1 0 0 0 0,1 0 0 0 0,0 0 1 0 0,0 1-1 0 0,-1-1 0 0 0,1 0 0 0 0,0 0 0 0 0,0 0 1 0 0,-1 0-1 0 0,1 0 0 0 0,0 0 0 0 0,0 0 0 0 0,-1 0 1 0 0,1-1-1 0 0,0 1 0 0 0,0 0 0 0 0,-1 0 0 0 0,1-1 1 0 0,0 1-1 0 0,0-1 3 0 0,45-47 200 0 0,77-123-163 0 0,-31 45-12 0 0,-91 125-21 0 0,-1 1-8 0 0,0 1 1 0 0,0-1-1 0 0,0 0 1 0 0,0 1-1 0 0,0-1 0 0 0,0 0 1 0 0,0 0-1 0 0,0 1 0 0 0,0-1 1 0 0,0 0-1 0 0,1 1 1 0 0,-1-1-1 0 0,0 0 0 0 0,0 1 1 0 0,0-1-1 0 0,0 0 1 0 0,0 0-1 0 0,1 1 0 0 0,-1-1 1 0 0,0 0-1 0 0,0 0 0 0 0,0 1 1 0 0,1-1-1 0 0,-1 0 1 0 0,0 0-1 0 0,0 0 0 0 0,1 0 1 0 0,-1 1-1 0 0,0-1 0 0 0,0 0 1 0 0,1 0-1 0 0,-1 0 1 0 0,0 0-1 0 0,1 0 0 0 0,-1 0 1 0 0,0 0-1 0 0,0 0 0 0 0,1 1 4 0 0,-1 0 5 0 0,-44 214 211 0 0,26-96-60 0 0,28-45-141 0 0,-7-66 893 0 0,1-1-6286 0 0,5-16-8840 0 0,-6 3 5496 0 0</inkml:trace>
  <inkml:trace contextRef="#ctx0" brushRef="#br0" timeOffset="11206.717">2304 159 14139 0 0,'0'0'1408'0'0,"0"0"-257"0"0,0 0-53 0 0,0 0 73 0 0,0 0 45 0 0,0 0-65 0 0,0 0-138 0 0,0 0-183 0 0,0 0-171 0 0,0 0-148 0 0,-7 33-99 0 0,-20 101-19 0 0,21-31 575 0 0,24 106-270 0 0,-18-183-658 0 0,-14 85-74 0 0,6-85-145 0 0,8-23 34 0 0,0 1 0 0 0,-1-1 0 0 0,1 0 0 0 0,-1 0 0 0 0,0 0 0 0 0,0 0 0 0 0,-1-1 0 0 0,1 1 0 0 0,0 0-1 0 0,-1 0 1 0 0,0-1 0 0 0,1 1 0 0 0,-1-1 0 0 0,0 1 0 0 0,0-1 0 0 0,-1 0 0 0 0,1 0 0 0 0,0 0 0 0 0,-2 1 145 0 0,1-7-8131 0 0,8-16 1847 0 0,3 11 1510 0 0,-3-2 74 0 0</inkml:trace>
  <inkml:trace contextRef="#ctx0" brushRef="#br0" timeOffset="11576.298">2533 288 4129 0 0,'0'0'2106'0'0,"0"0"-67"0"0,0 0 81 0 0,0 0 31 0 0,0 0-158 0 0,0 0-350 0 0,0 0-360 0 0,0 0-275 0 0,-34 33-192 0 0,-104 100-61 0 0,58-59 1263 0 0,55-46-355 0 0,25-27-1617 0 0,35 13 552 0 0,11-4-175 0 0,-39-10-355 0 0,0 1 0 0 0,0 0-1 0 0,0 0 1 0 0,0 1 0 0 0,0 0-1 0 0,-1 0 1 0 0,1 1-1 0 0,-1 0 1 0 0,1 0 0 0 0,-1 0-1 0 0,0 1 1 0 0,0 0 0 0 0,0 0-1 0 0,-1 1 1 0 0,1-1-1 0 0,-1 1 1 0 0,0 0 0 0 0,-1 1-1 0 0,2 0-67 0 0,17 89 1061 0 0,-12-29-697 0 0,-11-64-424 0 0,0-1 1 0 0,1 1 0 0 0,-1 0 0 0 0,1-1 0 0 0,-1 1 0 0 0,1-1 0 0 0,0 1 0 0 0,0-1 0 0 0,-1 0-1 0 0,1 1 1 0 0,0-1 0 0 0,0 0 0 0 0,1 0 0 0 0,-1 1 0 0 0,0-1 0 0 0,0 0 0 0 0,1 0 0 0 0,-1 0-1 0 0,0 0 1 0 0,1-1 0 0 0,-1 1 0 0 0,1 0 0 0 0,-1 0 0 0 0,1-1 0 0 0,-1 1 0 0 0,1-1 0 0 0,-1 0-1 0 0,1 1 1 0 0,0-1 0 0 0,-1 0 0 0 0,1 0 0 0 0,0 0 0 0 0,-1 0 0 0 0,1 0 0 0 0,-1 0 0 0 0,1-1-1 0 0,0 1 60 0 0,26-14-5288 0 0,-19 6-1086 0 0,-5 0-3996 0 0</inkml:trace>
  <inkml:trace contextRef="#ctx0" brushRef="#br0" timeOffset="12037.984">2622 159 11106 0 0,'0'0'2333'0'0,"0"0"-309"0"0,0 0-255 0 0,0 0-274 0 0,0 0-356 0 0,0 0-369 0 0,0 0-253 0 0,0 0-165 0 0,0 0-70 0 0,0 0 28 0 0,0 0 52 0 0,0 0 9 0 0,0 0 5 0 0,13-1 0 0 0,100-12 857 0 0,-110 12-1206 0 0,-1 0 0 0 0,1 0 0 0 0,-1 0 0 0 0,1 0 0 0 0,-1 0 0 0 0,1 1 0 0 0,-1-1 0 0 0,1 1 0 0 0,0-1 0 0 0,-1 1 0 0 0,1 0 0 0 0,0 0-1 0 0,0 0 1 0 0,-1 1 0 0 0,1-1 0 0 0,-1 1 0 0 0,1-1 0 0 0,0 1 0 0 0,-1 0 0 0 0,1 0 0 0 0,-1 0 0 0 0,1 0 0 0 0,-1 0 0 0 0,0 1 0 0 0,0-1 0 0 0,1 1 0 0 0,-1 0 0 0 0,0-1 0 0 0,0 1 0 0 0,0 0 0 0 0,-1 0 0 0 0,1 0 0 0 0,0 1 0 0 0,-1-1 0 0 0,0 0 0 0 0,1 0 0 0 0,-1 1 0 0 0,0-1 0 0 0,0 1 0 0 0,0-1 0 0 0,0 1 0 0 0,-1 0-27 0 0,-1 7 83 0 0,0-1-1 0 0,-1 0 1 0 0,0-1-1 0 0,-1 1 1 0 0,0 0-1 0 0,0-1 1 0 0,-1 1-1 0 0,0-1 1 0 0,0 0-1 0 0,-6 7-82 0 0,-15 33 210 0 0,-9 48 278 0 0,34-94-472 0 0,0 0 1 0 0,0 0-1 0 0,0 0 0 0 0,0 0 0 0 0,0 0 0 0 0,0 0 1 0 0,0 0-1 0 0,1 0 0 0 0,-1 0 0 0 0,1 0 1 0 0,0 0-1 0 0,-1 0 0 0 0,1 0 0 0 0,0-1 0 0 0,0 1 1 0 0,0 0-1 0 0,0 0 0 0 0,0-1 0 0 0,1 1 0 0 0,-1-1 1 0 0,0 1-1 0 0,1-1 0 0 0,-1 1 0 0 0,1-1 1 0 0,0 0-1 0 0,-1 0 0 0 0,1 0 0 0 0,0 0 0 0 0,0 0 1 0 0,0 0-1 0 0,-1 0 0 0 0,1-1 0 0 0,0 1 0 0 0,0-1 1 0 0,0 1-1 0 0,0-1 0 0 0,0 0 0 0 0,2 0-16 0 0,6 2 66 0 0,1-2 0 0 0,-1 1 0 0 0,0-2 0 0 0,1 1 0 0 0,-1-1 0 0 0,0-1-1 0 0,0 0 1 0 0,0 0 0 0 0,0-1 0 0 0,4-2-66 0 0,11-2 13 0 0,-23 7-113 0 0,0-1 1 0 0,0 1-1 0 0,0 0 1 0 0,0-1-1 0 0,0 1 1 0 0,0-1-1 0 0,0 1 1 0 0,0-1 0 0 0,-1 0-1 0 0,1 0 1 0 0,0 0-1 0 0,0 0 1 0 0,-1 0-1 0 0,1 0 1 0 0,0 0-1 0 0,-1-1 1 0 0,0 1-1 0 0,1-1 1 0 0,-1 1-1 0 0,0-1 1 0 0,1 1-1 0 0,-1-1 1 0 0,0 0-1 0 0,0 1 1 0 0,0-1-1 0 0,0-1 100 0 0,3-3-3265 0 0,-2 4-2230 0 0,-1-2-6820 0 0</inkml:trace>
  <inkml:trace contextRef="#ctx0" brushRef="#br0" timeOffset="17758.178">2001 67 5809 0 0,'0'0'2639'0'0,"0"0"-830"0"0,0 0-313 0 0,0 0-73 0 0,0 0-77 0 0,0 0-135 0 0,0 0-146 0 0,0 0-159 0 0,0 0-119 0 0,0 0-69 0 0,0 0-67 0 0,0 0-92 0 0,0 0-104 0 0,29-7-116 0 0,93-23-126 0 0,66 5-310 0 0,-120 21-1343 0 0,-23 4-2858 0 0,-23 0-935 0 0,-12 0-5125 0 0</inkml:trace>
</inkml:ink>
</file>

<file path=ppt/ink/ink8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8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137 788 9890 0 0,'0'0'2153'0'0,"0"0"-385"0"0,0 0-212 0 0,0 0-18 0 0,0 0-38 0 0,0 0-171 0 0,0 0-267 0 0,0 0-269 0 0,0 0-205 0 0,0 0-156 0 0,0 0-75 0 0,0 0-10 0 0,0 0-16 0 0,3 18 1509 0 0,-43 145-880 0 0,-59 54-648 0 0,118-259 750 0 0,189-221-954 0 0,-149 207-163 0 0,-57 58 48 0 0,-1 0-1 0 0,1 0 1 0 0,0 0-1 0 0,-1 0 1 0 0,0 1-1 0 0,1-1 1 0 0,-1 0-1 0 0,0 0 1 0 0,0 1-1 0 0,0-1 1 0 0,-1 1-1 0 0,1-1 1 0 0,0 1-1 0 0,-1-1 1 0 0,0 1-1 0 0,0 0 1 0 0,1-1-1 0 0,-1 1 1 0 0,-1-1-1 0 0,1 1 1 0 0,0-1-1 0 0,-1 1 1 0 0,1-1-1 0 0,-1 1 1 0 0,0-1-1 0 0,-1 3 8 0 0,2 8-18 0 0,-7 94 78 0 0,7-26-92 0 0,0-80 16 0 0,0-1-7 0 0,26-12-147 0 0,23-51 190 0 0,87-113-127 0 0,-86 129 68 0 0,-40 41 7 0 0,-4 16-53 0 0,-6-7 101 0 0,-18 250 604 0 0,13-205-599 0 0,-4-29-584 0 0,4-15-4455 0 0,5-4 1767 0 0,0-2-3911 0 0,0 0 2461 0 0,0-2-2495 0 0</inkml:trace>
  <inkml:trace contextRef="#ctx0" brushRef="#br0" timeOffset="1565.931">919 236 2505 0 0,'0'0'3944'0'0,"0"0"-1344"0"0,0 0-468 0 0,0 0-77 0 0,0 0-152 0 0,0 0-312 0 0,0 0-368 0 0,0 0-292 0 0,0 0-148 0 0,0 0-34 0 0,0 0-20 0 0,0 0-32 0 0,0 0-60 0 0,21-3-76 0 0,129-16 683 0 0,42 15-1418 0 0,-170 7-1794 0 0,-18-1-2031 0 0,-1 1-3471 0 0,0 0-3203 0 0</inkml:trace>
  <inkml:trace contextRef="#ctx0" brushRef="#br0" timeOffset="429.374">1133 324 12235 0 0,'0'0'1937'0'0,"0"0"-372"0"0,0 0-181 0 0,0 0 34 0 0,0 0 6 0 0,0 0-182 0 0,0 0-296 0 0,0 0-236 0 0,0 0-177 0 0,0 0-79 0 0,0 0-33 0 0,0 0-3 0 0,0 0-5 0 0,-3 22-37 0 0,-9 68-21 0 0,-7 144 733 0 0,-35-65-1089 0 0,27-132-1570 0 0,22-30 324 0 0,2-12-6540 0 0,3-8-754 0 0,2 6 5951 0 0,1-4-1734 0 0,1 3 3466 0 0</inkml:trace>
  <inkml:trace contextRef="#ctx0" brushRef="#br0" timeOffset="799.007">1240 479 4129 0 0,'0'0'2199'0'0,"0"0"-385"0"0,0 0-54 0 0,0 0 123 0 0,0 0 14 0 0,0 0-216 0 0,0 0-304 0 0,0 0-255 0 0,0 0-207 0 0,0 0-125 0 0,0 0-78 0 0,0 0-40 0 0,-31 22-34 0 0,-96 70-38 0 0,76-55 847 0 0,51-36-1414 0 0,-1 0-1 0 0,1 0 1 0 0,-1 0 0 0 0,1 0 0 0 0,-1 0 0 0 0,1 0 0 0 0,0 0-1 0 0,-1 0 1 0 0,1 0 0 0 0,0 1 0 0 0,0-1 0 0 0,0 0 0 0 0,0 0-1 0 0,0 0 1 0 0,0 0 0 0 0,0 1 0 0 0,1-1 0 0 0,-1 0 0 0 0,0 0-1 0 0,1 0 1 0 0,-1 0 0 0 0,0 0 0 0 0,1 0 0 0 0,0 0 0 0 0,-1 0-1 0 0,1 0 1 0 0,-1 0 0 0 0,1 0 0 0 0,0 0 0 0 0,0 0 0 0 0,0 0-1 0 0,-1 0 1 0 0,1-1 0 0 0,0 1 0 0 0,0 0 0 0 0,0-1 0 0 0,0 1 0 0 0,0-1-1 0 0,1 1-32 0 0,6 8 208 0 0,55 64 530 0 0,28 15 467 0 0,-75-72-911 0 0,-1-1-815 0 0,-13-14-3667 0 0,-1-4-3419 0 0,-1-2 893 0 0,0 4-1617 0 0</inkml:trace>
  <inkml:trace contextRef="#ctx0" brushRef="#br0" timeOffset="1265.665">1381 379 10930 0 0,'0'0'2632'0'0,"0"0"-437"0"0,0 0-326 0 0,0 0-256 0 0,0 0-278 0 0,0 0-318 0 0,0 0-301 0 0,0 0-195 0 0,0 0-83 0 0,0 0-56 0 0,0 0-26 0 0,0 0 11 0 0,0 0-41 0 0,14-5-27 0 0,44-18-14 0 0,23 13 737 0 0,-58 11-871 0 0,-22 0-142 0 0,0-1 1 0 0,0 0-1 0 0,1 0 0 0 0,-1 1 1 0 0,0-1-1 0 0,0 1 1 0 0,0-1-1 0 0,0 1 1 0 0,1-1-1 0 0,-1 1 1 0 0,0 0-1 0 0,0-1 1 0 0,0 1-1 0 0,0 0 1 0 0,0 0-1 0 0,-1 0 0 0 0,1 0 1 0 0,0 0-1 0 0,0 0 1 0 0,0 0-1 0 0,-1 0 1 0 0,1 0-1 0 0,-1 0 1 0 0,1 0-1 0 0,-1 0 1 0 0,1 1-1 0 0,-1-1 0 0 0,0 0 1 0 0,1 0-1 0 0,-1 1 1 0 0,0-1-1 0 0,0 0 1 0 0,0 0-1 0 0,0 1 1 0 0,0-1-1 0 0,0 0 1 0 0,0 0-1 0 0,-1 1 1 0 0,1-1-1 0 0,-1 1-9 0 0,-16 51 252 0 0,-35 21-77 0 0,50-73-171 0 0,1 0 0 0 0,0 0-1 0 0,-1 1 1 0 0,1-1 0 0 0,0 1 0 0 0,0-1-1 0 0,0 1 1 0 0,0 0 0 0 0,1-1 0 0 0,-1 1-1 0 0,0 0 1 0 0,1 0 0 0 0,-1 0 0 0 0,1-1-1 0 0,-1 1 1 0 0,1 0 0 0 0,0 0 0 0 0,0 0-1 0 0,0 0 1 0 0,0 0 0 0 0,0-1 0 0 0,0 1-1 0 0,1 0 1 0 0,-1 0 0 0 0,1 0 0 0 0,-1 0-1 0 0,1-1 1 0 0,-1 1 0 0 0,1 0 0 0 0,0-1-1 0 0,0 1 1 0 0,0 0 0 0 0,0-1 0 0 0,0 1-1 0 0,0-1 1 0 0,1 1 0 0 0,-1-1 0 0 0,0 0-1 0 0,1 0 1 0 0,-1 0 0 0 0,1 1 0 0 0,-1-1-1 0 0,1 0 1 0 0,0-1 0 0 0,-1 1 0 0 0,1 0-1 0 0,0 0 1 0 0,0-1-4 0 0,10 2 41 0 0,0-1 0 0 0,0-1 0 0 0,0 0 0 0 0,0-1 0 0 0,0 0 0 0 0,0 0 0 0 0,0-2 0 0 0,0 1 0 0 0,-1-1 0 0 0,1-1-1 0 0,-1 0 1 0 0,0-1 0 0 0,5-3-41 0 0,-14 7 69 0 0,20-16-3442 0 0,-30-1-6702 0 0,4 14 3553 0 0,0 0-1548 0 0</inkml:trace>
  <inkml:trace contextRef="#ctx0" brushRef="#br0" timeOffset="4817.419">661 1241 2136 0 0,'0'0'1371'0'0,"0"0"-300"0"0,0 0 36 0 0,0 0 388 0 0,0 0 400 0 0,0 0 140 0 0,0 0-174 0 0,0 0-317 0 0,0 0-318 0 0,36-11-238 0 0,116-35-165 0 0,15 7 1097 0 0,-102 27-1545 0 0,0 3 1 0 0,1 3-1 0 0,-1 2 0 0 0,1 4 1 0 0,7 2-376 0 0,5 7 299 0 0,-18-2-2652 0 0,-19-5-6556 0 0,-38-3 4246 0 0,-3-2-1060 0 0</inkml:trace>
  <inkml:trace contextRef="#ctx0" brushRef="#br0" timeOffset="5461.412">1056 1399 9282 0 0,'0'0'1043'0'0,"0"0"-276"0"0,0 0-126 0 0,0 0 257 0 0,0 0 286 0 0,0 0 119 0 0,0 0-75 0 0,0 0-222 0 0,0 0-249 0 0,0 0-186 0 0,0 0-120 0 0,0 0-55 0 0,0 0 3 0 0,3 33 3 0 0,9 103-24 0 0,-9-47 385 0 0,-17 10-277 0 0,-15-36-215 0 0,19-44-64 0 0,6-11 1113 0 0,2-20 522 0 0,39-85-1563 0 0,22-24-99 0 0,8-3-91 0 0,-6 60-37 0 0,-52 59-47 0 0,-8 4-7 0 0,0 0-1 0 0,0 1 0 0 0,0-1 1 0 0,1 0-1 0 0,-1 0 1 0 0,0 1-1 0 0,0-1 0 0 0,1 0 1 0 0,-1 1-1 0 0,0 0 1 0 0,1-1-1 0 0,-1 1 1 0 0,0 0-1 0 0,1-1 0 0 0,-1 1 1 0 0,0 0-1 0 0,1 0 1 0 0,-1 0-1 0 0,1 0 0 0 0,-1 0 1 0 0,0 1-1 0 0,1-1 1 0 0,-1 0-1 0 0,0 1 0 0 0,1-1 1 0 0,-1 1-1 0 0,0-1 1 0 0,1 1-1 0 0,-1 0 0 0 0,0-1 1 0 0,0 1-1 0 0,0 0 1 0 0,0 0-1 0 0,0 0 0 0 0,0 0 1 0 0,1 0 2 0 0,2 6 3 0 0,0 0-1 0 0,-1 0 1 0 0,1 0 0 0 0,-1 0-1 0 0,0 1 1 0 0,-1-1 0 0 0,0 1-1 0 0,0 0 1 0 0,-1 0 0 0 0,0 0-1 0 0,0 0 1 0 0,-1 0 0 0 0,0 0-1 0 0,0 0 1 0 0,-1 0 0 0 0,-1 4-3 0 0,2 15-155 0 0,0-25-1346 0 0,0 11 2607 0 0,0-10-6633 0 0,1-2-7011 0 0,5-1 5003 0 0</inkml:trace>
  <inkml:trace contextRef="#ctx0" brushRef="#br0" timeOffset="5898.376">1462 1384 6889 0 0,'0'0'4304'0'0,"0"0"-1774"0"0,0 0-711 0 0,0 0-87 0 0,0 0-145 0 0,0 0-257 0 0,0 0-276 0 0,0 0-278 0 0,0 0-244 0 0,0 0-196 0 0,0 0-89 0 0,0 0-25 0 0,0 0 46 0 0,4-1 58 0 0,165-23 1175 0 0,-168 24-1496 0 0,0 1 0 0 0,0-1 0 0 0,0 1 0 0 0,0 0 0 0 0,0 0 0 0 0,-1 0 0 0 0,1-1 0 0 0,0 1-1 0 0,0 0 1 0 0,-1 0 0 0 0,1 0 0 0 0,0 0 0 0 0,-1 0 0 0 0,1 0 0 0 0,-1 0 0 0 0,1 1 0 0 0,-1-1-1 0 0,0 0 1 0 0,1 0 0 0 0,-1 0 0 0 0,0 0 0 0 0,0 0 0 0 0,0 1 0 0 0,0-1 0 0 0,0 0 0 0 0,0 0-1 0 0,0 0 1 0 0,0 1 0 0 0,0-1 0 0 0,-1 0 0 0 0,1 0 0 0 0,0 0 0 0 0,-1 1-5 0 0,0 3 38 0 0,0 5-11 0 0,-1-1-1 0 0,-1 1 1 0 0,0-1-1 0 0,0 0 0 0 0,-1 0 1 0 0,0 0-1 0 0,0-1 0 0 0,-1 1 1 0 0,0-1-1 0 0,0 0 0 0 0,-1 0 1 0 0,-1-1-27 0 0,-6 12 52 0 0,10-14-49 0 0,0 0 1 0 0,0 0 0 0 0,1 1-1 0 0,-1-1 1 0 0,1 1 0 0 0,0-1 0 0 0,1 1-1 0 0,-1 0 1 0 0,1 0 0 0 0,1 0-1 0 0,-1-1 1 0 0,1 1 0 0 0,0 0 0 0 0,0 1-4 0 0,2-5 9 0 0,0 0 0 0 0,0 0 1 0 0,0 0-1 0 0,0 0 1 0 0,0-1-1 0 0,0 1 1 0 0,1-1-1 0 0,-1 0 0 0 0,0 1 1 0 0,1-1-1 0 0,0 0 1 0 0,-1-1-1 0 0,1 1 1 0 0,-1 0-1 0 0,1-1 0 0 0,0 1 1 0 0,-1-1-1 0 0,1 0 1 0 0,0 0-1 0 0,0 0 0 0 0,-1 0 1 0 0,1 0-1 0 0,0-1 1 0 0,-1 1-1 0 0,1-1 1 0 0,0 0-1 0 0,-1 0 0 0 0,1 0 1 0 0,-1 0-1 0 0,1-1-9 0 0,16-7-72 0 0,32-17-1533 0 0,-19 3-2723 0 0,-24 18 2686 0 0,1-2-1703 0 0,-2 0-2213 0 0,0-3-4248 0 0</inkml:trace>
  <inkml:trace contextRef="#ctx0" brushRef="#br0" timeOffset="6253.999">1968 387 6593 0 0,'0'0'3048'0'0,"0"0"-1077"0"0,0 0-339 0 0,0 0-76 0 0,0 0-65 0 0,0 0-212 0 0,0 0-286 0 0,0 0-267 0 0,0 0-121 0 0,0 0-7 0 0,0 0 55 0 0,0 0 72 0 0,0 0-45 0 0,8 13-58 0 0,28 43-90 0 0,4 56 612 0 0,-22-54-979 0 0,-2 2 0 0 0,-3 0 0 0 0,-2 0 1 0 0,-3 1-1 0 0,-3 0 0 0 0,-2 23-165 0 0,-3-43-135 0 0,-2 0 0 0 0,-2 0 1 0 0,-2 0-1 0 0,-2 0 0 0 0,-1-1 1 0 0,-3 2 134 0 0,-57 122-3650 0 0,10-65-5284 0 0,44-81 3419 0 0,4-4-1417 0 0</inkml:trace>
  <inkml:trace contextRef="#ctx0" brushRef="#br0" timeOffset="6871.842">790 0 0 0 0,'0'0'835'0'0,"0"0"488"0"0,0 0 245 0 0,0 0 66 0 0,0 0-81 0 0,0 0-140 0 0,0 0-165 0 0,0 0-154 0 0,0 0-101 0 0,0 0-70 0 0,0 0-24 0 0,-16 36-4 0 0,-50 113-15 0 0,56-125-488 0 0,1 1 1 0 0,1 0-1 0 0,1 0 1 0 0,1 1-1 0 0,1-1 1 0 0,1 5-393 0 0,-6 30 551 0 0,-12 75 436 0 0,5 1 1 0 0,6 1-1 0 0,7 119-987 0 0,8-193 180 0 0,3-1 1 0 0,3-1-1 0 0,3 1 0 0 0,2-2 1 0 0,2 0-1 0 0,4-1 0 0 0,2-1 1 0 0,2-1-1 0 0,10 12-180 0 0,40 75-27 0 0,-67-131 169 0 0,0-14-15874 0 0,-8-3 8600 0 0</inkml:trace>
  <inkml:trace contextRef="#ctx0" brushRef="#br0" timeOffset="8349.223">1100 541 0 0 0,'0'0'353'0'0,"0"0"513"0"0,0 0 119 0 0,0 0 18 0 0,0 0-90 0 0,0 0-25 0 0,3 0 25 0 0,15 0 1279 0 0,46-2 5493 0 0,-23-10-5894 0 0,-39 10-1692 0 0,1 2-3 0 0,-1-1 0 0 0,1 0-1 0 0,-1 0 1 0 0,1-1 0 0 0,-1 1-1 0 0,1 0 1 0 0,-1-1 0 0 0,0 1-1 0 0,0-1 1 0 0,0 0-1 0 0,0 0 1 0 0,0 0 0 0 0,0 0-1 0 0,0 0 1 0 0,0 0 0 0 0,-1 0-1 0 0,1-1 1 0 0,-1 1 0 0 0,0 0-1 0 0,0-1 1 0 0,0 1 0 0 0,0-1-1 0 0,1-2-95 0 0,-2 5 74 0 0,0 0-8 0 0,0 0 32 0 0,0 0 12 0 0,0 0 2 0 0,0 0-4 0 0,0 0-21 0 0,0 0-32 0 0,0 0-31 0 0,0 0-4 0 0,0 0-8 0 0,0 0-2 0 0,0 0-10 0 0,0 0 12 0 0,0 0 4 0 0,0 0-1 0 0,0 0-11 0 0,0 0-16 0 0,0 0 21 0 0,0 0 3 0 0,0 0-13 0 0,0 0 9 0 0,0 0 8 0 0,0 0-16 0 0,0 0 5 0 0,0 0-3 0 0,0 0-24 0 0,0 0 14 0 0,0 0 20 0 0,0 0 7 0 0,0 0 10 0 0,0 0-1 0 0,0 0-14 0 0,0 0 0 0 0,0 0 2 0 0,0 0 0 0 0,0 0-4 0 0,0 0-13 0 0,0 0 1 0 0,0 0-24 0 0,0 0-37 0 0,0 0-62 0 0,0 0-100 0 0,0 0-211 0 0,0 0-363 0 0,0 0-634 0 0,0 0-1002 0 0,0 0-1591 0 0,0 0-1498 0 0,0 0-285 0 0</inkml:trace>
</inkml:ink>
</file>

<file path=ppt/ink/ink8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09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2248 0 0,'0'0'2129'0'0,"0"0"-931"0"0,0 0-194 0 0,0 0 269 0 0,0 0 384 0 0,0 0 182 0 0,0 0-144 0 0,0 0-328 0 0,0 0-406 0 0,0 0-331 0 0,0 0-182 0 0,2 2 41 0 0,14 69 2625 0 0,-15-48-2760 0 0,17 249 1709 0 0,-32-209-1652 0 0,12-61-440 0 0,-2-2 3146 0 0,2-11-3258 0 0,0 0 163 0 0,1-1 0 0 0,0 0 1 0 0,1 0-1 0 0,0 1 0 0 0,1-1 0 0 0,1 0 0 0 0,-1 0 1 0 0,2 1-1 0 0,3-12-22 0 0,4-2-6 0 0,4-13 26 0 0,1 2 0 0 0,1 0 0 0 0,2 0 0 0 0,2 2 0 0 0,1 1 1 0 0,2 0-1 0 0,1 2 0 0 0,1 0-20 0 0,45-32 53 0 0,-58 77-81 0 0,2 74 392 0 0,3 11-223 0 0,-14-93-824 0 0,12 20 195 0 0,-6-22-4879 0 0,3-3-6196 0 0,-9-1 2952 0 0</inkml:trace>
  <inkml:trace contextRef="#ctx0" brushRef="#br0" timeOffset="413.369">381 82 11002 0 0,'0'0'1969'0'0,"0"0"-141"0"0,0 0-207 0 0,0 0-102 0 0,0 0-162 0 0,0 0-283 0 0,0 0-289 0 0,0 0-213 0 0,0 0-162 0 0,0 0-74 0 0,0 0 1 0 0,0 0-9 0 0,0 0-8 0 0,19-11 15 0 0,57-31-22 0 0,-7 18 438 0 0,3 20-292 0 0,-70 6-439 0 0,1 0 0 0 0,-1 0 0 0 0,0 0-1 0 0,0 0 1 0 0,0 0 0 0 0,0 1 0 0 0,0-1 0 0 0,0 1-1 0 0,-1 0 1 0 0,1-1 0 0 0,-1 1 0 0 0,0 0 0 0 0,1 0-1 0 0,-1 0 1 0 0,-1 0 0 0 0,1 0 0 0 0,0 0 0 0 0,-1 0 0 0 0,1 0-1 0 0,-1 0 1 0 0,0 0 0 0 0,0 0 0 0 0,-1 0 0 0 0,1 0-1 0 0,0 0 1 0 0,-1 1 0 0 0,0-1 0 0 0,0 2-20 0 0,-43 117 646 0 0,19-68-368 0 0,20 11-93 0 0,7-62-165 0 0,-1-1 0 0 0,1 1 0 0 0,-1-1 0 0 0,1 0 0 0 0,0 0-1 0 0,0 0 1 0 0,0 0 0 0 0,0 0 0 0 0,0 0 0 0 0,0 0-1 0 0,1-1 1 0 0,-1 1 0 0 0,0-1 0 0 0,1 0 0 0 0,0 0 0 0 0,-1 0-1 0 0,1 0 1 0 0,0 0 0 0 0,-1 0 0 0 0,1-1 0 0 0,0 1-1 0 0,0-1 1 0 0,-1 0 0 0 0,1 1 0 0 0,0-1 0 0 0,0-1 0 0 0,0 1-1 0 0,-1 0 1 0 0,2-1-20 0 0,10-1-130 0 0,1 0 0 0 0,0-1 0 0 0,-1-1 0 0 0,0 0 0 0 0,0-1 0 0 0,0-1 0 0 0,0 0 0 0 0,-1-1 0 0 0,1-1 130 0 0,26-11-4239 0 0,-27 11-1756 0 0,-2 1-5987 0 0</inkml:trace>
</inkml:ink>
</file>

<file path=ppt/ink/ink8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34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13467 0 0,'0'0'1139'0'0,"0"0"-294"0"0,0 0-390 0 0,0 0-132 0 0,0 0 72 0 0,0 0 106 0 0,0 0 54 0 0,0 0-24 0 0,0 0-109 0 0,0 0-178 0 0,0 0-126 0 0,-23 25-42 0 0,-69 76-55 0 0,51-47-40 0 0,3-10-704 0 0,22-28-4755 0 0,15-9-2942 0 0,1-7 3968 0 0</inkml:trace>
</inkml:ink>
</file>

<file path=ppt/ink/ink8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41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6609 0 0,'0'0'1177'0'0,"0"0"-775"0"0,0 0-276 0 0,0 0 287 0 0,0 0 517 0 0,0 0 329 0 0,0 0 85 0 0,0 0-54 0 0,0 0-188 0 0,0 0-180 0 0,34 2-138 0 0,107 5-109 0 0,-117-4-283 0 0,0-2-1 0 0,0-1 1 0 0,0 0-1 0 0,-1-2 1 0 0,1-1-1 0 0,-1-1 1 0 0,1-1 0 0 0,14-5-392 0 0,-21 2 126 0 0,0 1 0 0 0,0-2-1 0 0,-1 0 1 0 0,0-1 0 0 0,-1-1 0 0 0,0 0 0 0 0,-1-1 0 0 0,0-1 0 0 0,-1 0 0 0 0,0-1 0 0 0,-1 0 0 0 0,-1-1 0 0 0,0 0 0 0 0,7-15-126 0 0,-15 25 67 0 0,-1 0 0 0 0,1 0-1 0 0,-1 0 1 0 0,0 0 0 0 0,-1 0 0 0 0,1 0 0 0 0,-1-1 0 0 0,0 1 0 0 0,0 0 0 0 0,-1-1 0 0 0,0 1 0 0 0,0-1 0 0 0,0 1 0 0 0,0 0 0 0 0,-1-1-1 0 0,0 1 1 0 0,0 0 0 0 0,-1-1 0 0 0,1 1 0 0 0,-1 0 0 0 0,0 0 0 0 0,-1-1-67 0 0,2 5 0 0 0,0 0 0 0 0,0 0 0 0 0,-1 0 0 0 0,1 0 1 0 0,0 0-1 0 0,0 0 0 0 0,-1 1 0 0 0,1-1 0 0 0,-1 0 0 0 0,1 1 0 0 0,0-1 0 0 0,-1 1 0 0 0,1 0 0 0 0,-1-1 1 0 0,1 1-1 0 0,-1 0 0 0 0,1 0 0 0 0,-1 0 0 0 0,0 0 0 0 0,1 0 0 0 0,-1 0 0 0 0,1 1 0 0 0,-1-1 0 0 0,1 0 1 0 0,0 1-1 0 0,-1-1 0 0 0,1 1 0 0 0,-1-1 0 0 0,1 1 0 0 0,0 0 0 0 0,-1 0 0 0 0,1 0 0 0 0,0-1 1 0 0,0 1-1 0 0,0 0 0 0 0,-1 1 0 0 0,1-1 0 0 0,0 0 0 0 0,0 0 0 0 0,1 0 0 0 0,-2 1 0 0 0,-33 53-257 0 0,35-54 262 0 0,-15 34-6 0 0,2 1 0 0 0,2 0 0 0 0,1 1 0 0 0,2 1 0 0 0,2-1 1 0 0,1 2 0 0 0,-16 75 45 0 0,4-32-21 0 0,-68 251 79 0 0,67-278-87 0 0,-3 0 0 0 0,-2-2 0 0 0,-2-1 1 0 0,-2-1-1 0 0,-22 29-16 0 0,47-77-5 0 0,1 0 7 0 0,-1 0-1 0 0,0 0 1 0 0,0 0-1 0 0,0 0 1 0 0,0 0-1 0 0,-1 0 1 0 0,1-1-1 0 0,-1 1 1 0 0,0-1-1 0 0,0 0 1 0 0,0 0-1 0 0,0 0 1 0 0,0 0-1 0 0,0 0 1 0 0,0-1-1 0 0,-1 1 1 0 0,1-1-1 0 0,-1 0 1 0 0,1 0-1 0 0,-1 0 1 0 0,0 0-2 0 0,4-21-207 0 0,2 11 194 0 0,0 0 0 0 0,0 0-1 0 0,1 0 1 0 0,0 0 0 0 0,1 1 0 0 0,0 0-1 0 0,0-1 1 0 0,1 1 0 0 0,0 1 0 0 0,0-1-1 0 0,1 1 1 0 0,5-6 13 0 0,88-79-16 0 0,-94 89 21 0 0,5-5 9 0 0,0 0 0 0 0,0 1 0 0 0,1 0 0 0 0,0 1 1 0 0,1 0-1 0 0,-1 1 0 0 0,1 0 0 0 0,0 1 0 0 0,0 0 0 0 0,1 1 0 0 0,-1 1 1 0 0,1 0-1 0 0,-1 0 0 0 0,5 1-14 0 0,-11 3 21 0 0,0-1 0 0 0,0 1 0 0 0,0 1 0 0 0,0-1 0 0 0,-1 1 0 0 0,1 0 0 0 0,-1 0 0 0 0,1 1 0 0 0,-1-1 0 0 0,0 1-1 0 0,-1 0 1 0 0,1 1 0 0 0,-1-1 0 0 0,1 1 0 0 0,0 2-21 0 0,47 36 306 0 0,-38-36-135 0 0,0-1 1 0 0,1-1-1 0 0,-1 0 1 0 0,1-1-1 0 0,0-1 0 0 0,0 0 1 0 0,1-1-1 0 0,-1-1 0 0 0,0 0 1 0 0,1-1-1 0 0,-1-1 1 0 0,11-2-172 0 0,62-44 497 0 0,-80 27-1196 0 0,-9 13-4073 0 0,-2 2-6641 0 0,3 4 1874 0 0</inkml:trace>
  <inkml:trace contextRef="#ctx0" brushRef="#br0" timeOffset="852.901">1060 994 2729 0 0,'0'0'1785'0'0,"0"0"-103"0"0,0 0 208 0 0,0 0 209 0 0,0 0-75 0 0,0 0-262 0 0,0 0-283 0 0,0 0-257 0 0,0 0-254 0 0,0 0-213 0 0,0 0-158 0 0,0 0-109 0 0,0 0-40 0 0,26-13-26 0 0,81-43-32 0 0,-64 22 301 0 0,-28-40 241 0 0,-15 67-884 0 0,-1 5-83 0 0,0 0 0 0 0,-1 0-1 0 0,1 0 1 0 0,-1 0 0 0 0,0 1-1 0 0,1-1 1 0 0,-1 0 0 0 0,0 1-1 0 0,0-1 1 0 0,0 1 0 0 0,0 0-1 0 0,-1 0 1 0 0,1 0 0 0 0,0 0-1 0 0,0 0 1 0 0,-1 0 0 0 0,1 0-1 0 0,0 1 1 0 0,-1-1 0 0 0,1 1-1 0 0,-1 0 1 0 0,1 0 0 0 0,-1 0-1 0 0,1 0 1 0 0,-1 0 0 0 0,1 0-1 0 0,0 1 1 0 0,-1-1 0 0 0,1 1-1 0 0,-3 0 36 0 0,-7 6-131 0 0,0-1 0 0 0,0 2 0 0 0,1-1 0 0 0,0 2 0 0 0,0 0 0 0 0,1 0 0 0 0,0 1 0 0 0,0 0 0 0 0,1 0 0 0 0,1 1 0 0 0,0 0 0 0 0,0 1 0 0 0,1 0 0 0 0,1 0-1 0 0,-1 2 132 0 0,5-7 3 0 0,0-1-1 0 0,0 2 0 0 0,0-1 0 0 0,1 0 0 0 0,0 0 0 0 0,0 0 0 0 0,1 0 0 0 0,0 1 0 0 0,0-1 1 0 0,1 0-1 0 0,0 0 0 0 0,1 3-2 0 0,1-5 70 0 0,0 0 1 0 0,1-1 0 0 0,0 0-1 0 0,-1 0 1 0 0,1 0 0 0 0,1 0-1 0 0,-1-1 1 0 0,1 1-1 0 0,-1-1 1 0 0,1-1 0 0 0,0 1-1 0 0,0 0 1 0 0,0-1-1 0 0,0 0 1 0 0,1 0 0 0 0,-1-1-1 0 0,1 0 1 0 0,-1 1 0 0 0,1-2-1 0 0,-1 1 1 0 0,5-1-71 0 0,10 2 259 0 0,0-2 0 0 0,0 0 0 0 0,0-2 0 0 0,-1 0 0 0 0,1-1 0 0 0,0-1 0 0 0,-1 0 0 0 0,0-2 1 0 0,0 0-1 0 0,0-2 0 0 0,-1 0 0 0 0,0-1 0 0 0,-1 0 0 0 0,1-1 0 0 0,13-13-259 0 0,-30 23 8 0 0,40-27 211 0 0,-2-2 1 0 0,-1-2 0 0 0,-1-1 0 0 0,31-36-220 0 0,10-36 183 0 0,-64 81-184 0 0,-2-1 1 0 0,0-1-1 0 0,-2 0 1 0 0,-1 0-1 0 0,0-1 1 0 0,-2 0-1 0 0,-2 0 1 0 0,0-1 0 0 0,0-11 0 0 0,-3 21-26 0 0,0 0 1 0 0,-2 0 0 0 0,0 0 0 0 0,0 0 0 0 0,-2 0-1 0 0,0 0 1 0 0,-1 0 0 0 0,0 0 0 0 0,-2 1 0 0 0,0 0 0 0 0,-1 0-1 0 0,0 0 1 0 0,-1 0 0 0 0,-1 1 0 0 0,0 0 0 0 0,-3-1 25 0 0,9 14 5 0 0,0-1 1 0 0,-1 1 0 0 0,0-1-1 0 0,1 1 1 0 0,-1 0 0 0 0,0 0-1 0 0,0 0 1 0 0,0 1 0 0 0,0-1-1 0 0,0 1 1 0 0,0 0 0 0 0,-1-1-1 0 0,1 1 1 0 0,0 1 0 0 0,-1-1-1 0 0,1 0 1 0 0,-1 1 0 0 0,1 0-1 0 0,-1 0 1 0 0,1 0 0 0 0,0 0-1 0 0,-1 0 1 0 0,1 1 0 0 0,-1-1-1 0 0,1 1 1 0 0,0 0 0 0 0,-1 0-1 0 0,1 1 1 0 0,0-1 0 0 0,0 0-1 0 0,0 1 1 0 0,0 0 0 0 0,0 0-1 0 0,0 0 1 0 0,0 0 0 0 0,1 0-1 0 0,-1 1 1 0 0,1-1 0 0 0,0 1-1 0 0,-2 1-5 0 0,-7 13 21 0 0,0 1-1 0 0,1 0 0 0 0,0 1 0 0 0,2 0 0 0 0,0 1 1 0 0,1 0-1 0 0,1 0 0 0 0,1 0 0 0 0,1 0 0 0 0,1 1 0 0 0,0 0 1 0 0,2 0-1 0 0,0 0 0 0 0,2 0 0 0 0,0 2-20 0 0,0 15 92 0 0,1 0 0 0 0,2-1-1 0 0,1 1 1 0 0,2-1 0 0 0,7 19-92 0 0,60 227 397 0 0,-67-125-1777 0 0,-22-252-6137 0 0,12 31-5097 0 0,3 47 7297 0 0</inkml:trace>
  <inkml:trace contextRef="#ctx0" brushRef="#br0" timeOffset="1100.197">1285 637 6433 0 0,'0'0'3873'0'0,"0"0"-1499"0"0,0 0-735 0 0,0 0-204 0 0,0 0-179 0 0,0 0-129 0 0,0 0-9 0 0,0 0-23 0 0,0 0-31 0 0,0 0-36 0 0,0 0-158 0 0,0 0-137 0 0,20 5-97 0 0,67 15-76 0 0,-79-19-472 0 0,0 1-1 0 0,0-1 1 0 0,1-1 0 0 0,-1 0-1 0 0,0 0 1 0 0,0 0-1 0 0,0-1 1 0 0,0 0-1 0 0,0-1 1 0 0,0 0-1 0 0,0 0 1 0 0,0-1-88 0 0,17-4 183 0 0,122-35 375 0 0,18-6-849 0 0,-53 28-3725 0 0,-94 20-709 0 0,-11 0-1425 0 0,1 0-5701 0 0</inkml:trace>
</inkml:ink>
</file>

<file path=ppt/ink/ink8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45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144 402 3041 0 0,'0'0'2779'0'0,"0"0"-1159"0"0,0 0-197 0 0,0 0 207 0 0,0 0 220 0 0,0 0 53 0 0,0 0-188 0 0,0 0-290 0 0,0 0-296 0 0,0 0-277 0 0,0 0-199 0 0,-6-5-175 0 0,-14-16-114 0 0,48-6 592 0 0,-12 18-736 0 0,0 0 0 0 0,1 2 1 0 0,0-1-1 0 0,0 2 0 0 0,1 1 0 0 0,-1 0 0 0 0,1 1 0 0 0,0 1 1 0 0,1 0-1 0 0,-1 2 0 0 0,14 0-220 0 0,-27 1 18 0 0,0 0-1 0 0,0 0 1 0 0,0 1 0 0 0,0 0-1 0 0,0 0 1 0 0,0 1 0 0 0,0-1-1 0 0,-1 1 1 0 0,1 0 0 0 0,0 0-1 0 0,-1 1 1 0 0,0-1 0 0 0,1 1-1 0 0,-1 0 1 0 0,0 0 0 0 0,-1 0 0 0 0,1 1-1 0 0,0-1 1 0 0,-1 1 0 0 0,0 0-1 0 0,0 0 1 0 0,0 0 0 0 0,0 0-1 0 0,-1 1 1 0 0,0-1 0 0 0,1 1-1 0 0,-2-1 1 0 0,1 1 0 0 0,1 5-18 0 0,16 147 711 0 0,-44 145-24 0 0,25-287-645 0 0,0-1 1 0 0,1 0-1 0 0,0 0 0 0 0,1 0 1 0 0,1 1-1 0 0,0-2 0 0 0,1 1 1 0 0,0 0-1 0 0,1-1 1 0 0,1 0-1 0 0,0 0 0 0 0,1 0 1 0 0,0-1-1 0 0,1 0 0 0 0,0 0 1 0 0,1-1-1 0 0,0 0 1 0 0,1-1-1 0 0,0 0 0 0 0,1 0 1 0 0,0-1-1 0 0,0 0 0 0 0,1-1 1 0 0,0-1-1 0 0,1 0 0 0 0,6 3-42 0 0,62 11 295 0 0,-71-19-2923 0 0,-20-9-1391 0 0,-20-9-10984 0 0,22 12 9106 0 0</inkml:trace>
  <inkml:trace contextRef="#ctx0" brushRef="#br0" timeOffset="293.44">454 891 7762 0 0,'0'0'2129'0'0,"0"0"-187"0"0,0 0-172 0 0,0 0-55 0 0,0 0-143 0 0,0 0-297 0 0,0 0-276 0 0,0 0-203 0 0,0 0-154 0 0,0 0-77 0 0,0 0-38 0 0,0 0-31 0 0,0 0-5 0 0,-20 18-28 0 0,-65 57-63 0 0,-57 79 920 0 0,43-55-1144 0 0,-8-6-156 0 0,192-160-8252 0 0,-47 35-534 0 0,-25 20 704 0 0</inkml:trace>
  <inkml:trace contextRef="#ctx0" brushRef="#br0" timeOffset="681.06">875 590 8426 0 0,'0'0'2110'0'0,"0"0"-170"0"0,0 0-33 0 0,0 0-15 0 0,0 0-186 0 0,0 0-339 0 0,0 0-339 0 0,0 0-302 0 0,0 0-229 0 0,0 0-131 0 0,0 0-40 0 0,0 0 73 0 0,0 0 109 0 0,5 0 66 0 0,204 11 2442 0 0,-152-11-2783 0 0,1-1 0 0 0,-1-3 0 0 0,0-3-1 0 0,6-3-232 0 0,-44 5 566 0 0,11-2-2951 0 0,-46 19-2787 0 0,-14 5-1186 0 0,12-6-505 0 0,7-6-644 0 0</inkml:trace>
  <inkml:trace contextRef="#ctx0" brushRef="#br0" timeOffset="1029.75">772 914 11939 0 0,'0'0'1669'0'0,"0"0"-346"0"0,0 0-147 0 0,0 0-15 0 0,0 0-5 0 0,0 0-29 0 0,0 0-72 0 0,0 0-82 0 0,0 0-74 0 0,0 0-111 0 0,0 0-69 0 0,0 0-40 0 0,22 1-74 0 0,74 7-91 0 0,53-18 761 0 0,-110 4-1057 0 0,163-21 92 0 0,-107 9-561 0 0,-42 4-3716 0 0,-49 8 1177 0 0,-3 5-1839 0 0,-2 0-5151 0 0,1 1 3611 0 0</inkml:trace>
  <inkml:trace contextRef="#ctx0" brushRef="#br0" timeOffset="1337.043">783 1157 10066 0 0,'0'0'2087'0'0,"0"0"-285"0"0,0 0-182 0 0,0 0-143 0 0,0 0-217 0 0,0 0-215 0 0,0 0-191 0 0,0 0-183 0 0,0 0-111 0 0,0 0-31 0 0,0 0 1 0 0,0 0 33 0 0,0 0 7 0 0,3 6-48 0 0,-2-3-441 0 0,0 0 1 0 0,1 0-1 0 0,0-1 0 0 0,0 1 1 0 0,0 0-1 0 0,0-1 1 0 0,0 1-1 0 0,0-1 1 0 0,0 0-1 0 0,1 1 0 0 0,-1-1 1 0 0,1 0-1 0 0,0-1 1 0 0,0 1-1 0 0,0 0 0 0 0,0-1 1 0 0,0 1-1 0 0,0-1 1 0 0,0 0-1 0 0,0 0 1 0 0,3 0-82 0 0,29 3 237 0 0,-1-2 0 0 0,0-1 0 0 0,1-2 0 0 0,-1-1 0 0 0,0-2 0 0 0,0-1 0 0 0,0-2 0 0 0,0-1 0 0 0,22-9-237 0 0,51-9-330 0 0,-77 20-561 0 0,24-6-1251 0 0,-19 1-9110 0 0,-27 7-452 0 0</inkml:trace>
  <inkml:trace contextRef="#ctx0" brushRef="#br0" timeOffset="4029.483">1997 192 10122 0 0,'0'0'1665'0'0,"0"0"-295"0"0,0 0-75 0 0,0 0 62 0 0,0 0-36 0 0,0 0-220 0 0,0 0-304 0 0,0 0-275 0 0,0 0-166 0 0,0 0-3 0 0,0 0 52 0 0,3 12 89 0 0,31 193 1801 0 0,-19-7-1666 0 0,-35-43-506 0 0,-9-91-1096 0 0,21-55-729 0 0,-1-8-3220 0 0,8-5 88 0 0,2-10-244 0 0,6-8-1251 0 0,-4 11 5962 0 0</inkml:trace>
  <inkml:trace contextRef="#ctx0" brushRef="#br0" timeOffset="4512.029">2278 291 2433 0 0,'0'0'3332'0'0,"0"0"-315"0"0,0 0-582 0 0,0 0-565 0 0,0 0-437 0 0,0 0-366 0 0,0 0-206 0 0,0 0-103 0 0,0 0-111 0 0,0 0-88 0 0,0 0-56 0 0,0 0-42 0 0,0 0 11 0 0,-32 27 19 0 0,-96 81-6 0 0,58-30 1284 0 0,69-78-1745 0 0,1 1 1 0 0,-1 0 0 0 0,0 0-1 0 0,1 0 1 0 0,-1 0 0 0 0,1-1-1 0 0,-1 1 1 0 0,1 0-1 0 0,-1 0 1 0 0,1 0 0 0 0,0 0-1 0 0,-1 0 1 0 0,1 0-1 0 0,0 0 1 0 0,0 0 0 0 0,0 0-1 0 0,0 0 1 0 0,0 1 0 0 0,0-1-1 0 0,0 0 1 0 0,0 0-1 0 0,0 0 1 0 0,1 0 0 0 0,-1 0-1 0 0,0 0 1 0 0,1 0-1 0 0,-1 0 1 0 0,0 0 0 0 0,1-1-1 0 0,-1 1 1 0 0,1 0-1 0 0,0 0 1 0 0,-1 0 0 0 0,1 0-1 0 0,0 0-24 0 0,32 59 1007 0 0,0-14 191 0 0,112 17 744 0 0,-105-26-1538 0 0,-42-11-668 0 0,1-26-18 0 0,1 0-110 0 0,0 0-156 0 0,0 0-185 0 0,0 0-229 0 0,0-22-15316 0 0,0 15 7732 0 0</inkml:trace>
  <inkml:trace contextRef="#ctx0" brushRef="#br0" timeOffset="4845.592">1694 0 5961 0 0,'0'0'1575'0'0,"0"0"-86"0"0,0 0 102 0 0,0 0 322 0 0,0 0 145 0 0,0 0-233 0 0,0 0-403 0 0,0 0-360 0 0,0 0-182 0 0,0 0-42 0 0,0 0 2 0 0,0 0-4 0 0,0 0-57 0 0,16 5-91 0 0,113 28 955 0 0,-63-25-1039 0 0,1-3 0 0 0,-1-2-1 0 0,21-4-603 0 0,-16 0 176 0 0,-44-1-4871 0 0,2 0-2963 0 0,-29 2 1072 0 0,0 0-1862 0 0</inkml:trace>
  <inkml:trace contextRef="#ctx0" brushRef="#br0" timeOffset="5312.482">2410 111 10914 0 0,'0'0'2183'0'0,"0"0"-310"0"0,0 0-147 0 0,0 0-75 0 0,0 0-230 0 0,0 0-345 0 0,0 0-358 0 0,0 0-265 0 0,0 0-169 0 0,0 0-61 0 0,0 0 29 0 0,0 0 102 0 0,6-1 122 0 0,36-5 573 0 0,104-1 1081 0 0,-145 8-2120 0 0,0-1 0 0 0,0 1 0 0 0,0 0 0 0 0,0 0 0 0 0,0 0 0 0 0,0 0 0 0 0,0 0 0 0 0,-1 0 0 0 0,1 0 0 0 0,0 0 0 0 0,-1 0 0 0 0,1 0-1 0 0,-1 0 1 0 0,1 0 0 0 0,-1 0 0 0 0,1 1 0 0 0,-1-1 0 0 0,0 0 0 0 0,0 0 0 0 0,1 1 0 0 0,-1-1 0 0 0,0 0 0 0 0,0 0 0 0 0,0 1 0 0 0,0-1 0 0 0,-1 0 0 0 0,1 0 0 0 0,0 1 0 0 0,-1-1 0 0 0,1 0 0 0 0,0 0 0 0 0,-1 0 0 0 0,1 0 0 0 0,-1 0 0 0 0,0 1-1 0 0,1-1 1 0 0,-1 0 0 0 0,0 0 0 0 0,0 0 0 0 0,0-1 0 0 0,1 1 0 0 0,-1 0 0 0 0,0 0 0 0 0,0 0 0 0 0,0-1 0 0 0,-1 1 0 0 0,1 0 0 0 0,0-1 0 0 0,0 1 0 0 0,0-1-10 0 0,-2 4 20 0 0,-143 150 260 0 0,133-137-268 0 0,-2 18-18 0 0,14-34 9 0 0,1 1 0 0 0,0 0-1 0 0,0 0 1 0 0,1-1 0 0 0,-1 1-1 0 0,0 0 1 0 0,1 0 0 0 0,-1-1 0 0 0,1 1-1 0 0,-1-1 1 0 0,1 1 0 0 0,0 0-1 0 0,-1-1 1 0 0,1 1 0 0 0,0-1-1 0 0,0 1 1 0 0,0-1 0 0 0,1 0 0 0 0,-1 1-1 0 0,0-1 1 0 0,0 0 0 0 0,1 0-1 0 0,-1 0 1 0 0,1 0 0 0 0,-1 0-1 0 0,1 0 1 0 0,-1 0 0 0 0,1-1 0 0 0,-1 1-1 0 0,1 0 1 0 0,0-1 0 0 0,-1 1-1 0 0,1-1 1 0 0,0 0 0 0 0,-1 0-1 0 0,1 1 1 0 0,0-1 0 0 0,0 0 0 0 0,-1 0-1 0 0,3-1-2 0 0,16 2-176 0 0,1 0 0 0 0,-1-2-1 0 0,1 0 1 0 0,-1-2 0 0 0,1 0-1 0 0,-1-1 1 0 0,7-3 176 0 0,9-3-4407 0 0,-2-1-3831 0 0,-25 9-3418 0 0</inkml:trace>
  <inkml:trace contextRef="#ctx0" brushRef="#br0" timeOffset="5652.544">3108 221 10530 0 0,'0'0'5188'0'0,"0"0"-2786"0"0,0 0-971 0 0,0 0-42 0 0,0 0-51 0 0,0 0-179 0 0,0 0-284 0 0,0 0-326 0 0,0 0-214 0 0,0 0-140 0 0,0 0-35 0 0,0 0 71 0 0,0 0 54 0 0,-29 30 26 0 0,-93 95-23 0 0,-163 214 341 0 0,40-49-782 0 0,50-62-547 0 0,129-150-1157 0 0,60-68-825 0 0,7-9-3008 0 0,2-1-5022 0 0,0 0 5211 0 0</inkml:trace>
  <inkml:trace contextRef="#ctx0" brushRef="#br0" timeOffset="6317.063">2839 950 5009 0 0,'0'0'3608'0'0,"0"0"-1453"0"0,0 0-499 0 0,0 0 4 0 0,0 0 7 0 0,0 0-140 0 0,0 0-274 0 0,0 0-317 0 0,0 0-301 0 0,0 0-210 0 0,0 0-117 0 0,0 0-62 0 0,-3 7 26 0 0,-21 83 964 0 0,-5 107 32 0 0,29-141-1108 0 0,0-56-121 0 0,0 0 33 0 0,0 0 36 0 0,0 0 28 0 0,0 0 55 0 0,0-16 1126 0 0,2-2-1210 0 0,1-1 0 0 0,0 1 0 0 0,2-1 0 0 0,0 1 0 0 0,0 0 0 0 0,2 1 0 0 0,7-15-107 0 0,2-6 121 0 0,62-106 55 0 0,51-22-34 0 0,-39 75-68 0 0,-90 90-73 0 0,1 0 1 0 0,-1 1 0 0 0,1-1 0 0 0,-1 0-1 0 0,1 1 1 0 0,0-1 0 0 0,-1 0-1 0 0,1 1 1 0 0,0-1 0 0 0,-1 1-1 0 0,1-1 1 0 0,0 1 0 0 0,0-1-1 0 0,0 1 1 0 0,0 0 0 0 0,-1-1 0 0 0,1 1-1 0 0,0 0 1 0 0,0 0 0 0 0,0 0-1 0 0,0-1 1 0 0,0 1 0 0 0,0 0-1 0 0,0 0 1 0 0,0 0 0 0 0,0 1-1 0 0,-1-1 1 0 0,1 0 0 0 0,0 0 0 0 0,0 0-1 0 0,0 1 1 0 0,0-1 0 0 0,0 0-1 0 0,0 1 1 0 0,-1-1 0 0 0,1 1-1 0 0,0-1 1 0 0,0 1 0 0 0,-1-1-1 0 0,1 1 1 0 0,0-1 0 0 0,-1 1 0 0 0,1 0-1 0 0,0 0 1 0 0,-1-1 0 0 0,1 1-1 0 0,-1 0 1 0 0,1 0 0 0 0,-1-1-1 0 0,0 1 1 0 0,1 0 0 0 0,-1 0-1 0 0,0 0 1 0 0,0 0 0 0 0,1 0 0 0 0,-1 0-1 0 0,0 0 1 0 0,0-1 0 0 0,0 1-1 0 0,0 0 1 0 0,0 0 0 0 0,0 0-1 0 0,0 0 1 0 0,-1 0 0 0 0,1 0-1 0 0,0 0 1 0 0,0 0-2 0 0,-3 201-613 0 0,3-202-102 0 0,0 0-357 0 0,0 0-487 0 0,8 0-11670 0 0,-2-3 3158 0 0</inkml:trace>
  <inkml:trace contextRef="#ctx0" brushRef="#br0" timeOffset="6699.912">3396 567 8786 0 0,'0'0'4941'0'0,"0"0"-2531"0"0,0 0-822 0 0,0 0-46 0 0,0 0-39 0 0,0 0-206 0 0,0 0-350 0 0,0 0-315 0 0,0 0-197 0 0,0 0-127 0 0,0 0-81 0 0,0 0-11 0 0,0 0-8 0 0,3 0 51 0 0,112 1 1372 0 0,-113-1-1629 0 0,0 1 1 0 0,0-1 0 0 0,0 0-1 0 0,0 1 1 0 0,0-1 0 0 0,0 1-1 0 0,-1 0 1 0 0,1 0-1 0 0,0 0 1 0 0,0 0 0 0 0,0 0-1 0 0,-1 0 1 0 0,1 0 0 0 0,-1 0-1 0 0,1 1 1 0 0,-1-1-1 0 0,1 1 1 0 0,-1-1 0 0 0,0 1-1 0 0,1 0 1 0 0,-1-1 0 0 0,0 1-1 0 0,0 0 1 0 0,0 0-1 0 0,-1 0 1 0 0,1-1 0 0 0,0 1-1 0 0,-1 0 1 0 0,1 0 0 0 0,-1 0-1 0 0,0 0 1 0 0,1 0 0 0 0,-1 0-1 0 0,0 0 1 0 0,0 1-1 0 0,-1-1 1 0 0,1 0 0 0 0,0 0-1 0 0,-1 0 1 0 0,1 0 0 0 0,-1 0-1 0 0,1-1 1 0 0,-2 3-3 0 0,-36 82 134 0 0,37-85-132 0 0,-71 108 45 0 0,70-107-47 0 0,1-1 1 0 0,0 1-1 0 0,0-1 1 0 0,0 1-1 0 0,0-1 0 0 0,1 1 1 0 0,-1 0-1 0 0,0-1 1 0 0,1 1-1 0 0,-1 0 1 0 0,1-1-1 0 0,-1 1 1 0 0,1 0-1 0 0,0 0 0 0 0,0 0 1 0 0,0-1-1 0 0,0 1 1 0 0,0 0-1 0 0,0 0 1 0 0,0 0-1 0 0,1-1 1 0 0,-1 1-1 0 0,1 0 1 0 0,-1 0-1 0 0,1-1 0 0 0,0 1 1 0 0,-1 0-1 0 0,1-1 1 0 0,0 1-1 0 0,0-1 1 0 0,0 1-1 0 0,0-1 1 0 0,1 0-1 0 0,-1 1 0 0 0,0-1 1 0 0,1 0-1 0 0,7 1-38 0 0,0-2 0 0 0,0 1 0 0 0,1-1 0 0 0,-1-1 1 0 0,0 0-1 0 0,0 0 0 0 0,0 0 0 0 0,0-1 0 0 0,0-1 0 0 0,0 0 1 0 0,0 0-1 0 0,-1 0 0 0 0,0-1 0 0 0,6-4 38 0 0,28-9-1436 0 0,2-6-4218 0 0,-22 11-2702 0 0,-13 7-2910 0 0</inkml:trace>
</inkml:ink>
</file>

<file path=ppt/ink/ink8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0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70 8482 0 0,'0'0'1786'0'0,"0"0"-261"0"0,0 0-219 0 0,0 0-15 0 0,0 0 106 0 0,0 0-8 0 0,0 0-196 0 0,0 0-298 0 0,0 0-333 0 0,0 0-241 0 0,0 0-82 0 0,-13 21-21 0 0,-43 71-2 0 0,-169 328 1114 0 0,198-367-1161 0 0,15-26-106 0 0,12-26-50 0 0,0-1-2 0 0,0 0 4 0 0,0 0-1 0 0,0 0-3 0 0,0 0 6 0 0,0 0 17 0 0,0 0 23 0 0,0 0 34 0 0,13-22 600 0 0,104-169 14 0 0,3-21-413 0 0,-86 160-48 0 0,-33 51-212 0 0,-1 1-20 0 0,0 0-13 0 0,0 0-38 0 0,18 63 119 0 0,2 44 211 0 0,-16-81-253 0 0,0-1 1 0 0,1 0-1 0 0,2 0 0 0 0,0 0 0 0 0,2 0 0 0 0,3 4-38 0 0,-11-28 2 0 0,2 8 5 0 0,1-1 0 0 0,1 1 0 0 0,-1-1-1 0 0,1 0 1 0 0,1-1 0 0 0,0 1 0 0 0,0-1-1 0 0,0 0 1 0 0,1-1 0 0 0,0 1-1 0 0,1 0-6 0 0,-3-4 44 0 0,0 1 0 0 0,1 0 0 0 0,-1-1 0 0 0,1 0 0 0 0,0-1 0 0 0,-1 1 0 0 0,1-1 0 0 0,0 0 0 0 0,1 0 0 0 0,-1-1 1 0 0,0 0-1 0 0,0 0 0 0 0,1 0 0 0 0,-1-1 0 0 0,0 0 0 0 0,1 0 0 0 0,-1-1 0 0 0,0 0 0 0 0,1 0 0 0 0,-1 0 0 0 0,0-1 0 0 0,0 0 0 0 0,0 0 0 0 0,0 0 0 0 0,0-1 0 0 0,-1 0 0 0 0,1 0 0 0 0,-1 0 0 0 0,3-3-44 0 0,7-8 156 0 0,0-1-1 0 0,-1-1 1 0 0,-1 0 0 0 0,-1 0 0 0 0,0-2 0 0 0,-2 1 0 0 0,1-1 0 0 0,-2-1 0 0 0,2-7-156 0 0,4-2 131 0 0,-2-1 0 0 0,-1 0 1 0 0,-1-1-1 0 0,-1-1 0 0 0,-2 1 1 0 0,1-14-132 0 0,-6 24 55 0 0,0 3-28 0 0,0 0 0 0 0,-2 0 0 0 0,0 0 0 0 0,0 0 0 0 0,-2 0 0 0 0,0 0 0 0 0,-1 0 0 0 0,-1-3-27 0 0,0 11 2 0 0,3 5-10 0 0,-1-1-1 0 0,0 1 0 0 0,0-1 1 0 0,-1 1-1 0 0,1 0 1 0 0,-1 0-1 0 0,0 0 1 0 0,0 0-1 0 0,0 0 0 0 0,-1 0 1 0 0,1 1-1 0 0,-1-1 1 0 0,0 1-1 0 0,0-1 0 0 0,0 1 1 0 0,-3-2 8 0 0,4 5-130 0 0,0 0 0 0 0,1 0-1 0 0,-1 1 1 0 0,1-1 0 0 0,-1 1 0 0 0,1-1 0 0 0,-1 1 0 0 0,1-1 0 0 0,-1 1 0 0 0,1 0-1 0 0,-1 0 1 0 0,1 0 0 0 0,0 0 0 0 0,-1 0 0 0 0,1 0 0 0 0,0 0 0 0 0,0 0 0 0 0,0 0-1 0 0,0 1 1 0 0,0-1 0 0 0,0 0 0 0 0,0 1 0 0 0,1-1 0 0 0,-1 1 0 0 0,0-1-1 0 0,1 1 1 0 0,-1-1 0 0 0,1 1 0 0 0,-1-1 0 0 0,1 1 0 0 0,0 0 0 0 0,0-1 0 0 0,0 1-1 0 0,0-1 1 0 0,0 1 0 0 0,0 0 0 0 0,0-1 0 0 0,0 1 0 0 0,1-1 0 0 0,-1 2 130 0 0,-1 13-1234 0 0,-1 29-2607 0 0,1-12-3580 0 0,1-11-3739 0 0</inkml:trace>
  <inkml:trace contextRef="#ctx0" brushRef="#br0" timeOffset="335.967">1141 279 11210 0 0,'0'0'1713'0'0,"0"0"-354"0"0,0 0-210 0 0,0 0-30 0 0,0 0-67 0 0,0 0-95 0 0,0 0-97 0 0,0 0-132 0 0,0 0-123 0 0,0 0-151 0 0,0 0-127 0 0,-33 31-66 0 0,-99 97-58 0 0,86-69-47 0 0,41-47-122 0 0,1 0-1 0 0,1 0 1 0 0,-1 1 0 0 0,2-1 0 0 0,0 1 0 0 0,0-1 0 0 0,2 1 0 0 0,-1 0 0 0 0,1-1-1 0 0,2 10-33 0 0,0-16 69 0 0,0-1 0 0 0,0 0-1 0 0,1 1 1 0 0,-1-1 0 0 0,1 0-1 0 0,1 0 1 0 0,-1-1 0 0 0,0 1-1 0 0,1-1 1 0 0,0 0 0 0 0,0 0-1 0 0,1 0 1 0 0,-1 0 0 0 0,1-1-1 0 0,-1 1 1 0 0,1-1 0 0 0,0-1-1 0 0,1 1 1 0 0,-1-1 0 0 0,0 1-1 0 0,1-2 1 0 0,-1 1-1 0 0,1 0 1 0 0,-1-1 0 0 0,1 0-1 0 0,0-1 1 0 0,-1 1 0 0 0,1-1-1 0 0,0 0 1 0 0,0 0 0 0 0,0-1-1 0 0,-1 0 1 0 0,1 0 0 0 0,0 0-1 0 0,-1-1 1 0 0,1 0 0 0 0,-1 0-1 0 0,0 0 1 0 0,0 0 0 0 0,1-1-1 0 0,-2 0 1 0 0,1 0 0 0 0,0-1-1 0 0,0 1 1 0 0,-1-1-1 0 0,1-1-68 0 0,3-4 118 0 0,0 0-1 0 0,0 0 1 0 0,-1-1-1 0 0,-1 0 0 0 0,0 0 1 0 0,0-1-1 0 0,-1 0 0 0 0,0 0 1 0 0,-1 0-1 0 0,0 0 0 0 0,-1-1 1 0 0,0 0-1 0 0,-1 1 0 0 0,0-1 1 0 0,-1 0-1 0 0,-1-7-117 0 0,-11-62 211 0 0,8 74-251 0 0,-6-12-424 0 0,-1 1-1 0 0,0 0 1 0 0,-1 0 0 0 0,-1 1-1 0 0,0 0 1 0 0,-14-12 464 0 0,4 19-3081 0 0,17 11-843 0 0,0 0-3310 0 0,1 2-3439 0 0</inkml:trace>
  <inkml:trace contextRef="#ctx0" brushRef="#br0" timeOffset="819.915">1410 331 12755 0 0,'0'0'2748'0'0,"0"0"-603"0"0,0 0-353 0 0,0 0-229 0 0,0 0-248 0 0,0 0-269 0 0,0 0-249 0 0,0 0-207 0 0,0 0-150 0 0,0 0-131 0 0,0 0-106 0 0,0 0-86 0 0,0 0-54 0 0,-9 24-22 0 0,-30 77-7 0 0,35-90-32 0 0,-1 0 0 0 0,1 0 0 0 0,1 1 0 0 0,0-1 0 0 0,1 1 0 0 0,0 0 0 0 0,1-1 1 0 0,0 1-1 0 0,0 0 0 0 0,2 0-2 0 0,-1-10 0 0 0,0 2 4 0 0,0 1 1 0 0,0-1-1 0 0,1 1 1 0 0,0-1-1 0 0,0 1 0 0 0,0-1 1 0 0,0 0-1 0 0,1 0 1 0 0,0 1-1 0 0,0-1 1 0 0,0 0-1 0 0,0 0 0 0 0,0-1 1 0 0,1 1-1 0 0,0-1 1 0 0,0 1-1 0 0,0-1 1 0 0,0 0-1 0 0,0 0 0 0 0,1 0 1 0 0,-1 0-1 0 0,1-1 1 0 0,0 1-1 0 0,0-1 1 0 0,0 0-1 0 0,0 0 0 0 0,0 0 1 0 0,1-1-5 0 0,1 1 58 0 0,1 0 1 0 0,0-1-1 0 0,-1 0 0 0 0,1-1 1 0 0,-1 1-1 0 0,1-1 0 0 0,0-1 1 0 0,-1 1-1 0 0,1-1 0 0 0,0 0 1 0 0,-1-1-1 0 0,0 1 0 0 0,1-1 1 0 0,-1-1-1 0 0,0 1 0 0 0,0-1 1 0 0,0 0-1 0 0,0 0 0 0 0,0-1 1 0 0,3-2-59 0 0,63-49 385 0 0,70-125-2 0 0,-103 125-419 0 0,-34 88-472 0 0,-2-20 494 0 0,-3-6 13 0 0,1 0 0 0 0,0-1 0 0 0,0 1 0 0 0,0 0-1 0 0,1-1 1 0 0,0 1 0 0 0,0-1 0 0 0,1 0 0 0 0,-1 0 0 0 0,2 0 0 0 0,-1 0-1 0 0,0 0 1 0 0,1-1 0 0 0,0 1 0 0 0,1-1 0 0 0,-1 0 0 0 0,1 0-1 0 0,0-1 1 0 0,0 1 0 0 0,0-1 0 0 0,1 0 0 0 0,0 0 0 0 0,-1-1 0 0 0,2 0 1 0 0,5 0 62 0 0,0 0 1 0 0,0-1 0 0 0,1-1 0 0 0,-1 0 0 0 0,0 0 0 0 0,1-2 0 0 0,-1 1 0 0 0,1-1 0 0 0,-1-1 0 0 0,0-1 0 0 0,1 1 0 0 0,-1-2 0 0 0,-1 0 0 0 0,1 0 0 0 0,0-1 0 0 0,-1-1 0 0 0,0 1 0 0 0,-1-2 0 0 0,1 0-1 0 0,-1 0-62 0 0,5-3 72 0 0,0 0 0 0 0,-1-1 1 0 0,0-1-1 0 0,-1 0 0 0 0,0-1 0 0 0,-1 0 0 0 0,0-1 0 0 0,-2-1 0 0 0,1 1 0 0 0,-2-2 0 0 0,0 1 0 0 0,-1-1 0 0 0,0-1 0 0 0,-1 0 0 0 0,-1 0 0 0 0,3-16-72 0 0,-5 8-10 0 0,-3 21-152 0 0,0-1 0 0 0,0 1 0 0 0,0-1 0 0 0,0 1 0 0 0,-1-1 0 0 0,0 0 0 0 0,0 1 0 0 0,0-1 0 0 0,-1 1 0 0 0,0-1 0 0 0,1 1 0 0 0,-2-1 0 0 0,1 1 0 0 0,0-1 0 0 0,-1 1 0 0 0,-1-3 162 0 0,2 6-175 0 0,-5-8-2059 0 0,4 2-2883 0 0,-1 0-7185 0 0</inkml:trace>
</inkml:ink>
</file>

<file path=ppt/ink/ink8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5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3937 0 0,'0'0'2915'0'0,"0"0"-806"0"0,0 0-249 0 0,0 0 56 0 0,0 0-30 0 0,0 0-242 0 0,0 0-349 0 0,0 0-306 0 0,0 0-259 0 0,0 0-151 0 0,0 0-20 0 0,0 0 29 0 0,0 0 20 0 0,6 0 6 0 0,100 7 2437 0 0,-23 4-1727 0 0,112 8-42 0 0,-157-16-742 0 0,-52-21-8748 0 0,12 17 6848 0 0,-4-2-8656 0 0,2 3 1174 0 0</inkml:trace>
</inkml:ink>
</file>

<file path=ppt/ink/ink8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6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11578 0 0,'0'0'3692'0'0,"0"0"-1761"0"0,0 0-713 0 0,0 0-41 0 0,0 0 26 0 0,0 0-84 0 0,0 0-208 0 0,0 0-219 0 0,0 0-128 0 0,0 0-48 0 0,0 0 16 0 0,0 0 30 0 0,10 2-27 0 0,113 10 1276 0 0,-82-11-1467 0 0,118-13 300 0 0,-87 5-266 0 0,-56 7-3816 0 0,-1 0-3906 0 0,-10 0 3508 0 0,-3 0-8056 0 0</inkml:trace>
</inkml:ink>
</file>

<file path=ppt/ink/ink8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3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0 439 6217 0 0,'0'0'1789'0'0,"0"0"-148"0"0,0 0-35 0 0,0 0 37 0 0,0 0-31 0 0,0 0-174 0 0,0 0-268 0 0,0 0-238 0 0,0 0-180 0 0,0 0-145 0 0,0 0-46 0 0,11-15 14 0 0,35-49 13 0 0,-44 61-515 0 0,0 0-1 0 0,0 0 1 0 0,1 0 0 0 0,-1 0-1 0 0,0 0 1 0 0,1 0 0 0 0,0 0-1 0 0,0 1 1 0 0,0-1 0 0 0,0 1-1 0 0,0 0 1 0 0,0 0 0 0 0,1 0-1 0 0,-1 0 1 0 0,1 1-1 0 0,-1-1 1 0 0,1 1 0 0 0,-1 0-1 0 0,1 0 1 0 0,0 0 0 0 0,0 1-1 0 0,0-1 1 0 0,-1 1 0 0 0,1 0-1 0 0,0 0 1 0 0,0 0-1 0 0,0 1 1 0 0,-1-1 0 0 0,1 1-1 0 0,0 0 1 0 0,0 0 0 0 0,0 0-73 0 0,0 2 40 0 0,0 1 1 0 0,0 0-1 0 0,-1 0 1 0 0,1 0 0 0 0,-1 0-1 0 0,0 0 1 0 0,0 0-1 0 0,0 1 1 0 0,0 0-1 0 0,-1-1 1 0 0,0 1 0 0 0,0 0-1 0 0,0 0 1 0 0,0 1-41 0 0,4 18 94 0 0,0 0 0 0 0,-2 1 0 0 0,0-1 1 0 0,-2 1-1 0 0,-1 0 0 0 0,-1-1 0 0 0,0 1 0 0 0,-2 0 1 0 0,-2-1-1 0 0,0 1 0 0 0,-4 10-94 0 0,-21 100 105 0 0,-1-16-43 0 0,24-97-143 0 0,0-2 752 0 0,7-36 254 0 0,10-36-864 0 0,3 1 1 0 0,2 0-1 0 0,2 2 1 0 0,2 0 0 0 0,2 1-1 0 0,10-13-61 0 0,64-93 15 0 0,-27 92-99 0 0,-68 62 82 0 0,1 0-1 0 0,-1-1 1 0 0,0 1 0 0 0,1 0 0 0 0,-1 0 0 0 0,0 0 0 0 0,1 0 0 0 0,-1 0 0 0 0,0 0-1 0 0,1 0 1 0 0,-1 0 0 0 0,0 0 0 0 0,0 1 0 0 0,1-1 0 0 0,-1 1 0 0 0,0-1-1 0 0,0 1 1 0 0,1-1 0 0 0,-1 1 0 0 0,0 0 0 0 0,0-1 0 0 0,0 1 0 0 0,0 0-1 0 0,0 0 1 0 0,0 0 0 0 0,0 0 0 0 0,0 0 0 0 0,0 0 0 0 0,0 0 0 0 0,-1 0-1 0 0,1 0 1 0 0,0 1 0 0 0,-1-1 0 0 0,1 0 0 0 0,-1 0 0 0 0,1 0 0 0 0,-1 1 0 0 0,0 0 1 0 0,7 9 5 0 0,-3-4 9 0 0,-1 0 0 0 0,-1 1 0 0 0,1-1 0 0 0,-1 1 0 0 0,-1-1 0 0 0,1 1-1 0 0,-1-1 1 0 0,-1 1 0 0 0,1 0 0 0 0,-1-1 0 0 0,0 1 0 0 0,-1 0 0 0 0,0 1-13 0 0,0 18 59 0 0,-15 122 119 0 0,-12-11-93 0 0,16-113-101 0 0,12-25 7 0 0,0 0-5 0 0,0 0 8 0 0,0 0 11 0 0,8-15-37 0 0,41-76-7 0 0,-29 59 44 0 0,117-161-7 0 0,-58 116-10 0 0,-76 75 27 0 0,-3 1-19 0 0,1 0 1 0 0,-1 0-1 0 0,1 0 1 0 0,-1 0-1 0 0,1 0 1 0 0,0 0-1 0 0,0 0 0 0 0,-1 0 1 0 0,1 0-1 0 0,0 1 1 0 0,0-1-1 0 0,0 0 1 0 0,0 1-1 0 0,0-1 0 0 0,0 0 1 0 0,0 1-1 0 0,0-1 1 0 0,0 1-1 0 0,0 0 1 0 0,0-1-1 0 0,1 1 0 0 0,-1 0 1 0 0,0 0-1 0 0,0-1 1 0 0,0 1-1 0 0,0 0 1 0 0,1 0-1 0 0,-1 0 0 0 0,0 1 1 0 0,0-1-1 0 0,0 0 1 0 0,0 0-1 0 0,0 1 1 0 0,1-1-1 0 0,-1 0 0 0 0,0 1 1 0 0,0-1-1 0 0,0 1 1 0 0,0 0-1 0 0,0-1 1 0 0,0 1-1 0 0,0 0 0 0 0,-1-1 1 0 0,1 1-1 0 0,0 0 1 0 0,0 0-1 0 0,0 0 0 0 0,-1 0 1 0 0,1 0-1 0 0,0 0 1 0 0,-1 0-1 0 0,1 0 1 0 0,-1 0-1 0 0,1 0 0 0 0,-1 0 1 0 0,0 0-1 0 0,1 0 1 0 0,-1 1 3 0 0,1 11 29 0 0,-1 0 0 0 0,0 0 0 0 0,-1 0 1 0 0,0-1-1 0 0,-1 1 0 0 0,-1 0 0 0 0,0-1 0 0 0,0 1 1 0 0,-1-1-1 0 0,-1 1-29 0 0,-28 83 53 0 0,0 29-217 0 0,40-99-2726 0 0,40-35-8610 0 0,-35-1 5410 0 0,2 2-753 0 0</inkml:trace>
  <inkml:trace contextRef="#ctx0" brushRef="#br0" timeOffset="538.218">1226 498 8554 0 0,'0'0'2632'0'0,"0"0"-769"0"0,0 0-178 0 0,0 0 59 0 0,0 0-89 0 0,0 0-277 0 0,0 0-273 0 0,0 0-232 0 0,0 0-241 0 0,-32 21-176 0 0,-96 66-124 0 0,64-29 96 0 0,55-47-390 0 0,0 0-1 0 0,0 1 1 0 0,2 0 0 0 0,-1 1-1 0 0,1 0 1 0 0,1 0-1 0 0,0 0 1 0 0,1 1 0 0 0,0 2-38 0 0,3-8-26 0 0,0 0 0 0 0,1 0 0 0 0,0 0-1 0 0,0 0 1 0 0,1 0 0 0 0,0 0 0 0 0,1 0 0 0 0,-1 0 0 0 0,2 0 0 0 0,-1 0 0 0 0,2 4 26 0 0,0-9 19 0 0,-1-1 1 0 0,1 0-1 0 0,0 1 1 0 0,0-1-1 0 0,1 0 1 0 0,-1 0-1 0 0,0-1 1 0 0,1 1-1 0 0,-1-1 1 0 0,1 1-1 0 0,-1-1 1 0 0,1 0-1 0 0,0-1 0 0 0,-1 1 1 0 0,1 0-1 0 0,0-1 1 0 0,0 0-1 0 0,-1 0 1 0 0,1 0-1 0 0,0-1 1 0 0,0 1-1 0 0,-1-1 1 0 0,1 0-1 0 0,0 0 1 0 0,-1 0-1 0 0,1 0 0 0 0,-1-1 1 0 0,1 1-1 0 0,-1-1 1 0 0,0 0-1 0 0,0 0 1 0 0,3-2-20 0 0,16-15 230 0 0,0-1-1 0 0,-2 0 1 0 0,0-2 0 0 0,-1 0 0 0 0,-2-1-1 0 0,0-1 1 0 0,-1-1 0 0 0,-2 0 0 0 0,0-1 0 0 0,6-20-230 0 0,-5 5 562 0 0,-4 53-790 0 0,-3 4 247 0 0,-2-1-1 0 0,0 2 0 0 0,0-1 1 0 0,-2 1-1 0 0,0 0 0 0 0,-1 0 0 0 0,0 7-18 0 0,5 38-37 0 0,-2 0 0 0 0,-4 1-1 0 0,-2-1 1 0 0,-2 0 0 0 0,-4 0-1 0 0,-2 0 1 0 0,-10 33 37 0 0,-56 93-249 0 0,72-184 225 0 0,0 0 0 0 0,0 0 0 0 0,0 0 0 0 0,0 0 0 0 0,-1 0 0 0 0,1-1 0 0 0,-1 1 0 0 0,0-1 1 0 0,0 0-1 0 0,0 1 0 0 0,-1-2 0 0 0,1 1 0 0 0,-1 0 0 0 0,0-1 0 0 0,0 1 0 0 0,0-1 0 0 0,0 0 1 0 0,0-1-1 0 0,0 1 0 0 0,0-1 0 0 0,0 1 0 0 0,-1-1 0 0 0,1-1 0 0 0,-4 1 24 0 0,4-2-11 0 0,1-1 0 0 0,-1 0 1 0 0,1 0-1 0 0,0 0 0 0 0,0-1 0 0 0,0 1 0 0 0,0-1 0 0 0,1 1 0 0 0,-1-1 0 0 0,1 0 1 0 0,-1 0-1 0 0,1 0 0 0 0,0-1 0 0 0,0 1 0 0 0,1 0 0 0 0,-1-1 0 0 0,0 1 0 0 0,1-1 1 0 0,0 0-1 0 0,0 1 0 0 0,0-1 0 0 0,1 0 0 0 0,-1 0 0 0 0,1 0 0 0 0,0 1 0 0 0,0-4 11 0 0,-3-21-75 0 0,1 0 0 0 0,1 0 0 0 0,1 0 0 0 0,2 0 0 0 0,1 0 0 0 0,1 0 0 0 0,1 0-1 0 0,2 1 1 0 0,2-5 75 0 0,27-82-3044 0 0,-21 72 683 0 0,4-10-5985 0 0,-11 36-1480 0 0</inkml:trace>
  <inkml:trace contextRef="#ctx0" brushRef="#br0" timeOffset="1055.158">1580 1 10266 0 0,'0'0'4687'0'0,"0"0"-2015"0"0,0 0-723 0 0,0 0-213 0 0,0 0-246 0 0,0 0-337 0 0,0 0-310 0 0,0 0-251 0 0,0 0-198 0 0,0 0-142 0 0,0 0-78 0 0,0 0-34 0 0,-5 11-13 0 0,-23 74 141 0 0,-10 251 232 0 0,26-231-497 0 0,-16 256-151 0 0,27-360 143 0 0,1 1 0 0 0,-1 0 0 0 0,0-1 0 0 0,1 1 0 0 0,-1 0 0 0 0,1-1 0 0 0,0 1 0 0 0,0 0 0 0 0,0 0 0 0 0,-1 0 0 0 0,1-1 0 0 0,1 1 1 0 0,-1 0-1 0 0,0 0 0 0 0,0 0 0 0 0,1-1 0 0 0,-1 1 0 0 0,1 0 0 0 0,-1-1 0 0 0,1 1 0 0 0,0 0 0 0 0,0-1 0 0 0,0 1 0 0 0,0-1 0 0 0,0 1 0 0 0,0-1 0 0 0,0 1 0 0 0,0-1 0 0 0,1 0 1 0 0,-1 0-1 0 0,0 0 0 0 0,1 1 0 0 0,-1-1 0 0 0,1 0 0 0 0,-1-1 0 0 0,1 1 0 0 0,0 0 0 0 0,-1 0 0 0 0,1-1 0 0 0,0 1 0 0 0,-1-1 0 0 0,1 1 0 0 0,0-1 0 0 0,0 0 0 0 0,0 0 0 0 0,-1 0 1 0 0,1 0-1 0 0,0 0 0 0 0,0 0 0 0 0,0 0 0 0 0,-1-1 0 0 0,1 1 0 0 0,0-1 0 0 0,-1 1 0 0 0,1-1 0 0 0,0 0 0 0 0,-1 1 0 0 0,1-1 0 0 0,0 0 0 0 0,-1 0 0 0 0,1-1 5 0 0,147-159 212 0 0,-28 36-110 0 0,-120 125-102 0 0,-1 0 0 0 0,1-1 0 0 0,-1 1-1 0 0,1 0 1 0 0,-1-1 0 0 0,1 1 0 0 0,-1 0 0 0 0,0 0 0 0 0,1 0 0 0 0,-1-1 0 0 0,1 1 0 0 0,0 0 0 0 0,-1 0-1 0 0,1 0 1 0 0,-1 0 0 0 0,1 0 0 0 0,-1 0 0 0 0,1 0 0 0 0,-1 0 0 0 0,1 0 0 0 0,-1 0 0 0 0,1 0 0 0 0,-1 0-1 0 0,1 1 1 0 0,-1-1 0 0 0,1 0 0 0 0,-1 0 0 0 0,1 0 0 0 0,-1 1 0 0 0,1-1 0 0 0,-1 0 0 0 0,0 1 0 0 0,1-1-1 0 0,-1 0 1 0 0,1 1 0 0 0,-1-1 0 0 0,0 0 0 0 0,1 1 0 0 0,-1-1 0 0 0,0 1 0 0 0,1-1 0 0 0,-1 1 0 0 0,0-1-1 0 0,0 1 1 0 0,0-1 0 0 0,1 1 0 0 0,-1-1 0 0 0,0 1 0 0 0,0-1 0 0 0,0 1 0 0 0,0-1 0 0 0,0 1 0 0 0,0-1 0 0 0,0 1-1 0 0,0-1 1 0 0,0 1 0 0 0,0-1 0 0 0,0 1 0 0 0,-1-1 0 0 0,1 1 0 0 0,0 0 0 0 0,1 4 26 0 0,1 108 242 0 0,4 12-259 0 0,-2-118-1231 0 0,-1-12-10400 0 0,-2 3 9580 0 0,-1-1-9647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0,'43'0,"39"0,14 0,-4 0,-8 5,-8 1,-13 0,-13-1,-9-2,-12 0</inkml:trace>
</inkml:ink>
</file>

<file path=ppt/ink/ink8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8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 1296 0 0,'0'0'1413'0'0,"0"0"-53"0"0,0 0 178 0 0,0 0 438 0 0,0 0 372 0 0,0 0 53 0 0,0 0-283 0 0,0 0-419 0 0,0 0-414 0 0,0 0-326 0 0,0 0-179 0 0,5 19 2354 0 0,1 116-1162 0 0,-2 64-1551 0 0,10-107-2675 0 0,0-78-3401 0 0,-9-11 1106 0 0,-2-1-3676 0 0,-3-2 4208 0 0</inkml:trace>
  <inkml:trace contextRef="#ctx0" brushRef="#br0" timeOffset="217.814">1 527 9458 0 0,'0'0'1600'0'0,"0"0"-326"0"0,0 0-218 0 0,0 0 2 0 0,0 0-7 0 0,0 0-104 0 0,0 0-27 0 0,0 0-4 0 0,0 0-23 0 0,0 0-60 0 0,0 0-149 0 0,0 0-120 0 0,0 0-85 0 0,23 2-58 0 0,75 5-65 0 0,22-21 297 0 0,-90 5-567 0 0,11-1-495 0 0,65-15 361 0 0,-33 19-8301 0 0,-71 6 7591 0 0,6 1-2391 0 0,-4 2-1891 0 0,-4 0-456 0 0</inkml:trace>
  <inkml:trace contextRef="#ctx0" brushRef="#br0" timeOffset="1403.439">1 789 7538 0 0,'0'0'1552'0'0,"0"0"-358"0"0,0 0-68 0 0,0 0 207 0 0,0 0 98 0 0,0 0-126 0 0,0 0-156 0 0,0 0-113 0 0,0 0-120 0 0,0 0-129 0 0,31-14-92 0 0,102-44-86 0 0,-59 35 399 0 0,4 19 5 0 0,-74 55-487 0 0,-42 33-131 0 0,-60 52-320 0 0,83-109-57 0 0,9-19-5 0 0,1-1-1 0 0,1 2 0 0 0,0-1 1 0 0,0 0-1 0 0,0 1 1 0 0,1 0-1 0 0,0-1 0 0 0,1 1 1 0 0,0 1-1 0 0,0-1 0 0 0,1 6-12 0 0,1-4 37 0 0,-1-9-13 0 0,1 1 0 0 0,-1-1 1 0 0,1 1-1 0 0,0-1 1 0 0,0 1-1 0 0,0 0 0 0 0,1-1 1 0 0,-1 1-1 0 0,1-1 0 0 0,-1 1 1 0 0,1-1-1 0 0,0 1 0 0 0,0-1 1 0 0,0 0-1 0 0,0 1 1 0 0,0-1-1 0 0,1 0 0 0 0,-1 0 1 0 0,0 0-1 0 0,1 0 0 0 0,0 0 1 0 0,0 0-1 0 0,-1 0 1 0 0,1-1-1 0 0,1 2-24 0 0,8 0 170 0 0,0-1 0 0 0,0 1-1 0 0,1-2 1 0 0,-1 0 0 0 0,0 0 0 0 0,0-1 0 0 0,1 0 0 0 0,-1-1 0 0 0,0-1-1 0 0,0 1 1 0 0,0-2 0 0 0,0 0 0 0 0,0 0 0 0 0,0-1 0 0 0,-1 0 0 0 0,0 0-1 0 0,0-2 1 0 0,0 1 0 0 0,0-1 0 0 0,-1 0 0 0 0,2-2-170 0 0,16-7 164 0 0,-24 8-2978 0 0,-4 4-2657 0 0,1-1-5117 0 0,0 4 1242 0 0</inkml:trace>
  <inkml:trace contextRef="#ctx0" brushRef="#br0" timeOffset="2150.685">639 987 8314 0 0,'0'0'1621'0'0,"0"0"-383"0"0,0 0-2 0 0,0 0 270 0 0,0 0 202 0 0,0 0-47 0 0,0 0-228 0 0,0 0-308 0 0,0 0-293 0 0,0 0-199 0 0,0 0-67 0 0,0 0 19 0 0,0 0 69 0 0,-2 3 50 0 0,-5 9 577 0 0,13-31 328 0 0,1-8-1469 0 0,0 0 1 0 0,2 0 0 0 0,1 1-1 0 0,2 0 1 0 0,0 1-1 0 0,1 1 1 0 0,9-11-141 0 0,-6 6 88 0 0,10-12-16 0 0,1 1 1 0 0,2 1 0 0 0,1 1-1 0 0,2 2 1 0 0,9-5-73 0 0,-8 15 57 0 0,-28 24-53 0 0,6 3-189 0 0,-6 7 227 0 0,-2 0-38 0 0,0 0 0 0 0,0 0 0 0 0,-1 0 0 0 0,0 0-1 0 0,0 0 1 0 0,-1 0 0 0 0,0 1 0 0 0,-1-1 0 0 0,0 0-1 0 0,0 1 1 0 0,-1-1 0 0 0,0 4-4 0 0,0 14 5 0 0,1 125 18 0 0,0-151-45 0 0,0 0 6 0 0,0 0 2 0 0,19-19-65 0 0,74-91 162 0 0,-68 77-94 0 0,-14 19 18 0 0,-1 0 0 0 0,1 0 0 0 0,1 1 0 0 0,1 1 0 0 0,0 0 0 0 0,0 1 0 0 0,1 0 0 0 0,0 1 0 0 0,6-3-7 0 0,15 20-67 0 0,-17 18 118 0 0,11 59-55 0 0,-10 14-170 0 0,-5-18-5172 0 0,-10-67 1860 0 0,-2-7 24 0 0,0 1-3973 0 0,-2 0-779 0 0</inkml:trace>
  <inkml:trace contextRef="#ctx0" brushRef="#br0" timeOffset="2626.115">1647 200 14363 0 0,'0'0'1214'0'0,"0"0"-369"0"0,0 0-106 0 0,0 0 37 0 0,0 0 91 0 0,0 0 3 0 0,0 0-93 0 0,0 0-106 0 0,0 0-110 0 0,0 0-99 0 0,0 0-64 0 0,0 0-4 0 0,18-7-18 0 0,55-17-20 0 0,9 18 678 0 0,-78 6-1017 0 0,-1 0-1 0 0,0 0 1 0 0,0 0 0 0 0,1 1 0 0 0,-1-1 0 0 0,0 1 0 0 0,0 0 0 0 0,0 0 0 0 0,0 0 0 0 0,0 1 0 0 0,0-1 0 0 0,0 1 0 0 0,0-1 0 0 0,0 1 0 0 0,-1 0 0 0 0,1 0-1 0 0,-1 0 1 0 0,1 0 0 0 0,-1 1 0 0 0,0-1 0 0 0,0 1 0 0 0,0-1 0 0 0,0 1 0 0 0,-1 0 0 0 0,1 0 0 0 0,0 0 0 0 0,-1 0 0 0 0,0 0 0 0 0,0 0 0 0 0,0 0 0 0 0,0 2-17 0 0,8 108 501 0 0,-10-88-458 0 0,-17 92 217 0 0,-8 138 260 0 0,53-159-448 0 0,-25-92-70 0 0,0 1 0 0 0,0-1 0 0 0,1 1 0 0 0,-1-1 1 0 0,1 0-1 0 0,0 0 0 0 0,0 0 0 0 0,1 0 0 0 0,-1 0 0 0 0,1-1 0 0 0,0 0 0 0 0,0 0 0 0 0,0 0 0 0 0,0 0 0 0 0,0 0 0 0 0,1-1 0 0 0,-1 0 0 0 0,1 0 0 0 0,3 1-2 0 0,5-1 248 0 0,-8-5-3356 0 0,-2-2-3506 0 0,-2-3-5130 0 0,-1 5 6299 0 0</inkml:trace>
  <inkml:trace contextRef="#ctx0" brushRef="#br0" timeOffset="2871.935">1894 660 10066 0 0,'0'0'1998'0'0,"0"0"-250"0"0,0 0-130 0 0,0 0-102 0 0,0 0-174 0 0,0 0-159 0 0,0 0-102 0 0,0 0-123 0 0,0 0-169 0 0,0 0-146 0 0,0 0-96 0 0,0 0-75 0 0,-33 32-74 0 0,-104 103-89 0 0,64-52 58 0 0,-12 41-145 0 0,56-79-1087 0 0,19-31-368 0 0,9-11-4520 0 0,0-1-5774 0 0,1-2 5648 0 0</inkml:trace>
  <inkml:trace contextRef="#ctx0" brushRef="#br0" timeOffset="4904.368">2156 406 8898 0 0,'0'0'1490'0'0,"0"0"-529"0"0,0 0-182 0 0,0 0 130 0 0,0 0 168 0 0,0 0 3 0 0,0 0-127 0 0,0 0-156 0 0,-8 32-197 0 0,-24 100-163 0 0,17-16 515 0 0,-4 141 1266 0 0,20-251-2100 0 0,-1-1 0 0 0,0 1-1 0 0,-1-1 1 0 0,0 1 0 0 0,0-1-1 0 0,0 0 1 0 0,0 1 0 0 0,-1-1 0 0 0,0 0-1 0 0,0 0 1 0 0,0 0 0 0 0,0 0-1 0 0,-1 0 1 0 0,0-1 0 0 0,-1 2-118 0 0,3-5 64 0 0,0-1 0 0 0,0 0 0 0 0,0 0 0 0 0,0 0 0 0 0,0 0 0 0 0,0 0 0 0 0,0 0 0 0 0,0 0 0 0 0,0 0 0 0 0,0-1 0 0 0,0 1 0 0 0,0 0 0 0 0,0 0 0 0 0,0-1 0 0 0,0 1 0 0 0,0-1 0 0 0,1 1 1 0 0,-1-1-1 0 0,0 1 0 0 0,0-1 0 0 0,0 1 0 0 0,1-1 0 0 0,-1 0 0 0 0,0 1 0 0 0,1-1 0 0 0,-1 0 0 0 0,0 0 0 0 0,1 0 0 0 0,-1 1 0 0 0,1-1 0 0 0,-1 0 0 0 0,1 0 0 0 0,0 0 0 0 0,-1 0 0 0 0,1 0 0 0 0,0 0 0 0 0,0 0 0 0 0,0 0 0 0 0,-1 0 0 0 0,1 0 0 0 0,0 0 0 0 0,0 0 0 0 0,1 0-64 0 0,-8-51 309 0 0,22-67 60 0 0,14 6-227 0 0,55-68-65 0 0,15 43-34 0 0,-64 114-129 0 0,-17 62-27 0 0,-13 145-160 0 0,-5-121-5143 0 0,0-61 2811 0 0,0-1-3154 0 0,0 3 1276 0 0,0-3-3392 0 0</inkml:trace>
  <inkml:trace contextRef="#ctx0" brushRef="#br0" timeOffset="5375.136">2374 152 6377 0 0,'0'0'3804'0'0,"0"0"-1718"0"0,0 0-542 0 0,0 0-5 0 0,0 0-35 0 0,0 0-143 0 0,0 0-291 0 0,0 0-311 0 0,0 0-248 0 0,0 0-191 0 0,0 0-101 0 0,0 0-4 0 0,0 0 35 0 0,6-10 21 0 0,17-27 10 0 0,-21 35-227 0 0,0-1-1 0 0,0 1 0 0 0,0 0 0 0 0,0 0 1 0 0,1 0-1 0 0,-1 1 0 0 0,1-1 1 0 0,-1 0-1 0 0,1 1 0 0 0,0-1 0 0 0,-1 1 1 0 0,1 0-1 0 0,0 0 0 0 0,0 0 0 0 0,0 1 1 0 0,0-1-1 0 0,0 1 0 0 0,0-1 1 0 0,2 1-54 0 0,0-1 72 0 0,-4 1-57 0 0,1-1 0 0 0,-1 0 0 0 0,0 1 0 0 0,1-1 0 0 0,-1 0 0 0 0,1 1 0 0 0,-1 0 0 0 0,0-1 0 0 0,1 1 1 0 0,-1 0-1 0 0,1 0 0 0 0,-1 0 0 0 0,1 0 0 0 0,-1 0 0 0 0,1 0 0 0 0,-1 0 0 0 0,1 0 0 0 0,-1 1 0 0 0,1-1 0 0 0,-1 1 1 0 0,1-1-1 0 0,-1 1 0 0 0,0-1 0 0 0,1 1 0 0 0,-1 0 0 0 0,0 0 0 0 0,1-1 0 0 0,-1 1 0 0 0,0 0 0 0 0,0 0 0 0 0,0 0 0 0 0,0 1 1 0 0,0-1-1 0 0,0 0 0 0 0,0 0 0 0 0,0 0 0 0 0,-1 1 0 0 0,1-1 0 0 0,0 0 0 0 0,-1 1 0 0 0,1-1 0 0 0,-1 1 0 0 0,1-1 1 0 0,-1 1-1 0 0,0-1 0 0 0,0 1 0 0 0,1-1 0 0 0,-1 1 0 0 0,0-1 0 0 0,0 1 0 0 0,-1-1 0 0 0,1 1 0 0 0,0-1 0 0 0,-1 1-15 0 0,-26 87 499 0 0,9-53-336 0 0,-3 9 45 0 0,15-36-125 0 0,1 0 0 0 0,1 1 1 0 0,-1 0-1 0 0,2 0 0 0 0,-1 0 0 0 0,1 0 0 0 0,1 1 1 0 0,0-1-1 0 0,0 1 0 0 0,1 2-83 0 0,1-11 23 0 0,0 0 1 0 0,0 0-1 0 0,0 0 0 0 0,0 0 1 0 0,1 0-1 0 0,-1 0 0 0 0,1 0 1 0 0,-1 0-1 0 0,1 0 0 0 0,0-1 0 0 0,-1 1 1 0 0,1 0-1 0 0,0 0 0 0 0,0-1 1 0 0,0 1-1 0 0,1-1 0 0 0,-1 1 1 0 0,0-1-1 0 0,0 1 0 0 0,1-1 1 0 0,-1 0-1 0 0,1 1 0 0 0,0-1 0 0 0,-1 0 1 0 0,1 0-1 0 0,0 0 0 0 0,-1-1 1 0 0,1 1-1 0 0,0 0 0 0 0,0-1 1 0 0,0 1-1 0 0,0-1 0 0 0,0 1 0 0 0,-1-1 1 0 0,1 0-1 0 0,0 0 0 0 0,0 0 1 0 0,1 0-24 0 0,9 0 100 0 0,0-1 1 0 0,0 0-1 0 0,-1-1 1 0 0,1-1-1 0 0,-1 0 1 0 0,1 0 0 0 0,-1-1-1 0 0,0 0 1 0 0,0-1-1 0 0,2-2-100 0 0,-12 7-317 0 0,14-6 145 0 0,-11 5-4570 0 0,2 1-6610 0 0,-5 0 332 0 0</inkml:trace>
  <inkml:trace contextRef="#ctx0" brushRef="#br0" timeOffset="8020.211">2559 1094 248 0 0,'0'0'911'0'0,"0"0"-159"0"0,0 0 182 0 0,0 0 394 0 0,0 0 308 0 0,0 0 131 0 0,0 0-82 0 0,0 0-189 0 0,0 0-149 0 0,0 0-143 0 0,0 0-92 0 0,0 0-47 0 0,0 0-44 0 0,15-4-54 0 0,49-15-64 0 0,-3-24 1263 0 0,97-98 250 0 0,-137 119-2267 0 0,-2-2 1 0 0,0-1-1 0 0,-1 0 0 0 0,-2-1 0 0 0,-1-1 0 0 0,3-7-149 0 0,-3-35 395 0 0,-57 70-1191 0 0,25 12 675 0 0,0 1 0 0 0,1 0-1 0 0,1 2 1 0 0,0 0 0 0 0,1 0 0 0 0,1 1 0 0 0,0 1 0 0 0,2 0 0 0 0,-3 6 121 0 0,10-16 0 0 0,0 0 0 0 0,1 1 0 0 0,0-1-1 0 0,1 1 1 0 0,-1-1 0 0 0,2 1 0 0 0,-1 0 0 0 0,1 0 0 0 0,1 0-1 0 0,-1 0 1 0 0,2 0 0 0 0,-1 0 0 0 0,1-1 0 0 0,0 1 0 0 0,1 0-1 0 0,0 0 1 0 0,2-3 54 0 0,0 0-1 0 0,0 0 0 0 0,1-1 0 0 0,-1 1 0 0 0,1-1 0 0 0,1 0 0 0 0,-1-1 1 0 0,1 1-1 0 0,-1-1 0 0 0,1 0 0 0 0,0 0 0 0 0,1-1 0 0 0,-1 0 0 0 0,1 0 1 0 0,-1-1-1 0 0,1 1 0 0 0,0-1 0 0 0,0-1 0 0 0,0 1 0 0 0,6-1-53 0 0,8-1 134 0 0,1-1 0 0 0,-1-1 0 0 0,0-1 0 0 0,0-2-1 0 0,0 0 1 0 0,0 0 0 0 0,-1-2 0 0 0,0-1 0 0 0,0 0 0 0 0,-1-2-1 0 0,0 0 1 0 0,0-1 0 0 0,-1-1 0 0 0,-1 0 0 0 0,0-2 0 0 0,-1 0-1 0 0,15-16-133 0 0,-12 12 129 0 0,-1-1-1 0 0,0-1 0 0 0,-2-1 1 0 0,0 0-1 0 0,12-23-128 0 0,-22 34 19 0 0,1 0 0 0 0,-2-1-1 0 0,1 0 1 0 0,-2 0 0 0 0,1 0 0 0 0,-2-1 0 0 0,1 1-1 0 0,-1-1 1 0 0,-1 0 0 0 0,0 0 0 0 0,-1-5-19 0 0,-2 16-19 0 0,0-1 0 0 0,0 1 0 0 0,0-1 1 0 0,-1 1-1 0 0,1-1 0 0 0,0 1 0 0 0,-1 0 0 0 0,1 0 1 0 0,-1 0-1 0 0,0 0 0 0 0,1 0 0 0 0,-1 0 1 0 0,0 0-1 0 0,0 0 0 0 0,1 1 0 0 0,-1-1 0 0 0,0 1 1 0 0,0-1-1 0 0,0 1 0 0 0,0 0 0 0 0,0-1 1 0 0,0 1-1 0 0,0 0 0 0 0,0 0 0 0 0,1 1 0 0 0,-1-1 1 0 0,0 0-1 0 0,0 1 0 0 0,0-1 0 0 0,0 1 1 0 0,0-1-1 0 0,1 1 0 0 0,-1 0 0 0 0,0 0 0 0 0,0 0 1 0 0,1 0-1 0 0,-1 0 0 0 0,0 1 19 0 0,-10 8-58 0 0,1 0 0 0 0,0 0 0 0 0,1 2 0 0 0,0-1 0 0 0,1 1 0 0 0,0 0 1 0 0,1 1-1 0 0,1 0 0 0 0,0 1 0 0 0,0-1 0 0 0,0 6 58 0 0,1-8-10 0 0,1 0 1 0 0,0 1-1 0 0,1 0 1 0 0,1-1-1 0 0,0 1 0 0 0,0 1 1 0 0,1-1-1 0 0,1 0 1 0 0,0 0-1 0 0,0 1 1 0 0,2-1-1 0 0,-1 1 1 0 0,2 1 9 0 0,-1-10 11 0 0,0-1 0 0 0,1 1 1 0 0,-1-1-1 0 0,1 0 0 0 0,0 1 1 0 0,0-1-1 0 0,0 0 1 0 0,0 0-1 0 0,1 0 0 0 0,-1-1 1 0 0,1 1-1 0 0,0-1 0 0 0,0 1 1 0 0,0-1-1 0 0,0 0 0 0 0,0 0 1 0 0,0 0-1 0 0,1 0 0 0 0,-1-1 1 0 0,0 1-1 0 0,1-1 1 0 0,0 0-1 0 0,-1 0 0 0 0,1 0 1 0 0,0 0-1 0 0,-1-1 0 0 0,1 0 1 0 0,0 0-1 0 0,3 0-11 0 0,4 0 61 0 0,-1 0 1 0 0,1-1-1 0 0,-1 0 1 0 0,0-1-1 0 0,1 0 1 0 0,-1 0-1 0 0,0-1 1 0 0,0-1-1 0 0,0 0 1 0 0,4-2-62 0 0,14-11 56 0 0,0-1 1 0 0,-1-1-1 0 0,-1-2 0 0 0,0 0 1 0 0,-2-2-1 0 0,0 0 0 0 0,-2-2 1 0 0,-1 0-1 0 0,-1-2 0 0 0,-1 0 1 0 0,-1-1-1 0 0,12-27-56 0 0,-14-5-19 0 0,-18 59 9 0 0,1 0-1 0 0,0 0 0 0 0,-1 0 0 0 0,1 0 0 0 0,-1 0 1 0 0,1 0-1 0 0,-1 0 0 0 0,0 0 0 0 0,1 1 0 0 0,-1-1 1 0 0,0 1-1 0 0,1-1 0 0 0,-1 1 0 0 0,0 0 0 0 0,0 0 1 0 0,0-1-1 0 0,1 1 0 0 0,-1 0 0 0 0,0 1 0 0 0,0-1 1 0 0,1 0-1 0 0,-1 0 0 0 0,0 1 0 0 0,0-1 0 0 0,1 1 1 0 0,-1 0-1 0 0,0-1 0 0 0,1 1 0 0 0,-1 0 1 0 0,1 0-1 0 0,-1 0 0 0 0,1 0 11 0 0,-60 83-240 0 0,53-72 228 0 0,1 1 0 0 0,1 0 0 0 0,0 0 0 0 0,1 0 0 0 0,0 1 0 0 0,1 0 1 0 0,1 0-1 0 0,0 0 0 0 0,1 0 0 0 0,0 0 0 0 0,1 0 0 0 0,1 1 0 0 0,0-1 0 0 0,1 0 0 0 0,2 12 12 0 0,-1-21-74 0 0,0 1 0 0 0,0-1 0 0 0,1 0-1 0 0,0 0 1 0 0,0 0 0 0 0,0 0 0 0 0,0 0 0 0 0,1-1-1 0 0,-1 0 1 0 0,1 1 0 0 0,1-1 0 0 0,-1-1 0 0 0,0 1-1 0 0,1-1 1 0 0,0 1 0 0 0,-1-1 0 0 0,1-1-1 0 0,1 1 1 0 0,-1-1 0 0 0,0 0 0 0 0,1 0 0 0 0,-1 0-1 0 0,1-1 1 0 0,-1 1 0 0 0,1-2 0 0 0,0 1 0 0 0,-1 0-1 0 0,6-1 75 0 0,26-7-5359 0 0,-16-8-5313 0 0,-17 11 2873 0 0</inkml:trace>
  <inkml:trace contextRef="#ctx0" brushRef="#br0" timeOffset="8461.235">3806 273 10946 0 0,'0'0'1666'0'0,"0"0"-212"0"0,0 0-142 0 0,0 0-2 0 0,0 0-30 0 0,0 0-112 0 0,0 0-161 0 0,0 0-176 0 0,0 0-174 0 0,0 0-130 0 0,0 0-87 0 0,0 0-42 0 0,0 0-17 0 0,26-12-26 0 0,77-37-53 0 0,-45 33 105 0 0,-53 16-368 0 0,-1-1-28 0 0,-1 0 0 0 0,0 1 0 0 0,1-1 0 0 0,-1 1 0 0 0,0-1 0 0 0,1 1 0 0 0,-1 0 0 0 0,0 1 0 0 0,1-1 0 0 0,-1 0 0 0 0,1 1 0 0 0,-1 0 0 0 0,0 0 0 0 0,0 0 0 0 0,0 0 0 0 0,1 0-1 0 0,-1 1 1 0 0,0 0 0 0 0,-1-1 0 0 0,1 1 0 0 0,0 0 0 0 0,1 1-11 0 0,-2 1 18 0 0,0 0-1 0 0,0 1 1 0 0,0-1 0 0 0,-1 0-1 0 0,1 1 1 0 0,-1-1 0 0 0,0 1-1 0 0,-1 0 1 0 0,1-1-1 0 0,-1 1 1 0 0,1-1 0 0 0,-2 1-1 0 0,1 0 1 0 0,0-1-1 0 0,-1 1 1 0 0,0 0 0 0 0,0-1-1 0 0,0 1 1 0 0,-1-1-1 0 0,0 1-17 0 0,-20 51 166 0 0,-29 66 98 0 0,53-118-239 0 0,0 1 1 0 0,0 0 0 0 0,1-1-1 0 0,-1 0 1 0 0,1 1-1 0 0,0-1 1 0 0,0 0-1 0 0,0 0 1 0 0,1-1 0 0 0,0 1-1 0 0,-1-1 1 0 0,1 1-1 0 0,0-1 1 0 0,1-1-1 0 0,-1 1 1 0 0,0 0 0 0 0,1-1-1 0 0,0 0 1 0 0,-1 0-1 0 0,1-1 1 0 0,0 1-1 0 0,0-1 1 0 0,0 0 0 0 0,0 0-1 0 0,0 0 1 0 0,0-1-1 0 0,0 0 1 0 0,3 0-26 0 0,92 7-1047 0 0,-83-5-683 0 0,0-1-5474 0 0,-10-1-1968 0 0</inkml:trace>
  <inkml:trace contextRef="#ctx0" brushRef="#br0" timeOffset="9739.284">4430 892 0 0 0,'0'0'445'0'0,"0"0"1061"0"0,0 0 345 0 0,0 0 118 0 0,0 0 12 0 0,0 0-104 0 0,0 0-212 0 0,0 0-247 0 0,0 0-206 0 0,0 0-143 0 0,0 0-107 0 0,0 0-56 0 0,0 0-49 0 0,0 0-70 0 0,0 0-65 0 0,0 0-65 0 0,10 8 6808 0 0,-6-5-7121 0 0,-3-3-318 0 0,-1 0 8 0 0,0 0 4 0 0,0 0-20 0 0,0 0 0 0 0,0 0-11 0 0,0 0-15 0 0,0 0 12 0 0,0 0 7 0 0,0 0 10 0 0,0 0-4 0 0,0 0-26 0 0,0 0-7 0 0,0 0 5 0 0,0 0 22 0 0,0 0 1 0 0,17 0 11 0 0,314 0 475 0 0,-239-4-2378 0 0,-97 0-3163 0 0,-1-1 772 0 0,2 3-2606 0 0,3 2-2679 0 0</inkml:trace>
  <inkml:trace contextRef="#ctx0" brushRef="#br0" timeOffset="9987.541">4681 634 12907 0 0,'0'0'1543'0'0,"0"0"-294"0"0,0 0-42 0 0,0 0 134 0 0,0 0 48 0 0,0 0-125 0 0,0 0-217 0 0,0 0-205 0 0,-10 34-187 0 0,-30 108-141 0 0,26-54 358 0 0,15-65-634 0 0,0 11-1443 0 0,0 46 4460 0 0,1-23-5802 0 0,-2-28-3315 0 0,0-1-4467 0 0,0-24 1949 0 0</inkml:trace>
  <inkml:trace contextRef="#ctx0" brushRef="#br0" timeOffset="11059.744">5275 362 7826 0 0,'0'0'1921'0'0,"0"0"-292"0"0,0 0-217 0 0,0 0 60 0 0,0 0 146 0 0,0 0-18 0 0,0 0-158 0 0,0 0-223 0 0,0 0-279 0 0,0 0-256 0 0,0 0-158 0 0,0 0-78 0 0,0 0-25 0 0,2-6-3 0 0,4-22 272 0 0,7 29 43 0 0,21 25 58 0 0,-28-19-718 0 0,-1 0-1 0 0,1 0 1 0 0,-1 1 0 0 0,-1 0-1 0 0,1 0 1 0 0,-1 0-1 0 0,0 0 1 0 0,-1 1 0 0 0,0 0-1 0 0,-1-1 1 0 0,0 1 0 0 0,0 0-1 0 0,-1 0 1 0 0,0 0-1 0 0,0 4-74 0 0,4 15 101 0 0,-4 139 202 0 0,-8-127-1603 0 0,4-37-2545 0 0,-2-2-9885 0 0,5-1 10459 0 0,0 0-1906 0 0</inkml:trace>
  <inkml:trace contextRef="#ctx0" brushRef="#br0" timeOffset="11275.474">5065 704 11426 0 0,'0'0'1593'0'0,"0"0"-442"0"0,0 0-32 0 0,0 0 241 0 0,0 0 111 0 0,0 0-128 0 0,0 0-220 0 0,0 0-240 0 0,0 0-194 0 0,31-1-137 0 0,100-5-97 0 0,-4-1 398 0 0,4 0-569 0 0,-37 6-3632 0 0,-81 5 1454 0 0,-7-2-959 0 0,-1-1-4713 0 0,-4-1-1075 0 0</inkml:trace>
  <inkml:trace contextRef="#ctx0" brushRef="#br0" timeOffset="11711.238">5132 932 12491 0 0,'0'0'1575'0'0,"0"0"-734"0"0,0 0-219 0 0,0 0 225 0 0,0 0 210 0 0,0 0 71 0 0,0 0-86 0 0,0 0-149 0 0,0 0-168 0 0,0 0-177 0 0,31-8-120 0 0,98-27-63 0 0,-42 24 434 0 0,-82 10-760 0 0,36 2 381 0 0,-28 19-112 0 0,-15-12-266 0 0,0 0 0 0 0,0-1-1 0 0,0 1 1 0 0,-1-1 0 0 0,0 0 0 0 0,-1 0 0 0 0,0 0 0 0 0,0 0 0 0 0,0-1 0 0 0,-1 0-1 0 0,0 0 1 0 0,0 0 0 0 0,-1 0 0 0 0,-2 2-42 0 0,-11 14 63 0 0,11-13-43 0 0,-3 2 3 0 0,1 1 0 0 0,0 1 0 0 0,1 0-1 0 0,0 0 1 0 0,1 1 0 0 0,1-1 0 0 0,0 2 0 0 0,0-1 0 0 0,2 1-1 0 0,-3 9-22 0 0,8-22 26 0 0,-1 1 0 0 0,0-1 1 0 0,1 1-1 0 0,0-1 0 0 0,-1 1 0 0 0,1-1 0 0 0,0 1 0 0 0,0-1 0 0 0,1 1 0 0 0,-1-1 0 0 0,0 1 0 0 0,1-1 0 0 0,-1 1 0 0 0,1-1 0 0 0,0 1 0 0 0,0-1 0 0 0,0 0 1 0 0,0 0-1 0 0,1 1 0 0 0,-1-1 0 0 0,0 0 0 0 0,1 0-26 0 0,5 0 34 0 0,0 0 0 0 0,0 0 0 0 0,0 0 0 0 0,1-1 0 0 0,-1-1 0 0 0,0 1 0 0 0,0-1 0 0 0,1 0 0 0 0,-1-1 0 0 0,0 0 0 0 0,0 0 0 0 0,1 0 0 0 0,-1-1 0 0 0,0 0 0 0 0,0 0 0 0 0,-1-1 0 0 0,1 0 0 0 0,0 0-1 0 0,-1-1 1 0 0,0 0 0 0 0,0 0 0 0 0,6-5-34 0 0,15-5-951 0 0,17-13-4034 0 0,-18 7-6000 0 0,-18 15 1560 0 0</inkml:trace>
  <inkml:trace contextRef="#ctx0" brushRef="#br0" timeOffset="12343.106">5634 1109 14787 0 0,'0'0'2053'0'0,"0"0"-1031"0"0,0 0-292 0 0,0 0 202 0 0,0 0 247 0 0,0 0 63 0 0,0 0-142 0 0,0 0-229 0 0,0 0-235 0 0,0 0-169 0 0,0 0-79 0 0,0 0-40 0 0,0 0-20 0 0,16-22-20 0 0,105-133 375 0 0,-9-2-254 0 0,-32 44-337 0 0,-43 67-121 0 0,-36 112-479 0 0,-21 110 524 0 0,20-173-17 0 0,1-1 1 0 0,0 1-1 0 0,0-1 1 0 0,0 1 0 0 0,0-1-1 0 0,0 0 1 0 0,1 1-1 0 0,-1-1 1 0 0,1 0-1 0 0,-1 0 1 0 0,1 0-1 0 0,0 0 1 0 0,0 0-1 0 0,0 0 1 0 0,0-1 0 0 0,0 1-1 0 0,0-1 1 0 0,1 1-1 0 0,-1-1 1 0 0,0 0-1 0 0,1 0 1 0 0,-1 0-1 0 0,1 0 1 0 0,-1 0-1 0 0,1 0 1 0 0,-1-1-1 0 0,1 1 1 0 0,0-1 0 0 0,-1 0-1 0 0,1 0 1 0 0,0 0-1 0 0,-1 0 1 0 0,1 0-1 0 0,0-1 1 0 0,-1 1-1 0 0,1-1 1 0 0,0 0-1 0 0,-1 1 1 0 0,1-1 0 0 0,-1 0-1 0 0,0-1 1 0 0,1 1-1 0 0,-1 0 1 0 0,1-1 0 0 0,126-105 62 0 0,-81 60-68 0 0,15-20 22 0 0,-33 36-29 0 0,-25 24 8 0 0,1 1 0 0 0,0-1 0 0 0,0 1-1 0 0,1 0 1 0 0,0 0 0 0 0,0 1-1 0 0,0 0 1 0 0,1 0 0 0 0,-1 1-1 0 0,1 0 1 0 0,5-2 5 0 0,-11 6 1 0 0,-1 1 0 0 0,1 0 0 0 0,-1 0 0 0 0,0 0 0 0 0,0 0-1 0 0,1 0 1 0 0,-1 0 0 0 0,0 0 0 0 0,0 0 0 0 0,0 0 0 0 0,0 1 0 0 0,0-1 0 0 0,0 0-1 0 0,-1 1 1 0 0,1-1 0 0 0,0 0 0 0 0,-1 1 0 0 0,1-1 0 0 0,-1 1 0 0 0,1-1 0 0 0,-1 1-1 0 0,0 0 1 0 0,1-1 0 0 0,-1 1 0 0 0,0-1 0 0 0,0 1 0 0 0,0-1 0 0 0,0 1 0 0 0,-1 0-1 0 0,1-1 1 0 0,0 1 0 0 0,-1-1 0 0 0,1 1 0 0 0,-1-1 0 0 0,1 1 0 0 0,-1-1 0 0 0,0 1-1 0 0,0 9 36 0 0,1 228 270 0 0,0-234-390 0 0,0 0 0 0 0,0 0 0 0 0,1 0 0 0 0,-1 0 0 0 0,1-1 0 0 0,0 1 1 0 0,1 0-1 0 0,-1 0 0 0 0,1-1 0 0 0,0 1 0 0 0,0-1 0 0 0,0 1 0 0 0,0-1 0 0 0,1 0 0 0 0,0 0 0 0 0,0 0 1 0 0,0 0-1 0 0,0-1 0 0 0,1 1 0 0 0,-1-1 0 0 0,1 0 0 0 0,0 0 0 0 0,1 1 84 0 0,21-3-8201 0 0,-19-1 2416 0 0,-2 0-5729 0 0</inkml:trace>
</inkml:ink>
</file>

<file path=ppt/ink/ink8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23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51 240 6441 0 0,'0'0'2582'0'0,"0"0"-563"0"0,0 0-286 0 0,0 0-14 0 0,0 0 32 0 0,0 0-95 0 0,0 0-256 0 0,0 0-321 0 0,0 0-322 0 0,0 0-273 0 0,0 0-211 0 0,0 0-64 0 0,0 5 9 0 0,0 0-185 0 0,-1 9 176 0 0,1 1 0 0 0,1 0 0 0 0,0-1-1 0 0,1 1 1 0 0,1 0 0 0 0,0-1 0 0 0,1 0 0 0 0,1 3-209 0 0,25 60 662 0 0,36 60-58 0 0,-11-16-471 0 0,-28-77-114 0 0,-25-44 2 0 0,-1 0 20 0 0,-1 0 26 0 0,0 0 26 0 0,0 0 1 0 0,0 0 34 0 0,29-86 716 0 0,5-19-844 0 0,-8-53-65 0 0,-26 86-370 0 0,0 41-2370 0 0,0 30 1494 0 0,0 1-652 0 0,0 0-1312 0 0,0 0-2532 0 0,0 0-2878 0 0</inkml:trace>
  <inkml:trace contextRef="#ctx0" brushRef="#br0" timeOffset="418.369">6 48 2240 0 0,'0'0'2389'0'0,"0"0"-159"0"0,0 0-90 0 0,0 0 15 0 0,0 0 3 0 0,0 0-185 0 0,0 0-294 0 0,0 0-263 0 0,0 0-270 0 0,0 0-225 0 0,0 0-137 0 0,0 0-82 0 0,0 0-56 0 0,-3-2-53 0 0,1 0-661 0 0,2 2 108 0 0,0 0 1 0 0,1 0 0 0 0,-1-1-1 0 0,0 1 1 0 0,0 0 0 0 0,1 0-1 0 0,-1 0 1 0 0,0 0 0 0 0,1 0-1 0 0,-1 0 1 0 0,0 0 0 0 0,0-1-1 0 0,1 1 1 0 0,-1 0 0 0 0,0 0-1 0 0,0 0 1 0 0,0-1 0 0 0,1 1-1 0 0,-1 0 1 0 0,0 0 0 0 0,0-1-1 0 0,0 1 1 0 0,0 0-1 0 0,1 0 1 0 0,-1-1 0 0 0,0 1-1 0 0,0 0 1 0 0,0 0 0 0 0,0-1-1 0 0,0 1 1 0 0,0 0 0 0 0,0-1-1 0 0,0 1 1 0 0,0 0 0 0 0,0-1-1 0 0,0 1 1 0 0,0 0 0 0 0,0 0-1 0 0,0-1 1 0 0,0 1 0 0 0,0 0-1 0 0,0-1 1 0 0,0 1 0 0 0,0 0-1 0 0,-1-1-40 0 0,168-10 1334 0 0,11-11-1917 0 0,-170 22-73 0 0,49 5-2732 0 0,-40 3-1502 0 0,-4 4-4101 0 0,-10-7 1232 0 0</inkml:trace>
  <inkml:trace contextRef="#ctx0" brushRef="#br0" timeOffset="948.581">523 44 8810 0 0,'0'0'1899'0'0,"0"0"-197"0"0,0 0-107 0 0,0 0-34 0 0,0 0-152 0 0,0 0-250 0 0,0 0-271 0 0,0 0-248 0 0,0 0-139 0 0,0 0-38 0 0,0 0 67 0 0,0 0 76 0 0,0 0 6 0 0,11-1-41 0 0,183-27 1578 0 0,-184 28-2065 0 0,-4-1-50 0 0,0 1 0 0 0,0 0 0 0 0,0 0 0 0 0,0 0 0 0 0,0 1 0 0 0,0 0 0 0 0,0 0 0 0 0,0 1 0 0 0,0-1-1 0 0,0 1 1 0 0,-1 1 0 0 0,1-1 0 0 0,0 1-34 0 0,-4 1 28 0 0,-1-1 0 0 0,1 0 0 0 0,-1 1 0 0 0,0-1 0 0 0,0 1-1 0 0,0-1 1 0 0,0 1 0 0 0,-1 0 0 0 0,1-1 0 0 0,-1 1 0 0 0,0 0 0 0 0,0 0-1 0 0,-1-1 1 0 0,1 1 0 0 0,-1 0 0 0 0,1-1 0 0 0,-1 1 0 0 0,0-1 0 0 0,-1 1 0 0 0,0 2-28 0 0,-79 107 405 0 0,79-112-401 0 0,0 1 0 0 0,0-1 0 0 0,1 1 0 0 0,-1 0 1 0 0,1-1-1 0 0,-1 1 0 0 0,1 0 0 0 0,0 0 0 0 0,0 0 0 0 0,0 1 0 0 0,0-1 0 0 0,0 0 0 0 0,0 0 0 0 0,0 0 1 0 0,1 1-1 0 0,-1-1 0 0 0,1 0 0 0 0,0 1 0 0 0,0-1 0 0 0,0 0 0 0 0,0 1 0 0 0,0-1 0 0 0,0 0 0 0 0,0 1 1 0 0,1-1-1 0 0,-1 0 0 0 0,1 1 0 0 0,0-1 0 0 0,0 0 0 0 0,0 0 0 0 0,0 0 0 0 0,0 0 0 0 0,0 0 1 0 0,0 0-1 0 0,1 0 0 0 0,-1 0 0 0 0,1 0 0 0 0,-1 0 0 0 0,1-1 0 0 0,0 1 0 0 0,0-1 0 0 0,0 1 0 0 0,0-1 1 0 0,0 0-1 0 0,0 0 0 0 0,0 0 0 0 0,0 0 0 0 0,0 0 0 0 0,0 0 0 0 0,1 0 0 0 0,-1-1 0 0 0,2 1-4 0 0,12 1 144 0 0,1 0-1 0 0,-1-2 0 0 0,0 0 0 0 0,1 0 0 0 0,-1-2 0 0 0,0 0 0 0 0,0 0 0 0 0,0-2 0 0 0,15-5-143 0 0,43-14-1789 0 0,-27 8-2781 0 0,0 2-3872 0 0,-35 9-3673 0 0</inkml:trace>
</inkml:ink>
</file>

<file path=ppt/ink/ink8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35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0,'0'0'1538'0'0,"0"0"-423"0"0,0 0-118 0 0,0 0 181 0 0,0 0 302 0 0,0 0 190 0 0,0 0-39 0 0,0 0-222 0 0,0 0-278 0 0,0 0-253 0 0,0 0-158 0 0,0 4-93 0 0,0 14-36 0 0,22-7 4199 0 0,61 9-313 0 0,-35-14-3566 0 0,141 12 656 0 0,-76-14-1139 0 0,-89-7-180 0 0,-23 6-4113 0 0,-6 1-4197 0 0,-12 7-1732 0 0,13-7 4129 0 0</inkml:trace>
</inkml:ink>
</file>

<file path=ppt/ink/ink8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36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6473 0 0,'0'0'1749'0'0,"0"0"-158"0"0,0 0 49 0 0,0 0 87 0 0,0 0-64 0 0,0 0-284 0 0,0 0-319 0 0,0 0-293 0 0,0 0-243 0 0,0 0-148 0 0,0 0-78 0 0,0 0 7 0 0,0 0 58 0 0,-4 12 1220 0 0,134 21 3345 0 0,78-38-3869 0 0,-74 2-1433 0 0,-131 4-349 0 0,-1 1-3314 0 0,1-2-9982 0 0,-3 0 5687 0 0</inkml:trace>
</inkml:ink>
</file>

<file path=ppt/ink/ink8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3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220 821 3897 0 0,'0'0'2434'0'0,"0"0"-377"0"0,0 0-185 0 0,0 0 31 0 0,0 0-63 0 0,0 0-265 0 0,0 0-367 0 0,0 0-322 0 0,0 0-171 0 0,0 0-31 0 0,0 0 15 0 0,0 0 15 0 0,0 0-44 0 0,12 1-99 0 0,101 1 1020 0 0,-39-1-742 0 0,-72 2-820 0 0,-1-1-1 0 0,0 1 1 0 0,0 0 0 0 0,0 0-1 0 0,0 0 1 0 0,0 0-1 0 0,-1 0 1 0 0,1 0-1 0 0,-1 0 1 0 0,0 0 0 0 0,0 1-1 0 0,0-1 1 0 0,0 0-1 0 0,0 0 1 0 0,-1 0 0 0 0,1 0-1 0 0,-1 0 1 0 0,0 0-1 0 0,0 0 1 0 0,0 0 0 0 0,-1 0-1 0 0,1 0 1 0 0,0-1-1 0 0,-1 1 1 0 0,0 0-29 0 0,-46 57 146 0 0,23-29-118 0 0,1 0 1 0 0,2 1-1 0 0,1 1 1 0 0,1 1-1 0 0,1 3-28 0 0,18-35 19 0 0,0 0 0 0 0,0 0 1 0 0,0 0-1 0 0,0 0 0 0 0,0 0 0 0 0,1 1 0 0 0,-1-1 0 0 0,1 0 1 0 0,0 0-1 0 0,0 0 0 0 0,-1 0 0 0 0,1 1 0 0 0,1-1 0 0 0,-1 0 1 0 0,0 0-1 0 0,0 0 0 0 0,1 0 0 0 0,-1 0 0 0 0,1 1 0 0 0,0-1 1 0 0,0 0-1 0 0,0 0 0 0 0,0 0 0 0 0,0-1 0 0 0,0 1 0 0 0,0 0 1 0 0,0 0-1 0 0,1-1 0 0 0,-1 1 0 0 0,1 0 0 0 0,0-1 0 0 0,-1 0 1 0 0,1 1-1 0 0,0-1 0 0 0,0 0 0 0 0,-1 0 0 0 0,1 0 0 0 0,0 0 1 0 0,0 0-1 0 0,0 0 0 0 0,1-1 0 0 0,-1 1 0 0 0,0 0 0 0 0,0-1 0 0 0,0 0 1 0 0,1 0-20 0 0,102 1 1424 0 0,25-49-367 0 0,-112 35-1277 0 0,-17 6-5371 0 0,-1-2-7964 0 0,0 5 4390 0 0</inkml:trace>
  <inkml:trace contextRef="#ctx0" brushRef="#br0" timeOffset="-767.749">379 243 2160 0 0,'0'0'2604'0'0,"0"0"-749"0"0,0 0-378 0 0,0 0 42 0 0,0 0 187 0 0,0 0 102 0 0,0 0-130 0 0,0 0-298 0 0,0 0-362 0 0,0 0-314 0 0,0 0-189 0 0,11 4 1792 0 0,0 95 960 0 0,-15 184-2088 0 0,1-247-1451 0 0,-1-6-2938 0 0,4-29 2071 0 0,0-1-216 0 0,0 0-312 0 0,-7 0-9110 0 0,3 0 4020 0 0</inkml:trace>
  <inkml:trace contextRef="#ctx0" brushRef="#br0" timeOffset="-518.632">135 633 3689 0 0,'0'0'1729'0'0,"0"0"-83"0"0,0 0 52 0 0,0 0 213 0 0,0 0 76 0 0,0 0-155 0 0,0 0-266 0 0,0 0-282 0 0,0 0-229 0 0,0 0-184 0 0,0 0-141 0 0,0 0-100 0 0,26 2-92 0 0,79 4-93 0 0,-94-5-368 0 0,-1-1-1 0 0,0-1 1 0 0,0 0-1 0 0,0 0 1 0 0,0-1-1 0 0,0 0 1 0 0,0 0-1 0 0,-1-1 1 0 0,1-1-1 0 0,3-1-76 0 0,20-8 118 0 0,86-20-319 0 0,-91 27-796 0 0,-9 4-6176 0 0,-19 3 1942 0 0,0 2 2149 0 0,0-3 2394 0 0,0 3-4434 0 0</inkml:trace>
  <inkml:trace contextRef="#ctx0" brushRef="#br0" timeOffset="4088.069">767 1038 1952 0 0,'0'0'1577'0'0,"0"0"-98"0"0,0 0 26 0 0,0 0 273 0 0,0 0 240 0 0,0 0-50 0 0,0 0-259 0 0,0 0-369 0 0,0 0-359 0 0,0 0-270 0 0,0 0-123 0 0,1-3-38 0 0,21-53 1693 0 0,24-18-871 0 0,136-201 562 0 0,-153 235-1617 0 0,-29 39-290 0 0,0 1-20 0 0,0 0-33 0 0,0 0-27 0 0,4 16 25 0 0,14 115 396 0 0,11 17-140 0 0,-24-133-193 0 0,-5-13-26 0 0,0 0 1 0 0,1-1-1 0 0,-1 1 0 0 0,0 0 1 0 0,0 0-1 0 0,1 0 0 0 0,-1 0 0 0 0,1-1 1 0 0,0 1-1 0 0,0 0 0 0 0,-1-1 0 0 0,1 1 1 0 0,0 0-1 0 0,0-1 0 0 0,1 1 0 0 0,-1-1 1 0 0,0 1-1 0 0,0-1 0 0 0,1 0 0 0 0,-1 0 1 0 0,1 1-1 0 0,-1-1 0 0 0,1 0 1 0 0,-1 0-1 0 0,1 0 0 0 0,0-1 0 0 0,-1 1 1 0 0,1 0-1 0 0,0-1 0 0 0,0 1 0 0 0,0-1 1 0 0,-1 1-1 0 0,1-1 0 0 0,0 0 0 0 0,0 0 1 0 0,0 0-1 0 0,0 0 0 0 0,0 0 0 0 0,0 0 1 0 0,-1-1-1 0 0,2 1-9 0 0,47-47 604 0 0,36-107-292 0 0,-18 43-230 0 0,-43 84-109 0 0,-24 27 28 0 0,0 1-1 0 0,1-1 1 0 0,-1 1 0 0 0,1-1-1 0 0,-1 1 1 0 0,0-1 0 0 0,1 1 0 0 0,-1 0-1 0 0,0 0 1 0 0,0-1 0 0 0,1 1-1 0 0,-1 0 1 0 0,0 0 0 0 0,0 0 0 0 0,0 0-1 0 0,0 0 1 0 0,0 1 0 0 0,-1-1-1 0 0,1 0 1 0 0,0 0 0 0 0,0 1-1 0 0,-1-1 1 0 0,1 0 0 0 0,-1 1 0 0 0,1-1-1 0 0,-1 1 1 0 0,0-1 0 0 0,1 0-1 0 0,-1 1 1 0 0,0-1 0 0 0,0 1 0 0 0,0-1-1 0 0,0 1 1 0 0,0-1 0 0 0,0 1-1 0 0,-1 1 0 0 0,4 8 43 0 0,8 125 288 0 0,14 8-250 0 0,-25-144-92 0 0,35 62-109 0 0,-34-60-60 0 0,1 0 0 0 0,-1-1 0 0 0,0 1-1 0 0,0-1 1 0 0,1 1 0 0 0,-1-1 0 0 0,0 0-1 0 0,1 1 1 0 0,0-1 0 0 0,-1 0-1 0 0,1 0 1 0 0,0 0 0 0 0,-1 0 0 0 0,1 0-1 0 0,0-1 1 0 0,0 1 0 0 0,0 0-1 0 0,0-1 1 0 0,0 0 0 0 0,-1 1 0 0 0,1-1-1 0 0,0 0 1 0 0,0 0 0 0 0,0 0-1 0 0,0 0 1 0 0,0 0 0 0 0,0 0 0 0 0,0-1-1 0 0,0 1 1 0 0,0-1 0 0 0,0 1 0 0 0,0-1-1 0 0,-1 0 1 0 0,3 0 180 0 0,19-26-8534 0 0,-17 19 3676 0 0,-2 3-1901 0 0</inkml:trace>
  <inkml:trace contextRef="#ctx0" brushRef="#br0" timeOffset="4538.134">1797 593 2641 0 0,'0'0'3695'0'0,"0"0"-2021"0"0,0 0-581 0 0,0 0 226 0 0,0 0 378 0 0,0 0 151 0 0,0 0-161 0 0,0 0-281 0 0,0 0-337 0 0,0 0-223 0 0,0 0-127 0 0,0 0-51 0 0,0 0-28 0 0,4 21-59 0 0,17 65-81 0 0,13 6 629 0 0,-2-15-791 0 0,3 0-212 0 0,-6-33-84 0 0,7-7 312 0 0,-21-59 457 0 0,84-141 226 0 0,-36 40-789 0 0,-22 45-250 0 0,-38 74-1714 0 0,4-13 5217 0 0,-4 10-5146 0 0,-2 3-4961 0 0,0 3-7051 0 0,-1 1 13606 0 0,0 0-5941 0 0</inkml:trace>
  <inkml:trace contextRef="#ctx0" brushRef="#br0" timeOffset="4899.418">1571 434 8722 0 0,'0'0'1768'0'0,"0"0"-182"0"0,0 0-123 0 0,0 0 5 0 0,0 0-38 0 0,0 0-170 0 0,0 0-257 0 0,0 0-303 0 0,0 0-210 0 0,0 0-77 0 0,0 0 36 0 0,0 0 164 0 0,0 0 91 0 0,11 1-20 0 0,200-5 1654 0 0,-61-15-1969 0 0,-60 15-207 0 0,-51 0-2467 0 0,-12-1-2942 0 0,0 1-4363 0 0,-17 3 1150 0 0</inkml:trace>
  <inkml:trace contextRef="#ctx0" brushRef="#br0" timeOffset="5531.424">2313 405 0 0 0,'0'0'608'0'0,"0"0"1370"0"0,0 0 454 0 0,0 0 89 0 0,0 0-46 0 0,0 0-202 0 0,0 0-304 0 0,0 0-340 0 0,0 0-317 0 0,0 0-242 0 0,0 0-188 0 0,0 0-104 0 0,3 1 2251 0 0,12 2-2679 0 0,64-22 807 0 0,16 16-607 0 0,-94 5-532 0 0,0 0-1 0 0,0 1 0 0 0,0 0 1 0 0,0-1-1 0 0,0 1 0 0 0,0-1 1 0 0,-1 1-1 0 0,0 0 0 0 0,1 0 1 0 0,-1-1-1 0 0,0 1 0 0 0,0 0 1 0 0,0 0-1 0 0,-1-1 0 0 0,1 1 1 0 0,-1 0-1 0 0,1-1 0 0 0,-1 1 1 0 0,0 0-1 0 0,0-1 0 0 0,0 1 1 0 0,-1 1-18 0 0,-69 88 297 0 0,67-89-287 0 0,1 1 1 0 0,0 0-1 0 0,0 1 0 0 0,0-1 0 0 0,1 0 0 0 0,-1 1 1 0 0,1-1-1 0 0,0 1 0 0 0,0 0 0 0 0,1 0 0 0 0,-1 0 1 0 0,1 0-1 0 0,0 0 0 0 0,1 0 0 0 0,-1 0 0 0 0,1 0 1 0 0,0 0-1 0 0,0 0 0 0 0,1 0 0 0 0,0 2-10 0 0,1-4 30 0 0,1 1 0 0 0,0-1 1 0 0,0 1-1 0 0,1-1 0 0 0,-1 0 0 0 0,1-1 0 0 0,-1 1 0 0 0,1 0 0 0 0,0-1 0 0 0,0 0 1 0 0,0 0-1 0 0,0 0 0 0 0,1-1 0 0 0,-1 1 0 0 0,0-1 0 0 0,1 0 0 0 0,-1 0 0 0 0,1 0 1 0 0,-1-1-1 0 0,1 0 0 0 0,-1 0 0 0 0,1 0 0 0 0,-1 0 0 0 0,1-1 0 0 0,-1 1 0 0 0,3-2-30 0 0,1 2 23 0 0,50-18-509 0 0,-14-1-6478 0 0,-30 13-3666 0 0,-13 5 2008 0 0</inkml:trace>
  <inkml:trace contextRef="#ctx0" brushRef="#br0" timeOffset="6747.554">2535 147 6049 0 0,'0'0'1745'0'0,"0"0"-177"0"0,0 0-81 0 0,0 0 84 0 0,0 0 32 0 0,0 0-149 0 0,0 0-251 0 0,0 0-207 0 0,0 0-107 0 0,0 0-39 0 0,0 0 3 0 0,0 0-16 0 0,10 9-89 0 0,68 79 1055 0 0,-12 70-259 0 0,-29-7-829 0 0,-33-131-646 0 0,-1-1-1 0 0,-1 1 1 0 0,0 0 0 0 0,-2 0-1 0 0,0 0 1 0 0,-1 0 0 0 0,-1 0-1 0 0,-1 0 1 0 0,-1 0 0 0 0,-1 1-69 0 0,-10 22 37 0 0,-2-1 0 0 0,-2-1 0 0 0,-1-1 0 0 0,-2-1 0 0 0,-27 35-37 0 0,-13 7-1956 0 0,49-66 13 0 0,6-6-2578 0 0,-3-2-5795 0 0,9-4 2265 0 0</inkml:trace>
  <inkml:trace contextRef="#ctx0" brushRef="#br0" timeOffset="7517.315">154 0 0 0 0,'0'0'735'0'0,"0"0"804"0"0,0 0 232 0 0,0 0-44 0 0,0 0-204 0 0,0 0-282 0 0,0 0-236 0 0,0 0-130 0 0,0 0-31 0 0,0 0 12 0 0,-15 18 36 0 0,-46 57-16 0 0,29-5 643 0 0,-11 168 1223 0 0,40 86-956 0 0,28-136-1366 0 0,-20-158-330 0 0,1 1 0 0 0,2-1 0 0 0,1 0 0 0 0,2 0 0 0 0,1-1 0 0 0,1-1 0 0 0,1 0 0 0 0,1-1 0 0 0,13 16-90 0 0,-19-31-71 0 0,0-1 0 0 0,0-1 0 0 0,1 0 0 0 0,0 0 1 0 0,1-1-1 0 0,0 0 0 0 0,0-1 0 0 0,1 0 1 0 0,0-1-1 0 0,1-1 0 0 0,-1 1 0 0 0,1-2 1 0 0,0 0-1 0 0,1-1 0 0 0,-1 0 0 0 0,1 0 1 0 0,3-1 70 0 0,-4-2-867 0 0,2 0-1409 0 0,-1 0-3889 0 0,-3 0-3781 0 0</inkml:trace>
  <inkml:trace contextRef="#ctx0" brushRef="#br0" timeOffset="8415.392">2989 70 2737 0 0,'0'0'1313'0'0,"0"0"-130"0"0,0 0 91 0 0,0 0 186 0 0,0 0 162 0 0,0 0 47 0 0,0 0-131 0 0,0 0-254 0 0,0 0-250 0 0,0 0-198 0 0,0 0-114 0 0,-19 33-9 0 0,-59 106-7 0 0,41-34 643 0 0,-5 97 350 0 0,35-150-1361 0 0,2 0 0 0 0,3 0 0 0 0,1 0 0 0 0,4 11-338 0 0,-1-31 257 0 0,2 0 0 0 0,1 0-1 0 0,1-1 1 0 0,2 0 0 0 0,1 0-1 0 0,1-1 1 0 0,8 16-257 0 0,-14-39 65 0 0,-1 1 0 0 0,1-1 1 0 0,0 0-1 0 0,1 0 0 0 0,0-1 0 0 0,0 1 1 0 0,0-1-1 0 0,1 0 0 0 0,0 0 0 0 0,0-1 1 0 0,1 0-1 0 0,-1 0 0 0 0,1-1 0 0 0,0 1 1 0 0,0-1-1 0 0,1-1 0 0 0,-1 1 0 0 0,1-1 1 0 0,0-1-1 0 0,-1 0 0 0 0,1 0 0 0 0,1 0 1 0 0,-1-1-1 0 0,0 0 0 0 0,0 0 0 0 0,0-1 1 0 0,5-1-66 0 0,30-6-343 0 0,-30-19-3145 0 0,-8 5-1535 0 0,-2 7-1090 0 0,-2 9 2794 0 0,2-3-4445 0 0</inkml:trace>
  <inkml:trace contextRef="#ctx0" brushRef="#br0" timeOffset="8900.904">3162 468 4537 0 0,'0'0'3359'0'0,"0"0"-1637"0"0,0 0-512 0 0,0 0 71 0 0,0 0 161 0 0,0 0 16 0 0,0 0-165 0 0,0 0-182 0 0,0 0-177 0 0,0 0-146 0 0,0 0-92 0 0,0 0-69 0 0,0 0-29 0 0,30-21-25 0 0,94-64-52 0 0,-65 54 277 0 0,-56 30-762 0 0,1 0 1 0 0,-1 0 0 0 0,0 0 0 0 0,1 0 0 0 0,-1 0 0 0 0,0 1-1 0 0,1 0 1 0 0,-1 0 0 0 0,1-1 0 0 0,-1 2 0 0 0,0-1 0 0 0,1 0-1 0 0,-1 1 1 0 0,1 0 0 0 0,-1-1 0 0 0,0 1 0 0 0,0 1 0 0 0,1-1 0 0 0,-1 0-1 0 0,0 1 1 0 0,0 0 0 0 0,0-1 0 0 0,0 1 0 0 0,1 1-37 0 0,21 64 529 0 0,-24 316 611 0 0,1-372-1122 0 0,-1 0 0 0 0,2-1 0 0 0,0 1 0 0 0,0 0 0 0 0,1-1 0 0 0,0 0 0 0 0,1 1 0 0 0,0-2 0 0 0,0 1 0 0 0,1-1 0 0 0,1 0 0 0 0,-1 0 0 0 0,1 0 0 0 0,1-1 1 0 0,0 0-1 0 0,0-1 0 0 0,0 1 0 0 0,1-2 0 0 0,0 1 0 0 0,1-1 0 0 0,-1-1 0 0 0,2 1-18 0 0,-4-3 27 0 0,1-1-1 0 0,-1 0 1 0 0,1 0 0 0 0,-1 0 0 0 0,1-1 0 0 0,0 0 0 0 0,0-1 0 0 0,-1 1 0 0 0,1-2 0 0 0,0 1 0 0 0,0-1 0 0 0,0 0 0 0 0,0-1-27 0 0,9-26-1854 0 0,-25-3-4128 0 0,-4 16-3571 0 0,2 11 694 0 0</inkml:trace>
  <inkml:trace contextRef="#ctx0" brushRef="#br0" timeOffset="9204.505">3476 806 6257 0 0,'0'0'2369'0'0,"0"0"-285"0"0,0 0-175 0 0,0 0-61 0 0,0 0-176 0 0,0 0-261 0 0,0 0-228 0 0,0 0-181 0 0,0 0-137 0 0,0 0-120 0 0,0 0-112 0 0,0 0-74 0 0,0 0-74 0 0,-24 18-78 0 0,-74 56-58 0 0,48-29 146 0 0,-50 69 301 0 0,43-22-845 0 0,32-59-1021 0 0,25-33 469 0 0,0 0-294 0 0,0 0-249 0 0,16-1-6455 0 0,12-5-1039 0 0,-17 2 3565 0 0</inkml:trace>
  <inkml:trace contextRef="#ctx0" brushRef="#br0" timeOffset="9713.404">3886 751 4761 0 0,'0'0'3270'0'0,"0"0"-1326"0"0,0 0-573 0 0,0 0-13 0 0,0 0 92 0 0,0 0-25 0 0,0 0-211 0 0,0 0-286 0 0,0 0-226 0 0,0 0-62 0 0,0 0 21 0 0,0 0 79 0 0,0 0 50 0 0,10 1-59 0 0,153-6 2069 0 0,143-39-734 0 0,-221 34-1886 0 0,-76 9-1029 0 0,-6 0-3348 0 0,-15 2-9914 0 0,5-1 6237 0 0</inkml:trace>
  <inkml:trace contextRef="#ctx0" brushRef="#br0" timeOffset="9970.583">4211 468 11386 0 0,'0'0'1679'0'0,"0"0"-348"0"0,0 0-270 0 0,0 0 52 0 0,0 0 117 0 0,0 0 27 0 0,0 0-68 0 0,0 0-166 0 0,0 0-185 0 0,0 0-145 0 0,-7 32-95 0 0,-20 101-79 0 0,13-4 619 0 0,6 116-836 0 0,8-184-2005 0 0,9-51-3631 0 0,-2-9-4574 0 0,-4-1 1496 0 0</inkml:trace>
</inkml:ink>
</file>

<file path=ppt/ink/ink8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50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100 240 9810 0 0,'0'0'2186'0'0,"0"0"-604"0"0,0 0-386 0 0,0 0-9 0 0,0 0 70 0 0,0 0 28 0 0,0 0-77 0 0,0 0-160 0 0,0 0-176 0 0,0 0-166 0 0,0 0-121 0 0,-10 33-66 0 0,-30 103-32 0 0,20-36 346 0 0,7-20-939 0 0,4 1-1 0 0,3 1 0 0 0,4 47 107 0 0,31-169-13988 0 0,-25 29 8907 0 0,0 6-291 0 0</inkml:trace>
  <inkml:trace contextRef="#ctx0" brushRef="#br0" timeOffset="355.924">200 45 7154 0 0,'0'0'2241'0'0,"0"0"-131"0"0,0 0-84 0 0,0 0-108 0 0,0 0-213 0 0,0 0-312 0 0,0 0-298 0 0,0 0-249 0 0,0 0-168 0 0,0 0-101 0 0,0 0-66 0 0,0 0-11 0 0,9-8-13 0 0,32-23-22 0 0,-40 30-447 0 0,-1 1-1 0 0,1-1 0 0 0,-1 1 0 0 0,1-1 0 0 0,0 1 0 0 0,-1 0 1 0 0,1-1-1 0 0,0 1 0 0 0,0 0 0 0 0,-1 0 0 0 0,1-1 0 0 0,0 1 1 0 0,0 0-1 0 0,-1 0 0 0 0,1 0 0 0 0,0 0 0 0 0,0 0 0 0 0,-1 0 1 0 0,1 0-1 0 0,0 0 0 0 0,0 0 0 0 0,-1 0 0 0 0,1 1 1 0 0,0-1-1 0 0,0 0 0 0 0,-1 0 0 0 0,1 1 0 0 0,0-1 0 0 0,-1 1 1 0 0,1-1-1 0 0,0 0 0 0 0,-1 1 0 0 0,1-1 0 0 0,-1 1 0 0 0,1-1 1 0 0,-1 1-1 0 0,1 0 0 0 0,-1-1 0 0 0,1 1 0 0 0,-1 0 0 0 0,1-1 1 0 0,-1 1-1 0 0,0 0 0 0 0,1-1-17 0 0,1 3 113 0 0,10 12 72 0 0,-1 1 1 0 0,0 0 0 0 0,-1 0 0 0 0,-1 1 0 0 0,0 1 0 0 0,-1-1 0 0 0,-1 1 0 0 0,-1 0 0 0 0,0 1 0 0 0,0 10-186 0 0,-2-18 61 0 0,19 133 324 0 0,-15-91-305 0 0,-2 0 0 0 0,-2 0 0 0 0,-3 0 0 0 0,-3 18-80 0 0,-31 88 162 0 0,27-138-213 0 0,0-2 0 0 0,-2 1 0 0 0,0-1 0 0 0,-1 0 0 0 0,-1-1 0 0 0,-1 0 0 0 0,0 0 0 0 0,-1-1 0 0 0,-1-1 0 0 0,-5 5 51 0 0,7-9-362 0 0,9-10 72 0 0,1 0 0 0 0,-1 0 1 0 0,0 0-1 0 0,0 0 1 0 0,0 0-1 0 0,0 0 0 0 0,0 0 1 0 0,-1-1-1 0 0,1 1 1 0 0,0-1-1 0 0,-1 1 0 0 0,1-1 1 0 0,-1 0-1 0 0,0 0 1 0 0,1 0-1 0 0,-1 0 1 0 0,0-1-1 0 0,1 1 0 0 0,-1-1 1 0 0,-1 0 289 0 0,-2 0-1099 0 0,0 0-578 0 0,-1 0-4340 0 0,0 0-5048 0 0</inkml:trace>
</inkml:ink>
</file>

<file path=ppt/ink/ink8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58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2633 0 0,'0'0'2907'0'0,"0"0"-1028"0"0,0 0-535 0 0,0 0 20 0 0,0 0 143 0 0,0 0 24 0 0,0 0-165 0 0,0 0-152 0 0,0 0-118 0 0,0 0-97 0 0,0 0-56 0 0,11 1-104 0 0,83 1 1752 0 0,362-2 1131 0 0,-456 0-3735 0 0,0 0-22 0 0,0 0-37 0 0,0 0-47 0 0,0 0-84 0 0,0 0-127 0 0,0 0-124 0 0,-26-3-10227 0 0,5 6 1895 0 0,17 1 3544 0 0</inkml:trace>
  <inkml:trace contextRef="#ctx0" brushRef="#br0" timeOffset="350.655">4 483 2729 0 0,'0'0'2495'0'0,"0"0"-513"0"0,0 0-331 0 0,0 0 52 0 0,0 0 92 0 0,0 0-86 0 0,0 0-243 0 0,0 0-318 0 0,0 0-270 0 0,0 0-193 0 0,0 0-107 0 0,0 0-24 0 0,0 0 11 0 0,10 11 1170 0 0,40 0 1332 0 0,-13-6-2652 0 0,0-2-1 0 0,0-2 1 0 0,0-2 0 0 0,0-1-1 0 0,9-2-414 0 0,-31 2 51 0 0,101-2 828 0 0,-65 4-4823 0 0,-26 0-1346 0 0,-25-10-9984 0 0,0 9 12039 0 0</inkml:trace>
  <inkml:trace contextRef="#ctx0" brushRef="#br0" timeOffset="7506.396">203 15 0 0 0,'0'0'545'0'0,"0"0"812"0"0,0 0 202 0 0,0 0-92 0 0,0 0-103 0 0,0 0-86 0 0,0 0-69 0 0,0-2 17 0 0,0 1-729 0 0,-5-9-225 0 0,4 9 2230 0 0,0 3 3567 0 0,1-1-5555 0 0,0-1-57 0 0,0 0-51 0 0,4 15 1626 0 0,73 95 74 0 0,122 96-1147 0 0,-155-165-732 0 0,-40-30 1154 0 0,-41 37-893 0 0,-74 58-270 0 0,-64 45-122 0 0,107-92-42 0 0,64-52-165 0 0,14-14-338 0 0,-5 4 223 0 0,15-22-3305 0 0,-14 15-659 0 0,1 1-3499 0 0,-3 5-4006 0 0</inkml:trace>
</inkml:ink>
</file>

<file path=ppt/ink/ink8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0:11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26 608 8418 0 0,'0'0'1556'0'0,"0"0"-108"0"0,0 0 9 0 0,0 0 90 0 0,0 0 21 0 0,0 0-145 0 0,0 0-283 0 0,0 0-313 0 0,0 0-269 0 0,0 0-217 0 0,0 0-114 0 0,16 22 934 0 0,23 48-48 0 0,31 118-213 0 0,-17 20-563 0 0,-28-83-115 0 0,-24-125-186 0 0,-1 0 0 0 0,0 0 0 0 0,1 0 0 0 0,-1 0 0 0 0,0 1 0 0 0,0-1 1 0 0,1 0-1 0 0,-1 0 0 0 0,0 0 0 0 0,1 0 0 0 0,-1 0 0 0 0,0 0 0 0 0,0 0 1 0 0,1 0-1 0 0,-1 1 0 0 0,0-1 0 0 0,0 0 0 0 0,1 0 0 0 0,-1 0 1 0 0,0 1-1 0 0,0-1 0 0 0,0 0 0 0 0,1 0 0 0 0,-1 1 0 0 0,0-1 0 0 0,0 0 1 0 0,0 0-1 0 0,0 1 0 0 0,0-1 0 0 0,0 0 0 0 0,1 1 0 0 0,-1-1 0 0 0,0 0 1 0 0,0 0-1 0 0,0 1 0 0 0,0-1 0 0 0,0 0 0 0 0,0 1 0 0 0,0-1 0 0 0,0 0 1 0 0,0 1-1 0 0,0-1-36 0 0,8-26 850 0 0,31-155-321 0 0,23-27-272 0 0,-32 122-140 0 0,-20 58-54 0 0,-8 16-3053 0 0,25 12-8948 0 0,-26 0 10414 0 0,2 0-470 0 0,0 0-4428 0 0,0 0 3713 0 0</inkml:trace>
  <inkml:trace contextRef="#ctx0" brushRef="#br0" timeOffset="365.146">0 391 6665 0 0,'0'0'1997'0'0,"0"0"-14"0"0,0 0 7 0 0,0 0-25 0 0,0 0-160 0 0,0 0-301 0 0,0 0-333 0 0,0 0-337 0 0,0 0-260 0 0,0 0-164 0 0,0 0-69 0 0,0 0 3 0 0,0 0 24 0 0,5-7 502 0 0,105-12 1221 0 0,42 16-1438 0 0,-75 19-902 0 0,-27 3-3920 0 0,-40-16 2617 0 0,3 1-2099 0 0,-4 1-4131 0 0,-3-1-380 0 0</inkml:trace>
  <inkml:trace contextRef="#ctx0" brushRef="#br0" timeOffset="846.303">639 365 4273 0 0,'0'0'4582'0'0,"0"0"-1877"0"0,0 0-657 0 0,0 0-158 0 0,0 0-94 0 0,0 0-175 0 0,0 0-269 0 0,0 0-258 0 0,0 0-253 0 0,0 0-211 0 0,0 0-169 0 0,0 0-106 0 0,0 0-74 0 0,-2-6-33 0 0,2 4-238 0 0,-1 1 7 0 0,0-1 0 0 0,1 1-1 0 0,-1 0 1 0 0,1-1 0 0 0,0 1 0 0 0,-1 0 0 0 0,1-1-1 0 0,0 1 1 0 0,0-1 0 0 0,0 1 0 0 0,0 0-1 0 0,0-1 1 0 0,0 1 0 0 0,0-1 0 0 0,0 1 0 0 0,0 0-1 0 0,1-1 1 0 0,-1 1 0 0 0,1 0 0 0 0,-1-1 0 0 0,1 1-1 0 0,-1 0 1 0 0,1-1 0 0 0,0 1 0 0 0,0 0-1 0 0,-1 0 1 0 0,1 0 0 0 0,0 0 0 0 0,0 0 0 0 0,0 0-1 0 0,0 0 1 0 0,0 0 0 0 0,1 0 0 0 0,-1 0-1 0 0,0 1 1 0 0,0-1 0 0 0,1 0 0 0 0,-1 1 0 0 0,0-1-1 0 0,1 1 1 0 0,-1-1 0 0 0,1 1-17 0 0,13-6 80 0 0,0 0 0 0 0,0 1 1 0 0,1 1-1 0 0,-1 0 0 0 0,1 1 0 0 0,0 1 0 0 0,0 0 0 0 0,1 1-80 0 0,58 2 72 0 0,-73 1-64 0 0,-1 1-1 0 0,1 0 0 0 0,-1-1 0 0 0,1 1 1 0 0,-1 0-1 0 0,0 0 0 0 0,0 0 0 0 0,0 0 1 0 0,-1 0-1 0 0,1 0 0 0 0,0 0 0 0 0,-1 0 1 0 0,0 0-1 0 0,0 0 0 0 0,0 0 0 0 0,0 0 1 0 0,-1 0-1 0 0,1 0 0 0 0,-1 0 0 0 0,1 0 1 0 0,-2 2-8 0 0,-62 108 198 0 0,22-51-76 0 0,13 9 92 0 0,31-66-180 0 0,1-1-1 0 0,0 0 0 0 0,0 0 1 0 0,0 0-1 0 0,1-1 1 0 0,-1 1-1 0 0,1-1 0 0 0,0 0 1 0 0,0 0-1 0 0,0 0 1 0 0,0 0-1 0 0,1-1 1 0 0,-1 0-1 0 0,1 1 0 0 0,0-2 1 0 0,-1 1-1 0 0,1-1 1 0 0,0 1-1 0 0,0-1 0 0 0,0 0 1 0 0,0-1-1 0 0,4 1-33 0 0,123-9-1204 0 0,-88-2-3493 0 0,-3-1-5497 0 0,-31 7-738 0 0</inkml:trace>
  <inkml:trace contextRef="#ctx0" brushRef="#br0" timeOffset="1292.588">1256 703 2849 0 0,'0'0'3051'0'0,"0"0"-480"0"0,0 0-292 0 0,0 0-126 0 0,0 0-210 0 0,0 0-307 0 0,0 0-328 0 0,0 0-274 0 0,0 0-219 0 0,0 0-170 0 0,0 0-109 0 0,0 0-87 0 0,-1 3-59 0 0,3 0-240 0 0,0 0-1 0 0,1 0 0 0 0,-1-1 0 0 0,1 1 1 0 0,-1-1-1 0 0,1 1 0 0 0,0-1 0 0 0,0 0 1 0 0,0 0-1 0 0,0 0 0 0 0,1-1 1 0 0,-1 1-1 0 0,0-1 0 0 0,1 1 0 0 0,-1-1 1 0 0,1 0-1 0 0,-1-1 0 0 0,1 1 0 0 0,0-1 1 0 0,-1 1-1 0 0,1-1 0 0 0,0 0 0 0 0,-1 0 1 0 0,1-1-1 0 0,0 1 0 0 0,-1-1 1 0 0,1 0-151 0 0,246 2 1650 0 0,-170-9-1888 0 0,-79 8-49 0 0,-2 0-6492 0 0,-6-3 2586 0 0,4 3-1087 0 0,0 3-2346 0 0</inkml:trace>
  <inkml:trace contextRef="#ctx0" brushRef="#br0" timeOffset="1577.658">1244 1027 10634 0 0,'0'0'2390'0'0,"0"0"-521"0"0,0 0-381 0 0,0 0-140 0 0,0 0-113 0 0,0 0-152 0 0,0 0-200 0 0,0 0-158 0 0,0 0-87 0 0,0 0-42 0 0,0 0 3 0 0,0 0-22 0 0,0 0-31 0 0,14 5-56 0 0,43 15-52 0 0,-49-18-334 0 0,1 0 1 0 0,-1 0 0 0 0,1-1 0 0 0,-1-1-1 0 0,1 1 1 0 0,-1-1 0 0 0,1-1-1 0 0,-1 1 1 0 0,1-1 0 0 0,-1-1 0 0 0,5-1-105 0 0,6 0 147 0 0,91-19 143 0 0,-79 18-927 0 0,-17 4-4127 0 0,-14 1-760 0 0,0 1 169 0 0,0-2-5493 0 0</inkml:trace>
  <inkml:trace contextRef="#ctx0" brushRef="#br0" timeOffset="3261.718">2016 365 2633 0 0,'0'0'2243'0'0,"0"0"-574"0"0,0 0-144 0 0,0 0 140 0 0,0 0 194 0 0,0 0 66 0 0,0 0-195 0 0,0 0-370 0 0,0 0-397 0 0,0 0-355 0 0,0 0-207 0 0,2-6-83 0 0,0 1-179 0 0,1 0 1 0 0,0 0 0 0 0,0 1 0 0 0,0-1-1 0 0,1 1 1 0 0,0 0 0 0 0,0 0-1 0 0,0 0 1 0 0,0 0 0 0 0,0 0 0 0 0,1 1-1 0 0,0 0 1 0 0,-1 0 0 0 0,1 0-1 0 0,0 1 1 0 0,0 0 0 0 0,5-2-140 0 0,0-1 89 0 0,0 1-1 0 0,1 0 1 0 0,0 0 0 0 0,0 1 0 0 0,0 0-1 0 0,0 1 1 0 0,0 0 0 0 0,0 1 0 0 0,1 1-1 0 0,-1-1 1 0 0,0 2 0 0 0,1 0-1 0 0,3 0-88 0 0,-13 0 9 0 0,-1 0-1 0 0,1 0 0 0 0,0 0 0 0 0,0 0 0 0 0,-1 0 1 0 0,1 0-1 0 0,-1 1 0 0 0,1-1 0 0 0,-1 0 0 0 0,0 1 0 0 0,1-1 1 0 0,-1 1-1 0 0,0-1 0 0 0,0 1 0 0 0,0 0 0 0 0,0 0 1 0 0,0-1-1 0 0,-1 1 0 0 0,1 0 0 0 0,0 0 0 0 0,-1 0 0 0 0,1 0 1 0 0,-1 0-1 0 0,0 0 0 0 0,0 0 0 0 0,0 0 0 0 0,0 0 1 0 0,0 0-1 0 0,0 0 0 0 0,0-1 0 0 0,-1 1 0 0 0,1 0 1 0 0,-1 2-10 0 0,-27 69 328 0 0,21-58-299 0 0,-93 124 196 0 0,98-137-222 0 0,-1 1 6 0 0,-1 0-1 0 0,1 0 0 0 0,0 0 1 0 0,0 0-1 0 0,1 1 1 0 0,-1-1-1 0 0,1 1 0 0 0,-1 0 1 0 0,1 0-1 0 0,1 0 0 0 0,-1 0 1 0 0,0 0-1 0 0,1 0 1 0 0,0 0-1 0 0,0 1 0 0 0,0-1 1 0 0,0 0-1 0 0,1 1 1 0 0,0-1-1 0 0,-1 1 0 0 0,2-1 1 0 0,-1 0-1 0 0,0 1 1 0 0,1-1-1 0 0,0 0 0 0 0,1 2-7 0 0,17 20 215 0 0,9-14 280 0 0,50 9 1283 0 0,-11-39-874 0 0,-27-1-707 0 0,-32 2-7700 0 0,0 12-3206 0 0,-1 2 1862 0 0</inkml:trace>
  <inkml:trace contextRef="#ctx0" brushRef="#br0" timeOffset="3892.623">2666 505 7322 0 0,'0'0'2051'0'0,"0"0"-295"0"0,0 0-118 0 0,0 0 62 0 0,0 0-20 0 0,0 0-206 0 0,0 0-276 0 0,0 0-287 0 0,0 0-257 0 0,0 0-204 0 0,0 0-122 0 0,0 0-64 0 0,0 0-25 0 0,-30 17-26 0 0,-93 53-38 0 0,81-36 7 0 0,40-26-144 0 0,-20 50 108 0 0,21-51-132 0 0,0-1 0 0 0,0 0 0 0 0,0 1 0 0 0,1-1 0 0 0,0 0-1 0 0,0 1 1 0 0,0-1 0 0 0,1 1 0 0 0,0-1 0 0 0,1 0 0 0 0,-1 0-1 0 0,1 1 1 0 0,0-1 0 0 0,0 0 0 0 0,1-1 0 0 0,2 5-14 0 0,28 24 408 0 0,-30-34-312 0 0,0 1 0 0 0,0-1 1 0 0,0 0-1 0 0,0 0 0 0 0,0-1 1 0 0,0 1-1 0 0,0-1 0 0 0,0 1 0 0 0,0-1 1 0 0,0 0-1 0 0,0 0 0 0 0,0 0 0 0 0,-1-1 1 0 0,1 1-1 0 0,0-1 0 0 0,-1 1 1 0 0,1-1-1 0 0,-1 0 0 0 0,0 0 0 0 0,1 0 1 0 0,-1 0-1 0 0,0 0 0 0 0,0-1 0 0 0,-1 1 1 0 0,1-1-1 0 0,0 1 0 0 0,-1-1 1 0 0,1 1-1 0 0,-1-1 0 0 0,0 0 0 0 0,1-2-96 0 0,7-9 42 0 0,50-47 162 0 0,-56 60-214 0 0,-1 1-1 0 0,0-1 1 0 0,1 0 0 0 0,-1 1-1 0 0,0 0 1 0 0,1-1 0 0 0,-1 1-1 0 0,0 0 1 0 0,1 0-1 0 0,-1 1 1 0 0,1-1 0 0 0,-1 0-1 0 0,0 1 1 0 0,1-1 0 0 0,-1 1-1 0 0,0 0 1 0 0,0 0 0 0 0,0 0-1 0 0,1 0 1 0 0,-1 0 0 0 0,0 0-1 0 0,0 1 1 0 0,0-1 0 0 0,-1 1-1 0 0,1-1 1 0 0,0 1 0 0 0,-1 0-1 0 0,1 0 1 0 0,0-1 0 0 0,-1 1-1 0 0,0 0 1 0 0,0 0-1 0 0,0 1 1 0 0,1-1 0 0 0,-1 2 10 0 0,8 7 5 0 0,24 58-93 0 0,-27-49 76 0 0,-1 1 1 0 0,-1-1 0 0 0,-1 1-1 0 0,-1 0 1 0 0,0 0 0 0 0,-2 0-1 0 0,0 0 1 0 0,-4 20 11 0 0,0-23-7 0 0,-1 0 0 0 0,0-1 0 0 0,-1 1 0 0 0,-1-1 0 0 0,-1-1 0 0 0,0 1 0 0 0,-2-1 0 0 0,1-1 0 0 0,-2 1 0 0 0,0-2-1 0 0,-8 9 8 0 0,12-16-10 0 0,0 0 0 0 0,0-1 0 0 0,0 0 0 0 0,-1 0 0 0 0,0 0 0 0 0,0-1 0 0 0,0 0 0 0 0,-1-1 0 0 0,1 0 0 0 0,-6 2 10 0 0,12-6-2 0 0,0 1 0 0 0,-1 0-1 0 0,1-1 1 0 0,0 0-1 0 0,-1 0 1 0 0,1 1-1 0 0,0-1 1 0 0,-1-1-1 0 0,1 1 1 0 0,-1 0-1 0 0,1 0 1 0 0,0-1-1 0 0,0 0 1 0 0,-1 1-1 0 0,1-1 1 0 0,0 0-1 0 0,0 0 1 0 0,0 0-1 0 0,-1 0 1 0 0,1-1 0 0 0,1 1-1 0 0,-1 0 1 0 0,0-1-1 0 0,0 0 1 0 0,0 1-1 0 0,1-1 1 0 0,-1 0-1 0 0,1 0 1 0 0,-1 0-1 0 0,1 0 1 0 0,0 0-1 0 0,0 0 1 0 0,0 0-1 0 0,0 0 1 0 0,0 0-1 0 0,0-1 1 0 0,1 1 0 0 0,-1 0-1 0 0,1-1 1 0 0,0 1-1 0 0,-1-3 3 0 0,-1-7-8 0 0,0 0 0 0 0,1-1-1 0 0,0 0 1 0 0,0 1 0 0 0,2-1 0 0 0,0 1 0 0 0,0-1-1 0 0,1 1 1 0 0,0-1 0 0 0,1 1 0 0 0,1 0-1 0 0,2-5 9 0 0,97-173-714 0 0,-38 76-4011 0 0,-52 85 1273 0 0,1-1-5814 0 0,-7 18 2058 0 0</inkml:trace>
  <inkml:trace contextRef="#ctx0" brushRef="#br0" timeOffset="4355.706">2898 155 7562 0 0,'0'0'4120'0'0,"0"0"-1804"0"0,0 0-636 0 0,0 0-120 0 0,0 0-122 0 0,0 0-163 0 0,0 0-256 0 0,0 0-280 0 0,0 0-189 0 0,0 0-67 0 0,0 0 0 0 0,0 0 16 0 0,0 17-15 0 0,0 97 253 0 0,-36 251 45 0 0,28-198-780 0 0,8-167-5 0 0,0 1-1 0 0,0 0 0 0 0,0-1 1 0 0,0 1-1 0 0,0 0 0 0 0,0-1 0 0 0,0 1 1 0 0,1 0-1 0 0,-1-1 0 0 0,0 1 0 0 0,0 0 1 0 0,1-1-1 0 0,-1 1 0 0 0,0-1 0 0 0,1 1 1 0 0,-1 0-1 0 0,1-1 0 0 0,-1 1 1 0 0,1-1-1 0 0,-1 1 0 0 0,1-1 0 0 0,-1 0 1 0 0,1 1-1 0 0,-1-1 0 0 0,1 1 0 0 0,0-1 1 0 0,-1 0-1 0 0,1 1 0 0 0,-1-1 0 0 0,1 0 1 0 0,0 0-1 0 0,-1 0 0 0 0,1 0 1 0 0,0 1-1 0 0,-1-1 0 0 0,1 0 0 0 0,0 0 1 0 0,0 0-1 0 0,-1 0 0 0 0,1-1 0 0 0,0 1 1 0 0,-1 0-1 0 0,1 0 0 0 0,0 0 0 0 0,-1 0 1 0 0,1-1-1 0 0,0 1 0 0 0,-1 0 1 0 0,1-1-1 0 0,-1 1 0 0 0,1 0 0 0 0,-1-1 1 0 0,1 1-1 0 0,-1-1 0 0 0,1 1 0 0 0,0-1 4 0 0,34-21 109 0 0,149-125 22 0 0,-111 117-85 0 0,-54 70 55 0 0,-1 8-70 0 0,16-4-1109 0 0,-2-33-8261 0 0,-29-10 2386 0 0,-2 1 4715 0 0,0-1 1184 0 0,-1-1-4222 0 0</inkml:trace>
  <inkml:trace contextRef="#ctx0" brushRef="#br0" timeOffset="4746.53">1794 1094 3985 0 0,'0'0'2344'0'0,"0"0"-327"0"0,0 0 66 0 0,0 0 235 0 0,0 0-76 0 0,0 0-226 0 0,0 0-274 0 0,0 0-285 0 0,36 0-252 0 0,114 3-247 0 0,6-5 744 0 0,0-7-1 0 0,2-7-1701 0 0,-25 3 301 0 0,10-1-126 0 0,362-20-15 0 0,-271 34-316 0 0,-75 0-4011 0 0,-139 3 2323 0 0,-7 0-1422 0 0,0-2-4886 0 0,-10-1-669 0 0</inkml:trace>
  <inkml:trace contextRef="#ctx0" brushRef="#br0" timeOffset="6310.045">2322 1392 3001 0 0,'0'0'2157'0'0,"0"0"-111"0"0,0 0 81 0 0,0 0 31 0 0,0 0-193 0 0,0 0-382 0 0,0 0-410 0 0,0 0-330 0 0,0 0-184 0 0,0 0-47 0 0,0 0 5 0 0,0 0 42 0 0,13-9 16 0 0,81-59 1021 0 0,6 42 265 0 0,-99 27-1934 0 0,1 1 0 0 0,-1-1 1 0 0,0 1-1 0 0,1-1 0 0 0,-1 1 0 0 0,0 0 1 0 0,0-1-1 0 0,-1 1 0 0 0,1 0 0 0 0,0 0 1 0 0,0 0-1 0 0,-1-1 0 0 0,1 1 0 0 0,-1 0 1 0 0,0 0-1 0 0,1 0 0 0 0,-1 0 1 0 0,0 0-1 0 0,0 0 0 0 0,0 0 0 0 0,-1 0 1 0 0,1 0-1 0 0,0 0 0 0 0,-1 0 0 0 0,1 0 1 0 0,-1 0-28 0 0,0 8 155 0 0,-32 167 577 0 0,32-154-718 0 0,1-19-12 0 0,-1 1 1 0 0,0 0-1 0 0,1 0 1 0 0,0 0-1 0 0,1-1 1 0 0,-1 1-1 0 0,1 0 0 0 0,-1 0 1 0 0,1-1-1 0 0,1 1 1 0 0,-1 0-1 0 0,1-1 0 0 0,0 1 1 0 0,0-1-1 0 0,0 0 1 0 0,0 1-1 0 0,1-1 0 0 0,2 3-2 0 0,32 27 36 0 0,-32-30-187 0 0,1 0-1 0 0,0-1 0 0 0,0 1 0 0 0,1-1 0 0 0,-1 0 0 0 0,0-1 0 0 0,1 1 0 0 0,0-1 0 0 0,-1-1 0 0 0,1 1 0 0 0,0-1 0 0 0,0-1 0 0 0,0 1 0 0 0,7-1 152 0 0,1-21-10539 0 0,-12 16 4367 0 0,-2 1-611 0 0</inkml:trace>
  <inkml:trace contextRef="#ctx0" brushRef="#br0" timeOffset="6559.686">2540 1569 5273 0 0,'0'0'2647'0'0,"0"0"-283"0"0,0 0-168 0 0,0 0-104 0 0,0 0-230 0 0,0 0-345 0 0,0 0-284 0 0,0 0-221 0 0,0 0-185 0 0,0 0-139 0 0,0 0-121 0 0,0 0-95 0 0,0 0-89 0 0,-29 18-90 0 0,-92 58-73 0 0,51-21 43 0 0,14 1-995 0 0,53-54-160 0 0,-2 3-1047 0 0,4-4-2710 0 0,2-1-3458 0 0,-1 0 517 0 0</inkml:trace>
  <inkml:trace contextRef="#ctx0" brushRef="#br0" timeOffset="6925.715">2739 1510 8890 0 0,'0'0'1892'0'0,"0"0"-375"0"0,0 0-105 0 0,0 0 59 0 0,0 0-81 0 0,0 0-245 0 0,0 0-233 0 0,0 0-170 0 0,0 0-79 0 0,0 0-66 0 0,0 0-70 0 0,0 0-47 0 0,0 0-29 0 0,25-2 5 0 0,77-6-21 0 0,-11-8 514 0 0,67-13-301 0 0,-154 29-1951 0 0,8-3 2581 0 0,-9 1-6626 0 0,-3-1-6863 0 0,0 3 5218 0 0</inkml:trace>
  <inkml:trace contextRef="#ctx0" brushRef="#br0" timeOffset="7182.698">2968 1355 7138 0 0,'0'0'1932'0'0,"0"0"-269"0"0,0 0-29 0 0,0 0 109 0 0,0 0-28 0 0,0 0-192 0 0,0 0-275 0 0,0 0-273 0 0,0 0-210 0 0,0 0-162 0 0,0 0-111 0 0,0 0-80 0 0,0 0-64 0 0,-8 35-78 0 0,-24 105-89 0 0,21-69 1 0 0,10 8-489 0 0,2-43-5349 0 0,0-33 973 0 0,2-2-3374 0 0,0-1 3936 0 0</inkml:trace>
  <inkml:trace contextRef="#ctx0" brushRef="#br0" timeOffset="7425.559">3349 1326 11266 0 0,'0'0'1655'0'0,"0"0"-532"0"0,0 0-8 0 0,0 0 299 0 0,0 0 213 0 0,0 0-53 0 0,0 0-254 0 0,0 0-309 0 0,0 0-256 0 0,0 0-167 0 0,0 0-122 0 0,0 0-76 0 0,0 0-75 0 0,-9 33-67 0 0,-27 107-67 0 0,15-15 12 0 0,20-49-990 0 0,1-42-2973 0 0,2-23-230 0 0,0 0-7182 0 0,-2-7 5690 0 0</inkml:trace>
  <inkml:trace contextRef="#ctx0" brushRef="#br0" timeOffset="8697.127">2562 611 0 0 0,'0'0'392'0'0,"0"0"131"0"0,0 0 44 0 0,0 0 2 0 0,12-2 2028 0 0,-4 1 6393 0 0,46 1-5820 0 0,-54 0-3025 0 0,0 0-5 0 0,26 48 2047 0 0,-19 58-531 0 0,-40-11-1977 0 0,32-91 309 0 0,6 0-14783 0 0,-1-7 8987 0 0</inkml:trace>
  <inkml:trace contextRef="#ctx0" brushRef="#br0" timeOffset="10175.992">3788 173 4409 0 0,'0'0'1367'0'0,"0"0"-260"0"0,0 0-196 0 0,0 0-75 0 0,0 0 112 0 0,0 0 230 0 0,0 0 122 0 0,0 0 31 0 0,0 0-75 0 0,0 0-222 0 0,0 0-150 0 0,0 0-72 0 0,18 36-44 0 0,59 114-42 0 0,-22-22 479 0 0,-34-80-1071 0 0,-3 1 0 0 0,-1 0 1 0 0,-3 2-1 0 0,-2 0 0 0 0,-3 0 0 0 0,-1 1 0 0 0,-3 0 0 0 0,-2 0 0 0 0,-2 0 0 0 0,-3 0 0 0 0,-3 17-134 0 0,-2-38-141 0 0,-1 0 1 0 0,-2-1-1 0 0,-1 0 0 0 0,-1 0 0 0 0,-2-1 0 0 0,0-1 0 0 0,-2 0 0 0 0,-2-1 0 0 0,0-1 1 0 0,-2-1-1 0 0,-3 4 141 0 0,-31 34-4296 0 0,0-2-3723 0 0,42-48 5678 0 0,0 0-3001 0 0</inkml:trace>
  <inkml:trace contextRef="#ctx0" brushRef="#br0" timeOffset="10877.05">1865 0 0 0 0,'0'0'855'0'0,"0"0"885"0"0,0 0 151 0 0,0 0-269 0 0,0 0-342 0 0,0 0-250 0 0,0 0-73 0 0,0 0 17 0 0,0 0 14 0 0,-7 17-21 0 0,-49 121 1183 0 0,3 63-329 0 0,38-101-1397 0 0,4 1 0 0 0,5 1 0 0 0,4-1 0 0 0,5 12-424 0 0,2-34 152 0 0,3-1 1 0 0,4 0 0 0 0,3-1 0 0 0,4 0 0 0 0,3-1 0 0 0,3-2 0 0 0,16 31-153 0 0,35 83 195 0 0,-53-111-132 0 0,-17-52-599 0 0,1-20-4113 0 0,-1-6-1821 0 0,-3-2-1174 0 0</inkml:trace>
</inkml:ink>
</file>

<file path=ppt/ink/ink8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1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1 195 5545 0 0,'0'0'-247'0'0,"0"0"-333"0"0,0 0 40 0 0,0 0 371 0 0,0 0 324 0 0,0 0 29 0 0,0 0-70 0 0,32 0-60 0 0,104 0-30 0 0,129-21 1477 0 0,652-24 4987 0 0,200-6-4191 0 0,-582 33-1782 0 0,987-41-1282 0 0,-1264 58-3286 0 0,-152 1-1667 0 0,-51 0 919 0 0</inkml:trace>
</inkml:ink>
</file>

<file path=ppt/ink/ink8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0:42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558 203 0 0 0,'0'0'1346'0'0,"0"0"74"0"0,0 0-117 0 0,0 0-203 0 0,0 0-190 0 0,0 0-149 0 0,0 0-59 0 0,0 0 15 0 0,0 0 49 0 0,0 0 36 0 0,0 0 7 0 0,0 0-43 0 0,0 0-73 0 0,0 0-41 0 0,0 0-41 0 0,0 0-34 0 0,0 0-32 0 0,0 0-54 0 0,0 0-52 0 0,0 0-48 0 0,0 0-33 0 0,0 0-52 0 0,0 0-30 0 0,0 0-36 0 0,0 0-32 0 0,0 0-5 0 0,0 0-14 0 0,0 0-1 0 0,0 0-5 0 0,0 0 12 0 0,0 0-3 0 0,0 0-3 0 0,0 0 12 0 0,0 0-5 0 0,0 0 2 0 0,0 0-5 0 0,0 0-6 0 0,0 0-24 0 0,0 0-15 0 0,0 0-3 0 0,0 0-18 0 0,0 0-2 0 0,0 0-6 0 0,0 0-15 0 0,0 0-12 0 0,0 0 1 0 0,0 0-6 0 0,0 0-10 0 0,0 0 6 0 0,0 0-9 0 0,0 0-3 0 0,0 0-5 0 0,0 0-4 0 0,0 0-4 0 0,0 0-4 0 0,0 0-6 0 0,0 0-6 0 0,0 0-5 0 0,0 0-6 0 0,0 0 13 0 0,13 8 1879 0 0,91 24-1695 0 0,-82-30-76 0 0,-1-1 0 0 0,1 0 1 0 0,-1-2-1 0 0,1 0 0 0 0,-1-2 1 0 0,1 0-1 0 0,-1-1 0 0 0,0-1 0 0 0,-1-1 1 0 0,20-9-153 0 0,-6 2 163 0 0,1-2 1 0 0,-2-2-1 0 0,0-1 1 0 0,-1-1-1 0 0,-1-2 0 0 0,-1-1 1 0 0,17-18-164 0 0,-46 40 20 0 0,0 0 0 0 0,-1-1-1 0 0,1 0 1 0 0,0 1 0 0 0,0-1 0 0 0,0 1-1 0 0,-1-1 1 0 0,1 0 0 0 0,0 1 0 0 0,-1-1 0 0 0,1 0-1 0 0,0 0 1 0 0,-1 0 0 0 0,1 0 0 0 0,-1 1-1 0 0,1-1 1 0 0,-1 0 0 0 0,0 0 0 0 0,1 0 0 0 0,-1 0-1 0 0,0 0 1 0 0,0 0 0 0 0,1 0 0 0 0,-1 0-1 0 0,0 0 1 0 0,0 0 0 0 0,0 0 0 0 0,0 0 0 0 0,-1 0-1 0 0,1 0 1 0 0,0 0 0 0 0,0 0 0 0 0,0 0-1 0 0,-1 0 1 0 0,1 0 0 0 0,-1 0 0 0 0,1 0 0 0 0,-1 0-1 0 0,1 1 1 0 0,-1-1 0 0 0,1 0 0 0 0,-1 0-1 0 0,0 0 1 0 0,1 1 0 0 0,-1-1 0 0 0,0 0 0 0 0,0 1-1 0 0,1-1 1 0 0,-1 1 0 0 0,0-1 0 0 0,0 1-1 0 0,0-1 1 0 0,0 1 0 0 0,0-1 0 0 0,0 1 0 0 0,0 0-1 0 0,0 0 1 0 0,0-1 0 0 0,0 1-20 0 0,-8 3-9 0 0,1 1-1 0 0,-1 0 1 0 0,1 0 0 0 0,0 0-1 0 0,0 1 1 0 0,0 1 0 0 0,1-1-1 0 0,0 1 1 0 0,0 0 0 0 0,0 1-1 0 0,1 0 1 0 0,0 0-1 0 0,0 0 1 0 0,1 1 0 0 0,0-1-1 0 0,0 1 1 0 0,1 1 0 0 0,0-1-1 0 0,0 1 1 0 0,1-1 0 0 0,0 1-1 0 0,0 0 1 0 0,1 3 9 0 0,-11 35 11 0 0,1 0-1 0 0,3 1 0 0 0,2 0 1 0 0,3 0-1 0 0,1 1 0 0 0,2 0 1 0 0,4 20-11 0 0,-3-6 39 0 0,-13 346 43 0 0,1-208-26 0 0,12-200-44 0 0,0 0 1 0 0,1-1 0 0 0,-1 1 0 0 0,0 0-1 0 0,0-1 1 0 0,0 1 0 0 0,0-1 0 0 0,0 1 0 0 0,0 0-1 0 0,0-1 1 0 0,0 1 0 0 0,0 0 0 0 0,-1-1-1 0 0,1 1 1 0 0,0 0 0 0 0,0-1 0 0 0,-1 1 0 0 0,1-1-1 0 0,0 1 1 0 0,-1-1 0 0 0,1 1 0 0 0,0-1-1 0 0,-1 1 1 0 0,1-1 0 0 0,-1 1 0 0 0,1-1 0 0 0,-1 1-1 0 0,1-1 1 0 0,-1 1 0 0 0,1-1 0 0 0,-1 0-1 0 0,1 1 1 0 0,-1-1 0 0 0,1 0 0 0 0,-1 0 0 0 0,0 1-1 0 0,1-1 1 0 0,-1 0 0 0 0,0 0 0 0 0,1 0-1 0 0,-1 0 1 0 0,1 0 0 0 0,-1 0 0 0 0,0 0 0 0 0,1 0-1 0 0,-1 0 1 0 0,0 0 0 0 0,1 0 0 0 0,-1 0-1 0 0,0-1 1 0 0,1 1 0 0 0,-1 0 0 0 0,1 0-1 0 0,-1-1 1 0 0,0 1 0 0 0,1 0 0 0 0,-1-1 0 0 0,1 1-1 0 0,-1 0 1 0 0,1-1 0 0 0,-1 1 0 0 0,1-1-13 0 0,-64-39 197 0 0,-6-10-143 0 0,-76-38-91 0 0,118 78 6 0 0,0 1-1 0 0,0 1 0 0 0,0 2 0 0 0,-1 1 0 0 0,0 2 1 0 0,0 0-1 0 0,-1 2 0 0 0,1 1 0 0 0,0 2 0 0 0,0 0 1 0 0,0 2-1 0 0,0 1 0 0 0,1 2 0 0 0,-1 0 0 0 0,2 2 0 0 0,-1 1 1 0 0,1 2-1 0 0,1 0 0 0 0,0 2 0 0 0,-3 3 32 0 0,-49 54-148 0 0,77-71 130 0 0,1 1 0 0 0,-1-1 0 0 0,1 1 0 0 0,-1 0 0 0 0,1 0 0 0 0,0-1 0 0 0,-1 1-1 0 0,1 0 1 0 0,0 0 0 0 0,-1-1 0 0 0,1 1 0 0 0,0 0 0 0 0,0 0 0 0 0,0 0 0 0 0,0 0 0 0 0,-1 0 0 0 0,1-1-1 0 0,1 1 1 0 0,-1 0 0 0 0,0 0 0 0 0,0 0 0 0 0,0 0 0 0 0,0-1 0 0 0,0 1 0 0 0,1 0 0 0 0,-1 0-1 0 0,0 0 1 0 0,1-1 0 0 0,-1 1 0 0 0,1 0 0 0 0,-1 0 0 0 0,1-1 0 0 0,-1 1 0 0 0,1-1 0 0 0,-1 1 0 0 0,1 0-1 0 0,0-1 1 0 0,-1 1 0 0 0,1-1 0 0 0,0 1 0 0 0,-1-1 0 0 0,1 1 0 0 0,0-1 0 0 0,0 0 0 0 0,-1 1 0 0 0,1-1-1 0 0,0 0 1 0 0,0 0 0 0 0,0 0 0 0 0,0 1 18 0 0,48 3-480 0 0,-44-4 381 0 0,132-23-3189 0 0,-93 9-201 0 0,0-2-3475 0 0,-29 10 3281 0 0,2-1-5104 0 0</inkml:trace>
  <inkml:trace contextRef="#ctx0" brushRef="#br0" timeOffset="534.244">624 707 6273 0 0,'0'0'1711'0'0,"0"0"-468"0"0,0 0-405 0 0,0 0-18 0 0,0 0 178 0 0,0 0 178 0 0,0 0 99 0 0,0 0-2 0 0,0 0-147 0 0,0 0-203 0 0,0 0-138 0 0,0 0-97 0 0,0 0-22 0 0,16 3 21 0 0,115 12 1282 0 0,35-57 50 0 0,-96 19-1533 0 0,1-1-6 0 0,-51 16-377 0 0,0 1 0 0 0,1 0-1 0 0,-1 2 1 0 0,1 1 0 0 0,0 0-1 0 0,0 1 1 0 0,1 2-103 0 0,-21 24 255 0 0,-41 96 384 0 0,34-106-584 0 0,3-7-32 0 0,-8 14 10 0 0,2 0 1 0 0,0 0-1 0 0,1 1 1 0 0,1 0-1 0 0,1 0 1 0 0,1 0-1 0 0,1 1 1 0 0,0 0 0 0 0,1 15-34 0 0,17 12-1241 0 0,9-43-8765 0 0,-19-6 3609 0 0,-1 0-3388 0 0</inkml:trace>
  <inkml:trace contextRef="#ctx0" brushRef="#br0" timeOffset="905.389">1529 876 15411 0 0,'0'0'1853'0'0,"0"0"-348"0"0,0 0-142 0 0,0 0-109 0 0,0 0-189 0 0,0 0-198 0 0,0 0-191 0 0,0 0-203 0 0,0 0-200 0 0,0 0-149 0 0,0 0-83 0 0,0 0-26 0 0,0 0 0 0 0,-21 19-25 0 0,-61 58-7 0 0,80-75 14 0 0,-1 0 0 0 0,1-1 0 0 0,0 1 0 0 0,0 0 0 0 0,0 0 1 0 0,0 0-1 0 0,1 1 0 0 0,-1-1 0 0 0,0 0 0 0 0,1 1 0 0 0,0-1 0 0 0,0 1 0 0 0,-1-1 0 0 0,1 1 0 0 0,1 0 0 0 0,-1-1 0 0 0,0 1 1 0 0,1 0-1 0 0,-1 0 0 0 0,1 0 0 0 0,0-1 0 0 0,0 1 0 0 0,0 0 0 0 0,0 0 0 0 0,1 2 3 0 0,1 10-22 0 0,-3-10 23 0 0,1-1 1 0 0,0 1-1 0 0,1 0 0 0 0,-1-1 0 0 0,1 1 0 0 0,0-1 1 0 0,0 1-1 0 0,0-1 0 0 0,1 0 0 0 0,-1 1 0 0 0,1-1 1 0 0,0 0-1 0 0,0 0 0 0 0,1 0 0 0 0,-1 0 0 0 0,1 0 1 0 0,0-1-1 0 0,0 1 0 0 0,0-1 0 0 0,1 0 0 0 0,-1 0 1 0 0,1 0-1 0 0,-1 0 0 0 0,1-1 0 0 0,0 1 0 0 0,0-1 1 0 0,0 0-1 0 0,1 0 0 0 0,-1-1 0 0 0,0 1 0 0 0,1-1 0 0 0,-1 0 1 0 0,1 0-1 0 0,-1 0 0 0 0,1-1 0 0 0,-1 1 0 0 0,1-1 1 0 0,2-1-2 0 0,0-2 68 0 0,-1 0 0 0 0,0 0 0 0 0,0-1 1 0 0,0 0-1 0 0,0 0 0 0 0,-1-1 0 0 0,0 0 1 0 0,0 0-1 0 0,0 0 0 0 0,0 0 0 0 0,-1-1 1 0 0,0 0-1 0 0,0 0 0 0 0,-1 0 0 0 0,1 0 1 0 0,-1-1-1 0 0,0 1 0 0 0,-1-1 0 0 0,0 1 1 0 0,0-1-1 0 0,0 0 0 0 0,-1 0 0 0 0,0-6-68 0 0,2 3 33 0 0,0 1-1 0 0,-1-1 0 0 0,0 0 0 0 0,-1 0 0 0 0,-1 0 1 0 0,1 0-1 0 0,-1 0 0 0 0,-1 0 0 0 0,0 0 0 0 0,0 0 1 0 0,-1 0-1 0 0,0 0 0 0 0,-1-1-32 0 0,-46-62-87 0 0,48 72-72 0 0,-1 0-1 0 0,1 0 1 0 0,0 0-1 0 0,-1 0 1 0 0,1 0-1 0 0,-1 1 1 0 0,1-1-1 0 0,-1 1 1 0 0,1-1-1 0 0,-1 1 1 0 0,0 0 0 0 0,1-1-1 0 0,-1 1 1 0 0,1 0-1 0 0,-1 0 1 0 0,0 0-1 0 0,1 0 1 0 0,-1 1-1 0 0,0-1 1 0 0,1 0-1 0 0,-1 1 1 0 0,1-1-1 0 0,-1 1 1 0 0,1-1-1 0 0,-1 1 1 0 0,1 0-1 0 0,-1-1 1 0 0,1 1-1 0 0,0 0 1 0 0,-1 0-1 0 0,1 0 1 0 0,0 0-1 0 0,0 0 1 0 0,0 1-1 0 0,0-1 1 0 0,0 0-1 0 0,0 0 1 0 0,0 1-1 0 0,0-1 1 0 0,0 1-1 0 0,0-1 1 0 0,1 1-1 0 0,-1-1 1 0 0,0 2 159 0 0,-6 14-3851 0 0,0-6-2435 0 0,0 0-3320 0 0</inkml:trace>
  <inkml:trace contextRef="#ctx0" brushRef="#br0" timeOffset="1240.511">1854 1156 8082 0 0,'0'0'2082'0'0,"0"0"-732"0"0,0 0-7 0 0,0 0 270 0 0,0 0 102 0 0,0 0-119 0 0,0 0-173 0 0,0 0-167 0 0,0 0-219 0 0,0 0-215 0 0,0 0-169 0 0,0 0-95 0 0,-2 6-2 0 0,-3 16-26 0 0,4-17-27 0 0,1-5-9 0 0,0 0-35 0 0,0 0-32 0 0,1-11 599 0 0,2-6-906 0 0,1 0 0 0 0,1 1 1 0 0,0 0-1 0 0,1 0 1 0 0,1 0-1 0 0,0 1 1 0 0,2 0-1 0 0,-1 1 1 0 0,3-3-121 0 0,49-70 283 0 0,12 17-215 0 0,-70 70-150 0 0,0-1 1 0 0,-1 1-1 0 0,1 1 1 0 0,0-1-1 0 0,0 0 1 0 0,-1 0 0 0 0,1 1-1 0 0,0-1 1 0 0,-1 0-1 0 0,1 1 1 0 0,0 0 0 0 0,-1-1-1 0 0,1 1 1 0 0,-1 0-1 0 0,1 0 1 0 0,-1 0 0 0 0,0 0-1 0 0,1 0 1 0 0,-1 0-1 0 0,0 0 1 0 0,0 1 0 0 0,1-1-1 0 0,-1 0 1 0 0,0 1-1 0 0,0-1 1 0 0,-1 1 0 0 0,1-1-1 0 0,0 1 1 0 0,0-1-1 0 0,-1 1 1 0 0,1 1 81 0 0,14 16-2787 0 0,-9-14 1451 0 0,3 2-1549 0 0,-4-2-2005 0 0,0 0-6887 0 0</inkml:trace>
  <inkml:trace contextRef="#ctx0" brushRef="#br0" timeOffset="5139.959">3094 656 1688 0 0,'0'0'1850'0'0,"0"0"-183"0"0,0 0 9 0 0,0 0 181 0 0,0 0 85 0 0,0 0-87 0 0,0 0-179 0 0,0 0-269 0 0,0 0-283 0 0,0 0-226 0 0,0 0-165 0 0,-10-2-97 0 0,-31-6-55 0 0,36 8-448 0 0,0 0 1 0 0,0 0-1 0 0,0 1 1 0 0,0-1 0 0 0,0 1-1 0 0,0 0 1 0 0,0 0-1 0 0,1 1 1 0 0,-1 0 0 0 0,0-1-1 0 0,0 2 1 0 0,1-1 0 0 0,0 0-1 0 0,-1 1 1 0 0,1 0-1 0 0,0 0 1 0 0,0 0 0 0 0,0 1-1 0 0,-3 3-133 0 0,-6 4 197 0 0,-3 1-106 0 0,1 1 0 0 0,0 0 1 0 0,1 1-1 0 0,1 1 0 0 0,0 0 1 0 0,1 1-1 0 0,0 0 0 0 0,2 0 0 0 0,0 2 1 0 0,1-1-1 0 0,-5 13-91 0 0,11-19 19 0 0,0 0 0 0 0,1 0-1 0 0,0 1 1 0 0,0-1 0 0 0,1 0 0 0 0,1 1 0 0 0,0-1-1 0 0,1 1 1 0 0,0-1 0 0 0,1 1-19 0 0,0-6 25 0 0,1-1 0 0 0,0 1 0 0 0,0-1-1 0 0,0 1 1 0 0,1-1 0 0 0,0 0 0 0 0,0 0 0 0 0,0-1-1 0 0,0 1 1 0 0,1-1 0 0 0,0 0 0 0 0,0 0 0 0 0,0-1 0 0 0,0 1-1 0 0,1-1 1 0 0,-1 0 0 0 0,1 0 0 0 0,0-1 0 0 0,0 0 0 0 0,0 0-1 0 0,0 0 1 0 0,0-1 0 0 0,0 0 0 0 0,0 0 0 0 0,0-1-1 0 0,3 1-24 0 0,2-1 107 0 0,0 1-1 0 0,0-2 1 0 0,0 0-1 0 0,0 0 0 0 0,0-1 1 0 0,0 0-1 0 0,-1-1 0 0 0,1 0 1 0 0,-1-1-1 0 0,0 0 0 0 0,0 0 1 0 0,0-1-1 0 0,0-1 0 0 0,-1 0 1 0 0,0 0-1 0 0,0 0 1 0 0,-1-1-1 0 0,0-1 0 0 0,0 1 1 0 0,0-2-107 0 0,6-6 96 0 0,0-2 1 0 0,-1 0 0 0 0,-1 0 0 0 0,0-1 0 0 0,-2-1 0 0 0,0 0-1 0 0,-1 0 1 0 0,-1-1 0 0 0,-1 0 0 0 0,5-20-97 0 0,11-19 104 0 0,-27 110-395 0 0,3-47 290 0 0,-2 6-1 0 0,0 0-1 0 0,1 1 1 0 0,0-1 0 0 0,0 1-1 0 0,1-1 1 0 0,1 1-1 0 0,0 0 1 0 0,0-1-1 0 0,1 1 1 0 0,1-1-1 0 0,-1 1 1 0 0,2-1-1 0 0,-1 0 1 0 0,1 0-1 0 0,1 0 1 0 0,0 0 0 0 0,1 0-1 0 0,-1-1 1 0 0,2 1-1 0 0,-1-1 1 0 0,1-1-1 0 0,1 1 1 0 0,3 3 2 0 0,1-4-114 0 0,0 0 0 0 0,0 0 0 0 0,1-1-1 0 0,0 0 1 0 0,0-1 0 0 0,0 0 0 0 0,1-1 0 0 0,0-1 0 0 0,0 0 0 0 0,1 0 0 0 0,-1-2 0 0 0,6 1 114 0 0,42 1-4819 0 0,-4-10-6070 0 0,-43 2 952 0 0</inkml:trace>
  <inkml:trace contextRef="#ctx0" brushRef="#br0" timeOffset="6751.996">4404 803 424 0 0,'0'0'1965'0'0,"0"0"-117"0"0,0 0 120 0 0,0 0 229 0 0,0 0 122 0 0,0 0-105 0 0,0 0-316 0 0,0 0-349 0 0,0 0-321 0 0,0 0-283 0 0,0 0-203 0 0,0 0-120 0 0,-16-7-86 0 0,-52-17-75 0 0,65 23-422 0 0,0 1 0 0 0,0 0 0 0 0,-1 0 0 0 0,1 0 0 0 0,0 0-1 0 0,0 1 1 0 0,0 0 0 0 0,0-1 0 0 0,0 1 0 0 0,0 0-1 0 0,0 0 1 0 0,0 1 0 0 0,0-1 0 0 0,0 0 0 0 0,1 1 0 0 0,-1 0-1 0 0,0 0 1 0 0,1 0 0 0 0,-1 0 0 0 0,1 0 0 0 0,0 0-1 0 0,0 1 1 0 0,0-1 0 0 0,0 1-39 0 0,-8 6 134 0 0,-4 5-79 0 0,0 0 1 0 0,0 1-1 0 0,1 1 0 0 0,1 0 1 0 0,1 1-1 0 0,0 0 0 0 0,1 0 1 0 0,1 1-1 0 0,1 0 0 0 0,0 1 1 0 0,2 0-1 0 0,0 0 1 0 0,1 1-1 0 0,0-1 0 0 0,2 1 1 0 0,1 0-1 0 0,0 0 0 0 0,1 15-55 0 0,3-29 29 0 0,-1-1 0 0 0,1 1-1 0 0,0 0 1 0 0,0 0 0 0 0,0-1 0 0 0,1 1-1 0 0,0-1 1 0 0,0 0 0 0 0,0 0-1 0 0,1 0 1 0 0,0 0 0 0 0,0-1 0 0 0,0 1-1 0 0,0-1 1 0 0,1 0 0 0 0,-1 0 0 0 0,1-1-1 0 0,0 1 1 0 0,0-1 0 0 0,1 0-1 0 0,-1 0 1 0 0,1-1 0 0 0,-1 0 0 0 0,1 0-1 0 0,0 0 1 0 0,0-1 0 0 0,0 1-1 0 0,0-2 1 0 0,0 1 0 0 0,0 0 0 0 0,0-1-1 0 0,0 0 1 0 0,0-1 0 0 0,0 1 0 0 0,0-1-1 0 0,0 0 1 0 0,0-1 0 0 0,-1 0-1 0 0,1 0 1 0 0,0 0 0 0 0,0 0-29 0 0,18-12 213 0 0,0 0 0 0 0,-1-2 0 0 0,-1 0 0 0 0,0-1 0 0 0,-2-2 0 0 0,0 0 0 0 0,-1-1 0 0 0,15-20-213 0 0,-27 32 38 0 0,21-20 52 0 0,-2-2 1 0 0,-2 0 0 0 0,0-2 0 0 0,-2 0 0 0 0,-2-1 0 0 0,-1-2 0 0 0,-1 0 0 0 0,-2 0-1 0 0,-2-2 1 0 0,-1 0 0 0 0,-2 0 0 0 0,-1-1 0 0 0,-2-1 0 0 0,0-14-91 0 0,-7 40 4 0 0,1 0-5 0 0,-1-1 0 0 0,0 0 1 0 0,0 0-1 0 0,-1 1 0 0 0,-1-1 1 0 0,-1 0-1 0 0,0 0 0 0 0,0 1 0 0 0,-2-1 1 0 0,1 1-1 0 0,-2 0 0 0 0,0 0 0 0 0,-3-6 1 0 0,5 16-17 0 0,0 0 0 0 0,-1 0 0 0 0,1 1 0 0 0,-1-1 0 0 0,1 1-1 0 0,-1 0 1 0 0,0 0 0 0 0,0 0 0 0 0,0 0 0 0 0,0 1 0 0 0,0 0-1 0 0,0 0 1 0 0,0 0 0 0 0,0 0 0 0 0,0 0 0 0 0,-1 1 0 0 0,1 0-1 0 0,0 0 1 0 0,-1 0 0 0 0,1 0 0 0 0,0 1 0 0 0,0 0 0 0 0,0 0-1 0 0,-1 0 1 0 0,1 0 0 0 0,0 1 0 0 0,0-1 0 0 0,0 1 0 0 0,1 0-1 0 0,-1 0 1 0 0,0 1 0 0 0,1-1 0 0 0,-1 1 0 0 0,1-1 0 0 0,0 1-1 0 0,0 0 1 0 0,0 1 0 0 0,0-1 0 0 0,1 0 0 0 0,-2 3 17 0 0,-16 17-11 0 0,2 2-1 0 0,0 0 1 0 0,2 1 0 0 0,0 0 0 0 0,2 1 0 0 0,1 1 0 0 0,1 0 0 0 0,2 1 0 0 0,1 0 0 0 0,1 1-1 0 0,1 0 1 0 0,2 0 0 0 0,1 1 0 0 0,1-1 0 0 0,1 10 11 0 0,2-25 4 0 0,-1-6-6 0 0,1 0 1 0 0,0 0-1 0 0,0 0 1 0 0,1 0-1 0 0,0 0 1 0 0,0 0-1 0 0,1 0 1 0 0,0 0-1 0 0,1 0 1 0 0,0-1-1 0 0,0 1 1 0 0,1-1-1 0 0,0 0 1 0 0,3 5 1 0 0,0-5 19 0 0,-1-1 0 0 0,1 1 0 0 0,0-1 0 0 0,0-1 0 0 0,1 1 0 0 0,-1-1 0 0 0,2 0 0 0 0,-1-1 0 0 0,1 0 0 0 0,-1-1 0 0 0,1 1 0 0 0,1-1 0 0 0,-1-1 0 0 0,0 0 0 0 0,1-1 0 0 0,0 1 1 0 0,-1-2-1 0 0,1 1 0 0 0,0-1 0 0 0,0-1 0 0 0,10 0-19 0 0,0-3 72 0 0,0 0 1 0 0,-1-1-1 0 0,1-1 0 0 0,-1-1 1 0 0,1-1-1 0 0,-2-1 1 0 0,1 0-1 0 0,-1-1 1 0 0,-1-1-1 0 0,1-1 0 0 0,-2 0 1 0 0,1-1-1 0 0,3-6-72 0 0,66-74 208 0 0,-71 60-109 0 0,-15 31-91 0 0,0 1-5 0 0,0 0-31 0 0,-4 22-227 0 0,-25 111 92 0 0,43-77 2 0 0,-11-52 162 0 0,1 1 1 0 0,0-1-1 0 0,0 0 1 0 0,0 0-1 0 0,0 0 1 0 0,1-1-1 0 0,0 1 1 0 0,-1-1-1 0 0,1 0 1 0 0,0 0 0 0 0,1-1-1 0 0,-1 0 1 0 0,0 0-1 0 0,1 0 1 0 0,-1 0-1 0 0,1-1 1 0 0,0 0-1 0 0,-1 0 1 0 0,1 0-1 0 0,0-1 1 0 0,0 0-1 0 0,5-1-1 0 0,2 0 25 0 0,1 0 0 0 0,0-2 0 0 0,-1 0 0 0 0,0 0 0 0 0,0-1 0 0 0,0-1-1 0 0,0 0 1 0 0,-1-1 0 0 0,0 0 0 0 0,0-1 0 0 0,0 0 0 0 0,4-4-25 0 0,71-40 104 0 0,-82 48-107 0 0,1-1 0 0 0,0 1 0 0 0,0 0-1 0 0,0 1 1 0 0,0-1 0 0 0,0 1 0 0 0,0 1 0 0 0,1-1 0 0 0,-1 1-1 0 0,1 0 1 0 0,-1 0 0 0 0,1 1 0 0 0,-1 0 0 0 0,4 0 3 0 0,-6 2-3 0 0,-1 1 1 0 0,0-1-1 0 0,0 1 0 0 0,0 0 0 0 0,0 0 1 0 0,0 0-1 0 0,0 0 0 0 0,-1 0 1 0 0,1 1-1 0 0,-1-1 0 0 0,0 1 1 0 0,0-1-1 0 0,0 1 0 0 0,-1 0 1 0 0,1 0-1 0 0,-1 0 0 0 0,0 0 1 0 0,0 1 2 0 0,5 11-5 0 0,-3-10 7 0 0,-1-1 0 0 0,-1 1 1 0 0,1 0-1 0 0,-1 0 0 0 0,0 1 1 0 0,-1-1-1 0 0,1 0 1 0 0,-1 0-1 0 0,-1 0 0 0 0,1 0 1 0 0,-1 0-1 0 0,0 0 1 0 0,0 0-1 0 0,-1 2-2 0 0,-1-3-10 0 0,0-1-1 0 0,0 0 1 0 0,0 0 0 0 0,0 0 0 0 0,-1-1 0 0 0,0 1-1 0 0,1-1 1 0 0,-1 0 0 0 0,0 0 0 0 0,-1 0-1 0 0,1-1 1 0 0,0 1 0 0 0,-1-1 0 0 0,0 0 0 0 0,1-1-1 0 0,-1 1 1 0 0,0-1 0 0 0,0 1 0 0 0,0-2-1 0 0,0 1 1 0 0,0 0 0 0 0,0-1 0 0 0,0 0 0 0 0,0 0-1 0 0,0-1 1 0 0,0 1 0 0 0,0-1 0 0 0,0 0-1 0 0,0 0 1 0 0,0-1 0 0 0,1 0 0 0 0,-1 1 0 0 0,0-2-1 0 0,1 1 1 0 0,0 0 0 0 0,-2-2 10 0 0,-36-29-636 0 0,94 33-184 0 0,110 55 753 0 0,-143-53 139 0 0,1 0 1 0 0,0-2-1 0 0,-1 0 1 0 0,1-2-1 0 0,-1 0 0 0 0,1-1 1 0 0,-1-1-1 0 0,0 0 1 0 0,0-2-1 0 0,16-7-72 0 0,0-2 179 0 0,-1-2 0 0 0,0-1 0 0 0,-2-2-1 0 0,0-1 1 0 0,-1-1 0 0 0,-2-2 0 0 0,0-1 0 0 0,6-8-179 0 0,-13 8 108 0 0,0-1-1 0 0,-1 0 1 0 0,-2-1 0 0 0,-1-1 0 0 0,14-31-108 0 0,-20 39 19 0 0,-2-1 0 0 0,0-1 0 0 0,-2 0 0 0 0,0 0-1 0 0,-2 0 1 0 0,0-1 0 0 0,-1 0 0 0 0,-2 0 0 0 0,0-1 0 0 0,-1-18-19 0 0,-15-62 44 0 0,12 102-47 0 0,0 0-1 0 0,0 0 1 0 0,0-1-1 0 0,0 1 1 0 0,0 0-1 0 0,-1 0 1 0 0,1 0-1 0 0,-1 0 1 0 0,1 0-1 0 0,-1 0 1 0 0,0 1-1 0 0,0-1 1 0 0,1 0-1 0 0,-1 1 1 0 0,0 0 0 0 0,-1-1-1 0 0,1 1 1 0 0,0 0-1 0 0,0 0 1 0 0,0 0-1 0 0,-1 0 1 0 0,1 1-1 0 0,-1-1 1 0 0,1 1-1 0 0,0-1 1 0 0,-1 1-1 0 0,1 0 1 0 0,-1 0 0 0 0,1 0-1 0 0,-1 0 1 0 0,1 0-1 0 0,-1 0 1 0 0,1 1-1 0 0,0-1 1 0 0,-1 1-1 0 0,1 0 1 0 0,0 0-1 0 0,-1 0 1 0 0,1 0-1 0 0,0 0 4 0 0,-8 5-18 0 0,1-1 0 0 0,1 2-1 0 0,-1-1 1 0 0,1 1 0 0 0,0 0-1 0 0,1 1 1 0 0,0 0 0 0 0,0 0-1 0 0,0 0 1 0 0,1 1-1 0 0,0 0 1 0 0,1 1 0 0 0,-1 2 18 0 0,-3 8 4 0 0,0 0 0 0 0,2 1 1 0 0,0 0-1 0 0,2 0 0 0 0,0 0 1 0 0,1 1-1 0 0,1-1 0 0 0,1 1 1 0 0,1 0-1 0 0,1 0 0 0 0,1 0 0 0 0,1-1 1 0 0,4 19-5 0 0,2-9 4 0 0,1 0 0 0 0,2 0 0 0 0,1-1 0 0 0,1-1-1 0 0,1 0 1 0 0,2 0 0 0 0,0-2 0 0 0,2 0 0 0 0,6 4-4 0 0,-10-10 19 0 0,6 38-65 0 0,-20-58 47 0 0,-29 2-1709 0 0,24-22-6978 0 0,5-6-5825 0 0,0 18 10974 0 0</inkml:trace>
  <inkml:trace contextRef="#ctx0" brushRef="#br0" timeOffset="7187.012">6331 737 10066 0 0,'0'0'1961'0'0,"0"0"-204"0"0,0 0-122 0 0,0 0-180 0 0,0 0-224 0 0,0 0-168 0 0,0 0-131 0 0,0 0-149 0 0,0 0-187 0 0,0 0-165 0 0,0 0-96 0 0,0 0-54 0 0,0 0-37 0 0,-27 22-25 0 0,-87 68-38 0 0,44-26 538 0 0,52-46-412 0 0,7 1-7 0 0,70 21 439 0 0,-15-18 31 0 0,-1 1 1 0 0,0 3-1 0 0,-2 1 1 0 0,20 19-771 0 0,-4 20 404 0 0,-4-18-260 0 0,-19-44-3410 0 0,-15-22-8185 0 0,-15 10-256 0 0</inkml:trace>
  <inkml:trace contextRef="#ctx0" brushRef="#br0" timeOffset="8155.442">5220 483 1024 0 0,'0'0'1891'0'0,"0"0"-336"0"0,0 0-186 0 0,0 0-56 0 0,0 0-113 0 0,0 0-211 0 0,0 0-193 0 0,0 0-193 0 0,0 0-182 0 0,0 0-146 0 0,0 0-79 0 0,0 0 21 0 0,-2-4 79 0 0,-5-11 86 0 0,5 11 70 0 0,2 4 51 0 0,0 0 38 0 0,0 0 31 0 0,0 0 35 0 0,0 0 0 0 0,-7 6 4310 0 0,-9 6-2986 0 0,-27 22-396 0 0,26-24-1060 0 0,15-9 2523 0 0,-17 9-3312 0 0,24-9-1626 0 0,1-1 1521 0 0,22-4-7952 0 0,-18 1-3697 0 0</inkml:trace>
  <inkml:trace contextRef="#ctx0" brushRef="#br0" timeOffset="9407.65">6132 888 0 0 0,'0'0'643'0'0,"0"0"510"0"0,0 0 74 0 0,0 0-44 0 0,0 0-7 0 0,0 0-59 0 0,0 0 23 0 0,0 0 32 0 0,0 0 2 0 0,5 0-57 0 0,52 3 4277 0 0,-32-21-2943 0 0,108-53 1704 0 0,-54 36-3037 0 0,-67 31-4620 0 0,-2 3-7187 0 0,-6 1 660 0 0</inkml:trace>
  <inkml:trace contextRef="#ctx0" brushRef="#br0" timeOffset="15495.743">11961 818 5889 0 0,'0'0'1530'0'0,"0"0"-2"0"0,0 0-7 0 0,0 0 55 0 0,0 0-50 0 0,0 0-217 0 0,0 0-253 0 0,0 0-222 0 0,-32 13-206 0 0,-98 44-179 0 0,66-13 49 0 0,57-34-399 0 0,1-3-27 0 0,0 0-1 0 0,1 0 1 0 0,0 0 0 0 0,0 1 0 0 0,1 0 0 0 0,0 0 0 0 0,0 0 0 0 0,1 0 0 0 0,0 1 0 0 0,0 0 0 0 0,1-1 0 0 0,0 1 0 0 0,1 0 0 0 0,-1 0 0 0 0,2 0 0 0 0,0 0 0 0 0,0 0 0 0 0,0 1-72 0 0,2-4 75 0 0,0-1 1 0 0,1 0 0 0 0,-1-1 0 0 0,1 1-1 0 0,0 0 1 0 0,0-1 0 0 0,0 1 0 0 0,1-1-1 0 0,0 0 1 0 0,-1 0 0 0 0,1-1 0 0 0,1 1 0 0 0,-1-1-1 0 0,1 0 1 0 0,-1 0 0 0 0,1 0 0 0 0,0-1-1 0 0,0 1 1 0 0,0-1 0 0 0,0 0 0 0 0,0-1-1 0 0,0 1 1 0 0,1-1 0 0 0,-1 0 0 0 0,1-1 0 0 0,-1 1-1 0 0,5-1-75 0 0,5-2 179 0 0,0 0 1 0 0,-1-2-1 0 0,1 0 0 0 0,-1 0 0 0 0,0-1 0 0 0,0-1 0 0 0,0 0 1 0 0,-1-1-1 0 0,0-1 0 0 0,0 0 0 0 0,-1 0 0 0 0,0-1 0 0 0,-1-1 0 0 0,1 0 1 0 0,-2-1-1 0 0,0 0 0 0 0,0 0 0 0 0,-1-1 0 0 0,0-1 0 0 0,3-6-179 0 0,15-13 135 0 0,11-17 23 0 0,-2-3-1 0 0,-2-1 1 0 0,14-31-158 0 0,-23 39 18 0 0,-10 22-41 0 0,-2-1-1 0 0,0-1 1 0 0,-2 0-1 0 0,-1 0 1 0 0,-1-1-1 0 0,-1 0 1 0 0,-1-1-1 0 0,-2 1 0 0 0,0-1 1 0 0,-2-1-1 0 0,-1 1 1 0 0,-1 0-1 0 0,-1-1 1 0 0,-3-11 23 0 0,3 34-18 0 0,-1 1 0 0 0,0 0 0 0 0,-1 0-1 0 0,1 0 1 0 0,-1 0 0 0 0,0 0 0 0 0,0 0 0 0 0,0 1 0 0 0,0-1 0 0 0,0 0 0 0 0,-1 1 0 0 0,0 0 0 0 0,0 0-1 0 0,0-1 1 0 0,0 2 0 0 0,0-1 0 0 0,0 0 0 0 0,-1 1 0 0 0,0-1 0 0 0,1 1 0 0 0,-1 0 0 0 0,0 0 0 0 0,0 1-1 0 0,0-1 1 0 0,0 1 0 0 0,0 0 0 0 0,0 0 0 0 0,0 0 0 0 0,-1 1 0 0 0,1-1 0 0 0,0 1 0 0 0,-1 0 0 0 0,1 0-1 0 0,0 1 1 0 0,0-1 0 0 0,-1 1 0 0 0,1 0 0 0 0,0 0 0 0 0,0 0 0 0 0,0 1 0 0 0,0-1 0 0 0,0 1 0 0 0,0 0-1 0 0,1 0 1 0 0,-1 0 0 0 0,0 1 0 0 0,1-1 0 0 0,0 1 0 0 0,-1 1 18 0 0,-18 14 8 0 0,1 1 0 0 0,1 1 0 0 0,1 1 0 0 0,0 1 0 0 0,2 1 0 0 0,1 0 0 0 0,0 1 0 0 0,2 1 1 0 0,1 0-1 0 0,1 1 0 0 0,1 0 0 0 0,1 1 0 0 0,1 0 0 0 0,2 1 0 0 0,1-1 0 0 0,1 1 0 0 0,1 1 0 0 0,2-1 0 0 0,0 0 0 0 0,2 1 0 0 0,2 10-8 0 0,0-27 28 0 0,1-1 0 0 0,0 0 0 0 0,0 0 0 0 0,1 0 0 0 0,0-1 0 0 0,1 1 0 0 0,0-1 0 0 0,1 0 0 0 0,0 0 0 0 0,1-1-1 0 0,-1 0 1 0 0,2 0 0 0 0,0 0 0 0 0,0-1 0 0 0,0-1 0 0 0,1 1 0 0 0,0-1 0 0 0,0 0 0 0 0,1-1 0 0 0,0 0 0 0 0,0-1 0 0 0,0 0 0 0 0,1-1-1 0 0,-1 0 1 0 0,1 0 0 0 0,0-1 0 0 0,1-1 0 0 0,-1 0 0 0 0,0 0 0 0 0,1-1 0 0 0,-1 0 0 0 0,8-2-28 0 0,-7 2 12 0 0,0-1 1 0 0,0 0-1 0 0,0-1 0 0 0,0 0 1 0 0,0-1-1 0 0,0 0 0 0 0,0-1 1 0 0,0-1-1 0 0,-1 0 0 0 0,0 0 1 0 0,0-1-1 0 0,0-1 0 0 0,0 1 1 0 0,-1-2-1 0 0,0 0 0 0 0,7-5-12 0 0,6-21-1737 0 0,-21 20-1729 0 0,-1-4-3929 0 0,-1 10 1183 0 0,0 3-1014 0 0</inkml:trace>
  <inkml:trace contextRef="#ctx0" brushRef="#br0" timeOffset="15885.918">12577 803 5617 0 0,'0'0'3877'0'0,"0"0"-1336"0"0,0 0-504 0 0,0 0-171 0 0,0 0-310 0 0,0 0-349 0 0,0 0-288 0 0,0 0-241 0 0,-27 35-206 0 0,-83 110-168 0 0,71-70-79 0 0,38-65-194 0 0,0-5 10 0 0,0 1 0 0 0,0 0 0 0 0,0-1 0 0 0,0 1 0 0 0,1 0 0 0 0,0-1 0 0 0,0 1 0 0 0,0 0 0 0 0,1 0 0 0 0,0-1 0 0 0,0 1 0 0 0,0-1 0 0 0,1 1-1 0 0,0-1 1 0 0,0 1 0 0 0,0-1 0 0 0,1 0 0 0 0,0 0 0 0 0,0 0 0 0 0,0 0 0 0 0,1-1 0 0 0,-1 1 0 0 0,1-1 0 0 0,0 0 0 0 0,0 0 0 0 0,0 0 0 0 0,1-1 0 0 0,0 1 0 0 0,-1-1 0 0 0,1 0 0 0 0,0-1 0 0 0,1 1 0 0 0,-1-1 0 0 0,0 0 0 0 0,1 0 0 0 0,-1 0-41 0 0,5-1 141 0 0,0-1 0 0 0,0 0-1 0 0,0 0 1 0 0,0-1 0 0 0,0 0 0 0 0,0-1 0 0 0,0 0 0 0 0,-1 0-1 0 0,1-1 1 0 0,-1 0 0 0 0,0-1 0 0 0,0 0 0 0 0,0 0 0 0 0,0-1 0 0 0,0-1-1 0 0,-1 1 1 0 0,0-1 0 0 0,-1 0 0 0 0,6-6-141 0 0,2-2 163 0 0,-1-1 0 0 0,0-1 0 0 0,-1 0 0 0 0,-1 0 0 0 0,-1-1 0 0 0,0-1 0 0 0,-1 0 0 0 0,-1 0 0 0 0,1-6-163 0 0,-8 19-1 0 0,1 1 0 0 0,-1-2 0 0 0,0 1 0 0 0,-1 0 0 0 0,1 0 0 0 0,-1-1-1 0 0,0 1 1 0 0,-1 0 0 0 0,1-1 0 0 0,-1 1 0 0 0,0-1 0 0 0,0 1 0 0 0,-1-1-1 0 0,0 1 1 0 0,0-1 0 0 0,0 1 0 0 0,0 0 0 0 0,-1 0 0 0 0,0 0 0 0 0,0-1-1 0 0,0 2 1 0 0,-1-1 0 0 0,0 0 0 0 0,0 0 0 0 0,0 1 0 0 0,0 0 0 0 0,-1-1-1 0 0,0 1 1 0 0,1 1 0 0 0,-2-1 0 0 0,1 0 0 0 0,0 1 0 0 0,-1 0 0 0 0,1 0-1 0 0,-5-1 2 0 0,1 0-162 0 0,0 0-1 0 0,0 1 0 0 0,0 0 0 0 0,-1 1 0 0 0,1 0 1 0 0,-1 0-1 0 0,1 1 0 0 0,-1 0 0 0 0,0 0 0 0 0,0 1 0 0 0,1 1 1 0 0,-1-1-1 0 0,0 1 0 0 0,1 1 0 0 0,-1-1 0 0 0,0 1 1 0 0,1 1-1 0 0,0 0 0 0 0,0 0 0 0 0,0 1 0 0 0,0 0 1 0 0,0 0-1 0 0,1 0 0 0 0,-6 5 163 0 0,-72 77-7351 0 0,42-19-6635 0 0,38-55 12322 0 0</inkml:trace>
  <inkml:trace contextRef="#ctx0" brushRef="#br0" timeOffset="16351.973">12913 876 8130 0 0,'0'0'3103'0'0,"0"0"-504"0"0,0 0-393 0 0,0 0-443 0 0,0 0-441 0 0,0 0-243 0 0,0 0-162 0 0,0 0-135 0 0,0 0-142 0 0,0 0-137 0 0,0 0-106 0 0,0 0-65 0 0,-22 24-20 0 0,-69 73-41 0 0,88-95-246 0 0,-1 1 0 0 0,1 0 0 0 0,0 0 0 0 0,0 0 0 0 0,0 0 0 0 0,0 1 0 0 0,1-1 0 0 0,-1 1 0 0 0,1 0 0 0 0,0-1 0 0 0,0 1 1 0 0,0 0-1 0 0,0 0 0 0 0,1 1 0 0 0,0-1 0 0 0,0 0 0 0 0,0 0 0 0 0,0 1 0 0 0,1-1 0 0 0,-1 0 0 0 0,1 1 0 0 0,0 1-25 0 0,1 9 73 0 0,-1-12-57 0 0,0 0 0 0 0,0 0 0 0 0,0-1 1 0 0,1 1-1 0 0,-1-1 0 0 0,1 1 0 0 0,0 0 0 0 0,0-1 0 0 0,0 1 0 0 0,0-1 1 0 0,0 1-1 0 0,0-1 0 0 0,1 0 0 0 0,-1 0 0 0 0,1 1 0 0 0,0-1 1 0 0,-1 0-1 0 0,1 0 0 0 0,0-1 0 0 0,0 1 0 0 0,0 0 0 0 0,1-1 0 0 0,-1 1 1 0 0,0-1-1 0 0,1 0 0 0 0,-1 1 0 0 0,0-1 0 0 0,1 0 0 0 0,0-1 0 0 0,-1 1 1 0 0,1 0-1 0 0,-1-1 0 0 0,1 1 0 0 0,0-1 0 0 0,-1 0 0 0 0,1 0 0 0 0,0 0 1 0 0,0 0-17 0 0,5 0 70 0 0,-1 0 0 0 0,1-1 1 0 0,0 0-1 0 0,-1 0 0 0 0,1-1 1 0 0,-1 0-1 0 0,1 0 1 0 0,-1-1-1 0 0,0 0 0 0 0,0 0 1 0 0,0 0-1 0 0,0-1 0 0 0,1-1-70 0 0,107-87 663 0 0,-27 15-455 0 0,-58 58-225 0 0,-29 19-32 0 0,-1 25-66 0 0,11 107-199 0 0,-10-128 308 0 0,0 0 0 0 0,1 0 0 0 0,-1 0 1 0 0,1 0-1 0 0,0 0 0 0 0,0-1 0 0 0,0 1 0 0 0,1-1 1 0 0,-1 1-1 0 0,1-1 0 0 0,0 0 0 0 0,0 0 0 0 0,0 0 1 0 0,0 0-1 0 0,1 0 0 0 0,-1-1 0 0 0,1 0 1 0 0,-1 1-1 0 0,1-1 0 0 0,0-1 0 0 0,0 1 0 0 0,0-1 1 0 0,0 1-1 0 0,0-1 0 0 0,0 0 0 0 0,0 0 0 0 0,1-1 1 0 0,1 1 5 0 0,2-1 22 0 0,-1-1 1 0 0,0 1 0 0 0,1-1 0 0 0,-1 0 0 0 0,0-1-1 0 0,0 0 1 0 0,0 0 0 0 0,0-1 0 0 0,0 1-1 0 0,-1-2 1 0 0,1 1 0 0 0,-1-1 0 0 0,0 0-1 0 0,0 0 1 0 0,0 0 0 0 0,0-1 0 0 0,-1 0-1 0 0,3-3-22 0 0,83-104 448 0 0,-84 103-437 0 0,25-67 187 0 0,-29 42-5741 0 0,-3 33 891 0 0,0 1-2868 0 0,0 0-2553 0 0</inkml:trace>
  <inkml:trace contextRef="#ctx0" brushRef="#br0" timeOffset="16803.021">13592 1241 11907 0 0,'0'0'3274'0'0,"0"0"-1607"0"0,0 0-427 0 0,0 0 72 0 0,0 0 10 0 0,0 0-154 0 0,0 0-248 0 0,0 0-141 0 0,0 0-107 0 0,0 0-125 0 0,0 0-88 0 0,0 0-65 0 0,16-22-51 0 0,50-66-51 0 0,-12 14 250 0 0,-11 12-332 0 0,-18 29-220 0 0,4 25-2195 0 0,-25 129 1659 0 0,-2-115 561 0 0,-1 0 0 0 0,1-1 0 0 0,0 1 0 0 0,1-1 0 0 0,0 0 1 0 0,-1 0-1 0 0,2 0 0 0 0,-1 0 0 0 0,1 0 0 0 0,-1-1 1 0 0,1 1-1 0 0,0-1 0 0 0,1 0 0 0 0,-1 0 0 0 0,1-1 1 0 0,0 1-1 0 0,-1-1 0 0 0,2 0 0 0 0,-1-1 0 0 0,0 1 1 0 0,0-1-1 0 0,1 0 0 0 0,0 0 0 0 0,-1 0 0 0 0,1-1 1 0 0,0 0-1 0 0,0 0 0 0 0,1-1-15 0 0,1 0 128 0 0,-1 0 0 0 0,1-1 0 0 0,-1 0 0 0 0,1 0 0 0 0,-1-1 1 0 0,0 0-1 0 0,0 0 0 0 0,1-1 0 0 0,-2 0 0 0 0,1 0 0 0 0,0 0 0 0 0,0-1 0 0 0,-1 0 0 0 0,0-1 0 0 0,0 1 1 0 0,0-1-1 0 0,-1 0 0 0 0,1-1 0 0 0,1-2-128 0 0,26-36 361 0 0,3-31-698 0 0,-26 47-497 0 0,0 0-3014 0 0,-8 8-5709 0 0,-2 9-2830 0 0</inkml:trace>
  <inkml:trace contextRef="#ctx0" brushRef="#br0" timeOffset="12141.964">7199 1385 4825 0 0,'0'0'1512'0'0,"0"0"19"0"0,0 0 114 0 0,0 0 180 0 0,0 0 41 0 0,0 0-153 0 0,0 0-224 0 0,0 0-227 0 0,0 0-227 0 0,0 0-174 0 0,32-28-103 0 0,102-87-68 0 0,-61 29 567 0 0,-11-14 98 0 0,30-101-250 0 0,-61 64-753 0 0,-31 134-343 0 0,1 1 3 0 0,-1-1 0 0 0,1 1 0 0 0,-1 0-1 0 0,0-1 1 0 0,0 1 0 0 0,0-1 0 0 0,0 1 0 0 0,0-1-1 0 0,0 1 1 0 0,-1-1 0 0 0,1 1 0 0 0,-1 0-1 0 0,1-1 1 0 0,-1 1 0 0 0,0 0 0 0 0,0-1 0 0 0,0 1-1 0 0,0 0 1 0 0,-1 0 0 0 0,1 0 0 0 0,0 0 0 0 0,-1 0-1 0 0,-1-1-11 0 0,2 2-12 0 0,0-1-1 0 0,-1 1 1 0 0,1 1-1 0 0,-1-1 0 0 0,1 0 1 0 0,-1 0-1 0 0,1 0 0 0 0,-1 1 1 0 0,1-1-1 0 0,-1 1 0 0 0,1-1 1 0 0,-1 1-1 0 0,0 0 1 0 0,1-1-1 0 0,-1 1 0 0 0,0 0 1 0 0,1 0-1 0 0,-1 0 0 0 0,0 1 1 0 0,1-1-1 0 0,-1 0 1 0 0,0 0-1 0 0,1 1 0 0 0,-1-1 1 0 0,1 1-1 0 0,-1 0 0 0 0,1-1 1 0 0,-1 1-1 0 0,1 0 0 0 0,-1 0 1 0 0,1 0-1 0 0,0 0 1 0 0,-1 0-1 0 0,1 1 13 0 0,-74 103-261 0 0,63-12 254 0 0,14-89 14 0 0,0-1 0 0 0,0 0 0 0 0,1 1 0 0 0,0-1 0 0 0,-1 0 0 0 0,1 0 1 0 0,0-1-1 0 0,0 1 0 0 0,1 0 0 0 0,-1-1 0 0 0,1 0 0 0 0,-1 0 0 0 0,1 0 0 0 0,-1 0 0 0 0,1-1 0 0 0,0 1 0 0 0,0-1 0 0 0,0 0 1 0 0,0 0-1 0 0,0 0 0 0 0,0-1 0 0 0,0 0 0 0 0,0 1 0 0 0,0-1 0 0 0,0-1 0 0 0,1 1 0 0 0,1-1-7 0 0,-2 1 17 0 0,187-21 348 0 0,-189 21-356 0 0,-1 0-1 0 0,1 0 0 0 0,-1 0 1 0 0,1 0-1 0 0,-1 0 0 0 0,0 0 0 0 0,1 0 1 0 0,-1 1-1 0 0,0-1 0 0 0,1 0 1 0 0,-1 1-1 0 0,0-1 0 0 0,1 1 0 0 0,-1 0 1 0 0,0-1-1 0 0,0 1 0 0 0,1 0 0 0 0,-1 0 1 0 0,0 0-1 0 0,0-1 0 0 0,0 1 1 0 0,0 0-1 0 0,0 1 0 0 0,0-1 0 0 0,0 0 1 0 0,-1 0-1 0 0,1 0 0 0 0,0 0 1 0 0,-1 1-1 0 0,1-1 0 0 0,-1 0 0 0 0,1 1 1 0 0,-1-1-1 0 0,1 0 0 0 0,-1 1 1 0 0,0-1-1 0 0,0 1 0 0 0,0-1 0 0 0,0 0 1 0 0,0 1-1 0 0,0-1 0 0 0,0 1 1 0 0,0-1-1 0 0,0 0 0 0 0,-1 1 0 0 0,1-1 1 0 0,-1 0-1 0 0,1 1 0 0 0,-1-1 1 0 0,0 1-9 0 0,1 12 104 0 0,-35 96 375 0 0,3-5-378 0 0,32-96-130 0 0,12 63-3779 0 0,6-60-1928 0 0,10-11-3984 0 0,-10-8 3866 0 0,-14 4 5118 0 0,5-1 283 0 0</inkml:trace>
  <inkml:trace contextRef="#ctx0" brushRef="#br0" timeOffset="13667.751">8096 983 0 0 0,'0'0'1394'0'0,"0"0"765"0"0,0 0 269 0 0,0 0-53 0 0,0 0-170 0 0,0 0-263 0 0,0 0-367 0 0,0 0-324 0 0,0 0-243 0 0,0 0-129 0 0,0 0-74 0 0,0 0-53 0 0,-8 26-84 0 0,-40 129 354 0 0,47-153-970 0 0,-1 1-1 0 0,1 0 1 0 0,0-1-1 0 0,0 1 1 0 0,0 0 0 0 0,0 0-1 0 0,1 0 1 0 0,-1 0-1 0 0,1 0 1 0 0,0 0 0 0 0,-1 0-1 0 0,1 0 1 0 0,1 0-1 0 0,-1 0 1 0 0,0 0 0 0 0,1 0-1 0 0,-1 0 1 0 0,1-1-1 0 0,0 1 1 0 0,0 0 0 0 0,0 0-1 0 0,0 0 1 0 0,1-1-1 0 0,-1 1 1 0 0,1-1 0 0 0,0 1-1 0 0,-1-1 1 0 0,1 1-1 0 0,0-1 1 0 0,1 0 0 0 0,-1 0-1 0 0,0 0 1 0 0,0 0-1 0 0,1-1 1 0 0,-1 1 0 0 0,1-1-1 0 0,0 1 1 0 0,-1-1-1 0 0,1 0 1 0 0,0 0 0 0 0,0 0-1 0 0,0 0-51 0 0,2 0 77 0 0,0-1-1 0 0,-1 0 1 0 0,1 0-1 0 0,-1-1 1 0 0,1 1-1 0 0,0-1 1 0 0,-1 0-1 0 0,1 0 1 0 0,-1 0-1 0 0,0-1 1 0 0,1 1-1 0 0,-1-1 1 0 0,0 0-1 0 0,0-1 1 0 0,0 1-1 0 0,0-1 1 0 0,0 1-1 0 0,-1-1 1 0 0,1 0-1 0 0,-1-1 1 0 0,0 1-1 0 0,0 0 1 0 0,0-1-1 0 0,0 0 1 0 0,-1 0-1 0 0,1 0 1 0 0,-1 0-1 0 0,0 0 1 0 0,0 0-1 0 0,-1 0 1 0 0,1-1-1 0 0,-1 1 1 0 0,0-1-1 0 0,0 1 1 0 0,0-1-1 0 0,-1-1-76 0 0,2-2-40 0 0,0 0 0 0 0,0-1-1 0 0,-1 1 1 0 0,0-1 0 0 0,-1 1-1 0 0,0 0 1 0 0,0-1 0 0 0,0 1-1 0 0,-1-1 1 0 0,-1 1 0 0 0,0 0 0 0 0,0-1-1 0 0,0 1 1 0 0,-1 0 0 0 0,0 0-1 0 0,-1 1 1 0 0,1-1 0 0 0,-2 1 0 0 0,-2-4 40 0 0,-47-62-2224 0 0,53 73 2170 0 0,1-1 0 0 0,0 1 0 0 0,-1-1 0 0 0,1 1 0 0 0,-1-1 0 0 0,1 1 0 0 0,-1-1 0 0 0,1 1 0 0 0,-1-1 0 0 0,1 1 0 0 0,-1 0 0 0 0,1-1-1 0 0,-1 1 1 0 0,1 0 0 0 0,-1-1 0 0 0,1 1 0 0 0,-1 0 0 0 0,0 0 0 0 0,1 0 0 0 0,-1-1 0 0 0,0 1 0 0 0,1 0 0 0 0,-1 0 0 0 0,0 0 0 0 0,1 0 0 0 0,-1 0-1 0 0,1 0 1 0 0,-1 0 0 0 0,0 0 0 0 0,1 1 0 0 0,-1-1 0 0 0,0 0 0 0 0,1 0 0 0 0,-1 0 0 0 0,1 1 0 0 0,-1-1 0 0 0,0 0 0 0 0,1 1 0 0 0,-1-1-1 0 0,1 1 1 0 0,-1-1 0 0 0,1 0 0 0 0,-1 1 0 0 0,1-1 0 0 0,0 1 0 0 0,-1-1 0 0 0,1 1 0 0 0,0-1 0 0 0,-1 1 0 0 0,1 0 0 0 0,0-1 0 0 0,-1 1 0 0 0,1-1-1 0 0,0 1 1 0 0,0 0 0 0 0,0 0 54 0 0,-9 38-713 0 0,9-38 702 0 0,-1 2 9 0 0,0 1 0 0 0,1-1 1 0 0,-1 0-1 0 0,1 1 1 0 0,-1-1-1 0 0,1 1 1 0 0,0-1-1 0 0,1 1 0 0 0,-1-1 1 0 0,0 0-1 0 0,1 1 1 0 0,0-1-1 0 0,0 0 0 0 0,0 1 1 0 0,0-1-1 0 0,0 0 1 0 0,1 0-1 0 0,-1 0 1 0 0,1 0-1 0 0,0 0 0 0 0,0 0 1 0 0,0-1-1 0 0,0 1 1 0 0,1 0-1 0 0,-1-1 0 0 0,1 0 1 0 0,-1 0-1 0 0,1 0 1 0 0,0 0-1 0 0,0 0 0 0 0,0 0 1 0 0,0-1-1 0 0,0 1 1 0 0,0-1-1 0 0,0 0 1 0 0,1 0-1 0 0,-1 0 2 0 0,7 1 101 0 0,-1 0 1 0 0,1-1-1 0 0,0-1 1 0 0,-1 0-1 0 0,1 0 1 0 0,-1-1-1 0 0,1 0 1 0 0,-1 0-1 0 0,1-1 1 0 0,-1 0-1 0 0,0-1 1 0 0,0 0-1 0 0,0-1 1 0 0,0 0-1 0 0,0 0 1 0 0,-1-1-1 0 0,0 0 1 0 0,0 0-1 0 0,6-5-101 0 0,14-8 214 0 0,0-1-1 0 0,-1-1 0 0 0,0-1 0 0 0,-2-2 0 0 0,-1-1 1 0 0,-1 0-1 0 0,-1-2 0 0 0,-1 0 0 0 0,-1-2 0 0 0,-1 0 1 0 0,-2-1-1 0 0,-1-1 0 0 0,-1 0 0 0 0,-2-1 0 0 0,0-3-213 0 0,-6-101 208 0 0,-7 134-212 0 0,0 0-1 0 0,-1-1 1 0 0,1 1-1 0 0,0 0 1 0 0,-1-1-1 0 0,0 1 1 0 0,1 0-1 0 0,-1 0 1 0 0,0 0-1 0 0,1 0 1 0 0,-1-1-1 0 0,0 1 1 0 0,0 0-1 0 0,0 0 1 0 0,0 0-1 0 0,0 1 1 0 0,0-1-1 0 0,0 0 1 0 0,0 0-1 0 0,-1 0 1 0 0,1 1-1 0 0,0-1 1 0 0,0 1-1 0 0,-1-1 1 0 0,1 1-1 0 0,0-1 1 0 0,-1 1-1 0 0,1 0 1 0 0,0 0-1 0 0,-1 0 1 0 0,1 0-1 0 0,0-1 1 0 0,-1 2-1 0 0,1-1 1 0 0,0 0-1 0 0,-1 0 1 0 0,1 0-1 0 0,0 1 1 0 0,-1-1-1 0 0,1 1 1 0 0,0-1-1 0 0,-1 1 1 0 0,1-1-1 0 0,0 1 1 0 0,0 0-1 0 0,0-1 0 0 0,0 1 1 0 0,0 0-1 0 0,0 0 1 0 0,0 0-1 0 0,0 0 1 0 0,0 0-1 0 0,0 0 1 0 0,0 0-1 0 0,0 0 1 0 0,1 1-1 0 0,-1-1 1 0 0,0 0-1 0 0,1 0 1 0 0,-1 1-1 0 0,1-1 1 0 0,0 0-1 0 0,-1 2 5 0 0,-22 36-69 0 0,1 2 0 0 0,3 0 0 0 0,1 1 0 0 0,2 1 0 0 0,-4 20 69 0 0,16-53-11 0 0,-38 144-82 0 0,37-125 59 0 0,1 0-1 0 0,1 0 1 0 0,2 1-1 0 0,1-1 1 0 0,2 1-1 0 0,0 0 35 0 0,-1-24 5 0 0,-1 0 0 0 0,1 0-1 0 0,0 0 1 0 0,1-1 0 0 0,-1 1-1 0 0,1 0 1 0 0,0 0 0 0 0,1-1 0 0 0,0 1-1 0 0,-1-1 1 0 0,2 0 0 0 0,-1 0-1 0 0,0 0 1 0 0,1 0 0 0 0,0-1 0 0 0,0 1-1 0 0,1-1 1 0 0,-1 0 0 0 0,1 0-1 0 0,0-1 1 0 0,0 1 0 0 0,0-1 0 0 0,0 0-1 0 0,1 0 1 0 0,-1-1 0 0 0,1 0-1 0 0,0 0 1 0 0,-1 0 0 0 0,1-1-1 0 0,0 1 1 0 0,0-1 0 0 0,0-1 0 0 0,0 1-1 0 0,5-1-4 0 0,9-4 113 0 0,1-1 0 0 0,-1 0 0 0 0,0-1 0 0 0,-1-2 0 0 0,0 0 0 0 0,0 0 0 0 0,-1-2 0 0 0,0-1 0 0 0,0 0 0 0 0,-1-1 0 0 0,-1 0 0 0 0,0-2 0 0 0,-1 0-1 0 0,0-1 1 0 0,-1 0 0 0 0,0-3-113 0 0,16-9 203 0 0,1-5-20 0 0,0-1 0 0 0,-2-1 0 0 0,-2-2 0 0 0,15-24-183 0 0,-17 18 22 0 0,-1-2 0 0 0,-2 0 1 0 0,-3-2-1 0 0,-1 0 0 0 0,-2-1 1 0 0,5-29-23 0 0,-13-74-99 0 0,-7 149 96 0 0,-1 0 0 0 0,0-1 0 0 0,0 1 0 0 0,0 0 0 0 0,0-1 0 0 0,0 1 0 0 0,0-1 0 0 0,0 1 1 0 0,0 0-1 0 0,-1-1 0 0 0,1 1 0 0 0,-1-1 0 0 0,1 1 0 0 0,-1 0 0 0 0,1 0 0 0 0,-1-1 0 0 0,0 1 0 0 0,1 0 0 0 0,-1 0 0 0 0,0 0 1 0 0,0 0-1 0 0,0 0 0 0 0,0 0 0 0 0,0 0 0 0 0,0 0 0 0 0,0 0 0 0 0,0 0 0 0 0,-1 0 0 0 0,1 1 0 0 0,0-1 0 0 0,0 0 0 0 0,-1 1 0 0 0,1-1 1 0 0,0 1-1 0 0,-1 0 0 0 0,1-1 0 0 0,0 1 0 0 0,-1 0 0 0 0,1 0 0 0 0,-1 0 0 0 0,1 0 0 0 0,0 0 0 0 0,-1 0 0 0 0,1 0 0 0 0,-1 0 0 0 0,1 1 1 0 0,0-1-1 0 0,-1 1 3 0 0,-60 34-278 0 0,39-4 277 0 0,1 2-1 0 0,1 0 0 0 0,2 1 1 0 0,1 1-1 0 0,2 0 0 0 0,2 2 1 0 0,1 0-1 0 0,-6 27 2 0 0,12-38-3 0 0,1 0 1 0 0,2 0-1 0 0,0 0 0 0 0,2 1 1 0 0,0 0-1 0 0,2-1 0 0 0,1 1 1 0 0,4 24 2 0 0,24 22 34 0 0,-27-65-25 0 0,1 1 0 0 0,1-1 0 0 0,0 0 0 0 0,0 0-1 0 0,0 0 1 0 0,1 0 0 0 0,0-1 0 0 0,0 0 0 0 0,1 0-1 0 0,0 0 1 0 0,1-1 0 0 0,-1 0 0 0 0,1 0 0 0 0,0-1-1 0 0,1 1 1 0 0,-1-2 0 0 0,1 1 0 0 0,0-1 0 0 0,0 0-1 0 0,0-1 1 0 0,1 1 0 0 0,-1-2 0 0 0,1 1 0 0 0,0-1 0 0 0,6 0-10 0 0,-11-2 12 0 0,1 1 2 0 0,0-1 0 0 0,-1 0-1 0 0,1 0 1 0 0,0 0 0 0 0,0-1-1 0 0,-1 1 1 0 0,1-1 0 0 0,-1 0 0 0 0,1-1-1 0 0,-1 1 1 0 0,1-1 0 0 0,-1 0-1 0 0,0 0 1 0 0,1 0 0 0 0,-1-1-1 0 0,0 1 1 0 0,2-3-13 0 0,72-60 110 0 0,2-8-24 0 0,-46 36-59 0 0,-34 36-4 0 0,0 1 7 0 0,0 0 20 0 0,0 0-28 0 0,0 0-18 0 0,-21 34-350 0 0,13 0 403 0 0,6-27-68 0 0,0-1-1 0 0,1 1 1 0 0,0 0 0 0 0,-1 0-1 0 0,2 0 1 0 0,-1 0 0 0 0,1 0-1 0 0,0 0 1 0 0,1-1 0 0 0,0 1-1 0 0,0 0 1 0 0,2 5 11 0 0,22 43-120 0 0,-14-42 126 0 0,-9-11-6 0 0,0 1-1 0 0,0-1 0 0 0,0 0 1 0 0,1 1-1 0 0,-1-1 1 0 0,0 0-1 0 0,1 0 1 0 0,-1 0-1 0 0,1-1 0 0 0,0 1 1 0 0,0-1-1 0 0,0 1 1 0 0,0-1-1 0 0,0 0 0 0 0,0 0 1 0 0,0 0-1 0 0,0-1 1 0 0,0 1-1 0 0,0-1 1 0 0,2 1 0 0 0,3-2 25 0 0,0 1 1 0 0,-1-1 0 0 0,1 0-1 0 0,-1 0 1 0 0,1-1 0 0 0,-1 0-1 0 0,0-1 1 0 0,0 0 0 0 0,0 0-1 0 0,0 0 1 0 0,0-1 0 0 0,-1 0 0 0 0,1 0-1 0 0,-1 0 1 0 0,4-5-26 0 0,188-189 253 0 0,-193 194-262 0 0,0 0-1 0 0,0 0 0 0 0,0 0 1 0 0,0 1-1 0 0,0 0 0 0 0,1 0 0 0 0,-1 0 1 0 0,1 0-1 0 0,0 1 0 0 0,0 0 1 0 0,0 1-1 0 0,0-1 0 0 0,0 1 1 0 0,0 0-1 0 0,3 0 10 0 0,6 45-65 0 0,-34 104 210 0 0,19-101-204 0 0,26-47 19 0 0,63-62 98 0 0,30-30-114 0 0,-58 56-34 0 0,-59 37 85 0 0,-1 0 0 0 0,0 0 0 0 0,1 0 0 0 0,-1 1-1 0 0,0-1 1 0 0,1 0 0 0 0,-1 1 0 0 0,0-1 0 0 0,0 1 0 0 0,0-1 0 0 0,0 1-1 0 0,-1 0 1 0 0,1-1 0 0 0,0 1 0 0 0,-1 0 0 0 0,1 0 0 0 0,-1 0-1 0 0,0-1 1 0 0,1 1 0 0 0,-1 0 0 0 0,0 0 0 0 0,0 0 0 0 0,0 0-1 0 0,0-1 1 0 0,-1 1 0 0 0,1 0 0 0 0,0 0 0 0 0,-1 0 0 0 0,1-1 0 0 0,-1 2 4 0 0,0 4 20 0 0,-5 44 85 0 0,5 12-69 0 0,1-62-85 0 0,0 0 0 0 0,0-1 1 0 0,1 1-1 0 0,-1 0 0 0 0,0 0 0 0 0,0-1 1 0 0,1 1-1 0 0,-1 0 0 0 0,0-1 0 0 0,1 1 1 0 0,-1 0-1 0 0,1-1 0 0 0,-1 1 0 0 0,1-1 1 0 0,-1 1-1 0 0,1 0 0 0 0,-1-1 0 0 0,1 0 1 0 0,-1 1-1 0 0,1-1 0 0 0,0 1 0 0 0,-1-1 1 0 0,1 0-1 0 0,0 1 0 0 0,-1-1 0 0 0,1 0 0 0 0,0 1 1 0 0,0-1-1 0 0,-1 0 0 0 0,1 0 0 0 0,0 0 1 0 0,0 0-1 0 0,-1 0 0 0 0,1 0 0 0 0,0 0 1 0 0,0 0-1 0 0,-1 0 0 0 0,1 0 0 0 0,0 0 1 0 0,0-1-1 0 0,-1 1 0 0 0,1 0 0 0 0,0 0 1 0 0,0-1-1 0 0,-1 1 0 0 0,1-1 0 0 0,0 1 1 0 0,-1 0-1 0 0,1-1 0 0 0,-1 1 50 0 0,22-16-8349 0 0,-18 7 1591 0 0,0 4-1782 0 0</inkml:trace>
  <inkml:trace contextRef="#ctx0" brushRef="#br0" timeOffset="14255.984">10661 902 13755 0 0,'0'0'2056'0'0,"0"0"-357"0"0,0 0-157 0 0,0 0-258 0 0,0 0-322 0 0,0 0-225 0 0,0 0-151 0 0,0 0-111 0 0,0 0-118 0 0,0 0-110 0 0,0 0-121 0 0,-33 16-39 0 0,-104 52-24 0 0,130-66-54 0 0,0 1 0 0 0,0 0 0 0 0,1 1 1 0 0,0-1-1 0 0,-1 1 0 0 0,1 1 0 0 0,0-1 0 0 0,1 1 1 0 0,-1 0-1 0 0,1 0 0 0 0,0 1 0 0 0,1-1 0 0 0,-4 5-9 0 0,-3 7 11 0 0,5-10-40 0 0,0 1 0 0 0,1 0-1 0 0,0 0 1 0 0,0 1 0 0 0,1 0-1 0 0,0-1 1 0 0,1 2 0 0 0,0-1-1 0 0,0 0 1 0 0,1 0 0 0 0,0 1-1 0 0,1-1 1 0 0,0 1 0 0 0,0 8 29 0 0,2-16 1 0 0,0 0 0 0 0,0 0 1 0 0,1-1-1 0 0,-1 1 0 0 0,1-1 1 0 0,-1 1-1 0 0,1-1 0 0 0,0 0 1 0 0,0 0-1 0 0,-1 0 0 0 0,1 1 1 0 0,0-2-1 0 0,0 1 0 0 0,0 0 1 0 0,0 0-1 0 0,0-1 0 0 0,0 1 1 0 0,0-1-1 0 0,0 1 0 0 0,0-1 1 0 0,1 0-1 0 0,-1 0 0 0 0,0 0 1 0 0,0 0-1 0 0,0 0 0 0 0,0-1 1 0 0,0 1-1 0 0,0-1 0 0 0,0 1 1 0 0,0-1-1 0 0,0 0 0 0 0,0 1 1 0 0,1-2-2 0 0,21-10 155 0 0,-2-1 0 0 0,0-1 0 0 0,0-1 0 0 0,-1-1 0 0 0,-1-1 1 0 0,-1 0-1 0 0,0-2 0 0 0,-2 0 0 0 0,8-11-155 0 0,-14 17 92 0 0,-9 10-59 0 0,0 0 0 0 0,0 0 0 0 0,1 0 0 0 0,-1 0 0 0 0,1 0 0 0 0,0 1 0 0 0,0-1 0 0 0,0 1 0 0 0,0 0 0 0 0,0-1 0 0 0,0 2 0 0 0,1-1 0 0 0,-1 0 0 0 0,0 1 0 0 0,1-1 0 0 0,0 1 0 0 0,-1 0 0 0 0,1 0 0 0 0,3 0-33 0 0,14 41 40 0 0,13 60 12 0 0,-4-20-36 0 0,10 42-28 0 0,-21-19 1 0 0,-15-81 14 0 0,-1-1 0 0 0,-1 1 0 0 0,-1 0-1 0 0,-2 0 1 0 0,0 0 0 0 0,-1 0 0 0 0,-1 0 0 0 0,0 0-1 0 0,-2-1 1 0 0,-1 1-3 0 0,3-11 12 0 0,-1-1-1 0 0,0 1 0 0 0,-1-1 1 0 0,0 0-1 0 0,0 0 0 0 0,-1 0 1 0 0,0-1-1 0 0,-1 1 0 0 0,0-2 1 0 0,0 1-1 0 0,-1-1 0 0 0,0 0 1 0 0,-1-1-1 0 0,0 0 0 0 0,0 0 1 0 0,0-1-1 0 0,-1 0 0 0 0,0 0 1 0 0,0-1-1 0 0,0-1 0 0 0,-1 1 1 0 0,1-2-1 0 0,-1 0 0 0 0,0 0 1 0 0,0-1-1 0 0,-11 1-11 0 0,19-3 0 0 0,0 0 0 0 0,0 0 0 0 0,1 0 0 0 0,-1 0 0 0 0,0-1 0 0 0,1 1-1 0 0,-1-1 1 0 0,0 0 0 0 0,1 0 0 0 0,-1 0 0 0 0,1 0 0 0 0,-1 0 0 0 0,1-1 0 0 0,0 1 0 0 0,-1-1 0 0 0,1 1 0 0 0,0-1 0 0 0,0 0 0 0 0,0 0 0 0 0,0 0-1 0 0,1 0 1 0 0,-1 0 0 0 0,0 0 0 0 0,1 0 0 0 0,-1-1 0 0 0,1 1 0 0 0,0-1 0 0 0,0 1 0 0 0,0-1 0 0 0,0 1 0 0 0,0-1 0 0 0,1 0 0 0 0,-1 1 0 0 0,1-1-1 0 0,0 0 1 0 0,0 0 0 0 0,0-2 0 0 0,0-3-19 0 0,0-1 0 0 0,0 0 1 0 0,1 1-1 0 0,1-1 0 0 0,-1 1 0 0 0,2-1 0 0 0,-1 1 0 0 0,1 0 0 0 0,0 0 0 0 0,1 0 0 0 0,1-3 19 0 0,53-79-182 0 0,21-37-3806 0 0,-73 110 992 0 0,0 2-4556 0 0,1 6-3782 0 0</inkml:trace>
  <inkml:trace contextRef="#ctx0" brushRef="#br0" timeOffset="14591.671">9502 641 11562 0 0,'0'0'2126'0'0,"0"0"-345"0"0,0 0-285 0 0,0 0-174 0 0,0 0-196 0 0,0 0-131 0 0,0 0-60 0 0,0 0-116 0 0,0 0-156 0 0,0 0-166 0 0,0 0-154 0 0,0 0-120 0 0,-11 4-82 0 0,-33 10-56 0 0,33-10-61 0 0,21 7-2095 0 0,-3-8 80 0 0,8 1-9116 0 0,-7-4 2138 0 0</inkml:trace>
  <inkml:trace contextRef="#ctx0" brushRef="#br0" timeOffset="20075.137">16730 1068 14347 0 0,'0'0'1427'0'0,"0"0"-363"0"0,0 0-160 0 0,0 0 10 0 0,0 0-71 0 0,0 0-179 0 0,0 0-200 0 0,0 0-185 0 0,0 0-122 0 0,0 0-87 0 0,0 0-90 0 0,0 0-93 0 0,-8 30-184 0 0,-20 91-352 0 0,26-78-2462 0 0,6-41-408 0 0,-3 0-2258 0 0,2-1-1870 0 0</inkml:trace>
  <inkml:trace contextRef="#ctx0" brushRef="#br0" timeOffset="20323.506">16719 707 16083 0 0,'0'0'1057'0'0,"0"0"-169"0"0,0 0-128 0 0,0 0-72 0 0,0 0-200 0 0,0 0-240 0 0,0 0-208 0 0,0 0-288 0 0,0 0-208 0 0,0 0-128 0 0,0 0-176 0 0,0 0-216 0 0,0 0-393 0 0,0 0-815 0 0,3 48-1761 0 0,1-26-1160 0 0,0-11 480 0 0</inkml:trace>
  <inkml:trace contextRef="#ctx0" brushRef="#br0" timeOffset="20645.002">16855 1256 5457 0 0,'0'0'3274'0'0,"0"0"-879"0"0,0 0-309 0 0,0 0-128 0 0,0 0-272 0 0,0 0-335 0 0,0 0-265 0 0,0 0-159 0 0,0 0-140 0 0,0 0-135 0 0,0 0-138 0 0,0 0-105 0 0,0 0-90 0 0,17-34-88 0 0,51-105-61 0 0,-19 29 144 0 0,-21 69-621 0 0,-19 71-1113 0 0,21 156 1180 0 0,-28-181 315 0 0,0 0 0 0 0,1 0 0 0 0,-1 0 1 0 0,1 0-1 0 0,0-1 0 0 0,0 1 0 0 0,1-1 1 0 0,-1 0-1 0 0,1 0 0 0 0,0 0 0 0 0,0-1 1 0 0,1 1-1 0 0,-1-1 0 0 0,1 0 1 0 0,-1 0-1 0 0,1-1 0 0 0,0 1 0 0 0,0-1 1 0 0,0 0-1 0 0,0 0 0 0 0,0-1 0 0 0,1 0 1 0 0,-1 0-1 0 0,0 0 0 0 0,1 0 0 0 0,-1-1 1 0 0,1 0-1 0 0,-1 0 0 0 0,1 0 0 0 0,1-1-75 0 0,0-3 186 0 0,0-1 1 0 0,-1 1-1 0 0,0-1 0 0 0,0 0 0 0 0,0 0 0 0 0,-1-1 0 0 0,1 0 0 0 0,-2 0 0 0 0,1 0 0 0 0,0-1 0 0 0,-1 1 0 0 0,-1-1 0 0 0,1 0 0 0 0,-1 0 0 0 0,0-1 0 0 0,1-4-186 0 0,17-69 387 0 0,-19 72-1912 0 0,0-14 4245 0 0,-1 15-4556 0 0,-1-1-4579 0 0,0 0-6476 0 0,0 8 5568 0 0</inkml:trace>
  <inkml:trace contextRef="#ctx0" brushRef="#br0" timeOffset="20890.931">17667 961 15075 0 0,'0'0'2017'0'0,"0"0"-385"0"0,0 0-245 0 0,0 0-201 0 0,0 0-286 0 0,0 0-275 0 0,0 0-187 0 0,0 0-118 0 0,0 0-100 0 0,0 0-80 0 0,0 0-59 0 0,-32 20-41 0 0,-97 62-8 0 0,127-81-31 0 0,0-1 1 0 0,-1 1-1 0 0,1 0 0 0 0,0 0 0 0 0,0 1 1 0 0,0-1-1 0 0,0 0 0 0 0,0 1 0 0 0,0-1 0 0 0,0 1 1 0 0,0 0-1 0 0,0-1 0 0 0,1 1 0 0 0,-1 0 1 0 0,1 0-1 0 0,-1 0 0 0 0,1 0 0 0 0,0 0 1 0 0,0 1-1 0 0,0-1 0 0 0,0 0 0 0 0,0 0 0 0 0,0 1 1 0 0,1-1-1 0 0,-1 1 0 0 0,1-1 0 0 0,0 0 1 0 0,0 1-1 0 0,0 0-1 0 0,0 5 1 0 0,-1-3-9 0 0,0 0 0 0 0,1 0-1 0 0,0 1 1 0 0,0-1-1 0 0,0 0 1 0 0,0 0 0 0 0,1 0-1 0 0,0 0 1 0 0,0 0-1 0 0,0 0 1 0 0,0 0 0 0 0,1 0-1 0 0,0-1 1 0 0,0 1-1 0 0,0 0 1 0 0,1-1 0 0 0,0 0-1 0 0,-1 1 1 0 0,2-1-1 0 0,-1 0 1 0 0,0-1 0 0 0,1 1-1 0 0,-1 0 1 0 0,1-1-1 0 0,0 0 1 0 0,1 0 0 0 0,-1 0-1 0 0,0 0 1 0 0,1-1-1 0 0,-1 0 1 0 0,1 0 0 0 0,0 0-1 0 0,1 0 9 0 0,89 20-969 0 0,-81-22 664 0 0,76-14-5444 0 0,-75 7 3436 0 0,2-1-4150 0 0,-6 4-1591 0 0</inkml:trace>
  <inkml:trace contextRef="#ctx0" brushRef="#br0" timeOffset="21194.506">17974 541 16428 0 0,'0'0'1497'0'0,"0"0"-218"0"0,0 0-209 0 0,0 0-190 0 0,0 0-133 0 0,0 0-122 0 0,0 0-55 0 0,0 0-34 0 0,0 0-42 0 0,0 0-68 0 0,-15 35-39 0 0,-46 108-26 0 0,57-134-295 0 0,-1 0 0 0 0,1 1 0 0 0,1-1 0 0 0,0 1 0 0 0,0 0 0 0 0,1-1 0 0 0,1 1 0 0 0,-1 0 0 0 0,2 0 0 0 0,-1 8-66 0 0,1 11 162 0 0,-6 94 46 0 0,5 1 0 0 0,8 31-208 0 0,0-67-893 0 0,0-70-755 0 0,-4-15 416 0 0,10-2-15005 0 0,-9-5 9709 0 0</inkml:trace>
  <inkml:trace contextRef="#ctx0" brushRef="#br0" timeOffset="21376.738">18203 1094 14347 0 0,'0'0'1412'0'0,"0"0"-26"0"0,0 0 56 0 0,0 0-98 0 0,0 0-264 0 0,0 0-298 0 0,0 0-290 0 0,0 0-198 0 0,-11 33-120 0 0,-34 105-107 0 0,34-70-1276 0 0,22-64-5778 0 0,-8-4 2012 0 0,-2 0-4674 0 0</inkml:trace>
  <inkml:trace contextRef="#ctx0" brushRef="#br0" timeOffset="21643.712">18203 726 12299 0 0,'0'0'2088'0'0,"0"0"-592"0"0,0 0-431 0 0,0 0-409 0 0,0 0-336 0 0,0 0-304 0 0,0 0-400 0 0,0 0-656 0 0,0 0-513 0 0,0 0-1167 0 0,0 0-2457 0 0,0 0-1889 0 0</inkml:trace>
  <inkml:trace contextRef="#ctx0" brushRef="#br0" timeOffset="21938.387">18395 1315 14627 0 0,'0'0'2017'0'0,"0"0"-394"0"0,0 0-163 0 0,0 0-185 0 0,0 0-308 0 0,0 0-264 0 0,0 0-178 0 0,0 0-106 0 0,0 0-83 0 0,0 0-79 0 0,0 0-69 0 0,0 0-52 0 0,0 0-41 0 0,10-33-27 0 0,33-100-51 0 0,-1 49-1 0 0,-40 81-115 0 0,0 0-1 0 0,0 0 0 0 0,0 0 0 0 0,0 0 1 0 0,0 0-1 0 0,1 0 0 0 0,0 1 0 0 0,-1-1 1 0 0,1 1-1 0 0,0 0 0 0 0,0 0 0 0 0,0 0 1 0 0,1 0-1 0 0,-1 0 0 0 0,0 0 0 0 0,1 1 1 0 0,-1 0-1 0 0,1 0 0 0 0,3-1 100 0 0,4 46-1348 0 0,-1 85 1032 0 0,-6-115 328 0 0,25 41 36 0 0,-24-53 96 0 0,1 1 0 0 0,-1-1 0 0 0,0 0 0 0 0,1-1-1 0 0,-1 1 1 0 0,1-1 0 0 0,-1 0 0 0 0,1-1 0 0 0,-1 1 0 0 0,1-1 0 0 0,0 0 0 0 0,-1 0 0 0 0,1-1 0 0 0,-1 0-1 0 0,1 0 1 0 0,-1 0 0 0 0,1-1 0 0 0,-1 1 0 0 0,0-1 0 0 0,1-1 0 0 0,-1 1 0 0 0,0-1 0 0 0,0 0 0 0 0,-1 0 0 0 0,2-1-144 0 0,3-2 154 0 0,0-1 1 0 0,-1 0 0 0 0,0-1 0 0 0,0 1-1 0 0,-1-2 1 0 0,0 1 0 0 0,0-1-1 0 0,-1 0 1 0 0,0 0 0 0 0,-1-1 0 0 0,1 0-1 0 0,1-7-154 0 0,1-32-100 0 0,-8 27-6364 0 0,0 16 2749 0 0,0 6-3201 0 0,0 0-2573 0 0</inkml:trace>
  <inkml:trace contextRef="#ctx0" brushRef="#br0" timeOffset="22288.763">19037 1234 5425 0 0,'0'0'3087'0'0,"0"0"-282"0"0,0 0-214 0 0,0 0-338 0 0,0 0-377 0 0,0 0-299 0 0,0 0-279 0 0,0 0-257 0 0,0 0-225 0 0,32-8-201 0 0,98-26-134 0 0,-88 16-77 0 0,-37 14-348 0 0,0 0 1 0 0,0 0-1 0 0,0 0 0 0 0,0-1 1 0 0,-1 1-1 0 0,0-1 0 0 0,0 0 0 0 0,-1-1 1 0 0,1 1-1 0 0,-1-1 0 0 0,0 1 0 0 0,0-1 1 0 0,-1 0-1 0 0,0 0 0 0 0,0 0 0 0 0,0-1 1 0 0,-1 1-1 0 0,0 0 0 0 0,0 0 1 0 0,-1-1-1 0 0,1 1 0 0 0,-1-1 0 0 0,-1 1 1 0 0,1 0-1 0 0,-1-1 0 0 0,-1-2-56 0 0,-1 6-66 0 0,-1-1 0 0 0,0 1 0 0 0,0 0 0 0 0,0 0 0 0 0,0 0 0 0 0,-1 1 0 0 0,1 0 0 0 0,-1-1-1 0 0,1 2 1 0 0,-1-1 0 0 0,0 0 0 0 0,0 1 0 0 0,0 0 0 0 0,0 0 0 0 0,0 1 0 0 0,0-1 0 0 0,0 1 0 0 0,0 0 0 0 0,0 0 0 0 0,0 1 0 0 0,0-1 0 0 0,-1 2 66 0 0,-6 0-55 0 0,-1 1 1 0 0,1 1-1 0 0,0 0 1 0 0,1 1-1 0 0,-1 0 1 0 0,1 1-1 0 0,0 0 1 0 0,0 1-1 0 0,1 0 1 0 0,0 0 0 0 0,0 1-1 0 0,0 1 1 0 0,1 0-1 0 0,1 0 1 0 0,-1 0-1 0 0,2 1 1 0 0,-1 1-1 0 0,-1 3 55 0 0,4-6 11 0 0,1 0 0 0 0,-1 0 0 0 0,1 0 0 0 0,1 0-1 0 0,0 1 1 0 0,0-1 0 0 0,0 1 0 0 0,1 0 0 0 0,1 0 0 0 0,0 0-1 0 0,0 0 1 0 0,0 0 0 0 0,1 0 0 0 0,1 0 0 0 0,-1 0-1 0 0,1 0 1 0 0,1 0 0 0 0,0 0 0 0 0,0 0 0 0 0,1-1 0 0 0,0 1-1 0 0,0-1 1 0 0,1 1 0 0 0,0-1 0 0 0,1 0 0 0 0,0 1-11 0 0,7 5 40 0 0,1-1 0 0 0,0 0 1 0 0,0 0-1 0 0,1-1 1 0 0,1-1-1 0 0,0-1 0 0 0,1 0 1 0 0,0-1-1 0 0,0 0 0 0 0,1-1 1 0 0,0-1-1 0 0,0-1 1 0 0,0-1-1 0 0,1 0 0 0 0,0-1 1 0 0,0-1-1 0 0,17 1-40 0 0,40 3-4318 0 0,0-5-4476 0 0,-59-2-2360 0 0</inkml:trace>
  <inkml:trace contextRef="#ctx0" brushRef="#br0" timeOffset="19242.443">15268 851 0 0 0,'0'0'1104'0'0,"0"0"12"0"0,0 0 109 0 0,0 0 306 0 0,0 0 278 0 0,0 0 43 0 0,0 0-85 0 0,0 0-174 0 0,0 0-206 0 0,0 0-167 0 0,0 0-130 0 0,0 0-90 0 0,0 0-77 0 0,-4-6-73 0 0,2 2-686 0 0,1 3-96 0 0,0-1 1 0 0,0 0-1 0 0,0 1 1 0 0,0-1-1 0 0,0 1 1 0 0,0 0 0 0 0,0-1-1 0 0,-1 1 1 0 0,1 0-1 0 0,0 0 1 0 0,-1 0-1 0 0,1 0 1 0 0,-1 0-1 0 0,1 0 1 0 0,-1 0-1 0 0,0 1 1 0 0,1-1-1 0 0,-1 0 1 0 0,0 1-1 0 0,0-1 1 0 0,1 1-1 0 0,-1 0 1 0 0,0 0-1 0 0,0 0 1 0 0,1-1-1 0 0,-2 2-68 0 0,-12 1 148 0 0,1 1 0 0 0,0 0-1 0 0,0 1 1 0 0,0 1-1 0 0,0 0 1 0 0,1 1 0 0 0,0 1-1 0 0,0 0 1 0 0,1 0 0 0 0,-1 1-1 0 0,2 1 1 0 0,-1 0-1 0 0,1 1 1 0 0,1 0 0 0 0,0 1-1 0 0,-1 1-147 0 0,-2 5 85 0 0,2 1 0 0 0,0 0 0 0 0,1 1 0 0 0,1 0-1 0 0,0 1 1 0 0,2 0 0 0 0,0 0 0 0 0,-2 16-85 0 0,7-33 19 0 0,0 0-1 0 0,1 0 1 0 0,-1 1 0 0 0,1-1-1 0 0,0 1 1 0 0,0-1 0 0 0,0 1-1 0 0,1-1 1 0 0,-1 1 0 0 0,1-1-1 0 0,0 1 1 0 0,0 0 0 0 0,0-1-1 0 0,1 1 1 0 0,-1 0 0 0 0,1-1-1 0 0,0 1 1 0 0,0-1 0 0 0,0 1-1 0 0,0-1 1 0 0,0 0 0 0 0,1 1-1 0 0,0-1 1 0 0,0 0 0 0 0,0 0-1 0 0,0 0 1 0 0,0 0 0 0 0,0 0-1 0 0,1-1 1 0 0,-1 1 0 0 0,1-1-1 0 0,0 0 1 0 0,0 1 0 0 0,0-1 0 0 0,0 0-1 0 0,0-1 1 0 0,1 1-19 0 0,4-1 82 0 0,0-1 0 0 0,-1-1 1 0 0,1 1-1 0 0,0-1 0 0 0,0-1 0 0 0,-1 0 0 0 0,1 0 1 0 0,-1 0-1 0 0,1-1 0 0 0,-1 0 0 0 0,0 0 1 0 0,0-1-1 0 0,0 0 0 0 0,0 0 0 0 0,-1 0 1 0 0,0-1-1 0 0,0 0 0 0 0,0 0 0 0 0,2-4-82 0 0,95-126 676 0 0,-73 90-515 0 0,17-21 47 0 0,-34 92-449 0 0,19 69 346 0 0,2-4-324 0 0,-33-88 86 0 0,1-1 0 0 0,-1 1 0 0 0,1-1 0 0 0,0 0 0 0 0,0 0 0 0 0,0 0 0 0 0,0 0 0 0 0,0 0 0 0 0,0 0 0 0 0,1-1 0 0 0,-1 1 0 0 0,0-1 0 0 0,1 1 0 0 0,-1-1 0 0 0,1 0 0 0 0,0 0 0 0 0,-1 0 0 0 0,1-1 0 0 0,0 1 0 0 0,0 0 0 0 0,0-1 133 0 0,18 3-5054 0 0,-1-2-5115 0 0,-16-1 1789 0 0</inkml:trace>
  <inkml:trace contextRef="#ctx0" brushRef="#br0" timeOffset="19637.93">15545 1193 7346 0 0,'0'0'4375'0'0,"0"0"-1834"0"0,0 0-729 0 0,0 0-137 0 0,0 0-168 0 0,0 0-204 0 0,0 0-195 0 0,0 0-224 0 0,0 0-185 0 0,0 0-163 0 0,0 0-137 0 0,0 0-47 0 0,3-24-24 0 0,12-75-33 0 0,16 33 171 0 0,-19 52-373 0 0,89-98 220 0 0,-101 110-326 0 0,1 1 0 0 0,0 0 1 0 0,0-1-1 0 0,0 1 0 0 0,0 0 0 0 0,0 0 0 0 0,0-1 0 0 0,0 1 0 0 0,0 0 0 0 0,0 0 0 0 0,1 0 0 0 0,-1 0 0 0 0,0 1 0 0 0,1-1 1 0 0,-1 0-1 0 0,0 1 0 0 0,1-1 0 0 0,-1 0 0 0 0,1 1 0 0 0,-1 0 0 0 0,1-1 0 0 0,0 1 0 0 0,-1 0 0 0 0,1 0 0 0 0,-1 0 1 0 0,1 0-1 0 0,-1 0 0 0 0,1 0 0 0 0,0 0 0 0 0,-1 1 0 0 0,1-1 0 0 0,-1 0 0 0 0,1 1 0 0 0,-1-1 0 0 0,1 1 0 0 0,-1 0 1 0 0,0-1-1 0 0,1 1 0 0 0,-1 0 0 0 0,0 0 0 0 0,0 0 0 0 0,1 0 0 0 0,-1 0 0 0 0,0 0 0 0 0,0 0 0 0 0,0 1 0 0 0,0 0 13 0 0,5 78 13 0 0,-6-68-5 0 0,0 0 1 0 0,0 0 0 0 0,1 0 0 0 0,1 0 0 0 0,0 0 0 0 0,0 0 0 0 0,1 0 0 0 0,1-1-1 0 0,0 0 1 0 0,0 1 0 0 0,1-2 0 0 0,4 6-9 0 0,-6-12 61 0 0,0 0-1 0 0,0 0 1 0 0,0 0-1 0 0,1 0 1 0 0,0-1 0 0 0,0 1-1 0 0,0-1 1 0 0,0 0-1 0 0,0 0 1 0 0,1-1-1 0 0,-1 1 1 0 0,1-1-1 0 0,0 0 1 0 0,-1 0 0 0 0,1-1-1 0 0,0 1 1 0 0,0-1-1 0 0,0 0 1 0 0,0-1-1 0 0,1 1 1 0 0,-1-1 0 0 0,0 0-1 0 0,0 0 1 0 0,0 0-1 0 0,0-1 1 0 0,0 0-1 0 0,0 0 1 0 0,0 0-1 0 0,2-1-59 0 0,60-58 721 0 0,-51 40-666 0 0,51-90-3303 0 0,-59 96-146 0 0,-4 5-2287 0 0,-1 1-6462 0 0</inkml:trace>
  <inkml:trace contextRef="#ctx0" brushRef="#br0" timeOffset="25907.88">19930 1315 1512 0 0,'0'0'2754'0'0,"0"0"-533"0"0,0 0-357 0 0,0 0-74 0 0,0 0-67 0 0,0 0-236 0 0,0 0-347 0 0,0 0-370 0 0,0 0-308 0 0,0 0-151 0 0,0 0-34 0 0,-13 14-19 0 0,-76 104 337 0 0,0 7-1041 0 0,69-97-1420 0 0,7-8-2718 0 0,5-9-3235 0 0,8-7 5370 0 0</inkml:trace>
  <inkml:trace contextRef="#ctx0" brushRef="#br0" timeOffset="26478.105">20827 891 2697 0 0,'0'0'2665'0'0,"0"0"-832"0"0,0 0-345 0 0,0 0 5 0 0,0 0 15 0 0,0 0-85 0 0,0 0-187 0 0,0 0-237 0 0,0 0-194 0 0,0 0-179 0 0,0 0-130 0 0,0 0-51 0 0,-23 0-12 0 0,-71 1-8 0 0,32 16 529 0 0,49-9-757 0 0,-6 1 61 0 0,0 0 0 0 0,1 2 0 0 0,0 0 0 0 0,1 1 0 0 0,0 0 0 0 0,1 2 0 0 0,0 0 0 0 0,-3 4-258 0 0,5-4 128 0 0,-5 24-21 0 0,22-33-108 0 0,0 0 0 0 0,0 0 1 0 0,1 0-1 0 0,-1-1 0 0 0,1 1 0 0 0,0-1 0 0 0,0 0 1 0 0,0 0-1 0 0,1 0 0 0 0,-1-1 0 0 0,1 0 0 0 0,0 0 0 0 0,0 0 1 0 0,0 0-1 0 0,1-1 0 0 0,-1 0 0 0 0,1 0 0 0 0,-1 0 1 0 0,1 0-1 0 0,-1-1 0 0 0,1 0 0 0 0,0-1 0 0 0,2 1 1 0 0,136 44-4 0 0,-142-43 28 0 0,0-1 0 0 0,0 0 0 0 0,0 1-1 0 0,0-1 1 0 0,0 1 0 0 0,0 0 0 0 0,0 0-1 0 0,-1-1 1 0 0,1 1 0 0 0,-1 0-1 0 0,1 0 1 0 0,-1 1 0 0 0,0-1 0 0 0,0 0-1 0 0,0 0 1 0 0,0 1 0 0 0,0-1 0 0 0,-1 0-1 0 0,1 1 1 0 0,-1-1 0 0 0,1 1 0 0 0,-1-1-1 0 0,0 1 1 0 0,0-1 0 0 0,0 0 0 0 0,0 1-1 0 0,-1-1 1 0 0,1 1 0 0 0,0-1-1 0 0,-1 1 1 0 0,0-1 0 0 0,0 0 0 0 0,0 1-1 0 0,0-1 1 0 0,0 0 0 0 0,0 0 0 0 0,0 0-1 0 0,-1 0 1 0 0,1 0 0 0 0,-1 1-24 0 0,-52 52 805 0 0,-181 48-805 0 0,188-88-1154 0 0,14-11-4024 0 0,32-4 2655 0 0,2-5-3960 0 0,2-4 493 0 0,1 4 3564 0 0</inkml:trace>
  <inkml:trace contextRef="#ctx0" brushRef="#br0" timeOffset="26761.562">21108 821 12475 0 0,'0'0'1092'0'0,"0"0"-219"0"0,0 0-62 0 0,0 0 144 0 0,0 0 148 0 0,0 0 63 0 0,0 0 1 0 0,0 0-45 0 0,0 0-165 0 0,0 0-200 0 0,0 0-147 0 0,0 33-121 0 0,-2 106-78 0 0,-15-39 241 0 0,-12 29-88 0 0,18-8-485 0 0,3-49-446 0 0,8-40-3833 0 0,0-32 2619 0 0,-10 0-14331 0 0,9-4 12689 0 0</inkml:trace>
  <inkml:trace contextRef="#ctx0" brushRef="#br0" timeOffset="27008.942">20746 1193 6929 0 0,'0'0'1930'0'0,"0"0"-750"0"0,0 0-190 0 0,0 0 306 0 0,0 0 323 0 0,0 0 98 0 0,0 0-218 0 0,0 0-302 0 0,0 0-273 0 0,0 0-211 0 0,0 0-161 0 0,33 3-119 0 0,104 6-99 0 0,-18-17 131 0 0,-81 0-357 0 0,215-42-995 0 0,-152 28-3815 0 0,0 2-6590 0 0,-82 17 6287 0 0</inkml:trace>
  <inkml:trace contextRef="#ctx0" brushRef="#br0" timeOffset="27995.022">21617 1119 712 0 0,'0'0'2775'0'0,"0"0"-333"0"0,0 0-244 0 0,0 0-104 0 0,0 0-132 0 0,0 0-203 0 0,0 0-228 0 0,-32 13-243 0 0,-104 38-207 0 0,119-45-649 0 0,0 1 0 0 0,0 0 0 0 0,0 2 0 0 0,1 0 0 0 0,0 0-1 0 0,1 1 1 0 0,-7 7-432 0 0,-1 1 536 0 0,-27 33 618 0 0,49-51-1150 0 0,1 1 0 0 0,-1 0 0 0 0,1-1 0 0 0,0 1 0 0 0,-1 0 0 0 0,1 0 0 0 0,0-1 0 0 0,0 1 0 0 0,-1 0 0 0 0,1 0 0 0 0,0 0 0 0 0,0-1 0 0 0,0 1 0 0 0,0 0 0 0 0,0 0 0 0 0,0 0 0 0 0,0-1 0 0 0,0 1 0 0 0,0 0 0 0 0,0 0 0 0 0,1 0 0 0 0,-1-1 0 0 0,0 1 0 0 0,1 0 0 0 0,-1 0 0 0 0,0-1 0 0 0,1 1 0 0 0,-1 0 0 0 0,1-1 0 0 0,-1 1 0 0 0,1 0 0 0 0,-1-1 0 0 0,1 1 0 0 0,-1-1 0 0 0,1 1 0 0 0,0-1 0 0 0,-1 1 0 0 0,1-1 0 0 0,0 1 0 0 0,-1-1 0 0 0,1 0 0 0 0,0 1 0 0 0,0-1 0 0 0,0 0 0 0 0,-1 0 0 0 0,1 1 0 0 0,0-1 0 0 0,0 0 0 0 0,0 0 0 0 0,-1 0 0 0 0,1 0 0 0 0,0 0 0 0 0,0 0 0 0 0,0 0 0 0 0,-1 0 0 0 0,1-1 0 0 0,0 1-3 0 0,12-2 62 0 0,0 0 0 0 0,0-1 0 0 0,0 0 0 0 0,-1-1 0 0 0,0 0 0 0 0,1-1 0 0 0,-1-1 0 0 0,-1 0 0 0 0,1 0 0 0 0,-1-1 0 0 0,1-2-63 0 0,69-33 93 0 0,16-9-11 0 0,-96 51-85 0 0,-1 0 1 0 0,1 0 0 0 0,0 0 0 0 0,-1 0-1 0 0,1 0 1 0 0,0 1 0 0 0,-1-1-1 0 0,1 0 1 0 0,0 0 0 0 0,-1 1-1 0 0,1-1 1 0 0,-1 0 0 0 0,1 1-1 0 0,-1-1 1 0 0,1 1 0 0 0,-1-1 0 0 0,1 0-1 0 0,-1 1 1 0 0,1-1 0 0 0,-1 1-1 0 0,1 0 1 0 0,-1-1 0 0 0,0 1-1 0 0,1-1 1 0 0,-1 1 0 0 0,0 0 0 0 0,0-1-1 0 0,1 1 1 0 0,-1-1 0 0 0,0 1-1 0 0,0 0 1 0 0,0-1 0 0 0,0 1-1 0 0,0 0 1 0 0,0 0 0 0 0,0-1 0 0 0,0 1-1 0 0,0 0 1 0 0,0-1 0 0 0,0 1-1 0 0,0 0 1 0 0,0-1 0 0 0,-1 1-1 0 0,1-1 1 0 0,0 1 0 0 0,0 0-1 0 0,-1-1 1 0 0,1 1 0 0 0,-1-1 0 0 0,1 1-1 0 0,0 0 3 0 0,-1 7 2 0 0,-17 130 79 0 0,17-135-87 0 0,0 0-1 0 0,1-1 0 0 0,-1 1 1 0 0,1 0-1 0 0,0 0 1 0 0,0 0-1 0 0,0-1 1 0 0,0 1-1 0 0,1 0 1 0 0,-1 0-1 0 0,1-1 1 0 0,-1 1-1 0 0,1 0 1 0 0,0-1-1 0 0,0 1 1 0 0,0 0-1 0 0,1-1 1 0 0,-1 1-1 0 0,0-1 1 0 0,1 0-1 0 0,0 0 1 0 0,0 1-1 0 0,-1-1 1 0 0,1 0-1 0 0,0 0 1 0 0,1-1-1 0 0,-1 1 1 0 0,0 0-1 0 0,0-1 0 0 0,1 1 1 0 0,-1-1-1 0 0,1 0 1 0 0,-1 0-1 0 0,1 0 1 0 0,0 0-1 0 0,0 0 7 0 0,10 0 7 0 0,0-1-1 0 0,0 0 0 0 0,0-1 0 0 0,-1 0 0 0 0,1-1 0 0 0,-1-1 1 0 0,1 0-1 0 0,-1 0 0 0 0,0-2 0 0 0,0 1 0 0 0,0-1 0 0 0,-1-1 1 0 0,1 0-1 0 0,-2-1 0 0 0,1 0 0 0 0,-1-1 0 0 0,6-5-6 0 0,9-3 10 0 0,114-101 135 0 0,-119 99-130 0 0,-1 0-1 0 0,-1-1 1 0 0,-1-1-1 0 0,0-1 1 0 0,-2 0-1 0 0,-1-1 1 0 0,0-1-1 0 0,3-10-14 0 0,-16 31 1 0 0,0-1-1 0 0,0 1 1 0 0,0-1-1 0 0,0 0 1 0 0,-1 0-1 0 0,1 1 1 0 0,-1-1-1 0 0,1 0 1 0 0,-1 0-1 0 0,0 0 1 0 0,-1 0-1 0 0,1 1 0 0 0,0-1 1 0 0,-1 0-1 0 0,1 0 1 0 0,-1 0-1 0 0,0 1 1 0 0,0-1-1 0 0,0 0 1 0 0,0 1-1 0 0,0-1 1 0 0,-1 1-1 0 0,1-1 1 0 0,-1 1-1 0 0,0 0 0 0 0,0 0 1 0 0,0 0-1 0 0,0 0 1 0 0,0 0-1 0 0,0 0 1 0 0,0 0-1 0 0,-1 0 1 0 0,1 1-1 0 0,0 0 1 0 0,-1-1-1 0 0,1 1 1 0 0,-1 0-1 0 0,0 0 0 0 0,0 0 1 0 0,1 0-1 0 0,-1 1 1 0 0,0-1-1 0 0,0 1 1 0 0,0 0-1 0 0,1 0 1 0 0,-1 0-1 0 0,0 0 1 0 0,0 0-1 0 0,-2 1 0 0 0,-4-1-20 0 0,1 1-1 0 0,0-1 1 0 0,0 2 0 0 0,0-1 0 0 0,0 1-1 0 0,0 1 1 0 0,0-1 0 0 0,1 1-1 0 0,-1 0 1 0 0,1 1 0 0 0,-1 0-1 0 0,1 0 1 0 0,-3 4 20 0 0,2-4-17 0 0,4-2 3 0 0,0-1 0 0 0,0 1 0 0 0,1 0 0 0 0,-1 0-1 0 0,1 0 1 0 0,-1 0 0 0 0,1 1 0 0 0,0-1-1 0 0,0 1 1 0 0,0 0 0 0 0,0 0 0 0 0,0 0-1 0 0,1 0 1 0 0,-1 1 0 0 0,1-1 0 0 0,0 1-1 0 0,0-1 1 0 0,0 1 0 0 0,1 0 0 0 0,-1 0-1 0 0,1-1 1 0 0,0 1 0 0 0,0 0 0 0 0,0 0 0 0 0,1 1-1 0 0,-1 1 15 0 0,4-3-11 0 0,0-1 1 0 0,0 1-1 0 0,1 0 0 0 0,-1-1 0 0 0,1 0 0 0 0,-1 0 1 0 0,1 0-1 0 0,0 0 0 0 0,0 0 0 0 0,0-1 0 0 0,0 0 1 0 0,0 1-1 0 0,0-2 0 0 0,0 1 0 0 0,0 0 0 0 0,0-1 1 0 0,0 0-1 0 0,1 0 0 0 0,-1 0 0 0 0,2-1 11 0 0,198 13-319 0 0,-202-11 319 0 0,1 0 0 0 0,-1 0-1 0 0,0 1 1 0 0,0-1 0 0 0,0 1-1 0 0,0 0 1 0 0,0 0 0 0 0,0 0-1 0 0,0 0 1 0 0,-1 0-1 0 0,1 0 1 0 0,-1 0 0 0 0,1 0-1 0 0,-1 1 1 0 0,0-1 0 0 0,0 0-1 0 0,0 1 1 0 0,0-1-1 0 0,0 1 1 0 0,-1-1 0 0 0,1 1-1 0 0,-1 0 1 0 0,0-1 0 0 0,0 1-1 0 0,0-1 1 0 0,0 1-1 0 0,0 0 1 0 0,0-1 0 0 0,-1 1-1 0 0,1-1 1 0 0,-1 1 0 0 0,0 0-1 0 0,1-1 1 0 0,-1 0 0 0 0,0 1-1 0 0,-1 1 1 0 0,-97 144 87 0 0,98-146-94 0 0,-1 0 0 0 0,1 1-1 0 0,-1-1 1 0 0,1 0 0 0 0,0 1 0 0 0,0-1 0 0 0,0 1 0 0 0,0-1-1 0 0,0 1 1 0 0,1 0 0 0 0,-1-1 0 0 0,1 1 0 0 0,0-1 0 0 0,0 1-1 0 0,0 0 1 0 0,0-1 0 0 0,0 1 0 0 0,0 0 0 0 0,1-1 0 0 0,-1 1-1 0 0,1 0 1 0 0,0-1 0 0 0,0 1 0 0 0,0-1 0 0 0,0 1 0 0 0,0-1-1 0 0,0 0 1 0 0,1 1 0 0 0,-1-1 0 0 0,1 0 0 0 0,0 0 0 0 0,0 0-1 0 0,0 0 1 0 0,-1 0 0 0 0,3 0 7 0 0,9 0-8 0 0,1 0 0 0 0,0-1 0 0 0,-1-1 0 0 0,1 0 0 0 0,0-1 1 0 0,0-1-1 0 0,-1 0 0 0 0,1-1 0 0 0,-1 0 0 0 0,0-1 0 0 0,0 0 0 0 0,0-2 0 0 0,0 1 0 0 0,-1-1 0 0 0,0-1 0 0 0,0 0 0 0 0,-1-1 0 0 0,0 0 0 0 0,0-1 0 0 0,5-5 8 0 0,10-8 148 0 0,-1 0 0 0 0,-1-2 1 0 0,-1-1-1 0 0,-2 0 0 0 0,0-2 0 0 0,-2 0 0 0 0,-1-1 0 0 0,-1-1 0 0 0,-1-1 0 0 0,-2 0 0 0 0,-1-1 0 0 0,3-14-148 0 0,73-183 145 0 0,-56 89 46 0 0,-32 84 1041 0 0,-1 54-1032 0 0,-39 54 18 0 0,22-12-198 0 0,2 1 0 0 0,2 0 0 0 0,2 1 0 0 0,2 0 1 0 0,1 1-1 0 0,1 18-20 0 0,4-41 0 0 0,-11 273 1 0 0,40-158-303 0 0,-17-121-395 0 0,-7-15 431 0 0,-2 0-36 0 0,0 0-20 0 0,0 0-12 0 0,0 0-69 0 0,-43-40-10996 0 0,37 33 6301 0 0,-1 2-1923 0 0</inkml:trace>
  <inkml:trace contextRef="#ctx0" brushRef="#br0" timeOffset="28242.808">22285 961 13363 0 0,'0'0'1908'0'0,"0"0"-442"0"0,0 0-263 0 0,0 0-7 0 0,0 0 7 0 0,0 0-95 0 0,0 0-161 0 0,0 0-157 0 0,0 0-134 0 0,0 0-120 0 0,0 0-81 0 0,31-1-46 0 0,98-4-22 0 0,257-7 1145 0 0,-273 12-5003 0 0,-96 2-961 0 0,-7-1-2077 0 0,-5-1-4862 0 0</inkml:trace>
  <inkml:trace contextRef="#ctx0" brushRef="#br0" timeOffset="28477.472">23038 1230 8354 0 0,'0'0'2096'0'0,"0"0"-1096"0"0,0 0-103 0 0,0 0-1 0 0,0 0-192 0 0,0 0-288 0 0,0 0-264 0 0,0 0-248 0 0,0 0-320 0 0,0 0-568 0 0,0 0-1105 0 0,0 0-1928 0 0,0 0-2896 0 0</inkml:trace>
  <inkml:trace contextRef="#ctx0" brushRef="#br0" timeOffset="28625.402">22983 899 14075 0 0,'0'0'4313'0'0,"0"0"-3257"0"0,0 0-376 0 0,0 0-160 0 0,0 0-208 0 0,0 0-175 0 0,0 0-137 0 0,0 0-89 0 0,0 0-151 0 0,0 0-224 0 0,0 0-440 0 0,0 0-736 0 0,0 0-1545 0 0,0 0-2704 0 0,63-56-2793 0 0</inkml:trace>
  <inkml:trace contextRef="#ctx0" brushRef="#br0" timeOffset="28975.47">23186 1355 6633 0 0,'0'0'3236'0'0,"0"0"-1472"0"0,0 0-248 0 0,0 0 162 0 0,0 0 25 0 0,0 0-60 0 0,0 0-116 0 0,0 0-122 0 0,0 0-211 0 0,0 0-267 0 0,0 0-220 0 0,0 0-180 0 0,8-10-116 0 0,46-64 202 0 0,43-118 345 0 0,-68 141-905 0 0,-25 81-1140 0 0,-3 149 330 0 0,0-175 776 0 0,0 0 0 0 0,1-1 0 0 0,0 0 0 0 0,0 1 0 0 0,0-1 0 0 0,0 0 0 0 0,0 0 0 0 0,1 0-1 0 0,-1 0 1 0 0,1 0 0 0 0,0 0 0 0 0,0-1 0 0 0,0 1 0 0 0,0-1 0 0 0,0 0 0 0 0,1 0 0 0 0,-1 0 0 0 0,1-1 0 0 0,-1 1 0 0 0,1-1 0 0 0,-1 0 0 0 0,1 0 0 0 0,0 0 0 0 0,0 0 0 0 0,0-1 0 0 0,-1 1 0 0 0,1-1 0 0 0,0 0 0 0 0,0 0 0 0 0,0 0 0 0 0,0-1 0 0 0,0 0 0 0 0,-1 1 0 0 0,1-1 0 0 0,0-1 0 0 0,-1 1 0 0 0,1 0 0 0 0,0-1 0 0 0,-1 0 0 0 0,0 0 0 0 0,1 0 0 0 0,-1 0-19 0 0,94-74 148 0 0,-51 27-2602 0 0,-2 3-7816 0 0,-35 37 4169 0 0,1 2-670 0 0</inkml:trace>
  <inkml:trace contextRef="#ctx0" brushRef="#br0" timeOffset="29460.277">23832 1005 7290 0 0,'0'0'3888'0'0,"0"0"-818"0"0,0 0-593 0 0,0 0-473 0 0,0 0-437 0 0,0 0-352 0 0,0 0-236 0 0,0 0-167 0 0,0 0-138 0 0,0 0-130 0 0,0 0-124 0 0,0 0-103 0 0,-9-3-75 0 0,-30-8-62 0 0,36 10-166 0 0,0 1 0 0 0,1 0 0 0 0,-1 0 1 0 0,0 0-1 0 0,0 1 0 0 0,0-1 0 0 0,1 0 0 0 0,-1 1 0 0 0,0 0 1 0 0,0 0-1 0 0,1 0 0 0 0,-1 0 0 0 0,1 0 0 0 0,-1 1 0 0 0,1-1 1 0 0,-1 1-1 0 0,1-1 0 0 0,0 1 0 0 0,0 0 0 0 0,0 0 0 0 0,0 0 1 0 0,-1 0-15 0 0,-1 2 17 0 0,-6 4-28 0 0,0 1 0 0 0,1 0 0 0 0,0 1-1 0 0,0 0 1 0 0,1 0 0 0 0,1 1 0 0 0,0 0 0 0 0,0 0 0 0 0,1 1-1 0 0,0 0 1 0 0,1 0 0 0 0,0 0 0 0 0,1 1 0 0 0,1 0-1 0 0,0-1 1 0 0,0 1 0 0 0,2 0 0 0 0,-1 9 11 0 0,1-20-6 0 0,1 0 0 0 0,-1 0 0 0 0,1 0 0 0 0,0-1 0 0 0,0 1 0 0 0,0 0 0 0 0,0 0 1 0 0,0 0-1 0 0,0 0 0 0 0,0-1 0 0 0,1 1 0 0 0,-1 0 0 0 0,1 0 0 0 0,-1 0 0 0 0,1-1 0 0 0,-1 1 0 0 0,1 0 0 0 0,0-1 0 0 0,0 1 1 0 0,0-1-1 0 0,0 1 0 0 0,0-1 0 0 0,0 1 0 0 0,1-1 0 0 0,-1 0 0 0 0,0 1 0 0 0,1-1 0 0 0,-1 0 0 0 0,1 0 0 0 0,-1 0 0 0 0,1 0 1 0 0,0 0-1 0 0,-1-1 0 0 0,1 1 0 0 0,0 0 0 0 0,0-1 0 0 0,-1 1 0 0 0,1-1 0 0 0,2 1 6 0 0,9-2 55 0 0,1 0 0 0 0,-1-1 0 0 0,1 0 0 0 0,-1-1 0 0 0,1 0 0 0 0,-1-1 0 0 0,0-1 0 0 0,-1 0 1 0 0,1-1-1 0 0,-1 0 0 0 0,0-1 0 0 0,0 0 0 0 0,-1-1 0 0 0,0 0 0 0 0,2-3-55 0 0,24-14 153 0 0,-10 4-44 0 0,-24 18-93 0 0,-1 0-1 0 0,1 1 1 0 0,0-1 0 0 0,0 0 0 0 0,0 1-1 0 0,0 0 1 0 0,1 0 0 0 0,-1 0 0 0 0,1 0 0 0 0,-1 1-1 0 0,1-1 1 0 0,0 1 0 0 0,-1 0 0 0 0,1 0-1 0 0,0 0 1 0 0,0 0 0 0 0,0 1 0 0 0,0-1 0 0 0,0 1-1 0 0,0 0 1 0 0,-1 0-16 0 0,31 56 151 0 0,-29-24-111 0 0,-1 0 0 0 0,-2 1 0 0 0,-2-1 1 0 0,0 1-1 0 0,-3 0 0 0 0,-1 6-40 0 0,-3 48-26 0 0,-12 62-76 0 0,-15 14-169 0 0,-24-43 55 0 0,54-113 182 0 0,0 0-1 0 0,-1 0 1 0 0,0 0-1 0 0,0-1 1 0 0,-1 0-1 0 0,0 0 0 0 0,0 0 1 0 0,0-1-1 0 0,-1 0 1 0 0,0 0-1 0 0,0 0 1 0 0,0-1-1 0 0,-1 0 0 0 0,1 0 1 0 0,-1-1-1 0 0,0 0 1 0 0,0-1-1 0 0,0 0 1 0 0,0 0-1 0 0,0 0 0 0 0,-1-1 1 0 0,1 0-1 0 0,0-1 1 0 0,-1 0-1 0 0,1 0 1 0 0,-2-1 34 0 0,7-1-22 0 0,-1 1 1 0 0,1-1 0 0 0,-1-1 0 0 0,1 1-1 0 0,0 0 1 0 0,0-1 0 0 0,0 1 0 0 0,0-1 0 0 0,1 0-1 0 0,-1 0 1 0 0,1 0 0 0 0,-1-1 0 0 0,1 1 0 0 0,0 0-1 0 0,0-1 1 0 0,1 0 0 0 0,-1 1 0 0 0,1-1-1 0 0,0 0 1 0 0,0 0 0 0 0,0 0 21 0 0,-5-11-124 0 0,-15-103-2127 0 0,13 46-7750 0 0,4 53-1307 0 0</inkml:trace>
  <inkml:trace contextRef="#ctx0" brushRef="#br0" timeOffset="30179.655">22942 1149 0 0 0,'0'0'1699'0'0,"0"0"100"0"0,0 0-28 0 0,0 0-145 0 0,0 0-157 0 0,0 0-120 0 0,0 0-64 0 0,0 0-30 0 0,0 0-30 0 0,0 0-49 0 0,0 0-113 0 0,0-7 3530 0 0,-10 106-1345 0 0,-24 45-2677 0 0,21-108-438 0 0,1 1-2889 0 0,11-31-472 0 0,1-4-5933 0 0,0-2 44 0 0</inkml:trace>
  <inkml:trace contextRef="#ctx0" brushRef="#br0" timeOffset="33508.956">2341 2765 4105 0 0,'0'0'1672'0'0,"0"0"57"0"0,0 0 99 0 0,0 0-42 0 0,0 0-257 0 0,0 0-270 0 0,0 0-149 0 0,0 0-66 0 0,0 0-46 0 0,30-8-82 0 0,95-29-79 0 0,-44-2 693 0 0,-64 23-1107 0 0,108-101 1177 0 0,-115 105-1538 0 0,1-1-1 0 0,-2-1 1 0 0,1 1 0 0 0,-2-1-1 0 0,0-1 1 0 0,-1 0-1 0 0,0 0 1 0 0,-1 0 0 0 0,-1-1-1 0 0,-1 1 1 0 0,0-1-1 0 0,0 0 1 0 0,-2-1 0 0 0,0 1-1 0 0,-1-8-61 0 0,-1 16 10 0 0,1 7-14 0 0,-1-1 1 0 0,1 0 0 0 0,-1 1-1 0 0,0-1 1 0 0,0 0 0 0 0,0 0 0 0 0,0 0-1 0 0,0 1 1 0 0,0-1 0 0 0,0 0 0 0 0,0 0-1 0 0,-1 1 1 0 0,1-1 0 0 0,-1 0-1 0 0,1 0 1 0 0,-1 1 0 0 0,0-1 0 0 0,0 1-1 0 0,1-1 1 0 0,-1 0 0 0 0,0 1 0 0 0,0 0-1 0 0,-1-1 1 0 0,1 1 0 0 0,0 0 0 0 0,0-1-1 0 0,-1 1 1 0 0,1 0 0 0 0,-1 0-1 0 0,1 0 1 0 0,-1 0 0 0 0,1 0 0 0 0,-2 0 3 0 0,-4 2-46 0 0,0 0 1 0 0,1 0 0 0 0,-1 1 0 0 0,1-1 0 0 0,0 2 0 0 0,0-1 0 0 0,-1 1-1 0 0,1 0 1 0 0,1 0 0 0 0,-1 0 0 0 0,0 1 0 0 0,1 0 0 0 0,0 0-1 0 0,0 0 1 0 0,0 1 0 0 0,0 0 0 0 0,1 0 0 0 0,0 0 0 0 0,0 0 0 0 0,0 1-1 0 0,1 0 1 0 0,-1-1 0 0 0,1 1 0 0 0,1 1 0 0 0,-1-1 0 0 0,1 0-1 0 0,0 0 1 0 0,-1 7 45 0 0,2-9 5 0 0,0 0 1 0 0,0 0-1 0 0,0 0 0 0 0,0 0 0 0 0,1 0 0 0 0,-1 1 0 0 0,1-1 0 0 0,0 0 0 0 0,1 0 1 0 0,-1 1-1 0 0,1-1 0 0 0,-1 0 0 0 0,1 0 0 0 0,0 0 0 0 0,1 0 0 0 0,-1 0 0 0 0,1 0 1 0 0,0 0-1 0 0,0 0 0 0 0,0-1 0 0 0,0 1 0 0 0,1-1 0 0 0,-1 1 0 0 0,1-1 0 0 0,0 0 1 0 0,0 0-1 0 0,0 0 0 0 0,1-1 0 0 0,-1 1 0 0 0,0-1 0 0 0,1 1 0 0 0,0-1 0 0 0,0-1 1 0 0,-1 1-1 0 0,1 0 0 0 0,0-1 0 0 0,0 0 0 0 0,0 1 0 0 0,1-2 0 0 0,-1 1 0 0 0,0 0 1 0 0,0-1-1 0 0,1 0 0 0 0,0 0-5 0 0,22 1 118 0 0,-1 0-1 0 0,1-2 1 0 0,0-1 0 0 0,0-2 0 0 0,-1 0 0 0 0,0-2 0 0 0,0 0-1 0 0,0-2 1 0 0,-1-1 0 0 0,0-1 0 0 0,1-2-118 0 0,-26 12 14 0 0,0 0 0 0 0,0 1 0 0 0,0-1 0 0 0,1 0 0 0 0,-1 1 1 0 0,0-1-1 0 0,0 0 0 0 0,0 1 0 0 0,0-1 0 0 0,0 0 0 0 0,0 1 0 0 0,1-1 0 0 0,-1 0 0 0 0,0 1 0 0 0,0-1 0 0 0,1 0 0 0 0,-1 0 1 0 0,0 0-1 0 0,0 1 0 0 0,1-1 0 0 0,-1 0 0 0 0,0 0 0 0 0,1 0 0 0 0,-1 1 0 0 0,0-1 0 0 0,1 0 0 0 0,-1 0 0 0 0,0 0 1 0 0,1 0-1 0 0,-1 0 0 0 0,0 0 0 0 0,1 0 0 0 0,-1 0 0 0 0,0 0 0 0 0,1 0-14 0 0,-12 14-1 0 0,-5 10 36 0 0,13-21-40 0 0,0 0 1 0 0,0 0-1 0 0,0 0 1 0 0,0 0 0 0 0,1 0-1 0 0,-1 0 1 0 0,1 1 0 0 0,0-1-1 0 0,0 1 1 0 0,0 0 0 0 0,1 0-1 0 0,-1 0 1 0 0,1-1 0 0 0,0 1-1 0 0,0 0 1 0 0,0 1-1 0 0,1-1 1 0 0,-1 0 0 0 0,1 0-1 0 0,0 0 1 0 0,0 0 0 0 0,0 0-1 0 0,1 0 1 0 0,0 1 0 0 0,-1-1-1 0 0,1 0 1 0 0,1 0-1 0 0,-1 0 1 0 0,2 2 4 0 0,69 50-20 0 0,-62-48 42 0 0,0-2-1 0 0,1 0 1 0 0,0 0 0 0 0,0-1-1 0 0,1 0 1 0 0,0-1 0 0 0,-1 0-1 0 0,1-1 1 0 0,1 0 0 0 0,-1-1-1 0 0,0 0 1 0 0,0-1 0 0 0,1 0-1 0 0,-1-1 1 0 0,1-1 0 0 0,0 0-22 0 0,-1-3 64 0 0,0 0 0 0 0,-1 0 0 0 0,0-1 0 0 0,0 0 0 0 0,0-1 0 0 0,-1-1 0 0 0,1 1 0 0 0,-2-2 0 0 0,6-3-64 0 0,6-5 111 0 0,-6 5-36 0 0,-1 0 0 0 0,-1 0 0 0 0,0-2 0 0 0,-1 1 0 0 0,0-2 1 0 0,-1 0-1 0 0,0 0 0 0 0,-1-1 0 0 0,-1 0 0 0 0,-1 0 0 0 0,4-9-75 0 0,-9 19 16 0 0,-1 0 0 0 0,1 0-1 0 0,-1-1 1 0 0,0 1-1 0 0,0-1 1 0 0,-1 1-1 0 0,0-1 1 0 0,0 0-1 0 0,0 0 1 0 0,-1 1-1 0 0,0-1 1 0 0,0 0-1 0 0,0 0 1 0 0,-1-1-16 0 0,-1 5-34 0 0,-1 0 0 0 0,1 0-1 0 0,-1 0 1 0 0,1 1 0 0 0,-1-1 0 0 0,0 1 0 0 0,0-1 0 0 0,0 1-1 0 0,0 0 1 0 0,0 0 0 0 0,0 0 0 0 0,0 1 0 0 0,0-1 0 0 0,0 1-1 0 0,0-1 1 0 0,0 1 0 0 0,0 0 0 0 0,-1 0 0 0 0,1 1-1 0 0,0-1 1 0 0,0 1 0 0 0,0-1 0 0 0,0 1 0 0 0,0 0 0 0 0,0 0-1 0 0,0 0 1 0 0,0 1 0 0 0,0-1 0 0 0,-2 2 34 0 0,-2 1-54 0 0,0 1 0 0 0,1-1 0 0 0,-1 1 0 0 0,1 0 0 0 0,0 1 0 0 0,0 0 0 0 0,1 0 0 0 0,-1 0 0 0 0,1 0 0 0 0,1 1 1 0 0,-1 0-1 0 0,1 0 0 0 0,0 0 0 0 0,1 0 0 0 0,0 1 0 0 0,0 0 0 0 0,0-1 0 0 0,1 1 0 0 0,0 0 0 0 0,1 0 0 0 0,0 0 0 0 0,0 8 54 0 0,1-11-10 0 0,0 0-1 0 0,0 0 0 0 0,1 0 1 0 0,-1 0-1 0 0,1 0 1 0 0,1 0-1 0 0,-1 0 1 0 0,1 0-1 0 0,0-1 0 0 0,0 1 1 0 0,0-1-1 0 0,0 1 1 0 0,1-1-1 0 0,0 0 1 0 0,0 0-1 0 0,0 0 0 0 0,0 0 1 0 0,1 0-1 0 0,-1-1 1 0 0,1 0-1 0 0,0 1 1 0 0,0-1-1 0 0,0-1 0 0 0,1 1 1 0 0,-1-1-1 0 0,2 1 11 0 0,6 3 51 0 0,0 0 0 0 0,0-1 0 0 0,1-1 0 0 0,-1 0 0 0 0,1 0 0 0 0,0-2 0 0 0,0 1 0 0 0,0-2 0 0 0,1 0 0 0 0,-1 0 0 0 0,0-1 0 0 0,0-1 0 0 0,1 0 0 0 0,-1-1 0 0 0,0 0 1 0 0,0-1-1 0 0,0-1 0 0 0,-1 0 0 0 0,1 0 0 0 0,-1-2-51 0 0,166-84 652 0 0,-175 88-651 0 0,0 0 1 0 0,0 0-1 0 0,1 0 0 0 0,-1 0 1 0 0,1 1-1 0 0,0 0 1 0 0,-1 0-1 0 0,1 0 0 0 0,0 0 1 0 0,0 0-1 0 0,0 1 1 0 0,0 0-1 0 0,-1 0 1 0 0,1 0-1 0 0,0 0 0 0 0,3 1-1 0 0,7 54 3 0 0,-14-43 11 0 0,1-6-10 0 0,0 0 0 0 0,0 0-1 0 0,-1 0 1 0 0,0-1 0 0 0,0 1 0 0 0,0 0-1 0 0,-1 0 1 0 0,0 0 0 0 0,0 0-1 0 0,-1-1 1 0 0,1 1 0 0 0,-1-1-1 0 0,0 1 1 0 0,-1-1 0 0 0,1 1-1 0 0,-1-1 1 0 0,0 0 0 0 0,0 0 0 0 0,-1-1-1 0 0,0 1 1 0 0,1-1 0 0 0,-1 1-1 0 0,-1-1 1 0 0,1-1 0 0 0,-4 4-4 0 0,3-5-32 0 0,0 1 0 0 0,0 0 0 0 0,-1-1 0 0 0,1 0 0 0 0,-1-1 0 0 0,1 1 0 0 0,-1-1 0 0 0,0 0 1 0 0,1 0-1 0 0,-1-1 0 0 0,0 1 0 0 0,0-1 0 0 0,0-1 0 0 0,-3 0 32 0 0,7 1-28 0 0,1-1 1 0 0,0 1-1 0 0,0-1 1 0 0,0 1-1 0 0,-1-1 1 0 0,1 0-1 0 0,0 1 1 0 0,0-1-1 0 0,0 0 1 0 0,0 0-1 0 0,0 0 1 0 0,0 0-1 0 0,1 0 1 0 0,-1 0-1 0 0,0 0 0 0 0,0 0 1 0 0,1 0-1 0 0,-1 0 1 0 0,1-1-1 0 0,-1 1 1 0 0,1 0-1 0 0,-1 0 1 0 0,1-1-1 0 0,0 1 1 0 0,-1 0-1 0 0,1 0 1 0 0,0-1-1 0 0,0 1 1 0 0,0 0-1 0 0,0-1 0 0 0,0 1 1 0 0,0 0-1 0 0,1-1 1 0 0,-1 1-1 0 0,0 0 1 0 0,1 0-1 0 0,-1-1 1 0 0,1 1-1 0 0,-1 0 1 0 0,1 0-1 0 0,-1 0 1 0 0,1 0-1 0 0,0 0 1 0 0,0-1-1 0 0,0 1 0 0 0,-1 1 1 0 0,1-1-1 0 0,0 0 1 0 0,0 0-1 0 0,0 0 1 0 0,0 0-1 0 0,1 1 1 0 0,-1-1-1 0 0,0 0 1 0 0,0 1-1 0 0,0-1 1 0 0,1 1-1 0 0,-1-1 1 0 0,0 1-1 0 0,0 0 0 0 0,1 0 1 0 0,-1-1 27 0 0,99 3-307 0 0,-85 2 430 0 0,0-1 0 0 0,0-1 0 0 0,0 0-1 0 0,0-1 1 0 0,0 0 0 0 0,1-1 0 0 0,-1-1-1 0 0,0-1 1 0 0,0 0 0 0 0,0-1 0 0 0,0-1 0 0 0,0 0-1 0 0,-1-1 1 0 0,1 0 0 0 0,6-4-123 0 0,24-15 284 0 0,-1-1-1 0 0,-1-3 1 0 0,-1-1-1 0 0,-1-2 1 0 0,-2-2 0 0 0,-2-1-1 0 0,-1-2 1 0 0,-1-2-1 0 0,5-10-283 0 0,-25 30 25 0 0,-1-1-1 0 0,-1 0 0 0 0,0-1 0 0 0,-2 0 0 0 0,0-1 0 0 0,-1-1 0 0 0,-1 1 0 0 0,-1-2 0 0 0,-1 1 1 0 0,-1-1-1 0 0,-1 0 0 0 0,-1 0 0 0 0,-1-5-24 0 0,-3 2-15 0 0,2 18-5 0 0,-1 0 0 0 0,0 1 0 0 0,-1-1 1 0 0,0 0-1 0 0,0 0 0 0 0,-1 0 0 0 0,0 0 0 0 0,0 1 0 0 0,0-1 0 0 0,-1 0 0 0 0,-1 1 1 0 0,1 0-1 0 0,-1-1 0 0 0,0 1 0 0 0,-1 0 0 0 0,0 0 0 0 0,0 1 0 0 0,0-1 0 0 0,-1 1 1 0 0,0 0-1 0 0,0 0 0 0 0,-6-5 20 0 0,6 10-36 0 0,0 0 1 0 0,0 0-1 0 0,0 0 1 0 0,0 0-1 0 0,-1 1 1 0 0,1 0-1 0 0,0 0 1 0 0,0 1-1 0 0,0-1 1 0 0,-1 1-1 0 0,1 0 1 0 0,0 0-1 0 0,0 1 1 0 0,0-1-1 0 0,0 1 1 0 0,1 0-1 0 0,-1 1 1 0 0,1-1-1 0 0,-1 1 1 0 0,1 0-1 0 0,0 0 1 0 0,0 0-1 0 0,0 1 1 0 0,0-1-1 0 0,0 1 1 0 0,1 0-1 0 0,0 0 1 0 0,0 0-1 0 0,0 1 1 0 0,0-1-1 0 0,0 1 1 0 0,1-1-1 0 0,0 1 1 0 0,-1 3 35 0 0,-6 11-8 0 0,0 0 1 0 0,1 1-1 0 0,1 0 1 0 0,1 0-1 0 0,1 1 1 0 0,0 0-1 0 0,2-1 0 0 0,1 1 1 0 0,0 1-1 0 0,1-1 1 0 0,2 0-1 0 0,1 14 8 0 0,37 101 62 0 0,-22-103-44 0 0,1 0 1 0 0,1-1 0 0 0,2-1 0 0 0,2-1 0 0 0,0 0 0 0 0,2-2 0 0 0,3 1-19 0 0,31 33-52 0 0,-82-76-5232 0 0,-27-16-734 0 0,22 13-1869 0 0,15 13 1178 0 0</inkml:trace>
  <inkml:trace contextRef="#ctx0" brushRef="#br0" timeOffset="33698.911">4102 2294 10898 0 0,'0'0'3046'0'0,"0"0"-1029"0"0,0 0-596 0 0,0 0-64 0 0,0 0 38 0 0,0 0-118 0 0,0 0-225 0 0,0 0-229 0 0,38-9-212 0 0,122-26-139 0 0,-22 12 187 0 0,-112 19-556 0 0,285-39 884 0 0,-104 32-1380 0 0,-196 11 47 0 0,86 1-2826 0 0,-36 5-8155 0 0,-40-2 447 0 0</inkml:trace>
  <inkml:trace contextRef="#ctx0" brushRef="#br0" timeOffset="31630.915">816 2412 5097 0 0,'0'0'1388'0'0,"0"0"-43"0"0,0 0 26 0 0,0 0 125 0 0,0 0 151 0 0,0 0 20 0 0,0 0-153 0 0,0 0-202 0 0,0 0-269 0 0,0 0-295 0 0,0 0-243 0 0,-26-3-175 0 0,-80-6-89 0 0,103 8-226 0 0,1 1-1 0 0,-1 0 1 0 0,1 0 0 0 0,-1 0-1 0 0,1 0 1 0 0,-1 1-1 0 0,0-1 1 0 0,1 1-1 0 0,-1 0 1 0 0,1-1 0 0 0,-1 1-1 0 0,1 0 1 0 0,0 0-1 0 0,-1 1 1 0 0,1-1 0 0 0,0 0-1 0 0,0 1 1 0 0,0-1-1 0 0,0 1 1 0 0,0 0-1 0 0,0 0 1 0 0,0 0 0 0 0,1 0-1 0 0,-1 0 1 0 0,0 2-15 0 0,-6 6 87 0 0,0-5-16 0 0,1 1 0 0 0,0 0 0 0 0,0 0 0 0 0,1 1 1 0 0,-1 0-1 0 0,1 0 0 0 0,1 1 0 0 0,-1 0 0 0 0,1 0 0 0 0,1 0 0 0 0,0 0 0 0 0,0 1 0 0 0,0-1 0 0 0,1 1 0 0 0,1 0 0 0 0,-1 0 0 0 0,1 1 0 0 0,1-1 0 0 0,0 0 0 0 0,0 0 0 0 0,1 1 0 0 0,0 5-71 0 0,3-13 44 0 0,-1 0 0 0 0,1-1 0 0 0,0 1 0 0 0,0-1 0 0 0,0 0 0 0 0,0 0 0 0 0,0 0 0 0 0,0 0 0 0 0,0 0 0 0 0,0-1 0 0 0,0 1 0 0 0,0-1 0 0 0,0 0 0 0 0,0 0 0 0 0,1 0 0 0 0,-1 0 0 0 0,0-1 0 0 0,0 1 1 0 0,0-1-1 0 0,1 0-45 0 0,8-3 106 0 0,-1 0-1 0 0,0-1 0 0 0,0-1 1 0 0,-1 0-1 0 0,1 0 0 0 0,-1-1 1 0 0,-1 0-1 0 0,1 0 0 0 0,-1-1 0 0 0,8-9-104 0 0,152-132 304 0 0,-168 148-309 0 0,0 1 0 0 0,-1-1 0 0 0,1 1 0 0 0,0-1 0 0 0,-1 1 0 0 0,1 0 0 0 0,0-1 0 0 0,0 1 0 0 0,-1 0 0 0 0,1-1 0 0 0,0 1 0 0 0,0 0 0 0 0,0 0 0 0 0,-1 0 0 0 0,1-1 0 0 0,0 1 0 0 0,0 0 0 0 0,0 0-1 0 0,-1 0 1 0 0,1 1 0 0 0,0-1 0 0 0,0 0 0 0 0,0 0 0 0 0,0 0 0 0 0,-1 0 0 0 0,1 1 0 0 0,0-1 0 0 0,0 0 0 0 0,-1 1 0 0 0,1-1 0 0 0,0 1 0 0 0,-1-1 0 0 0,1 1 0 0 0,0-1 0 0 0,-1 1 0 0 0,1-1 0 0 0,-1 1 0 0 0,1 0-1 0 0,-1-1 1 0 0,1 1 0 0 0,-1 0 0 0 0,1-1 0 0 0,-1 1 0 0 0,0 0 0 0 0,1 0 0 0 0,-1 0 0 0 0,0-1 0 0 0,0 1 0 0 0,1 0 5 0 0,12 48 65 0 0,-10-36-40 0 0,4 11 20 0 0,-7-15-32 0 0,1-1 0 0 0,1 1 0 0 0,-1 0-1 0 0,1-1 1 0 0,1 0 0 0 0,0 1 0 0 0,0-1-1 0 0,0 0 1 0 0,1-1 0 0 0,0 1 0 0 0,1-1 0 0 0,0 1-1 0 0,0-1 1 0 0,0-1 0 0 0,1 1 0 0 0,0-1-1 0 0,0 0 1 0 0,1 0 0 0 0,0-1 0 0 0,0 1 0 0 0,0-2-1 0 0,0 1 1 0 0,1-1 0 0 0,0 0 0 0 0,0-1-1 0 0,1 1-12 0 0,2-4 90 0 0,1 0 0 0 0,-1-1-1 0 0,0-1 1 0 0,0 0-1 0 0,0 0 1 0 0,0-1-1 0 0,0 0 1 0 0,-1-1 0 0 0,1 0-1 0 0,-1-1 1 0 0,0 0-1 0 0,0-1 1 0 0,-1 0-1 0 0,1 0 1 0 0,-2-1 0 0 0,1 0-1 0 0,-1-1 1 0 0,0 0-1 0 0,0 0 1 0 0,-1-1-1 0 0,0 0 1 0 0,0 0 0 0 0,1-4-90 0 0,7-4 63 0 0,13-12 0 0 0,-2 0 1 0 0,-1-2 0 0 0,-2 0-1 0 0,0-2 1 0 0,-3 0 0 0 0,0-2 0 0 0,-3 0-1 0 0,-1-1 1 0 0,-1-1 0 0 0,-2 0-1 0 0,-2-1 1 0 0,-1 0 0 0 0,2-28-64 0 0,-9 38 6 0 0,0-6-17 0 0,0 1-1 0 0,-2-1 1 0 0,-2 0-1 0 0,-1 1 1 0 0,-1-1-1 0 0,-4-11 12 0 0,6 46-7 0 0,1-1 0 0 0,0 1 0 0 0,-1-1 0 0 0,1 1 0 0 0,-1-1 0 0 0,1 1-1 0 0,-1-1 1 0 0,1 0 0 0 0,-1 1 0 0 0,1-1 0 0 0,-1 0 0 0 0,1 0 0 0 0,-1 1 0 0 0,1-1 0 0 0,-1 0 0 0 0,0 0 0 0 0,1 0-1 0 0,-1 1 1 0 0,1-1 0 0 0,-1 0 0 0 0,0 0 0 0 0,1 0 0 0 0,-1 0 0 0 0,0 0 0 0 0,1 0 0 0 0,-1-1 0 0 0,1 1 0 0 0,-1 0 0 0 0,0 0-1 0 0,1 0 1 0 0,-1 0 0 0 0,1-1 0 0 0,-1 1 0 0 0,1 0 0 0 0,-1-1 0 0 0,1 1 0 0 0,-1 0 0 0 0,1-1 0 0 0,-1 1 0 0 0,1-1-1 0 0,-1 1 1 0 0,1 0 0 0 0,0-1 0 0 0,-1 1 0 0 0,1-1 0 0 0,0 0 0 0 0,-1 1 0 0 0,1-1 0 0 0,0 1 0 0 0,0-1 0 0 0,-1 1-1 0 0,1-1 1 0 0,0 0 0 0 0,0 1 0 0 0,0-1 0 0 0,0 1 0 0 0,0-1 7 0 0,-13 65-13 0 0,3 1 0 0 0,3 1 1 0 0,3-1-1 0 0,3 1 0 0 0,3 18 13 0 0,0-42 2 0 0,2 0 0 0 0,2 0 0 0 0,2 0-1 0 0,1-1 1 0 0,3 1-2 0 0,41 73-164 0 0,-41-98-1301 0 0,-11-16 723 0 0,-1-1-126 0 0,-8-1-2154 0 0,-23-6-3929 0 0,17 3 706 0 0,0-2-894 0 0</inkml:trace>
  <inkml:trace contextRef="#ctx0" brushRef="#br0" timeOffset="31884.411">1115 2265 14051 0 0,'0'0'2111'0'0,"0"0"-507"0"0,0 0-466 0 0,0 0-176 0 0,0 0-81 0 0,0 0-98 0 0,0 0-107 0 0,0 0-101 0 0,0 0-130 0 0,34-13-118 0 0,109-38-112 0 0,14 16 82 0 0,63 26-1604 0 0,-126 17-9211 0 0,-70-4-1386 0 0</inkml:trace>
  <inkml:trace contextRef="#ctx0" brushRef="#br0" timeOffset="35823.501">429 1779 3161 0 0,'0'0'333'0'0,"0"0"-464"0"0,0 0-367 0 0,0 0-13 0 0,0 0 168 0 0,0 0 280 0 0,0 0 147 0 0,0 0 56 0 0,0 0 27 0 0,0 0 21 0 0,34-7 30 0 0,111-18 10 0 0,255-50 2327 0 0,-66 50 1502 0 0,299 19-4057 0 0,-367 7 1359 0 0,1070 32 268 0 0,-410 26-1163 0 0,323 11 393 0 0,61-48-690 0 0,-46-38-512 0 0,-269-37 127 0 0,120-32 352 0 0,744 41-110 0 0,-441 58 268 0 0,-294 23-84 0 0,-310-19-147 0 0,-29-17 907 0 0,51-37-228 0 0,-500 16-514 0 0,877-43 803 0 0,255 20 344 0 0,15 71-1152 0 0,-135-23-534 0 0,-552-9-2355 0 0,-547 19-2285 0 0,-168-8-628 0 0,-41-3 324 0 0</inkml:trace>
  <inkml:trace contextRef="#ctx0" brushRef="#br0" timeOffset="42114.026">5224 2670 11162 0 0,'0'0'2764'0'0,"0"0"-1749"0"0,0 0-655 0 0,0 0 32 0 0,0 0 145 0 0,0 0 135 0 0,0 0 14 0 0,0 0-125 0 0,0 0-171 0 0,0 0-141 0 0,0 0-48 0 0,0 5 43 0 0,4 26 406 0 0,20-39 2841 0 0,17-45-2819 0 0,-40 52-589 0 0,-1 1 31 0 0,0 0 58 0 0,-7 19 496 0 0,-22 32-371 0 0,58-60-5075 0 0,-15-6 850 0 0,-4 6-1505 0 0,-1-2-5808 0 0</inkml:trace>
  <inkml:trace contextRef="#ctx0" brushRef="#br0" timeOffset="42502.827">5342 2323 11018 0 0,'0'0'2117'0'0,"0"0"-290"0"0,0 0-280 0 0,0 0-180 0 0,0 0-231 0 0,0 0-258 0 0,0 0-172 0 0,0 0-104 0 0,0 0-101 0 0,0 0-133 0 0,0 0-97 0 0,0 0-36 0 0,-9 12-39 0 0,-28 35-28 0 0,28-36-32 0 0,9-11-59 0 0,0 0-38 0 0,0 0-18 0 0,0 0-43 0 0,22-22 59 0 0,30-57 490 0 0,-38 63-122 0 0,-14 16-210 0 0,0 0 5 0 0,0 0-33 0 0,-8 8-274 0 0,-25 23-1640 0 0,19-16-4058 0 0,14-14-1106 0 0,0-1-3238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9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1 181,'57'-20,"2"3,0 2,1 2,0 3,1 3,39 1,84 37,-204-36,1-1,-1-1,1-1,1 0,0-2,0 0,-16-12,-19-14,39 25</inkml:trace>
</inkml:ink>
</file>

<file path=ppt/ink/ink8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3777 0 0,'0'0'2071'0'0,"0"0"-75"0"0,0 0-34 0 0,0 0-12 0 0,0 0-139 0 0,0 0-280 0 0,0 0-291 0 0,0 0-237 0 0,0 0-153 0 0,0 0-112 0 0,0 0-32 0 0,0 0-21 0 0,0 0-47 0 0,0 0-19 0 0,22 0 2041 0 0,111 0 255 0 0,93-25-1676 0 0,1 14-771 0 0,-226 11-461 0 0,-1 0 1 0 0,0 0-18 0 0,0 0-45 0 0,0 0-68 0 0,0 0-62 0 0,0 0-98 0 0,0 0-118 0 0,-22 0-12785 0 0,17 3 6617 0 0,-1 1-1493 0 0</inkml:trace>
</inkml:ink>
</file>

<file path=ppt/ink/ink8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12467 0 0,'0'0'4126'0'0,"0"0"-2410"0"0,0 0-809 0 0,0 0 88 0 0,0 0 199 0 0,0 0 73 0 0,0 0-134 0 0,0 0-185 0 0,0 0-169 0 0,0 0-145 0 0,32 1-104 0 0,102 3-79 0 0,-4-9 533 0 0,164 5-1390 0 0,-244-7-3034 0 0,-20-4-4233 0 0,-21 7-1385 0 0</inkml:trace>
</inkml:ink>
</file>

<file path=ppt/ink/ink8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5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9 339 4881 0 0,'0'0'1952'0'0,"0"0"-399"0"0,0 0-148 0 0,0 0 60 0 0,0 0 100 0 0,0 0 17 0 0,0 0-92 0 0,0 0-191 0 0,0 0-280 0 0,0 0-253 0 0,0 0-201 0 0,-2-11-129 0 0,-5-33-42 0 0,7 41-338 0 0,0 1-1 0 0,1-1 0 0 0,-1 0 0 0 0,1 0 0 0 0,-1 0 1 0 0,1 1-1 0 0,0-1 0 0 0,0 0 0 0 0,0 1 0 0 0,0-1 1 0 0,1 1-1 0 0,-1-1 0 0 0,1 1 0 0 0,-1 0 0 0 0,1 0 1 0 0,0-1-1 0 0,0 1 0 0 0,0 0 0 0 0,0 0 0 0 0,0 1 1 0 0,0-1-1 0 0,1 0-55 0 0,10-10 423 0 0,1-2-205 0 0,1 1 1 0 0,0 0-1 0 0,1 1 0 0 0,0 1 0 0 0,1 1 1 0 0,0 0-1 0 0,1 1 0 0 0,0 1 0 0 0,7-2-218 0 0,101 3 577 0 0,-118 10-534 0 0,0 0 0 0 0,0 0 0 0 0,-1 1 1 0 0,0 0-1 0 0,1 0 0 0 0,-1 1 0 0 0,-1-1 1 0 0,1 2-1 0 0,-1-1 0 0 0,0 1 0 0 0,0 0 1 0 0,-1 0-1 0 0,1 0 0 0 0,2 6-43 0 0,33 95 654 0 0,-38-57-562 0 0,-3 0 0 0 0,-2-1 1 0 0,-2 1-1 0 0,-2-1 1 0 0,-2 1-1 0 0,-3-2 0 0 0,-1 0 1 0 0,-3 0-1 0 0,-2-1 1 0 0,-4 4-93 0 0,-15 57 74 0 0,-34 59 77 0 0,45-110-38 0 0,25-57-79 0 0,0 0 24 0 0,0 0 40 0 0,0 0 45 0 0,0-19 563 0 0,26-88-411 0 0,23-29-290 0 0,27-14 1 0 0,-29 59-16 0 0,5 2 0 0 0,34-43 10 0 0,7 33-88 0 0,-93 98 80 0 0,1 0 1 0 0,0 0-1 0 0,0 0 1 0 0,0 0-1 0 0,0 1 1 0 0,0-1 0 0 0,0 0-1 0 0,0 1 1 0 0,0-1-1 0 0,0 0 1 0 0,0 1-1 0 0,1 0 1 0 0,-1-1-1 0 0,0 1 1 0 0,0 0-1 0 0,0-1 1 0 0,1 1-1 0 0,-1 0 1 0 0,0 0 0 0 0,0 0-1 0 0,0 0 1 0 0,1 0-1 0 0,-1 0 1 0 0,0 0-1 0 0,0 1 1 0 0,1-1-1 0 0,-1 0 1 0 0,0 1-1 0 0,0-1 1 0 0,0 1-1 0 0,0-1 1 0 0,0 1 0 0 0,0 0-1 0 0,0-1 1 0 0,0 1-1 0 0,0 0 1 0 0,0 0-1 0 0,0 0 1 0 0,0 0-1 0 0,0-1 1 0 0,-1 1-1 0 0,1 0 1 0 0,0 0 0 0 0,-1 1-1 0 0,1-1 1 0 0,0 0-1 0 0,-1 0 1 0 0,0 0-1 0 0,1 1 8 0 0,12 61 84 0 0,-13-44-54 0 0,1 7-10 0 0,-1 1 1 0 0,-1-1-1 0 0,-2 0 0 0 0,0 0 1 0 0,-2 0-1 0 0,-1 0 0 0 0,-2 6-20 0 0,-20 71 39 0 0,-14 37-11 0 0,33-63-239 0 0,9-76 154 0 0,0-1 4 0 0,0 0 7 0 0,9-16-96 0 0,137-201 202 0 0,45-61-123 0 0,-75 146-9 0 0,-116 132 67 0 0,0-1-1 0 0,0 1 1 0 0,0-1 0 0 0,0 1 0 0 0,1-1-1 0 0,-1 1 1 0 0,0 0 0 0 0,0-1-1 0 0,0 1 1 0 0,1 0 0 0 0,-1-1 0 0 0,0 1-1 0 0,1 0 1 0 0,-1-1 0 0 0,0 1-1 0 0,1 0 1 0 0,-1-1 0 0 0,0 1 0 0 0,1 0-1 0 0,-1 0 1 0 0,0 0 0 0 0,1-1-1 0 0,-1 1 1 0 0,1 0 0 0 0,-1 0 0 0 0,0 0-1 0 0,1 0 1 0 0,-1 0 0 0 0,1 0-1 0 0,-1 0 1 0 0,1 0 0 0 0,-1 0 0 0 0,0 0-1 0 0,1 0 1 0 0,-1 0 0 0 0,1 0 0 0 0,-1 0-1 0 0,1 0 1 0 0,-1 0 0 0 0,0 0-1 0 0,1 1 1 0 0,-1-1 0 0 0,1 0 0 0 0,-1 0-1 0 0,0 0 1 0 0,1 1 0 0 0,-1-1-1 0 0,0 0 1 0 0,1 1 0 0 0,-1-1 0 0 0,0 0-1 0 0,1 1 1 0 0,-1-1 0 0 0,0 0-1 0 0,0 1 1 0 0,0-1 0 0 0,1 0 0 0 0,-1 1-1 0 0,0-1 1 0 0,0 1 0 0 0,0-1-1 0 0,0 0 1 0 0,0 1 0 0 0,1-1 0 0 0,-1 1-1 0 0,0-1 1 0 0,0 1 0 0 0,0-1 0 0 0,0 0-1 0 0,0 1 6 0 0,-2 37-12 0 0,2-32 49 0 0,-51 251 215 0 0,11-28-114 0 0,35-108-132 0 0,8-112-686 0 0,13-24-7538 0 0,-8 6 7806 0 0,51-63-14540 0 0,-45 60 11481 0 0</inkml:trace>
  <inkml:trace contextRef="#ctx0" brushRef="#br0" timeOffset="628.631">1626 471 2345 0 0,'0'0'2936'0'0,"0"0"-470"0"0,0 0-191 0 0,0 0-4 0 0,0 0-129 0 0,0 0-152 0 0,0 0-168 0 0,0 0-227 0 0,0 0-283 0 0,0 0-276 0 0,0 0-300 0 0,0 0-228 0 0,-5 3-134 0 0,-22 13-98 0 0,1 2 0 0 0,1 0 0 0 0,0 2 0 0 0,2 1 0 0 0,0 1 0 0 0,-10 14-276 0 0,10-9 27 0 0,2 1-1 0 0,1 1 1 0 0,2 1 0 0 0,0 0-1 0 0,-12 33-26 0 0,25-50-31 0 0,-1 1 0 0 0,2 0 0 0 0,0 0-1 0 0,0 0 1 0 0,1 0 0 0 0,1 1 0 0 0,1-1-1 0 0,0 1 1 0 0,1 1 31 0 0,1-14-4 0 0,0 0-1 0 0,0 0 1 0 0,1-1 0 0 0,-1 1-1 0 0,1 0 1 0 0,0 0 0 0 0,-1-1-1 0 0,1 1 1 0 0,0-1 0 0 0,0 1-1 0 0,0-1 1 0 0,0 0 0 0 0,0 0-1 0 0,0 0 1 0 0,1 0-1 0 0,-1 0 1 0 0,0 0 0 0 0,1-1-1 0 0,-1 1 1 0 0,0-1 0 0 0,1 1-1 0 0,-1-1 1 0 0,0 0 0 0 0,1 0-1 0 0,-1 0 1 0 0,0 0 0 0 0,1-1-1 0 0,-1 1 1 0 0,1 0 0 0 0,-1-1-1 0 0,0 0 1 0 0,0 0-1 0 0,1 0 1 0 0,-1 0 0 0 0,0 0-1 0 0,0 0 1 0 0,0 0 0 0 0,0-1 4 0 0,121-115 813 0 0,-97 86-693 0 0,166-186 560 0 0,-164 183-525 0 0,-19 60-222 0 0,12 114 325 0 0,-14 345-121 0 0,-7-456-103 0 0,-2-1-1 0 0,-1 1 1 0 0,-2-1-1 0 0,0 0 1 0 0,-2 0-1 0 0,-1-1 1 0 0,-1 0-1 0 0,-2 0 1 0 0,0-1-1 0 0,-2 0 1 0 0,-1-1-1 0 0,0-1 1 0 0,-2 0-1 0 0,-1-1 1 0 0,-13 13-34 0 0,-68 66 99 0 0,83-91-66 0 0,10-7-13 0 0,0 0-1 0 0,0 0 1 0 0,-1 0-1 0 0,1-1 1 0 0,-1 0 0 0 0,0 0-1 0 0,0 0 1 0 0,0-1-1 0 0,0 0 1 0 0,0 0-1 0 0,-1-1 1 0 0,1 0 0 0 0,-5 1-20 0 0,8-4 0 0 0,1 1 0 0 0,-1-1 0 0 0,0 0 1 0 0,1 0-1 0 0,0-1 0 0 0,-1 1 1 0 0,1 0-1 0 0,0-1 0 0 0,0 1 0 0 0,0-1 1 0 0,1 0-1 0 0,-1 1 0 0 0,0-1 0 0 0,1 0 1 0 0,0 0-1 0 0,0 0 0 0 0,0 0 0 0 0,0 0 1 0 0,0-1-1 0 0,1 1 0 0 0,-1 0 1 0 0,1 0-1 0 0,0 0 0 0 0,0-1 0 0 0,0 1 1 0 0,0 0-1 0 0,1-2 0 0 0,-1 5-1 0 0,-1-22-22 0 0,1 0 0 0 0,0 0 0 0 0,2 0 0 0 0,1 0 0 0 0,0 0 0 0 0,2 1 0 0 0,0-1-1 0 0,1 1 1 0 0,3-3 23 0 0,14-30-545 0 0,2 2 0 0 0,3 0 1 0 0,1 2-1 0 0,3 1 0 0 0,16-17 545 0 0,2 0-3660 0 0,-17 23-5564 0 0,-27 34 5900 0 0,5-3-5679 0 0</inkml:trace>
  <inkml:trace contextRef="#ctx0" brushRef="#br0" timeOffset="1187.29">2150 0 16564 0 0,'0'0'1817'0'0,"0"0"-310"0"0,0 0-189 0 0,0 0-89 0 0,0 0-174 0 0,0 0-202 0 0,0 0-187 0 0,0 0-164 0 0,0 0-143 0 0,0 0-133 0 0,0 0-80 0 0,0 0-26 0 0,0 0 13 0 0,-8 12 14 0 0,-26 39 22 0 0,7 37 353 0 0,22-54-404 0 0,-42 227 198 0 0,20-1-238 0 0,12 80-142 0 0,54-351 80 0 0,77-78 130 0 0,-13 2-147 0 0,-4 17 24 0 0,-97 70-24 0 0,-1 0 0 0 0,0 1 1 0 0,1-1-1 0 0,-1 1 1 0 0,0-1-1 0 0,1 1 1 0 0,-1 0-1 0 0,0 0 0 0 0,0 0 1 0 0,0-1-1 0 0,1 1 1 0 0,-1 0-1 0 0,0 0 1 0 0,0 0-1 0 0,0 1 0 0 0,-1-1 1 0 0,1 0-1 0 0,0 0 1 0 0,0 0-1 0 0,-1 1 0 0 0,1-1 1 0 0,-1 0-1 0 0,1 1 1 0 0,-1-1-1 0 0,1 1 1 0 0,-1-1-1 0 0,0 0 0 0 0,0 1 1 0 0,1-1-1 0 0,-1 2 1 0 0,7 232 252 0 0,-6-147-450 0 0,9-74-3093 0 0,3-13-5808 0 0,-11-1 6232 0 0,2 0-8709 0 0</inkml:trace>
</inkml:ink>
</file>

<file path=ppt/ink/ink8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1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49 829 12371 0 0,'0'0'1377'0'0,"0"0"-361"0"0,0 0-126 0 0,0 0 57 0 0,0 0 2 0 0,0 0-38 0 0,0 0-88 0 0,0 0-128 0 0,0 0-106 0 0,0 0-68 0 0,0 0-32 0 0,0 0-22 0 0,34-13-50 0 0,105-39-91 0 0,-72 40 16 0 0,-64 13-320 0 0,0 0 0 0 0,0 0 0 0 0,0 1 0 0 0,0-1 0 0 0,0 1 0 0 0,0 0-1 0 0,-1 0 1 0 0,1 0 0 0 0,-1 0 0 0 0,1 0 0 0 0,-1 0 0 0 0,0 1 0 0 0,0-1-1 0 0,0 1 1 0 0,0-1 0 0 0,0 1 0 0 0,-1 0 0 0 0,1 0 0 0 0,-1 0 0 0 0,1 0 0 0 0,-1 0-1 0 0,0 0 1 0 0,-1 0 0 0 0,1 0 0 0 0,0 0 0 0 0,-1 0 0 0 0,0 1 0 0 0,1-1 0 0 0,-1 0-1 0 0,-1 0 1 0 0,1 1 0 0 0,0-1 0 0 0,-1 0 0 0 0,0 0 0 0 0,1 0 0 0 0,-1 0-1 0 0,-1 0 1 0 0,1 0 0 0 0,0 0 0 0 0,-2 3-22 0 0,-114 148 494 0 0,76-106-428 0 0,-51 62 274 0 0,65-65 156 0 0,25-33-347 0 0,2-10-125 0 0,-1-1-1 0 0,0 1 1 0 0,1-1-1 0 0,-1 1 1 0 0,1 0-1 0 0,-1-1 1 0 0,1 1-1 0 0,0 0 1 0 0,-1-1-1 0 0,1 1 1 0 0,0 0-1 0 0,0-1 1 0 0,1 1-1 0 0,-1 0 1 0 0,0-1-1 0 0,0 1 1 0 0,1 0-1 0 0,-1-1 1 0 0,1 1-1 0 0,-1-1 1 0 0,1 1-1 0 0,0 0 1 0 0,0-1-1 0 0,0 0 1 0 0,0 1-1 0 0,0-1 1 0 0,0 0-1 0 0,0 1 1 0 0,0-1-1 0 0,0 0 1 0 0,0 0-1 0 0,1 0 1 0 0,-1 0-1 0 0,1 0 1 0 0,-1 0-1 0 0,1 0 1 0 0,-1 0-1 0 0,1-1 1 0 0,-1 1-1 0 0,1-1 1 0 0,0 1-24 0 0,10 1 119 0 0,1-1 0 0 0,-1 0 1 0 0,1 0-1 0 0,-1-1 0 0 0,1-1 1 0 0,0 0-1 0 0,-1-1 0 0 0,0 0 1 0 0,1-1-1 0 0,-1 0 0 0 0,8-4-119 0 0,22-4 173 0 0,50-22 7 0 0,-84 23-2541 0 0,-10 6-2671 0 0,1-1-4410 0 0,1 2-1902 0 0</inkml:trace>
  <inkml:trace contextRef="#ctx0" brushRef="#br0" timeOffset="-870.016">274 0 7394 0 0,'0'0'1843'0'0,"0"0"-39"0"0,0 0-70 0 0,0 0 5 0 0,0 0-10 0 0,0 0-196 0 0,0 0-266 0 0,0 0-298 0 0,0 0-309 0 0,0 0-230 0 0,0 0-162 0 0,0 0-35 0 0,0 0 31 0 0,-1 9 42 0 0,6 233 1261 0 0,9-107-1335 0 0,-8-105-332 0 0,-4-9-517 0 0,-3-10-1094 0 0,5-1-3690 0 0,-4-8 3467 0 0,0-1-1600 0 0,0-1-3294 0 0,0 0 2981 0 0</inkml:trace>
  <inkml:trace contextRef="#ctx0" brushRef="#br0" timeOffset="-619.828">1 490 7954 0 0,'0'0'2554'0'0,"0"0"-879"0"0,0 0-548 0 0,0 0-122 0 0,0 0 59 0 0,0 0 49 0 0,0 0 7 0 0,0 0-20 0 0,0 0-106 0 0,0 0-150 0 0,0 0-129 0 0,0 0-81 0 0,26 7-64 0 0,82 20-89 0 0,-11-25 213 0 0,8-21-245 0 0,2 0-790 0 0,-33 14-2955 0 0,-62 9-278 0 0,-10 10-6134 0 0,-2-10 2534 0 0</inkml:trace>
  <inkml:trace contextRef="#ctx0" brushRef="#br0" timeOffset="1510.176">1060 354 4985 0 0,'0'0'1270'0'0,"0"0"-34"0"0,0 0 91 0 0,0 0 319 0 0,0 0 261 0 0,0 0-54 0 0,0 0-248 0 0,0 0-358 0 0,0 0-360 0 0,0 0-261 0 0,0 0-180 0 0,0 0-105 0 0,0 0-15 0 0,3-1 76 0 0,-1 4-314 0 0,-1-1 0 0 0,1 1 0 0 0,0 0 0 0 0,-1 0 0 0 0,1 0 0 0 0,-1 0 0 0 0,0 0-1 0 0,0 0 1 0 0,0 0 0 0 0,0 0 0 0 0,0 0 0 0 0,-1 0 0 0 0,0 0 0 0 0,1 1 0 0 0,-1-1 0 0 0,0 0 0 0 0,-1 0-1 0 0,1 0 1 0 0,0 1 0 0 0,-1-1 0 0 0,0 0 0 0 0,-1 2-88 0 0,2 13 163 0 0,-2 281 1101 0 0,0 1-831 0 0,-6-234-526 0 0,-7-54-3187 0 0,1-23-5809 0 0,11 4 3785 0 0,-1 3-828 0 0</inkml:trace>
  <inkml:trace contextRef="#ctx0" brushRef="#br0" timeOffset="1860.945">676 380 6001 0 0,'0'0'1727'0'0,"0"0"-142"0"0,0 0-68 0 0,0 0 8 0 0,0 0-16 0 0,0 0-116 0 0,0 0-245 0 0,0 0-304 0 0,0 0-239 0 0,0 0-94 0 0,0 0 13 0 0,0 0 97 0 0,0 0 53 0 0,14-3-12 0 0,46-5-47 0 0,-1 18 395 0 0,37 4-126 0 0,1-4 0 0 0,1-5 0 0 0,32-4-884 0 0,40-19 56 0 0,-130 18-2980 0 0,-42 15-1066 0 0,-29 24-7775 0 0,20-27 5265 0 0</inkml:trace>
  <inkml:trace contextRef="#ctx0" brushRef="#br0" timeOffset="2167.089">673 1168 10042 0 0,'0'0'2530'0'0,"0"0"-1390"0"0,0 0-488 0 0,0 0 209 0 0,0 0 324 0 0,0 0 175 0 0,0 0-45 0 0,0 0-197 0 0,0 0-195 0 0,0 0-142 0 0,0 0-95 0 0,0 0-38 0 0,27 4-23 0 0,89 16-28 0 0,3-16 715 0 0,61-29-293 0 0,6-12-2005 0 0,-185 37 651 0 0,50-14-2365 0 0,-35 7-2045 0 0,-4-1-5187 0 0,-8 4 1836 0 0</inkml:trace>
  <inkml:trace contextRef="#ctx0" brushRef="#br0" timeOffset="2616.042">632 155 7050 0 0,'0'0'1731'0'0,"0"0"-8"0"0,0 0 49 0 0,0 0-20 0 0,0 0-211 0 0,0 0-329 0 0,0 0-321 0 0,0 0-252 0 0,0 0-110 0 0,0 0 79 0 0,0 0 123 0 0,0 0 121 0 0,0 0 46 0 0,13 6-89 0 0,82 24 543 0 0,0-29-165 0 0,1-4-1 0 0,92-16-1186 0 0,-172 17-272 0 0,105-3-805 0 0,-83 13-2523 0 0,-1 9-3656 0 0,-22-9 806 0 0,-6-1-1358 0 0</inkml:trace>
  <inkml:trace contextRef="#ctx0" brushRef="#br0" timeOffset="3611.021">1355 1149 5049 0 0,'0'0'1008'0'0,"0"0"-314"0"0,0 0 131 0 0,0 0 376 0 0,0 0 296 0 0,0 0 68 0 0,0 0-106 0 0,0 0-177 0 0,0 0-123 0 0,0 0-29 0 0,0 0-23 0 0,0 0 9 0 0,0 0-6 0 0,15 8-66 0 0,44 23-117 0 0,-58-30-880 0 0,0-1 0 0 0,1 1 0 0 0,-1-1 0 0 0,1 1 0 0 0,-1-1 0 0 0,1 1 0 0 0,-1-1 0 0 0,1 0 0 0 0,-1 0 0 0 0,1 0 0 0 0,0 0 0 0 0,-1 0 0 0 0,1 0 0 0 0,-1 0 0 0 0,1 0 0 0 0,-1-1 0 0 0,1 1 0 0 0,-1-1 0 0 0,1 1 0 0 0,-1-1 0 0 0,1 1 0 0 0,-1-1 0 0 0,0 0 1 0 0,1 0-1 0 0,-1 1 0 0 0,0-1 0 0 0,0 0 0 0 0,1 0 0 0 0,0-2-47 0 0,1 0 140 0 0,117-90 1876 0 0,-20-11-1391 0 0,-80 79-572 0 0,-1 0 0 0 0,-1-1 0 0 0,-2 0 0 0 0,0-2 0 0 0,-2 0 1 0 0,-1-1-1 0 0,5-17-53 0 0,-10-29-100 0 0,-10 73 38 0 0,0 1 0 0 0,-1 0 1 0 0,1 0-1 0 0,-1 0 1 0 0,1 0-1 0 0,-1 0 0 0 0,1 0 1 0 0,-1 1-1 0 0,0-1 0 0 0,1 1 1 0 0,-1 0-1 0 0,0 0 1 0 0,1 0-1 0 0,-1 0 0 0 0,0 0 1 0 0,1 1-1 0 0,-1-1 0 0 0,0 1 1 0 0,-1 0 61 0 0,-6 5-101 0 0,0 0 1 0 0,1 1 0 0 0,-1 0-1 0 0,2 1 1 0 0,-1 0 0 0 0,1 0-1 0 0,0 1 1 0 0,1 0 0 0 0,-6 8 100 0 0,10-12-23 0 0,-8 8 2 0 0,1 0 1 0 0,0 1-1 0 0,1 0 0 0 0,1 0 0 0 0,0 1 0 0 0,1 0 0 0 0,1 1 1 0 0,0-1-1 0 0,1 1 0 0 0,0 0 0 0 0,2 0 0 0 0,0 1 1 0 0,-1 14 20 0 0,5-27 4 0 0,-1 1 0 0 0,1 0 0 0 0,0-1 1 0 0,0 1-1 0 0,1-1 0 0 0,-1 1 1 0 0,1-1-1 0 0,0 0 0 0 0,0 0 0 0 0,0 0 1 0 0,1 0-1 0 0,0 0 0 0 0,-1 0 1 0 0,1 0-1 0 0,0-1 0 0 0,1 0 0 0 0,-1 1 1 0 0,1-1-1 0 0,-1-1 0 0 0,1 1 1 0 0,0 0-1 0 0,0-1 0 0 0,0 0 0 0 0,4 2-4 0 0,110 27 362 0 0,-93-33-253 0 0,0-2-1 0 0,0 0 1 0 0,-1-2 0 0 0,1-1 0 0 0,-1-1 0 0 0,-1-1 0 0 0,0-1 0 0 0,0-1 0 0 0,-1-1 0 0 0,0-1 0 0 0,-1-1 0 0 0,0 0-1 0 0,-1-2 1 0 0,-1 0 0 0 0,1-3-109 0 0,-6 8 19 0 0,0 0-1 0 0,-1 0 0 0 0,0-1 0 0 0,-1-1 1 0 0,0 0-1 0 0,-1-1 0 0 0,0 0 0 0 0,-1-1 1 0 0,-1 0-1 0 0,-1 0 0 0 0,0-1 0 0 0,-1 0 1 0 0,4-14-19 0 0,-9 28-12 0 0,-2 1-1 0 0,1-1 1 0 0,0 0 0 0 0,0 0 0 0 0,-1 0 0 0 0,1 0 0 0 0,-1 0 0 0 0,1 0 0 0 0,-1 1 0 0 0,0-1-1 0 0,0 0 1 0 0,1 0 0 0 0,-2 0 0 0 0,1 0 0 0 0,0 0 0 0 0,0 0 0 0 0,-1 0 0 0 0,1 0 0 0 0,-1 0-1 0 0,1 0 1 0 0,-1 0 0 0 0,0 0 0 0 0,0 1 0 0 0,0-1 0 0 0,0 0 0 0 0,0 0 0 0 0,0 1 0 0 0,0-1-1 0 0,-1 1 1 0 0,1-1 0 0 0,0 1 0 0 0,-1 0 0 0 0,1-1 0 0 0,-1 1 0 0 0,0 0 0 0 0,1 0-1 0 0,-1 0 1 0 0,0 0 0 0 0,0 1 0 0 0,0-1 0 0 0,0 0 0 0 0,1 1 0 0 0,-1-1 0 0 0,0 1 0 0 0,0 0-1 0 0,0-1 1 0 0,0 1 0 0 0,-1 0 12 0 0,-7 2-64 0 0,1 1 1 0 0,0 0-1 0 0,0 1 0 0 0,0 0 0 0 0,1 0 0 0 0,-1 1 1 0 0,1 0-1 0 0,0 0 0 0 0,0 1 0 0 0,1 0 1 0 0,0 0-1 0 0,0 1 0 0 0,0-1 0 0 0,-2 6 64 0 0,-15 10-55 0 0,8-7 3 0 0,0 1 0 0 0,1 1-1 0 0,1 1 1 0 0,1 0 0 0 0,0 1 0 0 0,1 0 0 0 0,-3 9 52 0 0,13-24-15 0 0,-1-1 0 0 0,1 1 0 0 0,0 0 0 0 0,1 0 0 0 0,-1 0 0 0 0,1 1 0 0 0,-1-1 1 0 0,1 0-1 0 0,0 0 0 0 0,1 1 0 0 0,-1-1 0 0 0,1 0 0 0 0,0 1 0 0 0,0-1 1 0 0,0 1-1 0 0,1-1 0 0 0,0 0 0 0 0,-1 1 0 0 0,2-1 0 0 0,-1 0 0 0 0,0 0 0 0 0,1 1 1 0 0,0-1-1 0 0,0-1 0 0 0,0 1 0 0 0,0 0 0 0 0,0 0 0 0 0,1-1 0 0 0,0 1 0 0 0,0-1 1 0 0,0 0-1 0 0,0 0 0 0 0,2 2 15 0 0,5-1 37 0 0,1 0-1 0 0,-1 0 1 0 0,1-1 0 0 0,-1 0-1 0 0,1-1 1 0 0,0 0 0 0 0,0-1-1 0 0,0 0 1 0 0,0-1 0 0 0,0 0 0 0 0,0 0-1 0 0,0-1 1 0 0,0-1 0 0 0,0 0-1 0 0,0-1 1 0 0,0 0 0 0 0,-1 0 0 0 0,1-1-1 0 0,1-1-36 0 0,27-13 217 0 0,0-1 0 0 0,-2-2 0 0 0,0-2 1 0 0,9-8-218 0 0,-24 15 76 0 0,0-1 0 0 0,-1 0 0 0 0,-1-2 0 0 0,0 0 1 0 0,-2-1-1 0 0,14-20-76 0 0,-26 31-7 0 0,0 0 0 0 0,-1-1 1 0 0,0 0-1 0 0,-1-1 0 0 0,0 1 0 0 0,0-1 0 0 0,-1 1 1 0 0,-1-1-1 0 0,1 0 0 0 0,-2 0 0 0 0,0 0 1 0 0,0-3 6 0 0,-2 12-25 0 0,0 1 0 0 0,-1 0 1 0 0,1-1-1 0 0,0 1 0 0 0,0 0 1 0 0,-1 0-1 0 0,1 0 0 0 0,-1 0 1 0 0,1 0-1 0 0,-1 0 0 0 0,0 1 1 0 0,1-1-1 0 0,-1 0 0 0 0,0 1 1 0 0,1-1-1 0 0,-1 1 0 0 0,0 0 0 0 0,0 0 1 0 0,1-1-1 0 0,-1 1 0 0 0,0 0 1 0 0,0 1-1 0 0,0-1 0 0 0,1 0 1 0 0,-1 0-1 0 0,0 1 0 0 0,0-1 1 0 0,1 1-1 0 0,-1-1 0 0 0,0 1 1 0 0,1 0-1 0 0,-1 0 0 0 0,1 0 1 0 0,-1 0-1 0 0,1 0 0 0 0,-1 0 1 0 0,1 0-1 0 0,-1 1 25 0 0,-16 12-44 0 0,1 1-1 0 0,1 1 1 0 0,0 0-1 0 0,1 1 1 0 0,1 1-1 0 0,1 0 1 0 0,0 1-1 0 0,2 0 1 0 0,0 1-1 0 0,1 0 1 0 0,1 1-1 0 0,0 0 1 0 0,2 0-1 0 0,-2 14 45 0 0,7-30-14 0 0,0 0 0 0 0,0 0 0 0 0,1 0 0 0 0,-1 0 0 0 0,2 0-1 0 0,-1 0 1 0 0,0 1 0 0 0,1-1 0 0 0,0 0 0 0 0,0 1 0 0 0,1-1 0 0 0,-1 0-1 0 0,1 0 1 0 0,0 1 0 0 0,1-1 0 0 0,-1 0 0 0 0,1 0 0 0 0,0 0 0 0 0,0-1 0 0 0,1 1-1 0 0,-1 0 1 0 0,1-1 0 0 0,0 1 0 0 0,0-1 0 0 0,1 0 0 0 0,-1 0 0 0 0,1 0-1 0 0,0-1 1 0 0,0 1 0 0 0,0-1 0 0 0,1 0 0 0 0,-1 0 0 0 0,1 0 0 0 0,-1-1-1 0 0,6 2 15 0 0,-1-1-89 0 0,-1 0 0 0 0,1-1 0 0 0,0 0-1 0 0,0-1 1 0 0,0 0 0 0 0,0 0 0 0 0,1-1-1 0 0,-1 0 1 0 0,0-1 0 0 0,0 0 0 0 0,0 0-1 0 0,0-1 1 0 0,0 0 0 0 0,0-1 0 0 0,0 0 89 0 0,33-20-3657 0 0,-8-12-3954 0 0,-26 24 2096 0 0,0 3-422 0 0</inkml:trace>
  <inkml:trace contextRef="#ctx0" brushRef="#br0" timeOffset="3964.179">2695 398 13195 0 0,'0'0'1994'0'0,"0"0"-415"0"0,0 0-259 0 0,0 0-149 0 0,0 0-180 0 0,0 0-167 0 0,0 0-145 0 0,0 0-81 0 0,0 0-44 0 0,0 0-61 0 0,0 0-41 0 0,0 0-19 0 0,27-15-17 0 0,82-45-23 0 0,-100 54-295 0 0,-1 1-1 0 0,1 0 1 0 0,0 1 0 0 0,0 0-1 0 0,0 0 1 0 0,1 1 0 0 0,-1 0-1 0 0,1 0 1 0 0,0 1-1 0 0,9 0-97 0 0,-9 1 14 0 0,-9 0-16 0 0,0 1 0 0 0,0-1 1 0 0,0 0-1 0 0,0 1 0 0 0,0 0 1 0 0,0-1-1 0 0,0 1 0 0 0,1 0 1 0 0,-1-1-1 0 0,0 1 0 0 0,0 0 1 0 0,0 0-1 0 0,0 0 0 0 0,1 0 1 0 0,-1 0-1 0 0,0 0 0 0 0,0 0 1 0 0,0 0-1 0 0,0 1 0 0 0,1-1 1 0 0,-1 0-1 0 0,0 1 0 0 0,0-1 1 0 0,0 1-1 0 0,0-1 0 0 0,0 1 1 0 0,0 0-1 0 0,0-1 0 0 0,0 1 1 0 0,0 0-1 0 0,0 0 0 0 0,-1-1 1 0 0,1 1-1 0 0,0 0 0 0 0,0 0 1 0 0,-1 0-1 0 0,1 0 0 0 0,0 0 1 0 0,-1 0-1 0 0,1 0 0 0 0,-1 0 1 0 0,0 1-1 0 0,1-1 0 0 0,-1 0 1 0 0,0 0-1 0 0,0 0 0 0 0,1 0 1 0 0,-1 0-1 0 0,0 1 0 0 0,0-1 1 0 0,0 0-1 0 0,-1 1 2 0 0,0 6 14 0 0,0-1 1 0 0,-1 1 0 0 0,-1 0-1 0 0,1 0 1 0 0,-1-1 0 0 0,0 0-1 0 0,-1 1 1 0 0,0-1-1 0 0,0-1 1 0 0,-1 1 0 0 0,1 0-1 0 0,-1-1 1 0 0,-1 0-1 0 0,0 0-14 0 0,-26 39 72 0 0,13-16-48 0 0,12-20-19 0 0,0 0 0 0 0,1 1 0 0 0,0 0-1 0 0,0 0 1 0 0,1 0 0 0 0,1 1 0 0 0,0 0 0 0 0,0-1-1 0 0,1 1 1 0 0,0 1 0 0 0,1-1 0 0 0,0 0-1 0 0,1 1 1 0 0,0-1 0 0 0,1 6-5 0 0,2-14 10 0 0,0 1 0 0 0,0-1 0 0 0,1 0 0 0 0,-1 0 0 0 0,1 0 0 0 0,0 0 0 0 0,0-1 0 0 0,0 1 0 0 0,0-1 1 0 0,0 0-1 0 0,0 0 0 0 0,1 0 0 0 0,-1 0 0 0 0,1 0 0 0 0,-1-1 0 0 0,1 1 0 0 0,0-1 0 0 0,0 0 0 0 0,-1 0 0 0 0,1-1 0 0 0,0 1 0 0 0,0-1 0 0 0,0 0 0 0 0,0 0 0 0 0,0 0 0 0 0,2-1-10 0 0,75-3-206 0 0,-27-11-4290 0 0,-48 13 3002 0 0,7-2-2980 0 0,-5-1-1839 0 0,-3-1-3332 0 0</inkml:trace>
</inkml:ink>
</file>

<file path=ppt/ink/ink8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3385 0 0,'0'0'2448'0'0,"0"0"-454"0"0,0 0-263 0 0,0 0-65 0 0,0 0-90 0 0,0 0-233 0 0,0 0-300 0 0,0 0-292 0 0,0 0-254 0 0,0 0-179 0 0,0 0-32 0 0,0 0 100 0 0,0 0 157 0 0,9 2 139 0 0,293 26 4013 0 0,-63-25-4181 0 0,-239-3-778 0 0,0 0-150 0 0,-4-7-7343 0 0,-13 0-2098 0 0,9 7 4287 0 0</inkml:trace>
  <inkml:trace contextRef="#ctx0" brushRef="#br0" timeOffset="262.676">277 0 9978 0 0,'0'0'1809'0'0,"0"0"-612"0"0,0 0-411 0 0,0 0-56 0 0,0 0 216 0 0,0 0 162 0 0,0 0 55 0 0,0 0-33 0 0,0 0-222 0 0,0 0-231 0 0,0 0-133 0 0,0 0-78 0 0,4 34-66 0 0,12 104-64 0 0,0 96 296 0 0,-15-222-320 0 0,6 30-3157 0 0,-6-41 2612 0 0,-1 0 1 0 0,0 0 0 0 0,1 0-1 0 0,-1-1 1 0 0,1 1 0 0 0,0 0-1 0 0,-1 0 1 0 0,1-1 0 0 0,0 1-1 0 0,-1 0 1 0 0,1-1-1 0 0,0 1 1 0 0,0-1 0 0 0,0 1-1 0 0,-1-1 1 0 0,1 1 0 0 0,0-1-1 0 0,0 1 1 0 0,0-1 0 0 0,0 0-1 0 0,0 1 1 0 0,0-1 0 0 0,0 0-1 0 0,0 0 1 0 0,0 0-1 0 0,0 0 1 0 0,0 0 0 0 0,0 0-1 0 0,0 0 1 0 0,0 0 0 0 0,0 0-1 0 0,0-1 1 0 0,0 1 0 0 0,-1 0-1 0 0,1 0 1 0 0,0-1-1 0 0,0 1 1 0 0,0-1 0 0 0,0 1-1 0 0,0-1 233 0 0,27-16-8375 0 0,-20 10 5768 0 0</inkml:trace>
</inkml:ink>
</file>

<file path=ppt/ink/ink8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57 13739 0 0,'0'0'1760'0'0,"0"0"-297"0"0,0 0-232 0 0,0 0-67 0 0,0 0-85 0 0,0 0-146 0 0,0 0-196 0 0,0 0-149 0 0,0 0-61 0 0,0 0-43 0 0,0 0-20 0 0,0 0 7 0 0,0 0-28 0 0,-7 33-55 0 0,-23 105-51 0 0,26-123-265 0 0,0-1-1 0 0,0 1 0 0 0,1-1 0 0 0,1 1 0 0 0,0 0-1 0 0,1 0 1 0 0,1 0 0 0 0,0 0 0 0 0,1 0 0 0 0,1 5-71 0 0,36 86 96 0 0,5-54-728 0 0,-42-51 358 0 0,1 0 1 0 0,-1 1 0 0 0,1-1 0 0 0,0 0 0 0 0,0-1 0 0 0,0 1-1 0 0,0 0 1 0 0,0-1 0 0 0,0 1 0 0 0,0-1 0 0 0,0 1 0 0 0,0-1 0 0 0,0 0-1 0 0,0 0 1 0 0,0 0 0 0 0,0 0 0 0 0,0 0 0 0 0,0 0 0 0 0,0 0-1 0 0,0-1 1 0 0,0 1 0 0 0,0-1 0 0 0,0 0 0 0 0,1 0 273 0 0,24-23-13399 0 0,-23 16 7372 0 0</inkml:trace>
  <inkml:trace contextRef="#ctx0" brushRef="#br0" timeOffset="255.212">1 525 10658 0 0,'0'0'2279'0'0,"0"0"-745"0"0,0 0-554 0 0,0 0-23 0 0,0 0 201 0 0,0 0 127 0 0,0 0 30 0 0,0 0-104 0 0,0 0-254 0 0,0 0-201 0 0,0 0-149 0 0,0 0-85 0 0,0 0-64 0 0,35 6-58 0 0,110 18-85 0 0,-57-25 40 0 0,-72-3-296 0 0,288-61-1333 0 0,-259 64-1907 0 0,-26 1-770 0 0,-17 0 3327 0 0,3 1-2998 0 0,-3 2-2341 0 0,1 0-1228 0 0</inkml:trace>
  <inkml:trace contextRef="#ctx0" brushRef="#br0" timeOffset="733.634">111 793 6073 0 0,'0'0'3709'0'0,"0"0"-1651"0"0,0 0-642 0 0,0 0 32 0 0,0 0 51 0 0,0 0-122 0 0,0 0-218 0 0,0 0-194 0 0,0 0-141 0 0,0 0-149 0 0,0 0-115 0 0,0 0-96 0 0,27-11-66 0 0,85-36-71 0 0,-50 32 138 0 0,58 12-101 0 0,-118 3-359 0 0,0 1-1 0 0,-1 0 1 0 0,1 0-1 0 0,0-1 1 0 0,0 1-1 0 0,-1 1 1 0 0,1-1-1 0 0,0 0 1 0 0,-1 0 0 0 0,1 1-1 0 0,-1-1 1 0 0,0 0-1 0 0,1 1 1 0 0,-1-1-1 0 0,0 1 1 0 0,0 0-1 0 0,0 0 1 0 0,0-1-1 0 0,0 1 1 0 0,0 0 0 0 0,-1 0-1 0 0,1 0 1 0 0,-1 0-1 0 0,1 0 1 0 0,-1 0-1 0 0,0-1 1 0 0,0 1-1 0 0,1 0 1 0 0,-1 0-1 0 0,-1 0 1 0 0,1 0 0 0 0,0 0-1 0 0,0 0 1 0 0,-1 0-1 0 0,1 0 1 0 0,-1 0-1 0 0,0 0 1 0 0,1 0-1 0 0,-1 0 1 0 0,0-1-1 0 0,0 1 1 0 0,0 0 0 0 0,0-1-1 0 0,-2 2-4 0 0,-81 86 310 0 0,-103 95 79 0 0,185-183-361 0 0,1 0 0 0 0,-1 1-1 0 0,1-1 1 0 0,-1 1 0 0 0,1-1 0 0 0,0 1 0 0 0,-1 0 0 0 0,1-1-1 0 0,0 1 1 0 0,0 0 0 0 0,0 0 0 0 0,1 0 0 0 0,-1 0 0 0 0,0 0 0 0 0,1 0-1 0 0,-1 0 1 0 0,1 0 0 0 0,-1 0 0 0 0,1 0 0 0 0,0 0 0 0 0,0 0-1 0 0,0 0 1 0 0,0 0 0 0 0,1 0 0 0 0,-1 1 0 0 0,0-1 0 0 0,1 0-1 0 0,0 0 1 0 0,-1 0 0 0 0,1 0 0 0 0,0-1 0 0 0,0 1 0 0 0,0 0-1 0 0,0 0 1 0 0,0 0 0 0 0,0-1 0 0 0,1 1 0 0 0,-1-1 0 0 0,1 1 0 0 0,-1-1-1 0 0,1 1 1 0 0,-1-1 0 0 0,1 0 0 0 0,0 0 0 0 0,0 0 0 0 0,-1 0-1 0 0,1 0 1 0 0,1 0-28 0 0,13 0 112 0 0,0-1-1 0 0,1 0 1 0 0,-1-1 0 0 0,0-1-1 0 0,1-1 1 0 0,-1 0 0 0 0,0-1-1 0 0,-1-1 1 0 0,1 0 0 0 0,-1-1-1 0 0,2-2-111 0 0,34-10-29 0 0,27-6-1341 0 0,-44 15-2172 0 0,6-3-8680 0 0,-30 9 2141 0 0</inkml:trace>
  <inkml:trace contextRef="#ctx0" brushRef="#br0" timeOffset="1435.811">787 974 13555 0 0,'0'0'1687'0'0,"0"0"-357"0"0,0 0-72 0 0,0 0 79 0 0,0 0 11 0 0,0 0-102 0 0,0 0-190 0 0,0 0-176 0 0,0 0-165 0 0,20-31-143 0 0,65-97-95 0 0,60-48 1070 0 0,-25 51-908 0 0,-76 95-695 0 0,-31 78-81 0 0,-19 146 45 0 0,6-191 90 0 0,0 0-1 0 0,0 0 1 0 0,0 0 0 0 0,1 0-1 0 0,-1 0 1 0 0,1 0 0 0 0,0-1-1 0 0,-1 1 1 0 0,1 0 0 0 0,1-1-1 0 0,-1 1 1 0 0,0 0 0 0 0,1-1-1 0 0,-1 1 1 0 0,1-1 0 0 0,0 0-1 0 0,0 0 1 0 0,0 0 0 0 0,0 0-1 0 0,0 0 1 0 0,0 0 0 0 0,1 0-1 0 0,-1 0 1 0 0,0-1 0 0 0,1 1-1 0 0,0-1 1 0 0,-1 0 0 0 0,1 0-1 0 0,0 0 1 0 0,-1 0 0 0 0,1 0-1 0 0,0-1 1 0 0,0 1 0 0 0,0-1-1 0 0,0 0 1 0 0,0 0 0 0 0,-1 0-1 0 0,1 0 1 0 0,0 0 0 0 0,0-1-1 0 0,0 1 1 0 0,0-1 0 0 0,0 0-1 0 0,-1 0 1 0 0,1 0 0 0 0,0 0-1 0 0,-1 0 1 0 0,1 0 0 0 0,-1-1-1 0 0,1 0 1 0 0,-1 1 0 0 0,0-1-1 0 0,1 0 1 0 0,-1 0 0 0 0,0-1 2 0 0,147-150-42 0 0,-30 9-130 0 0,-86 115 151 0 0,-32 28-3 0 0,-1 1-4 0 0,0 0-19 0 0,0 13-133 0 0,-11 111 335 0 0,8-105-200 0 0,0 0 0 0 0,0 1 0 0 0,2-1-1 0 0,1 1 1 0 0,0-1 0 0 0,1 1 0 0 0,4 17 45 0 0,32 26-3127 0 0,-17-49-714 0 0,2-7-3278 0 0,-13-6 887 0 0,-5 2-8 0 0</inkml:trace>
  <inkml:trace contextRef="#ctx0" brushRef="#br0" timeOffset="1868.317">1990 315 14259 0 0,'0'0'2397'0'0,"0"0"-638"0"0,0 0-351 0 0,0 0-183 0 0,0 0-275 0 0,0 0-282 0 0,0 0-242 0 0,0 0-150 0 0,0 0-46 0 0,0 0 4 0 0,0 0 18 0 0,0 0 35 0 0,0 0 25 0 0,-2 25-11 0 0,-6 83-30 0 0,19-32 147 0 0,-3-45-354 0 0,2-1 0 0 0,1 0-1 0 0,2-1 1 0 0,0 0-1 0 0,2-1 1 0 0,5 5-64 0 0,14 40 5 0 0,2-6 2 0 0,-16-22-156 0 0,-5-61 662 0 0,52-146 64 0 0,-13 48-466 0 0,53-112-95 0 0,-69 155-1427 0 0,-19 60-3000 0 0,-4 10-3267 0 0,-9 1 1559 0 0,-2 0-1397 0 0</inkml:trace>
  <inkml:trace contextRef="#ctx0" brushRef="#br0" timeOffset="2357.521">2703 94 8722 0 0,'0'0'2528'0'0,"0"0"-395"0"0,0 0-289 0 0,0 0-174 0 0,0 0-192 0 0,0 0-190 0 0,0 0-209 0 0,0 0-187 0 0,0 0-169 0 0,0 0-164 0 0,0 0-82 0 0,0 0-65 0 0,1-8-48 0 0,5-22-30 0 0,36-2 678 0 0,-28 27-901 0 0,1 1-1 0 0,-1 0 1 0 0,1 0 0 0 0,0 2 0 0 0,0 0 0 0 0,1 0 0 0 0,-1 2-1 0 0,0 0 1 0 0,13 1-111 0 0,-26 0 0 0 0,0-1-1 0 0,-1 1 0 0 0,1-1 1 0 0,-1 1-1 0 0,1-1 0 0 0,-1 1 1 0 0,1 0-1 0 0,-1 0 0 0 0,1 0 1 0 0,-1 0-1 0 0,0 0 0 0 0,1 0 1 0 0,-1 0-1 0 0,0 1 0 0 0,0-1 1 0 0,0 0-1 0 0,0 1 0 0 0,0-1 1 0 0,0 0-1 0 0,0 1 0 0 0,-1-1 1 0 0,1 1-1 0 0,0 0 0 0 0,-1-1 1 0 0,1 1-1 0 0,-1-1 0 0 0,0 1 1 0 0,1 0-1 0 0,-1-1 0 0 0,0 1 1 0 0,0 0-1 0 0,0 0 0 0 0,0-1 1 0 0,0 1-1 0 0,-1 0 0 0 0,1-1 1 0 0,0 1-1 0 0,-1-1 0 0 0,0 3 1 0 0,-25 63-2 0 0,-103 135 45 0 0,122-128 20 0 0,9-72-48 0 0,0 0 1 0 0,0 0 0 0 0,0 0-1 0 0,0 0 1 0 0,0 0 0 0 0,1 0 0 0 0,-1-1-1 0 0,1 1 1 0 0,-1-1 0 0 0,1 0-1 0 0,-1 1 1 0 0,1-1 0 0 0,0-1-1 0 0,0 1 1 0 0,0 0 0 0 0,-1-1 0 0 0,1 1-1 0 0,0-1 1 0 0,0 0 0 0 0,0 0-1 0 0,0 0 1 0 0,0 0 0 0 0,0 0-1 0 0,0-1 1 0 0,-1 1 0 0 0,2-1-16 0 0,5 0 49 0 0,114-38-377 0 0,-87 28-1303 0 0,-5 2-3103 0 0,-12 2-4264 0 0,-14 4-2358 0 0</inkml:trace>
  <inkml:trace contextRef="#ctx0" brushRef="#br0" timeOffset="8823.933">1968 50 0 0 0,'0'0'672'0'0,"0"0"512"0"0,0 0 123 0 0,0 0-21 0 0,0 0-8 0 0,0 0-17 0 0,0 0-34 0 0,0 0-52 0 0,-2 0-371 0 0,-3 0 9229 0 0,30 29-5572 0 0,46-14-3027 0 0,-66-15-1218 0 0,177 7 1128 0 0,-108 0-1164 0 0,-6 8 4 0 0,-57-7-80 0 0,47 3 45 0 0,-58-11-182 0 0,0 0 36 0 0,0 0 9 0 0,0 0 14 0 0,0 0 18 0 0,0 0-16 0 0,0 0 14 0 0,0 0-1 0 0,0 0-1 0 0,0 0-3 0 0,0 0-9 0 0,0 0 6 0 0,0 0 8 0 0,0 0-10 0 0,0 0-13 0 0,0 0-7 0 0,0 0-13 0 0,0 0 9 0 0,0 0 10 0 0,0 0-14 0 0,0 0-22 0 0,0 0 16 0 0,0 0 1 0 0,0 0 18 0 0,0 0 15 0 0,0 0-37 0 0,0 0-11 0 0,0 0 4 0 0,0 0 16 0 0,0 0 5 0 0,0 0 1 0 0,0 0-20 0 0,0 0-4 0 0,-4-3-4206 0 0,2 2-633 0 0,1 0-3761 0 0,1-2-2428 0 0</inkml:trace>
</inkml:ink>
</file>

<file path=ppt/ink/ink8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15.03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247 264 5137 0 0,'0'0'1482'0'0,"0"0"87"0"0,0 0 122 0 0,0 0 146 0 0,0 0 47 0 0,0 0-109 0 0,0 0-254 0 0,0 0-334 0 0,0 0-303 0 0,0 0-263 0 0,0 0-185 0 0,-3-2-90 0 0,4 2-324 0 0,-1 1 0 0 0,0-1 0 0 0,0 0 0 0 0,0 1 0 0 0,0-1 0 0 0,1 1 0 0 0,-1-1 0 0 0,0 1 0 0 0,0-1 0 0 0,0 0 0 0 0,0 1 0 0 0,0-1 0 0 0,0 1 0 0 0,0-1 0 0 0,0 1 0 0 0,0-1 0 0 0,-1 0 1 0 0,1 1-1 0 0,0-1 0 0 0,0 1 0 0 0,0-1 0 0 0,0 0 0 0 0,-1 1 0 0 0,1-1 0 0 0,0 1 0 0 0,0-1 0 0 0,-1 0 0 0 0,1 1 0 0 0,0-1 0 0 0,0 0 0 0 0,-1 0 0 0 0,1 1 0 0 0,0-1 0 0 0,-1 0 0 0 0,1 0 0 0 0,-1 1 0 0 0,1-1 0 0 0,0 0 0 0 0,-1 0 1 0 0,1 0-1 0 0,-1 0 0 0 0,1 0 0 0 0,0 1 0 0 0,-1-1 0 0 0,1 0 0 0 0,-1 0 0 0 0,1 0 0 0 0,-1 0 0 0 0,1 0 0 0 0,0 0 0 0 0,-1 0 0 0 0,1-1 0 0 0,-1 1 0 0 0,1 0 0 0 0,-1 0 0 0 0,1 0-22 0 0,0 12 97 0 0,0 112 1016 0 0,-5 1 1 0 0,-8 21-1114 0 0,-57 193 363 0 0,6-192-526 0 0,63-146 155 0 0,0 0 1 0 0,1 0-1 0 0,-1 0 1 0 0,-1 0-1 0 0,1 0 0 0 0,0 0 1 0 0,0 0-1 0 0,0 0 1 0 0,0 0-1 0 0,-1 0 1 0 0,1-1-1 0 0,0 1 1 0 0,-1-1-1 0 0,1 1 0 0 0,0-1 1 0 0,-1 1-1 0 0,1-1 1 0 0,-1 0-1 0 0,1 0 1 0 0,-1 0-1 0 0,1 0 1 0 0,-1 0-1 0 0,1 0 0 0 0,0 0 1 0 0,-1 0-1 0 0,1 0 1 0 0,-1-1-1 0 0,1 1 1 0 0,-1 0-1 0 0,1-1 1 0 0,0 1-1 0 0,-1-1 0 0 0,1 0 1 0 0,0 0-1 0 0,0 1 1 0 0,-1-1-1 0 0,1 0 1 0 0,0 0-1 0 0,0 0 1 0 0,0 0-1 0 0,0 0 0 0 0,0 0 1 0 0,0 0-1 0 0,0-1 1 0 0,1 1-1 0 0,-1 0 1 0 0,0 0-1 0 0,1-1 1 0 0,-1 1-1 0 0,1-1 0 0 0,-1 0 8 0 0,-4-11-51 0 0,2 0-1 0 0,-1 0 0 0 0,2 0 0 0 0,-1 0 0 0 0,2-1 1 0 0,0 1-1 0 0,0 0 0 0 0,2-1 0 0 0,0-11 52 0 0,0-12-40 0 0,5-17 38 0 0,3-1 1 0 0,1 1-1 0 0,3 1 1 0 0,3 0-1 0 0,1 1 1 0 0,3 0-1 0 0,3 2 1 0 0,1 0-1 0 0,11-13 2 0 0,-16 24 41 0 0,2 1-1 0 0,1 0 1 0 0,2 2-1 0 0,2 1 1 0 0,1 1-1 0 0,2 1 0 0 0,0 2 1 0 0,3 0-1 0 0,2 1-40 0 0,-27 24 23 0 0,0 0 0 0 0,0 1-1 0 0,0 0 1 0 0,0 0 0 0 0,1 1-1 0 0,0 0 1 0 0,0 0 0 0 0,0 1-1 0 0,0 0 1 0 0,0 0 0 0 0,1 1-1 0 0,-1 0 1 0 0,1 1 0 0 0,0-1-1 0 0,6 1-22 0 0,-13 2 6 0 0,1 0-1 0 0,-1 0 1 0 0,0 0-1 0 0,0 0 0 0 0,-1 0 1 0 0,1 0-1 0 0,0 0 1 0 0,0 1-1 0 0,0-1 0 0 0,-1 1 1 0 0,1-1-1 0 0,-1 1 1 0 0,1 0-1 0 0,-1-1 0 0 0,0 1 1 0 0,0 0-1 0 0,0 0 1 0 0,0 0-1 0 0,0 0 0 0 0,0 0 1 0 0,0 0-1 0 0,0 0 0 0 0,-1 1 1 0 0,1-1-1 0 0,-1 0 1 0 0,0 0-1 0 0,0 0 0 0 0,0 1 1 0 0,0-1-1 0 0,0 0-5 0 0,-1 75 191 0 0,-3-55-145 0 0,-1 0 1 0 0,-2-1 0 0 0,0 0-1 0 0,-1 0 1 0 0,-1 0 0 0 0,-1-1 0 0 0,-1-1-1 0 0,-6 9-46 0 0,11-18 15 0 0,-29 42 52 0 0,-2-1 0 0 0,-2-3-1 0 0,-3-1 1 0 0,-1-2 0 0 0,-7 3-67 0 0,14-13 10 0 0,33-32-9 0 0,1-2-3 0 0,0 0 0 0 0,1 0 1 0 0,-1 0-1 0 0,1 0 1 0 0,-1 0-1 0 0,1 0 0 0 0,-1 1 1 0 0,1-1-1 0 0,0 0 0 0 0,-1 1 1 0 0,1-1-1 0 0,0 1 1 0 0,0 0-1 0 0,0-1 0 0 0,0 1 1 0 0,1 0-1 0 0,-1-1 1 0 0,0 1-1 0 0,1 0 0 0 0,-1 0 1 0 0,1 0-1 0 0,0 0 1 0 0,-1-1-1 0 0,1 1 0 0 0,0 0 1 0 0,0 0-1 0 0,0 0 0 0 0,0 0 1 0 0,1 0-1 0 0,-1 0 1 0 0,0-1-1 0 0,1 1 0 0 0,-1 0 1 0 0,1 0-1 0 0,0 0 1 0 0,0-1-1 0 0,0 2 2 0 0,42 52 63 0 0,36 33 317 0 0,-25-22 69 0 0,-21-18-42 0 0,-21-26-235 0 0,8-14-2117 0 0,10-16-14609 0 0,-25 4 8630 0 0</inkml:trace>
  <inkml:trace contextRef="#ctx0" brushRef="#br0" timeOffset="247.965">731 691 10090 0 0,'0'0'1319'0'0,"0"0"-68"0"0,0 0 8 0 0,0 0 77 0 0,0 0-23 0 0,0 0-148 0 0,0 0-186 0 0,-17 36-215 0 0,-50 111-228 0 0,50-76-22 0 0,18-60-405 0 0,0-8-59 0 0,-1 1-1 0 0,1-1 1 0 0,-1 0-1 0 0,1 0 1 0 0,0 1-1 0 0,0-1 1 0 0,0 0-1 0 0,0 0 1 0 0,1 0-1 0 0,0 0 1 0 0,-1 0-1 0 0,1 0 1 0 0,0-1-1 0 0,0 1 1 0 0,0-1-1 0 0,1 1 1 0 0,-1-1-1 0 0,1 0 1 0 0,-1 1-1 0 0,1-1 1 0 0,0-1-1 0 0,-1 1 1 0 0,1 0-1 0 0,0-1 1 0 0,0 1-1 0 0,1-1 1 0 0,-1 0-1 0 0,0 0 1 0 0,0 0-1 0 0,0-1 1 0 0,1 1-1 0 0,-1-1 1 0 0,0 0-1 0 0,2 1-49 0 0,3-1 113 0 0,-1 1-1 0 0,1-1 1 0 0,0 0-1 0 0,-1-1 1 0 0,1 0 0 0 0,0 0-1 0 0,-1 0 1 0 0,1-1-1 0 0,-1 0 1 0 0,0-1 0 0 0,1 0-1 0 0,-1 0 1 0 0,0 0-1 0 0,-1-1 1 0 0,1 0 0 0 0,-1 0-1 0 0,1-1 1 0 0,-1 0-1 0 0,-1 0 1 0 0,1 0 0 0 0,-1-1-1 0 0,0 0 1 0 0,0 0-1 0 0,0 0 1 0 0,-1 0 0 0 0,0-1-1 0 0,0 0 1 0 0,0-2-113 0 0,0 4 4 0 0,-1-1-1 0 0,0-1 1 0 0,0 1 0 0 0,0 0 0 0 0,-1-1-1 0 0,0 1 1 0 0,0-1 0 0 0,-1 0 0 0 0,0 0-1 0 0,0 1 1 0 0,0-1 0 0 0,-1 0 0 0 0,0 0 0 0 0,0 0-1 0 0,-1 0 1 0 0,0 0 0 0 0,0 0 0 0 0,-1 1-1 0 0,1-1 1 0 0,-1 0 0 0 0,-1 1 0 0 0,0 0 0 0 0,1-1-1 0 0,-2 1 1 0 0,1 0 0 0 0,-1 0 0 0 0,0 1-1 0 0,0-1 1 0 0,-2-1-4 0 0,-74-32-2870 0 0,51 35-1584 0 0,-1 3-5029 0 0,22 1 710 0 0</inkml:trace>
  <inkml:trace contextRef="#ctx0" brushRef="#br0" timeOffset="556.428">1255 110 17292 0 0,'0'0'1768'0'0,"0"0"-264"0"0,0 0-237 0 0,0 0-162 0 0,0 0-207 0 0,0 0-203 0 0,0 0-169 0 0,0 0-142 0 0,0 0-122 0 0,0 0-51 0 0,0 0-9 0 0,0 0-45 0 0,0 0-9 0 0,-3 37-19 0 0,-10 120-37 0 0,10 50 163 0 0,11 293-1178 0 0,-8-492-467 0 0,0 1 3331 0 0,0-4-3457 0 0,-2-3-4196 0 0,0-3-6029 0 0,-2 1 4187 0 0</inkml:trace>
  <inkml:trace contextRef="#ctx0" brushRef="#br0" timeOffset="1420.973">900 750 12403 0 0,'0'0'1265'0'0,"0"0"-293"0"0,0 0-102 0 0,0 0 48 0 0,0 0 56 0 0,0 0-71 0 0,0 0-113 0 0,0 0-133 0 0,0 0-158 0 0,0 0-148 0 0,37-8-110 0 0,118-28-66 0 0,10-5 63 0 0,87-17-3850 0 0,-11 22-9331 0 0,-220 35 13386 0 0,-21 1 730 0 0,0 0 590 0 0,0 1 2473 0 0,-11 6-2776 0 0,-66 37 3802 0 0,-30 40-2950 0 0,-19 45-792 0 0,120-121-1497 0 0,0 0 0 0 0,0 1 0 0 0,0 0 0 0 0,1 0 0 0 0,1 0-1 0 0,0 0 1 0 0,0 1 0 0 0,0-1 0 0 0,2 1 0 0 0,-1 0 0 0 0,1 0 0 0 0,0 1 0 0 0,1 1-23 0 0,1-11 0 0 0,0 1 1 0 0,1-1 0 0 0,-1 1-1 0 0,1-1 1 0 0,-1 1 0 0 0,1-1-1 0 0,0 0 1 0 0,-1 1 0 0 0,1-1-1 0 0,0 0 1 0 0,0 1 0 0 0,0-1-1 0 0,0 0 1 0 0,0 0 0 0 0,0 0-1 0 0,0 0 1 0 0,0 0 0 0 0,1 0-1 0 0,-1 0 1 0 0,0 0 0 0 0,0-1-1 0 0,1 1 1 0 0,-1 0 0 0 0,1-1-1 0 0,-1 1 1 0 0,1-1 0 0 0,-1 1-1 0 0,1-1 1 0 0,-1 0 0 0 0,1 0-1 0 0,-1 1 1 0 0,1-1 0 0 0,-1 0-1 0 0,1 0 1 0 0,-1-1 0 0 0,1 1-1 0 0,-1 0 1 0 0,1-1-1 0 0,61-15 251 0 0,-20-13-115 0 0,-2-3 0 0 0,0-1 0 0 0,-3-1 0 0 0,33-39-136 0 0,-31 43-47 0 0,-33 75-86 0 0,-9-15 150 0 0,1-23-24 0 0,0-1 0 0 0,0 1 0 0 0,1-1 0 0 0,0 1 0 0 0,0-1 0 0 0,0 1 0 0 0,1-1 0 0 0,0 0 0 0 0,0 1 0 0 0,1-1 0 0 0,0 0 0 0 0,0 0 0 0 0,0 0 0 0 0,1 0 0 0 0,-1 0 0 0 0,1 0 0 0 0,1 0 0 0 0,-1-1 0 0 0,2 1 7 0 0,-3-4-3 0 0,1 1-3 0 0,0 0 0 0 0,0 0-1 0 0,0-1 1 0 0,0 1 0 0 0,1-1 0 0 0,-1 0 0 0 0,1 0-1 0 0,-1 0 1 0 0,1 0 0 0 0,0-1 0 0 0,0 1 0 0 0,0-1-1 0 0,0 0 1 0 0,0 0 0 0 0,0-1 0 0 0,0 1 0 0 0,3-1 6 0 0,64-15 66 0 0,-52 2-15 0 0,0-1-1 0 0,-2-1 0 0 0,1-1 1 0 0,-2 0-1 0 0,0-2 0 0 0,-1 1 0 0 0,0-2-50 0 0,84-111 449 0 0,-70 81-402 0 0,-3-1 1 0 0,-1-1 0 0 0,-3-2 0 0 0,-2 0 0 0 0,-2-1-1 0 0,-3-1 1 0 0,8-53-48 0 0,-8-61-21 0 0,-31 117 194 0 0,16 51-164 0 0,-1 1-1 0 0,1-1 1 0 0,-1 0-1 0 0,0 0 0 0 0,1 0 1 0 0,-1 0-1 0 0,0 0 1 0 0,0 1-1 0 0,1-1 0 0 0,-1 0 1 0 0,0 0-1 0 0,0 1 1 0 0,0-1-1 0 0,0 1 0 0 0,0-1 1 0 0,0 1-1 0 0,0-1 1 0 0,0 1-1 0 0,0 0 0 0 0,0-1 1 0 0,0 1-1 0 0,0 0 1 0 0,0 0-1 0 0,-1 0 0 0 0,1 0 1 0 0,0 0-1 0 0,0 0 1 0 0,0 0-1 0 0,0 0 0 0 0,0 0 1 0 0,0 1-1 0 0,0-1 1 0 0,0 0-1 0 0,0 1 0 0 0,0-1 1 0 0,0 1-1 0 0,0-1 0 0 0,0 1 1 0 0,0-1-1 0 0,0 1 1 0 0,0 0-1 0 0,0-1 0 0 0,1 1 1 0 0,-1 0-1 0 0,0 0 1 0 0,0 0-1 0 0,0 0-8 0 0,-10 14 11 0 0,1 0-1 0 0,0 0 1 0 0,1 1 0 0 0,1 1-1 0 0,0-1 1 0 0,1 1 0 0 0,1 0-1 0 0,1 1 1 0 0,0 0 0 0 0,1-1-1 0 0,-1 15-10 0 0,-6 36 105 0 0,3 0-1 0 0,3 1 1 0 0,4 52-105 0 0,4-93 8 0 0,2 0 1 0 0,0 0-1 0 0,2-1 1 0 0,1 0 0 0 0,2 0-1 0 0,4 10-8 0 0,-8-21 1 0 0,72 145-34 0 0,-52-87-378 0 0,-24-77-3746 0 0,-37-43-12576 0 0,31 40 12252 0 0</inkml:trace>
  <inkml:trace contextRef="#ctx0" brushRef="#br0" timeOffset="1670.349">1963 548 14899 0 0,'0'0'1318'0'0,"0"0"-305"0"0,0 0-60 0 0,0 0 153 0 0,0 0 116 0 0,0 0-36 0 0,0 0-186 0 0,0 0-203 0 0,0 0-149 0 0,0 0-125 0 0,35 7-79 0 0,113 23-52 0 0,39-1 643 0 0,-105-21-855 0 0,141 31-2435 0 0,-197-31-427 0 0,-15-4-530 0 0,0-1-3862 0 0,-6-2-4267 0 0</inkml:trace>
  <inkml:trace contextRef="#ctx0" brushRef="#br0" timeOffset="1971.975">2746 809 14643 0 0,'0'0'1615'0'0,"0"0"-288"0"0,0 0-57 0 0,0 0-50 0 0,0 0-186 0 0,0 0-268 0 0,0 0-243 0 0,0 0-188 0 0,-4 32-144 0 0,-14 97-102 0 0,15-84-46 0 0,16-31-745 0 0,6-36-5649 0 0,-12-55-6636 0 0,-5-1 8349 0 0,-32-156 10518 0 0,-3 43 8342 0 0,31 181-13549 0 0,-1 0-1171 0 0,4 18-740 0 0,16 41-3548 0 0,24 15-7249 0 0,-33-55 11439 0 0,3-2 596 0 0</inkml:trace>
  <inkml:trace contextRef="#ctx0" brushRef="#br0" timeOffset="2217.196">2879 570 0 0 0,'0'0'2907'0'0,"0"0"518"0"0,0 0-99 0 0,0 0-456 0 0,0 0-429 0 0,0 0-430 0 0,0 0-391 0 0,0 0-361 0 0,0 0-334 0 0,0 0-266 0 0,0 0-204 0 0,-4 31-159 0 0,-14 98-113 0 0,4-28-14 0 0,13-97-168 0 0,0 0-1 0 0,1 1 1 0 0,0-1 0 0 0,0 0-1 0 0,0 0 1 0 0,1 0 0 0 0,-1 0-1 0 0,1 0 1 0 0,0 0-1 0 0,0 0 1 0 0,1 0 0 0 0,-1 0-1 0 0,1 0 1 0 0,0-1 0 0 0,-1 1-1 0 0,2-1 1 0 0,-1 1-1 0 0,0-1 1 0 0,1 0 0 0 0,0 1-1 0 0,-1-1 1 0 0,1-1 0 0 0,0 1-1 0 0,1 0 1 0 0,-1-1-1 0 0,0 0 1 0 0,1 1 0 0 0,-1-1-1 0 0,1-1 1 0 0,0 1 0 0 0,0 0-1 0 0,0-1 1 0 0,0 0 0 0 0,0 0-1 0 0,0 0 1 0 0,1 0-1 0 0,4 0 87 0 0,-1 0 0 0 0,1 0 0 0 0,-1-1 0 0 0,1 0 1 0 0,-1-1-1 0 0,1 0 0 0 0,-1 0 0 0 0,0-1 0 0 0,1 0 0 0 0,-1 0 1 0 0,0-1-1 0 0,0 0 0 0 0,0 0 0 0 0,0-1-87 0 0,1 1 137 0 0,0-1 0 0 0,0 0 0 0 0,0-1 1 0 0,-1 1-1 0 0,1-1 0 0 0,-1-1 0 0 0,0 0 0 0 0,-1 0 0 0 0,0 0 0 0 0,0-1 1 0 0,0 0-1 0 0,-1-1 0 0 0,0 1 0 0 0,0-1 0 0 0,-1 0 0 0 0,0-1 0 0 0,0 1 0 0 0,-1-1 1 0 0,0 0-1 0 0,-1 0 0 0 0,0 0 0 0 0,0-1 0 0 0,-1 1 0 0 0,0-1 0 0 0,-1 1 1 0 0,0-1-1 0 0,0 0 0 0 0,-1 0 0 0 0,-1-7-137 0 0,-1 12-7 0 0,-1 0 1 0 0,0 0-1 0 0,0 1 0 0 0,0-1 1 0 0,0 1-1 0 0,-1-1 1 0 0,0 1-1 0 0,0 0 0 0 0,0 0 1 0 0,0 1-1 0 0,-1-1 0 0 0,1 1 1 0 0,-1 0-1 0 0,0 0 0 0 0,0 1 1 0 0,0-1-1 0 0,0 1 1 0 0,0 0-1 0 0,-1 0 0 0 0,1 1 1 0 0,-1 0-1 0 0,-3-1 7 0 0,4 1-289 0 0,0 0 1 0 0,-1 1-1 0 0,1-1 0 0 0,0 1 1 0 0,0 0-1 0 0,-1 0 0 0 0,1 1 1 0 0,0-1-1 0 0,0 1 1 0 0,-1 1-1 0 0,1-1 0 0 0,0 1 1 0 0,0-1-1 0 0,0 1 0 0 0,0 1 289 0 0,-27 23-7147 0 0,18-13-221 0 0,-1-4-1407 0 0</inkml:trace>
  <inkml:trace contextRef="#ctx0" brushRef="#br0" timeOffset="2619.689">3303 857 18316 0 0,'0'0'1418'0'0,"0"0"-253"0"0,0 0 39 0 0,0 0-47 0 0,0 0-149 0 0,0 0-196 0 0,0 0-200 0 0,0 0-129 0 0,0 0-130 0 0,0 0-121 0 0,0 0-81 0 0,0 0-47 0 0,3-5-36 0 0,6-17-25 0 0,-4 9-41 0 0,0 1 1 0 0,0-1 0 0 0,1 1-1 0 0,1 0 1 0 0,0 1 0 0 0,1 0-1 0 0,0 0 1 0 0,0 0 0 0 0,1 1-1 0 0,4-2-2 0 0,-12 11-28 0 0,0 0 0 0 0,0 0 0 0 0,0 0 0 0 0,0 0 0 0 0,0 0 0 0 0,1 1 0 0 0,-1-1 0 0 0,0 0 0 0 0,0 1 0 0 0,1-1 0 0 0,-1 1 0 0 0,0-1 0 0 0,1 1 0 0 0,-1 0 0 0 0,1-1 0 0 0,-1 1 0 0 0,1 0 0 0 0,-1 0 0 0 0,0 0 0 0 0,1 0 0 0 0,-1 0 0 0 0,1 1 0 0 0,-1-1 0 0 0,1 0 0 0 0,-1 1 0 0 0,0-1 0 0 0,1 1 0 0 0,-1-1 0 0 0,0 1 0 0 0,1-1 0 0 0,-1 1 0 0 0,0 0 0 0 0,1 0 28 0 0,28 44-356 0 0,1-1 346 0 0,-28-41 55 0 0,1 1 0 0 0,0 0 1 0 0,-1-1-1 0 0,1 0 1 0 0,0 0-1 0 0,0 0 0 0 0,1 0 1 0 0,-1-1-1 0 0,1 1 1 0 0,-1-1-1 0 0,1 0 0 0 0,0-1 1 0 0,0 1-1 0 0,0-1 1 0 0,0 0-1 0 0,0 0 0 0 0,0 0 1 0 0,0-1-1 0 0,0 0 1 0 0,0 0-1 0 0,0 0 0 0 0,5-1-45 0 0,-2 0 92 0 0,1 0 0 0 0,-1-1 0 0 0,0 0-1 0 0,1 0 1 0 0,-1-1 0 0 0,0 0-1 0 0,-1 0 1 0 0,1-1 0 0 0,-1 0-1 0 0,1 0 1 0 0,-1-1 0 0 0,0 0 0 0 0,-1 0-1 0 0,1-1 1 0 0,-1 0 0 0 0,0 0-1 0 0,2-3-91 0 0,-5 5-31 0 0,1-1-1 0 0,-1 1 0 0 0,0-1 0 0 0,0 0 0 0 0,-1 1 0 0 0,1-2 0 0 0,-1 1 0 0 0,0 0 1 0 0,0 0-1 0 0,-1-1 0 0 0,0 1 0 0 0,0 0 0 0 0,0-1 0 0 0,0-4 32 0 0,0-9-3502 0 0,0 0-3305 0 0,-1 13-5544 0 0</inkml:trace>
  <inkml:trace contextRef="#ctx0" brushRef="#br0" timeOffset="3522.901">4123 780 6041 0 0,'0'0'2483'0'0,"0"0"-199"0"0,0 0-145 0 0,0 0-173 0 0,0 0-323 0 0,0 0-350 0 0,0 0-227 0 0,0 0-159 0 0,0 0-139 0 0,-30 5-125 0 0,-95 20-87 0 0,62 6 162 0 0,52-22-531 0 0,-2 3-19 0 0,1-1-1 0 0,0 1 1 0 0,1 1-1 0 0,0 0 1 0 0,1 1-1 0 0,0 0 0 0 0,-6 14-167 0 0,15-26 8 0 0,-1 1 0 0 0,1-1 0 0 0,0 1 0 0 0,0 0 0 0 0,0-1-1 0 0,0 1 1 0 0,0 0 0 0 0,1 0 0 0 0,-1 0 0 0 0,1-1-1 0 0,0 1 1 0 0,-1 0 0 0 0,1 0 0 0 0,1 0 0 0 0,-1 0 0 0 0,0-1-1 0 0,1 1 1 0 0,-1 0 0 0 0,1 0 0 0 0,0 0 0 0 0,0-1-1 0 0,0 1 1 0 0,0 0 0 0 0,1-1 0 0 0,-1 1 0 0 0,1-1 0 0 0,-1 0-1 0 0,1 1 1 0 0,1 0-8 0 0,7-1 76 0 0,0-1-1 0 0,0 0 0 0 0,0-1 1 0 0,0 0-1 0 0,0-1 1 0 0,0 0-1 0 0,0 0 1 0 0,-1-1-1 0 0,1 0 1 0 0,0-1-1 0 0,-1 0 0 0 0,1 0 1 0 0,-1-1-1 0 0,0 0 1 0 0,0-1-1 0 0,-1 0 1 0 0,1-1-1 0 0,-1 1 1 0 0,0-2-1 0 0,-1 1 0 0 0,1-1 1 0 0,-1 0-1 0 0,-1 0 1 0 0,3-4-76 0 0,20-13 158 0 0,96-92 178 0 0,-100 97-342 0 0,-16 48-311 0 0,-10-16 312 0 0,1 1 1 0 0,1-1-1 0 0,0 0 1 0 0,0 1-1 0 0,2-1 1 0 0,0 0-1 0 0,0 0 0 0 0,1-1 1 0 0,0 1-1 0 0,1-1 1 0 0,1 0-1 0 0,3 5 5 0 0,-4-13 10 0 0,0-1-1 0 0,0 0 0 0 0,0 1 1 0 0,1-2-1 0 0,0 1 1 0 0,0-1-1 0 0,-1 1 1 0 0,1-2-1 0 0,0 1 0 0 0,1-1 1 0 0,-1 0-1 0 0,0 0 1 0 0,0 0-1 0 0,1-1 1 0 0,-1 0-1 0 0,0 0 0 0 0,0-1 1 0 0,0 0-1 0 0,1 0 1 0 0,-1 0-1 0 0,0-1 1 0 0,0 0-1 0 0,0 0 0 0 0,-1 0 1 0 0,1-1-1 0 0,0 0 1 0 0,-1 0-1 0 0,0 0 1 0 0,0-1-1 0 0,4-3-9 0 0,29-25 180 0 0,-2-3 0 0 0,-1 0 0 0 0,-2-3 0 0 0,-1 0 0 0 0,13-25-180 0 0,-33 47 37 0 0,3-8-34 0 0,-2 0-1 0 0,0 0 1 0 0,-2-2-1 0 0,-1 1 1 0 0,-1-2-1 0 0,-1 1 1 0 0,-1-1-1 0 0,-2 0 1 0 0,0 0-1 0 0,-2-1 1 0 0,-1 1-1 0 0,-1-1 1 0 0,-2 0-1 0 0,0 1 1 0 0,-4-13-3 0 0,4 26-56 0 0,-1 0 1 0 0,0 0 0 0 0,-1 0-1 0 0,0 1 1 0 0,-1-1-1 0 0,-1 1 1 0 0,0 0 0 0 0,-1 0-1 0 0,0 0 1 0 0,-1 1-1 0 0,0 0 1 0 0,-1 1 0 0 0,-6-8 55 0 0,11 17-11 0 0,1 0 0 0 0,-1 0 0 0 0,0 0 0 0 0,0 1 1 0 0,1-1-1 0 0,-1 1 0 0 0,0-1 0 0 0,-1 1 0 0 0,1 0 1 0 0,0 0-1 0 0,0 1 0 0 0,0-1 0 0 0,0 1 0 0 0,-1-1 0 0 0,1 1 1 0 0,0 0-1 0 0,-1 0 0 0 0,1 1 0 0 0,0-1 0 0 0,0 1 1 0 0,0-1-1 0 0,-1 1 0 0 0,1 0 0 0 0,0 0 0 0 0,0 0 0 0 0,0 1 1 0 0,0-1-1 0 0,0 1 0 0 0,1 0 0 0 0,-1 0 0 0 0,0 0 1 0 0,1 0-1 0 0,-2 2 11 0 0,-72 83-178 0 0,63-63 190 0 0,2-1 0 0 0,1 2 0 0 0,1-1 0 0 0,1 1-1 0 0,1 1 1 0 0,1-1 0 0 0,1 1 0 0 0,1 0 0 0 0,2 0 0 0 0,1 0 0 0 0,0 1 0 0 0,2-1 0 0 0,1 0 0 0 0,2 0-12 0 0,-2-7 24 0 0,2 0 0 0 0,0-1 0 0 0,1 1 1 0 0,0-1-1 0 0,2 0 0 0 0,0-1 0 0 0,1 0 0 0 0,1 0 1 0 0,1-1-1 0 0,0 0 0 0 0,1 0 0 0 0,0-1 1 0 0,2-1-1 0 0,2 3-24 0 0,15 12 15 0 0,2 0 0 0 0,1-2 0 0 0,2-2 0 0 0,0-1 0 0 0,27 14-15 0 0,9-10-1133 0 0,-47-24-3215 0 0,1-3-5817 0 0,-14-1-793 0 0</inkml:trace>
</inkml:ink>
</file>

<file path=ppt/ink/ink8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22.2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1 428 0 0 0,'0'0'950'0'0,"0"0"327"0"0,0 0 317 0 0,0 0 260 0 0,0 0 174 0 0,0 0-13 0 0,0 0-193 0 0,0 0-274 0 0,0 0-298 0 0,0 0-281 0 0,0 0-194 0 0,0 0-105 0 0,33-29-40 0 0,98-94-32 0 0,-91 72-45 0 0,-30 28-69 0 0,-1 0 0 0 0,0 0 0 0 0,-2-1 0 0 0,-1 0 0 0 0,-1 0 0 0 0,-2-1 0 0 0,0 1 0 0 0,-1-10-484 0 0,16 369 1967 0 0,-2 150-1027 0 0,-18-431-820 0 0,-2-1-1 0 0,-3-1 1 0 0,-11 48-120 0 0,-14-6 155 0 0,26-80-142 0 0,0 0 0 0 0,-1-1 0 0 0,-1 1 0 0 0,0-2 1 0 0,0 1-1 0 0,-2-1 0 0 0,1 0 0 0 0,-1-1 1 0 0,-1-1-1 0 0,0 1 0 0 0,-1-1 0 0 0,-12 7-13 0 0,-15 2-229 0 0,38-19 55 0 0,1 0-138 0 0,50-85-4201 0 0,92-117-3219 0 0,-64 59-2611 0 0,-60 113 7662 0 0</inkml:trace>
  <inkml:trace contextRef="#ctx0" brushRef="#br0" timeOffset="345.289">621 395 2288 0 0,'0'0'3588'0'0,"0"0"-498"0"0,0 0-572 0 0,0 0-583 0 0,0 0-483 0 0,0 0-360 0 0,0 0-219 0 0,0 0-55 0 0,0 0-72 0 0,0 0-106 0 0,-34 29-80 0 0,-110 92-70 0 0,50-28 327 0 0,-23 57 657 0 0,116-148-1440 0 0,-1 0 0 0 0,1 0 0 0 0,-1 0 0 0 0,1 0 1 0 0,0 0-1 0 0,0 0 0 0 0,0 0 0 0 0,0 1 0 0 0,0-1 0 0 0,0 0 0 0 0,1 1 1 0 0,-1-1-1 0 0,1 0 0 0 0,0 1 0 0 0,0-1 0 0 0,-1 1 0 0 0,2-1 0 0 0,-1 0 1 0 0,0 1-1 0 0,0-1 0 0 0,1 1 0 0 0,-1-1 0 0 0,1 0 0 0 0,0 1 0 0 0,0-1 1 0 0,0 0-1 0 0,0 0 0 0 0,0 0 0 0 0,0 0 0 0 0,0 0 0 0 0,1 0 0 0 0,-1 0 1 0 0,1 0-1 0 0,-1 0 0 0 0,1 0 0 0 0,0-1 0 0 0,0 1 0 0 0,0-1 0 0 0,0 1 1 0 0,0-1-1 0 0,0 0 0 0 0,0 0 0 0 0,0 0 0 0 0,1 0 0 0 0,-1 0 0 0 0,0-1 1 0 0,1 1-1 0 0,1 0-34 0 0,109 7 938 0 0,30 5-520 0 0,-137-12-390 0 0,0 1 1 0 0,0 0-1 0 0,0 1 1 0 0,-1-1-1 0 0,1 1 1 0 0,-1 0-1 0 0,0 1 1 0 0,0-1-1 0 0,0 1 1 0 0,0 0 0 0 0,0 0-1 0 0,-1 1 1 0 0,0-1-1 0 0,0 1 1 0 0,0 0-1 0 0,-1 0 1 0 0,1 0-1 0 0,-1 1 1 0 0,0-1-1 0 0,-1 1 1 0 0,2 2-29 0 0,29 92 641 0 0,-29 113 190 0 0,-4-213-857 0 0,0 0-9 0 0,0 0-17 0 0,0 0-24 0 0,0 0-102 0 0,0 0-136 0 0,0 0-202 0 0,0 0-286 0 0,0 0-286 0 0,0 0-320 0 0,6-5-3801 0 0,-3 4 2317 0 0,0-1-4084 0 0,0-1-899 0 0</inkml:trace>
  <inkml:trace contextRef="#ctx0" brushRef="#br0" timeOffset="747.358">883 1153 14731 0 0,'0'0'2086'0'0,"0"0"-686"0"0,0 0-284 0 0,0 0 42 0 0,0 0 32 0 0,0 0-73 0 0,0 0-166 0 0,0 0-184 0 0,0 0-146 0 0,0 0-103 0 0,0 0-139 0 0,0 0-53 0 0,0 0-40 0 0,-1 15-69 0 0,-4 46-28 0 0,-4-19 118 0 0,9-41-300 0 0,4 3-226 0 0,8-17 178 0 0,84-73 101 0 0,-107 100 257 0 0,-13 6-282 0 0,-52 59-34 0 0,112-115-5004 0 0,-18 21-2329 0 0,-17 15 6989 0 0,10-8-11177 0 0</inkml:trace>
  <inkml:trace contextRef="#ctx0" brushRef="#br0" timeOffset="1464.416">1784 527 11803 0 0,'0'0'1852'0'0,"0"0"-281"0"0,0 0-113 0 0,0 0-75 0 0,0 0-165 0 0,0 0-148 0 0,0 0-144 0 0,0 0-128 0 0,0 0-125 0 0,0 0-113 0 0,0 0-52 0 0,0 0-47 0 0,0 0-26 0 0,-17-5-18 0 0,-52-17-38 0 0,-16 19 1014 0 0,79 4-1364 0 0,-18 6 20 0 0,1 2 0 0 0,0 1 1 0 0,0 0-1 0 0,0 2 0 0 0,2 1 1 0 0,-1 0-1 0 0,2 1 1 0 0,0 2-1 0 0,1 0 0 0 0,0 1 1 0 0,-9 12-50 0 0,25-26-2 0 0,0 0 1 0 0,0 0-1 0 0,0 1 1 0 0,0-1 0 0 0,0 1-1 0 0,1 0 1 0 0,0 0-1 0 0,0 0 1 0 0,0 0 0 0 0,0 0-1 0 0,0 0 1 0 0,1 0-1 0 0,0 1 1 0 0,0-1 0 0 0,0 1-1 0 0,0-1 1 0 0,1 1-1 0 0,0-1 1 0 0,0 1 0 0 0,0-1-1 0 0,0 1 1 0 0,1 2 1 0 0,2-2 1 0 0,0-1 0 0 0,0 0 1 0 0,1 0-1 0 0,-1 1 0 0 0,1-2 0 0 0,0 1 1 0 0,0 0-1 0 0,0-1 0 0 0,1 0 0 0 0,-1 0 0 0 0,1 0 1 0 0,0-1-1 0 0,-1 1 0 0 0,5 0-1 0 0,176 50 76 0 0,-183-53-65 0 0,0 0-1 0 0,-1 1 1 0 0,1-1-1 0 0,0 0 1 0 0,0 1-1 0 0,0-1 1 0 0,-1 1-1 0 0,1-1 1 0 0,0 1 0 0 0,-1 0-1 0 0,1 0 1 0 0,-1 0-1 0 0,1 0 1 0 0,-1 0-1 0 0,1 0 1 0 0,-1 0-1 0 0,1 1 1 0 0,-1-1-1 0 0,0 0 1 0 0,0 1-1 0 0,0-1 1 0 0,0 1-1 0 0,0-1 1 0 0,0 1 0 0 0,0 0-1 0 0,0-1 1 0 0,-1 1-1 0 0,1 0 1 0 0,-1 0-1 0 0,1-1 1 0 0,-1 1-1 0 0,0 0 1 0 0,1 0-1 0 0,-1 0 1 0 0,0-1-1 0 0,0 1 1 0 0,0 0-1 0 0,-1 0 1 0 0,1 0 0 0 0,0 0-1 0 0,-1-1 1 0 0,1 1-1 0 0,-1 0 1 0 0,1 0-1 0 0,-1-1 1 0 0,0 1-1 0 0,0-1 1 0 0,0 1-1 0 0,0 0-10 0 0,-252 247 646 0 0,247-243-645 0 0,0 1-1 0 0,0 0 1 0 0,0 0 0 0 0,0 0-1 0 0,1 1 1 0 0,1 0 0 0 0,-1 0-1 0 0,1 0 1 0 0,1 0 0 0 0,-1 1 0 0 0,1 0-1 0 0,1-1 1 0 0,0 1 0 0 0,0 0-1 0 0,0 0 1 0 0,1 0 0 0 0,1 2-1 0 0,2-7 13 0 0,0-1 0 0 0,0 0 0 0 0,0 1 0 0 0,0-1 0 0 0,1 0 0 0 0,0-1 0 0 0,-1 1 1 0 0,1 0-1 0 0,0-1 0 0 0,0 1 0 0 0,1-1 0 0 0,-1 0 0 0 0,0 0 0 0 0,1 0 0 0 0,-1-1 0 0 0,1 1 0 0 0,-1-1 0 0 0,1 0 0 0 0,0 0 1 0 0,0 0-1 0 0,0-1 0 0 0,-1 1 0 0 0,1-1 0 0 0,0 0 0 0 0,0 0 0 0 0,0 0 0 0 0,0 0 0 0 0,0-1 0 0 0,0 0 0 0 0,-1 1 1 0 0,2-2-14 0 0,1 2 11 0 0,140-32 282 0 0,-91 14-903 0 0,-13 8-4220 0 0,-15 8-7527 0 0,-18 2 731 0 0</inkml:trace>
  <inkml:trace contextRef="#ctx0" brushRef="#br0" timeOffset="1861.446">2053 1172 15891 0 0,'0'0'2006'0'0,"0"0"-442"0"0,0 0-179 0 0,0 0-93 0 0,0 0-126 0 0,0 0-198 0 0,0 0-179 0 0,0 0-153 0 0,0 0-150 0 0,0 0-110 0 0,0 0-113 0 0,0 0-59 0 0,-19 21-30 0 0,-61 64-32 0 0,51-37 129 0 0,29-48-272 0 0,-1 1 1 0 0,1-1 0 0 0,0 1-1 0 0,0-1 1 0 0,0 1 0 0 0,0 0 0 0 0,0-1-1 0 0,0 1 1 0 0,0-1 0 0 0,0 1-1 0 0,0 0 1 0 0,0-1 0 0 0,0 1 0 0 0,0-1-1 0 0,0 1 1 0 0,0-1 0 0 0,1 1-1 0 0,-1-1 1 0 0,0 1 0 0 0,0-1 0 0 0,1 1-1 0 0,-1-1 1 0 0,0 1 0 0 0,1-1-1 0 0,-1 1 1 0 0,0-1 0 0 0,1 1 0 0 0,-1-1-1 0 0,1 0 1 0 0,-1 1 0 0 0,1-1 0 0 0,-1 0-1 0 0,1 1 1 0 0,-1-1 0 0 0,1 0-1 0 0,-1 0 1 0 0,1 1 0 0 0,-1-1 0 0 0,1 0-1 0 0,-1 0 1 0 0,1 0 0 0 0,-1 0-1 0 0,1 0 1 0 0,0 0 0 0 0,-1 0 0 0 0,1 0-1 0 0,-1 0 1 0 0,1 0 0 0 0,0 0-1 0 0,-1 0 1 0 0,1 0 0 0 0,-1 0 0 0 0,1-1-1 0 0,-1 1 1 0 0,1 0 0 0 0,-1 0-1 0 0,1-1 1 0 0,0 1 0 0 0,32-11 101 0 0,49-52-12 0 0,-76 57 351 0 0,-15 15-281 0 0,-16 14-77 0 0,-2 9-12 0 0,21-29-85 0 0,5-2-24 0 0,1-1-29 0 0,0 0-84 0 0,0 0-126 0 0,0 0-164 0 0,22-14-7241 0 0,-18 9-88 0 0,0-2-4318 0 0</inkml:trace>
</inkml:ink>
</file>

<file path=ppt/ink/ink8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31.6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853 162 0 0 0,'0'0'834'0'0,"0"0"340"0"0,0 0 160 0 0,0 0 81 0 0,2-14 63 0 0,2-5-768 0 0,0-11-133 0 0,-3-6 5653 0 0,-1 36-5306 0 0,0 0-87 0 0,0 0-103 0 0,0 0-67 0 0,0 0-13 0 0,0 0 17 0 0,0 0 23 0 0,0 0 36 0 0,2 8 2952 0 0,27 65-2306 0 0,-15-28-1180 0 0,-1 2-1 0 0,-2 0 1 0 0,-2 0-1 0 0,-3 1 1 0 0,-1 0-1 0 0,-3 0 1 0 0,-1 0-1 0 0,-4 11-195 0 0,3-40 67 0 0,0-19-53 0 0,23 4 159 0 0,162-38 649 0 0,-146 24-734 0 0,342-63 183 0 0,-122 50-113 0 0,208-14 125 0 0,-13-14-119 0 0,-308 33-86 0 0,0 5 0 0 0,101 7-78 0 0,-173-5 136 0 0,-81 7 1133 0 0,-22-25-1142 0 0,25 16-118 0 0,0 1 0 0 0,1-1 1 0 0,0 0-1 0 0,1 0 0 0 0,1 0 0 0 0,0 0 0 0 0,1 0 1 0 0,0-1-1 0 0,2-7-9 0 0,-1-14-23 0 0,-1-86-2056 0 0,0 120 581 0 0,-3 3-4019 0 0,2 9-1260 0 0,1-10 4455 0 0,-3 3-9558 0 0</inkml:trace>
  <inkml:trace contextRef="#ctx0" brushRef="#br0" timeOffset="1957.87">2094 516 0 0 0,'0'0'2064'0'0,"0"0"126"0"0,0 0 1 0 0,0 0-110 0 0,0 0-150 0 0,0 0-129 0 0,0 0-181 0 0,0 0-203 0 0,0 0-211 0 0,0 0-232 0 0,0 0-179 0 0,-2-4-147 0 0,2 2-622 0 0,0 2 6 0 0,0 1 0 0 0,-1-1 1 0 0,1 0-1 0 0,0 0 0 0 0,0 0 1 0 0,-1 0-1 0 0,1 0 0 0 0,0 0 1 0 0,0 1-1 0 0,-1-1 0 0 0,1 0 1 0 0,0 0-1 0 0,-1 0 1 0 0,1 0-1 0 0,0 0 0 0 0,0 0 1 0 0,-1 0-1 0 0,1 0 0 0 0,0 0 1 0 0,0 0-1 0 0,-1 0 0 0 0,1 0 1 0 0,0 0-1 0 0,0-1 0 0 0,-1 1 1 0 0,1 0-1 0 0,0 0 0 0 0,0 0 1 0 0,-1 0-1 0 0,1 0 1 0 0,0-1-1 0 0,0 1 0 0 0,-1 0 1 0 0,1 0-1 0 0,0 0 0 0 0,0 0 1 0 0,0-1-1 0 0,0 1 0 0 0,-1 0 1 0 0,1 0-1 0 0,0-1-33 0 0,-18 46 1368 0 0,-6 87 601 0 0,-1 53-805 0 0,-17-12-745 0 0,-14 111 65 0 0,44-72 163 0 0,20-178-402 0 0,-8 35 1287 0 0,-6-43-1470 0 0,0 18 198 0 0,-11 56-64 0 0,10-74-190 0 0,3 13 30 0 0,0 2-9 0 0,4-40-3 0 0,-1 0-1 0 0,1 0 0 0 0,0 0 1 0 0,0 0-1 0 0,0 0 1 0 0,-1 0-1 0 0,1 0 1 0 0,0 0-1 0 0,-1 0 1 0 0,1 0-1 0 0,-1 0 0 0 0,1 0 1 0 0,-1 0-1 0 0,1 0 1 0 0,-1-1-1 0 0,0 1 1 0 0,1 0-1 0 0,-1-1 0 0 0,0 1 1 0 0,0 0-1 0 0,0-1 1 0 0,1 1-1 0 0,-1-1 1 0 0,0 1-1 0 0,0-1 0 0 0,0 1 1 0 0,0-1-1 0 0,0 0 1 0 0,0 1-1 0 0,0-1 1 0 0,0 0-1 0 0,0 0 1 0 0,0 0-1 0 0,0 1 0 0 0,0-1 1 0 0,0-1-1 0 0,0 1 1 0 0,0 0-1 0 0,0 0 1 0 0,0 0-1 0 0,0 0 0 0 0,0-1 1 0 0,0 1-1 0 0,0 0 1 0 0,0-1-1 0 0,0 1 1 0 0,0-1-1 0 0,0 1 1 0 0,1-1-1 0 0,-1 1 0 0 0,0-1 1 0 0,0 0-1 0 0,0 0-23 0 0,-4 0-131 0 0,-35-6 138 0 0,0 2 0 0 0,-1 1 1 0 0,0 3-1 0 0,-38 2-7 0 0,11 0-29 0 0,-37 5 49 0 0,1 4 0 0 0,0 4 0 0 0,0 5-20 0 0,-65 10 4 0 0,-112 18 9 0 0,-232 42-15 0 0,440-78 90 0 0,72-11-71 0 0,1 0 8 0 0,0 0-10 0 0,0 0 1 0 0,0 0-27 0 0,0 0-35 0 0,0 0 3 0 0,0 0 26 0 0,0 0 3 0 0,0 0 38 0 0,0 0 34 0 0,0 0-21 0 0,0 0-25 0 0,0 0-44 0 0,0 0 27 0 0,0 0 3 0 0,0 0 17 0 0,0 0 8 0 0,0 0-27 0 0,0 0-8 0 0,0 0 26 0 0,0 0-16 0 0,0 0-1 0 0,0 0-34 0 0,0 0 45 0 0,0 0 41 0 0,0 0 19 0 0,0 0-56 0 0,0 0-51 0 0,0 0 1 0 0,0 0 32 0 0,0 0-2 0 0,0 0 12 0 0,0 0 2 0 0,7-16 44 0 0,151-270 72 0 0,-94 146-1 0 0,-36 67-140 0 0,-23 81-209 0 0,17 69 180 0 0,18 40 74 0 0,43 141-16 0 0,-21-83-18 0 0,-29-93 3 0 0,-15-41 212 0 0,-33-45 26 0 0,-229-107-86 0 0,-33 9-2121 0 0,269 99 534 0 0,-16-6 874 0 0,18 4-4082 0 0,1 0-5149 0 0,5 1-2478 0 0</inkml:trace>
</inkml:ink>
</file>

<file path=ppt/ink/ink8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46.37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9 74 0 0 0,'0'0'875'0'0,"0"0"861"0"0,0 0 278 0 0,0 0-35 0 0,0 0-123 0 0,0 0-158 0 0,0 0-132 0 0,0 0-133 0 0,-1-8-120 0 0,-1-24-113 0 0,1 24-188 0 0,1 8-158 0 0,0 0-127 0 0,0 0-118 0 0,0 0-81 0 0,0 0-73 0 0,0 0-78 0 0,0 0-65 0 0,0 0-40 0 0,0 26 771 0 0,-3 411 1375 0 0,3-425-2387 0 0,-1 7 30 0 0,1 1 0 0 0,0-1 0 0 0,2 0 0 0 0,1 0 0 0 0,0 1 0 0 0,1-1 0 0 0,2 4-61 0 0,6 24 282 0 0,-12-46-240 0 0,4 3 307 0 0,35-9 22 0 0,114-24 13 0 0,643-78 491 0 0,-685 94-822 0 0,621-57 278 0 0,-444 43-216 0 0,-131 13-69 0 0,6-4 133 0 0,-107 7-115 0 0,-28 10 13 0 0,-26 1-101 0 0,-8-3 1450 0 0,-2-31-1078 0 0,3-6-247 0 0,3 1-1 0 0,2-1 1 0 0,1 1-1 0 0,2 0 1 0 0,3-10-101 0 0,16-80-135 0 0,-22 129-78 0 0,3-3-4000 0 0,2 2-4892 0 0,2 1-3128 0 0</inkml:trace>
  <inkml:trace contextRef="#ctx0" brushRef="#br0" timeOffset="2503.989">2674 1175 0 0 0,'0'0'1347'0'0,"0"0"495"0"0,0 0 283 0 0,0 0 132 0 0,0 0-31 0 0,0 0-176 0 0,0 0-303 0 0,0 0-364 0 0,0 0-314 0 0,0 0-258 0 0,0-3 1417 0 0,7 238 1837 0 0,-6-198-3889 0 0,0 8-43 0 0,-1 0-1 0 0,-3 0 1 0 0,-1 0-1 0 0,-2-1 1 0 0,-11 39-133 0 0,-16 54-695 0 0,30-129-465 0 0,2-7-4796 0 0,3-11-529 0 0,-1 0 5308 0 0,5-15-6164 0 0,-5 14 6166 0 0</inkml:trace>
  <inkml:trace contextRef="#ctx0" brushRef="#br0" timeOffset="2769.905">2242 1296 4801 0 0,'0'0'3255'0'0,"0"0"-1462"0"0,0 0-456 0 0,0 0-111 0 0,0 0-18 0 0,0 0 9 0 0,0 0 1 0 0,0 0-19 0 0,0 0-45 0 0,0 0-114 0 0,0 0-158 0 0,0 0-146 0 0,35-4-75 0 0,115-15-46 0 0,154-45 1483 0 0,-170 30-1553 0 0,-61 16-430 0 0,122-16-972 0 0,-194 34 700 0 0,0 0 0 0 0,0 1 0 0 0,0-1 0 0 0,1 0 0 0 0,-1 1 1 0 0,0-1-1 0 0,0 1 0 0 0,0-1 0 0 0,0 1 0 0 0,0 0 0 0 0,-1-1 1 0 0,1 1-1 0 0,0 0 0 0 0,0-1 0 0 0,0 1 0 0 0,-1 0 0 0 0,1 0 1 0 0,0 0-1 0 0,0 0 0 0 0,-1 0 0 0 0,1 0 0 0 0,-1 0 1 0 0,1 0-1 0 0,-1 0 0 0 0,0 0 0 0 0,1 0 0 0 0,-1 0 0 0 0,0 0 1 0 0,0 0-1 0 0,1 0 0 0 0,-1 0 0 0 0,0 1 0 0 0,0-1 0 0 0,-1 1 157 0 0,-1 27-9945 0 0,-4-17 980 0 0</inkml:trace>
  <inkml:trace contextRef="#ctx0" brushRef="#br0" timeOffset="3238.969">2936 1841 7618 0 0,'0'0'2371'0'0,"0"0"-900"0"0,0 0-250 0 0,0 0 130 0 0,0 0 87 0 0,0 0-150 0 0,0 0-293 0 0,0 0-299 0 0,0 0-248 0 0,0 0-157 0 0,0 0-55 0 0,0 0 14 0 0,0 0 39 0 0,-3 12 68 0 0,-14 58 389 0 0,4-1 917 0 0,11-55-421 0 0,0-24 1439 0 0,2 8-2642 0 0,0-14 52 0 0,0 1-1 0 0,0-1 1 0 0,2 1-1 0 0,0 0 1 0 0,0 0-1 0 0,1 0 1 0 0,1 0-1 0 0,2-2-90 0 0,29-63 124 0 0,32-26-29 0 0,-61 98-113 0 0,-4 5 1 0 0,0 1 0 0 0,0-1 0 0 0,1 0 0 0 0,-1 0 0 0 0,1 1 0 0 0,-1 0 0 0 0,1-1 0 0 0,0 1 0 0 0,0 0 0 0 0,0 0 0 0 0,0 1 0 0 0,0-1 0 0 0,0 1 0 0 0,0-1 0 0 0,1 1 0 0 0,-1 0 0 0 0,0 0 0 0 0,4 0 17 0 0,38 38-4278 0 0,-21-21-813 0 0,3-10-5243 0 0,-19-6 2727 0 0</inkml:trace>
  <inkml:trace contextRef="#ctx0" brushRef="#br0" timeOffset="3616.013">3538 1620 6593 0 0,'0'0'2281'0'0,"0"0"-329"0"0,0 0-129 0 0,0 0-118 0 0,0 0-206 0 0,0 0-164 0 0,0 0-170 0 0,0 0-131 0 0,0 0-149 0 0,0 0-150 0 0,0 0-87 0 0,0 0-48 0 0,-30 14-65 0 0,-92 42-51 0 0,30-1 489 0 0,85-50-951 0 0,1 0 0 0 0,-1 0 1 0 0,1 1-1 0 0,0 0 0 0 0,0 0 1 0 0,0 0-1 0 0,1 1 0 0 0,0-1 1 0 0,0 1-1 0 0,1 1 0 0 0,0-1 1 0 0,0 1-1 0 0,1-1 0 0 0,0 1 1 0 0,0 0-1 0 0,1 0 1 0 0,0 0-1 0 0,0 1 0 0 0,1-1 1 0 0,0 0-1 0 0,1 7-22 0 0,2-12 6 0 0,0 0 0 0 0,0-1 0 0 0,0 1 0 0 0,0 0 0 0 0,1-1 0 0 0,0 0 1 0 0,-1 0-1 0 0,1 0 0 0 0,0 0 0 0 0,0 0 0 0 0,0 0 0 0 0,0-1 0 0 0,0 1 0 0 0,0-1 0 0 0,1 0 0 0 0,-1 0 0 0 0,0 0 0 0 0,1 0 1 0 0,-1-1-1 0 0,1 1 0 0 0,-1-1 0 0 0,0 0 0 0 0,1 0 0 0 0,-1 0 0 0 0,1-1 0 0 0,-1 1 0 0 0,3-2-6 0 0,-4 2 17 0 0,8-1 59 0 0,0-2 0 0 0,1 1 0 0 0,-1-2 0 0 0,0 1-1 0 0,0-1 1 0 0,-1-1 0 0 0,1 0 0 0 0,-1 0 0 0 0,0-1-1 0 0,0 0 1 0 0,-1-1 0 0 0,2-1-76 0 0,-10 8 4 0 0,184-176 1029 0 0,-170 168-1246 0 0,-18 28-666 0 0,0 2 447 0 0,0 48-3790 0 0,7-47-820 0 0,4 0-4222 0 0,-3-15 2472 0 0</inkml:trace>
  <inkml:trace contextRef="#ctx0" brushRef="#br0" timeOffset="4021.455">3822 1896 7178 0 0,'0'0'3176'0'0,"0"0"-910"0"0,0 0-411 0 0,0 0-113 0 0,0 0-171 0 0,0 0-163 0 0,0 0-176 0 0,0 0-149 0 0,0 0-147 0 0,0 0-193 0 0,0 0-147 0 0,0 0-118 0 0,0 0-110 0 0,-2-14-47 0 0,-4-45-30 0 0,24 2 320 0 0,-7 41-476 0 0,61-67 115 0 0,-71 82-267 0 0,-1 1 1 0 0,1-1-1 0 0,0 0 0 0 0,-1 0 0 0 0,1 0 0 0 0,0 0 0 0 0,0 1 1 0 0,-1-1-1 0 0,1 0 0 0 0,0 1 0 0 0,0-1 0 0 0,0 1 0 0 0,0-1 1 0 0,0 1-1 0 0,0-1 0 0 0,0 1 0 0 0,0 0 0 0 0,0 0 0 0 0,0-1 1 0 0,1 1-1 0 0,-1 0 0 0 0,0 0 0 0 0,0 0 0 0 0,0 0 0 0 0,0 0 1 0 0,0 0-1 0 0,0 0 0 0 0,0 1 0 0 0,0-1 0 0 0,0 0 0 0 0,0 1 1 0 0,0-1-1 0 0,0 0 0 0 0,0 1 0 0 0,0-1 0 0 0,0 1 0 0 0,0 0 1 0 0,0-1-1 0 0,0 1 0 0 0,0 0 0 0 0,-1-1 0 0 0,1 1 0 0 0,0 0 1 0 0,0 0-1 0 0,-1 0 0 0 0,1 0 0 0 0,-1 0 0 0 0,1 0 0 0 0,-1 0 1 0 0,1 0-1 0 0,-1 0 0 0 0,1 0 0 0 0,-1 0 0 0 0,0 0 0 0 0,0 1 17 0 0,16 65-344 0 0,-15-65 371 0 0,-1 1-11 0 0,1 1-1 0 0,-1-1 0 0 0,1 1 1 0 0,0-1-1 0 0,0 0 1 0 0,0 1-1 0 0,1-1 0 0 0,-1 0 1 0 0,1 0-1 0 0,-1 0 0 0 0,1 0 1 0 0,0 0-1 0 0,1 0 1 0 0,-1-1-1 0 0,0 1 0 0 0,1-1 1 0 0,-1 1-1 0 0,1-1 0 0 0,0 0 1 0 0,0 0-1 0 0,0 0 1 0 0,0-1-1 0 0,0 1 0 0 0,0-1 1 0 0,0 1-1 0 0,0-1 0 0 0,1 0 1 0 0,-1 0-1 0 0,0 0 1 0 0,1-1-1 0 0,-1 1 0 0 0,1-1 1 0 0,-1 0-1 0 0,1 0 0 0 0,-1 0 1 0 0,4-1-16 0 0,-4 1 32 0 0,0-1 0 0 0,0 0 0 0 0,0 1 0 0 0,-1-1 0 0 0,1 0 0 0 0,0 0 0 0 0,-1-1 0 0 0,1 1 0 0 0,0-1 0 0 0,-1 1 0 0 0,0-1 0 0 0,1 0 0 0 0,-1 0 0 0 0,0 0 0 0 0,0 0 0 0 0,0 0 0 0 0,0 0 0 0 0,0 0 0 0 0,0-1 0 0 0,-1 1 0 0 0,1-2-32 0 0,15-16-803 0 0,8-3-3206 0 0,-5 10-2244 0 0,-7 6-123 0 0,-4-1-2406 0 0</inkml:trace>
  <inkml:trace contextRef="#ctx0" brushRef="#br0" timeOffset="4333.501">4586 1554 11891 0 0,'0'0'2264'0'0,"0"0"-421"0"0,0 0-279 0 0,0 0-198 0 0,0 0-182 0 0,0 0-205 0 0,0 0-196 0 0,0 0-168 0 0,0 0-154 0 0,0 0-105 0 0,-33 20-93 0 0,-102 63-36 0 0,75-39 322 0 0,79-28-832 0 0,14-13 340 0 0,50 19-20 0 0,-80-18-6 0 0,-1 0-1 0 0,0 0 1 0 0,0 0 0 0 0,0 1-1 0 0,-1-1 1 0 0,0 1 0 0 0,0-1 0 0 0,0 1-1 0 0,0-1 1 0 0,-1 1 0 0 0,1 0 0 0 0,-1 0-1 0 0,0-1 1 0 0,-1 1 0 0 0,1 0 0 0 0,-1-1-1 0 0,0 1 1 0 0,0-1 0 0 0,-1 1-1 0 0,1-1 1 0 0,-1 1 0 0 0,0-1 0 0 0,-1 3-31 0 0,-5 3-1 0 0,-1 0 0 0 0,1 0 0 0 0,-2-1 0 0 0,1 0 0 0 0,-1 0 0 0 0,-1-1 0 0 0,1-1 1 0 0,-1 0-1 0 0,-5 2 1 0 0,13-7-297 0 0,-28 11-1937 0 0,20-14-2879 0 0,1-5-4894 0 0,6 2 2803 0 0</inkml:trace>
  <inkml:trace contextRef="#ctx0" brushRef="#br0" timeOffset="4625.022">4811 1208 15947 0 0,'0'0'1302'0'0,"0"0"-318"0"0,0 0-132 0 0,0 0 45 0 0,0 0-12 0 0,0 0-19 0 0,0 0-54 0 0,0 0-92 0 0,0 0-48 0 0,0 0-72 0 0,0 0-96 0 0,0 0-38 0 0,0 0-26 0 0,0 30-57 0 0,0 95-74 0 0,-8 65 248 0 0,-13 65-1194 0 0,6-192-2223 0 0,7-34-6045 0 0,5-22 1072 0 0,-1-3 872 0 0</inkml:trace>
  <inkml:trace contextRef="#ctx0" brushRef="#br0" timeOffset="5723.021">5184 1709 2489 0 0,'0'0'2339'0'0,"0"0"-360"0"0,0 0 7 0 0,0 0 198 0 0,0 0 24 0 0,0 0-116 0 0,0 0-267 0 0,0 0-334 0 0,0 0-281 0 0,0 0-271 0 0,0 0-191 0 0,0 0-116 0 0,0 0-84 0 0,-16-5-116 0 0,-50-10-98 0 0,28 28-25 0 0,34-10-280 0 0,-9 10 14 0 0,0-1 0 0 0,0 1-1 0 0,2 1 1 0 0,0 1 0 0 0,0-1-1 0 0,1 1 1 0 0,1 1 0 0 0,1 0-1 0 0,-4 10-42 0 0,10-24 3 0 0,1 0-1 0 0,1 0 1 0 0,-1 1-1 0 0,0-1 1 0 0,0 0-1 0 0,1 0 0 0 0,-1 0 1 0 0,1 0-1 0 0,0 1 1 0 0,-1-1-1 0 0,1 0 1 0 0,0 0-1 0 0,1 1 0 0 0,-1-1 1 0 0,0 0-1 0 0,0 0 1 0 0,1 0-1 0 0,0 1 1 0 0,-1-1-1 0 0,1 0 0 0 0,0 0 1 0 0,0 0-1 0 0,0 0 1 0 0,0 0-1 0 0,0 0 0 0 0,1-1 1 0 0,-1 1-1 0 0,0 0 1 0 0,1 0-1 0 0,0-1 1 0 0,-1 1-1 0 0,1-1 0 0 0,0 0 1 0 0,0 1-1 0 0,-1-1 1 0 0,1 0-1 0 0,0 0 1 0 0,0 0-1 0 0,1 0 0 0 0,-1-1 1 0 0,0 1-1 0 0,0 0 1 0 0,0-1-1 0 0,0 0 0 0 0,1 1 1 0 0,-1-1-1 0 0,0 0 1 0 0,0 0-1 0 0,1 0-2 0 0,6 0 36 0 0,0-1-1 0 0,0 0 1 0 0,0 0 0 0 0,-1-1-1 0 0,1 0 1 0 0,0-1-1 0 0,-1 0 1 0 0,0 0 0 0 0,0-1-1 0 0,0 1 1 0 0,0-2-1 0 0,0 1 1 0 0,-1-1-1 0 0,0-1 1 0 0,0 1 0 0 0,0-1-36 0 0,67-49 74 0 0,-32 25-211 0 0,-40 30 125 0 0,0 0 0 0 0,-1 0 0 0 0,1 1 0 0 0,-1-1 0 0 0,1 1 0 0 0,-1 0 0 0 0,1-1 0 0 0,-1 1 0 0 0,1 0 0 0 0,-1 0 0 0 0,0 0 0 0 0,1 0 0 0 0,-1 0 0 0 0,0 0 0 0 0,0 0 0 0 0,0 1 0 0 0,0-1 0 0 0,0 0 0 0 0,0 0 1 0 0,0 1-1 0 0,0-1 0 0 0,-1 1 0 0 0,1-1 0 0 0,0 1 0 0 0,-1-1 0 0 0,1 1 0 0 0,-1 0 0 0 0,0-1 0 0 0,1 1 0 0 0,-1-1 0 0 0,0 1 0 0 0,0 0 0 0 0,0 1 12 0 0,0-3 0 0 0,1 7 2 0 0,1 0 1 0 0,0 0-1 0 0,0-1 0 0 0,1 1 0 0 0,0 0 0 0 0,0-1 1 0 0,0 0-1 0 0,1 0 0 0 0,0 0 0 0 0,0 0 0 0 0,1-1 1 0 0,-1 1-1 0 0,1-1 0 0 0,1 0-2 0 0,-1-2 22 0 0,1 0 0 0 0,-1 0 0 0 0,1 0 0 0 0,0-1 0 0 0,0 0 1 0 0,0 0-1 0 0,0 0 0 0 0,0-1 0 0 0,0 0 0 0 0,0 0 0 0 0,1-1 0 0 0,-1 0 0 0 0,0 0 0 0 0,0 0 0 0 0,1-1 1 0 0,-1 0-1 0 0,0 0 0 0 0,0 0 0 0 0,0-1 0 0 0,0 0 0 0 0,0 0 0 0 0,0-1 0 0 0,-1 1 0 0 0,1-1 1 0 0,-1-1-1 0 0,3-1-22 0 0,15-19 96 0 0,-2-1-1 0 0,0-1 1 0 0,-2-1 0 0 0,-1 0 0 0 0,-1-2 0 0 0,-2 0 0 0 0,0 0 0 0 0,-3-2 0 0 0,0 1 0 0 0,-2-2 0 0 0,0-2-96 0 0,7-36-86 0 0,-2 0 0 0 0,-4 0 0 0 0,-3-1 0 0 0,-3-1 0 0 0,-3-5 86 0 0,-4-47 100 0 0,-18 154 82 0 0,7 8-155 0 0,2 0 0 0 0,2 1 0 0 0,1 0 0 0 0,3 1 0 0 0,0 0 0 0 0,3 0 0 0 0,1 0 0 0 0,4 23-27 0 0,-3-30 10 0 0,14 225 81 0 0,-7-208-89 0 0,28 109-40 0 0,-18-118-945 0 0,-16-41 536 0 0,-1 0-65 0 0,0 0-33 0 0,0 0-29 0 0,-1-25-3167 0 0,-1 20 2845 0 0,-21-52-12680 0 0,12 49 8667 0 0</inkml:trace>
  <inkml:trace contextRef="#ctx0" brushRef="#br0" timeOffset="5973.032">5365 1565 10258 0 0,'0'0'3236'0'0,"0"0"-1573"0"0,0 0-690 0 0,0 0-75 0 0,0 0 67 0 0,0 0 159 0 0,0 0 22 0 0,0 0-96 0 0,0 0-116 0 0,0 0-223 0 0,0 0-177 0 0,0 0-76 0 0,0 0-39 0 0,29 4-27 0 0,91 11-32 0 0,-16 3 347 0 0,98 14-581 0 0,-113-27-3578 0 0,-66-4 503 0 0,-1 1-5703 0 0,-13-2-2249 0 0</inkml:trace>
  <inkml:trace contextRef="#ctx0" brushRef="#br0" timeOffset="6217.319">6070 1727 9706 0 0,'0'0'4462'0'0,"0"0"-2831"0"0,0 0-680 0 0,0 0 175 0 0,0 0 66 0 0,0 0-72 0 0,0 0-246 0 0,0 0-270 0 0,-6 32-204 0 0,-19 97-123 0 0,17-82-493 0 0,8-52-2398 0 0,2-15 642 0 0,-5-101-5223 0 0,-20-58 6410 0 0,-6-15 4676 0 0,26 183-3568 0 0,-2-24-763 0 0,6 37-3939 0 0,2 2 2329 0 0,-3-3 929 0 0,4 3-4664 0 0</inkml:trace>
  <inkml:trace contextRef="#ctx0" brushRef="#br0" timeOffset="6555.416">6284 1635 16860 0 0,'0'0'961'0'0,"0"0"-213"0"0,0 0-13 0 0,0 0 83 0 0,0 0-10 0 0,0 0-109 0 0,0 0-173 0 0,0 0-148 0 0,0 0-110 0 0,0 0-108 0 0,0 0-71 0 0,-21 31-26 0 0,-65 98-20 0 0,63-69 8 0 0,25-52-36 0 0,-2-2 7 0 0,1-1-1 0 0,1 1 0 0 0,-1-1 0 0 0,1 1 0 0 0,0-1 1 0 0,0 0-1 0 0,0 1 0 0 0,1-1 0 0 0,-1 0 0 0 0,1-1 1 0 0,1 1-1 0 0,-1 0 0 0 0,1-1 0 0 0,-1 0 0 0 0,1 0 1 0 0,1 0-1 0 0,-1 0 0 0 0,0-1 0 0 0,1 1 0 0 0,0-1 1 0 0,0 0-1 0 0,0-1 0 0 0,0 1 0 0 0,0-1 0 0 0,0 0 1 0 0,1 0-1 0 0,-1-1 0 0 0,1 0 0 0 0,-1 0 0 0 0,1 0 1 0 0,0 0-1 0 0,-1-1 0 0 0,1 0 0 0 0,0 0 0 0 0,-1-1 1 0 0,1 1-1 0 0,0-1 0 0 0,-1 0 0 0 0,1-1 0 0 0,2-1-21 0 0,0 0 100 0 0,0 0-1 0 0,-1-1 1 0 0,1-1-1 0 0,-1 1 1 0 0,0-1-1 0 0,0 0 0 0 0,-1-1 1 0 0,1 0-1 0 0,-1 0 1 0 0,-1 0-1 0 0,1-1 1 0 0,-1 1-1 0 0,0-1 0 0 0,0-1 1 0 0,-1 1-1 0 0,0-1 1 0 0,-1 1-1 0 0,1-1 0 0 0,-1 0 1 0 0,-1 0-1 0 0,0-1 1 0 0,0 1-1 0 0,0 0 1 0 0,-1-1-1 0 0,0 1 0 0 0,-1-1 1 0 0,0 0-1 0 0,0 1 1 0 0,-1-1-1 0 0,0 1 0 0 0,-1-3-99 0 0,0 7-11 0 0,0-1 0 0 0,-1 1 0 0 0,1 0 0 0 0,-1 0 0 0 0,0 0 0 0 0,0 0 0 0 0,0 1 0 0 0,0-1-1 0 0,0 1 1 0 0,-1 0 0 0 0,0 0 0 0 0,0 0 0 0 0,0 0 0 0 0,0 1 0 0 0,0-1 0 0 0,0 1-1 0 0,-1 0 1 0 0,1 1 0 0 0,-1-1 0 0 0,1 1 0 0 0,-1 0 0 0 0,0 0 0 0 0,-1 0 11 0 0,2 0-234 0 0,0 1 0 0 0,1-1 0 0 0,-1 1-1 0 0,1 0 1 0 0,-1 0 0 0 0,0 1 0 0 0,1-1 0 0 0,-1 1 0 0 0,1 0 0 0 0,-1-1 0 0 0,1 2 0 0 0,-1-1 0 0 0,1 0 0 0 0,0 1 0 0 0,-1 0 0 0 0,1-1 0 0 0,0 1 0 0 0,0 0-1 0 0,0 1 1 0 0,-1 0 234 0 0,-15 19-3960 0 0,8-4-4812 0 0,4-7-711 0 0</inkml:trace>
  <inkml:trace contextRef="#ctx0" brushRef="#br0" timeOffset="6922.486">6565 1893 11090 0 0,'0'0'3113'0'0,"0"0"-1035"0"0,0 0-415 0 0,0 0-68 0 0,0 0-198 0 0,0 0-222 0 0,0 0-218 0 0,0 0-197 0 0,0 0-155 0 0,0 0-119 0 0,0 0-96 0 0,0 0-87 0 0,0 0-64 0 0,15-26-67 0 0,45-80-75 0 0,-14 31-3 0 0,-23 117-1825 0 0,-21-33 1691 0 0,25 72-94 0 0,-26-79 157 0 0,1 0 0 0 0,0 0 0 0 0,-1 0 0 0 0,1 0 0 0 0,0-1 0 0 0,0 1 0 0 0,0-1 0 0 0,0 0 0 0 0,1 1 0 0 0,-1-1 0 0 0,0 0 0 0 0,0 0 0 0 0,1 0 0 0 0,-1-1 0 0 0,1 1 0 0 0,-1 0 0 0 0,1-1-1 0 0,-1 0 1 0 0,1 0 0 0 0,-1 1 0 0 0,1-1 0 0 0,-1-1 0 0 0,1 1-23 0 0,5-1 115 0 0,-1 0 1 0 0,0 0-1 0 0,1-1 0 0 0,-1 0 0 0 0,0 0 0 0 0,0-1 0 0 0,0 0 1 0 0,-1 0-1 0 0,1 0 0 0 0,-1-1 0 0 0,1 0 0 0 0,-1 0 0 0 0,0-1 1 0 0,-1 0-1 0 0,1 0 0 0 0,-1 0 0 0 0,3-5-115 0 0,27-30-104 0 0,-20 22-415 0 0,6-8-3424 0 0,-10 17-1127 0 0,-4 6-3490 0 0,-3 0-39 0 0</inkml:trace>
  <inkml:trace contextRef="#ctx0" brushRef="#br0" timeOffset="7822.99">7244 1620 12747 0 0,'0'0'2438'0'0,"0"0"-799"0"0,0 0-291 0 0,0 0-117 0 0,0 0-174 0 0,0 0-146 0 0,0 0-120 0 0,0 0-139 0 0,0 0-102 0 0,0 0-110 0 0,0 0-134 0 0,-33 11-93 0 0,-99 33-69 0 0,84-15-35 0 0,43-21-89 0 0,-1-2-30 0 0,2 1-1 0 0,-1-1 1 0 0,1 1-1 0 0,0 0 1 0 0,0 0 0 0 0,1 1-1 0 0,0-1 1 0 0,0 1 0 0 0,1-1-1 0 0,0 1 1 0 0,0 0-1 0 0,1 0 1 0 0,0 0 0 0 0,0 0-1 0 0,1 0 1 0 0,0 0 0 0 0,0 0-1 0 0,2 5 11 0 0,-1-10-5 0 0,0-1 0 0 0,0 1 0 0 0,0 0 0 0 0,1-1 0 0 0,0 1 0 0 0,-1-1 0 0 0,1 0-1 0 0,0 0 1 0 0,0 1 0 0 0,0-1 0 0 0,0 0 0 0 0,1 0 0 0 0,-1-1 0 0 0,0 1 0 0 0,1-1 0 0 0,0 1 0 0 0,-1-1-1 0 0,1 0 1 0 0,0 1 0 0 0,-1-1 0 0 0,1-1 0 0 0,0 1 0 0 0,0 0 0 0 0,0-1 0 0 0,0 0 0 0 0,0 1 0 0 0,0-1 0 0 0,1 0 5 0 0,2 0 21 0 0,0 0 1 0 0,-1 0 0 0 0,1 0-1 0 0,0-1 1 0 0,0 1 0 0 0,-1-2-1 0 0,1 1 1 0 0,-1 0 0 0 0,1-1-1 0 0,-1 0 1 0 0,1 0 0 0 0,-1-1-1 0 0,0 0 1 0 0,0 0 0 0 0,0 0-1 0 0,-1 0 1 0 0,1-1 0 0 0,-1 1-1 0 0,0-1 1 0 0,3-4-22 0 0,46-61 535 0 0,-28 28-206 0 0,4 12-293 0 0,-28 29-47 0 0,-1 0-3 0 0,0 0-25 0 0,0 0 2 0 0,0 0-15 0 0,0 0-24 0 0,0 0 10 0 0,0 0-7 0 0,0 0 14 0 0,4 15-18 0 0,3 24 108 0 0,0-16-41 0 0,4 73 2 0 0,10-66 34 0 0,4-9-78 0 0,34-26 546 0 0,-32-17-280 0 0,0-2 0 0 0,-2-1 0 0 0,-1-1-1 0 0,0-1 1 0 0,-3-1 0 0 0,0 0 0 0 0,3-9-214 0 0,6-7 96 0 0,2-6-11 0 0,-3-1 1 0 0,-2-2 0 0 0,14-42-86 0 0,-33 76 3 0 0,12-28-50 0 0,-3 0 1 0 0,-2-1 0 0 0,-2-1-1 0 0,-2 0 1 0 0,-3-1 0 0 0,-1 0-1 0 0,-3 0 1 0 0,-2 0-1 0 0,-3-39 47 0 0,2 87-5 0 0,-1 0 0 0 0,1 0-1 0 0,-1-1 1 0 0,0 1-1 0 0,1 0 1 0 0,-1-1-1 0 0,0 1 1 0 0,0 0-1 0 0,0 0 1 0 0,-1-1 0 0 0,1 1-1 0 0,-1 0 1 0 0,1-1-1 0 0,-1 1 1 0 0,0 0-1 0 0,1 0 1 0 0,-1 0 0 0 0,0 0-1 0 0,-1 0 1 0 0,1 0-1 0 0,0 0 1 0 0,-1 0-1 0 0,1 0 1 0 0,-1 1-1 0 0,1-1 1 0 0,-1 0 0 0 0,0 1-1 0 0,1-1 1 0 0,-1 1-1 0 0,0 0 1 0 0,0 0-1 0 0,0 0 1 0 0,0 0 0 0 0,0 0-1 0 0,-1 0 1 0 0,1 0-1 0 0,0 0 1 0 0,0 1-1 0 0,-1 0 1 0 0,1-1-1 0 0,0 1 1 0 0,0 0 0 0 0,-1 0-1 0 0,1 0 1 0 0,0 0-1 0 0,-1 0 1 0 0,1 1-1 0 0,0-1 1 0 0,-1 1-1 0 0,1-1 1 0 0,-2 2 5 0 0,-9 7-43 0 0,1 1 0 0 0,0 0-1 0 0,0 1 1 0 0,1 0 0 0 0,0 1 0 0 0,1 0 0 0 0,1 0-1 0 0,0 1 1 0 0,0 1 0 0 0,-5 12 43 0 0,-12 27 4 0 0,3 1 1 0 0,2 1-1 0 0,3 1 0 0 0,-11 52-4 0 0,21-66 19 0 0,1 1 0 0 0,2 1 0 0 0,2-1 0 0 0,2 0 0 0 0,4 36-19 0 0,3-46 38 0 0,1 0 0 0 0,1-1 0 0 0,2 0 0 0 0,1 0 0 0 0,2-1 0 0 0,1-1 0 0 0,1 0-1 0 0,7 9-37 0 0,-20-36 5 0 0,140 178 562 0 0,-44-78-491 0 0,-82-77-357 0 0,-12-8-2891 0 0,-7-15-6326 0 0,-1-2-2460 0 0</inkml:trace>
  <inkml:trace contextRef="#ctx0" brushRef="#br0" timeOffset="8581.498">8159 1086 10930 0 0,'0'0'1275'0'0,"0"0"-252"0"0,0 0-193 0 0,0 0 31 0 0,0 0 94 0 0,0 0 140 0 0,0 0 52 0 0,0 0-4 0 0,0 0-82 0 0,0 0-199 0 0,0 0-123 0 0,0 0-103 0 0,0 0-56 0 0,17 32-41 0 0,51 101-82 0 0,-43-35 134 0 0,-24-76-462 0 0,2 314 761 0 0,-24-177-699 0 0,-20 84-169 0 0,1-121-1446 0 0,35-115 2416 0 0,1-3-3365 0 0,-2-15-15756 0 0,6 4 13107 0 0</inkml:trace>
  <inkml:trace contextRef="#ctx0" brushRef="#br0" timeOffset="8921.949">8617 1377 9602 0 0,'0'0'890'0'0,"0"0"103"0"0,0 0 194 0 0,0 0 191 0 0,0 0 39 0 0,0 0-135 0 0,-35 28-253 0 0,-111 89-242 0 0,-33 20 2382 0 0,178-135-3131 0 0,0-1-1 0 0,0 0 1 0 0,0 0 0 0 0,-1 1 0 0 0,1-1-1 0 0,1 1 1 0 0,-1-1 0 0 0,0 1 0 0 0,0-1-1 0 0,0 1 1 0 0,1-1 0 0 0,-1 1 0 0 0,1 0-1 0 0,-1-1 1 0 0,1 1 0 0 0,0 0 0 0 0,0-1-1 0 0,0 1 1 0 0,0 0 0 0 0,0 0-1 0 0,0-1 1 0 0,0 1 0 0 0,0 0 0 0 0,1-1-1 0 0,-1 1 1 0 0,1 0 0 0 0,-1-1 0 0 0,1 1-1 0 0,0 0 1 0 0,-1-1 0 0 0,1 1 0 0 0,0-1-1 0 0,0 0 1 0 0,0 1 0 0 0,0-1 0 0 0,0 0-1 0 0,1 1 1 0 0,-1-1 0 0 0,0 0-1 0 0,1 0 1 0 0,-1 0 0 0 0,0 0 0 0 0,1 0-1 0 0,-1 0 1 0 0,1-1 0 0 0,0 1 0 0 0,-1 0-1 0 0,1-1 1 0 0,0 1 0 0 0,0-1-38 0 0,3 3 83 0 0,120 89 1598 0 0,-112-73-1437 0 0,-1 1-1 0 0,0 1 1 0 0,-2 0-1 0 0,0 1 1 0 0,-1 0-1 0 0,-2 0 1 0 0,0 1-1 0 0,-1 0 1 0 0,1 16-244 0 0,30 39 186 0 0,-3-64-2257 0 0,-28-14 615 0 0,-5 0-431 0 0,-1 0-1098 0 0,0-1-2987 0 0,0-2-5460 0 0</inkml:trace>
  <inkml:trace contextRef="#ctx0" brushRef="#br0" timeOffset="9175.608">8765 1999 18020 0 0,'0'0'1539'0'0,"0"0"-248"0"0,0 0-92 0 0,0 0-112 0 0,0 0-177 0 0,0 0-208 0 0,0 0-159 0 0,0 0-113 0 0,0 0-75 0 0,0 0-67 0 0,0 0-90 0 0,0 0-65 0 0,-16 26-21 0 0,-49 78-59 0 0,46-57-1324 0 0,44-70-4095 0 0,-13 9 1534 0 0,-4 3-2680 0 0,3 0-3367 0 0</inkml:trace>
  <inkml:trace contextRef="#ctx0" brushRef="#br0" timeOffset="9725.571">9186 1278 8626 0 0,'0'0'3032'0'0,"0"0"-744"0"0,0 0-341 0 0,0 0-82 0 0,0 0-230 0 0,0 0-292 0 0,0 0-257 0 0,0 0-183 0 0,0 0-108 0 0,0 0-79 0 0,0 0-61 0 0,0 0-62 0 0,0 0-54 0 0,6-9-55 0 0,18-28-95 0 0,-30 43 512 0 0,-21 8-875 0 0,1 2 0 0 0,1 0 0 0 0,1 2 0 0 0,0 0 0 0 0,2 2 0 0 0,0 1 0 0 0,1 0 0 0 0,1 2 0 0 0,1 0 0 0 0,-8 14-26 0 0,24-34-8 0 0,0-1 0 0 0,1 1 1 0 0,-1 0-1 0 0,1 0 0 0 0,-1 0 1 0 0,1 0-1 0 0,0 1 0 0 0,0-1 1 0 0,1 1-1 0 0,-1-1 0 0 0,1 1 1 0 0,-1 0-1 0 0,1-1 0 0 0,0 1 0 0 0,1 0 1 0 0,-1 0-1 0 0,1 0 0 0 0,-1 0 1 0 0,1 0-1 0 0,0 0 0 0 0,1-1 1 0 0,-1 1-1 0 0,1 0 0 0 0,-1 0 1 0 0,1 0-1 0 0,0 0 0 0 0,1-1 1 0 0,-1 1-1 0 0,1 0 0 0 0,-1-1 1 0 0,1 0-1 0 0,0 1 0 0 0,1-1 1 0 0,-1 0-1 0 0,0 0 0 0 0,1 0 1 0 0,1 1 7 0 0,132 48-8 0 0,-133-51 10 0 0,-1 1-1 0 0,1 0 1 0 0,-1 0 0 0 0,1 0 0 0 0,-1 0 0 0 0,0 0 0 0 0,0 0 0 0 0,0 1 0 0 0,0-1 0 0 0,0 1 0 0 0,0 0 0 0 0,-1-1 0 0 0,1 1 0 0 0,-1 0 0 0 0,0 0 0 0 0,0 0 0 0 0,0 0 0 0 0,0 0 0 0 0,0 0-1 0 0,-1 0 1 0 0,1 0 0 0 0,-1 0 0 0 0,0 1 0 0 0,0-1 0 0 0,0 0 0 0 0,0 0 0 0 0,-1 0 0 0 0,1 0 0 0 0,-2 2-2 0 0,-29 89 144 0 0,-104 127 33 0 0,128-212-158 0 0,2-4-18 0 0,1 1 0 0 0,-1-1 0 0 0,1 1 0 0 0,1 0 0 0 0,-1 0-1 0 0,1 1 1 0 0,0-1 0 0 0,0 1 0 0 0,1-1 0 0 0,0 1 0 0 0,0 0 0 0 0,1 0 0 0 0,0 0 0 0 0,0 0-1 0 0,0 0 1 0 0,1 7-1 0 0,2-11 4 0 0,0 0-1 0 0,-1 0 0 0 0,1 0 0 0 0,1-1 1 0 0,-1 1-1 0 0,0 0 0 0 0,1-1 0 0 0,-1 0 1 0 0,1 1-1 0 0,0-1 0 0 0,0 0 0 0 0,0 0 1 0 0,0-1-1 0 0,0 1 0 0 0,0-1 1 0 0,0 1-1 0 0,1-1 0 0 0,0 0-3 0 0,99 6-1000 0 0,-72-20-4812 0 0,-21 5-4106 0 0,-6 7-1586 0 0</inkml:trace>
  <inkml:trace contextRef="#ctx0" brushRef="#br0" timeOffset="10057.546">9433 1929 15571 0 0,'0'0'2211'0'0,"0"0"-501"0"0,0 0-255 0 0,0 0-92 0 0,0 0-151 0 0,0 0-247 0 0,0 0-173 0 0,0 0-169 0 0,0 0-139 0 0,0 0-87 0 0,0 0-80 0 0,0 0-67 0 0,-14 24-73 0 0,-40 71-26 0 0,39-50 20 0 0,17-35-118 0 0,5 4-238 0 0,-7-14 158 0 0,9-1-124 0 0,23-53-45 0 0,-59 61-201 0 0,6 4-784 0 0,18-7-3676 0 0,2 0-4582 0 0,1-4-2030 0 0</inkml:trace>
  <inkml:trace contextRef="#ctx0" brushRef="#br0" timeOffset="11669.464">1109 678 4177 0 0,'0'0'1814'0'0,"0"0"169"0"0,0 0 128 0 0,0 0 39 0 0,0 0-151 0 0,0 0-352 0 0,0 0-391 0 0,0 0-345 0 0,0 0-279 0 0,0 0-237 0 0,0 0-113 0 0,-1 6 0 0 0,-13 143 1809 0 0,-1 75-611 0 0,-25 70-1116 0 0,-35 47 605 0 0,66-307-781 0 0,-6 58 169 0 0,16-91-317 0 0,0 0-1 0 0,0-1 1 0 0,0 1-1 0 0,0 0 1 0 0,0 0 0 0 0,0-1-1 0 0,0 1 1 0 0,0-1 0 0 0,0 1-1 0 0,1-1 1 0 0,-1 1-1 0 0,0-1 1 0 0,0 0 0 0 0,1 1-1 0 0,-1-1 1 0 0,0 0-1 0 0,1 0 1 0 0,-1 0 0 0 0,0 0-1 0 0,0 0 1 0 0,1-1-1 0 0,-1 1 1 0 0,0 0 0 0 0,1 0-1 0 0,-1-1 1 0 0,0 1-1 0 0,0-1 1 0 0,0 1 0 0 0,1-1-1 0 0,-1 0 1 0 0,0 1 0 0 0,0-1-1 0 0,0 0 1 0 0,0 0-1 0 0,0 1 1 0 0,0-1 0 0 0,0 0-1 0 0,-1 0 1 0 0,1 0-1 0 0,0 0 1 0 0,0-1-40 0 0,6-1 62 0 0,104-35 283 0 0,122 13-205 0 0,142 17-44 0 0,-374 8-76 0 0,-1 0 11 0 0,0 0 13 0 0,0 0 49 0 0,0 0 18 0 0,0 0 5 0 0,0 0 16 0 0,0 0 3 0 0,0 0-2 0 0,0 0 15 0 0,0 0 1 0 0,0 0-14 0 0,0 0-20 0 0,-19-18 301 0 0,-18-12-253 0 0,-87-83-61 0 0,45 32 2 0 0,73 73-63 0 0,6 8-44 0 0,0 1 0 0 0,-1-1 0 0 0,1 0 0 0 0,0 0 0 0 0,0 0 0 0 0,0 1 0 0 0,0-1 0 0 0,-1 0 0 0 0,1 0 0 0 0,0 0 0 0 0,0 1 0 0 0,0-1 0 0 0,-1 0 0 0 0,1 0 0 0 0,0 0 0 0 0,0 0 1 0 0,-1 0-1 0 0,1 1 0 0 0,0-1 0 0 0,0 0 0 0 0,-1 0 0 0 0,1 0 0 0 0,0 0 0 0 0,0 0 0 0 0,-1 0 0 0 0,1 0 0 0 0,0 0 0 0 0,0 0 0 0 0,-1 0 0 0 0,1 0 0 0 0,0 0 0 0 0,0 0 0 0 0,-1 0 0 0 0,1 0 0 0 0,0-1 0 0 0,0 1 0 0 0,-1 0 0 0 0,1 0 0 0 0,0 0 0 0 0,0 0 0 0 0,-1 0 1 0 0,1-1-1 0 0,0 1 0 0 0,0 0 0 0 0,0 0 0 0 0,-1 0 0 0 0,1 0 0 0 0,0-1 0 0 0,0 1 0 0 0,0 0 0 0 0,0 0 0 0 0,-1-1 3 0 0,2 34-44 0 0,0 2 36 0 0,-2 0 0 0 0,-1-1 1 0 0,-1 1-1 0 0,-2-1 0 0 0,-5 14 8 0 0,-32 127-33 0 0,-29-12-3 0 0,45-116 40 0 0,54-66-41 0 0,232-201-494 0 0,-173 157-1478 0 0,-48 36-2742 0 0,-28 19 2457 0 0,14-7-9531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1,'31'97,"-4"2,8 63,-21-70,24 83,-38-173,1 0,0 1,0-1,0 0,0 0,0 0,0 0,1 0,-1 0,1 0,-1 0,1 0,0-1,-1 1,1-1,0 1,0-1,0 0,1 1,-1-1,0 0,0-1,1 1,-1 0,0-1,1 1,-1-1,0 0,1 0,-1 1,1-2,-1 1,0 0,1 0,-1-1,1 0,-1 1,0-1,0 0,1 0,-1 0,0 0,0-1,0 1,0 0,0-1,0 0,-1 1,1-1,0 0,-1 0,0 0,1 0,52-130,52-176,-101 294,0 1,1-1,0 1,1 0,1 1,0 0,0 0,1 1,1 0,0 0,0 1,11-8,-4 10</inkml:trace>
</inkml:ink>
</file>

<file path=ppt/ink/ink8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50.61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0 192 0 0 0,'0'0'779'0'0,"0"0"613"0"0,0 0 235 0 0,0 0-84 0 0,0 0-187 0 0,0 0-153 0 0,0 0-121 0 0,0 0-77 0 0,0 0-46 0 0,0 0-49 0 0,13 0-62 0 0,62 0 666 0 0,-71-1-1285 0 0,-1 0 0 0 0,1-1 0 0 0,-1 1 0 0 0,1-1 0 0 0,-1 0 0 0 0,0 0 0 0 0,0 0 0 0 0,0 0 0 0 0,0-1 1 0 0,0 1-1 0 0,-1-1 0 0 0,1 0 0 0 0,-1 0 0 0 0,1 0 0 0 0,-1 0 0 0 0,0 0 0 0 0,0 0 0 0 0,-1 0 0 0 0,2-3-229 0 0,7-11 527 0 0,-2-56 986 0 0,-9 70-1530 0 0,-1 1 1 0 0,1 0 0 0 0,-1-1 0 0 0,0 1-1 0 0,0 0 1 0 0,0 0 0 0 0,0 0 0 0 0,0 0-1 0 0,0 0 1 0 0,0 1 0 0 0,0-1 0 0 0,-1 1-1 0 0,1-1 1 0 0,-1 1 0 0 0,1 0 0 0 0,-1 0-1 0 0,0 0 1 0 0,1 0 0 0 0,-1 0 0 0 0,0 1-1 0 0,0-1 1 0 0,1 1 0 0 0,-1 0 0 0 0,0 0-1 0 0,0 0 1 0 0,0 0 0 0 0,1 0 0 0 0,-1 1 0 0 0,0-1-1 0 0,0 1 1 0 0,1 0 0 0 0,-1 0 0 0 0,0 0-1 0 0,1 0 1 0 0,-1 0 0 0 0,1 0 0 0 0,-1 1-1 0 0,-1 1 17 0 0,-46 88-370 0 0,46-80 371 0 0,1 0 0 0 0,0 0 0 0 0,1 0 0 0 0,1 0 1 0 0,0 1-1 0 0,0-1 0 0 0,1 0 0 0 0,0 1 0 0 0,1-1 1 0 0,2 10-2 0 0,-1-16-21 0 0,1 0 1 0 0,0 0 0 0 0,0 0-1 0 0,0 0 1 0 0,1 0 0 0 0,-1 0 0 0 0,1-1-1 0 0,0 0 1 0 0,0 0 0 0 0,1 0 0 0 0,-1 0-1 0 0,1-1 1 0 0,0 1 0 0 0,0-1-1 0 0,5 2 21 0 0,75 6-4684 0 0,-31-25-5108 0 0,-43 10 4939 0 0</inkml:trace>
  <inkml:trace contextRef="#ctx0" brushRef="#br0" timeOffset="465.676">266 295 2529 0 0,'0'0'2807'0'0,"0"0"-301"0"0,0 0-222 0 0,0 0-91 0 0,0 0-349 0 0,0 0-445 0 0,0 0-344 0 0,0 0-214 0 0,0 0-110 0 0,0 0-40 0 0,0 0 8 0 0,0 0-2 0 0,4-5-10 0 0,76-104 1574 0 0,-11 20-1569 0 0,-30 38-556 0 0,-61 103-552 0 0,-10 42 482 0 0,31-91-56 0 0,0 0-1 0 0,0 0 0 0 0,0 0 1 0 0,0 0-1 0 0,0-1 0 0 0,1 1 0 0 0,-1 0 1 0 0,1 0-1 0 0,0 0 0 0 0,0 1 1 0 0,0-1-1 0 0,0 0 0 0 0,0 0 1 0 0,1 0-1 0 0,-1 0 0 0 0,1 0 0 0 0,0-1 1 0 0,0 1-1 0 0,0 0 0 0 0,0 0 1 0 0,0 0-1 0 0,1-1 0 0 0,-1 1 1 0 0,1-1-1 0 0,0 1 0 0 0,0-1 0 0 0,0 1 1 0 0,0-1-1 0 0,0 0 0 0 0,0 0 1 0 0,1 0-1 0 0,-1 0 0 0 0,1-1 0 0 0,-1 1 1 0 0,3 1-10 0 0,1-2 128 0 0,-1-1 0 0 0,0 1 0 0 0,0-1 1 0 0,0 1-1 0 0,0-1 0 0 0,1-1 0 0 0,-1 1 0 0 0,0-1 1 0 0,0 0-1 0 0,0 0 0 0 0,0-1 0 0 0,0 1 0 0 0,0-1 1 0 0,0 0-1 0 0,-1 0 0 0 0,4-3-128 0 0,82-75 1037 0 0,-48 6-1083 0 0,-42 46-2844 0 0,-14 28-13419 0 0,6 6 8438 0 0</inkml:trace>
  <inkml:trace contextRef="#ctx0" brushRef="#br0" timeOffset="1177.69">724 276 5489 0 0,'0'0'1775'0'0,"0"0"-102"0"0,0 0 118 0 0,0 0 114 0 0,0 0-147 0 0,0 0-238 0 0,0 0-190 0 0,0 0-196 0 0,0 0-188 0 0,0 0-191 0 0,0 0-147 0 0,0 0-95 0 0,0 0-56 0 0,20-6-45 0 0,62-23-55 0 0,-43 2 253 0 0,-35 22-555 0 0,1 1 0 0 0,0-1 0 0 0,-1 0-1 0 0,0 0 1 0 0,0 0 0 0 0,-1-1 0 0 0,1 1 0 0 0,-1-1 0 0 0,-1 0 0 0 0,1 0-1 0 0,-1 0 1 0 0,0 0 0 0 0,0 0 0 0 0,0-1 0 0 0,-1 1 0 0 0,0 0 0 0 0,-1-1-1 0 0,1 1 1 0 0,-1-1 0 0 0,0 1 0 0 0,-1-1 0 0 0,0-1-55 0 0,-40-3-466 0 0,28 13 375 0 0,0 2 0 0 0,0 0 0 0 0,1 0 0 0 0,-1 1 0 0 0,1 0 0 0 0,0 1 0 0 0,1 1 0 0 0,-1 0 0 0 0,1 1 0 0 0,1 0 0 0 0,0 0 0 0 0,0 1 0 0 0,0 0 0 0 0,1 1 0 0 0,0 0 0 0 0,1 1-1 0 0,1-1 1 0 0,-6 10 91 0 0,10-14-1 0 0,1 0 0 0 0,0-1-1 0 0,0 1 1 0 0,0 0-1 0 0,1 0 1 0 0,0 0-1 0 0,0 0 1 0 0,1 0 0 0 0,-1 1-1 0 0,1-1 1 0 0,0 0-1 0 0,1 0 1 0 0,0 0-1 0 0,1 5 2 0 0,1-8 13 0 0,1 1-1 0 0,-1-1 1 0 0,1 0-1 0 0,0 0 1 0 0,0-1-1 0 0,0 1 0 0 0,1-1 1 0 0,-1 0-1 0 0,1 0 1 0 0,-1 0-1 0 0,1 0 1 0 0,-1-1-1 0 0,1 0 1 0 0,0 0-1 0 0,0 0 0 0 0,0-1 1 0 0,0 0-1 0 0,-1 0 1 0 0,1 0-1 0 0,0 0 1 0 0,4-1-13 0 0,-9 1 0 0 0,20-3 63 0 0,0-1 0 0 0,0 0 1 0 0,-1-1-1 0 0,0-1 0 0 0,0-1 0 0 0,-1-1 1 0 0,1-1-1 0 0,-2 0 0 0 0,1-1 1 0 0,-1-1-1 0 0,-1-1 0 0 0,0 0 0 0 0,-1-1 1 0 0,0-1-1 0 0,-1 0 0 0 0,0-1 1 0 0,-2 0-1 0 0,1-1 0 0 0,-2-1 0 0 0,7-12-63 0 0,11-29 103 0 0,-16 8 102 0 0,-32 49-222 0 0,15 3 5 0 0,1 0 0 0 0,-1 0 0 0 0,1 0-1 0 0,0 0 1 0 0,0 0 0 0 0,0 1 0 0 0,0 0 0 0 0,1-1 0 0 0,-1 1-1 0 0,1 0 1 0 0,0 1 0 0 0,-1-1 0 0 0,1 0 0 0 0,1 0-1 0 0,-1 1 1 0 0,0-1 0 0 0,1 1 0 0 0,0 0 0 0 0,0-1 0 0 0,0 1-1 0 0,0 0 1 0 0,1 0 0 0 0,-1 0 12 0 0,47 7 87 0 0,-31-11-30 0 0,-13-1-48 0 0,0 0-1 0 0,0 0 1 0 0,0 1-1 0 0,1-1 1 0 0,-1 1-1 0 0,0 0 1 0 0,0-1-1 0 0,1 1 1 0 0,-1 0-1 0 0,0 0 1 0 0,0 1-1 0 0,1-1 0 0 0,-1 0 1 0 0,0 1-1 0 0,0-1 1 0 0,0 1-1 0 0,1 0 1 0 0,-1 0-1 0 0,0 0 1 0 0,0 0-1 0 0,0 0 1 0 0,0 0-1 0 0,-1 1 1 0 0,1-1-1 0 0,0 0 1 0 0,0 1-1 0 0,-1 0 1 0 0,1-1-1 0 0,-1 1 1 0 0,0 0-1 0 0,1 0 1 0 0,-1 0-1 0 0,0-1 1 0 0,0 1-1 0 0,0 1 1 0 0,0-1-1 0 0,0 0 1 0 0,-1 0-1 0 0,1 0 1 0 0,-1 0-1 0 0,1 2-8 0 0,-1 0 27 0 0,1 5 29 0 0,-1 1 1 0 0,0-1-1 0 0,-1 1 1 0 0,0-1-1 0 0,0 0 1 0 0,-1 0-1 0 0,0 1 1 0 0,0-1-1 0 0,-1-1 1 0 0,-1 1-1 0 0,-3 6-56 0 0,-26 56-30 0 0,26-50-802 0 0,6-6-5230 0 0,1-14 3247 0 0,0-1-1205 0 0,0 0-1201 0 0,0 3-592 0 0</inkml:trace>
  <inkml:trace contextRef="#ctx0" brushRef="#br0" timeOffset="1717.517">1407 122 320 0 0,'0'0'3255'0'0,"0"0"-470"0"0,0 0-183 0 0,0 0-72 0 0,0 0-302 0 0,0 0-454 0 0,0 0-410 0 0,0 0-309 0 0,0 0-255 0 0,0 0-206 0 0,0 0-150 0 0,0 0-77 0 0,0 0-18 0 0,-16 4-41 0 0,-47 15-39 0 0,21 14 130 0 0,34-23-340 0 0,3-5-58 0 0,0 1-1 0 0,1 0 1 0 0,-1 0 0 0 0,1 0 0 0 0,0 0 0 0 0,1 1-1 0 0,-1 0 1 0 0,2-1 0 0 0,-1 1 0 0 0,1 0-1 0 0,-1 0 1 0 0,2 1 0 0 0,-1-1 0 0 0,1 0 0 0 0,0 1-1 0 0,1-1 1 0 0,0 0 0 0 0,0 1 0 0 0,1 3-1 0 0,1-9 26 0 0,-1 0 0 0 0,1 0 0 0 0,0-1 1 0 0,0 1-1 0 0,0 0 0 0 0,0-1 0 0 0,0 0 1 0 0,1 0-1 0 0,-1 1 0 0 0,0-1 0 0 0,1 0 1 0 0,-1-1-1 0 0,0 1 0 0 0,1 0 0 0 0,-1-1 1 0 0,1 0-1 0 0,-1 1 0 0 0,1-1 0 0 0,-1 0 1 0 0,1 0-1 0 0,0 0 0 0 0,-1-1 0 0 0,1 1 1 0 0,-1 0-1 0 0,0-1 0 0 0,1 0 0 0 0,-1 0 1 0 0,1 1-1 0 0,-1-1 0 0 0,0-1 0 0 0,0 1 1 0 0,1 0-1 0 0,-1-1 0 0 0,0 1 0 0 0,0-1 1 0 0,0 1-1 0 0,-1-1 0 0 0,3-2-26 0 0,149-153 2170 0 0,-119 142-1871 0 0,-30 33-283 0 0,19 141 202 0 0,-18-101-203 0 0,0-29 6 0 0,-2-1-1 0 0,-1 1 1 0 0,-1 0 0 0 0,-2 0-1 0 0,-1-1 1 0 0,-1 1 0 0 0,-1-1-1 0 0,-7 20-20 0 0,4-30 14 0 0,-1-1-1 0 0,-1 1 1 0 0,0-1 0 0 0,-2-1-1 0 0,0 0 1 0 0,-1-1-1 0 0,-10 11-13 0 0,21-24-27 0 0,0-1 0 0 0,-1 1-1 0 0,1-1 1 0 0,0 1 0 0 0,-1-1 0 0 0,0 0-1 0 0,1 0 1 0 0,-1 0 0 0 0,0 0-1 0 0,1 0 1 0 0,-1 0 0 0 0,0 0 0 0 0,0-1-1 0 0,0 1 1 0 0,0 0 0 0 0,0-1 0 0 0,0 0-1 0 0,0 1 1 0 0,0-1 0 0 0,0 0 0 0 0,0 0-1 0 0,0 0 1 0 0,0-1 0 0 0,0 1-1 0 0,1 0 1 0 0,-1-1 0 0 0,0 1 0 0 0,0-1-1 0 0,0 1 1 0 0,0-1 0 0 0,0 0 0 0 0,1 0-1 0 0,-1 0 1 0 0,0 0 0 0 0,1 0 0 0 0,-2-1 27 0 0,-6-79-7913 0 0,18 43-1833 0 0,-9 28 2894 0 0</inkml:trace>
  <inkml:trace contextRef="#ctx0" brushRef="#br0" timeOffset="2298.562">1735 70 8578 0 0,'0'0'4306'0'0,"0"0"-2335"0"0,0 0-831 0 0,0 0-39 0 0,0 0-37 0 0,0 0-137 0 0,0 0-123 0 0,0 0-83 0 0,0 0-124 0 0,0 0-124 0 0,0 0-102 0 0,0 0-62 0 0,-10 24-54 0 0,-29 71-35 0 0,27-37 124 0 0,14-43-252 0 0,5 33 60 0 0,-4-44-182 0 0,-3-4 47 0 0,0 1-1 0 0,0-1 0 0 0,0 1 1 0 0,1-1-1 0 0,-1 1 0 0 0,0-1 1 0 0,0 1-1 0 0,1-1 0 0 0,-1 1 1 0 0,0-1-1 0 0,1 1 0 0 0,-1-1 1 0 0,0 1-1 0 0,1-1 1 0 0,-1 0-1 0 0,1 1 0 0 0,-1-1 1 0 0,1 0-1 0 0,-1 1 0 0 0,1-1 1 0 0,-1 0-1 0 0,1 0 0 0 0,-1 1 1 0 0,1-1-1 0 0,-1 0 0 0 0,1 0 1 0 0,-1 0-1 0 0,1 0 0 0 0,0 0 1 0 0,-1 0-1 0 0,1 0 0 0 0,-1 0 1 0 0,1 0-1 0 0,-1 0 0 0 0,1 0 1 0 0,-1 0-1 0 0,1 0 1 0 0,0 0-1 0 0,-1 0 0 0 0,1-1 1 0 0,-1 1-1 0 0,1 0 0 0 0,-1 0 1 0 0,1-1-1 0 0,-1 1 0 0 0,0 0 1 0 0,1-1-1 0 0,-1 1 0 0 0,1 0 1 0 0,-1-1-1 0 0,1 1 0 0 0,-1-1 1 0 0,0 1-1 0 0,0-1 0 0 0,1 1-15 0 0,65-112 1974 0 0,-22 49-1453 0 0,-11 23-263 0 0,-33 39-259 0 0,1 1 0 0 0,-1-1 1 0 0,1 0-1 0 0,-1 0 0 0 0,1 0 0 0 0,0 0 0 0 0,0 1 0 0 0,-1-1 1 0 0,1 0-1 0 0,0 1 0 0 0,0-1 0 0 0,0 0 0 0 0,0 1 0 0 0,-1-1 1 0 0,1 1-1 0 0,0 0 0 0 0,0-1 0 0 0,0 1 0 0 0,0 0 0 0 0,0-1 1 0 0,0 1-1 0 0,0 0 0 0 0,0 0 0 0 0,0 0 0 0 0,0 0 0 0 0,1 0 1 0 0,-1 0-1 0 0,0 0 0 0 0,0 0 0 0 0,0 0 0 0 0,0 1 0 0 0,0-1 1 0 0,0 0-1 0 0,0 1 0 0 0,0-1 0 0 0,0 1 0 0 0,-1-1 0 0 0,1 1 1 0 0,0-1-1 0 0,0 1 0 0 0,0 0 0 0 0,0-1 0 0 0,-1 1 0 0 0,1 0 0 0 0,0 0 1 0 0,-1-1-1 0 0,1 1 0 0 0,0 0 0 0 0,-1 0 0 0 0,1 0 0 0 0,-1 0 1 0 0,0 0-1 0 0,1 0 0 0 0,-1 0 0 0 0,0 0 0 0 0,1 0 0 0 0,-1 0 1 0 0,0 0-1 0 0,0 0 0 0 0,0 0 0 0 0,0 0 0 0 0,0 0 0 0 0,0 0 1 0 0,0 0-1 0 0,0 1 0 0 0,25 104 70 0 0,-23-51-101 0 0,-2 0 0 0 0,-2-1-1 0 0,-3 1 1 0 0,-7 31 31 0 0,-16 69-33 0 0,17-118 11 0 0,7-18 33 0 0,-1-1-1 0 0,-1 0 1 0 0,0 0-1 0 0,-2 0 1 0 0,0-1-1 0 0,-1 0 1 0 0,-1-1-1 0 0,-7 11-10 0 0,14-24 1 0 0,0-1 0 0 0,0 0 0 0 0,0 0 0 0 0,0 0 0 0 0,0 0 0 0 0,0 0 0 0 0,-1 0 0 0 0,1-1 0 0 0,-1 0 0 0 0,1 0-1 0 0,-1 0 1 0 0,1 0 0 0 0,-1 0 0 0 0,0-1 0 0 0,1 1 0 0 0,-1-1 0 0 0,0 0 0 0 0,1 0 0 0 0,-1-1 0 0 0,0 1 0 0 0,1-1-1 0 0,-1 1 1 0 0,1-1 0 0 0,-1 0 0 0 0,1-1 0 0 0,-1 1 0 0 0,1-1 0 0 0,0 1 0 0 0,-1-1 0 0 0,1 0 0 0 0,0 0 0 0 0,0 0-1 0 0,0-1 1 0 0,1 1 0 0 0,-1-1 0 0 0,0 1 0 0 0,1-1 0 0 0,0 0 0 0 0,0 0 0 0 0,0 0 0 0 0,-1-2-1 0 0,-2-3-15 0 0,1-1-1 0 0,0 1 1 0 0,1-1 0 0 0,0 0 0 0 0,0 0-1 0 0,1 0 1 0 0,0-1 0 0 0,0 1 0 0 0,1-1-1 0 0,0 1 1 0 0,1-1 0 0 0,0 1 0 0 0,1-1-1 0 0,0 1 1 0 0,0 0 0 0 0,1-1 0 0 0,0 1-1 0 0,1 0 1 0 0,0 0 0 0 0,0 0 0 0 0,1 0-1 0 0,0 1 1 0 0,4-7 15 0 0,5-1-220 0 0,1 0 1 0 0,0 0-1 0 0,1 2 0 0 0,1 0 0 0 0,0 0 1 0 0,1 2-1 0 0,1 0 0 0 0,4-1 220 0 0,34-18-4260 0 0,2 5-4992 0 0,-41 18-2201 0 0</inkml:trace>
  <inkml:trace contextRef="#ctx0" brushRef="#br0" timeOffset="8366.747">170 1171 9698 0 0,'0'0'1866'0'0,"0"0"-537"0"0,0 0-340 0 0,0 0 50 0 0,0 0 94 0 0,0 0-65 0 0,0 0-189 0 0,0 0-244 0 0,0 0-231 0 0,0 0-175 0 0,0 0-123 0 0,0 0-53 0 0,0 0-33 0 0,-6 26 0 0 0,-16 78-35 0 0,17-61-1129 0 0,23-44-7163 0 0,-14-5 3581 0 0,0 2-550 0 0</inkml:trace>
  <inkml:trace contextRef="#ctx0" brushRef="#br0" timeOffset="8615.11">159 869 11987 0 0,'0'0'2344'0'0,"0"0"-632"0"0,0 0-319 0 0,0 0-201 0 0,0 0-336 0 0,0 0-320 0 0,0 0-352 0 0,0 0-232 0 0,0 0-184 0 0,0 0-64 0 0,0 0-24 0 0,0 0-88 0 0,0 0-288 0 0,0 41-640 0 0,11-23-1281 0 0,-7-3-2576 0 0,-1-4-3865 0 0</inkml:trace>
  <inkml:trace contextRef="#ctx0" brushRef="#br0" timeOffset="8919.519">347 1429 11138 0 0,'0'0'2113'0'0,"0"0"-347"0"0,0 0-86 0 0,0 0-109 0 0,0 0-232 0 0,0 0-280 0 0,0 0-186 0 0,0 0-147 0 0,0 0-125 0 0,0 0-109 0 0,0 0-84 0 0,0 0-58 0 0,0 0-74 0 0,22-28-17 0 0,68-83-49 0 0,-55 63 210 0 0,0 143-2199 0 0,-33-92 1831 0 0,1-1 0 0 0,0 1-1 0 0,-1-1 1 0 0,1 1-1 0 0,0-1 1 0 0,1 0 0 0 0,-1 0-1 0 0,0-1 1 0 0,0 1-1 0 0,1 0 1 0 0,-1-1-1 0 0,1 0 1 0 0,0 0 0 0 0,-1 0-1 0 0,1 0 1 0 0,0-1-1 0 0,-1 0 1 0 0,1 1 0 0 0,0-1-1 0 0,0 0 1 0 0,-1-1-1 0 0,1 1 1 0 0,0-1 0 0 0,-1 0-1 0 0,1 0 1 0 0,0 0-1 0 0,-1 0 1 0 0,1 0 0 0 0,-1-1-1 0 0,0 0 1 0 0,1 1-1 0 0,1-2-51 0 0,42-48 1031 0 0,-12-21-1539 0 0,1 0-6035 0 0,-11 24-5813 0 0,-17 33 5579 0 0</inkml:trace>
  <inkml:trace contextRef="#ctx0" brushRef="#br0" timeOffset="9171.509">990 748 13155 0 0,'0'0'2174'0'0,"0"0"-470"0"0,0 0-178 0 0,0 0-123 0 0,0 0-167 0 0,0 0-212 0 0,0 0-184 0 0,-12 34-145 0 0,-36 110-139 0 0,31-39 242 0 0,23 111 362 0 0,27-156-1516 0 0,-9-34-817 0 0,-11-22-3449 0 0,-12-4 2147 0 0,-1 0-1199 0 0,0-1-2275 0 0,0-2-2073 0 0</inkml:trace>
  <inkml:trace contextRef="#ctx0" brushRef="#br0" timeOffset="9416.611">676 1171 9490 0 0,'0'0'4822'0'0,"0"0"-2138"0"0,0 0-1128 0 0,0 0-392 0 0,0 0-229 0 0,0 0-129 0 0,0 0-122 0 0,0 0-139 0 0,0 0-143 0 0,0 0-156 0 0,31-6-95 0 0,101-19-55 0 0,-10 8-25 0 0,-5 10-1474 0 0,-40 7-6660 0 0,-57 0 3330 0 0,-6 0-4720 0 0</inkml:trace>
  <inkml:trace contextRef="#ctx0" brushRef="#br0" timeOffset="9586.073">1285 1105 5761 0 0,'0'0'3648'0'0,"0"0"-853"0"0,0 0-569 0 0,0 0-407 0 0,0 0-463 0 0,0 0-420 0 0,0 0-318 0 0,0 0-202 0 0,0 0-168 0 0,0 0-127 0 0,0 0-71 0 0,-20 31-18 0 0,-60 97 30 0 0,66-89 30 0 0,25-29 108 0 0,-6-8-102 0 0,6 1 140 0 0,0-1 1 0 0,0 0-1 0 0,0-1 1 0 0,0 0-1 0 0,0 0 1 0 0,0-2-1 0 0,0 1 0 0 0,0-1 1 0 0,1-1-1 0 0,-1 0 1 0 0,-1 0-1 0 0,1-1 1 0 0,0 0-1 0 0,-1-1 1 0 0,1-1-1 0 0,-1 1 1 0 0,0-2-1 0 0,-1 1 1 0 0,1-1-1 0 0,-1-1 1 0 0,-1 0-1 0 0,1 0 1 0 0,-1 0-1 0 0,0-1 0 0 0,0-1 1 0 0,-1 1-1 0 0,2-5-238 0 0,-7 11 9 0 0,-1-1 0 0 0,1 1 0 0 0,-1-1-1 0 0,0 1 1 0 0,1-1 0 0 0,-1 0-1 0 0,0 0 1 0 0,-1 1 0 0 0,1-1-1 0 0,0 0 1 0 0,-1 0 0 0 0,0 0 0 0 0,0 0-1 0 0,0 0 1 0 0,0 0 0 0 0,0 0-1 0 0,0 0 1 0 0,-1 0 0 0 0,1 1-1 0 0,-1-1 1 0 0,0 0 0 0 0,0 0 0 0 0,0 0-1 0 0,0 1 1 0 0,-1-1 0 0 0,1 1-1 0 0,0-1 1 0 0,-1 1 0 0 0,0-1 0 0 0,0 1-1 0 0,0 0 1 0 0,0 0 0 0 0,0 0-1 0 0,0 0 1 0 0,0 0 0 0 0,-1 0-1 0 0,1 1 1 0 0,-1-1 0 0 0,1 1 0 0 0,-3-1-10 0 0,-71-4-3218 0 0,30 15-4720 0 0,32-2-3974 0 0</inkml:trace>
</inkml:ink>
</file>

<file path=ppt/ink/ink8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4.43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0 100 576 0 0,'0'0'1846'0'0,"0"0"22"0"0,0 0 30 0 0,0 0 70 0 0,0 0-29 0 0,0 0-161 0 0,0 0-272 0 0,0 0-291 0 0,0 0-292 0 0,0 0-255 0 0,0 0-135 0 0,57-22 3189 0 0,182-44-1012 0 0,-119 55-2239 0 0,-118 12-453 0 0,-1 0 0 0 0,1 0 0 0 0,-1 0-1 0 0,0 0 1 0 0,1 0 0 0 0,-1 0 0 0 0,0 1 0 0 0,0-1 0 0 0,0 1-1 0 0,0-1 1 0 0,0 1 0 0 0,0-1 0 0 0,0 1 0 0 0,-1 0 0 0 0,1-1 0 0 0,0 1-1 0 0,-1 0 1 0 0,1 0 0 0 0,-1-1 0 0 0,0 1 0 0 0,0 0 0 0 0,1 0-1 0 0,-1-1 1 0 0,0 1 0 0 0,-1 0 0 0 0,1 0 0 0 0,0 0 0 0 0,0-1 0 0 0,-1 1-1 0 0,1 0 1 0 0,-1 0 0 0 0,0-1 0 0 0,1 1 0 0 0,-1-1 0 0 0,0 1-1 0 0,0 0 1 0 0,0-1 0 0 0,0 1 0 0 0,0-1 0 0 0,0 0 0 0 0,-1 1 0 0 0,0-1-18 0 0,-69 107 524 0 0,-32 31-346 0 0,95-132-162 0 0,1 1 0 0 0,1 0-1 0 0,-1 0 1 0 0,2 0 0 0 0,-1 1 0 0 0,1-1-1 0 0,0 1 1 0 0,1 1 0 0 0,0-1-1 0 0,0 1 1 0 0,1-1 0 0 0,0 1 0 0 0,1 0-1 0 0,0 0 1 0 0,1 0 0 0 0,0 0-1 0 0,0 1 1 0 0,1 1-16 0 0,3-7 80 0 0,0-1 0 0 0,1 1 0 0 0,-1 0 0 0 0,1-1 0 0 0,0 0 0 0 0,0 0 0 0 0,1 0 0 0 0,-1-1 0 0 0,1 1 0 0 0,-1-1 0 0 0,1 0 0 0 0,0 0 0 0 0,0-1 0 0 0,1 1 0 0 0,-1-1 0 0 0,0 0 0 0 0,1-1 0 0 0,-1 1 0 0 0,1-1-1 0 0,0 0 1 0 0,-1 0 0 0 0,1-1 0 0 0,0 0 0 0 0,0 0 0 0 0,-1 0 0 0 0,1-1 0 0 0,0 0 0 0 0,1 0-80 0 0,7 0 110 0 0,0 0 0 0 0,0 0 0 0 0,0-2 0 0 0,0 1 0 0 0,0-2 0 0 0,0 0-1 0 0,-1-1 1 0 0,0 0 0 0 0,0-1 0 0 0,3-2-110 0 0,44-14 39 0 0,-51 17-4273 0 0,-3-2-9349 0 0,-5 4 2667 0 0</inkml:trace>
</inkml:ink>
</file>

<file path=ppt/ink/ink8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5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81 22 6697 0 0,'0'0'2268'0'0,"0"0"-468"0"0,0 0-348 0 0,0 0-71 0 0,0 0-38 0 0,0 0-78 0 0,0 0-90 0 0,0 0-129 0 0,0 0-154 0 0,0 0-165 0 0,0 0-127 0 0,0 0-51 0 0,0 0-17 0 0,-3 33-26 0 0,-9 106-35 0 0,12-2 722 0 0,0 35-687 0 0,-25-102-541 0 0,16-48-233 0 0,-5 5-1136 0 0,-4-20-6481 0 0,18-13 433 0 0,4-8 3174 0 0,-4 13 3189 0 0,3-4-903 0 0</inkml:trace>
  <inkml:trace contextRef="#ctx0" brushRef="#br0" timeOffset="353.74">317 106 2833 0 0,'0'0'2125'0'0,"0"0"-430"0"0,0 0-236 0 0,0 0 8 0 0,0 0 66 0 0,0 0-45 0 0,0 0-122 0 0,0 0-201 0 0,0 0-203 0 0,-31 32-209 0 0,-97 100-126 0 0,65-54 565 0 0,6-18 1440 0 0,57-58-2559 0 0,0 0 0 0 0,0 0 0 0 0,0 0 0 0 0,1 0 0 0 0,-1 0 0 0 0,1 0 0 0 0,-1-1 1 0 0,1 1-1 0 0,0 0 0 0 0,0 0 0 0 0,0 0 0 0 0,0 0 0 0 0,0-1 0 0 0,0 1 0 0 0,0-1 0 0 0,0 1 1 0 0,1-1-1 0 0,-1 1 0 0 0,1-1 0 0 0,-1 0 0 0 0,1 1 0 0 0,0-1 0 0 0,-1 0 0 0 0,1 0 1 0 0,0 0-1 0 0,0 0 0 0 0,0-1 0 0 0,-1 1 0 0 0,1 0 0 0 0,0-1 0 0 0,0 0 0 0 0,0 1 0 0 0,0-1 1 0 0,0 0-1 0 0,0 0 0 0 0,0 0 0 0 0,0 0 0 0 0,0 0 0 0 0,1-1-73 0 0,19 8 461 0 0,84 66 768 0 0,-60-32-908 0 0,-8-37-2769 0 0,-26-12-2281 0 0,-4-3-4327 0 0,-7 7-694 0 0</inkml:trace>
  <inkml:trace contextRef="#ctx0" brushRef="#br0" timeOffset="597.226">458 427 7410 0 0,'0'0'2124'0'0,"0"0"-413"0"0,0 0-152 0 0,0 0-29 0 0,0 0-149 0 0,0 0-334 0 0,0 0-336 0 0,0 0-262 0 0,-11 32-203 0 0,-31 97-165 0 0,28-70-676 0 0,28-50-4363 0 0,-2-11-1855 0 0,-8-1 930 0 0</inkml:trace>
  <inkml:trace contextRef="#ctx0" brushRef="#br0" timeOffset="750.754">473 162 12947 0 0,'0'0'2944'0'0,"0"0"-919"0"0,0 0-513 0 0,0 0-312 0 0,0 0-343 0 0,0 0-321 0 0,0 0-280 0 0,0 0-264 0 0,0 0-192 0 0,0 0-112 0 0,0 0-160 0 0,0 0-313 0 0,0 0-551 0 0,0 0-968 0 0,11 25-1993 0 0,-8-14-6378 0 0</inkml:trace>
  <inkml:trace contextRef="#ctx0" brushRef="#br0" timeOffset="1066.62">580 640 13739 0 0,'0'0'1964'0'0,"0"0"-427"0"0,0 0-116 0 0,0 0-134 0 0,0 0-244 0 0,0 0-191 0 0,0 0-153 0 0,0 0-135 0 0,0 0-116 0 0,0 0-112 0 0,0 0-102 0 0,0 0-59 0 0,12-27-27 0 0,42-85-35 0 0,-25 68 24 0 0,-29 43-174 0 0,1 0 0 0 0,-1 1 0 0 0,0-1 0 0 0,1 0 0 0 0,-1 0-1 0 0,1 0 1 0 0,0 0 0 0 0,-1 1 0 0 0,1-1 0 0 0,0 0 0 0 0,-1 0-1 0 0,1 1 1 0 0,0-1 0 0 0,0 1 0 0 0,0-1 0 0 0,-1 1 0 0 0,1-1 0 0 0,0 1-1 0 0,0-1 1 0 0,0 1 0 0 0,0 0 0 0 0,0-1 0 0 0,0 1 0 0 0,0 0-1 0 0,0 0 1 0 0,0 0 0 0 0,0 0 0 0 0,0 0 0 0 0,0 0 0 0 0,0 0 0 0 0,0 0-1 0 0,0 0 1 0 0,0 0 0 0 0,0 0 0 0 0,0 1 0 0 0,0-1 0 0 0,-1 0 0 0 0,1 1-1 0 0,0-1 1 0 0,0 1 0 0 0,0-1 0 0 0,0 1 0 0 0,0-1 0 0 0,-1 1-1 0 0,1 0 1 0 0,0-1 0 0 0,-1 1 0 0 0,1 0 0 0 0,0 0 0 0 0,-1 0 0 0 0,1-1-1 0 0,-1 1 1 0 0,1 0 0 0 0,-1 0 0 0 0,1 0 0 0 0,-1 0 0 0 0,0 0 0 0 0,1 0-1 0 0,-1 0 1 0 0,0 0 0 0 0,0 0 0 0 0,0 0 0 0 0,0 0 37 0 0,30 119-267 0 0,-28-117 333 0 0,0-1 0 0 0,0 0 0 0 0,0 0 0 0 0,0 0 0 0 0,1 0 0 0 0,-1-1 0 0 0,0 1 0 0 0,1 0 0 0 0,-1-1 1 0 0,1 0-1 0 0,0 0 0 0 0,-1 0 0 0 0,1 0 0 0 0,0 0 0 0 0,0 0 0 0 0,0 0 0 0 0,-1-1 0 0 0,1 0 0 0 0,0 1 0 0 0,0-1 0 0 0,0 0 0 0 0,0-1 0 0 0,0 1 0 0 0,0 0 0 0 0,0-1 0 0 0,-1 0 0 0 0,1 1 0 0 0,0-1 0 0 0,0 0 0 0 0,-1-1 0 0 0,1 1 0 0 0,0 0 1 0 0,-1-1-1 0 0,0 1 0 0 0,1-1 0 0 0,-1 0 0 0 0,0 0 0 0 0,0 0 0 0 0,0 0 0 0 0,0 0 0 0 0,0 0 0 0 0,1-2-66 0 0,-3 4 18 0 0,5-4 89 0 0,-1 0-1 0 0,1 0 1 0 0,-1 0-1 0 0,0-1 0 0 0,0 1 1 0 0,-1-1-1 0 0,0 0 1 0 0,1 0-1 0 0,-1 0 0 0 0,-1 0 1 0 0,1-1-1 0 0,-1 1 0 0 0,0-1 1 0 0,0 0-1 0 0,-1 1 1 0 0,0-1-1 0 0,1-5-106 0 0,0-1-63 0 0,1 1 1171 0 0,-3 4-3272 0 0,0 3-2901 0 0,-2 1-4046 0 0,2 3-2285 0 0</inkml:trace>
  <inkml:trace contextRef="#ctx0" brushRef="#br0" timeOffset="1564.202">1126 353 6945 0 0,'0'0'3908'0'0,"0"0"-1728"0"0,0 0-714 0 0,0 0-152 0 0,0 0-243 0 0,0 0-274 0 0,0 0-214 0 0,0 0-166 0 0,0 0-122 0 0,0 0-115 0 0,-30 33-95 0 0,-91 103-59 0 0,90-81-26 0 0,32-47-11 0 0,-1-6 13 0 0,-1 0 1 0 0,1-1-1 0 0,0 1 0 0 0,-1 0 1 0 0,1 0-1 0 0,0 0 0 0 0,1 0 1 0 0,-1 0-1 0 0,0 0 0 0 0,0 0 1 0 0,1-1-1 0 0,-1 1 0 0 0,1 0 1 0 0,0 0-1 0 0,-1-1 0 0 0,1 1 1 0 0,0 0-1 0 0,0-1 0 0 0,0 1 1 0 0,0 0-1 0 0,0-1 0 0 0,1 0 1 0 0,-1 1-1 0 0,0-1 0 0 0,1 0 1 0 0,-1 1-1 0 0,1-1 0 0 0,-1 0 1 0 0,1 0-1 0 0,-1 0 0 0 0,1 0 1 0 0,0-1-1 0 0,0 1 0 0 0,-1 0 1 0 0,1-1-1 0 0,0 1 0 0 0,0-1 1 0 0,0 0-1 0 0,0 1 0 0 0,-1-1 0 0 0,1 0 1 0 0,0 0-1 0 0,1 0-2 0 0,8-1 238 0 0,-1 0-1 0 0,1 0 1 0 0,-1-1-1 0 0,0 0 1 0 0,1-1-1 0 0,-1 0 1 0 0,0 0-1 0 0,-1-1 1 0 0,1-1-1 0 0,-1 1 1 0 0,0-2-1 0 0,0 1 1 0 0,0-1-1 0 0,0-1 1 0 0,-1 1-1 0 0,-1-1 1 0 0,2-2-238 0 0,-1 3 151 0 0,5-5 87 0 0,0 0 1 0 0,0-1-1 0 0,-2 0 0 0 0,1-1 1 0 0,-2 0-1 0 0,0 0 1 0 0,0-1-1 0 0,-1-1 0 0 0,-1 0 1 0 0,0 0-1 0 0,4-13-238 0 0,26-98 449 0 0,-5-11-414 0 0,-43 61-151 0 0,6 72 96 0 0,1 0-1 0 0,-1 0 1 0 0,0 0 0 0 0,0 1 0 0 0,0 0-1 0 0,0-1 1 0 0,0 2 0 0 0,-1-1 0 0 0,0 0-1 0 0,1 1 1 0 0,-1 0 0 0 0,0 0 0 0 0,0 0-1 0 0,0 1 1 0 0,0-1 0 0 0,0 1 0 0 0,-1 1-1 0 0,1-1 1 0 0,0 1 0 0 0,0 0-1 0 0,-1 0 1 0 0,1 0 0 0 0,0 1 0 0 0,-1-1-1 0 0,1 1 1 0 0,0 1 0 0 0,0-1 0 0 0,0 1-1 0 0,0 0 1 0 0,0 0 0 0 0,1 0 0 0 0,-1 1-1 0 0,0-1 1 0 0,1 1 0 0 0,0 1 0 0 0,-4 2 20 0 0,-3 1-6 0 0,1 0 1 0 0,0 1-1 0 0,1 0 1 0 0,-1 0-1 0 0,2 1 1 0 0,-1 0-1 0 0,1 1 1 0 0,1 0-1 0 0,-1 0 1 0 0,2 0-1 0 0,0 1 1 0 0,0 0 0 0 0,1 1-1 0 0,0-1 1 0 0,0 1-1 0 0,2 0 1 0 0,0 0-1 0 0,0 0 1 0 0,1 1-1 0 0,0-1 1 0 0,1 7 5 0 0,0-9-4 0 0,1 1-1 0 0,1-1 1 0 0,-1 0 0 0 0,2 0 0 0 0,-1 1 0 0 0,2-1-1 0 0,-1-1 1 0 0,1 1 0 0 0,1 0 0 0 0,0-1 0 0 0,0 1-1 0 0,1-1 1 0 0,1 2 4 0 0,4 3-96 0 0,1-1-1 0 0,0-1 1 0 0,1 0-1 0 0,0-1 1 0 0,1 0-1 0 0,0 0 1 0 0,1-2-1 0 0,0 1 0 0 0,1-2 1 0 0,-1 0-1 0 0,2-1 1 0 0,-1 0-1 0 0,1-1 1 0 0,0-1-1 0 0,0-1 1 0 0,11 2 96 0 0,39-3-3928 0 0,-46-8-1160 0 0,-2-4-4616 0 0,-14 5 4332 0 0</inkml:trace>
  <inkml:trace contextRef="#ctx0" brushRef="#br0" timeOffset="2055.874">1735 342 7378 0 0,'0'0'3114'0'0,"0"0"-761"0"0,0 0-312 0 0,0 0-143 0 0,0 0-299 0 0,0 0-278 0 0,0 0-217 0 0,0 0-171 0 0,0 0-144 0 0,0 0-117 0 0,0 0-106 0 0,0 0-79 0 0,0 0-50 0 0,-12-1-58 0 0,-36 0-78 0 0,13 14 83 0 0,-65 56-42 0 0,99-68-350 0 0,0 1 0 0 0,0-1 0 0 0,0 0 0 0 0,0 0 0 0 0,0 1 0 0 0,0-1 0 0 0,0 0 1 0 0,0 1-1 0 0,1-1 0 0 0,-1 1 0 0 0,1-1 0 0 0,-1 1 0 0 0,1-1 0 0 0,-1 1 1 0 0,1-1-1 0 0,0 1 0 0 0,0-1 0 0 0,0 1 0 0 0,0 0 0 0 0,0-1 0 0 0,0 1 0 0 0,0-1 1 0 0,0 1-1 0 0,1 0 0 0 0,-1-1 0 0 0,1 1 0 0 0,-1-1 0 0 0,1 1 0 0 0,0-1 1 0 0,-1 0-1 0 0,1 1 0 0 0,0-1 0 0 0,0 0 0 0 0,0 1 0 0 0,0-1 0 0 0,0 0 0 0 0,0 0 1 0 0,0 0-1 0 0,1 0 0 0 0,-1 0 0 0 0,0 0 0 0 0,0 0 0 0 0,1 0 0 0 0,-1 0 0 0 0,1-1 1 0 0,-1 1-1 0 0,1-1 0 0 0,-1 1 0 0 0,1-1 0 0 0,-1 1 0 0 0,1-1 0 0 0,0 0 1 0 0,-1 0-1 0 0,1 0 0 0 0,-1 0 0 0 0,1 0 0 0 0,-1 0 0 0 0,1 0 0 0 0,0-1 0 0 0,0 1 8 0 0,106 23-162 0 0,-105-22 189 0 0,-1 0 1 0 0,0 1-1 0 0,1 0 1 0 0,-1-1-1 0 0,0 1 1 0 0,0 0-1 0 0,0 0 1 0 0,0 0-1 0 0,0 1 0 0 0,0-1 1 0 0,0 0-1 0 0,-1 1 1 0 0,1-1-1 0 0,-1 1 1 0 0,0-1-1 0 0,0 1 1 0 0,0 0-1 0 0,0-1 1 0 0,0 1-1 0 0,-1 0 1 0 0,1 0-1 0 0,-1 0 1 0 0,0-1-1 0 0,1 1 1 0 0,-2 0-1 0 0,1 0 1 0 0,0 0-1 0 0,0 0 0 0 0,-1 0 1 0 0,0 2-28 0 0,-54 46 832 0 0,45-47-967 0 0,0 0 0 0 0,0-1 0 0 0,0 0 0 0 0,-1-1-1 0 0,1 0 1 0 0,-1 0 0 0 0,1-1 0 0 0,-1-1 0 0 0,1 0 0 0 0,-1 0-1 0 0,-5-2 136 0 0,-11 2-2642 0 0,1-4-8567 0 0,17 1-572 0 0</inkml:trace>
</inkml:ink>
</file>

<file path=ppt/ink/ink8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10.72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 1 15003 0 0,'0'0'5572'0'0,"0"0"-3317"0"0,0 0-1061 0 0,0 0-67 0 0,0 0-98 0 0,0 0-215 0 0,0 0-206 0 0,0 0-139 0 0,0 0-130 0 0,0 0-118 0 0,0 0-83 0 0,0 0-50 0 0,0 0-60 0 0,-5 21-25 0 0,-18 65-49 0 0,25-60-582 0 0,-1-27 403 0 0,3 1-78 0 0,12-1-1908 0 0,-7-4-4532 0 0,-6 4-5396 0 0</inkml:trace>
</inkml:ink>
</file>

<file path=ppt/ink/ink8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20.56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 8554 0 0,'0'0'1560'0'0,"0"0"-4560"0"0,0 0-1033 0 0,0 0 952 0 0</inkml:trace>
</inkml:ink>
</file>

<file path=ppt/ink/ink8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29.74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 1040 0 0,'0'0'3249'0'0,"0"0"-3225"0"0,0 0-336 0 0,0 0-112 0 0,0 0-576 0 0,0 0-585 0 0,0 0 593 0 0,0 0 992 0 0,0 0 0 0 0,0 0 0 0 0,0 0 0 0 0,0 0 0 0 0,0 0 0 0 0</inkml:trace>
</inkml:ink>
</file>

<file path=ppt/ink/ink8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54.10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281 249 6737 0 0,'0'0'2301'0'0,"0"0"-499"0"0,0 0-245 0 0,0 0-2 0 0,0 0-69 0 0,0 0-203 0 0,0 0-242 0 0,0 0-200 0 0,-32 24-155 0 0,-102 74-124 0 0,59-21 181 0 0,70-69-680 0 0,0-1 1 0 0,0 1-1 0 0,1 0 0 0 0,1 0 1 0 0,-1 0-1 0 0,1 0 0 0 0,0 1 1 0 0,1 0-1 0 0,0-1 1 0 0,1 1-1 0 0,0 0 0 0 0,0 0 1 0 0,1 0-1 0 0,0 0 1 0 0,0 5-64 0 0,3-6-12 0 0,1-1 0 0 0,-1 0 0 0 0,1 0 0 0 0,0 0 0 0 0,1-1 0 0 0,0 0 0 0 0,0 1 0 0 0,0-1 0 0 0,1-1 0 0 0,-1 1 0 0 0,1-1 0 0 0,1 0 0 0 0,-1-1 0 0 0,1 1 0 0 0,0-1 0 0 0,0-1 0 0 0,0 1 0 0 0,5 1 12 0 0,72 18-851 0 0,-72-22-50 0 0,1-1-1 0 0,0-1 1 0 0,-1 0 0 0 0,1-1-1 0 0,-1 0 1 0 0,0-1 0 0 0,0 0-1 0 0,12-6 902 0 0,166-99-12688 0 0,-159 88 12109 0 0,-4 1 587 0 0,0 0-1 0 0,-1-2 1 0 0,-2 0-1 0 0,0-2 1 0 0,-1-1 0 0 0,-1 0-1 0 0,6-12-7 0 0,-14 9 2002 0 0,-8-2 6005 0 0,-25 20-1212 0 0,-24 20-4568 0 0,-62 83 542 0 0,-10 37-1112 0 0,108-120-1606 0 0,3-5-23 0 0,-1-1 0 0 0,1 1 1 0 0,1 0-1 0 0,-1 0 0 0 0,1 1 0 0 0,0-1 1 0 0,0 1-1 0 0,1-1 0 0 0,0 1 0 0 0,0 0 1 0 0,0 0-1 0 0,1 0 0 0 0,0 0 1 0 0,1 0-1 0 0,-1 0 0 0 0,2 4-28 0 0,2-8 21 0 0,0 0 0 0 0,0 0 0 0 0,0 0 0 0 0,1-1 0 0 0,-1 1-1 0 0,1-1 1 0 0,-1 0 0 0 0,1 0 0 0 0,0 0 0 0 0,0-1 0 0 0,0 1 0 0 0,0-1 0 0 0,0 0-1 0 0,1 0 1 0 0,-1 0 0 0 0,0-1 0 0 0,0 1 0 0 0,1-1 0 0 0,-1 0 0 0 0,0-1 0 0 0,0 1-1 0 0,1-1 1 0 0,-1 1 0 0 0,0-1 0 0 0,0 0 0 0 0,0-1 0 0 0,0 1 0 0 0,0-1 0 0 0,1 0-21 0 0,11-5 110 0 0,0-1 0 0 0,0-1 0 0 0,-1 0 0 0 0,0-1 0 0 0,-1 0 1 0 0,0-1-1 0 0,-1-1 0 0 0,0 0 0 0 0,0-1 0 0 0,-1 0-110 0 0,-7 7 19 0 0,-1 1 0 0 0,1-1-1 0 0,-1 1 1 0 0,0-1 0 0 0,0 0 0 0 0,-1-1-1 0 0,0 1 1 0 0,0-1 0 0 0,0 1-1 0 0,-1-1 1 0 0,0 0 0 0 0,0 0 0 0 0,-1 0-1 0 0,0 0 1 0 0,0 0 0 0 0,-1 0 0 0 0,1 0-1 0 0,-2-1 1 0 0,1 1 0 0 0,-1 0 0 0 0,-1-6-19 0 0,-49-32-991 0 0,6 35-4005 0 0,44 10 4771 0 0,-13 1-4187 0 0,6 2-1508 0 0,3 4-3650 0 0</inkml:trace>
  <inkml:trace contextRef="#ctx0" brushRef="#br0" timeOffset="397.638">850 636 14427 0 0,'0'0'1993'0'0,"0"0"-334"0"0,0 0-150 0 0,0 0-118 0 0,0 0-224 0 0,0 0-248 0 0,0 0-204 0 0,0 0-130 0 0,0 0-130 0 0,0 0-107 0 0,0 0-80 0 0,0 0-57 0 0,5-21-40 0 0,19-68-27 0 0,2 41 30 0 0,-14 37-115 0 0,-9 7-104 0 0,0 1-1 0 0,0-1 1 0 0,0 1-1 0 0,0 0 1 0 0,1 0-1 0 0,-1 0 1 0 0,1 1 0 0 0,0 0-1 0 0,0-1 1 0 0,0 1-1 0 0,0 0 1 0 0,0 1-1 0 0,0-1 1 0 0,1 1 0 0 0,-1 0-1 0 0,3-1 46 0 0,8 46-907 0 0,-12-20 826 0 0,-4-20 97 0 0,0 0 0 0 0,1-1 0 0 0,-1 1 1 0 0,1 0-1 0 0,0 0 0 0 0,0 0 0 0 0,1 0 0 0 0,-1-1 1 0 0,1 1-1 0 0,0 0 0 0 0,0 0 0 0 0,0-1 0 0 0,0 1 0 0 0,1 0 1 0 0,-1-1-1 0 0,1 1 0 0 0,0-1 0 0 0,0 0 0 0 0,0 0 1 0 0,1 0-1 0 0,-1 0 0 0 0,1 0 0 0 0,0 0 0 0 0,-1-1 0 0 0,1 1 1 0 0,0-1-1 0 0,1 1 0 0 0,-1-1 0 0 0,0-1 0 0 0,1 1 0 0 0,-1 0 1 0 0,1-1-1 0 0,-1 1 0 0 0,1-1 0 0 0,0 0 0 0 0,0 0 1 0 0,-1-1-1 0 0,2 1-16 0 0,6-3 156 0 0,0-1 0 0 0,-1 0 0 0 0,0 0 0 0 0,1-1 0 0 0,-1 0 0 0 0,0-1 0 0 0,-1 0 0 0 0,1 0 1 0 0,-1-1-1 0 0,0-1 0 0 0,-1 1 0 0 0,1-2 0 0 0,-1 1 0 0 0,-1-1 0 0 0,1 0 0 0 0,-1 0 0 0 0,-1-1 0 0 0,0 0 1 0 0,0 0-1 0 0,-1-1 0 0 0,3-5-156 0 0,31-82-516 0 0,-36 51-7194 0 0,-3 39-118 0 0,0 3-4491 0 0</inkml:trace>
  <inkml:trace contextRef="#ctx0" brushRef="#br0" timeOffset="1116.587">1326 481 6577 0 0,'0'0'2173'0'0,"0"0"-429"0"0,0 0-219 0 0,0 0-97 0 0,0 0-196 0 0,0 0-237 0 0,0 0-151 0 0,0 0-49 0 0,0 0-24 0 0,0 0-50 0 0,0 0-93 0 0,0 0-134 0 0,0 0-85 0 0,4 16-31 0 0,25 75 281 0 0,8-7 283 0 0,-38-83-893 0 0,1 0 0 0 0,0 0 0 0 0,0 0-1 0 0,0 0 1 0 0,0 0 0 0 0,0 0-1 0 0,1-1 1 0 0,-1 1 0 0 0,0 0-1 0 0,0 0 1 0 0,1 0 0 0 0,-1 0-1 0 0,0 0 1 0 0,1 0 0 0 0,-1-1 0 0 0,1 1-1 0 0,-1 0 1 0 0,1 0 0 0 0,-1-1-1 0 0,1 1 1 0 0,0 0 0 0 0,-1-1-1 0 0,1 1 1 0 0,0-1 0 0 0,-1 1 0 0 0,1-1-1 0 0,0 1 1 0 0,0-1 0 0 0,0 1-1 0 0,-1-1 1 0 0,1 0 0 0 0,0 1-1 0 0,0-1 1 0 0,0 0 0 0 0,0 0-1 0 0,0 0 1 0 0,0 1 0 0 0,0-1 0 0 0,-1 0-1 0 0,1 0 1 0 0,0-1 0 0 0,0 1-1 0 0,0 0 1 0 0,0 0 0 0 0,0 0-1 0 0,0 0 1 0 0,0-1 0 0 0,-1 1 0 0 0,1 0-1 0 0,0-1 1 0 0,0 1 0 0 0,0-1-1 0 0,-1 1 1 0 0,1-1 0 0 0,0 1-1 0 0,0-1 1 0 0,-1 0 0 0 0,1 1-1 0 0,-1-1 1 0 0,1 0 0 0 0,-1 0 0 0 0,1 1-1 0 0,-1-1 1 0 0,1 0 0 0 0,-1 0-1 0 0,1 0 1 0 0,-1 1 0 0 0,0-1-1 0 0,0 0 1 0 0,1 0-49 0 0,87-179 1995 0 0,-72 118-1636 0 0,-13 21-934 0 0,-3 41 42 0 0,0 0-289 0 0,12 7-3429 0 0,-2 3 877 0 0,1 2-6002 0 0,-4-8 229 0 0</inkml:trace>
  <inkml:trace contextRef="#ctx0" brushRef="#br0" timeOffset="1736.46">1710 511 2112 0 0,'0'0'2521'0'0,"0"0"-746"0"0,0 0-185 0 0,0 0 131 0 0,0 0-7 0 0,0 0-159 0 0,0 0-131 0 0,0 0-50 0 0,0 0-22 0 0,0 0-54 0 0,0 0-96 0 0,0 0-132 0 0,0 0-139 0 0,20 1-135 0 0,59 3-147 0 0,-54-10-145 0 0,-23 4-441 0 0,1-1-1 0 0,0 1 1 0 0,0-1 0 0 0,-1 1 0 0 0,0-1 0 0 0,1 0-1 0 0,-1 1 1 0 0,0-1 0 0 0,0 0 0 0 0,-1-1 0 0 0,1 1-1 0 0,-1 0 1 0 0,1 0 0 0 0,-1-1 0 0 0,0 1 0 0 0,0-1 0 0 0,-1 1-1 0 0,1-1 1 0 0,-1 1 0 0 0,1-1 0 0 0,-1 1 0 0 0,0-1-1 0 0,-1 1 1 0 0,1-1 0 0 0,0 1 0 0 0,-1-1 0 0 0,0 1-1 0 0,0-1 1 0 0,0 1 0 0 0,-2-4-63 0 0,-2 6-68 0 0,1 0-1 0 0,-1 0 1 0 0,0 0 0 0 0,0 1-1 0 0,0 0 1 0 0,0 0 0 0 0,0 0-1 0 0,0 0 1 0 0,0 1-1 0 0,0 0 1 0 0,0 0 0 0 0,0 0-1 0 0,1 0 1 0 0,-1 1 0 0 0,0 0-1 0 0,1 0 1 0 0,-1 0-1 0 0,1 1 1 0 0,0-1 0 0 0,0 1-1 0 0,0 0 1 0 0,0 1 0 0 0,0-1-1 0 0,1 0 1 0 0,-1 1-1 0 0,1 0 1 0 0,0 0 0 0 0,0 0-1 0 0,0 0 1 0 0,-1 5 68 0 0,-49 76-659 0 0,50-80 648 0 0,1-1-1 0 0,0 1 1 0 0,0 0-1 0 0,1 0 0 0 0,-1 0 1 0 0,1 0-1 0 0,0 0 1 0 0,0 1-1 0 0,1-1 1 0 0,0 0-1 0 0,0 0 0 0 0,0 1 1 0 0,0-1-1 0 0,1 0 1 0 0,0 0-1 0 0,0 0 1 0 0,0 0-1 0 0,1 0 1 0 0,0 0-1 0 0,0 0 0 0 0,0 0 1 0 0,0 0-1 0 0,1-1 1 0 0,0 1-1 0 0,0-1 1 0 0,0 0-1 0 0,0 0 1 0 0,1 0-1 0 0,-1 0 0 0 0,3 1 12 0 0,4-2 111 0 0,0 0-1 0 0,0-1 0 0 0,0 0 1 0 0,1-1-1 0 0,-1 0 0 0 0,0 0 1 0 0,1-1-1 0 0,-1 0 0 0 0,1-1 1 0 0,-1 0-1 0 0,1-1 0 0 0,-1 0 1 0 0,0-1-1 0 0,0 0 0 0 0,0 0 1 0 0,0-1-1 0 0,-1-1 0 0 0,1 0-110 0 0,27-15 224 0 0,0-2 1 0 0,-2-2-1 0 0,0-1 0 0 0,-2-2 0 0 0,-1-1 1 0 0,-1-1-1 0 0,17-23-224 0 0,-40 43 1 0 0,0 0-1 0 0,0-1 1 0 0,-1 0 0 0 0,0 0 0 0 0,-1-1-1 0 0,-1 0 1 0 0,1 0 0 0 0,-1 0 0 0 0,-1-1-1 0 0,0 1 1 0 0,-1-1 0 0 0,0 0 0 0 0,-1 0 0 0 0,0-5-1 0 0,-3 16-44 0 0,0-1 1 0 0,-1 1 0 0 0,1 0-1 0 0,0 0 1 0 0,-1-1 0 0 0,1 1-1 0 0,-1 0 1 0 0,1 0 0 0 0,-1 0 0 0 0,1 1-1 0 0,-1-1 1 0 0,0 0 0 0 0,1 1-1 0 0,-1-1 1 0 0,0 1 0 0 0,1-1 0 0 0,-1 1-1 0 0,0 0 1 0 0,0 0 0 0 0,0 0-1 0 0,1 0 1 0 0,-1 0 0 0 0,0 0 0 0 0,0 0-1 0 0,0 0 1 0 0,1 1 0 0 0,-1-1-1 0 0,0 1 1 0 0,0-1 0 0 0,1 1-1 0 0,-1 0 1 0 0,1 0 0 0 0,-1 0 0 0 0,1 0-1 0 0,-1 0 1 0 0,1 0 0 0 0,-1 0-1 0 0,1 0 1 0 0,0 1 0 0 0,-1-1 0 0 0,1 1 43 0 0,-73 79-615 0 0,70-79 593 0 0,1 2 1 0 0,0-1-1 0 0,0 0 1 0 0,0 0-1 0 0,1 1 1 0 0,-1 0-1 0 0,1 0 0 0 0,0-1 1 0 0,0 1-1 0 0,0 0 1 0 0,1 1-1 0 0,-1-1 1 0 0,1 0-1 0 0,0 0 1 0 0,0 1-1 0 0,0-1 1 0 0,1 0-1 0 0,0 1 1 0 0,-1-1-1 0 0,2 1 1 0 0,-1 0 21 0 0,3-2 5 0 0,0-1 0 0 0,1 0 1 0 0,-1 0-1 0 0,1 0 0 0 0,-1 0 1 0 0,1-1-1 0 0,-1 1 0 0 0,1-1 1 0 0,0 0-1 0 0,0 0 0 0 0,0 0 1 0 0,0-1-1 0 0,0 1 1 0 0,0-1-1 0 0,-1 0 0 0 0,1 0 1 0 0,0 0-1 0 0,0-1 0 0 0,3 0-5 0 0,3 1 52 0 0,159 3 1374 0 0,-166-1-1406 0 0,0 1 1 0 0,0-1 0 0 0,-1 0-1 0 0,1 1 1 0 0,0-1-1 0 0,-1 1 1 0 0,0 0 0 0 0,0 0-1 0 0,0 0 1 0 0,0 0 0 0 0,0 0-1 0 0,0 1 1 0 0,-1-1 0 0 0,0 0-1 0 0,0 1 1 0 0,0-1 0 0 0,0 1-1 0 0,0-1 1 0 0,0 1-1 0 0,-1 0 1 0 0,0-1 0 0 0,0 1-1 0 0,0 0-20 0 0,-7 75-337 0 0,6-58-1712 0 0,2-12-2630 0 0,-1-9 322 0 0,0 0-1848 0 0,0 0-1361 0 0</inkml:trace>
  <inkml:trace contextRef="#ctx0" brushRef="#br0" timeOffset="1965.638">2673 76 12755 0 0,'0'0'3036'0'0,"0"0"-1069"0"0,0 0-510 0 0,0 0-138 0 0,0 0-139 0 0,0 0-189 0 0,0 0-160 0 0,0 0-110 0 0,-9 33-147 0 0,-32 103-144 0 0,16-29 45 0 0,-20 81-311 0 0,44-70-2342 0 0,13-110-93 0 0,-10-9-3729 0 0,-2-2-5638 0 0,0-1 7825 0 0</inkml:trace>
  <inkml:trace contextRef="#ctx0" brushRef="#br0" timeOffset="2430.824">2433 456 8130 0 0,'0'0'4334'0'0,"0"0"-2215"0"0,0 0-892 0 0,0 0-71 0 0,0 0-35 0 0,0 0-140 0 0,0 0-234 0 0,0 0-147 0 0,0 0-87 0 0,0 0-58 0 0,0 0-8 0 0,0 0-28 0 0,32 1-35 0 0,98 7-63 0 0,86-15 261 0 0,-149 0-618 0 0,45-11-56 0 0,-100 4 1111 0 0,-12 14-713 0 0,-1-22 819 0 0,-3 20-1162 0 0,-1-1 0 0 0,1 1 1 0 0,0 0-1 0 0,-1 0 0 0 0,1 0 1 0 0,-1 0-1 0 0,0 1 1 0 0,0 0-1 0 0,1 0 0 0 0,-1 0 1 0 0,0 0-1 0 0,0 1 1 0 0,0 0-1 0 0,0 0 0 0 0,0 1 1 0 0,0-1-1 0 0,1 1 0 0 0,-1 0 1 0 0,0 0-1 0 0,0 0 1 0 0,1 1-1 0 0,-2 0 37 0 0,-15 7-226 0 0,0 0 1 0 0,0 1-1 0 0,1 1 1 0 0,1 1-1 0 0,0 1 1 0 0,1 1-1 0 0,0 0 1 0 0,-13 15 225 0 0,25-24-49 0 0,1 0 1 0 0,0 1 0 0 0,0 0-1 0 0,0 0 1 0 0,1 0 0 0 0,0 0-1 0 0,0 0 1 0 0,0 1 0 0 0,1 0-1 0 0,0 0 1 0 0,1 0 0 0 0,-1 0-1 0 0,1 0 1 0 0,1 0-1 0 0,-1 1 1 0 0,1-1 0 0 0,1 1-1 0 0,-1-1 1 0 0,1 1 0 0 0,0 0 48 0 0,3-4-6 0 0,0 1 0 0 0,0-1 0 0 0,1 0 0 0 0,-1 0 0 0 0,1 0 0 0 0,0 0 0 0 0,0 0 0 0 0,0-1 0 0 0,0 0 0 0 0,1 0 0 0 0,-1 0 0 0 0,1 0 0 0 0,0-1 0 0 0,0 0 0 0 0,0 0 1 0 0,0 0-1 0 0,0-1 0 0 0,0 1 0 0 0,1-1 0 0 0,-1 0 0 0 0,0-1 0 0 0,1 0 0 0 0,-1 1 0 0 0,0-1 0 0 0,1-1 0 0 0,-1 1 0 0 0,0-1 0 0 0,4-1 6 0 0,4 3 17 0 0,0-1-1 0 0,-1-1 1 0 0,1 0-1 0 0,0-1 1 0 0,-1 0 0 0 0,1-1-1 0 0,-1 0 1 0 0,0-1-1 0 0,8-3-16 0 0,155-99-10898 0 0,-167 98 5626 0 0,-3 0-821 0 0</inkml:trace>
  <inkml:trace contextRef="#ctx0" brushRef="#br0" timeOffset="3061.913">3286 434 0 0 0,'22'-10'0'0'0,"-15"8"3"0"0,-6 2 378 0 0,-1 0 1498 0 0,0 0 728 0 0,4-2 12985 0 0,-5 1-13927 0 0,-9 2-1558 0 0,0 1 0 0 0,1 0 0 0 0,-1 0 0 0 0,0 1 0 0 0,1 1 0 0 0,0-1 0 0 0,-1 2 0 0 0,1-1 0 0 0,1 1 0 0 0,-1 1 0 0 0,1-1 0 0 0,0 1 0 0 0,0 1 0 0 0,1 0 0 0 0,-1 0 0 0 0,2 0-1 0 0,-1 1 1 0 0,1 0 0 0 0,0 0 0 0 0,1 0 0 0 0,-5 9-107 0 0,8-15-5 0 0,0 1-1 0 0,0-1 0 0 0,1 1 1 0 0,-1 0-1 0 0,1 0 0 0 0,-1-1 0 0 0,1 1 1 0 0,0 0-1 0 0,0 0 0 0 0,0 0 1 0 0,0 0-1 0 0,1 0 0 0 0,-1 1 1 0 0,1-1-1 0 0,0 0 0 0 0,0 0 1 0 0,0 0-1 0 0,0 0 0 0 0,0 0 1 0 0,1 1-1 0 0,-1-1 0 0 0,1 0 1 0 0,0 0-1 0 0,0 0 0 0 0,0 0 1 0 0,1 0-1 0 0,-1-1 0 0 0,1 1 1 0 0,-1 0-1 0 0,1-1 0 0 0,0 1 1 0 0,0-1-1 0 0,0 1 0 0 0,0-1 1 0 0,1 0-1 0 0,-1 0 0 0 0,0 0 1 0 0,1 0-1 0 0,0 0 0 0 0,-1-1 1 0 0,1 1-1 0 0,0-1 0 0 0,0 1 1 0 0,0-1-1 0 0,0 0 0 0 0,0 0 1 0 0,0-1-1 0 0,0 1 0 0 0,0-1 1 0 0,0 1-1 0 0,3-1 6 0 0,17-2 150 0 0,0-1 1 0 0,0-2-1 0 0,-1 0 1 0 0,0-1-1 0 0,1-1 1 0 0,-2-1-1 0 0,1-1 0 0 0,-1-1 1 0 0,-1-1-1 0 0,0 0 1 0 0,-1-2-1 0 0,0 0 1 0 0,0-1-1 0 0,-2-1 1 0 0,0-1-1 0 0,9-11-150 0 0,-9 10 138 0 0,-1 0 0 0 0,-1-1 0 0 0,-1-1 1 0 0,0-1-1 0 0,-2 1 0 0 0,0-2 0 0 0,2-6-138 0 0,12-19 107 0 0,-17 31-117 0 0,-1 0 0 0 0,-1 0 0 0 0,0 0 0 0 0,-1-1 0 0 0,-1 0 0 0 0,-1 0 0 0 0,0-1 0 0 0,0 1 0 0 0,-2-1 0 0 0,0 1 0 0 0,-1-1 0 0 0,-1 0 10 0 0,0 13-10 0 0,0 1 1 0 0,-1 0-1 0 0,1-1 1 0 0,-1 1-1 0 0,0 0 1 0 0,0 0 0 0 0,0-1-1 0 0,0 1 1 0 0,-1 0-1 0 0,1 0 1 0 0,-1 0 0 0 0,0 0-1 0 0,0 1 1 0 0,0-1-1 0 0,0 0 1 0 0,0 1-1 0 0,0 0 1 0 0,-1-1 0 0 0,1 1-1 0 0,-1 0 1 0 0,0 0-1 0 0,0 0 1 0 0,1 1 0 0 0,-1-1-1 0 0,0 1 1 0 0,0-1-1 0 0,-1 1 1 0 0,1 0 0 0 0,0 0-1 0 0,0 0 1 0 0,-1 1-1 0 0,1-1 1 0 0,-3 1 9 0 0,-2-1-19 0 0,1 1-1 0 0,-1 0 1 0 0,0 1 0 0 0,0-1 0 0 0,1 1-1 0 0,-1 1 1 0 0,1 0 0 0 0,-1 0 0 0 0,1 0-1 0 0,0 1 1 0 0,0 0 0 0 0,0 0 0 0 0,0 1-1 0 0,-2 1 20 0 0,-10 9-10 0 0,0 0-1 0 0,2 2 0 0 0,-1 0 0 0 0,2 0 0 0 0,0 2 1 0 0,1 0-1 0 0,1 1 0 0 0,1 0 0 0 0,1 1 1 0 0,0 0-1 0 0,-5 15 11 0 0,9-11-3 0 0,0 1 0 0 0,2 1 0 0 0,0-1 0 0 0,2 1 0 0 0,1 0 0 0 0,1 8 3 0 0,1-25-9 0 0,1-1-1 0 0,0 1 1 0 0,1-1-1 0 0,0 0 1 0 0,0 1 0 0 0,1-1-1 0 0,0 0 1 0 0,0 0-1 0 0,1 0 1 0 0,0 0-1 0 0,1 0 1 0 0,-1-1-1 0 0,2 1 1 0 0,-1-1-1 0 0,1 0 1 0 0,0 0-1 0 0,0-1 1 0 0,1 0-1 0 0,6 6 10 0 0,1-2-171 0 0,0-1-1 0 0,1 0 0 0 0,0-1 1 0 0,1 0-1 0 0,-1-1 0 0 0,2-1 1 0 0,-1-1-1 0 0,1 0 1 0 0,-1 0-1 0 0,1-2 0 0 0,11 1 172 0 0,63 2-9801 0 0,-77-6-1753 0 0</inkml:trace>
  <inkml:trace contextRef="#ctx0" brushRef="#br0" timeOffset="4101.606">2991 474 0 0 0,'0'0'99'0'0,"0"0"190"0"0,0 0 8 0 0,0 0 17 0 0,-8 2 54 0 0,-35 7 886 0 0,42-9-334 0 0,1 0 107 0 0,-14 0 7017 0 0,-2 0-5370 0 0,-16 2 1758 0 0,-10 14-2493 0 0,-50 17 687 0 0,-7-29-2328 0 0,85-2-521 0 0,-1 0-4181 0 0,14-2 1410 0 0,1 0-2805 0 0,0 0-4954 0 0</inkml:trace>
  <inkml:trace contextRef="#ctx0" brushRef="#br0" timeOffset="35175.184">2349 441 13035 0 0,'0'0'-2337'0'0,"0"0"1217"0"0,-207-22 248 0 0,163 14 0 0 0,36 8-1409 0 0,8 0-1368 0 0,8 0 1745 0 0,14 0 1904 0 0,-11 4 0 0 0</inkml:trace>
</inkml:ink>
</file>

<file path=ppt/ink/ink8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44.20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123 186 3377 0 0,'0'0'5049'0'0,"0"0"-2385"0"0,0 0-779 0 0,0 0-70 0 0,0 0-56 0 0,0 0-175 0 0,0 0-258 0 0,0 0-253 0 0,0 0-243 0 0,0 0-239 0 0,0 0-178 0 0,-10 8 89 0 0,12 38 431 0 0,39 264 837 0 0,-52-90-1530 0 0,3-193-963 0 0,0-38-5525 0 0,-10-29-9250 0 0,11 33 12156 0 0</inkml:trace>
  <inkml:trace contextRef="#ctx0" brushRef="#br0" timeOffset="293.842">1 260 5857 0 0,'0'0'3801'0'0,"0"0"-1074"0"0,0 0-597 0 0,0 0-225 0 0,0 0-262 0 0,0 0-285 0 0,0 0-309 0 0,0 0-276 0 0,0 0-215 0 0,0 0-197 0 0,0 0-117 0 0,0 0-41 0 0,5-12 20 0 0,19-36 45 0 0,20 28 170 0 0,-32 18-330 0 0,22-4 61 0 0,0 1 0 0 0,1 1 0 0 0,-1 2 0 0 0,1 1 0 0 0,12 3-169 0 0,-43-2 14 0 0,1 1 1 0 0,0 1-1 0 0,-1-1 1 0 0,1 0 0 0 0,-1 1-1 0 0,1 0 1 0 0,-1 0-1 0 0,0 0 1 0 0,0 1 0 0 0,0 0-1 0 0,0-1 1 0 0,0 1-1 0 0,-1 1 1 0 0,1-1 0 0 0,-1 0-1 0 0,0 1 1 0 0,0 0-1 0 0,0 0 1 0 0,0 0 0 0 0,-1 0-1 0 0,0 0 1 0 0,1 0-1 0 0,-2 0 1 0 0,1 1 0 0 0,0-1-1 0 0,-1 1 1 0 0,0 0-1 0 0,0-1 1 0 0,0 1 0 0 0,-1 0-1 0 0,1 0 1 0 0,-1-1-1 0 0,0 1 1 0 0,-1 0 0 0 0,1 0-1 0 0,-1-1 1 0 0,0 1-1 0 0,0 0 1 0 0,0-1-15 0 0,-44 70 230 0 0,29-56-223 0 0,4-4-110 0 0,-1 0 0 0 0,0-2 1 0 0,-1 1-1 0 0,0-2 0 0 0,-1 0 0 0 0,0-1 0 0 0,-1 0 0 0 0,0-1 0 0 0,0-1 0 0 0,-10 3 103 0 0,13-6-516 0 0,-20 8-1413 0 0,12-9-3555 0 0,21-4-285 0 0,0 3 1756 0 0,0-3-2544 0 0</inkml:trace>
  <inkml:trace contextRef="#ctx0" brushRef="#br0" timeOffset="674.114">536 481 8306 0 0,'0'0'2539'0'0,"0"0"-424"0"0,0 0-181 0 0,0 0-82 0 0,0 0-235 0 0,0 0-349 0 0,0 0-276 0 0,0 0-188 0 0,0 0-152 0 0,0 0-132 0 0,0 0-119 0 0,0 0-89 0 0,0 0-75 0 0,-21 17-52 0 0,-64 54-42 0 0,83-70-137 0 0,0 0 1 0 0,0 0-1 0 0,0 0 0 0 0,0 0 1 0 0,0 0-1 0 0,0 1 0 0 0,1-1 1 0 0,-1 1-1 0 0,1-1 0 0 0,-1 1 0 0 0,1 0 1 0 0,-1-1-1 0 0,1 1 0 0 0,0 0 1 0 0,0 0-1 0 0,0 0 0 0 0,0 0 1 0 0,0 0-1 0 0,0 0 0 0 0,1 0 0 0 0,-1 0 1 0 0,1 0-1 0 0,-1 0 0 0 0,1 0 1 0 0,0 1-1 0 0,0-1 0 0 0,0 0 1 0 0,0 0-1 0 0,0 2-6 0 0,2 8 18 0 0,-3-9-12 0 0,1 1 0 0 0,0-1 0 0 0,0 1-1 0 0,0-1 1 0 0,1 1 0 0 0,-1-1-1 0 0,1 0 1 0 0,0 1 0 0 0,0-1-1 0 0,0 0 1 0 0,0 0 0 0 0,1 1 0 0 0,-1-1-1 0 0,1 0 1 0 0,0 0 0 0 0,0 0-1 0 0,0-1 1 0 0,0 1 0 0 0,0 0-1 0 0,1-1 1 0 0,-1 0 0 0 0,1 1-1 0 0,0-1 1 0 0,-1 0 0 0 0,1 0 0 0 0,0 0-1 0 0,0-1 1 0 0,0 1 0 0 0,1-1-1 0 0,-1 0 1 0 0,0 0 0 0 0,0 0-1 0 0,1 0 1 0 0,-1 0 0 0 0,1-1 0 0 0,-1 1-1 0 0,4-1-5 0 0,2-1 87 0 0,-1-1 0 0 0,1 0 0 0 0,-1 0 0 0 0,0-1 0 0 0,0 0-1 0 0,0 0 1 0 0,0-1 0 0 0,0 0 0 0 0,0 0 0 0 0,-1-1 0 0 0,0 0 0 0 0,0 0-1 0 0,0-1 1 0 0,-1 0 0 0 0,0 0 0 0 0,0 0 0 0 0,-1-1 0 0 0,1 0 0 0 0,-1 0 0 0 0,-1-1-1 0 0,1 1 1 0 0,1-5-87 0 0,-3 4 6 0 0,0-1 0 0 0,0 0 0 0 0,0 0 0 0 0,-1 0 0 0 0,0 0 0 0 0,-1 0-1 0 0,0 0 1 0 0,-1-1 0 0 0,0 1 0 0 0,0 0 0 0 0,-1 0 0 0 0,0-4-6 0 0,0 10-98 0 0,0-1 0 0 0,0 0 0 0 0,0 1 0 0 0,0 0 0 0 0,-1-1 0 0 0,1 1 0 0 0,-1 0 0 0 0,0-1 1 0 0,0 1-1 0 0,0 0 0 0 0,0 0 0 0 0,0 1 0 0 0,-1-1 0 0 0,1 0 0 0 0,-1 1 0 0 0,0-1 0 0 0,0 1 0 0 0,0 0 0 0 0,0 0 0 0 0,0 0 0 0 0,-3-1 98 0 0,-21-7-4743 0 0,0 7-5934 0 0,23 3 1883 0 0</inkml:trace>
  <inkml:trace contextRef="#ctx0" brushRef="#br0" timeOffset="1005.55">953 98 6721 0 0,'0'0'4923'0'0,"0"0"-1795"0"0,0 0-1012 0 0,0 0-433 0 0,0 0-350 0 0,0 0-341 0 0,0 0-258 0 0,0 0-153 0 0,0 0-106 0 0,0 0-76 0 0,0 0-16 0 0,0 0-5 0 0,-6 18 5 0 0,-19 57-5 0 0,12 12 460 0 0,9 104-79 0 0,12-33-1176 0 0,-28-139-4173 0 0,9-19-496 0 0,2-3-3557 0 0,4 3 1175 0 0</inkml:trace>
  <inkml:trace contextRef="#ctx0" brushRef="#br0" timeOffset="1244.48">628 451 10074 0 0,'0'0'2114'0'0,"0"0"-308"0"0,0 0-22 0 0,0 0 72 0 0,0 0-243 0 0,0 0-274 0 0,0 0-211 0 0,0 0-169 0 0,0 0-167 0 0,33-1-167 0 0,102-4-159 0 0,82-25 69 0 0,-163 21-2343 0 0,-35 7-2363 0 0,-1 1-5002 0 0,-14 1-766 0 0</inkml:trace>
  <inkml:trace contextRef="#ctx0" brushRef="#br0" timeOffset="1513.687">1093 588 3233 0 0,'0'0'3564'0'0,"0"0"-735"0"0,0 0-143 0 0,0 0-151 0 0,0 0-445 0 0,0 0-379 0 0,0 0-309 0 0,0 0-262 0 0,0 0-244 0 0,0 0-249 0 0,0 0-152 0 0,0 0-58 0 0,0 0-4 0 0,31-21-42 0 0,94-62-36 0 0,-86 48 67 0 0,-38 30-348 0 0,-1 3-72 0 0,0 0-1 0 0,0 0 1 0 0,0 0-1 0 0,0-1 1 0 0,-1 1-1 0 0,1 0 1 0 0,0 0-1 0 0,-1 0 1 0 0,1 0-1 0 0,-1 0 1 0 0,0 0 0 0 0,0 0-1 0 0,0 0 1 0 0,0 0-1 0 0,0 1 1 0 0,0-1-1 0 0,0 0 1 0 0,0 1-1 0 0,-1-1 1 0 0,1 0-1 0 0,-1 1 1 0 0,1 0-1 0 0,-1-1 1 0 0,0 1 0 0 0,0 0-1 0 0,1 0 1 0 0,-1 0-1 0 0,0 0 1 0 0,0 0-1 0 0,0 0 1 0 0,0 1-1 0 0,0-1 1 0 0,0 1-1 0 0,0-1 1 0 0,0 1-1 0 0,0 0 1 0 0,0-1-1 0 0,-1 1 1 0 0,1 0 0 0 0,0 1-1 0 0,0-1 1 0 0,0 0-1 0 0,0 1 1 0 0,0-1-1 0 0,0 1 1 0 0,-2 0-2 0 0,-7 3-100 0 0,0 0 0 0 0,1 1 0 0 0,0 0 0 0 0,-1 0 0 0 0,2 1 0 0 0,-1 1 0 0 0,1-1 0 0 0,0 2 0 0 0,0-1 0 0 0,1 1 0 0 0,0 0 1 0 0,0 1-1 0 0,1 0 0 0 0,0 0 0 0 0,1 1 0 0 0,-3 5 100 0 0,4-8-218 0 0,1 1 1 0 0,-1 0 0 0 0,2 0 0 0 0,-1 0-1 0 0,1 0 1 0 0,0 0 0 0 0,1 1 0 0 0,0 0-1 0 0,0-1 1 0 0,1 1 0 0 0,0 0 0 0 0,0 2 217 0 0,2-9-143 0 0,-1 0 1 0 0,1-1 0 0 0,-1 1 0 0 0,1 0-1 0 0,0-1 1 0 0,-1 1 0 0 0,1-1 0 0 0,0 1-1 0 0,0-1 1 0 0,0 1 0 0 0,0-1 0 0 0,1 1-1 0 0,-1-1 1 0 0,0 0 0 0 0,0 0 0 0 0,1 0-1 0 0,-1 0 1 0 0,1 0 0 0 0,-1 0 0 0 0,1 0-1 0 0,-1 0 1 0 0,1 0 0 0 0,0-1 0 0 0,-1 1-1 0 0,1-1 1 0 0,0 1 0 0 0,0-1 0 0 0,-1 1-1 0 0,1-1 1 0 0,0 0 0 0 0,0 0 0 0 0,-1 0-1 0 0,1 0 1 0 0,1-1 142 0 0,65-2-8941 0 0,-48-1 4689 0 0,-11 0 1077 0 0</inkml:trace>
  <inkml:trace contextRef="#ctx0" brushRef="#br0" timeOffset="1878.769">1352 621 6457 0 0,'0'0'3582'0'0,"0"0"-1437"0"0,0 0-550 0 0,0 0-60 0 0,0 0-49 0 0,0 0-78 0 0,0 0-109 0 0,0 0-119 0 0,0 0-170 0 0,0 0-198 0 0,0 0-151 0 0,0 0-106 0 0,0 0-61 0 0,16-19-64 0 0,82-95 192 0 0,-3 11-170 0 0,-94 170-1580 0 0,-1-65 1138 0 0,0-1-1 0 0,1 1 1 0 0,-1 0 0 0 0,0-1 0 0 0,0 1 0 0 0,1 0 0 0 0,-1-1 0 0 0,1 1 0 0 0,0 0 0 0 0,-1-1 0 0 0,1 1 0 0 0,0-1 0 0 0,0 0 0 0 0,0 1 0 0 0,0-1 0 0 0,0 1 0 0 0,0-1 0 0 0,0 0 0 0 0,1 0 0 0 0,-1 0 0 0 0,0 0 0 0 0,1 0-1 0 0,-1 0 1 0 0,1 0 0 0 0,-1 0 0 0 0,1 0 0 0 0,-1-1 0 0 0,1 1 0 0 0,0-1 0 0 0,-1 1 0 0 0,1-1 0 0 0,0 0 0 0 0,-1 1 0 0 0,1-1 0 0 0,0 0 0 0 0,-1 0 0 0 0,1 0 0 0 0,0 0 0 0 0,0-1-10 0 0,11 1 119 0 0,0 0 0 0 0,0-1 0 0 0,0-1 0 0 0,0 0-1 0 0,0-1 1 0 0,0-1 0 0 0,0 0 0 0 0,-1 0 0 0 0,0-1 0 0 0,0-1 0 0 0,0 0 0 0 0,-1 0 0 0 0,1-1 0 0 0,-2-1 0 0 0,9-7-119 0 0,23-21-1554 0 0,-26 20-3348 0 0,-7 6-1303 0 0,-5 6-5813 0 0</inkml:trace>
  <inkml:trace contextRef="#ctx0" brushRef="#br0" timeOffset="2533.558">2120 17 9986 0 0,'0'0'1910'0'0,"0"0"-190"0"0,0 0-130 0 0,0 0-107 0 0,0 0-184 0 0,0 0-194 0 0,0 0-178 0 0,0 0-159 0 0,0 0-174 0 0,0 0-129 0 0,0 0-33 0 0,0 0 49 0 0,0 0 53 0 0,1 8 12 0 0,34 183 1605 0 0,-27-120-2041 0 0,-2-1 1 0 0,-4 1-1 0 0,-4 41-110 0 0,0 1-4204 0 0,-9-138-2236 0 0,0-15-6885 0 0,11 29 10972 0 0</inkml:trace>
  <inkml:trace contextRef="#ctx0" brushRef="#br0" timeOffset="2780.93">1891 400 9914 0 0,'0'0'2015'0'0,"0"0"-300"0"0,0 0 32 0 0,0 0 67 0 0,0 0-44 0 0,0 0-190 0 0,0 0-336 0 0,0 0-277 0 0,0 0-193 0 0,0 0-152 0 0,0 0-108 0 0,0 0-71 0 0,32 3-87 0 0,103 12-98 0 0,-26-8 56 0 0,-75-3-782 0 0,15 2-2276 0 0,-19-4-6744 0 0,-28-2-1314 0 0</inkml:trace>
  <inkml:trace contextRef="#ctx0" brushRef="#br0" timeOffset="2931.372">2363 518 11674 0 0,'0'0'1541'0'0,"0"0"-376"0"0,0 0-124 0 0,0 0-70 0 0,0 0-209 0 0,0 0-304 0 0,0 0-228 0 0,0 0-89 0 0,0 0-80 0 0,0 0-92 0 0,0 0-110 0 0,0 0-195 0 0,0 0-224 0 0,3 14-277 0 0,8 43-384 0 0,-10-56 1028 0 0,0-1-1 0 0,0 0 1 0 0,0 0 0 0 0,0 1 0 0 0,0-1 0 0 0,0 0-1 0 0,0 0 1 0 0,0 0 0 0 0,0 0 0 0 0,0 0 0 0 0,0-1-1 0 0,0 1 1 0 0,0 0 0 0 0,0 0 0 0 0,0-1 0 0 0,0 1-1 0 0,-1 0 1 0 0,1-1 0 0 0,0 1 0 0 0,0-1 0 0 0,0 1-1 0 0,0-1 1 0 0,-1 0 0 0 0,1 1 0 0 0,0-1 0 0 0,-1 0-1 0 0,1 1 1 0 0,0-1 0 0 0,-1 0 0 0 0,1 0 0 0 0,-1 1-1 0 0,1-1 1 0 0,-1 0 0 0 0,1 0 0 0 0,-1 0 0 0 0,0 0-1 0 0,0 0 1 0 0,1 0 0 0 0,-1 0 0 0 0,0 0 0 0 0,0 0-1 0 0,0 0 1 0 0,0 0 0 0 0,0 0 0 0 0,0 0 0 0 0,0 0 193 0 0,4-12-4491 0 0,0 4 2951 0 0</inkml:trace>
  <inkml:trace contextRef="#ctx0" brushRef="#br0" timeOffset="3082.477">2349 315 7554 0 0,'0'0'4457'0'0,"0"0"-1529"0"0,0 0-951 0 0,0 0-553 0 0,0 0-384 0 0,0 0-384 0 0,0 0-344 0 0,0 0-320 0 0,0 0-232 0 0,0 0-88 0 0,0 0-248 0 0,0 0-408 0 0,0 0-977 0 0,0 0-2223 0 0,-12 0-4130 0 0</inkml:trace>
  <inkml:trace contextRef="#ctx0" brushRef="#br0" timeOffset="3601.363">2707 337 14899 0 0,'0'0'2070'0'0,"0"0"-444"0"0,0 0-218 0 0,0 0-224 0 0,0 0-229 0 0,0 0-152 0 0,0 0-127 0 0,0 0-148 0 0,0 0-173 0 0,0 0-138 0 0,0 0-109 0 0,-32 22-53 0 0,-98 65-18 0 0,82-45-19 0 0,47-42-28 0 0,0 1 1 0 0,0 0 0 0 0,-1 0 0 0 0,1 1-1 0 0,0-1 1 0 0,0 0 0 0 0,0 0-1 0 0,0 0 1 0 0,0 1 0 0 0,1-1-1 0 0,-1 0 1 0 0,0 1 0 0 0,0-1 0 0 0,1 1-1 0 0,-1-1 1 0 0,1 1 0 0 0,0-1-1 0 0,-1 1 1 0 0,1-1 0 0 0,0 1 0 0 0,0 0-1 0 0,0-1 1 0 0,0 1 0 0 0,0-1-1 0 0,0 1 1 0 0,0 0 0 0 0,1-1 0 0 0,-1 1-1 0 0,0-1 1 0 0,1 1 0 0 0,-1-1-1 0 0,1 1 1 0 0,0-1 0 0 0,0 0 0 0 0,-1 1-1 0 0,1-1 1 0 0,0 0 0 0 0,0 1-1 0 0,0-1 1 0 0,0 0 0 0 0,1 0 0 0 0,-1 0-1 0 0,0 0 1 0 0,0 0 0 0 0,1 0-1 0 0,-1 0 1 0 0,0-1 0 0 0,1 1 0 0 0,-1 0-1 0 0,1-1 1 0 0,-1 1 0 0 0,1-1-1 0 0,-1 1 1 0 0,1-1 0 0 0,-1 0-1 0 0,1 0 1 0 0,1 0 9 0 0,10 1 12 0 0,0-2 0 0 0,0 0-1 0 0,0 0 1 0 0,0-1 0 0 0,0-1-1 0 0,0 0 1 0 0,-1-1 0 0 0,1 0-1 0 0,-1-1 1 0 0,0 0 0 0 0,0-1-1 0 0,-1-1 1 0 0,1 1 0 0 0,-1-2-1 0 0,-1 0 1 0 0,0 0 0 0 0,0-1-1 0 0,0 0 1 0 0,-1 0 0 0 0,0-2-12 0 0,21-8-20 0 0,-29 45-244 0 0,-2-23 256 0 0,1 1 0 0 0,-1 0 0 0 0,1-1 0 0 0,0 1 0 0 0,1-1 0 0 0,-1 1 0 0 0,1-1 0 0 0,-1 1 0 0 0,1-1 0 0 0,0 1 0 0 0,0-1 0 0 0,1 0 0 0 0,-1 1 0 0 0,1-1 0 0 0,0 0 0 0 0,-1 0 0 0 0,1 0 0 0 0,1 0 0 0 0,-1-1 0 0 0,0 1 0 0 0,1 0 0 0 0,-1-1-1 0 0,1 0 1 0 0,0 1 0 0 0,0-1 0 0 0,-1 0 0 0 0,2-1 0 0 0,-1 1 0 0 0,0 0 0 0 0,0-1 0 0 0,0 0 0 0 0,1 0 0 0 0,-1 0 0 0 0,1 0 0 0 0,-1 0 0 0 0,1-1 0 0 0,-1 1 0 0 0,2-1 8 0 0,3 0 55 0 0,0-1-1 0 0,1 0 0 0 0,-1-1 0 0 0,0 0 0 0 0,0 0 1 0 0,0-1-1 0 0,0 0 0 0 0,0 0 0 0 0,-1-1 0 0 0,1 0 1 0 0,-1 0-1 0 0,0-1 0 0 0,0 1 0 0 0,-1-2 0 0 0,1 1 0 0 0,-1-1 1 0 0,0 0-1 0 0,-1 0 0 0 0,1-1-54 0 0,86-140 1151 0 0,-83 129-1114 0 0,-1 0 1 0 0,-1 0 0 0 0,0-1-1 0 0,-1 0 1 0 0,-1-1-1 0 0,-1 1 1 0 0,-1-1-1 0 0,0 0 1 0 0,-2 0 0 0 0,0 0-1 0 0,-1 0 1 0 0,-2-7-38 0 0,2 25-14 0 0,0-1 1 0 0,0 0-1 0 0,0 0 0 0 0,-1 0 1 0 0,0 0-1 0 0,1 0 1 0 0,-1 0-1 0 0,0 1 1 0 0,-1-1-1 0 0,1 0 0 0 0,0 1 1 0 0,-1-1-1 0 0,1 1 1 0 0,-1 0-1 0 0,0-1 0 0 0,0 1 1 0 0,0 0-1 0 0,0 0 1 0 0,0 0-1 0 0,0 0 1 0 0,-1 0-1 0 0,1 1 0 0 0,0-1 1 0 0,-1 1-1 0 0,0-1 1 0 0,1 1-1 0 0,-1 0 1 0 0,0 0-1 0 0,0 0 0 0 0,1 1 1 0 0,-1-1-1 0 0,0 0 1 0 0,0 1-1 0 0,0 0 0 0 0,0 0 1 0 0,0 0-1 0 0,0 0 1 0 0,0 0-1 0 0,1 1 1 0 0,-1-1-1 0 0,0 1 0 0 0,0 0 1 0 0,0 0-1 0 0,0 0 1 0 0,1 0-1 0 0,-1 0 1 0 0,1 0-1 0 0,-1 1 0 0 0,1 0 1 0 0,-1-1-1 0 0,1 1 1 0 0,0 0-1 0 0,0 0 1 0 0,0 0-1 0 0,-2 2 14 0 0,-4 10-25 0 0,0 0 1 0 0,1 0-1 0 0,0 1 1 0 0,1 0-1 0 0,1 0 1 0 0,1 1 0 0 0,0-1-1 0 0,0 1 1 0 0,2 0-1 0 0,0 0 1 0 0,1 0-1 0 0,1 0 1 0 0,0 0-1 0 0,1 0 1 0 0,1 1-1 0 0,0-2 1 0 0,2 4 24 0 0,0-7-10 0 0,0 0 1 0 0,1-1 0 0 0,1 0-1 0 0,0 0 1 0 0,0 0-1 0 0,1-1 1 0 0,0 0 0 0 0,1 0-1 0 0,0-1 1 0 0,1 0-1 0 0,0 0 1 0 0,0-1 0 0 0,1 0-1 0 0,0-1 1 0 0,0 0-1 0 0,1 0 1 0 0,-1-1 0 0 0,2-1-1 0 0,-1 1 1 0 0,1-2-1 0 0,6 2 10 0 0,72 17-1658 0 0,-60-19-1718 0 0,1-2-3882 0 0,-20-2-4111 0 0</inkml:trace>
  <inkml:trace contextRef="#ctx0" brushRef="#br0" timeOffset="37538.481">2027 433 0 0 0,'0'0'0'0'0,"0"0"0"0"0,0 0 0 0 0,0 0 0 0 0,0 0 0 0 0,0 0 0 0 0,0 0 0 0 0,0 0 0 0 0</inkml:trace>
  <inkml:trace contextRef="#ctx0" brushRef="#br0" timeOffset="38343.598">1614 599 0 0 0,'0'0'0'0'0,"0"0"0"0"0,0 0 0 0 0,0 0 0 0 0</inkml:trace>
  <inkml:trace contextRef="#ctx0" brushRef="#br0" timeOffset="42261.873">1791 411 0 0 0,'0'0'0'0'0,"0"0"0"0"0,0 0 0 0 0,0 0 0 0 0,0 0 0 0 0</inkml:trace>
  <inkml:trace contextRef="#ctx0" brushRef="#br0" timeOffset="43192.809">1876 551 1416 0 0,'0'0'-1416'0'0,"0"0"1416"0"0,0 0 0 0 0,0 0 0 0 0</inkml:trace>
  <inkml:trace contextRef="#ctx0" brushRef="#br0" timeOffset="43780.045">1592 599 4641 0 0,'0'0'-1168'0'0,"0"0"-217"0"0,0 0-639 0 0,0 0 1960 0 0,0 0 64 0 0,0 0 0 0 0</inkml:trace>
  <inkml:trace contextRef="#ctx0" brushRef="#br0" timeOffset="44210.658">1429 532 6537 0 0,'0'0'-1632'0'0,"0"0"392"0"0,0 0-721 0 0,0 0 257 0 0,0 0 1704 0 0,0 0 0 0 0,0 0 0 0 0</inkml:trace>
  <inkml:trace contextRef="#ctx0" brushRef="#br0" timeOffset="44577.076">1588 610 0 0 0,'0'0'0'0'0,"0"0"0"0"0,0 0 0 0 0</inkml:trace>
</inkml:ink>
</file>

<file path=ppt/ink/ink8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8.28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73 386 6009 0 0,'0'0'1771'0'0,"0"0"-214"0"0,0 0-30 0 0,0 0 109 0 0,0 0-37 0 0,0 0-213 0 0,0 0-262 0 0,0 0-219 0 0,0 0-195 0 0,0 0-169 0 0,0 0-130 0 0,0 0-77 0 0,-12 27-45 0 0,-32 88-29 0 0,28-30 388 0 0,17-62-459 0 0,-1-21-126 0 0,0 0 0 0 0,0 0 0 0 0,0 1 0 0 0,0-1 0 0 0,0 0-1 0 0,1 0 1 0 0,-1 0 0 0 0,0 1 0 0 0,1-1 0 0 0,0 0 0 0 0,0 0-1 0 0,-1 0 1 0 0,1 0 0 0 0,0 0 0 0 0,1 0 0 0 0,-1 0 0 0 0,0 0-1 0 0,0 0 1 0 0,1-1 0 0 0,-1 1 0 0 0,1 0 0 0 0,0-1 0 0 0,-1 1-1 0 0,1-1 1 0 0,0 0 0 0 0,0 0 0 0 0,0 0 0 0 0,0 0 0 0 0,0 0-1 0 0,0 0 1 0 0,0 0 0 0 0,0 0 0 0 0,1-1 0 0 0,-1 1 0 0 0,0-1-1 0 0,0 0 1 0 0,0 1 0 0 0,1-1 0 0 0,-1 0 0 0 0,0-1 0 0 0,0 1-1 0 0,1 0 1 0 0,-1 0 0 0 0,0-1 0 0 0,0 0 0 0 0,0 1 0 0 0,1-1-1 0 0,-1 0 1 0 0,0 0 0 0 0,0 0 0 0 0,0 0 0 0 0,-1 0 0 0 0,2-2-63 0 0,12-8 212 0 0,0 0 1 0 0,-1-1-1 0 0,-1-1 1 0 0,0-1 0 0 0,-1 0-1 0 0,-1 0 1 0 0,3-6-213 0 0,-8 11 50 0 0,0 0 1 0 0,-1 0-1 0 0,-1 0 1 0 0,0-1-1 0 0,0 0 1 0 0,-1 0-1 0 0,0 0 1 0 0,0 0-1 0 0,-1 0 1 0 0,-1-1-1 0 0,0 1 1 0 0,0-1-1 0 0,-1 0-50 0 0,0 8-14 0 0,0 0 1 0 0,0 0 0 0 0,0 0-1 0 0,0 0 1 0 0,-1 0-1 0 0,1 0 1 0 0,-1 0-1 0 0,0 0 1 0 0,0 0-1 0 0,0 1 1 0 0,0-1-1 0 0,0 0 1 0 0,0 0-1 0 0,-1 1 1 0 0,0-1-1 0 0,1 1 1 0 0,-1 0-1 0 0,0-1 1 0 0,0 1-1 0 0,0 0 1 0 0,-1 0-1 0 0,1 0 1 0 0,0 0-1 0 0,-1 1 1 0 0,1-1 0 0 0,-1 0-1 0 0,0 1 1 0 0,-1-1 13 0 0,-4-1-192 0 0,-1 0 1 0 0,0 0 0 0 0,0 0 0 0 0,0 1 0 0 0,0 1 0 0 0,0 0 0 0 0,0 0 0 0 0,-1 0 0 0 0,1 1 0 0 0,0 1 0 0 0,0 0 0 0 0,-1 0 0 0 0,1 1 0 0 0,0 0 0 0 0,-6 2 191 0 0,13-4-44 0 0,0 1 0 0 0,0-1 0 0 0,0 1 0 0 0,1 0 0 0 0,-1 0 0 0 0,0-1 0 0 0,1 1 0 0 0,-1 0 0 0 0,1 1 1 0 0,-1-1-1 0 0,1 0 0 0 0,-1 0 0 0 0,1 0 0 0 0,0 1 0 0 0,0-1 0 0 0,-1 1 0 0 0,1-1 0 0 0,0 1 0 0 0,0-1 0 0 0,1 1 0 0 0,-1 0 1 0 0,0 0-1 0 0,1-1 0 0 0,-1 1 0 0 0,0 0 0 0 0,1 0 0 0 0,0 0 44 0 0,51 2 351 0 0,-30-6-135 0 0,0-2 1 0 0,0 0-1 0 0,-1-1 1 0 0,1-1-1 0 0,-1 0 1 0 0,0-2 0 0 0,-1-1-1 0 0,0 0 1 0 0,0-1-1 0 0,-1-1 1 0 0,0-1-1 0 0,-1 0 1 0 0,0-2-1 0 0,-1 0 1 0 0,-1 0-1 0 0,0-2 1 0 0,-1 0-1 0 0,-1 0 1 0 0,3-7-217 0 0,-9 12 34 0 0,-1-1 0 0 0,0-1 0 0 0,0 1 0 0 0,-2-1 0 0 0,0 0 0 0 0,0 0 0 0 0,-1 0 0 0 0,-1 0 0 0 0,0-1 0 0 0,0 1-1 0 0,-2-1 1 0 0,0 1 0 0 0,0-2-34 0 0,-8 11-786 0 0,12 67 599 0 0,2 0 0 0 0,3-1 1 0 0,13 45 186 0 0,4 24-267 0 0,-19-69 185 0 0,-2 0 1 0 0,-3 0 0 0 0,-6 50 81 0 0,-32 24-30 0 0,32-127 62 0 0,-1 0 0 0 0,0 0-1 0 0,-1 0 1 0 0,0-1 0 0 0,0 0 0 0 0,-1 0-1 0 0,0 0 1 0 0,0-1 0 0 0,0 0-1 0 0,-1 0 1 0 0,0-1 0 0 0,-1 0-1 0 0,-6 4-31 0 0,14-10 12 0 0,0 1 0 0 0,0 0 1 0 0,0-1-1 0 0,0 1 0 0 0,0-1 0 0 0,0 1 0 0 0,0-1 0 0 0,0 0 0 0 0,0 1 0 0 0,0-1 0 0 0,0 0 0 0 0,0 0 0 0 0,0 0 0 0 0,0 1 0 0 0,0-1 0 0 0,0 0 0 0 0,0-1 0 0 0,0 1 0 0 0,-1 0 0 0 0,1 0 0 0 0,0 0 0 0 0,0-1 0 0 0,0 1 0 0 0,0 0 0 0 0,0-1 0 0 0,0 1 0 0 0,0-1 1 0 0,0 1-1 0 0,1-1 0 0 0,-1 1 0 0 0,0-1 0 0 0,0 0 0 0 0,0 0 0 0 0,0 1 0 0 0,1-1 0 0 0,-1 0 0 0 0,0 0 0 0 0,1 0 0 0 0,-1 0 0 0 0,1 0 0 0 0,-1 0 0 0 0,1 0 0 0 0,-1 0 0 0 0,1 0 0 0 0,0 0 0 0 0,-1 0 0 0 0,1 0 0 0 0,0 0 0 0 0,0 0 0 0 0,0 0 0 0 0,0 0 0 0 0,0 0 0 0 0,0 0 1 0 0,0 0-1 0 0,0 0 0 0 0,0-1-12 0 0,2-65 222 0 0,5 33-251 0 0,2 1 0 0 0,0 0 0 0 0,3 0 0 0 0,1 2 0 0 0,1-1 1 0 0,17-26 28 0 0,-15 26-223 0 0,77-119-4883 0 0,-73 123 1381 0 0,-5 5-3583 0 0,-1 10-2427 0 0</inkml:trace>
  <inkml:trace contextRef="#ctx0" brushRef="#br0" timeOffset="24278.292">401 371 2753 0 0,'0'0'1456'0'0,"0"0"-1560"0"0,0 0 16 0 0,0 0 72 0 0,0 0 152 0 0,0 0-296 0 0,0 0-1104 0 0,0 0-897 0 0,0 0 1609 0 0,0 0 552 0 0,0 0 0 0 0,0 0 0 0 0,0 0 0 0 0</inkml:trace>
</inkml:ink>
</file>

<file path=ppt/ink/ink8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10.47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1144 129 15963 0 0,'0'0'1701'0'0,"0"0"-398"0"0,0 0-91 0 0,0 0-28 0 0,0 0-125 0 0,0 0-133 0 0,0 0-117 0 0,0 0-129 0 0,0 0-112 0 0,0 0-131 0 0,0 0-115 0 0,0 0-62 0 0,0 0-38 0 0,-5 1-44 0 0,-12 4-124 0 0,-1 1 0 0 0,1 1 0 0 0,0 1 0 0 0,0 1-1 0 0,1 0 1 0 0,0 1 0 0 0,0 0 0 0 0,1 1 0 0 0,1 1 0 0 0,-5 5-54 0 0,8-8 22 0 0,-80 80 51 0 0,87-85-69 0 0,0-1 1 0 0,0 1-1 0 0,1 0 1 0 0,-1 0-1 0 0,1 0 1 0 0,0 1-1 0 0,0-1 1 0 0,0 1-1 0 0,1 0 1 0 0,0-1-1 0 0,0 1 1 0 0,0 0-1 0 0,0 1 1 0 0,1-1-1 0 0,-1 0 1 0 0,2 0-1 0 0,-1 1 1 0 0,0-1-1 0 0,1 2-4 0 0,3-5-4 0 0,0 1 0 0 0,1-1 0 0 0,-1 0-1 0 0,1 0 1 0 0,-1 0 0 0 0,1 0 0 0 0,0-1-1 0 0,-1 0 1 0 0,1 1 0 0 0,0-1 0 0 0,0-1-1 0 0,0 1 1 0 0,0 0 0 0 0,0-1 0 0 0,0 0 0 0 0,0 0-1 0 0,0 0 1 0 0,0-1 0 0 0,0 1 0 0 0,0-1-1 0 0,0 0 5 0 0,7 1 4 0 0,108 0 101 0 0,-117 1-101 0 0,-1-1-1 0 0,1 1 0 0 0,-1-1 1 0 0,1 1-1 0 0,-1 0 1 0 0,1 0-1 0 0,-1-1 1 0 0,1 1-1 0 0,-1 0 0 0 0,0 0 1 0 0,1 0-1 0 0,-1 1 1 0 0,0-1-1 0 0,0 0 0 0 0,0 0 1 0 0,0 1-1 0 0,0-1 1 0 0,0 1-1 0 0,0-1 0 0 0,0 1 1 0 0,-1-1-1 0 0,1 1 1 0 0,0-1-1 0 0,-1 1 0 0 0,0-1 1 0 0,1 1-1 0 0,-1 0 1 0 0,0-1-1 0 0,0 1 1 0 0,0 0-1 0 0,0-1 0 0 0,0 1 1 0 0,0 0-1 0 0,0-1 1 0 0,0 1-1 0 0,-1 0 0 0 0,1-1 1 0 0,-1 1-1 0 0,0 1-3 0 0,-25 64 167 0 0,-23-6-70 0 0,39-50-54 0 0,-1 1-1 0 0,1 0 1 0 0,1 1-1 0 0,0 0 1 0 0,1 1-1 0 0,1 0 1 0 0,-6 13-43 0 0,12-26 4 0 0,1 0-1 0 0,-1-1 1 0 0,0 1-1 0 0,1 0 1 0 0,-1 0-1 0 0,1 0 1 0 0,-1 0-1 0 0,1 0 1 0 0,0 0-1 0 0,-1 0 0 0 0,1 0 1 0 0,0 0-1 0 0,0 0 1 0 0,-1 0-1 0 0,1 0 1 0 0,0 0-1 0 0,0 0 1 0 0,0 0-1 0 0,0 0 1 0 0,1 1-1 0 0,-1-1 1 0 0,0 0-1 0 0,0 0 1 0 0,1 0-1 0 0,-1 0 1 0 0,0 0-1 0 0,1 0 1 0 0,-1 0-1 0 0,1-1 1 0 0,-1 1-1 0 0,1 0 1 0 0,0 0-1 0 0,-1 0 1 0 0,1 0-1 0 0,0-1 1 0 0,-1 1-1 0 0,1 0 1 0 0,0-1-1 0 0,0 1 1 0 0,0 0-1 0 0,0-1 1 0 0,0 1-1 0 0,0-1 1 0 0,0 1-1 0 0,0-1 1 0 0,0 0-1 0 0,0 1 1 0 0,0-1-1 0 0,0 0 1 0 0,0 0-1 0 0,0 0 1 0 0,0 0-1 0 0,0 0 1 0 0,0 0-1 0 0,0 0 1 0 0,0 0-1 0 0,0 0 1 0 0,0 0-4 0 0,14 0 40 0 0,0 0 0 0 0,-1-1 0 0 0,1 0 0 0 0,-1-1 0 0 0,0-1 0 0 0,0 0 0 0 0,0-1 0 0 0,0 0 0 0 0,0-2 0 0 0,2-1-40 0 0,33-16-1753 0 0,-15 10-6807 0 0,-26 10-1642 0 0</inkml:trace>
  <inkml:trace contextRef="#ctx0" brushRef="#br0" timeOffset="-1184.848">37 0 3737 0 0,'0'0'2099'0'0,"0"0"-372"0"0,0 0-193 0 0,0 0 30 0 0,0 0 6 0 0,0 0-106 0 0,0 0-158 0 0,0 0-157 0 0,0 0-122 0 0,0 0-73 0 0,0 0-46 0 0,0 0-3 0 0,0 0-21 0 0,0 20-47 0 0,0 105 566 0 0,7 11 254 0 0,-16 98-702 0 0,-4-112-836 0 0,6-23-913 0 0,7-98 337 0 0,0-1-159 0 0,0 0-215 0 0,7-16-3178 0 0,19-28-1734 0 0,-3 5-3516 0 0,-13 27 5169 0 0</inkml:trace>
  <inkml:trace contextRef="#ctx0" brushRef="#br0" timeOffset="-782.513">458 85 2833 0 0,'0'0'3259'0'0,"0"0"-458"0"0,0 0-352 0 0,0 0-257 0 0,0 0-340 0 0,0 0-326 0 0,0 0-222 0 0,0 0-139 0 0,0 0-138 0 0,0 0-160 0 0,-30 31-153 0 0,-96 96-140 0 0,35-49 324 0 0,-72 54 1057 0 0,159-129-1917 0 0,1-1 0 0 0,-1 1 0 0 0,1 0 0 0 0,-1 0 1 0 0,1 1-1 0 0,0-1 0 0 0,0 1 0 0 0,1-1 0 0 0,-1 1 0 0 0,1 0 0 0 0,-1 0 0 0 0,1 0 0 0 0,1 0 0 0 0,-1 1 0 0 0,0-1 0 0 0,1 0 1 0 0,0 1-1 0 0,0 2-38 0 0,35 16 194 0 0,56 10 789 0 0,-11-14-273 0 0,26 14 48 0 0,-75 11-583 0 0,-22-3-1659 0 0,-8-35-317 0 0,0-5 329 0 0,0 0-2106 0 0,0 1 1205 0 0,0-2-5225 0 0,0 0-3018 0 0</inkml:trace>
  <inkml:trace contextRef="#ctx0" brushRef="#br0" timeOffset="-533.331">583 567 15731 0 0,'0'0'2019'0'0,"0"0"-550"0"0,0 0-198 0 0,0 0-27 0 0,0 0-152 0 0,0 0-210 0 0,0 0-229 0 0,0 0-179 0 0,0 0-162 0 0,0 0-144 0 0,0 0-76 0 0,0 0-44 0 0,-10 20-40 0 0,-29 58-39 0 0,40-78-6 0 0,-1 0 1 0 0,0 0-1 0 0,1 0 0 0 0,-1 0 0 0 0,1 0 1 0 0,-1 0-1 0 0,1-1 0 0 0,-1 1 0 0 0,1 0 1 0 0,-1 0-1 0 0,1 0 0 0 0,-1 1 0 0 0,1-1 1 0 0,-1 0-1 0 0,1 0 0 0 0,-1 0 0 0 0,1 0 1 0 0,-1 0-1 0 0,1 1 0 0 0,-1-1 0 0 0,1 0 1 0 0,-1 0-1 0 0,1 1 0 0 0,-1-1 0 0 0,0 0 1 0 0,1 0-1 0 0,-1 1 0 0 0,0-1 0 0 0,1 1 1 0 0,-1-1-1 0 0,0 0 0 0 0,1 1 0 0 0,-1-1 1 0 0,0 1-1 0 0,0-1 0 0 0,1 1 0 0 0,-1-1 1 0 0,0 1-1 0 0,0-1 0 0 0,0 1 0 0 0,0-1 1 0 0,0 1-1 0 0,0-1 0 0 0,1 1 0 0 0,-1-1 1 0 0,0 1-1 0 0,-1-1 0 0 0,1 1 1 0 0,0-1-1 0 0,0 1 0 0 0,0-1 0 0 0,0 1 1 0 0,0-1-1 0 0,0 0 0 0 0,-1 1 0 0 0,1 0 37 0 0,0-2-406 0 0,25-18-6842 0 0,-17 10-142 0 0,-7 4-940 0 0</inkml:trace>
  <inkml:trace contextRef="#ctx0" brushRef="#br0" timeOffset="21243.987">1037 258 0 0 0,'0'0'320'0'0,"0"0"-640"0"0,0 0 320 0 0,0 0 0 0 0,0 0 0 0 0</inkml:trace>
  <inkml:trace contextRef="#ctx0" brushRef="#br0" timeOffset="21729.492">683 578 6441 0 0,'0'0'-2056'0'0,"0"0"1968"0"0,0 0-640 0 0,0 0-1329 0 0,0 0 545 0 0,0 0 1512 0 0,0 0 0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1 283,'5'5,"11"1,7 0,6-1,-4 3,0 1,0-2,1-2,0-2,2-1,-1-1,1-1,0 0,-4-5,-7-2</inkml:trace>
  <inkml:trace contextRef="#ctx0" brushRef="#br0" timeOffset="211.553">227 1,'-10'62,"-2"26,-1 2,4-9,2-14,2-13,3-11,1-8,1-5,0-3,1-7</inkml:trace>
</inkml:ink>
</file>

<file path=ppt/ink/ink8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1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56 2961 0 0,'0'0'1647'0'0,"0"0"13"0"0,0 0 96 0 0,0 0 139 0 0,0 0 126 0 0,0 0-73 0 0,0 0-239 0 0,0 0-308 0 0,0 0-267 0 0,0 0-194 0 0,0 0-121 0 0,-6-9-70 0 0,-19-28-72 0 0,19 28-92 0 0,6 9-90 0 0,0 0-98 0 0,-1 20 326 0 0,-13 108-79 0 0,4 1-1 0 0,7 1 1 0 0,6 25-644 0 0,-3-145 14 0 0,0-1-1 0 0,1 1 0 0 0,0 0 1 0 0,0-1-1 0 0,1 1 1 0 0,0-1-1 0 0,1 1 1 0 0,0-1-1 0 0,1 0 0 0 0,0 0 1 0 0,0 0-1 0 0,1-1 1 0 0,2 4-14 0 0,-5-10 11 0 0,-1-1-1 0 0,1 1 1 0 0,0 0 0 0 0,0-1 0 0 0,-1 1 0 0 0,1-1 0 0 0,0 0-1 0 0,0 1 1 0 0,0-1 0 0 0,0 0 0 0 0,1 0 0 0 0,-1-1-1 0 0,0 1 1 0 0,0 0 0 0 0,1-1 0 0 0,-1 1 0 0 0,0-1 0 0 0,0 0-1 0 0,1 0 1 0 0,-1 0 0 0 0,0 0 0 0 0,1 0 0 0 0,-1 0-1 0 0,0-1 1 0 0,1 1 0 0 0,-1-1 0 0 0,0 1 0 0 0,0-1 0 0 0,1 0-1 0 0,-1 0 1 0 0,0 0 0 0 0,0 0 0 0 0,0 0 0 0 0,0-1-1 0 0,0 1-10 0 0,59-59 438 0 0,15-39-165 0 0,32-74-43 0 0,-83 141-200 0 0,-16 49-223 0 0,23 53 222 0 0,-29-58-24 0 0,-1 0 1 0 0,2-1-1 0 0,0 1 0 0 0,0-1 0 0 0,1 0 0 0 0,0 0 0 0 0,1 0 0 0 0,0-1 0 0 0,0 0 0 0 0,1 0 0 0 0,1-1 0 0 0,0 0 0 0 0,0 0 0 0 0,1-1 0 0 0,0 0 0 0 0,0 0 0 0 0,1-1 0 0 0,0 0 0 0 0,0-1 1 0 0,0 0-1 0 0,1-1 0 0 0,0 0 0 0 0,0 0 0 0 0,12 2-5 0 0,-15-6 33 0 0,-1 0 0 0 0,1-1 0 0 0,-1 0 0 0 0,1 0 0 0 0,-1-1 1 0 0,1 0-1 0 0,0 0 0 0 0,-1-1 0 0 0,0 1 0 0 0,1-2 0 0 0,-1 1 0 0 0,0-1 0 0 0,0 0 1 0 0,-1-1-1 0 0,1 0 0 0 0,-1 0 0 0 0,1 0 0 0 0,-1 0 0 0 0,5-6-33 0 0,2-3 105 0 0,-2 1 0 0 0,1-2 0 0 0,-1 1-1 0 0,-1-2 1 0 0,-1 1 0 0 0,0-1 0 0 0,-1-1-1 0 0,0 0 1 0 0,-1 0 0 0 0,-1 0 0 0 0,-1-1-1 0 0,0 1 1 0 0,-1-1 0 0 0,-1-1 0 0 0,-1 1-1 0 0,0 0 1 0 0,-1-1 0 0 0,-1 1-105 0 0,-10-70 109 0 0,6 74-328 0 0,-9-15-261 0 0,0 20-2890 0 0,13 8 699 0 0,0 3-3405 0 0,0 1 576 0 0,0 0-5738 0 0</inkml:trace>
</inkml:ink>
</file>

<file path=ppt/ink/ink8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1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97 196 11114 0 0,'0'0'2282'0'0,"0"0"-1062"0"0,0 0-135 0 0,0 0 246 0 0,0 0 132 0 0,0 0-142 0 0,0 0-270 0 0,0 0-204 0 0,0 0-128 0 0,0 0-118 0 0,0 0-101 0 0,0 0-46 0 0,0 0-15 0 0,22-9-14 0 0,66-29-8 0 0,-59 14 207 0 0,-29 21-525 0 0,1-2-79 0 0,-1 1 0 0 0,1 0 0 0 0,-1 0-1 0 0,0-1 1 0 0,0 1 0 0 0,0 0 0 0 0,0 0 0 0 0,-1 0 0 0 0,1-1-1 0 0,-1 1 1 0 0,0 0 0 0 0,-1 0 0 0 0,1 0 0 0 0,-1 0-1 0 0,0 0 1 0 0,1 0 0 0 0,-2 1 0 0 0,1-1 0 0 0,0 1 0 0 0,-1-1-1 0 0,0 1 1 0 0,0 0 0 0 0,0 0 0 0 0,0 0 0 0 0,0 0-1 0 0,0 1 1 0 0,-1-1 0 0 0,1 1 0 0 0,-1 0 0 0 0,0 0 0 0 0,0 0-1 0 0,0 0 1 0 0,0 1 0 0 0,0 0 0 0 0,0-1 0 0 0,0 2-1 0 0,0-1 1 0 0,0 0 0 0 0,-1 1 0 0 0,1 0 0 0 0,0 0 0 0 0,0 0-1 0 0,-1 0-19 0 0,-1 2-26 0 0,0-1 0 0 0,0 1 0 0 0,0 0 0 0 0,0 1 0 0 0,0-1 0 0 0,1 1 0 0 0,-1 0 0 0 0,1 1 0 0 0,0-1 0 0 0,0 1-1 0 0,0 0 1 0 0,0 0 0 0 0,1 1 0 0 0,-1 0 0 0 0,1-1 0 0 0,0 1 0 0 0,1 1 0 0 0,-1-1 0 0 0,1 0 0 0 0,0 1 0 0 0,1 0-1 0 0,-1-1 1 0 0,1 1 0 0 0,0 0 0 0 0,1 0 0 0 0,-1 1 0 0 0,1 1 26 0 0,-2-1-6 0 0,-9 104-2 0 0,13-83 4 0 0,-1-21 15 0 0,1 0 0 0 0,1 1 0 0 0,-1-1 0 0 0,1 0 1 0 0,1 0-1 0 0,-1 0 0 0 0,1 0 0 0 0,0-1 0 0 0,1 1 0 0 0,-1-1 1 0 0,1 0-1 0 0,1 0 0 0 0,-1 0 0 0 0,1 0 0 0 0,0-1 1 0 0,0 0-1 0 0,1 0 0 0 0,0 0 0 0 0,-1-1 0 0 0,2 1 1 0 0,-1-1-1 0 0,0-1 0 0 0,1 1 0 0 0,-1-1 0 0 0,1-1 0 0 0,0 1 1 0 0,0-1-1 0 0,0 0 0 0 0,1-1 0 0 0,-1 1 0 0 0,0-2 1 0 0,1 1-1 0 0,-1-1 0 0 0,0 0 0 0 0,1 0 0 0 0,0-1-11 0 0,4 2-91 0 0,1-1-1 0 0,0-1 1 0 0,-1 0-1 0 0,1-1 0 0 0,0 0 1 0 0,-1-1-1 0 0,0 0 0 0 0,1-1 1 0 0,-1 0-1 0 0,-1-1 1 0 0,1-1-1 0 0,-1 0 0 0 0,4-2 92 0 0,6-5-1212 0 0,3-1-1578 0 0,-8 0-4234 0 0,-5 3-4922 0 0</inkml:trace>
</inkml:ink>
</file>

<file path=ppt/ink/ink8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2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48 568 0 0,'0'0'2127'0'0,"0"0"-302"0"0,0 0 68 0 0,0 0 295 0 0,0 0 171 0 0,0 0-72 0 0,0 0-309 0 0,0 0-346 0 0,0 0-305 0 0,0 0-252 0 0,0 0-158 0 0,0 0-81 0 0,0 0-59 0 0,-4-8-80 0 0,-16-24-62 0 0,18 31-584 0 0,0 0-1 0 0,0 0 1 0 0,0 0 0 0 0,0 0 0 0 0,0 1 0 0 0,0-1-1 0 0,0 1 1 0 0,0-1 0 0 0,0 1 0 0 0,-1 0-1 0 0,1 0 1 0 0,0 0 0 0 0,0 0 0 0 0,0 0-1 0 0,-1 0 1 0 0,1 1 0 0 0,0-1 0 0 0,0 1-1 0 0,0-1 1 0 0,0 1 0 0 0,0 0 0 0 0,0 0-1 0 0,0 0 1 0 0,0 0 0 0 0,0 0 0 0 0,0 1-1 0 0,1-1 1 0 0,-1 0 0 0 0,0 1 0 0 0,1-1 0 0 0,-1 1-1 0 0,1 0 1 0 0,-1-1-51 0 0,-4 4 77 0 0,-8 4 20 0 0,1 1-1 0 0,0 0 1 0 0,1 0 0 0 0,0 1-1 0 0,0 1 1 0 0,1 0-1 0 0,1 1 1 0 0,0 0 0 0 0,1 0-1 0 0,0 1 1 0 0,1 1-1 0 0,1-1 1 0 0,0 1 0 0 0,-4 12-97 0 0,-6 89 163 0 0,18-112-162 0 0,-1 0 1 0 0,1 0-1 0 0,-1 0 1 0 0,1 0-1 0 0,1 0 1 0 0,-1 0-1 0 0,0 0 0 0 0,1 0 1 0 0,0-1-1 0 0,0 1 1 0 0,0 0-1 0 0,0-1 1 0 0,0 0-1 0 0,1 1 1 0 0,0-1-1 0 0,-1 0 1 0 0,1 0-1 0 0,0-1 1 0 0,1 1-1 0 0,-1 0 1 0 0,0-1-1 0 0,1 0 0 0 0,-1 0 1 0 0,1 0-1 0 0,0 0 1 0 0,0-1-1 0 0,1 1-1 0 0,7 1-24 0 0,-1 0-1 0 0,1 0 0 0 0,0-2 1 0 0,0 1-1 0 0,0-2 0 0 0,0 1 0 0 0,0-2 1 0 0,-1 1-1 0 0,1-2 0 0 0,0 1 1 0 0,0-2-1 0 0,-1 0 0 0 0,1 0 1 0 0,-1-1-1 0 0,9-4 25 0 0,159-91-4301 0 0,-77 26-3265 0 0,-40 22-3186 0 0,-49 36 7313 0 0</inkml:trace>
</inkml:ink>
</file>

<file path=ppt/ink/ink8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2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1 7017 0 0,'0'0'2510'0'0,"0"0"-671"0"0,0 0-244 0 0,0 0-45 0 0,0 0-108 0 0,0 0-149 0 0,0 0-128 0 0,0 0-116 0 0,0 0-130 0 0,0 0-101 0 0,0 0-53 0 0,0 0-25 0 0,0 0-33 0 0,-22 9-38 0 0,-70 29-76 0 0,73-30-372 0 0,1 1 1 0 0,1 1 0 0 0,-1 0 0 0 0,2 1-1 0 0,-1 1 1 0 0,1 0 0 0 0,1 1 0 0 0,0 1-1 0 0,1 0 1 0 0,1 1 0 0 0,-11 16-222 0 0,18-21 7 0 0,-1 0 1 0 0,2 0-1 0 0,-1 0 1 0 0,2 1-1 0 0,-1 0 1 0 0,1 0-1 0 0,1 1 1 0 0,0-1 0 0 0,1 1-1 0 0,0-1 1 0 0,1 1-1 0 0,0 0 1 0 0,0 0-1 0 0,2 5-7 0 0,-1-14-4 0 0,0 0 1 0 0,1 0-1 0 0,0-1 0 0 0,-1 1 0 0 0,1 0 0 0 0,0-1 1 0 0,0 1-1 0 0,0 0 0 0 0,0-1 0 0 0,1 1 1 0 0,-1-1-1 0 0,1 0 0 0 0,0 1 0 0 0,-1-1 1 0 0,1 0-1 0 0,0 0 0 0 0,0 0 0 0 0,0 0 0 0 0,1-1 1 0 0,-1 1-1 0 0,0 0 0 0 0,1-1 0 0 0,-1 0 1 0 0,1 1-1 0 0,-1-1 0 0 0,1 0 0 0 0,0 0 0 0 0,-1-1 1 0 0,1 1-1 0 0,2 0 4 0 0,87 1 241 0 0,-75-9-171 0 0,0-1 1 0 0,-1 0-1 0 0,0-2 0 0 0,0 1 1 0 0,-1-2-1 0 0,0 0 0 0 0,-1-1 0 0 0,0 0 1 0 0,-1-1-1 0 0,-1-1 0 0 0,0 0 0 0 0,0 0 1 0 0,5-11-71 0 0,93-123 364 0 0,-110 149-368 0 0,0-1 1 0 0,0 1 0 0 0,0-1-1 0 0,0 1 1 0 0,1-1 0 0 0,-1 0-1 0 0,0 1 1 0 0,0-1 0 0 0,1 1-1 0 0,-1-1 1 0 0,0 0-1 0 0,1 1 1 0 0,-1-1 0 0 0,0 0-1 0 0,1 1 1 0 0,-1-1 0 0 0,0 0-1 0 0,1 1 1 0 0,-1-1 0 0 0,0 0-1 0 0,1 0 1 0 0,-1 0 0 0 0,1 1-1 0 0,-1-1 1 0 0,1 0-1 0 0,-1 0 1 0 0,1 0 0 0 0,-1 0-1 0 0,1 0 1 0 0,-1 0 0 0 0,0 0-1 0 0,1 0 1 0 0,-1 0 0 0 0,1 0-1 0 0,-1 0 1 0 0,1 0 0 0 0,-1 0-1 0 0,1 0 1 0 0,-1 0-1 0 0,1-1 1 0 0,-1 1 0 0 0,0 0-1 0 0,1 0 1 0 0,-1 0 0 0 0,1-1-1 0 0,-1 1 1 0 0,0 0 0 0 0,1-1-1 0 0,-1 1 1 0 0,0 0 0 0 0,1-1-1 0 0,-1 1 1 0 0,0 0-1 0 0,1-1 1 0 0,-1 1 0 0 0,0-1 3 0 0,15 86 68 0 0,25 18-244 0 0,-35-96-6 0 0,-1-1 1 0 0,0 0 0 0 0,1 0-1 0 0,0 0 1 0 0,1 0 0 0 0,-1-1-1 0 0,1 0 1 0 0,0 0 0 0 0,0 0-1 0 0,1-1 1 0 0,-1 0-1 0 0,6 2 182 0 0,21 4-5415 0 0,3-6-6483 0 0,-27-4 3063 0 0</inkml:trace>
</inkml:ink>
</file>

<file path=ppt/ink/ink8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3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7418 0 0,'0'0'5554'0'0,"0"0"-2655"0"0,0 0-934 0 0,0 0-163 0 0,0 0-179 0 0,0 0-236 0 0,0 0-258 0 0,0 0-230 0 0,0 0-235 0 0,0 0-192 0 0,0 0-122 0 0,0 0-98 0 0,5-14-22 0 0,37-78 206 0 0,12-23 177 0 0,54-34-533 0 0,-82 126-276 0 0,-25 22 68 0 0,-1 1-30 0 0,0 16-279 0 0,4 108 283 0 0,-5-120 160 0 0,0 0 0 0 0,1 0 0 0 0,0 0 0 0 0,0 0 0 0 0,0 1 0 0 0,1-1 0 0 0,-1 0 0 0 0,1 0 0 0 0,0-1 0 0 0,0 1 0 0 0,0 0 0 0 0,0 0 0 0 0,1 0 0 0 0,0-1 0 0 0,-1 1 0 0 0,1-1 0 0 0,1 1-1 0 0,-1-1 1 0 0,0 0 0 0 0,1 0 0 0 0,0 0 0 0 0,0 0 0 0 0,0 0 0 0 0,0 0 0 0 0,0-1 0 0 0,0 0 0 0 0,1 1 0 0 0,-1-1 0 0 0,1-1 0 0 0,-1 1 0 0 0,1 0 0 0 0,0-1 0 0 0,0 0 0 0 0,0 0 0 0 0,0 0 0 0 0,0 0-1 0 0,0-1 1 0 0,0 1 0 0 0,1-1-6 0 0,4 0 76 0 0,1 0 0 0 0,-1-1 0 0 0,1 0 0 0 0,-1 0 0 0 0,0-1-1 0 0,1 0 1 0 0,-1-1 0 0 0,0 0 0 0 0,0-1 0 0 0,0 1 0 0 0,-1-2-1 0 0,1 1 1 0 0,-1-1 0 0 0,7-6-76 0 0,26-22-198 0 0,-2-2 0 0 0,-2-2 0 0 0,-1-2 0 0 0,-1-1 0 0 0,1-7 198 0 0,-17 11-2750 0 0,-12 20-2142 0 0,-3 6-1717 0 0,-3 2-5616 0 0</inkml:trace>
</inkml:ink>
</file>

<file path=ppt/ink/ink8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16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71 457 1920 0 0,'0'0'2173'0'0,"0"0"-175"0"0,0 0-15 0 0,0 0 103 0 0,0 0 15 0 0,0 0-172 0 0,0 0-326 0 0,0 0-302 0 0,0 0-231 0 0,0 0-186 0 0,0 0-120 0 0,-7-1-65 0 0,-23 0-71 0 0,1 32 1374 0 0,25 88-158 0 0,3-105-1752 0 0,1 0-1 0 0,1 1 0 0 0,0-1 0 0 0,1 0 0 0 0,1 0 0 0 0,0 0 1 0 0,1 0-1 0 0,2 5-91 0 0,3 7 108 0 0,34 47 191 0 0,-39-70-251 0 0,0 1 1 0 0,-1-1 0 0 0,1-1-1 0 0,0 1 1 0 0,1 0 0 0 0,-1-1 0 0 0,0 0-1 0 0,1 0 1 0 0,-1 0 0 0 0,1-1 0 0 0,-1 1-1 0 0,1-1 1 0 0,0 0 0 0 0,0-1-1 0 0,0 1 1 0 0,-1-1 0 0 0,1 0 0 0 0,0 0-1 0 0,0 0 1 0 0,0-1 0 0 0,0 0-1 0 0,-1 1 1 0 0,1-2 0 0 0,0 1 0 0 0,-1-1-1 0 0,1 1 1 0 0,-1-1 0 0 0,1-1-1 0 0,-1 1 1 0 0,0-1-49 0 0,17-17 171 0 0,-2 0 1 0 0,0-2-1 0 0,-2 0 0 0 0,0-1 0 0 0,-1 0 0 0 0,8-19-171 0 0,8-31 139 0 0,-26 59-84 0 0,-6 14-69 0 0,0 1 0 0 0,1-1-1 0 0,-1 0 1 0 0,0 0 0 0 0,0 0 0 0 0,1 0-1 0 0,-1 0 1 0 0,0 0 0 0 0,0 0-1 0 0,1 0 1 0 0,-1 0 0 0 0,0 0 0 0 0,0 0-1 0 0,1 0 1 0 0,-1 0 0 0 0,0 0-1 0 0,1-1 1 0 0,-1 1 0 0 0,0 0-1 0 0,0 0 1 0 0,0 0 0 0 0,1 0 0 0 0,-1 0-1 0 0,0 0 1 0 0,0-1 0 0 0,1 1 14 0 0,-2 11-9 0 0,1 0 1 0 0,1 0 0 0 0,0 0-1 0 0,1-1 1 0 0,0 1-1 0 0,0 0 1 0 0,1-1 0 0 0,0 1-1 0 0,1-1 1 0 0,0 0 0 0 0,1 0-1 0 0,0-1 1 0 0,1 1-1 0 0,0-1 1 0 0,0 0 0 0 0,1-1-1 0 0,0 1 1 0 0,0-1-1 0 0,1-1 1 0 0,0 0 0 0 0,7 5 8 0 0,-8-9 6 0 0,-1 0 0 0 0,1-1 0 0 0,0 0 1 0 0,0 0-1 0 0,0-1 0 0 0,0 0 0 0 0,0 0 1 0 0,0 0-1 0 0,0-1 0 0 0,0-1 0 0 0,1 1 0 0 0,-1-1 1 0 0,0 0-1 0 0,0 0 0 0 0,0-1 0 0 0,-1 0 1 0 0,1 0-1 0 0,0-1 0 0 0,-1 0 0 0 0,1 0 0 0 0,0-1-6 0 0,7-9 106 0 0,-1-1 0 0 0,0-1-1 0 0,-1 0 1 0 0,-1-1-1 0 0,0 0 1 0 0,-1 0 0 0 0,-1-1-1 0 0,-1 0 1 0 0,0-1-1 0 0,-1 0 1 0 0,3-16-106 0 0,2-97 435 0 0,-26 98-412 0 0,2 28-2623 0 0,12 8-1725 0 0,1 6 2284 0 0,-1-7 148 0 0,3 6-5679 0 0,4-1-4004 0 0</inkml:trace>
  <inkml:trace contextRef="#ctx0" brushRef="#br0" timeOffset="466.105">1042 762 12387 0 0,'0'0'1603'0'0,"0"0"-227"0"0,0 0 27 0 0,0 0 56 0 0,0 0-85 0 0,0 0-198 0 0,0 0-233 0 0,0 0-179 0 0,0 0-152 0 0,0 0-141 0 0,0 0-50 0 0,0 0-1 0 0,-5 13 20 0 0,-18 39 12 0 0,21-62 3317 0 0,3-67-3631 0 0,70-92 3 0 0,-11 92-117 0 0,-41 69-57 0 0,-18 8-5 0 0,-1 0-34 0 0,10 8-126 0 0,25 73-65 0 0,-2-27-2863 0 0,-10-46-2027 0 0,-6-8-6628 0 0,-10 0 3072 0 0</inkml:trace>
  <inkml:trace contextRef="#ctx0" brushRef="#br0" timeOffset="716.444">1478 571 15107 0 0,'0'0'1647'0'0,"0"0"-336"0"0,0 0 19 0 0,0 0 91 0 0,0 0-95 0 0,0 0-215 0 0,0 0-242 0 0,0 0-246 0 0,-6 34-219 0 0,-16 104-181 0 0,16-57-4 0 0,25-46-1230 0 0,-7-30-3225 0 0,2-3-4890 0 0,-11-2-2052 0 0</inkml:trace>
  <inkml:trace contextRef="#ctx0" brushRef="#br0" timeOffset="962.184">1400 321 16812 0 0,'0'0'1024'0'0,"0"0"-400"0"0,0 0-40 0 0,0 0-152 0 0,0 0-168 0 0,0 0-176 0 0,0 0-296 0 0,0 0-472 0 0,0 0-1088 0 0,0 0-2553 0 0,0 0-7594 0 0</inkml:trace>
  <inkml:trace contextRef="#ctx0" brushRef="#br0" timeOffset="1132.128">1884 0 17132 0 0,'0'0'1492'0'0,"0"0"-286"0"0,0 0 2 0 0,0 0 52 0 0,0 0-29 0 0,0 0-157 0 0,0 0-232 0 0,0 0-200 0 0,0 0-179 0 0,-5 32-139 0 0,-12 98-90 0 0,18-11 100 0 0,4-71-234 0 0,18 344 101 0 0,-23-252-440 0 0,0-81-3113 0 0,0-58 2258 0 0,0-1-170 0 0,0-9-5515 0 0,0 6 5460 0 0,0-5-1473 0 0,-4 1-2987 0 0,1 1 654 0 0</inkml:trace>
  <inkml:trace contextRef="#ctx0" brushRef="#br0" timeOffset="1298.555">1599 560 11482 0 0,'0'0'1992'0'0,"0"0"-654"0"0,0 0-149 0 0,0 0 132 0 0,0 0-44 0 0,0 0-230 0 0,0 0-238 0 0,0 0-213 0 0,0 0-164 0 0,36 1-145 0 0,111 0-114 0 0,-26-12-8 0 0,-98 5-180 0 0,96-20-1682 0 0,-77 21-2342 0 0,-2 3-4555 0 0,-29 2 831 0 0</inkml:trace>
  <inkml:trace contextRef="#ctx0" brushRef="#br0" timeOffset="1628.63">2223 634 0 0 0,'0'0'1950'0'0,"0"0"-21"0"0,0 0-37 0 0,0 0-32 0 0,0 0-136 0 0,0 0-151 0 0,0 0-41 0 0,0 0 12 0 0,0 0 34 0 0,0 0-26 0 0,0 0-75 0 0,32 6-108 0 0,97 19-142 0 0,-72-30 284 0 0,-49 0-1084 0 0,-1 2-245 0 0,-1-1 0 0 0,1 0 0 0 0,-1 0 0 0 0,0-1-1 0 0,0 0 1 0 0,0 0 0 0 0,-1 0 0 0 0,0 0 0 0 0,0-1 0 0 0,0 0 0 0 0,0 0 0 0 0,-1-1 0 0 0,0 1 0 0 0,-1-1 0 0 0,0 0-1 0 0,0 0 1 0 0,0 0 0 0 0,0 0 0 0 0,-1 0 0 0 0,0-4-182 0 0,-1 9 22 0 0,-1 0-1 0 0,1 0 1 0 0,-1 0-1 0 0,1 0 1 0 0,-1 0-1 0 0,0-1 1 0 0,0 1-1 0 0,0 0 1 0 0,0 0-1 0 0,0 0 1 0 0,0 0-1 0 0,-1 0 1 0 0,1-1-1 0 0,-1 1 1 0 0,1 0-1 0 0,-1 0 1 0 0,0 0-1 0 0,0 0 1 0 0,0 0-1 0 0,0 1 1 0 0,0-1-1 0 0,0 0 1 0 0,-1 0-1 0 0,1 1 1 0 0,-1-1-1 0 0,1 1 1 0 0,-1-1-1 0 0,1 1 1 0 0,-1-1-1 0 0,0 1 1 0 0,0 0-1 0 0,0 0 1 0 0,0 0-1 0 0,1 0 1 0 0,-1 0-1 0 0,0 1 1 0 0,-1-1-1 0 0,1 0 1 0 0,0 1-1 0 0,0 0 1 0 0,-2-1-22 0 0,-4 0-13 0 0,1 0 0 0 0,-1 1 1 0 0,1 0-1 0 0,-1 0 0 0 0,0 0 1 0 0,1 1-1 0 0,-1 0 0 0 0,1 1 1 0 0,0 0-1 0 0,-1 0 0 0 0,1 0 0 0 0,0 1 1 0 0,0 0-1 0 0,0 1 0 0 0,1-1 1 0 0,-1 1-1 0 0,1 1 0 0 0,0-1 1 0 0,-4 4 12 0 0,-97 112-262 0 0,100-109 232 0 0,1-1 0 0 0,0 2 0 0 0,1-1 0 0 0,0 0 0 0 0,1 1-1 0 0,0 0 1 0 0,1 0 0 0 0,0 0 0 0 0,1 0 0 0 0,1 0 0 0 0,0 1 0 0 0,0-1 0 0 0,1 1 30 0 0,1-8 1 0 0,-1 1 0 0 0,1-1 0 0 0,1 1 1 0 0,-1-1-1 0 0,1 0 0 0 0,0 0 0 0 0,0 1 0 0 0,0-1 0 0 0,1 0 0 0 0,0-1 1 0 0,0 1-1 0 0,0 0 0 0 0,0-1 0 0 0,1 0 0 0 0,0 0 0 0 0,0 0 1 0 0,0 0-1 0 0,0-1 0 0 0,1 1 0 0 0,-1-1 0 0 0,1 0 0 0 0,0 0 0 0 0,0-1 1 0 0,0 1-1 0 0,4 0-1 0 0,137 34 203 0 0,-114-34-201 0 0,0-1-1 0 0,-1-2 1 0 0,1-1 0 0 0,0-2-1 0 0,0-1 1 0 0,1-1-2 0 0,57-27-2372 0 0,-61 19-1539 0 0,-15 7-1298 0 0,-1-1-6815 0 0</inkml:trace>
</inkml:ink>
</file>

<file path=ppt/ink/ink8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7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10778 0 0,'0'0'2118'0'0,"0"0"-1004"0"0,0 0-480 0 0,0 0 49 0 0,0 0 209 0 0,0 0 87 0 0,0 0-86 0 0,0 0-109 0 0,0 0-95 0 0,0 0-45 0 0,0 0 2 0 0,14 1-38 0 0,105-6 918 0 0,23-19 48 0 0,73 8-1271 0 0,-214 16-397 0 0,-2 18-6100 0 0,-10-7 1150 0 0,3-4-1427 0 0,-2-2-591 0 0</inkml:trace>
</inkml:ink>
</file>

<file path=ppt/ink/ink8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7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12667 0 0,'0'0'1769'0'0,"0"0"-571"0"0,0 0-266 0 0,0 0-8 0 0,0 0 73 0 0,0 0 52 0 0,0 0-10 0 0,0 0-41 0 0,0 0-105 0 0,0 0-167 0 0,0 0-100 0 0,0 0-73 0 0,20 5-93 0 0,63 15-60 0 0,-73-18-325 0 0,-1-1 1 0 0,1 0-1 0 0,0 0 1 0 0,0-1-1 0 0,0 0 0 0 0,-1-1 1 0 0,1 0-1 0 0,0 0 1 0 0,0-1-1 0 0,-1-1 1 0 0,0 0-1 0 0,5-1-75 0 0,26-8 147 0 0,39-14-5394 0 0,-22 5-2618 0 0,-45 17-3890 0 0</inkml:trace>
</inkml:ink>
</file>

<file path=ppt/ink/ink8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43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67 0 0 0,'0'0'1071'0'0,"0"0"339"0"0,0 0 50 0 0,0 0-24 0 0,0 0-2 0 0,0 0 1 0 0,0 0-26 0 0,0 0-63 0 0,-5 0-102 0 0,-14 0-125 0 0,14 0-121 0 0,5 0-74 0 0,0 0-71 0 0,0 0-56 0 0,0 0-77 0 0,0 0-104 0 0,0 0-79 0 0,12 0 2705 0 0,55 14-297 0 0,25-6-1547 0 0,136-11-42 0 0,-133 17-832 0 0,-95-14-511 0 0,0 0 7 0 0,0 0-4 0 0,0 0 19 0 0,0 0 0 0 0,0 0-22 0 0,0 0-1 0 0,0 0 8 0 0,0 0-29 0 0,0 0-9 0 0,0 0 21 0 0,0 0 1 0 0,0 0-9 0 0,0 0 23 0 0,0 0 5 0 0,0 1-26 0 0,0 2 5 0 0,0-3-25 0 0,0 0 27 0 0,0 0 13 0 0,0 0-29 0 0,0 0 27 0 0,0 0 1 0 0,0 0-23 0 0,0 0 26 0 0,0 0-14 0 0,0 0-27 0 0,0 0 3 0 0,0 0-2 0 0,0 0-33 0 0,0 0-44 0 0,0 0-21 0 0,0 0-93 0 0,-3 0-165 0 0,3 0-3687 0 0,0 0-4394 0 0,0 0-2416 0 0</inkml:trace>
  <inkml:trace contextRef="#ctx0" brushRef="#br0" timeOffset="-17484.245">403 336 0 0 0,'0'0'512'0'0,"0"0"822"0"0,0 0 298 0 0,0 0 59 0 0,0 0-83 0 0,0 0-169 0 0,0 0-144 0 0,0 0-78 0 0,0 0-53 0 0,-1-13 4 0 0,-5-57 1195 0 0,6 68-1226 0 0,0 4 5945 0 0,0 0-7144 0 0,0 435 2143 0 0,-4-334-3018 0 0,4-97-1808 0 0,-2-39-3723 0 0,0 4-2892 0 0,2 20 3209 0 0</inkml:trace>
  <inkml:trace contextRef="#ctx0" brushRef="#br0" timeOffset="-2361.4">100 259 0 0 0,'0'0'621'0'0,"0"0"937"0"0,0 0 283 0 0,0 0-113 0 0,0 0-222 0 0,0 0-146 0 0,0 0-116 0 0,0 0-86 0 0,0 0-34 0 0,-1 6 11803 0 0,2-5-13258 0 0,394-5 4406 0 0,-265 1-3620 0 0,-127 3-1088 0 0,-3 0 229 0 0,0 0-163 0 0,0 0-253 0 0,6-7-4361 0 0,-1 6 3502 0 0,4 0-2010 0 0,-4-1-1880 0 0,0 2-5155 0 0</inkml:trace>
  <inkml:trace contextRef="#ctx0" brushRef="#br0" timeOffset="-1349.229">67 793 0 0 0,'0'0'291'0'0,"0"0"842"0"0,0 0 208 0 0,0 0-18 0 0,-6 0-25 0 0,-15 0-339 0 0,4 0 3950 0 0,17 0-3744 0 0,0 0-49 0 0,0 0-92 0 0,0 0-44 0 0,0 0-58 0 0,0 0-110 0 0,0 0-73 0 0,0 0-58 0 0,0 0-77 0 0,0 0-62 0 0,0 0-43 0 0,0 0-55 0 0,0 0-36 0 0,0 0-9 0 0,0 0-37 0 0,0 0-26 0 0,0 0-1 0 0,0 0-31 0 0,4 7 2193 0 0,144-13 458 0 0,43-17-1864 0 0,-61 23-807 0 0,-46 0-133 0 0,-84 0-142 0 0,0 0 3 0 0,0 0-25 0 0,0 0 26 0 0,0 0-5 0 0,0 0-24 0 0,0 0 43 0 0,0 0-13 0 0,0 0-4 0 0,0 0 3 0 0,0 0-6 0 0,0 0-15 0 0,0 0-6 0 0,0 0 24 0 0,0 0-14 0 0,0 0 6 0 0,0 0-28 0 0,0 0-13 0 0,-8-3-684 0 0,5 1-2488 0 0,3-4-2010 0 0,0 2-3542 0 0,0 0-3228 0 0</inkml:trace>
  <inkml:trace contextRef="#ctx0" brushRef="#br0" timeOffset="968.915">780 524 720 0 0,'0'0'1918'0'0,"0"0"-104"0"0,0 0 157 0 0,0 0 271 0 0,0 0 117 0 0,0 0-143 0 0,0 0-326 0 0,0 0-376 0 0,0 0-333 0 0,0 0-257 0 0,0 0-184 0 0,0 0-111 0 0,0 7 1616 0 0,175-7 3110 0 0,-59 0-4494 0 0,-84 4-690 0 0,2 0 68 0 0,-33-4-218 0 0,-1 0 10 0 0,-6 0-1930 0 0,-7 0-7252 0 0,10 0 2217 0 0,2 0-4123 0 0</inkml:trace>
  <inkml:trace contextRef="#ctx0" brushRef="#br0" timeOffset="1421.771">798 752 8322 0 0,'0'0'2644'0'0,"0"0"-403"0"0,0 0-246 0 0,0 0-107 0 0,0 0-201 0 0,0 0-328 0 0,0 0-338 0 0,0 0-251 0 0,0 0-175 0 0,0 0-116 0 0,0 0-70 0 0,0 0-26 0 0,0 0-20 0 0,1 8 546 0 0,124-16 2479 0 0,14-9-2225 0 0,-114 16-7229 0 0,-5 1-6672 0 0,-24 0 1926 0 0</inkml:trace>
  <inkml:trace contextRef="#ctx0" brushRef="#br0" timeOffset="10906.755">1448 362 8682 0 0,'0'0'1616'0'0,"0"0"-151"0"0,0 0-111 0 0,0 0 45 0 0,0 0-41 0 0,0 0-176 0 0,0 0-225 0 0,0 0-241 0 0,0 0-145 0 0,0 0-120 0 0,0 0-42 0 0,-3 16 6 0 0,-7 51-16 0 0,-19 46 998 0 0,-24 85-402 0 0,20-102-588 0 0,24-57 1149 0 0,44-109-697 0 0,89-154-567 0 0,-104 194-275 0 0,-1-1 9 0 0,1 1 0 0 0,2 1 0 0 0,1 1 0 0 0,1 1 0 0 0,21-18-26 0 0,-44 44-2 0 0,0 0-1 0 0,0 0 1 0 0,0 1 0 0 0,0-1 0 0 0,0 0-1 0 0,0 0 1 0 0,0 0 0 0 0,0 1-1 0 0,0-1 1 0 0,0 1 0 0 0,0-1 0 0 0,1 1-1 0 0,-1-1 1 0 0,0 1 0 0 0,0 0-1 0 0,1-1 1 0 0,-1 1 0 0 0,0 0 0 0 0,0 0-1 0 0,1 0 1 0 0,-1 0 0 0 0,0 0-1 0 0,0 0 1 0 0,1 1 0 0 0,-1-1 0 0 0,0 0-1 0 0,0 1 1 0 0,1-1 0 0 0,-1 0-1 0 0,0 1 1 0 0,0 0 0 0 0,0-1-1 0 0,0 1 1 0 0,0 0 0 0 0,0-1 0 0 0,0 1-1 0 0,0 0 1 0 0,0 0 0 0 0,0 0-1 0 0,0 0 1 0 0,0 0 0 0 0,-1 0 0 0 0,1 0-1 0 0,0 0 1 0 0,-1 0 0 0 0,1 0-1 0 0,-1 0 1 0 0,1 1 0 0 0,-1-1 0 0 0,0 0-1 0 0,1 0 1 0 0,-1 0 0 0 0,0 1-1 0 0,0-1 1 0 0,0 0 2 0 0,11 74 159 0 0,-11-49-108 0 0,0 1 0 0 0,-2 0 0 0 0,-1-1 0 0 0,-2 0 0 0 0,0 0 0 0 0,-6 14-51 0 0,0 53 36 0 0,11-93-39 0 0,1 1 0 0 0,-1 0 0 0 0,0-1 1 0 0,1 1-1 0 0,-1 0 0 0 0,0-1 0 0 0,1 1 0 0 0,-1 0 1 0 0,1-1-1 0 0,-1 1 0 0 0,1-1 0 0 0,0 1 0 0 0,-1-1 1 0 0,1 1-1 0 0,-1-1 0 0 0,1 0 0 0 0,0 1 0 0 0,-1-1 1 0 0,1 1-1 0 0,0-1 0 0 0,-1 0 0 0 0,1 0 0 0 0,0 0 1 0 0,0 1-1 0 0,-1-1 0 0 0,1 0 0 0 0,0 0 0 0 0,0 0 1 0 0,-1 0-1 0 0,1 0 0 0 0,0 0 0 0 0,0 0 0 0 0,-1 0 1 0 0,1-1-1 0 0,0 1 0 0 0,0 0 0 0 0,-1 0 0 0 0,1-1 1 0 0,0 1-1 0 0,0-1 3 0 0,45-47 200 0 0,77-123-163 0 0,-31 45-12 0 0,-91 125-21 0 0,-1 1-8 0 0,0 1 1 0 0,0-1-1 0 0,0 0 1 0 0,0 1-1 0 0,0-1 0 0 0,0 0 1 0 0,0 0-1 0 0,0 1 0 0 0,0-1 1 0 0,0 0-1 0 0,1 1 1 0 0,-1-1-1 0 0,0 0 0 0 0,0 1 1 0 0,0-1-1 0 0,0 0 1 0 0,0 0-1 0 0,1 1 0 0 0,-1-1 1 0 0,0 0-1 0 0,0 0 0 0 0,0 1 1 0 0,1-1-1 0 0,-1 0 1 0 0,0 0-1 0 0,0 0 0 0 0,1 0 1 0 0,-1 1-1 0 0,0-1 0 0 0,0 0 1 0 0,1 0-1 0 0,-1 0 1 0 0,0 0-1 0 0,1 0 0 0 0,-1 0 1 0 0,0 0-1 0 0,0 0 0 0 0,1 1 4 0 0,-1 0 5 0 0,-44 214 211 0 0,26-96-60 0 0,28-45-141 0 0,-7-66 893 0 0,1-1-6286 0 0,5-16-8840 0 0,-6 3 5496 0 0</inkml:trace>
  <inkml:trace contextRef="#ctx0" brushRef="#br0" timeOffset="11206.717">2304 159 14139 0 0,'0'0'1408'0'0,"0"0"-257"0"0,0 0-53 0 0,0 0 73 0 0,0 0 45 0 0,0 0-65 0 0,0 0-138 0 0,0 0-183 0 0,0 0-171 0 0,0 0-148 0 0,-7 33-99 0 0,-20 101-19 0 0,21-31 575 0 0,24 106-270 0 0,-18-183-658 0 0,-14 85-74 0 0,6-85-145 0 0,8-23 34 0 0,0 1 0 0 0,-1-1 0 0 0,1 0 0 0 0,-1 0 0 0 0,0 0 0 0 0,0 0 0 0 0,-1-1 0 0 0,1 1 0 0 0,0 0-1 0 0,-1 0 1 0 0,0-1 0 0 0,1 1 0 0 0,-1-1 0 0 0,0 1 0 0 0,0-1 0 0 0,-1 0 0 0 0,1 0 0 0 0,0 0 0 0 0,-2 1 145 0 0,1-7-8131 0 0,8-16 1847 0 0,3 11 1510 0 0,-3-2 74 0 0</inkml:trace>
  <inkml:trace contextRef="#ctx0" brushRef="#br0" timeOffset="11576.298">2533 288 4129 0 0,'0'0'2106'0'0,"0"0"-67"0"0,0 0 81 0 0,0 0 31 0 0,0 0-158 0 0,0 0-350 0 0,0 0-360 0 0,0 0-275 0 0,-34 33-192 0 0,-104 100-61 0 0,58-59 1263 0 0,55-46-355 0 0,25-27-1617 0 0,35 13 552 0 0,11-4-175 0 0,-39-10-355 0 0,0 1 0 0 0,0 0-1 0 0,0 0 1 0 0,0 1 0 0 0,0 0-1 0 0,-1 0 1 0 0,1 1-1 0 0,-1 0 1 0 0,1 0 0 0 0,-1 0-1 0 0,0 1 1 0 0,0 0 0 0 0,0 0-1 0 0,-1 1 1 0 0,1-1-1 0 0,-1 1 1 0 0,0 0 0 0 0,-1 1-1 0 0,2 0-67 0 0,17 89 1061 0 0,-12-29-697 0 0,-11-64-424 0 0,0-1 1 0 0,1 1 0 0 0,-1 0 0 0 0,1-1 0 0 0,-1 1 0 0 0,1-1 0 0 0,0 1 0 0 0,0-1 0 0 0,-1 0-1 0 0,1 1 1 0 0,0-1 0 0 0,0 0 0 0 0,1 0 0 0 0,-1 1 0 0 0,0-1 0 0 0,0 0 0 0 0,1 0 0 0 0,-1 0-1 0 0,0 0 1 0 0,1-1 0 0 0,-1 1 0 0 0,1 0 0 0 0,-1 0 0 0 0,1-1 0 0 0,-1 1 0 0 0,1-1 0 0 0,-1 0-1 0 0,1 1 1 0 0,0-1 0 0 0,-1 0 0 0 0,1 0 0 0 0,0 0 0 0 0,-1 0 0 0 0,1 0 0 0 0,-1 0 0 0 0,1-1-1 0 0,0 1 60 0 0,26-14-5288 0 0,-19 6-1086 0 0,-5 0-3996 0 0</inkml:trace>
  <inkml:trace contextRef="#ctx0" brushRef="#br0" timeOffset="12037.984">2622 159 11106 0 0,'0'0'2333'0'0,"0"0"-309"0"0,0 0-255 0 0,0 0-274 0 0,0 0-356 0 0,0 0-369 0 0,0 0-253 0 0,0 0-165 0 0,0 0-70 0 0,0 0 28 0 0,0 0 52 0 0,0 0 9 0 0,0 0 5 0 0,13-1 0 0 0,100-12 857 0 0,-110 12-1206 0 0,-1 0 0 0 0,1 0 0 0 0,-1 0 0 0 0,1 0 0 0 0,-1 0 0 0 0,1 1 0 0 0,-1-1 0 0 0,1 1 0 0 0,0-1 0 0 0,-1 1 0 0 0,1 0 0 0 0,0 0-1 0 0,0 0 1 0 0,-1 1 0 0 0,1-1 0 0 0,-1 1 0 0 0,1-1 0 0 0,0 1 0 0 0,-1 0 0 0 0,1 0 0 0 0,-1 0 0 0 0,1 0 0 0 0,-1 0 0 0 0,0 1 0 0 0,0-1 0 0 0,1 1 0 0 0,-1 0 0 0 0,0-1 0 0 0,0 1 0 0 0,0 0 0 0 0,-1 0 0 0 0,1 0 0 0 0,0 1 0 0 0,-1-1 0 0 0,0 0 0 0 0,1 0 0 0 0,-1 1 0 0 0,0-1 0 0 0,0 1 0 0 0,0-1 0 0 0,0 1 0 0 0,-1 0-27 0 0,-1 7 83 0 0,0-1-1 0 0,-1 0 1 0 0,0-1-1 0 0,-1 1 1 0 0,0 0-1 0 0,0-1 1 0 0,-1 1-1 0 0,0-1 1 0 0,0 0-1 0 0,-6 7-82 0 0,-15 33 210 0 0,-9 48 278 0 0,34-94-472 0 0,0 0 1 0 0,0 0-1 0 0,0 0 0 0 0,0 0 0 0 0,0 0 0 0 0,0 0 1 0 0,0 0-1 0 0,1 0 0 0 0,-1 0 0 0 0,1 0 1 0 0,0 0-1 0 0,-1 0 0 0 0,1 0 0 0 0,0-1 0 0 0,0 1 1 0 0,0 0-1 0 0,0 0 0 0 0,0-1 0 0 0,1 1 0 0 0,-1-1 1 0 0,0 1-1 0 0,1-1 0 0 0,-1 1 0 0 0,1-1 1 0 0,0 0-1 0 0,-1 0 0 0 0,1 0 0 0 0,0 0 0 0 0,0 0 1 0 0,0 0-1 0 0,-1 0 0 0 0,1-1 0 0 0,0 1 0 0 0,0-1 1 0 0,0 1-1 0 0,0-1 0 0 0,0 0 0 0 0,2 0-16 0 0,6 2 66 0 0,1-2 0 0 0,-1 1 0 0 0,0-2 0 0 0,1 1 0 0 0,-1-1 0 0 0,0-1-1 0 0,0 0 1 0 0,0 0 0 0 0,0-1 0 0 0,4-2-66 0 0,11-2 13 0 0,-23 7-113 0 0,0-1 1 0 0,0 1-1 0 0,0 0 1 0 0,0-1-1 0 0,0 1 1 0 0,0-1-1 0 0,0 1 1 0 0,0-1 0 0 0,-1 0-1 0 0,1 0 1 0 0,0 0-1 0 0,0 0 1 0 0,-1 0-1 0 0,1 0 1 0 0,0 0-1 0 0,-1-1 1 0 0,0 1-1 0 0,1-1 1 0 0,-1 1-1 0 0,0-1 1 0 0,1 1-1 0 0,-1-1 1 0 0,0 0-1 0 0,0 1 1 0 0,0-1-1 0 0,0-1 100 0 0,3-3-3265 0 0,-2 4-2230 0 0,-1-2-6820 0 0</inkml:trace>
  <inkml:trace contextRef="#ctx0" brushRef="#br0" timeOffset="17758.178">2001 67 5809 0 0,'0'0'2639'0'0,"0"0"-830"0"0,0 0-313 0 0,0 0-73 0 0,0 0-77 0 0,0 0-135 0 0,0 0-146 0 0,0 0-159 0 0,0 0-119 0 0,0 0-69 0 0,0 0-67 0 0,0 0-92 0 0,0 0-104 0 0,29-7-116 0 0,93-23-126 0 0,66 5-310 0 0,-120 21-1343 0 0,-23 4-2858 0 0,-23 0-935 0 0,-12 0-5125 0 0</inkml:trace>
</inkml:ink>
</file>

<file path=ppt/ink/ink8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8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137 788 9890 0 0,'0'0'2153'0'0,"0"0"-385"0"0,0 0-212 0 0,0 0-18 0 0,0 0-38 0 0,0 0-171 0 0,0 0-267 0 0,0 0-269 0 0,0 0-205 0 0,0 0-156 0 0,0 0-75 0 0,0 0-10 0 0,0 0-16 0 0,3 18 1509 0 0,-43 145-880 0 0,-59 54-648 0 0,118-259 750 0 0,189-221-954 0 0,-149 207-163 0 0,-57 58 48 0 0,-1 0-1 0 0,1 0 1 0 0,0 0-1 0 0,-1 0 1 0 0,0 1-1 0 0,1-1 1 0 0,-1 0-1 0 0,0 0 1 0 0,0 1-1 0 0,0-1 1 0 0,-1 1-1 0 0,1-1 1 0 0,0 1-1 0 0,-1-1 1 0 0,0 1-1 0 0,0 0 1 0 0,1-1-1 0 0,-1 1 1 0 0,-1-1-1 0 0,1 1 1 0 0,0-1-1 0 0,-1 1 1 0 0,1-1-1 0 0,-1 1 1 0 0,0-1-1 0 0,-1 3 8 0 0,2 8-18 0 0,-7 94 78 0 0,7-26-92 0 0,0-80 16 0 0,0-1-7 0 0,26-12-147 0 0,23-51 190 0 0,87-113-127 0 0,-86 129 68 0 0,-40 41 7 0 0,-4 16-53 0 0,-6-7 101 0 0,-18 250 604 0 0,13-205-599 0 0,-4-29-584 0 0,4-15-4455 0 0,5-4 1767 0 0,0-2-3911 0 0,0 0 2461 0 0,0-2-2495 0 0</inkml:trace>
  <inkml:trace contextRef="#ctx0" brushRef="#br0" timeOffset="1565.931">919 236 2505 0 0,'0'0'3944'0'0,"0"0"-1344"0"0,0 0-468 0 0,0 0-77 0 0,0 0-152 0 0,0 0-312 0 0,0 0-368 0 0,0 0-292 0 0,0 0-148 0 0,0 0-34 0 0,0 0-20 0 0,0 0-32 0 0,0 0-60 0 0,21-3-76 0 0,129-16 683 0 0,42 15-1418 0 0,-170 7-1794 0 0,-18-1-2031 0 0,-1 1-3471 0 0,0 0-3203 0 0</inkml:trace>
  <inkml:trace contextRef="#ctx0" brushRef="#br0" timeOffset="429.374">1133 324 12235 0 0,'0'0'1937'0'0,"0"0"-372"0"0,0 0-181 0 0,0 0 34 0 0,0 0 6 0 0,0 0-182 0 0,0 0-296 0 0,0 0-236 0 0,0 0-177 0 0,0 0-79 0 0,0 0-33 0 0,0 0-3 0 0,0 0-5 0 0,-3 22-37 0 0,-9 68-21 0 0,-7 144 733 0 0,-35-65-1089 0 0,27-132-1570 0 0,22-30 324 0 0,2-12-6540 0 0,3-8-754 0 0,2 6 5951 0 0,1-4-1734 0 0,1 3 3466 0 0</inkml:trace>
  <inkml:trace contextRef="#ctx0" brushRef="#br0" timeOffset="799.007">1240 479 4129 0 0,'0'0'2199'0'0,"0"0"-385"0"0,0 0-54 0 0,0 0 123 0 0,0 0 14 0 0,0 0-216 0 0,0 0-304 0 0,0 0-255 0 0,0 0-207 0 0,0 0-125 0 0,0 0-78 0 0,0 0-40 0 0,-31 22-34 0 0,-96 70-38 0 0,76-55 847 0 0,51-36-1414 0 0,-1 0-1 0 0,1 0 1 0 0,-1 0 0 0 0,1 0 0 0 0,-1 0 0 0 0,1 0 0 0 0,0 0-1 0 0,-1 0 1 0 0,1 0 0 0 0,0 1 0 0 0,0-1 0 0 0,0 0 0 0 0,0 0-1 0 0,0 0 1 0 0,0 0 0 0 0,0 1 0 0 0,1-1 0 0 0,-1 0 0 0 0,0 0-1 0 0,1 0 1 0 0,-1 0 0 0 0,0 0 0 0 0,1 0 0 0 0,0 0 0 0 0,-1 0-1 0 0,1 0 1 0 0,-1 0 0 0 0,1 0 0 0 0,0 0 0 0 0,0 0 0 0 0,0 0-1 0 0,-1 0 1 0 0,1-1 0 0 0,0 1 0 0 0,0 0 0 0 0,0-1 0 0 0,0 1 0 0 0,0-1-1 0 0,1 1-32 0 0,6 8 208 0 0,55 64 530 0 0,28 15 467 0 0,-75-72-911 0 0,-1-1-815 0 0,-13-14-3667 0 0,-1-4-3419 0 0,-1-2 893 0 0,0 4-1617 0 0</inkml:trace>
  <inkml:trace contextRef="#ctx0" brushRef="#br0" timeOffset="1265.665">1381 379 10930 0 0,'0'0'2632'0'0,"0"0"-437"0"0,0 0-326 0 0,0 0-256 0 0,0 0-278 0 0,0 0-318 0 0,0 0-301 0 0,0 0-195 0 0,0 0-83 0 0,0 0-56 0 0,0 0-26 0 0,0 0 11 0 0,0 0-41 0 0,14-5-27 0 0,44-18-14 0 0,23 13 737 0 0,-58 11-871 0 0,-22 0-142 0 0,0-1 1 0 0,0 0-1 0 0,1 0 0 0 0,-1 1 1 0 0,0-1-1 0 0,0 1 1 0 0,0-1-1 0 0,0 1 1 0 0,1-1-1 0 0,-1 1 1 0 0,0 0-1 0 0,0-1 1 0 0,0 1-1 0 0,0 0 1 0 0,0 0-1 0 0,-1 0 0 0 0,1 0 1 0 0,0 0-1 0 0,0 0 1 0 0,0 0-1 0 0,-1 0 1 0 0,1 0-1 0 0,-1 0 1 0 0,1 0-1 0 0,-1 0 1 0 0,1 1-1 0 0,-1-1 0 0 0,0 0 1 0 0,1 0-1 0 0,-1 1 1 0 0,0-1-1 0 0,0 0 1 0 0,0 0-1 0 0,0 1 1 0 0,0-1-1 0 0,0 0 1 0 0,0 0-1 0 0,-1 1 1 0 0,1-1-1 0 0,-1 1-9 0 0,-16 51 252 0 0,-35 21-77 0 0,50-73-171 0 0,1 0 0 0 0,0 0-1 0 0,-1 1 1 0 0,1-1 0 0 0,0 1 0 0 0,0-1-1 0 0,0 1 1 0 0,0 0 0 0 0,1-1 0 0 0,-1 1-1 0 0,0 0 1 0 0,1 0 0 0 0,-1 0 0 0 0,1-1-1 0 0,-1 1 1 0 0,1 0 0 0 0,0 0 0 0 0,0 0-1 0 0,0 0 1 0 0,0 0 0 0 0,0-1 0 0 0,0 1-1 0 0,1 0 1 0 0,-1 0 0 0 0,1 0 0 0 0,-1 0-1 0 0,1-1 1 0 0,-1 1 0 0 0,1 0 0 0 0,0-1-1 0 0,0 1 1 0 0,0 0 0 0 0,0-1 0 0 0,0 1-1 0 0,0-1 1 0 0,1 1 0 0 0,-1-1 0 0 0,0 0-1 0 0,1 0 1 0 0,-1 0 0 0 0,1 1 0 0 0,-1-1-1 0 0,1 0 1 0 0,0-1 0 0 0,-1 1 0 0 0,1 0-1 0 0,0 0 1 0 0,0-1-4 0 0,10 2 41 0 0,0-1 0 0 0,0-1 0 0 0,0 0 0 0 0,0-1 0 0 0,0 0 0 0 0,0 0 0 0 0,0-2 0 0 0,0 1 0 0 0,-1-1 0 0 0,1-1-1 0 0,-1 0 1 0 0,0-1 0 0 0,5-3-41 0 0,-14 7 69 0 0,20-16-3442 0 0,-30-1-6702 0 0,4 14 3553 0 0,0 0-1548 0 0</inkml:trace>
  <inkml:trace contextRef="#ctx0" brushRef="#br0" timeOffset="4817.419">661 1241 2136 0 0,'0'0'1371'0'0,"0"0"-300"0"0,0 0 36 0 0,0 0 388 0 0,0 0 400 0 0,0 0 140 0 0,0 0-174 0 0,0 0-317 0 0,0 0-318 0 0,36-11-238 0 0,116-35-165 0 0,15 7 1097 0 0,-102 27-1545 0 0,0 3 1 0 0,1 3-1 0 0,-1 2 0 0 0,1 4 1 0 0,7 2-376 0 0,5 7 299 0 0,-18-2-2652 0 0,-19-5-6556 0 0,-38-3 4246 0 0,-3-2-1060 0 0</inkml:trace>
  <inkml:trace contextRef="#ctx0" brushRef="#br0" timeOffset="5461.412">1056 1399 9282 0 0,'0'0'1043'0'0,"0"0"-276"0"0,0 0-126 0 0,0 0 257 0 0,0 0 286 0 0,0 0 119 0 0,0 0-75 0 0,0 0-222 0 0,0 0-249 0 0,0 0-186 0 0,0 0-120 0 0,0 0-55 0 0,0 0 3 0 0,3 33 3 0 0,9 103-24 0 0,-9-47 385 0 0,-17 10-277 0 0,-15-36-215 0 0,19-44-64 0 0,6-11 1113 0 0,2-20 522 0 0,39-85-1563 0 0,22-24-99 0 0,8-3-91 0 0,-6 60-37 0 0,-52 59-47 0 0,-8 4-7 0 0,0 0-1 0 0,0 1 0 0 0,0-1 1 0 0,1 0-1 0 0,-1 0 1 0 0,0 1-1 0 0,0-1 0 0 0,1 0 1 0 0,-1 1-1 0 0,0 0 1 0 0,1-1-1 0 0,-1 1 1 0 0,0 0-1 0 0,1-1 0 0 0,-1 1 1 0 0,0 0-1 0 0,1 0 1 0 0,-1 0-1 0 0,1 0 0 0 0,-1 0 1 0 0,0 1-1 0 0,1-1 1 0 0,-1 0-1 0 0,0 1 0 0 0,1-1 1 0 0,-1 1-1 0 0,0-1 1 0 0,1 1-1 0 0,-1 0 0 0 0,0-1 1 0 0,0 1-1 0 0,0 0 1 0 0,0 0-1 0 0,0 0 0 0 0,0 0 1 0 0,1 0 2 0 0,2 6 3 0 0,0 0-1 0 0,-1 0 1 0 0,1 0 0 0 0,-1 0-1 0 0,0 1 1 0 0,-1-1 0 0 0,0 1-1 0 0,0 0 1 0 0,-1 0 0 0 0,0 0-1 0 0,0 0 1 0 0,-1 0 0 0 0,0 0-1 0 0,0 0 1 0 0,-1 0 0 0 0,-1 4-3 0 0,2 15-155 0 0,0-25-1346 0 0,0 11 2607 0 0,0-10-6633 0 0,1-2-7011 0 0,5-1 5003 0 0</inkml:trace>
  <inkml:trace contextRef="#ctx0" brushRef="#br0" timeOffset="5898.376">1462 1384 6889 0 0,'0'0'4304'0'0,"0"0"-1774"0"0,0 0-711 0 0,0 0-87 0 0,0 0-145 0 0,0 0-257 0 0,0 0-276 0 0,0 0-278 0 0,0 0-244 0 0,0 0-196 0 0,0 0-89 0 0,0 0-25 0 0,0 0 46 0 0,4-1 58 0 0,165-23 1175 0 0,-168 24-1496 0 0,0 1 0 0 0,0-1 0 0 0,0 1 0 0 0,0 0 0 0 0,0 0 0 0 0,-1 0 0 0 0,1-1 0 0 0,0 1-1 0 0,0 0 1 0 0,-1 0 0 0 0,1 0 0 0 0,0 0 0 0 0,-1 0 0 0 0,1 0 0 0 0,-1 0 0 0 0,1 1 0 0 0,-1-1-1 0 0,0 0 1 0 0,1 0 0 0 0,-1 0 0 0 0,0 0 0 0 0,0 0 0 0 0,0 1 0 0 0,0-1 0 0 0,0 0 0 0 0,0 0-1 0 0,0 0 1 0 0,0 1 0 0 0,0-1 0 0 0,-1 0 0 0 0,1 0 0 0 0,0 0 0 0 0,-1 1-5 0 0,0 3 38 0 0,0 5-11 0 0,-1-1-1 0 0,-1 1 1 0 0,0-1-1 0 0,0 0 0 0 0,-1 0 1 0 0,0 0-1 0 0,0-1 0 0 0,-1 1 1 0 0,0-1-1 0 0,0 0 0 0 0,-1 0 1 0 0,-1-1-27 0 0,-6 12 52 0 0,10-14-49 0 0,0 0 1 0 0,0 0 0 0 0,1 1-1 0 0,-1-1 1 0 0,1 1 0 0 0,0-1 0 0 0,1 1-1 0 0,-1 0 1 0 0,1 0 0 0 0,1 0-1 0 0,-1-1 1 0 0,1 1 0 0 0,0 0 0 0 0,0 1-4 0 0,2-5 9 0 0,0 0 0 0 0,0 0 1 0 0,0 0-1 0 0,0 0 1 0 0,0-1-1 0 0,0 1 1 0 0,1-1-1 0 0,-1 0 0 0 0,0 1 1 0 0,1-1-1 0 0,0 0 1 0 0,-1-1-1 0 0,1 1 1 0 0,-1 0-1 0 0,1-1 0 0 0,0 1 1 0 0,-1-1-1 0 0,1 0 1 0 0,0 0-1 0 0,0 0 0 0 0,-1 0 1 0 0,1 0-1 0 0,0-1 1 0 0,-1 1-1 0 0,1-1 1 0 0,0 0-1 0 0,-1 0 0 0 0,1 0 1 0 0,-1 0-1 0 0,1-1-9 0 0,16-7-72 0 0,32-17-1533 0 0,-19 3-2723 0 0,-24 18 2686 0 0,1-2-1703 0 0,-2 0-2213 0 0,0-3-4248 0 0</inkml:trace>
  <inkml:trace contextRef="#ctx0" brushRef="#br0" timeOffset="6253.999">1968 387 6593 0 0,'0'0'3048'0'0,"0"0"-1077"0"0,0 0-339 0 0,0 0-76 0 0,0 0-65 0 0,0 0-212 0 0,0 0-286 0 0,0 0-267 0 0,0 0-121 0 0,0 0-7 0 0,0 0 55 0 0,0 0 72 0 0,0 0-45 0 0,8 13-58 0 0,28 43-90 0 0,4 56 612 0 0,-22-54-979 0 0,-2 2 0 0 0,-3 0 0 0 0,-2 0 1 0 0,-3 1-1 0 0,-3 0 0 0 0,-2 23-165 0 0,-3-43-135 0 0,-2 0 0 0 0,-2 0 1 0 0,-2 0-1 0 0,-2 0 0 0 0,-1-1 1 0 0,-3 2 134 0 0,-57 122-3650 0 0,10-65-5284 0 0,44-81 3419 0 0,4-4-1417 0 0</inkml:trace>
  <inkml:trace contextRef="#ctx0" brushRef="#br0" timeOffset="6871.842">790 0 0 0 0,'0'0'835'0'0,"0"0"488"0"0,0 0 245 0 0,0 0 66 0 0,0 0-81 0 0,0 0-140 0 0,0 0-165 0 0,0 0-154 0 0,0 0-101 0 0,0 0-70 0 0,0 0-24 0 0,-16 36-4 0 0,-50 113-15 0 0,56-125-488 0 0,1 1 1 0 0,1 0-1 0 0,1 0 1 0 0,1 1-1 0 0,1-1 1 0 0,1 5-393 0 0,-6 30 551 0 0,-12 75 436 0 0,5 1 1 0 0,6 1-1 0 0,7 119-987 0 0,8-193 180 0 0,3-1 1 0 0,3-1-1 0 0,3 1 0 0 0,2-2 1 0 0,2 0-1 0 0,4-1 0 0 0,2-1 1 0 0,2-1-1 0 0,10 12-180 0 0,40 75-27 0 0,-67-131 169 0 0,0-14-15874 0 0,-8-3 8600 0 0</inkml:trace>
  <inkml:trace contextRef="#ctx0" brushRef="#br0" timeOffset="8349.223">1100 541 0 0 0,'0'0'353'0'0,"0"0"513"0"0,0 0 119 0 0,0 0 18 0 0,0 0-90 0 0,0 0-25 0 0,3 0 25 0 0,15 0 1279 0 0,46-2 5493 0 0,-23-10-5894 0 0,-39 10-1692 0 0,1 2-3 0 0,-1-1 0 0 0,1 0-1 0 0,-1 0 1 0 0,1-1 0 0 0,-1 1-1 0 0,1 0 1 0 0,-1-1 0 0 0,0 1-1 0 0,0-1 1 0 0,0 0-1 0 0,0 0 1 0 0,0 0 0 0 0,0 0-1 0 0,0 0 1 0 0,0 0 0 0 0,-1 0-1 0 0,1-1 1 0 0,-1 1 0 0 0,0 0-1 0 0,0-1 1 0 0,0 1 0 0 0,0-1-1 0 0,1-2-95 0 0,-2 5 74 0 0,0 0-8 0 0,0 0 32 0 0,0 0 12 0 0,0 0 2 0 0,0 0-4 0 0,0 0-21 0 0,0 0-32 0 0,0 0-31 0 0,0 0-4 0 0,0 0-8 0 0,0 0-2 0 0,0 0-10 0 0,0 0 12 0 0,0 0 4 0 0,0 0-1 0 0,0 0-11 0 0,0 0-16 0 0,0 0 21 0 0,0 0 3 0 0,0 0-13 0 0,0 0 9 0 0,0 0 8 0 0,0 0-16 0 0,0 0 5 0 0,0 0-3 0 0,0 0-24 0 0,0 0 14 0 0,0 0 20 0 0,0 0 7 0 0,0 0 10 0 0,0 0-1 0 0,0 0-14 0 0,0 0 0 0 0,0 0 2 0 0,0 0 0 0 0,0 0-4 0 0,0 0-13 0 0,0 0 1 0 0,0 0-24 0 0,0 0-37 0 0,0 0-62 0 0,0 0-100 0 0,0 0-211 0 0,0 0-363 0 0,0 0-634 0 0,0 0-1002 0 0,0 0-1591 0 0,0 0-1498 0 0,0 0-285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0,'-24'29,"-12"14,-1 1</inkml:trace>
</inkml:ink>
</file>

<file path=ppt/ink/ink8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09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2248 0 0,'0'0'2129'0'0,"0"0"-931"0"0,0 0-194 0 0,0 0 269 0 0,0 0 384 0 0,0 0 182 0 0,0 0-144 0 0,0 0-328 0 0,0 0-406 0 0,0 0-331 0 0,0 0-182 0 0,2 2 41 0 0,14 69 2625 0 0,-15-48-2760 0 0,17 249 1709 0 0,-32-209-1652 0 0,12-61-440 0 0,-2-2 3146 0 0,2-11-3258 0 0,0 0 163 0 0,1-1 0 0 0,0 0 1 0 0,1 0-1 0 0,0 1 0 0 0,1-1 0 0 0,1 0 0 0 0,-1 0 1 0 0,2 1-1 0 0,3-12-22 0 0,4-2-6 0 0,4-13 26 0 0,1 2 0 0 0,1 0 0 0 0,2 0 0 0 0,2 2 0 0 0,1 1 1 0 0,2 0-1 0 0,1 2 0 0 0,1 0-20 0 0,45-32 53 0 0,-58 77-81 0 0,2 74 392 0 0,3 11-223 0 0,-14-93-824 0 0,12 20 195 0 0,-6-22-4879 0 0,3-3-6196 0 0,-9-1 2952 0 0</inkml:trace>
  <inkml:trace contextRef="#ctx0" brushRef="#br0" timeOffset="413.369">381 82 11002 0 0,'0'0'1969'0'0,"0"0"-141"0"0,0 0-207 0 0,0 0-102 0 0,0 0-162 0 0,0 0-283 0 0,0 0-289 0 0,0 0-213 0 0,0 0-162 0 0,0 0-74 0 0,0 0 1 0 0,0 0-9 0 0,0 0-8 0 0,19-11 15 0 0,57-31-22 0 0,-7 18 438 0 0,3 20-292 0 0,-70 6-439 0 0,1 0 0 0 0,-1 0 0 0 0,0 0-1 0 0,0 0 1 0 0,0 0 0 0 0,0 1 0 0 0,0-1 0 0 0,0 1-1 0 0,-1 0 1 0 0,1-1 0 0 0,-1 1 0 0 0,0 0 0 0 0,1 0-1 0 0,-1 0 1 0 0,-1 0 0 0 0,1 0 0 0 0,0 0 0 0 0,-1 0 0 0 0,1 0-1 0 0,-1 0 1 0 0,0 0 0 0 0,0 0 0 0 0,-1 0 0 0 0,1 0-1 0 0,0 0 1 0 0,-1 1 0 0 0,0-1 0 0 0,0 2-20 0 0,-43 117 646 0 0,19-68-368 0 0,20 11-93 0 0,7-62-165 0 0,-1-1 0 0 0,1 1 0 0 0,-1-1 0 0 0,1 0 0 0 0,0 0-1 0 0,0 0 1 0 0,0 0 0 0 0,0 0 0 0 0,0 0 0 0 0,0 0-1 0 0,1-1 1 0 0,-1 1 0 0 0,0-1 0 0 0,1 0 0 0 0,0 0 0 0 0,-1 0-1 0 0,1 0 1 0 0,0 0 0 0 0,-1 0 0 0 0,1-1 0 0 0,0 1-1 0 0,0-1 1 0 0,-1 0 0 0 0,1 1 0 0 0,0-1 0 0 0,0-1 0 0 0,0 1-1 0 0,-1 0 1 0 0,2-1-20 0 0,10-1-130 0 0,1 0 0 0 0,0-1 0 0 0,-1-1 0 0 0,0 0 0 0 0,0-1 0 0 0,0-1 0 0 0,0 0 0 0 0,-1-1 0 0 0,1-1 130 0 0,26-11-4239 0 0,-27 11-1756 0 0,-2 1-5987 0 0</inkml:trace>
</inkml:ink>
</file>

<file path=ppt/ink/ink8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34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13467 0 0,'0'0'1139'0'0,"0"0"-294"0"0,0 0-390 0 0,0 0-132 0 0,0 0 72 0 0,0 0 106 0 0,0 0 54 0 0,0 0-24 0 0,0 0-109 0 0,0 0-178 0 0,0 0-126 0 0,-23 25-42 0 0,-69 76-55 0 0,51-47-40 0 0,3-10-704 0 0,22-28-4755 0 0,15-9-2942 0 0,1-7 3968 0 0</inkml:trace>
</inkml:ink>
</file>

<file path=ppt/ink/ink8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41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6609 0 0,'0'0'1177'0'0,"0"0"-775"0"0,0 0-276 0 0,0 0 287 0 0,0 0 517 0 0,0 0 329 0 0,0 0 85 0 0,0 0-54 0 0,0 0-188 0 0,0 0-180 0 0,34 2-138 0 0,107 5-109 0 0,-117-4-283 0 0,0-2-1 0 0,0-1 1 0 0,0 0-1 0 0,-1-2 1 0 0,1-1-1 0 0,-1-1 1 0 0,1-1 0 0 0,14-5-392 0 0,-21 2 126 0 0,0 1 0 0 0,0-2-1 0 0,-1 0 1 0 0,0-1 0 0 0,-1-1 0 0 0,0 0 0 0 0,-1-1 0 0 0,0-1 0 0 0,-1 0 0 0 0,0-1 0 0 0,-1 0 0 0 0,-1-1 0 0 0,0 0 0 0 0,7-15-126 0 0,-15 25 67 0 0,-1 0 0 0 0,1 0-1 0 0,-1 0 1 0 0,0 0 0 0 0,-1 0 0 0 0,1 0 0 0 0,-1-1 0 0 0,0 1 0 0 0,0 0 0 0 0,-1-1 0 0 0,0 1 0 0 0,0-1 0 0 0,0 1 0 0 0,0 0 0 0 0,-1-1-1 0 0,0 1 1 0 0,0 0 0 0 0,-1-1 0 0 0,1 1 0 0 0,-1 0 0 0 0,0 0 0 0 0,-1-1-67 0 0,2 5 0 0 0,0 0 0 0 0,0 0 0 0 0,-1 0 0 0 0,1 0 1 0 0,0 0-1 0 0,0 0 0 0 0,-1 1 0 0 0,1-1 0 0 0,-1 0 0 0 0,1 1 0 0 0,0-1 0 0 0,-1 1 0 0 0,1 0 0 0 0,-1-1 1 0 0,1 1-1 0 0,-1 0 0 0 0,1 0 0 0 0,-1 0 0 0 0,0 0 0 0 0,1 0 0 0 0,-1 0 0 0 0,1 1 0 0 0,-1-1 0 0 0,1 0 1 0 0,0 1-1 0 0,-1-1 0 0 0,1 1 0 0 0,-1-1 0 0 0,1 1 0 0 0,0 0 0 0 0,-1 0 0 0 0,1 0 0 0 0,0-1 1 0 0,0 1-1 0 0,0 0 0 0 0,-1 1 0 0 0,1-1 0 0 0,0 0 0 0 0,0 0 0 0 0,1 0 0 0 0,-2 1 0 0 0,-33 53-257 0 0,35-54 262 0 0,-15 34-6 0 0,2 1 0 0 0,2 0 0 0 0,1 1 0 0 0,2 1 0 0 0,2-1 1 0 0,1 2 0 0 0,-16 75 45 0 0,4-32-21 0 0,-68 251 79 0 0,67-278-87 0 0,-3 0 0 0 0,-2-2 0 0 0,-2-1 1 0 0,-2-1-1 0 0,-22 29-16 0 0,47-77-5 0 0,1 0 7 0 0,-1 0-1 0 0,0 0 1 0 0,0 0-1 0 0,0 0 1 0 0,0 0-1 0 0,-1 0 1 0 0,1-1-1 0 0,-1 1 1 0 0,0-1-1 0 0,0 0 1 0 0,0 0-1 0 0,0 0 1 0 0,0 0-1 0 0,0 0 1 0 0,0-1-1 0 0,-1 1 1 0 0,1-1-1 0 0,-1 0 1 0 0,1 0-1 0 0,-1 0 1 0 0,0 0-2 0 0,4-21-207 0 0,2 11 194 0 0,0 0 0 0 0,0 0-1 0 0,1 0 1 0 0,0 0 0 0 0,1 1 0 0 0,0 0-1 0 0,0-1 1 0 0,1 1 0 0 0,0 1 0 0 0,0-1-1 0 0,1 1 1 0 0,5-6 13 0 0,88-79-16 0 0,-94 89 21 0 0,5-5 9 0 0,0 0 0 0 0,0 1 0 0 0,1 0 0 0 0,0 1 1 0 0,1 0-1 0 0,-1 1 0 0 0,1 0 0 0 0,0 1 0 0 0,0 0 0 0 0,1 1 0 0 0,-1 1 1 0 0,1 0-1 0 0,-1 0 0 0 0,5 1-14 0 0,-11 3 21 0 0,0-1 0 0 0,0 1 0 0 0,0 1 0 0 0,0-1 0 0 0,-1 1 0 0 0,1 0 0 0 0,-1 0 0 0 0,1 1 0 0 0,-1-1 0 0 0,0 1-1 0 0,-1 0 1 0 0,1 1 0 0 0,-1-1 0 0 0,1 1 0 0 0,0 2-21 0 0,47 36 306 0 0,-38-36-135 0 0,0-1 1 0 0,1-1-1 0 0,-1 0 1 0 0,1-1-1 0 0,0-1 0 0 0,0 0 1 0 0,1-1-1 0 0,-1-1 0 0 0,0 0 1 0 0,1-1-1 0 0,-1-1 1 0 0,11-2-172 0 0,62-44 497 0 0,-80 27-1196 0 0,-9 13-4073 0 0,-2 2-6641 0 0,3 4 1874 0 0</inkml:trace>
  <inkml:trace contextRef="#ctx0" brushRef="#br0" timeOffset="852.901">1060 994 2729 0 0,'0'0'1785'0'0,"0"0"-103"0"0,0 0 208 0 0,0 0 209 0 0,0 0-75 0 0,0 0-262 0 0,0 0-283 0 0,0 0-257 0 0,0 0-254 0 0,0 0-213 0 0,0 0-158 0 0,0 0-109 0 0,0 0-40 0 0,26-13-26 0 0,81-43-32 0 0,-64 22 301 0 0,-28-40 241 0 0,-15 67-884 0 0,-1 5-83 0 0,0 0 0 0 0,-1 0-1 0 0,1 0 1 0 0,-1 0 0 0 0,0 1-1 0 0,1-1 1 0 0,-1 0 0 0 0,0 1-1 0 0,0-1 1 0 0,0 1 0 0 0,0 0-1 0 0,-1 0 1 0 0,1 0 0 0 0,0 0-1 0 0,0 0 1 0 0,-1 0 0 0 0,1 0-1 0 0,0 1 1 0 0,-1-1 0 0 0,1 1-1 0 0,-1 0 1 0 0,1 0 0 0 0,-1 0-1 0 0,1 0 1 0 0,-1 0 0 0 0,1 0-1 0 0,0 1 1 0 0,-1-1 0 0 0,1 1-1 0 0,-3 0 36 0 0,-7 6-131 0 0,0-1 0 0 0,0 2 0 0 0,1-1 0 0 0,0 2 0 0 0,0 0 0 0 0,1 0 0 0 0,0 1 0 0 0,0 0 0 0 0,1 0 0 0 0,1 1 0 0 0,0 0 0 0 0,0 1 0 0 0,1 0 0 0 0,1 0-1 0 0,-1 2 132 0 0,5-7 3 0 0,0-1-1 0 0,0 2 0 0 0,0-1 0 0 0,1 0 0 0 0,0 0 0 0 0,0 0 0 0 0,1 0 0 0 0,0 1 0 0 0,0-1 1 0 0,1 0-1 0 0,0 0 0 0 0,1 3-2 0 0,1-5 70 0 0,0 0 1 0 0,1-1 0 0 0,0 0-1 0 0,-1 0 1 0 0,1 0 0 0 0,1 0-1 0 0,-1-1 1 0 0,1 1-1 0 0,-1-1 1 0 0,1-1 0 0 0,0 1-1 0 0,0 0 1 0 0,0-1-1 0 0,0 0 1 0 0,1 0 0 0 0,-1-1-1 0 0,1 0 1 0 0,-1 1 0 0 0,1-2-1 0 0,-1 1 1 0 0,5-1-71 0 0,10 2 259 0 0,0-2 0 0 0,0 0 0 0 0,0-2 0 0 0,-1 0 0 0 0,1-1 0 0 0,0-1 0 0 0,-1 0 0 0 0,0-2 1 0 0,0 0-1 0 0,0-2 0 0 0,-1 0 0 0 0,0-1 0 0 0,-1 0 0 0 0,1-1 0 0 0,13-13-259 0 0,-30 23 8 0 0,40-27 211 0 0,-2-2 1 0 0,-1-2 0 0 0,-1-1 0 0 0,31-36-220 0 0,10-36 183 0 0,-64 81-184 0 0,-2-1 1 0 0,0-1-1 0 0,-2 0 1 0 0,-1 0-1 0 0,0-1 1 0 0,-2 0-1 0 0,-2 0 1 0 0,0-1 0 0 0,0-11 0 0 0,-3 21-26 0 0,0 0 1 0 0,-2 0 0 0 0,0 0 0 0 0,0 0 0 0 0,-2 0-1 0 0,0 0 1 0 0,-1 0 0 0 0,0 0 0 0 0,-2 1 0 0 0,0 0 0 0 0,-1 0-1 0 0,0 0 1 0 0,-1 0 0 0 0,-1 1 0 0 0,0 0 0 0 0,-3-1 25 0 0,9 14 5 0 0,0-1 1 0 0,-1 1 0 0 0,0-1-1 0 0,1 1 1 0 0,-1 0 0 0 0,0 0-1 0 0,0 0 1 0 0,0 1 0 0 0,0-1-1 0 0,0 1 1 0 0,0 0 0 0 0,-1-1-1 0 0,1 1 1 0 0,0 1 0 0 0,-1-1-1 0 0,1 0 1 0 0,-1 1 0 0 0,1 0-1 0 0,-1 0 1 0 0,1 0 0 0 0,0 0-1 0 0,-1 0 1 0 0,1 1 0 0 0,-1-1-1 0 0,1 1 1 0 0,0 0 0 0 0,-1 0-1 0 0,1 1 1 0 0,0-1 0 0 0,0 0-1 0 0,0 1 1 0 0,0 0 0 0 0,0 0-1 0 0,0 0 1 0 0,0 0 0 0 0,1 0-1 0 0,-1 1 1 0 0,1-1 0 0 0,0 1-1 0 0,-2 1-5 0 0,-7 13 21 0 0,0 1-1 0 0,1 0 0 0 0,0 1 0 0 0,2 0 0 0 0,0 1 1 0 0,1 0-1 0 0,1 0 0 0 0,1 0 0 0 0,1 0 0 0 0,1 1 0 0 0,0 0 1 0 0,2 0-1 0 0,0 0 0 0 0,2 0 0 0 0,0 2-20 0 0,0 15 92 0 0,1 0 0 0 0,2-1-1 0 0,1 1 1 0 0,2-1 0 0 0,7 19-92 0 0,60 227 397 0 0,-67-125-1777 0 0,-22-252-6137 0 0,12 31-5097 0 0,3 47 7297 0 0</inkml:trace>
  <inkml:trace contextRef="#ctx0" brushRef="#br0" timeOffset="1100.197">1285 637 6433 0 0,'0'0'3873'0'0,"0"0"-1499"0"0,0 0-735 0 0,0 0-204 0 0,0 0-179 0 0,0 0-129 0 0,0 0-9 0 0,0 0-23 0 0,0 0-31 0 0,0 0-36 0 0,0 0-158 0 0,0 0-137 0 0,20 5-97 0 0,67 15-76 0 0,-79-19-472 0 0,0 1-1 0 0,0-1 1 0 0,1-1 0 0 0,-1 0-1 0 0,0 0 1 0 0,0 0-1 0 0,0-1 1 0 0,0 0-1 0 0,0-1 1 0 0,0 0-1 0 0,0 0 1 0 0,0-1-88 0 0,17-4 183 0 0,122-35 375 0 0,18-6-849 0 0,-53 28-3725 0 0,-94 20-709 0 0,-11 0-1425 0 0,1 0-5701 0 0</inkml:trace>
</inkml:ink>
</file>

<file path=ppt/ink/ink8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45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144 402 3041 0 0,'0'0'2779'0'0,"0"0"-1159"0"0,0 0-197 0 0,0 0 207 0 0,0 0 220 0 0,0 0 53 0 0,0 0-188 0 0,0 0-290 0 0,0 0-296 0 0,0 0-277 0 0,0 0-199 0 0,-6-5-175 0 0,-14-16-114 0 0,48-6 592 0 0,-12 18-736 0 0,0 0 0 0 0,1 2 1 0 0,0-1-1 0 0,0 2 0 0 0,1 1 0 0 0,-1 0 0 0 0,1 1 0 0 0,0 1 1 0 0,1 0-1 0 0,-1 2 0 0 0,14 0-220 0 0,-27 1 18 0 0,0 0-1 0 0,0 0 1 0 0,0 1 0 0 0,0 0-1 0 0,0 0 1 0 0,0 1 0 0 0,0-1-1 0 0,-1 1 1 0 0,1 0 0 0 0,0 0-1 0 0,-1 1 1 0 0,0-1 0 0 0,1 1-1 0 0,-1 0 1 0 0,0 0 0 0 0,-1 0 0 0 0,1 1-1 0 0,0-1 1 0 0,-1 1 0 0 0,0 0-1 0 0,0 0 1 0 0,0 0 0 0 0,0 0-1 0 0,-1 1 1 0 0,0-1 0 0 0,1 1-1 0 0,-2-1 1 0 0,1 1 0 0 0,1 5-18 0 0,16 147 711 0 0,-44 145-24 0 0,25-287-645 0 0,0-1 1 0 0,1 0-1 0 0,0 0 0 0 0,1 0 1 0 0,1 1-1 0 0,0-2 0 0 0,1 1 1 0 0,0 0-1 0 0,1-1 1 0 0,1 0-1 0 0,0 0 0 0 0,1 0 1 0 0,0-1-1 0 0,1 0 0 0 0,0 0 1 0 0,1-1-1 0 0,0 0 1 0 0,1-1-1 0 0,0 0 0 0 0,1 0 1 0 0,0-1-1 0 0,0 0 0 0 0,1-1 1 0 0,0-1-1 0 0,1 0 0 0 0,6 3-42 0 0,62 11 295 0 0,-71-19-2923 0 0,-20-9-1391 0 0,-20-9-10984 0 0,22 12 9106 0 0</inkml:trace>
  <inkml:trace contextRef="#ctx0" brushRef="#br0" timeOffset="293.44">454 891 7762 0 0,'0'0'2129'0'0,"0"0"-187"0"0,0 0-172 0 0,0 0-55 0 0,0 0-143 0 0,0 0-297 0 0,0 0-276 0 0,0 0-203 0 0,0 0-154 0 0,0 0-77 0 0,0 0-38 0 0,0 0-31 0 0,0 0-5 0 0,-20 18-28 0 0,-65 57-63 0 0,-57 79 920 0 0,43-55-1144 0 0,-8-6-156 0 0,192-160-8252 0 0,-47 35-534 0 0,-25 20 704 0 0</inkml:trace>
  <inkml:trace contextRef="#ctx0" brushRef="#br0" timeOffset="681.06">875 590 8426 0 0,'0'0'2110'0'0,"0"0"-170"0"0,0 0-33 0 0,0 0-15 0 0,0 0-186 0 0,0 0-339 0 0,0 0-339 0 0,0 0-302 0 0,0 0-229 0 0,0 0-131 0 0,0 0-40 0 0,0 0 73 0 0,0 0 109 0 0,5 0 66 0 0,204 11 2442 0 0,-152-11-2783 0 0,1-1 0 0 0,-1-3 0 0 0,0-3-1 0 0,6-3-232 0 0,-44 5 566 0 0,11-2-2951 0 0,-46 19-2787 0 0,-14 5-1186 0 0,12-6-505 0 0,7-6-644 0 0</inkml:trace>
  <inkml:trace contextRef="#ctx0" brushRef="#br0" timeOffset="1029.75">772 914 11939 0 0,'0'0'1669'0'0,"0"0"-346"0"0,0 0-147 0 0,0 0-15 0 0,0 0-5 0 0,0 0-29 0 0,0 0-72 0 0,0 0-82 0 0,0 0-74 0 0,0 0-111 0 0,0 0-69 0 0,0 0-40 0 0,22 1-74 0 0,74 7-91 0 0,53-18 761 0 0,-110 4-1057 0 0,163-21 92 0 0,-107 9-561 0 0,-42 4-3716 0 0,-49 8 1177 0 0,-3 5-1839 0 0,-2 0-5151 0 0,1 1 3611 0 0</inkml:trace>
  <inkml:trace contextRef="#ctx0" brushRef="#br0" timeOffset="1337.043">783 1157 10066 0 0,'0'0'2087'0'0,"0"0"-285"0"0,0 0-182 0 0,0 0-143 0 0,0 0-217 0 0,0 0-215 0 0,0 0-191 0 0,0 0-183 0 0,0 0-111 0 0,0 0-31 0 0,0 0 1 0 0,0 0 33 0 0,0 0 7 0 0,3 6-48 0 0,-2-3-441 0 0,0 0 1 0 0,1 0-1 0 0,0-1 0 0 0,0 1 1 0 0,0 0-1 0 0,0-1 1 0 0,0 1-1 0 0,0-1 1 0 0,0 0-1 0 0,1 1 0 0 0,-1-1 1 0 0,1 0-1 0 0,0-1 1 0 0,0 1-1 0 0,0 0 0 0 0,0-1 1 0 0,0 1-1 0 0,0-1 1 0 0,0 0-1 0 0,0 0 1 0 0,3 0-82 0 0,29 3 237 0 0,-1-2 0 0 0,0-1 0 0 0,1-2 0 0 0,-1-1 0 0 0,0-2 0 0 0,0-1 0 0 0,0-2 0 0 0,0-1 0 0 0,22-9-237 0 0,51-9-330 0 0,-77 20-561 0 0,24-6-1251 0 0,-19 1-9110 0 0,-27 7-452 0 0</inkml:trace>
  <inkml:trace contextRef="#ctx0" brushRef="#br0" timeOffset="4029.483">1997 192 10122 0 0,'0'0'1665'0'0,"0"0"-295"0"0,0 0-75 0 0,0 0 62 0 0,0 0-36 0 0,0 0-220 0 0,0 0-304 0 0,0 0-275 0 0,0 0-166 0 0,0 0-3 0 0,0 0 52 0 0,3 12 89 0 0,31 193 1801 0 0,-19-7-1666 0 0,-35-43-506 0 0,-9-91-1096 0 0,21-55-729 0 0,-1-8-3220 0 0,8-5 88 0 0,2-10-244 0 0,6-8-1251 0 0,-4 11 5962 0 0</inkml:trace>
  <inkml:trace contextRef="#ctx0" brushRef="#br0" timeOffset="4512.029">2278 291 2433 0 0,'0'0'3332'0'0,"0"0"-315"0"0,0 0-582 0 0,0 0-565 0 0,0 0-437 0 0,0 0-366 0 0,0 0-206 0 0,0 0-103 0 0,0 0-111 0 0,0 0-88 0 0,0 0-56 0 0,0 0-42 0 0,0 0 11 0 0,-32 27 19 0 0,-96 81-6 0 0,58-30 1284 0 0,69-78-1745 0 0,1 1 1 0 0,-1 0 0 0 0,0 0-1 0 0,1 0 1 0 0,-1 0 0 0 0,1-1-1 0 0,-1 1 1 0 0,1 0-1 0 0,-1 0 1 0 0,1 0 0 0 0,0 0-1 0 0,-1 0 1 0 0,1 0-1 0 0,0 0 1 0 0,0 0 0 0 0,0 0-1 0 0,0 0 1 0 0,0 1 0 0 0,0-1-1 0 0,0 0 1 0 0,0 0-1 0 0,0 0 1 0 0,1 0 0 0 0,-1 0-1 0 0,0 0 1 0 0,1 0-1 0 0,-1 0 1 0 0,0 0 0 0 0,1-1-1 0 0,-1 1 1 0 0,1 0-1 0 0,0 0 1 0 0,-1 0 0 0 0,1 0-1 0 0,0 0-24 0 0,32 59 1007 0 0,0-14 191 0 0,112 17 744 0 0,-105-26-1538 0 0,-42-11-668 0 0,1-26-18 0 0,1 0-110 0 0,0 0-156 0 0,0 0-185 0 0,0 0-229 0 0,0-22-15316 0 0,0 15 7732 0 0</inkml:trace>
  <inkml:trace contextRef="#ctx0" brushRef="#br0" timeOffset="4845.592">1694 0 5961 0 0,'0'0'1575'0'0,"0"0"-86"0"0,0 0 102 0 0,0 0 322 0 0,0 0 145 0 0,0 0-233 0 0,0 0-403 0 0,0 0-360 0 0,0 0-182 0 0,0 0-42 0 0,0 0 2 0 0,0 0-4 0 0,0 0-57 0 0,16 5-91 0 0,113 28 955 0 0,-63-25-1039 0 0,1-3 0 0 0,-1-2-1 0 0,21-4-603 0 0,-16 0 176 0 0,-44-1-4871 0 0,2 0-2963 0 0,-29 2 1072 0 0,0 0-1862 0 0</inkml:trace>
  <inkml:trace contextRef="#ctx0" brushRef="#br0" timeOffset="5312.482">2410 111 10914 0 0,'0'0'2183'0'0,"0"0"-310"0"0,0 0-147 0 0,0 0-75 0 0,0 0-230 0 0,0 0-345 0 0,0 0-358 0 0,0 0-265 0 0,0 0-169 0 0,0 0-61 0 0,0 0 29 0 0,0 0 102 0 0,6-1 122 0 0,36-5 573 0 0,104-1 1081 0 0,-145 8-2120 0 0,0-1 0 0 0,0 1 0 0 0,0 0 0 0 0,0 0 0 0 0,0 0 0 0 0,0 0 0 0 0,0 0 0 0 0,-1 0 0 0 0,1 0 0 0 0,0 0 0 0 0,-1 0 0 0 0,1 0-1 0 0,-1 0 1 0 0,1 0 0 0 0,-1 0 0 0 0,1 1 0 0 0,-1-1 0 0 0,0 0 0 0 0,0 0 0 0 0,1 1 0 0 0,-1-1 0 0 0,0 0 0 0 0,0 0 0 0 0,0 1 0 0 0,0-1 0 0 0,-1 0 0 0 0,1 0 0 0 0,0 1 0 0 0,-1-1 0 0 0,1 0 0 0 0,0 0 0 0 0,-1 0 0 0 0,1 0 0 0 0,-1 0 0 0 0,0 1-1 0 0,1-1 1 0 0,-1 0 0 0 0,0 0 0 0 0,0 0 0 0 0,0-1 0 0 0,1 1 0 0 0,-1 0 0 0 0,0 0 0 0 0,0 0 0 0 0,0-1 0 0 0,-1 1 0 0 0,1 0 0 0 0,0-1 0 0 0,0 1 0 0 0,0-1-10 0 0,-2 4 20 0 0,-143 150 260 0 0,133-137-268 0 0,-2 18-18 0 0,14-34 9 0 0,1 1 0 0 0,0 0-1 0 0,0 0 1 0 0,1-1 0 0 0,-1 1-1 0 0,0 0 1 0 0,1 0 0 0 0,-1-1 0 0 0,1 1-1 0 0,-1-1 1 0 0,1 1 0 0 0,0 0-1 0 0,-1-1 1 0 0,1 1 0 0 0,0-1-1 0 0,0 1 1 0 0,0-1 0 0 0,1 0 0 0 0,-1 1-1 0 0,0-1 1 0 0,0 0 0 0 0,1 0-1 0 0,-1 0 1 0 0,1 0 0 0 0,-1 0-1 0 0,1 0 1 0 0,-1 0 0 0 0,1-1 0 0 0,-1 1-1 0 0,1 0 1 0 0,0-1 0 0 0,-1 1-1 0 0,1-1 1 0 0,0 0 0 0 0,-1 0-1 0 0,1 1 1 0 0,0-1 0 0 0,0 0 0 0 0,-1 0-1 0 0,3-1-2 0 0,16 2-176 0 0,1 0 0 0 0,-1-2-1 0 0,1 0 1 0 0,-1-2 0 0 0,1 0-1 0 0,-1-1 1 0 0,7-3 176 0 0,9-3-4407 0 0,-2-1-3831 0 0,-25 9-3418 0 0</inkml:trace>
  <inkml:trace contextRef="#ctx0" brushRef="#br0" timeOffset="5652.544">3108 221 10530 0 0,'0'0'5188'0'0,"0"0"-2786"0"0,0 0-971 0 0,0 0-42 0 0,0 0-51 0 0,0 0-179 0 0,0 0-284 0 0,0 0-326 0 0,0 0-214 0 0,0 0-140 0 0,0 0-35 0 0,0 0 71 0 0,0 0 54 0 0,-29 30 26 0 0,-93 95-23 0 0,-163 214 341 0 0,40-49-782 0 0,50-62-547 0 0,129-150-1157 0 0,60-68-825 0 0,7-9-3008 0 0,2-1-5022 0 0,0 0 5211 0 0</inkml:trace>
  <inkml:trace contextRef="#ctx0" brushRef="#br0" timeOffset="6317.063">2839 950 5009 0 0,'0'0'3608'0'0,"0"0"-1453"0"0,0 0-499 0 0,0 0 4 0 0,0 0 7 0 0,0 0-140 0 0,0 0-274 0 0,0 0-317 0 0,0 0-301 0 0,0 0-210 0 0,0 0-117 0 0,0 0-62 0 0,-3 7 26 0 0,-21 83 964 0 0,-5 107 32 0 0,29-141-1108 0 0,0-56-121 0 0,0 0 33 0 0,0 0 36 0 0,0 0 28 0 0,0 0 55 0 0,0-16 1126 0 0,2-2-1210 0 0,1-1 0 0 0,0 1 0 0 0,2-1 0 0 0,0 1 0 0 0,0 0 0 0 0,2 1 0 0 0,7-15-107 0 0,2-6 121 0 0,62-106 55 0 0,51-22-34 0 0,-39 75-68 0 0,-90 90-73 0 0,1 0 1 0 0,-1 1 0 0 0,1-1 0 0 0,-1 0-1 0 0,1 1 1 0 0,0-1 0 0 0,-1 0-1 0 0,1 1 1 0 0,0-1 0 0 0,-1 1-1 0 0,1-1 1 0 0,0 1 0 0 0,0-1-1 0 0,0 1 1 0 0,0 0 0 0 0,-1-1 0 0 0,1 1-1 0 0,0 0 1 0 0,0 0 0 0 0,0 0-1 0 0,0-1 1 0 0,0 1 0 0 0,0 0-1 0 0,0 0 1 0 0,0 0 0 0 0,0 1-1 0 0,-1-1 1 0 0,1 0 0 0 0,0 0 0 0 0,0 0-1 0 0,0 1 1 0 0,0-1 0 0 0,0 0-1 0 0,0 1 1 0 0,-1-1 0 0 0,1 1-1 0 0,0-1 1 0 0,0 1 0 0 0,-1-1-1 0 0,1 1 1 0 0,0-1 0 0 0,-1 1 0 0 0,1 0-1 0 0,0 0 1 0 0,-1-1 0 0 0,1 1-1 0 0,-1 0 1 0 0,1 0 0 0 0,-1-1-1 0 0,0 1 1 0 0,1 0 0 0 0,-1 0-1 0 0,0 0 1 0 0,0 0 0 0 0,1 0 0 0 0,-1 0-1 0 0,0 0 1 0 0,0-1 0 0 0,0 1-1 0 0,0 0 1 0 0,0 0 0 0 0,0 0-1 0 0,0 0 1 0 0,-1 0 0 0 0,1 0-1 0 0,0 0 1 0 0,0 0-2 0 0,-3 201-613 0 0,3-202-102 0 0,0 0-357 0 0,0 0-487 0 0,8 0-11670 0 0,-2-3 3158 0 0</inkml:trace>
  <inkml:trace contextRef="#ctx0" brushRef="#br0" timeOffset="6699.912">3396 567 8786 0 0,'0'0'4941'0'0,"0"0"-2531"0"0,0 0-822 0 0,0 0-46 0 0,0 0-39 0 0,0 0-206 0 0,0 0-350 0 0,0 0-315 0 0,0 0-197 0 0,0 0-127 0 0,0 0-81 0 0,0 0-11 0 0,0 0-8 0 0,3 0 51 0 0,112 1 1372 0 0,-113-1-1629 0 0,0 1 1 0 0,0-1 0 0 0,0 0-1 0 0,0 1 1 0 0,0-1 0 0 0,0 1-1 0 0,-1 0 1 0 0,1 0-1 0 0,0 0 1 0 0,0 0 0 0 0,0 0-1 0 0,-1 0 1 0 0,1 0 0 0 0,-1 0-1 0 0,1 1 1 0 0,-1-1-1 0 0,1 1 1 0 0,-1-1 0 0 0,0 1-1 0 0,1 0 1 0 0,-1-1 0 0 0,0 1-1 0 0,0 0 1 0 0,0 0-1 0 0,-1 0 1 0 0,1-1 0 0 0,0 1-1 0 0,-1 0 1 0 0,1 0 0 0 0,-1 0-1 0 0,0 0 1 0 0,1 0 0 0 0,-1 0-1 0 0,0 0 1 0 0,0 1-1 0 0,-1-1 1 0 0,1 0 0 0 0,0 0-1 0 0,-1 0 1 0 0,1 0 0 0 0,-1 0-1 0 0,1-1 1 0 0,-2 3-3 0 0,-36 82 134 0 0,37-85-132 0 0,-71 108 45 0 0,70-107-47 0 0,1-1 1 0 0,0 1-1 0 0,0-1 1 0 0,0 1-1 0 0,0-1 0 0 0,1 1 1 0 0,-1 0-1 0 0,0-1 1 0 0,1 1-1 0 0,-1 0 1 0 0,1-1-1 0 0,-1 1 1 0 0,1 0-1 0 0,0 0 0 0 0,0 0 1 0 0,0-1-1 0 0,0 1 1 0 0,0 0-1 0 0,0 0 1 0 0,0 0-1 0 0,1-1 1 0 0,-1 1-1 0 0,1 0 1 0 0,-1 0-1 0 0,1-1 0 0 0,0 1 1 0 0,-1 0-1 0 0,1-1 1 0 0,0 1-1 0 0,0-1 1 0 0,0 1-1 0 0,0-1 1 0 0,1 0-1 0 0,-1 1 0 0 0,0-1 1 0 0,1 0-1 0 0,7 1-38 0 0,0-2 0 0 0,0 1 0 0 0,1-1 0 0 0,-1-1 1 0 0,0 0-1 0 0,0 0 0 0 0,0 0 0 0 0,0-1 0 0 0,0-1 0 0 0,0 0 1 0 0,0 0-1 0 0,-1 0 0 0 0,0-1 0 0 0,6-4 38 0 0,28-9-1436 0 0,2-6-4218 0 0,-22 11-2702 0 0,-13 7-2910 0 0</inkml:trace>
</inkml:ink>
</file>

<file path=ppt/ink/ink8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0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70 8482 0 0,'0'0'1786'0'0,"0"0"-261"0"0,0 0-219 0 0,0 0-15 0 0,0 0 106 0 0,0 0-8 0 0,0 0-196 0 0,0 0-298 0 0,0 0-333 0 0,0 0-241 0 0,0 0-82 0 0,-13 21-21 0 0,-43 71-2 0 0,-169 328 1114 0 0,198-367-1161 0 0,15-26-106 0 0,12-26-50 0 0,0-1-2 0 0,0 0 4 0 0,0 0-1 0 0,0 0-3 0 0,0 0 6 0 0,0 0 17 0 0,0 0 23 0 0,0 0 34 0 0,13-22 600 0 0,104-169 14 0 0,3-21-413 0 0,-86 160-48 0 0,-33 51-212 0 0,-1 1-20 0 0,0 0-13 0 0,0 0-38 0 0,18 63 119 0 0,2 44 211 0 0,-16-81-253 0 0,0-1 1 0 0,1 0-1 0 0,2 0 0 0 0,0 0 0 0 0,2 0 0 0 0,3 4-38 0 0,-11-28 2 0 0,2 8 5 0 0,1-1 0 0 0,1 1 0 0 0,-1-1-1 0 0,1 0 1 0 0,1-1 0 0 0,0 1 0 0 0,0-1-1 0 0,0 0 1 0 0,1-1 0 0 0,0 1-1 0 0,1 0-6 0 0,-3-4 44 0 0,0 1 0 0 0,1 0 0 0 0,-1-1 0 0 0,1 0 0 0 0,0-1 0 0 0,-1 1 0 0 0,1-1 0 0 0,0 0 0 0 0,1 0 0 0 0,-1-1 1 0 0,0 0-1 0 0,0 0 0 0 0,1 0 0 0 0,-1-1 0 0 0,0 0 0 0 0,1 0 0 0 0,-1-1 0 0 0,0 0 0 0 0,1 0 0 0 0,-1 0 0 0 0,0-1 0 0 0,0 0 0 0 0,0 0 0 0 0,0 0 0 0 0,0-1 0 0 0,-1 0 0 0 0,1 0 0 0 0,-1 0 0 0 0,3-3-44 0 0,7-8 156 0 0,0-1-1 0 0,-1-1 1 0 0,-1 0 0 0 0,-1 0 0 0 0,0-2 0 0 0,-2 1 0 0 0,1-1 0 0 0,-2-1 0 0 0,2-7-156 0 0,4-2 131 0 0,-2-1 0 0 0,-1 0 1 0 0,-1-1-1 0 0,-1-1 0 0 0,-2 1 1 0 0,1-14-132 0 0,-6 24 55 0 0,0 3-28 0 0,0 0 0 0 0,-2 0 0 0 0,0 0 0 0 0,0 0 0 0 0,-2 0 0 0 0,0 0 0 0 0,-1 0 0 0 0,-1-3-27 0 0,0 11 2 0 0,3 5-10 0 0,-1-1-1 0 0,0 1 0 0 0,0-1 1 0 0,-1 1-1 0 0,1 0 1 0 0,-1 0-1 0 0,0 0 1 0 0,0 0-1 0 0,0 0 0 0 0,-1 0 1 0 0,1 1-1 0 0,-1-1 1 0 0,0 1-1 0 0,0-1 0 0 0,0 1 1 0 0,-3-2 8 0 0,4 5-130 0 0,0 0 0 0 0,1 0-1 0 0,-1 1 1 0 0,1-1 0 0 0,-1 1 0 0 0,1-1 0 0 0,-1 1 0 0 0,1-1 0 0 0,-1 1 0 0 0,1 0-1 0 0,-1 0 1 0 0,1 0 0 0 0,0 0 0 0 0,-1 0 0 0 0,1 0 0 0 0,0 0 0 0 0,0 0 0 0 0,0 0-1 0 0,0 1 1 0 0,0-1 0 0 0,0 0 0 0 0,0 1 0 0 0,1-1 0 0 0,-1 1 0 0 0,0-1-1 0 0,1 1 1 0 0,-1-1 0 0 0,1 1 0 0 0,-1-1 0 0 0,1 1 0 0 0,0 0 0 0 0,0-1 0 0 0,0 1-1 0 0,0-1 1 0 0,0 1 0 0 0,0 0 0 0 0,0-1 0 0 0,0 1 0 0 0,1-1 0 0 0,-1 2 130 0 0,-1 13-1234 0 0,-1 29-2607 0 0,1-12-3580 0 0,1-11-3739 0 0</inkml:trace>
  <inkml:trace contextRef="#ctx0" brushRef="#br0" timeOffset="335.967">1141 279 11210 0 0,'0'0'1713'0'0,"0"0"-354"0"0,0 0-210 0 0,0 0-30 0 0,0 0-67 0 0,0 0-95 0 0,0 0-97 0 0,0 0-132 0 0,0 0-123 0 0,0 0-151 0 0,0 0-127 0 0,-33 31-66 0 0,-99 97-58 0 0,86-69-47 0 0,41-47-122 0 0,1 0-1 0 0,1 0 1 0 0,-1 1 0 0 0,2-1 0 0 0,0 1 0 0 0,0-1 0 0 0,2 1 0 0 0,-1 0 0 0 0,1-1-1 0 0,2 10-33 0 0,0-16 69 0 0,0-1 0 0 0,0 0-1 0 0,1 1 1 0 0,-1-1 0 0 0,1 0-1 0 0,1 0 1 0 0,-1-1 0 0 0,0 1-1 0 0,1-1 1 0 0,0 0 0 0 0,0 0-1 0 0,1 0 1 0 0,-1 0 0 0 0,1-1-1 0 0,-1 1 1 0 0,1-1 0 0 0,0-1-1 0 0,1 1 1 0 0,-1-1 0 0 0,0 1-1 0 0,1-2 1 0 0,-1 1-1 0 0,1 0 1 0 0,-1-1 0 0 0,1 0-1 0 0,0-1 1 0 0,-1 1 0 0 0,1-1-1 0 0,0 0 1 0 0,0 0 0 0 0,0-1-1 0 0,-1 0 1 0 0,1 0 0 0 0,0 0-1 0 0,-1-1 1 0 0,1 0 0 0 0,-1 0-1 0 0,0 0 1 0 0,0 0 0 0 0,1-1-1 0 0,-2 0 1 0 0,1 0 0 0 0,0-1-1 0 0,0 1 1 0 0,-1-1-1 0 0,1-1-68 0 0,3-4 118 0 0,0 0-1 0 0,0 0 1 0 0,-1-1-1 0 0,-1 0 0 0 0,0 0 1 0 0,0-1-1 0 0,-1 0 0 0 0,0 0 1 0 0,-1 0-1 0 0,0 0 0 0 0,-1-1 1 0 0,0 0-1 0 0,-1 1 0 0 0,0-1 1 0 0,-1 0-1 0 0,-1-7-117 0 0,-11-62 211 0 0,8 74-251 0 0,-6-12-424 0 0,-1 1-1 0 0,0 0 1 0 0,-1 0 0 0 0,-1 1-1 0 0,0 0 1 0 0,-14-12 464 0 0,4 19-3081 0 0,17 11-843 0 0,0 0-3310 0 0,1 2-3439 0 0</inkml:trace>
  <inkml:trace contextRef="#ctx0" brushRef="#br0" timeOffset="819.915">1410 331 12755 0 0,'0'0'2748'0'0,"0"0"-603"0"0,0 0-353 0 0,0 0-229 0 0,0 0-248 0 0,0 0-269 0 0,0 0-249 0 0,0 0-207 0 0,0 0-150 0 0,0 0-131 0 0,0 0-106 0 0,0 0-86 0 0,0 0-54 0 0,-9 24-22 0 0,-30 77-7 0 0,35-90-32 0 0,-1 0 0 0 0,1 0 0 0 0,1 1 0 0 0,0-1 0 0 0,1 1 0 0 0,0 0 0 0 0,1-1 1 0 0,0 1-1 0 0,0 0 0 0 0,2 0-2 0 0,-1-10 0 0 0,0 2 4 0 0,0 1 1 0 0,0-1-1 0 0,1 1 1 0 0,0-1-1 0 0,0 1 0 0 0,0-1 1 0 0,0 0-1 0 0,1 0 1 0 0,0 1-1 0 0,0-1 1 0 0,0 0-1 0 0,0 0 0 0 0,0-1 1 0 0,1 1-1 0 0,0-1 1 0 0,0 1-1 0 0,0-1 1 0 0,0 0-1 0 0,0 0 0 0 0,1 0 1 0 0,-1 0-1 0 0,1-1 1 0 0,0 1-1 0 0,0-1 1 0 0,0 0-1 0 0,0 0 0 0 0,0 0 1 0 0,1-1-5 0 0,1 1 58 0 0,1 0 1 0 0,0-1-1 0 0,-1 0 0 0 0,1-1 1 0 0,-1 1-1 0 0,1-1 0 0 0,0-1 1 0 0,-1 1-1 0 0,1-1 0 0 0,0 0 1 0 0,-1-1-1 0 0,0 1 0 0 0,1-1 1 0 0,-1-1-1 0 0,0 1 0 0 0,0-1 1 0 0,0 0-1 0 0,0 0 0 0 0,0-1 1 0 0,3-2-59 0 0,63-49 385 0 0,70-125-2 0 0,-103 125-419 0 0,-34 88-472 0 0,-2-20 494 0 0,-3-6 13 0 0,1 0 0 0 0,0-1 0 0 0,0 1 0 0 0,0 0-1 0 0,1-1 1 0 0,0 1 0 0 0,0-1 0 0 0,1 0 0 0 0,-1 0 0 0 0,2 0 0 0 0,-1 0-1 0 0,0 0 1 0 0,1-1 0 0 0,0 1 0 0 0,1-1 0 0 0,-1 0 0 0 0,1 0-1 0 0,0-1 1 0 0,0 1 0 0 0,0-1 0 0 0,1 0 0 0 0,0 0 0 0 0,-1-1 0 0 0,2 0 1 0 0,5 0 62 0 0,0 0 1 0 0,0-1 0 0 0,1-1 0 0 0,-1 0 0 0 0,0 0 0 0 0,1-2 0 0 0,-1 1 0 0 0,1-1 0 0 0,-1-1 0 0 0,0-1 0 0 0,1 1 0 0 0,-1-2 0 0 0,-1 0 0 0 0,1 0 0 0 0,0-1 0 0 0,-1-1 0 0 0,0 1 0 0 0,-1-2 0 0 0,1 0-1 0 0,-1 0-62 0 0,5-3 72 0 0,0 0 0 0 0,-1-1 1 0 0,0-1-1 0 0,-1 0 0 0 0,0-1 0 0 0,-1 0 0 0 0,0-1 0 0 0,-2-1 0 0 0,1 1 0 0 0,-2-2 0 0 0,0 1 0 0 0,-1-1 0 0 0,0-1 0 0 0,-1 0 0 0 0,-1 0 0 0 0,3-16-72 0 0,-5 8-10 0 0,-3 21-152 0 0,0-1 0 0 0,0 1 0 0 0,0-1 0 0 0,0 1 0 0 0,-1-1 0 0 0,0 0 0 0 0,0 1 0 0 0,0-1 0 0 0,-1 1 0 0 0,0-1 0 0 0,1 1 0 0 0,-2-1 0 0 0,1 1 0 0 0,0-1 0 0 0,-1 1 0 0 0,-1-3 162 0 0,2 6-175 0 0,-5-8-2059 0 0,4 2-2883 0 0,-1 0-7185 0 0</inkml:trace>
</inkml:ink>
</file>

<file path=ppt/ink/ink8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5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3937 0 0,'0'0'2915'0'0,"0"0"-806"0"0,0 0-249 0 0,0 0 56 0 0,0 0-30 0 0,0 0-242 0 0,0 0-349 0 0,0 0-306 0 0,0 0-259 0 0,0 0-151 0 0,0 0-20 0 0,0 0 29 0 0,0 0 20 0 0,6 0 6 0 0,100 7 2437 0 0,-23 4-1727 0 0,112 8-42 0 0,-157-16-742 0 0,-52-21-8748 0 0,12 17 6848 0 0,-4-2-8656 0 0,2 3 1174 0 0</inkml:trace>
</inkml:ink>
</file>

<file path=ppt/ink/ink8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6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11578 0 0,'0'0'3692'0'0,"0"0"-1761"0"0,0 0-713 0 0,0 0-41 0 0,0 0 26 0 0,0 0-84 0 0,0 0-208 0 0,0 0-219 0 0,0 0-128 0 0,0 0-48 0 0,0 0 16 0 0,0 0 30 0 0,10 2-27 0 0,113 10 1276 0 0,-82-11-1467 0 0,118-13 300 0 0,-87 5-266 0 0,-56 7-3816 0 0,-1 0-3906 0 0,-10 0 3508 0 0,-3 0-8056 0 0</inkml:trace>
</inkml:ink>
</file>

<file path=ppt/ink/ink8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3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0 439 6217 0 0,'0'0'1789'0'0,"0"0"-148"0"0,0 0-35 0 0,0 0 37 0 0,0 0-31 0 0,0 0-174 0 0,0 0-268 0 0,0 0-238 0 0,0 0-180 0 0,0 0-145 0 0,0 0-46 0 0,11-15 14 0 0,35-49 13 0 0,-44 61-515 0 0,0 0-1 0 0,0 0 1 0 0,1 0 0 0 0,-1 0-1 0 0,0 0 1 0 0,1 0 0 0 0,0 0-1 0 0,0 1 1 0 0,0-1 0 0 0,0 1-1 0 0,0 0 1 0 0,0 0 0 0 0,1 0-1 0 0,-1 0 1 0 0,1 1-1 0 0,-1-1 1 0 0,1 1 0 0 0,-1 0-1 0 0,1 0 1 0 0,0 0 0 0 0,0 1-1 0 0,0-1 1 0 0,-1 1 0 0 0,1 0-1 0 0,0 0 1 0 0,0 0-1 0 0,0 1 1 0 0,-1-1 0 0 0,1 1-1 0 0,0 0 1 0 0,0 0 0 0 0,0 0-73 0 0,0 2 40 0 0,0 1 1 0 0,0 0-1 0 0,-1 0 1 0 0,1 0 0 0 0,-1 0-1 0 0,0 0 1 0 0,0 0-1 0 0,0 1 1 0 0,0 0-1 0 0,-1-1 1 0 0,0 1 0 0 0,0 0-1 0 0,0 0 1 0 0,0 1-41 0 0,4 18 94 0 0,0 0 0 0 0,-2 1 0 0 0,0-1 1 0 0,-2 1-1 0 0,-1 0 0 0 0,-1-1 0 0 0,0 1 0 0 0,-2 0 1 0 0,-2-1-1 0 0,0 1 0 0 0,-4 10-94 0 0,-21 100 105 0 0,-1-16-43 0 0,24-97-143 0 0,0-2 752 0 0,7-36 254 0 0,10-36-864 0 0,3 1 1 0 0,2 0-1 0 0,2 2 1 0 0,2 0 0 0 0,2 1-1 0 0,10-13-61 0 0,64-93 15 0 0,-27 92-99 0 0,-68 62 82 0 0,1 0-1 0 0,-1-1 1 0 0,0 1 0 0 0,1 0 0 0 0,-1 0 0 0 0,0 0 0 0 0,1 0 0 0 0,-1 0 0 0 0,0 0-1 0 0,1 0 1 0 0,-1 0 0 0 0,0 0 0 0 0,0 1 0 0 0,1-1 0 0 0,-1 1 0 0 0,0-1-1 0 0,0 1 1 0 0,1-1 0 0 0,-1 1 0 0 0,0 0 0 0 0,0-1 0 0 0,0 1 0 0 0,0 0-1 0 0,0 0 1 0 0,0 0 0 0 0,0 0 0 0 0,0 0 0 0 0,0 0 0 0 0,0 0 0 0 0,-1 0-1 0 0,1 0 1 0 0,0 1 0 0 0,-1-1 0 0 0,1 0 0 0 0,-1 0 0 0 0,1 0 0 0 0,-1 1 0 0 0,0 0 1 0 0,7 9 5 0 0,-3-4 9 0 0,-1 0 0 0 0,-1 1 0 0 0,1-1 0 0 0,-1 1 0 0 0,-1-1 0 0 0,1 1-1 0 0,-1-1 1 0 0,-1 1 0 0 0,1 0 0 0 0,-1-1 0 0 0,0 1 0 0 0,-1 0 0 0 0,0 1-13 0 0,0 18 59 0 0,-15 122 119 0 0,-12-11-93 0 0,16-113-101 0 0,12-25 7 0 0,0 0-5 0 0,0 0 8 0 0,0 0 11 0 0,8-15-37 0 0,41-76-7 0 0,-29 59 44 0 0,117-161-7 0 0,-58 116-10 0 0,-76 75 27 0 0,-3 1-19 0 0,1 0 1 0 0,-1 0-1 0 0,1 0 1 0 0,-1 0-1 0 0,1 0 1 0 0,0 0-1 0 0,0 0 0 0 0,-1 0 1 0 0,1 0-1 0 0,0 1 1 0 0,0-1-1 0 0,0 0 1 0 0,0 1-1 0 0,0-1 0 0 0,0 0 1 0 0,0 1-1 0 0,0-1 1 0 0,0 1-1 0 0,0 0 1 0 0,0-1-1 0 0,1 1 0 0 0,-1 0 1 0 0,0 0-1 0 0,0-1 1 0 0,0 1-1 0 0,0 0 1 0 0,1 0-1 0 0,-1 0 0 0 0,0 1 1 0 0,0-1-1 0 0,0 0 1 0 0,0 0-1 0 0,0 1 1 0 0,1-1-1 0 0,-1 0 0 0 0,0 1 1 0 0,0-1-1 0 0,0 1 1 0 0,0 0-1 0 0,0-1 1 0 0,0 1-1 0 0,0 0 0 0 0,-1-1 1 0 0,1 1-1 0 0,0 0 1 0 0,0 0-1 0 0,0 0 0 0 0,-1 0 1 0 0,1 0-1 0 0,0 0 1 0 0,-1 0-1 0 0,1 0 1 0 0,-1 0-1 0 0,1 0 0 0 0,-1 0 1 0 0,0 0-1 0 0,1 0 1 0 0,-1 1 3 0 0,1 11 29 0 0,-1 0 0 0 0,0 0 0 0 0,-1 0 1 0 0,0-1-1 0 0,-1 1 0 0 0,-1 0 0 0 0,0-1 0 0 0,0 1 1 0 0,-1-1-1 0 0,-1 1-29 0 0,-28 83 53 0 0,0 29-217 0 0,40-99-2726 0 0,40-35-8610 0 0,-35-1 5410 0 0,2 2-753 0 0</inkml:trace>
  <inkml:trace contextRef="#ctx0" brushRef="#br0" timeOffset="538.218">1226 498 8554 0 0,'0'0'2632'0'0,"0"0"-769"0"0,0 0-178 0 0,0 0 59 0 0,0 0-89 0 0,0 0-277 0 0,0 0-273 0 0,0 0-232 0 0,0 0-241 0 0,-32 21-176 0 0,-96 66-124 0 0,64-29 96 0 0,55-47-390 0 0,0 0-1 0 0,0 1 1 0 0,2 0 0 0 0,-1 1-1 0 0,1 0 1 0 0,1 0-1 0 0,0 0 1 0 0,1 1 0 0 0,0 2-38 0 0,3-8-26 0 0,0 0 0 0 0,1 0 0 0 0,0 0-1 0 0,0 0 1 0 0,1 0 0 0 0,0 0 0 0 0,1 0 0 0 0,-1 0 0 0 0,2 0 0 0 0,-1 0 0 0 0,2 4 26 0 0,0-9 19 0 0,-1-1 1 0 0,1 0-1 0 0,0 1 1 0 0,0-1-1 0 0,1 0 1 0 0,-1 0-1 0 0,0-1 1 0 0,1 1-1 0 0,-1-1 1 0 0,1 1-1 0 0,-1-1 1 0 0,1 0-1 0 0,0-1 0 0 0,-1 1 1 0 0,1 0-1 0 0,0-1 1 0 0,0 0-1 0 0,-1 0 1 0 0,1 0-1 0 0,0-1 1 0 0,0 1-1 0 0,-1-1 1 0 0,1 0-1 0 0,0 0 1 0 0,-1 0-1 0 0,1 0 0 0 0,-1-1 1 0 0,1 1-1 0 0,-1-1 1 0 0,0 0-1 0 0,0 0 1 0 0,3-2-20 0 0,16-15 230 0 0,0-1-1 0 0,-2 0 1 0 0,0-2 0 0 0,-1 0 0 0 0,-2-1-1 0 0,0-1 1 0 0,-1-1 0 0 0,-2 0 0 0 0,0-1 0 0 0,6-20-230 0 0,-5 5 562 0 0,-4 53-790 0 0,-3 4 247 0 0,-2-1-1 0 0,0 2 0 0 0,0-1 1 0 0,-2 1-1 0 0,0 0 0 0 0,-1 0 0 0 0,0 7-18 0 0,5 38-37 0 0,-2 0 0 0 0,-4 1-1 0 0,-2-1 1 0 0,-2 0 0 0 0,-4 0-1 0 0,-2 0 1 0 0,-10 33 37 0 0,-56 93-249 0 0,72-184 225 0 0,0 0 0 0 0,0 0 0 0 0,0 0 0 0 0,0 0 0 0 0,-1 0 0 0 0,1-1 0 0 0,-1 1 0 0 0,0-1 1 0 0,0 0-1 0 0,0 1 0 0 0,-1-2 0 0 0,1 1 0 0 0,-1 0 0 0 0,0-1 0 0 0,0 1 0 0 0,0-1 0 0 0,0 0 1 0 0,0-1-1 0 0,0 1 0 0 0,0-1 0 0 0,0 1 0 0 0,-1-1 0 0 0,1-1 0 0 0,-4 1 24 0 0,4-2-11 0 0,1-1 0 0 0,-1 0 1 0 0,1 0-1 0 0,0 0 0 0 0,0-1 0 0 0,0 1 0 0 0,0-1 0 0 0,1 1 0 0 0,-1-1 0 0 0,1 0 1 0 0,-1 0-1 0 0,1 0 0 0 0,0-1 0 0 0,0 1 0 0 0,1 0 0 0 0,-1-1 0 0 0,0 1 0 0 0,1-1 1 0 0,0 0-1 0 0,0 1 0 0 0,0-1 0 0 0,1 0 0 0 0,-1 0 0 0 0,1 0 0 0 0,0 1 0 0 0,0-4 11 0 0,-3-21-75 0 0,1 0 0 0 0,1 0 0 0 0,1 0 0 0 0,2 0 0 0 0,1 0 0 0 0,1 0 0 0 0,1 0-1 0 0,2 1 1 0 0,2-5 75 0 0,27-82-3044 0 0,-21 72 683 0 0,4-10-5985 0 0,-11 36-1480 0 0</inkml:trace>
  <inkml:trace contextRef="#ctx0" brushRef="#br0" timeOffset="1055.158">1580 1 10266 0 0,'0'0'4687'0'0,"0"0"-2015"0"0,0 0-723 0 0,0 0-213 0 0,0 0-246 0 0,0 0-337 0 0,0 0-310 0 0,0 0-251 0 0,0 0-198 0 0,0 0-142 0 0,0 0-78 0 0,0 0-34 0 0,-5 11-13 0 0,-23 74 141 0 0,-10 251 232 0 0,26-231-497 0 0,-16 256-151 0 0,27-360 143 0 0,1 1 0 0 0,-1 0 0 0 0,0-1 0 0 0,1 1 0 0 0,-1 0 0 0 0,1-1 0 0 0,0 1 0 0 0,0 0 0 0 0,0 0 0 0 0,-1 0 0 0 0,1-1 0 0 0,1 1 1 0 0,-1 0-1 0 0,0 0 0 0 0,0 0 0 0 0,1-1 0 0 0,-1 1 0 0 0,1 0 0 0 0,-1-1 0 0 0,1 1 0 0 0,0 0 0 0 0,0-1 0 0 0,0 1 0 0 0,0-1 0 0 0,0 1 0 0 0,0-1 0 0 0,0 1 0 0 0,0-1 0 0 0,1 0 1 0 0,-1 0-1 0 0,0 0 0 0 0,1 1 0 0 0,-1-1 0 0 0,1 0 0 0 0,-1-1 0 0 0,1 1 0 0 0,0 0 0 0 0,-1 0 0 0 0,1-1 0 0 0,0 1 0 0 0,-1-1 0 0 0,1 1 0 0 0,0-1 0 0 0,0 0 0 0 0,0 0 0 0 0,-1 0 1 0 0,1 0-1 0 0,0 0 0 0 0,0 0 0 0 0,0 0 0 0 0,-1-1 0 0 0,1 1 0 0 0,0-1 0 0 0,-1 1 0 0 0,1-1 0 0 0,0 0 0 0 0,-1 1 0 0 0,1-1 0 0 0,0 0 0 0 0,-1 0 0 0 0,1-1 5 0 0,147-159 212 0 0,-28 36-110 0 0,-120 125-102 0 0,-1 0 0 0 0,1-1 0 0 0,-1 1-1 0 0,1 0 1 0 0,-1-1 0 0 0,1 1 0 0 0,-1 0 0 0 0,0 0 0 0 0,1 0 0 0 0,-1-1 0 0 0,1 1 0 0 0,0 0 0 0 0,-1 0-1 0 0,1 0 1 0 0,-1 0 0 0 0,1 0 0 0 0,-1 0 0 0 0,1 0 0 0 0,-1 0 0 0 0,1 0 0 0 0,-1 0 0 0 0,1 0 0 0 0,-1 0-1 0 0,1 1 1 0 0,-1-1 0 0 0,1 0 0 0 0,-1 0 0 0 0,1 0 0 0 0,-1 1 0 0 0,1-1 0 0 0,-1 0 0 0 0,0 1 0 0 0,1-1-1 0 0,-1 0 1 0 0,1 1 0 0 0,-1-1 0 0 0,0 0 0 0 0,1 1 0 0 0,-1-1 0 0 0,0 1 0 0 0,1-1 0 0 0,-1 1 0 0 0,0-1-1 0 0,0 1 1 0 0,0-1 0 0 0,1 1 0 0 0,-1-1 0 0 0,0 1 0 0 0,0-1 0 0 0,0 1 0 0 0,0-1 0 0 0,0 1 0 0 0,0-1 0 0 0,0 1-1 0 0,0-1 1 0 0,0 1 0 0 0,0-1 0 0 0,0 1 0 0 0,-1-1 0 0 0,1 1 0 0 0,0 0 0 0 0,1 4 26 0 0,1 108 242 0 0,4 12-259 0 0,-2-118-1231 0 0,-1-12-10400 0 0,-2 3 9580 0 0,-1-1-9647 0 0</inkml:trace>
</inkml:ink>
</file>

<file path=ppt/ink/ink8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8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 1296 0 0,'0'0'1413'0'0,"0"0"-53"0"0,0 0 178 0 0,0 0 438 0 0,0 0 372 0 0,0 0 53 0 0,0 0-283 0 0,0 0-419 0 0,0 0-414 0 0,0 0-326 0 0,0 0-179 0 0,5 19 2354 0 0,1 116-1162 0 0,-2 64-1551 0 0,10-107-2675 0 0,0-78-3401 0 0,-9-11 1106 0 0,-2-1-3676 0 0,-3-2 4208 0 0</inkml:trace>
  <inkml:trace contextRef="#ctx0" brushRef="#br0" timeOffset="217.814">1 527 9458 0 0,'0'0'1600'0'0,"0"0"-326"0"0,0 0-218 0 0,0 0 2 0 0,0 0-7 0 0,0 0-104 0 0,0 0-27 0 0,0 0-4 0 0,0 0-23 0 0,0 0-60 0 0,0 0-149 0 0,0 0-120 0 0,0 0-85 0 0,23 2-58 0 0,75 5-65 0 0,22-21 297 0 0,-90 5-567 0 0,11-1-495 0 0,65-15 361 0 0,-33 19-8301 0 0,-71 6 7591 0 0,6 1-2391 0 0,-4 2-1891 0 0,-4 0-456 0 0</inkml:trace>
  <inkml:trace contextRef="#ctx0" brushRef="#br0" timeOffset="1403.439">1 789 7538 0 0,'0'0'1552'0'0,"0"0"-358"0"0,0 0-68 0 0,0 0 207 0 0,0 0 98 0 0,0 0-126 0 0,0 0-156 0 0,0 0-113 0 0,0 0-120 0 0,0 0-129 0 0,31-14-92 0 0,102-44-86 0 0,-59 35 399 0 0,4 19 5 0 0,-74 55-487 0 0,-42 33-131 0 0,-60 52-320 0 0,83-109-57 0 0,9-19-5 0 0,1-1-1 0 0,1 2 0 0 0,0-1 1 0 0,0 0-1 0 0,0 1 1 0 0,1 0-1 0 0,0-1 0 0 0,1 1 1 0 0,0 1-1 0 0,0-1 0 0 0,1 6-12 0 0,1-4 37 0 0,-1-9-13 0 0,1 1 0 0 0,-1-1 1 0 0,1 1-1 0 0,0-1 1 0 0,0 1-1 0 0,0 0 0 0 0,1-1 1 0 0,-1 1-1 0 0,1-1 0 0 0,-1 1 1 0 0,1-1-1 0 0,0 1 0 0 0,0-1 1 0 0,0 0-1 0 0,0 1 1 0 0,0-1-1 0 0,1 0 0 0 0,-1 0 1 0 0,0 0-1 0 0,1 0 0 0 0,0 0 1 0 0,0 0-1 0 0,-1 0 1 0 0,1-1-1 0 0,1 2-24 0 0,8 0 170 0 0,0-1 0 0 0,0 1-1 0 0,1-2 1 0 0,-1 0 0 0 0,0 0 0 0 0,0-1 0 0 0,1 0 0 0 0,-1-1 0 0 0,0-1-1 0 0,0 1 1 0 0,0-2 0 0 0,0 0 0 0 0,0 0 0 0 0,0-1 0 0 0,-1 0 0 0 0,0 0-1 0 0,0-2 1 0 0,0 1 0 0 0,0-1 0 0 0,-1 0 0 0 0,2-2-170 0 0,16-7 164 0 0,-24 8-2978 0 0,-4 4-2657 0 0,1-1-5117 0 0,0 4 1242 0 0</inkml:trace>
  <inkml:trace contextRef="#ctx0" brushRef="#br0" timeOffset="2150.685">639 987 8314 0 0,'0'0'1621'0'0,"0"0"-383"0"0,0 0-2 0 0,0 0 270 0 0,0 0 202 0 0,0 0-47 0 0,0 0-228 0 0,0 0-308 0 0,0 0-293 0 0,0 0-199 0 0,0 0-67 0 0,0 0 19 0 0,0 0 69 0 0,-2 3 50 0 0,-5 9 577 0 0,13-31 328 0 0,1-8-1469 0 0,0 0 1 0 0,2 0 0 0 0,1 1-1 0 0,2 0 1 0 0,0 1-1 0 0,1 1 1 0 0,9-11-141 0 0,-6 6 88 0 0,10-12-16 0 0,1 1 1 0 0,2 1 0 0 0,1 1-1 0 0,2 2 1 0 0,9-5-73 0 0,-8 15 57 0 0,-28 24-53 0 0,6 3-189 0 0,-6 7 227 0 0,-2 0-38 0 0,0 0 0 0 0,0 0 0 0 0,-1 0 0 0 0,0 0-1 0 0,0 0 1 0 0,-1 0 0 0 0,0 1 0 0 0,-1-1 0 0 0,0 0-1 0 0,0 1 1 0 0,-1-1 0 0 0,0 4-4 0 0,0 14 5 0 0,1 125 18 0 0,0-151-45 0 0,0 0 6 0 0,0 0 2 0 0,19-19-65 0 0,74-91 162 0 0,-68 77-94 0 0,-14 19 18 0 0,-1 0 0 0 0,1 0 0 0 0,1 1 0 0 0,1 1 0 0 0,0 0 0 0 0,0 1 0 0 0,1 0 0 0 0,0 1 0 0 0,6-3-7 0 0,15 20-67 0 0,-17 18 118 0 0,11 59-55 0 0,-10 14-170 0 0,-5-18-5172 0 0,-10-67 1860 0 0,-2-7 24 0 0,0 1-3973 0 0,-2 0-779 0 0</inkml:trace>
  <inkml:trace contextRef="#ctx0" brushRef="#br0" timeOffset="2626.115">1647 200 14363 0 0,'0'0'1214'0'0,"0"0"-369"0"0,0 0-106 0 0,0 0 37 0 0,0 0 91 0 0,0 0 3 0 0,0 0-93 0 0,0 0-106 0 0,0 0-110 0 0,0 0-99 0 0,0 0-64 0 0,0 0-4 0 0,18-7-18 0 0,55-17-20 0 0,9 18 678 0 0,-78 6-1017 0 0,-1 0-1 0 0,0 0 1 0 0,0 0 0 0 0,1 1 0 0 0,-1-1 0 0 0,0 1 0 0 0,0 0 0 0 0,0 0 0 0 0,0 0 0 0 0,0 1 0 0 0,0-1 0 0 0,0 1 0 0 0,0-1 0 0 0,0 1 0 0 0,-1 0 0 0 0,1 0-1 0 0,-1 0 1 0 0,1 0 0 0 0,-1 1 0 0 0,0-1 0 0 0,0 1 0 0 0,0-1 0 0 0,0 1 0 0 0,-1 0 0 0 0,1 0 0 0 0,0 0 0 0 0,-1 0 0 0 0,0 0 0 0 0,0 0 0 0 0,0 0 0 0 0,0 2-17 0 0,8 108 501 0 0,-10-88-458 0 0,-17 92 217 0 0,-8 138 260 0 0,53-159-448 0 0,-25-92-70 0 0,0 1 0 0 0,0-1 0 0 0,1 1 0 0 0,-1-1 1 0 0,1 0-1 0 0,0 0 0 0 0,0 0 0 0 0,1 0 0 0 0,-1 0 0 0 0,1-1 0 0 0,0 0 0 0 0,0 0 0 0 0,0 0 0 0 0,0 0 0 0 0,0 0 0 0 0,1-1 0 0 0,-1 0 0 0 0,1 0 0 0 0,3 1-2 0 0,5-1 248 0 0,-8-5-3356 0 0,-2-2-3506 0 0,-2-3-5130 0 0,-1 5 6299 0 0</inkml:trace>
  <inkml:trace contextRef="#ctx0" brushRef="#br0" timeOffset="2871.935">1894 660 10066 0 0,'0'0'1998'0'0,"0"0"-250"0"0,0 0-130 0 0,0 0-102 0 0,0 0-174 0 0,0 0-159 0 0,0 0-102 0 0,0 0-123 0 0,0 0-169 0 0,0 0-146 0 0,0 0-96 0 0,0 0-75 0 0,-33 32-74 0 0,-104 103-89 0 0,64-52 58 0 0,-12 41-145 0 0,56-79-1087 0 0,19-31-368 0 0,9-11-4520 0 0,0-1-5774 0 0,1-2 5648 0 0</inkml:trace>
  <inkml:trace contextRef="#ctx0" brushRef="#br0" timeOffset="4904.368">2156 406 8898 0 0,'0'0'1490'0'0,"0"0"-529"0"0,0 0-182 0 0,0 0 130 0 0,0 0 168 0 0,0 0 3 0 0,0 0-127 0 0,0 0-156 0 0,-8 32-197 0 0,-24 100-163 0 0,17-16 515 0 0,-4 141 1266 0 0,20-251-2100 0 0,-1-1 0 0 0,0 1-1 0 0,-1-1 1 0 0,0 1 0 0 0,0-1-1 0 0,0 0 1 0 0,0 1 0 0 0,-1-1 0 0 0,0 0-1 0 0,0 0 1 0 0,0 0 0 0 0,0 0-1 0 0,-1 0 1 0 0,0-1 0 0 0,-1 2-118 0 0,3-5 64 0 0,0-1 0 0 0,0 0 0 0 0,0 0 0 0 0,0 0 0 0 0,0 0 0 0 0,0 0 0 0 0,0 0 0 0 0,0 0 0 0 0,0 0 0 0 0,0-1 0 0 0,0 1 0 0 0,0 0 0 0 0,0 0 0 0 0,0-1 0 0 0,0 1 0 0 0,0-1 0 0 0,1 1 1 0 0,-1-1-1 0 0,0 1 0 0 0,0-1 0 0 0,0 1 0 0 0,1-1 0 0 0,-1 0 0 0 0,0 1 0 0 0,1-1 0 0 0,-1 0 0 0 0,0 0 0 0 0,1 0 0 0 0,-1 1 0 0 0,1-1 0 0 0,-1 0 0 0 0,1 0 0 0 0,0 0 0 0 0,-1 0 0 0 0,1 0 0 0 0,0 0 0 0 0,0 0 0 0 0,0 0 0 0 0,-1 0 0 0 0,1 0 0 0 0,0 0 0 0 0,0 0 0 0 0,1 0-64 0 0,-8-51 309 0 0,22-67 60 0 0,14 6-227 0 0,55-68-65 0 0,15 43-34 0 0,-64 114-129 0 0,-17 62-27 0 0,-13 145-160 0 0,-5-121-5143 0 0,0-61 2811 0 0,0-1-3154 0 0,0 3 1276 0 0,0-3-3392 0 0</inkml:trace>
  <inkml:trace contextRef="#ctx0" brushRef="#br0" timeOffset="5375.136">2374 152 6377 0 0,'0'0'3804'0'0,"0"0"-1718"0"0,0 0-542 0 0,0 0-5 0 0,0 0-35 0 0,0 0-143 0 0,0 0-291 0 0,0 0-311 0 0,0 0-248 0 0,0 0-191 0 0,0 0-101 0 0,0 0-4 0 0,0 0 35 0 0,6-10 21 0 0,17-27 10 0 0,-21 35-227 0 0,0-1-1 0 0,0 1 0 0 0,0 0 0 0 0,0 0 1 0 0,1 0-1 0 0,-1 1 0 0 0,1-1 1 0 0,-1 0-1 0 0,1 1 0 0 0,0-1 0 0 0,-1 1 1 0 0,1 0-1 0 0,0 0 0 0 0,0 0 0 0 0,0 1 1 0 0,0-1-1 0 0,0 1 0 0 0,0-1 1 0 0,2 1-54 0 0,0-1 72 0 0,-4 1-57 0 0,1-1 0 0 0,-1 0 0 0 0,0 1 0 0 0,1-1 0 0 0,-1 0 0 0 0,1 1 0 0 0,-1 0 0 0 0,0-1 0 0 0,1 1 1 0 0,-1 0-1 0 0,1 0 0 0 0,-1 0 0 0 0,1 0 0 0 0,-1 0 0 0 0,1 0 0 0 0,-1 0 0 0 0,1 0 0 0 0,-1 1 0 0 0,1-1 0 0 0,-1 1 1 0 0,1-1-1 0 0,-1 1 0 0 0,0-1 0 0 0,1 1 0 0 0,-1 0 0 0 0,0 0 0 0 0,1-1 0 0 0,-1 1 0 0 0,0 0 0 0 0,0 0 0 0 0,0 0 0 0 0,0 1 1 0 0,0-1-1 0 0,0 0 0 0 0,0 0 0 0 0,0 0 0 0 0,-1 1 0 0 0,1-1 0 0 0,0 0 0 0 0,-1 1 0 0 0,1-1 0 0 0,-1 1 0 0 0,1-1 1 0 0,-1 1-1 0 0,0-1 0 0 0,0 1 0 0 0,1-1 0 0 0,-1 1 0 0 0,0-1 0 0 0,0 1 0 0 0,-1-1 0 0 0,1 1 0 0 0,0-1 0 0 0,-1 1-15 0 0,-26 87 499 0 0,9-53-336 0 0,-3 9 45 0 0,15-36-125 0 0,1 0 0 0 0,1 1 1 0 0,-1 0-1 0 0,2 0 0 0 0,-1 0 0 0 0,1 0 0 0 0,1 1 1 0 0,0-1-1 0 0,0 1 0 0 0,1 2-83 0 0,1-11 23 0 0,0 0 1 0 0,0 0-1 0 0,0 0 0 0 0,0 0 1 0 0,1 0-1 0 0,-1 0 0 0 0,1 0 1 0 0,-1 0-1 0 0,1 0 0 0 0,0-1 0 0 0,-1 1 1 0 0,1 0-1 0 0,0 0 0 0 0,0-1 1 0 0,0 1-1 0 0,1-1 0 0 0,-1 1 1 0 0,0-1-1 0 0,0 1 0 0 0,1-1 1 0 0,-1 0-1 0 0,1 1 0 0 0,0-1 0 0 0,-1 0 1 0 0,1 0-1 0 0,0 0 0 0 0,-1-1 1 0 0,1 1-1 0 0,0 0 0 0 0,0-1 1 0 0,0 1-1 0 0,0-1 0 0 0,0 1 0 0 0,-1-1 1 0 0,1 0-1 0 0,0 0 0 0 0,0 0 1 0 0,1 0-24 0 0,9 0 100 0 0,0-1 1 0 0,0 0-1 0 0,-1-1 1 0 0,1-1-1 0 0,-1 0 1 0 0,1 0 0 0 0,-1-1-1 0 0,0 0 1 0 0,0-1-1 0 0,2-2-100 0 0,-12 7-317 0 0,14-6 145 0 0,-11 5-4570 0 0,2 1-6610 0 0,-5 0 332 0 0</inkml:trace>
  <inkml:trace contextRef="#ctx0" brushRef="#br0" timeOffset="8020.211">2559 1094 248 0 0,'0'0'911'0'0,"0"0"-159"0"0,0 0 182 0 0,0 0 394 0 0,0 0 308 0 0,0 0 131 0 0,0 0-82 0 0,0 0-189 0 0,0 0-149 0 0,0 0-143 0 0,0 0-92 0 0,0 0-47 0 0,0 0-44 0 0,15-4-54 0 0,49-15-64 0 0,-3-24 1263 0 0,97-98 250 0 0,-137 119-2267 0 0,-2-2 1 0 0,0-1-1 0 0,-1 0 0 0 0,-2-1 0 0 0,-1-1 0 0 0,3-7-149 0 0,-3-35 395 0 0,-57 70-1191 0 0,25 12 675 0 0,0 1 0 0 0,1 0-1 0 0,1 2 1 0 0,0 0 0 0 0,1 0 0 0 0,1 1 0 0 0,0 1 0 0 0,2 0 0 0 0,-3 6 121 0 0,10-16 0 0 0,0 0 0 0 0,1 1 0 0 0,0-1-1 0 0,1 1 1 0 0,-1-1 0 0 0,2 1 0 0 0,-1 0 0 0 0,1 0 0 0 0,1 0-1 0 0,-1 0 1 0 0,2 0 0 0 0,-1 0 0 0 0,1-1 0 0 0,0 1 0 0 0,1 0-1 0 0,0 0 1 0 0,2-3 54 0 0,0 0-1 0 0,0 0 0 0 0,1-1 0 0 0,-1 1 0 0 0,1-1 0 0 0,1 0 0 0 0,-1-1 1 0 0,1 1-1 0 0,-1-1 0 0 0,1 0 0 0 0,0 0 0 0 0,1-1 0 0 0,-1 0 0 0 0,1 0 1 0 0,-1-1-1 0 0,1 1 0 0 0,0-1 0 0 0,0-1 0 0 0,0 1 0 0 0,6-1-53 0 0,8-1 134 0 0,1-1 0 0 0,-1-1 0 0 0,0-1 0 0 0,0-2-1 0 0,0 0 1 0 0,0 0 0 0 0,-1-2 0 0 0,0-1 0 0 0,0 0 0 0 0,-1-2-1 0 0,0 0 1 0 0,0-1 0 0 0,-1-1 0 0 0,-1 0 0 0 0,0-2 0 0 0,-1 0-1 0 0,15-16-133 0 0,-12 12 129 0 0,-1-1-1 0 0,0-1 0 0 0,-2-1 1 0 0,0 0-1 0 0,12-23-128 0 0,-22 34 19 0 0,1 0 0 0 0,-2-1-1 0 0,1 0 1 0 0,-2 0 0 0 0,1 0 0 0 0,-2-1 0 0 0,1 1-1 0 0,-1-1 1 0 0,-1 0 0 0 0,0 0 0 0 0,-1-5-19 0 0,-2 16-19 0 0,0-1 0 0 0,0 1 0 0 0,0-1 1 0 0,-1 1-1 0 0,1-1 0 0 0,0 1 0 0 0,-1 0 0 0 0,1 0 1 0 0,-1 0-1 0 0,0 0 0 0 0,1 0 0 0 0,-1 0 1 0 0,0 0-1 0 0,0 0 0 0 0,1 1 0 0 0,-1-1 0 0 0,0 1 1 0 0,0-1-1 0 0,0 1 0 0 0,0 0 0 0 0,0-1 1 0 0,0 1-1 0 0,0 0 0 0 0,0 0 0 0 0,1 1 0 0 0,-1-1 1 0 0,0 0-1 0 0,0 1 0 0 0,0-1 0 0 0,0 1 1 0 0,0-1-1 0 0,1 1 0 0 0,-1 0 0 0 0,0 0 0 0 0,0 0 1 0 0,1 0-1 0 0,-1 0 0 0 0,0 1 19 0 0,-10 8-58 0 0,1 0 0 0 0,0 0 0 0 0,1 2 0 0 0,0-1 0 0 0,1 1 0 0 0,0 0 1 0 0,1 1-1 0 0,1 0 0 0 0,0 1 0 0 0,0-1 0 0 0,0 6 58 0 0,1-8-10 0 0,1 0 1 0 0,0 1-1 0 0,1 0 1 0 0,1-1-1 0 0,0 1 0 0 0,0 1 1 0 0,1-1-1 0 0,1 0 1 0 0,0 0-1 0 0,0 1 1 0 0,2-1-1 0 0,-1 1 1 0 0,2 1 9 0 0,-1-10 11 0 0,0-1 0 0 0,1 1 1 0 0,-1-1-1 0 0,1 0 0 0 0,0 1 1 0 0,0-1-1 0 0,0 0 1 0 0,0 0-1 0 0,1 0 0 0 0,-1-1 1 0 0,1 1-1 0 0,0-1 0 0 0,0 1 1 0 0,0-1-1 0 0,0 0 0 0 0,0 0 1 0 0,0 0-1 0 0,1 0 0 0 0,-1-1 1 0 0,0 1-1 0 0,1-1 1 0 0,0 0-1 0 0,-1 0 0 0 0,1 0 1 0 0,0 0-1 0 0,-1-1 0 0 0,1 0 1 0 0,0 0-1 0 0,3 0-11 0 0,4 0 61 0 0,-1 0 1 0 0,1-1-1 0 0,-1 0 1 0 0,0-1-1 0 0,1 0 1 0 0,-1 0-1 0 0,0-1 1 0 0,0-1-1 0 0,0 0 1 0 0,4-2-62 0 0,14-11 56 0 0,0-1 1 0 0,-1-1-1 0 0,-1-2 0 0 0,0 0 1 0 0,-2-2-1 0 0,0 0 0 0 0,-2-2 1 0 0,-1 0-1 0 0,-1-2 0 0 0,-1 0 1 0 0,-1-1-1 0 0,12-27-56 0 0,-14-5-19 0 0,-18 59 9 0 0,1 0-1 0 0,0 0 0 0 0,-1 0 0 0 0,1 0 0 0 0,-1 0 1 0 0,1 0-1 0 0,-1 0 0 0 0,0 0 0 0 0,1 1 0 0 0,-1-1 1 0 0,0 1-1 0 0,1-1 0 0 0,-1 1 0 0 0,0 0 0 0 0,0 0 1 0 0,0-1-1 0 0,1 1 0 0 0,-1 0 0 0 0,0 1 0 0 0,0-1 1 0 0,1 0-1 0 0,-1 0 0 0 0,0 1 0 0 0,0-1 0 0 0,1 1 1 0 0,-1 0-1 0 0,0-1 0 0 0,1 1 0 0 0,-1 0 1 0 0,1 0-1 0 0,-1 0 0 0 0,1 0 11 0 0,-60 83-240 0 0,53-72 228 0 0,1 1 0 0 0,1 0 0 0 0,0 0 0 0 0,1 0 0 0 0,0 1 0 0 0,1 0 1 0 0,1 0-1 0 0,0 0 0 0 0,1 0 0 0 0,0 0 0 0 0,1 0 0 0 0,1 1 0 0 0,0-1 0 0 0,1 0 0 0 0,2 12 12 0 0,-1-21-74 0 0,0 1 0 0 0,0-1 0 0 0,1 0-1 0 0,0 0 1 0 0,0 0 0 0 0,0 0 0 0 0,0 0 0 0 0,1-1-1 0 0,-1 0 1 0 0,1 1 0 0 0,1-1 0 0 0,-1-1 0 0 0,0 1-1 0 0,1-1 1 0 0,0 1 0 0 0,-1-1 0 0 0,1-1-1 0 0,1 1 1 0 0,-1-1 0 0 0,0 0 0 0 0,1 0 0 0 0,-1 0-1 0 0,1-1 1 0 0,-1 1 0 0 0,1-2 0 0 0,0 1 0 0 0,-1 0-1 0 0,6-1 75 0 0,26-7-5359 0 0,-16-8-5313 0 0,-17 11 2873 0 0</inkml:trace>
  <inkml:trace contextRef="#ctx0" brushRef="#br0" timeOffset="8461.235">3806 273 10946 0 0,'0'0'1666'0'0,"0"0"-212"0"0,0 0-142 0 0,0 0-2 0 0,0 0-30 0 0,0 0-112 0 0,0 0-161 0 0,0 0-176 0 0,0 0-174 0 0,0 0-130 0 0,0 0-87 0 0,0 0-42 0 0,0 0-17 0 0,26-12-26 0 0,77-37-53 0 0,-45 33 105 0 0,-53 16-368 0 0,-1-1-28 0 0,-1 0 0 0 0,0 1 0 0 0,1-1 0 0 0,-1 1 0 0 0,0-1 0 0 0,1 1 0 0 0,-1 0 0 0 0,0 1 0 0 0,1-1 0 0 0,-1 0 0 0 0,1 1 0 0 0,-1 0 0 0 0,0 0 0 0 0,0 0 0 0 0,0 0 0 0 0,1 0-1 0 0,-1 1 1 0 0,0 0 0 0 0,-1-1 0 0 0,1 1 0 0 0,0 0 0 0 0,1 1-11 0 0,-2 1 18 0 0,0 0-1 0 0,0 1 1 0 0,0-1 0 0 0,-1 0-1 0 0,1 1 1 0 0,-1-1 0 0 0,0 1-1 0 0,-1 0 1 0 0,1-1-1 0 0,-1 1 1 0 0,1-1 0 0 0,-2 1-1 0 0,1 0 1 0 0,0-1-1 0 0,-1 1 1 0 0,0 0 0 0 0,0-1-1 0 0,0 1 1 0 0,-1-1-1 0 0,0 1-17 0 0,-20 51 166 0 0,-29 66 98 0 0,53-118-239 0 0,0 1 1 0 0,0 0 0 0 0,1-1-1 0 0,-1 0 1 0 0,1 1-1 0 0,0-1 1 0 0,0 0-1 0 0,0 0 1 0 0,1-1 0 0 0,0 1-1 0 0,-1-1 1 0 0,1 1-1 0 0,0-1 1 0 0,1-1-1 0 0,-1 1 1 0 0,0 0 0 0 0,1-1-1 0 0,0 0 1 0 0,-1 0-1 0 0,1-1 1 0 0,0 1-1 0 0,0-1 1 0 0,0 0 0 0 0,0 0-1 0 0,0 0 1 0 0,0-1-1 0 0,0 0 1 0 0,3 0-26 0 0,92 7-1047 0 0,-83-5-683 0 0,0-1-5474 0 0,-10-1-1968 0 0</inkml:trace>
  <inkml:trace contextRef="#ctx0" brushRef="#br0" timeOffset="9739.284">4430 892 0 0 0,'0'0'445'0'0,"0"0"1061"0"0,0 0 345 0 0,0 0 118 0 0,0 0 12 0 0,0 0-104 0 0,0 0-212 0 0,0 0-247 0 0,0 0-206 0 0,0 0-143 0 0,0 0-107 0 0,0 0-56 0 0,0 0-49 0 0,0 0-70 0 0,0 0-65 0 0,0 0-65 0 0,10 8 6808 0 0,-6-5-7121 0 0,-3-3-318 0 0,-1 0 8 0 0,0 0 4 0 0,0 0-20 0 0,0 0 0 0 0,0 0-11 0 0,0 0-15 0 0,0 0 12 0 0,0 0 7 0 0,0 0 10 0 0,0 0-4 0 0,0 0-26 0 0,0 0-7 0 0,0 0 5 0 0,0 0 22 0 0,0 0 1 0 0,17 0 11 0 0,314 0 475 0 0,-239-4-2378 0 0,-97 0-3163 0 0,-1-1 772 0 0,2 3-2606 0 0,3 2-2679 0 0</inkml:trace>
  <inkml:trace contextRef="#ctx0" brushRef="#br0" timeOffset="9987.541">4681 634 12907 0 0,'0'0'1543'0'0,"0"0"-294"0"0,0 0-42 0 0,0 0 134 0 0,0 0 48 0 0,0 0-125 0 0,0 0-217 0 0,0 0-205 0 0,-10 34-187 0 0,-30 108-141 0 0,26-54 358 0 0,15-65-634 0 0,0 11-1443 0 0,0 46 4460 0 0,1-23-5802 0 0,-2-28-3315 0 0,0-1-4467 0 0,0-24 1949 0 0</inkml:trace>
  <inkml:trace contextRef="#ctx0" brushRef="#br0" timeOffset="11059.744">5275 362 7826 0 0,'0'0'1921'0'0,"0"0"-292"0"0,0 0-217 0 0,0 0 60 0 0,0 0 146 0 0,0 0-18 0 0,0 0-158 0 0,0 0-223 0 0,0 0-279 0 0,0 0-256 0 0,0 0-158 0 0,0 0-78 0 0,0 0-25 0 0,2-6-3 0 0,4-22 272 0 0,7 29 43 0 0,21 25 58 0 0,-28-19-718 0 0,-1 0-1 0 0,1 0 1 0 0,-1 1 0 0 0,-1 0-1 0 0,1 0 1 0 0,-1 0-1 0 0,0 0 1 0 0,-1 1 0 0 0,0 0-1 0 0,-1-1 1 0 0,0 1 0 0 0,0 0-1 0 0,-1 0 1 0 0,0 0-1 0 0,0 4-74 0 0,4 15 101 0 0,-4 139 202 0 0,-8-127-1603 0 0,4-37-2545 0 0,-2-2-9885 0 0,5-1 10459 0 0,0 0-1906 0 0</inkml:trace>
  <inkml:trace contextRef="#ctx0" brushRef="#br0" timeOffset="11275.474">5065 704 11426 0 0,'0'0'1593'0'0,"0"0"-442"0"0,0 0-32 0 0,0 0 241 0 0,0 0 111 0 0,0 0-128 0 0,0 0-220 0 0,0 0-240 0 0,0 0-194 0 0,31-1-137 0 0,100-5-97 0 0,-4-1 398 0 0,4 0-569 0 0,-37 6-3632 0 0,-81 5 1454 0 0,-7-2-959 0 0,-1-1-4713 0 0,-4-1-1075 0 0</inkml:trace>
  <inkml:trace contextRef="#ctx0" brushRef="#br0" timeOffset="11711.238">5132 932 12491 0 0,'0'0'1575'0'0,"0"0"-734"0"0,0 0-219 0 0,0 0 225 0 0,0 0 210 0 0,0 0 71 0 0,0 0-86 0 0,0 0-149 0 0,0 0-168 0 0,0 0-177 0 0,31-8-120 0 0,98-27-63 0 0,-42 24 434 0 0,-82 10-760 0 0,36 2 381 0 0,-28 19-112 0 0,-15-12-266 0 0,0 0 0 0 0,0-1-1 0 0,0 1 1 0 0,-1-1 0 0 0,0 0 0 0 0,-1 0 0 0 0,0 0 0 0 0,0 0 0 0 0,0-1 0 0 0,-1 0-1 0 0,0 0 1 0 0,0 0 0 0 0,-1 0 0 0 0,-2 2-42 0 0,-11 14 63 0 0,11-13-43 0 0,-3 2 3 0 0,1 1 0 0 0,0 1 0 0 0,1 0-1 0 0,0 0 1 0 0,1 1 0 0 0,1-1 0 0 0,0 2 0 0 0,0-1 0 0 0,2 1-1 0 0,-3 9-22 0 0,8-22 26 0 0,-1 1 0 0 0,0-1 1 0 0,1 1-1 0 0,0-1 0 0 0,-1 1 0 0 0,1-1 0 0 0,0 1 0 0 0,0-1 0 0 0,1 1 0 0 0,-1-1 0 0 0,0 1 0 0 0,1-1 0 0 0,-1 1 0 0 0,1-1 0 0 0,0 1 0 0 0,0-1 0 0 0,0 0 1 0 0,0 0-1 0 0,1 1 0 0 0,-1-1 0 0 0,0 0 0 0 0,1 0-26 0 0,5 0 34 0 0,0 0 0 0 0,0 0 0 0 0,0 0 0 0 0,1-1 0 0 0,-1-1 0 0 0,0 1 0 0 0,0-1 0 0 0,1 0 0 0 0,-1-1 0 0 0,0 0 0 0 0,0 0 0 0 0,1 0 0 0 0,-1-1 0 0 0,0 0 0 0 0,0 0 0 0 0,-1-1 0 0 0,1 0 0 0 0,0 0-1 0 0,-1-1 1 0 0,0 0 0 0 0,0 0 0 0 0,6-5-34 0 0,15-5-951 0 0,17-13-4034 0 0,-18 7-6000 0 0,-18 15 1560 0 0</inkml:trace>
  <inkml:trace contextRef="#ctx0" brushRef="#br0" timeOffset="12343.106">5634 1109 14787 0 0,'0'0'2053'0'0,"0"0"-1031"0"0,0 0-292 0 0,0 0 202 0 0,0 0 247 0 0,0 0 63 0 0,0 0-142 0 0,0 0-229 0 0,0 0-235 0 0,0 0-169 0 0,0 0-79 0 0,0 0-40 0 0,0 0-20 0 0,16-22-20 0 0,105-133 375 0 0,-9-2-254 0 0,-32 44-337 0 0,-43 67-121 0 0,-36 112-479 0 0,-21 110 524 0 0,20-173-17 0 0,1-1 1 0 0,0 1-1 0 0,0-1 1 0 0,0 1 0 0 0,0-1-1 0 0,0 0 1 0 0,1 1-1 0 0,-1-1 1 0 0,1 0-1 0 0,-1 0 1 0 0,1 0-1 0 0,0 0 1 0 0,0 0-1 0 0,0 0 1 0 0,0-1 0 0 0,0 1-1 0 0,0-1 1 0 0,1 1-1 0 0,-1-1 1 0 0,0 0-1 0 0,1 0 1 0 0,-1 0-1 0 0,1 0 1 0 0,-1 0-1 0 0,1 0 1 0 0,-1-1-1 0 0,1 1 1 0 0,0-1 0 0 0,-1 0-1 0 0,1 0 1 0 0,0 0-1 0 0,-1 0 1 0 0,1 0-1 0 0,0-1 1 0 0,-1 1-1 0 0,1-1 1 0 0,0 0-1 0 0,-1 1 1 0 0,1-1 0 0 0,-1 0-1 0 0,0-1 1 0 0,1 1-1 0 0,-1 0 1 0 0,1-1 0 0 0,126-105 62 0 0,-81 60-68 0 0,15-20 22 0 0,-33 36-29 0 0,-25 24 8 0 0,1 1 0 0 0,0-1 0 0 0,0 1-1 0 0,1 0 1 0 0,0 0 0 0 0,0 1-1 0 0,0 0 1 0 0,1 0 0 0 0,-1 1-1 0 0,1 0 1 0 0,5-2 5 0 0,-11 6 1 0 0,-1 1 0 0 0,1 0 0 0 0,-1 0 0 0 0,0 0 0 0 0,0 0-1 0 0,1 0 1 0 0,-1 0 0 0 0,0 0 0 0 0,0 0 0 0 0,0 0 0 0 0,0 1 0 0 0,0-1 0 0 0,0 0-1 0 0,-1 1 1 0 0,1-1 0 0 0,0 0 0 0 0,-1 1 0 0 0,1-1 0 0 0,-1 1 0 0 0,1-1 0 0 0,-1 1-1 0 0,0 0 1 0 0,1-1 0 0 0,-1 1 0 0 0,0-1 0 0 0,0 1 0 0 0,0-1 0 0 0,0 1 0 0 0,-1 0-1 0 0,1-1 1 0 0,0 1 0 0 0,-1-1 0 0 0,1 1 0 0 0,-1-1 0 0 0,1 1 0 0 0,-1-1 0 0 0,0 1-1 0 0,0 9 36 0 0,1 228 270 0 0,0-234-390 0 0,0 0 0 0 0,0 0 0 0 0,1 0 0 0 0,-1 0 0 0 0,1-1 0 0 0,0 1 1 0 0,1 0-1 0 0,-1 0 0 0 0,1-1 0 0 0,0 1 0 0 0,0-1 0 0 0,0 1 0 0 0,0-1 0 0 0,1 0 0 0 0,0 0 0 0 0,0 0 1 0 0,0 0-1 0 0,0-1 0 0 0,1 1 0 0 0,-1-1 0 0 0,1 0 0 0 0,0 0 0 0 0,1 1 84 0 0,21-3-8201 0 0,-19-1 2416 0 0,-2 0-5729 0 0</inkml:trace>
</inkml:ink>
</file>

<file path=ppt/ink/ink8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23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51 240 6441 0 0,'0'0'2582'0'0,"0"0"-563"0"0,0 0-286 0 0,0 0-14 0 0,0 0 32 0 0,0 0-95 0 0,0 0-256 0 0,0 0-321 0 0,0 0-322 0 0,0 0-273 0 0,0 0-211 0 0,0 0-64 0 0,0 5 9 0 0,0 0-185 0 0,-1 9 176 0 0,1 1 0 0 0,1 0 0 0 0,0-1-1 0 0,1 1 1 0 0,1 0 0 0 0,0-1 0 0 0,1 0 0 0 0,1 3-209 0 0,25 60 662 0 0,36 60-58 0 0,-11-16-471 0 0,-28-77-114 0 0,-25-44 2 0 0,-1 0 20 0 0,-1 0 26 0 0,0 0 26 0 0,0 0 1 0 0,0 0 34 0 0,29-86 716 0 0,5-19-844 0 0,-8-53-65 0 0,-26 86-370 0 0,0 41-2370 0 0,0 30 1494 0 0,0 1-652 0 0,0 0-1312 0 0,0 0-2532 0 0,0 0-2878 0 0</inkml:trace>
  <inkml:trace contextRef="#ctx0" brushRef="#br0" timeOffset="418.369">6 48 2240 0 0,'0'0'2389'0'0,"0"0"-159"0"0,0 0-90 0 0,0 0 15 0 0,0 0 3 0 0,0 0-185 0 0,0 0-294 0 0,0 0-263 0 0,0 0-270 0 0,0 0-225 0 0,0 0-137 0 0,0 0-82 0 0,0 0-56 0 0,-3-2-53 0 0,1 0-661 0 0,2 2 108 0 0,0 0 1 0 0,1 0 0 0 0,-1-1-1 0 0,0 1 1 0 0,0 0 0 0 0,1 0-1 0 0,-1 0 1 0 0,0 0 0 0 0,1 0-1 0 0,-1 0 1 0 0,0 0 0 0 0,0-1-1 0 0,1 1 1 0 0,-1 0 0 0 0,0 0-1 0 0,0 0 1 0 0,0-1 0 0 0,1 1-1 0 0,-1 0 1 0 0,0 0 0 0 0,0-1-1 0 0,0 1 1 0 0,0 0-1 0 0,1 0 1 0 0,-1-1 0 0 0,0 1-1 0 0,0 0 1 0 0,0 0 0 0 0,0-1-1 0 0,0 1 1 0 0,0 0 0 0 0,0-1-1 0 0,0 1 1 0 0,0 0 0 0 0,0-1-1 0 0,0 1 1 0 0,0 0 0 0 0,0 0-1 0 0,0-1 1 0 0,0 1 0 0 0,0 0-1 0 0,0-1 1 0 0,0 1 0 0 0,0 0-1 0 0,-1-1-40 0 0,168-10 1334 0 0,11-11-1917 0 0,-170 22-73 0 0,49 5-2732 0 0,-40 3-1502 0 0,-4 4-4101 0 0,-10-7 1232 0 0</inkml:trace>
  <inkml:trace contextRef="#ctx0" brushRef="#br0" timeOffset="948.581">523 44 8810 0 0,'0'0'1899'0'0,"0"0"-197"0"0,0 0-107 0 0,0 0-34 0 0,0 0-152 0 0,0 0-250 0 0,0 0-271 0 0,0 0-248 0 0,0 0-139 0 0,0 0-38 0 0,0 0 67 0 0,0 0 76 0 0,0 0 6 0 0,11-1-41 0 0,183-27 1578 0 0,-184 28-2065 0 0,-4-1-50 0 0,0 1 0 0 0,0 0 0 0 0,0 0 0 0 0,0 0 0 0 0,0 1 0 0 0,0 0 0 0 0,0 0 0 0 0,0 1 0 0 0,0-1-1 0 0,0 1 1 0 0,-1 1 0 0 0,1-1 0 0 0,0 1-34 0 0,-4 1 28 0 0,-1-1 0 0 0,1 0 0 0 0,-1 1 0 0 0,0-1 0 0 0,0 1-1 0 0,0-1 1 0 0,0 1 0 0 0,-1 0 0 0 0,1-1 0 0 0,-1 1 0 0 0,0 0 0 0 0,0 0-1 0 0,-1-1 1 0 0,1 1 0 0 0,-1 0 0 0 0,1-1 0 0 0,-1 1 0 0 0,0-1 0 0 0,-1 1 0 0 0,0 2-28 0 0,-79 107 405 0 0,79-112-401 0 0,0 1 0 0 0,0-1 0 0 0,1 1 0 0 0,-1 0 1 0 0,1-1-1 0 0,-1 1 0 0 0,1 0 0 0 0,0 0 0 0 0,0 0 0 0 0,0 1 0 0 0,0-1 0 0 0,0 0 0 0 0,0 0 0 0 0,0 0 1 0 0,1 1-1 0 0,-1-1 0 0 0,1 0 0 0 0,0 1 0 0 0,0-1 0 0 0,0 0 0 0 0,0 1 0 0 0,0-1 0 0 0,0 0 0 0 0,0 1 1 0 0,1-1-1 0 0,-1 0 0 0 0,1 1 0 0 0,0-1 0 0 0,0 0 0 0 0,0 0 0 0 0,0 0 0 0 0,0 0 0 0 0,0 0 1 0 0,0 0-1 0 0,1 0 0 0 0,-1 0 0 0 0,1 0 0 0 0,-1 0 0 0 0,1-1 0 0 0,0 1 0 0 0,0-1 0 0 0,0 1 0 0 0,0-1 1 0 0,0 0-1 0 0,0 0 0 0 0,0 0 0 0 0,0 0 0 0 0,0 0 0 0 0,0 0 0 0 0,1 0 0 0 0,-1-1 0 0 0,2 1-4 0 0,12 1 144 0 0,1 0-1 0 0,-1-2 0 0 0,0 0 0 0 0,1 0 0 0 0,-1-2 0 0 0,0 0 0 0 0,0 0 0 0 0,0-2 0 0 0,15-5-143 0 0,43-14-1789 0 0,-27 8-2781 0 0,0 2-3872 0 0,-35 9-3673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2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1,'-28'91,"-28"164,44-176,6-58,2 1,0 0,1 0,1 0,1 0,1 0,1 0,1 0,1 0,1 0,1 0,1-1,1 0,2 3,-7-19,0 1,1-1,-1-1,1 1,0 0,1-1,-1 1,1-1,0 0,0 0,0-1,0 1,1-1,-1 0,1 0,0 0,0-1,0 0,0 0,1 0,-1 0,0-1,1 0,-1 0,1 0,-1-1,1 0,0 0,-1 0,1-1,-1 0,1 0,-1 0,0-1,1 0,0 0,93-106,-89 94,104-177,-67 101,-3-2,-5-3,6-28,-22 15,-47 150,-2 22,3 1,2 1,3 2,4-1,-1 26,12-56,2 1,1 0,2 0,2 0,2 0,1-1,2 0,1 0,2-1,11 23,2-19,-24-40</inkml:trace>
  <inkml:trace contextRef="#ctx0" brushRef="#br0" timeOffset="2450.464">850 763,'5'15,"1"13,1 8,-2 2,3-5,0-4,-5-2,-4 0,-2 0,1-1,-1 1,6-4,2-7</inkml:trace>
  <inkml:trace contextRef="#ctx0" brushRef="#br0" timeOffset="3132.285">1020 875,'270'29,"-207"-34,-62 5,0-1,0 1,0 0,0-1,0 1,0-1,0 1,0-1,-1 0,1 1,0-1,0 0,0 0,-1 1,1-1,0 0,-1 0,1 0,-1 0,1 0,-1 0,1 0,-1 0,0 0,0 0,1 0,-1 0,0 0,0 0,0 0,0 0,0 0,0 0,0 0,0 0,-1 0,1 0,0 0,-1 0,1 0,-1 0,1 0,-1 0,1 0,-1 0,0 0,1 0,-1 1,0-1,0 0,1 0,-1 1,-1-1,-66-62,66 63,1 1,0 0,-1-1,1 1,0 0,-1 0,1 0,0 0,0 0,0 0,0 0,0 0,0 0,0 0,0 1,0-1,0 0,1 1,-1-1,0 0,1 1,-1-1,1 1,0-1,0 1,-1-1,1 1,0-1,0 1,0-1,1 1,-1-1,0 1,0-1,1 1,-1-1,1 1,-1 1,8 137,-8-139,0 0,0 0,0 0,0-1,0 1,1 0,-1 0,0 0,1-1,-1 1,0 0,1-1,-1 1,1 0,-1-1,1 1,-1 0,1-1,-1 1,1-1,0 1,-1-1,1 1,0-1,0 1,-1-1,1 0,0 0,0 1,-1-1,1 0,0 0,0 0,0 0,-1 0,1 0,0 0,0 0,0 0,0 0,-1 0,1 0,0-1,0 1,-1 0,1-1,0 1,0 0,-1-1,1 1,0-1,-1 1,1-1,-1 0,1 1,-1-1,1 0,33-41,-29 36,37-53,-31 43</inkml:trace>
  <inkml:trace contextRef="#ctx0" brushRef="#br0" timeOffset="3514.639">1613 791,'2'0,"15"-4,1 1,-1 0,1 2,-1 0,1 1,-1 1,1 0,-1 1,8 3,-24-5,1 0,-1 1,0-1,0 0,1 1,-1-1,0 1,0 0,0-1,0 1,0 0,0 0,0-1,0 1,0 0,0 0,0 0,0 0,-1 0,1 0,0 1,-1-1,1 0,-1 0,1 0,-1 1,0-1,1 0,-1 0,0 1,0-1,0 0,0 1,0-1,0 0,0 0,-1 1,1-1,0 0,-1 0,1 1,-1-1,1 0,-1 0,0 0,1 0,-1 0,-44 55,35-45,10-11,-35 48,35-47,-1 0,1 0,-1 0,1 0,0 0,-1 0,1 0,0 0,0 0,-1 0,1 1,0-1,0 0,1 0,-1 0,0 0,0 0,0 1,1-1,-1 0,0 0,1 0,-1 0,1 0,0 0,-1 0,1 0,0 0,-1-1,1 1,0 0,0 0,0 0,0-1,0 1,0-1,0 1,0-1,0 1,0-1,0 1,0-1,0 0,0 0,0 1,0-1,1 0,-1 0,79 3,-53-4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0 112,'654'0,"-631"-3,-29-11,-9 5,7 4,0 1,0-1,0-1,1 1,0-1,0-1,1 1,-1-1,2 0,-3-3,-1-7</inkml:trace>
</inkml:ink>
</file>

<file path=ppt/ink/ink8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35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0,'0'0'1538'0'0,"0"0"-423"0"0,0 0-118 0 0,0 0 181 0 0,0 0 302 0 0,0 0 190 0 0,0 0-39 0 0,0 0-222 0 0,0 0-278 0 0,0 0-253 0 0,0 0-158 0 0,0 4-93 0 0,0 14-36 0 0,22-7 4199 0 0,61 9-313 0 0,-35-14-3566 0 0,141 12 656 0 0,-76-14-1139 0 0,-89-7-180 0 0,-23 6-4113 0 0,-6 1-4197 0 0,-12 7-1732 0 0,13-7 4129 0 0</inkml:trace>
</inkml:ink>
</file>

<file path=ppt/ink/ink8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36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6473 0 0,'0'0'1749'0'0,"0"0"-158"0"0,0 0 49 0 0,0 0 87 0 0,0 0-64 0 0,0 0-284 0 0,0 0-319 0 0,0 0-293 0 0,0 0-243 0 0,0 0-148 0 0,0 0-78 0 0,0 0 7 0 0,0 0 58 0 0,-4 12 1220 0 0,134 21 3345 0 0,78-38-3869 0 0,-74 2-1433 0 0,-131 4-349 0 0,-1 1-3314 0 0,1-2-9982 0 0,-3 0 5687 0 0</inkml:trace>
</inkml:ink>
</file>

<file path=ppt/ink/ink8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3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220 821 3897 0 0,'0'0'2434'0'0,"0"0"-377"0"0,0 0-185 0 0,0 0 31 0 0,0 0-63 0 0,0 0-265 0 0,0 0-367 0 0,0 0-322 0 0,0 0-171 0 0,0 0-31 0 0,0 0 15 0 0,0 0 15 0 0,0 0-44 0 0,12 1-99 0 0,101 1 1020 0 0,-39-1-742 0 0,-72 2-820 0 0,-1-1-1 0 0,0 1 1 0 0,0 0 0 0 0,0 0-1 0 0,0 0 1 0 0,0 0-1 0 0,-1 0 1 0 0,1 0-1 0 0,-1 0 1 0 0,0 0 0 0 0,0 1-1 0 0,0-1 1 0 0,0 0-1 0 0,0 0 1 0 0,-1 0 0 0 0,1 0-1 0 0,-1 0 1 0 0,0 0-1 0 0,0 0 1 0 0,0 0 0 0 0,-1 0-1 0 0,1 0 1 0 0,0-1-1 0 0,-1 1 1 0 0,0 0-29 0 0,-46 57 146 0 0,23-29-118 0 0,1 0 1 0 0,2 1-1 0 0,1 1 1 0 0,1 1-1 0 0,1 3-28 0 0,18-35 19 0 0,0 0 0 0 0,0 0 1 0 0,0 0-1 0 0,0 0 0 0 0,0 0 0 0 0,1 1 0 0 0,-1-1 0 0 0,1 0 1 0 0,0 0-1 0 0,0 0 0 0 0,-1 0 0 0 0,1 1 0 0 0,1-1 0 0 0,-1 0 1 0 0,0 0-1 0 0,0 0 0 0 0,1 0 0 0 0,-1 0 0 0 0,1 1 0 0 0,0-1 1 0 0,0 0-1 0 0,0 0 0 0 0,0 0 0 0 0,0-1 0 0 0,0 1 0 0 0,0 0 1 0 0,0 0-1 0 0,1-1 0 0 0,-1 1 0 0 0,1 0 0 0 0,0-1 0 0 0,-1 0 1 0 0,1 1-1 0 0,0-1 0 0 0,0 0 0 0 0,-1 0 0 0 0,1 0 0 0 0,0 0 1 0 0,0 0-1 0 0,0 0 0 0 0,1-1 0 0 0,-1 1 0 0 0,0 0 0 0 0,0-1 0 0 0,0 0 1 0 0,1 0-20 0 0,102 1 1424 0 0,25-49-367 0 0,-112 35-1277 0 0,-17 6-5371 0 0,-1-2-7964 0 0,0 5 4390 0 0</inkml:trace>
  <inkml:trace contextRef="#ctx0" brushRef="#br0" timeOffset="-767.749">379 243 2160 0 0,'0'0'2604'0'0,"0"0"-749"0"0,0 0-378 0 0,0 0 42 0 0,0 0 187 0 0,0 0 102 0 0,0 0-130 0 0,0 0-298 0 0,0 0-362 0 0,0 0-314 0 0,0 0-189 0 0,11 4 1792 0 0,0 95 960 0 0,-15 184-2088 0 0,1-247-1451 0 0,-1-6-2938 0 0,4-29 2071 0 0,0-1-216 0 0,0 0-312 0 0,-7 0-9110 0 0,3 0 4020 0 0</inkml:trace>
  <inkml:trace contextRef="#ctx0" brushRef="#br0" timeOffset="-518.632">135 633 3689 0 0,'0'0'1729'0'0,"0"0"-83"0"0,0 0 52 0 0,0 0 213 0 0,0 0 76 0 0,0 0-155 0 0,0 0-266 0 0,0 0-282 0 0,0 0-229 0 0,0 0-184 0 0,0 0-141 0 0,0 0-100 0 0,26 2-92 0 0,79 4-93 0 0,-94-5-368 0 0,-1-1-1 0 0,0-1 1 0 0,0 0-1 0 0,0 0 1 0 0,0-1-1 0 0,0 0 1 0 0,0 0-1 0 0,-1-1 1 0 0,1-1-1 0 0,3-1-76 0 0,20-8 118 0 0,86-20-319 0 0,-91 27-796 0 0,-9 4-6176 0 0,-19 3 1942 0 0,0 2 2149 0 0,0-3 2394 0 0,0 3-4434 0 0</inkml:trace>
  <inkml:trace contextRef="#ctx0" brushRef="#br0" timeOffset="4088.069">767 1038 1952 0 0,'0'0'1577'0'0,"0"0"-98"0"0,0 0 26 0 0,0 0 273 0 0,0 0 240 0 0,0 0-50 0 0,0 0-259 0 0,0 0-369 0 0,0 0-359 0 0,0 0-270 0 0,0 0-123 0 0,1-3-38 0 0,21-53 1693 0 0,24-18-871 0 0,136-201 562 0 0,-153 235-1617 0 0,-29 39-290 0 0,0 1-20 0 0,0 0-33 0 0,0 0-27 0 0,4 16 25 0 0,14 115 396 0 0,11 17-140 0 0,-24-133-193 0 0,-5-13-26 0 0,0 0 1 0 0,1-1-1 0 0,-1 1 0 0 0,0 0 1 0 0,0 0-1 0 0,1 0 0 0 0,-1 0 0 0 0,1-1 1 0 0,0 1-1 0 0,0 0 0 0 0,-1-1 0 0 0,1 1 1 0 0,0 0-1 0 0,0-1 0 0 0,1 1 0 0 0,-1-1 1 0 0,0 1-1 0 0,0-1 0 0 0,1 0 0 0 0,-1 0 1 0 0,1 1-1 0 0,-1-1 0 0 0,1 0 1 0 0,-1 0-1 0 0,1 0 0 0 0,0-1 0 0 0,-1 1 1 0 0,1 0-1 0 0,0-1 0 0 0,0 1 0 0 0,0-1 1 0 0,-1 1-1 0 0,1-1 0 0 0,0 0 0 0 0,0 0 1 0 0,0 0-1 0 0,0 0 0 0 0,0 0 0 0 0,0 0 1 0 0,-1-1-1 0 0,2 1-9 0 0,47-47 604 0 0,36-107-292 0 0,-18 43-230 0 0,-43 84-109 0 0,-24 27 28 0 0,0 1-1 0 0,1-1 1 0 0,-1 1 0 0 0,1-1-1 0 0,-1 1 1 0 0,0-1 0 0 0,1 1 0 0 0,-1 0-1 0 0,0 0 1 0 0,0-1 0 0 0,1 1-1 0 0,-1 0 1 0 0,0 0 0 0 0,0 0 0 0 0,0 0-1 0 0,0 0 1 0 0,0 1 0 0 0,-1-1-1 0 0,1 0 1 0 0,0 0 0 0 0,0 1-1 0 0,-1-1 1 0 0,1 0 0 0 0,-1 1 0 0 0,1-1-1 0 0,-1 1 1 0 0,0-1 0 0 0,1 0-1 0 0,-1 1 1 0 0,0-1 0 0 0,0 1 0 0 0,0-1-1 0 0,0 1 1 0 0,0-1 0 0 0,0 1-1 0 0,-1 1 0 0 0,4 8 43 0 0,8 125 288 0 0,14 8-250 0 0,-25-144-92 0 0,35 62-109 0 0,-34-60-60 0 0,1 0 0 0 0,-1-1 0 0 0,0 1-1 0 0,0-1 1 0 0,1 1 0 0 0,-1-1 0 0 0,0 0-1 0 0,1 1 1 0 0,0-1 0 0 0,-1 0-1 0 0,1 0 1 0 0,0 0 0 0 0,-1 0 0 0 0,1 0-1 0 0,0-1 1 0 0,0 1 0 0 0,0 0-1 0 0,0-1 1 0 0,0 0 0 0 0,-1 1 0 0 0,1-1-1 0 0,0 0 1 0 0,0 0 0 0 0,0 0-1 0 0,0 0 1 0 0,0 0 0 0 0,0 0 0 0 0,0-1-1 0 0,0 1 1 0 0,0-1 0 0 0,0 1 0 0 0,0-1-1 0 0,-1 0 1 0 0,3 0 180 0 0,19-26-8534 0 0,-17 19 3676 0 0,-2 3-1901 0 0</inkml:trace>
  <inkml:trace contextRef="#ctx0" brushRef="#br0" timeOffset="4538.134">1797 593 2641 0 0,'0'0'3695'0'0,"0"0"-2021"0"0,0 0-581 0 0,0 0 226 0 0,0 0 378 0 0,0 0 151 0 0,0 0-161 0 0,0 0-281 0 0,0 0-337 0 0,0 0-223 0 0,0 0-127 0 0,0 0-51 0 0,0 0-28 0 0,4 21-59 0 0,17 65-81 0 0,13 6 629 0 0,-2-15-791 0 0,3 0-212 0 0,-6-33-84 0 0,7-7 312 0 0,-21-59 457 0 0,84-141 226 0 0,-36 40-789 0 0,-22 45-250 0 0,-38 74-1714 0 0,4-13 5217 0 0,-4 10-5146 0 0,-2 3-4961 0 0,0 3-7051 0 0,-1 1 13606 0 0,0 0-5941 0 0</inkml:trace>
  <inkml:trace contextRef="#ctx0" brushRef="#br0" timeOffset="4899.418">1571 434 8722 0 0,'0'0'1768'0'0,"0"0"-182"0"0,0 0-123 0 0,0 0 5 0 0,0 0-38 0 0,0 0-170 0 0,0 0-257 0 0,0 0-303 0 0,0 0-210 0 0,0 0-77 0 0,0 0 36 0 0,0 0 164 0 0,0 0 91 0 0,11 1-20 0 0,200-5 1654 0 0,-61-15-1969 0 0,-60 15-207 0 0,-51 0-2467 0 0,-12-1-2942 0 0,0 1-4363 0 0,-17 3 1150 0 0</inkml:trace>
  <inkml:trace contextRef="#ctx0" brushRef="#br0" timeOffset="5531.424">2313 405 0 0 0,'0'0'608'0'0,"0"0"1370"0"0,0 0 454 0 0,0 0 89 0 0,0 0-46 0 0,0 0-202 0 0,0 0-304 0 0,0 0-340 0 0,0 0-317 0 0,0 0-242 0 0,0 0-188 0 0,0 0-104 0 0,3 1 2251 0 0,12 2-2679 0 0,64-22 807 0 0,16 16-607 0 0,-94 5-532 0 0,0 0-1 0 0,0 1 0 0 0,0 0 1 0 0,0-1-1 0 0,0 1 0 0 0,0-1 1 0 0,-1 1-1 0 0,0 0 0 0 0,1 0 1 0 0,-1-1-1 0 0,0 1 0 0 0,0 0 1 0 0,0 0-1 0 0,-1-1 0 0 0,1 1 1 0 0,-1 0-1 0 0,1-1 0 0 0,-1 1 1 0 0,0 0-1 0 0,0-1 0 0 0,0 1 1 0 0,-1 1-18 0 0,-69 88 297 0 0,67-89-287 0 0,1 1 1 0 0,0 0-1 0 0,0 1 0 0 0,0-1 0 0 0,1 0 0 0 0,-1 1 1 0 0,1-1-1 0 0,0 1 0 0 0,0 0 0 0 0,1 0 0 0 0,-1 0 1 0 0,1 0-1 0 0,0 0 0 0 0,1 0 0 0 0,-1 0 0 0 0,1 0 1 0 0,0 0-1 0 0,0 0 0 0 0,1 0 0 0 0,0 2-10 0 0,1-4 30 0 0,1 1 0 0 0,0-1 1 0 0,0 1-1 0 0,1-1 0 0 0,-1 0 0 0 0,1-1 0 0 0,-1 1 0 0 0,1 0 0 0 0,0-1 0 0 0,0 0 1 0 0,0 0-1 0 0,0 0 0 0 0,1-1 0 0 0,-1 1 0 0 0,0-1 0 0 0,1 0 0 0 0,-1 0 0 0 0,1 0 1 0 0,-1-1-1 0 0,1 0 0 0 0,-1 0 0 0 0,1 0 0 0 0,-1 0 0 0 0,1-1 0 0 0,-1 1 0 0 0,3-2-30 0 0,1 2 23 0 0,50-18-509 0 0,-14-1-6478 0 0,-30 13-3666 0 0,-13 5 2008 0 0</inkml:trace>
  <inkml:trace contextRef="#ctx0" brushRef="#br0" timeOffset="6747.554">2535 147 6049 0 0,'0'0'1745'0'0,"0"0"-177"0"0,0 0-81 0 0,0 0 84 0 0,0 0 32 0 0,0 0-149 0 0,0 0-251 0 0,0 0-207 0 0,0 0-107 0 0,0 0-39 0 0,0 0 3 0 0,0 0-16 0 0,10 9-89 0 0,68 79 1055 0 0,-12 70-259 0 0,-29-7-829 0 0,-33-131-646 0 0,-1-1-1 0 0,-1 1 1 0 0,0 0 0 0 0,-2 0-1 0 0,0 0 1 0 0,-1 0 0 0 0,-1 0-1 0 0,-1 0 1 0 0,-1 0 0 0 0,-1 1-69 0 0,-10 22 37 0 0,-2-1 0 0 0,-2-1 0 0 0,-1-1 0 0 0,-2-1 0 0 0,-27 35-37 0 0,-13 7-1956 0 0,49-66 13 0 0,6-6-2578 0 0,-3-2-5795 0 0,9-4 2265 0 0</inkml:trace>
  <inkml:trace contextRef="#ctx0" brushRef="#br0" timeOffset="7517.315">154 0 0 0 0,'0'0'735'0'0,"0"0"804"0"0,0 0 232 0 0,0 0-44 0 0,0 0-204 0 0,0 0-282 0 0,0 0-236 0 0,0 0-130 0 0,0 0-31 0 0,0 0 12 0 0,-15 18 36 0 0,-46 57-16 0 0,29-5 643 0 0,-11 168 1223 0 0,40 86-956 0 0,28-136-1366 0 0,-20-158-330 0 0,1 1 0 0 0,2-1 0 0 0,1 0 0 0 0,2 0 0 0 0,1-1 0 0 0,1-1 0 0 0,1 0 0 0 0,1-1 0 0 0,13 16-90 0 0,-19-31-71 0 0,0-1 0 0 0,0-1 0 0 0,1 0 0 0 0,0 0 1 0 0,1-1-1 0 0,0 0 0 0 0,0-1 0 0 0,1 0 1 0 0,0-1-1 0 0,1-1 0 0 0,-1 1 0 0 0,1-2 1 0 0,0 0-1 0 0,1-1 0 0 0,-1 0 0 0 0,1 0 1 0 0,3-1 70 0 0,-4-2-867 0 0,2 0-1409 0 0,-1 0-3889 0 0,-3 0-3781 0 0</inkml:trace>
  <inkml:trace contextRef="#ctx0" brushRef="#br0" timeOffset="8415.392">2989 70 2737 0 0,'0'0'1313'0'0,"0"0"-130"0"0,0 0 91 0 0,0 0 186 0 0,0 0 162 0 0,0 0 47 0 0,0 0-131 0 0,0 0-254 0 0,0 0-250 0 0,0 0-198 0 0,0 0-114 0 0,-19 33-9 0 0,-59 106-7 0 0,41-34 643 0 0,-5 97 350 0 0,35-150-1361 0 0,2 0 0 0 0,3 0 0 0 0,1 0 0 0 0,4 11-338 0 0,-1-31 257 0 0,2 0 0 0 0,1 0-1 0 0,1-1 1 0 0,2 0 0 0 0,1 0-1 0 0,1-1 1 0 0,8 16-257 0 0,-14-39 65 0 0,-1 1 0 0 0,1-1 1 0 0,0 0-1 0 0,1 0 0 0 0,0-1 0 0 0,0 1 1 0 0,0-1-1 0 0,1 0 0 0 0,0 0 0 0 0,0-1 1 0 0,1 0-1 0 0,-1 0 0 0 0,1-1 0 0 0,0 1 1 0 0,0-1-1 0 0,1-1 0 0 0,-1 1 0 0 0,1-1 1 0 0,0-1-1 0 0,-1 0 0 0 0,1 0 0 0 0,1 0 1 0 0,-1-1-1 0 0,0 0 0 0 0,0 0 0 0 0,0-1 1 0 0,5-1-66 0 0,30-6-343 0 0,-30-19-3145 0 0,-8 5-1535 0 0,-2 7-1090 0 0,-2 9 2794 0 0,2-3-4445 0 0</inkml:trace>
  <inkml:trace contextRef="#ctx0" brushRef="#br0" timeOffset="8900.904">3162 468 4537 0 0,'0'0'3359'0'0,"0"0"-1637"0"0,0 0-512 0 0,0 0 71 0 0,0 0 161 0 0,0 0 16 0 0,0 0-165 0 0,0 0-182 0 0,0 0-177 0 0,0 0-146 0 0,0 0-92 0 0,0 0-69 0 0,0 0-29 0 0,30-21-25 0 0,94-64-52 0 0,-65 54 277 0 0,-56 30-762 0 0,1 0 1 0 0,-1 0 0 0 0,0 0 0 0 0,1 0 0 0 0,-1 0 0 0 0,0 1-1 0 0,1 0 1 0 0,-1 0 0 0 0,1-1 0 0 0,-1 2 0 0 0,0-1 0 0 0,1 0-1 0 0,-1 1 1 0 0,1 0 0 0 0,-1-1 0 0 0,0 1 0 0 0,0 1 0 0 0,1-1 0 0 0,-1 0-1 0 0,0 1 1 0 0,0 0 0 0 0,0-1 0 0 0,0 1 0 0 0,1 1-37 0 0,21 64 529 0 0,-24 316 611 0 0,1-372-1122 0 0,-1 0 0 0 0,2-1 0 0 0,0 1 0 0 0,0 0 0 0 0,1-1 0 0 0,0 0 0 0 0,1 1 0 0 0,0-2 0 0 0,0 1 0 0 0,1-1 0 0 0,1 0 0 0 0,-1 0 0 0 0,1 0 0 0 0,1-1 1 0 0,0 0-1 0 0,0-1 0 0 0,0 1 0 0 0,1-2 0 0 0,0 1 0 0 0,1-1 0 0 0,-1-1 0 0 0,2 1-18 0 0,-4-3 27 0 0,1-1-1 0 0,-1 0 1 0 0,1 0 0 0 0,-1 0 0 0 0,1-1 0 0 0,0 0 0 0 0,0-1 0 0 0,-1 1 0 0 0,1-2 0 0 0,0 1 0 0 0,0-1 0 0 0,0 0 0 0 0,0-1-27 0 0,9-26-1854 0 0,-25-3-4128 0 0,-4 16-3571 0 0,2 11 694 0 0</inkml:trace>
  <inkml:trace contextRef="#ctx0" brushRef="#br0" timeOffset="9204.505">3476 806 6257 0 0,'0'0'2369'0'0,"0"0"-285"0"0,0 0-175 0 0,0 0-61 0 0,0 0-176 0 0,0 0-261 0 0,0 0-228 0 0,0 0-181 0 0,0 0-137 0 0,0 0-120 0 0,0 0-112 0 0,0 0-74 0 0,0 0-74 0 0,-24 18-78 0 0,-74 56-58 0 0,48-29 146 0 0,-50 69 301 0 0,43-22-845 0 0,32-59-1021 0 0,25-33 469 0 0,0 0-294 0 0,0 0-249 0 0,16-1-6455 0 0,12-5-1039 0 0,-17 2 3565 0 0</inkml:trace>
  <inkml:trace contextRef="#ctx0" brushRef="#br0" timeOffset="9713.404">3886 751 4761 0 0,'0'0'3270'0'0,"0"0"-1326"0"0,0 0-573 0 0,0 0-13 0 0,0 0 92 0 0,0 0-25 0 0,0 0-211 0 0,0 0-286 0 0,0 0-226 0 0,0 0-62 0 0,0 0 21 0 0,0 0 79 0 0,0 0 50 0 0,10 1-59 0 0,153-6 2069 0 0,143-39-734 0 0,-221 34-1886 0 0,-76 9-1029 0 0,-6 0-3348 0 0,-15 2-9914 0 0,5-1 6237 0 0</inkml:trace>
  <inkml:trace contextRef="#ctx0" brushRef="#br0" timeOffset="9970.583">4211 468 11386 0 0,'0'0'1679'0'0,"0"0"-348"0"0,0 0-270 0 0,0 0 52 0 0,0 0 117 0 0,0 0 27 0 0,0 0-68 0 0,0 0-166 0 0,0 0-185 0 0,0 0-145 0 0,-7 32-95 0 0,-20 101-79 0 0,13-4 619 0 0,6 116-836 0 0,8-184-2005 0 0,9-51-3631 0 0,-2-9-4574 0 0,-4-1 1496 0 0</inkml:trace>
</inkml:ink>
</file>

<file path=ppt/ink/ink8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50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100 240 9810 0 0,'0'0'2186'0'0,"0"0"-604"0"0,0 0-386 0 0,0 0-9 0 0,0 0 70 0 0,0 0 28 0 0,0 0-77 0 0,0 0-160 0 0,0 0-176 0 0,0 0-166 0 0,0 0-121 0 0,-10 33-66 0 0,-30 103-32 0 0,20-36 346 0 0,7-20-939 0 0,4 1-1 0 0,3 1 0 0 0,4 47 107 0 0,31-169-13988 0 0,-25 29 8907 0 0,0 6-291 0 0</inkml:trace>
  <inkml:trace contextRef="#ctx0" brushRef="#br0" timeOffset="355.924">200 45 7154 0 0,'0'0'2241'0'0,"0"0"-131"0"0,0 0-84 0 0,0 0-108 0 0,0 0-213 0 0,0 0-312 0 0,0 0-298 0 0,0 0-249 0 0,0 0-168 0 0,0 0-101 0 0,0 0-66 0 0,0 0-11 0 0,9-8-13 0 0,32-23-22 0 0,-40 30-447 0 0,-1 1-1 0 0,1-1 0 0 0,-1 1 0 0 0,1-1 0 0 0,0 1 0 0 0,-1 0 1 0 0,1-1-1 0 0,0 1 0 0 0,0 0 0 0 0,-1 0 0 0 0,1-1 0 0 0,0 1 1 0 0,0 0-1 0 0,-1 0 0 0 0,1 0 0 0 0,0 0 0 0 0,0 0 0 0 0,-1 0 1 0 0,1 0-1 0 0,0 0 0 0 0,0 0 0 0 0,-1 0 0 0 0,1 1 1 0 0,0-1-1 0 0,0 0 0 0 0,-1 0 0 0 0,1 1 0 0 0,0-1 0 0 0,-1 1 1 0 0,1-1-1 0 0,0 0 0 0 0,-1 1 0 0 0,1-1 0 0 0,-1 1 0 0 0,1-1 1 0 0,-1 1-1 0 0,1 0 0 0 0,-1-1 0 0 0,1 1 0 0 0,-1 0 0 0 0,1-1 1 0 0,-1 1-1 0 0,0 0 0 0 0,1-1-17 0 0,1 3 113 0 0,10 12 72 0 0,-1 1 1 0 0,0 0 0 0 0,-1 0 0 0 0,-1 1 0 0 0,0 1 0 0 0,-1-1 0 0 0,-1 1 0 0 0,-1 0 0 0 0,0 1 0 0 0,0 10-186 0 0,-2-18 61 0 0,19 133 324 0 0,-15-91-305 0 0,-2 0 0 0 0,-2 0 0 0 0,-3 0 0 0 0,-3 18-80 0 0,-31 88 162 0 0,27-138-213 0 0,0-2 0 0 0,-2 1 0 0 0,0-1 0 0 0,-1 0 0 0 0,-1-1 0 0 0,-1 0 0 0 0,0 0 0 0 0,-1-1 0 0 0,-1-1 0 0 0,-5 5 51 0 0,7-9-362 0 0,9-10 72 0 0,1 0 0 0 0,-1 0 1 0 0,0 0-1 0 0,0 0 1 0 0,0 0-1 0 0,0 0 0 0 0,0 0 1 0 0,-1-1-1 0 0,1 1 1 0 0,0-1-1 0 0,-1 1 0 0 0,1-1 1 0 0,-1 0-1 0 0,0 0 1 0 0,1 0-1 0 0,-1 0 1 0 0,0-1-1 0 0,1 1 0 0 0,-1-1 1 0 0,-1 0 289 0 0,-2 0-1099 0 0,0 0-578 0 0,-1 0-4340 0 0,0 0-5048 0 0</inkml:trace>
</inkml:ink>
</file>

<file path=ppt/ink/ink8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58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2633 0 0,'0'0'2907'0'0,"0"0"-1028"0"0,0 0-535 0 0,0 0 20 0 0,0 0 143 0 0,0 0 24 0 0,0 0-165 0 0,0 0-152 0 0,0 0-118 0 0,0 0-97 0 0,0 0-56 0 0,11 1-104 0 0,83 1 1752 0 0,362-2 1131 0 0,-456 0-3735 0 0,0 0-22 0 0,0 0-37 0 0,0 0-47 0 0,0 0-84 0 0,0 0-127 0 0,0 0-124 0 0,-26-3-10227 0 0,5 6 1895 0 0,17 1 3544 0 0</inkml:trace>
  <inkml:trace contextRef="#ctx0" brushRef="#br0" timeOffset="350.655">4 483 2729 0 0,'0'0'2495'0'0,"0"0"-513"0"0,0 0-331 0 0,0 0 52 0 0,0 0 92 0 0,0 0-86 0 0,0 0-243 0 0,0 0-318 0 0,0 0-270 0 0,0 0-193 0 0,0 0-107 0 0,0 0-24 0 0,0 0 11 0 0,10 11 1170 0 0,40 0 1332 0 0,-13-6-2652 0 0,0-2-1 0 0,0-2 1 0 0,0-2 0 0 0,0-1-1 0 0,9-2-414 0 0,-31 2 51 0 0,101-2 828 0 0,-65 4-4823 0 0,-26 0-1346 0 0,-25-10-9984 0 0,0 9 12039 0 0</inkml:trace>
  <inkml:trace contextRef="#ctx0" brushRef="#br0" timeOffset="7506.396">203 15 0 0 0,'0'0'545'0'0,"0"0"812"0"0,0 0 202 0 0,0 0-92 0 0,0 0-103 0 0,0 0-86 0 0,0 0-69 0 0,0-2 17 0 0,0 1-729 0 0,-5-9-225 0 0,4 9 2230 0 0,0 3 3567 0 0,1-1-5555 0 0,0-1-57 0 0,0 0-51 0 0,4 15 1626 0 0,73 95 74 0 0,122 96-1147 0 0,-155-165-732 0 0,-40-30 1154 0 0,-41 37-893 0 0,-74 58-270 0 0,-64 45-122 0 0,107-92-42 0 0,64-52-165 0 0,14-14-338 0 0,-5 4 223 0 0,15-22-3305 0 0,-14 15-659 0 0,1 1-3499 0 0,-3 5-4006 0 0</inkml:trace>
</inkml:ink>
</file>

<file path=ppt/ink/ink8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0:11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26 608 8418 0 0,'0'0'1556'0'0,"0"0"-108"0"0,0 0 9 0 0,0 0 90 0 0,0 0 21 0 0,0 0-145 0 0,0 0-283 0 0,0 0-313 0 0,0 0-269 0 0,0 0-217 0 0,0 0-114 0 0,16 22 934 0 0,23 48-48 0 0,31 118-213 0 0,-17 20-563 0 0,-28-83-115 0 0,-24-125-186 0 0,-1 0 0 0 0,0 0 0 0 0,1 0 0 0 0,-1 0 0 0 0,0 1 0 0 0,0-1 1 0 0,1 0-1 0 0,-1 0 0 0 0,0 0 0 0 0,1 0 0 0 0,-1 0 0 0 0,0 0 0 0 0,0 0 1 0 0,1 0-1 0 0,-1 1 0 0 0,0-1 0 0 0,0 0 0 0 0,1 0 0 0 0,-1 0 1 0 0,0 1-1 0 0,0-1 0 0 0,0 0 0 0 0,1 0 0 0 0,-1 1 0 0 0,0-1 0 0 0,0 0 1 0 0,0 0-1 0 0,0 1 0 0 0,0-1 0 0 0,0 0 0 0 0,1 1 0 0 0,-1-1 0 0 0,0 0 1 0 0,0 0-1 0 0,0 1 0 0 0,0-1 0 0 0,0 0 0 0 0,0 1 0 0 0,0-1 0 0 0,0 0 1 0 0,0 1-1 0 0,0-1-36 0 0,8-26 850 0 0,31-155-321 0 0,23-27-272 0 0,-32 122-140 0 0,-20 58-54 0 0,-8 16-3053 0 0,25 12-8948 0 0,-26 0 10414 0 0,2 0-470 0 0,0 0-4428 0 0,0 0 3713 0 0</inkml:trace>
  <inkml:trace contextRef="#ctx0" brushRef="#br0" timeOffset="365.146">0 391 6665 0 0,'0'0'1997'0'0,"0"0"-14"0"0,0 0 7 0 0,0 0-25 0 0,0 0-160 0 0,0 0-301 0 0,0 0-333 0 0,0 0-337 0 0,0 0-260 0 0,0 0-164 0 0,0 0-69 0 0,0 0 3 0 0,0 0 24 0 0,5-7 502 0 0,105-12 1221 0 0,42 16-1438 0 0,-75 19-902 0 0,-27 3-3920 0 0,-40-16 2617 0 0,3 1-2099 0 0,-4 1-4131 0 0,-3-1-380 0 0</inkml:trace>
  <inkml:trace contextRef="#ctx0" brushRef="#br0" timeOffset="846.303">639 365 4273 0 0,'0'0'4582'0'0,"0"0"-1877"0"0,0 0-657 0 0,0 0-158 0 0,0 0-94 0 0,0 0-175 0 0,0 0-269 0 0,0 0-258 0 0,0 0-253 0 0,0 0-211 0 0,0 0-169 0 0,0 0-106 0 0,0 0-74 0 0,-2-6-33 0 0,2 4-238 0 0,-1 1 7 0 0,0-1 0 0 0,1 1-1 0 0,-1 0 1 0 0,1-1 0 0 0,0 1 0 0 0,-1 0 0 0 0,1-1-1 0 0,0 1 1 0 0,0-1 0 0 0,0 1 0 0 0,0 0-1 0 0,0-1 1 0 0,0 1 0 0 0,0-1 0 0 0,0 1 0 0 0,0 0-1 0 0,1-1 1 0 0,-1 1 0 0 0,1 0 0 0 0,-1-1 0 0 0,1 1-1 0 0,-1 0 1 0 0,1-1 0 0 0,0 1 0 0 0,0 0-1 0 0,-1 0 1 0 0,1 0 0 0 0,0 0 0 0 0,0 0 0 0 0,0 0-1 0 0,0 0 1 0 0,0 0 0 0 0,1 0 0 0 0,-1 0-1 0 0,0 1 1 0 0,0-1 0 0 0,1 0 0 0 0,-1 1 0 0 0,0-1-1 0 0,1 1 1 0 0,-1-1 0 0 0,1 1-17 0 0,13-6 80 0 0,0 0 0 0 0,0 1 1 0 0,1 1-1 0 0,-1 0 0 0 0,1 1 0 0 0,0 1 0 0 0,0 0 0 0 0,1 1-80 0 0,58 2 72 0 0,-73 1-64 0 0,-1 1-1 0 0,1 0 0 0 0,-1-1 0 0 0,1 1 1 0 0,-1 0-1 0 0,0 0 0 0 0,0 0 0 0 0,0 0 1 0 0,-1 0-1 0 0,1 0 0 0 0,0 0 0 0 0,-1 0 1 0 0,0 0-1 0 0,0 0 0 0 0,0 0 0 0 0,0 0 1 0 0,-1 0-1 0 0,1 0 0 0 0,-1 0 0 0 0,1 0 1 0 0,-2 2-8 0 0,-62 108 198 0 0,22-51-76 0 0,13 9 92 0 0,31-66-180 0 0,1-1-1 0 0,0 0 0 0 0,0 0 1 0 0,0 0-1 0 0,1-1 1 0 0,-1 1-1 0 0,1-1 0 0 0,0 0 1 0 0,0 0-1 0 0,0 0 1 0 0,0 0-1 0 0,1-1 1 0 0,-1 0-1 0 0,1 1 0 0 0,0-2 1 0 0,-1 1-1 0 0,1-1 1 0 0,0 1-1 0 0,0-1 0 0 0,0 0 1 0 0,0-1-1 0 0,4 1-33 0 0,123-9-1204 0 0,-88-2-3493 0 0,-3-1-5497 0 0,-31 7-738 0 0</inkml:trace>
  <inkml:trace contextRef="#ctx0" brushRef="#br0" timeOffset="1292.588">1256 703 2849 0 0,'0'0'3051'0'0,"0"0"-480"0"0,0 0-292 0 0,0 0-126 0 0,0 0-210 0 0,0 0-307 0 0,0 0-328 0 0,0 0-274 0 0,0 0-219 0 0,0 0-170 0 0,0 0-109 0 0,0 0-87 0 0,-1 3-59 0 0,3 0-240 0 0,0 0-1 0 0,1 0 0 0 0,-1-1 0 0 0,1 1 1 0 0,-1-1-1 0 0,1 1 0 0 0,0-1 0 0 0,0 0 1 0 0,0 0-1 0 0,0 0 0 0 0,1-1 1 0 0,-1 1-1 0 0,0-1 0 0 0,1 1 0 0 0,-1-1 1 0 0,1 0-1 0 0,-1-1 0 0 0,1 1 0 0 0,0-1 1 0 0,-1 1-1 0 0,1-1 0 0 0,0 0 0 0 0,-1 0 1 0 0,1-1-1 0 0,0 1 0 0 0,-1-1 1 0 0,1 0-151 0 0,246 2 1650 0 0,-170-9-1888 0 0,-79 8-49 0 0,-2 0-6492 0 0,-6-3 2586 0 0,4 3-1087 0 0,0 3-2346 0 0</inkml:trace>
  <inkml:trace contextRef="#ctx0" brushRef="#br0" timeOffset="1577.658">1244 1027 10634 0 0,'0'0'2390'0'0,"0"0"-521"0"0,0 0-381 0 0,0 0-140 0 0,0 0-113 0 0,0 0-152 0 0,0 0-200 0 0,0 0-158 0 0,0 0-87 0 0,0 0-42 0 0,0 0 3 0 0,0 0-22 0 0,0 0-31 0 0,14 5-56 0 0,43 15-52 0 0,-49-18-334 0 0,1 0 1 0 0,-1 0 0 0 0,1-1 0 0 0,-1-1-1 0 0,1 1 1 0 0,-1-1 0 0 0,1-1-1 0 0,-1 1 1 0 0,1-1 0 0 0,-1-1 0 0 0,5-1-105 0 0,6 0 147 0 0,91-19 143 0 0,-79 18-927 0 0,-17 4-4127 0 0,-14 1-760 0 0,0 1 169 0 0,0-2-5493 0 0</inkml:trace>
  <inkml:trace contextRef="#ctx0" brushRef="#br0" timeOffset="3261.718">2016 365 2633 0 0,'0'0'2243'0'0,"0"0"-574"0"0,0 0-144 0 0,0 0 140 0 0,0 0 194 0 0,0 0 66 0 0,0 0-195 0 0,0 0-370 0 0,0 0-397 0 0,0 0-355 0 0,0 0-207 0 0,2-6-83 0 0,0 1-179 0 0,1 0 1 0 0,0 0 0 0 0,0 1 0 0 0,0-1-1 0 0,1 1 1 0 0,0 0 0 0 0,0 0-1 0 0,0 0 1 0 0,0 0 0 0 0,0 0 0 0 0,1 1-1 0 0,0 0 1 0 0,-1 0 0 0 0,1 0-1 0 0,0 1 1 0 0,0 0 0 0 0,5-2-140 0 0,0-1 89 0 0,0 1-1 0 0,1 0 1 0 0,0 0 0 0 0,0 1 0 0 0,0 0-1 0 0,0 1 1 0 0,0 0 0 0 0,0 1 0 0 0,1 1-1 0 0,-1-1 1 0 0,0 2 0 0 0,1 0-1 0 0,3 0-88 0 0,-13 0 9 0 0,-1 0-1 0 0,1 0 0 0 0,0 0 0 0 0,0 0 0 0 0,-1 0 1 0 0,1 0-1 0 0,-1 1 0 0 0,1-1 0 0 0,-1 0 0 0 0,0 1 0 0 0,1-1 1 0 0,-1 1-1 0 0,0-1 0 0 0,0 1 0 0 0,0 0 0 0 0,0 0 1 0 0,0-1-1 0 0,-1 1 0 0 0,1 0 0 0 0,0 0 0 0 0,-1 0 0 0 0,1 0 1 0 0,-1 0-1 0 0,0 0 0 0 0,0 0 0 0 0,0 0 0 0 0,0 0 1 0 0,0 0-1 0 0,0 0 0 0 0,0-1 0 0 0,-1 1 0 0 0,1 0 1 0 0,-1 2-10 0 0,-27 69 328 0 0,21-58-299 0 0,-93 124 196 0 0,98-137-222 0 0,-1 1 6 0 0,-1 0-1 0 0,1 0 0 0 0,0 0 1 0 0,0 0-1 0 0,1 1 1 0 0,-1-1-1 0 0,1 1 0 0 0,-1 0 1 0 0,1 0-1 0 0,1 0 0 0 0,-1 0 1 0 0,0 0-1 0 0,1 0 1 0 0,0 0-1 0 0,0 1 0 0 0,0-1 1 0 0,0 0-1 0 0,1 1 1 0 0,0-1-1 0 0,-1 1 0 0 0,2-1 1 0 0,-1 0-1 0 0,0 1 1 0 0,1-1-1 0 0,0 0 0 0 0,1 2-7 0 0,17 20 215 0 0,9-14 280 0 0,50 9 1283 0 0,-11-39-874 0 0,-27-1-707 0 0,-32 2-7700 0 0,0 12-3206 0 0,-1 2 1862 0 0</inkml:trace>
  <inkml:trace contextRef="#ctx0" brushRef="#br0" timeOffset="3892.623">2666 505 7322 0 0,'0'0'2051'0'0,"0"0"-295"0"0,0 0-118 0 0,0 0 62 0 0,0 0-20 0 0,0 0-206 0 0,0 0-276 0 0,0 0-287 0 0,0 0-257 0 0,0 0-204 0 0,0 0-122 0 0,0 0-64 0 0,0 0-25 0 0,-30 17-26 0 0,-93 53-38 0 0,81-36 7 0 0,40-26-144 0 0,-20 50 108 0 0,21-51-132 0 0,0-1 0 0 0,0 0 0 0 0,0 1 0 0 0,1-1 0 0 0,0 0-1 0 0,0 1 1 0 0,0-1 0 0 0,1 1 0 0 0,0-1 0 0 0,1 0 0 0 0,-1 0-1 0 0,1 1 1 0 0,0-1 0 0 0,0 0 0 0 0,1-1 0 0 0,2 5-14 0 0,28 24 408 0 0,-30-34-312 0 0,0 1 0 0 0,0-1 1 0 0,0 0-1 0 0,0 0 0 0 0,0-1 1 0 0,0 1-1 0 0,0-1 0 0 0,0 1 0 0 0,0-1 1 0 0,0 0-1 0 0,0 0 0 0 0,0 0 0 0 0,-1-1 1 0 0,1 1-1 0 0,0-1 0 0 0,-1 1 1 0 0,1-1-1 0 0,-1 0 0 0 0,0 0 0 0 0,1 0 1 0 0,-1 0-1 0 0,0 0 0 0 0,0-1 0 0 0,-1 1 1 0 0,1-1-1 0 0,0 1 0 0 0,-1-1 1 0 0,1 1-1 0 0,-1-1 0 0 0,0 0 0 0 0,1-2-96 0 0,7-9 42 0 0,50-47 162 0 0,-56 60-214 0 0,-1 1-1 0 0,0-1 1 0 0,1 0 0 0 0,-1 1-1 0 0,0 0 1 0 0,1-1 0 0 0,-1 1-1 0 0,0 0 1 0 0,1 0-1 0 0,-1 1 1 0 0,1-1 0 0 0,-1 0-1 0 0,0 1 1 0 0,1-1 0 0 0,-1 1-1 0 0,0 0 1 0 0,0 0 0 0 0,0 0-1 0 0,1 0 1 0 0,-1 0 0 0 0,0 0-1 0 0,0 1 1 0 0,0-1 0 0 0,-1 1-1 0 0,1-1 1 0 0,0 1 0 0 0,-1 0-1 0 0,1 0 1 0 0,0-1 0 0 0,-1 1-1 0 0,0 0 1 0 0,0 0-1 0 0,0 1 1 0 0,1-1 0 0 0,-1 2 10 0 0,8 7 5 0 0,24 58-93 0 0,-27-49 76 0 0,-1 1 1 0 0,-1-1 0 0 0,-1 1-1 0 0,-1 0 1 0 0,0 0 0 0 0,-2 0-1 0 0,0 0 1 0 0,-4 20 11 0 0,0-23-7 0 0,-1 0 0 0 0,0-1 0 0 0,-1 1 0 0 0,-1-1 0 0 0,-1-1 0 0 0,0 1 0 0 0,-2-1 0 0 0,1-1 0 0 0,-2 1 0 0 0,0-2-1 0 0,-8 9 8 0 0,12-16-10 0 0,0 0 0 0 0,0-1 0 0 0,0 0 0 0 0,-1 0 0 0 0,0 0 0 0 0,0-1 0 0 0,0 0 0 0 0,-1-1 0 0 0,1 0 0 0 0,-6 2 10 0 0,12-6-2 0 0,0 1 0 0 0,-1 0-1 0 0,1-1 1 0 0,0 0-1 0 0,-1 0 1 0 0,1 1-1 0 0,0-1 1 0 0,-1-1-1 0 0,1 1 1 0 0,-1 0-1 0 0,1 0 1 0 0,0-1-1 0 0,0 0 1 0 0,-1 1-1 0 0,1-1 1 0 0,0 0-1 0 0,0 0 1 0 0,0 0-1 0 0,-1 0 1 0 0,1-1 0 0 0,1 1-1 0 0,-1 0 1 0 0,0-1-1 0 0,0 0 1 0 0,0 1-1 0 0,1-1 1 0 0,-1 0-1 0 0,1 0 1 0 0,-1 0-1 0 0,1 0 1 0 0,0 0-1 0 0,0 0 1 0 0,0 0-1 0 0,0 0 1 0 0,0 0-1 0 0,0-1 1 0 0,1 1 0 0 0,-1 0-1 0 0,1-1 1 0 0,0 1-1 0 0,-1-3 3 0 0,-1-7-8 0 0,0 0 0 0 0,1-1-1 0 0,0 0 1 0 0,0 1 0 0 0,2-1 0 0 0,0 1 0 0 0,0-1-1 0 0,1 1 1 0 0,0-1 0 0 0,1 1 0 0 0,1 0-1 0 0,2-5 9 0 0,97-173-714 0 0,-38 76-4011 0 0,-52 85 1273 0 0,1-1-5814 0 0,-7 18 2058 0 0</inkml:trace>
  <inkml:trace contextRef="#ctx0" brushRef="#br0" timeOffset="4355.706">2898 155 7562 0 0,'0'0'4120'0'0,"0"0"-1804"0"0,0 0-636 0 0,0 0-120 0 0,0 0-122 0 0,0 0-163 0 0,0 0-256 0 0,0 0-280 0 0,0 0-189 0 0,0 0-67 0 0,0 0 0 0 0,0 0 16 0 0,0 17-15 0 0,0 97 253 0 0,-36 251 45 0 0,28-198-780 0 0,8-167-5 0 0,0 1-1 0 0,0 0 0 0 0,0-1 1 0 0,0 1-1 0 0,0 0 0 0 0,0-1 0 0 0,0 1 1 0 0,1 0-1 0 0,-1-1 0 0 0,0 1 0 0 0,0 0 1 0 0,1-1-1 0 0,-1 1 0 0 0,0-1 0 0 0,1 1 1 0 0,-1 0-1 0 0,1-1 0 0 0,-1 1 1 0 0,1-1-1 0 0,-1 1 0 0 0,1-1 0 0 0,-1 0 1 0 0,1 1-1 0 0,-1-1 0 0 0,1 1 0 0 0,0-1 1 0 0,-1 0-1 0 0,1 1 0 0 0,-1-1 0 0 0,1 0 1 0 0,0 0-1 0 0,-1 0 0 0 0,1 0 1 0 0,0 1-1 0 0,-1-1 0 0 0,1 0 0 0 0,0 0 1 0 0,0 0-1 0 0,-1 0 0 0 0,1-1 0 0 0,0 1 1 0 0,-1 0-1 0 0,1 0 0 0 0,0 0 0 0 0,-1 0 1 0 0,1-1-1 0 0,0 1 0 0 0,-1 0 1 0 0,1-1-1 0 0,-1 1 0 0 0,1 0 0 0 0,-1-1 1 0 0,1 1-1 0 0,-1-1 0 0 0,1 1 0 0 0,0-1 4 0 0,34-21 109 0 0,149-125 22 0 0,-111 117-85 0 0,-54 70 55 0 0,-1 8-70 0 0,16-4-1109 0 0,-2-33-8261 0 0,-29-10 2386 0 0,-2 1 4715 0 0,0-1 1184 0 0,-1-1-4222 0 0</inkml:trace>
  <inkml:trace contextRef="#ctx0" brushRef="#br0" timeOffset="4746.53">1794 1094 3985 0 0,'0'0'2344'0'0,"0"0"-327"0"0,0 0 66 0 0,0 0 235 0 0,0 0-76 0 0,0 0-226 0 0,0 0-274 0 0,0 0-285 0 0,36 0-252 0 0,114 3-247 0 0,6-5 744 0 0,0-7-1 0 0,2-7-1701 0 0,-25 3 301 0 0,10-1-126 0 0,362-20-15 0 0,-271 34-316 0 0,-75 0-4011 0 0,-139 3 2323 0 0,-7 0-1422 0 0,0-2-4886 0 0,-10-1-669 0 0</inkml:trace>
  <inkml:trace contextRef="#ctx0" brushRef="#br0" timeOffset="6310.045">2322 1392 3001 0 0,'0'0'2157'0'0,"0"0"-111"0"0,0 0 81 0 0,0 0 31 0 0,0 0-193 0 0,0 0-382 0 0,0 0-410 0 0,0 0-330 0 0,0 0-184 0 0,0 0-47 0 0,0 0 5 0 0,0 0 42 0 0,13-9 16 0 0,81-59 1021 0 0,6 42 265 0 0,-99 27-1934 0 0,1 1 0 0 0,-1-1 1 0 0,0 1-1 0 0,1-1 0 0 0,-1 1 0 0 0,0 0 1 0 0,0-1-1 0 0,-1 1 0 0 0,1 0 0 0 0,0 0 1 0 0,0 0-1 0 0,-1-1 0 0 0,1 1 0 0 0,-1 0 1 0 0,0 0-1 0 0,1 0 0 0 0,-1 0 1 0 0,0 0-1 0 0,0 0 0 0 0,0 0 0 0 0,-1 0 1 0 0,1 0-1 0 0,0 0 0 0 0,-1 0 0 0 0,1 0 1 0 0,-1 0-28 0 0,0 8 155 0 0,-32 167 577 0 0,32-154-718 0 0,1-19-12 0 0,-1 1 1 0 0,0 0-1 0 0,1 0 1 0 0,0 0-1 0 0,1-1 1 0 0,-1 1-1 0 0,1 0 0 0 0,-1 0 1 0 0,1-1-1 0 0,1 1 1 0 0,-1 0-1 0 0,1-1 0 0 0,0 1 1 0 0,0-1-1 0 0,0 0 1 0 0,0 1-1 0 0,1-1 0 0 0,2 3-2 0 0,32 27 36 0 0,-32-30-187 0 0,1 0-1 0 0,0-1 0 0 0,0 1 0 0 0,1-1 0 0 0,-1 0 0 0 0,0-1 0 0 0,1 1 0 0 0,0-1 0 0 0,-1-1 0 0 0,1 1 0 0 0,0-1 0 0 0,0-1 0 0 0,0 1 0 0 0,7-1 152 0 0,1-21-10539 0 0,-12 16 4367 0 0,-2 1-611 0 0</inkml:trace>
  <inkml:trace contextRef="#ctx0" brushRef="#br0" timeOffset="6559.686">2540 1569 5273 0 0,'0'0'2647'0'0,"0"0"-283"0"0,0 0-168 0 0,0 0-104 0 0,0 0-230 0 0,0 0-345 0 0,0 0-284 0 0,0 0-221 0 0,0 0-185 0 0,0 0-139 0 0,0 0-121 0 0,0 0-95 0 0,0 0-89 0 0,-29 18-90 0 0,-92 58-73 0 0,51-21 43 0 0,14 1-995 0 0,53-54-160 0 0,-2 3-1047 0 0,4-4-2710 0 0,2-1-3458 0 0,-1 0 517 0 0</inkml:trace>
  <inkml:trace contextRef="#ctx0" brushRef="#br0" timeOffset="6925.715">2739 1510 8890 0 0,'0'0'1892'0'0,"0"0"-375"0"0,0 0-105 0 0,0 0 59 0 0,0 0-81 0 0,0 0-245 0 0,0 0-233 0 0,0 0-170 0 0,0 0-79 0 0,0 0-66 0 0,0 0-70 0 0,0 0-47 0 0,0 0-29 0 0,25-2 5 0 0,77-6-21 0 0,-11-8 514 0 0,67-13-301 0 0,-154 29-1951 0 0,8-3 2581 0 0,-9 1-6626 0 0,-3-1-6863 0 0,0 3 5218 0 0</inkml:trace>
  <inkml:trace contextRef="#ctx0" brushRef="#br0" timeOffset="7182.698">2968 1355 7138 0 0,'0'0'1932'0'0,"0"0"-269"0"0,0 0-29 0 0,0 0 109 0 0,0 0-28 0 0,0 0-192 0 0,0 0-275 0 0,0 0-273 0 0,0 0-210 0 0,0 0-162 0 0,0 0-111 0 0,0 0-80 0 0,0 0-64 0 0,-8 35-78 0 0,-24 105-89 0 0,21-69 1 0 0,10 8-489 0 0,2-43-5349 0 0,0-33 973 0 0,2-2-3374 0 0,0-1 3936 0 0</inkml:trace>
  <inkml:trace contextRef="#ctx0" brushRef="#br0" timeOffset="7425.559">3349 1326 11266 0 0,'0'0'1655'0'0,"0"0"-532"0"0,0 0-8 0 0,0 0 299 0 0,0 0 213 0 0,0 0-53 0 0,0 0-254 0 0,0 0-309 0 0,0 0-256 0 0,0 0-167 0 0,0 0-122 0 0,0 0-76 0 0,0 0-75 0 0,-9 33-67 0 0,-27 107-67 0 0,15-15 12 0 0,20-49-990 0 0,1-42-2973 0 0,2-23-230 0 0,0 0-7182 0 0,-2-7 5690 0 0</inkml:trace>
  <inkml:trace contextRef="#ctx0" brushRef="#br0" timeOffset="8697.127">2562 611 0 0 0,'0'0'392'0'0,"0"0"131"0"0,0 0 44 0 0,0 0 2 0 0,12-2 2028 0 0,-4 1 6393 0 0,46 1-5820 0 0,-54 0-3025 0 0,0 0-5 0 0,26 48 2047 0 0,-19 58-531 0 0,-40-11-1977 0 0,32-91 309 0 0,6 0-14783 0 0,-1-7 8987 0 0</inkml:trace>
  <inkml:trace contextRef="#ctx0" brushRef="#br0" timeOffset="10175.992">3788 173 4409 0 0,'0'0'1367'0'0,"0"0"-260"0"0,0 0-196 0 0,0 0-75 0 0,0 0 112 0 0,0 0 230 0 0,0 0 122 0 0,0 0 31 0 0,0 0-75 0 0,0 0-222 0 0,0 0-150 0 0,0 0-72 0 0,18 36-44 0 0,59 114-42 0 0,-22-22 479 0 0,-34-80-1071 0 0,-3 1 0 0 0,-1 0 1 0 0,-3 2-1 0 0,-2 0 0 0 0,-3 0 0 0 0,-1 1 0 0 0,-3 0 0 0 0,-2 0 0 0 0,-2 0 0 0 0,-3 0 0 0 0,-3 17-134 0 0,-2-38-141 0 0,-1 0 1 0 0,-2-1-1 0 0,-1 0 0 0 0,-1 0 0 0 0,-2-1 0 0 0,0-1 0 0 0,-2 0 0 0 0,-2-1 0 0 0,0-1 1 0 0,-2-1-1 0 0,-3 4 141 0 0,-31 34-4296 0 0,0-2-3723 0 0,42-48 5678 0 0,0 0-3001 0 0</inkml:trace>
  <inkml:trace contextRef="#ctx0" brushRef="#br0" timeOffset="10877.05">1865 0 0 0 0,'0'0'855'0'0,"0"0"885"0"0,0 0 151 0 0,0 0-269 0 0,0 0-342 0 0,0 0-250 0 0,0 0-73 0 0,0 0 17 0 0,0 0 14 0 0,-7 17-21 0 0,-49 121 1183 0 0,3 63-329 0 0,38-101-1397 0 0,4 1 0 0 0,5 1 0 0 0,4-1 0 0 0,5 12-424 0 0,2-34 152 0 0,3-1 1 0 0,4 0 0 0 0,3-1 0 0 0,4 0 0 0 0,3-1 0 0 0,3-2 0 0 0,16 31-153 0 0,35 83 195 0 0,-53-111-132 0 0,-17-52-599 0 0,1-20-4113 0 0,-1-6-1821 0 0,-3-2-1174 0 0</inkml:trace>
</inkml:ink>
</file>

<file path=ppt/ink/ink8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0:28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8 265 0 0 0,'0'0'272'0'0,"0"0"610"0"0,0 0 167 0 0,0 0 50 0 0,0 0-3006 0 0,1-1 3751 0 0,2-4 13303 0 0,-2 4-12967 0 0,21 1-1996 0 0,25 1 380 0 0,1-2 0 0 0,0-2 0 0 0,0-2 0 0 0,-1-2 0 0 0,25-8-564 0 0,96-21 578 0 0,-143 34-276 0 0,-8 1-301 0 0,-22 0-8855 0 0,-17 16-3000 0 0,15-8 8111 0 0</inkml:trace>
  <inkml:trace contextRef="#ctx0" brushRef="#br0" timeOffset="341.172">1 479 6009 0 0,'0'0'2013'0'0,"0"0"-962"0"0,0 0-415 0 0,0 0 28 0 0,0 0 173 0 0,0 0 166 0 0,0 0 171 0 0,0 0 58 0 0,0 0-32 0 0,0 0-81 0 0,0 0-197 0 0,0 0-146 0 0,0 0-63 0 0,21 0-38 0 0,106 0 568 0 0,155-38 1135 0 0,-184 32-3472 0 0,-88 14-3223 0 0,-9 2-6613 0 0,-1-6 3626 0 0</inkml:trace>
  <inkml:trace contextRef="#ctx0" brushRef="#br0" timeOffset="964.37">137 0 2561 0 0,'0'0'1853'0'0,"0"0"-204"0"0,0 0-40 0 0,0 0 101 0 0,0 0 60 0 0,0 0-75 0 0,0 0-254 0 0,0 0-366 0 0,0 0-336 0 0,0 0-261 0 0,0 0-149 0 0,0 0-53 0 0,0 0-17 0 0,0 0 2 0 0,10 4 1038 0 0,122 58 2256 0 0,80 75-2618 0 0,-112-53-816 0 0,-98-81-88 0 0,-1 1 1 0 0,-1-1-1 0 0,1 1 1 0 0,-1 0-1 0 0,1-1 1 0 0,-1 1-1 0 0,0 0 1 0 0,0-1-1 0 0,-1 1 0 0 0,1 0 1 0 0,-1-1-1 0 0,0 1 1 0 0,1-1-1 0 0,-2 1 1 0 0,1-1-1 0 0,0 1 1 0 0,-1-1-1 0 0,1 0 0 0 0,-1 0 1 0 0,0 0-1 0 0,0 0 1 0 0,-1 0-1 0 0,1 0 1 0 0,0 0-1 0 0,-1-1 0 0 0,0 1 1 0 0,0-1-1 0 0,1 1 1 0 0,-1-1-1 0 0,-1 0 1 0 0,1-1-1 0 0,0 1 1 0 0,0 0-1 0 0,-1-1 0 0 0,-1 1-33 0 0,-19 17 14 0 0,-105 95 128 0 0,77-59-64 0 0,-14 44-22 0 0,52-23-265 0 0,14-42-6919 0 0,0-33 4633 0 0,0 1-3830 0 0,0-1 3926 0 0,0-1-4122 0 0</inkml:trace>
</inkml:ink>
</file>

<file path=ppt/ink/ink8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0:43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0 846 0 0 0,'0'0'675'0'0,"0"0"692"0"0,0 0 489 0 0,0 0 233 0 0,0 0-14 0 0,0 0-158 0 0,0 0-210 0 0,0 0-189 0 0,0 0-214 0 0,0 0-190 0 0,0 0-164 0 0,0 0-100 0 0,0 0-41 0 0,30 14-25 0 0,90 40 7 0 0,-68-41 754 0 0,-44-15-1308 0 0,-1-2-1 0 0,0 1 0 0 0,1-1 0 0 0,-1 0 1 0 0,-1 0-1 0 0,1-1 0 0 0,-1 0 1 0 0,1 0-1 0 0,-1-1 0 0 0,-1 0 1 0 0,1 0-1 0 0,-1 0 0 0 0,0 0 0 0 0,-1-1 1 0 0,1-1-237 0 0,-4 8 13 0 0,136-176 968 0 0,-127 166-957 0 0,-5 4-19 0 0,-1 0 1 0 0,1 0 0 0 0,0 1-1 0 0,1 0 1 0 0,-1 0 0 0 0,1 0 0 0 0,0 1-1 0 0,0 0 1 0 0,0 0 0 0 0,1 0-1 0 0,0 1 1 0 0,-1 0 0 0 0,1 0 0 0 0,0 1-1 0 0,0 0 1 0 0,1 0 0 0 0,-1 0-1 0 0,0 1 1 0 0,1 0 0 0 0,-1 1-1 0 0,0 0 1 0 0,1 0 0 0 0,-1 0 0 0 0,1 1-1 0 0,1 0-5 0 0,-4 4 15 0 0,0 0-1 0 0,0 0 1 0 0,-1 0-1 0 0,1 1 0 0 0,-1-1 1 0 0,0 1-1 0 0,-1 0 1 0 0,0 1-1 0 0,1-1 1 0 0,-2 0-1 0 0,1 1 1 0 0,-1 0-1 0 0,0-1 1 0 0,-1 1-1 0 0,1 0 0 0 0,-1 0 1 0 0,-1 0-1 0 0,1 0 1 0 0,-1 0-1 0 0,0 0 1 0 0,-1 0-1 0 0,0 0 1 0 0,-1 5-15 0 0,2 3 38 0 0,-2 2-15 0 0,0 0 0 0 0,-1 0 1 0 0,-1 0-1 0 0,-1-1 0 0 0,0 1 0 0 0,-1-1 1 0 0,-1-1-1 0 0,0 1 0 0 0,-1-1 0 0 0,-1 0 1 0 0,-1-1-1 0 0,0 0 0 0 0,0 0 0 0 0,-4 2-23 0 0,5-3-14 0 0,-1-1-1 0 0,0 1 1 0 0,-1-2-1 0 0,0 0 0 0 0,-1 0 1 0 0,0-1-1 0 0,-1 0 1 0 0,0-1-1 0 0,0 0 1 0 0,-1-1-1 0 0,0-1 0 0 0,-1 0 1 0 0,1-1-1 0 0,-1-1 1 0 0,0 0 14 0 0,10-5-110 0 0,0-1 1 0 0,1 0 0 0 0,-1 0-1 0 0,0 0 1 0 0,1-1-1 0 0,-1 1 1 0 0,1-1 0 0 0,0 0-1 0 0,0-1 1 0 0,0 1 0 0 0,0-1-1 0 0,0 1 1 0 0,0-1-1 0 0,0 0 1 0 0,1-1 0 0 0,0 1-1 0 0,-1 0 1 0 0,1-1 0 0 0,0 0-1 0 0,1 0 1 0 0,-1 0-1 0 0,1 0 1 0 0,0 0 0 0 0,0-1-1 0 0,0 1 1 0 0,0 0 0 0 0,1-1-1 0 0,0 0 1 0 0,0 1 0 0 0,0-1-1 0 0,1 0 1 0 0,-1 1-1 0 0,1-1 1 0 0,0 0 0 0 0,0 0 109 0 0,-6-19-993 0 0,-3-52-3979 0 0,23 26-6040 0 0,-8 41 5283 0 0</inkml:trace>
  <inkml:trace contextRef="#ctx0" brushRef="#br0" timeOffset="763.25">694 1097 936 0 0,'0'0'2962'0'0,"0"0"-520"0"0,0 0-159 0 0,0 0 35 0 0,0 0-192 0 0,0 0-381 0 0,0 0-472 0 0,0 0-374 0 0,0 0-217 0 0,0 0-53 0 0,0 0 80 0 0,0 0 93 0 0,8-19 44 0 0,27-58-28 0 0,47-38 1684 0 0,-53 74-2079 0 0,2 2 0 0 0,1 1 0 0 0,2 2 0 0 0,15-12-423 0 0,9 4 123 0 0,-58 44-136 0 0,0 0-6 0 0,-13 85 186 0 0,-7 84 37 0 0,20-167-205 0 0,-1 1 1 0 0,1 0 0 0 0,0-1 0 0 0,0 1 0 0 0,1 0 0 0 0,-1-1-1 0 0,0 1 1 0 0,1 0 0 0 0,0-1 0 0 0,0 1 0 0 0,0-1-1 0 0,0 1 1 0 0,0-1 0 0 0,0 0 0 0 0,0 1 0 0 0,1-1 0 0 0,-1 0-1 0 0,1 0 1 0 0,0 0 0 0 0,-1 0 0 0 0,1 0 0 0 0,0 0 0 0 0,0 0-1 0 0,1-1 1 0 0,-1 1 0 0 0,0-1 0 0 0,0 1 0 0 0,1-1-1 0 0,-1 0 1 0 0,1 0 0 0 0,-1 0 0 0 0,1 0 0 0 0,-1-1 0 0 0,1 1-1 0 0,0 0 1 0 0,-1-1 0 0 0,1 0 0 0 0,1 0 0 0 0,5-1 17 0 0,0-1-1 0 0,0 0 1 0 0,0 0 0 0 0,-1-1 0 0 0,1 0-1 0 0,-1-1 1 0 0,0 0 0 0 0,0 0-1 0 0,0-1 1 0 0,-1 0 0 0 0,1 0 0 0 0,-1 0-1 0 0,0-1 1 0 0,-1 0 0 0 0,0-1 0 0 0,0 0-1 0 0,1-1-16 0 0,30-26-3 0 0,83-77 17 0 0,-105 100-34 0 0,-14 11-18 0 0,-1 0-8 0 0,0 0 2 0 0,5 11 58 0 0,-1 5 37 0 0,-1 0-1 0 0,0 0 1 0 0,-1 1-1 0 0,-1-1 1 0 0,-1 1-1 0 0,0-1 1 0 0,-2 14-51 0 0,1 17-126 0 0,0-38-629 0 0,2 18-1137 0 0,3-21-3726 0 0,3-4-4949 0 0,-4-2 2891 0 0</inkml:trace>
  <inkml:trace contextRef="#ctx0" brushRef="#br0" timeOffset="2280.084">1879 659 11386 0 0,'0'0'1849'0'0,"0"0"-328"0"0,0 0-119 0 0,0 0-90 0 0,0 0-165 0 0,0 0-197 0 0,0 0-181 0 0,-33 30-167 0 0,-105 99-159 0 0,35-16 242 0 0,99-108-680 0 0,0 0-1 0 0,0 0 1 0 0,0 0-1 0 0,1 1 1 0 0,0-1 0 0 0,0 1-1 0 0,0 0 1 0 0,1 0-1 0 0,0 0 1 0 0,0 0 0 0 0,0 0-1 0 0,1 1 1 0 0,0-1-1 0 0,0 0 1 0 0,1 1 0 0 0,-1-1-1 0 0,1 1 1 0 0,1 1-5 0 0,1-6-1 0 0,0 0 0 0 0,0 0 1 0 0,1 0-1 0 0,-1 0 0 0 0,0-1 1 0 0,1 1-1 0 0,0-1 0 0 0,-1 0 1 0 0,1 0-1 0 0,0 0 0 0 0,-1 0 1 0 0,1 0-1 0 0,0 0 0 0 0,0-1 1 0 0,0 1-1 0 0,0-1 0 0 0,0 0 1 0 0,-1 0-1 0 0,1 0 0 0 0,0 0 1 0 0,0-1-1 0 0,0 1 0 0 0,0-1 1 0 0,0 1-1 0 0,0-1 0 0 0,-1 0 1 0 0,99-60 322 0 0,-73 39-223 0 0,-1-1 0 0 0,0-2-1 0 0,-2 0 1 0 0,-1-2 0 0 0,-2-1 0 0 0,0 0 0 0 0,6-14-99 0 0,8-18 177 0 0,-42 119-519 0 0,2 55-247 0 0,5-110 546 0 0,0-1 0 0 0,0 1 0 0 0,1-1-1 0 0,-1 1 1 0 0,1-1 0 0 0,-1 1-1 0 0,1-1 1 0 0,0 0 0 0 0,1 0-1 0 0,-1 0 1 0 0,0 0 0 0 0,1-1 0 0 0,0 1-1 0 0,-1-1 1 0 0,1 1 0 0 0,0-1-1 0 0,0 0 1 0 0,0 0 0 0 0,1 0-1 0 0,-1 0 1 0 0,0-1 0 0 0,1 0 0 0 0,-1 1-1 0 0,1-1 1 0 0,0 0 0 0 0,-1-1-1 0 0,4 1 44 0 0,101 2-88 0 0,-86-12 282 0 0,0-1 0 0 0,-1 0 1 0 0,-1-1-1 0 0,0-2 0 0 0,0 0 1 0 0,-1-1-1 0 0,-1 0 0 0 0,0-2 1 0 0,-1 0-1 0 0,0-1 0 0 0,8-13-194 0 0,14-10 457 0 0,157-196 739 0 0,-181 215-1179 0 0,-2-1 1 0 0,0 0-1 0 0,-1-1 1 0 0,-1-1-1 0 0,-1 0 1 0 0,-1 0-1 0 0,-1-1 1 0 0,-1 0-1 0 0,-2 0 0 0 0,0-1 1 0 0,-2 1-1 0 0,0-12-17 0 0,-3 36-5 0 0,0-1 0 0 0,0 0 0 0 0,0 1 0 0 0,0-1 0 0 0,0 0 0 0 0,-1 1 0 0 0,1-1 0 0 0,0 0 0 0 0,-1 1 0 0 0,0-1 0 0 0,1 1 0 0 0,-1-1 0 0 0,0 1 0 0 0,0-1 0 0 0,0 1 0 0 0,0-1 0 0 0,0 1 0 0 0,0 0 0 0 0,0 0 0 0 0,0 0 0 0 0,0-1 0 0 0,-1 1 0 0 0,1 0 0 0 0,0 0 0 0 0,-1 1 0 0 0,1-1 0 0 0,-1 0 0 0 0,1 0 0 0 0,-1 1 0 0 0,1-1 0 0 0,-1 1 0 0 0,0-1 0 0 0,1 1 0 0 0,-1 0 0 0 0,0 0 0 0 0,1-1 0 0 0,-1 1 0 0 0,0 0 0 0 0,1 1 0 0 0,-1-1 0 0 0,0 0 0 0 0,1 0 0 0 0,-1 1 0 0 0,0-1 0 0 0,1 1 0 0 0,-1-1 0 0 0,1 1 0 0 0,-1 0 0 0 0,1-1 0 0 0,-1 1 0 0 0,1 0 0 0 0,0 0 0 0 0,-2 1 5 0 0,-20 19-78 0 0,2 0 0 0 0,0 2 0 0 0,1 0-1 0 0,1 1 1 0 0,1 1 0 0 0,2 0 0 0 0,0 2 0 0 0,2 0 0 0 0,1 0 0 0 0,1 1 0 0 0,-1 7 78 0 0,11-31-16 0 0,-11 24-134 0 0,1 1 0 0 0,2 0 1 0 0,1 1-1 0 0,1 0 0 0 0,1 0 0 0 0,2 1 0 0 0,1 0 0 0 0,1 18 150 0 0,3-38-74 0 0,-1-5 27 0 0,0 0 0 0 0,1 0 0 0 0,0 0 0 0 0,0 0 0 0 0,0 0 0 0 0,1 0 0 0 0,0 0 0 0 0,0 0 0 0 0,1 0 0 0 0,-1 0 0 0 0,1-1 0 0 0,0 1 0 0 0,1 0 0 0 0,0-1 0 0 0,-1 0 0 0 0,2 1 0 0 0,-1-1 0 0 0,1-1 0 0 0,-1 1 0 0 0,1 0 0 0 0,4 3 47 0 0,0-3 35 0 0,1 1 1 0 0,-1-1-1 0 0,1-1 1 0 0,0 1-1 0 0,0-2 1 0 0,0 1-1 0 0,0-1 1 0 0,1-1-1 0 0,-1 1 1 0 0,1-2-1 0 0,0 1 1 0 0,0-1-1 0 0,0-1 1 0 0,-1 0-1 0 0,1 0 1 0 0,0-1-1 0 0,0 0 1 0 0,0-1-1 0 0,-1 0 1 0 0,1 0-1 0 0,7-4-35 0 0,14-5 278 0 0,0-1-1 0 0,-1-1 0 0 0,-1-2 1 0 0,0-1-1 0 0,-1-1 0 0 0,0-3-277 0 0,15-11 215 0 0,-1-2 0 0 0,-2-2 0 0 0,-1-1-1 0 0,-2-2 1 0 0,-2-2 0 0 0,-2-1-1 0 0,-1-1 1 0 0,6-15-215 0 0,-21 28-24 0 0,-1 0 0 0 0,-1-1-1 0 0,-2-1 1 0 0,-1 0-1 0 0,-1-1 1 0 0,-2-1 0 0 0,-1 1-1 0 0,-2-1 1 0 0,-1 0 0 0 0,-1-1-1 0 0,-2 1 1 0 0,-2-9 24 0 0,0 40-9 0 0,0 1 0 0 0,0-1 0 0 0,0 0 0 0 0,0 1 0 0 0,0-1-1 0 0,0 0 1 0 0,0 1 0 0 0,-1-1 0 0 0,1 0 0 0 0,-1 1 0 0 0,1-1 0 0 0,-1 1 0 0 0,1-1 0 0 0,-1 1-1 0 0,0-1 1 0 0,0 1 0 0 0,0-1 0 0 0,0 1 0 0 0,0 0 0 0 0,0-1 0 0 0,0 1 0 0 0,-1 0 0 0 0,1 0-1 0 0,0 0 1 0 0,-1 0 0 0 0,1 0 0 0 0,0 0 0 0 0,-1 0 0 0 0,1 1 0 0 0,-1-1 0 0 0,0 0 0 0 0,1 1-1 0 0,-1 0 1 0 0,1-1 0 0 0,-1 1 0 0 0,0 0 0 0 0,1-1 0 0 0,-1 1 0 0 0,0 0 0 0 0,1 0-1 0 0,-1 1 1 0 0,0-1 0 0 0,1 0 0 0 0,-1 0 0 0 0,0 1 0 0 0,1-1 0 0 0,-1 1 0 0 0,1 0 0 0 0,-1-1-1 0 0,1 1 1 0 0,-1 0 0 0 0,1 0 0 0 0,-1 0 0 0 0,0 0 9 0 0,-12 9-33 0 0,1 0 1 0 0,0 0-1 0 0,1 1 0 0 0,0 0 1 0 0,0 2-1 0 0,1-1 0 0 0,1 1 1 0 0,-4 6 32 0 0,-9 17-33 0 0,1 1 0 0 0,2 1 0 0 0,1 1 1 0 0,3 0-1 0 0,1 1 0 0 0,1 1 0 0 0,-4 26 33 0 0,13-38-24 0 0,0-1-1 0 0,1 0 0 0 0,2 1 1 0 0,1 0-1 0 0,2 0 0 0 0,1 6 25 0 0,0-24 18 0 0,0 1-1 0 0,1 0 0 0 0,1-1 1 0 0,0 1-1 0 0,1-1 1 0 0,0 0-1 0 0,0-1 0 0 0,1 1 1 0 0,1-1-1 0 0,-1 0 0 0 0,2-1 1 0 0,-1 1-1 0 0,2-2 1 0 0,-1 1-1 0 0,1-1 0 0 0,0 0 1 0 0,1-1-1 0 0,-1 0 1 0 0,2 0-1 0 0,-1-1 0 0 0,1-1 1 0 0,-1 0-1 0 0,2 0 1 0 0,-1-1-1 0 0,0 0 0 0 0,10 1-17 0 0,-5-4 71 0 0,-1 0 1 0 0,1-1-1 0 0,0-1 0 0 0,-1-1 0 0 0,1 0 0 0 0,-1-1 0 0 0,0 0 1 0 0,1-1-1 0 0,-2-1 0 0 0,1-1 0 0 0,0 0 0 0 0,-1 0 0 0 0,0-2 0 0 0,-1 0 1 0 0,0 0-1 0 0,0-1 0 0 0,-1-1 0 0 0,0 0 0 0 0,0-1 0 0 0,8-10-71 0 0,-7 9 39 0 0,-1-1 0 0 0,-1-1 0 0 0,0 0-1 0 0,-1-1 1 0 0,0 1 0 0 0,-1-2 0 0 0,-1 0 0 0 0,0 0-1 0 0,-1 0 1 0 0,-1-1 0 0 0,4-16-39 0 0,-3-69 59 0 0,-8 99-82 0 0,0 0 1 0 0,-1 0-1 0 0,0 0 1 0 0,0 1-1 0 0,0-1 1 0 0,0 0-1 0 0,0 1 1 0 0,0-1-1 0 0,-1 1 1 0 0,1 0-1 0 0,-1 0 1 0 0,0 0-1 0 0,1 0 1 0 0,-1 0-1 0 0,0 0 1 0 0,0 1-1 0 0,0 0 1 0 0,0-1 0 0 0,-1 1-1 0 0,1 0 1 0 0,0 0-1 0 0,0 1 1 0 0,-1-1-1 0 0,1 1 1 0 0,0 0-1 0 0,-1 0 1 0 0,1 0-1 0 0,-1 0 1 0 0,1 0-1 0 0,0 1 1 0 0,-1-1-1 0 0,1 1 1 0 0,0 0-1 0 0,0 0 1 0 0,0 0-1 0 0,0 1 1 0 0,0-1-1 0 0,0 1 1 0 0,0 0-1 0 0,0-1 1 0 0,0 1-1 0 0,1 1 1 0 0,-3 1 22 0 0,-16 9-227 0 0,0 1 1 0 0,2 1-1 0 0,-1 0 0 0 0,2 2 1 0 0,0 0-1 0 0,1 1 1 0 0,1 1-1 0 0,1 1 1 0 0,0 0-1 0 0,2 1 0 0 0,-9 17 227 0 0,16-26-107 0 0,1 1 1 0 0,0 0-1 0 0,1 0 0 0 0,1 1 0 0 0,0-1 0 0 0,0 1 0 0 0,2 0 0 0 0,-1 5 107 0 0,4-13 0 0 0,1 0-1 0 0,0 0 0 0 0,0-1 1 0 0,0 1-1 0 0,0-1 0 0 0,1 0 1 0 0,0 0-1 0 0,0 0 0 0 0,0-1 1 0 0,1 1-1 0 0,0-1 0 0 0,-1 0 1 0 0,1 0-1 0 0,1-1 0 0 0,-1 1 0 0 0,1-1 1 0 0,-1-1-1 0 0,1 1 0 0 0,0-1 1 0 0,0 0-1 0 0,0 0 0 0 0,0 0 1 0 0,0-1-1 0 0,0 0 0 0 0,0 0 1 0 0,1-1-1 0 0,-1 0 0 0 0,0 0 0 0 0,5 0 1 0 0,11 1 165 0 0,0-1 0 0 0,0 0 0 0 0,1-2 0 0 0,-1 0 0 0 0,0-2 0 0 0,0 0 0 0 0,-1-1 1 0 0,1-2-1 0 0,-1 0 0 0 0,0-1 0 0 0,0-2-165 0 0,57-29 582 0 0,-1-4 0 0 0,53-41-582 0 0,3-32 186 0 0,-125 111-166 0 0,-1-1-1 0 0,1 0 1 0 0,-1-1-1 0 0,0 0 1 0 0,-1 0-1 0 0,1 0 1 0 0,-1-1-1 0 0,-1 0 1 0 0,0 0-1 0 0,0 0 1 0 0,0-1-1 0 0,-1 0 1 0 0,0 0-1 0 0,-1 0 1 0 0,0 0-1 0 0,0 0 0 0 0,-1-1 1 0 0,-1 1-1 0 0,1-1 1 0 0,-1-4-20 0 0,-3 11-2 0 0,-1 0-1 0 0,1 0 1 0 0,-1 1 0 0 0,1-1 0 0 0,-1 1 0 0 0,0-1-1 0 0,0 1 1 0 0,0 0 0 0 0,0 0 0 0 0,-1 0-1 0 0,1 1 1 0 0,0-1 0 0 0,-1 1 0 0 0,1 0 0 0 0,-1 0-1 0 0,0 0 1 0 0,1 0 0 0 0,-1 1 0 0 0,0-1-1 0 0,1 1 1 0 0,-1 0 0 0 0,0 0 0 0 0,1 0 0 0 0,-1 1-1 0 0,0-1 1 0 0,1 1 0 0 0,-2 0 2 0 0,-9 2-73 0 0,0 0 0 0 0,1 0 1 0 0,-1 2-1 0 0,1 0 0 0 0,0 0 0 0 0,0 1 0 0 0,1 0 1 0 0,-1 1-1 0 0,1 1 0 0 0,1 0 0 0 0,0 1 1 0 0,0 0-1 0 0,1 0 0 0 0,-9 11 73 0 0,17-19-18 0 0,0-1 1 0 0,1 1-1 0 0,-1 0 0 0 0,1 0 1 0 0,-1 0-1 0 0,1 0 1 0 0,-1 1-1 0 0,1-1 0 0 0,0 0 1 0 0,-1 0-1 0 0,1 1 0 0 0,0-1 1 0 0,0 1-1 0 0,0-1 1 0 0,0 1-1 0 0,0 0 0 0 0,1-1 1 0 0,-1 1-1 0 0,0 0 0 0 0,1 0 1 0 0,-1-1-1 0 0,1 1 1 0 0,0 0-1 0 0,0 0 0 0 0,-1 0 1 0 0,1-1-1 0 0,0 1 0 0 0,0 0 1 0 0,1 0-1 0 0,-1 0 1 0 0,0 0-1 0 0,1-1 0 0 0,-1 1 1 0 0,1 0-1 0 0,-1 0 0 0 0,1-1 1 0 0,0 1-1 0 0,0 0 0 0 0,0-1 1 0 0,0 1-1 0 0,0-1 1 0 0,0 1-1 0 0,0-1 0 0 0,0 0 1 0 0,1 1-1 0 0,-1-1 0 0 0,0 0 1 0 0,1 0-1 0 0,-1 0 1 0 0,1 0-1 0 0,0 0 0 0 0,-1 0 1 0 0,1 0-1 0 0,0-1 0 0 0,-1 1 1 0 0,1 0-1 0 0,0-1 1 0 0,0 0-1 0 0,-1 1 0 0 0,1-1 1 0 0,0 0-1 0 0,0 0 0 0 0,0 0 1 0 0,1 0 17 0 0,142 5-419 0 0,-139-2 461 0 0,-1-1 0 0 0,1 1-1 0 0,-1 0 1 0 0,0 1 0 0 0,0-1 0 0 0,0 1 0 0 0,0 0-1 0 0,-1 0 1 0 0,1 1 0 0 0,-1-1 0 0 0,0 1 0 0 0,-1 0 0 0 0,1 0-1 0 0,-1 0 1 0 0,0 0 0 0 0,0 1 0 0 0,-1-1 0 0 0,1 1-1 0 0,-1 0 1 0 0,0 0 0 0 0,-1 0 0 0 0,0 0 0 0 0,0 0-1 0 0,0 0 1 0 0,0 0 0 0 0,-1 0 0 0 0,0 0 0 0 0,-1 0 0 0 0,1 0-1 0 0,-1 0 1 0 0,0 0 0 0 0,0 0 0 0 0,-1 0 0 0 0,0 0-1 0 0,0 0 1 0 0,0 0 0 0 0,-2 0-42 0 0,-7 25 313 0 0,4-15-182 0 0,1 0-1 0 0,1 0 1 0 0,0 0 0 0 0,1 1-1 0 0,1-1 1 0 0,0 1-1 0 0,1 0 1 0 0,1 0-1 0 0,1 16-130 0 0,4-26 12 0 0,-1-1-1 0 0,2 0 1 0 0,-1 0-1 0 0,0 0 1 0 0,1 0-1 0 0,0-1 0 0 0,1 1 1 0 0,-1-1-1 0 0,1-1 1 0 0,0 1-1 0 0,0-1 1 0 0,1 0-1 0 0,-1-1 1 0 0,1 1-1 0 0,0-1 0 0 0,-1 0 1 0 0,1-1-1 0 0,1 0 1 0 0,-1 0-1 0 0,0 0 1 0 0,0-1-1 0 0,1 0 1 0 0,-1-1-1 0 0,1 0-11 0 0,1 2-3 0 0,12 4-124 0 0,1-1-114 0 0,-5-3-10581 0 0,-20-2 633 0 0</inkml:trace>
</inkml:ink>
</file>

<file path=ppt/ink/ink8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0:32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0 7466 0 0,'0'0'841'0'0,"0"0"-103"0"0,0 0 88 0 0,0 0 248 0 0,0 0 240 0 0,0 0 37 0 0,0 0-219 0 0,0 0-351 0 0,0 0-354 0 0,0 0-216 0 0,0 0-39 0 0,0 8 52 0 0,-19 566 3650 0 0,4-412-3679 0 0,15-153-211 0 0,-1 31-140 0 0,-2 0 0 0 0,-2 0 0 0 0,-1-1 0 0 0,-11 36 156 0 0,16-77-9167 0 0,1-21 3385 0 0,1 8 1244 0 0,-1 7 4039 0 0</inkml:trace>
  <inkml:trace contextRef="#ctx0" brushRef="#br0" timeOffset="307.108">1 637 6177 0 0,'0'0'844'0'0,"0"0"-210"0"0,0 0 125 0 0,0 0 373 0 0,0 0 390 0 0,0 0 173 0 0,0 0-144 0 0,0 0-274 0 0,0 0-248 0 0,0 0-152 0 0,0 0-70 0 0,31-10-34 0 0,100-34-42 0 0,83-34 1259 0 0,-93 30-4192 0 0,-114 35-4194 0 0,-6 4-2004 0 0,-1 5 3600 0 0</inkml:trace>
  <inkml:trace contextRef="#ctx0" brushRef="#br0" timeOffset="8838.334">794 92 0 0 0,'0'0'1287'0'0,"0"0"460"0"0,0 0 204 0 0,0 0 115 0 0,0 0 21 0 0,0 0-63 0 0,0 0-185 0 0,0 0-272 0 0,0 0-274 0 0,0 0-292 0 0,0 0-189 0 0,-2-1-107 0 0,-5-7-61 0 0,5 6-40 0 0,2 2-56 0 0,0 0-76 0 0,0 0-72 0 0,0 0-41 0 0,0 0-38 0 0,0 0-30 0 0,3 13 677 0 0,6 36-417 0 0,-3 1-1 0 0,-1 0 0 0 0,-3 1 1 0 0,-4 40-551 0 0,1-20 127 0 0,-24 136 14 0 0,13 32-76 0 0,44-250 417 0 0,46-79 172 0 0,-46 44-572 0 0,92-104 37 0 0,-124 149-119 0 0,1 0 0 0 0,0 0 0 0 0,0 1 1 0 0,0-1-1 0 0,0 0 0 0 0,0 1 0 0 0,0-1 0 0 0,0 1 1 0 0,0-1-1 0 0,0 1 0 0 0,0-1 0 0 0,0 1 0 0 0,0 0 1 0 0,1-1-1 0 0,-1 1 0 0 0,0 0 0 0 0,0 0 1 0 0,0 0-1 0 0,0 0 0 0 0,1 0 0 0 0,-1 0 0 0 0,0 0 1 0 0,0 0-1 0 0,0 1 0 0 0,0-1 0 0 0,0 0 0 0 0,1 1 1 0 0,-1-1-1 0 0,0 1 0 0 0,0-1 0 0 0,0 1 0 0 0,0 0 1 0 0,0-1-1 0 0,0 1 0 0 0,-1 0 0 0 0,1-1 1 0 0,0 1-1 0 0,0 0 0 0 0,0 0 0 0 0,-1 0 0 0 0,1 0 1 0 0,0 0-1 0 0,-1 0 0 0 0,1 0 0 0 0,-1 0 0 0 0,1 0 1 0 0,-1 0-1 0 0,0 0 0 0 0,1 0 0 0 0,-1 1 0 0 0,0-1 1 0 0,0 0-1 0 0,0 0 0 0 0,0 0 0 0 0,0 0 1 0 0,0 1-1 0 0,0-1 0 0 0,0 0 0 0 0,0 0 0 0 0,-1 1 0 0 0,7 13 62 0 0,5 84 122 0 0,-6 59 151 0 0,-5-158-349 0 0,0 1-1893 0 0,0-5-13282 0 0,0 0 4848 0 0</inkml:trace>
  <inkml:trace contextRef="#ctx0" brushRef="#br0" timeOffset="9367.515">1304 752 9450 0 0,'0'0'3394'0'0,"0"0"-1988"0"0,0 0-758 0 0,0 0 3 0 0,0 0 101 0 0,0 0 77 0 0,0 0-26 0 0,0 0-41 0 0,0 0-52 0 0,0 0-107 0 0,0 0-71 0 0,0 0-1 0 0,0 0 41 0 0,13 4 3 0 0,40 16-25 0 0,-48-18-439 0 0,0-1 0 0 0,0 0 0 0 0,0 0 0 0 0,0-1 0 0 0,0 1 0 0 0,0-1 0 0 0,1 0 0 0 0,-1-1 0 0 0,0 1 0 0 0,0-1 0 0 0,0 0 0 0 0,0 0 0 0 0,0-1 0 0 0,0 1 0 0 0,-1-1 0 0 0,1 0 0 0 0,0 0 0 0 0,-1-1 0 0 0,1 1 0 0 0,-1-1 0 0 0,0 0 0 0 0,0 0 0 0 0,0-1 0 0 0,1-1-111 0 0,9-5 201 0 0,32-33 302 0 0,-44 40-473 0 0,0 1 0 0 0,1 0 0 0 0,-1-1 0 0 0,-1 1 0 0 0,1-1 0 0 0,0 1 0 0 0,0-1 0 0 0,-1 0 0 0 0,0 0 0 0 0,1 0 0 0 0,-1 0 0 0 0,0 0 0 0 0,-1 0 0 0 0,1 0 0 0 0,0 0 0 0 0,-1 0 0 0 0,0-1 0 0 0,0 1 0 0 0,0 0 0 0 0,0 0 0 0 0,0 0 0 0 0,-1 0 0 0 0,1-1 0 0 0,-1 1 0 0 0,0 0 0 0 0,0 0 0 0 0,0 0 0 0 0,0 0 0 0 0,0 0 0 0 0,-1 1 0 0 0,-1-3-30 0 0,-3 2-23 0 0,0 1 1 0 0,0-1-1 0 0,-1 2 1 0 0,1-1-1 0 0,-1 1 1 0 0,1 0-1 0 0,-1 0 1 0 0,1 1-1 0 0,-1 0 0 0 0,1 0 1 0 0,-1 0-1 0 0,1 1 1 0 0,-1 0-1 0 0,1 0 1 0 0,-1 1-1 0 0,1 0 1 0 0,0 0-1 0 0,0 0 1 0 0,-1 1 22 0 0,-8 3-16 0 0,-1 1 0 0 0,1 1 0 0 0,1 0 0 0 0,0 1 0 0 0,0 0 0 0 0,1 1 0 0 0,0 1 0 0 0,0 0 0 0 0,1 0 0 0 0,1 2 0 0 0,0-1 0 0 0,0 1 0 0 0,2 1 0 0 0,0 0 0 0 0,0 0 0 0 0,1 1 0 0 0,0 1 16 0 0,7-13 6 0 0,-1 0 0 0 0,1 1 0 0 0,0-1 1 0 0,-1 1-1 0 0,1-1 0 0 0,1 1 0 0 0,-1-1 1 0 0,1 1-1 0 0,-1-1 0 0 0,1 1 0 0 0,0 0 1 0 0,0-1-1 0 0,0 1 0 0 0,1-1 0 0 0,0 1 0 0 0,-1 0 1 0 0,1-1-1 0 0,0 1 0 0 0,1-1 0 0 0,-1 0 1 0 0,0 1-1 0 0,1-1 0 0 0,0 0 0 0 0,0 0 1 0 0,0 0-1 0 0,0 0 0 0 0,0 0 0 0 0,3 2-6 0 0,5 3 102 0 0,0 0 0 0 0,0-1 0 0 0,1 0 0 0 0,0-1 0 0 0,0 0 0 0 0,0-1 0 0 0,1 0 0 0 0,0 0 0 0 0,0-2 0 0 0,0 1 0 0 0,0-1 0 0 0,0-1 0 0 0,1-1 0 0 0,7 1-102 0 0,10 3 327 0 0,73 2 234 0 0,-78-18-3338 0 0,-19 3-8847 0 0,-2 2-1175 0 0</inkml:trace>
</inkml:ink>
</file>

<file path=ppt/ink/ink8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0:4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74 148 3721 0 0,'0'0'1503'0'0,"0"0"-32"0"0,0 0 36 0 0,0 0 114 0 0,0 0 65 0 0,0 0-74 0 0,0 0-202 0 0,0 0-306 0 0,0 0-283 0 0,0 0-213 0 0,0 0-115 0 0,1-6-7 0 0,-1 3-411 0 0,1 1 1 0 0,-1-1-1 0 0,1 1 1 0 0,0 0 0 0 0,0-1-1 0 0,-1 1 1 0 0,2 0 0 0 0,-1 0-1 0 0,0-1 1 0 0,0 1 0 0 0,1 0-1 0 0,-1 0 1 0 0,1 0 0 0 0,0 0-1 0 0,0 1 1 0 0,-1-1 0 0 0,1 0-1 0 0,0 1 1 0 0,0-1 0 0 0,1 1-1 0 0,-1 0 1 0 0,0-1-76 0 0,19-11 399 0 0,1 1 1 0 0,0 0-1 0 0,0 2 0 0 0,1 0 1 0 0,0 2-1 0 0,1 0 0 0 0,-1 1 1 0 0,2 2-1 0 0,-1 1 0 0 0,0 0 1 0 0,6 2-400 0 0,-27 4 20 0 0,1 0 0 0 0,0 0 0 0 0,-1 0 0 0 0,0 0 0 0 0,0 1 0 0 0,0 0 0 0 0,0-1 0 0 0,0 1 0 0 0,0 0 0 0 0,-1 1 0 0 0,1-1 0 0 0,-1 0 0 0 0,0 1 0 0 0,0-1 0 0 0,0 1 0 0 0,-1 0 0 0 0,1-1 0 0 0,-1 1 0 0 0,0 0 0 0 0,0 0 0 0 0,0 0 0 0 0,0 0 0 0 0,-1 0 0 0 0,0 0 0 0 0,0 0 0 0 0,0 0 0 0 0,0 0 0 0 0,0 0 0 0 0,-1 0 0 0 0,0 0 0 0 0,-1 4-20 0 0,2-2 31 0 0,-14 445 595 0 0,16-429-581 0 0,0 0 0 0 0,2-1 0 0 0,0 1 0 0 0,2-1 0 0 0,0 0-1 0 0,2 0 1 0 0,0-1 0 0 0,1 0 0 0 0,1 0 0 0 0,1-1 0 0 0,0-1-1 0 0,2 0 1 0 0,13 17-45 0 0,11-2 214 0 0,-26-29-419 0 0,-15-12-5051 0 0,-1 0 2403 0 0,-6-9-8368 0 0,6 13 4582 0 0</inkml:trace>
  <inkml:trace contextRef="#ctx0" brushRef="#br0" timeOffset="425.564">336 597 0 0 0,'0'0'1299'0'0,"0"0"291"0"0,0 0 341 0 0,0 0 320 0 0,0 0 121 0 0,0 0-247 0 0,0 0-347 0 0,0 0-348 0 0,0 0-327 0 0,0 0-226 0 0,0 0-148 0 0,0 0-89 0 0,0 0-54 0 0,-5-1-60 0 0,-16-5 1083 0 0,17 29 2153 0 0,-16 13-2787 0 0,-124 101 250 0 0,48-36-937 0 0,54-19-180 0 0,41-79-1304 0 0,-1 2 3860 0 0,1-1-3682 0 0,1-2-4492 0 0,0-1-6388 0 0,3-1 1652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7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0,'16'76,"-4"1,-3 0,-3 1,-4-1,-4 1,-5 29,2 35,-25 166,33-284,4-6</inkml:trace>
</inkml:ink>
</file>

<file path=ppt/ink/ink8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0:49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8 14059 0 0,'0'0'1490'0'0,"0"0"66"0"0,0 0-8 0 0,0 0-77 0 0,0 0-110 0 0,0 0-176 0 0,0 0-187 0 0,0 0-199 0 0,0 0-201 0 0,0 0-174 0 0,0 0-153 0 0,0 0-93 0 0,-12-1-70 0 0,-34-4-52 0 0,34 3-52 0 0,12 2-75 0 0,0 0-104 0 0,0 0-88 0 0,30 7-4014 0 0,-13-2-2585 0 0,-9-2-4563 0 0</inkml:trace>
</inkml:ink>
</file>

<file path=ppt/ink/ink8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0:4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76 3161 0 0,'0'0'3415'0'0,"0"0"-966"0"0,0 0-380 0 0,0 0-87 0 0,0 0-65 0 0,0 0-148 0 0,0 0-203 0 0,0 0-255 0 0,0 0-268 0 0,0 0-255 0 0,0 0-216 0 0,0 0-123 0 0,0 0-63 0 0,-12-2 829 0 0,-10 45-908 0 0,-6 13-181 0 0,-6 76 8 0 0,33-117-149 0 0,1-12 14 0 0,-1 0 1 0 0,1 0 0 0 0,-1 1 0 0 0,1-1-1 0 0,0 0 1 0 0,0 1 0 0 0,1-1 0 0 0,-1 0-1 0 0,1 0 1 0 0,0 0 0 0 0,-1 1 0 0 0,1-1 0 0 0,1 0-1 0 0,-1 0 1 0 0,0 0 0 0 0,1 0 0 0 0,-1-1-1 0 0,1 1 1 0 0,0 0 0 0 0,0-1 0 0 0,2 3 0 0 0,54 18 132 0 0,-43-23-86 0 0,1 0 0 0 0,-1-1 1 0 0,1-1-1 0 0,-1 0 1 0 0,0-1-1 0 0,0-1 1 0 0,0 0-1 0 0,0-1 0 0 0,0-1 1 0 0,-1 0-1 0 0,0-1 1 0 0,0 0-1 0 0,-1-1 1 0 0,0-1-1 0 0,-1 0 0 0 0,12-11-46 0 0,35-24 179 0 0,-3-2-1 0 0,-1-4 0 0 0,5-9-178 0 0,45-40 76 0 0,-96 91-56 0 0,-9 7-18 0 0,0 1 0 0 0,0-1 0 0 0,0 0 0 0 0,0 1 0 0 0,1-1 0 0 0,-1 1 0 0 0,0-1 0 0 0,0 0 0 0 0,1 1 0 0 0,-1-1 0 0 0,0 1 0 0 0,1-1-1 0 0,-1 1 1 0 0,1-1 0 0 0,-1 1 0 0 0,1 0 0 0 0,-1-1 0 0 0,1 1 0 0 0,-1-1 0 0 0,1 1 0 0 0,-1 0 0 0 0,1-1 0 0 0,0 1 0 0 0,-1 0 0 0 0,1 0 0 0 0,-1 0 0 0 0,1-1 0 0 0,0 1-1 0 0,-1 0 1 0 0,1 0 0 0 0,0 0 0 0 0,-1 0 0 0 0,1 0 0 0 0,0 0 0 0 0,-1 0 0 0 0,1 0 0 0 0,-1 0 0 0 0,1 1 0 0 0,0-1 0 0 0,-1 0 0 0 0,1 0 0 0 0,-1 1 0 0 0,1-1 0 0 0,0 0 0 0 0,-1 0-1 0 0,1 1 1 0 0,-1-1 0 0 0,1 1 0 0 0,-1-1 0 0 0,1 0 0 0 0,-1 1 0 0 0,1-1 0 0 0,-1 1 0 0 0,0-1 0 0 0,1 1 0 0 0,-1 0 0 0 0,0-1 0 0 0,1 1 0 0 0,-1-1 0 0 0,0 1 0 0 0,0 0-1 0 0,0-1 1 0 0,1 1 0 0 0,-1-1 0 0 0,0 1 0 0 0,0 0-2 0 0,5 20 75 0 0,-2 0 0 0 0,0 1 0 0 0,-1 0 0 0 0,-1 0 0 0 0,-1-1 0 0 0,-1 1-1 0 0,-2 7-74 0 0,2-10 41 0 0,-2 1-1 0 0,0-1 1 0 0,-2 0-1 0 0,0-1 0 0 0,0 1 1 0 0,-2-1-1 0 0,0 0 1 0 0,-2-1-1 0 0,0 0 0 0 0,-3 5-40 0 0,7-14-15 0 0,0 0-1 0 0,0 0 0 0 0,-1-1 0 0 0,0 1 0 0 0,-1-1 1 0 0,1-1-1 0 0,-1 1 0 0 0,-1-1 0 0 0,1 0 0 0 0,-1-1 1 0 0,0 0-1 0 0,0 0 0 0 0,-1-1 0 0 0,1 0 0 0 0,-1 0 1 0 0,0-1-1 0 0,0 0 0 0 0,0 0 0 0 0,-1-1 0 0 0,-2 0 16 0 0,11-2-82 0 0,2-16-254 0 0,65-9 356 0 0,158 29 756 0 0,-206-4-693 0 0,0-1 1 0 0,0 0-1 0 0,0-2 1 0 0,-1 0-1 0 0,1-1 0 0 0,-1 0 1 0 0,0-2-1 0 0,0 0 1 0 0,13-7-84 0 0,-27 10-45 0 0,1 0 1 0 0,-1 0-1 0 0,1-1 1 0 0,-1 0 0 0 0,0 1-1 0 0,0-1 1 0 0,-1 0-1 0 0,1-1 1 0 0,-1 1 0 0 0,0 0-1 0 0,0-1 1 0 0,-1 1-1 0 0,1-1 1 0 0,-1 0 0 0 0,0 1-1 0 0,0-1 1 0 0,0-2 44 0 0,-11-49-4028 0 0,-2 41-403 0 0,-4 1-3963 0 0,3 6-2011 0 0</inkml:trace>
  <inkml:trace contextRef="#ctx0" brushRef="#br0" timeOffset="751.366">1465 352 9882 0 0,'0'0'4489'0'0,"0"0"-2491"0"0,0 0-965 0 0,0 0-83 0 0,0 0 37 0 0,0 0-60 0 0,0 0-183 0 0,0 0-215 0 0,-19 32-221 0 0,-60 96-144 0 0,30-43-254 0 0,39-63-1202 0 0,8-16-2950 0 0,2-2-3903 0 0,0-1-97 0 0</inkml:trace>
</inkml:ink>
</file>

<file path=ppt/ink/ink8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1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1 195 5545 0 0,'0'0'-247'0'0,"0"0"-333"0"0,0 0 40 0 0,0 0 371 0 0,0 0 324 0 0,0 0 29 0 0,0 0-70 0 0,32 0-60 0 0,104 0-30 0 0,129-21 1477 0 0,652-24 4987 0 0,200-6-4191 0 0,-582 33-1782 0 0,987-41-1282 0 0,-1264 58-3286 0 0,-152 1-1667 0 0,-51 0 919 0 0</inkml:trace>
</inkml:ink>
</file>

<file path=ppt/ink/ink8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0:42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558 203 0 0 0,'0'0'1346'0'0,"0"0"74"0"0,0 0-117 0 0,0 0-203 0 0,0 0-190 0 0,0 0-149 0 0,0 0-59 0 0,0 0 15 0 0,0 0 49 0 0,0 0 36 0 0,0 0 7 0 0,0 0-43 0 0,0 0-73 0 0,0 0-41 0 0,0 0-41 0 0,0 0-34 0 0,0 0-32 0 0,0 0-54 0 0,0 0-52 0 0,0 0-48 0 0,0 0-33 0 0,0 0-52 0 0,0 0-30 0 0,0 0-36 0 0,0 0-32 0 0,0 0-5 0 0,0 0-14 0 0,0 0-1 0 0,0 0-5 0 0,0 0 12 0 0,0 0-3 0 0,0 0-3 0 0,0 0 12 0 0,0 0-5 0 0,0 0 2 0 0,0 0-5 0 0,0 0-6 0 0,0 0-24 0 0,0 0-15 0 0,0 0-3 0 0,0 0-18 0 0,0 0-2 0 0,0 0-6 0 0,0 0-15 0 0,0 0-12 0 0,0 0 1 0 0,0 0-6 0 0,0 0-10 0 0,0 0 6 0 0,0 0-9 0 0,0 0-3 0 0,0 0-5 0 0,0 0-4 0 0,0 0-4 0 0,0 0-4 0 0,0 0-6 0 0,0 0-6 0 0,0 0-5 0 0,0 0-6 0 0,0 0 13 0 0,13 8 1879 0 0,91 24-1695 0 0,-82-30-76 0 0,-1-1 0 0 0,1 0 1 0 0,-1-2-1 0 0,1 0 0 0 0,-1-2 1 0 0,1 0-1 0 0,-1-1 0 0 0,0-1 0 0 0,-1-1 1 0 0,20-9-153 0 0,-6 2 163 0 0,1-2 1 0 0,-2-2-1 0 0,0-1 1 0 0,-1-1-1 0 0,-1-2 0 0 0,-1-1 1 0 0,17-18-164 0 0,-46 40 20 0 0,0 0 0 0 0,-1-1-1 0 0,1 0 1 0 0,0 1 0 0 0,0-1 0 0 0,0 1-1 0 0,-1-1 1 0 0,1 0 0 0 0,0 1 0 0 0,-1-1 0 0 0,1 0-1 0 0,0 0 1 0 0,-1 0 0 0 0,1 0 0 0 0,-1 1-1 0 0,1-1 1 0 0,-1 0 0 0 0,0 0 0 0 0,1 0 0 0 0,-1 0-1 0 0,0 0 1 0 0,0 0 0 0 0,1 0 0 0 0,-1 0-1 0 0,0 0 1 0 0,0 0 0 0 0,0 0 0 0 0,0 0 0 0 0,-1 0-1 0 0,1 0 1 0 0,0 0 0 0 0,0 0 0 0 0,0 0-1 0 0,-1 0 1 0 0,1 0 0 0 0,-1 0 0 0 0,1 0 0 0 0,-1 0-1 0 0,1 1 1 0 0,-1-1 0 0 0,1 0 0 0 0,-1 0-1 0 0,0 0 1 0 0,1 1 0 0 0,-1-1 0 0 0,0 0 0 0 0,0 1-1 0 0,1-1 1 0 0,-1 1 0 0 0,0-1 0 0 0,0 1-1 0 0,0-1 1 0 0,0 1 0 0 0,0-1 0 0 0,0 1 0 0 0,0 0-1 0 0,0 0 1 0 0,0-1 0 0 0,0 1-20 0 0,-8 3-9 0 0,1 1-1 0 0,-1 0 1 0 0,1 0 0 0 0,0 0-1 0 0,0 1 1 0 0,0 1 0 0 0,1-1-1 0 0,0 1 1 0 0,0 0 0 0 0,0 1-1 0 0,1 0 1 0 0,0 0-1 0 0,0 0 1 0 0,1 1 0 0 0,0-1-1 0 0,0 1 1 0 0,1 1 0 0 0,0-1-1 0 0,0 1 1 0 0,1-1 0 0 0,0 1-1 0 0,0 0 1 0 0,1 3 9 0 0,-11 35 11 0 0,1 0-1 0 0,3 1 0 0 0,2 0 1 0 0,3 0-1 0 0,1 1 0 0 0,2 0 1 0 0,4 20-11 0 0,-3-6 39 0 0,-13 346 43 0 0,1-208-26 0 0,12-200-44 0 0,0 0 1 0 0,1-1 0 0 0,-1 1 0 0 0,0 0-1 0 0,0-1 1 0 0,0 1 0 0 0,0-1 0 0 0,0 1 0 0 0,0 0-1 0 0,0-1 1 0 0,0 1 0 0 0,0 0 0 0 0,-1-1-1 0 0,1 1 1 0 0,0 0 0 0 0,0-1 0 0 0,-1 1 0 0 0,1-1-1 0 0,0 1 1 0 0,-1-1 0 0 0,1 1 0 0 0,0-1-1 0 0,-1 1 1 0 0,1-1 0 0 0,-1 1 0 0 0,1-1 0 0 0,-1 1-1 0 0,1-1 1 0 0,-1 1 0 0 0,1-1 0 0 0,-1 0-1 0 0,1 1 1 0 0,-1-1 0 0 0,1 0 0 0 0,-1 0 0 0 0,0 1-1 0 0,1-1 1 0 0,-1 0 0 0 0,0 0 0 0 0,1 0-1 0 0,-1 0 1 0 0,1 0 0 0 0,-1 0 0 0 0,0 0 0 0 0,1 0-1 0 0,-1 0 1 0 0,0 0 0 0 0,1 0 0 0 0,-1 0-1 0 0,0-1 1 0 0,1 1 0 0 0,-1 0 0 0 0,1 0-1 0 0,-1-1 1 0 0,0 1 0 0 0,1 0 0 0 0,-1-1 0 0 0,1 1-1 0 0,-1 0 1 0 0,1-1 0 0 0,-1 1 0 0 0,1-1-13 0 0,-64-39 197 0 0,-6-10-143 0 0,-76-38-91 0 0,118 78 6 0 0,0 1-1 0 0,0 1 0 0 0,0 2 0 0 0,-1 1 0 0 0,0 2 1 0 0,0 0-1 0 0,-1 2 0 0 0,1 1 0 0 0,0 2 0 0 0,0 0 1 0 0,0 2-1 0 0,0 1 0 0 0,1 2 0 0 0,-1 0 0 0 0,2 2 0 0 0,-1 1 1 0 0,1 2-1 0 0,1 0 0 0 0,0 2 0 0 0,-3 3 32 0 0,-49 54-148 0 0,77-71 130 0 0,1 1 0 0 0,-1-1 0 0 0,1 1 0 0 0,-1 0 0 0 0,1 0 0 0 0,0-1 0 0 0,-1 1-1 0 0,1 0 1 0 0,0 0 0 0 0,-1-1 0 0 0,1 1 0 0 0,0 0 0 0 0,0 0 0 0 0,0 0 0 0 0,0 0 0 0 0,-1 0 0 0 0,1-1-1 0 0,1 1 1 0 0,-1 0 0 0 0,0 0 0 0 0,0 0 0 0 0,0 0 0 0 0,0-1 0 0 0,0 1 0 0 0,1 0 0 0 0,-1 0-1 0 0,0 0 1 0 0,1-1 0 0 0,-1 1 0 0 0,1 0 0 0 0,-1 0 0 0 0,1-1 0 0 0,-1 1 0 0 0,1-1 0 0 0,-1 1 0 0 0,1 0-1 0 0,0-1 1 0 0,-1 1 0 0 0,1-1 0 0 0,0 1 0 0 0,-1-1 0 0 0,1 1 0 0 0,0-1 0 0 0,0 0 0 0 0,-1 1 0 0 0,1-1-1 0 0,0 0 1 0 0,0 0 0 0 0,0 0 0 0 0,0 1 18 0 0,48 3-480 0 0,-44-4 381 0 0,132-23-3189 0 0,-93 9-201 0 0,0-2-3475 0 0,-29 10 3281 0 0,2-1-5104 0 0</inkml:trace>
  <inkml:trace contextRef="#ctx0" brushRef="#br0" timeOffset="534.244">624 707 6273 0 0,'0'0'1711'0'0,"0"0"-468"0"0,0 0-405 0 0,0 0-18 0 0,0 0 178 0 0,0 0 178 0 0,0 0 99 0 0,0 0-2 0 0,0 0-147 0 0,0 0-203 0 0,0 0-138 0 0,0 0-97 0 0,0 0-22 0 0,16 3 21 0 0,115 12 1282 0 0,35-57 50 0 0,-96 19-1533 0 0,1-1-6 0 0,-51 16-377 0 0,0 1 0 0 0,1 0-1 0 0,-1 2 1 0 0,1 1 0 0 0,0 0-1 0 0,0 1 1 0 0,1 2-103 0 0,-21 24 255 0 0,-41 96 384 0 0,34-106-584 0 0,3-7-32 0 0,-8 14 10 0 0,2 0 1 0 0,0 0-1 0 0,1 1 1 0 0,1 0-1 0 0,1 0 1 0 0,1 0-1 0 0,1 1 1 0 0,0 0 0 0 0,1 15-34 0 0,17 12-1241 0 0,9-43-8765 0 0,-19-6 3609 0 0,-1 0-3388 0 0</inkml:trace>
  <inkml:trace contextRef="#ctx0" brushRef="#br0" timeOffset="905.389">1529 876 15411 0 0,'0'0'1853'0'0,"0"0"-348"0"0,0 0-142 0 0,0 0-109 0 0,0 0-189 0 0,0 0-198 0 0,0 0-191 0 0,0 0-203 0 0,0 0-200 0 0,0 0-149 0 0,0 0-83 0 0,0 0-26 0 0,0 0 0 0 0,-21 19-25 0 0,-61 58-7 0 0,80-75 14 0 0,-1 0 0 0 0,1-1 0 0 0,0 1 0 0 0,0 0 0 0 0,0 0 1 0 0,0 0-1 0 0,1 1 0 0 0,-1-1 0 0 0,0 0 0 0 0,1 1 0 0 0,0-1 0 0 0,0 1 0 0 0,-1-1 0 0 0,1 1 0 0 0,1 0 0 0 0,-1-1 0 0 0,0 1 1 0 0,1 0-1 0 0,-1 0 0 0 0,1 0 0 0 0,0-1 0 0 0,0 1 0 0 0,0 0 0 0 0,0 0 0 0 0,1 2 3 0 0,1 10-22 0 0,-3-10 23 0 0,1-1 1 0 0,0 1-1 0 0,1 0 0 0 0,-1-1 0 0 0,1 1 0 0 0,0-1 1 0 0,0 1-1 0 0,0-1 0 0 0,1 0 0 0 0,-1 1 0 0 0,1-1 1 0 0,0 0-1 0 0,0 0 0 0 0,1 0 0 0 0,-1 0 0 0 0,1 0 1 0 0,0-1-1 0 0,0 1 0 0 0,0-1 0 0 0,1 0 0 0 0,-1 0 1 0 0,1 0-1 0 0,-1 0 0 0 0,1-1 0 0 0,0 1 0 0 0,0-1 1 0 0,0 0-1 0 0,1 0 0 0 0,-1-1 0 0 0,0 1 0 0 0,1-1 0 0 0,-1 0 1 0 0,1 0-1 0 0,-1 0 0 0 0,1-1 0 0 0,-1 1 0 0 0,1-1 1 0 0,2-1-2 0 0,0-2 68 0 0,-1 0 0 0 0,0 0 0 0 0,0-1 1 0 0,0 0-1 0 0,0 0 0 0 0,-1-1 0 0 0,0 0 1 0 0,0 0-1 0 0,0 0 0 0 0,0 0 0 0 0,-1-1 1 0 0,0 0-1 0 0,0 0 0 0 0,-1 0 0 0 0,1 0 1 0 0,-1-1-1 0 0,0 1 0 0 0,-1-1 0 0 0,0 1 1 0 0,0-1-1 0 0,0 0 0 0 0,-1 0 0 0 0,0-6-68 0 0,2 3 33 0 0,0 1-1 0 0,-1-1 0 0 0,0 0 0 0 0,-1 0 0 0 0,-1 0 1 0 0,1 0-1 0 0,-1 0 0 0 0,-1 0 0 0 0,0 0 0 0 0,0 0 1 0 0,-1 0-1 0 0,0 0 0 0 0,-1-1-32 0 0,-46-62-87 0 0,48 72-72 0 0,-1 0-1 0 0,1 0 1 0 0,0 0-1 0 0,-1 0 1 0 0,1 0-1 0 0,-1 1 1 0 0,1-1-1 0 0,-1 1 1 0 0,1-1-1 0 0,-1 1 1 0 0,0 0 0 0 0,1-1-1 0 0,-1 1 1 0 0,1 0-1 0 0,-1 0 1 0 0,0 0-1 0 0,1 0 1 0 0,-1 1-1 0 0,0-1 1 0 0,1 0-1 0 0,-1 1 1 0 0,1-1-1 0 0,-1 1 1 0 0,1-1-1 0 0,-1 1 1 0 0,1 0-1 0 0,-1-1 1 0 0,1 1-1 0 0,0 0 1 0 0,-1 0-1 0 0,1 0 1 0 0,0 0-1 0 0,0 0 1 0 0,0 1-1 0 0,0-1 1 0 0,0 0-1 0 0,0 0 1 0 0,0 1-1 0 0,0-1 1 0 0,0 1-1 0 0,0-1 1 0 0,1 1-1 0 0,-1-1 1 0 0,0 2 159 0 0,-6 14-3851 0 0,0-6-2435 0 0,0 0-3320 0 0</inkml:trace>
  <inkml:trace contextRef="#ctx0" brushRef="#br0" timeOffset="1240.511">1854 1156 8082 0 0,'0'0'2082'0'0,"0"0"-732"0"0,0 0-7 0 0,0 0 270 0 0,0 0 102 0 0,0 0-119 0 0,0 0-173 0 0,0 0-167 0 0,0 0-219 0 0,0 0-215 0 0,0 0-169 0 0,0 0-95 0 0,-2 6-2 0 0,-3 16-26 0 0,4-17-27 0 0,1-5-9 0 0,0 0-35 0 0,0 0-32 0 0,1-11 599 0 0,2-6-906 0 0,1 0 0 0 0,1 1 1 0 0,0 0-1 0 0,1 0 1 0 0,1 0-1 0 0,0 1 1 0 0,2 0-1 0 0,-1 1 1 0 0,3-3-121 0 0,49-70 283 0 0,12 17-215 0 0,-70 70-150 0 0,0-1 1 0 0,-1 1-1 0 0,1 1 1 0 0,0-1-1 0 0,0 0 1 0 0,-1 0 0 0 0,1 1-1 0 0,0-1 1 0 0,-1 0-1 0 0,1 1 1 0 0,0 0 0 0 0,-1-1-1 0 0,1 1 1 0 0,-1 0-1 0 0,1 0 1 0 0,-1 0 0 0 0,0 0-1 0 0,1 0 1 0 0,-1 0-1 0 0,0 0 1 0 0,0 1 0 0 0,1-1-1 0 0,-1 0 1 0 0,0 1-1 0 0,0-1 1 0 0,-1 1 0 0 0,1-1-1 0 0,0 1 1 0 0,0-1-1 0 0,-1 1 1 0 0,1 1 81 0 0,14 16-2787 0 0,-9-14 1451 0 0,3 2-1549 0 0,-4-2-2005 0 0,0 0-6887 0 0</inkml:trace>
  <inkml:trace contextRef="#ctx0" brushRef="#br0" timeOffset="5139.959">3094 656 1688 0 0,'0'0'1850'0'0,"0"0"-183"0"0,0 0 9 0 0,0 0 181 0 0,0 0 85 0 0,0 0-87 0 0,0 0-179 0 0,0 0-269 0 0,0 0-283 0 0,0 0-226 0 0,0 0-165 0 0,-10-2-97 0 0,-31-6-55 0 0,36 8-448 0 0,0 0 1 0 0,0 0-1 0 0,0 1 1 0 0,0-1 0 0 0,0 1-1 0 0,0 0 1 0 0,0 0-1 0 0,1 1 1 0 0,-1 0 0 0 0,0-1-1 0 0,0 2 1 0 0,1-1 0 0 0,0 0-1 0 0,-1 1 1 0 0,1 0-1 0 0,0 0 1 0 0,0 0 0 0 0,0 1-1 0 0,-3 3-133 0 0,-6 4 197 0 0,-3 1-106 0 0,1 1 0 0 0,0 0 1 0 0,1 1-1 0 0,1 1 0 0 0,0 0 1 0 0,1 1-1 0 0,0 0 0 0 0,2 0 0 0 0,0 2 1 0 0,1-1-1 0 0,-5 13-91 0 0,11-19 19 0 0,0 0 0 0 0,1 0-1 0 0,0 1 1 0 0,0-1 0 0 0,1 0 0 0 0,1 1 0 0 0,0-1-1 0 0,1 1 1 0 0,0-1 0 0 0,1 1-19 0 0,0-6 25 0 0,1-1 0 0 0,0 1 0 0 0,0-1-1 0 0,0 1 1 0 0,1-1 0 0 0,0 0 0 0 0,0 0 0 0 0,0-1-1 0 0,0 1 1 0 0,1-1 0 0 0,0 0 0 0 0,0 0 0 0 0,0-1 0 0 0,0 1-1 0 0,1-1 1 0 0,-1 0 0 0 0,1 0 0 0 0,0-1 0 0 0,0 0 0 0 0,0 0-1 0 0,0 0 1 0 0,0-1 0 0 0,0 0 0 0 0,0 0 0 0 0,0-1-1 0 0,3 1-24 0 0,2-1 107 0 0,0 1-1 0 0,0-2 1 0 0,0 0-1 0 0,0 0 0 0 0,0-1 1 0 0,0 0-1 0 0,-1-1 0 0 0,1 0 1 0 0,-1-1-1 0 0,0 0 0 0 0,0 0 1 0 0,0-1-1 0 0,0-1 0 0 0,-1 0 1 0 0,0 0-1 0 0,0 0 1 0 0,-1-1-1 0 0,0-1 0 0 0,0 1 1 0 0,0-2-107 0 0,6-6 96 0 0,0-2 1 0 0,-1 0 0 0 0,-1 0 0 0 0,0-1 0 0 0,-2-1 0 0 0,0 0-1 0 0,-1 0 1 0 0,-1-1 0 0 0,-1 0 0 0 0,5-20-97 0 0,11-19 104 0 0,-27 110-395 0 0,3-47 290 0 0,-2 6-1 0 0,0 0-1 0 0,1 1 1 0 0,0-1 0 0 0,0 1-1 0 0,1-1 1 0 0,1 1-1 0 0,0 0 1 0 0,0-1-1 0 0,1 1 1 0 0,1-1-1 0 0,-1 1 1 0 0,2-1-1 0 0,-1 0 1 0 0,1 0-1 0 0,1 0 1 0 0,0 0 0 0 0,1 0-1 0 0,-1-1 1 0 0,2 1-1 0 0,-1-1 1 0 0,1-1-1 0 0,1 1 1 0 0,3 3 2 0 0,1-4-114 0 0,0 0 0 0 0,0 0 0 0 0,1-1-1 0 0,0 0 1 0 0,0-1 0 0 0,0 0 0 0 0,1-1 0 0 0,0-1 0 0 0,0 0 0 0 0,1 0 0 0 0,-1-2 0 0 0,6 1 114 0 0,42 1-4819 0 0,-4-10-6070 0 0,-43 2 952 0 0</inkml:trace>
  <inkml:trace contextRef="#ctx0" brushRef="#br0" timeOffset="6751.996">4404 803 424 0 0,'0'0'1965'0'0,"0"0"-117"0"0,0 0 120 0 0,0 0 229 0 0,0 0 122 0 0,0 0-105 0 0,0 0-316 0 0,0 0-349 0 0,0 0-321 0 0,0 0-283 0 0,0 0-203 0 0,0 0-120 0 0,-16-7-86 0 0,-52-17-75 0 0,65 23-422 0 0,0 1 0 0 0,0 0 0 0 0,-1 0 0 0 0,1 0 0 0 0,0 0-1 0 0,0 1 1 0 0,0 0 0 0 0,0-1 0 0 0,0 1 0 0 0,0 0-1 0 0,0 0 1 0 0,0 1 0 0 0,0-1 0 0 0,0 0 0 0 0,1 1 0 0 0,-1 0-1 0 0,0 0 1 0 0,1 0 0 0 0,-1 0 0 0 0,1 0 0 0 0,0 0-1 0 0,0 1 1 0 0,0-1 0 0 0,0 1-39 0 0,-8 6 134 0 0,-4 5-79 0 0,0 0 1 0 0,0 1-1 0 0,1 1 0 0 0,1 0 1 0 0,1 1-1 0 0,0 0 0 0 0,1 0 1 0 0,1 1-1 0 0,1 0 0 0 0,0 1 1 0 0,2 0-1 0 0,0 0 1 0 0,1 1-1 0 0,0-1 0 0 0,2 1 1 0 0,1 0-1 0 0,0 0 0 0 0,1 15-55 0 0,3-29 29 0 0,-1-1 0 0 0,1 1-1 0 0,0 0 1 0 0,0 0 0 0 0,0-1 0 0 0,1 1-1 0 0,0-1 1 0 0,0 0 0 0 0,0 0-1 0 0,1 0 1 0 0,0 0 0 0 0,0-1 0 0 0,0 1-1 0 0,0-1 1 0 0,1 0 0 0 0,-1 0 0 0 0,1-1-1 0 0,0 1 1 0 0,0-1 0 0 0,1 0-1 0 0,-1 0 1 0 0,1-1 0 0 0,-1 0 0 0 0,1 0-1 0 0,0 0 1 0 0,0-1 0 0 0,0 1-1 0 0,0-2 1 0 0,0 1 0 0 0,0 0 0 0 0,0-1-1 0 0,0 0 1 0 0,0-1 0 0 0,0 1 0 0 0,0-1-1 0 0,0 0 1 0 0,0-1 0 0 0,-1 0-1 0 0,1 0 1 0 0,0 0 0 0 0,0 0-29 0 0,18-12 213 0 0,0 0 0 0 0,-1-2 0 0 0,-1 0 0 0 0,0-1 0 0 0,-2-2 0 0 0,0 0 0 0 0,-1-1 0 0 0,15-20-213 0 0,-27 32 38 0 0,21-20 52 0 0,-2-2 1 0 0,-2 0 0 0 0,0-2 0 0 0,-2 0 0 0 0,-2-1 0 0 0,-1-2 0 0 0,-1 0 0 0 0,-2 0-1 0 0,-2-2 1 0 0,-1 0 0 0 0,-2 0 0 0 0,-1-1 0 0 0,-2-1 0 0 0,0-14-91 0 0,-7 40 4 0 0,1 0-5 0 0,-1-1 0 0 0,0 0 1 0 0,0 0-1 0 0,-1 1 0 0 0,-1-1 1 0 0,-1 0-1 0 0,0 0 0 0 0,0 1 0 0 0,-2-1 1 0 0,1 1-1 0 0,-2 0 0 0 0,0 0 0 0 0,-3-6 1 0 0,5 16-17 0 0,0 0 0 0 0,-1 0 0 0 0,1 1 0 0 0,-1-1 0 0 0,1 1-1 0 0,-1 0 1 0 0,0 0 0 0 0,0 0 0 0 0,0 0 0 0 0,0 1 0 0 0,0 0-1 0 0,0 0 1 0 0,0 0 0 0 0,0 0 0 0 0,0 0 0 0 0,-1 1 0 0 0,1 0-1 0 0,0 0 1 0 0,-1 0 0 0 0,1 0 0 0 0,0 1 0 0 0,0 0 0 0 0,0 0-1 0 0,-1 0 1 0 0,1 0 0 0 0,0 1 0 0 0,0-1 0 0 0,0 1 0 0 0,1 0-1 0 0,-1 0 1 0 0,0 1 0 0 0,1-1 0 0 0,-1 1 0 0 0,1-1 0 0 0,0 1-1 0 0,0 0 1 0 0,0 1 0 0 0,0-1 0 0 0,1 0 0 0 0,-2 3 17 0 0,-16 17-11 0 0,2 2-1 0 0,0 0 1 0 0,2 1 0 0 0,0 0 0 0 0,2 1 0 0 0,1 1 0 0 0,1 0 0 0 0,2 1 0 0 0,1 0 0 0 0,1 1-1 0 0,1 0 1 0 0,2 0 0 0 0,1 1 0 0 0,1-1 0 0 0,1 10 11 0 0,2-25 4 0 0,-1-6-6 0 0,1 0 1 0 0,0 0-1 0 0,0 0 1 0 0,1 0-1 0 0,0 0 1 0 0,0 0-1 0 0,1 0 1 0 0,0 0-1 0 0,1 0 1 0 0,0-1-1 0 0,0 1 1 0 0,1-1-1 0 0,0 0 1 0 0,3 5 1 0 0,0-5 19 0 0,-1-1 0 0 0,1 1 0 0 0,0-1 0 0 0,0-1 0 0 0,1 1 0 0 0,-1-1 0 0 0,2 0 0 0 0,-1-1 0 0 0,1 0 0 0 0,-1-1 0 0 0,1 1 0 0 0,1-1 0 0 0,-1-1 0 0 0,0 0 0 0 0,1-1 0 0 0,0 1 1 0 0,-1-2-1 0 0,1 1 0 0 0,0-1 0 0 0,0-1 0 0 0,10 0-19 0 0,0-3 72 0 0,0 0 1 0 0,-1-1-1 0 0,1-1 0 0 0,-1-1 1 0 0,1-1-1 0 0,-2-1 1 0 0,1 0-1 0 0,-1-1 1 0 0,-1-1-1 0 0,1-1 0 0 0,-2 0 1 0 0,1-1-1 0 0,3-6-72 0 0,66-74 208 0 0,-71 60-109 0 0,-15 31-91 0 0,0 1-5 0 0,0 0-31 0 0,-4 22-227 0 0,-25 111 92 0 0,43-77 2 0 0,-11-52 162 0 0,1 1 1 0 0,0-1-1 0 0,0 0 1 0 0,0 0-1 0 0,0 0 1 0 0,1-1-1 0 0,0 1 1 0 0,-1-1-1 0 0,1 0 1 0 0,0 0 0 0 0,1-1-1 0 0,-1 0 1 0 0,0 0-1 0 0,1 0 1 0 0,-1 0-1 0 0,1-1 1 0 0,0 0-1 0 0,-1 0 1 0 0,1 0-1 0 0,0-1 1 0 0,0 0-1 0 0,5-1-1 0 0,2 0 25 0 0,1 0 0 0 0,0-2 0 0 0,-1 0 0 0 0,0 0 0 0 0,0-1 0 0 0,0-1-1 0 0,0 0 1 0 0,-1-1 0 0 0,0 0 0 0 0,0-1 0 0 0,0 0 0 0 0,4-4-25 0 0,71-40 104 0 0,-82 48-107 0 0,1-1 0 0 0,0 1 0 0 0,0 0-1 0 0,0 1 1 0 0,0-1 0 0 0,0 1 0 0 0,0 1 0 0 0,1-1 0 0 0,-1 1-1 0 0,1 0 1 0 0,-1 0 0 0 0,1 1 0 0 0,-1 0 0 0 0,4 0 3 0 0,-6 2-3 0 0,-1 1 1 0 0,0-1-1 0 0,0 1 0 0 0,0 0 0 0 0,0 0 1 0 0,0 0-1 0 0,0 0 0 0 0,-1 0 1 0 0,1 1-1 0 0,-1-1 0 0 0,0 1 1 0 0,0-1-1 0 0,0 1 0 0 0,-1 0 1 0 0,1 0-1 0 0,-1 0 0 0 0,0 0 1 0 0,0 1 2 0 0,5 11-5 0 0,-3-10 7 0 0,-1-1 0 0 0,-1 1 1 0 0,1 0-1 0 0,-1 0 0 0 0,0 1 1 0 0,-1-1-1 0 0,1 0 1 0 0,-1 0-1 0 0,-1 0 0 0 0,1 0 1 0 0,-1 0-1 0 0,0 0 1 0 0,0 0-1 0 0,-1 2-2 0 0,-1-3-10 0 0,0-1-1 0 0,0 0 1 0 0,0 0 0 0 0,0 0 0 0 0,-1-1 0 0 0,0 1-1 0 0,1-1 1 0 0,-1 0 0 0 0,0 0 0 0 0,-1 0-1 0 0,1-1 1 0 0,0 1 0 0 0,-1-1 0 0 0,0 0 0 0 0,1-1-1 0 0,-1 1 1 0 0,0-1 0 0 0,0 1 0 0 0,0-2-1 0 0,0 1 1 0 0,0 0 0 0 0,0-1 0 0 0,0 0 0 0 0,0 0-1 0 0,0-1 1 0 0,0 1 0 0 0,0-1 0 0 0,0 0-1 0 0,0 0 1 0 0,0-1 0 0 0,1 0 0 0 0,-1 1 0 0 0,0-2-1 0 0,1 1 1 0 0,0 0 0 0 0,-2-2 10 0 0,-36-29-636 0 0,94 33-184 0 0,110 55 753 0 0,-143-53 139 0 0,1 0 1 0 0,0-2-1 0 0,-1 0 1 0 0,1-2-1 0 0,-1 0 0 0 0,1-1 1 0 0,-1-1-1 0 0,0 0 1 0 0,0-2-1 0 0,16-7-72 0 0,0-2 179 0 0,-1-2 0 0 0,0-1 0 0 0,-2-2-1 0 0,0-1 1 0 0,-1-1 0 0 0,-2-2 0 0 0,0-1 0 0 0,6-8-179 0 0,-13 8 108 0 0,0-1-1 0 0,-1 0 1 0 0,-2-1 0 0 0,-1-1 0 0 0,14-31-108 0 0,-20 39 19 0 0,-2-1 0 0 0,0-1 0 0 0,-2 0 0 0 0,0 0-1 0 0,-2 0 1 0 0,0-1 0 0 0,-1 0 0 0 0,-2 0 0 0 0,0-1 0 0 0,-1-18-19 0 0,-15-62 44 0 0,12 102-47 0 0,0 0-1 0 0,0 0 1 0 0,0-1-1 0 0,0 1 1 0 0,0 0-1 0 0,-1 0 1 0 0,1 0-1 0 0,-1 0 1 0 0,1 0-1 0 0,-1 0 1 0 0,0 1-1 0 0,0-1 1 0 0,1 0-1 0 0,-1 1 1 0 0,0 0 0 0 0,-1-1-1 0 0,1 1 1 0 0,0 0-1 0 0,0 0 1 0 0,0 0-1 0 0,-1 0 1 0 0,1 1-1 0 0,-1-1 1 0 0,1 1-1 0 0,0-1 1 0 0,-1 1-1 0 0,1 0 1 0 0,-1 0 0 0 0,1 0-1 0 0,-1 0 1 0 0,1 0-1 0 0,-1 0 1 0 0,1 1-1 0 0,0-1 1 0 0,-1 1-1 0 0,1 0 1 0 0,0 0-1 0 0,-1 0 1 0 0,1 0-1 0 0,0 0 4 0 0,-8 5-18 0 0,1-1 0 0 0,1 2-1 0 0,-1-1 1 0 0,1 1 0 0 0,0 0-1 0 0,1 1 1 0 0,0 0 0 0 0,0 0-1 0 0,0 0 1 0 0,1 1-1 0 0,0 0 1 0 0,1 1 0 0 0,-1 2 18 0 0,-3 8 4 0 0,0 0 0 0 0,2 1 1 0 0,0 0-1 0 0,2 0 0 0 0,0 0 1 0 0,1 1-1 0 0,1-1 0 0 0,1 1 1 0 0,1 0-1 0 0,1 0 0 0 0,1 0 0 0 0,1-1 1 0 0,4 19-5 0 0,2-9 4 0 0,1 0 0 0 0,2 0 0 0 0,1-1 0 0 0,1-1-1 0 0,1 0 1 0 0,2 0 0 0 0,0-2 0 0 0,2 0 0 0 0,6 4-4 0 0,-10-10 19 0 0,6 38-65 0 0,-20-58 47 0 0,-29 2-1709 0 0,24-22-6978 0 0,5-6-5825 0 0,0 18 10974 0 0</inkml:trace>
  <inkml:trace contextRef="#ctx0" brushRef="#br0" timeOffset="7187.012">6331 737 10066 0 0,'0'0'1961'0'0,"0"0"-204"0"0,0 0-122 0 0,0 0-180 0 0,0 0-224 0 0,0 0-168 0 0,0 0-131 0 0,0 0-149 0 0,0 0-187 0 0,0 0-165 0 0,0 0-96 0 0,0 0-54 0 0,0 0-37 0 0,-27 22-25 0 0,-87 68-38 0 0,44-26 538 0 0,52-46-412 0 0,7 1-7 0 0,70 21 439 0 0,-15-18 31 0 0,-1 1 1 0 0,0 3-1 0 0,-2 1 1 0 0,20 19-771 0 0,-4 20 404 0 0,-4-18-260 0 0,-19-44-3410 0 0,-15-22-8185 0 0,-15 10-256 0 0</inkml:trace>
  <inkml:trace contextRef="#ctx0" brushRef="#br0" timeOffset="8155.442">5220 483 1024 0 0,'0'0'1891'0'0,"0"0"-336"0"0,0 0-186 0 0,0 0-56 0 0,0 0-113 0 0,0 0-211 0 0,0 0-193 0 0,0 0-193 0 0,0 0-182 0 0,0 0-146 0 0,0 0-79 0 0,0 0 21 0 0,-2-4 79 0 0,-5-11 86 0 0,5 11 70 0 0,2 4 51 0 0,0 0 38 0 0,0 0 31 0 0,0 0 35 0 0,0 0 0 0 0,-7 6 4310 0 0,-9 6-2986 0 0,-27 22-396 0 0,26-24-1060 0 0,15-9 2523 0 0,-17 9-3312 0 0,24-9-1626 0 0,1-1 1521 0 0,22-4-7952 0 0,-18 1-3697 0 0</inkml:trace>
  <inkml:trace contextRef="#ctx0" brushRef="#br0" timeOffset="9407.65">6132 888 0 0 0,'0'0'643'0'0,"0"0"510"0"0,0 0 74 0 0,0 0-44 0 0,0 0-7 0 0,0 0-59 0 0,0 0 23 0 0,0 0 32 0 0,0 0 2 0 0,5 0-57 0 0,52 3 4277 0 0,-32-21-2943 0 0,108-53 1704 0 0,-54 36-3037 0 0,-67 31-4620 0 0,-2 3-7187 0 0,-6 1 660 0 0</inkml:trace>
  <inkml:trace contextRef="#ctx0" brushRef="#br0" timeOffset="15495.743">11961 818 5889 0 0,'0'0'1530'0'0,"0"0"-2"0"0,0 0-7 0 0,0 0 55 0 0,0 0-50 0 0,0 0-217 0 0,0 0-253 0 0,0 0-222 0 0,-32 13-206 0 0,-98 44-179 0 0,66-13 49 0 0,57-34-399 0 0,1-3-27 0 0,0 0-1 0 0,1 0 1 0 0,0 0 0 0 0,0 1 0 0 0,1 0 0 0 0,0 0 0 0 0,0 0 0 0 0,1 0 0 0 0,0 1 0 0 0,0 0 0 0 0,1-1 0 0 0,0 1 0 0 0,1 0 0 0 0,-1 0 0 0 0,2 0 0 0 0,0 0 0 0 0,0 0 0 0 0,0 1-72 0 0,2-4 75 0 0,0-1 1 0 0,1 0 0 0 0,-1-1 0 0 0,1 1-1 0 0,0 0 1 0 0,0-1 0 0 0,0 1 0 0 0,1-1-1 0 0,0 0 1 0 0,-1 0 0 0 0,1-1 0 0 0,1 1 0 0 0,-1-1-1 0 0,1 0 1 0 0,-1 0 0 0 0,1 0 0 0 0,0-1-1 0 0,0 1 1 0 0,0-1 0 0 0,0 0 0 0 0,0-1-1 0 0,0 1 1 0 0,1-1 0 0 0,-1 0 0 0 0,1-1 0 0 0,-1 1-1 0 0,5-1-75 0 0,5-2 179 0 0,0 0 1 0 0,-1-2-1 0 0,1 0 0 0 0,-1 0 0 0 0,0-1 0 0 0,0-1 0 0 0,0 0 1 0 0,-1-1-1 0 0,0-1 0 0 0,0 0 0 0 0,-1 0 0 0 0,0-1 0 0 0,-1-1 0 0 0,1 0 1 0 0,-2-1-1 0 0,0 0 0 0 0,0 0 0 0 0,-1-1 0 0 0,0-1 0 0 0,3-6-179 0 0,15-13 135 0 0,11-17 23 0 0,-2-3-1 0 0,-2-1 1 0 0,14-31-158 0 0,-23 39 18 0 0,-10 22-41 0 0,-2-1-1 0 0,0-1 1 0 0,-2 0-1 0 0,-1 0 1 0 0,-1-1-1 0 0,-1 0 1 0 0,-1-1-1 0 0,-2 1 0 0 0,0-1 1 0 0,-2-1-1 0 0,-1 1 1 0 0,-1 0-1 0 0,-1-1 1 0 0,-3-11 23 0 0,3 34-18 0 0,-1 1 0 0 0,0 0 0 0 0,-1 0-1 0 0,1 0 1 0 0,-1 0 0 0 0,0 0 0 0 0,0 0 0 0 0,0 1 0 0 0,0-1 0 0 0,0 0 0 0 0,-1 1 0 0 0,0 0 0 0 0,0 0-1 0 0,0-1 1 0 0,0 2 0 0 0,0-1 0 0 0,0 0 0 0 0,-1 1 0 0 0,0-1 0 0 0,1 1 0 0 0,-1 0 0 0 0,0 0 0 0 0,0 1-1 0 0,0-1 1 0 0,0 1 0 0 0,0 0 0 0 0,0 0 0 0 0,0 0 0 0 0,-1 1 0 0 0,1-1 0 0 0,0 1 0 0 0,-1 0 0 0 0,1 0-1 0 0,0 1 1 0 0,0-1 0 0 0,-1 1 0 0 0,1 0 0 0 0,0 0 0 0 0,0 0 0 0 0,0 1 0 0 0,0-1 0 0 0,0 1 0 0 0,0 0-1 0 0,1 0 1 0 0,-1 0 0 0 0,0 1 0 0 0,1-1 0 0 0,0 1 0 0 0,-1 1 18 0 0,-18 14 8 0 0,1 1 0 0 0,1 1 0 0 0,1 1 0 0 0,0 1 0 0 0,2 1 0 0 0,1 0 0 0 0,0 1 0 0 0,2 1 1 0 0,1 0-1 0 0,1 1 0 0 0,1 0 0 0 0,1 1 0 0 0,1 0 0 0 0,2 1 0 0 0,1-1 0 0 0,1 1 0 0 0,1 1 0 0 0,2-1 0 0 0,0 0 0 0 0,2 1 0 0 0,2 10-8 0 0,0-27 28 0 0,1-1 0 0 0,0 0 0 0 0,0 0 0 0 0,1 0 0 0 0,0-1 0 0 0,1 1 0 0 0,0-1 0 0 0,1 0 0 0 0,0 0 0 0 0,1-1-1 0 0,-1 0 1 0 0,2 0 0 0 0,0 0 0 0 0,0-1 0 0 0,0-1 0 0 0,1 1 0 0 0,0-1 0 0 0,0 0 0 0 0,1-1 0 0 0,0 0 0 0 0,0-1 0 0 0,0 0 0 0 0,1-1-1 0 0,-1 0 1 0 0,1 0 0 0 0,0-1 0 0 0,1-1 0 0 0,-1 0 0 0 0,0 0 0 0 0,1-1 0 0 0,-1 0 0 0 0,8-2-28 0 0,-7 2 12 0 0,0-1 1 0 0,0 0-1 0 0,0-1 0 0 0,0 0 1 0 0,0-1-1 0 0,0 0 0 0 0,0-1 1 0 0,0-1-1 0 0,-1 0 0 0 0,0 0 1 0 0,0-1-1 0 0,0-1 0 0 0,0 1 1 0 0,-1-2-1 0 0,0 0 0 0 0,7-5-12 0 0,6-21-1737 0 0,-21 20-1729 0 0,-1-4-3929 0 0,-1 10 1183 0 0,0 3-1014 0 0</inkml:trace>
  <inkml:trace contextRef="#ctx0" brushRef="#br0" timeOffset="15885.918">12577 803 5617 0 0,'0'0'3877'0'0,"0"0"-1336"0"0,0 0-504 0 0,0 0-171 0 0,0 0-310 0 0,0 0-349 0 0,0 0-288 0 0,0 0-241 0 0,-27 35-206 0 0,-83 110-168 0 0,71-70-79 0 0,38-65-194 0 0,0-5 10 0 0,0 1 0 0 0,0 0 0 0 0,0-1 0 0 0,0 1 0 0 0,1 0 0 0 0,0-1 0 0 0,0 1 0 0 0,0 0 0 0 0,1 0 0 0 0,0-1 0 0 0,0 1 0 0 0,0-1 0 0 0,1 1-1 0 0,0-1 1 0 0,0 1 0 0 0,0-1 0 0 0,1 0 0 0 0,0 0 0 0 0,0 0 0 0 0,0 0 0 0 0,1-1 0 0 0,-1 1 0 0 0,1-1 0 0 0,0 0 0 0 0,0 0 0 0 0,0 0 0 0 0,1-1 0 0 0,0 1 0 0 0,-1-1 0 0 0,1 0 0 0 0,0-1 0 0 0,1 1 0 0 0,-1-1 0 0 0,0 0 0 0 0,1 0 0 0 0,-1 0-41 0 0,5-1 141 0 0,0-1 0 0 0,0 0-1 0 0,0 0 1 0 0,0-1 0 0 0,0 0 0 0 0,0-1 0 0 0,0 0 0 0 0,-1 0-1 0 0,1-1 1 0 0,-1 0 0 0 0,0-1 0 0 0,0 0 0 0 0,0 0 0 0 0,0-1 0 0 0,0-1-1 0 0,-1 1 1 0 0,0-1 0 0 0,-1 0 0 0 0,6-6-141 0 0,2-2 163 0 0,-1-1 0 0 0,0-1 0 0 0,-1 0 0 0 0,-1 0 0 0 0,-1-1 0 0 0,0-1 0 0 0,-1 0 0 0 0,-1 0 0 0 0,1-6-163 0 0,-8 19-1 0 0,1 1 0 0 0,-1-2 0 0 0,0 1 0 0 0,-1 0 0 0 0,1 0 0 0 0,-1-1-1 0 0,0 1 1 0 0,-1 0 0 0 0,1-1 0 0 0,-1 1 0 0 0,0-1 0 0 0,0 1 0 0 0,-1-1-1 0 0,0 1 1 0 0,0-1 0 0 0,0 1 0 0 0,0 0 0 0 0,-1 0 0 0 0,0 0 0 0 0,0-1-1 0 0,0 2 1 0 0,-1-1 0 0 0,0 0 0 0 0,0 0 0 0 0,0 1 0 0 0,0 0 0 0 0,-1-1-1 0 0,0 1 1 0 0,1 1 0 0 0,-2-1 0 0 0,1 0 0 0 0,0 1 0 0 0,-1 0 0 0 0,1 0-1 0 0,-5-1 2 0 0,1 0-162 0 0,0 0-1 0 0,0 1 0 0 0,0 0 0 0 0,-1 1 0 0 0,1 0 1 0 0,-1 0-1 0 0,1 1 0 0 0,-1 0 0 0 0,0 0 0 0 0,0 1 0 0 0,1 1 1 0 0,-1-1-1 0 0,0 1 0 0 0,1 1 0 0 0,-1-1 0 0 0,0 1 1 0 0,1 1-1 0 0,0 0 0 0 0,0 0 0 0 0,0 1 0 0 0,0 0 1 0 0,0 0-1 0 0,1 0 0 0 0,-6 5 163 0 0,-72 77-7351 0 0,42-19-6635 0 0,38-55 12322 0 0</inkml:trace>
  <inkml:trace contextRef="#ctx0" brushRef="#br0" timeOffset="16351.973">12913 876 8130 0 0,'0'0'3103'0'0,"0"0"-504"0"0,0 0-393 0 0,0 0-443 0 0,0 0-441 0 0,0 0-243 0 0,0 0-162 0 0,0 0-135 0 0,0 0-142 0 0,0 0-137 0 0,0 0-106 0 0,0 0-65 0 0,-22 24-20 0 0,-69 73-41 0 0,88-95-246 0 0,-1 1 0 0 0,1 0 0 0 0,0 0 0 0 0,0 0 0 0 0,0 0 0 0 0,0 1 0 0 0,1-1 0 0 0,-1 1 0 0 0,1 0 0 0 0,0-1 0 0 0,0 1 1 0 0,0 0-1 0 0,0 0 0 0 0,1 1 0 0 0,0-1 0 0 0,0 0 0 0 0,0 0 0 0 0,0 1 0 0 0,1-1 0 0 0,-1 0 0 0 0,1 1 0 0 0,0 1-25 0 0,1 9 73 0 0,-1-12-57 0 0,0 0 0 0 0,0 0 0 0 0,0-1 1 0 0,1 1-1 0 0,-1-1 0 0 0,1 1 0 0 0,0 0 0 0 0,0-1 0 0 0,0 1 0 0 0,0-1 1 0 0,0 1-1 0 0,0-1 0 0 0,1 0 0 0 0,-1 0 0 0 0,1 1 0 0 0,0-1 1 0 0,-1 0-1 0 0,1 0 0 0 0,0-1 0 0 0,0 1 0 0 0,0 0 0 0 0,1-1 0 0 0,-1 1 1 0 0,0-1-1 0 0,1 0 0 0 0,-1 1 0 0 0,0-1 0 0 0,1 0 0 0 0,0-1 0 0 0,-1 1 1 0 0,1 0-1 0 0,-1-1 0 0 0,1 1 0 0 0,0-1 0 0 0,-1 0 0 0 0,1 0 0 0 0,0 0 1 0 0,0 0-17 0 0,5 0 70 0 0,-1 0 0 0 0,1-1 1 0 0,0 0-1 0 0,-1 0 0 0 0,1-1 1 0 0,-1 0-1 0 0,1 0 1 0 0,-1-1-1 0 0,0 0 0 0 0,0 0 1 0 0,0 0-1 0 0,0-1 0 0 0,1-1-70 0 0,107-87 663 0 0,-27 15-455 0 0,-58 58-225 0 0,-29 19-32 0 0,-1 25-66 0 0,11 107-199 0 0,-10-128 308 0 0,0 0 0 0 0,1 0 0 0 0,-1 0 1 0 0,1 0-1 0 0,0 0 0 0 0,0-1 0 0 0,0 1 0 0 0,1-1 1 0 0,-1 1-1 0 0,1-1 0 0 0,0 0 0 0 0,0 0 0 0 0,0 0 1 0 0,0 0-1 0 0,1 0 0 0 0,-1-1 0 0 0,1 0 1 0 0,-1 1-1 0 0,1-1 0 0 0,0-1 0 0 0,0 1 0 0 0,0-1 1 0 0,0 1-1 0 0,0-1 0 0 0,0 0 0 0 0,0 0 0 0 0,1-1 1 0 0,1 1 5 0 0,2-1 22 0 0,-1-1 1 0 0,0 1 0 0 0,1-1 0 0 0,-1 0 0 0 0,0-1-1 0 0,0 0 1 0 0,0 0 0 0 0,0-1 0 0 0,0 1-1 0 0,-1-2 1 0 0,1 1 0 0 0,-1-1 0 0 0,0 0-1 0 0,0 0 1 0 0,0 0 0 0 0,0-1 0 0 0,-1 0-1 0 0,3-3-22 0 0,83-104 448 0 0,-84 103-437 0 0,25-67 187 0 0,-29 42-5741 0 0,-3 33 891 0 0,0 1-2868 0 0,0 0-2553 0 0</inkml:trace>
  <inkml:trace contextRef="#ctx0" brushRef="#br0" timeOffset="16803.021">13592 1241 11907 0 0,'0'0'3274'0'0,"0"0"-1607"0"0,0 0-427 0 0,0 0 72 0 0,0 0 10 0 0,0 0-154 0 0,0 0-248 0 0,0 0-141 0 0,0 0-107 0 0,0 0-125 0 0,0 0-88 0 0,0 0-65 0 0,16-22-51 0 0,50-66-51 0 0,-12 14 250 0 0,-11 12-332 0 0,-18 29-220 0 0,4 25-2195 0 0,-25 129 1659 0 0,-2-115 561 0 0,-1 0 0 0 0,1-1 0 0 0,0 1 0 0 0,1-1 0 0 0,0 0 1 0 0,-1 0-1 0 0,2 0 0 0 0,-1 0 0 0 0,1 0 0 0 0,-1-1 1 0 0,1 1-1 0 0,0-1 0 0 0,1 0 0 0 0,-1 0 0 0 0,1-1 1 0 0,0 1-1 0 0,-1-1 0 0 0,2 0 0 0 0,-1-1 0 0 0,0 1 1 0 0,0-1-1 0 0,1 0 0 0 0,0 0 0 0 0,-1 0 0 0 0,1-1 1 0 0,0 0-1 0 0,0 0 0 0 0,1-1-15 0 0,1 0 128 0 0,-1 0 0 0 0,1-1 0 0 0,-1 0 0 0 0,1 0 0 0 0,-1-1 1 0 0,0 0-1 0 0,0 0 0 0 0,1-1 0 0 0,-2 0 0 0 0,1 0 0 0 0,0 0 0 0 0,0-1 0 0 0,-1 0 0 0 0,0-1 0 0 0,0 1 1 0 0,0-1-1 0 0,-1 0 0 0 0,1-1 0 0 0,1-2-128 0 0,26-36 361 0 0,3-31-698 0 0,-26 47-497 0 0,0 0-3014 0 0,-8 8-5709 0 0,-2 9-2830 0 0</inkml:trace>
  <inkml:trace contextRef="#ctx0" brushRef="#br0" timeOffset="12141.964">7199 1385 4825 0 0,'0'0'1512'0'0,"0"0"19"0"0,0 0 114 0 0,0 0 180 0 0,0 0 41 0 0,0 0-153 0 0,0 0-224 0 0,0 0-227 0 0,0 0-227 0 0,0 0-174 0 0,32-28-103 0 0,102-87-68 0 0,-61 29 567 0 0,-11-14 98 0 0,30-101-250 0 0,-61 64-753 0 0,-31 134-343 0 0,1 1 3 0 0,-1-1 0 0 0,1 1 0 0 0,-1 0-1 0 0,0-1 1 0 0,0 1 0 0 0,0-1 0 0 0,0 1 0 0 0,0-1-1 0 0,0 1 1 0 0,-1-1 0 0 0,1 1 0 0 0,-1 0-1 0 0,1-1 1 0 0,-1 1 0 0 0,0 0 0 0 0,0-1 0 0 0,0 1-1 0 0,0 0 1 0 0,-1 0 0 0 0,1 0 0 0 0,0 0 0 0 0,-1 0-1 0 0,-1-1-11 0 0,2 2-12 0 0,0-1-1 0 0,-1 1 1 0 0,1 1-1 0 0,-1-1 0 0 0,1 0 1 0 0,-1 0-1 0 0,1 0 0 0 0,-1 1 1 0 0,1-1-1 0 0,-1 1 0 0 0,1-1 1 0 0,-1 1-1 0 0,0 0 1 0 0,1-1-1 0 0,-1 1 0 0 0,0 0 1 0 0,1 0-1 0 0,-1 0 0 0 0,0 1 1 0 0,1-1-1 0 0,-1 0 1 0 0,0 0-1 0 0,1 1 0 0 0,-1-1 1 0 0,1 1-1 0 0,-1 0 0 0 0,1-1 1 0 0,-1 1-1 0 0,1 0 0 0 0,-1 0 1 0 0,1 0-1 0 0,0 0 1 0 0,-1 0-1 0 0,1 1 13 0 0,-74 103-261 0 0,63-12 254 0 0,14-89 14 0 0,0-1 0 0 0,0 0 0 0 0,1 1 0 0 0,0-1 0 0 0,-1 0 0 0 0,1 0 1 0 0,0-1-1 0 0,0 1 0 0 0,1 0 0 0 0,-1-1 0 0 0,1 0 0 0 0,-1 0 0 0 0,1 0 0 0 0,-1 0 0 0 0,1-1 0 0 0,0 1 0 0 0,0-1 0 0 0,0 0 1 0 0,0 0-1 0 0,0 0 0 0 0,0-1 0 0 0,0 0 0 0 0,0 1 0 0 0,0-1 0 0 0,0-1 0 0 0,1 1 0 0 0,1-1-7 0 0,-2 1 17 0 0,187-21 348 0 0,-189 21-356 0 0,-1 0-1 0 0,1 0 0 0 0,-1 0 1 0 0,1 0-1 0 0,-1 0 0 0 0,0 0 0 0 0,1 0 1 0 0,-1 1-1 0 0,0-1 0 0 0,1 0 1 0 0,-1 1-1 0 0,0-1 0 0 0,1 1 0 0 0,-1 0 1 0 0,0-1-1 0 0,0 1 0 0 0,1 0 0 0 0,-1 0 1 0 0,0 0-1 0 0,0-1 0 0 0,0 1 1 0 0,0 0-1 0 0,0 1 0 0 0,0-1 0 0 0,0 0 1 0 0,-1 0-1 0 0,1 0 0 0 0,0 0 1 0 0,-1 1-1 0 0,1-1 0 0 0,-1 0 0 0 0,1 1 1 0 0,-1-1-1 0 0,1 0 0 0 0,-1 1 1 0 0,0-1-1 0 0,0 1 0 0 0,0-1 0 0 0,0 0 1 0 0,0 1-1 0 0,0-1 0 0 0,0 1 1 0 0,0-1-1 0 0,0 0 0 0 0,-1 1 0 0 0,1-1 1 0 0,-1 0-1 0 0,1 1 0 0 0,-1-1 1 0 0,0 1-9 0 0,1 12 104 0 0,-35 96 375 0 0,3-5-378 0 0,32-96-130 0 0,12 63-3779 0 0,6-60-1928 0 0,10-11-3984 0 0,-10-8 3866 0 0,-14 4 5118 0 0,5-1 283 0 0</inkml:trace>
  <inkml:trace contextRef="#ctx0" brushRef="#br0" timeOffset="13667.751">8096 983 0 0 0,'0'0'1394'0'0,"0"0"765"0"0,0 0 269 0 0,0 0-53 0 0,0 0-170 0 0,0 0-263 0 0,0 0-367 0 0,0 0-324 0 0,0 0-243 0 0,0 0-129 0 0,0 0-74 0 0,0 0-53 0 0,-8 26-84 0 0,-40 129 354 0 0,47-153-970 0 0,-1 1-1 0 0,1 0 1 0 0,0-1-1 0 0,0 1 1 0 0,0 0 0 0 0,0 0-1 0 0,1 0 1 0 0,-1 0-1 0 0,1 0 1 0 0,0 0 0 0 0,-1 0-1 0 0,1 0 1 0 0,1 0-1 0 0,-1 0 1 0 0,0 0 0 0 0,1 0-1 0 0,-1 0 1 0 0,1-1-1 0 0,0 1 1 0 0,0 0 0 0 0,0 0-1 0 0,0 0 1 0 0,1-1-1 0 0,-1 1 1 0 0,1-1 0 0 0,0 1-1 0 0,-1-1 1 0 0,1 1-1 0 0,0-1 1 0 0,1 0 0 0 0,-1 0-1 0 0,0 0 1 0 0,0 0-1 0 0,1-1 1 0 0,-1 1 0 0 0,1-1-1 0 0,0 1 1 0 0,-1-1-1 0 0,1 0 1 0 0,0 0 0 0 0,0 0-1 0 0,0 0-51 0 0,2 0 77 0 0,0-1-1 0 0,-1 0 1 0 0,1 0-1 0 0,-1-1 1 0 0,1 1-1 0 0,0-1 1 0 0,-1 0-1 0 0,1 0 1 0 0,-1 0-1 0 0,0-1 1 0 0,1 1-1 0 0,-1-1 1 0 0,0 0-1 0 0,0-1 1 0 0,0 1-1 0 0,0-1 1 0 0,0 1-1 0 0,-1-1 1 0 0,1 0-1 0 0,-1-1 1 0 0,0 1-1 0 0,0 0 1 0 0,0-1-1 0 0,0 0 1 0 0,-1 0-1 0 0,1 0 1 0 0,-1 0-1 0 0,0 0 1 0 0,0 0-1 0 0,-1 0 1 0 0,1-1-1 0 0,-1 1 1 0 0,0-1-1 0 0,0 1 1 0 0,0-1-1 0 0,-1-1-76 0 0,2-2-40 0 0,0 0 0 0 0,0-1-1 0 0,-1 1 1 0 0,0-1 0 0 0,-1 1-1 0 0,0 0 1 0 0,0-1 0 0 0,0 1-1 0 0,-1-1 1 0 0,-1 1 0 0 0,0 0 0 0 0,0-1-1 0 0,0 1 1 0 0,-1 0 0 0 0,0 0-1 0 0,-1 1 1 0 0,1-1 0 0 0,-2 1 0 0 0,-2-4 40 0 0,-47-62-2224 0 0,53 73 2170 0 0,1-1 0 0 0,0 1 0 0 0,-1-1 0 0 0,1 1 0 0 0,-1-1 0 0 0,1 1 0 0 0,-1-1 0 0 0,1 1 0 0 0,-1-1 0 0 0,1 1 0 0 0,-1 0 0 0 0,1-1-1 0 0,-1 1 1 0 0,1 0 0 0 0,-1-1 0 0 0,1 1 0 0 0,-1 0 0 0 0,0 0 0 0 0,1 0 0 0 0,-1-1 0 0 0,0 1 0 0 0,1 0 0 0 0,-1 0 0 0 0,0 0 0 0 0,1 0 0 0 0,-1 0-1 0 0,1 0 1 0 0,-1 0 0 0 0,0 0 0 0 0,1 1 0 0 0,-1-1 0 0 0,0 0 0 0 0,1 0 0 0 0,-1 0 0 0 0,1 1 0 0 0,-1-1 0 0 0,0 0 0 0 0,1 1 0 0 0,-1-1-1 0 0,1 1 1 0 0,-1-1 0 0 0,1 0 0 0 0,-1 1 0 0 0,1-1 0 0 0,0 1 0 0 0,-1-1 0 0 0,1 1 0 0 0,0-1 0 0 0,-1 1 0 0 0,1 0 0 0 0,0-1 0 0 0,-1 1 0 0 0,1-1-1 0 0,0 1 1 0 0,0 0 0 0 0,0 0 54 0 0,-9 38-713 0 0,9-38 702 0 0,-1 2 9 0 0,0 1 0 0 0,1-1 1 0 0,-1 0-1 0 0,1 1 1 0 0,-1-1-1 0 0,1 1 1 0 0,0-1-1 0 0,1 1 0 0 0,-1-1 1 0 0,0 0-1 0 0,1 1 1 0 0,0-1-1 0 0,0 0 0 0 0,0 1 1 0 0,0-1-1 0 0,0 0 1 0 0,1 0-1 0 0,-1 0 1 0 0,1 0-1 0 0,0 0 0 0 0,0 0 1 0 0,0-1-1 0 0,0 1 1 0 0,1 0-1 0 0,-1-1 0 0 0,1 0 1 0 0,-1 0-1 0 0,1 0 1 0 0,0 0-1 0 0,0 0 0 0 0,0 0 1 0 0,0-1-1 0 0,0 1 1 0 0,0-1-1 0 0,0 0 1 0 0,1 0-1 0 0,-1 0 2 0 0,7 1 101 0 0,-1 0 1 0 0,1-1-1 0 0,0-1 1 0 0,-1 0-1 0 0,1 0 1 0 0,-1-1-1 0 0,1 0 1 0 0,-1 0-1 0 0,1-1 1 0 0,-1 0-1 0 0,0-1 1 0 0,0 0-1 0 0,0-1 1 0 0,0 0-1 0 0,0 0 1 0 0,-1-1-1 0 0,0 0 1 0 0,0 0-1 0 0,6-5-101 0 0,14-8 214 0 0,0-1-1 0 0,-1-1 0 0 0,0-1 0 0 0,-2-2 0 0 0,-1-1 1 0 0,-1 0-1 0 0,-1-2 0 0 0,-1 0 0 0 0,-1-2 0 0 0,-1 0 1 0 0,-2-1-1 0 0,-1-1 0 0 0,-1 0 0 0 0,-2-1 0 0 0,0-3-213 0 0,-6-101 208 0 0,-7 134-212 0 0,0 0-1 0 0,-1-1 1 0 0,1 1-1 0 0,0 0 1 0 0,-1-1-1 0 0,0 1 1 0 0,1 0-1 0 0,-1 0 1 0 0,0 0-1 0 0,1 0 1 0 0,-1-1-1 0 0,0 1 1 0 0,0 0-1 0 0,0 0 1 0 0,0 0-1 0 0,0 1 1 0 0,0-1-1 0 0,0 0 1 0 0,0 0-1 0 0,-1 0 1 0 0,1 1-1 0 0,0-1 1 0 0,0 1-1 0 0,-1-1 1 0 0,1 1-1 0 0,0-1 1 0 0,-1 1-1 0 0,1 0 1 0 0,0 0-1 0 0,-1 0 1 0 0,1 0-1 0 0,0-1 1 0 0,-1 2-1 0 0,1-1 1 0 0,0 0-1 0 0,-1 0 1 0 0,1 0-1 0 0,0 1 1 0 0,-1-1-1 0 0,1 1 1 0 0,0-1-1 0 0,-1 1 1 0 0,1-1-1 0 0,0 1 1 0 0,0 0-1 0 0,0-1 0 0 0,0 1 1 0 0,0 0-1 0 0,0 0 1 0 0,0 0-1 0 0,0 0 1 0 0,0 0-1 0 0,0 0 1 0 0,0 0-1 0 0,0 0 1 0 0,1 1-1 0 0,-1-1 1 0 0,0 0-1 0 0,1 0 1 0 0,-1 1-1 0 0,1-1 1 0 0,0 0-1 0 0,-1 2 5 0 0,-22 36-69 0 0,1 2 0 0 0,3 0 0 0 0,1 1 0 0 0,2 1 0 0 0,-4 20 69 0 0,16-53-11 0 0,-38 144-82 0 0,37-125 59 0 0,1 0-1 0 0,1 0 1 0 0,2 1-1 0 0,1-1 1 0 0,2 1-1 0 0,0 0 35 0 0,-1-24 5 0 0,-1 0 0 0 0,1 0-1 0 0,0 0 1 0 0,1-1 0 0 0,-1 1-1 0 0,1 0 1 0 0,0 0 0 0 0,1-1 0 0 0,0 1-1 0 0,-1-1 1 0 0,2 0 0 0 0,-1 0-1 0 0,0 0 1 0 0,1 0 0 0 0,0-1 0 0 0,0 1-1 0 0,1-1 1 0 0,-1 0 0 0 0,1 0-1 0 0,0-1 1 0 0,0 1 0 0 0,0-1 0 0 0,0 0-1 0 0,1 0 1 0 0,-1-1 0 0 0,1 0-1 0 0,0 0 1 0 0,-1 0 0 0 0,1-1-1 0 0,0 1 1 0 0,0-1 0 0 0,0-1 0 0 0,0 1-1 0 0,5-1-4 0 0,9-4 113 0 0,1-1 0 0 0,-1 0 0 0 0,0-1 0 0 0,-1-2 0 0 0,0 0 0 0 0,0 0 0 0 0,-1-2 0 0 0,0-1 0 0 0,0 0 0 0 0,-1-1 0 0 0,-1 0 0 0 0,0-2 0 0 0,-1 0-1 0 0,0-1 1 0 0,-1 0 0 0 0,0-3-113 0 0,16-9 203 0 0,1-5-20 0 0,0-1 0 0 0,-2-1 0 0 0,-2-2 0 0 0,15-24-183 0 0,-17 18 22 0 0,-1-2 0 0 0,-2 0 1 0 0,-3-2-1 0 0,-1 0 0 0 0,-2-1 1 0 0,5-29-23 0 0,-13-74-99 0 0,-7 149 96 0 0,-1 0 0 0 0,0-1 0 0 0,0 1 0 0 0,0 0 0 0 0,0-1 0 0 0,0 1 0 0 0,0-1 0 0 0,0 1 1 0 0,0 0-1 0 0,-1-1 0 0 0,1 1 0 0 0,-1-1 0 0 0,1 1 0 0 0,-1 0 0 0 0,1 0 0 0 0,-1-1 0 0 0,0 1 0 0 0,1 0 0 0 0,-1 0 0 0 0,0 0 1 0 0,0 0-1 0 0,0 0 0 0 0,0 0 0 0 0,0 0 0 0 0,0 0 0 0 0,0 0 0 0 0,0 0 0 0 0,-1 0 0 0 0,1 1 0 0 0,0-1 0 0 0,0 0 0 0 0,-1 1 0 0 0,1-1 1 0 0,0 1-1 0 0,-1 0 0 0 0,1-1 0 0 0,0 1 0 0 0,-1 0 0 0 0,1 0 0 0 0,-1 0 0 0 0,1 0 0 0 0,0 0 0 0 0,-1 0 0 0 0,1 0 0 0 0,-1 0 0 0 0,1 1 1 0 0,0-1-1 0 0,-1 1 3 0 0,-60 34-278 0 0,39-4 277 0 0,1 2-1 0 0,1 0 0 0 0,2 1 1 0 0,1 1-1 0 0,2 0 0 0 0,2 2 1 0 0,1 0-1 0 0,-6 27 2 0 0,12-38-3 0 0,1 0 1 0 0,2 0-1 0 0,0 0 0 0 0,2 1 1 0 0,0 0-1 0 0,2-1 0 0 0,1 1 1 0 0,4 24 2 0 0,24 22 34 0 0,-27-65-25 0 0,1 1 0 0 0,1-1 0 0 0,0 0 0 0 0,0 0-1 0 0,0 0 1 0 0,1 0 0 0 0,0-1 0 0 0,0 0 0 0 0,1 0-1 0 0,0 0 1 0 0,1-1 0 0 0,-1 0 0 0 0,1 0 0 0 0,0-1-1 0 0,1 1 1 0 0,-1-2 0 0 0,1 1 0 0 0,0-1 0 0 0,0 0-1 0 0,0-1 1 0 0,1 1 0 0 0,-1-2 0 0 0,1 1 0 0 0,0-1 0 0 0,6 0-10 0 0,-11-2 12 0 0,1 1 2 0 0,0-1 0 0 0,-1 0-1 0 0,1 0 1 0 0,0 0 0 0 0,0-1-1 0 0,-1 1 1 0 0,1-1 0 0 0,-1 0 0 0 0,1-1-1 0 0,-1 1 1 0 0,1-1 0 0 0,-1 0-1 0 0,0 0 1 0 0,1 0 0 0 0,-1-1-1 0 0,0 1 1 0 0,2-3-13 0 0,72-60 110 0 0,2-8-24 0 0,-46 36-59 0 0,-34 36-4 0 0,0 1 7 0 0,0 0 20 0 0,0 0-28 0 0,0 0-18 0 0,-21 34-350 0 0,13 0 403 0 0,6-27-68 0 0,0-1-1 0 0,1 1 1 0 0,0 0 0 0 0,-1 0-1 0 0,2 0 1 0 0,-1 0 0 0 0,1 0-1 0 0,0 0 1 0 0,1-1 0 0 0,0 1-1 0 0,0 0 1 0 0,2 5 11 0 0,22 43-120 0 0,-14-42 126 0 0,-9-11-6 0 0,0 1-1 0 0,0-1 0 0 0,0 0 1 0 0,1 1-1 0 0,-1-1 1 0 0,0 0-1 0 0,1 0 1 0 0,-1 0-1 0 0,1-1 0 0 0,0 1 1 0 0,0-1-1 0 0,0 1 1 0 0,0-1-1 0 0,0 0 0 0 0,0 0 1 0 0,0 0-1 0 0,0-1 1 0 0,0 1-1 0 0,0-1 1 0 0,2 1 0 0 0,3-2 25 0 0,0 1 1 0 0,-1-1 0 0 0,1 0-1 0 0,-1 0 1 0 0,1-1 0 0 0,-1 0-1 0 0,0-1 1 0 0,0 0 0 0 0,0 0-1 0 0,0 0 1 0 0,0-1 0 0 0,-1 0 0 0 0,1 0-1 0 0,-1 0 1 0 0,4-5-26 0 0,188-189 253 0 0,-193 194-262 0 0,0 0-1 0 0,0 0 0 0 0,0 0 1 0 0,0 1-1 0 0,0 0 0 0 0,1 0 0 0 0,-1 0 1 0 0,1 0-1 0 0,0 1 0 0 0,0 0 1 0 0,0 1-1 0 0,0-1 0 0 0,0 1 1 0 0,0 0-1 0 0,3 0 10 0 0,6 45-65 0 0,-34 104 210 0 0,19-101-204 0 0,26-47 19 0 0,63-62 98 0 0,30-30-114 0 0,-58 56-34 0 0,-59 37 85 0 0,-1 0 0 0 0,0 0 0 0 0,1 0 0 0 0,-1 1-1 0 0,0-1 1 0 0,1 0 0 0 0,-1 1 0 0 0,0-1 0 0 0,0 1 0 0 0,0-1 0 0 0,0 1-1 0 0,-1 0 1 0 0,1-1 0 0 0,0 1 0 0 0,-1 0 0 0 0,1 0 0 0 0,-1 0-1 0 0,0-1 1 0 0,1 1 0 0 0,-1 0 0 0 0,0 0 0 0 0,0 0 0 0 0,0 0-1 0 0,0-1 1 0 0,-1 1 0 0 0,1 0 0 0 0,0 0 0 0 0,-1 0 0 0 0,1-1 0 0 0,-1 2 4 0 0,0 4 20 0 0,-5 44 85 0 0,5 12-69 0 0,1-62-85 0 0,0 0 0 0 0,0-1 1 0 0,1 1-1 0 0,-1 0 0 0 0,0 0 0 0 0,0-1 1 0 0,1 1-1 0 0,-1 0 0 0 0,0-1 0 0 0,1 1 1 0 0,-1 0-1 0 0,1-1 0 0 0,-1 1 0 0 0,1-1 1 0 0,-1 1-1 0 0,1 0 0 0 0,-1-1 0 0 0,1 0 1 0 0,-1 1-1 0 0,1-1 0 0 0,0 1 0 0 0,-1-1 1 0 0,1 0-1 0 0,0 1 0 0 0,-1-1 0 0 0,1 0 0 0 0,0 1 1 0 0,0-1-1 0 0,-1 0 0 0 0,1 0 0 0 0,0 0 1 0 0,0 0-1 0 0,-1 0 0 0 0,1 0 0 0 0,0 0 1 0 0,0 0-1 0 0,-1 0 0 0 0,1 0 0 0 0,0 0 1 0 0,0-1-1 0 0,-1 1 0 0 0,1 0 0 0 0,0 0 1 0 0,0-1-1 0 0,-1 1 0 0 0,1-1 0 0 0,0 1 1 0 0,-1 0-1 0 0,1-1 0 0 0,-1 1 50 0 0,22-16-8349 0 0,-18 7 1591 0 0,0 4-1782 0 0</inkml:trace>
  <inkml:trace contextRef="#ctx0" brushRef="#br0" timeOffset="14255.984">10661 902 13755 0 0,'0'0'2056'0'0,"0"0"-357"0"0,0 0-157 0 0,0 0-258 0 0,0 0-322 0 0,0 0-225 0 0,0 0-151 0 0,0 0-111 0 0,0 0-118 0 0,0 0-110 0 0,0 0-121 0 0,-33 16-39 0 0,-104 52-24 0 0,130-66-54 0 0,0 1 0 0 0,0 0 0 0 0,1 1 1 0 0,0-1-1 0 0,-1 1 0 0 0,1 1 0 0 0,0-1 0 0 0,1 1 1 0 0,-1 0-1 0 0,1 0 0 0 0,0 1 0 0 0,1-1 0 0 0,-4 5-9 0 0,-3 7 11 0 0,5-10-40 0 0,0 1 0 0 0,1 0-1 0 0,0 0 1 0 0,0 1 0 0 0,1 0-1 0 0,0-1 1 0 0,1 2 0 0 0,0-1-1 0 0,0 0 1 0 0,1 0 0 0 0,0 1-1 0 0,1-1 1 0 0,0 1 0 0 0,0 8 29 0 0,2-16 1 0 0,0 0 0 0 0,0 0 1 0 0,1-1-1 0 0,-1 1 0 0 0,1-1 1 0 0,-1 1-1 0 0,1-1 0 0 0,0 0 1 0 0,0 0-1 0 0,-1 0 0 0 0,1 1 1 0 0,0-2-1 0 0,0 1 0 0 0,0 0 1 0 0,0 0-1 0 0,0-1 0 0 0,0 1 1 0 0,0-1-1 0 0,0 1 0 0 0,0-1 1 0 0,1 0-1 0 0,-1 0 0 0 0,0 0 1 0 0,0 0-1 0 0,0 0 0 0 0,0-1 1 0 0,0 1-1 0 0,0-1 0 0 0,0 1 1 0 0,0-1-1 0 0,0 0 0 0 0,0 1 1 0 0,1-2-2 0 0,21-10 155 0 0,-2-1 0 0 0,0-1 0 0 0,0-1 0 0 0,-1-1 0 0 0,-1-1 1 0 0,-1 0-1 0 0,0-2 0 0 0,-2 0 0 0 0,8-11-155 0 0,-14 17 92 0 0,-9 10-59 0 0,0 0 0 0 0,0 0 0 0 0,1 0 0 0 0,-1 0 0 0 0,1 0 0 0 0,0 1 0 0 0,0-1 0 0 0,0 1 0 0 0,0 0 0 0 0,0-1 0 0 0,0 2 0 0 0,1-1 0 0 0,-1 0 0 0 0,0 1 0 0 0,1-1 0 0 0,0 1 0 0 0,-1 0 0 0 0,1 0 0 0 0,3 0-33 0 0,14 41 40 0 0,13 60 12 0 0,-4-20-36 0 0,10 42-28 0 0,-21-19 1 0 0,-15-81 14 0 0,-1-1 0 0 0,-1 1 0 0 0,-1 0-1 0 0,-2 0 1 0 0,0 0 0 0 0,-1 0 0 0 0,-1 0 0 0 0,0 0-1 0 0,-2-1 1 0 0,-1 1-3 0 0,3-11 12 0 0,-1-1-1 0 0,0 1 0 0 0,-1-1 1 0 0,0 0-1 0 0,0 0 0 0 0,-1 0 1 0 0,0-1-1 0 0,-1 1 0 0 0,0-2 1 0 0,0 1-1 0 0,-1-1 0 0 0,0 0 1 0 0,-1-1-1 0 0,0 0 0 0 0,0 0 1 0 0,0-1-1 0 0,-1 0 0 0 0,0 0 1 0 0,0-1-1 0 0,0-1 0 0 0,-1 1 1 0 0,1-2-1 0 0,-1 0 0 0 0,0 0 1 0 0,0-1-1 0 0,-11 1-11 0 0,19-3 0 0 0,0 0 0 0 0,0 0 0 0 0,1 0 0 0 0,-1 0 0 0 0,0-1 0 0 0,1 1-1 0 0,-1-1 1 0 0,0 0 0 0 0,1 0 0 0 0,-1 0 0 0 0,1 0 0 0 0,-1 0 0 0 0,1-1 0 0 0,0 1 0 0 0,-1-1 0 0 0,1 1 0 0 0,0-1 0 0 0,0 0 0 0 0,0 0 0 0 0,0 0-1 0 0,1 0 1 0 0,-1 0 0 0 0,0 0 0 0 0,1 0 0 0 0,-1-1 0 0 0,1 1 0 0 0,0-1 0 0 0,0 1 0 0 0,0-1 0 0 0,0 1 0 0 0,0-1 0 0 0,1 0 0 0 0,-1 1 0 0 0,1-1-1 0 0,0 0 1 0 0,0 0 0 0 0,0-2 0 0 0,0-3-19 0 0,0-1 0 0 0,0 0 1 0 0,1 1-1 0 0,1-1 0 0 0,-1 1 0 0 0,2-1 0 0 0,-1 1 0 0 0,1 0 0 0 0,0 0 0 0 0,1 0 0 0 0,1-3 19 0 0,53-79-182 0 0,21-37-3806 0 0,-73 110 992 0 0,0 2-4556 0 0,1 6-3782 0 0</inkml:trace>
  <inkml:trace contextRef="#ctx0" brushRef="#br0" timeOffset="14591.671">9502 641 11562 0 0,'0'0'2126'0'0,"0"0"-345"0"0,0 0-285 0 0,0 0-174 0 0,0 0-196 0 0,0 0-131 0 0,0 0-60 0 0,0 0-116 0 0,0 0-156 0 0,0 0-166 0 0,0 0-154 0 0,0 0-120 0 0,-11 4-82 0 0,-33 10-56 0 0,33-10-61 0 0,21 7-2095 0 0,-3-8 80 0 0,8 1-9116 0 0,-7-4 2138 0 0</inkml:trace>
  <inkml:trace contextRef="#ctx0" brushRef="#br0" timeOffset="20075.137">16730 1068 14347 0 0,'0'0'1427'0'0,"0"0"-363"0"0,0 0-160 0 0,0 0 10 0 0,0 0-71 0 0,0 0-179 0 0,0 0-200 0 0,0 0-185 0 0,0 0-122 0 0,0 0-87 0 0,0 0-90 0 0,0 0-93 0 0,-8 30-184 0 0,-20 91-352 0 0,26-78-2462 0 0,6-41-408 0 0,-3 0-2258 0 0,2-1-1870 0 0</inkml:trace>
  <inkml:trace contextRef="#ctx0" brushRef="#br0" timeOffset="20323.506">16719 707 16083 0 0,'0'0'1057'0'0,"0"0"-169"0"0,0 0-128 0 0,0 0-72 0 0,0 0-200 0 0,0 0-240 0 0,0 0-208 0 0,0 0-288 0 0,0 0-208 0 0,0 0-128 0 0,0 0-176 0 0,0 0-216 0 0,0 0-393 0 0,0 0-815 0 0,3 48-1761 0 0,1-26-1160 0 0,0-11 480 0 0</inkml:trace>
  <inkml:trace contextRef="#ctx0" brushRef="#br0" timeOffset="20645.002">16855 1256 5457 0 0,'0'0'3274'0'0,"0"0"-879"0"0,0 0-309 0 0,0 0-128 0 0,0 0-272 0 0,0 0-335 0 0,0 0-265 0 0,0 0-159 0 0,0 0-140 0 0,0 0-135 0 0,0 0-138 0 0,0 0-105 0 0,0 0-90 0 0,17-34-88 0 0,51-105-61 0 0,-19 29 144 0 0,-21 69-621 0 0,-19 71-1113 0 0,21 156 1180 0 0,-28-181 315 0 0,0 0 0 0 0,1 0 0 0 0,-1 0 1 0 0,1 0-1 0 0,0-1 0 0 0,0 1 0 0 0,1-1 1 0 0,-1 0-1 0 0,1 0 0 0 0,0 0 0 0 0,0-1 1 0 0,1 1-1 0 0,-1-1 0 0 0,1 0 1 0 0,-1 0-1 0 0,1-1 0 0 0,0 1 0 0 0,0-1 1 0 0,0 0-1 0 0,0 0 0 0 0,0-1 0 0 0,1 0 1 0 0,-1 0-1 0 0,0 0 0 0 0,1 0 0 0 0,-1-1 1 0 0,1 0-1 0 0,-1 0 0 0 0,1 0 0 0 0,1-1-75 0 0,0-3 186 0 0,0-1 1 0 0,-1 1-1 0 0,0-1 0 0 0,0 0 0 0 0,0 0 0 0 0,-1-1 0 0 0,1 0 0 0 0,-2 0 0 0 0,1 0 0 0 0,0-1 0 0 0,-1 1 0 0 0,-1-1 0 0 0,1 0 0 0 0,-1 0 0 0 0,0-1 0 0 0,1-4-186 0 0,17-69 387 0 0,-19 72-1912 0 0,0-14 4245 0 0,-1 15-4556 0 0,-1-1-4579 0 0,0 0-6476 0 0,0 8 5568 0 0</inkml:trace>
  <inkml:trace contextRef="#ctx0" brushRef="#br0" timeOffset="20890.931">17667 961 15075 0 0,'0'0'2017'0'0,"0"0"-385"0"0,0 0-245 0 0,0 0-201 0 0,0 0-286 0 0,0 0-275 0 0,0 0-187 0 0,0 0-118 0 0,0 0-100 0 0,0 0-80 0 0,0 0-59 0 0,-32 20-41 0 0,-97 62-8 0 0,127-81-31 0 0,0-1 1 0 0,-1 1-1 0 0,1 0 0 0 0,0 0 0 0 0,0 1 1 0 0,0-1-1 0 0,0 0 0 0 0,0 1 0 0 0,0-1 0 0 0,0 1 1 0 0,0 0-1 0 0,0-1 0 0 0,1 1 0 0 0,-1 0 1 0 0,1 0-1 0 0,-1 0 0 0 0,1 0 0 0 0,0 0 1 0 0,0 1-1 0 0,0-1 0 0 0,0 0 0 0 0,0 0 0 0 0,0 1 1 0 0,1-1-1 0 0,-1 1 0 0 0,1-1 0 0 0,0 0 1 0 0,0 1-1 0 0,0 0-1 0 0,0 5 1 0 0,-1-3-9 0 0,0 0 0 0 0,1 0-1 0 0,0 1 1 0 0,0-1-1 0 0,0 0 1 0 0,0 0 0 0 0,1 0-1 0 0,0 0 1 0 0,0 0-1 0 0,0 0 1 0 0,0 0 0 0 0,1 0-1 0 0,0-1 1 0 0,0 1-1 0 0,0 0 1 0 0,1-1 0 0 0,0 0-1 0 0,-1 1 1 0 0,2-1-1 0 0,-1 0 1 0 0,0-1 0 0 0,1 1-1 0 0,-1 0 1 0 0,1-1-1 0 0,0 0 1 0 0,1 0 0 0 0,-1 0-1 0 0,0 0 1 0 0,1-1-1 0 0,-1 0 1 0 0,1 0 0 0 0,0 0-1 0 0,1 0 9 0 0,89 20-969 0 0,-81-22 664 0 0,76-14-5444 0 0,-75 7 3436 0 0,2-1-4150 0 0,-6 4-1591 0 0</inkml:trace>
  <inkml:trace contextRef="#ctx0" brushRef="#br0" timeOffset="21194.506">17974 541 16428 0 0,'0'0'1497'0'0,"0"0"-218"0"0,0 0-209 0 0,0 0-190 0 0,0 0-133 0 0,0 0-122 0 0,0 0-55 0 0,0 0-34 0 0,0 0-42 0 0,0 0-68 0 0,-15 35-39 0 0,-46 108-26 0 0,57-134-295 0 0,-1 0 0 0 0,1 1 0 0 0,1-1 0 0 0,0 1 0 0 0,0 0 0 0 0,1-1 0 0 0,1 1 0 0 0,-1 0 0 0 0,2 0 0 0 0,-1 8-66 0 0,1 11 162 0 0,-6 94 46 0 0,5 1 0 0 0,8 31-208 0 0,0-67-893 0 0,0-70-755 0 0,-4-15 416 0 0,10-2-15005 0 0,-9-5 9709 0 0</inkml:trace>
  <inkml:trace contextRef="#ctx0" brushRef="#br0" timeOffset="21376.738">18203 1094 14347 0 0,'0'0'1412'0'0,"0"0"-26"0"0,0 0 56 0 0,0 0-98 0 0,0 0-264 0 0,0 0-298 0 0,0 0-290 0 0,0 0-198 0 0,-11 33-120 0 0,-34 105-107 0 0,34-70-1276 0 0,22-64-5778 0 0,-8-4 2012 0 0,-2 0-4674 0 0</inkml:trace>
  <inkml:trace contextRef="#ctx0" brushRef="#br0" timeOffset="21643.712">18203 726 12299 0 0,'0'0'2088'0'0,"0"0"-592"0"0,0 0-431 0 0,0 0-409 0 0,0 0-336 0 0,0 0-304 0 0,0 0-400 0 0,0 0-656 0 0,0 0-513 0 0,0 0-1167 0 0,0 0-2457 0 0,0 0-1889 0 0</inkml:trace>
  <inkml:trace contextRef="#ctx0" brushRef="#br0" timeOffset="21938.387">18395 1315 14627 0 0,'0'0'2017'0'0,"0"0"-394"0"0,0 0-163 0 0,0 0-185 0 0,0 0-308 0 0,0 0-264 0 0,0 0-178 0 0,0 0-106 0 0,0 0-83 0 0,0 0-79 0 0,0 0-69 0 0,0 0-52 0 0,0 0-41 0 0,10-33-27 0 0,33-100-51 0 0,-1 49-1 0 0,-40 81-115 0 0,0 0-1 0 0,0 0 0 0 0,0 0 0 0 0,0 0 1 0 0,0 0-1 0 0,1 0 0 0 0,0 1 0 0 0,-1-1 1 0 0,1 1-1 0 0,0 0 0 0 0,0 0 0 0 0,0 0 1 0 0,1 0-1 0 0,-1 0 0 0 0,0 0 0 0 0,1 1 1 0 0,-1 0-1 0 0,1 0 0 0 0,3-1 100 0 0,4 46-1348 0 0,-1 85 1032 0 0,-6-115 328 0 0,25 41 36 0 0,-24-53 96 0 0,1 1 0 0 0,-1-1 0 0 0,0 0 0 0 0,1-1-1 0 0,-1 1 1 0 0,1-1 0 0 0,-1 0 0 0 0,1-1 0 0 0,-1 1 0 0 0,1-1 0 0 0,0 0 0 0 0,-1 0 0 0 0,1-1 0 0 0,-1 0-1 0 0,1 0 1 0 0,-1 0 0 0 0,1-1 0 0 0,-1 1 0 0 0,0-1 0 0 0,1-1 0 0 0,-1 1 0 0 0,0-1 0 0 0,0 0 0 0 0,-1 0 0 0 0,2-1-144 0 0,3-2 154 0 0,0-1 1 0 0,-1 0 0 0 0,0-1 0 0 0,0 1-1 0 0,-1-2 1 0 0,0 1 0 0 0,0-1-1 0 0,-1 0 1 0 0,0 0 0 0 0,-1-1 0 0 0,1 0-1 0 0,1-7-154 0 0,1-32-100 0 0,-8 27-6364 0 0,0 16 2749 0 0,0 6-3201 0 0,0 0-2573 0 0</inkml:trace>
  <inkml:trace contextRef="#ctx0" brushRef="#br0" timeOffset="22288.763">19037 1234 5425 0 0,'0'0'3087'0'0,"0"0"-282"0"0,0 0-214 0 0,0 0-338 0 0,0 0-377 0 0,0 0-299 0 0,0 0-279 0 0,0 0-257 0 0,0 0-225 0 0,32-8-201 0 0,98-26-134 0 0,-88 16-77 0 0,-37 14-348 0 0,0 0 1 0 0,0 0-1 0 0,0 0 0 0 0,0-1 1 0 0,-1 1-1 0 0,0-1 0 0 0,0 0 0 0 0,-1-1 1 0 0,1 1-1 0 0,-1-1 0 0 0,0 1 0 0 0,0-1 1 0 0,-1 0-1 0 0,0 0 0 0 0,0 0 0 0 0,0-1 1 0 0,-1 1-1 0 0,0 0 0 0 0,0 0 1 0 0,-1-1-1 0 0,1 1 0 0 0,-1-1 0 0 0,-1 1 1 0 0,1 0-1 0 0,-1-1 0 0 0,-1-2-56 0 0,-1 6-66 0 0,-1-1 0 0 0,0 1 0 0 0,0 0 0 0 0,0 0 0 0 0,0 0 0 0 0,-1 1 0 0 0,1 0 0 0 0,-1-1-1 0 0,1 2 1 0 0,-1-1 0 0 0,0 0 0 0 0,0 1 0 0 0,0 0 0 0 0,0 0 0 0 0,0 1 0 0 0,0-1 0 0 0,0 1 0 0 0,0 0 0 0 0,0 0 0 0 0,0 1 0 0 0,0-1 0 0 0,-1 2 66 0 0,-6 0-55 0 0,-1 1 1 0 0,1 1-1 0 0,0 0 1 0 0,1 1-1 0 0,-1 0 1 0 0,1 1-1 0 0,0 0 1 0 0,0 1-1 0 0,1 0 1 0 0,0 0 0 0 0,0 1-1 0 0,0 1 1 0 0,1 0-1 0 0,1 0 1 0 0,-1 0-1 0 0,2 1 1 0 0,-1 1-1 0 0,-1 3 55 0 0,4-6 11 0 0,1 0 0 0 0,-1 0 0 0 0,1 0 0 0 0,1 0-1 0 0,0 1 1 0 0,0-1 0 0 0,0 1 0 0 0,1 0 0 0 0,1 0 0 0 0,0 0-1 0 0,0 0 1 0 0,0 0 0 0 0,1 0 0 0 0,1 0 0 0 0,-1 0-1 0 0,1 0 1 0 0,1 0 0 0 0,0 0 0 0 0,0 0 0 0 0,1-1 0 0 0,0 1-1 0 0,0-1 1 0 0,1 1 0 0 0,0-1 0 0 0,1 0 0 0 0,0 1-11 0 0,7 5 40 0 0,1-1 0 0 0,0 0 1 0 0,0 0-1 0 0,1-1 1 0 0,1-1-1 0 0,0-1 0 0 0,1 0 1 0 0,0-1-1 0 0,0 0 0 0 0,1-1 1 0 0,0-1-1 0 0,0-1 1 0 0,0-1-1 0 0,1 0 0 0 0,0-1 1 0 0,0-1-1 0 0,17 1-40 0 0,40 3-4318 0 0,0-5-4476 0 0,-59-2-2360 0 0</inkml:trace>
  <inkml:trace contextRef="#ctx0" brushRef="#br0" timeOffset="19242.443">15268 851 0 0 0,'0'0'1104'0'0,"0"0"12"0"0,0 0 109 0 0,0 0 306 0 0,0 0 278 0 0,0 0 43 0 0,0 0-85 0 0,0 0-174 0 0,0 0-206 0 0,0 0-167 0 0,0 0-130 0 0,0 0-90 0 0,0 0-77 0 0,-4-6-73 0 0,2 2-686 0 0,1 3-96 0 0,0-1 1 0 0,0 0-1 0 0,0 1 1 0 0,0-1-1 0 0,0 1 1 0 0,0 0 0 0 0,0-1-1 0 0,-1 1 1 0 0,1 0-1 0 0,0 0 1 0 0,-1 0-1 0 0,1 0 1 0 0,-1 0-1 0 0,1 0 1 0 0,-1 0-1 0 0,0 1 1 0 0,1-1-1 0 0,-1 0 1 0 0,0 1-1 0 0,0-1 1 0 0,1 1-1 0 0,-1 0 1 0 0,0 0-1 0 0,0 0 1 0 0,1-1-1 0 0,-2 2-68 0 0,-12 1 148 0 0,1 1 0 0 0,0 0-1 0 0,0 1 1 0 0,0 1-1 0 0,0 0 1 0 0,1 1 0 0 0,0 1-1 0 0,0 0 1 0 0,1 0 0 0 0,-1 1-1 0 0,2 1 1 0 0,-1 0-1 0 0,1 1 1 0 0,1 0 0 0 0,0 1-1 0 0,-1 1-147 0 0,-2 5 85 0 0,2 1 0 0 0,0 0 0 0 0,1 1 0 0 0,1 0-1 0 0,0 1 1 0 0,2 0 0 0 0,0 0 0 0 0,-2 16-85 0 0,7-33 19 0 0,0 0-1 0 0,1 0 1 0 0,-1 1 0 0 0,1-1-1 0 0,0 1 1 0 0,0-1 0 0 0,0 1-1 0 0,1-1 1 0 0,-1 1 0 0 0,1-1-1 0 0,0 1 1 0 0,0 0 0 0 0,0-1-1 0 0,1 1 1 0 0,-1 0 0 0 0,1-1-1 0 0,0 1 1 0 0,0-1 0 0 0,0 1-1 0 0,0-1 1 0 0,0 0 0 0 0,1 1-1 0 0,0-1 1 0 0,0 0 0 0 0,0 0-1 0 0,0 0 1 0 0,0 0 0 0 0,0 0-1 0 0,1-1 1 0 0,-1 1 0 0 0,1-1-1 0 0,0 0 1 0 0,0 1 0 0 0,0-1 0 0 0,0 0-1 0 0,0-1 1 0 0,1 1-19 0 0,4-1 82 0 0,0-1 0 0 0,-1-1 1 0 0,1 1-1 0 0,0-1 0 0 0,0-1 0 0 0,-1 0 0 0 0,1 0 1 0 0,-1 0-1 0 0,1-1 0 0 0,-1 0 0 0 0,0 0 1 0 0,0-1-1 0 0,0 0 0 0 0,0 0 0 0 0,-1 0 1 0 0,0-1-1 0 0,0 0 0 0 0,0 0 0 0 0,2-4-82 0 0,95-126 676 0 0,-73 90-515 0 0,17-21 47 0 0,-34 92-449 0 0,19 69 346 0 0,2-4-324 0 0,-33-88 86 0 0,1-1 0 0 0,-1 1 0 0 0,1-1 0 0 0,0 0 0 0 0,0 0 0 0 0,0 0 0 0 0,0 0 0 0 0,0 0 0 0 0,0 0 0 0 0,1-1 0 0 0,-1 1 0 0 0,0-1 0 0 0,1 1 0 0 0,-1-1 0 0 0,1 0 0 0 0,0 0 0 0 0,-1 0 0 0 0,1-1 0 0 0,0 1 0 0 0,0 0 0 0 0,0-1 133 0 0,18 3-5054 0 0,-1-2-5115 0 0,-16-1 1789 0 0</inkml:trace>
  <inkml:trace contextRef="#ctx0" brushRef="#br0" timeOffset="19637.93">15545 1193 7346 0 0,'0'0'4375'0'0,"0"0"-1834"0"0,0 0-729 0 0,0 0-137 0 0,0 0-168 0 0,0 0-204 0 0,0 0-195 0 0,0 0-224 0 0,0 0-185 0 0,0 0-163 0 0,0 0-137 0 0,0 0-47 0 0,3-24-24 0 0,12-75-33 0 0,16 33 171 0 0,-19 52-373 0 0,89-98 220 0 0,-101 110-326 0 0,1 1 0 0 0,0 0 1 0 0,0-1-1 0 0,0 1 0 0 0,0 0 0 0 0,0 0 0 0 0,0-1 0 0 0,0 1 0 0 0,0 0 0 0 0,0 0 0 0 0,1 0 0 0 0,-1 0 0 0 0,0 1 0 0 0,1-1 1 0 0,-1 0-1 0 0,0 1 0 0 0,1-1 0 0 0,-1 0 0 0 0,1 1 0 0 0,-1 0 0 0 0,1-1 0 0 0,0 1 0 0 0,-1 0 0 0 0,1 0 0 0 0,-1 0 1 0 0,1 0-1 0 0,-1 0 0 0 0,1 0 0 0 0,0 0 0 0 0,-1 1 0 0 0,1-1 0 0 0,-1 0 0 0 0,1 1 0 0 0,-1-1 0 0 0,1 1 0 0 0,-1 0 1 0 0,0-1-1 0 0,1 1 0 0 0,-1 0 0 0 0,0 0 0 0 0,0 0 0 0 0,1 0 0 0 0,-1 0 0 0 0,0 0 0 0 0,0 0 0 0 0,0 1 0 0 0,0 0 13 0 0,5 78 13 0 0,-6-68-5 0 0,0 0 1 0 0,0 0 0 0 0,1 0 0 0 0,1 0 0 0 0,0 0 0 0 0,0 0 0 0 0,1 0 0 0 0,1-1-1 0 0,0 0 1 0 0,0 1 0 0 0,1-2 0 0 0,4 6-9 0 0,-6-12 61 0 0,0 0-1 0 0,0 0 1 0 0,0 0-1 0 0,1 0 1 0 0,0-1 0 0 0,0 1-1 0 0,0-1 1 0 0,0 0-1 0 0,0 0 1 0 0,1-1-1 0 0,-1 1 1 0 0,1-1-1 0 0,0 0 1 0 0,-1 0 0 0 0,1-1-1 0 0,0 1 1 0 0,0-1-1 0 0,0 0 1 0 0,0-1-1 0 0,1 1 1 0 0,-1-1 0 0 0,0 0-1 0 0,0 0 1 0 0,0 0-1 0 0,0-1 1 0 0,0 0-1 0 0,0 0 1 0 0,0 0-1 0 0,2-1-59 0 0,60-58 721 0 0,-51 40-666 0 0,51-90-3303 0 0,-59 96-146 0 0,-4 5-2287 0 0,-1 1-6462 0 0</inkml:trace>
  <inkml:trace contextRef="#ctx0" brushRef="#br0" timeOffset="25907.88">19930 1315 1512 0 0,'0'0'2754'0'0,"0"0"-533"0"0,0 0-357 0 0,0 0-74 0 0,0 0-67 0 0,0 0-236 0 0,0 0-347 0 0,0 0-370 0 0,0 0-308 0 0,0 0-151 0 0,0 0-34 0 0,-13 14-19 0 0,-76 104 337 0 0,0 7-1041 0 0,69-97-1420 0 0,7-8-2718 0 0,5-9-3235 0 0,8-7 5370 0 0</inkml:trace>
  <inkml:trace contextRef="#ctx0" brushRef="#br0" timeOffset="26478.105">20827 891 2697 0 0,'0'0'2665'0'0,"0"0"-832"0"0,0 0-345 0 0,0 0 5 0 0,0 0 15 0 0,0 0-85 0 0,0 0-187 0 0,0 0-237 0 0,0 0-194 0 0,0 0-179 0 0,0 0-130 0 0,0 0-51 0 0,-23 0-12 0 0,-71 1-8 0 0,32 16 529 0 0,49-9-757 0 0,-6 1 61 0 0,0 0 0 0 0,1 2 0 0 0,0 0 0 0 0,1 1 0 0 0,0 0 0 0 0,1 2 0 0 0,0 0 0 0 0,-3 4-258 0 0,5-4 128 0 0,-5 24-21 0 0,22-33-108 0 0,0 0 0 0 0,0 0 1 0 0,1 0-1 0 0,-1-1 0 0 0,1 1 0 0 0,0-1 0 0 0,0 0 1 0 0,0 0-1 0 0,1 0 0 0 0,-1-1 0 0 0,1 0 0 0 0,0 0 0 0 0,0 0 1 0 0,0 0-1 0 0,1-1 0 0 0,-1 0 0 0 0,1 0 0 0 0,-1 0 1 0 0,1 0-1 0 0,-1-1 0 0 0,1 0 0 0 0,0-1 0 0 0,2 1 1 0 0,136 44-4 0 0,-142-43 28 0 0,0-1 0 0 0,0 0 0 0 0,0 1-1 0 0,0-1 1 0 0,0 1 0 0 0,0 0 0 0 0,0 0-1 0 0,-1-1 1 0 0,1 1 0 0 0,-1 0-1 0 0,1 0 1 0 0,-1 1 0 0 0,0-1 0 0 0,0 0-1 0 0,0 0 1 0 0,0 1 0 0 0,0-1 0 0 0,-1 0-1 0 0,1 1 1 0 0,-1-1 0 0 0,1 1 0 0 0,-1-1-1 0 0,0 1 1 0 0,0-1 0 0 0,0 0 0 0 0,0 1-1 0 0,-1-1 1 0 0,1 1 0 0 0,0-1-1 0 0,-1 1 1 0 0,0-1 0 0 0,0 0 0 0 0,0 1-1 0 0,0-1 1 0 0,0 0 0 0 0,0 0 0 0 0,0 0-1 0 0,-1 0 1 0 0,1 0 0 0 0,-1 1-24 0 0,-52 52 805 0 0,-181 48-805 0 0,188-88-1154 0 0,14-11-4024 0 0,32-4 2655 0 0,2-5-3960 0 0,2-4 493 0 0,1 4 3564 0 0</inkml:trace>
  <inkml:trace contextRef="#ctx0" brushRef="#br0" timeOffset="26761.562">21108 821 12475 0 0,'0'0'1092'0'0,"0"0"-219"0"0,0 0-62 0 0,0 0 144 0 0,0 0 148 0 0,0 0 63 0 0,0 0 1 0 0,0 0-45 0 0,0 0-165 0 0,0 0-200 0 0,0 0-147 0 0,0 33-121 0 0,-2 106-78 0 0,-15-39 241 0 0,-12 29-88 0 0,18-8-485 0 0,3-49-446 0 0,8-40-3833 0 0,0-32 2619 0 0,-10 0-14331 0 0,9-4 12689 0 0</inkml:trace>
  <inkml:trace contextRef="#ctx0" brushRef="#br0" timeOffset="27008.942">20746 1193 6929 0 0,'0'0'1930'0'0,"0"0"-750"0"0,0 0-190 0 0,0 0 306 0 0,0 0 323 0 0,0 0 98 0 0,0 0-218 0 0,0 0-302 0 0,0 0-273 0 0,0 0-211 0 0,0 0-161 0 0,33 3-119 0 0,104 6-99 0 0,-18-17 131 0 0,-81 0-357 0 0,215-42-995 0 0,-152 28-3815 0 0,0 2-6590 0 0,-82 17 6287 0 0</inkml:trace>
  <inkml:trace contextRef="#ctx0" brushRef="#br0" timeOffset="27995.022">21617 1119 712 0 0,'0'0'2775'0'0,"0"0"-333"0"0,0 0-244 0 0,0 0-104 0 0,0 0-132 0 0,0 0-203 0 0,0 0-228 0 0,-32 13-243 0 0,-104 38-207 0 0,119-45-649 0 0,0 1 0 0 0,0 0 0 0 0,0 2 0 0 0,1 0 0 0 0,0 0-1 0 0,1 1 1 0 0,-7 7-432 0 0,-1 1 536 0 0,-27 33 618 0 0,49-51-1150 0 0,1 1 0 0 0,-1 0 0 0 0,1-1 0 0 0,0 1 0 0 0,-1 0 0 0 0,1 0 0 0 0,0-1 0 0 0,0 1 0 0 0,-1 0 0 0 0,1 0 0 0 0,0 0 0 0 0,0-1 0 0 0,0 1 0 0 0,0 0 0 0 0,0 0 0 0 0,0 0 0 0 0,0-1 0 0 0,0 1 0 0 0,0 0 0 0 0,0 0 0 0 0,1 0 0 0 0,-1-1 0 0 0,0 1 0 0 0,1 0 0 0 0,-1 0 0 0 0,0-1 0 0 0,1 1 0 0 0,-1 0 0 0 0,1-1 0 0 0,-1 1 0 0 0,1 0 0 0 0,-1-1 0 0 0,1 1 0 0 0,-1-1 0 0 0,1 1 0 0 0,0-1 0 0 0,-1 1 0 0 0,1-1 0 0 0,0 1 0 0 0,-1-1 0 0 0,1 0 0 0 0,0 1 0 0 0,0-1 0 0 0,0 0 0 0 0,-1 0 0 0 0,1 1 0 0 0,0-1 0 0 0,0 0 0 0 0,0 0 0 0 0,-1 0 0 0 0,1 0 0 0 0,0 0 0 0 0,0 0 0 0 0,0 0 0 0 0,-1 0 0 0 0,1-1 0 0 0,0 1-3 0 0,12-2 62 0 0,0 0 0 0 0,0-1 0 0 0,0 0 0 0 0,-1-1 0 0 0,0 0 0 0 0,1-1 0 0 0,-1-1 0 0 0,-1 0 0 0 0,1 0 0 0 0,-1-1 0 0 0,1-2-63 0 0,69-33 93 0 0,16-9-11 0 0,-96 51-85 0 0,-1 0 1 0 0,1 0 0 0 0,0 0 0 0 0,-1 0-1 0 0,1 0 1 0 0,0 1 0 0 0,-1-1-1 0 0,1 0 1 0 0,0 0 0 0 0,-1 1-1 0 0,1-1 1 0 0,-1 0 0 0 0,1 1-1 0 0,-1-1 1 0 0,1 1 0 0 0,-1-1 0 0 0,1 0-1 0 0,-1 1 1 0 0,1-1 0 0 0,-1 1-1 0 0,1 0 1 0 0,-1-1 0 0 0,0 1-1 0 0,1-1 1 0 0,-1 1 0 0 0,0 0 0 0 0,0-1-1 0 0,1 1 1 0 0,-1-1 0 0 0,0 1-1 0 0,0 0 1 0 0,0-1 0 0 0,0 1-1 0 0,0 0 1 0 0,0 0 0 0 0,0-1 0 0 0,0 1-1 0 0,0 0 1 0 0,0-1 0 0 0,0 1-1 0 0,0 0 1 0 0,0-1 0 0 0,-1 1-1 0 0,1-1 1 0 0,0 1 0 0 0,0 0-1 0 0,-1-1 1 0 0,1 1 0 0 0,-1-1 0 0 0,1 1-1 0 0,0 0 3 0 0,-1 7 2 0 0,-17 130 79 0 0,17-135-87 0 0,0 0-1 0 0,1-1 0 0 0,-1 1 1 0 0,1 0-1 0 0,0 0 1 0 0,0 0-1 0 0,0-1 1 0 0,0 1-1 0 0,1 0 1 0 0,-1 0-1 0 0,1-1 1 0 0,-1 1-1 0 0,1 0 1 0 0,0-1-1 0 0,0 1 1 0 0,0 0-1 0 0,1-1 1 0 0,-1 1-1 0 0,0-1 1 0 0,1 0-1 0 0,0 0 1 0 0,0 1-1 0 0,-1-1 1 0 0,1 0-1 0 0,0 0 1 0 0,1-1-1 0 0,-1 1 1 0 0,0 0-1 0 0,0-1 0 0 0,1 1 1 0 0,-1-1-1 0 0,1 0 1 0 0,-1 0-1 0 0,1 0 1 0 0,0 0-1 0 0,0 0 7 0 0,10 0 7 0 0,0-1-1 0 0,0 0 0 0 0,0-1 0 0 0,-1 0 0 0 0,1-1 0 0 0,-1-1 1 0 0,1 0-1 0 0,-1 0 0 0 0,0-2 0 0 0,0 1 0 0 0,0-1 0 0 0,-1-1 1 0 0,1 0-1 0 0,-2-1 0 0 0,1 0 0 0 0,-1-1 0 0 0,6-5-6 0 0,9-3 10 0 0,114-101 135 0 0,-119 99-130 0 0,-1 0-1 0 0,-1-1 1 0 0,-1-1-1 0 0,0-1 1 0 0,-2 0-1 0 0,-1-1 1 0 0,0-1-1 0 0,3-10-14 0 0,-16 31 1 0 0,0-1-1 0 0,0 1 1 0 0,0-1-1 0 0,0 0 1 0 0,-1 0-1 0 0,1 1 1 0 0,-1-1-1 0 0,1 0 1 0 0,-1 0-1 0 0,0 0 1 0 0,-1 0-1 0 0,1 1 0 0 0,0-1 1 0 0,-1 0-1 0 0,1 0 1 0 0,-1 0-1 0 0,0 1 1 0 0,0-1-1 0 0,0 0 1 0 0,0 1-1 0 0,0-1 1 0 0,-1 1-1 0 0,1-1 1 0 0,-1 1-1 0 0,0 0 0 0 0,0 0 1 0 0,0 0-1 0 0,0 0 1 0 0,0 0-1 0 0,0 0 1 0 0,0 0-1 0 0,-1 0 1 0 0,1 1-1 0 0,0 0 1 0 0,-1-1-1 0 0,1 1 1 0 0,-1 0-1 0 0,0 0 0 0 0,0 0 1 0 0,1 0-1 0 0,-1 1 1 0 0,0-1-1 0 0,0 1 1 0 0,0 0-1 0 0,1 0 1 0 0,-1 0-1 0 0,0 0 1 0 0,0 0-1 0 0,-2 1 0 0 0,-4-1-20 0 0,1 1-1 0 0,0-1 1 0 0,0 2 0 0 0,0-1 0 0 0,0 1-1 0 0,0 1 1 0 0,0-1 0 0 0,1 1-1 0 0,-1 0 1 0 0,1 1 0 0 0,-1 0-1 0 0,1 0 1 0 0,-3 4 20 0 0,2-4-17 0 0,4-2 3 0 0,0-1 0 0 0,0 1 0 0 0,1 0 0 0 0,-1 0-1 0 0,1 0 1 0 0,-1 0 0 0 0,1 1 0 0 0,0-1-1 0 0,0 1 1 0 0,0 0 0 0 0,0 0 0 0 0,0 0-1 0 0,1 0 1 0 0,-1 1 0 0 0,1-1 0 0 0,0 1-1 0 0,0-1 1 0 0,0 1 0 0 0,1 0 0 0 0,-1 0-1 0 0,1-1 1 0 0,0 1 0 0 0,0 0 0 0 0,0 0 0 0 0,1 1-1 0 0,-1 1 15 0 0,4-3-11 0 0,0-1 1 0 0,0 1-1 0 0,1 0 0 0 0,-1-1 0 0 0,1 0 0 0 0,-1 0 1 0 0,1 0-1 0 0,0 0 0 0 0,0 0 0 0 0,0-1 0 0 0,0 0 1 0 0,0 1-1 0 0,0-2 0 0 0,0 1 0 0 0,0 0 0 0 0,0-1 1 0 0,0 0-1 0 0,1 0 0 0 0,-1 0 0 0 0,2-1 11 0 0,198 13-319 0 0,-202-11 319 0 0,1 0 0 0 0,-1 0-1 0 0,0 1 1 0 0,0-1 0 0 0,0 1-1 0 0,0 0 1 0 0,0 0 0 0 0,0 0-1 0 0,0 0 1 0 0,-1 0-1 0 0,1 0 1 0 0,-1 0 0 0 0,1 0-1 0 0,-1 1 1 0 0,0-1 0 0 0,0 0-1 0 0,0 1 1 0 0,0-1-1 0 0,0 1 1 0 0,-1-1 0 0 0,1 1-1 0 0,-1 0 1 0 0,0-1 0 0 0,0 1-1 0 0,0-1 1 0 0,0 1-1 0 0,0 0 1 0 0,0-1 0 0 0,-1 1-1 0 0,1-1 1 0 0,-1 1 0 0 0,0 0-1 0 0,1-1 1 0 0,-1 0 0 0 0,0 1-1 0 0,-1 1 1 0 0,-97 144 87 0 0,98-146-94 0 0,-1 0 0 0 0,1 1-1 0 0,-1-1 1 0 0,1 0 0 0 0,0 1 0 0 0,0-1 0 0 0,0 1 0 0 0,0-1-1 0 0,0 1 1 0 0,1 0 0 0 0,-1-1 0 0 0,1 1 0 0 0,0-1 0 0 0,0 1-1 0 0,0 0 1 0 0,0-1 0 0 0,0 1 0 0 0,0 0 0 0 0,1-1 0 0 0,-1 1-1 0 0,1 0 1 0 0,0-1 0 0 0,0 1 0 0 0,0-1 0 0 0,0 1 0 0 0,0-1-1 0 0,0 0 1 0 0,1 1 0 0 0,-1-1 0 0 0,1 0 0 0 0,0 0 0 0 0,0 0-1 0 0,0 0 1 0 0,-1 0 0 0 0,3 0 7 0 0,9 0-8 0 0,1 0 0 0 0,0-1 0 0 0,-1-1 0 0 0,1 0 0 0 0,0-1 1 0 0,0-1-1 0 0,-1 0 0 0 0,1-1 0 0 0,-1 0 0 0 0,0-1 0 0 0,0 0 0 0 0,0-2 0 0 0,0 1 0 0 0,-1-1 0 0 0,0-1 0 0 0,0 0 0 0 0,-1-1 0 0 0,0 0 0 0 0,0-1 0 0 0,5-5 8 0 0,10-8 148 0 0,-1 0 0 0 0,-1-2 1 0 0,-1-1-1 0 0,-2 0 0 0 0,0-2 0 0 0,-2 0 0 0 0,-1-1 0 0 0,-1-1 0 0 0,-1-1 0 0 0,-2 0 0 0 0,-1-1 0 0 0,3-14-148 0 0,73-183 145 0 0,-56 89 46 0 0,-32 84 1041 0 0,-1 54-1032 0 0,-39 54 18 0 0,22-12-198 0 0,2 1 0 0 0,2 0 0 0 0,2 1 0 0 0,2 0 1 0 0,1 1-1 0 0,1 18-20 0 0,4-41 0 0 0,-11 273 1 0 0,40-158-303 0 0,-17-121-395 0 0,-7-15 431 0 0,-2 0-36 0 0,0 0-20 0 0,0 0-12 0 0,0 0-69 0 0,-43-40-10996 0 0,37 33 6301 0 0,-1 2-1923 0 0</inkml:trace>
  <inkml:trace contextRef="#ctx0" brushRef="#br0" timeOffset="28242.808">22285 961 13363 0 0,'0'0'1908'0'0,"0"0"-442"0"0,0 0-263 0 0,0 0-7 0 0,0 0 7 0 0,0 0-95 0 0,0 0-161 0 0,0 0-157 0 0,0 0-134 0 0,0 0-120 0 0,0 0-81 0 0,31-1-46 0 0,98-4-22 0 0,257-7 1145 0 0,-273 12-5003 0 0,-96 2-961 0 0,-7-1-2077 0 0,-5-1-4862 0 0</inkml:trace>
  <inkml:trace contextRef="#ctx0" brushRef="#br0" timeOffset="28477.472">23038 1230 8354 0 0,'0'0'2096'0'0,"0"0"-1096"0"0,0 0-103 0 0,0 0-1 0 0,0 0-192 0 0,0 0-288 0 0,0 0-264 0 0,0 0-248 0 0,0 0-320 0 0,0 0-568 0 0,0 0-1105 0 0,0 0-1928 0 0,0 0-2896 0 0</inkml:trace>
  <inkml:trace contextRef="#ctx0" brushRef="#br0" timeOffset="28625.402">22983 899 14075 0 0,'0'0'4313'0'0,"0"0"-3257"0"0,0 0-376 0 0,0 0-160 0 0,0 0-208 0 0,0 0-175 0 0,0 0-137 0 0,0 0-89 0 0,0 0-151 0 0,0 0-224 0 0,0 0-440 0 0,0 0-736 0 0,0 0-1545 0 0,0 0-2704 0 0,63-56-2793 0 0</inkml:trace>
  <inkml:trace contextRef="#ctx0" brushRef="#br0" timeOffset="28975.47">23186 1355 6633 0 0,'0'0'3236'0'0,"0"0"-1472"0"0,0 0-248 0 0,0 0 162 0 0,0 0 25 0 0,0 0-60 0 0,0 0-116 0 0,0 0-122 0 0,0 0-211 0 0,0 0-267 0 0,0 0-220 0 0,0 0-180 0 0,8-10-116 0 0,46-64 202 0 0,43-118 345 0 0,-68 141-905 0 0,-25 81-1140 0 0,-3 149 330 0 0,0-175 776 0 0,0 0 0 0 0,1-1 0 0 0,0 0 0 0 0,0 1 0 0 0,0-1 0 0 0,0 0 0 0 0,0 0 0 0 0,1 0-1 0 0,-1 0 1 0 0,1 0 0 0 0,0 0 0 0 0,0-1 0 0 0,0 1 0 0 0,0-1 0 0 0,0 0 0 0 0,1 0 0 0 0,-1 0 0 0 0,1-1 0 0 0,-1 1 0 0 0,1-1 0 0 0,-1 0 0 0 0,1 0 0 0 0,0 0 0 0 0,0 0 0 0 0,0-1 0 0 0,-1 1 0 0 0,1-1 0 0 0,0 0 0 0 0,0 0 0 0 0,0 0 0 0 0,0-1 0 0 0,0 0 0 0 0,-1 1 0 0 0,1-1 0 0 0,0-1 0 0 0,-1 1 0 0 0,1 0 0 0 0,0-1 0 0 0,-1 0 0 0 0,0 0 0 0 0,1 0 0 0 0,-1 0-19 0 0,94-74 148 0 0,-51 27-2602 0 0,-2 3-7816 0 0,-35 37 4169 0 0,1 2-670 0 0</inkml:trace>
  <inkml:trace contextRef="#ctx0" brushRef="#br0" timeOffset="29460.277">23832 1005 7290 0 0,'0'0'3888'0'0,"0"0"-818"0"0,0 0-593 0 0,0 0-473 0 0,0 0-437 0 0,0 0-352 0 0,0 0-236 0 0,0 0-167 0 0,0 0-138 0 0,0 0-130 0 0,0 0-124 0 0,0 0-103 0 0,-9-3-75 0 0,-30-8-62 0 0,36 10-166 0 0,0 1 0 0 0,1 0 0 0 0,-1 0 1 0 0,0 0-1 0 0,0 1 0 0 0,0-1 0 0 0,1 0 0 0 0,-1 1 0 0 0,0 0 1 0 0,0 0-1 0 0,1 0 0 0 0,-1 0 0 0 0,1 0 0 0 0,-1 1 0 0 0,1-1 1 0 0,-1 1-1 0 0,1-1 0 0 0,0 1 0 0 0,0 0 0 0 0,0 0 0 0 0,0 0 1 0 0,-1 0-15 0 0,-1 2 17 0 0,-6 4-28 0 0,0 1 0 0 0,1 0 0 0 0,0 1-1 0 0,0 0 1 0 0,1 0 0 0 0,1 1 0 0 0,0 0 0 0 0,0 0 0 0 0,1 1-1 0 0,0 0 1 0 0,1 0 0 0 0,0 0 0 0 0,1 1 0 0 0,1 0-1 0 0,0-1 1 0 0,0 1 0 0 0,2 0 0 0 0,-1 9 11 0 0,1-20-6 0 0,1 0 0 0 0,-1 0 0 0 0,1 0 0 0 0,0-1 0 0 0,0 1 0 0 0,0 0 0 0 0,0 0 1 0 0,0 0-1 0 0,0 0 0 0 0,0-1 0 0 0,1 1 0 0 0,-1 0 0 0 0,1 0 0 0 0,-1 0 0 0 0,1-1 0 0 0,-1 1 0 0 0,1 0 0 0 0,0-1 0 0 0,0 1 1 0 0,0-1-1 0 0,0 1 0 0 0,0-1 0 0 0,0 1 0 0 0,1-1 0 0 0,-1 0 0 0 0,0 1 0 0 0,1-1 0 0 0,-1 0 0 0 0,1 0 0 0 0,-1 0 0 0 0,1 0 1 0 0,0 0-1 0 0,-1-1 0 0 0,1 1 0 0 0,0 0 0 0 0,0-1 0 0 0,-1 1 0 0 0,1-1 0 0 0,2 1 6 0 0,9-2 55 0 0,1 0 0 0 0,-1-1 0 0 0,1 0 0 0 0,-1-1 0 0 0,1 0 0 0 0,-1-1 0 0 0,0-1 0 0 0,-1 0 1 0 0,1-1-1 0 0,-1 0 0 0 0,0-1 0 0 0,0 0 0 0 0,-1-1 0 0 0,0 0 0 0 0,2-3-55 0 0,24-14 153 0 0,-10 4-44 0 0,-24 18-93 0 0,-1 0-1 0 0,1 1 1 0 0,0-1 0 0 0,0 0 0 0 0,0 1-1 0 0,0 0 1 0 0,1 0 0 0 0,-1 0 0 0 0,1 0 0 0 0,-1 1-1 0 0,1-1 1 0 0,0 1 0 0 0,-1 0 0 0 0,1 0-1 0 0,0 0 1 0 0,0 0 0 0 0,0 1 0 0 0,0-1 0 0 0,0 1-1 0 0,0 0 1 0 0,-1 0-16 0 0,31 56 151 0 0,-29-24-111 0 0,-1 0 0 0 0,-2 1 0 0 0,-2-1 1 0 0,0 1-1 0 0,-3 0 0 0 0,-1 6-40 0 0,-3 48-26 0 0,-12 62-76 0 0,-15 14-169 0 0,-24-43 55 0 0,54-113 182 0 0,0 0-1 0 0,-1 0 1 0 0,0 0-1 0 0,0-1 1 0 0,-1 0-1 0 0,0 0 0 0 0,0 0 1 0 0,0-1-1 0 0,-1 0 1 0 0,0 0-1 0 0,0 0 1 0 0,0-1-1 0 0,-1 0 0 0 0,1 0 1 0 0,-1-1-1 0 0,0 0 1 0 0,0-1-1 0 0,0 0 1 0 0,0 0-1 0 0,0 0 0 0 0,-1-1 1 0 0,1 0-1 0 0,0-1 1 0 0,-1 0-1 0 0,1 0 1 0 0,-2-1 34 0 0,7-1-22 0 0,-1 1 1 0 0,1-1 0 0 0,-1-1 0 0 0,1 1-1 0 0,0 0 1 0 0,0-1 0 0 0,0 1 0 0 0,0-1 0 0 0,1 0-1 0 0,-1 0 1 0 0,1 0 0 0 0,-1-1 0 0 0,1 1 0 0 0,0 0-1 0 0,0-1 1 0 0,1 0 0 0 0,-1 1 0 0 0,1-1-1 0 0,0 0 1 0 0,0 0 0 0 0,0 0 21 0 0,-5-11-124 0 0,-15-103-2127 0 0,13 46-7750 0 0,4 53-1307 0 0</inkml:trace>
  <inkml:trace contextRef="#ctx0" brushRef="#br0" timeOffset="30179.655">22942 1149 0 0 0,'0'0'1699'0'0,"0"0"100"0"0,0 0-28 0 0,0 0-145 0 0,0 0-157 0 0,0 0-120 0 0,0 0-64 0 0,0 0-30 0 0,0 0-30 0 0,0 0-49 0 0,0 0-113 0 0,0-7 3530 0 0,-10 106-1345 0 0,-24 45-2677 0 0,21-108-438 0 0,1 1-2889 0 0,11-31-472 0 0,1-4-5933 0 0,0-2 44 0 0</inkml:trace>
  <inkml:trace contextRef="#ctx0" brushRef="#br0" timeOffset="33508.956">2341 2765 4105 0 0,'0'0'1672'0'0,"0"0"57"0"0,0 0 99 0 0,0 0-42 0 0,0 0-257 0 0,0 0-270 0 0,0 0-149 0 0,0 0-66 0 0,0 0-46 0 0,30-8-82 0 0,95-29-79 0 0,-44-2 693 0 0,-64 23-1107 0 0,108-101 1177 0 0,-115 105-1538 0 0,1-1-1 0 0,-2-1 1 0 0,1 1 0 0 0,-2-1-1 0 0,0-1 1 0 0,-1 0-1 0 0,0 0 1 0 0,-1 0 0 0 0,-1-1-1 0 0,-1 1 1 0 0,0-1-1 0 0,0 0 1 0 0,-2-1 0 0 0,0 1-1 0 0,-1-8-61 0 0,-1 16 10 0 0,1 7-14 0 0,-1-1 1 0 0,1 0 0 0 0,-1 1-1 0 0,0-1 1 0 0,0 0 0 0 0,0 0 0 0 0,0 0-1 0 0,0 1 1 0 0,0-1 0 0 0,0 0 0 0 0,0 0-1 0 0,-1 1 1 0 0,1-1 0 0 0,-1 0-1 0 0,1 0 1 0 0,-1 1 0 0 0,0-1 0 0 0,0 1-1 0 0,1-1 1 0 0,-1 0 0 0 0,0 1 0 0 0,0 0-1 0 0,-1-1 1 0 0,1 1 0 0 0,0 0 0 0 0,0-1-1 0 0,-1 1 1 0 0,1 0 0 0 0,-1 0-1 0 0,1 0 1 0 0,-1 0 0 0 0,1 0 0 0 0,-2 0 3 0 0,-4 2-46 0 0,0 0 1 0 0,1 0 0 0 0,-1 1 0 0 0,1-1 0 0 0,0 2 0 0 0,0-1 0 0 0,-1 1-1 0 0,1 0 1 0 0,1 0 0 0 0,-1 0 0 0 0,0 1 0 0 0,1 0 0 0 0,0 0-1 0 0,0 0 1 0 0,0 1 0 0 0,0 0 0 0 0,1 0 0 0 0,0 0 0 0 0,0 0 0 0 0,0 1-1 0 0,1 0 1 0 0,-1-1 0 0 0,1 1 0 0 0,1 1 0 0 0,-1-1 0 0 0,1 0-1 0 0,0 0 1 0 0,-1 7 45 0 0,2-9 5 0 0,0 0 1 0 0,0 0-1 0 0,0 0 0 0 0,0 0 0 0 0,1 0 0 0 0,-1 1 0 0 0,1-1 0 0 0,0 0 0 0 0,1 0 1 0 0,-1 1-1 0 0,1-1 0 0 0,-1 0 0 0 0,1 0 0 0 0,0 0 0 0 0,1 0 0 0 0,-1 0 0 0 0,1 0 1 0 0,0 0-1 0 0,0 0 0 0 0,0-1 0 0 0,0 1 0 0 0,1-1 0 0 0,-1 1 0 0 0,1-1 0 0 0,0 0 1 0 0,0 0-1 0 0,0 0 0 0 0,1-1 0 0 0,-1 1 0 0 0,0-1 0 0 0,1 1 0 0 0,0-1 0 0 0,0-1 1 0 0,-1 1-1 0 0,1 0 0 0 0,0-1 0 0 0,0 0 0 0 0,0 1 0 0 0,1-2 0 0 0,-1 1 0 0 0,0 0 1 0 0,0-1-1 0 0,1 0 0 0 0,0 0-5 0 0,22 1 118 0 0,-1 0-1 0 0,1-2 1 0 0,0-1 0 0 0,0-2 0 0 0,-1 0 0 0 0,0-2 0 0 0,0 0-1 0 0,0-2 1 0 0,-1-1 0 0 0,0-1 0 0 0,1-2-118 0 0,-26 12 14 0 0,0 0 0 0 0,0 1 0 0 0,0-1 0 0 0,1 0 0 0 0,-1 1 1 0 0,0-1-1 0 0,0 0 0 0 0,0 1 0 0 0,0-1 0 0 0,0 0 0 0 0,0 1 0 0 0,1-1 0 0 0,-1 0 0 0 0,0 1 0 0 0,0-1 0 0 0,1 0 0 0 0,-1 0 1 0 0,0 0-1 0 0,0 1 0 0 0,1-1 0 0 0,-1 0 0 0 0,0 0 0 0 0,1 0 0 0 0,-1 1 0 0 0,0-1 0 0 0,1 0 0 0 0,-1 0 0 0 0,0 0 1 0 0,1 0-1 0 0,-1 0 0 0 0,0 0 0 0 0,1 0 0 0 0,-1 0 0 0 0,0 0 0 0 0,1 0-14 0 0,-12 14-1 0 0,-5 10 36 0 0,13-21-40 0 0,0 0 1 0 0,0 0-1 0 0,0 0 1 0 0,0 0 0 0 0,1 0-1 0 0,-1 0 1 0 0,1 1 0 0 0,0-1-1 0 0,0 1 1 0 0,0 0 0 0 0,1 0-1 0 0,-1 0 1 0 0,1-1 0 0 0,0 1-1 0 0,0 0 1 0 0,0 1-1 0 0,1-1 1 0 0,-1 0 0 0 0,1 0-1 0 0,0 0 1 0 0,0 0 0 0 0,0 0-1 0 0,1 0 1 0 0,0 1 0 0 0,-1-1-1 0 0,1 0 1 0 0,1 0-1 0 0,-1 0 1 0 0,2 2 4 0 0,69 50-20 0 0,-62-48 42 0 0,0-2-1 0 0,1 0 1 0 0,0 0 0 0 0,0-1-1 0 0,1 0 1 0 0,0-1 0 0 0,-1 0-1 0 0,1-1 1 0 0,1 0 0 0 0,-1-1-1 0 0,0 0 1 0 0,0-1 0 0 0,1 0-1 0 0,-1-1 1 0 0,1-1 0 0 0,0 0-22 0 0,-1-3 64 0 0,0 0 0 0 0,-1 0 0 0 0,0-1 0 0 0,0 0 0 0 0,0-1 0 0 0,-1-1 0 0 0,1 1 0 0 0,-2-2 0 0 0,6-3-64 0 0,6-5 111 0 0,-6 5-36 0 0,-1 0 0 0 0,-1 0 0 0 0,0-2 0 0 0,-1 1 0 0 0,0-2 1 0 0,-1 0-1 0 0,0 0 0 0 0,-1-1 0 0 0,-1 0 0 0 0,-1 0 0 0 0,4-9-75 0 0,-9 19 16 0 0,-1 0 0 0 0,1 0-1 0 0,-1-1 1 0 0,0 1-1 0 0,0-1 1 0 0,-1 1-1 0 0,0-1 1 0 0,0 0-1 0 0,0 0 1 0 0,-1 1-1 0 0,0-1 1 0 0,0 0-1 0 0,0 0 1 0 0,-1-1-16 0 0,-1 5-34 0 0,-1 0 0 0 0,1 0-1 0 0,-1 0 1 0 0,1 1 0 0 0,-1-1 0 0 0,0 1 0 0 0,0-1 0 0 0,0 1-1 0 0,0 0 1 0 0,0 0 0 0 0,0 0 0 0 0,0 1 0 0 0,0-1 0 0 0,0 1-1 0 0,0-1 1 0 0,0 1 0 0 0,0 0 0 0 0,-1 0 0 0 0,1 1-1 0 0,0-1 1 0 0,0 1 0 0 0,0-1 0 0 0,0 1 0 0 0,0 0 0 0 0,0 0-1 0 0,0 0 1 0 0,0 1 0 0 0,0-1 0 0 0,-2 2 34 0 0,-2 1-54 0 0,0 1 0 0 0,1-1 0 0 0,-1 1 0 0 0,1 0 0 0 0,0 1 0 0 0,0 0 0 0 0,1 0 0 0 0,-1 0 0 0 0,1 0 0 0 0,1 1 1 0 0,-1 0-1 0 0,1 0 0 0 0,0 0 0 0 0,1 0 0 0 0,0 1 0 0 0,0 0 0 0 0,0-1 0 0 0,1 1 0 0 0,0 0 0 0 0,1 0 0 0 0,0 0 0 0 0,0 8 54 0 0,1-11-10 0 0,0 0-1 0 0,0 0 0 0 0,1 0 1 0 0,-1 0-1 0 0,1 0 1 0 0,1 0-1 0 0,-1 0 1 0 0,1 0-1 0 0,0-1 0 0 0,0 1 1 0 0,0-1-1 0 0,0 1 1 0 0,1-1-1 0 0,0 0 1 0 0,0 0-1 0 0,0 0 0 0 0,0 0 1 0 0,1 0-1 0 0,-1-1 1 0 0,1 0-1 0 0,0 1 1 0 0,0-1-1 0 0,0-1 0 0 0,1 1 1 0 0,-1-1-1 0 0,2 1 11 0 0,6 3 51 0 0,0 0 0 0 0,0-1 0 0 0,1-1 0 0 0,-1 0 0 0 0,1 0 0 0 0,0-2 0 0 0,0 1 0 0 0,0-2 0 0 0,1 0 0 0 0,-1 0 0 0 0,0-1 0 0 0,0-1 0 0 0,1 0 0 0 0,-1-1 0 0 0,0 0 1 0 0,0-1-1 0 0,0-1 0 0 0,-1 0 0 0 0,1 0 0 0 0,-1-2-51 0 0,166-84 652 0 0,-175 88-651 0 0,0 0 1 0 0,0 0-1 0 0,1 0 0 0 0,-1 0 1 0 0,1 1-1 0 0,0 0 1 0 0,-1 0-1 0 0,1 0 0 0 0,0 0 1 0 0,0 0-1 0 0,0 1 1 0 0,0 0-1 0 0,-1 0 1 0 0,1 0-1 0 0,0 0 0 0 0,3 1-1 0 0,7 54 3 0 0,-14-43 11 0 0,1-6-10 0 0,0 0 0 0 0,0 0-1 0 0,-1 0 1 0 0,0-1 0 0 0,0 1 0 0 0,0 0-1 0 0,-1 0 1 0 0,0 0 0 0 0,0 0-1 0 0,-1-1 1 0 0,1 1 0 0 0,-1-1-1 0 0,0 1 1 0 0,-1-1 0 0 0,1 1-1 0 0,-1-1 1 0 0,0 0 0 0 0,0 0 0 0 0,-1-1-1 0 0,0 1 1 0 0,1-1 0 0 0,-1 1-1 0 0,-1-1 1 0 0,1-1 0 0 0,-4 4-4 0 0,3-5-32 0 0,0 1 0 0 0,0 0 0 0 0,-1-1 0 0 0,1 0 0 0 0,-1-1 0 0 0,1 1 0 0 0,-1-1 0 0 0,0 0 1 0 0,1 0-1 0 0,-1-1 0 0 0,0 1 0 0 0,0-1 0 0 0,0-1 0 0 0,-3 0 32 0 0,7 1-28 0 0,1-1 1 0 0,0 1-1 0 0,0-1 1 0 0,0 1-1 0 0,-1-1 1 0 0,1 0-1 0 0,0 1 1 0 0,0-1-1 0 0,0 0 1 0 0,0 0-1 0 0,0 0 1 0 0,0 0-1 0 0,1 0 1 0 0,-1 0-1 0 0,0 0 0 0 0,0 0 1 0 0,1 0-1 0 0,-1 0 1 0 0,1-1-1 0 0,-1 1 1 0 0,1 0-1 0 0,-1 0 1 0 0,1-1-1 0 0,0 1 1 0 0,-1 0-1 0 0,1 0 1 0 0,0-1-1 0 0,0 1 1 0 0,0 0-1 0 0,0-1 0 0 0,0 1 1 0 0,0 0-1 0 0,1-1 1 0 0,-1 1-1 0 0,0 0 1 0 0,1 0-1 0 0,-1-1 1 0 0,1 1-1 0 0,-1 0 1 0 0,1 0-1 0 0,-1 0 1 0 0,1 0-1 0 0,0 0 1 0 0,0-1-1 0 0,0 1 0 0 0,-1 1 1 0 0,1-1-1 0 0,0 0 1 0 0,0 0-1 0 0,0 0 1 0 0,0 0-1 0 0,1 1 1 0 0,-1-1-1 0 0,0 0 1 0 0,0 1-1 0 0,0-1 1 0 0,1 1-1 0 0,-1-1 1 0 0,0 1-1 0 0,0 0 0 0 0,1 0 1 0 0,-1-1 27 0 0,99 3-307 0 0,-85 2 430 0 0,0-1 0 0 0,0-1 0 0 0,0 0-1 0 0,0-1 1 0 0,0 0 0 0 0,1-1 0 0 0,-1-1-1 0 0,0-1 1 0 0,0 0 0 0 0,0-1 0 0 0,0-1 0 0 0,0 0-1 0 0,-1-1 1 0 0,1 0 0 0 0,6-4-123 0 0,24-15 284 0 0,-1-1-1 0 0,-1-3 1 0 0,-1-1-1 0 0,-1-2 1 0 0,-2-2 0 0 0,-2-1-1 0 0,-1-2 1 0 0,-1-2-1 0 0,5-10-283 0 0,-25 30 25 0 0,-1-1-1 0 0,-1 0 0 0 0,0-1 0 0 0,-2 0 0 0 0,0-1 0 0 0,-1-1 0 0 0,-1 1 0 0 0,-1-2 0 0 0,-1 1 1 0 0,-1-1-1 0 0,-1 0 0 0 0,-1 0 0 0 0,-1-5-24 0 0,-3 2-15 0 0,2 18-5 0 0,-1 0 0 0 0,0 1 0 0 0,-1-1 1 0 0,0 0-1 0 0,0 0 0 0 0,-1 0 0 0 0,0 0 0 0 0,0 1 0 0 0,0-1 0 0 0,-1 0 0 0 0,-1 1 1 0 0,1 0-1 0 0,-1-1 0 0 0,0 1 0 0 0,-1 0 0 0 0,0 0 0 0 0,0 1 0 0 0,0-1 0 0 0,-1 1 1 0 0,0 0-1 0 0,0 0 0 0 0,-6-5 20 0 0,6 10-36 0 0,0 0 1 0 0,0 0-1 0 0,0 0 1 0 0,0 0-1 0 0,-1 1 1 0 0,1 0-1 0 0,0 0 1 0 0,0 1-1 0 0,0-1 1 0 0,-1 1-1 0 0,1 0 1 0 0,0 0-1 0 0,0 1 1 0 0,0-1-1 0 0,0 1 1 0 0,1 0-1 0 0,-1 1 1 0 0,1-1-1 0 0,-1 1 1 0 0,1 0-1 0 0,0 0 1 0 0,0 0-1 0 0,0 1 1 0 0,0-1-1 0 0,0 1 1 0 0,1 0-1 0 0,0 0 1 0 0,0 0-1 0 0,0 1 1 0 0,0-1-1 0 0,0 1 1 0 0,1-1-1 0 0,0 1 1 0 0,-1 3 35 0 0,-6 11-8 0 0,0 0 1 0 0,1 1-1 0 0,1 0 1 0 0,1 0-1 0 0,1 1 1 0 0,0 0-1 0 0,2-1 0 0 0,1 1 1 0 0,0 1-1 0 0,1-1 1 0 0,2 0-1 0 0,1 14 8 0 0,37 101 62 0 0,-22-103-44 0 0,1 0 1 0 0,1-1 0 0 0,2-1 0 0 0,2-1 0 0 0,0 0 0 0 0,2-2 0 0 0,3 1-19 0 0,31 33-52 0 0,-82-76-5232 0 0,-27-16-734 0 0,22 13-1869 0 0,15 13 1178 0 0</inkml:trace>
  <inkml:trace contextRef="#ctx0" brushRef="#br0" timeOffset="33698.911">4102 2294 10898 0 0,'0'0'3046'0'0,"0"0"-1029"0"0,0 0-596 0 0,0 0-64 0 0,0 0 38 0 0,0 0-118 0 0,0 0-225 0 0,0 0-229 0 0,38-9-212 0 0,122-26-139 0 0,-22 12 187 0 0,-112 19-556 0 0,285-39 884 0 0,-104 32-1380 0 0,-196 11 47 0 0,86 1-2826 0 0,-36 5-8155 0 0,-40-2 447 0 0</inkml:trace>
  <inkml:trace contextRef="#ctx0" brushRef="#br0" timeOffset="31630.915">816 2412 5097 0 0,'0'0'1388'0'0,"0"0"-43"0"0,0 0 26 0 0,0 0 125 0 0,0 0 151 0 0,0 0 20 0 0,0 0-153 0 0,0 0-202 0 0,0 0-269 0 0,0 0-295 0 0,0 0-243 0 0,-26-3-175 0 0,-80-6-89 0 0,103 8-226 0 0,1 1-1 0 0,-1 0 1 0 0,1 0 0 0 0,-1 0-1 0 0,1 0 1 0 0,-1 1-1 0 0,0-1 1 0 0,1 1-1 0 0,-1 0 1 0 0,1-1 0 0 0,-1 1-1 0 0,1 0 1 0 0,0 0-1 0 0,-1 1 1 0 0,1-1 0 0 0,0 0-1 0 0,0 1 1 0 0,0-1-1 0 0,0 1 1 0 0,0 0-1 0 0,0 0 1 0 0,0 0 0 0 0,1 0-1 0 0,-1 0 1 0 0,0 2-15 0 0,-6 6 87 0 0,0-5-16 0 0,1 1 0 0 0,0 0 0 0 0,0 0 0 0 0,1 1 1 0 0,-1 0-1 0 0,1 0 0 0 0,1 1 0 0 0,-1 0 0 0 0,1 0 0 0 0,1 0 0 0 0,0 0 0 0 0,0 1 0 0 0,0-1 0 0 0,1 1 0 0 0,1 0 0 0 0,-1 0 0 0 0,1 1 0 0 0,1-1 0 0 0,0 0 0 0 0,0 0 0 0 0,1 1 0 0 0,0 5-71 0 0,3-13 44 0 0,-1 0 0 0 0,1-1 0 0 0,0 1 0 0 0,0-1 0 0 0,0 0 0 0 0,0 0 0 0 0,0 0 0 0 0,0 0 0 0 0,0 0 0 0 0,0-1 0 0 0,0 1 0 0 0,0-1 0 0 0,0 0 0 0 0,0 0 0 0 0,1 0 0 0 0,-1 0 0 0 0,0-1 0 0 0,0 1 1 0 0,0-1-1 0 0,1 0-45 0 0,8-3 106 0 0,-1 0-1 0 0,0-1 0 0 0,0-1 1 0 0,-1 0-1 0 0,1 0 0 0 0,-1-1 1 0 0,-1 0-1 0 0,1 0 0 0 0,-1-1 0 0 0,8-9-104 0 0,152-132 304 0 0,-168 148-309 0 0,0 1 0 0 0,-1-1 0 0 0,1 1 0 0 0,0-1 0 0 0,-1 1 0 0 0,1 0 0 0 0,0-1 0 0 0,0 1 0 0 0,-1 0 0 0 0,1-1 0 0 0,0 1 0 0 0,0 0 0 0 0,0 0 0 0 0,-1 0 0 0 0,1-1 0 0 0,0 1 0 0 0,0 0 0 0 0,0 0-1 0 0,-1 0 1 0 0,1 1 0 0 0,0-1 0 0 0,0 0 0 0 0,0 0 0 0 0,0 0 0 0 0,-1 0 0 0 0,1 1 0 0 0,0-1 0 0 0,0 0 0 0 0,-1 1 0 0 0,1-1 0 0 0,0 1 0 0 0,-1-1 0 0 0,1 1 0 0 0,0-1 0 0 0,-1 1 0 0 0,1-1 0 0 0,-1 1 0 0 0,1 0-1 0 0,-1-1 1 0 0,1 1 0 0 0,-1 0 0 0 0,1-1 0 0 0,-1 1 0 0 0,0 0 0 0 0,1 0 0 0 0,-1 0 0 0 0,0-1 0 0 0,0 1 0 0 0,1 0 5 0 0,12 48 65 0 0,-10-36-40 0 0,4 11 20 0 0,-7-15-32 0 0,1-1 0 0 0,1 1 0 0 0,-1 0-1 0 0,1-1 1 0 0,1 0 0 0 0,0 1 0 0 0,0-1-1 0 0,0 0 1 0 0,1-1 0 0 0,0 1 0 0 0,1-1 0 0 0,0 1-1 0 0,0-1 1 0 0,0-1 0 0 0,1 1 0 0 0,0-1-1 0 0,0 0 1 0 0,1 0 0 0 0,0-1 0 0 0,0 1 0 0 0,0-2-1 0 0,0 1 1 0 0,1-1 0 0 0,0 0 0 0 0,0-1-1 0 0,1 1-12 0 0,2-4 90 0 0,1 0 0 0 0,-1-1-1 0 0,0-1 1 0 0,0 0-1 0 0,0 0 1 0 0,0-1-1 0 0,0 0 1 0 0,-1-1 0 0 0,1 0-1 0 0,-1-1 1 0 0,0 0-1 0 0,0-1 1 0 0,-1 0-1 0 0,1 0 1 0 0,-2-1 0 0 0,1 0-1 0 0,-1-1 1 0 0,0 0-1 0 0,0 0 1 0 0,-1-1-1 0 0,0 0 1 0 0,0 0 0 0 0,1-4-90 0 0,7-4 63 0 0,13-12 0 0 0,-2 0 1 0 0,-1-2 0 0 0,-2 0-1 0 0,0-2 1 0 0,-3 0 0 0 0,0-2 0 0 0,-3 0-1 0 0,-1-1 1 0 0,-1-1 0 0 0,-2 0-1 0 0,-2-1 1 0 0,-1 0 0 0 0,2-28-64 0 0,-9 38 6 0 0,0-6-17 0 0,0 1-1 0 0,-2-1 1 0 0,-2 0-1 0 0,-1 1 1 0 0,-1-1-1 0 0,-4-11 12 0 0,6 46-7 0 0,1-1 0 0 0,0 1 0 0 0,-1-1 0 0 0,1 1 0 0 0,-1-1 0 0 0,1 1-1 0 0,-1-1 1 0 0,1 0 0 0 0,-1 1 0 0 0,1-1 0 0 0,-1 0 0 0 0,1 0 0 0 0,-1 1 0 0 0,1-1 0 0 0,-1 0 0 0 0,0 0 0 0 0,1 0-1 0 0,-1 1 1 0 0,1-1 0 0 0,-1 0 0 0 0,0 0 0 0 0,1 0 0 0 0,-1 0 0 0 0,0 0 0 0 0,1 0 0 0 0,-1-1 0 0 0,1 1 0 0 0,-1 0 0 0 0,0 0-1 0 0,1 0 1 0 0,-1 0 0 0 0,1-1 0 0 0,-1 1 0 0 0,1 0 0 0 0,-1-1 0 0 0,1 1 0 0 0,-1 0 0 0 0,1-1 0 0 0,-1 1 0 0 0,1-1-1 0 0,-1 1 1 0 0,1 0 0 0 0,0-1 0 0 0,-1 1 0 0 0,1-1 0 0 0,0 0 0 0 0,-1 1 0 0 0,1-1 0 0 0,0 1 0 0 0,0-1 0 0 0,-1 1-1 0 0,1-1 1 0 0,0 0 0 0 0,0 1 0 0 0,0-1 0 0 0,0 1 0 0 0,0-1 7 0 0,-13 65-13 0 0,3 1 0 0 0,3 1 1 0 0,3-1-1 0 0,3 1 0 0 0,3 18 13 0 0,0-42 2 0 0,2 0 0 0 0,2 0 0 0 0,2 0-1 0 0,1-1 1 0 0,3 1-2 0 0,41 73-164 0 0,-41-98-1301 0 0,-11-16 723 0 0,-1-1-126 0 0,-8-1-2154 0 0,-23-6-3929 0 0,17 3 706 0 0,0-2-894 0 0</inkml:trace>
  <inkml:trace contextRef="#ctx0" brushRef="#br0" timeOffset="31884.411">1115 2265 14051 0 0,'0'0'2111'0'0,"0"0"-507"0"0,0 0-466 0 0,0 0-176 0 0,0 0-81 0 0,0 0-98 0 0,0 0-107 0 0,0 0-101 0 0,0 0-130 0 0,34-13-118 0 0,109-38-112 0 0,14 16 82 0 0,63 26-1604 0 0,-126 17-9211 0 0,-70-4-1386 0 0</inkml:trace>
  <inkml:trace contextRef="#ctx0" brushRef="#br0" timeOffset="35823.501">429 1779 3161 0 0,'0'0'333'0'0,"0"0"-464"0"0,0 0-367 0 0,0 0-13 0 0,0 0 168 0 0,0 0 280 0 0,0 0 147 0 0,0 0 56 0 0,0 0 27 0 0,0 0 21 0 0,34-7 30 0 0,111-18 10 0 0,255-50 2327 0 0,-66 50 1502 0 0,299 19-4057 0 0,-367 7 1359 0 0,1070 32 268 0 0,-410 26-1163 0 0,323 11 393 0 0,61-48-690 0 0,-46-38-512 0 0,-269-37 127 0 0,120-32 352 0 0,744 41-110 0 0,-441 58 268 0 0,-294 23-84 0 0,-310-19-147 0 0,-29-17 907 0 0,51-37-228 0 0,-500 16-514 0 0,877-43 803 0 0,255 20 344 0 0,15 71-1152 0 0,-135-23-534 0 0,-552-9-2355 0 0,-547 19-2285 0 0,-168-8-628 0 0,-41-3 324 0 0</inkml:trace>
  <inkml:trace contextRef="#ctx0" brushRef="#br0" timeOffset="42114.026">5224 2670 11162 0 0,'0'0'2764'0'0,"0"0"-1749"0"0,0 0-655 0 0,0 0 32 0 0,0 0 145 0 0,0 0 135 0 0,0 0 14 0 0,0 0-125 0 0,0 0-171 0 0,0 0-141 0 0,0 0-48 0 0,0 5 43 0 0,4 26 406 0 0,20-39 2841 0 0,17-45-2819 0 0,-40 52-589 0 0,-1 1 31 0 0,0 0 58 0 0,-7 19 496 0 0,-22 32-371 0 0,58-60-5075 0 0,-15-6 850 0 0,-4 6-1505 0 0,-1-2-5808 0 0</inkml:trace>
  <inkml:trace contextRef="#ctx0" brushRef="#br0" timeOffset="42502.827">5342 2323 11018 0 0,'0'0'2117'0'0,"0"0"-290"0"0,0 0-280 0 0,0 0-180 0 0,0 0-231 0 0,0 0-258 0 0,0 0-172 0 0,0 0-104 0 0,0 0-101 0 0,0 0-133 0 0,0 0-97 0 0,0 0-36 0 0,-9 12-39 0 0,-28 35-28 0 0,28-36-32 0 0,9-11-59 0 0,0 0-38 0 0,0 0-18 0 0,0 0-43 0 0,22-22 59 0 0,30-57 490 0 0,-38 63-122 0 0,-14 16-210 0 0,0 0 5 0 0,0 0-33 0 0,-8 8-274 0 0,-25 23-1640 0 0,19-16-4058 0 0,14-14-1106 0 0,0-1-3238 0 0</inkml:trace>
</inkml:ink>
</file>

<file path=ppt/ink/ink8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3777 0 0,'0'0'2071'0'0,"0"0"-75"0"0,0 0-34 0 0,0 0-12 0 0,0 0-139 0 0,0 0-280 0 0,0 0-291 0 0,0 0-237 0 0,0 0-153 0 0,0 0-112 0 0,0 0-32 0 0,0 0-21 0 0,0 0-47 0 0,0 0-19 0 0,22 0 2041 0 0,111 0 255 0 0,93-25-1676 0 0,1 14-771 0 0,-226 11-461 0 0,-1 0 1 0 0,0 0-18 0 0,0 0-45 0 0,0 0-68 0 0,0 0-62 0 0,0 0-98 0 0,0 0-118 0 0,-22 0-12785 0 0,17 3 6617 0 0,-1 1-1493 0 0</inkml:trace>
</inkml:ink>
</file>

<file path=ppt/ink/ink8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12467 0 0,'0'0'4126'0'0,"0"0"-2410"0"0,0 0-809 0 0,0 0 88 0 0,0 0 199 0 0,0 0 73 0 0,0 0-134 0 0,0 0-185 0 0,0 0-169 0 0,0 0-145 0 0,32 1-104 0 0,102 3-79 0 0,-4-9 533 0 0,164 5-1390 0 0,-244-7-3034 0 0,-20-4-4233 0 0,-21 7-1385 0 0</inkml:trace>
</inkml:ink>
</file>

<file path=ppt/ink/ink8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5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9 339 4881 0 0,'0'0'1952'0'0,"0"0"-399"0"0,0 0-148 0 0,0 0 60 0 0,0 0 100 0 0,0 0 17 0 0,0 0-92 0 0,0 0-191 0 0,0 0-280 0 0,0 0-253 0 0,0 0-201 0 0,-2-11-129 0 0,-5-33-42 0 0,7 41-338 0 0,0 1-1 0 0,1-1 0 0 0,-1 0 0 0 0,1 0 0 0 0,-1 0 1 0 0,1 1-1 0 0,0-1 0 0 0,0 0 0 0 0,0 1 0 0 0,0-1 1 0 0,1 1-1 0 0,-1-1 0 0 0,1 1 0 0 0,-1 0 0 0 0,1 0 1 0 0,0-1-1 0 0,0 1 0 0 0,0 0 0 0 0,0 0 0 0 0,0 1 1 0 0,0-1-1 0 0,1 0-55 0 0,10-10 423 0 0,1-2-205 0 0,1 1 1 0 0,0 0-1 0 0,1 1 0 0 0,0 1 0 0 0,1 1 1 0 0,0 0-1 0 0,1 1 0 0 0,0 1 0 0 0,7-2-218 0 0,101 3 577 0 0,-118 10-534 0 0,0 0 0 0 0,0 0 0 0 0,-1 1 1 0 0,0 0-1 0 0,1 0 0 0 0,-1 1 0 0 0,-1-1 1 0 0,1 2-1 0 0,-1-1 0 0 0,0 1 0 0 0,0 0 1 0 0,-1 0-1 0 0,1 0 0 0 0,2 6-43 0 0,33 95 654 0 0,-38-57-562 0 0,-3 0 0 0 0,-2-1 1 0 0,-2 1-1 0 0,-2-1 1 0 0,-2 1-1 0 0,-3-2 0 0 0,-1 0 1 0 0,-3 0-1 0 0,-2-1 1 0 0,-4 4-93 0 0,-15 57 74 0 0,-34 59 77 0 0,45-110-38 0 0,25-57-79 0 0,0 0 24 0 0,0 0 40 0 0,0 0 45 0 0,0-19 563 0 0,26-88-411 0 0,23-29-290 0 0,27-14 1 0 0,-29 59-16 0 0,5 2 0 0 0,34-43 10 0 0,7 33-88 0 0,-93 98 80 0 0,1 0 1 0 0,0 0-1 0 0,0 0 1 0 0,0 0-1 0 0,0 1 1 0 0,0-1 0 0 0,0 0-1 0 0,0 1 1 0 0,0-1-1 0 0,0 0 1 0 0,0 1-1 0 0,1 0 1 0 0,-1-1-1 0 0,0 1 1 0 0,0 0-1 0 0,0-1 1 0 0,1 1-1 0 0,-1 0 1 0 0,0 0 0 0 0,0 0-1 0 0,0 0 1 0 0,1 0-1 0 0,-1 0 1 0 0,0 0-1 0 0,0 1 1 0 0,1-1-1 0 0,-1 0 1 0 0,0 1-1 0 0,0-1 1 0 0,0 1-1 0 0,0-1 1 0 0,0 1 0 0 0,0 0-1 0 0,0-1 1 0 0,0 1-1 0 0,0 0 1 0 0,0 0-1 0 0,0 0 1 0 0,0 0-1 0 0,0-1 1 0 0,-1 1-1 0 0,1 0 1 0 0,0 0 0 0 0,-1 1-1 0 0,1-1 1 0 0,0 0-1 0 0,-1 0 1 0 0,0 0-1 0 0,1 1 8 0 0,12 61 84 0 0,-13-44-54 0 0,1 7-10 0 0,-1 1 1 0 0,-1-1-1 0 0,-2 0 0 0 0,0 0 1 0 0,-2 0-1 0 0,-1 0 0 0 0,-2 6-20 0 0,-20 71 39 0 0,-14 37-11 0 0,33-63-239 0 0,9-76 154 0 0,0-1 4 0 0,0 0 7 0 0,9-16-96 0 0,137-201 202 0 0,45-61-123 0 0,-75 146-9 0 0,-116 132 67 0 0,0-1-1 0 0,0 1 1 0 0,0-1 0 0 0,0 1 0 0 0,1-1-1 0 0,-1 1 1 0 0,0 0 0 0 0,0-1-1 0 0,0 1 1 0 0,1 0 0 0 0,-1-1 0 0 0,0 1-1 0 0,1 0 1 0 0,-1-1 0 0 0,0 1-1 0 0,1 0 1 0 0,-1-1 0 0 0,0 1 0 0 0,1 0-1 0 0,-1 0 1 0 0,0 0 0 0 0,1-1-1 0 0,-1 1 1 0 0,1 0 0 0 0,-1 0 0 0 0,0 0-1 0 0,1 0 1 0 0,-1 0 0 0 0,1 0-1 0 0,-1 0 1 0 0,1 0 0 0 0,-1 0 0 0 0,0 0-1 0 0,1 0 1 0 0,-1 0 0 0 0,1 0 0 0 0,-1 0-1 0 0,1 0 1 0 0,-1 0 0 0 0,0 0-1 0 0,1 1 1 0 0,-1-1 0 0 0,1 0 0 0 0,-1 0-1 0 0,0 0 1 0 0,1 1 0 0 0,-1-1-1 0 0,0 0 1 0 0,1 1 0 0 0,-1-1 0 0 0,0 0-1 0 0,1 1 1 0 0,-1-1 0 0 0,0 0-1 0 0,0 1 1 0 0,0-1 0 0 0,1 0 0 0 0,-1 1-1 0 0,0-1 1 0 0,0 1 0 0 0,0-1-1 0 0,0 0 1 0 0,0 1 0 0 0,1-1 0 0 0,-1 1-1 0 0,0-1 1 0 0,0 1 0 0 0,0-1 0 0 0,0 0-1 0 0,0 1 6 0 0,-2 37-12 0 0,2-32 49 0 0,-51 251 215 0 0,11-28-114 0 0,35-108-132 0 0,8-112-686 0 0,13-24-7538 0 0,-8 6 7806 0 0,51-63-14540 0 0,-45 60 11481 0 0</inkml:trace>
  <inkml:trace contextRef="#ctx0" brushRef="#br0" timeOffset="628.631">1626 471 2345 0 0,'0'0'2936'0'0,"0"0"-470"0"0,0 0-191 0 0,0 0-4 0 0,0 0-129 0 0,0 0-152 0 0,0 0-168 0 0,0 0-227 0 0,0 0-283 0 0,0 0-276 0 0,0 0-300 0 0,0 0-228 0 0,-5 3-134 0 0,-22 13-98 0 0,1 2 0 0 0,1 0 0 0 0,0 2 0 0 0,2 1 0 0 0,0 1 0 0 0,-10 14-276 0 0,10-9 27 0 0,2 1-1 0 0,1 1 1 0 0,2 1 0 0 0,0 0-1 0 0,-12 33-26 0 0,25-50-31 0 0,-1 1 0 0 0,2 0 0 0 0,0 0-1 0 0,0 0 1 0 0,1 0 0 0 0,1 1 0 0 0,1-1-1 0 0,0 1 1 0 0,1 1 31 0 0,1-14-4 0 0,0 0-1 0 0,0 0 1 0 0,1-1 0 0 0,-1 1-1 0 0,1 0 1 0 0,0 0 0 0 0,-1-1-1 0 0,1 1 1 0 0,0-1 0 0 0,0 1-1 0 0,0-1 1 0 0,0 0 0 0 0,0 0-1 0 0,0 0 1 0 0,1 0-1 0 0,-1 0 1 0 0,0 0 0 0 0,1-1-1 0 0,-1 1 1 0 0,0-1 0 0 0,1 1-1 0 0,-1-1 1 0 0,0 0 0 0 0,1 0-1 0 0,-1 0 1 0 0,0 0 0 0 0,1-1-1 0 0,-1 1 1 0 0,1 0 0 0 0,-1-1-1 0 0,0 0 1 0 0,0 0-1 0 0,1 0 1 0 0,-1 0 0 0 0,0 0-1 0 0,0 0 1 0 0,0 0 0 0 0,0-1 4 0 0,121-115 813 0 0,-97 86-693 0 0,166-186 560 0 0,-164 183-525 0 0,-19 60-222 0 0,12 114 325 0 0,-14 345-121 0 0,-7-456-103 0 0,-2-1-1 0 0,-1 1 1 0 0,-2-1-1 0 0,0 0 1 0 0,-2 0-1 0 0,-1-1 1 0 0,-1 0-1 0 0,-2 0 1 0 0,0-1-1 0 0,-2 0 1 0 0,-1-1-1 0 0,0-1 1 0 0,-2 0-1 0 0,-1-1 1 0 0,-13 13-34 0 0,-68 66 99 0 0,83-91-66 0 0,10-7-13 0 0,0 0-1 0 0,0 0 1 0 0,-1 0-1 0 0,1-1 1 0 0,-1 0 0 0 0,0 0-1 0 0,0 0 1 0 0,0-1-1 0 0,0 0 1 0 0,0 0-1 0 0,-1-1 1 0 0,1 0 0 0 0,-5 1-20 0 0,8-4 0 0 0,1 1 0 0 0,-1-1 0 0 0,0 0 1 0 0,1 0-1 0 0,0-1 0 0 0,-1 1 1 0 0,1 0-1 0 0,0-1 0 0 0,0 1 0 0 0,0-1 1 0 0,1 0-1 0 0,-1 1 0 0 0,0-1 0 0 0,1 0 1 0 0,0 0-1 0 0,0 0 0 0 0,0 0 0 0 0,0 0 1 0 0,0-1-1 0 0,1 1 0 0 0,-1 0 1 0 0,1 0-1 0 0,0 0 0 0 0,0-1 0 0 0,0 1 1 0 0,0 0-1 0 0,1-2 0 0 0,-1 5-1 0 0,-1-22-22 0 0,1 0 0 0 0,0 0 0 0 0,2 0 0 0 0,1 0 0 0 0,0 0 0 0 0,2 1 0 0 0,0-1-1 0 0,1 1 1 0 0,3-3 23 0 0,14-30-545 0 0,2 2 0 0 0,3 0 1 0 0,1 2-1 0 0,3 1 0 0 0,16-17 545 0 0,2 0-3660 0 0,-17 23-5564 0 0,-27 34 5900 0 0,5-3-5679 0 0</inkml:trace>
  <inkml:trace contextRef="#ctx0" brushRef="#br0" timeOffset="1187.29">2150 0 16564 0 0,'0'0'1817'0'0,"0"0"-310"0"0,0 0-189 0 0,0 0-89 0 0,0 0-174 0 0,0 0-202 0 0,0 0-187 0 0,0 0-164 0 0,0 0-143 0 0,0 0-133 0 0,0 0-80 0 0,0 0-26 0 0,0 0 13 0 0,-8 12 14 0 0,-26 39 22 0 0,7 37 353 0 0,22-54-404 0 0,-42 227 198 0 0,20-1-238 0 0,12 80-142 0 0,54-351 80 0 0,77-78 130 0 0,-13 2-147 0 0,-4 17 24 0 0,-97 70-24 0 0,-1 0 0 0 0,0 1 1 0 0,1-1-1 0 0,-1 1 1 0 0,0-1-1 0 0,1 1 1 0 0,-1 0-1 0 0,0 0 0 0 0,0 0 1 0 0,0-1-1 0 0,1 1 1 0 0,-1 0-1 0 0,0 0 1 0 0,0 0-1 0 0,0 1 0 0 0,-1-1 1 0 0,1 0-1 0 0,0 0 1 0 0,0 0-1 0 0,-1 1 0 0 0,1-1 1 0 0,-1 0-1 0 0,1 1 1 0 0,-1-1-1 0 0,1 1 1 0 0,-1-1-1 0 0,0 0 0 0 0,0 1 1 0 0,1-1-1 0 0,-1 2 1 0 0,7 232 252 0 0,-6-147-450 0 0,9-74-3093 0 0,3-13-5808 0 0,-11-1 6232 0 0,2 0-8709 0 0</inkml:trace>
</inkml:ink>
</file>

<file path=ppt/ink/ink8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1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49 829 12371 0 0,'0'0'1377'0'0,"0"0"-361"0"0,0 0-126 0 0,0 0 57 0 0,0 0 2 0 0,0 0-38 0 0,0 0-88 0 0,0 0-128 0 0,0 0-106 0 0,0 0-68 0 0,0 0-32 0 0,0 0-22 0 0,34-13-50 0 0,105-39-91 0 0,-72 40 16 0 0,-64 13-320 0 0,0 0 0 0 0,0 0 0 0 0,0 1 0 0 0,0-1 0 0 0,0 1 0 0 0,0 0-1 0 0,-1 0 1 0 0,1 0 0 0 0,-1 0 0 0 0,1 0 0 0 0,-1 0 0 0 0,0 1 0 0 0,0-1-1 0 0,0 1 1 0 0,0-1 0 0 0,0 1 0 0 0,-1 0 0 0 0,1 0 0 0 0,-1 0 0 0 0,1 0 0 0 0,-1 0-1 0 0,0 0 1 0 0,-1 0 0 0 0,1 0 0 0 0,0 0 0 0 0,-1 0 0 0 0,0 1 0 0 0,1-1 0 0 0,-1 0-1 0 0,-1 0 1 0 0,1 1 0 0 0,0-1 0 0 0,-1 0 0 0 0,0 0 0 0 0,1 0 0 0 0,-1 0-1 0 0,-1 0 1 0 0,1 0 0 0 0,0 0 0 0 0,-2 3-22 0 0,-114 148 494 0 0,76-106-428 0 0,-51 62 274 0 0,65-65 156 0 0,25-33-347 0 0,2-10-125 0 0,-1-1-1 0 0,0 1 1 0 0,1-1-1 0 0,-1 1 1 0 0,1 0-1 0 0,-1-1 1 0 0,1 1-1 0 0,0 0 1 0 0,-1-1-1 0 0,1 1 1 0 0,0 0-1 0 0,0-1 1 0 0,1 1-1 0 0,-1 0 1 0 0,0-1-1 0 0,0 1 1 0 0,1 0-1 0 0,-1-1 1 0 0,1 1-1 0 0,-1-1 1 0 0,1 1-1 0 0,0 0 1 0 0,0-1-1 0 0,0 0 1 0 0,0 1-1 0 0,0-1 1 0 0,0 0-1 0 0,0 1 1 0 0,0-1-1 0 0,0 0 1 0 0,0 0-1 0 0,1 0 1 0 0,-1 0-1 0 0,1 0 1 0 0,-1 0-1 0 0,1 0 1 0 0,-1 0-1 0 0,1-1 1 0 0,-1 1-1 0 0,1-1 1 0 0,0 1-24 0 0,10 1 119 0 0,1-1 0 0 0,-1 0 1 0 0,1 0-1 0 0,-1-1 0 0 0,1-1 1 0 0,0 0-1 0 0,-1-1 0 0 0,0 0 1 0 0,1-1-1 0 0,-1 0 0 0 0,8-4-119 0 0,22-4 173 0 0,50-22 7 0 0,-84 23-2541 0 0,-10 6-2671 0 0,1-1-4410 0 0,1 2-1902 0 0</inkml:trace>
  <inkml:trace contextRef="#ctx0" brushRef="#br0" timeOffset="-870.016">274 0 7394 0 0,'0'0'1843'0'0,"0"0"-39"0"0,0 0-70 0 0,0 0 5 0 0,0 0-10 0 0,0 0-196 0 0,0 0-266 0 0,0 0-298 0 0,0 0-309 0 0,0 0-230 0 0,0 0-162 0 0,0 0-35 0 0,0 0 31 0 0,-1 9 42 0 0,6 233 1261 0 0,9-107-1335 0 0,-8-105-332 0 0,-4-9-517 0 0,-3-10-1094 0 0,5-1-3690 0 0,-4-8 3467 0 0,0-1-1600 0 0,0-1-3294 0 0,0 0 2981 0 0</inkml:trace>
  <inkml:trace contextRef="#ctx0" brushRef="#br0" timeOffset="-619.828">1 490 7954 0 0,'0'0'2554'0'0,"0"0"-879"0"0,0 0-548 0 0,0 0-122 0 0,0 0 59 0 0,0 0 49 0 0,0 0 7 0 0,0 0-20 0 0,0 0-106 0 0,0 0-150 0 0,0 0-129 0 0,0 0-81 0 0,26 7-64 0 0,82 20-89 0 0,-11-25 213 0 0,8-21-245 0 0,2 0-790 0 0,-33 14-2955 0 0,-62 9-278 0 0,-10 10-6134 0 0,-2-10 2534 0 0</inkml:trace>
  <inkml:trace contextRef="#ctx0" brushRef="#br0" timeOffset="1510.176">1060 354 4985 0 0,'0'0'1270'0'0,"0"0"-34"0"0,0 0 91 0 0,0 0 319 0 0,0 0 261 0 0,0 0-54 0 0,0 0-248 0 0,0 0-358 0 0,0 0-360 0 0,0 0-261 0 0,0 0-180 0 0,0 0-105 0 0,0 0-15 0 0,3-1 76 0 0,-1 4-314 0 0,-1-1 0 0 0,1 1 0 0 0,0 0 0 0 0,-1 0 0 0 0,1 0 0 0 0,-1 0 0 0 0,0 0-1 0 0,0 0 1 0 0,0 0 0 0 0,0 0 0 0 0,0 0 0 0 0,-1 0 0 0 0,0 0 0 0 0,1 1 0 0 0,-1-1 0 0 0,0 0 0 0 0,-1 0-1 0 0,1 0 1 0 0,0 1 0 0 0,-1-1 0 0 0,0 0 0 0 0,-1 2-88 0 0,2 13 163 0 0,-2 281 1101 0 0,0 1-831 0 0,-6-234-526 0 0,-7-54-3187 0 0,1-23-5809 0 0,11 4 3785 0 0,-1 3-828 0 0</inkml:trace>
  <inkml:trace contextRef="#ctx0" brushRef="#br0" timeOffset="1860.945">676 380 6001 0 0,'0'0'1727'0'0,"0"0"-142"0"0,0 0-68 0 0,0 0 8 0 0,0 0-16 0 0,0 0-116 0 0,0 0-245 0 0,0 0-304 0 0,0 0-239 0 0,0 0-94 0 0,0 0 13 0 0,0 0 97 0 0,0 0 53 0 0,14-3-12 0 0,46-5-47 0 0,-1 18 395 0 0,37 4-126 0 0,1-4 0 0 0,1-5 0 0 0,32-4-884 0 0,40-19 56 0 0,-130 18-2980 0 0,-42 15-1066 0 0,-29 24-7775 0 0,20-27 5265 0 0</inkml:trace>
  <inkml:trace contextRef="#ctx0" brushRef="#br0" timeOffset="2167.089">673 1168 10042 0 0,'0'0'2530'0'0,"0"0"-1390"0"0,0 0-488 0 0,0 0 209 0 0,0 0 324 0 0,0 0 175 0 0,0 0-45 0 0,0 0-197 0 0,0 0-195 0 0,0 0-142 0 0,0 0-95 0 0,0 0-38 0 0,27 4-23 0 0,89 16-28 0 0,3-16 715 0 0,61-29-293 0 0,6-12-2005 0 0,-185 37 651 0 0,50-14-2365 0 0,-35 7-2045 0 0,-4-1-5187 0 0,-8 4 1836 0 0</inkml:trace>
  <inkml:trace contextRef="#ctx0" brushRef="#br0" timeOffset="2616.042">632 155 7050 0 0,'0'0'1731'0'0,"0"0"-8"0"0,0 0 49 0 0,0 0-20 0 0,0 0-211 0 0,0 0-329 0 0,0 0-321 0 0,0 0-252 0 0,0 0-110 0 0,0 0 79 0 0,0 0 123 0 0,0 0 121 0 0,0 0 46 0 0,13 6-89 0 0,82 24 543 0 0,0-29-165 0 0,1-4-1 0 0,92-16-1186 0 0,-172 17-272 0 0,105-3-805 0 0,-83 13-2523 0 0,-1 9-3656 0 0,-22-9 806 0 0,-6-1-1358 0 0</inkml:trace>
  <inkml:trace contextRef="#ctx0" brushRef="#br0" timeOffset="3611.021">1355 1149 5049 0 0,'0'0'1008'0'0,"0"0"-314"0"0,0 0 131 0 0,0 0 376 0 0,0 0 296 0 0,0 0 68 0 0,0 0-106 0 0,0 0-177 0 0,0 0-123 0 0,0 0-29 0 0,0 0-23 0 0,0 0 9 0 0,0 0-6 0 0,15 8-66 0 0,44 23-117 0 0,-58-30-880 0 0,0-1 0 0 0,1 1 0 0 0,-1-1 0 0 0,1 1 0 0 0,-1-1 0 0 0,1 1 0 0 0,-1-1 0 0 0,1 0 0 0 0,-1 0 0 0 0,1 0 0 0 0,0 0 0 0 0,-1 0 0 0 0,1 0 0 0 0,-1 0 0 0 0,1 0 0 0 0,-1-1 0 0 0,1 1 0 0 0,-1-1 0 0 0,1 1 0 0 0,-1-1 0 0 0,1 1 0 0 0,-1-1 0 0 0,0 0 1 0 0,1 0-1 0 0,-1 1 0 0 0,0-1 0 0 0,0 0 0 0 0,1 0 0 0 0,0-2-47 0 0,1 0 140 0 0,117-90 1876 0 0,-20-11-1391 0 0,-80 79-572 0 0,-1 0 0 0 0,-1-1 0 0 0,-2 0 0 0 0,0-2 0 0 0,-2 0 1 0 0,-1-1-1 0 0,5-17-53 0 0,-10-29-100 0 0,-10 73 38 0 0,0 1 0 0 0,-1 0 1 0 0,1 0-1 0 0,-1 0 1 0 0,1 0-1 0 0,-1 0 0 0 0,1 0 1 0 0,-1 1-1 0 0,0-1 0 0 0,1 1 1 0 0,-1 0-1 0 0,0 0 1 0 0,1 0-1 0 0,-1 0 0 0 0,0 0 1 0 0,1 1-1 0 0,-1-1 0 0 0,0 1 1 0 0,-1 0 61 0 0,-6 5-101 0 0,0 0 1 0 0,1 1 0 0 0,-1 0-1 0 0,2 1 1 0 0,-1 0 0 0 0,1 0-1 0 0,0 1 1 0 0,1 0 0 0 0,-6 8 100 0 0,10-12-23 0 0,-8 8 2 0 0,1 0 1 0 0,0 1-1 0 0,1 0 0 0 0,1 0 0 0 0,0 1 0 0 0,1 0 0 0 0,1 1 1 0 0,0-1-1 0 0,1 1 0 0 0,0 0 0 0 0,2 0 0 0 0,0 1 1 0 0,-1 14 20 0 0,5-27 4 0 0,-1 1 0 0 0,1 0 0 0 0,0-1 1 0 0,0 1-1 0 0,1-1 0 0 0,-1 1 1 0 0,1-1-1 0 0,0 0 0 0 0,0 0 0 0 0,0 0 1 0 0,1 0-1 0 0,0 0 0 0 0,-1 0 1 0 0,1 0-1 0 0,0-1 0 0 0,1 0 0 0 0,-1 1 1 0 0,1-1-1 0 0,-1-1 0 0 0,1 1 1 0 0,0 0-1 0 0,0-1 0 0 0,0 0 0 0 0,4 2-4 0 0,110 27 362 0 0,-93-33-253 0 0,0-2-1 0 0,0 0 1 0 0,-1-2 0 0 0,1-1 0 0 0,-1-1 0 0 0,-1-1 0 0 0,0-1 0 0 0,0-1 0 0 0,-1-1 0 0 0,0-1 0 0 0,-1-1 0 0 0,0 0-1 0 0,-1-2 1 0 0,-1 0 0 0 0,1-3-109 0 0,-6 8 19 0 0,0 0-1 0 0,-1 0 0 0 0,0-1 0 0 0,-1-1 1 0 0,0 0-1 0 0,-1-1 0 0 0,0 0 0 0 0,-1-1 1 0 0,-1 0-1 0 0,-1 0 0 0 0,0-1 0 0 0,-1 0 1 0 0,4-14-19 0 0,-9 28-12 0 0,-2 1-1 0 0,1-1 1 0 0,0 0 0 0 0,0 0 0 0 0,-1 0 0 0 0,1 0 0 0 0,-1 0 0 0 0,1 0 0 0 0,-1 1 0 0 0,0-1-1 0 0,0 0 1 0 0,1 0 0 0 0,-2 0 0 0 0,1 0 0 0 0,0 0 0 0 0,0 0 0 0 0,-1 0 0 0 0,1 0 0 0 0,-1 0-1 0 0,1 0 1 0 0,-1 0 0 0 0,0 0 0 0 0,0 1 0 0 0,0-1 0 0 0,0 0 0 0 0,0 0 0 0 0,0 1 0 0 0,0-1-1 0 0,-1 1 1 0 0,1-1 0 0 0,0 1 0 0 0,-1 0 0 0 0,1-1 0 0 0,-1 1 0 0 0,0 0 0 0 0,1 0-1 0 0,-1 0 1 0 0,0 0 0 0 0,0 1 0 0 0,0-1 0 0 0,0 0 0 0 0,1 1 0 0 0,-1-1 0 0 0,0 1 0 0 0,0 0-1 0 0,0-1 1 0 0,0 1 0 0 0,-1 0 12 0 0,-7 2-64 0 0,1 1 1 0 0,0 0-1 0 0,0 1 0 0 0,0 0 0 0 0,1 0 0 0 0,-1 1 1 0 0,1 0-1 0 0,0 0 0 0 0,0 1 0 0 0,1 0 1 0 0,0 0-1 0 0,0 1 0 0 0,0-1 0 0 0,-2 6 64 0 0,-15 10-55 0 0,8-7 3 0 0,0 1 0 0 0,1 1-1 0 0,1 1 1 0 0,1 0 0 0 0,0 1 0 0 0,1 0 0 0 0,-3 9 52 0 0,13-24-15 0 0,-1-1 0 0 0,1 1 0 0 0,0 0 0 0 0,1 0 0 0 0,-1 0 0 0 0,1 1 0 0 0,-1-1 1 0 0,1 0-1 0 0,0 0 0 0 0,1 1 0 0 0,-1-1 0 0 0,1 0 0 0 0,0 1 0 0 0,0-1 1 0 0,0 1-1 0 0,1-1 0 0 0,0 0 0 0 0,-1 1 0 0 0,2-1 0 0 0,-1 0 0 0 0,0 0 0 0 0,1 1 1 0 0,0-1-1 0 0,0-1 0 0 0,0 1 0 0 0,0 0 0 0 0,0 0 0 0 0,1-1 0 0 0,0 1 0 0 0,0-1 1 0 0,0 0-1 0 0,0 0 0 0 0,2 2 15 0 0,5-1 37 0 0,1 0-1 0 0,-1 0 1 0 0,1-1 0 0 0,-1 0-1 0 0,1-1 1 0 0,0 0 0 0 0,0-1-1 0 0,0 0 1 0 0,0-1 0 0 0,0 0 0 0 0,0 0-1 0 0,0-1 1 0 0,0-1 0 0 0,0 0-1 0 0,0-1 1 0 0,0 0 0 0 0,-1 0 0 0 0,1-1-1 0 0,1-1-36 0 0,27-13 217 0 0,0-1 0 0 0,-2-2 0 0 0,0-2 1 0 0,9-8-218 0 0,-24 15 76 0 0,0-1 0 0 0,-1 0 0 0 0,-1-2 0 0 0,0 0 1 0 0,-2-1-1 0 0,14-20-76 0 0,-26 31-7 0 0,0 0 0 0 0,-1-1 1 0 0,0 0-1 0 0,-1-1 0 0 0,0 1 0 0 0,0-1 0 0 0,-1 1 1 0 0,-1-1-1 0 0,1 0 0 0 0,-2 0 0 0 0,0 0 1 0 0,0-3 6 0 0,-2 12-25 0 0,0 1 0 0 0,-1 0 1 0 0,1-1-1 0 0,0 1 0 0 0,0 0 1 0 0,-1 0-1 0 0,1 0 0 0 0,-1 0 1 0 0,1 0-1 0 0,-1 0 0 0 0,0 1 1 0 0,1-1-1 0 0,-1 0 0 0 0,0 1 1 0 0,1-1-1 0 0,-1 1 0 0 0,0 0 0 0 0,0 0 1 0 0,1-1-1 0 0,-1 1 0 0 0,0 0 1 0 0,0 1-1 0 0,0-1 0 0 0,1 0 1 0 0,-1 0-1 0 0,0 1 0 0 0,0-1 1 0 0,1 1-1 0 0,-1-1 0 0 0,0 1 1 0 0,1 0-1 0 0,-1 0 0 0 0,1 0 1 0 0,-1 0-1 0 0,1 0 0 0 0,-1 0 1 0 0,1 0-1 0 0,-1 1 25 0 0,-16 12-44 0 0,1 1-1 0 0,1 1 1 0 0,0 0-1 0 0,1 1 1 0 0,1 1-1 0 0,1 0 1 0 0,0 1-1 0 0,2 0 1 0 0,0 1-1 0 0,1 0 1 0 0,1 1-1 0 0,0 0 1 0 0,2 0-1 0 0,-2 14 45 0 0,7-30-14 0 0,0 0 0 0 0,0 0 0 0 0,1 0 0 0 0,-1 0 0 0 0,2 0-1 0 0,-1 0 1 0 0,0 1 0 0 0,1-1 0 0 0,0 0 0 0 0,0 1 0 0 0,1-1 0 0 0,-1 0-1 0 0,1 0 1 0 0,0 1 0 0 0,1-1 0 0 0,-1 0 0 0 0,1 0 0 0 0,0 0 0 0 0,0-1 0 0 0,1 1-1 0 0,-1 0 1 0 0,1-1 0 0 0,0 1 0 0 0,0-1 0 0 0,1 0 0 0 0,-1 0 0 0 0,1 0-1 0 0,0-1 1 0 0,0 1 0 0 0,0-1 0 0 0,1 0 0 0 0,-1 0 0 0 0,1 0 0 0 0,-1-1-1 0 0,6 2 15 0 0,-1-1-89 0 0,-1 0 0 0 0,1-1 0 0 0,0 0-1 0 0,0-1 1 0 0,0 0 0 0 0,0 0 0 0 0,1-1-1 0 0,-1 0 1 0 0,0-1 0 0 0,0 0 0 0 0,0 0-1 0 0,0-1 1 0 0,0 0 0 0 0,0-1 0 0 0,0 0 89 0 0,33-20-3657 0 0,-8-12-3954 0 0,-26 24 2096 0 0,0 3-422 0 0</inkml:trace>
  <inkml:trace contextRef="#ctx0" brushRef="#br0" timeOffset="3964.179">2695 398 13195 0 0,'0'0'1994'0'0,"0"0"-415"0"0,0 0-259 0 0,0 0-149 0 0,0 0-180 0 0,0 0-167 0 0,0 0-145 0 0,0 0-81 0 0,0 0-44 0 0,0 0-61 0 0,0 0-41 0 0,0 0-19 0 0,27-15-17 0 0,82-45-23 0 0,-100 54-295 0 0,-1 1-1 0 0,1 0 1 0 0,0 1 0 0 0,0 0-1 0 0,0 0 1 0 0,1 1 0 0 0,-1 0-1 0 0,1 0 1 0 0,0 1-1 0 0,9 0-97 0 0,-9 1 14 0 0,-9 0-16 0 0,0 1 0 0 0,0-1 1 0 0,0 0-1 0 0,0 1 0 0 0,0 0 1 0 0,0-1-1 0 0,0 1 0 0 0,1 0 1 0 0,-1-1-1 0 0,0 1 0 0 0,0 0 1 0 0,0 0-1 0 0,0 0 0 0 0,1 0 1 0 0,-1 0-1 0 0,0 0 0 0 0,0 0 1 0 0,0 0-1 0 0,0 1 0 0 0,1-1 1 0 0,-1 0-1 0 0,0 1 0 0 0,0-1 1 0 0,0 1-1 0 0,0-1 0 0 0,0 1 1 0 0,0 0-1 0 0,0-1 0 0 0,0 1 1 0 0,0 0-1 0 0,0 0 0 0 0,-1-1 1 0 0,1 1-1 0 0,0 0 0 0 0,0 0 1 0 0,-1 0-1 0 0,1 0 0 0 0,0 0 1 0 0,-1 0-1 0 0,1 0 0 0 0,-1 0 1 0 0,0 1-1 0 0,1-1 0 0 0,-1 0 1 0 0,0 0-1 0 0,0 0 0 0 0,1 0 1 0 0,-1 0-1 0 0,0 1 0 0 0,0-1 1 0 0,0 0-1 0 0,-1 1 2 0 0,0 6 14 0 0,0-1 1 0 0,-1 1 0 0 0,-1 0-1 0 0,1 0 1 0 0,-1-1 0 0 0,0 0-1 0 0,-1 1 1 0 0,0-1-1 0 0,0-1 1 0 0,-1 1 0 0 0,1 0-1 0 0,-1-1 1 0 0,-1 0-1 0 0,0 0-14 0 0,-26 39 72 0 0,13-16-48 0 0,12-20-19 0 0,0 0 0 0 0,1 1 0 0 0,0 0-1 0 0,0 0 1 0 0,1 0 0 0 0,1 1 0 0 0,0 0 0 0 0,0-1-1 0 0,1 1 1 0 0,0 1 0 0 0,1-1 0 0 0,0 0-1 0 0,1 1 1 0 0,0-1 0 0 0,1 6-5 0 0,2-14 10 0 0,0 1 0 0 0,0-1 0 0 0,1 0 0 0 0,-1 0 0 0 0,1 0 0 0 0,0 0 0 0 0,0-1 0 0 0,0 1 0 0 0,0-1 1 0 0,0 0-1 0 0,0 0 0 0 0,1 0 0 0 0,-1 0 0 0 0,1 0 0 0 0,-1-1 0 0 0,1 1 0 0 0,0-1 0 0 0,0 0 0 0 0,-1 0 0 0 0,1-1 0 0 0,0 1 0 0 0,0-1 0 0 0,0 0 0 0 0,0 0 0 0 0,0 0 0 0 0,2-1-10 0 0,75-3-206 0 0,-27-11-4290 0 0,-48 13 3002 0 0,7-2-2980 0 0,-5-1-1839 0 0,-3-1-3332 0 0</inkml:trace>
</inkml:ink>
</file>

<file path=ppt/ink/ink8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3385 0 0,'0'0'2448'0'0,"0"0"-454"0"0,0 0-263 0 0,0 0-65 0 0,0 0-90 0 0,0 0-233 0 0,0 0-300 0 0,0 0-292 0 0,0 0-254 0 0,0 0-179 0 0,0 0-32 0 0,0 0 100 0 0,0 0 157 0 0,9 2 139 0 0,293 26 4013 0 0,-63-25-4181 0 0,-239-3-778 0 0,0 0-150 0 0,-4-7-7343 0 0,-13 0-2098 0 0,9 7 4287 0 0</inkml:trace>
  <inkml:trace contextRef="#ctx0" brushRef="#br0" timeOffset="262.676">277 0 9978 0 0,'0'0'1809'0'0,"0"0"-612"0"0,0 0-411 0 0,0 0-56 0 0,0 0 216 0 0,0 0 162 0 0,0 0 55 0 0,0 0-33 0 0,0 0-222 0 0,0 0-231 0 0,0 0-133 0 0,0 0-78 0 0,4 34-66 0 0,12 104-64 0 0,0 96 296 0 0,-15-222-320 0 0,6 30-3157 0 0,-6-41 2612 0 0,-1 0 1 0 0,0 0 0 0 0,1 0-1 0 0,-1-1 1 0 0,1 1 0 0 0,0 0-1 0 0,-1 0 1 0 0,1-1 0 0 0,0 1-1 0 0,-1 0 1 0 0,1-1-1 0 0,0 1 1 0 0,0-1 0 0 0,0 1-1 0 0,-1-1 1 0 0,1 1 0 0 0,0-1-1 0 0,0 1 1 0 0,0-1 0 0 0,0 0-1 0 0,0 1 1 0 0,0-1 0 0 0,0 0-1 0 0,0 0 1 0 0,0 0-1 0 0,0 0 1 0 0,0 0 0 0 0,0 0-1 0 0,0 0 1 0 0,0 0 0 0 0,0 0-1 0 0,0-1 1 0 0,0 1 0 0 0,-1 0-1 0 0,1 0 1 0 0,0-1-1 0 0,0 1 1 0 0,0-1 0 0 0,0 1-1 0 0,0-1 233 0 0,27-16-8375 0 0,-20 10 5768 0 0</inkml:trace>
</inkml:ink>
</file>

<file path=ppt/ink/ink8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57 13739 0 0,'0'0'1760'0'0,"0"0"-297"0"0,0 0-232 0 0,0 0-67 0 0,0 0-85 0 0,0 0-146 0 0,0 0-196 0 0,0 0-149 0 0,0 0-61 0 0,0 0-43 0 0,0 0-20 0 0,0 0 7 0 0,0 0-28 0 0,-7 33-55 0 0,-23 105-51 0 0,26-123-265 0 0,0-1-1 0 0,0 1 0 0 0,1-1 0 0 0,1 1 0 0 0,0 0-1 0 0,1 0 1 0 0,1 0 0 0 0,0 0 0 0 0,1 0 0 0 0,1 5-71 0 0,36 86 96 0 0,5-54-728 0 0,-42-51 358 0 0,1 0 1 0 0,-1 1 0 0 0,1-1 0 0 0,0 0 0 0 0,0-1 0 0 0,0 1-1 0 0,0 0 1 0 0,0-1 0 0 0,0 1 0 0 0,0-1 0 0 0,0 1 0 0 0,0-1 0 0 0,0 0-1 0 0,0 0 1 0 0,0 0 0 0 0,0 0 0 0 0,0 0 0 0 0,0 0 0 0 0,0 0-1 0 0,0-1 1 0 0,0 1 0 0 0,0-1 0 0 0,0 0 0 0 0,1 0 273 0 0,24-23-13399 0 0,-23 16 7372 0 0</inkml:trace>
  <inkml:trace contextRef="#ctx0" brushRef="#br0" timeOffset="255.212">1 525 10658 0 0,'0'0'2279'0'0,"0"0"-745"0"0,0 0-554 0 0,0 0-23 0 0,0 0 201 0 0,0 0 127 0 0,0 0 30 0 0,0 0-104 0 0,0 0-254 0 0,0 0-201 0 0,0 0-149 0 0,0 0-85 0 0,0 0-64 0 0,35 6-58 0 0,110 18-85 0 0,-57-25 40 0 0,-72-3-296 0 0,288-61-1333 0 0,-259 64-1907 0 0,-26 1-770 0 0,-17 0 3327 0 0,3 1-2998 0 0,-3 2-2341 0 0,1 0-1228 0 0</inkml:trace>
  <inkml:trace contextRef="#ctx0" brushRef="#br0" timeOffset="733.634">111 793 6073 0 0,'0'0'3709'0'0,"0"0"-1651"0"0,0 0-642 0 0,0 0 32 0 0,0 0 51 0 0,0 0-122 0 0,0 0-218 0 0,0 0-194 0 0,0 0-141 0 0,0 0-149 0 0,0 0-115 0 0,0 0-96 0 0,27-11-66 0 0,85-36-71 0 0,-50 32 138 0 0,58 12-101 0 0,-118 3-359 0 0,0 1-1 0 0,-1 0 1 0 0,1 0-1 0 0,0-1 1 0 0,0 1-1 0 0,-1 1 1 0 0,1-1-1 0 0,0 0 1 0 0,-1 0 0 0 0,1 1-1 0 0,-1-1 1 0 0,0 0-1 0 0,1 1 1 0 0,-1-1-1 0 0,0 1 1 0 0,0 0-1 0 0,0 0 1 0 0,0-1-1 0 0,0 1 1 0 0,0 0 0 0 0,-1 0-1 0 0,1 0 1 0 0,-1 0-1 0 0,1 0 1 0 0,-1 0-1 0 0,0-1 1 0 0,0 1-1 0 0,1 0 1 0 0,-1 0-1 0 0,-1 0 1 0 0,1 0 0 0 0,0 0-1 0 0,0 0 1 0 0,-1 0-1 0 0,1 0 1 0 0,-1 0-1 0 0,0 0 1 0 0,1 0-1 0 0,-1 0 1 0 0,0-1-1 0 0,0 1 1 0 0,0 0 0 0 0,0-1-1 0 0,-2 2-4 0 0,-81 86 310 0 0,-103 95 79 0 0,185-183-361 0 0,1 0 0 0 0,-1 1-1 0 0,1-1 1 0 0,-1 1 0 0 0,1-1 0 0 0,0 1 0 0 0,-1 0 0 0 0,1-1-1 0 0,0 1 1 0 0,0 0 0 0 0,0 0 0 0 0,1 0 0 0 0,-1 0 0 0 0,0 0 0 0 0,1 0-1 0 0,-1 0 1 0 0,1 0 0 0 0,-1 0 0 0 0,1 0 0 0 0,0 0 0 0 0,0 0-1 0 0,0 0 1 0 0,0 0 0 0 0,1 0 0 0 0,-1 1 0 0 0,0-1 0 0 0,1 0-1 0 0,0 0 1 0 0,-1 0 0 0 0,1 0 0 0 0,0-1 0 0 0,0 1 0 0 0,0 0-1 0 0,0 0 1 0 0,0 0 0 0 0,0-1 0 0 0,1 1 0 0 0,-1-1 0 0 0,1 1 0 0 0,-1-1-1 0 0,1 1 1 0 0,-1-1 0 0 0,1 0 0 0 0,0 0 0 0 0,0 0 0 0 0,-1 0-1 0 0,1 0 1 0 0,1 0-28 0 0,13 0 112 0 0,0-1-1 0 0,1 0 1 0 0,-1-1 0 0 0,0-1-1 0 0,1-1 1 0 0,-1 0 0 0 0,0-1-1 0 0,-1-1 1 0 0,1 0 0 0 0,-1-1-1 0 0,2-2-111 0 0,34-10-29 0 0,27-6-1341 0 0,-44 15-2172 0 0,6-3-8680 0 0,-30 9 2141 0 0</inkml:trace>
  <inkml:trace contextRef="#ctx0" brushRef="#br0" timeOffset="1435.811">787 974 13555 0 0,'0'0'1687'0'0,"0"0"-357"0"0,0 0-72 0 0,0 0 79 0 0,0 0 11 0 0,0 0-102 0 0,0 0-190 0 0,0 0-176 0 0,0 0-165 0 0,20-31-143 0 0,65-97-95 0 0,60-48 1070 0 0,-25 51-908 0 0,-76 95-695 0 0,-31 78-81 0 0,-19 146 45 0 0,6-191 90 0 0,0 0-1 0 0,0 0 1 0 0,0 0 0 0 0,1 0-1 0 0,-1 0 1 0 0,1 0 0 0 0,0-1-1 0 0,-1 1 1 0 0,1 0 0 0 0,1-1-1 0 0,-1 1 1 0 0,0 0 0 0 0,1-1-1 0 0,-1 1 1 0 0,1-1 0 0 0,0 0-1 0 0,0 0 1 0 0,0 0 0 0 0,0 0-1 0 0,0 0 1 0 0,0 0 0 0 0,1 0-1 0 0,-1 0 1 0 0,0-1 0 0 0,1 1-1 0 0,0-1 1 0 0,-1 0 0 0 0,1 0-1 0 0,0 0 1 0 0,-1 0 0 0 0,1 0-1 0 0,0-1 1 0 0,0 1 0 0 0,0-1-1 0 0,0 0 1 0 0,0 0 0 0 0,-1 0-1 0 0,1 0 1 0 0,0 0 0 0 0,0-1-1 0 0,0 1 1 0 0,0-1 0 0 0,0 0-1 0 0,-1 0 1 0 0,1 0 0 0 0,0 0-1 0 0,-1 0 1 0 0,1 0 0 0 0,-1-1-1 0 0,1 0 1 0 0,-1 1 0 0 0,0-1-1 0 0,1 0 1 0 0,-1 0 0 0 0,0-1 2 0 0,147-150-42 0 0,-30 9-130 0 0,-86 115 151 0 0,-32 28-3 0 0,-1 1-4 0 0,0 0-19 0 0,0 13-133 0 0,-11 111 335 0 0,8-105-200 0 0,0 0 0 0 0,0 1 0 0 0,2-1-1 0 0,1 1 1 0 0,0-1 0 0 0,1 1 0 0 0,4 17 45 0 0,32 26-3127 0 0,-17-49-714 0 0,2-7-3278 0 0,-13-6 887 0 0,-5 2-8 0 0</inkml:trace>
  <inkml:trace contextRef="#ctx0" brushRef="#br0" timeOffset="1868.317">1990 315 14259 0 0,'0'0'2397'0'0,"0"0"-638"0"0,0 0-351 0 0,0 0-183 0 0,0 0-275 0 0,0 0-282 0 0,0 0-242 0 0,0 0-150 0 0,0 0-46 0 0,0 0 4 0 0,0 0 18 0 0,0 0 35 0 0,0 0 25 0 0,-2 25-11 0 0,-6 83-30 0 0,19-32 147 0 0,-3-45-354 0 0,2-1 0 0 0,1 0-1 0 0,2-1 1 0 0,0 0-1 0 0,2-1 1 0 0,5 5-64 0 0,14 40 5 0 0,2-6 2 0 0,-16-22-156 0 0,-5-61 662 0 0,52-146 64 0 0,-13 48-466 0 0,53-112-95 0 0,-69 155-1427 0 0,-19 60-3000 0 0,-4 10-3267 0 0,-9 1 1559 0 0,-2 0-1397 0 0</inkml:trace>
  <inkml:trace contextRef="#ctx0" brushRef="#br0" timeOffset="2357.521">2703 94 8722 0 0,'0'0'2528'0'0,"0"0"-395"0"0,0 0-289 0 0,0 0-174 0 0,0 0-192 0 0,0 0-190 0 0,0 0-209 0 0,0 0-187 0 0,0 0-169 0 0,0 0-164 0 0,0 0-82 0 0,0 0-65 0 0,1-8-48 0 0,5-22-30 0 0,36-2 678 0 0,-28 27-901 0 0,1 1-1 0 0,-1 0 1 0 0,1 0 0 0 0,0 2 0 0 0,0 0 0 0 0,1 0 0 0 0,-1 2-1 0 0,0 0 1 0 0,13 1-111 0 0,-26 0 0 0 0,0-1-1 0 0,-1 1 0 0 0,1-1 1 0 0,-1 1-1 0 0,1-1 0 0 0,-1 1 1 0 0,1 0-1 0 0,-1 0 0 0 0,1 0 1 0 0,-1 0-1 0 0,0 0 0 0 0,1 0 1 0 0,-1 0-1 0 0,0 1 0 0 0,0-1 1 0 0,0 0-1 0 0,0 1 0 0 0,0-1 1 0 0,0 0-1 0 0,0 1 0 0 0,-1-1 1 0 0,1 1-1 0 0,0 0 0 0 0,-1-1 1 0 0,1 1-1 0 0,-1-1 0 0 0,0 1 1 0 0,1 0-1 0 0,-1-1 0 0 0,0 1 1 0 0,0 0-1 0 0,0 0 0 0 0,0-1 1 0 0,0 1-1 0 0,-1 0 0 0 0,1-1 1 0 0,0 1-1 0 0,-1-1 0 0 0,0 3 1 0 0,-25 63-2 0 0,-103 135 45 0 0,122-128 20 0 0,9-72-48 0 0,0 0 1 0 0,0 0 0 0 0,0 0-1 0 0,0 0 1 0 0,0 0 0 0 0,1 0 0 0 0,-1-1-1 0 0,1 1 1 0 0,-1-1 0 0 0,1 0-1 0 0,-1 1 1 0 0,1-1 0 0 0,0-1-1 0 0,0 1 1 0 0,0 0 0 0 0,-1-1 0 0 0,1 1-1 0 0,0-1 1 0 0,0 0 0 0 0,0 0-1 0 0,0 0 1 0 0,0 0 0 0 0,0 0-1 0 0,0-1 1 0 0,-1 1 0 0 0,2-1-16 0 0,5 0 49 0 0,114-38-377 0 0,-87 28-1303 0 0,-5 2-3103 0 0,-12 2-4264 0 0,-14 4-2358 0 0</inkml:trace>
  <inkml:trace contextRef="#ctx0" brushRef="#br0" timeOffset="8823.933">1968 50 0 0 0,'0'0'672'0'0,"0"0"512"0"0,0 0 123 0 0,0 0-21 0 0,0 0-8 0 0,0 0-17 0 0,0 0-34 0 0,0 0-52 0 0,-2 0-371 0 0,-3 0 9229 0 0,30 29-5572 0 0,46-14-3027 0 0,-66-15-1218 0 0,177 7 1128 0 0,-108 0-1164 0 0,-6 8 4 0 0,-57-7-80 0 0,47 3 45 0 0,-58-11-182 0 0,0 0 36 0 0,0 0 9 0 0,0 0 14 0 0,0 0 18 0 0,0 0-16 0 0,0 0 14 0 0,0 0-1 0 0,0 0-1 0 0,0 0-3 0 0,0 0-9 0 0,0 0 6 0 0,0 0 8 0 0,0 0-10 0 0,0 0-13 0 0,0 0-7 0 0,0 0-13 0 0,0 0 9 0 0,0 0 10 0 0,0 0-14 0 0,0 0-22 0 0,0 0 16 0 0,0 0 1 0 0,0 0 18 0 0,0 0 15 0 0,0 0-37 0 0,0 0-11 0 0,0 0 4 0 0,0 0 16 0 0,0 0 5 0 0,0 0 1 0 0,0 0-20 0 0,0 0-4 0 0,-4-3-4206 0 0,2 2-633 0 0,1 0-3761 0 0,1-2-2428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0 684,'15'-2,"0"-1,0 0,0-2,-1 1,0-2,0 0,0 0,-1-2,0 1,0-2,-1 0,0 0,0-1,-1 0,-1-1,1-1,2-4,41-63,-53 79,0 0,0 0,0 0,0 0,0 1,0-1,1 0,-1 0,0 1,-1-1,1 0,0 1,0-1,0 1,0-1,0 1,0 0,0-1,-1 1,1 0,0 0,-1-1,1 1,0 0,-1 0,1 0,-1 0,1 0,-1 0,0 0,1 0,-1 0,0 0,0 0,0 0,0 0,0 0,0 0,0 0,0 0,0 0,0 0,0 0,-1 0,1 0,0 0,-1 0,1 0,-1 0,1 0,0 1,9 225,25 138,-29-303,-5-49,0 0,1 0,1 0,0 0,0 0,2 0,-1-1,2 0,4 12,-8-24,-1 1,0 0,0-1,0 1,1-1,-1 1,0-1,1 1,-1 0,0-1,1 1,-1-1,1 0,-1 1,1-1,-1 1,1-1,-1 0,1 1,-1-1,1 0,-1 0,1 1,0-1,-1 0,1 0,-1 0,1 0,0 0,-1 0,1 0,-1 0,1 0,0 0,-1 0,1 0,0 0,-1 0,1-1,-1 1,1 0,-1 0,1-1,0 1,-1 0,1-1,-1 1,0-1,1 1,-1-1,1 1,-1-1,0 1,1-1,-1 1,0-1,1 1,-1-1,0 1,0-1,17-40,-16 37,140-390,-112 325,-3-2,-4-1,6-39,-24 77,-5 29</inkml:trace>
  <inkml:trace contextRef="#ctx0" brushRef="#br0" timeOffset="3330.942">141 119,'138'11,"-116"-6,0 0,0-2,1-1,-1 0,1-2,0-1,-1 0,1-2,6-2,156-14,-206 2,-21 1,-109-56,135 59</inkml:trace>
  <inkml:trace contextRef="#ctx0" brushRef="#br0" timeOffset="4318.786">1043 175,'-11'305,"-32"69,12-117,14-172,12-61</inkml:trace>
  <inkml:trace contextRef="#ctx0" brushRef="#br0" timeOffset="5354.252">1185 91,'4'-1,"11"-4,0 1,0 1,0 0,0 1,1 0,-1 1,0 1,1 1,-1 0,9 2,-22-3,1 1,-1-1,0 1,0 0,0-1,0 1,0 0,0 0,0 1,0-1,0 0,-1 1,1-1,0 1,-1-1,1 1,-1 0,0-1,1 1,-1 0,0 0,0 0,0 0,-1 0,1 0,0 0,-1 0,1 1,-1-1,0 0,0 0,0 0,0 1,0-1,-26 77,7-28,19-49,0 1,0-1,0 0,0 0,0 1,0-1,0 0,1 1,-1-1,1 0,0 0,-1 0,1 0,0 0,0 0,1 0,-1 0,0 0,1 0,-1 0,1-1,-1 1,1-1,0 1,0-1,-1 1,1-1,0 0,0 0,0 0,1 0,-1-1,0 1,0 0,0-1,1 0,-1 1,0-1,0 0,3 0,96-6,-43-9,-32 9</inkml:trace>
  <inkml:trace contextRef="#ctx0" brushRef="#br0" timeOffset="5804.421">1806 768,'24'-4,"22"-3,9 1,-1 1,-10-3,-7-1,-5 2,-3 2,-2 1,-1 2,0 1,1 1,0 0,1 1,-5-1</inkml:trace>
  <inkml:trace contextRef="#ctx0" brushRef="#br0" timeOffset="6052.531">1890 1051,'39'5,"31"1,9 0,-4-1,-10-2,-12-1,-9 0,-8-2,-10 0</inkml:trace>
</inkml:ink>
</file>

<file path=ppt/ink/ink8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15.03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247 264 5137 0 0,'0'0'1482'0'0,"0"0"87"0"0,0 0 122 0 0,0 0 146 0 0,0 0 47 0 0,0 0-109 0 0,0 0-254 0 0,0 0-334 0 0,0 0-303 0 0,0 0-263 0 0,0 0-185 0 0,-3-2-90 0 0,4 2-324 0 0,-1 1 0 0 0,0-1 0 0 0,0 0 0 0 0,0 1 0 0 0,0-1 0 0 0,1 1 0 0 0,-1-1 0 0 0,0 1 0 0 0,0-1 0 0 0,0 0 0 0 0,0 1 0 0 0,0-1 0 0 0,0 1 0 0 0,0-1 0 0 0,0 1 0 0 0,0-1 0 0 0,-1 0 1 0 0,1 1-1 0 0,0-1 0 0 0,0 1 0 0 0,0-1 0 0 0,0 0 0 0 0,-1 1 0 0 0,1-1 0 0 0,0 1 0 0 0,0-1 0 0 0,-1 0 0 0 0,1 1 0 0 0,0-1 0 0 0,0 0 0 0 0,-1 0 0 0 0,1 1 0 0 0,0-1 0 0 0,-1 0 0 0 0,1 0 0 0 0,-1 1 0 0 0,1-1 0 0 0,0 0 0 0 0,-1 0 1 0 0,1 0-1 0 0,-1 0 0 0 0,1 0 0 0 0,0 1 0 0 0,-1-1 0 0 0,1 0 0 0 0,-1 0 0 0 0,1 0 0 0 0,-1 0 0 0 0,1 0 0 0 0,0 0 0 0 0,-1 0 0 0 0,1-1 0 0 0,-1 1 0 0 0,1 0 0 0 0,-1 0 0 0 0,1 0-22 0 0,0 12 97 0 0,0 112 1016 0 0,-5 1 1 0 0,-8 21-1114 0 0,-57 193 363 0 0,6-192-526 0 0,63-146 155 0 0,0 0 1 0 0,1 0-1 0 0,-1 0 1 0 0,-1 0-1 0 0,1 0 0 0 0,0 0 1 0 0,0 0-1 0 0,0 0 1 0 0,0 0-1 0 0,-1 0 1 0 0,1-1-1 0 0,0 1 1 0 0,-1-1-1 0 0,1 1 0 0 0,0-1 1 0 0,-1 1-1 0 0,1-1 1 0 0,-1 0-1 0 0,1 0 1 0 0,-1 0-1 0 0,1 0 1 0 0,-1 0-1 0 0,1 0 0 0 0,0 0 1 0 0,-1 0-1 0 0,1 0 1 0 0,-1-1-1 0 0,1 1 1 0 0,-1 0-1 0 0,1-1 1 0 0,0 1-1 0 0,-1-1 0 0 0,1 0 1 0 0,0 0-1 0 0,0 1 1 0 0,-1-1-1 0 0,1 0 1 0 0,0 0-1 0 0,0 0 1 0 0,0 0-1 0 0,0 0 0 0 0,0 0 1 0 0,0 0-1 0 0,0-1 1 0 0,1 1-1 0 0,-1 0 1 0 0,0 0-1 0 0,1-1 1 0 0,-1 1-1 0 0,1-1 0 0 0,-1 0 8 0 0,-4-11-51 0 0,2 0-1 0 0,-1 0 0 0 0,2 0 0 0 0,-1 0 0 0 0,2-1 1 0 0,0 1-1 0 0,0 0 0 0 0,2-1 0 0 0,0-11 52 0 0,0-12-40 0 0,5-17 38 0 0,3-1 1 0 0,1 1-1 0 0,3 1 1 0 0,3 0-1 0 0,1 1 1 0 0,3 0-1 0 0,3 2 1 0 0,1 0-1 0 0,11-13 2 0 0,-16 24 41 0 0,2 1-1 0 0,1 0 1 0 0,2 2-1 0 0,2 1 1 0 0,1 1-1 0 0,2 1 0 0 0,0 2 1 0 0,3 0-1 0 0,2 1-40 0 0,-27 24 23 0 0,0 0 0 0 0,0 1-1 0 0,0 0 1 0 0,0 0 0 0 0,1 1-1 0 0,0 0 1 0 0,0 0 0 0 0,0 1-1 0 0,0 0 1 0 0,0 0 0 0 0,1 1-1 0 0,-1 0 1 0 0,1 1 0 0 0,0-1-1 0 0,6 1-22 0 0,-13 2 6 0 0,1 0-1 0 0,-1 0 1 0 0,0 0-1 0 0,0 0 0 0 0,-1 0 1 0 0,1 0-1 0 0,0 0 1 0 0,0 1-1 0 0,0-1 0 0 0,-1 1 1 0 0,1-1-1 0 0,-1 1 1 0 0,1 0-1 0 0,-1-1 0 0 0,0 1 1 0 0,0 0-1 0 0,0 0 1 0 0,0 0-1 0 0,0 0 0 0 0,0 0 1 0 0,0 0-1 0 0,0 0 0 0 0,-1 1 1 0 0,1-1-1 0 0,-1 0 1 0 0,0 0-1 0 0,0 0 0 0 0,0 1 1 0 0,0-1-1 0 0,0 0-5 0 0,-1 75 191 0 0,-3-55-145 0 0,-1 0 1 0 0,-2-1 0 0 0,0 0-1 0 0,-1 0 1 0 0,-1 0 0 0 0,-1-1 0 0 0,-1-1-1 0 0,-6 9-46 0 0,11-18 15 0 0,-29 42 52 0 0,-2-1 0 0 0,-2-3-1 0 0,-3-1 1 0 0,-1-2 0 0 0,-7 3-67 0 0,14-13 10 0 0,33-32-9 0 0,1-2-3 0 0,0 0 0 0 0,1 0 1 0 0,-1 0-1 0 0,1 0 1 0 0,-1 0-1 0 0,1 0 0 0 0,-1 1 1 0 0,1-1-1 0 0,0 0 0 0 0,-1 1 1 0 0,1-1-1 0 0,0 1 1 0 0,0 0-1 0 0,0-1 0 0 0,0 1 1 0 0,1 0-1 0 0,-1-1 1 0 0,0 1-1 0 0,1 0 0 0 0,-1 0 1 0 0,1 0-1 0 0,0 0 1 0 0,-1-1-1 0 0,1 1 0 0 0,0 0 1 0 0,0 0-1 0 0,0 0 0 0 0,0 0 1 0 0,1 0-1 0 0,-1 0 1 0 0,0-1-1 0 0,1 1 0 0 0,-1 0 1 0 0,1 0-1 0 0,0 0 1 0 0,0-1-1 0 0,0 2 2 0 0,42 52 63 0 0,36 33 317 0 0,-25-22 69 0 0,-21-18-42 0 0,-21-26-235 0 0,8-14-2117 0 0,10-16-14609 0 0,-25 4 8630 0 0</inkml:trace>
  <inkml:trace contextRef="#ctx0" brushRef="#br0" timeOffset="247.965">731 691 10090 0 0,'0'0'1319'0'0,"0"0"-68"0"0,0 0 8 0 0,0 0 77 0 0,0 0-23 0 0,0 0-148 0 0,0 0-186 0 0,-17 36-215 0 0,-50 111-228 0 0,50-76-22 0 0,18-60-405 0 0,0-8-59 0 0,-1 1-1 0 0,1-1 1 0 0,-1 0-1 0 0,1 0 1 0 0,0 1-1 0 0,0-1 1 0 0,0 0-1 0 0,0 0 1 0 0,1 0-1 0 0,0 0 1 0 0,-1 0-1 0 0,1 0 1 0 0,0-1-1 0 0,0 1 1 0 0,0-1-1 0 0,1 1 1 0 0,-1-1-1 0 0,1 0 1 0 0,-1 1-1 0 0,1-1 1 0 0,0-1-1 0 0,-1 1 1 0 0,1 0-1 0 0,0-1 1 0 0,0 1-1 0 0,1-1 1 0 0,-1 0-1 0 0,0 0 1 0 0,0 0-1 0 0,0-1 1 0 0,1 1-1 0 0,-1-1 1 0 0,0 0-1 0 0,2 1-49 0 0,3-1 113 0 0,-1 1-1 0 0,1-1 1 0 0,0 0-1 0 0,-1-1 1 0 0,1 0 0 0 0,0 0-1 0 0,-1 0 1 0 0,1-1-1 0 0,-1 0 1 0 0,0-1 0 0 0,1 0-1 0 0,-1 0 1 0 0,0 0-1 0 0,-1-1 1 0 0,1 0 0 0 0,-1 0-1 0 0,1-1 1 0 0,-1 0-1 0 0,-1 0 1 0 0,1 0 0 0 0,-1-1-1 0 0,0 0 1 0 0,0 0-1 0 0,0 0 1 0 0,-1 0 0 0 0,0-1-1 0 0,0 0 1 0 0,0-2-113 0 0,0 4 4 0 0,-1-1-1 0 0,0-1 1 0 0,0 1 0 0 0,0 0 0 0 0,-1-1-1 0 0,0 1 1 0 0,0-1 0 0 0,-1 0 0 0 0,0 0-1 0 0,0 1 1 0 0,0-1 0 0 0,-1 0 0 0 0,0 0 0 0 0,0 0-1 0 0,-1 0 1 0 0,0 0 0 0 0,0 0 0 0 0,-1 1-1 0 0,1-1 1 0 0,-1 0 0 0 0,-1 1 0 0 0,0 0 0 0 0,1-1-1 0 0,-2 1 1 0 0,1 0 0 0 0,-1 0 0 0 0,0 1-1 0 0,0-1 1 0 0,-2-1-4 0 0,-74-32-2870 0 0,51 35-1584 0 0,-1 3-5029 0 0,22 1 710 0 0</inkml:trace>
  <inkml:trace contextRef="#ctx0" brushRef="#br0" timeOffset="556.428">1255 110 17292 0 0,'0'0'1768'0'0,"0"0"-264"0"0,0 0-237 0 0,0 0-162 0 0,0 0-207 0 0,0 0-203 0 0,0 0-169 0 0,0 0-142 0 0,0 0-122 0 0,0 0-51 0 0,0 0-9 0 0,0 0-45 0 0,0 0-9 0 0,-3 37-19 0 0,-10 120-37 0 0,10 50 163 0 0,11 293-1178 0 0,-8-492-467 0 0,0 1 3331 0 0,0-4-3457 0 0,-2-3-4196 0 0,0-3-6029 0 0,-2 1 4187 0 0</inkml:trace>
  <inkml:trace contextRef="#ctx0" brushRef="#br0" timeOffset="1420.973">900 750 12403 0 0,'0'0'1265'0'0,"0"0"-293"0"0,0 0-102 0 0,0 0 48 0 0,0 0 56 0 0,0 0-71 0 0,0 0-113 0 0,0 0-133 0 0,0 0-158 0 0,0 0-148 0 0,37-8-110 0 0,118-28-66 0 0,10-5 63 0 0,87-17-3850 0 0,-11 22-9331 0 0,-220 35 13386 0 0,-21 1 730 0 0,0 0 590 0 0,0 1 2473 0 0,-11 6-2776 0 0,-66 37 3802 0 0,-30 40-2950 0 0,-19 45-792 0 0,120-121-1497 0 0,0 0 0 0 0,0 1 0 0 0,0 0 0 0 0,1 0 0 0 0,1 0-1 0 0,0 0 1 0 0,0 1 0 0 0,0-1 0 0 0,2 1 0 0 0,-1 0 0 0 0,1 0 0 0 0,0 1 0 0 0,1 1-23 0 0,1-11 0 0 0,0 1 1 0 0,1-1 0 0 0,-1 1-1 0 0,1-1 1 0 0,-1 1 0 0 0,1-1-1 0 0,0 0 1 0 0,-1 1 0 0 0,1-1-1 0 0,0 0 1 0 0,0 1 0 0 0,0-1-1 0 0,0 0 1 0 0,0 0 0 0 0,0 0-1 0 0,0 0 1 0 0,0 0 0 0 0,1 0-1 0 0,-1 0 1 0 0,0 0 0 0 0,0-1-1 0 0,1 1 1 0 0,-1 0 0 0 0,1-1-1 0 0,-1 1 1 0 0,1-1 0 0 0,-1 1-1 0 0,1-1 1 0 0,-1 0 0 0 0,1 0-1 0 0,-1 1 1 0 0,1-1 0 0 0,-1 0-1 0 0,1 0 1 0 0,-1-1 0 0 0,1 1-1 0 0,-1 0 1 0 0,1-1-1 0 0,61-15 251 0 0,-20-13-115 0 0,-2-3 0 0 0,0-1 0 0 0,-3-1 0 0 0,33-39-136 0 0,-31 43-47 0 0,-33 75-86 0 0,-9-15 150 0 0,1-23-24 0 0,0-1 0 0 0,0 1 0 0 0,1-1 0 0 0,0 1 0 0 0,0-1 0 0 0,0 1 0 0 0,1-1 0 0 0,0 0 0 0 0,0 1 0 0 0,1-1 0 0 0,0 0 0 0 0,0 0 0 0 0,0 0 0 0 0,1 0 0 0 0,-1 0 0 0 0,1 0 0 0 0,1 0 0 0 0,-1-1 0 0 0,2 1 7 0 0,-3-4-3 0 0,1 1-3 0 0,0 0 0 0 0,0 0-1 0 0,0-1 1 0 0,0 1 0 0 0,1-1 0 0 0,-1 0 0 0 0,1 0-1 0 0,-1 0 1 0 0,1 0 0 0 0,0-1 0 0 0,0 1 0 0 0,0-1-1 0 0,0 0 1 0 0,0 0 0 0 0,0-1 0 0 0,0 1 0 0 0,3-1 6 0 0,64-15 66 0 0,-52 2-15 0 0,0-1-1 0 0,-2-1 0 0 0,1-1 1 0 0,-2 0-1 0 0,0-2 0 0 0,-1 1 0 0 0,0-2-50 0 0,84-111 449 0 0,-70 81-402 0 0,-3-1 1 0 0,-1-1 0 0 0,-3-2 0 0 0,-2 0 0 0 0,-2-1-1 0 0,-3-1 1 0 0,8-53-48 0 0,-8-61-21 0 0,-31 117 194 0 0,16 51-164 0 0,-1 1-1 0 0,1-1 1 0 0,-1 0-1 0 0,0 0 0 0 0,1 0 1 0 0,-1 0-1 0 0,0 0 1 0 0,0 1-1 0 0,1-1 0 0 0,-1 0 1 0 0,0 0-1 0 0,0 1 1 0 0,0-1-1 0 0,0 1 0 0 0,0-1 1 0 0,0 1-1 0 0,0-1 1 0 0,0 1-1 0 0,0 0 0 0 0,0-1 1 0 0,0 1-1 0 0,0 0 1 0 0,0 0-1 0 0,-1 0 0 0 0,1 0 1 0 0,0 0-1 0 0,0 0 1 0 0,0 0-1 0 0,0 0 0 0 0,0 0 1 0 0,0 1-1 0 0,0-1 1 0 0,0 0-1 0 0,0 1 0 0 0,0-1 1 0 0,0 1-1 0 0,0-1 0 0 0,0 1 1 0 0,0-1-1 0 0,0 1 1 0 0,0 0-1 0 0,0-1 0 0 0,1 1 1 0 0,-1 0-1 0 0,0 0 1 0 0,0 0-1 0 0,0 0-8 0 0,-10 14 11 0 0,1 0-1 0 0,0 0 1 0 0,1 1 0 0 0,1 1-1 0 0,0-1 1 0 0,1 1 0 0 0,1 0-1 0 0,1 1 1 0 0,0 0 0 0 0,1-1-1 0 0,-1 15-10 0 0,-6 36 105 0 0,3 0-1 0 0,3 1 1 0 0,4 52-105 0 0,4-93 8 0 0,2 0 1 0 0,0 0-1 0 0,2-1 1 0 0,1 0 0 0 0,2 0-1 0 0,4 10-8 0 0,-8-21 1 0 0,72 145-34 0 0,-52-87-378 0 0,-24-77-3746 0 0,-37-43-12576 0 0,31 40 12252 0 0</inkml:trace>
  <inkml:trace contextRef="#ctx0" brushRef="#br0" timeOffset="1670.349">1963 548 14899 0 0,'0'0'1318'0'0,"0"0"-305"0"0,0 0-60 0 0,0 0 153 0 0,0 0 116 0 0,0 0-36 0 0,0 0-186 0 0,0 0-203 0 0,0 0-149 0 0,0 0-125 0 0,35 7-79 0 0,113 23-52 0 0,39-1 643 0 0,-105-21-855 0 0,141 31-2435 0 0,-197-31-427 0 0,-15-4-530 0 0,0-1-3862 0 0,-6-2-4267 0 0</inkml:trace>
  <inkml:trace contextRef="#ctx0" brushRef="#br0" timeOffset="1971.975">2746 809 14643 0 0,'0'0'1615'0'0,"0"0"-288"0"0,0 0-57 0 0,0 0-50 0 0,0 0-186 0 0,0 0-268 0 0,0 0-243 0 0,0 0-188 0 0,-4 32-144 0 0,-14 97-102 0 0,15-84-46 0 0,16-31-745 0 0,6-36-5649 0 0,-12-55-6636 0 0,-5-1 8349 0 0,-32-156 10518 0 0,-3 43 8342 0 0,31 181-13549 0 0,-1 0-1171 0 0,4 18-740 0 0,16 41-3548 0 0,24 15-7249 0 0,-33-55 11439 0 0,3-2 596 0 0</inkml:trace>
  <inkml:trace contextRef="#ctx0" brushRef="#br0" timeOffset="2217.196">2879 570 0 0 0,'0'0'2907'0'0,"0"0"518"0"0,0 0-99 0 0,0 0-456 0 0,0 0-429 0 0,0 0-430 0 0,0 0-391 0 0,0 0-361 0 0,0 0-334 0 0,0 0-266 0 0,0 0-204 0 0,-4 31-159 0 0,-14 98-113 0 0,4-28-14 0 0,13-97-168 0 0,0 0-1 0 0,1 1 1 0 0,0-1 0 0 0,0 0-1 0 0,0 0 1 0 0,1 0 0 0 0,-1 0-1 0 0,1 0 1 0 0,0 0-1 0 0,0 0 1 0 0,1 0 0 0 0,-1 0-1 0 0,1 0 1 0 0,0-1 0 0 0,-1 1-1 0 0,2-1 1 0 0,-1 1-1 0 0,0-1 1 0 0,1 0 0 0 0,0 1-1 0 0,-1-1 1 0 0,1-1 0 0 0,0 1-1 0 0,1 0 1 0 0,-1-1-1 0 0,0 0 1 0 0,1 1 0 0 0,-1-1-1 0 0,1-1 1 0 0,0 1 0 0 0,0 0-1 0 0,0-1 1 0 0,0 0 0 0 0,0 0-1 0 0,0 0 1 0 0,1 0-1 0 0,4 0 87 0 0,-1 0 0 0 0,1 0 0 0 0,-1-1 0 0 0,1 0 1 0 0,-1-1-1 0 0,1 0 0 0 0,-1 0 0 0 0,0-1 0 0 0,1 0 0 0 0,-1 0 1 0 0,0-1-1 0 0,0 0 0 0 0,0 0 0 0 0,0-1-87 0 0,1 1 137 0 0,0-1 0 0 0,0 0 0 0 0,0-1 1 0 0,-1 1-1 0 0,1-1 0 0 0,-1-1 0 0 0,0 0 0 0 0,-1 0 0 0 0,0 0 0 0 0,0-1 1 0 0,0 0-1 0 0,-1-1 0 0 0,0 1 0 0 0,0-1 0 0 0,-1 0 0 0 0,0-1 0 0 0,0 1 0 0 0,-1-1 1 0 0,0 0-1 0 0,-1 0 0 0 0,0 0 0 0 0,0-1 0 0 0,-1 1 0 0 0,0-1 0 0 0,-1 1 1 0 0,0-1-1 0 0,0 0 0 0 0,-1 0 0 0 0,-1-7-137 0 0,-1 12-7 0 0,-1 0 1 0 0,0 0-1 0 0,0 1 0 0 0,0-1 1 0 0,0 1-1 0 0,-1-1 1 0 0,0 1-1 0 0,0 0 0 0 0,0 0 1 0 0,0 1-1 0 0,-1-1 0 0 0,1 1 1 0 0,-1 0-1 0 0,0 0 0 0 0,0 1 1 0 0,0-1-1 0 0,0 1 1 0 0,0 0-1 0 0,-1 0 0 0 0,1 1 1 0 0,-1 0-1 0 0,-3-1 7 0 0,4 1-289 0 0,0 0 1 0 0,-1 1-1 0 0,1-1 0 0 0,0 1 1 0 0,0 0-1 0 0,-1 0 0 0 0,1 1 1 0 0,0-1-1 0 0,0 1 1 0 0,-1 1-1 0 0,1-1 0 0 0,0 1 1 0 0,0-1-1 0 0,0 1 0 0 0,0 1 289 0 0,-27 23-7147 0 0,18-13-221 0 0,-1-4-1407 0 0</inkml:trace>
  <inkml:trace contextRef="#ctx0" brushRef="#br0" timeOffset="2619.689">3303 857 18316 0 0,'0'0'1418'0'0,"0"0"-253"0"0,0 0 39 0 0,0 0-47 0 0,0 0-149 0 0,0 0-196 0 0,0 0-200 0 0,0 0-129 0 0,0 0-130 0 0,0 0-121 0 0,0 0-81 0 0,0 0-47 0 0,3-5-36 0 0,6-17-25 0 0,-4 9-41 0 0,0 1 1 0 0,0-1 0 0 0,1 1-1 0 0,1 0 1 0 0,0 1 0 0 0,1 0-1 0 0,0 0 1 0 0,0 0 0 0 0,1 1-1 0 0,4-2-2 0 0,-12 11-28 0 0,0 0 0 0 0,0 0 0 0 0,0 0 0 0 0,0 0 0 0 0,0 0 0 0 0,1 1 0 0 0,-1-1 0 0 0,0 0 0 0 0,0 1 0 0 0,1-1 0 0 0,-1 1 0 0 0,0-1 0 0 0,1 1 0 0 0,-1 0 0 0 0,1-1 0 0 0,-1 1 0 0 0,1 0 0 0 0,-1 0 0 0 0,0 0 0 0 0,1 0 0 0 0,-1 0 0 0 0,1 1 0 0 0,-1-1 0 0 0,1 0 0 0 0,-1 1 0 0 0,0-1 0 0 0,1 1 0 0 0,-1-1 0 0 0,0 1 0 0 0,1-1 0 0 0,-1 1 0 0 0,0 0 0 0 0,1 0 28 0 0,28 44-356 0 0,1-1 346 0 0,-28-41 55 0 0,1 1 0 0 0,0 0 1 0 0,-1-1-1 0 0,1 0 1 0 0,0 0-1 0 0,0 0 0 0 0,1 0 1 0 0,-1-1-1 0 0,1 1 1 0 0,-1-1-1 0 0,1 0 0 0 0,0-1 1 0 0,0 1-1 0 0,0-1 1 0 0,0 0-1 0 0,0 0 0 0 0,0 0 1 0 0,0-1-1 0 0,0 0 1 0 0,0 0-1 0 0,0 0 0 0 0,5-1-45 0 0,-2 0 92 0 0,1 0 0 0 0,-1-1 0 0 0,0 0-1 0 0,1 0 1 0 0,-1-1 0 0 0,0 0-1 0 0,-1 0 1 0 0,1-1 0 0 0,-1 0-1 0 0,1 0 1 0 0,-1-1 0 0 0,0 0 0 0 0,-1 0-1 0 0,1-1 1 0 0,-1 0 0 0 0,0 0-1 0 0,2-3-91 0 0,-5 5-31 0 0,1-1-1 0 0,-1 1 0 0 0,0-1 0 0 0,0 0 0 0 0,-1 1 0 0 0,1-2 0 0 0,-1 1 0 0 0,0 0 1 0 0,0 0-1 0 0,-1-1 0 0 0,0 1 0 0 0,0 0 0 0 0,0-1 0 0 0,0-4 32 0 0,0-9-3502 0 0,0 0-3305 0 0,-1 13-5544 0 0</inkml:trace>
  <inkml:trace contextRef="#ctx0" brushRef="#br0" timeOffset="3522.901">4123 780 6041 0 0,'0'0'2483'0'0,"0"0"-199"0"0,0 0-145 0 0,0 0-173 0 0,0 0-323 0 0,0 0-350 0 0,0 0-227 0 0,0 0-159 0 0,0 0-139 0 0,-30 5-125 0 0,-95 20-87 0 0,62 6 162 0 0,52-22-531 0 0,-2 3-19 0 0,1-1-1 0 0,0 1 1 0 0,1 1-1 0 0,0 0 1 0 0,1 1-1 0 0,0 0 0 0 0,-6 14-167 0 0,15-26 8 0 0,-1 1 0 0 0,1-1 0 0 0,0 1 0 0 0,0 0 0 0 0,0-1-1 0 0,0 1 1 0 0,0 0 0 0 0,1 0 0 0 0,-1 0 0 0 0,1-1-1 0 0,0 1 1 0 0,-1 0 0 0 0,1 0 0 0 0,1 0 0 0 0,-1 0 0 0 0,0-1-1 0 0,1 1 1 0 0,-1 0 0 0 0,1 0 0 0 0,0 0 0 0 0,0-1-1 0 0,0 1 1 0 0,0 0 0 0 0,1-1 0 0 0,-1 1 0 0 0,1-1 0 0 0,-1 0-1 0 0,1 1 1 0 0,1 0-8 0 0,7-1 76 0 0,0-1-1 0 0,0 0 0 0 0,0-1 1 0 0,0 0-1 0 0,0-1 1 0 0,0 0-1 0 0,0 0 1 0 0,-1-1-1 0 0,1 0 1 0 0,0-1-1 0 0,-1 0 0 0 0,1 0 1 0 0,-1-1-1 0 0,0 0 1 0 0,0-1-1 0 0,-1 0 1 0 0,1-1-1 0 0,-1 1 1 0 0,0-2-1 0 0,-1 1 0 0 0,1-1 1 0 0,-1 0-1 0 0,-1 0 1 0 0,3-4-76 0 0,20-13 158 0 0,96-92 178 0 0,-100 97-342 0 0,-16 48-311 0 0,-10-16 312 0 0,1 1 1 0 0,1-1-1 0 0,0 0 1 0 0,0 1-1 0 0,2-1 1 0 0,0 0-1 0 0,0 0 0 0 0,1-1 1 0 0,0 1-1 0 0,1-1 1 0 0,1 0-1 0 0,3 5 5 0 0,-4-13 10 0 0,0-1-1 0 0,0 0 0 0 0,0 1 1 0 0,1-2-1 0 0,0 1 1 0 0,0-1-1 0 0,-1 1 1 0 0,1-2-1 0 0,0 1 0 0 0,1-1 1 0 0,-1 0-1 0 0,0 0 1 0 0,0 0-1 0 0,1-1 1 0 0,-1 0-1 0 0,0 0 0 0 0,0-1 1 0 0,0 0-1 0 0,1 0 1 0 0,-1 0-1 0 0,0-1 1 0 0,0 0-1 0 0,0 0 0 0 0,-1 0 1 0 0,1-1-1 0 0,0 0 1 0 0,-1 0-1 0 0,0 0 1 0 0,0-1-1 0 0,4-3-9 0 0,29-25 180 0 0,-2-3 0 0 0,-1 0 0 0 0,-2-3 0 0 0,-1 0 0 0 0,13-25-180 0 0,-33 47 37 0 0,3-8-34 0 0,-2 0-1 0 0,0 0 1 0 0,-2-2-1 0 0,-1 1 1 0 0,-1-2-1 0 0,-1 1 1 0 0,-1-1-1 0 0,-2 0 1 0 0,0 0-1 0 0,-2-1 1 0 0,-1 1-1 0 0,-1-1 1 0 0,-2 0-1 0 0,0 1 1 0 0,-4-13-3 0 0,4 26-56 0 0,-1 0 1 0 0,0 0 0 0 0,-1 0-1 0 0,0 1 1 0 0,-1-1-1 0 0,-1 1 1 0 0,0 0 0 0 0,-1 0-1 0 0,0 0 1 0 0,-1 1-1 0 0,0 0 1 0 0,-1 1 0 0 0,-6-8 55 0 0,11 17-11 0 0,1 0 0 0 0,-1 0 0 0 0,0 0 0 0 0,0 1 1 0 0,1-1-1 0 0,-1 1 0 0 0,0-1 0 0 0,-1 1 0 0 0,1 0 1 0 0,0 0-1 0 0,0 1 0 0 0,0-1 0 0 0,0 1 0 0 0,-1-1 0 0 0,1 1 1 0 0,0 0-1 0 0,-1 0 0 0 0,1 1 0 0 0,0-1 0 0 0,0 1 1 0 0,0-1-1 0 0,-1 1 0 0 0,1 0 0 0 0,0 0 0 0 0,0 0 0 0 0,0 1 1 0 0,0-1-1 0 0,0 1 0 0 0,1 0 0 0 0,-1 0 0 0 0,0 0 1 0 0,1 0-1 0 0,-2 2 11 0 0,-72 83-178 0 0,63-63 190 0 0,2-1 0 0 0,1 2 0 0 0,1-1 0 0 0,1 1-1 0 0,1 1 1 0 0,1-1 0 0 0,1 1 0 0 0,1 0 0 0 0,2 0 0 0 0,1 0 0 0 0,0 1 0 0 0,2-1 0 0 0,1 0 0 0 0,2 0-12 0 0,-2-7 24 0 0,2 0 0 0 0,0-1 0 0 0,1 1 1 0 0,0-1-1 0 0,2 0 0 0 0,0-1 0 0 0,1 0 0 0 0,1 0 1 0 0,1-1-1 0 0,0 0 0 0 0,1 0 0 0 0,0-1 1 0 0,2-1-1 0 0,2 3-24 0 0,15 12 15 0 0,2 0 0 0 0,1-2 0 0 0,2-2 0 0 0,0-1 0 0 0,27 14-15 0 0,9-10-1133 0 0,-47-24-3215 0 0,1-3-5817 0 0,-14-1-793 0 0</inkml:trace>
</inkml:ink>
</file>

<file path=ppt/ink/ink8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22.2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1 428 0 0 0,'0'0'950'0'0,"0"0"327"0"0,0 0 317 0 0,0 0 260 0 0,0 0 174 0 0,0 0-13 0 0,0 0-193 0 0,0 0-274 0 0,0 0-298 0 0,0 0-281 0 0,0 0-194 0 0,0 0-105 0 0,33-29-40 0 0,98-94-32 0 0,-91 72-45 0 0,-30 28-69 0 0,-1 0 0 0 0,0 0 0 0 0,-2-1 0 0 0,-1 0 0 0 0,-1 0 0 0 0,-2-1 0 0 0,0 1 0 0 0,-1-10-484 0 0,16 369 1967 0 0,-2 150-1027 0 0,-18-431-820 0 0,-2-1-1 0 0,-3-1 1 0 0,-11 48-120 0 0,-14-6 155 0 0,26-80-142 0 0,0 0 0 0 0,-1-1 0 0 0,-1 1 0 0 0,0-2 1 0 0,0 1-1 0 0,-2-1 0 0 0,1 0 0 0 0,-1-1 1 0 0,-1-1-1 0 0,0 1 0 0 0,-1-1 0 0 0,-12 7-13 0 0,-15 2-229 0 0,38-19 55 0 0,1 0-138 0 0,50-85-4201 0 0,92-117-3219 0 0,-64 59-2611 0 0,-60 113 7662 0 0</inkml:trace>
  <inkml:trace contextRef="#ctx0" brushRef="#br0" timeOffset="345.289">621 395 2288 0 0,'0'0'3588'0'0,"0"0"-498"0"0,0 0-572 0 0,0 0-583 0 0,0 0-483 0 0,0 0-360 0 0,0 0-219 0 0,0 0-55 0 0,0 0-72 0 0,0 0-106 0 0,-34 29-80 0 0,-110 92-70 0 0,50-28 327 0 0,-23 57 657 0 0,116-148-1440 0 0,-1 0 0 0 0,1 0 0 0 0,-1 0 0 0 0,1 0 1 0 0,0 0-1 0 0,0 0 0 0 0,0 0 0 0 0,0 1 0 0 0,0-1 0 0 0,0 0 0 0 0,1 1 1 0 0,-1-1-1 0 0,1 0 0 0 0,0 1 0 0 0,0-1 0 0 0,-1 1 0 0 0,2-1 0 0 0,-1 0 1 0 0,0 1-1 0 0,0-1 0 0 0,1 1 0 0 0,-1-1 0 0 0,1 0 0 0 0,0 1 0 0 0,0-1 1 0 0,0 0-1 0 0,0 0 0 0 0,0 0 0 0 0,0 0 0 0 0,0 0 0 0 0,1 0 0 0 0,-1 0 1 0 0,1 0-1 0 0,-1 0 0 0 0,1 0 0 0 0,0-1 0 0 0,0 1 0 0 0,0-1 0 0 0,0 1 1 0 0,0-1-1 0 0,0 0 0 0 0,0 0 0 0 0,0 0 0 0 0,1 0 0 0 0,-1 0 0 0 0,0-1 1 0 0,1 1-1 0 0,1 0-34 0 0,109 7 938 0 0,30 5-520 0 0,-137-12-390 0 0,0 1 1 0 0,0 0-1 0 0,0 1 1 0 0,-1-1-1 0 0,1 1 1 0 0,-1 0-1 0 0,0 1 1 0 0,0-1-1 0 0,0 1 1 0 0,0 0 0 0 0,0 0-1 0 0,-1 1 1 0 0,0-1-1 0 0,0 1 1 0 0,0 0-1 0 0,-1 0 1 0 0,1 0-1 0 0,-1 1 1 0 0,0-1-1 0 0,-1 1 1 0 0,2 2-29 0 0,29 92 641 0 0,-29 113 190 0 0,-4-213-857 0 0,0 0-9 0 0,0 0-17 0 0,0 0-24 0 0,0 0-102 0 0,0 0-136 0 0,0 0-202 0 0,0 0-286 0 0,0 0-286 0 0,0 0-320 0 0,6-5-3801 0 0,-3 4 2317 0 0,0-1-4084 0 0,0-1-899 0 0</inkml:trace>
  <inkml:trace contextRef="#ctx0" brushRef="#br0" timeOffset="747.358">883 1153 14731 0 0,'0'0'2086'0'0,"0"0"-686"0"0,0 0-284 0 0,0 0 42 0 0,0 0 32 0 0,0 0-73 0 0,0 0-166 0 0,0 0-184 0 0,0 0-146 0 0,0 0-103 0 0,0 0-139 0 0,0 0-53 0 0,0 0-40 0 0,-1 15-69 0 0,-4 46-28 0 0,-4-19 118 0 0,9-41-300 0 0,4 3-226 0 0,8-17 178 0 0,84-73 101 0 0,-107 100 257 0 0,-13 6-282 0 0,-52 59-34 0 0,112-115-5004 0 0,-18 21-2329 0 0,-17 15 6989 0 0,10-8-11177 0 0</inkml:trace>
  <inkml:trace contextRef="#ctx0" brushRef="#br0" timeOffset="1464.416">1784 527 11803 0 0,'0'0'1852'0'0,"0"0"-281"0"0,0 0-113 0 0,0 0-75 0 0,0 0-165 0 0,0 0-148 0 0,0 0-144 0 0,0 0-128 0 0,0 0-125 0 0,0 0-113 0 0,0 0-52 0 0,0 0-47 0 0,0 0-26 0 0,-17-5-18 0 0,-52-17-38 0 0,-16 19 1014 0 0,79 4-1364 0 0,-18 6 20 0 0,1 2 0 0 0,0 1 1 0 0,0 0-1 0 0,0 2 0 0 0,2 1 1 0 0,-1 0-1 0 0,2 1 1 0 0,0 2-1 0 0,1 0 0 0 0,0 1 1 0 0,-9 12-50 0 0,25-26-2 0 0,0 0 1 0 0,0 0-1 0 0,0 1 1 0 0,0-1 0 0 0,0 1-1 0 0,1 0 1 0 0,0 0-1 0 0,0 0 1 0 0,0 0 0 0 0,0 0-1 0 0,0 0 1 0 0,1 0-1 0 0,0 1 1 0 0,0-1 0 0 0,0 1-1 0 0,0-1 1 0 0,1 1-1 0 0,0-1 1 0 0,0 1 0 0 0,0-1-1 0 0,0 1 1 0 0,1 2 1 0 0,2-2 1 0 0,0-1 0 0 0,0 0 1 0 0,1 0-1 0 0,-1 1 0 0 0,1-2 0 0 0,0 1 1 0 0,0 0-1 0 0,0-1 0 0 0,1 0 0 0 0,-1 0 0 0 0,1 0 1 0 0,0-1-1 0 0,-1 1 0 0 0,5 0-1 0 0,176 50 76 0 0,-183-53-65 0 0,0 0-1 0 0,-1 1 1 0 0,1-1-1 0 0,0 0 1 0 0,0 1-1 0 0,0-1 1 0 0,-1 1-1 0 0,1-1 1 0 0,0 1 0 0 0,-1 0-1 0 0,1 0 1 0 0,-1 0-1 0 0,1 0 1 0 0,-1 0-1 0 0,1 0 1 0 0,-1 0-1 0 0,1 1 1 0 0,-1-1-1 0 0,0 0 1 0 0,0 1-1 0 0,0-1 1 0 0,0 1-1 0 0,0-1 1 0 0,0 1 0 0 0,0 0-1 0 0,0-1 1 0 0,-1 1-1 0 0,1 0 1 0 0,-1 0-1 0 0,1-1 1 0 0,-1 1-1 0 0,0 0 1 0 0,1 0-1 0 0,-1 0 1 0 0,0-1-1 0 0,0 1 1 0 0,0 0-1 0 0,-1 0 1 0 0,1 0 0 0 0,0 0-1 0 0,-1-1 1 0 0,1 1-1 0 0,-1 0 1 0 0,1 0-1 0 0,-1-1 1 0 0,0 1-1 0 0,0-1 1 0 0,0 1-1 0 0,0 0-10 0 0,-252 247 646 0 0,247-243-645 0 0,0 1-1 0 0,0 0 1 0 0,0 0 0 0 0,0 0-1 0 0,1 1 1 0 0,1 0 0 0 0,-1 0-1 0 0,1 0 1 0 0,1 0 0 0 0,-1 1 0 0 0,1 0-1 0 0,1-1 1 0 0,0 1 0 0 0,0 0-1 0 0,0 0 1 0 0,1 0 0 0 0,1 2-1 0 0,2-7 13 0 0,0-1 0 0 0,0 0 0 0 0,0 1 0 0 0,0-1 0 0 0,1 0 0 0 0,0-1 0 0 0,-1 1 1 0 0,1 0-1 0 0,0-1 0 0 0,0 1 0 0 0,1-1 0 0 0,-1 0 0 0 0,0 0 0 0 0,1 0 0 0 0,-1-1 0 0 0,1 1 0 0 0,-1-1 0 0 0,1 0 0 0 0,0 0 1 0 0,0 0-1 0 0,0-1 0 0 0,-1 1 0 0 0,1-1 0 0 0,0 0 0 0 0,0 0 0 0 0,0 0 0 0 0,0 0 0 0 0,0-1 0 0 0,0 0 0 0 0,-1 1 1 0 0,2-2-14 0 0,1 2 11 0 0,140-32 282 0 0,-91 14-903 0 0,-13 8-4220 0 0,-15 8-7527 0 0,-18 2 731 0 0</inkml:trace>
  <inkml:trace contextRef="#ctx0" brushRef="#br0" timeOffset="1861.446">2053 1172 15891 0 0,'0'0'2006'0'0,"0"0"-442"0"0,0 0-179 0 0,0 0-93 0 0,0 0-126 0 0,0 0-198 0 0,0 0-179 0 0,0 0-153 0 0,0 0-150 0 0,0 0-110 0 0,0 0-113 0 0,0 0-59 0 0,-19 21-30 0 0,-61 64-32 0 0,51-37 129 0 0,29-48-272 0 0,-1 1 1 0 0,1-1 0 0 0,0 1-1 0 0,0-1 1 0 0,0 1 0 0 0,0 0 0 0 0,0-1-1 0 0,0 1 1 0 0,0-1 0 0 0,0 1-1 0 0,0 0 1 0 0,0-1 0 0 0,0 1 0 0 0,0-1-1 0 0,0 1 1 0 0,0-1 0 0 0,1 1-1 0 0,-1-1 1 0 0,0 1 0 0 0,0-1 0 0 0,1 1-1 0 0,-1-1 1 0 0,0 1 0 0 0,1-1-1 0 0,-1 1 1 0 0,0-1 0 0 0,1 1 0 0 0,-1-1-1 0 0,1 0 1 0 0,-1 1 0 0 0,1-1 0 0 0,-1 0-1 0 0,1 1 1 0 0,-1-1 0 0 0,1 0-1 0 0,-1 0 1 0 0,1 1 0 0 0,-1-1 0 0 0,1 0-1 0 0,-1 0 1 0 0,1 0 0 0 0,-1 0-1 0 0,1 0 1 0 0,0 0 0 0 0,-1 0 0 0 0,1 0-1 0 0,-1 0 1 0 0,1 0 0 0 0,0 0-1 0 0,-1 0 1 0 0,1 0 0 0 0,-1 0 0 0 0,1-1-1 0 0,-1 1 1 0 0,1 0 0 0 0,-1 0-1 0 0,1-1 1 0 0,0 1 0 0 0,32-11 101 0 0,49-52-12 0 0,-76 57 351 0 0,-15 15-281 0 0,-16 14-77 0 0,-2 9-12 0 0,21-29-85 0 0,5-2-24 0 0,1-1-29 0 0,0 0-84 0 0,0 0-126 0 0,0 0-164 0 0,22-14-7241 0 0,-18 9-88 0 0,0-2-4318 0 0</inkml:trace>
</inkml:ink>
</file>

<file path=ppt/ink/ink8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31.6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853 162 0 0 0,'0'0'834'0'0,"0"0"340"0"0,0 0 160 0 0,0 0 81 0 0,2-14 63 0 0,2-5-768 0 0,0-11-133 0 0,-3-6 5653 0 0,-1 36-5306 0 0,0 0-87 0 0,0 0-103 0 0,0 0-67 0 0,0 0-13 0 0,0 0 17 0 0,0 0 23 0 0,0 0 36 0 0,2 8 2952 0 0,27 65-2306 0 0,-15-28-1180 0 0,-1 2-1 0 0,-2 0 1 0 0,-2 0-1 0 0,-3 1 1 0 0,-1 0-1 0 0,-3 0 1 0 0,-1 0-1 0 0,-4 11-195 0 0,3-40 67 0 0,0-19-53 0 0,23 4 159 0 0,162-38 649 0 0,-146 24-734 0 0,342-63 183 0 0,-122 50-113 0 0,208-14 125 0 0,-13-14-119 0 0,-308 33-86 0 0,0 5 0 0 0,101 7-78 0 0,-173-5 136 0 0,-81 7 1133 0 0,-22-25-1142 0 0,25 16-118 0 0,0 1 0 0 0,1-1 1 0 0,0 0-1 0 0,1 0 0 0 0,1 0 0 0 0,0 0 0 0 0,1 0 1 0 0,0-1-1 0 0,2-7-9 0 0,-1-14-23 0 0,-1-86-2056 0 0,0 120 581 0 0,-3 3-4019 0 0,2 9-1260 0 0,1-10 4455 0 0,-3 3-9558 0 0</inkml:trace>
  <inkml:trace contextRef="#ctx0" brushRef="#br0" timeOffset="1957.87">2094 516 0 0 0,'0'0'2064'0'0,"0"0"126"0"0,0 0 1 0 0,0 0-110 0 0,0 0-150 0 0,0 0-129 0 0,0 0-181 0 0,0 0-203 0 0,0 0-211 0 0,0 0-232 0 0,0 0-179 0 0,-2-4-147 0 0,2 2-622 0 0,0 2 6 0 0,0 1 0 0 0,-1-1 1 0 0,1 0-1 0 0,0 0 0 0 0,0 0 1 0 0,-1 0-1 0 0,1 0 0 0 0,0 0 1 0 0,0 1-1 0 0,-1-1 0 0 0,1 0 1 0 0,0 0-1 0 0,-1 0 1 0 0,1 0-1 0 0,0 0 0 0 0,0 0 1 0 0,-1 0-1 0 0,1 0 0 0 0,0 0 1 0 0,0 0-1 0 0,-1 0 0 0 0,1 0 1 0 0,0 0-1 0 0,0-1 0 0 0,-1 1 1 0 0,1 0-1 0 0,0 0 0 0 0,0 0 1 0 0,-1 0-1 0 0,1 0 1 0 0,0-1-1 0 0,0 1 0 0 0,-1 0 1 0 0,1 0-1 0 0,0 0 0 0 0,0 0 1 0 0,0-1-1 0 0,0 1 0 0 0,-1 0 1 0 0,1 0-1 0 0,0-1-33 0 0,-18 46 1368 0 0,-6 87 601 0 0,-1 53-805 0 0,-17-12-745 0 0,-14 111 65 0 0,44-72 163 0 0,20-178-402 0 0,-8 35 1287 0 0,-6-43-1470 0 0,0 18 198 0 0,-11 56-64 0 0,10-74-190 0 0,3 13 30 0 0,0 2-9 0 0,4-40-3 0 0,-1 0-1 0 0,1 0 0 0 0,0 0 1 0 0,0 0-1 0 0,0 0 1 0 0,-1 0-1 0 0,1 0 1 0 0,0 0-1 0 0,-1 0 1 0 0,1 0-1 0 0,-1 0 0 0 0,1 0 1 0 0,-1 0-1 0 0,1 0 1 0 0,-1-1-1 0 0,0 1 1 0 0,1 0-1 0 0,-1-1 0 0 0,0 1 1 0 0,0 0-1 0 0,0-1 1 0 0,1 1-1 0 0,-1-1 1 0 0,0 1-1 0 0,0-1 0 0 0,0 1 1 0 0,0-1-1 0 0,0 0 1 0 0,0 1-1 0 0,0-1 1 0 0,0 0-1 0 0,0 0 1 0 0,0 0-1 0 0,0 1 0 0 0,0-1 1 0 0,0-1-1 0 0,0 1 1 0 0,0 0-1 0 0,0 0 1 0 0,0 0-1 0 0,0 0 0 0 0,0-1 1 0 0,0 1-1 0 0,0 0 1 0 0,0-1-1 0 0,0 1 1 0 0,0-1-1 0 0,0 1 1 0 0,1-1-1 0 0,-1 1 0 0 0,0-1 1 0 0,0 0-1 0 0,0 0-23 0 0,-4 0-131 0 0,-35-6 138 0 0,0 2 0 0 0,-1 1 1 0 0,0 3-1 0 0,-38 2-7 0 0,11 0-29 0 0,-37 5 49 0 0,1 4 0 0 0,0 4 0 0 0,0 5-20 0 0,-65 10 4 0 0,-112 18 9 0 0,-232 42-15 0 0,440-78 90 0 0,72-11-71 0 0,1 0 8 0 0,0 0-10 0 0,0 0 1 0 0,0 0-27 0 0,0 0-35 0 0,0 0 3 0 0,0 0 26 0 0,0 0 3 0 0,0 0 38 0 0,0 0 34 0 0,0 0-21 0 0,0 0-25 0 0,0 0-44 0 0,0 0 27 0 0,0 0 3 0 0,0 0 17 0 0,0 0 8 0 0,0 0-27 0 0,0 0-8 0 0,0 0 26 0 0,0 0-16 0 0,0 0-1 0 0,0 0-34 0 0,0 0 45 0 0,0 0 41 0 0,0 0 19 0 0,0 0-56 0 0,0 0-51 0 0,0 0 1 0 0,0 0 32 0 0,0 0-2 0 0,0 0 12 0 0,0 0 2 0 0,7-16 44 0 0,151-270 72 0 0,-94 146-1 0 0,-36 67-140 0 0,-23 81-209 0 0,17 69 180 0 0,18 40 74 0 0,43 141-16 0 0,-21-83-18 0 0,-29-93 3 0 0,-15-41 212 0 0,-33-45 26 0 0,-229-107-86 0 0,-33 9-2121 0 0,269 99 534 0 0,-16-6 874 0 0,18 4-4082 0 0,1 0-5149 0 0,5 1-2478 0 0</inkml:trace>
</inkml:ink>
</file>

<file path=ppt/ink/ink8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46.37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9 74 0 0 0,'0'0'875'0'0,"0"0"861"0"0,0 0 278 0 0,0 0-35 0 0,0 0-123 0 0,0 0-158 0 0,0 0-132 0 0,0 0-133 0 0,-1-8-120 0 0,-1-24-113 0 0,1 24-188 0 0,1 8-158 0 0,0 0-127 0 0,0 0-118 0 0,0 0-81 0 0,0 0-73 0 0,0 0-78 0 0,0 0-65 0 0,0 0-40 0 0,0 26 771 0 0,-3 411 1375 0 0,3-425-2387 0 0,-1 7 30 0 0,1 1 0 0 0,0-1 0 0 0,2 0 0 0 0,1 0 0 0 0,0 1 0 0 0,1-1 0 0 0,2 4-61 0 0,6 24 282 0 0,-12-46-240 0 0,4 3 307 0 0,35-9 22 0 0,114-24 13 0 0,643-78 491 0 0,-685 94-822 0 0,621-57 278 0 0,-444 43-216 0 0,-131 13-69 0 0,6-4 133 0 0,-107 7-115 0 0,-28 10 13 0 0,-26 1-101 0 0,-8-3 1450 0 0,-2-31-1078 0 0,3-6-247 0 0,3 1-1 0 0,2-1 1 0 0,1 1-1 0 0,2 0 1 0 0,3-10-101 0 0,16-80-135 0 0,-22 129-78 0 0,3-3-4000 0 0,2 2-4892 0 0,2 1-3128 0 0</inkml:trace>
  <inkml:trace contextRef="#ctx0" brushRef="#br0" timeOffset="2503.989">2674 1175 0 0 0,'0'0'1347'0'0,"0"0"495"0"0,0 0 283 0 0,0 0 132 0 0,0 0-31 0 0,0 0-176 0 0,0 0-303 0 0,0 0-364 0 0,0 0-314 0 0,0 0-258 0 0,0-3 1417 0 0,7 238 1837 0 0,-6-198-3889 0 0,0 8-43 0 0,-1 0-1 0 0,-3 0 1 0 0,-1 0-1 0 0,-2-1 1 0 0,-11 39-133 0 0,-16 54-695 0 0,30-129-465 0 0,2-7-4796 0 0,3-11-529 0 0,-1 0 5308 0 0,5-15-6164 0 0,-5 14 6166 0 0</inkml:trace>
  <inkml:trace contextRef="#ctx0" brushRef="#br0" timeOffset="2769.905">2242 1296 4801 0 0,'0'0'3255'0'0,"0"0"-1462"0"0,0 0-456 0 0,0 0-111 0 0,0 0-18 0 0,0 0 9 0 0,0 0 1 0 0,0 0-19 0 0,0 0-45 0 0,0 0-114 0 0,0 0-158 0 0,0 0-146 0 0,35-4-75 0 0,115-15-46 0 0,154-45 1483 0 0,-170 30-1553 0 0,-61 16-430 0 0,122-16-972 0 0,-194 34 700 0 0,0 0 0 0 0,0 1 0 0 0,0-1 0 0 0,1 0 0 0 0,-1 1 1 0 0,0-1-1 0 0,0 1 0 0 0,0-1 0 0 0,0 1 0 0 0,0 0 0 0 0,-1-1 1 0 0,1 1-1 0 0,0 0 0 0 0,0-1 0 0 0,0 1 0 0 0,-1 0 0 0 0,1 0 1 0 0,0 0-1 0 0,0 0 0 0 0,-1 0 0 0 0,1 0 0 0 0,-1 0 1 0 0,1 0-1 0 0,-1 0 0 0 0,0 0 0 0 0,1 0 0 0 0,-1 0 0 0 0,0 0 1 0 0,0 0-1 0 0,1 0 0 0 0,-1 0 0 0 0,0 1 0 0 0,0-1 0 0 0,-1 1 157 0 0,-1 27-9945 0 0,-4-17 980 0 0</inkml:trace>
  <inkml:trace contextRef="#ctx0" brushRef="#br0" timeOffset="3238.969">2936 1841 7618 0 0,'0'0'2371'0'0,"0"0"-900"0"0,0 0-250 0 0,0 0 130 0 0,0 0 87 0 0,0 0-150 0 0,0 0-293 0 0,0 0-299 0 0,0 0-248 0 0,0 0-157 0 0,0 0-55 0 0,0 0 14 0 0,0 0 39 0 0,-3 12 68 0 0,-14 58 389 0 0,4-1 917 0 0,11-55-421 0 0,0-24 1439 0 0,2 8-2642 0 0,0-14 52 0 0,0 1-1 0 0,0-1 1 0 0,2 1-1 0 0,0 0 1 0 0,0 0-1 0 0,1 0 1 0 0,1 0-1 0 0,2-2-90 0 0,29-63 124 0 0,32-26-29 0 0,-61 98-113 0 0,-4 5 1 0 0,0 1 0 0 0,0-1 0 0 0,1 0 0 0 0,-1 0 0 0 0,1 1 0 0 0,-1 0 0 0 0,1-1 0 0 0,0 1 0 0 0,0 0 0 0 0,0 0 0 0 0,0 1 0 0 0,0-1 0 0 0,0 1 0 0 0,0-1 0 0 0,1 1 0 0 0,-1 0 0 0 0,0 0 0 0 0,4 0 17 0 0,38 38-4278 0 0,-21-21-813 0 0,3-10-5243 0 0,-19-6 2727 0 0</inkml:trace>
  <inkml:trace contextRef="#ctx0" brushRef="#br0" timeOffset="3616.013">3538 1620 6593 0 0,'0'0'2281'0'0,"0"0"-329"0"0,0 0-129 0 0,0 0-118 0 0,0 0-206 0 0,0 0-164 0 0,0 0-170 0 0,0 0-131 0 0,0 0-149 0 0,0 0-150 0 0,0 0-87 0 0,0 0-48 0 0,-30 14-65 0 0,-92 42-51 0 0,30-1 489 0 0,85-50-951 0 0,1 0 0 0 0,-1 0 1 0 0,1 1-1 0 0,0 0 0 0 0,0 0 1 0 0,0 0-1 0 0,1 1 0 0 0,0-1 1 0 0,0 1-1 0 0,1 1 0 0 0,0-1 1 0 0,0 1-1 0 0,1-1 0 0 0,0 1 1 0 0,0 0-1 0 0,1 0 1 0 0,0 0-1 0 0,0 1 0 0 0,1-1 1 0 0,0 0-1 0 0,1 7-22 0 0,2-12 6 0 0,0 0 0 0 0,0-1 0 0 0,0 1 0 0 0,0 0 0 0 0,1-1 0 0 0,0 0 1 0 0,-1 0-1 0 0,1 0 0 0 0,0 0 0 0 0,0 0 0 0 0,0 0 0 0 0,0-1 0 0 0,0 1 0 0 0,0-1 0 0 0,1 0 0 0 0,-1 0 0 0 0,0 0 0 0 0,1 0 1 0 0,-1-1-1 0 0,1 1 0 0 0,-1-1 0 0 0,0 0 0 0 0,1 0 0 0 0,-1 0 0 0 0,1-1 0 0 0,-1 1 0 0 0,3-2-6 0 0,-4 2 17 0 0,8-1 59 0 0,0-2 0 0 0,1 1 0 0 0,-1-2 0 0 0,0 1-1 0 0,0-1 1 0 0,-1-1 0 0 0,1 0 0 0 0,-1 0 0 0 0,0-1-1 0 0,0 0 1 0 0,-1-1 0 0 0,2-1-76 0 0,-10 8 4 0 0,184-176 1029 0 0,-170 168-1246 0 0,-18 28-666 0 0,0 2 447 0 0,0 48-3790 0 0,7-47-820 0 0,4 0-4222 0 0,-3-15 2472 0 0</inkml:trace>
  <inkml:trace contextRef="#ctx0" brushRef="#br0" timeOffset="4021.455">3822 1896 7178 0 0,'0'0'3176'0'0,"0"0"-910"0"0,0 0-411 0 0,0 0-113 0 0,0 0-171 0 0,0 0-163 0 0,0 0-176 0 0,0 0-149 0 0,0 0-147 0 0,0 0-193 0 0,0 0-147 0 0,0 0-118 0 0,0 0-110 0 0,-2-14-47 0 0,-4-45-30 0 0,24 2 320 0 0,-7 41-476 0 0,61-67 115 0 0,-71 82-267 0 0,-1 1 1 0 0,1-1-1 0 0,0 0 0 0 0,-1 0 0 0 0,1 0 0 0 0,0 0 0 0 0,0 1 1 0 0,-1-1-1 0 0,1 0 0 0 0,0 1 0 0 0,0-1 0 0 0,0 1 0 0 0,0-1 1 0 0,0 1-1 0 0,0-1 0 0 0,0 1 0 0 0,0 0 0 0 0,0 0 0 0 0,0-1 1 0 0,1 1-1 0 0,-1 0 0 0 0,0 0 0 0 0,0 0 0 0 0,0 0 0 0 0,0 0 1 0 0,0 0-1 0 0,0 0 0 0 0,0 1 0 0 0,0-1 0 0 0,0 0 0 0 0,0 1 1 0 0,0-1-1 0 0,0 0 0 0 0,0 1 0 0 0,0-1 0 0 0,0 1 0 0 0,0 0 1 0 0,0-1-1 0 0,0 1 0 0 0,0 0 0 0 0,-1-1 0 0 0,1 1 0 0 0,0 0 1 0 0,0 0-1 0 0,-1 0 0 0 0,1 0 0 0 0,-1 0 0 0 0,1 0 0 0 0,-1 0 1 0 0,1 0-1 0 0,-1 0 0 0 0,1 0 0 0 0,-1 0 0 0 0,0 0 0 0 0,0 1 17 0 0,16 65-344 0 0,-15-65 371 0 0,-1 1-11 0 0,1 1-1 0 0,-1-1 0 0 0,1 1 1 0 0,0-1-1 0 0,0 0 1 0 0,0 1-1 0 0,1-1 0 0 0,-1 0 1 0 0,1 0-1 0 0,-1 0 0 0 0,1 0 1 0 0,0 0-1 0 0,1 0 1 0 0,-1-1-1 0 0,0 1 0 0 0,1-1 1 0 0,-1 1-1 0 0,1-1 0 0 0,0 0 1 0 0,0 0-1 0 0,0 0 1 0 0,0-1-1 0 0,0 1 0 0 0,0-1 1 0 0,0 1-1 0 0,0-1 0 0 0,1 0 1 0 0,-1 0-1 0 0,0 0 1 0 0,1-1-1 0 0,-1 1 0 0 0,1-1 1 0 0,-1 0-1 0 0,1 0 0 0 0,-1 0 1 0 0,4-1-16 0 0,-4 1 32 0 0,0-1 0 0 0,0 0 0 0 0,0 1 0 0 0,-1-1 0 0 0,1 0 0 0 0,0 0 0 0 0,-1-1 0 0 0,1 1 0 0 0,0-1 0 0 0,-1 1 0 0 0,0-1 0 0 0,1 0 0 0 0,-1 0 0 0 0,0 0 0 0 0,0 0 0 0 0,0 0 0 0 0,0 0 0 0 0,0 0 0 0 0,0-1 0 0 0,-1 1 0 0 0,1-2-32 0 0,15-16-803 0 0,8-3-3206 0 0,-5 10-2244 0 0,-7 6-123 0 0,-4-1-2406 0 0</inkml:trace>
  <inkml:trace contextRef="#ctx0" brushRef="#br0" timeOffset="4333.501">4586 1554 11891 0 0,'0'0'2264'0'0,"0"0"-421"0"0,0 0-279 0 0,0 0-198 0 0,0 0-182 0 0,0 0-205 0 0,0 0-196 0 0,0 0-168 0 0,0 0-154 0 0,0 0-105 0 0,-33 20-93 0 0,-102 63-36 0 0,75-39 322 0 0,79-28-832 0 0,14-13 340 0 0,50 19-20 0 0,-80-18-6 0 0,-1 0-1 0 0,0 0 1 0 0,0 0 0 0 0,0 1-1 0 0,-1-1 1 0 0,0 1 0 0 0,0-1 0 0 0,0 1-1 0 0,0-1 1 0 0,-1 1 0 0 0,1 0 0 0 0,-1 0-1 0 0,0-1 1 0 0,-1 1 0 0 0,1 0 0 0 0,-1-1-1 0 0,0 1 1 0 0,0-1 0 0 0,-1 1-1 0 0,1-1 1 0 0,-1 1 0 0 0,0-1 0 0 0,-1 3-31 0 0,-5 3-1 0 0,-1 0 0 0 0,1 0 0 0 0,-2-1 0 0 0,1 0 0 0 0,-1 0 0 0 0,-1-1 0 0 0,1-1 1 0 0,-1 0-1 0 0,-5 2 1 0 0,13-7-297 0 0,-28 11-1937 0 0,20-14-2879 0 0,1-5-4894 0 0,6 2 2803 0 0</inkml:trace>
  <inkml:trace contextRef="#ctx0" brushRef="#br0" timeOffset="4625.022">4811 1208 15947 0 0,'0'0'1302'0'0,"0"0"-318"0"0,0 0-132 0 0,0 0 45 0 0,0 0-12 0 0,0 0-19 0 0,0 0-54 0 0,0 0-92 0 0,0 0-48 0 0,0 0-72 0 0,0 0-96 0 0,0 0-38 0 0,0 0-26 0 0,0 30-57 0 0,0 95-74 0 0,-8 65 248 0 0,-13 65-1194 0 0,6-192-2223 0 0,7-34-6045 0 0,5-22 1072 0 0,-1-3 872 0 0</inkml:trace>
  <inkml:trace contextRef="#ctx0" brushRef="#br0" timeOffset="5723.021">5184 1709 2489 0 0,'0'0'2339'0'0,"0"0"-360"0"0,0 0 7 0 0,0 0 198 0 0,0 0 24 0 0,0 0-116 0 0,0 0-267 0 0,0 0-334 0 0,0 0-281 0 0,0 0-271 0 0,0 0-191 0 0,0 0-116 0 0,0 0-84 0 0,-16-5-116 0 0,-50-10-98 0 0,28 28-25 0 0,34-10-280 0 0,-9 10 14 0 0,0-1 0 0 0,0 1-1 0 0,2 1 1 0 0,0 1 0 0 0,0-1-1 0 0,1 1 1 0 0,1 1 0 0 0,1 0-1 0 0,-4 10-42 0 0,10-24 3 0 0,1 0-1 0 0,1 0 1 0 0,-1 1-1 0 0,0-1 1 0 0,0 0-1 0 0,1 0 0 0 0,-1 0 1 0 0,1 0-1 0 0,0 1 1 0 0,-1-1-1 0 0,1 0 1 0 0,0 0-1 0 0,1 1 0 0 0,-1-1 1 0 0,0 0-1 0 0,0 0 1 0 0,1 0-1 0 0,0 1 1 0 0,-1-1-1 0 0,1 0 0 0 0,0 0 1 0 0,0 0-1 0 0,0 0 1 0 0,0 0-1 0 0,0 0 0 0 0,1-1 1 0 0,-1 1-1 0 0,0 0 1 0 0,1 0-1 0 0,0-1 1 0 0,-1 1-1 0 0,1-1 0 0 0,0 0 1 0 0,0 1-1 0 0,-1-1 1 0 0,1 0-1 0 0,0 0 1 0 0,0 0-1 0 0,1 0 0 0 0,-1-1 1 0 0,0 1-1 0 0,0 0 1 0 0,0-1-1 0 0,0 0 0 0 0,1 1 1 0 0,-1-1-1 0 0,0 0 1 0 0,0 0-1 0 0,1 0-2 0 0,6 0 36 0 0,0-1-1 0 0,0 0 1 0 0,0 0 0 0 0,-1-1-1 0 0,1 0 1 0 0,0-1-1 0 0,-1 0 1 0 0,0 0 0 0 0,0-1-1 0 0,0 1 1 0 0,0-2-1 0 0,0 1 1 0 0,-1-1-1 0 0,0-1 1 0 0,0 1 0 0 0,0-1-36 0 0,67-49 74 0 0,-32 25-211 0 0,-40 30 125 0 0,0 0 0 0 0,-1 0 0 0 0,1 1 0 0 0,-1-1 0 0 0,1 1 0 0 0,-1 0 0 0 0,1-1 0 0 0,-1 1 0 0 0,1 0 0 0 0,-1 0 0 0 0,0 0 0 0 0,1 0 0 0 0,-1 0 0 0 0,0 0 0 0 0,0 0 0 0 0,0 1 0 0 0,0-1 0 0 0,0 0 0 0 0,0 0 1 0 0,0 1-1 0 0,0-1 0 0 0,-1 1 0 0 0,1-1 0 0 0,0 1 0 0 0,-1-1 0 0 0,1 1 0 0 0,-1 0 0 0 0,0-1 0 0 0,1 1 0 0 0,-1-1 0 0 0,0 1 0 0 0,0 0 0 0 0,0 1 12 0 0,0-3 0 0 0,1 7 2 0 0,1 0 1 0 0,0 0-1 0 0,0-1 0 0 0,1 1 0 0 0,0 0 0 0 0,0-1 1 0 0,0 0-1 0 0,1 0 0 0 0,0 0 0 0 0,0 0 0 0 0,1-1 1 0 0,-1 1-1 0 0,1-1 0 0 0,1 0-2 0 0,-1-2 22 0 0,1 0 0 0 0,-1 0 0 0 0,1 0 0 0 0,0-1 0 0 0,0 0 1 0 0,0 0-1 0 0,0 0 0 0 0,0-1 0 0 0,0 0 0 0 0,0 0 0 0 0,1-1 0 0 0,-1 0 0 0 0,0 0 0 0 0,0 0 0 0 0,1-1 1 0 0,-1 0-1 0 0,0 0 0 0 0,0 0 0 0 0,0-1 0 0 0,0 0 0 0 0,0 0 0 0 0,0-1 0 0 0,-1 1 0 0 0,1-1 1 0 0,-1-1-1 0 0,3-1-22 0 0,15-19 96 0 0,-2-1-1 0 0,0-1 1 0 0,-2-1 0 0 0,-1 0 0 0 0,-1-2 0 0 0,-2 0 0 0 0,0 0 0 0 0,-3-2 0 0 0,0 1 0 0 0,-2-2 0 0 0,0-2-96 0 0,7-36-86 0 0,-2 0 0 0 0,-4 0 0 0 0,-3-1 0 0 0,-3-1 0 0 0,-3-5 86 0 0,-4-47 100 0 0,-18 154 82 0 0,7 8-155 0 0,2 0 0 0 0,2 1 0 0 0,1 0 0 0 0,3 1 0 0 0,0 0 0 0 0,3 0 0 0 0,1 0 0 0 0,4 23-27 0 0,-3-30 10 0 0,14 225 81 0 0,-7-208-89 0 0,28 109-40 0 0,-18-118-945 0 0,-16-41 536 0 0,-1 0-65 0 0,0 0-33 0 0,0 0-29 0 0,-1-25-3167 0 0,-1 20 2845 0 0,-21-52-12680 0 0,12 49 8667 0 0</inkml:trace>
  <inkml:trace contextRef="#ctx0" brushRef="#br0" timeOffset="5973.032">5365 1565 10258 0 0,'0'0'3236'0'0,"0"0"-1573"0"0,0 0-690 0 0,0 0-75 0 0,0 0 67 0 0,0 0 159 0 0,0 0 22 0 0,0 0-96 0 0,0 0-116 0 0,0 0-223 0 0,0 0-177 0 0,0 0-76 0 0,0 0-39 0 0,29 4-27 0 0,91 11-32 0 0,-16 3 347 0 0,98 14-581 0 0,-113-27-3578 0 0,-66-4 503 0 0,-1 1-5703 0 0,-13-2-2249 0 0</inkml:trace>
  <inkml:trace contextRef="#ctx0" brushRef="#br0" timeOffset="6217.319">6070 1727 9706 0 0,'0'0'4462'0'0,"0"0"-2831"0"0,0 0-680 0 0,0 0 175 0 0,0 0 66 0 0,0 0-72 0 0,0 0-246 0 0,0 0-270 0 0,-6 32-204 0 0,-19 97-123 0 0,17-82-493 0 0,8-52-2398 0 0,2-15 642 0 0,-5-101-5223 0 0,-20-58 6410 0 0,-6-15 4676 0 0,26 183-3568 0 0,-2-24-763 0 0,6 37-3939 0 0,2 2 2329 0 0,-3-3 929 0 0,4 3-4664 0 0</inkml:trace>
  <inkml:trace contextRef="#ctx0" brushRef="#br0" timeOffset="6555.416">6284 1635 16860 0 0,'0'0'961'0'0,"0"0"-213"0"0,0 0-13 0 0,0 0 83 0 0,0 0-10 0 0,0 0-109 0 0,0 0-173 0 0,0 0-148 0 0,0 0-110 0 0,0 0-108 0 0,0 0-71 0 0,-21 31-26 0 0,-65 98-20 0 0,63-69 8 0 0,25-52-36 0 0,-2-2 7 0 0,1-1-1 0 0,1 1 0 0 0,-1-1 0 0 0,1 1 0 0 0,0-1 1 0 0,0 0-1 0 0,0 1 0 0 0,1-1 0 0 0,-1 0 0 0 0,1-1 1 0 0,1 1-1 0 0,-1 0 0 0 0,1-1 0 0 0,-1 0 0 0 0,1 0 1 0 0,1 0-1 0 0,-1 0 0 0 0,0-1 0 0 0,1 1 0 0 0,0-1 1 0 0,0 0-1 0 0,0-1 0 0 0,0 1 0 0 0,0-1 0 0 0,0 0 1 0 0,1 0-1 0 0,-1-1 0 0 0,1 0 0 0 0,-1 0 0 0 0,1 0 1 0 0,0 0-1 0 0,-1-1 0 0 0,1 0 0 0 0,0 0 0 0 0,-1-1 1 0 0,1 1-1 0 0,0-1 0 0 0,-1 0 0 0 0,1-1 0 0 0,2-1-21 0 0,0 0 100 0 0,0 0-1 0 0,-1-1 1 0 0,1-1-1 0 0,-1 1 1 0 0,0-1-1 0 0,0 0 0 0 0,-1-1 1 0 0,1 0-1 0 0,-1 0 1 0 0,-1 0-1 0 0,1-1 1 0 0,-1 1-1 0 0,0-1 0 0 0,0-1 1 0 0,-1 1-1 0 0,0-1 1 0 0,-1 1-1 0 0,1-1 0 0 0,-1 0 1 0 0,-1 0-1 0 0,0-1 1 0 0,0 1-1 0 0,0 0 1 0 0,-1-1-1 0 0,0 1 0 0 0,-1-1 1 0 0,0 0-1 0 0,0 1 1 0 0,-1-1-1 0 0,0 1 0 0 0,-1-3-99 0 0,0 7-11 0 0,0-1 0 0 0,-1 1 0 0 0,1 0 0 0 0,-1 0 0 0 0,0 0 0 0 0,0 0 0 0 0,0 1 0 0 0,0-1-1 0 0,0 1 1 0 0,-1 0 0 0 0,0 0 0 0 0,0 0 0 0 0,0 0 0 0 0,0 1 0 0 0,0-1 0 0 0,0 1-1 0 0,-1 0 1 0 0,1 1 0 0 0,-1-1 0 0 0,1 1 0 0 0,-1 0 0 0 0,0 0 0 0 0,-1 0 11 0 0,2 0-234 0 0,0 1 0 0 0,1-1 0 0 0,-1 1-1 0 0,1 0 1 0 0,-1 0 0 0 0,0 1 0 0 0,1-1 0 0 0,-1 1 0 0 0,1 0 0 0 0,-1-1 0 0 0,1 2 0 0 0,-1-1 0 0 0,1 0 0 0 0,0 1 0 0 0,-1 0 0 0 0,1-1 0 0 0,0 1 0 0 0,0 0-1 0 0,0 1 1 0 0,-1 0 234 0 0,-15 19-3960 0 0,8-4-4812 0 0,4-7-711 0 0</inkml:trace>
  <inkml:trace contextRef="#ctx0" brushRef="#br0" timeOffset="6922.486">6565 1893 11090 0 0,'0'0'3113'0'0,"0"0"-1035"0"0,0 0-415 0 0,0 0-68 0 0,0 0-198 0 0,0 0-222 0 0,0 0-218 0 0,0 0-197 0 0,0 0-155 0 0,0 0-119 0 0,0 0-96 0 0,0 0-87 0 0,0 0-64 0 0,15-26-67 0 0,45-80-75 0 0,-14 31-3 0 0,-23 117-1825 0 0,-21-33 1691 0 0,25 72-94 0 0,-26-79 157 0 0,1 0 0 0 0,0 0 0 0 0,-1 0 0 0 0,1 0 0 0 0,0-1 0 0 0,0 1 0 0 0,0-1 0 0 0,0 0 0 0 0,1 1 0 0 0,-1-1 0 0 0,0 0 0 0 0,0 0 0 0 0,1 0 0 0 0,-1-1 0 0 0,1 1 0 0 0,-1 0 0 0 0,1-1-1 0 0,-1 0 1 0 0,1 0 0 0 0,-1 1 0 0 0,1-1 0 0 0,-1-1 0 0 0,1 1-23 0 0,5-1 115 0 0,-1 0 1 0 0,0 0-1 0 0,1-1 0 0 0,-1 0 0 0 0,0 0 0 0 0,0-1 0 0 0,0 0 1 0 0,-1 0-1 0 0,1 0 0 0 0,-1-1 0 0 0,1 0 0 0 0,-1 0 0 0 0,0-1 1 0 0,-1 0-1 0 0,1 0 0 0 0,-1 0 0 0 0,3-5-115 0 0,27-30-104 0 0,-20 22-415 0 0,6-8-3424 0 0,-10 17-1127 0 0,-4 6-3490 0 0,-3 0-39 0 0</inkml:trace>
  <inkml:trace contextRef="#ctx0" brushRef="#br0" timeOffset="7822.99">7244 1620 12747 0 0,'0'0'2438'0'0,"0"0"-799"0"0,0 0-291 0 0,0 0-117 0 0,0 0-174 0 0,0 0-146 0 0,0 0-120 0 0,0 0-139 0 0,0 0-102 0 0,0 0-110 0 0,0 0-134 0 0,-33 11-93 0 0,-99 33-69 0 0,84-15-35 0 0,43-21-89 0 0,-1-2-30 0 0,2 1-1 0 0,-1-1 1 0 0,1 1-1 0 0,0 0 1 0 0,0 0 0 0 0,1 1-1 0 0,0-1 1 0 0,0 1 0 0 0,1-1-1 0 0,0 1 1 0 0,0 0-1 0 0,1 0 1 0 0,0 0 0 0 0,0 0-1 0 0,1 0 1 0 0,0 0 0 0 0,0 0-1 0 0,2 5 11 0 0,-1-10-5 0 0,0-1 0 0 0,0 1 0 0 0,0 0 0 0 0,1-1 0 0 0,0 1 0 0 0,-1-1 0 0 0,1 0-1 0 0,0 0 1 0 0,0 1 0 0 0,0-1 0 0 0,0 0 0 0 0,1 0 0 0 0,-1-1 0 0 0,0 1 0 0 0,1-1 0 0 0,0 1 0 0 0,-1-1-1 0 0,1 0 1 0 0,0 1 0 0 0,-1-1 0 0 0,1-1 0 0 0,0 1 0 0 0,0 0 0 0 0,0-1 0 0 0,0 0 0 0 0,0 1 0 0 0,0-1 0 0 0,1 0 5 0 0,2 0 21 0 0,0 0 1 0 0,-1 0 0 0 0,1 0-1 0 0,0-1 1 0 0,0 1 0 0 0,-1-2-1 0 0,1 1 1 0 0,-1 0 0 0 0,1-1-1 0 0,-1 0 1 0 0,1 0 0 0 0,-1-1-1 0 0,0 0 1 0 0,0 0 0 0 0,0 0-1 0 0,-1 0 1 0 0,1-1 0 0 0,-1 1-1 0 0,0-1 1 0 0,3-4-22 0 0,46-61 535 0 0,-28 28-206 0 0,4 12-293 0 0,-28 29-47 0 0,-1 0-3 0 0,0 0-25 0 0,0 0 2 0 0,0 0-15 0 0,0 0-24 0 0,0 0 10 0 0,0 0-7 0 0,0 0 14 0 0,4 15-18 0 0,3 24 108 0 0,0-16-41 0 0,4 73 2 0 0,10-66 34 0 0,4-9-78 0 0,34-26 546 0 0,-32-17-280 0 0,0-2 0 0 0,-2-1 0 0 0,-1-1-1 0 0,0-1 1 0 0,-3-1 0 0 0,0 0 0 0 0,3-9-214 0 0,6-7 96 0 0,2-6-11 0 0,-3-1 1 0 0,-2-2 0 0 0,14-42-86 0 0,-33 76 3 0 0,12-28-50 0 0,-3 0 1 0 0,-2-1 0 0 0,-2-1-1 0 0,-2 0 1 0 0,-3-1 0 0 0,-1 0-1 0 0,-3 0 1 0 0,-2 0-1 0 0,-3-39 47 0 0,2 87-5 0 0,-1 0 0 0 0,1 0-1 0 0,-1-1 1 0 0,0 1-1 0 0,1 0 1 0 0,-1-1-1 0 0,0 1 1 0 0,0 0-1 0 0,0 0 1 0 0,-1-1 0 0 0,1 1-1 0 0,-1 0 1 0 0,1-1-1 0 0,-1 1 1 0 0,0 0-1 0 0,1 0 1 0 0,-1 0 0 0 0,0 0-1 0 0,-1 0 1 0 0,1 0-1 0 0,0 0 1 0 0,-1 0-1 0 0,1 0 1 0 0,-1 1-1 0 0,1-1 1 0 0,-1 0 0 0 0,0 1-1 0 0,1-1 1 0 0,-1 1-1 0 0,0 0 1 0 0,0 0-1 0 0,0 0 1 0 0,0 0 0 0 0,0 0-1 0 0,-1 0 1 0 0,1 0-1 0 0,0 0 1 0 0,0 1-1 0 0,-1 0 1 0 0,1-1-1 0 0,0 1 1 0 0,0 0 0 0 0,-1 0-1 0 0,1 0 1 0 0,0 0-1 0 0,-1 0 1 0 0,1 1-1 0 0,0-1 1 0 0,-1 1-1 0 0,1-1 1 0 0,-2 2 5 0 0,-9 7-43 0 0,1 1 0 0 0,0 0-1 0 0,0 1 1 0 0,1 0 0 0 0,0 1 0 0 0,1 0 0 0 0,1 0-1 0 0,0 1 1 0 0,0 1 0 0 0,-5 12 43 0 0,-12 27 4 0 0,3 1 1 0 0,2 1-1 0 0,3 1 0 0 0,-11 52-4 0 0,21-66 19 0 0,1 1 0 0 0,2 1 0 0 0,2-1 0 0 0,2 0 0 0 0,4 36-19 0 0,3-46 38 0 0,1 0 0 0 0,1-1 0 0 0,2 0 0 0 0,1 0 0 0 0,2-1 0 0 0,1-1 0 0 0,1 0-1 0 0,7 9-37 0 0,-20-36 5 0 0,140 178 562 0 0,-44-78-491 0 0,-82-77-357 0 0,-12-8-2891 0 0,-7-15-6326 0 0,-1-2-2460 0 0</inkml:trace>
  <inkml:trace contextRef="#ctx0" brushRef="#br0" timeOffset="8581.498">8159 1086 10930 0 0,'0'0'1275'0'0,"0"0"-252"0"0,0 0-193 0 0,0 0 31 0 0,0 0 94 0 0,0 0 140 0 0,0 0 52 0 0,0 0-4 0 0,0 0-82 0 0,0 0-199 0 0,0 0-123 0 0,0 0-103 0 0,0 0-56 0 0,17 32-41 0 0,51 101-82 0 0,-43-35 134 0 0,-24-76-462 0 0,2 314 761 0 0,-24-177-699 0 0,-20 84-169 0 0,1-121-1446 0 0,35-115 2416 0 0,1-3-3365 0 0,-2-15-15756 0 0,6 4 13107 0 0</inkml:trace>
  <inkml:trace contextRef="#ctx0" brushRef="#br0" timeOffset="8921.949">8617 1377 9602 0 0,'0'0'890'0'0,"0"0"103"0"0,0 0 194 0 0,0 0 191 0 0,0 0 39 0 0,0 0-135 0 0,-35 28-253 0 0,-111 89-242 0 0,-33 20 2382 0 0,178-135-3131 0 0,0-1-1 0 0,0 0 1 0 0,0 0 0 0 0,-1 1 0 0 0,1-1-1 0 0,1 1 1 0 0,-1-1 0 0 0,0 1 0 0 0,0-1-1 0 0,0 1 1 0 0,1-1 0 0 0,-1 1 0 0 0,1 0-1 0 0,-1-1 1 0 0,1 1 0 0 0,0 0 0 0 0,0-1-1 0 0,0 1 1 0 0,0 0 0 0 0,0 0-1 0 0,0-1 1 0 0,0 1 0 0 0,0 0 0 0 0,1-1-1 0 0,-1 1 1 0 0,1 0 0 0 0,-1-1 0 0 0,1 1-1 0 0,0 0 1 0 0,-1-1 0 0 0,1 1 0 0 0,0-1-1 0 0,0 0 1 0 0,0 1 0 0 0,0-1 0 0 0,0 0-1 0 0,1 1 1 0 0,-1-1 0 0 0,0 0-1 0 0,1 0 1 0 0,-1 0 0 0 0,0 0 0 0 0,1 0-1 0 0,-1 0 1 0 0,1-1 0 0 0,0 1 0 0 0,-1 0-1 0 0,1-1 1 0 0,0 1 0 0 0,0-1-38 0 0,3 3 83 0 0,120 89 1598 0 0,-112-73-1437 0 0,-1 1-1 0 0,0 1 1 0 0,-2 0-1 0 0,0 1 1 0 0,-1 0-1 0 0,-2 0 1 0 0,0 1-1 0 0,-1 0 1 0 0,1 16-244 0 0,30 39 186 0 0,-3-64-2257 0 0,-28-14 615 0 0,-5 0-431 0 0,-1 0-1098 0 0,0-1-2987 0 0,0-2-5460 0 0</inkml:trace>
  <inkml:trace contextRef="#ctx0" brushRef="#br0" timeOffset="9175.608">8765 1999 18020 0 0,'0'0'1539'0'0,"0"0"-248"0"0,0 0-92 0 0,0 0-112 0 0,0 0-177 0 0,0 0-208 0 0,0 0-159 0 0,0 0-113 0 0,0 0-75 0 0,0 0-67 0 0,0 0-90 0 0,0 0-65 0 0,-16 26-21 0 0,-49 78-59 0 0,46-57-1324 0 0,44-70-4095 0 0,-13 9 1534 0 0,-4 3-2680 0 0,3 0-3367 0 0</inkml:trace>
  <inkml:trace contextRef="#ctx0" brushRef="#br0" timeOffset="9725.571">9186 1278 8626 0 0,'0'0'3032'0'0,"0"0"-744"0"0,0 0-341 0 0,0 0-82 0 0,0 0-230 0 0,0 0-292 0 0,0 0-257 0 0,0 0-183 0 0,0 0-108 0 0,0 0-79 0 0,0 0-61 0 0,0 0-62 0 0,0 0-54 0 0,6-9-55 0 0,18-28-95 0 0,-30 43 512 0 0,-21 8-875 0 0,1 2 0 0 0,1 0 0 0 0,1 2 0 0 0,0 0 0 0 0,2 2 0 0 0,0 1 0 0 0,1 0 0 0 0,1 2 0 0 0,1 0 0 0 0,-8 14-26 0 0,24-34-8 0 0,0-1 0 0 0,1 1 1 0 0,-1 0-1 0 0,1 0 0 0 0,-1 0 1 0 0,1 0-1 0 0,0 1 0 0 0,0-1 1 0 0,1 1-1 0 0,-1-1 0 0 0,1 1 1 0 0,-1 0-1 0 0,1-1 0 0 0,0 1 0 0 0,1 0 1 0 0,-1 0-1 0 0,1 0 0 0 0,-1 0 1 0 0,1 0-1 0 0,0 0 0 0 0,1-1 1 0 0,-1 1-1 0 0,1 0 0 0 0,-1 0 1 0 0,1 0-1 0 0,0 0 0 0 0,1-1 1 0 0,-1 1-1 0 0,1 0 0 0 0,-1-1 1 0 0,1 0-1 0 0,0 1 0 0 0,1-1 1 0 0,-1 0-1 0 0,0 0 0 0 0,1 0 1 0 0,1 1 7 0 0,132 48-8 0 0,-133-51 10 0 0,-1 1-1 0 0,1 0 1 0 0,-1 0 0 0 0,1 0 0 0 0,-1 0 0 0 0,0 0 0 0 0,0 0 0 0 0,0 1 0 0 0,0-1 0 0 0,0 1 0 0 0,0 0 0 0 0,-1-1 0 0 0,1 1 0 0 0,-1 0 0 0 0,0 0 0 0 0,0 0 0 0 0,0 0 0 0 0,0 0 0 0 0,0 0-1 0 0,-1 0 1 0 0,1 0 0 0 0,-1 0 0 0 0,0 1 0 0 0,0-1 0 0 0,0 0 0 0 0,0 0 0 0 0,-1 0 0 0 0,1 0 0 0 0,-2 2-2 0 0,-29 89 144 0 0,-104 127 33 0 0,128-212-158 0 0,2-4-18 0 0,1 1 0 0 0,-1-1 0 0 0,1 1 0 0 0,1 0 0 0 0,-1 0-1 0 0,1 1 1 0 0,0-1 0 0 0,0 1 0 0 0,1-1 0 0 0,0 1 0 0 0,0 0 0 0 0,1 0 0 0 0,0 0 0 0 0,0 0-1 0 0,0 0 1 0 0,1 7-1 0 0,2-11 4 0 0,0 0-1 0 0,-1 0 0 0 0,1 0 0 0 0,1-1 1 0 0,-1 1-1 0 0,0 0 0 0 0,1-1 0 0 0,-1 0 1 0 0,1 1-1 0 0,0-1 0 0 0,0 0 0 0 0,0 0 1 0 0,0-1-1 0 0,0 1 0 0 0,0-1 1 0 0,0 1-1 0 0,1-1 0 0 0,0 0-3 0 0,99 6-1000 0 0,-72-20-4812 0 0,-21 5-4106 0 0,-6 7-1586 0 0</inkml:trace>
  <inkml:trace contextRef="#ctx0" brushRef="#br0" timeOffset="10057.546">9433 1929 15571 0 0,'0'0'2211'0'0,"0"0"-501"0"0,0 0-255 0 0,0 0-92 0 0,0 0-151 0 0,0 0-247 0 0,0 0-173 0 0,0 0-169 0 0,0 0-139 0 0,0 0-87 0 0,0 0-80 0 0,0 0-67 0 0,-14 24-73 0 0,-40 71-26 0 0,39-50 20 0 0,17-35-118 0 0,5 4-238 0 0,-7-14 158 0 0,9-1-124 0 0,23-53-45 0 0,-59 61-201 0 0,6 4-784 0 0,18-7-3676 0 0,2 0-4582 0 0,1-4-2030 0 0</inkml:trace>
  <inkml:trace contextRef="#ctx0" brushRef="#br0" timeOffset="11669.464">1109 678 4177 0 0,'0'0'1814'0'0,"0"0"169"0"0,0 0 128 0 0,0 0 39 0 0,0 0-151 0 0,0 0-352 0 0,0 0-391 0 0,0 0-345 0 0,0 0-279 0 0,0 0-237 0 0,0 0-113 0 0,-1 6 0 0 0,-13 143 1809 0 0,-1 75-611 0 0,-25 70-1116 0 0,-35 47 605 0 0,66-307-781 0 0,-6 58 169 0 0,16-91-317 0 0,0 0-1 0 0,0-1 1 0 0,0 1-1 0 0,0 0 1 0 0,0 0 0 0 0,0-1-1 0 0,0 1 1 0 0,0-1 0 0 0,0 1-1 0 0,1-1 1 0 0,-1 1-1 0 0,0-1 1 0 0,0 0 0 0 0,1 1-1 0 0,-1-1 1 0 0,0 0-1 0 0,1 0 1 0 0,-1 0 0 0 0,0 0-1 0 0,0 0 1 0 0,1-1-1 0 0,-1 1 1 0 0,0 0 0 0 0,1 0-1 0 0,-1-1 1 0 0,0 1-1 0 0,0-1 1 0 0,0 1 0 0 0,1-1-1 0 0,-1 0 1 0 0,0 1 0 0 0,0-1-1 0 0,0 0 1 0 0,0 0-1 0 0,0 1 1 0 0,0-1 0 0 0,0 0-1 0 0,-1 0 1 0 0,1 0-1 0 0,0 0 1 0 0,0-1-40 0 0,6-1 62 0 0,104-35 283 0 0,122 13-205 0 0,142 17-44 0 0,-374 8-76 0 0,-1 0 11 0 0,0 0 13 0 0,0 0 49 0 0,0 0 18 0 0,0 0 5 0 0,0 0 16 0 0,0 0 3 0 0,0 0-2 0 0,0 0 15 0 0,0 0 1 0 0,0 0-14 0 0,0 0-20 0 0,-19-18 301 0 0,-18-12-253 0 0,-87-83-61 0 0,45 32 2 0 0,73 73-63 0 0,6 8-44 0 0,0 1 0 0 0,-1-1 0 0 0,1 0 0 0 0,0 0 0 0 0,0 0 0 0 0,0 1 0 0 0,0-1 0 0 0,-1 0 0 0 0,1 0 0 0 0,0 0 0 0 0,0 1 0 0 0,0-1 0 0 0,-1 0 0 0 0,1 0 0 0 0,0 0 0 0 0,0 0 1 0 0,-1 0-1 0 0,1 1 0 0 0,0-1 0 0 0,0 0 0 0 0,-1 0 0 0 0,1 0 0 0 0,0 0 0 0 0,0 0 0 0 0,-1 0 0 0 0,1 0 0 0 0,0 0 0 0 0,0 0 0 0 0,-1 0 0 0 0,1 0 0 0 0,0 0 0 0 0,0 0 0 0 0,-1 0 0 0 0,1 0 0 0 0,0-1 0 0 0,0 1 0 0 0,-1 0 0 0 0,1 0 0 0 0,0 0 0 0 0,0 0 0 0 0,-1 0 1 0 0,1-1-1 0 0,0 1 0 0 0,0 0 0 0 0,0 0 0 0 0,-1 0 0 0 0,1 0 0 0 0,0-1 0 0 0,0 1 0 0 0,0 0 0 0 0,0 0 0 0 0,-1-1 3 0 0,2 34-44 0 0,0 2 36 0 0,-2 0 0 0 0,-1-1 1 0 0,-1 1-1 0 0,-2-1 0 0 0,-5 14 8 0 0,-32 127-33 0 0,-29-12-3 0 0,45-116 40 0 0,54-66-41 0 0,232-201-494 0 0,-173 157-1478 0 0,-48 36-2742 0 0,-28 19 2457 0 0,14-7-9531 0 0</inkml:trace>
</inkml:ink>
</file>

<file path=ppt/ink/ink8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50.61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0 192 0 0 0,'0'0'779'0'0,"0"0"613"0"0,0 0 235 0 0,0 0-84 0 0,0 0-187 0 0,0 0-153 0 0,0 0-121 0 0,0 0-77 0 0,0 0-46 0 0,0 0-49 0 0,13 0-62 0 0,62 0 666 0 0,-71-1-1285 0 0,-1 0 0 0 0,1-1 0 0 0,-1 1 0 0 0,1-1 0 0 0,-1 0 0 0 0,0 0 0 0 0,0 0 0 0 0,0 0 0 0 0,0-1 1 0 0,0 1-1 0 0,-1-1 0 0 0,1 0 0 0 0,-1 0 0 0 0,1 0 0 0 0,-1 0 0 0 0,0 0 0 0 0,0 0 0 0 0,-1 0 0 0 0,2-3-229 0 0,7-11 527 0 0,-2-56 986 0 0,-9 70-1530 0 0,-1 1 1 0 0,1 0 0 0 0,-1-1 0 0 0,0 1-1 0 0,0 0 1 0 0,0 0 0 0 0,0 0 0 0 0,0 0-1 0 0,0 0 1 0 0,0 1 0 0 0,0-1 0 0 0,-1 1-1 0 0,1-1 1 0 0,-1 1 0 0 0,1 0 0 0 0,-1 0-1 0 0,0 0 1 0 0,1 0 0 0 0,-1 0 0 0 0,0 1-1 0 0,0-1 1 0 0,1 1 0 0 0,-1 0 0 0 0,0 0-1 0 0,0 0 1 0 0,0 0 0 0 0,1 0 0 0 0,-1 1 0 0 0,0-1-1 0 0,0 1 1 0 0,1 0 0 0 0,-1 0 0 0 0,0 0-1 0 0,1 0 1 0 0,-1 0 0 0 0,1 0 0 0 0,-1 1-1 0 0,-1 1 17 0 0,-46 88-370 0 0,46-80 371 0 0,1 0 0 0 0,0 0 0 0 0,1 0 0 0 0,1 0 1 0 0,0 1-1 0 0,0-1 0 0 0,1 0 0 0 0,0 1 0 0 0,1-1 1 0 0,2 10-2 0 0,-1-16-21 0 0,1 0 1 0 0,0 0 0 0 0,0 0-1 0 0,0 0 1 0 0,1 0 0 0 0,-1 0 0 0 0,1-1-1 0 0,0 0 1 0 0,0 0 0 0 0,1 0 0 0 0,-1 0-1 0 0,1-1 1 0 0,0 1 0 0 0,0-1-1 0 0,5 2 21 0 0,75 6-4684 0 0,-31-25-5108 0 0,-43 10 4939 0 0</inkml:trace>
  <inkml:trace contextRef="#ctx0" brushRef="#br0" timeOffset="465.676">266 295 2529 0 0,'0'0'2807'0'0,"0"0"-301"0"0,0 0-222 0 0,0 0-91 0 0,0 0-349 0 0,0 0-445 0 0,0 0-344 0 0,0 0-214 0 0,0 0-110 0 0,0 0-40 0 0,0 0 8 0 0,0 0-2 0 0,4-5-10 0 0,76-104 1574 0 0,-11 20-1569 0 0,-30 38-556 0 0,-61 103-552 0 0,-10 42 482 0 0,31-91-56 0 0,0 0-1 0 0,0 0 0 0 0,0 0 1 0 0,0 0-1 0 0,0-1 0 0 0,1 1 0 0 0,-1 0 1 0 0,1 0-1 0 0,0 0 0 0 0,0 1 1 0 0,0-1-1 0 0,0 0 0 0 0,0 0 1 0 0,1 0-1 0 0,-1 0 0 0 0,1 0 0 0 0,0-1 1 0 0,0 1-1 0 0,0 0 0 0 0,0 0 1 0 0,0 0-1 0 0,1-1 0 0 0,-1 1 1 0 0,1-1-1 0 0,0 1 0 0 0,0-1 0 0 0,0 1 1 0 0,0-1-1 0 0,0 0 0 0 0,0 0 1 0 0,1 0-1 0 0,-1 0 0 0 0,1-1 0 0 0,-1 1 1 0 0,3 1-10 0 0,1-2 128 0 0,-1-1 0 0 0,0 1 0 0 0,0-1 1 0 0,0 1-1 0 0,0-1 0 0 0,1-1 0 0 0,-1 1 0 0 0,0-1 1 0 0,0 0-1 0 0,0 0 0 0 0,0-1 0 0 0,0 1 0 0 0,0-1 1 0 0,0 0-1 0 0,-1 0 0 0 0,4-3-128 0 0,82-75 1037 0 0,-48 6-1083 0 0,-42 46-2844 0 0,-14 28-13419 0 0,6 6 8438 0 0</inkml:trace>
  <inkml:trace contextRef="#ctx0" brushRef="#br0" timeOffset="1177.69">724 276 5489 0 0,'0'0'1775'0'0,"0"0"-102"0"0,0 0 118 0 0,0 0 114 0 0,0 0-147 0 0,0 0-238 0 0,0 0-190 0 0,0 0-196 0 0,0 0-188 0 0,0 0-191 0 0,0 0-147 0 0,0 0-95 0 0,0 0-56 0 0,20-6-45 0 0,62-23-55 0 0,-43 2 253 0 0,-35 22-555 0 0,1 1 0 0 0,0-1 0 0 0,-1 0-1 0 0,0 0 1 0 0,0 0 0 0 0,-1-1 0 0 0,1 1 0 0 0,-1-1 0 0 0,-1 0 0 0 0,1 0-1 0 0,-1 0 1 0 0,0 0 0 0 0,0 0 0 0 0,0-1 0 0 0,-1 1 0 0 0,0 0 0 0 0,-1-1-1 0 0,1 1 1 0 0,-1-1 0 0 0,0 1 0 0 0,-1-1 0 0 0,0-1-55 0 0,-40-3-466 0 0,28 13 375 0 0,0 2 0 0 0,0 0 0 0 0,1 0 0 0 0,-1 1 0 0 0,1 0 0 0 0,0 1 0 0 0,1 1 0 0 0,-1 0 0 0 0,1 1 0 0 0,1 0 0 0 0,0 0 0 0 0,0 1 0 0 0,0 0 0 0 0,1 1 0 0 0,0 0 0 0 0,1 1-1 0 0,1-1 1 0 0,-6 10 91 0 0,10-14-1 0 0,1 0 0 0 0,0-1-1 0 0,0 1 1 0 0,0 0-1 0 0,1 0 1 0 0,0 0-1 0 0,0 0 1 0 0,1 0 0 0 0,-1 1-1 0 0,1-1 1 0 0,0 0-1 0 0,1 0 1 0 0,0 0-1 0 0,1 5 2 0 0,1-8 13 0 0,1 1-1 0 0,-1-1 1 0 0,1 0-1 0 0,0 0 1 0 0,0-1-1 0 0,0 1 0 0 0,1-1 1 0 0,-1 0-1 0 0,1 0 1 0 0,-1 0-1 0 0,1 0 1 0 0,-1-1-1 0 0,1 0 1 0 0,0 0-1 0 0,0 0 0 0 0,0-1 1 0 0,0 0-1 0 0,-1 0 1 0 0,1 0-1 0 0,0 0 1 0 0,4-1-13 0 0,-9 1 0 0 0,20-3 63 0 0,0-1 0 0 0,0 0 1 0 0,-1-1-1 0 0,0-1 0 0 0,0-1 0 0 0,-1-1 1 0 0,1-1-1 0 0,-2 0 0 0 0,1-1 1 0 0,-1-1-1 0 0,-1-1 0 0 0,0 0 0 0 0,-1-1 1 0 0,0-1-1 0 0,-1 0 0 0 0,0-1 1 0 0,-2 0-1 0 0,1-1 0 0 0,-2-1 0 0 0,7-12-63 0 0,11-29 103 0 0,-16 8 102 0 0,-32 49-222 0 0,15 3 5 0 0,1 0 0 0 0,-1 0 0 0 0,1 0-1 0 0,0 0 1 0 0,0 0 0 0 0,0 1 0 0 0,0 0 0 0 0,1-1 0 0 0,-1 1-1 0 0,1 0 1 0 0,0 1 0 0 0,-1-1 0 0 0,1 0 0 0 0,1 0-1 0 0,-1 1 1 0 0,0-1 0 0 0,1 1 0 0 0,0 0 0 0 0,0-1 0 0 0,0 1-1 0 0,0 0 1 0 0,1 0 0 0 0,-1 0 12 0 0,47 7 87 0 0,-31-11-30 0 0,-13-1-48 0 0,0 0-1 0 0,0 0 1 0 0,0 1-1 0 0,1-1 1 0 0,-1 1-1 0 0,0 0 1 0 0,0-1-1 0 0,1 1 1 0 0,-1 0-1 0 0,0 0 1 0 0,0 1-1 0 0,1-1 0 0 0,-1 0 1 0 0,0 1-1 0 0,0-1 1 0 0,0 1-1 0 0,1 0 1 0 0,-1 0-1 0 0,0 0 1 0 0,0 0-1 0 0,0 0 1 0 0,0 0-1 0 0,-1 1 1 0 0,1-1-1 0 0,0 0 1 0 0,0 1-1 0 0,-1 0 1 0 0,1-1-1 0 0,-1 1 1 0 0,0 0-1 0 0,1 0 1 0 0,-1 0-1 0 0,0-1 1 0 0,0 1-1 0 0,0 1 1 0 0,0-1-1 0 0,0 0 1 0 0,-1 0-1 0 0,1 0 1 0 0,-1 0-1 0 0,1 2-8 0 0,-1 0 27 0 0,1 5 29 0 0,-1 1 1 0 0,0-1-1 0 0,-1 1 1 0 0,0-1-1 0 0,0 0 1 0 0,-1 0-1 0 0,0 1 1 0 0,0-1-1 0 0,-1-1 1 0 0,-1 1-1 0 0,-3 6-56 0 0,-26 56-30 0 0,26-50-802 0 0,6-6-5230 0 0,1-14 3247 0 0,0-1-1205 0 0,0 0-1201 0 0,0 3-592 0 0</inkml:trace>
  <inkml:trace contextRef="#ctx0" brushRef="#br0" timeOffset="1717.517">1407 122 320 0 0,'0'0'3255'0'0,"0"0"-470"0"0,0 0-183 0 0,0 0-72 0 0,0 0-302 0 0,0 0-454 0 0,0 0-410 0 0,0 0-309 0 0,0 0-255 0 0,0 0-206 0 0,0 0-150 0 0,0 0-77 0 0,0 0-18 0 0,-16 4-41 0 0,-47 15-39 0 0,21 14 130 0 0,34-23-340 0 0,3-5-58 0 0,0 1-1 0 0,1 0 1 0 0,-1 0 0 0 0,1 0 0 0 0,0 0 0 0 0,1 1-1 0 0,-1 0 1 0 0,2-1 0 0 0,-1 1 0 0 0,1 0-1 0 0,-1 0 1 0 0,2 1 0 0 0,-1-1 0 0 0,1 0 0 0 0,0 1-1 0 0,1-1 1 0 0,0 0 0 0 0,0 1 0 0 0,1 3-1 0 0,1-9 26 0 0,-1 0 0 0 0,1 0 0 0 0,0-1 1 0 0,0 1-1 0 0,0 0 0 0 0,0-1 0 0 0,0 0 1 0 0,1 0-1 0 0,-1 1 0 0 0,0-1 0 0 0,1 0 1 0 0,-1-1-1 0 0,0 1 0 0 0,1 0 0 0 0,-1-1 1 0 0,1 0-1 0 0,-1 1 0 0 0,1-1 0 0 0,-1 0 1 0 0,1 0-1 0 0,0 0 0 0 0,-1-1 0 0 0,1 1 1 0 0,-1 0-1 0 0,0-1 0 0 0,1 0 0 0 0,-1 0 1 0 0,1 1-1 0 0,-1-1 0 0 0,0-1 0 0 0,0 1 1 0 0,1 0-1 0 0,-1-1 0 0 0,0 1 0 0 0,0-1 1 0 0,0 1-1 0 0,-1-1 0 0 0,3-2-26 0 0,149-153 2170 0 0,-119 142-1871 0 0,-30 33-283 0 0,19 141 202 0 0,-18-101-203 0 0,0-29 6 0 0,-2-1-1 0 0,-1 1 1 0 0,-1 0 0 0 0,-2 0-1 0 0,-1-1 1 0 0,-1 1 0 0 0,-1-1-1 0 0,-7 20-20 0 0,4-30 14 0 0,-1-1-1 0 0,-1 1 1 0 0,0-1 0 0 0,-2-1-1 0 0,0 0 1 0 0,-1-1-1 0 0,-10 11-13 0 0,21-24-27 0 0,0-1 0 0 0,-1 1-1 0 0,1-1 1 0 0,0 1 0 0 0,-1-1 0 0 0,0 0-1 0 0,1 0 1 0 0,-1 0 0 0 0,0 0-1 0 0,1 0 1 0 0,-1 0 0 0 0,0 0 0 0 0,0-1-1 0 0,0 1 1 0 0,0 0 0 0 0,0-1 0 0 0,0 0-1 0 0,0 1 1 0 0,0-1 0 0 0,0 0 0 0 0,0 0-1 0 0,0 0 1 0 0,0-1 0 0 0,0 1-1 0 0,1 0 1 0 0,-1-1 0 0 0,0 1 0 0 0,0-1-1 0 0,0 1 1 0 0,0-1 0 0 0,0 0 0 0 0,1 0-1 0 0,-1 0 1 0 0,0 0 0 0 0,1 0 0 0 0,-2-1 27 0 0,-6-79-7913 0 0,18 43-1833 0 0,-9 28 2894 0 0</inkml:trace>
  <inkml:trace contextRef="#ctx0" brushRef="#br0" timeOffset="2298.562">1735 70 8578 0 0,'0'0'4306'0'0,"0"0"-2335"0"0,0 0-831 0 0,0 0-39 0 0,0 0-37 0 0,0 0-137 0 0,0 0-123 0 0,0 0-83 0 0,0 0-124 0 0,0 0-124 0 0,0 0-102 0 0,0 0-62 0 0,-10 24-54 0 0,-29 71-35 0 0,27-37 124 0 0,14-43-252 0 0,5 33 60 0 0,-4-44-182 0 0,-3-4 47 0 0,0 1-1 0 0,0-1 0 0 0,0 1 1 0 0,1-1-1 0 0,-1 1 0 0 0,0-1 1 0 0,0 1-1 0 0,1-1 0 0 0,-1 1 1 0 0,0-1-1 0 0,1 1 0 0 0,-1-1 1 0 0,0 1-1 0 0,1-1 1 0 0,-1 0-1 0 0,1 1 0 0 0,-1-1 1 0 0,1 0-1 0 0,-1 1 0 0 0,1-1 1 0 0,-1 0-1 0 0,1 0 0 0 0,-1 1 1 0 0,1-1-1 0 0,-1 0 0 0 0,1 0 1 0 0,-1 0-1 0 0,1 0 0 0 0,0 0 1 0 0,-1 0-1 0 0,1 0 0 0 0,-1 0 1 0 0,1 0-1 0 0,-1 0 0 0 0,1 0 1 0 0,-1 0-1 0 0,1 0 1 0 0,0 0-1 0 0,-1 0 0 0 0,1-1 1 0 0,-1 1-1 0 0,1 0 0 0 0,-1 0 1 0 0,1-1-1 0 0,-1 1 0 0 0,0 0 1 0 0,1-1-1 0 0,-1 1 0 0 0,1 0 1 0 0,-1-1-1 0 0,1 1 0 0 0,-1-1 1 0 0,0 1-1 0 0,0-1 0 0 0,1 1-15 0 0,65-112 1974 0 0,-22 49-1453 0 0,-11 23-263 0 0,-33 39-259 0 0,1 1 0 0 0,-1-1 1 0 0,1 0-1 0 0,-1 0 0 0 0,1 0 0 0 0,0 0 0 0 0,0 1 0 0 0,-1-1 1 0 0,1 0-1 0 0,0 1 0 0 0,0-1 0 0 0,0 0 0 0 0,0 1 0 0 0,-1-1 1 0 0,1 1-1 0 0,0 0 0 0 0,0-1 0 0 0,0 1 0 0 0,0 0 0 0 0,0-1 1 0 0,0 1-1 0 0,0 0 0 0 0,0 0 0 0 0,0 0 0 0 0,0 0 0 0 0,1 0 1 0 0,-1 0-1 0 0,0 0 0 0 0,0 0 0 0 0,0 0 0 0 0,0 1 0 0 0,0-1 1 0 0,0 0-1 0 0,0 1 0 0 0,0-1 0 0 0,0 1 0 0 0,-1-1 0 0 0,1 1 1 0 0,0-1-1 0 0,0 1 0 0 0,0 0 0 0 0,0-1 0 0 0,-1 1 0 0 0,1 0 0 0 0,0 0 1 0 0,-1-1-1 0 0,1 1 0 0 0,0 0 0 0 0,-1 0 0 0 0,1 0 0 0 0,-1 0 1 0 0,0 0-1 0 0,1 0 0 0 0,-1 0 0 0 0,0 0 0 0 0,1 0 0 0 0,-1 0 1 0 0,0 0-1 0 0,0 0 0 0 0,0 0 0 0 0,0 0 0 0 0,0 0 0 0 0,0 0 1 0 0,0 0-1 0 0,0 1 0 0 0,25 104 70 0 0,-23-51-101 0 0,-2 0 0 0 0,-2-1-1 0 0,-3 1 1 0 0,-7 31 31 0 0,-16 69-33 0 0,17-118 11 0 0,7-18 33 0 0,-1-1-1 0 0,-1 0 1 0 0,0 0-1 0 0,-2 0 1 0 0,0-1-1 0 0,-1 0 1 0 0,-1-1-1 0 0,-7 11-10 0 0,14-24 1 0 0,0-1 0 0 0,0 0 0 0 0,0 0 0 0 0,0 0 0 0 0,0 0 0 0 0,0 0 0 0 0,-1 0 0 0 0,1-1 0 0 0,-1 0 0 0 0,1 0-1 0 0,-1 0 1 0 0,1 0 0 0 0,-1 0 0 0 0,0-1 0 0 0,1 1 0 0 0,-1-1 0 0 0,0 0 0 0 0,1 0 0 0 0,-1-1 0 0 0,0 1 0 0 0,1-1-1 0 0,-1 1 1 0 0,1-1 0 0 0,-1 0 0 0 0,1-1 0 0 0,-1 1 0 0 0,1-1 0 0 0,0 1 0 0 0,-1-1 0 0 0,1 0 0 0 0,0 0 0 0 0,0 0-1 0 0,0-1 1 0 0,1 1 0 0 0,-1-1 0 0 0,0 1 0 0 0,1-1 0 0 0,0 0 0 0 0,0 0 0 0 0,0 0 0 0 0,-1-2-1 0 0,-2-3-15 0 0,1-1-1 0 0,0 1 1 0 0,1-1 0 0 0,0 0 0 0 0,0 0-1 0 0,1 0 1 0 0,0-1 0 0 0,0 1 0 0 0,1-1-1 0 0,0 1 1 0 0,1-1 0 0 0,0 1 0 0 0,1-1-1 0 0,0 1 1 0 0,0 0 0 0 0,1-1 0 0 0,0 1-1 0 0,1 0 1 0 0,0 0 0 0 0,0 0 0 0 0,1 0-1 0 0,0 1 1 0 0,4-7 15 0 0,5-1-220 0 0,1 0 1 0 0,0 0-1 0 0,1 2 0 0 0,1 0 0 0 0,0 0 1 0 0,1 2-1 0 0,1 0 0 0 0,4-1 220 0 0,34-18-4260 0 0,2 5-4992 0 0,-41 18-2201 0 0</inkml:trace>
  <inkml:trace contextRef="#ctx0" brushRef="#br0" timeOffset="8366.747">170 1171 9698 0 0,'0'0'1866'0'0,"0"0"-537"0"0,0 0-340 0 0,0 0 50 0 0,0 0 94 0 0,0 0-65 0 0,0 0-189 0 0,0 0-244 0 0,0 0-231 0 0,0 0-175 0 0,0 0-123 0 0,0 0-53 0 0,0 0-33 0 0,-6 26 0 0 0,-16 78-35 0 0,17-61-1129 0 0,23-44-7163 0 0,-14-5 3581 0 0,0 2-550 0 0</inkml:trace>
  <inkml:trace contextRef="#ctx0" brushRef="#br0" timeOffset="8615.11">159 869 11987 0 0,'0'0'2344'0'0,"0"0"-632"0"0,0 0-319 0 0,0 0-201 0 0,0 0-336 0 0,0 0-320 0 0,0 0-352 0 0,0 0-232 0 0,0 0-184 0 0,0 0-64 0 0,0 0-24 0 0,0 0-88 0 0,0 0-288 0 0,0 41-640 0 0,11-23-1281 0 0,-7-3-2576 0 0,-1-4-3865 0 0</inkml:trace>
  <inkml:trace contextRef="#ctx0" brushRef="#br0" timeOffset="8919.519">347 1429 11138 0 0,'0'0'2113'0'0,"0"0"-347"0"0,0 0-86 0 0,0 0-109 0 0,0 0-232 0 0,0 0-280 0 0,0 0-186 0 0,0 0-147 0 0,0 0-125 0 0,0 0-109 0 0,0 0-84 0 0,0 0-58 0 0,0 0-74 0 0,22-28-17 0 0,68-83-49 0 0,-55 63 210 0 0,0 143-2199 0 0,-33-92 1831 0 0,1-1 0 0 0,0 1-1 0 0,-1-1 1 0 0,1 1-1 0 0,0-1 1 0 0,1 0 0 0 0,-1 0-1 0 0,0-1 1 0 0,0 1-1 0 0,1 0 1 0 0,-1-1-1 0 0,1 0 1 0 0,0 0 0 0 0,-1 0-1 0 0,1 0 1 0 0,0-1-1 0 0,-1 0 1 0 0,1 1 0 0 0,0-1-1 0 0,0 0 1 0 0,-1-1-1 0 0,1 1 1 0 0,0-1 0 0 0,-1 0-1 0 0,1 0 1 0 0,0 0-1 0 0,-1 0 1 0 0,1 0 0 0 0,-1-1-1 0 0,0 0 1 0 0,1 1-1 0 0,1-2-51 0 0,42-48 1031 0 0,-12-21-1539 0 0,1 0-6035 0 0,-11 24-5813 0 0,-17 33 5579 0 0</inkml:trace>
  <inkml:trace contextRef="#ctx0" brushRef="#br0" timeOffset="9171.509">990 748 13155 0 0,'0'0'2174'0'0,"0"0"-470"0"0,0 0-178 0 0,0 0-123 0 0,0 0-167 0 0,0 0-212 0 0,0 0-184 0 0,-12 34-145 0 0,-36 110-139 0 0,31-39 242 0 0,23 111 362 0 0,27-156-1516 0 0,-9-34-817 0 0,-11-22-3449 0 0,-12-4 2147 0 0,-1 0-1199 0 0,0-1-2275 0 0,0-2-2073 0 0</inkml:trace>
  <inkml:trace contextRef="#ctx0" brushRef="#br0" timeOffset="9416.611">676 1171 9490 0 0,'0'0'4822'0'0,"0"0"-2138"0"0,0 0-1128 0 0,0 0-392 0 0,0 0-229 0 0,0 0-129 0 0,0 0-122 0 0,0 0-139 0 0,0 0-143 0 0,0 0-156 0 0,31-6-95 0 0,101-19-55 0 0,-10 8-25 0 0,-5 10-1474 0 0,-40 7-6660 0 0,-57 0 3330 0 0,-6 0-4720 0 0</inkml:trace>
  <inkml:trace contextRef="#ctx0" brushRef="#br0" timeOffset="9586.073">1285 1105 5761 0 0,'0'0'3648'0'0,"0"0"-853"0"0,0 0-569 0 0,0 0-407 0 0,0 0-463 0 0,0 0-420 0 0,0 0-318 0 0,0 0-202 0 0,0 0-168 0 0,0 0-127 0 0,0 0-71 0 0,-20 31-18 0 0,-60 97 30 0 0,66-89 30 0 0,25-29 108 0 0,-6-8-102 0 0,6 1 140 0 0,0-1 1 0 0,0 0-1 0 0,0-1 1 0 0,0 0-1 0 0,0 0 1 0 0,0-2-1 0 0,0 1 0 0 0,0-1 1 0 0,1-1-1 0 0,-1 0 1 0 0,-1 0-1 0 0,1-1 1 0 0,0 0-1 0 0,-1-1 1 0 0,1-1-1 0 0,-1 1 1 0 0,0-2-1 0 0,-1 1 1 0 0,1-1-1 0 0,-1-1 1 0 0,-1 0-1 0 0,1 0 1 0 0,-1 0-1 0 0,0-1 0 0 0,0-1 1 0 0,-1 1-1 0 0,2-5-238 0 0,-7 11 9 0 0,-1-1 0 0 0,1 1 0 0 0,-1-1-1 0 0,0 1 1 0 0,1-1 0 0 0,-1 0-1 0 0,0 0 1 0 0,-1 1 0 0 0,1-1-1 0 0,0 0 1 0 0,-1 0 0 0 0,0 0 0 0 0,0 0-1 0 0,0 0 1 0 0,0 0 0 0 0,0 0-1 0 0,0 0 1 0 0,-1 0 0 0 0,1 1-1 0 0,-1-1 1 0 0,0 0 0 0 0,0 0 0 0 0,0 0-1 0 0,0 1 1 0 0,-1-1 0 0 0,1 1-1 0 0,0-1 1 0 0,-1 1 0 0 0,0-1 0 0 0,0 1-1 0 0,0 0 1 0 0,0 0 0 0 0,0 0-1 0 0,0 0 1 0 0,0 0 0 0 0,-1 0-1 0 0,1 1 1 0 0,-1-1 0 0 0,1 1 0 0 0,-3-1-10 0 0,-71-4-3218 0 0,30 15-4720 0 0,32-2-3974 0 0</inkml:trace>
</inkml:ink>
</file>

<file path=ppt/ink/ink8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4.43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0 100 576 0 0,'0'0'1846'0'0,"0"0"22"0"0,0 0 30 0 0,0 0 70 0 0,0 0-29 0 0,0 0-161 0 0,0 0-272 0 0,0 0-291 0 0,0 0-292 0 0,0 0-255 0 0,0 0-135 0 0,57-22 3189 0 0,182-44-1012 0 0,-119 55-2239 0 0,-118 12-453 0 0,-1 0 0 0 0,1 0 0 0 0,-1 0-1 0 0,0 0 1 0 0,1 0 0 0 0,-1 0 0 0 0,0 1 0 0 0,0-1 0 0 0,0 1-1 0 0,0-1 1 0 0,0 1 0 0 0,0-1 0 0 0,0 1 0 0 0,-1 0 0 0 0,1-1 0 0 0,0 1-1 0 0,-1 0 1 0 0,1 0 0 0 0,-1-1 0 0 0,0 1 0 0 0,0 0 0 0 0,1 0-1 0 0,-1-1 1 0 0,0 1 0 0 0,-1 0 0 0 0,1 0 0 0 0,0 0 0 0 0,0-1 0 0 0,-1 1-1 0 0,1 0 1 0 0,-1 0 0 0 0,0-1 0 0 0,1 1 0 0 0,-1-1 0 0 0,0 1-1 0 0,0 0 1 0 0,0-1 0 0 0,0 1 0 0 0,0-1 0 0 0,0 0 0 0 0,-1 1 0 0 0,0-1-18 0 0,-69 107 524 0 0,-32 31-346 0 0,95-132-162 0 0,1 1 0 0 0,1 0-1 0 0,-1 0 1 0 0,2 0 0 0 0,-1 1 0 0 0,1-1-1 0 0,0 1 1 0 0,1 1 0 0 0,0-1-1 0 0,0 1 1 0 0,1-1 0 0 0,0 1 0 0 0,1 0-1 0 0,0 0 1 0 0,1 0 0 0 0,0 0-1 0 0,0 1 1 0 0,1 1-16 0 0,3-7 80 0 0,0-1 0 0 0,1 1 0 0 0,-1 0 0 0 0,1-1 0 0 0,0 0 0 0 0,0 0 0 0 0,1 0 0 0 0,-1-1 0 0 0,1 1 0 0 0,-1-1 0 0 0,1 0 0 0 0,0 0 0 0 0,0-1 0 0 0,1 1 0 0 0,-1-1 0 0 0,0 0 0 0 0,1-1 0 0 0,-1 1 0 0 0,1-1-1 0 0,0 0 1 0 0,-1 0 0 0 0,1-1 0 0 0,0 0 0 0 0,0 0 0 0 0,-1 0 0 0 0,1-1 0 0 0,0 0 0 0 0,1 0-80 0 0,7 0 110 0 0,0 0 0 0 0,0 0 0 0 0,0-2 0 0 0,0 1 0 0 0,0-2 0 0 0,0 0-1 0 0,-1-1 1 0 0,0 0 0 0 0,0-1 0 0 0,3-2-110 0 0,44-14 39 0 0,-51 17-4273 0 0,-3-2-9349 0 0,-5 4 2667 0 0</inkml:trace>
</inkml:ink>
</file>

<file path=ppt/ink/ink8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5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81 22 6697 0 0,'0'0'2268'0'0,"0"0"-468"0"0,0 0-348 0 0,0 0-71 0 0,0 0-38 0 0,0 0-78 0 0,0 0-90 0 0,0 0-129 0 0,0 0-154 0 0,0 0-165 0 0,0 0-127 0 0,0 0-51 0 0,0 0-17 0 0,-3 33-26 0 0,-9 106-35 0 0,12-2 722 0 0,0 35-687 0 0,-25-102-541 0 0,16-48-233 0 0,-5 5-1136 0 0,-4-20-6481 0 0,18-13 433 0 0,4-8 3174 0 0,-4 13 3189 0 0,3-4-903 0 0</inkml:trace>
  <inkml:trace contextRef="#ctx0" brushRef="#br0" timeOffset="353.74">317 106 2833 0 0,'0'0'2125'0'0,"0"0"-430"0"0,0 0-236 0 0,0 0 8 0 0,0 0 66 0 0,0 0-45 0 0,0 0-122 0 0,0 0-201 0 0,0 0-203 0 0,-31 32-209 0 0,-97 100-126 0 0,65-54 565 0 0,6-18 1440 0 0,57-58-2559 0 0,0 0 0 0 0,0 0 0 0 0,0 0 0 0 0,1 0 0 0 0,-1 0 0 0 0,1 0 0 0 0,-1-1 1 0 0,1 1-1 0 0,0 0 0 0 0,0 0 0 0 0,0 0 0 0 0,0 0 0 0 0,0-1 0 0 0,0 1 0 0 0,0-1 0 0 0,0 1 1 0 0,1-1-1 0 0,-1 1 0 0 0,1-1 0 0 0,-1 0 0 0 0,1 1 0 0 0,0-1 0 0 0,-1 0 0 0 0,1 0 1 0 0,0 0-1 0 0,0 0 0 0 0,0-1 0 0 0,-1 1 0 0 0,1 0 0 0 0,0-1 0 0 0,0 0 0 0 0,0 1 0 0 0,0-1 1 0 0,0 0-1 0 0,0 0 0 0 0,0 0 0 0 0,0 0 0 0 0,0 0 0 0 0,1-1-73 0 0,19 8 461 0 0,84 66 768 0 0,-60-32-908 0 0,-8-37-2769 0 0,-26-12-2281 0 0,-4-3-4327 0 0,-7 7-694 0 0</inkml:trace>
  <inkml:trace contextRef="#ctx0" brushRef="#br0" timeOffset="597.226">458 427 7410 0 0,'0'0'2124'0'0,"0"0"-413"0"0,0 0-152 0 0,0 0-29 0 0,0 0-149 0 0,0 0-334 0 0,0 0-336 0 0,0 0-262 0 0,-11 32-203 0 0,-31 97-165 0 0,28-70-676 0 0,28-50-4363 0 0,-2-11-1855 0 0,-8-1 930 0 0</inkml:trace>
  <inkml:trace contextRef="#ctx0" brushRef="#br0" timeOffset="750.754">473 162 12947 0 0,'0'0'2944'0'0,"0"0"-919"0"0,0 0-513 0 0,0 0-312 0 0,0 0-343 0 0,0 0-321 0 0,0 0-280 0 0,0 0-264 0 0,0 0-192 0 0,0 0-112 0 0,0 0-160 0 0,0 0-313 0 0,0 0-551 0 0,0 0-968 0 0,11 25-1993 0 0,-8-14-6378 0 0</inkml:trace>
  <inkml:trace contextRef="#ctx0" brushRef="#br0" timeOffset="1066.62">580 640 13739 0 0,'0'0'1964'0'0,"0"0"-427"0"0,0 0-116 0 0,0 0-134 0 0,0 0-244 0 0,0 0-191 0 0,0 0-153 0 0,0 0-135 0 0,0 0-116 0 0,0 0-112 0 0,0 0-102 0 0,0 0-59 0 0,12-27-27 0 0,42-85-35 0 0,-25 68 24 0 0,-29 43-174 0 0,1 0 0 0 0,-1 1 0 0 0,0-1 0 0 0,1 0 0 0 0,-1 0-1 0 0,1 0 1 0 0,0 0 0 0 0,-1 1 0 0 0,1-1 0 0 0,0 0 0 0 0,-1 0-1 0 0,1 1 1 0 0,0-1 0 0 0,0 1 0 0 0,0-1 0 0 0,-1 1 0 0 0,1-1 0 0 0,0 1-1 0 0,0-1 1 0 0,0 1 0 0 0,0 0 0 0 0,0-1 0 0 0,0 1 0 0 0,0 0-1 0 0,0 0 1 0 0,0 0 0 0 0,0 0 0 0 0,0 0 0 0 0,0 0 0 0 0,0 0 0 0 0,0 0-1 0 0,0 0 1 0 0,0 0 0 0 0,0 0 0 0 0,0 1 0 0 0,0-1 0 0 0,-1 0 0 0 0,1 1-1 0 0,0-1 1 0 0,0 1 0 0 0,0-1 0 0 0,0 1 0 0 0,0-1 0 0 0,-1 1-1 0 0,1 0 1 0 0,0-1 0 0 0,-1 1 0 0 0,1 0 0 0 0,0 0 0 0 0,-1 0 0 0 0,1-1-1 0 0,-1 1 1 0 0,1 0 0 0 0,-1 0 0 0 0,1 0 0 0 0,-1 0 0 0 0,0 0 0 0 0,1 0-1 0 0,-1 0 1 0 0,0 0 0 0 0,0 0 0 0 0,0 0 0 0 0,0 0 37 0 0,30 119-267 0 0,-28-117 333 0 0,0-1 0 0 0,0 0 0 0 0,0 0 0 0 0,0 0 0 0 0,1 0 0 0 0,-1-1 0 0 0,0 1 0 0 0,1 0 0 0 0,-1-1 1 0 0,1 0-1 0 0,0 0 0 0 0,-1 0 0 0 0,1 0 0 0 0,0 0 0 0 0,0 0 0 0 0,0 0 0 0 0,-1-1 0 0 0,1 0 0 0 0,0 1 0 0 0,0-1 0 0 0,0 0 0 0 0,0-1 0 0 0,0 1 0 0 0,0 0 0 0 0,0-1 0 0 0,-1 0 0 0 0,1 1 0 0 0,0-1 0 0 0,0 0 0 0 0,-1-1 0 0 0,1 1 0 0 0,0 0 1 0 0,-1-1-1 0 0,0 1 0 0 0,1-1 0 0 0,-1 0 0 0 0,0 0 0 0 0,0 0 0 0 0,0 0 0 0 0,0 0 0 0 0,0 0 0 0 0,1-2-66 0 0,-3 4 18 0 0,5-4 89 0 0,-1 0-1 0 0,1 0 1 0 0,-1 0-1 0 0,0-1 0 0 0,0 1 1 0 0,-1-1-1 0 0,0 0 1 0 0,1 0-1 0 0,-1 0 0 0 0,-1 0 1 0 0,1-1-1 0 0,-1 1 0 0 0,0-1 1 0 0,0 0-1 0 0,-1 1 1 0 0,0-1-1 0 0,1-5-106 0 0,0-1-63 0 0,1 1 1171 0 0,-3 4-3272 0 0,0 3-2901 0 0,-2 1-4046 0 0,2 3-2285 0 0</inkml:trace>
  <inkml:trace contextRef="#ctx0" brushRef="#br0" timeOffset="1564.202">1126 353 6945 0 0,'0'0'3908'0'0,"0"0"-1728"0"0,0 0-714 0 0,0 0-152 0 0,0 0-243 0 0,0 0-274 0 0,0 0-214 0 0,0 0-166 0 0,0 0-122 0 0,0 0-115 0 0,-30 33-95 0 0,-91 103-59 0 0,90-81-26 0 0,32-47-11 0 0,-1-6 13 0 0,-1 0 1 0 0,1-1-1 0 0,0 1 0 0 0,-1 0 1 0 0,1 0-1 0 0,0 0 0 0 0,1 0 1 0 0,-1 0-1 0 0,0 0 0 0 0,0 0 1 0 0,1-1-1 0 0,-1 1 0 0 0,1 0 1 0 0,0 0-1 0 0,-1-1 0 0 0,1 1 1 0 0,0 0-1 0 0,0-1 0 0 0,0 1 1 0 0,0 0-1 0 0,0-1 0 0 0,1 0 1 0 0,-1 1-1 0 0,0-1 0 0 0,1 0 1 0 0,-1 1-1 0 0,1-1 0 0 0,-1 0 1 0 0,1 0-1 0 0,-1 0 0 0 0,1 0 1 0 0,0-1-1 0 0,0 1 0 0 0,-1 0 1 0 0,1-1-1 0 0,0 1 0 0 0,0-1 1 0 0,0 0-1 0 0,0 1 0 0 0,-1-1 0 0 0,1 0 1 0 0,0 0-1 0 0,1 0-2 0 0,8-1 238 0 0,-1 0-1 0 0,1 0 1 0 0,-1-1-1 0 0,0 0 1 0 0,1-1-1 0 0,-1 0 1 0 0,0 0-1 0 0,-1-1 1 0 0,1-1-1 0 0,-1 1 1 0 0,0-2-1 0 0,0 1 1 0 0,0-1-1 0 0,0-1 1 0 0,-1 1-1 0 0,-1-1 1 0 0,2-2-238 0 0,-1 3 151 0 0,5-5 87 0 0,0 0 1 0 0,0-1-1 0 0,-2 0 0 0 0,1-1 1 0 0,-2 0-1 0 0,0 0 1 0 0,0-1-1 0 0,-1-1 0 0 0,-1 0 1 0 0,0 0-1 0 0,4-13-238 0 0,26-98 449 0 0,-5-11-414 0 0,-43 61-151 0 0,6 72 96 0 0,1 0-1 0 0,-1 0 1 0 0,0 0 0 0 0,0 1 0 0 0,0 0-1 0 0,0-1 1 0 0,0 2 0 0 0,-1-1 0 0 0,0 0-1 0 0,1 1 1 0 0,-1 0 0 0 0,0 0 0 0 0,0 0-1 0 0,0 1 1 0 0,0-1 0 0 0,0 1 0 0 0,-1 1-1 0 0,1-1 1 0 0,0 1 0 0 0,0 0-1 0 0,-1 0 1 0 0,1 0 0 0 0,0 1 0 0 0,-1-1-1 0 0,1 1 1 0 0,0 1 0 0 0,0-1 0 0 0,0 1-1 0 0,0 0 1 0 0,0 0 0 0 0,1 0 0 0 0,-1 1-1 0 0,0-1 1 0 0,1 1 0 0 0,0 1 0 0 0,-4 2 20 0 0,-3 1-6 0 0,1 0 1 0 0,0 1-1 0 0,1 0 1 0 0,-1 0-1 0 0,2 1 1 0 0,-1 0-1 0 0,1 1 1 0 0,1 0-1 0 0,-1 0 1 0 0,2 0-1 0 0,0 1 1 0 0,0 0 0 0 0,1 1-1 0 0,0-1 1 0 0,0 1-1 0 0,2 0 1 0 0,0 0-1 0 0,0 0 1 0 0,1 1-1 0 0,0-1 1 0 0,1 7 5 0 0,0-9-4 0 0,1 1-1 0 0,1-1 1 0 0,-1 0 0 0 0,2 0 0 0 0,-1 1 0 0 0,2-1-1 0 0,-1-1 1 0 0,1 1 0 0 0,1 0 0 0 0,0-1 0 0 0,0 1-1 0 0,1-1 1 0 0,1 2 4 0 0,4 3-96 0 0,1-1-1 0 0,0-1 1 0 0,1 0-1 0 0,0-1 1 0 0,1 0-1 0 0,0 0 1 0 0,1-2-1 0 0,0 1 0 0 0,1-2 1 0 0,-1 0-1 0 0,2-1 1 0 0,-1 0-1 0 0,1-1 1 0 0,0-1-1 0 0,0-1 1 0 0,11 2 96 0 0,39-3-3928 0 0,-46-8-1160 0 0,-2-4-4616 0 0,-14 5 4332 0 0</inkml:trace>
  <inkml:trace contextRef="#ctx0" brushRef="#br0" timeOffset="2055.874">1735 342 7378 0 0,'0'0'3114'0'0,"0"0"-761"0"0,0 0-312 0 0,0 0-143 0 0,0 0-299 0 0,0 0-278 0 0,0 0-217 0 0,0 0-171 0 0,0 0-144 0 0,0 0-117 0 0,0 0-106 0 0,0 0-79 0 0,0 0-50 0 0,-12-1-58 0 0,-36 0-78 0 0,13 14 83 0 0,-65 56-42 0 0,99-68-350 0 0,0 1 0 0 0,0-1 0 0 0,0 0 0 0 0,0 0 0 0 0,0 1 0 0 0,0-1 0 0 0,0 0 1 0 0,0 1-1 0 0,1-1 0 0 0,-1 1 0 0 0,1-1 0 0 0,-1 1 0 0 0,1-1 0 0 0,-1 1 1 0 0,1-1-1 0 0,0 1 0 0 0,0-1 0 0 0,0 1 0 0 0,0 0 0 0 0,0-1 0 0 0,0 1 0 0 0,0-1 1 0 0,0 1-1 0 0,1 0 0 0 0,-1-1 0 0 0,1 1 0 0 0,-1-1 0 0 0,1 1 0 0 0,0-1 1 0 0,-1 0-1 0 0,1 1 0 0 0,0-1 0 0 0,0 0 0 0 0,0 1 0 0 0,0-1 0 0 0,0 0 0 0 0,0 0 1 0 0,0 0-1 0 0,1 0 0 0 0,-1 0 0 0 0,0 0 0 0 0,0 0 0 0 0,1 0 0 0 0,-1 0 0 0 0,1-1 1 0 0,-1 1-1 0 0,1-1 0 0 0,-1 1 0 0 0,1-1 0 0 0,-1 1 0 0 0,1-1 0 0 0,0 0 1 0 0,-1 0-1 0 0,1 0 0 0 0,-1 0 0 0 0,1 0 0 0 0,-1 0 0 0 0,1 0 0 0 0,0-1 0 0 0,0 1 8 0 0,106 23-162 0 0,-105-22 189 0 0,-1 0 1 0 0,0 1-1 0 0,1 0 1 0 0,-1-1-1 0 0,0 1 1 0 0,0 0-1 0 0,0 0 1 0 0,0 0-1 0 0,0 1 0 0 0,0-1 1 0 0,0 0-1 0 0,-1 1 1 0 0,1-1-1 0 0,-1 1 1 0 0,0-1-1 0 0,0 1 1 0 0,0 0-1 0 0,0-1 1 0 0,0 1-1 0 0,-1 0 1 0 0,1 0-1 0 0,-1 0 1 0 0,0-1-1 0 0,1 1 1 0 0,-2 0-1 0 0,1 0 1 0 0,0 0-1 0 0,0 0 0 0 0,-1 0 1 0 0,0 2-28 0 0,-54 46 832 0 0,45-47-967 0 0,0 0 0 0 0,0-1 0 0 0,0 0 0 0 0,-1-1-1 0 0,1 0 1 0 0,-1 0 0 0 0,1-1 0 0 0,-1-1 0 0 0,1 0 0 0 0,-1 0-1 0 0,-5-2 136 0 0,-11 2-2642 0 0,1-4-8567 0 0,17 1-572 0 0</inkml:trace>
</inkml:ink>
</file>

<file path=ppt/ink/ink8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10.72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 1 15003 0 0,'0'0'5572'0'0,"0"0"-3317"0"0,0 0-1061 0 0,0 0-67 0 0,0 0-98 0 0,0 0-215 0 0,0 0-206 0 0,0 0-139 0 0,0 0-130 0 0,0 0-118 0 0,0 0-83 0 0,0 0-50 0 0,0 0-60 0 0,-5 21-25 0 0,-18 65-49 0 0,25-60-582 0 0,-1-27 403 0 0,3 1-78 0 0,12-1-1908 0 0,-7-4-4532 0 0,-6 4-5396 0 0</inkml:trace>
</inkml:ink>
</file>

<file path=ppt/ink/ink8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20.56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 8554 0 0,'0'0'1560'0'0,"0"0"-4560"0"0,0 0-1033 0 0,0 0 952 0 0</inkml:trace>
</inkml:ink>
</file>

<file path=ppt/ink/ink8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29.74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 1040 0 0,'0'0'3249'0'0,"0"0"-3225"0"0,0 0-336 0 0,0 0-112 0 0,0 0-576 0 0,0 0-585 0 0,0 0 593 0 0,0 0 992 0 0,0 0 0 0 0,0 0 0 0 0,0 0 0 0 0,0 0 0 0 0,0 0 0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12,'5'0,"1"-4,-5-3,-7 6,-8 3,-1 5,6-3,6-2</inkml:trace>
</inkml:ink>
</file>

<file path=ppt/ink/ink8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54.10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281 249 6737 0 0,'0'0'2301'0'0,"0"0"-499"0"0,0 0-245 0 0,0 0-2 0 0,0 0-69 0 0,0 0-203 0 0,0 0-242 0 0,0 0-200 0 0,-32 24-155 0 0,-102 74-124 0 0,59-21 181 0 0,70-69-680 0 0,0-1 1 0 0,0 1-1 0 0,1 0 0 0 0,1 0 1 0 0,-1 0-1 0 0,1 0 0 0 0,0 1 1 0 0,1 0-1 0 0,0-1 1 0 0,1 1-1 0 0,0 0 0 0 0,0 0 1 0 0,1 0-1 0 0,0 0 1 0 0,0 5-64 0 0,3-6-12 0 0,1-1 0 0 0,-1 0 0 0 0,1 0 0 0 0,0 0 0 0 0,1-1 0 0 0,0 0 0 0 0,0 1 0 0 0,0-1 0 0 0,1-1 0 0 0,-1 1 0 0 0,1-1 0 0 0,1 0 0 0 0,-1-1 0 0 0,1 1 0 0 0,0-1 0 0 0,0-1 0 0 0,0 1 0 0 0,5 1 12 0 0,72 18-851 0 0,-72-22-50 0 0,1-1-1 0 0,0-1 1 0 0,-1 0 0 0 0,1-1-1 0 0,-1 0 1 0 0,0-1 0 0 0,0 0-1 0 0,12-6 902 0 0,166-99-12688 0 0,-159 88 12109 0 0,-4 1 587 0 0,0 0-1 0 0,-1-2 1 0 0,-2 0-1 0 0,0-2 1 0 0,-1-1 0 0 0,-1 0-1 0 0,6-12-7 0 0,-14 9 2002 0 0,-8-2 6005 0 0,-25 20-1212 0 0,-24 20-4568 0 0,-62 83 542 0 0,-10 37-1112 0 0,108-120-1606 0 0,3-5-23 0 0,-1-1 0 0 0,1 1 1 0 0,1 0-1 0 0,-1 0 0 0 0,1 1 0 0 0,0-1 1 0 0,0 1-1 0 0,1-1 0 0 0,0 1 0 0 0,0 0 1 0 0,0 0-1 0 0,1 0 0 0 0,0 0 1 0 0,1 0-1 0 0,-1 0 0 0 0,2 4-28 0 0,2-8 21 0 0,0 0 0 0 0,0 0 0 0 0,0 0 0 0 0,1-1 0 0 0,-1 1-1 0 0,1-1 1 0 0,-1 0 0 0 0,1 0 0 0 0,0 0 0 0 0,0-1 0 0 0,0 1 0 0 0,0-1 0 0 0,0 0-1 0 0,1 0 1 0 0,-1 0 0 0 0,0-1 0 0 0,0 1 0 0 0,1-1 0 0 0,-1 0 0 0 0,0-1 0 0 0,0 1-1 0 0,1-1 1 0 0,-1 1 0 0 0,0-1 0 0 0,0 0 0 0 0,0-1 0 0 0,0 1 0 0 0,0-1 0 0 0,1 0-21 0 0,11-5 110 0 0,0-1 0 0 0,0-1 0 0 0,-1 0 0 0 0,0-1 0 0 0,-1 0 1 0 0,0-1-1 0 0,-1-1 0 0 0,0 0 0 0 0,0-1 0 0 0,-1 0-110 0 0,-7 7 19 0 0,-1 1 0 0 0,1-1-1 0 0,-1 1 1 0 0,0-1 0 0 0,0 0 0 0 0,-1-1-1 0 0,0 1 1 0 0,0-1 0 0 0,0 1-1 0 0,-1-1 1 0 0,0 0 0 0 0,0 0 0 0 0,-1 0-1 0 0,0 0 1 0 0,0 0 0 0 0,-1 0 0 0 0,1 0-1 0 0,-2-1 1 0 0,1 1 0 0 0,-1 0 0 0 0,-1-6-19 0 0,-49-32-991 0 0,6 35-4005 0 0,44 10 4771 0 0,-13 1-4187 0 0,6 2-1508 0 0,3 4-3650 0 0</inkml:trace>
  <inkml:trace contextRef="#ctx0" brushRef="#br0" timeOffset="397.638">850 636 14427 0 0,'0'0'1993'0'0,"0"0"-334"0"0,0 0-150 0 0,0 0-118 0 0,0 0-224 0 0,0 0-248 0 0,0 0-204 0 0,0 0-130 0 0,0 0-130 0 0,0 0-107 0 0,0 0-80 0 0,0 0-57 0 0,5-21-40 0 0,19-68-27 0 0,2 41 30 0 0,-14 37-115 0 0,-9 7-104 0 0,0 1-1 0 0,0-1 1 0 0,0 1-1 0 0,0 0 1 0 0,1 0-1 0 0,-1 0 1 0 0,1 1 0 0 0,0 0-1 0 0,0-1 1 0 0,0 1-1 0 0,0 0 1 0 0,0 1-1 0 0,0-1 1 0 0,1 1 0 0 0,-1 0-1 0 0,3-1 46 0 0,8 46-907 0 0,-12-20 826 0 0,-4-20 97 0 0,0 0 0 0 0,1-1 0 0 0,-1 1 1 0 0,1 0-1 0 0,0 0 0 0 0,0 0 0 0 0,1 0 0 0 0,-1-1 1 0 0,1 1-1 0 0,0 0 0 0 0,0 0 0 0 0,0-1 0 0 0,0 1 0 0 0,1 0 1 0 0,-1-1-1 0 0,1 1 0 0 0,0-1 0 0 0,0 0 0 0 0,0 0 1 0 0,1 0-1 0 0,-1 0 0 0 0,1 0 0 0 0,0 0 0 0 0,-1-1 0 0 0,1 1 1 0 0,0-1-1 0 0,1 1 0 0 0,-1-1 0 0 0,0-1 0 0 0,1 1 0 0 0,-1 0 1 0 0,1-1-1 0 0,-1 1 0 0 0,1-1 0 0 0,0 0 0 0 0,0 0 1 0 0,-1-1-1 0 0,2 1-16 0 0,6-3 156 0 0,0-1 0 0 0,-1 0 0 0 0,0 0 0 0 0,1-1 0 0 0,-1 0 0 0 0,0-1 0 0 0,-1 0 0 0 0,1 0 1 0 0,-1-1-1 0 0,0-1 0 0 0,-1 1 0 0 0,1-2 0 0 0,-1 1 0 0 0,-1-1 0 0 0,1 0 0 0 0,-1 0 0 0 0,-1-1 0 0 0,0 0 1 0 0,0 0-1 0 0,-1-1 0 0 0,3-5-156 0 0,31-82-516 0 0,-36 51-7194 0 0,-3 39-118 0 0,0 3-4491 0 0</inkml:trace>
  <inkml:trace contextRef="#ctx0" brushRef="#br0" timeOffset="1116.587">1326 481 6577 0 0,'0'0'2173'0'0,"0"0"-429"0"0,0 0-219 0 0,0 0-97 0 0,0 0-196 0 0,0 0-237 0 0,0 0-151 0 0,0 0-49 0 0,0 0-24 0 0,0 0-50 0 0,0 0-93 0 0,0 0-134 0 0,0 0-85 0 0,4 16-31 0 0,25 75 281 0 0,8-7 283 0 0,-38-83-893 0 0,1 0 0 0 0,0 0 0 0 0,0 0-1 0 0,0 0 1 0 0,0 0 0 0 0,0 0-1 0 0,1-1 1 0 0,-1 1 0 0 0,0 0-1 0 0,0 0 1 0 0,1 0 0 0 0,-1 0-1 0 0,0 0 1 0 0,1 0 0 0 0,-1-1 0 0 0,1 1-1 0 0,-1 0 1 0 0,1 0 0 0 0,-1-1-1 0 0,1 1 1 0 0,0 0 0 0 0,-1-1-1 0 0,1 1 1 0 0,0-1 0 0 0,-1 1 0 0 0,1-1-1 0 0,0 1 1 0 0,0-1 0 0 0,0 1-1 0 0,-1-1 1 0 0,1 0 0 0 0,0 1-1 0 0,0-1 1 0 0,0 0 0 0 0,0 0-1 0 0,0 0 1 0 0,0 1 0 0 0,0-1 0 0 0,-1 0-1 0 0,1 0 1 0 0,0-1 0 0 0,0 1-1 0 0,0 0 1 0 0,0 0 0 0 0,0 0-1 0 0,0 0 1 0 0,0-1 0 0 0,-1 1 0 0 0,1 0-1 0 0,0-1 1 0 0,0 1 0 0 0,0-1-1 0 0,-1 1 1 0 0,1-1 0 0 0,0 1-1 0 0,0-1 1 0 0,-1 0 0 0 0,1 1-1 0 0,-1-1 1 0 0,1 0 0 0 0,-1 0 0 0 0,1 1-1 0 0,-1-1 1 0 0,1 0 0 0 0,-1 0-1 0 0,1 0 1 0 0,-1 1 0 0 0,0-1-1 0 0,0 0 1 0 0,1 0-49 0 0,87-179 1995 0 0,-72 118-1636 0 0,-13 21-934 0 0,-3 41 42 0 0,0 0-289 0 0,12 7-3429 0 0,-2 3 877 0 0,1 2-6002 0 0,-4-8 229 0 0</inkml:trace>
  <inkml:trace contextRef="#ctx0" brushRef="#br0" timeOffset="1736.46">1710 511 2112 0 0,'0'0'2521'0'0,"0"0"-746"0"0,0 0-185 0 0,0 0 131 0 0,0 0-7 0 0,0 0-159 0 0,0 0-131 0 0,0 0-50 0 0,0 0-22 0 0,0 0-54 0 0,0 0-96 0 0,0 0-132 0 0,0 0-139 0 0,20 1-135 0 0,59 3-147 0 0,-54-10-145 0 0,-23 4-441 0 0,1-1-1 0 0,0 1 1 0 0,0-1 0 0 0,-1 1 0 0 0,0-1 0 0 0,1 0-1 0 0,-1 1 1 0 0,0-1 0 0 0,0 0 0 0 0,-1-1 0 0 0,1 1-1 0 0,-1 0 1 0 0,1 0 0 0 0,-1-1 0 0 0,0 1 0 0 0,0-1 0 0 0,-1 1-1 0 0,1-1 1 0 0,-1 1 0 0 0,1-1 0 0 0,-1 1 0 0 0,0-1-1 0 0,-1 1 1 0 0,1-1 0 0 0,0 1 0 0 0,-1-1 0 0 0,0 1-1 0 0,0-1 1 0 0,0 1 0 0 0,-2-4-63 0 0,-2 6-68 0 0,1 0-1 0 0,-1 0 1 0 0,0 0 0 0 0,0 1-1 0 0,0 0 1 0 0,0 0 0 0 0,0 0-1 0 0,0 0 1 0 0,0 1-1 0 0,0 0 1 0 0,0 0 0 0 0,0 0-1 0 0,1 0 1 0 0,-1 1 0 0 0,0 0-1 0 0,1 0 1 0 0,-1 0-1 0 0,1 1 1 0 0,0-1 0 0 0,0 1-1 0 0,0 0 1 0 0,0 1 0 0 0,0-1-1 0 0,1 0 1 0 0,-1 1-1 0 0,1 0 1 0 0,0 0 0 0 0,0 0-1 0 0,0 0 1 0 0,-1 5 68 0 0,-49 76-659 0 0,50-80 648 0 0,1-1-1 0 0,0 1 1 0 0,0 0-1 0 0,1 0 0 0 0,-1 0 1 0 0,1 0-1 0 0,0 0 1 0 0,0 1-1 0 0,1-1 1 0 0,0 0-1 0 0,0 0 0 0 0,0 1 1 0 0,0-1-1 0 0,1 0 1 0 0,0 0-1 0 0,0 0 1 0 0,0 0-1 0 0,1 0 1 0 0,0 0-1 0 0,0 0 0 0 0,0 0 1 0 0,0 0-1 0 0,1-1 1 0 0,0 1-1 0 0,0-1 1 0 0,0 0-1 0 0,0 0 1 0 0,1 0-1 0 0,-1 0 0 0 0,3 1 12 0 0,4-2 111 0 0,0 0-1 0 0,0-1 0 0 0,0 0 1 0 0,1-1-1 0 0,-1 0 0 0 0,0 0 1 0 0,1-1-1 0 0,-1 0 0 0 0,1-1 1 0 0,-1 0-1 0 0,1-1 0 0 0,-1 0 1 0 0,0-1-1 0 0,0 0 0 0 0,0 0 1 0 0,0-1-1 0 0,-1-1 0 0 0,1 0-110 0 0,27-15 224 0 0,0-2 1 0 0,-2-2-1 0 0,0-1 0 0 0,-2-2 0 0 0,-1-1 1 0 0,-1-1-1 0 0,17-23-224 0 0,-40 43 1 0 0,0 0-1 0 0,0-1 1 0 0,-1 0 0 0 0,0 0 0 0 0,-1-1-1 0 0,-1 0 1 0 0,1 0 0 0 0,-1 0 0 0 0,-1-1-1 0 0,0 1 1 0 0,-1-1 0 0 0,0 0 0 0 0,-1 0 0 0 0,0-5-1 0 0,-3 16-44 0 0,0-1 1 0 0,-1 1 0 0 0,1 0-1 0 0,0 0 1 0 0,-1-1 0 0 0,1 1-1 0 0,-1 0 1 0 0,1 0 0 0 0,-1 0 0 0 0,1 1-1 0 0,-1-1 1 0 0,0 0 0 0 0,1 1-1 0 0,-1-1 1 0 0,0 1 0 0 0,1-1 0 0 0,-1 1-1 0 0,0 0 1 0 0,0 0 0 0 0,0 0-1 0 0,1 0 1 0 0,-1 0 0 0 0,0 0 0 0 0,0 0-1 0 0,0 0 1 0 0,1 1 0 0 0,-1-1-1 0 0,0 1 1 0 0,0-1 0 0 0,1 1-1 0 0,-1 0 1 0 0,1 0 0 0 0,-1 0 0 0 0,1 0-1 0 0,-1 0 1 0 0,1 0 0 0 0,-1 0-1 0 0,1 0 1 0 0,0 1 0 0 0,-1-1 0 0 0,1 1 43 0 0,-73 79-615 0 0,70-79 593 0 0,1 2 1 0 0,0-1-1 0 0,0 0 1 0 0,0 0-1 0 0,1 1 1 0 0,-1 0-1 0 0,1 0 0 0 0,0-1 1 0 0,0 1-1 0 0,0 0 1 0 0,1 1-1 0 0,-1-1 1 0 0,1 0-1 0 0,0 0 1 0 0,0 1-1 0 0,0-1 1 0 0,1 0-1 0 0,0 1 1 0 0,-1-1-1 0 0,2 1 1 0 0,-1 0 21 0 0,3-2 5 0 0,0-1 0 0 0,1 0 1 0 0,-1 0-1 0 0,1 0 0 0 0,-1 0 1 0 0,1-1-1 0 0,-1 1 0 0 0,1-1 1 0 0,0 0-1 0 0,0 0 0 0 0,0 0 1 0 0,0-1-1 0 0,0 1 1 0 0,0-1-1 0 0,-1 0 0 0 0,1 0 1 0 0,0 0-1 0 0,0-1 0 0 0,3 0-5 0 0,3 1 52 0 0,159 3 1374 0 0,-166-1-1406 0 0,0 1 1 0 0,0-1 0 0 0,-1 0-1 0 0,1 1 1 0 0,0-1-1 0 0,-1 1 1 0 0,0 0 0 0 0,0 0-1 0 0,0 0 1 0 0,0 0 0 0 0,0 0-1 0 0,0 1 1 0 0,-1-1 0 0 0,0 0-1 0 0,0 1 1 0 0,0-1 0 0 0,0 1-1 0 0,0-1 1 0 0,0 1-1 0 0,-1 0 1 0 0,0-1 0 0 0,0 1-1 0 0,0 0-20 0 0,-7 75-337 0 0,6-58-1712 0 0,2-12-2630 0 0,-1-9 322 0 0,0 0-1848 0 0,0 0-1361 0 0</inkml:trace>
  <inkml:trace contextRef="#ctx0" brushRef="#br0" timeOffset="1965.638">2673 76 12755 0 0,'0'0'3036'0'0,"0"0"-1069"0"0,0 0-510 0 0,0 0-138 0 0,0 0-139 0 0,0 0-189 0 0,0 0-160 0 0,0 0-110 0 0,-9 33-147 0 0,-32 103-144 0 0,16-29 45 0 0,-20 81-311 0 0,44-70-2342 0 0,13-110-93 0 0,-10-9-3729 0 0,-2-2-5638 0 0,0-1 7825 0 0</inkml:trace>
  <inkml:trace contextRef="#ctx0" brushRef="#br0" timeOffset="2430.824">2433 456 8130 0 0,'0'0'4334'0'0,"0"0"-2215"0"0,0 0-892 0 0,0 0-71 0 0,0 0-35 0 0,0 0-140 0 0,0 0-234 0 0,0 0-147 0 0,0 0-87 0 0,0 0-58 0 0,0 0-8 0 0,0 0-28 0 0,32 1-35 0 0,98 7-63 0 0,86-15 261 0 0,-149 0-618 0 0,45-11-56 0 0,-100 4 1111 0 0,-12 14-713 0 0,-1-22 819 0 0,-3 20-1162 0 0,-1-1 0 0 0,1 1 1 0 0,0 0-1 0 0,-1 0 0 0 0,1 0 1 0 0,-1 0-1 0 0,0 1 1 0 0,0 0-1 0 0,1 0 0 0 0,-1 0 1 0 0,0 0-1 0 0,0 1 1 0 0,0 0-1 0 0,0 0 0 0 0,0 1 1 0 0,0-1-1 0 0,1 1 0 0 0,-1 0 1 0 0,0 0-1 0 0,0 0 1 0 0,1 1-1 0 0,-2 0 37 0 0,-15 7-226 0 0,0 0 1 0 0,0 1-1 0 0,1 1 1 0 0,1 1-1 0 0,0 1 1 0 0,1 1-1 0 0,0 0 1 0 0,-13 15 225 0 0,25-24-49 0 0,1 0 1 0 0,0 1 0 0 0,0 0-1 0 0,0 0 1 0 0,1 0 0 0 0,0 0-1 0 0,0 0 1 0 0,0 1 0 0 0,1 0-1 0 0,0 0 1 0 0,1 0 0 0 0,-1 0-1 0 0,1 0 1 0 0,1 0-1 0 0,-1 1 1 0 0,1-1 0 0 0,1 1-1 0 0,-1-1 1 0 0,1 1 0 0 0,0 0 48 0 0,3-4-6 0 0,0 1 0 0 0,0-1 0 0 0,1 0 0 0 0,-1 0 0 0 0,1 0 0 0 0,0 0 0 0 0,0 0 0 0 0,0-1 0 0 0,0 0 0 0 0,1 0 0 0 0,-1 0 0 0 0,1 0 0 0 0,0-1 0 0 0,0 0 0 0 0,0 0 1 0 0,0 0-1 0 0,0-1 0 0 0,0 1 0 0 0,1-1 0 0 0,-1 0 0 0 0,0-1 0 0 0,1 0 0 0 0,-1 1 0 0 0,0-1 0 0 0,1-1 0 0 0,-1 1 0 0 0,0-1 0 0 0,4-1 6 0 0,4 3 17 0 0,0-1-1 0 0,-1-1 1 0 0,1 0-1 0 0,0-1 1 0 0,-1 0 0 0 0,1-1-1 0 0,-1 0 1 0 0,0-1-1 0 0,8-3-16 0 0,155-99-10898 0 0,-167 98 5626 0 0,-3 0-821 0 0</inkml:trace>
  <inkml:trace contextRef="#ctx0" brushRef="#br0" timeOffset="3061.913">3286 434 0 0 0,'22'-10'0'0'0,"-15"8"3"0"0,-6 2 378 0 0,-1 0 1498 0 0,0 0 728 0 0,4-2 12985 0 0,-5 1-13927 0 0,-9 2-1558 0 0,0 1 0 0 0,1 0 0 0 0,-1 0 0 0 0,0 1 0 0 0,1 1 0 0 0,0-1 0 0 0,-1 2 0 0 0,1-1 0 0 0,1 1 0 0 0,-1 1 0 0 0,1-1 0 0 0,0 1 0 0 0,0 1 0 0 0,1 0 0 0 0,-1 0 0 0 0,2 0-1 0 0,-1 1 1 0 0,1 0 0 0 0,0 0 0 0 0,1 0 0 0 0,-5 9-107 0 0,8-15-5 0 0,0 1-1 0 0,0-1 0 0 0,1 1 1 0 0,-1 0-1 0 0,1 0 0 0 0,-1-1 0 0 0,1 1 1 0 0,0 0-1 0 0,0 0 0 0 0,0 0 1 0 0,0 0-1 0 0,1 0 0 0 0,-1 1 1 0 0,1-1-1 0 0,0 0 0 0 0,0 0 1 0 0,0 0-1 0 0,0 0 0 0 0,0 0 1 0 0,1 1-1 0 0,-1-1 0 0 0,1 0 1 0 0,0 0-1 0 0,0 0 0 0 0,0 0 1 0 0,1 0-1 0 0,-1-1 0 0 0,1 1 1 0 0,-1 0-1 0 0,1-1 0 0 0,0 1 1 0 0,0-1-1 0 0,0 1 0 0 0,0-1 1 0 0,1 0-1 0 0,-1 0 0 0 0,0 0 1 0 0,1 0-1 0 0,0 0 0 0 0,-1-1 1 0 0,1 1-1 0 0,0-1 0 0 0,0 1 1 0 0,0-1-1 0 0,0 0 0 0 0,0 0 1 0 0,0-1-1 0 0,0 1 0 0 0,0-1 1 0 0,0 1-1 0 0,3-1 6 0 0,17-2 150 0 0,0-1 1 0 0,0-2-1 0 0,-1 0 1 0 0,0-1-1 0 0,1-1 1 0 0,-2-1-1 0 0,1-1 0 0 0,-1-1 1 0 0,-1-1-1 0 0,0 0 1 0 0,-1-2-1 0 0,0 0 1 0 0,0-1-1 0 0,-2-1 1 0 0,0-1-1 0 0,9-11-150 0 0,-9 10 138 0 0,-1 0 0 0 0,-1-1 0 0 0,-1-1 1 0 0,0-1-1 0 0,-2 1 0 0 0,0-2 0 0 0,2-6-138 0 0,12-19 107 0 0,-17 31-117 0 0,-1 0 0 0 0,-1 0 0 0 0,0 0 0 0 0,-1-1 0 0 0,-1 0 0 0 0,-1 0 0 0 0,0-1 0 0 0,0 1 0 0 0,-2-1 0 0 0,0 1 0 0 0,-1-1 0 0 0,-1 0 10 0 0,0 13-10 0 0,0 1 1 0 0,-1 0-1 0 0,1-1 1 0 0,-1 1-1 0 0,0 0 1 0 0,0 0 0 0 0,0-1-1 0 0,0 1 1 0 0,-1 0-1 0 0,1 0 1 0 0,-1 0 0 0 0,0 0-1 0 0,0 1 1 0 0,0-1-1 0 0,0 0 1 0 0,0 1-1 0 0,0 0 1 0 0,-1-1 0 0 0,1 1-1 0 0,-1 0 1 0 0,0 0-1 0 0,0 0 1 0 0,1 1 0 0 0,-1-1-1 0 0,0 1 1 0 0,0-1-1 0 0,-1 1 1 0 0,1 0 0 0 0,0 0-1 0 0,0 0 1 0 0,-1 1-1 0 0,1-1 1 0 0,-3 1 9 0 0,-2-1-19 0 0,1 1-1 0 0,-1 0 1 0 0,0 1 0 0 0,0-1 0 0 0,1 1-1 0 0,-1 1 1 0 0,1 0 0 0 0,-1 0 0 0 0,1 0-1 0 0,0 1 1 0 0,0 0 0 0 0,0 0 0 0 0,0 1-1 0 0,-2 1 20 0 0,-10 9-10 0 0,0 0-1 0 0,2 2 0 0 0,-1 0 0 0 0,2 0 0 0 0,0 2 1 0 0,1 0-1 0 0,1 1 0 0 0,1 0 0 0 0,1 1 1 0 0,0 0-1 0 0,-5 15 11 0 0,9-11-3 0 0,0 1 0 0 0,2 1 0 0 0,0-1 0 0 0,2 1 0 0 0,1 0 0 0 0,1 8 3 0 0,1-25-9 0 0,1-1-1 0 0,0 1 1 0 0,1-1-1 0 0,0 0 1 0 0,0 1 0 0 0,1-1-1 0 0,0 0 1 0 0,0 0-1 0 0,1 0 1 0 0,0 0-1 0 0,1 0 1 0 0,-1-1-1 0 0,2 1 1 0 0,-1-1-1 0 0,1 0 1 0 0,0 0-1 0 0,0-1 1 0 0,1 0-1 0 0,6 6 10 0 0,1-2-171 0 0,0-1-1 0 0,1 0 0 0 0,0-1 1 0 0,1 0-1 0 0,-1-1 0 0 0,2-1 1 0 0,-1-1-1 0 0,1 0 1 0 0,-1 0-1 0 0,1-2 0 0 0,11 1 172 0 0,63 2-9801 0 0,-77-6-1753 0 0</inkml:trace>
  <inkml:trace contextRef="#ctx0" brushRef="#br0" timeOffset="4101.606">2991 474 0 0 0,'0'0'99'0'0,"0"0"190"0"0,0 0 8 0 0,0 0 17 0 0,-8 2 54 0 0,-35 7 886 0 0,42-9-334 0 0,1 0 107 0 0,-14 0 7017 0 0,-2 0-5370 0 0,-16 2 1758 0 0,-10 14-2493 0 0,-50 17 687 0 0,-7-29-2328 0 0,85-2-521 0 0,-1 0-4181 0 0,14-2 1410 0 0,1 0-2805 0 0,0 0-4954 0 0</inkml:trace>
  <inkml:trace contextRef="#ctx0" brushRef="#br0" timeOffset="35175.184">2349 441 13035 0 0,'0'0'-2337'0'0,"0"0"1217"0"0,-207-22 248 0 0,163 14 0 0 0,36 8-1409 0 0,8 0-1368 0 0,8 0 1745 0 0,14 0 1904 0 0,-11 4 0 0 0</inkml:trace>
</inkml:ink>
</file>

<file path=ppt/ink/ink8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44.20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123 186 3377 0 0,'0'0'5049'0'0,"0"0"-2385"0"0,0 0-779 0 0,0 0-70 0 0,0 0-56 0 0,0 0-175 0 0,0 0-258 0 0,0 0-253 0 0,0 0-243 0 0,0 0-239 0 0,0 0-178 0 0,-10 8 89 0 0,12 38 431 0 0,39 264 837 0 0,-52-90-1530 0 0,3-193-963 0 0,0-38-5525 0 0,-10-29-9250 0 0,11 33 12156 0 0</inkml:trace>
  <inkml:trace contextRef="#ctx0" brushRef="#br0" timeOffset="293.842">1 260 5857 0 0,'0'0'3801'0'0,"0"0"-1074"0"0,0 0-597 0 0,0 0-225 0 0,0 0-262 0 0,0 0-285 0 0,0 0-309 0 0,0 0-276 0 0,0 0-215 0 0,0 0-197 0 0,0 0-117 0 0,0 0-41 0 0,5-12 20 0 0,19-36 45 0 0,20 28 170 0 0,-32 18-330 0 0,22-4 61 0 0,0 1 0 0 0,1 1 0 0 0,-1 2 0 0 0,1 1 0 0 0,12 3-169 0 0,-43-2 14 0 0,1 1 1 0 0,0 1-1 0 0,-1-1 1 0 0,1 0 0 0 0,-1 1-1 0 0,1 0 1 0 0,-1 0-1 0 0,0 0 1 0 0,0 1 0 0 0,0 0-1 0 0,0-1 1 0 0,0 1-1 0 0,-1 1 1 0 0,1-1 0 0 0,-1 0-1 0 0,0 1 1 0 0,0 0-1 0 0,0 0 1 0 0,0 0 0 0 0,-1 0-1 0 0,0 0 1 0 0,1 0-1 0 0,-2 0 1 0 0,1 1 0 0 0,0-1-1 0 0,-1 1 1 0 0,0 0-1 0 0,0-1 1 0 0,0 1 0 0 0,-1 0-1 0 0,1 0 1 0 0,-1-1-1 0 0,0 1 1 0 0,-1 0 0 0 0,1 0-1 0 0,-1-1 1 0 0,0 1-1 0 0,0 0 1 0 0,0-1-15 0 0,-44 70 230 0 0,29-56-223 0 0,4-4-110 0 0,-1 0 0 0 0,0-2 1 0 0,-1 1-1 0 0,0-2 0 0 0,-1 0 0 0 0,0-1 0 0 0,-1 0 0 0 0,0-1 0 0 0,0-1 0 0 0,-10 3 103 0 0,13-6-516 0 0,-20 8-1413 0 0,12-9-3555 0 0,21-4-285 0 0,0 3 1756 0 0,0-3-2544 0 0</inkml:trace>
  <inkml:trace contextRef="#ctx0" brushRef="#br0" timeOffset="674.114">536 481 8306 0 0,'0'0'2539'0'0,"0"0"-424"0"0,0 0-181 0 0,0 0-82 0 0,0 0-235 0 0,0 0-349 0 0,0 0-276 0 0,0 0-188 0 0,0 0-152 0 0,0 0-132 0 0,0 0-119 0 0,0 0-89 0 0,0 0-75 0 0,-21 17-52 0 0,-64 54-42 0 0,83-70-137 0 0,0 0 1 0 0,0 0-1 0 0,0 0 0 0 0,0 0 1 0 0,0 0-1 0 0,0 1 0 0 0,1-1 1 0 0,-1 1-1 0 0,1-1 0 0 0,-1 1 0 0 0,1 0 1 0 0,-1-1-1 0 0,1 1 0 0 0,0 0 1 0 0,0 0-1 0 0,0 0 0 0 0,0 0 1 0 0,0 0-1 0 0,0 0 0 0 0,1 0 0 0 0,-1 0 1 0 0,1 0-1 0 0,-1 0 0 0 0,1 0 1 0 0,0 1-1 0 0,0-1 0 0 0,0 0 1 0 0,0 0-1 0 0,0 2-6 0 0,2 8 18 0 0,-3-9-12 0 0,1 1 0 0 0,0-1 0 0 0,0 1-1 0 0,0-1 1 0 0,1 1 0 0 0,-1-1-1 0 0,1 0 1 0 0,0 1 0 0 0,0-1-1 0 0,0 0 1 0 0,0 0 0 0 0,1 1 0 0 0,-1-1-1 0 0,1 0 1 0 0,0 0 0 0 0,0 0-1 0 0,0-1 1 0 0,0 1 0 0 0,0 0-1 0 0,1-1 1 0 0,-1 0 0 0 0,1 1-1 0 0,0-1 1 0 0,-1 0 0 0 0,1 0 0 0 0,0 0-1 0 0,0-1 1 0 0,0 1 0 0 0,1-1-1 0 0,-1 0 1 0 0,0 0 0 0 0,0 0-1 0 0,1 0 1 0 0,-1 0 0 0 0,1-1 0 0 0,-1 1-1 0 0,4-1-5 0 0,2-1 87 0 0,-1-1 0 0 0,1 0 0 0 0,-1 0 0 0 0,0-1 0 0 0,0 0-1 0 0,0 0 1 0 0,0-1 0 0 0,0 0 0 0 0,0 0 0 0 0,-1-1 0 0 0,0 0 0 0 0,0 0-1 0 0,0-1 1 0 0,-1 0 0 0 0,0 0 0 0 0,0 0 0 0 0,-1-1 0 0 0,1 0 0 0 0,-1 0 0 0 0,-1-1-1 0 0,1 1 1 0 0,1-5-87 0 0,-3 4 6 0 0,0-1 0 0 0,0 0 0 0 0,0 0 0 0 0,-1 0 0 0 0,0 0 0 0 0,-1 0-1 0 0,0 0 1 0 0,-1-1 0 0 0,0 1 0 0 0,0 0 0 0 0,-1 0 0 0 0,0-4-6 0 0,0 10-98 0 0,0-1 0 0 0,0 0 0 0 0,0 1 0 0 0,0 0 0 0 0,-1-1 0 0 0,1 1 0 0 0,-1 0 0 0 0,0-1 1 0 0,0 1-1 0 0,0 0 0 0 0,0 0 0 0 0,0 1 0 0 0,-1-1 0 0 0,1 0 0 0 0,-1 1 0 0 0,0-1 0 0 0,0 1 0 0 0,0 0 0 0 0,0 0 0 0 0,0 0 0 0 0,-3-1 98 0 0,-21-7-4743 0 0,0 7-5934 0 0,23 3 1883 0 0</inkml:trace>
  <inkml:trace contextRef="#ctx0" brushRef="#br0" timeOffset="1005.55">953 98 6721 0 0,'0'0'4923'0'0,"0"0"-1795"0"0,0 0-1012 0 0,0 0-433 0 0,0 0-350 0 0,0 0-341 0 0,0 0-258 0 0,0 0-153 0 0,0 0-106 0 0,0 0-76 0 0,0 0-16 0 0,0 0-5 0 0,-6 18 5 0 0,-19 57-5 0 0,12 12 460 0 0,9 104-79 0 0,12-33-1176 0 0,-28-139-4173 0 0,9-19-496 0 0,2-3-3557 0 0,4 3 1175 0 0</inkml:trace>
  <inkml:trace contextRef="#ctx0" brushRef="#br0" timeOffset="1244.48">628 451 10074 0 0,'0'0'2114'0'0,"0"0"-308"0"0,0 0-22 0 0,0 0 72 0 0,0 0-243 0 0,0 0-274 0 0,0 0-211 0 0,0 0-169 0 0,0 0-167 0 0,33-1-167 0 0,102-4-159 0 0,82-25 69 0 0,-163 21-2343 0 0,-35 7-2363 0 0,-1 1-5002 0 0,-14 1-766 0 0</inkml:trace>
  <inkml:trace contextRef="#ctx0" brushRef="#br0" timeOffset="1513.687">1093 588 3233 0 0,'0'0'3564'0'0,"0"0"-735"0"0,0 0-143 0 0,0 0-151 0 0,0 0-445 0 0,0 0-379 0 0,0 0-309 0 0,0 0-262 0 0,0 0-244 0 0,0 0-249 0 0,0 0-152 0 0,0 0-58 0 0,0 0-4 0 0,31-21-42 0 0,94-62-36 0 0,-86 48 67 0 0,-38 30-348 0 0,-1 3-72 0 0,0 0-1 0 0,0 0 1 0 0,0 0-1 0 0,0-1 1 0 0,-1 1-1 0 0,1 0 1 0 0,0 0-1 0 0,-1 0 1 0 0,1 0-1 0 0,-1 0 1 0 0,0 0 0 0 0,0 0-1 0 0,0 0 1 0 0,0 0-1 0 0,0 1 1 0 0,0-1-1 0 0,0 0 1 0 0,0 1-1 0 0,-1-1 1 0 0,1 0-1 0 0,-1 1 1 0 0,1 0-1 0 0,-1-1 1 0 0,0 1 0 0 0,0 0-1 0 0,1 0 1 0 0,-1 0-1 0 0,0 0 1 0 0,0 0-1 0 0,0 0 1 0 0,0 1-1 0 0,0-1 1 0 0,0 1-1 0 0,0-1 1 0 0,0 1-1 0 0,0 0 1 0 0,0-1-1 0 0,-1 1 1 0 0,1 0 0 0 0,0 1-1 0 0,0-1 1 0 0,0 0-1 0 0,0 1 1 0 0,0-1-1 0 0,0 1 1 0 0,-2 0-2 0 0,-7 3-100 0 0,0 0 0 0 0,1 1 0 0 0,0 0 0 0 0,-1 0 0 0 0,2 1 0 0 0,-1 1 0 0 0,1-1 0 0 0,0 2 0 0 0,0-1 0 0 0,1 1 0 0 0,0 0 1 0 0,0 1-1 0 0,1 0 0 0 0,0 0 0 0 0,1 1 0 0 0,-3 5 100 0 0,4-8-218 0 0,1 1 1 0 0,-1 0 0 0 0,2 0 0 0 0,-1 0-1 0 0,1 0 1 0 0,0 0 0 0 0,1 1 0 0 0,0 0-1 0 0,0-1 1 0 0,1 1 0 0 0,0 0 0 0 0,0 2 217 0 0,2-9-143 0 0,-1 0 1 0 0,1-1 0 0 0,-1 1 0 0 0,1 0-1 0 0,0-1 1 0 0,-1 1 0 0 0,1-1 0 0 0,0 1-1 0 0,0-1 1 0 0,0 1 0 0 0,0-1 0 0 0,1 1-1 0 0,-1-1 1 0 0,0 0 0 0 0,0 0 0 0 0,1 0-1 0 0,-1 0 1 0 0,1 0 0 0 0,-1 0 0 0 0,1 0-1 0 0,-1 0 1 0 0,1 0 0 0 0,0-1 0 0 0,-1 1-1 0 0,1-1 1 0 0,0 1 0 0 0,0-1 0 0 0,-1 1-1 0 0,1-1 1 0 0,0 0 0 0 0,0 0 0 0 0,-1 0-1 0 0,1 0 1 0 0,1-1 142 0 0,65-2-8941 0 0,-48-1 4689 0 0,-11 0 1077 0 0</inkml:trace>
  <inkml:trace contextRef="#ctx0" brushRef="#br0" timeOffset="1878.769">1352 621 6457 0 0,'0'0'3582'0'0,"0"0"-1437"0"0,0 0-550 0 0,0 0-60 0 0,0 0-49 0 0,0 0-78 0 0,0 0-109 0 0,0 0-119 0 0,0 0-170 0 0,0 0-198 0 0,0 0-151 0 0,0 0-106 0 0,0 0-61 0 0,16-19-64 0 0,82-95 192 0 0,-3 11-170 0 0,-94 170-1580 0 0,-1-65 1138 0 0,0-1-1 0 0,1 1 1 0 0,-1 0 0 0 0,0-1 0 0 0,0 1 0 0 0,1 0 0 0 0,-1-1 0 0 0,1 1 0 0 0,0 0 0 0 0,-1-1 0 0 0,1 1 0 0 0,0-1 0 0 0,0 0 0 0 0,0 1 0 0 0,0-1 0 0 0,0 1 0 0 0,0-1 0 0 0,0 0 0 0 0,1 0 0 0 0,-1 0 0 0 0,0 0 0 0 0,1 0-1 0 0,-1 0 1 0 0,1 0 0 0 0,-1 0 0 0 0,1 0 0 0 0,-1-1 0 0 0,1 1 0 0 0,0-1 0 0 0,-1 1 0 0 0,1-1 0 0 0,0 0 0 0 0,-1 1 0 0 0,1-1 0 0 0,0 0 0 0 0,-1 0 0 0 0,1 0 0 0 0,0 0 0 0 0,0-1-10 0 0,11 1 119 0 0,0 0 0 0 0,0-1 0 0 0,0-1 0 0 0,0 0-1 0 0,0-1 1 0 0,0-1 0 0 0,0 0 0 0 0,-1 0 0 0 0,0-1 0 0 0,0-1 0 0 0,0 0 0 0 0,-1 0 0 0 0,1-1 0 0 0,-2-1 0 0 0,9-7-119 0 0,23-21-1554 0 0,-26 20-3348 0 0,-7 6-1303 0 0,-5 6-5813 0 0</inkml:trace>
  <inkml:trace contextRef="#ctx0" brushRef="#br0" timeOffset="2533.558">2120 17 9986 0 0,'0'0'1910'0'0,"0"0"-190"0"0,0 0-130 0 0,0 0-107 0 0,0 0-184 0 0,0 0-194 0 0,0 0-178 0 0,0 0-159 0 0,0 0-174 0 0,0 0-129 0 0,0 0-33 0 0,0 0 49 0 0,0 0 53 0 0,1 8 12 0 0,34 183 1605 0 0,-27-120-2041 0 0,-2-1 1 0 0,-4 1-1 0 0,-4 41-110 0 0,0 1-4204 0 0,-9-138-2236 0 0,0-15-6885 0 0,11 29 10972 0 0</inkml:trace>
  <inkml:trace contextRef="#ctx0" brushRef="#br0" timeOffset="2780.93">1891 400 9914 0 0,'0'0'2015'0'0,"0"0"-300"0"0,0 0 32 0 0,0 0 67 0 0,0 0-44 0 0,0 0-190 0 0,0 0-336 0 0,0 0-277 0 0,0 0-193 0 0,0 0-152 0 0,0 0-108 0 0,0 0-71 0 0,32 3-87 0 0,103 12-98 0 0,-26-8 56 0 0,-75-3-782 0 0,15 2-2276 0 0,-19-4-6744 0 0,-28-2-1314 0 0</inkml:trace>
  <inkml:trace contextRef="#ctx0" brushRef="#br0" timeOffset="2931.372">2363 518 11674 0 0,'0'0'1541'0'0,"0"0"-376"0"0,0 0-124 0 0,0 0-70 0 0,0 0-209 0 0,0 0-304 0 0,0 0-228 0 0,0 0-89 0 0,0 0-80 0 0,0 0-92 0 0,0 0-110 0 0,0 0-195 0 0,0 0-224 0 0,3 14-277 0 0,8 43-384 0 0,-10-56 1028 0 0,0-1-1 0 0,0 0 1 0 0,0 0 0 0 0,0 1 0 0 0,0-1 0 0 0,0 0-1 0 0,0 0 1 0 0,0 0 0 0 0,0 0 0 0 0,0 0 0 0 0,0-1-1 0 0,0 1 1 0 0,0 0 0 0 0,0 0 0 0 0,0-1 0 0 0,0 1-1 0 0,-1 0 1 0 0,1-1 0 0 0,0 1 0 0 0,0-1 0 0 0,0 1-1 0 0,0-1 1 0 0,-1 0 0 0 0,1 1 0 0 0,0-1 0 0 0,-1 0-1 0 0,1 1 1 0 0,0-1 0 0 0,-1 0 0 0 0,1 0 0 0 0,-1 1-1 0 0,1-1 1 0 0,-1 0 0 0 0,1 0 0 0 0,-1 0 0 0 0,0 0-1 0 0,0 0 1 0 0,1 0 0 0 0,-1 0 0 0 0,0 0 0 0 0,0 0-1 0 0,0 0 1 0 0,0 0 0 0 0,0 0 0 0 0,0 0 0 0 0,0 0 193 0 0,4-12-4491 0 0,0 4 2951 0 0</inkml:trace>
  <inkml:trace contextRef="#ctx0" brushRef="#br0" timeOffset="3082.477">2349 315 7554 0 0,'0'0'4457'0'0,"0"0"-1529"0"0,0 0-951 0 0,0 0-553 0 0,0 0-384 0 0,0 0-384 0 0,0 0-344 0 0,0 0-320 0 0,0 0-232 0 0,0 0-88 0 0,0 0-248 0 0,0 0-408 0 0,0 0-977 0 0,0 0-2223 0 0,-12 0-4130 0 0</inkml:trace>
  <inkml:trace contextRef="#ctx0" brushRef="#br0" timeOffset="3601.363">2707 337 14899 0 0,'0'0'2070'0'0,"0"0"-444"0"0,0 0-218 0 0,0 0-224 0 0,0 0-229 0 0,0 0-152 0 0,0 0-127 0 0,0 0-148 0 0,0 0-173 0 0,0 0-138 0 0,0 0-109 0 0,-32 22-53 0 0,-98 65-18 0 0,82-45-19 0 0,47-42-28 0 0,0 1 1 0 0,0 0 0 0 0,-1 0 0 0 0,1 1-1 0 0,0-1 1 0 0,0 0 0 0 0,0 0-1 0 0,0 0 1 0 0,0 1 0 0 0,1-1-1 0 0,-1 0 1 0 0,0 1 0 0 0,0-1 0 0 0,1 1-1 0 0,-1-1 1 0 0,1 1 0 0 0,0-1-1 0 0,-1 1 1 0 0,1-1 0 0 0,0 1 0 0 0,0 0-1 0 0,0-1 1 0 0,0 1 0 0 0,0-1-1 0 0,0 1 1 0 0,0 0 0 0 0,1-1 0 0 0,-1 1-1 0 0,0-1 1 0 0,1 1 0 0 0,-1-1-1 0 0,1 1 1 0 0,0-1 0 0 0,0 0 0 0 0,-1 1-1 0 0,1-1 1 0 0,0 0 0 0 0,0 1-1 0 0,0-1 1 0 0,0 0 0 0 0,1 0 0 0 0,-1 0-1 0 0,0 0 1 0 0,0 0 0 0 0,1 0-1 0 0,-1 0 1 0 0,0-1 0 0 0,1 1 0 0 0,-1 0-1 0 0,1-1 1 0 0,-1 1 0 0 0,1-1-1 0 0,-1 1 1 0 0,1-1 0 0 0,-1 0-1 0 0,1 0 1 0 0,1 0 9 0 0,10 1 12 0 0,0-2 0 0 0,0 0-1 0 0,0 0 1 0 0,0-1 0 0 0,0-1-1 0 0,0 0 1 0 0,-1-1 0 0 0,1 0-1 0 0,-1-1 1 0 0,0 0 0 0 0,0-1-1 0 0,-1-1 1 0 0,1 1 0 0 0,-1-2-1 0 0,-1 0 1 0 0,0 0 0 0 0,0-1-1 0 0,0 0 1 0 0,-1 0 0 0 0,0-2-12 0 0,21-8-20 0 0,-29 45-244 0 0,-2-23 256 0 0,1 1 0 0 0,-1 0 0 0 0,1-1 0 0 0,0 1 0 0 0,1-1 0 0 0,-1 1 0 0 0,1-1 0 0 0,-1 1 0 0 0,1-1 0 0 0,0 1 0 0 0,0-1 0 0 0,1 0 0 0 0,-1 1 0 0 0,1-1 0 0 0,0 0 0 0 0,-1 0 0 0 0,1 0 0 0 0,1 0 0 0 0,-1-1 0 0 0,0 1 0 0 0,1 0 0 0 0,-1-1-1 0 0,1 0 1 0 0,0 1 0 0 0,0-1 0 0 0,-1 0 0 0 0,2-1 0 0 0,-1 1 0 0 0,0 0 0 0 0,0-1 0 0 0,0 0 0 0 0,1 0 0 0 0,-1 0 0 0 0,1 0 0 0 0,-1 0 0 0 0,1-1 0 0 0,-1 1 0 0 0,2-1 8 0 0,3 0 55 0 0,0-1-1 0 0,1 0 0 0 0,-1-1 0 0 0,0 0 0 0 0,0 0 1 0 0,0-1-1 0 0,0 0 0 0 0,0 0 0 0 0,-1-1 0 0 0,1 0 1 0 0,-1 0-1 0 0,0-1 0 0 0,0 1 0 0 0,-1-2 0 0 0,1 1 0 0 0,-1-1 1 0 0,0 0-1 0 0,-1 0 0 0 0,1-1-54 0 0,86-140 1151 0 0,-83 129-1114 0 0,-1 0 1 0 0,-1 0 0 0 0,0-1-1 0 0,-1 0 1 0 0,-1-1-1 0 0,-1 1 1 0 0,-1-1-1 0 0,0 0 1 0 0,-2 0 0 0 0,0 0-1 0 0,-1 0 1 0 0,-2-7-38 0 0,2 25-14 0 0,0-1 1 0 0,0 0-1 0 0,0 0 0 0 0,-1 0 1 0 0,0 0-1 0 0,1 0 1 0 0,-1 0-1 0 0,0 1 1 0 0,-1-1-1 0 0,1 0 0 0 0,0 1 1 0 0,-1-1-1 0 0,1 1 1 0 0,-1 0-1 0 0,0-1 0 0 0,0 1 1 0 0,0 0-1 0 0,0 0 1 0 0,0 0-1 0 0,0 0 1 0 0,-1 0-1 0 0,1 1 0 0 0,0-1 1 0 0,-1 1-1 0 0,0-1 1 0 0,1 1-1 0 0,-1 0 1 0 0,0 0-1 0 0,0 0 0 0 0,1 1 1 0 0,-1-1-1 0 0,0 0 1 0 0,0 1-1 0 0,0 0 0 0 0,0 0 1 0 0,0 0-1 0 0,0 0 1 0 0,0 0-1 0 0,1 1 1 0 0,-1-1-1 0 0,0 1 0 0 0,0 0 1 0 0,0 0-1 0 0,0 0 1 0 0,1 0-1 0 0,-1 0 1 0 0,1 0-1 0 0,-1 1 0 0 0,1 0 1 0 0,-1-1-1 0 0,1 1 1 0 0,0 0-1 0 0,0 0 1 0 0,0 0-1 0 0,-2 2 14 0 0,-4 10-25 0 0,0 0 1 0 0,1 0-1 0 0,0 1 1 0 0,1 0-1 0 0,1 0 1 0 0,1 1 0 0 0,0-1-1 0 0,0 1 1 0 0,2 0-1 0 0,0 0 1 0 0,1 0-1 0 0,1 0 1 0 0,0 0-1 0 0,1 0 1 0 0,1 1-1 0 0,0-2 1 0 0,2 4 24 0 0,0-7-10 0 0,0 0 1 0 0,1-1 0 0 0,1 0-1 0 0,0 0 1 0 0,0 0-1 0 0,1-1 1 0 0,0 0 0 0 0,1 0-1 0 0,0-1 1 0 0,1 0-1 0 0,0 0 1 0 0,0-1 0 0 0,1 0-1 0 0,0-1 1 0 0,0 0-1 0 0,1 0 1 0 0,-1-1 0 0 0,2-1-1 0 0,-1 1 1 0 0,1-2-1 0 0,6 2 10 0 0,72 17-1658 0 0,-60-19-1718 0 0,1-2-3882 0 0,-20-2-4111 0 0</inkml:trace>
  <inkml:trace contextRef="#ctx0" brushRef="#br0" timeOffset="37538.481">2027 433 0 0 0,'0'0'0'0'0,"0"0"0"0"0,0 0 0 0 0,0 0 0 0 0,0 0 0 0 0,0 0 0 0 0,0 0 0 0 0,0 0 0 0 0</inkml:trace>
  <inkml:trace contextRef="#ctx0" brushRef="#br0" timeOffset="38343.598">1614 599 0 0 0,'0'0'0'0'0,"0"0"0"0"0,0 0 0 0 0,0 0 0 0 0</inkml:trace>
  <inkml:trace contextRef="#ctx0" brushRef="#br0" timeOffset="42261.873">1791 411 0 0 0,'0'0'0'0'0,"0"0"0"0"0,0 0 0 0 0,0 0 0 0 0,0 0 0 0 0</inkml:trace>
  <inkml:trace contextRef="#ctx0" brushRef="#br0" timeOffset="43192.809">1876 551 1416 0 0,'0'0'-1416'0'0,"0"0"1416"0"0,0 0 0 0 0,0 0 0 0 0</inkml:trace>
  <inkml:trace contextRef="#ctx0" brushRef="#br0" timeOffset="43780.045">1592 599 4641 0 0,'0'0'-1168'0'0,"0"0"-217"0"0,0 0-639 0 0,0 0 1960 0 0,0 0 64 0 0,0 0 0 0 0</inkml:trace>
  <inkml:trace contextRef="#ctx0" brushRef="#br0" timeOffset="44210.658">1429 532 6537 0 0,'0'0'-1632'0'0,"0"0"392"0"0,0 0-721 0 0,0 0 257 0 0,0 0 1704 0 0,0 0 0 0 0,0 0 0 0 0</inkml:trace>
  <inkml:trace contextRef="#ctx0" brushRef="#br0" timeOffset="44577.076">1588 610 0 0 0,'0'0'0'0'0,"0"0"0"0"0,0 0 0 0 0</inkml:trace>
</inkml:ink>
</file>

<file path=ppt/ink/ink8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8.28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73 386 6009 0 0,'0'0'1771'0'0,"0"0"-214"0"0,0 0-30 0 0,0 0 109 0 0,0 0-37 0 0,0 0-213 0 0,0 0-262 0 0,0 0-219 0 0,0 0-195 0 0,0 0-169 0 0,0 0-130 0 0,0 0-77 0 0,-12 27-45 0 0,-32 88-29 0 0,28-30 388 0 0,17-62-459 0 0,-1-21-126 0 0,0 0 0 0 0,0 0 0 0 0,0 1 0 0 0,0-1 0 0 0,0 0-1 0 0,1 0 1 0 0,-1 0 0 0 0,0 1 0 0 0,1-1 0 0 0,0 0 0 0 0,0 0-1 0 0,-1 0 1 0 0,1 0 0 0 0,0 0 0 0 0,1 0 0 0 0,-1 0 0 0 0,0 0-1 0 0,0 0 1 0 0,1-1 0 0 0,-1 1 0 0 0,1 0 0 0 0,0-1 0 0 0,-1 1-1 0 0,1-1 1 0 0,0 0 0 0 0,0 0 0 0 0,0 0 0 0 0,0 0 0 0 0,0 0-1 0 0,0 0 1 0 0,0 0 0 0 0,0 0 0 0 0,1-1 0 0 0,-1 1 0 0 0,0-1-1 0 0,0 0 1 0 0,0 1 0 0 0,1-1 0 0 0,-1 0 0 0 0,0-1 0 0 0,0 1-1 0 0,1 0 1 0 0,-1 0 0 0 0,0-1 0 0 0,0 0 0 0 0,0 1 0 0 0,1-1-1 0 0,-1 0 1 0 0,0 0 0 0 0,0 0 0 0 0,0 0 0 0 0,-1 0 0 0 0,2-2-63 0 0,12-8 212 0 0,0 0 1 0 0,-1-1-1 0 0,-1-1 1 0 0,0-1 0 0 0,-1 0-1 0 0,-1 0 1 0 0,3-6-213 0 0,-8 11 50 0 0,0 0 1 0 0,-1 0-1 0 0,-1 0 1 0 0,0-1-1 0 0,0 0 1 0 0,-1 0-1 0 0,0 0 1 0 0,0 0-1 0 0,-1 0 1 0 0,-1-1-1 0 0,0 1 1 0 0,0-1-1 0 0,-1 0-50 0 0,0 8-14 0 0,0 0 1 0 0,0 0 0 0 0,0 0-1 0 0,0 0 1 0 0,-1 0-1 0 0,1 0 1 0 0,-1 0-1 0 0,0 0 1 0 0,0 0-1 0 0,0 1 1 0 0,0-1-1 0 0,0 0 1 0 0,0 0-1 0 0,-1 1 1 0 0,0-1-1 0 0,1 1 1 0 0,-1 0-1 0 0,0-1 1 0 0,0 1-1 0 0,0 0 1 0 0,-1 0-1 0 0,1 0 1 0 0,0 0-1 0 0,-1 1 1 0 0,1-1 0 0 0,-1 0-1 0 0,0 1 1 0 0,-1-1 13 0 0,-4-1-192 0 0,-1 0 1 0 0,0 0 0 0 0,0 0 0 0 0,0 1 0 0 0,0 1 0 0 0,0 0 0 0 0,0 0 0 0 0,-1 0 0 0 0,1 1 0 0 0,0 1 0 0 0,0 0 0 0 0,-1 0 0 0 0,1 1 0 0 0,0 0 0 0 0,-6 2 191 0 0,13-4-44 0 0,0 1 0 0 0,0-1 0 0 0,0 1 0 0 0,1 0 0 0 0,-1 0 0 0 0,0-1 0 0 0,1 1 0 0 0,-1 0 0 0 0,1 1 1 0 0,-1-1-1 0 0,1 0 0 0 0,-1 0 0 0 0,1 0 0 0 0,0 1 0 0 0,0-1 0 0 0,-1 1 0 0 0,1-1 0 0 0,0 1 0 0 0,0-1 0 0 0,1 1 0 0 0,-1 0 1 0 0,0 0-1 0 0,1-1 0 0 0,-1 1 0 0 0,0 0 0 0 0,1 0 0 0 0,0 0 44 0 0,51 2 351 0 0,-30-6-135 0 0,0-2 1 0 0,0 0-1 0 0,-1-1 1 0 0,1-1-1 0 0,-1 0 1 0 0,0-2 0 0 0,-1-1-1 0 0,0 0 1 0 0,0-1-1 0 0,-1-1 1 0 0,0-1-1 0 0,-1 0 1 0 0,0-2-1 0 0,-1 0 1 0 0,-1 0-1 0 0,0-2 1 0 0,-1 0-1 0 0,-1 0 1 0 0,3-7-217 0 0,-9 12 34 0 0,-1-1 0 0 0,0-1 0 0 0,0 1 0 0 0,-2-1 0 0 0,0 0 0 0 0,0 0 0 0 0,-1 0 0 0 0,-1 0 0 0 0,0-1 0 0 0,0 1-1 0 0,-2-1 1 0 0,0 1 0 0 0,0-2-34 0 0,-8 11-786 0 0,12 67 599 0 0,2 0 0 0 0,3-1 1 0 0,13 45 186 0 0,4 24-267 0 0,-19-69 185 0 0,-2 0 1 0 0,-3 0 0 0 0,-6 50 81 0 0,-32 24-30 0 0,32-127 62 0 0,-1 0 0 0 0,0 0-1 0 0,-1 0 1 0 0,0-1 0 0 0,0 0 0 0 0,-1 0-1 0 0,0 0 1 0 0,0-1 0 0 0,0 0-1 0 0,-1 0 1 0 0,0-1 0 0 0,-1 0-1 0 0,-6 4-31 0 0,14-10 12 0 0,0 1 0 0 0,0 0 1 0 0,0-1-1 0 0,0 1 0 0 0,0-1 0 0 0,0 1 0 0 0,0-1 0 0 0,0 0 0 0 0,0 1 0 0 0,0-1 0 0 0,0 0 0 0 0,0 0 0 0 0,0 0 0 0 0,0 1 0 0 0,0-1 0 0 0,0 0 0 0 0,0-1 0 0 0,0 1 0 0 0,-1 0 0 0 0,1 0 0 0 0,0 0 0 0 0,0-1 0 0 0,0 1 0 0 0,0 0 0 0 0,0-1 0 0 0,0 1 0 0 0,0-1 1 0 0,0 1-1 0 0,1-1 0 0 0,-1 1 0 0 0,0-1 0 0 0,0 0 0 0 0,0 0 0 0 0,0 1 0 0 0,1-1 0 0 0,-1 0 0 0 0,0 0 0 0 0,1 0 0 0 0,-1 0 0 0 0,1 0 0 0 0,-1 0 0 0 0,1 0 0 0 0,-1 0 0 0 0,1 0 0 0 0,0 0 0 0 0,-1 0 0 0 0,1 0 0 0 0,0 0 0 0 0,0 0 0 0 0,0 0 0 0 0,0 0 0 0 0,0 0 0 0 0,0 0 1 0 0,0 0-1 0 0,0 0 0 0 0,0-1-12 0 0,2-65 222 0 0,5 33-251 0 0,2 1 0 0 0,0 0 0 0 0,3 0 0 0 0,1 2 0 0 0,1-1 1 0 0,17-26 28 0 0,-15 26-223 0 0,77-119-4883 0 0,-73 123 1381 0 0,-5 5-3583 0 0,-1 10-2427 0 0</inkml:trace>
  <inkml:trace contextRef="#ctx0" brushRef="#br0" timeOffset="24278.292">401 371 2753 0 0,'0'0'1456'0'0,"0"0"-1560"0"0,0 0 16 0 0,0 0 72 0 0,0 0 152 0 0,0 0-296 0 0,0 0-1104 0 0,0 0-897 0 0,0 0 1609 0 0,0 0 552 0 0,0 0 0 0 0,0 0 0 0 0,0 0 0 0 0</inkml:trace>
</inkml:ink>
</file>

<file path=ppt/ink/ink8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10.47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1144 129 15963 0 0,'0'0'1701'0'0,"0"0"-398"0"0,0 0-91 0 0,0 0-28 0 0,0 0-125 0 0,0 0-133 0 0,0 0-117 0 0,0 0-129 0 0,0 0-112 0 0,0 0-131 0 0,0 0-115 0 0,0 0-62 0 0,0 0-38 0 0,-5 1-44 0 0,-12 4-124 0 0,-1 1 0 0 0,1 1 0 0 0,0 1 0 0 0,0 1-1 0 0,1 0 1 0 0,0 1 0 0 0,0 0 0 0 0,1 1 0 0 0,1 1 0 0 0,-5 5-54 0 0,8-8 22 0 0,-80 80 51 0 0,87-85-69 0 0,0-1 1 0 0,0 1-1 0 0,1 0 1 0 0,-1 0-1 0 0,1 0 1 0 0,0 1-1 0 0,0-1 1 0 0,0 1-1 0 0,1 0 1 0 0,0-1-1 0 0,0 1 1 0 0,0 0-1 0 0,0 1 1 0 0,1-1-1 0 0,-1 0 1 0 0,2 0-1 0 0,-1 1 1 0 0,0-1-1 0 0,1 2-4 0 0,3-5-4 0 0,0 1 0 0 0,1-1 0 0 0,-1 0-1 0 0,1 0 1 0 0,-1 0 0 0 0,1 0 0 0 0,0-1-1 0 0,-1 0 1 0 0,1 1 0 0 0,0-1 0 0 0,0-1-1 0 0,0 1 1 0 0,0 0 0 0 0,0-1 0 0 0,0 0 0 0 0,0 0-1 0 0,0 0 1 0 0,0-1 0 0 0,0 1 0 0 0,0-1-1 0 0,0 0 5 0 0,7 1 4 0 0,108 0 101 0 0,-117 1-101 0 0,-1-1-1 0 0,1 1 0 0 0,-1-1 1 0 0,1 1-1 0 0,-1 0 1 0 0,1 0-1 0 0,-1-1 1 0 0,1 1-1 0 0,-1 0 0 0 0,0 0 1 0 0,1 0-1 0 0,-1 1 1 0 0,0-1-1 0 0,0 0 0 0 0,0 0 1 0 0,0 1-1 0 0,0-1 1 0 0,0 1-1 0 0,0-1 0 0 0,0 1 1 0 0,-1-1-1 0 0,1 1 1 0 0,0-1-1 0 0,-1 1 0 0 0,0-1 1 0 0,1 1-1 0 0,-1 0 1 0 0,0-1-1 0 0,0 1 1 0 0,0 0-1 0 0,0-1 0 0 0,0 1 1 0 0,0 0-1 0 0,0-1 1 0 0,0 1-1 0 0,-1 0 0 0 0,1-1 1 0 0,-1 1-1 0 0,0 1-3 0 0,-25 64 167 0 0,-23-6-70 0 0,39-50-54 0 0,-1 1-1 0 0,1 0 1 0 0,1 1-1 0 0,0 0 1 0 0,1 1-1 0 0,1 0 1 0 0,-6 13-43 0 0,12-26 4 0 0,1 0-1 0 0,-1-1 1 0 0,0 1-1 0 0,1 0 1 0 0,-1 0-1 0 0,1 0 1 0 0,-1 0-1 0 0,1 0 1 0 0,0 0-1 0 0,-1 0 0 0 0,1 0 1 0 0,0 0-1 0 0,0 0 1 0 0,-1 0-1 0 0,1 0 1 0 0,0 0-1 0 0,0 0 1 0 0,0 0-1 0 0,0 0 1 0 0,1 1-1 0 0,-1-1 1 0 0,0 0-1 0 0,0 0 1 0 0,1 0-1 0 0,-1 0 1 0 0,0 0-1 0 0,1 0 1 0 0,-1 0-1 0 0,1-1 1 0 0,-1 1-1 0 0,1 0 1 0 0,0 0-1 0 0,-1 0 1 0 0,1 0-1 0 0,0-1 1 0 0,-1 1-1 0 0,1 0 1 0 0,0-1-1 0 0,0 1 1 0 0,0 0-1 0 0,0-1 1 0 0,0 1-1 0 0,0-1 1 0 0,0 1-1 0 0,0-1 1 0 0,0 0-1 0 0,0 1 1 0 0,0-1-1 0 0,0 0 1 0 0,0 0-1 0 0,0 0 1 0 0,0 0-1 0 0,0 0 1 0 0,0 0-1 0 0,0 0 1 0 0,0 0-1 0 0,0 0 1 0 0,0 0-4 0 0,14 0 40 0 0,0 0 0 0 0,-1-1 0 0 0,1 0 0 0 0,-1-1 0 0 0,0-1 0 0 0,0 0 0 0 0,0-1 0 0 0,0 0 0 0 0,0-2 0 0 0,2-1-40 0 0,33-16-1753 0 0,-15 10-6807 0 0,-26 10-1642 0 0</inkml:trace>
  <inkml:trace contextRef="#ctx0" brushRef="#br0" timeOffset="-1184.848">37 0 3737 0 0,'0'0'2099'0'0,"0"0"-372"0"0,0 0-193 0 0,0 0 30 0 0,0 0 6 0 0,0 0-106 0 0,0 0-158 0 0,0 0-157 0 0,0 0-122 0 0,0 0-73 0 0,0 0-46 0 0,0 0-3 0 0,0 0-21 0 0,0 20-47 0 0,0 105 566 0 0,7 11 254 0 0,-16 98-702 0 0,-4-112-836 0 0,6-23-913 0 0,7-98 337 0 0,0-1-159 0 0,0 0-215 0 0,7-16-3178 0 0,19-28-1734 0 0,-3 5-3516 0 0,-13 27 5169 0 0</inkml:trace>
  <inkml:trace contextRef="#ctx0" brushRef="#br0" timeOffset="-782.513">458 85 2833 0 0,'0'0'3259'0'0,"0"0"-458"0"0,0 0-352 0 0,0 0-257 0 0,0 0-340 0 0,0 0-326 0 0,0 0-222 0 0,0 0-139 0 0,0 0-138 0 0,0 0-160 0 0,-30 31-153 0 0,-96 96-140 0 0,35-49 324 0 0,-72 54 1057 0 0,159-129-1917 0 0,1-1 0 0 0,-1 1 0 0 0,1 0 0 0 0,-1 0 1 0 0,1 1-1 0 0,0-1 0 0 0,0 1 0 0 0,1-1 0 0 0,-1 1 0 0 0,1 0 0 0 0,-1 0 0 0 0,1 0 0 0 0,1 0 0 0 0,-1 1 0 0 0,0-1 0 0 0,1 0 1 0 0,0 1-1 0 0,0 2-38 0 0,35 16 194 0 0,56 10 789 0 0,-11-14-273 0 0,26 14 48 0 0,-75 11-583 0 0,-22-3-1659 0 0,-8-35-317 0 0,0-5 329 0 0,0 0-2106 0 0,0 1 1205 0 0,0-2-5225 0 0,0 0-3018 0 0</inkml:trace>
  <inkml:trace contextRef="#ctx0" brushRef="#br0" timeOffset="-533.331">583 567 15731 0 0,'0'0'2019'0'0,"0"0"-550"0"0,0 0-198 0 0,0 0-27 0 0,0 0-152 0 0,0 0-210 0 0,0 0-229 0 0,0 0-179 0 0,0 0-162 0 0,0 0-144 0 0,0 0-76 0 0,0 0-44 0 0,-10 20-40 0 0,-29 58-39 0 0,40-78-6 0 0,-1 0 1 0 0,0 0-1 0 0,1 0 0 0 0,-1 0 0 0 0,1 0 1 0 0,-1 0-1 0 0,1-1 0 0 0,-1 1 0 0 0,1 0 1 0 0,-1 0-1 0 0,1 0 0 0 0,-1 1 0 0 0,1-1 1 0 0,-1 0-1 0 0,1 0 0 0 0,-1 0 0 0 0,1 0 1 0 0,-1 0-1 0 0,1 1 0 0 0,-1-1 0 0 0,1 0 1 0 0,-1 0-1 0 0,1 1 0 0 0,-1-1 0 0 0,0 0 1 0 0,1 0-1 0 0,-1 1 0 0 0,0-1 0 0 0,1 1 1 0 0,-1-1-1 0 0,0 0 0 0 0,1 1 0 0 0,-1-1 1 0 0,0 1-1 0 0,0-1 0 0 0,1 1 0 0 0,-1-1 1 0 0,0 1-1 0 0,0-1 0 0 0,0 1 0 0 0,0-1 1 0 0,0 1-1 0 0,0-1 0 0 0,1 1 0 0 0,-1-1 1 0 0,0 1-1 0 0,-1-1 0 0 0,1 1 1 0 0,0-1-1 0 0,0 1 0 0 0,0-1 0 0 0,0 1 1 0 0,0-1-1 0 0,0 0 0 0 0,-1 1 0 0 0,1 0 37 0 0,0-2-406 0 0,25-18-6842 0 0,-17 10-142 0 0,-7 4-940 0 0</inkml:trace>
  <inkml:trace contextRef="#ctx0" brushRef="#br0" timeOffset="21243.987">1037 258 0 0 0,'0'0'320'0'0,"0"0"-640"0"0,0 0 320 0 0,0 0 0 0 0,0 0 0 0 0</inkml:trace>
  <inkml:trace contextRef="#ctx0" brushRef="#br0" timeOffset="21729.492">683 578 6441 0 0,'0'0'-2056'0'0,"0"0"1968"0"0,0 0-640 0 0,0 0-1329 0 0,0 0 545 0 0,0 0 1512 0 0,0 0 0 0 0</inkml:trace>
</inkml:ink>
</file>

<file path=ppt/ink/ink8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1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56 2961 0 0,'0'0'1647'0'0,"0"0"13"0"0,0 0 96 0 0,0 0 139 0 0,0 0 126 0 0,0 0-73 0 0,0 0-239 0 0,0 0-308 0 0,0 0-267 0 0,0 0-194 0 0,0 0-121 0 0,-6-9-70 0 0,-19-28-72 0 0,19 28-92 0 0,6 9-90 0 0,0 0-98 0 0,-1 20 326 0 0,-13 108-79 0 0,4 1-1 0 0,7 1 1 0 0,6 25-644 0 0,-3-145 14 0 0,0-1-1 0 0,1 1 0 0 0,0 0 1 0 0,0-1-1 0 0,1 1 1 0 0,0-1-1 0 0,1 1 1 0 0,0-1-1 0 0,1 0 0 0 0,0 0 1 0 0,0 0-1 0 0,1-1 1 0 0,2 4-14 0 0,-5-10 11 0 0,-1-1-1 0 0,1 1 1 0 0,0 0 0 0 0,0-1 0 0 0,-1 1 0 0 0,1-1 0 0 0,0 0-1 0 0,0 1 1 0 0,0-1 0 0 0,0 0 0 0 0,1 0 0 0 0,-1-1-1 0 0,0 1 1 0 0,0 0 0 0 0,1-1 0 0 0,-1 1 0 0 0,0-1 0 0 0,0 0-1 0 0,1 0 1 0 0,-1 0 0 0 0,0 0 0 0 0,1 0 0 0 0,-1 0-1 0 0,0-1 1 0 0,1 1 0 0 0,-1-1 0 0 0,0 1 0 0 0,0-1 0 0 0,1 0-1 0 0,-1 0 1 0 0,0 0 0 0 0,0 0 0 0 0,0 0 0 0 0,0-1-1 0 0,0 1-10 0 0,59-59 438 0 0,15-39-165 0 0,32-74-43 0 0,-83 141-200 0 0,-16 49-223 0 0,23 53 222 0 0,-29-58-24 0 0,-1 0 1 0 0,2-1-1 0 0,0 1 0 0 0,0-1 0 0 0,1 0 0 0 0,0 0 0 0 0,1 0 0 0 0,0-1 0 0 0,0 0 0 0 0,1 0 0 0 0,1-1 0 0 0,0 0 0 0 0,0 0 0 0 0,1-1 0 0 0,0 0 0 0 0,0 0 0 0 0,1-1 0 0 0,0 0 0 0 0,0-1 1 0 0,0 0-1 0 0,1-1 0 0 0,0 0 0 0 0,0 0 0 0 0,12 2-5 0 0,-15-6 33 0 0,-1 0 0 0 0,1-1 0 0 0,-1 0 0 0 0,1 0 0 0 0,-1-1 1 0 0,1 0-1 0 0,0 0 0 0 0,-1-1 0 0 0,0 1 0 0 0,1-2 0 0 0,-1 1 0 0 0,0-1 0 0 0,0 0 1 0 0,-1-1-1 0 0,1 0 0 0 0,-1 0 0 0 0,1 0 0 0 0,-1 0 0 0 0,5-6-33 0 0,2-3 105 0 0,-2 1 0 0 0,1-2 0 0 0,-1 1-1 0 0,-1-2 1 0 0,-1 1 0 0 0,0-1 0 0 0,-1-1-1 0 0,0 0 1 0 0,-1 0 0 0 0,-1 0 0 0 0,-1-1-1 0 0,0 1 1 0 0,-1-1 0 0 0,-1-1 0 0 0,-1 1-1 0 0,0 0 1 0 0,-1-1 0 0 0,-1 1-105 0 0,-10-70 109 0 0,6 74-328 0 0,-9-15-261 0 0,0 20-2890 0 0,13 8 699 0 0,0 3-3405 0 0,0 1 576 0 0,0 0-5738 0 0</inkml:trace>
</inkml:ink>
</file>

<file path=ppt/ink/ink8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1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97 196 11114 0 0,'0'0'2282'0'0,"0"0"-1062"0"0,0 0-135 0 0,0 0 246 0 0,0 0 132 0 0,0 0-142 0 0,0 0-270 0 0,0 0-204 0 0,0 0-128 0 0,0 0-118 0 0,0 0-101 0 0,0 0-46 0 0,0 0-15 0 0,22-9-14 0 0,66-29-8 0 0,-59 14 207 0 0,-29 21-525 0 0,1-2-79 0 0,-1 1 0 0 0,1 0 0 0 0,-1 0-1 0 0,0-1 1 0 0,0 1 0 0 0,0 0 0 0 0,0 0 0 0 0,-1 0 0 0 0,1-1-1 0 0,-1 1 1 0 0,0 0 0 0 0,-1 0 0 0 0,1 0 0 0 0,-1 0-1 0 0,0 0 1 0 0,1 0 0 0 0,-2 1 0 0 0,1-1 0 0 0,0 1 0 0 0,-1-1-1 0 0,0 1 1 0 0,0 0 0 0 0,0 0 0 0 0,0 0 0 0 0,0 0-1 0 0,0 1 1 0 0,-1-1 0 0 0,1 1 0 0 0,-1 0 0 0 0,0 0 0 0 0,0 0-1 0 0,0 0 1 0 0,0 1 0 0 0,0 0 0 0 0,0-1 0 0 0,0 2-1 0 0,0-1 1 0 0,0 0 0 0 0,-1 1 0 0 0,1 0 0 0 0,0 0 0 0 0,0 0-1 0 0,-1 0-19 0 0,-1 2-26 0 0,0-1 0 0 0,0 1 0 0 0,0 0 0 0 0,0 1 0 0 0,0-1 0 0 0,1 1 0 0 0,-1 0 0 0 0,1 1 0 0 0,0-1 0 0 0,0 1-1 0 0,0 0 1 0 0,0 0 0 0 0,1 1 0 0 0,-1 0 0 0 0,1-1 0 0 0,0 1 0 0 0,1 1 0 0 0,-1-1 0 0 0,1 0 0 0 0,0 1 0 0 0,1 0-1 0 0,-1-1 1 0 0,1 1 0 0 0,0 0 0 0 0,1 0 0 0 0,-1 1 0 0 0,1 1 26 0 0,-2-1-6 0 0,-9 104-2 0 0,13-83 4 0 0,-1-21 15 0 0,1 0 0 0 0,1 1 0 0 0,-1-1 0 0 0,1 0 1 0 0,1 0-1 0 0,-1 0 0 0 0,1 0 0 0 0,0-1 0 0 0,1 1 0 0 0,-1-1 1 0 0,1 0-1 0 0,1 0 0 0 0,-1 0 0 0 0,1 0 0 0 0,0-1 1 0 0,0 0-1 0 0,1 0 0 0 0,0 0 0 0 0,-1-1 0 0 0,2 1 1 0 0,-1-1-1 0 0,0-1 0 0 0,1 1 0 0 0,-1-1 0 0 0,1-1 0 0 0,0 1 1 0 0,0-1-1 0 0,0 0 0 0 0,1-1 0 0 0,-1 1 0 0 0,0-2 1 0 0,1 1-1 0 0,-1-1 0 0 0,0 0 0 0 0,1 0 0 0 0,0-1-11 0 0,4 2-91 0 0,1-1-1 0 0,0-1 1 0 0,-1 0-1 0 0,1-1 0 0 0,0 0 1 0 0,-1-1-1 0 0,0 0 0 0 0,1-1 1 0 0,-1 0-1 0 0,-1-1 1 0 0,1-1-1 0 0,-1 0 0 0 0,4-2 92 0 0,6-5-1212 0 0,3-1-1578 0 0,-8 0-4234 0 0,-5 3-4922 0 0</inkml:trace>
</inkml:ink>
</file>

<file path=ppt/ink/ink8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2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48 568 0 0,'0'0'2127'0'0,"0"0"-302"0"0,0 0 68 0 0,0 0 295 0 0,0 0 171 0 0,0 0-72 0 0,0 0-309 0 0,0 0-346 0 0,0 0-305 0 0,0 0-252 0 0,0 0-158 0 0,0 0-81 0 0,0 0-59 0 0,-4-8-80 0 0,-16-24-62 0 0,18 31-584 0 0,0 0-1 0 0,0 0 1 0 0,0 0 0 0 0,0 0 0 0 0,0 1 0 0 0,0-1-1 0 0,0 1 1 0 0,0-1 0 0 0,0 1 0 0 0,-1 0-1 0 0,1 0 1 0 0,0 0 0 0 0,0 0 0 0 0,0 0-1 0 0,-1 0 1 0 0,1 1 0 0 0,0-1 0 0 0,0 1-1 0 0,0-1 1 0 0,0 1 0 0 0,0 0 0 0 0,0 0-1 0 0,0 0 1 0 0,0 0 0 0 0,0 0 0 0 0,0 1-1 0 0,1-1 1 0 0,-1 0 0 0 0,0 1 0 0 0,1-1 0 0 0,-1 1-1 0 0,1 0 1 0 0,-1-1-51 0 0,-4 4 77 0 0,-8 4 20 0 0,1 1-1 0 0,0 0 1 0 0,1 0 0 0 0,0 1-1 0 0,0 1 1 0 0,1 0-1 0 0,1 1 1 0 0,0 0 0 0 0,1 0-1 0 0,0 1 1 0 0,1 1-1 0 0,1-1 1 0 0,0 1 0 0 0,-4 12-97 0 0,-6 89 163 0 0,18-112-162 0 0,-1 0 1 0 0,1 0-1 0 0,-1 0 1 0 0,1 0-1 0 0,1 0 1 0 0,-1 0-1 0 0,0 0 0 0 0,1 0 1 0 0,0-1-1 0 0,0 1 1 0 0,0 0-1 0 0,0-1 1 0 0,0 0-1 0 0,1 1 1 0 0,0-1-1 0 0,-1 0 1 0 0,1 0-1 0 0,0-1 1 0 0,1 1-1 0 0,-1 0 1 0 0,0-1-1 0 0,1 0 0 0 0,-1 0 1 0 0,1 0-1 0 0,0 0 1 0 0,0-1-1 0 0,1 1-1 0 0,7 1-24 0 0,-1 0-1 0 0,1 0 0 0 0,0-2 1 0 0,0 1-1 0 0,0-2 0 0 0,0 1 0 0 0,0-2 1 0 0,-1 1-1 0 0,1-2 0 0 0,0 1 1 0 0,0-2-1 0 0,-1 0 0 0 0,1 0 1 0 0,-1-1-1 0 0,9-4 25 0 0,159-91-4301 0 0,-77 26-3265 0 0,-40 22-3186 0 0,-49 36 7313 0 0</inkml:trace>
</inkml:ink>
</file>

<file path=ppt/ink/ink8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2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1 7017 0 0,'0'0'2510'0'0,"0"0"-671"0"0,0 0-244 0 0,0 0-45 0 0,0 0-108 0 0,0 0-149 0 0,0 0-128 0 0,0 0-116 0 0,0 0-130 0 0,0 0-101 0 0,0 0-53 0 0,0 0-25 0 0,0 0-33 0 0,-22 9-38 0 0,-70 29-76 0 0,73-30-372 0 0,1 1 1 0 0,1 1 0 0 0,-1 0 0 0 0,2 1-1 0 0,-1 1 1 0 0,1 0 0 0 0,1 1 0 0 0,0 1-1 0 0,1 0 1 0 0,1 1 0 0 0,-11 16-222 0 0,18-21 7 0 0,-1 0 1 0 0,2 0-1 0 0,-1 0 1 0 0,2 1-1 0 0,-1 0 1 0 0,1 0-1 0 0,1 1 1 0 0,0-1 0 0 0,1 1-1 0 0,0-1 1 0 0,1 1-1 0 0,0 0 1 0 0,0 0-1 0 0,2 5-7 0 0,-1-14-4 0 0,0 0 1 0 0,1 0-1 0 0,0-1 0 0 0,-1 1 0 0 0,1 0 0 0 0,0-1 1 0 0,0 1-1 0 0,0 0 0 0 0,0-1 0 0 0,1 1 1 0 0,-1-1-1 0 0,1 0 0 0 0,0 1 0 0 0,-1-1 1 0 0,1 0-1 0 0,0 0 0 0 0,0 0 0 0 0,0 0 0 0 0,1-1 1 0 0,-1 1-1 0 0,0 0 0 0 0,1-1 0 0 0,-1 0 1 0 0,1 1-1 0 0,-1-1 0 0 0,1 0 0 0 0,0 0 0 0 0,-1-1 1 0 0,1 1-1 0 0,2 0 4 0 0,87 1 241 0 0,-75-9-171 0 0,0-1 1 0 0,-1 0-1 0 0,0-2 0 0 0,0 1 1 0 0,-1-2-1 0 0,0 0 0 0 0,-1-1 0 0 0,0 0 1 0 0,-1-1-1 0 0,-1-1 0 0 0,0 0 0 0 0,0 0 1 0 0,5-11-71 0 0,93-123 364 0 0,-110 149-368 0 0,0-1 1 0 0,0 1 0 0 0,0-1-1 0 0,0 1 1 0 0,1-1 0 0 0,-1 0-1 0 0,0 1 1 0 0,0-1 0 0 0,1 1-1 0 0,-1-1 1 0 0,0 0-1 0 0,1 1 1 0 0,-1-1 0 0 0,0 0-1 0 0,1 1 1 0 0,-1-1 0 0 0,0 0-1 0 0,1 1 1 0 0,-1-1 0 0 0,0 0-1 0 0,1 0 1 0 0,-1 0 0 0 0,1 1-1 0 0,-1-1 1 0 0,1 0-1 0 0,-1 0 1 0 0,1 0 0 0 0,-1 0-1 0 0,1 0 1 0 0,-1 0 0 0 0,0 0-1 0 0,1 0 1 0 0,-1 0 0 0 0,1 0-1 0 0,-1 0 1 0 0,1 0 0 0 0,-1 0-1 0 0,1 0 1 0 0,-1 0-1 0 0,1-1 1 0 0,-1 1 0 0 0,0 0-1 0 0,1 0 1 0 0,-1 0 0 0 0,1-1-1 0 0,-1 1 1 0 0,0 0 0 0 0,1-1-1 0 0,-1 1 1 0 0,0 0 0 0 0,1-1-1 0 0,-1 1 1 0 0,0 0-1 0 0,1-1 1 0 0,-1 1 0 0 0,0-1 3 0 0,15 86 68 0 0,25 18-244 0 0,-35-96-6 0 0,-1-1 1 0 0,0 0 0 0 0,1 0-1 0 0,0 0 1 0 0,1 0 0 0 0,-1-1-1 0 0,1 0 1 0 0,0 0 0 0 0,0 0-1 0 0,1-1 1 0 0,-1 0-1 0 0,6 2 182 0 0,21 4-5415 0 0,3-6-6483 0 0,-27-4 3063 0 0</inkml:trace>
</inkml:ink>
</file>

<file path=ppt/ink/ink8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3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7418 0 0,'0'0'5554'0'0,"0"0"-2655"0"0,0 0-934 0 0,0 0-163 0 0,0 0-179 0 0,0 0-236 0 0,0 0-258 0 0,0 0-230 0 0,0 0-235 0 0,0 0-192 0 0,0 0-122 0 0,0 0-98 0 0,5-14-22 0 0,37-78 206 0 0,12-23 177 0 0,54-34-533 0 0,-82 126-276 0 0,-25 22 68 0 0,-1 1-30 0 0,0 16-279 0 0,4 108 283 0 0,-5-120 160 0 0,0 0 0 0 0,1 0 0 0 0,0 0 0 0 0,0 0 0 0 0,0 1 0 0 0,1-1 0 0 0,-1 0 0 0 0,1 0 0 0 0,0-1 0 0 0,0 1 0 0 0,0 0 0 0 0,0 0 0 0 0,1 0 0 0 0,0-1 0 0 0,-1 1 0 0 0,1-1 0 0 0,1 1-1 0 0,-1-1 1 0 0,0 0 0 0 0,1 0 0 0 0,0 0 0 0 0,0 0 0 0 0,0 0 0 0 0,0 0 0 0 0,0-1 0 0 0,0 0 0 0 0,1 1 0 0 0,-1-1 0 0 0,1-1 0 0 0,-1 1 0 0 0,1 0 0 0 0,0-1 0 0 0,0 0 0 0 0,0 0 0 0 0,0 0 0 0 0,0 0-1 0 0,0-1 1 0 0,0 1 0 0 0,1-1-6 0 0,4 0 76 0 0,1 0 0 0 0,-1-1 0 0 0,1 0 0 0 0,-1 0 0 0 0,0-1-1 0 0,1 0 1 0 0,-1-1 0 0 0,0 0 0 0 0,0-1 0 0 0,0 1 0 0 0,-1-2-1 0 0,1 1 1 0 0,-1-1 0 0 0,7-6-76 0 0,26-22-198 0 0,-2-2 0 0 0,-2-2 0 0 0,-1-2 0 0 0,-1-1 0 0 0,1-7 198 0 0,-17 11-2750 0 0,-12 20-2142 0 0,-3 6-1717 0 0,-3 2-5616 0 0</inkml:trace>
</inkml:ink>
</file>

<file path=ppt/ink/ink8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16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71 457 1920 0 0,'0'0'2173'0'0,"0"0"-175"0"0,0 0-15 0 0,0 0 103 0 0,0 0 15 0 0,0 0-172 0 0,0 0-326 0 0,0 0-302 0 0,0 0-231 0 0,0 0-186 0 0,0 0-120 0 0,-7-1-65 0 0,-23 0-71 0 0,1 32 1374 0 0,25 88-158 0 0,3-105-1752 0 0,1 0-1 0 0,1 1 0 0 0,0-1 0 0 0,1 0 0 0 0,1 0 0 0 0,0 0 1 0 0,1 0-1 0 0,2 5-91 0 0,3 7 108 0 0,34 47 191 0 0,-39-70-251 0 0,0 1 1 0 0,-1-1 0 0 0,1-1-1 0 0,0 1 1 0 0,1 0 0 0 0,-1-1 0 0 0,0 0-1 0 0,1 0 1 0 0,-1 0 0 0 0,1-1 0 0 0,-1 1-1 0 0,1-1 1 0 0,0 0 0 0 0,0-1-1 0 0,0 1 1 0 0,-1-1 0 0 0,1 0 0 0 0,0 0-1 0 0,0 0 1 0 0,0-1 0 0 0,0 0-1 0 0,-1 1 1 0 0,1-2 0 0 0,0 1 0 0 0,-1-1-1 0 0,1 1 1 0 0,-1-1 0 0 0,1-1-1 0 0,-1 1 1 0 0,0-1-49 0 0,17-17 171 0 0,-2 0 1 0 0,0-2-1 0 0,-2 0 0 0 0,0-1 0 0 0,-1 0 0 0 0,8-19-171 0 0,8-31 139 0 0,-26 59-84 0 0,-6 14-69 0 0,0 1 0 0 0,1-1-1 0 0,-1 0 1 0 0,0 0 0 0 0,0 0 0 0 0,1 0-1 0 0,-1 0 1 0 0,0 0 0 0 0,0 0-1 0 0,1 0 1 0 0,-1 0 0 0 0,0 0 0 0 0,0 0-1 0 0,1 0 1 0 0,-1 0 0 0 0,0 0-1 0 0,1-1 1 0 0,-1 1 0 0 0,0 0-1 0 0,0 0 1 0 0,0 0 0 0 0,1 0 0 0 0,-1 0-1 0 0,0 0 1 0 0,0-1 0 0 0,1 1 14 0 0,-2 11-9 0 0,1 0 1 0 0,1 0 0 0 0,0 0-1 0 0,1-1 1 0 0,0 1-1 0 0,0 0 1 0 0,1-1 0 0 0,0 1-1 0 0,1-1 1 0 0,0 0 0 0 0,1 0-1 0 0,0-1 1 0 0,1 1-1 0 0,0-1 1 0 0,0 0 0 0 0,1-1-1 0 0,0 1 1 0 0,0-1-1 0 0,1-1 1 0 0,0 0 0 0 0,7 5 8 0 0,-8-9 6 0 0,-1 0 0 0 0,1-1 0 0 0,0 0 1 0 0,0 0-1 0 0,0-1 0 0 0,0 0 0 0 0,0 0 1 0 0,0 0-1 0 0,0-1 0 0 0,0-1 0 0 0,1 1 0 0 0,-1-1 1 0 0,0 0-1 0 0,0 0 0 0 0,0-1 0 0 0,-1 0 1 0 0,1 0-1 0 0,0-1 0 0 0,-1 0 0 0 0,1 0 0 0 0,0-1-6 0 0,7-9 106 0 0,-1-1 0 0 0,0-1-1 0 0,-1 0 1 0 0,-1-1-1 0 0,0 0 1 0 0,-1 0 0 0 0,-1-1-1 0 0,-1 0 1 0 0,0-1-1 0 0,-1 0 1 0 0,3-16-106 0 0,2-97 435 0 0,-26 98-412 0 0,2 28-2623 0 0,12 8-1725 0 0,1 6 2284 0 0,-1-7 148 0 0,3 6-5679 0 0,4-1-4004 0 0</inkml:trace>
  <inkml:trace contextRef="#ctx0" brushRef="#br0" timeOffset="466.105">1042 762 12387 0 0,'0'0'1603'0'0,"0"0"-227"0"0,0 0 27 0 0,0 0 56 0 0,0 0-85 0 0,0 0-198 0 0,0 0-233 0 0,0 0-179 0 0,0 0-152 0 0,0 0-141 0 0,0 0-50 0 0,0 0-1 0 0,-5 13 20 0 0,-18 39 12 0 0,21-62 3317 0 0,3-67-3631 0 0,70-92 3 0 0,-11 92-117 0 0,-41 69-57 0 0,-18 8-5 0 0,-1 0-34 0 0,10 8-126 0 0,25 73-65 0 0,-2-27-2863 0 0,-10-46-2027 0 0,-6-8-6628 0 0,-10 0 3072 0 0</inkml:trace>
  <inkml:trace contextRef="#ctx0" brushRef="#br0" timeOffset="716.444">1478 571 15107 0 0,'0'0'1647'0'0,"0"0"-336"0"0,0 0 19 0 0,0 0 91 0 0,0 0-95 0 0,0 0-215 0 0,0 0-242 0 0,0 0-246 0 0,-6 34-219 0 0,-16 104-181 0 0,16-57-4 0 0,25-46-1230 0 0,-7-30-3225 0 0,2-3-4890 0 0,-11-2-2052 0 0</inkml:trace>
  <inkml:trace contextRef="#ctx0" brushRef="#br0" timeOffset="962.184">1400 321 16812 0 0,'0'0'1024'0'0,"0"0"-400"0"0,0 0-40 0 0,0 0-152 0 0,0 0-168 0 0,0 0-176 0 0,0 0-296 0 0,0 0-472 0 0,0 0-1088 0 0,0 0-2553 0 0,0 0-7594 0 0</inkml:trace>
  <inkml:trace contextRef="#ctx0" brushRef="#br0" timeOffset="1132.128">1884 0 17132 0 0,'0'0'1492'0'0,"0"0"-286"0"0,0 0 2 0 0,0 0 52 0 0,0 0-29 0 0,0 0-157 0 0,0 0-232 0 0,0 0-200 0 0,0 0-179 0 0,-5 32-139 0 0,-12 98-90 0 0,18-11 100 0 0,4-71-234 0 0,18 344 101 0 0,-23-252-440 0 0,0-81-3113 0 0,0-58 2258 0 0,0-1-170 0 0,0-9-5515 0 0,0 6 5460 0 0,0-5-1473 0 0,-4 1-2987 0 0,1 1 654 0 0</inkml:trace>
  <inkml:trace contextRef="#ctx0" brushRef="#br0" timeOffset="1298.555">1599 560 11482 0 0,'0'0'1992'0'0,"0"0"-654"0"0,0 0-149 0 0,0 0 132 0 0,0 0-44 0 0,0 0-230 0 0,0 0-238 0 0,0 0-213 0 0,0 0-164 0 0,36 1-145 0 0,111 0-114 0 0,-26-12-8 0 0,-98 5-180 0 0,96-20-1682 0 0,-77 21-2342 0 0,-2 3-4555 0 0,-29 2 831 0 0</inkml:trace>
  <inkml:trace contextRef="#ctx0" brushRef="#br0" timeOffset="1628.63">2223 634 0 0 0,'0'0'1950'0'0,"0"0"-21"0"0,0 0-37 0 0,0 0-32 0 0,0 0-136 0 0,0 0-151 0 0,0 0-41 0 0,0 0 12 0 0,0 0 34 0 0,0 0-26 0 0,0 0-75 0 0,32 6-108 0 0,97 19-142 0 0,-72-30 284 0 0,-49 0-1084 0 0,-1 2-245 0 0,-1-1 0 0 0,1 0 0 0 0,-1 0 0 0 0,0-1-1 0 0,0 0 1 0 0,0 0 0 0 0,-1 0 0 0 0,0 0 0 0 0,0-1 0 0 0,0 0 0 0 0,0 0 0 0 0,-1-1 0 0 0,0 1 0 0 0,-1-1 0 0 0,0 0-1 0 0,0 0 1 0 0,0 0 0 0 0,0 0 0 0 0,-1 0 0 0 0,0-4-182 0 0,-1 9 22 0 0,-1 0-1 0 0,1 0 1 0 0,-1 0-1 0 0,1 0 1 0 0,-1 0-1 0 0,0-1 1 0 0,0 1-1 0 0,0 0 1 0 0,0 0-1 0 0,0 0 1 0 0,0 0-1 0 0,-1 0 1 0 0,1-1-1 0 0,-1 1 1 0 0,1 0-1 0 0,-1 0 1 0 0,0 0-1 0 0,0 0 1 0 0,0 0-1 0 0,0 1 1 0 0,0-1-1 0 0,0 0 1 0 0,-1 0-1 0 0,1 1 1 0 0,-1-1-1 0 0,1 1 1 0 0,-1-1-1 0 0,1 1 1 0 0,-1-1-1 0 0,0 1 1 0 0,0 0-1 0 0,0 0 1 0 0,0 0-1 0 0,1 0 1 0 0,-1 0-1 0 0,0 1 1 0 0,-1-1-1 0 0,1 0 1 0 0,0 1-1 0 0,0 0 1 0 0,-2-1-22 0 0,-4 0-13 0 0,1 0 0 0 0,-1 1 1 0 0,1 0-1 0 0,-1 0 0 0 0,0 0 1 0 0,1 1-1 0 0,-1 0 0 0 0,1 1 1 0 0,0 0-1 0 0,-1 0 0 0 0,1 0 0 0 0,0 1 1 0 0,0 0-1 0 0,0 1 0 0 0,1-1 1 0 0,-1 1-1 0 0,1 1 0 0 0,0-1 1 0 0,-4 4 12 0 0,-97 112-262 0 0,100-109 232 0 0,1-1 0 0 0,0 2 0 0 0,1-1 0 0 0,0 0 0 0 0,1 1-1 0 0,0 0 1 0 0,1 0 0 0 0,0 0 0 0 0,1 0 0 0 0,1 0 0 0 0,0 1 0 0 0,0-1 0 0 0,1 1 30 0 0,1-8 1 0 0,-1 1 0 0 0,1-1 0 0 0,1 1 1 0 0,-1-1-1 0 0,1 0 0 0 0,0 0 0 0 0,0 1 0 0 0,0-1 0 0 0,1 0 0 0 0,0-1 1 0 0,0 1-1 0 0,0 0 0 0 0,0-1 0 0 0,1 0 0 0 0,0 0 0 0 0,0 0 1 0 0,0 0-1 0 0,0-1 0 0 0,1 1 0 0 0,-1-1 0 0 0,1 0 0 0 0,0 0 0 0 0,0-1 1 0 0,0 1-1 0 0,4 0-1 0 0,137 34 203 0 0,-114-34-201 0 0,0-1-1 0 0,-1-2 1 0 0,1-1 0 0 0,0-2-1 0 0,0-1 1 0 0,1-1-2 0 0,57-27-2372 0 0,-61 19-1539 0 0,-15 7-1298 0 0,-1-1-6815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9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0,'20'5,"24"6,16 2,1-2,1-3,-6 2,-7 0,-8-2,-5-3,-10-2</inkml:trace>
</inkml:ink>
</file>

<file path=ppt/ink/ink8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7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10778 0 0,'0'0'2118'0'0,"0"0"-1004"0"0,0 0-480 0 0,0 0 49 0 0,0 0 209 0 0,0 0 87 0 0,0 0-86 0 0,0 0-109 0 0,0 0-95 0 0,0 0-45 0 0,0 0 2 0 0,14 1-38 0 0,105-6 918 0 0,23-19 48 0 0,73 8-1271 0 0,-214 16-397 0 0,-2 18-6100 0 0,-10-7 1150 0 0,3-4-1427 0 0,-2-2-591 0 0</inkml:trace>
</inkml:ink>
</file>

<file path=ppt/ink/ink8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7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12667 0 0,'0'0'1769'0'0,"0"0"-571"0"0,0 0-266 0 0,0 0-8 0 0,0 0 73 0 0,0 0 52 0 0,0 0-10 0 0,0 0-41 0 0,0 0-105 0 0,0 0-167 0 0,0 0-100 0 0,0 0-73 0 0,20 5-93 0 0,63 15-60 0 0,-73-18-325 0 0,-1-1 1 0 0,1 0-1 0 0,0 0 1 0 0,0-1-1 0 0,0 0 0 0 0,-1-1 1 0 0,1 0-1 0 0,0 0 1 0 0,0-1-1 0 0,-1-1 1 0 0,0 0-1 0 0,5-1-75 0 0,26-8 147 0 0,39-14-5394 0 0,-22 5-2618 0 0,-45 17-3890 0 0</inkml:trace>
</inkml:ink>
</file>

<file path=ppt/ink/ink8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43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67 0 0 0,'0'0'1071'0'0,"0"0"339"0"0,0 0 50 0 0,0 0-24 0 0,0 0-2 0 0,0 0 1 0 0,0 0-26 0 0,0 0-63 0 0,-5 0-102 0 0,-14 0-125 0 0,14 0-121 0 0,5 0-74 0 0,0 0-71 0 0,0 0-56 0 0,0 0-77 0 0,0 0-104 0 0,0 0-79 0 0,12 0 2705 0 0,55 14-297 0 0,25-6-1547 0 0,136-11-42 0 0,-133 17-832 0 0,-95-14-511 0 0,0 0 7 0 0,0 0-4 0 0,0 0 19 0 0,0 0 0 0 0,0 0-22 0 0,0 0-1 0 0,0 0 8 0 0,0 0-29 0 0,0 0-9 0 0,0 0 21 0 0,0 0 1 0 0,0 0-9 0 0,0 0 23 0 0,0 0 5 0 0,0 1-26 0 0,0 2 5 0 0,0-3-25 0 0,0 0 27 0 0,0 0 13 0 0,0 0-29 0 0,0 0 27 0 0,0 0 1 0 0,0 0-23 0 0,0 0 26 0 0,0 0-14 0 0,0 0-27 0 0,0 0 3 0 0,0 0-2 0 0,0 0-33 0 0,0 0-44 0 0,0 0-21 0 0,0 0-93 0 0,-3 0-165 0 0,3 0-3687 0 0,0 0-4394 0 0,0 0-2416 0 0</inkml:trace>
  <inkml:trace contextRef="#ctx0" brushRef="#br0" timeOffset="-17484.245">403 336 0 0 0,'0'0'512'0'0,"0"0"822"0"0,0 0 298 0 0,0 0 59 0 0,0 0-83 0 0,0 0-169 0 0,0 0-144 0 0,0 0-78 0 0,0 0-53 0 0,-1-13 4 0 0,-5-57 1195 0 0,6 68-1226 0 0,0 4 5945 0 0,0 0-7144 0 0,0 435 2143 0 0,-4-334-3018 0 0,4-97-1808 0 0,-2-39-3723 0 0,0 4-2892 0 0,2 20 3209 0 0</inkml:trace>
  <inkml:trace contextRef="#ctx0" brushRef="#br0" timeOffset="-2361.4">100 259 0 0 0,'0'0'621'0'0,"0"0"937"0"0,0 0 283 0 0,0 0-113 0 0,0 0-222 0 0,0 0-146 0 0,0 0-116 0 0,0 0-86 0 0,0 0-34 0 0,-1 6 11803 0 0,2-5-13258 0 0,394-5 4406 0 0,-265 1-3620 0 0,-127 3-1088 0 0,-3 0 229 0 0,0 0-163 0 0,0 0-253 0 0,6-7-4361 0 0,-1 6 3502 0 0,4 0-2010 0 0,-4-1-1880 0 0,0 2-5155 0 0</inkml:trace>
  <inkml:trace contextRef="#ctx0" brushRef="#br0" timeOffset="-1349.229">67 793 0 0 0,'0'0'291'0'0,"0"0"842"0"0,0 0 208 0 0,0 0-18 0 0,-6 0-25 0 0,-15 0-339 0 0,4 0 3950 0 0,17 0-3744 0 0,0 0-49 0 0,0 0-92 0 0,0 0-44 0 0,0 0-58 0 0,0 0-110 0 0,0 0-73 0 0,0 0-58 0 0,0 0-77 0 0,0 0-62 0 0,0 0-43 0 0,0 0-55 0 0,0 0-36 0 0,0 0-9 0 0,0 0-37 0 0,0 0-26 0 0,0 0-1 0 0,0 0-31 0 0,4 7 2193 0 0,144-13 458 0 0,43-17-1864 0 0,-61 23-807 0 0,-46 0-133 0 0,-84 0-142 0 0,0 0 3 0 0,0 0-25 0 0,0 0 26 0 0,0 0-5 0 0,0 0-24 0 0,0 0 43 0 0,0 0-13 0 0,0 0-4 0 0,0 0 3 0 0,0 0-6 0 0,0 0-15 0 0,0 0-6 0 0,0 0 24 0 0,0 0-14 0 0,0 0 6 0 0,0 0-28 0 0,0 0-13 0 0,-8-3-684 0 0,5 1-2488 0 0,3-4-2010 0 0,0 2-3542 0 0,0 0-3228 0 0</inkml:trace>
  <inkml:trace contextRef="#ctx0" brushRef="#br0" timeOffset="968.915">780 524 720 0 0,'0'0'1918'0'0,"0"0"-104"0"0,0 0 157 0 0,0 0 271 0 0,0 0 117 0 0,0 0-143 0 0,0 0-326 0 0,0 0-376 0 0,0 0-333 0 0,0 0-257 0 0,0 0-184 0 0,0 0-111 0 0,0 7 1616 0 0,175-7 3110 0 0,-59 0-4494 0 0,-84 4-690 0 0,2 0 68 0 0,-33-4-218 0 0,-1 0 10 0 0,-6 0-1930 0 0,-7 0-7252 0 0,10 0 2217 0 0,2 0-4123 0 0</inkml:trace>
  <inkml:trace contextRef="#ctx0" brushRef="#br0" timeOffset="1421.771">798 752 8322 0 0,'0'0'2644'0'0,"0"0"-403"0"0,0 0-246 0 0,0 0-107 0 0,0 0-201 0 0,0 0-328 0 0,0 0-338 0 0,0 0-251 0 0,0 0-175 0 0,0 0-116 0 0,0 0-70 0 0,0 0-26 0 0,0 0-20 0 0,1 8 546 0 0,124-16 2479 0 0,14-9-2225 0 0,-114 16-7229 0 0,-5 1-6672 0 0,-24 0 1926 0 0</inkml:trace>
  <inkml:trace contextRef="#ctx0" brushRef="#br0" timeOffset="10906.755">1448 362 8682 0 0,'0'0'1616'0'0,"0"0"-151"0"0,0 0-111 0 0,0 0 45 0 0,0 0-41 0 0,0 0-176 0 0,0 0-225 0 0,0 0-241 0 0,0 0-145 0 0,0 0-120 0 0,0 0-42 0 0,-3 16 6 0 0,-7 51-16 0 0,-19 46 998 0 0,-24 85-402 0 0,20-102-588 0 0,24-57 1149 0 0,44-109-697 0 0,89-154-567 0 0,-104 194-275 0 0,-1-1 9 0 0,1 1 0 0 0,2 1 0 0 0,1 1 0 0 0,1 1 0 0 0,21-18-26 0 0,-44 44-2 0 0,0 0-1 0 0,0 0 1 0 0,0 1 0 0 0,0-1 0 0 0,0 0-1 0 0,0 0 1 0 0,0 0 0 0 0,0 1-1 0 0,0-1 1 0 0,0 1 0 0 0,0-1 0 0 0,1 1-1 0 0,-1-1 1 0 0,0 1 0 0 0,0 0-1 0 0,1-1 1 0 0,-1 1 0 0 0,0 0 0 0 0,0 0-1 0 0,1 0 1 0 0,-1 0 0 0 0,0 0-1 0 0,0 0 1 0 0,1 1 0 0 0,-1-1 0 0 0,0 0-1 0 0,0 1 1 0 0,1-1 0 0 0,-1 0-1 0 0,0 1 1 0 0,0 0 0 0 0,0-1-1 0 0,0 1 1 0 0,0 0 0 0 0,0-1 0 0 0,0 1-1 0 0,0 0 1 0 0,0 0 0 0 0,0 0-1 0 0,0 0 1 0 0,0 0 0 0 0,-1 0 0 0 0,1 0-1 0 0,0 0 1 0 0,-1 0 0 0 0,1 0-1 0 0,-1 0 1 0 0,1 1 0 0 0,-1-1 0 0 0,0 0-1 0 0,1 0 1 0 0,-1 0 0 0 0,0 1-1 0 0,0-1 1 0 0,0 0 2 0 0,11 74 159 0 0,-11-49-108 0 0,0 1 0 0 0,-2 0 0 0 0,-1-1 0 0 0,-2 0 0 0 0,0 0 0 0 0,-6 14-51 0 0,0 53 36 0 0,11-93-39 0 0,1 1 0 0 0,-1 0 0 0 0,0-1 1 0 0,1 1-1 0 0,-1 0 0 0 0,0-1 0 0 0,1 1 0 0 0,-1 0 1 0 0,1-1-1 0 0,-1 1 0 0 0,1-1 0 0 0,0 1 0 0 0,-1-1 1 0 0,1 1-1 0 0,-1-1 0 0 0,1 0 0 0 0,0 1 0 0 0,-1-1 1 0 0,1 1-1 0 0,0-1 0 0 0,-1 0 0 0 0,1 0 0 0 0,0 0 1 0 0,0 1-1 0 0,-1-1 0 0 0,1 0 0 0 0,0 0 0 0 0,0 0 1 0 0,-1 0-1 0 0,1 0 0 0 0,0 0 0 0 0,0 0 0 0 0,-1 0 1 0 0,1-1-1 0 0,0 1 0 0 0,0 0 0 0 0,-1 0 0 0 0,1-1 1 0 0,0 1-1 0 0,0-1 3 0 0,45-47 200 0 0,77-123-163 0 0,-31 45-12 0 0,-91 125-21 0 0,-1 1-8 0 0,0 1 1 0 0,0-1-1 0 0,0 0 1 0 0,0 1-1 0 0,0-1 0 0 0,0 0 1 0 0,0 0-1 0 0,0 1 0 0 0,0-1 1 0 0,0 0-1 0 0,1 1 1 0 0,-1-1-1 0 0,0 0 0 0 0,0 1 1 0 0,0-1-1 0 0,0 0 1 0 0,0 0-1 0 0,1 1 0 0 0,-1-1 1 0 0,0 0-1 0 0,0 0 0 0 0,0 1 1 0 0,1-1-1 0 0,-1 0 1 0 0,0 0-1 0 0,0 0 0 0 0,1 0 1 0 0,-1 1-1 0 0,0-1 0 0 0,0 0 1 0 0,1 0-1 0 0,-1 0 1 0 0,0 0-1 0 0,1 0 0 0 0,-1 0 1 0 0,0 0-1 0 0,0 0 0 0 0,1 1 4 0 0,-1 0 5 0 0,-44 214 211 0 0,26-96-60 0 0,28-45-141 0 0,-7-66 893 0 0,1-1-6286 0 0,5-16-8840 0 0,-6 3 5496 0 0</inkml:trace>
  <inkml:trace contextRef="#ctx0" brushRef="#br0" timeOffset="11206.717">2304 159 14139 0 0,'0'0'1408'0'0,"0"0"-257"0"0,0 0-53 0 0,0 0 73 0 0,0 0 45 0 0,0 0-65 0 0,0 0-138 0 0,0 0-183 0 0,0 0-171 0 0,0 0-148 0 0,-7 33-99 0 0,-20 101-19 0 0,21-31 575 0 0,24 106-270 0 0,-18-183-658 0 0,-14 85-74 0 0,6-85-145 0 0,8-23 34 0 0,0 1 0 0 0,-1-1 0 0 0,1 0 0 0 0,-1 0 0 0 0,0 0 0 0 0,0 0 0 0 0,-1-1 0 0 0,1 1 0 0 0,0 0-1 0 0,-1 0 1 0 0,0-1 0 0 0,1 1 0 0 0,-1-1 0 0 0,0 1 0 0 0,0-1 0 0 0,-1 0 0 0 0,1 0 0 0 0,0 0 0 0 0,-2 1 145 0 0,1-7-8131 0 0,8-16 1847 0 0,3 11 1510 0 0,-3-2 74 0 0</inkml:trace>
  <inkml:trace contextRef="#ctx0" brushRef="#br0" timeOffset="11576.298">2533 288 4129 0 0,'0'0'2106'0'0,"0"0"-67"0"0,0 0 81 0 0,0 0 31 0 0,0 0-158 0 0,0 0-350 0 0,0 0-360 0 0,0 0-275 0 0,-34 33-192 0 0,-104 100-61 0 0,58-59 1263 0 0,55-46-355 0 0,25-27-1617 0 0,35 13 552 0 0,11-4-175 0 0,-39-10-355 0 0,0 1 0 0 0,0 0-1 0 0,0 0 1 0 0,0 1 0 0 0,0 0-1 0 0,-1 0 1 0 0,1 1-1 0 0,-1 0 1 0 0,1 0 0 0 0,-1 0-1 0 0,0 1 1 0 0,0 0 0 0 0,0 0-1 0 0,-1 1 1 0 0,1-1-1 0 0,-1 1 1 0 0,0 0 0 0 0,-1 1-1 0 0,2 0-67 0 0,17 89 1061 0 0,-12-29-697 0 0,-11-64-424 0 0,0-1 1 0 0,1 1 0 0 0,-1 0 0 0 0,1-1 0 0 0,-1 1 0 0 0,1-1 0 0 0,0 1 0 0 0,0-1 0 0 0,-1 0-1 0 0,1 1 1 0 0,0-1 0 0 0,0 0 0 0 0,1 0 0 0 0,-1 1 0 0 0,0-1 0 0 0,0 0 0 0 0,1 0 0 0 0,-1 0-1 0 0,0 0 1 0 0,1-1 0 0 0,-1 1 0 0 0,1 0 0 0 0,-1 0 0 0 0,1-1 0 0 0,-1 1 0 0 0,1-1 0 0 0,-1 0-1 0 0,1 1 1 0 0,0-1 0 0 0,-1 0 0 0 0,1 0 0 0 0,0 0 0 0 0,-1 0 0 0 0,1 0 0 0 0,-1 0 0 0 0,1-1-1 0 0,0 1 60 0 0,26-14-5288 0 0,-19 6-1086 0 0,-5 0-3996 0 0</inkml:trace>
  <inkml:trace contextRef="#ctx0" brushRef="#br0" timeOffset="12037.984">2622 159 11106 0 0,'0'0'2333'0'0,"0"0"-309"0"0,0 0-255 0 0,0 0-274 0 0,0 0-356 0 0,0 0-369 0 0,0 0-253 0 0,0 0-165 0 0,0 0-70 0 0,0 0 28 0 0,0 0 52 0 0,0 0 9 0 0,0 0 5 0 0,13-1 0 0 0,100-12 857 0 0,-110 12-1206 0 0,-1 0 0 0 0,1 0 0 0 0,-1 0 0 0 0,1 0 0 0 0,-1 0 0 0 0,1 1 0 0 0,-1-1 0 0 0,1 1 0 0 0,0-1 0 0 0,-1 1 0 0 0,1 0 0 0 0,0 0-1 0 0,0 0 1 0 0,-1 1 0 0 0,1-1 0 0 0,-1 1 0 0 0,1-1 0 0 0,0 1 0 0 0,-1 0 0 0 0,1 0 0 0 0,-1 0 0 0 0,1 0 0 0 0,-1 0 0 0 0,0 1 0 0 0,0-1 0 0 0,1 1 0 0 0,-1 0 0 0 0,0-1 0 0 0,0 1 0 0 0,0 0 0 0 0,-1 0 0 0 0,1 0 0 0 0,0 1 0 0 0,-1-1 0 0 0,0 0 0 0 0,1 0 0 0 0,-1 1 0 0 0,0-1 0 0 0,0 1 0 0 0,0-1 0 0 0,0 1 0 0 0,-1 0-27 0 0,-1 7 83 0 0,0-1-1 0 0,-1 0 1 0 0,0-1-1 0 0,-1 1 1 0 0,0 0-1 0 0,0-1 1 0 0,-1 1-1 0 0,0-1 1 0 0,0 0-1 0 0,-6 7-82 0 0,-15 33 210 0 0,-9 48 278 0 0,34-94-472 0 0,0 0 1 0 0,0 0-1 0 0,0 0 0 0 0,0 0 0 0 0,0 0 0 0 0,0 0 1 0 0,0 0-1 0 0,1 0 0 0 0,-1 0 0 0 0,1 0 1 0 0,0 0-1 0 0,-1 0 0 0 0,1 0 0 0 0,0-1 0 0 0,0 1 1 0 0,0 0-1 0 0,0 0 0 0 0,0-1 0 0 0,1 1 0 0 0,-1-1 1 0 0,0 1-1 0 0,1-1 0 0 0,-1 1 0 0 0,1-1 1 0 0,0 0-1 0 0,-1 0 0 0 0,1 0 0 0 0,0 0 0 0 0,0 0 1 0 0,0 0-1 0 0,-1 0 0 0 0,1-1 0 0 0,0 1 0 0 0,0-1 1 0 0,0 1-1 0 0,0-1 0 0 0,0 0 0 0 0,2 0-16 0 0,6 2 66 0 0,1-2 0 0 0,-1 1 0 0 0,0-2 0 0 0,1 1 0 0 0,-1-1 0 0 0,0-1-1 0 0,0 0 1 0 0,0 0 0 0 0,0-1 0 0 0,4-2-66 0 0,11-2 13 0 0,-23 7-113 0 0,0-1 1 0 0,0 1-1 0 0,0 0 1 0 0,0-1-1 0 0,0 1 1 0 0,0-1-1 0 0,0 1 1 0 0,0-1 0 0 0,-1 0-1 0 0,1 0 1 0 0,0 0-1 0 0,0 0 1 0 0,-1 0-1 0 0,1 0 1 0 0,0 0-1 0 0,-1-1 1 0 0,0 1-1 0 0,1-1 1 0 0,-1 1-1 0 0,0-1 1 0 0,1 1-1 0 0,-1-1 1 0 0,0 0-1 0 0,0 1 1 0 0,0-1-1 0 0,0-1 100 0 0,3-3-3265 0 0,-2 4-2230 0 0,-1-2-6820 0 0</inkml:trace>
  <inkml:trace contextRef="#ctx0" brushRef="#br0" timeOffset="17758.178">2001 67 5809 0 0,'0'0'2639'0'0,"0"0"-830"0"0,0 0-313 0 0,0 0-73 0 0,0 0-77 0 0,0 0-135 0 0,0 0-146 0 0,0 0-159 0 0,0 0-119 0 0,0 0-69 0 0,0 0-67 0 0,0 0-92 0 0,0 0-104 0 0,29-7-116 0 0,93-23-126 0 0,66 5-310 0 0,-120 21-1343 0 0,-23 4-2858 0 0,-23 0-935 0 0,-12 0-5125 0 0</inkml:trace>
</inkml:ink>
</file>

<file path=ppt/ink/ink8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8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137 788 9890 0 0,'0'0'2153'0'0,"0"0"-385"0"0,0 0-212 0 0,0 0-18 0 0,0 0-38 0 0,0 0-171 0 0,0 0-267 0 0,0 0-269 0 0,0 0-205 0 0,0 0-156 0 0,0 0-75 0 0,0 0-10 0 0,0 0-16 0 0,3 18 1509 0 0,-43 145-880 0 0,-59 54-648 0 0,118-259 750 0 0,189-221-954 0 0,-149 207-163 0 0,-57 58 48 0 0,-1 0-1 0 0,1 0 1 0 0,0 0-1 0 0,-1 0 1 0 0,0 1-1 0 0,1-1 1 0 0,-1 0-1 0 0,0 0 1 0 0,0 1-1 0 0,0-1 1 0 0,-1 1-1 0 0,1-1 1 0 0,0 1-1 0 0,-1-1 1 0 0,0 1-1 0 0,0 0 1 0 0,1-1-1 0 0,-1 1 1 0 0,-1-1-1 0 0,1 1 1 0 0,0-1-1 0 0,-1 1 1 0 0,1-1-1 0 0,-1 1 1 0 0,0-1-1 0 0,-1 3 8 0 0,2 8-18 0 0,-7 94 78 0 0,7-26-92 0 0,0-80 16 0 0,0-1-7 0 0,26-12-147 0 0,23-51 190 0 0,87-113-127 0 0,-86 129 68 0 0,-40 41 7 0 0,-4 16-53 0 0,-6-7 101 0 0,-18 250 604 0 0,13-205-599 0 0,-4-29-584 0 0,4-15-4455 0 0,5-4 1767 0 0,0-2-3911 0 0,0 0 2461 0 0,0-2-2495 0 0</inkml:trace>
  <inkml:trace contextRef="#ctx0" brushRef="#br0" timeOffset="1565.931">919 236 2505 0 0,'0'0'3944'0'0,"0"0"-1344"0"0,0 0-468 0 0,0 0-77 0 0,0 0-152 0 0,0 0-312 0 0,0 0-368 0 0,0 0-292 0 0,0 0-148 0 0,0 0-34 0 0,0 0-20 0 0,0 0-32 0 0,0 0-60 0 0,21-3-76 0 0,129-16 683 0 0,42 15-1418 0 0,-170 7-1794 0 0,-18-1-2031 0 0,-1 1-3471 0 0,0 0-3203 0 0</inkml:trace>
  <inkml:trace contextRef="#ctx0" brushRef="#br0" timeOffset="429.374">1133 324 12235 0 0,'0'0'1937'0'0,"0"0"-372"0"0,0 0-181 0 0,0 0 34 0 0,0 0 6 0 0,0 0-182 0 0,0 0-296 0 0,0 0-236 0 0,0 0-177 0 0,0 0-79 0 0,0 0-33 0 0,0 0-3 0 0,0 0-5 0 0,-3 22-37 0 0,-9 68-21 0 0,-7 144 733 0 0,-35-65-1089 0 0,27-132-1570 0 0,22-30 324 0 0,2-12-6540 0 0,3-8-754 0 0,2 6 5951 0 0,1-4-1734 0 0,1 3 3466 0 0</inkml:trace>
  <inkml:trace contextRef="#ctx0" brushRef="#br0" timeOffset="799.007">1240 479 4129 0 0,'0'0'2199'0'0,"0"0"-385"0"0,0 0-54 0 0,0 0 123 0 0,0 0 14 0 0,0 0-216 0 0,0 0-304 0 0,0 0-255 0 0,0 0-207 0 0,0 0-125 0 0,0 0-78 0 0,0 0-40 0 0,-31 22-34 0 0,-96 70-38 0 0,76-55 847 0 0,51-36-1414 0 0,-1 0-1 0 0,1 0 1 0 0,-1 0 0 0 0,1 0 0 0 0,-1 0 0 0 0,1 0 0 0 0,0 0-1 0 0,-1 0 1 0 0,1 0 0 0 0,0 1 0 0 0,0-1 0 0 0,0 0 0 0 0,0 0-1 0 0,0 0 1 0 0,0 0 0 0 0,0 1 0 0 0,1-1 0 0 0,-1 0 0 0 0,0 0-1 0 0,1 0 1 0 0,-1 0 0 0 0,0 0 0 0 0,1 0 0 0 0,0 0 0 0 0,-1 0-1 0 0,1 0 1 0 0,-1 0 0 0 0,1 0 0 0 0,0 0 0 0 0,0 0 0 0 0,0 0-1 0 0,-1 0 1 0 0,1-1 0 0 0,0 1 0 0 0,0 0 0 0 0,0-1 0 0 0,0 1 0 0 0,0-1-1 0 0,1 1-32 0 0,6 8 208 0 0,55 64 530 0 0,28 15 467 0 0,-75-72-911 0 0,-1-1-815 0 0,-13-14-3667 0 0,-1-4-3419 0 0,-1-2 893 0 0,0 4-1617 0 0</inkml:trace>
  <inkml:trace contextRef="#ctx0" brushRef="#br0" timeOffset="1265.665">1381 379 10930 0 0,'0'0'2632'0'0,"0"0"-437"0"0,0 0-326 0 0,0 0-256 0 0,0 0-278 0 0,0 0-318 0 0,0 0-301 0 0,0 0-195 0 0,0 0-83 0 0,0 0-56 0 0,0 0-26 0 0,0 0 11 0 0,0 0-41 0 0,14-5-27 0 0,44-18-14 0 0,23 13 737 0 0,-58 11-871 0 0,-22 0-142 0 0,0-1 1 0 0,0 0-1 0 0,1 0 0 0 0,-1 1 1 0 0,0-1-1 0 0,0 1 1 0 0,0-1-1 0 0,0 1 1 0 0,1-1-1 0 0,-1 1 1 0 0,0 0-1 0 0,0-1 1 0 0,0 1-1 0 0,0 0 1 0 0,0 0-1 0 0,-1 0 0 0 0,1 0 1 0 0,0 0-1 0 0,0 0 1 0 0,0 0-1 0 0,-1 0 1 0 0,1 0-1 0 0,-1 0 1 0 0,1 0-1 0 0,-1 0 1 0 0,1 1-1 0 0,-1-1 0 0 0,0 0 1 0 0,1 0-1 0 0,-1 1 1 0 0,0-1-1 0 0,0 0 1 0 0,0 0-1 0 0,0 1 1 0 0,0-1-1 0 0,0 0 1 0 0,0 0-1 0 0,-1 1 1 0 0,1-1-1 0 0,-1 1-9 0 0,-16 51 252 0 0,-35 21-77 0 0,50-73-171 0 0,1 0 0 0 0,0 0-1 0 0,-1 1 1 0 0,1-1 0 0 0,0 1 0 0 0,0-1-1 0 0,0 1 1 0 0,0 0 0 0 0,1-1 0 0 0,-1 1-1 0 0,0 0 1 0 0,1 0 0 0 0,-1 0 0 0 0,1-1-1 0 0,-1 1 1 0 0,1 0 0 0 0,0 0 0 0 0,0 0-1 0 0,0 0 1 0 0,0 0 0 0 0,0-1 0 0 0,0 1-1 0 0,1 0 1 0 0,-1 0 0 0 0,1 0 0 0 0,-1 0-1 0 0,1-1 1 0 0,-1 1 0 0 0,1 0 0 0 0,0-1-1 0 0,0 1 1 0 0,0 0 0 0 0,0-1 0 0 0,0 1-1 0 0,0-1 1 0 0,1 1 0 0 0,-1-1 0 0 0,0 0-1 0 0,1 0 1 0 0,-1 0 0 0 0,1 1 0 0 0,-1-1-1 0 0,1 0 1 0 0,0-1 0 0 0,-1 1 0 0 0,1 0-1 0 0,0 0 1 0 0,0-1-4 0 0,10 2 41 0 0,0-1 0 0 0,0-1 0 0 0,0 0 0 0 0,0-1 0 0 0,0 0 0 0 0,0 0 0 0 0,0-2 0 0 0,0 1 0 0 0,-1-1 0 0 0,1-1-1 0 0,-1 0 1 0 0,0-1 0 0 0,5-3-41 0 0,-14 7 69 0 0,20-16-3442 0 0,-30-1-6702 0 0,4 14 3553 0 0,0 0-1548 0 0</inkml:trace>
  <inkml:trace contextRef="#ctx0" brushRef="#br0" timeOffset="4817.419">661 1241 2136 0 0,'0'0'1371'0'0,"0"0"-300"0"0,0 0 36 0 0,0 0 388 0 0,0 0 400 0 0,0 0 140 0 0,0 0-174 0 0,0 0-317 0 0,0 0-318 0 0,36-11-238 0 0,116-35-165 0 0,15 7 1097 0 0,-102 27-1545 0 0,0 3 1 0 0,1 3-1 0 0,-1 2 0 0 0,1 4 1 0 0,7 2-376 0 0,5 7 299 0 0,-18-2-2652 0 0,-19-5-6556 0 0,-38-3 4246 0 0,-3-2-1060 0 0</inkml:trace>
  <inkml:trace contextRef="#ctx0" brushRef="#br0" timeOffset="5461.412">1056 1399 9282 0 0,'0'0'1043'0'0,"0"0"-276"0"0,0 0-126 0 0,0 0 257 0 0,0 0 286 0 0,0 0 119 0 0,0 0-75 0 0,0 0-222 0 0,0 0-249 0 0,0 0-186 0 0,0 0-120 0 0,0 0-55 0 0,0 0 3 0 0,3 33 3 0 0,9 103-24 0 0,-9-47 385 0 0,-17 10-277 0 0,-15-36-215 0 0,19-44-64 0 0,6-11 1113 0 0,2-20 522 0 0,39-85-1563 0 0,22-24-99 0 0,8-3-91 0 0,-6 60-37 0 0,-52 59-47 0 0,-8 4-7 0 0,0 0-1 0 0,0 1 0 0 0,0-1 1 0 0,1 0-1 0 0,-1 0 1 0 0,0 1-1 0 0,0-1 0 0 0,1 0 1 0 0,-1 1-1 0 0,0 0 1 0 0,1-1-1 0 0,-1 1 1 0 0,0 0-1 0 0,1-1 0 0 0,-1 1 1 0 0,0 0-1 0 0,1 0 1 0 0,-1 0-1 0 0,1 0 0 0 0,-1 0 1 0 0,0 1-1 0 0,1-1 1 0 0,-1 0-1 0 0,0 1 0 0 0,1-1 1 0 0,-1 1-1 0 0,0-1 1 0 0,1 1-1 0 0,-1 0 0 0 0,0-1 1 0 0,0 1-1 0 0,0 0 1 0 0,0 0-1 0 0,0 0 0 0 0,0 0 1 0 0,1 0 2 0 0,2 6 3 0 0,0 0-1 0 0,-1 0 1 0 0,1 0 0 0 0,-1 0-1 0 0,0 1 1 0 0,-1-1 0 0 0,0 1-1 0 0,0 0 1 0 0,-1 0 0 0 0,0 0-1 0 0,0 0 1 0 0,-1 0 0 0 0,0 0-1 0 0,0 0 1 0 0,-1 0 0 0 0,-1 4-3 0 0,2 15-155 0 0,0-25-1346 0 0,0 11 2607 0 0,0-10-6633 0 0,1-2-7011 0 0,5-1 5003 0 0</inkml:trace>
  <inkml:trace contextRef="#ctx0" brushRef="#br0" timeOffset="5898.376">1462 1384 6889 0 0,'0'0'4304'0'0,"0"0"-1774"0"0,0 0-711 0 0,0 0-87 0 0,0 0-145 0 0,0 0-257 0 0,0 0-276 0 0,0 0-278 0 0,0 0-244 0 0,0 0-196 0 0,0 0-89 0 0,0 0-25 0 0,0 0 46 0 0,4-1 58 0 0,165-23 1175 0 0,-168 24-1496 0 0,0 1 0 0 0,0-1 0 0 0,0 1 0 0 0,0 0 0 0 0,0 0 0 0 0,-1 0 0 0 0,1-1 0 0 0,0 1-1 0 0,0 0 1 0 0,-1 0 0 0 0,1 0 0 0 0,0 0 0 0 0,-1 0 0 0 0,1 0 0 0 0,-1 0 0 0 0,1 1 0 0 0,-1-1-1 0 0,0 0 1 0 0,1 0 0 0 0,-1 0 0 0 0,0 0 0 0 0,0 0 0 0 0,0 1 0 0 0,0-1 0 0 0,0 0 0 0 0,0 0-1 0 0,0 0 1 0 0,0 1 0 0 0,0-1 0 0 0,-1 0 0 0 0,1 0 0 0 0,0 0 0 0 0,-1 1-5 0 0,0 3 38 0 0,0 5-11 0 0,-1-1-1 0 0,-1 1 1 0 0,0-1-1 0 0,0 0 0 0 0,-1 0 1 0 0,0 0-1 0 0,0-1 0 0 0,-1 1 1 0 0,0-1-1 0 0,0 0 0 0 0,-1 0 1 0 0,-1-1-27 0 0,-6 12 52 0 0,10-14-49 0 0,0 0 1 0 0,0 0 0 0 0,1 1-1 0 0,-1-1 1 0 0,1 1 0 0 0,0-1 0 0 0,1 1-1 0 0,-1 0 1 0 0,1 0 0 0 0,1 0-1 0 0,-1-1 1 0 0,1 1 0 0 0,0 0 0 0 0,0 1-4 0 0,2-5 9 0 0,0 0 0 0 0,0 0 1 0 0,0 0-1 0 0,0 0 1 0 0,0-1-1 0 0,0 1 1 0 0,1-1-1 0 0,-1 0 0 0 0,0 1 1 0 0,1-1-1 0 0,0 0 1 0 0,-1-1-1 0 0,1 1 1 0 0,-1 0-1 0 0,1-1 0 0 0,0 1 1 0 0,-1-1-1 0 0,1 0 1 0 0,0 0-1 0 0,0 0 0 0 0,-1 0 1 0 0,1 0-1 0 0,0-1 1 0 0,-1 1-1 0 0,1-1 1 0 0,0 0-1 0 0,-1 0 0 0 0,1 0 1 0 0,-1 0-1 0 0,1-1-9 0 0,16-7-72 0 0,32-17-1533 0 0,-19 3-2723 0 0,-24 18 2686 0 0,1-2-1703 0 0,-2 0-2213 0 0,0-3-4248 0 0</inkml:trace>
  <inkml:trace contextRef="#ctx0" brushRef="#br0" timeOffset="6253.999">1968 387 6593 0 0,'0'0'3048'0'0,"0"0"-1077"0"0,0 0-339 0 0,0 0-76 0 0,0 0-65 0 0,0 0-212 0 0,0 0-286 0 0,0 0-267 0 0,0 0-121 0 0,0 0-7 0 0,0 0 55 0 0,0 0 72 0 0,0 0-45 0 0,8 13-58 0 0,28 43-90 0 0,4 56 612 0 0,-22-54-979 0 0,-2 2 0 0 0,-3 0 0 0 0,-2 0 1 0 0,-3 1-1 0 0,-3 0 0 0 0,-2 23-165 0 0,-3-43-135 0 0,-2 0 0 0 0,-2 0 1 0 0,-2 0-1 0 0,-2 0 0 0 0,-1-1 1 0 0,-3 2 134 0 0,-57 122-3650 0 0,10-65-5284 0 0,44-81 3419 0 0,4-4-1417 0 0</inkml:trace>
  <inkml:trace contextRef="#ctx0" brushRef="#br0" timeOffset="6871.842">790 0 0 0 0,'0'0'835'0'0,"0"0"488"0"0,0 0 245 0 0,0 0 66 0 0,0 0-81 0 0,0 0-140 0 0,0 0-165 0 0,0 0-154 0 0,0 0-101 0 0,0 0-70 0 0,0 0-24 0 0,-16 36-4 0 0,-50 113-15 0 0,56-125-488 0 0,1 1 1 0 0,1 0-1 0 0,1 0 1 0 0,1 1-1 0 0,1-1 1 0 0,1 5-393 0 0,-6 30 551 0 0,-12 75 436 0 0,5 1 1 0 0,6 1-1 0 0,7 119-987 0 0,8-193 180 0 0,3-1 1 0 0,3-1-1 0 0,3 1 0 0 0,2-2 1 0 0,2 0-1 0 0,4-1 0 0 0,2-1 1 0 0,2-1-1 0 0,10 12-180 0 0,40 75-27 0 0,-67-131 169 0 0,0-14-15874 0 0,-8-3 8600 0 0</inkml:trace>
  <inkml:trace contextRef="#ctx0" brushRef="#br0" timeOffset="8349.223">1100 541 0 0 0,'0'0'353'0'0,"0"0"513"0"0,0 0 119 0 0,0 0 18 0 0,0 0-90 0 0,0 0-25 0 0,3 0 25 0 0,15 0 1279 0 0,46-2 5493 0 0,-23-10-5894 0 0,-39 10-1692 0 0,1 2-3 0 0,-1-1 0 0 0,1 0-1 0 0,-1 0 1 0 0,1-1 0 0 0,-1 1-1 0 0,1 0 1 0 0,-1-1 0 0 0,0 1-1 0 0,0-1 1 0 0,0 0-1 0 0,0 0 1 0 0,0 0 0 0 0,0 0-1 0 0,0 0 1 0 0,0 0 0 0 0,-1 0-1 0 0,1-1 1 0 0,-1 1 0 0 0,0 0-1 0 0,0-1 1 0 0,0 1 0 0 0,0-1-1 0 0,1-2-95 0 0,-2 5 74 0 0,0 0-8 0 0,0 0 32 0 0,0 0 12 0 0,0 0 2 0 0,0 0-4 0 0,0 0-21 0 0,0 0-32 0 0,0 0-31 0 0,0 0-4 0 0,0 0-8 0 0,0 0-2 0 0,0 0-10 0 0,0 0 12 0 0,0 0 4 0 0,0 0-1 0 0,0 0-11 0 0,0 0-16 0 0,0 0 21 0 0,0 0 3 0 0,0 0-13 0 0,0 0 9 0 0,0 0 8 0 0,0 0-16 0 0,0 0 5 0 0,0 0-3 0 0,0 0-24 0 0,0 0 14 0 0,0 0 20 0 0,0 0 7 0 0,0 0 10 0 0,0 0-1 0 0,0 0-14 0 0,0 0 0 0 0,0 0 2 0 0,0 0 0 0 0,0 0-4 0 0,0 0-13 0 0,0 0 1 0 0,0 0-24 0 0,0 0-37 0 0,0 0-62 0 0,0 0-100 0 0,0 0-211 0 0,0 0-363 0 0,0 0-634 0 0,0 0-1002 0 0,0 0-1591 0 0,0 0-1498 0 0,0 0-285 0 0</inkml:trace>
</inkml:ink>
</file>

<file path=ppt/ink/ink8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09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2248 0 0,'0'0'2129'0'0,"0"0"-931"0"0,0 0-194 0 0,0 0 269 0 0,0 0 384 0 0,0 0 182 0 0,0 0-144 0 0,0 0-328 0 0,0 0-406 0 0,0 0-331 0 0,0 0-182 0 0,2 2 41 0 0,14 69 2625 0 0,-15-48-2760 0 0,17 249 1709 0 0,-32-209-1652 0 0,12-61-440 0 0,-2-2 3146 0 0,2-11-3258 0 0,0 0 163 0 0,1-1 0 0 0,0 0 1 0 0,1 0-1 0 0,0 1 0 0 0,1-1 0 0 0,1 0 0 0 0,-1 0 1 0 0,2 1-1 0 0,3-12-22 0 0,4-2-6 0 0,4-13 26 0 0,1 2 0 0 0,1 0 0 0 0,2 0 0 0 0,2 2 0 0 0,1 1 1 0 0,2 0-1 0 0,1 2 0 0 0,1 0-20 0 0,45-32 53 0 0,-58 77-81 0 0,2 74 392 0 0,3 11-223 0 0,-14-93-824 0 0,12 20 195 0 0,-6-22-4879 0 0,3-3-6196 0 0,-9-1 2952 0 0</inkml:trace>
  <inkml:trace contextRef="#ctx0" brushRef="#br0" timeOffset="413.369">381 82 11002 0 0,'0'0'1969'0'0,"0"0"-141"0"0,0 0-207 0 0,0 0-102 0 0,0 0-162 0 0,0 0-283 0 0,0 0-289 0 0,0 0-213 0 0,0 0-162 0 0,0 0-74 0 0,0 0 1 0 0,0 0-9 0 0,0 0-8 0 0,19-11 15 0 0,57-31-22 0 0,-7 18 438 0 0,3 20-292 0 0,-70 6-439 0 0,1 0 0 0 0,-1 0 0 0 0,0 0-1 0 0,0 0 1 0 0,0 0 0 0 0,0 1 0 0 0,0-1 0 0 0,0 1-1 0 0,-1 0 1 0 0,1-1 0 0 0,-1 1 0 0 0,0 0 0 0 0,1 0-1 0 0,-1 0 1 0 0,-1 0 0 0 0,1 0 0 0 0,0 0 0 0 0,-1 0 0 0 0,1 0-1 0 0,-1 0 1 0 0,0 0 0 0 0,0 0 0 0 0,-1 0 0 0 0,1 0-1 0 0,0 0 1 0 0,-1 1 0 0 0,0-1 0 0 0,0 2-20 0 0,-43 117 646 0 0,19-68-368 0 0,20 11-93 0 0,7-62-165 0 0,-1-1 0 0 0,1 1 0 0 0,-1-1 0 0 0,1 0 0 0 0,0 0-1 0 0,0 0 1 0 0,0 0 0 0 0,0 0 0 0 0,0 0 0 0 0,0 0-1 0 0,1-1 1 0 0,-1 1 0 0 0,0-1 0 0 0,1 0 0 0 0,0 0 0 0 0,-1 0-1 0 0,1 0 1 0 0,0 0 0 0 0,-1 0 0 0 0,1-1 0 0 0,0 1-1 0 0,0-1 1 0 0,-1 0 0 0 0,1 1 0 0 0,0-1 0 0 0,0-1 0 0 0,0 1-1 0 0,-1 0 1 0 0,2-1-20 0 0,10-1-130 0 0,1 0 0 0 0,0-1 0 0 0,-1-1 0 0 0,0 0 0 0 0,0-1 0 0 0,0-1 0 0 0,0 0 0 0 0,-1-1 0 0 0,1-1 130 0 0,26-11-4239 0 0,-27 11-1756 0 0,-2 1-5987 0 0</inkml:trace>
</inkml:ink>
</file>

<file path=ppt/ink/ink8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34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13467 0 0,'0'0'1139'0'0,"0"0"-294"0"0,0 0-390 0 0,0 0-132 0 0,0 0 72 0 0,0 0 106 0 0,0 0 54 0 0,0 0-24 0 0,0 0-109 0 0,0 0-178 0 0,0 0-126 0 0,-23 25-42 0 0,-69 76-55 0 0,51-47-40 0 0,3-10-704 0 0,22-28-4755 0 0,15-9-2942 0 0,1-7 3968 0 0</inkml:trace>
</inkml:ink>
</file>

<file path=ppt/ink/ink8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41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6609 0 0,'0'0'1177'0'0,"0"0"-775"0"0,0 0-276 0 0,0 0 287 0 0,0 0 517 0 0,0 0 329 0 0,0 0 85 0 0,0 0-54 0 0,0 0-188 0 0,0 0-180 0 0,34 2-138 0 0,107 5-109 0 0,-117-4-283 0 0,0-2-1 0 0,0-1 1 0 0,0 0-1 0 0,-1-2 1 0 0,1-1-1 0 0,-1-1 1 0 0,1-1 0 0 0,14-5-392 0 0,-21 2 126 0 0,0 1 0 0 0,0-2-1 0 0,-1 0 1 0 0,0-1 0 0 0,-1-1 0 0 0,0 0 0 0 0,-1-1 0 0 0,0-1 0 0 0,-1 0 0 0 0,0-1 0 0 0,-1 0 0 0 0,-1-1 0 0 0,0 0 0 0 0,7-15-126 0 0,-15 25 67 0 0,-1 0 0 0 0,1 0-1 0 0,-1 0 1 0 0,0 0 0 0 0,-1 0 0 0 0,1 0 0 0 0,-1-1 0 0 0,0 1 0 0 0,0 0 0 0 0,-1-1 0 0 0,0 1 0 0 0,0-1 0 0 0,0 1 0 0 0,0 0 0 0 0,-1-1-1 0 0,0 1 1 0 0,0 0 0 0 0,-1-1 0 0 0,1 1 0 0 0,-1 0 0 0 0,0 0 0 0 0,-1-1-67 0 0,2 5 0 0 0,0 0 0 0 0,0 0 0 0 0,-1 0 0 0 0,1 0 1 0 0,0 0-1 0 0,0 0 0 0 0,-1 1 0 0 0,1-1 0 0 0,-1 0 0 0 0,1 1 0 0 0,0-1 0 0 0,-1 1 0 0 0,1 0 0 0 0,-1-1 1 0 0,1 1-1 0 0,-1 0 0 0 0,1 0 0 0 0,-1 0 0 0 0,0 0 0 0 0,1 0 0 0 0,-1 0 0 0 0,1 1 0 0 0,-1-1 0 0 0,1 0 1 0 0,0 1-1 0 0,-1-1 0 0 0,1 1 0 0 0,-1-1 0 0 0,1 1 0 0 0,0 0 0 0 0,-1 0 0 0 0,1 0 0 0 0,0-1 1 0 0,0 1-1 0 0,0 0 0 0 0,-1 1 0 0 0,1-1 0 0 0,0 0 0 0 0,0 0 0 0 0,1 0 0 0 0,-2 1 0 0 0,-33 53-257 0 0,35-54 262 0 0,-15 34-6 0 0,2 1 0 0 0,2 0 0 0 0,1 1 0 0 0,2 1 0 0 0,2-1 1 0 0,1 2 0 0 0,-16 75 45 0 0,4-32-21 0 0,-68 251 79 0 0,67-278-87 0 0,-3 0 0 0 0,-2-2 0 0 0,-2-1 1 0 0,-2-1-1 0 0,-22 29-16 0 0,47-77-5 0 0,1 0 7 0 0,-1 0-1 0 0,0 0 1 0 0,0 0-1 0 0,0 0 1 0 0,0 0-1 0 0,-1 0 1 0 0,1-1-1 0 0,-1 1 1 0 0,0-1-1 0 0,0 0 1 0 0,0 0-1 0 0,0 0 1 0 0,0 0-1 0 0,0 0 1 0 0,0-1-1 0 0,-1 1 1 0 0,1-1-1 0 0,-1 0 1 0 0,1 0-1 0 0,-1 0 1 0 0,0 0-2 0 0,4-21-207 0 0,2 11 194 0 0,0 0 0 0 0,0 0-1 0 0,1 0 1 0 0,0 0 0 0 0,1 1 0 0 0,0 0-1 0 0,0-1 1 0 0,1 1 0 0 0,0 1 0 0 0,0-1-1 0 0,1 1 1 0 0,5-6 13 0 0,88-79-16 0 0,-94 89 21 0 0,5-5 9 0 0,0 0 0 0 0,0 1 0 0 0,1 0 0 0 0,0 1 1 0 0,1 0-1 0 0,-1 1 0 0 0,1 0 0 0 0,0 1 0 0 0,0 0 0 0 0,1 1 0 0 0,-1 1 1 0 0,1 0-1 0 0,-1 0 0 0 0,5 1-14 0 0,-11 3 21 0 0,0-1 0 0 0,0 1 0 0 0,0 1 0 0 0,0-1 0 0 0,-1 1 0 0 0,1 0 0 0 0,-1 0 0 0 0,1 1 0 0 0,-1-1 0 0 0,0 1-1 0 0,-1 0 1 0 0,1 1 0 0 0,-1-1 0 0 0,1 1 0 0 0,0 2-21 0 0,47 36 306 0 0,-38-36-135 0 0,0-1 1 0 0,1-1-1 0 0,-1 0 1 0 0,1-1-1 0 0,0-1 0 0 0,0 0 1 0 0,1-1-1 0 0,-1-1 0 0 0,0 0 1 0 0,1-1-1 0 0,-1-1 1 0 0,11-2-172 0 0,62-44 497 0 0,-80 27-1196 0 0,-9 13-4073 0 0,-2 2-6641 0 0,3 4 1874 0 0</inkml:trace>
  <inkml:trace contextRef="#ctx0" brushRef="#br0" timeOffset="852.901">1060 994 2729 0 0,'0'0'1785'0'0,"0"0"-103"0"0,0 0 208 0 0,0 0 209 0 0,0 0-75 0 0,0 0-262 0 0,0 0-283 0 0,0 0-257 0 0,0 0-254 0 0,0 0-213 0 0,0 0-158 0 0,0 0-109 0 0,0 0-40 0 0,26-13-26 0 0,81-43-32 0 0,-64 22 301 0 0,-28-40 241 0 0,-15 67-884 0 0,-1 5-83 0 0,0 0 0 0 0,-1 0-1 0 0,1 0 1 0 0,-1 0 0 0 0,0 1-1 0 0,1-1 1 0 0,-1 0 0 0 0,0 1-1 0 0,0-1 1 0 0,0 1 0 0 0,0 0-1 0 0,-1 0 1 0 0,1 0 0 0 0,0 0-1 0 0,0 0 1 0 0,-1 0 0 0 0,1 0-1 0 0,0 1 1 0 0,-1-1 0 0 0,1 1-1 0 0,-1 0 1 0 0,1 0 0 0 0,-1 0-1 0 0,1 0 1 0 0,-1 0 0 0 0,1 0-1 0 0,0 1 1 0 0,-1-1 0 0 0,1 1-1 0 0,-3 0 36 0 0,-7 6-131 0 0,0-1 0 0 0,0 2 0 0 0,1-1 0 0 0,0 2 0 0 0,0 0 0 0 0,1 0 0 0 0,0 1 0 0 0,0 0 0 0 0,1 0 0 0 0,1 1 0 0 0,0 0 0 0 0,0 1 0 0 0,1 0 0 0 0,1 0-1 0 0,-1 2 132 0 0,5-7 3 0 0,0-1-1 0 0,0 2 0 0 0,0-1 0 0 0,1 0 0 0 0,0 0 0 0 0,0 0 0 0 0,1 0 0 0 0,0 1 0 0 0,0-1 1 0 0,1 0-1 0 0,0 0 0 0 0,1 3-2 0 0,1-5 70 0 0,0 0 1 0 0,1-1 0 0 0,0 0-1 0 0,-1 0 1 0 0,1 0 0 0 0,1 0-1 0 0,-1-1 1 0 0,1 1-1 0 0,-1-1 1 0 0,1-1 0 0 0,0 1-1 0 0,0 0 1 0 0,0-1-1 0 0,0 0 1 0 0,1 0 0 0 0,-1-1-1 0 0,1 0 1 0 0,-1 1 0 0 0,1-2-1 0 0,-1 1 1 0 0,5-1-71 0 0,10 2 259 0 0,0-2 0 0 0,0 0 0 0 0,0-2 0 0 0,-1 0 0 0 0,1-1 0 0 0,0-1 0 0 0,-1 0 0 0 0,0-2 1 0 0,0 0-1 0 0,0-2 0 0 0,-1 0 0 0 0,0-1 0 0 0,-1 0 0 0 0,1-1 0 0 0,13-13-259 0 0,-30 23 8 0 0,40-27 211 0 0,-2-2 1 0 0,-1-2 0 0 0,-1-1 0 0 0,31-36-220 0 0,10-36 183 0 0,-64 81-184 0 0,-2-1 1 0 0,0-1-1 0 0,-2 0 1 0 0,-1 0-1 0 0,0-1 1 0 0,-2 0-1 0 0,-2 0 1 0 0,0-1 0 0 0,0-11 0 0 0,-3 21-26 0 0,0 0 1 0 0,-2 0 0 0 0,0 0 0 0 0,0 0 0 0 0,-2 0-1 0 0,0 0 1 0 0,-1 0 0 0 0,0 0 0 0 0,-2 1 0 0 0,0 0 0 0 0,-1 0-1 0 0,0 0 1 0 0,-1 0 0 0 0,-1 1 0 0 0,0 0 0 0 0,-3-1 25 0 0,9 14 5 0 0,0-1 1 0 0,-1 1 0 0 0,0-1-1 0 0,1 1 1 0 0,-1 0 0 0 0,0 0-1 0 0,0 0 1 0 0,0 1 0 0 0,0-1-1 0 0,0 1 1 0 0,0 0 0 0 0,-1-1-1 0 0,1 1 1 0 0,0 1 0 0 0,-1-1-1 0 0,1 0 1 0 0,-1 1 0 0 0,1 0-1 0 0,-1 0 1 0 0,1 0 0 0 0,0 0-1 0 0,-1 0 1 0 0,1 1 0 0 0,-1-1-1 0 0,1 1 1 0 0,0 0 0 0 0,-1 0-1 0 0,1 1 1 0 0,0-1 0 0 0,0 0-1 0 0,0 1 1 0 0,0 0 0 0 0,0 0-1 0 0,0 0 1 0 0,0 0 0 0 0,1 0-1 0 0,-1 1 1 0 0,1-1 0 0 0,0 1-1 0 0,-2 1-5 0 0,-7 13 21 0 0,0 1-1 0 0,1 0 0 0 0,0 1 0 0 0,2 0 0 0 0,0 1 1 0 0,1 0-1 0 0,1 0 0 0 0,1 0 0 0 0,1 0 0 0 0,1 1 0 0 0,0 0 1 0 0,2 0-1 0 0,0 0 0 0 0,2 0 0 0 0,0 2-20 0 0,0 15 92 0 0,1 0 0 0 0,2-1-1 0 0,1 1 1 0 0,2-1 0 0 0,7 19-92 0 0,60 227 397 0 0,-67-125-1777 0 0,-22-252-6137 0 0,12 31-5097 0 0,3 47 7297 0 0</inkml:trace>
  <inkml:trace contextRef="#ctx0" brushRef="#br0" timeOffset="1100.197">1285 637 6433 0 0,'0'0'3873'0'0,"0"0"-1499"0"0,0 0-735 0 0,0 0-204 0 0,0 0-179 0 0,0 0-129 0 0,0 0-9 0 0,0 0-23 0 0,0 0-31 0 0,0 0-36 0 0,0 0-158 0 0,0 0-137 0 0,20 5-97 0 0,67 15-76 0 0,-79-19-472 0 0,0 1-1 0 0,0-1 1 0 0,1-1 0 0 0,-1 0-1 0 0,0 0 1 0 0,0 0-1 0 0,0-1 1 0 0,0 0-1 0 0,0-1 1 0 0,0 0-1 0 0,0 0 1 0 0,0-1-88 0 0,17-4 183 0 0,122-35 375 0 0,18-6-849 0 0,-53 28-3725 0 0,-94 20-709 0 0,-11 0-1425 0 0,1 0-5701 0 0</inkml:trace>
</inkml:ink>
</file>

<file path=ppt/ink/ink8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45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144 402 3041 0 0,'0'0'2779'0'0,"0"0"-1159"0"0,0 0-197 0 0,0 0 207 0 0,0 0 220 0 0,0 0 53 0 0,0 0-188 0 0,0 0-290 0 0,0 0-296 0 0,0 0-277 0 0,0 0-199 0 0,-6-5-175 0 0,-14-16-114 0 0,48-6 592 0 0,-12 18-736 0 0,0 0 0 0 0,1 2 1 0 0,0-1-1 0 0,0 2 0 0 0,1 1 0 0 0,-1 0 0 0 0,1 1 0 0 0,0 1 1 0 0,1 0-1 0 0,-1 2 0 0 0,14 0-220 0 0,-27 1 18 0 0,0 0-1 0 0,0 0 1 0 0,0 1 0 0 0,0 0-1 0 0,0 0 1 0 0,0 1 0 0 0,0-1-1 0 0,-1 1 1 0 0,1 0 0 0 0,0 0-1 0 0,-1 1 1 0 0,0-1 0 0 0,1 1-1 0 0,-1 0 1 0 0,0 0 0 0 0,-1 0 0 0 0,1 1-1 0 0,0-1 1 0 0,-1 1 0 0 0,0 0-1 0 0,0 0 1 0 0,0 0 0 0 0,0 0-1 0 0,-1 1 1 0 0,0-1 0 0 0,1 1-1 0 0,-2-1 1 0 0,1 1 0 0 0,1 5-18 0 0,16 147 711 0 0,-44 145-24 0 0,25-287-645 0 0,0-1 1 0 0,1 0-1 0 0,0 0 0 0 0,1 0 1 0 0,1 1-1 0 0,0-2 0 0 0,1 1 1 0 0,0 0-1 0 0,1-1 1 0 0,1 0-1 0 0,0 0 0 0 0,1 0 1 0 0,0-1-1 0 0,1 0 0 0 0,0 0 1 0 0,1-1-1 0 0,0 0 1 0 0,1-1-1 0 0,0 0 0 0 0,1 0 1 0 0,0-1-1 0 0,0 0 0 0 0,1-1 1 0 0,0-1-1 0 0,1 0 0 0 0,6 3-42 0 0,62 11 295 0 0,-71-19-2923 0 0,-20-9-1391 0 0,-20-9-10984 0 0,22 12 9106 0 0</inkml:trace>
  <inkml:trace contextRef="#ctx0" brushRef="#br0" timeOffset="293.44">454 891 7762 0 0,'0'0'2129'0'0,"0"0"-187"0"0,0 0-172 0 0,0 0-55 0 0,0 0-143 0 0,0 0-297 0 0,0 0-276 0 0,0 0-203 0 0,0 0-154 0 0,0 0-77 0 0,0 0-38 0 0,0 0-31 0 0,0 0-5 0 0,-20 18-28 0 0,-65 57-63 0 0,-57 79 920 0 0,43-55-1144 0 0,-8-6-156 0 0,192-160-8252 0 0,-47 35-534 0 0,-25 20 704 0 0</inkml:trace>
  <inkml:trace contextRef="#ctx0" brushRef="#br0" timeOffset="681.06">875 590 8426 0 0,'0'0'2110'0'0,"0"0"-170"0"0,0 0-33 0 0,0 0-15 0 0,0 0-186 0 0,0 0-339 0 0,0 0-339 0 0,0 0-302 0 0,0 0-229 0 0,0 0-131 0 0,0 0-40 0 0,0 0 73 0 0,0 0 109 0 0,5 0 66 0 0,204 11 2442 0 0,-152-11-2783 0 0,1-1 0 0 0,-1-3 0 0 0,0-3-1 0 0,6-3-232 0 0,-44 5 566 0 0,11-2-2951 0 0,-46 19-2787 0 0,-14 5-1186 0 0,12-6-505 0 0,7-6-644 0 0</inkml:trace>
  <inkml:trace contextRef="#ctx0" brushRef="#br0" timeOffset="1029.75">772 914 11939 0 0,'0'0'1669'0'0,"0"0"-346"0"0,0 0-147 0 0,0 0-15 0 0,0 0-5 0 0,0 0-29 0 0,0 0-72 0 0,0 0-82 0 0,0 0-74 0 0,0 0-111 0 0,0 0-69 0 0,0 0-40 0 0,22 1-74 0 0,74 7-91 0 0,53-18 761 0 0,-110 4-1057 0 0,163-21 92 0 0,-107 9-561 0 0,-42 4-3716 0 0,-49 8 1177 0 0,-3 5-1839 0 0,-2 0-5151 0 0,1 1 3611 0 0</inkml:trace>
  <inkml:trace contextRef="#ctx0" brushRef="#br0" timeOffset="1337.043">783 1157 10066 0 0,'0'0'2087'0'0,"0"0"-285"0"0,0 0-182 0 0,0 0-143 0 0,0 0-217 0 0,0 0-215 0 0,0 0-191 0 0,0 0-183 0 0,0 0-111 0 0,0 0-31 0 0,0 0 1 0 0,0 0 33 0 0,0 0 7 0 0,3 6-48 0 0,-2-3-441 0 0,0 0 1 0 0,1 0-1 0 0,0-1 0 0 0,0 1 1 0 0,0 0-1 0 0,0-1 1 0 0,0 1-1 0 0,0-1 1 0 0,0 0-1 0 0,1 1 0 0 0,-1-1 1 0 0,1 0-1 0 0,0-1 1 0 0,0 1-1 0 0,0 0 0 0 0,0-1 1 0 0,0 1-1 0 0,0-1 1 0 0,0 0-1 0 0,0 0 1 0 0,3 0-82 0 0,29 3 237 0 0,-1-2 0 0 0,0-1 0 0 0,1-2 0 0 0,-1-1 0 0 0,0-2 0 0 0,0-1 0 0 0,0-2 0 0 0,0-1 0 0 0,22-9-237 0 0,51-9-330 0 0,-77 20-561 0 0,24-6-1251 0 0,-19 1-9110 0 0,-27 7-452 0 0</inkml:trace>
  <inkml:trace contextRef="#ctx0" brushRef="#br0" timeOffset="4029.483">1997 192 10122 0 0,'0'0'1665'0'0,"0"0"-295"0"0,0 0-75 0 0,0 0 62 0 0,0 0-36 0 0,0 0-220 0 0,0 0-304 0 0,0 0-275 0 0,0 0-166 0 0,0 0-3 0 0,0 0 52 0 0,3 12 89 0 0,31 193 1801 0 0,-19-7-1666 0 0,-35-43-506 0 0,-9-91-1096 0 0,21-55-729 0 0,-1-8-3220 0 0,8-5 88 0 0,2-10-244 0 0,6-8-1251 0 0,-4 11 5962 0 0</inkml:trace>
  <inkml:trace contextRef="#ctx0" brushRef="#br0" timeOffset="4512.029">2278 291 2433 0 0,'0'0'3332'0'0,"0"0"-315"0"0,0 0-582 0 0,0 0-565 0 0,0 0-437 0 0,0 0-366 0 0,0 0-206 0 0,0 0-103 0 0,0 0-111 0 0,0 0-88 0 0,0 0-56 0 0,0 0-42 0 0,0 0 11 0 0,-32 27 19 0 0,-96 81-6 0 0,58-30 1284 0 0,69-78-1745 0 0,1 1 1 0 0,-1 0 0 0 0,0 0-1 0 0,1 0 1 0 0,-1 0 0 0 0,1-1-1 0 0,-1 1 1 0 0,1 0-1 0 0,-1 0 1 0 0,1 0 0 0 0,0 0-1 0 0,-1 0 1 0 0,1 0-1 0 0,0 0 1 0 0,0 0 0 0 0,0 0-1 0 0,0 0 1 0 0,0 1 0 0 0,0-1-1 0 0,0 0 1 0 0,0 0-1 0 0,0 0 1 0 0,1 0 0 0 0,-1 0-1 0 0,0 0 1 0 0,1 0-1 0 0,-1 0 1 0 0,0 0 0 0 0,1-1-1 0 0,-1 1 1 0 0,1 0-1 0 0,0 0 1 0 0,-1 0 0 0 0,1 0-1 0 0,0 0-24 0 0,32 59 1007 0 0,0-14 191 0 0,112 17 744 0 0,-105-26-1538 0 0,-42-11-668 0 0,1-26-18 0 0,1 0-110 0 0,0 0-156 0 0,0 0-185 0 0,0 0-229 0 0,0-22-15316 0 0,0 15 7732 0 0</inkml:trace>
  <inkml:trace contextRef="#ctx0" brushRef="#br0" timeOffset="4845.592">1694 0 5961 0 0,'0'0'1575'0'0,"0"0"-86"0"0,0 0 102 0 0,0 0 322 0 0,0 0 145 0 0,0 0-233 0 0,0 0-403 0 0,0 0-360 0 0,0 0-182 0 0,0 0-42 0 0,0 0 2 0 0,0 0-4 0 0,0 0-57 0 0,16 5-91 0 0,113 28 955 0 0,-63-25-1039 0 0,1-3 0 0 0,-1-2-1 0 0,21-4-603 0 0,-16 0 176 0 0,-44-1-4871 0 0,2 0-2963 0 0,-29 2 1072 0 0,0 0-1862 0 0</inkml:trace>
  <inkml:trace contextRef="#ctx0" brushRef="#br0" timeOffset="5312.482">2410 111 10914 0 0,'0'0'2183'0'0,"0"0"-310"0"0,0 0-147 0 0,0 0-75 0 0,0 0-230 0 0,0 0-345 0 0,0 0-358 0 0,0 0-265 0 0,0 0-169 0 0,0 0-61 0 0,0 0 29 0 0,0 0 102 0 0,6-1 122 0 0,36-5 573 0 0,104-1 1081 0 0,-145 8-2120 0 0,0-1 0 0 0,0 1 0 0 0,0 0 0 0 0,0 0 0 0 0,0 0 0 0 0,0 0 0 0 0,0 0 0 0 0,-1 0 0 0 0,1 0 0 0 0,0 0 0 0 0,-1 0 0 0 0,1 0-1 0 0,-1 0 1 0 0,1 0 0 0 0,-1 0 0 0 0,1 1 0 0 0,-1-1 0 0 0,0 0 0 0 0,0 0 0 0 0,1 1 0 0 0,-1-1 0 0 0,0 0 0 0 0,0 0 0 0 0,0 1 0 0 0,0-1 0 0 0,-1 0 0 0 0,1 0 0 0 0,0 1 0 0 0,-1-1 0 0 0,1 0 0 0 0,0 0 0 0 0,-1 0 0 0 0,1 0 0 0 0,-1 0 0 0 0,0 1-1 0 0,1-1 1 0 0,-1 0 0 0 0,0 0 0 0 0,0 0 0 0 0,0-1 0 0 0,1 1 0 0 0,-1 0 0 0 0,0 0 0 0 0,0 0 0 0 0,0-1 0 0 0,-1 1 0 0 0,1 0 0 0 0,0-1 0 0 0,0 1 0 0 0,0-1-10 0 0,-2 4 20 0 0,-143 150 260 0 0,133-137-268 0 0,-2 18-18 0 0,14-34 9 0 0,1 1 0 0 0,0 0-1 0 0,0 0 1 0 0,1-1 0 0 0,-1 1-1 0 0,0 0 1 0 0,1 0 0 0 0,-1-1 0 0 0,1 1-1 0 0,-1-1 1 0 0,1 1 0 0 0,0 0-1 0 0,-1-1 1 0 0,1 1 0 0 0,0-1-1 0 0,0 1 1 0 0,0-1 0 0 0,1 0 0 0 0,-1 1-1 0 0,0-1 1 0 0,0 0 0 0 0,1 0-1 0 0,-1 0 1 0 0,1 0 0 0 0,-1 0-1 0 0,1 0 1 0 0,-1 0 0 0 0,1-1 0 0 0,-1 1-1 0 0,1 0 1 0 0,0-1 0 0 0,-1 1-1 0 0,1-1 1 0 0,0 0 0 0 0,-1 0-1 0 0,1 1 1 0 0,0-1 0 0 0,0 0 0 0 0,-1 0-1 0 0,3-1-2 0 0,16 2-176 0 0,1 0 0 0 0,-1-2-1 0 0,1 0 1 0 0,-1-2 0 0 0,1 0-1 0 0,-1-1 1 0 0,7-3 176 0 0,9-3-4407 0 0,-2-1-3831 0 0,-25 9-3418 0 0</inkml:trace>
  <inkml:trace contextRef="#ctx0" brushRef="#br0" timeOffset="5652.544">3108 221 10530 0 0,'0'0'5188'0'0,"0"0"-2786"0"0,0 0-971 0 0,0 0-42 0 0,0 0-51 0 0,0 0-179 0 0,0 0-284 0 0,0 0-326 0 0,0 0-214 0 0,0 0-140 0 0,0 0-35 0 0,0 0 71 0 0,0 0 54 0 0,-29 30 26 0 0,-93 95-23 0 0,-163 214 341 0 0,40-49-782 0 0,50-62-547 0 0,129-150-1157 0 0,60-68-825 0 0,7-9-3008 0 0,2-1-5022 0 0,0 0 5211 0 0</inkml:trace>
  <inkml:trace contextRef="#ctx0" brushRef="#br0" timeOffset="6317.063">2839 950 5009 0 0,'0'0'3608'0'0,"0"0"-1453"0"0,0 0-499 0 0,0 0 4 0 0,0 0 7 0 0,0 0-140 0 0,0 0-274 0 0,0 0-317 0 0,0 0-301 0 0,0 0-210 0 0,0 0-117 0 0,0 0-62 0 0,-3 7 26 0 0,-21 83 964 0 0,-5 107 32 0 0,29-141-1108 0 0,0-56-121 0 0,0 0 33 0 0,0 0 36 0 0,0 0 28 0 0,0 0 55 0 0,0-16 1126 0 0,2-2-1210 0 0,1-1 0 0 0,0 1 0 0 0,2-1 0 0 0,0 1 0 0 0,0 0 0 0 0,2 1 0 0 0,7-15-107 0 0,2-6 121 0 0,62-106 55 0 0,51-22-34 0 0,-39 75-68 0 0,-90 90-73 0 0,1 0 1 0 0,-1 1 0 0 0,1-1 0 0 0,-1 0-1 0 0,1 1 1 0 0,0-1 0 0 0,-1 0-1 0 0,1 1 1 0 0,0-1 0 0 0,-1 1-1 0 0,1-1 1 0 0,0 1 0 0 0,0-1-1 0 0,0 1 1 0 0,0 0 0 0 0,-1-1 0 0 0,1 1-1 0 0,0 0 1 0 0,0 0 0 0 0,0 0-1 0 0,0-1 1 0 0,0 1 0 0 0,0 0-1 0 0,0 0 1 0 0,0 0 0 0 0,0 1-1 0 0,-1-1 1 0 0,1 0 0 0 0,0 0 0 0 0,0 0-1 0 0,0 1 1 0 0,0-1 0 0 0,0 0-1 0 0,0 1 1 0 0,-1-1 0 0 0,1 1-1 0 0,0-1 1 0 0,0 1 0 0 0,-1-1-1 0 0,1 1 1 0 0,0-1 0 0 0,-1 1 0 0 0,1 0-1 0 0,0 0 1 0 0,-1-1 0 0 0,1 1-1 0 0,-1 0 1 0 0,1 0 0 0 0,-1-1-1 0 0,0 1 1 0 0,1 0 0 0 0,-1 0-1 0 0,0 0 1 0 0,0 0 0 0 0,1 0 0 0 0,-1 0-1 0 0,0 0 1 0 0,0-1 0 0 0,0 1-1 0 0,0 0 1 0 0,0 0 0 0 0,0 0-1 0 0,0 0 1 0 0,-1 0 0 0 0,1 0-1 0 0,0 0 1 0 0,0 0-2 0 0,-3 201-613 0 0,3-202-102 0 0,0 0-357 0 0,0 0-487 0 0,8 0-11670 0 0,-2-3 3158 0 0</inkml:trace>
  <inkml:trace contextRef="#ctx0" brushRef="#br0" timeOffset="6699.912">3396 567 8786 0 0,'0'0'4941'0'0,"0"0"-2531"0"0,0 0-822 0 0,0 0-46 0 0,0 0-39 0 0,0 0-206 0 0,0 0-350 0 0,0 0-315 0 0,0 0-197 0 0,0 0-127 0 0,0 0-81 0 0,0 0-11 0 0,0 0-8 0 0,3 0 51 0 0,112 1 1372 0 0,-113-1-1629 0 0,0 1 1 0 0,0-1 0 0 0,0 0-1 0 0,0 1 1 0 0,0-1 0 0 0,0 1-1 0 0,-1 0 1 0 0,1 0-1 0 0,0 0 1 0 0,0 0 0 0 0,0 0-1 0 0,-1 0 1 0 0,1 0 0 0 0,-1 0-1 0 0,1 1 1 0 0,-1-1-1 0 0,1 1 1 0 0,-1-1 0 0 0,0 1-1 0 0,1 0 1 0 0,-1-1 0 0 0,0 1-1 0 0,0 0 1 0 0,0 0-1 0 0,-1 0 1 0 0,1-1 0 0 0,0 1-1 0 0,-1 0 1 0 0,1 0 0 0 0,-1 0-1 0 0,0 0 1 0 0,1 0 0 0 0,-1 0-1 0 0,0 0 1 0 0,0 1-1 0 0,-1-1 1 0 0,1 0 0 0 0,0 0-1 0 0,-1 0 1 0 0,1 0 0 0 0,-1 0-1 0 0,1-1 1 0 0,-2 3-3 0 0,-36 82 134 0 0,37-85-132 0 0,-71 108 45 0 0,70-107-47 0 0,1-1 1 0 0,0 1-1 0 0,0-1 1 0 0,0 1-1 0 0,0-1 0 0 0,1 1 1 0 0,-1 0-1 0 0,0-1 1 0 0,1 1-1 0 0,-1 0 1 0 0,1-1-1 0 0,-1 1 1 0 0,1 0-1 0 0,0 0 0 0 0,0 0 1 0 0,0-1-1 0 0,0 1 1 0 0,0 0-1 0 0,0 0 1 0 0,0 0-1 0 0,1-1 1 0 0,-1 1-1 0 0,1 0 1 0 0,-1 0-1 0 0,1-1 0 0 0,0 1 1 0 0,-1 0-1 0 0,1-1 1 0 0,0 1-1 0 0,0-1 1 0 0,0 1-1 0 0,0-1 1 0 0,1 0-1 0 0,-1 1 0 0 0,0-1 1 0 0,1 0-1 0 0,7 1-38 0 0,0-2 0 0 0,0 1 0 0 0,1-1 0 0 0,-1-1 1 0 0,0 0-1 0 0,0 0 0 0 0,0 0 0 0 0,0-1 0 0 0,0-1 0 0 0,0 0 1 0 0,0 0-1 0 0,-1 0 0 0 0,0-1 0 0 0,6-4 38 0 0,28-9-1436 0 0,2-6-4218 0 0,-22 11-2702 0 0,-13 7-2910 0 0</inkml:trace>
</inkml:ink>
</file>

<file path=ppt/ink/ink8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0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70 8482 0 0,'0'0'1786'0'0,"0"0"-261"0"0,0 0-219 0 0,0 0-15 0 0,0 0 106 0 0,0 0-8 0 0,0 0-196 0 0,0 0-298 0 0,0 0-333 0 0,0 0-241 0 0,0 0-82 0 0,-13 21-21 0 0,-43 71-2 0 0,-169 328 1114 0 0,198-367-1161 0 0,15-26-106 0 0,12-26-50 0 0,0-1-2 0 0,0 0 4 0 0,0 0-1 0 0,0 0-3 0 0,0 0 6 0 0,0 0 17 0 0,0 0 23 0 0,0 0 34 0 0,13-22 600 0 0,104-169 14 0 0,3-21-413 0 0,-86 160-48 0 0,-33 51-212 0 0,-1 1-20 0 0,0 0-13 0 0,0 0-38 0 0,18 63 119 0 0,2 44 211 0 0,-16-81-253 0 0,0-1 1 0 0,1 0-1 0 0,2 0 0 0 0,0 0 0 0 0,2 0 0 0 0,3 4-38 0 0,-11-28 2 0 0,2 8 5 0 0,1-1 0 0 0,1 1 0 0 0,-1-1-1 0 0,1 0 1 0 0,1-1 0 0 0,0 1 0 0 0,0-1-1 0 0,0 0 1 0 0,1-1 0 0 0,0 1-1 0 0,1 0-6 0 0,-3-4 44 0 0,0 1 0 0 0,1 0 0 0 0,-1-1 0 0 0,1 0 0 0 0,0-1 0 0 0,-1 1 0 0 0,1-1 0 0 0,0 0 0 0 0,1 0 0 0 0,-1-1 1 0 0,0 0-1 0 0,0 0 0 0 0,1 0 0 0 0,-1-1 0 0 0,0 0 0 0 0,1 0 0 0 0,-1-1 0 0 0,0 0 0 0 0,1 0 0 0 0,-1 0 0 0 0,0-1 0 0 0,0 0 0 0 0,0 0 0 0 0,0 0 0 0 0,0-1 0 0 0,-1 0 0 0 0,1 0 0 0 0,-1 0 0 0 0,3-3-44 0 0,7-8 156 0 0,0-1-1 0 0,-1-1 1 0 0,-1 0 0 0 0,-1 0 0 0 0,0-2 0 0 0,-2 1 0 0 0,1-1 0 0 0,-2-1 0 0 0,2-7-156 0 0,4-2 131 0 0,-2-1 0 0 0,-1 0 1 0 0,-1-1-1 0 0,-1-1 0 0 0,-2 1 1 0 0,1-14-132 0 0,-6 24 55 0 0,0 3-28 0 0,0 0 0 0 0,-2 0 0 0 0,0 0 0 0 0,0 0 0 0 0,-2 0 0 0 0,0 0 0 0 0,-1 0 0 0 0,-1-3-27 0 0,0 11 2 0 0,3 5-10 0 0,-1-1-1 0 0,0 1 0 0 0,0-1 1 0 0,-1 1-1 0 0,1 0 1 0 0,-1 0-1 0 0,0 0 1 0 0,0 0-1 0 0,0 0 0 0 0,-1 0 1 0 0,1 1-1 0 0,-1-1 1 0 0,0 1-1 0 0,0-1 0 0 0,0 1 1 0 0,-3-2 8 0 0,4 5-130 0 0,0 0 0 0 0,1 0-1 0 0,-1 1 1 0 0,1-1 0 0 0,-1 1 0 0 0,1-1 0 0 0,-1 1 0 0 0,1-1 0 0 0,-1 1 0 0 0,1 0-1 0 0,-1 0 1 0 0,1 0 0 0 0,0 0 0 0 0,-1 0 0 0 0,1 0 0 0 0,0 0 0 0 0,0 0 0 0 0,0 0-1 0 0,0 1 1 0 0,0-1 0 0 0,0 0 0 0 0,0 1 0 0 0,1-1 0 0 0,-1 1 0 0 0,0-1-1 0 0,1 1 1 0 0,-1-1 0 0 0,1 1 0 0 0,-1-1 0 0 0,1 1 0 0 0,0 0 0 0 0,0-1 0 0 0,0 1-1 0 0,0-1 1 0 0,0 1 0 0 0,0 0 0 0 0,0-1 0 0 0,0 1 0 0 0,1-1 0 0 0,-1 2 130 0 0,-1 13-1234 0 0,-1 29-2607 0 0,1-12-3580 0 0,1-11-3739 0 0</inkml:trace>
  <inkml:trace contextRef="#ctx0" brushRef="#br0" timeOffset="335.967">1141 279 11210 0 0,'0'0'1713'0'0,"0"0"-354"0"0,0 0-210 0 0,0 0-30 0 0,0 0-67 0 0,0 0-95 0 0,0 0-97 0 0,0 0-132 0 0,0 0-123 0 0,0 0-151 0 0,0 0-127 0 0,-33 31-66 0 0,-99 97-58 0 0,86-69-47 0 0,41-47-122 0 0,1 0-1 0 0,1 0 1 0 0,-1 1 0 0 0,2-1 0 0 0,0 1 0 0 0,0-1 0 0 0,2 1 0 0 0,-1 0 0 0 0,1-1-1 0 0,2 10-33 0 0,0-16 69 0 0,0-1 0 0 0,0 0-1 0 0,1 1 1 0 0,-1-1 0 0 0,1 0-1 0 0,1 0 1 0 0,-1-1 0 0 0,0 1-1 0 0,1-1 1 0 0,0 0 0 0 0,0 0-1 0 0,1 0 1 0 0,-1 0 0 0 0,1-1-1 0 0,-1 1 1 0 0,1-1 0 0 0,0-1-1 0 0,1 1 1 0 0,-1-1 0 0 0,0 1-1 0 0,1-2 1 0 0,-1 1-1 0 0,1 0 1 0 0,-1-1 0 0 0,1 0-1 0 0,0-1 1 0 0,-1 1 0 0 0,1-1-1 0 0,0 0 1 0 0,0 0 0 0 0,0-1-1 0 0,-1 0 1 0 0,1 0 0 0 0,0 0-1 0 0,-1-1 1 0 0,1 0 0 0 0,-1 0-1 0 0,0 0 1 0 0,0 0 0 0 0,1-1-1 0 0,-2 0 1 0 0,1 0 0 0 0,0-1-1 0 0,0 1 1 0 0,-1-1-1 0 0,1-1-68 0 0,3-4 118 0 0,0 0-1 0 0,0 0 1 0 0,-1-1-1 0 0,-1 0 0 0 0,0 0 1 0 0,0-1-1 0 0,-1 0 0 0 0,0 0 1 0 0,-1 0-1 0 0,0 0 0 0 0,-1-1 1 0 0,0 0-1 0 0,-1 1 0 0 0,0-1 1 0 0,-1 0-1 0 0,-1-7-117 0 0,-11-62 211 0 0,8 74-251 0 0,-6-12-424 0 0,-1 1-1 0 0,0 0 1 0 0,-1 0 0 0 0,-1 1-1 0 0,0 0 1 0 0,-14-12 464 0 0,4 19-3081 0 0,17 11-843 0 0,0 0-3310 0 0,1 2-3439 0 0</inkml:trace>
  <inkml:trace contextRef="#ctx0" brushRef="#br0" timeOffset="819.915">1410 331 12755 0 0,'0'0'2748'0'0,"0"0"-603"0"0,0 0-353 0 0,0 0-229 0 0,0 0-248 0 0,0 0-269 0 0,0 0-249 0 0,0 0-207 0 0,0 0-150 0 0,0 0-131 0 0,0 0-106 0 0,0 0-86 0 0,0 0-54 0 0,-9 24-22 0 0,-30 77-7 0 0,35-90-32 0 0,-1 0 0 0 0,1 0 0 0 0,1 1 0 0 0,0-1 0 0 0,1 1 0 0 0,0 0 0 0 0,1-1 1 0 0,0 1-1 0 0,0 0 0 0 0,2 0-2 0 0,-1-10 0 0 0,0 2 4 0 0,0 1 1 0 0,0-1-1 0 0,1 1 1 0 0,0-1-1 0 0,0 1 0 0 0,0-1 1 0 0,0 0-1 0 0,1 0 1 0 0,0 1-1 0 0,0-1 1 0 0,0 0-1 0 0,0 0 0 0 0,0-1 1 0 0,1 1-1 0 0,0-1 1 0 0,0 1-1 0 0,0-1 1 0 0,0 0-1 0 0,0 0 0 0 0,1 0 1 0 0,-1 0-1 0 0,1-1 1 0 0,0 1-1 0 0,0-1 1 0 0,0 0-1 0 0,0 0 0 0 0,0 0 1 0 0,1-1-5 0 0,1 1 58 0 0,1 0 1 0 0,0-1-1 0 0,-1 0 0 0 0,1-1 1 0 0,-1 1-1 0 0,1-1 0 0 0,0-1 1 0 0,-1 1-1 0 0,1-1 0 0 0,0 0 1 0 0,-1-1-1 0 0,0 1 0 0 0,1-1 1 0 0,-1-1-1 0 0,0 1 0 0 0,0-1 1 0 0,0 0-1 0 0,0 0 0 0 0,0-1 1 0 0,3-2-59 0 0,63-49 385 0 0,70-125-2 0 0,-103 125-419 0 0,-34 88-472 0 0,-2-20 494 0 0,-3-6 13 0 0,1 0 0 0 0,0-1 0 0 0,0 1 0 0 0,0 0-1 0 0,1-1 1 0 0,0 1 0 0 0,0-1 0 0 0,1 0 0 0 0,-1 0 0 0 0,2 0 0 0 0,-1 0-1 0 0,0 0 1 0 0,1-1 0 0 0,0 1 0 0 0,1-1 0 0 0,-1 0 0 0 0,1 0-1 0 0,0-1 1 0 0,0 1 0 0 0,0-1 0 0 0,1 0 0 0 0,0 0 0 0 0,-1-1 0 0 0,2 0 1 0 0,5 0 62 0 0,0 0 1 0 0,0-1 0 0 0,1-1 0 0 0,-1 0 0 0 0,0 0 0 0 0,1-2 0 0 0,-1 1 0 0 0,1-1 0 0 0,-1-1 0 0 0,0-1 0 0 0,1 1 0 0 0,-1-2 0 0 0,-1 0 0 0 0,1 0 0 0 0,0-1 0 0 0,-1-1 0 0 0,0 1 0 0 0,-1-2 0 0 0,1 0-1 0 0,-1 0-62 0 0,5-3 72 0 0,0 0 0 0 0,-1-1 1 0 0,0-1-1 0 0,-1 0 0 0 0,0-1 0 0 0,-1 0 0 0 0,0-1 0 0 0,-2-1 0 0 0,1 1 0 0 0,-2-2 0 0 0,0 1 0 0 0,-1-1 0 0 0,0-1 0 0 0,-1 0 0 0 0,-1 0 0 0 0,3-16-72 0 0,-5 8-10 0 0,-3 21-152 0 0,0-1 0 0 0,0 1 0 0 0,0-1 0 0 0,0 1 0 0 0,-1-1 0 0 0,0 0 0 0 0,0 1 0 0 0,0-1 0 0 0,-1 1 0 0 0,0-1 0 0 0,1 1 0 0 0,-2-1 0 0 0,1 1 0 0 0,0-1 0 0 0,-1 1 0 0 0,-1-3 162 0 0,2 6-175 0 0,-5-8-2059 0 0,4 2-2883 0 0,-1 0-7185 0 0</inkml:trace>
</inkml:ink>
</file>

<file path=ppt/ink/ink8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5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3937 0 0,'0'0'2915'0'0,"0"0"-806"0"0,0 0-249 0 0,0 0 56 0 0,0 0-30 0 0,0 0-242 0 0,0 0-349 0 0,0 0-306 0 0,0 0-259 0 0,0 0-151 0 0,0 0-20 0 0,0 0 29 0 0,0 0 20 0 0,6 0 6 0 0,100 7 2437 0 0,-23 4-1727 0 0,112 8-42 0 0,-157-16-742 0 0,-52-21-8748 0 0,12 17 6848 0 0,-4-2-8656 0 0,2 3 1174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84,'39'0,"26"0,8 0,-4 0,-10 0,-9-4,-8-3,-7 1,-5 2,-2 0,-6-3,-7-1</inkml:trace>
  <inkml:trace contextRef="#ctx0" brushRef="#br0" timeOffset="254.124">226 0,'5'34,"6"25,7 2,-1-3,2-13,3-13,2-13,-3-8</inkml:trace>
</inkml:ink>
</file>

<file path=ppt/ink/ink8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6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11578 0 0,'0'0'3692'0'0,"0"0"-1761"0"0,0 0-713 0 0,0 0-41 0 0,0 0 26 0 0,0 0-84 0 0,0 0-208 0 0,0 0-219 0 0,0 0-128 0 0,0 0-48 0 0,0 0 16 0 0,0 0 30 0 0,10 2-27 0 0,113 10 1276 0 0,-82-11-1467 0 0,118-13 300 0 0,-87 5-266 0 0,-56 7-3816 0 0,-1 0-3906 0 0,-10 0 3508 0 0,-3 0-8056 0 0</inkml:trace>
</inkml:ink>
</file>

<file path=ppt/ink/ink8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3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0 439 6217 0 0,'0'0'1789'0'0,"0"0"-148"0"0,0 0-35 0 0,0 0 37 0 0,0 0-31 0 0,0 0-174 0 0,0 0-268 0 0,0 0-238 0 0,0 0-180 0 0,0 0-145 0 0,0 0-46 0 0,11-15 14 0 0,35-49 13 0 0,-44 61-515 0 0,0 0-1 0 0,0 0 1 0 0,1 0 0 0 0,-1 0-1 0 0,0 0 1 0 0,1 0 0 0 0,0 0-1 0 0,0 1 1 0 0,0-1 0 0 0,0 1-1 0 0,0 0 1 0 0,0 0 0 0 0,1 0-1 0 0,-1 0 1 0 0,1 1-1 0 0,-1-1 1 0 0,1 1 0 0 0,-1 0-1 0 0,1 0 1 0 0,0 0 0 0 0,0 1-1 0 0,0-1 1 0 0,-1 1 0 0 0,1 0-1 0 0,0 0 1 0 0,0 0-1 0 0,0 1 1 0 0,-1-1 0 0 0,1 1-1 0 0,0 0 1 0 0,0 0 0 0 0,0 0-73 0 0,0 2 40 0 0,0 1 1 0 0,0 0-1 0 0,-1 0 1 0 0,1 0 0 0 0,-1 0-1 0 0,0 0 1 0 0,0 0-1 0 0,0 1 1 0 0,0 0-1 0 0,-1-1 1 0 0,0 1 0 0 0,0 0-1 0 0,0 0 1 0 0,0 1-41 0 0,4 18 94 0 0,0 0 0 0 0,-2 1 0 0 0,0-1 1 0 0,-2 1-1 0 0,-1 0 0 0 0,-1-1 0 0 0,0 1 0 0 0,-2 0 1 0 0,-2-1-1 0 0,0 1 0 0 0,-4 10-94 0 0,-21 100 105 0 0,-1-16-43 0 0,24-97-143 0 0,0-2 752 0 0,7-36 254 0 0,10-36-864 0 0,3 1 1 0 0,2 0-1 0 0,2 2 1 0 0,2 0 0 0 0,2 1-1 0 0,10-13-61 0 0,64-93 15 0 0,-27 92-99 0 0,-68 62 82 0 0,1 0-1 0 0,-1-1 1 0 0,0 1 0 0 0,1 0 0 0 0,-1 0 0 0 0,0 0 0 0 0,1 0 0 0 0,-1 0 0 0 0,0 0-1 0 0,1 0 1 0 0,-1 0 0 0 0,0 0 0 0 0,0 1 0 0 0,1-1 0 0 0,-1 1 0 0 0,0-1-1 0 0,0 1 1 0 0,1-1 0 0 0,-1 1 0 0 0,0 0 0 0 0,0-1 0 0 0,0 1 0 0 0,0 0-1 0 0,0 0 1 0 0,0 0 0 0 0,0 0 0 0 0,0 0 0 0 0,0 0 0 0 0,0 0 0 0 0,-1 0-1 0 0,1 0 1 0 0,0 1 0 0 0,-1-1 0 0 0,1 0 0 0 0,-1 0 0 0 0,1 0 0 0 0,-1 1 0 0 0,0 0 1 0 0,7 9 5 0 0,-3-4 9 0 0,-1 0 0 0 0,-1 1 0 0 0,1-1 0 0 0,-1 1 0 0 0,-1-1 0 0 0,1 1-1 0 0,-1-1 1 0 0,-1 1 0 0 0,1 0 0 0 0,-1-1 0 0 0,0 1 0 0 0,-1 0 0 0 0,0 1-13 0 0,0 18 59 0 0,-15 122 119 0 0,-12-11-93 0 0,16-113-101 0 0,12-25 7 0 0,0 0-5 0 0,0 0 8 0 0,0 0 11 0 0,8-15-37 0 0,41-76-7 0 0,-29 59 44 0 0,117-161-7 0 0,-58 116-10 0 0,-76 75 27 0 0,-3 1-19 0 0,1 0 1 0 0,-1 0-1 0 0,1 0 1 0 0,-1 0-1 0 0,1 0 1 0 0,0 0-1 0 0,0 0 0 0 0,-1 0 1 0 0,1 0-1 0 0,0 1 1 0 0,0-1-1 0 0,0 0 1 0 0,0 1-1 0 0,0-1 0 0 0,0 0 1 0 0,0 1-1 0 0,0-1 1 0 0,0 1-1 0 0,0 0 1 0 0,0-1-1 0 0,1 1 0 0 0,-1 0 1 0 0,0 0-1 0 0,0-1 1 0 0,0 1-1 0 0,0 0 1 0 0,1 0-1 0 0,-1 0 0 0 0,0 1 1 0 0,0-1-1 0 0,0 0 1 0 0,0 0-1 0 0,0 1 1 0 0,1-1-1 0 0,-1 0 0 0 0,0 1 1 0 0,0-1-1 0 0,0 1 1 0 0,0 0-1 0 0,0-1 1 0 0,0 1-1 0 0,0 0 0 0 0,-1-1 1 0 0,1 1-1 0 0,0 0 1 0 0,0 0-1 0 0,0 0 0 0 0,-1 0 1 0 0,1 0-1 0 0,0 0 1 0 0,-1 0-1 0 0,1 0 1 0 0,-1 0-1 0 0,1 0 0 0 0,-1 0 1 0 0,0 0-1 0 0,1 0 1 0 0,-1 1 3 0 0,1 11 29 0 0,-1 0 0 0 0,0 0 0 0 0,-1 0 1 0 0,0-1-1 0 0,-1 1 0 0 0,-1 0 0 0 0,0-1 0 0 0,0 1 1 0 0,-1-1-1 0 0,-1 1-29 0 0,-28 83 53 0 0,0 29-217 0 0,40-99-2726 0 0,40-35-8610 0 0,-35-1 5410 0 0,2 2-753 0 0</inkml:trace>
  <inkml:trace contextRef="#ctx0" brushRef="#br0" timeOffset="538.218">1226 498 8554 0 0,'0'0'2632'0'0,"0"0"-769"0"0,0 0-178 0 0,0 0 59 0 0,0 0-89 0 0,0 0-277 0 0,0 0-273 0 0,0 0-232 0 0,0 0-241 0 0,-32 21-176 0 0,-96 66-124 0 0,64-29 96 0 0,55-47-390 0 0,0 0-1 0 0,0 1 1 0 0,2 0 0 0 0,-1 1-1 0 0,1 0 1 0 0,1 0-1 0 0,0 0 1 0 0,1 1 0 0 0,0 2-38 0 0,3-8-26 0 0,0 0 0 0 0,1 0 0 0 0,0 0-1 0 0,0 0 1 0 0,1 0 0 0 0,0 0 0 0 0,1 0 0 0 0,-1 0 0 0 0,2 0 0 0 0,-1 0 0 0 0,2 4 26 0 0,0-9 19 0 0,-1-1 1 0 0,1 0-1 0 0,0 1 1 0 0,0-1-1 0 0,1 0 1 0 0,-1 0-1 0 0,0-1 1 0 0,1 1-1 0 0,-1-1 1 0 0,1 1-1 0 0,-1-1 1 0 0,1 0-1 0 0,0-1 0 0 0,-1 1 1 0 0,1 0-1 0 0,0-1 1 0 0,0 0-1 0 0,-1 0 1 0 0,1 0-1 0 0,0-1 1 0 0,0 1-1 0 0,-1-1 1 0 0,1 0-1 0 0,0 0 1 0 0,-1 0-1 0 0,1 0 0 0 0,-1-1 1 0 0,1 1-1 0 0,-1-1 1 0 0,0 0-1 0 0,0 0 1 0 0,3-2-20 0 0,16-15 230 0 0,0-1-1 0 0,-2 0 1 0 0,0-2 0 0 0,-1 0 0 0 0,-2-1-1 0 0,0-1 1 0 0,-1-1 0 0 0,-2 0 0 0 0,0-1 0 0 0,6-20-230 0 0,-5 5 562 0 0,-4 53-790 0 0,-3 4 247 0 0,-2-1-1 0 0,0 2 0 0 0,0-1 1 0 0,-2 1-1 0 0,0 0 0 0 0,-1 0 0 0 0,0 7-18 0 0,5 38-37 0 0,-2 0 0 0 0,-4 1-1 0 0,-2-1 1 0 0,-2 0 0 0 0,-4 0-1 0 0,-2 0 1 0 0,-10 33 37 0 0,-56 93-249 0 0,72-184 225 0 0,0 0 0 0 0,0 0 0 0 0,0 0 0 0 0,0 0 0 0 0,-1 0 0 0 0,1-1 0 0 0,-1 1 0 0 0,0-1 1 0 0,0 0-1 0 0,0 1 0 0 0,-1-2 0 0 0,1 1 0 0 0,-1 0 0 0 0,0-1 0 0 0,0 1 0 0 0,0-1 0 0 0,0 0 1 0 0,0-1-1 0 0,0 1 0 0 0,0-1 0 0 0,0 1 0 0 0,-1-1 0 0 0,1-1 0 0 0,-4 1 24 0 0,4-2-11 0 0,1-1 0 0 0,-1 0 1 0 0,1 0-1 0 0,0 0 0 0 0,0-1 0 0 0,0 1 0 0 0,0-1 0 0 0,1 1 0 0 0,-1-1 0 0 0,1 0 1 0 0,-1 0-1 0 0,1 0 0 0 0,0-1 0 0 0,0 1 0 0 0,1 0 0 0 0,-1-1 0 0 0,0 1 0 0 0,1-1 1 0 0,0 0-1 0 0,0 1 0 0 0,0-1 0 0 0,1 0 0 0 0,-1 0 0 0 0,1 0 0 0 0,0 1 0 0 0,0-4 11 0 0,-3-21-75 0 0,1 0 0 0 0,1 0 0 0 0,1 0 0 0 0,2 0 0 0 0,1 0 0 0 0,1 0 0 0 0,1 0-1 0 0,2 1 1 0 0,2-5 75 0 0,27-82-3044 0 0,-21 72 683 0 0,4-10-5985 0 0,-11 36-1480 0 0</inkml:trace>
  <inkml:trace contextRef="#ctx0" brushRef="#br0" timeOffset="1055.158">1580 1 10266 0 0,'0'0'4687'0'0,"0"0"-2015"0"0,0 0-723 0 0,0 0-213 0 0,0 0-246 0 0,0 0-337 0 0,0 0-310 0 0,0 0-251 0 0,0 0-198 0 0,0 0-142 0 0,0 0-78 0 0,0 0-34 0 0,-5 11-13 0 0,-23 74 141 0 0,-10 251 232 0 0,26-231-497 0 0,-16 256-151 0 0,27-360 143 0 0,1 1 0 0 0,-1 0 0 0 0,0-1 0 0 0,1 1 0 0 0,-1 0 0 0 0,1-1 0 0 0,0 1 0 0 0,0 0 0 0 0,0 0 0 0 0,-1 0 0 0 0,1-1 0 0 0,1 1 1 0 0,-1 0-1 0 0,0 0 0 0 0,0 0 0 0 0,1-1 0 0 0,-1 1 0 0 0,1 0 0 0 0,-1-1 0 0 0,1 1 0 0 0,0 0 0 0 0,0-1 0 0 0,0 1 0 0 0,0-1 0 0 0,0 1 0 0 0,0-1 0 0 0,0 1 0 0 0,0-1 0 0 0,1 0 1 0 0,-1 0-1 0 0,0 0 0 0 0,1 1 0 0 0,-1-1 0 0 0,1 0 0 0 0,-1-1 0 0 0,1 1 0 0 0,0 0 0 0 0,-1 0 0 0 0,1-1 0 0 0,0 1 0 0 0,-1-1 0 0 0,1 1 0 0 0,0-1 0 0 0,0 0 0 0 0,0 0 0 0 0,-1 0 1 0 0,1 0-1 0 0,0 0 0 0 0,0 0 0 0 0,0 0 0 0 0,-1-1 0 0 0,1 1 0 0 0,0-1 0 0 0,-1 1 0 0 0,1-1 0 0 0,0 0 0 0 0,-1 1 0 0 0,1-1 0 0 0,0 0 0 0 0,-1 0 0 0 0,1-1 5 0 0,147-159 212 0 0,-28 36-110 0 0,-120 125-102 0 0,-1 0 0 0 0,1-1 0 0 0,-1 1-1 0 0,1 0 1 0 0,-1-1 0 0 0,1 1 0 0 0,-1 0 0 0 0,0 0 0 0 0,1 0 0 0 0,-1-1 0 0 0,1 1 0 0 0,0 0 0 0 0,-1 0-1 0 0,1 0 1 0 0,-1 0 0 0 0,1 0 0 0 0,-1 0 0 0 0,1 0 0 0 0,-1 0 0 0 0,1 0 0 0 0,-1 0 0 0 0,1 0 0 0 0,-1 0-1 0 0,1 1 1 0 0,-1-1 0 0 0,1 0 0 0 0,-1 0 0 0 0,1 0 0 0 0,-1 1 0 0 0,1-1 0 0 0,-1 0 0 0 0,0 1 0 0 0,1-1-1 0 0,-1 0 1 0 0,1 1 0 0 0,-1-1 0 0 0,0 0 0 0 0,1 1 0 0 0,-1-1 0 0 0,0 1 0 0 0,1-1 0 0 0,-1 1 0 0 0,0-1-1 0 0,0 1 1 0 0,0-1 0 0 0,1 1 0 0 0,-1-1 0 0 0,0 1 0 0 0,0-1 0 0 0,0 1 0 0 0,0-1 0 0 0,0 1 0 0 0,0-1 0 0 0,0 1-1 0 0,0-1 1 0 0,0 1 0 0 0,0-1 0 0 0,0 1 0 0 0,-1-1 0 0 0,1 1 0 0 0,0 0 0 0 0,1 4 26 0 0,1 108 242 0 0,4 12-259 0 0,-2-118-1231 0 0,-1-12-10400 0 0,-2 3 9580 0 0,-1-1-9647 0 0</inkml:trace>
</inkml:ink>
</file>

<file path=ppt/ink/ink8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8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 1296 0 0,'0'0'1413'0'0,"0"0"-53"0"0,0 0 178 0 0,0 0 438 0 0,0 0 372 0 0,0 0 53 0 0,0 0-283 0 0,0 0-419 0 0,0 0-414 0 0,0 0-326 0 0,0 0-179 0 0,5 19 2354 0 0,1 116-1162 0 0,-2 64-1551 0 0,10-107-2675 0 0,0-78-3401 0 0,-9-11 1106 0 0,-2-1-3676 0 0,-3-2 4208 0 0</inkml:trace>
  <inkml:trace contextRef="#ctx0" brushRef="#br0" timeOffset="217.814">1 527 9458 0 0,'0'0'1600'0'0,"0"0"-326"0"0,0 0-218 0 0,0 0 2 0 0,0 0-7 0 0,0 0-104 0 0,0 0-27 0 0,0 0-4 0 0,0 0-23 0 0,0 0-60 0 0,0 0-149 0 0,0 0-120 0 0,0 0-85 0 0,23 2-58 0 0,75 5-65 0 0,22-21 297 0 0,-90 5-567 0 0,11-1-495 0 0,65-15 361 0 0,-33 19-8301 0 0,-71 6 7591 0 0,6 1-2391 0 0,-4 2-1891 0 0,-4 0-456 0 0</inkml:trace>
  <inkml:trace contextRef="#ctx0" brushRef="#br0" timeOffset="1403.439">1 789 7538 0 0,'0'0'1552'0'0,"0"0"-358"0"0,0 0-68 0 0,0 0 207 0 0,0 0 98 0 0,0 0-126 0 0,0 0-156 0 0,0 0-113 0 0,0 0-120 0 0,0 0-129 0 0,31-14-92 0 0,102-44-86 0 0,-59 35 399 0 0,4 19 5 0 0,-74 55-487 0 0,-42 33-131 0 0,-60 52-320 0 0,83-109-57 0 0,9-19-5 0 0,1-1-1 0 0,1 2 0 0 0,0-1 1 0 0,0 0-1 0 0,0 1 1 0 0,1 0-1 0 0,0-1 0 0 0,1 1 1 0 0,0 1-1 0 0,0-1 0 0 0,1 6-12 0 0,1-4 37 0 0,-1-9-13 0 0,1 1 0 0 0,-1-1 1 0 0,1 1-1 0 0,0-1 1 0 0,0 1-1 0 0,0 0 0 0 0,1-1 1 0 0,-1 1-1 0 0,1-1 0 0 0,-1 1 1 0 0,1-1-1 0 0,0 1 0 0 0,0-1 1 0 0,0 0-1 0 0,0 1 1 0 0,0-1-1 0 0,1 0 0 0 0,-1 0 1 0 0,0 0-1 0 0,1 0 0 0 0,0 0 1 0 0,0 0-1 0 0,-1 0 1 0 0,1-1-1 0 0,1 2-24 0 0,8 0 170 0 0,0-1 0 0 0,0 1-1 0 0,1-2 1 0 0,-1 0 0 0 0,0 0 0 0 0,0-1 0 0 0,1 0 0 0 0,-1-1 0 0 0,0-1-1 0 0,0 1 1 0 0,0-2 0 0 0,0 0 0 0 0,0 0 0 0 0,0-1 0 0 0,-1 0 0 0 0,0 0-1 0 0,0-2 1 0 0,0 1 0 0 0,0-1 0 0 0,-1 0 0 0 0,2-2-170 0 0,16-7 164 0 0,-24 8-2978 0 0,-4 4-2657 0 0,1-1-5117 0 0,0 4 1242 0 0</inkml:trace>
  <inkml:trace contextRef="#ctx0" brushRef="#br0" timeOffset="2150.685">639 987 8314 0 0,'0'0'1621'0'0,"0"0"-383"0"0,0 0-2 0 0,0 0 270 0 0,0 0 202 0 0,0 0-47 0 0,0 0-228 0 0,0 0-308 0 0,0 0-293 0 0,0 0-199 0 0,0 0-67 0 0,0 0 19 0 0,0 0 69 0 0,-2 3 50 0 0,-5 9 577 0 0,13-31 328 0 0,1-8-1469 0 0,0 0 1 0 0,2 0 0 0 0,1 1-1 0 0,2 0 1 0 0,0 1-1 0 0,1 1 1 0 0,9-11-141 0 0,-6 6 88 0 0,10-12-16 0 0,1 1 1 0 0,2 1 0 0 0,1 1-1 0 0,2 2 1 0 0,9-5-73 0 0,-8 15 57 0 0,-28 24-53 0 0,6 3-189 0 0,-6 7 227 0 0,-2 0-38 0 0,0 0 0 0 0,0 0 0 0 0,-1 0 0 0 0,0 0-1 0 0,0 0 1 0 0,-1 0 0 0 0,0 1 0 0 0,-1-1 0 0 0,0 0-1 0 0,0 1 1 0 0,-1-1 0 0 0,0 4-4 0 0,0 14 5 0 0,1 125 18 0 0,0-151-45 0 0,0 0 6 0 0,0 0 2 0 0,19-19-65 0 0,74-91 162 0 0,-68 77-94 0 0,-14 19 18 0 0,-1 0 0 0 0,1 0 0 0 0,1 1 0 0 0,1 1 0 0 0,0 0 0 0 0,0 1 0 0 0,1 0 0 0 0,0 1 0 0 0,6-3-7 0 0,15 20-67 0 0,-17 18 118 0 0,11 59-55 0 0,-10 14-170 0 0,-5-18-5172 0 0,-10-67 1860 0 0,-2-7 24 0 0,0 1-3973 0 0,-2 0-779 0 0</inkml:trace>
  <inkml:trace contextRef="#ctx0" brushRef="#br0" timeOffset="2626.115">1647 200 14363 0 0,'0'0'1214'0'0,"0"0"-369"0"0,0 0-106 0 0,0 0 37 0 0,0 0 91 0 0,0 0 3 0 0,0 0-93 0 0,0 0-106 0 0,0 0-110 0 0,0 0-99 0 0,0 0-64 0 0,0 0-4 0 0,18-7-18 0 0,55-17-20 0 0,9 18 678 0 0,-78 6-1017 0 0,-1 0-1 0 0,0 0 1 0 0,0 0 0 0 0,1 1 0 0 0,-1-1 0 0 0,0 1 0 0 0,0 0 0 0 0,0 0 0 0 0,0 0 0 0 0,0 1 0 0 0,0-1 0 0 0,0 1 0 0 0,0-1 0 0 0,0 1 0 0 0,-1 0 0 0 0,1 0-1 0 0,-1 0 1 0 0,1 0 0 0 0,-1 1 0 0 0,0-1 0 0 0,0 1 0 0 0,0-1 0 0 0,0 1 0 0 0,-1 0 0 0 0,1 0 0 0 0,0 0 0 0 0,-1 0 0 0 0,0 0 0 0 0,0 0 0 0 0,0 0 0 0 0,0 2-17 0 0,8 108 501 0 0,-10-88-458 0 0,-17 92 217 0 0,-8 138 260 0 0,53-159-448 0 0,-25-92-70 0 0,0 1 0 0 0,0-1 0 0 0,1 1 0 0 0,-1-1 1 0 0,1 0-1 0 0,0 0 0 0 0,0 0 0 0 0,1 0 0 0 0,-1 0 0 0 0,1-1 0 0 0,0 0 0 0 0,0 0 0 0 0,0 0 0 0 0,0 0 0 0 0,0 0 0 0 0,1-1 0 0 0,-1 0 0 0 0,1 0 0 0 0,3 1-2 0 0,5-1 248 0 0,-8-5-3356 0 0,-2-2-3506 0 0,-2-3-5130 0 0,-1 5 6299 0 0</inkml:trace>
  <inkml:trace contextRef="#ctx0" brushRef="#br0" timeOffset="2871.935">1894 660 10066 0 0,'0'0'1998'0'0,"0"0"-250"0"0,0 0-130 0 0,0 0-102 0 0,0 0-174 0 0,0 0-159 0 0,0 0-102 0 0,0 0-123 0 0,0 0-169 0 0,0 0-146 0 0,0 0-96 0 0,0 0-75 0 0,-33 32-74 0 0,-104 103-89 0 0,64-52 58 0 0,-12 41-145 0 0,56-79-1087 0 0,19-31-368 0 0,9-11-4520 0 0,0-1-5774 0 0,1-2 5648 0 0</inkml:trace>
  <inkml:trace contextRef="#ctx0" brushRef="#br0" timeOffset="4904.368">2156 406 8898 0 0,'0'0'1490'0'0,"0"0"-529"0"0,0 0-182 0 0,0 0 130 0 0,0 0 168 0 0,0 0 3 0 0,0 0-127 0 0,0 0-156 0 0,-8 32-197 0 0,-24 100-163 0 0,17-16 515 0 0,-4 141 1266 0 0,20-251-2100 0 0,-1-1 0 0 0,0 1-1 0 0,-1-1 1 0 0,0 1 0 0 0,0-1-1 0 0,0 0 1 0 0,0 1 0 0 0,-1-1 0 0 0,0 0-1 0 0,0 0 1 0 0,0 0 0 0 0,0 0-1 0 0,-1 0 1 0 0,0-1 0 0 0,-1 2-118 0 0,3-5 64 0 0,0-1 0 0 0,0 0 0 0 0,0 0 0 0 0,0 0 0 0 0,0 0 0 0 0,0 0 0 0 0,0 0 0 0 0,0 0 0 0 0,0 0 0 0 0,0-1 0 0 0,0 1 0 0 0,0 0 0 0 0,0 0 0 0 0,0-1 0 0 0,0 1 0 0 0,0-1 0 0 0,1 1 1 0 0,-1-1-1 0 0,0 1 0 0 0,0-1 0 0 0,0 1 0 0 0,1-1 0 0 0,-1 0 0 0 0,0 1 0 0 0,1-1 0 0 0,-1 0 0 0 0,0 0 0 0 0,1 0 0 0 0,-1 1 0 0 0,1-1 0 0 0,-1 0 0 0 0,1 0 0 0 0,0 0 0 0 0,-1 0 0 0 0,1 0 0 0 0,0 0 0 0 0,0 0 0 0 0,0 0 0 0 0,-1 0 0 0 0,1 0 0 0 0,0 0 0 0 0,0 0 0 0 0,1 0-64 0 0,-8-51 309 0 0,22-67 60 0 0,14 6-227 0 0,55-68-65 0 0,15 43-34 0 0,-64 114-129 0 0,-17 62-27 0 0,-13 145-160 0 0,-5-121-5143 0 0,0-61 2811 0 0,0-1-3154 0 0,0 3 1276 0 0,0-3-3392 0 0</inkml:trace>
  <inkml:trace contextRef="#ctx0" brushRef="#br0" timeOffset="5375.136">2374 152 6377 0 0,'0'0'3804'0'0,"0"0"-1718"0"0,0 0-542 0 0,0 0-5 0 0,0 0-35 0 0,0 0-143 0 0,0 0-291 0 0,0 0-311 0 0,0 0-248 0 0,0 0-191 0 0,0 0-101 0 0,0 0-4 0 0,0 0 35 0 0,6-10 21 0 0,17-27 10 0 0,-21 35-227 0 0,0-1-1 0 0,0 1 0 0 0,0 0 0 0 0,0 0 1 0 0,1 0-1 0 0,-1 1 0 0 0,1-1 1 0 0,-1 0-1 0 0,1 1 0 0 0,0-1 0 0 0,-1 1 1 0 0,1 0-1 0 0,0 0 0 0 0,0 0 0 0 0,0 1 1 0 0,0-1-1 0 0,0 1 0 0 0,0-1 1 0 0,2 1-54 0 0,0-1 72 0 0,-4 1-57 0 0,1-1 0 0 0,-1 0 0 0 0,0 1 0 0 0,1-1 0 0 0,-1 0 0 0 0,1 1 0 0 0,-1 0 0 0 0,0-1 0 0 0,1 1 1 0 0,-1 0-1 0 0,1 0 0 0 0,-1 0 0 0 0,1 0 0 0 0,-1 0 0 0 0,1 0 0 0 0,-1 0 0 0 0,1 0 0 0 0,-1 1 0 0 0,1-1 0 0 0,-1 1 1 0 0,1-1-1 0 0,-1 1 0 0 0,0-1 0 0 0,1 1 0 0 0,-1 0 0 0 0,0 0 0 0 0,1-1 0 0 0,-1 1 0 0 0,0 0 0 0 0,0 0 0 0 0,0 0 0 0 0,0 1 1 0 0,0-1-1 0 0,0 0 0 0 0,0 0 0 0 0,0 0 0 0 0,-1 1 0 0 0,1-1 0 0 0,0 0 0 0 0,-1 1 0 0 0,1-1 0 0 0,-1 1 0 0 0,1-1 1 0 0,-1 1-1 0 0,0-1 0 0 0,0 1 0 0 0,1-1 0 0 0,-1 1 0 0 0,0-1 0 0 0,0 1 0 0 0,-1-1 0 0 0,1 1 0 0 0,0-1 0 0 0,-1 1-15 0 0,-26 87 499 0 0,9-53-336 0 0,-3 9 45 0 0,15-36-125 0 0,1 0 0 0 0,1 1 1 0 0,-1 0-1 0 0,2 0 0 0 0,-1 0 0 0 0,1 0 0 0 0,1 1 1 0 0,0-1-1 0 0,0 1 0 0 0,1 2-83 0 0,1-11 23 0 0,0 0 1 0 0,0 0-1 0 0,0 0 0 0 0,0 0 1 0 0,1 0-1 0 0,-1 0 0 0 0,1 0 1 0 0,-1 0-1 0 0,1 0 0 0 0,0-1 0 0 0,-1 1 1 0 0,1 0-1 0 0,0 0 0 0 0,0-1 1 0 0,0 1-1 0 0,1-1 0 0 0,-1 1 1 0 0,0-1-1 0 0,0 1 0 0 0,1-1 1 0 0,-1 0-1 0 0,1 1 0 0 0,0-1 0 0 0,-1 0 1 0 0,1 0-1 0 0,0 0 0 0 0,-1-1 1 0 0,1 1-1 0 0,0 0 0 0 0,0-1 1 0 0,0 1-1 0 0,0-1 0 0 0,0 1 0 0 0,-1-1 1 0 0,1 0-1 0 0,0 0 0 0 0,0 0 1 0 0,1 0-24 0 0,9 0 100 0 0,0-1 1 0 0,0 0-1 0 0,-1-1 1 0 0,1-1-1 0 0,-1 0 1 0 0,1 0 0 0 0,-1-1-1 0 0,0 0 1 0 0,0-1-1 0 0,2-2-100 0 0,-12 7-317 0 0,14-6 145 0 0,-11 5-4570 0 0,2 1-6610 0 0,-5 0 332 0 0</inkml:trace>
  <inkml:trace contextRef="#ctx0" brushRef="#br0" timeOffset="8020.211">2559 1094 248 0 0,'0'0'911'0'0,"0"0"-159"0"0,0 0 182 0 0,0 0 394 0 0,0 0 308 0 0,0 0 131 0 0,0 0-82 0 0,0 0-189 0 0,0 0-149 0 0,0 0-143 0 0,0 0-92 0 0,0 0-47 0 0,0 0-44 0 0,15-4-54 0 0,49-15-64 0 0,-3-24 1263 0 0,97-98 250 0 0,-137 119-2267 0 0,-2-2 1 0 0,0-1-1 0 0,-1 0 0 0 0,-2-1 0 0 0,-1-1 0 0 0,3-7-149 0 0,-3-35 395 0 0,-57 70-1191 0 0,25 12 675 0 0,0 1 0 0 0,1 0-1 0 0,1 2 1 0 0,0 0 0 0 0,1 0 0 0 0,1 1 0 0 0,0 1 0 0 0,2 0 0 0 0,-3 6 121 0 0,10-16 0 0 0,0 0 0 0 0,1 1 0 0 0,0-1-1 0 0,1 1 1 0 0,-1-1 0 0 0,2 1 0 0 0,-1 0 0 0 0,1 0 0 0 0,1 0-1 0 0,-1 0 1 0 0,2 0 0 0 0,-1 0 0 0 0,1-1 0 0 0,0 1 0 0 0,1 0-1 0 0,0 0 1 0 0,2-3 54 0 0,0 0-1 0 0,0 0 0 0 0,1-1 0 0 0,-1 1 0 0 0,1-1 0 0 0,1 0 0 0 0,-1-1 1 0 0,1 1-1 0 0,-1-1 0 0 0,1 0 0 0 0,0 0 0 0 0,1-1 0 0 0,-1 0 0 0 0,1 0 1 0 0,-1-1-1 0 0,1 1 0 0 0,0-1 0 0 0,0-1 0 0 0,0 1 0 0 0,6-1-53 0 0,8-1 134 0 0,1-1 0 0 0,-1-1 0 0 0,0-1 0 0 0,0-2-1 0 0,0 0 1 0 0,0 0 0 0 0,-1-2 0 0 0,0-1 0 0 0,0 0 0 0 0,-1-2-1 0 0,0 0 1 0 0,0-1 0 0 0,-1-1 0 0 0,-1 0 0 0 0,0-2 0 0 0,-1 0-1 0 0,15-16-133 0 0,-12 12 129 0 0,-1-1-1 0 0,0-1 0 0 0,-2-1 1 0 0,0 0-1 0 0,12-23-128 0 0,-22 34 19 0 0,1 0 0 0 0,-2-1-1 0 0,1 0 1 0 0,-2 0 0 0 0,1 0 0 0 0,-2-1 0 0 0,1 1-1 0 0,-1-1 1 0 0,-1 0 0 0 0,0 0 0 0 0,-1-5-19 0 0,-2 16-19 0 0,0-1 0 0 0,0 1 0 0 0,0-1 1 0 0,-1 1-1 0 0,1-1 0 0 0,0 1 0 0 0,-1 0 0 0 0,1 0 1 0 0,-1 0-1 0 0,0 0 0 0 0,1 0 0 0 0,-1 0 1 0 0,0 0-1 0 0,0 0 0 0 0,1 1 0 0 0,-1-1 0 0 0,0 1 1 0 0,0-1-1 0 0,0 1 0 0 0,0 0 0 0 0,0-1 1 0 0,0 1-1 0 0,0 0 0 0 0,0 0 0 0 0,1 1 0 0 0,-1-1 1 0 0,0 0-1 0 0,0 1 0 0 0,0-1 0 0 0,0 1 1 0 0,0-1-1 0 0,1 1 0 0 0,-1 0 0 0 0,0 0 0 0 0,0 0 1 0 0,1 0-1 0 0,-1 0 0 0 0,0 1 19 0 0,-10 8-58 0 0,1 0 0 0 0,0 0 0 0 0,1 2 0 0 0,0-1 0 0 0,1 1 0 0 0,0 0 1 0 0,1 1-1 0 0,1 0 0 0 0,0 1 0 0 0,0-1 0 0 0,0 6 58 0 0,1-8-10 0 0,1 0 1 0 0,0 1-1 0 0,1 0 1 0 0,1-1-1 0 0,0 1 0 0 0,0 1 1 0 0,1-1-1 0 0,1 0 1 0 0,0 0-1 0 0,0 1 1 0 0,2-1-1 0 0,-1 1 1 0 0,2 1 9 0 0,-1-10 11 0 0,0-1 0 0 0,1 1 1 0 0,-1-1-1 0 0,1 0 0 0 0,0 1 1 0 0,0-1-1 0 0,0 0 1 0 0,0 0-1 0 0,1 0 0 0 0,-1-1 1 0 0,1 1-1 0 0,0-1 0 0 0,0 1 1 0 0,0-1-1 0 0,0 0 0 0 0,0 0 1 0 0,0 0-1 0 0,1 0 0 0 0,-1-1 1 0 0,0 1-1 0 0,1-1 1 0 0,0 0-1 0 0,-1 0 0 0 0,1 0 1 0 0,0 0-1 0 0,-1-1 0 0 0,1 0 1 0 0,0 0-1 0 0,3 0-11 0 0,4 0 61 0 0,-1 0 1 0 0,1-1-1 0 0,-1 0 1 0 0,0-1-1 0 0,1 0 1 0 0,-1 0-1 0 0,0-1 1 0 0,0-1-1 0 0,0 0 1 0 0,4-2-62 0 0,14-11 56 0 0,0-1 1 0 0,-1-1-1 0 0,-1-2 0 0 0,0 0 1 0 0,-2-2-1 0 0,0 0 0 0 0,-2-2 1 0 0,-1 0-1 0 0,-1-2 0 0 0,-1 0 1 0 0,-1-1-1 0 0,12-27-56 0 0,-14-5-19 0 0,-18 59 9 0 0,1 0-1 0 0,0 0 0 0 0,-1 0 0 0 0,1 0 0 0 0,-1 0 1 0 0,1 0-1 0 0,-1 0 0 0 0,0 0 0 0 0,1 1 0 0 0,-1-1 1 0 0,0 1-1 0 0,1-1 0 0 0,-1 1 0 0 0,0 0 0 0 0,0 0 1 0 0,0-1-1 0 0,1 1 0 0 0,-1 0 0 0 0,0 1 0 0 0,0-1 1 0 0,1 0-1 0 0,-1 0 0 0 0,0 1 0 0 0,0-1 0 0 0,1 1 1 0 0,-1 0-1 0 0,0-1 0 0 0,1 1 0 0 0,-1 0 1 0 0,1 0-1 0 0,-1 0 0 0 0,1 0 11 0 0,-60 83-240 0 0,53-72 228 0 0,1 1 0 0 0,1 0 0 0 0,0 0 0 0 0,1 0 0 0 0,0 1 0 0 0,1 0 1 0 0,1 0-1 0 0,0 0 0 0 0,1 0 0 0 0,0 0 0 0 0,1 0 0 0 0,1 1 0 0 0,0-1 0 0 0,1 0 0 0 0,2 12 12 0 0,-1-21-74 0 0,0 1 0 0 0,0-1 0 0 0,1 0-1 0 0,0 0 1 0 0,0 0 0 0 0,0 0 0 0 0,0 0 0 0 0,1-1-1 0 0,-1 0 1 0 0,1 1 0 0 0,1-1 0 0 0,-1-1 0 0 0,0 1-1 0 0,1-1 1 0 0,0 1 0 0 0,-1-1 0 0 0,1-1-1 0 0,1 1 1 0 0,-1-1 0 0 0,0 0 0 0 0,1 0 0 0 0,-1 0-1 0 0,1-1 1 0 0,-1 1 0 0 0,1-2 0 0 0,0 1 0 0 0,-1 0-1 0 0,6-1 75 0 0,26-7-5359 0 0,-16-8-5313 0 0,-17 11 2873 0 0</inkml:trace>
  <inkml:trace contextRef="#ctx0" brushRef="#br0" timeOffset="8461.235">3806 273 10946 0 0,'0'0'1666'0'0,"0"0"-212"0"0,0 0-142 0 0,0 0-2 0 0,0 0-30 0 0,0 0-112 0 0,0 0-161 0 0,0 0-176 0 0,0 0-174 0 0,0 0-130 0 0,0 0-87 0 0,0 0-42 0 0,0 0-17 0 0,26-12-26 0 0,77-37-53 0 0,-45 33 105 0 0,-53 16-368 0 0,-1-1-28 0 0,-1 0 0 0 0,0 1 0 0 0,1-1 0 0 0,-1 1 0 0 0,0-1 0 0 0,1 1 0 0 0,-1 0 0 0 0,0 1 0 0 0,1-1 0 0 0,-1 0 0 0 0,1 1 0 0 0,-1 0 0 0 0,0 0 0 0 0,0 0 0 0 0,0 0 0 0 0,1 0-1 0 0,-1 1 1 0 0,0 0 0 0 0,-1-1 0 0 0,1 1 0 0 0,0 0 0 0 0,1 1-11 0 0,-2 1 18 0 0,0 0-1 0 0,0 1 1 0 0,0-1 0 0 0,-1 0-1 0 0,1 1 1 0 0,-1-1 0 0 0,0 1-1 0 0,-1 0 1 0 0,1-1-1 0 0,-1 1 1 0 0,1-1 0 0 0,-2 1-1 0 0,1 0 1 0 0,0-1-1 0 0,-1 1 1 0 0,0 0 0 0 0,0-1-1 0 0,0 1 1 0 0,-1-1-1 0 0,0 1-17 0 0,-20 51 166 0 0,-29 66 98 0 0,53-118-239 0 0,0 1 1 0 0,0 0 0 0 0,1-1-1 0 0,-1 0 1 0 0,1 1-1 0 0,0-1 1 0 0,0 0-1 0 0,0 0 1 0 0,1-1 0 0 0,0 1-1 0 0,-1-1 1 0 0,1 1-1 0 0,0-1 1 0 0,1-1-1 0 0,-1 1 1 0 0,0 0 0 0 0,1-1-1 0 0,0 0 1 0 0,-1 0-1 0 0,1-1 1 0 0,0 1-1 0 0,0-1 1 0 0,0 0 0 0 0,0 0-1 0 0,0 0 1 0 0,0-1-1 0 0,0 0 1 0 0,3 0-26 0 0,92 7-1047 0 0,-83-5-683 0 0,0-1-5474 0 0,-10-1-1968 0 0</inkml:trace>
  <inkml:trace contextRef="#ctx0" brushRef="#br0" timeOffset="9739.284">4430 892 0 0 0,'0'0'445'0'0,"0"0"1061"0"0,0 0 345 0 0,0 0 118 0 0,0 0 12 0 0,0 0-104 0 0,0 0-212 0 0,0 0-247 0 0,0 0-206 0 0,0 0-143 0 0,0 0-107 0 0,0 0-56 0 0,0 0-49 0 0,0 0-70 0 0,0 0-65 0 0,0 0-65 0 0,10 8 6808 0 0,-6-5-7121 0 0,-3-3-318 0 0,-1 0 8 0 0,0 0 4 0 0,0 0-20 0 0,0 0 0 0 0,0 0-11 0 0,0 0-15 0 0,0 0 12 0 0,0 0 7 0 0,0 0 10 0 0,0 0-4 0 0,0 0-26 0 0,0 0-7 0 0,0 0 5 0 0,0 0 22 0 0,0 0 1 0 0,17 0 11 0 0,314 0 475 0 0,-239-4-2378 0 0,-97 0-3163 0 0,-1-1 772 0 0,2 3-2606 0 0,3 2-2679 0 0</inkml:trace>
  <inkml:trace contextRef="#ctx0" brushRef="#br0" timeOffset="9987.541">4681 634 12907 0 0,'0'0'1543'0'0,"0"0"-294"0"0,0 0-42 0 0,0 0 134 0 0,0 0 48 0 0,0 0-125 0 0,0 0-217 0 0,0 0-205 0 0,-10 34-187 0 0,-30 108-141 0 0,26-54 358 0 0,15-65-634 0 0,0 11-1443 0 0,0 46 4460 0 0,1-23-5802 0 0,-2-28-3315 0 0,0-1-4467 0 0,0-24 1949 0 0</inkml:trace>
  <inkml:trace contextRef="#ctx0" brushRef="#br0" timeOffset="11059.744">5275 362 7826 0 0,'0'0'1921'0'0,"0"0"-292"0"0,0 0-217 0 0,0 0 60 0 0,0 0 146 0 0,0 0-18 0 0,0 0-158 0 0,0 0-223 0 0,0 0-279 0 0,0 0-256 0 0,0 0-158 0 0,0 0-78 0 0,0 0-25 0 0,2-6-3 0 0,4-22 272 0 0,7 29 43 0 0,21 25 58 0 0,-28-19-718 0 0,-1 0-1 0 0,1 0 1 0 0,-1 1 0 0 0,-1 0-1 0 0,1 0 1 0 0,-1 0-1 0 0,0 0 1 0 0,-1 1 0 0 0,0 0-1 0 0,-1-1 1 0 0,0 1 0 0 0,0 0-1 0 0,-1 0 1 0 0,0 0-1 0 0,0 4-74 0 0,4 15 101 0 0,-4 139 202 0 0,-8-127-1603 0 0,4-37-2545 0 0,-2-2-9885 0 0,5-1 10459 0 0,0 0-1906 0 0</inkml:trace>
  <inkml:trace contextRef="#ctx0" brushRef="#br0" timeOffset="11275.474">5065 704 11426 0 0,'0'0'1593'0'0,"0"0"-442"0"0,0 0-32 0 0,0 0 241 0 0,0 0 111 0 0,0 0-128 0 0,0 0-220 0 0,0 0-240 0 0,0 0-194 0 0,31-1-137 0 0,100-5-97 0 0,-4-1 398 0 0,4 0-569 0 0,-37 6-3632 0 0,-81 5 1454 0 0,-7-2-959 0 0,-1-1-4713 0 0,-4-1-1075 0 0</inkml:trace>
  <inkml:trace contextRef="#ctx0" brushRef="#br0" timeOffset="11711.238">5132 932 12491 0 0,'0'0'1575'0'0,"0"0"-734"0"0,0 0-219 0 0,0 0 225 0 0,0 0 210 0 0,0 0 71 0 0,0 0-86 0 0,0 0-149 0 0,0 0-168 0 0,0 0-177 0 0,31-8-120 0 0,98-27-63 0 0,-42 24 434 0 0,-82 10-760 0 0,36 2 381 0 0,-28 19-112 0 0,-15-12-266 0 0,0 0 0 0 0,0-1-1 0 0,0 1 1 0 0,-1-1 0 0 0,0 0 0 0 0,-1 0 0 0 0,0 0 0 0 0,0 0 0 0 0,0-1 0 0 0,-1 0-1 0 0,0 0 1 0 0,0 0 0 0 0,-1 0 0 0 0,-2 2-42 0 0,-11 14 63 0 0,11-13-43 0 0,-3 2 3 0 0,1 1 0 0 0,0 1 0 0 0,1 0-1 0 0,0 0 1 0 0,1 1 0 0 0,1-1 0 0 0,0 2 0 0 0,0-1 0 0 0,2 1-1 0 0,-3 9-22 0 0,8-22 26 0 0,-1 1 0 0 0,0-1 1 0 0,1 1-1 0 0,0-1 0 0 0,-1 1 0 0 0,1-1 0 0 0,0 1 0 0 0,0-1 0 0 0,1 1 0 0 0,-1-1 0 0 0,0 1 0 0 0,1-1 0 0 0,-1 1 0 0 0,1-1 0 0 0,0 1 0 0 0,0-1 0 0 0,0 0 1 0 0,0 0-1 0 0,1 1 0 0 0,-1-1 0 0 0,0 0 0 0 0,1 0-26 0 0,5 0 34 0 0,0 0 0 0 0,0 0 0 0 0,0 0 0 0 0,1-1 0 0 0,-1-1 0 0 0,0 1 0 0 0,0-1 0 0 0,1 0 0 0 0,-1-1 0 0 0,0 0 0 0 0,0 0 0 0 0,1 0 0 0 0,-1-1 0 0 0,0 0 0 0 0,0 0 0 0 0,-1-1 0 0 0,1 0 0 0 0,0 0-1 0 0,-1-1 1 0 0,0 0 0 0 0,0 0 0 0 0,6-5-34 0 0,15-5-951 0 0,17-13-4034 0 0,-18 7-6000 0 0,-18 15 1560 0 0</inkml:trace>
  <inkml:trace contextRef="#ctx0" brushRef="#br0" timeOffset="12343.106">5634 1109 14787 0 0,'0'0'2053'0'0,"0"0"-1031"0"0,0 0-292 0 0,0 0 202 0 0,0 0 247 0 0,0 0 63 0 0,0 0-142 0 0,0 0-229 0 0,0 0-235 0 0,0 0-169 0 0,0 0-79 0 0,0 0-40 0 0,0 0-20 0 0,16-22-20 0 0,105-133 375 0 0,-9-2-254 0 0,-32 44-337 0 0,-43 67-121 0 0,-36 112-479 0 0,-21 110 524 0 0,20-173-17 0 0,1-1 1 0 0,0 1-1 0 0,0-1 1 0 0,0 1 0 0 0,0-1-1 0 0,0 0 1 0 0,1 1-1 0 0,-1-1 1 0 0,1 0-1 0 0,-1 0 1 0 0,1 0-1 0 0,0 0 1 0 0,0 0-1 0 0,0 0 1 0 0,0-1 0 0 0,0 1-1 0 0,0-1 1 0 0,1 1-1 0 0,-1-1 1 0 0,0 0-1 0 0,1 0 1 0 0,-1 0-1 0 0,1 0 1 0 0,-1 0-1 0 0,1 0 1 0 0,-1-1-1 0 0,1 1 1 0 0,0-1 0 0 0,-1 0-1 0 0,1 0 1 0 0,0 0-1 0 0,-1 0 1 0 0,1 0-1 0 0,0-1 1 0 0,-1 1-1 0 0,1-1 1 0 0,0 0-1 0 0,-1 1 1 0 0,1-1 0 0 0,-1 0-1 0 0,0-1 1 0 0,1 1-1 0 0,-1 0 1 0 0,1-1 0 0 0,126-105 62 0 0,-81 60-68 0 0,15-20 22 0 0,-33 36-29 0 0,-25 24 8 0 0,1 1 0 0 0,0-1 0 0 0,0 1-1 0 0,1 0 1 0 0,0 0 0 0 0,0 1-1 0 0,0 0 1 0 0,1 0 0 0 0,-1 1-1 0 0,1 0 1 0 0,5-2 5 0 0,-11 6 1 0 0,-1 1 0 0 0,1 0 0 0 0,-1 0 0 0 0,0 0 0 0 0,0 0-1 0 0,1 0 1 0 0,-1 0 0 0 0,0 0 0 0 0,0 0 0 0 0,0 0 0 0 0,0 1 0 0 0,0-1 0 0 0,0 0-1 0 0,-1 1 1 0 0,1-1 0 0 0,0 0 0 0 0,-1 1 0 0 0,1-1 0 0 0,-1 1 0 0 0,1-1 0 0 0,-1 1-1 0 0,0 0 1 0 0,1-1 0 0 0,-1 1 0 0 0,0-1 0 0 0,0 1 0 0 0,0-1 0 0 0,0 1 0 0 0,-1 0-1 0 0,1-1 1 0 0,0 1 0 0 0,-1-1 0 0 0,1 1 0 0 0,-1-1 0 0 0,1 1 0 0 0,-1-1 0 0 0,0 1-1 0 0,0 9 36 0 0,1 228 270 0 0,0-234-390 0 0,0 0 0 0 0,0 0 0 0 0,1 0 0 0 0,-1 0 0 0 0,1-1 0 0 0,0 1 1 0 0,1 0-1 0 0,-1 0 0 0 0,1-1 0 0 0,0 1 0 0 0,0-1 0 0 0,0 1 0 0 0,0-1 0 0 0,1 0 0 0 0,0 0 0 0 0,0 0 1 0 0,0 0-1 0 0,0-1 0 0 0,1 1 0 0 0,-1-1 0 0 0,1 0 0 0 0,0 0 0 0 0,1 1 84 0 0,21-3-8201 0 0,-19-1 2416 0 0,-2 0-5729 0 0</inkml:trace>
</inkml:ink>
</file>

<file path=ppt/ink/ink8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23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51 240 6441 0 0,'0'0'2582'0'0,"0"0"-563"0"0,0 0-286 0 0,0 0-14 0 0,0 0 32 0 0,0 0-95 0 0,0 0-256 0 0,0 0-321 0 0,0 0-322 0 0,0 0-273 0 0,0 0-211 0 0,0 0-64 0 0,0 5 9 0 0,0 0-185 0 0,-1 9 176 0 0,1 1 0 0 0,1 0 0 0 0,0-1-1 0 0,1 1 1 0 0,1 0 0 0 0,0-1 0 0 0,1 0 0 0 0,1 3-209 0 0,25 60 662 0 0,36 60-58 0 0,-11-16-471 0 0,-28-77-114 0 0,-25-44 2 0 0,-1 0 20 0 0,-1 0 26 0 0,0 0 26 0 0,0 0 1 0 0,0 0 34 0 0,29-86 716 0 0,5-19-844 0 0,-8-53-65 0 0,-26 86-370 0 0,0 41-2370 0 0,0 30 1494 0 0,0 1-652 0 0,0 0-1312 0 0,0 0-2532 0 0,0 0-2878 0 0</inkml:trace>
  <inkml:trace contextRef="#ctx0" brushRef="#br0" timeOffset="418.369">6 48 2240 0 0,'0'0'2389'0'0,"0"0"-159"0"0,0 0-90 0 0,0 0 15 0 0,0 0 3 0 0,0 0-185 0 0,0 0-294 0 0,0 0-263 0 0,0 0-270 0 0,0 0-225 0 0,0 0-137 0 0,0 0-82 0 0,0 0-56 0 0,-3-2-53 0 0,1 0-661 0 0,2 2 108 0 0,0 0 1 0 0,1 0 0 0 0,-1-1-1 0 0,0 1 1 0 0,0 0 0 0 0,1 0-1 0 0,-1 0 1 0 0,0 0 0 0 0,1 0-1 0 0,-1 0 1 0 0,0 0 0 0 0,0-1-1 0 0,1 1 1 0 0,-1 0 0 0 0,0 0-1 0 0,0 0 1 0 0,0-1 0 0 0,1 1-1 0 0,-1 0 1 0 0,0 0 0 0 0,0-1-1 0 0,0 1 1 0 0,0 0-1 0 0,1 0 1 0 0,-1-1 0 0 0,0 1-1 0 0,0 0 1 0 0,0 0 0 0 0,0-1-1 0 0,0 1 1 0 0,0 0 0 0 0,0-1-1 0 0,0 1 1 0 0,0 0 0 0 0,0-1-1 0 0,0 1 1 0 0,0 0 0 0 0,0 0-1 0 0,0-1 1 0 0,0 1 0 0 0,0 0-1 0 0,0-1 1 0 0,0 1 0 0 0,0 0-1 0 0,-1-1-40 0 0,168-10 1334 0 0,11-11-1917 0 0,-170 22-73 0 0,49 5-2732 0 0,-40 3-1502 0 0,-4 4-4101 0 0,-10-7 1232 0 0</inkml:trace>
  <inkml:trace contextRef="#ctx0" brushRef="#br0" timeOffset="948.581">523 44 8810 0 0,'0'0'1899'0'0,"0"0"-197"0"0,0 0-107 0 0,0 0-34 0 0,0 0-152 0 0,0 0-250 0 0,0 0-271 0 0,0 0-248 0 0,0 0-139 0 0,0 0-38 0 0,0 0 67 0 0,0 0 76 0 0,0 0 6 0 0,11-1-41 0 0,183-27 1578 0 0,-184 28-2065 0 0,-4-1-50 0 0,0 1 0 0 0,0 0 0 0 0,0 0 0 0 0,0 0 0 0 0,0 1 0 0 0,0 0 0 0 0,0 0 0 0 0,0 1 0 0 0,0-1-1 0 0,0 1 1 0 0,-1 1 0 0 0,1-1 0 0 0,0 1-34 0 0,-4 1 28 0 0,-1-1 0 0 0,1 0 0 0 0,-1 1 0 0 0,0-1 0 0 0,0 1-1 0 0,0-1 1 0 0,0 1 0 0 0,-1 0 0 0 0,1-1 0 0 0,-1 1 0 0 0,0 0 0 0 0,0 0-1 0 0,-1-1 1 0 0,1 1 0 0 0,-1 0 0 0 0,1-1 0 0 0,-1 1 0 0 0,0-1 0 0 0,-1 1 0 0 0,0 2-28 0 0,-79 107 405 0 0,79-112-401 0 0,0 1 0 0 0,0-1 0 0 0,1 1 0 0 0,-1 0 1 0 0,1-1-1 0 0,-1 1 0 0 0,1 0 0 0 0,0 0 0 0 0,0 0 0 0 0,0 1 0 0 0,0-1 0 0 0,0 0 0 0 0,0 0 0 0 0,0 0 1 0 0,1 1-1 0 0,-1-1 0 0 0,1 0 0 0 0,0 1 0 0 0,0-1 0 0 0,0 0 0 0 0,0 1 0 0 0,0-1 0 0 0,0 0 0 0 0,0 1 1 0 0,1-1-1 0 0,-1 0 0 0 0,1 1 0 0 0,0-1 0 0 0,0 0 0 0 0,0 0 0 0 0,0 0 0 0 0,0 0 0 0 0,0 0 1 0 0,0 0-1 0 0,1 0 0 0 0,-1 0 0 0 0,1 0 0 0 0,-1 0 0 0 0,1-1 0 0 0,0 1 0 0 0,0-1 0 0 0,0 1 0 0 0,0-1 1 0 0,0 0-1 0 0,0 0 0 0 0,0 0 0 0 0,0 0 0 0 0,0 0 0 0 0,0 0 0 0 0,1 0 0 0 0,-1-1 0 0 0,2 1-4 0 0,12 1 144 0 0,1 0-1 0 0,-1-2 0 0 0,0 0 0 0 0,1 0 0 0 0,-1-2 0 0 0,0 0 0 0 0,0 0 0 0 0,0-2 0 0 0,15-5-143 0 0,43-14-1789 0 0,-27 8-2781 0 0,0 2-3872 0 0,-35 9-3673 0 0</inkml:trace>
</inkml:ink>
</file>

<file path=ppt/ink/ink8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35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0,'0'0'1538'0'0,"0"0"-423"0"0,0 0-118 0 0,0 0 181 0 0,0 0 302 0 0,0 0 190 0 0,0 0-39 0 0,0 0-222 0 0,0 0-278 0 0,0 0-253 0 0,0 0-158 0 0,0 4-93 0 0,0 14-36 0 0,22-7 4199 0 0,61 9-313 0 0,-35-14-3566 0 0,141 12 656 0 0,-76-14-1139 0 0,-89-7-180 0 0,-23 6-4113 0 0,-6 1-4197 0 0,-12 7-1732 0 0,13-7 4129 0 0</inkml:trace>
</inkml:ink>
</file>

<file path=ppt/ink/ink8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36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6473 0 0,'0'0'1749'0'0,"0"0"-158"0"0,0 0 49 0 0,0 0 87 0 0,0 0-64 0 0,0 0-284 0 0,0 0-319 0 0,0 0-293 0 0,0 0-243 0 0,0 0-148 0 0,0 0-78 0 0,0 0 7 0 0,0 0 58 0 0,-4 12 1220 0 0,134 21 3345 0 0,78-38-3869 0 0,-74 2-1433 0 0,-131 4-349 0 0,-1 1-3314 0 0,1-2-9982 0 0,-3 0 5687 0 0</inkml:trace>
</inkml:ink>
</file>

<file path=ppt/ink/ink8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3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220 821 3897 0 0,'0'0'2434'0'0,"0"0"-377"0"0,0 0-185 0 0,0 0 31 0 0,0 0-63 0 0,0 0-265 0 0,0 0-367 0 0,0 0-322 0 0,0 0-171 0 0,0 0-31 0 0,0 0 15 0 0,0 0 15 0 0,0 0-44 0 0,12 1-99 0 0,101 1 1020 0 0,-39-1-742 0 0,-72 2-820 0 0,-1-1-1 0 0,0 1 1 0 0,0 0 0 0 0,0 0-1 0 0,0 0 1 0 0,0 0-1 0 0,-1 0 1 0 0,1 0-1 0 0,-1 0 1 0 0,0 0 0 0 0,0 1-1 0 0,0-1 1 0 0,0 0-1 0 0,0 0 1 0 0,-1 0 0 0 0,1 0-1 0 0,-1 0 1 0 0,0 0-1 0 0,0 0 1 0 0,0 0 0 0 0,-1 0-1 0 0,1 0 1 0 0,0-1-1 0 0,-1 1 1 0 0,0 0-29 0 0,-46 57 146 0 0,23-29-118 0 0,1 0 1 0 0,2 1-1 0 0,1 1 1 0 0,1 1-1 0 0,1 3-28 0 0,18-35 19 0 0,0 0 0 0 0,0 0 1 0 0,0 0-1 0 0,0 0 0 0 0,0 0 0 0 0,1 1 0 0 0,-1-1 0 0 0,1 0 1 0 0,0 0-1 0 0,0 0 0 0 0,-1 0 0 0 0,1 1 0 0 0,1-1 0 0 0,-1 0 1 0 0,0 0-1 0 0,0 0 0 0 0,1 0 0 0 0,-1 0 0 0 0,1 1 0 0 0,0-1 1 0 0,0 0-1 0 0,0 0 0 0 0,0 0 0 0 0,0-1 0 0 0,0 1 0 0 0,0 0 1 0 0,0 0-1 0 0,1-1 0 0 0,-1 1 0 0 0,1 0 0 0 0,0-1 0 0 0,-1 0 1 0 0,1 1-1 0 0,0-1 0 0 0,0 0 0 0 0,-1 0 0 0 0,1 0 0 0 0,0 0 1 0 0,0 0-1 0 0,0 0 0 0 0,1-1 0 0 0,-1 1 0 0 0,0 0 0 0 0,0-1 0 0 0,0 0 1 0 0,1 0-20 0 0,102 1 1424 0 0,25-49-367 0 0,-112 35-1277 0 0,-17 6-5371 0 0,-1-2-7964 0 0,0 5 4390 0 0</inkml:trace>
  <inkml:trace contextRef="#ctx0" brushRef="#br0" timeOffset="-767.749">379 243 2160 0 0,'0'0'2604'0'0,"0"0"-749"0"0,0 0-378 0 0,0 0 42 0 0,0 0 187 0 0,0 0 102 0 0,0 0-130 0 0,0 0-298 0 0,0 0-362 0 0,0 0-314 0 0,0 0-189 0 0,11 4 1792 0 0,0 95 960 0 0,-15 184-2088 0 0,1-247-1451 0 0,-1-6-2938 0 0,4-29 2071 0 0,0-1-216 0 0,0 0-312 0 0,-7 0-9110 0 0,3 0 4020 0 0</inkml:trace>
  <inkml:trace contextRef="#ctx0" brushRef="#br0" timeOffset="-518.632">135 633 3689 0 0,'0'0'1729'0'0,"0"0"-83"0"0,0 0 52 0 0,0 0 213 0 0,0 0 76 0 0,0 0-155 0 0,0 0-266 0 0,0 0-282 0 0,0 0-229 0 0,0 0-184 0 0,0 0-141 0 0,0 0-100 0 0,26 2-92 0 0,79 4-93 0 0,-94-5-368 0 0,-1-1-1 0 0,0-1 1 0 0,0 0-1 0 0,0 0 1 0 0,0-1-1 0 0,0 0 1 0 0,0 0-1 0 0,-1-1 1 0 0,1-1-1 0 0,3-1-76 0 0,20-8 118 0 0,86-20-319 0 0,-91 27-796 0 0,-9 4-6176 0 0,-19 3 1942 0 0,0 2 2149 0 0,0-3 2394 0 0,0 3-4434 0 0</inkml:trace>
  <inkml:trace contextRef="#ctx0" brushRef="#br0" timeOffset="4088.069">767 1038 1952 0 0,'0'0'1577'0'0,"0"0"-98"0"0,0 0 26 0 0,0 0 273 0 0,0 0 240 0 0,0 0-50 0 0,0 0-259 0 0,0 0-369 0 0,0 0-359 0 0,0 0-270 0 0,0 0-123 0 0,1-3-38 0 0,21-53 1693 0 0,24-18-871 0 0,136-201 562 0 0,-153 235-1617 0 0,-29 39-290 0 0,0 1-20 0 0,0 0-33 0 0,0 0-27 0 0,4 16 25 0 0,14 115 396 0 0,11 17-140 0 0,-24-133-193 0 0,-5-13-26 0 0,0 0 1 0 0,1-1-1 0 0,-1 1 0 0 0,0 0 1 0 0,0 0-1 0 0,1 0 0 0 0,-1 0 0 0 0,1-1 1 0 0,0 1-1 0 0,0 0 0 0 0,-1-1 0 0 0,1 1 1 0 0,0 0-1 0 0,0-1 0 0 0,1 1 0 0 0,-1-1 1 0 0,0 1-1 0 0,0-1 0 0 0,1 0 0 0 0,-1 0 1 0 0,1 1-1 0 0,-1-1 0 0 0,1 0 1 0 0,-1 0-1 0 0,1 0 0 0 0,0-1 0 0 0,-1 1 1 0 0,1 0-1 0 0,0-1 0 0 0,0 1 0 0 0,0-1 1 0 0,-1 1-1 0 0,1-1 0 0 0,0 0 0 0 0,0 0 1 0 0,0 0-1 0 0,0 0 0 0 0,0 0 0 0 0,0 0 1 0 0,-1-1-1 0 0,2 1-9 0 0,47-47 604 0 0,36-107-292 0 0,-18 43-230 0 0,-43 84-109 0 0,-24 27 28 0 0,0 1-1 0 0,1-1 1 0 0,-1 1 0 0 0,1-1-1 0 0,-1 1 1 0 0,0-1 0 0 0,1 1 0 0 0,-1 0-1 0 0,0 0 1 0 0,0-1 0 0 0,1 1-1 0 0,-1 0 1 0 0,0 0 0 0 0,0 0 0 0 0,0 0-1 0 0,0 0 1 0 0,0 1 0 0 0,-1-1-1 0 0,1 0 1 0 0,0 0 0 0 0,0 1-1 0 0,-1-1 1 0 0,1 0 0 0 0,-1 1 0 0 0,1-1-1 0 0,-1 1 1 0 0,0-1 0 0 0,1 0-1 0 0,-1 1 1 0 0,0-1 0 0 0,0 1 0 0 0,0-1-1 0 0,0 1 1 0 0,0-1 0 0 0,0 1-1 0 0,-1 1 0 0 0,4 8 43 0 0,8 125 288 0 0,14 8-250 0 0,-25-144-92 0 0,35 62-109 0 0,-34-60-60 0 0,1 0 0 0 0,-1-1 0 0 0,0 1-1 0 0,0-1 1 0 0,1 1 0 0 0,-1-1 0 0 0,0 0-1 0 0,1 1 1 0 0,0-1 0 0 0,-1 0-1 0 0,1 0 1 0 0,0 0 0 0 0,-1 0 0 0 0,1 0-1 0 0,0-1 1 0 0,0 1 0 0 0,0 0-1 0 0,0-1 1 0 0,0 0 0 0 0,-1 1 0 0 0,1-1-1 0 0,0 0 1 0 0,0 0 0 0 0,0 0-1 0 0,0 0 1 0 0,0 0 0 0 0,0 0 0 0 0,0-1-1 0 0,0 1 1 0 0,0-1 0 0 0,0 1 0 0 0,0-1-1 0 0,-1 0 1 0 0,3 0 180 0 0,19-26-8534 0 0,-17 19 3676 0 0,-2 3-1901 0 0</inkml:trace>
  <inkml:trace contextRef="#ctx0" brushRef="#br0" timeOffset="4538.134">1797 593 2641 0 0,'0'0'3695'0'0,"0"0"-2021"0"0,0 0-581 0 0,0 0 226 0 0,0 0 378 0 0,0 0 151 0 0,0 0-161 0 0,0 0-281 0 0,0 0-337 0 0,0 0-223 0 0,0 0-127 0 0,0 0-51 0 0,0 0-28 0 0,4 21-59 0 0,17 65-81 0 0,13 6 629 0 0,-2-15-791 0 0,3 0-212 0 0,-6-33-84 0 0,7-7 312 0 0,-21-59 457 0 0,84-141 226 0 0,-36 40-789 0 0,-22 45-250 0 0,-38 74-1714 0 0,4-13 5217 0 0,-4 10-5146 0 0,-2 3-4961 0 0,0 3-7051 0 0,-1 1 13606 0 0,0 0-5941 0 0</inkml:trace>
  <inkml:trace contextRef="#ctx0" brushRef="#br0" timeOffset="4899.418">1571 434 8722 0 0,'0'0'1768'0'0,"0"0"-182"0"0,0 0-123 0 0,0 0 5 0 0,0 0-38 0 0,0 0-170 0 0,0 0-257 0 0,0 0-303 0 0,0 0-210 0 0,0 0-77 0 0,0 0 36 0 0,0 0 164 0 0,0 0 91 0 0,11 1-20 0 0,200-5 1654 0 0,-61-15-1969 0 0,-60 15-207 0 0,-51 0-2467 0 0,-12-1-2942 0 0,0 1-4363 0 0,-17 3 1150 0 0</inkml:trace>
  <inkml:trace contextRef="#ctx0" brushRef="#br0" timeOffset="5531.424">2313 405 0 0 0,'0'0'608'0'0,"0"0"1370"0"0,0 0 454 0 0,0 0 89 0 0,0 0-46 0 0,0 0-202 0 0,0 0-304 0 0,0 0-340 0 0,0 0-317 0 0,0 0-242 0 0,0 0-188 0 0,0 0-104 0 0,3 1 2251 0 0,12 2-2679 0 0,64-22 807 0 0,16 16-607 0 0,-94 5-532 0 0,0 0-1 0 0,0 1 0 0 0,0 0 1 0 0,0-1-1 0 0,0 1 0 0 0,0-1 1 0 0,-1 1-1 0 0,0 0 0 0 0,1 0 1 0 0,-1-1-1 0 0,0 1 0 0 0,0 0 1 0 0,0 0-1 0 0,-1-1 0 0 0,1 1 1 0 0,-1 0-1 0 0,1-1 0 0 0,-1 1 1 0 0,0 0-1 0 0,0-1 0 0 0,0 1 1 0 0,-1 1-18 0 0,-69 88 297 0 0,67-89-287 0 0,1 1 1 0 0,0 0-1 0 0,0 1 0 0 0,0-1 0 0 0,1 0 0 0 0,-1 1 1 0 0,1-1-1 0 0,0 1 0 0 0,0 0 0 0 0,1 0 0 0 0,-1 0 1 0 0,1 0-1 0 0,0 0 0 0 0,1 0 0 0 0,-1 0 0 0 0,1 0 1 0 0,0 0-1 0 0,0 0 0 0 0,1 0 0 0 0,0 2-10 0 0,1-4 30 0 0,1 1 0 0 0,0-1 1 0 0,0 1-1 0 0,1-1 0 0 0,-1 0 0 0 0,1-1 0 0 0,-1 1 0 0 0,1 0 0 0 0,0-1 0 0 0,0 0 1 0 0,0 0-1 0 0,0 0 0 0 0,1-1 0 0 0,-1 1 0 0 0,0-1 0 0 0,1 0 0 0 0,-1 0 0 0 0,1 0 1 0 0,-1-1-1 0 0,1 0 0 0 0,-1 0 0 0 0,1 0 0 0 0,-1 0 0 0 0,1-1 0 0 0,-1 1 0 0 0,3-2-30 0 0,1 2 23 0 0,50-18-509 0 0,-14-1-6478 0 0,-30 13-3666 0 0,-13 5 2008 0 0</inkml:trace>
  <inkml:trace contextRef="#ctx0" brushRef="#br0" timeOffset="6747.554">2535 147 6049 0 0,'0'0'1745'0'0,"0"0"-177"0"0,0 0-81 0 0,0 0 84 0 0,0 0 32 0 0,0 0-149 0 0,0 0-251 0 0,0 0-207 0 0,0 0-107 0 0,0 0-39 0 0,0 0 3 0 0,0 0-16 0 0,10 9-89 0 0,68 79 1055 0 0,-12 70-259 0 0,-29-7-829 0 0,-33-131-646 0 0,-1-1-1 0 0,-1 1 1 0 0,0 0 0 0 0,-2 0-1 0 0,0 0 1 0 0,-1 0 0 0 0,-1 0-1 0 0,-1 0 1 0 0,-1 0 0 0 0,-1 1-69 0 0,-10 22 37 0 0,-2-1 0 0 0,-2-1 0 0 0,-1-1 0 0 0,-2-1 0 0 0,-27 35-37 0 0,-13 7-1956 0 0,49-66 13 0 0,6-6-2578 0 0,-3-2-5795 0 0,9-4 2265 0 0</inkml:trace>
  <inkml:trace contextRef="#ctx0" brushRef="#br0" timeOffset="7517.315">154 0 0 0 0,'0'0'735'0'0,"0"0"804"0"0,0 0 232 0 0,0 0-44 0 0,0 0-204 0 0,0 0-282 0 0,0 0-236 0 0,0 0-130 0 0,0 0-31 0 0,0 0 12 0 0,-15 18 36 0 0,-46 57-16 0 0,29-5 643 0 0,-11 168 1223 0 0,40 86-956 0 0,28-136-1366 0 0,-20-158-330 0 0,1 1 0 0 0,2-1 0 0 0,1 0 0 0 0,2 0 0 0 0,1-1 0 0 0,1-1 0 0 0,1 0 0 0 0,1-1 0 0 0,13 16-90 0 0,-19-31-71 0 0,0-1 0 0 0,0-1 0 0 0,1 0 0 0 0,0 0 1 0 0,1-1-1 0 0,0 0 0 0 0,0-1 0 0 0,1 0 1 0 0,0-1-1 0 0,1-1 0 0 0,-1 1 0 0 0,1-2 1 0 0,0 0-1 0 0,1-1 0 0 0,-1 0 0 0 0,1 0 1 0 0,3-1 70 0 0,-4-2-867 0 0,2 0-1409 0 0,-1 0-3889 0 0,-3 0-3781 0 0</inkml:trace>
  <inkml:trace contextRef="#ctx0" brushRef="#br0" timeOffset="8415.392">2989 70 2737 0 0,'0'0'1313'0'0,"0"0"-130"0"0,0 0 91 0 0,0 0 186 0 0,0 0 162 0 0,0 0 47 0 0,0 0-131 0 0,0 0-254 0 0,0 0-250 0 0,0 0-198 0 0,0 0-114 0 0,-19 33-9 0 0,-59 106-7 0 0,41-34 643 0 0,-5 97 350 0 0,35-150-1361 0 0,2 0 0 0 0,3 0 0 0 0,1 0 0 0 0,4 11-338 0 0,-1-31 257 0 0,2 0 0 0 0,1 0-1 0 0,1-1 1 0 0,2 0 0 0 0,1 0-1 0 0,1-1 1 0 0,8 16-257 0 0,-14-39 65 0 0,-1 1 0 0 0,1-1 1 0 0,0 0-1 0 0,1 0 0 0 0,0-1 0 0 0,0 1 1 0 0,0-1-1 0 0,1 0 0 0 0,0 0 0 0 0,0-1 1 0 0,1 0-1 0 0,-1 0 0 0 0,1-1 0 0 0,0 1 1 0 0,0-1-1 0 0,1-1 0 0 0,-1 1 0 0 0,1-1 1 0 0,0-1-1 0 0,-1 0 0 0 0,1 0 0 0 0,1 0 1 0 0,-1-1-1 0 0,0 0 0 0 0,0 0 0 0 0,0-1 1 0 0,5-1-66 0 0,30-6-343 0 0,-30-19-3145 0 0,-8 5-1535 0 0,-2 7-1090 0 0,-2 9 2794 0 0,2-3-4445 0 0</inkml:trace>
  <inkml:trace contextRef="#ctx0" brushRef="#br0" timeOffset="8900.904">3162 468 4537 0 0,'0'0'3359'0'0,"0"0"-1637"0"0,0 0-512 0 0,0 0 71 0 0,0 0 161 0 0,0 0 16 0 0,0 0-165 0 0,0 0-182 0 0,0 0-177 0 0,0 0-146 0 0,0 0-92 0 0,0 0-69 0 0,0 0-29 0 0,30-21-25 0 0,94-64-52 0 0,-65 54 277 0 0,-56 30-762 0 0,1 0 1 0 0,-1 0 0 0 0,0 0 0 0 0,1 0 0 0 0,-1 0 0 0 0,0 1-1 0 0,1 0 1 0 0,-1 0 0 0 0,1-1 0 0 0,-1 2 0 0 0,0-1 0 0 0,1 0-1 0 0,-1 1 1 0 0,1 0 0 0 0,-1-1 0 0 0,0 1 0 0 0,0 1 0 0 0,1-1 0 0 0,-1 0-1 0 0,0 1 1 0 0,0 0 0 0 0,0-1 0 0 0,0 1 0 0 0,1 1-37 0 0,21 64 529 0 0,-24 316 611 0 0,1-372-1122 0 0,-1 0 0 0 0,2-1 0 0 0,0 1 0 0 0,0 0 0 0 0,1-1 0 0 0,0 0 0 0 0,1 1 0 0 0,0-2 0 0 0,0 1 0 0 0,1-1 0 0 0,1 0 0 0 0,-1 0 0 0 0,1 0 0 0 0,1-1 1 0 0,0 0-1 0 0,0-1 0 0 0,0 1 0 0 0,1-2 0 0 0,0 1 0 0 0,1-1 0 0 0,-1-1 0 0 0,2 1-18 0 0,-4-3 27 0 0,1-1-1 0 0,-1 0 1 0 0,1 0 0 0 0,-1 0 0 0 0,1-1 0 0 0,0 0 0 0 0,0-1 0 0 0,-1 1 0 0 0,1-2 0 0 0,0 1 0 0 0,0-1 0 0 0,0 0 0 0 0,0-1-27 0 0,9-26-1854 0 0,-25-3-4128 0 0,-4 16-3571 0 0,2 11 694 0 0</inkml:trace>
  <inkml:trace contextRef="#ctx0" brushRef="#br0" timeOffset="9204.505">3476 806 6257 0 0,'0'0'2369'0'0,"0"0"-285"0"0,0 0-175 0 0,0 0-61 0 0,0 0-176 0 0,0 0-261 0 0,0 0-228 0 0,0 0-181 0 0,0 0-137 0 0,0 0-120 0 0,0 0-112 0 0,0 0-74 0 0,0 0-74 0 0,-24 18-78 0 0,-74 56-58 0 0,48-29 146 0 0,-50 69 301 0 0,43-22-845 0 0,32-59-1021 0 0,25-33 469 0 0,0 0-294 0 0,0 0-249 0 0,16-1-6455 0 0,12-5-1039 0 0,-17 2 3565 0 0</inkml:trace>
  <inkml:trace contextRef="#ctx0" brushRef="#br0" timeOffset="9713.404">3886 751 4761 0 0,'0'0'3270'0'0,"0"0"-1326"0"0,0 0-573 0 0,0 0-13 0 0,0 0 92 0 0,0 0-25 0 0,0 0-211 0 0,0 0-286 0 0,0 0-226 0 0,0 0-62 0 0,0 0 21 0 0,0 0 79 0 0,0 0 50 0 0,10 1-59 0 0,153-6 2069 0 0,143-39-734 0 0,-221 34-1886 0 0,-76 9-1029 0 0,-6 0-3348 0 0,-15 2-9914 0 0,5-1 6237 0 0</inkml:trace>
  <inkml:trace contextRef="#ctx0" brushRef="#br0" timeOffset="9970.583">4211 468 11386 0 0,'0'0'1679'0'0,"0"0"-348"0"0,0 0-270 0 0,0 0 52 0 0,0 0 117 0 0,0 0 27 0 0,0 0-68 0 0,0 0-166 0 0,0 0-185 0 0,0 0-145 0 0,-7 32-95 0 0,-20 101-79 0 0,13-4 619 0 0,6 116-836 0 0,8-184-2005 0 0,9-51-3631 0 0,-2-9-4574 0 0,-4-1 1496 0 0</inkml:trace>
</inkml:ink>
</file>

<file path=ppt/ink/ink8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50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100 240 9810 0 0,'0'0'2186'0'0,"0"0"-604"0"0,0 0-386 0 0,0 0-9 0 0,0 0 70 0 0,0 0 28 0 0,0 0-77 0 0,0 0-160 0 0,0 0-176 0 0,0 0-166 0 0,0 0-121 0 0,-10 33-66 0 0,-30 103-32 0 0,20-36 346 0 0,7-20-939 0 0,4 1-1 0 0,3 1 0 0 0,4 47 107 0 0,31-169-13988 0 0,-25 29 8907 0 0,0 6-291 0 0</inkml:trace>
  <inkml:trace contextRef="#ctx0" brushRef="#br0" timeOffset="355.924">200 45 7154 0 0,'0'0'2241'0'0,"0"0"-131"0"0,0 0-84 0 0,0 0-108 0 0,0 0-213 0 0,0 0-312 0 0,0 0-298 0 0,0 0-249 0 0,0 0-168 0 0,0 0-101 0 0,0 0-66 0 0,0 0-11 0 0,9-8-13 0 0,32-23-22 0 0,-40 30-447 0 0,-1 1-1 0 0,1-1 0 0 0,-1 1 0 0 0,1-1 0 0 0,0 1 0 0 0,-1 0 1 0 0,1-1-1 0 0,0 1 0 0 0,0 0 0 0 0,-1 0 0 0 0,1-1 0 0 0,0 1 1 0 0,0 0-1 0 0,-1 0 0 0 0,1 0 0 0 0,0 0 0 0 0,0 0 0 0 0,-1 0 1 0 0,1 0-1 0 0,0 0 0 0 0,0 0 0 0 0,-1 0 0 0 0,1 1 1 0 0,0-1-1 0 0,0 0 0 0 0,-1 0 0 0 0,1 1 0 0 0,0-1 0 0 0,-1 1 1 0 0,1-1-1 0 0,0 0 0 0 0,-1 1 0 0 0,1-1 0 0 0,-1 1 0 0 0,1-1 1 0 0,-1 1-1 0 0,1 0 0 0 0,-1-1 0 0 0,1 1 0 0 0,-1 0 0 0 0,1-1 1 0 0,-1 1-1 0 0,0 0 0 0 0,1-1-17 0 0,1 3 113 0 0,10 12 72 0 0,-1 1 1 0 0,0 0 0 0 0,-1 0 0 0 0,-1 1 0 0 0,0 1 0 0 0,-1-1 0 0 0,-1 1 0 0 0,-1 0 0 0 0,0 1 0 0 0,0 10-186 0 0,-2-18 61 0 0,19 133 324 0 0,-15-91-305 0 0,-2 0 0 0 0,-2 0 0 0 0,-3 0 0 0 0,-3 18-80 0 0,-31 88 162 0 0,27-138-213 0 0,0-2 0 0 0,-2 1 0 0 0,0-1 0 0 0,-1 0 0 0 0,-1-1 0 0 0,-1 0 0 0 0,0 0 0 0 0,-1-1 0 0 0,-1-1 0 0 0,-5 5 51 0 0,7-9-362 0 0,9-10 72 0 0,1 0 0 0 0,-1 0 1 0 0,0 0-1 0 0,0 0 1 0 0,0 0-1 0 0,0 0 0 0 0,0 0 1 0 0,-1-1-1 0 0,1 1 1 0 0,0-1-1 0 0,-1 1 0 0 0,1-1 1 0 0,-1 0-1 0 0,0 0 1 0 0,1 0-1 0 0,-1 0 1 0 0,0-1-1 0 0,1 1 0 0 0,-1-1 1 0 0,-1 0 289 0 0,-2 0-1099 0 0,0 0-578 0 0,-1 0-4340 0 0,0 0-5048 0 0</inkml:trace>
</inkml:ink>
</file>

<file path=ppt/ink/ink8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58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2633 0 0,'0'0'2907'0'0,"0"0"-1028"0"0,0 0-535 0 0,0 0 20 0 0,0 0 143 0 0,0 0 24 0 0,0 0-165 0 0,0 0-152 0 0,0 0-118 0 0,0 0-97 0 0,0 0-56 0 0,11 1-104 0 0,83 1 1752 0 0,362-2 1131 0 0,-456 0-3735 0 0,0 0-22 0 0,0 0-37 0 0,0 0-47 0 0,0 0-84 0 0,0 0-127 0 0,0 0-124 0 0,-26-3-10227 0 0,5 6 1895 0 0,17 1 3544 0 0</inkml:trace>
  <inkml:trace contextRef="#ctx0" brushRef="#br0" timeOffset="350.655">4 483 2729 0 0,'0'0'2495'0'0,"0"0"-513"0"0,0 0-331 0 0,0 0 52 0 0,0 0 92 0 0,0 0-86 0 0,0 0-243 0 0,0 0-318 0 0,0 0-270 0 0,0 0-193 0 0,0 0-107 0 0,0 0-24 0 0,0 0 11 0 0,10 11 1170 0 0,40 0 1332 0 0,-13-6-2652 0 0,0-2-1 0 0,0-2 1 0 0,0-2 0 0 0,0-1-1 0 0,9-2-414 0 0,-31 2 51 0 0,101-2 828 0 0,-65 4-4823 0 0,-26 0-1346 0 0,-25-10-9984 0 0,0 9 12039 0 0</inkml:trace>
  <inkml:trace contextRef="#ctx0" brushRef="#br0" timeOffset="7506.396">203 15 0 0 0,'0'0'545'0'0,"0"0"812"0"0,0 0 202 0 0,0 0-92 0 0,0 0-103 0 0,0 0-86 0 0,0 0-69 0 0,0-2 17 0 0,0 1-729 0 0,-5-9-225 0 0,4 9 2230 0 0,0 3 3567 0 0,1-1-5555 0 0,0-1-57 0 0,0 0-51 0 0,4 15 1626 0 0,73 95 74 0 0,122 96-1147 0 0,-155-165-732 0 0,-40-30 1154 0 0,-41 37-893 0 0,-74 58-270 0 0,-64 45-122 0 0,107-92-42 0 0,64-52-165 0 0,14-14-338 0 0,-5 4 223 0 0,15-22-3305 0 0,-14 15-659 0 0,1 1-3499 0 0,-3 5-4006 0 0</inkml:trace>
</inkml:ink>
</file>

<file path=ppt/ink/ink8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0:11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26 608 8418 0 0,'0'0'1556'0'0,"0"0"-108"0"0,0 0 9 0 0,0 0 90 0 0,0 0 21 0 0,0 0-145 0 0,0 0-283 0 0,0 0-313 0 0,0 0-269 0 0,0 0-217 0 0,0 0-114 0 0,16 22 934 0 0,23 48-48 0 0,31 118-213 0 0,-17 20-563 0 0,-28-83-115 0 0,-24-125-186 0 0,-1 0 0 0 0,0 0 0 0 0,1 0 0 0 0,-1 0 0 0 0,0 1 0 0 0,0-1 1 0 0,1 0-1 0 0,-1 0 0 0 0,0 0 0 0 0,1 0 0 0 0,-1 0 0 0 0,0 0 0 0 0,0 0 1 0 0,1 0-1 0 0,-1 1 0 0 0,0-1 0 0 0,0 0 0 0 0,1 0 0 0 0,-1 0 1 0 0,0 1-1 0 0,0-1 0 0 0,0 0 0 0 0,1 0 0 0 0,-1 1 0 0 0,0-1 0 0 0,0 0 1 0 0,0 0-1 0 0,0 1 0 0 0,0-1 0 0 0,0 0 0 0 0,1 1 0 0 0,-1-1 0 0 0,0 0 1 0 0,0 0-1 0 0,0 1 0 0 0,0-1 0 0 0,0 0 0 0 0,0 1 0 0 0,0-1 0 0 0,0 0 1 0 0,0 1-1 0 0,0-1-36 0 0,8-26 850 0 0,31-155-321 0 0,23-27-272 0 0,-32 122-140 0 0,-20 58-54 0 0,-8 16-3053 0 0,25 12-8948 0 0,-26 0 10414 0 0,2 0-470 0 0,0 0-4428 0 0,0 0 3713 0 0</inkml:trace>
  <inkml:trace contextRef="#ctx0" brushRef="#br0" timeOffset="365.146">0 391 6665 0 0,'0'0'1997'0'0,"0"0"-14"0"0,0 0 7 0 0,0 0-25 0 0,0 0-160 0 0,0 0-301 0 0,0 0-333 0 0,0 0-337 0 0,0 0-260 0 0,0 0-164 0 0,0 0-69 0 0,0 0 3 0 0,0 0 24 0 0,5-7 502 0 0,105-12 1221 0 0,42 16-1438 0 0,-75 19-902 0 0,-27 3-3920 0 0,-40-16 2617 0 0,3 1-2099 0 0,-4 1-4131 0 0,-3-1-380 0 0</inkml:trace>
  <inkml:trace contextRef="#ctx0" brushRef="#br0" timeOffset="846.303">639 365 4273 0 0,'0'0'4582'0'0,"0"0"-1877"0"0,0 0-657 0 0,0 0-158 0 0,0 0-94 0 0,0 0-175 0 0,0 0-269 0 0,0 0-258 0 0,0 0-253 0 0,0 0-211 0 0,0 0-169 0 0,0 0-106 0 0,0 0-74 0 0,-2-6-33 0 0,2 4-238 0 0,-1 1 7 0 0,0-1 0 0 0,1 1-1 0 0,-1 0 1 0 0,1-1 0 0 0,0 1 0 0 0,-1 0 0 0 0,1-1-1 0 0,0 1 1 0 0,0-1 0 0 0,0 1 0 0 0,0 0-1 0 0,0-1 1 0 0,0 1 0 0 0,0-1 0 0 0,0 1 0 0 0,0 0-1 0 0,1-1 1 0 0,-1 1 0 0 0,1 0 0 0 0,-1-1 0 0 0,1 1-1 0 0,-1 0 1 0 0,1-1 0 0 0,0 1 0 0 0,0 0-1 0 0,-1 0 1 0 0,1 0 0 0 0,0 0 0 0 0,0 0 0 0 0,0 0-1 0 0,0 0 1 0 0,0 0 0 0 0,1 0 0 0 0,-1 0-1 0 0,0 1 1 0 0,0-1 0 0 0,1 0 0 0 0,-1 1 0 0 0,0-1-1 0 0,1 1 1 0 0,-1-1 0 0 0,1 1-17 0 0,13-6 80 0 0,0 0 0 0 0,0 1 1 0 0,1 1-1 0 0,-1 0 0 0 0,1 1 0 0 0,0 1 0 0 0,0 0 0 0 0,1 1-80 0 0,58 2 72 0 0,-73 1-64 0 0,-1 1-1 0 0,1 0 0 0 0,-1-1 0 0 0,1 1 1 0 0,-1 0-1 0 0,0 0 0 0 0,0 0 0 0 0,0 0 1 0 0,-1 0-1 0 0,1 0 0 0 0,0 0 0 0 0,-1 0 1 0 0,0 0-1 0 0,0 0 0 0 0,0 0 0 0 0,0 0 1 0 0,-1 0-1 0 0,1 0 0 0 0,-1 0 0 0 0,1 0 1 0 0,-2 2-8 0 0,-62 108 198 0 0,22-51-76 0 0,13 9 92 0 0,31-66-180 0 0,1-1-1 0 0,0 0 0 0 0,0 0 1 0 0,0 0-1 0 0,1-1 1 0 0,-1 1-1 0 0,1-1 0 0 0,0 0 1 0 0,0 0-1 0 0,0 0 1 0 0,0 0-1 0 0,1-1 1 0 0,-1 0-1 0 0,1 1 0 0 0,0-2 1 0 0,-1 1-1 0 0,1-1 1 0 0,0 1-1 0 0,0-1 0 0 0,0 0 1 0 0,0-1-1 0 0,4 1-33 0 0,123-9-1204 0 0,-88-2-3493 0 0,-3-1-5497 0 0,-31 7-738 0 0</inkml:trace>
  <inkml:trace contextRef="#ctx0" brushRef="#br0" timeOffset="1292.588">1256 703 2849 0 0,'0'0'3051'0'0,"0"0"-480"0"0,0 0-292 0 0,0 0-126 0 0,0 0-210 0 0,0 0-307 0 0,0 0-328 0 0,0 0-274 0 0,0 0-219 0 0,0 0-170 0 0,0 0-109 0 0,0 0-87 0 0,-1 3-59 0 0,3 0-240 0 0,0 0-1 0 0,1 0 0 0 0,-1-1 0 0 0,1 1 1 0 0,-1-1-1 0 0,1 1 0 0 0,0-1 0 0 0,0 0 1 0 0,0 0-1 0 0,0 0 0 0 0,1-1 1 0 0,-1 1-1 0 0,0-1 0 0 0,1 1 0 0 0,-1-1 1 0 0,1 0-1 0 0,-1-1 0 0 0,1 1 0 0 0,0-1 1 0 0,-1 1-1 0 0,1-1 0 0 0,0 0 0 0 0,-1 0 1 0 0,1-1-1 0 0,0 1 0 0 0,-1-1 1 0 0,1 0-151 0 0,246 2 1650 0 0,-170-9-1888 0 0,-79 8-49 0 0,-2 0-6492 0 0,-6-3 2586 0 0,4 3-1087 0 0,0 3-2346 0 0</inkml:trace>
  <inkml:trace contextRef="#ctx0" brushRef="#br0" timeOffset="1577.658">1244 1027 10634 0 0,'0'0'2390'0'0,"0"0"-521"0"0,0 0-381 0 0,0 0-140 0 0,0 0-113 0 0,0 0-152 0 0,0 0-200 0 0,0 0-158 0 0,0 0-87 0 0,0 0-42 0 0,0 0 3 0 0,0 0-22 0 0,0 0-31 0 0,14 5-56 0 0,43 15-52 0 0,-49-18-334 0 0,1 0 1 0 0,-1 0 0 0 0,1-1 0 0 0,-1-1-1 0 0,1 1 1 0 0,-1-1 0 0 0,1-1-1 0 0,-1 1 1 0 0,1-1 0 0 0,-1-1 0 0 0,5-1-105 0 0,6 0 147 0 0,91-19 143 0 0,-79 18-927 0 0,-17 4-4127 0 0,-14 1-760 0 0,0 1 169 0 0,0-2-5493 0 0</inkml:trace>
  <inkml:trace contextRef="#ctx0" brushRef="#br0" timeOffset="3261.718">2016 365 2633 0 0,'0'0'2243'0'0,"0"0"-574"0"0,0 0-144 0 0,0 0 140 0 0,0 0 194 0 0,0 0 66 0 0,0 0-195 0 0,0 0-370 0 0,0 0-397 0 0,0 0-355 0 0,0 0-207 0 0,2-6-83 0 0,0 1-179 0 0,1 0 1 0 0,0 0 0 0 0,0 1 0 0 0,0-1-1 0 0,1 1 1 0 0,0 0 0 0 0,0 0-1 0 0,0 0 1 0 0,0 0 0 0 0,0 0 0 0 0,1 1-1 0 0,0 0 1 0 0,-1 0 0 0 0,1 0-1 0 0,0 1 1 0 0,0 0 0 0 0,5-2-140 0 0,0-1 89 0 0,0 1-1 0 0,1 0 1 0 0,0 0 0 0 0,0 1 0 0 0,0 0-1 0 0,0 1 1 0 0,0 0 0 0 0,0 1 0 0 0,1 1-1 0 0,-1-1 1 0 0,0 2 0 0 0,1 0-1 0 0,3 0-88 0 0,-13 0 9 0 0,-1 0-1 0 0,1 0 0 0 0,0 0 0 0 0,0 0 0 0 0,-1 0 1 0 0,1 0-1 0 0,-1 1 0 0 0,1-1 0 0 0,-1 0 0 0 0,0 1 0 0 0,1-1 1 0 0,-1 1-1 0 0,0-1 0 0 0,0 1 0 0 0,0 0 0 0 0,0 0 1 0 0,0-1-1 0 0,-1 1 0 0 0,1 0 0 0 0,0 0 0 0 0,-1 0 0 0 0,1 0 1 0 0,-1 0-1 0 0,0 0 0 0 0,0 0 0 0 0,0 0 0 0 0,0 0 1 0 0,0 0-1 0 0,0 0 0 0 0,0-1 0 0 0,-1 1 0 0 0,1 0 1 0 0,-1 2-10 0 0,-27 69 328 0 0,21-58-299 0 0,-93 124 196 0 0,98-137-222 0 0,-1 1 6 0 0,-1 0-1 0 0,1 0 0 0 0,0 0 1 0 0,0 0-1 0 0,1 1 1 0 0,-1-1-1 0 0,1 1 0 0 0,-1 0 1 0 0,1 0-1 0 0,1 0 0 0 0,-1 0 1 0 0,0 0-1 0 0,1 0 1 0 0,0 0-1 0 0,0 1 0 0 0,0-1 1 0 0,0 0-1 0 0,1 1 1 0 0,0-1-1 0 0,-1 1 0 0 0,2-1 1 0 0,-1 0-1 0 0,0 1 1 0 0,1-1-1 0 0,0 0 0 0 0,1 2-7 0 0,17 20 215 0 0,9-14 280 0 0,50 9 1283 0 0,-11-39-874 0 0,-27-1-707 0 0,-32 2-7700 0 0,0 12-3206 0 0,-1 2 1862 0 0</inkml:trace>
  <inkml:trace contextRef="#ctx0" brushRef="#br0" timeOffset="3892.623">2666 505 7322 0 0,'0'0'2051'0'0,"0"0"-295"0"0,0 0-118 0 0,0 0 62 0 0,0 0-20 0 0,0 0-206 0 0,0 0-276 0 0,0 0-287 0 0,0 0-257 0 0,0 0-204 0 0,0 0-122 0 0,0 0-64 0 0,0 0-25 0 0,-30 17-26 0 0,-93 53-38 0 0,81-36 7 0 0,40-26-144 0 0,-20 50 108 0 0,21-51-132 0 0,0-1 0 0 0,0 0 0 0 0,0 1 0 0 0,1-1 0 0 0,0 0-1 0 0,0 1 1 0 0,0-1 0 0 0,1 1 0 0 0,0-1 0 0 0,1 0 0 0 0,-1 0-1 0 0,1 1 1 0 0,0-1 0 0 0,0 0 0 0 0,1-1 0 0 0,2 5-14 0 0,28 24 408 0 0,-30-34-312 0 0,0 1 0 0 0,0-1 1 0 0,0 0-1 0 0,0 0 0 0 0,0-1 1 0 0,0 1-1 0 0,0-1 0 0 0,0 1 0 0 0,0-1 1 0 0,0 0-1 0 0,0 0 0 0 0,0 0 0 0 0,-1-1 1 0 0,1 1-1 0 0,0-1 0 0 0,-1 1 1 0 0,1-1-1 0 0,-1 0 0 0 0,0 0 0 0 0,1 0 1 0 0,-1 0-1 0 0,0 0 0 0 0,0-1 0 0 0,-1 1 1 0 0,1-1-1 0 0,0 1 0 0 0,-1-1 1 0 0,1 1-1 0 0,-1-1 0 0 0,0 0 0 0 0,1-2-96 0 0,7-9 42 0 0,50-47 162 0 0,-56 60-214 0 0,-1 1-1 0 0,0-1 1 0 0,1 0 0 0 0,-1 1-1 0 0,0 0 1 0 0,1-1 0 0 0,-1 1-1 0 0,0 0 1 0 0,1 0-1 0 0,-1 1 1 0 0,1-1 0 0 0,-1 0-1 0 0,0 1 1 0 0,1-1 0 0 0,-1 1-1 0 0,0 0 1 0 0,0 0 0 0 0,0 0-1 0 0,1 0 1 0 0,-1 0 0 0 0,0 0-1 0 0,0 1 1 0 0,0-1 0 0 0,-1 1-1 0 0,1-1 1 0 0,0 1 0 0 0,-1 0-1 0 0,1 0 1 0 0,0-1 0 0 0,-1 1-1 0 0,0 0 1 0 0,0 0-1 0 0,0 1 1 0 0,1-1 0 0 0,-1 2 10 0 0,8 7 5 0 0,24 58-93 0 0,-27-49 76 0 0,-1 1 1 0 0,-1-1 0 0 0,-1 1-1 0 0,-1 0 1 0 0,0 0 0 0 0,-2 0-1 0 0,0 0 1 0 0,-4 20 11 0 0,0-23-7 0 0,-1 0 0 0 0,0-1 0 0 0,-1 1 0 0 0,-1-1 0 0 0,-1-1 0 0 0,0 1 0 0 0,-2-1 0 0 0,1-1 0 0 0,-2 1 0 0 0,0-2-1 0 0,-8 9 8 0 0,12-16-10 0 0,0 0 0 0 0,0-1 0 0 0,0 0 0 0 0,-1 0 0 0 0,0 0 0 0 0,0-1 0 0 0,0 0 0 0 0,-1-1 0 0 0,1 0 0 0 0,-6 2 10 0 0,12-6-2 0 0,0 1 0 0 0,-1 0-1 0 0,1-1 1 0 0,0 0-1 0 0,-1 0 1 0 0,1 1-1 0 0,0-1 1 0 0,-1-1-1 0 0,1 1 1 0 0,-1 0-1 0 0,1 0 1 0 0,0-1-1 0 0,0 0 1 0 0,-1 1-1 0 0,1-1 1 0 0,0 0-1 0 0,0 0 1 0 0,0 0-1 0 0,-1 0 1 0 0,1-1 0 0 0,1 1-1 0 0,-1 0 1 0 0,0-1-1 0 0,0 0 1 0 0,0 1-1 0 0,1-1 1 0 0,-1 0-1 0 0,1 0 1 0 0,-1 0-1 0 0,1 0 1 0 0,0 0-1 0 0,0 0 1 0 0,0 0-1 0 0,0 0 1 0 0,0 0-1 0 0,0-1 1 0 0,1 1 0 0 0,-1 0-1 0 0,1-1 1 0 0,0 1-1 0 0,-1-3 3 0 0,-1-7-8 0 0,0 0 0 0 0,1-1-1 0 0,0 0 1 0 0,0 1 0 0 0,2-1 0 0 0,0 1 0 0 0,0-1-1 0 0,1 1 1 0 0,0-1 0 0 0,1 1 0 0 0,1 0-1 0 0,2-5 9 0 0,97-173-714 0 0,-38 76-4011 0 0,-52 85 1273 0 0,1-1-5814 0 0,-7 18 2058 0 0</inkml:trace>
  <inkml:trace contextRef="#ctx0" brushRef="#br0" timeOffset="4355.706">2898 155 7562 0 0,'0'0'4120'0'0,"0"0"-1804"0"0,0 0-636 0 0,0 0-120 0 0,0 0-122 0 0,0 0-163 0 0,0 0-256 0 0,0 0-280 0 0,0 0-189 0 0,0 0-67 0 0,0 0 0 0 0,0 0 16 0 0,0 17-15 0 0,0 97 253 0 0,-36 251 45 0 0,28-198-780 0 0,8-167-5 0 0,0 1-1 0 0,0 0 0 0 0,0-1 1 0 0,0 1-1 0 0,0 0 0 0 0,0-1 0 0 0,0 1 1 0 0,1 0-1 0 0,-1-1 0 0 0,0 1 0 0 0,0 0 1 0 0,1-1-1 0 0,-1 1 0 0 0,0-1 0 0 0,1 1 1 0 0,-1 0-1 0 0,1-1 0 0 0,-1 1 1 0 0,1-1-1 0 0,-1 1 0 0 0,1-1 0 0 0,-1 0 1 0 0,1 1-1 0 0,-1-1 0 0 0,1 1 0 0 0,0-1 1 0 0,-1 0-1 0 0,1 1 0 0 0,-1-1 0 0 0,1 0 1 0 0,0 0-1 0 0,-1 0 0 0 0,1 0 1 0 0,0 1-1 0 0,-1-1 0 0 0,1 0 0 0 0,0 0 1 0 0,0 0-1 0 0,-1 0 0 0 0,1-1 0 0 0,0 1 1 0 0,-1 0-1 0 0,1 0 0 0 0,0 0 0 0 0,-1 0 1 0 0,1-1-1 0 0,0 1 0 0 0,-1 0 1 0 0,1-1-1 0 0,-1 1 0 0 0,1 0 0 0 0,-1-1 1 0 0,1 1-1 0 0,-1-1 0 0 0,1 1 0 0 0,0-1 4 0 0,34-21 109 0 0,149-125 22 0 0,-111 117-85 0 0,-54 70 55 0 0,-1 8-70 0 0,16-4-1109 0 0,-2-33-8261 0 0,-29-10 2386 0 0,-2 1 4715 0 0,0-1 1184 0 0,-1-1-4222 0 0</inkml:trace>
  <inkml:trace contextRef="#ctx0" brushRef="#br0" timeOffset="4746.53">1794 1094 3985 0 0,'0'0'2344'0'0,"0"0"-327"0"0,0 0 66 0 0,0 0 235 0 0,0 0-76 0 0,0 0-226 0 0,0 0-274 0 0,0 0-285 0 0,36 0-252 0 0,114 3-247 0 0,6-5 744 0 0,0-7-1 0 0,2-7-1701 0 0,-25 3 301 0 0,10-1-126 0 0,362-20-15 0 0,-271 34-316 0 0,-75 0-4011 0 0,-139 3 2323 0 0,-7 0-1422 0 0,0-2-4886 0 0,-10-1-669 0 0</inkml:trace>
  <inkml:trace contextRef="#ctx0" brushRef="#br0" timeOffset="6310.045">2322 1392 3001 0 0,'0'0'2157'0'0,"0"0"-111"0"0,0 0 81 0 0,0 0 31 0 0,0 0-193 0 0,0 0-382 0 0,0 0-410 0 0,0 0-330 0 0,0 0-184 0 0,0 0-47 0 0,0 0 5 0 0,0 0 42 0 0,13-9 16 0 0,81-59 1021 0 0,6 42 265 0 0,-99 27-1934 0 0,1 1 0 0 0,-1-1 1 0 0,0 1-1 0 0,1-1 0 0 0,-1 1 0 0 0,0 0 1 0 0,0-1-1 0 0,-1 1 0 0 0,1 0 0 0 0,0 0 1 0 0,0 0-1 0 0,-1-1 0 0 0,1 1 0 0 0,-1 0 1 0 0,0 0-1 0 0,1 0 0 0 0,-1 0 1 0 0,0 0-1 0 0,0 0 0 0 0,0 0 0 0 0,-1 0 1 0 0,1 0-1 0 0,0 0 0 0 0,-1 0 0 0 0,1 0 1 0 0,-1 0-28 0 0,0 8 155 0 0,-32 167 577 0 0,32-154-718 0 0,1-19-12 0 0,-1 1 1 0 0,0 0-1 0 0,1 0 1 0 0,0 0-1 0 0,1-1 1 0 0,-1 1-1 0 0,1 0 0 0 0,-1 0 1 0 0,1-1-1 0 0,1 1 1 0 0,-1 0-1 0 0,1-1 0 0 0,0 1 1 0 0,0-1-1 0 0,0 0 1 0 0,0 1-1 0 0,1-1 0 0 0,2 3-2 0 0,32 27 36 0 0,-32-30-187 0 0,1 0-1 0 0,0-1 0 0 0,0 1 0 0 0,1-1 0 0 0,-1 0 0 0 0,0-1 0 0 0,1 1 0 0 0,0-1 0 0 0,-1-1 0 0 0,1 1 0 0 0,0-1 0 0 0,0-1 0 0 0,0 1 0 0 0,7-1 152 0 0,1-21-10539 0 0,-12 16 4367 0 0,-2 1-611 0 0</inkml:trace>
  <inkml:trace contextRef="#ctx0" brushRef="#br0" timeOffset="6559.686">2540 1569 5273 0 0,'0'0'2647'0'0,"0"0"-283"0"0,0 0-168 0 0,0 0-104 0 0,0 0-230 0 0,0 0-345 0 0,0 0-284 0 0,0 0-221 0 0,0 0-185 0 0,0 0-139 0 0,0 0-121 0 0,0 0-95 0 0,0 0-89 0 0,-29 18-90 0 0,-92 58-73 0 0,51-21 43 0 0,14 1-995 0 0,53-54-160 0 0,-2 3-1047 0 0,4-4-2710 0 0,2-1-3458 0 0,-1 0 517 0 0</inkml:trace>
  <inkml:trace contextRef="#ctx0" brushRef="#br0" timeOffset="6925.715">2739 1510 8890 0 0,'0'0'1892'0'0,"0"0"-375"0"0,0 0-105 0 0,0 0 59 0 0,0 0-81 0 0,0 0-245 0 0,0 0-233 0 0,0 0-170 0 0,0 0-79 0 0,0 0-66 0 0,0 0-70 0 0,0 0-47 0 0,0 0-29 0 0,25-2 5 0 0,77-6-21 0 0,-11-8 514 0 0,67-13-301 0 0,-154 29-1951 0 0,8-3 2581 0 0,-9 1-6626 0 0,-3-1-6863 0 0,0 3 5218 0 0</inkml:trace>
  <inkml:trace contextRef="#ctx0" brushRef="#br0" timeOffset="7182.698">2968 1355 7138 0 0,'0'0'1932'0'0,"0"0"-269"0"0,0 0-29 0 0,0 0 109 0 0,0 0-28 0 0,0 0-192 0 0,0 0-275 0 0,0 0-273 0 0,0 0-210 0 0,0 0-162 0 0,0 0-111 0 0,0 0-80 0 0,0 0-64 0 0,-8 35-78 0 0,-24 105-89 0 0,21-69 1 0 0,10 8-489 0 0,2-43-5349 0 0,0-33 973 0 0,2-2-3374 0 0,0-1 3936 0 0</inkml:trace>
  <inkml:trace contextRef="#ctx0" brushRef="#br0" timeOffset="7425.559">3349 1326 11266 0 0,'0'0'1655'0'0,"0"0"-532"0"0,0 0-8 0 0,0 0 299 0 0,0 0 213 0 0,0 0-53 0 0,0 0-254 0 0,0 0-309 0 0,0 0-256 0 0,0 0-167 0 0,0 0-122 0 0,0 0-76 0 0,0 0-75 0 0,-9 33-67 0 0,-27 107-67 0 0,15-15 12 0 0,20-49-990 0 0,1-42-2973 0 0,2-23-230 0 0,0 0-7182 0 0,-2-7 5690 0 0</inkml:trace>
  <inkml:trace contextRef="#ctx0" brushRef="#br0" timeOffset="8697.127">2562 611 0 0 0,'0'0'392'0'0,"0"0"131"0"0,0 0 44 0 0,0 0 2 0 0,12-2 2028 0 0,-4 1 6393 0 0,46 1-5820 0 0,-54 0-3025 0 0,0 0-5 0 0,26 48 2047 0 0,-19 58-531 0 0,-40-11-1977 0 0,32-91 309 0 0,6 0-14783 0 0,-1-7 8987 0 0</inkml:trace>
  <inkml:trace contextRef="#ctx0" brushRef="#br0" timeOffset="10175.992">3788 173 4409 0 0,'0'0'1367'0'0,"0"0"-260"0"0,0 0-196 0 0,0 0-75 0 0,0 0 112 0 0,0 0 230 0 0,0 0 122 0 0,0 0 31 0 0,0 0-75 0 0,0 0-222 0 0,0 0-150 0 0,0 0-72 0 0,18 36-44 0 0,59 114-42 0 0,-22-22 479 0 0,-34-80-1071 0 0,-3 1 0 0 0,-1 0 1 0 0,-3 2-1 0 0,-2 0 0 0 0,-3 0 0 0 0,-1 1 0 0 0,-3 0 0 0 0,-2 0 0 0 0,-2 0 0 0 0,-3 0 0 0 0,-3 17-134 0 0,-2-38-141 0 0,-1 0 1 0 0,-2-1-1 0 0,-1 0 0 0 0,-1 0 0 0 0,-2-1 0 0 0,0-1 0 0 0,-2 0 0 0 0,-2-1 0 0 0,0-1 1 0 0,-2-1-1 0 0,-3 4 141 0 0,-31 34-4296 0 0,0-2-3723 0 0,42-48 5678 0 0,0 0-3001 0 0</inkml:trace>
  <inkml:trace contextRef="#ctx0" brushRef="#br0" timeOffset="10877.05">1865 0 0 0 0,'0'0'855'0'0,"0"0"885"0"0,0 0 151 0 0,0 0-269 0 0,0 0-342 0 0,0 0-250 0 0,0 0-73 0 0,0 0 17 0 0,0 0 14 0 0,-7 17-21 0 0,-49 121 1183 0 0,3 63-329 0 0,38-101-1397 0 0,4 1 0 0 0,5 1 0 0 0,4-1 0 0 0,5 12-424 0 0,2-34 152 0 0,3-1 1 0 0,4 0 0 0 0,3-1 0 0 0,4 0 0 0 0,3-1 0 0 0,3-2 0 0 0,16 31-153 0 0,35 83 195 0 0,-53-111-132 0 0,-17-52-599 0 0,1-20-4113 0 0,-1-6-1821 0 0,-3-2-1174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93,'-47'40,"2"1,2 3,1 2,3 1,-15 25,37-46,1 0,1 1,1 1,1 0,2 1,1 0,1 1,2 0,1 0,1 1,0 23,17 110,-10-158,-1 0,1 0,0-1,1 1,-1-1,1 1,0-1,0 0,1 0,-1 0,1-1,0 1,1-1,-1 0,1 0,0-1,0 1,0-1,0 0,0 0,1-1,-1 1,1-1,0-1,4 2,3 0,-1-1,1 0,0-1,0-1,-1 1,1-2,0 0,0-1,-1 0,1-1,-1 0,0-1,0 0,0-1,0 0,7-6,-5 1</inkml:trace>
  <inkml:trace contextRef="#ctx0" brushRef="#br0" timeOffset="450.558">626 263,'4'102,"6"0,16 71,-8-60,-18-104,0-1,1 1,0-1,1 1,0-1,0 0,1 0,0 0,0 0,1 0,0 0,0-1,1 0,0 0,0 0,1-1,0 0,4 4,-6-11,1 0,0 0,0 0,0-1,-1 0,1 0,-1 0,1 0,-1-1,0 1,0-1,0 0,0 0,-1-1,1 1,-1-1,0 0,0 0,0 0,0 0,-1 0,0-1,1 1,-2-1,1 0,0 3,197-332,-107 180,-88 142</inkml:trace>
  <inkml:trace contextRef="#ctx0" brushRef="#br0" timeOffset="957.674">739 150,'37'-10,"1"3,0 1,0 1,1 3,-1 1,5 2,-31-1,130 22,-141-21,0-1,0 0,0 0,0 1,0-1,0 0,1 0,-1 0,0 0,0 0,0 0,0 0,0 0,0 0,0-1,0 1,0 0,0-1,0 1,0-1,0 1,0-1,-1 1,1-1,0 0,0 1,0-1,-1 0,1 0,0 0,-1 1,1-1,-1 0,1 0,-1 0,1 0,-1 0,0 0,1 0,-1 0,0 0,0 0,0 0,0 0,0 0,0 0,0-1,0 1,0 0,0 0,-1 0,1 0,0 0,-1 0,1 0,-1 0,1 1,-1-1,1 0,-1 0,0 0,1 0,-1 1,0-1,0 0,1 1,-2-1,-83-84,72 70</inkml:trace>
</inkml:ink>
</file>

<file path=ppt/ink/ink8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0:28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8 265 0 0 0,'0'0'272'0'0,"0"0"610"0"0,0 0 167 0 0,0 0 50 0 0,0 0-3006 0 0,1-1 3751 0 0,2-4 13303 0 0,-2 4-12967 0 0,21 1-1996 0 0,25 1 380 0 0,1-2 0 0 0,0-2 0 0 0,0-2 0 0 0,-1-2 0 0 0,25-8-564 0 0,96-21 578 0 0,-143 34-276 0 0,-8 1-301 0 0,-22 0-8855 0 0,-17 16-3000 0 0,15-8 8111 0 0</inkml:trace>
  <inkml:trace contextRef="#ctx0" brushRef="#br0" timeOffset="341.172">1 479 6009 0 0,'0'0'2013'0'0,"0"0"-962"0"0,0 0-415 0 0,0 0 28 0 0,0 0 173 0 0,0 0 166 0 0,0 0 171 0 0,0 0 58 0 0,0 0-32 0 0,0 0-81 0 0,0 0-197 0 0,0 0-146 0 0,0 0-63 0 0,21 0-38 0 0,106 0 568 0 0,155-38 1135 0 0,-184 32-3472 0 0,-88 14-3223 0 0,-9 2-6613 0 0,-1-6 3626 0 0</inkml:trace>
  <inkml:trace contextRef="#ctx0" brushRef="#br0" timeOffset="964.37">137 0 2561 0 0,'0'0'1853'0'0,"0"0"-204"0"0,0 0-40 0 0,0 0 101 0 0,0 0 60 0 0,0 0-75 0 0,0 0-254 0 0,0 0-366 0 0,0 0-336 0 0,0 0-261 0 0,0 0-149 0 0,0 0-53 0 0,0 0-17 0 0,0 0 2 0 0,10 4 1038 0 0,122 58 2256 0 0,80 75-2618 0 0,-112-53-816 0 0,-98-81-88 0 0,-1 1 1 0 0,-1-1-1 0 0,1 1 1 0 0,-1 0-1 0 0,1-1 1 0 0,-1 1-1 0 0,0 0 1 0 0,0-1-1 0 0,-1 1 0 0 0,1 0 1 0 0,-1-1-1 0 0,0 1 1 0 0,1-1-1 0 0,-2 1 1 0 0,1-1-1 0 0,0 1 1 0 0,-1-1-1 0 0,1 0 0 0 0,-1 0 1 0 0,0 0-1 0 0,0 0 1 0 0,-1 0-1 0 0,1 0 1 0 0,0 0-1 0 0,-1-1 0 0 0,0 1 1 0 0,0-1-1 0 0,1 1 1 0 0,-1-1-1 0 0,-1 0 1 0 0,1-1-1 0 0,0 1 1 0 0,0 0-1 0 0,-1-1 0 0 0,-1 1-33 0 0,-19 17 14 0 0,-105 95 128 0 0,77-59-64 0 0,-14 44-22 0 0,52-23-265 0 0,14-42-6919 0 0,0-33 4633 0 0,0 1-3830 0 0,0-1 3926 0 0,0-1-4122 0 0</inkml:trace>
</inkml:ink>
</file>

<file path=ppt/ink/ink8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0:43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0 846 0 0 0,'0'0'675'0'0,"0"0"692"0"0,0 0 489 0 0,0 0 233 0 0,0 0-14 0 0,0 0-158 0 0,0 0-210 0 0,0 0-189 0 0,0 0-214 0 0,0 0-190 0 0,0 0-164 0 0,0 0-100 0 0,0 0-41 0 0,30 14-25 0 0,90 40 7 0 0,-68-41 754 0 0,-44-15-1308 0 0,-1-2-1 0 0,0 1 0 0 0,1-1 0 0 0,-1 0 1 0 0,-1 0-1 0 0,1-1 0 0 0,-1 0 1 0 0,1 0-1 0 0,-1-1 0 0 0,-1 0 1 0 0,1 0-1 0 0,-1 0 0 0 0,0 0 0 0 0,-1-1 1 0 0,1-1-237 0 0,-4 8 13 0 0,136-176 968 0 0,-127 166-957 0 0,-5 4-19 0 0,-1 0 1 0 0,1 0 0 0 0,0 1-1 0 0,1 0 1 0 0,-1 0 0 0 0,1 0 0 0 0,0 1-1 0 0,0 0 1 0 0,0 0 0 0 0,1 0-1 0 0,0 1 1 0 0,-1 0 0 0 0,1 0 0 0 0,0 1-1 0 0,0 0 1 0 0,1 0 0 0 0,-1 0-1 0 0,0 1 1 0 0,1 0 0 0 0,-1 1-1 0 0,0 0 1 0 0,1 0 0 0 0,-1 0 0 0 0,1 1-1 0 0,1 0-5 0 0,-4 4 15 0 0,0 0-1 0 0,0 0 1 0 0,-1 0-1 0 0,1 1 0 0 0,-1-1 1 0 0,0 1-1 0 0,-1 0 1 0 0,0 1-1 0 0,1-1 1 0 0,-2 0-1 0 0,1 1 1 0 0,-1 0-1 0 0,0-1 1 0 0,-1 1-1 0 0,1 0 0 0 0,-1 0 1 0 0,-1 0-1 0 0,1 0 1 0 0,-1 0-1 0 0,0 0 1 0 0,-1 0-1 0 0,0 0 1 0 0,-1 5-15 0 0,2 3 38 0 0,-2 2-15 0 0,0 0 0 0 0,-1 0 1 0 0,-1 0-1 0 0,-1-1 0 0 0,0 1 0 0 0,-1-1 1 0 0,-1-1-1 0 0,0 1 0 0 0,-1-1 0 0 0,-1 0 1 0 0,-1-1-1 0 0,0 0 0 0 0,0 0 0 0 0,-4 2-23 0 0,5-3-14 0 0,-1-1-1 0 0,0 1 1 0 0,-1-2-1 0 0,0 0 0 0 0,-1 0 1 0 0,0-1-1 0 0,-1 0 1 0 0,0-1-1 0 0,0 0 1 0 0,-1-1-1 0 0,0-1 0 0 0,-1 0 1 0 0,1-1-1 0 0,-1-1 1 0 0,0 0 14 0 0,10-5-110 0 0,0-1 1 0 0,1 0 0 0 0,-1 0-1 0 0,0 0 1 0 0,1-1-1 0 0,-1 1 1 0 0,1-1 0 0 0,0 0-1 0 0,0-1 1 0 0,0 1 0 0 0,0-1-1 0 0,0 1 1 0 0,0-1-1 0 0,0 0 1 0 0,1-1 0 0 0,0 1-1 0 0,-1 0 1 0 0,1-1 0 0 0,0 0-1 0 0,1 0 1 0 0,-1 0-1 0 0,1 0 1 0 0,0 0 0 0 0,0-1-1 0 0,0 1 1 0 0,0 0 0 0 0,1-1-1 0 0,0 0 1 0 0,0 1 0 0 0,0-1-1 0 0,1 0 1 0 0,-1 1-1 0 0,1-1 1 0 0,0 0 0 0 0,0 0 109 0 0,-6-19-993 0 0,-3-52-3979 0 0,23 26-6040 0 0,-8 41 5283 0 0</inkml:trace>
  <inkml:trace contextRef="#ctx0" brushRef="#br0" timeOffset="763.25">694 1097 936 0 0,'0'0'2962'0'0,"0"0"-520"0"0,0 0-159 0 0,0 0 35 0 0,0 0-192 0 0,0 0-381 0 0,0 0-472 0 0,0 0-374 0 0,0 0-217 0 0,0 0-53 0 0,0 0 80 0 0,0 0 93 0 0,8-19 44 0 0,27-58-28 0 0,47-38 1684 0 0,-53 74-2079 0 0,2 2 0 0 0,1 1 0 0 0,2 2 0 0 0,15-12-423 0 0,9 4 123 0 0,-58 44-136 0 0,0 0-6 0 0,-13 85 186 0 0,-7 84 37 0 0,20-167-205 0 0,-1 1 1 0 0,1 0 0 0 0,0-1 0 0 0,0 1 0 0 0,1 0 0 0 0,-1-1-1 0 0,0 1 1 0 0,1 0 0 0 0,0-1 0 0 0,0 1 0 0 0,0-1-1 0 0,0 1 1 0 0,0-1 0 0 0,0 0 0 0 0,0 1 0 0 0,1-1 0 0 0,-1 0-1 0 0,1 0 1 0 0,0 0 0 0 0,-1 0 0 0 0,1 0 0 0 0,0 0 0 0 0,0 0-1 0 0,1-1 1 0 0,-1 1 0 0 0,0-1 0 0 0,0 1 0 0 0,1-1-1 0 0,-1 0 1 0 0,1 0 0 0 0,-1 0 0 0 0,1 0 0 0 0,-1-1 0 0 0,1 1-1 0 0,0 0 1 0 0,-1-1 0 0 0,1 0 0 0 0,1 0 0 0 0,5-1 17 0 0,0-1-1 0 0,0 0 1 0 0,0 0 0 0 0,-1-1 0 0 0,1 0-1 0 0,-1-1 1 0 0,0 0 0 0 0,0 0-1 0 0,0-1 1 0 0,-1 0 0 0 0,1 0 0 0 0,-1 0-1 0 0,0-1 1 0 0,-1 0 0 0 0,0-1 0 0 0,0 0-1 0 0,1-1-16 0 0,30-26-3 0 0,83-77 17 0 0,-105 100-34 0 0,-14 11-18 0 0,-1 0-8 0 0,0 0 2 0 0,5 11 58 0 0,-1 5 37 0 0,-1 0-1 0 0,0 0 1 0 0,-1 1-1 0 0,-1-1 1 0 0,-1 1-1 0 0,0-1 1 0 0,-2 14-51 0 0,1 17-126 0 0,0-38-629 0 0,2 18-1137 0 0,3-21-3726 0 0,3-4-4949 0 0,-4-2 2891 0 0</inkml:trace>
  <inkml:trace contextRef="#ctx0" brushRef="#br0" timeOffset="2280.084">1879 659 11386 0 0,'0'0'1849'0'0,"0"0"-328"0"0,0 0-119 0 0,0 0-90 0 0,0 0-165 0 0,0 0-197 0 0,0 0-181 0 0,-33 30-167 0 0,-105 99-159 0 0,35-16 242 0 0,99-108-680 0 0,0 0-1 0 0,0 0 1 0 0,0 0-1 0 0,1 1 1 0 0,0-1 0 0 0,0 1-1 0 0,0 0 1 0 0,1 0-1 0 0,0 0 1 0 0,0 0 0 0 0,0 0-1 0 0,1 1 1 0 0,0-1-1 0 0,0 0 1 0 0,1 1 0 0 0,-1-1-1 0 0,1 1 1 0 0,1 1-5 0 0,1-6-1 0 0,0 0 0 0 0,0 0 1 0 0,1 0-1 0 0,-1 0 0 0 0,0-1 1 0 0,1 1-1 0 0,0-1 0 0 0,-1 0 1 0 0,1 0-1 0 0,0 0 0 0 0,-1 0 1 0 0,1 0-1 0 0,0 0 0 0 0,0-1 1 0 0,0 1-1 0 0,0-1 0 0 0,0 0 1 0 0,-1 0-1 0 0,1 0 0 0 0,0 0 1 0 0,0-1-1 0 0,0 1 0 0 0,0-1 1 0 0,0 1-1 0 0,0-1 0 0 0,-1 0 1 0 0,99-60 322 0 0,-73 39-223 0 0,-1-1 0 0 0,0-2-1 0 0,-2 0 1 0 0,-1-2 0 0 0,-2-1 0 0 0,0 0 0 0 0,6-14-99 0 0,8-18 177 0 0,-42 119-519 0 0,2 55-247 0 0,5-110 546 0 0,0-1 0 0 0,0 1 0 0 0,1-1-1 0 0,-1 1 1 0 0,1-1 0 0 0,-1 1-1 0 0,1-1 1 0 0,0 0 0 0 0,1 0-1 0 0,-1 0 1 0 0,0 0 0 0 0,1-1 0 0 0,0 1-1 0 0,-1-1 1 0 0,1 1 0 0 0,0-1-1 0 0,0 0 1 0 0,0 0 0 0 0,1 0-1 0 0,-1 0 1 0 0,0-1 0 0 0,1 0 0 0 0,-1 1-1 0 0,1-1 1 0 0,0 0 0 0 0,-1-1-1 0 0,4 1 44 0 0,101 2-88 0 0,-86-12 282 0 0,0-1 0 0 0,-1 0 1 0 0,-1-1-1 0 0,0-2 0 0 0,0 0 1 0 0,-1-1-1 0 0,-1 0 0 0 0,0-2 1 0 0,-1 0-1 0 0,0-1 0 0 0,8-13-194 0 0,14-10 457 0 0,157-196 739 0 0,-181 215-1179 0 0,-2-1 1 0 0,0 0-1 0 0,-1-1 1 0 0,-1-1-1 0 0,-1 0 1 0 0,-1 0-1 0 0,-1-1 1 0 0,-1 0-1 0 0,-2 0 0 0 0,0-1 1 0 0,-2 1-1 0 0,0-12-17 0 0,-3 36-5 0 0,0-1 0 0 0,0 0 0 0 0,0 1 0 0 0,0-1 0 0 0,0 0 0 0 0,-1 1 0 0 0,1-1 0 0 0,0 0 0 0 0,-1 1 0 0 0,0-1 0 0 0,1 1 0 0 0,-1-1 0 0 0,0 1 0 0 0,0-1 0 0 0,0 1 0 0 0,0-1 0 0 0,0 1 0 0 0,0 0 0 0 0,0 0 0 0 0,0 0 0 0 0,0-1 0 0 0,-1 1 0 0 0,1 0 0 0 0,0 0 0 0 0,-1 1 0 0 0,1-1 0 0 0,-1 0 0 0 0,1 0 0 0 0,-1 1 0 0 0,1-1 0 0 0,-1 1 0 0 0,0-1 0 0 0,1 1 0 0 0,-1 0 0 0 0,0 0 0 0 0,1-1 0 0 0,-1 1 0 0 0,0 0 0 0 0,1 1 0 0 0,-1-1 0 0 0,0 0 0 0 0,1 0 0 0 0,-1 1 0 0 0,0-1 0 0 0,1 1 0 0 0,-1-1 0 0 0,1 1 0 0 0,-1 0 0 0 0,1-1 0 0 0,-1 1 0 0 0,1 0 0 0 0,0 0 0 0 0,-2 1 5 0 0,-20 19-78 0 0,2 0 0 0 0,0 2 0 0 0,1 0-1 0 0,1 1 1 0 0,1 1 0 0 0,2 0 0 0 0,0 2 0 0 0,2 0 0 0 0,1 0 0 0 0,1 1 0 0 0,-1 7 78 0 0,11-31-16 0 0,-11 24-134 0 0,1 1 0 0 0,2 0 1 0 0,1 1-1 0 0,1 0 0 0 0,1 0 0 0 0,2 1 0 0 0,1 0 0 0 0,1 18 150 0 0,3-38-74 0 0,-1-5 27 0 0,0 0 0 0 0,1 0 0 0 0,0 0 0 0 0,0 0 0 0 0,0 0 0 0 0,1 0 0 0 0,0 0 0 0 0,0 0 0 0 0,1 0 0 0 0,-1 0 0 0 0,1-1 0 0 0,0 1 0 0 0,1 0 0 0 0,0-1 0 0 0,-1 0 0 0 0,2 1 0 0 0,-1-1 0 0 0,1-1 0 0 0,-1 1 0 0 0,1 0 0 0 0,4 3 47 0 0,0-3 35 0 0,1 1 1 0 0,-1-1-1 0 0,1-1 1 0 0,0 1-1 0 0,0-2 1 0 0,0 1-1 0 0,0-1 1 0 0,1-1-1 0 0,-1 1 1 0 0,1-2-1 0 0,0 1 1 0 0,0-1-1 0 0,0-1 1 0 0,-1 0-1 0 0,1 0 1 0 0,0-1-1 0 0,0 0 1 0 0,0-1-1 0 0,-1 0 1 0 0,1 0-1 0 0,7-4-35 0 0,14-5 278 0 0,0-1-1 0 0,-1-1 0 0 0,-1-2 1 0 0,0-1-1 0 0,-1-1 0 0 0,0-3-277 0 0,15-11 215 0 0,-1-2 0 0 0,-2-2 0 0 0,-1-1-1 0 0,-2-2 1 0 0,-2-2 0 0 0,-2-1-1 0 0,-1-1 1 0 0,6-15-215 0 0,-21 28-24 0 0,-1 0 0 0 0,-1-1-1 0 0,-2-1 1 0 0,-1 0-1 0 0,-1-1 1 0 0,-2-1 0 0 0,-1 1-1 0 0,-2-1 1 0 0,-1 0 0 0 0,-1-1-1 0 0,-2 1 1 0 0,-2-9 24 0 0,0 40-9 0 0,0 1 0 0 0,0-1 0 0 0,0 0 0 0 0,0 1 0 0 0,0-1-1 0 0,0 0 1 0 0,0 1 0 0 0,-1-1 0 0 0,1 0 0 0 0,-1 1 0 0 0,1-1 0 0 0,-1 1 0 0 0,1-1 0 0 0,-1 1-1 0 0,0-1 1 0 0,0 1 0 0 0,0-1 0 0 0,0 1 0 0 0,0 0 0 0 0,0-1 0 0 0,0 1 0 0 0,-1 0 0 0 0,1 0-1 0 0,0 0 1 0 0,-1 0 0 0 0,1 0 0 0 0,0 0 0 0 0,-1 0 0 0 0,1 1 0 0 0,-1-1 0 0 0,0 0 0 0 0,1 1-1 0 0,-1 0 1 0 0,1-1 0 0 0,-1 1 0 0 0,0 0 0 0 0,1-1 0 0 0,-1 1 0 0 0,0 0 0 0 0,1 0-1 0 0,-1 1 1 0 0,0-1 0 0 0,1 0 0 0 0,-1 0 0 0 0,0 1 0 0 0,1-1 0 0 0,-1 1 0 0 0,1 0 0 0 0,-1-1-1 0 0,1 1 1 0 0,-1 0 0 0 0,1 0 0 0 0,-1 0 0 0 0,0 0 9 0 0,-12 9-33 0 0,1 0 1 0 0,0 0-1 0 0,1 1 0 0 0,0 0 1 0 0,0 2-1 0 0,1-1 0 0 0,1 1 1 0 0,-4 6 32 0 0,-9 17-33 0 0,1 1 0 0 0,2 1 0 0 0,1 1 1 0 0,3 0-1 0 0,1 1 0 0 0,1 1 0 0 0,-4 26 33 0 0,13-38-24 0 0,0-1-1 0 0,1 0 0 0 0,2 1 1 0 0,1 0-1 0 0,2 0 0 0 0,1 6 25 0 0,0-24 18 0 0,0 1-1 0 0,1 0 0 0 0,1-1 1 0 0,0 1-1 0 0,1-1 1 0 0,0 0-1 0 0,0-1 0 0 0,1 1 1 0 0,1-1-1 0 0,-1 0 0 0 0,2-1 1 0 0,-1 1-1 0 0,2-2 1 0 0,-1 1-1 0 0,1-1 0 0 0,0 0 1 0 0,1-1-1 0 0,-1 0 1 0 0,2 0-1 0 0,-1-1 0 0 0,1-1 1 0 0,-1 0-1 0 0,2 0 1 0 0,-1-1-1 0 0,0 0 0 0 0,10 1-17 0 0,-5-4 71 0 0,-1 0 1 0 0,1-1-1 0 0,0-1 0 0 0,-1-1 0 0 0,1 0 0 0 0,-1-1 0 0 0,0 0 1 0 0,1-1-1 0 0,-2-1 0 0 0,1-1 0 0 0,0 0 0 0 0,-1 0 0 0 0,0-2 0 0 0,-1 0 1 0 0,0 0-1 0 0,0-1 0 0 0,-1-1 0 0 0,0 0 0 0 0,0-1 0 0 0,8-10-71 0 0,-7 9 39 0 0,-1-1 0 0 0,-1-1 0 0 0,0 0-1 0 0,-1-1 1 0 0,0 1 0 0 0,-1-2 0 0 0,-1 0 0 0 0,0 0-1 0 0,-1 0 1 0 0,-1-1 0 0 0,4-16-39 0 0,-3-69 59 0 0,-8 99-82 0 0,0 0 1 0 0,-1 0-1 0 0,0 0 1 0 0,0 1-1 0 0,0-1 1 0 0,0 0-1 0 0,0 1 1 0 0,0-1-1 0 0,-1 1 1 0 0,1 0-1 0 0,-1 0 1 0 0,0 0-1 0 0,1 0 1 0 0,-1 0-1 0 0,0 0 1 0 0,0 1-1 0 0,0 0 1 0 0,0-1 0 0 0,-1 1-1 0 0,1 0 1 0 0,0 0-1 0 0,0 1 1 0 0,-1-1-1 0 0,1 1 1 0 0,0 0-1 0 0,-1 0 1 0 0,1 0-1 0 0,-1 0 1 0 0,1 0-1 0 0,0 1 1 0 0,-1-1-1 0 0,1 1 1 0 0,0 0-1 0 0,0 0 1 0 0,0 0-1 0 0,0 1 1 0 0,0-1-1 0 0,0 1 1 0 0,0 0-1 0 0,0-1 1 0 0,0 1-1 0 0,1 1 1 0 0,-3 1 22 0 0,-16 9-227 0 0,0 1 1 0 0,2 1-1 0 0,-1 0 0 0 0,2 2 1 0 0,0 0-1 0 0,1 1 1 0 0,1 1-1 0 0,1 1 1 0 0,0 0-1 0 0,2 1 0 0 0,-9 17 227 0 0,16-26-107 0 0,1 1 1 0 0,0 0-1 0 0,1 0 0 0 0,1 1 0 0 0,0-1 0 0 0,0 1 0 0 0,2 0 0 0 0,-1 5 107 0 0,4-13 0 0 0,1 0-1 0 0,0 0 0 0 0,0-1 1 0 0,0 1-1 0 0,0-1 0 0 0,1 0 1 0 0,0 0-1 0 0,0 0 0 0 0,0-1 1 0 0,1 1-1 0 0,0-1 0 0 0,-1 0 1 0 0,1 0-1 0 0,1-1 0 0 0,-1 1 0 0 0,1-1 1 0 0,-1-1-1 0 0,1 1 0 0 0,0-1 1 0 0,0 0-1 0 0,0 0 0 0 0,0 0 1 0 0,0-1-1 0 0,0 0 0 0 0,0 0 1 0 0,1-1-1 0 0,-1 0 0 0 0,0 0 0 0 0,5 0 1 0 0,11 1 165 0 0,0-1 0 0 0,0 0 0 0 0,1-2 0 0 0,-1 0 0 0 0,0-2 0 0 0,0 0 0 0 0,-1-1 1 0 0,1-2-1 0 0,-1 0 0 0 0,0-1 0 0 0,0-2-165 0 0,57-29 582 0 0,-1-4 0 0 0,53-41-582 0 0,3-32 186 0 0,-125 111-166 0 0,-1-1-1 0 0,1 0 1 0 0,-1-1-1 0 0,0 0 1 0 0,-1 0-1 0 0,1 0 1 0 0,-1-1-1 0 0,-1 0 1 0 0,0 0-1 0 0,0 0 1 0 0,0-1-1 0 0,-1 0 1 0 0,0 0-1 0 0,-1 0 1 0 0,0 0-1 0 0,0 0 0 0 0,-1-1 1 0 0,-1 1-1 0 0,1-1 1 0 0,-1-4-20 0 0,-3 11-2 0 0,-1 0-1 0 0,1 0 1 0 0,-1 1 0 0 0,1-1 0 0 0,-1 1 0 0 0,0-1-1 0 0,0 1 1 0 0,0 0 0 0 0,0 0 0 0 0,-1 0-1 0 0,1 1 1 0 0,0-1 0 0 0,-1 1 0 0 0,1 0 0 0 0,-1 0-1 0 0,0 0 1 0 0,1 0 0 0 0,-1 1 0 0 0,0-1-1 0 0,1 1 1 0 0,-1 0 0 0 0,0 0 0 0 0,1 0 0 0 0,-1 1-1 0 0,0-1 1 0 0,1 1 0 0 0,-2 0 2 0 0,-9 2-73 0 0,0 0 0 0 0,1 0 1 0 0,-1 2-1 0 0,1 0 0 0 0,0 0 0 0 0,0 1 0 0 0,1 0 1 0 0,-1 1-1 0 0,1 1 0 0 0,1 0 0 0 0,0 1 1 0 0,0 0-1 0 0,1 0 0 0 0,-9 11 73 0 0,17-19-18 0 0,0-1 1 0 0,1 1-1 0 0,-1 0 0 0 0,1 0 1 0 0,-1 0-1 0 0,1 0 1 0 0,-1 1-1 0 0,1-1 0 0 0,0 0 1 0 0,-1 0-1 0 0,1 1 0 0 0,0-1 1 0 0,0 1-1 0 0,0-1 1 0 0,0 1-1 0 0,0 0 0 0 0,1-1 1 0 0,-1 1-1 0 0,0 0 0 0 0,1 0 1 0 0,-1-1-1 0 0,1 1 1 0 0,0 0-1 0 0,0 0 0 0 0,-1 0 1 0 0,1-1-1 0 0,0 1 0 0 0,0 0 1 0 0,1 0-1 0 0,-1 0 1 0 0,0 0-1 0 0,1-1 0 0 0,-1 1 1 0 0,1 0-1 0 0,-1 0 0 0 0,1-1 1 0 0,0 1-1 0 0,0 0 0 0 0,0-1 1 0 0,0 1-1 0 0,0-1 1 0 0,0 1-1 0 0,0-1 0 0 0,0 0 1 0 0,1 1-1 0 0,-1-1 0 0 0,0 0 1 0 0,1 0-1 0 0,-1 0 1 0 0,1 0-1 0 0,0 0 0 0 0,-1 0 1 0 0,1 0-1 0 0,0-1 0 0 0,-1 1 1 0 0,1 0-1 0 0,0-1 1 0 0,0 0-1 0 0,-1 1 0 0 0,1-1 1 0 0,0 0-1 0 0,0 0 0 0 0,0 0 1 0 0,1 0 17 0 0,142 5-419 0 0,-139-2 461 0 0,-1-1 0 0 0,1 1-1 0 0,-1 0 1 0 0,0 1 0 0 0,0-1 0 0 0,0 1 0 0 0,0 0-1 0 0,-1 0 1 0 0,1 1 0 0 0,-1-1 0 0 0,0 1 0 0 0,-1 0 0 0 0,1 0-1 0 0,-1 0 1 0 0,0 0 0 0 0,0 1 0 0 0,-1-1 0 0 0,1 1-1 0 0,-1 0 1 0 0,0 0 0 0 0,-1 0 0 0 0,0 0 0 0 0,0 0-1 0 0,0 0 1 0 0,0 0 0 0 0,-1 0 0 0 0,0 0 0 0 0,-1 0 0 0 0,1 0-1 0 0,-1 0 1 0 0,0 0 0 0 0,0 0 0 0 0,-1 0 0 0 0,0 0-1 0 0,0 0 1 0 0,0 0 0 0 0,-2 0-42 0 0,-7 25 313 0 0,4-15-182 0 0,1 0-1 0 0,1 0 1 0 0,0 0 0 0 0,1 1-1 0 0,1-1 1 0 0,0 1-1 0 0,1 0 1 0 0,1 0-1 0 0,1 16-130 0 0,4-26 12 0 0,-1-1-1 0 0,2 0 1 0 0,-1 0-1 0 0,0 0 1 0 0,1 0-1 0 0,0-1 0 0 0,1 1 1 0 0,-1-1-1 0 0,1-1 1 0 0,0 1-1 0 0,0-1 1 0 0,1 0-1 0 0,-1-1 1 0 0,1 1-1 0 0,0-1 0 0 0,-1 0 1 0 0,1-1-1 0 0,1 0 1 0 0,-1 0-1 0 0,0 0 1 0 0,0-1-1 0 0,1 0 1 0 0,-1-1-1 0 0,1 0-11 0 0,1 2-3 0 0,12 4-124 0 0,1-1-114 0 0,-5-3-10581 0 0,-20-2 633 0 0</inkml:trace>
</inkml:ink>
</file>

<file path=ppt/ink/ink8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0:32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0 7466 0 0,'0'0'841'0'0,"0"0"-103"0"0,0 0 88 0 0,0 0 248 0 0,0 0 240 0 0,0 0 37 0 0,0 0-219 0 0,0 0-351 0 0,0 0-354 0 0,0 0-216 0 0,0 0-39 0 0,0 8 52 0 0,-19 566 3650 0 0,4-412-3679 0 0,15-153-211 0 0,-1 31-140 0 0,-2 0 0 0 0,-2 0 0 0 0,-1-1 0 0 0,-11 36 156 0 0,16-77-9167 0 0,1-21 3385 0 0,1 8 1244 0 0,-1 7 4039 0 0</inkml:trace>
  <inkml:trace contextRef="#ctx0" brushRef="#br0" timeOffset="307.108">1 637 6177 0 0,'0'0'844'0'0,"0"0"-210"0"0,0 0 125 0 0,0 0 373 0 0,0 0 390 0 0,0 0 173 0 0,0 0-144 0 0,0 0-274 0 0,0 0-248 0 0,0 0-152 0 0,0 0-70 0 0,31-10-34 0 0,100-34-42 0 0,83-34 1259 0 0,-93 30-4192 0 0,-114 35-4194 0 0,-6 4-2004 0 0,-1 5 3600 0 0</inkml:trace>
  <inkml:trace contextRef="#ctx0" brushRef="#br0" timeOffset="8838.334">794 92 0 0 0,'0'0'1287'0'0,"0"0"460"0"0,0 0 204 0 0,0 0 115 0 0,0 0 21 0 0,0 0-63 0 0,0 0-185 0 0,0 0-272 0 0,0 0-274 0 0,0 0-292 0 0,0 0-189 0 0,-2-1-107 0 0,-5-7-61 0 0,5 6-40 0 0,2 2-56 0 0,0 0-76 0 0,0 0-72 0 0,0 0-41 0 0,0 0-38 0 0,0 0-30 0 0,3 13 677 0 0,6 36-417 0 0,-3 1-1 0 0,-1 0 0 0 0,-3 1 1 0 0,-4 40-551 0 0,1-20 127 0 0,-24 136 14 0 0,13 32-76 0 0,44-250 417 0 0,46-79 172 0 0,-46 44-572 0 0,92-104 37 0 0,-124 149-119 0 0,1 0 0 0 0,0 0 0 0 0,0 1 1 0 0,0-1-1 0 0,0 0 0 0 0,0 1 0 0 0,0-1 0 0 0,0 1 1 0 0,0-1-1 0 0,0 1 0 0 0,0-1 0 0 0,0 1 0 0 0,0 0 1 0 0,1-1-1 0 0,-1 1 0 0 0,0 0 0 0 0,0 0 1 0 0,0 0-1 0 0,0 0 0 0 0,1 0 0 0 0,-1 0 0 0 0,0 0 1 0 0,0 0-1 0 0,0 1 0 0 0,0-1 0 0 0,0 0 0 0 0,1 1 1 0 0,-1-1-1 0 0,0 1 0 0 0,0-1 0 0 0,0 1 0 0 0,0 0 1 0 0,0-1-1 0 0,0 1 0 0 0,-1 0 0 0 0,1-1 1 0 0,0 1-1 0 0,0 0 0 0 0,0 0 0 0 0,-1 0 0 0 0,1 0 1 0 0,0 0-1 0 0,-1 0 0 0 0,1 0 0 0 0,-1 0 0 0 0,1 0 1 0 0,-1 0-1 0 0,0 0 0 0 0,1 0 0 0 0,-1 1 0 0 0,0-1 1 0 0,0 0-1 0 0,0 0 0 0 0,0 0 0 0 0,0 0 1 0 0,0 1-1 0 0,0-1 0 0 0,0 0 0 0 0,0 0 0 0 0,-1 1 0 0 0,7 13 62 0 0,5 84 122 0 0,-6 59 151 0 0,-5-158-349 0 0,0 1-1893 0 0,0-5-13282 0 0,0 0 4848 0 0</inkml:trace>
  <inkml:trace contextRef="#ctx0" brushRef="#br0" timeOffset="9367.515">1304 752 9450 0 0,'0'0'3394'0'0,"0"0"-1988"0"0,0 0-758 0 0,0 0 3 0 0,0 0 101 0 0,0 0 77 0 0,0 0-26 0 0,0 0-41 0 0,0 0-52 0 0,0 0-107 0 0,0 0-71 0 0,0 0-1 0 0,0 0 41 0 0,13 4 3 0 0,40 16-25 0 0,-48-18-439 0 0,0-1 0 0 0,0 0 0 0 0,0 0 0 0 0,0-1 0 0 0,0 1 0 0 0,0-1 0 0 0,1 0 0 0 0,-1-1 0 0 0,0 1 0 0 0,0-1 0 0 0,0 0 0 0 0,0 0 0 0 0,0-1 0 0 0,0 1 0 0 0,-1-1 0 0 0,1 0 0 0 0,0 0 0 0 0,-1-1 0 0 0,1 1 0 0 0,-1-1 0 0 0,0 0 0 0 0,0 0 0 0 0,0-1 0 0 0,1-1-111 0 0,9-5 201 0 0,32-33 302 0 0,-44 40-473 0 0,0 1 0 0 0,1 0 0 0 0,-1-1 0 0 0,-1 1 0 0 0,1-1 0 0 0,0 1 0 0 0,0-1 0 0 0,-1 0 0 0 0,0 0 0 0 0,1 0 0 0 0,-1 0 0 0 0,0 0 0 0 0,-1 0 0 0 0,1 0 0 0 0,0 0 0 0 0,-1 0 0 0 0,0-1 0 0 0,0 1 0 0 0,0 0 0 0 0,0 0 0 0 0,0 0 0 0 0,-1 0 0 0 0,1-1 0 0 0,-1 1 0 0 0,0 0 0 0 0,0 0 0 0 0,0 0 0 0 0,0 0 0 0 0,0 0 0 0 0,-1 1 0 0 0,-1-3-30 0 0,-3 2-23 0 0,0 1 1 0 0,0-1-1 0 0,-1 2 1 0 0,1-1-1 0 0,-1 1 1 0 0,1 0-1 0 0,-1 0 1 0 0,1 1-1 0 0,-1 0 0 0 0,1 0 1 0 0,-1 0-1 0 0,1 1 1 0 0,-1 0-1 0 0,1 0 1 0 0,-1 1-1 0 0,1 0 1 0 0,0 0-1 0 0,0 0 1 0 0,-1 1 22 0 0,-8 3-16 0 0,-1 1 0 0 0,1 1 0 0 0,1 0 0 0 0,0 1 0 0 0,0 0 0 0 0,1 1 0 0 0,0 1 0 0 0,0 0 0 0 0,1 0 0 0 0,1 2 0 0 0,0-1 0 0 0,0 1 0 0 0,2 1 0 0 0,0 0 0 0 0,0 0 0 0 0,1 1 0 0 0,0 1 16 0 0,7-13 6 0 0,-1 0 0 0 0,1 1 0 0 0,0-1 1 0 0,-1 1-1 0 0,1-1 0 0 0,1 1 0 0 0,-1-1 1 0 0,1 1-1 0 0,-1-1 0 0 0,1 1 0 0 0,0 0 1 0 0,0-1-1 0 0,0 1 0 0 0,1-1 0 0 0,0 1 0 0 0,-1 0 1 0 0,1-1-1 0 0,0 1 0 0 0,1-1 0 0 0,-1 0 1 0 0,0 1-1 0 0,1-1 0 0 0,0 0 0 0 0,0 0 1 0 0,0 0-1 0 0,0 0 0 0 0,0 0 0 0 0,3 2-6 0 0,5 3 102 0 0,0 0 0 0 0,0-1 0 0 0,1 0 0 0 0,0-1 0 0 0,0 0 0 0 0,0-1 0 0 0,1 0 0 0 0,0 0 0 0 0,0-2 0 0 0,0 1 0 0 0,0-1 0 0 0,0-1 0 0 0,1-1 0 0 0,7 1-102 0 0,10 3 327 0 0,73 2 234 0 0,-78-18-3338 0 0,-19 3-8847 0 0,-2 2-1175 0 0</inkml:trace>
</inkml:ink>
</file>

<file path=ppt/ink/ink8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0:4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74 148 3721 0 0,'0'0'1503'0'0,"0"0"-32"0"0,0 0 36 0 0,0 0 114 0 0,0 0 65 0 0,0 0-74 0 0,0 0-202 0 0,0 0-306 0 0,0 0-283 0 0,0 0-213 0 0,0 0-115 0 0,1-6-7 0 0,-1 3-411 0 0,1 1 1 0 0,-1-1-1 0 0,1 1 1 0 0,0 0 0 0 0,0-1-1 0 0,-1 1 1 0 0,2 0 0 0 0,-1 0-1 0 0,0-1 1 0 0,0 1 0 0 0,1 0-1 0 0,-1 0 1 0 0,1 0 0 0 0,0 0-1 0 0,0 1 1 0 0,-1-1 0 0 0,1 0-1 0 0,0 1 1 0 0,0-1 0 0 0,1 1-1 0 0,-1 0 1 0 0,0-1-76 0 0,19-11 399 0 0,1 1 1 0 0,0 0-1 0 0,0 2 0 0 0,1 0 1 0 0,0 2-1 0 0,1 0 0 0 0,-1 1 1 0 0,2 2-1 0 0,-1 1 0 0 0,0 0 1 0 0,6 2-400 0 0,-27 4 20 0 0,1 0 0 0 0,0 0 0 0 0,-1 0 0 0 0,0 0 0 0 0,0 1 0 0 0,0 0 0 0 0,0-1 0 0 0,0 1 0 0 0,0 0 0 0 0,-1 1 0 0 0,1-1 0 0 0,-1 0 0 0 0,0 1 0 0 0,0-1 0 0 0,0 1 0 0 0,-1 0 0 0 0,1-1 0 0 0,-1 1 0 0 0,0 0 0 0 0,0 0 0 0 0,0 0 0 0 0,0 0 0 0 0,-1 0 0 0 0,0 0 0 0 0,0 0 0 0 0,0 0 0 0 0,0 0 0 0 0,0 0 0 0 0,-1 0 0 0 0,0 0 0 0 0,-1 4-20 0 0,2-2 31 0 0,-14 445 595 0 0,16-429-581 0 0,0 0 0 0 0,2-1 0 0 0,0 1 0 0 0,2-1 0 0 0,0 0-1 0 0,2 0 1 0 0,0-1 0 0 0,1 0 0 0 0,1 0 0 0 0,1-1 0 0 0,0-1-1 0 0,2 0 1 0 0,13 17-45 0 0,11-2 214 0 0,-26-29-419 0 0,-15-12-5051 0 0,-1 0 2403 0 0,-6-9-8368 0 0,6 13 4582 0 0</inkml:trace>
  <inkml:trace contextRef="#ctx0" brushRef="#br0" timeOffset="425.564">336 597 0 0 0,'0'0'1299'0'0,"0"0"291"0"0,0 0 341 0 0,0 0 320 0 0,0 0 121 0 0,0 0-247 0 0,0 0-347 0 0,0 0-348 0 0,0 0-327 0 0,0 0-226 0 0,0 0-148 0 0,0 0-89 0 0,0 0-54 0 0,-5-1-60 0 0,-16-5 1083 0 0,17 29 2153 0 0,-16 13-2787 0 0,-124 101 250 0 0,48-36-937 0 0,54-19-180 0 0,41-79-1304 0 0,-1 2 3860 0 0,1-1-3682 0 0,1-2-4492 0 0,0-1-6388 0 0,3-1 1652 0 0</inkml:trace>
</inkml:ink>
</file>

<file path=ppt/ink/ink8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0:49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8 14059 0 0,'0'0'1490'0'0,"0"0"66"0"0,0 0-8 0 0,0 0-77 0 0,0 0-110 0 0,0 0-176 0 0,0 0-187 0 0,0 0-199 0 0,0 0-201 0 0,0 0-174 0 0,0 0-153 0 0,0 0-93 0 0,-12-1-70 0 0,-34-4-52 0 0,34 3-52 0 0,12 2-75 0 0,0 0-104 0 0,0 0-88 0 0,30 7-4014 0 0,-13-2-2585 0 0,-9-2-4563 0 0</inkml:trace>
</inkml:ink>
</file>

<file path=ppt/ink/ink8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0:4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76 3161 0 0,'0'0'3415'0'0,"0"0"-966"0"0,0 0-380 0 0,0 0-87 0 0,0 0-65 0 0,0 0-148 0 0,0 0-203 0 0,0 0-255 0 0,0 0-268 0 0,0 0-255 0 0,0 0-216 0 0,0 0-123 0 0,0 0-63 0 0,-12-2 829 0 0,-10 45-908 0 0,-6 13-181 0 0,-6 76 8 0 0,33-117-149 0 0,1-12 14 0 0,-1 0 1 0 0,1 0 0 0 0,-1 1 0 0 0,1-1-1 0 0,0 0 1 0 0,0 1 0 0 0,1-1 0 0 0,-1 0-1 0 0,1 0 1 0 0,0 0 0 0 0,-1 1 0 0 0,1-1 0 0 0,1 0-1 0 0,-1 0 1 0 0,0 0 0 0 0,1 0 0 0 0,-1-1-1 0 0,1 1 1 0 0,0 0 0 0 0,0-1 0 0 0,2 3 0 0 0,54 18 132 0 0,-43-23-86 0 0,1 0 0 0 0,-1-1 1 0 0,1-1-1 0 0,-1 0 1 0 0,0-1-1 0 0,0-1 1 0 0,0 0-1 0 0,0-1 0 0 0,0-1 1 0 0,-1 0-1 0 0,0-1 1 0 0,0 0-1 0 0,-1-1 1 0 0,0-1-1 0 0,-1 0 0 0 0,12-11-46 0 0,35-24 179 0 0,-3-2-1 0 0,-1-4 0 0 0,5-9-178 0 0,45-40 76 0 0,-96 91-56 0 0,-9 7-18 0 0,0 1 0 0 0,0-1 0 0 0,0 0 0 0 0,0 1 0 0 0,1-1 0 0 0,-1 1 0 0 0,0-1 0 0 0,0 0 0 0 0,1 1 0 0 0,-1-1 0 0 0,0 1 0 0 0,1-1-1 0 0,-1 1 1 0 0,1-1 0 0 0,-1 1 0 0 0,1 0 0 0 0,-1-1 0 0 0,1 1 0 0 0,-1-1 0 0 0,1 1 0 0 0,-1 0 0 0 0,1-1 0 0 0,0 1 0 0 0,-1 0 0 0 0,1 0 0 0 0,-1 0 0 0 0,1-1 0 0 0,0 1-1 0 0,-1 0 1 0 0,1 0 0 0 0,0 0 0 0 0,-1 0 0 0 0,1 0 0 0 0,0 0 0 0 0,-1 0 0 0 0,1 0 0 0 0,-1 0 0 0 0,1 1 0 0 0,0-1 0 0 0,-1 0 0 0 0,1 0 0 0 0,-1 1 0 0 0,1-1 0 0 0,0 0 0 0 0,-1 0-1 0 0,1 1 1 0 0,-1-1 0 0 0,1 1 0 0 0,-1-1 0 0 0,1 0 0 0 0,-1 1 0 0 0,1-1 0 0 0,-1 1 0 0 0,0-1 0 0 0,1 1 0 0 0,-1 0 0 0 0,0-1 0 0 0,1 1 0 0 0,-1-1 0 0 0,0 1 0 0 0,0 0-1 0 0,0-1 1 0 0,1 1 0 0 0,-1-1 0 0 0,0 1 0 0 0,0 0-2 0 0,5 20 75 0 0,-2 0 0 0 0,0 1 0 0 0,-1 0 0 0 0,-1 0 0 0 0,-1-1 0 0 0,-1 1-1 0 0,-2 7-74 0 0,2-10 41 0 0,-2 1-1 0 0,0-1 1 0 0,-2 0-1 0 0,0-1 0 0 0,0 1 1 0 0,-2-1-1 0 0,0 0 1 0 0,-2-1-1 0 0,0 0 0 0 0,-3 5-40 0 0,7-14-15 0 0,0 0-1 0 0,0 0 0 0 0,-1-1 0 0 0,0 1 0 0 0,-1-1 1 0 0,1-1-1 0 0,-1 1 0 0 0,-1-1 0 0 0,1 0 0 0 0,-1-1 1 0 0,0 0-1 0 0,0 0 0 0 0,-1-1 0 0 0,1 0 0 0 0,-1 0 1 0 0,0-1-1 0 0,0 0 0 0 0,0 0 0 0 0,-1-1 0 0 0,-2 0 16 0 0,11-2-82 0 0,2-16-254 0 0,65-9 356 0 0,158 29 756 0 0,-206-4-693 0 0,0-1 1 0 0,0 0-1 0 0,0-2 1 0 0,-1 0-1 0 0,1-1 0 0 0,-1 0 1 0 0,0-2-1 0 0,0 0 1 0 0,13-7-84 0 0,-27 10-45 0 0,1 0 1 0 0,-1 0-1 0 0,1-1 1 0 0,-1 0 0 0 0,0 1-1 0 0,0-1 1 0 0,-1 0-1 0 0,1-1 1 0 0,-1 1 0 0 0,0 0-1 0 0,0-1 1 0 0,-1 1-1 0 0,1-1 1 0 0,-1 0 0 0 0,0 1-1 0 0,0-1 1 0 0,0-2 44 0 0,-11-49-4028 0 0,-2 41-403 0 0,-4 1-3963 0 0,3 6-2011 0 0</inkml:trace>
  <inkml:trace contextRef="#ctx0" brushRef="#br0" timeOffset="751.366">1465 352 9882 0 0,'0'0'4489'0'0,"0"0"-2491"0"0,0 0-965 0 0,0 0-83 0 0,0 0 37 0 0,0 0-60 0 0,0 0-183 0 0,0 0-215 0 0,-19 32-221 0 0,-60 96-144 0 0,30-43-254 0 0,39-63-1202 0 0,8-16-2950 0 0,2-2-3903 0 0,0-1-97 0 0</inkml:trace>
</inkml:ink>
</file>

<file path=ppt/ink/ink8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1:07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0 240 3169 0 0,'0'0'3323'0'0,"0"0"-1248"0"0,0 0-486 0 0,0 0-112 0 0,0 0-67 0 0,0 0-101 0 0,0 0-156 0 0,0 0-213 0 0,0 0-260 0 0,0 0-221 0 0,0 0-103 0 0,2 1 65 0 0,6 8-83 0 0,0 1 0 0 0,0 0 0 0 0,-1 1 0 0 0,0 0 0 0 0,-1 0 0 0 0,0 0 0 0 0,-1 0 0 0 0,0 1 0 0 0,-1 0 0 0 0,0 0 0 0 0,-1 0 0 0 0,1 10-338 0 0,44 195 859 0 0,-29-101-634 0 0,-5-96 471 0 0,-6-47 728 0 0,4-19-1287 0 0,2 1 0 0 0,2 1-1 0 0,1 0 1 0 0,8-8-137 0 0,7-21 52 0 0,58-108-1212 0 0,-90 185-5461 0 0,1 9 2513 0 0,-1 6-1506 0 0,0-3-3103 0 0</inkml:trace>
  <inkml:trace contextRef="#ctx0" brushRef="#br0" timeOffset="566.954">476 667 4449 0 0,'0'0'1912'0'0,"0"0"37"0"0,0 0 41 0 0,0 0 61 0 0,0 0-60 0 0,0 0-175 0 0,0 0-268 0 0,0 0-326 0 0,0 0-311 0 0,0 0-264 0 0,0 0-185 0 0,0 0-97 0 0,0 0-39 0 0,30-27-31 0 0,88-81-35 0 0,-89 69-31 0 0,-28 34-228 0 0,-1 0-1 0 0,0 0 1 0 0,0 0-1 0 0,0 0 1 0 0,-1 0-1 0 0,0 0 1 0 0,0 0-1 0 0,0 0 1 0 0,-1 1-1 0 0,1-1 1 0 0,-1 0-1 0 0,0 1 0 0 0,-1-1 1 0 0,1 1-1 0 0,-1 0 1 0 0,0-1-1 0 0,0 1 1 0 0,0 1-1 0 0,0-1 1 0 0,-1 0-1 0 0,1 1 1 0 0,-1 0-1 0 0,0-1 1 0 0,0 2-1 0 0,-1-1 0 0 0,-1-1 0 0 0,1 3-51 0 0,1-1 0 0 0,0 2 0 0 0,-1-1 0 0 0,1 0 0 0 0,0 1 0 0 0,-1 0 0 0 0,1 0-1 0 0,0 0 1 0 0,-1 1 0 0 0,1-1 0 0 0,0 1 0 0 0,-1 0 0 0 0,1 0 0 0 0,0 1-1 0 0,0-1 1 0 0,0 1 0 0 0,0 0 0 0 0,0 0 0 0 0,0 0 0 0 0,0 1 0 0 0,1-1-1 0 0,-1 1 1 0 0,1 0 0 0 0,0 0 0 0 0,0 0 0 0 0,0 0 0 0 0,0 1 0 0 0,0-1 0 0 0,1 1-1 0 0,0-1 1 0 0,0 1 0 0 0,0 0 0 0 0,0 0 0 0 0,0 0 0 0 0,0 4 51 0 0,-24 96-74 0 0,36 12 197 0 0,-6-107-68 0 0,0 0 0 0 0,1 0 0 0 0,1 0 1 0 0,-1 0-1 0 0,1-1 0 0 0,1 0 0 0 0,-1 0 0 0 0,2-1 0 0 0,-1 1 0 0 0,1-2 0 0 0,0 1 1 0 0,1-1-56 0 0,-1-1 128 0 0,1 0 1 0 0,1 0 0 0 0,-1-1-1 0 0,0-1 1 0 0,1 0 0 0 0,0 0-1 0 0,0-1 1 0 0,0 0 0 0 0,0-1-1 0 0,0 0 1 0 0,0 0 0 0 0,0-1 0 0 0,1-1-1 0 0,0 0-128 0 0,6-2 168 0 0,-1-2 0 0 0,0 0-1 0 0,-1 0 1 0 0,1-2 0 0 0,-1 0 0 0 0,0-1-1 0 0,-1 0 1 0 0,0-1 0 0 0,0-1 0 0 0,-1 0-1 0 0,0 0 1 0 0,-1-2 0 0 0,9-9-168 0 0,14-13 202 0 0,-2-2 1 0 0,-2 0 0 0 0,-1-2 0 0 0,-2-2-1 0 0,18-34-202 0 0,-32 51 31 0 0,-1 2-23 0 0,-1 0 1 0 0,-1-2 0 0 0,0 1-1 0 0,-2-1 1 0 0,-1-1-1 0 0,-1 1 1 0 0,0-3-9 0 0,-6 18-3 0 0,3-5-27 0 0,-1 1 1 0 0,-1-1 0 0 0,0 0 0 0 0,-1 1 0 0 0,0-1 0 0 0,-1 0 0 0 0,-1 0 0 0 0,0 0 0 0 0,0 1 0 0 0,-1-1 0 0 0,-1 0 0 0 0,0 1 0 0 0,-2-2 29 0 0,3 11-18 0 0,1 1 0 0 0,-1 0 0 0 0,0-1 0 0 0,0 1 1 0 0,-1 0-1 0 0,1 0 0 0 0,0 1 0 0 0,-1-1 1 0 0,1 0-1 0 0,-1 1 0 0 0,1 0 0 0 0,-1-1 0 0 0,0 1 1 0 0,1 0-1 0 0,-1 1 0 0 0,0-1 0 0 0,0 0 1 0 0,0 1-1 0 0,0-1 0 0 0,0 1 0 0 0,0 0 0 0 0,0 0 1 0 0,1 0-1 0 0,-1 0 0 0 0,0 1 0 0 0,0-1 0 0 0,0 1 1 0 0,0 0-1 0 0,0 0 0 0 0,1 0 0 0 0,-1 0 1 0 0,0 0-1 0 0,1 0 0 0 0,-1 1 0 0 0,1 0 0 0 0,-1-1 1 0 0,1 1-1 0 0,0 0 0 0 0,-1 0 0 0 0,1 0 1 0 0,0 0-1 0 0,0 1 18 0 0,-16 22-11 0 0,2 1 0 0 0,0 1 0 0 0,2 1 0 0 0,0 0 0 0 0,2 0 0 0 0,2 1 0 0 0,0 1 0 0 0,2 0 0 0 0,1 0 0 0 0,2 1 0 0 0,1-1 0 0 0,1 1 0 0 0,1 14 11 0 0,1-28 1 0 0,0 0 0 0 0,1 0 0 0 0,0 0 0 0 0,2 0-1 0 0,0-1 1 0 0,1 1 0 0 0,0 0 0 0 0,1-1 0 0 0,1 1 0 0 0,1-1 0 0 0,1-1 0 0 0,0 1 0 0 0,0-1-1 0 0,2 0 1 0 0,2 2-1 0 0,-9-14-69 0 0,1-1-1 0 0,0 1 0 0 0,0 0 0 0 0,0-1 1 0 0,0 0-1 0 0,1 1 0 0 0,-1-1 0 0 0,1-1 1 0 0,-1 1-1 0 0,1 0 0 0 0,0-1 0 0 0,-1 0 0 0 0,1 0 1 0 0,0 0-1 0 0,0 0 0 0 0,0-1 0 0 0,0 1 1 0 0,0-1-1 0 0,0 0 0 0 0,0 0 0 0 0,0-1 1 0 0,-1 1-1 0 0,1-1 0 0 0,0 0 0 0 0,0 0 1 0 0,0 0-1 0 0,2-1 70 0 0,95-56-7851 0 0,-58 16-2268 0 0,-30 30 4787 0 0</inkml:trace>
  <inkml:trace contextRef="#ctx0" brushRef="#br0" timeOffset="840.688">1443 343 7378 0 0,'0'0'2255'0'0,"0"0"-502"0"0,0 0-178 0 0,0 0-13 0 0,0 0-136 0 0,0 0-255 0 0,0 0-263 0 0,0 0-239 0 0,0 0-195 0 0,-20 32-129 0 0,-62 102-118 0 0,58-69 49 0 0,25-54-212 0 0,-1-6 9 0 0,0 0 1 0 0,0 0-1 0 0,1 0 1 0 0,0-1-1 0 0,0 1 1 0 0,0 0-1 0 0,0-1 1 0 0,1 1 0 0 0,0 0-1 0 0,0-1 1 0 0,0 0-1 0 0,0 1 1 0 0,1-1-1 0 0,0 0 1 0 0,0 0-1 0 0,0-1 1 0 0,0 1-1 0 0,0-1 1 0 0,1 1-1 0 0,-1-1 1 0 0,1 0-1 0 0,0 0 1 0 0,0-1-1 0 0,0 1 1 0 0,1-1-1 0 0,-1 0 1 0 0,1 0-1 0 0,-1 0 1 0 0,1-1-1 0 0,-1 1 1 0 0,1-1-1 0 0,0 0 1 0 0,0-1-1 0 0,2 1-73 0 0,-1-1 118 0 0,1 0-1 0 0,-1 0 1 0 0,0-1 0 0 0,0 0-1 0 0,0 0 1 0 0,0-1-1 0 0,0 1 1 0 0,0-1 0 0 0,0-1-1 0 0,0 1 1 0 0,-1-1-1 0 0,1 0 1 0 0,-1 0 0 0 0,0-1-1 0 0,0 1 1 0 0,0-1-1 0 0,0 0 1 0 0,-1-1 0 0 0,0 1-1 0 0,0-1 1 0 0,0 0-1 0 0,1-2-117 0 0,2-4 85 0 0,0 0 0 0 0,-1-1-1 0 0,0 1 1 0 0,-1-2 0 0 0,-1 1-1 0 0,0 0 1 0 0,0-1-1 0 0,-1 0 1 0 0,-1 0 0 0 0,0 0-1 0 0,-1 0 1 0 0,-1 0 0 0 0,0-3-85 0 0,0 10-27 0 0,0 1 1 0 0,-1 0 0 0 0,0 0 0 0 0,-1-1 0 0 0,1 1 0 0 0,-1 0 0 0 0,0 0-1 0 0,0 0 1 0 0,0 1 0 0 0,-1-1 0 0 0,1 1 0 0 0,-1-1 0 0 0,0 1 0 0 0,-1 0-1 0 0,1 0 1 0 0,-1 0 0 0 0,0 0 0 0 0,0 1 0 0 0,-3-3 26 0 0,-61-18-3306 0 0,24 33-2857 0 0,19 8-3930 0 0,17-6 3882 0 0</inkml:trace>
  <inkml:trace contextRef="#ctx0" brushRef="#br0" timeOffset="1236.056">1886 428 1640 0 0,'0'0'4043'0'0,"0"0"-1764"0"0,0 0-447 0 0,0 0 58 0 0,0 0-143 0 0,0 0-253 0 0,0 0-276 0 0,0 0-253 0 0,0 0-196 0 0,0 0-142 0 0,0 0-104 0 0,0 0-24 0 0,0 0-2 0 0,-26 12-32 0 0,-82 42-69 0 0,57-9 191 0 0,44-31-483 0 0,4-9-60 0 0,0 0 0 0 0,0 0 0 0 0,1 1 1 0 0,-1-1-1 0 0,1 1 0 0 0,1 0 0 0 0,-1 0 0 0 0,1 0 0 0 0,0 0 0 0 0,0 0 0 0 0,0 0 0 0 0,1 0 0 0 0,0 0 0 0 0,0 0 0 0 0,1 0 0 0 0,0 0 0 0 0,0 0 0 0 0,0 0 1 0 0,1 0-1 0 0,-1-1 0 0 0,1 1 0 0 0,1 0 0 0 0,-1-1 0 0 0,3 4-44 0 0,2-1 75 0 0,1 0 1 0 0,0-1 0 0 0,0 0-1 0 0,0 0 1 0 0,1-1 0 0 0,0 0-1 0 0,0-1 1 0 0,1 0-1 0 0,-1 0 1 0 0,1-1 0 0 0,0 0-1 0 0,0-1 1 0 0,1 0-1 0 0,-1-1 1 0 0,1 0 0 0 0,-1 0-1 0 0,1-1 1 0 0,0-1-1 0 0,-1 0 1 0 0,1 0 0 0 0,0-1-1 0 0,-1 0 1 0 0,2-1-76 0 0,31-14-1129 0 0,-31 6-3654 0 0,0-1-5602 0 0,-9 8 2310 0 0</inkml:trace>
  <inkml:trace contextRef="#ctx0" brushRef="#br0" timeOffset="1487.608">2160 593 12075 0 0,'0'0'1831'0'0,"0"0"-92"0"0,0 0-24 0 0,0 0-194 0 0,0 0-352 0 0,0 0-445 0 0,0 0-333 0 0,0 0-198 0 0,0 0-102 0 0,0 0-70 0 0,0 0-46 0 0,0 0-66 0 0,0 0-152 0 0,-4 29-241 0 0,-11 87-413 0 0,14-104-60 0 0,-1 6 1437 0 0,2-16-3491 0 0,0-2-3814 0 0,3 0-2592 0 0</inkml:trace>
  <inkml:trace contextRef="#ctx0" brushRef="#br0" timeOffset="1648.591">2060 255 4097 0 0,'0'0'3001'0'0,"0"0"-1409"0"0,0 0-272 0 0,0 0-336 0 0,0 0-440 0 0,0 0-824 0 0,0 0-1760 0 0,0 0-2137 0 0,0 0-864 0 0</inkml:trace>
  <inkml:trace contextRef="#ctx0" brushRef="#br0" timeOffset="1914.448">2484 52 16347 0 0,'0'0'1733'0'0,"0"0"-670"0"0,0 0-208 0 0,0 0 19 0 0,0 0-25 0 0,0 0-117 0 0,0 0-163 0 0,0 0-99 0 0,0 0-61 0 0,0 0-55 0 0,0 0-76 0 0,0 0-47 0 0,0 0-19 0 0,0 28-27 0 0,1 86-29 0 0,13 391 263 0 0,-8-430-19 0 0,-1-25-1912 0 0,-5-16-3908 0 0,-1-34 1203 0 0,-1 0 2038 0 0,1 0 275 0 0,-6 0-6912 0 0</inkml:trace>
  <inkml:trace contextRef="#ctx0" brushRef="#br0" timeOffset="2154.334">2233 623 6113 0 0,'0'0'3681'0'0,"0"0"-1628"0"0,0 0-368 0 0,0 0 56 0 0,0 0-224 0 0,0 0-260 0 0,0 0-192 0 0,0 0-174 0 0,37-11-195 0 0,113-32-201 0 0,47 1-216 0 0,-154 33-1864 0 0,-14 2-3105 0 0,-8 1-3805 0 0,-15 6 4155 0 0,-5 0 1977 0 0</inkml:trace>
  <inkml:trace contextRef="#ctx0" brushRef="#br0" timeOffset="2587.591">2713 490 0 0 0,'0'0'794'0'0,"0"0"1501"0"0,0 0 451 0 0,0 0-99 0 0,0 0-332 0 0,0 0-387 0 0,0 0-434 0 0,0 0-378 0 0,0 0-273 0 0,0 0-187 0 0,0 0-84 0 0,0 0-69 0 0,-7 33-55 0 0,-20 102-74 0 0,24-65 469 0 0,4-68-783 0 0,-1-1 0 0 0,0 0 1 0 0,0 1-1 0 0,1-1 1 0 0,-1 0-1 0 0,1 1 1 0 0,-1-1-1 0 0,1 0 0 0 0,0 1 1 0 0,0-1-1 0 0,-1 0 1 0 0,1 0-1 0 0,0 0 1 0 0,0 0-1 0 0,0 0 0 0 0,0 0 1 0 0,0 0-1 0 0,0 0 1 0 0,1 0-1 0 0,-1 0 1 0 0,0-1-1 0 0,0 1 0 0 0,1-1 1 0 0,-1 1-1 0 0,0 0 1 0 0,1-1-1 0 0,-1 0 1 0 0,0 1-1 0 0,1-1 1 0 0,-1 0-1 0 0,1 0 0 0 0,-1 0 1 0 0,0 0-1 0 0,1 0 1 0 0,-1 0-1 0 0,1 0 1 0 0,-1 0-1 0 0,0-1 0 0 0,1 1 1 0 0,-1 0-1 0 0,0-1 1 0 0,1 1-1 0 0,-1-1 1 0 0,0 0-1 0 0,1 1 0 0 0,-1-2-60 0 0,50-42 1537 0 0,42-106 36 0 0,-67 99-1098 0 0,-25 50-419 0 0,2 1-18 0 0,-3 0-27 0 0,11 15 45 0 0,44 109 48 0 0,37 69-21 0 0,-58-94-81 0 0,-27-76 2 0 0,-2 0-1 0 0,0 1 1 0 0,-2 0-1 0 0,0 0 0 0 0,-2 0 1 0 0,0 9-4 0 0,0-6 18 0 0,1-3-6 0 0,-1 0 1 0 0,-1 0-1 0 0,-2 0 1 0 0,0 1-1 0 0,-1-1 0 0 0,-1 0 1 0 0,-2-1-1 0 0,0 1 1 0 0,-1-1-1 0 0,-5 8-12 0 0,10-24 5 0 0,-1 0 1 0 0,0 1-1 0 0,0-1 0 0 0,-1 0 1 0 0,0 0-1 0 0,0-1 0 0 0,-1 1 1 0 0,1-1-1 0 0,-1 0 0 0 0,-1 0 1 0 0,1 0-1 0 0,-1-1 0 0 0,0 0 1 0 0,0 0-1 0 0,-1 0 0 0 0,1-1 1 0 0,-1 0-1 0 0,0-1 0 0 0,0 1 1 0 0,-1-1-1 0 0,1 0 0 0 0,0-1 1 0 0,-1 0-1 0 0,-5 1-5 0 0,10-5 7 0 0,1 0 0 0 0,-1 0-1 0 0,0 0 1 0 0,1 0 0 0 0,-1-1 0 0 0,1 1 0 0 0,0-1-1 0 0,0 1 1 0 0,0-1 0 0 0,0 0 0 0 0,0 0 0 0 0,1 0 0 0 0,-1 0-1 0 0,1 0 1 0 0,0 0 0 0 0,0 0 0 0 0,0 0 0 0 0,0 0-1 0 0,0-1 1 0 0,1 1 0 0 0,0 0 0 0 0,-1-1 0 0 0,1 1-1 0 0,0 0 1 0 0,1-1-7 0 0,-4-11 13 0 0,-4-38-66 0 0,3 1 0 0 0,2-1 1 0 0,2 0-1 0 0,3-10 53 0 0,-3 51-39 0 0,30-209-4459 0 0,-21 189 855 0 0,-2 14-2209 0 0,-2 5-5675 0 0</inkml:trace>
  <inkml:trace contextRef="#ctx0" brushRef="#br0" timeOffset="3520.42">2060 295 0 0 0,'0'0'315'0'0,"0"0"933"0"0,0 0 198 0 0,0 0-79 0 0,0 0-58 0 0,0 0-22 0 0,0 0 19 0 0,0 0 41 0 0,0 0-31 0 0,0 0-44 0 0,11 4 3644 0 0,-15 9-1626 0 0,-20 10-2315 0 0,22-22-883 0 0,2-1 1 0 0,0 0-3 0 0,0 0-4 0 0,0 0 2 0 0,0 0 32 0 0,0 0 36 0 0,0 0 30 0 0,0 0 43 0 0,0 0-13 0 0,0 0-2 0 0,11-24 809 0 0,-8 22-4903 0 0,-2 1-4180 0 0,3-1 1905 0 0,0 1 263 0 0</inkml:trace>
  <inkml:trace contextRef="#ctx0" brushRef="#br0" timeOffset="7134.378">4098 582 0 0 0,'0'0'1051'0'0,"-5"-26"10265"0"0,4 25-11060 0 0,1 0 1 0 0,-1 0-1 0 0,0-1 0 0 0,0 1 1 0 0,0 0-1 0 0,0 0 1 0 0,-1 0-1 0 0,1 0 1 0 0,0 0-1 0 0,0 0 1 0 0,-1 0-1 0 0,1 1 1 0 0,0-1-1 0 0,-1 0 1 0 0,1 1-1 0 0,-1-1 0 0 0,1 1 1 0 0,-1-1-1 0 0,1 1 1 0 0,-1 0-1 0 0,1 0 1 0 0,-1 0-1 0 0,1-1 1 0 0,-1 1-1 0 0,1 1 1 0 0,-1-1-1 0 0,1 0 1 0 0,-1 0-1 0 0,0 1-256 0 0,-65 34 1235 0 0,63-30-1190 0 0,-8 7 21 0 0,1 1 1 0 0,0 0-1 0 0,1 1 0 0 0,1 0 1 0 0,0 0-1 0 0,1 1 0 0 0,0 0 0 0 0,1 1 1 0 0,-3 11-67 0 0,-8 72 68 0 0,17-96-55 0 0,1 1 0 0 0,0-1 0 0 0,-1 1 1 0 0,2-1-1 0 0,-1 1 0 0 0,0-1 0 0 0,1 1 0 0 0,-1-1 1 0 0,1 1-1 0 0,0-1 0 0 0,0 1 0 0 0,1-1 0 0 0,-1 0 1 0 0,1 0-1 0 0,-1 0 0 0 0,1 0 0 0 0,0 0 1 0 0,0 0-1 0 0,1 0 0 0 0,-1-1 0 0 0,0 1 0 0 0,1-1 1 0 0,0 1-1 0 0,-1-1 0 0 0,1 0 0 0 0,0 0 0 0 0,0 0 1 0 0,0-1-1 0 0,0 1 0 0 0,1-1 0 0 0,-1 1 1 0 0,0-1-1 0 0,2 0-13 0 0,-1 0 64 0 0,0-1 1 0 0,0 1 0 0 0,0-1-1 0 0,0 0 1 0 0,-1 0 0 0 0,1 0 0 0 0,0 0-1 0 0,0-1 1 0 0,0 0 0 0 0,0 0-1 0 0,0 0 1 0 0,0 0 0 0 0,-1 0-1 0 0,1-1 1 0 0,-1 0 0 0 0,4-1-65 0 0,5-6 159 0 0,0-1 1 0 0,-1-1 0 0 0,0 0 0 0 0,-1 0-1 0 0,0-1 1 0 0,-1 0 0 0 0,0 0 0 0 0,-1-1-1 0 0,2-4-159 0 0,61-147 730 0 0,-67 154-727 0 0,-1 0 0 0 0,0-1 0 0 0,0 1 1 0 0,-1 0-1 0 0,-1-1 0 0 0,1 1 0 0 0,-2-1 0 0 0,1 0 1 0 0,-2 1-1 0 0,1-1 0 0 0,-2 1 0 0 0,1-1 0 0 0,-1 1 1 0 0,-1-1-1 0 0,0 1 0 0 0,0 0 0 0 0,-1 0 0 0 0,0 1 1 0 0,-1-1-1 0 0,-4-5-3 0 0,6 12-49 0 0,0 0 1 0 0,0 0-1 0 0,-1 1 1 0 0,1 0-1 0 0,-1-1 1 0 0,0 1-1 0 0,0 0 1 0 0,0 1-1 0 0,0-1 1 0 0,0 1-1 0 0,0 0 1 0 0,0 0-1 0 0,0 0 1 0 0,0 0-1 0 0,-1 1 1 0 0,1 0-1 0 0,0-1 1 0 0,0 2-1 0 0,-1-1 1 0 0,1 0-1 0 0,0 1 1 0 0,0 0-1 0 0,0 0 1 0 0,0 0-1 0 0,0 1 1 0 0,0-1-1 0 0,0 1 1 0 0,0 0-1 0 0,0 0 1 0 0,0 0-1 0 0,1 0 1 0 0,-1 1-1 0 0,1 0 49 0 0,2-2-1 0 0,-1-1 0 0 0,1 1 0 0 0,-1 0 0 0 0,1 0 0 0 0,0 0 0 0 0,0 1 0 0 0,0-1 0 0 0,0 0 0 0 0,-1 0 0 0 0,2 1 0 0 0,-1-1 0 0 0,0 0 0 0 0,0 1 0 0 0,0-1 0 0 0,1 1 0 0 0,-1-1 0 0 0,0 1-1 0 0,1-1 1 0 0,0 1 0 0 0,-1 0 0 0 0,1-1 0 0 0,0 1 0 0 0,0-1 0 0 0,0 1 0 0 0,0 0 0 0 0,0-1 0 0 0,0 1 0 0 0,0 0 0 0 0,1-1 0 0 0,-1 1 0 0 0,0-1 0 0 0,1 1 0 0 0,-1-1 0 0 0,1 1 0 0 0,0-1 0 0 0,0 1-1 0 0,-1-1 1 0 0,1 1 0 0 0,0-1 0 0 0,0 0 0 0 0,0 0 0 0 0,1 1 0 0 0,-1-1 0 0 0,0 0 0 0 0,0 0 0 0 0,1 0 0 0 0,-1 0 0 0 0,0 0 0 0 0,1-1 0 0 0,-1 1 0 0 0,1 0 0 0 0,-1-1 0 0 0,1 1 0 0 0,-1-1 0 0 0,1 1-1 0 0,0-1 1 0 0,-1 0 1 0 0,7 2 59 0 0,0-1-1 0 0,-1 0 1 0 0,1-1-1 0 0,0 0 0 0 0,0 0 1 0 0,-1-1-1 0 0,1 1 1 0 0,0-2-1 0 0,-1 1 0 0 0,1-1 1 0 0,-1 0-1 0 0,0-1 1 0 0,1 0-1 0 0,-1 0 0 0 0,0 0 1 0 0,-1-1-1 0 0,1 0 1 0 0,-1-1-1 0 0,1 1 0 0 0,-1-1 1 0 0,1-2-59 0 0,108-125 707 0 0,-95 104-616 0 0,-1 0 0 0 0,-2-1 0 0 0,-1-1 0 0 0,-1-1 0 0 0,9-28-91 0 0,-5 29-275 0 0,-8 153 279 0 0,37 468-25 0 0,-44-193 0 0 0,-22-230 11 0 0,7-86-3 0 0,10-82 64 0 0,-2-12 269 0 0,-21-84-218 0 0,-8-263-40 0 0,33 205-743 0 0,33 83-2873 0 0,-15 52-1241 0 0,2 6-3973 0 0,-7 8 188 0 0</inkml:trace>
  <inkml:trace contextRef="#ctx0" brushRef="#br0" timeOffset="30581.277">19 1819 0 0 0,'0'0'1286'0'0,"0"0"474"0"0,0 0 267 0 0,0 0 51 0 0,0 0-115 0 0,0 0-260 0 0,0 0-289 0 0,0 0-279 0 0,0 0-285 0 0,-4-3-179 0 0,-8-12-121 0 0,9 11-81 0 0,57-6 2880 0 0,-33 7-3108 0 0,0 0 1 0 0,0-1 0 0 0,0-1 0 0 0,0-2-1 0 0,-1 0 1 0 0,1 0 0 0 0,-2-2 0 0 0,1-1-1 0 0,-2 0 1 0 0,1-2 0 0 0,-1 0-1 0 0,-1 0 1 0 0,0-2 0 0 0,-1 0 0 0 0,-1-1-1 0 0,7-8-241 0 0,-21 22 3 0 0,6-6 36 0 0,1 0 0 0 0,-1-1 0 0 0,0 1-1 0 0,-1-2 1 0 0,0 1 0 0 0,0-1 0 0 0,-1 0-1 0 0,0 0 1 0 0,-1 0 0 0 0,0 0-1 0 0,0-1 1 0 0,-1 0 0 0 0,0 0 0 0 0,-1 0-1 0 0,0 0 1 0 0,0 0 0 0 0,-1-1-1 0 0,0-5-38 0 0,-3 12-17 0 0,0 1-1 0 0,1 0 0 0 0,-1 0 0 0 0,0-1 0 0 0,-1 1 0 0 0,1 1 0 0 0,0-1 0 0 0,-1 0 1 0 0,0 1-1 0 0,0-1 0 0 0,1 1 0 0 0,-1 0 0 0 0,-1 0 0 0 0,1 0 0 0 0,0 0 1 0 0,0 0-1 0 0,-1 1 0 0 0,1-1 0 0 0,-1 1 0 0 0,1 0 0 0 0,-1 0 0 0 0,0 1 0 0 0,1-1 1 0 0,-1 1-1 0 0,-3 0 18 0 0,-4-2-41 0 0,0 2 1 0 0,0-1-1 0 0,0 1 0 0 0,0 1 1 0 0,0 0-1 0 0,1 1 1 0 0,-1 0-1 0 0,0 0 1 0 0,1 2-1 0 0,-1-1 1 0 0,1 1-1 0 0,0 0 0 0 0,0 1 1 0 0,0 0-1 0 0,1 1 1 0 0,0 0-1 0 0,0 0 1 0 0,1 1-1 0 0,-1 0 1 0 0,1 1-1 0 0,1 0 1 0 0,0 0-1 0 0,0 1 0 0 0,0-1 1 0 0,1 1-1 0 0,0 1 1 0 0,0 1 40 0 0,-2 4 22 0 0,1 0 1 0 0,0 1-1 0 0,1 0 0 0 0,0 0 1 0 0,2 0-1 0 0,0 1 1 0 0,0-1-1 0 0,2 1 0 0 0,0 0 1 0 0,1 13-23 0 0,1-30 0 0 0,-1 10 27 0 0,0 0 0 0 0,2 1 0 0 0,-1-1 0 0 0,1 0 0 0 0,0 0 0 0 0,1-1 0 0 0,0 1 0 0 0,1 0 0 0 0,0-1 0 0 0,1 1 0 0 0,0-1 0 0 0,2 4-27 0 0,0-4 32 0 0,0-1 1 0 0,0 1 0 0 0,1-1-1 0 0,1-1 1 0 0,-1 1-1 0 0,1-1 1 0 0,0 0 0 0 0,1-1-1 0 0,-1 0 1 0 0,2 0-1 0 0,-1-1 1 0 0,0 0-1 0 0,1-1 1 0 0,0 0 0 0 0,0 0-1 0 0,0-1 1 0 0,0-1-1 0 0,1 0 1 0 0,-1 0-1 0 0,1-1 1 0 0,9 1-33 0 0,-4-2-102 0 0,0 0 0 0 0,0-1 0 0 0,0 0 0 0 0,0-2 0 0 0,0 1 0 0 0,-1-2 0 0 0,1 0 0 0 0,-1-1 0 0 0,0-1 1 0 0,0 0-1 0 0,7-5 102 0 0,88-67-5328 0 0,-71 46 971 0 0,-3 5-3185 0 0,-23 12 2377 0 0</inkml:trace>
  <inkml:trace contextRef="#ctx0" brushRef="#br0" timeOffset="30831.608">964 1521 7658 0 0,'0'0'1708'0'0,"0"0"-113"0"0,0 0-16 0 0,0 0 65 0 0,0 0-34 0 0,-23 31-212 0 0,-73 98-266 0 0,8 9 750 0 0,77-119-1795 0 0,0 1 1 0 0,2 0 0 0 0,0 0 0 0 0,2 1-1 0 0,0 0 1 0 0,1 0 0 0 0,-1 11-88 0 0,0 48-2089 0 0,7-64-1342 0 0,0-13-1215 0 0,0 0-3832 0 0,0-3 6302 0 0</inkml:trace>
  <inkml:trace contextRef="#ctx0" brushRef="#br0" timeOffset="31077.358">650 1584 2713 0 0,'0'0'3712'0'0,"0"0"-692"0"0,0 0-588 0 0,0 0-535 0 0,0 0-470 0 0,0 0-399 0 0,0 0-303 0 0,0 0-130 0 0,0 0-31 0 0,0 0 46 0 0,0 0-6 0 0,0 0-72 0 0,0 0-101 0 0,7 23-103 0 0,26 74-64 0 0,13-27 245 0 0,-33-58-423 0 0,146 109 154 0 0,-74-83-2246 0 0,-25-31-3555 0 0,-25-21-5454 0 0,-30 9 7880 0 0</inkml:trace>
  <inkml:trace contextRef="#ctx0" brushRef="#br0" timeOffset="31481.657">1207 1635 2545 0 0,'0'0'2800'0'0,"0"0"-1145"0"0,0 0-341 0 0,0 0 155 0 0,0 0 112 0 0,0 0-68 0 0,0 0-168 0 0,0 0-220 0 0,0 35-230 0 0,0 109-205 0 0,0 302 1817 0 0,-5-419-2107 0 0,-1-39 827 0 0,7-25-1187 0 0,1-1 0 0 0,2 1 1 0 0,2-1-1 0 0,2 1 0 0 0,5-15-40 0 0,7-24-15 0 0,3 2 0 0 0,3 1 0 0 0,3 0 0 0 0,28-46 15 0 0,-55 116 7 0 0,1-4 16 0 0,0 0 0 0 0,0 1 0 0 0,1-1 0 0 0,0 1 0 0 0,0 0 0 0 0,1 0 0 0 0,-1 0 0 0 0,1 1 0 0 0,1 0 0 0 0,-1 0 0 0 0,1 0 0 0 0,-1 1 0 0 0,1-1 0 0 0,1 1 0 0 0,-1 1 1 0 0,1-1-1 0 0,-1 1 0 0 0,2 0-23 0 0,-6 4 33 0 0,0-1 1 0 0,-1 1-1 0 0,1 0 1 0 0,0 0-1 0 0,-1 0 1 0 0,1 0-1 0 0,-1 0 1 0 0,1 1-1 0 0,-1-1 1 0 0,0 0-1 0 0,1 1 1 0 0,-1-1-1 0 0,0 1 1 0 0,0-1-1 0 0,0 1 1 0 0,0-1-1 0 0,0 1 1 0 0,0 0-1 0 0,-1 0 1 0 0,1-1-1 0 0,-1 1 1 0 0,1 0-1 0 0,-1 0 1 0 0,1 0-1 0 0,-1 0 1 0 0,0-1-1 0 0,0 1 1 0 0,0 0-1 0 0,0 0 1 0 0,0 0-1 0 0,0 0 1 0 0,-1 0-34 0 0,3 11 177 0 0,1 21 171 0 0,0 1 0 0 0,-3 0 0 0 0,-1 0-1 0 0,-1 0 1 0 0,-6 29-348 0 0,-17 18 126 0 0,22-73-215 0 0,-1-1 0 0 0,0 0 0 0 0,0 1 0 0 0,0-1 0 0 0,-1-1 0 0 0,-1 1 0 0 0,1-1 0 0 0,-1 0 0 0 0,-1 0 1 0 0,1 0-1 0 0,-1-1 0 0 0,0 0 0 0 0,0-1 0 0 0,-1 1 0 0 0,-7 3 89 0 0,-58 15-5336 0 0,49-27 145 0 0,6-10-3812 0 0,13 6 5124 0 0</inkml:trace>
  <inkml:trace contextRef="#ctx0" brushRef="#br0" timeOffset="31864.398">1576 1904 0 0 0,'0'0'1470'0'0,"0"0"697"0"0,0 0 189 0 0,0 0-14 0 0,0 0-117 0 0,0 0-233 0 0,0 0-245 0 0,0 0-204 0 0,0 0-197 0 0,0 0-187 0 0,0 0-155 0 0,0 0-131 0 0,34 9-115 0 0,102 26-89 0 0,-134-34-636 0 0,0-1-1 0 0,0 1 1 0 0,1 0-1 0 0,-1 0 1 0 0,0-1-1 0 0,0 1 1 0 0,0-1-1 0 0,1 0 1 0 0,-1 0-1 0 0,0 0 1 0 0,1 0-1 0 0,-1 0 1 0 0,0 0-1 0 0,0 0 1 0 0,1-1-1 0 0,-1 1 1 0 0,0-1-1 0 0,0 0 0 0 0,0 0 1 0 0,0 1-1 0 0,1-1 1 0 0,-1-1-1 0 0,0 1 1 0 0,-1 0-1 0 0,1 0 1 0 0,0-1-1 0 0,1 0-32 0 0,4-5 236 0 0,2 0-123 0 0,-1-1 0 0 0,0-1 0 0 0,0 1 0 0 0,0-1 1 0 0,-1 0-1 0 0,-1-1 0 0 0,0 0 0 0 0,0 0 1 0 0,0 0-1 0 0,-2-1 0 0 0,1 0 0 0 0,-1 0 1 0 0,-1 0-1 0 0,0 0 0 0 0,0 0 0 0 0,-2-1 0 0 0,1 0 1 0 0,-1 1-1 0 0,-1-1 0 0 0,0 1 0 0 0,0-2-113 0 0,-1 10-18 0 0,0-1-1 0 0,0 1 0 0 0,-1 0 1 0 0,1-1-1 0 0,-1 1 1 0 0,1 0-1 0 0,-1 0 0 0 0,0 0 1 0 0,0 0-1 0 0,-1 0 0 0 0,1 1 1 0 0,0-1-1 0 0,-1 1 0 0 0,0-1 1 0 0,1 1-1 0 0,-1 0 0 0 0,0 0 1 0 0,0 0-1 0 0,0 0 1 0 0,-1 1-1 0 0,1-1 0 0 0,0 1 1 0 0,-1 0-1 0 0,1 0 0 0 0,-1 0 1 0 0,1 0-1 0 0,-1 1 0 0 0,1-1 1 0 0,-1 1-1 0 0,1 0 0 0 0,-1 0 1 0 0,1 0-1 0 0,-1 1 1 0 0,1-1-1 0 0,-1 1 0 0 0,1 0 1 0 0,-1 0-1 0 0,1 0 0 0 0,0 0 1 0 0,-1 1-1 0 0,1-1 0 0 0,0 1 1 0 0,0 0-1 0 0,0 0 0 0 0,0 0 1 0 0,0 0-1 0 0,1 1 1 0 0,-1-1 18 0 0,-7 8-98 0 0,1 1 1 0 0,0 0-1 0 0,0 0 1 0 0,2 0-1 0 0,-1 1 1 0 0,1 1 0 0 0,1-1-1 0 0,0 1 1 0 0,1 0-1 0 0,1 0 1 0 0,0 1-1 0 0,0-1 1 0 0,1 1 0 0 0,1 0-1 0 0,0 0 1 0 0,1 0-1 0 0,1 0 1 0 0,0 0-1 0 0,2 6 98 0 0,-2-14-204 0 0,0 0 0 0 0,1 0 0 0 0,0 0-1 0 0,1 0 1 0 0,-1 0 0 0 0,1 0 0 0 0,0 0-1 0 0,1 0 1 0 0,-1-1 0 0 0,1 1 0 0 0,0-1-1 0 0,1 0 1 0 0,-1 0 0 0 0,1 0 0 0 0,0 0-1 0 0,0-1 1 0 0,0 1 0 0 0,1-1 0 0 0,0 0-1 0 0,-1-1 1 0 0,1 1 0 0 0,1-1 0 0 0,-1 0-1 0 0,3 1 205 0 0,90 26-12904 0 0,-82-29 9449 0 0,-1 2 2321 0 0</inkml:trace>
  <inkml:trace contextRef="#ctx0" brushRef="#br0" timeOffset="32314.23">2041 2099 2377 0 0,'0'0'3592'0'0,"0"0"-923"0"0,0 0-451 0 0,0 0-69 0 0,0 0-156 0 0,0 0-265 0 0,0 0-323 0 0,0 0-367 0 0,0 0-303 0 0,0 0-209 0 0,0 0-92 0 0,0 0 16 0 0,0 0 63 0 0,7-17 37 0 0,41-109 910 0 0,-7-10-420 0 0,-22 55-1162 0 0,-19 80 47 0 0,0 1-33 0 0,0 0-59 0 0,0 0-92 0 0,15 74-1360 0 0,-13-65 1663 0 0,0 0-1 0 0,1 0 0 0 0,0-1 0 0 0,1 1 1 0 0,0-1-1 0 0,0 0 0 0 0,1 0 0 0 0,0 0 1 0 0,0-1-1 0 0,1 0 0 0 0,0 0 0 0 0,0 0 1 0 0,1 0-1 0 0,4 3-43 0 0,-2-6 253 0 0,-6-2-134 0 0,0 0-1 0 0,-1 0 1 0 0,1-1-1 0 0,0 1 1 0 0,1-1 0 0 0,-1 1-1 0 0,0-1 1 0 0,0 0-1 0 0,0-1 1 0 0,1 1 0 0 0,-1 0-1 0 0,1-1 1 0 0,-1 0-1 0 0,0 0 1 0 0,1 0-1 0 0,-1 0 1 0 0,0 0 0 0 0,1-1-1 0 0,-1 0 1 0 0,0 1-1 0 0,1-1 1 0 0,-1 0 0 0 0,1-1-119 0 0,8-7 186 0 0,-1 0 1 0 0,0 0-1 0 0,-1-1 1 0 0,0 0-1 0 0,-1-1 1 0 0,0 0-1 0 0,-1-1 1 0 0,5-8-187 0 0,9-10 161 0 0,8-26-63 0 0,-14-5-51 0 0,-16 33-6665 0 0,0 11-3698 0 0,0 17-662 0 0</inkml:trace>
  <inkml:trace contextRef="#ctx0" brushRef="#br0" timeOffset="33616.164">2758 1768 7338 0 0,'0'0'2547'0'0,"0"0"-1022"0"0,0 0-252 0 0,0 0 119 0 0,0 0-9 0 0,0 0-211 0 0,0 0-256 0 0,0 0-218 0 0,0 0-222 0 0,0 0-177 0 0,0 0-143 0 0,0 0-83 0 0,-29 33-32 0 0,-85 102-14 0 0,76-76 2 0 0,38-51-26 0 0,-1-5 0 0 0,0 0-1 0 0,0 0 1 0 0,0 0-1 0 0,1 1 1 0 0,-1-1-1 0 0,1 0 1 0 0,0 0-1 0 0,0 1 1 0 0,0-1-1 0 0,0 0 1 0 0,1 0-1 0 0,-1 1 1 0 0,1-1-1 0 0,0 0 1 0 0,0 0-1 0 0,0 0 1 0 0,0 0-1 0 0,0 0 1 0 0,1 0-1 0 0,-1 0 1 0 0,1 0-1 0 0,0 0 1 0 0,0-1 0 0 0,0 1-1 0 0,0-1 1 0 0,0 1-1 0 0,1-1 1 0 0,-1 0-1 0 0,1 0 1 0 0,0 0-1 0 0,-1 0 1 0 0,1-1-1 0 0,0 1 1 0 0,0-1-1 0 0,3 2-2 0 0,5-2 181 0 0,0 0 0 0 0,0-1-1 0 0,0 0 1 0 0,0 0 0 0 0,0-1-1 0 0,0-1 1 0 0,-1 0 0 0 0,1 0 0 0 0,0-1-1 0 0,-1-1 1 0 0,1 0 0 0 0,-1 0-1 0 0,0-1 1 0 0,0 0 0 0 0,-1 0-1 0 0,0-1 1 0 0,0-1 0 0 0,0 0 0 0 0,-1 0-1 0 0,1 0 1 0 0,-2-1 0 0 0,5-6-181 0 0,56-64 1203 0 0,-54 59-1041 0 0,0 0 1 0 0,-1-2 0 0 0,-1 1 0 0 0,-1-2 0 0 0,-1 1-1 0 0,0-1 1 0 0,-2-1 0 0 0,-1 0 0 0 0,-1 0 0 0 0,-1-1 0 0 0,0 1-1 0 0,0-25-162 0 0,-5 28 13 0 0,-13-64-150 0 0,10 79 85 0 0,1 0 0 0 0,-1 0-1 0 0,0 0 1 0 0,0 0 0 0 0,-1 1-1 0 0,1-1 1 0 0,-1 1-1 0 0,0 0 1 0 0,0 0 0 0 0,-1 0-1 0 0,1 1 1 0 0,-1-1 0 0 0,0 1-1 0 0,1 0 1 0 0,-2 1 0 0 0,1-1-1 0 0,0 1 1 0 0,0 0 0 0 0,-1 0-1 0 0,1 1 1 0 0,-1-1-1 0 0,1 1 1 0 0,-1 0 0 0 0,0 1-1 0 0,0 0 1 0 0,1-1 0 0 0,-1 2-1 0 0,0-1 1 0 0,1 1 0 0 0,-1 0-1 0 0,-2 1 53 0 0,-2 4-76 0 0,1 1 0 0 0,0 0 0 0 0,1 1 0 0 0,-1 0 0 0 0,1 0 0 0 0,1 1 0 0 0,0 0 0 0 0,0 0 0 0 0,1 0 0 0 0,-5 10 76 0 0,10-17-9 0 0,-6 10-7 0 0,1 0 0 0 0,0 1 0 0 0,1 0 0 0 0,1 0 1 0 0,0 0-1 0 0,1 1 0 0 0,0-1 0 0 0,1 1 0 0 0,0 0 1 0 0,1-1-1 0 0,1 1 0 0 0,0 0 0 0 0,1 0 0 0 0,0 0 0 0 0,2 6 16 0 0,2-10 24 0 0,0 0 0 0 0,0 0 0 0 0,1 0 0 0 0,0-1 0 0 0,0 0 0 0 0,1 0 0 0 0,1-1 0 0 0,-1 0 0 0 0,1 0 0 0 0,1-1 0 0 0,-1 1 0 0 0,1-2 0 0 0,0 0 0 0 0,10 6-24 0 0,-1-1 93 0 0,1-1-1 0 0,-1 0 1 0 0,2-1-1 0 0,-1-1 1 0 0,1-1-1 0 0,0 0 1 0 0,1-2-1 0 0,-1 0 1 0 0,1-2-1 0 0,0 0 1 0 0,0-1-1 0 0,18-1-92 0 0,-29-1 68 0 0,1 0 0 0 0,-1-1 1 0 0,0 0-1 0 0,0 0 0 0 0,0-1 0 0 0,0-1 0 0 0,0 1 1 0 0,-1-2-1 0 0,1 1 0 0 0,-1-1 0 0 0,0-1 0 0 0,0 1 1 0 0,0-2-1 0 0,0 1 0 0 0,5-6-68 0 0,-6 5 34 0 0,0 1-1 0 0,0-2 1 0 0,0 1 0 0 0,-1-1-1 0 0,0-1 1 0 0,-1 1 0 0 0,0-1-1 0 0,0 0 1 0 0,0 0 0 0 0,-1-1 0 0 0,0 0-1 0 0,-1 0 1 0 0,0 0 0 0 0,0 0-1 0 0,-1-1 1 0 0,0 1 0 0 0,-1-1-1 0 0,0 0 1 0 0,1-10-34 0 0,-3 17-28 0 0,1 0 0 0 0,0 0-1 0 0,-1-1 1 0 0,1 1 0 0 0,-1 0-1 0 0,0 0 1 0 0,0-1 0 0 0,0 1 0 0 0,-1 0-1 0 0,1-1 1 0 0,-1 1 0 0 0,0 0-1 0 0,0 0 1 0 0,0 0 0 0 0,0 0 0 0 0,0 0-1 0 0,-1 0 1 0 0,1 0 0 0 0,-1 0 0 0 0,0 0-1 0 0,0 1 1 0 0,0-1 0 0 0,0 1-1 0 0,-1-1 1 0 0,1 1 0 0 0,0 0 0 0 0,-1 0-1 0 0,0 0 1 0 0,1 0 0 0 0,-1 0-1 0 0,0 1 1 0 0,0-1 0 0 0,0 1 0 0 0,0 0-1 0 0,0 0 1 0 0,-1 0 0 0 0,1 0 0 0 0,0 0-1 0 0,0 1 1 0 0,-1-1 0 0 0,1 1-1 0 0,0 0 1 0 0,0 0 0 0 0,-3 1 28 0 0,-3 3-126 0 0,1 1 1 0 0,0-1 0 0 0,0 2-1 0 0,0-1 1 0 0,1 1 0 0 0,-1 0-1 0 0,2 1 1 0 0,-1 0 0 0 0,1 0-1 0 0,0 0 1 0 0,0 1 0 0 0,1 0-1 0 0,0 0 1 0 0,-2 5 125 0 0,1-2-57 0 0,0-1 0 0 0,1 1 0 0 0,1 1 0 0 0,0-1 0 0 0,0 1 0 0 0,1-1 0 0 0,0 1 0 0 0,1 0 0 0 0,1 0 0 0 0,0 0 0 0 0,0 5 57 0 0,2-12 2 0 0,0 1-1 0 0,0-1 1 0 0,0 0 0 0 0,1 1 0 0 0,0-1-1 0 0,0 0 1 0 0,0 0 0 0 0,0 0-1 0 0,1-1 1 0 0,0 1 0 0 0,0-1 0 0 0,0 1-1 0 0,0-1 1 0 0,1 0 0 0 0,0 0 0 0 0,0 0-1 0 0,0-1 1 0 0,0 1 0 0 0,0-1-1 0 0,1 0 1 0 0,0-1 0 0 0,-1 1 0 0 0,1-1-1 0 0,0 1 1 0 0,0-2 0 0 0,0 1-1 0 0,1 0 1 0 0,-1-1 0 0 0,0 0 0 0 0,1 0-1 0 0,-1-1-1 0 0,5 2 93 0 0,0-1 0 0 0,0-1 0 0 0,1 0 0 0 0,-1 0 0 0 0,0-1 0 0 0,0 0 0 0 0,0-1 0 0 0,0 0 0 0 0,0-1-1 0 0,-1 0 1 0 0,1 0 0 0 0,4-4-93 0 0,13-7 160 0 0,-1-1 1 0 0,0-1-1 0 0,-1-1 0 0 0,-1-1 1 0 0,-1-2-1 0 0,7-7-160 0 0,104-88 328 0 0,-81 78-207 0 0,-23 22-86 0 0,-30 15-64 0 0,0 0 6 0 0,0 0-4 0 0,0 0 10 0 0,0 0 8 0 0,0 0 3 0 0,0 0 13 0 0,0 0 6 0 0,0 0-2 0 0,0 0 5 0 0,0 0 9 0 0,0 0 15 0 0,0 0 19 0 0,0 0 28 0 0,0 0 27 0 0,0 0 38 0 0,0 0 30 0 0,0 0-6 0 0,-12 3-136 0 0,1 0-1 0 0,-1 1 1 0 0,1 0 0 0 0,-1 1 0 0 0,2 0 0 0 0,-1 1 0 0 0,0 0 0 0 0,1 1-1 0 0,-1 1-39 0 0,2-3-49 0 0,-1 1 0 0 0,2 0 0 0 0,-1 0-1 0 0,1 1 1 0 0,0 0 0 0 0,0 0-1 0 0,0 1 1 0 0,1 0 0 0 0,1 0 0 0 0,-1 1-1 0 0,1-1 1 0 0,1 1 0 0 0,0 1-1 0 0,0-1 1 0 0,1 1 0 0 0,0 0 0 0 0,0 0-1 0 0,1 0 1 0 0,1 1 0 0 0,-1-1-1 0 0,2 1 1 0 0,0-1 0 0 0,0 5 49 0 0,1-12-24 0 0,0-1 1 0 0,0 1-1 0 0,1 0 0 0 0,0-1 1 0 0,-1 1-1 0 0,1-1 1 0 0,0 1-1 0 0,0-1 0 0 0,0 1 1 0 0,0-1-1 0 0,1 0 0 0 0,-1 1 1 0 0,1-1-1 0 0,-1 0 1 0 0,1 0-1 0 0,0 0 0 0 0,0 0 1 0 0,0 0-1 0 0,0-1 1 0 0,0 1-1 0 0,0-1 0 0 0,0 1 1 0 0,1-1-1 0 0,-1 0 0 0 0,0 0 1 0 0,1 0-1 0 0,-1 0 1 0 0,1 0-1 0 0,0 0 0 0 0,-1-1 1 0 0,1 1-1 0 0,-1-1 1 0 0,1 0-1 0 0,0 0 24 0 0,93-7-7 0 0,-78-2 95 0 0,-1-1-1 0 0,0 0 1 0 0,0-2 0 0 0,-1 0-1 0 0,0 0 1 0 0,-1-2-1 0 0,-1 1 1 0 0,0-2-1 0 0,-1 0 1 0 0,-1-1-1 0 0,0 0 1 0 0,-1-1-1 0 0,-1 0 1 0 0,0 0 0 0 0,-2-1-1 0 0,0-1 1 0 0,1-5-88 0 0,-1 2 13 0 0,-1 0 0 0 0,-1-1 0 0 0,-1 0 1 0 0,-2 0-1 0 0,0 0 0 0 0,-1-5-13 0 0,-1 20-17 0 0,1-5-114 0 0,0 0 0 0 0,0 0 0 0 0,-2 0 0 0 0,1 0 0 0 0,-2 0 0 0 0,0 0 0 0 0,0 0 0 0 0,-1 0 0 0 0,-1 0 0 0 0,0 1 0 0 0,-1-1 0 0 0,0 1 0 0 0,-1 0 0 0 0,0 0 0 0 0,-4-6 131 0 0,6 15-45 0 0,0-1 1 0 0,-1 1 0 0 0,1 0 0 0 0,0 1 0 0 0,-1-1-1 0 0,0 0 1 0 0,1 1 0 0 0,-1 0 0 0 0,0 0 0 0 0,0 0-1 0 0,0 0 1 0 0,-1 1 0 0 0,1 0 0 0 0,0 0 0 0 0,0 0-1 0 0,-1 0 1 0 0,1 1 0 0 0,-1-1 0 0 0,1 1 0 0 0,0 0-1 0 0,-1 0 1 0 0,1 1 0 0 0,-1-1 0 0 0,1 1 0 0 0,0 0-1 0 0,-1 1 1 0 0,1-1 0 0 0,0 1 0 0 0,0-1-1 0 0,0 1 1 0 0,0 0 0 0 0,0 1 0 0 0,1-1 0 0 0,-1 1-1 0 0,0-1 1 0 0,1 1 0 0 0,0 0 0 0 0,0 0 0 0 0,0 1-1 0 0,0-1 1 0 0,0 2 44 0 0,-2 3 8 0 0,0 1-1 0 0,0 0 0 0 0,1 0 1 0 0,1 1-1 0 0,0-1 0 0 0,0 1 1 0 0,0 0-1 0 0,2-1 0 0 0,-1 1 1 0 0,1 0-1 0 0,0 0 1 0 0,1 0-1 0 0,1 0 0 0 0,-1 0 1 0 0,1 0-1 0 0,1 0 0 0 0,0 0 1 0 0,0 0-1 0 0,1-1 0 0 0,0 1 1 0 0,1-1-1 0 0,0 0 1 0 0,4 6-8 0 0,40 77 358 0 0,-47-90-352 0 0,18 24 113 0 0,1-1 0 0 0,1 0 1 0 0,1-2-1 0 0,1 0 0 0 0,3 0-119 0 0,75 47 9 0 0,-95-67-415 0 0,26 9-468 0 0,-9-9-8348 0 0,-18-3-2301 0 0</inkml:trace>
</inkml:ink>
</file>

<file path=ppt/ink/ink8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1:21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6119 1893 2937 0 0,'0'0'1319'0'0,"0"0"-46"0"0,0 0 258 0 0,0 0 318 0 0,0 0 130 0 0,0 0-163 0 0,0 0-277 0 0,0 0-249 0 0,0 0-223 0 0,0 0-166 0 0,0 0-105 0 0,34-9-105 0 0,109-30-93 0 0,-25-6 816 0 0,-105 38-1278 0 0,1 0 0 0 0,-1-2-1 0 0,-1 1 1 0 0,0-1-1 0 0,0-1 1 0 0,0 0 0 0 0,-1-1-1 0 0,-1 0 1 0 0,0-1-1 0 0,-1 0 1 0 0,0-1-1 0 0,-1 1 1 0 0,0-2 0 0 0,-1 1-1 0 0,4-9-135 0 0,7-40 308 0 0,-17 60-291 0 0,0 0-1 0 0,0 0 0 0 0,-1 0 0 0 0,1 0 0 0 0,-1 0 0 0 0,1 0 1 0 0,-1 0-1 0 0,0 0 0 0 0,0 0 0 0 0,0 0 0 0 0,0 0 0 0 0,0-1 1 0 0,0 1-1 0 0,-1 0 0 0 0,1 0 0 0 0,-1 0 0 0 0,1 0 1 0 0,-1 0-1 0 0,0 0 0 0 0,0 0 0 0 0,0 0 0 0 0,0 0 0 0 0,0 1 1 0 0,0-1-1 0 0,0 0 0 0 0,-1 0 0 0 0,1 1 0 0 0,-1-1 1 0 0,1 1-1 0 0,-1 0 0 0 0,0-1 0 0 0,1 1 0 0 0,-1 0 0 0 0,0 0 1 0 0,0 0-1 0 0,0 0 0 0 0,0 0 0 0 0,0 0 0 0 0,0 1 1 0 0,0-1-1 0 0,0 1 0 0 0,0-1 0 0 0,0 1 0 0 0,0 0 0 0 0,-2 0-16 0 0,-3 0-2 0 0,1 1 0 0 0,0 0 0 0 0,-1 1 0 0 0,1-1 0 0 0,0 1 0 0 0,0 1-1 0 0,0-1 1 0 0,0 1 0 0 0,0 0 0 0 0,1 0 0 0 0,-1 1 0 0 0,1-1-1 0 0,0 1 1 0 0,0 0 0 0 0,0 1 0 0 0,1-1 0 0 0,-1 1 0 0 0,1 0 0 0 0,0 0-1 0 0,1 0 1 0 0,-2 3 2 0 0,-55 125-5 0 0,41-44 37 0 0,5 1 0 0 0,3 0 0 0 0,4 1 0 0 0,5 61-32 0 0,-5 50 9 0 0,3-152 2 0 0,-2-1-1 0 0,-2 0 1 0 0,-2 0 0 0 0,-2-1 0 0 0,-3 0-1 0 0,-1-1 1 0 0,-3-1 0 0 0,-19 35-11 0 0,26-63-17 0 0,-1 0 0 0 0,-1 0 0 0 0,-1-1 1 0 0,0-1-1 0 0,-1 0 0 0 0,-1-1 0 0 0,0-1 1 0 0,-16 10 16 0 0,30-22-4 0 0,-3 3 0 0 0,-1 0 0 0 0,1-1-1 0 0,-1 0 1 0 0,-1 0 0 0 0,1 0 0 0 0,0-1 0 0 0,-1 0-1 0 0,0-1 1 0 0,0 1 0 0 0,0-1 0 0 0,0-1-1 0 0,0 0 1 0 0,0 0 0 0 0,0 0 0 0 0,0-1 0 0 0,0-1-1 0 0,0 1 1 0 0,-4-2 4 0 0,8-1 3 0 0,1 0 0 0 0,-1 0-1 0 0,1-1 1 0 0,-1 1 0 0 0,1-1 0 0 0,1 0 0 0 0,-1 0-1 0 0,0 0 1 0 0,1 0 0 0 0,0 0 0 0 0,0-1-1 0 0,0 1 1 0 0,0-1 0 0 0,1 1 0 0 0,0-1-1 0 0,0 0 1 0 0,0 0 0 0 0,0 1 0 0 0,1-1 0 0 0,0 0-1 0 0,0 0 1 0 0,0 0 0 0 0,1 0 0 0 0,-1 1-1 0 0,1-1 1 0 0,0 0-3 0 0,-1-6 27 0 0,3-6 2 0 0,-1 0 0 0 0,2 1 0 0 0,0-1 1 0 0,1 1-1 0 0,1 0 0 0 0,0 1 0 0 0,1-1 1 0 0,1 1-1 0 0,0 1 0 0 0,1-1 0 0 0,2 0-29 0 0,12-25 43 0 0,14-16-53 0 0,3 1 1 0 0,1 3-1 0 0,3 1 1 0 0,3 2-1 0 0,29-23 10 0 0,-9 6-375 0 0,8 1-3735 0 0,-38 49-2923 0 0,-24 12-741 0 0,-6 1 2622 0 0</inkml:trace>
  <inkml:trace contextRef="#ctx0" brushRef="#br0" timeOffset="310.534">6636 2180 5297 0 0,'0'0'2875'0'0,"0"0"-491"0"0,0 0-387 0 0,0 0-320 0 0,0 0-257 0 0,0 0-272 0 0,0 0-218 0 0,0 0-135 0 0,0 0-102 0 0,0 0-73 0 0,0 0-49 0 0,0 0-38 0 0,0 0-40 0 0,-33 32-40 0 0,-99 100-77 0 0,128-129-353 0 0,1-1-1 0 0,0 1 1 0 0,-1-1-1 0 0,1 1 1 0 0,1 0-1 0 0,-1 0 1 0 0,0 1-1 0 0,1-1 1 0 0,-1 0-1 0 0,1 1 1 0 0,0 0-1 0 0,0-1 1 0 0,0 1-1 0 0,1 0 1 0 0,-1 0-1 0 0,1 0 1 0 0,0 0-1 0 0,0 0 1 0 0,0 2-23 0 0,1 4 71 0 0,-1-6-46 0 0,1 1 0 0 0,0-1 0 0 0,0 1 0 0 0,0 0 0 0 0,0-1 0 0 0,1 1-1 0 0,0-1 1 0 0,0 1 0 0 0,0-1 0 0 0,1 1 0 0 0,-1-1 0 0 0,1 1 0 0 0,0-1 0 0 0,0 0 0 0 0,0 0 0 0 0,1 0 0 0 0,0 0 0 0 0,-1-1 0 0 0,1 1 0 0 0,1-1 0 0 0,-1 0 0 0 0,0 1 0 0 0,1-1 0 0 0,-1-1 0 0 0,1 1-1 0 0,0-1 1 0 0,0 1 0 0 0,0-1 0 0 0,1 0 0 0 0,-1 0 0 0 0,0-1 0 0 0,1 1 0 0 0,-1-1 0 0 0,1 0-25 0 0,10 1 126 0 0,1-1 1 0 0,0-1-1 0 0,-1 0 0 0 0,1-1 1 0 0,0 0-1 0 0,-1-2 0 0 0,1 1 0 0 0,-1-2 1 0 0,0 0-1 0 0,0-1 0 0 0,0-1 1 0 0,-1 0-1 0 0,0-1 0 0 0,0 0 1 0 0,0-1-1 0 0,-1-1 0 0 0,1-1-126 0 0,-10 7 24 0 0,0 0-1 0 0,0 0 0 0 0,0 0 1 0 0,-1 0-1 0 0,1-1 0 0 0,-1 1 1 0 0,0-1-1 0 0,0 0 0 0 0,0 0 1 0 0,-1 0-1 0 0,1 0 1 0 0,-1-1-1 0 0,0 1 0 0 0,0-1 1 0 0,0 1-1 0 0,-1-1 0 0 0,0 0 1 0 0,0 1-1 0 0,0-1 1 0 0,0 0-1 0 0,-1 0 0 0 0,0 0 1 0 0,0 0-1 0 0,0 0 0 0 0,-1 1 1 0 0,1-1-1 0 0,-1 0 0 0 0,0 0 1 0 0,-1 1-1 0 0,1-1 1 0 0,-1 0-1 0 0,0 1 0 0 0,0-1 1 0 0,0 1-1 0 0,0 0 0 0 0,-1 0 1 0 0,0 0-1 0 0,0 0 1 0 0,0 0-1 0 0,0 1 0 0 0,-1-1 1 0 0,0 1-1 0 0,1 0 0 0 0,-3-1-23 0 0,-3-2-131 0 0,1 2-1 0 0,-2-1 0 0 0,1 1 1 0 0,0 0-1 0 0,-1 1 1 0 0,0 0-1 0 0,1 1 0 0 0,-1 0 1 0 0,0 0-1 0 0,0 1 0 0 0,0 0 1 0 0,-7 1 131 0 0,11 1-427 0 0,0-1-1 0 0,0 1 1 0 0,0 0 0 0 0,0 1 0 0 0,1 0 0 0 0,-1-1 0 0 0,0 2 0 0 0,1-1 0 0 0,0 1 0 0 0,-1 0 0 0 0,1 0 0 0 0,0 0 0 0 0,0 1-1 0 0,-1 1 428 0 0,-11 11-4347 0 0,6-4-2273 0 0,6-4-1638 0 0</inkml:trace>
  <inkml:trace contextRef="#ctx0" brushRef="#br0" timeOffset="1709.351">6909 2272 1840 0 0,'0'0'2609'0'0,"0"0"-790"0"0,0 0-275 0 0,0 0 1 0 0,0 0 26 0 0,0 0-112 0 0,0 0-272 0 0,0 0-343 0 0,0 0-287 0 0,0 0-163 0 0,0 0-28 0 0,0 0 57 0 0,0 0 57 0 0,-3 19 18 0 0,-9 98 401 0 0,5-25 438 0 0,7-52-170 0 0,14-40 2236 0 0,8-93-1567 0 0,78-156-1499 0 0,-30 129-136 0 0,-70 120-205 0 0,1 0-1 0 0,-1-1 0 0 0,1 1 0 0 0,-1 0 1 0 0,0 0-1 0 0,1-1 0 0 0,-1 1 1 0 0,1 0-1 0 0,-1 0 0 0 0,1 0 0 0 0,-1 0 1 0 0,1 0-1 0 0,-1 0 0 0 0,1 0 1 0 0,-1 0-1 0 0,1 0 0 0 0,-1 0 0 0 0,1 0 1 0 0,-1 0-1 0 0,1 0 0 0 0,-1 1 1 0 0,1-1-1 0 0,-1 0 0 0 0,1 0 0 0 0,-1 0 1 0 0,1 1-1 0 0,-1-1 0 0 0,0 0 1 0 0,1 1-1 0 0,-1-1 0 0 0,0 0 0 0 0,1 1 1 0 0,-1-1-1 0 0,0 0 0 0 0,1 1 1 0 0,-1-1-1 0 0,0 1 0 0 0,1-1 0 0 0,-1 0 1 0 0,0 1-1 0 0,0-1 0 0 0,0 1 1 0 0,0-1-1 0 0,1 1 0 0 0,-1-1 1 0 0,0 1-1 0 0,0-1 0 0 0,0 1 0 0 0,0-1 1 0 0,0 1-1 0 0,0-1 0 0 0,0 1 1 0 0,0-1-1 0 0,0 1 0 0 0,0-1 0 0 0,-1 1 1 0 0,1-1-1 0 0,0 1 0 0 0,0-1 1 0 0,0 0-1 0 0,-1 1 0 0 0,1-1 0 0 0,0 1 1 0 0,0-1-1 0 0,-1 1 0 0 0,1-1 1 0 0,-1 1 4 0 0,2 6 50 0 0,25 84-568 0 0,11-50-2822 0 0,-2-27-1927 0 0,-10-13-257 0 0,-14-1 787 0 0,3 0-1928 0 0</inkml:trace>
  <inkml:trace contextRef="#ctx0" brushRef="#br0" timeOffset="-25756.18">11601 85 376 0 0,'0'0'2271'0'0,"0"0"-690"0"0,0 0-296 0 0,0 0 219 0 0,0 0 386 0 0,0 0 260 0 0,0 0-46 0 0,0 0-308 0 0,0 0-411 0 0,0 0-387 0 0,0 0-254 0 0,3-1 2999 0 0,16 51-1450 0 0,-14 16-1913 0 0,-4 1 0 0 0,-2 0 0 0 0,-3-1 0 0 0,-6 22-380 0 0,4-35 68 0 0,-23 157-56 0 0,14-107-2444 0 0,14-103-3919 0 0,-6-11-5405 0 0,7 8 6575 0 0</inkml:trace>
  <inkml:trace contextRef="#ctx0" brushRef="#br0" timeOffset="-25488.423">11239 516 9962 0 0,'0'0'1949'0'0,"0"0"-689"0"0,0 0-396 0 0,0 0 20 0 0,0 0 96 0 0,0 0 15 0 0,0 0-12 0 0,0 0 25 0 0,0 0-21 0 0,0 0-39 0 0,0 0-95 0 0,0 0-144 0 0,0 0-95 0 0,27 2-68 0 0,87 5-83 0 0,-93-6-355 0 0,0-1 0 0 0,-1-1 0 0 0,1 0 0 0 0,0-2 0 0 0,0 0 0 0 0,-1-2 0 0 0,0 0-1 0 0,0-1 1 0 0,4-2-108 0 0,9-3 48 0 0,-2 0-1169 0 0,-1 0 0 0 0,0-2 0 0 0,-1-1-1 0 0,0-1 1 0 0,-1-2 0 0 0,-1 0 0 0 0,-1-2 0 0 0,0-1 0 0 0,6-8 1121 0 0,-9 2-8869 0 0,-12 18 2804 0 0</inkml:trace>
  <inkml:trace contextRef="#ctx0" brushRef="#br0" timeOffset="-25019.12">11985 0 7410 0 0,'0'0'3066'0'0,"0"0"-811"0"0,0 0-532 0 0,0 0-236 0 0,0 0-231 0 0,0 0-269 0 0,0 0-244 0 0,0 0-147 0 0,0 0-88 0 0,0 0-3 0 0,0 0 17 0 0,0 0-5 0 0,-11 30 5 0 0,-32 96-22 0 0,21-31 344 0 0,12-16-408 0 0,3-1 1 0 0,3 1-1 0 0,5 25-436 0 0,-1-80 30 0 0,8 57 3 0 0,25-30-5 0 0,-30-50-6 0 0,1 1 1 0 0,0-1-1 0 0,0-1 0 0 0,-1 1 0 0 0,1 0 0 0 0,0-1 0 0 0,0 0 1 0 0,0 0-1 0 0,0 0 0 0 0,-1 0 0 0 0,1-1 0 0 0,0 1 0 0 0,0-1 0 0 0,0 0 1 0 0,-1 0-1 0 0,1-1 0 0 0,-1 1 0 0 0,2-1-22 0 0,169-115 425 0 0,-173 116-422 0 0,0 0-1 0 0,0 1 1 0 0,0-1-1 0 0,0 1 0 0 0,0-1 1 0 0,0 1-1 0 0,0-1 0 0 0,0 1 1 0 0,0 0-1 0 0,1-1 1 0 0,-1 1-1 0 0,0 0 0 0 0,0 0 1 0 0,0 0-1 0 0,0 0 0 0 0,1 0 1 0 0,-1 0-1 0 0,0 0 1 0 0,0 0-1 0 0,0 1 0 0 0,0-1 1 0 0,1 0-1 0 0,-1 1 0 0 0,0-1 1 0 0,0 1-1 0 0,0-1 1 0 0,0 1-1 0 0,0 0 0 0 0,0-1 1 0 0,0 1-1 0 0,0 0 0 0 0,-1 0 1 0 0,1-1-1 0 0,0 1 0 0 0,0 0 1 0 0,0 0-1 0 0,-1 0 1 0 0,1 0-1 0 0,-1 0 0 0 0,1 1-2 0 0,6 50 223 0 0,-6-30-116 0 0,16 85 178 0 0,-15-103 721 0 0,8 14-4961 0 0,0-21-7024 0 0,-8-2 5307 0 0,4 2-1103 0 0</inkml:trace>
  <inkml:trace contextRef="#ctx0" brushRef="#br0" timeOffset="-24564.824">12450 715 2120 0 0,'0'0'2420'0'0,"0"0"-116"0"0,0 0-14 0 0,0 0-18 0 0,0 0-194 0 0,0 0-300 0 0,0 0-275 0 0,0 0-231 0 0,0 0-188 0 0,0 0-157 0 0,0 0-125 0 0,0 0-111 0 0,0 0-98 0 0,32-5-87 0 0,98-14-77 0 0,-84 2-57 0 0,29-64 819 0 0,-49 4-700 0 0,-26 75-493 0 0,0 1 1 0 0,1-1 0 0 0,-1 1 0 0 0,0-1 0 0 0,0 1-1 0 0,0-1 1 0 0,0 0 0 0 0,0 1 0 0 0,0-1 0 0 0,0 1-1 0 0,0-1 1 0 0,0 1 0 0 0,-1-1 0 0 0,1 1-1 0 0,-1-1 1 0 0,1 1 0 0 0,-1-1 0 0 0,0 1 0 0 0,0-1-1 0 0,1 1 1 0 0,-1 0 0 0 0,0 0 0 0 0,0-1-1 0 0,0 1 1 0 0,0 0 0 0 0,-1 0 0 0 0,1 0 0 0 0,0 0-1 0 0,0 0 1 0 0,-1 0 0 0 0,1 0 0 0 0,0 1 0 0 0,-1-1-1 0 0,1 0 1 0 0,-1 1 0 0 0,1-1 0 0 0,-1 1-1 0 0,1 0 1 0 0,-1-1 0 0 0,1 1 0 0 0,-1 0 0 0 0,0 0-1 0 0,1 0 1 0 0,-1 0 0 0 0,1 0 0 0 0,-2 0 1 0 0,-74 16-386 0 0,58-4 360 0 0,1 0 0 0 0,1 2 1 0 0,0 0-1 0 0,0 1 0 0 0,2 0 0 0 0,0 2 0 0 0,0 0 0 0 0,2 0 0 0 0,0 1 0 0 0,1 1 0 0 0,1 0 0 0 0,1 1 0 0 0,0 0 1 0 0,-3 14 25 0 0,9-22-3 0 0,0-1 0 0 0,1 1 0 0 0,1 0 0 0 0,0 0 1 0 0,0 0-1 0 0,1 0 0 0 0,1 1 0 0 0,0-1 0 0 0,0 0 1 0 0,2 5 2 0 0,1-11 34 0 0,1-1 1 0 0,0 1-1 0 0,-1-1 1 0 0,2 0-1 0 0,-1 0 1 0 0,0 0-1 0 0,1-1 1 0 0,0 1-1 0 0,0-1 1 0 0,1 0-1 0 0,-1-1 1 0 0,1 1-1 0 0,-1-1 1 0 0,1 0-1 0 0,0-1 1 0 0,1 1-1 0 0,-1-1 1 0 0,0-1-1 0 0,0 1 1 0 0,1-1-1 0 0,-1 0 1 0 0,1 0-1 0 0,-1-1 1 0 0,7 0-35 0 0,4 2 53 0 0,1-2 0 0 0,-1 0 1 0 0,0-1-1 0 0,1-1 0 0 0,-1 0 1 0 0,0-1-1 0 0,0-1 0 0 0,0-1 1 0 0,-1 0-1 0 0,0-1 0 0 0,6-4-53 0 0,5-4-254 0 0,31-17-829 0 0,-20 7-2522 0 0,-22 13-2542 0 0,-7 6-5660 0 0</inkml:trace>
  <inkml:trace contextRef="#ctx0" brushRef="#br0" timeOffset="-20182.834">13886 600 0 0 0,'0'0'994'0'0,"0"0"343"0"0,0 0 190 0 0,0 0 184 0 0,0 0 158 0 0,0 0-8 0 0,0 0-138 0 0,0 0-245 0 0,0 0-262 0 0,0 0-186 0 0,0 0-105 0 0,-2-8-35 0 0,-8-38 818 0 0,8 43-1476 0 0,-1 1-1 0 0,0-1 1 0 0,1 1-1 0 0,-1 0 0 0 0,0 0 1 0 0,0 0-1 0 0,0 1 1 0 0,0-1-1 0 0,0 1 1 0 0,-1-1-1 0 0,1 1 1 0 0,0 0-1 0 0,-1 0 1 0 0,1 1-1 0 0,0-1 0 0 0,-1 1 1 0 0,1-1-1 0 0,-1 1 1 0 0,1 0-1 0 0,-2 0-231 0 0,-65 19 631 0 0,-42 73-287 0 0,103-84-336 0 0,2 1-1 0 0,-1 0 1 0 0,1 0 0 0 0,0 1-1 0 0,1 0 1 0 0,0 0-1 0 0,1 0 1 0 0,0 1 0 0 0,0-1-1 0 0,1 1 1 0 0,1 1-1 0 0,0-1 1 0 0,0 0 0 0 0,1 1-1 0 0,1-1 1 0 0,0 1-1 0 0,0 11-7 0 0,1-18 3 0 0,-1 1 0 0 0,1 0-1 0 0,0-1 1 0 0,0 1 0 0 0,1-1-1 0 0,0 1 1 0 0,0 0 0 0 0,0-1-1 0 0,1 1 1 0 0,-1-1 0 0 0,1 0-1 0 0,1 0 1 0 0,-1 0 0 0 0,1 0-1 0 0,0 0 1 0 0,0 0 0 0 0,0 0-1 0 0,0-1 1 0 0,2 1-3 0 0,-2-1 30 0 0,1-1 0 0 0,0 0 0 0 0,0 0 0 0 0,0 0 0 0 0,0 0 0 0 0,1-1 0 0 0,-1 1 0 0 0,1-1 0 0 0,-1 0 0 0 0,1-1 0 0 0,0 1 1 0 0,0-1-1 0 0,0 0 0 0 0,0 0 0 0 0,0 0 0 0 0,0-1 0 0 0,0 0 0 0 0,0 0 0 0 0,0 0 0 0 0,0 0 0 0 0,0-1 0 0 0,0 0 0 0 0,-1 0 0 0 0,1 0 0 0 0,0-1 0 0 0,0 0 0 0 0,3-1-30 0 0,10-10 155 0 0,0-1-1 0 0,-1-1 1 0 0,-1 0 0 0 0,-1-1 0 0 0,0 0 0 0 0,-1-1-1 0 0,-1-1 1 0 0,10-18-155 0 0,5-3 82 0 0,86-159 165 0 0,-98 150 78 0 0,-16 47-254 0 0,0 1-16 0 0,0 30-106 0 0,0-17 64 0 0,-1 13 4 0 0,1-1 0 0 0,2 1 0 0 0,0 0 1 0 0,2-1-1 0 0,1 0 0 0 0,1 3-17 0 0,0 0 11 0 0,-1 0 0 0 0,-1 0 0 0 0,-2 0 0 0 0,-1 1 0 0 0,-1-1 0 0 0,-2 11-11 0 0,1 22-58 0 0,-1-39 47 0 0,-1-1-1 0 0,-1 0 1 0 0,-1-1-1 0 0,-1 1 1 0 0,0-1-1 0 0,-2 0 1 0 0,0 0-1 0 0,-5 6 12 0 0,2 1-19 0 0,4-13-33 0 0,0-1 0 0 0,-1 1 0 0 0,-1-1-1 0 0,0-1 1 0 0,0 0 0 0 0,-2 0 0 0 0,1-1-1 0 0,-1 0 1 0 0,-1 0 0 0 0,0-2 0 0 0,-3 3 52 0 0,-19 9-244 0 0,33-21 232 0 0,1 0 0 0 0,4-15-148 0 0,86-117 152 0 0,159-263 289 0 0,-177 249-342 0 0,9-64-183 0 0,-74 135 88 0 0,-7 74 146 0 0,0-1 0 0 0,0 1 0 0 0,-1-1 0 0 0,1 1 0 0 0,0-1 0 0 0,-1 1 0 0 0,0-1 0 0 0,1 1 0 0 0,-1-1 0 0 0,0 1 0 0 0,1 0 0 0 0,-1-1 0 0 0,0 1 0 0 0,0 0 0 0 0,0 0 0 0 0,0-1 0 0 0,0 1 0 0 0,0 0 0 0 0,-1 0 0 0 0,1 0 0 0 0,0 1 0 0 0,-1-1 0 0 0,1 0 0 0 0,0 0 0 0 0,-1 1 0 0 0,1-1 0 0 0,-1 0 0 0 0,1 1 0 0 0,-1 0 0 0 0,1-1 0 0 0,-1 1 0 0 0,1 0 0 0 0,-1 0 0 0 0,1 0 0 0 0,-1 0 0 0 0,0 0 0 0 0,1 0 0 0 0,-1 0 0 0 0,1 0 0 0 0,-1 1 0 0 0,1-1 0 0 0,-1 1 0 0 0,1-1 0 0 0,-1 1 0 0 0,0 0 10 0 0,-69 53-420 0 0,62-46 407 0 0,0 0-1 0 0,0 0 1 0 0,0 1 0 0 0,2 1 0 0 0,-1-1-1 0 0,1 1 1 0 0,0 0 0 0 0,1 1 0 0 0,0 0-1 0 0,1 0 1 0 0,0 0 0 0 0,1 0 0 0 0,0 1-1 0 0,1 0 1 0 0,0 0 0 0 0,1 0 0 0 0,-1 10 13 0 0,3-19-2 0 0,0 0 1 0 0,0 0 0 0 0,1 1-1 0 0,-1-1 1 0 0,1 0-1 0 0,0 0 1 0 0,0 0 0 0 0,0 0-1 0 0,1-1 1 0 0,-1 1 0 0 0,0 0-1 0 0,1 0 1 0 0,0-1 0 0 0,0 1-1 0 0,0-1 1 0 0,0 1 0 0 0,0-1-1 0 0,0 0 1 0 0,1 0-1 0 0,-1 0 1 0 0,1 0 0 0 0,-1 0-1 0 0,1-1 1 0 0,0 1 0 0 0,-1-1-1 0 0,1 0 1 0 0,0 1 0 0 0,0-1-1 0 0,0-1 1 0 0,0 1 0 0 0,0 0-1 0 0,3-1 2 0 0,102 3 98 0 0,72-35-34 0 0,-178 33-53 0 0,0 1 0 0 0,0 0-1 0 0,0 0 1 0 0,0 0 0 0 0,-1 1 0 0 0,1-1-1 0 0,-1 0 1 0 0,1 0 0 0 0,-1 1-1 0 0,0-1 1 0 0,0 1 0 0 0,0-1 0 0 0,0 1-1 0 0,0 0 1 0 0,-1-1 0 0 0,1 1-1 0 0,-1 0 1 0 0,1 0 0 0 0,-1-1 0 0 0,0 1-1 0 0,0 0 1 0 0,-1 0 0 0 0,1-1-1 0 0,0 1 1 0 0,-1 0 0 0 0,0-1 0 0 0,1 1-1 0 0,-1 0 1 0 0,0-1 0 0 0,-1 1-1 0 0,0 1-10 0 0,-38 95 226 0 0,22-30-264 0 0,42-57-2253 0 0,7-15-8487 0 0,-25 2 4991 0 0,-4-2-554 0 0</inkml:trace>
  <inkml:trace contextRef="#ctx0" brushRef="#br0" timeOffset="-19767.889">14528 829 0 0 0,'0'0'1530'0'0,"0"0"481"0"0,0 0 129 0 0,0 0 90 0 0,0 0-14 0 0,0 0-154 0 0,0 0-255 0 0,0 0-268 0 0,0 0-205 0 0,0 0-119 0 0,0 0-120 0 0,0 0-67 0 0,0 0-54 0 0,23 0-114 0 0,71-2-93 0 0,-45-14 142 0 0,-40 8-653 0 0,-8 7-242 0 0,7-3 76 0 0,1-1 1 0 0,-1 0-1 0 0,-1 0 0 0 0,1-1 1 0 0,-1 0-1 0 0,0-1 0 0 0,0 1 0 0 0,-1-1 1 0 0,0-1-1 0 0,0 1 0 0 0,0-1 0 0 0,-1 0 1 0 0,-1 0-1 0 0,1-1 0 0 0,-1 1 1 0 0,-1-1-1 0 0,1 0 0 0 0,-1 0 0 0 0,-1 0 1 0 0,0 0-1 0 0,0-4-90 0 0,-2 11-4 0 0,1-1 0 0 0,-1 1 0 0 0,0 0 1 0 0,-1 0-1 0 0,1 0 0 0 0,0 0 0 0 0,-1 0 0 0 0,1 0 1 0 0,-1 0-1 0 0,1 0 0 0 0,-1 0 0 0 0,0 0 0 0 0,0 0 1 0 0,0 0-1 0 0,0 1 0 0 0,0-1 0 0 0,-1 0 0 0 0,1 1 1 0 0,0-1-1 0 0,-1 1 0 0 0,1-1 0 0 0,-1 1 0 0 0,1-1 1 0 0,-1 1-1 0 0,0 0 0 0 0,0 0 0 0 0,0 0 0 0 0,1 0 1 0 0,-1 0-1 0 0,0 1 0 0 0,0-1 0 0 0,0 0 0 0 0,0 1 1 0 0,-2-1 3 0 0,-5 1-46 0 0,0 1 1 0 0,-1-1 0 0 0,1 1 0 0 0,0 1 0 0 0,0 0 0 0 0,0 0 0 0 0,1 1 0 0 0,-1 0 0 0 0,1 0 0 0 0,-1 1 0 0 0,1 0 0 0 0,0 1 0 0 0,0 0 0 0 0,1 0 0 0 0,-1 1 0 0 0,1 0 0 0 0,1 0 0 0 0,-1 0 0 0 0,1 1 0 0 0,0 0 0 0 0,0 0 0 0 0,1 1 0 0 0,0-1 0 0 0,0 1-1 0 0,0 3 46 0 0,-14 13-83 0 0,11-16 46 0 0,0 1-1 0 0,1 1 1 0 0,1-1 0 0 0,-1 1 0 0 0,2 1-1 0 0,-1-1 1 0 0,1 1 0 0 0,1 0-1 0 0,0 0 1 0 0,0 0 0 0 0,1 1 0 0 0,1-1-1 0 0,0 1 1 0 0,0-1 0 0 0,1 1 0 0 0,1 0-1 0 0,0 0 1 0 0,1-1 0 0 0,0 2 37 0 0,0-9-26 0 0,1-1 0 0 0,-1 0 1 0 0,1 0-1 0 0,-1 0 0 0 0,1 0 0 0 0,0 0 1 0 0,1 0-1 0 0,-1 0 0 0 0,0-1 1 0 0,1 1-1 0 0,-1-1 0 0 0,1 0 0 0 0,0 1 1 0 0,0-1-1 0 0,0-1 0 0 0,0 1 0 0 0,0 0 1 0 0,0-1-1 0 0,0 1 0 0 0,1-1 1 0 0,-1 0-1 0 0,1 0 0 0 0,-1-1 0 0 0,0 1 1 0 0,1-1-1 0 0,-1 1 0 0 0,1-1 0 0 0,1 0 26 0 0,101-12-2112 0 0,-22-25-2924 0 0,30-31-9062 0 0,-101 60 12534 0 0,6-3 1259 0 0</inkml:trace>
  <inkml:trace contextRef="#ctx0" brushRef="#br0" timeOffset="-19069.549">15152 674 0 0 0,'0'0'1982'0'0,"0"0"873"0"0,0 0 271 0 0,0 0-140 0 0,0 0-401 0 0,0 0-566 0 0,0 0-539 0 0,0 0-424 0 0,0 0-222 0 0,0 0-74 0 0,0 0-20 0 0,0 0-33 0 0,-16 6-64 0 0,-123 70 685 0 0,119-61-1244 0 0,2 2 0 0 0,0 0 0 0 0,0 1 1 0 0,2 1-1 0 0,0 1 0 0 0,2 0 0 0 0,0 1 0 0 0,1 0 0 0 0,-1 5-84 0 0,13-25 1 0 0,1 0 0 0 0,-1 0 0 0 0,1 0 0 0 0,-1 0 0 0 0,1 0-1 0 0,-1 0 1 0 0,1 0 0 0 0,-1 0 0 0 0,1 0 0 0 0,0 0 0 0 0,0 1 0 0 0,0-1-1 0 0,-1 0 1 0 0,1 0 0 0 0,0 0 0 0 0,0 0 0 0 0,1 1 0 0 0,-1-1-1 0 0,0 0 1 0 0,0 0 0 0 0,1 0 0 0 0,-1 0 0 0 0,0 1 0 0 0,1-1 0 0 0,-1 0-1 0 0,1 0 1 0 0,0 0 0 0 0,-1 0 0 0 0,1 0 0 0 0,0 0 0 0 0,-1 0-1 0 0,1-1 1 0 0,0 1 0 0 0,0 0 0 0 0,0 0 0 0 0,0-1 0 0 0,0 1-1 0 0,0 0 1 0 0,0-1 0 0 0,0 1 0 0 0,0-1 0 0 0,0 1 0 0 0,0-1 0 0 0,0 0-1 0 0,1 1 1 0 0,-1-1 0 0 0,0 0 0 0 0,0 0 0 0 0,0 0 0 0 0,0 0-1 0 0,1 0 1 0 0,-1 0 0 0 0,1 0-1 0 0,62-11 89 0 0,62-73 242 0 0,1-52-266 0 0,-102 111-379 0 0,-22 72-59 0 0,-3-23 372 0 0,-2-19-32 0 0,1 1-1 0 0,1-1 1 0 0,-1 1 0 0 0,1-1 0 0 0,0 1 0 0 0,0-1 0 0 0,0 0-1 0 0,1 1 1 0 0,0-1 0 0 0,0 1 0 0 0,0-1 0 0 0,1 0-1 0 0,0 0 1 0 0,0 0 0 0 0,0 0 0 0 0,1 0 0 0 0,-1 0-1 0 0,1-1 1 0 0,0 1 0 0 0,1-1 0 0 0,-1 1 0 0 0,1-1-1 0 0,0-1 1 0 0,-1 1 0 0 0,2 0 0 0 0,2 2 33 0 0,0-4-7 0 0,1 1 0 0 0,-1-1 0 0 0,1 0-1 0 0,-1 0 1 0 0,1-1 0 0 0,-1 0 0 0 0,1-1 0 0 0,0 1 0 0 0,-1-2 0 0 0,1 1 0 0 0,0-1 0 0 0,-1 0-1 0 0,1 0 1 0 0,-1-1 0 0 0,1 0 0 0 0,-1-1 0 0 0,0 1 0 0 0,0-1 0 0 0,0-1 0 0 0,0 1-1 0 0,0-1 9 0 0,105-85 847 0 0,-100 73-702 0 0,9-7 32 0 0,-1-2-1 0 0,-1 0 0 0 0,-1-2 1 0 0,-1 0-1 0 0,6-16-177 0 0,-2-2 58 0 0,-2 4-89 0 0,-1 0 0 0 0,-2-1 0 0 0,-1-1 0 0 0,4-31 31 0 0,2-181-651 0 0,-20 250 666 0 0,-1 1 1 0 0,0 0-1 0 0,0 0 1 0 0,0 0-1 0 0,0 0 1 0 0,-1 0-1 0 0,1-1 1 0 0,-1 1-1 0 0,0 0 1 0 0,-1 0 0 0 0,1 0-1 0 0,-1 1 1 0 0,1-1-1 0 0,-1 0 1 0 0,0 1-1 0 0,-1-1 1 0 0,1 1-1 0 0,-1-1 1 0 0,1 1-1 0 0,-1 0 1 0 0,0 0-1 0 0,0 0 1 0 0,0 1-1 0 0,-1-1 1 0 0,0 0-16 0 0,3 3 3 0 0,-1-1 0 0 0,1 1 0 0 0,-1 0 0 0 0,1-1 0 0 0,-1 1 0 0 0,1 0 0 0 0,-1 0 0 0 0,1 0 0 0 0,0 0 0 0 0,-1 1 0 0 0,1-1 0 0 0,-1 0 0 0 0,1 0 0 0 0,-1 1 0 0 0,1-1 0 0 0,0 1 0 0 0,-1 0 0 0 0,1-1 0 0 0,0 1 0 0 0,0 0 0 0 0,-1 0 0 0 0,1-1 1 0 0,0 1-1 0 0,0 0 0 0 0,0 0 0 0 0,0 0 0 0 0,0 1 0 0 0,0-1 0 0 0,0 0 0 0 0,0 0 0 0 0,1 0 0 0 0,-1 1 0 0 0,0-1 0 0 0,1 0 0 0 0,-1 1-3 0 0,-10 15-13 0 0,3-3 28 0 0,1 1 0 0 0,0 0 0 0 0,1 0 0 0 0,1 0-1 0 0,0 1 1 0 0,2 0 0 0 0,-1 0 0 0 0,2 0 0 0 0,0 0-1 0 0,1 0 1 0 0,1 1 0 0 0,0-1 0 0 0,2 12-15 0 0,-2-9 39 0 0,19 231 263 0 0,17-84-50 0 0,-10-19-230 0 0,-18-96-328 0 0,-8-50 95 0 0,0-1-112 0 0,0 0-101 0 0,0 0-105 0 0,0 0-138 0 0,0-30-6239 0 0,-3 9-1710 0 0,2 13 1457 0 0</inkml:trace>
  <inkml:trace contextRef="#ctx0" brushRef="#br0" timeOffset="-18819.627">15355 589 13195 0 0,'0'0'1509'0'0,"0"0"-323"0"0,0 0 113 0 0,0 0 232 0 0,0 0-16 0 0,0 0-259 0 0,0 0-309 0 0,32-3-205 0 0,107-14-152 0 0,20-22 676 0 0,-114 26-1458 0 0,133-32 1634 0 0,-56 33-8751 0 0,-118 20-1197 0 0,-4-4 3895 0 0,0-1-1249 0 0</inkml:trace>
  <inkml:trace contextRef="#ctx0" brushRef="#br0" timeOffset="-18220.444">15897 652 720 0 0,'0'0'2625'0'0,"0"0"-552"0"0,0 0-288 0 0,0 0-97 0 0,0 0-179 0 0,0 0-285 0 0,0 0-281 0 0,0 0-158 0 0,0 0 10 0 0,0 0 84 0 0,0 0 94 0 0,0 0 100 0 0,0 0 35 0 0,18 24 5 0 0,57 72-6 0 0,-74-95-1052 0 0,0 1-1 0 0,0 0 1 0 0,0-1-1 0 0,0 1 1 0 0,0-1-1 0 0,0 1 1 0 0,0-1-1 0 0,1 0 0 0 0,-1 0 1 0 0,0 1-1 0 0,1-1 1 0 0,-1 0-1 0 0,1 0 1 0 0,0 0-1 0 0,-1 0 1 0 0,1-1-1 0 0,0 1 1 0 0,-1 0-1 0 0,1-1 1 0 0,0 1-1 0 0,0-1 0 0 0,-1 1 1 0 0,1-1-1 0 0,0 0 1 0 0,0 0-1 0 0,0 0 1 0 0,0 0-1 0 0,0 0 1 0 0,-1 0-1 0 0,1-1 1 0 0,0 1-55 0 0,5-2 318 0 0,10-3 1 0 0,-1 0-1 0 0,1-1 1 0 0,-1-1-1 0 0,0-1 1 0 0,-1 0-1 0 0,1-1 1 0 0,-2-1-1 0 0,1 0 1 0 0,-1-1-1 0 0,-1-1 1 0 0,9-10-319 0 0,-16 18 30 0 0,-1-2 1 0 0,0 1 0 0 0,0-1-1 0 0,0 1 1 0 0,0-1 0 0 0,-1 0-1 0 0,0-1 1 0 0,0 1-1 0 0,-1-1 1 0 0,0 0 0 0 0,0 0-1 0 0,0 0 1 0 0,-1 0-1 0 0,0 0 1 0 0,-1-1 0 0 0,0 1-1 0 0,0-1 1 0 0,0 1-1 0 0,-1-1 1 0 0,0 1 0 0 0,-1-6-31 0 0,-1 10-34 0 0,-1 0 1 0 0,1 0 0 0 0,-1 1 0 0 0,0-1 0 0 0,1 1-1 0 0,-1 0 1 0 0,0 0 0 0 0,-1 0 0 0 0,1 0 0 0 0,0 0-1 0 0,0 1 1 0 0,-1 0 0 0 0,1-1 0 0 0,-1 1 0 0 0,0 0 0 0 0,1 1-1 0 0,-1-1 1 0 0,1 1 0 0 0,-1-1 0 0 0,0 1 0 0 0,0 0-1 0 0,1 1 1 0 0,-1-1 0 0 0,0 1 0 0 0,1-1 0 0 0,-1 1-1 0 0,1 0 1 0 0,-3 1 33 0 0,-4 1-99 0 0,1 0 0 0 0,-1 1 0 0 0,1 0 0 0 0,0 1 1 0 0,0 0-1 0 0,1 0 0 0 0,-1 0 0 0 0,1 1 0 0 0,1 1 0 0 0,-1-1 0 0 0,1 1 0 0 0,-6 8 99 0 0,-4 1-241 0 0,-1 4-258 0 0,1 1 0 0 0,1 1 0 0 0,0 0 0 0 0,2 1 0 0 0,1 1 0 0 0,-9 21 499 0 0,20-42-31 0 0,-2 8-28 0 0,0 1-1 0 0,0-1 0 0 0,1 0 1 0 0,0 1-1 0 0,1 0 1 0 0,0-1-1 0 0,1 1 1 0 0,1 0-1 0 0,0 8 60 0 0,0-17 16 0 0,1-1 0 0 0,-1 1 0 0 0,1-1 0 0 0,-1 1 0 0 0,1-1 0 0 0,0 0 0 0 0,0 0 0 0 0,0 1 0 0 0,0-1-1 0 0,1 0 1 0 0,-1 0 0 0 0,1 0 0 0 0,-1 0 0 0 0,1 0 0 0 0,0 0 0 0 0,-1-1 0 0 0,1 1 0 0 0,0-1 0 0 0,0 1 0 0 0,0-1 0 0 0,0 1 0 0 0,1-1 0 0 0,-1 0 0 0 0,0 0 0 0 0,0 0-1 0 0,1-1 1 0 0,-1 1 0 0 0,1 0 0 0 0,-1-1 0 0 0,0 1 0 0 0,1-1 0 0 0,0 0-16 0 0,83 4 1424 0 0,-49-11-1000 0 0,-1-1 1 0 0,0-2 0 0 0,-1-2-1 0 0,0-1 1 0 0,-1-2 0 0 0,-1-1-1 0 0,0-2 1 0 0,-1-1-1 0 0,-1-1 1 0 0,6-7-425 0 0,7-3 152 0 0,-2-1 0 0 0,-1-3-1 0 0,-1-1 1 0 0,-2-1 0 0 0,26-34-152 0 0,-57 62 7 0 0,0 0-1 0 0,-1-1 1 0 0,0 0 0 0 0,0 0-1 0 0,-1 0 1 0 0,0 0 0 0 0,0-1-1 0 0,-1 0 1 0 0,-1 0 0 0 0,0 0-1 0 0,0-1 1 0 0,-1 1 0 0 0,0-1-1 0 0,-1 1 1 0 0,0-1 0 0 0,0 0-1 0 0,-1 1 1 0 0,-1-1-7 0 0,0 9-12 0 0,-1 0-1 0 0,0 0 1 0 0,0 0-1 0 0,0 0 1 0 0,0 0-1 0 0,0 0 1 0 0,0 0 0 0 0,0 1-1 0 0,-1 0 1 0 0,1-1-1 0 0,0 1 1 0 0,-1 0 0 0 0,1 0-1 0 0,-1 0 1 0 0,1 0-1 0 0,-1 0 1 0 0,0 1-1 0 0,1-1 1 0 0,-1 1 0 0 0,0 0-1 0 0,0 0 1 0 0,1 0-1 0 0,-1 0 1 0 0,0 0 0 0 0,1 1-1 0 0,-1-1 1 0 0,0 1-1 0 0,1-1 1 0 0,-1 1 0 0 0,1 0-1 0 0,-1 0 1 0 0,1 0-1 0 0,-1 1 1 0 0,1-1-1 0 0,0 1 1 0 0,-1-1 0 0 0,1 1-1 0 0,0 0 1 0 0,-1 0 12 0 0,-12 9-75 0 0,0 1-1 0 0,1 0 1 0 0,0 0 0 0 0,1 1 0 0 0,0 1 0 0 0,1 1 0 0 0,1-1-1 0 0,-4 9 76 0 0,12-20-17 0 0,1 1-1 0 0,-1-1 1 0 0,1 1-1 0 0,0 0 1 0 0,1 0-1 0 0,-1 0 1 0 0,1 0-1 0 0,-1 0 1 0 0,1 1-1 0 0,1-1 1 0 0,-1 0-1 0 0,0 1 1 0 0,1-1-1 0 0,0 0 1 0 0,0 1-1 0 0,0-1 1 0 0,1 0-1 0 0,0 1 1 0 0,-1-1-1 0 0,1 0 1 0 0,1 0-1 0 0,-1 0 1 0 0,1 0-1 0 0,-1 0 1 0 0,1 0-1 0 0,0 0 1 0 0,1 0-1 0 0,-1-1 1 0 0,1 1-1 0 0,-1-1 1 0 0,1 1-1 0 0,1 0 18 0 0,8 4 13 0 0,1 2 0 0 0,-2 0 0 0 0,1 1 0 0 0,-2 0 0 0 0,1 0 0 0 0,-2 1 0 0 0,1 0 0 0 0,-2 1 0 0 0,0 0 0 0 0,0 1 0 0 0,-1-1 0 0 0,-1 1-1 0 0,0 1 1 0 0,-1-1 0 0 0,0 1 0 0 0,-1 0 0 0 0,-1 2-13 0 0,16 130 658 0 0,-4-110-2308 0 0,-8-34-3085 0 0,3-2-4039 0 0,-10-1-2993 0 0</inkml:trace>
  <inkml:trace contextRef="#ctx0" brushRef="#br0" timeOffset="-15591.308">17326 15 5601 0 0,'0'0'2741'0'0,"0"0"-725"0"0,0 0-435 0 0,0 0-56 0 0,0 0 37 0 0,0 0-107 0 0,0 0-271 0 0,0 0-302 0 0,0 0-280 0 0,0 0-161 0 0,0 0 28 0 0,2 6 119 0 0,65 184 3114 0 0,-47-66-2980 0 0,-16-84-616 0 0,-2 1 1 0 0,-2 0 0 0 0,-1 0 0 0 0,-2-1-1 0 0,-2 1 1 0 0,-2-1 0 0 0,-3 6-107 0 0,-11 88 78 0 0,-4 2-99 0 0,24-85-1966 0 0,4-50 260 0 0,9-9-8211 0 0,-9 1 1540 0 0,-2 4 4573 0 0</inkml:trace>
  <inkml:trace contextRef="#ctx0" brushRef="#br0" timeOffset="-15349.49">17045 659 4561 0 0,'0'0'4017'0'0,"0"0"-1750"0"0,0 0-749 0 0,0 0-42 0 0,0 0 42 0 0,0 0-69 0 0,0 0-135 0 0,0 0-186 0 0,0 0-125 0 0,0 0-89 0 0,0 0-166 0 0,0 0-148 0 0,32-6-49 0 0,103-23-35 0 0,-64 13 132 0 0,1-3 0 0 0,-2-2 0 0 0,48-24-648 0 0,-89 33-78 0 0,62-29-511 0 0,-38 5-2551 0 0,-20-15-7335 0 0,-28 41 6038 0 0,-1 2-2368 0 0</inkml:trace>
  <inkml:trace contextRef="#ctx0" brushRef="#br0" timeOffset="-14921.469">17802 4 8346 0 0,'0'0'4103'0'0,"0"0"-2376"0"0,0 0-818 0 0,0 0 77 0 0,0 0 220 0 0,0 0 82 0 0,0 0-138 0 0,-10 37-194 0 0,-35 122-177 0 0,-61 273 2035 0 0,101-405-2751 0 0,2 0 1 0 0,1 1-1 0 0,1-1 1 0 0,1 0-1 0 0,3 22-63 0 0,30 36 35 0 0,-32-84-31 0 0,0 1-1 0 0,1 0 1 0 0,-1-1 0 0 0,0 1 0 0 0,0-1-1 0 0,1 1 1 0 0,-1-1 0 0 0,1 0-1 0 0,0 0 1 0 0,-1 0 0 0 0,1 0 0 0 0,0 0-1 0 0,0 0 1 0 0,-1 0 0 0 0,1 0-1 0 0,0 0 1 0 0,0-1 0 0 0,0 1 0 0 0,0-1-1 0 0,0 0 1 0 0,0 0 0 0 0,0 1-1 0 0,0-1 1 0 0,0 0 0 0 0,0-1 0 0 0,0 1-1 0 0,0 0 1 0 0,0 0 0 0 0,0-1 0 0 0,0 1-1 0 0,0-1 1 0 0,-1 0 0 0 0,1 0-1 0 0,0 0 1 0 0,0 1 0 0 0,1-2-4 0 0,58-42 307 0 0,-61 44-307 0 0,39-38 113 0 0,62-42 105 0 0,-100 80-209 0 0,1 0 0 0 0,0-1 0 0 0,0 1 0 0 0,0 0 0 0 0,0 1 0 0 0,-1-1 0 0 0,1 0 0 0 0,0 0 1 0 0,0 1-1 0 0,0-1 0 0 0,-1 1 0 0 0,1 0 0 0 0,0-1 0 0 0,-1 1 0 0 0,1 0 0 0 0,0 0 0 0 0,-1 0 0 0 0,1 0 0 0 0,-1 0 0 0 0,0 1 0 0 0,1-1 0 0 0,-1 0 0 0 0,0 1 0 0 0,0-1 0 0 0,0 0 0 0 0,0 1 0 0 0,0 0 1 0 0,0-1-1 0 0,0 1 0 0 0,0-1 0 0 0,0 1 0 0 0,-1 0 0 0 0,1 0 0 0 0,-1-1 0 0 0,0 1 0 0 0,1 0 0 0 0,-1 0 0 0 0,0 0 0 0 0,0 0-9 0 0,4 8 47 0 0,13 41 31 0 0,11-7-8 0 0,-27-44 3016 0 0,2 0-6046 0 0,2 0-15053 0 0,-9-3 14136 0 0,3 3-295 0 0</inkml:trace>
  <inkml:trace contextRef="#ctx0" brushRef="#br0" timeOffset="-14564.559">18175 788 0 0 0,'0'0'1539'0'0,"0"0"369"0"0,0 0 120 0 0,0 0 15 0 0,0 0 20 0 0,0 0 1 0 0,0 0-73 0 0,0 0-137 0 0,0 0-184 0 0,0 0-171 0 0,0 0-155 0 0,25 3-156 0 0,76 5-170 0 0,-98-7-939 0 0,-1-1 1 0 0,1 1 0 0 0,0-1-1 0 0,-1 0 1 0 0,1 0 0 0 0,0 0 0 0 0,0 0-1 0 0,-1-1 1 0 0,1 1 0 0 0,-1-1-1 0 0,1 1 1 0 0,0-1 0 0 0,-1 0-1 0 0,1 0 1 0 0,-1 0 0 0 0,1-1-1 0 0,-1 1 1 0 0,0 0 0 0 0,0-1-1 0 0,1 0 1 0 0,-1 1 0 0 0,0-1 0 0 0,0-1-80 0 0,6-5 318 0 0,-2 4-146 0 0,0-1 1 0 0,0 0-1 0 0,-1-1 0 0 0,0 1 0 0 0,0-1 1 0 0,-1 0-1 0 0,0 0 0 0 0,0 0 1 0 0,0-1-1 0 0,-1 0 0 0 0,1 0 1 0 0,-2 0-1 0 0,1 0 0 0 0,-1 0-172 0 0,-1 5 15 0 0,0-1 0 0 0,0 1 0 0 0,-1-1 0 0 0,1 1 0 0 0,-1-1 0 0 0,1 1 0 0 0,-1-1 0 0 0,0 0 0 0 0,0 1 0 0 0,0-1 0 0 0,0 1 0 0 0,-1-1 0 0 0,1 1 0 0 0,-1-1 0 0 0,0 1 0 0 0,1-1 0 0 0,-1 1 0 0 0,0-1 0 0 0,0 1 0 0 0,-1 0 0 0 0,1 0 0 0 0,0 0 0 0 0,-1-1 0 0 0,1 1 0 0 0,-1 0 0 0 0,0 1 0 0 0,0-1 0 0 0,0 0 0 0 0,0 0 0 0 0,0 1 0 0 0,0-1 0 0 0,0 1 0 0 0,0 0 0 0 0,0 0 0 0 0,-1-1 0 0 0,1 2 0 0 0,-1-1 0 0 0,1 0 0 0 0,-1 0 0 0 0,1 1 0 0 0,-2-1-15 0 0,-4 0-29 0 0,0-1 0 0 0,-1 1 0 0 0,1 1 0 0 0,-1 0 0 0 0,1 0 1 0 0,-1 1-1 0 0,1 0 0 0 0,0 0 0 0 0,-1 1 0 0 0,1 0 0 0 0,0 0 0 0 0,-2 1 29 0 0,-3 4-42 0 0,0 0-1 0 0,0 1 1 0 0,1 0-1 0 0,0 1 1 0 0,0 0-1 0 0,1 1 0 0 0,0 0 1 0 0,1 1-1 0 0,0 0 1 0 0,0 1-1 0 0,2 0 1 0 0,-7 10 42 0 0,10-14-28 0 0,1 1 0 0 0,0 0 1 0 0,0-1-1 0 0,1 1 1 0 0,0 1-1 0 0,1-1 1 0 0,0 0-1 0 0,0 1 0 0 0,1-1 1 0 0,0 1-1 0 0,1-1 1 0 0,0 1-1 0 0,0 3 28 0 0,1-8-23 0 0,0 0 0 0 0,0 0 0 0 0,0-1 0 0 0,1 1-1 0 0,0 0 1 0 0,0-1 0 0 0,0 1 0 0 0,0-1 0 0 0,1 0 0 0 0,-1 1 0 0 0,1-1 0 0 0,0 0 0 0 0,1-1 0 0 0,-1 1 0 0 0,1-1-1 0 0,-1 1 1 0 0,1-1 0 0 0,0 0 0 0 0,0 0 0 0 0,0-1 0 0 0,1 1 0 0 0,-1-1 0 0 0,1 0 0 0 0,-1 0 0 0 0,3 0 23 0 0,123 21-262 0 0,-25-28-790 0 0,-38-12-2457 0 0,-42 7-1929 0 0,-11 6-5910 0 0</inkml:trace>
  <inkml:trace contextRef="#ctx0" brushRef="#br0" timeOffset="2402.484">7917 2198 1248 0 0,'0'0'2494'0'0,"0"0"-760"0"0,0 0-176 0 0,0 0 307 0 0,0 0 330 0 0,0 0 33 0 0,0 0-261 0 0,0 0-366 0 0,0 0-300 0 0,0 0-220 0 0,0 0-134 0 0,0 0-115 0 0,-29-3 2436 0 0,18 9-3204 0 0,1-1 1 0 0,-1 2 0 0 0,1-1 0 0 0,1 1 0 0 0,-1 1 0 0 0,2 0 0 0 0,-1 0-1 0 0,1 1 1 0 0,0 0 0 0 0,0 0 0 0 0,1 1-65 0 0,-4 2 7 0 0,1 1-1 0 0,1 0 1 0 0,0 0-1 0 0,0 1 1 0 0,1 0 0 0 0,1 0-1 0 0,1 1 1 0 0,0 0-1 0 0,0 0 1 0 0,2 1-1 0 0,0-1 1 0 0,1 1 0 0 0,0 0-1 0 0,1 0 1 0 0,1 0-1 0 0,1 12-6 0 0,1-25 17 0 0,0 0 1 0 0,1 0-1 0 0,-1-1 0 0 0,1 1 0 0 0,0 0 0 0 0,0-1 0 0 0,0 1 0 0 0,0-1 0 0 0,0 0 1 0 0,0 0-1 0 0,1 0 0 0 0,-1 0 0 0 0,1 0 0 0 0,-1 0 0 0 0,1-1 0 0 0,0 1 0 0 0,0-1 1 0 0,-1 0-1 0 0,1 1 0 0 0,0-1 0 0 0,0-1 0 0 0,0 1 0 0 0,0 0 0 0 0,1-1 0 0 0,-1 0 1 0 0,0 1-1 0 0,0-1 0 0 0,0 0 0 0 0,0-1 0 0 0,0 1 0 0 0,0-1 0 0 0,0 1 0 0 0,0-1 0 0 0,0 0 1 0 0,0 0-1 0 0,0 0 0 0 0,0 0 0 0 0,0-1 0 0 0,0 1 0 0 0,-1-1 0 0 0,1 0 0 0 0,-1 0 1 0 0,1 0-18 0 0,184-144 610 0 0,-102 57-471 0 0,-41 42-71 0 0,-43 125-175 0 0,1 38-379 0 0,0-113 226 0 0,0 1 0 0 0,0 0 0 0 0,1 0 0 0 0,0-1 0 0 0,0 0 0 0 0,0 1 0 0 0,0-1 0 0 0,0 0 0 0 0,1-1 0 0 0,0 1 1 0 0,-1-1-1 0 0,1 1 0 0 0,0-1 0 0 0,0 0 0 0 0,0 0 0 0 0,0-1 0 0 0,0 1 0 0 0,2-1 260 0 0,31 0-7423 0 0,-24-1 1761 0 0,-4 0-2096 0 0</inkml:trace>
  <inkml:trace contextRef="#ctx0" brushRef="#br0" timeOffset="2957.576">8419 1999 2713 0 0,'0'0'2540'0'0,"0"0"-1374"0"0,0 0-621 0 0,0 0 79 0 0,0 0 405 0 0,0 0 315 0 0,0 0 101 0 0,0 0-79 0 0,0 0-216 0 0,0 0-118 0 0,0 0-5 0 0,0 0 77 0 0,0 0 63 0 0,22 0 25 0 0,73-1-76 0 0,-32-20 718 0 0,-44 10-1510 0 0,-1-1 0 0 0,0-2 0 0 0,0 0-1 0 0,-2 0 1 0 0,0-2 0 0 0,0 0 0 0 0,-2 0-1 0 0,0-2 1 0 0,-1 0 0 0 0,4-8-324 0 0,4-1 186 0 0,-10 9-130 0 0,0 0 0 0 0,-2-1-1 0 0,0 0 1 0 0,-1 0 0 0 0,-1-1 0 0 0,0 0 0 0 0,0-9-56 0 0,4-7 39 0 0,-3-28-267 0 0,4 503 46 0 0,13 72 155 0 0,-18-36 19 0 0,-6-467-8 0 0,-1 1 0 0 0,0-1-1 0 0,-1 1 1 0 0,0 0 0 0 0,0-1 0 0 0,-1 0 0 0 0,0 1 0 0 0,-1-1 0 0 0,1 0 0 0 0,-1 0-1 0 0,-1 0 1 0 0,0-1 0 0 0,0 1 0 0 0,0-1 0 0 0,-1 0 0 0 0,0 0 0 0 0,-1 0-1 0 0,1-1 1 0 0,-1 0 0 0 0,-1 0 0 0 0,1 0 0 0 0,-1-1 0 0 0,0 0 0 0 0,0 0 0 0 0,0 0-1 0 0,-1-1 1 0 0,1-1 0 0 0,-1 1 0 0 0,0-1 0 0 0,0 0 0 0 0,-3 0 16 0 0,6-2-2 0 0,0 1 1 0 0,-1-1 0 0 0,1 0-1 0 0,0-1 1 0 0,0 1 0 0 0,-1-1-1 0 0,1 0 1 0 0,0 0 0 0 0,-1 0-1 0 0,1-1 1 0 0,0 0 0 0 0,-1 0-1 0 0,1 0 1 0 0,0-1 0 0 0,0 0-1 0 0,0 0 1 0 0,0 0 0 0 0,0-1-1 0 0,1 1 1 0 0,-1-1 0 0 0,1 0-1 0 0,0 0 1 0 0,0-1 0 0 0,0 1-1 0 0,0-1 1 0 0,0 0 0 0 0,1 0-1 0 0,-1 0 1 0 0,1-1 0 0 0,0 1-1 0 0,1-1 1 0 0,-2-2 1 0 0,-2-10 6 0 0,1-1 0 0 0,1 0 0 0 0,0 0-1 0 0,1 0 1 0 0,1-1 0 0 0,1 1 0 0 0,1 0 0 0 0,0-1 0 0 0,2 1-1 0 0,0-1 1 0 0,1 1 0 0 0,0 0 0 0 0,2 0 0 0 0,0 0 0 0 0,1 1-1 0 0,1-3-5 0 0,9-16-7 0 0,1 1 0 0 0,2 0-1 0 0,2 1 1 0 0,0 2-1 0 0,3 0 1 0 0,0 1-1 0 0,5-1 8 0 0,-7 10-628 0 0,1 1-1 0 0,2 1 0 0 0,0 1 1 0 0,1 1-1 0 0,24-12 629 0 0,-20 17-4127 0 0,-15 8-3302 0 0,-7 1-3173 0 0</inkml:trace>
  <inkml:trace contextRef="#ctx0" brushRef="#br0" timeOffset="3168.477">9286 2191 14299 0 0,'0'0'1098'0'0,"0"0"-144"0"0,0 0 163 0 0,0 0 175 0 0,0 0 3 0 0,0 0-225 0 0,0 0-282 0 0,0 0-258 0 0,-6 34-197 0 0,-19 107-144 0 0,20-66-61 0 0,25-6-524 0 0,-4-43-2529 0 0,-9-20-2457 0 0,-3-4-1080 0 0,-4-2-1466 0 0</inkml:trace>
  <inkml:trace contextRef="#ctx0" brushRef="#br0" timeOffset="3322.519">9231 1999 12875 0 0,'0'0'2240'0'0,"0"0"-639"0"0,0 0-465 0 0,0 0-216 0 0,0 0-200 0 0,0 0-272 0 0,0 0-232 0 0,0 0-208 0 0,0 0-384 0 0,0 0-232 0 0,0 0-216 0 0,0 0-296 0 0,0 0-625 0 0,0 0-1735 0 0,7-66-2154 0 0,1 70-743 0 0</inkml:trace>
  <inkml:trace contextRef="#ctx0" brushRef="#br0" timeOffset="3528.595">9796 2143 15875 0 0,'0'0'1993'0'0,"0"0"-1062"0"0,0 0-106 0 0,0 0 290 0 0,0 0 128 0 0,0 0-131 0 0,0 0-329 0 0,0 0-312 0 0,0 0-176 0 0,-13 34-119 0 0,-38 109-94 0 0,-41 45-323 0 0,32-98-2789 0 0,33-67-1956 0 0,-2-4-5129 0 0,20-15 3586 0 0</inkml:trace>
  <inkml:trace contextRef="#ctx0" brushRef="#br0" timeOffset="3736.575">9434 2298 8578 0 0,'0'0'3118'0'0,"0"0"-667"0"0,0 0-532 0 0,0 0-388 0 0,0 0-288 0 0,0 0-220 0 0,0 0-168 0 0,0 0-96 0 0,0 0-58 0 0,0 0-65 0 0,0 0-74 0 0,0 0-52 0 0,27 3-77 0 0,84 13-79 0 0,-109-16-334 0 0,1 0 0 0 0,0 1 0 0 0,-1-1 0 0 0,1 1 1 0 0,0 0-1 0 0,-1 0 0 0 0,1 0 0 0 0,-1 0 0 0 0,1 0 0 0 0,-1 1 0 0 0,0-1 0 0 0,0 1 0 0 0,1-1 0 0 0,-1 1 0 0 0,0 0 0 0 0,0 0 0 0 0,-1 0 0 0 0,1 0 0 0 0,0 0 0 0 0,-1 0 0 0 0,1 1 1 0 0,-1-1-21 0 0,6 9 98 0 0,8 5-121 0 0,-1 0-1 0 0,2 0 0 0 0,0-1 0 0 0,1-1 0 0 0,0-1 1 0 0,1-1-1 0 0,1 0 0 0 0,0-1 0 0 0,13 4 24 0 0,15-1-3620 0 0,4-9-3308 0 0,-43-6 539 0 0,2-2-1673 0 0</inkml:trace>
  <inkml:trace contextRef="#ctx0" brushRef="#br0" timeOffset="4171.269">10024 2360 8530 0 0,'0'0'4998'0'0,"0"0"-3443"0"0,0 0-1061 0 0,0 0 271 0 0,0 0 382 0 0,0 0 249 0 0,0 0 10 0 0,0 0-200 0 0,0 0-210 0 0,0 0-156 0 0,0 0-135 0 0,0 0-96 0 0,0 0-89 0 0,32-14-91 0 0,99-48-94 0 0,-66 17 114 0 0,-61 42-417 0 0,0-1-1 0 0,0 0 0 0 0,0-1 1 0 0,-1 1-1 0 0,1 0 0 0 0,-1-1 0 0 0,0 0 1 0 0,-1 0-1 0 0,1 0 0 0 0,-1 0 1 0 0,0 0-1 0 0,0-1 0 0 0,-1 1 1 0 0,1-1-1 0 0,-1 1 0 0 0,0-1 1 0 0,-1 1-1 0 0,1-1 0 0 0,-1-1-31 0 0,-1 6-8 0 0,1-1 1 0 0,0 0-1 0 0,-1 1 1 0 0,1-1-1 0 0,-1 1 0 0 0,0-1 1 0 0,1 0-1 0 0,-1 1 0 0 0,0-1 1 0 0,0 1-1 0 0,0 0 0 0 0,0-1 1 0 0,0 1-1 0 0,0 0 0 0 0,0 0 1 0 0,-1-1-1 0 0,1 1 1 0 0,0 0-1 0 0,-1 0 0 0 0,1 0 1 0 0,-1 1-1 0 0,1-1 0 0 0,-1 0 1 0 0,1 0-1 0 0,-1 1 0 0 0,1-1 1 0 0,-1 1-1 0 0,0-1 0 0 0,1 1 1 0 0,-1 0-1 0 0,0 0 1 0 0,1 0-1 0 0,-1 0 0 0 0,0 0 1 0 0,0 0-1 0 0,0 0 8 0 0,-68 12-548 0 0,54-3 359 0 0,1 1 0 0 0,1 0-1 0 0,0 1 1 0 0,0 0-1 0 0,1 1 1 0 0,0 1 0 0 0,1 0-1 0 0,1 0 1 0 0,0 1 0 0 0,1 1-1 0 0,0 0 1 0 0,1 0-1 0 0,1 1 1 0 0,0 0 0 0 0,1 1-1 0 0,1-1 1 0 0,1 1 0 0 0,-3 13 189 0 0,3 69-1135 0 0,5-97 1073 0 0,0 1 0 0 0,0-1 0 0 0,1 1 0 0 0,-1-1 0 0 0,1 1 0 0 0,0-1 0 0 0,-1 1 0 0 0,1-1 0 0 0,0 1 0 0 0,1-1 0 0 0,-1 0 1 0 0,0 0-1 0 0,1 1 0 0 0,-1-1 0 0 0,1 0 0 0 0,-1 0 0 0 0,1 0 0 0 0,0-1 0 0 0,0 1 0 0 0,0 0 0 0 0,0-1 0 0 0,0 1 0 0 0,1-1 0 0 0,-1 0 1 0 0,0 0-1 0 0,1 0 0 0 0,-1 0 0 0 0,0 0 0 0 0,1 0 0 0 0,-1 0 0 0 0,2-1 62 0 0,84 8-2797 0 0,-85-8 2643 0 0,67-13-4680 0 0,-5-16-6190 0 0,-53 24 10144 0 0</inkml:trace>
  <inkml:trace contextRef="#ctx0" brushRef="#br0" timeOffset="4641.75">10538 2265 3841 0 0,'0'0'2526'0'0,"0"0"-470"0"0,0 0-155 0 0,0 0-53 0 0,0 0-241 0 0,0 0-331 0 0,0 0-357 0 0,0 0-343 0 0,0 0-236 0 0,0 0-145 0 0,0 0-56 0 0,0 0-22 0 0,-21 13 0 0 0,-62 44-7 0 0,79-55-102 0 0,0 0 1 0 0,1 1-1 0 0,0-1 1 0 0,0 1-1 0 0,0 0 0 0 0,0 0 1 0 0,0 0-1 0 0,0 0 1 0 0,1 0-1 0 0,-1 1 1 0 0,1-1-1 0 0,0 1 0 0 0,0 0 1 0 0,0-1-1 0 0,1 1 1 0 0,-1 0-1 0 0,1 0 1 0 0,-1 4-9 0 0,-5 16-27 0 0,5-22 7 0 0,0 2 1 0 0,1-1-1 0 0,0 0 0 0 0,-1 0 1 0 0,1 0-1 0 0,0 1 0 0 0,1-1 1 0 0,-1 0-1 0 0,0 1 0 0 0,1-1 1 0 0,0 1-1 0 0,0-1 0 0 0,0 0 1 0 0,0 1-1 0 0,1-1 0 0 0,-1 1 1 0 0,1-1-1 0 0,0 0 0 0 0,0 1 1 0 0,0-1-1 0 0,0 0 0 0 0,1 0 1 0 0,-1 0-1 0 0,2 2 20 0 0,1-2 72 0 0,0 0 0 0 0,0-1-1 0 0,0 1 1 0 0,0-1 0 0 0,1 0 0 0 0,-1 0 0 0 0,1 0-1 0 0,0-1 1 0 0,-1 0 0 0 0,1 0 0 0 0,0 0-1 0 0,0 0 1 0 0,0-1 0 0 0,0 0 0 0 0,0 0 0 0 0,0 0-1 0 0,-1 0 1 0 0,1-1 0 0 0,0 0 0 0 0,0 0 0 0 0,0 0-1 0 0,-1-1 1 0 0,1 0 0 0 0,-1 1 0 0 0,1-2 0 0 0,-1 1-1 0 0,0 0 1 0 0,0-1 0 0 0,3-2-72 0 0,9-6 772 0 0,0-1-1 0 0,0-1 1 0 0,-1-1 0 0 0,-1 0-1 0 0,0-1 1 0 0,9-13-772 0 0,2-2 185 0 0,-2-1 1 0 0,-1-1-1 0 0,-1-1 0 0 0,-2 0 0 0 0,-1-2 1 0 0,-2 0-1 0 0,-1-1 0 0 0,-2-1 1 0 0,-1 0-1 0 0,-2 0 0 0 0,-2-1 0 0 0,-2 0 1 0 0,2-25-186 0 0,-9 53-51 0 0,1-1 0 0 0,-1 1 0 0 0,-1 0 1 0 0,0-1-1 0 0,-1 1 0 0 0,0 0 1 0 0,0 0-1 0 0,-1 0 0 0 0,0 1 0 0 0,-1-1 1 0 0,0 1-1 0 0,-4-6 51 0 0,6 11-26 0 0,0 1 0 0 0,0-1 0 0 0,0 0 1 0 0,0 1-1 0 0,-1-1 0 0 0,1 1 0 0 0,-1 0 0 0 0,0 0 0 0 0,0 0 1 0 0,0 1-1 0 0,0 0 0 0 0,-1 0 0 0 0,1 0 0 0 0,-1 0 0 0 0,1 0 0 0 0,-1 1 1 0 0,0 0-1 0 0,0 0 0 0 0,1 0 0 0 0,-1 1 0 0 0,0-1 0 0 0,0 1 1 0 0,0 0-1 0 0,0 1 0 0 0,1-1 0 0 0,-1 1 0 0 0,0 0 0 0 0,-2 1 26 0 0,-7 4-59 0 0,1 1-1 0 0,-1 0 0 0 0,1 1 0 0 0,1 0 0 0 0,0 2 0 0 0,0-1 0 0 0,1 1 1 0 0,0 1-1 0 0,0 0 0 0 0,1 0 0 0 0,1 1 0 0 0,0 0 0 0 0,1 1 1 0 0,0 0-1 0 0,1 0 0 0 0,-5 12 60 0 0,4-11 9 0 0,1-1 1 0 0,0 1 0 0 0,0 0-1 0 0,2 1 1 0 0,0 0-1 0 0,1-1 1 0 0,0 2 0 0 0,1-1-1 0 0,1 0 1 0 0,0 1 0 0 0,1-1-1 0 0,1 1 1 0 0,0-1-1 0 0,1 1 1 0 0,1-1 0 0 0,0 0-1 0 0,1 1 1 0 0,1-1-1 0 0,0 0 1 0 0,1-1 0 0 0,1 1-1 0 0,0-1 1 0 0,1 0 0 0 0,7 11-10 0 0,3-5 99 0 0,1 0 0 0 0,0-2 0 0 0,2 0 0 0 0,-1-2 0 0 0,2 0 1 0 0,1-1-1 0 0,0-1 0 0 0,0-1 0 0 0,1-1 0 0 0,1-1 0 0 0,0-1 1 0 0,19 5-100 0 0,15 2 222 0 0,0-3 0 0 0,0-3 0 0 0,2-2 0 0 0,-1-2 0 0 0,2-4-222 0 0,41-3-2244 0 0,-99-3-262 0 0,-3 2-5300 0 0,0 1-3748 0 0</inkml:trace>
  <inkml:trace contextRef="#ctx0" brushRef="#br0" timeOffset="5792.049">7810 2239 0 0 0,'-18'-19'0'0'0,"17"16"60"0"0,1 3 252 0 0,0 0 114 0 0,0 0 35 0 0,0 0 11 0 0,0 0-31 0 0,26-8 4681 0 0,0-17-1727 0 0,3 3-1340 0 0,37-4 195 0 0,-59 26-2067 0 0,-6-1-141 0 0,0 1 0 0 0,1-1 0 0 0,-1 1 0 0 0,0 0 0 0 0,0 0 0 0 0,0 0 0 0 0,0-1 0 0 0,1 1 0 0 0,-1 0 0 0 0,0 0 0 0 0,0 0 0 0 0,0 1 0 0 0,0-1 0 0 0,1 0 0 0 0,-1 0 0 0 0,0 1 0 0 0,0-1 0 0 0,0 1 0 0 0,0-1 0 0 0,0 1 0 0 0,0-1 0 0 0,0 1 0 0 0,0-1 0 0 0,0 1 0 0 0,0 0 0 0 0,0 0 0 0 0,0 0 0 0 0,-1-1 0 0 0,1 1 0 0 0,0 0 0 0 0,0 0 0 0 0,-1 0 0 0 0,1 0 0 0 0,-1 0 0 0 0,1 0 0 0 0,-1 0 0 0 0,1 0 1 0 0,-1 1-1 0 0,0-1 0 0 0,1 0 0 0 0,-1 0 0 0 0,0 0 0 0 0,0 0 0 0 0,0 1 0 0 0,0-1-42 0 0,1 176 2421 0 0,-13-59-3561 0 0,16-114-1283 0 0,3-4-4057 0 0,-3 0 823 0 0,-1 0 1868 0 0</inkml:trace>
  <inkml:trace contextRef="#ctx0" brushRef="#br0" timeOffset="8976.404">12140 2287 0 0 0,'0'0'996'0'0,"0"0"362"0"0,0 0 47 0 0,0 0-91 0 0,0 0-88 0 0,0 0-55 0 0,8-7-66 0 0,24-20-67 0 0,-29 15 9926 0 0,-19 5-8980 0 0,-21 4-2829 0 0,37 3 972 0 0,-14 1-100 0 0,-1 1 0 0 0,1 0 0 0 0,-1 1-1 0 0,1 1 1 0 0,0 0 0 0 0,0 1-1 0 0,0 0 1 0 0,1 1 0 0 0,-1 1 0 0 0,2 0-1 0 0,-1 0 1 0 0,1 2 0 0 0,0-1 0 0 0,1 2-1 0 0,0-1 1 0 0,0 2 0 0 0,1-1-1 0 0,0 1 1 0 0,1 1 0 0 0,0 0 0 0 0,1 0-1 0 0,1 1 1 0 0,-6 10-27 0 0,9-11 19 0 0,1 0 0 0 0,0 0 1 0 0,0 0-1 0 0,1 0 0 0 0,1 1 0 0 0,0-1 0 0 0,1 1 0 0 0,0-1 1 0 0,1 1-1 0 0,0-1 0 0 0,3 7-19 0 0,-4-14 27 0 0,1-1 0 0 0,1 1 0 0 0,-1-1 0 0 0,1 0 0 0 0,0 1 1 0 0,0-1-1 0 0,0 0 0 0 0,0 0 0 0 0,1 0 0 0 0,0 0 0 0 0,0-1 0 0 0,0 1 0 0 0,0-1 0 0 0,0 0 1 0 0,1 1-1 0 0,-1-2 0 0 0,1 1 0 0 0,0 0 0 0 0,0-1 0 0 0,0 1 0 0 0,0-1 0 0 0,0-1 0 0 0,1 1 1 0 0,-1 0-1 0 0,0-1 0 0 0,1 0 0 0 0,-1 0 0 0 0,3 0-27 0 0,2 1 74 0 0,0-1 1 0 0,0-1-1 0 0,0 1 0 0 0,1-1 1 0 0,-1-1-1 0 0,0 0 1 0 0,0 0-1 0 0,0 0 0 0 0,0-2 1 0 0,0 1-1 0 0,0-1 0 0 0,-1 0 1 0 0,1-1-1 0 0,1-1-74 0 0,19-13 176 0 0,-2-1 0 0 0,-1-1 0 0 0,0-2 0 0 0,-1-1 0 0 0,4-7-176 0 0,68-114 527 0 0,-76 105-413 0 0,9-41 87 0 0,-22 53-63 0 0,-5 18-33 0 0,-2 26-211 0 0,-1-7 112 0 0,-1 4-11 0 0,0 0 1 0 0,1 1-1 0 0,1-1 1 0 0,1 0 0 0 0,0 0-1 0 0,1 0 1 0 0,0 0-1 0 0,1 0 1 0 0,0-1 0 0 0,7 13 4 0 0,49 66-875 0 0,-24-51-1583 0 0,-11-18-113 0 0,4 3-3429 0 0,-8-10-2962 0 0,-14-11 3538 0 0</inkml:trace>
  <inkml:trace contextRef="#ctx0" brushRef="#br0" timeOffset="9508.983">12642 2563 4273 0 0,'0'0'1760'0'0,"0"0"37"0"0,0 0 172 0 0,0 0 151 0 0,0 0-48 0 0,0 0-290 0 0,0 0-286 0 0,0 0-238 0 0,0 0-209 0 0,0 0-137 0 0,0 0-113 0 0,0 0-100 0 0,0 0-142 0 0,-3-5-128 0 0,1 3-402 0 0,1-1 0 0 0,0 1 1 0 0,0 0-1 0 0,1-1 1 0 0,-1 1-1 0 0,0-1 0 0 0,1 1 1 0 0,0-1-1 0 0,-1 0 0 0 0,1 1 1 0 0,0-1-1 0 0,0 1 1 0 0,1-1-1 0 0,-1 1 0 0 0,0-1 1 0 0,1 1-1 0 0,0-1 1 0 0,-1 1-1 0 0,1-1 0 0 0,0 1 1 0 0,0 0-1 0 0,0-1 0 0 0,1 1 1 0 0,-1 0-1 0 0,1 0 1 0 0,-1 0-1 0 0,1 0 0 0 0,0 0-27 0 0,103-149 861 0 0,-82 118-699 0 0,2 0 1 0 0,2 2 0 0 0,0 1-1 0 0,14-11-162 0 0,-39 42 1 0 0,0-1-1 0 0,-1 1 0 0 0,1 0 0 0 0,-1-1 0 0 0,1 1 0 0 0,-1 0 0 0 0,0 0 0 0 0,1 0 0 0 0,-1 0 1 0 0,0 0-1 0 0,0 0 0 0 0,1 1 0 0 0,-1-1 0 0 0,0 0 0 0 0,0 1 0 0 0,0-1 0 0 0,-1 1 1 0 0,1-1-1 0 0,0 1 0 0 0,0-1 0 0 0,-1 1 0 0 0,1-1 0 0 0,-1 1 0 0 0,0 0 0 0 0,1-1 0 0 0,-1 1 1 0 0,0 0-1 0 0,0-1 0 0 0,0 1 0 0 0,0 0 0 0 0,0-1 0 0 0,0 1 0 0 0,-1 0 0 0 0,1 0 0 0 0,3 215 259 0 0,-2-215-253 0 0,-1 0 0 0 0,1 0 0 0 0,-1 0 0 0 0,1 0 0 0 0,0 0 0 0 0,0 0 0 0 0,-1 0 0 0 0,2 0 0 0 0,-1 0-1 0 0,0 0 1 0 0,0-1 0 0 0,0 1 0 0 0,1 0 0 0 0,-1-1 0 0 0,1 1 0 0 0,-1-1 0 0 0,1 0 0 0 0,0 1 0 0 0,-1-1 0 0 0,1 0 0 0 0,0 0 0 0 0,0 0 0 0 0,0 0 0 0 0,0 0-1 0 0,0-1 1 0 0,0 1 0 0 0,0-1 0 0 0,0 1 0 0 0,0-1 0 0 0,0 0 0 0 0,1 1 0 0 0,-1-1 0 0 0,0 0 0 0 0,0-1 0 0 0,0 1 0 0 0,0 0 0 0 0,0-1 0 0 0,0 1 0 0 0,0-1-1 0 0,0 1 1 0 0,0-1 0 0 0,0 0 0 0 0,0 0 0 0 0,0 0 0 0 0,0 0 0 0 0,0 0 0 0 0,-1 0 0 0 0,1-1 0 0 0,1 0-6 0 0,225-207 348 0 0,-200 191-331 0 0,-28 17-27 0 0,0 1-8 0 0,0 0-3 0 0,8 23 66 0 0,14 116 601 0 0,-21-132-643 0 0,1 0 1 0 0,0 1 0 0 0,0-1-1 0 0,0 0 1 0 0,1 0-1 0 0,0 0 1 0 0,1 0 0 0 0,-1 0-1 0 0,1-1 1 0 0,0 0 0 0 0,1 0-1 0 0,0 0 1 0 0,0 0-1 0 0,5 4-3 0 0,-7-7-399 0 0,21 16 267 0 0,-14-17-2684 0 0,1-5-3543 0 0,-3-6-3768 0 0,-1 7 3100 0 0</inkml:trace>
  <inkml:trace contextRef="#ctx0" brushRef="#br0" timeOffset="10039.394">13786 2202 1880 0 0,'0'0'3017'0'0,"0"0"-855"0"0,0 0-282 0 0,0 0 67 0 0,0 0 62 0 0,0 0-180 0 0,0 0-312 0 0,0 0-341 0 0,0 0-292 0 0,0 0-198 0 0,0 0-143 0 0,0 0-79 0 0,0 0-63 0 0,-24 2-57 0 0,-75 8-51 0 0,96-10-274 0 0,1 1 0 0 0,-1-1-1 0 0,1 0 1 0 0,0 1 0 0 0,-1-1-1 0 0,1 1 1 0 0,-1 0 0 0 0,1 0-1 0 0,0 0 1 0 0,0 0 0 0 0,-1 0-1 0 0,1 0 1 0 0,0 1 0 0 0,0-1-1 0 0,0 1 1 0 0,0-1 0 0 0,1 1-1 0 0,-1 0 1 0 0,0 0 0 0 0,1 0-1 0 0,-1 0 1 0 0,0 1-19 0 0,-4 5 106 0 0,-3 4-26 0 0,-1-1 1 0 0,2 1 0 0 0,0 0-1 0 0,0 1 1 0 0,1 0-1 0 0,1 0 1 0 0,0 0 0 0 0,1 1-1 0 0,0 0 1 0 0,1 0 0 0 0,1 0-1 0 0,0 1 1 0 0,0 7-81 0 0,2-16 24 0 0,0 1 1 0 0,0 0-1 0 0,0-1 1 0 0,1 1-1 0 0,0 0 1 0 0,0 0-1 0 0,1-1 1 0 0,0 1-1 0 0,0 0 1 0 0,1-1-1 0 0,0 1 1 0 0,0-1-1 0 0,0 0 1 0 0,1 0-1 0 0,-1 1 1 0 0,2-2-1 0 0,-1 1 1 0 0,1 0-1 0 0,-1-1 0 0 0,2 1 1 0 0,-1-1-1 0 0,1 0 1 0 0,-1-1-1 0 0,1 1 1 0 0,0-1-1 0 0,1 0 1 0 0,-1 0-1 0 0,3 1-24 0 0,2-2 102 0 0,1 0 0 0 0,-1-1 0 0 0,1 0 0 0 0,-1-1 0 0 0,1 0 0 0 0,0-1 0 0 0,0 0 0 0 0,-1-1 0 0 0,1 0 0 0 0,0 0 0 0 0,-1-1 0 0 0,1-1 0 0 0,-1 1 0 0 0,0-2 0 0 0,0 0 0 0 0,0 0 0 0 0,0 0 0 0 0,0-1 0 0 0,-1-1 0 0 0,0 0 0 0 0,0 0 0 0 0,-1-1 0 0 0,7-6-102 0 0,-6 5 87 0 0,1-1-1 0 0,-1-1 1 0 0,-1 0-1 0 0,0 0 1 0 0,0 0 0 0 0,-1-1-1 0 0,-1 0 1 0 0,0-1-1 0 0,0 1 1 0 0,-1-1-1 0 0,0 0 1 0 0,1-8-87 0 0,-4 13-67 0 0,0 1 0 0 0,-1-1 0 0 0,0 0 0 0 0,0 0 0 0 0,0 0 0 0 0,-1 0 0 0 0,0 0 0 0 0,0-1 0 0 0,-1 1 0 0 0,0 0 0 0 0,0 0 0 0 0,-1 1 0 0 0,1-1-1 0 0,-2 0 1 0 0,1 0 0 0 0,-1 1 0 0 0,0-1 0 0 0,0 1 0 0 0,-1 0 0 0 0,1 0 0 0 0,-1 0 0 0 0,-1 1 0 0 0,1-1 0 0 0,-1 1 0 0 0,0 0 0 0 0,0 0 0 0 0,-1 1 0 0 0,1 0 0 0 0,-1 0 0 0 0,0 0 0 0 0,0 0 0 0 0,0 1 0 0 0,-1 0 0 0 0,1 0 0 0 0,-1 1 0 0 0,0 0 0 0 0,-2-1 67 0 0,-73-4-3467 0 0,33 25-3473 0 0,33-7 814 0 0,1-3-1528 0 0</inkml:trace>
  <inkml:trace contextRef="#ctx0" brushRef="#br0" timeOffset="11448.534">14037 2254 10546 0 0,'0'0'2462'0'0,"0"0"-827"0"0,0 0-353 0 0,0 0 95 0 0,0 0 57 0 0,0 0-98 0 0,0 0-171 0 0,0 0-228 0 0,0 0-219 0 0,0 0-172 0 0,0 0-166 0 0,0 0-113 0 0,0 0-60 0 0,-1 9-50 0 0,-15 63 98 0 0,-11 75 26 0 0,27-141-273 0 0,1 0-1 0 0,0 0 0 0 0,1 0 0 0 0,0 0 1 0 0,0 0-1 0 0,0 0 0 0 0,0-1 0 0 0,1 1 1 0 0,0-1-1 0 0,0 0 0 0 0,1 1 0 0 0,-1-1 1 0 0,1-1-1 0 0,0 1 0 0 0,1-1 0 0 0,-1 1 1 0 0,1-1-1 0 0,0 0 0 0 0,0-1 0 0 0,0 1 1 0 0,0-1-1 0 0,0 0 0 0 0,1 0 0 0 0,0-1 1 0 0,-1 0-1 0 0,1 0 0 0 0,0 0 0 0 0,0-1 1 0 0,0 1-1 0 0,0-1 0 0 0,0-1 0 0 0,2 1-7 0 0,2-3 78 0 0,0 1 0 0 0,0-1 1 0 0,0-1-1 0 0,0 0 0 0 0,0 0 0 0 0,-1-1 0 0 0,0 0 0 0 0,0-1 0 0 0,0 1 0 0 0,0-2 0 0 0,-1 0 0 0 0,1 0 0 0 0,-2 0 0 0 0,1-1 0 0 0,-1 0 0 0 0,3-3-78 0 0,13-10 142 0 0,-8 5-55 0 0,-1 0 0 0 0,-1-1 0 0 0,0 0 0 0 0,-1-1 0 0 0,-1 0 0 0 0,0-1 0 0 0,1-5-87 0 0,5-6 70 0 0,20-51 73 0 0,-37 79-120 0 0,0 1-17 0 0,0 0-16 0 0,0 0-28 0 0,0 0-22 0 0,0 0-39 0 0,0 22-507 0 0,8 147 635 0 0,25-89-72 0 0,-30-77 48 0 0,0-1 0 0 0,0 0 0 0 0,0 0 0 0 0,0 0 0 0 0,0-1 0 0 0,0 1 0 0 0,1-1 0 0 0,-1 0 0 0 0,0 1 0 0 0,1-2 0 0 0,-1 1 0 0 0,1 0 0 0 0,-1-1 0 0 0,1 1 0 0 0,0-1 0 0 0,-1 0 0 0 0,1 0 0 0 0,-1-1 0 0 0,3 0-5 0 0,0 1 7 0 0,1-1 9 0 0,0-1 0 0 0,-1 0 0 0 0,1-1 0 0 0,-1 0 0 0 0,0 0 0 0 0,0 0 0 0 0,0 0 0 0 0,0-1 0 0 0,0 0 0 0 0,-1-1 0 0 0,0 1 0 0 0,0-1 0 0 0,0 0 0 0 0,0 0 0 0 0,0-2-16 0 0,2 0 65 0 0,81-126 150 0 0,-73 109-198 0 0,-5 5-30 0 0,0 1 0 0 0,2-1 0 0 0,0 2 0 0 0,1 0-1 0 0,0 0 1 0 0,2 1 0 0 0,0 1 0 0 0,1 1-1 0 0,0 0 1 0 0,1 1 0 0 0,5-3 13 0 0,34 7-208 0 0,-44 57 38 0 0,-37 155 282 0 0,24-107-218 0 0,35-101-57 0 0,61-93 155 0 0,39-50-299 0 0,-81 111 173 0 0,-34 30-128 0 0,-17 22 210 0 0,4 87 159 0 0,-20-17-36 0 0,14 52-99 0 0,1-134 24 0 0,0 0 1 0 0,1 0-1 0 0,-1 0 1 0 0,1-1-1 0 0,0 1 1 0 0,0 0 0 0 0,0-1-1 0 0,0 1 1 0 0,0-1-1 0 0,0 0 1 0 0,1 1 0 0 0,0-1-1 0 0,-1 0 1 0 0,1-1-1 0 0,0 1 1 0 0,0 0-1 0 0,0-1 1 0 0,0 1 0 0 0,0-1-1 0 0,0 0 1 0 0,0 0-1 0 0,0 0 1 0 0,0-1 0 0 0,1 1-1 0 0,-1-1 1 0 0,0 0-1 0 0,0 0 1 0 0,1 0-1 0 0,-1 0 1 0 0,1 0 3 0 0,4-1 0 0 0,1 0 1 0 0,0 0-1 0 0,-1-1 1 0 0,1 0-1 0 0,-1 0 0 0 0,0-1 1 0 0,0 0-1 0 0,0-1 0 0 0,0 0 1 0 0,7-4-1 0 0,0-2 12 0 0,9-4 41 0 0,-2-1 0 0 0,0-1 1 0 0,-1-1-1 0 0,0-1 0 0 0,-1-1 0 0 0,-2 0 0 0 0,12-16-53 0 0,-1-6 99 0 0,3-3 4 0 0,-2 0 0 0 0,-3-2 0 0 0,-1-2 0 0 0,9-24-103 0 0,7-31-79 0 0,-5-1 1 0 0,-4-1 0 0 0,3-33 78 0 0,-30 13 32 0 0,-7 123-30 0 0,1 1 1 0 0,0 0-1 0 0,0-1 1 0 0,-1 1-1 0 0,1 0 0 0 0,-1-1 1 0 0,1 1-1 0 0,-1 0 1 0 0,0 0-1 0 0,1-1 0 0 0,-1 1 1 0 0,0 0-1 0 0,0 0 1 0 0,0 0-1 0 0,0 0 0 0 0,0 0 1 0 0,0 0-1 0 0,0 0 1 0 0,0 1-1 0 0,0-1 0 0 0,0 0 1 0 0,0 0-1 0 0,-1 1 1 0 0,1-1-1 0 0,0 1 0 0 0,0-1 1 0 0,-1 1-1 0 0,1 0 1 0 0,-1-1-1 0 0,1 1 0 0 0,0 0 1 0 0,-1 0-1 0 0,1 0 1 0 0,0 0-1 0 0,-1 0 0 0 0,1 0 1 0 0,0 0-1 0 0,-1 1 1 0 0,1-1-1 0 0,-1 0 0 0 0,1 1 1 0 0,0-1-1 0 0,0 1 1 0 0,-1-1-1 0 0,1 1 0 0 0,0 0 1 0 0,0 0-1 0 0,0-1 1 0 0,0 1-1 0 0,0 0 0 0 0,0 0 1 0 0,0 0-1 0 0,0 0 1 0 0,0 0-1 0 0,0 1-2 0 0,-18 24-2 0 0,1 0 0 0 0,1 1 0 0 0,2 1 0 0 0,1 1 0 0 0,1 0 0 0 0,1 1 0 0 0,2 0 0 0 0,1 1 0 0 0,1 0 0 0 0,2 0-1 0 0,1 0 1 0 0,1 1 0 0 0,2 1 2 0 0,-2 21-11 0 0,3 0 0 0 0,2 0 0 0 0,3 0 0 0 0,2 0 0 0 0,2-1 0 0 0,8 22 11 0 0,13 57-38 0 0,0-17-396 0 0,-29-46-432 0 0,-33-65-2315 0 0,-2-52-5046 0 0,3 2-3642 0 0,25 34 9874 0 0</inkml:trace>
  <inkml:trace contextRef="#ctx0" brushRef="#br0" timeOffset="11643.003">15344 1919 15507 0 0,'0'0'1141'0'0,"0"0"-181"0"0,0 0 103 0 0,0 0 213 0 0,0 0 54 0 0,0 0-218 0 0,37-2-237 0 0,121-6-185 0 0,16-2 640 0 0,173-37 273 0 0,-312 42-1784 0 0,71-8-430 0 0,-33 9-4620 0 0,-57 4-470 0 0,-10 0-5805 0 0</inkml:trace>
  <inkml:trace contextRef="#ctx0" brushRef="#br0" timeOffset="14440.854">16868 2169 0 0 0,'0'0'1406'0'0,"0"0"198"0"0,0 0-6 0 0,0 0-21 0 0,0 0-6 0 0,3-1-21 0 0,5 0 6706 0 0,-11 10-5102 0 0,-19 24-4087 0 0,10-14 1473 0 0,2 0-531 0 0,2 0 1 0 0,0 1-1 0 0,2 1 1 0 0,0-1-1 0 0,1 1 1 0 0,1 0-1 0 0,1 0 1 0 0,1 0-1 0 0,0 0 0 0 0,2 1 1 0 0,1-1-1 0 0,1 11-9 0 0,-1-30 38 0 0,0 1 0 0 0,0-1-1 0 0,0 1 1 0 0,0-1 0 0 0,1 0-1 0 0,-1 1 1 0 0,1-1 0 0 0,-1 0-1 0 0,1 0 1 0 0,0 0-1 0 0,0 0 1 0 0,0-1 0 0 0,0 1-1 0 0,0 0 1 0 0,0-1 0 0 0,0 0-1 0 0,0 1 1 0 0,1-1 0 0 0,-1 0-1 0 0,1 0 1 0 0,-1 0 0 0 0,1 0-1 0 0,-1-1 1 0 0,1 1-1 0 0,-1-1 1 0 0,1 1 0 0 0,-1-1-1 0 0,1 0 1 0 0,0 0 0 0 0,-1 0-1 0 0,1 0 1 0 0,0-1 0 0 0,-1 1-1 0 0,1-1 1 0 0,-1 1 0 0 0,1-1-1 0 0,-1 0 1 0 0,1 0-1 0 0,-1 0 1 0 0,0-1 0 0 0,1 1-1 0 0,-1 0 1 0 0,0-1 0 0 0,1 0-38 0 0,15-11 150 0 0,0-1 1 0 0,-1 0-1 0 0,-1-2 1 0 0,0 0-1 0 0,-1 0 0 0 0,-1-1 1 0 0,-1-1-1 0 0,0-1 1 0 0,-1 0-1 0 0,-1 0 1 0 0,1-5-151 0 0,-7 11 58 0 0,-1-1 0 0 0,0 0 0 0 0,0 0 1 0 0,-2 0-1 0 0,0 0 0 0 0,0 0 0 0 0,-1 0 0 0 0,-1-1 1 0 0,-1-9-59 0 0,1 19 11 0 0,-1-1-36 0 0,0 0 1 0 0,-1 1-1 0 0,0-1 1 0 0,0 0 0 0 0,0 1-1 0 0,0-1 1 0 0,-1 1 0 0 0,0-1-1 0 0,0 1 1 0 0,-1 0 0 0 0,1 1-1 0 0,-1-1 1 0 0,0 0 0 0 0,-1 1-1 0 0,1 0 1 0 0,-1 0 0 0 0,1 0-1 0 0,-1 1 1 0 0,0 0 0 0 0,-1 0-1 0 0,1 0 1 0 0,0 0 0 0 0,-1 1-1 0 0,0 0 1 0 0,1 0 0 0 0,-1 0-1 0 0,0 1 1 0 0,0 0 0 0 0,0 0-1 0 0,0 1 1 0 0,0-1 0 0 0,-5 1 24 0 0,10 0-11 0 0,-7 0-76 0 0,0 0-1 0 0,-1 0 0 0 0,1 0 0 0 0,0 1 0 0 0,0 1 0 0 0,-1-1 0 0 0,1 1 0 0 0,0 0 0 0 0,1 1 0 0 0,-1 0 0 0 0,-3 2 88 0 0,-53 35-447 0 0,63-40 378 0 0,1 0-10 0 0,21 4 179 0 0,69-22 902 0 0,-46-6-776 0 0,0-1 0 0 0,-2-3 0 0 0,-1-1-1 0 0,-1-2 1 0 0,-2-1 0 0 0,-1-2 0 0 0,-1-2 0 0 0,-2-1 0 0 0,-2-2 0 0 0,-2-1-1 0 0,14-25-225 0 0,-33 48 8 0 0,0 0-1 0 0,-1-1 0 0 0,0-1 0 0 0,-2 0 0 0 0,0 0 1 0 0,-2-1-1 0 0,0 0 0 0 0,-1 0 0 0 0,0 0 0 0 0,-2 0 0 0 0,-1-1 1 0 0,0 0-1 0 0,-2-15-7 0 0,0 33-7 0 0,0 1 1 0 0,-1-1-1 0 0,1 0 0 0 0,-1 0 1 0 0,1 1-1 0 0,-1-1 0 0 0,0 0 1 0 0,0 1-1 0 0,-1-1 0 0 0,1 0 1 0 0,0 1-1 0 0,-1 0 1 0 0,1-1-1 0 0,-1 1 0 0 0,0 0 1 0 0,0 0-1 0 0,0 0 0 0 0,0 0 1 0 0,0 0-1 0 0,0 0 0 0 0,-1 1 1 0 0,1-1-1 0 0,-1 1 0 0 0,1 0 1 0 0,-1-1-1 0 0,1 1 1 0 0,-1 0-1 0 0,0 0 0 0 0,1 1 1 0 0,-1-1-1 0 0,0 1 0 0 0,0-1 1 0 0,0 1-1 0 0,1 0 0 0 0,-1 0 1 0 0,0 0-1 0 0,0 0 1 0 0,0 1-1 0 0,1-1 0 0 0,-1 1 1 0 0,0-1-1 0 0,0 1 0 0 0,1 0 1 0 0,-2 1 6 0 0,-4 7-11 0 0,1 1 1 0 0,0 0 0 0 0,0 0-1 0 0,1 1 1 0 0,0 0-1 0 0,1 0 1 0 0,0 1 0 0 0,1-1-1 0 0,0 1 1 0 0,-1 6 10 0 0,-12 98 6 0 0,11-47-18 0 0,3-1 0 0 0,2 1-1 0 0,4 0 1 0 0,9 42 12 0 0,43 143-171 0 0,46 48-354 0 0,-81-245 402 0 0,-8-24 96 0 0,0 2 0 0 0,-2-1 0 0 0,-2 1 0 0 0,-1 1 0 0 0,-2-1 0 0 0,0 25 27 0 0,-4-38 3 0 0,0-15 9 0 0,-1 1-1 0 0,1-1 1 0 0,-1 0 0 0 0,0 1-1 0 0,-1-1 1 0 0,1 0 0 0 0,-2 1-1 0 0,1-1 1 0 0,-1 0 0 0 0,0 0-1 0 0,0 0 1 0 0,-1 0 0 0 0,0 0-1 0 0,0-1 1 0 0,-1 1 0 0 0,1-1-1 0 0,-1 0 1 0 0,-3 3-12 0 0,0-2 15 0 0,-1 0 0 0 0,1-1-1 0 0,-1 0 1 0 0,-1 0 0 0 0,1 0 0 0 0,-1-1 0 0 0,0-1 0 0 0,0 1 0 0 0,0-2 0 0 0,0 1-1 0 0,-1-1 1 0 0,0-1 0 0 0,1 1 0 0 0,-1-2 0 0 0,0 1 0 0 0,0-1 0 0 0,0-1 0 0 0,0 0-1 0 0,0 0 1 0 0,-8-2-15 0 0,12-1-5 0 0,0 0-1 0 0,0-1 1 0 0,0 0-1 0 0,1 0 1 0 0,0 0-1 0 0,-1 0 1 0 0,1-1-1 0 0,1 0 1 0 0,-1 0-1 0 0,1 0 1 0 0,0-1-1 0 0,0 0 1 0 0,1 1-1 0 0,-1-1 1 0 0,1 0-1 0 0,0-1 1 0 0,1 1-1 0 0,0 0 1 0 0,0-1-1 0 0,0 0 1 0 0,1 1-1 0 0,0-1 1 0 0,0 0-1 0 0,1 0 6 0 0,-2-19-251 0 0,1 1 0 0 0,1-1 0 0 0,1 0 0 0 0,2 1 0 0 0,1-1 1 0 0,0 1-1 0 0,2 0 0 0 0,1 0 0 0 0,1 1 0 0 0,1 0 0 0 0,1 0 0 0 0,1 1 0 0 0,2 1 0 0 0,0-1 0 0 0,1 2 0 0 0,1 0 0 0 0,3-2 251 0 0,53-58-4324 0 0,-23 30-3176 0 0,-46 49 7127 0 0,19-22-7733 0 0</inkml:trace>
  <inkml:trace contextRef="#ctx0" brushRef="#br0" timeOffset="-4060.23">2483 2003 12051 0 0,'0'0'1421'0'0,"0"0"-99"0"0,0 0 22 0 0,0 0 107 0 0,0 0 37 0 0,0 0-121 0 0,0 0-234 0 0,0 0-296 0 0,0 0-269 0 0,0 0-172 0 0,0 0-38 0 0,0 0 14 0 0,0 0 33 0 0,-1 18 21 0 0,-5 126 645 0 0,36-22-289 0 0,-27-111-724 0 0,1 0 0 0 0,0 0 0 0 0,1 0-1 0 0,0 0 1 0 0,0-1 0 0 0,1 0-1 0 0,0 0 1 0 0,1 0 0 0 0,0-1 0 0 0,1 0-1 0 0,0 0 1 0 0,0-1 0 0 0,1 0 0 0 0,6 4-58 0 0,-12-10 23 0 0,0-1 0 0 0,0 1 1 0 0,1-1-1 0 0,-1 0 1 0 0,0 1-1 0 0,1-2 1 0 0,-1 1-1 0 0,1 0 1 0 0,-1-1-1 0 0,1 1 0 0 0,-1-1 1 0 0,1 0-1 0 0,-1 0 1 0 0,1-1-1 0 0,-1 1 1 0 0,1-1-1 0 0,-1 0 0 0 0,1 1 1 0 0,-1-2-1 0 0,0 1 1 0 0,0 0-1 0 0,1-1 1 0 0,-1 1-1 0 0,0-1 1 0 0,0 0-1 0 0,0 0 0 0 0,1-1-23 0 0,74-75 343 0 0,-60 56-330 0 0,52-77-3 0 0,26-47 44 0 0,-77 198-357 0 0,-10-21 304 0 0,-9-23-1 0 0,1 1 1 0 0,0-1-1 0 0,1 0 1 0 0,0 0-1 0 0,0 0 0 0 0,1 0 1 0 0,0 0-1 0 0,0 0 0 0 0,1-1 1 0 0,0 0-1 0 0,0 0 1 0 0,1 0-1 0 0,0 0 0 0 0,0 0 1 0 0,1-1-1 0 0,-1 0 1 0 0,1 0-1 0 0,1-1 0 0 0,-1 0 1 0 0,1 0-1 0 0,0 0 1 0 0,0-1-1 0 0,0 0 0 0 0,1 0 1 0 0,2 1-1 0 0,2-3 18 0 0,0-1 1 0 0,0 0-1 0 0,-1 0 1 0 0,1-1-1 0 0,0-1 1 0 0,0 0 0 0 0,-1 0-1 0 0,1-1 1 0 0,0-1-1 0 0,-1 0 1 0 0,0-1-1 0 0,0 0 1 0 0,0 0-1 0 0,0-1 1 0 0,-1-1 0 0 0,1 0-1 0 0,-2 0 1 0 0,1-1-1 0 0,-1 0 1 0 0,0-1-1 0 0,0 0 1 0 0,7-9-19 0 0,37-38 315 0 0,-50 48-288 0 0,2-2 6 0 0,-1 1 0 0 0,0 0 1 0 0,0-1-1 0 0,-1 0 0 0 0,0 0 0 0 0,0 0 1 0 0,-1 0-1 0 0,-1 0 0 0 0,1-1 1 0 0,-1-4-34 0 0,-20-64-2190 0 0,12 53-1796 0 0,7 6-2085 0 0,0 8-982 0 0,0 0-3091 0 0</inkml:trace>
  <inkml:trace contextRef="#ctx0" brushRef="#br0" timeOffset="-2762.468">3616 1388 16492 0 0,'0'0'1381'0'0,"0"0"-505"0"0,0 0-138 0 0,0 0 193 0 0,0 0 200 0 0,0 0 42 0 0,0 0-139 0 0,0 0-226 0 0,-6 33-197 0 0,-20 104-130 0 0,-9 69 974 0 0,2 95-761 0 0,29-241-654 0 0,1-40-45 0 0,1 0 0 0 0,1 0 0 0 0,2 0 0 0 0,-1 0 0 0 0,2 0 0 0 0,1 0 0 0 0,2 5 5 0 0,-4-23-8 0 0,1 0-1 0 0,-1 0 1 0 0,1 0 0 0 0,0 0-1 0 0,0 0 1 0 0,0 0 0 0 0,0 0 0 0 0,0-1-1 0 0,0 1 1 0 0,0-1 0 0 0,1 1-1 0 0,-1-1 1 0 0,0 0 0 0 0,1 0-1 0 0,-1 0 1 0 0,1 0 0 0 0,-1 0 0 0 0,1-1-1 0 0,0 1 1 0 0,-1-1 0 0 0,1 0-1 0 0,0 0 1 0 0,-1 0 0 0 0,1 0-1 0 0,0 0 1 0 0,-1 0 0 0 0,1-1 0 0 0,0 1-1 0 0,-1-1 1 0 0,1 0 0 0 0,-1 0-1 0 0,1 0 1 0 0,-1 0 0 0 0,1 0-1 0 0,-1-1 1 0 0,0 1 0 0 0,0-1 0 0 0,0 1-1 0 0,1-1 1 0 0,-2 0 0 0 0,1 0-1 0 0,0 0 1 0 0,0 0 0 0 0,0 0 0 0 0,0-2 8 0 0,151-135 48 0 0,-152 138-51 0 0,0 1 1 0 0,1-1 0 0 0,-1 0 0 0 0,0 1 0 0 0,1-1 0 0 0,-1 1 0 0 0,0-1 0 0 0,1 1 0 0 0,-1 0-1 0 0,1-1 1 0 0,-1 1 0 0 0,1 0 0 0 0,-1 0 0 0 0,1 0 0 0 0,-1 0 0 0 0,1 1 0 0 0,-1-1-1 0 0,0 0 1 0 0,1 0 0 0 0,-1 1 0 0 0,1-1 0 0 0,-1 1 0 0 0,0 0 0 0 0,1-1 0 0 0,-1 1 0 0 0,0 0-1 0 0,0 0 1 0 0,1-1 0 0 0,0 2 2 0 0,16 28-32 0 0,-6 17 58 0 0,16 15 32 0 0,-25-58-58 0 0,0 0 0 0 0,1 0 0 0 0,-1-1 0 0 0,1 1 0 0 0,0-1-1 0 0,0 0 1 0 0,0 0 0 0 0,0 0 0 0 0,0-1 0 0 0,1 0 0 0 0,-1 0 0 0 0,1 0-1 0 0,-1 0 1 0 0,1 0 0 0 0,0-1 0 0 0,0 0 0 0 0,0 0 0 0 0,0-1 0 0 0,0 1 0 0 0,0-1-1 0 0,0 0 1 0 0,0 0 0 0 0,0-1 0 0 0,0 1 0 0 0,0-1 0 0 0,-1 0 0 0 0,1-1-1 0 0,0 1 1 0 0,0-1 0 0 0,-1 0 0 0 0,18-9 42 0 0,-2-2-1 0 0,0 0 0 0 0,0-1 1 0 0,-2-1-1 0 0,1-1 0 0 0,-2-1 1 0 0,0 0-1 0 0,9-13-41 0 0,-20 21 11 0 0,0 1 0 0 0,-1-1 0 0 0,0 0 0 0 0,0 0-1 0 0,-1-1 1 0 0,0 1 0 0 0,0-1 0 0 0,-1 0 0 0 0,-1 0 0 0 0,0 0 0 0 0,0 0 0 0 0,-1 0 0 0 0,0-1 0 0 0,-1 1 0 0 0,0 0-1 0 0,0 0 1 0 0,-2-3-11 0 0,1 11-16 0 0,-1 0 0 0 0,0 1 1 0 0,1-1-1 0 0,-1 1 0 0 0,0-1 0 0 0,0 1 0 0 0,0 0 0 0 0,-1-1 0 0 0,1 1 0 0 0,0 0 0 0 0,0 1 0 0 0,-1-1 0 0 0,1 0 0 0 0,0 1 0 0 0,-1-1 0 0 0,1 1 0 0 0,-1 0 1 0 0,1 0-1 0 0,0-1 0 0 0,-1 2 0 0 0,1-1 0 0 0,-1 0 0 0 0,1 0 0 0 0,0 1 0 0 0,-1 0 0 0 0,1-1 0 0 0,0 1 0 0 0,-1 0 0 0 0,1 0 0 0 0,0 0 0 0 0,0 0 0 0 0,0 1 1 0 0,0-1-1 0 0,0 0 0 0 0,0 1 0 0 0,0 0 0 0 0,0-1 0 0 0,0 2 16 0 0,-10 8-82 0 0,2-1 1 0 0,0 2-1 0 0,0-1 1 0 0,1 1-1 0 0,1 0 1 0 0,0 1-1 0 0,0 0 1 0 0,1 1-1 0 0,1 0 82 0 0,-1-2-31 0 0,2 1 0 0 0,-1 0 0 0 0,2 0-1 0 0,0 1 1 0 0,0-1 0 0 0,2 1 0 0 0,-1-1-1 0 0,2 1 1 0 0,0 0 0 0 0,0 0 0 0 0,2 0-1 0 0,-1 0 1 0 0,2 0 0 0 0,2 13 31 0 0,1-21 8 0 0,1 0 0 0 0,-1 0 0 0 0,1-1 0 0 0,0 0 0 0 0,0 0 1 0 0,1 0-1 0 0,0-1 0 0 0,-1 0 0 0 0,1 0 0 0 0,1-1 0 0 0,-1 0 0 0 0,0 0 0 0 0,1-1 0 0 0,-1 1 0 0 0,1-2 1 0 0,0 1-1 0 0,0-1 0 0 0,0 0 0 0 0,0-1 0 0 0,0 0 0 0 0,-1 0 0 0 0,1-1 0 0 0,0 0 0 0 0,0 0 1 0 0,0-1-1 0 0,1 0-8 0 0,12-3 70 0 0,-1-1 1 0 0,1-1-1 0 0,-1-1 1 0 0,0-1-1 0 0,-1 0 1 0 0,9-6-71 0 0,-24 12 17 0 0,26-15 103 0 0,-2-1 1 0 0,-1-1 0 0 0,0-2 0 0 0,22-23-121 0 0,-32 29 33 0 0,-6 4 1 0 0,0-1 0 0 0,-1 0 1 0 0,0-1-1 0 0,-1 0 0 0 0,-1 0 0 0 0,0-1 0 0 0,3-9-34 0 0,-1 5 12 0 0,-8 10-11 0 0,1 0 0 0 0,-1 0 1 0 0,0 0-1 0 0,-1-1 0 0 0,0 1 1 0 0,-1-1-1 0 0,0 1 0 0 0,0 0 1 0 0,-1-1-1 0 0,-1-8-1 0 0,0 15-12 0 0,1 1 0 0 0,0-1 1 0 0,-1 0-1 0 0,1 1 0 0 0,-1-1 0 0 0,0 1 0 0 0,0 0 1 0 0,0 0-1 0 0,0 0 0 0 0,0 0 0 0 0,0 0 0 0 0,-1 0 1 0 0,1 0-1 0 0,-1 1 0 0 0,1-1 0 0 0,-1 1 0 0 0,0-1 1 0 0,1 1-1 0 0,-1 0 0 0 0,0 0 0 0 0,0 1 0 0 0,0-1 1 0 0,0 1-1 0 0,1-1 0 0 0,-1 1 0 0 0,0 0 0 0 0,0 0 1 0 0,0 0-1 0 0,0 0 0 0 0,0 1 0 0 0,0-1 0 0 0,0 1 1 0 0,0 0-1 0 0,0-1 0 0 0,0 2 0 0 0,1-1 0 0 0,-1 0 1 0 0,0 0-1 0 0,0 1 12 0 0,-7 5-33 0 0,1 1 0 0 0,0-1-1 0 0,0 1 1 0 0,1 1 0 0 0,0 0 0 0 0,1 0 0 0 0,0 0 0 0 0,0 1-1 0 0,1 0 1 0 0,0 0 0 0 0,1 1 0 0 0,0 0 0 0 0,1 0 0 0 0,0 0 0 0 0,0 0-1 0 0,1 1 1 0 0,1-1 0 0 0,0 1 0 0 0,1-1 0 0 0,0 1 0 0 0,0 3 33 0 0,1-7-2 0 0,1 1 0 0 0,0 0 1 0 0,0-1-1 0 0,0 1 0 0 0,1-1 1 0 0,1 0-1 0 0,-1 0 0 0 0,1 1 1 0 0,1-2-1 0 0,-1 1 0 0 0,1 0 0 0 0,1-1 1 0 0,-1 1-1 0 0,1-1 0 0 0,1-1 1 0 0,-1 1-1 0 0,1-1 0 0 0,0 0 1 0 0,1 0-1 0 0,-1 0 0 0 0,1-1 1 0 0,0 0-1 0 0,2 0 2 0 0,2 1 25 0 0,0 0 0 0 0,0 0-1 0 0,1-1 1 0 0,0 0 0 0 0,0-1 0 0 0,0-1 0 0 0,1 0 0 0 0,-1-1-1 0 0,1 0 1 0 0,0-1 0 0 0,-1 0 0 0 0,1-1 0 0 0,8-1-25 0 0,49-21 165 0 0,27-40 76 0 0,-64 34-149 0 0,-1-2-1 0 0,-1 0 0 0 0,-1-2 0 0 0,-2-2 1 0 0,21-33-92 0 0,-29 40 10 0 0,-2-1 0 0 0,0-1 0 0 0,-2-1 1 0 0,-2 0-1 0 0,-1 0 0 0 0,-1-2 0 0 0,-1 1 1 0 0,-2-2-1 0 0,-1 1 0 0 0,-2-1 0 0 0,-1 0 1 0 0,-2-1-1 0 0,-1-1-10 0 0,-23-67-28 0 0,19 99 21 0 0,1 0-1 0 0,-1 1 1 0 0,1-1 0 0 0,-1 0-1 0 0,0 1 1 0 0,0-1 0 0 0,0 1 0 0 0,-1 0-1 0 0,1 0 1 0 0,0-1 0 0 0,-1 2-1 0 0,1-1 1 0 0,-1 0 0 0 0,0 0-1 0 0,0 1 1 0 0,1 0 0 0 0,-1-1-1 0 0,0 1 1 0 0,0 0 0 0 0,0 0-1 0 0,0 1 1 0 0,-1-1 0 0 0,1 1-1 0 0,0-1 1 0 0,0 1 0 0 0,0 0-1 0 0,0 0 1 0 0,0 1 0 0 0,-1-1 0 0 0,1 1-1 0 0,-2 0 8 0 0,-5 4-13 0 0,0 0-1 0 0,1 0 1 0 0,0 1-1 0 0,0 0 1 0 0,1 1-1 0 0,0 0 1 0 0,0 0-1 0 0,0 1 1 0 0,1 0-1 0 0,0 0 1 0 0,0 1-1 0 0,1 0 1 0 0,0 0-1 0 0,1 0 0 0 0,0 1 1 0 0,1 0-1 0 0,0 0 1 0 0,-3 10 13 0 0,5-17-2 0 0,-6 21 10 0 0,0-1 0 0 0,2 1 0 0 0,1 0 0 0 0,0 0 0 0 0,2 1 0 0 0,1 0 0 0 0,1-1 0 0 0,1 15-8 0 0,11 129 156 0 0,-3-122-134 0 0,2-2 1 0 0,3 0-1 0 0,1 0 1 0 0,2-1-1 0 0,2-1 1 0 0,2 0-23 0 0,-6-15 15 0 0,2-2 1 0 0,0 0 0 0 0,2 0 0 0 0,0-2-1 0 0,17 16-15 0 0,-28-31-24 0 0,-7-7 21 0 0,0-1 0 0 0,0 1-1 0 0,0 0 1 0 0,0-1 0 0 0,0 1 0 0 0,0 0 0 0 0,0-1 0 0 0,0 1 0 0 0,0 0 0 0 0,1-1 0 0 0,-1 1 0 0 0,0-1 0 0 0,0 1 0 0 0,1 0 0 0 0,-1-1 0 0 0,0 1 0 0 0,1-1 0 0 0,-1 1 0 0 0,0-1 0 0 0,1 1 0 0 0,-1-1 0 0 0,1 1 0 0 0,-1-1 0 0 0,1 0 0 0 0,-1 1-1 0 0,1-1 1 0 0,-1 1 0 0 0,1-1 0 0 0,-1 0 0 0 0,1 0 0 0 0,0 1 0 0 0,-1-1 0 0 0,1 0 0 0 0,0 0 0 0 0,-1 0 0 0 0,1 0 0 0 0,-1 0 0 0 0,1 0 0 0 0,0 0 0 0 0,-1 0 0 0 0,1 0 0 0 0,0 0 0 0 0,-1 0 0 0 0,1 0 0 0 0,0 0 0 0 0,-1 0 0 0 0,1 0-1 0 0,-1-1 1 0 0,1 1 0 0 0,0 0 0 0 0,-1-1 0 0 0,1 1 0 0 0,-1 0 0 0 0,1-1 0 0 0,0 1 3 0 0,-3-21-2030 0 0,0 11-1640 0 0,2 1-4878 0 0,0 5-3103 0 0</inkml:trace>
  <inkml:trace contextRef="#ctx0" brushRef="#br0" timeOffset="-5902.057">276 2114 11827 0 0,'0'0'2271'0'0,"0"0"-775"0"0,0 0-306 0 0,0 0 14 0 0,0 0-8 0 0,0 0-113 0 0,-32 19-184 0 0,-97 60-195 0 0,125-77-662 0 0,0 0 0 0 0,0 0 0 0 0,0 0 0 0 0,0 0 0 0 0,1 0 0 0 0,-1 1 0 0 0,1-1 0 0 0,-1 1 0 0 0,1 0 0 0 0,0 0 0 0 0,0 1 1 0 0,0-1-1 0 0,1 0 0 0 0,-1 1 0 0 0,1 0 0 0 0,0 0 0 0 0,0 0 0 0 0,0-1 0 0 0,0 2 0 0 0,1-1 0 0 0,-1 3-42 0 0,-3 11 81 0 0,2-7-51 0 0,-1 0 0 0 0,2 0 0 0 0,0 0 0 0 0,0 1-1 0 0,1-1 1 0 0,1 1 0 0 0,0-1 0 0 0,0 1 0 0 0,1-1-1 0 0,1 1 1 0 0,0 2-30 0 0,-1-9 13 0 0,0 0-1 0 0,1-1 1 0 0,-1 1-1 0 0,1 0 1 0 0,0 0-1 0 0,0-1 1 0 0,1 0-1 0 0,-1 1 0 0 0,1-1 1 0 0,0 0-1 0 0,0 0 1 0 0,1 0-1 0 0,-1-1 1 0 0,1 1-1 0 0,0-1 1 0 0,0 0-1 0 0,0 0 1 0 0,0 0-1 0 0,0 0 1 0 0,1-1-1 0 0,-1 0 1 0 0,1 0-1 0 0,0 0 0 0 0,-1 0 1 0 0,1-1-1 0 0,2 1-12 0 0,2-1 82 0 0,1 0 0 0 0,0 0 0 0 0,0-1 0 0 0,-1 0 0 0 0,1-1 0 0 0,0 0-1 0 0,-1 0 1 0 0,1-1 0 0 0,-1 0 0 0 0,1-1 0 0 0,-1 0 0 0 0,0-1 0 0 0,0 0 0 0 0,0 0-1 0 0,-1-1 1 0 0,1 0 0 0 0,-1 0 0 0 0,0-1 0 0 0,-1 0 0 0 0,1 0 0 0 0,-1-1-82 0 0,7-7 134 0 0,0-1 0 0 0,-1 0 0 0 0,0-1 0 0 0,-1 0 0 0 0,-1-1 0 0 0,-1 0 0 0 0,0-1 0 0 0,-1 0 0 0 0,4-13-134 0 0,-10 21 29 0 0,0 0-1 0 0,0 0 0 0 0,-1 0 1 0 0,-1 0-1 0 0,1 0 0 0 0,-2 0 1 0 0,1-1-1 0 0,-2 1 0 0 0,1 0 0 0 0,-1-1 1 0 0,-1 1-1 0 0,0 0 0 0 0,-3-8-28 0 0,3 14-122 0 0,-1 0-1 0 0,0 0 0 0 0,0 1 0 0 0,-1-1 0 0 0,1 1 1 0 0,-1-1-1 0 0,1 1 0 0 0,-1 0 0 0 0,0 1 1 0 0,-1-1-1 0 0,1 1 0 0 0,0-1 0 0 0,-1 1 0 0 0,1 0 1 0 0,-1 1-1 0 0,1-1 0 0 0,-1 1 0 0 0,0 0 1 0 0,0 0-1 0 0,0 1 0 0 0,0-1 0 0 0,1 1 0 0 0,-1 0 1 0 0,0 0-1 0 0,0 1 0 0 0,0 0 0 0 0,0-1 1 0 0,1 2-1 0 0,-1-1 0 0 0,0 0 0 0 0,-3 3 123 0 0,-37 36-4892 0 0,18-8-4964 0 0,19-18 1630 0 0</inkml:trace>
  <inkml:trace contextRef="#ctx0" brushRef="#br0" timeOffset="-5109.428">800 2173 14259 0 0,'0'0'1598'0'0,"0"0"-337"0"0,0 0-94 0 0,0 0 23 0 0,0 0-75 0 0,0 0-226 0 0,0 0-177 0 0,0 0-97 0 0,0 0-88 0 0,0 0-95 0 0,0 0-87 0 0,0 0-51 0 0,-16 34-53 0 0,-49 107-49 0 0,46-70 46 0 0,19-68-221 0 0,0 0 1 0 0,0 1-1 0 0,1-1 0 0 0,-1 0 1 0 0,1 0-1 0 0,0 0 1 0 0,0 0-1 0 0,0 0 1 0 0,0 0-1 0 0,0-1 0 0 0,0 1 1 0 0,1 0-1 0 0,0 0 1 0 0,-1-1-1 0 0,1 1 1 0 0,0-1-1 0 0,0 0 1 0 0,0 1-1 0 0,1-1 0 0 0,-1 0 1 0 0,0 0-1 0 0,1 0 1 0 0,0-1-1 0 0,-1 1 1 0 0,1-1-1 0 0,0 1 0 0 0,0-1 1 0 0,0 0-1 0 0,0 0 1 0 0,0 0-1 0 0,0-1 1 0 0,2 1-18 0 0,2 1 68 0 0,0-1 0 0 0,0-1 0 0 0,0 0 1 0 0,0 0-1 0 0,0 0 0 0 0,0 0 1 0 0,-1-1-1 0 0,1-1 0 0 0,0 1 0 0 0,0-1 1 0 0,-1 0-1 0 0,1 0 0 0 0,-1-1 0 0 0,3-1-68 0 0,7-7 92 0 0,1 0 0 0 0,-1-1 0 0 0,-1-1 0 0 0,0 0 0 0 0,-1-1 0 0 0,0-1 0 0 0,-1 0 0 0 0,-1-1 0 0 0,-1 0-1 0 0,0-1 1 0 0,-1 0 0 0 0,8-18-92 0 0,41-94-66 0 0,-56 227-1331 0 0,27-10 977 0 0,-26-84 423 0 0,0-1 0 0 0,0 0 0 0 0,0 0 0 0 0,1 0-1 0 0,-1-1 1 0 0,1 1 0 0 0,0-1 0 0 0,-1 0 0 0 0,1-1 0 0 0,0 1 0 0 0,0-1-1 0 0,1 0 1 0 0,-1 0 0 0 0,0 0 0 0 0,0-1 0 0 0,0 0 0 0 0,0 0 0 0 0,1 0-1 0 0,-1-1 1 0 0,0 1 0 0 0,2-2-3 0 0,8-4 70 0 0,-1-1-1 0 0,1 0 1 0 0,-2-1-1 0 0,1-1 1 0 0,-1 0-1 0 0,0-1 1 0 0,-1 0-1 0 0,0-1 1 0 0,4-6-70 0 0,8-7 92 0 0,-1-1 0 0 0,-2-1 0 0 0,-1 0 0 0 0,0-2 0 0 0,-2 0 0 0 0,-2-1 0 0 0,0-1 0 0 0,-1-4-92 0 0,6-66 188 0 0,-23 99-199 0 0,1 1 0 0 0,0-1 0 0 0,-1 0 0 0 0,1 0 0 0 0,0 1 0 0 0,-1-1 0 0 0,1 1 0 0 0,-1-1 0 0 0,1 1 0 0 0,-1-1 0 0 0,1 1 0 0 0,-1 0 0 0 0,1 0 0 0 0,-1 0 0 0 0,1 0 0 0 0,-1 0 0 0 0,1 0 0 0 0,-1 0 0 0 0,1 0 0 0 0,-1 1 0 0 0,1-1 0 0 0,-1 0 0 0 0,1 1 0 0 0,-1 0 0 0 0,1-1 0 0 0,0 1 0 0 0,-1 0 0 0 0,1 0 0 0 0,0-1 0 0 0,0 1 0 0 0,-1 0 0 0 0,1 0 0 0 0,0 1 11 0 0,-8 5-69 0 0,0 0 0 0 0,1 0-1 0 0,0 0 1 0 0,0 1 0 0 0,1 1-1 0 0,0-1 1 0 0,1 1 0 0 0,0 0 0 0 0,0 1-1 0 0,1-1 1 0 0,0 1 0 0 0,1 0 0 0 0,0 1-1 0 0,0-1 1 0 0,1 1 0 0 0,0-1-1 0 0,1 1 1 0 0,1 0 0 0 0,-1 5 69 0 0,43 7-263 0 0,92-13 308 0 0,-128-9-17 0 0,0 1 0 0 0,0-1-1 0 0,0 1 1 0 0,0-1-1 0 0,0 1 1 0 0,0 1-1 0 0,-1-1 1 0 0,1 1 0 0 0,-1 0-1 0 0,0 0 1 0 0,0 0-1 0 0,0 0 1 0 0,0 1 0 0 0,0-1-1 0 0,-1 1 1 0 0,0 0-1 0 0,0 0 1 0 0,0 1-1 0 0,0-1 1 0 0,0 1 0 0 0,-1-1-1 0 0,0 1 1 0 0,0 0-1 0 0,0 0 1 0 0,-1 0-1 0 0,1 0 1 0 0,-1 0 0 0 0,0 1-28 0 0,9 102 574 0 0,2 29-140 0 0,28-56-415 0 0,-22-61-3698 0 0,-17-19 3300 0 0,-1 0-1 0 0,1-1 0 0 0,0 1 1 0 0,0 0-1 0 0,0-1 0 0 0,0 1 0 0 0,0-1 1 0 0,0 1-1 0 0,0-1 0 0 0,0 1 1 0 0,0-1-1 0 0,0 0 0 0 0,0 1 0 0 0,0-1 1 0 0,0 0-1 0 0,1 0 0 0 0,-1 0 1 0 0,0 0-1 0 0,0 0 0 0 0,0 0 1 0 0,0 0-1 0 0,0-1 0 0 0,0 1 0 0 0,0 0 1 0 0,0 0-1 0 0,0-1 0 0 0,0 1 1 0 0,0-1-1 0 0,0 1 0 0 0,0-1 1 0 0,0 1-1 0 0,1-2 380 0 0,2-1-11492 0 0</inkml:trace>
  <inkml:trace contextRef="#ctx0" brushRef="#br0" timeOffset="23151.034">50 3167 2024 0 0,'0'0'2413'0'0,"0"0"-365"0"0,0 0-65 0 0,0 0 42 0 0,0 0-57 0 0,0 0-262 0 0,0 0-435 0 0,0 0-463 0 0,0 0-292 0 0,0 0-150 0 0,0 0-36 0 0,0 16 30 0 0,-3 127 761 0 0,6-40-318 0 0,-1-57-544 0 0,-1-1 0 0 0,-2 0 0 0 0,-2 1 0 0 0,-7 28-259 0 0,-27 81 1415 0 0,35-166 1602 0 0,9-75-2519 0 0,20-9-407 0 0,4 0 0 0 0,4 3-1 0 0,22-40-90 0 0,43-52 120 0 0,19 52 56 0 0,-97 116-116 0 0,-9 39-8 0 0,-10-8 5 0 0,-2 0-1 0 0,0 0 0 0 0,-1-1 0 0 0,-1 1 1 0 0,0 0-1 0 0,0 0 0 0 0,-2 0 1 0 0,0-1-1 0 0,-1 1 0 0 0,-1 2-56 0 0,-7 14 82 0 0,-66 126 128 0 0,-15-55-309 0 0,65-94-1576 0 0,28-10 1324 0 0,-1 0 0 0 0,1 0 0 0 0,0-1 0 0 0,0 1 0 0 0,0 0-1 0 0,0 0 1 0 0,1 0 0 0 0,-1-1 0 0 0,0 1 0 0 0,1 0 0 0 0,0 0-1 0 0,0 0 1 0 0,-1 0 0 0 0,1 0 0 0 0,0 0 0 0 0,1 0 0 0 0,-1 0-1 0 0,0 0 1 0 0,0 0 0 0 0,1 1 0 0 0,-1-1 0 0 0,1 0 0 0 0,0 1-1 0 0,-1-1 1 0 0,2 0 351 0 0,33-32-9654 0 0,-23 25 2618 0 0</inkml:trace>
  <inkml:trace contextRef="#ctx0" brushRef="#br0" timeOffset="23459.546">752 3071 8370 0 0,'0'0'1651'0'0,"0"0"-126"0"0,0 0 96 0 0,0 0 146 0 0,0 0-99 0 0,0 0-251 0 0,0 0-229 0 0,0 0-243 0 0,-29 34-181 0 0,-87 106-139 0 0,50-50 363 0 0,60-81-859 0 0,0-1-1 0 0,1 1 1 0 0,0 0 0 0 0,1 0-1 0 0,-1 0 1 0 0,2 0 0 0 0,0 1-1 0 0,0 0 1 0 0,0 0 0 0 0,1-1-1 0 0,1 1 1 0 0,-1 8-129 0 0,4-15 29 0 0,-1 0 0 0 0,0 0-1 0 0,1-1 1 0 0,0 1 0 0 0,0-1 0 0 0,0 1-1 0 0,0-1 1 0 0,0 0 0 0 0,0 1-1 0 0,0-1 1 0 0,1 0 0 0 0,-1 0 0 0 0,1-1-1 0 0,0 1 1 0 0,-1-1 0 0 0,1 1 0 0 0,0-1-1 0 0,0 0 1 0 0,0 0 0 0 0,0 0-1 0 0,0 0 1 0 0,0-1 0 0 0,0 1 0 0 0,0-1-1 0 0,0 0 1 0 0,0 1 0 0 0,1-2 0 0 0,-1 1-1 0 0,0 0 1 0 0,0-1 0 0 0,0 1-1 0 0,0-1 1 0 0,0 0 0 0 0,0 0 0 0 0,0 0-1 0 0,0 0 1 0 0,1-1-29 0 0,17-8 156 0 0,0-1 0 0 0,-1-1 1 0 0,0-1-1 0 0,0-1 0 0 0,-2 0 0 0 0,0-2 0 0 0,0 0 0 0 0,-2-1 1 0 0,0 0-1 0 0,12-18-156 0 0,-22 28 23 0 0,-1-1 0 0 0,0 0-1 0 0,-1 1 1 0 0,0-2 0 0 0,0 1 0 0 0,0 0 0 0 0,-1-1 0 0 0,-1 0 0 0 0,1 1 0 0 0,-1-1 0 0 0,-1 0 0 0 0,0 0 0 0 0,0 0 0 0 0,-1-1 0 0 0,0 1-1 0 0,-1-5-22 0 0,-1 9-157 0 0,-1 0 0 0 0,1 0 0 0 0,-1 1-1 0 0,-1-1 1 0 0,1 1 0 0 0,-1 0 0 0 0,1 0-1 0 0,-1 0 1 0 0,0 1 0 0 0,-1-1-1 0 0,1 1 1 0 0,0 0 0 0 0,-1 0 0 0 0,0 1-1 0 0,0-1 1 0 0,0 1 0 0 0,0 0 0 0 0,0 0-1 0 0,0 1 1 0 0,0-1 0 0 0,-1 1-1 0 0,1 0 1 0 0,0 1 0 0 0,-1-1 0 0 0,1 1-1 0 0,-1 0 1 0 0,1 1 0 0 0,-6 0 157 0 0,-20-1-4666 0 0,16 0-3488 0 0,8 0-1687 0 0</inkml:trace>
  <inkml:trace contextRef="#ctx0" brushRef="#br0" timeOffset="23746.525">1298 2710 17420 0 0,'0'0'1280'0'0,"0"0"-446"0"0,0 0-192 0 0,0 0 136 0 0,0 0 135 0 0,0 0 77 0 0,0 0-30 0 0,0 0-133 0 0,0 0-139 0 0,0 0-209 0 0,0 0-163 0 0,-2 37-95 0 0,-7 118-58 0 0,-13 3 64 0 0,25 143-210 0 0,-2-201-917 0 0,-2-56-4191 0 0,-23-30-10157 0 0,19-13 9732 0 0</inkml:trace>
  <inkml:trace contextRef="#ctx0" brushRef="#br0" timeOffset="24011.931">877 3200 8826 0 0,'0'0'4381'0'0,"0"0"-2758"0"0,0 0-843 0 0,0 0 171 0 0,0 0 200 0 0,0 0 29 0 0,0 0-125 0 0,0 0-187 0 0,33-1-170 0 0,103-4-122 0 0,130 3 1949 0 0,-160 2-2448 0 0,26-15-2901 0 0,-68 5-6699 0 0,-43 10 178 0 0,-11 0 6346 0 0</inkml:trace>
  <inkml:trace contextRef="#ctx0" brushRef="#br0" timeOffset="24257.593">1660 3222 920 0 0,'0'0'2503'0'0,"0"0"-335"0"0,0 0-267 0 0,0 0-139 0 0,0 0-88 0 0,0 0-106 0 0,0 0-112 0 0,0 0-118 0 0,0 0-139 0 0,0 0-112 0 0,0 0-76 0 0,0 0-58 0 0,28 4-57 0 0,89 12-83 0 0,-115-16-757 0 0,1 1 0 0 0,0-1 1 0 0,-1 1-1 0 0,1-1 0 0 0,-1 0 1 0 0,1 0-1 0 0,0 0 1 0 0,-1 0-1 0 0,1-1 0 0 0,-1 1 1 0 0,1-1-1 0 0,-1 1 1 0 0,1-1-1 0 0,-1 0 0 0 0,1 0 1 0 0,-1 0-1 0 0,0 0 1 0 0,1 0-1 0 0,-1-1 0 0 0,0 1 1 0 0,0-1-1 0 0,0 1 1 0 0,0-1-1 0 0,0 0 0 0 0,0 0 1 0 0,-1 0-1 0 0,1 0 0 0 0,0-1-56 0 0,6-7 277 0 0,47-64 1312 0 0,-54 72-1572 0 0,0 0-1 0 0,0 0 1 0 0,0-1 0 0 0,0 1-1 0 0,0 0 1 0 0,-1 0-1 0 0,0-1 1 0 0,1 1 0 0 0,-1 0-1 0 0,0-1 1 0 0,0 1-1 0 0,0 0 1 0 0,0-1-1 0 0,-1 1 1 0 0,1 0 0 0 0,0-1-1 0 0,-1 1 1 0 0,0 0-1 0 0,0 0 1 0 0,1-1 0 0 0,-1 1-1 0 0,0 0 1 0 0,-1 0-1 0 0,1 0 1 0 0,0 0-1 0 0,-1 0 1 0 0,1 1 0 0 0,-1-1-1 0 0,1 0 1 0 0,-1 1-1 0 0,0-1 1 0 0,0 1 0 0 0,0-1-1 0 0,0 1 1 0 0,0 0-1 0 0,0 0 1 0 0,0 0-1 0 0,0 0 1 0 0,0 0 0 0 0,-1 0-1 0 0,1 1 1 0 0,0-1-1 0 0,0 1 1 0 0,-1-1 0 0 0,1 1-1 0 0,-2 0-16 0 0,-3-1-45 0 0,1 1 0 0 0,-1-1-1 0 0,1 1 1 0 0,-1 0 0 0 0,0 1 0 0 0,1 0-1 0 0,-1 0 1 0 0,1 0 0 0 0,-1 1 0 0 0,1 0-1 0 0,-1 0 1 0 0,1 1 0 0 0,0-1-1 0 0,0 1 1 0 0,1 1 0 0 0,-4 1 45 0 0,-2 2-111 0 0,1 0 0 0 0,0 0 0 0 0,0 1 0 0 0,1 1 0 0 0,0-1 0 0 0,1 2 0 0 0,0-1 0 0 0,0 1 0 0 0,1 0-1 0 0,0 0 1 0 0,1 1 0 0 0,0 0 0 0 0,1 0 0 0 0,0 1 0 0 0,-1 2 111 0 0,3 0-249 0 0,0-9 70 0 0,0 0-1 0 0,1 0 1 0 0,-1 0-1 0 0,1 1 1 0 0,0-1-1 0 0,1 1 0 0 0,-1-1 1 0 0,1 1-1 0 0,1 0 1 0 0,-1-1-1 0 0,1 1 1 0 0,0 0-1 0 0,0 0 0 0 0,0-1 1 0 0,1 1-1 0 0,0 0 1 0 0,0-1-1 0 0,0 1 1 0 0,1-1-1 0 0,0 1 0 0 0,0-1 1 0 0,0 0-1 0 0,1 1 1 0 0,0-1-1 0 0,0 0 1 0 0,0-1-1 0 0,0 1 0 0 0,1-1 1 0 0,0 1-1 0 0,0-1 1 0 0,0 0-1 0 0,0 0 1 0 0,4 2 179 0 0,53 13-7031 0 0,-20-13-501 0 0,-34-5 5890 0 0,7-1 955 0 0</inkml:trace>
  <inkml:trace contextRef="#ctx0" brushRef="#br0" timeOffset="24687.082">2010 3476 1072 0 0,'0'0'3482'0'0,"0"0"-401"0"0,0 0-184 0 0,0 0-70 0 0,0 0-293 0 0,0 0-482 0 0,0 0-479 0 0,0 0-380 0 0,0 0-283 0 0,0 0-242 0 0,0 0-195 0 0,0 0-87 0 0,0 0-48 0 0,-1-10 6 0 0,1 7-314 0 0,-1-2 30 0 0,0 0 0 0 0,1 0 1 0 0,-1 1-1 0 0,1-1 0 0 0,1 0 1 0 0,-1 0-1 0 0,0 0 1 0 0,1 0-1 0 0,0 0 0 0 0,1 1 1 0 0,-1-1-1 0 0,1 0 0 0 0,-1 1 1 0 0,1-1-1 0 0,1 1 0 0 0,0-3-60 0 0,54-71 772 0 0,-15 6-359 0 0,0 23-397 0 0,-40 50-85 0 0,-1-1 0 0 0,1 1 0 0 0,-1 0 1 0 0,1 0-1 0 0,-1 0 0 0 0,0 1 0 0 0,1-1 1 0 0,-1 0-1 0 0,0 0 0 0 0,0 1 0 0 0,0-1 1 0 0,0 1-1 0 0,0-1 0 0 0,0 1 0 0 0,-1-1 1 0 0,1 1-1 0 0,0 0 0 0 0,-1-1 1 0 0,1 1-1 0 0,-1 0 0 0 0,0-1 0 0 0,1 1 1 0 0,-1 0-1 0 0,0 0 0 0 0,0-1 0 0 0,0 1 1 0 0,0 0-1 0 0,0 0 0 0 0,-1-1 0 0 0,1 1 1 0 0,-1 1 68 0 0,8 30-79 0 0,-5-26 76 0 0,-1-1 1 0 0,2 0-1 0 0,-1 0 1 0 0,1 0 0 0 0,0 0-1 0 0,0-1 1 0 0,0 1-1 0 0,1-1 1 0 0,0 1-1 0 0,0-1 1 0 0,1-1 0 0 0,-1 1-1 0 0,1-1 1 0 0,0 1-1 0 0,0-1 1 0 0,0-1-1 0 0,6 4 3 0 0,-5-4 74 0 0,0 0-1 0 0,0-1 0 0 0,0 1 0 0 0,0-2 0 0 0,1 1 0 0 0,-1 0 0 0 0,1-1 0 0 0,-1-1 0 0 0,1 1 1 0 0,0-1-1 0 0,-1 0 0 0 0,1 0 0 0 0,-1-1 0 0 0,1 0 0 0 0,-1 0 0 0 0,1 0 0 0 0,-1-1 0 0 0,0 0 1 0 0,1 0-1 0 0,-1-1 0 0 0,0 0 0 0 0,0 0 0 0 0,-1 0 0 0 0,1-1 0 0 0,-1 0 0 0 0,0 0 0 0 0,0 0 1 0 0,1-1-74 0 0,61-88-787 0 0,-42 46-3376 0 0,-6 17-4575 0 0,-17 26 6674 0 0,3-10-8006 0 0</inkml:trace>
  <inkml:trace contextRef="#ctx0" brushRef="#br0" timeOffset="24930.798">2848 2585 17236 0 0,'0'0'901'0'0,"0"0"-89"0"0,0 0 197 0 0,0 0 194 0 0,0 0 50 0 0,-6 36-151 0 0,-19 115-231 0 0,9 34 1000 0 0,20 32-1055 0 0,24-102-930 0 0,6-2-2202 0 0,-32-103 1334 0 0,0-1-3961 0 0,-9-6-8007 0 0,6-3 7181 0 0</inkml:trace>
  <inkml:trace contextRef="#ctx0" brushRef="#br0" timeOffset="25180.596">2564 3060 12635 0 0,'0'0'3802'0'0,"0"0"-2470"0"0,0 0-734 0 0,0 0 162 0 0,0 0 185 0 0,0 0 33 0 0,0 0-91 0 0,0 0-120 0 0,0 0-125 0 0,32 0-112 0 0,102 3-94 0 0,-42-1 234 0 0,0-3 0 0 0,85-14-670 0 0,-123 10-1297 0 0,-22 2-1638 0 0,0-1-5637 0 0,-23 1 213 0 0</inkml:trace>
  <inkml:trace contextRef="#ctx0" brushRef="#br0" timeOffset="25330.806">3221 3314 6081 0 0,'0'0'4049'0'0,"0"0"-2897"0"0,0 0-199 0 0,0 0 39 0 0,0 0-96 0 0,0 0-224 0 0,0 0-288 0 0,0 0-176 0 0,0 0-136 0 0,0 0-200 0 0,0 0-352 0 0,0 0-664 0 0,0 0-1097 0 0,0 0-2312 0 0,56 136-2360 0 0</inkml:trace>
  <inkml:trace contextRef="#ctx0" brushRef="#br0" timeOffset="25595.138">3110 3008 15171 0 0,'0'0'1481'0'0,"0"0"-497"0"0,0 0-184 0 0,0 0-280 0 0,0 0-304 0 0,0 0-312 0 0,0 0-224 0 0,0 0-256 0 0,0 0-312 0 0,0 0-409 0 0,0 0-503 0 0,0 0-825 0 0,0 0-1655 0 0,0 0-505 0 0,45 8 2280 0 0</inkml:trace>
  <inkml:trace contextRef="#ctx0" brushRef="#br0" timeOffset="26191.749">3461 3060 8490 0 0,'0'0'3535'0'0,"0"0"-933"0"0,0 0-523 0 0,0 0-306 0 0,0 0-266 0 0,0 0-218 0 0,0 0-205 0 0,0 0-215 0 0,0 0-199 0 0,0 0-160 0 0,0 0-126 0 0,0 0-87 0 0,-5 13-70 0 0,-20 44-59 0 0,-31 16 88 0 0,47-63-283 0 0,1-1 0 0 0,-1 1 0 0 0,2 1 0 0 0,-1-1 0 0 0,2 1-1 0 0,-1 0 1 0 0,2 1 0 0 0,-1 0 0 0 0,2 0 0 0 0,-1 0 0 0 0,2 0 0 0 0,0 0 0 0 0,0 1 0 0 0,1 0-1 0 0,0 9 28 0 0,1-19-24 0 0,1-1 0 0 0,0 1 0 0 0,0 0-1 0 0,1 0 1 0 0,-1-1 0 0 0,0 1 0 0 0,1 0-1 0 0,0-1 1 0 0,0 1 0 0 0,0 0 0 0 0,0-1-1 0 0,0 1 1 0 0,0-1 0 0 0,0 1 0 0 0,1-1-1 0 0,-1 0 1 0 0,1 0 0 0 0,0 1 0 0 0,0-1-1 0 0,0 0 1 0 0,0-1 0 0 0,0 1 0 0 0,0 0-1 0 0,0-1 1 0 0,1 1 0 0 0,-1-1 0 0 0,0 1-1 0 0,1-1 1 0 0,-1 0 0 0 0,1 0 0 0 0,0 0-1 0 0,-1-1 1 0 0,2 1 24 0 0,5-1 28 0 0,-1 0-1 0 0,0-1 0 0 0,0 0 1 0 0,0 0-1 0 0,0-1 1 0 0,0 0-1 0 0,0-1 0 0 0,0 0 1 0 0,-1 0-1 0 0,1 0 0 0 0,-1-1 1 0 0,0 0-1 0 0,0-1 1 0 0,0 1-1 0 0,-1-1 0 0 0,1-1 1 0 0,-1 1-1 0 0,-1-1 1 0 0,1 0-1 0 0,-1-1 0 0 0,0 1 1 0 0,0-1-1 0 0,-1 0 1 0 0,0 0-1 0 0,0 0 0 0 0,0-1 1 0 0,-1 1-1 0 0,-1-1-27 0 0,28-76 339 0 0,-14 7-250 0 0,-18 69-878 0 0,-9 30 107 0 0,9-18 628 0 0,1 0 0 0 0,-1 1 0 0 0,1-1 0 0 0,0 0 0 0 0,0 1 1 0 0,0 0-1 0 0,0-1 0 0 0,1 1 0 0 0,0-1 0 0 0,0 1 0 0 0,0 0 0 0 0,1-1 0 0 0,0 1 0 0 0,-1-1 0 0 0,2 1 0 0 0,-1-1 0 0 0,0 1 0 0 0,1-1 0 0 0,0 0 0 0 0,0 0 0 0 0,0 0 0 0 0,0 0 1 0 0,1 0-1 0 0,0 0 0 0 0,0-1 0 0 0,0 1 0 0 0,0-1 0 0 0,0 0 0 0 0,1 0 0 0 0,-1 0 0 0 0,1 0 0 0 0,0 0 0 0 0,0-1 0 0 0,0 0 0 0 0,0 0 0 0 0,0 0 0 0 0,0 0 0 0 0,4 0 54 0 0,3-1 93 0 0,-1 0-1 0 0,1-1 0 0 0,-1 0 1 0 0,1-1-1 0 0,0 0 1 0 0,-1-1-1 0 0,0 0 0 0 0,1-1 1 0 0,-1 0-1 0 0,0-1 0 0 0,0 0 1 0 0,-1 0-1 0 0,1-1 0 0 0,-1 0 1 0 0,0-1-1 0 0,4-3-92 0 0,71-53 1336 0 0,-67 48-1233 0 0,0-1 1 0 0,-1-1-1 0 0,-1 0 0 0 0,0-1 0 0 0,-1 0 0 0 0,-1-1 0 0 0,0-1 0 0 0,-2 0 1 0 0,0-1-1 0 0,-1 0 0 0 0,-1 0 0 0 0,-1-2-103 0 0,2-7-156 0 0,-2-1 0 0 0,-1 0 1 0 0,-1 0-1 0 0,-2-1 0 0 0,-1 1 0 0 0,-1-18 156 0 0,-2 39-100 0 0,1 0-1 0 0,-1 0 1 0 0,0 1-1 0 0,-1-1 1 0 0,0 0 0 0 0,-1 0-1 0 0,0 1 1 0 0,0-1-1 0 0,-1 1 1 0 0,0 0 0 0 0,0-1-1 0 0,-1 1 1 0 0,0 1-1 0 0,0-1 1 0 0,-1 1-1 0 0,0-1 1 0 0,-1 1 100 0 0,5 5-24 0 0,-1 1-1 0 0,0 0 1 0 0,1 0-1 0 0,-1 0 1 0 0,0 0-1 0 0,1 0 1 0 0,-1 0-1 0 0,0 0 1 0 0,0 1-1 0 0,0-1 1 0 0,1 1-1 0 0,-1-1 1 0 0,0 1-1 0 0,0 0 1 0 0,0 0-1 0 0,0 0 0 0 0,0 0 1 0 0,0 0-1 0 0,0 0 1 0 0,0 0-1 0 0,0 0 1 0 0,0 1-1 0 0,0-1 1 0 0,0 1-1 0 0,1 0 1 0 0,-1 0-1 0 0,0-1 1 0 0,0 1-1 0 0,1 0 1 0 0,-1 0-1 0 0,0 1 1 0 0,1-1-1 0 0,-1 0 1 0 0,1 0-1 0 0,0 1 1 0 0,-1-1-1 0 0,1 1 1 0 0,0-1-1 0 0,0 1 25 0 0,-44 70-419 0 0,42-65 423 0 0,-7 18 9 0 0,1 1 0 0 0,2 0 0 0 0,0 0 1 0 0,2 1-1 0 0,1 0 0 0 0,1 0-13 0 0,0-2 36 0 0,2 0 0 0 0,1 1 1 0 0,0-1-1 0 0,2 0 0 0 0,1 0 1 0 0,1 0-1 0 0,2 0 1 0 0,0 1-38 0 0,1-9 86 0 0,0 1 0 0 0,1-1 0 0 0,1-1 0 0 0,0 0 0 0 0,2 0 0 0 0,0 0 0 0 0,0-2 0 0 0,1 1 0 0 0,1-2 0 0 0,10 9-85 0 0,-15-15-52 0 0,0-1 0 0 0,1 0 0 0 0,-1-1 0 0 0,1 0 0 0 0,0 0 0 0 0,0-1 0 0 0,1 0 0 0 0,-1-1 0 0 0,1 0 0 0 0,0 0 0 0 0,0-1 0 0 0,0-1 0 0 0,0 1 0 0 0,0-2 0 0 0,9 1 52 0 0,-18-15-6083 0 0,-2 6-1338 0 0,-2 4-1760 0 0</inkml:trace>
  <inkml:trace contextRef="#ctx0" brushRef="#br0" timeOffset="26683.547">3299 2662 6577 0 0,'0'0'2582'0'0,"0"0"-381"0"0,0 0-202 0 0,0 0-223 0 0,0 0-317 0 0,0 0-260 0 0,0 0-209 0 0,0 0-178 0 0,0 0-155 0 0,0 0-143 0 0,0 0-129 0 0,0 0-91 0 0,0 0-90 0 0,-18 8-72 0 0,-53 24-51 0 0,53-24-40 0 0,18-8-26 0 0,0 0-6 0 0,0 0-19 0 0,32-19 328 0 0,16-24 387 0 0,-94 98-2623 0 0,45-41-6001 0 0,1-10-2279 0 0</inkml:trace>
  <inkml:trace contextRef="#ctx0" brushRef="#br0" timeOffset="27329.472">3147 3240 0 0 0,'0'0'1090'0'0,"0"0"1289"0"0,0 0 307 0 0,0 0-174 0 0,0 0-322 0 0,0 0-411 0 0,0 0-375 0 0,0 0-302 0 0,0 0-223 0 0,0 0-147 0 0,0 0-101 0 0,0 0-38 0 0,-5 27 3247 0 0,-9 18-2712 0 0,-4 9-769 0 0,-15 27-227 0 0,22-12-463 0 0,11-69 70 0 0,0 0-204 0 0,8 1-2174 0 0,3-1 58 0 0,-4-1-5599 0 0,-3-2-799 0 0</inkml:trace>
  <inkml:trace contextRef="#ctx0" brushRef="#br0" timeOffset="28614.877">4805 3402 1296 0 0,'0'0'1134'0'0,"0"0"-423"0"0,0 0 110 0 0,0 0 442 0 0,0 0 457 0 0,0 0 280 0 0,0 0-91 0 0,0 0-244 0 0,0 0-256 0 0,0 0-198 0 0,0 0-107 0 0,20 6-47 0 0,63 15-21 0 0,-79-20-910 0 0,0 0-1 0 0,0 0 1 0 0,1-1 0 0 0,-1 1 0 0 0,1-1 0 0 0,-1 0-1 0 0,0 0 1 0 0,1-1 0 0 0,-1 0 0 0 0,0 1-1 0 0,1-1 1 0 0,-1-1 0 0 0,0 1 0 0 0,0-1-1 0 0,0 1 1 0 0,0-1 0 0 0,0 0 0 0 0,0-1-126 0 0,12-5 456 0 0,121-83 1937 0 0,-129 84-2285 0 0,-1 1-1 0 0,0-1 1 0 0,0-1 0 0 0,0 1 0 0 0,-1-1-1 0 0,0-1 1 0 0,0 1 0 0 0,-1-1 0 0 0,0 1-1 0 0,-1-2 1 0 0,0 1 0 0 0,0 0-1 0 0,-1-1 1 0 0,-1 1 0 0 0,1-1 0 0 0,-1 0-1 0 0,-1 0 1 0 0,0-2-108 0 0,-1 9 8 0 0,0 1-1 0 0,0-1 1 0 0,0 1 0 0 0,-1-1-1 0 0,1 1 1 0 0,-1 0-1 0 0,0-1 1 0 0,1 1 0 0 0,-1-1-1 0 0,0 1 1 0 0,0 0 0 0 0,-1 0-1 0 0,1 0 1 0 0,0 0-1 0 0,-1 0 1 0 0,0 0 0 0 0,1 0-1 0 0,-1 0 1 0 0,0 0 0 0 0,0 1-1 0 0,0-1 1 0 0,0 1-1 0 0,0-1 1 0 0,0 1 0 0 0,0 0-1 0 0,0 0 1 0 0,-1 0-1 0 0,1 0 1 0 0,-1 0 0 0 0,1 0-1 0 0,0 1 1 0 0,-1-1 0 0 0,1 1-1 0 0,-1 0 1 0 0,0 0-8 0 0,-4-1-40 0 0,0 1 1 0 0,0 0-1 0 0,0 0 1 0 0,0 1 0 0 0,0-1-1 0 0,1 2 1 0 0,-1-1-1 0 0,0 1 1 0 0,1 0-1 0 0,-1 0 1 0 0,1 1-1 0 0,-4 2 40 0 0,-5 5-38 0 0,1 1-1 0 0,0 1 1 0 0,1 0 0 0 0,0 1-1 0 0,1 0 1 0 0,0 1-1 0 0,1 0 1 0 0,1 1-1 0 0,0 0 1 0 0,1 1-1 0 0,1 0 1 0 0,-1 2 38 0 0,4-4-11 0 0,0-1 1 0 0,1 1-1 0 0,1 0 0 0 0,0 0 1 0 0,1 0-1 0 0,0 0 0 0 0,1 0 1 0 0,1 0-1 0 0,0 1 0 0 0,1-1 1 0 0,1 0-1 0 0,0 0 0 0 0,2 5 11 0 0,0-11-3 0 0,0-1 0 0 0,1 1 0 0 0,1-1 0 0 0,-1 0 0 0 0,1 0 0 0 0,0-1 0 0 0,1 0 0 0 0,0 0 0 0 0,-1 0 0 0 0,2-1 0 0 0,-1 0 0 0 0,1 0 0 0 0,0-1 0 0 0,0 0 0 0 0,0-1 0 0 0,0 1 0 0 0,0-1 0 0 0,1-1 0 0 0,0 0 0 0 0,-1 0 0 0 0,1-1 0 0 0,0 0 0 0 0,0 0 0 0 0,6-1 3 0 0,-1 1-428 0 0,1-1 1 0 0,-1 0-1 0 0,1-1 0 0 0,-1-1 0 0 0,1 0 0 0 0,-1-1 1 0 0,0 0-1 0 0,0-1 0 0 0,0-1 0 0 0,10-5 428 0 0,-24 10-13 0 0,56-27-4839 0 0,-21 7-1861 0 0,-20 9 1797 0 0,-7 3 1179 0 0</inkml:trace>
  <inkml:trace contextRef="#ctx0" brushRef="#br0" timeOffset="29068.491">5395 3557 1784 0 0,'0'0'3272'0'0,"0"0"-521"0"0,0 0-284 0 0,0 0-186 0 0,0 0-321 0 0,0 0-406 0 0,0 0-354 0 0,0 0-188 0 0,0 0-44 0 0,0 0-18 0 0,0 0-35 0 0,0 0-60 0 0,0 0-78 0 0,2-4-111 0 0,75-118 1519 0 0,-8-12-1387 0 0,-57 111-741 0 0,-10 22-59 0 0,-1 1-25 0 0,-1 0-38 0 0,0 0-47 0 0,0 0-44 0 0,0 0-31 0 0,7 34-600 0 0,18 7 835 0 0,6 2 104 0 0,-20-31-100 0 0,-9-9-19 0 0,0-1-1 0 0,0 1 0 0 0,0-1 0 0 0,0 0 0 0 0,1 1 0 0 0,-1-1 0 0 0,1 0 0 0 0,-1-1 1 0 0,1 1-1 0 0,0 0 0 0 0,0-1 0 0 0,-1 0 0 0 0,1 1 0 0 0,0-1 0 0 0,0 0 0 0 0,0-1 0 0 0,1 1 1 0 0,-1 0-1 0 0,0-1 0 0 0,2 0-32 0 0,6-1 149 0 0,-1-1 1 0 0,1-1-1 0 0,-1 1 0 0 0,0-2 1 0 0,1 0-1 0 0,-2 0 0 0 0,1 0 1 0 0,0-1-1 0 0,-1-1 1 0 0,0 0-1 0 0,0 0 0 0 0,-1-1 1 0 0,0 0-1 0 0,0 0 0 0 0,0-1 1 0 0,5-8-150 0 0,60-80 548 0 0,-71 89-1414 0 0,0-2 3258 0 0,0 4-3865 0 0,1 2-4144 0 0,0 2-5819 0 0,3 1-153 0 0</inkml:trace>
  <inkml:trace contextRef="#ctx0" brushRef="#br0" timeOffset="29881.529">6053 3524 11250 0 0,'0'0'886'0'0,"0"0"-186"0"0,0 0 190 0 0,0 0 258 0 0,0 0 53 0 0,0 0-122 0 0,0 0-184 0 0,0 0-160 0 0,0 0-116 0 0,0 0-62 0 0,0 0-23 0 0,0 0 3 0 0,0 0-1 0 0,28-16-61 0 0,92-47-72 0 0,-28-2 601 0 0,-75 47-815 0 0,-13 14-164 0 0,0 0-1 0 0,0 0 0 0 0,-1 0 0 0 0,1 0 1 0 0,-1-1-1 0 0,0 1 0 0 0,0-1 0 0 0,0 0 1 0 0,-1 0-1 0 0,1 0 0 0 0,-1 0 0 0 0,0 0 1 0 0,-1-1-1 0 0,0 1 0 0 0,1-1 1 0 0,-2 1-1 0 0,1-1 0 0 0,-1 1 0 0 0,1-1 1 0 0,-1 1-1 0 0,-1-6-24 0 0,-2 8-46 0 0,0 1 1 0 0,0 1-1 0 0,0-1 1 0 0,0 0 0 0 0,0 1-1 0 0,0-1 1 0 0,0 1-1 0 0,0 0 1 0 0,-1 0-1 0 0,1 0 1 0 0,0 0-1 0 0,-1 1 1 0 0,1-1-1 0 0,-1 1 1 0 0,1 0-1 0 0,0 0 1 0 0,-1 0 0 0 0,1 1-1 0 0,-1-1 1 0 0,1 1-1 0 0,0 0 1 0 0,-1 0-1 0 0,0 0 46 0 0,-5 2-59 0 0,-1 1 1 0 0,1 0-1 0 0,0 0 0 0 0,0 1 0 0 0,0 0 0 0 0,1 1 0 0 0,-1 0 0 0 0,1 0 0 0 0,1 1 1 0 0,-1 0-1 0 0,1 0 0 0 0,0 1 0 0 0,1 0 0 0 0,0 0 0 0 0,0 0 0 0 0,1 1 0 0 0,0 0 1 0 0,0 0-1 0 0,1 0 0 0 0,0 1 0 0 0,1-1 0 0 0,0 1 0 0 0,0 0 0 0 0,1 0 1 0 0,1 0-1 0 0,0 0 0 0 0,0 0 0 0 0,1 6 59 0 0,-1-11 5 0 0,1 0 0 0 0,1 0 0 0 0,-1 0 0 0 0,1-1 0 0 0,-1 1 0 0 0,1 0 0 0 0,1 0 0 0 0,-1-1 0 0 0,1 1 0 0 0,0-1 0 0 0,0 1 0 0 0,0-1 0 0 0,0 0 0 0 0,1 1 0 0 0,0-1 0 0 0,0-1 0 0 0,0 1 0 0 0,0 0 1 0 0,1-1-1 0 0,-1 1 0 0 0,1-1 0 0 0,3 2-5 0 0,0 0 78 0 0,1 0 0 0 0,0 0 1 0 0,0-1-1 0 0,0 0 1 0 0,0 0-1 0 0,1-1 0 0 0,0 0 1 0 0,0 0-1 0 0,0-1 0 0 0,0 0 1 0 0,0-1-1 0 0,0 0 1 0 0,0-1-1 0 0,0 1 0 0 0,0-2 1 0 0,1 1-1 0 0,-1-1 1 0 0,1-1-79 0 0,13-4 150 0 0,-2-2 1 0 0,1 0 0 0 0,-1-1 0 0 0,0-1 0 0 0,-1-1 0 0 0,0-1 0 0 0,0 0 0 0 0,-2-2 0 0 0,0 0 0 0 0,0-1-1 0 0,-1-1 1 0 0,-1-1 0 0 0,-1 0 0 0 0,0-1 0 0 0,-1 0 0 0 0,-1-2 0 0 0,-1 1 0 0 0,-1-1 0 0 0,0-1 0 0 0,-1-2-151 0 0,2 0 13 0 0,-6 13-25 0 0,0 0 1 0 0,-1-1 0 0 0,0 0-1 0 0,0 0 1 0 0,-1 0-1 0 0,-1 0 1 0 0,0 0-1 0 0,0-1 1 0 0,-1 0-1 0 0,-1 1 1 0 0,0-1 0 0 0,-1-5 11 0 0,-1 15-41 0 0,0-1 1 0 0,0 0 0 0 0,-1 1 0 0 0,1-1-1 0 0,-1 1 1 0 0,0 0 0 0 0,1-1 0 0 0,-1 1 0 0 0,0 0-1 0 0,-1 0 1 0 0,1 0 0 0 0,0 0 0 0 0,-1 1 0 0 0,1-1-1 0 0,-1 1 1 0 0,1-1 0 0 0,-1 1 0 0 0,1 0 0 0 0,-1 0-1 0 0,0 0 1 0 0,0 0 0 0 0,0 0 0 0 0,0 1 0 0 0,0-1-1 0 0,1 1 1 0 0,-1 0 0 0 0,0 0 0 0 0,0 0 0 0 0,0 0-1 0 0,0 1 1 0 0,0-1 0 0 0,0 1 0 0 0,0-1 0 0 0,1 1-1 0 0,-1 0 1 0 0,0 0 0 0 0,0 1 0 0 0,1-1 0 0 0,-1 0-1 0 0,1 1 1 0 0,-2 1 40 0 0,-4 2-46 0 0,1 0 0 0 0,0 0 0 0 0,0 1 0 0 0,0 0 0 0 0,1 0 0 0 0,0 1 0 0 0,0 0 0 0 0,1 0 0 0 0,0 0 0 0 0,0 1 0 0 0,0 0 0 0 0,1-1 0 0 0,1 2 0 0 0,-1-1 0 0 0,1 0 0 0 0,1 1 0 0 0,-1-1-1 0 0,1 1 1 0 0,1 0 0 0 0,0 0 0 0 0,0 0 0 0 0,1-1 0 0 0,0 6 46 0 0,2-9-1 0 0,1 0 1 0 0,0 0-1 0 0,1 0 0 0 0,-1-1 0 0 0,1 1 0 0 0,0-1 1 0 0,0 0-1 0 0,0 0 0 0 0,0 0 0 0 0,1-1 0 0 0,0 1 1 0 0,0-1-1 0 0,0 0 0 0 0,0-1 0 0 0,0 1 1 0 0,0-1-1 0 0,1 0 0 0 0,-1 0 0 0 0,1-1 0 0 0,-1 1 1 0 0,1-1-1 0 0,0-1 0 0 0,0 1 0 0 0,1-1 1 0 0,18 6 30 0 0,67 17 361 0 0,-89-20-363 0 0,0 0 1 0 0,0 1 0 0 0,0 0-1 0 0,0 0 1 0 0,-1 0 0 0 0,0 0-1 0 0,1 0 1 0 0,-2 1 0 0 0,1-1-1 0 0,0 1 1 0 0,-1-1 0 0 0,0 1-1 0 0,0-1 1 0 0,0 1 0 0 0,-1 0-1 0 0,0-1 1 0 0,0 1 0 0 0,0 0-1 0 0,0 0 1 0 0,-1-1 0 0 0,1 1 0 0 0,-1-1-1 0 0,0 1 1 0 0,-1 0 0 0 0,1-1-1 0 0,-1 0 1 0 0,0 1 0 0 0,0-1-1 0 0,0 0 1 0 0,-1 0 0 0 0,1 0-1 0 0,-1 0 1 0 0,0-1 0 0 0,-2 2-29 0 0,-18 29-563 0 0,6-15-4761 0 0,17-19 4225 0 0,0 2-168 0 0,0-1-9631 0 0,0-1 5510 0 0</inkml:trace>
  <inkml:trace contextRef="#ctx0" brushRef="#br0" timeOffset="31194.944">7086 3273 4153 0 0,'0'0'3607'0'0,"0"0"-463"0"0,0 0-477 0 0,0 0-465 0 0,0 0-407 0 0,0 0-283 0 0,0 0-221 0 0,0 0-189 0 0,0 0-145 0 0,0 0-169 0 0,0 0-158 0 0,0 0-145 0 0,0 0-166 0 0,3-11-115 0 0,8-34-73 0 0,-49 68 13 0 0,19-3-230 0 0,1 1-1 0 0,1 0 1 0 0,1 1 0 0 0,1 1 0 0 0,0 0 0 0 0,2 1-1 0 0,1 1 1 0 0,-7 20 86 0 0,14-29-175 0 0,0 0 0 0 0,1 1-1 0 0,0-1 1 0 0,2 1 0 0 0,0 0 0 0 0,0 0-1 0 0,2 15 176 0 0,0-30 1 0 0,0 0 0 0 0,0 0 0 0 0,0 0 0 0 0,0 0-1 0 0,1 0 1 0 0,-1 0 0 0 0,1-1 0 0 0,-1 1 0 0 0,1 0-1 0 0,0 0 1 0 0,-1 0 0 0 0,1 0 0 0 0,0 0 0 0 0,0-1-1 0 0,1 1 1 0 0,-1 0 0 0 0,0-1 0 0 0,0 1 0 0 0,1-1 0 0 0,-1 0-1 0 0,1 1 1 0 0,-1-1 0 0 0,1 0 0 0 0,0 0 0 0 0,-1 0-1 0 0,1 0 1 0 0,0 0 0 0 0,0 0 0 0 0,0 0 0 0 0,0-1-1 0 0,0 1 1 0 0,-1-1 0 0 0,1 1 0 0 0,0-1 0 0 0,0 0-1 0 0,0 0 1 0 0,0 0 0 0 0,0 0 0 0 0,0 0 0 0 0,0 0 0 0 0,0 0-1 0 0,0-1 1 0 0,0 1 0 0 0,0-1 0 0 0,0 0 0 0 0,0 1-1 0 0,0-1 1 0 0,0 0 0 0 0,-1 0 0 0 0,1 0 0 0 0,1-1-1 0 0,16-17 169 0 0,-1 0 1 0 0,-1-2 0 0 0,0 0 0 0 0,-2 0 0 0 0,0-2 0 0 0,-2 0-1 0 0,0 0 1 0 0,-1-4-170 0 0,7-8 79 0 0,26-37 93 0 0,-44 70-176 0 0,0 1 0 0 0,0 0 0 0 0,0 0 0 0 0,0 0 0 0 0,1 0 0 0 0,-1 0-1 0 0,0 0 1 0 0,0 0 0 0 0,1 0 0 0 0,-1 1 0 0 0,1-1 0 0 0,-1 0 0 0 0,1 1-1 0 0,-1-1 1 0 0,1 1 0 0 0,-1 0 0 0 0,1-1 0 0 0,-1 1 0 0 0,1 0 0 0 0,-1 0 0 0 0,1 0-1 0 0,0 0 1 0 0,-1 0 0 0 0,1 1 0 0 0,-1-1 0 0 0,1 0 0 0 0,-1 1 0 0 0,1-1-1 0 0,-1 1 1 0 0,1-1 0 0 0,-1 1 0 0 0,1 0 0 0 0,-1-1 0 0 0,0 1 0 0 0,0 0 0 0 0,1 0-1 0 0,-1 0 1 0 0,0 0 0 0 0,0 0 0 0 0,0 1 0 0 0,0-1 0 0 0,0 0 0 0 0,0 0-1 0 0,0 1 1 0 0,0-1 0 0 0,-1 0 0 0 0,1 1 0 0 0,0-1 0 0 0,-1 1 0 0 0,1-1 0 0 0,-1 1-1 0 0,0-1 1 0 0,1 1 0 0 0,-1-1 0 0 0,0 1 0 0 0,0 0 0 0 0,0-1 0 0 0,0 1-1 0 0,0-1 1 0 0,0 1 0 0 0,-1 1 4 0 0,33 94-105 0 0,0 18-481 0 0,-28-89 530 0 0,0 0-1 0 0,-2 0 1 0 0,-1 1-1 0 0,-1-1 1 0 0,-2 0-1 0 0,0 0 0 0 0,-2 0 1 0 0,0 0-1 0 0,-2 0 1 0 0,-1-1-1 0 0,-1 0 1 0 0,-7 13 56 0 0,5-14-91 0 0,-1-2 0 0 0,-1 1 0 0 0,-1-1 0 0 0,0-1 1 0 0,-2 0-1 0 0,-1-1 0 0 0,0-1 0 0 0,-2 0 0 0 0,0-2 0 0 0,-4 3 91 0 0,-31-4 80 0 0,46-57 47 0 0,45-51-20 0 0,58-100 162 0 0,80-183-7 0 0,-140 301 299 0 0,-3 16 126 0 0,-28 42 400 0 0,-5 17-1134 0 0,0-1 0 0 0,0 0 27 0 0,0 0-9 0 0,0 7-440 0 0,-3 8 482 0 0,3-14-26 0 0,-11 79 23 0 0,10 71-414 0 0,24-63-465 0 0,-21-86 864 0 0,1 0 1 0 0,-1-1 0 0 0,1 1-1 0 0,0 0 1 0 0,-1-1 0 0 0,1 0-1 0 0,0 0 1 0 0,0 1-1 0 0,0-2 1 0 0,0 1 0 0 0,0 0-1 0 0,0-1 1 0 0,0 1 0 0 0,0-1-1 0 0,0 0 1 0 0,0 0 0 0 0,1 0-1 0 0,-1 0 1 0 0,0-1-1 0 0,0 1 1 0 0,0-1 0 0 0,1 0 4 0 0,4-4 79 0 0,0 0 0 0 0,0-1 0 0 0,0 0 0 0 0,-1 0 0 0 0,0-1 0 0 0,0 0 0 0 0,-1 0 0 0 0,0-1 1 0 0,0 0-1 0 0,0 0 0 0 0,-1 0 0 0 0,-1 0 0 0 0,3-5-79 0 0,56-112 667 0 0,-27 40-383 0 0,1-28-49 0 0,23 9-202 0 0,-52 192-237 0 0,-17 312-276 0 0,-28-173-1027 0 0,-28 23-10 0 0,62-240 1560 0 0,0 0-1 0 0,-1 0 0 0 0,0 0 0 0 0,-1 0 0 0 0,0-1 0 0 0,-1 1 0 0 0,0-1 1 0 0,0 0-1 0 0,-1-1 0 0 0,-3 3-42 0 0,8-10 26 0 0,0 0 0 0 0,0 0 1 0 0,1-1-1 0 0,-1 1 0 0 0,0-1 0 0 0,0 0 0 0 0,0 0 1 0 0,0 1-1 0 0,0-1 0 0 0,0 0 0 0 0,0-1 1 0 0,0 1-1 0 0,0 0 0 0 0,0 0 0 0 0,0-1 1 0 0,0 1-1 0 0,0-1 0 0 0,0 0 0 0 0,0 0 1 0 0,0 0-1 0 0,1 1 0 0 0,-1-2 0 0 0,0 1 1 0 0,1 0-1 0 0,-1 0 0 0 0,1 0 0 0 0,-1-1 1 0 0,1 1-1 0 0,-1-1 0 0 0,1 1 0 0 0,0-1 0 0 0,0 0 1 0 0,0 1-1 0 0,0-1 0 0 0,0 0 0 0 0,0 0 1 0 0,0 0-27 0 0,-1-6 40 0 0,0 0 0 0 0,1-1 0 0 0,0 1 0 0 0,0 0 1 0 0,1-1-1 0 0,0 1 0 0 0,0-1 0 0 0,1 1 0 0 0,0-1 0 0 0,0 1 1 0 0,1 0-1 0 0,0 0 0 0 0,1 0 0 0 0,0 0 0 0 0,0 0 0 0 0,2-4-40 0 0,10-16 55 0 0,1 1 0 0 0,1 0 0 0 0,1 1 0 0 0,2 0 0 0 0,6-4-55 0 0,-5 6 6 0 0,1 1 0 0 0,1 1 0 0 0,2 1 0 0 0,0 1 0 0 0,1 1-1 0 0,0 2 1 0 0,2 0 0 0 0,0 2 0 0 0,1 1 0 0 0,12-4-6 0 0,18-5 163 0 0,-19 6-2127 0 0,-14 9-3517 0 0,-18 4-1728 0 0,-3 0-2752 0 0</inkml:trace>
  <inkml:trace contextRef="#ctx0" brushRef="#br0" timeOffset="33467.523">8404 3483 8082 0 0,'0'0'1889'0'0,"0"0"-387"0"0,0 0-114 0 0,0 0 69 0 0,0 0-5 0 0,0 0-172 0 0,0 0-234 0 0,0 0-219 0 0,0 0-183 0 0,0 0-93 0 0,0 0-39 0 0,1 3-3 0 0,2 46 3928 0 0,22-79-4313 0 0,16-32 91 0 0,-41 62-140 0 0,0 0 37 0 0,0 0 10 0 0,0 0 5 0 0,-12 9 36 0 0,-82 73-506 0 0,94-83 242 0 0,0 1-1 0 0,0 0 1 0 0,0-1 0 0 0,1 1-1 0 0,-1 0 1 0 0,0 0 0 0 0,0-1-1 0 0,1 1 1 0 0,-1 0 0 0 0,0 0-1 0 0,0 0 1 0 0,1 0 0 0 0,-1-1-1 0 0,0 1 1 0 0,1 0 0 0 0,-1 0-1 0 0,0 0 1 0 0,1 0 0 0 0,-1 0-1 0 0,0 0 1 0 0,1 0 0 0 0,-1 0-1 0 0,0 0 1 0 0,1 0 0 0 0,-1 0-1 0 0,0 0 1 0 0,1 0 0 0 0,-1 0 0 0 0,0 0-1 0 0,1 0 1 0 0,-1 0 0 0 0,0 0-1 0 0,1 0 1 0 0,-1 0 0 0 0,0 1-1 0 0,1-1 1 0 0,-1 0 0 0 0,0 0-1 0 0,0 0 1 0 0,1 1 0 0 0,-1-1-1 0 0,0 0 1 0 0,0 0 0 0 0,1 1-1 0 0,-1-1 1 0 0,0 0 0 0 0,0 0-1 0 0,0 1 1 0 0,1-1 0 0 0,-1 0-1 0 0,0 1 1 0 0,0-1 0 0 0,0 0-1 0 0,0 1 1 0 0,0-1 0 0 0,0 0-1 0 0,0 1 1 0 0,0-1 0 0 0,0 0-1 0 0,0 1 102 0 0,16-8-6980 0 0,-6 0-4907 0 0</inkml:trace>
</inkml:ink>
</file>

<file path=ppt/ink/ink8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1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1 195 5545 0 0,'0'0'-247'0'0,"0"0"-333"0"0,0 0 40 0 0,0 0 371 0 0,0 0 324 0 0,0 0 29 0 0,0 0-70 0 0,32 0-60 0 0,104 0-30 0 0,129-21 1477 0 0,652-24 4987 0 0,200-6-4191 0 0,-582 33-1782 0 0,987-41-1282 0 0,-1264 58-3286 0 0,-152 1-1667 0 0,-51 0 919 0 0</inkml:trace>
</inkml:ink>
</file>

<file path=ppt/ink/ink8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0:42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558 203 0 0 0,'0'0'1346'0'0,"0"0"74"0"0,0 0-117 0 0,0 0-203 0 0,0 0-190 0 0,0 0-149 0 0,0 0-59 0 0,0 0 15 0 0,0 0 49 0 0,0 0 36 0 0,0 0 7 0 0,0 0-43 0 0,0 0-73 0 0,0 0-41 0 0,0 0-41 0 0,0 0-34 0 0,0 0-32 0 0,0 0-54 0 0,0 0-52 0 0,0 0-48 0 0,0 0-33 0 0,0 0-52 0 0,0 0-30 0 0,0 0-36 0 0,0 0-32 0 0,0 0-5 0 0,0 0-14 0 0,0 0-1 0 0,0 0-5 0 0,0 0 12 0 0,0 0-3 0 0,0 0-3 0 0,0 0 12 0 0,0 0-5 0 0,0 0 2 0 0,0 0-5 0 0,0 0-6 0 0,0 0-24 0 0,0 0-15 0 0,0 0-3 0 0,0 0-18 0 0,0 0-2 0 0,0 0-6 0 0,0 0-15 0 0,0 0-12 0 0,0 0 1 0 0,0 0-6 0 0,0 0-10 0 0,0 0 6 0 0,0 0-9 0 0,0 0-3 0 0,0 0-5 0 0,0 0-4 0 0,0 0-4 0 0,0 0-4 0 0,0 0-6 0 0,0 0-6 0 0,0 0-5 0 0,0 0-6 0 0,0 0 13 0 0,13 8 1879 0 0,91 24-1695 0 0,-82-30-76 0 0,-1-1 0 0 0,1 0 1 0 0,-1-2-1 0 0,1 0 0 0 0,-1-2 1 0 0,1 0-1 0 0,-1-1 0 0 0,0-1 0 0 0,-1-1 1 0 0,20-9-153 0 0,-6 2 163 0 0,1-2 1 0 0,-2-2-1 0 0,0-1 1 0 0,-1-1-1 0 0,-1-2 0 0 0,-1-1 1 0 0,17-18-164 0 0,-46 40 20 0 0,0 0 0 0 0,-1-1-1 0 0,1 0 1 0 0,0 1 0 0 0,0-1 0 0 0,0 1-1 0 0,-1-1 1 0 0,1 0 0 0 0,0 1 0 0 0,-1-1 0 0 0,1 0-1 0 0,0 0 1 0 0,-1 0 0 0 0,1 0 0 0 0,-1 1-1 0 0,1-1 1 0 0,-1 0 0 0 0,0 0 0 0 0,1 0 0 0 0,-1 0-1 0 0,0 0 1 0 0,0 0 0 0 0,1 0 0 0 0,-1 0-1 0 0,0 0 1 0 0,0 0 0 0 0,0 0 0 0 0,0 0 0 0 0,-1 0-1 0 0,1 0 1 0 0,0 0 0 0 0,0 0 0 0 0,0 0-1 0 0,-1 0 1 0 0,1 0 0 0 0,-1 0 0 0 0,1 0 0 0 0,-1 0-1 0 0,1 1 1 0 0,-1-1 0 0 0,1 0 0 0 0,-1 0-1 0 0,0 0 1 0 0,1 1 0 0 0,-1-1 0 0 0,0 0 0 0 0,0 1-1 0 0,1-1 1 0 0,-1 1 0 0 0,0-1 0 0 0,0 1-1 0 0,0-1 1 0 0,0 1 0 0 0,0-1 0 0 0,0 1 0 0 0,0 0-1 0 0,0 0 1 0 0,0-1 0 0 0,0 1-20 0 0,-8 3-9 0 0,1 1-1 0 0,-1 0 1 0 0,1 0 0 0 0,0 0-1 0 0,0 1 1 0 0,0 1 0 0 0,1-1-1 0 0,0 1 1 0 0,0 0 0 0 0,0 1-1 0 0,1 0 1 0 0,0 0-1 0 0,0 0 1 0 0,1 1 0 0 0,0-1-1 0 0,0 1 1 0 0,1 1 0 0 0,0-1-1 0 0,0 1 1 0 0,1-1 0 0 0,0 1-1 0 0,0 0 1 0 0,1 3 9 0 0,-11 35 11 0 0,1 0-1 0 0,3 1 0 0 0,2 0 1 0 0,3 0-1 0 0,1 1 0 0 0,2 0 1 0 0,4 20-11 0 0,-3-6 39 0 0,-13 346 43 0 0,1-208-26 0 0,12-200-44 0 0,0 0 1 0 0,1-1 0 0 0,-1 1 0 0 0,0 0-1 0 0,0-1 1 0 0,0 1 0 0 0,0-1 0 0 0,0 1 0 0 0,0 0-1 0 0,0-1 1 0 0,0 1 0 0 0,0 0 0 0 0,-1-1-1 0 0,1 1 1 0 0,0 0 0 0 0,0-1 0 0 0,-1 1 0 0 0,1-1-1 0 0,0 1 1 0 0,-1-1 0 0 0,1 1 0 0 0,0-1-1 0 0,-1 1 1 0 0,1-1 0 0 0,-1 1 0 0 0,1-1 0 0 0,-1 1-1 0 0,1-1 1 0 0,-1 1 0 0 0,1-1 0 0 0,-1 0-1 0 0,1 1 1 0 0,-1-1 0 0 0,1 0 0 0 0,-1 0 0 0 0,0 1-1 0 0,1-1 1 0 0,-1 0 0 0 0,0 0 0 0 0,1 0-1 0 0,-1 0 1 0 0,1 0 0 0 0,-1 0 0 0 0,0 0 0 0 0,1 0-1 0 0,-1 0 1 0 0,0 0 0 0 0,1 0 0 0 0,-1 0-1 0 0,0-1 1 0 0,1 1 0 0 0,-1 0 0 0 0,1 0-1 0 0,-1-1 1 0 0,0 1 0 0 0,1 0 0 0 0,-1-1 0 0 0,1 1-1 0 0,-1 0 1 0 0,1-1 0 0 0,-1 1 0 0 0,1-1-13 0 0,-64-39 197 0 0,-6-10-143 0 0,-76-38-91 0 0,118 78 6 0 0,0 1-1 0 0,0 1 0 0 0,0 2 0 0 0,-1 1 0 0 0,0 2 1 0 0,0 0-1 0 0,-1 2 0 0 0,1 1 0 0 0,0 2 0 0 0,0 0 1 0 0,0 2-1 0 0,0 1 0 0 0,1 2 0 0 0,-1 0 0 0 0,2 2 0 0 0,-1 1 1 0 0,1 2-1 0 0,1 0 0 0 0,0 2 0 0 0,-3 3 32 0 0,-49 54-148 0 0,77-71 130 0 0,1 1 0 0 0,-1-1 0 0 0,1 1 0 0 0,-1 0 0 0 0,1 0 0 0 0,0-1 0 0 0,-1 1-1 0 0,1 0 1 0 0,0 0 0 0 0,-1-1 0 0 0,1 1 0 0 0,0 0 0 0 0,0 0 0 0 0,0 0 0 0 0,0 0 0 0 0,-1 0 0 0 0,1-1-1 0 0,1 1 1 0 0,-1 0 0 0 0,0 0 0 0 0,0 0 0 0 0,0 0 0 0 0,0-1 0 0 0,0 1 0 0 0,1 0 0 0 0,-1 0-1 0 0,0 0 1 0 0,1-1 0 0 0,-1 1 0 0 0,1 0 0 0 0,-1 0 0 0 0,1-1 0 0 0,-1 1 0 0 0,1-1 0 0 0,-1 1 0 0 0,1 0-1 0 0,0-1 1 0 0,-1 1 0 0 0,1-1 0 0 0,0 1 0 0 0,-1-1 0 0 0,1 1 0 0 0,0-1 0 0 0,0 0 0 0 0,-1 1 0 0 0,1-1-1 0 0,0 0 1 0 0,0 0 0 0 0,0 0 0 0 0,0 1 18 0 0,48 3-480 0 0,-44-4 381 0 0,132-23-3189 0 0,-93 9-201 0 0,0-2-3475 0 0,-29 10 3281 0 0,2-1-5104 0 0</inkml:trace>
  <inkml:trace contextRef="#ctx0" brushRef="#br0" timeOffset="534.244">624 707 6273 0 0,'0'0'1711'0'0,"0"0"-468"0"0,0 0-405 0 0,0 0-18 0 0,0 0 178 0 0,0 0 178 0 0,0 0 99 0 0,0 0-2 0 0,0 0-147 0 0,0 0-203 0 0,0 0-138 0 0,0 0-97 0 0,0 0-22 0 0,16 3 21 0 0,115 12 1282 0 0,35-57 50 0 0,-96 19-1533 0 0,1-1-6 0 0,-51 16-377 0 0,0 1 0 0 0,1 0-1 0 0,-1 2 1 0 0,1 1 0 0 0,0 0-1 0 0,0 1 1 0 0,1 2-103 0 0,-21 24 255 0 0,-41 96 384 0 0,34-106-584 0 0,3-7-32 0 0,-8 14 10 0 0,2 0 1 0 0,0 0-1 0 0,1 1 1 0 0,1 0-1 0 0,1 0 1 0 0,1 0-1 0 0,1 1 1 0 0,0 0 0 0 0,1 15-34 0 0,17 12-1241 0 0,9-43-8765 0 0,-19-6 3609 0 0,-1 0-3388 0 0</inkml:trace>
  <inkml:trace contextRef="#ctx0" brushRef="#br0" timeOffset="905.389">1529 876 15411 0 0,'0'0'1853'0'0,"0"0"-348"0"0,0 0-142 0 0,0 0-109 0 0,0 0-189 0 0,0 0-198 0 0,0 0-191 0 0,0 0-203 0 0,0 0-200 0 0,0 0-149 0 0,0 0-83 0 0,0 0-26 0 0,0 0 0 0 0,-21 19-25 0 0,-61 58-7 0 0,80-75 14 0 0,-1 0 0 0 0,1-1 0 0 0,0 1 0 0 0,0 0 0 0 0,0 0 1 0 0,0 0-1 0 0,1 1 0 0 0,-1-1 0 0 0,0 0 0 0 0,1 1 0 0 0,0-1 0 0 0,0 1 0 0 0,-1-1 0 0 0,1 1 0 0 0,1 0 0 0 0,-1-1 0 0 0,0 1 1 0 0,1 0-1 0 0,-1 0 0 0 0,1 0 0 0 0,0-1 0 0 0,0 1 0 0 0,0 0 0 0 0,0 0 0 0 0,1 2 3 0 0,1 10-22 0 0,-3-10 23 0 0,1-1 1 0 0,0 1-1 0 0,1 0 0 0 0,-1-1 0 0 0,1 1 0 0 0,0-1 1 0 0,0 1-1 0 0,0-1 0 0 0,1 0 0 0 0,-1 1 0 0 0,1-1 1 0 0,0 0-1 0 0,0 0 0 0 0,1 0 0 0 0,-1 0 0 0 0,1 0 1 0 0,0-1-1 0 0,0 1 0 0 0,0-1 0 0 0,1 0 0 0 0,-1 0 1 0 0,1 0-1 0 0,-1 0 0 0 0,1-1 0 0 0,0 1 0 0 0,0-1 1 0 0,0 0-1 0 0,1 0 0 0 0,-1-1 0 0 0,0 1 0 0 0,1-1 0 0 0,-1 0 1 0 0,1 0-1 0 0,-1 0 0 0 0,1-1 0 0 0,-1 1 0 0 0,1-1 1 0 0,2-1-2 0 0,0-2 68 0 0,-1 0 0 0 0,0 0 0 0 0,0-1 1 0 0,0 0-1 0 0,0 0 0 0 0,-1-1 0 0 0,0 0 1 0 0,0 0-1 0 0,0 0 0 0 0,0 0 0 0 0,-1-1 1 0 0,0 0-1 0 0,0 0 0 0 0,-1 0 0 0 0,1 0 1 0 0,-1-1-1 0 0,0 1 0 0 0,-1-1 0 0 0,0 1 1 0 0,0-1-1 0 0,0 0 0 0 0,-1 0 0 0 0,0-6-68 0 0,2 3 33 0 0,0 1-1 0 0,-1-1 0 0 0,0 0 0 0 0,-1 0 0 0 0,-1 0 1 0 0,1 0-1 0 0,-1 0 0 0 0,-1 0 0 0 0,0 0 0 0 0,0 0 1 0 0,-1 0-1 0 0,0 0 0 0 0,-1-1-32 0 0,-46-62-87 0 0,48 72-72 0 0,-1 0-1 0 0,1 0 1 0 0,0 0-1 0 0,-1 0 1 0 0,1 0-1 0 0,-1 1 1 0 0,1-1-1 0 0,-1 1 1 0 0,1-1-1 0 0,-1 1 1 0 0,0 0 0 0 0,1-1-1 0 0,-1 1 1 0 0,1 0-1 0 0,-1 0 1 0 0,0 0-1 0 0,1 0 1 0 0,-1 1-1 0 0,0-1 1 0 0,1 0-1 0 0,-1 1 1 0 0,1-1-1 0 0,-1 1 1 0 0,1-1-1 0 0,-1 1 1 0 0,1 0-1 0 0,-1-1 1 0 0,1 1-1 0 0,0 0 1 0 0,-1 0-1 0 0,1 0 1 0 0,0 0-1 0 0,0 0 1 0 0,0 1-1 0 0,0-1 1 0 0,0 0-1 0 0,0 0 1 0 0,0 1-1 0 0,0-1 1 0 0,0 1-1 0 0,0-1 1 0 0,1 1-1 0 0,-1-1 1 0 0,0 2 159 0 0,-6 14-3851 0 0,0-6-2435 0 0,0 0-3320 0 0</inkml:trace>
  <inkml:trace contextRef="#ctx0" brushRef="#br0" timeOffset="1240.511">1854 1156 8082 0 0,'0'0'2082'0'0,"0"0"-732"0"0,0 0-7 0 0,0 0 270 0 0,0 0 102 0 0,0 0-119 0 0,0 0-173 0 0,0 0-167 0 0,0 0-219 0 0,0 0-215 0 0,0 0-169 0 0,0 0-95 0 0,-2 6-2 0 0,-3 16-26 0 0,4-17-27 0 0,1-5-9 0 0,0 0-35 0 0,0 0-32 0 0,1-11 599 0 0,2-6-906 0 0,1 0 0 0 0,1 1 1 0 0,0 0-1 0 0,1 0 1 0 0,1 0-1 0 0,0 1 1 0 0,2 0-1 0 0,-1 1 1 0 0,3-3-121 0 0,49-70 283 0 0,12 17-215 0 0,-70 70-150 0 0,0-1 1 0 0,-1 1-1 0 0,1 1 1 0 0,0-1-1 0 0,0 0 1 0 0,-1 0 0 0 0,1 1-1 0 0,0-1 1 0 0,-1 0-1 0 0,1 1 1 0 0,0 0 0 0 0,-1-1-1 0 0,1 1 1 0 0,-1 0-1 0 0,1 0 1 0 0,-1 0 0 0 0,0 0-1 0 0,1 0 1 0 0,-1 0-1 0 0,0 0 1 0 0,0 1 0 0 0,1-1-1 0 0,-1 0 1 0 0,0 1-1 0 0,0-1 1 0 0,-1 1 0 0 0,1-1-1 0 0,0 1 1 0 0,0-1-1 0 0,-1 1 1 0 0,1 1 81 0 0,14 16-2787 0 0,-9-14 1451 0 0,3 2-1549 0 0,-4-2-2005 0 0,0 0-6887 0 0</inkml:trace>
  <inkml:trace contextRef="#ctx0" brushRef="#br0" timeOffset="5139.959">3094 656 1688 0 0,'0'0'1850'0'0,"0"0"-183"0"0,0 0 9 0 0,0 0 181 0 0,0 0 85 0 0,0 0-87 0 0,0 0-179 0 0,0 0-269 0 0,0 0-283 0 0,0 0-226 0 0,0 0-165 0 0,-10-2-97 0 0,-31-6-55 0 0,36 8-448 0 0,0 0 1 0 0,0 0-1 0 0,0 1 1 0 0,0-1 0 0 0,0 1-1 0 0,0 0 1 0 0,0 0-1 0 0,1 1 1 0 0,-1 0 0 0 0,0-1-1 0 0,0 2 1 0 0,1-1 0 0 0,0 0-1 0 0,-1 1 1 0 0,1 0-1 0 0,0 0 1 0 0,0 0 0 0 0,0 1-1 0 0,-3 3-133 0 0,-6 4 197 0 0,-3 1-106 0 0,1 1 0 0 0,0 0 1 0 0,1 1-1 0 0,1 1 0 0 0,0 0 1 0 0,1 1-1 0 0,0 0 0 0 0,2 0 0 0 0,0 2 1 0 0,1-1-1 0 0,-5 13-91 0 0,11-19 19 0 0,0 0 0 0 0,1 0-1 0 0,0 1 1 0 0,0-1 0 0 0,1 0 0 0 0,1 1 0 0 0,0-1-1 0 0,1 1 1 0 0,0-1 0 0 0,1 1-19 0 0,0-6 25 0 0,1-1 0 0 0,0 1 0 0 0,0-1-1 0 0,0 1 1 0 0,1-1 0 0 0,0 0 0 0 0,0 0 0 0 0,0-1-1 0 0,0 1 1 0 0,1-1 0 0 0,0 0 0 0 0,0 0 0 0 0,0-1 0 0 0,0 1-1 0 0,1-1 1 0 0,-1 0 0 0 0,1 0 0 0 0,0-1 0 0 0,0 0 0 0 0,0 0-1 0 0,0 0 1 0 0,0-1 0 0 0,0 0 0 0 0,0 0 0 0 0,0-1-1 0 0,3 1-24 0 0,2-1 107 0 0,0 1-1 0 0,0-2 1 0 0,0 0-1 0 0,0 0 0 0 0,0-1 1 0 0,0 0-1 0 0,-1-1 0 0 0,1 0 1 0 0,-1-1-1 0 0,0 0 0 0 0,0 0 1 0 0,0-1-1 0 0,0-1 0 0 0,-1 0 1 0 0,0 0-1 0 0,0 0 1 0 0,-1-1-1 0 0,0-1 0 0 0,0 1 1 0 0,0-2-107 0 0,6-6 96 0 0,0-2 1 0 0,-1 0 0 0 0,-1 0 0 0 0,0-1 0 0 0,-2-1 0 0 0,0 0-1 0 0,-1 0 1 0 0,-1-1 0 0 0,-1 0 0 0 0,5-20-97 0 0,11-19 104 0 0,-27 110-395 0 0,3-47 290 0 0,-2 6-1 0 0,0 0-1 0 0,1 1 1 0 0,0-1 0 0 0,0 1-1 0 0,1-1 1 0 0,1 1-1 0 0,0 0 1 0 0,0-1-1 0 0,1 1 1 0 0,1-1-1 0 0,-1 1 1 0 0,2-1-1 0 0,-1 0 1 0 0,1 0-1 0 0,1 0 1 0 0,0 0 0 0 0,1 0-1 0 0,-1-1 1 0 0,2 1-1 0 0,-1-1 1 0 0,1-1-1 0 0,1 1 1 0 0,3 3 2 0 0,1-4-114 0 0,0 0 0 0 0,0 0 0 0 0,1-1-1 0 0,0 0 1 0 0,0-1 0 0 0,0 0 0 0 0,1-1 0 0 0,0-1 0 0 0,0 0 0 0 0,1 0 0 0 0,-1-2 0 0 0,6 1 114 0 0,42 1-4819 0 0,-4-10-6070 0 0,-43 2 952 0 0</inkml:trace>
  <inkml:trace contextRef="#ctx0" brushRef="#br0" timeOffset="6751.996">4404 803 424 0 0,'0'0'1965'0'0,"0"0"-117"0"0,0 0 120 0 0,0 0 229 0 0,0 0 122 0 0,0 0-105 0 0,0 0-316 0 0,0 0-349 0 0,0 0-321 0 0,0 0-283 0 0,0 0-203 0 0,0 0-120 0 0,-16-7-86 0 0,-52-17-75 0 0,65 23-422 0 0,0 1 0 0 0,0 0 0 0 0,-1 0 0 0 0,1 0 0 0 0,0 0-1 0 0,0 1 1 0 0,0 0 0 0 0,0-1 0 0 0,0 1 0 0 0,0 0-1 0 0,0 0 1 0 0,0 1 0 0 0,0-1 0 0 0,0 0 0 0 0,1 1 0 0 0,-1 0-1 0 0,0 0 1 0 0,1 0 0 0 0,-1 0 0 0 0,1 0 0 0 0,0 0-1 0 0,0 1 1 0 0,0-1 0 0 0,0 1-39 0 0,-8 6 134 0 0,-4 5-79 0 0,0 0 1 0 0,0 1-1 0 0,1 1 0 0 0,1 0 1 0 0,1 1-1 0 0,0 0 0 0 0,1 0 1 0 0,1 1-1 0 0,1 0 0 0 0,0 1 1 0 0,2 0-1 0 0,0 0 1 0 0,1 1-1 0 0,0-1 0 0 0,2 1 1 0 0,1 0-1 0 0,0 0 0 0 0,1 15-55 0 0,3-29 29 0 0,-1-1 0 0 0,1 1-1 0 0,0 0 1 0 0,0 0 0 0 0,0-1 0 0 0,1 1-1 0 0,0-1 1 0 0,0 0 0 0 0,0 0-1 0 0,1 0 1 0 0,0 0 0 0 0,0-1 0 0 0,0 1-1 0 0,0-1 1 0 0,1 0 0 0 0,-1 0 0 0 0,1-1-1 0 0,0 1 1 0 0,0-1 0 0 0,1 0-1 0 0,-1 0 1 0 0,1-1 0 0 0,-1 0 0 0 0,1 0-1 0 0,0 0 1 0 0,0-1 0 0 0,0 1-1 0 0,0-2 1 0 0,0 1 0 0 0,0 0 0 0 0,0-1-1 0 0,0 0 1 0 0,0-1 0 0 0,0 1 0 0 0,0-1-1 0 0,0 0 1 0 0,0-1 0 0 0,-1 0-1 0 0,1 0 1 0 0,0 0 0 0 0,0 0-29 0 0,18-12 213 0 0,0 0 0 0 0,-1-2 0 0 0,-1 0 0 0 0,0-1 0 0 0,-2-2 0 0 0,0 0 0 0 0,-1-1 0 0 0,15-20-213 0 0,-27 32 38 0 0,21-20 52 0 0,-2-2 1 0 0,-2 0 0 0 0,0-2 0 0 0,-2 0 0 0 0,-2-1 0 0 0,-1-2 0 0 0,-1 0 0 0 0,-2 0-1 0 0,-2-2 1 0 0,-1 0 0 0 0,-2 0 0 0 0,-1-1 0 0 0,-2-1 0 0 0,0-14-91 0 0,-7 40 4 0 0,1 0-5 0 0,-1-1 0 0 0,0 0 1 0 0,0 0-1 0 0,-1 1 0 0 0,-1-1 1 0 0,-1 0-1 0 0,0 0 0 0 0,0 1 0 0 0,-2-1 1 0 0,1 1-1 0 0,-2 0 0 0 0,0 0 0 0 0,-3-6 1 0 0,5 16-17 0 0,0 0 0 0 0,-1 0 0 0 0,1 1 0 0 0,-1-1 0 0 0,1 1-1 0 0,-1 0 1 0 0,0 0 0 0 0,0 0 0 0 0,0 0 0 0 0,0 1 0 0 0,0 0-1 0 0,0 0 1 0 0,0 0 0 0 0,0 0 0 0 0,0 0 0 0 0,-1 1 0 0 0,1 0-1 0 0,0 0 1 0 0,-1 0 0 0 0,1 0 0 0 0,0 1 0 0 0,0 0 0 0 0,0 0-1 0 0,-1 0 1 0 0,1 0 0 0 0,0 1 0 0 0,0-1 0 0 0,0 1 0 0 0,1 0-1 0 0,-1 0 1 0 0,0 1 0 0 0,1-1 0 0 0,-1 1 0 0 0,1-1 0 0 0,0 1-1 0 0,0 0 1 0 0,0 1 0 0 0,0-1 0 0 0,1 0 0 0 0,-2 3 17 0 0,-16 17-11 0 0,2 2-1 0 0,0 0 1 0 0,2 1 0 0 0,0 0 0 0 0,2 1 0 0 0,1 1 0 0 0,1 0 0 0 0,2 1 0 0 0,1 0 0 0 0,1 1-1 0 0,1 0 1 0 0,2 0 0 0 0,1 1 0 0 0,1-1 0 0 0,1 10 11 0 0,2-25 4 0 0,-1-6-6 0 0,1 0 1 0 0,0 0-1 0 0,0 0 1 0 0,1 0-1 0 0,0 0 1 0 0,0 0-1 0 0,1 0 1 0 0,0 0-1 0 0,1 0 1 0 0,0-1-1 0 0,0 1 1 0 0,1-1-1 0 0,0 0 1 0 0,3 5 1 0 0,0-5 19 0 0,-1-1 0 0 0,1 1 0 0 0,0-1 0 0 0,0-1 0 0 0,1 1 0 0 0,-1-1 0 0 0,2 0 0 0 0,-1-1 0 0 0,1 0 0 0 0,-1-1 0 0 0,1 1 0 0 0,1-1 0 0 0,-1-1 0 0 0,0 0 0 0 0,1-1 0 0 0,0 1 1 0 0,-1-2-1 0 0,1 1 0 0 0,0-1 0 0 0,0-1 0 0 0,10 0-19 0 0,0-3 72 0 0,0 0 1 0 0,-1-1-1 0 0,1-1 0 0 0,-1-1 1 0 0,1-1-1 0 0,-2-1 1 0 0,1 0-1 0 0,-1-1 1 0 0,-1-1-1 0 0,1-1 0 0 0,-2 0 1 0 0,1-1-1 0 0,3-6-72 0 0,66-74 208 0 0,-71 60-109 0 0,-15 31-91 0 0,0 1-5 0 0,0 0-31 0 0,-4 22-227 0 0,-25 111 92 0 0,43-77 2 0 0,-11-52 162 0 0,1 1 1 0 0,0-1-1 0 0,0 0 1 0 0,0 0-1 0 0,0 0 1 0 0,1-1-1 0 0,0 1 1 0 0,-1-1-1 0 0,1 0 1 0 0,0 0 0 0 0,1-1-1 0 0,-1 0 1 0 0,0 0-1 0 0,1 0 1 0 0,-1 0-1 0 0,1-1 1 0 0,0 0-1 0 0,-1 0 1 0 0,1 0-1 0 0,0-1 1 0 0,0 0-1 0 0,5-1-1 0 0,2 0 25 0 0,1 0 0 0 0,0-2 0 0 0,-1 0 0 0 0,0 0 0 0 0,0-1 0 0 0,0-1-1 0 0,0 0 1 0 0,-1-1 0 0 0,0 0 0 0 0,0-1 0 0 0,0 0 0 0 0,4-4-25 0 0,71-40 104 0 0,-82 48-107 0 0,1-1 0 0 0,0 1 0 0 0,0 0-1 0 0,0 1 1 0 0,0-1 0 0 0,0 1 0 0 0,0 1 0 0 0,1-1 0 0 0,-1 1-1 0 0,1 0 1 0 0,-1 0 0 0 0,1 1 0 0 0,-1 0 0 0 0,4 0 3 0 0,-6 2-3 0 0,-1 1 1 0 0,0-1-1 0 0,0 1 0 0 0,0 0 0 0 0,0 0 1 0 0,0 0-1 0 0,0 0 0 0 0,-1 0 1 0 0,1 1-1 0 0,-1-1 0 0 0,0 1 1 0 0,0-1-1 0 0,0 1 0 0 0,-1 0 1 0 0,1 0-1 0 0,-1 0 0 0 0,0 0 1 0 0,0 1 2 0 0,5 11-5 0 0,-3-10 7 0 0,-1-1 0 0 0,-1 1 1 0 0,1 0-1 0 0,-1 0 0 0 0,0 1 1 0 0,-1-1-1 0 0,1 0 1 0 0,-1 0-1 0 0,-1 0 0 0 0,1 0 1 0 0,-1 0-1 0 0,0 0 1 0 0,0 0-1 0 0,-1 2-2 0 0,-1-3-10 0 0,0-1-1 0 0,0 0 1 0 0,0 0 0 0 0,0 0 0 0 0,-1-1 0 0 0,0 1-1 0 0,1-1 1 0 0,-1 0 0 0 0,0 0 0 0 0,-1 0-1 0 0,1-1 1 0 0,0 1 0 0 0,-1-1 0 0 0,0 0 0 0 0,1-1-1 0 0,-1 1 1 0 0,0-1 0 0 0,0 1 0 0 0,0-2-1 0 0,0 1 1 0 0,0 0 0 0 0,0-1 0 0 0,0 0 0 0 0,0 0-1 0 0,0-1 1 0 0,0 1 0 0 0,0-1 0 0 0,0 0-1 0 0,0 0 1 0 0,0-1 0 0 0,1 0 0 0 0,-1 1 0 0 0,0-2-1 0 0,1 1 1 0 0,0 0 0 0 0,-2-2 10 0 0,-36-29-636 0 0,94 33-184 0 0,110 55 753 0 0,-143-53 139 0 0,1 0 1 0 0,0-2-1 0 0,-1 0 1 0 0,1-2-1 0 0,-1 0 0 0 0,1-1 1 0 0,-1-1-1 0 0,0 0 1 0 0,0-2-1 0 0,16-7-72 0 0,0-2 179 0 0,-1-2 0 0 0,0-1 0 0 0,-2-2-1 0 0,0-1 1 0 0,-1-1 0 0 0,-2-2 0 0 0,0-1 0 0 0,6-8-179 0 0,-13 8 108 0 0,0-1-1 0 0,-1 0 1 0 0,-2-1 0 0 0,-1-1 0 0 0,14-31-108 0 0,-20 39 19 0 0,-2-1 0 0 0,0-1 0 0 0,-2 0 0 0 0,0 0-1 0 0,-2 0 1 0 0,0-1 0 0 0,-1 0 0 0 0,-2 0 0 0 0,0-1 0 0 0,-1-18-19 0 0,-15-62 44 0 0,12 102-47 0 0,0 0-1 0 0,0 0 1 0 0,0-1-1 0 0,0 1 1 0 0,0 0-1 0 0,-1 0 1 0 0,1 0-1 0 0,-1 0 1 0 0,1 0-1 0 0,-1 0 1 0 0,0 1-1 0 0,0-1 1 0 0,1 0-1 0 0,-1 1 1 0 0,0 0 0 0 0,-1-1-1 0 0,1 1 1 0 0,0 0-1 0 0,0 0 1 0 0,0 0-1 0 0,-1 0 1 0 0,1 1-1 0 0,-1-1 1 0 0,1 1-1 0 0,0-1 1 0 0,-1 1-1 0 0,1 0 1 0 0,-1 0 0 0 0,1 0-1 0 0,-1 0 1 0 0,1 0-1 0 0,-1 0 1 0 0,1 1-1 0 0,0-1 1 0 0,-1 1-1 0 0,1 0 1 0 0,0 0-1 0 0,-1 0 1 0 0,1 0-1 0 0,0 0 4 0 0,-8 5-18 0 0,1-1 0 0 0,1 2-1 0 0,-1-1 1 0 0,1 1 0 0 0,0 0-1 0 0,1 1 1 0 0,0 0 0 0 0,0 0-1 0 0,0 0 1 0 0,1 1-1 0 0,0 0 1 0 0,1 1 0 0 0,-1 2 18 0 0,-3 8 4 0 0,0 0 0 0 0,2 1 1 0 0,0 0-1 0 0,2 0 0 0 0,0 0 1 0 0,1 1-1 0 0,1-1 0 0 0,1 1 1 0 0,1 0-1 0 0,1 0 0 0 0,1 0 0 0 0,1-1 1 0 0,4 19-5 0 0,2-9 4 0 0,1 0 0 0 0,2 0 0 0 0,1-1 0 0 0,1-1-1 0 0,1 0 1 0 0,2 0 0 0 0,0-2 0 0 0,2 0 0 0 0,6 4-4 0 0,-10-10 19 0 0,6 38-65 0 0,-20-58 47 0 0,-29 2-1709 0 0,24-22-6978 0 0,5-6-5825 0 0,0 18 10974 0 0</inkml:trace>
  <inkml:trace contextRef="#ctx0" brushRef="#br0" timeOffset="7187.012">6331 737 10066 0 0,'0'0'1961'0'0,"0"0"-204"0"0,0 0-122 0 0,0 0-180 0 0,0 0-224 0 0,0 0-168 0 0,0 0-131 0 0,0 0-149 0 0,0 0-187 0 0,0 0-165 0 0,0 0-96 0 0,0 0-54 0 0,0 0-37 0 0,-27 22-25 0 0,-87 68-38 0 0,44-26 538 0 0,52-46-412 0 0,7 1-7 0 0,70 21 439 0 0,-15-18 31 0 0,-1 1 1 0 0,0 3-1 0 0,-2 1 1 0 0,20 19-771 0 0,-4 20 404 0 0,-4-18-260 0 0,-19-44-3410 0 0,-15-22-8185 0 0,-15 10-256 0 0</inkml:trace>
  <inkml:trace contextRef="#ctx0" brushRef="#br0" timeOffset="8155.442">5220 483 1024 0 0,'0'0'1891'0'0,"0"0"-336"0"0,0 0-186 0 0,0 0-56 0 0,0 0-113 0 0,0 0-211 0 0,0 0-193 0 0,0 0-193 0 0,0 0-182 0 0,0 0-146 0 0,0 0-79 0 0,0 0 21 0 0,-2-4 79 0 0,-5-11 86 0 0,5 11 70 0 0,2 4 51 0 0,0 0 38 0 0,0 0 31 0 0,0 0 35 0 0,0 0 0 0 0,-7 6 4310 0 0,-9 6-2986 0 0,-27 22-396 0 0,26-24-1060 0 0,15-9 2523 0 0,-17 9-3312 0 0,24-9-1626 0 0,1-1 1521 0 0,22-4-7952 0 0,-18 1-3697 0 0</inkml:trace>
  <inkml:trace contextRef="#ctx0" brushRef="#br0" timeOffset="9407.65">6132 888 0 0 0,'0'0'643'0'0,"0"0"510"0"0,0 0 74 0 0,0 0-44 0 0,0 0-7 0 0,0 0-59 0 0,0 0 23 0 0,0 0 32 0 0,0 0 2 0 0,5 0-57 0 0,52 3 4277 0 0,-32-21-2943 0 0,108-53 1704 0 0,-54 36-3037 0 0,-67 31-4620 0 0,-2 3-7187 0 0,-6 1 660 0 0</inkml:trace>
  <inkml:trace contextRef="#ctx0" brushRef="#br0" timeOffset="15495.743">11961 818 5889 0 0,'0'0'1530'0'0,"0"0"-2"0"0,0 0-7 0 0,0 0 55 0 0,0 0-50 0 0,0 0-217 0 0,0 0-253 0 0,0 0-222 0 0,-32 13-206 0 0,-98 44-179 0 0,66-13 49 0 0,57-34-399 0 0,1-3-27 0 0,0 0-1 0 0,1 0 1 0 0,0 0 0 0 0,0 1 0 0 0,1 0 0 0 0,0 0 0 0 0,0 0 0 0 0,1 0 0 0 0,0 1 0 0 0,0 0 0 0 0,1-1 0 0 0,0 1 0 0 0,1 0 0 0 0,-1 0 0 0 0,2 0 0 0 0,0 0 0 0 0,0 0 0 0 0,0 1-72 0 0,2-4 75 0 0,0-1 1 0 0,1 0 0 0 0,-1-1 0 0 0,1 1-1 0 0,0 0 1 0 0,0-1 0 0 0,0 1 0 0 0,1-1-1 0 0,0 0 1 0 0,-1 0 0 0 0,1-1 0 0 0,1 1 0 0 0,-1-1-1 0 0,1 0 1 0 0,-1 0 0 0 0,1 0 0 0 0,0-1-1 0 0,0 1 1 0 0,0-1 0 0 0,0 0 0 0 0,0-1-1 0 0,0 1 1 0 0,1-1 0 0 0,-1 0 0 0 0,1-1 0 0 0,-1 1-1 0 0,5-1-75 0 0,5-2 179 0 0,0 0 1 0 0,-1-2-1 0 0,1 0 0 0 0,-1 0 0 0 0,0-1 0 0 0,0-1 0 0 0,0 0 1 0 0,-1-1-1 0 0,0-1 0 0 0,0 0 0 0 0,-1 0 0 0 0,0-1 0 0 0,-1-1 0 0 0,1 0 1 0 0,-2-1-1 0 0,0 0 0 0 0,0 0 0 0 0,-1-1 0 0 0,0-1 0 0 0,3-6-179 0 0,15-13 135 0 0,11-17 23 0 0,-2-3-1 0 0,-2-1 1 0 0,14-31-158 0 0,-23 39 18 0 0,-10 22-41 0 0,-2-1-1 0 0,0-1 1 0 0,-2 0-1 0 0,-1 0 1 0 0,-1-1-1 0 0,-1 0 1 0 0,-1-1-1 0 0,-2 1 0 0 0,0-1 1 0 0,-2-1-1 0 0,-1 1 1 0 0,-1 0-1 0 0,-1-1 1 0 0,-3-11 23 0 0,3 34-18 0 0,-1 1 0 0 0,0 0 0 0 0,-1 0-1 0 0,1 0 1 0 0,-1 0 0 0 0,0 0 0 0 0,0 0 0 0 0,0 1 0 0 0,0-1 0 0 0,0 0 0 0 0,-1 1 0 0 0,0 0 0 0 0,0 0-1 0 0,0-1 1 0 0,0 2 0 0 0,0-1 0 0 0,0 0 0 0 0,-1 1 0 0 0,0-1 0 0 0,1 1 0 0 0,-1 0 0 0 0,0 0 0 0 0,0 1-1 0 0,0-1 1 0 0,0 1 0 0 0,0 0 0 0 0,0 0 0 0 0,0 0 0 0 0,-1 1 0 0 0,1-1 0 0 0,0 1 0 0 0,-1 0 0 0 0,1 0-1 0 0,0 1 1 0 0,0-1 0 0 0,-1 1 0 0 0,1 0 0 0 0,0 0 0 0 0,0 0 0 0 0,0 1 0 0 0,0-1 0 0 0,0 1 0 0 0,0 0-1 0 0,1 0 1 0 0,-1 0 0 0 0,0 1 0 0 0,1-1 0 0 0,0 1 0 0 0,-1 1 18 0 0,-18 14 8 0 0,1 1 0 0 0,1 1 0 0 0,1 1 0 0 0,0 1 0 0 0,2 1 0 0 0,1 0 0 0 0,0 1 0 0 0,2 1 1 0 0,1 0-1 0 0,1 1 0 0 0,1 0 0 0 0,1 1 0 0 0,1 0 0 0 0,2 1 0 0 0,1-1 0 0 0,1 1 0 0 0,1 1 0 0 0,2-1 0 0 0,0 0 0 0 0,2 1 0 0 0,2 10-8 0 0,0-27 28 0 0,1-1 0 0 0,0 0 0 0 0,0 0 0 0 0,1 0 0 0 0,0-1 0 0 0,1 1 0 0 0,0-1 0 0 0,1 0 0 0 0,0 0 0 0 0,1-1-1 0 0,-1 0 1 0 0,2 0 0 0 0,0 0 0 0 0,0-1 0 0 0,0-1 0 0 0,1 1 0 0 0,0-1 0 0 0,0 0 0 0 0,1-1 0 0 0,0 0 0 0 0,0-1 0 0 0,0 0 0 0 0,1-1-1 0 0,-1 0 1 0 0,1 0 0 0 0,0-1 0 0 0,1-1 0 0 0,-1 0 0 0 0,0 0 0 0 0,1-1 0 0 0,-1 0 0 0 0,8-2-28 0 0,-7 2 12 0 0,0-1 1 0 0,0 0-1 0 0,0-1 0 0 0,0 0 1 0 0,0-1-1 0 0,0 0 0 0 0,0-1 1 0 0,0-1-1 0 0,-1 0 0 0 0,0 0 1 0 0,0-1-1 0 0,0-1 0 0 0,0 1 1 0 0,-1-2-1 0 0,0 0 0 0 0,7-5-12 0 0,6-21-1737 0 0,-21 20-1729 0 0,-1-4-3929 0 0,-1 10 1183 0 0,0 3-1014 0 0</inkml:trace>
  <inkml:trace contextRef="#ctx0" brushRef="#br0" timeOffset="15885.918">12577 803 5617 0 0,'0'0'3877'0'0,"0"0"-1336"0"0,0 0-504 0 0,0 0-171 0 0,0 0-310 0 0,0 0-349 0 0,0 0-288 0 0,0 0-241 0 0,-27 35-206 0 0,-83 110-168 0 0,71-70-79 0 0,38-65-194 0 0,0-5 10 0 0,0 1 0 0 0,0 0 0 0 0,0-1 0 0 0,0 1 0 0 0,1 0 0 0 0,0-1 0 0 0,0 1 0 0 0,0 0 0 0 0,1 0 0 0 0,0-1 0 0 0,0 1 0 0 0,0-1 0 0 0,1 1-1 0 0,0-1 1 0 0,0 1 0 0 0,0-1 0 0 0,1 0 0 0 0,0 0 0 0 0,0 0 0 0 0,0 0 0 0 0,1-1 0 0 0,-1 1 0 0 0,1-1 0 0 0,0 0 0 0 0,0 0 0 0 0,0 0 0 0 0,1-1 0 0 0,0 1 0 0 0,-1-1 0 0 0,1 0 0 0 0,0-1 0 0 0,1 1 0 0 0,-1-1 0 0 0,0 0 0 0 0,1 0 0 0 0,-1 0-41 0 0,5-1 141 0 0,0-1 0 0 0,0 0-1 0 0,0 0 1 0 0,0-1 0 0 0,0 0 0 0 0,0-1 0 0 0,0 0 0 0 0,-1 0-1 0 0,1-1 1 0 0,-1 0 0 0 0,0-1 0 0 0,0 0 0 0 0,0 0 0 0 0,0-1 0 0 0,0-1-1 0 0,-1 1 1 0 0,0-1 0 0 0,-1 0 0 0 0,6-6-141 0 0,2-2 163 0 0,-1-1 0 0 0,0-1 0 0 0,-1 0 0 0 0,-1 0 0 0 0,-1-1 0 0 0,0-1 0 0 0,-1 0 0 0 0,-1 0 0 0 0,1-6-163 0 0,-8 19-1 0 0,1 1 0 0 0,-1-2 0 0 0,0 1 0 0 0,-1 0 0 0 0,1 0 0 0 0,-1-1-1 0 0,0 1 1 0 0,-1 0 0 0 0,1-1 0 0 0,-1 1 0 0 0,0-1 0 0 0,0 1 0 0 0,-1-1-1 0 0,0 1 1 0 0,0-1 0 0 0,0 1 0 0 0,0 0 0 0 0,-1 0 0 0 0,0 0 0 0 0,0-1-1 0 0,0 2 1 0 0,-1-1 0 0 0,0 0 0 0 0,0 0 0 0 0,0 1 0 0 0,0 0 0 0 0,-1-1-1 0 0,0 1 1 0 0,1 1 0 0 0,-2-1 0 0 0,1 0 0 0 0,0 1 0 0 0,-1 0 0 0 0,1 0-1 0 0,-5-1 2 0 0,1 0-162 0 0,0 0-1 0 0,0 1 0 0 0,0 0 0 0 0,-1 1 0 0 0,1 0 1 0 0,-1 0-1 0 0,1 1 0 0 0,-1 0 0 0 0,0 0 0 0 0,0 1 0 0 0,1 1 1 0 0,-1-1-1 0 0,0 1 0 0 0,1 1 0 0 0,-1-1 0 0 0,0 1 1 0 0,1 1-1 0 0,0 0 0 0 0,0 0 0 0 0,0 1 0 0 0,0 0 1 0 0,0 0-1 0 0,1 0 0 0 0,-6 5 163 0 0,-72 77-7351 0 0,42-19-6635 0 0,38-55 12322 0 0</inkml:trace>
  <inkml:trace contextRef="#ctx0" brushRef="#br0" timeOffset="16351.973">12913 876 8130 0 0,'0'0'3103'0'0,"0"0"-504"0"0,0 0-393 0 0,0 0-443 0 0,0 0-441 0 0,0 0-243 0 0,0 0-162 0 0,0 0-135 0 0,0 0-142 0 0,0 0-137 0 0,0 0-106 0 0,0 0-65 0 0,-22 24-20 0 0,-69 73-41 0 0,88-95-246 0 0,-1 1 0 0 0,1 0 0 0 0,0 0 0 0 0,0 0 0 0 0,0 0 0 0 0,0 1 0 0 0,1-1 0 0 0,-1 1 0 0 0,1 0 0 0 0,0-1 0 0 0,0 1 1 0 0,0 0-1 0 0,0 0 0 0 0,1 1 0 0 0,0-1 0 0 0,0 0 0 0 0,0 0 0 0 0,0 1 0 0 0,1-1 0 0 0,-1 0 0 0 0,1 1 0 0 0,0 1-25 0 0,1 9 73 0 0,-1-12-57 0 0,0 0 0 0 0,0 0 0 0 0,0-1 1 0 0,1 1-1 0 0,-1-1 0 0 0,1 1 0 0 0,0 0 0 0 0,0-1 0 0 0,0 1 0 0 0,0-1 1 0 0,0 1-1 0 0,0-1 0 0 0,1 0 0 0 0,-1 0 0 0 0,1 1 0 0 0,0-1 1 0 0,-1 0-1 0 0,1 0 0 0 0,0-1 0 0 0,0 1 0 0 0,0 0 0 0 0,1-1 0 0 0,-1 1 1 0 0,0-1-1 0 0,1 0 0 0 0,-1 1 0 0 0,0-1 0 0 0,1 0 0 0 0,0-1 0 0 0,-1 1 1 0 0,1 0-1 0 0,-1-1 0 0 0,1 1 0 0 0,0-1 0 0 0,-1 0 0 0 0,1 0 0 0 0,0 0 1 0 0,0 0-17 0 0,5 0 70 0 0,-1 0 0 0 0,1-1 1 0 0,0 0-1 0 0,-1 0 0 0 0,1-1 1 0 0,-1 0-1 0 0,1 0 1 0 0,-1-1-1 0 0,0 0 0 0 0,0 0 1 0 0,0 0-1 0 0,0-1 0 0 0,1-1-70 0 0,107-87 663 0 0,-27 15-455 0 0,-58 58-225 0 0,-29 19-32 0 0,-1 25-66 0 0,11 107-199 0 0,-10-128 308 0 0,0 0 0 0 0,1 0 0 0 0,-1 0 1 0 0,1 0-1 0 0,0 0 0 0 0,0-1 0 0 0,0 1 0 0 0,1-1 1 0 0,-1 1-1 0 0,1-1 0 0 0,0 0 0 0 0,0 0 0 0 0,0 0 1 0 0,0 0-1 0 0,1 0 0 0 0,-1-1 0 0 0,1 0 1 0 0,-1 1-1 0 0,1-1 0 0 0,0-1 0 0 0,0 1 0 0 0,0-1 1 0 0,0 1-1 0 0,0-1 0 0 0,0 0 0 0 0,0 0 0 0 0,1-1 1 0 0,1 1 5 0 0,2-1 22 0 0,-1-1 1 0 0,0 1 0 0 0,1-1 0 0 0,-1 0 0 0 0,0-1-1 0 0,0 0 1 0 0,0 0 0 0 0,0-1 0 0 0,0 1-1 0 0,-1-2 1 0 0,1 1 0 0 0,-1-1 0 0 0,0 0-1 0 0,0 0 1 0 0,0 0 0 0 0,0-1 0 0 0,-1 0-1 0 0,3-3-22 0 0,83-104 448 0 0,-84 103-437 0 0,25-67 187 0 0,-29 42-5741 0 0,-3 33 891 0 0,0 1-2868 0 0,0 0-2553 0 0</inkml:trace>
  <inkml:trace contextRef="#ctx0" brushRef="#br0" timeOffset="16803.021">13592 1241 11907 0 0,'0'0'3274'0'0,"0"0"-1607"0"0,0 0-427 0 0,0 0 72 0 0,0 0 10 0 0,0 0-154 0 0,0 0-248 0 0,0 0-141 0 0,0 0-107 0 0,0 0-125 0 0,0 0-88 0 0,0 0-65 0 0,16-22-51 0 0,50-66-51 0 0,-12 14 250 0 0,-11 12-332 0 0,-18 29-220 0 0,4 25-2195 0 0,-25 129 1659 0 0,-2-115 561 0 0,-1 0 0 0 0,1-1 0 0 0,0 1 0 0 0,1-1 0 0 0,0 0 1 0 0,-1 0-1 0 0,2 0 0 0 0,-1 0 0 0 0,1 0 0 0 0,-1-1 1 0 0,1 1-1 0 0,0-1 0 0 0,1 0 0 0 0,-1 0 0 0 0,1-1 1 0 0,0 1-1 0 0,-1-1 0 0 0,2 0 0 0 0,-1-1 0 0 0,0 1 1 0 0,0-1-1 0 0,1 0 0 0 0,0 0 0 0 0,-1 0 0 0 0,1-1 1 0 0,0 0-1 0 0,0 0 0 0 0,1-1-15 0 0,1 0 128 0 0,-1 0 0 0 0,1-1 0 0 0,-1 0 0 0 0,1 0 0 0 0,-1-1 1 0 0,0 0-1 0 0,0 0 0 0 0,1-1 0 0 0,-2 0 0 0 0,1 0 0 0 0,0 0 0 0 0,0-1 0 0 0,-1 0 0 0 0,0-1 0 0 0,0 1 1 0 0,0-1-1 0 0,-1 0 0 0 0,1-1 0 0 0,1-2-128 0 0,26-36 361 0 0,3-31-698 0 0,-26 47-497 0 0,0 0-3014 0 0,-8 8-5709 0 0,-2 9-2830 0 0</inkml:trace>
  <inkml:trace contextRef="#ctx0" brushRef="#br0" timeOffset="12141.964">7199 1385 4825 0 0,'0'0'1512'0'0,"0"0"19"0"0,0 0 114 0 0,0 0 180 0 0,0 0 41 0 0,0 0-153 0 0,0 0-224 0 0,0 0-227 0 0,0 0-227 0 0,0 0-174 0 0,32-28-103 0 0,102-87-68 0 0,-61 29 567 0 0,-11-14 98 0 0,30-101-250 0 0,-61 64-753 0 0,-31 134-343 0 0,1 1 3 0 0,-1-1 0 0 0,1 1 0 0 0,-1 0-1 0 0,0-1 1 0 0,0 1 0 0 0,0-1 0 0 0,0 1 0 0 0,0-1-1 0 0,0 1 1 0 0,-1-1 0 0 0,1 1 0 0 0,-1 0-1 0 0,1-1 1 0 0,-1 1 0 0 0,0 0 0 0 0,0-1 0 0 0,0 1-1 0 0,0 0 1 0 0,-1 0 0 0 0,1 0 0 0 0,0 0 0 0 0,-1 0-1 0 0,-1-1-11 0 0,2 2-12 0 0,0-1-1 0 0,-1 1 1 0 0,1 1-1 0 0,-1-1 0 0 0,1 0 1 0 0,-1 0-1 0 0,1 0 0 0 0,-1 1 1 0 0,1-1-1 0 0,-1 1 0 0 0,1-1 1 0 0,-1 1-1 0 0,0 0 1 0 0,1-1-1 0 0,-1 1 0 0 0,0 0 1 0 0,1 0-1 0 0,-1 0 0 0 0,0 1 1 0 0,1-1-1 0 0,-1 0 1 0 0,0 0-1 0 0,1 1 0 0 0,-1-1 1 0 0,1 1-1 0 0,-1 0 0 0 0,1-1 1 0 0,-1 1-1 0 0,1 0 0 0 0,-1 0 1 0 0,1 0-1 0 0,0 0 1 0 0,-1 0-1 0 0,1 1 13 0 0,-74 103-261 0 0,63-12 254 0 0,14-89 14 0 0,0-1 0 0 0,0 0 0 0 0,1 1 0 0 0,0-1 0 0 0,-1 0 0 0 0,1 0 1 0 0,0-1-1 0 0,0 1 0 0 0,1 0 0 0 0,-1-1 0 0 0,1 0 0 0 0,-1 0 0 0 0,1 0 0 0 0,-1 0 0 0 0,1-1 0 0 0,0 1 0 0 0,0-1 0 0 0,0 0 1 0 0,0 0-1 0 0,0 0 0 0 0,0-1 0 0 0,0 0 0 0 0,0 1 0 0 0,0-1 0 0 0,0-1 0 0 0,1 1 0 0 0,1-1-7 0 0,-2 1 17 0 0,187-21 348 0 0,-189 21-356 0 0,-1 0-1 0 0,1 0 0 0 0,-1 0 1 0 0,1 0-1 0 0,-1 0 0 0 0,0 0 0 0 0,1 0 1 0 0,-1 1-1 0 0,0-1 0 0 0,1 0 1 0 0,-1 1-1 0 0,0-1 0 0 0,1 1 0 0 0,-1 0 1 0 0,0-1-1 0 0,0 1 0 0 0,1 0 0 0 0,-1 0 1 0 0,0 0-1 0 0,0-1 0 0 0,0 1 1 0 0,0 0-1 0 0,0 1 0 0 0,0-1 0 0 0,0 0 1 0 0,-1 0-1 0 0,1 0 0 0 0,0 0 1 0 0,-1 1-1 0 0,1-1 0 0 0,-1 0 0 0 0,1 1 1 0 0,-1-1-1 0 0,1 0 0 0 0,-1 1 1 0 0,0-1-1 0 0,0 1 0 0 0,0-1 0 0 0,0 0 1 0 0,0 1-1 0 0,0-1 0 0 0,0 1 1 0 0,0-1-1 0 0,0 0 0 0 0,-1 1 0 0 0,1-1 1 0 0,-1 0-1 0 0,1 1 0 0 0,-1-1 1 0 0,0 1-9 0 0,1 12 104 0 0,-35 96 375 0 0,3-5-378 0 0,32-96-130 0 0,12 63-3779 0 0,6-60-1928 0 0,10-11-3984 0 0,-10-8 3866 0 0,-14 4 5118 0 0,5-1 283 0 0</inkml:trace>
  <inkml:trace contextRef="#ctx0" brushRef="#br0" timeOffset="13667.751">8096 983 0 0 0,'0'0'1394'0'0,"0"0"765"0"0,0 0 269 0 0,0 0-53 0 0,0 0-170 0 0,0 0-263 0 0,0 0-367 0 0,0 0-324 0 0,0 0-243 0 0,0 0-129 0 0,0 0-74 0 0,0 0-53 0 0,-8 26-84 0 0,-40 129 354 0 0,47-153-970 0 0,-1 1-1 0 0,1 0 1 0 0,0-1-1 0 0,0 1 1 0 0,0 0 0 0 0,0 0-1 0 0,1 0 1 0 0,-1 0-1 0 0,1 0 1 0 0,0 0 0 0 0,-1 0-1 0 0,1 0 1 0 0,1 0-1 0 0,-1 0 1 0 0,0 0 0 0 0,1 0-1 0 0,-1 0 1 0 0,1-1-1 0 0,0 1 1 0 0,0 0 0 0 0,0 0-1 0 0,0 0 1 0 0,1-1-1 0 0,-1 1 1 0 0,1-1 0 0 0,0 1-1 0 0,-1-1 1 0 0,1 1-1 0 0,0-1 1 0 0,1 0 0 0 0,-1 0-1 0 0,0 0 1 0 0,0 0-1 0 0,1-1 1 0 0,-1 1 0 0 0,1-1-1 0 0,0 1 1 0 0,-1-1-1 0 0,1 0 1 0 0,0 0 0 0 0,0 0-1 0 0,0 0-51 0 0,2 0 77 0 0,0-1-1 0 0,-1 0 1 0 0,1 0-1 0 0,-1-1 1 0 0,1 1-1 0 0,0-1 1 0 0,-1 0-1 0 0,1 0 1 0 0,-1 0-1 0 0,0-1 1 0 0,1 1-1 0 0,-1-1 1 0 0,0 0-1 0 0,0-1 1 0 0,0 1-1 0 0,0-1 1 0 0,0 1-1 0 0,-1-1 1 0 0,1 0-1 0 0,-1-1 1 0 0,0 1-1 0 0,0 0 1 0 0,0-1-1 0 0,0 0 1 0 0,-1 0-1 0 0,1 0 1 0 0,-1 0-1 0 0,0 0 1 0 0,0 0-1 0 0,-1 0 1 0 0,1-1-1 0 0,-1 1 1 0 0,0-1-1 0 0,0 1 1 0 0,0-1-1 0 0,-1-1-76 0 0,2-2-40 0 0,0 0 0 0 0,0-1-1 0 0,-1 1 1 0 0,0-1 0 0 0,-1 1-1 0 0,0 0 1 0 0,0-1 0 0 0,0 1-1 0 0,-1-1 1 0 0,-1 1 0 0 0,0 0 0 0 0,0-1-1 0 0,0 1 1 0 0,-1 0 0 0 0,0 0-1 0 0,-1 1 1 0 0,1-1 0 0 0,-2 1 0 0 0,-2-4 40 0 0,-47-62-2224 0 0,53 73 2170 0 0,1-1 0 0 0,0 1 0 0 0,-1-1 0 0 0,1 1 0 0 0,-1-1 0 0 0,1 1 0 0 0,-1-1 0 0 0,1 1 0 0 0,-1-1 0 0 0,1 1 0 0 0,-1 0 0 0 0,1-1-1 0 0,-1 1 1 0 0,1 0 0 0 0,-1-1 0 0 0,1 1 0 0 0,-1 0 0 0 0,0 0 0 0 0,1 0 0 0 0,-1-1 0 0 0,0 1 0 0 0,1 0 0 0 0,-1 0 0 0 0,0 0 0 0 0,1 0 0 0 0,-1 0-1 0 0,1 0 1 0 0,-1 0 0 0 0,0 0 0 0 0,1 1 0 0 0,-1-1 0 0 0,0 0 0 0 0,1 0 0 0 0,-1 0 0 0 0,1 1 0 0 0,-1-1 0 0 0,0 0 0 0 0,1 1 0 0 0,-1-1-1 0 0,1 1 1 0 0,-1-1 0 0 0,1 0 0 0 0,-1 1 0 0 0,1-1 0 0 0,0 1 0 0 0,-1-1 0 0 0,1 1 0 0 0,0-1 0 0 0,-1 1 0 0 0,1 0 0 0 0,0-1 0 0 0,-1 1 0 0 0,1-1-1 0 0,0 1 1 0 0,0 0 0 0 0,0 0 54 0 0,-9 38-713 0 0,9-38 702 0 0,-1 2 9 0 0,0 1 0 0 0,1-1 1 0 0,-1 0-1 0 0,1 1 1 0 0,-1-1-1 0 0,1 1 1 0 0,0-1-1 0 0,1 1 0 0 0,-1-1 1 0 0,0 0-1 0 0,1 1 1 0 0,0-1-1 0 0,0 0 0 0 0,0 1 1 0 0,0-1-1 0 0,0 0 1 0 0,1 0-1 0 0,-1 0 1 0 0,1 0-1 0 0,0 0 0 0 0,0 0 1 0 0,0-1-1 0 0,0 1 1 0 0,1 0-1 0 0,-1-1 0 0 0,1 0 1 0 0,-1 0-1 0 0,1 0 1 0 0,0 0-1 0 0,0 0 0 0 0,0 0 1 0 0,0-1-1 0 0,0 1 1 0 0,0-1-1 0 0,0 0 1 0 0,1 0-1 0 0,-1 0 2 0 0,7 1 101 0 0,-1 0 1 0 0,1-1-1 0 0,0-1 1 0 0,-1 0-1 0 0,1 0 1 0 0,-1-1-1 0 0,1 0 1 0 0,-1 0-1 0 0,1-1 1 0 0,-1 0-1 0 0,0-1 1 0 0,0 0-1 0 0,0-1 1 0 0,0 0-1 0 0,0 0 1 0 0,-1-1-1 0 0,0 0 1 0 0,0 0-1 0 0,6-5-101 0 0,14-8 214 0 0,0-1-1 0 0,-1-1 0 0 0,0-1 0 0 0,-2-2 0 0 0,-1-1 1 0 0,-1 0-1 0 0,-1-2 0 0 0,-1 0 0 0 0,-1-2 0 0 0,-1 0 1 0 0,-2-1-1 0 0,-1-1 0 0 0,-1 0 0 0 0,-2-1 0 0 0,0-3-213 0 0,-6-101 208 0 0,-7 134-212 0 0,0 0-1 0 0,-1-1 1 0 0,1 1-1 0 0,0 0 1 0 0,-1-1-1 0 0,0 1 1 0 0,1 0-1 0 0,-1 0 1 0 0,0 0-1 0 0,1 0 1 0 0,-1-1-1 0 0,0 1 1 0 0,0 0-1 0 0,0 0 1 0 0,0 0-1 0 0,0 1 1 0 0,0-1-1 0 0,0 0 1 0 0,0 0-1 0 0,-1 0 1 0 0,1 1-1 0 0,0-1 1 0 0,0 1-1 0 0,-1-1 1 0 0,1 1-1 0 0,0-1 1 0 0,-1 1-1 0 0,1 0 1 0 0,0 0-1 0 0,-1 0 1 0 0,1 0-1 0 0,0-1 1 0 0,-1 2-1 0 0,1-1 1 0 0,0 0-1 0 0,-1 0 1 0 0,1 0-1 0 0,0 1 1 0 0,-1-1-1 0 0,1 1 1 0 0,0-1-1 0 0,-1 1 1 0 0,1-1-1 0 0,0 1 1 0 0,0 0-1 0 0,0-1 0 0 0,0 1 1 0 0,0 0-1 0 0,0 0 1 0 0,0 0-1 0 0,0 0 1 0 0,0 0-1 0 0,0 0 1 0 0,0 0-1 0 0,0 0 1 0 0,1 1-1 0 0,-1-1 1 0 0,0 0-1 0 0,1 0 1 0 0,-1 1-1 0 0,1-1 1 0 0,0 0-1 0 0,-1 2 5 0 0,-22 36-69 0 0,1 2 0 0 0,3 0 0 0 0,1 1 0 0 0,2 1 0 0 0,-4 20 69 0 0,16-53-11 0 0,-38 144-82 0 0,37-125 59 0 0,1 0-1 0 0,1 0 1 0 0,2 1-1 0 0,1-1 1 0 0,2 1-1 0 0,0 0 35 0 0,-1-24 5 0 0,-1 0 0 0 0,1 0-1 0 0,0 0 1 0 0,1-1 0 0 0,-1 1-1 0 0,1 0 1 0 0,0 0 0 0 0,1-1 0 0 0,0 1-1 0 0,-1-1 1 0 0,2 0 0 0 0,-1 0-1 0 0,0 0 1 0 0,1 0 0 0 0,0-1 0 0 0,0 1-1 0 0,1-1 1 0 0,-1 0 0 0 0,1 0-1 0 0,0-1 1 0 0,0 1 0 0 0,0-1 0 0 0,0 0-1 0 0,1 0 1 0 0,-1-1 0 0 0,1 0-1 0 0,0 0 1 0 0,-1 0 0 0 0,1-1-1 0 0,0 1 1 0 0,0-1 0 0 0,0-1 0 0 0,0 1-1 0 0,5-1-4 0 0,9-4 113 0 0,1-1 0 0 0,-1 0 0 0 0,0-1 0 0 0,-1-2 0 0 0,0 0 0 0 0,0 0 0 0 0,-1-2 0 0 0,0-1 0 0 0,0 0 0 0 0,-1-1 0 0 0,-1 0 0 0 0,0-2 0 0 0,-1 0-1 0 0,0-1 1 0 0,-1 0 0 0 0,0-3-113 0 0,16-9 203 0 0,1-5-20 0 0,0-1 0 0 0,-2-1 0 0 0,-2-2 0 0 0,15-24-183 0 0,-17 18 22 0 0,-1-2 0 0 0,-2 0 1 0 0,-3-2-1 0 0,-1 0 0 0 0,-2-1 1 0 0,5-29-23 0 0,-13-74-99 0 0,-7 149 96 0 0,-1 0 0 0 0,0-1 0 0 0,0 1 0 0 0,0 0 0 0 0,0-1 0 0 0,0 1 0 0 0,0-1 0 0 0,0 1 1 0 0,0 0-1 0 0,-1-1 0 0 0,1 1 0 0 0,-1-1 0 0 0,1 1 0 0 0,-1 0 0 0 0,1 0 0 0 0,-1-1 0 0 0,0 1 0 0 0,1 0 0 0 0,-1 0 0 0 0,0 0 1 0 0,0 0-1 0 0,0 0 0 0 0,0 0 0 0 0,0 0 0 0 0,0 0 0 0 0,0 0 0 0 0,0 0 0 0 0,-1 0 0 0 0,1 1 0 0 0,0-1 0 0 0,0 0 0 0 0,-1 1 0 0 0,1-1 1 0 0,0 1-1 0 0,-1 0 0 0 0,1-1 0 0 0,0 1 0 0 0,-1 0 0 0 0,1 0 0 0 0,-1 0 0 0 0,1 0 0 0 0,0 0 0 0 0,-1 0 0 0 0,1 0 0 0 0,-1 0 0 0 0,1 1 1 0 0,0-1-1 0 0,-1 1 3 0 0,-60 34-278 0 0,39-4 277 0 0,1 2-1 0 0,1 0 0 0 0,2 1 1 0 0,1 1-1 0 0,2 0 0 0 0,2 2 1 0 0,1 0-1 0 0,-6 27 2 0 0,12-38-3 0 0,1 0 1 0 0,2 0-1 0 0,0 0 0 0 0,2 1 1 0 0,0 0-1 0 0,2-1 0 0 0,1 1 1 0 0,4 24 2 0 0,24 22 34 0 0,-27-65-25 0 0,1 1 0 0 0,1-1 0 0 0,0 0 0 0 0,0 0-1 0 0,0 0 1 0 0,1 0 0 0 0,0-1 0 0 0,0 0 0 0 0,1 0-1 0 0,0 0 1 0 0,1-1 0 0 0,-1 0 0 0 0,1 0 0 0 0,0-1-1 0 0,1 1 1 0 0,-1-2 0 0 0,1 1 0 0 0,0-1 0 0 0,0 0-1 0 0,0-1 1 0 0,1 1 0 0 0,-1-2 0 0 0,1 1 0 0 0,0-1 0 0 0,6 0-10 0 0,-11-2 12 0 0,1 1 2 0 0,0-1 0 0 0,-1 0-1 0 0,1 0 1 0 0,0 0 0 0 0,0-1-1 0 0,-1 1 1 0 0,1-1 0 0 0,-1 0 0 0 0,1-1-1 0 0,-1 1 1 0 0,1-1 0 0 0,-1 0-1 0 0,0 0 1 0 0,1 0 0 0 0,-1-1-1 0 0,0 1 1 0 0,2-3-13 0 0,72-60 110 0 0,2-8-24 0 0,-46 36-59 0 0,-34 36-4 0 0,0 1 7 0 0,0 0 20 0 0,0 0-28 0 0,0 0-18 0 0,-21 34-350 0 0,13 0 403 0 0,6-27-68 0 0,0-1-1 0 0,1 1 1 0 0,0 0 0 0 0,-1 0-1 0 0,2 0 1 0 0,-1 0 0 0 0,1 0-1 0 0,0 0 1 0 0,1-1 0 0 0,0 1-1 0 0,0 0 1 0 0,2 5 11 0 0,22 43-120 0 0,-14-42 126 0 0,-9-11-6 0 0,0 1-1 0 0,0-1 0 0 0,0 0 1 0 0,1 1-1 0 0,-1-1 1 0 0,0 0-1 0 0,1 0 1 0 0,-1 0-1 0 0,1-1 0 0 0,0 1 1 0 0,0-1-1 0 0,0 1 1 0 0,0-1-1 0 0,0 0 0 0 0,0 0 1 0 0,0 0-1 0 0,0-1 1 0 0,0 1-1 0 0,0-1 1 0 0,2 1 0 0 0,3-2 25 0 0,0 1 1 0 0,-1-1 0 0 0,1 0-1 0 0,-1 0 1 0 0,1-1 0 0 0,-1 0-1 0 0,0-1 1 0 0,0 0 0 0 0,0 0-1 0 0,0 0 1 0 0,0-1 0 0 0,-1 0 0 0 0,1 0-1 0 0,-1 0 1 0 0,4-5-26 0 0,188-189 253 0 0,-193 194-262 0 0,0 0-1 0 0,0 0 0 0 0,0 0 1 0 0,0 1-1 0 0,0 0 0 0 0,1 0 0 0 0,-1 0 1 0 0,1 0-1 0 0,0 1 0 0 0,0 0 1 0 0,0 1-1 0 0,0-1 0 0 0,0 1 1 0 0,0 0-1 0 0,3 0 10 0 0,6 45-65 0 0,-34 104 210 0 0,19-101-204 0 0,26-47 19 0 0,63-62 98 0 0,30-30-114 0 0,-58 56-34 0 0,-59 37 85 0 0,-1 0 0 0 0,0 0 0 0 0,1 0 0 0 0,-1 1-1 0 0,0-1 1 0 0,1 0 0 0 0,-1 1 0 0 0,0-1 0 0 0,0 1 0 0 0,0-1 0 0 0,0 1-1 0 0,-1 0 1 0 0,1-1 0 0 0,0 1 0 0 0,-1 0 0 0 0,1 0 0 0 0,-1 0-1 0 0,0-1 1 0 0,1 1 0 0 0,-1 0 0 0 0,0 0 0 0 0,0 0 0 0 0,0 0-1 0 0,0-1 1 0 0,-1 1 0 0 0,1 0 0 0 0,0 0 0 0 0,-1 0 0 0 0,1-1 0 0 0,-1 2 4 0 0,0 4 20 0 0,-5 44 85 0 0,5 12-69 0 0,1-62-85 0 0,0 0 0 0 0,0-1 1 0 0,1 1-1 0 0,-1 0 0 0 0,0 0 0 0 0,0-1 1 0 0,1 1-1 0 0,-1 0 0 0 0,0-1 0 0 0,1 1 1 0 0,-1 0-1 0 0,1-1 0 0 0,-1 1 0 0 0,1-1 1 0 0,-1 1-1 0 0,1 0 0 0 0,-1-1 0 0 0,1 0 1 0 0,-1 1-1 0 0,1-1 0 0 0,0 1 0 0 0,-1-1 1 0 0,1 0-1 0 0,0 1 0 0 0,-1-1 0 0 0,1 0 0 0 0,0 1 1 0 0,0-1-1 0 0,-1 0 0 0 0,1 0 0 0 0,0 0 1 0 0,0 0-1 0 0,-1 0 0 0 0,1 0 0 0 0,0 0 1 0 0,0 0-1 0 0,-1 0 0 0 0,1 0 0 0 0,0 0 1 0 0,0-1-1 0 0,-1 1 0 0 0,1 0 0 0 0,0 0 1 0 0,0-1-1 0 0,-1 1 0 0 0,1-1 0 0 0,0 1 1 0 0,-1 0-1 0 0,1-1 0 0 0,-1 1 50 0 0,22-16-8349 0 0,-18 7 1591 0 0,0 4-1782 0 0</inkml:trace>
  <inkml:trace contextRef="#ctx0" brushRef="#br0" timeOffset="14255.984">10661 902 13755 0 0,'0'0'2056'0'0,"0"0"-357"0"0,0 0-157 0 0,0 0-258 0 0,0 0-322 0 0,0 0-225 0 0,0 0-151 0 0,0 0-111 0 0,0 0-118 0 0,0 0-110 0 0,0 0-121 0 0,-33 16-39 0 0,-104 52-24 0 0,130-66-54 0 0,0 1 0 0 0,0 0 0 0 0,1 1 1 0 0,0-1-1 0 0,-1 1 0 0 0,1 1 0 0 0,0-1 0 0 0,1 1 1 0 0,-1 0-1 0 0,1 0 0 0 0,0 1 0 0 0,1-1 0 0 0,-4 5-9 0 0,-3 7 11 0 0,5-10-40 0 0,0 1 0 0 0,1 0-1 0 0,0 0 1 0 0,0 1 0 0 0,1 0-1 0 0,0-1 1 0 0,1 2 0 0 0,0-1-1 0 0,0 0 1 0 0,1 0 0 0 0,0 1-1 0 0,1-1 1 0 0,0 1 0 0 0,0 8 29 0 0,2-16 1 0 0,0 0 0 0 0,0 0 1 0 0,1-1-1 0 0,-1 1 0 0 0,1-1 1 0 0,-1 1-1 0 0,1-1 0 0 0,0 0 1 0 0,0 0-1 0 0,-1 0 0 0 0,1 1 1 0 0,0-2-1 0 0,0 1 0 0 0,0 0 1 0 0,0 0-1 0 0,0-1 0 0 0,0 1 1 0 0,0-1-1 0 0,0 1 0 0 0,0-1 1 0 0,1 0-1 0 0,-1 0 0 0 0,0 0 1 0 0,0 0-1 0 0,0 0 0 0 0,0-1 1 0 0,0 1-1 0 0,0-1 0 0 0,0 1 1 0 0,0-1-1 0 0,0 0 0 0 0,0 1 1 0 0,1-2-2 0 0,21-10 155 0 0,-2-1 0 0 0,0-1 0 0 0,0-1 0 0 0,-1-1 0 0 0,-1-1 1 0 0,-1 0-1 0 0,0-2 0 0 0,-2 0 0 0 0,8-11-155 0 0,-14 17 92 0 0,-9 10-59 0 0,0 0 0 0 0,0 0 0 0 0,1 0 0 0 0,-1 0 0 0 0,1 0 0 0 0,0 1 0 0 0,0-1 0 0 0,0 1 0 0 0,0 0 0 0 0,0-1 0 0 0,0 2 0 0 0,1-1 0 0 0,-1 0 0 0 0,0 1 0 0 0,1-1 0 0 0,0 1 0 0 0,-1 0 0 0 0,1 0 0 0 0,3 0-33 0 0,14 41 40 0 0,13 60 12 0 0,-4-20-36 0 0,10 42-28 0 0,-21-19 1 0 0,-15-81 14 0 0,-1-1 0 0 0,-1 1 0 0 0,-1 0-1 0 0,-2 0 1 0 0,0 0 0 0 0,-1 0 0 0 0,-1 0 0 0 0,0 0-1 0 0,-2-1 1 0 0,-1 1-3 0 0,3-11 12 0 0,-1-1-1 0 0,0 1 0 0 0,-1-1 1 0 0,0 0-1 0 0,0 0 0 0 0,-1 0 1 0 0,0-1-1 0 0,-1 1 0 0 0,0-2 1 0 0,0 1-1 0 0,-1-1 0 0 0,0 0 1 0 0,-1-1-1 0 0,0 0 0 0 0,0 0 1 0 0,0-1-1 0 0,-1 0 0 0 0,0 0 1 0 0,0-1-1 0 0,0-1 0 0 0,-1 1 1 0 0,1-2-1 0 0,-1 0 0 0 0,0 0 1 0 0,0-1-1 0 0,-11 1-11 0 0,19-3 0 0 0,0 0 0 0 0,0 0 0 0 0,1 0 0 0 0,-1 0 0 0 0,0-1 0 0 0,1 1-1 0 0,-1-1 1 0 0,0 0 0 0 0,1 0 0 0 0,-1 0 0 0 0,1 0 0 0 0,-1 0 0 0 0,1-1 0 0 0,0 1 0 0 0,-1-1 0 0 0,1 1 0 0 0,0-1 0 0 0,0 0 0 0 0,0 0 0 0 0,0 0-1 0 0,1 0 1 0 0,-1 0 0 0 0,0 0 0 0 0,1 0 0 0 0,-1-1 0 0 0,1 1 0 0 0,0-1 0 0 0,0 1 0 0 0,0-1 0 0 0,0 1 0 0 0,0-1 0 0 0,1 0 0 0 0,-1 1 0 0 0,1-1-1 0 0,0 0 1 0 0,0 0 0 0 0,0-2 0 0 0,0-3-19 0 0,0-1 0 0 0,0 0 1 0 0,1 1-1 0 0,1-1 0 0 0,-1 1 0 0 0,2-1 0 0 0,-1 1 0 0 0,1 0 0 0 0,0 0 0 0 0,1 0 0 0 0,1-3 19 0 0,53-79-182 0 0,21-37-3806 0 0,-73 110 992 0 0,0 2-4556 0 0,1 6-3782 0 0</inkml:trace>
  <inkml:trace contextRef="#ctx0" brushRef="#br0" timeOffset="14591.671">9502 641 11562 0 0,'0'0'2126'0'0,"0"0"-345"0"0,0 0-285 0 0,0 0-174 0 0,0 0-196 0 0,0 0-131 0 0,0 0-60 0 0,0 0-116 0 0,0 0-156 0 0,0 0-166 0 0,0 0-154 0 0,0 0-120 0 0,-11 4-82 0 0,-33 10-56 0 0,33-10-61 0 0,21 7-2095 0 0,-3-8 80 0 0,8 1-9116 0 0,-7-4 2138 0 0</inkml:trace>
  <inkml:trace contextRef="#ctx0" brushRef="#br0" timeOffset="20075.137">16730 1068 14347 0 0,'0'0'1427'0'0,"0"0"-363"0"0,0 0-160 0 0,0 0 10 0 0,0 0-71 0 0,0 0-179 0 0,0 0-200 0 0,0 0-185 0 0,0 0-122 0 0,0 0-87 0 0,0 0-90 0 0,0 0-93 0 0,-8 30-184 0 0,-20 91-352 0 0,26-78-2462 0 0,6-41-408 0 0,-3 0-2258 0 0,2-1-1870 0 0</inkml:trace>
  <inkml:trace contextRef="#ctx0" brushRef="#br0" timeOffset="20323.506">16719 707 16083 0 0,'0'0'1057'0'0,"0"0"-169"0"0,0 0-128 0 0,0 0-72 0 0,0 0-200 0 0,0 0-240 0 0,0 0-208 0 0,0 0-288 0 0,0 0-208 0 0,0 0-128 0 0,0 0-176 0 0,0 0-216 0 0,0 0-393 0 0,0 0-815 0 0,3 48-1761 0 0,1-26-1160 0 0,0-11 480 0 0</inkml:trace>
  <inkml:trace contextRef="#ctx0" brushRef="#br0" timeOffset="20645.002">16855 1256 5457 0 0,'0'0'3274'0'0,"0"0"-879"0"0,0 0-309 0 0,0 0-128 0 0,0 0-272 0 0,0 0-335 0 0,0 0-265 0 0,0 0-159 0 0,0 0-140 0 0,0 0-135 0 0,0 0-138 0 0,0 0-105 0 0,0 0-90 0 0,17-34-88 0 0,51-105-61 0 0,-19 29 144 0 0,-21 69-621 0 0,-19 71-1113 0 0,21 156 1180 0 0,-28-181 315 0 0,0 0 0 0 0,1 0 0 0 0,-1 0 1 0 0,1 0-1 0 0,0-1 0 0 0,0 1 0 0 0,1-1 1 0 0,-1 0-1 0 0,1 0 0 0 0,0 0 0 0 0,0-1 1 0 0,1 1-1 0 0,-1-1 0 0 0,1 0 1 0 0,-1 0-1 0 0,1-1 0 0 0,0 1 0 0 0,0-1 1 0 0,0 0-1 0 0,0 0 0 0 0,0-1 0 0 0,1 0 1 0 0,-1 0-1 0 0,0 0 0 0 0,1 0 0 0 0,-1-1 1 0 0,1 0-1 0 0,-1 0 0 0 0,1 0 0 0 0,1-1-75 0 0,0-3 186 0 0,0-1 1 0 0,-1 1-1 0 0,0-1 0 0 0,0 0 0 0 0,0 0 0 0 0,-1-1 0 0 0,1 0 0 0 0,-2 0 0 0 0,1 0 0 0 0,0-1 0 0 0,-1 1 0 0 0,-1-1 0 0 0,1 0 0 0 0,-1 0 0 0 0,0-1 0 0 0,1-4-186 0 0,17-69 387 0 0,-19 72-1912 0 0,0-14 4245 0 0,-1 15-4556 0 0,-1-1-4579 0 0,0 0-6476 0 0,0 8 5568 0 0</inkml:trace>
  <inkml:trace contextRef="#ctx0" brushRef="#br0" timeOffset="20890.931">17667 961 15075 0 0,'0'0'2017'0'0,"0"0"-385"0"0,0 0-245 0 0,0 0-201 0 0,0 0-286 0 0,0 0-275 0 0,0 0-187 0 0,0 0-118 0 0,0 0-100 0 0,0 0-80 0 0,0 0-59 0 0,-32 20-41 0 0,-97 62-8 0 0,127-81-31 0 0,0-1 1 0 0,-1 1-1 0 0,1 0 0 0 0,0 0 0 0 0,0 1 1 0 0,0-1-1 0 0,0 0 0 0 0,0 1 0 0 0,0-1 0 0 0,0 1 1 0 0,0 0-1 0 0,0-1 0 0 0,1 1 0 0 0,-1 0 1 0 0,1 0-1 0 0,-1 0 0 0 0,1 0 0 0 0,0 0 1 0 0,0 1-1 0 0,0-1 0 0 0,0 0 0 0 0,0 0 0 0 0,0 1 1 0 0,1-1-1 0 0,-1 1 0 0 0,1-1 0 0 0,0 0 1 0 0,0 1-1 0 0,0 0-1 0 0,0 5 1 0 0,-1-3-9 0 0,0 0 0 0 0,1 0-1 0 0,0 1 1 0 0,0-1-1 0 0,0 0 1 0 0,0 0 0 0 0,1 0-1 0 0,0 0 1 0 0,0 0-1 0 0,0 0 1 0 0,0 0 0 0 0,1 0-1 0 0,0-1 1 0 0,0 1-1 0 0,0 0 1 0 0,1-1 0 0 0,0 0-1 0 0,-1 1 1 0 0,2-1-1 0 0,-1 0 1 0 0,0-1 0 0 0,1 1-1 0 0,-1 0 1 0 0,1-1-1 0 0,0 0 1 0 0,1 0 0 0 0,-1 0-1 0 0,0 0 1 0 0,1-1-1 0 0,-1 0 1 0 0,1 0 0 0 0,0 0-1 0 0,1 0 9 0 0,89 20-969 0 0,-81-22 664 0 0,76-14-5444 0 0,-75 7 3436 0 0,2-1-4150 0 0,-6 4-1591 0 0</inkml:trace>
  <inkml:trace contextRef="#ctx0" brushRef="#br0" timeOffset="21194.506">17974 541 16428 0 0,'0'0'1497'0'0,"0"0"-218"0"0,0 0-209 0 0,0 0-190 0 0,0 0-133 0 0,0 0-122 0 0,0 0-55 0 0,0 0-34 0 0,0 0-42 0 0,0 0-68 0 0,-15 35-39 0 0,-46 108-26 0 0,57-134-295 0 0,-1 0 0 0 0,1 1 0 0 0,1-1 0 0 0,0 1 0 0 0,0 0 0 0 0,1-1 0 0 0,1 1 0 0 0,-1 0 0 0 0,2 0 0 0 0,-1 8-66 0 0,1 11 162 0 0,-6 94 46 0 0,5 1 0 0 0,8 31-208 0 0,0-67-893 0 0,0-70-755 0 0,-4-15 416 0 0,10-2-15005 0 0,-9-5 9709 0 0</inkml:trace>
  <inkml:trace contextRef="#ctx0" brushRef="#br0" timeOffset="21376.738">18203 1094 14347 0 0,'0'0'1412'0'0,"0"0"-26"0"0,0 0 56 0 0,0 0-98 0 0,0 0-264 0 0,0 0-298 0 0,0 0-290 0 0,0 0-198 0 0,-11 33-120 0 0,-34 105-107 0 0,34-70-1276 0 0,22-64-5778 0 0,-8-4 2012 0 0,-2 0-4674 0 0</inkml:trace>
  <inkml:trace contextRef="#ctx0" brushRef="#br0" timeOffset="21643.712">18203 726 12299 0 0,'0'0'2088'0'0,"0"0"-592"0"0,0 0-431 0 0,0 0-409 0 0,0 0-336 0 0,0 0-304 0 0,0 0-400 0 0,0 0-656 0 0,0 0-513 0 0,0 0-1167 0 0,0 0-2457 0 0,0 0-1889 0 0</inkml:trace>
  <inkml:trace contextRef="#ctx0" brushRef="#br0" timeOffset="21938.387">18395 1315 14627 0 0,'0'0'2017'0'0,"0"0"-394"0"0,0 0-163 0 0,0 0-185 0 0,0 0-308 0 0,0 0-264 0 0,0 0-178 0 0,0 0-106 0 0,0 0-83 0 0,0 0-79 0 0,0 0-69 0 0,0 0-52 0 0,0 0-41 0 0,10-33-27 0 0,33-100-51 0 0,-1 49-1 0 0,-40 81-115 0 0,0 0-1 0 0,0 0 0 0 0,0 0 0 0 0,0 0 1 0 0,0 0-1 0 0,1 0 0 0 0,0 1 0 0 0,-1-1 1 0 0,1 1-1 0 0,0 0 0 0 0,0 0 0 0 0,0 0 1 0 0,1 0-1 0 0,-1 0 0 0 0,0 0 0 0 0,1 1 1 0 0,-1 0-1 0 0,1 0 0 0 0,3-1 100 0 0,4 46-1348 0 0,-1 85 1032 0 0,-6-115 328 0 0,25 41 36 0 0,-24-53 96 0 0,1 1 0 0 0,-1-1 0 0 0,0 0 0 0 0,1-1-1 0 0,-1 1 1 0 0,1-1 0 0 0,-1 0 0 0 0,1-1 0 0 0,-1 1 0 0 0,1-1 0 0 0,0 0 0 0 0,-1 0 0 0 0,1-1 0 0 0,-1 0-1 0 0,1 0 1 0 0,-1 0 0 0 0,1-1 0 0 0,-1 1 0 0 0,0-1 0 0 0,1-1 0 0 0,-1 1 0 0 0,0-1 0 0 0,0 0 0 0 0,-1 0 0 0 0,2-1-144 0 0,3-2 154 0 0,0-1 1 0 0,-1 0 0 0 0,0-1 0 0 0,0 1-1 0 0,-1-2 1 0 0,0 1 0 0 0,0-1-1 0 0,-1 0 1 0 0,0 0 0 0 0,-1-1 0 0 0,1 0-1 0 0,1-7-154 0 0,1-32-100 0 0,-8 27-6364 0 0,0 16 2749 0 0,0 6-3201 0 0,0 0-2573 0 0</inkml:trace>
  <inkml:trace contextRef="#ctx0" brushRef="#br0" timeOffset="22288.763">19037 1234 5425 0 0,'0'0'3087'0'0,"0"0"-282"0"0,0 0-214 0 0,0 0-338 0 0,0 0-377 0 0,0 0-299 0 0,0 0-279 0 0,0 0-257 0 0,0 0-225 0 0,32-8-201 0 0,98-26-134 0 0,-88 16-77 0 0,-37 14-348 0 0,0 0 1 0 0,0 0-1 0 0,0 0 0 0 0,0-1 1 0 0,-1 1-1 0 0,0-1 0 0 0,0 0 0 0 0,-1-1 1 0 0,1 1-1 0 0,-1-1 0 0 0,0 1 0 0 0,0-1 1 0 0,-1 0-1 0 0,0 0 0 0 0,0 0 0 0 0,0-1 1 0 0,-1 1-1 0 0,0 0 0 0 0,0 0 1 0 0,-1-1-1 0 0,1 1 0 0 0,-1-1 0 0 0,-1 1 1 0 0,1 0-1 0 0,-1-1 0 0 0,-1-2-56 0 0,-1 6-66 0 0,-1-1 0 0 0,0 1 0 0 0,0 0 0 0 0,0 0 0 0 0,0 0 0 0 0,-1 1 0 0 0,1 0 0 0 0,-1-1-1 0 0,1 2 1 0 0,-1-1 0 0 0,0 0 0 0 0,0 1 0 0 0,0 0 0 0 0,0 0 0 0 0,0 1 0 0 0,0-1 0 0 0,0 1 0 0 0,0 0 0 0 0,0 0 0 0 0,0 1 0 0 0,0-1 0 0 0,-1 2 66 0 0,-6 0-55 0 0,-1 1 1 0 0,1 1-1 0 0,0 0 1 0 0,1 1-1 0 0,-1 0 1 0 0,1 1-1 0 0,0 0 1 0 0,0 1-1 0 0,1 0 1 0 0,0 0 0 0 0,0 1-1 0 0,0 1 1 0 0,1 0-1 0 0,1 0 1 0 0,-1 0-1 0 0,2 1 1 0 0,-1 1-1 0 0,-1 3 55 0 0,4-6 11 0 0,1 0 0 0 0,-1 0 0 0 0,1 0 0 0 0,1 0-1 0 0,0 1 1 0 0,0-1 0 0 0,0 1 0 0 0,1 0 0 0 0,1 0 0 0 0,0 0-1 0 0,0 0 1 0 0,0 0 0 0 0,1 0 0 0 0,1 0 0 0 0,-1 0-1 0 0,1 0 1 0 0,1 0 0 0 0,0 0 0 0 0,0 0 0 0 0,1-1 0 0 0,0 1-1 0 0,0-1 1 0 0,1 1 0 0 0,0-1 0 0 0,1 0 0 0 0,0 1-11 0 0,7 5 40 0 0,1-1 0 0 0,0 0 1 0 0,0 0-1 0 0,1-1 1 0 0,1-1-1 0 0,0-1 0 0 0,1 0 1 0 0,0-1-1 0 0,0 0 0 0 0,1-1 1 0 0,0-1-1 0 0,0-1 1 0 0,0-1-1 0 0,1 0 0 0 0,0-1 1 0 0,0-1-1 0 0,17 1-40 0 0,40 3-4318 0 0,0-5-4476 0 0,-59-2-2360 0 0</inkml:trace>
  <inkml:trace contextRef="#ctx0" brushRef="#br0" timeOffset="19242.443">15268 851 0 0 0,'0'0'1104'0'0,"0"0"12"0"0,0 0 109 0 0,0 0 306 0 0,0 0 278 0 0,0 0 43 0 0,0 0-85 0 0,0 0-174 0 0,0 0-206 0 0,0 0-167 0 0,0 0-130 0 0,0 0-90 0 0,0 0-77 0 0,-4-6-73 0 0,2 2-686 0 0,1 3-96 0 0,0-1 1 0 0,0 0-1 0 0,0 1 1 0 0,0-1-1 0 0,0 1 1 0 0,0 0 0 0 0,0-1-1 0 0,-1 1 1 0 0,1 0-1 0 0,0 0 1 0 0,-1 0-1 0 0,1 0 1 0 0,-1 0-1 0 0,1 0 1 0 0,-1 0-1 0 0,0 1 1 0 0,1-1-1 0 0,-1 0 1 0 0,0 1-1 0 0,0-1 1 0 0,1 1-1 0 0,-1 0 1 0 0,0 0-1 0 0,0 0 1 0 0,1-1-1 0 0,-2 2-68 0 0,-12 1 148 0 0,1 1 0 0 0,0 0-1 0 0,0 1 1 0 0,0 1-1 0 0,0 0 1 0 0,1 1 0 0 0,0 1-1 0 0,0 0 1 0 0,1 0 0 0 0,-1 1-1 0 0,2 1 1 0 0,-1 0-1 0 0,1 1 1 0 0,1 0 0 0 0,0 1-1 0 0,-1 1-147 0 0,-2 5 85 0 0,2 1 0 0 0,0 0 0 0 0,1 1 0 0 0,1 0-1 0 0,0 1 1 0 0,2 0 0 0 0,0 0 0 0 0,-2 16-85 0 0,7-33 19 0 0,0 0-1 0 0,1 0 1 0 0,-1 1 0 0 0,1-1-1 0 0,0 1 1 0 0,0-1 0 0 0,0 1-1 0 0,1-1 1 0 0,-1 1 0 0 0,1-1-1 0 0,0 1 1 0 0,0 0 0 0 0,0-1-1 0 0,1 1 1 0 0,-1 0 0 0 0,1-1-1 0 0,0 1 1 0 0,0-1 0 0 0,0 1-1 0 0,0-1 1 0 0,0 0 0 0 0,1 1-1 0 0,0-1 1 0 0,0 0 0 0 0,0 0-1 0 0,0 0 1 0 0,0 0 0 0 0,0 0-1 0 0,1-1 1 0 0,-1 1 0 0 0,1-1-1 0 0,0 0 1 0 0,0 1 0 0 0,0-1 0 0 0,0 0-1 0 0,0-1 1 0 0,1 1-19 0 0,4-1 82 0 0,0-1 0 0 0,-1-1 1 0 0,1 1-1 0 0,0-1 0 0 0,0-1 0 0 0,-1 0 0 0 0,1 0 1 0 0,-1 0-1 0 0,1-1 0 0 0,-1 0 0 0 0,0 0 1 0 0,0-1-1 0 0,0 0 0 0 0,0 0 0 0 0,-1 0 1 0 0,0-1-1 0 0,0 0 0 0 0,0 0 0 0 0,2-4-82 0 0,95-126 676 0 0,-73 90-515 0 0,17-21 47 0 0,-34 92-449 0 0,19 69 346 0 0,2-4-324 0 0,-33-88 86 0 0,1-1 0 0 0,-1 1 0 0 0,1-1 0 0 0,0 0 0 0 0,0 0 0 0 0,0 0 0 0 0,0 0 0 0 0,0 0 0 0 0,0 0 0 0 0,1-1 0 0 0,-1 1 0 0 0,0-1 0 0 0,1 1 0 0 0,-1-1 0 0 0,1 0 0 0 0,0 0 0 0 0,-1 0 0 0 0,1-1 0 0 0,0 1 0 0 0,0 0 0 0 0,0-1 133 0 0,18 3-5054 0 0,-1-2-5115 0 0,-16-1 1789 0 0</inkml:trace>
  <inkml:trace contextRef="#ctx0" brushRef="#br0" timeOffset="19637.93">15545 1193 7346 0 0,'0'0'4375'0'0,"0"0"-1834"0"0,0 0-729 0 0,0 0-137 0 0,0 0-168 0 0,0 0-204 0 0,0 0-195 0 0,0 0-224 0 0,0 0-185 0 0,0 0-163 0 0,0 0-137 0 0,0 0-47 0 0,3-24-24 0 0,12-75-33 0 0,16 33 171 0 0,-19 52-373 0 0,89-98 220 0 0,-101 110-326 0 0,1 1 0 0 0,0 0 1 0 0,0-1-1 0 0,0 1 0 0 0,0 0 0 0 0,0 0 0 0 0,0-1 0 0 0,0 1 0 0 0,0 0 0 0 0,0 0 0 0 0,1 0 0 0 0,-1 0 0 0 0,0 1 0 0 0,1-1 1 0 0,-1 0-1 0 0,0 1 0 0 0,1-1 0 0 0,-1 0 0 0 0,1 1 0 0 0,-1 0 0 0 0,1-1 0 0 0,0 1 0 0 0,-1 0 0 0 0,1 0 0 0 0,-1 0 1 0 0,1 0-1 0 0,-1 0 0 0 0,1 0 0 0 0,0 0 0 0 0,-1 1 0 0 0,1-1 0 0 0,-1 0 0 0 0,1 1 0 0 0,-1-1 0 0 0,1 1 0 0 0,-1 0 1 0 0,0-1-1 0 0,1 1 0 0 0,-1 0 0 0 0,0 0 0 0 0,0 0 0 0 0,1 0 0 0 0,-1 0 0 0 0,0 0 0 0 0,0 0 0 0 0,0 1 0 0 0,0 0 13 0 0,5 78 13 0 0,-6-68-5 0 0,0 0 1 0 0,0 0 0 0 0,1 0 0 0 0,1 0 0 0 0,0 0 0 0 0,0 0 0 0 0,1 0 0 0 0,1-1-1 0 0,0 0 1 0 0,0 1 0 0 0,1-2 0 0 0,4 6-9 0 0,-6-12 61 0 0,0 0-1 0 0,0 0 1 0 0,0 0-1 0 0,1 0 1 0 0,0-1 0 0 0,0 1-1 0 0,0-1 1 0 0,0 0-1 0 0,0 0 1 0 0,1-1-1 0 0,-1 1 1 0 0,1-1-1 0 0,0 0 1 0 0,-1 0 0 0 0,1-1-1 0 0,0 1 1 0 0,0-1-1 0 0,0 0 1 0 0,0-1-1 0 0,1 1 1 0 0,-1-1 0 0 0,0 0-1 0 0,0 0 1 0 0,0 0-1 0 0,0-1 1 0 0,0 0-1 0 0,0 0 1 0 0,0 0-1 0 0,2-1-59 0 0,60-58 721 0 0,-51 40-666 0 0,51-90-3303 0 0,-59 96-146 0 0,-4 5-2287 0 0,-1 1-6462 0 0</inkml:trace>
  <inkml:trace contextRef="#ctx0" brushRef="#br0" timeOffset="25907.88">19930 1315 1512 0 0,'0'0'2754'0'0,"0"0"-533"0"0,0 0-357 0 0,0 0-74 0 0,0 0-67 0 0,0 0-236 0 0,0 0-347 0 0,0 0-370 0 0,0 0-308 0 0,0 0-151 0 0,0 0-34 0 0,-13 14-19 0 0,-76 104 337 0 0,0 7-1041 0 0,69-97-1420 0 0,7-8-2718 0 0,5-9-3235 0 0,8-7 5370 0 0</inkml:trace>
  <inkml:trace contextRef="#ctx0" brushRef="#br0" timeOffset="26478.105">20827 891 2697 0 0,'0'0'2665'0'0,"0"0"-832"0"0,0 0-345 0 0,0 0 5 0 0,0 0 15 0 0,0 0-85 0 0,0 0-187 0 0,0 0-237 0 0,0 0-194 0 0,0 0-179 0 0,0 0-130 0 0,0 0-51 0 0,-23 0-12 0 0,-71 1-8 0 0,32 16 529 0 0,49-9-757 0 0,-6 1 61 0 0,0 0 0 0 0,1 2 0 0 0,0 0 0 0 0,1 1 0 0 0,0 0 0 0 0,1 2 0 0 0,0 0 0 0 0,-3 4-258 0 0,5-4 128 0 0,-5 24-21 0 0,22-33-108 0 0,0 0 0 0 0,0 0 1 0 0,1 0-1 0 0,-1-1 0 0 0,1 1 0 0 0,0-1 0 0 0,0 0 1 0 0,0 0-1 0 0,1 0 0 0 0,-1-1 0 0 0,1 0 0 0 0,0 0 0 0 0,0 0 1 0 0,0 0-1 0 0,1-1 0 0 0,-1 0 0 0 0,1 0 0 0 0,-1 0 1 0 0,1 0-1 0 0,-1-1 0 0 0,1 0 0 0 0,0-1 0 0 0,2 1 1 0 0,136 44-4 0 0,-142-43 28 0 0,0-1 0 0 0,0 0 0 0 0,0 1-1 0 0,0-1 1 0 0,0 1 0 0 0,0 0 0 0 0,0 0-1 0 0,-1-1 1 0 0,1 1 0 0 0,-1 0-1 0 0,1 0 1 0 0,-1 1 0 0 0,0-1 0 0 0,0 0-1 0 0,0 0 1 0 0,0 1 0 0 0,0-1 0 0 0,-1 0-1 0 0,1 1 1 0 0,-1-1 0 0 0,1 1 0 0 0,-1-1-1 0 0,0 1 1 0 0,0-1 0 0 0,0 0 0 0 0,0 1-1 0 0,-1-1 1 0 0,1 1 0 0 0,0-1-1 0 0,-1 1 1 0 0,0-1 0 0 0,0 0 0 0 0,0 1-1 0 0,0-1 1 0 0,0 0 0 0 0,0 0 0 0 0,0 0-1 0 0,-1 0 1 0 0,1 0 0 0 0,-1 1-24 0 0,-52 52 805 0 0,-181 48-805 0 0,188-88-1154 0 0,14-11-4024 0 0,32-4 2655 0 0,2-5-3960 0 0,2-4 493 0 0,1 4 3564 0 0</inkml:trace>
  <inkml:trace contextRef="#ctx0" brushRef="#br0" timeOffset="26761.562">21108 821 12475 0 0,'0'0'1092'0'0,"0"0"-219"0"0,0 0-62 0 0,0 0 144 0 0,0 0 148 0 0,0 0 63 0 0,0 0 1 0 0,0 0-45 0 0,0 0-165 0 0,0 0-200 0 0,0 0-147 0 0,0 33-121 0 0,-2 106-78 0 0,-15-39 241 0 0,-12 29-88 0 0,18-8-485 0 0,3-49-446 0 0,8-40-3833 0 0,0-32 2619 0 0,-10 0-14331 0 0,9-4 12689 0 0</inkml:trace>
  <inkml:trace contextRef="#ctx0" brushRef="#br0" timeOffset="27008.942">20746 1193 6929 0 0,'0'0'1930'0'0,"0"0"-750"0"0,0 0-190 0 0,0 0 306 0 0,0 0 323 0 0,0 0 98 0 0,0 0-218 0 0,0 0-302 0 0,0 0-273 0 0,0 0-211 0 0,0 0-161 0 0,33 3-119 0 0,104 6-99 0 0,-18-17 131 0 0,-81 0-357 0 0,215-42-995 0 0,-152 28-3815 0 0,0 2-6590 0 0,-82 17 6287 0 0</inkml:trace>
  <inkml:trace contextRef="#ctx0" brushRef="#br0" timeOffset="27995.022">21617 1119 712 0 0,'0'0'2775'0'0,"0"0"-333"0"0,0 0-244 0 0,0 0-104 0 0,0 0-132 0 0,0 0-203 0 0,0 0-228 0 0,-32 13-243 0 0,-104 38-207 0 0,119-45-649 0 0,0 1 0 0 0,0 0 0 0 0,0 2 0 0 0,1 0 0 0 0,0 0-1 0 0,1 1 1 0 0,-7 7-432 0 0,-1 1 536 0 0,-27 33 618 0 0,49-51-1150 0 0,1 1 0 0 0,-1 0 0 0 0,1-1 0 0 0,0 1 0 0 0,-1 0 0 0 0,1 0 0 0 0,0-1 0 0 0,0 1 0 0 0,-1 0 0 0 0,1 0 0 0 0,0 0 0 0 0,0-1 0 0 0,0 1 0 0 0,0 0 0 0 0,0 0 0 0 0,0 0 0 0 0,0-1 0 0 0,0 1 0 0 0,0 0 0 0 0,0 0 0 0 0,1 0 0 0 0,-1-1 0 0 0,0 1 0 0 0,1 0 0 0 0,-1 0 0 0 0,0-1 0 0 0,1 1 0 0 0,-1 0 0 0 0,1-1 0 0 0,-1 1 0 0 0,1 0 0 0 0,-1-1 0 0 0,1 1 0 0 0,-1-1 0 0 0,1 1 0 0 0,0-1 0 0 0,-1 1 0 0 0,1-1 0 0 0,0 1 0 0 0,-1-1 0 0 0,1 0 0 0 0,0 1 0 0 0,0-1 0 0 0,0 0 0 0 0,-1 0 0 0 0,1 1 0 0 0,0-1 0 0 0,0 0 0 0 0,0 0 0 0 0,-1 0 0 0 0,1 0 0 0 0,0 0 0 0 0,0 0 0 0 0,0 0 0 0 0,-1 0 0 0 0,1-1 0 0 0,0 1-3 0 0,12-2 62 0 0,0 0 0 0 0,0-1 0 0 0,0 0 0 0 0,-1-1 0 0 0,0 0 0 0 0,1-1 0 0 0,-1-1 0 0 0,-1 0 0 0 0,1 0 0 0 0,-1-1 0 0 0,1-2-63 0 0,69-33 93 0 0,16-9-11 0 0,-96 51-85 0 0,-1 0 1 0 0,1 0 0 0 0,0 0 0 0 0,-1 0-1 0 0,1 0 1 0 0,0 1 0 0 0,-1-1-1 0 0,1 0 1 0 0,0 0 0 0 0,-1 1-1 0 0,1-1 1 0 0,-1 0 0 0 0,1 1-1 0 0,-1-1 1 0 0,1 1 0 0 0,-1-1 0 0 0,1 0-1 0 0,-1 1 1 0 0,1-1 0 0 0,-1 1-1 0 0,1 0 1 0 0,-1-1 0 0 0,0 1-1 0 0,1-1 1 0 0,-1 1 0 0 0,0 0 0 0 0,0-1-1 0 0,1 1 1 0 0,-1-1 0 0 0,0 1-1 0 0,0 0 1 0 0,0-1 0 0 0,0 1-1 0 0,0 0 1 0 0,0 0 0 0 0,0-1 0 0 0,0 1-1 0 0,0 0 1 0 0,0-1 0 0 0,0 1-1 0 0,0 0 1 0 0,0-1 0 0 0,-1 1-1 0 0,1-1 1 0 0,0 1 0 0 0,0 0-1 0 0,-1-1 1 0 0,1 1 0 0 0,-1-1 0 0 0,1 1-1 0 0,0 0 3 0 0,-1 7 2 0 0,-17 130 79 0 0,17-135-87 0 0,0 0-1 0 0,1-1 0 0 0,-1 1 1 0 0,1 0-1 0 0,0 0 1 0 0,0 0-1 0 0,0-1 1 0 0,0 1-1 0 0,1 0 1 0 0,-1 0-1 0 0,1-1 1 0 0,-1 1-1 0 0,1 0 1 0 0,0-1-1 0 0,0 1 1 0 0,0 0-1 0 0,1-1 1 0 0,-1 1-1 0 0,0-1 1 0 0,1 0-1 0 0,0 0 1 0 0,0 1-1 0 0,-1-1 1 0 0,1 0-1 0 0,0 0 1 0 0,1-1-1 0 0,-1 1 1 0 0,0 0-1 0 0,0-1 0 0 0,1 1 1 0 0,-1-1-1 0 0,1 0 1 0 0,-1 0-1 0 0,1 0 1 0 0,0 0-1 0 0,0 0 7 0 0,10 0 7 0 0,0-1-1 0 0,0 0 0 0 0,0-1 0 0 0,-1 0 0 0 0,1-1 0 0 0,-1-1 1 0 0,1 0-1 0 0,-1 0 0 0 0,0-2 0 0 0,0 1 0 0 0,0-1 0 0 0,-1-1 1 0 0,1 0-1 0 0,-2-1 0 0 0,1 0 0 0 0,-1-1 0 0 0,6-5-6 0 0,9-3 10 0 0,114-101 135 0 0,-119 99-130 0 0,-1 0-1 0 0,-1-1 1 0 0,-1-1-1 0 0,0-1 1 0 0,-2 0-1 0 0,-1-1 1 0 0,0-1-1 0 0,3-10-14 0 0,-16 31 1 0 0,0-1-1 0 0,0 1 1 0 0,0-1-1 0 0,0 0 1 0 0,-1 0-1 0 0,1 1 1 0 0,-1-1-1 0 0,1 0 1 0 0,-1 0-1 0 0,0 0 1 0 0,-1 0-1 0 0,1 1 0 0 0,0-1 1 0 0,-1 0-1 0 0,1 0 1 0 0,-1 0-1 0 0,0 1 1 0 0,0-1-1 0 0,0 0 1 0 0,0 1-1 0 0,0-1 1 0 0,-1 1-1 0 0,1-1 1 0 0,-1 1-1 0 0,0 0 0 0 0,0 0 1 0 0,0 0-1 0 0,0 0 1 0 0,0 0-1 0 0,0 0 1 0 0,0 0-1 0 0,-1 0 1 0 0,1 1-1 0 0,0 0 1 0 0,-1-1-1 0 0,1 1 1 0 0,-1 0-1 0 0,0 0 0 0 0,0 0 1 0 0,1 0-1 0 0,-1 1 1 0 0,0-1-1 0 0,0 1 1 0 0,0 0-1 0 0,1 0 1 0 0,-1 0-1 0 0,0 0 1 0 0,0 0-1 0 0,-2 1 0 0 0,-4-1-20 0 0,1 1-1 0 0,0-1 1 0 0,0 2 0 0 0,0-1 0 0 0,0 1-1 0 0,0 1 1 0 0,0-1 0 0 0,1 1-1 0 0,-1 0 1 0 0,1 1 0 0 0,-1 0-1 0 0,1 0 1 0 0,-3 4 20 0 0,2-4-17 0 0,4-2 3 0 0,0-1 0 0 0,0 1 0 0 0,1 0 0 0 0,-1 0-1 0 0,1 0 1 0 0,-1 0 0 0 0,1 1 0 0 0,0-1-1 0 0,0 1 1 0 0,0 0 0 0 0,0 0 0 0 0,0 0-1 0 0,1 0 1 0 0,-1 1 0 0 0,1-1 0 0 0,0 1-1 0 0,0-1 1 0 0,0 1 0 0 0,1 0 0 0 0,-1 0-1 0 0,1-1 1 0 0,0 1 0 0 0,0 0 0 0 0,0 0 0 0 0,1 1-1 0 0,-1 1 15 0 0,4-3-11 0 0,0-1 1 0 0,0 1-1 0 0,1 0 0 0 0,-1-1 0 0 0,1 0 0 0 0,-1 0 1 0 0,1 0-1 0 0,0 0 0 0 0,0 0 0 0 0,0-1 0 0 0,0 0 1 0 0,0 1-1 0 0,0-2 0 0 0,0 1 0 0 0,0 0 0 0 0,0-1 1 0 0,0 0-1 0 0,1 0 0 0 0,-1 0 0 0 0,2-1 11 0 0,198 13-319 0 0,-202-11 319 0 0,1 0 0 0 0,-1 0-1 0 0,0 1 1 0 0,0-1 0 0 0,0 1-1 0 0,0 0 1 0 0,0 0 0 0 0,0 0-1 0 0,0 0 1 0 0,-1 0-1 0 0,1 0 1 0 0,-1 0 0 0 0,1 0-1 0 0,-1 1 1 0 0,0-1 0 0 0,0 0-1 0 0,0 1 1 0 0,0-1-1 0 0,0 1 1 0 0,-1-1 0 0 0,1 1-1 0 0,-1 0 1 0 0,0-1 0 0 0,0 1-1 0 0,0-1 1 0 0,0 1-1 0 0,0 0 1 0 0,0-1 0 0 0,-1 1-1 0 0,1-1 1 0 0,-1 1 0 0 0,0 0-1 0 0,1-1 1 0 0,-1 0 0 0 0,0 1-1 0 0,-1 1 1 0 0,-97 144 87 0 0,98-146-94 0 0,-1 0 0 0 0,1 1-1 0 0,-1-1 1 0 0,1 0 0 0 0,0 1 0 0 0,0-1 0 0 0,0 1 0 0 0,0-1-1 0 0,0 1 1 0 0,1 0 0 0 0,-1-1 0 0 0,1 1 0 0 0,0-1 0 0 0,0 1-1 0 0,0 0 1 0 0,0-1 0 0 0,0 1 0 0 0,0 0 0 0 0,1-1 0 0 0,-1 1-1 0 0,1 0 1 0 0,0-1 0 0 0,0 1 0 0 0,0-1 0 0 0,0 1 0 0 0,0-1-1 0 0,0 0 1 0 0,1 1 0 0 0,-1-1 0 0 0,1 0 0 0 0,0 0 0 0 0,0 0-1 0 0,0 0 1 0 0,-1 0 0 0 0,3 0 7 0 0,9 0-8 0 0,1 0 0 0 0,0-1 0 0 0,-1-1 0 0 0,1 0 0 0 0,0-1 1 0 0,0-1-1 0 0,-1 0 0 0 0,1-1 0 0 0,-1 0 0 0 0,0-1 0 0 0,0 0 0 0 0,0-2 0 0 0,0 1 0 0 0,-1-1 0 0 0,0-1 0 0 0,0 0 0 0 0,-1-1 0 0 0,0 0 0 0 0,0-1 0 0 0,5-5 8 0 0,10-8 148 0 0,-1 0 0 0 0,-1-2 1 0 0,-1-1-1 0 0,-2 0 0 0 0,0-2 0 0 0,-2 0 0 0 0,-1-1 0 0 0,-1-1 0 0 0,-1-1 0 0 0,-2 0 0 0 0,-1-1 0 0 0,3-14-148 0 0,73-183 145 0 0,-56 89 46 0 0,-32 84 1041 0 0,-1 54-1032 0 0,-39 54 18 0 0,22-12-198 0 0,2 1 0 0 0,2 0 0 0 0,2 1 0 0 0,2 0 1 0 0,1 1-1 0 0,1 18-20 0 0,4-41 0 0 0,-11 273 1 0 0,40-158-303 0 0,-17-121-395 0 0,-7-15 431 0 0,-2 0-36 0 0,0 0-20 0 0,0 0-12 0 0,0 0-69 0 0,-43-40-10996 0 0,37 33 6301 0 0,-1 2-1923 0 0</inkml:trace>
  <inkml:trace contextRef="#ctx0" brushRef="#br0" timeOffset="28242.808">22285 961 13363 0 0,'0'0'1908'0'0,"0"0"-442"0"0,0 0-263 0 0,0 0-7 0 0,0 0 7 0 0,0 0-95 0 0,0 0-161 0 0,0 0-157 0 0,0 0-134 0 0,0 0-120 0 0,0 0-81 0 0,31-1-46 0 0,98-4-22 0 0,257-7 1145 0 0,-273 12-5003 0 0,-96 2-961 0 0,-7-1-2077 0 0,-5-1-4862 0 0</inkml:trace>
  <inkml:trace contextRef="#ctx0" brushRef="#br0" timeOffset="28477.472">23038 1230 8354 0 0,'0'0'2096'0'0,"0"0"-1096"0"0,0 0-103 0 0,0 0-1 0 0,0 0-192 0 0,0 0-288 0 0,0 0-264 0 0,0 0-248 0 0,0 0-320 0 0,0 0-568 0 0,0 0-1105 0 0,0 0-1928 0 0,0 0-2896 0 0</inkml:trace>
  <inkml:trace contextRef="#ctx0" brushRef="#br0" timeOffset="28625.402">22983 899 14075 0 0,'0'0'4313'0'0,"0"0"-3257"0"0,0 0-376 0 0,0 0-160 0 0,0 0-208 0 0,0 0-175 0 0,0 0-137 0 0,0 0-89 0 0,0 0-151 0 0,0 0-224 0 0,0 0-440 0 0,0 0-736 0 0,0 0-1545 0 0,0 0-2704 0 0,63-56-2793 0 0</inkml:trace>
  <inkml:trace contextRef="#ctx0" brushRef="#br0" timeOffset="28975.47">23186 1355 6633 0 0,'0'0'3236'0'0,"0"0"-1472"0"0,0 0-248 0 0,0 0 162 0 0,0 0 25 0 0,0 0-60 0 0,0 0-116 0 0,0 0-122 0 0,0 0-211 0 0,0 0-267 0 0,0 0-220 0 0,0 0-180 0 0,8-10-116 0 0,46-64 202 0 0,43-118 345 0 0,-68 141-905 0 0,-25 81-1140 0 0,-3 149 330 0 0,0-175 776 0 0,0 0 0 0 0,1-1 0 0 0,0 0 0 0 0,0 1 0 0 0,0-1 0 0 0,0 0 0 0 0,0 0 0 0 0,1 0-1 0 0,-1 0 1 0 0,1 0 0 0 0,0 0 0 0 0,0-1 0 0 0,0 1 0 0 0,0-1 0 0 0,0 0 0 0 0,1 0 0 0 0,-1 0 0 0 0,1-1 0 0 0,-1 1 0 0 0,1-1 0 0 0,-1 0 0 0 0,1 0 0 0 0,0 0 0 0 0,0 0 0 0 0,0-1 0 0 0,-1 1 0 0 0,1-1 0 0 0,0 0 0 0 0,0 0 0 0 0,0 0 0 0 0,0-1 0 0 0,0 0 0 0 0,-1 1 0 0 0,1-1 0 0 0,0-1 0 0 0,-1 1 0 0 0,1 0 0 0 0,0-1 0 0 0,-1 0 0 0 0,0 0 0 0 0,1 0 0 0 0,-1 0-19 0 0,94-74 148 0 0,-51 27-2602 0 0,-2 3-7816 0 0,-35 37 4169 0 0,1 2-670 0 0</inkml:trace>
  <inkml:trace contextRef="#ctx0" brushRef="#br0" timeOffset="29460.277">23832 1005 7290 0 0,'0'0'3888'0'0,"0"0"-818"0"0,0 0-593 0 0,0 0-473 0 0,0 0-437 0 0,0 0-352 0 0,0 0-236 0 0,0 0-167 0 0,0 0-138 0 0,0 0-130 0 0,0 0-124 0 0,0 0-103 0 0,-9-3-75 0 0,-30-8-62 0 0,36 10-166 0 0,0 1 0 0 0,1 0 0 0 0,-1 0 1 0 0,0 0-1 0 0,0 1 0 0 0,0-1 0 0 0,1 0 0 0 0,-1 1 0 0 0,0 0 1 0 0,0 0-1 0 0,1 0 0 0 0,-1 0 0 0 0,1 0 0 0 0,-1 1 0 0 0,1-1 1 0 0,-1 1-1 0 0,1-1 0 0 0,0 1 0 0 0,0 0 0 0 0,0 0 0 0 0,0 0 1 0 0,-1 0-15 0 0,-1 2 17 0 0,-6 4-28 0 0,0 1 0 0 0,1 0 0 0 0,0 1-1 0 0,0 0 1 0 0,1 0 0 0 0,1 1 0 0 0,0 0 0 0 0,0 0 0 0 0,1 1-1 0 0,0 0 1 0 0,1 0 0 0 0,0 0 0 0 0,1 1 0 0 0,1 0-1 0 0,0-1 1 0 0,0 1 0 0 0,2 0 0 0 0,-1 9 11 0 0,1-20-6 0 0,1 0 0 0 0,-1 0 0 0 0,1 0 0 0 0,0-1 0 0 0,0 1 0 0 0,0 0 0 0 0,0 0 1 0 0,0 0-1 0 0,0 0 0 0 0,0-1 0 0 0,1 1 0 0 0,-1 0 0 0 0,1 0 0 0 0,-1 0 0 0 0,1-1 0 0 0,-1 1 0 0 0,1 0 0 0 0,0-1 0 0 0,0 1 1 0 0,0-1-1 0 0,0 1 0 0 0,0-1 0 0 0,0 1 0 0 0,1-1 0 0 0,-1 0 0 0 0,0 1 0 0 0,1-1 0 0 0,-1 0 0 0 0,1 0 0 0 0,-1 0 0 0 0,1 0 1 0 0,0 0-1 0 0,-1-1 0 0 0,1 1 0 0 0,0 0 0 0 0,0-1 0 0 0,-1 1 0 0 0,1-1 0 0 0,2 1 6 0 0,9-2 55 0 0,1 0 0 0 0,-1-1 0 0 0,1 0 0 0 0,-1-1 0 0 0,1 0 0 0 0,-1-1 0 0 0,0-1 0 0 0,-1 0 1 0 0,1-1-1 0 0,-1 0 0 0 0,0-1 0 0 0,0 0 0 0 0,-1-1 0 0 0,0 0 0 0 0,2-3-55 0 0,24-14 153 0 0,-10 4-44 0 0,-24 18-93 0 0,-1 0-1 0 0,1 1 1 0 0,0-1 0 0 0,0 0 0 0 0,0 1-1 0 0,0 0 1 0 0,1 0 0 0 0,-1 0 0 0 0,1 0 0 0 0,-1 1-1 0 0,1-1 1 0 0,0 1 0 0 0,-1 0 0 0 0,1 0-1 0 0,0 0 1 0 0,0 0 0 0 0,0 1 0 0 0,0-1 0 0 0,0 1-1 0 0,0 0 1 0 0,-1 0-16 0 0,31 56 151 0 0,-29-24-111 0 0,-1 0 0 0 0,-2 1 0 0 0,-2-1 1 0 0,0 1-1 0 0,-3 0 0 0 0,-1 6-40 0 0,-3 48-26 0 0,-12 62-76 0 0,-15 14-169 0 0,-24-43 55 0 0,54-113 182 0 0,0 0-1 0 0,-1 0 1 0 0,0 0-1 0 0,0-1 1 0 0,-1 0-1 0 0,0 0 0 0 0,0 0 1 0 0,0-1-1 0 0,-1 0 1 0 0,0 0-1 0 0,0 0 1 0 0,0-1-1 0 0,-1 0 0 0 0,1 0 1 0 0,-1-1-1 0 0,0 0 1 0 0,0-1-1 0 0,0 0 1 0 0,0 0-1 0 0,0 0 0 0 0,-1-1 1 0 0,1 0-1 0 0,0-1 1 0 0,-1 0-1 0 0,1 0 1 0 0,-2-1 34 0 0,7-1-22 0 0,-1 1 1 0 0,1-1 0 0 0,-1-1 0 0 0,1 1-1 0 0,0 0 1 0 0,0-1 0 0 0,0 1 0 0 0,0-1 0 0 0,1 0-1 0 0,-1 0 1 0 0,1 0 0 0 0,-1-1 0 0 0,1 1 0 0 0,0 0-1 0 0,0-1 1 0 0,1 0 0 0 0,-1 1 0 0 0,1-1-1 0 0,0 0 1 0 0,0 0 0 0 0,0 0 21 0 0,-5-11-124 0 0,-15-103-2127 0 0,13 46-7750 0 0,4 53-1307 0 0</inkml:trace>
  <inkml:trace contextRef="#ctx0" brushRef="#br0" timeOffset="30179.655">22942 1149 0 0 0,'0'0'1699'0'0,"0"0"100"0"0,0 0-28 0 0,0 0-145 0 0,0 0-157 0 0,0 0-120 0 0,0 0-64 0 0,0 0-30 0 0,0 0-30 0 0,0 0-49 0 0,0 0-113 0 0,0-7 3530 0 0,-10 106-1345 0 0,-24 45-2677 0 0,21-108-438 0 0,1 1-2889 0 0,11-31-472 0 0,1-4-5933 0 0,0-2 44 0 0</inkml:trace>
  <inkml:trace contextRef="#ctx0" brushRef="#br0" timeOffset="33508.956">2341 2765 4105 0 0,'0'0'1672'0'0,"0"0"57"0"0,0 0 99 0 0,0 0-42 0 0,0 0-257 0 0,0 0-270 0 0,0 0-149 0 0,0 0-66 0 0,0 0-46 0 0,30-8-82 0 0,95-29-79 0 0,-44-2 693 0 0,-64 23-1107 0 0,108-101 1177 0 0,-115 105-1538 0 0,1-1-1 0 0,-2-1 1 0 0,1 1 0 0 0,-2-1-1 0 0,0-1 1 0 0,-1 0-1 0 0,0 0 1 0 0,-1 0 0 0 0,-1-1-1 0 0,-1 1 1 0 0,0-1-1 0 0,0 0 1 0 0,-2-1 0 0 0,0 1-1 0 0,-1-8-61 0 0,-1 16 10 0 0,1 7-14 0 0,-1-1 1 0 0,1 0 0 0 0,-1 1-1 0 0,0-1 1 0 0,0 0 0 0 0,0 0 0 0 0,0 0-1 0 0,0 1 1 0 0,0-1 0 0 0,0 0 0 0 0,0 0-1 0 0,-1 1 1 0 0,1-1 0 0 0,-1 0-1 0 0,1 0 1 0 0,-1 1 0 0 0,0-1 0 0 0,0 1-1 0 0,1-1 1 0 0,-1 0 0 0 0,0 1 0 0 0,0 0-1 0 0,-1-1 1 0 0,1 1 0 0 0,0 0 0 0 0,0-1-1 0 0,-1 1 1 0 0,1 0 0 0 0,-1 0-1 0 0,1 0 1 0 0,-1 0 0 0 0,1 0 0 0 0,-2 0 3 0 0,-4 2-46 0 0,0 0 1 0 0,1 0 0 0 0,-1 1 0 0 0,1-1 0 0 0,0 2 0 0 0,0-1 0 0 0,-1 1-1 0 0,1 0 1 0 0,1 0 0 0 0,-1 0 0 0 0,0 1 0 0 0,1 0 0 0 0,0 0-1 0 0,0 0 1 0 0,0 1 0 0 0,0 0 0 0 0,1 0 0 0 0,0 0 0 0 0,0 0 0 0 0,0 1-1 0 0,1 0 1 0 0,-1-1 0 0 0,1 1 0 0 0,1 1 0 0 0,-1-1 0 0 0,1 0-1 0 0,0 0 1 0 0,-1 7 45 0 0,2-9 5 0 0,0 0 1 0 0,0 0-1 0 0,0 0 0 0 0,0 0 0 0 0,1 0 0 0 0,-1 1 0 0 0,1-1 0 0 0,0 0 0 0 0,1 0 1 0 0,-1 1-1 0 0,1-1 0 0 0,-1 0 0 0 0,1 0 0 0 0,0 0 0 0 0,1 0 0 0 0,-1 0 0 0 0,1 0 1 0 0,0 0-1 0 0,0 0 0 0 0,0-1 0 0 0,0 1 0 0 0,1-1 0 0 0,-1 1 0 0 0,1-1 0 0 0,0 0 1 0 0,0 0-1 0 0,0 0 0 0 0,1-1 0 0 0,-1 1 0 0 0,0-1 0 0 0,1 1 0 0 0,0-1 0 0 0,0-1 1 0 0,-1 1-1 0 0,1 0 0 0 0,0-1 0 0 0,0 0 0 0 0,0 1 0 0 0,1-2 0 0 0,-1 1 0 0 0,0 0 1 0 0,0-1-1 0 0,1 0 0 0 0,0 0-5 0 0,22 1 118 0 0,-1 0-1 0 0,1-2 1 0 0,0-1 0 0 0,0-2 0 0 0,-1 0 0 0 0,0-2 0 0 0,0 0-1 0 0,0-2 1 0 0,-1-1 0 0 0,0-1 0 0 0,1-2-118 0 0,-26 12 14 0 0,0 0 0 0 0,0 1 0 0 0,0-1 0 0 0,1 0 0 0 0,-1 1 1 0 0,0-1-1 0 0,0 0 0 0 0,0 1 0 0 0,0-1 0 0 0,0 0 0 0 0,0 1 0 0 0,1-1 0 0 0,-1 0 0 0 0,0 1 0 0 0,0-1 0 0 0,1 0 0 0 0,-1 0 1 0 0,0 0-1 0 0,0 1 0 0 0,1-1 0 0 0,-1 0 0 0 0,0 0 0 0 0,1 0 0 0 0,-1 1 0 0 0,0-1 0 0 0,1 0 0 0 0,-1 0 0 0 0,0 0 1 0 0,1 0-1 0 0,-1 0 0 0 0,0 0 0 0 0,1 0 0 0 0,-1 0 0 0 0,0 0 0 0 0,1 0-14 0 0,-12 14-1 0 0,-5 10 36 0 0,13-21-40 0 0,0 0 1 0 0,0 0-1 0 0,0 0 1 0 0,0 0 0 0 0,1 0-1 0 0,-1 0 1 0 0,1 1 0 0 0,0-1-1 0 0,0 1 1 0 0,0 0 0 0 0,1 0-1 0 0,-1 0 1 0 0,1-1 0 0 0,0 1-1 0 0,0 0 1 0 0,0 1-1 0 0,1-1 1 0 0,-1 0 0 0 0,1 0-1 0 0,0 0 1 0 0,0 0 0 0 0,0 0-1 0 0,1 0 1 0 0,0 1 0 0 0,-1-1-1 0 0,1 0 1 0 0,1 0-1 0 0,-1 0 1 0 0,2 2 4 0 0,69 50-20 0 0,-62-48 42 0 0,0-2-1 0 0,1 0 1 0 0,0 0 0 0 0,0-1-1 0 0,1 0 1 0 0,0-1 0 0 0,-1 0-1 0 0,1-1 1 0 0,1 0 0 0 0,-1-1-1 0 0,0 0 1 0 0,0-1 0 0 0,1 0-1 0 0,-1-1 1 0 0,1-1 0 0 0,0 0-22 0 0,-1-3 64 0 0,0 0 0 0 0,-1 0 0 0 0,0-1 0 0 0,0 0 0 0 0,0-1 0 0 0,-1-1 0 0 0,1 1 0 0 0,-2-2 0 0 0,6-3-64 0 0,6-5 111 0 0,-6 5-36 0 0,-1 0 0 0 0,-1 0 0 0 0,0-2 0 0 0,-1 1 0 0 0,0-2 1 0 0,-1 0-1 0 0,0 0 0 0 0,-1-1 0 0 0,-1 0 0 0 0,-1 0 0 0 0,4-9-75 0 0,-9 19 16 0 0,-1 0 0 0 0,1 0-1 0 0,-1-1 1 0 0,0 1-1 0 0,0-1 1 0 0,-1 1-1 0 0,0-1 1 0 0,0 0-1 0 0,0 0 1 0 0,-1 1-1 0 0,0-1 1 0 0,0 0-1 0 0,0 0 1 0 0,-1-1-16 0 0,-1 5-34 0 0,-1 0 0 0 0,1 0-1 0 0,-1 0 1 0 0,1 1 0 0 0,-1-1 0 0 0,0 1 0 0 0,0-1 0 0 0,0 1-1 0 0,0 0 1 0 0,0 0 0 0 0,0 0 0 0 0,0 1 0 0 0,0-1 0 0 0,0 1-1 0 0,0-1 1 0 0,0 1 0 0 0,0 0 0 0 0,-1 0 0 0 0,1 1-1 0 0,0-1 1 0 0,0 1 0 0 0,0-1 0 0 0,0 1 0 0 0,0 0 0 0 0,0 0-1 0 0,0 0 1 0 0,0 1 0 0 0,0-1 0 0 0,-2 2 34 0 0,-2 1-54 0 0,0 1 0 0 0,1-1 0 0 0,-1 1 0 0 0,1 0 0 0 0,0 1 0 0 0,0 0 0 0 0,1 0 0 0 0,-1 0 0 0 0,1 0 0 0 0,1 1 1 0 0,-1 0-1 0 0,1 0 0 0 0,0 0 0 0 0,1 0 0 0 0,0 1 0 0 0,0 0 0 0 0,0-1 0 0 0,1 1 0 0 0,0 0 0 0 0,1 0 0 0 0,0 0 0 0 0,0 8 54 0 0,1-11-10 0 0,0 0-1 0 0,0 0 0 0 0,1 0 1 0 0,-1 0-1 0 0,1 0 1 0 0,1 0-1 0 0,-1 0 1 0 0,1 0-1 0 0,0-1 0 0 0,0 1 1 0 0,0-1-1 0 0,0 1 1 0 0,1-1-1 0 0,0 0 1 0 0,0 0-1 0 0,0 0 0 0 0,0 0 1 0 0,1 0-1 0 0,-1-1 1 0 0,1 0-1 0 0,0 1 1 0 0,0-1-1 0 0,0-1 0 0 0,1 1 1 0 0,-1-1-1 0 0,2 1 11 0 0,6 3 51 0 0,0 0 0 0 0,0-1 0 0 0,1-1 0 0 0,-1 0 0 0 0,1 0 0 0 0,0-2 0 0 0,0 1 0 0 0,0-2 0 0 0,1 0 0 0 0,-1 0 0 0 0,0-1 0 0 0,0-1 0 0 0,1 0 0 0 0,-1-1 0 0 0,0 0 1 0 0,0-1-1 0 0,0-1 0 0 0,-1 0 0 0 0,1 0 0 0 0,-1-2-51 0 0,166-84 652 0 0,-175 88-651 0 0,0 0 1 0 0,0 0-1 0 0,1 0 0 0 0,-1 0 1 0 0,1 1-1 0 0,0 0 1 0 0,-1 0-1 0 0,1 0 0 0 0,0 0 1 0 0,0 0-1 0 0,0 1 1 0 0,0 0-1 0 0,-1 0 1 0 0,1 0-1 0 0,0 0 0 0 0,3 1-1 0 0,7 54 3 0 0,-14-43 11 0 0,1-6-10 0 0,0 0 0 0 0,0 0-1 0 0,-1 0 1 0 0,0-1 0 0 0,0 1 0 0 0,0 0-1 0 0,-1 0 1 0 0,0 0 0 0 0,0 0-1 0 0,-1-1 1 0 0,1 1 0 0 0,-1-1-1 0 0,0 1 1 0 0,-1-1 0 0 0,1 1-1 0 0,-1-1 1 0 0,0 0 0 0 0,0 0 0 0 0,-1-1-1 0 0,0 1 1 0 0,1-1 0 0 0,-1 1-1 0 0,-1-1 1 0 0,1-1 0 0 0,-4 4-4 0 0,3-5-32 0 0,0 1 0 0 0,0 0 0 0 0,-1-1 0 0 0,1 0 0 0 0,-1-1 0 0 0,1 1 0 0 0,-1-1 0 0 0,0 0 1 0 0,1 0-1 0 0,-1-1 0 0 0,0 1 0 0 0,0-1 0 0 0,0-1 0 0 0,-3 0 32 0 0,7 1-28 0 0,1-1 1 0 0,0 1-1 0 0,0-1 1 0 0,0 1-1 0 0,-1-1 1 0 0,1 0-1 0 0,0 1 1 0 0,0-1-1 0 0,0 0 1 0 0,0 0-1 0 0,0 0 1 0 0,0 0-1 0 0,1 0 1 0 0,-1 0-1 0 0,0 0 0 0 0,0 0 1 0 0,1 0-1 0 0,-1 0 1 0 0,1-1-1 0 0,-1 1 1 0 0,1 0-1 0 0,-1 0 1 0 0,1-1-1 0 0,0 1 1 0 0,-1 0-1 0 0,1 0 1 0 0,0-1-1 0 0,0 1 1 0 0,0 0-1 0 0,0-1 0 0 0,0 1 1 0 0,0 0-1 0 0,1-1 1 0 0,-1 1-1 0 0,0 0 1 0 0,1 0-1 0 0,-1-1 1 0 0,1 1-1 0 0,-1 0 1 0 0,1 0-1 0 0,-1 0 1 0 0,1 0-1 0 0,0 0 1 0 0,0-1-1 0 0,0 1 0 0 0,-1 1 1 0 0,1-1-1 0 0,0 0 1 0 0,0 0-1 0 0,0 0 1 0 0,0 0-1 0 0,1 1 1 0 0,-1-1-1 0 0,0 0 1 0 0,0 1-1 0 0,0-1 1 0 0,1 1-1 0 0,-1-1 1 0 0,0 1-1 0 0,0 0 0 0 0,1 0 1 0 0,-1-1 27 0 0,99 3-307 0 0,-85 2 430 0 0,0-1 0 0 0,0-1 0 0 0,0 0-1 0 0,0-1 1 0 0,0 0 0 0 0,1-1 0 0 0,-1-1-1 0 0,0-1 1 0 0,0 0 0 0 0,0-1 0 0 0,0-1 0 0 0,0 0-1 0 0,-1-1 1 0 0,1 0 0 0 0,6-4-123 0 0,24-15 284 0 0,-1-1-1 0 0,-1-3 1 0 0,-1-1-1 0 0,-1-2 1 0 0,-2-2 0 0 0,-2-1-1 0 0,-1-2 1 0 0,-1-2-1 0 0,5-10-283 0 0,-25 30 25 0 0,-1-1-1 0 0,-1 0 0 0 0,0-1 0 0 0,-2 0 0 0 0,0-1 0 0 0,-1-1 0 0 0,-1 1 0 0 0,-1-2 0 0 0,-1 1 1 0 0,-1-1-1 0 0,-1 0 0 0 0,-1 0 0 0 0,-1-5-24 0 0,-3 2-15 0 0,2 18-5 0 0,-1 0 0 0 0,0 1 0 0 0,-1-1 1 0 0,0 0-1 0 0,0 0 0 0 0,-1 0 0 0 0,0 0 0 0 0,0 1 0 0 0,0-1 0 0 0,-1 0 0 0 0,-1 1 1 0 0,1 0-1 0 0,-1-1 0 0 0,0 1 0 0 0,-1 0 0 0 0,0 0 0 0 0,0 1 0 0 0,0-1 0 0 0,-1 1 1 0 0,0 0-1 0 0,0 0 0 0 0,-6-5 20 0 0,6 10-36 0 0,0 0 1 0 0,0 0-1 0 0,0 0 1 0 0,0 0-1 0 0,-1 1 1 0 0,1 0-1 0 0,0 0 1 0 0,0 1-1 0 0,0-1 1 0 0,-1 1-1 0 0,1 0 1 0 0,0 0-1 0 0,0 1 1 0 0,0-1-1 0 0,0 1 1 0 0,1 0-1 0 0,-1 1 1 0 0,1-1-1 0 0,-1 1 1 0 0,1 0-1 0 0,0 0 1 0 0,0 0-1 0 0,0 1 1 0 0,0-1-1 0 0,0 1 1 0 0,1 0-1 0 0,0 0 1 0 0,0 0-1 0 0,0 1 1 0 0,0-1-1 0 0,0 1 1 0 0,1-1-1 0 0,0 1 1 0 0,-1 3 35 0 0,-6 11-8 0 0,0 0 1 0 0,1 1-1 0 0,1 0 1 0 0,1 0-1 0 0,1 1 1 0 0,0 0-1 0 0,2-1 0 0 0,1 1 1 0 0,0 1-1 0 0,1-1 1 0 0,2 0-1 0 0,1 14 8 0 0,37 101 62 0 0,-22-103-44 0 0,1 0 1 0 0,1-1 0 0 0,2-1 0 0 0,2-1 0 0 0,0 0 0 0 0,2-2 0 0 0,3 1-19 0 0,31 33-52 0 0,-82-76-5232 0 0,-27-16-734 0 0,22 13-1869 0 0,15 13 1178 0 0</inkml:trace>
  <inkml:trace contextRef="#ctx0" brushRef="#br0" timeOffset="33698.911">4102 2294 10898 0 0,'0'0'3046'0'0,"0"0"-1029"0"0,0 0-596 0 0,0 0-64 0 0,0 0 38 0 0,0 0-118 0 0,0 0-225 0 0,0 0-229 0 0,38-9-212 0 0,122-26-139 0 0,-22 12 187 0 0,-112 19-556 0 0,285-39 884 0 0,-104 32-1380 0 0,-196 11 47 0 0,86 1-2826 0 0,-36 5-8155 0 0,-40-2 447 0 0</inkml:trace>
  <inkml:trace contextRef="#ctx0" brushRef="#br0" timeOffset="31630.915">816 2412 5097 0 0,'0'0'1388'0'0,"0"0"-43"0"0,0 0 26 0 0,0 0 125 0 0,0 0 151 0 0,0 0 20 0 0,0 0-153 0 0,0 0-202 0 0,0 0-269 0 0,0 0-295 0 0,0 0-243 0 0,-26-3-175 0 0,-80-6-89 0 0,103 8-226 0 0,1 1-1 0 0,-1 0 1 0 0,1 0 0 0 0,-1 0-1 0 0,1 0 1 0 0,-1 1-1 0 0,0-1 1 0 0,1 1-1 0 0,-1 0 1 0 0,1-1 0 0 0,-1 1-1 0 0,1 0 1 0 0,0 0-1 0 0,-1 1 1 0 0,1-1 0 0 0,0 0-1 0 0,0 1 1 0 0,0-1-1 0 0,0 1 1 0 0,0 0-1 0 0,0 0 1 0 0,0 0 0 0 0,1 0-1 0 0,-1 0 1 0 0,0 2-15 0 0,-6 6 87 0 0,0-5-16 0 0,1 1 0 0 0,0 0 0 0 0,0 0 0 0 0,1 1 1 0 0,-1 0-1 0 0,1 0 0 0 0,1 1 0 0 0,-1 0 0 0 0,1 0 0 0 0,1 0 0 0 0,0 0 0 0 0,0 1 0 0 0,0-1 0 0 0,1 1 0 0 0,1 0 0 0 0,-1 0 0 0 0,1 1 0 0 0,1-1 0 0 0,0 0 0 0 0,0 0 0 0 0,1 1 0 0 0,0 5-71 0 0,3-13 44 0 0,-1 0 0 0 0,1-1 0 0 0,0 1 0 0 0,0-1 0 0 0,0 0 0 0 0,0 0 0 0 0,0 0 0 0 0,0 0 0 0 0,0 0 0 0 0,0-1 0 0 0,0 1 0 0 0,0-1 0 0 0,0 0 0 0 0,0 0 0 0 0,1 0 0 0 0,-1 0 0 0 0,0-1 0 0 0,0 1 1 0 0,0-1-1 0 0,1 0-45 0 0,8-3 106 0 0,-1 0-1 0 0,0-1 0 0 0,0-1 1 0 0,-1 0-1 0 0,1 0 0 0 0,-1-1 1 0 0,-1 0-1 0 0,1 0 0 0 0,-1-1 0 0 0,8-9-104 0 0,152-132 304 0 0,-168 148-309 0 0,0 1 0 0 0,-1-1 0 0 0,1 1 0 0 0,0-1 0 0 0,-1 1 0 0 0,1 0 0 0 0,0-1 0 0 0,0 1 0 0 0,-1 0 0 0 0,1-1 0 0 0,0 1 0 0 0,0 0 0 0 0,0 0 0 0 0,-1 0 0 0 0,1-1 0 0 0,0 1 0 0 0,0 0 0 0 0,0 0-1 0 0,-1 0 1 0 0,1 1 0 0 0,0-1 0 0 0,0 0 0 0 0,0 0 0 0 0,0 0 0 0 0,-1 0 0 0 0,1 1 0 0 0,0-1 0 0 0,0 0 0 0 0,-1 1 0 0 0,1-1 0 0 0,0 1 0 0 0,-1-1 0 0 0,1 1 0 0 0,0-1 0 0 0,-1 1 0 0 0,1-1 0 0 0,-1 1 0 0 0,1 0-1 0 0,-1-1 1 0 0,1 1 0 0 0,-1 0 0 0 0,1-1 0 0 0,-1 1 0 0 0,0 0 0 0 0,1 0 0 0 0,-1 0 0 0 0,0-1 0 0 0,0 1 0 0 0,1 0 5 0 0,12 48 65 0 0,-10-36-40 0 0,4 11 20 0 0,-7-15-32 0 0,1-1 0 0 0,1 1 0 0 0,-1 0-1 0 0,1-1 1 0 0,1 0 0 0 0,0 1 0 0 0,0-1-1 0 0,0 0 1 0 0,1-1 0 0 0,0 1 0 0 0,1-1 0 0 0,0 1-1 0 0,0-1 1 0 0,0-1 0 0 0,1 1 0 0 0,0-1-1 0 0,0 0 1 0 0,1 0 0 0 0,0-1 0 0 0,0 1 0 0 0,0-2-1 0 0,0 1 1 0 0,1-1 0 0 0,0 0 0 0 0,0-1-1 0 0,1 1-12 0 0,2-4 90 0 0,1 0 0 0 0,-1-1-1 0 0,0-1 1 0 0,0 0-1 0 0,0 0 1 0 0,0-1-1 0 0,0 0 1 0 0,-1-1 0 0 0,1 0-1 0 0,-1-1 1 0 0,0 0-1 0 0,0-1 1 0 0,-1 0-1 0 0,1 0 1 0 0,-2-1 0 0 0,1 0-1 0 0,-1-1 1 0 0,0 0-1 0 0,0 0 1 0 0,-1-1-1 0 0,0 0 1 0 0,0 0 0 0 0,1-4-90 0 0,7-4 63 0 0,13-12 0 0 0,-2 0 1 0 0,-1-2 0 0 0,-2 0-1 0 0,0-2 1 0 0,-3 0 0 0 0,0-2 0 0 0,-3 0-1 0 0,-1-1 1 0 0,-1-1 0 0 0,-2 0-1 0 0,-2-1 1 0 0,-1 0 0 0 0,2-28-64 0 0,-9 38 6 0 0,0-6-17 0 0,0 1-1 0 0,-2-1 1 0 0,-2 0-1 0 0,-1 1 1 0 0,-1-1-1 0 0,-4-11 12 0 0,6 46-7 0 0,1-1 0 0 0,0 1 0 0 0,-1-1 0 0 0,1 1 0 0 0,-1-1 0 0 0,1 1-1 0 0,-1-1 1 0 0,1 0 0 0 0,-1 1 0 0 0,1-1 0 0 0,-1 0 0 0 0,1 0 0 0 0,-1 1 0 0 0,1-1 0 0 0,-1 0 0 0 0,0 0 0 0 0,1 0-1 0 0,-1 1 1 0 0,1-1 0 0 0,-1 0 0 0 0,0 0 0 0 0,1 0 0 0 0,-1 0 0 0 0,0 0 0 0 0,1 0 0 0 0,-1-1 0 0 0,1 1 0 0 0,-1 0 0 0 0,0 0-1 0 0,1 0 1 0 0,-1 0 0 0 0,1-1 0 0 0,-1 1 0 0 0,1 0 0 0 0,-1-1 0 0 0,1 1 0 0 0,-1 0 0 0 0,1-1 0 0 0,-1 1 0 0 0,1-1-1 0 0,-1 1 1 0 0,1 0 0 0 0,0-1 0 0 0,-1 1 0 0 0,1-1 0 0 0,0 0 0 0 0,-1 1 0 0 0,1-1 0 0 0,0 1 0 0 0,0-1 0 0 0,-1 1-1 0 0,1-1 1 0 0,0 0 0 0 0,0 1 0 0 0,0-1 0 0 0,0 1 0 0 0,0-1 7 0 0,-13 65-13 0 0,3 1 0 0 0,3 1 1 0 0,3-1-1 0 0,3 1 0 0 0,3 18 13 0 0,0-42 2 0 0,2 0 0 0 0,2 0 0 0 0,2 0-1 0 0,1-1 1 0 0,3 1-2 0 0,41 73-164 0 0,-41-98-1301 0 0,-11-16 723 0 0,-1-1-126 0 0,-8-1-2154 0 0,-23-6-3929 0 0,17 3 706 0 0,0-2-894 0 0</inkml:trace>
  <inkml:trace contextRef="#ctx0" brushRef="#br0" timeOffset="31884.411">1115 2265 14051 0 0,'0'0'2111'0'0,"0"0"-507"0"0,0 0-466 0 0,0 0-176 0 0,0 0-81 0 0,0 0-98 0 0,0 0-107 0 0,0 0-101 0 0,0 0-130 0 0,34-13-118 0 0,109-38-112 0 0,14 16 82 0 0,63 26-1604 0 0,-126 17-9211 0 0,-70-4-1386 0 0</inkml:trace>
  <inkml:trace contextRef="#ctx0" brushRef="#br0" timeOffset="35823.501">429 1779 3161 0 0,'0'0'333'0'0,"0"0"-464"0"0,0 0-367 0 0,0 0-13 0 0,0 0 168 0 0,0 0 280 0 0,0 0 147 0 0,0 0 56 0 0,0 0 27 0 0,0 0 21 0 0,34-7 30 0 0,111-18 10 0 0,255-50 2327 0 0,-66 50 1502 0 0,299 19-4057 0 0,-367 7 1359 0 0,1070 32 268 0 0,-410 26-1163 0 0,323 11 393 0 0,61-48-690 0 0,-46-38-512 0 0,-269-37 127 0 0,120-32 352 0 0,744 41-110 0 0,-441 58 268 0 0,-294 23-84 0 0,-310-19-147 0 0,-29-17 907 0 0,51-37-228 0 0,-500 16-514 0 0,877-43 803 0 0,255 20 344 0 0,15 71-1152 0 0,-135-23-534 0 0,-552-9-2355 0 0,-547 19-2285 0 0,-168-8-628 0 0,-41-3 324 0 0</inkml:trace>
  <inkml:trace contextRef="#ctx0" brushRef="#br0" timeOffset="42114.026">5224 2670 11162 0 0,'0'0'2764'0'0,"0"0"-1749"0"0,0 0-655 0 0,0 0 32 0 0,0 0 145 0 0,0 0 135 0 0,0 0 14 0 0,0 0-125 0 0,0 0-171 0 0,0 0-141 0 0,0 0-48 0 0,0 5 43 0 0,4 26 406 0 0,20-39 2841 0 0,17-45-2819 0 0,-40 52-589 0 0,-1 1 31 0 0,0 0 58 0 0,-7 19 496 0 0,-22 32-371 0 0,58-60-5075 0 0,-15-6 850 0 0,-4 6-1505 0 0,-1-2-5808 0 0</inkml:trace>
  <inkml:trace contextRef="#ctx0" brushRef="#br0" timeOffset="42502.827">5342 2323 11018 0 0,'0'0'2117'0'0,"0"0"-290"0"0,0 0-280 0 0,0 0-180 0 0,0 0-231 0 0,0 0-258 0 0,0 0-172 0 0,0 0-104 0 0,0 0-101 0 0,0 0-133 0 0,0 0-97 0 0,0 0-36 0 0,-9 12-39 0 0,-28 35-28 0 0,28-36-32 0 0,9-11-59 0 0,0 0-38 0 0,0 0-18 0 0,0 0-43 0 0,22-22 59 0 0,30-57 490 0 0,-38 63-122 0 0,-14 16-210 0 0,0 0 5 0 0,0 0-33 0 0,-8 8-274 0 0,-25 23-1640 0 0,19-16-4058 0 0,14-14-1106 0 0,0-1-3238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3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394 819,'0'0,"-1"-1,0 1,0 0,0 0,1 0,-1 0,0 0,0 0,0 0,0 0,1 0,-1 1,0-1,0 0,0 0,1 1,-1-1,0 0,1 1,-1-1,0 1,0-1,1 1,-1-1,1 1,-1 0,1-1,-1 1,1 0,-1-1,1 1,-1 0,1 0,0-1,0 1,-1 0,1 0,0 0,0-1,0 1,0 0,0 0,0 0,0 0,0-1,0 1,0 0,0 0,0 0,1-1,-1 1,0 0,1 0,-1-1,1 1,-1 0,1-1,-1 2,78 297,7-67,-51-177,-32-55,-1 0,0-1,1 1,-1 0,0-1,0 1,1-1,-1 0,0 1,0-1,0 0,0 0,0 0,0 0,0 0,0 0,0 0,0 0,0 0,-1 0,1 0,0-1,-1 1,1 0,-1 0,0-1,1 1,-1 0,0-1,0 1,0 0,0-1,0 1,0-1,0 1,0 0,0-1,1-5,98-285,-24 106,-66 145,-12 27</inkml:trace>
  <inkml:trace contextRef="#ctx0" brushRef="#br0" timeOffset="519.956">451 537,'16'-3,"0"0,0 2,0-1,0 2,0 0,0 1,0 1,1 0,-7-1,68 14,48 1,-125-17,0 0,0-1,0 1,-1 0,1-1,0 1,-1 0,0-1,1 1,-1-1,0 1,1-1,-1 1,0-1,0 1,0-1,0 1,-1-1,1 1,0 0,-1-1,1 1,-1-1,1 1,-1 0,0-1,1 1,-1 0,0 0,0-1,0 1,0 0,0 0,0 0,0 0,0 0,-1 0,1 1,-1-1,0-2,-9-11,-1 1,-1 1,0 0,-1 1,0 0,0 1,-1 1,-7-3,-17-13,23 13,4 1</inkml:trace>
  <inkml:trace contextRef="#ctx0" brushRef="#br0" timeOffset="831.959">423 170,'34'5,"30"1,9 5,-4 0,-7-1,-11-3,-9 3,-6-1,-10-2</inkml:trace>
  <inkml:trace contextRef="#ctx0" brushRef="#br0" timeOffset="4052.621">197 1,'-30'63,"3"1,2 2,4 0,-7 41,27-106,-17 67,3 0,2 1,4 0,3 1,2 0,6 59,0-101,1-1,1 0,1 0,2 0,0-1,2 0,1-1,1 1,1-2,1 0,1 0,1-1,2-1,0-1,1 0,1-1,0-1,20 13,-6-8,-5-5</inkml:trace>
</inkml:ink>
</file>

<file path=ppt/ink/ink8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3777 0 0,'0'0'2071'0'0,"0"0"-75"0"0,0 0-34 0 0,0 0-12 0 0,0 0-139 0 0,0 0-280 0 0,0 0-291 0 0,0 0-237 0 0,0 0-153 0 0,0 0-112 0 0,0 0-32 0 0,0 0-21 0 0,0 0-47 0 0,0 0-19 0 0,22 0 2041 0 0,111 0 255 0 0,93-25-1676 0 0,1 14-771 0 0,-226 11-461 0 0,-1 0 1 0 0,0 0-18 0 0,0 0-45 0 0,0 0-68 0 0,0 0-62 0 0,0 0-98 0 0,0 0-118 0 0,-22 0-12785 0 0,17 3 6617 0 0,-1 1-1493 0 0</inkml:trace>
</inkml:ink>
</file>

<file path=ppt/ink/ink8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12467 0 0,'0'0'4126'0'0,"0"0"-2410"0"0,0 0-809 0 0,0 0 88 0 0,0 0 199 0 0,0 0 73 0 0,0 0-134 0 0,0 0-185 0 0,0 0-169 0 0,0 0-145 0 0,32 1-104 0 0,102 3-79 0 0,-4-9 533 0 0,164 5-1390 0 0,-244-7-3034 0 0,-20-4-4233 0 0,-21 7-1385 0 0</inkml:trace>
</inkml:ink>
</file>

<file path=ppt/ink/ink8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35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9 339 4881 0 0,'0'0'1952'0'0,"0"0"-399"0"0,0 0-148 0 0,0 0 60 0 0,0 0 100 0 0,0 0 17 0 0,0 0-92 0 0,0 0-191 0 0,0 0-280 0 0,0 0-253 0 0,0 0-201 0 0,-2-11-129 0 0,-5-33-42 0 0,7 41-338 0 0,0 1-1 0 0,1-1 0 0 0,-1 0 0 0 0,1 0 0 0 0,-1 0 1 0 0,1 1-1 0 0,0-1 0 0 0,0 0 0 0 0,0 1 0 0 0,0-1 1 0 0,1 1-1 0 0,-1-1 0 0 0,1 1 0 0 0,-1 0 0 0 0,1 0 1 0 0,0-1-1 0 0,0 1 0 0 0,0 0 0 0 0,0 0 0 0 0,0 1 1 0 0,0-1-1 0 0,1 0-55 0 0,10-10 423 0 0,1-2-205 0 0,1 1 1 0 0,0 0-1 0 0,1 1 0 0 0,0 1 0 0 0,1 1 1 0 0,0 0-1 0 0,1 1 0 0 0,0 1 0 0 0,7-2-218 0 0,101 3 577 0 0,-118 10-534 0 0,0 0 0 0 0,0 0 0 0 0,-1 1 1 0 0,0 0-1 0 0,1 0 0 0 0,-1 1 0 0 0,-1-1 1 0 0,1 2-1 0 0,-1-1 0 0 0,0 1 0 0 0,0 0 1 0 0,-1 0-1 0 0,1 0 0 0 0,2 6-43 0 0,33 95 654 0 0,-38-57-562 0 0,-3 0 0 0 0,-2-1 1 0 0,-2 1-1 0 0,-2-1 1 0 0,-2 1-1 0 0,-3-2 0 0 0,-1 0 1 0 0,-3 0-1 0 0,-2-1 1 0 0,-4 4-93 0 0,-15 57 74 0 0,-34 59 77 0 0,45-110-38 0 0,25-57-79 0 0,0 0 24 0 0,0 0 40 0 0,0 0 45 0 0,0-19 563 0 0,26-88-411 0 0,23-29-290 0 0,27-14 1 0 0,-29 59-16 0 0,5 2 0 0 0,34-43 10 0 0,7 33-88 0 0,-93 98 80 0 0,1 0 1 0 0,0 0-1 0 0,0 0 1 0 0,0 0-1 0 0,0 1 1 0 0,0-1 0 0 0,0 0-1 0 0,0 1 1 0 0,0-1-1 0 0,0 0 1 0 0,0 1-1 0 0,1 0 1 0 0,-1-1-1 0 0,0 1 1 0 0,0 0-1 0 0,0-1 1 0 0,1 1-1 0 0,-1 0 1 0 0,0 0 0 0 0,0 0-1 0 0,0 0 1 0 0,1 0-1 0 0,-1 0 1 0 0,0 0-1 0 0,0 1 1 0 0,1-1-1 0 0,-1 0 1 0 0,0 1-1 0 0,0-1 1 0 0,0 1-1 0 0,0-1 1 0 0,0 1 0 0 0,0 0-1 0 0,0-1 1 0 0,0 1-1 0 0,0 0 1 0 0,0 0-1 0 0,0 0 1 0 0,0 0-1 0 0,0-1 1 0 0,-1 1-1 0 0,1 0 1 0 0,0 0 0 0 0,-1 1-1 0 0,1-1 1 0 0,0 0-1 0 0,-1 0 1 0 0,0 0-1 0 0,1 1 8 0 0,12 61 84 0 0,-13-44-54 0 0,1 7-10 0 0,-1 1 1 0 0,-1-1-1 0 0,-2 0 0 0 0,0 0 1 0 0,-2 0-1 0 0,-1 0 0 0 0,-2 6-20 0 0,-20 71 39 0 0,-14 37-11 0 0,33-63-239 0 0,9-76 154 0 0,0-1 4 0 0,0 0 7 0 0,9-16-96 0 0,137-201 202 0 0,45-61-123 0 0,-75 146-9 0 0,-116 132 67 0 0,0-1-1 0 0,0 1 1 0 0,0-1 0 0 0,0 1 0 0 0,1-1-1 0 0,-1 1 1 0 0,0 0 0 0 0,0-1-1 0 0,0 1 1 0 0,1 0 0 0 0,-1-1 0 0 0,0 1-1 0 0,1 0 1 0 0,-1-1 0 0 0,0 1-1 0 0,1 0 1 0 0,-1-1 0 0 0,0 1 0 0 0,1 0-1 0 0,-1 0 1 0 0,0 0 0 0 0,1-1-1 0 0,-1 1 1 0 0,1 0 0 0 0,-1 0 0 0 0,0 0-1 0 0,1 0 1 0 0,-1 0 0 0 0,1 0-1 0 0,-1 0 1 0 0,1 0 0 0 0,-1 0 0 0 0,0 0-1 0 0,1 0 1 0 0,-1 0 0 0 0,1 0 0 0 0,-1 0-1 0 0,1 0 1 0 0,-1 0 0 0 0,0 0-1 0 0,1 1 1 0 0,-1-1 0 0 0,1 0 0 0 0,-1 0-1 0 0,0 0 1 0 0,1 1 0 0 0,-1-1-1 0 0,0 0 1 0 0,1 1 0 0 0,-1-1 0 0 0,0 0-1 0 0,1 1 1 0 0,-1-1 0 0 0,0 0-1 0 0,0 1 1 0 0,0-1 0 0 0,1 0 0 0 0,-1 1-1 0 0,0-1 1 0 0,0 1 0 0 0,0-1-1 0 0,0 0 1 0 0,0 1 0 0 0,1-1 0 0 0,-1 1-1 0 0,0-1 1 0 0,0 1 0 0 0,0-1 0 0 0,0 0-1 0 0,0 1 6 0 0,-2 37-12 0 0,2-32 49 0 0,-51 251 215 0 0,11-28-114 0 0,35-108-132 0 0,8-112-686 0 0,13-24-7538 0 0,-8 6 7806 0 0,51-63-14540 0 0,-45 60 11481 0 0</inkml:trace>
  <inkml:trace contextRef="#ctx0" brushRef="#br0" timeOffset="628.631">1626 471 2345 0 0,'0'0'2936'0'0,"0"0"-470"0"0,0 0-191 0 0,0 0-4 0 0,0 0-129 0 0,0 0-152 0 0,0 0-168 0 0,0 0-227 0 0,0 0-283 0 0,0 0-276 0 0,0 0-300 0 0,0 0-228 0 0,-5 3-134 0 0,-22 13-98 0 0,1 2 0 0 0,1 0 0 0 0,0 2 0 0 0,2 1 0 0 0,0 1 0 0 0,-10 14-276 0 0,10-9 27 0 0,2 1-1 0 0,1 1 1 0 0,2 1 0 0 0,0 0-1 0 0,-12 33-26 0 0,25-50-31 0 0,-1 1 0 0 0,2 0 0 0 0,0 0-1 0 0,0 0 1 0 0,1 0 0 0 0,1 1 0 0 0,1-1-1 0 0,0 1 1 0 0,1 1 31 0 0,1-14-4 0 0,0 0-1 0 0,0 0 1 0 0,1-1 0 0 0,-1 1-1 0 0,1 0 1 0 0,0 0 0 0 0,-1-1-1 0 0,1 1 1 0 0,0-1 0 0 0,0 1-1 0 0,0-1 1 0 0,0 0 0 0 0,0 0-1 0 0,0 0 1 0 0,1 0-1 0 0,-1 0 1 0 0,0 0 0 0 0,1-1-1 0 0,-1 1 1 0 0,0-1 0 0 0,1 1-1 0 0,-1-1 1 0 0,0 0 0 0 0,1 0-1 0 0,-1 0 1 0 0,0 0 0 0 0,1-1-1 0 0,-1 1 1 0 0,1 0 0 0 0,-1-1-1 0 0,0 0 1 0 0,0 0-1 0 0,1 0 1 0 0,-1 0 0 0 0,0 0-1 0 0,0 0 1 0 0,0 0 0 0 0,0-1 4 0 0,121-115 813 0 0,-97 86-693 0 0,166-186 560 0 0,-164 183-525 0 0,-19 60-222 0 0,12 114 325 0 0,-14 345-121 0 0,-7-456-103 0 0,-2-1-1 0 0,-1 1 1 0 0,-2-1-1 0 0,0 0 1 0 0,-2 0-1 0 0,-1-1 1 0 0,-1 0-1 0 0,-2 0 1 0 0,0-1-1 0 0,-2 0 1 0 0,-1-1-1 0 0,0-1 1 0 0,-2 0-1 0 0,-1-1 1 0 0,-13 13-34 0 0,-68 66 99 0 0,83-91-66 0 0,10-7-13 0 0,0 0-1 0 0,0 0 1 0 0,-1 0-1 0 0,1-1 1 0 0,-1 0 0 0 0,0 0-1 0 0,0 0 1 0 0,0-1-1 0 0,0 0 1 0 0,0 0-1 0 0,-1-1 1 0 0,1 0 0 0 0,-5 1-20 0 0,8-4 0 0 0,1 1 0 0 0,-1-1 0 0 0,0 0 1 0 0,1 0-1 0 0,0-1 0 0 0,-1 1 1 0 0,1 0-1 0 0,0-1 0 0 0,0 1 0 0 0,0-1 1 0 0,1 0-1 0 0,-1 1 0 0 0,0-1 0 0 0,1 0 1 0 0,0 0-1 0 0,0 0 0 0 0,0 0 0 0 0,0 0 1 0 0,0-1-1 0 0,1 1 0 0 0,-1 0 1 0 0,1 0-1 0 0,0 0 0 0 0,0-1 0 0 0,0 1 1 0 0,0 0-1 0 0,1-2 0 0 0,-1 5-1 0 0,-1-22-22 0 0,1 0 0 0 0,0 0 0 0 0,2 0 0 0 0,1 0 0 0 0,0 0 0 0 0,2 1 0 0 0,0-1-1 0 0,1 1 1 0 0,3-3 23 0 0,14-30-545 0 0,2 2 0 0 0,3 0 1 0 0,1 2-1 0 0,3 1 0 0 0,16-17 545 0 0,2 0-3660 0 0,-17 23-5564 0 0,-27 34 5900 0 0,5-3-5679 0 0</inkml:trace>
  <inkml:trace contextRef="#ctx0" brushRef="#br0" timeOffset="1187.29">2150 0 16564 0 0,'0'0'1817'0'0,"0"0"-310"0"0,0 0-189 0 0,0 0-89 0 0,0 0-174 0 0,0 0-202 0 0,0 0-187 0 0,0 0-164 0 0,0 0-143 0 0,0 0-133 0 0,0 0-80 0 0,0 0-26 0 0,0 0 13 0 0,-8 12 14 0 0,-26 39 22 0 0,7 37 353 0 0,22-54-404 0 0,-42 227 198 0 0,20-1-238 0 0,12 80-142 0 0,54-351 80 0 0,77-78 130 0 0,-13 2-147 0 0,-4 17 24 0 0,-97 70-24 0 0,-1 0 0 0 0,0 1 1 0 0,1-1-1 0 0,-1 1 1 0 0,0-1-1 0 0,1 1 1 0 0,-1 0-1 0 0,0 0 0 0 0,0 0 1 0 0,0-1-1 0 0,1 1 1 0 0,-1 0-1 0 0,0 0 1 0 0,0 0-1 0 0,0 1 0 0 0,-1-1 1 0 0,1 0-1 0 0,0 0 1 0 0,0 0-1 0 0,-1 1 0 0 0,1-1 1 0 0,-1 0-1 0 0,1 1 1 0 0,-1-1-1 0 0,1 1 1 0 0,-1-1-1 0 0,0 0 0 0 0,0 1 1 0 0,1-1-1 0 0,-1 2 1 0 0,7 232 252 0 0,-6-147-450 0 0,9-74-3093 0 0,3-13-5808 0 0,-11-1 6232 0 0,2 0-8709 0 0</inkml:trace>
</inkml:ink>
</file>

<file path=ppt/ink/ink8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1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49 829 12371 0 0,'0'0'1377'0'0,"0"0"-361"0"0,0 0-126 0 0,0 0 57 0 0,0 0 2 0 0,0 0-38 0 0,0 0-88 0 0,0 0-128 0 0,0 0-106 0 0,0 0-68 0 0,0 0-32 0 0,0 0-22 0 0,34-13-50 0 0,105-39-91 0 0,-72 40 16 0 0,-64 13-320 0 0,0 0 0 0 0,0 0 0 0 0,0 1 0 0 0,0-1 0 0 0,0 1 0 0 0,0 0-1 0 0,-1 0 1 0 0,1 0 0 0 0,-1 0 0 0 0,1 0 0 0 0,-1 0 0 0 0,0 1 0 0 0,0-1-1 0 0,0 1 1 0 0,0-1 0 0 0,0 1 0 0 0,-1 0 0 0 0,1 0 0 0 0,-1 0 0 0 0,1 0 0 0 0,-1 0-1 0 0,0 0 1 0 0,-1 0 0 0 0,1 0 0 0 0,0 0 0 0 0,-1 0 0 0 0,0 1 0 0 0,1-1 0 0 0,-1 0-1 0 0,-1 0 1 0 0,1 1 0 0 0,0-1 0 0 0,-1 0 0 0 0,0 0 0 0 0,1 0 0 0 0,-1 0-1 0 0,-1 0 1 0 0,1 0 0 0 0,0 0 0 0 0,-2 3-22 0 0,-114 148 494 0 0,76-106-428 0 0,-51 62 274 0 0,65-65 156 0 0,25-33-347 0 0,2-10-125 0 0,-1-1-1 0 0,0 1 1 0 0,1-1-1 0 0,-1 1 1 0 0,1 0-1 0 0,-1-1 1 0 0,1 1-1 0 0,0 0 1 0 0,-1-1-1 0 0,1 1 1 0 0,0 0-1 0 0,0-1 1 0 0,1 1-1 0 0,-1 0 1 0 0,0-1-1 0 0,0 1 1 0 0,1 0-1 0 0,-1-1 1 0 0,1 1-1 0 0,-1-1 1 0 0,1 1-1 0 0,0 0 1 0 0,0-1-1 0 0,0 0 1 0 0,0 1-1 0 0,0-1 1 0 0,0 0-1 0 0,0 1 1 0 0,0-1-1 0 0,0 0 1 0 0,0 0-1 0 0,1 0 1 0 0,-1 0-1 0 0,1 0 1 0 0,-1 0-1 0 0,1 0 1 0 0,-1 0-1 0 0,1-1 1 0 0,-1 1-1 0 0,1-1 1 0 0,0 1-24 0 0,10 1 119 0 0,1-1 0 0 0,-1 0 1 0 0,1 0-1 0 0,-1-1 0 0 0,1-1 1 0 0,0 0-1 0 0,-1-1 0 0 0,0 0 1 0 0,1-1-1 0 0,-1 0 0 0 0,8-4-119 0 0,22-4 173 0 0,50-22 7 0 0,-84 23-2541 0 0,-10 6-2671 0 0,1-1-4410 0 0,1 2-1902 0 0</inkml:trace>
  <inkml:trace contextRef="#ctx0" brushRef="#br0" timeOffset="-870.016">274 0 7394 0 0,'0'0'1843'0'0,"0"0"-39"0"0,0 0-70 0 0,0 0 5 0 0,0 0-10 0 0,0 0-196 0 0,0 0-266 0 0,0 0-298 0 0,0 0-309 0 0,0 0-230 0 0,0 0-162 0 0,0 0-35 0 0,0 0 31 0 0,-1 9 42 0 0,6 233 1261 0 0,9-107-1335 0 0,-8-105-332 0 0,-4-9-517 0 0,-3-10-1094 0 0,5-1-3690 0 0,-4-8 3467 0 0,0-1-1600 0 0,0-1-3294 0 0,0 0 2981 0 0</inkml:trace>
  <inkml:trace contextRef="#ctx0" brushRef="#br0" timeOffset="-619.828">1 490 7954 0 0,'0'0'2554'0'0,"0"0"-879"0"0,0 0-548 0 0,0 0-122 0 0,0 0 59 0 0,0 0 49 0 0,0 0 7 0 0,0 0-20 0 0,0 0-106 0 0,0 0-150 0 0,0 0-129 0 0,0 0-81 0 0,26 7-64 0 0,82 20-89 0 0,-11-25 213 0 0,8-21-245 0 0,2 0-790 0 0,-33 14-2955 0 0,-62 9-278 0 0,-10 10-6134 0 0,-2-10 2534 0 0</inkml:trace>
  <inkml:trace contextRef="#ctx0" brushRef="#br0" timeOffset="1510.176">1060 354 4985 0 0,'0'0'1270'0'0,"0"0"-34"0"0,0 0 91 0 0,0 0 319 0 0,0 0 261 0 0,0 0-54 0 0,0 0-248 0 0,0 0-358 0 0,0 0-360 0 0,0 0-261 0 0,0 0-180 0 0,0 0-105 0 0,0 0-15 0 0,3-1 76 0 0,-1 4-314 0 0,-1-1 0 0 0,1 1 0 0 0,0 0 0 0 0,-1 0 0 0 0,1 0 0 0 0,-1 0 0 0 0,0 0-1 0 0,0 0 1 0 0,0 0 0 0 0,0 0 0 0 0,0 0 0 0 0,-1 0 0 0 0,0 0 0 0 0,1 1 0 0 0,-1-1 0 0 0,0 0 0 0 0,-1 0-1 0 0,1 0 1 0 0,0 1 0 0 0,-1-1 0 0 0,0 0 0 0 0,-1 2-88 0 0,2 13 163 0 0,-2 281 1101 0 0,0 1-831 0 0,-6-234-526 0 0,-7-54-3187 0 0,1-23-5809 0 0,11 4 3785 0 0,-1 3-828 0 0</inkml:trace>
  <inkml:trace contextRef="#ctx0" brushRef="#br0" timeOffset="1860.945">676 380 6001 0 0,'0'0'1727'0'0,"0"0"-142"0"0,0 0-68 0 0,0 0 8 0 0,0 0-16 0 0,0 0-116 0 0,0 0-245 0 0,0 0-304 0 0,0 0-239 0 0,0 0-94 0 0,0 0 13 0 0,0 0 97 0 0,0 0 53 0 0,14-3-12 0 0,46-5-47 0 0,-1 18 395 0 0,37 4-126 0 0,1-4 0 0 0,1-5 0 0 0,32-4-884 0 0,40-19 56 0 0,-130 18-2980 0 0,-42 15-1066 0 0,-29 24-7775 0 0,20-27 5265 0 0</inkml:trace>
  <inkml:trace contextRef="#ctx0" brushRef="#br0" timeOffset="2167.089">673 1168 10042 0 0,'0'0'2530'0'0,"0"0"-1390"0"0,0 0-488 0 0,0 0 209 0 0,0 0 324 0 0,0 0 175 0 0,0 0-45 0 0,0 0-197 0 0,0 0-195 0 0,0 0-142 0 0,0 0-95 0 0,0 0-38 0 0,27 4-23 0 0,89 16-28 0 0,3-16 715 0 0,61-29-293 0 0,6-12-2005 0 0,-185 37 651 0 0,50-14-2365 0 0,-35 7-2045 0 0,-4-1-5187 0 0,-8 4 1836 0 0</inkml:trace>
  <inkml:trace contextRef="#ctx0" brushRef="#br0" timeOffset="2616.042">632 155 7050 0 0,'0'0'1731'0'0,"0"0"-8"0"0,0 0 49 0 0,0 0-20 0 0,0 0-211 0 0,0 0-329 0 0,0 0-321 0 0,0 0-252 0 0,0 0-110 0 0,0 0 79 0 0,0 0 123 0 0,0 0 121 0 0,0 0 46 0 0,13 6-89 0 0,82 24 543 0 0,0-29-165 0 0,1-4-1 0 0,92-16-1186 0 0,-172 17-272 0 0,105-3-805 0 0,-83 13-2523 0 0,-1 9-3656 0 0,-22-9 806 0 0,-6-1-1358 0 0</inkml:trace>
  <inkml:trace contextRef="#ctx0" brushRef="#br0" timeOffset="3611.021">1355 1149 5049 0 0,'0'0'1008'0'0,"0"0"-314"0"0,0 0 131 0 0,0 0 376 0 0,0 0 296 0 0,0 0 68 0 0,0 0-106 0 0,0 0-177 0 0,0 0-123 0 0,0 0-29 0 0,0 0-23 0 0,0 0 9 0 0,0 0-6 0 0,15 8-66 0 0,44 23-117 0 0,-58-30-880 0 0,0-1 0 0 0,1 1 0 0 0,-1-1 0 0 0,1 1 0 0 0,-1-1 0 0 0,1 1 0 0 0,-1-1 0 0 0,1 0 0 0 0,-1 0 0 0 0,1 0 0 0 0,0 0 0 0 0,-1 0 0 0 0,1 0 0 0 0,-1 0 0 0 0,1 0 0 0 0,-1-1 0 0 0,1 1 0 0 0,-1-1 0 0 0,1 1 0 0 0,-1-1 0 0 0,1 1 0 0 0,-1-1 0 0 0,0 0 1 0 0,1 0-1 0 0,-1 1 0 0 0,0-1 0 0 0,0 0 0 0 0,1 0 0 0 0,0-2-47 0 0,1 0 140 0 0,117-90 1876 0 0,-20-11-1391 0 0,-80 79-572 0 0,-1 0 0 0 0,-1-1 0 0 0,-2 0 0 0 0,0-2 0 0 0,-2 0 1 0 0,-1-1-1 0 0,5-17-53 0 0,-10-29-100 0 0,-10 73 38 0 0,0 1 0 0 0,-1 0 1 0 0,1 0-1 0 0,-1 0 1 0 0,1 0-1 0 0,-1 0 0 0 0,1 0 1 0 0,-1 1-1 0 0,0-1 0 0 0,1 1 1 0 0,-1 0-1 0 0,0 0 1 0 0,1 0-1 0 0,-1 0 0 0 0,0 0 1 0 0,1 1-1 0 0,-1-1 0 0 0,0 1 1 0 0,-1 0 61 0 0,-6 5-101 0 0,0 0 1 0 0,1 1 0 0 0,-1 0-1 0 0,2 1 1 0 0,-1 0 0 0 0,1 0-1 0 0,0 1 1 0 0,1 0 0 0 0,-6 8 100 0 0,10-12-23 0 0,-8 8 2 0 0,1 0 1 0 0,0 1-1 0 0,1 0 0 0 0,1 0 0 0 0,0 1 0 0 0,1 0 0 0 0,1 1 1 0 0,0-1-1 0 0,1 1 0 0 0,0 0 0 0 0,2 0 0 0 0,0 1 1 0 0,-1 14 20 0 0,5-27 4 0 0,-1 1 0 0 0,1 0 0 0 0,0-1 1 0 0,0 1-1 0 0,1-1 0 0 0,-1 1 1 0 0,1-1-1 0 0,0 0 0 0 0,0 0 0 0 0,0 0 1 0 0,1 0-1 0 0,0 0 0 0 0,-1 0 1 0 0,1 0-1 0 0,0-1 0 0 0,1 0 0 0 0,-1 1 1 0 0,1-1-1 0 0,-1-1 0 0 0,1 1 1 0 0,0 0-1 0 0,0-1 0 0 0,0 0 0 0 0,4 2-4 0 0,110 27 362 0 0,-93-33-253 0 0,0-2-1 0 0,0 0 1 0 0,-1-2 0 0 0,1-1 0 0 0,-1-1 0 0 0,-1-1 0 0 0,0-1 0 0 0,0-1 0 0 0,-1-1 0 0 0,0-1 0 0 0,-1-1 0 0 0,0 0-1 0 0,-1-2 1 0 0,-1 0 0 0 0,1-3-109 0 0,-6 8 19 0 0,0 0-1 0 0,-1 0 0 0 0,0-1 0 0 0,-1-1 1 0 0,0 0-1 0 0,-1-1 0 0 0,0 0 0 0 0,-1-1 1 0 0,-1 0-1 0 0,-1 0 0 0 0,0-1 0 0 0,-1 0 1 0 0,4-14-19 0 0,-9 28-12 0 0,-2 1-1 0 0,1-1 1 0 0,0 0 0 0 0,0 0 0 0 0,-1 0 0 0 0,1 0 0 0 0,-1 0 0 0 0,1 0 0 0 0,-1 1 0 0 0,0-1-1 0 0,0 0 1 0 0,1 0 0 0 0,-2 0 0 0 0,1 0 0 0 0,0 0 0 0 0,0 0 0 0 0,-1 0 0 0 0,1 0 0 0 0,-1 0-1 0 0,1 0 1 0 0,-1 0 0 0 0,0 0 0 0 0,0 1 0 0 0,0-1 0 0 0,0 0 0 0 0,0 0 0 0 0,0 1 0 0 0,0-1-1 0 0,-1 1 1 0 0,1-1 0 0 0,0 1 0 0 0,-1 0 0 0 0,1-1 0 0 0,-1 1 0 0 0,0 0 0 0 0,1 0-1 0 0,-1 0 1 0 0,0 0 0 0 0,0 1 0 0 0,0-1 0 0 0,0 0 0 0 0,1 1 0 0 0,-1-1 0 0 0,0 1 0 0 0,0 0-1 0 0,0-1 1 0 0,0 1 0 0 0,-1 0 12 0 0,-7 2-64 0 0,1 1 1 0 0,0 0-1 0 0,0 1 0 0 0,0 0 0 0 0,1 0 0 0 0,-1 1 1 0 0,1 0-1 0 0,0 0 0 0 0,0 1 0 0 0,1 0 1 0 0,0 0-1 0 0,0 1 0 0 0,0-1 0 0 0,-2 6 64 0 0,-15 10-55 0 0,8-7 3 0 0,0 1 0 0 0,1 1-1 0 0,1 1 1 0 0,1 0 0 0 0,0 1 0 0 0,1 0 0 0 0,-3 9 52 0 0,13-24-15 0 0,-1-1 0 0 0,1 1 0 0 0,0 0 0 0 0,1 0 0 0 0,-1 0 0 0 0,1 1 0 0 0,-1-1 1 0 0,1 0-1 0 0,0 0 0 0 0,1 1 0 0 0,-1-1 0 0 0,1 0 0 0 0,0 1 0 0 0,0-1 1 0 0,0 1-1 0 0,1-1 0 0 0,0 0 0 0 0,-1 1 0 0 0,2-1 0 0 0,-1 0 0 0 0,0 0 0 0 0,1 1 1 0 0,0-1-1 0 0,0-1 0 0 0,0 1 0 0 0,0 0 0 0 0,0 0 0 0 0,1-1 0 0 0,0 1 0 0 0,0-1 1 0 0,0 0-1 0 0,0 0 0 0 0,2 2 15 0 0,5-1 37 0 0,1 0-1 0 0,-1 0 1 0 0,1-1 0 0 0,-1 0-1 0 0,1-1 1 0 0,0 0 0 0 0,0-1-1 0 0,0 0 1 0 0,0-1 0 0 0,0 0 0 0 0,0 0-1 0 0,0-1 1 0 0,0-1 0 0 0,0 0-1 0 0,0-1 1 0 0,0 0 0 0 0,-1 0 0 0 0,1-1-1 0 0,1-1-36 0 0,27-13 217 0 0,0-1 0 0 0,-2-2 0 0 0,0-2 1 0 0,9-8-218 0 0,-24 15 76 0 0,0-1 0 0 0,-1 0 0 0 0,-1-2 0 0 0,0 0 1 0 0,-2-1-1 0 0,14-20-76 0 0,-26 31-7 0 0,0 0 0 0 0,-1-1 1 0 0,0 0-1 0 0,-1-1 0 0 0,0 1 0 0 0,0-1 0 0 0,-1 1 1 0 0,-1-1-1 0 0,1 0 0 0 0,-2 0 0 0 0,0 0 1 0 0,0-3 6 0 0,-2 12-25 0 0,0 1 0 0 0,-1 0 1 0 0,1-1-1 0 0,0 1 0 0 0,0 0 1 0 0,-1 0-1 0 0,1 0 0 0 0,-1 0 1 0 0,1 0-1 0 0,-1 0 0 0 0,0 1 1 0 0,1-1-1 0 0,-1 0 0 0 0,0 1 1 0 0,1-1-1 0 0,-1 1 0 0 0,0 0 0 0 0,0 0 1 0 0,1-1-1 0 0,-1 1 0 0 0,0 0 1 0 0,0 1-1 0 0,0-1 0 0 0,1 0 1 0 0,-1 0-1 0 0,0 1 0 0 0,0-1 1 0 0,1 1-1 0 0,-1-1 0 0 0,0 1 1 0 0,1 0-1 0 0,-1 0 0 0 0,1 0 1 0 0,-1 0-1 0 0,1 0 0 0 0,-1 0 1 0 0,1 0-1 0 0,-1 1 25 0 0,-16 12-44 0 0,1 1-1 0 0,1 1 1 0 0,0 0-1 0 0,1 1 1 0 0,1 1-1 0 0,1 0 1 0 0,0 1-1 0 0,2 0 1 0 0,0 1-1 0 0,1 0 1 0 0,1 1-1 0 0,0 0 1 0 0,2 0-1 0 0,-2 14 45 0 0,7-30-14 0 0,0 0 0 0 0,0 0 0 0 0,1 0 0 0 0,-1 0 0 0 0,2 0-1 0 0,-1 0 1 0 0,0 1 0 0 0,1-1 0 0 0,0 0 0 0 0,0 1 0 0 0,1-1 0 0 0,-1 0-1 0 0,1 0 1 0 0,0 1 0 0 0,1-1 0 0 0,-1 0 0 0 0,1 0 0 0 0,0 0 0 0 0,0-1 0 0 0,1 1-1 0 0,-1 0 1 0 0,1-1 0 0 0,0 1 0 0 0,0-1 0 0 0,1 0 0 0 0,-1 0 0 0 0,1 0-1 0 0,0-1 1 0 0,0 1 0 0 0,0-1 0 0 0,1 0 0 0 0,-1 0 0 0 0,1 0 0 0 0,-1-1-1 0 0,6 2 15 0 0,-1-1-89 0 0,-1 0 0 0 0,1-1 0 0 0,0 0-1 0 0,0-1 1 0 0,0 0 0 0 0,0 0 0 0 0,1-1-1 0 0,-1 0 1 0 0,0-1 0 0 0,0 0 0 0 0,0 0-1 0 0,0-1 1 0 0,0 0 0 0 0,0-1 0 0 0,0 0 89 0 0,33-20-3657 0 0,-8-12-3954 0 0,-26 24 2096 0 0,0 3-422 0 0</inkml:trace>
  <inkml:trace contextRef="#ctx0" brushRef="#br0" timeOffset="3964.179">2695 398 13195 0 0,'0'0'1994'0'0,"0"0"-415"0"0,0 0-259 0 0,0 0-149 0 0,0 0-180 0 0,0 0-167 0 0,0 0-145 0 0,0 0-81 0 0,0 0-44 0 0,0 0-61 0 0,0 0-41 0 0,0 0-19 0 0,27-15-17 0 0,82-45-23 0 0,-100 54-295 0 0,-1 1-1 0 0,1 0 1 0 0,0 1 0 0 0,0 0-1 0 0,0 0 1 0 0,1 1 0 0 0,-1 0-1 0 0,1 0 1 0 0,0 1-1 0 0,9 0-97 0 0,-9 1 14 0 0,-9 0-16 0 0,0 1 0 0 0,0-1 1 0 0,0 0-1 0 0,0 1 0 0 0,0 0 1 0 0,0-1-1 0 0,0 1 0 0 0,1 0 1 0 0,-1-1-1 0 0,0 1 0 0 0,0 0 1 0 0,0 0-1 0 0,0 0 0 0 0,1 0 1 0 0,-1 0-1 0 0,0 0 0 0 0,0 0 1 0 0,0 0-1 0 0,0 1 0 0 0,1-1 1 0 0,-1 0-1 0 0,0 1 0 0 0,0-1 1 0 0,0 1-1 0 0,0-1 0 0 0,0 1 1 0 0,0 0-1 0 0,0-1 0 0 0,0 1 1 0 0,0 0-1 0 0,0 0 0 0 0,-1-1 1 0 0,1 1-1 0 0,0 0 0 0 0,0 0 1 0 0,-1 0-1 0 0,1 0 0 0 0,0 0 1 0 0,-1 0-1 0 0,1 0 0 0 0,-1 0 1 0 0,0 1-1 0 0,1-1 0 0 0,-1 0 1 0 0,0 0-1 0 0,0 0 0 0 0,1 0 1 0 0,-1 0-1 0 0,0 1 0 0 0,0-1 1 0 0,0 0-1 0 0,-1 1 2 0 0,0 6 14 0 0,0-1 1 0 0,-1 1 0 0 0,-1 0-1 0 0,1 0 1 0 0,-1-1 0 0 0,0 0-1 0 0,-1 1 1 0 0,0-1-1 0 0,0-1 1 0 0,-1 1 0 0 0,1 0-1 0 0,-1-1 1 0 0,-1 0-1 0 0,0 0-14 0 0,-26 39 72 0 0,13-16-48 0 0,12-20-19 0 0,0 0 0 0 0,1 1 0 0 0,0 0-1 0 0,0 0 1 0 0,1 0 0 0 0,1 1 0 0 0,0 0 0 0 0,0-1-1 0 0,1 1 1 0 0,0 1 0 0 0,1-1 0 0 0,0 0-1 0 0,1 1 1 0 0,0-1 0 0 0,1 6-5 0 0,2-14 10 0 0,0 1 0 0 0,0-1 0 0 0,1 0 0 0 0,-1 0 0 0 0,1 0 0 0 0,0 0 0 0 0,0-1 0 0 0,0 1 0 0 0,0-1 1 0 0,0 0-1 0 0,0 0 0 0 0,1 0 0 0 0,-1 0 0 0 0,1 0 0 0 0,-1-1 0 0 0,1 1 0 0 0,0-1 0 0 0,0 0 0 0 0,-1 0 0 0 0,1-1 0 0 0,0 1 0 0 0,0-1 0 0 0,0 0 0 0 0,0 0 0 0 0,0 0 0 0 0,2-1-10 0 0,75-3-206 0 0,-27-11-4290 0 0,-48 13 3002 0 0,7-2-2980 0 0,-5-1-1839 0 0,-3-1-3332 0 0</inkml:trace>
</inkml:ink>
</file>

<file path=ppt/ink/ink8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0 291 3385 0 0,'0'0'2448'0'0,"0"0"-454"0"0,0 0-263 0 0,0 0-65 0 0,0 0-90 0 0,0 0-233 0 0,0 0-300 0 0,0 0-292 0 0,0 0-254 0 0,0 0-179 0 0,0 0-32 0 0,0 0 100 0 0,0 0 157 0 0,9 2 139 0 0,293 26 4013 0 0,-63-25-4181 0 0,-239-3-778 0 0,0 0-150 0 0,-4-7-7343 0 0,-13 0-2098 0 0,9 7 4287 0 0</inkml:trace>
  <inkml:trace contextRef="#ctx0" brushRef="#br0" timeOffset="262.676">277 0 9978 0 0,'0'0'1809'0'0,"0"0"-612"0"0,0 0-411 0 0,0 0-56 0 0,0 0 216 0 0,0 0 162 0 0,0 0 55 0 0,0 0-33 0 0,0 0-222 0 0,0 0-231 0 0,0 0-133 0 0,0 0-78 0 0,4 34-66 0 0,12 104-64 0 0,0 96 296 0 0,-15-222-320 0 0,6 30-3157 0 0,-6-41 2612 0 0,-1 0 1 0 0,0 0 0 0 0,1 0-1 0 0,-1-1 1 0 0,1 1 0 0 0,0 0-1 0 0,-1 0 1 0 0,1-1 0 0 0,0 1-1 0 0,-1 0 1 0 0,1-1-1 0 0,0 1 1 0 0,0-1 0 0 0,0 1-1 0 0,-1-1 1 0 0,1 1 0 0 0,0-1-1 0 0,0 1 1 0 0,0-1 0 0 0,0 0-1 0 0,0 1 1 0 0,0-1 0 0 0,0 0-1 0 0,0 0 1 0 0,0 0-1 0 0,0 0 1 0 0,0 0 0 0 0,0 0-1 0 0,0 0 1 0 0,0 0 0 0 0,0 0-1 0 0,0-1 1 0 0,0 1 0 0 0,-1 0-1 0 0,1 0 1 0 0,0-1-1 0 0,0 1 1 0 0,0-1 0 0 0,0 1-1 0 0,0-1 233 0 0,27-16-8375 0 0,-20 10 5768 0 0</inkml:trace>
</inkml:ink>
</file>

<file path=ppt/ink/ink8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1:46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270 57 13739 0 0,'0'0'1760'0'0,"0"0"-297"0"0,0 0-232 0 0,0 0-67 0 0,0 0-85 0 0,0 0-146 0 0,0 0-196 0 0,0 0-149 0 0,0 0-61 0 0,0 0-43 0 0,0 0-20 0 0,0 0 7 0 0,0 0-28 0 0,-7 33-55 0 0,-23 105-51 0 0,26-123-265 0 0,0-1-1 0 0,0 1 0 0 0,1-1 0 0 0,1 1 0 0 0,0 0-1 0 0,1 0 1 0 0,1 0 0 0 0,0 0 0 0 0,1 0 0 0 0,1 5-71 0 0,36 86 96 0 0,5-54-728 0 0,-42-51 358 0 0,1 0 1 0 0,-1 1 0 0 0,1-1 0 0 0,0 0 0 0 0,0-1 0 0 0,0 1-1 0 0,0 0 1 0 0,0-1 0 0 0,0 1 0 0 0,0-1 0 0 0,0 1 0 0 0,0-1 0 0 0,0 0-1 0 0,0 0 1 0 0,0 0 0 0 0,0 0 0 0 0,0 0 0 0 0,0 0 0 0 0,0 0-1 0 0,0-1 1 0 0,0 1 0 0 0,0-1 0 0 0,0 0 0 0 0,1 0 273 0 0,24-23-13399 0 0,-23 16 7372 0 0</inkml:trace>
  <inkml:trace contextRef="#ctx0" brushRef="#br0" timeOffset="255.212">1 525 10658 0 0,'0'0'2279'0'0,"0"0"-745"0"0,0 0-554 0 0,0 0-23 0 0,0 0 201 0 0,0 0 127 0 0,0 0 30 0 0,0 0-104 0 0,0 0-254 0 0,0 0-201 0 0,0 0-149 0 0,0 0-85 0 0,0 0-64 0 0,35 6-58 0 0,110 18-85 0 0,-57-25 40 0 0,-72-3-296 0 0,288-61-1333 0 0,-259 64-1907 0 0,-26 1-770 0 0,-17 0 3327 0 0,3 1-2998 0 0,-3 2-2341 0 0,1 0-1228 0 0</inkml:trace>
  <inkml:trace contextRef="#ctx0" brushRef="#br0" timeOffset="733.634">111 793 6073 0 0,'0'0'3709'0'0,"0"0"-1651"0"0,0 0-642 0 0,0 0 32 0 0,0 0 51 0 0,0 0-122 0 0,0 0-218 0 0,0 0-194 0 0,0 0-141 0 0,0 0-149 0 0,0 0-115 0 0,0 0-96 0 0,27-11-66 0 0,85-36-71 0 0,-50 32 138 0 0,58 12-101 0 0,-118 3-359 0 0,0 1-1 0 0,-1 0 1 0 0,1 0-1 0 0,0-1 1 0 0,0 1-1 0 0,-1 1 1 0 0,1-1-1 0 0,0 0 1 0 0,-1 0 0 0 0,1 1-1 0 0,-1-1 1 0 0,0 0-1 0 0,1 1 1 0 0,-1-1-1 0 0,0 1 1 0 0,0 0-1 0 0,0 0 1 0 0,0-1-1 0 0,0 1 1 0 0,0 0 0 0 0,-1 0-1 0 0,1 0 1 0 0,-1 0-1 0 0,1 0 1 0 0,-1 0-1 0 0,0-1 1 0 0,0 1-1 0 0,1 0 1 0 0,-1 0-1 0 0,-1 0 1 0 0,1 0 0 0 0,0 0-1 0 0,0 0 1 0 0,-1 0-1 0 0,1 0 1 0 0,-1 0-1 0 0,0 0 1 0 0,1 0-1 0 0,-1 0 1 0 0,0-1-1 0 0,0 1 1 0 0,0 0 0 0 0,0-1-1 0 0,-2 2-4 0 0,-81 86 310 0 0,-103 95 79 0 0,185-183-361 0 0,1 0 0 0 0,-1 1-1 0 0,1-1 1 0 0,-1 1 0 0 0,1-1 0 0 0,0 1 0 0 0,-1 0 0 0 0,1-1-1 0 0,0 1 1 0 0,0 0 0 0 0,0 0 0 0 0,1 0 0 0 0,-1 0 0 0 0,0 0 0 0 0,1 0-1 0 0,-1 0 1 0 0,1 0 0 0 0,-1 0 0 0 0,1 0 0 0 0,0 0 0 0 0,0 0-1 0 0,0 0 1 0 0,0 0 0 0 0,1 0 0 0 0,-1 1 0 0 0,0-1 0 0 0,1 0-1 0 0,0 0 1 0 0,-1 0 0 0 0,1 0 0 0 0,0-1 0 0 0,0 1 0 0 0,0 0-1 0 0,0 0 1 0 0,0 0 0 0 0,0-1 0 0 0,1 1 0 0 0,-1-1 0 0 0,1 1 0 0 0,-1-1-1 0 0,1 1 1 0 0,-1-1 0 0 0,1 0 0 0 0,0 0 0 0 0,0 0 0 0 0,-1 0-1 0 0,1 0 1 0 0,1 0-28 0 0,13 0 112 0 0,0-1-1 0 0,1 0 1 0 0,-1-1 0 0 0,0-1-1 0 0,1-1 1 0 0,-1 0 0 0 0,0-1-1 0 0,-1-1 1 0 0,1 0 0 0 0,-1-1-1 0 0,2-2-111 0 0,34-10-29 0 0,27-6-1341 0 0,-44 15-2172 0 0,6-3-8680 0 0,-30 9 2141 0 0</inkml:trace>
  <inkml:trace contextRef="#ctx0" brushRef="#br0" timeOffset="1435.811">787 974 13555 0 0,'0'0'1687'0'0,"0"0"-357"0"0,0 0-72 0 0,0 0 79 0 0,0 0 11 0 0,0 0-102 0 0,0 0-190 0 0,0 0-176 0 0,0 0-165 0 0,20-31-143 0 0,65-97-95 0 0,60-48 1070 0 0,-25 51-908 0 0,-76 95-695 0 0,-31 78-81 0 0,-19 146 45 0 0,6-191 90 0 0,0 0-1 0 0,0 0 1 0 0,0 0 0 0 0,1 0-1 0 0,-1 0 1 0 0,1 0 0 0 0,0-1-1 0 0,-1 1 1 0 0,1 0 0 0 0,1-1-1 0 0,-1 1 1 0 0,0 0 0 0 0,1-1-1 0 0,-1 1 1 0 0,1-1 0 0 0,0 0-1 0 0,0 0 1 0 0,0 0 0 0 0,0 0-1 0 0,0 0 1 0 0,0 0 0 0 0,1 0-1 0 0,-1 0 1 0 0,0-1 0 0 0,1 1-1 0 0,0-1 1 0 0,-1 0 0 0 0,1 0-1 0 0,0 0 1 0 0,-1 0 0 0 0,1 0-1 0 0,0-1 1 0 0,0 1 0 0 0,0-1-1 0 0,0 0 1 0 0,0 0 0 0 0,-1 0-1 0 0,1 0 1 0 0,0 0 0 0 0,0-1-1 0 0,0 1 1 0 0,0-1 0 0 0,0 0-1 0 0,-1 0 1 0 0,1 0 0 0 0,0 0-1 0 0,-1 0 1 0 0,1 0 0 0 0,-1-1-1 0 0,1 0 1 0 0,-1 1 0 0 0,0-1-1 0 0,1 0 1 0 0,-1 0 0 0 0,0-1 2 0 0,147-150-42 0 0,-30 9-130 0 0,-86 115 151 0 0,-32 28-3 0 0,-1 1-4 0 0,0 0-19 0 0,0 13-133 0 0,-11 111 335 0 0,8-105-200 0 0,0 0 0 0 0,0 1 0 0 0,2-1-1 0 0,1 1 1 0 0,0-1 0 0 0,1 1 0 0 0,4 17 45 0 0,32 26-3127 0 0,-17-49-714 0 0,2-7-3278 0 0,-13-6 887 0 0,-5 2-8 0 0</inkml:trace>
  <inkml:trace contextRef="#ctx0" brushRef="#br0" timeOffset="1868.317">1990 315 14259 0 0,'0'0'2397'0'0,"0"0"-638"0"0,0 0-351 0 0,0 0-183 0 0,0 0-275 0 0,0 0-282 0 0,0 0-242 0 0,0 0-150 0 0,0 0-46 0 0,0 0 4 0 0,0 0 18 0 0,0 0 35 0 0,0 0 25 0 0,-2 25-11 0 0,-6 83-30 0 0,19-32 147 0 0,-3-45-354 0 0,2-1 0 0 0,1 0-1 0 0,2-1 1 0 0,0 0-1 0 0,2-1 1 0 0,5 5-64 0 0,14 40 5 0 0,2-6 2 0 0,-16-22-156 0 0,-5-61 662 0 0,52-146 64 0 0,-13 48-466 0 0,53-112-95 0 0,-69 155-1427 0 0,-19 60-3000 0 0,-4 10-3267 0 0,-9 1 1559 0 0,-2 0-1397 0 0</inkml:trace>
  <inkml:trace contextRef="#ctx0" brushRef="#br0" timeOffset="2357.521">2703 94 8722 0 0,'0'0'2528'0'0,"0"0"-395"0"0,0 0-289 0 0,0 0-174 0 0,0 0-192 0 0,0 0-190 0 0,0 0-209 0 0,0 0-187 0 0,0 0-169 0 0,0 0-164 0 0,0 0-82 0 0,0 0-65 0 0,1-8-48 0 0,5-22-30 0 0,36-2 678 0 0,-28 27-901 0 0,1 1-1 0 0,-1 0 1 0 0,1 0 0 0 0,0 2 0 0 0,0 0 0 0 0,1 0 0 0 0,-1 2-1 0 0,0 0 1 0 0,13 1-111 0 0,-26 0 0 0 0,0-1-1 0 0,-1 1 0 0 0,1-1 1 0 0,-1 1-1 0 0,1-1 0 0 0,-1 1 1 0 0,1 0-1 0 0,-1 0 0 0 0,1 0 1 0 0,-1 0-1 0 0,0 0 0 0 0,1 0 1 0 0,-1 0-1 0 0,0 1 0 0 0,0-1 1 0 0,0 0-1 0 0,0 1 0 0 0,0-1 1 0 0,0 0-1 0 0,0 1 0 0 0,-1-1 1 0 0,1 1-1 0 0,0 0 0 0 0,-1-1 1 0 0,1 1-1 0 0,-1-1 0 0 0,0 1 1 0 0,1 0-1 0 0,-1-1 0 0 0,0 1 1 0 0,0 0-1 0 0,0 0 0 0 0,0-1 1 0 0,0 1-1 0 0,-1 0 0 0 0,1-1 1 0 0,0 1-1 0 0,-1-1 0 0 0,0 3 1 0 0,-25 63-2 0 0,-103 135 45 0 0,122-128 20 0 0,9-72-48 0 0,0 0 1 0 0,0 0 0 0 0,0 0-1 0 0,0 0 1 0 0,0 0 0 0 0,1 0 0 0 0,-1-1-1 0 0,1 1 1 0 0,-1-1 0 0 0,1 0-1 0 0,-1 1 1 0 0,1-1 0 0 0,0-1-1 0 0,0 1 1 0 0,0 0 0 0 0,-1-1 0 0 0,1 1-1 0 0,0-1 1 0 0,0 0 0 0 0,0 0-1 0 0,0 0 1 0 0,0 0 0 0 0,0 0-1 0 0,0-1 1 0 0,-1 1 0 0 0,2-1-16 0 0,5 0 49 0 0,114-38-377 0 0,-87 28-1303 0 0,-5 2-3103 0 0,-12 2-4264 0 0,-14 4-2358 0 0</inkml:trace>
  <inkml:trace contextRef="#ctx0" brushRef="#br0" timeOffset="8823.933">1968 50 0 0 0,'0'0'672'0'0,"0"0"512"0"0,0 0 123 0 0,0 0-21 0 0,0 0-8 0 0,0 0-17 0 0,0 0-34 0 0,0 0-52 0 0,-2 0-371 0 0,-3 0 9229 0 0,30 29-5572 0 0,46-14-3027 0 0,-66-15-1218 0 0,177 7 1128 0 0,-108 0-1164 0 0,-6 8 4 0 0,-57-7-80 0 0,47 3 45 0 0,-58-11-182 0 0,0 0 36 0 0,0 0 9 0 0,0 0 14 0 0,0 0 18 0 0,0 0-16 0 0,0 0 14 0 0,0 0-1 0 0,0 0-1 0 0,0 0-3 0 0,0 0-9 0 0,0 0 6 0 0,0 0 8 0 0,0 0-10 0 0,0 0-13 0 0,0 0-7 0 0,0 0-13 0 0,0 0 9 0 0,0 0 10 0 0,0 0-14 0 0,0 0-22 0 0,0 0 16 0 0,0 0 1 0 0,0 0 18 0 0,0 0 15 0 0,0 0-37 0 0,0 0-11 0 0,0 0 4 0 0,0 0 16 0 0,0 0 5 0 0,0 0 1 0 0,0 0-20 0 0,0 0-4 0 0,-4-3-4206 0 0,2 2-633 0 0,1 0-3761 0 0,1-2-2428 0 0</inkml:trace>
</inkml:ink>
</file>

<file path=ppt/ink/ink8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15.033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247 264 5137 0 0,'0'0'1482'0'0,"0"0"87"0"0,0 0 122 0 0,0 0 146 0 0,0 0 47 0 0,0 0-109 0 0,0 0-254 0 0,0 0-334 0 0,0 0-303 0 0,0 0-263 0 0,0 0-185 0 0,-3-2-90 0 0,4 2-324 0 0,-1 1 0 0 0,0-1 0 0 0,0 0 0 0 0,0 1 0 0 0,0-1 0 0 0,1 1 0 0 0,-1-1 0 0 0,0 1 0 0 0,0-1 0 0 0,0 0 0 0 0,0 1 0 0 0,0-1 0 0 0,0 1 0 0 0,0-1 0 0 0,0 1 0 0 0,0-1 0 0 0,-1 0 1 0 0,1 1-1 0 0,0-1 0 0 0,0 1 0 0 0,0-1 0 0 0,0 0 0 0 0,-1 1 0 0 0,1-1 0 0 0,0 1 0 0 0,0-1 0 0 0,-1 0 0 0 0,1 1 0 0 0,0-1 0 0 0,0 0 0 0 0,-1 0 0 0 0,1 1 0 0 0,0-1 0 0 0,-1 0 0 0 0,1 0 0 0 0,-1 1 0 0 0,1-1 0 0 0,0 0 0 0 0,-1 0 1 0 0,1 0-1 0 0,-1 0 0 0 0,1 0 0 0 0,0 1 0 0 0,-1-1 0 0 0,1 0 0 0 0,-1 0 0 0 0,1 0 0 0 0,-1 0 0 0 0,1 0 0 0 0,0 0 0 0 0,-1 0 0 0 0,1-1 0 0 0,-1 1 0 0 0,1 0 0 0 0,-1 0 0 0 0,1 0-22 0 0,0 12 97 0 0,0 112 1016 0 0,-5 1 1 0 0,-8 21-1114 0 0,-57 193 363 0 0,6-192-526 0 0,63-146 155 0 0,0 0 1 0 0,1 0-1 0 0,-1 0 1 0 0,-1 0-1 0 0,1 0 0 0 0,0 0 1 0 0,0 0-1 0 0,0 0 1 0 0,0 0-1 0 0,-1 0 1 0 0,1-1-1 0 0,0 1 1 0 0,-1-1-1 0 0,1 1 0 0 0,0-1 1 0 0,-1 1-1 0 0,1-1 1 0 0,-1 0-1 0 0,1 0 1 0 0,-1 0-1 0 0,1 0 1 0 0,-1 0-1 0 0,1 0 0 0 0,0 0 1 0 0,-1 0-1 0 0,1 0 1 0 0,-1-1-1 0 0,1 1 1 0 0,-1 0-1 0 0,1-1 1 0 0,0 1-1 0 0,-1-1 0 0 0,1 0 1 0 0,0 0-1 0 0,0 1 1 0 0,-1-1-1 0 0,1 0 1 0 0,0 0-1 0 0,0 0 1 0 0,0 0-1 0 0,0 0 0 0 0,0 0 1 0 0,0 0-1 0 0,0-1 1 0 0,1 1-1 0 0,-1 0 1 0 0,0 0-1 0 0,1-1 1 0 0,-1 1-1 0 0,1-1 0 0 0,-1 0 8 0 0,-4-11-51 0 0,2 0-1 0 0,-1 0 0 0 0,2 0 0 0 0,-1 0 0 0 0,2-1 1 0 0,0 1-1 0 0,0 0 0 0 0,2-1 0 0 0,0-11 52 0 0,0-12-40 0 0,5-17 38 0 0,3-1 1 0 0,1 1-1 0 0,3 1 1 0 0,3 0-1 0 0,1 1 1 0 0,3 0-1 0 0,3 2 1 0 0,1 0-1 0 0,11-13 2 0 0,-16 24 41 0 0,2 1-1 0 0,1 0 1 0 0,2 2-1 0 0,2 1 1 0 0,1 1-1 0 0,2 1 0 0 0,0 2 1 0 0,3 0-1 0 0,2 1-40 0 0,-27 24 23 0 0,0 0 0 0 0,0 1-1 0 0,0 0 1 0 0,0 0 0 0 0,1 1-1 0 0,0 0 1 0 0,0 0 0 0 0,0 1-1 0 0,0 0 1 0 0,0 0 0 0 0,1 1-1 0 0,-1 0 1 0 0,1 1 0 0 0,0-1-1 0 0,6 1-22 0 0,-13 2 6 0 0,1 0-1 0 0,-1 0 1 0 0,0 0-1 0 0,0 0 0 0 0,-1 0 1 0 0,1 0-1 0 0,0 0 1 0 0,0 1-1 0 0,0-1 0 0 0,-1 1 1 0 0,1-1-1 0 0,-1 1 1 0 0,1 0-1 0 0,-1-1 0 0 0,0 1 1 0 0,0 0-1 0 0,0 0 1 0 0,0 0-1 0 0,0 0 0 0 0,0 0 1 0 0,0 0-1 0 0,0 0 0 0 0,-1 1 1 0 0,1-1-1 0 0,-1 0 1 0 0,0 0-1 0 0,0 0 0 0 0,0 1 1 0 0,0-1-1 0 0,0 0-5 0 0,-1 75 191 0 0,-3-55-145 0 0,-1 0 1 0 0,-2-1 0 0 0,0 0-1 0 0,-1 0 1 0 0,-1 0 0 0 0,-1-1 0 0 0,-1-1-1 0 0,-6 9-46 0 0,11-18 15 0 0,-29 42 52 0 0,-2-1 0 0 0,-2-3-1 0 0,-3-1 1 0 0,-1-2 0 0 0,-7 3-67 0 0,14-13 10 0 0,33-32-9 0 0,1-2-3 0 0,0 0 0 0 0,1 0 1 0 0,-1 0-1 0 0,1 0 1 0 0,-1 0-1 0 0,1 0 0 0 0,-1 1 1 0 0,1-1-1 0 0,0 0 0 0 0,-1 1 1 0 0,1-1-1 0 0,0 1 1 0 0,0 0-1 0 0,0-1 0 0 0,0 1 1 0 0,1 0-1 0 0,-1-1 1 0 0,0 1-1 0 0,1 0 0 0 0,-1 0 1 0 0,1 0-1 0 0,0 0 1 0 0,-1-1-1 0 0,1 1 0 0 0,0 0 1 0 0,0 0-1 0 0,0 0 0 0 0,0 0 1 0 0,1 0-1 0 0,-1 0 1 0 0,0-1-1 0 0,1 1 0 0 0,-1 0 1 0 0,1 0-1 0 0,0 0 1 0 0,0-1-1 0 0,0 2 2 0 0,42 52 63 0 0,36 33 317 0 0,-25-22 69 0 0,-21-18-42 0 0,-21-26-235 0 0,8-14-2117 0 0,10-16-14609 0 0,-25 4 8630 0 0</inkml:trace>
  <inkml:trace contextRef="#ctx0" brushRef="#br0" timeOffset="247.965">731 691 10090 0 0,'0'0'1319'0'0,"0"0"-68"0"0,0 0 8 0 0,0 0 77 0 0,0 0-23 0 0,0 0-148 0 0,0 0-186 0 0,-17 36-215 0 0,-50 111-228 0 0,50-76-22 0 0,18-60-405 0 0,0-8-59 0 0,-1 1-1 0 0,1-1 1 0 0,-1 0-1 0 0,1 0 1 0 0,0 1-1 0 0,0-1 1 0 0,0 0-1 0 0,0 0 1 0 0,1 0-1 0 0,0 0 1 0 0,-1 0-1 0 0,1 0 1 0 0,0-1-1 0 0,0 1 1 0 0,0-1-1 0 0,1 1 1 0 0,-1-1-1 0 0,1 0 1 0 0,-1 1-1 0 0,1-1 1 0 0,0-1-1 0 0,-1 1 1 0 0,1 0-1 0 0,0-1 1 0 0,0 1-1 0 0,1-1 1 0 0,-1 0-1 0 0,0 0 1 0 0,0 0-1 0 0,0-1 1 0 0,1 1-1 0 0,-1-1 1 0 0,0 0-1 0 0,2 1-49 0 0,3-1 113 0 0,-1 1-1 0 0,1-1 1 0 0,0 0-1 0 0,-1-1 1 0 0,1 0 0 0 0,0 0-1 0 0,-1 0 1 0 0,1-1-1 0 0,-1 0 1 0 0,0-1 0 0 0,1 0-1 0 0,-1 0 1 0 0,0 0-1 0 0,-1-1 1 0 0,1 0 0 0 0,-1 0-1 0 0,1-1 1 0 0,-1 0-1 0 0,-1 0 1 0 0,1 0 0 0 0,-1-1-1 0 0,0 0 1 0 0,0 0-1 0 0,0 0 1 0 0,-1 0 0 0 0,0-1-1 0 0,0 0 1 0 0,0-2-113 0 0,0 4 4 0 0,-1-1-1 0 0,0-1 1 0 0,0 1 0 0 0,0 0 0 0 0,-1-1-1 0 0,0 1 1 0 0,0-1 0 0 0,-1 0 0 0 0,0 0-1 0 0,0 1 1 0 0,0-1 0 0 0,-1 0 0 0 0,0 0 0 0 0,0 0-1 0 0,-1 0 1 0 0,0 0 0 0 0,0 0 0 0 0,-1 1-1 0 0,1-1 1 0 0,-1 0 0 0 0,-1 1 0 0 0,0 0 0 0 0,1-1-1 0 0,-2 1 1 0 0,1 0 0 0 0,-1 0 0 0 0,0 1-1 0 0,0-1 1 0 0,-2-1-4 0 0,-74-32-2870 0 0,51 35-1584 0 0,-1 3-5029 0 0,22 1 710 0 0</inkml:trace>
  <inkml:trace contextRef="#ctx0" brushRef="#br0" timeOffset="556.428">1255 110 17292 0 0,'0'0'1768'0'0,"0"0"-264"0"0,0 0-237 0 0,0 0-162 0 0,0 0-207 0 0,0 0-203 0 0,0 0-169 0 0,0 0-142 0 0,0 0-122 0 0,0 0-51 0 0,0 0-9 0 0,0 0-45 0 0,0 0-9 0 0,-3 37-19 0 0,-10 120-37 0 0,10 50 163 0 0,11 293-1178 0 0,-8-492-467 0 0,0 1 3331 0 0,0-4-3457 0 0,-2-3-4196 0 0,0-3-6029 0 0,-2 1 4187 0 0</inkml:trace>
  <inkml:trace contextRef="#ctx0" brushRef="#br0" timeOffset="1420.973">900 750 12403 0 0,'0'0'1265'0'0,"0"0"-293"0"0,0 0-102 0 0,0 0 48 0 0,0 0 56 0 0,0 0-71 0 0,0 0-113 0 0,0 0-133 0 0,0 0-158 0 0,0 0-148 0 0,37-8-110 0 0,118-28-66 0 0,10-5 63 0 0,87-17-3850 0 0,-11 22-9331 0 0,-220 35 13386 0 0,-21 1 730 0 0,0 0 590 0 0,0 1 2473 0 0,-11 6-2776 0 0,-66 37 3802 0 0,-30 40-2950 0 0,-19 45-792 0 0,120-121-1497 0 0,0 0 0 0 0,0 1 0 0 0,0 0 0 0 0,1 0 0 0 0,1 0-1 0 0,0 0 1 0 0,0 1 0 0 0,0-1 0 0 0,2 1 0 0 0,-1 0 0 0 0,1 0 0 0 0,0 1 0 0 0,1 1-23 0 0,1-11 0 0 0,0 1 1 0 0,1-1 0 0 0,-1 1-1 0 0,1-1 1 0 0,-1 1 0 0 0,1-1-1 0 0,0 0 1 0 0,-1 1 0 0 0,1-1-1 0 0,0 0 1 0 0,0 1 0 0 0,0-1-1 0 0,0 0 1 0 0,0 0 0 0 0,0 0-1 0 0,0 0 1 0 0,0 0 0 0 0,1 0-1 0 0,-1 0 1 0 0,0 0 0 0 0,0-1-1 0 0,1 1 1 0 0,-1 0 0 0 0,1-1-1 0 0,-1 1 1 0 0,1-1 0 0 0,-1 1-1 0 0,1-1 1 0 0,-1 0 0 0 0,1 0-1 0 0,-1 1 1 0 0,1-1 0 0 0,-1 0-1 0 0,1 0 1 0 0,-1-1 0 0 0,1 1-1 0 0,-1 0 1 0 0,1-1-1 0 0,61-15 251 0 0,-20-13-115 0 0,-2-3 0 0 0,0-1 0 0 0,-3-1 0 0 0,33-39-136 0 0,-31 43-47 0 0,-33 75-86 0 0,-9-15 150 0 0,1-23-24 0 0,0-1 0 0 0,0 1 0 0 0,1-1 0 0 0,0 1 0 0 0,0-1 0 0 0,0 1 0 0 0,1-1 0 0 0,0 0 0 0 0,0 1 0 0 0,1-1 0 0 0,0 0 0 0 0,0 0 0 0 0,0 0 0 0 0,1 0 0 0 0,-1 0 0 0 0,1 0 0 0 0,1 0 0 0 0,-1-1 0 0 0,2 1 7 0 0,-3-4-3 0 0,1 1-3 0 0,0 0 0 0 0,0 0-1 0 0,0-1 1 0 0,0 1 0 0 0,1-1 0 0 0,-1 0 0 0 0,1 0-1 0 0,-1 0 1 0 0,1 0 0 0 0,0-1 0 0 0,0 1 0 0 0,0-1-1 0 0,0 0 1 0 0,0 0 0 0 0,0-1 0 0 0,0 1 0 0 0,3-1 6 0 0,64-15 66 0 0,-52 2-15 0 0,0-1-1 0 0,-2-1 0 0 0,1-1 1 0 0,-2 0-1 0 0,0-2 0 0 0,-1 1 0 0 0,0-2-50 0 0,84-111 449 0 0,-70 81-402 0 0,-3-1 1 0 0,-1-1 0 0 0,-3-2 0 0 0,-2 0 0 0 0,-2-1-1 0 0,-3-1 1 0 0,8-53-48 0 0,-8-61-21 0 0,-31 117 194 0 0,16 51-164 0 0,-1 1-1 0 0,1-1 1 0 0,-1 0-1 0 0,0 0 0 0 0,1 0 1 0 0,-1 0-1 0 0,0 0 1 0 0,0 1-1 0 0,1-1 0 0 0,-1 0 1 0 0,0 0-1 0 0,0 1 1 0 0,0-1-1 0 0,0 1 0 0 0,0-1 1 0 0,0 1-1 0 0,0-1 1 0 0,0 1-1 0 0,0 0 0 0 0,0-1 1 0 0,0 1-1 0 0,0 0 1 0 0,0 0-1 0 0,-1 0 0 0 0,1 0 1 0 0,0 0-1 0 0,0 0 1 0 0,0 0-1 0 0,0 0 0 0 0,0 0 1 0 0,0 1-1 0 0,0-1 1 0 0,0 0-1 0 0,0 1 0 0 0,0-1 1 0 0,0 1-1 0 0,0-1 0 0 0,0 1 1 0 0,0-1-1 0 0,0 1 1 0 0,0 0-1 0 0,0-1 0 0 0,1 1 1 0 0,-1 0-1 0 0,0 0 1 0 0,0 0-1 0 0,0 0-8 0 0,-10 14 11 0 0,1 0-1 0 0,0 0 1 0 0,1 1 0 0 0,1 1-1 0 0,0-1 1 0 0,1 1 0 0 0,1 0-1 0 0,1 1 1 0 0,0 0 0 0 0,1-1-1 0 0,-1 15-10 0 0,-6 36 105 0 0,3 0-1 0 0,3 1 1 0 0,4 52-105 0 0,4-93 8 0 0,2 0 1 0 0,0 0-1 0 0,2-1 1 0 0,1 0 0 0 0,2 0-1 0 0,4 10-8 0 0,-8-21 1 0 0,72 145-34 0 0,-52-87-378 0 0,-24-77-3746 0 0,-37-43-12576 0 0,31 40 12252 0 0</inkml:trace>
  <inkml:trace contextRef="#ctx0" brushRef="#br0" timeOffset="1670.349">1963 548 14899 0 0,'0'0'1318'0'0,"0"0"-305"0"0,0 0-60 0 0,0 0 153 0 0,0 0 116 0 0,0 0-36 0 0,0 0-186 0 0,0 0-203 0 0,0 0-149 0 0,0 0-125 0 0,35 7-79 0 0,113 23-52 0 0,39-1 643 0 0,-105-21-855 0 0,141 31-2435 0 0,-197-31-427 0 0,-15-4-530 0 0,0-1-3862 0 0,-6-2-4267 0 0</inkml:trace>
  <inkml:trace contextRef="#ctx0" brushRef="#br0" timeOffset="1971.975">2746 809 14643 0 0,'0'0'1615'0'0,"0"0"-288"0"0,0 0-57 0 0,0 0-50 0 0,0 0-186 0 0,0 0-268 0 0,0 0-243 0 0,0 0-188 0 0,-4 32-144 0 0,-14 97-102 0 0,15-84-46 0 0,16-31-745 0 0,6-36-5649 0 0,-12-55-6636 0 0,-5-1 8349 0 0,-32-156 10518 0 0,-3 43 8342 0 0,31 181-13549 0 0,-1 0-1171 0 0,4 18-740 0 0,16 41-3548 0 0,24 15-7249 0 0,-33-55 11439 0 0,3-2 596 0 0</inkml:trace>
  <inkml:trace contextRef="#ctx0" brushRef="#br0" timeOffset="2217.196">2879 570 0 0 0,'0'0'2907'0'0,"0"0"518"0"0,0 0-99 0 0,0 0-456 0 0,0 0-429 0 0,0 0-430 0 0,0 0-391 0 0,0 0-361 0 0,0 0-334 0 0,0 0-266 0 0,0 0-204 0 0,-4 31-159 0 0,-14 98-113 0 0,4-28-14 0 0,13-97-168 0 0,0 0-1 0 0,1 1 1 0 0,0-1 0 0 0,0 0-1 0 0,0 0 1 0 0,1 0 0 0 0,-1 0-1 0 0,1 0 1 0 0,0 0-1 0 0,0 0 1 0 0,1 0 0 0 0,-1 0-1 0 0,1 0 1 0 0,0-1 0 0 0,-1 1-1 0 0,2-1 1 0 0,-1 1-1 0 0,0-1 1 0 0,1 0 0 0 0,0 1-1 0 0,-1-1 1 0 0,1-1 0 0 0,0 1-1 0 0,1 0 1 0 0,-1-1-1 0 0,0 0 1 0 0,1 1 0 0 0,-1-1-1 0 0,1-1 1 0 0,0 1 0 0 0,0 0-1 0 0,0-1 1 0 0,0 0 0 0 0,0 0-1 0 0,0 0 1 0 0,1 0-1 0 0,4 0 87 0 0,-1 0 0 0 0,1 0 0 0 0,-1-1 0 0 0,1 0 1 0 0,-1-1-1 0 0,1 0 0 0 0,-1 0 0 0 0,0-1 0 0 0,1 0 0 0 0,-1 0 1 0 0,0-1-1 0 0,0 0 0 0 0,0 0 0 0 0,0-1-87 0 0,1 1 137 0 0,0-1 0 0 0,0 0 0 0 0,0-1 1 0 0,-1 1-1 0 0,1-1 0 0 0,-1-1 0 0 0,0 0 0 0 0,-1 0 0 0 0,0 0 0 0 0,0-1 1 0 0,0 0-1 0 0,-1-1 0 0 0,0 1 0 0 0,0-1 0 0 0,-1 0 0 0 0,0-1 0 0 0,0 1 0 0 0,-1-1 1 0 0,0 0-1 0 0,-1 0 0 0 0,0 0 0 0 0,0-1 0 0 0,-1 1 0 0 0,0-1 0 0 0,-1 1 1 0 0,0-1-1 0 0,0 0 0 0 0,-1 0 0 0 0,-1-7-137 0 0,-1 12-7 0 0,-1 0 1 0 0,0 0-1 0 0,0 1 0 0 0,0-1 1 0 0,0 1-1 0 0,-1-1 1 0 0,0 1-1 0 0,0 0 0 0 0,0 0 1 0 0,0 1-1 0 0,-1-1 0 0 0,1 1 1 0 0,-1 0-1 0 0,0 0 0 0 0,0 1 1 0 0,0-1-1 0 0,0 1 1 0 0,0 0-1 0 0,-1 0 0 0 0,1 1 1 0 0,-1 0-1 0 0,-3-1 7 0 0,4 1-289 0 0,0 0 1 0 0,-1 1-1 0 0,1-1 0 0 0,0 1 1 0 0,0 0-1 0 0,-1 0 0 0 0,1 1 1 0 0,0-1-1 0 0,0 1 1 0 0,-1 1-1 0 0,1-1 0 0 0,0 1 1 0 0,0-1-1 0 0,0 1 0 0 0,0 1 289 0 0,-27 23-7147 0 0,18-13-221 0 0,-1-4-1407 0 0</inkml:trace>
  <inkml:trace contextRef="#ctx0" brushRef="#br0" timeOffset="2619.689">3303 857 18316 0 0,'0'0'1418'0'0,"0"0"-253"0"0,0 0 39 0 0,0 0-47 0 0,0 0-149 0 0,0 0-196 0 0,0 0-200 0 0,0 0-129 0 0,0 0-130 0 0,0 0-121 0 0,0 0-81 0 0,0 0-47 0 0,3-5-36 0 0,6-17-25 0 0,-4 9-41 0 0,0 1 1 0 0,0-1 0 0 0,1 1-1 0 0,1 0 1 0 0,0 1 0 0 0,1 0-1 0 0,0 0 1 0 0,0 0 0 0 0,1 1-1 0 0,4-2-2 0 0,-12 11-28 0 0,0 0 0 0 0,0 0 0 0 0,0 0 0 0 0,0 0 0 0 0,0 0 0 0 0,1 1 0 0 0,-1-1 0 0 0,0 0 0 0 0,0 1 0 0 0,1-1 0 0 0,-1 1 0 0 0,0-1 0 0 0,1 1 0 0 0,-1 0 0 0 0,1-1 0 0 0,-1 1 0 0 0,1 0 0 0 0,-1 0 0 0 0,0 0 0 0 0,1 0 0 0 0,-1 0 0 0 0,1 1 0 0 0,-1-1 0 0 0,1 0 0 0 0,-1 1 0 0 0,0-1 0 0 0,1 1 0 0 0,-1-1 0 0 0,0 1 0 0 0,1-1 0 0 0,-1 1 0 0 0,0 0 0 0 0,1 0 28 0 0,28 44-356 0 0,1-1 346 0 0,-28-41 55 0 0,1 1 0 0 0,0 0 1 0 0,-1-1-1 0 0,1 0 1 0 0,0 0-1 0 0,0 0 0 0 0,1 0 1 0 0,-1-1-1 0 0,1 1 1 0 0,-1-1-1 0 0,1 0 0 0 0,0-1 1 0 0,0 1-1 0 0,0-1 1 0 0,0 0-1 0 0,0 0 0 0 0,0 0 1 0 0,0-1-1 0 0,0 0 1 0 0,0 0-1 0 0,0 0 0 0 0,5-1-45 0 0,-2 0 92 0 0,1 0 0 0 0,-1-1 0 0 0,0 0-1 0 0,1 0 1 0 0,-1-1 0 0 0,0 0-1 0 0,-1 0 1 0 0,1-1 0 0 0,-1 0-1 0 0,1 0 1 0 0,-1-1 0 0 0,0 0 0 0 0,-1 0-1 0 0,1-1 1 0 0,-1 0 0 0 0,0 0-1 0 0,2-3-91 0 0,-5 5-31 0 0,1-1-1 0 0,-1 1 0 0 0,0-1 0 0 0,0 0 0 0 0,-1 1 0 0 0,1-2 0 0 0,-1 1 0 0 0,0 0 1 0 0,0 0-1 0 0,-1-1 0 0 0,0 1 0 0 0,0 0 0 0 0,0-1 0 0 0,0-4 32 0 0,0-9-3502 0 0,0 0-3305 0 0,-1 13-5544 0 0</inkml:trace>
  <inkml:trace contextRef="#ctx0" brushRef="#br0" timeOffset="3522.901">4123 780 6041 0 0,'0'0'2483'0'0,"0"0"-199"0"0,0 0-145 0 0,0 0-173 0 0,0 0-323 0 0,0 0-350 0 0,0 0-227 0 0,0 0-159 0 0,0 0-139 0 0,-30 5-125 0 0,-95 20-87 0 0,62 6 162 0 0,52-22-531 0 0,-2 3-19 0 0,1-1-1 0 0,0 1 1 0 0,1 1-1 0 0,0 0 1 0 0,1 1-1 0 0,0 0 0 0 0,-6 14-167 0 0,15-26 8 0 0,-1 1 0 0 0,1-1 0 0 0,0 1 0 0 0,0 0 0 0 0,0-1-1 0 0,0 1 1 0 0,0 0 0 0 0,1 0 0 0 0,-1 0 0 0 0,1-1-1 0 0,0 1 1 0 0,-1 0 0 0 0,1 0 0 0 0,1 0 0 0 0,-1 0 0 0 0,0-1-1 0 0,1 1 1 0 0,-1 0 0 0 0,1 0 0 0 0,0 0 0 0 0,0-1-1 0 0,0 1 1 0 0,0 0 0 0 0,1-1 0 0 0,-1 1 0 0 0,1-1 0 0 0,-1 0-1 0 0,1 1 1 0 0,1 0-8 0 0,7-1 76 0 0,0-1-1 0 0,0 0 0 0 0,0-1 1 0 0,0 0-1 0 0,0-1 1 0 0,0 0-1 0 0,0 0 1 0 0,-1-1-1 0 0,1 0 1 0 0,0-1-1 0 0,-1 0 0 0 0,1 0 1 0 0,-1-1-1 0 0,0 0 1 0 0,0-1-1 0 0,-1 0 1 0 0,1-1-1 0 0,-1 1 1 0 0,0-2-1 0 0,-1 1 0 0 0,1-1 1 0 0,-1 0-1 0 0,-1 0 1 0 0,3-4-76 0 0,20-13 158 0 0,96-92 178 0 0,-100 97-342 0 0,-16 48-311 0 0,-10-16 312 0 0,1 1 1 0 0,1-1-1 0 0,0 0 1 0 0,0 1-1 0 0,2-1 1 0 0,0 0-1 0 0,0 0 0 0 0,1-1 1 0 0,0 1-1 0 0,1-1 1 0 0,1 0-1 0 0,3 5 5 0 0,-4-13 10 0 0,0-1-1 0 0,0 0 0 0 0,0 1 1 0 0,1-2-1 0 0,0 1 1 0 0,0-1-1 0 0,-1 1 1 0 0,1-2-1 0 0,0 1 0 0 0,1-1 1 0 0,-1 0-1 0 0,0 0 1 0 0,0 0-1 0 0,1-1 1 0 0,-1 0-1 0 0,0 0 0 0 0,0-1 1 0 0,0 0-1 0 0,1 0 1 0 0,-1 0-1 0 0,0-1 1 0 0,0 0-1 0 0,0 0 0 0 0,-1 0 1 0 0,1-1-1 0 0,0 0 1 0 0,-1 0-1 0 0,0 0 1 0 0,0-1-1 0 0,4-3-9 0 0,29-25 180 0 0,-2-3 0 0 0,-1 0 0 0 0,-2-3 0 0 0,-1 0 0 0 0,13-25-180 0 0,-33 47 37 0 0,3-8-34 0 0,-2 0-1 0 0,0 0 1 0 0,-2-2-1 0 0,-1 1 1 0 0,-1-2-1 0 0,-1 1 1 0 0,-1-1-1 0 0,-2 0 1 0 0,0 0-1 0 0,-2-1 1 0 0,-1 1-1 0 0,-1-1 1 0 0,-2 0-1 0 0,0 1 1 0 0,-4-13-3 0 0,4 26-56 0 0,-1 0 1 0 0,0 0 0 0 0,-1 0-1 0 0,0 1 1 0 0,-1-1-1 0 0,-1 1 1 0 0,0 0 0 0 0,-1 0-1 0 0,0 0 1 0 0,-1 1-1 0 0,0 0 1 0 0,-1 1 0 0 0,-6-8 55 0 0,11 17-11 0 0,1 0 0 0 0,-1 0 0 0 0,0 0 0 0 0,0 1 1 0 0,1-1-1 0 0,-1 1 0 0 0,0-1 0 0 0,-1 1 0 0 0,1 0 1 0 0,0 0-1 0 0,0 1 0 0 0,0-1 0 0 0,0 1 0 0 0,-1-1 0 0 0,1 1 1 0 0,0 0-1 0 0,-1 0 0 0 0,1 1 0 0 0,0-1 0 0 0,0 1 1 0 0,0-1-1 0 0,-1 1 0 0 0,1 0 0 0 0,0 0 0 0 0,0 0 0 0 0,0 1 1 0 0,0-1-1 0 0,0 1 0 0 0,1 0 0 0 0,-1 0 0 0 0,0 0 1 0 0,1 0-1 0 0,-2 2 11 0 0,-72 83-178 0 0,63-63 190 0 0,2-1 0 0 0,1 2 0 0 0,1-1 0 0 0,1 1-1 0 0,1 1 1 0 0,1-1 0 0 0,1 1 0 0 0,1 0 0 0 0,2 0 0 0 0,1 0 0 0 0,0 1 0 0 0,2-1 0 0 0,1 0 0 0 0,2 0-12 0 0,-2-7 24 0 0,2 0 0 0 0,0-1 0 0 0,1 1 1 0 0,0-1-1 0 0,2 0 0 0 0,0-1 0 0 0,1 0 0 0 0,1 0 1 0 0,1-1-1 0 0,0 0 0 0 0,1 0 0 0 0,0-1 1 0 0,2-1-1 0 0,2 3-24 0 0,15 12 15 0 0,2 0 0 0 0,1-2 0 0 0,2-2 0 0 0,0-1 0 0 0,27 14-15 0 0,9-10-1133 0 0,-47-24-3215 0 0,1-3-5817 0 0,-14-1-793 0 0</inkml:trace>
</inkml:ink>
</file>

<file path=ppt/ink/ink8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22.224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1 428 0 0 0,'0'0'950'0'0,"0"0"327"0"0,0 0 317 0 0,0 0 260 0 0,0 0 174 0 0,0 0-13 0 0,0 0-193 0 0,0 0-274 0 0,0 0-298 0 0,0 0-281 0 0,0 0-194 0 0,0 0-105 0 0,33-29-40 0 0,98-94-32 0 0,-91 72-45 0 0,-30 28-69 0 0,-1 0 0 0 0,0 0 0 0 0,-2-1 0 0 0,-1 0 0 0 0,-1 0 0 0 0,-2-1 0 0 0,0 1 0 0 0,-1-10-484 0 0,16 369 1967 0 0,-2 150-1027 0 0,-18-431-820 0 0,-2-1-1 0 0,-3-1 1 0 0,-11 48-120 0 0,-14-6 155 0 0,26-80-142 0 0,0 0 0 0 0,-1-1 0 0 0,-1 1 0 0 0,0-2 1 0 0,0 1-1 0 0,-2-1 0 0 0,1 0 0 0 0,-1-1 1 0 0,-1-1-1 0 0,0 1 0 0 0,-1-1 0 0 0,-12 7-13 0 0,-15 2-229 0 0,38-19 55 0 0,1 0-138 0 0,50-85-4201 0 0,92-117-3219 0 0,-64 59-2611 0 0,-60 113 7662 0 0</inkml:trace>
  <inkml:trace contextRef="#ctx0" brushRef="#br0" timeOffset="345.289">621 395 2288 0 0,'0'0'3588'0'0,"0"0"-498"0"0,0 0-572 0 0,0 0-583 0 0,0 0-483 0 0,0 0-360 0 0,0 0-219 0 0,0 0-55 0 0,0 0-72 0 0,0 0-106 0 0,-34 29-80 0 0,-110 92-70 0 0,50-28 327 0 0,-23 57 657 0 0,116-148-1440 0 0,-1 0 0 0 0,1 0 0 0 0,-1 0 0 0 0,1 0 1 0 0,0 0-1 0 0,0 0 0 0 0,0 0 0 0 0,0 1 0 0 0,0-1 0 0 0,0 0 0 0 0,1 1 1 0 0,-1-1-1 0 0,1 0 0 0 0,0 1 0 0 0,0-1 0 0 0,-1 1 0 0 0,2-1 0 0 0,-1 0 1 0 0,0 1-1 0 0,0-1 0 0 0,1 1 0 0 0,-1-1 0 0 0,1 0 0 0 0,0 1 0 0 0,0-1 1 0 0,0 0-1 0 0,0 0 0 0 0,0 0 0 0 0,0 0 0 0 0,0 0 0 0 0,1 0 0 0 0,-1 0 1 0 0,1 0-1 0 0,-1 0 0 0 0,1 0 0 0 0,0-1 0 0 0,0 1 0 0 0,0-1 0 0 0,0 1 1 0 0,0-1-1 0 0,0 0 0 0 0,0 0 0 0 0,0 0 0 0 0,1 0 0 0 0,-1 0 0 0 0,0-1 1 0 0,1 1-1 0 0,1 0-34 0 0,109 7 938 0 0,30 5-520 0 0,-137-12-390 0 0,0 1 1 0 0,0 0-1 0 0,0 1 1 0 0,-1-1-1 0 0,1 1 1 0 0,-1 0-1 0 0,0 1 1 0 0,0-1-1 0 0,0 1 1 0 0,0 0 0 0 0,0 0-1 0 0,-1 1 1 0 0,0-1-1 0 0,0 1 1 0 0,0 0-1 0 0,-1 0 1 0 0,1 0-1 0 0,-1 1 1 0 0,0-1-1 0 0,-1 1 1 0 0,2 2-29 0 0,29 92 641 0 0,-29 113 190 0 0,-4-213-857 0 0,0 0-9 0 0,0 0-17 0 0,0 0-24 0 0,0 0-102 0 0,0 0-136 0 0,0 0-202 0 0,0 0-286 0 0,0 0-286 0 0,0 0-320 0 0,6-5-3801 0 0,-3 4 2317 0 0,0-1-4084 0 0,0-1-899 0 0</inkml:trace>
  <inkml:trace contextRef="#ctx0" brushRef="#br0" timeOffset="747.358">883 1153 14731 0 0,'0'0'2086'0'0,"0"0"-686"0"0,0 0-284 0 0,0 0 42 0 0,0 0 32 0 0,0 0-73 0 0,0 0-166 0 0,0 0-184 0 0,0 0-146 0 0,0 0-103 0 0,0 0-139 0 0,0 0-53 0 0,0 0-40 0 0,-1 15-69 0 0,-4 46-28 0 0,-4-19 118 0 0,9-41-300 0 0,4 3-226 0 0,8-17 178 0 0,84-73 101 0 0,-107 100 257 0 0,-13 6-282 0 0,-52 59-34 0 0,112-115-5004 0 0,-18 21-2329 0 0,-17 15 6989 0 0,10-8-11177 0 0</inkml:trace>
  <inkml:trace contextRef="#ctx0" brushRef="#br0" timeOffset="1464.416">1784 527 11803 0 0,'0'0'1852'0'0,"0"0"-281"0"0,0 0-113 0 0,0 0-75 0 0,0 0-165 0 0,0 0-148 0 0,0 0-144 0 0,0 0-128 0 0,0 0-125 0 0,0 0-113 0 0,0 0-52 0 0,0 0-47 0 0,0 0-26 0 0,-17-5-18 0 0,-52-17-38 0 0,-16 19 1014 0 0,79 4-1364 0 0,-18 6 20 0 0,1 2 0 0 0,0 1 1 0 0,0 0-1 0 0,0 2 0 0 0,2 1 1 0 0,-1 0-1 0 0,2 1 1 0 0,0 2-1 0 0,1 0 0 0 0,0 1 1 0 0,-9 12-50 0 0,25-26-2 0 0,0 0 1 0 0,0 0-1 0 0,0 1 1 0 0,0-1 0 0 0,0 1-1 0 0,1 0 1 0 0,0 0-1 0 0,0 0 1 0 0,0 0 0 0 0,0 0-1 0 0,0 0 1 0 0,1 0-1 0 0,0 1 1 0 0,0-1 0 0 0,0 1-1 0 0,0-1 1 0 0,1 1-1 0 0,0-1 1 0 0,0 1 0 0 0,0-1-1 0 0,0 1 1 0 0,1 2 1 0 0,2-2 1 0 0,0-1 0 0 0,0 0 1 0 0,1 0-1 0 0,-1 1 0 0 0,1-2 0 0 0,0 1 1 0 0,0 0-1 0 0,0-1 0 0 0,1 0 0 0 0,-1 0 0 0 0,1 0 1 0 0,0-1-1 0 0,-1 1 0 0 0,5 0-1 0 0,176 50 76 0 0,-183-53-65 0 0,0 0-1 0 0,-1 1 1 0 0,1-1-1 0 0,0 0 1 0 0,0 1-1 0 0,0-1 1 0 0,-1 1-1 0 0,1-1 1 0 0,0 1 0 0 0,-1 0-1 0 0,1 0 1 0 0,-1 0-1 0 0,1 0 1 0 0,-1 0-1 0 0,1 0 1 0 0,-1 0-1 0 0,1 1 1 0 0,-1-1-1 0 0,0 0 1 0 0,0 1-1 0 0,0-1 1 0 0,0 1-1 0 0,0-1 1 0 0,0 1 0 0 0,0 0-1 0 0,0-1 1 0 0,-1 1-1 0 0,1 0 1 0 0,-1 0-1 0 0,1-1 1 0 0,-1 1-1 0 0,0 0 1 0 0,1 0-1 0 0,-1 0 1 0 0,0-1-1 0 0,0 1 1 0 0,0 0-1 0 0,-1 0 1 0 0,1 0 0 0 0,0 0-1 0 0,-1-1 1 0 0,1 1-1 0 0,-1 0 1 0 0,1 0-1 0 0,-1-1 1 0 0,0 1-1 0 0,0-1 1 0 0,0 1-1 0 0,0 0-10 0 0,-252 247 646 0 0,247-243-645 0 0,0 1-1 0 0,0 0 1 0 0,0 0 0 0 0,0 0-1 0 0,1 1 1 0 0,1 0 0 0 0,-1 0-1 0 0,1 0 1 0 0,1 0 0 0 0,-1 1 0 0 0,1 0-1 0 0,1-1 1 0 0,0 1 0 0 0,0 0-1 0 0,0 0 1 0 0,1 0 0 0 0,1 2-1 0 0,2-7 13 0 0,0-1 0 0 0,0 0 0 0 0,0 1 0 0 0,0-1 0 0 0,1 0 0 0 0,0-1 0 0 0,-1 1 1 0 0,1 0-1 0 0,0-1 0 0 0,0 1 0 0 0,1-1 0 0 0,-1 0 0 0 0,0 0 0 0 0,1 0 0 0 0,-1-1 0 0 0,1 1 0 0 0,-1-1 0 0 0,1 0 0 0 0,0 0 1 0 0,0 0-1 0 0,0-1 0 0 0,-1 1 0 0 0,1-1 0 0 0,0 0 0 0 0,0 0 0 0 0,0 0 0 0 0,0 0 0 0 0,0-1 0 0 0,0 0 0 0 0,-1 1 1 0 0,2-2-14 0 0,1 2 11 0 0,140-32 282 0 0,-91 14-903 0 0,-13 8-4220 0 0,-15 8-7527 0 0,-18 2 731 0 0</inkml:trace>
  <inkml:trace contextRef="#ctx0" brushRef="#br0" timeOffset="1861.446">2053 1172 15891 0 0,'0'0'2006'0'0,"0"0"-442"0"0,0 0-179 0 0,0 0-93 0 0,0 0-126 0 0,0 0-198 0 0,0 0-179 0 0,0 0-153 0 0,0 0-150 0 0,0 0-110 0 0,0 0-113 0 0,0 0-59 0 0,-19 21-30 0 0,-61 64-32 0 0,51-37 129 0 0,29-48-272 0 0,-1 1 1 0 0,1-1 0 0 0,0 1-1 0 0,0-1 1 0 0,0 1 0 0 0,0 0 0 0 0,0-1-1 0 0,0 1 1 0 0,0-1 0 0 0,0 1-1 0 0,0 0 1 0 0,0-1 0 0 0,0 1 0 0 0,0-1-1 0 0,0 1 1 0 0,0-1 0 0 0,1 1-1 0 0,-1-1 1 0 0,0 1 0 0 0,0-1 0 0 0,1 1-1 0 0,-1-1 1 0 0,0 1 0 0 0,1-1-1 0 0,-1 1 1 0 0,0-1 0 0 0,1 1 0 0 0,-1-1-1 0 0,1 0 1 0 0,-1 1 0 0 0,1-1 0 0 0,-1 0-1 0 0,1 1 1 0 0,-1-1 0 0 0,1 0-1 0 0,-1 0 1 0 0,1 1 0 0 0,-1-1 0 0 0,1 0-1 0 0,-1 0 1 0 0,1 0 0 0 0,-1 0-1 0 0,1 0 1 0 0,0 0 0 0 0,-1 0 0 0 0,1 0-1 0 0,-1 0 1 0 0,1 0 0 0 0,0 0-1 0 0,-1 0 1 0 0,1 0 0 0 0,-1 0 0 0 0,1-1-1 0 0,-1 1 1 0 0,1 0 0 0 0,-1 0-1 0 0,1-1 1 0 0,0 1 0 0 0,32-11 101 0 0,49-52-12 0 0,-76 57 351 0 0,-15 15-281 0 0,-16 14-77 0 0,-2 9-12 0 0,21-29-85 0 0,5-2-24 0 0,1-1-29 0 0,0 0-84 0 0,0 0-126 0 0,0 0-164 0 0,22-14-7241 0 0,-18 9-88 0 0,0-2-4318 0 0</inkml:trace>
</inkml:ink>
</file>

<file path=ppt/ink/ink8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31.609"/>
    </inkml:context>
    <inkml:brush xml:id="br0">
      <inkml:brushProperty name="width" value="0.05" units="cm"/>
      <inkml:brushProperty name="height" value="0.05" units="cm"/>
      <inkml:brushProperty name="color" value="#E71224"/>
    </inkml:brush>
  </inkml:definitions>
  <inkml:trace contextRef="#ctx0" brushRef="#br0">853 162 0 0 0,'0'0'834'0'0,"0"0"340"0"0,0 0 160 0 0,0 0 81 0 0,2-14 63 0 0,2-5-768 0 0,0-11-133 0 0,-3-6 5653 0 0,-1 36-5306 0 0,0 0-87 0 0,0 0-103 0 0,0 0-67 0 0,0 0-13 0 0,0 0 17 0 0,0 0 23 0 0,0 0 36 0 0,2 8 2952 0 0,27 65-2306 0 0,-15-28-1180 0 0,-1 2-1 0 0,-2 0 1 0 0,-2 0-1 0 0,-3 1 1 0 0,-1 0-1 0 0,-3 0 1 0 0,-1 0-1 0 0,-4 11-195 0 0,3-40 67 0 0,0-19-53 0 0,23 4 159 0 0,162-38 649 0 0,-146 24-734 0 0,342-63 183 0 0,-122 50-113 0 0,208-14 125 0 0,-13-14-119 0 0,-308 33-86 0 0,0 5 0 0 0,101 7-78 0 0,-173-5 136 0 0,-81 7 1133 0 0,-22-25-1142 0 0,25 16-118 0 0,0 1 0 0 0,1-1 1 0 0,0 0-1 0 0,1 0 0 0 0,1 0 0 0 0,0 0 0 0 0,1 0 1 0 0,0-1-1 0 0,2-7-9 0 0,-1-14-23 0 0,-1-86-2056 0 0,0 120 581 0 0,-3 3-4019 0 0,2 9-1260 0 0,1-10 4455 0 0,-3 3-9558 0 0</inkml:trace>
  <inkml:trace contextRef="#ctx0" brushRef="#br0" timeOffset="1957.87">2094 516 0 0 0,'0'0'2064'0'0,"0"0"126"0"0,0 0 1 0 0,0 0-110 0 0,0 0-150 0 0,0 0-129 0 0,0 0-181 0 0,0 0-203 0 0,0 0-211 0 0,0 0-232 0 0,0 0-179 0 0,-2-4-147 0 0,2 2-622 0 0,0 2 6 0 0,0 1 0 0 0,-1-1 1 0 0,1 0-1 0 0,0 0 0 0 0,0 0 1 0 0,-1 0-1 0 0,1 0 0 0 0,0 0 1 0 0,0 1-1 0 0,-1-1 0 0 0,1 0 1 0 0,0 0-1 0 0,-1 0 1 0 0,1 0-1 0 0,0 0 0 0 0,0 0 1 0 0,-1 0-1 0 0,1 0 0 0 0,0 0 1 0 0,0 0-1 0 0,-1 0 0 0 0,1 0 1 0 0,0 0-1 0 0,0-1 0 0 0,-1 1 1 0 0,1 0-1 0 0,0 0 0 0 0,0 0 1 0 0,-1 0-1 0 0,1 0 1 0 0,0-1-1 0 0,0 1 0 0 0,-1 0 1 0 0,1 0-1 0 0,0 0 0 0 0,0 0 1 0 0,0-1-1 0 0,0 1 0 0 0,-1 0 1 0 0,1 0-1 0 0,0-1-33 0 0,-18 46 1368 0 0,-6 87 601 0 0,-1 53-805 0 0,-17-12-745 0 0,-14 111 65 0 0,44-72 163 0 0,20-178-402 0 0,-8 35 1287 0 0,-6-43-1470 0 0,0 18 198 0 0,-11 56-64 0 0,10-74-190 0 0,3 13 30 0 0,0 2-9 0 0,4-40-3 0 0,-1 0-1 0 0,1 0 0 0 0,0 0 1 0 0,0 0-1 0 0,0 0 1 0 0,-1 0-1 0 0,1 0 1 0 0,0 0-1 0 0,-1 0 1 0 0,1 0-1 0 0,-1 0 0 0 0,1 0 1 0 0,-1 0-1 0 0,1 0 1 0 0,-1-1-1 0 0,0 1 1 0 0,1 0-1 0 0,-1-1 0 0 0,0 1 1 0 0,0 0-1 0 0,0-1 1 0 0,1 1-1 0 0,-1-1 1 0 0,0 1-1 0 0,0-1 0 0 0,0 1 1 0 0,0-1-1 0 0,0 0 1 0 0,0 1-1 0 0,0-1 1 0 0,0 0-1 0 0,0 0 1 0 0,0 0-1 0 0,0 1 0 0 0,0-1 1 0 0,0-1-1 0 0,0 1 1 0 0,0 0-1 0 0,0 0 1 0 0,0 0-1 0 0,0 0 0 0 0,0-1 1 0 0,0 1-1 0 0,0 0 1 0 0,0-1-1 0 0,0 1 1 0 0,0-1-1 0 0,0 1 1 0 0,1-1-1 0 0,-1 1 0 0 0,0-1 1 0 0,0 0-1 0 0,0 0-23 0 0,-4 0-131 0 0,-35-6 138 0 0,0 2 0 0 0,-1 1 1 0 0,0 3-1 0 0,-38 2-7 0 0,11 0-29 0 0,-37 5 49 0 0,1 4 0 0 0,0 4 0 0 0,0 5-20 0 0,-65 10 4 0 0,-112 18 9 0 0,-232 42-15 0 0,440-78 90 0 0,72-11-71 0 0,1 0 8 0 0,0 0-10 0 0,0 0 1 0 0,0 0-27 0 0,0 0-35 0 0,0 0 3 0 0,0 0 26 0 0,0 0 3 0 0,0 0 38 0 0,0 0 34 0 0,0 0-21 0 0,0 0-25 0 0,0 0-44 0 0,0 0 27 0 0,0 0 3 0 0,0 0 17 0 0,0 0 8 0 0,0 0-27 0 0,0 0-8 0 0,0 0 26 0 0,0 0-16 0 0,0 0-1 0 0,0 0-34 0 0,0 0 45 0 0,0 0 41 0 0,0 0 19 0 0,0 0-56 0 0,0 0-51 0 0,0 0 1 0 0,0 0 32 0 0,0 0-2 0 0,0 0 12 0 0,0 0 2 0 0,7-16 44 0 0,151-270 72 0 0,-94 146-1 0 0,-36 67-140 0 0,-23 81-209 0 0,17 69 180 0 0,18 40 74 0 0,43 141-16 0 0,-21-83-18 0 0,-29-93 3 0 0,-15-41 212 0 0,-33-45 26 0 0,-229-107-86 0 0,-33 9-2121 0 0,269 99 534 0 0,-16-6 874 0 0,18 4-4082 0 0,1 0-5149 0 0,5 1-2478 0 0</inkml:trace>
</inkml:ink>
</file>

<file path=ppt/ink/ink8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2:46.375"/>
    </inkml:context>
    <inkml:brush xml:id="br0">
      <inkml:brushProperty name="width" value="0.05" units="cm"/>
      <inkml:brushProperty name="height" value="0.05" units="cm"/>
      <inkml:brushProperty name="color" value="#AB008B"/>
    </inkml:brush>
  </inkml:definitions>
  <inkml:trace contextRef="#ctx0" brushRef="#br0">9 74 0 0 0,'0'0'875'0'0,"0"0"861"0"0,0 0 278 0 0,0 0-35 0 0,0 0-123 0 0,0 0-158 0 0,0 0-132 0 0,0 0-133 0 0,-1-8-120 0 0,-1-24-113 0 0,1 24-188 0 0,1 8-158 0 0,0 0-127 0 0,0 0-118 0 0,0 0-81 0 0,0 0-73 0 0,0 0-78 0 0,0 0-65 0 0,0 0-40 0 0,0 26 771 0 0,-3 411 1375 0 0,3-425-2387 0 0,-1 7 30 0 0,1 1 0 0 0,0-1 0 0 0,2 0 0 0 0,1 0 0 0 0,0 1 0 0 0,1-1 0 0 0,2 4-61 0 0,6 24 282 0 0,-12-46-240 0 0,4 3 307 0 0,35-9 22 0 0,114-24 13 0 0,643-78 491 0 0,-685 94-822 0 0,621-57 278 0 0,-444 43-216 0 0,-131 13-69 0 0,6-4 133 0 0,-107 7-115 0 0,-28 10 13 0 0,-26 1-101 0 0,-8-3 1450 0 0,-2-31-1078 0 0,3-6-247 0 0,3 1-1 0 0,2-1 1 0 0,1 1-1 0 0,2 0 1 0 0,3-10-101 0 0,16-80-135 0 0,-22 129-78 0 0,3-3-4000 0 0,2 2-4892 0 0,2 1-3128 0 0</inkml:trace>
  <inkml:trace contextRef="#ctx0" brushRef="#br0" timeOffset="2503.989">2674 1175 0 0 0,'0'0'1347'0'0,"0"0"495"0"0,0 0 283 0 0,0 0 132 0 0,0 0-31 0 0,0 0-176 0 0,0 0-303 0 0,0 0-364 0 0,0 0-314 0 0,0 0-258 0 0,0-3 1417 0 0,7 238 1837 0 0,-6-198-3889 0 0,0 8-43 0 0,-1 0-1 0 0,-3 0 1 0 0,-1 0-1 0 0,-2-1 1 0 0,-11 39-133 0 0,-16 54-695 0 0,30-129-465 0 0,2-7-4796 0 0,3-11-529 0 0,-1 0 5308 0 0,5-15-6164 0 0,-5 14 6166 0 0</inkml:trace>
  <inkml:trace contextRef="#ctx0" brushRef="#br0" timeOffset="2769.905">2242 1296 4801 0 0,'0'0'3255'0'0,"0"0"-1462"0"0,0 0-456 0 0,0 0-111 0 0,0 0-18 0 0,0 0 9 0 0,0 0 1 0 0,0 0-19 0 0,0 0-45 0 0,0 0-114 0 0,0 0-158 0 0,0 0-146 0 0,35-4-75 0 0,115-15-46 0 0,154-45 1483 0 0,-170 30-1553 0 0,-61 16-430 0 0,122-16-972 0 0,-194 34 700 0 0,0 0 0 0 0,0 1 0 0 0,0-1 0 0 0,1 0 0 0 0,-1 1 1 0 0,0-1-1 0 0,0 1 0 0 0,0-1 0 0 0,0 1 0 0 0,0 0 0 0 0,-1-1 1 0 0,1 1-1 0 0,0 0 0 0 0,0-1 0 0 0,0 1 0 0 0,-1 0 0 0 0,1 0 1 0 0,0 0-1 0 0,0 0 0 0 0,-1 0 0 0 0,1 0 0 0 0,-1 0 1 0 0,1 0-1 0 0,-1 0 0 0 0,0 0 0 0 0,1 0 0 0 0,-1 0 0 0 0,0 0 1 0 0,0 0-1 0 0,1 0 0 0 0,-1 0 0 0 0,0 1 0 0 0,0-1 0 0 0,-1 1 157 0 0,-1 27-9945 0 0,-4-17 980 0 0</inkml:trace>
  <inkml:trace contextRef="#ctx0" brushRef="#br0" timeOffset="3238.969">2936 1841 7618 0 0,'0'0'2371'0'0,"0"0"-900"0"0,0 0-250 0 0,0 0 130 0 0,0 0 87 0 0,0 0-150 0 0,0 0-293 0 0,0 0-299 0 0,0 0-248 0 0,0 0-157 0 0,0 0-55 0 0,0 0 14 0 0,0 0 39 0 0,-3 12 68 0 0,-14 58 389 0 0,4-1 917 0 0,11-55-421 0 0,0-24 1439 0 0,2 8-2642 0 0,0-14 52 0 0,0 1-1 0 0,0-1 1 0 0,2 1-1 0 0,0 0 1 0 0,0 0-1 0 0,1 0 1 0 0,1 0-1 0 0,2-2-90 0 0,29-63 124 0 0,32-26-29 0 0,-61 98-113 0 0,-4 5 1 0 0,0 1 0 0 0,0-1 0 0 0,1 0 0 0 0,-1 0 0 0 0,1 1 0 0 0,-1 0 0 0 0,1-1 0 0 0,0 1 0 0 0,0 0 0 0 0,0 0 0 0 0,0 1 0 0 0,0-1 0 0 0,0 1 0 0 0,0-1 0 0 0,1 1 0 0 0,-1 0 0 0 0,0 0 0 0 0,4 0 17 0 0,38 38-4278 0 0,-21-21-813 0 0,3-10-5243 0 0,-19-6 2727 0 0</inkml:trace>
  <inkml:trace contextRef="#ctx0" brushRef="#br0" timeOffset="3616.013">3538 1620 6593 0 0,'0'0'2281'0'0,"0"0"-329"0"0,0 0-129 0 0,0 0-118 0 0,0 0-206 0 0,0 0-164 0 0,0 0-170 0 0,0 0-131 0 0,0 0-149 0 0,0 0-150 0 0,0 0-87 0 0,0 0-48 0 0,-30 14-65 0 0,-92 42-51 0 0,30-1 489 0 0,85-50-951 0 0,1 0 0 0 0,-1 0 1 0 0,1 1-1 0 0,0 0 0 0 0,0 0 1 0 0,0 0-1 0 0,1 1 0 0 0,0-1 1 0 0,0 1-1 0 0,1 1 0 0 0,0-1 1 0 0,0 1-1 0 0,1-1 0 0 0,0 1 1 0 0,0 0-1 0 0,1 0 1 0 0,0 0-1 0 0,0 1 0 0 0,1-1 1 0 0,0 0-1 0 0,1 7-22 0 0,2-12 6 0 0,0 0 0 0 0,0-1 0 0 0,0 1 0 0 0,0 0 0 0 0,1-1 0 0 0,0 0 1 0 0,-1 0-1 0 0,1 0 0 0 0,0 0 0 0 0,0 0 0 0 0,0 0 0 0 0,0-1 0 0 0,0 1 0 0 0,0-1 0 0 0,1 0 0 0 0,-1 0 0 0 0,0 0 0 0 0,1 0 1 0 0,-1-1-1 0 0,1 1 0 0 0,-1-1 0 0 0,0 0 0 0 0,1 0 0 0 0,-1 0 0 0 0,1-1 0 0 0,-1 1 0 0 0,3-2-6 0 0,-4 2 17 0 0,8-1 59 0 0,0-2 0 0 0,1 1 0 0 0,-1-2 0 0 0,0 1-1 0 0,0-1 1 0 0,-1-1 0 0 0,1 0 0 0 0,-1 0 0 0 0,0-1-1 0 0,0 0 1 0 0,-1-1 0 0 0,2-1-76 0 0,-10 8 4 0 0,184-176 1029 0 0,-170 168-1246 0 0,-18 28-666 0 0,0 2 447 0 0,0 48-3790 0 0,7-47-820 0 0,4 0-4222 0 0,-3-15 2472 0 0</inkml:trace>
  <inkml:trace contextRef="#ctx0" brushRef="#br0" timeOffset="4021.455">3822 1896 7178 0 0,'0'0'3176'0'0,"0"0"-910"0"0,0 0-411 0 0,0 0-113 0 0,0 0-171 0 0,0 0-163 0 0,0 0-176 0 0,0 0-149 0 0,0 0-147 0 0,0 0-193 0 0,0 0-147 0 0,0 0-118 0 0,0 0-110 0 0,-2-14-47 0 0,-4-45-30 0 0,24 2 320 0 0,-7 41-476 0 0,61-67 115 0 0,-71 82-267 0 0,-1 1 1 0 0,1-1-1 0 0,0 0 0 0 0,-1 0 0 0 0,1 0 0 0 0,0 0 0 0 0,0 1 1 0 0,-1-1-1 0 0,1 0 0 0 0,0 1 0 0 0,0-1 0 0 0,0 1 0 0 0,0-1 1 0 0,0 1-1 0 0,0-1 0 0 0,0 1 0 0 0,0 0 0 0 0,0 0 0 0 0,0-1 1 0 0,1 1-1 0 0,-1 0 0 0 0,0 0 0 0 0,0 0 0 0 0,0 0 0 0 0,0 0 1 0 0,0 0-1 0 0,0 0 0 0 0,0 1 0 0 0,0-1 0 0 0,0 0 0 0 0,0 1 1 0 0,0-1-1 0 0,0 0 0 0 0,0 1 0 0 0,0-1 0 0 0,0 1 0 0 0,0 0 1 0 0,0-1-1 0 0,0 1 0 0 0,0 0 0 0 0,-1-1 0 0 0,1 1 0 0 0,0 0 1 0 0,0 0-1 0 0,-1 0 0 0 0,1 0 0 0 0,-1 0 0 0 0,1 0 0 0 0,-1 0 1 0 0,1 0-1 0 0,-1 0 0 0 0,1 0 0 0 0,-1 0 0 0 0,0 0 0 0 0,0 1 17 0 0,16 65-344 0 0,-15-65 371 0 0,-1 1-11 0 0,1 1-1 0 0,-1-1 0 0 0,1 1 1 0 0,0-1-1 0 0,0 0 1 0 0,0 1-1 0 0,1-1 0 0 0,-1 0 1 0 0,1 0-1 0 0,-1 0 0 0 0,1 0 1 0 0,0 0-1 0 0,1 0 1 0 0,-1-1-1 0 0,0 1 0 0 0,1-1 1 0 0,-1 1-1 0 0,1-1 0 0 0,0 0 1 0 0,0 0-1 0 0,0 0 1 0 0,0-1-1 0 0,0 1 0 0 0,0-1 1 0 0,0 1-1 0 0,0-1 0 0 0,1 0 1 0 0,-1 0-1 0 0,0 0 1 0 0,1-1-1 0 0,-1 1 0 0 0,1-1 1 0 0,-1 0-1 0 0,1 0 0 0 0,-1 0 1 0 0,4-1-16 0 0,-4 1 32 0 0,0-1 0 0 0,0 0 0 0 0,0 1 0 0 0,-1-1 0 0 0,1 0 0 0 0,0 0 0 0 0,-1-1 0 0 0,1 1 0 0 0,0-1 0 0 0,-1 1 0 0 0,0-1 0 0 0,1 0 0 0 0,-1 0 0 0 0,0 0 0 0 0,0 0 0 0 0,0 0 0 0 0,0 0 0 0 0,0 0 0 0 0,0-1 0 0 0,-1 1 0 0 0,1-2-32 0 0,15-16-803 0 0,8-3-3206 0 0,-5 10-2244 0 0,-7 6-123 0 0,-4-1-2406 0 0</inkml:trace>
  <inkml:trace contextRef="#ctx0" brushRef="#br0" timeOffset="4333.501">4586 1554 11891 0 0,'0'0'2264'0'0,"0"0"-421"0"0,0 0-279 0 0,0 0-198 0 0,0 0-182 0 0,0 0-205 0 0,0 0-196 0 0,0 0-168 0 0,0 0-154 0 0,0 0-105 0 0,-33 20-93 0 0,-102 63-36 0 0,75-39 322 0 0,79-28-832 0 0,14-13 340 0 0,50 19-20 0 0,-80-18-6 0 0,-1 0-1 0 0,0 0 1 0 0,0 0 0 0 0,0 1-1 0 0,-1-1 1 0 0,0 1 0 0 0,0-1 0 0 0,0 1-1 0 0,0-1 1 0 0,-1 1 0 0 0,1 0 0 0 0,-1 0-1 0 0,0-1 1 0 0,-1 1 0 0 0,1 0 0 0 0,-1-1-1 0 0,0 1 1 0 0,0-1 0 0 0,-1 1-1 0 0,1-1 1 0 0,-1 1 0 0 0,0-1 0 0 0,-1 3-31 0 0,-5 3-1 0 0,-1 0 0 0 0,1 0 0 0 0,-2-1 0 0 0,1 0 0 0 0,-1 0 0 0 0,-1-1 0 0 0,1-1 1 0 0,-1 0-1 0 0,-5 2 1 0 0,13-7-297 0 0,-28 11-1937 0 0,20-14-2879 0 0,1-5-4894 0 0,6 2 2803 0 0</inkml:trace>
  <inkml:trace contextRef="#ctx0" brushRef="#br0" timeOffset="4625.022">4811 1208 15947 0 0,'0'0'1302'0'0,"0"0"-318"0"0,0 0-132 0 0,0 0 45 0 0,0 0-12 0 0,0 0-19 0 0,0 0-54 0 0,0 0-92 0 0,0 0-48 0 0,0 0-72 0 0,0 0-96 0 0,0 0-38 0 0,0 0-26 0 0,0 30-57 0 0,0 95-74 0 0,-8 65 248 0 0,-13 65-1194 0 0,6-192-2223 0 0,7-34-6045 0 0,5-22 1072 0 0,-1-3 872 0 0</inkml:trace>
  <inkml:trace contextRef="#ctx0" brushRef="#br0" timeOffset="5723.021">5184 1709 2489 0 0,'0'0'2339'0'0,"0"0"-360"0"0,0 0 7 0 0,0 0 198 0 0,0 0 24 0 0,0 0-116 0 0,0 0-267 0 0,0 0-334 0 0,0 0-281 0 0,0 0-271 0 0,0 0-191 0 0,0 0-116 0 0,0 0-84 0 0,-16-5-116 0 0,-50-10-98 0 0,28 28-25 0 0,34-10-280 0 0,-9 10 14 0 0,0-1 0 0 0,0 1-1 0 0,2 1 1 0 0,0 1 0 0 0,0-1-1 0 0,1 1 1 0 0,1 1 0 0 0,1 0-1 0 0,-4 10-42 0 0,10-24 3 0 0,1 0-1 0 0,1 0 1 0 0,-1 1-1 0 0,0-1 1 0 0,0 0-1 0 0,1 0 0 0 0,-1 0 1 0 0,1 0-1 0 0,0 1 1 0 0,-1-1-1 0 0,1 0 1 0 0,0 0-1 0 0,1 1 0 0 0,-1-1 1 0 0,0 0-1 0 0,0 0 1 0 0,1 0-1 0 0,0 1 1 0 0,-1-1-1 0 0,1 0 0 0 0,0 0 1 0 0,0 0-1 0 0,0 0 1 0 0,0 0-1 0 0,0 0 0 0 0,1-1 1 0 0,-1 1-1 0 0,0 0 1 0 0,1 0-1 0 0,0-1 1 0 0,-1 1-1 0 0,1-1 0 0 0,0 0 1 0 0,0 1-1 0 0,-1-1 1 0 0,1 0-1 0 0,0 0 1 0 0,0 0-1 0 0,1 0 0 0 0,-1-1 1 0 0,0 1-1 0 0,0 0 1 0 0,0-1-1 0 0,0 0 0 0 0,1 1 1 0 0,-1-1-1 0 0,0 0 1 0 0,0 0-1 0 0,1 0-2 0 0,6 0 36 0 0,0-1-1 0 0,0 0 1 0 0,0 0 0 0 0,-1-1-1 0 0,1 0 1 0 0,0-1-1 0 0,-1 0 1 0 0,0 0 0 0 0,0-1-1 0 0,0 1 1 0 0,0-2-1 0 0,0 1 1 0 0,-1-1-1 0 0,0-1 1 0 0,0 1 0 0 0,0-1-36 0 0,67-49 74 0 0,-32 25-211 0 0,-40 30 125 0 0,0 0 0 0 0,-1 0 0 0 0,1 1 0 0 0,-1-1 0 0 0,1 1 0 0 0,-1 0 0 0 0,1-1 0 0 0,-1 1 0 0 0,1 0 0 0 0,-1 0 0 0 0,0 0 0 0 0,1 0 0 0 0,-1 0 0 0 0,0 0 0 0 0,0 0 0 0 0,0 1 0 0 0,0-1 0 0 0,0 0 0 0 0,0 0 1 0 0,0 1-1 0 0,0-1 0 0 0,-1 1 0 0 0,1-1 0 0 0,0 1 0 0 0,-1-1 0 0 0,1 1 0 0 0,-1 0 0 0 0,0-1 0 0 0,1 1 0 0 0,-1-1 0 0 0,0 1 0 0 0,0 0 0 0 0,0 1 12 0 0,0-3 0 0 0,1 7 2 0 0,1 0 1 0 0,0 0-1 0 0,0-1 0 0 0,1 1 0 0 0,0 0 0 0 0,0-1 1 0 0,0 0-1 0 0,1 0 0 0 0,0 0 0 0 0,0 0 0 0 0,1-1 1 0 0,-1 1-1 0 0,1-1 0 0 0,1 0-2 0 0,-1-2 22 0 0,1 0 0 0 0,-1 0 0 0 0,1 0 0 0 0,0-1 0 0 0,0 0 1 0 0,0 0-1 0 0,0 0 0 0 0,0-1 0 0 0,0 0 0 0 0,0 0 0 0 0,1-1 0 0 0,-1 0 0 0 0,0 0 0 0 0,0 0 0 0 0,1-1 1 0 0,-1 0-1 0 0,0 0 0 0 0,0 0 0 0 0,0-1 0 0 0,0 0 0 0 0,0 0 0 0 0,0-1 0 0 0,-1 1 0 0 0,1-1 1 0 0,-1-1-1 0 0,3-1-22 0 0,15-19 96 0 0,-2-1-1 0 0,0-1 1 0 0,-2-1 0 0 0,-1 0 0 0 0,-1-2 0 0 0,-2 0 0 0 0,0 0 0 0 0,-3-2 0 0 0,0 1 0 0 0,-2-2 0 0 0,0-2-96 0 0,7-36-86 0 0,-2 0 0 0 0,-4 0 0 0 0,-3-1 0 0 0,-3-1 0 0 0,-3-5 86 0 0,-4-47 100 0 0,-18 154 82 0 0,7 8-155 0 0,2 0 0 0 0,2 1 0 0 0,1 0 0 0 0,3 1 0 0 0,0 0 0 0 0,3 0 0 0 0,1 0 0 0 0,4 23-27 0 0,-3-30 10 0 0,14 225 81 0 0,-7-208-89 0 0,28 109-40 0 0,-18-118-945 0 0,-16-41 536 0 0,-1 0-65 0 0,0 0-33 0 0,0 0-29 0 0,-1-25-3167 0 0,-1 20 2845 0 0,-21-52-12680 0 0,12 49 8667 0 0</inkml:trace>
  <inkml:trace contextRef="#ctx0" brushRef="#br0" timeOffset="5973.032">5365 1565 10258 0 0,'0'0'3236'0'0,"0"0"-1573"0"0,0 0-690 0 0,0 0-75 0 0,0 0 67 0 0,0 0 159 0 0,0 0 22 0 0,0 0-96 0 0,0 0-116 0 0,0 0-223 0 0,0 0-177 0 0,0 0-76 0 0,0 0-39 0 0,29 4-27 0 0,91 11-32 0 0,-16 3 347 0 0,98 14-581 0 0,-113-27-3578 0 0,-66-4 503 0 0,-1 1-5703 0 0,-13-2-2249 0 0</inkml:trace>
  <inkml:trace contextRef="#ctx0" brushRef="#br0" timeOffset="6217.319">6070 1727 9706 0 0,'0'0'4462'0'0,"0"0"-2831"0"0,0 0-680 0 0,0 0 175 0 0,0 0 66 0 0,0 0-72 0 0,0 0-246 0 0,0 0-270 0 0,-6 32-204 0 0,-19 97-123 0 0,17-82-493 0 0,8-52-2398 0 0,2-15 642 0 0,-5-101-5223 0 0,-20-58 6410 0 0,-6-15 4676 0 0,26 183-3568 0 0,-2-24-763 0 0,6 37-3939 0 0,2 2 2329 0 0,-3-3 929 0 0,4 3-4664 0 0</inkml:trace>
  <inkml:trace contextRef="#ctx0" brushRef="#br0" timeOffset="6555.416">6284 1635 16860 0 0,'0'0'961'0'0,"0"0"-213"0"0,0 0-13 0 0,0 0 83 0 0,0 0-10 0 0,0 0-109 0 0,0 0-173 0 0,0 0-148 0 0,0 0-110 0 0,0 0-108 0 0,0 0-71 0 0,-21 31-26 0 0,-65 98-20 0 0,63-69 8 0 0,25-52-36 0 0,-2-2 7 0 0,1-1-1 0 0,1 1 0 0 0,-1-1 0 0 0,1 1 0 0 0,0-1 1 0 0,0 0-1 0 0,0 1 0 0 0,1-1 0 0 0,-1 0 0 0 0,1-1 1 0 0,1 1-1 0 0,-1 0 0 0 0,1-1 0 0 0,-1 0 0 0 0,1 0 1 0 0,1 0-1 0 0,-1 0 0 0 0,0-1 0 0 0,1 1 0 0 0,0-1 1 0 0,0 0-1 0 0,0-1 0 0 0,0 1 0 0 0,0-1 0 0 0,0 0 1 0 0,1 0-1 0 0,-1-1 0 0 0,1 0 0 0 0,-1 0 0 0 0,1 0 1 0 0,0 0-1 0 0,-1-1 0 0 0,1 0 0 0 0,0 0 0 0 0,-1-1 1 0 0,1 1-1 0 0,0-1 0 0 0,-1 0 0 0 0,1-1 0 0 0,2-1-21 0 0,0 0 100 0 0,0 0-1 0 0,-1-1 1 0 0,1-1-1 0 0,-1 1 1 0 0,0-1-1 0 0,0 0 0 0 0,-1-1 1 0 0,1 0-1 0 0,-1 0 1 0 0,-1 0-1 0 0,1-1 1 0 0,-1 1-1 0 0,0-1 0 0 0,0-1 1 0 0,-1 1-1 0 0,0-1 1 0 0,-1 1-1 0 0,1-1 0 0 0,-1 0 1 0 0,-1 0-1 0 0,0-1 1 0 0,0 1-1 0 0,0 0 1 0 0,-1-1-1 0 0,0 1 0 0 0,-1-1 1 0 0,0 0-1 0 0,0 1 1 0 0,-1-1-1 0 0,0 1 0 0 0,-1-3-99 0 0,0 7-11 0 0,0-1 0 0 0,-1 1 0 0 0,1 0 0 0 0,-1 0 0 0 0,0 0 0 0 0,0 0 0 0 0,0 1 0 0 0,0-1-1 0 0,0 1 1 0 0,-1 0 0 0 0,0 0 0 0 0,0 0 0 0 0,0 0 0 0 0,0 1 0 0 0,0-1 0 0 0,0 1-1 0 0,-1 0 1 0 0,1 1 0 0 0,-1-1 0 0 0,1 1 0 0 0,-1 0 0 0 0,0 0 0 0 0,-1 0 11 0 0,2 0-234 0 0,0 1 0 0 0,1-1 0 0 0,-1 1-1 0 0,1 0 1 0 0,-1 0 0 0 0,0 1 0 0 0,1-1 0 0 0,-1 1 0 0 0,1 0 0 0 0,-1-1 0 0 0,1 2 0 0 0,-1-1 0 0 0,1 0 0 0 0,0 1 0 0 0,-1 0 0 0 0,1-1 0 0 0,0 1 0 0 0,0 0-1 0 0,0 1 1 0 0,-1 0 234 0 0,-15 19-3960 0 0,8-4-4812 0 0,4-7-711 0 0</inkml:trace>
  <inkml:trace contextRef="#ctx0" brushRef="#br0" timeOffset="6922.486">6565 1893 11090 0 0,'0'0'3113'0'0,"0"0"-1035"0"0,0 0-415 0 0,0 0-68 0 0,0 0-198 0 0,0 0-222 0 0,0 0-218 0 0,0 0-197 0 0,0 0-155 0 0,0 0-119 0 0,0 0-96 0 0,0 0-87 0 0,0 0-64 0 0,15-26-67 0 0,45-80-75 0 0,-14 31-3 0 0,-23 117-1825 0 0,-21-33 1691 0 0,25 72-94 0 0,-26-79 157 0 0,1 0 0 0 0,0 0 0 0 0,-1 0 0 0 0,1 0 0 0 0,0-1 0 0 0,0 1 0 0 0,0-1 0 0 0,0 0 0 0 0,1 1 0 0 0,-1-1 0 0 0,0 0 0 0 0,0 0 0 0 0,1 0 0 0 0,-1-1 0 0 0,1 1 0 0 0,-1 0 0 0 0,1-1-1 0 0,-1 0 1 0 0,1 0 0 0 0,-1 1 0 0 0,1-1 0 0 0,-1-1 0 0 0,1 1-23 0 0,5-1 115 0 0,-1 0 1 0 0,0 0-1 0 0,1-1 0 0 0,-1 0 0 0 0,0 0 0 0 0,0-1 0 0 0,0 0 1 0 0,-1 0-1 0 0,1 0 0 0 0,-1-1 0 0 0,1 0 0 0 0,-1 0 0 0 0,0-1 1 0 0,-1 0-1 0 0,1 0 0 0 0,-1 0 0 0 0,3-5-115 0 0,27-30-104 0 0,-20 22-415 0 0,6-8-3424 0 0,-10 17-1127 0 0,-4 6-3490 0 0,-3 0-39 0 0</inkml:trace>
  <inkml:trace contextRef="#ctx0" brushRef="#br0" timeOffset="7822.99">7244 1620 12747 0 0,'0'0'2438'0'0,"0"0"-799"0"0,0 0-291 0 0,0 0-117 0 0,0 0-174 0 0,0 0-146 0 0,0 0-120 0 0,0 0-139 0 0,0 0-102 0 0,0 0-110 0 0,0 0-134 0 0,-33 11-93 0 0,-99 33-69 0 0,84-15-35 0 0,43-21-89 0 0,-1-2-30 0 0,2 1-1 0 0,-1-1 1 0 0,1 1-1 0 0,0 0 1 0 0,0 0 0 0 0,1 1-1 0 0,0-1 1 0 0,0 1 0 0 0,1-1-1 0 0,0 1 1 0 0,0 0-1 0 0,1 0 1 0 0,0 0 0 0 0,0 0-1 0 0,1 0 1 0 0,0 0 0 0 0,0 0-1 0 0,2 5 11 0 0,-1-10-5 0 0,0-1 0 0 0,0 1 0 0 0,0 0 0 0 0,1-1 0 0 0,0 1 0 0 0,-1-1 0 0 0,1 0-1 0 0,0 0 1 0 0,0 1 0 0 0,0-1 0 0 0,0 0 0 0 0,1 0 0 0 0,-1-1 0 0 0,0 1 0 0 0,1-1 0 0 0,0 1 0 0 0,-1-1-1 0 0,1 0 1 0 0,0 1 0 0 0,-1-1 0 0 0,1-1 0 0 0,0 1 0 0 0,0 0 0 0 0,0-1 0 0 0,0 0 0 0 0,0 1 0 0 0,0-1 0 0 0,1 0 5 0 0,2 0 21 0 0,0 0 1 0 0,-1 0 0 0 0,1 0-1 0 0,0-1 1 0 0,0 1 0 0 0,-1-2-1 0 0,1 1 1 0 0,-1 0 0 0 0,1-1-1 0 0,-1 0 1 0 0,1 0 0 0 0,-1-1-1 0 0,0 0 1 0 0,0 0 0 0 0,0 0-1 0 0,-1 0 1 0 0,1-1 0 0 0,-1 1-1 0 0,0-1 1 0 0,3-4-22 0 0,46-61 535 0 0,-28 28-206 0 0,4 12-293 0 0,-28 29-47 0 0,-1 0-3 0 0,0 0-25 0 0,0 0 2 0 0,0 0-15 0 0,0 0-24 0 0,0 0 10 0 0,0 0-7 0 0,0 0 14 0 0,4 15-18 0 0,3 24 108 0 0,0-16-41 0 0,4 73 2 0 0,10-66 34 0 0,4-9-78 0 0,34-26 546 0 0,-32-17-280 0 0,0-2 0 0 0,-2-1 0 0 0,-1-1-1 0 0,0-1 1 0 0,-3-1 0 0 0,0 0 0 0 0,3-9-214 0 0,6-7 96 0 0,2-6-11 0 0,-3-1 1 0 0,-2-2 0 0 0,14-42-86 0 0,-33 76 3 0 0,12-28-50 0 0,-3 0 1 0 0,-2-1 0 0 0,-2-1-1 0 0,-2 0 1 0 0,-3-1 0 0 0,-1 0-1 0 0,-3 0 1 0 0,-2 0-1 0 0,-3-39 47 0 0,2 87-5 0 0,-1 0 0 0 0,1 0-1 0 0,-1-1 1 0 0,0 1-1 0 0,1 0 1 0 0,-1-1-1 0 0,0 1 1 0 0,0 0-1 0 0,0 0 1 0 0,-1-1 0 0 0,1 1-1 0 0,-1 0 1 0 0,1-1-1 0 0,-1 1 1 0 0,0 0-1 0 0,1 0 1 0 0,-1 0 0 0 0,0 0-1 0 0,-1 0 1 0 0,1 0-1 0 0,0 0 1 0 0,-1 0-1 0 0,1 0 1 0 0,-1 1-1 0 0,1-1 1 0 0,-1 0 0 0 0,0 1-1 0 0,1-1 1 0 0,-1 1-1 0 0,0 0 1 0 0,0 0-1 0 0,0 0 1 0 0,0 0 0 0 0,0 0-1 0 0,-1 0 1 0 0,1 0-1 0 0,0 0 1 0 0,0 1-1 0 0,-1 0 1 0 0,1-1-1 0 0,0 1 1 0 0,0 0 0 0 0,-1 0-1 0 0,1 0 1 0 0,0 0-1 0 0,-1 0 1 0 0,1 1-1 0 0,0-1 1 0 0,-1 1-1 0 0,1-1 1 0 0,-2 2 5 0 0,-9 7-43 0 0,1 1 0 0 0,0 0-1 0 0,0 1 1 0 0,1 0 0 0 0,0 1 0 0 0,1 0 0 0 0,1 0-1 0 0,0 1 1 0 0,0 1 0 0 0,-5 12 43 0 0,-12 27 4 0 0,3 1 1 0 0,2 1-1 0 0,3 1 0 0 0,-11 52-4 0 0,21-66 19 0 0,1 1 0 0 0,2 1 0 0 0,2-1 0 0 0,2 0 0 0 0,4 36-19 0 0,3-46 38 0 0,1 0 0 0 0,1-1 0 0 0,2 0 0 0 0,1 0 0 0 0,2-1 0 0 0,1-1 0 0 0,1 0-1 0 0,7 9-37 0 0,-20-36 5 0 0,140 178 562 0 0,-44-78-491 0 0,-82-77-357 0 0,-12-8-2891 0 0,-7-15-6326 0 0,-1-2-2460 0 0</inkml:trace>
  <inkml:trace contextRef="#ctx0" brushRef="#br0" timeOffset="8581.498">8159 1086 10930 0 0,'0'0'1275'0'0,"0"0"-252"0"0,0 0-193 0 0,0 0 31 0 0,0 0 94 0 0,0 0 140 0 0,0 0 52 0 0,0 0-4 0 0,0 0-82 0 0,0 0-199 0 0,0 0-123 0 0,0 0-103 0 0,0 0-56 0 0,17 32-41 0 0,51 101-82 0 0,-43-35 134 0 0,-24-76-462 0 0,2 314 761 0 0,-24-177-699 0 0,-20 84-169 0 0,1-121-1446 0 0,35-115 2416 0 0,1-3-3365 0 0,-2-15-15756 0 0,6 4 13107 0 0</inkml:trace>
  <inkml:trace contextRef="#ctx0" brushRef="#br0" timeOffset="8921.949">8617 1377 9602 0 0,'0'0'890'0'0,"0"0"103"0"0,0 0 194 0 0,0 0 191 0 0,0 0 39 0 0,0 0-135 0 0,-35 28-253 0 0,-111 89-242 0 0,-33 20 2382 0 0,178-135-3131 0 0,0-1-1 0 0,0 0 1 0 0,0 0 0 0 0,-1 1 0 0 0,1-1-1 0 0,1 1 1 0 0,-1-1 0 0 0,0 1 0 0 0,0-1-1 0 0,0 1 1 0 0,1-1 0 0 0,-1 1 0 0 0,1 0-1 0 0,-1-1 1 0 0,1 1 0 0 0,0 0 0 0 0,0-1-1 0 0,0 1 1 0 0,0 0 0 0 0,0 0-1 0 0,0-1 1 0 0,0 1 0 0 0,0 0 0 0 0,1-1-1 0 0,-1 1 1 0 0,1 0 0 0 0,-1-1 0 0 0,1 1-1 0 0,0 0 1 0 0,-1-1 0 0 0,1 1 0 0 0,0-1-1 0 0,0 0 1 0 0,0 1 0 0 0,0-1 0 0 0,0 0-1 0 0,1 1 1 0 0,-1-1 0 0 0,0 0-1 0 0,1 0 1 0 0,-1 0 0 0 0,0 0 0 0 0,1 0-1 0 0,-1 0 1 0 0,1-1 0 0 0,0 1 0 0 0,-1 0-1 0 0,1-1 1 0 0,0 1 0 0 0,0-1-38 0 0,3 3 83 0 0,120 89 1598 0 0,-112-73-1437 0 0,-1 1-1 0 0,0 1 1 0 0,-2 0-1 0 0,0 1 1 0 0,-1 0-1 0 0,-2 0 1 0 0,0 1-1 0 0,-1 0 1 0 0,1 16-244 0 0,30 39 186 0 0,-3-64-2257 0 0,-28-14 615 0 0,-5 0-431 0 0,-1 0-1098 0 0,0-1-2987 0 0,0-2-5460 0 0</inkml:trace>
  <inkml:trace contextRef="#ctx0" brushRef="#br0" timeOffset="9175.608">8765 1999 18020 0 0,'0'0'1539'0'0,"0"0"-248"0"0,0 0-92 0 0,0 0-112 0 0,0 0-177 0 0,0 0-208 0 0,0 0-159 0 0,0 0-113 0 0,0 0-75 0 0,0 0-67 0 0,0 0-90 0 0,0 0-65 0 0,-16 26-21 0 0,-49 78-59 0 0,46-57-1324 0 0,44-70-4095 0 0,-13 9 1534 0 0,-4 3-2680 0 0,3 0-3367 0 0</inkml:trace>
  <inkml:trace contextRef="#ctx0" brushRef="#br0" timeOffset="9725.571">9186 1278 8626 0 0,'0'0'3032'0'0,"0"0"-744"0"0,0 0-341 0 0,0 0-82 0 0,0 0-230 0 0,0 0-292 0 0,0 0-257 0 0,0 0-183 0 0,0 0-108 0 0,0 0-79 0 0,0 0-61 0 0,0 0-62 0 0,0 0-54 0 0,6-9-55 0 0,18-28-95 0 0,-30 43 512 0 0,-21 8-875 0 0,1 2 0 0 0,1 0 0 0 0,1 2 0 0 0,0 0 0 0 0,2 2 0 0 0,0 1 0 0 0,1 0 0 0 0,1 2 0 0 0,1 0 0 0 0,-8 14-26 0 0,24-34-8 0 0,0-1 0 0 0,1 1 1 0 0,-1 0-1 0 0,1 0 0 0 0,-1 0 1 0 0,1 0-1 0 0,0 1 0 0 0,0-1 1 0 0,1 1-1 0 0,-1-1 0 0 0,1 1 1 0 0,-1 0-1 0 0,1-1 0 0 0,0 1 0 0 0,1 0 1 0 0,-1 0-1 0 0,1 0 0 0 0,-1 0 1 0 0,1 0-1 0 0,0 0 0 0 0,1-1 1 0 0,-1 1-1 0 0,1 0 0 0 0,-1 0 1 0 0,1 0-1 0 0,0 0 0 0 0,1-1 1 0 0,-1 1-1 0 0,1 0 0 0 0,-1-1 1 0 0,1 0-1 0 0,0 1 0 0 0,1-1 1 0 0,-1 0-1 0 0,0 0 0 0 0,1 0 1 0 0,1 1 7 0 0,132 48-8 0 0,-133-51 10 0 0,-1 1-1 0 0,1 0 1 0 0,-1 0 0 0 0,1 0 0 0 0,-1 0 0 0 0,0 0 0 0 0,0 0 0 0 0,0 1 0 0 0,0-1 0 0 0,0 1 0 0 0,0 0 0 0 0,-1-1 0 0 0,1 1 0 0 0,-1 0 0 0 0,0 0 0 0 0,0 0 0 0 0,0 0 0 0 0,0 0 0 0 0,0 0-1 0 0,-1 0 1 0 0,1 0 0 0 0,-1 0 0 0 0,0 1 0 0 0,0-1 0 0 0,0 0 0 0 0,0 0 0 0 0,-1 0 0 0 0,1 0 0 0 0,-2 2-2 0 0,-29 89 144 0 0,-104 127 33 0 0,128-212-158 0 0,2-4-18 0 0,1 1 0 0 0,-1-1 0 0 0,1 1 0 0 0,1 0 0 0 0,-1 0-1 0 0,1 1 1 0 0,0-1 0 0 0,0 1 0 0 0,1-1 0 0 0,0 1 0 0 0,0 0 0 0 0,1 0 0 0 0,0 0 0 0 0,0 0-1 0 0,0 0 1 0 0,1 7-1 0 0,2-11 4 0 0,0 0-1 0 0,-1 0 0 0 0,1 0 0 0 0,1-1 1 0 0,-1 1-1 0 0,0 0 0 0 0,1-1 0 0 0,-1 0 1 0 0,1 1-1 0 0,0-1 0 0 0,0 0 0 0 0,0 0 1 0 0,0-1-1 0 0,0 1 0 0 0,0-1 1 0 0,0 1-1 0 0,1-1 0 0 0,0 0-3 0 0,99 6-1000 0 0,-72-20-4812 0 0,-21 5-4106 0 0,-6 7-1586 0 0</inkml:trace>
  <inkml:trace contextRef="#ctx0" brushRef="#br0" timeOffset="10057.546">9433 1929 15571 0 0,'0'0'2211'0'0,"0"0"-501"0"0,0 0-255 0 0,0 0-92 0 0,0 0-151 0 0,0 0-247 0 0,0 0-173 0 0,0 0-169 0 0,0 0-139 0 0,0 0-87 0 0,0 0-80 0 0,0 0-67 0 0,-14 24-73 0 0,-40 71-26 0 0,39-50 20 0 0,17-35-118 0 0,5 4-238 0 0,-7-14 158 0 0,9-1-124 0 0,23-53-45 0 0,-59 61-201 0 0,6 4-784 0 0,18-7-3676 0 0,2 0-4582 0 0,1-4-2030 0 0</inkml:trace>
  <inkml:trace contextRef="#ctx0" brushRef="#br0" timeOffset="11669.464">1109 678 4177 0 0,'0'0'1814'0'0,"0"0"169"0"0,0 0 128 0 0,0 0 39 0 0,0 0-151 0 0,0 0-352 0 0,0 0-391 0 0,0 0-345 0 0,0 0-279 0 0,0 0-237 0 0,0 0-113 0 0,-1 6 0 0 0,-13 143 1809 0 0,-1 75-611 0 0,-25 70-1116 0 0,-35 47 605 0 0,66-307-781 0 0,-6 58 169 0 0,16-91-317 0 0,0 0-1 0 0,0-1 1 0 0,0 1-1 0 0,0 0 1 0 0,0 0 0 0 0,0-1-1 0 0,0 1 1 0 0,0-1 0 0 0,0 1-1 0 0,1-1 1 0 0,-1 1-1 0 0,0-1 1 0 0,0 0 0 0 0,1 1-1 0 0,-1-1 1 0 0,0 0-1 0 0,1 0 1 0 0,-1 0 0 0 0,0 0-1 0 0,0 0 1 0 0,1-1-1 0 0,-1 1 1 0 0,0 0 0 0 0,1 0-1 0 0,-1-1 1 0 0,0 1-1 0 0,0-1 1 0 0,0 1 0 0 0,1-1-1 0 0,-1 0 1 0 0,0 1 0 0 0,0-1-1 0 0,0 0 1 0 0,0 0-1 0 0,0 1 1 0 0,0-1 0 0 0,0 0-1 0 0,-1 0 1 0 0,1 0-1 0 0,0 0 1 0 0,0-1-40 0 0,6-1 62 0 0,104-35 283 0 0,122 13-205 0 0,142 17-44 0 0,-374 8-76 0 0,-1 0 11 0 0,0 0 13 0 0,0 0 49 0 0,0 0 18 0 0,0 0 5 0 0,0 0 16 0 0,0 0 3 0 0,0 0-2 0 0,0 0 15 0 0,0 0 1 0 0,0 0-14 0 0,0 0-20 0 0,-19-18 301 0 0,-18-12-253 0 0,-87-83-61 0 0,45 32 2 0 0,73 73-63 0 0,6 8-44 0 0,0 1 0 0 0,-1-1 0 0 0,1 0 0 0 0,0 0 0 0 0,0 0 0 0 0,0 1 0 0 0,0-1 0 0 0,-1 0 0 0 0,1 0 0 0 0,0 0 0 0 0,0 1 0 0 0,0-1 0 0 0,-1 0 0 0 0,1 0 0 0 0,0 0 0 0 0,0 0 1 0 0,-1 0-1 0 0,1 1 0 0 0,0-1 0 0 0,0 0 0 0 0,-1 0 0 0 0,1 0 0 0 0,0 0 0 0 0,0 0 0 0 0,-1 0 0 0 0,1 0 0 0 0,0 0 0 0 0,0 0 0 0 0,-1 0 0 0 0,1 0 0 0 0,0 0 0 0 0,0 0 0 0 0,-1 0 0 0 0,1 0 0 0 0,0-1 0 0 0,0 1 0 0 0,-1 0 0 0 0,1 0 0 0 0,0 0 0 0 0,0 0 0 0 0,-1 0 1 0 0,1-1-1 0 0,0 1 0 0 0,0 0 0 0 0,0 0 0 0 0,-1 0 0 0 0,1 0 0 0 0,0-1 0 0 0,0 1 0 0 0,0 0 0 0 0,0 0 0 0 0,-1-1 3 0 0,2 34-44 0 0,0 2 36 0 0,-2 0 0 0 0,-1-1 1 0 0,-1 1-1 0 0,-2-1 0 0 0,-5 14 8 0 0,-32 127-33 0 0,-29-12-3 0 0,45-116 40 0 0,54-66-41 0 0,232-201-494 0 0,-173 157-1478 0 0,-48 36-2742 0 0,-28 19 2457 0 0,14-7-9531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1,'-34'24,"-15"8,0 3,9-5</inkml:trace>
  <inkml:trace contextRef="#ctx0" brushRef="#br0" timeOffset="515.808">360 142,'16'14,"-1"2,0 0,-1 1,-1 0,0 1,-2 1,0-1,-1 2,-1 0,-1 0,0 0,-2 1,0 0,-2 0,0 1,-1 5,-1-8,-1 0,0 1,-2-1,0 0,-1 1,-1-1,-1 0,-1 0,0-1,-1 1,-1-1,-1 0,-1-1,0 0,-1-1,-1 1,-1-2,0 0,-7 6,-18 19,-2-1,-2-2,-1-2,-2-2,-1-2,-1-2,-33 15,46-27</inkml:trace>
</inkml:ink>
</file>

<file path=ppt/ink/ink8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50.61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0 192 0 0 0,'0'0'779'0'0,"0"0"613"0"0,0 0 235 0 0,0 0-84 0 0,0 0-187 0 0,0 0-153 0 0,0 0-121 0 0,0 0-77 0 0,0 0-46 0 0,0 0-49 0 0,13 0-62 0 0,62 0 666 0 0,-71-1-1285 0 0,-1 0 0 0 0,1-1 0 0 0,-1 1 0 0 0,1-1 0 0 0,-1 0 0 0 0,0 0 0 0 0,0 0 0 0 0,0 0 0 0 0,0-1 1 0 0,0 1-1 0 0,-1-1 0 0 0,1 0 0 0 0,-1 0 0 0 0,1 0 0 0 0,-1 0 0 0 0,0 0 0 0 0,0 0 0 0 0,-1 0 0 0 0,2-3-229 0 0,7-11 527 0 0,-2-56 986 0 0,-9 70-1530 0 0,-1 1 1 0 0,1 0 0 0 0,-1-1 0 0 0,0 1-1 0 0,0 0 1 0 0,0 0 0 0 0,0 0 0 0 0,0 0-1 0 0,0 0 1 0 0,0 1 0 0 0,0-1 0 0 0,-1 1-1 0 0,1-1 1 0 0,-1 1 0 0 0,1 0 0 0 0,-1 0-1 0 0,0 0 1 0 0,1 0 0 0 0,-1 0 0 0 0,0 1-1 0 0,0-1 1 0 0,1 1 0 0 0,-1 0 0 0 0,0 0-1 0 0,0 0 1 0 0,0 0 0 0 0,1 0 0 0 0,-1 1 0 0 0,0-1-1 0 0,0 1 1 0 0,1 0 0 0 0,-1 0 0 0 0,0 0-1 0 0,1 0 1 0 0,-1 0 0 0 0,1 0 0 0 0,-1 1-1 0 0,-1 1 17 0 0,-46 88-370 0 0,46-80 371 0 0,1 0 0 0 0,0 0 0 0 0,1 0 0 0 0,1 0 1 0 0,0 1-1 0 0,0-1 0 0 0,1 0 0 0 0,0 1 0 0 0,1-1 1 0 0,2 10-2 0 0,-1-16-21 0 0,1 0 1 0 0,0 0 0 0 0,0 0-1 0 0,0 0 1 0 0,1 0 0 0 0,-1 0 0 0 0,1-1-1 0 0,0 0 1 0 0,0 0 0 0 0,1 0 0 0 0,-1 0-1 0 0,1-1 1 0 0,0 1 0 0 0,0-1-1 0 0,5 2 21 0 0,75 6-4684 0 0,-31-25-5108 0 0,-43 10 4939 0 0</inkml:trace>
  <inkml:trace contextRef="#ctx0" brushRef="#br0" timeOffset="465.676">266 295 2529 0 0,'0'0'2807'0'0,"0"0"-301"0"0,0 0-222 0 0,0 0-91 0 0,0 0-349 0 0,0 0-445 0 0,0 0-344 0 0,0 0-214 0 0,0 0-110 0 0,0 0-40 0 0,0 0 8 0 0,0 0-2 0 0,4-5-10 0 0,76-104 1574 0 0,-11 20-1569 0 0,-30 38-556 0 0,-61 103-552 0 0,-10 42 482 0 0,31-91-56 0 0,0 0-1 0 0,0 0 0 0 0,0 0 1 0 0,0 0-1 0 0,0-1 0 0 0,1 1 0 0 0,-1 0 1 0 0,1 0-1 0 0,0 0 0 0 0,0 1 1 0 0,0-1-1 0 0,0 0 0 0 0,0 0 1 0 0,1 0-1 0 0,-1 0 0 0 0,1 0 0 0 0,0-1 1 0 0,0 1-1 0 0,0 0 0 0 0,0 0 1 0 0,0 0-1 0 0,1-1 0 0 0,-1 1 1 0 0,1-1-1 0 0,0 1 0 0 0,0-1 0 0 0,0 1 1 0 0,0-1-1 0 0,0 0 0 0 0,0 0 1 0 0,1 0-1 0 0,-1 0 0 0 0,1-1 0 0 0,-1 1 1 0 0,3 1-10 0 0,1-2 128 0 0,-1-1 0 0 0,0 1 0 0 0,0-1 1 0 0,0 1-1 0 0,0-1 0 0 0,1-1 0 0 0,-1 1 0 0 0,0-1 1 0 0,0 0-1 0 0,0 0 0 0 0,0-1 0 0 0,0 1 0 0 0,0-1 1 0 0,0 0-1 0 0,-1 0 0 0 0,4-3-128 0 0,82-75 1037 0 0,-48 6-1083 0 0,-42 46-2844 0 0,-14 28-13419 0 0,6 6 8438 0 0</inkml:trace>
  <inkml:trace contextRef="#ctx0" brushRef="#br0" timeOffset="1177.69">724 276 5489 0 0,'0'0'1775'0'0,"0"0"-102"0"0,0 0 118 0 0,0 0 114 0 0,0 0-147 0 0,0 0-238 0 0,0 0-190 0 0,0 0-196 0 0,0 0-188 0 0,0 0-191 0 0,0 0-147 0 0,0 0-95 0 0,0 0-56 0 0,20-6-45 0 0,62-23-55 0 0,-43 2 253 0 0,-35 22-555 0 0,1 1 0 0 0,0-1 0 0 0,-1 0-1 0 0,0 0 1 0 0,0 0 0 0 0,-1-1 0 0 0,1 1 0 0 0,-1-1 0 0 0,-1 0 0 0 0,1 0-1 0 0,-1 0 1 0 0,0 0 0 0 0,0 0 0 0 0,0-1 0 0 0,-1 1 0 0 0,0 0 0 0 0,-1-1-1 0 0,1 1 1 0 0,-1-1 0 0 0,0 1 0 0 0,-1-1 0 0 0,0-1-55 0 0,-40-3-466 0 0,28 13 375 0 0,0 2 0 0 0,0 0 0 0 0,1 0 0 0 0,-1 1 0 0 0,1 0 0 0 0,0 1 0 0 0,1 1 0 0 0,-1 0 0 0 0,1 1 0 0 0,1 0 0 0 0,0 0 0 0 0,0 1 0 0 0,0 0 0 0 0,1 1 0 0 0,0 0 0 0 0,1 1-1 0 0,1-1 1 0 0,-6 10 91 0 0,10-14-1 0 0,1 0 0 0 0,0-1-1 0 0,0 1 1 0 0,0 0-1 0 0,1 0 1 0 0,0 0-1 0 0,0 0 1 0 0,1 0 0 0 0,-1 1-1 0 0,1-1 1 0 0,0 0-1 0 0,1 0 1 0 0,0 0-1 0 0,1 5 2 0 0,1-8 13 0 0,1 1-1 0 0,-1-1 1 0 0,1 0-1 0 0,0 0 1 0 0,0-1-1 0 0,0 1 0 0 0,1-1 1 0 0,-1 0-1 0 0,1 0 1 0 0,-1 0-1 0 0,1 0 1 0 0,-1-1-1 0 0,1 0 1 0 0,0 0-1 0 0,0 0 0 0 0,0-1 1 0 0,0 0-1 0 0,-1 0 1 0 0,1 0-1 0 0,0 0 1 0 0,4-1-13 0 0,-9 1 0 0 0,20-3 63 0 0,0-1 0 0 0,0 0 1 0 0,-1-1-1 0 0,0-1 0 0 0,0-1 0 0 0,-1-1 1 0 0,1-1-1 0 0,-2 0 0 0 0,1-1 1 0 0,-1-1-1 0 0,-1-1 0 0 0,0 0 0 0 0,-1-1 1 0 0,0-1-1 0 0,-1 0 0 0 0,0-1 1 0 0,-2 0-1 0 0,1-1 0 0 0,-2-1 0 0 0,7-12-63 0 0,11-29 103 0 0,-16 8 102 0 0,-32 49-222 0 0,15 3 5 0 0,1 0 0 0 0,-1 0 0 0 0,1 0-1 0 0,0 0 1 0 0,0 0 0 0 0,0 1 0 0 0,0 0 0 0 0,1-1 0 0 0,-1 1-1 0 0,1 0 1 0 0,0 1 0 0 0,-1-1 0 0 0,1 0 0 0 0,1 0-1 0 0,-1 1 1 0 0,0-1 0 0 0,1 1 0 0 0,0 0 0 0 0,0-1 0 0 0,0 1-1 0 0,0 0 1 0 0,1 0 0 0 0,-1 0 12 0 0,47 7 87 0 0,-31-11-30 0 0,-13-1-48 0 0,0 0-1 0 0,0 0 1 0 0,0 1-1 0 0,1-1 1 0 0,-1 1-1 0 0,0 0 1 0 0,0-1-1 0 0,1 1 1 0 0,-1 0-1 0 0,0 0 1 0 0,0 1-1 0 0,1-1 0 0 0,-1 0 1 0 0,0 1-1 0 0,0-1 1 0 0,0 1-1 0 0,1 0 1 0 0,-1 0-1 0 0,0 0 1 0 0,0 0-1 0 0,0 0 1 0 0,0 0-1 0 0,-1 1 1 0 0,1-1-1 0 0,0 0 1 0 0,0 1-1 0 0,-1 0 1 0 0,1-1-1 0 0,-1 1 1 0 0,0 0-1 0 0,1 0 1 0 0,-1 0-1 0 0,0-1 1 0 0,0 1-1 0 0,0 1 1 0 0,0-1-1 0 0,0 0 1 0 0,-1 0-1 0 0,1 0 1 0 0,-1 0-1 0 0,1 2-8 0 0,-1 0 27 0 0,1 5 29 0 0,-1 1 1 0 0,0-1-1 0 0,-1 1 1 0 0,0-1-1 0 0,0 0 1 0 0,-1 0-1 0 0,0 1 1 0 0,0-1-1 0 0,-1-1 1 0 0,-1 1-1 0 0,-3 6-56 0 0,-26 56-30 0 0,26-50-802 0 0,6-6-5230 0 0,1-14 3247 0 0,0-1-1205 0 0,0 0-1201 0 0,0 3-592 0 0</inkml:trace>
  <inkml:trace contextRef="#ctx0" brushRef="#br0" timeOffset="1717.517">1407 122 320 0 0,'0'0'3255'0'0,"0"0"-470"0"0,0 0-183 0 0,0 0-72 0 0,0 0-302 0 0,0 0-454 0 0,0 0-410 0 0,0 0-309 0 0,0 0-255 0 0,0 0-206 0 0,0 0-150 0 0,0 0-77 0 0,0 0-18 0 0,-16 4-41 0 0,-47 15-39 0 0,21 14 130 0 0,34-23-340 0 0,3-5-58 0 0,0 1-1 0 0,1 0 1 0 0,-1 0 0 0 0,1 0 0 0 0,0 0 0 0 0,1 1-1 0 0,-1 0 1 0 0,2-1 0 0 0,-1 1 0 0 0,1 0-1 0 0,-1 0 1 0 0,2 1 0 0 0,-1-1 0 0 0,1 0 0 0 0,0 1-1 0 0,1-1 1 0 0,0 0 0 0 0,0 1 0 0 0,1 3-1 0 0,1-9 26 0 0,-1 0 0 0 0,1 0 0 0 0,0-1 1 0 0,0 1-1 0 0,0 0 0 0 0,0-1 0 0 0,0 0 1 0 0,1 0-1 0 0,-1 1 0 0 0,0-1 0 0 0,1 0 1 0 0,-1-1-1 0 0,0 1 0 0 0,1 0 0 0 0,-1-1 1 0 0,1 0-1 0 0,-1 1 0 0 0,1-1 0 0 0,-1 0 1 0 0,1 0-1 0 0,0 0 0 0 0,-1-1 0 0 0,1 1 1 0 0,-1 0-1 0 0,0-1 0 0 0,1 0 0 0 0,-1 0 1 0 0,1 1-1 0 0,-1-1 0 0 0,0-1 0 0 0,0 1 1 0 0,1 0-1 0 0,-1-1 0 0 0,0 1 0 0 0,0-1 1 0 0,0 1-1 0 0,-1-1 0 0 0,3-2-26 0 0,149-153 2170 0 0,-119 142-1871 0 0,-30 33-283 0 0,19 141 202 0 0,-18-101-203 0 0,0-29 6 0 0,-2-1-1 0 0,-1 1 1 0 0,-1 0 0 0 0,-2 0-1 0 0,-1-1 1 0 0,-1 1 0 0 0,-1-1-1 0 0,-7 20-20 0 0,4-30 14 0 0,-1-1-1 0 0,-1 1 1 0 0,0-1 0 0 0,-2-1-1 0 0,0 0 1 0 0,-1-1-1 0 0,-10 11-13 0 0,21-24-27 0 0,0-1 0 0 0,-1 1-1 0 0,1-1 1 0 0,0 1 0 0 0,-1-1 0 0 0,0 0-1 0 0,1 0 1 0 0,-1 0 0 0 0,0 0-1 0 0,1 0 1 0 0,-1 0 0 0 0,0 0 0 0 0,0-1-1 0 0,0 1 1 0 0,0 0 0 0 0,0-1 0 0 0,0 0-1 0 0,0 1 1 0 0,0-1 0 0 0,0 0 0 0 0,0 0-1 0 0,0 0 1 0 0,0-1 0 0 0,0 1-1 0 0,1 0 1 0 0,-1-1 0 0 0,0 1 0 0 0,0-1-1 0 0,0 1 1 0 0,0-1 0 0 0,0 0 0 0 0,1 0-1 0 0,-1 0 1 0 0,0 0 0 0 0,1 0 0 0 0,-2-1 27 0 0,-6-79-7913 0 0,18 43-1833 0 0,-9 28 2894 0 0</inkml:trace>
  <inkml:trace contextRef="#ctx0" brushRef="#br0" timeOffset="2298.562">1735 70 8578 0 0,'0'0'4306'0'0,"0"0"-2335"0"0,0 0-831 0 0,0 0-39 0 0,0 0-37 0 0,0 0-137 0 0,0 0-123 0 0,0 0-83 0 0,0 0-124 0 0,0 0-124 0 0,0 0-102 0 0,0 0-62 0 0,-10 24-54 0 0,-29 71-35 0 0,27-37 124 0 0,14-43-252 0 0,5 33 60 0 0,-4-44-182 0 0,-3-4 47 0 0,0 1-1 0 0,0-1 0 0 0,0 1 1 0 0,1-1-1 0 0,-1 1 0 0 0,0-1 1 0 0,0 1-1 0 0,1-1 0 0 0,-1 1 1 0 0,0-1-1 0 0,1 1 0 0 0,-1-1 1 0 0,0 1-1 0 0,1-1 1 0 0,-1 0-1 0 0,1 1 0 0 0,-1-1 1 0 0,1 0-1 0 0,-1 1 0 0 0,1-1 1 0 0,-1 0-1 0 0,1 0 0 0 0,-1 1 1 0 0,1-1-1 0 0,-1 0 0 0 0,1 0 1 0 0,-1 0-1 0 0,1 0 0 0 0,0 0 1 0 0,-1 0-1 0 0,1 0 0 0 0,-1 0 1 0 0,1 0-1 0 0,-1 0 0 0 0,1 0 1 0 0,-1 0-1 0 0,1 0 1 0 0,0 0-1 0 0,-1 0 0 0 0,1-1 1 0 0,-1 1-1 0 0,1 0 0 0 0,-1 0 1 0 0,1-1-1 0 0,-1 1 0 0 0,0 0 1 0 0,1-1-1 0 0,-1 1 0 0 0,1 0 1 0 0,-1-1-1 0 0,1 1 0 0 0,-1-1 1 0 0,0 1-1 0 0,0-1 0 0 0,1 1-15 0 0,65-112 1974 0 0,-22 49-1453 0 0,-11 23-263 0 0,-33 39-259 0 0,1 1 0 0 0,-1-1 1 0 0,1 0-1 0 0,-1 0 0 0 0,1 0 0 0 0,0 0 0 0 0,0 1 0 0 0,-1-1 1 0 0,1 0-1 0 0,0 1 0 0 0,0-1 0 0 0,0 0 0 0 0,0 1 0 0 0,-1-1 1 0 0,1 1-1 0 0,0 0 0 0 0,0-1 0 0 0,0 1 0 0 0,0 0 0 0 0,0-1 1 0 0,0 1-1 0 0,0 0 0 0 0,0 0 0 0 0,0 0 0 0 0,0 0 0 0 0,1 0 1 0 0,-1 0-1 0 0,0 0 0 0 0,0 0 0 0 0,0 0 0 0 0,0 1 0 0 0,0-1 1 0 0,0 0-1 0 0,0 1 0 0 0,0-1 0 0 0,0 1 0 0 0,-1-1 0 0 0,1 1 1 0 0,0-1-1 0 0,0 1 0 0 0,0 0 0 0 0,0-1 0 0 0,-1 1 0 0 0,1 0 0 0 0,0 0 1 0 0,-1-1-1 0 0,1 1 0 0 0,0 0 0 0 0,-1 0 0 0 0,1 0 0 0 0,-1 0 1 0 0,0 0-1 0 0,1 0 0 0 0,-1 0 0 0 0,0 0 0 0 0,1 0 0 0 0,-1 0 1 0 0,0 0-1 0 0,0 0 0 0 0,0 0 0 0 0,0 0 0 0 0,0 0 0 0 0,0 0 1 0 0,0 0-1 0 0,0 1 0 0 0,25 104 70 0 0,-23-51-101 0 0,-2 0 0 0 0,-2-1-1 0 0,-3 1 1 0 0,-7 31 31 0 0,-16 69-33 0 0,17-118 11 0 0,7-18 33 0 0,-1-1-1 0 0,-1 0 1 0 0,0 0-1 0 0,-2 0 1 0 0,0-1-1 0 0,-1 0 1 0 0,-1-1-1 0 0,-7 11-10 0 0,14-24 1 0 0,0-1 0 0 0,0 0 0 0 0,0 0 0 0 0,0 0 0 0 0,0 0 0 0 0,0 0 0 0 0,-1 0 0 0 0,1-1 0 0 0,-1 0 0 0 0,1 0-1 0 0,-1 0 1 0 0,1 0 0 0 0,-1 0 0 0 0,0-1 0 0 0,1 1 0 0 0,-1-1 0 0 0,0 0 0 0 0,1 0 0 0 0,-1-1 0 0 0,0 1 0 0 0,1-1-1 0 0,-1 1 1 0 0,1-1 0 0 0,-1 0 0 0 0,1-1 0 0 0,-1 1 0 0 0,1-1 0 0 0,0 1 0 0 0,-1-1 0 0 0,1 0 0 0 0,0 0 0 0 0,0 0-1 0 0,0-1 1 0 0,1 1 0 0 0,-1-1 0 0 0,0 1 0 0 0,1-1 0 0 0,0 0 0 0 0,0 0 0 0 0,0 0 0 0 0,-1-2-1 0 0,-2-3-15 0 0,1-1-1 0 0,0 1 1 0 0,1-1 0 0 0,0 0 0 0 0,0 0-1 0 0,1 0 1 0 0,0-1 0 0 0,0 1 0 0 0,1-1-1 0 0,0 1 1 0 0,1-1 0 0 0,0 1 0 0 0,1-1-1 0 0,0 1 1 0 0,0 0 0 0 0,1-1 0 0 0,0 1-1 0 0,1 0 1 0 0,0 0 0 0 0,0 0 0 0 0,1 0-1 0 0,0 1 1 0 0,4-7 15 0 0,5-1-220 0 0,1 0 1 0 0,0 0-1 0 0,1 2 0 0 0,1 0 0 0 0,0 0 1 0 0,1 2-1 0 0,1 0 0 0 0,4-1 220 0 0,34-18-4260 0 0,2 5-4992 0 0,-41 18-2201 0 0</inkml:trace>
  <inkml:trace contextRef="#ctx0" brushRef="#br0" timeOffset="8366.747">170 1171 9698 0 0,'0'0'1866'0'0,"0"0"-537"0"0,0 0-340 0 0,0 0 50 0 0,0 0 94 0 0,0 0-65 0 0,0 0-189 0 0,0 0-244 0 0,0 0-231 0 0,0 0-175 0 0,0 0-123 0 0,0 0-53 0 0,0 0-33 0 0,-6 26 0 0 0,-16 78-35 0 0,17-61-1129 0 0,23-44-7163 0 0,-14-5 3581 0 0,0 2-550 0 0</inkml:trace>
  <inkml:trace contextRef="#ctx0" brushRef="#br0" timeOffset="8615.11">159 869 11987 0 0,'0'0'2344'0'0,"0"0"-632"0"0,0 0-319 0 0,0 0-201 0 0,0 0-336 0 0,0 0-320 0 0,0 0-352 0 0,0 0-232 0 0,0 0-184 0 0,0 0-64 0 0,0 0-24 0 0,0 0-88 0 0,0 0-288 0 0,0 41-640 0 0,11-23-1281 0 0,-7-3-2576 0 0,-1-4-3865 0 0</inkml:trace>
  <inkml:trace contextRef="#ctx0" brushRef="#br0" timeOffset="8919.519">347 1429 11138 0 0,'0'0'2113'0'0,"0"0"-347"0"0,0 0-86 0 0,0 0-109 0 0,0 0-232 0 0,0 0-280 0 0,0 0-186 0 0,0 0-147 0 0,0 0-125 0 0,0 0-109 0 0,0 0-84 0 0,0 0-58 0 0,0 0-74 0 0,22-28-17 0 0,68-83-49 0 0,-55 63 210 0 0,0 143-2199 0 0,-33-92 1831 0 0,1-1 0 0 0,0 1-1 0 0,-1-1 1 0 0,1 1-1 0 0,0-1 1 0 0,1 0 0 0 0,-1 0-1 0 0,0-1 1 0 0,0 1-1 0 0,1 0 1 0 0,-1-1-1 0 0,1 0 1 0 0,0 0 0 0 0,-1 0-1 0 0,1 0 1 0 0,0-1-1 0 0,-1 0 1 0 0,1 1 0 0 0,0-1-1 0 0,0 0 1 0 0,-1-1-1 0 0,1 1 1 0 0,0-1 0 0 0,-1 0-1 0 0,1 0 1 0 0,0 0-1 0 0,-1 0 1 0 0,1 0 0 0 0,-1-1-1 0 0,0 0 1 0 0,1 1-1 0 0,1-2-51 0 0,42-48 1031 0 0,-12-21-1539 0 0,1 0-6035 0 0,-11 24-5813 0 0,-17 33 5579 0 0</inkml:trace>
  <inkml:trace contextRef="#ctx0" brushRef="#br0" timeOffset="9171.509">990 748 13155 0 0,'0'0'2174'0'0,"0"0"-470"0"0,0 0-178 0 0,0 0-123 0 0,0 0-167 0 0,0 0-212 0 0,0 0-184 0 0,-12 34-145 0 0,-36 110-139 0 0,31-39 242 0 0,23 111 362 0 0,27-156-1516 0 0,-9-34-817 0 0,-11-22-3449 0 0,-12-4 2147 0 0,-1 0-1199 0 0,0-1-2275 0 0,0-2-2073 0 0</inkml:trace>
  <inkml:trace contextRef="#ctx0" brushRef="#br0" timeOffset="9416.611">676 1171 9490 0 0,'0'0'4822'0'0,"0"0"-2138"0"0,0 0-1128 0 0,0 0-392 0 0,0 0-229 0 0,0 0-129 0 0,0 0-122 0 0,0 0-139 0 0,0 0-143 0 0,0 0-156 0 0,31-6-95 0 0,101-19-55 0 0,-10 8-25 0 0,-5 10-1474 0 0,-40 7-6660 0 0,-57 0 3330 0 0,-6 0-4720 0 0</inkml:trace>
  <inkml:trace contextRef="#ctx0" brushRef="#br0" timeOffset="9586.073">1285 1105 5761 0 0,'0'0'3648'0'0,"0"0"-853"0"0,0 0-569 0 0,0 0-407 0 0,0 0-463 0 0,0 0-420 0 0,0 0-318 0 0,0 0-202 0 0,0 0-168 0 0,0 0-127 0 0,0 0-71 0 0,-20 31-18 0 0,-60 97 30 0 0,66-89 30 0 0,25-29 108 0 0,-6-8-102 0 0,6 1 140 0 0,0-1 1 0 0,0 0-1 0 0,0-1 1 0 0,0 0-1 0 0,0 0 1 0 0,0-2-1 0 0,0 1 0 0 0,0-1 1 0 0,1-1-1 0 0,-1 0 1 0 0,-1 0-1 0 0,1-1 1 0 0,0 0-1 0 0,-1-1 1 0 0,1-1-1 0 0,-1 1 1 0 0,0-2-1 0 0,-1 1 1 0 0,1-1-1 0 0,-1-1 1 0 0,-1 0-1 0 0,1 0 1 0 0,-1 0-1 0 0,0-1 0 0 0,0-1 1 0 0,-1 1-1 0 0,2-5-238 0 0,-7 11 9 0 0,-1-1 0 0 0,1 1 0 0 0,-1-1-1 0 0,0 1 1 0 0,1-1 0 0 0,-1 0-1 0 0,0 0 1 0 0,-1 1 0 0 0,1-1-1 0 0,0 0 1 0 0,-1 0 0 0 0,0 0 0 0 0,0 0-1 0 0,0 0 1 0 0,0 0 0 0 0,0 0-1 0 0,0 0 1 0 0,-1 0 0 0 0,1 1-1 0 0,-1-1 1 0 0,0 0 0 0 0,0 0 0 0 0,0 0-1 0 0,0 1 1 0 0,-1-1 0 0 0,1 1-1 0 0,0-1 1 0 0,-1 1 0 0 0,0-1 0 0 0,0 1-1 0 0,0 0 1 0 0,0 0 0 0 0,0 0-1 0 0,0 0 1 0 0,0 0 0 0 0,-1 0-1 0 0,1 1 1 0 0,-1-1 0 0 0,1 1 0 0 0,-3-1-10 0 0,-71-4-3218 0 0,30 15-4720 0 0,32-2-3974 0 0</inkml:trace>
</inkml:ink>
</file>

<file path=ppt/ink/ink8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4.435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0 100 576 0 0,'0'0'1846'0'0,"0"0"22"0"0,0 0 30 0 0,0 0 70 0 0,0 0-29 0 0,0 0-161 0 0,0 0-272 0 0,0 0-291 0 0,0 0-292 0 0,0 0-255 0 0,0 0-135 0 0,57-22 3189 0 0,182-44-1012 0 0,-119 55-2239 0 0,-118 12-453 0 0,-1 0 0 0 0,1 0 0 0 0,-1 0-1 0 0,0 0 1 0 0,1 0 0 0 0,-1 0 0 0 0,0 1 0 0 0,0-1 0 0 0,0 1-1 0 0,0-1 1 0 0,0 1 0 0 0,0-1 0 0 0,0 1 0 0 0,-1 0 0 0 0,1-1 0 0 0,0 1-1 0 0,-1 0 1 0 0,1 0 0 0 0,-1-1 0 0 0,0 1 0 0 0,0 0 0 0 0,1 0-1 0 0,-1-1 1 0 0,0 1 0 0 0,-1 0 0 0 0,1 0 0 0 0,0 0 0 0 0,0-1 0 0 0,-1 1-1 0 0,1 0 1 0 0,-1 0 0 0 0,0-1 0 0 0,1 1 0 0 0,-1-1 0 0 0,0 1-1 0 0,0 0 1 0 0,0-1 0 0 0,0 1 0 0 0,0-1 0 0 0,0 0 0 0 0,-1 1 0 0 0,0-1-18 0 0,-69 107 524 0 0,-32 31-346 0 0,95-132-162 0 0,1 1 0 0 0,1 0-1 0 0,-1 0 1 0 0,2 0 0 0 0,-1 1 0 0 0,1-1-1 0 0,0 1 1 0 0,1 1 0 0 0,0-1-1 0 0,0 1 1 0 0,1-1 0 0 0,0 1 0 0 0,1 0-1 0 0,0 0 1 0 0,1 0 0 0 0,0 0-1 0 0,0 1 1 0 0,1 1-16 0 0,3-7 80 0 0,0-1 0 0 0,1 1 0 0 0,-1 0 0 0 0,1-1 0 0 0,0 0 0 0 0,0 0 0 0 0,1 0 0 0 0,-1-1 0 0 0,1 1 0 0 0,-1-1 0 0 0,1 0 0 0 0,0 0 0 0 0,0-1 0 0 0,1 1 0 0 0,-1-1 0 0 0,0 0 0 0 0,1-1 0 0 0,-1 1 0 0 0,1-1-1 0 0,0 0 1 0 0,-1 0 0 0 0,1-1 0 0 0,0 0 0 0 0,0 0 0 0 0,-1 0 0 0 0,1-1 0 0 0,0 0 0 0 0,1 0-80 0 0,7 0 110 0 0,0 0 0 0 0,0 0 0 0 0,0-2 0 0 0,0 1 0 0 0,0-2 0 0 0,0 0-1 0 0,-1-1 1 0 0,0 0 0 0 0,0-1 0 0 0,3-2-110 0 0,44-14 39 0 0,-51 17-4273 0 0,-3-2-9349 0 0,-5 4 2667 0 0</inkml:trace>
</inkml:ink>
</file>

<file path=ppt/ink/ink8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5.104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81 22 6697 0 0,'0'0'2268'0'0,"0"0"-468"0"0,0 0-348 0 0,0 0-71 0 0,0 0-38 0 0,0 0-78 0 0,0 0-90 0 0,0 0-129 0 0,0 0-154 0 0,0 0-165 0 0,0 0-127 0 0,0 0-51 0 0,0 0-17 0 0,-3 33-26 0 0,-9 106-35 0 0,12-2 722 0 0,0 35-687 0 0,-25-102-541 0 0,16-48-233 0 0,-5 5-1136 0 0,-4-20-6481 0 0,18-13 433 0 0,4-8 3174 0 0,-4 13 3189 0 0,3-4-903 0 0</inkml:trace>
  <inkml:trace contextRef="#ctx0" brushRef="#br0" timeOffset="353.74">317 106 2833 0 0,'0'0'2125'0'0,"0"0"-430"0"0,0 0-236 0 0,0 0 8 0 0,0 0 66 0 0,0 0-45 0 0,0 0-122 0 0,0 0-201 0 0,0 0-203 0 0,-31 32-209 0 0,-97 100-126 0 0,65-54 565 0 0,6-18 1440 0 0,57-58-2559 0 0,0 0 0 0 0,0 0 0 0 0,0 0 0 0 0,1 0 0 0 0,-1 0 0 0 0,1 0 0 0 0,-1-1 1 0 0,1 1-1 0 0,0 0 0 0 0,0 0 0 0 0,0 0 0 0 0,0 0 0 0 0,0-1 0 0 0,0 1 0 0 0,0-1 0 0 0,0 1 1 0 0,1-1-1 0 0,-1 1 0 0 0,1-1 0 0 0,-1 0 0 0 0,1 1 0 0 0,0-1 0 0 0,-1 0 0 0 0,1 0 1 0 0,0 0-1 0 0,0 0 0 0 0,0-1 0 0 0,-1 1 0 0 0,1 0 0 0 0,0-1 0 0 0,0 0 0 0 0,0 1 0 0 0,0-1 1 0 0,0 0-1 0 0,0 0 0 0 0,0 0 0 0 0,0 0 0 0 0,0 0 0 0 0,1-1-73 0 0,19 8 461 0 0,84 66 768 0 0,-60-32-908 0 0,-8-37-2769 0 0,-26-12-2281 0 0,-4-3-4327 0 0,-7 7-694 0 0</inkml:trace>
  <inkml:trace contextRef="#ctx0" brushRef="#br0" timeOffset="597.226">458 427 7410 0 0,'0'0'2124'0'0,"0"0"-413"0"0,0 0-152 0 0,0 0-29 0 0,0 0-149 0 0,0 0-334 0 0,0 0-336 0 0,0 0-262 0 0,-11 32-203 0 0,-31 97-165 0 0,28-70-676 0 0,28-50-4363 0 0,-2-11-1855 0 0,-8-1 930 0 0</inkml:trace>
  <inkml:trace contextRef="#ctx0" brushRef="#br0" timeOffset="750.754">473 162 12947 0 0,'0'0'2944'0'0,"0"0"-919"0"0,0 0-513 0 0,0 0-312 0 0,0 0-343 0 0,0 0-321 0 0,0 0-280 0 0,0 0-264 0 0,0 0-192 0 0,0 0-112 0 0,0 0-160 0 0,0 0-313 0 0,0 0-551 0 0,0 0-968 0 0,11 25-1993 0 0,-8-14-6378 0 0</inkml:trace>
  <inkml:trace contextRef="#ctx0" brushRef="#br0" timeOffset="1066.62">580 640 13739 0 0,'0'0'1964'0'0,"0"0"-427"0"0,0 0-116 0 0,0 0-134 0 0,0 0-244 0 0,0 0-191 0 0,0 0-153 0 0,0 0-135 0 0,0 0-116 0 0,0 0-112 0 0,0 0-102 0 0,0 0-59 0 0,12-27-27 0 0,42-85-35 0 0,-25 68 24 0 0,-29 43-174 0 0,1 0 0 0 0,-1 1 0 0 0,0-1 0 0 0,1 0 0 0 0,-1 0-1 0 0,1 0 1 0 0,0 0 0 0 0,-1 1 0 0 0,1-1 0 0 0,0 0 0 0 0,-1 0-1 0 0,1 1 1 0 0,0-1 0 0 0,0 1 0 0 0,0-1 0 0 0,-1 1 0 0 0,1-1 0 0 0,0 1-1 0 0,0-1 1 0 0,0 1 0 0 0,0 0 0 0 0,0-1 0 0 0,0 1 0 0 0,0 0-1 0 0,0 0 1 0 0,0 0 0 0 0,0 0 0 0 0,0 0 0 0 0,0 0 0 0 0,0 0 0 0 0,0 0-1 0 0,0 0 1 0 0,0 0 0 0 0,0 0 0 0 0,0 1 0 0 0,0-1 0 0 0,-1 0 0 0 0,1 1-1 0 0,0-1 1 0 0,0 1 0 0 0,0-1 0 0 0,0 1 0 0 0,0-1 0 0 0,-1 1-1 0 0,1 0 1 0 0,0-1 0 0 0,-1 1 0 0 0,1 0 0 0 0,0 0 0 0 0,-1 0 0 0 0,1-1-1 0 0,-1 1 1 0 0,1 0 0 0 0,-1 0 0 0 0,1 0 0 0 0,-1 0 0 0 0,0 0 0 0 0,1 0-1 0 0,-1 0 1 0 0,0 0 0 0 0,0 0 0 0 0,0 0 0 0 0,0 0 37 0 0,30 119-267 0 0,-28-117 333 0 0,0-1 0 0 0,0 0 0 0 0,0 0 0 0 0,0 0 0 0 0,1 0 0 0 0,-1-1 0 0 0,0 1 0 0 0,1 0 0 0 0,-1-1 1 0 0,1 0-1 0 0,0 0 0 0 0,-1 0 0 0 0,1 0 0 0 0,0 0 0 0 0,0 0 0 0 0,0 0 0 0 0,-1-1 0 0 0,1 0 0 0 0,0 1 0 0 0,0-1 0 0 0,0 0 0 0 0,0-1 0 0 0,0 1 0 0 0,0 0 0 0 0,0-1 0 0 0,-1 0 0 0 0,1 1 0 0 0,0-1 0 0 0,0 0 0 0 0,-1-1 0 0 0,1 1 0 0 0,0 0 1 0 0,-1-1-1 0 0,0 1 0 0 0,1-1 0 0 0,-1 0 0 0 0,0 0 0 0 0,0 0 0 0 0,0 0 0 0 0,0 0 0 0 0,0 0 0 0 0,1-2-66 0 0,-3 4 18 0 0,5-4 89 0 0,-1 0-1 0 0,1 0 1 0 0,-1 0-1 0 0,0-1 0 0 0,0 1 1 0 0,-1-1-1 0 0,0 0 1 0 0,1 0-1 0 0,-1 0 0 0 0,-1 0 1 0 0,1-1-1 0 0,-1 1 0 0 0,0-1 1 0 0,0 0-1 0 0,-1 1 1 0 0,0-1-1 0 0,1-5-106 0 0,0-1-63 0 0,1 1 1171 0 0,-3 4-3272 0 0,0 3-2901 0 0,-2 1-4046 0 0,2 3-2285 0 0</inkml:trace>
  <inkml:trace contextRef="#ctx0" brushRef="#br0" timeOffset="1564.202">1126 353 6945 0 0,'0'0'3908'0'0,"0"0"-1728"0"0,0 0-714 0 0,0 0-152 0 0,0 0-243 0 0,0 0-274 0 0,0 0-214 0 0,0 0-166 0 0,0 0-122 0 0,0 0-115 0 0,-30 33-95 0 0,-91 103-59 0 0,90-81-26 0 0,32-47-11 0 0,-1-6 13 0 0,-1 0 1 0 0,1-1-1 0 0,0 1 0 0 0,-1 0 1 0 0,1 0-1 0 0,0 0 0 0 0,1 0 1 0 0,-1 0-1 0 0,0 0 0 0 0,0 0 1 0 0,1-1-1 0 0,-1 1 0 0 0,1 0 1 0 0,0 0-1 0 0,-1-1 0 0 0,1 1 1 0 0,0 0-1 0 0,0-1 0 0 0,0 1 1 0 0,0 0-1 0 0,0-1 0 0 0,1 0 1 0 0,-1 1-1 0 0,0-1 0 0 0,1 0 1 0 0,-1 1-1 0 0,1-1 0 0 0,-1 0 1 0 0,1 0-1 0 0,-1 0 0 0 0,1 0 1 0 0,0-1-1 0 0,0 1 0 0 0,-1 0 1 0 0,1-1-1 0 0,0 1 0 0 0,0-1 1 0 0,0 0-1 0 0,0 1 0 0 0,-1-1 0 0 0,1 0 1 0 0,0 0-1 0 0,1 0-2 0 0,8-1 238 0 0,-1 0-1 0 0,1 0 1 0 0,-1-1-1 0 0,0 0 1 0 0,1-1-1 0 0,-1 0 1 0 0,0 0-1 0 0,-1-1 1 0 0,1-1-1 0 0,-1 1 1 0 0,0-2-1 0 0,0 1 1 0 0,0-1-1 0 0,0-1 1 0 0,-1 1-1 0 0,-1-1 1 0 0,2-2-238 0 0,-1 3 151 0 0,5-5 87 0 0,0 0 1 0 0,0-1-1 0 0,-2 0 0 0 0,1-1 1 0 0,-2 0-1 0 0,0 0 1 0 0,0-1-1 0 0,-1-1 0 0 0,-1 0 1 0 0,0 0-1 0 0,4-13-238 0 0,26-98 449 0 0,-5-11-414 0 0,-43 61-151 0 0,6 72 96 0 0,1 0-1 0 0,-1 0 1 0 0,0 0 0 0 0,0 1 0 0 0,0 0-1 0 0,0-1 1 0 0,0 2 0 0 0,-1-1 0 0 0,0 0-1 0 0,1 1 1 0 0,-1 0 0 0 0,0 0 0 0 0,0 0-1 0 0,0 1 1 0 0,0-1 0 0 0,0 1 0 0 0,-1 1-1 0 0,1-1 1 0 0,0 1 0 0 0,0 0-1 0 0,-1 0 1 0 0,1 0 0 0 0,0 1 0 0 0,-1-1-1 0 0,1 1 1 0 0,0 1 0 0 0,0-1 0 0 0,0 1-1 0 0,0 0 1 0 0,0 0 0 0 0,1 0 0 0 0,-1 1-1 0 0,0-1 1 0 0,1 1 0 0 0,0 1 0 0 0,-4 2 20 0 0,-3 1-6 0 0,1 0 1 0 0,0 1-1 0 0,1 0 1 0 0,-1 0-1 0 0,2 1 1 0 0,-1 0-1 0 0,1 1 1 0 0,1 0-1 0 0,-1 0 1 0 0,2 0-1 0 0,0 1 1 0 0,0 0 0 0 0,1 1-1 0 0,0-1 1 0 0,0 1-1 0 0,2 0 1 0 0,0 0-1 0 0,0 0 1 0 0,1 1-1 0 0,0-1 1 0 0,1 7 5 0 0,0-9-4 0 0,1 1-1 0 0,1-1 1 0 0,-1 0 0 0 0,2 0 0 0 0,-1 1 0 0 0,2-1-1 0 0,-1-1 1 0 0,1 1 0 0 0,1 0 0 0 0,0-1 0 0 0,0 1-1 0 0,1-1 1 0 0,1 2 4 0 0,4 3-96 0 0,1-1-1 0 0,0-1 1 0 0,1 0-1 0 0,0-1 1 0 0,1 0-1 0 0,0 0 1 0 0,1-2-1 0 0,0 1 0 0 0,1-2 1 0 0,-1 0-1 0 0,2-1 1 0 0,-1 0-1 0 0,1-1 1 0 0,0-1-1 0 0,0-1 1 0 0,11 2 96 0 0,39-3-3928 0 0,-46-8-1160 0 0,-2-4-4616 0 0,-14 5 4332 0 0</inkml:trace>
  <inkml:trace contextRef="#ctx0" brushRef="#br0" timeOffset="2055.874">1735 342 7378 0 0,'0'0'3114'0'0,"0"0"-761"0"0,0 0-312 0 0,0 0-143 0 0,0 0-299 0 0,0 0-278 0 0,0 0-217 0 0,0 0-171 0 0,0 0-144 0 0,0 0-117 0 0,0 0-106 0 0,0 0-79 0 0,0 0-50 0 0,-12-1-58 0 0,-36 0-78 0 0,13 14 83 0 0,-65 56-42 0 0,99-68-350 0 0,0 1 0 0 0,0-1 0 0 0,0 0 0 0 0,0 0 0 0 0,0 1 0 0 0,0-1 0 0 0,0 0 1 0 0,0 1-1 0 0,1-1 0 0 0,-1 1 0 0 0,1-1 0 0 0,-1 1 0 0 0,1-1 0 0 0,-1 1 1 0 0,1-1-1 0 0,0 1 0 0 0,0-1 0 0 0,0 1 0 0 0,0 0 0 0 0,0-1 0 0 0,0 1 0 0 0,0-1 1 0 0,0 1-1 0 0,1 0 0 0 0,-1-1 0 0 0,1 1 0 0 0,-1-1 0 0 0,1 1 0 0 0,0-1 1 0 0,-1 0-1 0 0,1 1 0 0 0,0-1 0 0 0,0 0 0 0 0,0 1 0 0 0,0-1 0 0 0,0 0 0 0 0,0 0 1 0 0,0 0-1 0 0,1 0 0 0 0,-1 0 0 0 0,0 0 0 0 0,0 0 0 0 0,1 0 0 0 0,-1 0 0 0 0,1-1 1 0 0,-1 1-1 0 0,1-1 0 0 0,-1 1 0 0 0,1-1 0 0 0,-1 1 0 0 0,1-1 0 0 0,0 0 1 0 0,-1 0-1 0 0,1 0 0 0 0,-1 0 0 0 0,1 0 0 0 0,-1 0 0 0 0,1 0 0 0 0,0-1 0 0 0,0 1 8 0 0,106 23-162 0 0,-105-22 189 0 0,-1 0 1 0 0,0 1-1 0 0,1 0 1 0 0,-1-1-1 0 0,0 1 1 0 0,0 0-1 0 0,0 0 1 0 0,0 0-1 0 0,0 1 0 0 0,0-1 1 0 0,0 0-1 0 0,-1 1 1 0 0,1-1-1 0 0,-1 1 1 0 0,0-1-1 0 0,0 1 1 0 0,0 0-1 0 0,0-1 1 0 0,0 1-1 0 0,-1 0 1 0 0,1 0-1 0 0,-1 0 1 0 0,0-1-1 0 0,1 1 1 0 0,-2 0-1 0 0,1 0 1 0 0,0 0-1 0 0,0 0 0 0 0,-1 0 1 0 0,0 2-28 0 0,-54 46 832 0 0,45-47-967 0 0,0 0 0 0 0,0-1 0 0 0,0 0 0 0 0,-1-1-1 0 0,1 0 1 0 0,-1 0 0 0 0,1-1 0 0 0,-1-1 0 0 0,1 0 0 0 0,-1 0-1 0 0,-5-2 136 0 0,-11 2-2642 0 0,1-4-8567 0 0,17 1-572 0 0</inkml:trace>
</inkml:ink>
</file>

<file path=ppt/ink/ink8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10.720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 1 15003 0 0,'0'0'5572'0'0,"0"0"-3317"0"0,0 0-1061 0 0,0 0-67 0 0,0 0-98 0 0,0 0-215 0 0,0 0-206 0 0,0 0-139 0 0,0 0-130 0 0,0 0-118 0 0,0 0-83 0 0,0 0-50 0 0,0 0-60 0 0,-5 21-25 0 0,-18 65-49 0 0,25-60-582 0 0,-1-27 403 0 0,3 1-78 0 0,12-1-1908 0 0,-7-4-4532 0 0,-6 4-5396 0 0</inkml:trace>
</inkml:ink>
</file>

<file path=ppt/ink/ink8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20.56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 1 8554 0 0,'0'0'1560'0'0,"0"0"-4560"0"0,0 0-1033 0 0,0 0 952 0 0</inkml:trace>
</inkml:ink>
</file>

<file path=ppt/ink/ink8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29.746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0 1 1040 0 0,'0'0'3249'0'0,"0"0"-3225"0"0,0 0-336 0 0,0 0-112 0 0,0 0-576 0 0,0 0-585 0 0,0 0 593 0 0,0 0 992 0 0,0 0 0 0 0,0 0 0 0 0,0 0 0 0 0,0 0 0 0 0,0 0 0 0 0</inkml:trace>
</inkml:ink>
</file>

<file path=ppt/ink/ink8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54.102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281 249 6737 0 0,'0'0'2301'0'0,"0"0"-499"0"0,0 0-245 0 0,0 0-2 0 0,0 0-69 0 0,0 0-203 0 0,0 0-242 0 0,0 0-200 0 0,-32 24-155 0 0,-102 74-124 0 0,59-21 181 0 0,70-69-680 0 0,0-1 1 0 0,0 1-1 0 0,1 0 0 0 0,1 0 1 0 0,-1 0-1 0 0,1 0 0 0 0,0 1 1 0 0,1 0-1 0 0,0-1 1 0 0,1 1-1 0 0,0 0 0 0 0,0 0 1 0 0,1 0-1 0 0,0 0 1 0 0,0 5-64 0 0,3-6-12 0 0,1-1 0 0 0,-1 0 0 0 0,1 0 0 0 0,0 0 0 0 0,1-1 0 0 0,0 0 0 0 0,0 1 0 0 0,0-1 0 0 0,1-1 0 0 0,-1 1 0 0 0,1-1 0 0 0,1 0 0 0 0,-1-1 0 0 0,1 1 0 0 0,0-1 0 0 0,0-1 0 0 0,0 1 0 0 0,5 1 12 0 0,72 18-851 0 0,-72-22-50 0 0,1-1-1 0 0,0-1 1 0 0,-1 0 0 0 0,1-1-1 0 0,-1 0 1 0 0,0-1 0 0 0,0 0-1 0 0,12-6 902 0 0,166-99-12688 0 0,-159 88 12109 0 0,-4 1 587 0 0,0 0-1 0 0,-1-2 1 0 0,-2 0-1 0 0,0-2 1 0 0,-1-1 0 0 0,-1 0-1 0 0,6-12-7 0 0,-14 9 2002 0 0,-8-2 6005 0 0,-25 20-1212 0 0,-24 20-4568 0 0,-62 83 542 0 0,-10 37-1112 0 0,108-120-1606 0 0,3-5-23 0 0,-1-1 0 0 0,1 1 1 0 0,1 0-1 0 0,-1 0 0 0 0,1 1 0 0 0,0-1 1 0 0,0 1-1 0 0,1-1 0 0 0,0 1 0 0 0,0 0 1 0 0,0 0-1 0 0,1 0 0 0 0,0 0 1 0 0,1 0-1 0 0,-1 0 0 0 0,2 4-28 0 0,2-8 21 0 0,0 0 0 0 0,0 0 0 0 0,0 0 0 0 0,1-1 0 0 0,-1 1-1 0 0,1-1 1 0 0,-1 0 0 0 0,1 0 0 0 0,0 0 0 0 0,0-1 0 0 0,0 1 0 0 0,0-1 0 0 0,0 0-1 0 0,1 0 1 0 0,-1 0 0 0 0,0-1 0 0 0,0 1 0 0 0,1-1 0 0 0,-1 0 0 0 0,0-1 0 0 0,0 1-1 0 0,1-1 1 0 0,-1 1 0 0 0,0-1 0 0 0,0 0 0 0 0,0-1 0 0 0,0 1 0 0 0,0-1 0 0 0,1 0-21 0 0,11-5 110 0 0,0-1 0 0 0,0-1 0 0 0,-1 0 0 0 0,0-1 0 0 0,-1 0 1 0 0,0-1-1 0 0,-1-1 0 0 0,0 0 0 0 0,0-1 0 0 0,-1 0-110 0 0,-7 7 19 0 0,-1 1 0 0 0,1-1-1 0 0,-1 1 1 0 0,0-1 0 0 0,0 0 0 0 0,-1-1-1 0 0,0 1 1 0 0,0-1 0 0 0,0 1-1 0 0,-1-1 1 0 0,0 0 0 0 0,0 0 0 0 0,-1 0-1 0 0,0 0 1 0 0,0 0 0 0 0,-1 0 0 0 0,1 0-1 0 0,-2-1 1 0 0,1 1 0 0 0,-1 0 0 0 0,-1-6-19 0 0,-49-32-991 0 0,6 35-4005 0 0,44 10 4771 0 0,-13 1-4187 0 0,6 2-1508 0 0,3 4-3650 0 0</inkml:trace>
  <inkml:trace contextRef="#ctx0" brushRef="#br0" timeOffset="397.638">850 636 14427 0 0,'0'0'1993'0'0,"0"0"-334"0"0,0 0-150 0 0,0 0-118 0 0,0 0-224 0 0,0 0-248 0 0,0 0-204 0 0,0 0-130 0 0,0 0-130 0 0,0 0-107 0 0,0 0-80 0 0,0 0-57 0 0,5-21-40 0 0,19-68-27 0 0,2 41 30 0 0,-14 37-115 0 0,-9 7-104 0 0,0 1-1 0 0,0-1 1 0 0,0 1-1 0 0,0 0 1 0 0,1 0-1 0 0,-1 0 1 0 0,1 1 0 0 0,0 0-1 0 0,0-1 1 0 0,0 1-1 0 0,0 0 1 0 0,0 1-1 0 0,0-1 1 0 0,1 1 0 0 0,-1 0-1 0 0,3-1 46 0 0,8 46-907 0 0,-12-20 826 0 0,-4-20 97 0 0,0 0 0 0 0,1-1 0 0 0,-1 1 1 0 0,1 0-1 0 0,0 0 0 0 0,0 0 0 0 0,1 0 0 0 0,-1-1 1 0 0,1 1-1 0 0,0 0 0 0 0,0 0 0 0 0,0-1 0 0 0,0 1 0 0 0,1 0 1 0 0,-1-1-1 0 0,1 1 0 0 0,0-1 0 0 0,0 0 0 0 0,0 0 1 0 0,1 0-1 0 0,-1 0 0 0 0,1 0 0 0 0,0 0 0 0 0,-1-1 0 0 0,1 1 1 0 0,0-1-1 0 0,1 1 0 0 0,-1-1 0 0 0,0-1 0 0 0,1 1 0 0 0,-1 0 1 0 0,1-1-1 0 0,-1 1 0 0 0,1-1 0 0 0,0 0 0 0 0,0 0 1 0 0,-1-1-1 0 0,2 1-16 0 0,6-3 156 0 0,0-1 0 0 0,-1 0 0 0 0,0 0 0 0 0,1-1 0 0 0,-1 0 0 0 0,0-1 0 0 0,-1 0 0 0 0,1 0 1 0 0,-1-1-1 0 0,0-1 0 0 0,-1 1 0 0 0,1-2 0 0 0,-1 1 0 0 0,-1-1 0 0 0,1 0 0 0 0,-1 0 0 0 0,-1-1 0 0 0,0 0 1 0 0,0 0-1 0 0,-1-1 0 0 0,3-5-156 0 0,31-82-516 0 0,-36 51-7194 0 0,-3 39-118 0 0,0 3-4491 0 0</inkml:trace>
  <inkml:trace contextRef="#ctx0" brushRef="#br0" timeOffset="1116.587">1326 481 6577 0 0,'0'0'2173'0'0,"0"0"-429"0"0,0 0-219 0 0,0 0-97 0 0,0 0-196 0 0,0 0-237 0 0,0 0-151 0 0,0 0-49 0 0,0 0-24 0 0,0 0-50 0 0,0 0-93 0 0,0 0-134 0 0,0 0-85 0 0,4 16-31 0 0,25 75 281 0 0,8-7 283 0 0,-38-83-893 0 0,1 0 0 0 0,0 0 0 0 0,0 0-1 0 0,0 0 1 0 0,0 0 0 0 0,0 0-1 0 0,1-1 1 0 0,-1 1 0 0 0,0 0-1 0 0,0 0 1 0 0,1 0 0 0 0,-1 0-1 0 0,0 0 1 0 0,1 0 0 0 0,-1-1 0 0 0,1 1-1 0 0,-1 0 1 0 0,1 0 0 0 0,-1-1-1 0 0,1 1 1 0 0,0 0 0 0 0,-1-1-1 0 0,1 1 1 0 0,0-1 0 0 0,-1 1 0 0 0,1-1-1 0 0,0 1 1 0 0,0-1 0 0 0,0 1-1 0 0,-1-1 1 0 0,1 0 0 0 0,0 1-1 0 0,0-1 1 0 0,0 0 0 0 0,0 0-1 0 0,0 0 1 0 0,0 1 0 0 0,0-1 0 0 0,-1 0-1 0 0,1 0 1 0 0,0-1 0 0 0,0 1-1 0 0,0 0 1 0 0,0 0 0 0 0,0 0-1 0 0,0 0 1 0 0,0-1 0 0 0,-1 1 0 0 0,1 0-1 0 0,0-1 1 0 0,0 1 0 0 0,0-1-1 0 0,-1 1 1 0 0,1-1 0 0 0,0 1-1 0 0,0-1 1 0 0,-1 0 0 0 0,1 1-1 0 0,-1-1 1 0 0,1 0 0 0 0,-1 0 0 0 0,1 1-1 0 0,-1-1 1 0 0,1 0 0 0 0,-1 0-1 0 0,1 0 1 0 0,-1 1 0 0 0,0-1-1 0 0,0 0 1 0 0,1 0-49 0 0,87-179 1995 0 0,-72 118-1636 0 0,-13 21-934 0 0,-3 41 42 0 0,0 0-289 0 0,12 7-3429 0 0,-2 3 877 0 0,1 2-6002 0 0,-4-8 229 0 0</inkml:trace>
  <inkml:trace contextRef="#ctx0" brushRef="#br0" timeOffset="1736.46">1710 511 2112 0 0,'0'0'2521'0'0,"0"0"-746"0"0,0 0-185 0 0,0 0 131 0 0,0 0-7 0 0,0 0-159 0 0,0 0-131 0 0,0 0-50 0 0,0 0-22 0 0,0 0-54 0 0,0 0-96 0 0,0 0-132 0 0,0 0-139 0 0,20 1-135 0 0,59 3-147 0 0,-54-10-145 0 0,-23 4-441 0 0,1-1-1 0 0,0 1 1 0 0,0-1 0 0 0,-1 1 0 0 0,0-1 0 0 0,1 0-1 0 0,-1 1 1 0 0,0-1 0 0 0,0 0 0 0 0,-1-1 0 0 0,1 1-1 0 0,-1 0 1 0 0,1 0 0 0 0,-1-1 0 0 0,0 1 0 0 0,0-1 0 0 0,-1 1-1 0 0,1-1 1 0 0,-1 1 0 0 0,1-1 0 0 0,-1 1 0 0 0,0-1-1 0 0,-1 1 1 0 0,1-1 0 0 0,0 1 0 0 0,-1-1 0 0 0,0 1-1 0 0,0-1 1 0 0,0 1 0 0 0,-2-4-63 0 0,-2 6-68 0 0,1 0-1 0 0,-1 0 1 0 0,0 0 0 0 0,0 1-1 0 0,0 0 1 0 0,0 0 0 0 0,0 0-1 0 0,0 0 1 0 0,0 1-1 0 0,0 0 1 0 0,0 0 0 0 0,0 0-1 0 0,1 0 1 0 0,-1 1 0 0 0,0 0-1 0 0,1 0 1 0 0,-1 0-1 0 0,1 1 1 0 0,0-1 0 0 0,0 1-1 0 0,0 0 1 0 0,0 1 0 0 0,0-1-1 0 0,1 0 1 0 0,-1 1-1 0 0,1 0 1 0 0,0 0 0 0 0,0 0-1 0 0,0 0 1 0 0,-1 5 68 0 0,-49 76-659 0 0,50-80 648 0 0,1-1-1 0 0,0 1 1 0 0,0 0-1 0 0,1 0 0 0 0,-1 0 1 0 0,1 0-1 0 0,0 0 1 0 0,0 1-1 0 0,1-1 1 0 0,0 0-1 0 0,0 0 0 0 0,0 1 1 0 0,0-1-1 0 0,1 0 1 0 0,0 0-1 0 0,0 0 1 0 0,0 0-1 0 0,1 0 1 0 0,0 0-1 0 0,0 0 0 0 0,0 0 1 0 0,0 0-1 0 0,1-1 1 0 0,0 1-1 0 0,0-1 1 0 0,0 0-1 0 0,0 0 1 0 0,1 0-1 0 0,-1 0 0 0 0,3 1 12 0 0,4-2 111 0 0,0 0-1 0 0,0-1 0 0 0,0 0 1 0 0,1-1-1 0 0,-1 0 0 0 0,0 0 1 0 0,1-1-1 0 0,-1 0 0 0 0,1-1 1 0 0,-1 0-1 0 0,1-1 0 0 0,-1 0 1 0 0,0-1-1 0 0,0 0 0 0 0,0 0 1 0 0,0-1-1 0 0,-1-1 0 0 0,1 0-110 0 0,27-15 224 0 0,0-2 1 0 0,-2-2-1 0 0,0-1 0 0 0,-2-2 0 0 0,-1-1 1 0 0,-1-1-1 0 0,17-23-224 0 0,-40 43 1 0 0,0 0-1 0 0,0-1 1 0 0,-1 0 0 0 0,0 0 0 0 0,-1-1-1 0 0,-1 0 1 0 0,1 0 0 0 0,-1 0 0 0 0,-1-1-1 0 0,0 1 1 0 0,-1-1 0 0 0,0 0 0 0 0,-1 0 0 0 0,0-5-1 0 0,-3 16-44 0 0,0-1 1 0 0,-1 1 0 0 0,1 0-1 0 0,0 0 1 0 0,-1-1 0 0 0,1 1-1 0 0,-1 0 1 0 0,1 0 0 0 0,-1 0 0 0 0,1 1-1 0 0,-1-1 1 0 0,0 0 0 0 0,1 1-1 0 0,-1-1 1 0 0,0 1 0 0 0,1-1 0 0 0,-1 1-1 0 0,0 0 1 0 0,0 0 0 0 0,0 0-1 0 0,1 0 1 0 0,-1 0 0 0 0,0 0 0 0 0,0 0-1 0 0,0 0 1 0 0,1 1 0 0 0,-1-1-1 0 0,0 1 1 0 0,0-1 0 0 0,1 1-1 0 0,-1 0 1 0 0,1 0 0 0 0,-1 0 0 0 0,1 0-1 0 0,-1 0 1 0 0,1 0 0 0 0,-1 0-1 0 0,1 0 1 0 0,0 1 0 0 0,-1-1 0 0 0,1 1 43 0 0,-73 79-615 0 0,70-79 593 0 0,1 2 1 0 0,0-1-1 0 0,0 0 1 0 0,0 0-1 0 0,1 1 1 0 0,-1 0-1 0 0,1 0 0 0 0,0-1 1 0 0,0 1-1 0 0,0 0 1 0 0,1 1-1 0 0,-1-1 1 0 0,1 0-1 0 0,0 0 1 0 0,0 1-1 0 0,0-1 1 0 0,1 0-1 0 0,0 1 1 0 0,-1-1-1 0 0,2 1 1 0 0,-1 0 21 0 0,3-2 5 0 0,0-1 0 0 0,1 0 1 0 0,-1 0-1 0 0,1 0 0 0 0,-1 0 1 0 0,1-1-1 0 0,-1 1 0 0 0,1-1 1 0 0,0 0-1 0 0,0 0 0 0 0,0 0 1 0 0,0-1-1 0 0,0 1 1 0 0,0-1-1 0 0,-1 0 0 0 0,1 0 1 0 0,0 0-1 0 0,0-1 0 0 0,3 0-5 0 0,3 1 52 0 0,159 3 1374 0 0,-166-1-1406 0 0,0 1 1 0 0,0-1 0 0 0,-1 0-1 0 0,1 1 1 0 0,0-1-1 0 0,-1 1 1 0 0,0 0 0 0 0,0 0-1 0 0,0 0 1 0 0,0 0 0 0 0,0 0-1 0 0,0 1 1 0 0,-1-1 0 0 0,0 0-1 0 0,0 1 1 0 0,0-1 0 0 0,0 1-1 0 0,0-1 1 0 0,0 1-1 0 0,-1 0 1 0 0,0-1 0 0 0,0 1-1 0 0,0 0-20 0 0,-7 75-337 0 0,6-58-1712 0 0,2-12-2630 0 0,-1-9 322 0 0,0 0-1848 0 0,0 0-1361 0 0</inkml:trace>
  <inkml:trace contextRef="#ctx0" brushRef="#br0" timeOffset="1965.638">2673 76 12755 0 0,'0'0'3036'0'0,"0"0"-1069"0"0,0 0-510 0 0,0 0-138 0 0,0 0-139 0 0,0 0-189 0 0,0 0-160 0 0,0 0-110 0 0,-9 33-147 0 0,-32 103-144 0 0,16-29 45 0 0,-20 81-311 0 0,44-70-2342 0 0,13-110-93 0 0,-10-9-3729 0 0,-2-2-5638 0 0,0-1 7825 0 0</inkml:trace>
  <inkml:trace contextRef="#ctx0" brushRef="#br0" timeOffset="2430.824">2433 456 8130 0 0,'0'0'4334'0'0,"0"0"-2215"0"0,0 0-892 0 0,0 0-71 0 0,0 0-35 0 0,0 0-140 0 0,0 0-234 0 0,0 0-147 0 0,0 0-87 0 0,0 0-58 0 0,0 0-8 0 0,0 0-28 0 0,32 1-35 0 0,98 7-63 0 0,86-15 261 0 0,-149 0-618 0 0,45-11-56 0 0,-100 4 1111 0 0,-12 14-713 0 0,-1-22 819 0 0,-3 20-1162 0 0,-1-1 0 0 0,1 1 1 0 0,0 0-1 0 0,-1 0 0 0 0,1 0 1 0 0,-1 0-1 0 0,0 1 1 0 0,0 0-1 0 0,1 0 0 0 0,-1 0 1 0 0,0 0-1 0 0,0 1 1 0 0,0 0-1 0 0,0 0 0 0 0,0 1 1 0 0,0-1-1 0 0,1 1 0 0 0,-1 0 1 0 0,0 0-1 0 0,0 0 1 0 0,1 1-1 0 0,-2 0 37 0 0,-15 7-226 0 0,0 0 1 0 0,0 1-1 0 0,1 1 1 0 0,1 1-1 0 0,0 1 1 0 0,1 1-1 0 0,0 0 1 0 0,-13 15 225 0 0,25-24-49 0 0,1 0 1 0 0,0 1 0 0 0,0 0-1 0 0,0 0 1 0 0,1 0 0 0 0,0 0-1 0 0,0 0 1 0 0,0 1 0 0 0,1 0-1 0 0,0 0 1 0 0,1 0 0 0 0,-1 0-1 0 0,1 0 1 0 0,1 0-1 0 0,-1 1 1 0 0,1-1 0 0 0,1 1-1 0 0,-1-1 1 0 0,1 1 0 0 0,0 0 48 0 0,3-4-6 0 0,0 1 0 0 0,0-1 0 0 0,1 0 0 0 0,-1 0 0 0 0,1 0 0 0 0,0 0 0 0 0,0 0 0 0 0,0-1 0 0 0,0 0 0 0 0,1 0 0 0 0,-1 0 0 0 0,1 0 0 0 0,0-1 0 0 0,0 0 0 0 0,0 0 1 0 0,0 0-1 0 0,0-1 0 0 0,0 1 0 0 0,1-1 0 0 0,-1 0 0 0 0,0-1 0 0 0,1 0 0 0 0,-1 1 0 0 0,0-1 0 0 0,1-1 0 0 0,-1 1 0 0 0,0-1 0 0 0,4-1 6 0 0,4 3 17 0 0,0-1-1 0 0,-1-1 1 0 0,1 0-1 0 0,0-1 1 0 0,-1 0 0 0 0,1-1-1 0 0,-1 0 1 0 0,0-1-1 0 0,8-3-16 0 0,155-99-10898 0 0,-167 98 5626 0 0,-3 0-821 0 0</inkml:trace>
  <inkml:trace contextRef="#ctx0" brushRef="#br0" timeOffset="3061.913">3286 434 0 0 0,'22'-10'0'0'0,"-15"8"3"0"0,-6 2 378 0 0,-1 0 1498 0 0,0 0 728 0 0,4-2 12985 0 0,-5 1-13927 0 0,-9 2-1558 0 0,0 1 0 0 0,1 0 0 0 0,-1 0 0 0 0,0 1 0 0 0,1 1 0 0 0,0-1 0 0 0,-1 2 0 0 0,1-1 0 0 0,1 1 0 0 0,-1 1 0 0 0,1-1 0 0 0,0 1 0 0 0,0 1 0 0 0,1 0 0 0 0,-1 0 0 0 0,2 0-1 0 0,-1 1 1 0 0,1 0 0 0 0,0 0 0 0 0,1 0 0 0 0,-5 9-107 0 0,8-15-5 0 0,0 1-1 0 0,0-1 0 0 0,1 1 1 0 0,-1 0-1 0 0,1 0 0 0 0,-1-1 0 0 0,1 1 1 0 0,0 0-1 0 0,0 0 0 0 0,0 0 1 0 0,0 0-1 0 0,1 0 0 0 0,-1 1 1 0 0,1-1-1 0 0,0 0 0 0 0,0 0 1 0 0,0 0-1 0 0,0 0 0 0 0,0 0 1 0 0,1 1-1 0 0,-1-1 0 0 0,1 0 1 0 0,0 0-1 0 0,0 0 0 0 0,0 0 1 0 0,1 0-1 0 0,-1-1 0 0 0,1 1 1 0 0,-1 0-1 0 0,1-1 0 0 0,0 1 1 0 0,0-1-1 0 0,0 1 0 0 0,0-1 1 0 0,1 0-1 0 0,-1 0 0 0 0,0 0 1 0 0,1 0-1 0 0,0 0 0 0 0,-1-1 1 0 0,1 1-1 0 0,0-1 0 0 0,0 1 1 0 0,0-1-1 0 0,0 0 0 0 0,0 0 1 0 0,0-1-1 0 0,0 1 0 0 0,0-1 1 0 0,0 1-1 0 0,3-1 6 0 0,17-2 150 0 0,0-1 1 0 0,0-2-1 0 0,-1 0 1 0 0,0-1-1 0 0,1-1 1 0 0,-2-1-1 0 0,1-1 0 0 0,-1-1 1 0 0,-1-1-1 0 0,0 0 1 0 0,-1-2-1 0 0,0 0 1 0 0,0-1-1 0 0,-2-1 1 0 0,0-1-1 0 0,9-11-150 0 0,-9 10 138 0 0,-1 0 0 0 0,-1-1 0 0 0,-1-1 1 0 0,0-1-1 0 0,-2 1 0 0 0,0-2 0 0 0,2-6-138 0 0,12-19 107 0 0,-17 31-117 0 0,-1 0 0 0 0,-1 0 0 0 0,0 0 0 0 0,-1-1 0 0 0,-1 0 0 0 0,-1 0 0 0 0,0-1 0 0 0,0 1 0 0 0,-2-1 0 0 0,0 1 0 0 0,-1-1 0 0 0,-1 0 10 0 0,0 13-10 0 0,0 1 1 0 0,-1 0-1 0 0,1-1 1 0 0,-1 1-1 0 0,0 0 1 0 0,0 0 0 0 0,0-1-1 0 0,0 1 1 0 0,-1 0-1 0 0,1 0 1 0 0,-1 0 0 0 0,0 0-1 0 0,0 1 1 0 0,0-1-1 0 0,0 0 1 0 0,0 1-1 0 0,0 0 1 0 0,-1-1 0 0 0,1 1-1 0 0,-1 0 1 0 0,0 0-1 0 0,0 0 1 0 0,1 1 0 0 0,-1-1-1 0 0,0 1 1 0 0,0-1-1 0 0,-1 1 1 0 0,1 0 0 0 0,0 0-1 0 0,0 0 1 0 0,-1 1-1 0 0,1-1 1 0 0,-3 1 9 0 0,-2-1-19 0 0,1 1-1 0 0,-1 0 1 0 0,0 1 0 0 0,0-1 0 0 0,1 1-1 0 0,-1 1 1 0 0,1 0 0 0 0,-1 0 0 0 0,1 0-1 0 0,0 1 1 0 0,0 0 0 0 0,0 0 0 0 0,0 1-1 0 0,-2 1 20 0 0,-10 9-10 0 0,0 0-1 0 0,2 2 0 0 0,-1 0 0 0 0,2 0 0 0 0,0 2 1 0 0,1 0-1 0 0,1 1 0 0 0,1 0 0 0 0,1 1 1 0 0,0 0-1 0 0,-5 15 11 0 0,9-11-3 0 0,0 1 0 0 0,2 1 0 0 0,0-1 0 0 0,2 1 0 0 0,1 0 0 0 0,1 8 3 0 0,1-25-9 0 0,1-1-1 0 0,0 1 1 0 0,1-1-1 0 0,0 0 1 0 0,0 1 0 0 0,1-1-1 0 0,0 0 1 0 0,0 0-1 0 0,1 0 1 0 0,0 0-1 0 0,1 0 1 0 0,-1-1-1 0 0,2 1 1 0 0,-1-1-1 0 0,1 0 1 0 0,0 0-1 0 0,0-1 1 0 0,1 0-1 0 0,6 6 10 0 0,1-2-171 0 0,0-1-1 0 0,1 0 0 0 0,0-1 1 0 0,1 0-1 0 0,-1-1 0 0 0,2-1 1 0 0,-1-1-1 0 0,1 0 1 0 0,-1 0-1 0 0,1-2 0 0 0,11 1 172 0 0,63 2-9801 0 0,-77-6-1753 0 0</inkml:trace>
  <inkml:trace contextRef="#ctx0" brushRef="#br0" timeOffset="4101.606">2991 474 0 0 0,'0'0'99'0'0,"0"0"190"0"0,0 0 8 0 0,0 0 17 0 0,-8 2 54 0 0,-35 7 886 0 0,42-9-334 0 0,1 0 107 0 0,-14 0 7017 0 0,-2 0-5370 0 0,-16 2 1758 0 0,-10 14-2493 0 0,-50 17 687 0 0,-7-29-2328 0 0,85-2-521 0 0,-1 0-4181 0 0,14-2 1410 0 0,1 0-2805 0 0,0 0-4954 0 0</inkml:trace>
  <inkml:trace contextRef="#ctx0" brushRef="#br0" timeOffset="35175.184">2349 441 13035 0 0,'0'0'-2337'0'0,"0"0"1217"0"0,-207-22 248 0 0,163 14 0 0 0,36 8-1409 0 0,8 0-1368 0 0,8 0 1745 0 0,14 0 1904 0 0,-11 4 0 0 0</inkml:trace>
</inkml:ink>
</file>

<file path=ppt/ink/ink8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4:44.20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123 186 3377 0 0,'0'0'5049'0'0,"0"0"-2385"0"0,0 0-779 0 0,0 0-70 0 0,0 0-56 0 0,0 0-175 0 0,0 0-258 0 0,0 0-253 0 0,0 0-243 0 0,0 0-239 0 0,0 0-178 0 0,-10 8 89 0 0,12 38 431 0 0,39 264 837 0 0,-52-90-1530 0 0,3-193-963 0 0,0-38-5525 0 0,-10-29-9250 0 0,11 33 12156 0 0</inkml:trace>
  <inkml:trace contextRef="#ctx0" brushRef="#br0" timeOffset="293.842">1 260 5857 0 0,'0'0'3801'0'0,"0"0"-1074"0"0,0 0-597 0 0,0 0-225 0 0,0 0-262 0 0,0 0-285 0 0,0 0-309 0 0,0 0-276 0 0,0 0-215 0 0,0 0-197 0 0,0 0-117 0 0,0 0-41 0 0,5-12 20 0 0,19-36 45 0 0,20 28 170 0 0,-32 18-330 0 0,22-4 61 0 0,0 1 0 0 0,1 1 0 0 0,-1 2 0 0 0,1 1 0 0 0,12 3-169 0 0,-43-2 14 0 0,1 1 1 0 0,0 1-1 0 0,-1-1 1 0 0,1 0 0 0 0,-1 1-1 0 0,1 0 1 0 0,-1 0-1 0 0,0 0 1 0 0,0 1 0 0 0,0 0-1 0 0,0-1 1 0 0,0 1-1 0 0,-1 1 1 0 0,1-1 0 0 0,-1 0-1 0 0,0 1 1 0 0,0 0-1 0 0,0 0 1 0 0,0 0 0 0 0,-1 0-1 0 0,0 0 1 0 0,1 0-1 0 0,-2 0 1 0 0,1 1 0 0 0,0-1-1 0 0,-1 1 1 0 0,0 0-1 0 0,0-1 1 0 0,0 1 0 0 0,-1 0-1 0 0,1 0 1 0 0,-1-1-1 0 0,0 1 1 0 0,-1 0 0 0 0,1 0-1 0 0,-1-1 1 0 0,0 1-1 0 0,0 0 1 0 0,0-1-15 0 0,-44 70 230 0 0,29-56-223 0 0,4-4-110 0 0,-1 0 0 0 0,0-2 1 0 0,-1 1-1 0 0,0-2 0 0 0,-1 0 0 0 0,0-1 0 0 0,-1 0 0 0 0,0-1 0 0 0,0-1 0 0 0,-10 3 103 0 0,13-6-516 0 0,-20 8-1413 0 0,12-9-3555 0 0,21-4-285 0 0,0 3 1756 0 0,0-3-2544 0 0</inkml:trace>
  <inkml:trace contextRef="#ctx0" brushRef="#br0" timeOffset="674.114">536 481 8306 0 0,'0'0'2539'0'0,"0"0"-424"0"0,0 0-181 0 0,0 0-82 0 0,0 0-235 0 0,0 0-349 0 0,0 0-276 0 0,0 0-188 0 0,0 0-152 0 0,0 0-132 0 0,0 0-119 0 0,0 0-89 0 0,0 0-75 0 0,-21 17-52 0 0,-64 54-42 0 0,83-70-137 0 0,0 0 1 0 0,0 0-1 0 0,0 0 0 0 0,0 0 1 0 0,0 0-1 0 0,0 1 0 0 0,1-1 1 0 0,-1 1-1 0 0,1-1 0 0 0,-1 1 0 0 0,1 0 1 0 0,-1-1-1 0 0,1 1 0 0 0,0 0 1 0 0,0 0-1 0 0,0 0 0 0 0,0 0 1 0 0,0 0-1 0 0,0 0 0 0 0,1 0 0 0 0,-1 0 1 0 0,1 0-1 0 0,-1 0 0 0 0,1 0 1 0 0,0 1-1 0 0,0-1 0 0 0,0 0 1 0 0,0 0-1 0 0,0 2-6 0 0,2 8 18 0 0,-3-9-12 0 0,1 1 0 0 0,0-1 0 0 0,0 1-1 0 0,0-1 1 0 0,1 1 0 0 0,-1-1-1 0 0,1 0 1 0 0,0 1 0 0 0,0-1-1 0 0,0 0 1 0 0,0 0 0 0 0,1 1 0 0 0,-1-1-1 0 0,1 0 1 0 0,0 0 0 0 0,0 0-1 0 0,0-1 1 0 0,0 1 0 0 0,0 0-1 0 0,1-1 1 0 0,-1 0 0 0 0,1 1-1 0 0,0-1 1 0 0,-1 0 0 0 0,1 0 0 0 0,0 0-1 0 0,0-1 1 0 0,0 1 0 0 0,1-1-1 0 0,-1 0 1 0 0,0 0 0 0 0,0 0-1 0 0,1 0 1 0 0,-1 0 0 0 0,1-1 0 0 0,-1 1-1 0 0,4-1-5 0 0,2-1 87 0 0,-1-1 0 0 0,1 0 0 0 0,-1 0 0 0 0,0-1 0 0 0,0 0-1 0 0,0 0 1 0 0,0-1 0 0 0,0 0 0 0 0,0 0 0 0 0,-1-1 0 0 0,0 0 0 0 0,0 0-1 0 0,0-1 1 0 0,-1 0 0 0 0,0 0 0 0 0,0 0 0 0 0,-1-1 0 0 0,1 0 0 0 0,-1 0 0 0 0,-1-1-1 0 0,1 1 1 0 0,1-5-87 0 0,-3 4 6 0 0,0-1 0 0 0,0 0 0 0 0,0 0 0 0 0,-1 0 0 0 0,0 0 0 0 0,-1 0-1 0 0,0 0 1 0 0,-1-1 0 0 0,0 1 0 0 0,0 0 0 0 0,-1 0 0 0 0,0-4-6 0 0,0 10-98 0 0,0-1 0 0 0,0 0 0 0 0,0 1 0 0 0,0 0 0 0 0,-1-1 0 0 0,1 1 0 0 0,-1 0 0 0 0,0-1 1 0 0,0 1-1 0 0,0 0 0 0 0,0 0 0 0 0,0 1 0 0 0,-1-1 0 0 0,1 0 0 0 0,-1 1 0 0 0,0-1 0 0 0,0 1 0 0 0,0 0 0 0 0,0 0 0 0 0,0 0 0 0 0,-3-1 98 0 0,-21-7-4743 0 0,0 7-5934 0 0,23 3 1883 0 0</inkml:trace>
  <inkml:trace contextRef="#ctx0" brushRef="#br0" timeOffset="1005.55">953 98 6721 0 0,'0'0'4923'0'0,"0"0"-1795"0"0,0 0-1012 0 0,0 0-433 0 0,0 0-350 0 0,0 0-341 0 0,0 0-258 0 0,0 0-153 0 0,0 0-106 0 0,0 0-76 0 0,0 0-16 0 0,0 0-5 0 0,-6 18 5 0 0,-19 57-5 0 0,12 12 460 0 0,9 104-79 0 0,12-33-1176 0 0,-28-139-4173 0 0,9-19-496 0 0,2-3-3557 0 0,4 3 1175 0 0</inkml:trace>
  <inkml:trace contextRef="#ctx0" brushRef="#br0" timeOffset="1244.48">628 451 10074 0 0,'0'0'2114'0'0,"0"0"-308"0"0,0 0-22 0 0,0 0 72 0 0,0 0-243 0 0,0 0-274 0 0,0 0-211 0 0,0 0-169 0 0,0 0-167 0 0,33-1-167 0 0,102-4-159 0 0,82-25 69 0 0,-163 21-2343 0 0,-35 7-2363 0 0,-1 1-5002 0 0,-14 1-766 0 0</inkml:trace>
  <inkml:trace contextRef="#ctx0" brushRef="#br0" timeOffset="1513.687">1093 588 3233 0 0,'0'0'3564'0'0,"0"0"-735"0"0,0 0-143 0 0,0 0-151 0 0,0 0-445 0 0,0 0-379 0 0,0 0-309 0 0,0 0-262 0 0,0 0-244 0 0,0 0-249 0 0,0 0-152 0 0,0 0-58 0 0,0 0-4 0 0,31-21-42 0 0,94-62-36 0 0,-86 48 67 0 0,-38 30-348 0 0,-1 3-72 0 0,0 0-1 0 0,0 0 1 0 0,0 0-1 0 0,0-1 1 0 0,-1 1-1 0 0,1 0 1 0 0,0 0-1 0 0,-1 0 1 0 0,1 0-1 0 0,-1 0 1 0 0,0 0 0 0 0,0 0-1 0 0,0 0 1 0 0,0 0-1 0 0,0 1 1 0 0,0-1-1 0 0,0 0 1 0 0,0 1-1 0 0,-1-1 1 0 0,1 0-1 0 0,-1 1 1 0 0,1 0-1 0 0,-1-1 1 0 0,0 1 0 0 0,0 0-1 0 0,1 0 1 0 0,-1 0-1 0 0,0 0 1 0 0,0 0-1 0 0,0 0 1 0 0,0 1-1 0 0,0-1 1 0 0,0 1-1 0 0,0-1 1 0 0,0 1-1 0 0,0 0 1 0 0,0-1-1 0 0,-1 1 1 0 0,1 0 0 0 0,0 1-1 0 0,0-1 1 0 0,0 0-1 0 0,0 1 1 0 0,0-1-1 0 0,0 1 1 0 0,-2 0-2 0 0,-7 3-100 0 0,0 0 0 0 0,1 1 0 0 0,0 0 0 0 0,-1 0 0 0 0,2 1 0 0 0,-1 1 0 0 0,1-1 0 0 0,0 2 0 0 0,0-1 0 0 0,1 1 0 0 0,0 0 1 0 0,0 1-1 0 0,1 0 0 0 0,0 0 0 0 0,1 1 0 0 0,-3 5 100 0 0,4-8-218 0 0,1 1 1 0 0,-1 0 0 0 0,2 0 0 0 0,-1 0-1 0 0,1 0 1 0 0,0 0 0 0 0,1 1 0 0 0,0 0-1 0 0,0-1 1 0 0,1 1 0 0 0,0 0 0 0 0,0 2 217 0 0,2-9-143 0 0,-1 0 1 0 0,1-1 0 0 0,-1 1 0 0 0,1 0-1 0 0,0-1 1 0 0,-1 1 0 0 0,1-1 0 0 0,0 1-1 0 0,0-1 1 0 0,0 1 0 0 0,0-1 0 0 0,1 1-1 0 0,-1-1 1 0 0,0 0 0 0 0,0 0 0 0 0,1 0-1 0 0,-1 0 1 0 0,1 0 0 0 0,-1 0 0 0 0,1 0-1 0 0,-1 0 1 0 0,1 0 0 0 0,0-1 0 0 0,-1 1-1 0 0,1-1 1 0 0,0 1 0 0 0,0-1 0 0 0,-1 1-1 0 0,1-1 1 0 0,0 0 0 0 0,0 0 0 0 0,-1 0-1 0 0,1 0 1 0 0,1-1 142 0 0,65-2-8941 0 0,-48-1 4689 0 0,-11 0 1077 0 0</inkml:trace>
  <inkml:trace contextRef="#ctx0" brushRef="#br0" timeOffset="1878.769">1352 621 6457 0 0,'0'0'3582'0'0,"0"0"-1437"0"0,0 0-550 0 0,0 0-60 0 0,0 0-49 0 0,0 0-78 0 0,0 0-109 0 0,0 0-119 0 0,0 0-170 0 0,0 0-198 0 0,0 0-151 0 0,0 0-106 0 0,0 0-61 0 0,16-19-64 0 0,82-95 192 0 0,-3 11-170 0 0,-94 170-1580 0 0,-1-65 1138 0 0,0-1-1 0 0,1 1 1 0 0,-1 0 0 0 0,0-1 0 0 0,0 1 0 0 0,1 0 0 0 0,-1-1 0 0 0,1 1 0 0 0,0 0 0 0 0,-1-1 0 0 0,1 1 0 0 0,0-1 0 0 0,0 0 0 0 0,0 1 0 0 0,0-1 0 0 0,0 1 0 0 0,0-1 0 0 0,0 0 0 0 0,1 0 0 0 0,-1 0 0 0 0,0 0 0 0 0,1 0-1 0 0,-1 0 1 0 0,1 0 0 0 0,-1 0 0 0 0,1 0 0 0 0,-1-1 0 0 0,1 1 0 0 0,0-1 0 0 0,-1 1 0 0 0,1-1 0 0 0,0 0 0 0 0,-1 1 0 0 0,1-1 0 0 0,0 0 0 0 0,-1 0 0 0 0,1 0 0 0 0,0 0 0 0 0,0-1-10 0 0,11 1 119 0 0,0 0 0 0 0,0-1 0 0 0,0-1 0 0 0,0 0-1 0 0,0-1 1 0 0,0-1 0 0 0,0 0 0 0 0,-1 0 0 0 0,0-1 0 0 0,0-1 0 0 0,0 0 0 0 0,-1 0 0 0 0,1-1 0 0 0,-2-1 0 0 0,9-7-119 0 0,23-21-1554 0 0,-26 20-3348 0 0,-7 6-1303 0 0,-5 6-5813 0 0</inkml:trace>
  <inkml:trace contextRef="#ctx0" brushRef="#br0" timeOffset="2533.558">2120 17 9986 0 0,'0'0'1910'0'0,"0"0"-190"0"0,0 0-130 0 0,0 0-107 0 0,0 0-184 0 0,0 0-194 0 0,0 0-178 0 0,0 0-159 0 0,0 0-174 0 0,0 0-129 0 0,0 0-33 0 0,0 0 49 0 0,0 0 53 0 0,1 8 12 0 0,34 183 1605 0 0,-27-120-2041 0 0,-2-1 1 0 0,-4 1-1 0 0,-4 41-110 0 0,0 1-4204 0 0,-9-138-2236 0 0,0-15-6885 0 0,11 29 10972 0 0</inkml:trace>
  <inkml:trace contextRef="#ctx0" brushRef="#br0" timeOffset="2780.93">1891 400 9914 0 0,'0'0'2015'0'0,"0"0"-300"0"0,0 0 32 0 0,0 0 67 0 0,0 0-44 0 0,0 0-190 0 0,0 0-336 0 0,0 0-277 0 0,0 0-193 0 0,0 0-152 0 0,0 0-108 0 0,0 0-71 0 0,32 3-87 0 0,103 12-98 0 0,-26-8 56 0 0,-75-3-782 0 0,15 2-2276 0 0,-19-4-6744 0 0,-28-2-1314 0 0</inkml:trace>
  <inkml:trace contextRef="#ctx0" brushRef="#br0" timeOffset="2931.372">2363 518 11674 0 0,'0'0'1541'0'0,"0"0"-376"0"0,0 0-124 0 0,0 0-70 0 0,0 0-209 0 0,0 0-304 0 0,0 0-228 0 0,0 0-89 0 0,0 0-80 0 0,0 0-92 0 0,0 0-110 0 0,0 0-195 0 0,0 0-224 0 0,3 14-277 0 0,8 43-384 0 0,-10-56 1028 0 0,0-1-1 0 0,0 0 1 0 0,0 0 0 0 0,0 1 0 0 0,0-1 0 0 0,0 0-1 0 0,0 0 1 0 0,0 0 0 0 0,0 0 0 0 0,0 0 0 0 0,0-1-1 0 0,0 1 1 0 0,0 0 0 0 0,0 0 0 0 0,0-1 0 0 0,0 1-1 0 0,-1 0 1 0 0,1-1 0 0 0,0 1 0 0 0,0-1 0 0 0,0 1-1 0 0,0-1 1 0 0,-1 0 0 0 0,1 1 0 0 0,0-1 0 0 0,-1 0-1 0 0,1 1 1 0 0,0-1 0 0 0,-1 0 0 0 0,1 0 0 0 0,-1 1-1 0 0,1-1 1 0 0,-1 0 0 0 0,1 0 0 0 0,-1 0 0 0 0,0 0-1 0 0,0 0 1 0 0,1 0 0 0 0,-1 0 0 0 0,0 0 0 0 0,0 0-1 0 0,0 0 1 0 0,0 0 0 0 0,0 0 0 0 0,0 0 0 0 0,0 0 193 0 0,4-12-4491 0 0,0 4 2951 0 0</inkml:trace>
  <inkml:trace contextRef="#ctx0" brushRef="#br0" timeOffset="3082.477">2349 315 7554 0 0,'0'0'4457'0'0,"0"0"-1529"0"0,0 0-951 0 0,0 0-553 0 0,0 0-384 0 0,0 0-384 0 0,0 0-344 0 0,0 0-320 0 0,0 0-232 0 0,0 0-88 0 0,0 0-248 0 0,0 0-408 0 0,0 0-977 0 0,0 0-2223 0 0,-12 0-4130 0 0</inkml:trace>
  <inkml:trace contextRef="#ctx0" brushRef="#br0" timeOffset="3601.363">2707 337 14899 0 0,'0'0'2070'0'0,"0"0"-444"0"0,0 0-218 0 0,0 0-224 0 0,0 0-229 0 0,0 0-152 0 0,0 0-127 0 0,0 0-148 0 0,0 0-173 0 0,0 0-138 0 0,0 0-109 0 0,-32 22-53 0 0,-98 65-18 0 0,82-45-19 0 0,47-42-28 0 0,0 1 1 0 0,0 0 0 0 0,-1 0 0 0 0,1 1-1 0 0,0-1 1 0 0,0 0 0 0 0,0 0-1 0 0,0 0 1 0 0,0 1 0 0 0,1-1-1 0 0,-1 0 1 0 0,0 1 0 0 0,0-1 0 0 0,1 1-1 0 0,-1-1 1 0 0,1 1 0 0 0,0-1-1 0 0,-1 1 1 0 0,1-1 0 0 0,0 1 0 0 0,0 0-1 0 0,0-1 1 0 0,0 1 0 0 0,0-1-1 0 0,0 1 1 0 0,0 0 0 0 0,1-1 0 0 0,-1 1-1 0 0,0-1 1 0 0,1 1 0 0 0,-1-1-1 0 0,1 1 1 0 0,0-1 0 0 0,0 0 0 0 0,-1 1-1 0 0,1-1 1 0 0,0 0 0 0 0,0 1-1 0 0,0-1 1 0 0,0 0 0 0 0,1 0 0 0 0,-1 0-1 0 0,0 0 1 0 0,0 0 0 0 0,1 0-1 0 0,-1 0 1 0 0,0-1 0 0 0,1 1 0 0 0,-1 0-1 0 0,1-1 1 0 0,-1 1 0 0 0,1-1-1 0 0,-1 1 1 0 0,1-1 0 0 0,-1 0-1 0 0,1 0 1 0 0,1 0 9 0 0,10 1 12 0 0,0-2 0 0 0,0 0-1 0 0,0 0 1 0 0,0-1 0 0 0,0-1-1 0 0,0 0 1 0 0,-1-1 0 0 0,1 0-1 0 0,-1-1 1 0 0,0 0 0 0 0,0-1-1 0 0,-1-1 1 0 0,1 1 0 0 0,-1-2-1 0 0,-1 0 1 0 0,0 0 0 0 0,0-1-1 0 0,0 0 1 0 0,-1 0 0 0 0,0-2-12 0 0,21-8-20 0 0,-29 45-244 0 0,-2-23 256 0 0,1 1 0 0 0,-1 0 0 0 0,1-1 0 0 0,0 1 0 0 0,1-1 0 0 0,-1 1 0 0 0,1-1 0 0 0,-1 1 0 0 0,1-1 0 0 0,0 1 0 0 0,0-1 0 0 0,1 0 0 0 0,-1 1 0 0 0,1-1 0 0 0,0 0 0 0 0,-1 0 0 0 0,1 0 0 0 0,1 0 0 0 0,-1-1 0 0 0,0 1 0 0 0,1 0 0 0 0,-1-1-1 0 0,1 0 1 0 0,0 1 0 0 0,0-1 0 0 0,-1 0 0 0 0,2-1 0 0 0,-1 1 0 0 0,0 0 0 0 0,0-1 0 0 0,0 0 0 0 0,1 0 0 0 0,-1 0 0 0 0,1 0 0 0 0,-1 0 0 0 0,1-1 0 0 0,-1 1 0 0 0,2-1 8 0 0,3 0 55 0 0,0-1-1 0 0,1 0 0 0 0,-1-1 0 0 0,0 0 0 0 0,0 0 1 0 0,0-1-1 0 0,0 0 0 0 0,0 0 0 0 0,-1-1 0 0 0,1 0 1 0 0,-1 0-1 0 0,0-1 0 0 0,0 1 0 0 0,-1-2 0 0 0,1 1 0 0 0,-1-1 1 0 0,0 0-1 0 0,-1 0 0 0 0,1-1-54 0 0,86-140 1151 0 0,-83 129-1114 0 0,-1 0 1 0 0,-1 0 0 0 0,0-1-1 0 0,-1 0 1 0 0,-1-1-1 0 0,-1 1 1 0 0,-1-1-1 0 0,0 0 1 0 0,-2 0 0 0 0,0 0-1 0 0,-1 0 1 0 0,-2-7-38 0 0,2 25-14 0 0,0-1 1 0 0,0 0-1 0 0,0 0 0 0 0,-1 0 1 0 0,0 0-1 0 0,1 0 1 0 0,-1 0-1 0 0,0 1 1 0 0,-1-1-1 0 0,1 0 0 0 0,0 1 1 0 0,-1-1-1 0 0,1 1 1 0 0,-1 0-1 0 0,0-1 0 0 0,0 1 1 0 0,0 0-1 0 0,0 0 1 0 0,0 0-1 0 0,0 0 1 0 0,-1 0-1 0 0,1 1 0 0 0,0-1 1 0 0,-1 1-1 0 0,0-1 1 0 0,1 1-1 0 0,-1 0 1 0 0,0 0-1 0 0,0 0 0 0 0,1 1 1 0 0,-1-1-1 0 0,0 0 1 0 0,0 1-1 0 0,0 0 0 0 0,0 0 1 0 0,0 0-1 0 0,0 0 1 0 0,0 0-1 0 0,1 1 1 0 0,-1-1-1 0 0,0 1 0 0 0,0 0 1 0 0,0 0-1 0 0,0 0 1 0 0,1 0-1 0 0,-1 0 1 0 0,1 0-1 0 0,-1 1 0 0 0,1 0 1 0 0,-1-1-1 0 0,1 1 1 0 0,0 0-1 0 0,0 0 1 0 0,0 0-1 0 0,-2 2 14 0 0,-4 10-25 0 0,0 0 1 0 0,1 0-1 0 0,0 1 1 0 0,1 0-1 0 0,1 0 1 0 0,1 1 0 0 0,0-1-1 0 0,0 1 1 0 0,2 0-1 0 0,0 0 1 0 0,1 0-1 0 0,1 0 1 0 0,0 0-1 0 0,1 0 1 0 0,1 1-1 0 0,0-2 1 0 0,2 4 24 0 0,0-7-10 0 0,0 0 1 0 0,1-1 0 0 0,1 0-1 0 0,0 0 1 0 0,0 0-1 0 0,1-1 1 0 0,0 0 0 0 0,1 0-1 0 0,0-1 1 0 0,1 0-1 0 0,0 0 1 0 0,0-1 0 0 0,1 0-1 0 0,0-1 1 0 0,0 0-1 0 0,1 0 1 0 0,-1-1 0 0 0,2-1-1 0 0,-1 1 1 0 0,1-2-1 0 0,6 2 10 0 0,72 17-1658 0 0,-60-19-1718 0 0,1-2-3882 0 0,-20-2-4111 0 0</inkml:trace>
  <inkml:trace contextRef="#ctx0" brushRef="#br0" timeOffset="37538.481">2027 433 0 0 0,'0'0'0'0'0,"0"0"0"0"0,0 0 0 0 0,0 0 0 0 0,0 0 0 0 0,0 0 0 0 0,0 0 0 0 0,0 0 0 0 0</inkml:trace>
  <inkml:trace contextRef="#ctx0" brushRef="#br0" timeOffset="38343.598">1614 599 0 0 0,'0'0'0'0'0,"0"0"0"0"0,0 0 0 0 0,0 0 0 0 0</inkml:trace>
  <inkml:trace contextRef="#ctx0" brushRef="#br0" timeOffset="42261.873">1791 411 0 0 0,'0'0'0'0'0,"0"0"0"0"0,0 0 0 0 0,0 0 0 0 0,0 0 0 0 0</inkml:trace>
  <inkml:trace contextRef="#ctx0" brushRef="#br0" timeOffset="43192.809">1876 551 1416 0 0,'0'0'-1416'0'0,"0"0"1416"0"0,0 0 0 0 0,0 0 0 0 0</inkml:trace>
  <inkml:trace contextRef="#ctx0" brushRef="#br0" timeOffset="43780.045">1592 599 4641 0 0,'0'0'-1168'0'0,"0"0"-217"0"0,0 0-639 0 0,0 0 1960 0 0,0 0 64 0 0,0 0 0 0 0</inkml:trace>
  <inkml:trace contextRef="#ctx0" brushRef="#br0" timeOffset="44210.658">1429 532 6537 0 0,'0'0'-1632'0'0,"0"0"392"0"0,0 0-721 0 0,0 0 257 0 0,0 0 1704 0 0,0 0 0 0 0,0 0 0 0 0</inkml:trace>
  <inkml:trace contextRef="#ctx0" brushRef="#br0" timeOffset="44577.076">1588 610 0 0 0,'0'0'0'0'0,"0"0"0"0"0,0 0 0 0 0</inkml:trace>
</inkml:ink>
</file>

<file path=ppt/ink/ink8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08.288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73 386 6009 0 0,'0'0'1771'0'0,"0"0"-214"0"0,0 0-30 0 0,0 0 109 0 0,0 0-37 0 0,0 0-213 0 0,0 0-262 0 0,0 0-219 0 0,0 0-195 0 0,0 0-169 0 0,0 0-130 0 0,0 0-77 0 0,-12 27-45 0 0,-32 88-29 0 0,28-30 388 0 0,17-62-459 0 0,-1-21-126 0 0,0 0 0 0 0,0 0 0 0 0,0 1 0 0 0,0-1 0 0 0,0 0-1 0 0,1 0 1 0 0,-1 0 0 0 0,0 1 0 0 0,1-1 0 0 0,0 0 0 0 0,0 0-1 0 0,-1 0 1 0 0,1 0 0 0 0,0 0 0 0 0,1 0 0 0 0,-1 0 0 0 0,0 0-1 0 0,0 0 1 0 0,1-1 0 0 0,-1 1 0 0 0,1 0 0 0 0,0-1 0 0 0,-1 1-1 0 0,1-1 1 0 0,0 0 0 0 0,0 0 0 0 0,0 0 0 0 0,0 0 0 0 0,0 0-1 0 0,0 0 1 0 0,0 0 0 0 0,0 0 0 0 0,1-1 0 0 0,-1 1 0 0 0,0-1-1 0 0,0 0 1 0 0,0 1 0 0 0,1-1 0 0 0,-1 0 0 0 0,0-1 0 0 0,0 1-1 0 0,1 0 1 0 0,-1 0 0 0 0,0-1 0 0 0,0 0 0 0 0,0 1 0 0 0,1-1-1 0 0,-1 0 1 0 0,0 0 0 0 0,0 0 0 0 0,0 0 0 0 0,-1 0 0 0 0,2-2-63 0 0,12-8 212 0 0,0 0 1 0 0,-1-1-1 0 0,-1-1 1 0 0,0-1 0 0 0,-1 0-1 0 0,-1 0 1 0 0,3-6-213 0 0,-8 11 50 0 0,0 0 1 0 0,-1 0-1 0 0,-1 0 1 0 0,0-1-1 0 0,0 0 1 0 0,-1 0-1 0 0,0 0 1 0 0,0 0-1 0 0,-1 0 1 0 0,-1-1-1 0 0,0 1 1 0 0,0-1-1 0 0,-1 0-50 0 0,0 8-14 0 0,0 0 1 0 0,0 0 0 0 0,0 0-1 0 0,0 0 1 0 0,-1 0-1 0 0,1 0 1 0 0,-1 0-1 0 0,0 0 1 0 0,0 0-1 0 0,0 1 1 0 0,0-1-1 0 0,0 0 1 0 0,0 0-1 0 0,-1 1 1 0 0,0-1-1 0 0,1 1 1 0 0,-1 0-1 0 0,0-1 1 0 0,0 1-1 0 0,0 0 1 0 0,-1 0-1 0 0,1 0 1 0 0,0 0-1 0 0,-1 1 1 0 0,1-1 0 0 0,-1 0-1 0 0,0 1 1 0 0,-1-1 13 0 0,-4-1-192 0 0,-1 0 1 0 0,0 0 0 0 0,0 0 0 0 0,0 1 0 0 0,0 1 0 0 0,0 0 0 0 0,0 0 0 0 0,-1 0 0 0 0,1 1 0 0 0,0 1 0 0 0,0 0 0 0 0,-1 0 0 0 0,1 1 0 0 0,0 0 0 0 0,-6 2 191 0 0,13-4-44 0 0,0 1 0 0 0,0-1 0 0 0,0 1 0 0 0,1 0 0 0 0,-1 0 0 0 0,0-1 0 0 0,1 1 0 0 0,-1 0 0 0 0,1 1 1 0 0,-1-1-1 0 0,1 0 0 0 0,-1 0 0 0 0,1 0 0 0 0,0 1 0 0 0,0-1 0 0 0,-1 1 0 0 0,1-1 0 0 0,0 1 0 0 0,0-1 0 0 0,1 1 0 0 0,-1 0 1 0 0,0 0-1 0 0,1-1 0 0 0,-1 1 0 0 0,0 0 0 0 0,1 0 0 0 0,0 0 44 0 0,51 2 351 0 0,-30-6-135 0 0,0-2 1 0 0,0 0-1 0 0,-1-1 1 0 0,1-1-1 0 0,-1 0 1 0 0,0-2 0 0 0,-1-1-1 0 0,0 0 1 0 0,0-1-1 0 0,-1-1 1 0 0,0-1-1 0 0,-1 0 1 0 0,0-2-1 0 0,-1 0 1 0 0,-1 0-1 0 0,0-2 1 0 0,-1 0-1 0 0,-1 0 1 0 0,3-7-217 0 0,-9 12 34 0 0,-1-1 0 0 0,0-1 0 0 0,0 1 0 0 0,-2-1 0 0 0,0 0 0 0 0,0 0 0 0 0,-1 0 0 0 0,-1 0 0 0 0,0-1 0 0 0,0 1-1 0 0,-2-1 1 0 0,0 1 0 0 0,0-2-34 0 0,-8 11-786 0 0,12 67 599 0 0,2 0 0 0 0,3-1 1 0 0,13 45 186 0 0,4 24-267 0 0,-19-69 185 0 0,-2 0 1 0 0,-3 0 0 0 0,-6 50 81 0 0,-32 24-30 0 0,32-127 62 0 0,-1 0 0 0 0,0 0-1 0 0,-1 0 1 0 0,0-1 0 0 0,0 0 0 0 0,-1 0-1 0 0,0 0 1 0 0,0-1 0 0 0,0 0-1 0 0,-1 0 1 0 0,0-1 0 0 0,-1 0-1 0 0,-6 4-31 0 0,14-10 12 0 0,0 1 0 0 0,0 0 1 0 0,0-1-1 0 0,0 1 0 0 0,0-1 0 0 0,0 1 0 0 0,0-1 0 0 0,0 0 0 0 0,0 1 0 0 0,0-1 0 0 0,0 0 0 0 0,0 0 0 0 0,0 0 0 0 0,0 1 0 0 0,0-1 0 0 0,0 0 0 0 0,0-1 0 0 0,0 1 0 0 0,-1 0 0 0 0,1 0 0 0 0,0 0 0 0 0,0-1 0 0 0,0 1 0 0 0,0 0 0 0 0,0-1 0 0 0,0 1 0 0 0,0-1 1 0 0,0 1-1 0 0,1-1 0 0 0,-1 1 0 0 0,0-1 0 0 0,0 0 0 0 0,0 0 0 0 0,0 1 0 0 0,1-1 0 0 0,-1 0 0 0 0,0 0 0 0 0,1 0 0 0 0,-1 0 0 0 0,1 0 0 0 0,-1 0 0 0 0,1 0 0 0 0,-1 0 0 0 0,1 0 0 0 0,0 0 0 0 0,-1 0 0 0 0,1 0 0 0 0,0 0 0 0 0,0 0 0 0 0,0 0 0 0 0,0 0 0 0 0,0 0 0 0 0,0 0 1 0 0,0 0-1 0 0,0 0 0 0 0,0-1-12 0 0,2-65 222 0 0,5 33-251 0 0,2 1 0 0 0,0 0 0 0 0,3 0 0 0 0,1 2 0 0 0,1-1 1 0 0,17-26 28 0 0,-15 26-223 0 0,77-119-4883 0 0,-73 123 1381 0 0,-5 5-3583 0 0,-1 10-2427 0 0</inkml:trace>
  <inkml:trace contextRef="#ctx0" brushRef="#br0" timeOffset="24278.292">401 371 2753 0 0,'0'0'1456'0'0,"0"0"-1560"0"0,0 0 16 0 0,0 0 72 0 0,0 0 152 0 0,0 0-296 0 0,0 0-1104 0 0,0 0-897 0 0,0 0 1609 0 0,0 0 552 0 0,0 0 0 0 0,0 0 0 0 0,0 0 0 0 0</inkml:trace>
</inkml:ink>
</file>

<file path=ppt/ink/ink8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5:10.471"/>
    </inkml:context>
    <inkml:brush xml:id="br0">
      <inkml:brushProperty name="width" value="0.05" units="cm"/>
      <inkml:brushProperty name="height" value="0.05" units="cm"/>
      <inkml:brushProperty name="color" value="#008C3A"/>
    </inkml:brush>
  </inkml:definitions>
  <inkml:trace contextRef="#ctx0" brushRef="#br0">1144 129 15963 0 0,'0'0'1701'0'0,"0"0"-398"0"0,0 0-91 0 0,0 0-28 0 0,0 0-125 0 0,0 0-133 0 0,0 0-117 0 0,0 0-129 0 0,0 0-112 0 0,0 0-131 0 0,0 0-115 0 0,0 0-62 0 0,0 0-38 0 0,-5 1-44 0 0,-12 4-124 0 0,-1 1 0 0 0,1 1 0 0 0,0 1 0 0 0,0 1-1 0 0,1 0 1 0 0,0 1 0 0 0,0 0 0 0 0,1 1 0 0 0,1 1 0 0 0,-5 5-54 0 0,8-8 22 0 0,-80 80 51 0 0,87-85-69 0 0,0-1 1 0 0,0 1-1 0 0,1 0 1 0 0,-1 0-1 0 0,1 0 1 0 0,0 1-1 0 0,0-1 1 0 0,0 1-1 0 0,1 0 1 0 0,0-1-1 0 0,0 1 1 0 0,0 0-1 0 0,0 1 1 0 0,1-1-1 0 0,-1 0 1 0 0,2 0-1 0 0,-1 1 1 0 0,0-1-1 0 0,1 2-4 0 0,3-5-4 0 0,0 1 0 0 0,1-1 0 0 0,-1 0-1 0 0,1 0 1 0 0,-1 0 0 0 0,1 0 0 0 0,0-1-1 0 0,-1 0 1 0 0,1 1 0 0 0,0-1 0 0 0,0-1-1 0 0,0 1 1 0 0,0 0 0 0 0,0-1 0 0 0,0 0 0 0 0,0 0-1 0 0,0 0 1 0 0,0-1 0 0 0,0 1 0 0 0,0-1-1 0 0,0 0 5 0 0,7 1 4 0 0,108 0 101 0 0,-117 1-101 0 0,-1-1-1 0 0,1 1 0 0 0,-1-1 1 0 0,1 1-1 0 0,-1 0 1 0 0,1 0-1 0 0,-1-1 1 0 0,1 1-1 0 0,-1 0 0 0 0,0 0 1 0 0,1 0-1 0 0,-1 1 1 0 0,0-1-1 0 0,0 0 0 0 0,0 0 1 0 0,0 1-1 0 0,0-1 1 0 0,0 1-1 0 0,0-1 0 0 0,0 1 1 0 0,-1-1-1 0 0,1 1 1 0 0,0-1-1 0 0,-1 1 0 0 0,0-1 1 0 0,1 1-1 0 0,-1 0 1 0 0,0-1-1 0 0,0 1 1 0 0,0 0-1 0 0,0-1 0 0 0,0 1 1 0 0,0 0-1 0 0,0-1 1 0 0,0 1-1 0 0,-1 0 0 0 0,1-1 1 0 0,-1 1-1 0 0,0 1-3 0 0,-25 64 167 0 0,-23-6-70 0 0,39-50-54 0 0,-1 1-1 0 0,1 0 1 0 0,1 1-1 0 0,0 0 1 0 0,1 1-1 0 0,1 0 1 0 0,-6 13-43 0 0,12-26 4 0 0,1 0-1 0 0,-1-1 1 0 0,0 1-1 0 0,1 0 1 0 0,-1 0-1 0 0,1 0 1 0 0,-1 0-1 0 0,1 0 1 0 0,0 0-1 0 0,-1 0 0 0 0,1 0 1 0 0,0 0-1 0 0,0 0 1 0 0,-1 0-1 0 0,1 0 1 0 0,0 0-1 0 0,0 0 1 0 0,0 0-1 0 0,0 0 1 0 0,1 1-1 0 0,-1-1 1 0 0,0 0-1 0 0,0 0 1 0 0,1 0-1 0 0,-1 0 1 0 0,0 0-1 0 0,1 0 1 0 0,-1 0-1 0 0,1-1 1 0 0,-1 1-1 0 0,1 0 1 0 0,0 0-1 0 0,-1 0 1 0 0,1 0-1 0 0,0-1 1 0 0,-1 1-1 0 0,1 0 1 0 0,0-1-1 0 0,0 1 1 0 0,0 0-1 0 0,0-1 1 0 0,0 1-1 0 0,0-1 1 0 0,0 1-1 0 0,0-1 1 0 0,0 0-1 0 0,0 1 1 0 0,0-1-1 0 0,0 0 1 0 0,0 0-1 0 0,0 0 1 0 0,0 0-1 0 0,0 0 1 0 0,0 0-1 0 0,0 0 1 0 0,0 0-1 0 0,0 0 1 0 0,0 0-4 0 0,14 0 40 0 0,0 0 0 0 0,-1-1 0 0 0,1 0 0 0 0,-1-1 0 0 0,0-1 0 0 0,0 0 0 0 0,0-1 0 0 0,0 0 0 0 0,0-2 0 0 0,2-1-40 0 0,33-16-1753 0 0,-15 10-6807 0 0,-26 10-1642 0 0</inkml:trace>
  <inkml:trace contextRef="#ctx0" brushRef="#br0" timeOffset="-1184.848">37 0 3737 0 0,'0'0'2099'0'0,"0"0"-372"0"0,0 0-193 0 0,0 0 30 0 0,0 0 6 0 0,0 0-106 0 0,0 0-158 0 0,0 0-157 0 0,0 0-122 0 0,0 0-73 0 0,0 0-46 0 0,0 0-3 0 0,0 0-21 0 0,0 20-47 0 0,0 105 566 0 0,7 11 254 0 0,-16 98-702 0 0,-4-112-836 0 0,6-23-913 0 0,7-98 337 0 0,0-1-159 0 0,0 0-215 0 0,7-16-3178 0 0,19-28-1734 0 0,-3 5-3516 0 0,-13 27 5169 0 0</inkml:trace>
  <inkml:trace contextRef="#ctx0" brushRef="#br0" timeOffset="-782.513">458 85 2833 0 0,'0'0'3259'0'0,"0"0"-458"0"0,0 0-352 0 0,0 0-257 0 0,0 0-340 0 0,0 0-326 0 0,0 0-222 0 0,0 0-139 0 0,0 0-138 0 0,0 0-160 0 0,-30 31-153 0 0,-96 96-140 0 0,35-49 324 0 0,-72 54 1057 0 0,159-129-1917 0 0,1-1 0 0 0,-1 1 0 0 0,1 0 0 0 0,-1 0 1 0 0,1 1-1 0 0,0-1 0 0 0,0 1 0 0 0,1-1 0 0 0,-1 1 0 0 0,1 0 0 0 0,-1 0 0 0 0,1 0 0 0 0,1 0 0 0 0,-1 1 0 0 0,0-1 0 0 0,1 0 1 0 0,0 1-1 0 0,0 2-38 0 0,35 16 194 0 0,56 10 789 0 0,-11-14-273 0 0,26 14 48 0 0,-75 11-583 0 0,-22-3-1659 0 0,-8-35-317 0 0,0-5 329 0 0,0 0-2106 0 0,0 1 1205 0 0,0-2-5225 0 0,0 0-3018 0 0</inkml:trace>
  <inkml:trace contextRef="#ctx0" brushRef="#br0" timeOffset="-533.331">583 567 15731 0 0,'0'0'2019'0'0,"0"0"-550"0"0,0 0-198 0 0,0 0-27 0 0,0 0-152 0 0,0 0-210 0 0,0 0-229 0 0,0 0-179 0 0,0 0-162 0 0,0 0-144 0 0,0 0-76 0 0,0 0-44 0 0,-10 20-40 0 0,-29 58-39 0 0,40-78-6 0 0,-1 0 1 0 0,0 0-1 0 0,1 0 0 0 0,-1 0 0 0 0,1 0 1 0 0,-1 0-1 0 0,1-1 0 0 0,-1 1 0 0 0,1 0 1 0 0,-1 0-1 0 0,1 0 0 0 0,-1 1 0 0 0,1-1 1 0 0,-1 0-1 0 0,1 0 0 0 0,-1 0 0 0 0,1 0 1 0 0,-1 0-1 0 0,1 1 0 0 0,-1-1 0 0 0,1 0 1 0 0,-1 0-1 0 0,1 1 0 0 0,-1-1 0 0 0,0 0 1 0 0,1 0-1 0 0,-1 1 0 0 0,0-1 0 0 0,1 1 1 0 0,-1-1-1 0 0,0 0 0 0 0,1 1 0 0 0,-1-1 1 0 0,0 1-1 0 0,0-1 0 0 0,1 1 0 0 0,-1-1 1 0 0,0 1-1 0 0,0-1 0 0 0,0 1 0 0 0,0-1 1 0 0,0 1-1 0 0,0-1 0 0 0,1 1 0 0 0,-1-1 1 0 0,0 1-1 0 0,-1-1 0 0 0,1 1 1 0 0,0-1-1 0 0,0 1 0 0 0,0-1 0 0 0,0 1 1 0 0,0-1-1 0 0,0 0 0 0 0,-1 1 0 0 0,1 0 37 0 0,0-2-406 0 0,25-18-6842 0 0,-17 10-142 0 0,-7 4-940 0 0</inkml:trace>
  <inkml:trace contextRef="#ctx0" brushRef="#br0" timeOffset="21243.987">1037 258 0 0 0,'0'0'320'0'0,"0"0"-640"0"0,0 0 320 0 0,0 0 0 0 0,0 0 0 0 0</inkml:trace>
  <inkml:trace contextRef="#ctx0" brushRef="#br0" timeOffset="21729.492">683 578 6441 0 0,'0'0'-2056'0'0,"0"0"1968"0"0,0 0-640 0 0,0 0-1329 0 0,0 0 545 0 0,0 0 1512 0 0,0 0 0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1 441,'43'0,"29"0,7 0,-6 0,-10 0,-20 0,-18 0</inkml:trace>
  <inkml:trace contextRef="#ctx0" brushRef="#br0" timeOffset="210.636">142 216,'-10'53,"-3"21,1 9,2-5,3-12,3-11,2-11,6-13,2-7,5-7,6-7,0-5</inkml:trace>
  <inkml:trace contextRef="#ctx0" brushRef="#br0" timeOffset="595.381">706 300,'79'395,"-65"-280,-13-115,0 1,0-1,0 1,0-1,0 1,0-1,0 1,0-1,0 0,0 0,0 0,0 0,1 1,-1-1,0-1,0 1,0 0,0 0,0 0,0-1,0 1,0 0,0-1,0 1,0-1,0 1,0-1,0 1,0-1,0 0,-1 0,1 1,0-1,0 0,-1 0,1 0,0 0,-1 0,1 0,-1 0,0 0,1 0,-1 0,0 0,1 0,-1 0,0 0,0 0,0 0,0 0,0 0,0 0,0 0,140-307,-9 110,-117 183,0 3</inkml:trace>
  <inkml:trace contextRef="#ctx0" brushRef="#br0" timeOffset="1044.492">594 74,'323'17,"-291"-12,-19-2,0-1,0-1,0 1,0-2,0 0,0-1,0 0,8-2,-20 2,0 1,0 0,0 0,-1-1,1 1,0-1,-1 1,1 0,0-1,-1 0,1 1,0-1,-1 1,1-1,-1 0,1 1,-1-1,0 0,1 1,-1-1,0 0,1 0,-1 0,0 1,0-1,0 0,1 0,-1 0,0 1,0-1,0 0,0 0,-1 0,1 0,0 1,0-1,0 0,-1 0,1 1,0-1,-1 0,1 0,-1 1,1-1,-1 0,1 1,-1-1,1 1,-2-1,-31-36,29 34,-12-11,1 3</inkml:trace>
</inkml:ink>
</file>

<file path=ppt/ink/ink8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1.0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56 2961 0 0,'0'0'1647'0'0,"0"0"13"0"0,0 0 96 0 0,0 0 139 0 0,0 0 126 0 0,0 0-73 0 0,0 0-239 0 0,0 0-308 0 0,0 0-267 0 0,0 0-194 0 0,0 0-121 0 0,-6-9-70 0 0,-19-28-72 0 0,19 28-92 0 0,6 9-90 0 0,0 0-98 0 0,-1 20 326 0 0,-13 108-79 0 0,4 1-1 0 0,7 1 1 0 0,6 25-644 0 0,-3-145 14 0 0,0-1-1 0 0,1 1 0 0 0,0 0 1 0 0,0-1-1 0 0,1 1 1 0 0,0-1-1 0 0,1 1 1 0 0,0-1-1 0 0,1 0 0 0 0,0 0 1 0 0,0 0-1 0 0,1-1 1 0 0,2 4-14 0 0,-5-10 11 0 0,-1-1-1 0 0,1 1 1 0 0,0 0 0 0 0,0-1 0 0 0,-1 1 0 0 0,1-1 0 0 0,0 0-1 0 0,0 1 1 0 0,0-1 0 0 0,0 0 0 0 0,1 0 0 0 0,-1-1-1 0 0,0 1 1 0 0,0 0 0 0 0,1-1 0 0 0,-1 1 0 0 0,0-1 0 0 0,0 0-1 0 0,1 0 1 0 0,-1 0 0 0 0,0 0 0 0 0,1 0 0 0 0,-1 0-1 0 0,0-1 1 0 0,1 1 0 0 0,-1-1 0 0 0,0 1 0 0 0,0-1 0 0 0,1 0-1 0 0,-1 0 1 0 0,0 0 0 0 0,0 0 0 0 0,0 0 0 0 0,0-1-1 0 0,0 1-10 0 0,59-59 438 0 0,15-39-165 0 0,32-74-43 0 0,-83 141-200 0 0,-16 49-223 0 0,23 53 222 0 0,-29-58-24 0 0,-1 0 1 0 0,2-1-1 0 0,0 1 0 0 0,0-1 0 0 0,1 0 0 0 0,0 0 0 0 0,1 0 0 0 0,0-1 0 0 0,0 0 0 0 0,1 0 0 0 0,1-1 0 0 0,0 0 0 0 0,0 0 0 0 0,1-1 0 0 0,0 0 0 0 0,0 0 0 0 0,1-1 0 0 0,0 0 0 0 0,0-1 1 0 0,0 0-1 0 0,1-1 0 0 0,0 0 0 0 0,0 0 0 0 0,12 2-5 0 0,-15-6 33 0 0,-1 0 0 0 0,1-1 0 0 0,-1 0 0 0 0,1 0 0 0 0,-1-1 1 0 0,1 0-1 0 0,0 0 0 0 0,-1-1 0 0 0,0 1 0 0 0,1-2 0 0 0,-1 1 0 0 0,0-1 0 0 0,0 0 1 0 0,-1-1-1 0 0,1 0 0 0 0,-1 0 0 0 0,1 0 0 0 0,-1 0 0 0 0,5-6-33 0 0,2-3 105 0 0,-2 1 0 0 0,1-2 0 0 0,-1 1-1 0 0,-1-2 1 0 0,-1 1 0 0 0,0-1 0 0 0,-1-1-1 0 0,0 0 1 0 0,-1 0 0 0 0,-1 0 0 0 0,-1-1-1 0 0,0 1 1 0 0,-1-1 0 0 0,-1-1 0 0 0,-1 1-1 0 0,0 0 1 0 0,-1-1 0 0 0,-1 1-105 0 0,-10-70 109 0 0,6 74-328 0 0,-9-15-261 0 0,0 20-2890 0 0,13 8 699 0 0,0 3-3405 0 0,0 1 576 0 0,0 0-5738 0 0</inkml:trace>
</inkml:ink>
</file>

<file path=ppt/ink/ink8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1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97 196 11114 0 0,'0'0'2282'0'0,"0"0"-1062"0"0,0 0-135 0 0,0 0 246 0 0,0 0 132 0 0,0 0-142 0 0,0 0-270 0 0,0 0-204 0 0,0 0-128 0 0,0 0-118 0 0,0 0-101 0 0,0 0-46 0 0,0 0-15 0 0,22-9-14 0 0,66-29-8 0 0,-59 14 207 0 0,-29 21-525 0 0,1-2-79 0 0,-1 1 0 0 0,1 0 0 0 0,-1 0-1 0 0,0-1 1 0 0,0 1 0 0 0,0 0 0 0 0,0 0 0 0 0,-1 0 0 0 0,1-1-1 0 0,-1 1 1 0 0,0 0 0 0 0,-1 0 0 0 0,1 0 0 0 0,-1 0-1 0 0,0 0 1 0 0,1 0 0 0 0,-2 1 0 0 0,1-1 0 0 0,0 1 0 0 0,-1-1-1 0 0,0 1 1 0 0,0 0 0 0 0,0 0 0 0 0,0 0 0 0 0,0 0-1 0 0,0 1 1 0 0,-1-1 0 0 0,1 1 0 0 0,-1 0 0 0 0,0 0 0 0 0,0 0-1 0 0,0 0 1 0 0,0 1 0 0 0,0 0 0 0 0,0-1 0 0 0,0 2-1 0 0,0-1 1 0 0,0 0 0 0 0,-1 1 0 0 0,1 0 0 0 0,0 0 0 0 0,0 0-1 0 0,-1 0-19 0 0,-1 2-26 0 0,0-1 0 0 0,0 1 0 0 0,0 0 0 0 0,0 1 0 0 0,0-1 0 0 0,1 1 0 0 0,-1 0 0 0 0,1 1 0 0 0,0-1 0 0 0,0 1-1 0 0,0 0 1 0 0,0 0 0 0 0,1 1 0 0 0,-1 0 0 0 0,1-1 0 0 0,0 1 0 0 0,1 1 0 0 0,-1-1 0 0 0,1 0 0 0 0,0 1 0 0 0,1 0-1 0 0,-1-1 1 0 0,1 1 0 0 0,0 0 0 0 0,1 0 0 0 0,-1 1 0 0 0,1 1 26 0 0,-2-1-6 0 0,-9 104-2 0 0,13-83 4 0 0,-1-21 15 0 0,1 0 0 0 0,1 1 0 0 0,-1-1 0 0 0,1 0 1 0 0,1 0-1 0 0,-1 0 0 0 0,1 0 0 0 0,0-1 0 0 0,1 1 0 0 0,-1-1 1 0 0,1 0-1 0 0,1 0 0 0 0,-1 0 0 0 0,1 0 0 0 0,0-1 1 0 0,0 0-1 0 0,1 0 0 0 0,0 0 0 0 0,-1-1 0 0 0,2 1 1 0 0,-1-1-1 0 0,0-1 0 0 0,1 1 0 0 0,-1-1 0 0 0,1-1 0 0 0,0 1 1 0 0,0-1-1 0 0,0 0 0 0 0,1-1 0 0 0,-1 1 0 0 0,0-2 1 0 0,1 1-1 0 0,-1-1 0 0 0,0 0 0 0 0,1 0 0 0 0,0-1-11 0 0,4 2-91 0 0,1-1-1 0 0,0-1 1 0 0,-1 0-1 0 0,1-1 0 0 0,0 0 1 0 0,-1-1-1 0 0,0 0 0 0 0,1-1 1 0 0,-1 0-1 0 0,-1-1 1 0 0,1-1-1 0 0,-1 0 0 0 0,4-2 92 0 0,6-5-1212 0 0,3-1-1578 0 0,-8 0-4234 0 0,-5 3-4922 0 0</inkml:trace>
</inkml:ink>
</file>

<file path=ppt/ink/ink8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2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48 568 0 0,'0'0'2127'0'0,"0"0"-302"0"0,0 0 68 0 0,0 0 295 0 0,0 0 171 0 0,0 0-72 0 0,0 0-309 0 0,0 0-346 0 0,0 0-305 0 0,0 0-252 0 0,0 0-158 0 0,0 0-81 0 0,0 0-59 0 0,-4-8-80 0 0,-16-24-62 0 0,18 31-584 0 0,0 0-1 0 0,0 0 1 0 0,0 0 0 0 0,0 0 0 0 0,0 1 0 0 0,0-1-1 0 0,0 1 1 0 0,0-1 0 0 0,0 1 0 0 0,-1 0-1 0 0,1 0 1 0 0,0 0 0 0 0,0 0 0 0 0,0 0-1 0 0,-1 0 1 0 0,1 1 0 0 0,0-1 0 0 0,0 1-1 0 0,0-1 1 0 0,0 1 0 0 0,0 0 0 0 0,0 0-1 0 0,0 0 1 0 0,0 0 0 0 0,0 0 0 0 0,0 1-1 0 0,1-1 1 0 0,-1 0 0 0 0,0 1 0 0 0,1-1 0 0 0,-1 1-1 0 0,1 0 1 0 0,-1-1-51 0 0,-4 4 77 0 0,-8 4 20 0 0,1 1-1 0 0,0 0 1 0 0,1 0 0 0 0,0 1-1 0 0,0 1 1 0 0,1 0-1 0 0,1 1 1 0 0,0 0 0 0 0,1 0-1 0 0,0 1 1 0 0,1 1-1 0 0,1-1 1 0 0,0 1 0 0 0,-4 12-97 0 0,-6 89 163 0 0,18-112-162 0 0,-1 0 1 0 0,1 0-1 0 0,-1 0 1 0 0,1 0-1 0 0,1 0 1 0 0,-1 0-1 0 0,0 0 0 0 0,1 0 1 0 0,0-1-1 0 0,0 1 1 0 0,0 0-1 0 0,0-1 1 0 0,0 0-1 0 0,1 1 1 0 0,0-1-1 0 0,-1 0 1 0 0,1 0-1 0 0,0-1 1 0 0,1 1-1 0 0,-1 0 1 0 0,0-1-1 0 0,1 0 0 0 0,-1 0 1 0 0,1 0-1 0 0,0 0 1 0 0,0-1-1 0 0,1 1-1 0 0,7 1-24 0 0,-1 0-1 0 0,1 0 0 0 0,0-2 1 0 0,0 1-1 0 0,0-2 0 0 0,0 1 0 0 0,0-2 1 0 0,-1 1-1 0 0,1-2 0 0 0,0 1 1 0 0,0-2-1 0 0,-1 0 0 0 0,1 0 1 0 0,-1-1-1 0 0,9-4 25 0 0,159-91-4301 0 0,-77 26-3265 0 0,-40 22-3186 0 0,-49 36 7313 0 0</inkml:trace>
</inkml:ink>
</file>

<file path=ppt/ink/ink8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2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1 7017 0 0,'0'0'2510'0'0,"0"0"-671"0"0,0 0-244 0 0,0 0-45 0 0,0 0-108 0 0,0 0-149 0 0,0 0-128 0 0,0 0-116 0 0,0 0-130 0 0,0 0-101 0 0,0 0-53 0 0,0 0-25 0 0,0 0-33 0 0,-22 9-38 0 0,-70 29-76 0 0,73-30-372 0 0,1 1 1 0 0,1 1 0 0 0,-1 0 0 0 0,2 1-1 0 0,-1 1 1 0 0,1 0 0 0 0,1 1 0 0 0,0 1-1 0 0,1 0 1 0 0,1 1 0 0 0,-11 16-222 0 0,18-21 7 0 0,-1 0 1 0 0,2 0-1 0 0,-1 0 1 0 0,2 1-1 0 0,-1 0 1 0 0,1 0-1 0 0,1 1 1 0 0,0-1 0 0 0,1 1-1 0 0,0-1 1 0 0,1 1-1 0 0,0 0 1 0 0,0 0-1 0 0,2 5-7 0 0,-1-14-4 0 0,0 0 1 0 0,1 0-1 0 0,0-1 0 0 0,-1 1 0 0 0,1 0 0 0 0,0-1 1 0 0,0 1-1 0 0,0 0 0 0 0,0-1 0 0 0,1 1 1 0 0,-1-1-1 0 0,1 0 0 0 0,0 1 0 0 0,-1-1 1 0 0,1 0-1 0 0,0 0 0 0 0,0 0 0 0 0,0 0 0 0 0,1-1 1 0 0,-1 1-1 0 0,0 0 0 0 0,1-1 0 0 0,-1 0 1 0 0,1 1-1 0 0,-1-1 0 0 0,1 0 0 0 0,0 0 0 0 0,-1-1 1 0 0,1 1-1 0 0,2 0 4 0 0,87 1 241 0 0,-75-9-171 0 0,0-1 1 0 0,-1 0-1 0 0,0-2 0 0 0,0 1 1 0 0,-1-2-1 0 0,0 0 0 0 0,-1-1 0 0 0,0 0 1 0 0,-1-1-1 0 0,-1-1 0 0 0,0 0 0 0 0,0 0 1 0 0,5-11-71 0 0,93-123 364 0 0,-110 149-368 0 0,0-1 1 0 0,0 1 0 0 0,0-1-1 0 0,0 1 1 0 0,1-1 0 0 0,-1 0-1 0 0,0 1 1 0 0,0-1 0 0 0,1 1-1 0 0,-1-1 1 0 0,0 0-1 0 0,1 1 1 0 0,-1-1 0 0 0,0 0-1 0 0,1 1 1 0 0,-1-1 0 0 0,0 0-1 0 0,1 1 1 0 0,-1-1 0 0 0,0 0-1 0 0,1 0 1 0 0,-1 0 0 0 0,1 1-1 0 0,-1-1 1 0 0,1 0-1 0 0,-1 0 1 0 0,1 0 0 0 0,-1 0-1 0 0,1 0 1 0 0,-1 0 0 0 0,0 0-1 0 0,1 0 1 0 0,-1 0 0 0 0,1 0-1 0 0,-1 0 1 0 0,1 0 0 0 0,-1 0-1 0 0,1 0 1 0 0,-1 0-1 0 0,1-1 1 0 0,-1 1 0 0 0,0 0-1 0 0,1 0 1 0 0,-1 0 0 0 0,1-1-1 0 0,-1 1 1 0 0,0 0 0 0 0,1-1-1 0 0,-1 1 1 0 0,0 0 0 0 0,1-1-1 0 0,-1 1 1 0 0,0 0-1 0 0,1-1 1 0 0,-1 1 0 0 0,0-1 3 0 0,15 86 68 0 0,25 18-244 0 0,-35-96-6 0 0,-1-1 1 0 0,0 0 0 0 0,1 0-1 0 0,0 0 1 0 0,1 0 0 0 0,-1-1-1 0 0,1 0 1 0 0,0 0 0 0 0,0 0-1 0 0,1-1 1 0 0,-1 0-1 0 0,6 2 182 0 0,21 4-5415 0 0,3-6-6483 0 0,-27-4 3063 0 0</inkml:trace>
</inkml:ink>
</file>

<file path=ppt/ink/ink8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03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7418 0 0,'0'0'5554'0'0,"0"0"-2655"0"0,0 0-934 0 0,0 0-163 0 0,0 0-179 0 0,0 0-236 0 0,0 0-258 0 0,0 0-230 0 0,0 0-235 0 0,0 0-192 0 0,0 0-122 0 0,0 0-98 0 0,5-14-22 0 0,37-78 206 0 0,12-23 177 0 0,54-34-533 0 0,-82 126-276 0 0,-25 22 68 0 0,-1 1-30 0 0,0 16-279 0 0,4 108 283 0 0,-5-120 160 0 0,0 0 0 0 0,1 0 0 0 0,0 0 0 0 0,0 0 0 0 0,0 1 0 0 0,1-1 0 0 0,-1 0 0 0 0,1 0 0 0 0,0-1 0 0 0,0 1 0 0 0,0 0 0 0 0,0 0 0 0 0,1 0 0 0 0,0-1 0 0 0,-1 1 0 0 0,1-1 0 0 0,1 1-1 0 0,-1-1 1 0 0,0 0 0 0 0,1 0 0 0 0,0 0 0 0 0,0 0 0 0 0,0 0 0 0 0,0 0 0 0 0,0-1 0 0 0,0 0 0 0 0,1 1 0 0 0,-1-1 0 0 0,1-1 0 0 0,-1 1 0 0 0,1 0 0 0 0,0-1 0 0 0,0 0 0 0 0,0 0 0 0 0,0 0 0 0 0,0 0-1 0 0,0-1 1 0 0,0 1 0 0 0,1-1-6 0 0,4 0 76 0 0,1 0 0 0 0,-1-1 0 0 0,1 0 0 0 0,-1 0 0 0 0,0-1-1 0 0,1 0 1 0 0,-1-1 0 0 0,0 0 0 0 0,0-1 0 0 0,0 1 0 0 0,-1-2-1 0 0,1 1 1 0 0,-1-1 0 0 0,7-6-76 0 0,26-22-198 0 0,-2-2 0 0 0,-2-2 0 0 0,-1-2 0 0 0,-1-1 0 0 0,1-7 198 0 0,-17 11-2750 0 0,-12 20-2142 0 0,-3 6-1717 0 0,-3 2-5616 0 0</inkml:trace>
</inkml:ink>
</file>

<file path=ppt/ink/ink8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16.1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71 457 1920 0 0,'0'0'2173'0'0,"0"0"-175"0"0,0 0-15 0 0,0 0 103 0 0,0 0 15 0 0,0 0-172 0 0,0 0-326 0 0,0 0-302 0 0,0 0-231 0 0,0 0-186 0 0,0 0-120 0 0,-7-1-65 0 0,-23 0-71 0 0,1 32 1374 0 0,25 88-158 0 0,3-105-1752 0 0,1 0-1 0 0,1 1 0 0 0,0-1 0 0 0,1 0 0 0 0,1 0 0 0 0,0 0 1 0 0,1 0-1 0 0,2 5-91 0 0,3 7 108 0 0,34 47 191 0 0,-39-70-251 0 0,0 1 1 0 0,-1-1 0 0 0,1-1-1 0 0,0 1 1 0 0,1 0 0 0 0,-1-1 0 0 0,0 0-1 0 0,1 0 1 0 0,-1 0 0 0 0,1-1 0 0 0,-1 1-1 0 0,1-1 1 0 0,0 0 0 0 0,0-1-1 0 0,0 1 1 0 0,-1-1 0 0 0,1 0 0 0 0,0 0-1 0 0,0 0 1 0 0,0-1 0 0 0,0 0-1 0 0,-1 1 1 0 0,1-2 0 0 0,0 1 0 0 0,-1-1-1 0 0,1 1 1 0 0,-1-1 0 0 0,1-1-1 0 0,-1 1 1 0 0,0-1-49 0 0,17-17 171 0 0,-2 0 1 0 0,0-2-1 0 0,-2 0 0 0 0,0-1 0 0 0,-1 0 0 0 0,8-19-171 0 0,8-31 139 0 0,-26 59-84 0 0,-6 14-69 0 0,0 1 0 0 0,1-1-1 0 0,-1 0 1 0 0,0 0 0 0 0,0 0 0 0 0,1 0-1 0 0,-1 0 1 0 0,0 0 0 0 0,0 0-1 0 0,1 0 1 0 0,-1 0 0 0 0,0 0 0 0 0,0 0-1 0 0,1 0 1 0 0,-1 0 0 0 0,0 0-1 0 0,1-1 1 0 0,-1 1 0 0 0,0 0-1 0 0,0 0 1 0 0,0 0 0 0 0,1 0 0 0 0,-1 0-1 0 0,0 0 1 0 0,0-1 0 0 0,1 1 14 0 0,-2 11-9 0 0,1 0 1 0 0,1 0 0 0 0,0 0-1 0 0,1-1 1 0 0,0 1-1 0 0,0 0 1 0 0,1-1 0 0 0,0 1-1 0 0,1-1 1 0 0,0 0 0 0 0,1 0-1 0 0,0-1 1 0 0,1 1-1 0 0,0-1 1 0 0,0 0 0 0 0,1-1-1 0 0,0 1 1 0 0,0-1-1 0 0,1-1 1 0 0,0 0 0 0 0,7 5 8 0 0,-8-9 6 0 0,-1 0 0 0 0,1-1 0 0 0,0 0 1 0 0,0 0-1 0 0,0-1 0 0 0,0 0 0 0 0,0 0 1 0 0,0 0-1 0 0,0-1 0 0 0,0-1 0 0 0,1 1 0 0 0,-1-1 1 0 0,0 0-1 0 0,0 0 0 0 0,0-1 0 0 0,-1 0 1 0 0,1 0-1 0 0,0-1 0 0 0,-1 0 0 0 0,1 0 0 0 0,0-1-6 0 0,7-9 106 0 0,-1-1 0 0 0,0-1-1 0 0,-1 0 1 0 0,-1-1-1 0 0,0 0 1 0 0,-1 0 0 0 0,-1-1-1 0 0,-1 0 1 0 0,0-1-1 0 0,-1 0 1 0 0,3-16-106 0 0,2-97 435 0 0,-26 98-412 0 0,2 28-2623 0 0,12 8-1725 0 0,1 6 2284 0 0,-1-7 148 0 0,3 6-5679 0 0,4-1-4004 0 0</inkml:trace>
  <inkml:trace contextRef="#ctx0" brushRef="#br0" timeOffset="466.105">1042 762 12387 0 0,'0'0'1603'0'0,"0"0"-227"0"0,0 0 27 0 0,0 0 56 0 0,0 0-85 0 0,0 0-198 0 0,0 0-233 0 0,0 0-179 0 0,0 0-152 0 0,0 0-141 0 0,0 0-50 0 0,0 0-1 0 0,-5 13 20 0 0,-18 39 12 0 0,21-62 3317 0 0,3-67-3631 0 0,70-92 3 0 0,-11 92-117 0 0,-41 69-57 0 0,-18 8-5 0 0,-1 0-34 0 0,10 8-126 0 0,25 73-65 0 0,-2-27-2863 0 0,-10-46-2027 0 0,-6-8-6628 0 0,-10 0 3072 0 0</inkml:trace>
  <inkml:trace contextRef="#ctx0" brushRef="#br0" timeOffset="716.444">1478 571 15107 0 0,'0'0'1647'0'0,"0"0"-336"0"0,0 0 19 0 0,0 0 91 0 0,0 0-95 0 0,0 0-215 0 0,0 0-242 0 0,0 0-246 0 0,-6 34-219 0 0,-16 104-181 0 0,16-57-4 0 0,25-46-1230 0 0,-7-30-3225 0 0,2-3-4890 0 0,-11-2-2052 0 0</inkml:trace>
  <inkml:trace contextRef="#ctx0" brushRef="#br0" timeOffset="962.184">1400 321 16812 0 0,'0'0'1024'0'0,"0"0"-400"0"0,0 0-40 0 0,0 0-152 0 0,0 0-168 0 0,0 0-176 0 0,0 0-296 0 0,0 0-472 0 0,0 0-1088 0 0,0 0-2553 0 0,0 0-7594 0 0</inkml:trace>
  <inkml:trace contextRef="#ctx0" brushRef="#br0" timeOffset="1132.128">1884 0 17132 0 0,'0'0'1492'0'0,"0"0"-286"0"0,0 0 2 0 0,0 0 52 0 0,0 0-29 0 0,0 0-157 0 0,0 0-232 0 0,0 0-200 0 0,0 0-179 0 0,-5 32-139 0 0,-12 98-90 0 0,18-11 100 0 0,4-71-234 0 0,18 344 101 0 0,-23-252-440 0 0,0-81-3113 0 0,0-58 2258 0 0,0-1-170 0 0,0-9-5515 0 0,0 6 5460 0 0,0-5-1473 0 0,-4 1-2987 0 0,1 1 654 0 0</inkml:trace>
  <inkml:trace contextRef="#ctx0" brushRef="#br0" timeOffset="1298.555">1599 560 11482 0 0,'0'0'1992'0'0,"0"0"-654"0"0,0 0-149 0 0,0 0 132 0 0,0 0-44 0 0,0 0-230 0 0,0 0-238 0 0,0 0-213 0 0,0 0-164 0 0,36 1-145 0 0,111 0-114 0 0,-26-12-8 0 0,-98 5-180 0 0,96-20-1682 0 0,-77 21-2342 0 0,-2 3-4555 0 0,-29 2 831 0 0</inkml:trace>
  <inkml:trace contextRef="#ctx0" brushRef="#br0" timeOffset="1628.63">2223 634 0 0 0,'0'0'1950'0'0,"0"0"-21"0"0,0 0-37 0 0,0 0-32 0 0,0 0-136 0 0,0 0-151 0 0,0 0-41 0 0,0 0 12 0 0,0 0 34 0 0,0 0-26 0 0,0 0-75 0 0,32 6-108 0 0,97 19-142 0 0,-72-30 284 0 0,-49 0-1084 0 0,-1 2-245 0 0,-1-1 0 0 0,1 0 0 0 0,-1 0 0 0 0,0-1-1 0 0,0 0 1 0 0,0 0 0 0 0,-1 0 0 0 0,0 0 0 0 0,0-1 0 0 0,0 0 0 0 0,0 0 0 0 0,-1-1 0 0 0,0 1 0 0 0,-1-1 0 0 0,0 0-1 0 0,0 0 1 0 0,0 0 0 0 0,0 0 0 0 0,-1 0 0 0 0,0-4-182 0 0,-1 9 22 0 0,-1 0-1 0 0,1 0 1 0 0,-1 0-1 0 0,1 0 1 0 0,-1 0-1 0 0,0-1 1 0 0,0 1-1 0 0,0 0 1 0 0,0 0-1 0 0,0 0 1 0 0,0 0-1 0 0,-1 0 1 0 0,1-1-1 0 0,-1 1 1 0 0,1 0-1 0 0,-1 0 1 0 0,0 0-1 0 0,0 0 1 0 0,0 0-1 0 0,0 1 1 0 0,0-1-1 0 0,0 0 1 0 0,-1 0-1 0 0,1 1 1 0 0,-1-1-1 0 0,1 1 1 0 0,-1-1-1 0 0,1 1 1 0 0,-1-1-1 0 0,0 1 1 0 0,0 0-1 0 0,0 0 1 0 0,0 0-1 0 0,1 0 1 0 0,-1 0-1 0 0,0 1 1 0 0,-1-1-1 0 0,1 0 1 0 0,0 1-1 0 0,0 0 1 0 0,-2-1-22 0 0,-4 0-13 0 0,1 0 0 0 0,-1 1 1 0 0,1 0-1 0 0,-1 0 0 0 0,0 0 1 0 0,1 1-1 0 0,-1 0 0 0 0,1 1 1 0 0,0 0-1 0 0,-1 0 0 0 0,1 0 0 0 0,0 1 1 0 0,0 0-1 0 0,0 1 0 0 0,1-1 1 0 0,-1 1-1 0 0,1 1 0 0 0,0-1 1 0 0,-4 4 12 0 0,-97 112-262 0 0,100-109 232 0 0,1-1 0 0 0,0 2 0 0 0,1-1 0 0 0,0 0 0 0 0,1 1-1 0 0,0 0 1 0 0,1 0 0 0 0,0 0 0 0 0,1 0 0 0 0,1 0 0 0 0,0 1 0 0 0,0-1 0 0 0,1 1 30 0 0,1-8 1 0 0,-1 1 0 0 0,1-1 0 0 0,1 1 1 0 0,-1-1-1 0 0,1 0 0 0 0,0 0 0 0 0,0 1 0 0 0,0-1 0 0 0,1 0 0 0 0,0-1 1 0 0,0 1-1 0 0,0 0 0 0 0,0-1 0 0 0,1 0 0 0 0,0 0 0 0 0,0 0 1 0 0,0 0-1 0 0,0-1 0 0 0,1 1 0 0 0,-1-1 0 0 0,1 0 0 0 0,0 0 0 0 0,0-1 1 0 0,0 1-1 0 0,4 0-1 0 0,137 34 203 0 0,-114-34-201 0 0,0-1-1 0 0,-1-2 1 0 0,1-1 0 0 0,0-2-1 0 0,0-1 1 0 0,1-1-2 0 0,57-27-2372 0 0,-61 19-1539 0 0,-15 7-1298 0 0,-1-1-6815 0 0</inkml:trace>
</inkml:ink>
</file>

<file path=ppt/ink/ink8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7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10778 0 0,'0'0'2118'0'0,"0"0"-1004"0"0,0 0-480 0 0,0 0 49 0 0,0 0 209 0 0,0 0 87 0 0,0 0-86 0 0,0 0-109 0 0,0 0-95 0 0,0 0-45 0 0,0 0 2 0 0,14 1-38 0 0,105-6 918 0 0,23-19 48 0 0,73 8-1271 0 0,-214 16-397 0 0,-2 18-6100 0 0,-10-7 1150 0 0,3-4-1427 0 0,-2-2-591 0 0</inkml:trace>
</inkml:ink>
</file>

<file path=ppt/ink/ink8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7.3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12667 0 0,'0'0'1769'0'0,"0"0"-571"0"0,0 0-266 0 0,0 0-8 0 0,0 0 73 0 0,0 0 52 0 0,0 0-10 0 0,0 0-41 0 0,0 0-105 0 0,0 0-167 0 0,0 0-100 0 0,0 0-73 0 0,20 5-93 0 0,63 15-60 0 0,-73-18-325 0 0,-1-1 1 0 0,1 0-1 0 0,0 0 1 0 0,0-1-1 0 0,0 0 0 0 0,-1-1 1 0 0,1 0-1 0 0,0 0 1 0 0,0-1-1 0 0,-1-1 1 0 0,0 0-1 0 0,5-1-75 0 0,26-8 147 0 0,39-14-5394 0 0,-22 5-2618 0 0,-45 17-3890 0 0</inkml:trace>
</inkml:ink>
</file>

<file path=ppt/ink/ink8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43.2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67 0 0 0,'0'0'1071'0'0,"0"0"339"0"0,0 0 50 0 0,0 0-24 0 0,0 0-2 0 0,0 0 1 0 0,0 0-26 0 0,0 0-63 0 0,-5 0-102 0 0,-14 0-125 0 0,14 0-121 0 0,5 0-74 0 0,0 0-71 0 0,0 0-56 0 0,0 0-77 0 0,0 0-104 0 0,0 0-79 0 0,12 0 2705 0 0,55 14-297 0 0,25-6-1547 0 0,136-11-42 0 0,-133 17-832 0 0,-95-14-511 0 0,0 0 7 0 0,0 0-4 0 0,0 0 19 0 0,0 0 0 0 0,0 0-22 0 0,0 0-1 0 0,0 0 8 0 0,0 0-29 0 0,0 0-9 0 0,0 0 21 0 0,0 0 1 0 0,0 0-9 0 0,0 0 23 0 0,0 0 5 0 0,0 1-26 0 0,0 2 5 0 0,0-3-25 0 0,0 0 27 0 0,0 0 13 0 0,0 0-29 0 0,0 0 27 0 0,0 0 1 0 0,0 0-23 0 0,0 0 26 0 0,0 0-14 0 0,0 0-27 0 0,0 0 3 0 0,0 0-2 0 0,0 0-33 0 0,0 0-44 0 0,0 0-21 0 0,0 0-93 0 0,-3 0-165 0 0,3 0-3687 0 0,0 0-4394 0 0,0 0-2416 0 0</inkml:trace>
  <inkml:trace contextRef="#ctx0" brushRef="#br0" timeOffset="-17484.245">403 336 0 0 0,'0'0'512'0'0,"0"0"822"0"0,0 0 298 0 0,0 0 59 0 0,0 0-83 0 0,0 0-169 0 0,0 0-144 0 0,0 0-78 0 0,0 0-53 0 0,-1-13 4 0 0,-5-57 1195 0 0,6 68-1226 0 0,0 4 5945 0 0,0 0-7144 0 0,0 435 2143 0 0,-4-334-3018 0 0,4-97-1808 0 0,-2-39-3723 0 0,0 4-2892 0 0,2 20 3209 0 0</inkml:trace>
  <inkml:trace contextRef="#ctx0" brushRef="#br0" timeOffset="-2361.4">100 259 0 0 0,'0'0'621'0'0,"0"0"937"0"0,0 0 283 0 0,0 0-113 0 0,0 0-222 0 0,0 0-146 0 0,0 0-116 0 0,0 0-86 0 0,0 0-34 0 0,-1 6 11803 0 0,2-5-13258 0 0,394-5 4406 0 0,-265 1-3620 0 0,-127 3-1088 0 0,-3 0 229 0 0,0 0-163 0 0,0 0-253 0 0,6-7-4361 0 0,-1 6 3502 0 0,4 0-2010 0 0,-4-1-1880 0 0,0 2-5155 0 0</inkml:trace>
  <inkml:trace contextRef="#ctx0" brushRef="#br0" timeOffset="-1349.229">67 793 0 0 0,'0'0'291'0'0,"0"0"842"0"0,0 0 208 0 0,0 0-18 0 0,-6 0-25 0 0,-15 0-339 0 0,4 0 3950 0 0,17 0-3744 0 0,0 0-49 0 0,0 0-92 0 0,0 0-44 0 0,0 0-58 0 0,0 0-110 0 0,0 0-73 0 0,0 0-58 0 0,0 0-77 0 0,0 0-62 0 0,0 0-43 0 0,0 0-55 0 0,0 0-36 0 0,0 0-9 0 0,0 0-37 0 0,0 0-26 0 0,0 0-1 0 0,0 0-31 0 0,4 7 2193 0 0,144-13 458 0 0,43-17-1864 0 0,-61 23-807 0 0,-46 0-133 0 0,-84 0-142 0 0,0 0 3 0 0,0 0-25 0 0,0 0 26 0 0,0 0-5 0 0,0 0-24 0 0,0 0 43 0 0,0 0-13 0 0,0 0-4 0 0,0 0 3 0 0,0 0-6 0 0,0 0-15 0 0,0 0-6 0 0,0 0 24 0 0,0 0-14 0 0,0 0 6 0 0,0 0-28 0 0,0 0-13 0 0,-8-3-684 0 0,5 1-2488 0 0,3-4-2010 0 0,0 2-3542 0 0,0 0-3228 0 0</inkml:trace>
  <inkml:trace contextRef="#ctx0" brushRef="#br0" timeOffset="968.915">780 524 720 0 0,'0'0'1918'0'0,"0"0"-104"0"0,0 0 157 0 0,0 0 271 0 0,0 0 117 0 0,0 0-143 0 0,0 0-326 0 0,0 0-376 0 0,0 0-333 0 0,0 0-257 0 0,0 0-184 0 0,0 0-111 0 0,0 7 1616 0 0,175-7 3110 0 0,-59 0-4494 0 0,-84 4-690 0 0,2 0 68 0 0,-33-4-218 0 0,-1 0 10 0 0,-6 0-1930 0 0,-7 0-7252 0 0,10 0 2217 0 0,2 0-4123 0 0</inkml:trace>
  <inkml:trace contextRef="#ctx0" brushRef="#br0" timeOffset="1421.771">798 752 8322 0 0,'0'0'2644'0'0,"0"0"-403"0"0,0 0-246 0 0,0 0-107 0 0,0 0-201 0 0,0 0-328 0 0,0 0-338 0 0,0 0-251 0 0,0 0-175 0 0,0 0-116 0 0,0 0-70 0 0,0 0-26 0 0,0 0-20 0 0,1 8 546 0 0,124-16 2479 0 0,14-9-2225 0 0,-114 16-7229 0 0,-5 1-6672 0 0,-24 0 1926 0 0</inkml:trace>
  <inkml:trace contextRef="#ctx0" brushRef="#br0" timeOffset="10906.755">1448 362 8682 0 0,'0'0'1616'0'0,"0"0"-151"0"0,0 0-111 0 0,0 0 45 0 0,0 0-41 0 0,0 0-176 0 0,0 0-225 0 0,0 0-241 0 0,0 0-145 0 0,0 0-120 0 0,0 0-42 0 0,-3 16 6 0 0,-7 51-16 0 0,-19 46 998 0 0,-24 85-402 0 0,20-102-588 0 0,24-57 1149 0 0,44-109-697 0 0,89-154-567 0 0,-104 194-275 0 0,-1-1 9 0 0,1 1 0 0 0,2 1 0 0 0,1 1 0 0 0,1 1 0 0 0,21-18-26 0 0,-44 44-2 0 0,0 0-1 0 0,0 0 1 0 0,0 1 0 0 0,0-1 0 0 0,0 0-1 0 0,0 0 1 0 0,0 0 0 0 0,0 1-1 0 0,0-1 1 0 0,0 1 0 0 0,0-1 0 0 0,1 1-1 0 0,-1-1 1 0 0,0 1 0 0 0,0 0-1 0 0,1-1 1 0 0,-1 1 0 0 0,0 0 0 0 0,0 0-1 0 0,1 0 1 0 0,-1 0 0 0 0,0 0-1 0 0,0 0 1 0 0,1 1 0 0 0,-1-1 0 0 0,0 0-1 0 0,0 1 1 0 0,1-1 0 0 0,-1 0-1 0 0,0 1 1 0 0,0 0 0 0 0,0-1-1 0 0,0 1 1 0 0,0 0 0 0 0,0-1 0 0 0,0 1-1 0 0,0 0 1 0 0,0 0 0 0 0,0 0-1 0 0,0 0 1 0 0,0 0 0 0 0,-1 0 0 0 0,1 0-1 0 0,0 0 1 0 0,-1 0 0 0 0,1 0-1 0 0,-1 0 1 0 0,1 1 0 0 0,-1-1 0 0 0,0 0-1 0 0,1 0 1 0 0,-1 0 0 0 0,0 1-1 0 0,0-1 1 0 0,0 0 2 0 0,11 74 159 0 0,-11-49-108 0 0,0 1 0 0 0,-2 0 0 0 0,-1-1 0 0 0,-2 0 0 0 0,0 0 0 0 0,-6 14-51 0 0,0 53 36 0 0,11-93-39 0 0,1 1 0 0 0,-1 0 0 0 0,0-1 1 0 0,1 1-1 0 0,-1 0 0 0 0,0-1 0 0 0,1 1 0 0 0,-1 0 1 0 0,1-1-1 0 0,-1 1 0 0 0,1-1 0 0 0,0 1 0 0 0,-1-1 1 0 0,1 1-1 0 0,-1-1 0 0 0,1 0 0 0 0,0 1 0 0 0,-1-1 1 0 0,1 1-1 0 0,0-1 0 0 0,-1 0 0 0 0,1 0 0 0 0,0 0 1 0 0,0 1-1 0 0,-1-1 0 0 0,1 0 0 0 0,0 0 0 0 0,0 0 1 0 0,-1 0-1 0 0,1 0 0 0 0,0 0 0 0 0,0 0 0 0 0,-1 0 1 0 0,1-1-1 0 0,0 1 0 0 0,0 0 0 0 0,-1 0 0 0 0,1-1 1 0 0,0 1-1 0 0,0-1 3 0 0,45-47 200 0 0,77-123-163 0 0,-31 45-12 0 0,-91 125-21 0 0,-1 1-8 0 0,0 1 1 0 0,0-1-1 0 0,0 0 1 0 0,0 1-1 0 0,0-1 0 0 0,0 0 1 0 0,0 0-1 0 0,0 1 0 0 0,0-1 1 0 0,0 0-1 0 0,1 1 1 0 0,-1-1-1 0 0,0 0 0 0 0,0 1 1 0 0,0-1-1 0 0,0 0 1 0 0,0 0-1 0 0,1 1 0 0 0,-1-1 1 0 0,0 0-1 0 0,0 0 0 0 0,0 1 1 0 0,1-1-1 0 0,-1 0 1 0 0,0 0-1 0 0,0 0 0 0 0,1 0 1 0 0,-1 1-1 0 0,0-1 0 0 0,0 0 1 0 0,1 0-1 0 0,-1 0 1 0 0,0 0-1 0 0,1 0 0 0 0,-1 0 1 0 0,0 0-1 0 0,0 0 0 0 0,1 1 4 0 0,-1 0 5 0 0,-44 214 211 0 0,26-96-60 0 0,28-45-141 0 0,-7-66 893 0 0,1-1-6286 0 0,5-16-8840 0 0,-6 3 5496 0 0</inkml:trace>
  <inkml:trace contextRef="#ctx0" brushRef="#br0" timeOffset="11206.717">2304 159 14139 0 0,'0'0'1408'0'0,"0"0"-257"0"0,0 0-53 0 0,0 0 73 0 0,0 0 45 0 0,0 0-65 0 0,0 0-138 0 0,0 0-183 0 0,0 0-171 0 0,0 0-148 0 0,-7 33-99 0 0,-20 101-19 0 0,21-31 575 0 0,24 106-270 0 0,-18-183-658 0 0,-14 85-74 0 0,6-85-145 0 0,8-23 34 0 0,0 1 0 0 0,-1-1 0 0 0,1 0 0 0 0,-1 0 0 0 0,0 0 0 0 0,0 0 0 0 0,-1-1 0 0 0,1 1 0 0 0,0 0-1 0 0,-1 0 1 0 0,0-1 0 0 0,1 1 0 0 0,-1-1 0 0 0,0 1 0 0 0,0-1 0 0 0,-1 0 0 0 0,1 0 0 0 0,0 0 0 0 0,-2 1 145 0 0,1-7-8131 0 0,8-16 1847 0 0,3 11 1510 0 0,-3-2 74 0 0</inkml:trace>
  <inkml:trace contextRef="#ctx0" brushRef="#br0" timeOffset="11576.298">2533 288 4129 0 0,'0'0'2106'0'0,"0"0"-67"0"0,0 0 81 0 0,0 0 31 0 0,0 0-158 0 0,0 0-350 0 0,0 0-360 0 0,0 0-275 0 0,-34 33-192 0 0,-104 100-61 0 0,58-59 1263 0 0,55-46-355 0 0,25-27-1617 0 0,35 13 552 0 0,11-4-175 0 0,-39-10-355 0 0,0 1 0 0 0,0 0-1 0 0,0 0 1 0 0,0 1 0 0 0,0 0-1 0 0,-1 0 1 0 0,1 1-1 0 0,-1 0 1 0 0,1 0 0 0 0,-1 0-1 0 0,0 1 1 0 0,0 0 0 0 0,0 0-1 0 0,-1 1 1 0 0,1-1-1 0 0,-1 1 1 0 0,0 0 0 0 0,-1 1-1 0 0,2 0-67 0 0,17 89 1061 0 0,-12-29-697 0 0,-11-64-424 0 0,0-1 1 0 0,1 1 0 0 0,-1 0 0 0 0,1-1 0 0 0,-1 1 0 0 0,1-1 0 0 0,0 1 0 0 0,0-1 0 0 0,-1 0-1 0 0,1 1 1 0 0,0-1 0 0 0,0 0 0 0 0,1 0 0 0 0,-1 1 0 0 0,0-1 0 0 0,0 0 0 0 0,1 0 0 0 0,-1 0-1 0 0,0 0 1 0 0,1-1 0 0 0,-1 1 0 0 0,1 0 0 0 0,-1 0 0 0 0,1-1 0 0 0,-1 1 0 0 0,1-1 0 0 0,-1 0-1 0 0,1 1 1 0 0,0-1 0 0 0,-1 0 0 0 0,1 0 0 0 0,0 0 0 0 0,-1 0 0 0 0,1 0 0 0 0,-1 0 0 0 0,1-1-1 0 0,0 1 60 0 0,26-14-5288 0 0,-19 6-1086 0 0,-5 0-3996 0 0</inkml:trace>
  <inkml:trace contextRef="#ctx0" brushRef="#br0" timeOffset="12037.984">2622 159 11106 0 0,'0'0'2333'0'0,"0"0"-309"0"0,0 0-255 0 0,0 0-274 0 0,0 0-356 0 0,0 0-369 0 0,0 0-253 0 0,0 0-165 0 0,0 0-70 0 0,0 0 28 0 0,0 0 52 0 0,0 0 9 0 0,0 0 5 0 0,13-1 0 0 0,100-12 857 0 0,-110 12-1206 0 0,-1 0 0 0 0,1 0 0 0 0,-1 0 0 0 0,1 0 0 0 0,-1 0 0 0 0,1 1 0 0 0,-1-1 0 0 0,1 1 0 0 0,0-1 0 0 0,-1 1 0 0 0,1 0 0 0 0,0 0-1 0 0,0 0 1 0 0,-1 1 0 0 0,1-1 0 0 0,-1 1 0 0 0,1-1 0 0 0,0 1 0 0 0,-1 0 0 0 0,1 0 0 0 0,-1 0 0 0 0,1 0 0 0 0,-1 0 0 0 0,0 1 0 0 0,0-1 0 0 0,1 1 0 0 0,-1 0 0 0 0,0-1 0 0 0,0 1 0 0 0,0 0 0 0 0,-1 0 0 0 0,1 0 0 0 0,0 1 0 0 0,-1-1 0 0 0,0 0 0 0 0,1 0 0 0 0,-1 1 0 0 0,0-1 0 0 0,0 1 0 0 0,0-1 0 0 0,0 1 0 0 0,-1 0-27 0 0,-1 7 83 0 0,0-1-1 0 0,-1 0 1 0 0,0-1-1 0 0,-1 1 1 0 0,0 0-1 0 0,0-1 1 0 0,-1 1-1 0 0,0-1 1 0 0,0 0-1 0 0,-6 7-82 0 0,-15 33 210 0 0,-9 48 278 0 0,34-94-472 0 0,0 0 1 0 0,0 0-1 0 0,0 0 0 0 0,0 0 0 0 0,0 0 0 0 0,0 0 1 0 0,0 0-1 0 0,1 0 0 0 0,-1 0 0 0 0,1 0 1 0 0,0 0-1 0 0,-1 0 0 0 0,1 0 0 0 0,0-1 0 0 0,0 1 1 0 0,0 0-1 0 0,0 0 0 0 0,0-1 0 0 0,1 1 0 0 0,-1-1 1 0 0,0 1-1 0 0,1-1 0 0 0,-1 1 0 0 0,1-1 1 0 0,0 0-1 0 0,-1 0 0 0 0,1 0 0 0 0,0 0 0 0 0,0 0 1 0 0,0 0-1 0 0,-1 0 0 0 0,1-1 0 0 0,0 1 0 0 0,0-1 1 0 0,0 1-1 0 0,0-1 0 0 0,0 0 0 0 0,2 0-16 0 0,6 2 66 0 0,1-2 0 0 0,-1 1 0 0 0,0-2 0 0 0,1 1 0 0 0,-1-1 0 0 0,0-1-1 0 0,0 0 1 0 0,0 0 0 0 0,0-1 0 0 0,4-2-66 0 0,11-2 13 0 0,-23 7-113 0 0,0-1 1 0 0,0 1-1 0 0,0 0 1 0 0,0-1-1 0 0,0 1 1 0 0,0-1-1 0 0,0 1 1 0 0,0-1 0 0 0,-1 0-1 0 0,1 0 1 0 0,0 0-1 0 0,0 0 1 0 0,-1 0-1 0 0,1 0 1 0 0,0 0-1 0 0,-1-1 1 0 0,0 1-1 0 0,1-1 1 0 0,-1 1-1 0 0,0-1 1 0 0,1 1-1 0 0,-1-1 1 0 0,0 0-1 0 0,0 1 1 0 0,0-1-1 0 0,0-1 100 0 0,3-3-3265 0 0,-2 4-2230 0 0,-1-2-6820 0 0</inkml:trace>
  <inkml:trace contextRef="#ctx0" brushRef="#br0" timeOffset="17758.178">2001 67 5809 0 0,'0'0'2639'0'0,"0"0"-830"0"0,0 0-313 0 0,0 0-73 0 0,0 0-77 0 0,0 0-135 0 0,0 0-146 0 0,0 0-159 0 0,0 0-119 0 0,0 0-69 0 0,0 0-67 0 0,0 0-92 0 0,0 0-104 0 0,29-7-116 0 0,93-23-126 0 0,66 5-310 0 0,-120 21-1343 0 0,-23 4-2858 0 0,-23 0-935 0 0,-12 0-5125 0 0</inkml:trace>
</inkml:ink>
</file>

<file path=ppt/ink/ink8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7:58.7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137 788 9890 0 0,'0'0'2153'0'0,"0"0"-385"0"0,0 0-212 0 0,0 0-18 0 0,0 0-38 0 0,0 0-171 0 0,0 0-267 0 0,0 0-269 0 0,0 0-205 0 0,0 0-156 0 0,0 0-75 0 0,0 0-10 0 0,0 0-16 0 0,3 18 1509 0 0,-43 145-880 0 0,-59 54-648 0 0,118-259 750 0 0,189-221-954 0 0,-149 207-163 0 0,-57 58 48 0 0,-1 0-1 0 0,1 0 1 0 0,0 0-1 0 0,-1 0 1 0 0,0 1-1 0 0,1-1 1 0 0,-1 0-1 0 0,0 0 1 0 0,0 1-1 0 0,0-1 1 0 0,-1 1-1 0 0,1-1 1 0 0,0 1-1 0 0,-1-1 1 0 0,0 1-1 0 0,0 0 1 0 0,1-1-1 0 0,-1 1 1 0 0,-1-1-1 0 0,1 1 1 0 0,0-1-1 0 0,-1 1 1 0 0,1-1-1 0 0,-1 1 1 0 0,0-1-1 0 0,-1 3 8 0 0,2 8-18 0 0,-7 94 78 0 0,7-26-92 0 0,0-80 16 0 0,0-1-7 0 0,26-12-147 0 0,23-51 190 0 0,87-113-127 0 0,-86 129 68 0 0,-40 41 7 0 0,-4 16-53 0 0,-6-7 101 0 0,-18 250 604 0 0,13-205-599 0 0,-4-29-584 0 0,4-15-4455 0 0,5-4 1767 0 0,0-2-3911 0 0,0 0 2461 0 0,0-2-2495 0 0</inkml:trace>
  <inkml:trace contextRef="#ctx0" brushRef="#br0" timeOffset="1565.931">919 236 2505 0 0,'0'0'3944'0'0,"0"0"-1344"0"0,0 0-468 0 0,0 0-77 0 0,0 0-152 0 0,0 0-312 0 0,0 0-368 0 0,0 0-292 0 0,0 0-148 0 0,0 0-34 0 0,0 0-20 0 0,0 0-32 0 0,0 0-60 0 0,21-3-76 0 0,129-16 683 0 0,42 15-1418 0 0,-170 7-1794 0 0,-18-1-2031 0 0,-1 1-3471 0 0,0 0-3203 0 0</inkml:trace>
  <inkml:trace contextRef="#ctx0" brushRef="#br0" timeOffset="429.374">1133 324 12235 0 0,'0'0'1937'0'0,"0"0"-372"0"0,0 0-181 0 0,0 0 34 0 0,0 0 6 0 0,0 0-182 0 0,0 0-296 0 0,0 0-236 0 0,0 0-177 0 0,0 0-79 0 0,0 0-33 0 0,0 0-3 0 0,0 0-5 0 0,-3 22-37 0 0,-9 68-21 0 0,-7 144 733 0 0,-35-65-1089 0 0,27-132-1570 0 0,22-30 324 0 0,2-12-6540 0 0,3-8-754 0 0,2 6 5951 0 0,1-4-1734 0 0,1 3 3466 0 0</inkml:trace>
  <inkml:trace contextRef="#ctx0" brushRef="#br0" timeOffset="799.007">1240 479 4129 0 0,'0'0'2199'0'0,"0"0"-385"0"0,0 0-54 0 0,0 0 123 0 0,0 0 14 0 0,0 0-216 0 0,0 0-304 0 0,0 0-255 0 0,0 0-207 0 0,0 0-125 0 0,0 0-78 0 0,0 0-40 0 0,-31 22-34 0 0,-96 70-38 0 0,76-55 847 0 0,51-36-1414 0 0,-1 0-1 0 0,1 0 1 0 0,-1 0 0 0 0,1 0 0 0 0,-1 0 0 0 0,1 0 0 0 0,0 0-1 0 0,-1 0 1 0 0,1 0 0 0 0,0 1 0 0 0,0-1 0 0 0,0 0 0 0 0,0 0-1 0 0,0 0 1 0 0,0 0 0 0 0,0 1 0 0 0,1-1 0 0 0,-1 0 0 0 0,0 0-1 0 0,1 0 1 0 0,-1 0 0 0 0,0 0 0 0 0,1 0 0 0 0,0 0 0 0 0,-1 0-1 0 0,1 0 1 0 0,-1 0 0 0 0,1 0 0 0 0,0 0 0 0 0,0 0 0 0 0,0 0-1 0 0,-1 0 1 0 0,1-1 0 0 0,0 1 0 0 0,0 0 0 0 0,0-1 0 0 0,0 1 0 0 0,0-1-1 0 0,1 1-32 0 0,6 8 208 0 0,55 64 530 0 0,28 15 467 0 0,-75-72-911 0 0,-1-1-815 0 0,-13-14-3667 0 0,-1-4-3419 0 0,-1-2 893 0 0,0 4-1617 0 0</inkml:trace>
  <inkml:trace contextRef="#ctx0" brushRef="#br0" timeOffset="1265.665">1381 379 10930 0 0,'0'0'2632'0'0,"0"0"-437"0"0,0 0-326 0 0,0 0-256 0 0,0 0-278 0 0,0 0-318 0 0,0 0-301 0 0,0 0-195 0 0,0 0-83 0 0,0 0-56 0 0,0 0-26 0 0,0 0 11 0 0,0 0-41 0 0,14-5-27 0 0,44-18-14 0 0,23 13 737 0 0,-58 11-871 0 0,-22 0-142 0 0,0-1 1 0 0,0 0-1 0 0,1 0 0 0 0,-1 1 1 0 0,0-1-1 0 0,0 1 1 0 0,0-1-1 0 0,0 1 1 0 0,1-1-1 0 0,-1 1 1 0 0,0 0-1 0 0,0-1 1 0 0,0 1-1 0 0,0 0 1 0 0,0 0-1 0 0,-1 0 0 0 0,1 0 1 0 0,0 0-1 0 0,0 0 1 0 0,0 0-1 0 0,-1 0 1 0 0,1 0-1 0 0,-1 0 1 0 0,1 0-1 0 0,-1 0 1 0 0,1 1-1 0 0,-1-1 0 0 0,0 0 1 0 0,1 0-1 0 0,-1 1 1 0 0,0-1-1 0 0,0 0 1 0 0,0 0-1 0 0,0 1 1 0 0,0-1-1 0 0,0 0 1 0 0,0 0-1 0 0,-1 1 1 0 0,1-1-1 0 0,-1 1-9 0 0,-16 51 252 0 0,-35 21-77 0 0,50-73-171 0 0,1 0 0 0 0,0 0-1 0 0,-1 1 1 0 0,1-1 0 0 0,0 1 0 0 0,0-1-1 0 0,0 1 1 0 0,0 0 0 0 0,1-1 0 0 0,-1 1-1 0 0,0 0 1 0 0,1 0 0 0 0,-1 0 0 0 0,1-1-1 0 0,-1 1 1 0 0,1 0 0 0 0,0 0 0 0 0,0 0-1 0 0,0 0 1 0 0,0 0 0 0 0,0-1 0 0 0,0 1-1 0 0,1 0 1 0 0,-1 0 0 0 0,1 0 0 0 0,-1 0-1 0 0,1-1 1 0 0,-1 1 0 0 0,1 0 0 0 0,0-1-1 0 0,0 1 1 0 0,0 0 0 0 0,0-1 0 0 0,0 1-1 0 0,0-1 1 0 0,1 1 0 0 0,-1-1 0 0 0,0 0-1 0 0,1 0 1 0 0,-1 0 0 0 0,1 1 0 0 0,-1-1-1 0 0,1 0 1 0 0,0-1 0 0 0,-1 1 0 0 0,1 0-1 0 0,0 0 1 0 0,0-1-4 0 0,10 2 41 0 0,0-1 0 0 0,0-1 0 0 0,0 0 0 0 0,0-1 0 0 0,0 0 0 0 0,0 0 0 0 0,0-2 0 0 0,0 1 0 0 0,-1-1 0 0 0,1-1-1 0 0,-1 0 1 0 0,0-1 0 0 0,5-3-41 0 0,-14 7 69 0 0,20-16-3442 0 0,-30-1-6702 0 0,4 14 3553 0 0,0 0-1548 0 0</inkml:trace>
  <inkml:trace contextRef="#ctx0" brushRef="#br0" timeOffset="4817.419">661 1241 2136 0 0,'0'0'1371'0'0,"0"0"-300"0"0,0 0 36 0 0,0 0 388 0 0,0 0 400 0 0,0 0 140 0 0,0 0-174 0 0,0 0-317 0 0,0 0-318 0 0,36-11-238 0 0,116-35-165 0 0,15 7 1097 0 0,-102 27-1545 0 0,0 3 1 0 0,1 3-1 0 0,-1 2 0 0 0,1 4 1 0 0,7 2-376 0 0,5 7 299 0 0,-18-2-2652 0 0,-19-5-6556 0 0,-38-3 4246 0 0,-3-2-1060 0 0</inkml:trace>
  <inkml:trace contextRef="#ctx0" brushRef="#br0" timeOffset="5461.412">1056 1399 9282 0 0,'0'0'1043'0'0,"0"0"-276"0"0,0 0-126 0 0,0 0 257 0 0,0 0 286 0 0,0 0 119 0 0,0 0-75 0 0,0 0-222 0 0,0 0-249 0 0,0 0-186 0 0,0 0-120 0 0,0 0-55 0 0,0 0 3 0 0,3 33 3 0 0,9 103-24 0 0,-9-47 385 0 0,-17 10-277 0 0,-15-36-215 0 0,19-44-64 0 0,6-11 1113 0 0,2-20 522 0 0,39-85-1563 0 0,22-24-99 0 0,8-3-91 0 0,-6 60-37 0 0,-52 59-47 0 0,-8 4-7 0 0,0 0-1 0 0,0 1 0 0 0,0-1 1 0 0,1 0-1 0 0,-1 0 1 0 0,0 1-1 0 0,0-1 0 0 0,1 0 1 0 0,-1 1-1 0 0,0 0 1 0 0,1-1-1 0 0,-1 1 1 0 0,0 0-1 0 0,1-1 0 0 0,-1 1 1 0 0,0 0-1 0 0,1 0 1 0 0,-1 0-1 0 0,1 0 0 0 0,-1 0 1 0 0,0 1-1 0 0,1-1 1 0 0,-1 0-1 0 0,0 1 0 0 0,1-1 1 0 0,-1 1-1 0 0,0-1 1 0 0,1 1-1 0 0,-1 0 0 0 0,0-1 1 0 0,0 1-1 0 0,0 0 1 0 0,0 0-1 0 0,0 0 0 0 0,0 0 1 0 0,1 0 2 0 0,2 6 3 0 0,0 0-1 0 0,-1 0 1 0 0,1 0 0 0 0,-1 0-1 0 0,0 1 1 0 0,-1-1 0 0 0,0 1-1 0 0,0 0 1 0 0,-1 0 0 0 0,0 0-1 0 0,0 0 1 0 0,-1 0 0 0 0,0 0-1 0 0,0 0 1 0 0,-1 0 0 0 0,-1 4-3 0 0,2 15-155 0 0,0-25-1346 0 0,0 11 2607 0 0,0-10-6633 0 0,1-2-7011 0 0,5-1 5003 0 0</inkml:trace>
  <inkml:trace contextRef="#ctx0" brushRef="#br0" timeOffset="5898.376">1462 1384 6889 0 0,'0'0'4304'0'0,"0"0"-1774"0"0,0 0-711 0 0,0 0-87 0 0,0 0-145 0 0,0 0-257 0 0,0 0-276 0 0,0 0-278 0 0,0 0-244 0 0,0 0-196 0 0,0 0-89 0 0,0 0-25 0 0,0 0 46 0 0,4-1 58 0 0,165-23 1175 0 0,-168 24-1496 0 0,0 1 0 0 0,0-1 0 0 0,0 1 0 0 0,0 0 0 0 0,0 0 0 0 0,-1 0 0 0 0,1-1 0 0 0,0 1-1 0 0,0 0 1 0 0,-1 0 0 0 0,1 0 0 0 0,0 0 0 0 0,-1 0 0 0 0,1 0 0 0 0,-1 0 0 0 0,1 1 0 0 0,-1-1-1 0 0,0 0 1 0 0,1 0 0 0 0,-1 0 0 0 0,0 0 0 0 0,0 0 0 0 0,0 1 0 0 0,0-1 0 0 0,0 0 0 0 0,0 0-1 0 0,0 0 1 0 0,0 1 0 0 0,0-1 0 0 0,-1 0 0 0 0,1 0 0 0 0,0 0 0 0 0,-1 1-5 0 0,0 3 38 0 0,0 5-11 0 0,-1-1-1 0 0,-1 1 1 0 0,0-1-1 0 0,0 0 0 0 0,-1 0 1 0 0,0 0-1 0 0,0-1 0 0 0,-1 1 1 0 0,0-1-1 0 0,0 0 0 0 0,-1 0 1 0 0,-1-1-27 0 0,-6 12 52 0 0,10-14-49 0 0,0 0 1 0 0,0 0 0 0 0,1 1-1 0 0,-1-1 1 0 0,1 1 0 0 0,0-1 0 0 0,1 1-1 0 0,-1 0 1 0 0,1 0 0 0 0,1 0-1 0 0,-1-1 1 0 0,1 1 0 0 0,0 0 0 0 0,0 1-4 0 0,2-5 9 0 0,0 0 0 0 0,0 0 1 0 0,0 0-1 0 0,0 0 1 0 0,0-1-1 0 0,0 1 1 0 0,1-1-1 0 0,-1 0 0 0 0,0 1 1 0 0,1-1-1 0 0,0 0 1 0 0,-1-1-1 0 0,1 1 1 0 0,-1 0-1 0 0,1-1 0 0 0,0 1 1 0 0,-1-1-1 0 0,1 0 1 0 0,0 0-1 0 0,0 0 0 0 0,-1 0 1 0 0,1 0-1 0 0,0-1 1 0 0,-1 1-1 0 0,1-1 1 0 0,0 0-1 0 0,-1 0 0 0 0,1 0 1 0 0,-1 0-1 0 0,1-1-9 0 0,16-7-72 0 0,32-17-1533 0 0,-19 3-2723 0 0,-24 18 2686 0 0,1-2-1703 0 0,-2 0-2213 0 0,0-3-4248 0 0</inkml:trace>
  <inkml:trace contextRef="#ctx0" brushRef="#br0" timeOffset="6253.999">1968 387 6593 0 0,'0'0'3048'0'0,"0"0"-1077"0"0,0 0-339 0 0,0 0-76 0 0,0 0-65 0 0,0 0-212 0 0,0 0-286 0 0,0 0-267 0 0,0 0-121 0 0,0 0-7 0 0,0 0 55 0 0,0 0 72 0 0,0 0-45 0 0,8 13-58 0 0,28 43-90 0 0,4 56 612 0 0,-22-54-979 0 0,-2 2 0 0 0,-3 0 0 0 0,-2 0 1 0 0,-3 1-1 0 0,-3 0 0 0 0,-2 23-165 0 0,-3-43-135 0 0,-2 0 0 0 0,-2 0 1 0 0,-2 0-1 0 0,-2 0 0 0 0,-1-1 1 0 0,-3 2 134 0 0,-57 122-3650 0 0,10-65-5284 0 0,44-81 3419 0 0,4-4-1417 0 0</inkml:trace>
  <inkml:trace contextRef="#ctx0" brushRef="#br0" timeOffset="6871.842">790 0 0 0 0,'0'0'835'0'0,"0"0"488"0"0,0 0 245 0 0,0 0 66 0 0,0 0-81 0 0,0 0-140 0 0,0 0-165 0 0,0 0-154 0 0,0 0-101 0 0,0 0-70 0 0,0 0-24 0 0,-16 36-4 0 0,-50 113-15 0 0,56-125-488 0 0,1 1 1 0 0,1 0-1 0 0,1 0 1 0 0,1 1-1 0 0,1-1 1 0 0,1 5-393 0 0,-6 30 551 0 0,-12 75 436 0 0,5 1 1 0 0,6 1-1 0 0,7 119-987 0 0,8-193 180 0 0,3-1 1 0 0,3-1-1 0 0,3 1 0 0 0,2-2 1 0 0,2 0-1 0 0,4-1 0 0 0,2-1 1 0 0,2-1-1 0 0,10 12-180 0 0,40 75-27 0 0,-67-131 169 0 0,0-14-15874 0 0,-8-3 8600 0 0</inkml:trace>
  <inkml:trace contextRef="#ctx0" brushRef="#br0" timeOffset="8349.223">1100 541 0 0 0,'0'0'353'0'0,"0"0"513"0"0,0 0 119 0 0,0 0 18 0 0,0 0-90 0 0,0 0-25 0 0,3 0 25 0 0,15 0 1279 0 0,46-2 5493 0 0,-23-10-5894 0 0,-39 10-1692 0 0,1 2-3 0 0,-1-1 0 0 0,1 0-1 0 0,-1 0 1 0 0,1-1 0 0 0,-1 1-1 0 0,1 0 1 0 0,-1-1 0 0 0,0 1-1 0 0,0-1 1 0 0,0 0-1 0 0,0 0 1 0 0,0 0 0 0 0,0 0-1 0 0,0 0 1 0 0,0 0 0 0 0,-1 0-1 0 0,1-1 1 0 0,-1 1 0 0 0,0 0-1 0 0,0-1 1 0 0,0 1 0 0 0,0-1-1 0 0,1-2-95 0 0,-2 5 74 0 0,0 0-8 0 0,0 0 32 0 0,0 0 12 0 0,0 0 2 0 0,0 0-4 0 0,0 0-21 0 0,0 0-32 0 0,0 0-31 0 0,0 0-4 0 0,0 0-8 0 0,0 0-2 0 0,0 0-10 0 0,0 0 12 0 0,0 0 4 0 0,0 0-1 0 0,0 0-11 0 0,0 0-16 0 0,0 0 21 0 0,0 0 3 0 0,0 0-13 0 0,0 0 9 0 0,0 0 8 0 0,0 0-16 0 0,0 0 5 0 0,0 0-3 0 0,0 0-24 0 0,0 0 14 0 0,0 0 20 0 0,0 0 7 0 0,0 0 10 0 0,0 0-1 0 0,0 0-14 0 0,0 0 0 0 0,0 0 2 0 0,0 0 0 0 0,0 0-4 0 0,0 0-13 0 0,0 0 1 0 0,0 0-24 0 0,0 0-37 0 0,0 0-62 0 0,0 0-100 0 0,0 0-211 0 0,0 0-363 0 0,0 0-634 0 0,0 0-1002 0 0,0 0-1591 0 0,0 0-1498 0 0,0 0-285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5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0,'11'166,"-3"-117,-2 0,-2 1,-2-1,-2 1,-4 19,-12 5,11-68,1-6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1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86 481,'27'337,"26"-127,-53-209,0 1,0-1,1 1,-1-1,0 0,1 1,-1-1,1 0,-1 0,1 1,0-1,0 0,-1 0,1 0,0 0,0 0,0 0,0 0,0 0,0 0,0 0,1-1,-1 1,0 0,0-1,1 1,-1-1,0 1,1-1,-1 0,0 0,1 1,-1-1,1 0,-1 0,0 0,1-1,-1 1,1 0,-1 0,0-1,1 1,-1-1,0 1,0-1,1 0,-1 1,0-1,0 0,0 0,0 0,0 0,0 0,0 0,0 0,0 0,18-21,-2 0,0-1,-1 0,-2-1,0-1,-2-1,8-21,6-10,3-7,-17 34,2 0,1 1,2 0,0 1,4-1,-8 14</inkml:trace>
  <inkml:trace contextRef="#ctx0" brushRef="#br0" timeOffset="517.828">1 284,'161'-17,"1"7,30 7,-192 3,0-1,-1 1,1-1,0 1,0-1,0 0,0 1,0-1,0 1,0-1,0 1,0-1,0 1,0-1,0 0,0 1,0-1,0 1,0-1,1 1,-1-1,0 1,0-1,1 1,-1-1,0 1,1 0,-1-1,0 1,1-1,-1 1,1 0,-1-1,1 1,-1 0,1 0,-1-1,1 1,-1 0,1 0,-1 0,1-1,-1 1,1 0,-1 0,1 0,0 0,-1 0,1 0,-1 0,1 0,-1 1,1-1,-44-24,-47-29,74 36</inkml:trace>
  <inkml:trace contextRef="#ctx0" brushRef="#br0" timeOffset="818.643">904 1,'-24'24,"-12"18,-1 6,1-5,8-5,7-4,9-8</inkml:trace>
  <inkml:trace contextRef="#ctx0" brushRef="#br0" timeOffset="1339.595">933 198,'21'18,"-1"0,-2 1,1 1,-2 1,-1 0,-1 1,0 1,-2 0,-1 1,0 1,-2 0,-1 0,-1 1,-1 0,-1 0,-2 1,0-1,-2 1,-1 0,-1 0,-2 0,-3 22,0-32,0-1,-2 0,0 1,0-2,-2 1,0-1,0-1,-2 0,1 0,-2-1,0 0,-1-1,0 0,0-1,-1-1,-1 0,0-1,0 0,-4 0,-16 10</inkml:trace>
</inkml:ink>
</file>

<file path=ppt/ink/ink8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09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2248 0 0,'0'0'2129'0'0,"0"0"-931"0"0,0 0-194 0 0,0 0 269 0 0,0 0 384 0 0,0 0 182 0 0,0 0-144 0 0,0 0-328 0 0,0 0-406 0 0,0 0-331 0 0,0 0-182 0 0,2 2 41 0 0,14 69 2625 0 0,-15-48-2760 0 0,17 249 1709 0 0,-32-209-1652 0 0,12-61-440 0 0,-2-2 3146 0 0,2-11-3258 0 0,0 0 163 0 0,1-1 0 0 0,0 0 1 0 0,1 0-1 0 0,0 1 0 0 0,1-1 0 0 0,1 0 0 0 0,-1 0 1 0 0,2 1-1 0 0,3-12-22 0 0,4-2-6 0 0,4-13 26 0 0,1 2 0 0 0,1 0 0 0 0,2 0 0 0 0,2 2 0 0 0,1 1 1 0 0,2 0-1 0 0,1 2 0 0 0,1 0-20 0 0,45-32 53 0 0,-58 77-81 0 0,2 74 392 0 0,3 11-223 0 0,-14-93-824 0 0,12 20 195 0 0,-6-22-4879 0 0,3-3-6196 0 0,-9-1 2952 0 0</inkml:trace>
  <inkml:trace contextRef="#ctx0" brushRef="#br0" timeOffset="413.369">381 82 11002 0 0,'0'0'1969'0'0,"0"0"-141"0"0,0 0-207 0 0,0 0-102 0 0,0 0-162 0 0,0 0-283 0 0,0 0-289 0 0,0 0-213 0 0,0 0-162 0 0,0 0-74 0 0,0 0 1 0 0,0 0-9 0 0,0 0-8 0 0,19-11 15 0 0,57-31-22 0 0,-7 18 438 0 0,3 20-292 0 0,-70 6-439 0 0,1 0 0 0 0,-1 0 0 0 0,0 0-1 0 0,0 0 1 0 0,0 0 0 0 0,0 1 0 0 0,0-1 0 0 0,0 1-1 0 0,-1 0 1 0 0,1-1 0 0 0,-1 1 0 0 0,0 0 0 0 0,1 0-1 0 0,-1 0 1 0 0,-1 0 0 0 0,1 0 0 0 0,0 0 0 0 0,-1 0 0 0 0,1 0-1 0 0,-1 0 1 0 0,0 0 0 0 0,0 0 0 0 0,-1 0 0 0 0,1 0-1 0 0,0 0 1 0 0,-1 1 0 0 0,0-1 0 0 0,0 2-20 0 0,-43 117 646 0 0,19-68-368 0 0,20 11-93 0 0,7-62-165 0 0,-1-1 0 0 0,1 1 0 0 0,-1-1 0 0 0,1 0 0 0 0,0 0-1 0 0,0 0 1 0 0,0 0 0 0 0,0 0 0 0 0,0 0 0 0 0,0 0-1 0 0,1-1 1 0 0,-1 1 0 0 0,0-1 0 0 0,1 0 0 0 0,0 0 0 0 0,-1 0-1 0 0,1 0 1 0 0,0 0 0 0 0,-1 0 0 0 0,1-1 0 0 0,0 1-1 0 0,0-1 1 0 0,-1 0 0 0 0,1 1 0 0 0,0-1 0 0 0,0-1 0 0 0,0 1-1 0 0,-1 0 1 0 0,2-1-20 0 0,10-1-130 0 0,1 0 0 0 0,0-1 0 0 0,-1-1 0 0 0,0 0 0 0 0,0-1 0 0 0,0-1 0 0 0,0 0 0 0 0,-1-1 0 0 0,1-1 130 0 0,26-11-4239 0 0,-27 11-1756 0 0,-2 1-5987 0 0</inkml:trace>
</inkml:ink>
</file>

<file path=ppt/ink/ink8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34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0 13467 0 0,'0'0'1139'0'0,"0"0"-294"0"0,0 0-390 0 0,0 0-132 0 0,0 0 72 0 0,0 0 106 0 0,0 0 54 0 0,0 0-24 0 0,0 0-109 0 0,0 0-178 0 0,0 0-126 0 0,-23 25-42 0 0,-69 76-55 0 0,51-47-40 0 0,3-10-704 0 0,22-28-4755 0 0,15-9-2942 0 0,1-7 3968 0 0</inkml:trace>
</inkml:ink>
</file>

<file path=ppt/ink/ink8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41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6609 0 0,'0'0'1177'0'0,"0"0"-775"0"0,0 0-276 0 0,0 0 287 0 0,0 0 517 0 0,0 0 329 0 0,0 0 85 0 0,0 0-54 0 0,0 0-188 0 0,0 0-180 0 0,34 2-138 0 0,107 5-109 0 0,-117-4-283 0 0,0-2-1 0 0,0-1 1 0 0,0 0-1 0 0,-1-2 1 0 0,1-1-1 0 0,-1-1 1 0 0,1-1 0 0 0,14-5-392 0 0,-21 2 126 0 0,0 1 0 0 0,0-2-1 0 0,-1 0 1 0 0,0-1 0 0 0,-1-1 0 0 0,0 0 0 0 0,-1-1 0 0 0,0-1 0 0 0,-1 0 0 0 0,0-1 0 0 0,-1 0 0 0 0,-1-1 0 0 0,0 0 0 0 0,7-15-126 0 0,-15 25 67 0 0,-1 0 0 0 0,1 0-1 0 0,-1 0 1 0 0,0 0 0 0 0,-1 0 0 0 0,1 0 0 0 0,-1-1 0 0 0,0 1 0 0 0,0 0 0 0 0,-1-1 0 0 0,0 1 0 0 0,0-1 0 0 0,0 1 0 0 0,0 0 0 0 0,-1-1-1 0 0,0 1 1 0 0,0 0 0 0 0,-1-1 0 0 0,1 1 0 0 0,-1 0 0 0 0,0 0 0 0 0,-1-1-67 0 0,2 5 0 0 0,0 0 0 0 0,0 0 0 0 0,-1 0 0 0 0,1 0 1 0 0,0 0-1 0 0,0 0 0 0 0,-1 1 0 0 0,1-1 0 0 0,-1 0 0 0 0,1 1 0 0 0,0-1 0 0 0,-1 1 0 0 0,1 0 0 0 0,-1-1 1 0 0,1 1-1 0 0,-1 0 0 0 0,1 0 0 0 0,-1 0 0 0 0,0 0 0 0 0,1 0 0 0 0,-1 0 0 0 0,1 1 0 0 0,-1-1 0 0 0,1 0 1 0 0,0 1-1 0 0,-1-1 0 0 0,1 1 0 0 0,-1-1 0 0 0,1 1 0 0 0,0 0 0 0 0,-1 0 0 0 0,1 0 0 0 0,0-1 1 0 0,0 1-1 0 0,0 0 0 0 0,-1 1 0 0 0,1-1 0 0 0,0 0 0 0 0,0 0 0 0 0,1 0 0 0 0,-2 1 0 0 0,-33 53-257 0 0,35-54 262 0 0,-15 34-6 0 0,2 1 0 0 0,2 0 0 0 0,1 1 0 0 0,2 1 0 0 0,2-1 1 0 0,1 2 0 0 0,-16 75 45 0 0,4-32-21 0 0,-68 251 79 0 0,67-278-87 0 0,-3 0 0 0 0,-2-2 0 0 0,-2-1 1 0 0,-2-1-1 0 0,-22 29-16 0 0,47-77-5 0 0,1 0 7 0 0,-1 0-1 0 0,0 0 1 0 0,0 0-1 0 0,0 0 1 0 0,0 0-1 0 0,-1 0 1 0 0,1-1-1 0 0,-1 1 1 0 0,0-1-1 0 0,0 0 1 0 0,0 0-1 0 0,0 0 1 0 0,0 0-1 0 0,0 0 1 0 0,0-1-1 0 0,-1 1 1 0 0,1-1-1 0 0,-1 0 1 0 0,1 0-1 0 0,-1 0 1 0 0,0 0-2 0 0,4-21-207 0 0,2 11 194 0 0,0 0 0 0 0,0 0-1 0 0,1 0 1 0 0,0 0 0 0 0,1 1 0 0 0,0 0-1 0 0,0-1 1 0 0,1 1 0 0 0,0 1 0 0 0,0-1-1 0 0,1 1 1 0 0,5-6 13 0 0,88-79-16 0 0,-94 89 21 0 0,5-5 9 0 0,0 0 0 0 0,0 1 0 0 0,1 0 0 0 0,0 1 1 0 0,1 0-1 0 0,-1 1 0 0 0,1 0 0 0 0,0 1 0 0 0,0 0 0 0 0,1 1 0 0 0,-1 1 1 0 0,1 0-1 0 0,-1 0 0 0 0,5 1-14 0 0,-11 3 21 0 0,0-1 0 0 0,0 1 0 0 0,0 1 0 0 0,0-1 0 0 0,-1 1 0 0 0,1 0 0 0 0,-1 0 0 0 0,1 1 0 0 0,-1-1 0 0 0,0 1-1 0 0,-1 0 1 0 0,1 1 0 0 0,-1-1 0 0 0,1 1 0 0 0,0 2-21 0 0,47 36 306 0 0,-38-36-135 0 0,0-1 1 0 0,1-1-1 0 0,-1 0 1 0 0,1-1-1 0 0,0-1 0 0 0,0 0 1 0 0,1-1-1 0 0,-1-1 0 0 0,0 0 1 0 0,1-1-1 0 0,-1-1 1 0 0,11-2-172 0 0,62-44 497 0 0,-80 27-1196 0 0,-9 13-4073 0 0,-2 2-6641 0 0,3 4 1874 0 0</inkml:trace>
  <inkml:trace contextRef="#ctx0" brushRef="#br0" timeOffset="852.901">1060 994 2729 0 0,'0'0'1785'0'0,"0"0"-103"0"0,0 0 208 0 0,0 0 209 0 0,0 0-75 0 0,0 0-262 0 0,0 0-283 0 0,0 0-257 0 0,0 0-254 0 0,0 0-213 0 0,0 0-158 0 0,0 0-109 0 0,0 0-40 0 0,26-13-26 0 0,81-43-32 0 0,-64 22 301 0 0,-28-40 241 0 0,-15 67-884 0 0,-1 5-83 0 0,0 0 0 0 0,-1 0-1 0 0,1 0 1 0 0,-1 0 0 0 0,0 1-1 0 0,1-1 1 0 0,-1 0 0 0 0,0 1-1 0 0,0-1 1 0 0,0 1 0 0 0,0 0-1 0 0,-1 0 1 0 0,1 0 0 0 0,0 0-1 0 0,0 0 1 0 0,-1 0 0 0 0,1 0-1 0 0,0 1 1 0 0,-1-1 0 0 0,1 1-1 0 0,-1 0 1 0 0,1 0 0 0 0,-1 0-1 0 0,1 0 1 0 0,-1 0 0 0 0,1 0-1 0 0,0 1 1 0 0,-1-1 0 0 0,1 1-1 0 0,-3 0 36 0 0,-7 6-131 0 0,0-1 0 0 0,0 2 0 0 0,1-1 0 0 0,0 2 0 0 0,0 0 0 0 0,1 0 0 0 0,0 1 0 0 0,0 0 0 0 0,1 0 0 0 0,1 1 0 0 0,0 0 0 0 0,0 1 0 0 0,1 0 0 0 0,1 0-1 0 0,-1 2 132 0 0,5-7 3 0 0,0-1-1 0 0,0 2 0 0 0,0-1 0 0 0,1 0 0 0 0,0 0 0 0 0,0 0 0 0 0,1 0 0 0 0,0 1 0 0 0,0-1 1 0 0,1 0-1 0 0,0 0 0 0 0,1 3-2 0 0,1-5 70 0 0,0 0 1 0 0,1-1 0 0 0,0 0-1 0 0,-1 0 1 0 0,1 0 0 0 0,1 0-1 0 0,-1-1 1 0 0,1 1-1 0 0,-1-1 1 0 0,1-1 0 0 0,0 1-1 0 0,0 0 1 0 0,0-1-1 0 0,0 0 1 0 0,1 0 0 0 0,-1-1-1 0 0,1 0 1 0 0,-1 1 0 0 0,1-2-1 0 0,-1 1 1 0 0,5-1-71 0 0,10 2 259 0 0,0-2 0 0 0,0 0 0 0 0,0-2 0 0 0,-1 0 0 0 0,1-1 0 0 0,0-1 0 0 0,-1 0 0 0 0,0-2 1 0 0,0 0-1 0 0,0-2 0 0 0,-1 0 0 0 0,0-1 0 0 0,-1 0 0 0 0,1-1 0 0 0,13-13-259 0 0,-30 23 8 0 0,40-27 211 0 0,-2-2 1 0 0,-1-2 0 0 0,-1-1 0 0 0,31-36-220 0 0,10-36 183 0 0,-64 81-184 0 0,-2-1 1 0 0,0-1-1 0 0,-2 0 1 0 0,-1 0-1 0 0,0-1 1 0 0,-2 0-1 0 0,-2 0 1 0 0,0-1 0 0 0,0-11 0 0 0,-3 21-26 0 0,0 0 1 0 0,-2 0 0 0 0,0 0 0 0 0,0 0 0 0 0,-2 0-1 0 0,0 0 1 0 0,-1 0 0 0 0,0 0 0 0 0,-2 1 0 0 0,0 0 0 0 0,-1 0-1 0 0,0 0 1 0 0,-1 0 0 0 0,-1 1 0 0 0,0 0 0 0 0,-3-1 25 0 0,9 14 5 0 0,0-1 1 0 0,-1 1 0 0 0,0-1-1 0 0,1 1 1 0 0,-1 0 0 0 0,0 0-1 0 0,0 0 1 0 0,0 1 0 0 0,0-1-1 0 0,0 1 1 0 0,0 0 0 0 0,-1-1-1 0 0,1 1 1 0 0,0 1 0 0 0,-1-1-1 0 0,1 0 1 0 0,-1 1 0 0 0,1 0-1 0 0,-1 0 1 0 0,1 0 0 0 0,0 0-1 0 0,-1 0 1 0 0,1 1 0 0 0,-1-1-1 0 0,1 1 1 0 0,0 0 0 0 0,-1 0-1 0 0,1 1 1 0 0,0-1 0 0 0,0 0-1 0 0,0 1 1 0 0,0 0 0 0 0,0 0-1 0 0,0 0 1 0 0,0 0 0 0 0,1 0-1 0 0,-1 1 1 0 0,1-1 0 0 0,0 1-1 0 0,-2 1-5 0 0,-7 13 21 0 0,0 1-1 0 0,1 0 0 0 0,0 1 0 0 0,2 0 0 0 0,0 1 1 0 0,1 0-1 0 0,1 0 0 0 0,1 0 0 0 0,1 0 0 0 0,1 1 0 0 0,0 0 1 0 0,2 0-1 0 0,0 0 0 0 0,2 0 0 0 0,0 2-20 0 0,0 15 92 0 0,1 0 0 0 0,2-1-1 0 0,1 1 1 0 0,2-1 0 0 0,7 19-92 0 0,60 227 397 0 0,-67-125-1777 0 0,-22-252-6137 0 0,12 31-5097 0 0,3 47 7297 0 0</inkml:trace>
  <inkml:trace contextRef="#ctx0" brushRef="#br0" timeOffset="1100.197">1285 637 6433 0 0,'0'0'3873'0'0,"0"0"-1499"0"0,0 0-735 0 0,0 0-204 0 0,0 0-179 0 0,0 0-129 0 0,0 0-9 0 0,0 0-23 0 0,0 0-31 0 0,0 0-36 0 0,0 0-158 0 0,0 0-137 0 0,20 5-97 0 0,67 15-76 0 0,-79-19-472 0 0,0 1-1 0 0,0-1 1 0 0,1-1 0 0 0,-1 0-1 0 0,0 0 1 0 0,0 0-1 0 0,0-1 1 0 0,0 0-1 0 0,0-1 1 0 0,0 0-1 0 0,0 0 1 0 0,0-1-88 0 0,17-4 183 0 0,122-35 375 0 0,18-6-849 0 0,-53 28-3725 0 0,-94 20-709 0 0,-11 0-1425 0 0,1 0-5701 0 0</inkml:trace>
</inkml:ink>
</file>

<file path=ppt/ink/ink8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8:45.6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144 402 3041 0 0,'0'0'2779'0'0,"0"0"-1159"0"0,0 0-197 0 0,0 0 207 0 0,0 0 220 0 0,0 0 53 0 0,0 0-188 0 0,0 0-290 0 0,0 0-296 0 0,0 0-277 0 0,0 0-199 0 0,-6-5-175 0 0,-14-16-114 0 0,48-6 592 0 0,-12 18-736 0 0,0 0 0 0 0,1 2 1 0 0,0-1-1 0 0,0 2 0 0 0,1 1 0 0 0,-1 0 0 0 0,1 1 0 0 0,0 1 1 0 0,1 0-1 0 0,-1 2 0 0 0,14 0-220 0 0,-27 1 18 0 0,0 0-1 0 0,0 0 1 0 0,0 1 0 0 0,0 0-1 0 0,0 0 1 0 0,0 1 0 0 0,0-1-1 0 0,-1 1 1 0 0,1 0 0 0 0,0 0-1 0 0,-1 1 1 0 0,0-1 0 0 0,1 1-1 0 0,-1 0 1 0 0,0 0 0 0 0,-1 0 0 0 0,1 1-1 0 0,0-1 1 0 0,-1 1 0 0 0,0 0-1 0 0,0 0 1 0 0,0 0 0 0 0,0 0-1 0 0,-1 1 1 0 0,0-1 0 0 0,1 1-1 0 0,-2-1 1 0 0,1 1 0 0 0,1 5-18 0 0,16 147 711 0 0,-44 145-24 0 0,25-287-645 0 0,0-1 1 0 0,1 0-1 0 0,0 0 0 0 0,1 0 1 0 0,1 1-1 0 0,0-2 0 0 0,1 1 1 0 0,0 0-1 0 0,1-1 1 0 0,1 0-1 0 0,0 0 0 0 0,1 0 1 0 0,0-1-1 0 0,1 0 0 0 0,0 0 1 0 0,1-1-1 0 0,0 0 1 0 0,1-1-1 0 0,0 0 0 0 0,1 0 1 0 0,0-1-1 0 0,0 0 0 0 0,1-1 1 0 0,0-1-1 0 0,1 0 0 0 0,6 3-42 0 0,62 11 295 0 0,-71-19-2923 0 0,-20-9-1391 0 0,-20-9-10984 0 0,22 12 9106 0 0</inkml:trace>
  <inkml:trace contextRef="#ctx0" brushRef="#br0" timeOffset="293.44">454 891 7762 0 0,'0'0'2129'0'0,"0"0"-187"0"0,0 0-172 0 0,0 0-55 0 0,0 0-143 0 0,0 0-297 0 0,0 0-276 0 0,0 0-203 0 0,0 0-154 0 0,0 0-77 0 0,0 0-38 0 0,0 0-31 0 0,0 0-5 0 0,-20 18-28 0 0,-65 57-63 0 0,-57 79 920 0 0,43-55-1144 0 0,-8-6-156 0 0,192-160-8252 0 0,-47 35-534 0 0,-25 20 704 0 0</inkml:trace>
  <inkml:trace contextRef="#ctx0" brushRef="#br0" timeOffset="681.06">875 590 8426 0 0,'0'0'2110'0'0,"0"0"-170"0"0,0 0-33 0 0,0 0-15 0 0,0 0-186 0 0,0 0-339 0 0,0 0-339 0 0,0 0-302 0 0,0 0-229 0 0,0 0-131 0 0,0 0-40 0 0,0 0 73 0 0,0 0 109 0 0,5 0 66 0 0,204 11 2442 0 0,-152-11-2783 0 0,1-1 0 0 0,-1-3 0 0 0,0-3-1 0 0,6-3-232 0 0,-44 5 566 0 0,11-2-2951 0 0,-46 19-2787 0 0,-14 5-1186 0 0,12-6-505 0 0,7-6-644 0 0</inkml:trace>
  <inkml:trace contextRef="#ctx0" brushRef="#br0" timeOffset="1029.75">772 914 11939 0 0,'0'0'1669'0'0,"0"0"-346"0"0,0 0-147 0 0,0 0-15 0 0,0 0-5 0 0,0 0-29 0 0,0 0-72 0 0,0 0-82 0 0,0 0-74 0 0,0 0-111 0 0,0 0-69 0 0,0 0-40 0 0,22 1-74 0 0,74 7-91 0 0,53-18 761 0 0,-110 4-1057 0 0,163-21 92 0 0,-107 9-561 0 0,-42 4-3716 0 0,-49 8 1177 0 0,-3 5-1839 0 0,-2 0-5151 0 0,1 1 3611 0 0</inkml:trace>
  <inkml:trace contextRef="#ctx0" brushRef="#br0" timeOffset="1337.043">783 1157 10066 0 0,'0'0'2087'0'0,"0"0"-285"0"0,0 0-182 0 0,0 0-143 0 0,0 0-217 0 0,0 0-215 0 0,0 0-191 0 0,0 0-183 0 0,0 0-111 0 0,0 0-31 0 0,0 0 1 0 0,0 0 33 0 0,0 0 7 0 0,3 6-48 0 0,-2-3-441 0 0,0 0 1 0 0,1 0-1 0 0,0-1 0 0 0,0 1 1 0 0,0 0-1 0 0,0-1 1 0 0,0 1-1 0 0,0-1 1 0 0,0 0-1 0 0,1 1 0 0 0,-1-1 1 0 0,1 0-1 0 0,0-1 1 0 0,0 1-1 0 0,0 0 0 0 0,0-1 1 0 0,0 1-1 0 0,0-1 1 0 0,0 0-1 0 0,0 0 1 0 0,3 0-82 0 0,29 3 237 0 0,-1-2 0 0 0,0-1 0 0 0,1-2 0 0 0,-1-1 0 0 0,0-2 0 0 0,0-1 0 0 0,0-2 0 0 0,0-1 0 0 0,22-9-237 0 0,51-9-330 0 0,-77 20-561 0 0,24-6-1251 0 0,-19 1-9110 0 0,-27 7-452 0 0</inkml:trace>
  <inkml:trace contextRef="#ctx0" brushRef="#br0" timeOffset="4029.483">1997 192 10122 0 0,'0'0'1665'0'0,"0"0"-295"0"0,0 0-75 0 0,0 0 62 0 0,0 0-36 0 0,0 0-220 0 0,0 0-304 0 0,0 0-275 0 0,0 0-166 0 0,0 0-3 0 0,0 0 52 0 0,3 12 89 0 0,31 193 1801 0 0,-19-7-1666 0 0,-35-43-506 0 0,-9-91-1096 0 0,21-55-729 0 0,-1-8-3220 0 0,8-5 88 0 0,2-10-244 0 0,6-8-1251 0 0,-4 11 5962 0 0</inkml:trace>
  <inkml:trace contextRef="#ctx0" brushRef="#br0" timeOffset="4512.029">2278 291 2433 0 0,'0'0'3332'0'0,"0"0"-315"0"0,0 0-582 0 0,0 0-565 0 0,0 0-437 0 0,0 0-366 0 0,0 0-206 0 0,0 0-103 0 0,0 0-111 0 0,0 0-88 0 0,0 0-56 0 0,0 0-42 0 0,0 0 11 0 0,-32 27 19 0 0,-96 81-6 0 0,58-30 1284 0 0,69-78-1745 0 0,1 1 1 0 0,-1 0 0 0 0,0 0-1 0 0,1 0 1 0 0,-1 0 0 0 0,1-1-1 0 0,-1 1 1 0 0,1 0-1 0 0,-1 0 1 0 0,1 0 0 0 0,0 0-1 0 0,-1 0 1 0 0,1 0-1 0 0,0 0 1 0 0,0 0 0 0 0,0 0-1 0 0,0 0 1 0 0,0 1 0 0 0,0-1-1 0 0,0 0 1 0 0,0 0-1 0 0,0 0 1 0 0,1 0 0 0 0,-1 0-1 0 0,0 0 1 0 0,1 0-1 0 0,-1 0 1 0 0,0 0 0 0 0,1-1-1 0 0,-1 1 1 0 0,1 0-1 0 0,0 0 1 0 0,-1 0 0 0 0,1 0-1 0 0,0 0-24 0 0,32 59 1007 0 0,0-14 191 0 0,112 17 744 0 0,-105-26-1538 0 0,-42-11-668 0 0,1-26-18 0 0,1 0-110 0 0,0 0-156 0 0,0 0-185 0 0,0 0-229 0 0,0-22-15316 0 0,0 15 7732 0 0</inkml:trace>
  <inkml:trace contextRef="#ctx0" brushRef="#br0" timeOffset="4845.592">1694 0 5961 0 0,'0'0'1575'0'0,"0"0"-86"0"0,0 0 102 0 0,0 0 322 0 0,0 0 145 0 0,0 0-233 0 0,0 0-403 0 0,0 0-360 0 0,0 0-182 0 0,0 0-42 0 0,0 0 2 0 0,0 0-4 0 0,0 0-57 0 0,16 5-91 0 0,113 28 955 0 0,-63-25-1039 0 0,1-3 0 0 0,-1-2-1 0 0,21-4-603 0 0,-16 0 176 0 0,-44-1-4871 0 0,2 0-2963 0 0,-29 2 1072 0 0,0 0-1862 0 0</inkml:trace>
  <inkml:trace contextRef="#ctx0" brushRef="#br0" timeOffset="5312.482">2410 111 10914 0 0,'0'0'2183'0'0,"0"0"-310"0"0,0 0-147 0 0,0 0-75 0 0,0 0-230 0 0,0 0-345 0 0,0 0-358 0 0,0 0-265 0 0,0 0-169 0 0,0 0-61 0 0,0 0 29 0 0,0 0 102 0 0,6-1 122 0 0,36-5 573 0 0,104-1 1081 0 0,-145 8-2120 0 0,0-1 0 0 0,0 1 0 0 0,0 0 0 0 0,0 0 0 0 0,0 0 0 0 0,0 0 0 0 0,0 0 0 0 0,-1 0 0 0 0,1 0 0 0 0,0 0 0 0 0,-1 0 0 0 0,1 0-1 0 0,-1 0 1 0 0,1 0 0 0 0,-1 0 0 0 0,1 1 0 0 0,-1-1 0 0 0,0 0 0 0 0,0 0 0 0 0,1 1 0 0 0,-1-1 0 0 0,0 0 0 0 0,0 0 0 0 0,0 1 0 0 0,0-1 0 0 0,-1 0 0 0 0,1 0 0 0 0,0 1 0 0 0,-1-1 0 0 0,1 0 0 0 0,0 0 0 0 0,-1 0 0 0 0,1 0 0 0 0,-1 0 0 0 0,0 1-1 0 0,1-1 1 0 0,-1 0 0 0 0,0 0 0 0 0,0 0 0 0 0,0-1 0 0 0,1 1 0 0 0,-1 0 0 0 0,0 0 0 0 0,0 0 0 0 0,0-1 0 0 0,-1 1 0 0 0,1 0 0 0 0,0-1 0 0 0,0 1 0 0 0,0-1-10 0 0,-2 4 20 0 0,-143 150 260 0 0,133-137-268 0 0,-2 18-18 0 0,14-34 9 0 0,1 1 0 0 0,0 0-1 0 0,0 0 1 0 0,1-1 0 0 0,-1 1-1 0 0,0 0 1 0 0,1 0 0 0 0,-1-1 0 0 0,1 1-1 0 0,-1-1 1 0 0,1 1 0 0 0,0 0-1 0 0,-1-1 1 0 0,1 1 0 0 0,0-1-1 0 0,0 1 1 0 0,0-1 0 0 0,1 0 0 0 0,-1 1-1 0 0,0-1 1 0 0,0 0 0 0 0,1 0-1 0 0,-1 0 1 0 0,1 0 0 0 0,-1 0-1 0 0,1 0 1 0 0,-1 0 0 0 0,1-1 0 0 0,-1 1-1 0 0,1 0 1 0 0,0-1 0 0 0,-1 1-1 0 0,1-1 1 0 0,0 0 0 0 0,-1 0-1 0 0,1 1 1 0 0,0-1 0 0 0,0 0 0 0 0,-1 0-1 0 0,3-1-2 0 0,16 2-176 0 0,1 0 0 0 0,-1-2-1 0 0,1 0 1 0 0,-1-2 0 0 0,1 0-1 0 0,-1-1 1 0 0,7-3 176 0 0,9-3-4407 0 0,-2-1-3831 0 0,-25 9-3418 0 0</inkml:trace>
  <inkml:trace contextRef="#ctx0" brushRef="#br0" timeOffset="5652.544">3108 221 10530 0 0,'0'0'5188'0'0,"0"0"-2786"0"0,0 0-971 0 0,0 0-42 0 0,0 0-51 0 0,0 0-179 0 0,0 0-284 0 0,0 0-326 0 0,0 0-214 0 0,0 0-140 0 0,0 0-35 0 0,0 0 71 0 0,0 0 54 0 0,-29 30 26 0 0,-93 95-23 0 0,-163 214 341 0 0,40-49-782 0 0,50-62-547 0 0,129-150-1157 0 0,60-68-825 0 0,7-9-3008 0 0,2-1-5022 0 0,0 0 5211 0 0</inkml:trace>
  <inkml:trace contextRef="#ctx0" brushRef="#br0" timeOffset="6317.063">2839 950 5009 0 0,'0'0'3608'0'0,"0"0"-1453"0"0,0 0-499 0 0,0 0 4 0 0,0 0 7 0 0,0 0-140 0 0,0 0-274 0 0,0 0-317 0 0,0 0-301 0 0,0 0-210 0 0,0 0-117 0 0,0 0-62 0 0,-3 7 26 0 0,-21 83 964 0 0,-5 107 32 0 0,29-141-1108 0 0,0-56-121 0 0,0 0 33 0 0,0 0 36 0 0,0 0 28 0 0,0 0 55 0 0,0-16 1126 0 0,2-2-1210 0 0,1-1 0 0 0,0 1 0 0 0,2-1 0 0 0,0 1 0 0 0,0 0 0 0 0,2 1 0 0 0,7-15-107 0 0,2-6 121 0 0,62-106 55 0 0,51-22-34 0 0,-39 75-68 0 0,-90 90-73 0 0,1 0 1 0 0,-1 1 0 0 0,1-1 0 0 0,-1 0-1 0 0,1 1 1 0 0,0-1 0 0 0,-1 0-1 0 0,1 1 1 0 0,0-1 0 0 0,-1 1-1 0 0,1-1 1 0 0,0 1 0 0 0,0-1-1 0 0,0 1 1 0 0,0 0 0 0 0,-1-1 0 0 0,1 1-1 0 0,0 0 1 0 0,0 0 0 0 0,0 0-1 0 0,0-1 1 0 0,0 1 0 0 0,0 0-1 0 0,0 0 1 0 0,0 0 0 0 0,0 1-1 0 0,-1-1 1 0 0,1 0 0 0 0,0 0 0 0 0,0 0-1 0 0,0 1 1 0 0,0-1 0 0 0,0 0-1 0 0,0 1 1 0 0,-1-1 0 0 0,1 1-1 0 0,0-1 1 0 0,0 1 0 0 0,-1-1-1 0 0,1 1 1 0 0,0-1 0 0 0,-1 1 0 0 0,1 0-1 0 0,0 0 1 0 0,-1-1 0 0 0,1 1-1 0 0,-1 0 1 0 0,1 0 0 0 0,-1-1-1 0 0,0 1 1 0 0,1 0 0 0 0,-1 0-1 0 0,0 0 1 0 0,0 0 0 0 0,1 0 0 0 0,-1 0-1 0 0,0 0 1 0 0,0-1 0 0 0,0 1-1 0 0,0 0 1 0 0,0 0 0 0 0,0 0-1 0 0,0 0 1 0 0,-1 0 0 0 0,1 0-1 0 0,0 0 1 0 0,0 0-2 0 0,-3 201-613 0 0,3-202-102 0 0,0 0-357 0 0,0 0-487 0 0,8 0-11670 0 0,-2-3 3158 0 0</inkml:trace>
  <inkml:trace contextRef="#ctx0" brushRef="#br0" timeOffset="6699.912">3396 567 8786 0 0,'0'0'4941'0'0,"0"0"-2531"0"0,0 0-822 0 0,0 0-46 0 0,0 0-39 0 0,0 0-206 0 0,0 0-350 0 0,0 0-315 0 0,0 0-197 0 0,0 0-127 0 0,0 0-81 0 0,0 0-11 0 0,0 0-8 0 0,3 0 51 0 0,112 1 1372 0 0,-113-1-1629 0 0,0 1 1 0 0,0-1 0 0 0,0 0-1 0 0,0 1 1 0 0,0-1 0 0 0,0 1-1 0 0,-1 0 1 0 0,1 0-1 0 0,0 0 1 0 0,0 0 0 0 0,0 0-1 0 0,-1 0 1 0 0,1 0 0 0 0,-1 0-1 0 0,1 1 1 0 0,-1-1-1 0 0,1 1 1 0 0,-1-1 0 0 0,0 1-1 0 0,1 0 1 0 0,-1-1 0 0 0,0 1-1 0 0,0 0 1 0 0,0 0-1 0 0,-1 0 1 0 0,1-1 0 0 0,0 1-1 0 0,-1 0 1 0 0,1 0 0 0 0,-1 0-1 0 0,0 0 1 0 0,1 0 0 0 0,-1 0-1 0 0,0 0 1 0 0,0 1-1 0 0,-1-1 1 0 0,1 0 0 0 0,0 0-1 0 0,-1 0 1 0 0,1 0 0 0 0,-1 0-1 0 0,1-1 1 0 0,-2 3-3 0 0,-36 82 134 0 0,37-85-132 0 0,-71 108 45 0 0,70-107-47 0 0,1-1 1 0 0,0 1-1 0 0,0-1 1 0 0,0 1-1 0 0,0-1 0 0 0,1 1 1 0 0,-1 0-1 0 0,0-1 1 0 0,1 1-1 0 0,-1 0 1 0 0,1-1-1 0 0,-1 1 1 0 0,1 0-1 0 0,0 0 0 0 0,0 0 1 0 0,0-1-1 0 0,0 1 1 0 0,0 0-1 0 0,0 0 1 0 0,0 0-1 0 0,1-1 1 0 0,-1 1-1 0 0,1 0 1 0 0,-1 0-1 0 0,1-1 0 0 0,0 1 1 0 0,-1 0-1 0 0,1-1 1 0 0,0 1-1 0 0,0-1 1 0 0,0 1-1 0 0,0-1 1 0 0,1 0-1 0 0,-1 1 0 0 0,0-1 1 0 0,1 0-1 0 0,7 1-38 0 0,0-2 0 0 0,0 1 0 0 0,1-1 0 0 0,-1-1 1 0 0,0 0-1 0 0,0 0 0 0 0,0 0 0 0 0,0-1 0 0 0,0-1 0 0 0,0 0 1 0 0,0 0-1 0 0,-1 0 0 0 0,0-1 0 0 0,6-4 38 0 0,28-9-1436 0 0,2-6-4218 0 0,-22 11-2702 0 0,-13 7-2910 0 0</inkml:trace>
</inkml:ink>
</file>

<file path=ppt/ink/ink8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0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70 8482 0 0,'0'0'1786'0'0,"0"0"-261"0"0,0 0-219 0 0,0 0-15 0 0,0 0 106 0 0,0 0-8 0 0,0 0-196 0 0,0 0-298 0 0,0 0-333 0 0,0 0-241 0 0,0 0-82 0 0,-13 21-21 0 0,-43 71-2 0 0,-169 328 1114 0 0,198-367-1161 0 0,15-26-106 0 0,12-26-50 0 0,0-1-2 0 0,0 0 4 0 0,0 0-1 0 0,0 0-3 0 0,0 0 6 0 0,0 0 17 0 0,0 0 23 0 0,0 0 34 0 0,13-22 600 0 0,104-169 14 0 0,3-21-413 0 0,-86 160-48 0 0,-33 51-212 0 0,-1 1-20 0 0,0 0-13 0 0,0 0-38 0 0,18 63 119 0 0,2 44 211 0 0,-16-81-253 0 0,0-1 1 0 0,1 0-1 0 0,2 0 0 0 0,0 0 0 0 0,2 0 0 0 0,3 4-38 0 0,-11-28 2 0 0,2 8 5 0 0,1-1 0 0 0,1 1 0 0 0,-1-1-1 0 0,1 0 1 0 0,1-1 0 0 0,0 1 0 0 0,0-1-1 0 0,0 0 1 0 0,1-1 0 0 0,0 1-1 0 0,1 0-6 0 0,-3-4 44 0 0,0 1 0 0 0,1 0 0 0 0,-1-1 0 0 0,1 0 0 0 0,0-1 0 0 0,-1 1 0 0 0,1-1 0 0 0,0 0 0 0 0,1 0 0 0 0,-1-1 1 0 0,0 0-1 0 0,0 0 0 0 0,1 0 0 0 0,-1-1 0 0 0,0 0 0 0 0,1 0 0 0 0,-1-1 0 0 0,0 0 0 0 0,1 0 0 0 0,-1 0 0 0 0,0-1 0 0 0,0 0 0 0 0,0 0 0 0 0,0 0 0 0 0,0-1 0 0 0,-1 0 0 0 0,1 0 0 0 0,-1 0 0 0 0,3-3-44 0 0,7-8 156 0 0,0-1-1 0 0,-1-1 1 0 0,-1 0 0 0 0,-1 0 0 0 0,0-2 0 0 0,-2 1 0 0 0,1-1 0 0 0,-2-1 0 0 0,2-7-156 0 0,4-2 131 0 0,-2-1 0 0 0,-1 0 1 0 0,-1-1-1 0 0,-1-1 0 0 0,-2 1 1 0 0,1-14-132 0 0,-6 24 55 0 0,0 3-28 0 0,0 0 0 0 0,-2 0 0 0 0,0 0 0 0 0,0 0 0 0 0,-2 0 0 0 0,0 0 0 0 0,-1 0 0 0 0,-1-3-27 0 0,0 11 2 0 0,3 5-10 0 0,-1-1-1 0 0,0 1 0 0 0,0-1 1 0 0,-1 1-1 0 0,1 0 1 0 0,-1 0-1 0 0,0 0 1 0 0,0 0-1 0 0,0 0 0 0 0,-1 0 1 0 0,1 1-1 0 0,-1-1 1 0 0,0 1-1 0 0,0-1 0 0 0,0 1 1 0 0,-3-2 8 0 0,4 5-130 0 0,0 0 0 0 0,1 0-1 0 0,-1 1 1 0 0,1-1 0 0 0,-1 1 0 0 0,1-1 0 0 0,-1 1 0 0 0,1-1 0 0 0,-1 1 0 0 0,1 0-1 0 0,-1 0 1 0 0,1 0 0 0 0,0 0 0 0 0,-1 0 0 0 0,1 0 0 0 0,0 0 0 0 0,0 0 0 0 0,0 0-1 0 0,0 1 1 0 0,0-1 0 0 0,0 0 0 0 0,0 1 0 0 0,1-1 0 0 0,-1 1 0 0 0,0-1-1 0 0,1 1 1 0 0,-1-1 0 0 0,1 1 0 0 0,-1-1 0 0 0,1 1 0 0 0,0 0 0 0 0,0-1 0 0 0,0 1-1 0 0,0-1 1 0 0,0 1 0 0 0,0 0 0 0 0,0-1 0 0 0,0 1 0 0 0,1-1 0 0 0,-1 2 130 0 0,-1 13-1234 0 0,-1 29-2607 0 0,1-12-3580 0 0,1-11-3739 0 0</inkml:trace>
  <inkml:trace contextRef="#ctx0" brushRef="#br0" timeOffset="335.967">1141 279 11210 0 0,'0'0'1713'0'0,"0"0"-354"0"0,0 0-210 0 0,0 0-30 0 0,0 0-67 0 0,0 0-95 0 0,0 0-97 0 0,0 0-132 0 0,0 0-123 0 0,0 0-151 0 0,0 0-127 0 0,-33 31-66 0 0,-99 97-58 0 0,86-69-47 0 0,41-47-122 0 0,1 0-1 0 0,1 0 1 0 0,-1 1 0 0 0,2-1 0 0 0,0 1 0 0 0,0-1 0 0 0,2 1 0 0 0,-1 0 0 0 0,1-1-1 0 0,2 10-33 0 0,0-16 69 0 0,0-1 0 0 0,0 0-1 0 0,1 1 1 0 0,-1-1 0 0 0,1 0-1 0 0,1 0 1 0 0,-1-1 0 0 0,0 1-1 0 0,1-1 1 0 0,0 0 0 0 0,0 0-1 0 0,1 0 1 0 0,-1 0 0 0 0,1-1-1 0 0,-1 1 1 0 0,1-1 0 0 0,0-1-1 0 0,1 1 1 0 0,-1-1 0 0 0,0 1-1 0 0,1-2 1 0 0,-1 1-1 0 0,1 0 1 0 0,-1-1 0 0 0,1 0-1 0 0,0-1 1 0 0,-1 1 0 0 0,1-1-1 0 0,0 0 1 0 0,0 0 0 0 0,0-1-1 0 0,-1 0 1 0 0,1 0 0 0 0,0 0-1 0 0,-1-1 1 0 0,1 0 0 0 0,-1 0-1 0 0,0 0 1 0 0,0 0 0 0 0,1-1-1 0 0,-2 0 1 0 0,1 0 0 0 0,0-1-1 0 0,0 1 1 0 0,-1-1-1 0 0,1-1-68 0 0,3-4 118 0 0,0 0-1 0 0,0 0 1 0 0,-1-1-1 0 0,-1 0 0 0 0,0 0 1 0 0,0-1-1 0 0,-1 0 0 0 0,0 0 1 0 0,-1 0-1 0 0,0 0 0 0 0,-1-1 1 0 0,0 0-1 0 0,-1 1 0 0 0,0-1 1 0 0,-1 0-1 0 0,-1-7-117 0 0,-11-62 211 0 0,8 74-251 0 0,-6-12-424 0 0,-1 1-1 0 0,0 0 1 0 0,-1 0 0 0 0,-1 1-1 0 0,0 0 1 0 0,-14-12 464 0 0,4 19-3081 0 0,17 11-843 0 0,0 0-3310 0 0,1 2-3439 0 0</inkml:trace>
  <inkml:trace contextRef="#ctx0" brushRef="#br0" timeOffset="819.915">1410 331 12755 0 0,'0'0'2748'0'0,"0"0"-603"0"0,0 0-353 0 0,0 0-229 0 0,0 0-248 0 0,0 0-269 0 0,0 0-249 0 0,0 0-207 0 0,0 0-150 0 0,0 0-131 0 0,0 0-106 0 0,0 0-86 0 0,0 0-54 0 0,-9 24-22 0 0,-30 77-7 0 0,35-90-32 0 0,-1 0 0 0 0,1 0 0 0 0,1 1 0 0 0,0-1 0 0 0,1 1 0 0 0,0 0 0 0 0,1-1 1 0 0,0 1-1 0 0,0 0 0 0 0,2 0-2 0 0,-1-10 0 0 0,0 2 4 0 0,0 1 1 0 0,0-1-1 0 0,1 1 1 0 0,0-1-1 0 0,0 1 0 0 0,0-1 1 0 0,0 0-1 0 0,1 0 1 0 0,0 1-1 0 0,0-1 1 0 0,0 0-1 0 0,0 0 0 0 0,0-1 1 0 0,1 1-1 0 0,0-1 1 0 0,0 1-1 0 0,0-1 1 0 0,0 0-1 0 0,0 0 0 0 0,1 0 1 0 0,-1 0-1 0 0,1-1 1 0 0,0 1-1 0 0,0-1 1 0 0,0 0-1 0 0,0 0 0 0 0,0 0 1 0 0,1-1-5 0 0,1 1 58 0 0,1 0 1 0 0,0-1-1 0 0,-1 0 0 0 0,1-1 1 0 0,-1 1-1 0 0,1-1 0 0 0,0-1 1 0 0,-1 1-1 0 0,1-1 0 0 0,0 0 1 0 0,-1-1-1 0 0,0 1 0 0 0,1-1 1 0 0,-1-1-1 0 0,0 1 0 0 0,0-1 1 0 0,0 0-1 0 0,0 0 0 0 0,0-1 1 0 0,3-2-59 0 0,63-49 385 0 0,70-125-2 0 0,-103 125-419 0 0,-34 88-472 0 0,-2-20 494 0 0,-3-6 13 0 0,1 0 0 0 0,0-1 0 0 0,0 1 0 0 0,0 0-1 0 0,1-1 1 0 0,0 1 0 0 0,0-1 0 0 0,1 0 0 0 0,-1 0 0 0 0,2 0 0 0 0,-1 0-1 0 0,0 0 1 0 0,1-1 0 0 0,0 1 0 0 0,1-1 0 0 0,-1 0 0 0 0,1 0-1 0 0,0-1 1 0 0,0 1 0 0 0,0-1 0 0 0,1 0 0 0 0,0 0 0 0 0,-1-1 0 0 0,2 0 1 0 0,5 0 62 0 0,0 0 1 0 0,0-1 0 0 0,1-1 0 0 0,-1 0 0 0 0,0 0 0 0 0,1-2 0 0 0,-1 1 0 0 0,1-1 0 0 0,-1-1 0 0 0,0-1 0 0 0,1 1 0 0 0,-1-2 0 0 0,-1 0 0 0 0,1 0 0 0 0,0-1 0 0 0,-1-1 0 0 0,0 1 0 0 0,-1-2 0 0 0,1 0-1 0 0,-1 0-62 0 0,5-3 72 0 0,0 0 0 0 0,-1-1 1 0 0,0-1-1 0 0,-1 0 0 0 0,0-1 0 0 0,-1 0 0 0 0,0-1 0 0 0,-2-1 0 0 0,1 1 0 0 0,-2-2 0 0 0,0 1 0 0 0,-1-1 0 0 0,0-1 0 0 0,-1 0 0 0 0,-1 0 0 0 0,3-16-72 0 0,-5 8-10 0 0,-3 21-152 0 0,0-1 0 0 0,0 1 0 0 0,0-1 0 0 0,0 1 0 0 0,-1-1 0 0 0,0 0 0 0 0,0 1 0 0 0,0-1 0 0 0,-1 1 0 0 0,0-1 0 0 0,1 1 0 0 0,-2-1 0 0 0,1 1 0 0 0,0-1 0 0 0,-1 1 0 0 0,-1-3 162 0 0,2 6-175 0 0,-5-8-2059 0 0,4 2-2883 0 0,-1 0-7185 0 0</inkml:trace>
</inkml:ink>
</file>

<file path=ppt/ink/ink8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5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3937 0 0,'0'0'2915'0'0,"0"0"-806"0"0,0 0-249 0 0,0 0 56 0 0,0 0-30 0 0,0 0-242 0 0,0 0-349 0 0,0 0-306 0 0,0 0-259 0 0,0 0-151 0 0,0 0-20 0 0,0 0 29 0 0,0 0 20 0 0,6 0 6 0 0,100 7 2437 0 0,-23 4-1727 0 0,112 8-42 0 0,-157-16-742 0 0,-52-21-8748 0 0,12 17 6848 0 0,-4-2-8656 0 0,2 3 1174 0 0</inkml:trace>
</inkml:ink>
</file>

<file path=ppt/ink/ink8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6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11578 0 0,'0'0'3692'0'0,"0"0"-1761"0"0,0 0-713 0 0,0 0-41 0 0,0 0 26 0 0,0 0-84 0 0,0 0-208 0 0,0 0-219 0 0,0 0-128 0 0,0 0-48 0 0,0 0 16 0 0,0 0 30 0 0,10 2-27 0 0,113 10 1276 0 0,-82-11-1467 0 0,118-13 300 0 0,-87 5-266 0 0,-56 7-3816 0 0,-1 0-3906 0 0,-10 0 3508 0 0,-3 0-8056 0 0</inkml:trace>
</inkml:ink>
</file>

<file path=ppt/ink/ink8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3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0 439 6217 0 0,'0'0'1789'0'0,"0"0"-148"0"0,0 0-35 0 0,0 0 37 0 0,0 0-31 0 0,0 0-174 0 0,0 0-268 0 0,0 0-238 0 0,0 0-180 0 0,0 0-145 0 0,0 0-46 0 0,11-15 14 0 0,35-49 13 0 0,-44 61-515 0 0,0 0-1 0 0,0 0 1 0 0,1 0 0 0 0,-1 0-1 0 0,0 0 1 0 0,1 0 0 0 0,0 0-1 0 0,0 1 1 0 0,0-1 0 0 0,0 1-1 0 0,0 0 1 0 0,0 0 0 0 0,1 0-1 0 0,-1 0 1 0 0,1 1-1 0 0,-1-1 1 0 0,1 1 0 0 0,-1 0-1 0 0,1 0 1 0 0,0 0 0 0 0,0 1-1 0 0,0-1 1 0 0,-1 1 0 0 0,1 0-1 0 0,0 0 1 0 0,0 0-1 0 0,0 1 1 0 0,-1-1 0 0 0,1 1-1 0 0,0 0 1 0 0,0 0 0 0 0,0 0-73 0 0,0 2 40 0 0,0 1 1 0 0,0 0-1 0 0,-1 0 1 0 0,1 0 0 0 0,-1 0-1 0 0,0 0 1 0 0,0 0-1 0 0,0 1 1 0 0,0 0-1 0 0,-1-1 1 0 0,0 1 0 0 0,0 0-1 0 0,0 0 1 0 0,0 1-41 0 0,4 18 94 0 0,0 0 0 0 0,-2 1 0 0 0,0-1 1 0 0,-2 1-1 0 0,-1 0 0 0 0,-1-1 0 0 0,0 1 0 0 0,-2 0 1 0 0,-2-1-1 0 0,0 1 0 0 0,-4 10-94 0 0,-21 100 105 0 0,-1-16-43 0 0,24-97-143 0 0,0-2 752 0 0,7-36 254 0 0,10-36-864 0 0,3 1 1 0 0,2 0-1 0 0,2 2 1 0 0,2 0 0 0 0,2 1-1 0 0,10-13-61 0 0,64-93 15 0 0,-27 92-99 0 0,-68 62 82 0 0,1 0-1 0 0,-1-1 1 0 0,0 1 0 0 0,1 0 0 0 0,-1 0 0 0 0,0 0 0 0 0,1 0 0 0 0,-1 0 0 0 0,0 0-1 0 0,1 0 1 0 0,-1 0 0 0 0,0 0 0 0 0,0 1 0 0 0,1-1 0 0 0,-1 1 0 0 0,0-1-1 0 0,0 1 1 0 0,1-1 0 0 0,-1 1 0 0 0,0 0 0 0 0,0-1 0 0 0,0 1 0 0 0,0 0-1 0 0,0 0 1 0 0,0 0 0 0 0,0 0 0 0 0,0 0 0 0 0,0 0 0 0 0,0 0 0 0 0,-1 0-1 0 0,1 0 1 0 0,0 1 0 0 0,-1-1 0 0 0,1 0 0 0 0,-1 0 0 0 0,1 0 0 0 0,-1 1 0 0 0,0 0 1 0 0,7 9 5 0 0,-3-4 9 0 0,-1 0 0 0 0,-1 1 0 0 0,1-1 0 0 0,-1 1 0 0 0,-1-1 0 0 0,1 1-1 0 0,-1-1 1 0 0,-1 1 0 0 0,1 0 0 0 0,-1-1 0 0 0,0 1 0 0 0,-1 0 0 0 0,0 1-13 0 0,0 18 59 0 0,-15 122 119 0 0,-12-11-93 0 0,16-113-101 0 0,12-25 7 0 0,0 0-5 0 0,0 0 8 0 0,0 0 11 0 0,8-15-37 0 0,41-76-7 0 0,-29 59 44 0 0,117-161-7 0 0,-58 116-10 0 0,-76 75 27 0 0,-3 1-19 0 0,1 0 1 0 0,-1 0-1 0 0,1 0 1 0 0,-1 0-1 0 0,1 0 1 0 0,0 0-1 0 0,0 0 0 0 0,-1 0 1 0 0,1 0-1 0 0,0 1 1 0 0,0-1-1 0 0,0 0 1 0 0,0 1-1 0 0,0-1 0 0 0,0 0 1 0 0,0 1-1 0 0,0-1 1 0 0,0 1-1 0 0,0 0 1 0 0,0-1-1 0 0,1 1 0 0 0,-1 0 1 0 0,0 0-1 0 0,0-1 1 0 0,0 1-1 0 0,0 0 1 0 0,1 0-1 0 0,-1 0 0 0 0,0 1 1 0 0,0-1-1 0 0,0 0 1 0 0,0 0-1 0 0,0 1 1 0 0,1-1-1 0 0,-1 0 0 0 0,0 1 1 0 0,0-1-1 0 0,0 1 1 0 0,0 0-1 0 0,0-1 1 0 0,0 1-1 0 0,0 0 0 0 0,-1-1 1 0 0,1 1-1 0 0,0 0 1 0 0,0 0-1 0 0,0 0 0 0 0,-1 0 1 0 0,1 0-1 0 0,0 0 1 0 0,-1 0-1 0 0,1 0 1 0 0,-1 0-1 0 0,1 0 0 0 0,-1 0 1 0 0,0 0-1 0 0,1 0 1 0 0,-1 1 3 0 0,1 11 29 0 0,-1 0 0 0 0,0 0 0 0 0,-1 0 1 0 0,0-1-1 0 0,-1 1 0 0 0,-1 0 0 0 0,0-1 0 0 0,0 1 1 0 0,-1-1-1 0 0,-1 1-29 0 0,-28 83 53 0 0,0 29-217 0 0,40-99-2726 0 0,40-35-8610 0 0,-35-1 5410 0 0,2 2-753 0 0</inkml:trace>
  <inkml:trace contextRef="#ctx0" brushRef="#br0" timeOffset="538.218">1226 498 8554 0 0,'0'0'2632'0'0,"0"0"-769"0"0,0 0-178 0 0,0 0 59 0 0,0 0-89 0 0,0 0-277 0 0,0 0-273 0 0,0 0-232 0 0,0 0-241 0 0,-32 21-176 0 0,-96 66-124 0 0,64-29 96 0 0,55-47-390 0 0,0 0-1 0 0,0 1 1 0 0,2 0 0 0 0,-1 1-1 0 0,1 0 1 0 0,1 0-1 0 0,0 0 1 0 0,1 1 0 0 0,0 2-38 0 0,3-8-26 0 0,0 0 0 0 0,1 0 0 0 0,0 0-1 0 0,0 0 1 0 0,1 0 0 0 0,0 0 0 0 0,1 0 0 0 0,-1 0 0 0 0,2 0 0 0 0,-1 0 0 0 0,2 4 26 0 0,0-9 19 0 0,-1-1 1 0 0,1 0-1 0 0,0 1 1 0 0,0-1-1 0 0,1 0 1 0 0,-1 0-1 0 0,0-1 1 0 0,1 1-1 0 0,-1-1 1 0 0,1 1-1 0 0,-1-1 1 0 0,1 0-1 0 0,0-1 0 0 0,-1 1 1 0 0,1 0-1 0 0,0-1 1 0 0,0 0-1 0 0,-1 0 1 0 0,1 0-1 0 0,0-1 1 0 0,0 1-1 0 0,-1-1 1 0 0,1 0-1 0 0,0 0 1 0 0,-1 0-1 0 0,1 0 0 0 0,-1-1 1 0 0,1 1-1 0 0,-1-1 1 0 0,0 0-1 0 0,0 0 1 0 0,3-2-20 0 0,16-15 230 0 0,0-1-1 0 0,-2 0 1 0 0,0-2 0 0 0,-1 0 0 0 0,-2-1-1 0 0,0-1 1 0 0,-1-1 0 0 0,-2 0 0 0 0,0-1 0 0 0,6-20-230 0 0,-5 5 562 0 0,-4 53-790 0 0,-3 4 247 0 0,-2-1-1 0 0,0 2 0 0 0,0-1 1 0 0,-2 1-1 0 0,0 0 0 0 0,-1 0 0 0 0,0 7-18 0 0,5 38-37 0 0,-2 0 0 0 0,-4 1-1 0 0,-2-1 1 0 0,-2 0 0 0 0,-4 0-1 0 0,-2 0 1 0 0,-10 33 37 0 0,-56 93-249 0 0,72-184 225 0 0,0 0 0 0 0,0 0 0 0 0,0 0 0 0 0,0 0 0 0 0,-1 0 0 0 0,1-1 0 0 0,-1 1 0 0 0,0-1 1 0 0,0 0-1 0 0,0 1 0 0 0,-1-2 0 0 0,1 1 0 0 0,-1 0 0 0 0,0-1 0 0 0,0 1 0 0 0,0-1 0 0 0,0 0 1 0 0,0-1-1 0 0,0 1 0 0 0,0-1 0 0 0,0 1 0 0 0,-1-1 0 0 0,1-1 0 0 0,-4 1 24 0 0,4-2-11 0 0,1-1 0 0 0,-1 0 1 0 0,1 0-1 0 0,0 0 0 0 0,0-1 0 0 0,0 1 0 0 0,0-1 0 0 0,1 1 0 0 0,-1-1 0 0 0,1 0 1 0 0,-1 0-1 0 0,1 0 0 0 0,0-1 0 0 0,0 1 0 0 0,1 0 0 0 0,-1-1 0 0 0,0 1 0 0 0,1-1 1 0 0,0 0-1 0 0,0 1 0 0 0,0-1 0 0 0,1 0 0 0 0,-1 0 0 0 0,1 0 0 0 0,0 1 0 0 0,0-4 11 0 0,-3-21-75 0 0,1 0 0 0 0,1 0 0 0 0,1 0 0 0 0,2 0 0 0 0,1 0 0 0 0,1 0 0 0 0,1 0-1 0 0,2 1 1 0 0,2-5 75 0 0,27-82-3044 0 0,-21 72 683 0 0,4-10-5985 0 0,-11 36-1480 0 0</inkml:trace>
  <inkml:trace contextRef="#ctx0" brushRef="#br0" timeOffset="1055.158">1580 1 10266 0 0,'0'0'4687'0'0,"0"0"-2015"0"0,0 0-723 0 0,0 0-213 0 0,0 0-246 0 0,0 0-337 0 0,0 0-310 0 0,0 0-251 0 0,0 0-198 0 0,0 0-142 0 0,0 0-78 0 0,0 0-34 0 0,-5 11-13 0 0,-23 74 141 0 0,-10 251 232 0 0,26-231-497 0 0,-16 256-151 0 0,27-360 143 0 0,1 1 0 0 0,-1 0 0 0 0,0-1 0 0 0,1 1 0 0 0,-1 0 0 0 0,1-1 0 0 0,0 1 0 0 0,0 0 0 0 0,0 0 0 0 0,-1 0 0 0 0,1-1 0 0 0,1 1 1 0 0,-1 0-1 0 0,0 0 0 0 0,0 0 0 0 0,1-1 0 0 0,-1 1 0 0 0,1 0 0 0 0,-1-1 0 0 0,1 1 0 0 0,0 0 0 0 0,0-1 0 0 0,0 1 0 0 0,0-1 0 0 0,0 1 0 0 0,0-1 0 0 0,0 1 0 0 0,0-1 0 0 0,1 0 1 0 0,-1 0-1 0 0,0 0 0 0 0,1 1 0 0 0,-1-1 0 0 0,1 0 0 0 0,-1-1 0 0 0,1 1 0 0 0,0 0 0 0 0,-1 0 0 0 0,1-1 0 0 0,0 1 0 0 0,-1-1 0 0 0,1 1 0 0 0,0-1 0 0 0,0 0 0 0 0,0 0 0 0 0,-1 0 1 0 0,1 0-1 0 0,0 0 0 0 0,0 0 0 0 0,0 0 0 0 0,-1-1 0 0 0,1 1 0 0 0,0-1 0 0 0,-1 1 0 0 0,1-1 0 0 0,0 0 0 0 0,-1 1 0 0 0,1-1 0 0 0,0 0 0 0 0,-1 0 0 0 0,1-1 5 0 0,147-159 212 0 0,-28 36-110 0 0,-120 125-102 0 0,-1 0 0 0 0,1-1 0 0 0,-1 1-1 0 0,1 0 1 0 0,-1-1 0 0 0,1 1 0 0 0,-1 0 0 0 0,0 0 0 0 0,1 0 0 0 0,-1-1 0 0 0,1 1 0 0 0,0 0 0 0 0,-1 0-1 0 0,1 0 1 0 0,-1 0 0 0 0,1 0 0 0 0,-1 0 0 0 0,1 0 0 0 0,-1 0 0 0 0,1 0 0 0 0,-1 0 0 0 0,1 0 0 0 0,-1 0-1 0 0,1 1 1 0 0,-1-1 0 0 0,1 0 0 0 0,-1 0 0 0 0,1 0 0 0 0,-1 1 0 0 0,1-1 0 0 0,-1 0 0 0 0,0 1 0 0 0,1-1-1 0 0,-1 0 1 0 0,1 1 0 0 0,-1-1 0 0 0,0 0 0 0 0,1 1 0 0 0,-1-1 0 0 0,0 1 0 0 0,1-1 0 0 0,-1 1 0 0 0,0-1-1 0 0,0 1 1 0 0,0-1 0 0 0,1 1 0 0 0,-1-1 0 0 0,0 1 0 0 0,0-1 0 0 0,0 1 0 0 0,0-1 0 0 0,0 1 0 0 0,0-1 0 0 0,0 1-1 0 0,0-1 1 0 0,0 1 0 0 0,0-1 0 0 0,0 1 0 0 0,-1-1 0 0 0,1 1 0 0 0,0 0 0 0 0,1 4 26 0 0,1 108 242 0 0,4 12-259 0 0,-2-118-1231 0 0,-1-12-10400 0 0,-2 3 9580 0 0,-1-1-9647 0 0</inkml:trace>
</inkml:ink>
</file>

<file path=ppt/ink/ink8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08.5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 1296 0 0,'0'0'1413'0'0,"0"0"-53"0"0,0 0 178 0 0,0 0 438 0 0,0 0 372 0 0,0 0 53 0 0,0 0-283 0 0,0 0-419 0 0,0 0-414 0 0,0 0-326 0 0,0 0-179 0 0,5 19 2354 0 0,1 116-1162 0 0,-2 64-1551 0 0,10-107-2675 0 0,0-78-3401 0 0,-9-11 1106 0 0,-2-1-3676 0 0,-3-2 4208 0 0</inkml:trace>
  <inkml:trace contextRef="#ctx0" brushRef="#br0" timeOffset="217.814">1 527 9458 0 0,'0'0'1600'0'0,"0"0"-326"0"0,0 0-218 0 0,0 0 2 0 0,0 0-7 0 0,0 0-104 0 0,0 0-27 0 0,0 0-4 0 0,0 0-23 0 0,0 0-60 0 0,0 0-149 0 0,0 0-120 0 0,0 0-85 0 0,23 2-58 0 0,75 5-65 0 0,22-21 297 0 0,-90 5-567 0 0,11-1-495 0 0,65-15 361 0 0,-33 19-8301 0 0,-71 6 7591 0 0,6 1-2391 0 0,-4 2-1891 0 0,-4 0-456 0 0</inkml:trace>
  <inkml:trace contextRef="#ctx0" brushRef="#br0" timeOffset="1403.439">1 789 7538 0 0,'0'0'1552'0'0,"0"0"-358"0"0,0 0-68 0 0,0 0 207 0 0,0 0 98 0 0,0 0-126 0 0,0 0-156 0 0,0 0-113 0 0,0 0-120 0 0,0 0-129 0 0,31-14-92 0 0,102-44-86 0 0,-59 35 399 0 0,4 19 5 0 0,-74 55-487 0 0,-42 33-131 0 0,-60 52-320 0 0,83-109-57 0 0,9-19-5 0 0,1-1-1 0 0,1 2 0 0 0,0-1 1 0 0,0 0-1 0 0,0 1 1 0 0,1 0-1 0 0,0-1 0 0 0,1 1 1 0 0,0 1-1 0 0,0-1 0 0 0,1 6-12 0 0,1-4 37 0 0,-1-9-13 0 0,1 1 0 0 0,-1-1 1 0 0,1 1-1 0 0,0-1 1 0 0,0 1-1 0 0,0 0 0 0 0,1-1 1 0 0,-1 1-1 0 0,1-1 0 0 0,-1 1 1 0 0,1-1-1 0 0,0 1 0 0 0,0-1 1 0 0,0 0-1 0 0,0 1 1 0 0,0-1-1 0 0,1 0 0 0 0,-1 0 1 0 0,0 0-1 0 0,1 0 0 0 0,0 0 1 0 0,0 0-1 0 0,-1 0 1 0 0,1-1-1 0 0,1 2-24 0 0,8 0 170 0 0,0-1 0 0 0,0 1-1 0 0,1-2 1 0 0,-1 0 0 0 0,0 0 0 0 0,0-1 0 0 0,1 0 0 0 0,-1-1 0 0 0,0-1-1 0 0,0 1 1 0 0,0-2 0 0 0,0 0 0 0 0,0 0 0 0 0,0-1 0 0 0,-1 0 0 0 0,0 0-1 0 0,0-2 1 0 0,0 1 0 0 0,0-1 0 0 0,-1 0 0 0 0,2-2-170 0 0,16-7 164 0 0,-24 8-2978 0 0,-4 4-2657 0 0,1-1-5117 0 0,0 4 1242 0 0</inkml:trace>
  <inkml:trace contextRef="#ctx0" brushRef="#br0" timeOffset="2150.685">639 987 8314 0 0,'0'0'1621'0'0,"0"0"-383"0"0,0 0-2 0 0,0 0 270 0 0,0 0 202 0 0,0 0-47 0 0,0 0-228 0 0,0 0-308 0 0,0 0-293 0 0,0 0-199 0 0,0 0-67 0 0,0 0 19 0 0,0 0 69 0 0,-2 3 50 0 0,-5 9 577 0 0,13-31 328 0 0,1-8-1469 0 0,0 0 1 0 0,2 0 0 0 0,1 1-1 0 0,2 0 1 0 0,0 1-1 0 0,1 1 1 0 0,9-11-141 0 0,-6 6 88 0 0,10-12-16 0 0,1 1 1 0 0,2 1 0 0 0,1 1-1 0 0,2 2 1 0 0,9-5-73 0 0,-8 15 57 0 0,-28 24-53 0 0,6 3-189 0 0,-6 7 227 0 0,-2 0-38 0 0,0 0 0 0 0,0 0 0 0 0,-1 0 0 0 0,0 0-1 0 0,0 0 1 0 0,-1 0 0 0 0,0 1 0 0 0,-1-1 0 0 0,0 0-1 0 0,0 1 1 0 0,-1-1 0 0 0,0 4-4 0 0,0 14 5 0 0,1 125 18 0 0,0-151-45 0 0,0 0 6 0 0,0 0 2 0 0,19-19-65 0 0,74-91 162 0 0,-68 77-94 0 0,-14 19 18 0 0,-1 0 0 0 0,1 0 0 0 0,1 1 0 0 0,1 1 0 0 0,0 0 0 0 0,0 1 0 0 0,1 0 0 0 0,0 1 0 0 0,6-3-7 0 0,15 20-67 0 0,-17 18 118 0 0,11 59-55 0 0,-10 14-170 0 0,-5-18-5172 0 0,-10-67 1860 0 0,-2-7 24 0 0,0 1-3973 0 0,-2 0-779 0 0</inkml:trace>
  <inkml:trace contextRef="#ctx0" brushRef="#br0" timeOffset="2626.115">1647 200 14363 0 0,'0'0'1214'0'0,"0"0"-369"0"0,0 0-106 0 0,0 0 37 0 0,0 0 91 0 0,0 0 3 0 0,0 0-93 0 0,0 0-106 0 0,0 0-110 0 0,0 0-99 0 0,0 0-64 0 0,0 0-4 0 0,18-7-18 0 0,55-17-20 0 0,9 18 678 0 0,-78 6-1017 0 0,-1 0-1 0 0,0 0 1 0 0,0 0 0 0 0,1 1 0 0 0,-1-1 0 0 0,0 1 0 0 0,0 0 0 0 0,0 0 0 0 0,0 0 0 0 0,0 1 0 0 0,0-1 0 0 0,0 1 0 0 0,0-1 0 0 0,0 1 0 0 0,-1 0 0 0 0,1 0-1 0 0,-1 0 1 0 0,1 0 0 0 0,-1 1 0 0 0,0-1 0 0 0,0 1 0 0 0,0-1 0 0 0,0 1 0 0 0,-1 0 0 0 0,1 0 0 0 0,0 0 0 0 0,-1 0 0 0 0,0 0 0 0 0,0 0 0 0 0,0 0 0 0 0,0 2-17 0 0,8 108 501 0 0,-10-88-458 0 0,-17 92 217 0 0,-8 138 260 0 0,53-159-448 0 0,-25-92-70 0 0,0 1 0 0 0,0-1 0 0 0,1 1 0 0 0,-1-1 1 0 0,1 0-1 0 0,0 0 0 0 0,0 0 0 0 0,1 0 0 0 0,-1 0 0 0 0,1-1 0 0 0,0 0 0 0 0,0 0 0 0 0,0 0 0 0 0,0 0 0 0 0,0 0 0 0 0,1-1 0 0 0,-1 0 0 0 0,1 0 0 0 0,3 1-2 0 0,5-1 248 0 0,-8-5-3356 0 0,-2-2-3506 0 0,-2-3-5130 0 0,-1 5 6299 0 0</inkml:trace>
  <inkml:trace contextRef="#ctx0" brushRef="#br0" timeOffset="2871.935">1894 660 10066 0 0,'0'0'1998'0'0,"0"0"-250"0"0,0 0-130 0 0,0 0-102 0 0,0 0-174 0 0,0 0-159 0 0,0 0-102 0 0,0 0-123 0 0,0 0-169 0 0,0 0-146 0 0,0 0-96 0 0,0 0-75 0 0,-33 32-74 0 0,-104 103-89 0 0,64-52 58 0 0,-12 41-145 0 0,56-79-1087 0 0,19-31-368 0 0,9-11-4520 0 0,0-1-5774 0 0,1-2 5648 0 0</inkml:trace>
  <inkml:trace contextRef="#ctx0" brushRef="#br0" timeOffset="4904.368">2156 406 8898 0 0,'0'0'1490'0'0,"0"0"-529"0"0,0 0-182 0 0,0 0 130 0 0,0 0 168 0 0,0 0 3 0 0,0 0-127 0 0,0 0-156 0 0,-8 32-197 0 0,-24 100-163 0 0,17-16 515 0 0,-4 141 1266 0 0,20-251-2100 0 0,-1-1 0 0 0,0 1-1 0 0,-1-1 1 0 0,0 1 0 0 0,0-1-1 0 0,0 0 1 0 0,0 1 0 0 0,-1-1 0 0 0,0 0-1 0 0,0 0 1 0 0,0 0 0 0 0,0 0-1 0 0,-1 0 1 0 0,0-1 0 0 0,-1 2-118 0 0,3-5 64 0 0,0-1 0 0 0,0 0 0 0 0,0 0 0 0 0,0 0 0 0 0,0 0 0 0 0,0 0 0 0 0,0 0 0 0 0,0 0 0 0 0,0 0 0 0 0,0-1 0 0 0,0 1 0 0 0,0 0 0 0 0,0 0 0 0 0,0-1 0 0 0,0 1 0 0 0,0-1 0 0 0,1 1 1 0 0,-1-1-1 0 0,0 1 0 0 0,0-1 0 0 0,0 1 0 0 0,1-1 0 0 0,-1 0 0 0 0,0 1 0 0 0,1-1 0 0 0,-1 0 0 0 0,0 0 0 0 0,1 0 0 0 0,-1 1 0 0 0,1-1 0 0 0,-1 0 0 0 0,1 0 0 0 0,0 0 0 0 0,-1 0 0 0 0,1 0 0 0 0,0 0 0 0 0,0 0 0 0 0,0 0 0 0 0,-1 0 0 0 0,1 0 0 0 0,0 0 0 0 0,0 0 0 0 0,1 0-64 0 0,-8-51 309 0 0,22-67 60 0 0,14 6-227 0 0,55-68-65 0 0,15 43-34 0 0,-64 114-129 0 0,-17 62-27 0 0,-13 145-160 0 0,-5-121-5143 0 0,0-61 2811 0 0,0-1-3154 0 0,0 3 1276 0 0,0-3-3392 0 0</inkml:trace>
  <inkml:trace contextRef="#ctx0" brushRef="#br0" timeOffset="5375.136">2374 152 6377 0 0,'0'0'3804'0'0,"0"0"-1718"0"0,0 0-542 0 0,0 0-5 0 0,0 0-35 0 0,0 0-143 0 0,0 0-291 0 0,0 0-311 0 0,0 0-248 0 0,0 0-191 0 0,0 0-101 0 0,0 0-4 0 0,0 0 35 0 0,6-10 21 0 0,17-27 10 0 0,-21 35-227 0 0,0-1-1 0 0,0 1 0 0 0,0 0 0 0 0,0 0 1 0 0,1 0-1 0 0,-1 1 0 0 0,1-1 1 0 0,-1 0-1 0 0,1 1 0 0 0,0-1 0 0 0,-1 1 1 0 0,1 0-1 0 0,0 0 0 0 0,0 0 0 0 0,0 1 1 0 0,0-1-1 0 0,0 1 0 0 0,0-1 1 0 0,2 1-54 0 0,0-1 72 0 0,-4 1-57 0 0,1-1 0 0 0,-1 0 0 0 0,0 1 0 0 0,1-1 0 0 0,-1 0 0 0 0,1 1 0 0 0,-1 0 0 0 0,0-1 0 0 0,1 1 1 0 0,-1 0-1 0 0,1 0 0 0 0,-1 0 0 0 0,1 0 0 0 0,-1 0 0 0 0,1 0 0 0 0,-1 0 0 0 0,1 0 0 0 0,-1 1 0 0 0,1-1 0 0 0,-1 1 1 0 0,1-1-1 0 0,-1 1 0 0 0,0-1 0 0 0,1 1 0 0 0,-1 0 0 0 0,0 0 0 0 0,1-1 0 0 0,-1 1 0 0 0,0 0 0 0 0,0 0 0 0 0,0 0 0 0 0,0 1 1 0 0,0-1-1 0 0,0 0 0 0 0,0 0 0 0 0,0 0 0 0 0,-1 1 0 0 0,1-1 0 0 0,0 0 0 0 0,-1 1 0 0 0,1-1 0 0 0,-1 1 0 0 0,1-1 1 0 0,-1 1-1 0 0,0-1 0 0 0,0 1 0 0 0,1-1 0 0 0,-1 1 0 0 0,0-1 0 0 0,0 1 0 0 0,-1-1 0 0 0,1 1 0 0 0,0-1 0 0 0,-1 1-15 0 0,-26 87 499 0 0,9-53-336 0 0,-3 9 45 0 0,15-36-125 0 0,1 0 0 0 0,1 1 1 0 0,-1 0-1 0 0,2 0 0 0 0,-1 0 0 0 0,1 0 0 0 0,1 1 1 0 0,0-1-1 0 0,0 1 0 0 0,1 2-83 0 0,1-11 23 0 0,0 0 1 0 0,0 0-1 0 0,0 0 0 0 0,0 0 1 0 0,1 0-1 0 0,-1 0 0 0 0,1 0 1 0 0,-1 0-1 0 0,1 0 0 0 0,0-1 0 0 0,-1 1 1 0 0,1 0-1 0 0,0 0 0 0 0,0-1 1 0 0,0 1-1 0 0,1-1 0 0 0,-1 1 1 0 0,0-1-1 0 0,0 1 0 0 0,1-1 1 0 0,-1 0-1 0 0,1 1 0 0 0,0-1 0 0 0,-1 0 1 0 0,1 0-1 0 0,0 0 0 0 0,-1-1 1 0 0,1 1-1 0 0,0 0 0 0 0,0-1 1 0 0,0 1-1 0 0,0-1 0 0 0,0 1 0 0 0,-1-1 1 0 0,1 0-1 0 0,0 0 0 0 0,0 0 1 0 0,1 0-24 0 0,9 0 100 0 0,0-1 1 0 0,0 0-1 0 0,-1-1 1 0 0,1-1-1 0 0,-1 0 1 0 0,1 0 0 0 0,-1-1-1 0 0,0 0 1 0 0,0-1-1 0 0,2-2-100 0 0,-12 7-317 0 0,14-6 145 0 0,-11 5-4570 0 0,2 1-6610 0 0,-5 0 332 0 0</inkml:trace>
  <inkml:trace contextRef="#ctx0" brushRef="#br0" timeOffset="8020.211">2559 1094 248 0 0,'0'0'911'0'0,"0"0"-159"0"0,0 0 182 0 0,0 0 394 0 0,0 0 308 0 0,0 0 131 0 0,0 0-82 0 0,0 0-189 0 0,0 0-149 0 0,0 0-143 0 0,0 0-92 0 0,0 0-47 0 0,0 0-44 0 0,15-4-54 0 0,49-15-64 0 0,-3-24 1263 0 0,97-98 250 0 0,-137 119-2267 0 0,-2-2 1 0 0,0-1-1 0 0,-1 0 0 0 0,-2-1 0 0 0,-1-1 0 0 0,3-7-149 0 0,-3-35 395 0 0,-57 70-1191 0 0,25 12 675 0 0,0 1 0 0 0,1 0-1 0 0,1 2 1 0 0,0 0 0 0 0,1 0 0 0 0,1 1 0 0 0,0 1 0 0 0,2 0 0 0 0,-3 6 121 0 0,10-16 0 0 0,0 0 0 0 0,1 1 0 0 0,0-1-1 0 0,1 1 1 0 0,-1-1 0 0 0,2 1 0 0 0,-1 0 0 0 0,1 0 0 0 0,1 0-1 0 0,-1 0 1 0 0,2 0 0 0 0,-1 0 0 0 0,1-1 0 0 0,0 1 0 0 0,1 0-1 0 0,0 0 1 0 0,2-3 54 0 0,0 0-1 0 0,0 0 0 0 0,1-1 0 0 0,-1 1 0 0 0,1-1 0 0 0,1 0 0 0 0,-1-1 1 0 0,1 1-1 0 0,-1-1 0 0 0,1 0 0 0 0,0 0 0 0 0,1-1 0 0 0,-1 0 0 0 0,1 0 1 0 0,-1-1-1 0 0,1 1 0 0 0,0-1 0 0 0,0-1 0 0 0,0 1 0 0 0,6-1-53 0 0,8-1 134 0 0,1-1 0 0 0,-1-1 0 0 0,0-1 0 0 0,0-2-1 0 0,0 0 1 0 0,0 0 0 0 0,-1-2 0 0 0,0-1 0 0 0,0 0 0 0 0,-1-2-1 0 0,0 0 1 0 0,0-1 0 0 0,-1-1 0 0 0,-1 0 0 0 0,0-2 0 0 0,-1 0-1 0 0,15-16-133 0 0,-12 12 129 0 0,-1-1-1 0 0,0-1 0 0 0,-2-1 1 0 0,0 0-1 0 0,12-23-128 0 0,-22 34 19 0 0,1 0 0 0 0,-2-1-1 0 0,1 0 1 0 0,-2 0 0 0 0,1 0 0 0 0,-2-1 0 0 0,1 1-1 0 0,-1-1 1 0 0,-1 0 0 0 0,0 0 0 0 0,-1-5-19 0 0,-2 16-19 0 0,0-1 0 0 0,0 1 0 0 0,0-1 1 0 0,-1 1-1 0 0,1-1 0 0 0,0 1 0 0 0,-1 0 0 0 0,1 0 1 0 0,-1 0-1 0 0,0 0 0 0 0,1 0 0 0 0,-1 0 1 0 0,0 0-1 0 0,0 0 0 0 0,1 1 0 0 0,-1-1 0 0 0,0 1 1 0 0,0-1-1 0 0,0 1 0 0 0,0 0 0 0 0,0-1 1 0 0,0 1-1 0 0,0 0 0 0 0,0 0 0 0 0,1 1 0 0 0,-1-1 1 0 0,0 0-1 0 0,0 1 0 0 0,0-1 0 0 0,0 1 1 0 0,0-1-1 0 0,1 1 0 0 0,-1 0 0 0 0,0 0 0 0 0,0 0 1 0 0,1 0-1 0 0,-1 0 0 0 0,0 1 19 0 0,-10 8-58 0 0,1 0 0 0 0,0 0 0 0 0,1 2 0 0 0,0-1 0 0 0,1 1 0 0 0,0 0 1 0 0,1 1-1 0 0,1 0 0 0 0,0 1 0 0 0,0-1 0 0 0,0 6 58 0 0,1-8-10 0 0,1 0 1 0 0,0 1-1 0 0,1 0 1 0 0,1-1-1 0 0,0 1 0 0 0,0 1 1 0 0,1-1-1 0 0,1 0 1 0 0,0 0-1 0 0,0 1 1 0 0,2-1-1 0 0,-1 1 1 0 0,2 1 9 0 0,-1-10 11 0 0,0-1 0 0 0,1 1 1 0 0,-1-1-1 0 0,1 0 0 0 0,0 1 1 0 0,0-1-1 0 0,0 0 1 0 0,0 0-1 0 0,1 0 0 0 0,-1-1 1 0 0,1 1-1 0 0,0-1 0 0 0,0 1 1 0 0,0-1-1 0 0,0 0 0 0 0,0 0 1 0 0,0 0-1 0 0,1 0 0 0 0,-1-1 1 0 0,0 1-1 0 0,1-1 1 0 0,0 0-1 0 0,-1 0 0 0 0,1 0 1 0 0,0 0-1 0 0,-1-1 0 0 0,1 0 1 0 0,0 0-1 0 0,3 0-11 0 0,4 0 61 0 0,-1 0 1 0 0,1-1-1 0 0,-1 0 1 0 0,0-1-1 0 0,1 0 1 0 0,-1 0-1 0 0,0-1 1 0 0,0-1-1 0 0,0 0 1 0 0,4-2-62 0 0,14-11 56 0 0,0-1 1 0 0,-1-1-1 0 0,-1-2 0 0 0,0 0 1 0 0,-2-2-1 0 0,0 0 0 0 0,-2-2 1 0 0,-1 0-1 0 0,-1-2 0 0 0,-1 0 1 0 0,-1-1-1 0 0,12-27-56 0 0,-14-5-19 0 0,-18 59 9 0 0,1 0-1 0 0,0 0 0 0 0,-1 0 0 0 0,1 0 0 0 0,-1 0 1 0 0,1 0-1 0 0,-1 0 0 0 0,0 0 0 0 0,1 1 0 0 0,-1-1 1 0 0,0 1-1 0 0,1-1 0 0 0,-1 1 0 0 0,0 0 0 0 0,0 0 1 0 0,0-1-1 0 0,1 1 0 0 0,-1 0 0 0 0,0 1 0 0 0,0-1 1 0 0,1 0-1 0 0,-1 0 0 0 0,0 1 0 0 0,0-1 0 0 0,1 1 1 0 0,-1 0-1 0 0,0-1 0 0 0,1 1 0 0 0,-1 0 1 0 0,1 0-1 0 0,-1 0 0 0 0,1 0 11 0 0,-60 83-240 0 0,53-72 228 0 0,1 1 0 0 0,1 0 0 0 0,0 0 0 0 0,1 0 0 0 0,0 1 0 0 0,1 0 1 0 0,1 0-1 0 0,0 0 0 0 0,1 0 0 0 0,0 0 0 0 0,1 0 0 0 0,1 1 0 0 0,0-1 0 0 0,1 0 0 0 0,2 12 12 0 0,-1-21-74 0 0,0 1 0 0 0,0-1 0 0 0,1 0-1 0 0,0 0 1 0 0,0 0 0 0 0,0 0 0 0 0,0 0 0 0 0,1-1-1 0 0,-1 0 1 0 0,1 1 0 0 0,1-1 0 0 0,-1-1 0 0 0,0 1-1 0 0,1-1 1 0 0,0 1 0 0 0,-1-1 0 0 0,1-1-1 0 0,1 1 1 0 0,-1-1 0 0 0,0 0 0 0 0,1 0 0 0 0,-1 0-1 0 0,1-1 1 0 0,-1 1 0 0 0,1-2 0 0 0,0 1 0 0 0,-1 0-1 0 0,6-1 75 0 0,26-7-5359 0 0,-16-8-5313 0 0,-17 11 2873 0 0</inkml:trace>
  <inkml:trace contextRef="#ctx0" brushRef="#br0" timeOffset="8461.235">3806 273 10946 0 0,'0'0'1666'0'0,"0"0"-212"0"0,0 0-142 0 0,0 0-2 0 0,0 0-30 0 0,0 0-112 0 0,0 0-161 0 0,0 0-176 0 0,0 0-174 0 0,0 0-130 0 0,0 0-87 0 0,0 0-42 0 0,0 0-17 0 0,26-12-26 0 0,77-37-53 0 0,-45 33 105 0 0,-53 16-368 0 0,-1-1-28 0 0,-1 0 0 0 0,0 1 0 0 0,1-1 0 0 0,-1 1 0 0 0,0-1 0 0 0,1 1 0 0 0,-1 0 0 0 0,0 1 0 0 0,1-1 0 0 0,-1 0 0 0 0,1 1 0 0 0,-1 0 0 0 0,0 0 0 0 0,0 0 0 0 0,0 0 0 0 0,1 0-1 0 0,-1 1 1 0 0,0 0 0 0 0,-1-1 0 0 0,1 1 0 0 0,0 0 0 0 0,1 1-11 0 0,-2 1 18 0 0,0 0-1 0 0,0 1 1 0 0,0-1 0 0 0,-1 0-1 0 0,1 1 1 0 0,-1-1 0 0 0,0 1-1 0 0,-1 0 1 0 0,1-1-1 0 0,-1 1 1 0 0,1-1 0 0 0,-2 1-1 0 0,1 0 1 0 0,0-1-1 0 0,-1 1 1 0 0,0 0 0 0 0,0-1-1 0 0,0 1 1 0 0,-1-1-1 0 0,0 1-17 0 0,-20 51 166 0 0,-29 66 98 0 0,53-118-239 0 0,0 1 1 0 0,0 0 0 0 0,1-1-1 0 0,-1 0 1 0 0,1 1-1 0 0,0-1 1 0 0,0 0-1 0 0,0 0 1 0 0,1-1 0 0 0,0 1-1 0 0,-1-1 1 0 0,1 1-1 0 0,0-1 1 0 0,1-1-1 0 0,-1 1 1 0 0,0 0 0 0 0,1-1-1 0 0,0 0 1 0 0,-1 0-1 0 0,1-1 1 0 0,0 1-1 0 0,0-1 1 0 0,0 0 0 0 0,0 0-1 0 0,0 0 1 0 0,0-1-1 0 0,0 0 1 0 0,3 0-26 0 0,92 7-1047 0 0,-83-5-683 0 0,0-1-5474 0 0,-10-1-1968 0 0</inkml:trace>
  <inkml:trace contextRef="#ctx0" brushRef="#br0" timeOffset="9739.284">4430 892 0 0 0,'0'0'445'0'0,"0"0"1061"0"0,0 0 345 0 0,0 0 118 0 0,0 0 12 0 0,0 0-104 0 0,0 0-212 0 0,0 0-247 0 0,0 0-206 0 0,0 0-143 0 0,0 0-107 0 0,0 0-56 0 0,0 0-49 0 0,0 0-70 0 0,0 0-65 0 0,0 0-65 0 0,10 8 6808 0 0,-6-5-7121 0 0,-3-3-318 0 0,-1 0 8 0 0,0 0 4 0 0,0 0-20 0 0,0 0 0 0 0,0 0-11 0 0,0 0-15 0 0,0 0 12 0 0,0 0 7 0 0,0 0 10 0 0,0 0-4 0 0,0 0-26 0 0,0 0-7 0 0,0 0 5 0 0,0 0 22 0 0,0 0 1 0 0,17 0 11 0 0,314 0 475 0 0,-239-4-2378 0 0,-97 0-3163 0 0,-1-1 772 0 0,2 3-2606 0 0,3 2-2679 0 0</inkml:trace>
  <inkml:trace contextRef="#ctx0" brushRef="#br0" timeOffset="9987.541">4681 634 12907 0 0,'0'0'1543'0'0,"0"0"-294"0"0,0 0-42 0 0,0 0 134 0 0,0 0 48 0 0,0 0-125 0 0,0 0-217 0 0,0 0-205 0 0,-10 34-187 0 0,-30 108-141 0 0,26-54 358 0 0,15-65-634 0 0,0 11-1443 0 0,0 46 4460 0 0,1-23-5802 0 0,-2-28-3315 0 0,0-1-4467 0 0,0-24 1949 0 0</inkml:trace>
  <inkml:trace contextRef="#ctx0" brushRef="#br0" timeOffset="11059.744">5275 362 7826 0 0,'0'0'1921'0'0,"0"0"-292"0"0,0 0-217 0 0,0 0 60 0 0,0 0 146 0 0,0 0-18 0 0,0 0-158 0 0,0 0-223 0 0,0 0-279 0 0,0 0-256 0 0,0 0-158 0 0,0 0-78 0 0,0 0-25 0 0,2-6-3 0 0,4-22 272 0 0,7 29 43 0 0,21 25 58 0 0,-28-19-718 0 0,-1 0-1 0 0,1 0 1 0 0,-1 1 0 0 0,-1 0-1 0 0,1 0 1 0 0,-1 0-1 0 0,0 0 1 0 0,-1 1 0 0 0,0 0-1 0 0,-1-1 1 0 0,0 1 0 0 0,0 0-1 0 0,-1 0 1 0 0,0 0-1 0 0,0 4-74 0 0,4 15 101 0 0,-4 139 202 0 0,-8-127-1603 0 0,4-37-2545 0 0,-2-2-9885 0 0,5-1 10459 0 0,0 0-1906 0 0</inkml:trace>
  <inkml:trace contextRef="#ctx0" brushRef="#br0" timeOffset="11275.474">5065 704 11426 0 0,'0'0'1593'0'0,"0"0"-442"0"0,0 0-32 0 0,0 0 241 0 0,0 0 111 0 0,0 0-128 0 0,0 0-220 0 0,0 0-240 0 0,0 0-194 0 0,31-1-137 0 0,100-5-97 0 0,-4-1 398 0 0,4 0-569 0 0,-37 6-3632 0 0,-81 5 1454 0 0,-7-2-959 0 0,-1-1-4713 0 0,-4-1-1075 0 0</inkml:trace>
  <inkml:trace contextRef="#ctx0" brushRef="#br0" timeOffset="11711.238">5132 932 12491 0 0,'0'0'1575'0'0,"0"0"-734"0"0,0 0-219 0 0,0 0 225 0 0,0 0 210 0 0,0 0 71 0 0,0 0-86 0 0,0 0-149 0 0,0 0-168 0 0,0 0-177 0 0,31-8-120 0 0,98-27-63 0 0,-42 24 434 0 0,-82 10-760 0 0,36 2 381 0 0,-28 19-112 0 0,-15-12-266 0 0,0 0 0 0 0,0-1-1 0 0,0 1 1 0 0,-1-1 0 0 0,0 0 0 0 0,-1 0 0 0 0,0 0 0 0 0,0 0 0 0 0,0-1 0 0 0,-1 0-1 0 0,0 0 1 0 0,0 0 0 0 0,-1 0 0 0 0,-2 2-42 0 0,-11 14 63 0 0,11-13-43 0 0,-3 2 3 0 0,1 1 0 0 0,0 1 0 0 0,1 0-1 0 0,0 0 1 0 0,1 1 0 0 0,1-1 0 0 0,0 2 0 0 0,0-1 0 0 0,2 1-1 0 0,-3 9-22 0 0,8-22 26 0 0,-1 1 0 0 0,0-1 1 0 0,1 1-1 0 0,0-1 0 0 0,-1 1 0 0 0,1-1 0 0 0,0 1 0 0 0,0-1 0 0 0,1 1 0 0 0,-1-1 0 0 0,0 1 0 0 0,1-1 0 0 0,-1 1 0 0 0,1-1 0 0 0,0 1 0 0 0,0-1 0 0 0,0 0 1 0 0,0 0-1 0 0,1 1 0 0 0,-1-1 0 0 0,0 0 0 0 0,1 0-26 0 0,5 0 34 0 0,0 0 0 0 0,0 0 0 0 0,0 0 0 0 0,1-1 0 0 0,-1-1 0 0 0,0 1 0 0 0,0-1 0 0 0,1 0 0 0 0,-1-1 0 0 0,0 0 0 0 0,0 0 0 0 0,1 0 0 0 0,-1-1 0 0 0,0 0 0 0 0,0 0 0 0 0,-1-1 0 0 0,1 0 0 0 0,0 0-1 0 0,-1-1 1 0 0,0 0 0 0 0,0 0 0 0 0,6-5-34 0 0,15-5-951 0 0,17-13-4034 0 0,-18 7-6000 0 0,-18 15 1560 0 0</inkml:trace>
  <inkml:trace contextRef="#ctx0" brushRef="#br0" timeOffset="12343.106">5634 1109 14787 0 0,'0'0'2053'0'0,"0"0"-1031"0"0,0 0-292 0 0,0 0 202 0 0,0 0 247 0 0,0 0 63 0 0,0 0-142 0 0,0 0-229 0 0,0 0-235 0 0,0 0-169 0 0,0 0-79 0 0,0 0-40 0 0,0 0-20 0 0,16-22-20 0 0,105-133 375 0 0,-9-2-254 0 0,-32 44-337 0 0,-43 67-121 0 0,-36 112-479 0 0,-21 110 524 0 0,20-173-17 0 0,1-1 1 0 0,0 1-1 0 0,0-1 1 0 0,0 1 0 0 0,0-1-1 0 0,0 0 1 0 0,1 1-1 0 0,-1-1 1 0 0,1 0-1 0 0,-1 0 1 0 0,1 0-1 0 0,0 0 1 0 0,0 0-1 0 0,0 0 1 0 0,0-1 0 0 0,0 1-1 0 0,0-1 1 0 0,1 1-1 0 0,-1-1 1 0 0,0 0-1 0 0,1 0 1 0 0,-1 0-1 0 0,1 0 1 0 0,-1 0-1 0 0,1 0 1 0 0,-1-1-1 0 0,1 1 1 0 0,0-1 0 0 0,-1 0-1 0 0,1 0 1 0 0,0 0-1 0 0,-1 0 1 0 0,1 0-1 0 0,0-1 1 0 0,-1 1-1 0 0,1-1 1 0 0,0 0-1 0 0,-1 1 1 0 0,1-1 0 0 0,-1 0-1 0 0,0-1 1 0 0,1 1-1 0 0,-1 0 1 0 0,1-1 0 0 0,126-105 62 0 0,-81 60-68 0 0,15-20 22 0 0,-33 36-29 0 0,-25 24 8 0 0,1 1 0 0 0,0-1 0 0 0,0 1-1 0 0,1 0 1 0 0,0 0 0 0 0,0 1-1 0 0,0 0 1 0 0,1 0 0 0 0,-1 1-1 0 0,1 0 1 0 0,5-2 5 0 0,-11 6 1 0 0,-1 1 0 0 0,1 0 0 0 0,-1 0 0 0 0,0 0 0 0 0,0 0-1 0 0,1 0 1 0 0,-1 0 0 0 0,0 0 0 0 0,0 0 0 0 0,0 0 0 0 0,0 1 0 0 0,0-1 0 0 0,0 0-1 0 0,-1 1 1 0 0,1-1 0 0 0,0 0 0 0 0,-1 1 0 0 0,1-1 0 0 0,-1 1 0 0 0,1-1 0 0 0,-1 1-1 0 0,0 0 1 0 0,1-1 0 0 0,-1 1 0 0 0,0-1 0 0 0,0 1 0 0 0,0-1 0 0 0,0 1 0 0 0,-1 0-1 0 0,1-1 1 0 0,0 1 0 0 0,-1-1 0 0 0,1 1 0 0 0,-1-1 0 0 0,1 1 0 0 0,-1-1 0 0 0,0 1-1 0 0,0 9 36 0 0,1 228 270 0 0,0-234-390 0 0,0 0 0 0 0,0 0 0 0 0,1 0 0 0 0,-1 0 0 0 0,1-1 0 0 0,0 1 1 0 0,1 0-1 0 0,-1 0 0 0 0,1-1 0 0 0,0 1 0 0 0,0-1 0 0 0,0 1 0 0 0,0-1 0 0 0,1 0 0 0 0,0 0 0 0 0,0 0 1 0 0,0 0-1 0 0,0-1 0 0 0,1 1 0 0 0,-1-1 0 0 0,1 0 0 0 0,0 0 0 0 0,1 1 84 0 0,21-3-8201 0 0,-19-1 2416 0 0,-2 0-5729 0 0</inkml:trace>
</inkml:ink>
</file>

<file path=ppt/ink/ink8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23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51 240 6441 0 0,'0'0'2582'0'0,"0"0"-563"0"0,0 0-286 0 0,0 0-14 0 0,0 0 32 0 0,0 0-95 0 0,0 0-256 0 0,0 0-321 0 0,0 0-322 0 0,0 0-273 0 0,0 0-211 0 0,0 0-64 0 0,0 5 9 0 0,0 0-185 0 0,-1 9 176 0 0,1 1 0 0 0,1 0 0 0 0,0-1-1 0 0,1 1 1 0 0,1 0 0 0 0,0-1 0 0 0,1 0 0 0 0,1 3-209 0 0,25 60 662 0 0,36 60-58 0 0,-11-16-471 0 0,-28-77-114 0 0,-25-44 2 0 0,-1 0 20 0 0,-1 0 26 0 0,0 0 26 0 0,0 0 1 0 0,0 0 34 0 0,29-86 716 0 0,5-19-844 0 0,-8-53-65 0 0,-26 86-370 0 0,0 41-2370 0 0,0 30 1494 0 0,0 1-652 0 0,0 0-1312 0 0,0 0-2532 0 0,0 0-2878 0 0</inkml:trace>
  <inkml:trace contextRef="#ctx0" brushRef="#br0" timeOffset="418.369">6 48 2240 0 0,'0'0'2389'0'0,"0"0"-159"0"0,0 0-90 0 0,0 0 15 0 0,0 0 3 0 0,0 0-185 0 0,0 0-294 0 0,0 0-263 0 0,0 0-270 0 0,0 0-225 0 0,0 0-137 0 0,0 0-82 0 0,0 0-56 0 0,-3-2-53 0 0,1 0-661 0 0,2 2 108 0 0,0 0 1 0 0,1 0 0 0 0,-1-1-1 0 0,0 1 1 0 0,0 0 0 0 0,1 0-1 0 0,-1 0 1 0 0,0 0 0 0 0,1 0-1 0 0,-1 0 1 0 0,0 0 0 0 0,0-1-1 0 0,1 1 1 0 0,-1 0 0 0 0,0 0-1 0 0,0 0 1 0 0,0-1 0 0 0,1 1-1 0 0,-1 0 1 0 0,0 0 0 0 0,0-1-1 0 0,0 1 1 0 0,0 0-1 0 0,1 0 1 0 0,-1-1 0 0 0,0 1-1 0 0,0 0 1 0 0,0 0 0 0 0,0-1-1 0 0,0 1 1 0 0,0 0 0 0 0,0-1-1 0 0,0 1 1 0 0,0 0 0 0 0,0-1-1 0 0,0 1 1 0 0,0 0 0 0 0,0 0-1 0 0,0-1 1 0 0,0 1 0 0 0,0 0-1 0 0,0-1 1 0 0,0 1 0 0 0,0 0-1 0 0,-1-1-40 0 0,168-10 1334 0 0,11-11-1917 0 0,-170 22-73 0 0,49 5-2732 0 0,-40 3-1502 0 0,-4 4-4101 0 0,-10-7 1232 0 0</inkml:trace>
  <inkml:trace contextRef="#ctx0" brushRef="#br0" timeOffset="948.581">523 44 8810 0 0,'0'0'1899'0'0,"0"0"-197"0"0,0 0-107 0 0,0 0-34 0 0,0 0-152 0 0,0 0-250 0 0,0 0-271 0 0,0 0-248 0 0,0 0-139 0 0,0 0-38 0 0,0 0 67 0 0,0 0 76 0 0,0 0 6 0 0,11-1-41 0 0,183-27 1578 0 0,-184 28-2065 0 0,-4-1-50 0 0,0 1 0 0 0,0 0 0 0 0,0 0 0 0 0,0 0 0 0 0,0 1 0 0 0,0 0 0 0 0,0 0 0 0 0,0 1 0 0 0,0-1-1 0 0,0 1 1 0 0,-1 1 0 0 0,1-1 0 0 0,0 1-34 0 0,-4 1 28 0 0,-1-1 0 0 0,1 0 0 0 0,-1 1 0 0 0,0-1 0 0 0,0 1-1 0 0,0-1 1 0 0,0 1 0 0 0,-1 0 0 0 0,1-1 0 0 0,-1 1 0 0 0,0 0 0 0 0,0 0-1 0 0,-1-1 1 0 0,1 1 0 0 0,-1 0 0 0 0,1-1 0 0 0,-1 1 0 0 0,0-1 0 0 0,-1 1 0 0 0,0 2-28 0 0,-79 107 405 0 0,79-112-401 0 0,0 1 0 0 0,0-1 0 0 0,1 1 0 0 0,-1 0 1 0 0,1-1-1 0 0,-1 1 0 0 0,1 0 0 0 0,0 0 0 0 0,0 0 0 0 0,0 1 0 0 0,0-1 0 0 0,0 0 0 0 0,0 0 0 0 0,0 0 1 0 0,1 1-1 0 0,-1-1 0 0 0,1 0 0 0 0,0 1 0 0 0,0-1 0 0 0,0 0 0 0 0,0 1 0 0 0,0-1 0 0 0,0 0 0 0 0,0 1 1 0 0,1-1-1 0 0,-1 0 0 0 0,1 1 0 0 0,0-1 0 0 0,0 0 0 0 0,0 0 0 0 0,0 0 0 0 0,0 0 0 0 0,0 0 1 0 0,0 0-1 0 0,1 0 0 0 0,-1 0 0 0 0,1 0 0 0 0,-1 0 0 0 0,1-1 0 0 0,0 1 0 0 0,0-1 0 0 0,0 1 0 0 0,0-1 1 0 0,0 0-1 0 0,0 0 0 0 0,0 0 0 0 0,0 0 0 0 0,0 0 0 0 0,0 0 0 0 0,1 0 0 0 0,-1-1 0 0 0,2 1-4 0 0,12 1 144 0 0,1 0-1 0 0,-1-2 0 0 0,0 0 0 0 0,1 0 0 0 0,-1-2 0 0 0,0 0 0 0 0,0 0 0 0 0,0-2 0 0 0,15-5-143 0 0,43-14-1789 0 0,-27 8-2781 0 0,0 2-3872 0 0,-35 9-3673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6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0 367,'276'-16,"-14"-14,-258 30,12-4,-1 1,1 0,0 2,0 0,0 1,1 0,-1 1,15 4,-30-5,0 1,-1 0,1-1,0 1,-1 0,1-1,-1 1,1 0,-1 0,1 0,-1 0,1-1,-1 1,0 0,0 0,1 0,-1 0,0 0,0 0,0 0,0 0,0 0,0 0,0 0,0 0,-1-1,1 1,0 0,-1 0,1 0,0 0,-1 0,1 0,-1-1,1 1,-1 0,0 0,1-1,-1 1,0 0,1-1,-1 1,0-1,0 1,1-1,-1 1,0-1,0 0,0 1,0-1,0 0,0 0,0 1,0-1,0 0,1 0,-1 0,0 0,0 0,0 0,-1-1,-18 9</inkml:trace>
  <inkml:trace contextRef="#ctx0" brushRef="#br0" timeOffset="261.099">0 650,'43'-10,"24"-2,11-1,-5 4,-8 2,-11 2,-11 3,-6 1,-6 1,-3 0,-2 1,1-1,-1 1,-4-1</inkml:trace>
  <inkml:trace contextRef="#ctx0" brushRef="#br0" timeOffset="745.072">338 0,'3'9,"0"-1,0 1,1-1,0 0,0-1,1 1,0-1,0 0,1 0,0 0,0-1,0 0,1 0,0 0,0-1,1 0,-1-1,7 3,217 97,-209-94,-1 1,0 1,0 1,-1 1,-1 1,1 1,-16-13,-1 1,1-1,0 1,-1 0,0 0,1 0,-2 0,1 1,0-1,-1 1,0-1,0 1,0 0,-1 0,0 0,0 0,0 0,0 0,-1 0,0 0,0 1,0-1,0 0,-1 0,0 0,0 0,-1 0,1 0,-1 0,0-1,-2 3,-5 6,-2-1,1 0,-2-1,0 0,0-1,-1 0,0-1,0 0,-1-1,0-1,-1 0,0-1,-7 2,-33 18,-167 83,180-76,31-16</inkml:trace>
</inkml:ink>
</file>

<file path=ppt/ink/ink8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35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0,'0'0'1538'0'0,"0"0"-423"0"0,0 0-118 0 0,0 0 181 0 0,0 0 302 0 0,0 0 190 0 0,0 0-39 0 0,0 0-222 0 0,0 0-278 0 0,0 0-253 0 0,0 0-158 0 0,0 4-93 0 0,0 14-36 0 0,22-7 4199 0 0,61 9-313 0 0,-35-14-3566 0 0,141 12 656 0 0,-76-14-1139 0 0,-89-7-180 0 0,-23 6-4113 0 0,-6 1-4197 0 0,-12 7-1732 0 0,13-7 4129 0 0</inkml:trace>
</inkml:ink>
</file>

<file path=ppt/ink/ink8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36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6473 0 0,'0'0'1749'0'0,"0"0"-158"0"0,0 0 49 0 0,0 0 87 0 0,0 0-64 0 0,0 0-284 0 0,0 0-319 0 0,0 0-293 0 0,0 0-243 0 0,0 0-148 0 0,0 0-78 0 0,0 0 7 0 0,0 0 58 0 0,-4 12 1220 0 0,134 21 3345 0 0,78-38-3869 0 0,-74 2-1433 0 0,-131 4-349 0 0,-1 1-3314 0 0,1-2-9982 0 0,-3 0 5687 0 0</inkml:trace>
</inkml:ink>
</file>

<file path=ppt/ink/ink8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39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220 821 3897 0 0,'0'0'2434'0'0,"0"0"-377"0"0,0 0-185 0 0,0 0 31 0 0,0 0-63 0 0,0 0-265 0 0,0 0-367 0 0,0 0-322 0 0,0 0-171 0 0,0 0-31 0 0,0 0 15 0 0,0 0 15 0 0,0 0-44 0 0,12 1-99 0 0,101 1 1020 0 0,-39-1-742 0 0,-72 2-820 0 0,-1-1-1 0 0,0 1 1 0 0,0 0 0 0 0,0 0-1 0 0,0 0 1 0 0,0 0-1 0 0,-1 0 1 0 0,1 0-1 0 0,-1 0 1 0 0,0 0 0 0 0,0 1-1 0 0,0-1 1 0 0,0 0-1 0 0,0 0 1 0 0,-1 0 0 0 0,1 0-1 0 0,-1 0 1 0 0,0 0-1 0 0,0 0 1 0 0,0 0 0 0 0,-1 0-1 0 0,1 0 1 0 0,0-1-1 0 0,-1 1 1 0 0,0 0-29 0 0,-46 57 146 0 0,23-29-118 0 0,1 0 1 0 0,2 1-1 0 0,1 1 1 0 0,1 1-1 0 0,1 3-28 0 0,18-35 19 0 0,0 0 0 0 0,0 0 1 0 0,0 0-1 0 0,0 0 0 0 0,0 0 0 0 0,1 1 0 0 0,-1-1 0 0 0,1 0 1 0 0,0 0-1 0 0,0 0 0 0 0,-1 0 0 0 0,1 1 0 0 0,1-1 0 0 0,-1 0 1 0 0,0 0-1 0 0,0 0 0 0 0,1 0 0 0 0,-1 0 0 0 0,1 1 0 0 0,0-1 1 0 0,0 0-1 0 0,0 0 0 0 0,0 0 0 0 0,0-1 0 0 0,0 1 0 0 0,0 0 1 0 0,0 0-1 0 0,1-1 0 0 0,-1 1 0 0 0,1 0 0 0 0,0-1 0 0 0,-1 0 1 0 0,1 1-1 0 0,0-1 0 0 0,0 0 0 0 0,-1 0 0 0 0,1 0 0 0 0,0 0 1 0 0,0 0-1 0 0,0 0 0 0 0,1-1 0 0 0,-1 1 0 0 0,0 0 0 0 0,0-1 0 0 0,0 0 1 0 0,1 0-20 0 0,102 1 1424 0 0,25-49-367 0 0,-112 35-1277 0 0,-17 6-5371 0 0,-1-2-7964 0 0,0 5 4390 0 0</inkml:trace>
  <inkml:trace contextRef="#ctx0" brushRef="#br0" timeOffset="-767.749">379 243 2160 0 0,'0'0'2604'0'0,"0"0"-749"0"0,0 0-378 0 0,0 0 42 0 0,0 0 187 0 0,0 0 102 0 0,0 0-130 0 0,0 0-298 0 0,0 0-362 0 0,0 0-314 0 0,0 0-189 0 0,11 4 1792 0 0,0 95 960 0 0,-15 184-2088 0 0,1-247-1451 0 0,-1-6-2938 0 0,4-29 2071 0 0,0-1-216 0 0,0 0-312 0 0,-7 0-9110 0 0,3 0 4020 0 0</inkml:trace>
  <inkml:trace contextRef="#ctx0" brushRef="#br0" timeOffset="-518.632">135 633 3689 0 0,'0'0'1729'0'0,"0"0"-83"0"0,0 0 52 0 0,0 0 213 0 0,0 0 76 0 0,0 0-155 0 0,0 0-266 0 0,0 0-282 0 0,0 0-229 0 0,0 0-184 0 0,0 0-141 0 0,0 0-100 0 0,26 2-92 0 0,79 4-93 0 0,-94-5-368 0 0,-1-1-1 0 0,0-1 1 0 0,0 0-1 0 0,0 0 1 0 0,0-1-1 0 0,0 0 1 0 0,0 0-1 0 0,-1-1 1 0 0,1-1-1 0 0,3-1-76 0 0,20-8 118 0 0,86-20-319 0 0,-91 27-796 0 0,-9 4-6176 0 0,-19 3 1942 0 0,0 2 2149 0 0,0-3 2394 0 0,0 3-4434 0 0</inkml:trace>
  <inkml:trace contextRef="#ctx0" brushRef="#br0" timeOffset="4088.069">767 1038 1952 0 0,'0'0'1577'0'0,"0"0"-98"0"0,0 0 26 0 0,0 0 273 0 0,0 0 240 0 0,0 0-50 0 0,0 0-259 0 0,0 0-369 0 0,0 0-359 0 0,0 0-270 0 0,0 0-123 0 0,1-3-38 0 0,21-53 1693 0 0,24-18-871 0 0,136-201 562 0 0,-153 235-1617 0 0,-29 39-290 0 0,0 1-20 0 0,0 0-33 0 0,0 0-27 0 0,4 16 25 0 0,14 115 396 0 0,11 17-140 0 0,-24-133-193 0 0,-5-13-26 0 0,0 0 1 0 0,1-1-1 0 0,-1 1 0 0 0,0 0 1 0 0,0 0-1 0 0,1 0 0 0 0,-1 0 0 0 0,1-1 1 0 0,0 1-1 0 0,0 0 0 0 0,-1-1 0 0 0,1 1 1 0 0,0 0-1 0 0,0-1 0 0 0,1 1 0 0 0,-1-1 1 0 0,0 1-1 0 0,0-1 0 0 0,1 0 0 0 0,-1 0 1 0 0,1 1-1 0 0,-1-1 0 0 0,1 0 1 0 0,-1 0-1 0 0,1 0 0 0 0,0-1 0 0 0,-1 1 1 0 0,1 0-1 0 0,0-1 0 0 0,0 1 0 0 0,0-1 1 0 0,-1 1-1 0 0,1-1 0 0 0,0 0 0 0 0,0 0 1 0 0,0 0-1 0 0,0 0 0 0 0,0 0 0 0 0,0 0 1 0 0,-1-1-1 0 0,2 1-9 0 0,47-47 604 0 0,36-107-292 0 0,-18 43-230 0 0,-43 84-109 0 0,-24 27 28 0 0,0 1-1 0 0,1-1 1 0 0,-1 1 0 0 0,1-1-1 0 0,-1 1 1 0 0,0-1 0 0 0,1 1 0 0 0,-1 0-1 0 0,0 0 1 0 0,0-1 0 0 0,1 1-1 0 0,-1 0 1 0 0,0 0 0 0 0,0 0 0 0 0,0 0-1 0 0,0 0 1 0 0,0 1 0 0 0,-1-1-1 0 0,1 0 1 0 0,0 0 0 0 0,0 1-1 0 0,-1-1 1 0 0,1 0 0 0 0,-1 1 0 0 0,1-1-1 0 0,-1 1 1 0 0,0-1 0 0 0,1 0-1 0 0,-1 1 1 0 0,0-1 0 0 0,0 1 0 0 0,0-1-1 0 0,0 1 1 0 0,0-1 0 0 0,0 1-1 0 0,-1 1 0 0 0,4 8 43 0 0,8 125 288 0 0,14 8-250 0 0,-25-144-92 0 0,35 62-109 0 0,-34-60-60 0 0,1 0 0 0 0,-1-1 0 0 0,0 1-1 0 0,0-1 1 0 0,1 1 0 0 0,-1-1 0 0 0,0 0-1 0 0,1 1 1 0 0,0-1 0 0 0,-1 0-1 0 0,1 0 1 0 0,0 0 0 0 0,-1 0 0 0 0,1 0-1 0 0,0-1 1 0 0,0 1 0 0 0,0 0-1 0 0,0-1 1 0 0,0 0 0 0 0,-1 1 0 0 0,1-1-1 0 0,0 0 1 0 0,0 0 0 0 0,0 0-1 0 0,0 0 1 0 0,0 0 0 0 0,0 0 0 0 0,0-1-1 0 0,0 1 1 0 0,0-1 0 0 0,0 1 0 0 0,0-1-1 0 0,-1 0 1 0 0,3 0 180 0 0,19-26-8534 0 0,-17 19 3676 0 0,-2 3-1901 0 0</inkml:trace>
  <inkml:trace contextRef="#ctx0" brushRef="#br0" timeOffset="4538.134">1797 593 2641 0 0,'0'0'3695'0'0,"0"0"-2021"0"0,0 0-581 0 0,0 0 226 0 0,0 0 378 0 0,0 0 151 0 0,0 0-161 0 0,0 0-281 0 0,0 0-337 0 0,0 0-223 0 0,0 0-127 0 0,0 0-51 0 0,0 0-28 0 0,4 21-59 0 0,17 65-81 0 0,13 6 629 0 0,-2-15-791 0 0,3 0-212 0 0,-6-33-84 0 0,7-7 312 0 0,-21-59 457 0 0,84-141 226 0 0,-36 40-789 0 0,-22 45-250 0 0,-38 74-1714 0 0,4-13 5217 0 0,-4 10-5146 0 0,-2 3-4961 0 0,0 3-7051 0 0,-1 1 13606 0 0,0 0-5941 0 0</inkml:trace>
  <inkml:trace contextRef="#ctx0" brushRef="#br0" timeOffset="4899.418">1571 434 8722 0 0,'0'0'1768'0'0,"0"0"-182"0"0,0 0-123 0 0,0 0 5 0 0,0 0-38 0 0,0 0-170 0 0,0 0-257 0 0,0 0-303 0 0,0 0-210 0 0,0 0-77 0 0,0 0 36 0 0,0 0 164 0 0,0 0 91 0 0,11 1-20 0 0,200-5 1654 0 0,-61-15-1969 0 0,-60 15-207 0 0,-51 0-2467 0 0,-12-1-2942 0 0,0 1-4363 0 0,-17 3 1150 0 0</inkml:trace>
  <inkml:trace contextRef="#ctx0" brushRef="#br0" timeOffset="5531.424">2313 405 0 0 0,'0'0'608'0'0,"0"0"1370"0"0,0 0 454 0 0,0 0 89 0 0,0 0-46 0 0,0 0-202 0 0,0 0-304 0 0,0 0-340 0 0,0 0-317 0 0,0 0-242 0 0,0 0-188 0 0,0 0-104 0 0,3 1 2251 0 0,12 2-2679 0 0,64-22 807 0 0,16 16-607 0 0,-94 5-532 0 0,0 0-1 0 0,0 1 0 0 0,0 0 1 0 0,0-1-1 0 0,0 1 0 0 0,0-1 1 0 0,-1 1-1 0 0,0 0 0 0 0,1 0 1 0 0,-1-1-1 0 0,0 1 0 0 0,0 0 1 0 0,0 0-1 0 0,-1-1 0 0 0,1 1 1 0 0,-1 0-1 0 0,1-1 0 0 0,-1 1 1 0 0,0 0-1 0 0,0-1 0 0 0,0 1 1 0 0,-1 1-18 0 0,-69 88 297 0 0,67-89-287 0 0,1 1 1 0 0,0 0-1 0 0,0 1 0 0 0,0-1 0 0 0,1 0 0 0 0,-1 1 1 0 0,1-1-1 0 0,0 1 0 0 0,0 0 0 0 0,1 0 0 0 0,-1 0 1 0 0,1 0-1 0 0,0 0 0 0 0,1 0 0 0 0,-1 0 0 0 0,1 0 1 0 0,0 0-1 0 0,0 0 0 0 0,1 0 0 0 0,0 2-10 0 0,1-4 30 0 0,1 1 0 0 0,0-1 1 0 0,0 1-1 0 0,1-1 0 0 0,-1 0 0 0 0,1-1 0 0 0,-1 1 0 0 0,1 0 0 0 0,0-1 0 0 0,0 0 1 0 0,0 0-1 0 0,0 0 0 0 0,1-1 0 0 0,-1 1 0 0 0,0-1 0 0 0,1 0 0 0 0,-1 0 0 0 0,1 0 1 0 0,-1-1-1 0 0,1 0 0 0 0,-1 0 0 0 0,1 0 0 0 0,-1 0 0 0 0,1-1 0 0 0,-1 1 0 0 0,3-2-30 0 0,1 2 23 0 0,50-18-509 0 0,-14-1-6478 0 0,-30 13-3666 0 0,-13 5 2008 0 0</inkml:trace>
  <inkml:trace contextRef="#ctx0" brushRef="#br0" timeOffset="6747.554">2535 147 6049 0 0,'0'0'1745'0'0,"0"0"-177"0"0,0 0-81 0 0,0 0 84 0 0,0 0 32 0 0,0 0-149 0 0,0 0-251 0 0,0 0-207 0 0,0 0-107 0 0,0 0-39 0 0,0 0 3 0 0,0 0-16 0 0,10 9-89 0 0,68 79 1055 0 0,-12 70-259 0 0,-29-7-829 0 0,-33-131-646 0 0,-1-1-1 0 0,-1 1 1 0 0,0 0 0 0 0,-2 0-1 0 0,0 0 1 0 0,-1 0 0 0 0,-1 0-1 0 0,-1 0 1 0 0,-1 0 0 0 0,-1 1-69 0 0,-10 22 37 0 0,-2-1 0 0 0,-2-1 0 0 0,-1-1 0 0 0,-2-1 0 0 0,-27 35-37 0 0,-13 7-1956 0 0,49-66 13 0 0,6-6-2578 0 0,-3-2-5795 0 0,9-4 2265 0 0</inkml:trace>
  <inkml:trace contextRef="#ctx0" brushRef="#br0" timeOffset="7517.315">154 0 0 0 0,'0'0'735'0'0,"0"0"804"0"0,0 0 232 0 0,0 0-44 0 0,0 0-204 0 0,0 0-282 0 0,0 0-236 0 0,0 0-130 0 0,0 0-31 0 0,0 0 12 0 0,-15 18 36 0 0,-46 57-16 0 0,29-5 643 0 0,-11 168 1223 0 0,40 86-956 0 0,28-136-1366 0 0,-20-158-330 0 0,1 1 0 0 0,2-1 0 0 0,1 0 0 0 0,2 0 0 0 0,1-1 0 0 0,1-1 0 0 0,1 0 0 0 0,1-1 0 0 0,13 16-90 0 0,-19-31-71 0 0,0-1 0 0 0,0-1 0 0 0,1 0 0 0 0,0 0 1 0 0,1-1-1 0 0,0 0 0 0 0,0-1 0 0 0,1 0 1 0 0,0-1-1 0 0,1-1 0 0 0,-1 1 0 0 0,1-2 1 0 0,0 0-1 0 0,1-1 0 0 0,-1 0 0 0 0,1 0 1 0 0,3-1 70 0 0,-4-2-867 0 0,2 0-1409 0 0,-1 0-3889 0 0,-3 0-3781 0 0</inkml:trace>
  <inkml:trace contextRef="#ctx0" brushRef="#br0" timeOffset="8415.392">2989 70 2737 0 0,'0'0'1313'0'0,"0"0"-130"0"0,0 0 91 0 0,0 0 186 0 0,0 0 162 0 0,0 0 47 0 0,0 0-131 0 0,0 0-254 0 0,0 0-250 0 0,0 0-198 0 0,0 0-114 0 0,-19 33-9 0 0,-59 106-7 0 0,41-34 643 0 0,-5 97 350 0 0,35-150-1361 0 0,2 0 0 0 0,3 0 0 0 0,1 0 0 0 0,4 11-338 0 0,-1-31 257 0 0,2 0 0 0 0,1 0-1 0 0,1-1 1 0 0,2 0 0 0 0,1 0-1 0 0,1-1 1 0 0,8 16-257 0 0,-14-39 65 0 0,-1 1 0 0 0,1-1 1 0 0,0 0-1 0 0,1 0 0 0 0,0-1 0 0 0,0 1 1 0 0,0-1-1 0 0,1 0 0 0 0,0 0 0 0 0,0-1 1 0 0,1 0-1 0 0,-1 0 0 0 0,1-1 0 0 0,0 1 1 0 0,0-1-1 0 0,1-1 0 0 0,-1 1 0 0 0,1-1 1 0 0,0-1-1 0 0,-1 0 0 0 0,1 0 0 0 0,1 0 1 0 0,-1-1-1 0 0,0 0 0 0 0,0 0 0 0 0,0-1 1 0 0,5-1-66 0 0,30-6-343 0 0,-30-19-3145 0 0,-8 5-1535 0 0,-2 7-1090 0 0,-2 9 2794 0 0,2-3-4445 0 0</inkml:trace>
  <inkml:trace contextRef="#ctx0" brushRef="#br0" timeOffset="8900.904">3162 468 4537 0 0,'0'0'3359'0'0,"0"0"-1637"0"0,0 0-512 0 0,0 0 71 0 0,0 0 161 0 0,0 0 16 0 0,0 0-165 0 0,0 0-182 0 0,0 0-177 0 0,0 0-146 0 0,0 0-92 0 0,0 0-69 0 0,0 0-29 0 0,30-21-25 0 0,94-64-52 0 0,-65 54 277 0 0,-56 30-762 0 0,1 0 1 0 0,-1 0 0 0 0,0 0 0 0 0,1 0 0 0 0,-1 0 0 0 0,0 1-1 0 0,1 0 1 0 0,-1 0 0 0 0,1-1 0 0 0,-1 2 0 0 0,0-1 0 0 0,1 0-1 0 0,-1 1 1 0 0,1 0 0 0 0,-1-1 0 0 0,0 1 0 0 0,0 1 0 0 0,1-1 0 0 0,-1 0-1 0 0,0 1 1 0 0,0 0 0 0 0,0-1 0 0 0,0 1 0 0 0,1 1-37 0 0,21 64 529 0 0,-24 316 611 0 0,1-372-1122 0 0,-1 0 0 0 0,2-1 0 0 0,0 1 0 0 0,0 0 0 0 0,1-1 0 0 0,0 0 0 0 0,1 1 0 0 0,0-2 0 0 0,0 1 0 0 0,1-1 0 0 0,1 0 0 0 0,-1 0 0 0 0,1 0 0 0 0,1-1 1 0 0,0 0-1 0 0,0-1 0 0 0,0 1 0 0 0,1-2 0 0 0,0 1 0 0 0,1-1 0 0 0,-1-1 0 0 0,2 1-18 0 0,-4-3 27 0 0,1-1-1 0 0,-1 0 1 0 0,1 0 0 0 0,-1 0 0 0 0,1-1 0 0 0,0 0 0 0 0,0-1 0 0 0,-1 1 0 0 0,1-2 0 0 0,0 1 0 0 0,0-1 0 0 0,0 0 0 0 0,0-1-27 0 0,9-26-1854 0 0,-25-3-4128 0 0,-4 16-3571 0 0,2 11 694 0 0</inkml:trace>
  <inkml:trace contextRef="#ctx0" brushRef="#br0" timeOffset="9204.505">3476 806 6257 0 0,'0'0'2369'0'0,"0"0"-285"0"0,0 0-175 0 0,0 0-61 0 0,0 0-176 0 0,0 0-261 0 0,0 0-228 0 0,0 0-181 0 0,0 0-137 0 0,0 0-120 0 0,0 0-112 0 0,0 0-74 0 0,0 0-74 0 0,-24 18-78 0 0,-74 56-58 0 0,48-29 146 0 0,-50 69 301 0 0,43-22-845 0 0,32-59-1021 0 0,25-33 469 0 0,0 0-294 0 0,0 0-249 0 0,16-1-6455 0 0,12-5-1039 0 0,-17 2 3565 0 0</inkml:trace>
  <inkml:trace contextRef="#ctx0" brushRef="#br0" timeOffset="9713.404">3886 751 4761 0 0,'0'0'3270'0'0,"0"0"-1326"0"0,0 0-573 0 0,0 0-13 0 0,0 0 92 0 0,0 0-25 0 0,0 0-211 0 0,0 0-286 0 0,0 0-226 0 0,0 0-62 0 0,0 0 21 0 0,0 0 79 0 0,0 0 50 0 0,10 1-59 0 0,153-6 2069 0 0,143-39-734 0 0,-221 34-1886 0 0,-76 9-1029 0 0,-6 0-3348 0 0,-15 2-9914 0 0,5-1 6237 0 0</inkml:trace>
  <inkml:trace contextRef="#ctx0" brushRef="#br0" timeOffset="9970.583">4211 468 11386 0 0,'0'0'1679'0'0,"0"0"-348"0"0,0 0-270 0 0,0 0 52 0 0,0 0 117 0 0,0 0 27 0 0,0 0-68 0 0,0 0-166 0 0,0 0-185 0 0,0 0-145 0 0,-7 32-95 0 0,-20 101-79 0 0,13-4 619 0 0,6 116-836 0 0,8-184-2005 0 0,9-51-3631 0 0,-2-9-4574 0 0,-4-1 1496 0 0</inkml:trace>
</inkml:ink>
</file>

<file path=ppt/ink/ink8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50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100 240 9810 0 0,'0'0'2186'0'0,"0"0"-604"0"0,0 0-386 0 0,0 0-9 0 0,0 0 70 0 0,0 0 28 0 0,0 0-77 0 0,0 0-160 0 0,0 0-176 0 0,0 0-166 0 0,0 0-121 0 0,-10 33-66 0 0,-30 103-32 0 0,20-36 346 0 0,7-20-939 0 0,4 1-1 0 0,3 1 0 0 0,4 47 107 0 0,31-169-13988 0 0,-25 29 8907 0 0,0 6-291 0 0</inkml:trace>
  <inkml:trace contextRef="#ctx0" brushRef="#br0" timeOffset="355.924">200 45 7154 0 0,'0'0'2241'0'0,"0"0"-131"0"0,0 0-84 0 0,0 0-108 0 0,0 0-213 0 0,0 0-312 0 0,0 0-298 0 0,0 0-249 0 0,0 0-168 0 0,0 0-101 0 0,0 0-66 0 0,0 0-11 0 0,9-8-13 0 0,32-23-22 0 0,-40 30-447 0 0,-1 1-1 0 0,1-1 0 0 0,-1 1 0 0 0,1-1 0 0 0,0 1 0 0 0,-1 0 1 0 0,1-1-1 0 0,0 1 0 0 0,0 0 0 0 0,-1 0 0 0 0,1-1 0 0 0,0 1 1 0 0,0 0-1 0 0,-1 0 0 0 0,1 0 0 0 0,0 0 0 0 0,0 0 0 0 0,-1 0 1 0 0,1 0-1 0 0,0 0 0 0 0,0 0 0 0 0,-1 0 0 0 0,1 1 1 0 0,0-1-1 0 0,0 0 0 0 0,-1 0 0 0 0,1 1 0 0 0,0-1 0 0 0,-1 1 1 0 0,1-1-1 0 0,0 0 0 0 0,-1 1 0 0 0,1-1 0 0 0,-1 1 0 0 0,1-1 1 0 0,-1 1-1 0 0,1 0 0 0 0,-1-1 0 0 0,1 1 0 0 0,-1 0 0 0 0,1-1 1 0 0,-1 1-1 0 0,0 0 0 0 0,1-1-17 0 0,1 3 113 0 0,10 12 72 0 0,-1 1 1 0 0,0 0 0 0 0,-1 0 0 0 0,-1 1 0 0 0,0 1 0 0 0,-1-1 0 0 0,-1 1 0 0 0,-1 0 0 0 0,0 1 0 0 0,0 10-186 0 0,-2-18 61 0 0,19 133 324 0 0,-15-91-305 0 0,-2 0 0 0 0,-2 0 0 0 0,-3 0 0 0 0,-3 18-80 0 0,-31 88 162 0 0,27-138-213 0 0,0-2 0 0 0,-2 1 0 0 0,0-1 0 0 0,-1 0 0 0 0,-1-1 0 0 0,-1 0 0 0 0,0 0 0 0 0,-1-1 0 0 0,-1-1 0 0 0,-5 5 51 0 0,7-9-362 0 0,9-10 72 0 0,1 0 0 0 0,-1 0 1 0 0,0 0-1 0 0,0 0 1 0 0,0 0-1 0 0,0 0 0 0 0,0 0 1 0 0,-1-1-1 0 0,1 1 1 0 0,0-1-1 0 0,-1 1 0 0 0,1-1 1 0 0,-1 0-1 0 0,0 0 1 0 0,1 0-1 0 0,-1 0 1 0 0,0-1-1 0 0,1 1 0 0 0,-1-1 1 0 0,-1 0 289 0 0,-2 0-1099 0 0,0 0-578 0 0,-1 0-4340 0 0,0 0-5048 0 0</inkml:trace>
</inkml:ink>
</file>

<file path=ppt/ink/ink8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19:58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0 295 2633 0 0,'0'0'2907'0'0,"0"0"-1028"0"0,0 0-535 0 0,0 0 20 0 0,0 0 143 0 0,0 0 24 0 0,0 0-165 0 0,0 0-152 0 0,0 0-118 0 0,0 0-97 0 0,0 0-56 0 0,11 1-104 0 0,83 1 1752 0 0,362-2 1131 0 0,-456 0-3735 0 0,0 0-22 0 0,0 0-37 0 0,0 0-47 0 0,0 0-84 0 0,0 0-127 0 0,0 0-124 0 0,-26-3-10227 0 0,5 6 1895 0 0,17 1 3544 0 0</inkml:trace>
  <inkml:trace contextRef="#ctx0" brushRef="#br0" timeOffset="350.655">4 483 2729 0 0,'0'0'2495'0'0,"0"0"-513"0"0,0 0-331 0 0,0 0 52 0 0,0 0 92 0 0,0 0-86 0 0,0 0-243 0 0,0 0-318 0 0,0 0-270 0 0,0 0-193 0 0,0 0-107 0 0,0 0-24 0 0,0 0 11 0 0,10 11 1170 0 0,40 0 1332 0 0,-13-6-2652 0 0,0-2-1 0 0,0-2 1 0 0,0-2 0 0 0,0-1-1 0 0,9-2-414 0 0,-31 2 51 0 0,101-2 828 0 0,-65 4-4823 0 0,-26 0-1346 0 0,-25-10-9984 0 0,0 9 12039 0 0</inkml:trace>
  <inkml:trace contextRef="#ctx0" brushRef="#br0" timeOffset="7506.396">203 15 0 0 0,'0'0'545'0'0,"0"0"812"0"0,0 0 202 0 0,0 0-92 0 0,0 0-103 0 0,0 0-86 0 0,0 0-69 0 0,0-2 17 0 0,0 1-729 0 0,-5-9-225 0 0,4 9 2230 0 0,0 3 3567 0 0,1-1-5555 0 0,0-1-57 0 0,0 0-51 0 0,4 15 1626 0 0,73 95 74 0 0,122 96-1147 0 0,-155-165-732 0 0,-40-30 1154 0 0,-41 37-893 0 0,-74 58-270 0 0,-64 45-122 0 0,107-92-42 0 0,64-52-165 0 0,14-14-338 0 0,-5 4 223 0 0,15-22-3305 0 0,-14 15-659 0 0,1 1-3499 0 0,-3 5-4006 0 0</inkml:trace>
</inkml:ink>
</file>

<file path=ppt/ink/ink8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0:11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26 608 8418 0 0,'0'0'1556'0'0,"0"0"-108"0"0,0 0 9 0 0,0 0 90 0 0,0 0 21 0 0,0 0-145 0 0,0 0-283 0 0,0 0-313 0 0,0 0-269 0 0,0 0-217 0 0,0 0-114 0 0,16 22 934 0 0,23 48-48 0 0,31 118-213 0 0,-17 20-563 0 0,-28-83-115 0 0,-24-125-186 0 0,-1 0 0 0 0,0 0 0 0 0,1 0 0 0 0,-1 0 0 0 0,0 1 0 0 0,0-1 1 0 0,1 0-1 0 0,-1 0 0 0 0,0 0 0 0 0,1 0 0 0 0,-1 0 0 0 0,0 0 0 0 0,0 0 1 0 0,1 0-1 0 0,-1 1 0 0 0,0-1 0 0 0,0 0 0 0 0,1 0 0 0 0,-1 0 1 0 0,0 1-1 0 0,0-1 0 0 0,0 0 0 0 0,1 0 0 0 0,-1 1 0 0 0,0-1 0 0 0,0 0 1 0 0,0 0-1 0 0,0 1 0 0 0,0-1 0 0 0,0 0 0 0 0,1 1 0 0 0,-1-1 0 0 0,0 0 1 0 0,0 0-1 0 0,0 1 0 0 0,0-1 0 0 0,0 0 0 0 0,0 1 0 0 0,0-1 0 0 0,0 0 1 0 0,0 1-1 0 0,0-1-36 0 0,8-26 850 0 0,31-155-321 0 0,23-27-272 0 0,-32 122-140 0 0,-20 58-54 0 0,-8 16-3053 0 0,25 12-8948 0 0,-26 0 10414 0 0,2 0-470 0 0,0 0-4428 0 0,0 0 3713 0 0</inkml:trace>
  <inkml:trace contextRef="#ctx0" brushRef="#br0" timeOffset="365.146">0 391 6665 0 0,'0'0'1997'0'0,"0"0"-14"0"0,0 0 7 0 0,0 0-25 0 0,0 0-160 0 0,0 0-301 0 0,0 0-333 0 0,0 0-337 0 0,0 0-260 0 0,0 0-164 0 0,0 0-69 0 0,0 0 3 0 0,0 0 24 0 0,5-7 502 0 0,105-12 1221 0 0,42 16-1438 0 0,-75 19-902 0 0,-27 3-3920 0 0,-40-16 2617 0 0,3 1-2099 0 0,-4 1-4131 0 0,-3-1-380 0 0</inkml:trace>
  <inkml:trace contextRef="#ctx0" brushRef="#br0" timeOffset="846.303">639 365 4273 0 0,'0'0'4582'0'0,"0"0"-1877"0"0,0 0-657 0 0,0 0-158 0 0,0 0-94 0 0,0 0-175 0 0,0 0-269 0 0,0 0-258 0 0,0 0-253 0 0,0 0-211 0 0,0 0-169 0 0,0 0-106 0 0,0 0-74 0 0,-2-6-33 0 0,2 4-238 0 0,-1 1 7 0 0,0-1 0 0 0,1 1-1 0 0,-1 0 1 0 0,1-1 0 0 0,0 1 0 0 0,-1 0 0 0 0,1-1-1 0 0,0 1 1 0 0,0-1 0 0 0,0 1 0 0 0,0 0-1 0 0,0-1 1 0 0,0 1 0 0 0,0-1 0 0 0,0 1 0 0 0,0 0-1 0 0,1-1 1 0 0,-1 1 0 0 0,1 0 0 0 0,-1-1 0 0 0,1 1-1 0 0,-1 0 1 0 0,1-1 0 0 0,0 1 0 0 0,0 0-1 0 0,-1 0 1 0 0,1 0 0 0 0,0 0 0 0 0,0 0 0 0 0,0 0-1 0 0,0 0 1 0 0,0 0 0 0 0,1 0 0 0 0,-1 0-1 0 0,0 1 1 0 0,0-1 0 0 0,1 0 0 0 0,-1 1 0 0 0,0-1-1 0 0,1 1 1 0 0,-1-1 0 0 0,1 1-17 0 0,13-6 80 0 0,0 0 0 0 0,0 1 1 0 0,1 1-1 0 0,-1 0 0 0 0,1 1 0 0 0,0 1 0 0 0,0 0 0 0 0,1 1-80 0 0,58 2 72 0 0,-73 1-64 0 0,-1 1-1 0 0,1 0 0 0 0,-1-1 0 0 0,1 1 1 0 0,-1 0-1 0 0,0 0 0 0 0,0 0 0 0 0,0 0 1 0 0,-1 0-1 0 0,1 0 0 0 0,0 0 0 0 0,-1 0 1 0 0,0 0-1 0 0,0 0 0 0 0,0 0 0 0 0,0 0 1 0 0,-1 0-1 0 0,1 0 0 0 0,-1 0 0 0 0,1 0 1 0 0,-2 2-8 0 0,-62 108 198 0 0,22-51-76 0 0,13 9 92 0 0,31-66-180 0 0,1-1-1 0 0,0 0 0 0 0,0 0 1 0 0,0 0-1 0 0,1-1 1 0 0,-1 1-1 0 0,1-1 0 0 0,0 0 1 0 0,0 0-1 0 0,0 0 1 0 0,0 0-1 0 0,1-1 1 0 0,-1 0-1 0 0,1 1 0 0 0,0-2 1 0 0,-1 1-1 0 0,1-1 1 0 0,0 1-1 0 0,0-1 0 0 0,0 0 1 0 0,0-1-1 0 0,4 1-33 0 0,123-9-1204 0 0,-88-2-3493 0 0,-3-1-5497 0 0,-31 7-738 0 0</inkml:trace>
  <inkml:trace contextRef="#ctx0" brushRef="#br0" timeOffset="1292.588">1256 703 2849 0 0,'0'0'3051'0'0,"0"0"-480"0"0,0 0-292 0 0,0 0-126 0 0,0 0-210 0 0,0 0-307 0 0,0 0-328 0 0,0 0-274 0 0,0 0-219 0 0,0 0-170 0 0,0 0-109 0 0,0 0-87 0 0,-1 3-59 0 0,3 0-240 0 0,0 0-1 0 0,1 0 0 0 0,-1-1 0 0 0,1 1 1 0 0,-1-1-1 0 0,1 1 0 0 0,0-1 0 0 0,0 0 1 0 0,0 0-1 0 0,0 0 0 0 0,1-1 1 0 0,-1 1-1 0 0,0-1 0 0 0,1 1 0 0 0,-1-1 1 0 0,1 0-1 0 0,-1-1 0 0 0,1 1 0 0 0,0-1 1 0 0,-1 1-1 0 0,1-1 0 0 0,0 0 0 0 0,-1 0 1 0 0,1-1-1 0 0,0 1 0 0 0,-1-1 1 0 0,1 0-151 0 0,246 2 1650 0 0,-170-9-1888 0 0,-79 8-49 0 0,-2 0-6492 0 0,-6-3 2586 0 0,4 3-1087 0 0,0 3-2346 0 0</inkml:trace>
  <inkml:trace contextRef="#ctx0" brushRef="#br0" timeOffset="1577.658">1244 1027 10634 0 0,'0'0'2390'0'0,"0"0"-521"0"0,0 0-381 0 0,0 0-140 0 0,0 0-113 0 0,0 0-152 0 0,0 0-200 0 0,0 0-158 0 0,0 0-87 0 0,0 0-42 0 0,0 0 3 0 0,0 0-22 0 0,0 0-31 0 0,14 5-56 0 0,43 15-52 0 0,-49-18-334 0 0,1 0 1 0 0,-1 0 0 0 0,1-1 0 0 0,-1-1-1 0 0,1 1 1 0 0,-1-1 0 0 0,1-1-1 0 0,-1 1 1 0 0,1-1 0 0 0,-1-1 0 0 0,5-1-105 0 0,6 0 147 0 0,91-19 143 0 0,-79 18-927 0 0,-17 4-4127 0 0,-14 1-760 0 0,0 1 169 0 0,0-2-5493 0 0</inkml:trace>
  <inkml:trace contextRef="#ctx0" brushRef="#br0" timeOffset="3261.718">2016 365 2633 0 0,'0'0'2243'0'0,"0"0"-574"0"0,0 0-144 0 0,0 0 140 0 0,0 0 194 0 0,0 0 66 0 0,0 0-195 0 0,0 0-370 0 0,0 0-397 0 0,0 0-355 0 0,0 0-207 0 0,2-6-83 0 0,0 1-179 0 0,1 0 1 0 0,0 0 0 0 0,0 1 0 0 0,0-1-1 0 0,1 1 1 0 0,0 0 0 0 0,0 0-1 0 0,0 0 1 0 0,0 0 0 0 0,0 0 0 0 0,1 1-1 0 0,0 0 1 0 0,-1 0 0 0 0,1 0-1 0 0,0 1 1 0 0,0 0 0 0 0,5-2-140 0 0,0-1 89 0 0,0 1-1 0 0,1 0 1 0 0,0 0 0 0 0,0 1 0 0 0,0 0-1 0 0,0 1 1 0 0,0 0 0 0 0,0 1 0 0 0,1 1-1 0 0,-1-1 1 0 0,0 2 0 0 0,1 0-1 0 0,3 0-88 0 0,-13 0 9 0 0,-1 0-1 0 0,1 0 0 0 0,0 0 0 0 0,0 0 0 0 0,-1 0 1 0 0,1 0-1 0 0,-1 1 0 0 0,1-1 0 0 0,-1 0 0 0 0,0 1 0 0 0,1-1 1 0 0,-1 1-1 0 0,0-1 0 0 0,0 1 0 0 0,0 0 0 0 0,0 0 1 0 0,0-1-1 0 0,-1 1 0 0 0,1 0 0 0 0,0 0 0 0 0,-1 0 0 0 0,1 0 1 0 0,-1 0-1 0 0,0 0 0 0 0,0 0 0 0 0,0 0 0 0 0,0 0 1 0 0,0 0-1 0 0,0 0 0 0 0,0-1 0 0 0,-1 1 0 0 0,1 0 1 0 0,-1 2-10 0 0,-27 69 328 0 0,21-58-299 0 0,-93 124 196 0 0,98-137-222 0 0,-1 1 6 0 0,-1 0-1 0 0,1 0 0 0 0,0 0 1 0 0,0 0-1 0 0,1 1 1 0 0,-1-1-1 0 0,1 1 0 0 0,-1 0 1 0 0,1 0-1 0 0,1 0 0 0 0,-1 0 1 0 0,0 0-1 0 0,1 0 1 0 0,0 0-1 0 0,0 1 0 0 0,0-1 1 0 0,0 0-1 0 0,1 1 1 0 0,0-1-1 0 0,-1 1 0 0 0,2-1 1 0 0,-1 0-1 0 0,0 1 1 0 0,1-1-1 0 0,0 0 0 0 0,1 2-7 0 0,17 20 215 0 0,9-14 280 0 0,50 9 1283 0 0,-11-39-874 0 0,-27-1-707 0 0,-32 2-7700 0 0,0 12-3206 0 0,-1 2 1862 0 0</inkml:trace>
  <inkml:trace contextRef="#ctx0" brushRef="#br0" timeOffset="3892.623">2666 505 7322 0 0,'0'0'2051'0'0,"0"0"-295"0"0,0 0-118 0 0,0 0 62 0 0,0 0-20 0 0,0 0-206 0 0,0 0-276 0 0,0 0-287 0 0,0 0-257 0 0,0 0-204 0 0,0 0-122 0 0,0 0-64 0 0,0 0-25 0 0,-30 17-26 0 0,-93 53-38 0 0,81-36 7 0 0,40-26-144 0 0,-20 50 108 0 0,21-51-132 0 0,0-1 0 0 0,0 0 0 0 0,0 1 0 0 0,1-1 0 0 0,0 0-1 0 0,0 1 1 0 0,0-1 0 0 0,1 1 0 0 0,0-1 0 0 0,1 0 0 0 0,-1 0-1 0 0,1 1 1 0 0,0-1 0 0 0,0 0 0 0 0,1-1 0 0 0,2 5-14 0 0,28 24 408 0 0,-30-34-312 0 0,0 1 0 0 0,0-1 1 0 0,0 0-1 0 0,0 0 0 0 0,0-1 1 0 0,0 1-1 0 0,0-1 0 0 0,0 1 0 0 0,0-1 1 0 0,0 0-1 0 0,0 0 0 0 0,0 0 0 0 0,-1-1 1 0 0,1 1-1 0 0,0-1 0 0 0,-1 1 1 0 0,1-1-1 0 0,-1 0 0 0 0,0 0 0 0 0,1 0 1 0 0,-1 0-1 0 0,0 0 0 0 0,0-1 0 0 0,-1 1 1 0 0,1-1-1 0 0,0 1 0 0 0,-1-1 1 0 0,1 1-1 0 0,-1-1 0 0 0,0 0 0 0 0,1-2-96 0 0,7-9 42 0 0,50-47 162 0 0,-56 60-214 0 0,-1 1-1 0 0,0-1 1 0 0,1 0 0 0 0,-1 1-1 0 0,0 0 1 0 0,1-1 0 0 0,-1 1-1 0 0,0 0 1 0 0,1 0-1 0 0,-1 1 1 0 0,1-1 0 0 0,-1 0-1 0 0,0 1 1 0 0,1-1 0 0 0,-1 1-1 0 0,0 0 1 0 0,0 0 0 0 0,0 0-1 0 0,1 0 1 0 0,-1 0 0 0 0,0 0-1 0 0,0 1 1 0 0,0-1 0 0 0,-1 1-1 0 0,1-1 1 0 0,0 1 0 0 0,-1 0-1 0 0,1 0 1 0 0,0-1 0 0 0,-1 1-1 0 0,0 0 1 0 0,0 0-1 0 0,0 1 1 0 0,1-1 0 0 0,-1 2 10 0 0,8 7 5 0 0,24 58-93 0 0,-27-49 76 0 0,-1 1 1 0 0,-1-1 0 0 0,-1 1-1 0 0,-1 0 1 0 0,0 0 0 0 0,-2 0-1 0 0,0 0 1 0 0,-4 20 11 0 0,0-23-7 0 0,-1 0 0 0 0,0-1 0 0 0,-1 1 0 0 0,-1-1 0 0 0,-1-1 0 0 0,0 1 0 0 0,-2-1 0 0 0,1-1 0 0 0,-2 1 0 0 0,0-2-1 0 0,-8 9 8 0 0,12-16-10 0 0,0 0 0 0 0,0-1 0 0 0,0 0 0 0 0,-1 0 0 0 0,0 0 0 0 0,0-1 0 0 0,0 0 0 0 0,-1-1 0 0 0,1 0 0 0 0,-6 2 10 0 0,12-6-2 0 0,0 1 0 0 0,-1 0-1 0 0,1-1 1 0 0,0 0-1 0 0,-1 0 1 0 0,1 1-1 0 0,0-1 1 0 0,-1-1-1 0 0,1 1 1 0 0,-1 0-1 0 0,1 0 1 0 0,0-1-1 0 0,0 0 1 0 0,-1 1-1 0 0,1-1 1 0 0,0 0-1 0 0,0 0 1 0 0,0 0-1 0 0,-1 0 1 0 0,1-1 0 0 0,1 1-1 0 0,-1 0 1 0 0,0-1-1 0 0,0 0 1 0 0,0 1-1 0 0,1-1 1 0 0,-1 0-1 0 0,1 0 1 0 0,-1 0-1 0 0,1 0 1 0 0,0 0-1 0 0,0 0 1 0 0,0 0-1 0 0,0 0 1 0 0,0 0-1 0 0,0-1 1 0 0,1 1 0 0 0,-1 0-1 0 0,1-1 1 0 0,0 1-1 0 0,-1-3 3 0 0,-1-7-8 0 0,0 0 0 0 0,1-1-1 0 0,0 0 1 0 0,0 1 0 0 0,2-1 0 0 0,0 1 0 0 0,0-1-1 0 0,1 1 1 0 0,0-1 0 0 0,1 1 0 0 0,1 0-1 0 0,2-5 9 0 0,97-173-714 0 0,-38 76-4011 0 0,-52 85 1273 0 0,1-1-5814 0 0,-7 18 2058 0 0</inkml:trace>
  <inkml:trace contextRef="#ctx0" brushRef="#br0" timeOffset="4355.706">2898 155 7562 0 0,'0'0'4120'0'0,"0"0"-1804"0"0,0 0-636 0 0,0 0-120 0 0,0 0-122 0 0,0 0-163 0 0,0 0-256 0 0,0 0-280 0 0,0 0-189 0 0,0 0-67 0 0,0 0 0 0 0,0 0 16 0 0,0 17-15 0 0,0 97 253 0 0,-36 251 45 0 0,28-198-780 0 0,8-167-5 0 0,0 1-1 0 0,0 0 0 0 0,0-1 1 0 0,0 1-1 0 0,0 0 0 0 0,0-1 0 0 0,0 1 1 0 0,1 0-1 0 0,-1-1 0 0 0,0 1 0 0 0,0 0 1 0 0,1-1-1 0 0,-1 1 0 0 0,0-1 0 0 0,1 1 1 0 0,-1 0-1 0 0,1-1 0 0 0,-1 1 1 0 0,1-1-1 0 0,-1 1 0 0 0,1-1 0 0 0,-1 0 1 0 0,1 1-1 0 0,-1-1 0 0 0,1 1 0 0 0,0-1 1 0 0,-1 0-1 0 0,1 1 0 0 0,-1-1 0 0 0,1 0 1 0 0,0 0-1 0 0,-1 0 0 0 0,1 0 1 0 0,0 1-1 0 0,-1-1 0 0 0,1 0 0 0 0,0 0 1 0 0,0 0-1 0 0,-1 0 0 0 0,1-1 0 0 0,0 1 1 0 0,-1 0-1 0 0,1 0 0 0 0,0 0 0 0 0,-1 0 1 0 0,1-1-1 0 0,0 1 0 0 0,-1 0 1 0 0,1-1-1 0 0,-1 1 0 0 0,1 0 0 0 0,-1-1 1 0 0,1 1-1 0 0,-1-1 0 0 0,1 1 0 0 0,0-1 4 0 0,34-21 109 0 0,149-125 22 0 0,-111 117-85 0 0,-54 70 55 0 0,-1 8-70 0 0,16-4-1109 0 0,-2-33-8261 0 0,-29-10 2386 0 0,-2 1 4715 0 0,0-1 1184 0 0,-1-1-4222 0 0</inkml:trace>
  <inkml:trace contextRef="#ctx0" brushRef="#br0" timeOffset="4746.53">1794 1094 3985 0 0,'0'0'2344'0'0,"0"0"-327"0"0,0 0 66 0 0,0 0 235 0 0,0 0-76 0 0,0 0-226 0 0,0 0-274 0 0,0 0-285 0 0,36 0-252 0 0,114 3-247 0 0,6-5 744 0 0,0-7-1 0 0,2-7-1701 0 0,-25 3 301 0 0,10-1-126 0 0,362-20-15 0 0,-271 34-316 0 0,-75 0-4011 0 0,-139 3 2323 0 0,-7 0-1422 0 0,0-2-4886 0 0,-10-1-669 0 0</inkml:trace>
  <inkml:trace contextRef="#ctx0" brushRef="#br0" timeOffset="6310.045">2322 1392 3001 0 0,'0'0'2157'0'0,"0"0"-111"0"0,0 0 81 0 0,0 0 31 0 0,0 0-193 0 0,0 0-382 0 0,0 0-410 0 0,0 0-330 0 0,0 0-184 0 0,0 0-47 0 0,0 0 5 0 0,0 0 42 0 0,13-9 16 0 0,81-59 1021 0 0,6 42 265 0 0,-99 27-1934 0 0,1 1 0 0 0,-1-1 1 0 0,0 1-1 0 0,1-1 0 0 0,-1 1 0 0 0,0 0 1 0 0,0-1-1 0 0,-1 1 0 0 0,1 0 0 0 0,0 0 1 0 0,0 0-1 0 0,-1-1 0 0 0,1 1 0 0 0,-1 0 1 0 0,0 0-1 0 0,1 0 0 0 0,-1 0 1 0 0,0 0-1 0 0,0 0 0 0 0,0 0 0 0 0,-1 0 1 0 0,1 0-1 0 0,0 0 0 0 0,-1 0 0 0 0,1 0 1 0 0,-1 0-28 0 0,0 8 155 0 0,-32 167 577 0 0,32-154-718 0 0,1-19-12 0 0,-1 1 1 0 0,0 0-1 0 0,1 0 1 0 0,0 0-1 0 0,1-1 1 0 0,-1 1-1 0 0,1 0 0 0 0,-1 0 1 0 0,1-1-1 0 0,1 1 1 0 0,-1 0-1 0 0,1-1 0 0 0,0 1 1 0 0,0-1-1 0 0,0 0 1 0 0,0 1-1 0 0,1-1 0 0 0,2 3-2 0 0,32 27 36 0 0,-32-30-187 0 0,1 0-1 0 0,0-1 0 0 0,0 1 0 0 0,1-1 0 0 0,-1 0 0 0 0,0-1 0 0 0,1 1 0 0 0,0-1 0 0 0,-1-1 0 0 0,1 1 0 0 0,0-1 0 0 0,0-1 0 0 0,0 1 0 0 0,7-1 152 0 0,1-21-10539 0 0,-12 16 4367 0 0,-2 1-611 0 0</inkml:trace>
  <inkml:trace contextRef="#ctx0" brushRef="#br0" timeOffset="6559.686">2540 1569 5273 0 0,'0'0'2647'0'0,"0"0"-283"0"0,0 0-168 0 0,0 0-104 0 0,0 0-230 0 0,0 0-345 0 0,0 0-284 0 0,0 0-221 0 0,0 0-185 0 0,0 0-139 0 0,0 0-121 0 0,0 0-95 0 0,0 0-89 0 0,-29 18-90 0 0,-92 58-73 0 0,51-21 43 0 0,14 1-995 0 0,53-54-160 0 0,-2 3-1047 0 0,4-4-2710 0 0,2-1-3458 0 0,-1 0 517 0 0</inkml:trace>
  <inkml:trace contextRef="#ctx0" brushRef="#br0" timeOffset="6925.715">2739 1510 8890 0 0,'0'0'1892'0'0,"0"0"-375"0"0,0 0-105 0 0,0 0 59 0 0,0 0-81 0 0,0 0-245 0 0,0 0-233 0 0,0 0-170 0 0,0 0-79 0 0,0 0-66 0 0,0 0-70 0 0,0 0-47 0 0,0 0-29 0 0,25-2 5 0 0,77-6-21 0 0,-11-8 514 0 0,67-13-301 0 0,-154 29-1951 0 0,8-3 2581 0 0,-9 1-6626 0 0,-3-1-6863 0 0,0 3 5218 0 0</inkml:trace>
  <inkml:trace contextRef="#ctx0" brushRef="#br0" timeOffset="7182.698">2968 1355 7138 0 0,'0'0'1932'0'0,"0"0"-269"0"0,0 0-29 0 0,0 0 109 0 0,0 0-28 0 0,0 0-192 0 0,0 0-275 0 0,0 0-273 0 0,0 0-210 0 0,0 0-162 0 0,0 0-111 0 0,0 0-80 0 0,0 0-64 0 0,-8 35-78 0 0,-24 105-89 0 0,21-69 1 0 0,10 8-489 0 0,2-43-5349 0 0,0-33 973 0 0,2-2-3374 0 0,0-1 3936 0 0</inkml:trace>
  <inkml:trace contextRef="#ctx0" brushRef="#br0" timeOffset="7425.559">3349 1326 11266 0 0,'0'0'1655'0'0,"0"0"-532"0"0,0 0-8 0 0,0 0 299 0 0,0 0 213 0 0,0 0-53 0 0,0 0-254 0 0,0 0-309 0 0,0 0-256 0 0,0 0-167 0 0,0 0-122 0 0,0 0-76 0 0,0 0-75 0 0,-9 33-67 0 0,-27 107-67 0 0,15-15 12 0 0,20-49-990 0 0,1-42-2973 0 0,2-23-230 0 0,0 0-7182 0 0,-2-7 5690 0 0</inkml:trace>
  <inkml:trace contextRef="#ctx0" brushRef="#br0" timeOffset="8697.127">2562 611 0 0 0,'0'0'392'0'0,"0"0"131"0"0,0 0 44 0 0,0 0 2 0 0,12-2 2028 0 0,-4 1 6393 0 0,46 1-5820 0 0,-54 0-3025 0 0,0 0-5 0 0,26 48 2047 0 0,-19 58-531 0 0,-40-11-1977 0 0,32-91 309 0 0,6 0-14783 0 0,-1-7 8987 0 0</inkml:trace>
  <inkml:trace contextRef="#ctx0" brushRef="#br0" timeOffset="10175.992">3788 173 4409 0 0,'0'0'1367'0'0,"0"0"-260"0"0,0 0-196 0 0,0 0-75 0 0,0 0 112 0 0,0 0 230 0 0,0 0 122 0 0,0 0 31 0 0,0 0-75 0 0,0 0-222 0 0,0 0-150 0 0,0 0-72 0 0,18 36-44 0 0,59 114-42 0 0,-22-22 479 0 0,-34-80-1071 0 0,-3 1 0 0 0,-1 0 1 0 0,-3 2-1 0 0,-2 0 0 0 0,-3 0 0 0 0,-1 1 0 0 0,-3 0 0 0 0,-2 0 0 0 0,-2 0 0 0 0,-3 0 0 0 0,-3 17-134 0 0,-2-38-141 0 0,-1 0 1 0 0,-2-1-1 0 0,-1 0 0 0 0,-1 0 0 0 0,-2-1 0 0 0,0-1 0 0 0,-2 0 0 0 0,-2-1 0 0 0,0-1 1 0 0,-2-1-1 0 0,-3 4 141 0 0,-31 34-4296 0 0,0-2-3723 0 0,42-48 5678 0 0,0 0-3001 0 0</inkml:trace>
  <inkml:trace contextRef="#ctx0" brushRef="#br0" timeOffset="10877.05">1865 0 0 0 0,'0'0'855'0'0,"0"0"885"0"0,0 0 151 0 0,0 0-269 0 0,0 0-342 0 0,0 0-250 0 0,0 0-73 0 0,0 0 17 0 0,0 0 14 0 0,-7 17-21 0 0,-49 121 1183 0 0,3 63-329 0 0,38-101-1397 0 0,4 1 0 0 0,5 1 0 0 0,4-1 0 0 0,5 12-424 0 0,2-34 152 0 0,3-1 1 0 0,4 0 0 0 0,3-1 0 0 0,4 0 0 0 0,3-1 0 0 0,3-2 0 0 0,16 31-153 0 0,35 83 195 0 0,-53-111-132 0 0,-17-52-599 0 0,1-20-4113 0 0,-1-6-1821 0 0,-3-2-1174 0 0</inkml:trace>
</inkml:ink>
</file>

<file path=ppt/ink/ink8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0:28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8 265 0 0 0,'0'0'272'0'0,"0"0"610"0"0,0 0 167 0 0,0 0 50 0 0,0 0-3006 0 0,1-1 3751 0 0,2-4 13303 0 0,-2 4-12967 0 0,21 1-1996 0 0,25 1 380 0 0,1-2 0 0 0,0-2 0 0 0,0-2 0 0 0,-1-2 0 0 0,25-8-564 0 0,96-21 578 0 0,-143 34-276 0 0,-8 1-301 0 0,-22 0-8855 0 0,-17 16-3000 0 0,15-8 8111 0 0</inkml:trace>
  <inkml:trace contextRef="#ctx0" brushRef="#br0" timeOffset="341.172">1 479 6009 0 0,'0'0'2013'0'0,"0"0"-962"0"0,0 0-415 0 0,0 0 28 0 0,0 0 173 0 0,0 0 166 0 0,0 0 171 0 0,0 0 58 0 0,0 0-32 0 0,0 0-81 0 0,0 0-197 0 0,0 0-146 0 0,0 0-63 0 0,21 0-38 0 0,106 0 568 0 0,155-38 1135 0 0,-184 32-3472 0 0,-88 14-3223 0 0,-9 2-6613 0 0,-1-6 3626 0 0</inkml:trace>
  <inkml:trace contextRef="#ctx0" brushRef="#br0" timeOffset="964.37">137 0 2561 0 0,'0'0'1853'0'0,"0"0"-204"0"0,0 0-40 0 0,0 0 101 0 0,0 0 60 0 0,0 0-75 0 0,0 0-254 0 0,0 0-366 0 0,0 0-336 0 0,0 0-261 0 0,0 0-149 0 0,0 0-53 0 0,0 0-17 0 0,0 0 2 0 0,10 4 1038 0 0,122 58 2256 0 0,80 75-2618 0 0,-112-53-816 0 0,-98-81-88 0 0,-1 1 1 0 0,-1-1-1 0 0,1 1 1 0 0,-1 0-1 0 0,1-1 1 0 0,-1 1-1 0 0,0 0 1 0 0,0-1-1 0 0,-1 1 0 0 0,1 0 1 0 0,-1-1-1 0 0,0 1 1 0 0,1-1-1 0 0,-2 1 1 0 0,1-1-1 0 0,0 1 1 0 0,-1-1-1 0 0,1 0 0 0 0,-1 0 1 0 0,0 0-1 0 0,0 0 1 0 0,-1 0-1 0 0,1 0 1 0 0,0 0-1 0 0,-1-1 0 0 0,0 1 1 0 0,0-1-1 0 0,1 1 1 0 0,-1-1-1 0 0,-1 0 1 0 0,1-1-1 0 0,0 1 1 0 0,0 0-1 0 0,-1-1 0 0 0,-1 1-33 0 0,-19 17 14 0 0,-105 95 128 0 0,77-59-64 0 0,-14 44-22 0 0,52-23-265 0 0,14-42-6919 0 0,0-33 4633 0 0,0 1-3830 0 0,0-1 3926 0 0,0-1-4122 0 0</inkml:trace>
</inkml:ink>
</file>

<file path=ppt/ink/ink8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0:43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0 846 0 0 0,'0'0'675'0'0,"0"0"692"0"0,0 0 489 0 0,0 0 233 0 0,0 0-14 0 0,0 0-158 0 0,0 0-210 0 0,0 0-189 0 0,0 0-214 0 0,0 0-190 0 0,0 0-164 0 0,0 0-100 0 0,0 0-41 0 0,30 14-25 0 0,90 40 7 0 0,-68-41 754 0 0,-44-15-1308 0 0,-1-2-1 0 0,0 1 0 0 0,1-1 0 0 0,-1 0 1 0 0,-1 0-1 0 0,1-1 0 0 0,-1 0 1 0 0,1 0-1 0 0,-1-1 0 0 0,-1 0 1 0 0,1 0-1 0 0,-1 0 0 0 0,0 0 0 0 0,-1-1 1 0 0,1-1-237 0 0,-4 8 13 0 0,136-176 968 0 0,-127 166-957 0 0,-5 4-19 0 0,-1 0 1 0 0,1 0 0 0 0,0 1-1 0 0,1 0 1 0 0,-1 0 0 0 0,1 0 0 0 0,0 1-1 0 0,0 0 1 0 0,0 0 0 0 0,1 0-1 0 0,0 1 1 0 0,-1 0 0 0 0,1 0 0 0 0,0 1-1 0 0,0 0 1 0 0,1 0 0 0 0,-1 0-1 0 0,0 1 1 0 0,1 0 0 0 0,-1 1-1 0 0,0 0 1 0 0,1 0 0 0 0,-1 0 0 0 0,1 1-1 0 0,1 0-5 0 0,-4 4 15 0 0,0 0-1 0 0,0 0 1 0 0,-1 0-1 0 0,1 1 0 0 0,-1-1 1 0 0,0 1-1 0 0,-1 0 1 0 0,0 1-1 0 0,1-1 1 0 0,-2 0-1 0 0,1 1 1 0 0,-1 0-1 0 0,0-1 1 0 0,-1 1-1 0 0,1 0 0 0 0,-1 0 1 0 0,-1 0-1 0 0,1 0 1 0 0,-1 0-1 0 0,0 0 1 0 0,-1 0-1 0 0,0 0 1 0 0,-1 5-15 0 0,2 3 38 0 0,-2 2-15 0 0,0 0 0 0 0,-1 0 1 0 0,-1 0-1 0 0,-1-1 0 0 0,0 1 0 0 0,-1-1 1 0 0,-1-1-1 0 0,0 1 0 0 0,-1-1 0 0 0,-1 0 1 0 0,-1-1-1 0 0,0 0 0 0 0,0 0 0 0 0,-4 2-23 0 0,5-3-14 0 0,-1-1-1 0 0,0 1 1 0 0,-1-2-1 0 0,0 0 0 0 0,-1 0 1 0 0,0-1-1 0 0,-1 0 1 0 0,0-1-1 0 0,0 0 1 0 0,-1-1-1 0 0,0-1 0 0 0,-1 0 1 0 0,1-1-1 0 0,-1-1 1 0 0,0 0 14 0 0,10-5-110 0 0,0-1 1 0 0,1 0 0 0 0,-1 0-1 0 0,0 0 1 0 0,1-1-1 0 0,-1 1 1 0 0,1-1 0 0 0,0 0-1 0 0,0-1 1 0 0,0 1 0 0 0,0-1-1 0 0,0 1 1 0 0,0-1-1 0 0,0 0 1 0 0,1-1 0 0 0,0 1-1 0 0,-1 0 1 0 0,1-1 0 0 0,0 0-1 0 0,1 0 1 0 0,-1 0-1 0 0,1 0 1 0 0,0 0 0 0 0,0-1-1 0 0,0 1 1 0 0,0 0 0 0 0,1-1-1 0 0,0 0 1 0 0,0 1 0 0 0,0-1-1 0 0,1 0 1 0 0,-1 1-1 0 0,1-1 1 0 0,0 0 0 0 0,0 0 109 0 0,-6-19-993 0 0,-3-52-3979 0 0,23 26-6040 0 0,-8 41 5283 0 0</inkml:trace>
  <inkml:trace contextRef="#ctx0" brushRef="#br0" timeOffset="763.25">694 1097 936 0 0,'0'0'2962'0'0,"0"0"-520"0"0,0 0-159 0 0,0 0 35 0 0,0 0-192 0 0,0 0-381 0 0,0 0-472 0 0,0 0-374 0 0,0 0-217 0 0,0 0-53 0 0,0 0 80 0 0,0 0 93 0 0,8-19 44 0 0,27-58-28 0 0,47-38 1684 0 0,-53 74-2079 0 0,2 2 0 0 0,1 1 0 0 0,2 2 0 0 0,15-12-423 0 0,9 4 123 0 0,-58 44-136 0 0,0 0-6 0 0,-13 85 186 0 0,-7 84 37 0 0,20-167-205 0 0,-1 1 1 0 0,1 0 0 0 0,0-1 0 0 0,0 1 0 0 0,1 0 0 0 0,-1-1-1 0 0,0 1 1 0 0,1 0 0 0 0,0-1 0 0 0,0 1 0 0 0,0-1-1 0 0,0 1 1 0 0,0-1 0 0 0,0 0 0 0 0,0 1 0 0 0,1-1 0 0 0,-1 0-1 0 0,1 0 1 0 0,0 0 0 0 0,-1 0 0 0 0,1 0 0 0 0,0 0 0 0 0,0 0-1 0 0,1-1 1 0 0,-1 1 0 0 0,0-1 0 0 0,0 1 0 0 0,1-1-1 0 0,-1 0 1 0 0,1 0 0 0 0,-1 0 0 0 0,1 0 0 0 0,-1-1 0 0 0,1 1-1 0 0,0 0 1 0 0,-1-1 0 0 0,1 0 0 0 0,1 0 0 0 0,5-1 17 0 0,0-1-1 0 0,0 0 1 0 0,0 0 0 0 0,-1-1 0 0 0,1 0-1 0 0,-1-1 1 0 0,0 0 0 0 0,0 0-1 0 0,0-1 1 0 0,-1 0 0 0 0,1 0 0 0 0,-1 0-1 0 0,0-1 1 0 0,-1 0 0 0 0,0-1 0 0 0,0 0-1 0 0,1-1-16 0 0,30-26-3 0 0,83-77 17 0 0,-105 100-34 0 0,-14 11-18 0 0,-1 0-8 0 0,0 0 2 0 0,5 11 58 0 0,-1 5 37 0 0,-1 0-1 0 0,0 0 1 0 0,-1 1-1 0 0,-1-1 1 0 0,-1 1-1 0 0,0-1 1 0 0,-2 14-51 0 0,1 17-126 0 0,0-38-629 0 0,2 18-1137 0 0,3-21-3726 0 0,3-4-4949 0 0,-4-2 2891 0 0</inkml:trace>
  <inkml:trace contextRef="#ctx0" brushRef="#br0" timeOffset="2280.084">1879 659 11386 0 0,'0'0'1849'0'0,"0"0"-328"0"0,0 0-119 0 0,0 0-90 0 0,0 0-165 0 0,0 0-197 0 0,0 0-181 0 0,-33 30-167 0 0,-105 99-159 0 0,35-16 242 0 0,99-108-680 0 0,0 0-1 0 0,0 0 1 0 0,0 0-1 0 0,1 1 1 0 0,0-1 0 0 0,0 1-1 0 0,0 0 1 0 0,1 0-1 0 0,0 0 1 0 0,0 0 0 0 0,0 0-1 0 0,1 1 1 0 0,0-1-1 0 0,0 0 1 0 0,1 1 0 0 0,-1-1-1 0 0,1 1 1 0 0,1 1-5 0 0,1-6-1 0 0,0 0 0 0 0,0 0 1 0 0,1 0-1 0 0,-1 0 0 0 0,0-1 1 0 0,1 1-1 0 0,0-1 0 0 0,-1 0 1 0 0,1 0-1 0 0,0 0 0 0 0,-1 0 1 0 0,1 0-1 0 0,0 0 0 0 0,0-1 1 0 0,0 1-1 0 0,0-1 0 0 0,0 0 1 0 0,-1 0-1 0 0,1 0 0 0 0,0 0 1 0 0,0-1-1 0 0,0 1 0 0 0,0-1 1 0 0,0 1-1 0 0,0-1 0 0 0,-1 0 1 0 0,99-60 322 0 0,-73 39-223 0 0,-1-1 0 0 0,0-2-1 0 0,-2 0 1 0 0,-1-2 0 0 0,-2-1 0 0 0,0 0 0 0 0,6-14-99 0 0,8-18 177 0 0,-42 119-519 0 0,2 55-247 0 0,5-110 546 0 0,0-1 0 0 0,0 1 0 0 0,1-1-1 0 0,-1 1 1 0 0,1-1 0 0 0,-1 1-1 0 0,1-1 1 0 0,0 0 0 0 0,1 0-1 0 0,-1 0 1 0 0,0 0 0 0 0,1-1 0 0 0,0 1-1 0 0,-1-1 1 0 0,1 1 0 0 0,0-1-1 0 0,0 0 1 0 0,0 0 0 0 0,1 0-1 0 0,-1 0 1 0 0,0-1 0 0 0,1 0 0 0 0,-1 1-1 0 0,1-1 1 0 0,0 0 0 0 0,-1-1-1 0 0,4 1 44 0 0,101 2-88 0 0,-86-12 282 0 0,0-1 0 0 0,-1 0 1 0 0,-1-1-1 0 0,0-2 0 0 0,0 0 1 0 0,-1-1-1 0 0,-1 0 0 0 0,0-2 1 0 0,-1 0-1 0 0,0-1 0 0 0,8-13-194 0 0,14-10 457 0 0,157-196 739 0 0,-181 215-1179 0 0,-2-1 1 0 0,0 0-1 0 0,-1-1 1 0 0,-1-1-1 0 0,-1 0 1 0 0,-1 0-1 0 0,-1-1 1 0 0,-1 0-1 0 0,-2 0 0 0 0,0-1 1 0 0,-2 1-1 0 0,0-12-17 0 0,-3 36-5 0 0,0-1 0 0 0,0 0 0 0 0,0 1 0 0 0,0-1 0 0 0,0 0 0 0 0,-1 1 0 0 0,1-1 0 0 0,0 0 0 0 0,-1 1 0 0 0,0-1 0 0 0,1 1 0 0 0,-1-1 0 0 0,0 1 0 0 0,0-1 0 0 0,0 1 0 0 0,0-1 0 0 0,0 1 0 0 0,0 0 0 0 0,0 0 0 0 0,0 0 0 0 0,0-1 0 0 0,-1 1 0 0 0,1 0 0 0 0,0 0 0 0 0,-1 1 0 0 0,1-1 0 0 0,-1 0 0 0 0,1 0 0 0 0,-1 1 0 0 0,1-1 0 0 0,-1 1 0 0 0,0-1 0 0 0,1 1 0 0 0,-1 0 0 0 0,0 0 0 0 0,1-1 0 0 0,-1 1 0 0 0,0 0 0 0 0,1 1 0 0 0,-1-1 0 0 0,0 0 0 0 0,1 0 0 0 0,-1 1 0 0 0,0-1 0 0 0,1 1 0 0 0,-1-1 0 0 0,1 1 0 0 0,-1 0 0 0 0,1-1 0 0 0,-1 1 0 0 0,1 0 0 0 0,0 0 0 0 0,-2 1 5 0 0,-20 19-78 0 0,2 0 0 0 0,0 2 0 0 0,1 0-1 0 0,1 1 1 0 0,1 1 0 0 0,2 0 0 0 0,0 2 0 0 0,2 0 0 0 0,1 0 0 0 0,1 1 0 0 0,-1 7 78 0 0,11-31-16 0 0,-11 24-134 0 0,1 1 0 0 0,2 0 1 0 0,1 1-1 0 0,1 0 0 0 0,1 0 0 0 0,2 1 0 0 0,1 0 0 0 0,1 18 150 0 0,3-38-74 0 0,-1-5 27 0 0,0 0 0 0 0,1 0 0 0 0,0 0 0 0 0,0 0 0 0 0,0 0 0 0 0,1 0 0 0 0,0 0 0 0 0,0 0 0 0 0,1 0 0 0 0,-1 0 0 0 0,1-1 0 0 0,0 1 0 0 0,1 0 0 0 0,0-1 0 0 0,-1 0 0 0 0,2 1 0 0 0,-1-1 0 0 0,1-1 0 0 0,-1 1 0 0 0,1 0 0 0 0,4 3 47 0 0,0-3 35 0 0,1 1 1 0 0,-1-1-1 0 0,1-1 1 0 0,0 1-1 0 0,0-2 1 0 0,0 1-1 0 0,0-1 1 0 0,1-1-1 0 0,-1 1 1 0 0,1-2-1 0 0,0 1 1 0 0,0-1-1 0 0,0-1 1 0 0,-1 0-1 0 0,1 0 1 0 0,0-1-1 0 0,0 0 1 0 0,0-1-1 0 0,-1 0 1 0 0,1 0-1 0 0,7-4-35 0 0,14-5 278 0 0,0-1-1 0 0,-1-1 0 0 0,-1-2 1 0 0,0-1-1 0 0,-1-1 0 0 0,0-3-277 0 0,15-11 215 0 0,-1-2 0 0 0,-2-2 0 0 0,-1-1-1 0 0,-2-2 1 0 0,-2-2 0 0 0,-2-1-1 0 0,-1-1 1 0 0,6-15-215 0 0,-21 28-24 0 0,-1 0 0 0 0,-1-1-1 0 0,-2-1 1 0 0,-1 0-1 0 0,-1-1 1 0 0,-2-1 0 0 0,-1 1-1 0 0,-2-1 1 0 0,-1 0 0 0 0,-1-1-1 0 0,-2 1 1 0 0,-2-9 24 0 0,0 40-9 0 0,0 1 0 0 0,0-1 0 0 0,0 0 0 0 0,0 1 0 0 0,0-1-1 0 0,0 0 1 0 0,0 1 0 0 0,-1-1 0 0 0,1 0 0 0 0,-1 1 0 0 0,1-1 0 0 0,-1 1 0 0 0,1-1 0 0 0,-1 1-1 0 0,0-1 1 0 0,0 1 0 0 0,0-1 0 0 0,0 1 0 0 0,0 0 0 0 0,0-1 0 0 0,0 1 0 0 0,-1 0 0 0 0,1 0-1 0 0,0 0 1 0 0,-1 0 0 0 0,1 0 0 0 0,0 0 0 0 0,-1 0 0 0 0,1 1 0 0 0,-1-1 0 0 0,0 0 0 0 0,1 1-1 0 0,-1 0 1 0 0,1-1 0 0 0,-1 1 0 0 0,0 0 0 0 0,1-1 0 0 0,-1 1 0 0 0,0 0 0 0 0,1 0-1 0 0,-1 1 1 0 0,0-1 0 0 0,1 0 0 0 0,-1 0 0 0 0,0 1 0 0 0,1-1 0 0 0,-1 1 0 0 0,1 0 0 0 0,-1-1-1 0 0,1 1 1 0 0,-1 0 0 0 0,1 0 0 0 0,-1 0 0 0 0,0 0 9 0 0,-12 9-33 0 0,1 0 1 0 0,0 0-1 0 0,1 1 0 0 0,0 0 1 0 0,0 2-1 0 0,1-1 0 0 0,1 1 1 0 0,-4 6 32 0 0,-9 17-33 0 0,1 1 0 0 0,2 1 0 0 0,1 1 1 0 0,3 0-1 0 0,1 1 0 0 0,1 1 0 0 0,-4 26 33 0 0,13-38-24 0 0,0-1-1 0 0,1 0 0 0 0,2 1 1 0 0,1 0-1 0 0,2 0 0 0 0,1 6 25 0 0,0-24 18 0 0,0 1-1 0 0,1 0 0 0 0,1-1 1 0 0,0 1-1 0 0,1-1 1 0 0,0 0-1 0 0,0-1 0 0 0,1 1 1 0 0,1-1-1 0 0,-1 0 0 0 0,2-1 1 0 0,-1 1-1 0 0,2-2 1 0 0,-1 1-1 0 0,1-1 0 0 0,0 0 1 0 0,1-1-1 0 0,-1 0 1 0 0,2 0-1 0 0,-1-1 0 0 0,1-1 1 0 0,-1 0-1 0 0,2 0 1 0 0,-1-1-1 0 0,0 0 0 0 0,10 1-17 0 0,-5-4 71 0 0,-1 0 1 0 0,1-1-1 0 0,0-1 0 0 0,-1-1 0 0 0,1 0 0 0 0,-1-1 0 0 0,0 0 1 0 0,1-1-1 0 0,-2-1 0 0 0,1-1 0 0 0,0 0 0 0 0,-1 0 0 0 0,0-2 0 0 0,-1 0 1 0 0,0 0-1 0 0,0-1 0 0 0,-1-1 0 0 0,0 0 0 0 0,0-1 0 0 0,8-10-71 0 0,-7 9 39 0 0,-1-1 0 0 0,-1-1 0 0 0,0 0-1 0 0,-1-1 1 0 0,0 1 0 0 0,-1-2 0 0 0,-1 0 0 0 0,0 0-1 0 0,-1 0 1 0 0,-1-1 0 0 0,4-16-39 0 0,-3-69 59 0 0,-8 99-82 0 0,0 0 1 0 0,-1 0-1 0 0,0 0 1 0 0,0 1-1 0 0,0-1 1 0 0,0 0-1 0 0,0 1 1 0 0,0-1-1 0 0,-1 1 1 0 0,1 0-1 0 0,-1 0 1 0 0,0 0-1 0 0,1 0 1 0 0,-1 0-1 0 0,0 0 1 0 0,0 1-1 0 0,0 0 1 0 0,0-1 0 0 0,-1 1-1 0 0,1 0 1 0 0,0 0-1 0 0,0 1 1 0 0,-1-1-1 0 0,1 1 1 0 0,0 0-1 0 0,-1 0 1 0 0,1 0-1 0 0,-1 0 1 0 0,1 0-1 0 0,0 1 1 0 0,-1-1-1 0 0,1 1 1 0 0,0 0-1 0 0,0 0 1 0 0,0 0-1 0 0,0 1 1 0 0,0-1-1 0 0,0 1 1 0 0,0 0-1 0 0,0-1 1 0 0,0 1-1 0 0,1 1 1 0 0,-3 1 22 0 0,-16 9-227 0 0,0 1 1 0 0,2 1-1 0 0,-1 0 0 0 0,2 2 1 0 0,0 0-1 0 0,1 1 1 0 0,1 1-1 0 0,1 1 1 0 0,0 0-1 0 0,2 1 0 0 0,-9 17 227 0 0,16-26-107 0 0,1 1 1 0 0,0 0-1 0 0,1 0 0 0 0,1 1 0 0 0,0-1 0 0 0,0 1 0 0 0,2 0 0 0 0,-1 5 107 0 0,4-13 0 0 0,1 0-1 0 0,0 0 0 0 0,0-1 1 0 0,0 1-1 0 0,0-1 0 0 0,1 0 1 0 0,0 0-1 0 0,0 0 0 0 0,0-1 1 0 0,1 1-1 0 0,0-1 0 0 0,-1 0 1 0 0,1 0-1 0 0,1-1 0 0 0,-1 1 0 0 0,1-1 1 0 0,-1-1-1 0 0,1 1 0 0 0,0-1 1 0 0,0 0-1 0 0,0 0 0 0 0,0 0 1 0 0,0-1-1 0 0,0 0 0 0 0,0 0 1 0 0,1-1-1 0 0,-1 0 0 0 0,0 0 0 0 0,5 0 1 0 0,11 1 165 0 0,0-1 0 0 0,0 0 0 0 0,1-2 0 0 0,-1 0 0 0 0,0-2 0 0 0,0 0 0 0 0,-1-1 1 0 0,1-2-1 0 0,-1 0 0 0 0,0-1 0 0 0,0-2-165 0 0,57-29 582 0 0,-1-4 0 0 0,53-41-582 0 0,3-32 186 0 0,-125 111-166 0 0,-1-1-1 0 0,1 0 1 0 0,-1-1-1 0 0,0 0 1 0 0,-1 0-1 0 0,1 0 1 0 0,-1-1-1 0 0,-1 0 1 0 0,0 0-1 0 0,0 0 1 0 0,0-1-1 0 0,-1 0 1 0 0,0 0-1 0 0,-1 0 1 0 0,0 0-1 0 0,0 0 0 0 0,-1-1 1 0 0,-1 1-1 0 0,1-1 1 0 0,-1-4-20 0 0,-3 11-2 0 0,-1 0-1 0 0,1 0 1 0 0,-1 1 0 0 0,1-1 0 0 0,-1 1 0 0 0,0-1-1 0 0,0 1 1 0 0,0 0 0 0 0,0 0 0 0 0,-1 0-1 0 0,1 1 1 0 0,0-1 0 0 0,-1 1 0 0 0,1 0 0 0 0,-1 0-1 0 0,0 0 1 0 0,1 0 0 0 0,-1 1 0 0 0,0-1-1 0 0,1 1 1 0 0,-1 0 0 0 0,0 0 0 0 0,1 0 0 0 0,-1 1-1 0 0,0-1 1 0 0,1 1 0 0 0,-2 0 2 0 0,-9 2-73 0 0,0 0 0 0 0,1 0 1 0 0,-1 2-1 0 0,1 0 0 0 0,0 0 0 0 0,0 1 0 0 0,1 0 1 0 0,-1 1-1 0 0,1 1 0 0 0,1 0 0 0 0,0 1 1 0 0,0 0-1 0 0,1 0 0 0 0,-9 11 73 0 0,17-19-18 0 0,0-1 1 0 0,1 1-1 0 0,-1 0 0 0 0,1 0 1 0 0,-1 0-1 0 0,1 0 1 0 0,-1 1-1 0 0,1-1 0 0 0,0 0 1 0 0,-1 0-1 0 0,1 1 0 0 0,0-1 1 0 0,0 1-1 0 0,0-1 1 0 0,0 1-1 0 0,0 0 0 0 0,1-1 1 0 0,-1 1-1 0 0,0 0 0 0 0,1 0 1 0 0,-1-1-1 0 0,1 1 1 0 0,0 0-1 0 0,0 0 0 0 0,-1 0 1 0 0,1-1-1 0 0,0 1 0 0 0,0 0 1 0 0,1 0-1 0 0,-1 0 1 0 0,0 0-1 0 0,1-1 0 0 0,-1 1 1 0 0,1 0-1 0 0,-1 0 0 0 0,1-1 1 0 0,0 1-1 0 0,0 0 0 0 0,0-1 1 0 0,0 1-1 0 0,0-1 1 0 0,0 1-1 0 0,0-1 0 0 0,0 0 1 0 0,1 1-1 0 0,-1-1 0 0 0,0 0 1 0 0,1 0-1 0 0,-1 0 1 0 0,1 0-1 0 0,0 0 0 0 0,-1 0 1 0 0,1 0-1 0 0,0-1 0 0 0,-1 1 1 0 0,1 0-1 0 0,0-1 1 0 0,0 0-1 0 0,-1 1 0 0 0,1-1 1 0 0,0 0-1 0 0,0 0 0 0 0,0 0 1 0 0,1 0 17 0 0,142 5-419 0 0,-139-2 461 0 0,-1-1 0 0 0,1 1-1 0 0,-1 0 1 0 0,0 1 0 0 0,0-1 0 0 0,0 1 0 0 0,0 0-1 0 0,-1 0 1 0 0,1 1 0 0 0,-1-1 0 0 0,0 1 0 0 0,-1 0 0 0 0,1 0-1 0 0,-1 0 1 0 0,0 0 0 0 0,0 1 0 0 0,-1-1 0 0 0,1 1-1 0 0,-1 0 1 0 0,0 0 0 0 0,-1 0 0 0 0,0 0 0 0 0,0 0-1 0 0,0 0 1 0 0,0 0 0 0 0,-1 0 0 0 0,0 0 0 0 0,-1 0 0 0 0,1 0-1 0 0,-1 0 1 0 0,0 0 0 0 0,0 0 0 0 0,-1 0 0 0 0,0 0-1 0 0,0 0 1 0 0,0 0 0 0 0,-2 0-42 0 0,-7 25 313 0 0,4-15-182 0 0,1 0-1 0 0,1 0 1 0 0,0 0 0 0 0,1 1-1 0 0,1-1 1 0 0,0 1-1 0 0,1 0 1 0 0,1 0-1 0 0,1 16-130 0 0,4-26 12 0 0,-1-1-1 0 0,2 0 1 0 0,-1 0-1 0 0,0 0 1 0 0,1 0-1 0 0,0-1 0 0 0,1 1 1 0 0,-1-1-1 0 0,1-1 1 0 0,0 1-1 0 0,0-1 1 0 0,1 0-1 0 0,-1-1 1 0 0,1 1-1 0 0,0-1 0 0 0,-1 0 1 0 0,1-1-1 0 0,1 0 1 0 0,-1 0-1 0 0,0 0 1 0 0,0-1-1 0 0,1 0 1 0 0,-1-1-1 0 0,1 0-11 0 0,1 2-3 0 0,12 4-124 0 0,1-1-114 0 0,-5-3-10581 0 0,-20-2 633 0 0</inkml:trace>
</inkml:ink>
</file>

<file path=ppt/ink/ink8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0:32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392 0 7466 0 0,'0'0'841'0'0,"0"0"-103"0"0,0 0 88 0 0,0 0 248 0 0,0 0 240 0 0,0 0 37 0 0,0 0-219 0 0,0 0-351 0 0,0 0-354 0 0,0 0-216 0 0,0 0-39 0 0,0 8 52 0 0,-19 566 3650 0 0,4-412-3679 0 0,15-153-211 0 0,-1 31-140 0 0,-2 0 0 0 0,-2 0 0 0 0,-1-1 0 0 0,-11 36 156 0 0,16-77-9167 0 0,1-21 3385 0 0,1 8 1244 0 0,-1 7 4039 0 0</inkml:trace>
  <inkml:trace contextRef="#ctx0" brushRef="#br0" timeOffset="307.108">1 637 6177 0 0,'0'0'844'0'0,"0"0"-210"0"0,0 0 125 0 0,0 0 373 0 0,0 0 390 0 0,0 0 173 0 0,0 0-144 0 0,0 0-274 0 0,0 0-248 0 0,0 0-152 0 0,0 0-70 0 0,31-10-34 0 0,100-34-42 0 0,83-34 1259 0 0,-93 30-4192 0 0,-114 35-4194 0 0,-6 4-2004 0 0,-1 5 3600 0 0</inkml:trace>
  <inkml:trace contextRef="#ctx0" brushRef="#br0" timeOffset="8838.334">794 92 0 0 0,'0'0'1287'0'0,"0"0"460"0"0,0 0 204 0 0,0 0 115 0 0,0 0 21 0 0,0 0-63 0 0,0 0-185 0 0,0 0-272 0 0,0 0-274 0 0,0 0-292 0 0,0 0-189 0 0,-2-1-107 0 0,-5-7-61 0 0,5 6-40 0 0,2 2-56 0 0,0 0-76 0 0,0 0-72 0 0,0 0-41 0 0,0 0-38 0 0,0 0-30 0 0,3 13 677 0 0,6 36-417 0 0,-3 1-1 0 0,-1 0 0 0 0,-3 1 1 0 0,-4 40-551 0 0,1-20 127 0 0,-24 136 14 0 0,13 32-76 0 0,44-250 417 0 0,46-79 172 0 0,-46 44-572 0 0,92-104 37 0 0,-124 149-119 0 0,1 0 0 0 0,0 0 0 0 0,0 1 1 0 0,0-1-1 0 0,0 0 0 0 0,0 1 0 0 0,0-1 0 0 0,0 1 1 0 0,0-1-1 0 0,0 1 0 0 0,0-1 0 0 0,0 1 0 0 0,0 0 1 0 0,1-1-1 0 0,-1 1 0 0 0,0 0 0 0 0,0 0 1 0 0,0 0-1 0 0,0 0 0 0 0,1 0 0 0 0,-1 0 0 0 0,0 0 1 0 0,0 0-1 0 0,0 1 0 0 0,0-1 0 0 0,0 0 0 0 0,1 1 1 0 0,-1-1-1 0 0,0 1 0 0 0,0-1 0 0 0,0 1 0 0 0,0 0 1 0 0,0-1-1 0 0,0 1 0 0 0,-1 0 0 0 0,1-1 1 0 0,0 1-1 0 0,0 0 0 0 0,0 0 0 0 0,-1 0 0 0 0,1 0 1 0 0,0 0-1 0 0,-1 0 0 0 0,1 0 0 0 0,-1 0 0 0 0,1 0 1 0 0,-1 0-1 0 0,0 0 0 0 0,1 0 0 0 0,-1 1 0 0 0,0-1 1 0 0,0 0-1 0 0,0 0 0 0 0,0 0 0 0 0,0 0 1 0 0,0 1-1 0 0,0-1 0 0 0,0 0 0 0 0,0 0 0 0 0,-1 1 0 0 0,7 13 62 0 0,5 84 122 0 0,-6 59 151 0 0,-5-158-349 0 0,0 1-1893 0 0,0-5-13282 0 0,0 0 4848 0 0</inkml:trace>
  <inkml:trace contextRef="#ctx0" brushRef="#br0" timeOffset="9367.515">1304 752 9450 0 0,'0'0'3394'0'0,"0"0"-1988"0"0,0 0-758 0 0,0 0 3 0 0,0 0 101 0 0,0 0 77 0 0,0 0-26 0 0,0 0-41 0 0,0 0-52 0 0,0 0-107 0 0,0 0-71 0 0,0 0-1 0 0,0 0 41 0 0,13 4 3 0 0,40 16-25 0 0,-48-18-439 0 0,0-1 0 0 0,0 0 0 0 0,0 0 0 0 0,0-1 0 0 0,0 1 0 0 0,0-1 0 0 0,1 0 0 0 0,-1-1 0 0 0,0 1 0 0 0,0-1 0 0 0,0 0 0 0 0,0 0 0 0 0,0-1 0 0 0,0 1 0 0 0,-1-1 0 0 0,1 0 0 0 0,0 0 0 0 0,-1-1 0 0 0,1 1 0 0 0,-1-1 0 0 0,0 0 0 0 0,0 0 0 0 0,0-1 0 0 0,1-1-111 0 0,9-5 201 0 0,32-33 302 0 0,-44 40-473 0 0,0 1 0 0 0,1 0 0 0 0,-1-1 0 0 0,-1 1 0 0 0,1-1 0 0 0,0 1 0 0 0,0-1 0 0 0,-1 0 0 0 0,0 0 0 0 0,1 0 0 0 0,-1 0 0 0 0,0 0 0 0 0,-1 0 0 0 0,1 0 0 0 0,0 0 0 0 0,-1 0 0 0 0,0-1 0 0 0,0 1 0 0 0,0 0 0 0 0,0 0 0 0 0,0 0 0 0 0,-1 0 0 0 0,1-1 0 0 0,-1 1 0 0 0,0 0 0 0 0,0 0 0 0 0,0 0 0 0 0,0 0 0 0 0,0 0 0 0 0,-1 1 0 0 0,-1-3-30 0 0,-3 2-23 0 0,0 1 1 0 0,0-1-1 0 0,-1 2 1 0 0,1-1-1 0 0,-1 1 1 0 0,1 0-1 0 0,-1 0 1 0 0,1 1-1 0 0,-1 0 0 0 0,1 0 1 0 0,-1 0-1 0 0,1 1 1 0 0,-1 0-1 0 0,1 0 1 0 0,-1 1-1 0 0,1 0 1 0 0,0 0-1 0 0,0 0 1 0 0,-1 1 22 0 0,-8 3-16 0 0,-1 1 0 0 0,1 1 0 0 0,1 0 0 0 0,0 1 0 0 0,0 0 0 0 0,1 1 0 0 0,0 1 0 0 0,0 0 0 0 0,1 0 0 0 0,1 2 0 0 0,0-1 0 0 0,0 1 0 0 0,2 1 0 0 0,0 0 0 0 0,0 0 0 0 0,1 1 0 0 0,0 1 16 0 0,7-13 6 0 0,-1 0 0 0 0,1 1 0 0 0,0-1 1 0 0,-1 1-1 0 0,1-1 0 0 0,1 1 0 0 0,-1-1 1 0 0,1 1-1 0 0,-1-1 0 0 0,1 1 0 0 0,0 0 1 0 0,0-1-1 0 0,0 1 0 0 0,1-1 0 0 0,0 1 0 0 0,-1 0 1 0 0,1-1-1 0 0,0 1 0 0 0,1-1 0 0 0,-1 0 1 0 0,0 1-1 0 0,1-1 0 0 0,0 0 0 0 0,0 0 1 0 0,0 0-1 0 0,0 0 0 0 0,0 0 0 0 0,3 2-6 0 0,5 3 102 0 0,0 0 0 0 0,0-1 0 0 0,1 0 0 0 0,0-1 0 0 0,0 0 0 0 0,0-1 0 0 0,1 0 0 0 0,0 0 0 0 0,0-2 0 0 0,0 1 0 0 0,0-1 0 0 0,0-1 0 0 0,1-1 0 0 0,7 1-102 0 0,10 3 327 0 0,73 2 234 0 0,-78-18-3338 0 0,-19 3-8847 0 0,-2 2-1175 0 0</inkml:trace>
</inkml:ink>
</file>

<file path=ppt/ink/ink8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0:4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74 148 3721 0 0,'0'0'1503'0'0,"0"0"-32"0"0,0 0 36 0 0,0 0 114 0 0,0 0 65 0 0,0 0-74 0 0,0 0-202 0 0,0 0-306 0 0,0 0-283 0 0,0 0-213 0 0,0 0-115 0 0,1-6-7 0 0,-1 3-411 0 0,1 1 1 0 0,-1-1-1 0 0,1 1 1 0 0,0 0 0 0 0,0-1-1 0 0,-1 1 1 0 0,2 0 0 0 0,-1 0-1 0 0,0-1 1 0 0,0 1 0 0 0,1 0-1 0 0,-1 0 1 0 0,1 0 0 0 0,0 0-1 0 0,0 1 1 0 0,-1-1 0 0 0,1 0-1 0 0,0 1 1 0 0,0-1 0 0 0,1 1-1 0 0,-1 0 1 0 0,0-1-76 0 0,19-11 399 0 0,1 1 1 0 0,0 0-1 0 0,0 2 0 0 0,1 0 1 0 0,0 2-1 0 0,1 0 0 0 0,-1 1 1 0 0,2 2-1 0 0,-1 1 0 0 0,0 0 1 0 0,6 2-400 0 0,-27 4 20 0 0,1 0 0 0 0,0 0 0 0 0,-1 0 0 0 0,0 0 0 0 0,0 1 0 0 0,0 0 0 0 0,0-1 0 0 0,0 1 0 0 0,0 0 0 0 0,-1 1 0 0 0,1-1 0 0 0,-1 0 0 0 0,0 1 0 0 0,0-1 0 0 0,0 1 0 0 0,-1 0 0 0 0,1-1 0 0 0,-1 1 0 0 0,0 0 0 0 0,0 0 0 0 0,0 0 0 0 0,0 0 0 0 0,-1 0 0 0 0,0 0 0 0 0,0 0 0 0 0,0 0 0 0 0,0 0 0 0 0,0 0 0 0 0,-1 0 0 0 0,0 0 0 0 0,-1 4-20 0 0,2-2 31 0 0,-14 445 595 0 0,16-429-581 0 0,0 0 0 0 0,2-1 0 0 0,0 1 0 0 0,2-1 0 0 0,0 0-1 0 0,2 0 1 0 0,0-1 0 0 0,1 0 0 0 0,1 0 0 0 0,1-1 0 0 0,0-1-1 0 0,2 0 1 0 0,13 17-45 0 0,11-2 214 0 0,-26-29-419 0 0,-15-12-5051 0 0,-1 0 2403 0 0,-6-9-8368 0 0,6 13 4582 0 0</inkml:trace>
  <inkml:trace contextRef="#ctx0" brushRef="#br0" timeOffset="425.564">336 597 0 0 0,'0'0'1299'0'0,"0"0"291"0"0,0 0 341 0 0,0 0 320 0 0,0 0 121 0 0,0 0-247 0 0,0 0-347 0 0,0 0-348 0 0,0 0-327 0 0,0 0-226 0 0,0 0-148 0 0,0 0-89 0 0,0 0-54 0 0,-5-1-60 0 0,-16-5 1083 0 0,17 29 2153 0 0,-16 13-2787 0 0,-124 101 250 0 0,48-36-937 0 0,54-19-180 0 0,41-79-1304 0 0,-1 2 3860 0 0,1-1-3682 0 0,1-2-4492 0 0,0-1-6388 0 0,3-1 1652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0 368,'87'0,"201"-11,-199 1,0 3,84 7,-189 5,-2 1</inkml:trace>
  <inkml:trace contextRef="#ctx0" brushRef="#br0" timeOffset="282.707">29 508,'29'0,"29"0,8 0,-1 0,-2 0,-8 0,-7 0,-8 0,-6 0,-3 0,-3 0,-6 5,-2 2,1-1,-4-6,1-3,-4-1</inkml:trace>
  <inkml:trace contextRef="#ctx0" brushRef="#br0" timeOffset="835.769">367 1,'21'33,"1"-1,2-1,1-1,1-1,2-1,0-1,2-2,1-1,15 8,75 65,-116-92,-3-5,-1 0,0 1,1-1,-1 1,0 0,1-1,-1 1,0 0,0 0,0 0,1-1,-1 1,0 1,0-1,0 0,-1 0,1 0,0 0,0 1,-1-1,1 0,-1 1,1-1,-1 0,1 1,-1-1,0 1,0-1,0 1,1-1,-1 0,-1 1,1-1,0 1,0-1,-1 1,1-1,0 0,-1 1,0-1,1 0,-1 1,0-1,1 0,-1 0,0 0,0 1,0-1,0 0,0 0,-1 0,-170 95,157-86,-30 22,-1-3,-1-2,-38 16,27-16,42-19</inkml:trace>
</inkml:ink>
</file>

<file path=ppt/ink/ink8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0:49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8 14059 0 0,'0'0'1490'0'0,"0"0"66"0"0,0 0-8 0 0,0 0-77 0 0,0 0-110 0 0,0 0-176 0 0,0 0-187 0 0,0 0-199 0 0,0 0-201 0 0,0 0-174 0 0,0 0-153 0 0,0 0-93 0 0,-12-1-70 0 0,-34-4-52 0 0,34 3-52 0 0,12 2-75 0 0,0 0-104 0 0,0 0-88 0 0,30 7-4014 0 0,-13-2-2585 0 0,-9-2-4563 0 0</inkml:trace>
</inkml:ink>
</file>

<file path=ppt/ink/ink8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0:4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76 3161 0 0,'0'0'3415'0'0,"0"0"-966"0"0,0 0-380 0 0,0 0-87 0 0,0 0-65 0 0,0 0-148 0 0,0 0-203 0 0,0 0-255 0 0,0 0-268 0 0,0 0-255 0 0,0 0-216 0 0,0 0-123 0 0,0 0-63 0 0,-12-2 829 0 0,-10 45-908 0 0,-6 13-181 0 0,-6 76 8 0 0,33-117-149 0 0,1-12 14 0 0,-1 0 1 0 0,1 0 0 0 0,-1 1 0 0 0,1-1-1 0 0,0 0 1 0 0,0 1 0 0 0,1-1 0 0 0,-1 0-1 0 0,1 0 1 0 0,0 0 0 0 0,-1 1 0 0 0,1-1 0 0 0,1 0-1 0 0,-1 0 1 0 0,0 0 0 0 0,1 0 0 0 0,-1-1-1 0 0,1 1 1 0 0,0 0 0 0 0,0-1 0 0 0,2 3 0 0 0,54 18 132 0 0,-43-23-86 0 0,1 0 0 0 0,-1-1 1 0 0,1-1-1 0 0,-1 0 1 0 0,0-1-1 0 0,0-1 1 0 0,0 0-1 0 0,0-1 0 0 0,0-1 1 0 0,-1 0-1 0 0,0-1 1 0 0,0 0-1 0 0,-1-1 1 0 0,0-1-1 0 0,-1 0 0 0 0,12-11-46 0 0,35-24 179 0 0,-3-2-1 0 0,-1-4 0 0 0,5-9-178 0 0,45-40 76 0 0,-96 91-56 0 0,-9 7-18 0 0,0 1 0 0 0,0-1 0 0 0,0 0 0 0 0,0 1 0 0 0,1-1 0 0 0,-1 1 0 0 0,0-1 0 0 0,0 0 0 0 0,1 1 0 0 0,-1-1 0 0 0,0 1 0 0 0,1-1-1 0 0,-1 1 1 0 0,1-1 0 0 0,-1 1 0 0 0,1 0 0 0 0,-1-1 0 0 0,1 1 0 0 0,-1-1 0 0 0,1 1 0 0 0,-1 0 0 0 0,1-1 0 0 0,0 1 0 0 0,-1 0 0 0 0,1 0 0 0 0,-1 0 0 0 0,1-1 0 0 0,0 1-1 0 0,-1 0 1 0 0,1 0 0 0 0,0 0 0 0 0,-1 0 0 0 0,1 0 0 0 0,0 0 0 0 0,-1 0 0 0 0,1 0 0 0 0,-1 0 0 0 0,1 1 0 0 0,0-1 0 0 0,-1 0 0 0 0,1 0 0 0 0,-1 1 0 0 0,1-1 0 0 0,0 0 0 0 0,-1 0-1 0 0,1 1 1 0 0,-1-1 0 0 0,1 1 0 0 0,-1-1 0 0 0,1 0 0 0 0,-1 1 0 0 0,1-1 0 0 0,-1 1 0 0 0,0-1 0 0 0,1 1 0 0 0,-1 0 0 0 0,0-1 0 0 0,1 1 0 0 0,-1-1 0 0 0,0 1 0 0 0,0 0-1 0 0,0-1 1 0 0,1 1 0 0 0,-1-1 0 0 0,0 1 0 0 0,0 0-2 0 0,5 20 75 0 0,-2 0 0 0 0,0 1 0 0 0,-1 0 0 0 0,-1 0 0 0 0,-1-1 0 0 0,-1 1-1 0 0,-2 7-74 0 0,2-10 41 0 0,-2 1-1 0 0,0-1 1 0 0,-2 0-1 0 0,0-1 0 0 0,0 1 1 0 0,-2-1-1 0 0,0 0 1 0 0,-2-1-1 0 0,0 0 0 0 0,-3 5-40 0 0,7-14-15 0 0,0 0-1 0 0,0 0 0 0 0,-1-1 0 0 0,0 1 0 0 0,-1-1 1 0 0,1-1-1 0 0,-1 1 0 0 0,-1-1 0 0 0,1 0 0 0 0,-1-1 1 0 0,0 0-1 0 0,0 0 0 0 0,-1-1 0 0 0,1 0 0 0 0,-1 0 1 0 0,0-1-1 0 0,0 0 0 0 0,0 0 0 0 0,-1-1 0 0 0,-2 0 16 0 0,11-2-82 0 0,2-16-254 0 0,65-9 356 0 0,158 29 756 0 0,-206-4-693 0 0,0-1 1 0 0,0 0-1 0 0,0-2 1 0 0,-1 0-1 0 0,1-1 0 0 0,-1 0 1 0 0,0-2-1 0 0,0 0 1 0 0,13-7-84 0 0,-27 10-45 0 0,1 0 1 0 0,-1 0-1 0 0,1-1 1 0 0,-1 0 0 0 0,0 1-1 0 0,0-1 1 0 0,-1 0-1 0 0,1-1 1 0 0,-1 1 0 0 0,0 0-1 0 0,0-1 1 0 0,-1 1-1 0 0,1-1 1 0 0,-1 0 0 0 0,0 1-1 0 0,0-1 1 0 0,0-2 44 0 0,-11-49-4028 0 0,-2 41-403 0 0,-4 1-3963 0 0,3 6-2011 0 0</inkml:trace>
  <inkml:trace contextRef="#ctx0" brushRef="#br0" timeOffset="751.366">1465 352 9882 0 0,'0'0'4489'0'0,"0"0"-2491"0"0,0 0-965 0 0,0 0-83 0 0,0 0 37 0 0,0 0-60 0 0,0 0-183 0 0,0 0-215 0 0,-19 32-221 0 0,-60 96-144 0 0,30-43-254 0 0,39-63-1202 0 0,8-16-2950 0 0,2-2-3903 0 0,0-1-97 0 0</inkml:trace>
</inkml:ink>
</file>

<file path=ppt/ink/ink8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1:07.8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0 240 3169 0 0,'0'0'3323'0'0,"0"0"-1248"0"0,0 0-486 0 0,0 0-112 0 0,0 0-67 0 0,0 0-101 0 0,0 0-156 0 0,0 0-213 0 0,0 0-260 0 0,0 0-221 0 0,0 0-103 0 0,2 1 65 0 0,6 8-83 0 0,0 1 0 0 0,0 0 0 0 0,-1 1 0 0 0,0 0 0 0 0,-1 0 0 0 0,0 0 0 0 0,-1 0 0 0 0,0 1 0 0 0,-1 0 0 0 0,0 0 0 0 0,-1 0 0 0 0,1 10-338 0 0,44 195 859 0 0,-29-101-634 0 0,-5-96 471 0 0,-6-47 728 0 0,4-19-1287 0 0,2 1 0 0 0,2 1-1 0 0,1 0 1 0 0,8-8-137 0 0,7-21 52 0 0,58-108-1212 0 0,-90 185-5461 0 0,1 9 2513 0 0,-1 6-1506 0 0,0-3-3103 0 0</inkml:trace>
  <inkml:trace contextRef="#ctx0" brushRef="#br0" timeOffset="566.954">476 667 4449 0 0,'0'0'1912'0'0,"0"0"37"0"0,0 0 41 0 0,0 0 61 0 0,0 0-60 0 0,0 0-175 0 0,0 0-268 0 0,0 0-326 0 0,0 0-311 0 0,0 0-264 0 0,0 0-185 0 0,0 0-97 0 0,0 0-39 0 0,30-27-31 0 0,88-81-35 0 0,-89 69-31 0 0,-28 34-228 0 0,-1 0-1 0 0,0 0 1 0 0,0 0-1 0 0,0 0 1 0 0,-1 0-1 0 0,0 0 1 0 0,0 0-1 0 0,0 0 1 0 0,-1 1-1 0 0,1-1 1 0 0,-1 0-1 0 0,0 1 0 0 0,-1-1 1 0 0,1 1-1 0 0,-1 0 1 0 0,0-1-1 0 0,0 1 1 0 0,0 1-1 0 0,0-1 1 0 0,-1 0-1 0 0,1 1 1 0 0,-1 0-1 0 0,0-1 1 0 0,0 2-1 0 0,-1-1 0 0 0,-1-1 0 0 0,1 3-51 0 0,1-1 0 0 0,0 2 0 0 0,-1-1 0 0 0,1 0 0 0 0,0 1 0 0 0,-1 0 0 0 0,1 0-1 0 0,0 0 1 0 0,-1 1 0 0 0,1-1 0 0 0,0 1 0 0 0,-1 0 0 0 0,1 0 0 0 0,0 1-1 0 0,0-1 1 0 0,0 1 0 0 0,0 0 0 0 0,0 0 0 0 0,0 0 0 0 0,0 1 0 0 0,1-1-1 0 0,-1 1 1 0 0,1 0 0 0 0,0 0 0 0 0,0 0 0 0 0,0 0 0 0 0,0 1 0 0 0,0-1 0 0 0,1 1-1 0 0,0-1 1 0 0,0 1 0 0 0,0 0 0 0 0,0 0 0 0 0,0 0 0 0 0,0 4 51 0 0,-24 96-74 0 0,36 12 197 0 0,-6-107-68 0 0,0 0 0 0 0,1 0 0 0 0,1 0 1 0 0,-1 0-1 0 0,1-1 0 0 0,1 0 0 0 0,-1 0 0 0 0,2-1 0 0 0,-1 1 0 0 0,1-2 0 0 0,0 1 1 0 0,1-1-56 0 0,-1-1 128 0 0,1 0 1 0 0,1 0 0 0 0,-1-1-1 0 0,0-1 1 0 0,1 0 0 0 0,0 0-1 0 0,0-1 1 0 0,0 0 0 0 0,0-1-1 0 0,0 0 1 0 0,0 0 0 0 0,0-1 0 0 0,1-1-1 0 0,0 0-128 0 0,6-2 168 0 0,-1-2 0 0 0,0 0-1 0 0,-1 0 1 0 0,1-2 0 0 0,-1 0 0 0 0,0-1-1 0 0,-1 0 1 0 0,0-1 0 0 0,0-1 0 0 0,-1 0-1 0 0,0 0 1 0 0,-1-2 0 0 0,9-9-168 0 0,14-13 202 0 0,-2-2 1 0 0,-2 0 0 0 0,-1-2 0 0 0,-2-2-1 0 0,18-34-202 0 0,-32 51 31 0 0,-1 2-23 0 0,-1 0 1 0 0,-1-2 0 0 0,0 1-1 0 0,-2-1 1 0 0,-1-1-1 0 0,-1 1 1 0 0,0-3-9 0 0,-6 18-3 0 0,3-5-27 0 0,-1 1 1 0 0,-1-1 0 0 0,0 0 0 0 0,-1 1 0 0 0,0-1 0 0 0,-1 0 0 0 0,-1 0 0 0 0,0 0 0 0 0,0 1 0 0 0,-1-1 0 0 0,-1 0 0 0 0,0 1 0 0 0,-2-2 29 0 0,3 11-18 0 0,1 1 0 0 0,-1 0 0 0 0,0-1 0 0 0,0 1 1 0 0,-1 0-1 0 0,1 0 0 0 0,0 1 0 0 0,-1-1 1 0 0,1 0-1 0 0,-1 1 0 0 0,1 0 0 0 0,-1-1 0 0 0,0 1 1 0 0,1 0-1 0 0,-1 1 0 0 0,0-1 0 0 0,0 0 1 0 0,0 1-1 0 0,0-1 0 0 0,0 1 0 0 0,0 0 0 0 0,0 0 1 0 0,1 0-1 0 0,-1 0 0 0 0,0 1 0 0 0,0-1 0 0 0,0 1 1 0 0,0 0-1 0 0,0 0 0 0 0,1 0 0 0 0,-1 0 1 0 0,0 0-1 0 0,1 0 0 0 0,-1 1 0 0 0,1 0 0 0 0,-1-1 1 0 0,1 1-1 0 0,0 0 0 0 0,-1 0 0 0 0,1 0 1 0 0,0 0-1 0 0,0 1 18 0 0,-16 22-11 0 0,2 1 0 0 0,0 1 0 0 0,2 1 0 0 0,0 0 0 0 0,2 0 0 0 0,2 1 0 0 0,0 1 0 0 0,2 0 0 0 0,1 0 0 0 0,2 1 0 0 0,1-1 0 0 0,1 1 0 0 0,1 14 11 0 0,1-28 1 0 0,0 0 0 0 0,1 0 0 0 0,0 0 0 0 0,2 0-1 0 0,0-1 1 0 0,1 1 0 0 0,0 0 0 0 0,1-1 0 0 0,1 1 0 0 0,1-1 0 0 0,1-1 0 0 0,0 1 0 0 0,0-1-1 0 0,2 0 1 0 0,2 2-1 0 0,-9-14-69 0 0,1-1-1 0 0,0 1 0 0 0,0 0 0 0 0,0-1 1 0 0,0 0-1 0 0,1 1 0 0 0,-1-1 0 0 0,1-1 1 0 0,-1 1-1 0 0,1 0 0 0 0,0-1 0 0 0,-1 0 0 0 0,1 0 1 0 0,0 0-1 0 0,0 0 0 0 0,0-1 0 0 0,0 1 1 0 0,0-1-1 0 0,0 0 0 0 0,0 0 0 0 0,0-1 1 0 0,-1 1-1 0 0,1-1 0 0 0,0 0 0 0 0,0 0 1 0 0,0 0-1 0 0,2-1 70 0 0,95-56-7851 0 0,-58 16-2268 0 0,-30 30 4787 0 0</inkml:trace>
  <inkml:trace contextRef="#ctx0" brushRef="#br0" timeOffset="840.688">1443 343 7378 0 0,'0'0'2255'0'0,"0"0"-502"0"0,0 0-178 0 0,0 0-13 0 0,0 0-136 0 0,0 0-255 0 0,0 0-263 0 0,0 0-239 0 0,0 0-195 0 0,-20 32-129 0 0,-62 102-118 0 0,58-69 49 0 0,25-54-212 0 0,-1-6 9 0 0,0 0 1 0 0,0 0-1 0 0,1 0 1 0 0,0-1-1 0 0,0 1 1 0 0,0 0-1 0 0,0-1 1 0 0,1 1 0 0 0,0 0-1 0 0,0-1 1 0 0,0 0-1 0 0,0 1 1 0 0,1-1-1 0 0,0 0 1 0 0,0 0-1 0 0,0-1 1 0 0,0 1-1 0 0,0-1 1 0 0,1 1-1 0 0,-1-1 1 0 0,1 0-1 0 0,0 0 1 0 0,0-1-1 0 0,0 1 1 0 0,1-1-1 0 0,-1 0 1 0 0,1 0-1 0 0,-1 0 1 0 0,1-1-1 0 0,-1 1 1 0 0,1-1-1 0 0,0 0 1 0 0,0-1-1 0 0,2 1-73 0 0,-1-1 118 0 0,1 0-1 0 0,-1 0 1 0 0,0-1 0 0 0,0 0-1 0 0,0 0 1 0 0,0-1-1 0 0,0 1 1 0 0,0-1 0 0 0,0-1-1 0 0,0 1 1 0 0,-1-1-1 0 0,1 0 1 0 0,-1 0 0 0 0,0-1-1 0 0,0 1 1 0 0,0-1-1 0 0,0 0 1 0 0,-1-1 0 0 0,0 1-1 0 0,0-1 1 0 0,0 0-1 0 0,1-2-117 0 0,2-4 85 0 0,0 0 0 0 0,-1-1-1 0 0,0 1 1 0 0,-1-2 0 0 0,-1 1-1 0 0,0 0 1 0 0,0-1-1 0 0,-1 0 1 0 0,-1 0 0 0 0,0 0-1 0 0,-1 0 1 0 0,-1 0 0 0 0,0-3-85 0 0,0 10-27 0 0,0 1 1 0 0,-1 0 0 0 0,0 0 0 0 0,-1-1 0 0 0,1 1 0 0 0,-1 0 0 0 0,0 0-1 0 0,0 0 1 0 0,0 1 0 0 0,-1-1 0 0 0,1 1 0 0 0,-1-1 0 0 0,0 1 0 0 0,-1 0-1 0 0,1 0 1 0 0,-1 0 0 0 0,0 0 0 0 0,0 1 0 0 0,-3-3 26 0 0,-61-18-3306 0 0,24 33-2857 0 0,19 8-3930 0 0,17-6 3882 0 0</inkml:trace>
  <inkml:trace contextRef="#ctx0" brushRef="#br0" timeOffset="1236.056">1886 428 1640 0 0,'0'0'4043'0'0,"0"0"-1764"0"0,0 0-447 0 0,0 0 58 0 0,0 0-143 0 0,0 0-253 0 0,0 0-276 0 0,0 0-253 0 0,0 0-196 0 0,0 0-142 0 0,0 0-104 0 0,0 0-24 0 0,0 0-2 0 0,-26 12-32 0 0,-82 42-69 0 0,57-9 191 0 0,44-31-483 0 0,4-9-60 0 0,0 0 0 0 0,0 0 0 0 0,1 1 1 0 0,-1-1-1 0 0,1 1 0 0 0,1 0 0 0 0,-1 0 0 0 0,1 0 0 0 0,0 0 0 0 0,0 0 0 0 0,0 0 0 0 0,1 0 0 0 0,0 0 0 0 0,0 0 0 0 0,1 0 0 0 0,0 0 0 0 0,0 0 0 0 0,0 0 1 0 0,1 0-1 0 0,-1-1 0 0 0,1 1 0 0 0,1 0 0 0 0,-1-1 0 0 0,3 4-44 0 0,2-1 75 0 0,1 0 1 0 0,0-1 0 0 0,0 0-1 0 0,0 0 1 0 0,1-1 0 0 0,0 0-1 0 0,0-1 1 0 0,1 0-1 0 0,-1 0 1 0 0,1-1 0 0 0,0 0-1 0 0,0-1 1 0 0,1 0-1 0 0,-1-1 1 0 0,1 0 0 0 0,-1 0-1 0 0,1-1 1 0 0,0-1-1 0 0,-1 0 1 0 0,1 0 0 0 0,0-1-1 0 0,-1 0 1 0 0,2-1-76 0 0,31-14-1129 0 0,-31 6-3654 0 0,0-1-5602 0 0,-9 8 2310 0 0</inkml:trace>
  <inkml:trace contextRef="#ctx0" brushRef="#br0" timeOffset="1487.608">2160 593 12075 0 0,'0'0'1831'0'0,"0"0"-92"0"0,0 0-24 0 0,0 0-194 0 0,0 0-352 0 0,0 0-445 0 0,0 0-333 0 0,0 0-198 0 0,0 0-102 0 0,0 0-70 0 0,0 0-46 0 0,0 0-66 0 0,0 0-152 0 0,-4 29-241 0 0,-11 87-413 0 0,14-104-60 0 0,-1 6 1437 0 0,2-16-3491 0 0,0-2-3814 0 0,3 0-2592 0 0</inkml:trace>
  <inkml:trace contextRef="#ctx0" brushRef="#br0" timeOffset="1648.591">2060 255 4097 0 0,'0'0'3001'0'0,"0"0"-1409"0"0,0 0-272 0 0,0 0-336 0 0,0 0-440 0 0,0 0-824 0 0,0 0-1760 0 0,0 0-2137 0 0,0 0-864 0 0</inkml:trace>
  <inkml:trace contextRef="#ctx0" brushRef="#br0" timeOffset="1914.448">2484 52 16347 0 0,'0'0'1733'0'0,"0"0"-670"0"0,0 0-208 0 0,0 0 19 0 0,0 0-25 0 0,0 0-117 0 0,0 0-163 0 0,0 0-99 0 0,0 0-61 0 0,0 0-55 0 0,0 0-76 0 0,0 0-47 0 0,0 0-19 0 0,0 28-27 0 0,1 86-29 0 0,13 391 263 0 0,-8-430-19 0 0,-1-25-1912 0 0,-5-16-3908 0 0,-1-34 1203 0 0,-1 0 2038 0 0,1 0 275 0 0,-6 0-6912 0 0</inkml:trace>
  <inkml:trace contextRef="#ctx0" brushRef="#br0" timeOffset="2154.334">2233 623 6113 0 0,'0'0'3681'0'0,"0"0"-1628"0"0,0 0-368 0 0,0 0 56 0 0,0 0-224 0 0,0 0-260 0 0,0 0-192 0 0,0 0-174 0 0,37-11-195 0 0,113-32-201 0 0,47 1-216 0 0,-154 33-1864 0 0,-14 2-3105 0 0,-8 1-3805 0 0,-15 6 4155 0 0,-5 0 1977 0 0</inkml:trace>
  <inkml:trace contextRef="#ctx0" brushRef="#br0" timeOffset="2587.591">2713 490 0 0 0,'0'0'794'0'0,"0"0"1501"0"0,0 0 451 0 0,0 0-99 0 0,0 0-332 0 0,0 0-387 0 0,0 0-434 0 0,0 0-378 0 0,0 0-273 0 0,0 0-187 0 0,0 0-84 0 0,0 0-69 0 0,-7 33-55 0 0,-20 102-74 0 0,24-65 469 0 0,4-68-783 0 0,-1-1 0 0 0,0 0 1 0 0,0 1-1 0 0,1-1 1 0 0,-1 0-1 0 0,1 1 1 0 0,-1-1-1 0 0,1 0 0 0 0,0 1 1 0 0,0-1-1 0 0,-1 0 1 0 0,1 0-1 0 0,0 0 1 0 0,0 0-1 0 0,0 0 0 0 0,0 0 1 0 0,0 0-1 0 0,0 0 1 0 0,1 0-1 0 0,-1 0 1 0 0,0-1-1 0 0,0 1 0 0 0,1-1 1 0 0,-1 1-1 0 0,0 0 1 0 0,1-1-1 0 0,-1 0 1 0 0,0 1-1 0 0,1-1 1 0 0,-1 0-1 0 0,1 0 0 0 0,-1 0 1 0 0,0 0-1 0 0,1 0 1 0 0,-1 0-1 0 0,1 0 1 0 0,-1 0-1 0 0,0-1 0 0 0,1 1 1 0 0,-1 0-1 0 0,0-1 1 0 0,1 1-1 0 0,-1-1 1 0 0,0 0-1 0 0,1 1 0 0 0,-1-2-60 0 0,50-42 1537 0 0,42-106 36 0 0,-67 99-1098 0 0,-25 50-419 0 0,2 1-18 0 0,-3 0-27 0 0,11 15 45 0 0,44 109 48 0 0,37 69-21 0 0,-58-94-81 0 0,-27-76 2 0 0,-2 0-1 0 0,0 1 1 0 0,-2 0-1 0 0,0 0 0 0 0,-2 0 1 0 0,0 9-4 0 0,0-6 18 0 0,1-3-6 0 0,-1 0 1 0 0,-1 0-1 0 0,-2 0 1 0 0,0 1-1 0 0,-1-1 0 0 0,-1 0 1 0 0,-2-1-1 0 0,0 1 1 0 0,-1-1-1 0 0,-5 8-12 0 0,10-24 5 0 0,-1 0 1 0 0,0 1-1 0 0,0-1 0 0 0,-1 0 1 0 0,0 0-1 0 0,0-1 0 0 0,-1 1 1 0 0,1-1-1 0 0,-1 0 0 0 0,-1 0 1 0 0,1 0-1 0 0,-1-1 0 0 0,0 0 1 0 0,0 0-1 0 0,-1 0 0 0 0,1-1 1 0 0,-1 0-1 0 0,0-1 0 0 0,0 1 1 0 0,-1-1-1 0 0,1 0 0 0 0,0-1 1 0 0,-1 0-1 0 0,-5 1-5 0 0,10-5 7 0 0,1 0 0 0 0,-1 0-1 0 0,0 0 1 0 0,1 0 0 0 0,-1-1 0 0 0,1 1 0 0 0,0-1-1 0 0,0 1 1 0 0,0-1 0 0 0,0 0 0 0 0,0 0 0 0 0,1 0 0 0 0,-1 0-1 0 0,1 0 1 0 0,0 0 0 0 0,0 0 0 0 0,0 0 0 0 0,0 0-1 0 0,0-1 1 0 0,1 1 0 0 0,0 0 0 0 0,-1-1 0 0 0,1 1-1 0 0,0 0 1 0 0,1-1-7 0 0,-4-11 13 0 0,-4-38-66 0 0,3 1 0 0 0,2-1 1 0 0,2 0-1 0 0,3-10 53 0 0,-3 51-39 0 0,30-209-4459 0 0,-21 189 855 0 0,-2 14-2209 0 0,-2 5-5675 0 0</inkml:trace>
  <inkml:trace contextRef="#ctx0" brushRef="#br0" timeOffset="3520.42">2060 295 0 0 0,'0'0'315'0'0,"0"0"933"0"0,0 0 198 0 0,0 0-79 0 0,0 0-58 0 0,0 0-22 0 0,0 0 19 0 0,0 0 41 0 0,0 0-31 0 0,0 0-44 0 0,11 4 3644 0 0,-15 9-1626 0 0,-20 10-2315 0 0,22-22-883 0 0,2-1 1 0 0,0 0-3 0 0,0 0-4 0 0,0 0 2 0 0,0 0 32 0 0,0 0 36 0 0,0 0 30 0 0,0 0 43 0 0,0 0-13 0 0,0 0-2 0 0,11-24 809 0 0,-8 22-4903 0 0,-2 1-4180 0 0,3-1 1905 0 0,0 1 263 0 0</inkml:trace>
  <inkml:trace contextRef="#ctx0" brushRef="#br0" timeOffset="7134.378">4098 582 0 0 0,'0'0'1051'0'0,"-5"-26"10265"0"0,4 25-11060 0 0,1 0 1 0 0,-1 0-1 0 0,0-1 0 0 0,0 1 1 0 0,0 0-1 0 0,0 0 1 0 0,-1 0-1 0 0,1 0 1 0 0,0 0-1 0 0,0 0 1 0 0,-1 0-1 0 0,1 1 1 0 0,0-1-1 0 0,-1 0 1 0 0,1 1-1 0 0,-1-1 0 0 0,1 1 1 0 0,-1-1-1 0 0,1 1 1 0 0,-1 0-1 0 0,1 0 1 0 0,-1 0-1 0 0,1-1 1 0 0,-1 1-1 0 0,1 1 1 0 0,-1-1-1 0 0,1 0 1 0 0,-1 0-1 0 0,0 1-256 0 0,-65 34 1235 0 0,63-30-1190 0 0,-8 7 21 0 0,1 1 1 0 0,0 0-1 0 0,1 1 0 0 0,1 0 1 0 0,0 0-1 0 0,1 1 0 0 0,0 0 0 0 0,1 1 1 0 0,-3 11-67 0 0,-8 72 68 0 0,17-96-55 0 0,1 1 0 0 0,0-1 0 0 0,-1 1 1 0 0,2-1-1 0 0,-1 1 0 0 0,0-1 0 0 0,1 1 0 0 0,-1-1 1 0 0,1 1-1 0 0,0-1 0 0 0,0 1 0 0 0,1-1 0 0 0,-1 0 1 0 0,1 0-1 0 0,-1 0 0 0 0,1 0 0 0 0,0 0 1 0 0,0 0-1 0 0,1 0 0 0 0,-1-1 0 0 0,0 1 0 0 0,1-1 1 0 0,0 1-1 0 0,-1-1 0 0 0,1 0 0 0 0,0 0 0 0 0,0 0 1 0 0,0-1-1 0 0,0 1 0 0 0,1-1 0 0 0,-1 1 1 0 0,0-1-1 0 0,2 0-13 0 0,-1 0 64 0 0,0-1 1 0 0,0 1 0 0 0,0-1-1 0 0,0 0 1 0 0,-1 0 0 0 0,1 0 0 0 0,0 0-1 0 0,0-1 1 0 0,0 0 0 0 0,0 0-1 0 0,0 0 1 0 0,0 0 0 0 0,-1 0-1 0 0,1-1 1 0 0,-1 0 0 0 0,4-1-65 0 0,5-6 159 0 0,0-1 1 0 0,-1-1 0 0 0,0 0 0 0 0,-1 0-1 0 0,0-1 1 0 0,-1 0 0 0 0,0 0 0 0 0,-1-1-1 0 0,2-4-159 0 0,61-147 730 0 0,-67 154-727 0 0,-1 0 0 0 0,0-1 0 0 0,0 1 1 0 0,-1 0-1 0 0,-1-1 0 0 0,1 1 0 0 0,-2-1 0 0 0,1 0 1 0 0,-2 1-1 0 0,1-1 0 0 0,-2 1 0 0 0,1-1 0 0 0,-1 1 1 0 0,-1-1-1 0 0,0 1 0 0 0,0 0 0 0 0,-1 0 0 0 0,0 1 1 0 0,-1-1-1 0 0,-4-5-3 0 0,6 12-49 0 0,0 0 1 0 0,0 0-1 0 0,-1 1 1 0 0,1 0-1 0 0,-1-1 1 0 0,0 1-1 0 0,0 0 1 0 0,0 1-1 0 0,0-1 1 0 0,0 1-1 0 0,0 0 1 0 0,0 0-1 0 0,0 0 1 0 0,0 0-1 0 0,-1 1 1 0 0,1 0-1 0 0,0-1 1 0 0,0 2-1 0 0,-1-1 1 0 0,1 0-1 0 0,0 1 1 0 0,0 0-1 0 0,0 0 1 0 0,0 0-1 0 0,0 1 1 0 0,0-1-1 0 0,0 1 1 0 0,0 0-1 0 0,0 0 1 0 0,0 0-1 0 0,1 0 1 0 0,-1 1-1 0 0,1 0 49 0 0,2-2-1 0 0,-1-1 0 0 0,1 1 0 0 0,-1 0 0 0 0,1 0 0 0 0,0 0 0 0 0,0 1 0 0 0,0-1 0 0 0,0 0 0 0 0,-1 0 0 0 0,2 1 0 0 0,-1-1 0 0 0,0 0 0 0 0,0 1 0 0 0,0-1 0 0 0,1 1 0 0 0,-1-1 0 0 0,0 1-1 0 0,1-1 1 0 0,0 1 0 0 0,-1 0 0 0 0,1-1 0 0 0,0 1 0 0 0,0-1 0 0 0,0 1 0 0 0,0 0 0 0 0,0-1 0 0 0,0 1 0 0 0,0 0 0 0 0,1-1 0 0 0,-1 1 0 0 0,0-1 0 0 0,1 1 0 0 0,-1-1 0 0 0,1 1 0 0 0,0-1 0 0 0,0 1-1 0 0,-1-1 1 0 0,1 1 0 0 0,0-1 0 0 0,0 0 0 0 0,0 0 0 0 0,1 1 0 0 0,-1-1 0 0 0,0 0 0 0 0,0 0 0 0 0,1 0 0 0 0,-1 0 0 0 0,0 0 0 0 0,1-1 0 0 0,-1 1 0 0 0,1 0 0 0 0,-1-1 0 0 0,1 1 0 0 0,-1-1 0 0 0,1 1-1 0 0,0-1 1 0 0,-1 0 1 0 0,7 2 59 0 0,0-1-1 0 0,-1 0 1 0 0,1-1-1 0 0,0 0 0 0 0,0 0 1 0 0,-1-1-1 0 0,1 1 1 0 0,0-2-1 0 0,-1 1 0 0 0,1-1 1 0 0,-1 0-1 0 0,0-1 1 0 0,1 0-1 0 0,-1 0 0 0 0,0 0 1 0 0,-1-1-1 0 0,1 0 1 0 0,-1-1-1 0 0,1 1 0 0 0,-1-1 1 0 0,1-2-59 0 0,108-125 707 0 0,-95 104-616 0 0,-1 0 0 0 0,-2-1 0 0 0,-1-1 0 0 0,-1-1 0 0 0,9-28-91 0 0,-5 29-275 0 0,-8 153 279 0 0,37 468-25 0 0,-44-193 0 0 0,-22-230 11 0 0,7-86-3 0 0,10-82 64 0 0,-2-12 269 0 0,-21-84-218 0 0,-8-263-40 0 0,33 205-743 0 0,33 83-2873 0 0,-15 52-1241 0 0,2 6-3973 0 0,-7 8 188 0 0</inkml:trace>
  <inkml:trace contextRef="#ctx0" brushRef="#br0" timeOffset="30581.277">19 1819 0 0 0,'0'0'1286'0'0,"0"0"474"0"0,0 0 267 0 0,0 0 51 0 0,0 0-115 0 0,0 0-260 0 0,0 0-289 0 0,0 0-279 0 0,0 0-285 0 0,-4-3-179 0 0,-8-12-121 0 0,9 11-81 0 0,57-6 2880 0 0,-33 7-3108 0 0,0 0 1 0 0,0-1 0 0 0,0-1 0 0 0,0-2-1 0 0,-1 0 1 0 0,1 0 0 0 0,-2-2 0 0 0,1-1-1 0 0,-2 0 1 0 0,1-2 0 0 0,-1 0-1 0 0,-1 0 1 0 0,0-2 0 0 0,-1 0 0 0 0,-1-1-1 0 0,7-8-241 0 0,-21 22 3 0 0,6-6 36 0 0,1 0 0 0 0,-1-1 0 0 0,0 1-1 0 0,-1-2 1 0 0,0 1 0 0 0,0-1 0 0 0,-1 0-1 0 0,0 0 1 0 0,-1 0 0 0 0,0 0-1 0 0,0-1 1 0 0,-1 0 0 0 0,0 0 0 0 0,-1 0-1 0 0,0 0 1 0 0,0 0 0 0 0,-1-1-1 0 0,0-5-38 0 0,-3 12-17 0 0,0 1-1 0 0,1 0 0 0 0,-1 0 0 0 0,0-1 0 0 0,-1 1 0 0 0,1 1 0 0 0,0-1 0 0 0,-1 0 1 0 0,0 1-1 0 0,0-1 0 0 0,1 1 0 0 0,-1 0 0 0 0,-1 0 0 0 0,1 0 0 0 0,0 0 1 0 0,0 0-1 0 0,-1 1 0 0 0,1-1 0 0 0,-1 1 0 0 0,1 0 0 0 0,-1 0 0 0 0,0 1 0 0 0,1-1 1 0 0,-1 1-1 0 0,-3 0 18 0 0,-4-2-41 0 0,0 2 1 0 0,0-1-1 0 0,0 1 0 0 0,0 1 1 0 0,0 0-1 0 0,1 1 1 0 0,-1 0-1 0 0,0 0 1 0 0,1 2-1 0 0,-1-1 1 0 0,1 1-1 0 0,0 0 0 0 0,0 1 1 0 0,0 0-1 0 0,1 1 1 0 0,0 0-1 0 0,0 0 1 0 0,1 1-1 0 0,-1 0 1 0 0,1 1-1 0 0,1 0 1 0 0,0 0-1 0 0,0 1 0 0 0,0-1 1 0 0,1 1-1 0 0,0 1 1 0 0,0 1 40 0 0,-2 4 22 0 0,1 0 1 0 0,0 1-1 0 0,1 0 0 0 0,0 0 1 0 0,2 0-1 0 0,0 1 1 0 0,0-1-1 0 0,2 1 0 0 0,0 0 1 0 0,1 13-23 0 0,1-30 0 0 0,-1 10 27 0 0,0 0 0 0 0,2 1 0 0 0,-1-1 0 0 0,1 0 0 0 0,0 0 0 0 0,1-1 0 0 0,0 1 0 0 0,1 0 0 0 0,0-1 0 0 0,1 1 0 0 0,0-1 0 0 0,2 4-27 0 0,0-4 32 0 0,0-1 1 0 0,0 1 0 0 0,1-1-1 0 0,1-1 1 0 0,-1 1-1 0 0,1-1 1 0 0,0 0 0 0 0,1-1-1 0 0,-1 0 1 0 0,2 0-1 0 0,-1-1 1 0 0,0 0-1 0 0,1-1 1 0 0,0 0 0 0 0,0 0-1 0 0,0-1 1 0 0,0-1-1 0 0,1 0 1 0 0,-1 0-1 0 0,1-1 1 0 0,9 1-33 0 0,-4-2-102 0 0,0 0 0 0 0,0-1 0 0 0,0 0 0 0 0,0-2 0 0 0,0 1 0 0 0,-1-2 0 0 0,1 0 0 0 0,-1-1 0 0 0,0-1 1 0 0,0 0-1 0 0,7-5 102 0 0,88-67-5328 0 0,-71 46 971 0 0,-3 5-3185 0 0,-23 12 2377 0 0</inkml:trace>
  <inkml:trace contextRef="#ctx0" brushRef="#br0" timeOffset="30831.608">964 1521 7658 0 0,'0'0'1708'0'0,"0"0"-113"0"0,0 0-16 0 0,0 0 65 0 0,0 0-34 0 0,-23 31-212 0 0,-73 98-266 0 0,8 9 750 0 0,77-119-1795 0 0,0 1 1 0 0,2 0 0 0 0,0 0 0 0 0,2 1-1 0 0,0 0 1 0 0,1 0 0 0 0,-1 11-88 0 0,0 48-2089 0 0,7-64-1342 0 0,0-13-1215 0 0,0 0-3832 0 0,0-3 6302 0 0</inkml:trace>
  <inkml:trace contextRef="#ctx0" brushRef="#br0" timeOffset="31077.358">650 1584 2713 0 0,'0'0'3712'0'0,"0"0"-692"0"0,0 0-588 0 0,0 0-535 0 0,0 0-470 0 0,0 0-399 0 0,0 0-303 0 0,0 0-130 0 0,0 0-31 0 0,0 0 46 0 0,0 0-6 0 0,0 0-72 0 0,0 0-101 0 0,7 23-103 0 0,26 74-64 0 0,13-27 245 0 0,-33-58-423 0 0,146 109 154 0 0,-74-83-2246 0 0,-25-31-3555 0 0,-25-21-5454 0 0,-30 9 7880 0 0</inkml:trace>
  <inkml:trace contextRef="#ctx0" brushRef="#br0" timeOffset="31481.657">1207 1635 2545 0 0,'0'0'2800'0'0,"0"0"-1145"0"0,0 0-341 0 0,0 0 155 0 0,0 0 112 0 0,0 0-68 0 0,0 0-168 0 0,0 0-220 0 0,0 35-230 0 0,0 109-205 0 0,0 302 1817 0 0,-5-419-2107 0 0,-1-39 827 0 0,7-25-1187 0 0,1-1 0 0 0,2 1 1 0 0,2-1-1 0 0,2 1 0 0 0,5-15-40 0 0,7-24-15 0 0,3 2 0 0 0,3 1 0 0 0,3 0 0 0 0,28-46 15 0 0,-55 116 7 0 0,1-4 16 0 0,0 0 0 0 0,0 1 0 0 0,1-1 0 0 0,0 1 0 0 0,0 0 0 0 0,1 0 0 0 0,-1 0 0 0 0,1 1 0 0 0,1 0 0 0 0,-1 0 0 0 0,1 0 0 0 0,-1 1 0 0 0,1-1 0 0 0,1 1 0 0 0,-1 1 1 0 0,1-1-1 0 0,-1 1 0 0 0,2 0-23 0 0,-6 4 33 0 0,0-1 1 0 0,-1 1-1 0 0,1 0 1 0 0,0 0-1 0 0,-1 0 1 0 0,1 0-1 0 0,-1 0 1 0 0,1 1-1 0 0,-1-1 1 0 0,0 0-1 0 0,1 1 1 0 0,-1-1-1 0 0,0 1 1 0 0,0-1-1 0 0,0 1 1 0 0,0-1-1 0 0,0 1 1 0 0,0 0-1 0 0,-1 0 1 0 0,1-1-1 0 0,-1 1 1 0 0,1 0-1 0 0,-1 0 1 0 0,1 0-1 0 0,-1 0 1 0 0,0-1-1 0 0,0 1 1 0 0,0 0-1 0 0,0 0 1 0 0,0 0-1 0 0,0 0 1 0 0,-1 0-34 0 0,3 11 177 0 0,1 21 171 0 0,0 1 0 0 0,-3 0 0 0 0,-1 0-1 0 0,-1 0 1 0 0,-6 29-348 0 0,-17 18 126 0 0,22-73-215 0 0,-1-1 0 0 0,0 0 0 0 0,0 1 0 0 0,0-1 0 0 0,-1-1 0 0 0,-1 1 0 0 0,1-1 0 0 0,-1 0 0 0 0,-1 0 1 0 0,1 0-1 0 0,-1-1 0 0 0,0 0 0 0 0,0-1 0 0 0,-1 1 0 0 0,-7 3 89 0 0,-58 15-5336 0 0,49-27 145 0 0,6-10-3812 0 0,13 6 5124 0 0</inkml:trace>
  <inkml:trace contextRef="#ctx0" brushRef="#br0" timeOffset="31864.398">1576 1904 0 0 0,'0'0'1470'0'0,"0"0"697"0"0,0 0 189 0 0,0 0-14 0 0,0 0-117 0 0,0 0-233 0 0,0 0-245 0 0,0 0-204 0 0,0 0-197 0 0,0 0-187 0 0,0 0-155 0 0,0 0-131 0 0,34 9-115 0 0,102 26-89 0 0,-134-34-636 0 0,0-1-1 0 0,0 1 1 0 0,1 0-1 0 0,-1 0 1 0 0,0-1-1 0 0,0 1 1 0 0,0-1-1 0 0,1 0 1 0 0,-1 0-1 0 0,0 0 1 0 0,1 0-1 0 0,-1 0 1 0 0,0 0-1 0 0,0 0 1 0 0,1-1-1 0 0,-1 1 1 0 0,0-1-1 0 0,0 0 0 0 0,0 0 1 0 0,0 1-1 0 0,1-1 1 0 0,-1-1-1 0 0,0 1 1 0 0,-1 0-1 0 0,1 0 1 0 0,0-1-1 0 0,1 0-32 0 0,4-5 236 0 0,2 0-123 0 0,-1-1 0 0 0,0-1 0 0 0,0 1 0 0 0,0-1 1 0 0,-1 0-1 0 0,-1-1 0 0 0,0 0 0 0 0,0 0 1 0 0,0 0-1 0 0,-2-1 0 0 0,1 0 0 0 0,-1 0 1 0 0,-1 0-1 0 0,0 0 0 0 0,0 0 0 0 0,-2-1 0 0 0,1 0 1 0 0,-1 1-1 0 0,-1-1 0 0 0,0 1 0 0 0,0-2-113 0 0,-1 10-18 0 0,0-1-1 0 0,0 1 0 0 0,-1 0 1 0 0,1-1-1 0 0,-1 1 1 0 0,1 0-1 0 0,-1 0 0 0 0,0 0 1 0 0,0 0-1 0 0,-1 0 0 0 0,1 1 1 0 0,0-1-1 0 0,-1 1 0 0 0,0-1 1 0 0,1 1-1 0 0,-1 0 0 0 0,0 0 1 0 0,0 0-1 0 0,0 0 1 0 0,-1 1-1 0 0,1-1 0 0 0,0 1 1 0 0,-1 0-1 0 0,1 0 0 0 0,-1 0 1 0 0,1 0-1 0 0,-1 1 0 0 0,1-1 1 0 0,-1 1-1 0 0,1 0 0 0 0,-1 0 1 0 0,1 0-1 0 0,-1 1 1 0 0,1-1-1 0 0,-1 1 0 0 0,1 0 1 0 0,-1 0-1 0 0,1 0 0 0 0,0 0 1 0 0,-1 1-1 0 0,1-1 0 0 0,0 1 1 0 0,0 0-1 0 0,0 0 0 0 0,0 0 1 0 0,0 0-1 0 0,1 1 1 0 0,-1-1 18 0 0,-7 8-98 0 0,1 1 1 0 0,0 0-1 0 0,0 0 1 0 0,2 0-1 0 0,-1 1 1 0 0,1 1 0 0 0,1-1-1 0 0,0 1 1 0 0,1 0-1 0 0,1 0 1 0 0,0 1-1 0 0,0-1 1 0 0,1 1 0 0 0,1 0-1 0 0,0 0 1 0 0,1 0-1 0 0,1 0 1 0 0,0 0-1 0 0,2 6 98 0 0,-2-14-204 0 0,0 0 0 0 0,1 0 0 0 0,0 0-1 0 0,1 0 1 0 0,-1 0 0 0 0,1 0 0 0 0,0 0-1 0 0,1 0 1 0 0,-1-1 0 0 0,1 1 0 0 0,0-1-1 0 0,1 0 1 0 0,-1 0 0 0 0,1 0 0 0 0,0 0-1 0 0,0-1 1 0 0,0 1 0 0 0,1-1 0 0 0,0 0-1 0 0,-1-1 1 0 0,1 1 0 0 0,1-1 0 0 0,-1 0-1 0 0,3 1 205 0 0,90 26-12904 0 0,-82-29 9449 0 0,-1 2 2321 0 0</inkml:trace>
  <inkml:trace contextRef="#ctx0" brushRef="#br0" timeOffset="32314.23">2041 2099 2377 0 0,'0'0'3592'0'0,"0"0"-923"0"0,0 0-451 0 0,0 0-69 0 0,0 0-156 0 0,0 0-265 0 0,0 0-323 0 0,0 0-367 0 0,0 0-303 0 0,0 0-209 0 0,0 0-92 0 0,0 0 16 0 0,0 0 63 0 0,7-17 37 0 0,41-109 910 0 0,-7-10-420 0 0,-22 55-1162 0 0,-19 80 47 0 0,0 1-33 0 0,0 0-59 0 0,0 0-92 0 0,15 74-1360 0 0,-13-65 1663 0 0,0 0-1 0 0,1 0 0 0 0,0-1 0 0 0,1 1 1 0 0,0-1-1 0 0,0 0 0 0 0,1 0 0 0 0,0 0 1 0 0,0-1-1 0 0,1 0 0 0 0,0 0 0 0 0,0 0 1 0 0,1 0-1 0 0,4 3-43 0 0,-2-6 253 0 0,-6-2-134 0 0,0 0-1 0 0,-1 0 1 0 0,1-1-1 0 0,0 1 1 0 0,1-1 0 0 0,-1 1-1 0 0,0-1 1 0 0,0 0-1 0 0,0-1 1 0 0,1 1 0 0 0,-1 0-1 0 0,1-1 1 0 0,-1 0-1 0 0,0 0 1 0 0,1 0-1 0 0,-1 0 1 0 0,0 0 0 0 0,1-1-1 0 0,-1 0 1 0 0,0 1-1 0 0,1-1 1 0 0,-1 0 0 0 0,1-1-119 0 0,8-7 186 0 0,-1 0 1 0 0,0 0-1 0 0,-1-1 1 0 0,0 0-1 0 0,-1-1 1 0 0,0 0-1 0 0,-1-1 1 0 0,5-8-187 0 0,9-10 161 0 0,8-26-63 0 0,-14-5-51 0 0,-16 33-6665 0 0,0 11-3698 0 0,0 17-662 0 0</inkml:trace>
  <inkml:trace contextRef="#ctx0" brushRef="#br0" timeOffset="33616.164">2758 1768 7338 0 0,'0'0'2547'0'0,"0"0"-1022"0"0,0 0-252 0 0,0 0 119 0 0,0 0-9 0 0,0 0-211 0 0,0 0-256 0 0,0 0-218 0 0,0 0-222 0 0,0 0-177 0 0,0 0-143 0 0,0 0-83 0 0,-29 33-32 0 0,-85 102-14 0 0,76-76 2 0 0,38-51-26 0 0,-1-5 0 0 0,0 0-1 0 0,0 0 1 0 0,0 0-1 0 0,1 1 1 0 0,-1-1-1 0 0,1 0 1 0 0,0 0-1 0 0,0 1 1 0 0,0-1-1 0 0,0 0 1 0 0,1 0-1 0 0,-1 1 1 0 0,1-1-1 0 0,0 0 1 0 0,0 0-1 0 0,0 0 1 0 0,0 0-1 0 0,0 0 1 0 0,1 0-1 0 0,-1 0 1 0 0,1 0-1 0 0,0 0 1 0 0,0-1 0 0 0,0 1-1 0 0,0-1 1 0 0,0 1-1 0 0,1-1 1 0 0,-1 0-1 0 0,1 0 1 0 0,0 0-1 0 0,-1 0 1 0 0,1-1-1 0 0,0 1 1 0 0,0-1-1 0 0,3 2-2 0 0,5-2 181 0 0,0 0 0 0 0,0-1-1 0 0,0 0 1 0 0,0 0 0 0 0,0-1-1 0 0,0-1 1 0 0,-1 0 0 0 0,1 0 0 0 0,0-1-1 0 0,-1-1 1 0 0,1 0 0 0 0,-1 0-1 0 0,0-1 1 0 0,0 0 0 0 0,-1 0-1 0 0,0-1 1 0 0,0-1 0 0 0,0 0 0 0 0,-1 0-1 0 0,1 0 1 0 0,-2-1 0 0 0,5-6-181 0 0,56-64 1203 0 0,-54 59-1041 0 0,0 0 1 0 0,-1-2 0 0 0,-1 1 0 0 0,-1-2 0 0 0,-1 1-1 0 0,0-1 1 0 0,-2-1 0 0 0,-1 0 0 0 0,-1 0 0 0 0,-1-1 0 0 0,0 1-1 0 0,0-25-162 0 0,-5 28 13 0 0,-13-64-150 0 0,10 79 85 0 0,1 0 0 0 0,-1 0-1 0 0,0 0 1 0 0,0 0 0 0 0,-1 1-1 0 0,1-1 1 0 0,-1 1-1 0 0,0 0 1 0 0,0 0 0 0 0,-1 0-1 0 0,1 1 1 0 0,-1-1 0 0 0,0 1-1 0 0,1 0 1 0 0,-2 1 0 0 0,1-1-1 0 0,0 1 1 0 0,0 0 0 0 0,-1 0-1 0 0,1 1 1 0 0,-1-1-1 0 0,1 1 1 0 0,-1 0 0 0 0,0 1-1 0 0,0 0 1 0 0,1-1 0 0 0,-1 2-1 0 0,0-1 1 0 0,1 1 0 0 0,-1 0-1 0 0,-2 1 53 0 0,-2 4-76 0 0,1 1 0 0 0,0 0 0 0 0,1 1 0 0 0,-1 0 0 0 0,1 0 0 0 0,1 1 0 0 0,0 0 0 0 0,0 0 0 0 0,1 0 0 0 0,-5 10 76 0 0,10-17-9 0 0,-6 10-7 0 0,1 0 0 0 0,0 1 0 0 0,1 0 0 0 0,1 0 1 0 0,0 0-1 0 0,1 1 0 0 0,0-1 0 0 0,1 1 0 0 0,0 0 1 0 0,1-1-1 0 0,1 1 0 0 0,0 0 0 0 0,1 0 0 0 0,0 0 0 0 0,2 6 16 0 0,2-10 24 0 0,0 0 0 0 0,0 0 0 0 0,1 0 0 0 0,0-1 0 0 0,0 0 0 0 0,1 0 0 0 0,1-1 0 0 0,-1 0 0 0 0,1 0 0 0 0,1-1 0 0 0,-1 1 0 0 0,1-2 0 0 0,0 0 0 0 0,10 6-24 0 0,-1-1 93 0 0,1-1-1 0 0,-1 0 1 0 0,2-1-1 0 0,-1-1 1 0 0,1-1-1 0 0,0 0 1 0 0,1-2-1 0 0,-1 0 1 0 0,1-2-1 0 0,0 0 1 0 0,0-1-1 0 0,18-1-92 0 0,-29-1 68 0 0,1 0 0 0 0,-1-1 1 0 0,0 0-1 0 0,0 0 0 0 0,0-1 0 0 0,0-1 0 0 0,0 1 1 0 0,-1-2-1 0 0,1 1 0 0 0,-1-1 0 0 0,0-1 0 0 0,0 1 1 0 0,0-2-1 0 0,0 1 0 0 0,5-6-68 0 0,-6 5 34 0 0,0 1-1 0 0,0-2 1 0 0,0 1 0 0 0,-1-1-1 0 0,0-1 1 0 0,-1 1 0 0 0,0-1-1 0 0,0 0 1 0 0,0 0 0 0 0,-1-1 0 0 0,0 0-1 0 0,-1 0 1 0 0,0 0 0 0 0,0 0-1 0 0,-1-1 1 0 0,0 1 0 0 0,-1-1-1 0 0,0 0 1 0 0,1-10-34 0 0,-3 17-28 0 0,1 0 0 0 0,0 0-1 0 0,-1-1 1 0 0,1 1 0 0 0,-1 0-1 0 0,0 0 1 0 0,0-1 0 0 0,0 1 0 0 0,-1 0-1 0 0,1-1 1 0 0,-1 1 0 0 0,0 0-1 0 0,0 0 1 0 0,0 0 0 0 0,0 0 0 0 0,0 0-1 0 0,-1 0 1 0 0,1 0 0 0 0,-1 0 0 0 0,0 0-1 0 0,0 1 1 0 0,0-1 0 0 0,0 1-1 0 0,-1-1 1 0 0,1 1 0 0 0,0 0 0 0 0,-1 0-1 0 0,0 0 1 0 0,1 0 0 0 0,-1 0-1 0 0,0 1 1 0 0,0-1 0 0 0,0 1 0 0 0,0 0-1 0 0,0 0 1 0 0,-1 0 0 0 0,1 0 0 0 0,0 0-1 0 0,0 1 1 0 0,-1-1 0 0 0,1 1-1 0 0,0 0 1 0 0,0 0 0 0 0,-3 1 28 0 0,-3 3-126 0 0,1 1 1 0 0,0-1 0 0 0,0 2-1 0 0,0-1 1 0 0,1 1 0 0 0,-1 0-1 0 0,2 1 1 0 0,-1 0 0 0 0,1 0-1 0 0,0 0 1 0 0,0 1 0 0 0,1 0-1 0 0,0 0 1 0 0,-2 5 125 0 0,1-2-57 0 0,0-1 0 0 0,1 1 0 0 0,1 1 0 0 0,0-1 0 0 0,0 1 0 0 0,1-1 0 0 0,0 1 0 0 0,1 0 0 0 0,1 0 0 0 0,0 0 0 0 0,0 5 57 0 0,2-12 2 0 0,0 1-1 0 0,0-1 1 0 0,0 0 0 0 0,1 1 0 0 0,0-1-1 0 0,0 0 1 0 0,0 0 0 0 0,0 0-1 0 0,1-1 1 0 0,0 1 0 0 0,0-1 0 0 0,0 1-1 0 0,0-1 1 0 0,1 0 0 0 0,0 0 0 0 0,0 0-1 0 0,0-1 1 0 0,0 1 0 0 0,0-1-1 0 0,1 0 1 0 0,0-1 0 0 0,-1 1 0 0 0,1-1-1 0 0,0 1 1 0 0,0-2 0 0 0,0 1-1 0 0,1 0 1 0 0,-1-1 0 0 0,0 0 0 0 0,1 0-1 0 0,-1-1-1 0 0,5 2 93 0 0,0-1 0 0 0,0-1 0 0 0,1 0 0 0 0,-1 0 0 0 0,0-1 0 0 0,0 0 0 0 0,0-1 0 0 0,0 0 0 0 0,0-1-1 0 0,-1 0 1 0 0,1 0 0 0 0,4-4-93 0 0,13-7 160 0 0,-1-1 1 0 0,0-1-1 0 0,-1-1 0 0 0,-1-1 1 0 0,-1-2-1 0 0,7-7-160 0 0,104-88 328 0 0,-81 78-207 0 0,-23 22-86 0 0,-30 15-64 0 0,0 0 6 0 0,0 0-4 0 0,0 0 10 0 0,0 0 8 0 0,0 0 3 0 0,0 0 13 0 0,0 0 6 0 0,0 0-2 0 0,0 0 5 0 0,0 0 9 0 0,0 0 15 0 0,0 0 19 0 0,0 0 28 0 0,0 0 27 0 0,0 0 38 0 0,0 0 30 0 0,0 0-6 0 0,-12 3-136 0 0,1 0-1 0 0,-1 1 1 0 0,1 0 0 0 0,-1 1 0 0 0,2 0 0 0 0,-1 1 0 0 0,0 0 0 0 0,1 1-1 0 0,-1 1-39 0 0,2-3-49 0 0,-1 1 0 0 0,2 0 0 0 0,-1 0-1 0 0,1 1 1 0 0,0 0 0 0 0,0 0-1 0 0,0 1 1 0 0,1 0 0 0 0,1 0 0 0 0,-1 1-1 0 0,1-1 1 0 0,1 1 0 0 0,0 1-1 0 0,0-1 1 0 0,1 1 0 0 0,0 0 0 0 0,0 0-1 0 0,1 0 1 0 0,1 1 0 0 0,-1-1-1 0 0,2 1 1 0 0,0-1 0 0 0,0 5 49 0 0,1-12-24 0 0,0-1 1 0 0,0 1-1 0 0,1 0 0 0 0,0-1 1 0 0,-1 1-1 0 0,1-1 1 0 0,0 1-1 0 0,0-1 0 0 0,0 1 1 0 0,0-1-1 0 0,1 0 0 0 0,-1 1 1 0 0,1-1-1 0 0,-1 0 1 0 0,1 0-1 0 0,0 0 0 0 0,0 0 1 0 0,0 0-1 0 0,0-1 1 0 0,0 1-1 0 0,0-1 0 0 0,0 1 1 0 0,1-1-1 0 0,-1 0 0 0 0,0 0 1 0 0,1 0-1 0 0,-1 0 1 0 0,1 0-1 0 0,0 0 0 0 0,-1-1 1 0 0,1 1-1 0 0,-1-1 1 0 0,1 0-1 0 0,0 0 24 0 0,93-7-7 0 0,-78-2 95 0 0,-1-1-1 0 0,0 0 1 0 0,0-2 0 0 0,-1 0-1 0 0,0 0 1 0 0,-1-2-1 0 0,-1 1 1 0 0,0-2-1 0 0,-1 0 1 0 0,-1-1-1 0 0,0 0 1 0 0,-1-1-1 0 0,-1 0 1 0 0,0 0 0 0 0,-2-1-1 0 0,0-1 1 0 0,1-5-88 0 0,-1 2 13 0 0,-1 0 0 0 0,-1-1 0 0 0,-1 0 1 0 0,-2 0-1 0 0,0 0 0 0 0,-1-5-13 0 0,-1 20-17 0 0,1-5-114 0 0,0 0 0 0 0,0 0 0 0 0,-2 0 0 0 0,1 0 0 0 0,-2 0 0 0 0,0 0 0 0 0,0 0 0 0 0,-1 0 0 0 0,-1 0 0 0 0,0 1 0 0 0,-1-1 0 0 0,0 1 0 0 0,-1 0 0 0 0,0 0 0 0 0,-4-6 131 0 0,6 15-45 0 0,0-1 1 0 0,-1 1 0 0 0,1 0 0 0 0,0 1 0 0 0,-1-1-1 0 0,0 0 1 0 0,1 1 0 0 0,-1 0 0 0 0,0 0 0 0 0,0 0-1 0 0,0 0 1 0 0,-1 1 0 0 0,1 0 0 0 0,0 0 0 0 0,0 0-1 0 0,-1 0 1 0 0,1 1 0 0 0,-1-1 0 0 0,1 1 0 0 0,0 0-1 0 0,-1 0 1 0 0,1 1 0 0 0,-1-1 0 0 0,1 1 0 0 0,0 0-1 0 0,-1 1 1 0 0,1-1 0 0 0,0 1 0 0 0,0-1-1 0 0,0 1 1 0 0,0 0 0 0 0,0 1 0 0 0,1-1 0 0 0,-1 1-1 0 0,0-1 1 0 0,1 1 0 0 0,0 0 0 0 0,0 0 0 0 0,0 1-1 0 0,0-1 1 0 0,0 2 44 0 0,-2 3 8 0 0,0 1-1 0 0,0 0 0 0 0,1 0 1 0 0,1 1-1 0 0,0-1 0 0 0,0 1 1 0 0,0 0-1 0 0,2-1 0 0 0,-1 1 1 0 0,1 0-1 0 0,0 0 1 0 0,1 0-1 0 0,1 0 0 0 0,-1 0 1 0 0,1 0-1 0 0,1 0 0 0 0,0 0 1 0 0,0 0-1 0 0,1-1 0 0 0,0 1 1 0 0,1-1-1 0 0,0 0 1 0 0,4 6-8 0 0,40 77 358 0 0,-47-90-352 0 0,18 24 113 0 0,1-1 0 0 0,1 0 1 0 0,1-2-1 0 0,1 0 0 0 0,3 0-119 0 0,75 47 9 0 0,-95-67-415 0 0,26 9-468 0 0,-9-9-8348 0 0,-18-3-2301 0 0</inkml:trace>
</inkml:ink>
</file>

<file path=ppt/ink/ink8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1:21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6119 1893 2937 0 0,'0'0'1319'0'0,"0"0"-46"0"0,0 0 258 0 0,0 0 318 0 0,0 0 130 0 0,0 0-163 0 0,0 0-277 0 0,0 0-249 0 0,0 0-223 0 0,0 0-166 0 0,0 0-105 0 0,34-9-105 0 0,109-30-93 0 0,-25-6 816 0 0,-105 38-1278 0 0,1 0 0 0 0,-1-2-1 0 0,-1 1 1 0 0,0-1-1 0 0,0-1 1 0 0,0 0 0 0 0,-1-1-1 0 0,-1 0 1 0 0,0-1-1 0 0,-1 0 1 0 0,0-1-1 0 0,-1 1 1 0 0,0-2 0 0 0,-1 1-1 0 0,4-9-135 0 0,7-40 308 0 0,-17 60-291 0 0,0 0-1 0 0,0 0 0 0 0,-1 0 0 0 0,1 0 0 0 0,-1 0 0 0 0,1 0 1 0 0,-1 0-1 0 0,0 0 0 0 0,0 0 0 0 0,0 0 0 0 0,0 0 0 0 0,0-1 1 0 0,0 1-1 0 0,-1 0 0 0 0,1 0 0 0 0,-1 0 0 0 0,1 0 1 0 0,-1 0-1 0 0,0 0 0 0 0,0 0 0 0 0,0 0 0 0 0,0 0 0 0 0,0 1 1 0 0,0-1-1 0 0,0 0 0 0 0,-1 0 0 0 0,1 1 0 0 0,-1-1 1 0 0,1 1-1 0 0,-1 0 0 0 0,0-1 0 0 0,1 1 0 0 0,-1 0 0 0 0,0 0 1 0 0,0 0-1 0 0,0 0 0 0 0,0 0 0 0 0,0 0 0 0 0,0 1 1 0 0,0-1-1 0 0,0 1 0 0 0,0-1 0 0 0,0 1 0 0 0,0 0 0 0 0,-2 0-16 0 0,-3 0-2 0 0,1 1 0 0 0,0 0 0 0 0,-1 1 0 0 0,1-1 0 0 0,0 1 0 0 0,0 1-1 0 0,0-1 1 0 0,0 1 0 0 0,0 0 0 0 0,1 0 0 0 0,-1 1 0 0 0,1-1-1 0 0,0 1 1 0 0,0 0 0 0 0,0 1 0 0 0,1-1 0 0 0,-1 1 0 0 0,1 0 0 0 0,0 0-1 0 0,1 0 1 0 0,-2 3 2 0 0,-55 125-5 0 0,41-44 37 0 0,5 1 0 0 0,3 0 0 0 0,4 1 0 0 0,5 61-32 0 0,-5 50 9 0 0,3-152 2 0 0,-2-1-1 0 0,-2 0 1 0 0,-2 0 0 0 0,-2-1 0 0 0,-3 0-1 0 0,-1-1 1 0 0,-3-1 0 0 0,-19 35-11 0 0,26-63-17 0 0,-1 0 0 0 0,-1 0 0 0 0,-1-1 1 0 0,0-1-1 0 0,-1 0 0 0 0,-1-1 0 0 0,0-1 1 0 0,-16 10 16 0 0,30-22-4 0 0,-3 3 0 0 0,-1 0 0 0 0,1-1-1 0 0,-1 0 1 0 0,-1 0 0 0 0,1 0 0 0 0,0-1 0 0 0,-1 0-1 0 0,0-1 1 0 0,0 1 0 0 0,0-1 0 0 0,0-1-1 0 0,0 0 1 0 0,0 0 0 0 0,0 0 0 0 0,0-1 0 0 0,0-1-1 0 0,0 1 1 0 0,-4-2 4 0 0,8-1 3 0 0,1 0 0 0 0,-1 0-1 0 0,1-1 1 0 0,-1 1 0 0 0,1-1 0 0 0,1 0 0 0 0,-1 0-1 0 0,0 0 1 0 0,1 0 0 0 0,0 0 0 0 0,0-1-1 0 0,0 1 1 0 0,0-1 0 0 0,1 1 0 0 0,0-1-1 0 0,0 0 1 0 0,0 0 0 0 0,0 1 0 0 0,1-1 0 0 0,0 0-1 0 0,0 0 1 0 0,0 0 0 0 0,1 0 0 0 0,-1 1-1 0 0,1-1 1 0 0,0 0-3 0 0,-1-6 27 0 0,3-6 2 0 0,-1 0 0 0 0,2 1 0 0 0,0-1 1 0 0,1 1-1 0 0,1 0 0 0 0,0 1 0 0 0,1-1 1 0 0,1 1-1 0 0,0 1 0 0 0,1-1 0 0 0,2 0-29 0 0,12-25 43 0 0,14-16-53 0 0,3 1 1 0 0,1 3-1 0 0,3 1 1 0 0,3 2-1 0 0,29-23 10 0 0,-9 6-375 0 0,8 1-3735 0 0,-38 49-2923 0 0,-24 12-741 0 0,-6 1 2622 0 0</inkml:trace>
  <inkml:trace contextRef="#ctx0" brushRef="#br0" timeOffset="310.534">6636 2180 5297 0 0,'0'0'2875'0'0,"0"0"-491"0"0,0 0-387 0 0,0 0-320 0 0,0 0-257 0 0,0 0-272 0 0,0 0-218 0 0,0 0-135 0 0,0 0-102 0 0,0 0-73 0 0,0 0-49 0 0,0 0-38 0 0,0 0-40 0 0,-33 32-40 0 0,-99 100-77 0 0,128-129-353 0 0,1-1-1 0 0,0 1 1 0 0,-1-1-1 0 0,1 1 1 0 0,1 0-1 0 0,-1 0 1 0 0,0 1-1 0 0,1-1 1 0 0,-1 0-1 0 0,1 1 1 0 0,0 0-1 0 0,0-1 1 0 0,0 1-1 0 0,1 0 1 0 0,-1 0-1 0 0,1 0 1 0 0,0 0-1 0 0,0 0 1 0 0,0 2-23 0 0,1 4 71 0 0,-1-6-46 0 0,1 1 0 0 0,0-1 0 0 0,0 1 0 0 0,0 0 0 0 0,0-1 0 0 0,1 1-1 0 0,0-1 1 0 0,0 1 0 0 0,0-1 0 0 0,1 1 0 0 0,-1-1 0 0 0,1 1 0 0 0,0-1 0 0 0,0 0 0 0 0,0 0 0 0 0,1 0 0 0 0,0 0 0 0 0,-1-1 0 0 0,1 1 0 0 0,1-1 0 0 0,-1 0 0 0 0,0 1 0 0 0,1-1 0 0 0,-1-1 0 0 0,1 1-1 0 0,0-1 1 0 0,0 1 0 0 0,0-1 0 0 0,1 0 0 0 0,-1 0 0 0 0,0-1 0 0 0,1 1 0 0 0,-1-1 0 0 0,1 0-25 0 0,10 1 126 0 0,1-1 1 0 0,0-1-1 0 0,-1 0 0 0 0,1-1 1 0 0,0 0-1 0 0,-1-2 0 0 0,1 1 0 0 0,-1-2 1 0 0,0 0-1 0 0,0-1 0 0 0,0-1 1 0 0,-1 0-1 0 0,0-1 0 0 0,0 0 1 0 0,0-1-1 0 0,-1-1 0 0 0,1-1-126 0 0,-10 7 24 0 0,0 0-1 0 0,0 0 0 0 0,0 0 1 0 0,-1 0-1 0 0,1-1 0 0 0,-1 1 1 0 0,0-1-1 0 0,0 0 0 0 0,0 0 1 0 0,-1 0-1 0 0,1 0 1 0 0,-1-1-1 0 0,0 1 0 0 0,0-1 1 0 0,0 1-1 0 0,-1-1 0 0 0,0 0 1 0 0,0 1-1 0 0,0-1 1 0 0,0 0-1 0 0,-1 0 0 0 0,0 0 1 0 0,0 0-1 0 0,0 0 0 0 0,-1 1 1 0 0,1-1-1 0 0,-1 0 0 0 0,0 0 1 0 0,-1 1-1 0 0,1-1 1 0 0,-1 0-1 0 0,0 1 0 0 0,0-1 1 0 0,0 1-1 0 0,0 0 0 0 0,-1 0 1 0 0,0 0-1 0 0,0 0 1 0 0,0 0-1 0 0,0 1 0 0 0,-1-1 1 0 0,0 1-1 0 0,1 0 0 0 0,-3-1-23 0 0,-3-2-131 0 0,1 2-1 0 0,-2-1 0 0 0,1 1 1 0 0,0 0-1 0 0,-1 1 1 0 0,0 0-1 0 0,1 1 0 0 0,-1 0 1 0 0,0 0-1 0 0,0 1 0 0 0,0 0 1 0 0,-7 1 131 0 0,11 1-427 0 0,0-1-1 0 0,0 1 1 0 0,0 0 0 0 0,0 1 0 0 0,1 0 0 0 0,-1-1 0 0 0,0 2 0 0 0,1-1 0 0 0,0 1 0 0 0,-1 0 0 0 0,1 0 0 0 0,0 0 0 0 0,0 1-1 0 0,-1 1 428 0 0,-11 11-4347 0 0,6-4-2273 0 0,6-4-1638 0 0</inkml:trace>
  <inkml:trace contextRef="#ctx0" brushRef="#br0" timeOffset="1709.351">6909 2272 1840 0 0,'0'0'2609'0'0,"0"0"-790"0"0,0 0-275 0 0,0 0 1 0 0,0 0 26 0 0,0 0-112 0 0,0 0-272 0 0,0 0-343 0 0,0 0-287 0 0,0 0-163 0 0,0 0-28 0 0,0 0 57 0 0,0 0 57 0 0,-3 19 18 0 0,-9 98 401 0 0,5-25 438 0 0,7-52-170 0 0,14-40 2236 0 0,8-93-1567 0 0,78-156-1499 0 0,-30 129-136 0 0,-70 120-205 0 0,1 0-1 0 0,-1-1 0 0 0,1 1 0 0 0,-1 0 1 0 0,0 0-1 0 0,1-1 0 0 0,-1 1 1 0 0,1 0-1 0 0,-1 0 0 0 0,1 0 0 0 0,-1 0 1 0 0,1 0-1 0 0,-1 0 0 0 0,1 0 1 0 0,-1 0-1 0 0,1 0 0 0 0,-1 0 0 0 0,1 0 1 0 0,-1 0-1 0 0,1 0 0 0 0,-1 1 1 0 0,1-1-1 0 0,-1 0 0 0 0,1 0 0 0 0,-1 0 1 0 0,1 1-1 0 0,-1-1 0 0 0,0 0 1 0 0,1 1-1 0 0,-1-1 0 0 0,0 0 0 0 0,1 1 1 0 0,-1-1-1 0 0,0 0 0 0 0,1 1 1 0 0,-1-1-1 0 0,0 1 0 0 0,1-1 0 0 0,-1 0 1 0 0,0 1-1 0 0,0-1 0 0 0,0 1 1 0 0,0-1-1 0 0,1 1 0 0 0,-1-1 1 0 0,0 1-1 0 0,0-1 0 0 0,0 1 0 0 0,0-1 1 0 0,0 1-1 0 0,0-1 0 0 0,0 1 1 0 0,0-1-1 0 0,0 1 0 0 0,0-1 0 0 0,-1 1 1 0 0,1-1-1 0 0,0 1 0 0 0,0-1 1 0 0,0 0-1 0 0,-1 1 0 0 0,1-1 0 0 0,0 1 1 0 0,0-1-1 0 0,-1 1 0 0 0,1-1 1 0 0,-1 1 4 0 0,2 6 50 0 0,25 84-568 0 0,11-50-2822 0 0,-2-27-1927 0 0,-10-13-257 0 0,-14-1 787 0 0,3 0-1928 0 0</inkml:trace>
  <inkml:trace contextRef="#ctx0" brushRef="#br0" timeOffset="-25756.18">11601 85 376 0 0,'0'0'2271'0'0,"0"0"-690"0"0,0 0-296 0 0,0 0 219 0 0,0 0 386 0 0,0 0 260 0 0,0 0-46 0 0,0 0-308 0 0,0 0-411 0 0,0 0-387 0 0,0 0-254 0 0,3-1 2999 0 0,16 51-1450 0 0,-14 16-1913 0 0,-4 1 0 0 0,-2 0 0 0 0,-3-1 0 0 0,-6 22-380 0 0,4-35 68 0 0,-23 157-56 0 0,14-107-2444 0 0,14-103-3919 0 0,-6-11-5405 0 0,7 8 6575 0 0</inkml:trace>
  <inkml:trace contextRef="#ctx0" brushRef="#br0" timeOffset="-25488.423">11239 516 9962 0 0,'0'0'1949'0'0,"0"0"-689"0"0,0 0-396 0 0,0 0 20 0 0,0 0 96 0 0,0 0 15 0 0,0 0-12 0 0,0 0 25 0 0,0 0-21 0 0,0 0-39 0 0,0 0-95 0 0,0 0-144 0 0,0 0-95 0 0,27 2-68 0 0,87 5-83 0 0,-93-6-355 0 0,0-1 0 0 0,-1-1 0 0 0,1 0 0 0 0,0-2 0 0 0,0 0 0 0 0,-1-2 0 0 0,0 0-1 0 0,0-1 1 0 0,4-2-108 0 0,9-3 48 0 0,-2 0-1169 0 0,-1 0 0 0 0,0-2 0 0 0,-1-1-1 0 0,0-1 1 0 0,-1-2 0 0 0,-1 0 0 0 0,-1-2 0 0 0,0-1 0 0 0,6-8 1121 0 0,-9 2-8869 0 0,-12 18 2804 0 0</inkml:trace>
  <inkml:trace contextRef="#ctx0" brushRef="#br0" timeOffset="-25019.12">11985 0 7410 0 0,'0'0'3066'0'0,"0"0"-811"0"0,0 0-532 0 0,0 0-236 0 0,0 0-231 0 0,0 0-269 0 0,0 0-244 0 0,0 0-147 0 0,0 0-88 0 0,0 0-3 0 0,0 0 17 0 0,0 0-5 0 0,-11 30 5 0 0,-32 96-22 0 0,21-31 344 0 0,12-16-408 0 0,3-1 1 0 0,3 1-1 0 0,5 25-436 0 0,-1-80 30 0 0,8 57 3 0 0,25-30-5 0 0,-30-50-6 0 0,1 1 1 0 0,0-1-1 0 0,0-1 0 0 0,-1 1 0 0 0,1 0 0 0 0,0-1 0 0 0,0 0 1 0 0,0 0-1 0 0,0 0 0 0 0,-1 0 0 0 0,1-1 0 0 0,0 1 0 0 0,0-1 0 0 0,0 0 1 0 0,-1 0-1 0 0,1-1 0 0 0,-1 1 0 0 0,2-1-22 0 0,169-115 425 0 0,-173 116-422 0 0,0 0-1 0 0,0 1 1 0 0,0-1-1 0 0,0 1 0 0 0,0-1 1 0 0,0 1-1 0 0,0-1 0 0 0,0 1 1 0 0,0 0-1 0 0,1-1 1 0 0,-1 1-1 0 0,0 0 0 0 0,0 0 1 0 0,0 0-1 0 0,0 0 0 0 0,1 0 1 0 0,-1 0-1 0 0,0 0 1 0 0,0 0-1 0 0,0 1 0 0 0,0-1 1 0 0,1 0-1 0 0,-1 1 0 0 0,0-1 1 0 0,0 1-1 0 0,0-1 1 0 0,0 1-1 0 0,0 0 0 0 0,0-1 1 0 0,0 1-1 0 0,0 0 0 0 0,-1 0 1 0 0,1-1-1 0 0,0 1 0 0 0,0 0 1 0 0,0 0-1 0 0,-1 0 1 0 0,1 0-1 0 0,-1 0 0 0 0,1 1-2 0 0,6 50 223 0 0,-6-30-116 0 0,16 85 178 0 0,-15-103 721 0 0,8 14-4961 0 0,0-21-7024 0 0,-8-2 5307 0 0,4 2-1103 0 0</inkml:trace>
  <inkml:trace contextRef="#ctx0" brushRef="#br0" timeOffset="-24564.824">12450 715 2120 0 0,'0'0'2420'0'0,"0"0"-116"0"0,0 0-14 0 0,0 0-18 0 0,0 0-194 0 0,0 0-300 0 0,0 0-275 0 0,0 0-231 0 0,0 0-188 0 0,0 0-157 0 0,0 0-125 0 0,0 0-111 0 0,0 0-98 0 0,32-5-87 0 0,98-14-77 0 0,-84 2-57 0 0,29-64 819 0 0,-49 4-700 0 0,-26 75-493 0 0,0 1 1 0 0,1-1 0 0 0,-1 1 0 0 0,0-1 0 0 0,0 1-1 0 0,0-1 1 0 0,0 0 0 0 0,0 1 0 0 0,0-1 0 0 0,0 1-1 0 0,0-1 1 0 0,0 1 0 0 0,-1-1 0 0 0,1 1-1 0 0,-1-1 1 0 0,1 1 0 0 0,-1-1 0 0 0,0 1 0 0 0,0-1-1 0 0,1 1 1 0 0,-1 0 0 0 0,0 0 0 0 0,0-1-1 0 0,0 1 1 0 0,0 0 0 0 0,-1 0 0 0 0,1 0 0 0 0,0 0-1 0 0,0 0 1 0 0,-1 0 0 0 0,1 0 0 0 0,0 1 0 0 0,-1-1-1 0 0,1 0 1 0 0,-1 1 0 0 0,1-1 0 0 0,-1 1-1 0 0,1 0 1 0 0,-1-1 0 0 0,1 1 0 0 0,-1 0 0 0 0,0 0-1 0 0,1 0 1 0 0,-1 0 0 0 0,1 0 0 0 0,-2 0 1 0 0,-74 16-386 0 0,58-4 360 0 0,1 0 0 0 0,1 2 1 0 0,0 0-1 0 0,0 1 0 0 0,2 0 0 0 0,0 2 0 0 0,0 0 0 0 0,2 0 0 0 0,0 1 0 0 0,1 1 0 0 0,1 0 0 0 0,1 1 0 0 0,0 0 1 0 0,-3 14 25 0 0,9-22-3 0 0,0-1 0 0 0,1 1 0 0 0,1 0 0 0 0,0 0 1 0 0,0 0-1 0 0,1 0 0 0 0,1 1 0 0 0,0-1 0 0 0,0 0 1 0 0,2 5 2 0 0,1-11 34 0 0,1-1 1 0 0,0 1-1 0 0,-1-1 1 0 0,2 0-1 0 0,-1 0 1 0 0,0 0-1 0 0,1-1 1 0 0,0 1-1 0 0,0-1 1 0 0,1 0-1 0 0,-1-1 1 0 0,1 1-1 0 0,-1-1 1 0 0,1 0-1 0 0,0-1 1 0 0,1 1-1 0 0,-1-1 1 0 0,0-1-1 0 0,0 1 1 0 0,1-1-1 0 0,-1 0 1 0 0,1 0-1 0 0,-1-1 1 0 0,7 0-35 0 0,4 2 53 0 0,1-2 0 0 0,-1 0 1 0 0,0-1-1 0 0,1-1 0 0 0,-1 0 1 0 0,0-1-1 0 0,0-1 0 0 0,0-1 1 0 0,-1 0-1 0 0,0-1 0 0 0,6-4-53 0 0,5-4-254 0 0,31-17-829 0 0,-20 7-2522 0 0,-22 13-2542 0 0,-7 6-5660 0 0</inkml:trace>
  <inkml:trace contextRef="#ctx0" brushRef="#br0" timeOffset="-20182.834">13886 600 0 0 0,'0'0'994'0'0,"0"0"343"0"0,0 0 190 0 0,0 0 184 0 0,0 0 158 0 0,0 0-8 0 0,0 0-138 0 0,0 0-245 0 0,0 0-262 0 0,0 0-186 0 0,0 0-105 0 0,-2-8-35 0 0,-8-38 818 0 0,8 43-1476 0 0,-1 1-1 0 0,0-1 1 0 0,1 1-1 0 0,-1 0 0 0 0,0 0 1 0 0,0 0-1 0 0,0 1 1 0 0,0-1-1 0 0,0 1 1 0 0,-1-1-1 0 0,1 1 1 0 0,0 0-1 0 0,-1 0 1 0 0,1 1-1 0 0,0-1 0 0 0,-1 1 1 0 0,1-1-1 0 0,-1 1 1 0 0,1 0-1 0 0,-2 0-231 0 0,-65 19 631 0 0,-42 73-287 0 0,103-84-336 0 0,2 1-1 0 0,-1 0 1 0 0,1 0 0 0 0,0 1-1 0 0,1 0 1 0 0,0 0-1 0 0,1 0 1 0 0,0 1 0 0 0,0-1-1 0 0,1 1 1 0 0,1 1-1 0 0,0-1 1 0 0,0 0 0 0 0,1 1-1 0 0,1-1 1 0 0,0 1-1 0 0,0 11-7 0 0,1-18 3 0 0,-1 1 0 0 0,1 0-1 0 0,0-1 1 0 0,0 1 0 0 0,1-1-1 0 0,0 1 1 0 0,0 0 0 0 0,0-1-1 0 0,1 1 1 0 0,-1-1 0 0 0,1 0-1 0 0,1 0 1 0 0,-1 0 0 0 0,1 0-1 0 0,0 0 1 0 0,0 0 0 0 0,0 0-1 0 0,0-1 1 0 0,2 1-3 0 0,-2-1 30 0 0,1-1 0 0 0,0 0 0 0 0,0 0 0 0 0,0 0 0 0 0,0 0 0 0 0,1-1 0 0 0,-1 1 0 0 0,1-1 0 0 0,-1 0 0 0 0,1-1 0 0 0,0 1 1 0 0,0-1-1 0 0,0 0 0 0 0,0 0 0 0 0,0 0 0 0 0,0-1 0 0 0,0 0 0 0 0,0 0 0 0 0,0 0 0 0 0,0 0 0 0 0,0-1 0 0 0,0 0 0 0 0,-1 0 0 0 0,1 0 0 0 0,0-1 0 0 0,0 0 0 0 0,3-1-30 0 0,10-10 155 0 0,0-1-1 0 0,-1-1 1 0 0,-1 0 0 0 0,-1-1 0 0 0,0 0 0 0 0,-1-1-1 0 0,-1-1 1 0 0,10-18-155 0 0,5-3 82 0 0,86-159 165 0 0,-98 150 78 0 0,-16 47-254 0 0,0 1-16 0 0,0 30-106 0 0,0-17 64 0 0,-1 13 4 0 0,1-1 0 0 0,2 1 0 0 0,0 0 1 0 0,2-1-1 0 0,1 0 0 0 0,1 3-17 0 0,0 0 11 0 0,-1 0 0 0 0,-1 0 0 0 0,-2 0 0 0 0,-1 1 0 0 0,-1-1 0 0 0,-2 11-11 0 0,1 22-58 0 0,-1-39 47 0 0,-1-1-1 0 0,-1 0 1 0 0,-1-1-1 0 0,-1 1 1 0 0,0-1-1 0 0,-2 0 1 0 0,0 0-1 0 0,-5 6 12 0 0,2 1-19 0 0,4-13-33 0 0,0-1 0 0 0,-1 1 0 0 0,-1-1-1 0 0,0-1 1 0 0,0 0 0 0 0,-2 0 0 0 0,1-1-1 0 0,-1 0 1 0 0,-1 0 0 0 0,0-2 0 0 0,-3 3 52 0 0,-19 9-244 0 0,33-21 232 0 0,1 0 0 0 0,4-15-148 0 0,86-117 152 0 0,159-263 289 0 0,-177 249-342 0 0,9-64-183 0 0,-74 135 88 0 0,-7 74 146 0 0,0-1 0 0 0,0 1 0 0 0,-1-1 0 0 0,1 1 0 0 0,0-1 0 0 0,-1 1 0 0 0,0-1 0 0 0,1 1 0 0 0,-1-1 0 0 0,0 1 0 0 0,1 0 0 0 0,-1-1 0 0 0,0 1 0 0 0,0 0 0 0 0,0 0 0 0 0,0-1 0 0 0,0 1 0 0 0,0 0 0 0 0,-1 0 0 0 0,1 0 0 0 0,0 1 0 0 0,-1-1 0 0 0,1 0 0 0 0,0 0 0 0 0,-1 1 0 0 0,1-1 0 0 0,-1 0 0 0 0,1 1 0 0 0,-1 0 0 0 0,1-1 0 0 0,-1 1 0 0 0,1 0 0 0 0,-1 0 0 0 0,1 0 0 0 0,-1 0 0 0 0,0 0 0 0 0,1 0 0 0 0,-1 0 0 0 0,1 0 0 0 0,-1 1 0 0 0,1-1 0 0 0,-1 1 0 0 0,1-1 0 0 0,-1 1 0 0 0,0 0 10 0 0,-69 53-420 0 0,62-46 407 0 0,0 0-1 0 0,0 0 1 0 0,0 1 0 0 0,2 1 0 0 0,-1-1-1 0 0,1 1 1 0 0,0 0 0 0 0,1 1 0 0 0,0 0-1 0 0,1 0 1 0 0,0 0 0 0 0,1 0 0 0 0,0 1-1 0 0,1 0 1 0 0,0 0 0 0 0,1 0 0 0 0,-1 10 13 0 0,3-19-2 0 0,0 0 1 0 0,0 0 0 0 0,1 1-1 0 0,-1-1 1 0 0,1 0-1 0 0,0 0 1 0 0,0 0 0 0 0,0 0-1 0 0,1-1 1 0 0,-1 1 0 0 0,0 0-1 0 0,1 0 1 0 0,0-1 0 0 0,0 1-1 0 0,0-1 1 0 0,0 1 0 0 0,0-1-1 0 0,0 0 1 0 0,1 0-1 0 0,-1 0 1 0 0,1 0 0 0 0,-1 0-1 0 0,1-1 1 0 0,0 1 0 0 0,-1-1-1 0 0,1 0 1 0 0,0 1 0 0 0,0-1-1 0 0,0-1 1 0 0,0 1 0 0 0,0 0-1 0 0,3-1 2 0 0,102 3 98 0 0,72-35-34 0 0,-178 33-53 0 0,0 1 0 0 0,0 0-1 0 0,0 0 1 0 0,0 0 0 0 0,-1 1 0 0 0,1-1-1 0 0,-1 0 1 0 0,1 0 0 0 0,-1 1-1 0 0,0-1 1 0 0,0 1 0 0 0,0-1 0 0 0,0 1-1 0 0,0 0 1 0 0,-1-1 0 0 0,1 1-1 0 0,-1 0 1 0 0,1 0 0 0 0,-1-1 0 0 0,0 1-1 0 0,0 0 1 0 0,-1 0 0 0 0,1-1-1 0 0,0 1 1 0 0,-1 0 0 0 0,0-1 0 0 0,1 1-1 0 0,-1 0 1 0 0,0-1 0 0 0,-1 1-1 0 0,0 1-10 0 0,-38 95 226 0 0,22-30-264 0 0,42-57-2253 0 0,7-15-8487 0 0,-25 2 4991 0 0,-4-2-554 0 0</inkml:trace>
  <inkml:trace contextRef="#ctx0" brushRef="#br0" timeOffset="-19767.889">14528 829 0 0 0,'0'0'1530'0'0,"0"0"481"0"0,0 0 129 0 0,0 0 90 0 0,0 0-14 0 0,0 0-154 0 0,0 0-255 0 0,0 0-268 0 0,0 0-205 0 0,0 0-119 0 0,0 0-120 0 0,0 0-67 0 0,0 0-54 0 0,23 0-114 0 0,71-2-93 0 0,-45-14 142 0 0,-40 8-653 0 0,-8 7-242 0 0,7-3 76 0 0,1-1 1 0 0,-1 0-1 0 0,-1 0 0 0 0,1-1 1 0 0,-1 0-1 0 0,0-1 0 0 0,0 1 0 0 0,-1-1 1 0 0,0-1-1 0 0,0 1 0 0 0,0-1 0 0 0,-1 0 1 0 0,-1 0-1 0 0,1-1 0 0 0,-1 1 1 0 0,-1-1-1 0 0,1 0 0 0 0,-1 0 0 0 0,-1 0 1 0 0,0 0-1 0 0,0-4-90 0 0,-2 11-4 0 0,1-1 0 0 0,-1 1 0 0 0,0 0 1 0 0,-1 0-1 0 0,1 0 0 0 0,0 0 0 0 0,-1 0 0 0 0,1 0 1 0 0,-1 0-1 0 0,1 0 0 0 0,-1 0 0 0 0,0 0 0 0 0,0 0 1 0 0,0 0-1 0 0,0 1 0 0 0,0-1 0 0 0,-1 0 0 0 0,1 1 1 0 0,0-1-1 0 0,-1 1 0 0 0,1-1 0 0 0,-1 1 0 0 0,1-1 1 0 0,-1 1-1 0 0,0 0 0 0 0,0 0 0 0 0,0 0 0 0 0,1 0 1 0 0,-1 0-1 0 0,0 1 0 0 0,0-1 0 0 0,0 0 0 0 0,0 1 1 0 0,-2-1 3 0 0,-5 1-46 0 0,0 1 1 0 0,-1-1 0 0 0,1 1 0 0 0,0 1 0 0 0,0 0 0 0 0,0 0 0 0 0,1 1 0 0 0,-1 0 0 0 0,1 0 0 0 0,-1 1 0 0 0,1 0 0 0 0,0 1 0 0 0,0 0 0 0 0,1 0 0 0 0,-1 1 0 0 0,1 0 0 0 0,1 0 0 0 0,-1 0 0 0 0,1 1 0 0 0,0 0 0 0 0,0 0 0 0 0,1 1 0 0 0,0-1 0 0 0,0 1-1 0 0,0 3 46 0 0,-14 13-83 0 0,11-16 46 0 0,0 1-1 0 0,1 1 1 0 0,1-1 0 0 0,-1 1 0 0 0,2 1-1 0 0,-1-1 1 0 0,1 1 0 0 0,1 0-1 0 0,0 0 1 0 0,0 0 0 0 0,1 1 0 0 0,1-1-1 0 0,0 1 1 0 0,0-1 0 0 0,1 1 0 0 0,1 0-1 0 0,0 0 1 0 0,1-1 0 0 0,0 2 37 0 0,0-9-26 0 0,1-1 0 0 0,-1 0 1 0 0,1 0-1 0 0,-1 0 0 0 0,1 0 0 0 0,0 0 1 0 0,1 0-1 0 0,-1 0 0 0 0,0-1 1 0 0,1 1-1 0 0,-1-1 0 0 0,1 0 0 0 0,0 1 1 0 0,0-1-1 0 0,0-1 0 0 0,0 1 0 0 0,0 0 1 0 0,0-1-1 0 0,0 1 0 0 0,1-1 1 0 0,-1 0-1 0 0,1 0 0 0 0,-1-1 0 0 0,0 1 1 0 0,1-1-1 0 0,-1 1 0 0 0,1-1 0 0 0,1 0 26 0 0,101-12-2112 0 0,-22-25-2924 0 0,30-31-9062 0 0,-101 60 12534 0 0,6-3 1259 0 0</inkml:trace>
  <inkml:trace contextRef="#ctx0" brushRef="#br0" timeOffset="-19069.549">15152 674 0 0 0,'0'0'1982'0'0,"0"0"873"0"0,0 0 271 0 0,0 0-140 0 0,0 0-401 0 0,0 0-566 0 0,0 0-539 0 0,0 0-424 0 0,0 0-222 0 0,0 0-74 0 0,0 0-20 0 0,0 0-33 0 0,-16 6-64 0 0,-123 70 685 0 0,119-61-1244 0 0,2 2 0 0 0,0 0 0 0 0,0 1 1 0 0,2 1-1 0 0,0 1 0 0 0,2 0 0 0 0,0 1 0 0 0,1 0 0 0 0,-1 5-84 0 0,13-25 1 0 0,1 0 0 0 0,-1 0 0 0 0,1 0 0 0 0,-1 0 0 0 0,1 0-1 0 0,-1 0 1 0 0,1 0 0 0 0,-1 0 0 0 0,1 0 0 0 0,0 0 0 0 0,0 1 0 0 0,0-1-1 0 0,-1 0 1 0 0,1 0 0 0 0,0 0 0 0 0,0 0 0 0 0,1 1 0 0 0,-1-1-1 0 0,0 0 1 0 0,0 0 0 0 0,1 0 0 0 0,-1 0 0 0 0,0 1 0 0 0,1-1 0 0 0,-1 0-1 0 0,1 0 1 0 0,0 0 0 0 0,-1 0 0 0 0,1 0 0 0 0,0 0 0 0 0,-1 0-1 0 0,1-1 1 0 0,0 1 0 0 0,0 0 0 0 0,0 0 0 0 0,0-1 0 0 0,0 1-1 0 0,0 0 1 0 0,0-1 0 0 0,0 1 0 0 0,0-1 0 0 0,0 1 0 0 0,0-1 0 0 0,0 0-1 0 0,1 1 1 0 0,-1-1 0 0 0,0 0 0 0 0,0 0 0 0 0,0 0 0 0 0,0 0-1 0 0,1 0 1 0 0,-1 0 0 0 0,1 0-1 0 0,62-11 89 0 0,62-73 242 0 0,1-52-266 0 0,-102 111-379 0 0,-22 72-59 0 0,-3-23 372 0 0,-2-19-32 0 0,1 1-1 0 0,1-1 1 0 0,-1 1 0 0 0,1-1 0 0 0,0 1 0 0 0,0-1 0 0 0,0 0-1 0 0,1 1 1 0 0,0-1 0 0 0,0 1 0 0 0,0-1 0 0 0,1 0-1 0 0,0 0 1 0 0,0 0 0 0 0,0 0 0 0 0,1 0 0 0 0,-1 0-1 0 0,1-1 1 0 0,0 1 0 0 0,1-1 0 0 0,-1 1 0 0 0,1-1-1 0 0,0-1 1 0 0,-1 1 0 0 0,2 0 0 0 0,2 2 33 0 0,0-4-7 0 0,1 1 0 0 0,-1-1 0 0 0,1 0-1 0 0,-1 0 1 0 0,1-1 0 0 0,-1 0 0 0 0,1-1 0 0 0,0 1 0 0 0,-1-2 0 0 0,1 1 0 0 0,0-1 0 0 0,-1 0-1 0 0,1 0 1 0 0,-1-1 0 0 0,1 0 0 0 0,-1-1 0 0 0,0 1 0 0 0,0-1 0 0 0,0-1 0 0 0,0 1-1 0 0,0-1 9 0 0,105-85 847 0 0,-100 73-702 0 0,9-7 32 0 0,-1-2-1 0 0,-1 0 0 0 0,-1-2 1 0 0,-1 0-1 0 0,6-16-177 0 0,-2-2 58 0 0,-2 4-89 0 0,-1 0 0 0 0,-2-1 0 0 0,-1-1 0 0 0,4-31 31 0 0,2-181-651 0 0,-20 250 666 0 0,-1 1 1 0 0,0 0-1 0 0,0 0 1 0 0,0 0-1 0 0,0 0 1 0 0,-1 0-1 0 0,1-1 1 0 0,-1 1-1 0 0,0 0 1 0 0,-1 0 0 0 0,1 0-1 0 0,-1 1 1 0 0,1-1-1 0 0,-1 0 1 0 0,0 1-1 0 0,-1-1 1 0 0,1 1-1 0 0,-1-1 1 0 0,1 1-1 0 0,-1 0 1 0 0,0 0-1 0 0,0 0 1 0 0,0 1-1 0 0,-1-1 1 0 0,0 0-16 0 0,3 3 3 0 0,-1-1 0 0 0,1 1 0 0 0,-1 0 0 0 0,1-1 0 0 0,-1 1 0 0 0,1 0 0 0 0,-1 0 0 0 0,1 0 0 0 0,0 0 0 0 0,-1 1 0 0 0,1-1 0 0 0,-1 0 0 0 0,1 0 0 0 0,-1 1 0 0 0,1-1 0 0 0,0 1 0 0 0,-1 0 0 0 0,1-1 0 0 0,0 1 0 0 0,0 0 0 0 0,-1 0 0 0 0,1-1 1 0 0,0 1-1 0 0,0 0 0 0 0,0 0 0 0 0,0 0 0 0 0,0 1 0 0 0,0-1 0 0 0,0 0 0 0 0,0 0 0 0 0,1 0 0 0 0,-1 1 0 0 0,0-1 0 0 0,1 0 0 0 0,-1 1-3 0 0,-10 15-13 0 0,3-3 28 0 0,1 1 0 0 0,0 0 0 0 0,1 0 0 0 0,1 0-1 0 0,0 1 1 0 0,2 0 0 0 0,-1 0 0 0 0,2 0 0 0 0,0 0-1 0 0,1 0 1 0 0,1 1 0 0 0,0-1 0 0 0,2 12-15 0 0,-2-9 39 0 0,19 231 263 0 0,17-84-50 0 0,-10-19-230 0 0,-18-96-328 0 0,-8-50 95 0 0,0-1-112 0 0,0 0-101 0 0,0 0-105 0 0,0 0-138 0 0,0-30-6239 0 0,-3 9-1710 0 0,2 13 1457 0 0</inkml:trace>
  <inkml:trace contextRef="#ctx0" brushRef="#br0" timeOffset="-18819.627">15355 589 13195 0 0,'0'0'1509'0'0,"0"0"-323"0"0,0 0 113 0 0,0 0 232 0 0,0 0-16 0 0,0 0-259 0 0,0 0-309 0 0,32-3-205 0 0,107-14-152 0 0,20-22 676 0 0,-114 26-1458 0 0,133-32 1634 0 0,-56 33-8751 0 0,-118 20-1197 0 0,-4-4 3895 0 0,0-1-1249 0 0</inkml:trace>
  <inkml:trace contextRef="#ctx0" brushRef="#br0" timeOffset="-18220.444">15897 652 720 0 0,'0'0'2625'0'0,"0"0"-552"0"0,0 0-288 0 0,0 0-97 0 0,0 0-179 0 0,0 0-285 0 0,0 0-281 0 0,0 0-158 0 0,0 0 10 0 0,0 0 84 0 0,0 0 94 0 0,0 0 100 0 0,0 0 35 0 0,18 24 5 0 0,57 72-6 0 0,-74-95-1052 0 0,0 1-1 0 0,0 0 1 0 0,0-1-1 0 0,0 1 1 0 0,0-1-1 0 0,0 1 1 0 0,0-1-1 0 0,1 0 0 0 0,-1 0 1 0 0,0 1-1 0 0,1-1 1 0 0,-1 0-1 0 0,1 0 1 0 0,0 0-1 0 0,-1 0 1 0 0,1-1-1 0 0,0 1 1 0 0,-1 0-1 0 0,1-1 1 0 0,0 1-1 0 0,0-1 0 0 0,-1 1 1 0 0,1-1-1 0 0,0 0 1 0 0,0 0-1 0 0,0 0 1 0 0,0 0-1 0 0,0 0 1 0 0,-1 0-1 0 0,1-1 1 0 0,0 1-55 0 0,5-2 318 0 0,10-3 1 0 0,-1 0-1 0 0,1-1 1 0 0,-1-1-1 0 0,0-1 1 0 0,-1 0-1 0 0,1-1 1 0 0,-2-1-1 0 0,1 0 1 0 0,-1-1-1 0 0,-1-1 1 0 0,9-10-319 0 0,-16 18 30 0 0,-1-2 1 0 0,0 1 0 0 0,0-1-1 0 0,0 1 1 0 0,0-1 0 0 0,-1 0-1 0 0,0-1 1 0 0,0 1-1 0 0,-1-1 1 0 0,0 0 0 0 0,0 0-1 0 0,0 0 1 0 0,-1 0-1 0 0,0 0 1 0 0,-1-1 0 0 0,0 1-1 0 0,0-1 1 0 0,0 1-1 0 0,-1-1 1 0 0,0 1 0 0 0,-1-6-31 0 0,-1 10-34 0 0,-1 0 1 0 0,1 0 0 0 0,-1 1 0 0 0,0-1 0 0 0,1 1-1 0 0,-1 0 1 0 0,0 0 0 0 0,-1 0 0 0 0,1 0 0 0 0,0 0-1 0 0,0 1 1 0 0,-1 0 0 0 0,1-1 0 0 0,-1 1 0 0 0,0 0 0 0 0,1 1-1 0 0,-1-1 1 0 0,1 1 0 0 0,-1-1 0 0 0,0 1 0 0 0,0 0-1 0 0,1 1 1 0 0,-1-1 0 0 0,0 1 0 0 0,1-1 0 0 0,-1 1-1 0 0,1 0 1 0 0,-3 1 33 0 0,-4 1-99 0 0,1 0 0 0 0,-1 1 0 0 0,1 0 0 0 0,0 1 1 0 0,0 0-1 0 0,1 0 0 0 0,-1 0 0 0 0,1 1 0 0 0,1 1 0 0 0,-1-1 0 0 0,1 1 0 0 0,-6 8 99 0 0,-4 1-241 0 0,-1 4-258 0 0,1 1 0 0 0,1 1 0 0 0,0 0 0 0 0,2 1 0 0 0,1 1 0 0 0,-9 21 499 0 0,20-42-31 0 0,-2 8-28 0 0,0 1-1 0 0,0-1 0 0 0,1 0 1 0 0,0 1-1 0 0,1 0 1 0 0,0-1-1 0 0,1 1 1 0 0,1 0-1 0 0,0 8 60 0 0,0-17 16 0 0,1-1 0 0 0,-1 1 0 0 0,1-1 0 0 0,-1 1 0 0 0,1-1 0 0 0,0 0 0 0 0,0 0 0 0 0,0 1 0 0 0,0-1-1 0 0,1 0 1 0 0,-1 0 0 0 0,1 0 0 0 0,-1 0 0 0 0,1 0 0 0 0,0 0 0 0 0,-1-1 0 0 0,1 1 0 0 0,0-1 0 0 0,0 1 0 0 0,0-1 0 0 0,0 1 0 0 0,1-1 0 0 0,-1 0 0 0 0,0 0 0 0 0,0 0-1 0 0,1-1 1 0 0,-1 1 0 0 0,1 0 0 0 0,-1-1 0 0 0,0 1 0 0 0,1-1 0 0 0,0 0-16 0 0,83 4 1424 0 0,-49-11-1000 0 0,-1-1 1 0 0,0-2 0 0 0,-1-2-1 0 0,0-1 1 0 0,-1-2 0 0 0,-1-1-1 0 0,0-2 1 0 0,-1-1-1 0 0,-1-1 1 0 0,6-7-425 0 0,7-3 152 0 0,-2-1 0 0 0,-1-3-1 0 0,-1-1 1 0 0,-2-1 0 0 0,26-34-152 0 0,-57 62 7 0 0,0 0-1 0 0,-1-1 1 0 0,0 0 0 0 0,0 0-1 0 0,-1 0 1 0 0,0 0 0 0 0,0-1-1 0 0,-1 0 1 0 0,-1 0 0 0 0,0 0-1 0 0,0-1 1 0 0,-1 1 0 0 0,0-1-1 0 0,-1 1 1 0 0,0-1 0 0 0,0 0-1 0 0,-1 1 1 0 0,-1-1-7 0 0,0 9-12 0 0,-1 0-1 0 0,0 0 1 0 0,0 0-1 0 0,0 0 1 0 0,0 0-1 0 0,0 0 1 0 0,0 0 0 0 0,0 1-1 0 0,-1 0 1 0 0,1-1-1 0 0,0 1 1 0 0,-1 0 0 0 0,1 0-1 0 0,-1 0 1 0 0,1 0-1 0 0,-1 0 1 0 0,0 1-1 0 0,1-1 1 0 0,-1 1 0 0 0,0 0-1 0 0,0 0 1 0 0,1 0-1 0 0,-1 0 1 0 0,0 0 0 0 0,1 1-1 0 0,-1-1 1 0 0,0 1-1 0 0,1-1 1 0 0,-1 1 0 0 0,1 0-1 0 0,-1 0 1 0 0,1 0-1 0 0,-1 1 1 0 0,1-1-1 0 0,0 1 1 0 0,-1-1 0 0 0,1 1-1 0 0,0 0 1 0 0,-1 0 12 0 0,-12 9-75 0 0,0 1-1 0 0,1 0 1 0 0,0 0 0 0 0,1 1 0 0 0,0 1 0 0 0,1 1 0 0 0,1-1-1 0 0,-4 9 76 0 0,12-20-17 0 0,1 1-1 0 0,-1-1 1 0 0,1 1-1 0 0,0 0 1 0 0,1 0-1 0 0,-1 0 1 0 0,1 0-1 0 0,-1 0 1 0 0,1 1-1 0 0,1-1 1 0 0,-1 0-1 0 0,0 1 1 0 0,1-1-1 0 0,0 0 1 0 0,0 1-1 0 0,0-1 1 0 0,1 0-1 0 0,0 1 1 0 0,-1-1-1 0 0,1 0 1 0 0,1 0-1 0 0,-1 0 1 0 0,1 0-1 0 0,-1 0 1 0 0,1 0-1 0 0,0 0 1 0 0,1 0-1 0 0,-1-1 1 0 0,1 1-1 0 0,-1-1 1 0 0,1 1-1 0 0,1 0 18 0 0,8 4 13 0 0,1 2 0 0 0,-2 0 0 0 0,1 1 0 0 0,-2 0 0 0 0,1 0 0 0 0,-2 1 0 0 0,1 0 0 0 0,-2 1 0 0 0,0 0 0 0 0,0 1 0 0 0,-1-1 0 0 0,-1 1-1 0 0,0 1 1 0 0,-1-1 0 0 0,0 1 0 0 0,-1 0 0 0 0,-1 2-13 0 0,16 130 658 0 0,-4-110-2308 0 0,-8-34-3085 0 0,3-2-4039 0 0,-10-1-2993 0 0</inkml:trace>
  <inkml:trace contextRef="#ctx0" brushRef="#br0" timeOffset="-15591.308">17326 15 5601 0 0,'0'0'2741'0'0,"0"0"-725"0"0,0 0-435 0 0,0 0-56 0 0,0 0 37 0 0,0 0-107 0 0,0 0-271 0 0,0 0-302 0 0,0 0-280 0 0,0 0-161 0 0,0 0 28 0 0,2 6 119 0 0,65 184 3114 0 0,-47-66-2980 0 0,-16-84-616 0 0,-2 1 1 0 0,-2 0 0 0 0,-1 0 0 0 0,-2-1-1 0 0,-2 1 1 0 0,-2-1 0 0 0,-3 6-107 0 0,-11 88 78 0 0,-4 2-99 0 0,24-85-1966 0 0,4-50 260 0 0,9-9-8211 0 0,-9 1 1540 0 0,-2 4 4573 0 0</inkml:trace>
  <inkml:trace contextRef="#ctx0" brushRef="#br0" timeOffset="-15349.49">17045 659 4561 0 0,'0'0'4017'0'0,"0"0"-1750"0"0,0 0-749 0 0,0 0-42 0 0,0 0 42 0 0,0 0-69 0 0,0 0-135 0 0,0 0-186 0 0,0 0-125 0 0,0 0-89 0 0,0 0-166 0 0,0 0-148 0 0,32-6-49 0 0,103-23-35 0 0,-64 13 132 0 0,1-3 0 0 0,-2-2 0 0 0,48-24-648 0 0,-89 33-78 0 0,62-29-511 0 0,-38 5-2551 0 0,-20-15-7335 0 0,-28 41 6038 0 0,-1 2-2368 0 0</inkml:trace>
  <inkml:trace contextRef="#ctx0" brushRef="#br0" timeOffset="-14921.469">17802 4 8346 0 0,'0'0'4103'0'0,"0"0"-2376"0"0,0 0-818 0 0,0 0 77 0 0,0 0 220 0 0,0 0 82 0 0,0 0-138 0 0,-10 37-194 0 0,-35 122-177 0 0,-61 273 2035 0 0,101-405-2751 0 0,2 0 1 0 0,1 1-1 0 0,1-1 1 0 0,1 0-1 0 0,3 22-63 0 0,30 36 35 0 0,-32-84-31 0 0,0 1-1 0 0,1 0 1 0 0,-1-1 0 0 0,0 1 0 0 0,0-1-1 0 0,1 1 1 0 0,-1-1 0 0 0,1 0-1 0 0,0 0 1 0 0,-1 0 0 0 0,1 0 0 0 0,0 0-1 0 0,0 0 1 0 0,-1 0 0 0 0,1 0-1 0 0,0 0 1 0 0,0-1 0 0 0,0 1 0 0 0,0-1-1 0 0,0 0 1 0 0,0 0 0 0 0,0 1-1 0 0,0-1 1 0 0,0 0 0 0 0,0-1 0 0 0,0 1-1 0 0,0 0 1 0 0,0 0 0 0 0,0-1 0 0 0,0 1-1 0 0,0-1 1 0 0,-1 0 0 0 0,1 0-1 0 0,0 0 1 0 0,0 1 0 0 0,1-2-4 0 0,58-42 307 0 0,-61 44-307 0 0,39-38 113 0 0,62-42 105 0 0,-100 80-209 0 0,1 0 0 0 0,0-1 0 0 0,0 1 0 0 0,0 0 0 0 0,0 1 0 0 0,-1-1 0 0 0,1 0 0 0 0,0 0 1 0 0,0 1-1 0 0,0-1 0 0 0,-1 1 0 0 0,1 0 0 0 0,0-1 0 0 0,-1 1 0 0 0,1 0 0 0 0,0 0 0 0 0,-1 0 0 0 0,1 0 0 0 0,-1 0 0 0 0,0 1 0 0 0,1-1 0 0 0,-1 0 0 0 0,0 1 0 0 0,0-1 0 0 0,0 0 0 0 0,0 1 0 0 0,0 0 1 0 0,0-1-1 0 0,0 1 0 0 0,0-1 0 0 0,0 1 0 0 0,-1 0 0 0 0,1 0 0 0 0,-1-1 0 0 0,0 1 0 0 0,1 0 0 0 0,-1 0 0 0 0,0 0 0 0 0,0 0-9 0 0,4 8 47 0 0,13 41 31 0 0,11-7-8 0 0,-27-44 3016 0 0,2 0-6046 0 0,2 0-15053 0 0,-9-3 14136 0 0,3 3-295 0 0</inkml:trace>
  <inkml:trace contextRef="#ctx0" brushRef="#br0" timeOffset="-14564.559">18175 788 0 0 0,'0'0'1539'0'0,"0"0"369"0"0,0 0 120 0 0,0 0 15 0 0,0 0 20 0 0,0 0 1 0 0,0 0-73 0 0,0 0-137 0 0,0 0-184 0 0,0 0-171 0 0,0 0-155 0 0,25 3-156 0 0,76 5-170 0 0,-98-7-939 0 0,-1-1 1 0 0,1 1 0 0 0,0-1-1 0 0,-1 0 1 0 0,1 0 0 0 0,0 0 0 0 0,0 0-1 0 0,-1-1 1 0 0,1 1 0 0 0,-1-1-1 0 0,1 1 1 0 0,0-1 0 0 0,-1 0-1 0 0,1 0 1 0 0,-1 0 0 0 0,1-1-1 0 0,-1 1 1 0 0,0 0 0 0 0,0-1-1 0 0,1 0 1 0 0,-1 1 0 0 0,0-1 0 0 0,0-1-80 0 0,6-5 318 0 0,-2 4-146 0 0,0-1 1 0 0,0 0-1 0 0,-1-1 0 0 0,0 1 0 0 0,0-1 1 0 0,-1 0-1 0 0,0 0 0 0 0,0 0 1 0 0,0-1-1 0 0,-1 0 0 0 0,1 0 1 0 0,-2 0-1 0 0,1 0 0 0 0,-1 0-172 0 0,-1 5 15 0 0,0-1 0 0 0,0 1 0 0 0,-1-1 0 0 0,1 1 0 0 0,-1-1 0 0 0,1 1 0 0 0,-1-1 0 0 0,0 0 0 0 0,0 1 0 0 0,0-1 0 0 0,0 1 0 0 0,-1-1 0 0 0,1 1 0 0 0,-1-1 0 0 0,0 1 0 0 0,1-1 0 0 0,-1 1 0 0 0,0-1 0 0 0,0 1 0 0 0,-1 0 0 0 0,1 0 0 0 0,0 0 0 0 0,-1-1 0 0 0,1 1 0 0 0,-1 0 0 0 0,0 1 0 0 0,0-1 0 0 0,0 0 0 0 0,0 0 0 0 0,0 1 0 0 0,0-1 0 0 0,0 1 0 0 0,0 0 0 0 0,0 0 0 0 0,-1-1 0 0 0,1 2 0 0 0,-1-1 0 0 0,1 0 0 0 0,-1 0 0 0 0,1 1 0 0 0,-2-1-15 0 0,-4 0-29 0 0,0-1 0 0 0,-1 1 0 0 0,1 1 0 0 0,-1 0 0 0 0,1 0 1 0 0,-1 1-1 0 0,1 0 0 0 0,0 0 0 0 0,-1 1 0 0 0,1 0 0 0 0,0 0 0 0 0,-2 1 29 0 0,-3 4-42 0 0,0 0-1 0 0,0 1 1 0 0,1 0-1 0 0,0 1 1 0 0,0 0-1 0 0,1 1 0 0 0,0 0 1 0 0,1 1-1 0 0,0 0 1 0 0,0 1-1 0 0,2 0 1 0 0,-7 10 42 0 0,10-14-28 0 0,1 1 0 0 0,0 0 1 0 0,0-1-1 0 0,1 1 1 0 0,0 1-1 0 0,1-1 1 0 0,0 0-1 0 0,0 1 0 0 0,1-1 1 0 0,0 1-1 0 0,1-1 1 0 0,0 1-1 0 0,0 3 28 0 0,1-8-23 0 0,0 0 0 0 0,0 0 0 0 0,0-1 0 0 0,1 1-1 0 0,0 0 1 0 0,0-1 0 0 0,0 1 0 0 0,0-1 0 0 0,1 0 0 0 0,-1 1 0 0 0,1-1 0 0 0,0 0 0 0 0,1-1 0 0 0,-1 1 0 0 0,1-1-1 0 0,-1 1 1 0 0,1-1 0 0 0,0 0 0 0 0,0 0 0 0 0,0-1 0 0 0,1 1 0 0 0,-1-1 0 0 0,1 0 0 0 0,-1 0 0 0 0,3 0 23 0 0,123 21-262 0 0,-25-28-790 0 0,-38-12-2457 0 0,-42 7-1929 0 0,-11 6-5910 0 0</inkml:trace>
  <inkml:trace contextRef="#ctx0" brushRef="#br0" timeOffset="2402.484">7917 2198 1248 0 0,'0'0'2494'0'0,"0"0"-760"0"0,0 0-176 0 0,0 0 307 0 0,0 0 330 0 0,0 0 33 0 0,0 0-261 0 0,0 0-366 0 0,0 0-300 0 0,0 0-220 0 0,0 0-134 0 0,0 0-115 0 0,-29-3 2436 0 0,18 9-3204 0 0,1-1 1 0 0,-1 2 0 0 0,1-1 0 0 0,1 1 0 0 0,-1 1 0 0 0,2 0 0 0 0,-1 0-1 0 0,1 1 1 0 0,0 0 0 0 0,0 0 0 0 0,1 1-65 0 0,-4 2 7 0 0,1 1-1 0 0,1 0 1 0 0,0 0-1 0 0,0 1 1 0 0,1 0 0 0 0,1 0-1 0 0,1 1 1 0 0,0 0-1 0 0,0 0 1 0 0,2 1-1 0 0,0-1 1 0 0,1 1 0 0 0,0 0-1 0 0,1 0 1 0 0,1 0-1 0 0,1 12-6 0 0,1-25 17 0 0,0 0 1 0 0,1 0-1 0 0,-1-1 0 0 0,1 1 0 0 0,0 0 0 0 0,0-1 0 0 0,0 1 0 0 0,0-1 0 0 0,0 0 1 0 0,0 0-1 0 0,1 0 0 0 0,-1 0 0 0 0,1 0 0 0 0,-1 0 0 0 0,1-1 0 0 0,0 1 0 0 0,0-1 1 0 0,-1 0-1 0 0,1 1 0 0 0,0-1 0 0 0,0-1 0 0 0,0 1 0 0 0,0 0 0 0 0,1-1 0 0 0,-1 0 1 0 0,0 1-1 0 0,0-1 0 0 0,0 0 0 0 0,0-1 0 0 0,0 1 0 0 0,0-1 0 0 0,0 1 0 0 0,0-1 0 0 0,0 0 1 0 0,0 0-1 0 0,0 0 0 0 0,0 0 0 0 0,0-1 0 0 0,0 1 0 0 0,-1-1 0 0 0,1 0 0 0 0,-1 0 1 0 0,1 0-18 0 0,184-144 610 0 0,-102 57-471 0 0,-41 42-71 0 0,-43 125-175 0 0,1 38-379 0 0,0-113 226 0 0,0 1 0 0 0,0 0 0 0 0,1 0 0 0 0,0-1 0 0 0,0 0 0 0 0,0 1 0 0 0,0-1 0 0 0,0 0 0 0 0,1-1 0 0 0,0 1 1 0 0,-1-1-1 0 0,1 1 0 0 0,0-1 0 0 0,0 0 0 0 0,0 0 0 0 0,0-1 0 0 0,0 1 0 0 0,2-1 260 0 0,31 0-7423 0 0,-24-1 1761 0 0,-4 0-2096 0 0</inkml:trace>
  <inkml:trace contextRef="#ctx0" brushRef="#br0" timeOffset="2957.576">8419 1999 2713 0 0,'0'0'2540'0'0,"0"0"-1374"0"0,0 0-621 0 0,0 0 79 0 0,0 0 405 0 0,0 0 315 0 0,0 0 101 0 0,0 0-79 0 0,0 0-216 0 0,0 0-118 0 0,0 0-5 0 0,0 0 77 0 0,0 0 63 0 0,22 0 25 0 0,73-1-76 0 0,-32-20 718 0 0,-44 10-1510 0 0,-1-1 0 0 0,0-2 0 0 0,0 0-1 0 0,-2 0 1 0 0,0-2 0 0 0,0 0 0 0 0,-2 0-1 0 0,0-2 1 0 0,-1 0 0 0 0,4-8-324 0 0,4-1 186 0 0,-10 9-130 0 0,0 0 0 0 0,-2-1-1 0 0,0 0 1 0 0,-1 0 0 0 0,-1-1 0 0 0,0 0 0 0 0,0-9-56 0 0,4-7 39 0 0,-3-28-267 0 0,4 503 46 0 0,13 72 155 0 0,-18-36 19 0 0,-6-467-8 0 0,-1 1 0 0 0,0-1-1 0 0,-1 1 1 0 0,0 0 0 0 0,0-1 0 0 0,-1 0 0 0 0,0 1 0 0 0,-1-1 0 0 0,1 0 0 0 0,-1 0-1 0 0,-1 0 1 0 0,0-1 0 0 0,0 1 0 0 0,0-1 0 0 0,-1 0 0 0 0,0 0 0 0 0,-1 0-1 0 0,1-1 1 0 0,-1 0 0 0 0,-1 0 0 0 0,1 0 0 0 0,-1-1 0 0 0,0 0 0 0 0,0 0 0 0 0,0 0-1 0 0,-1-1 1 0 0,1-1 0 0 0,-1 1 0 0 0,0-1 0 0 0,0 0 0 0 0,-3 0 16 0 0,6-2-2 0 0,0 1 1 0 0,-1-1 0 0 0,1 0-1 0 0,0-1 1 0 0,0 1 0 0 0,-1-1-1 0 0,1 0 1 0 0,0 0 0 0 0,-1 0-1 0 0,1-1 1 0 0,0 0 0 0 0,-1 0-1 0 0,1 0 1 0 0,0-1 0 0 0,0 0-1 0 0,0 0 1 0 0,0 0 0 0 0,0-1-1 0 0,1 1 1 0 0,-1-1 0 0 0,1 0-1 0 0,0 0 1 0 0,0-1 0 0 0,0 1-1 0 0,0-1 1 0 0,0 0 0 0 0,1 0-1 0 0,-1 0 1 0 0,1-1 0 0 0,0 1-1 0 0,1-1 1 0 0,-2-2 1 0 0,-2-10 6 0 0,1-1 0 0 0,1 0 0 0 0,0 0-1 0 0,1 0 1 0 0,1-1 0 0 0,1 1 0 0 0,1 0 0 0 0,0-1 0 0 0,2 1-1 0 0,0-1 1 0 0,1 1 0 0 0,0 0 0 0 0,2 0 0 0 0,0 0 0 0 0,1 1-1 0 0,1-3-5 0 0,9-16-7 0 0,1 1 0 0 0,2 0-1 0 0,2 1 1 0 0,0 2-1 0 0,3 0 1 0 0,0 1-1 0 0,5-1 8 0 0,-7 10-628 0 0,1 1-1 0 0,2 1 0 0 0,0 1 1 0 0,1 1-1 0 0,24-12 629 0 0,-20 17-4127 0 0,-15 8-3302 0 0,-7 1-3173 0 0</inkml:trace>
  <inkml:trace contextRef="#ctx0" brushRef="#br0" timeOffset="3168.477">9286 2191 14299 0 0,'0'0'1098'0'0,"0"0"-144"0"0,0 0 163 0 0,0 0 175 0 0,0 0 3 0 0,0 0-225 0 0,0 0-282 0 0,0 0-258 0 0,-6 34-197 0 0,-19 107-144 0 0,20-66-61 0 0,25-6-524 0 0,-4-43-2529 0 0,-9-20-2457 0 0,-3-4-1080 0 0,-4-2-1466 0 0</inkml:trace>
  <inkml:trace contextRef="#ctx0" brushRef="#br0" timeOffset="3322.519">9231 1999 12875 0 0,'0'0'2240'0'0,"0"0"-639"0"0,0 0-465 0 0,0 0-216 0 0,0 0-200 0 0,0 0-272 0 0,0 0-232 0 0,0 0-208 0 0,0 0-384 0 0,0 0-232 0 0,0 0-216 0 0,0 0-296 0 0,0 0-625 0 0,0 0-1735 0 0,7-66-2154 0 0,1 70-743 0 0</inkml:trace>
  <inkml:trace contextRef="#ctx0" brushRef="#br0" timeOffset="3528.595">9796 2143 15875 0 0,'0'0'1993'0'0,"0"0"-1062"0"0,0 0-106 0 0,0 0 290 0 0,0 0 128 0 0,0 0-131 0 0,0 0-329 0 0,0 0-312 0 0,0 0-176 0 0,-13 34-119 0 0,-38 109-94 0 0,-41 45-323 0 0,32-98-2789 0 0,33-67-1956 0 0,-2-4-5129 0 0,20-15 3586 0 0</inkml:trace>
  <inkml:trace contextRef="#ctx0" brushRef="#br0" timeOffset="3736.575">9434 2298 8578 0 0,'0'0'3118'0'0,"0"0"-667"0"0,0 0-532 0 0,0 0-388 0 0,0 0-288 0 0,0 0-220 0 0,0 0-168 0 0,0 0-96 0 0,0 0-58 0 0,0 0-65 0 0,0 0-74 0 0,0 0-52 0 0,27 3-77 0 0,84 13-79 0 0,-109-16-334 0 0,1 0 0 0 0,0 1 0 0 0,-1-1 0 0 0,1 1 1 0 0,0 0-1 0 0,-1 0 0 0 0,1 0 0 0 0,-1 0 0 0 0,1 0 0 0 0,-1 1 0 0 0,0-1 0 0 0,0 1 0 0 0,1-1 0 0 0,-1 1 0 0 0,0 0 0 0 0,0 0 0 0 0,-1 0 0 0 0,1 0 0 0 0,0 0 0 0 0,-1 0 0 0 0,1 1 1 0 0,-1-1-21 0 0,6 9 98 0 0,8 5-121 0 0,-1 0-1 0 0,2 0 0 0 0,0-1 0 0 0,1-1 0 0 0,0-1 1 0 0,1-1-1 0 0,1 0 0 0 0,0-1 0 0 0,13 4 24 0 0,15-1-3620 0 0,4-9-3308 0 0,-43-6 539 0 0,2-2-1673 0 0</inkml:trace>
  <inkml:trace contextRef="#ctx0" brushRef="#br0" timeOffset="4171.269">10024 2360 8530 0 0,'0'0'4998'0'0,"0"0"-3443"0"0,0 0-1061 0 0,0 0 271 0 0,0 0 382 0 0,0 0 249 0 0,0 0 10 0 0,0 0-200 0 0,0 0-210 0 0,0 0-156 0 0,0 0-135 0 0,0 0-96 0 0,0 0-89 0 0,32-14-91 0 0,99-48-94 0 0,-66 17 114 0 0,-61 42-417 0 0,0-1-1 0 0,0 0 0 0 0,0-1 1 0 0,-1 1-1 0 0,1 0 0 0 0,-1-1 0 0 0,0 0 1 0 0,-1 0-1 0 0,1 0 0 0 0,-1 0 1 0 0,0 0-1 0 0,0-1 0 0 0,-1 1 1 0 0,1-1-1 0 0,-1 1 0 0 0,0-1 1 0 0,-1 1-1 0 0,1-1 0 0 0,-1-1-31 0 0,-1 6-8 0 0,1-1 1 0 0,0 0-1 0 0,-1 1 1 0 0,1-1-1 0 0,-1 1 0 0 0,0-1 1 0 0,1 0-1 0 0,-1 1 0 0 0,0-1 1 0 0,0 1-1 0 0,0 0 0 0 0,0-1 1 0 0,0 1-1 0 0,0 0 0 0 0,0 0 1 0 0,-1-1-1 0 0,1 1 1 0 0,0 0-1 0 0,-1 0 0 0 0,1 0 1 0 0,-1 1-1 0 0,1-1 0 0 0,-1 0 1 0 0,1 0-1 0 0,-1 1 0 0 0,1-1 1 0 0,-1 1-1 0 0,0-1 0 0 0,1 1 1 0 0,-1 0-1 0 0,0 0 1 0 0,1 0-1 0 0,-1 0 0 0 0,0 0 1 0 0,0 0-1 0 0,0 0 8 0 0,-68 12-548 0 0,54-3 359 0 0,1 1 0 0 0,1 0-1 0 0,0 1 1 0 0,0 0-1 0 0,1 1 1 0 0,0 1 0 0 0,1 0-1 0 0,1 0 1 0 0,0 1 0 0 0,1 1-1 0 0,0 0 1 0 0,1 0-1 0 0,1 1 1 0 0,0 0 0 0 0,1 1-1 0 0,1-1 1 0 0,1 1 0 0 0,-3 13 189 0 0,3 69-1135 0 0,5-97 1073 0 0,0 1 0 0 0,0-1 0 0 0,1 1 0 0 0,-1-1 0 0 0,1 1 0 0 0,0-1 0 0 0,-1 1 0 0 0,1-1 0 0 0,0 1 0 0 0,1-1 0 0 0,-1 0 1 0 0,0 0-1 0 0,1 1 0 0 0,-1-1 0 0 0,1 0 0 0 0,-1 0 0 0 0,1 0 0 0 0,0-1 0 0 0,0 1 0 0 0,0 0 0 0 0,0-1 0 0 0,0 1 0 0 0,1-1 0 0 0,-1 0 1 0 0,0 0-1 0 0,1 0 0 0 0,-1 0 0 0 0,0 0 0 0 0,1 0 0 0 0,-1 0 0 0 0,2-1 62 0 0,84 8-2797 0 0,-85-8 2643 0 0,67-13-4680 0 0,-5-16-6190 0 0,-53 24 10144 0 0</inkml:trace>
  <inkml:trace contextRef="#ctx0" brushRef="#br0" timeOffset="4641.75">10538 2265 3841 0 0,'0'0'2526'0'0,"0"0"-470"0"0,0 0-155 0 0,0 0-53 0 0,0 0-241 0 0,0 0-331 0 0,0 0-357 0 0,0 0-343 0 0,0 0-236 0 0,0 0-145 0 0,0 0-56 0 0,0 0-22 0 0,-21 13 0 0 0,-62 44-7 0 0,79-55-102 0 0,0 0 1 0 0,1 1-1 0 0,0-1 1 0 0,0 1-1 0 0,0 0 0 0 0,0 0 1 0 0,0 0-1 0 0,0 0 1 0 0,1 0-1 0 0,-1 1 1 0 0,1-1-1 0 0,0 1 0 0 0,0 0 1 0 0,0-1-1 0 0,1 1 1 0 0,-1 0-1 0 0,1 0 1 0 0,-1 4-9 0 0,-5 16-27 0 0,5-22 7 0 0,0 2 1 0 0,1-1-1 0 0,0 0 0 0 0,-1 0 1 0 0,1 0-1 0 0,0 1 0 0 0,1-1 1 0 0,-1 0-1 0 0,0 1 0 0 0,1-1 1 0 0,0 1-1 0 0,0-1 0 0 0,0 0 1 0 0,0 1-1 0 0,1-1 0 0 0,-1 1 1 0 0,1-1-1 0 0,0 0 0 0 0,0 1 1 0 0,0-1-1 0 0,0 0 0 0 0,1 0 1 0 0,-1 0-1 0 0,2 2 20 0 0,1-2 72 0 0,0 0 0 0 0,0-1-1 0 0,0 1 1 0 0,0-1 0 0 0,1 0 0 0 0,-1 0 0 0 0,1 0-1 0 0,0-1 1 0 0,-1 0 0 0 0,1 0 0 0 0,0 0-1 0 0,0 0 1 0 0,0-1 0 0 0,0 0 0 0 0,0 0 0 0 0,0 0-1 0 0,-1 0 1 0 0,1-1 0 0 0,0 0 0 0 0,0 0 0 0 0,0 0-1 0 0,-1-1 1 0 0,1 0 0 0 0,-1 1 0 0 0,1-2 0 0 0,-1 1-1 0 0,0 0 1 0 0,0-1 0 0 0,3-2-72 0 0,9-6 772 0 0,0-1-1 0 0,0-1 1 0 0,-1-1 0 0 0,-1 0-1 0 0,0-1 1 0 0,9-13-772 0 0,2-2 185 0 0,-2-1 1 0 0,-1-1-1 0 0,-1-1 0 0 0,-2 0 0 0 0,-1-2 1 0 0,-2 0-1 0 0,-1-1 0 0 0,-2-1 1 0 0,-1 0-1 0 0,-2 0 0 0 0,-2-1 0 0 0,-2 0 1 0 0,2-25-186 0 0,-9 53-51 0 0,1-1 0 0 0,-1 1 0 0 0,-1 0 1 0 0,0-1-1 0 0,-1 1 0 0 0,0 0 1 0 0,0 0-1 0 0,-1 0 0 0 0,0 1 0 0 0,-1-1 1 0 0,0 1-1 0 0,-4-6 51 0 0,6 11-26 0 0,0 1 0 0 0,0-1 0 0 0,0 0 1 0 0,0 1-1 0 0,-1-1 0 0 0,1 1 0 0 0,-1 0 0 0 0,0 0 0 0 0,0 0 1 0 0,0 1-1 0 0,0 0 0 0 0,-1 0 0 0 0,1 0 0 0 0,-1 0 0 0 0,1 0 0 0 0,-1 1 1 0 0,0 0-1 0 0,0 0 0 0 0,1 0 0 0 0,-1 1 0 0 0,0-1 0 0 0,0 1 1 0 0,0 0-1 0 0,0 1 0 0 0,1-1 0 0 0,-1 1 0 0 0,0 0 0 0 0,-2 1 26 0 0,-7 4-59 0 0,1 1-1 0 0,-1 0 0 0 0,1 1 0 0 0,1 0 0 0 0,0 2 0 0 0,0-1 0 0 0,1 1 1 0 0,0 1-1 0 0,0 0 0 0 0,1 0 0 0 0,1 1 0 0 0,0 0 0 0 0,1 1 1 0 0,0 0-1 0 0,1 0 0 0 0,-5 12 60 0 0,4-11 9 0 0,1-1 1 0 0,0 1 0 0 0,0 0-1 0 0,2 1 1 0 0,0 0-1 0 0,1-1 1 0 0,0 2 0 0 0,1-1-1 0 0,1 0 1 0 0,0 1 0 0 0,1-1-1 0 0,1 1 1 0 0,0-1-1 0 0,1 1 1 0 0,1-1 0 0 0,0 0-1 0 0,1 1 1 0 0,1-1-1 0 0,0 0 1 0 0,1-1 0 0 0,1 1-1 0 0,0-1 1 0 0,1 0 0 0 0,7 11-10 0 0,3-5 99 0 0,1 0 0 0 0,0-2 0 0 0,2 0 0 0 0,-1-2 0 0 0,2 0 1 0 0,1-1-1 0 0,0-1 0 0 0,0-1 0 0 0,1-1 0 0 0,1-1 0 0 0,0-1 1 0 0,19 5-100 0 0,15 2 222 0 0,0-3 0 0 0,0-3 0 0 0,2-2 0 0 0,-1-2 0 0 0,2-4-222 0 0,41-3-2244 0 0,-99-3-262 0 0,-3 2-5300 0 0,0 1-3748 0 0</inkml:trace>
  <inkml:trace contextRef="#ctx0" brushRef="#br0" timeOffset="5792.049">7810 2239 0 0 0,'-18'-19'0'0'0,"17"16"60"0"0,1 3 252 0 0,0 0 114 0 0,0 0 35 0 0,0 0 11 0 0,0 0-31 0 0,26-8 4681 0 0,0-17-1727 0 0,3 3-1340 0 0,37-4 195 0 0,-59 26-2067 0 0,-6-1-141 0 0,0 1 0 0 0,1-1 0 0 0,-1 1 0 0 0,0 0 0 0 0,0 0 0 0 0,0 0 0 0 0,0-1 0 0 0,1 1 0 0 0,-1 0 0 0 0,0 0 0 0 0,0 0 0 0 0,0 1 0 0 0,0-1 0 0 0,1 0 0 0 0,-1 0 0 0 0,0 1 0 0 0,0-1 0 0 0,0 1 0 0 0,0-1 0 0 0,0 1 0 0 0,0-1 0 0 0,0 1 0 0 0,0-1 0 0 0,0 1 0 0 0,0 0 0 0 0,0 0 0 0 0,0 0 0 0 0,-1-1 0 0 0,1 1 0 0 0,0 0 0 0 0,0 0 0 0 0,-1 0 0 0 0,1 0 0 0 0,-1 0 0 0 0,1 0 0 0 0,-1 0 0 0 0,1 0 1 0 0,-1 1-1 0 0,0-1 0 0 0,1 0 0 0 0,-1 0 0 0 0,0 0 0 0 0,0 0 0 0 0,0 1 0 0 0,0-1-42 0 0,1 176 2421 0 0,-13-59-3561 0 0,16-114-1283 0 0,3-4-4057 0 0,-3 0 823 0 0,-1 0 1868 0 0</inkml:trace>
  <inkml:trace contextRef="#ctx0" brushRef="#br0" timeOffset="8976.404">12140 2287 0 0 0,'0'0'996'0'0,"0"0"362"0"0,0 0 47 0 0,0 0-91 0 0,0 0-88 0 0,0 0-55 0 0,8-7-66 0 0,24-20-67 0 0,-29 15 9926 0 0,-19 5-8980 0 0,-21 4-2829 0 0,37 3 972 0 0,-14 1-100 0 0,-1 1 0 0 0,1 0 0 0 0,-1 1-1 0 0,1 1 1 0 0,0 0 0 0 0,0 1-1 0 0,0 0 1 0 0,1 1 0 0 0,-1 1 0 0 0,2 0-1 0 0,-1 0 1 0 0,1 2 0 0 0,0-1 0 0 0,1 2-1 0 0,0-1 1 0 0,0 2 0 0 0,1-1-1 0 0,0 1 1 0 0,1 1 0 0 0,0 0 0 0 0,1 0-1 0 0,1 1 1 0 0,-6 10-27 0 0,9-11 19 0 0,1 0 0 0 0,0 0 1 0 0,0 0-1 0 0,1 0 0 0 0,1 1 0 0 0,0-1 0 0 0,1 1 0 0 0,0-1 1 0 0,1 1-1 0 0,0-1 0 0 0,3 7-19 0 0,-4-14 27 0 0,1-1 0 0 0,1 1 0 0 0,-1-1 0 0 0,1 0 0 0 0,0 1 1 0 0,0-1-1 0 0,0 0 0 0 0,0 0 0 0 0,1 0 0 0 0,0 0 0 0 0,0-1 0 0 0,0 1 0 0 0,0-1 0 0 0,0 0 1 0 0,1 1-1 0 0,-1-2 0 0 0,1 1 0 0 0,0 0 0 0 0,0-1 0 0 0,0 1 0 0 0,0-1 0 0 0,0-1 0 0 0,1 1 1 0 0,-1 0-1 0 0,0-1 0 0 0,1 0 0 0 0,-1 0 0 0 0,3 0-27 0 0,2 1 74 0 0,0-1 1 0 0,0-1-1 0 0,0 1 0 0 0,1-1 1 0 0,-1-1-1 0 0,0 0 1 0 0,0 0-1 0 0,0 0 0 0 0,0-2 1 0 0,0 1-1 0 0,0-1 0 0 0,-1 0 1 0 0,1-1-1 0 0,1-1-74 0 0,19-13 176 0 0,-2-1 0 0 0,-1-1 0 0 0,0-2 0 0 0,-1-1 0 0 0,4-7-176 0 0,68-114 527 0 0,-76 105-413 0 0,9-41 87 0 0,-22 53-63 0 0,-5 18-33 0 0,-2 26-211 0 0,-1-7 112 0 0,-1 4-11 0 0,0 0 1 0 0,1 1-1 0 0,1-1 1 0 0,1 0 0 0 0,0 0-1 0 0,1 0 1 0 0,0 0-1 0 0,1 0 1 0 0,0-1 0 0 0,7 13 4 0 0,49 66-875 0 0,-24-51-1583 0 0,-11-18-113 0 0,4 3-3429 0 0,-8-10-2962 0 0,-14-11 3538 0 0</inkml:trace>
  <inkml:trace contextRef="#ctx0" brushRef="#br0" timeOffset="9508.983">12642 2563 4273 0 0,'0'0'1760'0'0,"0"0"37"0"0,0 0 172 0 0,0 0 151 0 0,0 0-48 0 0,0 0-290 0 0,0 0-286 0 0,0 0-238 0 0,0 0-209 0 0,0 0-137 0 0,0 0-113 0 0,0 0-100 0 0,0 0-142 0 0,-3-5-128 0 0,1 3-402 0 0,1-1 0 0 0,0 1 1 0 0,0 0-1 0 0,1-1 1 0 0,-1 1-1 0 0,0-1 0 0 0,1 1 1 0 0,0-1-1 0 0,-1 0 0 0 0,1 1 1 0 0,0-1-1 0 0,0 1 1 0 0,1-1-1 0 0,-1 1 0 0 0,0-1 1 0 0,1 1-1 0 0,0-1 1 0 0,-1 1-1 0 0,1-1 0 0 0,0 1 1 0 0,0 0-1 0 0,0-1 0 0 0,1 1 1 0 0,-1 0-1 0 0,1 0 1 0 0,-1 0-1 0 0,1 0 0 0 0,0 0-27 0 0,103-149 861 0 0,-82 118-699 0 0,2 0 1 0 0,2 2 0 0 0,0 1-1 0 0,14-11-162 0 0,-39 42 1 0 0,0-1-1 0 0,-1 1 0 0 0,1 0 0 0 0,-1-1 0 0 0,1 1 0 0 0,-1 0 0 0 0,0 0 0 0 0,1 0 0 0 0,-1 0 1 0 0,0 0-1 0 0,0 0 0 0 0,1 1 0 0 0,-1-1 0 0 0,0 0 0 0 0,0 1 0 0 0,0-1 0 0 0,-1 1 1 0 0,1-1-1 0 0,0 1 0 0 0,0-1 0 0 0,-1 1 0 0 0,1-1 0 0 0,-1 1 0 0 0,0 0 0 0 0,1-1 0 0 0,-1 1 1 0 0,0 0-1 0 0,0-1 0 0 0,0 1 0 0 0,0 0 0 0 0,0-1 0 0 0,0 1 0 0 0,-1 0 0 0 0,1 0 0 0 0,3 215 259 0 0,-2-215-253 0 0,-1 0 0 0 0,1 0 0 0 0,-1 0 0 0 0,1 0 0 0 0,0 0 0 0 0,0 0 0 0 0,-1 0 0 0 0,2 0 0 0 0,-1 0-1 0 0,0 0 1 0 0,0-1 0 0 0,0 1 0 0 0,1 0 0 0 0,-1-1 0 0 0,1 1 0 0 0,-1-1 0 0 0,1 0 0 0 0,0 1 0 0 0,-1-1 0 0 0,1 0 0 0 0,0 0 0 0 0,0 0 0 0 0,0 0 0 0 0,0 0-1 0 0,0-1 1 0 0,0 1 0 0 0,0-1 0 0 0,0 1 0 0 0,0-1 0 0 0,0 0 0 0 0,1 1 0 0 0,-1-1 0 0 0,0 0 0 0 0,0-1 0 0 0,0 1 0 0 0,0 0 0 0 0,0-1 0 0 0,0 1 0 0 0,0-1-1 0 0,0 1 1 0 0,0-1 0 0 0,0 0 0 0 0,0 0 0 0 0,0 0 0 0 0,0 0 0 0 0,0 0 0 0 0,-1 0 0 0 0,1-1 0 0 0,1 0-6 0 0,225-207 348 0 0,-200 191-331 0 0,-28 17-27 0 0,0 1-8 0 0,0 0-3 0 0,8 23 66 0 0,14 116 601 0 0,-21-132-643 0 0,1 0 1 0 0,0 1 0 0 0,0-1-1 0 0,0 0 1 0 0,1 0-1 0 0,0 0 1 0 0,1 0 0 0 0,-1 0-1 0 0,1-1 1 0 0,0 0 0 0 0,1 0-1 0 0,0 0 1 0 0,0 0-1 0 0,5 4-3 0 0,-7-7-399 0 0,21 16 267 0 0,-14-17-2684 0 0,1-5-3543 0 0,-3-6-3768 0 0,-1 7 3100 0 0</inkml:trace>
  <inkml:trace contextRef="#ctx0" brushRef="#br0" timeOffset="10039.394">13786 2202 1880 0 0,'0'0'3017'0'0,"0"0"-855"0"0,0 0-282 0 0,0 0 67 0 0,0 0 62 0 0,0 0-180 0 0,0 0-312 0 0,0 0-341 0 0,0 0-292 0 0,0 0-198 0 0,0 0-143 0 0,0 0-79 0 0,0 0-63 0 0,-24 2-57 0 0,-75 8-51 0 0,96-10-274 0 0,1 1 0 0 0,-1-1-1 0 0,1 0 1 0 0,0 1 0 0 0,-1-1-1 0 0,1 1 1 0 0,-1 0 0 0 0,1 0-1 0 0,0 0 1 0 0,0 0 0 0 0,-1 0-1 0 0,1 0 1 0 0,0 1 0 0 0,0-1-1 0 0,0 1 1 0 0,0-1 0 0 0,1 1-1 0 0,-1 0 1 0 0,0 0 0 0 0,1 0-1 0 0,-1 0 1 0 0,0 1-19 0 0,-4 5 106 0 0,-3 4-26 0 0,-1-1 1 0 0,2 1 0 0 0,0 0-1 0 0,0 1 1 0 0,1 0-1 0 0,1 0 1 0 0,0 0 0 0 0,1 1-1 0 0,0 0 1 0 0,1 0 0 0 0,1 0-1 0 0,0 1 1 0 0,0 7-81 0 0,2-16 24 0 0,0 1 1 0 0,0 0-1 0 0,0-1 1 0 0,1 1-1 0 0,0 0 1 0 0,0 0-1 0 0,1-1 1 0 0,0 1-1 0 0,0 0 1 0 0,1-1-1 0 0,0 1 1 0 0,0-1-1 0 0,0 0 1 0 0,1 0-1 0 0,-1 1 1 0 0,2-2-1 0 0,-1 1 1 0 0,1 0-1 0 0,-1-1 0 0 0,2 1 1 0 0,-1-1-1 0 0,1 0 1 0 0,-1-1-1 0 0,1 1 1 0 0,0-1-1 0 0,1 0 1 0 0,-1 0-1 0 0,3 1-24 0 0,2-2 102 0 0,1 0 0 0 0,-1-1 0 0 0,1 0 0 0 0,-1-1 0 0 0,1 0 0 0 0,0-1 0 0 0,0 0 0 0 0,-1-1 0 0 0,1 0 0 0 0,0 0 0 0 0,-1-1 0 0 0,1-1 0 0 0,-1 1 0 0 0,0-2 0 0 0,0 0 0 0 0,0 0 0 0 0,0 0 0 0 0,0-1 0 0 0,-1-1 0 0 0,0 0 0 0 0,0 0 0 0 0,-1-1 0 0 0,7-6-102 0 0,-6 5 87 0 0,1-1-1 0 0,-1-1 1 0 0,-1 0-1 0 0,0 0 1 0 0,0 0 0 0 0,-1-1-1 0 0,-1 0 1 0 0,0-1-1 0 0,0 1 1 0 0,-1-1-1 0 0,0 0 1 0 0,1-8-87 0 0,-4 13-67 0 0,0 1 0 0 0,-1-1 0 0 0,0 0 0 0 0,0 0 0 0 0,0 0 0 0 0,-1 0 0 0 0,0 0 0 0 0,0-1 0 0 0,-1 1 0 0 0,0 0 0 0 0,0 0 0 0 0,-1 1 0 0 0,1-1-1 0 0,-2 0 1 0 0,1 0 0 0 0,-1 1 0 0 0,0-1 0 0 0,0 1 0 0 0,-1 0 0 0 0,1 0 0 0 0,-1 0 0 0 0,-1 1 0 0 0,1-1 0 0 0,-1 1 0 0 0,0 0 0 0 0,0 0 0 0 0,-1 1 0 0 0,1 0 0 0 0,-1 0 0 0 0,0 0 0 0 0,0 0 0 0 0,0 1 0 0 0,-1 0 0 0 0,1 0 0 0 0,-1 1 0 0 0,0 0 0 0 0,-2-1 67 0 0,-73-4-3467 0 0,33 25-3473 0 0,33-7 814 0 0,1-3-1528 0 0</inkml:trace>
  <inkml:trace contextRef="#ctx0" brushRef="#br0" timeOffset="11448.534">14037 2254 10546 0 0,'0'0'2462'0'0,"0"0"-827"0"0,0 0-353 0 0,0 0 95 0 0,0 0 57 0 0,0 0-98 0 0,0 0-171 0 0,0 0-228 0 0,0 0-219 0 0,0 0-172 0 0,0 0-166 0 0,0 0-113 0 0,0 0-60 0 0,-1 9-50 0 0,-15 63 98 0 0,-11 75 26 0 0,27-141-273 0 0,1 0-1 0 0,0 0 0 0 0,1 0 0 0 0,0 0 1 0 0,0 0-1 0 0,0 0 0 0 0,0-1 0 0 0,1 1 1 0 0,0-1-1 0 0,0 0 0 0 0,1 1 0 0 0,-1-1 1 0 0,1-1-1 0 0,0 1 0 0 0,1-1 0 0 0,-1 1 1 0 0,1-1-1 0 0,0 0 0 0 0,0-1 0 0 0,0 1 1 0 0,0-1-1 0 0,0 0 0 0 0,1 0 0 0 0,0-1 1 0 0,-1 0-1 0 0,1 0 0 0 0,0 0 0 0 0,0-1 1 0 0,0 1-1 0 0,0-1 0 0 0,0-1 0 0 0,2 1-7 0 0,2-3 78 0 0,0 1 0 0 0,0-1 1 0 0,0-1-1 0 0,0 0 0 0 0,0 0 0 0 0,-1-1 0 0 0,0 0 0 0 0,0-1 0 0 0,0 1 0 0 0,0-2 0 0 0,-1 0 0 0 0,1 0 0 0 0,-2 0 0 0 0,1-1 0 0 0,-1 0 0 0 0,3-3-78 0 0,13-10 142 0 0,-8 5-55 0 0,-1 0 0 0 0,-1-1 0 0 0,0 0 0 0 0,-1-1 0 0 0,-1 0 0 0 0,0-1 0 0 0,1-5-87 0 0,5-6 70 0 0,20-51 73 0 0,-37 79-120 0 0,0 1-17 0 0,0 0-16 0 0,0 0-28 0 0,0 0-22 0 0,0 0-39 0 0,0 22-507 0 0,8 147 635 0 0,25-89-72 0 0,-30-77 48 0 0,0-1 0 0 0,0 0 0 0 0,0 0 0 0 0,0 0 0 0 0,0-1 0 0 0,0 1 0 0 0,1-1 0 0 0,-1 0 0 0 0,0 1 0 0 0,1-2 0 0 0,-1 1 0 0 0,1 0 0 0 0,-1-1 0 0 0,1 1 0 0 0,0-1 0 0 0,-1 0 0 0 0,1 0 0 0 0,-1-1 0 0 0,3 0-5 0 0,0 1 7 0 0,1-1 9 0 0,0-1 0 0 0,-1 0 0 0 0,1-1 0 0 0,-1 0 0 0 0,0 0 0 0 0,0 0 0 0 0,0 0 0 0 0,0-1 0 0 0,0 0 0 0 0,-1-1 0 0 0,0 1 0 0 0,0-1 0 0 0,0 0 0 0 0,0 0 0 0 0,0-2-16 0 0,2 0 65 0 0,81-126 150 0 0,-73 109-198 0 0,-5 5-30 0 0,0 1 0 0 0,2-1 0 0 0,0 2 0 0 0,1 0-1 0 0,0 0 1 0 0,2 1 0 0 0,0 1 0 0 0,1 1-1 0 0,0 0 1 0 0,1 1 0 0 0,5-3 13 0 0,34 7-208 0 0,-44 57 38 0 0,-37 155 282 0 0,24-107-218 0 0,35-101-57 0 0,61-93 155 0 0,39-50-299 0 0,-81 111 173 0 0,-34 30-128 0 0,-17 22 210 0 0,4 87 159 0 0,-20-17-36 0 0,14 52-99 0 0,1-134 24 0 0,0 0 1 0 0,1 0-1 0 0,-1 0 1 0 0,1-1-1 0 0,0 1 1 0 0,0 0 0 0 0,0-1-1 0 0,0 1 1 0 0,0-1-1 0 0,0 0 1 0 0,1 1 0 0 0,0-1-1 0 0,-1 0 1 0 0,1-1-1 0 0,0 1 1 0 0,0 0-1 0 0,0-1 1 0 0,0 1 0 0 0,0-1-1 0 0,0 0 1 0 0,0 0-1 0 0,0 0 1 0 0,0-1 0 0 0,1 1-1 0 0,-1-1 1 0 0,0 0-1 0 0,0 0 1 0 0,1 0-1 0 0,-1 0 1 0 0,1 0 3 0 0,4-1 0 0 0,1 0 1 0 0,0 0-1 0 0,-1-1 1 0 0,1 0-1 0 0,-1 0 0 0 0,0-1 1 0 0,0 0-1 0 0,0-1 0 0 0,0 0 1 0 0,7-4-1 0 0,0-2 12 0 0,9-4 41 0 0,-2-1 0 0 0,0-1 1 0 0,-1-1-1 0 0,0-1 0 0 0,-1-1 0 0 0,-2 0 0 0 0,12-16-53 0 0,-1-6 99 0 0,3-3 4 0 0,-2 0 0 0 0,-3-2 0 0 0,-1-2 0 0 0,9-24-103 0 0,7-31-79 0 0,-5-1 1 0 0,-4-1 0 0 0,3-33 78 0 0,-30 13 32 0 0,-7 123-30 0 0,1 1 1 0 0,0 0-1 0 0,0-1 1 0 0,-1 1-1 0 0,1 0 0 0 0,-1-1 1 0 0,1 1-1 0 0,-1 0 1 0 0,0 0-1 0 0,1-1 0 0 0,-1 1 1 0 0,0 0-1 0 0,0 0 1 0 0,0 0-1 0 0,0 0 0 0 0,0 0 1 0 0,0 0-1 0 0,0 0 1 0 0,0 1-1 0 0,0-1 0 0 0,0 0 1 0 0,0 0-1 0 0,-1 1 1 0 0,1-1-1 0 0,0 1 0 0 0,0-1 1 0 0,-1 1-1 0 0,1 0 1 0 0,-1-1-1 0 0,1 1 0 0 0,0 0 1 0 0,-1 0-1 0 0,1 0 1 0 0,0 0-1 0 0,-1 0 0 0 0,1 0 1 0 0,0 0-1 0 0,-1 1 1 0 0,1-1-1 0 0,-1 0 0 0 0,1 1 1 0 0,0-1-1 0 0,0 1 1 0 0,-1-1-1 0 0,1 1 0 0 0,0 0 1 0 0,0 0-1 0 0,0-1 1 0 0,0 1-1 0 0,0 0 0 0 0,0 0 1 0 0,0 0-1 0 0,0 0 1 0 0,0 0-1 0 0,0 1-2 0 0,-18 24-2 0 0,1 0 0 0 0,1 1 0 0 0,2 1 0 0 0,1 1 0 0 0,1 0 0 0 0,1 1 0 0 0,2 0 0 0 0,1 1 0 0 0,1 0 0 0 0,2 0-1 0 0,1 0 1 0 0,1 1 0 0 0,2 1 2 0 0,-2 21-11 0 0,3 0 0 0 0,2 0 0 0 0,3 0 0 0 0,2 0 0 0 0,2-1 0 0 0,8 22 11 0 0,13 57-38 0 0,0-17-396 0 0,-29-46-432 0 0,-33-65-2315 0 0,-2-52-5046 0 0,3 2-3642 0 0,25 34 9874 0 0</inkml:trace>
  <inkml:trace contextRef="#ctx0" brushRef="#br0" timeOffset="11643.003">15344 1919 15507 0 0,'0'0'1141'0'0,"0"0"-181"0"0,0 0 103 0 0,0 0 213 0 0,0 0 54 0 0,0 0-218 0 0,37-2-237 0 0,121-6-185 0 0,16-2 640 0 0,173-37 273 0 0,-312 42-1784 0 0,71-8-430 0 0,-33 9-4620 0 0,-57 4-470 0 0,-10 0-5805 0 0</inkml:trace>
  <inkml:trace contextRef="#ctx0" brushRef="#br0" timeOffset="14440.854">16868 2169 0 0 0,'0'0'1406'0'0,"0"0"198"0"0,0 0-6 0 0,0 0-21 0 0,0 0-6 0 0,3-1-21 0 0,5 0 6706 0 0,-11 10-5102 0 0,-19 24-4087 0 0,10-14 1473 0 0,2 0-531 0 0,2 0 1 0 0,0 1-1 0 0,2 1 1 0 0,0-1-1 0 0,1 1 1 0 0,1 0-1 0 0,1 0 1 0 0,1 0-1 0 0,0 0 0 0 0,2 1 1 0 0,1-1-1 0 0,1 11-9 0 0,-1-30 38 0 0,0 1 0 0 0,0-1-1 0 0,0 1 1 0 0,0-1 0 0 0,1 0-1 0 0,-1 1 1 0 0,1-1 0 0 0,-1 0-1 0 0,1 0 1 0 0,0 0-1 0 0,0 0 1 0 0,0-1 0 0 0,0 1-1 0 0,0 0 1 0 0,0-1 0 0 0,0 0-1 0 0,0 1 1 0 0,1-1 0 0 0,-1 0-1 0 0,1 0 1 0 0,-1 0 0 0 0,1 0-1 0 0,-1-1 1 0 0,1 1-1 0 0,-1-1 1 0 0,1 1 0 0 0,-1-1-1 0 0,1 0 1 0 0,0 0 0 0 0,-1 0-1 0 0,1 0 1 0 0,0-1 0 0 0,-1 1-1 0 0,1-1 1 0 0,-1 1 0 0 0,1-1-1 0 0,-1 0 1 0 0,1 0-1 0 0,-1 0 1 0 0,0-1 0 0 0,1 1-1 0 0,-1 0 1 0 0,0-1 0 0 0,1 0-38 0 0,15-11 150 0 0,0-1 1 0 0,-1 0-1 0 0,-1-2 1 0 0,0 0-1 0 0,-1 0 0 0 0,-1-1 1 0 0,-1-1-1 0 0,0-1 1 0 0,-1 0-1 0 0,-1 0 1 0 0,1-5-151 0 0,-7 11 58 0 0,-1-1 0 0 0,0 0 0 0 0,0 0 1 0 0,-2 0-1 0 0,0 0 0 0 0,0 0 0 0 0,-1 0 0 0 0,-1-1 1 0 0,-1-9-59 0 0,1 19 11 0 0,-1-1-36 0 0,0 0 1 0 0,-1 1-1 0 0,0-1 1 0 0,0 0 0 0 0,0 1-1 0 0,0-1 1 0 0,-1 1 0 0 0,0-1-1 0 0,0 1 1 0 0,-1 0 0 0 0,1 1-1 0 0,-1-1 1 0 0,0 0 0 0 0,-1 1-1 0 0,1 0 1 0 0,-1 0 0 0 0,1 0-1 0 0,-1 1 1 0 0,0 0 0 0 0,-1 0-1 0 0,1 0 1 0 0,0 0 0 0 0,-1 1-1 0 0,0 0 1 0 0,1 0 0 0 0,-1 0-1 0 0,0 1 1 0 0,0 0 0 0 0,0 0-1 0 0,0 1 1 0 0,0-1 0 0 0,-5 1 24 0 0,10 0-11 0 0,-7 0-76 0 0,0 0-1 0 0,-1 0 0 0 0,1 0 0 0 0,0 1 0 0 0,0 1 0 0 0,-1-1 0 0 0,1 1 0 0 0,0 0 0 0 0,1 1 0 0 0,-1 0 0 0 0,-3 2 88 0 0,-53 35-447 0 0,63-40 378 0 0,1 0-10 0 0,21 4 179 0 0,69-22 902 0 0,-46-6-776 0 0,0-1 0 0 0,-2-3 0 0 0,-1-1-1 0 0,-1-2 1 0 0,-2-1 0 0 0,-1-2 0 0 0,-1-2 0 0 0,-2-1 0 0 0,-2-2 0 0 0,-2-1-1 0 0,14-25-225 0 0,-33 48 8 0 0,0 0-1 0 0,-1-1 0 0 0,0-1 0 0 0,-2 0 0 0 0,0 0 1 0 0,-2-1-1 0 0,0 0 0 0 0,-1 0 0 0 0,0 0 0 0 0,-2 0 0 0 0,-1-1 1 0 0,0 0-1 0 0,-2-15-7 0 0,0 33-7 0 0,0 1 1 0 0,-1-1-1 0 0,1 0 0 0 0,-1 0 1 0 0,1 1-1 0 0,-1-1 0 0 0,0 0 1 0 0,0 1-1 0 0,-1-1 0 0 0,1 0 1 0 0,0 1-1 0 0,-1 0 1 0 0,1-1-1 0 0,-1 1 0 0 0,0 0 1 0 0,0 0-1 0 0,0 0 0 0 0,0 0 1 0 0,0 0-1 0 0,0 0 0 0 0,-1 1 1 0 0,1-1-1 0 0,-1 1 0 0 0,1 0 1 0 0,-1-1-1 0 0,1 1 1 0 0,-1 0-1 0 0,0 0 0 0 0,1 1 1 0 0,-1-1-1 0 0,0 1 0 0 0,0-1 1 0 0,0 1-1 0 0,1 0 0 0 0,-1 0 1 0 0,0 0-1 0 0,0 0 1 0 0,0 1-1 0 0,1-1 0 0 0,-1 1 1 0 0,0-1-1 0 0,0 1 0 0 0,1 0 1 0 0,-2 1 6 0 0,-4 7-11 0 0,1 1 1 0 0,0 0 0 0 0,0 0-1 0 0,1 1 1 0 0,0 0-1 0 0,1 0 1 0 0,0 1 0 0 0,1-1-1 0 0,0 1 1 0 0,-1 6 10 0 0,-12 98 6 0 0,11-47-18 0 0,3-1 0 0 0,2 1-1 0 0,4 0 1 0 0,9 42 12 0 0,43 143-171 0 0,46 48-354 0 0,-81-245 402 0 0,-8-24 96 0 0,0 2 0 0 0,-2-1 0 0 0,-2 1 0 0 0,-1 1 0 0 0,-2-1 0 0 0,0 25 27 0 0,-4-38 3 0 0,0-15 9 0 0,-1 1-1 0 0,1-1 1 0 0,-1 0 0 0 0,0 1-1 0 0,-1-1 1 0 0,1 0 0 0 0,-2 1-1 0 0,1-1 1 0 0,-1 0 0 0 0,0 0-1 0 0,0 0 1 0 0,-1 0 0 0 0,0 0-1 0 0,0-1 1 0 0,-1 1 0 0 0,1-1-1 0 0,-1 0 1 0 0,-3 3-12 0 0,0-2 15 0 0,-1 0 0 0 0,1-1-1 0 0,-1 0 1 0 0,-1 0 0 0 0,1 0 0 0 0,-1-1 0 0 0,0-1 0 0 0,0 1 0 0 0,0-2 0 0 0,0 1-1 0 0,-1-1 1 0 0,0-1 0 0 0,1 1 0 0 0,-1-2 0 0 0,0 1 0 0 0,0-1 0 0 0,0-1 0 0 0,0 0-1 0 0,0 0 1 0 0,-8-2-15 0 0,12-1-5 0 0,0 0-1 0 0,0-1 1 0 0,0 0-1 0 0,1 0 1 0 0,0 0-1 0 0,-1 0 1 0 0,1-1-1 0 0,1 0 1 0 0,-1 0-1 0 0,1 0 1 0 0,0-1-1 0 0,0 0 1 0 0,1 1-1 0 0,-1-1 1 0 0,1 0-1 0 0,0-1 1 0 0,1 1-1 0 0,0 0 1 0 0,0-1-1 0 0,0 0 1 0 0,1 1-1 0 0,0-1 1 0 0,0 0-1 0 0,1 0 6 0 0,-2-19-251 0 0,1 1 0 0 0,1-1 0 0 0,1 0 0 0 0,2 1 0 0 0,1-1 1 0 0,0 1-1 0 0,2 0 0 0 0,1 0 0 0 0,1 1 0 0 0,1 0 0 0 0,1 0 0 0 0,1 1 0 0 0,2 1 0 0 0,0-1 0 0 0,1 2 0 0 0,1 0 0 0 0,3-2 251 0 0,53-58-4324 0 0,-23 30-3176 0 0,-46 49 7127 0 0,19-22-7733 0 0</inkml:trace>
  <inkml:trace contextRef="#ctx0" brushRef="#br0" timeOffset="-4060.23">2483 2003 12051 0 0,'0'0'1421'0'0,"0"0"-99"0"0,0 0 22 0 0,0 0 107 0 0,0 0 37 0 0,0 0-121 0 0,0 0-234 0 0,0 0-296 0 0,0 0-269 0 0,0 0-172 0 0,0 0-38 0 0,0 0 14 0 0,0 0 33 0 0,-1 18 21 0 0,-5 126 645 0 0,36-22-289 0 0,-27-111-724 0 0,1 0 0 0 0,0 0 0 0 0,1 0-1 0 0,0 0 1 0 0,0-1 0 0 0,1 0-1 0 0,0 0 1 0 0,1 0 0 0 0,0-1 0 0 0,1 0-1 0 0,0 0 1 0 0,0-1 0 0 0,1 0 0 0 0,6 4-58 0 0,-12-10 23 0 0,0-1 0 0 0,0 1 1 0 0,1-1-1 0 0,-1 0 1 0 0,0 1-1 0 0,1-2 1 0 0,-1 1-1 0 0,1 0 1 0 0,-1-1-1 0 0,1 1 0 0 0,-1-1 1 0 0,1 0-1 0 0,-1 0 1 0 0,1-1-1 0 0,-1 1 1 0 0,1-1-1 0 0,-1 0 0 0 0,1 1 1 0 0,-1-2-1 0 0,0 1 1 0 0,0 0-1 0 0,1-1 1 0 0,-1 1-1 0 0,0-1 1 0 0,0 0-1 0 0,0 0 0 0 0,1-1-23 0 0,74-75 343 0 0,-60 56-330 0 0,52-77-3 0 0,26-47 44 0 0,-77 198-357 0 0,-10-21 304 0 0,-9-23-1 0 0,1 1 1 0 0,0-1-1 0 0,1 0 1 0 0,0 0-1 0 0,0 0 0 0 0,1 0 1 0 0,0 0-1 0 0,0 0 0 0 0,1-1 1 0 0,0 0-1 0 0,0 0 1 0 0,1 0-1 0 0,0 0 0 0 0,0 0 1 0 0,1-1-1 0 0,-1 0 1 0 0,1 0-1 0 0,1-1 0 0 0,-1 0 1 0 0,1 0-1 0 0,0 0 1 0 0,0-1-1 0 0,0 0 0 0 0,1 0 1 0 0,2 1-1 0 0,2-3 18 0 0,0-1 1 0 0,0 0-1 0 0,-1 0 1 0 0,1-1-1 0 0,0-1 1 0 0,0 0 0 0 0,-1 0-1 0 0,1-1 1 0 0,0-1-1 0 0,-1 0 1 0 0,0-1-1 0 0,0 0 1 0 0,0 0-1 0 0,0-1 1 0 0,-1-1 0 0 0,1 0-1 0 0,-2 0 1 0 0,1-1-1 0 0,-1 0 1 0 0,0-1-1 0 0,0 0 1 0 0,7-9-19 0 0,37-38 315 0 0,-50 48-288 0 0,2-2 6 0 0,-1 1 0 0 0,0 0 1 0 0,0-1-1 0 0,-1 0 0 0 0,0 0 0 0 0,0 0 1 0 0,-1 0-1 0 0,-1 0 0 0 0,1-1 1 0 0,-1-4-34 0 0,-20-64-2190 0 0,12 53-1796 0 0,7 6-2085 0 0,0 8-982 0 0,0 0-3091 0 0</inkml:trace>
  <inkml:trace contextRef="#ctx0" brushRef="#br0" timeOffset="-2762.468">3616 1388 16492 0 0,'0'0'1381'0'0,"0"0"-505"0"0,0 0-138 0 0,0 0 193 0 0,0 0 200 0 0,0 0 42 0 0,0 0-139 0 0,0 0-226 0 0,-6 33-197 0 0,-20 104-130 0 0,-9 69 974 0 0,2 95-761 0 0,29-241-654 0 0,1-40-45 0 0,1 0 0 0 0,1 0 0 0 0,2 0 0 0 0,-1 0 0 0 0,2 0 0 0 0,1 0 0 0 0,2 5 5 0 0,-4-23-8 0 0,1 0-1 0 0,-1 0 1 0 0,1 0 0 0 0,0 0-1 0 0,0 0 1 0 0,0 0 0 0 0,0 0 0 0 0,0-1-1 0 0,0 1 1 0 0,0-1 0 0 0,1 1-1 0 0,-1-1 1 0 0,0 0 0 0 0,1 0-1 0 0,-1 0 1 0 0,1 0 0 0 0,-1 0 0 0 0,1-1-1 0 0,0 1 1 0 0,-1-1 0 0 0,1 0-1 0 0,0 0 1 0 0,-1 0 0 0 0,1 0-1 0 0,0 0 1 0 0,-1 0 0 0 0,1-1 0 0 0,0 1-1 0 0,-1-1 1 0 0,1 0 0 0 0,-1 0-1 0 0,1 0 1 0 0,-1 0 0 0 0,1 0-1 0 0,-1-1 1 0 0,0 1 0 0 0,0-1 0 0 0,0 1-1 0 0,1-1 1 0 0,-2 0 0 0 0,1 0-1 0 0,0 0 1 0 0,0 0 0 0 0,0 0 0 0 0,0-2 8 0 0,151-135 48 0 0,-152 138-51 0 0,0 1 1 0 0,1-1 0 0 0,-1 0 0 0 0,0 1 0 0 0,1-1 0 0 0,-1 1 0 0 0,0-1 0 0 0,1 1 0 0 0,-1 0-1 0 0,1-1 1 0 0,-1 1 0 0 0,1 0 0 0 0,-1 0 0 0 0,1 0 0 0 0,-1 0 0 0 0,1 1 0 0 0,-1-1-1 0 0,0 0 1 0 0,1 0 0 0 0,-1 1 0 0 0,1-1 0 0 0,-1 1 0 0 0,0 0 0 0 0,1-1 0 0 0,-1 1 0 0 0,0 0-1 0 0,0 0 1 0 0,1-1 0 0 0,0 2 2 0 0,16 28-32 0 0,-6 17 58 0 0,16 15 32 0 0,-25-58-58 0 0,0 0 0 0 0,1 0 0 0 0,-1-1 0 0 0,1 1 0 0 0,0-1-1 0 0,0 0 1 0 0,0 0 0 0 0,0 0 0 0 0,0-1 0 0 0,1 0 0 0 0,-1 0 0 0 0,1 0-1 0 0,-1 0 1 0 0,1 0 0 0 0,0-1 0 0 0,0 0 0 0 0,0 0 0 0 0,0-1 0 0 0,0 1 0 0 0,0-1-1 0 0,0 0 1 0 0,0 0 0 0 0,0-1 0 0 0,0 1 0 0 0,0-1 0 0 0,-1 0 0 0 0,1-1-1 0 0,0 1 1 0 0,0-1 0 0 0,-1 0 0 0 0,18-9 42 0 0,-2-2-1 0 0,0 0 0 0 0,0-1 1 0 0,-2-1-1 0 0,1-1 0 0 0,-2-1 1 0 0,0 0-1 0 0,9-13-41 0 0,-20 21 11 0 0,0 1 0 0 0,-1-1 0 0 0,0 0 0 0 0,0 0-1 0 0,-1-1 1 0 0,0 1 0 0 0,0-1 0 0 0,-1 0 0 0 0,-1 0 0 0 0,0 0 0 0 0,0 0 0 0 0,-1 0 0 0 0,0-1 0 0 0,-1 1 0 0 0,0 0-1 0 0,0 0 1 0 0,-2-3-11 0 0,1 11-16 0 0,-1 0 0 0 0,0 1 1 0 0,1-1-1 0 0,-1 1 0 0 0,0-1 0 0 0,0 1 0 0 0,0 0 0 0 0,-1-1 0 0 0,1 1 0 0 0,0 0 0 0 0,0 1 0 0 0,-1-1 0 0 0,1 0 0 0 0,0 1 0 0 0,-1-1 0 0 0,1 1 0 0 0,-1 0 1 0 0,1 0-1 0 0,0-1 0 0 0,-1 2 0 0 0,1-1 0 0 0,-1 0 0 0 0,1 0 0 0 0,0 1 0 0 0,-1 0 0 0 0,1-1 0 0 0,0 1 0 0 0,-1 0 0 0 0,1 0 0 0 0,0 0 0 0 0,0 0 0 0 0,0 1 1 0 0,0-1-1 0 0,0 0 0 0 0,0 1 0 0 0,0 0 0 0 0,0-1 0 0 0,0 2 16 0 0,-10 8-82 0 0,2-1 1 0 0,0 2-1 0 0,0-1 1 0 0,1 1-1 0 0,1 0 1 0 0,0 1-1 0 0,0 0 1 0 0,1 1-1 0 0,1 0 82 0 0,-1-2-31 0 0,2 1 0 0 0,-1 0 0 0 0,2 0-1 0 0,0 1 1 0 0,0-1 0 0 0,2 1 0 0 0,-1-1-1 0 0,2 1 1 0 0,0 0 0 0 0,0 0 0 0 0,2 0-1 0 0,-1 0 1 0 0,2 0 0 0 0,2 13 31 0 0,1-21 8 0 0,1 0 0 0 0,-1 0 0 0 0,1-1 0 0 0,0 0 0 0 0,0 0 1 0 0,1 0-1 0 0,0-1 0 0 0,-1 0 0 0 0,1 0 0 0 0,1-1 0 0 0,-1 0 0 0 0,0 0 0 0 0,1-1 0 0 0,-1 1 0 0 0,1-2 1 0 0,0 1-1 0 0,0-1 0 0 0,0 0 0 0 0,0-1 0 0 0,0 0 0 0 0,-1 0 0 0 0,1-1 0 0 0,0 0 0 0 0,0 0 1 0 0,0-1-1 0 0,1 0-8 0 0,12-3 70 0 0,-1-1 1 0 0,1-1-1 0 0,-1-1 1 0 0,0-1-1 0 0,-1 0 1 0 0,9-6-71 0 0,-24 12 17 0 0,26-15 103 0 0,-2-1 1 0 0,-1-1 0 0 0,0-2 0 0 0,22-23-121 0 0,-32 29 33 0 0,-6 4 1 0 0,0-1 0 0 0,-1 0 1 0 0,0-1-1 0 0,-1 0 0 0 0,-1 0 0 0 0,0-1 0 0 0,3-9-34 0 0,-1 5 12 0 0,-8 10-11 0 0,1 0 0 0 0,-1 0 1 0 0,0 0-1 0 0,-1-1 0 0 0,0 1 1 0 0,-1-1-1 0 0,0 1 0 0 0,0 0 1 0 0,-1-1-1 0 0,-1-8-1 0 0,0 15-12 0 0,1 1 0 0 0,0-1 1 0 0,-1 0-1 0 0,1 1 0 0 0,-1-1 0 0 0,0 1 0 0 0,0 0 1 0 0,0 0-1 0 0,0 0 0 0 0,0 0 0 0 0,0 0 0 0 0,-1 0 1 0 0,1 0-1 0 0,-1 1 0 0 0,1-1 0 0 0,-1 1 0 0 0,0-1 1 0 0,1 1-1 0 0,-1 0 0 0 0,0 0 0 0 0,0 1 0 0 0,0-1 1 0 0,0 1-1 0 0,1-1 0 0 0,-1 1 0 0 0,0 0 0 0 0,0 0 1 0 0,0 0-1 0 0,0 0 0 0 0,0 1 0 0 0,0-1 0 0 0,0 1 1 0 0,0 0-1 0 0,0-1 0 0 0,0 2 0 0 0,1-1 0 0 0,-1 0 1 0 0,0 0-1 0 0,0 1 12 0 0,-7 5-33 0 0,1 1 0 0 0,0-1-1 0 0,0 1 1 0 0,1 1 0 0 0,0 0 0 0 0,1 0 0 0 0,0 0 0 0 0,0 1-1 0 0,1 0 1 0 0,0 0 0 0 0,1 1 0 0 0,0 0 0 0 0,1 0 0 0 0,0 0 0 0 0,0 0-1 0 0,1 1 1 0 0,1-1 0 0 0,0 1 0 0 0,1-1 0 0 0,0 1 0 0 0,0 3 33 0 0,1-7-2 0 0,1 1 0 0 0,0 0 1 0 0,0-1-1 0 0,0 1 0 0 0,1-1 1 0 0,1 0-1 0 0,-1 0 0 0 0,1 1 1 0 0,1-2-1 0 0,-1 1 0 0 0,1 0 0 0 0,1-1 1 0 0,-1 1-1 0 0,1-1 0 0 0,1-1 1 0 0,-1 1-1 0 0,1-1 0 0 0,0 0 1 0 0,1 0-1 0 0,-1 0 0 0 0,1-1 1 0 0,0 0-1 0 0,2 0 2 0 0,2 1 25 0 0,0 0 0 0 0,0 0-1 0 0,1-1 1 0 0,0 0 0 0 0,0-1 0 0 0,0-1 0 0 0,1 0 0 0 0,-1-1-1 0 0,1 0 1 0 0,0-1 0 0 0,-1 0 0 0 0,1-1 0 0 0,8-1-25 0 0,49-21 165 0 0,27-40 76 0 0,-64 34-149 0 0,-1-2-1 0 0,-1 0 0 0 0,-1-2 0 0 0,-2-2 1 0 0,21-33-92 0 0,-29 40 10 0 0,-2-1 0 0 0,0-1 0 0 0,-2-1 1 0 0,-2 0-1 0 0,-1 0 0 0 0,-1-2 0 0 0,-1 1 1 0 0,-2-2-1 0 0,-1 1 0 0 0,-2-1 0 0 0,-1 0 1 0 0,-2-1-1 0 0,-1-1-10 0 0,-23-67-28 0 0,19 99 21 0 0,1 0-1 0 0,-1 1 1 0 0,1-1 0 0 0,-1 0-1 0 0,0 1 1 0 0,0-1 0 0 0,0 1 0 0 0,-1 0-1 0 0,1 0 1 0 0,0-1 0 0 0,-1 2-1 0 0,1-1 1 0 0,-1 0 0 0 0,0 0-1 0 0,0 1 1 0 0,1 0 0 0 0,-1-1-1 0 0,0 1 1 0 0,0 0 0 0 0,0 0-1 0 0,0 1 1 0 0,-1-1 0 0 0,1 1-1 0 0,0-1 1 0 0,0 1 0 0 0,0 0-1 0 0,0 0 1 0 0,0 1 0 0 0,-1-1 0 0 0,1 1-1 0 0,-2 0 8 0 0,-5 4-13 0 0,0 0-1 0 0,1 0 1 0 0,0 1-1 0 0,0 0 1 0 0,1 1-1 0 0,0 0 1 0 0,0 0-1 0 0,0 1 1 0 0,1 0-1 0 0,0 0 1 0 0,0 1-1 0 0,1 0 1 0 0,0 0-1 0 0,1 0 0 0 0,0 1 1 0 0,1 0-1 0 0,0 0 1 0 0,-3 10 13 0 0,5-17-2 0 0,-6 21 10 0 0,0-1 0 0 0,2 1 0 0 0,1 0 0 0 0,0 0 0 0 0,2 1 0 0 0,1 0 0 0 0,1-1 0 0 0,1 15-8 0 0,11 129 156 0 0,-3-122-134 0 0,2-2 1 0 0,3 0-1 0 0,1 0 1 0 0,2-1-1 0 0,2-1 1 0 0,2 0-23 0 0,-6-15 15 0 0,2-2 1 0 0,0 0 0 0 0,2 0 0 0 0,0-2-1 0 0,17 16-15 0 0,-28-31-24 0 0,-7-7 21 0 0,0-1 0 0 0,0 1-1 0 0,0 0 1 0 0,0-1 0 0 0,0 1 0 0 0,0 0 0 0 0,0-1 0 0 0,0 1 0 0 0,0 0 0 0 0,1-1 0 0 0,-1 1 0 0 0,0-1 0 0 0,0 1 0 0 0,1 0 0 0 0,-1-1 0 0 0,0 1 0 0 0,1-1 0 0 0,-1 1 0 0 0,0-1 0 0 0,1 1 0 0 0,-1-1 0 0 0,1 1 0 0 0,-1-1 0 0 0,1 0 0 0 0,-1 1-1 0 0,1-1 1 0 0,-1 1 0 0 0,1-1 0 0 0,-1 0 0 0 0,1 0 0 0 0,0 1 0 0 0,-1-1 0 0 0,1 0 0 0 0,0 0 0 0 0,-1 0 0 0 0,1 0 0 0 0,-1 0 0 0 0,1 0 0 0 0,0 0 0 0 0,-1 0 0 0 0,1 0 0 0 0,0 0 0 0 0,-1 0 0 0 0,1 0 0 0 0,0 0 0 0 0,-1 0 0 0 0,1 0-1 0 0,-1-1 1 0 0,1 1 0 0 0,0 0 0 0 0,-1-1 0 0 0,1 1 0 0 0,-1 0 0 0 0,1-1 0 0 0,0 1 3 0 0,-3-21-2030 0 0,0 11-1640 0 0,2 1-4878 0 0,0 5-3103 0 0</inkml:trace>
  <inkml:trace contextRef="#ctx0" brushRef="#br0" timeOffset="-5902.057">276 2114 11827 0 0,'0'0'2271'0'0,"0"0"-775"0"0,0 0-306 0 0,0 0 14 0 0,0 0-8 0 0,0 0-113 0 0,-32 19-184 0 0,-97 60-195 0 0,125-77-662 0 0,0 0 0 0 0,0 0 0 0 0,0 0 0 0 0,0 0 0 0 0,1 0 0 0 0,-1 1 0 0 0,1-1 0 0 0,-1 1 0 0 0,1 0 0 0 0,0 0 0 0 0,0 1 1 0 0,0-1-1 0 0,1 0 0 0 0,-1 1 0 0 0,1 0 0 0 0,0 0 0 0 0,0 0 0 0 0,0-1 0 0 0,0 2 0 0 0,1-1 0 0 0,-1 3-42 0 0,-3 11 81 0 0,2-7-51 0 0,-1 0 0 0 0,2 0 0 0 0,0 0 0 0 0,0 1-1 0 0,1-1 1 0 0,1 1 0 0 0,0-1 0 0 0,0 1 0 0 0,1-1-1 0 0,1 1 1 0 0,0 2-30 0 0,-1-9 13 0 0,0 0-1 0 0,1-1 1 0 0,-1 1-1 0 0,1 0 1 0 0,0 0-1 0 0,0-1 1 0 0,1 0-1 0 0,-1 1 0 0 0,1-1 1 0 0,0 0-1 0 0,0 0 1 0 0,1 0-1 0 0,-1-1 1 0 0,1 1-1 0 0,0-1 1 0 0,0 0-1 0 0,0 0 1 0 0,0 0-1 0 0,0 0 1 0 0,1-1-1 0 0,-1 0 1 0 0,1 0-1 0 0,0 0 0 0 0,-1 0 1 0 0,1-1-1 0 0,2 1-12 0 0,2-1 82 0 0,1 0 0 0 0,0 0 0 0 0,0-1 0 0 0,-1 0 0 0 0,1-1 0 0 0,0 0-1 0 0,-1 0 1 0 0,1-1 0 0 0,-1 0 0 0 0,1-1 0 0 0,-1 0 0 0 0,0-1 0 0 0,0 0 0 0 0,0 0-1 0 0,-1-1 1 0 0,1 0 0 0 0,-1 0 0 0 0,0-1 0 0 0,-1 0 0 0 0,1 0 0 0 0,-1-1-82 0 0,7-7 134 0 0,0-1 0 0 0,-1 0 0 0 0,0-1 0 0 0,-1 0 0 0 0,-1-1 0 0 0,-1 0 0 0 0,0-1 0 0 0,-1 0 0 0 0,4-13-134 0 0,-10 21 29 0 0,0 0-1 0 0,0 0 0 0 0,-1 0 1 0 0,-1 0-1 0 0,1 0 0 0 0,-2 0 1 0 0,1-1-1 0 0,-2 1 0 0 0,1 0 0 0 0,-1-1 1 0 0,-1 1-1 0 0,0 0 0 0 0,-3-8-28 0 0,3 14-122 0 0,-1 0-1 0 0,0 0 0 0 0,0 1 0 0 0,-1-1 0 0 0,1 1 1 0 0,-1-1-1 0 0,1 1 0 0 0,-1 0 0 0 0,0 1 1 0 0,-1-1-1 0 0,1 1 0 0 0,0-1 0 0 0,-1 1 0 0 0,1 0 1 0 0,-1 1-1 0 0,1-1 0 0 0,-1 1 0 0 0,0 0 1 0 0,0 0-1 0 0,0 1 0 0 0,0-1 0 0 0,1 1 0 0 0,-1 0 1 0 0,0 0-1 0 0,0 1 0 0 0,0 0 0 0 0,0-1 1 0 0,1 2-1 0 0,-1-1 0 0 0,0 0 0 0 0,-3 3 123 0 0,-37 36-4892 0 0,18-8-4964 0 0,19-18 1630 0 0</inkml:trace>
  <inkml:trace contextRef="#ctx0" brushRef="#br0" timeOffset="-5109.428">800 2173 14259 0 0,'0'0'1598'0'0,"0"0"-337"0"0,0 0-94 0 0,0 0 23 0 0,0 0-75 0 0,0 0-226 0 0,0 0-177 0 0,0 0-97 0 0,0 0-88 0 0,0 0-95 0 0,0 0-87 0 0,0 0-51 0 0,-16 34-53 0 0,-49 107-49 0 0,46-70 46 0 0,19-68-221 0 0,0 0 1 0 0,0 1-1 0 0,1-1 0 0 0,-1 0 1 0 0,1 0-1 0 0,0 0 1 0 0,0 0-1 0 0,0 0 1 0 0,0 0-1 0 0,0-1 0 0 0,0 1 1 0 0,1 0-1 0 0,0 0 1 0 0,-1-1-1 0 0,1 1 1 0 0,0-1-1 0 0,0 0 1 0 0,0 1-1 0 0,1-1 0 0 0,-1 0 1 0 0,0 0-1 0 0,1 0 1 0 0,0-1-1 0 0,-1 1 1 0 0,1-1-1 0 0,0 1 0 0 0,0-1 1 0 0,0 0-1 0 0,0 0 1 0 0,0 0-1 0 0,0-1 1 0 0,2 1-18 0 0,2 1 68 0 0,0-1 0 0 0,0-1 0 0 0,0 0 1 0 0,0 0-1 0 0,0 0 0 0 0,0 0 1 0 0,-1-1-1 0 0,1-1 0 0 0,0 1 0 0 0,0-1 1 0 0,-1 0-1 0 0,1 0 0 0 0,-1-1 0 0 0,3-1-68 0 0,7-7 92 0 0,1 0 0 0 0,-1-1 0 0 0,-1-1 0 0 0,0 0 0 0 0,-1-1 0 0 0,0-1 0 0 0,-1 0 0 0 0,-1-1 0 0 0,-1 0-1 0 0,0-1 1 0 0,-1 0 0 0 0,8-18-92 0 0,41-94-66 0 0,-56 227-1331 0 0,27-10 977 0 0,-26-84 423 0 0,0-1 0 0 0,0 0 0 0 0,0 0 0 0 0,1 0-1 0 0,-1-1 1 0 0,1 1 0 0 0,0-1 0 0 0,-1 0 0 0 0,1-1 0 0 0,0 1 0 0 0,0-1-1 0 0,1 0 1 0 0,-1 0 0 0 0,0 0 0 0 0,0-1 0 0 0,0 0 0 0 0,0 0 0 0 0,1 0-1 0 0,-1-1 1 0 0,0 1 0 0 0,2-2-3 0 0,8-4 70 0 0,-1-1-1 0 0,1 0 1 0 0,-2-1-1 0 0,1-1 1 0 0,-1 0-1 0 0,0-1 1 0 0,-1 0-1 0 0,0-1 1 0 0,4-6-70 0 0,8-7 92 0 0,-1-1 0 0 0,-2-1 0 0 0,-1 0 0 0 0,0-2 0 0 0,-2 0 0 0 0,-2-1 0 0 0,0-1 0 0 0,-1-4-92 0 0,6-66 188 0 0,-23 99-199 0 0,1 1 0 0 0,0-1 0 0 0,-1 0 0 0 0,1 0 0 0 0,0 1 0 0 0,-1-1 0 0 0,1 1 0 0 0,-1-1 0 0 0,1 1 0 0 0,-1-1 0 0 0,1 1 0 0 0,-1 0 0 0 0,1 0 0 0 0,-1 0 0 0 0,1 0 0 0 0,-1 0 0 0 0,1 0 0 0 0,-1 0 0 0 0,1 0 0 0 0,-1 1 0 0 0,1-1 0 0 0,-1 0 0 0 0,1 1 0 0 0,-1 0 0 0 0,1-1 0 0 0,0 1 0 0 0,-1 0 0 0 0,1 0 0 0 0,0-1 0 0 0,0 1 0 0 0,-1 0 0 0 0,1 0 0 0 0,0 1 11 0 0,-8 5-69 0 0,0 0 0 0 0,1 0-1 0 0,0 0 1 0 0,0 1 0 0 0,1 1-1 0 0,0-1 1 0 0,1 1 0 0 0,0 0 0 0 0,0 1-1 0 0,1-1 1 0 0,0 1 0 0 0,1 0 0 0 0,0 1-1 0 0,0-1 1 0 0,1 1 0 0 0,0-1-1 0 0,1 1 1 0 0,1 0 0 0 0,-1 5 69 0 0,43 7-263 0 0,92-13 308 0 0,-128-9-17 0 0,0 1 0 0 0,0-1-1 0 0,0 1 1 0 0,0-1-1 0 0,0 1 1 0 0,0 1-1 0 0,-1-1 1 0 0,1 1 0 0 0,-1 0-1 0 0,0 0 1 0 0,0 0-1 0 0,0 0 1 0 0,0 1 0 0 0,0-1-1 0 0,-1 1 1 0 0,0 0-1 0 0,0 0 1 0 0,0 1-1 0 0,0-1 1 0 0,0 1 0 0 0,-1-1-1 0 0,0 1 1 0 0,0 0-1 0 0,0 0 1 0 0,-1 0-1 0 0,1 0 1 0 0,-1 0 0 0 0,0 1-28 0 0,9 102 574 0 0,2 29-140 0 0,28-56-415 0 0,-22-61-3698 0 0,-17-19 3300 0 0,-1 0-1 0 0,1-1 0 0 0,0 1 1 0 0,0 0-1 0 0,0-1 0 0 0,0 1 0 0 0,0-1 1 0 0,0 1-1 0 0,0-1 0 0 0,0 1 1 0 0,0-1-1 0 0,0 0 0 0 0,0 1 0 0 0,0-1 1 0 0,0 0-1 0 0,1 0 0 0 0,-1 0 1 0 0,0 0-1 0 0,0 0 0 0 0,0 0 1 0 0,0 0-1 0 0,0-1 0 0 0,0 1 0 0 0,0 0 1 0 0,0 0-1 0 0,0-1 0 0 0,0 1 1 0 0,0-1-1 0 0,0 1 0 0 0,0-1 1 0 0,0 1-1 0 0,1-2 380 0 0,2-1-11492 0 0</inkml:trace>
  <inkml:trace contextRef="#ctx0" brushRef="#br0" timeOffset="23151.034">50 3167 2024 0 0,'0'0'2413'0'0,"0"0"-365"0"0,0 0-65 0 0,0 0 42 0 0,0 0-57 0 0,0 0-262 0 0,0 0-435 0 0,0 0-463 0 0,0 0-292 0 0,0 0-150 0 0,0 0-36 0 0,0 16 30 0 0,-3 127 761 0 0,6-40-318 0 0,-1-57-544 0 0,-1-1 0 0 0,-2 0 0 0 0,-2 1 0 0 0,-7 28-259 0 0,-27 81 1415 0 0,35-166 1602 0 0,9-75-2519 0 0,20-9-407 0 0,4 0 0 0 0,4 3-1 0 0,22-40-90 0 0,43-52 120 0 0,19 52 56 0 0,-97 116-116 0 0,-9 39-8 0 0,-10-8 5 0 0,-2 0-1 0 0,0 0 0 0 0,-1-1 0 0 0,-1 1 1 0 0,0 0-1 0 0,0 0 0 0 0,-2 0 1 0 0,0-1-1 0 0,-1 1 0 0 0,-1 2-56 0 0,-7 14 82 0 0,-66 126 128 0 0,-15-55-309 0 0,65-94-1576 0 0,28-10 1324 0 0,-1 0 0 0 0,1 0 0 0 0,0-1 0 0 0,0 1 0 0 0,0 0-1 0 0,0 0 1 0 0,1 0 0 0 0,-1-1 0 0 0,0 1 0 0 0,1 0 0 0 0,0 0-1 0 0,0 0 1 0 0,-1 0 0 0 0,1 0 0 0 0,0 0 0 0 0,1 0 0 0 0,-1 0-1 0 0,0 0 1 0 0,0 0 0 0 0,1 1 0 0 0,-1-1 0 0 0,1 0 0 0 0,0 1-1 0 0,-1-1 1 0 0,2 0 351 0 0,33-32-9654 0 0,-23 25 2618 0 0</inkml:trace>
  <inkml:trace contextRef="#ctx0" brushRef="#br0" timeOffset="23459.546">752 3071 8370 0 0,'0'0'1651'0'0,"0"0"-126"0"0,0 0 96 0 0,0 0 146 0 0,0 0-99 0 0,0 0-251 0 0,0 0-229 0 0,0 0-243 0 0,-29 34-181 0 0,-87 106-139 0 0,50-50 363 0 0,60-81-859 0 0,0-1-1 0 0,1 1 1 0 0,0 0 0 0 0,1 0-1 0 0,-1 0 1 0 0,2 0 0 0 0,0 1-1 0 0,0 0 1 0 0,0 0 0 0 0,1-1-1 0 0,1 1 1 0 0,-1 8-129 0 0,4-15 29 0 0,-1 0 0 0 0,0 0-1 0 0,1-1 1 0 0,0 1 0 0 0,0-1 0 0 0,0 1-1 0 0,0-1 1 0 0,0 0 0 0 0,0 1-1 0 0,0-1 1 0 0,1 0 0 0 0,-1 0 0 0 0,1-1-1 0 0,0 1 1 0 0,-1-1 0 0 0,1 1 0 0 0,0-1-1 0 0,0 0 1 0 0,0 0 0 0 0,0 0-1 0 0,0 0 1 0 0,0-1 0 0 0,0 1 0 0 0,0-1-1 0 0,0 0 1 0 0,0 1 0 0 0,1-2 0 0 0,-1 1-1 0 0,0 0 1 0 0,0-1 0 0 0,0 1-1 0 0,0-1 1 0 0,0 0 0 0 0,0 0 0 0 0,0 0-1 0 0,0 0 1 0 0,1-1-29 0 0,17-8 156 0 0,0-1 0 0 0,-1-1 1 0 0,0-1-1 0 0,0-1 0 0 0,-2 0 0 0 0,0-2 0 0 0,0 0 0 0 0,-2-1 1 0 0,0 0-1 0 0,12-18-156 0 0,-22 28 23 0 0,-1-1 0 0 0,0 0-1 0 0,-1 1 1 0 0,0-2 0 0 0,0 1 0 0 0,0 0 0 0 0,-1-1 0 0 0,-1 0 0 0 0,1 1 0 0 0,-1-1 0 0 0,-1 0 0 0 0,0 0 0 0 0,0 0 0 0 0,-1-1 0 0 0,0 1-1 0 0,-1-5-22 0 0,-1 9-157 0 0,-1 0 0 0 0,1 0 0 0 0,-1 1-1 0 0,-1-1 1 0 0,1 1 0 0 0,-1 0 0 0 0,1 0-1 0 0,-1 0 1 0 0,0 1 0 0 0,-1-1-1 0 0,1 1 1 0 0,0 0 0 0 0,-1 0 0 0 0,0 1-1 0 0,0-1 1 0 0,0 1 0 0 0,0 0 0 0 0,0 0-1 0 0,0 1 1 0 0,0-1 0 0 0,-1 1-1 0 0,1 0 1 0 0,0 1 0 0 0,-1-1 0 0 0,1 1-1 0 0,-1 0 1 0 0,1 1 0 0 0,-6 0 157 0 0,-20-1-4666 0 0,16 0-3488 0 0,8 0-1687 0 0</inkml:trace>
  <inkml:trace contextRef="#ctx0" brushRef="#br0" timeOffset="23746.525">1298 2710 17420 0 0,'0'0'1280'0'0,"0"0"-446"0"0,0 0-192 0 0,0 0 136 0 0,0 0 135 0 0,0 0 77 0 0,0 0-30 0 0,0 0-133 0 0,0 0-139 0 0,0 0-209 0 0,0 0-163 0 0,-2 37-95 0 0,-7 118-58 0 0,-13 3 64 0 0,25 143-210 0 0,-2-201-917 0 0,-2-56-4191 0 0,-23-30-10157 0 0,19-13 9732 0 0</inkml:trace>
  <inkml:trace contextRef="#ctx0" brushRef="#br0" timeOffset="24011.931">877 3200 8826 0 0,'0'0'4381'0'0,"0"0"-2758"0"0,0 0-843 0 0,0 0 171 0 0,0 0 200 0 0,0 0 29 0 0,0 0-125 0 0,0 0-187 0 0,33-1-170 0 0,103-4-122 0 0,130 3 1949 0 0,-160 2-2448 0 0,26-15-2901 0 0,-68 5-6699 0 0,-43 10 178 0 0,-11 0 6346 0 0</inkml:trace>
  <inkml:trace contextRef="#ctx0" brushRef="#br0" timeOffset="24257.593">1660 3222 920 0 0,'0'0'2503'0'0,"0"0"-335"0"0,0 0-267 0 0,0 0-139 0 0,0 0-88 0 0,0 0-106 0 0,0 0-112 0 0,0 0-118 0 0,0 0-139 0 0,0 0-112 0 0,0 0-76 0 0,0 0-58 0 0,28 4-57 0 0,89 12-83 0 0,-115-16-757 0 0,1 1 0 0 0,0-1 1 0 0,-1 1-1 0 0,1-1 0 0 0,-1 0 1 0 0,1 0-1 0 0,0 0 1 0 0,-1 0-1 0 0,1-1 0 0 0,-1 1 1 0 0,1-1-1 0 0,-1 1 1 0 0,1-1-1 0 0,-1 0 0 0 0,1 0 1 0 0,-1 0-1 0 0,0 0 1 0 0,1 0-1 0 0,-1-1 0 0 0,0 1 1 0 0,0-1-1 0 0,0 1 1 0 0,0-1-1 0 0,0 0 0 0 0,0 0 1 0 0,-1 0-1 0 0,1 0 0 0 0,0-1-56 0 0,6-7 277 0 0,47-64 1312 0 0,-54 72-1572 0 0,0 0-1 0 0,0 0 1 0 0,0-1 0 0 0,0 1-1 0 0,0 0 1 0 0,-1 0-1 0 0,0-1 1 0 0,1 1 0 0 0,-1 0-1 0 0,0-1 1 0 0,0 1-1 0 0,0 0 1 0 0,0-1-1 0 0,-1 1 1 0 0,1 0 0 0 0,0-1-1 0 0,-1 1 1 0 0,0 0-1 0 0,0 0 1 0 0,1-1 0 0 0,-1 1-1 0 0,0 0 1 0 0,-1 0-1 0 0,1 0 1 0 0,0 0-1 0 0,-1 0 1 0 0,1 1 0 0 0,-1-1-1 0 0,1 0 1 0 0,-1 1-1 0 0,0-1 1 0 0,0 1 0 0 0,0-1-1 0 0,0 1 1 0 0,0 0-1 0 0,0 0 1 0 0,0 0-1 0 0,0 0 1 0 0,0 0 0 0 0,-1 0-1 0 0,1 1 1 0 0,0-1-1 0 0,0 1 1 0 0,-1-1 0 0 0,1 1-1 0 0,-2 0-16 0 0,-3-1-45 0 0,1 1 0 0 0,-1-1-1 0 0,1 1 1 0 0,-1 0 0 0 0,0 1 0 0 0,1 0-1 0 0,-1 0 1 0 0,1 0 0 0 0,-1 1 0 0 0,1 0-1 0 0,-1 0 1 0 0,1 1 0 0 0,0-1-1 0 0,0 1 1 0 0,1 1 0 0 0,-4 1 45 0 0,-2 2-111 0 0,1 0 0 0 0,0 0 0 0 0,0 1 0 0 0,1 1 0 0 0,0-1 0 0 0,1 2 0 0 0,0-1 0 0 0,0 1 0 0 0,1 0-1 0 0,0 0 1 0 0,1 1 0 0 0,0 0 0 0 0,1 0 0 0 0,0 1 0 0 0,-1 2 111 0 0,3 0-249 0 0,0-9 70 0 0,0 0-1 0 0,1 0 1 0 0,-1 0-1 0 0,1 1 1 0 0,0-1-1 0 0,1 1 0 0 0,-1-1 1 0 0,1 1-1 0 0,1 0 1 0 0,-1-1-1 0 0,1 1 1 0 0,0 0-1 0 0,0 0 0 0 0,0-1 1 0 0,1 1-1 0 0,0 0 1 0 0,0-1-1 0 0,0 1 1 0 0,1-1-1 0 0,0 1 0 0 0,0-1 1 0 0,0 0-1 0 0,1 1 1 0 0,0-1-1 0 0,0 0 1 0 0,0-1-1 0 0,0 1 0 0 0,1-1 1 0 0,0 1-1 0 0,0-1 1 0 0,0 0-1 0 0,0 0 1 0 0,4 2 179 0 0,53 13-7031 0 0,-20-13-501 0 0,-34-5 5890 0 0,7-1 955 0 0</inkml:trace>
  <inkml:trace contextRef="#ctx0" brushRef="#br0" timeOffset="24687.082">2010 3476 1072 0 0,'0'0'3482'0'0,"0"0"-401"0"0,0 0-184 0 0,0 0-70 0 0,0 0-293 0 0,0 0-482 0 0,0 0-479 0 0,0 0-380 0 0,0 0-283 0 0,0 0-242 0 0,0 0-195 0 0,0 0-87 0 0,0 0-48 0 0,-1-10 6 0 0,1 7-314 0 0,-1-2 30 0 0,0 0 0 0 0,1 0 1 0 0,-1 1-1 0 0,1-1 0 0 0,1 0 1 0 0,-1 0-1 0 0,0 0 1 0 0,1 0-1 0 0,0 0 0 0 0,1 1 1 0 0,-1-1-1 0 0,1 0 0 0 0,-1 1 1 0 0,1-1-1 0 0,1 1 0 0 0,0-3-60 0 0,54-71 772 0 0,-15 6-359 0 0,0 23-397 0 0,-40 50-85 0 0,-1-1 0 0 0,1 1 0 0 0,-1 0 1 0 0,1 0-1 0 0,-1 0 0 0 0,0 1 0 0 0,1-1 1 0 0,-1 0-1 0 0,0 0 0 0 0,0 1 0 0 0,0-1 1 0 0,0 1-1 0 0,0-1 0 0 0,0 1 0 0 0,-1-1 1 0 0,1 1-1 0 0,0 0 0 0 0,-1-1 1 0 0,1 1-1 0 0,-1 0 0 0 0,0-1 0 0 0,1 1 1 0 0,-1 0-1 0 0,0 0 0 0 0,0-1 0 0 0,0 1 1 0 0,0 0-1 0 0,0 0 0 0 0,-1-1 0 0 0,1 1 1 0 0,-1 1 68 0 0,8 30-79 0 0,-5-26 76 0 0,-1-1 1 0 0,2 0-1 0 0,-1 0 1 0 0,1 0 0 0 0,0 0-1 0 0,0-1 1 0 0,0 1-1 0 0,1-1 1 0 0,0 1-1 0 0,0-1 1 0 0,1-1 0 0 0,-1 1-1 0 0,1-1 1 0 0,0 1-1 0 0,0-1 1 0 0,0-1-1 0 0,6 4 3 0 0,-5-4 74 0 0,0 0-1 0 0,0-1 0 0 0,0 1 0 0 0,0-2 0 0 0,1 1 0 0 0,-1 0 0 0 0,1-1 0 0 0,-1-1 0 0 0,1 1 1 0 0,0-1-1 0 0,-1 0 0 0 0,1 0 0 0 0,-1-1 0 0 0,1 0 0 0 0,-1 0 0 0 0,1 0 0 0 0,-1-1 0 0 0,0 0 1 0 0,1 0-1 0 0,-1-1 0 0 0,0 0 0 0 0,0 0 0 0 0,-1 0 0 0 0,1-1 0 0 0,-1 0 0 0 0,0 0 0 0 0,0 0 1 0 0,1-1-74 0 0,61-88-787 0 0,-42 46-3376 0 0,-6 17-4575 0 0,-17 26 6674 0 0,3-10-8006 0 0</inkml:trace>
  <inkml:trace contextRef="#ctx0" brushRef="#br0" timeOffset="24930.798">2848 2585 17236 0 0,'0'0'901'0'0,"0"0"-89"0"0,0 0 197 0 0,0 0 194 0 0,0 0 50 0 0,-6 36-151 0 0,-19 115-231 0 0,9 34 1000 0 0,20 32-1055 0 0,24-102-930 0 0,6-2-2202 0 0,-32-103 1334 0 0,0-1-3961 0 0,-9-6-8007 0 0,6-3 7181 0 0</inkml:trace>
  <inkml:trace contextRef="#ctx0" brushRef="#br0" timeOffset="25180.596">2564 3060 12635 0 0,'0'0'3802'0'0,"0"0"-2470"0"0,0 0-734 0 0,0 0 162 0 0,0 0 185 0 0,0 0 33 0 0,0 0-91 0 0,0 0-120 0 0,0 0-125 0 0,32 0-112 0 0,102 3-94 0 0,-42-1 234 0 0,0-3 0 0 0,85-14-670 0 0,-123 10-1297 0 0,-22 2-1638 0 0,0-1-5637 0 0,-23 1 213 0 0</inkml:trace>
  <inkml:trace contextRef="#ctx0" brushRef="#br0" timeOffset="25330.806">3221 3314 6081 0 0,'0'0'4049'0'0,"0"0"-2897"0"0,0 0-199 0 0,0 0 39 0 0,0 0-96 0 0,0 0-224 0 0,0 0-288 0 0,0 0-176 0 0,0 0-136 0 0,0 0-200 0 0,0 0-352 0 0,0 0-664 0 0,0 0-1097 0 0,0 0-2312 0 0,56 136-2360 0 0</inkml:trace>
  <inkml:trace contextRef="#ctx0" brushRef="#br0" timeOffset="25595.138">3110 3008 15171 0 0,'0'0'1481'0'0,"0"0"-497"0"0,0 0-184 0 0,0 0-280 0 0,0 0-304 0 0,0 0-312 0 0,0 0-224 0 0,0 0-256 0 0,0 0-312 0 0,0 0-409 0 0,0 0-503 0 0,0 0-825 0 0,0 0-1655 0 0,0 0-505 0 0,45 8 2280 0 0</inkml:trace>
  <inkml:trace contextRef="#ctx0" brushRef="#br0" timeOffset="26191.749">3461 3060 8490 0 0,'0'0'3535'0'0,"0"0"-933"0"0,0 0-523 0 0,0 0-306 0 0,0 0-266 0 0,0 0-218 0 0,0 0-205 0 0,0 0-215 0 0,0 0-199 0 0,0 0-160 0 0,0 0-126 0 0,0 0-87 0 0,-5 13-70 0 0,-20 44-59 0 0,-31 16 88 0 0,47-63-283 0 0,1-1 0 0 0,-1 1 0 0 0,2 1 0 0 0,-1-1 0 0 0,2 1-1 0 0,-1 0 1 0 0,2 1 0 0 0,-1 0 0 0 0,2 0 0 0 0,-1 0 0 0 0,2 0 0 0 0,0 0 0 0 0,0 1 0 0 0,1 0-1 0 0,0 9 28 0 0,1-19-24 0 0,1-1 0 0 0,0 1 0 0 0,0 0-1 0 0,1 0 1 0 0,-1-1 0 0 0,0 1 0 0 0,1 0-1 0 0,0-1 1 0 0,0 1 0 0 0,0 0 0 0 0,0-1-1 0 0,0 1 1 0 0,0-1 0 0 0,0 1 0 0 0,1-1-1 0 0,-1 0 1 0 0,1 0 0 0 0,0 1 0 0 0,0-1-1 0 0,0 0 1 0 0,0-1 0 0 0,0 1 0 0 0,0 0-1 0 0,0-1 1 0 0,1 1 0 0 0,-1-1 0 0 0,0 1-1 0 0,1-1 1 0 0,-1 0 0 0 0,1 0 0 0 0,0 0-1 0 0,-1-1 1 0 0,2 1 24 0 0,5-1 28 0 0,-1 0-1 0 0,0-1 0 0 0,0 0 1 0 0,0 0-1 0 0,0-1 1 0 0,0 0-1 0 0,0-1 0 0 0,0 0 1 0 0,-1 0-1 0 0,1 0 0 0 0,-1-1 1 0 0,0 0-1 0 0,0-1 1 0 0,0 1-1 0 0,-1-1 0 0 0,1-1 1 0 0,-1 1-1 0 0,-1-1 1 0 0,1 0-1 0 0,-1-1 0 0 0,0 1 1 0 0,0-1-1 0 0,-1 0 1 0 0,0 0-1 0 0,0 0 0 0 0,0-1 1 0 0,-1 1-1 0 0,-1-1-27 0 0,28-76 339 0 0,-14 7-250 0 0,-18 69-878 0 0,-9 30 107 0 0,9-18 628 0 0,1 0 0 0 0,-1 1 0 0 0,1-1 0 0 0,0 0 0 0 0,0 1 1 0 0,0 0-1 0 0,0-1 0 0 0,1 1 0 0 0,0-1 0 0 0,0 1 0 0 0,0 0 0 0 0,1-1 0 0 0,0 1 0 0 0,-1-1 0 0 0,2 1 0 0 0,-1-1 0 0 0,0 1 0 0 0,1-1 0 0 0,0 0 0 0 0,0 0 0 0 0,0 0 0 0 0,0 0 1 0 0,1 0-1 0 0,0 0 0 0 0,0-1 0 0 0,0 1 0 0 0,0-1 0 0 0,0 0 0 0 0,1 0 0 0 0,-1 0 0 0 0,1 0 0 0 0,0 0 0 0 0,0-1 0 0 0,0 0 0 0 0,0 0 0 0 0,0 0 0 0 0,0 0 0 0 0,4 0 54 0 0,3-1 93 0 0,-1 0-1 0 0,1-1 0 0 0,-1 0 1 0 0,1-1-1 0 0,0 0 1 0 0,-1-1-1 0 0,0 0 0 0 0,1-1 1 0 0,-1 0-1 0 0,0-1 0 0 0,0 0 1 0 0,-1 0-1 0 0,1-1 0 0 0,-1 0 1 0 0,0-1-1 0 0,4-3-92 0 0,71-53 1336 0 0,-67 48-1233 0 0,0-1 1 0 0,-1-1-1 0 0,-1 0 0 0 0,0-1 0 0 0,-1 0 0 0 0,-1-1 0 0 0,0-1 0 0 0,-2 0 1 0 0,0-1-1 0 0,-1 0 0 0 0,-1 0 0 0 0,-1-2-103 0 0,2-7-156 0 0,-2-1 0 0 0,-1 0 1 0 0,-1 0-1 0 0,-2-1 0 0 0,-1 1 0 0 0,-1-18 156 0 0,-2 39-100 0 0,1 0-1 0 0,-1 0 1 0 0,0 1-1 0 0,-1-1 1 0 0,0 0 0 0 0,-1 0-1 0 0,0 1 1 0 0,0-1-1 0 0,-1 1 1 0 0,0 0 0 0 0,0-1-1 0 0,-1 1 1 0 0,0 1-1 0 0,0-1 1 0 0,-1 1-1 0 0,0-1 1 0 0,-1 1 100 0 0,5 5-24 0 0,-1 1-1 0 0,0 0 1 0 0,1 0-1 0 0,-1 0 1 0 0,0 0-1 0 0,1 0 1 0 0,-1 0-1 0 0,0 0 1 0 0,0 1-1 0 0,0-1 1 0 0,1 1-1 0 0,-1-1 1 0 0,0 1-1 0 0,0 0 1 0 0,0 0-1 0 0,0 0 0 0 0,0 0 1 0 0,0 0-1 0 0,0 0 1 0 0,0 0-1 0 0,0 0 1 0 0,0 1-1 0 0,0-1 1 0 0,0 1-1 0 0,1 0 1 0 0,-1 0-1 0 0,0-1 1 0 0,0 1-1 0 0,1 0 1 0 0,-1 0-1 0 0,0 1 1 0 0,1-1-1 0 0,-1 0 1 0 0,1 0-1 0 0,0 1 1 0 0,-1-1-1 0 0,1 1 1 0 0,0-1-1 0 0,0 1 25 0 0,-44 70-419 0 0,42-65 423 0 0,-7 18 9 0 0,1 1 0 0 0,2 0 0 0 0,0 0 1 0 0,2 1-1 0 0,1 0 0 0 0,1 0-13 0 0,0-2 36 0 0,2 0 0 0 0,1 1 1 0 0,0-1-1 0 0,2 0 0 0 0,1 0 1 0 0,1 0-1 0 0,2 0 1 0 0,0 1-38 0 0,1-9 86 0 0,0 1 0 0 0,1-1 0 0 0,1-1 0 0 0,0 0 0 0 0,2 0 0 0 0,0 0 0 0 0,0-2 0 0 0,1 1 0 0 0,1-2 0 0 0,10 9-85 0 0,-15-15-52 0 0,0-1 0 0 0,1 0 0 0 0,-1-1 0 0 0,1 0 0 0 0,0 0 0 0 0,0-1 0 0 0,1 0 0 0 0,-1-1 0 0 0,1 0 0 0 0,0 0 0 0 0,0-1 0 0 0,0-1 0 0 0,0 1 0 0 0,0-2 0 0 0,9 1 52 0 0,-18-15-6083 0 0,-2 6-1338 0 0,-2 4-1760 0 0</inkml:trace>
  <inkml:trace contextRef="#ctx0" brushRef="#br0" timeOffset="26683.547">3299 2662 6577 0 0,'0'0'2582'0'0,"0"0"-381"0"0,0 0-202 0 0,0 0-223 0 0,0 0-317 0 0,0 0-260 0 0,0 0-209 0 0,0 0-178 0 0,0 0-155 0 0,0 0-143 0 0,0 0-129 0 0,0 0-91 0 0,0 0-90 0 0,-18 8-72 0 0,-53 24-51 0 0,53-24-40 0 0,18-8-26 0 0,0 0-6 0 0,0 0-19 0 0,32-19 328 0 0,16-24 387 0 0,-94 98-2623 0 0,45-41-6001 0 0,1-10-2279 0 0</inkml:trace>
  <inkml:trace contextRef="#ctx0" brushRef="#br0" timeOffset="27329.472">3147 3240 0 0 0,'0'0'1090'0'0,"0"0"1289"0"0,0 0 307 0 0,0 0-174 0 0,0 0-322 0 0,0 0-411 0 0,0 0-375 0 0,0 0-302 0 0,0 0-223 0 0,0 0-147 0 0,0 0-101 0 0,0 0-38 0 0,-5 27 3247 0 0,-9 18-2712 0 0,-4 9-769 0 0,-15 27-227 0 0,22-12-463 0 0,11-69 70 0 0,0 0-204 0 0,8 1-2174 0 0,3-1 58 0 0,-4-1-5599 0 0,-3-2-799 0 0</inkml:trace>
  <inkml:trace contextRef="#ctx0" brushRef="#br0" timeOffset="28614.877">4805 3402 1296 0 0,'0'0'1134'0'0,"0"0"-423"0"0,0 0 110 0 0,0 0 442 0 0,0 0 457 0 0,0 0 280 0 0,0 0-91 0 0,0 0-244 0 0,0 0-256 0 0,0 0-198 0 0,0 0-107 0 0,20 6-47 0 0,63 15-21 0 0,-79-20-910 0 0,0 0-1 0 0,0 0 1 0 0,1-1 0 0 0,-1 1 0 0 0,1-1 0 0 0,-1 0-1 0 0,0 0 1 0 0,1-1 0 0 0,-1 0 0 0 0,0 1-1 0 0,1-1 1 0 0,-1-1 0 0 0,0 1 0 0 0,0-1-1 0 0,0 1 1 0 0,0-1 0 0 0,0 0 0 0 0,0-1-126 0 0,12-5 456 0 0,121-83 1937 0 0,-129 84-2285 0 0,-1 1-1 0 0,0-1 1 0 0,0-1 0 0 0,0 1 0 0 0,-1-1-1 0 0,0-1 1 0 0,0 1 0 0 0,-1-1 0 0 0,0 1-1 0 0,-1-2 1 0 0,0 1 0 0 0,0 0-1 0 0,-1-1 1 0 0,-1 1 0 0 0,1-1 0 0 0,-1 0-1 0 0,-1 0 1 0 0,0-2-108 0 0,-1 9 8 0 0,0 1-1 0 0,0-1 1 0 0,0 1 0 0 0,-1-1-1 0 0,1 1 1 0 0,-1 0-1 0 0,0-1 1 0 0,1 1 0 0 0,-1-1-1 0 0,0 1 1 0 0,0 0 0 0 0,-1 0-1 0 0,1 0 1 0 0,0 0-1 0 0,-1 0 1 0 0,0 0 0 0 0,1 0-1 0 0,-1 0 1 0 0,0 0 0 0 0,0 1-1 0 0,0-1 1 0 0,0 1-1 0 0,0-1 1 0 0,0 1 0 0 0,0 0-1 0 0,0 0 1 0 0,-1 0-1 0 0,1 0 1 0 0,-1 0 0 0 0,1 0-1 0 0,0 1 1 0 0,-1-1 0 0 0,1 1-1 0 0,-1 0 1 0 0,0 0-8 0 0,-4-1-40 0 0,0 1 1 0 0,0 0-1 0 0,0 0 1 0 0,0 1 0 0 0,0-1-1 0 0,1 2 1 0 0,-1-1-1 0 0,0 1 1 0 0,1 0-1 0 0,-1 0 1 0 0,1 1-1 0 0,-4 2 40 0 0,-5 5-38 0 0,1 1-1 0 0,0 1 1 0 0,1 0 0 0 0,0 1-1 0 0,1 0 1 0 0,0 1-1 0 0,1 0 1 0 0,1 1-1 0 0,0 0 1 0 0,1 1-1 0 0,1 0 1 0 0,-1 2 38 0 0,4-4-11 0 0,0-1 1 0 0,1 1-1 0 0,1 0 0 0 0,0 0 1 0 0,1 0-1 0 0,0 0 0 0 0,1 0 1 0 0,1 0-1 0 0,0 1 0 0 0,1-1 1 0 0,1 0-1 0 0,0 0 0 0 0,2 5 11 0 0,0-11-3 0 0,0-1 0 0 0,1 1 0 0 0,1-1 0 0 0,-1 0 0 0 0,1 0 0 0 0,0-1 0 0 0,1 0 0 0 0,0 0 0 0 0,-1 0 0 0 0,2-1 0 0 0,-1 0 0 0 0,1 0 0 0 0,0-1 0 0 0,0 0 0 0 0,0-1 0 0 0,0 1 0 0 0,0-1 0 0 0,1-1 0 0 0,0 0 0 0 0,-1 0 0 0 0,1-1 0 0 0,0 0 0 0 0,0 0 0 0 0,6-1 3 0 0,-1 1-428 0 0,1-1 1 0 0,-1 0-1 0 0,1-1 0 0 0,-1-1 0 0 0,1 0 0 0 0,-1-1 1 0 0,0 0-1 0 0,0-1 0 0 0,0-1 0 0 0,10-5 428 0 0,-24 10-13 0 0,56-27-4839 0 0,-21 7-1861 0 0,-20 9 1797 0 0,-7 3 1179 0 0</inkml:trace>
  <inkml:trace contextRef="#ctx0" brushRef="#br0" timeOffset="29068.491">5395 3557 1784 0 0,'0'0'3272'0'0,"0"0"-521"0"0,0 0-284 0 0,0 0-186 0 0,0 0-321 0 0,0 0-406 0 0,0 0-354 0 0,0 0-188 0 0,0 0-44 0 0,0 0-18 0 0,0 0-35 0 0,0 0-60 0 0,0 0-78 0 0,2-4-111 0 0,75-118 1519 0 0,-8-12-1387 0 0,-57 111-741 0 0,-10 22-59 0 0,-1 1-25 0 0,-1 0-38 0 0,0 0-47 0 0,0 0-44 0 0,0 0-31 0 0,7 34-600 0 0,18 7 835 0 0,6 2 104 0 0,-20-31-100 0 0,-9-9-19 0 0,0-1-1 0 0,0 1 0 0 0,0-1 0 0 0,0 0 0 0 0,1 1 0 0 0,-1-1 0 0 0,1 0 0 0 0,-1-1 1 0 0,1 1-1 0 0,0 0 0 0 0,0-1 0 0 0,-1 0 0 0 0,1 1 0 0 0,0-1 0 0 0,0 0 0 0 0,0-1 0 0 0,1 1 1 0 0,-1 0-1 0 0,0-1 0 0 0,2 0-32 0 0,6-1 149 0 0,-1-1 1 0 0,1-1-1 0 0,-1 1 0 0 0,0-2 1 0 0,1 0-1 0 0,-2 0 0 0 0,1 0 1 0 0,0-1-1 0 0,-1-1 1 0 0,0 0-1 0 0,0 0 0 0 0,-1-1 1 0 0,0 0-1 0 0,0 0 0 0 0,0-1 1 0 0,5-8-150 0 0,60-80 548 0 0,-71 89-1414 0 0,0-2 3258 0 0,0 4-3865 0 0,1 2-4144 0 0,0 2-5819 0 0,3 1-153 0 0</inkml:trace>
  <inkml:trace contextRef="#ctx0" brushRef="#br0" timeOffset="29881.529">6053 3524 11250 0 0,'0'0'886'0'0,"0"0"-186"0"0,0 0 190 0 0,0 0 258 0 0,0 0 53 0 0,0 0-122 0 0,0 0-184 0 0,0 0-160 0 0,0 0-116 0 0,0 0-62 0 0,0 0-23 0 0,0 0 3 0 0,0 0-1 0 0,28-16-61 0 0,92-47-72 0 0,-28-2 601 0 0,-75 47-815 0 0,-13 14-164 0 0,0 0-1 0 0,0 0 0 0 0,-1 0 0 0 0,1 0 1 0 0,-1-1-1 0 0,0 1 0 0 0,0-1 0 0 0,0 0 1 0 0,-1 0-1 0 0,1 0 0 0 0,-1 0 0 0 0,0 0 1 0 0,-1-1-1 0 0,0 1 0 0 0,1-1 1 0 0,-2 1-1 0 0,1-1 0 0 0,-1 1 0 0 0,1-1 1 0 0,-1 1-1 0 0,-1-6-24 0 0,-2 8-46 0 0,0 1 1 0 0,0 1-1 0 0,0-1 1 0 0,0 0 0 0 0,0 1-1 0 0,0-1 1 0 0,0 1-1 0 0,0 0 1 0 0,-1 0-1 0 0,1 0 1 0 0,0 0-1 0 0,-1 1 1 0 0,1-1-1 0 0,-1 1 1 0 0,1 0-1 0 0,0 0 1 0 0,-1 0 0 0 0,1 1-1 0 0,-1-1 1 0 0,1 1-1 0 0,0 0 1 0 0,-1 0-1 0 0,0 0 46 0 0,-5 2-59 0 0,-1 1 1 0 0,1 0-1 0 0,0 0 0 0 0,0 1 0 0 0,0 0 0 0 0,1 1 0 0 0,-1 0 0 0 0,1 0 0 0 0,1 1 1 0 0,-1 0-1 0 0,1 0 0 0 0,0 1 0 0 0,1 0 0 0 0,0 0 0 0 0,0 0 0 0 0,1 1 0 0 0,0 0 1 0 0,0 0-1 0 0,1 0 0 0 0,0 1 0 0 0,1-1 0 0 0,0 1 0 0 0,0 0 0 0 0,1 0 1 0 0,1 0-1 0 0,0 0 0 0 0,0 0 0 0 0,1 6 59 0 0,-1-11 5 0 0,1 0 0 0 0,1 0 0 0 0,-1 0 0 0 0,1-1 0 0 0,-1 1 0 0 0,1 0 0 0 0,1 0 0 0 0,-1-1 0 0 0,1 1 0 0 0,0-1 0 0 0,0 1 0 0 0,0-1 0 0 0,0 0 0 0 0,1 1 0 0 0,0-1 0 0 0,0-1 0 0 0,0 1 0 0 0,0 0 1 0 0,1-1-1 0 0,-1 1 0 0 0,1-1 0 0 0,3 2-5 0 0,0 0 78 0 0,1 0 0 0 0,0 0 1 0 0,0-1-1 0 0,0 0 1 0 0,0 0-1 0 0,1-1 0 0 0,0 0 1 0 0,0 0-1 0 0,0-1 0 0 0,0 0 1 0 0,0-1-1 0 0,0 0 1 0 0,0-1-1 0 0,0 1 0 0 0,0-2 1 0 0,1 1-1 0 0,-1-1 1 0 0,1-1-79 0 0,13-4 150 0 0,-2-2 1 0 0,1 0 0 0 0,-1-1 0 0 0,0-1 0 0 0,-1-1 0 0 0,0-1 0 0 0,0 0 0 0 0,-2-2 0 0 0,0 0 0 0 0,0-1-1 0 0,-1-1 1 0 0,-1-1 0 0 0,-1 0 0 0 0,0-1 0 0 0,-1 0 0 0 0,-1-2 0 0 0,-1 1 0 0 0,-1-1 0 0 0,0-1 0 0 0,-1-2-151 0 0,2 0 13 0 0,-6 13-25 0 0,0 0 1 0 0,-1-1 0 0 0,0 0-1 0 0,0 0 1 0 0,-1 0-1 0 0,-1 0 1 0 0,0 0-1 0 0,0-1 1 0 0,-1 0-1 0 0,-1 1 1 0 0,0-1 0 0 0,-1-5 11 0 0,-1 15-41 0 0,0-1 1 0 0,0 0 0 0 0,-1 1 0 0 0,1-1-1 0 0,-1 1 1 0 0,0 0 0 0 0,1-1 0 0 0,-1 1 0 0 0,0 0-1 0 0,-1 0 1 0 0,1 0 0 0 0,0 0 0 0 0,-1 1 0 0 0,1-1-1 0 0,-1 1 1 0 0,1-1 0 0 0,-1 1 0 0 0,1 0 0 0 0,-1 0-1 0 0,0 0 1 0 0,0 0 0 0 0,0 0 0 0 0,0 1 0 0 0,0-1-1 0 0,1 1 1 0 0,-1 0 0 0 0,0 0 0 0 0,0 0 0 0 0,0 0-1 0 0,0 1 1 0 0,0-1 0 0 0,0 1 0 0 0,0-1 0 0 0,1 1-1 0 0,-1 0 1 0 0,0 0 0 0 0,0 1 0 0 0,1-1 0 0 0,-1 0-1 0 0,1 1 1 0 0,-2 1 40 0 0,-4 2-46 0 0,1 0 0 0 0,0 0 0 0 0,0 1 0 0 0,0 0 0 0 0,1 0 0 0 0,0 1 0 0 0,0 0 0 0 0,1 0 0 0 0,0 0 0 0 0,0 1 0 0 0,0 0 0 0 0,1-1 0 0 0,1 2 0 0 0,-1-1 0 0 0,1 0 0 0 0,1 1 0 0 0,-1-1-1 0 0,1 1 1 0 0,1 0 0 0 0,0 0 0 0 0,0 0 0 0 0,1-1 0 0 0,0 6 46 0 0,2-9-1 0 0,1 0 1 0 0,0 0-1 0 0,1 0 0 0 0,-1-1 0 0 0,1 1 0 0 0,0-1 1 0 0,0 0-1 0 0,0 0 0 0 0,0 0 0 0 0,1-1 0 0 0,0 1 1 0 0,0-1-1 0 0,0 0 0 0 0,0-1 0 0 0,0 1 1 0 0,0-1-1 0 0,1 0 0 0 0,-1 0 0 0 0,1-1 0 0 0,-1 1 1 0 0,1-1-1 0 0,0-1 0 0 0,0 1 0 0 0,1-1 1 0 0,18 6 30 0 0,67 17 361 0 0,-89-20-363 0 0,0 0 1 0 0,0 1 0 0 0,0 0-1 0 0,0 0 1 0 0,-1 0 0 0 0,0 0-1 0 0,1 0 1 0 0,-2 1 0 0 0,1-1-1 0 0,0 1 1 0 0,-1-1 0 0 0,0 1-1 0 0,0-1 1 0 0,0 1 0 0 0,-1 0-1 0 0,0-1 1 0 0,0 1 0 0 0,0 0-1 0 0,0 0 1 0 0,-1-1 0 0 0,1 1 0 0 0,-1-1-1 0 0,0 1 1 0 0,-1 0 0 0 0,1-1-1 0 0,-1 0 1 0 0,0 1 0 0 0,0-1-1 0 0,0 0 1 0 0,-1 0 0 0 0,1 0-1 0 0,-1 0 1 0 0,0-1 0 0 0,-2 2-29 0 0,-18 29-563 0 0,6-15-4761 0 0,17-19 4225 0 0,0 2-168 0 0,0-1-9631 0 0,0-1 5510 0 0</inkml:trace>
  <inkml:trace contextRef="#ctx0" brushRef="#br0" timeOffset="31194.944">7086 3273 4153 0 0,'0'0'3607'0'0,"0"0"-463"0"0,0 0-477 0 0,0 0-465 0 0,0 0-407 0 0,0 0-283 0 0,0 0-221 0 0,0 0-189 0 0,0 0-145 0 0,0 0-169 0 0,0 0-158 0 0,0 0-145 0 0,0 0-166 0 0,3-11-115 0 0,8-34-73 0 0,-49 68 13 0 0,19-3-230 0 0,1 1-1 0 0,1 0 1 0 0,1 1 0 0 0,1 1 0 0 0,0 0 0 0 0,2 1-1 0 0,1 1 1 0 0,-7 20 86 0 0,14-29-175 0 0,0 0 0 0 0,1 1-1 0 0,0-1 1 0 0,2 1 0 0 0,0 0 0 0 0,0 0-1 0 0,2 15 176 0 0,0-30 1 0 0,0 0 0 0 0,0 0 0 0 0,0 0 0 0 0,0 0-1 0 0,1 0 1 0 0,-1 0 0 0 0,1-1 0 0 0,-1 1 0 0 0,1 0-1 0 0,0 0 1 0 0,-1 0 0 0 0,1 0 0 0 0,0 0 0 0 0,0-1-1 0 0,1 1 1 0 0,-1 0 0 0 0,0-1 0 0 0,0 1 0 0 0,1-1 0 0 0,-1 0-1 0 0,1 1 1 0 0,-1-1 0 0 0,1 0 0 0 0,0 0 0 0 0,-1 0-1 0 0,1 0 1 0 0,0 0 0 0 0,0 0 0 0 0,0 0 0 0 0,0-1-1 0 0,0 1 1 0 0,-1-1 0 0 0,1 1 0 0 0,0-1 0 0 0,0 0-1 0 0,0 0 1 0 0,0 0 0 0 0,0 0 0 0 0,0 0 0 0 0,0 0 0 0 0,0 0-1 0 0,0-1 1 0 0,0 1 0 0 0,0-1 0 0 0,0 0 0 0 0,0 1-1 0 0,0-1 1 0 0,0 0 0 0 0,-1 0 0 0 0,1 0 0 0 0,1-1-1 0 0,16-17 169 0 0,-1 0 1 0 0,-1-2 0 0 0,0 0 0 0 0,-2 0 0 0 0,0-2 0 0 0,-2 0-1 0 0,0 0 1 0 0,-1-4-170 0 0,7-8 79 0 0,26-37 93 0 0,-44 70-176 0 0,0 1 0 0 0,0 0 0 0 0,0 0 0 0 0,0 0 0 0 0,1 0 0 0 0,-1 0-1 0 0,0 0 1 0 0,0 0 0 0 0,1 0 0 0 0,-1 1 0 0 0,1-1 0 0 0,-1 0 0 0 0,1 1-1 0 0,-1-1 1 0 0,1 1 0 0 0,-1 0 0 0 0,1-1 0 0 0,-1 1 0 0 0,1 0 0 0 0,-1 0 0 0 0,1 0-1 0 0,0 0 1 0 0,-1 0 0 0 0,1 1 0 0 0,-1-1 0 0 0,1 0 0 0 0,-1 1 0 0 0,1-1-1 0 0,-1 1 1 0 0,1-1 0 0 0,-1 1 0 0 0,1 0 0 0 0,-1-1 0 0 0,0 1 0 0 0,0 0 0 0 0,1 0-1 0 0,-1 0 1 0 0,0 0 0 0 0,0 0 0 0 0,0 1 0 0 0,0-1 0 0 0,0 0 0 0 0,0 0-1 0 0,0 1 1 0 0,0-1 0 0 0,-1 0 0 0 0,1 1 0 0 0,0-1 0 0 0,-1 1 0 0 0,1-1 0 0 0,-1 1-1 0 0,0-1 1 0 0,1 1 0 0 0,-1-1 0 0 0,0 1 0 0 0,0 0 0 0 0,0-1 0 0 0,0 1-1 0 0,0-1 1 0 0,0 1 0 0 0,-1 1 4 0 0,33 94-105 0 0,0 18-481 0 0,-28-89 530 0 0,0 0-1 0 0,-2 0 1 0 0,-1 1-1 0 0,-1-1 1 0 0,-2 0-1 0 0,0 0 0 0 0,-2 0 1 0 0,0 0-1 0 0,-2 0 1 0 0,-1-1-1 0 0,-1 0 1 0 0,-7 13 56 0 0,5-14-91 0 0,-1-2 0 0 0,-1 1 0 0 0,-1-1 0 0 0,0-1 1 0 0,-2 0-1 0 0,-1-1 0 0 0,0-1 0 0 0,-2 0 0 0 0,0-2 0 0 0,-4 3 91 0 0,-31-4 80 0 0,46-57 47 0 0,45-51-20 0 0,58-100 162 0 0,80-183-7 0 0,-140 301 299 0 0,-3 16 126 0 0,-28 42 400 0 0,-5 17-1134 0 0,0-1 0 0 0,0 0 27 0 0,0 0-9 0 0,0 7-440 0 0,-3 8 482 0 0,3-14-26 0 0,-11 79 23 0 0,10 71-414 0 0,24-63-465 0 0,-21-86 864 0 0,1 0 1 0 0,-1-1 0 0 0,1 1-1 0 0,0 0 1 0 0,-1-1 0 0 0,1 0-1 0 0,0 0 1 0 0,0 1-1 0 0,0-2 1 0 0,0 1 0 0 0,0 0-1 0 0,0-1 1 0 0,0 1 0 0 0,0-1-1 0 0,0 0 1 0 0,0 0 0 0 0,1 0-1 0 0,-1 0 1 0 0,0-1-1 0 0,0 1 1 0 0,0-1 0 0 0,1 0 4 0 0,4-4 79 0 0,0 0 0 0 0,0-1 0 0 0,0 0 0 0 0,-1 0 0 0 0,0-1 0 0 0,0 0 0 0 0,-1 0 0 0 0,0-1 1 0 0,0 0-1 0 0,0 0 0 0 0,-1 0 0 0 0,-1 0 0 0 0,3-5-79 0 0,56-112 667 0 0,-27 40-383 0 0,1-28-49 0 0,23 9-202 0 0,-52 192-237 0 0,-17 312-276 0 0,-28-173-1027 0 0,-28 23-10 0 0,62-240 1560 0 0,0 0-1 0 0,-1 0 0 0 0,0 0 0 0 0,-1 0 0 0 0,0-1 0 0 0,-1 1 0 0 0,0-1 1 0 0,0 0-1 0 0,-1-1 0 0 0,-3 3-42 0 0,8-10 26 0 0,0 0 0 0 0,0 0 1 0 0,1-1-1 0 0,-1 1 0 0 0,0-1 0 0 0,0 0 0 0 0,0 0 1 0 0,0 1-1 0 0,0-1 0 0 0,0 0 0 0 0,0-1 1 0 0,0 1-1 0 0,0 0 0 0 0,0 0 0 0 0,0-1 1 0 0,0 1-1 0 0,0-1 0 0 0,0 0 0 0 0,0 0 1 0 0,0 0-1 0 0,1 1 0 0 0,-1-2 0 0 0,0 1 1 0 0,1 0-1 0 0,-1 0 0 0 0,1 0 0 0 0,-1-1 1 0 0,1 1-1 0 0,-1-1 0 0 0,1 1 0 0 0,0-1 0 0 0,0 0 1 0 0,0 1-1 0 0,0-1 0 0 0,0 0 0 0 0,0 0 1 0 0,0 0-27 0 0,-1-6 40 0 0,0 0 0 0 0,1-1 0 0 0,0 1 0 0 0,0 0 1 0 0,1-1-1 0 0,0 1 0 0 0,0-1 0 0 0,1 1 0 0 0,0-1 0 0 0,0 1 1 0 0,1 0-1 0 0,0 0 0 0 0,1 0 0 0 0,0 0 0 0 0,0 0 0 0 0,2-4-40 0 0,10-16 55 0 0,1 1 0 0 0,1 0 0 0 0,1 1 0 0 0,2 0 0 0 0,6-4-55 0 0,-5 6 6 0 0,1 1 0 0 0,1 1 0 0 0,2 1 0 0 0,0 1 0 0 0,1 1-1 0 0,0 2 1 0 0,2 0 0 0 0,0 2 0 0 0,1 1 0 0 0,12-4-6 0 0,18-5 163 0 0,-19 6-2127 0 0,-14 9-3517 0 0,-18 4-1728 0 0,-3 0-2752 0 0</inkml:trace>
  <inkml:trace contextRef="#ctx0" brushRef="#br0" timeOffset="33467.523">8404 3483 8082 0 0,'0'0'1889'0'0,"0"0"-387"0"0,0 0-114 0 0,0 0 69 0 0,0 0-5 0 0,0 0-172 0 0,0 0-234 0 0,0 0-219 0 0,0 0-183 0 0,0 0-93 0 0,0 0-39 0 0,1 3-3 0 0,2 46 3928 0 0,22-79-4313 0 0,16-32 91 0 0,-41 62-140 0 0,0 0 37 0 0,0 0 10 0 0,0 0 5 0 0,-12 9 36 0 0,-82 73-506 0 0,94-83 242 0 0,0 1-1 0 0,0 0 1 0 0,0-1 0 0 0,1 1-1 0 0,-1 0 1 0 0,0 0 0 0 0,0-1-1 0 0,1 1 1 0 0,-1 0 0 0 0,0 0-1 0 0,0 0 1 0 0,1 0 0 0 0,-1-1-1 0 0,0 1 1 0 0,1 0 0 0 0,-1 0-1 0 0,0 0 1 0 0,1 0 0 0 0,-1 0-1 0 0,0 0 1 0 0,1 0 0 0 0,-1 0-1 0 0,0 0 1 0 0,1 0 0 0 0,-1 0-1 0 0,0 0 1 0 0,1 0 0 0 0,-1 0 0 0 0,0 0-1 0 0,1 0 1 0 0,-1 0 0 0 0,0 0-1 0 0,1 0 1 0 0,-1 0 0 0 0,0 1-1 0 0,1-1 1 0 0,-1 0 0 0 0,0 0-1 0 0,0 0 1 0 0,1 1 0 0 0,-1-1-1 0 0,0 0 1 0 0,0 0 0 0 0,1 1-1 0 0,-1-1 1 0 0,0 0 0 0 0,0 0-1 0 0,0 1 1 0 0,1-1 0 0 0,-1 0-1 0 0,0 1 1 0 0,0-1 0 0 0,0 0-1 0 0,0 1 1 0 0,0-1 0 0 0,0 0-1 0 0,0 1 1 0 0,0-1 0 0 0,0 0-1 0 0,0 1 102 0 0,16-8-6980 0 0,-6 0-4907 0 0</inkml:trace>
</inkml:ink>
</file>

<file path=ppt/ink/ink8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2:15.5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11 6217 0 0,'0'0'3336'0'0,"0"0"-1057"0"0,0 0-495 0 0,0 0-106 0 0,0 0-36 0 0,0 0-77 0 0,0 0-268 0 0,0 0-284 0 0,0 0-251 0 0,0 0-216 0 0,0 0-106 0 0,0-3-74 0 0,-3-4 529 0 0,7 20-368 0 0,7 25 13 0 0,6 0-335 0 0,-1 1 1 0 0,-3 0-1 0 0,-1 1 1 0 0,-2 1 0 0 0,-1-1-1 0 0,-2 10-205 0 0,-7-50 0 0 0,26 217 103 0 0,10-96-27 0 0,-17-88 1064 0 0,-3-66-324 0 0,77-170-337 0 0,-25 10-341 0 0,-34 89-199 0 0,-21 54-295 0 0,-12 40-3655 0 0,0 0-4102 0 0,-1 9 1445 0 0,3-2-2995 0 0</inkml:trace>
</inkml:ink>
</file>

<file path=ppt/ink/ink8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2:15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8514 0 0,'0'0'2308'0'0,"0"0"-242"0"0,0 0-332 0 0,0 0-167 0 0,0 0-100 0 0,0 0-132 0 0,0 0-211 0 0,0 0-249 0 0,0 0-246 0 0,0 0-111 0 0,0 0 11 0 0,0 0 69 0 0,0 0 51 0 0,14 1-17 0 0,255 9 2286 0 0,26-10-2058 0 0,-232 0-5247 0 0,0 0-4679 0 0,-55 0-2963 0 0</inkml:trace>
</inkml:ink>
</file>

<file path=ppt/ink/ink8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2:20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1 597 1904 0 0,'0'0'1261'0'0,"0"0"-9"0"0,0 0 214 0 0,0 0 345 0 0,0 0 236 0 0,0 0-19 0 0,0 0-237 0 0,0 0-377 0 0,0 0-398 0 0,0 0-309 0 0,0 0-172 0 0,0 0-79 0 0,0 0-17 0 0,0-7 33 0 0,0-17 132 0 0,0 38 1117 0 0,0 20-1286 0 0,1-1-1 0 0,1 1 0 0 0,2-1 0 0 0,1 1 1 0 0,5 10-435 0 0,27 93 492 0 0,-8-83-223 0 0,-18-41-161 0 0,-9-11-79 0 0,-1-1 1 0 0,1 1-1 0 0,-1 0 0 0 0,1 0 1 0 0,0 0-1 0 0,0-1 1 0 0,0 1-1 0 0,0-1 0 0 0,0 0 1 0 0,0 1-1 0 0,0-1 1 0 0,0 0-1 0 0,0 0 1 0 0,1 0-1 0 0,-1-1 0 0 0,0 1 1 0 0,1 0-1 0 0,-1-1 1 0 0,0 0-1 0 0,1 1 1 0 0,-1-1-1 0 0,2 0-29 0 0,4-2 91 0 0,0-1 0 0 0,0 0 1 0 0,-1 0-1 0 0,1 0 0 0 0,-1-1 0 0 0,0 0 0 0 0,0 0 1 0 0,0-1-1 0 0,-1 0 0 0 0,0 0 0 0 0,0-1 0 0 0,0 1 1 0 0,0-1-1 0 0,-1-1 0 0 0,0 1 0 0 0,0-1 1 0 0,-1 0-1 0 0,0 0 0 0 0,0 0 0 0 0,0-2-91 0 0,18-22 103 0 0,53-121 133 0 0,-43 86-168 0 0,10 162-563 0 0,-37-81 501 0 0,0 0-1 0 0,1 0 1 0 0,1-1-1 0 0,0 0 0 0 0,1 0 1 0 0,1-1-1 0 0,0 0 1 0 0,0 0-1 0 0,2-1 1 0 0,-1 0-1 0 0,2-1 1 0 0,-1 0-1 0 0,3 0-5 0 0,-9-7 21 0 0,0 0 1 0 0,0-1-1 0 0,0 1 1 0 0,1-1-1 0 0,-1 0 1 0 0,1 0-1 0 0,0-1 1 0 0,0 0-1 0 0,0 0 1 0 0,0 0-1 0 0,0-1 0 0 0,1 0 1 0 0,-1 0-1 0 0,0 0 1 0 0,1-1-1 0 0,-1 0 1 0 0,0 0-1 0 0,1-1 1 0 0,-1 0-1 0 0,0 0 1 0 0,1 0-1 0 0,0-1-21 0 0,42-64 996 0 0,-16-27-492 0 0,-11-13-313 0 0,-11-48-2315 0 0,-11 153 986 0 0,0 1-557 0 0,0 0-705 0 0,2 1-4997 0 0,10 5 763 0 0,-7-2-560 0 0</inkml:trace>
  <inkml:trace contextRef="#ctx0" brushRef="#br0" timeOffset="450.462">1411 513 3009 0 0,'0'0'2437'0'0,"0"0"-525"0"0,0 0 35 0 0,0 0 316 0 0,0 0 191 0 0,0 0-135 0 0,0 0-465 0 0,0 0-550 0 0,0 0-451 0 0,0 0-338 0 0,0 0-155 0 0,0 0 2 0 0,-11 6 8 0 0,-115 72 984 0 0,89-48-1207 0 0,1 0-1 0 0,1 3 1 0 0,2 1-1 0 0,1 1 1 0 0,2 2-1 0 0,2 1 1 0 0,1 1-1 0 0,-17 35-146 0 0,40-66-2 0 0,0 0-1 0 0,1 1 1 0 0,1-1-1 0 0,-1 1 0 0 0,1-1 1 0 0,0 1-1 0 0,1 0 1 0 0,0 0-1 0 0,1 0 1 0 0,0 0-1 0 0,0 0 0 0 0,1 0 1 0 0,0-1-1 0 0,0 4 3 0 0,2-9 13 0 0,1 0-1 0 0,-1 0 0 0 0,0-1 1 0 0,1 1-1 0 0,-1-1 0 0 0,1 1 0 0 0,0-1 1 0 0,0 0-1 0 0,0 0 0 0 0,0-1 1 0 0,0 1-1 0 0,0-1 0 0 0,1 0 1 0 0,-1 0-1 0 0,0-1 0 0 0,1 1 1 0 0,-1-1-1 0 0,0 0 0 0 0,1 0 1 0 0,-1 0-1 0 0,1 0 0 0 0,-1-1 1 0 0,0 0-1 0 0,0 0 0 0 0,1 0 1 0 0,-1-1-1 0 0,0 1 0 0 0,0-1 1 0 0,1-1-13 0 0,11-5 101 0 0,-1-2 1 0 0,0 0-1 0 0,0 0 1 0 0,-1-2 0 0 0,-1 0-1 0 0,0 0 1 0 0,0-1 0 0 0,-1-1-1 0 0,-1 0 1 0 0,1-3-102 0 0,24-33 141 0 0,-2-1 1 0 0,-3-2-1 0 0,-2-2 0 0 0,-2-1 1 0 0,-1-4-142 0 0,11-12 137 0 0,-18 135-593 0 0,17 62 400 0 0,24 5-2450 0 0,-53-123 2039 0 0,26 29-3436 0 0,-7-17-2301 0 0,-17-13 696 0 0,-7-1-2059 0 0</inkml:trace>
  <inkml:trace contextRef="#ctx0" brushRef="#br0" timeOffset="831.739">1603 1087 8474 0 0,'0'0'1645'0'0,"0"0"-303"0"0,0 0-52 0 0,0 0 190 0 0,0 0 83 0 0,0 0-185 0 0,0 0-225 0 0,0 0-150 0 0,16-34-116 0 0,49-109-84 0 0,-28 47 537 0 0,33-120 1046 0 0,-62 315-2914 0 0,-8-77 527 0 0,2 0 1 0 0,0 0 0 0 0,1 0-1 0 0,1-1 1 0 0,2 1 0 0 0,0-1-1 0 0,5 10 1 0 0,-8-24 14 0 0,0-1 0 0 0,1 1 0 0 0,0-1 0 0 0,0 0 0 0 0,0 0 1 0 0,1-1-1 0 0,0 1 0 0 0,0-1 0 0 0,1 0 0 0 0,0 0 0 0 0,-1-1 0 0 0,1 0 0 0 0,1 0 0 0 0,-1 0 0 0 0,0-1 0 0 0,1 0 0 0 0,0 0 0 0 0,0 0 0 0 0,0-1 0 0 0,0 0 0 0 0,0-1 0 0 0,0 0 0 0 0,1 0 0 0 0,-1 0 1 0 0,0-1-1 0 0,5 0-14 0 0,-1-3 128 0 0,0 0 1 0 0,0-1-1 0 0,0 0 1 0 0,-1-1 0 0 0,0 0-1 0 0,0-1 1 0 0,0 0 0 0 0,0-1-1 0 0,-1 0 1 0 0,0 0-1 0 0,-1-1 1 0 0,0 0 0 0 0,0 0-1 0 0,0-1 1 0 0,-1 0 0 0 0,-1 0-1 0 0,1-1 1 0 0,-1 0-1 0 0,-1 0 1 0 0,3-7-129 0 0,26-57-55 0 0,-1-7-1107 0 0,-1 3-2165 0 0,-18 40-622 0 0,2 1-4399 0 0,-7 14-1962 0 0</inkml:trace>
  <inkml:trace contextRef="#ctx0" brushRef="#br0" timeOffset="1082.912">2555 1 15963 0 0,'0'0'1346'0'0,"0"0"-298"0"0,0 0 23 0 0,0 0 148 0 0,0 0 16 0 0,0 32-135 0 0,0 105-178 0 0,20 220 2076 0 0,-17 128-3252 0 0,-10-399-1144 0 0,-12-35-2338 0 0,-8-46-6320 0 0,21-6 2958 0 0,2 1 2738 0 0</inkml:trace>
  <inkml:trace contextRef="#ctx0" brushRef="#br0" timeOffset="1269.773">2164 605 16460 0 0,'0'0'1117'0'0,"0"0"-398"0"0,0 0-211 0 0,0 0 93 0 0,0 0 186 0 0,0 0 150 0 0,0 0 17 0 0,0 0-124 0 0,0 0-175 0 0,0 0-207 0 0,0 0-163 0 0,33-3-66 0 0,103-8-40 0 0,101-31 166 0 0,-128 13-1319 0 0,-61 16-1253 0 0,1 1-3390 0 0,-26 7-3143 0 0</inkml:trace>
</inkml:ink>
</file>

<file path=ppt/ink/ink8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2:19.5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74 0 0 0,'0'0'2550'0'0,"0"0"-579"0"0,0 0-89 0 0,0 0 111 0 0,0 0 43 0 0,0 0-17 0 0,0 0-199 0 0,0 0-260 0 0,0 0-263 0 0,0 0-252 0 0,0 0-195 0 0,-7-12-166 0 0,-17-37-112 0 0,18 36-83 0 0,6 13-66 0 0,0 0-49 0 0,-8 254 1522 0 0,8-236-1857 0 0,-2-5-8 0 0,1 1 1 0 0,0 0-1 0 0,1-1 0 0 0,1 1 1 0 0,0 0-1 0 0,1 0 0 0 0,0-1 0 0 0,1 1 1 0 0,0-1-1 0 0,1 0 0 0 0,1 0 1 0 0,0 0-1 0 0,1 0 0 0 0,0-1 0 0 0,1 0 1 0 0,0 0-1 0 0,1-1 0 0 0,0 0 1 0 0,2 1-33 0 0,-8-10 35 0 0,1-1 0 0 0,-1 1-1 0 0,1-1 1 0 0,-1 0-1 0 0,1 0 1 0 0,-1 0-1 0 0,1 0 1 0 0,0 0-1 0 0,0 0 1 0 0,-1-1-1 0 0,1 1 1 0 0,0-1-1 0 0,0 0 1 0 0,0 0-1 0 0,0 0 1 0 0,-1 0-1 0 0,1 0 1 0 0,0-1-1 0 0,0 1 1 0 0,-1-1-1 0 0,1 0 1 0 0,0 1-1 0 0,0-2 1 0 0,-1 1 0 0 0,1 0-1 0 0,-1 0 1 0 0,1-1-1 0 0,-1 1 1 0 0,0-1-1 0 0,1 0-33 0 0,63-59 735 0 0,-38 27-580 0 0,0 0 1 0 0,-3-2-1 0 0,-1-1 0 0 0,-2-1 1 0 0,-1-1-1 0 0,7-21-155 0 0,14-46 351 0 0,-42 106-355 0 0,0 0 0 0 0,0 0 0 0 0,0 0 1 0 0,0 0-1 0 0,1 0 0 0 0,-1 0 0 0 0,0 0 0 0 0,0 0 1 0 0,0 1-1 0 0,1-1 0 0 0,-1 0 0 0 0,0 0 0 0 0,0 0 1 0 0,1 0-1 0 0,-1 0 0 0 0,0 0 0 0 0,0 0 0 0 0,0 0 1 0 0,1 0-1 0 0,-1-1 0 0 0,0 1 0 0 0,0 0 0 0 0,0 0 1 0 0,1 0-1 0 0,-1 0 0 0 0,0 0 0 0 0,0 0 0 0 0,0 0 1 0 0,0 0-1 0 0,1 0 0 0 0,-1-1 0 0 0,0 1 0 0 0,0 0 1 0 0,0 0-1 0 0,0 0 0 0 0,0 0 0 0 0,1-1 4 0 0,2 13-77 0 0,25 73 144 0 0,-14-57-53 0 0,-8-14-14 0 0,1 0 1 0 0,0-1-1 0 0,1 1 1 0 0,0-1-1 0 0,1-1 1 0 0,0 0-1 0 0,1 0 1 0 0,1-1-1 0 0,0 0 1 0 0,0 0-1 0 0,1-1 1 0 0,0-1-1 0 0,2 1 0 0 0,-5-5 20 0 0,1-1-1 0 0,-1 0 1 0 0,1 0-1 0 0,-1-1 1 0 0,1 0-1 0 0,0 0 1 0 0,0-1-1 0 0,1-1 1 0 0,-1 0-1 0 0,0 0 1 0 0,1-1-1 0 0,-1 0 1 0 0,0-1-1 0 0,6 0-19 0 0,-9-3 68 0 0,1 1 0 0 0,-1-1 0 0 0,0 0 0 0 0,0-1 0 0 0,0 0 0 0 0,-1 0 0 0 0,1 0 0 0 0,-1-1 0 0 0,-1 0 0 0 0,1 0 0 0 0,-1 0 0 0 0,0-1 0 0 0,0 0 0 0 0,-1 0 0 0 0,0 0-1 0 0,0 0 1 0 0,0-1-68 0 0,3-12 74 0 0,0 0-1 0 0,0 0 1 0 0,-2 0-1 0 0,-1-1 1 0 0,0 0-1 0 0,-2 0 1 0 0,0 0-1 0 0,-2 0 1 0 0,0 0-1 0 0,-1-4-73 0 0,0 21-90 0 0,1 0 0 0 0,-1 1 0 0 0,1-1 0 0 0,-1 0 0 0 0,0 1 0 0 0,0-1 0 0 0,-1 1 0 0 0,1-1 0 0 0,-1 1 0 0 0,0 0 0 0 0,0-1 0 0 0,0 1 0 0 0,0 0 0 0 0,0 0 0 0 0,-1 1 0 0 0,1-1 0 0 0,-1 0 0 0 0,0 1 0 0 0,0-1 0 0 0,0 1 90 0 0,-4 16-19483 0 0,7-6 11616 0 0</inkml:trace>
  <inkml:trace contextRef="#ctx0" brushRef="#br0" timeOffset="327.14">1160 369 5745 0 0,'0'0'1958'0'0,"0"0"332"0"0,0 0 154 0 0,0 0-63 0 0,0 0-219 0 0,0 0-371 0 0,0 0-315 0 0,0 0-274 0 0,0 0-256 0 0,0 0-203 0 0,0 0-152 0 0,34-19-95 0 0,106-59-93 0 0,-92 38-34 0 0,-41 33-273 0 0,-1-1 0 0 0,0 0-1 0 0,0 0 1 0 0,-1-1 0 0 0,0 1-1 0 0,-1-1 1 0 0,0 0 0 0 0,0 0 0 0 0,-1-1-1 0 0,0 1 1 0 0,-1-1 0 0 0,0 0-1 0 0,0 0 1 0 0,-1 1 0 0 0,0-1-1 0 0,-1-5-95 0 0,-3 11 1 0 0,0-1 0 0 0,0 1-1 0 0,0 0 1 0 0,0 1 0 0 0,-1-1-1 0 0,1 0 1 0 0,-1 1 0 0 0,0 0-1 0 0,0 0 1 0 0,0 0 0 0 0,-1 0-1 0 0,1 1 1 0 0,-1 0 0 0 0,1 0-1 0 0,-1 0 1 0 0,0 0 0 0 0,0 1-1 0 0,0 0 1 0 0,1 0 0 0 0,-1 0-1 0 0,-1 0 1 0 0,-2 1-1 0 0,-1-1-25 0 0,1 1 0 0 0,-1 1 0 0 0,1 0 0 0 0,-1 0 0 0 0,1 0 0 0 0,-1 1 1 0 0,1 1-1 0 0,0-1 0 0 0,0 1 0 0 0,0 1 0 0 0,0-1 0 0 0,1 1 0 0 0,-1 0 0 0 0,1 1 0 0 0,0 0 0 0 0,0 0 0 0 0,1 1 0 0 0,0 0 0 0 0,0 0 0 0 0,0 0 0 0 0,0 1 1 0 0,1-1-1 0 0,0 2 0 0 0,1-1 0 0 0,0 0 0 0 0,-2 6 25 0 0,-1-2-11 0 0,1 1 0 0 0,0 0 0 0 0,1 0 0 0 0,0 1 0 0 0,1 0 0 0 0,0-1 0 0 0,1 2 0 0 0,1-1 0 0 0,0 0 0 0 0,1 0 0 0 0,0 1 0 0 0,1-1 0 0 0,1 0 0 0 0,0 1 0 0 0,0-1 0 0 0,2 0 0 0 0,-1 0 0 0 0,2 0 0 0 0,0 0 0 0 0,0 0 0 0 0,1-1-1 0 0,1 0 1 0 0,2 5 11 0 0,2-6-61 0 0,0 1-1 0 0,1-1 0 0 0,0-1 1 0 0,0 0-1 0 0,1 0 0 0 0,1-1 1 0 0,0-1-1 0 0,0 0 0 0 0,0-1 1 0 0,1 0-1 0 0,0-1 0 0 0,0 0 1 0 0,1-1-1 0 0,-1-1 0 0 0,1-1 1 0 0,0 0-1 0 0,0-1 0 0 0,1 0 1 0 0,1-1 61 0 0,50 2-5138 0 0,-3-5-4721 0 0,-42-1 386 0 0</inkml:trace>
</inkml:ink>
</file>

<file path=ppt/ink/ink8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2:08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8594 983 2529 0 0,'0'0'2543'0'0,"0"0"-1220"0"0,0 0-232 0 0,0 0 333 0 0,0 0 332 0 0,0 0 109 0 0,0 0-222 0 0,0 0-311 0 0,0 0-288 0 0,36-33-222 0 0,112-109-141 0 0,-45 31 561 0 0,-31 23 249 0 0,-4-2 1 0 0,-4-3-1 0 0,39-79-1491 0 0,-93 155 83 0 0,0-2-1 0 0,-1 1 1 0 0,-1-1 0 0 0,-1-1 0 0 0,-1 1-1 0 0,0-1 1 0 0,-1 0 0 0 0,-2 0-1 0 0,0-1 1 0 0,-1 1 0 0 0,-1-9-83 0 0,-1 28-7 0 0,-1 0 0 0 0,0 0 0 0 0,0 0 0 0 0,0 0 0 0 0,0 1 0 0 0,0-1 0 0 0,0 0 1 0 0,0 0-1 0 0,-1 1 0 0 0,1-1 0 0 0,0 1 0 0 0,0-1 0 0 0,0 1 0 0 0,-1 0 0 0 0,1-1 0 0 0,0 1 1 0 0,-1 0-1 0 0,1 0 0 0 0,0 0 0 0 0,0 0 0 0 0,-1 0 0 0 0,1 0 0 0 0,0 0 0 0 0,-1 0 0 0 0,1 1 1 0 0,0-1-1 0 0,0 0 0 0 0,-1 1 0 0 0,1-1 0 0 0,0 1 0 0 0,0 0 0 0 0,0-1 0 0 0,0 1 1 0 0,0 0-1 0 0,0-1 0 0 0,0 1 0 0 0,0 0 0 0 0,0 0 0 0 0,0 0 0 0 0,0 0 0 0 0,0 0 0 0 0,0 0 1 0 0,0 1 6 0 0,-31 28-49 0 0,2 1 0 0 0,1 1 0 0 0,1 2 0 0 0,2 1 0 0 0,1 0 1 0 0,2 2-1 0 0,1 1 0 0 0,3 1 0 0 0,0 1 0 0 0,-11 39 49 0 0,20-51 2 0 0,1 0 0 0 0,2 1-1 0 0,1 0 1 0 0,1 0 0 0 0,1 1-1 0 0,1-1 1 0 0,2 1 0 0 0,3 23-2 0 0,-2-47 19 0 0,1 0 0 0 0,0 0 0 0 0,0 0 0 0 0,0 0 0 0 0,1 0 0 0 0,0-1 0 0 0,0 1 0 0 0,1 0 0 0 0,-1-1 1 0 0,1 0-1 0 0,1 0 0 0 0,-1 0 0 0 0,1 0 0 0 0,-1 0 0 0 0,1 0 0 0 0,1-1 0 0 0,-1 0 0 0 0,1 0 0 0 0,-1 0 0 0 0,1-1 0 0 0,0 1 0 0 0,0-1 1 0 0,1 0-1 0 0,-1-1 0 0 0,1 1 0 0 0,-1-1 0 0 0,1 0 0 0 0,0-1 0 0 0,0 1 0 0 0,0-1 0 0 0,0 0 0 0 0,0-1 0 0 0,0 1 0 0 0,0-1 0 0 0,0 0 1 0 0,4-1-20 0 0,26-4 111 0 0,-1-1 0 0 0,1-1 1 0 0,-1-2-1 0 0,0-2 1 0 0,-1-1-1 0 0,-1-2 1 0 0,0-1-1 0 0,0-1 0 0 0,-2-2 1 0 0,0-1-1 0 0,2-4-111 0 0,48-25 190 0 0,295-172 315 0 0,-350 208-461 0 0,-25 12-20 0 0,-1 0 8 0 0,0 0 5 0 0,-5 0 50 0 0,-26 4-101 0 0,1 0 1 0 0,-1 2-1 0 0,2 1 1 0 0,-1 2-1 0 0,1 0 0 0 0,0 2 1 0 0,1 2-1 0 0,0 0 0 0 0,-4 5 14 0 0,-167 101-34 0 0,187-109 25 0 0,1 0 0 0 0,0 0 0 0 0,1 1 0 0 0,0 0 0 0 0,1 1 0 0 0,0 0 0 0 0,1 0 1 0 0,1 1-1 0 0,-7 12 9 0 0,13-22-7 0 0,-1-1 0 0 0,1 1 0 0 0,0 0 1 0 0,0 0-1 0 0,0 0 0 0 0,0 0 1 0 0,0 0-1 0 0,1 0 0 0 0,-1 0 0 0 0,1 0 1 0 0,0 0-1 0 0,0 0 0 0 0,0 0 0 0 0,0 0 1 0 0,1 0-1 0 0,-1 0 0 0 0,1 0 1 0 0,-1 0-1 0 0,1 0 0 0 0,0 0 0 0 0,0 0 1 0 0,1-1-1 0 0,-1 1 0 0 0,1 0 0 0 0,-1-1 1 0 0,1 1-1 0 0,0-1 0 0 0,0 1 0 0 0,0-1 1 0 0,0 0-1 0 0,0 0 0 0 0,0 0 1 0 0,1 0-1 0 0,-1 0 0 0 0,1 0 0 0 0,-1-1 1 0 0,1 1-1 0 0,0-1 0 0 0,0 0 0 0 0,0 0 1 0 0,-1 0-1 0 0,1 0 0 0 0,2 0 7 0 0,7 2 21 0 0,-1-1 0 0 0,1-1 0 0 0,-1 0-1 0 0,1 0 1 0 0,0-1 0 0 0,-1-1 0 0 0,1 0 0 0 0,-1 0 0 0 0,1-1-1 0 0,-1-1 1 0 0,0 0 0 0 0,0 0 0 0 0,0-1 0 0 0,0-1-1 0 0,0 0 1 0 0,-1 0 0 0 0,1-2-21 0 0,155-122 269 0 0,-67 26-118 0 0,-50 8 19 0 0,-45 65-143 0 0,-4 30-20 0 0,0 0-27 0 0,-13 12-250 0 0,1 3 226 0 0,1 0 0 0 0,0 1-1 0 0,2 1 1 0 0,-1-1-1 0 0,2 2 1 0 0,1-1 0 0 0,0 1-1 0 0,1 0 1 0 0,1 1 0 0 0,0-1-1 0 0,2 1 1 0 0,0 0-1 0 0,1 0 1 0 0,1 18 44 0 0,3-33 1 0 0,0 1 1 0 0,1-1-1 0 0,0 0 0 0 0,0 0 1 0 0,0-1-1 0 0,0 1 1 0 0,0 0-1 0 0,1-1 0 0 0,0 0 1 0 0,0 0-1 0 0,0 0 0 0 0,0 0 1 0 0,0-1-1 0 0,0 1 1 0 0,1-1-1 0 0,-1 0 0 0 0,1-1 1 0 0,0 1-1 0 0,-1-1 0 0 0,1 0 1 0 0,0 0-1 0 0,0 0 1 0 0,0-1-1 0 0,0 0 0 0 0,0 0 1 0 0,0 0-1 0 0,-1 0 1 0 0,1-1-1 0 0,0 0 0 0 0,0 0 1 0 0,1 0-2 0 0,15-5 59 0 0,1-1 1 0 0,-1 0 0 0 0,-1-2-1 0 0,0 0 1 0 0,0-1 0 0 0,-1-1 0 0 0,0-1-1 0 0,-1-1 1 0 0,16-14-60 0 0,152-123 213 0 0,-169 137-215 0 0,-1-1 0 0 0,-1-1 0 0 0,0 0 0 0 0,-1-1 0 0 0,-1-1 0 0 0,0 0 0 0 0,-1-1-1 0 0,-1 0 1 0 0,-1-1 0 0 0,1-2 2 0 0,-3-64-241 0 0,-10 83 211 0 0,0 0 1 0 0,-1 0 0 0 0,1 0-1 0 0,-1 0 1 0 0,1 0-1 0 0,-1 0 1 0 0,0 1 0 0 0,0-1-1 0 0,1 1 1 0 0,-1 0-1 0 0,0 0 1 0 0,0 0 0 0 0,0 0-1 0 0,-1 0 1 0 0,1 1-1 0 0,0-1 1 0 0,0 1 0 0 0,0 0-1 0 0,0 0 1 0 0,0 0-1 0 0,-1 0 1 0 0,1 1 0 0 0,0-1-1 0 0,-1 1 30 0 0,-13 3-62 0 0,1 0-1 0 0,0 1 1 0 0,0 0 0 0 0,1 1-1 0 0,-1 1 1 0 0,1 0 0 0 0,1 2-1 0 0,-1-1 1 0 0,2 2-1 0 0,-6 4 63 0 0,5-5-3 0 0,3-2-7 0 0,0 1-1 0 0,1 1 0 0 0,-1-1 0 0 0,2 2 1 0 0,-1-1-1 0 0,1 1 0 0 0,1 1 0 0 0,0-1 0 0 0,1 1 1 0 0,0 1-1 0 0,0-1 0 0 0,0 4 11 0 0,6-13-6 0 0,0 0 0 0 0,0 0 1 0 0,0 0-1 0 0,0 0 0 0 0,0 0 0 0 0,1 0 0 0 0,-1 1 1 0 0,1-1-1 0 0,-1 0 0 0 0,1 0 0 0 0,0 0 0 0 0,0 1 1 0 0,0-1-1 0 0,0 0 0 0 0,1 1 0 0 0,-1-1 0 0 0,0 0 1 0 0,1 0-1 0 0,0 0 0 0 0,-1 0 0 0 0,1 1 0 0 0,0-1 1 0 0,0 0-1 0 0,0 0 0 0 0,0-1 0 0 0,1 1 0 0 0,-1 0 1 0 0,1 0-1 0 0,-1 0 0 0 0,1-1 0 0 0,-1 1 0 0 0,1-1 0 0 0,0 1 1 0 0,0-1-1 0 0,-1 0 0 0 0,1 0 0 0 0,0 0 0 0 0,0 0 1 0 0,1 0-1 0 0,-1 0 0 0 0,0 0 0 0 0,0-1 0 0 0,0 1 1 0 0,0-1-1 0 0,1 1 0 0 0,-1-1 0 0 0,0 0 0 0 0,1 0 6 0 0,21 2 27 0 0,-1-1 0 0 0,0-1 0 0 0,0-1 0 0 0,1-1 0 0 0,-1-1 0 0 0,0-1 0 0 0,2-2-27 0 0,80-10 99 0 0,-47 16 4 0 0,-56 2-77 0 0,0 1 0 0 0,-1-1 1 0 0,1 1-1 0 0,-1-1 0 0 0,0 1 0 0 0,0-1 0 0 0,0 1 0 0 0,0 0 1 0 0,0-1-1 0 0,-1 1 0 0 0,1 0 0 0 0,-1 0 0 0 0,1-1 0 0 0,-1 1 1 0 0,0 0-1 0 0,0 0 0 0 0,0 0 0 0 0,-1 0 0 0 0,1-1 0 0 0,-1 1 0 0 0,0 1-25 0 0,1-2 13 0 0,-3 13 13 0 0,0 0-1 0 0,-2 0 1 0 0,1 0-1 0 0,-2-1 0 0 0,0 1 1 0 0,0-1-1 0 0,-2-1 1 0 0,0 1-1 0 0,-8 9-26 0 0,-21 41-168 0 0,30-50 679 0 0,2-5-4341 0 0,18-18 443 0 0,61-56-2156 0 0,131-105-894 0 0,-57 45 9974 0 0,-113 93-785 0 0,-12 10 2355 0 0,-23 21-3797 0 0,0 1-103 0 0,-65 18 1637 0 0,-32 46-2328 0 0,84-56-498 0 0,1 1 0 0 0,1 0 0 0 0,-1 1 0 0 0,2 0 1 0 0,-1 1-1 0 0,1 0 0 0 0,1 1 0 0 0,0 0 0 0 0,1 0 0 0 0,0 1 0 0 0,1 0 0 0 0,0 0 0 0 0,-4 12-18 0 0,2 3-59 0 0,-6 69-217 0 0,17-95 274 0 0,0 1 0 0 0,0-1 0 0 0,1 0 0 0 0,-1 0-1 0 0,0 0 1 0 0,1 0 0 0 0,-1 0 0 0 0,1-1 0 0 0,0 1-1 0 0,0-1 1 0 0,-1 0 0 0 0,1 0 0 0 0,0 0 0 0 0,0 0 0 0 0,0 0-1 0 0,0-1 1 0 0,0 1 0 0 0,1-1 0 0 0,-1 0 0 0 0,0 0-1 0 0,0 0 1 0 0,0 0 0 0 0,0 0 0 0 0,0-1 0 0 0,0 1 0 0 0,0-1-1 0 0,0 0 1 0 0,0 0 0 0 0,0 0 0 0 0,0 0 0 0 0,0-1-1 0 0,-1 1 1 0 0,2-2 2 0 0,13-6 68 0 0,-1 0 1 0 0,1-2-1 0 0,-2 0 0 0 0,0 0 0 0 0,0-2 0 0 0,-1 0 1 0 0,-1 0-1 0 0,0-1 0 0 0,7-11-68 0 0,16-15 173 0 0,84-100 514 0 0,-74 101-439 0 0,-45 39-247 0 0,1 0 1 0 0,0 0-1 0 0,-1 0 1 0 0,1 0-1 0 0,-1 0 0 0 0,1 1 1 0 0,-1-1-1 0 0,0 1 1 0 0,1-1-1 0 0,-1 1 1 0 0,1-1-1 0 0,-1 1 0 0 0,0 0 1 0 0,1 0-1 0 0,-1-1 1 0 0,0 1-1 0 0,0 0 0 0 0,1 0 1 0 0,-1 0-1 0 0,0 1 1 0 0,0-1-1 0 0,0 0 1 0 0,-1 0-1 0 0,1 0 0 0 0,0 1 1 0 0,0-1-1 0 0,-1 1 1 0 0,1-1-1 0 0,0 0 0 0 0,-1 1 1 0 0,0-1-1 0 0,1 1 1 0 0,-1-1-1 0 0,0 1 1 0 0,0-1-1 0 0,0 1 0 0 0,0-1 1 0 0,0 1-1 0 0,0 0 1 0 0,0-1-1 0 0,0 1 0 0 0,-1-1 1 0 0,1 1-1 0 0,0-1 1 0 0,-1 0-1 0 0,0 2-1 0 0,1 1 16 0 0,6 64 49 0 0,-4-1-1 0 0,-3 1 1 0 0,-2-1-1 0 0,-4 0 1 0 0,-2 0-1 0 0,-7 15-64 0 0,-9 32 28 0 0,-17 7-96 0 0,12-66-47 0 0,23-43 23 0 0,7-11 79 0 0,0 0 1 0 0,0 0-1 0 0,-1 0 1 0 0,1 0 0 0 0,0 0-1 0 0,-1 0 1 0 0,1 0-1 0 0,-1-1 1 0 0,1 1-1 0 0,-1 0 1 0 0,1 0 0 0 0,-1 0-1 0 0,1-1 1 0 0,-1 1-1 0 0,0 0 1 0 0,1-1-1 0 0,-1 1 1 0 0,0-1-1 0 0,0 1 1 0 0,1-1 0 0 0,-1 1-1 0 0,0-1 1 0 0,0 1-1 0 0,0-1 1 0 0,0 0-1 0 0,0 1 1 0 0,1-1 0 0 0,-1 0-1 0 0,0 0 1 0 0,0 0-1 0 0,0 1 1 0 0,0-1-1 0 0,0 0 1 0 0,0-1 0 0 0,0 1-1 0 0,0 0 1 0 0,0 0-1 0 0,0 0 1 0 0,0 0-1 0 0,0-1 1 0 0,1 1 0 0 0,-2-1 12 0 0,-1-40-553 0 0,5 26 533 0 0,1-1-1 0 0,0 1 1 0 0,2 0-1 0 0,0 0 1 0 0,0 0-1 0 0,1 1 1 0 0,1 0 0 0 0,1 0-1 0 0,0 1 1 0 0,0-1-1 0 0,4-1 21 0 0,20-29-4 0 0,2 2 0 0 0,2 2 0 0 0,1 1 0 0 0,11-6 4 0 0,249-238 675 0 0,-287 273-654 0 0,-1 1 1 0 0,0-1-1 0 0,-1 0 1 0 0,0-1-1 0 0,0 0 1 0 0,-1 0 0 0 0,0-1-1 0 0,-1 0 1 0 0,-1 0-1 0 0,0-1 1 0 0,0 1-1 0 0,-1-1 1 0 0,-1 0-1 0 0,0-2-21 0 0,-1 1-6 0 0,1-63-155 0 0,-3 75 156 0 0,-1 0 0 0 0,1 0 0 0 0,-1 0 0 0 0,0 0-1 0 0,0 0 1 0 0,0 0 0 0 0,1 0 0 0 0,-2 0-1 0 0,1 0 1 0 0,0 1 0 0 0,0-1 0 0 0,-1 0 0 0 0,1 1-1 0 0,0-1 1 0 0,-1 1 0 0 0,0-1 0 0 0,1 1 0 0 0,-1 0-1 0 0,0 0 1 0 0,0 0 0 0 0,0 0 0 0 0,1 0-1 0 0,-1 0 1 0 0,0 0 0 0 0,0 1 0 0 0,0-1 0 0 0,-1 1-1 0 0,1-1 1 0 0,0 1 0 0 0,0 0 0 0 0,0 0 0 0 0,0 0-1 0 0,0 0 1 0 0,-1 0 5 0 0,-7 2-16 0 0,0 1 0 0 0,0 1 0 0 0,0 0 0 0 0,1 0 0 0 0,-1 0 0 0 0,1 1 0 0 0,0 1 0 0 0,0 0 0 0 0,1 0 0 0 0,0 0 0 0 0,0 1 0 0 0,1 1 0 0 0,-1-1 0 0 0,2 1 0 0 0,-1 0 0 0 0,1 1 0 0 0,0-1 0 0 0,1 1 0 0 0,0 0 0 0 0,0 1 0 0 0,-1 5 16 0 0,1-3 18 0 0,1-1 0 0 0,0 2 0 0 0,1-1 0 0 0,0 0 0 0 0,1 1 1 0 0,0-1-1 0 0,1 1 0 0 0,0-1 0 0 0,1 1 0 0 0,1 0 0 0 0,0-1 0 0 0,1 1 0 0 0,0-1 0 0 0,1 1 0 0 0,0-1 0 0 0,1 0 0 0 0,0 0 0 0 0,1 0 0 0 0,0-1 1 0 0,1 1-1 0 0,0-1 0 0 0,1-1 0 0 0,1 1 0 0 0,-1-1 0 0 0,1-1 0 0 0,1 1 0 0 0,0-1 0 0 0,0-1 0 0 0,4 2-18 0 0,0 1 6 0 0,1 0 0 0 0,1-1 0 0 0,-1-1 0 0 0,2-1 0 0 0,-1 0 0 0 0,1-1 1 0 0,0 0-1 0 0,1-1 0 0 0,0-1 0 0 0,0-1 0 0 0,0-1 0 0 0,0 0 0 0 0,0-1 0 0 0,1-1 0 0 0,4 0-6 0 0,-21-1-109 0 0,46-4-2774 0 0,-33-1-1578 0 0,0-4-4203 0 0,-4 1-1266 0 0</inkml:trace>
  <inkml:trace contextRef="#ctx0" brushRef="#br0" timeOffset="-7990.411">4659 869 288 0 0,'0'0'2070'0'0,"0"0"-723"0"0,0 0-466 0 0,0 0-89 0 0,0 0 195 0 0,0 0 259 0 0,0 0 218 0 0,0 0 67 0 0,0 0-57 0 0,0 0-124 0 0,0 0-196 0 0,15 0-163 0 0,51-4-112 0 0,35-32 1883 0 0,-87 28-2447 0 0,26-20 136 0 0,0-1 0 0 0,-2-2 0 0 0,-2-1 1 0 0,0-2-1 0 0,-3-2 0 0 0,25-32-451 0 0,-30 35 132 0 0,88-141 243 0 0,-87 124-279 0 0,66-142 284 0 0,-93 188-341 0 0,2 2 245 0 0,-2 16-303 0 0,28 200 379 0 0,-12-83-279 0 0,-18-130-79 0 0,6 64 84 0 0,-3-1-1 0 0,-2 0 1 0 0,-8 59-86 0 0,6-110 11 0 0,-1 1 0 0 0,0-1 0 0 0,-1 1 0 0 0,0-1 0 0 0,-1 0 0 0 0,0 0 1 0 0,-2 0-1 0 0,1-1 0 0 0,-1 0 0 0 0,-1 0 0 0 0,0 0 0 0 0,-1-1 0 0 0,0 0 0 0 0,-1-1 0 0 0,0 1 0 0 0,0-2 0 0 0,-1 1 0 0 0,-1-1 0 0 0,1-1 0 0 0,-1 0 0 0 0,-1-1 0 0 0,0 0 0 0 0,0 0 0 0 0,0-1 0 0 0,0-1 0 0 0,-1 0 1 0 0,0-1-1 0 0,-3 0-11 0 0,2 0-121 0 0,0 0 1 0 0,-1-2-1 0 0,1 0 1 0 0,-1 0-1 0 0,1-2 1 0 0,-1 0-1 0 0,0 0 1 0 0,1-1-1 0 0,-1-1 1 0 0,1-1-1 0 0,-1 0 1 0 0,1-1-1 0 0,0 0 1 0 0,0-1-1 0 0,1 0 1 0 0,0-2-1 0 0,-3-1 121 0 0,8 4-274 0 0,1-1 0 0 0,0-1 0 0 0,0 1 0 0 0,0-1 0 0 0,1-1 1 0 0,0 1-1 0 0,0-1 0 0 0,1 0 0 0 0,0 0 0 0 0,0 0 0 0 0,0-1 274 0 0,-8-65-6765 0 0,22 27-2908 0 0,4 30 6638 0 0</inkml:trace>
  <inkml:trace contextRef="#ctx0" brushRef="#br0" timeOffset="-7333.763">5659 704 0 0 0,'0'0'850'0'0,"0"0"779"0"0,0 0 217 0 0,0 0-26 0 0,0 0-87 0 0,0 0-118 0 0,0 0-128 0 0,0 0-138 0 0,0 0-143 0 0,3-11-130 0 0,5-31-148 0 0,-8 42-894 0 0,0-1 1 0 0,0 1-1 0 0,-1-1 0 0 0,1 1 0 0 0,0-1 0 0 0,-1 1 0 0 0,1 0 0 0 0,0-1 0 0 0,-1 1 1 0 0,1-1-1 0 0,-1 1 0 0 0,1 0 0 0 0,0-1 0 0 0,-1 1 0 0 0,1 0 0 0 0,-1 0 1 0 0,1-1-1 0 0,-1 1 0 0 0,1 0 0 0 0,-1 0 0 0 0,0 0 0 0 0,1 0 0 0 0,-1-1 0 0 0,1 1 1 0 0,-1 0-1 0 0,1 0 0 0 0,-1 0 0 0 0,1 0 0 0 0,-1 0 0 0 0,1 0 0 0 0,-1 1 0 0 0,0-1 1 0 0,1 0-1 0 0,-1 0 0 0 0,1 0 0 0 0,-1 0 0 0 0,1 1 0 0 0,-1-1 0 0 0,1 0 1 0 0,-1 0-1 0 0,1 1 0 0 0,-1-1 0 0 0,1 1 0 0 0,0-1 0 0 0,-1 0 0 0 0,1 1 0 0 0,0-1 1 0 0,-1 1-1 0 0,1-1 0 0 0,0 0 0 0 0,-1 1 0 0 0,1-1 0 0 0,0 1 0 0 0,-1 0-34 0 0,-79 100 1374 0 0,24 34-738 0 0,52-21-352 0 0,7-109-202 0 0,1 0-1 0 0,0-1 0 0 0,-1 1 0 0 0,1 0 1 0 0,1-1-1 0 0,-1 0 0 0 0,1 0 1 0 0,0-1-1 0 0,-1 1 0 0 0,2-1 1 0 0,-1 0-1 0 0,0 0 0 0 0,1-1 1 0 0,-1 1-1 0 0,1-1 0 0 0,0-1 1 0 0,-1 1-1 0 0,1-1 0 0 0,0 0 0 0 0,0 0 1 0 0,0 0-1 0 0,0-1 0 0 0,0 0 1 0 0,0 0-1 0 0,0-1 0 0 0,0 0 1 0 0,0 0-1 0 0,0 0 0 0 0,0-1 1 0 0,-1 1-1 0 0,1-2 0 0 0,0 1 1 0 0,-1 0-1 0 0,3-2-81 0 0,1-1 136 0 0,1 0 1 0 0,0 0-1 0 0,-1-1 1 0 0,0 0 0 0 0,0 0-1 0 0,-1-1 1 0 0,0-1-1 0 0,0 1 1 0 0,0-1-1 0 0,-1 0 1 0 0,-1-1-1 0 0,1 0 1 0 0,-1 0-1 0 0,-1 0 1 0 0,0-1 0 0 0,0 0-1 0 0,-1 0 1 0 0,3-7-137 0 0,-7 12 26 0 0,2 1-53 0 0,0 0 0 0 0,-1-1 0 0 0,0 1 1 0 0,0-1-1 0 0,0 1 0 0 0,0-1 0 0 0,-1 1 1 0 0,0-1-1 0 0,0 1 0 0 0,0-1 0 0 0,0 0 0 0 0,-1 1 1 0 0,0-1-1 0 0,0 1 0 0 0,0-1 0 0 0,0 1 0 0 0,-1 0 1 0 0,0-1-1 0 0,0 1 0 0 0,0 0 0 0 0,0 0 0 0 0,-1 0 1 0 0,1 1-1 0 0,-1-1 0 0 0,0 0 0 0 0,0 1 1 0 0,-1 0-1 0 0,1 0 0 0 0,0 0 0 0 0,-2 0 27 0 0,-60-13-3529 0 0,21 16-3475 0 0,32 0 3542 0 0,-2 0-6664 0 0</inkml:trace>
  <inkml:trace contextRef="#ctx0" brushRef="#br0" timeOffset="-5097.853">6339 858 8586 0 0,'0'0'2048'0'0,"0"0"-253"0"0,0 0-172 0 0,0 0-24 0 0,0 0-52 0 0,0 0-280 0 0,0 0-373 0 0,0 0-334 0 0,0 0-287 0 0,0 0-139 0 0,0 0-48 0 0,-15 18-7 0 0,-71 93 36 0 0,35-49-105 0 0,21-14-968 0 0,19-32 440 0 0,3-5-4031 0 0,6-4-8215 0 0,2-7 10937 0 0</inkml:trace>
  <inkml:trace contextRef="#ctx0" brushRef="#br0" timeOffset="-4250.795">6878 262 0 0 0,'0'0'687'0'0,"0"0"858"0"0,0 0 359 0 0,0 0 107 0 0,0 0-86 0 0,0 0-268 0 0,0 0-324 0 0,0 0-270 0 0,0 0-199 0 0,0 0-62 0 0,0 0-21 0 0,-4 11 5 0 0,-5 37 5 0 0,9-47-713 0 0,1 1 1 0 0,0 0-1 0 0,-1-1 1 0 0,1 1 0 0 0,0-1-1 0 0,0 1 1 0 0,0-1-1 0 0,0 1 1 0 0,1-1-1 0 0,-1 0 1 0 0,0 0-1 0 0,1 0 1 0 0,-1 1-1 0 0,0-1 1 0 0,1 0-1 0 0,-1-1 1 0 0,1 1 0 0 0,0 0-1 0 0,-1 0 1 0 0,1-1-1 0 0,0 1 1 0 0,-1-1-1 0 0,1 1 1 0 0,0-1-1 0 0,0 0 1 0 0,-1 1-1 0 0,3-1-78 0 0,-1 0 112 0 0,15 3 162 0 0,-1-1-1 0 0,1-1 0 0 0,0 0 1 0 0,-1-1-1 0 0,1-2 1 0 0,0 1-1 0 0,-1-2 0 0 0,1 0 1 0 0,-1-2-1 0 0,0 0 1 0 0,0 0-1 0 0,-1-2 0 0 0,1 0 1 0 0,-1 0-1 0 0,-1-2 1 0 0,0 0-1 0 0,0-1 0 0 0,-1 0 1 0 0,4-4-274 0 0,1 0 163 0 0,-13 11-108 0 0,-1-1-1 0 0,1 1 1 0 0,-1-1-1 0 0,0-1 1 0 0,0 1-1 0 0,0-1 1 0 0,-1 0 0 0 0,1 0-1 0 0,-1 0 1 0 0,0 0-1 0 0,-1-1 1 0 0,0 1-1 0 0,1-1 1 0 0,-2 0-1 0 0,2-1-54 0 0,3-46 1099 0 0,-14 61-897 0 0,-20 74-209 0 0,-4 160-9 0 0,1-37 64 0 0,-3-46-57 0 0,-42 81 19 0 0,8-115-317 0 0,-24-4-735 0 0,87-117 993 0 0,-1 3-74 0 0,0 1-1 0 0,0-1 1 0 0,-1-1-1 0 0,-1 1 1 0 0,1-1-1 0 0,-1 0 1 0 0,0 0-1 0 0,0-1 1 0 0,0 0 0 0 0,-1 0-1 0 0,0-1 1 0 0,0 0-1 0 0,0-1 1 0 0,-1 1-1 0 0,1-1 1 0 0,-1-1-1 0 0,1 0 1 0 0,-1 0-1 0 0,0-1 1 0 0,0 0-1 0 0,0 0 1 0 0,-2-1 123 0 0,8-1 6 0 0,0 0 1 0 0,0 0-1 0 0,0 0 1 0 0,0 0-1 0 0,1 0 1 0 0,-1-1-1 0 0,0 1 1 0 0,1-1-1 0 0,-1 0 0 0 0,1 0 1 0 0,0 0-1 0 0,0 0 1 0 0,0 0-1 0 0,0-1 1 0 0,0 1-1 0 0,0-1 1 0 0,0 1-1 0 0,1-1 1 0 0,-1 1-1 0 0,1-1 0 0 0,0 0 1 0 0,0 0-1 0 0,0 0 1 0 0,0 0-1 0 0,0 0 1 0 0,1 0-1 0 0,-1-3-6 0 0,-7-87 418 0 0,8 91-402 0 0,1-17 99 0 0,0 1 0 0 0,1 0 0 0 0,1-1-1 0 0,1 1 1 0 0,0 0 0 0 0,2 1 0 0 0,0-1 0 0 0,0 1 0 0 0,2 0-1 0 0,0 1 1 0 0,1 0 0 0 0,1 0 0 0 0,0 1 0 0 0,1 0 0 0 0,1 0-1 0 0,0 2 1 0 0,1-1 0 0 0,0 2 0 0 0,11-9-115 0 0,135-77 515 0 0,-149 93-500 0 0,15-7-18 0 0,0 0-1 0 0,0 2 0 0 0,1 0 0 0 0,1 2 1 0 0,-1 1-1 0 0,20-2 4 0 0,30 7-4391 0 0,-43 3-6209 0 0,-24-1 2892 0 0</inkml:trace>
  <inkml:trace contextRef="#ctx0" brushRef="#br0" timeOffset="-3915.886">7575 589 7346 0 0,'0'0'2157'0'0,"0"0"-408"0"0,0 0-146 0 0,0 0 16 0 0,0 0-95 0 0,0 0-209 0 0,0 0-247 0 0,0 0-222 0 0,0 0-167 0 0,0 0-149 0 0,0 0-106 0 0,-19 34-91 0 0,-58 103-73 0 0,49-64 29 0 0,27-60-234 0 0,-1-9-34 0 0,0 0 0 0 0,1 0 0 0 0,0 1 0 0 0,0-1 0 0 0,0 0 0 0 0,0 0 0 0 0,1 1 0 0 0,-1-1 0 0 0,1 0 0 0 0,0 0 0 0 0,0 1 0 0 0,1-1 0 0 0,0 0-1 0 0,-1 1 1 0 0,1-1 0 0 0,0 0 0 0 0,1 0 0 0 0,-1 0 0 0 0,1 0 0 0 0,0 0 0 0 0,0 0 0 0 0,0-1 0 0 0,1 1 0 0 0,-1-1 0 0 0,1 1 0 0 0,0-1 0 0 0,0 0 0 0 0,0 0 0 0 0,0 0 0 0 0,0 0 0 0 0,1-1 0 0 0,-1 1 0 0 0,1-1 0 0 0,0 0 0 0 0,0 0 0 0 0,-1 0 0 0 0,1-1 0 0 0,1 1 0 0 0,-1-1 0 0 0,0 0 0 0 0,0 0 0 0 0,3 0-21 0 0,6-4 175 0 0,-1 0 0 0 0,1 0 0 0 0,-1-1 0 0 0,1-1 0 0 0,-1 0 0 0 0,-1-1 0 0 0,1 0 0 0 0,-1-1-1 0 0,0 0 1 0 0,-1-1 0 0 0,1 0 0 0 0,-1-1 0 0 0,-1 0 0 0 0,0 0 0 0 0,0-1 0 0 0,-1 0 0 0 0,0-1 0 0 0,-1 0 0 0 0,1-2-175 0 0,-2 5 73 0 0,-1-1 1 0 0,0 0 0 0 0,-1 0-1 0 0,0 0 1 0 0,0-1 0 0 0,-1 1-1 0 0,0-1 1 0 0,-1 0-1 0 0,0 0 1 0 0,-1 0 0 0 0,0 0-1 0 0,0 0 1 0 0,-1-3-74 0 0,0 9-11 0 0,-1 0 0 0 0,1 0-1 0 0,-1 0 1 0 0,0 0 0 0 0,0 0 0 0 0,0 0 0 0 0,-1 0-1 0 0,1 0 1 0 0,-1 1 0 0 0,0-1 0 0 0,0 1 0 0 0,-1-1-1 0 0,1 1 1 0 0,-1 0 0 0 0,1 0 0 0 0,-1 0-1 0 0,0 0 1 0 0,0 0 0 0 0,0 0 0 0 0,-1 1 0 0 0,1 0-1 0 0,-1 0 1 0 0,1 0 0 0 0,-1 0 0 0 0,0 0 0 0 0,0 1-1 0 0,1-1 1 0 0,-1 1 0 0 0,0 0 0 0 0,0 0-1 0 0,0 1 1 0 0,-2-1 11 0 0,-1 0-295 0 0,1 0 1 0 0,0 0-1 0 0,-1 1 0 0 0,1 0 0 0 0,0 0 0 0 0,-1 0 1 0 0,1 1-1 0 0,0 0 0 0 0,-1 0 0 0 0,1 1 1 0 0,0-1-1 0 0,0 1 0 0 0,0 1 0 0 0,0-1 0 0 0,1 1 1 0 0,-1 0-1 0 0,1 0 0 0 0,-1 1 0 0 0,1 0 0 0 0,-4 3 295 0 0,2 1-1319 0 0,-14 18-3471 0 0,11-5-3269 0 0,7-9 1523 0 0</inkml:trace>
  <inkml:trace contextRef="#ctx0" brushRef="#br0" timeOffset="-3583.814">7915 902 10154 0 0,'0'0'2262'0'0,"0"0"-374"0"0,0 0-142 0 0,0 0-90 0 0,0 0-213 0 0,0 0-220 0 0,0 0-176 0 0,0 0-211 0 0,0 0-139 0 0,0 0-83 0 0,0 0-42 0 0,0 0-19 0 0,0 0-21 0 0,-9 2-36 0 0,-37 7 759 0 0,42-39-14 0 0,29-95-667 0 0,14 12-409 0 0,56-31-356 0 0,-54 130-2438 0 0,-15 28-4246 0 0,-19-7 33 0 0,3-3-4935 0 0</inkml:trace>
  <inkml:trace contextRef="#ctx0" brushRef="#br0" timeOffset="16971.57">0 2618 2649 0 0,'0'0'3327'0'0,"0"0"-1553"0"0,0 0-577 0 0,0 0-122 0 0,0 0 57 0 0,0 0 143 0 0,0 0 20 0 0,0 0-112 0 0,0 0-155 0 0,0 0-186 0 0,0 0-101 0 0,8 9 29 0 0,23 25 26 0 0,14-25 1550 0 0,19-42-96 0 0,-48 21-1896 0 0,146-148 1429 0 0,-116 109-1545 0 0,174-209 493 0 0,-207 247-722 0 0,27-33 102 0 0,2 2 1 0 0,2 2 0 0 0,1 2 0 0 0,3 2 0 0 0,24-14-112 0 0,-70 51 1 0 0,-1 0 0 0 0,1 0 0 0 0,0 0 0 0 0,0 0-1 0 0,-1 0 1 0 0,1 0 0 0 0,0 0 0 0 0,0 1 0 0 0,0-1 0 0 0,0 1 0 0 0,0-1 0 0 0,0 1 0 0 0,0 0 0 0 0,0-1 0 0 0,0 1 0 0 0,0 0 0 0 0,0 1 0 0 0,0-1-1 0 0,0 0 1 0 0,0 0 0 0 0,0 1 0 0 0,-1-1 0 0 0,1 1 0 0 0,0 0 0 0 0,0 0 0 0 0,0 0 0 0 0,0-1 0 0 0,-1 2 0 0 0,1-1 0 0 0,0 0 0 0 0,-1 0 0 0 0,1 0-1 0 0,-1 1 1 0 0,0-1 0 0 0,1 1 0 0 0,-1-1 0 0 0,0 1 0 0 0,0-1 0 0 0,0 1 0 0 0,0 0 0 0 0,0 0 0 0 0,0 0 0 0 0,0-1 0 0 0,-1 1 0 0 0,1 0 0 0 0,0 1-1 0 0,3 20 29 0 0,-1 0 1 0 0,-1 0 0 0 0,-1 0 0 0 0,-1 0 0 0 0,-1 0 0 0 0,-1 0-1 0 0,-1 0 1 0 0,-1 0 0 0 0,-1-1 0 0 0,-1 1 0 0 0,0-1 0 0 0,-2-1-1 0 0,-1 1 1 0 0,-1-1 0 0 0,0-1 0 0 0,-4 4-30 0 0,-59 97-15 0 0,53-94-18 0 0,-1-1 0 0 0,-1 0-1 0 0,-2-2 1 0 0,0-1 0 0 0,-27 20 33 0 0,42-35-35 0 0,-1-1 1 0 0,0 1-1 0 0,0-2 1 0 0,0 0 0 0 0,-1 0-1 0 0,0-1 1 0 0,0 0-1 0 0,-1-1 1 0 0,1 0 0 0 0,-1 0-1 0 0,0-2 1 0 0,0 1 0 0 0,0-2-1 0 0,0 1 35 0 0,10-4-18 0 0,0 0 0 0 0,1 1 0 0 0,0-1 0 0 0,-1 0 0 0 0,1 1 0 0 0,0-1 0 0 0,0 0 0 0 0,0 0 0 0 0,0 0 0 0 0,1 0 1 0 0,-1 0-1 0 0,0 0 0 0 0,1 0 0 0 0,-1 0 0 0 0,1-1 0 0 0,0 1 0 0 0,0 0 0 0 0,0 0 0 0 0,0 0 0 0 0,0 0 0 0 0,0 0 0 0 0,0-1 0 0 0,1 1 0 0 0,-1 0 0 0 0,1 0 0 0 0,0 0 0 0 0,0 0 0 0 0,-1 0 0 0 0,1 0 0 0 0,0 0 0 0 0,1 1 0 0 0,-1-1 0 0 0,0 0 0 0 0,0 0 0 0 0,1 1 0 0 0,1-2 18 0 0,1-2-14 0 0,1 0 0 0 0,-1 0 0 0 0,2 1-1 0 0,-1-1 1 0 0,0 1 0 0 0,1 0 0 0 0,0 1-1 0 0,0-1 1 0 0,0 1 0 0 0,0 0 0 0 0,0 1-1 0 0,1-1 1 0 0,-1 1 0 0 0,1 1 0 0 0,0-1-1 0 0,-1 1 1 0 0,1 0 0 0 0,0 1 0 0 0,0 0-1 0 0,-1 0 1 0 0,1 0 0 0 0,0 1 0 0 0,0 0-1 0 0,0 0 1 0 0,1 1 14 0 0,8 5 41 0 0,-1 0 0 0 0,1-1 0 0 0,1 0 0 0 0,-1-2 0 0 0,1 0 0 0 0,-1-1 0 0 0,1 0 0 0 0,0-1 0 0 0,0-1 0 0 0,0-1 0 0 0,0-1 0 0 0,0 0 0 0 0,0-1-1 0 0,0 0 1 0 0,0-2 0 0 0,0 0 0 0 0,-1-1 0 0 0,0-1 0 0 0,0 0 0 0 0,5-4-41 0 0,2-6 66 0 0,-1-2-1 0 0,-1-1 1 0 0,0-1-1 0 0,-2 0 1 0 0,0-2 0 0 0,-1 0-1 0 0,-2-1 1 0 0,0-1-1 0 0,-1 0 1 0 0,-2-1 0 0 0,3-7-66 0 0,-16 31 1 0 0,16-31 17 0 0,2 1 0 0 0,1 0 0 0 0,1 1-1 0 0,2 1 1 0 0,14-14-18 0 0,-20 25-11 0 0,-10 12-4 0 0,-1-1 0 0 0,1 0 0 0 0,0 1 0 0 0,0 0 0 0 0,1 1 0 0 0,0-1 1 0 0,0 1-1 0 0,0 1 0 0 0,0-1 0 0 0,1 1 0 0 0,0 1 0 0 0,0-1 0 0 0,0 1 1 0 0,0 1-1 0 0,0-1 0 0 0,5 0 15 0 0,-10 5-4 0 0,-1 0-1 0 0,1 1 1 0 0,-1-1 0 0 0,0 0-1 0 0,0 1 1 0 0,0-1 0 0 0,0 1-1 0 0,0 0 1 0 0,-1 0 0 0 0,1 0-1 0 0,-1 0 1 0 0,0 0 0 0 0,0 0-1 0 0,0 0 1 0 0,0 0 0 0 0,0 0-1 0 0,-1 0 1 0 0,1 0 0 0 0,-1 1-1 0 0,0-1 1 0 0,0 0 0 0 0,0 0-1 0 0,0 1 1 0 0,-1-1 0 0 0,1 0-1 0 0,-1 0 1 0 0,0 0 0 0 0,0 2 4 0 0,0 9 29 0 0,0 5-16 0 0,-2-1 1 0 0,-1 0-1 0 0,0 0 0 0 0,-1 0 1 0 0,-1-1-1 0 0,0 0 0 0 0,-2 0 1 0 0,-2 5-14 0 0,-4 10 12 0 0,-43 103 54 0 0,28-50-207 0 0,74-101 89 0 0,-12-10 87 0 0,-2-1 0 0 0,-1-2 0 0 0,-1-1-1 0 0,11-17-34 0 0,25-25-24 0 0,85-85 10 0 0,-64 98-75 0 0,-85 59 85 0 0,0 0 1 0 0,0 0-1 0 0,0 1 0 0 0,0-1 1 0 0,0 1-1 0 0,0-1 0 0 0,1 1 1 0 0,-1-1-1 0 0,0 1 1 0 0,0 0-1 0 0,-1-1 0 0 0,1 1 1 0 0,0 0-1 0 0,0 0 0 0 0,0 0 1 0 0,0 0-1 0 0,-1 0 1 0 0,1 0-1 0 0,0 0 0 0 0,-1 0 1 0 0,1 0-1 0 0,-1 0 0 0 0,1 0 1 0 0,-1 0-1 0 0,0 0 0 0 0,1 0 1 0 0,-1 1-1 0 0,0-1 1 0 0,0 0-1 0 0,0 0 0 0 0,0 0 1 0 0,0 1-1 0 0,0-1 0 0 0,0 0 1 0 0,0 0-1 0 0,0 0 1 0 0,0 1-1 0 0,-1-1 0 0 0,1 0 1 0 0,-1 0-1 0 0,1 0 0 0 0,-1 0 1 0 0,1 0 3 0 0,0 6 7 0 0,-15 82 109 0 0,-36 98-38 0 0,51-95-140 0 0,0-91 59 0 0,0 0 0 0 0,0 0 0 0 0,1 0 0 0 0,-1 0 0 0 0,0 0 0 0 0,1 0 0 0 0,-1 0 0 0 0,1 0 1 0 0,-1-1-1 0 0,1 1 0 0 0,0 0 0 0 0,-1 0 0 0 0,1 0 0 0 0,0-1 0 0 0,-1 1 0 0 0,1 0 0 0 0,0-1 1 0 0,0 1-1 0 0,0 0 0 0 0,0-1 0 0 0,0 1 0 0 0,-1-1 0 0 0,1 0 0 0 0,0 1 0 0 0,0-1 0 0 0,0 0 1 0 0,0 1-1 0 0,0-1 0 0 0,0 0 0 0 0,0 0 0 0 0,0 0 0 0 0,0 0 0 0 0,0 0 0 0 0,0 0 1 0 0,0 0-1 0 0,1 0 0 0 0,-1-1 0 0 0,0 1 0 0 0,-1 0 0 0 0,1 0 0 0 0,0-1 0 0 0,0 1 0 0 0,0-1 1 0 0,0 1-1 0 0,0-1 0 0 0,0 0 3 0 0,44-29 69 0 0,159-180-60 0 0,-203 209-9 0 0,19-20-3 0 0,1 0 1 0 0,1 1-1 0 0,1 2 0 0 0,1 0 1 0 0,0 1-1 0 0,14-6 3 0 0,34 0-180 0 0,-71 24 178 0 0,0 0 0 0 0,1 0 0 0 0,-1 1 1 0 0,0-1-1 0 0,0 0 0 0 0,0 0 0 0 0,0 1 0 0 0,0-1 1 0 0,0 0-1 0 0,0 1 0 0 0,-1-1 0 0 0,1 1 0 0 0,0-1 1 0 0,-1 1-1 0 0,1 0 0 0 0,-1-1 0 0 0,0 1 0 0 0,1-1 1 0 0,-1 1-1 0 0,0 0 0 0 0,0-1 0 0 0,0 1 0 0 0,0 0 1 0 0,0-1-1 0 0,0 1 0 0 0,-1 0 0 0 0,1 0 2 0 0,-1 1-3 0 0,-25 114 190 0 0,4-47-189 0 0,-3 67-477 0 0,55-131-7045 0 0,-10-12-2767 0 0,-15 2 1218 0 0</inkml:trace>
  <inkml:trace contextRef="#ctx0" brushRef="#br0" timeOffset="18007.576">2891 2198 1088 0 0,'0'0'2474'0'0,"0"0"-519"0"0,0 0-1 0 0,0 0 246 0 0,0 0 69 0 0,0 0-199 0 0,0 0-315 0 0,0 0-271 0 0,0 0-177 0 0,0 0-148 0 0,0 0-150 0 0,0 0-148 0 0,0 0-163 0 0,-9-6-151 0 0,-27-18-133 0 0,0 30 38 0 0,33-3-402 0 0,-31 19 128 0 0,1 1 0 0 0,1 2 0 0 0,1 2-1 0 0,2 0 1 0 0,0 2 0 0 0,2 1 0 0 0,-16 25-178 0 0,30-37 26 0 0,8-13-32 0 0,0 1 0 0 0,1-1 0 0 0,0 1-1 0 0,0 0 1 0 0,1 0 0 0 0,0 1 0 0 0,0-1 0 0 0,0 1 0 0 0,1-1-1 0 0,0 1 1 0 0,0 0 0 0 0,1 0 0 0 0,-1 0 0 0 0,1 5 6 0 0,3-10-3 0 0,-1 0 0 0 0,1 0 1 0 0,-1 0-1 0 0,1 0 1 0 0,0 0-1 0 0,0-1 0 0 0,0 1 1 0 0,0-1-1 0 0,0 1 0 0 0,0-1 1 0 0,0 0-1 0 0,1 0 1 0 0,-1 0-1 0 0,0 0 0 0 0,1 0 1 0 0,-1-1-1 0 0,1 1 0 0 0,-1-1 1 0 0,1 1-1 0 0,-1-1 0 0 0,1 0 1 0 0,-1 0-1 0 0,1 0 1 0 0,-1 0-1 0 0,1-1 0 0 0,-1 1 1 0 0,0 0-1 0 0,1-1 0 0 0,-1 0 1 0 0,1 0-1 0 0,-1 0 1 0 0,0 0-1 0 0,1 0 0 0 0,-1 0 3 0 0,17-6 42 0 0,-1-1-1 0 0,0-1 1 0 0,-1 0-1 0 0,0-1 1 0 0,0-1-1 0 0,-1 0 1 0 0,-1-1-1 0 0,4-4-41 0 0,32-23 44 0 0,161-147 272 0 0,-212 185-318 0 0,1 0 0 0 0,0 0-1 0 0,0 0 1 0 0,-1 0-1 0 0,1 0 1 0 0,0 0-1 0 0,0 1 1 0 0,0-1-1 0 0,0 0 1 0 0,0 1 0 0 0,0-1-1 0 0,0 1 1 0 0,0-1-1 0 0,1 1 1 0 0,-1-1-1 0 0,0 1 1 0 0,0 0-1 0 0,0 0 1 0 0,0-1 0 0 0,1 1-1 0 0,-1 0 1 0 0,0 0-1 0 0,0 0 1 0 0,0 0-1 0 0,1 0 1 0 0,-1 1-1 0 0,0-1 1 0 0,0 0 0 0 0,0 1-1 0 0,0-1 1 0 0,1 0-1 0 0,-1 1 1 0 0,0-1-1 0 0,0 1 1 0 0,0 0-1 0 0,0-1 1 0 0,0 1 0 0 0,0 0-1 0 0,0 0 1 0 0,-1-1-1 0 0,1 1 1 0 0,0 0-1 0 0,0 0 1 0 0,-1 0-1 0 0,1 0 1 0 0,0 0 0 0 0,-1 0-1 0 0,1 0 1 0 0,-1 0-1 0 0,1 1 1 0 0,-1-1-1 0 0,0 0 1 0 0,1 0-1 0 0,-1 0 1 0 0,0 0 0 0 0,0 1-1 0 0,0-1 1 0 0,0 0-1 0 0,0 0 1 0 0,0 0 2 0 0,12 62-122 0 0,15 31-431 0 0,-21-89 535 0 0,0 0 0 0 0,-1 0 0 0 0,1-1 0 0 0,1 0 0 0 0,-1 0 0 0 0,1-1 0 0 0,-1 0 0 0 0,1 0 0 0 0,0 0-1 0 0,0-1 1 0 0,0 0 0 0 0,1 0 0 0 0,-1-1 0 0 0,0 1 0 0 0,1-2 0 0 0,-1 1 0 0 0,1-1 0 0 0,-1 0 0 0 0,1-1 0 0 0,-1 0 0 0 0,0 0 0 0 0,1-1 0 0 0,-1 0 0 0 0,0 0 0 0 0,0 0 0 0 0,0-1 0 0 0,0 0 0 0 0,-1 0 0 0 0,1-1 0 0 0,-1 0 0 0 0,0 0-1 0 0,1-1 19 0 0,311-268 2289 0 0,-286 239-2221 0 0,-1 0-1 0 0,-2-2 1 0 0,-2-1 0 0 0,-1-1-1 0 0,-2-2 1 0 0,-2 0-1 0 0,8-21-67 0 0,-21 40-20 0 0,0 0 0 0 0,-1-1-1 0 0,-2 0 1 0 0,0 0 0 0 0,-1-1-1 0 0,-1 0 1 0 0,-1 0 0 0 0,-1-11 20 0 0,-2 32-4 0 0,0 1-1 0 0,0-1 1 0 0,0 0 0 0 0,0 1 0 0 0,0-1 0 0 0,0 0 0 0 0,-1 1 0 0 0,1-1 0 0 0,-1 1 0 0 0,1-1-1 0 0,-1 1 1 0 0,1-1 0 0 0,-1 1 0 0 0,0-1 0 0 0,0 1 0 0 0,0 0 0 0 0,0-1 0 0 0,0 1 0 0 0,0 0-1 0 0,0 0 1 0 0,0 0 0 0 0,0 0 0 0 0,0 0 0 0 0,-1 0 0 0 0,1 0 0 0 0,-1 0 0 0 0,1 0-1 0 0,0 0 1 0 0,-1 1 0 0 0,1-1 0 0 0,-1 1 0 0 0,1-1 0 0 0,-1 1 0 0 0,0-1 0 0 0,1 1 0 0 0,-1 0-1 0 0,1 0 1 0 0,-1 0 0 0 0,0 0 0 0 0,-1 0 4 0 0,-63 23-429 0 0,37 1 313 0 0,1 2 1 0 0,1 2-1 0 0,1 0 0 0 0,2 1 0 0 0,0 2 0 0 0,3 0 0 0 0,0 1 0 0 0,2 2 0 0 0,-1 4 116 0 0,3-3-250 0 0,1 0-1 0 0,2 1 0 0 0,2 1 0 0 0,1 0 1 0 0,1 2 250 0 0,7-30-65 0 0,0 0 1 0 0,0 1 0 0 0,1-1-1 0 0,1 1 1 0 0,-1-1 0 0 0,2 1-1 0 0,-1-1 1 0 0,1 1-1 0 0,1 0 1 0 0,0-1 0 0 0,0 1-1 0 0,1-1 1 0 0,0 1-1 0 0,0-1 1 0 0,1 0 0 0 0,0 0-1 0 0,1 0 1 0 0,0 0 0 0 0,1-1-1 0 0,0 1 1 0 0,0-1-1 0 0,0 0 1 0 0,1-1 0 0 0,1 1-1 0 0,-1-1 1 0 0,1 0 0 0 0,0-1-1 0 0,0 0 1 0 0,1 0-1 0 0,0 0 1 0 0,0-1 0 0 0,1 0-1 0 0,3 1 65 0 0,4-2 142 0 0,0 0 0 0 0,0-2 0 0 0,1 0 0 0 0,-1 0 0 0 0,0-1 0 0 0,1-2 0 0 0,-1 1 0 0 0,0-2 0 0 0,1 0 0 0 0,-1-1 0 0 0,0-1 0 0 0,0 0 0 0 0,-1-1 0 0 0,8-3-142 0 0,203-109 2171 0 0,-187 94-2107 0 0,-2-1 0 0 0,0-2 0 0 0,-2-2 0 0 0,0-1 0 0 0,-3-1 0 0 0,0-2 0 0 0,-2-2 1 0 0,-1 0-1 0 0,-2-2 0 0 0,-2-1 0 0 0,-1-1 0 0 0,9-22-64 0 0,-19 33-159 0 0,-2-2 1 0 0,-1 0-1 0 0,-1 0 1 0 0,-2-1-1 0 0,-1 0 1 0 0,-1-1-1 0 0,-2 1 1 0 0,-1-1-1 0 0,-1 0 159 0 0,-2 18-147 0 0,2 10 99 0 0,-1 0 1 0 0,0 0-1 0 0,0 0 0 0 0,-1 0 1 0 0,1 0-1 0 0,-1 0 0 0 0,1 0 1 0 0,-1-1-1 0 0,0 1 0 0 0,0 0 1 0 0,-1 0-1 0 0,1 0 0 0 0,0 0 0 0 0,-1 0 1 0 0,0 0-1 0 0,0 0 0 0 0,0 0 1 0 0,0 0-1 0 0,0 0 0 0 0,-1 0 1 0 0,1 0-1 0 0,-1 1 0 0 0,0-1 1 0 0,0 1-1 0 0,0-1 0 0 0,0 1 1 0 0,0 0-1 0 0,0 0 0 0 0,0 0 1 0 0,-1 0-1 0 0,0 0 0 0 0,1 0 0 0 0,-1 0 1 0 0,0 1-1 0 0,1 0 0 0 0,-1-1 1 0 0,0 1-1 0 0,0 0 0 0 0,0 0 1 0 0,0 1-1 0 0,0-1 0 0 0,-1 1 48 0 0,-7 4-39 0 0,-1 1 0 0 0,1 1 0 0 0,0 0 1 0 0,1 1-1 0 0,0 0 0 0 0,0 0 0 0 0,0 1 0 0 0,1 0 0 0 0,0 1 0 0 0,0 0 0 0 0,1 1 0 0 0,1-1 0 0 0,0 2 0 0 0,0-1 0 0 0,0 2 39 0 0,-10 16 191 0 0,1 0-1 0 0,1 2 1 0 0,2 0-1 0 0,1 0 1 0 0,2 1-1 0 0,0 0 1 0 0,3 1-1 0 0,0 0 1 0 0,2 0-1 0 0,1 1 1 0 0,2-1-1 0 0,1 1 1 0 0,2 0-1 0 0,2 13-190 0 0,0-25 134 0 0,1-1-1 0 0,1 1 1 0 0,1-1-1 0 0,0 0 1 0 0,2-1-1 0 0,0 1 1 0 0,1-2-1 0 0,1 1 1 0 0,6 6-134 0 0,-4-6 49 0 0,1-1 0 0 0,0 0 0 0 0,1-1 0 0 0,2-1 0 0 0,-1 0 0 0 0,2-1 0 0 0,0-1-1 0 0,1 0 1 0 0,0-1 0 0 0,1-1 0 0 0,0-1 0 0 0,1-1 0 0 0,0 0-49 0 0,49 3-2380 0 0,-38-12-7953 0 0,-17-1-1609 0 0</inkml:trace>
  <inkml:trace contextRef="#ctx0" brushRef="#br0" timeOffset="20108.935">5980 2014 2401 0 0,'0'0'1065'0'0,"0"0"-391"0"0,0 0-94 0 0,0 0 264 0 0,0 0 363 0 0,0 0 384 0 0,0 0 192 0 0,0 0-12 0 0,0 0-87 0 0,0 0-241 0 0,0 0-191 0 0,17-4-99 0 0,52-16-113 0 0,-19-15 619 0 0,-26 14-1177 0 0,-2-1-1 0 0,0-1 1 0 0,-2-1 0 0 0,0-1-1 0 0,14-25-481 0 0,-30 43 74 0 0,53-112 969 0 0,-53 103-231 0 0,-6 31-28 0 0,-2 17-765 0 0,-4 503 263 0 0,-15-408-142 0 0,-11-43-164 0 0,9-62-918 0 0,7-25-3047 0 0,17-2 3050 0 0,-1 1 0 0 0,0 0 0 0 0,1-1 0 0 0,0 1 0 0 0,0-1 0 0 0,1 1 0 0 0,-1-1 0 0 0,1 0 1 0 0,0 1-1 0 0,0-1 0 0 0,0 0 0 0 0,1 1 0 0 0,0-1 0 0 0,0 1 0 0 0,0-1 0 0 0,0 1 0 0 0,1-1 0 0 0,-1 1 0 0 0,3-3 939 0 0,-4 5-441 0 0,5-14-2032 0 0</inkml:trace>
  <inkml:trace contextRef="#ctx0" brushRef="#br0" timeOffset="20452.809">6567 1786 5369 0 0,'0'0'2234'0'0,"0"0"-504"0"0,0 0-350 0 0,0 0-28 0 0,0 0 10 0 0,0 0-122 0 0,0 0-180 0 0,0 0-163 0 0,-34 30-125 0 0,-109 95-89 0 0,7 14 1628 0 0,82-73-671 0 0,54-65-1597 0 0,1 0 0 0 0,0 0 0 0 0,-1 0 0 0 0,1 0 0 0 0,0 0 0 0 0,0 1 0 0 0,0-2-1 0 0,0 1 1 0 0,0 0 0 0 0,0 0 0 0 0,0 0 0 0 0,1 0 0 0 0,-1-1 0 0 0,0 1 0 0 0,0 0 0 0 0,0-1 0 0 0,1 1 0 0 0,-1-1 0 0 0,0 0 0 0 0,1 1-1 0 0,-1-1 1 0 0,1 0 0 0 0,-1 0 0 0 0,0 0 0 0 0,1 0 0 0 0,-1 0 0 0 0,0 0 0 0 0,1 0 0 0 0,-1 0 0 0 0,1-1 0 0 0,-1 1 0 0 0,1 0-43 0 0,236 0 1947 0 0,-232 1-1917 0 0,-1 0 1 0 0,1 1 0 0 0,-1-1 0 0 0,0 1-1 0 0,1 0 1 0 0,-1 1 0 0 0,0-1 0 0 0,0 1-1 0 0,0 0 1 0 0,-1 0 0 0 0,1 1 0 0 0,-1-1-1 0 0,0 1 1 0 0,0 0 0 0 0,0 0-1 0 0,0 1 1 0 0,-1-1 0 0 0,1 1 0 0 0,-1 0-1 0 0,0-1 1 0 0,-1 1 0 0 0,2 5-31 0 0,26 49 363 0 0,-4 7-254 0 0,4-49-2728 0 0,-18-17-1583 0 0,1-2-4278 0 0,-5-1-2582 0 0</inkml:trace>
  <inkml:trace contextRef="#ctx0" brushRef="#br0" timeOffset="21174.479">6774 1749 8570 0 0,'0'0'2143'0'0,"0"0"-309"0"0,0 0-155 0 0,0 0-118 0 0,0 0-180 0 0,0 0-213 0 0,0 0-212 0 0,0 0-184 0 0,0 0-116 0 0,0 0-39 0 0,0 0-23 0 0,0 0-11 0 0,0 0-25 0 0,22-15-68 0 0,66-47-72 0 0,-41 39 140 0 0,-33 23-389 0 0,-6-1-123 0 0,-8 0-41 0 0,1 1 1 0 0,-1 0-1 0 0,1-1 0 0 0,0 1 1 0 0,-1 0-1 0 0,1 0 1 0 0,0-1-1 0 0,-1 1 1 0 0,1 0-1 0 0,0 0 0 0 0,-1 0 1 0 0,1 0-1 0 0,0 0 1 0 0,-1 0-1 0 0,1 0 0 0 0,0 0 1 0 0,0 0-1 0 0,-1 0 1 0 0,1 0-1 0 0,0 0 1 0 0,-1 1-1 0 0,1-1 0 0 0,-1 0 1 0 0,1 0-1 0 0,0 1 1 0 0,-1-1-1 0 0,1 0 0 0 0,-1 1 1 0 0,1-1-1 0 0,0 1 1 0 0,-1-1-1 0 0,1 1 1 0 0,-1-1-1 0 0,0 1 0 0 0,1-1 1 0 0,-1 1-1 0 0,1-1 1 0 0,-1 1-1 0 0,0 0 0 0 0,1-1 1 0 0,-1 1-1 0 0,0 0 1 0 0,0-1-1 0 0,0 1 1 0 0,1 0-1 0 0,-1-1 0 0 0,0 1 1 0 0,0 0-1 0 0,0-1 1 0 0,0 1-1 0 0,0 0 0 0 0,0-1 1 0 0,0 1-1 0 0,-1 0 1 0 0,1 0-6 0 0,-1 5 33 0 0,1 0 0 0 0,-2 0 0 0 0,1 0 0 0 0,-1 0 0 0 0,0-1 0 0 0,0 1 0 0 0,-1-1 0 0 0,1 1 0 0 0,-1-1 0 0 0,0 0 0 0 0,-1 0 0 0 0,1 0 0 0 0,-1 0 0 0 0,0-1 0 0 0,0 1 0 0 0,-4 2-33 0 0,-10 13 60 0 0,-11 10 22 0 0,-19 33-13 0 0,48-60-62 0 0,1-1 0 0 0,0 0 0 0 0,-1 0 0 0 0,1 0 1 0 0,0 0-1 0 0,0 0 0 0 0,0 0 0 0 0,1 0 1 0 0,-1 0-1 0 0,0 0 0 0 0,1 0 0 0 0,-1 0 0 0 0,1-1 1 0 0,0 1-1 0 0,-1-1 0 0 0,1 1 0 0 0,0-1 1 0 0,0 0-1 0 0,0 1 0 0 0,0-1 0 0 0,0 0 0 0 0,0 0 1 0 0,1-1-1 0 0,-1 1 0 0 0,0 0 0 0 0,0-1 1 0 0,0 1-1 0 0,1-1 0 0 0,-1 0 0 0 0,0 0 0 0 0,1 0 1 0 0,-1 0-1 0 0,0 0 0 0 0,1 0 0 0 0,-1-1 1 0 0,1 1-8 0 0,10 2 44 0 0,182 2-691 0 0,-129-26-3154 0 0,-48 7-1331 0 0,-3-3-5197 0 0,-11 14 4144 0 0</inkml:trace>
  <inkml:trace contextRef="#ctx0" brushRef="#br0" timeOffset="21521.283">5870 1620 5369 0 0,'0'0'1761'0'0,"0"0"-164"0"0,0 0-52 0 0,0 0-24 0 0,0 0-59 0 0,0 0-117 0 0,0 0-150 0 0,0 0-138 0 0,0 0-107 0 0,0 0-100 0 0,0 0-85 0 0,32-11-36 0 0,107-37-53 0 0,-117 40-401 0 0,1 2 1 0 0,0 1-1 0 0,0 1 1 0 0,1 0-1 0 0,-1 2 1 0 0,9 1-276 0 0,11-2 257 0 0,163-7-6 0 0,-71 13-3135 0 0,-98 1-986 0 0,-13 0-4912 0 0,-13-1 1335 0 0</inkml:trace>
  <inkml:trace contextRef="#ctx0" brushRef="#br0" timeOffset="22138.209">5774 2747 240 0 0,'0'0'3445'0'0,"0"0"-1350"0"0,0 0-261 0 0,0 0 167 0 0,0 0 41 0 0,0 0-260 0 0,0 0-417 0 0,0 0-350 0 0,0 0-158 0 0,0 0-23 0 0,0 0 16 0 0,0 0 10 0 0,0 0-42 0 0,24-12-70 0 0,81-36-31 0 0,-7 23 557 0 0,356-12 610 0 0,-332 31-1820 0 0,-26 2-238 0 0,106-8-945 0 0,-70-9-3154 0 0,-73 13-5393 0 0,-44 4 173 0 0</inkml:trace>
  <inkml:trace contextRef="#ctx0" brushRef="#br0" timeOffset="24028.584">6272 3100 0 0 0,'0'0'1448'0'0,"0"0"55"0"0,0 0-5 0 0,0 0 97 0 0,0 0 183 0 0,0 0-5 0 0,0 0-152 0 0,0 0-190 0 0,0 0-275 0 0,0 0-245 0 0,0 0-196 0 0,0 0-142 0 0,0 0-98 0 0,-4-5-39 0 0,-13-14 0 0 0,15 59 2093 0 0,14 341 445 0 0,-12-289-2845 0 0,4-18-65 0 0,-1-54 272 0 0,1-29 1094 0 0,-22-67-1210 0 0,17 36-177 0 0,2 1 0 0 0,1-1 0 0 0,2 0 1 0 0,2 1-1 0 0,4-16-43 0 0,-7 39 16 0 0,7-23 24 0 0,2 1 0 0 0,1 1 0 0 0,1 0 0 0 0,16-25-40 0 0,28-33 117 0 0,-25 68-24 0 0,-33 27-99 0 0,1 0-13 0 0,16 30-46 0 0,-2 101 229 0 0,-7-57-355 0 0,-5-63-537 0 0,9 18-1034 0 0,-4-23-3053 0 0,3-4-4207 0 0,-1-2-167 0 0</inkml:trace>
  <inkml:trace contextRef="#ctx0" brushRef="#br0" timeOffset="24477.168">6663 2983 10186 0 0,'0'0'1958'0'0,"0"0"-242"0"0,0 0-71 0 0,0 0 18 0 0,0 0-147 0 0,0 0-270 0 0,0 0-314 0 0,0 0-336 0 0,0 0-208 0 0,0 0-60 0 0,0 0 13 0 0,0 0 66 0 0,0 0 27 0 0,10-8-42 0 0,92-58 673 0 0,-14 44-586 0 0,-87 24-481 0 0,1-1-1 0 0,-1 1 0 0 0,0 0 1 0 0,1 0-1 0 0,-1 1 1 0 0,0-1-1 0 0,0 0 1 0 0,0 0-1 0 0,-1 0 1 0 0,1 1-1 0 0,0-1 0 0 0,-1 0 1 0 0,0 1-1 0 0,1-1 1 0 0,-1 0-1 0 0,0 1 1 0 0,0-1-1 0 0,0 0 0 0 0,-1 1 1 0 0,1-1-1 0 0,0 1 1 0 0,-1-1-1 0 0,0 0 1 0 0,0 1 2 0 0,-36 77 26 0 0,9-27 5 0 0,23-44-21 0 0,0-1 0 0 0,0 1 0 0 0,0 0 0 0 0,1 0 0 0 0,0 0 0 0 0,1 1 0 0 0,0-1 1 0 0,1 1-1 0 0,0 0 0 0 0,0 0 0 0 0,1 6-10 0 0,1-15 5 0 0,0 1 0 0 0,0 0 0 0 0,0 0 0 0 0,0 0 0 0 0,0-1 0 0 0,1 1 1 0 0,-1 0-1 0 0,1 0 0 0 0,-1-1 0 0 0,1 1 0 0 0,0 0 0 0 0,0-1 0 0 0,0 1 0 0 0,-1-1 0 0 0,2 1 1 0 0,-1-1-1 0 0,0 1 0 0 0,0-1 0 0 0,0 0 0 0 0,1 1 0 0 0,-1-1 0 0 0,0 0 0 0 0,1 0 0 0 0,-1 0 1 0 0,1 0-1 0 0,-1 0 0 0 0,1-1 0 0 0,0 1 0 0 0,-1 0 0 0 0,1-1 0 0 0,0 1 0 0 0,0-1 0 0 0,-1 1 1 0 0,1-1-1 0 0,0 0 0 0 0,0 0 0 0 0,0 0 0 0 0,0 0 0 0 0,-1 0 0 0 0,1 0 0 0 0,0-1 1 0 0,1 1-7 0 0,7-1 5 0 0,1 0-1 0 0,-1 0 0 0 0,0-1 0 0 0,0-1 1 0 0,0 1-1 0 0,0-1 0 0 0,0-1 0 0 0,0 0 1 0 0,-1-1-1 0 0,8-4-3 0 0,-14 7-39 0 0,59-31-2738 0 0,-34 18-1502 0 0,0 0-5294 0 0,-16 8 595 0 0</inkml:trace>
  <inkml:trace contextRef="#ctx0" brushRef="#br0" timeOffset="25328.005">7553 2508 0 0 0,'0'0'1247'0'0,"0"0"735"0"0,0 0 329 0 0,0 0 56 0 0,0 0-126 0 0,0 0-264 0 0,0 0-311 0 0,0 0-299 0 0,0 0-224 0 0,0 0-144 0 0,0 0-95 0 0,0 0-59 0 0,0 0-62 0 0,0 0-76 0 0,0 0-92 0 0,0 0-68 0 0,0 0-53 0 0,0 0-45 0 0,0 0-27 0 0,0 0-47 0 0,0 0-32 0 0,0 0-30 0 0,4 7 3265 0 0,109-9-3197 0 0,-1-5 0 0 0,79-17-381 0 0,-113 16-718 0 0,-75 8-1117 0 0,5-4 4523 0 0,-4 2-6403 0 0,-3 1-2383 0 0,1 1-3983 0 0,-5 0 1403 0 0</inkml:trace>
  <inkml:trace contextRef="#ctx0" brushRef="#br0" timeOffset="25571.538">7535 2843 10674 0 0,'0'0'3244'0'0,"0"0"-1365"0"0,0 0-532 0 0,0 0 165 0 0,0 0 238 0 0,0 0-67 0 0,0 0-308 0 0,0 0-319 0 0,0 0-263 0 0,0 0-175 0 0,36-4-123 0 0,115-14-103 0 0,-46-19 209 0 0,-38 9-486 0 0,55-22 115 0 0,-39 26-4889 0 0,-69 22 1122 0 0,1-1-4703 0 0,-7-1-3088 0 0</inkml:trace>
  <inkml:trace contextRef="#ctx0" brushRef="#br0" timeOffset="26456.568">8815 1734 4937 0 0,'0'0'1123'0'0,"0"0"-87"0"0,0 0 150 0 0,0 0 303 0 0,0 0 257 0 0,0 0 33 0 0,0 0-146 0 0,0 0-240 0 0,0 0-245 0 0,0 0-217 0 0,0 0-161 0 0,0 0-110 0 0,0 0-77 0 0,4-1-47 0 0,-3 0-515 0 0,0 1 1 0 0,-1 0-1 0 0,1 0 1 0 0,0 0-1 0 0,0 0 1 0 0,-1-1-1 0 0,1 1 1 0 0,0 0-1 0 0,0 0 1 0 0,-1 1-1 0 0,1-1 1 0 0,0 0-1 0 0,-1 0 1 0 0,1 0-1 0 0,0 0 1 0 0,0 1-1 0 0,-1-1 1 0 0,1 0-1 0 0,0 1 1 0 0,-1-1 0 0 0,1 0-1 0 0,0 1 1 0 0,-1-1-1 0 0,1 1 1 0 0,-1-1-1 0 0,1 1 1 0 0,-1-1-1 0 0,1 1 1 0 0,-1 0-1 0 0,1-1 1 0 0,-1 1-1 0 0,0-1 1 0 0,1 1-1 0 0,-1 0 1 0 0,0-1-1 0 0,1 1 1 0 0,-1 0-1 0 0,0 0 1 0 0,0-1-1 0 0,0 1 1 0 0,0 0-1 0 0,1 0 1 0 0,-1-1-1 0 0,0 1 1 0 0,0 0-1 0 0,-1 0 1 0 0,1-1-1 0 0,0 1 1 0 0,0 0-1 0 0,0 0 1 0 0,0-1-1 0 0,-1 1 1 0 0,1 0-1 0 0,0-1 1 0 0,-1 1-1 0 0,1 0 1 0 0,0-1-1 0 0,-1 1 1 0 0,1-1-1 0 0,-1 1 1 0 0,1 0-1 0 0,-1-1 1 0 0,1 1-1 0 0,-1-1 1 0 0,0 1-1 0 0,1-1 1 0 0,-1 0-22 0 0,-2 24 306 0 0,-1 435 1684 0 0,18-304-2382 0 0,-14-156 189 0 0,0 1 0 0 0,0 0 0 0 0,0 0 0 0 0,0-1 0 0 0,1 1 0 0 0,-1 0 0 0 0,0-1 0 0 0,0 1 0 0 0,0 0 0 0 0,1 0 0 0 0,-1-1 0 0 0,0 1 0 0 0,0 0 0 0 0,1 0 0 0 0,-1-1 0 0 0,0 1 1 0 0,1 0-1 0 0,-1 0 0 0 0,0 0 0 0 0,1 0 0 0 0,-1 0 0 0 0,0-1 0 0 0,1 1 0 0 0,-1 0 0 0 0,0 0 0 0 0,1 0 0 0 0,-1 0 0 0 0,0 0 0 0 0,1 0 0 0 0,-1 0 0 0 0,0 0 0 0 0,1 0 1 0 0,-1 0-1 0 0,0 0 0 0 0,1 1 0 0 0,-1-1 0 0 0,0 0 0 0 0,1 0 0 0 0,-1 0 0 0 0,0 0 0 0 0,1 0 0 0 0,-1 1 0 0 0,0-1 0 0 0,0 0 0 0 0,1 0 0 0 0,-1 1 0 0 0,0-1 0 0 0,1 0 203 0 0,7-37-8574 0 0,-8 22 4485 0 0,0 4 2199 0 0</inkml:trace>
  <inkml:trace contextRef="#ctx0" brushRef="#br0" timeOffset="26740.186">8417 1779 6217 0 0,'0'0'1535'0'0,"0"0"-548"0"0,0 0-240 0 0,0 0 92 0 0,0 0 369 0 0,0 0 327 0 0,0 0 116 0 0,0 0-88 0 0,0 0-293 0 0,0 0-301 0 0,0 0-206 0 0,34-7-109 0 0,111-18-64 0 0,91-21 1784 0 0,22 11-1847 0 0,-160 34-1308 0 0,-96 3 507 0 0,0-1 1 0 0,0 1-1 0 0,-1 0 1 0 0,1 0-1 0 0,0 0 1 0 0,-1 0 0 0 0,1 0-1 0 0,-1 0 1 0 0,1 0-1 0 0,-1 1 1 0 0,0-1-1 0 0,0 1 1 0 0,0-1-1 0 0,0 0 1 0 0,-1 1 0 0 0,1 0-1 0 0,-1-1 1 0 0,1 1-1 0 0,-1-1 1 0 0,0 1-1 0 0,0-1 1 0 0,0 1 0 0 0,0 0-1 0 0,-1-1 1 0 0,1 1-1 0 0,-1-1 1 0 0,1 1-1 0 0,-1-1 1 0 0,0 1 0 0 0,0-1-1 0 0,0 0 1 0 0,0 1-1 0 0,-1-1 1 0 0,1 0-1 0 0,-2 2 274 0 0,-36 50-11243 0 0,30-43 9409 0 0</inkml:trace>
  <inkml:trace contextRef="#ctx0" brushRef="#br0" timeOffset="27011.223">8361 2445 9242 0 0,'0'0'1332'0'0,"0"0"-314"0"0,0 0 63 0 0,0 0 301 0 0,0 0 146 0 0,0 0-125 0 0,0 0-229 0 0,0 0-210 0 0,0 0-146 0 0,0 0-102 0 0,0 0-96 0 0,35 0-60 0 0,111 0-81 0 0,53-8 878 0 0,-5-29-2081 0 0,-103 2-3129 0 0,-62 20-402 0 0,-1 0-3640 0 0,-19 7 948 0 0</inkml:trace>
  <inkml:trace contextRef="#ctx0" brushRef="#br0" timeOffset="27389.876">8439 1466 1920 0 0,'0'0'1886'0'0,"0"0"20"0"0,0 0 153 0 0,0 0 149 0 0,0 0-86 0 0,0 0-348 0 0,0 0-486 0 0,0 0-408 0 0,0 0-193 0 0,0 0 17 0 0,0 0 115 0 0,0 0 88 0 0,15-1-16 0 0,198-14 2130 0 0,-81 1-2339 0 0,93-13-820 0 0,-74 14-6384 0 0,-130 13 796 0 0,1 0-5130 0 0</inkml:trace>
  <inkml:trace contextRef="#ctx0" brushRef="#br0" timeOffset="39917.208">8856 2423 0 0 0,'0'0'325'0'0,"0"0"449"0"0,0 0 162 0 0,0 0 56 0 0,0 0 17 0 0,0 0-31 0 0,0 0-59 0 0,0 0-72 0 0,0 0-77 0 0,0 0-76 0 0,0 0-79 0 0,0 1-1132 0 0,3 4 9070 0 0,-2-4-7383 0 0,130-8 1407 0 0,-96 3-1976 0 0,23-7 702 0 0,-57 11-1290 0 0,73-14 644 0 0,-37 10-600 0 0,-15 0 96 0 0,14-3 107 0 0,-35 7-252 0 0,6 0 48 0 0,-7 0-68 0 0,0 0-4 0 0,1 0 22 0 0,13-8 255 0 0,4 1 79 0 0,-18 7-340 0 0,0 0 12 0 0,0 0 3 0 0,0 0-8 0 0,0 0-7 0 0,0 0 16 0 0,0 0-4 0 0,0 0-3 0 0,0 0-18 0 0,0 0 5 0 0,0 0 24 0 0,0 0 2 0 0,0 0-26 0 0,0 0 6 0 0,0 0-4 0 0,0 0 17 0 0,0 0 13 0 0,0 0-5 0 0,0 0-11 0 0,0 0 5 0 0,0 0 11 0 0,0 0-9 0 0,0 0-23 0 0,0 0 5 0 0,0 0-26 0 0,0 0 10 0 0,0 0 2 0 0,0 0-2 0 0,0 0-17 0 0,0 0 0 0 0,0 0-15 0 0,0 0 14 0 0,0 0 14 0 0,0 0 5 0 0,0 0 7 0 0,0 0 8 0 0,0 0-9 0 0,0 0 8 0 0,0 0-12 0 0,0 0-9 0 0,0 0-24 0 0,0 0-21 0 0,0 0-27 0 0,-7-7-4715 0 0,3 0-5650 0 0,1 6 1656 0 0</inkml:trace>
  <inkml:trace contextRef="#ctx0" brushRef="#br0" timeOffset="40590.313">9978 1510 0 0 0,'0'0'991'0'0,"0"0"520"0"0,0 0 11 0 0,0 0-273 0 0,0 0-306 0 0,0 0-180 0 0,0 0 45 0 0,0 0 215 0 0,0 0 222 0 0,1 5 120 0 0,-1-2-1105 0 0,0 0 0 0 0,0 0 0 0 0,0 0 1 0 0,0 0-1 0 0,-1 0 0 0 0,1 0 0 0 0,-1 0 1 0 0,0 0-1 0 0,1 0 0 0 0,-2 0 0 0 0,1 0 1 0 0,0 0-1 0 0,0-1 0 0 0,-1 1 0 0 0,0-1 0 0 0,1 1 1 0 0,-1-1-1 0 0,0 1 0 0 0,0-1 0 0 0,0 0 1 0 0,0 0-1 0 0,-1 0 0 0 0,-1 1-260 0 0,-127 131 5580 0 0,54-28-4981 0 0,-30 67-171 0 0,-82 139-243 0 0,58-111-142 0 0,-182 223-104 0 0,164-243-8 0 0,40-63 97 0 0,82-74-28 0 0,27-44-26 0 0,0 0 4 0 0,0 0-8 0 0,0 0-8 0 0,0 0 4 0 0,0 0-4 0 0,0 0-2 0 0,0 0-34 0 0,0 0-57 0 0,0 0-81 0 0,7-15-4072 0 0,18-8-2696 0 0,-10 6-1399 0 0,-7 6 4529 0 0</inkml:trace>
  <inkml:trace contextRef="#ctx0" brushRef="#br0" timeOffset="41230.435">9753 2338 3905 0 0,'0'0'1702'0'0,"0"0"-71"0"0,0 0 189 0 0,0 0 350 0 0,0 0 133 0 0,0 0-197 0 0,0 0-358 0 0,0 0-376 0 0,0 0-286 0 0,0 0-202 0 0,0 0-138 0 0,0 0-116 0 0,0 0-80 0 0,-10 1-63 0 0,-79 31 588 0 0,57-10-967 0 0,0 1 0 0 0,2 1 0 0 0,1 1 0 0 0,1 2 0 0 0,1 1 0 0 0,1 1 1 0 0,2 1-1 0 0,1 1 0 0 0,1 2 0 0 0,2 0 0 0 0,2 1 0 0 0,0 0 1 0 0,3 2-1 0 0,1 0 0 0 0,1 1 0 0 0,2 0 0 0 0,2 0 0 0 0,1 1 0 0 0,2 1 1 0 0,1 13-109 0 0,5-44 17 0 0,1 0 1 0 0,0 0 0 0 0,0 0 0 0 0,1 0 0 0 0,0 0-1 0 0,0 0 1 0 0,1 0 0 0 0,0-1 0 0 0,0 0-1 0 0,1 1 1 0 0,0-1 0 0 0,0 0 0 0 0,1-1 0 0 0,0 1-1 0 0,0-1 1 0 0,0 0 0 0 0,1 0 0 0 0,0-1-1 0 0,0 1 1 0 0,1-1 0 0 0,-1-1 0 0 0,1 1 0 0 0,0-1-1 0 0,0 0 1 0 0,0-1 0 0 0,1 0 0 0 0,0 0-18 0 0,10 4 103 0 0,-1 0 1 0 0,1-2-1 0 0,0 0 1 0 0,1-1-1 0 0,-1-1 1 0 0,1-1-1 0 0,0 0 1 0 0,0-2-1 0 0,-1 0 1 0 0,17-2-104 0 0,-5-9-56 0 0,-23-8-3228 0 0,-3 5-1003 0 0,0 4-2613 0 0,-1 2-4842 0 0</inkml:trace>
  <inkml:trace contextRef="#ctx0" brushRef="#br0" timeOffset="42428.1">9602 3196 1088 0 0,'0'0'2017'0'0,"0"0"-284"0"0,0 0-138 0 0,0 0 134 0 0,0 0 159 0 0,0 0-21 0 0,0 0-272 0 0,0 0-341 0 0,0 0-297 0 0,0 0-158 0 0,0 0-44 0 0,0 0 80 0 0,0 0 97 0 0,0 3-305 0 0,4 4 8027 0 0,11-117-7587 0 0,30 3-1038 0 0,53-36 55 0 0,-91 131-73 0 0,5 6-199 0 0,13 32 156 0 0,9 69-14 0 0,-16 19 65 0 0,-2-33-58 0 0,-16-80 38 0 0,0 0 0 0 0,1-1 0 0 0,-1 1 0 0 0,0 0 0 0 0,1 0 0 0 0,-1 0 0 0 0,1-1 0 0 0,0 1 0 0 0,-1 0 0 0 0,1-1 0 0 0,0 1-1 0 0,-1 0 1 0 0,1-1 0 0 0,0 1 0 0 0,0-1 0 0 0,-1 1 0 0 0,1-1 0 0 0,0 1 0 0 0,0-1 0 0 0,0 0 0 0 0,0 0 0 0 0,-1 1 0 0 0,1-1 0 0 0,0 0 0 0 0,0 0 0 0 0,0 0 0 0 0,0 0-1 0 0,0 0 1 0 0,0 0 0 0 0,0 0 0 0 0,0 0 0 0 0,0 0 0 0 0,-1 0 0 0 0,1-1 0 0 0,0 1 0 0 0,0 0 0 0 0,0 0 0 0 0,0-1 0 0 0,0 1 0 0 0,-1-1 0 0 0,1 1 0 0 0,0-1 0 0 0,0 1-1 0 0,-1-1 1 0 0,1 1 0 0 0,0-1 0 0 0,-1 0 1 0 0,35-28-18 0 0,147-191 62 0 0,-84 88-25 0 0,-90 132-74 0 0,-8 19 27 0 0,5 49 63 0 0,7 42 49 0 0,22-22-65 0 0,-13-67-3893 0 0,-11-20-1981 0 0,-1-7-4329 0 0,-5 2 817 0 0</inkml:trace>
  <inkml:trace contextRef="#ctx0" brushRef="#br0" timeOffset="43045.344">10547 2780 13811 0 0,'0'0'2236'0'0,"0"0"-550"0"0,0 0-334 0 0,0 0-30 0 0,0 0-76 0 0,0 0-194 0 0,0 0-283 0 0,0 0-258 0 0,0 0-204 0 0,0 0-104 0 0,0 0-7 0 0,0 0 30 0 0,0 0 38 0 0,0 11 2 0 0,-1 162 721 0 0,-14-80-849 0 0,-2 79-8 0 0,17-172-98 0 0,0-66 2084 0 0,33-104-1781 0 0,-1 68-280 0 0,-19 69-35 0 0,2 1 0 0 0,1 1 0 0 0,2 0 0 0 0,1 2 0 0 0,20-24-20 0 0,-38 50-2 0 0,1 1 0 0 0,0 0 0 0 0,0 0 0 0 0,0-1 0 0 0,1 1 0 0 0,-1 1 0 0 0,0-1 0 0 0,1 0 1 0 0,-1 0-1 0 0,1 1 0 0 0,-1 0 0 0 0,1-1 0 0 0,0 1 0 0 0,0 0 0 0 0,0 0 0 0 0,0 0 0 0 0,-1 1 1 0 0,1-1-1 0 0,2 1 2 0 0,19 47-12 0 0,-20-36 16 0 0,-1-1 1 0 0,0 1-1 0 0,-1 0 1 0 0,-1 0 0 0 0,0 0-1 0 0,0 0 1 0 0,-1 0-1 0 0,0 0 1 0 0,-2 8-5 0 0,2 11-160 0 0,0 2-2449 0 0,0-31 1393 0 0,0-1-479 0 0,0 0-823 0 0,0 1-3483 0 0,7-2 746 0 0,0-2-4624 0 0</inkml:trace>
  <inkml:trace contextRef="#ctx0" brushRef="#br0" timeOffset="43445.016">10868 2563 13027 0 0,'0'0'2403'0'0,"0"0"-396"0"0,0 0-201 0 0,0 0-133 0 0,0 0-228 0 0,0 0-290 0 0,0 0-250 0 0,0 0-195 0 0,0 0-152 0 0,0 0-97 0 0,0 0-117 0 0,0 0-63 0 0,0 0-49 0 0,24-8 498 0 0,8 1-465 0 0,48 0-44 0 0,-79 9-226 0 0,0 0-1 0 0,0 1 1 0 0,0-1-1 0 0,0 0 0 0 0,0 0 1 0 0,0 1-1 0 0,0-1 1 0 0,-1 0-1 0 0,1 1 1 0 0,-1-1-1 0 0,0 1 0 0 0,0-1 1 0 0,0 0-1 0 0,0 1 1 0 0,0-1-1 0 0,0 1 1 0 0,-1-1-1 0 0,1 0 0 0 0,-1 1 1 0 0,0-1-1 0 0,0 0 1 0 0,0 3 5 0 0,-73 100 16 0 0,23-45 65 0 0,41-47-48 0 0,9-12-27 0 0,-1 1 1 0 0,0 0-1 0 0,0 0 0 0 0,1 0 1 0 0,-1 0-1 0 0,1 0 0 0 0,-1 0 1 0 0,1 0-1 0 0,0 0 0 0 0,0 1 1 0 0,0-1-1 0 0,0 0 0 0 0,0 1 0 0 0,1-1 1 0 0,-1 1-1 0 0,1-1 0 0 0,0 1 1 0 0,-1-1-1 0 0,1 1 0 0 0,0-1 1 0 0,0 1-1 0 0,1-1 0 0 0,-1 1 0 0 0,0-1 1 0 0,1 2-7 0 0,37 3-11 0 0,-12-7 32 0 0,0-1 0 0 0,-1-1 0 0 0,0-1-1 0 0,1-1 1 0 0,-1-2 0 0 0,-1 0 0 0 0,1-2 0 0 0,4-2-21 0 0,-23 8-679 0 0,24-11-1299 0 0,-22 5-3288 0 0,-1-2-5052 0 0,-7 6 14 0 0</inkml:trace>
  <inkml:trace contextRef="#ctx0" brushRef="#br0" timeOffset="43726.96">11193 2309 11835 0 0,'0'0'3199'0'0,"0"0"-880"0"0,0 0-504 0 0,0 0-132 0 0,0 0-213 0 0,0 0-266 0 0,0 0-280 0 0,0 0-261 0 0,0 0-204 0 0,0 0-76 0 0,0 0 3 0 0,0 0 8 0 0,0 0 23 0 0,0 16-30 0 0,4 51-62 0 0,-3-56-233 0 0,1 0 0 0 0,0 0 0 0 0,1 0 0 0 0,0-1 0 0 0,1 1-1 0 0,0-1 1 0 0,0 0 0 0 0,1 0 0 0 0,0-1 0 0 0,2 2-92 0 0,6 12 116 0 0,42 70 192 0 0,-35-63-230 0 0,-2 0 1 0 0,-2 1-1 0 0,0 1 1 0 0,10 32-79 0 0,-20-45-59 0 0,0 1-1 0 0,-2 0 1 0 0,0 1 0 0 0,-1-1 0 0 0,-1 1 0 0 0,-1 0 0 0 0,-1 0 0 0 0,0-1 0 0 0,-2 1-1 0 0,0 0 1 0 0,-2-1 0 0 0,0 0 0 0 0,-1 1 0 0 0,-1-2 0 0 0,-1 1 0 0 0,-1-1 0 0 0,-1 0-1 0 0,0 0 1 0 0,-1-1 0 0 0,-1-1 0 0 0,-3 3 59 0 0,-74 81-3909 0 0,55-72-1054 0 0,-2-5-4444 0 0,22-15-592 0 0</inkml:trace>
</inkml:ink>
</file>

<file path=ppt/ink/ink8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4:11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5287 639 3809 0 0,'0'0'3176'0'0,"0"0"-1488"0"0,0 0-538 0 0,0 0 79 0 0,0 0 207 0 0,0 0 120 0 0,0 0-25 0 0,0 0-116 0 0,0 0-177 0 0,0 0-229 0 0,0 0-220 0 0,0 0-160 0 0,0 0-94 0 0,15-13-83 0 0,47-42-59 0 0,-7-9 662 0 0,-26 19 59 0 0,-29 45-1102 0 0,0 0-1 0 0,0-1 1 0 0,0 1 0 0 0,1 0 0 0 0,-1-1-1 0 0,0 1 1 0 0,1 0 0 0 0,-1 0 0 0 0,0-1-1 0 0,0 1 1 0 0,1 0 0 0 0,-1 0 0 0 0,1-1-1 0 0,-1 1 1 0 0,0 0 0 0 0,1 0 0 0 0,-1 0-1 0 0,0 0 1 0 0,1 0 0 0 0,-1 0 0 0 0,1 0-1 0 0,-1-1 1 0 0,0 1 0 0 0,1 0 0 0 0,-1 0-1 0 0,1 0 1 0 0,-1 1 0 0 0,0-1 0 0 0,1 0-1 0 0,-1 0 1 0 0,1 0 0 0 0,-1 0 0 0 0,0 0-1 0 0,1 0 1 0 0,-1 1 0 0 0,0-1 0 0 0,1 0-1 0 0,-1 0 1 0 0,0 0 0 0 0,1 1 0 0 0,-1-1-1 0 0,0 0 1 0 0,1 1 0 0 0,-1-1 0 0 0,0 0-1 0 0,0 0 1 0 0,1 1 0 0 0,-1-1 0 0 0,0 1-1 0 0,0-1 1 0 0,0 0 0 0 0,0 1 0 0 0,1-1-1 0 0,-1 0 1 0 0,0 1 0 0 0,0-1 0 0 0,0 1-1 0 0,0-1 1 0 0,0 0 0 0 0,0 1 0 0 0,0-1-1 0 0,0 1 1 0 0,0-1 0 0 0,0 0 0 0 0,0 1-1 0 0,0-1 1 0 0,-1 1 0 0 0,1-1 0 0 0,0 0-12 0 0,28 60 120 0 0,15 137 66 0 0,-43-197-186 0 0,11 84 2 0 0,-4 1 0 0 0,-4-1 0 0 0,-3 6-2 0 0,-24 1-18 0 0,23-85 39 0 0,0-1-1 0 0,-1 0 1 0 0,0 0-1 0 0,0 0 0 0 0,0 0 1 0 0,0 0-1 0 0,-1 0 1 0 0,0 0-1 0 0,0-1 0 0 0,0 1 1 0 0,0-1-1 0 0,-1 0 1 0 0,0 0-1 0 0,0 0 0 0 0,0 0 1 0 0,0-1-1 0 0,0 0 1 0 0,-1 0-1 0 0,0 0 0 0 0,1 0 1 0 0,-1-1-1 0 0,0 0 1 0 0,0 0-1 0 0,-1 0 1 0 0,1 0-1 0 0,0-1 0 0 0,0 0 1 0 0,-1 0-1 0 0,1 0 1 0 0,-2-1-21 0 0,4-2 19 0 0,0 0 1 0 0,0-1 0 0 0,1 1 0 0 0,-1-1 0 0 0,0 0 0 0 0,1 0 0 0 0,0 0 0 0 0,0 0 0 0 0,0 0 0 0 0,0 0 0 0 0,0 0 0 0 0,1-1 0 0 0,-1 1 0 0 0,1-1 0 0 0,0 1 0 0 0,0-1 0 0 0,0 1 0 0 0,0-1 0 0 0,1 0 0 0 0,0 0-1 0 0,-1 1 1 0 0,1-1 0 0 0,1 0 0 0 0,-1-1-20 0 0,2-20 8 0 0,0 0-1 0 0,2 1 1 0 0,0-1 0 0 0,2 1-1 0 0,1 0 1 0 0,1 0-1 0 0,1 1 1 0 0,0 0-1 0 0,14-21-7 0 0,3-11-2 0 0,2 0-1 0 0,3 3 0 0 0,2 0 0 0 0,2 2 0 0 0,2 2 0 0 0,3 1 1 0 0,1 2-1 0 0,3 2 0 0 0,17-12 3 0 0,59-12-35 0 0,-118 68 34 0 0,0 0 0 0 0,0 0-1 0 0,1 0 1 0 0,-1 0 0 0 0,0 0 0 0 0,0 0-1 0 0,-1 1 1 0 0,1-1 0 0 0,0 1-1 0 0,0-1 1 0 0,-1 1 0 0 0,1 0-1 0 0,-1 0 1 0 0,1 0 0 0 0,-1 0-1 0 0,0 0 1 0 0,0 0 0 0 0,0 0 0 0 0,0 0-1 0 0,0 0 1 0 0,0 0 0 0 0,-1 0-1 0 0,1 1 1 0 0,-1-1 0 0 0,1 0-1 0 0,-1 1 1 0 0,0-1 0 0 0,0 0 0 0 0,0 1-1 0 0,0-1 1 0 0,0 0 0 0 0,-1 1-1 0 0,1-1 1 0 0,-1 0 0 0 0,1 1-1 0 0,-1-1 1 0 0,0 0 0 0 0,0 0 0 0 0,0 0-1 0 0,0 0 1 0 0,-1 1 1 0 0,-11 30 4 0 0,-2-1 0 0 0,-1-1 0 0 0,-2-1-1 0 0,-1 0 1 0 0,-1-1 0 0 0,-2-1 0 0 0,0-1 0 0 0,-2-1 0 0 0,-22 19-4 0 0,-153 128-669 0 0,171-158-585 0 0,27-14 593 0 0,1-1-221 0 0,21-37-15185 0 0,-13 29 9210 0 0</inkml:trace>
  <inkml:trace contextRef="#ctx0" brushRef="#br0" timeOffset="479.353">5959 823 9434 0 0,'0'0'1948'0'0,"0"0"-106"0"0,0 0 113 0 0,0 0-17 0 0,0 0-279 0 0,0 0-328 0 0,0 0-224 0 0,0 0-182 0 0,0 0-163 0 0,0 0-174 0 0,0 0-124 0 0,35-15-89 0 0,109-47-98 0 0,-76 17 101 0 0,-57 34-288 0 0,9-9 41 0 0,-1-1-1 0 0,-1-1 0 0 0,-1-1 0 0 0,0-1 0 0 0,-2 0 1 0 0,-1 0-1 0 0,-1-2 0 0 0,0-2-130 0 0,-11 27-11 0 0,-1-1 1 0 0,0 0-1 0 0,1 0 0 0 0,-1 0 0 0 0,0 0 1 0 0,0 0-1 0 0,0 0 0 0 0,0-1 1 0 0,0 1-1 0 0,-1 0 0 0 0,1 0 1 0 0,-1-1-1 0 0,1 1 0 0 0,-1 0 1 0 0,0 0-1 0 0,0-1 0 0 0,0 1 0 0 0,0 0 1 0 0,0-1-1 0 0,-1 1 0 0 0,1 0 1 0 0,-1-1-1 0 0,0 1 0 0 0,1 0 1 0 0,-1 0-1 0 0,0 0 0 0 0,0 0 1 0 0,0 0-1 0 0,0 0 0 0 0,-1 0 0 0 0,1 0 1 0 0,-1 0-1 0 0,1 0 0 0 0,-1 0 1 0 0,1 1-1 0 0,-1-1 0 0 0,0 1 1 0 0,0-1-1 0 0,0 1 0 0 0,0 0 1 0 0,0 0-1 0 0,0 0 0 0 0,0 0 0 0 0,0 0 1 0 0,0 0-1 0 0,-1 1 0 0 0,1-1 1 0 0,0 1-1 0 0,-1-1 0 0 0,1 1 1 0 0,0 0-1 0 0,-1 0 0 0 0,1 0 0 0 0,-2 0 11 0 0,-5 3-55 0 0,0-1 0 0 0,0 1 0 0 0,1 1 0 0 0,-1 0 0 0 0,1 0 0 0 0,0 0 0 0 0,0 1 0 0 0,0 0 0 0 0,1 1 0 0 0,0 0 0 0 0,0 0 0 0 0,0 1 0 0 0,1-1 0 0 0,-1 2 55 0 0,-12 11-59 0 0,13-14 42 0 0,1 0 1 0 0,0 0-1 0 0,0 0 1 0 0,0 1-1 0 0,0 0 0 0 0,1 0 1 0 0,0 0-1 0 0,1 1 1 0 0,-1-1-1 0 0,1 1 0 0 0,0 0 1 0 0,1 0-1 0 0,0 0 1 0 0,0 0-1 0 0,0 0 0 0 0,1 0 1 0 0,0 1-1 0 0,0 3 17 0 0,4-8-4 0 0,0 0 0 0 0,0 0 0 0 0,0-1 0 0 0,1 1 0 0 0,-1-1 0 0 0,0 0 0 0 0,1 0 0 0 0,0 0 0 0 0,0 0 0 0 0,-1-1 0 0 0,1 0-1 0 0,0 1 1 0 0,0-1 0 0 0,0-1 0 0 0,0 1 0 0 0,0 0 0 0 0,1-1 0 0 0,-1 0 0 0 0,0 0 0 0 0,0 0 0 0 0,0-1 0 0 0,2 0 4 0 0,188-2 605 0 0,-192 3-583 0 0,0-1-1 0 0,0 1 0 0 0,0 0 0 0 0,0 1 0 0 0,0-1 1 0 0,0 0-1 0 0,0 1 0 0 0,-1-1 0 0 0,1 1 0 0 0,0-1 1 0 0,0 1-1 0 0,0 0 0 0 0,0 0 0 0 0,-1 0 0 0 0,1 0 1 0 0,-1 0-1 0 0,1 0 0 0 0,0 0 0 0 0,-1 1 0 0 0,0-1 0 0 0,1 1 1 0 0,-1-1-1 0 0,0 1 0 0 0,0-1 0 0 0,0 1 0 0 0,0 0 1 0 0,0-1-1 0 0,0 1 0 0 0,0 0 0 0 0,0 0 0 0 0,-1 0 1 0 0,1 0-1 0 0,-1-1 0 0 0,0 1 0 0 0,1 0 0 0 0,-1 0 1 0 0,0 0-1 0 0,0 0 0 0 0,0 0 0 0 0,0 0 0 0 0,0 0 1 0 0,-1 0-1 0 0,1 0 0 0 0,-1 0 0 0 0,1 0 0 0 0,-2 1-21 0 0,2 12 78 0 0,-25 51 168 0 0,9-40-220 0 0,-9 32-1749 0 0,46-53-6372 0 0,-13-6 842 0 0,-4-2-1926 0 0</inkml:trace>
  <inkml:trace contextRef="#ctx0" brushRef="#br0" timeOffset="748.797">6656 632 11290 0 0,'0'0'1975'0'0,"0"0"-508"0"0,0 0-240 0 0,0 0-164 0 0,0 0-169 0 0,0 0-142 0 0,0 0-101 0 0,0 0-95 0 0,0 0-129 0 0,0 0-94 0 0,-11 30-54 0 0,-33 95-18 0 0,43-124-247 0 0,1 0-1 0 0,-1 0 1 0 0,0 1-1 0 0,1-1 1 0 0,-1 0-1 0 0,0 0 1 0 0,1 1 0 0 0,0-1-1 0 0,-1 0 1 0 0,1 1-1 0 0,0-1 1 0 0,0 0-1 0 0,-1 1 1 0 0,1-1-1 0 0,0 1 1 0 0,1-1 0 0 0,-1 0-1 0 0,0 1 1 0 0,0-1-1 0 0,0 0 1 0 0,1 1-1 0 0,-1-1 1 0 0,1 0-1 0 0,-1 0 1 0 0,1 1 0 0 0,0-1-1 0 0,-1 0 1 0 0,1 0-1 0 0,0 0 1 0 0,0 0-1 0 0,0 1 1 0 0,0-1-1 0 0,0-1 1 0 0,0 1-1 0 0,0 0 1 0 0,0 0 0 0 0,0 0-1 0 0,0 0 1 0 0,0-1-1 0 0,0 1 1 0 0,1-1-1 0 0,-1 1 1 0 0,0-1-1 0 0,1 1 1 0 0,-1-1 0 0 0,0 0-1 0 0,1 1 1 0 0,-1-1-1 0 0,0 0 1 0 0,1 0-1 0 0,-1 0 1 0 0,1 0-1 0 0,-1 0 1 0 0,1-1-14 0 0,4 2 91 0 0,4 1 40 0 0,0-1-1 0 0,0 1 1 0 0,-1-2-1 0 0,1 1 1 0 0,0-1-1 0 0,0-1 1 0 0,0 0-1 0 0,0 0 1 0 0,0-1-1 0 0,0-1 1 0 0,-1 1-1 0 0,1-1 1 0 0,-1-1-1 0 0,0 0 1 0 0,0 0-1 0 0,0-1 1 0 0,-1 0-1 0 0,1-1 1 0 0,-1 1-1 0 0,0-2 1 0 0,-1 1-1 0 0,0-1 1 0 0,0 0-1 0 0,0-1 1 0 0,-1 1-1 0 0,0-1 1 0 0,0-1-1 0 0,1-2-130 0 0,-6 9 7 0 0,1-1-1 0 0,-1 0 1 0 0,0 1-1 0 0,0-1 1 0 0,0 0-1 0 0,-1 0 1 0 0,1 1-1 0 0,0-1 1 0 0,-1 0-1 0 0,0 0 1 0 0,0 0 0 0 0,0 0-1 0 0,0 0 1 0 0,0 0-1 0 0,-1 0 1 0 0,1 1-1 0 0,-1-1 1 0 0,0 0-1 0 0,1 0 1 0 0,-1 1-1 0 0,-1-1 1 0 0,1 0-1 0 0,0 1 1 0 0,-1-1-1 0 0,1 1 1 0 0,-1-1 0 0 0,0 1-1 0 0,0 0 1 0 0,1 0-1 0 0,-2 0 1 0 0,1 0-1 0 0,0 0 1 0 0,0 0-1 0 0,-1 1 1 0 0,1-1-1 0 0,-3-1-6 0 0,-99-21-1110 0 0,94 23 793 0 0,0 1 0 0 0,-1 1 0 0 0,1 0 0 0 0,0 0 0 0 0,0 1 0 0 0,0 0 0 0 0,0 1 0 0 0,0 0 0 0 0,1 1 0 0 0,-1 0 0 0 0,-2 1 317 0 0,-30 16-6300 0 0,38-20 4748 0 0,-9 7-7765 0 0</inkml:trace>
  <inkml:trace contextRef="#ctx0" brushRef="#br0" timeOffset="1297.831">7125 87 9802 0 0,'0'0'5172'0'0,"0"0"-2349"0"0,0 0-1100 0 0,0 0-465 0 0,0 0-397 0 0,0 0-218 0 0,0 0-152 0 0,0 0-103 0 0,0 0-69 0 0,0 0-42 0 0,0 0-45 0 0,0 0-40 0 0,0 0-18 0 0,-20 22-44 0 0,-62 75-14 0 0,80-94-107 0 0,-1-1 0 0 0,1 1 0 0 0,0 0 0 0 0,-1 0 0 0 0,1 1 0 0 0,1-1 0 0 0,-1 0 0 0 0,0 1 0 0 0,1-1 0 0 0,0 1 0 0 0,0-1 0 0 0,0 1 0 0 0,0 0 0 0 0,1-1 0 0 0,-1 1 0 0 0,1 0-1 0 0,0 0 1 0 0,0-1 0 0 0,0 4-9 0 0,1 8 48 0 0,-14 262 238 0 0,-3-90-347 0 0,16-186 53 0 0,0-1-13 0 0,32-31-226 0 0,94-92 242 0 0,-97 97-29 0 0,-18 14 12 0 0,0 0 0 0 0,1 1 0 0 0,0 0 0 0 0,1 1 0 0 0,0 1-1 0 0,0 0 1 0 0,1 1 0 0 0,0 0 0 0 0,0 1 0 0 0,1 1 0 0 0,0 0 0 0 0,0 1-1 0 0,1 1 1 0 0,0 0 0 0 0,2 0 22 0 0,-15 6 10 0 0,0 0-1 0 0,0 0 1 0 0,0 0-1 0 0,0 0 0 0 0,0 1 1 0 0,0-1-1 0 0,0 1 1 0 0,-1 0-1 0 0,0-1 1 0 0,1 1-1 0 0,-1 0 1 0 0,0 1-1 0 0,0-1 1 0 0,-1 0-1 0 0,1 0 1 0 0,-1 1-1 0 0,1-1 0 0 0,-1 1 1 0 0,0-1-1 0 0,-1 1 1 0 0,1 0-1 0 0,-1-1 1 0 0,1 1-1 0 0,-1 0 1 0 0,0-1-1 0 0,0 1 1 0 0,-1 0-1 0 0,1 0 0 0 0,-1-1 1 0 0,0 1-1 0 0,0-1 1 0 0,0 1-1 0 0,0 0-9 0 0,-2 9 63 0 0,-1 0 0 0 0,-1 0 0 0 0,1-1 0 0 0,-2 0-1 0 0,0 1 1 0 0,-1-2 0 0 0,0 1 0 0 0,0-1 0 0 0,-1 0 0 0 0,-1 0-1 0 0,0-1 1 0 0,0-1 0 0 0,-1 1 0 0 0,0-1 0 0 0,-1-1 0 0 0,0 0-1 0 0,0 0-61 0 0,-3 0-41 0 0,1 0 1 0 0,-1 0-1 0 0,-1-1 1 0 0,1-1-1 0 0,-1 0 1 0 0,0-1-1 0 0,-1-1 1 0 0,1 0 0 0 0,-1-1-1 0 0,0-1 1 0 0,0 0-1 0 0,1-1 1 0 0,-1-1-1 0 0,-9-1 40 0 0,23 1-163 0 0,0 0-1 0 0,0 0 1 0 0,-1 0-1 0 0,1 0 1 0 0,0 0-1 0 0,0-1 1 0 0,0 1-1 0 0,0-1 1 0 0,0 1-1 0 0,0-1 1 0 0,0 0-1 0 0,0 0 1 0 0,0 0-1 0 0,1 0 1 0 0,-1 0-1 0 0,0 0 1 0 0,1 0-1 0 0,-1-1 0 0 0,0 1 1 0 0,1-1-1 0 0,0 1 1 0 0,-1-1-1 0 0,1 1 1 0 0,0-1-1 0 0,0 0 1 0 0,-1-1 163 0 0,-4-16-5407 0 0,4-2-4048 0 0,2 13 3343 0 0</inkml:trace>
  <inkml:trace contextRef="#ctx0" brushRef="#br0" timeOffset="1577.129">7561 72 17572 0 0,'0'0'1631'0'0,"0"0"-304"0"0,0 0-130 0 0,0 0-96 0 0,0 0-183 0 0,0 0-200 0 0,0 0-170 0 0,0 0-107 0 0,0 0-56 0 0,0 0-39 0 0,0 0 1 0 0,0 0-19 0 0,-3 25-49 0 0,-8 78-43 0 0,-15 30 89 0 0,4 103-157 0 0,21-75-793 0 0,15-121-822 0 0,15-53-7871 0 0,-23 6 4057 0 0,0-1-3450 0 0</inkml:trace>
  <inkml:trace contextRef="#ctx0" brushRef="#br0" timeOffset="1947.41">7686 680 8018 0 0,'0'0'4246'0'0,"0"0"-1754"0"0,0 0-506 0 0,0 0-113 0 0,0 0-257 0 0,0 0-326 0 0,0 0-234 0 0,0 0-172 0 0,0 0-141 0 0,0 0-118 0 0,0 0-126 0 0,34-5-90 0 0,102-17-76 0 0,-82 1 26 0 0,-48 13-260 0 0,0 3-56 0 0,0-1 0 0 0,-1 0 0 0 0,0 0 0 0 0,0-1 0 0 0,0 1 0 0 0,-1-1 0 0 0,0 0-1 0 0,0 0 1 0 0,-1-1 0 0 0,0 1 0 0 0,0-1 0 0 0,-1 1 0 0 0,0-1 0 0 0,0 0 0 0 0,-1 0 0 0 0,0 0-1 0 0,0 0 1 0 0,-1 0 0 0 0,-1-7-43 0 0,0 11-36 0 0,-1 1 1 0 0,-1-1-1 0 0,1 0 0 0 0,0 1 0 0 0,-1 0 1 0 0,0 0-1 0 0,1 0 0 0 0,-1 0 0 0 0,-1 0 1 0 0,1 0-1 0 0,0 1 0 0 0,-1-1 0 0 0,1 1 1 0 0,-1 0-1 0 0,1 0 0 0 0,-1 1 0 0 0,0-1 1 0 0,0 1-1 0 0,0-1 0 0 0,0 1 0 0 0,0 1 1 0 0,0-1-1 0 0,0 0 0 0 0,-1 1 0 0 0,1 0 1 0 0,0 0-1 0 0,0 0 0 0 0,0 1 0 0 0,0-1 1 0 0,-1 1-1 0 0,1 0 0 0 0,0 0 0 0 0,0 1 1 0 0,1-1-1 0 0,-1 1 0 0 0,0-1 0 0 0,0 1 36 0 0,-11 6-106 0 0,1 0 0 0 0,0 0 0 0 0,0 1 0 0 0,1 1 0 0 0,0 1 0 0 0,0 0 0 0 0,1 0 0 0 0,1 1 0 0 0,0 0 0 0 0,1 1 0 0 0,0 1-1 0 0,1-1 1 0 0,0 2 0 0 0,1-1 0 0 0,1 1 0 0 0,0 0 0 0 0,-1 6 106 0 0,-13 75-1128 0 0,21-93 954 0 0,0 0 0 0 0,0 0 1 0 0,0-1-1 0 0,1 1 0 0 0,-1 0 0 0 0,1 0 1 0 0,0 0-1 0 0,0 0 0 0 0,0-1 0 0 0,0 1 1 0 0,0 0-1 0 0,0-1 0 0 0,1 1 0 0 0,0-1 0 0 0,-1 0 1 0 0,1 1-1 0 0,0-1 0 0 0,0 0 0 0 0,0 0 1 0 0,0 0-1 0 0,1 0 0 0 0,-1-1 0 0 0,0 1 1 0 0,1 0-1 0 0,-1-1 0 0 0,1 0 0 0 0,2 1 174 0 0,30 10-6309 0 0,-17-12-211 0 0,-4 0 952 0 0</inkml:trace>
  <inkml:trace contextRef="#ctx0" brushRef="#br0" timeOffset="2497.444">8067 834 7770 0 0,'0'0'3222'0'0,"0"0"-391"0"0,0 0-413 0 0,0 0-500 0 0,0 0-454 0 0,0 0-316 0 0,0 0-178 0 0,0 0-145 0 0,0 0-130 0 0,0 0-100 0 0,0 0-75 0 0,0 0-43 0 0,0 0-43 0 0,5-2-42 0 0,68-70 961 0 0,89-126-608 0 0,-154 249-948 0 0,-7-49 201 0 0,0 0 0 0 0,0 0 1 0 0,0 0-1 0 0,1 0 0 0 0,-1 0 0 0 0,0 0 0 0 0,1-1 1 0 0,0 1-1 0 0,-1 0 0 0 0,1-1 0 0 0,0 0 0 0 0,-1 1 1 0 0,1-1-1 0 0,0 0 0 0 0,0 0 0 0 0,0 0 0 0 0,0 0 1 0 0,1 0-1 0 0,-1 0 0 0 0,0-1 0 0 0,0 1 0 0 0,0-1 1 0 0,0 0-1 0 0,1 1 0 0 0,-1-1 0 0 0,0 0 0 0 0,0 0 1 0 0,1 0-1 0 0,-1-1 0 0 0,0 1 0 0 0,0 0 0 0 0,1-1 2 0 0,11 1 9 0 0,114-45 52 0 0,-74 35-72 0 0,-44 66 75 0 0,-28 64 60 0 0,18-119-148 0 0,-1 0-1 0 0,1 0 1 0 0,0 0-1 0 0,0 0 1 0 0,0 0-1 0 0,0 0 1 0 0,0 1-1 0 0,0-1 1 0 0,0 0-1 0 0,1 0 1 0 0,-1 0-1 0 0,0 0 0 0 0,1 0 1 0 0,-1 0-1 0 0,0 0 1 0 0,1 0-1 0 0,-1 0 1 0 0,1 0-1 0 0,0 0 1 0 0,-1 0-1 0 0,1 0 1 0 0,0 0-1 0 0,0 0 1 0 0,-1-1-1 0 0,1 1 1 0 0,0 0-1 0 0,0-1 1 0 0,0 1-1 0 0,0 0 1 0 0,0-1-1 0 0,0 1 1 0 0,0-1-1 0 0,0 1 1 0 0,0-1-1 0 0,0 0 1 0 0,0 0-1 0 0,0 1 0 0 0,0-1 1 0 0,1 0-1 0 0,-1 0 1 0 0,0 0-1 0 0,0 0 1 0 0,0 0-1 0 0,0 0 1 0 0,0 0-1 0 0,0-1 1 0 0,0 1-1 0 0,1 0 1 0 0,-1-1 24 0 0,29-10-2560 0 0,-1-4-4032 0 0,-15 7-1197 0 0,-3 1-1832 0 0</inkml:trace>
  <inkml:trace contextRef="#ctx0" brushRef="#br0" timeOffset="2846.49">9178 440 17756 0 0,'0'0'2108'0'0,"0"0"-634"0"0,0 0-222 0 0,0 0-140 0 0,0 0-218 0 0,0 0-217 0 0,0 0-107 0 0,0 0-109 0 0,0 0-122 0 0,0 0-108 0 0,0 0-79 0 0,0 0-63 0 0,0 0-21 0 0,-32 9-7 0 0,-100 30-33 0 0,63-6 14 0 0,68-33-56 0 0,-1 1 1 0 0,1-1-1 0 0,0 0 1 0 0,1 1-1 0 0,-1-1 1 0 0,0 0-1 0 0,0 1 0 0 0,0-1 1 0 0,0 1-1 0 0,0 0 1 0 0,0-1-1 0 0,0 1 1 0 0,1 0-1 0 0,-1-1 1 0 0,0 1-1 0 0,1 0 0 0 0,-1 0 1 0 0,0 0-1 0 0,1-1 1 0 0,-1 1-1 0 0,1 0 1 0 0,-1 0-1 0 0,1 0 1 0 0,0 0-1 0 0,-1 0 0 0 0,1 0 1 0 0,0 0-1 0 0,0 0 1 0 0,0 0-1 0 0,0 0 1 0 0,-1 0-1 0 0,1 0 1 0 0,1 0-1 0 0,-1 0 0 0 0,0 0 1 0 0,0 0-1 0 0,0 1 1 0 0,0-1-1 0 0,1-1 1 0 0,-1 1-1 0 0,1 0 1 0 0,-1 0-1 0 0,0 0 0 0 0,1 0 1 0 0,0 0-1 0 0,-1 0 1 0 0,1 0-1 0 0,-1 0 1 0 0,2 0 13 0 0,82 12-449 0 0,-77-13 455 0 0,0-1 1 0 0,-1 1 0 0 0,1 0-1 0 0,0 0 1 0 0,0 0 0 0 0,-1 1 0 0 0,1 0-1 0 0,0 1 1 0 0,-1 0 0 0 0,1 0-1 0 0,-1 0 1 0 0,0 1 0 0 0,0-1-1 0 0,0 2 1 0 0,0-1 0 0 0,0 1 0 0 0,0-1-1 0 0,-1 2 1 0 0,0-1 0 0 0,0 0-1 0 0,0 1 1 0 0,0 0 0 0 0,-1 0-1 0 0,0 1 1 0 0,0-1 0 0 0,0 1 0 0 0,-1 0-1 0 0,0 0 1 0 0,2 6-7 0 0,-2-7 46 0 0,-1 0 0 0 0,1 0-1 0 0,-2 0 1 0 0,1 1 0 0 0,0-1 0 0 0,-1 1 0 0 0,0 0-1 0 0,-1-1 1 0 0,1 1 0 0 0,-1 0 0 0 0,0-1 0 0 0,0 1-1 0 0,-1 0 1 0 0,0-1 0 0 0,0 1 0 0 0,0-1 0 0 0,0 1-1 0 0,-1-1 1 0 0,0 1 0 0 0,0-1 0 0 0,-1 0 0 0 0,1 0-1 0 0,-1 0 1 0 0,0 0 0 0 0,-1-1 0 0 0,1 1 0 0 0,-1-1-1 0 0,0 0 1 0 0,-2 3-46 0 0,0-4-24 0 0,1 0 0 0 0,-1 1 1 0 0,1-2-1 0 0,-1 1 0 0 0,0-1 0 0 0,0 0 0 0 0,0 0 0 0 0,0 0 0 0 0,-1-1 0 0 0,1 0 0 0 0,0 0 0 0 0,-1-1 0 0 0,1 0 1 0 0,0 0-1 0 0,-3 0 24 0 0,-26-22-8302 0 0,31 18-3888 0 0</inkml:trace>
  <inkml:trace contextRef="#ctx0" brushRef="#br0" timeOffset="-1520.57">3530 514 7001 0 0,'0'0'1458'0'0,"0"0"-231"0"0,0 0-80 0 0,0 0 101 0 0,0 0 107 0 0,0 0-29 0 0,0 0-138 0 0,0 0-186 0 0,0 0-246 0 0,0 0-221 0 0,0 0-117 0 0,-19 33-46 0 0,-57 104-14 0 0,55-68 213 0 0,23-58-423 0 0,0-6-52 0 0,-1 0 1 0 0,1 1 0 0 0,1-1 0 0 0,-1 0 0 0 0,1 0 0 0 0,0 0-1 0 0,0-1 1 0 0,0 1 0 0 0,1-1 0 0 0,-1 1 0 0 0,1-1-1 0 0,0 0 1 0 0,1-1 0 0 0,-1 1 0 0 0,0-1 0 0 0,1 1 0 0 0,0-2-1 0 0,0 1 1 0 0,0 0 0 0 0,0-1 0 0 0,0 0 0 0 0,1 0 0 0 0,-1 0-1 0 0,0-1 1 0 0,1 0 0 0 0,0 0 0 0 0,-1 0 0 0 0,1-1-1 0 0,-1 0 1 0 0,1 0 0 0 0,0 0 0 0 0,-1-1 0 0 0,1 0 0 0 0,-1 0-1 0 0,1 0 1 0 0,-1-1 0 0 0,1 1 0 0 0,-1-1 0 0 0,0-1-1 0 0,4-1-96 0 0,4-3 110 0 0,-1-1-1 0 0,0-1 0 0 0,0 0 0 0 0,-1 0 0 0 0,0-1 0 0 0,0-1 0 0 0,-1 0 1 0 0,-1 0-1 0 0,0-1 0 0 0,0 0 0 0 0,-1 0 0 0 0,-1-1 0 0 0,0 0 0 0 0,-1-1 0 0 0,0 0 1 0 0,-1 1-1 0 0,0-2 0 0 0,-1 1 0 0 0,-1 0 0 0 0,-1-1 0 0 0,0 0 0 0 0,0 1 1 0 0,-2-1-1 0 0,0-2-109 0 0,0 13-13 0 0,-1 0 1 0 0,0 0-1 0 0,0 1 1 0 0,0-1 0 0 0,-1 1-1 0 0,1-1 1 0 0,-1 1-1 0 0,0-1 1 0 0,0 1 0 0 0,0 0-1 0 0,0 0 1 0 0,0 0-1 0 0,-1 0 1 0 0,1 0-1 0 0,-1 1 1 0 0,0-1 0 0 0,0 1-1 0 0,0 0 1 0 0,0 0-1 0 0,0 0 1 0 0,-1 0 0 0 0,1 0-1 0 0,0 1 1 0 0,-1-1-1 0 0,0 1 1 0 0,1 0-1 0 0,-3 0 13 0 0,-4-2-133 0 0,0 1-1 0 0,0 0 0 0 0,0 0 0 0 0,-1 2 0 0 0,1-1 0 0 0,0 1 0 0 0,-1 1 0 0 0,1-1 0 0 0,-10 3 134 0 0,9 1-391 0 0,-1 0-1 0 0,1 0 0 0 0,0 1 0 0 0,0 0 1 0 0,0 1-1 0 0,1 0 0 0 0,0 1 0 0 0,0 0 1 0 0,0 0-1 0 0,-4 6 392 0 0,-19 21-4099 0 0,6 1-3284 0 0,17-16-2279 0 0</inkml:trace>
  <inkml:trace contextRef="#ctx0" brushRef="#br0" timeOffset="-1077.03">3936 808 7882 0 0,'0'0'4585'0'0,"0"0"-2169"0"0,0 0-735 0 0,0 0-12 0 0,0 0-100 0 0,0 0-230 0 0,0 0-241 0 0,0 0-225 0 0,0 0-223 0 0,0 0-197 0 0,0 0-144 0 0,0 0-94 0 0,3-3-34 0 0,41-78 287 0 0,-6 18-341 0 0,2 9-93 0 0,-36 64-927 0 0,-3-5 916 0 0,-1 1 0 0 0,1-1 0 0 0,0 0 0 0 0,1 0 0 0 0,-1 0-1 0 0,1 0 1 0 0,0 0 0 0 0,0 0 0 0 0,1 0 0 0 0,-1 0 0 0 0,1-1 0 0 0,0 1 0 0 0,0-1 0 0 0,1 0 0 0 0,-1 0 0 0 0,1 0 0 0 0,0-1 0 0 0,0 1-1 0 0,0-1 1 0 0,1 0 0 0 0,-1 0 0 0 0,1 0 0 0 0,0-1 0 0 0,-1 1 0 0 0,1-1 0 0 0,0 0 0 0 0,0-1 0 0 0,1 1 0 0 0,-1-1 0 0 0,0 0 0 0 0,0 0-1 0 0,1-1 1 0 0,-1 0 0 0 0,0 0 0 0 0,1 0 0 0 0,-1 0 0 0 0,1-1-23 0 0,4 1 113 0 0,1-1-1 0 0,-1 0 1 0 0,0-1 0 0 0,0 0-1 0 0,0 0 1 0 0,0-1 0 0 0,0-1-1 0 0,0 0 1 0 0,-1 0 0 0 0,0 0-1 0 0,0-1 1 0 0,0-1 0 0 0,0 0-1 0 0,-1 0 1 0 0,4-3-113 0 0,57-68 228 0 0,-60 48-2517 0 0,-8 19-2331 0 0,0-2-5084 0 0,-1 8-1105 0 0</inkml:trace>
  <inkml:trace contextRef="#ctx0" brushRef="#br0" timeOffset="-3888.765">887 2 6513 0 0,'0'0'1359'0'0,"0"0"-282"0"0,0 0-137 0 0,0 0 80 0 0,0 0 214 0 0,0 0 149 0 0,0 0-27 0 0,0 0-196 0 0,0 0-326 0 0,0 0-353 0 0,0 0-241 0 0,-2-2-143 0 0,1 2-85 0 0,0 0 0 0 0,0 0 0 0 0,0 1 0 0 0,0-1 0 0 0,-1 0 0 0 0,1 0 0 0 0,0 1 0 0 0,0-1 0 0 0,0 1 0 0 0,0-1 0 0 0,0 1 0 0 0,0-1 0 0 0,1 1 0 0 0,-1 0 0 0 0,0-1 0 0 0,0 1 0 0 0,0 0 0 0 0,0 0 0 0 0,1-1 0 0 0,-1 1 0 0 0,0 0 0 0 0,1 0 0 0 0,-1 0 0 0 0,1 0 0 0 0,-1 0 0 0 0,1 0 0 0 0,-1 0 0 0 0,1 0 0 0 0,0 0 0 0 0,-1 0 0 0 0,1 0 0 0 0,0 0 0 0 0,0 0 0 0 0,0 0 0 0 0,0 1 0 0 0,0-1 0 0 0,0 0 0 0 0,0 0 0 0 0,0 0 0 0 0,0 0 0 0 0,1 0 0 0 0,-1 0 0 0 0,0 0 0 0 0,1 0 0 0 0,-1 1-12 0 0,-6 23 279 0 0,-76 258 962 0 0,-34 72-776 0 0,-2-78-542 0 0,96-236-211 0 0,22-41 206 0 0,0 0-39 0 0,0-8-239 0 0,25-92-1073 0 0,176-585 1480 0 0,-173 525 1116 0 0,-26 140-181 0 0,0 31 205 0 0,-2 68-825 0 0,3-1 0 0 0,4 0 0 0 0,5 12-362 0 0,14 35 309 0 0,-8-66-241 0 0,-11-33-58 0 0,1-1-1 0 0,1 0 0 0 0,1 0 0 0 0,1-1 0 0 0,1-1 1 0 0,1 1-1 0 0,9 10-9 0 0,-18-30 12 0 0,0 1 1 0 0,0-1 0 0 0,0-1-1 0 0,0 1 1 0 0,1 0-1 0 0,-1-1 1 0 0,1 0-1 0 0,0 0 1 0 0,0-1 0 0 0,0 1-1 0 0,1-1 1 0 0,-1 0-1 0 0,0 0 1 0 0,1-1-1 0 0,-1 1 1 0 0,1-1 0 0 0,0-1-1 0 0,-1 1 1 0 0,1-1-1 0 0,0 0 1 0 0,4-1-13 0 0,-4 0 74 0 0,-1-1-1 0 0,1-1 1 0 0,-1 1 0 0 0,0-1-1 0 0,0 0 1 0 0,0 0 0 0 0,0 0-1 0 0,-1-1 1 0 0,1 0 0 0 0,-1 0-1 0 0,0 0 1 0 0,0 0 0 0 0,0-1-1 0 0,-1 1 1 0 0,0-1 0 0 0,0 0 0 0 0,1-1-74 0 0,-3 5 18 0 0,16-27 169 0 0,0 0 1 0 0,-2-1 0 0 0,-2 0-1 0 0,0-1 1 0 0,-2-1-1 0 0,4-18-187 0 0,-5 10 79 0 0,-1 0-1 0 0,-2-1 0 0 0,-2-1 0 0 0,-2 1 0 0 0,-1-36-78 0 0,-1 73-25 0 0,-1 1 1 0 0,0-1-1 0 0,1 0 0 0 0,-1 0 0 0 0,0 0 1 0 0,-1 0-1 0 0,1 0 0 0 0,0 0 0 0 0,-1 0 1 0 0,0 1-1 0 0,1-1 0 0 0,-1 0 0 0 0,0 0 1 0 0,-1 1-1 0 0,1-1 0 0 0,0 0 0 0 0,-1 1 1 0 0,1-1-1 0 0,-1 1 0 0 0,0 0 0 0 0,0 0 1 0 0,0 0-1 0 0,0 0 0 0 0,0 0 0 0 0,0 0 1 0 0,-1 0-1 0 0,1 0 0 0 0,-1 1 0 0 0,1-1 1 0 0,-1 1-1 0 0,1 0 0 0 0,-1 0 0 0 0,0 0 1 0 0,0 0 24 0 0,0 2-323 0 0,0 1-1 0 0,1-1 1 0 0,-1 1 0 0 0,0-1 0 0 0,1 1 0 0 0,-1 0 0 0 0,1 0 0 0 0,-1 0-1 0 0,1 0 1 0 0,0 1 0 0 0,0-1 0 0 0,0 1 0 0 0,0-1 0 0 0,0 1-1 0 0,1 0 1 0 0,-1-1 0 0 0,1 1 0 0 0,0 0 0 0 0,0 0 0 0 0,0 0 0 0 0,0 0-1 0 0,0 0 1 0 0,0 2 323 0 0,-3 7-2191 0 0,-4 13-4277 0 0,3-6-2415 0 0</inkml:trace>
  <inkml:trace contextRef="#ctx0" brushRef="#br0" timeOffset="-3573.03">1455 554 9490 0 0,'0'0'2106'0'0,"0"0"-651"0"0,0 0-198 0 0,0 0 106 0 0,0 0 80 0 0,0 0-117 0 0,0 0-206 0 0,0 0-225 0 0,0 0-259 0 0,0 0-233 0 0,0 0-142 0 0,0 34-63 0 0,-2 100-10 0 0,10-91 60 0 0,-2-39-146 0 0,0 0 1 0 0,0-1 0 0 0,0 0-1 0 0,1 0 1 0 0,-1 0-1 0 0,1-1 1 0 0,0 0-1 0 0,0 0 1 0 0,-1-1 0 0 0,1 1-1 0 0,0-2 1 0 0,1 1-1 0 0,-1-1 1 0 0,0 0-1 0 0,0 0 1 0 0,0-1 0 0 0,0 0-1 0 0,0 0 1 0 0,0-1-1 0 0,-1 0 1 0 0,1 0-1 0 0,0-1 1 0 0,-1 1 0 0 0,1-1-1 0 0,-1-1 1 0 0,0 1-1 0 0,0-1 1 0 0,0 0 0 0 0,-1-1-1 0 0,1 1 1 0 0,-1-1-1 0 0,0 0 1 0 0,0 0-1 0 0,-1-1 1 0 0,0 0 0 0 0,1-1-103 0 0,2 0 75 0 0,-1-1 1 0 0,0 0 0 0 0,-1-1 0 0 0,0 1 0 0 0,0-1 0 0 0,0 0 0 0 0,-1 0 0 0 0,-1 0 0 0 0,0-1 0 0 0,0 0 0 0 0,-1 1 0 0 0,0-1-1 0 0,1-7-75 0 0,-3 12 3 0 0,0 1-1 0 0,0 0 0 0 0,0 0 1 0 0,0 0-1 0 0,0 0 0 0 0,-1 0 1 0 0,0 0-1 0 0,0 0 0 0 0,0 0 1 0 0,0 0-1 0 0,-1 0 0 0 0,0 0 0 0 0,1 0 1 0 0,-1 1-1 0 0,-1-1 0 0 0,1 1 1 0 0,0 0-1 0 0,-1-1 0 0 0,0 1 1 0 0,0 0-1 0 0,0 0 0 0 0,0 1 1 0 0,0-1-1 0 0,0 1 0 0 0,-1-1 0 0 0,-1 0-2 0 0,-3 0-132 0 0,0 1-1 0 0,0-1 1 0 0,0 1-1 0 0,0 1 1 0 0,0 0-1 0 0,0 0 1 0 0,0 0-1 0 0,-1 1 1 0 0,1 0-1 0 0,0 1 1 0 0,-1 0-1 0 0,1 0 1 0 0,0 1-1 0 0,0-1 0 0 0,0 2 1 0 0,0-1-1 0 0,0 2 1 0 0,1-1-1 0 0,-1 1 1 0 0,1 0-1 0 0,0 0 1 0 0,0 0-1 0 0,0 1 1 0 0,1 1-1 0 0,0-1 1 0 0,0 1-1 0 0,0 0 0 0 0,1 0 1 0 0,-5 7 132 0 0,-24 39-4196 0 0,20-13-6574 0 0,14-24 2451 0 0</inkml:trace>
  <inkml:trace contextRef="#ctx0" brushRef="#br0" timeOffset="-3186.014">2109 46 11290 0 0,'0'0'2009'0'0,"0"0"-193"0"0,0 0-191 0 0,0 0-173 0 0,0 0-240 0 0,0 0-244 0 0,0 0-227 0 0,0 0-172 0 0,0 0-110 0 0,0 0-47 0 0,0 0 13 0 0,0 0 25 0 0,0 0-9 0 0,-8 26-35 0 0,-26 81-34 0 0,30-93-275 0 0,0 1 1 0 0,0-1 0 0 0,2 0 0 0 0,-1 1-1 0 0,2 0 1 0 0,0-1 0 0 0,1 1 0 0 0,1 9-98 0 0,0 13 94 0 0,24 195-52 0 0,-20-180-205 0 0,-3 31-3994 0 0,-11-68-488 0 0,-13-7-7598 0 0,17-8 7886 0 0</inkml:trace>
  <inkml:trace contextRef="#ctx0" brushRef="#br0" timeOffset="-2678.03">1729 484 6449 0 0,'0'0'1169'0'0,"0"0"-293"0"0,0 0 241 0 0,0 0 465 0 0,0 0 258 0 0,0 0-77 0 0,0 0-284 0 0,0 0-290 0 0,0 0-273 0 0,0 0-261 0 0,31 3-160 0 0,100 10-73 0 0,57-18 968 0 0,-133 5-1242 0 0,-20-2-115 0 0,0 3-1 0 0,-1 0 1 0 0,1 2-1 0 0,-1 2 1 0 0,5 2-33 0 0,93 4 1403 0 0,-130-11-1353 0 0,0-1 0 0 0,0 1 0 0 0,0-1 0 0 0,0 1 0 0 0,0-1 0 0 0,0 0 0 0 0,-1 0 0 0 0,1 0 0 0 0,0 0 0 0 0,-1 0 0 0 0,1 0 0 0 0,-1 0 0 0 0,1-1 0 0 0,-1 1 0 0 0,1-1 1 0 0,-1 1-1 0 0,0-1 0 0 0,0 1 0 0 0,0-1 0 0 0,0 0 0 0 0,0 1 0 0 0,0-1 0 0 0,0 0 0 0 0,-1 0 0 0 0,1 0 0 0 0,0 0 0 0 0,-1 1 0 0 0,0-1 0 0 0,1 0 0 0 0,-1 0 0 0 0,0 0 0 0 0,0 0 0 0 0,0 0 1 0 0,0 0-1 0 0,-1 0 0 0 0,1 0 0 0 0,0 0 0 0 0,-1 0 0 0 0,1 0 0 0 0,-1 0 0 0 0,0 1 0 0 0,0-1 0 0 0,0-1-50 0 0,-1 0-25 0 0,-1 0 0 0 0,0-1-1 0 0,0 1 1 0 0,0 0 0 0 0,0 0-1 0 0,0 1 1 0 0,0-1 0 0 0,-1 1 0 0 0,1-1-1 0 0,-1 1 1 0 0,0 0 0 0 0,0 0 0 0 0,0 1-1 0 0,0-1 1 0 0,0 1 0 0 0,0 0-1 0 0,0 0 1 0 0,0 0 0 0 0,0 1 0 0 0,-5-1 25 0 0,-3 2-49 0 0,1 1 0 0 0,-1 0 1 0 0,0 0-1 0 0,1 1 0 0 0,-1 1 1 0 0,1 0-1 0 0,0 0 0 0 0,0 1 1 0 0,1 0-1 0 0,0 1 0 0 0,-1 1 1 0 0,2-1-1 0 0,-1 1 0 0 0,1 1 1 0 0,0 0-1 0 0,1 0 0 0 0,0 1 1 0 0,0 0-1 0 0,1 0 1 0 0,0 1-1 0 0,0 0 0 0 0,1 0 1 0 0,1 1-1 0 0,0 0 0 0 0,0-1 1 0 0,1 2-1 0 0,0-1 0 0 0,1 0 1 0 0,0 3 48 0 0,2-10-5 0 0,0 0 1 0 0,1 0-1 0 0,-1 0 0 0 0,1 0 1 0 0,0 0-1 0 0,0 0 1 0 0,1 0-1 0 0,-1 0 1 0 0,1 0-1 0 0,0 0 1 0 0,0-1-1 0 0,0 1 1 0 0,1 0-1 0 0,-1 0 0 0 0,1-1 1 0 0,0 1-1 0 0,0-1 1 0 0,0 0-1 0 0,0 1 1 0 0,1-1-1 0 0,-1 0 1 0 0,1 0-1 0 0,0-1 0 0 0,0 1 1 0 0,0 0-1 0 0,0-1 1 0 0,0 0-1 0 0,0 0 1 0 0,1 0-1 0 0,-1 0 1 0 0,1 0-1 0 0,0-1 1 0 0,-1 1-1 0 0,1-1 0 0 0,0 0 1 0 0,0 0-1 0 0,0-1 1 0 0,0 1-1 0 0,0-1 5 0 0,12 3-224 0 0,1-2 0 0 0,0 0-1 0 0,0-1 1 0 0,0 0 0 0 0,0-1-1 0 0,0-1 1 0 0,-1-1 0 0 0,1-1-1 0 0,-1 0 1 0 0,1-1 0 0 0,-2 0-1 0 0,1-2 1 0 0,0 0 0 0 0,7-5 224 0 0,86-50-7348 0 0,-42 15-3540 0 0,-54 35 9150 0 0</inkml:trace>
  <inkml:trace contextRef="#ctx0" brushRef="#br0" timeOffset="-2371.608">2888 367 4033 0 0,'0'0'2662'0'0,"0"0"-362"0"0,0 0-95 0 0,0 0-83 0 0,0 0-214 0 0,0 0-229 0 0,0 0-239 0 0,0 0-263 0 0,0 0-245 0 0,0 0-233 0 0,0 0-157 0 0,-32 16-106 0 0,-98 49-85 0 0,85-32 189 0 0,46-30-532 0 0,0-1 1 0 0,0 0-1 0 0,1 1 0 0 0,-1-1 0 0 0,0 0 0 0 0,1 0 0 0 0,-1 0 1 0 0,1 0-1 0 0,0 0 0 0 0,-1-1 0 0 0,1 1 0 0 0,0 0 0 0 0,0-1 1 0 0,0 1-1 0 0,0-1 0 0 0,1 0 0 0 0,-1 0 0 0 0,0 1 1 0 0,1-2-1 0 0,-1 1 0 0 0,0 0 0 0 0,1 0 0 0 0,-1-1 0 0 0,1 1 1 0 0,-1-1-1 0 0,1 0 0 0 0,-1 0 0 0 0,1 0 0 0 0,-1 0 0 0 0,1 0-8 0 0,4 1 33 0 0,3 1 41 0 0,-1 0 0 0 0,1 0 1 0 0,-1 1-1 0 0,0 0 0 0 0,0 1 1 0 0,0 0-1 0 0,-1 0 0 0 0,1 1 1 0 0,-1 0-1 0 0,0 0 0 0 0,0 1 1 0 0,-1 0-1 0 0,0 0 0 0 0,0 1 1 0 0,2 3-75 0 0,-7-6 74 0 0,0 0 1 0 0,-1 1-1 0 0,1-1 1 0 0,-1 1 0 0 0,0-1-1 0 0,-1 1 1 0 0,1-1-1 0 0,-1 1 1 0 0,0-1 0 0 0,0 1-1 0 0,0 0 1 0 0,-1-1-1 0 0,0 1 1 0 0,0-1 0 0 0,0 1-1 0 0,0 0-74 0 0,-5 3 56 0 0,0 0 0 0 0,0 0 1 0 0,-1-1-1 0 0,1 0 0 0 0,-2 0 0 0 0,1-1 0 0 0,-1 0 0 0 0,0 0 0 0 0,0-1 0 0 0,-1 0 1 0 0,-6 3-57 0 0,-65 21-413 0 0,22-25-2860 0 0,52-4 2222 0 0,-9 0-6164 0 0,10-3-4294 0 0</inkml:trace>
  <inkml:trace contextRef="#ctx0" brushRef="#br0" timeOffset="10034.956">1 1548 0 0 0,'13'-6'379'0'0,"59"-32"874"0"0,-58 29 62 0 0,1-1 1144 0 0,-4 7 3416 0 0,-11 3-5750 0 0,32 0 1096 0 0,71-15-122 0 0,221 12 533 0 0,-161-13-749 0 0,78 2-354 0 0,35-4-29 0 0,690 18 546 0 0,-650-22-727 0 0,-156 2-209 0 0,142-8 138 0 0,205 24-89 0 0,-131-3-107 0 0,67-16 67 0 0,137-6 1 0 0,-222 15-78 0 0,-25-5 32 0 0,412-15 59 0 0,275-49 283 0 0,146-2 199 0 0,-942 67-438 0 0,22-4 26 0 0,-165 21-114 0 0,-42 1-633 0 0,-9 45-5271 0 0,-10-10-2871 0 0,-16-23 2539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20 189,'-1'1,"-1"0,1 0,0 0,-1 0,1 0,0 1,0-1,0 0,0 1,0-1,0 0,0 1,0-1,1 1,-1 0,0-1,1 1,-1-1,1 1,0 0,0 0,-1-1,1 1,0 0,1-1,-1 1,0 0,0-1,1 1,-1 0,1-1,-1 1,1-1,0 2,0 0,31 247,-21-108,19 91,-25-214,25 51,-28-70,0 0,0-1,0 1,-1-1,1 0,0 1,-1-1,1 0,0 0,-1 0,1 0,-1 0,1-1,-1 1,0 0,0-1,1 1,-1-1,0 1,0-1,-1 0,1 1,0-1,0 0,-1 0,1 1,-1-1,1 0,-1-2,38-167,115-306,-148 412,-9 59</inkml:trace>
  <inkml:trace contextRef="#ctx0" brushRef="#br0" timeOffset="429.603">584 20,'11'-4,"-1"0,1 1,0 0,-1 1,1 1,0 0,0 0,0 1,0 0,0 1,0 0,0 1,0 0,0 0,0 1,-1 1,9 4,-17-7,-1 1,1-1,-1 1,0-1,1 1,-1-1,0 1,0-1,0 1,0 0,-1 0,1 0,0-1,-1 1,1 0,-1 0,0 0,0 0,1 0,-1 0,-1 0,1 0,0 0,0 0,-1-1,1 1,-1 0,1 0,-1 0,0 0,0-1,0 1,0 0,-1 1,-47 57,36-47,-32 56,44-67,1 0,-1 0,1 0,-1 0,1 0,0 0,0 0,0 0,0 1,0-1,0 0,0 0,1 0,-1 0,1 0,0 0,-1 0,1 0,0-1,0 1,0 0,1 0,-1-1,0 1,1-1,-1 1,1-1,-1 1,1-1,0 0,-1 0,1 0,0 0,0 0,0 0,0 0,1 0,142 23,-87-15,-33-7</inkml:trace>
  <inkml:trace contextRef="#ctx0" brushRef="#br0" timeOffset="795.002">1149 443,'314'1,"-234"11,-66-8,1-1,-1-1,0 0,1-1,-1 0,0-1,1-1,-1-1,0 0,4-1,56-25,-69 20</inkml:trace>
  <inkml:trace contextRef="#ctx0" brushRef="#br0" timeOffset="1061.286">1178 640,'28'5,"30"-3,8-2,-1-2,-7 1,-9 0,-8 0,-6 0,-4 0,-2 1,-2 0,-1 0,1 5,0 2,-5-1</inkml:trace>
</inkml:ink>
</file>

<file path=ppt/ink/ink8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4:11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5287 639 3809 0 0,'0'0'3176'0'0,"0"0"-1488"0"0,0 0-538 0 0,0 0 79 0 0,0 0 207 0 0,0 0 120 0 0,0 0-25 0 0,0 0-116 0 0,0 0-177 0 0,0 0-229 0 0,0 0-220 0 0,0 0-160 0 0,0 0-94 0 0,15-13-83 0 0,47-42-59 0 0,-7-9 662 0 0,-26 19 59 0 0,-29 45-1102 0 0,0 0-1 0 0,0-1 1 0 0,0 1 0 0 0,1 0 0 0 0,-1-1-1 0 0,0 1 1 0 0,1 0 0 0 0,-1 0 0 0 0,0-1-1 0 0,0 1 1 0 0,1 0 0 0 0,-1 0 0 0 0,1-1-1 0 0,-1 1 1 0 0,0 0 0 0 0,1 0 0 0 0,-1 0-1 0 0,0 0 1 0 0,1 0 0 0 0,-1 0 0 0 0,1 0-1 0 0,-1-1 1 0 0,0 1 0 0 0,1 0 0 0 0,-1 0-1 0 0,1 0 1 0 0,-1 1 0 0 0,0-1 0 0 0,1 0-1 0 0,-1 0 1 0 0,1 0 0 0 0,-1 0 0 0 0,0 0-1 0 0,1 0 1 0 0,-1 1 0 0 0,0-1 0 0 0,1 0-1 0 0,-1 0 1 0 0,0 0 0 0 0,1 1 0 0 0,-1-1-1 0 0,0 0 1 0 0,1 1 0 0 0,-1-1 0 0 0,0 0-1 0 0,0 0 1 0 0,1 1 0 0 0,-1-1 0 0 0,0 1-1 0 0,0-1 1 0 0,0 0 0 0 0,0 1 0 0 0,1-1-1 0 0,-1 0 1 0 0,0 1 0 0 0,0-1 0 0 0,0 1-1 0 0,0-1 1 0 0,0 0 0 0 0,0 1 0 0 0,0-1-1 0 0,0 1 1 0 0,0-1 0 0 0,0 0 0 0 0,0 1-1 0 0,0-1 1 0 0,-1 1 0 0 0,1-1 0 0 0,0 0-12 0 0,28 60 120 0 0,15 137 66 0 0,-43-197-186 0 0,11 84 2 0 0,-4 1 0 0 0,-4-1 0 0 0,-3 6-2 0 0,-24 1-18 0 0,23-85 39 0 0,0-1-1 0 0,-1 0 1 0 0,0 0-1 0 0,0 0 0 0 0,0 0 1 0 0,0 0-1 0 0,-1 0 1 0 0,0 0-1 0 0,0-1 0 0 0,0 1 1 0 0,0-1-1 0 0,-1 0 1 0 0,0 0-1 0 0,0 0 0 0 0,0 0 1 0 0,0-1-1 0 0,0 0 1 0 0,-1 0-1 0 0,0 0 0 0 0,1 0 1 0 0,-1-1-1 0 0,0 0 1 0 0,0 0-1 0 0,-1 0 1 0 0,1 0-1 0 0,0-1 0 0 0,0 0 1 0 0,-1 0-1 0 0,1 0 1 0 0,-2-1-21 0 0,4-2 19 0 0,0 0 1 0 0,0-1 0 0 0,1 1 0 0 0,-1-1 0 0 0,0 0 0 0 0,1 0 0 0 0,0 0 0 0 0,0 0 0 0 0,0 0 0 0 0,0 0 0 0 0,0 0 0 0 0,1-1 0 0 0,-1 1 0 0 0,1-1 0 0 0,0 1 0 0 0,0-1 0 0 0,0 1 0 0 0,0-1 0 0 0,1 0 0 0 0,0 0-1 0 0,-1 1 1 0 0,1-1 0 0 0,1 0 0 0 0,-1-1-20 0 0,2-20 8 0 0,0 0-1 0 0,2 1 1 0 0,0-1 0 0 0,2 1-1 0 0,1 0 1 0 0,1 0-1 0 0,1 1 1 0 0,0 0-1 0 0,14-21-7 0 0,3-11-2 0 0,2 0-1 0 0,3 3 0 0 0,2 0 0 0 0,2 2 0 0 0,2 2 0 0 0,3 1 1 0 0,1 2-1 0 0,3 2 0 0 0,17-12 3 0 0,59-12-35 0 0,-118 68 34 0 0,0 0 0 0 0,0 0-1 0 0,1 0 1 0 0,-1 0 0 0 0,0 0 0 0 0,0 0-1 0 0,-1 1 1 0 0,1-1 0 0 0,0 1-1 0 0,0-1 1 0 0,-1 1 0 0 0,1 0-1 0 0,-1 0 1 0 0,1 0 0 0 0,-1 0-1 0 0,0 0 1 0 0,0 0 0 0 0,0 0 0 0 0,0 0-1 0 0,0 0 1 0 0,0 0 0 0 0,-1 0-1 0 0,1 1 1 0 0,-1-1 0 0 0,1 0-1 0 0,-1 1 1 0 0,0-1 0 0 0,0 0 0 0 0,0 1-1 0 0,0-1 1 0 0,0 0 0 0 0,-1 1-1 0 0,1-1 1 0 0,-1 0 0 0 0,1 1-1 0 0,-1-1 1 0 0,0 0 0 0 0,0 0 0 0 0,0 0-1 0 0,0 0 1 0 0,-1 1 1 0 0,-11 30 4 0 0,-2-1 0 0 0,-1-1 0 0 0,-2-1-1 0 0,-1 0 1 0 0,-1-1 0 0 0,-2-1 0 0 0,0-1 0 0 0,-2-1 0 0 0,-22 19-4 0 0,-153 128-669 0 0,171-158-585 0 0,27-14 593 0 0,1-1-221 0 0,21-37-15185 0 0,-13 29 9210 0 0</inkml:trace>
  <inkml:trace contextRef="#ctx0" brushRef="#br0" timeOffset="479.353">5959 823 9434 0 0,'0'0'1948'0'0,"0"0"-106"0"0,0 0 113 0 0,0 0-17 0 0,0 0-279 0 0,0 0-328 0 0,0 0-224 0 0,0 0-182 0 0,0 0-163 0 0,0 0-174 0 0,0 0-124 0 0,35-15-89 0 0,109-47-98 0 0,-76 17 101 0 0,-57 34-288 0 0,9-9 41 0 0,-1-1-1 0 0,-1-1 0 0 0,-1-1 0 0 0,0-1 0 0 0,-2 0 1 0 0,-1 0-1 0 0,-1-2 0 0 0,0-2-130 0 0,-11 27-11 0 0,-1-1 1 0 0,0 0-1 0 0,1 0 0 0 0,-1 0 0 0 0,0 0 1 0 0,0 0-1 0 0,0 0 0 0 0,0-1 1 0 0,0 1-1 0 0,-1 0 0 0 0,1 0 1 0 0,-1-1-1 0 0,1 1 0 0 0,-1 0 1 0 0,0 0-1 0 0,0-1 0 0 0,0 1 0 0 0,0 0 1 0 0,0-1-1 0 0,-1 1 0 0 0,1 0 1 0 0,-1-1-1 0 0,0 1 0 0 0,1 0 1 0 0,-1 0-1 0 0,0 0 0 0 0,0 0 1 0 0,0 0-1 0 0,0 0 0 0 0,-1 0 0 0 0,1 0 1 0 0,-1 0-1 0 0,1 0 0 0 0,-1 0 1 0 0,1 1-1 0 0,-1-1 0 0 0,0 1 1 0 0,0-1-1 0 0,0 1 0 0 0,0 0 1 0 0,0 0-1 0 0,0 0 0 0 0,0 0 0 0 0,0 0 1 0 0,0 0-1 0 0,-1 1 0 0 0,1-1 1 0 0,0 1-1 0 0,-1-1 0 0 0,1 1 1 0 0,0 0-1 0 0,-1 0 0 0 0,1 0 0 0 0,-2 0 11 0 0,-5 3-55 0 0,0-1 0 0 0,0 1 0 0 0,1 1 0 0 0,-1 0 0 0 0,1 0 0 0 0,0 0 0 0 0,0 1 0 0 0,0 0 0 0 0,1 1 0 0 0,0 0 0 0 0,0 0 0 0 0,0 1 0 0 0,1-1 0 0 0,-1 2 55 0 0,-12 11-59 0 0,13-14 42 0 0,1 0 1 0 0,0 0-1 0 0,0 0 1 0 0,0 1-1 0 0,0 0 0 0 0,1 0 1 0 0,0 0-1 0 0,1 1 1 0 0,-1-1-1 0 0,1 1 0 0 0,0 0 1 0 0,1 0-1 0 0,0 0 1 0 0,0 0-1 0 0,0 0 0 0 0,1 0 1 0 0,0 1-1 0 0,0 3 17 0 0,4-8-4 0 0,0 0 0 0 0,0 0 0 0 0,0-1 0 0 0,1 1 0 0 0,-1-1 0 0 0,0 0 0 0 0,1 0 0 0 0,0 0 0 0 0,0 0 0 0 0,-1-1 0 0 0,1 0-1 0 0,0 1 1 0 0,0-1 0 0 0,0-1 0 0 0,0 1 0 0 0,0 0 0 0 0,1-1 0 0 0,-1 0 0 0 0,0 0 0 0 0,0 0 0 0 0,0-1 0 0 0,2 0 4 0 0,188-2 605 0 0,-192 3-583 0 0,0-1-1 0 0,0 1 0 0 0,0 0 0 0 0,0 1 0 0 0,0-1 1 0 0,0 0-1 0 0,0 1 0 0 0,-1-1 0 0 0,1 1 0 0 0,0-1 1 0 0,0 1-1 0 0,0 0 0 0 0,0 0 0 0 0,-1 0 0 0 0,1 0 1 0 0,-1 0-1 0 0,1 0 0 0 0,0 0 0 0 0,-1 1 0 0 0,0-1 0 0 0,1 1 1 0 0,-1-1-1 0 0,0 1 0 0 0,0-1 0 0 0,0 1 0 0 0,0 0 1 0 0,0-1-1 0 0,0 1 0 0 0,0 0 0 0 0,0 0 0 0 0,-1 0 1 0 0,1 0-1 0 0,-1-1 0 0 0,0 1 0 0 0,1 0 0 0 0,-1 0 1 0 0,0 0-1 0 0,0 0 0 0 0,0 0 0 0 0,0 0 0 0 0,0 0 1 0 0,-1 0-1 0 0,1 0 0 0 0,-1 0 0 0 0,1 0 0 0 0,-2 1-21 0 0,2 12 78 0 0,-25 51 168 0 0,9-40-220 0 0,-9 32-1749 0 0,46-53-6372 0 0,-13-6 842 0 0,-4-2-1926 0 0</inkml:trace>
  <inkml:trace contextRef="#ctx0" brushRef="#br0" timeOffset="748.797">6656 632 11290 0 0,'0'0'1975'0'0,"0"0"-508"0"0,0 0-240 0 0,0 0-164 0 0,0 0-169 0 0,0 0-142 0 0,0 0-101 0 0,0 0-95 0 0,0 0-129 0 0,0 0-94 0 0,-11 30-54 0 0,-33 95-18 0 0,43-124-247 0 0,1 0-1 0 0,-1 0 1 0 0,0 1-1 0 0,1-1 1 0 0,-1 0-1 0 0,0 0 1 0 0,1 1 0 0 0,0-1-1 0 0,-1 0 1 0 0,1 1-1 0 0,0-1 1 0 0,0 0-1 0 0,-1 1 1 0 0,1-1-1 0 0,0 1 1 0 0,1-1 0 0 0,-1 0-1 0 0,0 1 1 0 0,0-1-1 0 0,0 0 1 0 0,1 1-1 0 0,-1-1 1 0 0,1 0-1 0 0,-1 0 1 0 0,1 1 0 0 0,0-1-1 0 0,-1 0 1 0 0,1 0-1 0 0,0 0 1 0 0,0 0-1 0 0,0 1 1 0 0,0-1-1 0 0,0-1 1 0 0,0 1-1 0 0,0 0 1 0 0,0 0 0 0 0,0 0-1 0 0,0 0 1 0 0,0-1-1 0 0,0 1 1 0 0,1-1-1 0 0,-1 1 1 0 0,0-1-1 0 0,1 1 1 0 0,-1-1 0 0 0,0 0-1 0 0,1 1 1 0 0,-1-1-1 0 0,0 0 1 0 0,1 0-1 0 0,-1 0 1 0 0,1 0-1 0 0,-1 0 1 0 0,1-1-14 0 0,4 2 91 0 0,4 1 40 0 0,0-1-1 0 0,0 1 1 0 0,-1-2-1 0 0,1 1 1 0 0,0-1-1 0 0,0-1 1 0 0,0 0-1 0 0,0 0 1 0 0,0-1-1 0 0,0-1 1 0 0,-1 1-1 0 0,1-1 1 0 0,-1-1-1 0 0,0 0 1 0 0,0 0-1 0 0,0-1 1 0 0,-1 0-1 0 0,1-1 1 0 0,-1 1-1 0 0,0-2 1 0 0,-1 1-1 0 0,0-1 1 0 0,0 0-1 0 0,0-1 1 0 0,-1 1-1 0 0,0-1 1 0 0,0-1-1 0 0,1-2-130 0 0,-6 9 7 0 0,1-1-1 0 0,-1 0 1 0 0,0 1-1 0 0,0-1 1 0 0,0 0-1 0 0,-1 0 1 0 0,1 1-1 0 0,0-1 1 0 0,-1 0-1 0 0,0 0 1 0 0,0 0 0 0 0,0 0-1 0 0,0 0 1 0 0,0 0-1 0 0,-1 0 1 0 0,1 1-1 0 0,-1-1 1 0 0,0 0-1 0 0,1 0 1 0 0,-1 1-1 0 0,-1-1 1 0 0,1 0-1 0 0,0 1 1 0 0,-1-1-1 0 0,1 1 1 0 0,-1-1 0 0 0,0 1-1 0 0,0 0 1 0 0,1 0-1 0 0,-2 0 1 0 0,1 0-1 0 0,0 0 1 0 0,0 0-1 0 0,-1 1 1 0 0,1-1-1 0 0,-3-1-6 0 0,-99-21-1110 0 0,94 23 793 0 0,0 1 0 0 0,-1 1 0 0 0,1 0 0 0 0,0 0 0 0 0,0 1 0 0 0,0 0 0 0 0,0 1 0 0 0,0 0 0 0 0,1 1 0 0 0,-1 0 0 0 0,-2 1 317 0 0,-30 16-6300 0 0,38-20 4748 0 0,-9 7-7765 0 0</inkml:trace>
  <inkml:trace contextRef="#ctx0" brushRef="#br0" timeOffset="1297.831">7125 87 9802 0 0,'0'0'5172'0'0,"0"0"-2349"0"0,0 0-1100 0 0,0 0-465 0 0,0 0-397 0 0,0 0-218 0 0,0 0-152 0 0,0 0-103 0 0,0 0-69 0 0,0 0-42 0 0,0 0-45 0 0,0 0-40 0 0,0 0-18 0 0,-20 22-44 0 0,-62 75-14 0 0,80-94-107 0 0,-1-1 0 0 0,1 1 0 0 0,0 0 0 0 0,-1 0 0 0 0,1 1 0 0 0,1-1 0 0 0,-1 0 0 0 0,0 1 0 0 0,1-1 0 0 0,0 1 0 0 0,0-1 0 0 0,0 1 0 0 0,0 0 0 0 0,1-1 0 0 0,-1 1 0 0 0,1 0-1 0 0,0 0 1 0 0,0-1 0 0 0,0 4-9 0 0,1 8 48 0 0,-14 262 238 0 0,-3-90-347 0 0,16-186 53 0 0,0-1-13 0 0,32-31-226 0 0,94-92 242 0 0,-97 97-29 0 0,-18 14 12 0 0,0 0 0 0 0,1 1 0 0 0,0 0 0 0 0,1 1 0 0 0,0 1-1 0 0,0 0 1 0 0,1 1 0 0 0,0 0 0 0 0,0 1 0 0 0,1 1 0 0 0,0 0 0 0 0,0 1-1 0 0,1 1 1 0 0,0 0 0 0 0,2 0 22 0 0,-15 6 10 0 0,0 0-1 0 0,0 0 1 0 0,0 0-1 0 0,0 0 0 0 0,0 1 1 0 0,0-1-1 0 0,0 1 1 0 0,-1 0-1 0 0,0-1 1 0 0,1 1-1 0 0,-1 0 1 0 0,0 1-1 0 0,0-1 1 0 0,-1 0-1 0 0,1 0 1 0 0,-1 1-1 0 0,1-1 0 0 0,-1 1 1 0 0,0-1-1 0 0,-1 1 1 0 0,1 0-1 0 0,-1-1 1 0 0,1 1-1 0 0,-1 0 1 0 0,0-1-1 0 0,0 1 1 0 0,-1 0-1 0 0,1 0 0 0 0,-1-1 1 0 0,0 1-1 0 0,0-1 1 0 0,0 1-1 0 0,0 0-9 0 0,-2 9 63 0 0,-1 0 0 0 0,-1 0 0 0 0,1-1 0 0 0,-2 0-1 0 0,0 1 1 0 0,-1-2 0 0 0,0 1 0 0 0,0-1 0 0 0,-1 0 0 0 0,-1 0-1 0 0,0-1 1 0 0,0-1 0 0 0,-1 1 0 0 0,0-1 0 0 0,-1-1 0 0 0,0 0-1 0 0,0 0-61 0 0,-3 0-41 0 0,1 0 1 0 0,-1 0-1 0 0,-1-1 1 0 0,1-1-1 0 0,-1 0 1 0 0,0-1-1 0 0,-1-1 1 0 0,1 0 0 0 0,-1-1-1 0 0,0-1 1 0 0,0 0-1 0 0,1-1 1 0 0,-1-1-1 0 0,-9-1 40 0 0,23 1-163 0 0,0 0-1 0 0,0 0 1 0 0,-1 0-1 0 0,1 0 1 0 0,0 0-1 0 0,0-1 1 0 0,0 1-1 0 0,0-1 1 0 0,0 1-1 0 0,0-1 1 0 0,0 0-1 0 0,0 0 1 0 0,0 0-1 0 0,1 0 1 0 0,-1 0-1 0 0,0 0 1 0 0,1 0-1 0 0,-1-1 0 0 0,0 1 1 0 0,1-1-1 0 0,0 1 1 0 0,-1-1-1 0 0,1 1 1 0 0,0-1-1 0 0,0 0 1 0 0,-1-1 163 0 0,-4-16-5407 0 0,4-2-4048 0 0,2 13 3343 0 0</inkml:trace>
  <inkml:trace contextRef="#ctx0" brushRef="#br0" timeOffset="1577.129">7561 72 17572 0 0,'0'0'1631'0'0,"0"0"-304"0"0,0 0-130 0 0,0 0-96 0 0,0 0-183 0 0,0 0-200 0 0,0 0-170 0 0,0 0-107 0 0,0 0-56 0 0,0 0-39 0 0,0 0 1 0 0,0 0-19 0 0,-3 25-49 0 0,-8 78-43 0 0,-15 30 89 0 0,4 103-157 0 0,21-75-793 0 0,15-121-822 0 0,15-53-7871 0 0,-23 6 4057 0 0,0-1-3450 0 0</inkml:trace>
  <inkml:trace contextRef="#ctx0" brushRef="#br0" timeOffset="1947.41">7686 680 8018 0 0,'0'0'4246'0'0,"0"0"-1754"0"0,0 0-506 0 0,0 0-113 0 0,0 0-257 0 0,0 0-326 0 0,0 0-234 0 0,0 0-172 0 0,0 0-141 0 0,0 0-118 0 0,0 0-126 0 0,34-5-90 0 0,102-17-76 0 0,-82 1 26 0 0,-48 13-260 0 0,0 3-56 0 0,0-1 0 0 0,-1 0 0 0 0,0 0 0 0 0,0-1 0 0 0,0 1 0 0 0,-1-1 0 0 0,0 0-1 0 0,0 0 1 0 0,-1-1 0 0 0,0 1 0 0 0,0-1 0 0 0,-1 1 0 0 0,0-1 0 0 0,0 0 0 0 0,-1 0 0 0 0,0 0-1 0 0,0 0 1 0 0,-1 0 0 0 0,-1-7-43 0 0,0 11-36 0 0,-1 1 1 0 0,-1-1-1 0 0,1 0 0 0 0,0 1 0 0 0,-1 0 1 0 0,0 0-1 0 0,1 0 0 0 0,-1 0 0 0 0,-1 0 1 0 0,1 0-1 0 0,0 1 0 0 0,-1-1 0 0 0,1 1 1 0 0,-1 0-1 0 0,1 0 0 0 0,-1 1 0 0 0,0-1 1 0 0,0 1-1 0 0,0-1 0 0 0,0 1 0 0 0,0 1 1 0 0,0-1-1 0 0,0 0 0 0 0,-1 1 0 0 0,1 0 1 0 0,0 0-1 0 0,0 0 0 0 0,0 1 0 0 0,0-1 1 0 0,-1 1-1 0 0,1 0 0 0 0,0 0 0 0 0,0 1 1 0 0,1-1-1 0 0,-1 1 0 0 0,0-1 0 0 0,0 1 36 0 0,-11 6-106 0 0,1 0 0 0 0,0 0 0 0 0,0 1 0 0 0,1 1 0 0 0,0 1 0 0 0,0 0 0 0 0,1 0 0 0 0,1 1 0 0 0,0 0 0 0 0,1 1 0 0 0,0 1-1 0 0,1-1 1 0 0,0 2 0 0 0,1-1 0 0 0,1 1 0 0 0,0 0 0 0 0,-1 6 106 0 0,-13 75-1128 0 0,21-93 954 0 0,0 0 0 0 0,0 0 1 0 0,0-1-1 0 0,1 1 0 0 0,-1 0 0 0 0,1 0 1 0 0,0 0-1 0 0,0 0 0 0 0,0-1 0 0 0,0 1 1 0 0,0 0-1 0 0,0-1 0 0 0,1 1 0 0 0,0-1 0 0 0,-1 0 1 0 0,1 1-1 0 0,0-1 0 0 0,0 0 0 0 0,0 0 1 0 0,0 0-1 0 0,1 0 0 0 0,-1-1 0 0 0,0 1 1 0 0,1 0-1 0 0,-1-1 0 0 0,1 0 0 0 0,2 1 174 0 0,30 10-6309 0 0,-17-12-211 0 0,-4 0 952 0 0</inkml:trace>
  <inkml:trace contextRef="#ctx0" brushRef="#br0" timeOffset="2497.444">8067 834 7770 0 0,'0'0'3222'0'0,"0"0"-391"0"0,0 0-413 0 0,0 0-500 0 0,0 0-454 0 0,0 0-316 0 0,0 0-178 0 0,0 0-145 0 0,0 0-130 0 0,0 0-100 0 0,0 0-75 0 0,0 0-43 0 0,0 0-43 0 0,5-2-42 0 0,68-70 961 0 0,89-126-608 0 0,-154 249-948 0 0,-7-49 201 0 0,0 0 0 0 0,0 0 1 0 0,0 0-1 0 0,1 0 0 0 0,-1 0 0 0 0,0 0 0 0 0,1-1 1 0 0,0 1-1 0 0,-1 0 0 0 0,1-1 0 0 0,0 0 0 0 0,-1 1 1 0 0,1-1-1 0 0,0 0 0 0 0,0 0 0 0 0,0 0 0 0 0,0 0 1 0 0,1 0-1 0 0,-1 0 0 0 0,0-1 0 0 0,0 1 0 0 0,0-1 1 0 0,0 0-1 0 0,1 1 0 0 0,-1-1 0 0 0,0 0 0 0 0,0 0 1 0 0,1 0-1 0 0,-1-1 0 0 0,0 1 0 0 0,0 0 0 0 0,1-1 2 0 0,11 1 9 0 0,114-45 52 0 0,-74 35-72 0 0,-44 66 75 0 0,-28 64 60 0 0,18-119-148 0 0,-1 0-1 0 0,1 0 1 0 0,0 0-1 0 0,0 0 1 0 0,0 0-1 0 0,0 0 1 0 0,0 1-1 0 0,0-1 1 0 0,0 0-1 0 0,1 0 1 0 0,-1 0-1 0 0,0 0 0 0 0,1 0 1 0 0,-1 0-1 0 0,0 0 1 0 0,1 0-1 0 0,-1 0 1 0 0,1 0-1 0 0,0 0 1 0 0,-1 0-1 0 0,1 0 1 0 0,0 0-1 0 0,0 0 1 0 0,-1-1-1 0 0,1 1 1 0 0,0 0-1 0 0,0-1 1 0 0,0 1-1 0 0,0 0 1 0 0,0-1-1 0 0,0 1 1 0 0,0-1-1 0 0,0 1 1 0 0,0-1-1 0 0,0 0 1 0 0,0 0-1 0 0,0 1 0 0 0,0-1 1 0 0,1 0-1 0 0,-1 0 1 0 0,0 0-1 0 0,0 0 1 0 0,0 0-1 0 0,0 0 1 0 0,0 0-1 0 0,0-1 1 0 0,0 1-1 0 0,1 0 1 0 0,-1-1 24 0 0,29-10-2560 0 0,-1-4-4032 0 0,-15 7-1197 0 0,-3 1-1832 0 0</inkml:trace>
  <inkml:trace contextRef="#ctx0" brushRef="#br0" timeOffset="2846.49">9178 440 17756 0 0,'0'0'2108'0'0,"0"0"-634"0"0,0 0-222 0 0,0 0-140 0 0,0 0-218 0 0,0 0-217 0 0,0 0-107 0 0,0 0-109 0 0,0 0-122 0 0,0 0-108 0 0,0 0-79 0 0,0 0-63 0 0,0 0-21 0 0,-32 9-7 0 0,-100 30-33 0 0,63-6 14 0 0,68-33-56 0 0,-1 1 1 0 0,1-1-1 0 0,0 0 1 0 0,1 1-1 0 0,-1-1 1 0 0,0 0-1 0 0,0 1 0 0 0,0-1 1 0 0,0 1-1 0 0,0 0 1 0 0,0-1-1 0 0,0 1 1 0 0,1 0-1 0 0,-1-1 1 0 0,0 1-1 0 0,1 0 0 0 0,-1 0 1 0 0,0 0-1 0 0,1-1 1 0 0,-1 1-1 0 0,1 0 1 0 0,-1 0-1 0 0,1 0 1 0 0,0 0-1 0 0,-1 0 0 0 0,1 0 1 0 0,0 0-1 0 0,0 0 1 0 0,0 0-1 0 0,0 0 1 0 0,-1 0-1 0 0,1 0 1 0 0,1 0-1 0 0,-1 0 0 0 0,0 0 1 0 0,0 0-1 0 0,0 1 1 0 0,0-1-1 0 0,1-1 1 0 0,-1 1-1 0 0,1 0 1 0 0,-1 0-1 0 0,0 0 0 0 0,1 0 1 0 0,0 0-1 0 0,-1 0 1 0 0,1 0-1 0 0,-1 0 1 0 0,2 0 13 0 0,82 12-449 0 0,-77-13 455 0 0,0-1 1 0 0,-1 1 0 0 0,1 0-1 0 0,0 0 1 0 0,0 0 0 0 0,-1 1 0 0 0,1 0-1 0 0,0 1 1 0 0,-1 0 0 0 0,1 0-1 0 0,-1 0 1 0 0,0 1 0 0 0,0-1-1 0 0,0 2 1 0 0,0-1 0 0 0,0 1 0 0 0,0-1-1 0 0,-1 2 1 0 0,0-1 0 0 0,0 0-1 0 0,0 1 1 0 0,0 0 0 0 0,-1 0-1 0 0,0 1 1 0 0,0-1 0 0 0,0 1 0 0 0,-1 0-1 0 0,0 0 1 0 0,2 6-7 0 0,-2-7 46 0 0,-1 0 0 0 0,1 0-1 0 0,-2 0 1 0 0,1 1 0 0 0,0-1 0 0 0,-1 1 0 0 0,0 0-1 0 0,-1-1 1 0 0,1 1 0 0 0,-1 0 0 0 0,0-1 0 0 0,0 1-1 0 0,-1 0 1 0 0,0-1 0 0 0,0 1 0 0 0,0-1 0 0 0,0 1-1 0 0,-1-1 1 0 0,0 1 0 0 0,0-1 0 0 0,-1 0 0 0 0,1 0-1 0 0,-1 0 1 0 0,0 0 0 0 0,-1-1 0 0 0,1 1 0 0 0,-1-1-1 0 0,0 0 1 0 0,-2 3-46 0 0,0-4-24 0 0,1 0 0 0 0,-1 1 1 0 0,1-2-1 0 0,-1 1 0 0 0,0-1 0 0 0,0 0 0 0 0,0 0 0 0 0,0 0 0 0 0,-1-1 0 0 0,1 0 0 0 0,0 0 0 0 0,-1-1 0 0 0,1 0 1 0 0,0 0-1 0 0,-3 0 24 0 0,-26-22-8302 0 0,31 18-3888 0 0</inkml:trace>
  <inkml:trace contextRef="#ctx0" brushRef="#br0" timeOffset="-1520.57">3530 514 7001 0 0,'0'0'1458'0'0,"0"0"-231"0"0,0 0-80 0 0,0 0 101 0 0,0 0 107 0 0,0 0-29 0 0,0 0-138 0 0,0 0-186 0 0,0 0-246 0 0,0 0-221 0 0,0 0-117 0 0,-19 33-46 0 0,-57 104-14 0 0,55-68 213 0 0,23-58-423 0 0,0-6-52 0 0,-1 0 1 0 0,1 1 0 0 0,1-1 0 0 0,-1 0 0 0 0,1 0 0 0 0,0 0-1 0 0,0-1 1 0 0,0 1 0 0 0,1-1 0 0 0,-1 1 0 0 0,1-1-1 0 0,0 0 1 0 0,1-1 0 0 0,-1 1 0 0 0,0-1 0 0 0,1 1 0 0 0,0-2-1 0 0,0 1 1 0 0,0 0 0 0 0,0-1 0 0 0,0 0 0 0 0,1 0 0 0 0,-1 0-1 0 0,0-1 1 0 0,1 0 0 0 0,0 0 0 0 0,-1 0 0 0 0,1-1-1 0 0,-1 0 1 0 0,1 0 0 0 0,0 0 0 0 0,-1-1 0 0 0,1 0 0 0 0,-1 0-1 0 0,1 0 1 0 0,-1-1 0 0 0,1 1 0 0 0,-1-1 0 0 0,0-1-1 0 0,4-1-96 0 0,4-3 110 0 0,-1-1-1 0 0,0-1 0 0 0,0 0 0 0 0,-1 0 0 0 0,0-1 0 0 0,0-1 0 0 0,-1 0 1 0 0,-1 0-1 0 0,0-1 0 0 0,0 0 0 0 0,-1 0 0 0 0,-1-1 0 0 0,0 0 0 0 0,-1-1 0 0 0,0 0 1 0 0,-1 1-1 0 0,0-2 0 0 0,-1 1 0 0 0,-1 0 0 0 0,-1-1 0 0 0,0 0 0 0 0,0 1 1 0 0,-2-1-1 0 0,0-2-109 0 0,0 13-13 0 0,-1 0 1 0 0,0 0-1 0 0,0 1 1 0 0,0-1 0 0 0,-1 1-1 0 0,1-1 1 0 0,-1 1-1 0 0,0-1 1 0 0,0 1 0 0 0,0 0-1 0 0,0 0 1 0 0,0 0-1 0 0,-1 0 1 0 0,1 0-1 0 0,-1 1 1 0 0,0-1 0 0 0,0 1-1 0 0,0 0 1 0 0,0 0-1 0 0,0 0 1 0 0,-1 0 0 0 0,1 0-1 0 0,0 1 1 0 0,-1-1-1 0 0,0 1 1 0 0,1 0-1 0 0,-3 0 13 0 0,-4-2-133 0 0,0 1-1 0 0,0 0 0 0 0,0 0 0 0 0,-1 2 0 0 0,1-1 0 0 0,0 1 0 0 0,-1 1 0 0 0,1-1 0 0 0,-10 3 134 0 0,9 1-391 0 0,-1 0-1 0 0,1 0 0 0 0,0 1 0 0 0,0 0 1 0 0,0 1-1 0 0,1 0 0 0 0,0 1 0 0 0,0 0 1 0 0,0 0-1 0 0,-4 6 392 0 0,-19 21-4099 0 0,6 1-3284 0 0,17-16-2279 0 0</inkml:trace>
  <inkml:trace contextRef="#ctx0" brushRef="#br0" timeOffset="-1077.03">3936 808 7882 0 0,'0'0'4585'0'0,"0"0"-2169"0"0,0 0-735 0 0,0 0-12 0 0,0 0-100 0 0,0 0-230 0 0,0 0-241 0 0,0 0-225 0 0,0 0-223 0 0,0 0-197 0 0,0 0-144 0 0,0 0-94 0 0,3-3-34 0 0,41-78 287 0 0,-6 18-341 0 0,2 9-93 0 0,-36 64-927 0 0,-3-5 916 0 0,-1 1 0 0 0,1-1 0 0 0,0 0 0 0 0,1 0 0 0 0,-1 0-1 0 0,1 0 1 0 0,0 0 0 0 0,0 0 0 0 0,1 0 0 0 0,-1 0 0 0 0,1-1 0 0 0,0 1 0 0 0,0-1 0 0 0,1 0 0 0 0,-1 0 0 0 0,1 0 0 0 0,0-1 0 0 0,0 1-1 0 0,0-1 1 0 0,1 0 0 0 0,-1 0 0 0 0,1 0 0 0 0,0-1 0 0 0,-1 1 0 0 0,1-1 0 0 0,0 0 0 0 0,0-1 0 0 0,1 1 0 0 0,-1-1 0 0 0,0 0 0 0 0,0 0-1 0 0,1-1 1 0 0,-1 0 0 0 0,0 0 0 0 0,1 0 0 0 0,-1 0 0 0 0,1-1-23 0 0,4 1 113 0 0,1-1-1 0 0,-1 0 1 0 0,0-1 0 0 0,0 0-1 0 0,0 0 1 0 0,0-1 0 0 0,0-1-1 0 0,0 0 1 0 0,-1 0 0 0 0,0 0-1 0 0,0-1 1 0 0,0-1 0 0 0,0 0-1 0 0,-1 0 1 0 0,4-3-113 0 0,57-68 228 0 0,-60 48-2517 0 0,-8 19-2331 0 0,0-2-5084 0 0,-1 8-1105 0 0</inkml:trace>
  <inkml:trace contextRef="#ctx0" brushRef="#br0" timeOffset="-3888.765">887 2 6513 0 0,'0'0'1359'0'0,"0"0"-282"0"0,0 0-137 0 0,0 0 80 0 0,0 0 214 0 0,0 0 149 0 0,0 0-27 0 0,0 0-196 0 0,0 0-326 0 0,0 0-353 0 0,0 0-241 0 0,-2-2-143 0 0,1 2-85 0 0,0 0 0 0 0,0 0 0 0 0,0 1 0 0 0,0-1 0 0 0,-1 0 0 0 0,1 0 0 0 0,0 1 0 0 0,0-1 0 0 0,0 1 0 0 0,0-1 0 0 0,0 1 0 0 0,0-1 0 0 0,1 1 0 0 0,-1 0 0 0 0,0-1 0 0 0,0 1 0 0 0,0 0 0 0 0,0 0 0 0 0,1-1 0 0 0,-1 1 0 0 0,0 0 0 0 0,1 0 0 0 0,-1 0 0 0 0,1 0 0 0 0,-1 0 0 0 0,1 0 0 0 0,-1 0 0 0 0,1 0 0 0 0,0 0 0 0 0,-1 0 0 0 0,1 0 0 0 0,0 0 0 0 0,0 0 0 0 0,0 0 0 0 0,0 1 0 0 0,0-1 0 0 0,0 0 0 0 0,0 0 0 0 0,0 0 0 0 0,0 0 0 0 0,1 0 0 0 0,-1 0 0 0 0,0 0 0 0 0,1 0 0 0 0,-1 1-12 0 0,-6 23 279 0 0,-76 258 962 0 0,-34 72-776 0 0,-2-78-542 0 0,96-236-211 0 0,22-41 206 0 0,0 0-39 0 0,0-8-239 0 0,25-92-1073 0 0,176-585 1480 0 0,-173 525 1116 0 0,-26 140-181 0 0,0 31 205 0 0,-2 68-825 0 0,3-1 0 0 0,4 0 0 0 0,5 12-362 0 0,14 35 309 0 0,-8-66-241 0 0,-11-33-58 0 0,1-1-1 0 0,1 0 0 0 0,1 0 0 0 0,1-1 0 0 0,1-1 1 0 0,1 1-1 0 0,9 10-9 0 0,-18-30 12 0 0,0 1 1 0 0,0-1 0 0 0,0-1-1 0 0,0 1 1 0 0,1 0-1 0 0,-1-1 1 0 0,1 0-1 0 0,0 0 1 0 0,0-1 0 0 0,0 1-1 0 0,1-1 1 0 0,-1 0-1 0 0,0 0 1 0 0,1-1-1 0 0,-1 1 1 0 0,1-1 0 0 0,0-1-1 0 0,-1 1 1 0 0,1-1-1 0 0,0 0 1 0 0,4-1-13 0 0,-4 0 74 0 0,-1-1-1 0 0,1-1 1 0 0,-1 1 0 0 0,0-1-1 0 0,0 0 1 0 0,0 0 0 0 0,0 0-1 0 0,-1-1 1 0 0,1 0 0 0 0,-1 0-1 0 0,0 0 1 0 0,0 0 0 0 0,0-1-1 0 0,-1 1 1 0 0,0-1 0 0 0,0 0 0 0 0,1-1-74 0 0,-3 5 18 0 0,16-27 169 0 0,0 0 1 0 0,-2-1 0 0 0,-2 0-1 0 0,0-1 1 0 0,-2-1-1 0 0,4-18-187 0 0,-5 10 79 0 0,-1 0-1 0 0,-2-1 0 0 0,-2-1 0 0 0,-2 1 0 0 0,-1-36-78 0 0,-1 73-25 0 0,-1 1 1 0 0,0-1-1 0 0,1 0 0 0 0,-1 0 0 0 0,0 0 1 0 0,-1 0-1 0 0,1 0 0 0 0,0 0 0 0 0,-1 0 1 0 0,0 1-1 0 0,1-1 0 0 0,-1 0 0 0 0,0 0 1 0 0,-1 1-1 0 0,1-1 0 0 0,0 0 0 0 0,-1 1 1 0 0,1-1-1 0 0,-1 1 0 0 0,0 0 0 0 0,0 0 1 0 0,0 0-1 0 0,0 0 0 0 0,0 0 0 0 0,0 0 1 0 0,-1 0-1 0 0,1 0 0 0 0,-1 1 0 0 0,1-1 1 0 0,-1 1-1 0 0,1 0 0 0 0,-1 0 0 0 0,0 0 1 0 0,0 0 24 0 0,0 2-323 0 0,0 1-1 0 0,1-1 1 0 0,-1 1 0 0 0,0-1 0 0 0,1 1 0 0 0,-1 0 0 0 0,1 0 0 0 0,-1 0-1 0 0,1 0 1 0 0,0 1 0 0 0,0-1 0 0 0,0 1 0 0 0,0-1 0 0 0,0 1-1 0 0,1 0 1 0 0,-1-1 0 0 0,1 1 0 0 0,0 0 0 0 0,0 0 0 0 0,0 0 0 0 0,0 0-1 0 0,0 0 1 0 0,0 2 323 0 0,-3 7-2191 0 0,-4 13-4277 0 0,3-6-2415 0 0</inkml:trace>
  <inkml:trace contextRef="#ctx0" brushRef="#br0" timeOffset="-3573.03">1455 554 9490 0 0,'0'0'2106'0'0,"0"0"-651"0"0,0 0-198 0 0,0 0 106 0 0,0 0 80 0 0,0 0-117 0 0,0 0-206 0 0,0 0-225 0 0,0 0-259 0 0,0 0-233 0 0,0 0-142 0 0,0 34-63 0 0,-2 100-10 0 0,10-91 60 0 0,-2-39-146 0 0,0 0 1 0 0,0-1 0 0 0,0 0-1 0 0,1 0 1 0 0,-1 0-1 0 0,1-1 1 0 0,0 0-1 0 0,0 0 1 0 0,-1-1 0 0 0,1 1-1 0 0,0-2 1 0 0,1 1-1 0 0,-1-1 1 0 0,0 0-1 0 0,0 0 1 0 0,0-1 0 0 0,0 0-1 0 0,0 0 1 0 0,0-1-1 0 0,-1 0 1 0 0,1 0-1 0 0,0-1 1 0 0,-1 1 0 0 0,1-1-1 0 0,-1-1 1 0 0,0 1-1 0 0,0-1 1 0 0,0 0 0 0 0,-1-1-1 0 0,1 1 1 0 0,-1-1-1 0 0,0 0 1 0 0,0 0-1 0 0,-1-1 1 0 0,0 0 0 0 0,1-1-103 0 0,2 0 75 0 0,-1-1 1 0 0,0 0 0 0 0,-1-1 0 0 0,0 1 0 0 0,0-1 0 0 0,0 0 0 0 0,-1 0 0 0 0,-1 0 0 0 0,0-1 0 0 0,0 0 0 0 0,-1 1 0 0 0,0-1-1 0 0,1-7-75 0 0,-3 12 3 0 0,0 1-1 0 0,0 0 0 0 0,0 0 1 0 0,0 0-1 0 0,0 0 0 0 0,-1 0 1 0 0,0 0-1 0 0,0 0 0 0 0,0 0 1 0 0,0 0-1 0 0,-1 0 0 0 0,0 0 0 0 0,1 0 1 0 0,-1 1-1 0 0,-1-1 0 0 0,1 1 1 0 0,0 0-1 0 0,-1-1 0 0 0,0 1 1 0 0,0 0-1 0 0,0 0 0 0 0,0 1 1 0 0,0-1-1 0 0,0 1 0 0 0,-1-1 0 0 0,-1 0-2 0 0,-3 0-132 0 0,0 1-1 0 0,0-1 1 0 0,0 1-1 0 0,0 1 1 0 0,0 0-1 0 0,0 0 1 0 0,0 0-1 0 0,-1 1 1 0 0,1 0-1 0 0,0 1 1 0 0,-1 0-1 0 0,1 0 1 0 0,0 1-1 0 0,0-1 0 0 0,0 2 1 0 0,0-1-1 0 0,0 2 1 0 0,1-1-1 0 0,-1 1 1 0 0,1 0-1 0 0,0 0 1 0 0,0 0-1 0 0,0 1 1 0 0,1 1-1 0 0,0-1 1 0 0,0 1-1 0 0,0 0 0 0 0,1 0 1 0 0,-5 7 132 0 0,-24 39-4196 0 0,20-13-6574 0 0,14-24 2451 0 0</inkml:trace>
  <inkml:trace contextRef="#ctx0" brushRef="#br0" timeOffset="-3186.014">2109 46 11290 0 0,'0'0'2009'0'0,"0"0"-193"0"0,0 0-191 0 0,0 0-173 0 0,0 0-240 0 0,0 0-244 0 0,0 0-227 0 0,0 0-172 0 0,0 0-110 0 0,0 0-47 0 0,0 0 13 0 0,0 0 25 0 0,0 0-9 0 0,-8 26-35 0 0,-26 81-34 0 0,30-93-275 0 0,0 1 1 0 0,0-1 0 0 0,2 0 0 0 0,-1 1-1 0 0,2 0 1 0 0,0-1 0 0 0,1 1 0 0 0,1 9-98 0 0,0 13 94 0 0,24 195-52 0 0,-20-180-205 0 0,-3 31-3994 0 0,-11-68-488 0 0,-13-7-7598 0 0,17-8 7886 0 0</inkml:trace>
  <inkml:trace contextRef="#ctx0" brushRef="#br0" timeOffset="-2678.03">1729 484 6449 0 0,'0'0'1169'0'0,"0"0"-293"0"0,0 0 241 0 0,0 0 465 0 0,0 0 258 0 0,0 0-77 0 0,0 0-284 0 0,0 0-290 0 0,0 0-273 0 0,0 0-261 0 0,31 3-160 0 0,100 10-73 0 0,57-18 968 0 0,-133 5-1242 0 0,-20-2-115 0 0,0 3-1 0 0,-1 0 1 0 0,1 2-1 0 0,-1 2 1 0 0,5 2-33 0 0,93 4 1403 0 0,-130-11-1353 0 0,0-1 0 0 0,0 1 0 0 0,0-1 0 0 0,0 1 0 0 0,0-1 0 0 0,0 0 0 0 0,-1 0 0 0 0,1 0 0 0 0,0 0 0 0 0,-1 0 0 0 0,1 0 0 0 0,-1 0 0 0 0,1-1 0 0 0,-1 1 0 0 0,1-1 1 0 0,-1 1-1 0 0,0-1 0 0 0,0 1 0 0 0,0-1 0 0 0,0 0 0 0 0,0 1 0 0 0,0-1 0 0 0,0 0 0 0 0,-1 0 0 0 0,1 0 0 0 0,0 0 0 0 0,-1 1 0 0 0,0-1 0 0 0,1 0 0 0 0,-1 0 0 0 0,0 0 0 0 0,0 0 0 0 0,0 0 1 0 0,0 0-1 0 0,-1 0 0 0 0,1 0 0 0 0,0 0 0 0 0,-1 0 0 0 0,1 0 0 0 0,-1 0 0 0 0,0 1 0 0 0,0-1 0 0 0,0-1-50 0 0,-1 0-25 0 0,-1 0 0 0 0,0-1-1 0 0,0 1 1 0 0,0 0 0 0 0,0 0-1 0 0,0 1 1 0 0,0-1 0 0 0,-1 1 0 0 0,1-1-1 0 0,-1 1 1 0 0,0 0 0 0 0,0 0 0 0 0,0 1-1 0 0,0-1 1 0 0,0 1 0 0 0,0 0-1 0 0,0 0 1 0 0,0 0 0 0 0,0 1 0 0 0,-5-1 25 0 0,-3 2-49 0 0,1 1 0 0 0,-1 0 1 0 0,0 0-1 0 0,1 1 0 0 0,-1 1 1 0 0,1 0-1 0 0,0 0 0 0 0,0 1 1 0 0,1 0-1 0 0,0 1 0 0 0,-1 1 1 0 0,2-1-1 0 0,-1 1 0 0 0,1 1 1 0 0,0 0-1 0 0,1 0 0 0 0,0 1 1 0 0,0 0-1 0 0,1 0 1 0 0,0 1-1 0 0,0 0 0 0 0,1 0 1 0 0,1 1-1 0 0,0 0 0 0 0,0-1 1 0 0,1 2-1 0 0,0-1 0 0 0,1 0 1 0 0,0 3 48 0 0,2-10-5 0 0,0 0 1 0 0,1 0-1 0 0,-1 0 0 0 0,1 0 1 0 0,0 0-1 0 0,0 0 1 0 0,1 0-1 0 0,-1 0 1 0 0,1 0-1 0 0,0 0 1 0 0,0-1-1 0 0,0 1 1 0 0,1 0-1 0 0,-1 0 0 0 0,1-1 1 0 0,0 1-1 0 0,0-1 1 0 0,0 0-1 0 0,0 1 1 0 0,1-1-1 0 0,-1 0 1 0 0,1 0-1 0 0,0-1 0 0 0,0 1 1 0 0,0 0-1 0 0,0-1 1 0 0,0 0-1 0 0,0 0 1 0 0,1 0-1 0 0,-1 0 1 0 0,1 0-1 0 0,0-1 1 0 0,-1 1-1 0 0,1-1 0 0 0,0 0 1 0 0,0 0-1 0 0,0-1 1 0 0,0 1-1 0 0,0-1 5 0 0,12 3-224 0 0,1-2 0 0 0,0 0-1 0 0,0-1 1 0 0,0 0 0 0 0,0-1-1 0 0,0-1 1 0 0,-1-1 0 0 0,1-1-1 0 0,-1 0 1 0 0,1-1 0 0 0,-2 0-1 0 0,1-2 1 0 0,0 0 0 0 0,7-5 224 0 0,86-50-7348 0 0,-42 15-3540 0 0,-54 35 9150 0 0</inkml:trace>
  <inkml:trace contextRef="#ctx0" brushRef="#br0" timeOffset="-2371.608">2888 367 4033 0 0,'0'0'2662'0'0,"0"0"-362"0"0,0 0-95 0 0,0 0-83 0 0,0 0-214 0 0,0 0-229 0 0,0 0-239 0 0,0 0-263 0 0,0 0-245 0 0,0 0-233 0 0,0 0-157 0 0,-32 16-106 0 0,-98 49-85 0 0,85-32 189 0 0,46-30-532 0 0,0-1 1 0 0,0 0-1 0 0,1 1 0 0 0,-1-1 0 0 0,0 0 0 0 0,1 0 0 0 0,-1 0 1 0 0,1 0-1 0 0,0 0 0 0 0,-1-1 0 0 0,1 1 0 0 0,0 0 0 0 0,0-1 1 0 0,0 1-1 0 0,0-1 0 0 0,1 0 0 0 0,-1 0 0 0 0,0 1 1 0 0,1-2-1 0 0,-1 1 0 0 0,0 0 0 0 0,1 0 0 0 0,-1-1 0 0 0,1 1 1 0 0,-1-1-1 0 0,1 0 0 0 0,-1 0 0 0 0,1 0 0 0 0,-1 0 0 0 0,1 0-8 0 0,4 1 33 0 0,3 1 41 0 0,-1 0 0 0 0,1 0 1 0 0,-1 1-1 0 0,0 0 0 0 0,0 1 1 0 0,0 0-1 0 0,-1 0 0 0 0,1 1 1 0 0,-1 0-1 0 0,0 0 0 0 0,0 1 1 0 0,-1 0-1 0 0,0 0 0 0 0,0 1 1 0 0,2 3-75 0 0,-7-6 74 0 0,0 0 1 0 0,-1 1-1 0 0,1-1 1 0 0,-1 1 0 0 0,0-1-1 0 0,-1 1 1 0 0,1-1-1 0 0,-1 1 1 0 0,0-1 0 0 0,0 1-1 0 0,0 0 1 0 0,-1-1-1 0 0,0 1 1 0 0,0-1 0 0 0,0 1-1 0 0,0 0-74 0 0,-5 3 56 0 0,0 0 0 0 0,0 0 1 0 0,-1-1-1 0 0,1 0 0 0 0,-2 0 0 0 0,1-1 0 0 0,-1 0 0 0 0,0 0 0 0 0,0-1 0 0 0,-1 0 1 0 0,-6 3-57 0 0,-65 21-413 0 0,22-25-2860 0 0,52-4 2222 0 0,-9 0-6164 0 0,10-3-4294 0 0</inkml:trace>
  <inkml:trace contextRef="#ctx0" brushRef="#br0" timeOffset="10034.956">1 1548 0 0 0,'13'-6'379'0'0,"59"-32"874"0"0,-58 29 62 0 0,1-1 1144 0 0,-4 7 3416 0 0,-11 3-5750 0 0,32 0 1096 0 0,71-15-122 0 0,221 12 533 0 0,-161-13-749 0 0,78 2-354 0 0,35-4-29 0 0,690 18 546 0 0,-650-22-727 0 0,-156 2-209 0 0,142-8 138 0 0,205 24-89 0 0,-131-3-107 0 0,67-16 67 0 0,137-6 1 0 0,-222 15-78 0 0,-25-5 32 0 0,412-15 59 0 0,275-49 283 0 0,146-2 199 0 0,-942 67-438 0 0,22-4 26 0 0,-165 21-114 0 0,-42 1-633 0 0,-9 45-5271 0 0,-10-10-2871 0 0,-16-23 2539 0 0</inkml:trace>
</inkml:ink>
</file>

<file path=ppt/ink/ink8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4:3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816 505 11354 0 0,'0'0'1435'0'0,"0"0"-73"0"0,0 0-98 0 0,0 0-35 0 0,0 0-17 0 0,0 0-73 0 0,0 0-148 0 0,0 0-202 0 0,0 0-211 0 0,0 0-164 0 0,0 0-82 0 0,-12 19-16 0 0,-38 63 18 0 0,27 6 354 0 0,-16 326 1090 0 0,20-259-1642 0 0,0-8-1659 0 0,19-146 663 0 0,0-1-257 0 0,5-9-1698 0 0,47-72-12061 0 0,-46 64 10716 0 0</inkml:trace>
  <inkml:trace contextRef="#ctx0" brushRef="#br0" timeOffset="495.375">1008 594 7082 0 0,'0'0'1010'0'0,"0"0"113"0"0,0 0 228 0 0,0 0 298 0 0,0 0 108 0 0,0 0-146 0 0,0 0-233 0 0,0 0-182 0 0,0 0-172 0 0,0 0-139 0 0,0 0-125 0 0,0 0-140 0 0,0 0-96 0 0,32-10-63 0 0,97-28-43 0 0,76-21 1258 0 0,-173 51-1330 0 0,-31 8-308 0 0,-1 0 8 0 0,0 15 254 0 0,1 24 130 0 0,-2 0 0 0 0,-1 0 0 0 0,-3 0 0 0 0,-7 33-430 0 0,-39 220 835 0 0,26-121-664 0 0,17-60-139 0 0,8-110-46 0 0,-19-58-12522 0 0,6 27 1798 0 0,11 21 6013 0 0</inkml:trace>
  <inkml:trace contextRef="#ctx0" brushRef="#br0" timeOffset="751.391">1016 1065 8658 0 0,'0'0'1782'0'0,"0"0"-229"0"0,0 0 4 0 0,0 0 152 0 0,0 0 54 0 0,0 0-88 0 0,0 0-225 0 0,0 0-250 0 0,0 0-234 0 0,0 0-171 0 0,0 0-114 0 0,36-4-86 0 0,115-12-58 0 0,41-19 757 0 0,-174 32-1425 0 0,119-9-1951 0 0,-125 26-9769 0 0,-12-10 3357 0 0</inkml:trace>
  <inkml:trace contextRef="#ctx0" brushRef="#br0" timeOffset="1013.954">1636 1109 7538 0 0,'0'0'5726'0'0,"0"0"-3591"0"0,0 0-973 0 0,0 0 101 0 0,0 0 42 0 0,0 0-176 0 0,0 0-285 0 0,0 0-275 0 0,0 0-225 0 0,0 0-170 0 0,0 0-102 0 0,0 0-48 0 0,0 0-16 0 0,0 25-47 0 0,-1 77-94 0 0,-4-61-1074 0 0,4-39-2492 0 0,0 5-4233 0 0,1-7-1351 0 0</inkml:trace>
  <inkml:trace contextRef="#ctx0" brushRef="#br0" timeOffset="1435.268">1676 560 13067 0 0,'0'0'1608'0'0,"0"0"-130"0"0,0 0-178 0 0,0 0-121 0 0,0 0-152 0 0,0 0-150 0 0,0 0-120 0 0,0 0-97 0 0,0 0-76 0 0,0 0-64 0 0,0 0-39 0 0,0 0-50 0 0,26-6-33 0 0,163-35 510 0 0,-135 27-749 0 0,0 3 0 0 0,1 2 0 0 0,0 3 0 0 0,19 1-159 0 0,-53 43 173 0 0,-34 94 651 0 0,3-78-574 0 0,-22 79 138 0 0,5-4-225 0 0,7-19-41 0 0,19-68-592 0 0,1-25-2870 0 0,0-16 2101 0 0,0-1-305 0 0,0 0-387 0 0,0 0-548 0 0,0 0-918 0 0,-1 0-1982 0 0,-5 0-2673 0 0</inkml:trace>
  <inkml:trace contextRef="#ctx0" brushRef="#br0" timeOffset="1682.966">1824 837 11803 0 0,'0'0'1471'0'0,"0"0"-151"0"0,0 0 33 0 0,0 0 58 0 0,0 0-101 0 0,0 0-175 0 0,0 0-164 0 0,0 0-174 0 0,0 0-157 0 0,37-5-143 0 0,116-13-113 0 0,-18 0 236 0 0,-60 9-827 0 0,37-4-3097 0 0,-39 9-8939 0 0,-56 4 4285 0 0</inkml:trace>
  <inkml:trace contextRef="#ctx0" brushRef="#br0" timeOffset="20552.081">2215 174 3977 0 0,'0'0'1168'0'0,"0"0"-298"0"0,0 0-240 0 0,0 0-29 0 0,0 0 140 0 0,0 0 190 0 0,0 0 144 0 0,0 0 6 0 0,0 0-103 0 0,0 0-198 0 0,0 0-165 0 0,7-9-119 0 0,22-28-72 0 0,-28 36-379 0 0,0 0 1 0 0,0 1-1 0 0,0-1 0 0 0,0 0 0 0 0,0 1 1 0 0,0-1-1 0 0,0 1 0 0 0,0-1 0 0 0,0 1 1 0 0,0-1-1 0 0,0 1 0 0 0,0 0 0 0 0,0-1 1 0 0,0 1-1 0 0,1 0 0 0 0,-1 0 0 0 0,0 0 1 0 0,0 0-1 0 0,0 0 0 0 0,0 0 0 0 0,0 0 1 0 0,1 1-1 0 0,-1-1 0 0 0,0 0 0 0 0,0 1 1 0 0,0-1-1 0 0,0 1 0 0 0,0-1 0 0 0,0 1 1 0 0,0-1-1 0 0,0 1 0 0 0,0 0 0 0 0,0-1 1 0 0,0 1-1 0 0,0 0 0 0 0,-1 0 0 0 0,1 0 1 0 0,0-1-1 0 0,0 1 0 0 0,-1 0 0 0 0,1 0 1 0 0,-1 0-1 0 0,1 0 0 0 0,-1 0 0 0 0,1 1 1 0 0,-1-1-1 0 0,1 0 0 0 0,-1 0 0 0 0,0 1-45 0 0,4 4 200 0 0,25 56 934 0 0,28 108 44 0 0,92 241 181 0 0,3 34-779 0 0,-86-216-306 0 0,-71-178 454 0 0,-3-43-364 0 0,-34 14 899 0 0,-58 4-929 0 0,-103 45-328 0 0,-253 69-58 0 0,-453 153-130 0 0,368-87 611 0 0,467-166-259 0 0,66-48 2499 0 0,-11-42-2418 0 0,-13-120-3 0 0,-7-113-58 0 0,-77-258-124 0 0,10 66-72 0 0,34 236 54 0 0,50 166-116 0 0,22 72 39 0 0,4-7-342 0 0,30 3 292 0 0,0 0-1 0 0,0 3 1 0 0,0 1 0 0 0,32 3 79 0 0,-2-1 18 0 0,224-15 17 0 0,-2-13 0 0 0,203-47-35 0 0,-315 46 0 0 0,532-72 93 0 0,-606 92-81 0 0,-99 8-25 0 0,-1 0 2 0 0,0 0 16 0 0,9 19-7578 0 0,6-12 3355 0 0,-2-4-2524 0 0,-2-2-1949 0 0</inkml:trace>
  <inkml:trace contextRef="#ctx0" brushRef="#br0" timeOffset="23961.015">6449 1249 72 0 0,'0'0'1146'0'0,"0"0"49"0"0,0 0 59 0 0,0 0 31 0 0,0 0 26 0 0,0 0-4 0 0,0 0-10 0 0,0 0-46 0 0,0 0-113 0 0,0 0-155 0 0,0 0-159 0 0,-20-17-121 0 0,-63-50-81 0 0,36 44 531 0 0,-134 8 2739 0 0,157 15-3695 0 0,-126 32 974 0 0,95-16-722 0 0,10-1-162 0 0,0 1 0 0 0,1 3 0 0 0,1 1-1 0 0,1 2 1 0 0,1 2 0 0 0,1 2 0 0 0,2 1 0 0 0,-1 3-287 0 0,-6 10 241 0 0,1 1 0 0 0,1 3 0 0 0,3 1 0 0 0,1 2-241 0 0,8-9 188 0 0,-48 59 266 0 0,4 5 0 0 0,5 2 0 0 0,-7 23-454 0 0,31-27 272 0 0,10 32-7 0 0,26-84-146 0 0,3 1-1 0 0,1 1 0 0 0,3-1 1 0 0,1 0-1 0 0,3 1 0 0 0,2-1 1 0 0,2 1-1 0 0,4 9-118 0 0,23 81 279 0 0,-1-37-66 0 0,37 51 3 0 0,-5-22-29 0 0,7-24 13 0 0,6-5-97 0 0,44 29 73 0 0,-11-32-84 0 0,18-7 24 0 0,-90-75-45 0 0,1-1 0 0 0,1-2 0 0 0,0-1 0 0 0,1-3 0 0 0,31 5-71 0 0,149 10 220 0 0,78-8-18 0 0,-249-17-173 0 0,-23 0 0 0 0,0 0 0 0 0,1-2 0 0 0,-1-1 0 0 0,0-1 0 0 0,0-2 0 0 0,4-1-29 0 0,79-24 123 0 0,-74 20-78 0 0,0-3 1 0 0,-1-1 0 0 0,0-1-1 0 0,-2-2 1 0 0,14-10-46 0 0,63-32 72 0 0,116-121 184 0 0,-126 72-184 0 0,-28 24 15 0 0,-42 51-55 0 0,28-37-70 0 0,52-81 140 0 0,-79 93-65 0 0,0-5 7 0 0,3-40 71 0 0,-19-5-46 0 0,-13-141 48 0 0,-1 214-75 0 0,2 19-34 0 0,-2-1 0 0 0,0 0-1 0 0,-1 1 1 0 0,-1-1 0 0 0,0 0 0 0 0,-1 1 0 0 0,-1 0 0 0 0,0 0 0 0 0,-2 0-1 0 0,-1-3-7 0 0,-20-47 28 0 0,0-16-84 0 0,-43-56 120 0 0,33 82-37 0 0,4 8-27 0 0,0 4-48 0 0,3 10 113 0 0,-23-24-74 0 0,-27-20-22 0 0,8-2 97 0 0,41 54-170 0 0,-36-29 114 0 0,33 29-6 0 0,1-4-2 0 0,-8 0-49 0 0,-2 1 123 0 0,-47-22-201 0 0,6 14 99 0 0,-23-3-62 0 0,47 25-6 0 0,-27-1-45 0 0,-78 13-688 0 0,113-11-911 0 0,41 11-1064 0 0,-8 12-14723 0 0,14-4 9301 0 0</inkml:trace>
  <inkml:trace contextRef="#ctx0" brushRef="#br0" timeOffset="26411.957">6232 4003 0 0 0,'1'-4'283'0'0,"7"-10"314"0"0,-6 10 150 0 0,-2 4 68 0 0,-3 0 1288 0 0,-14 0 9765 0 0,10 0-12004 0 0,-126 32 3308 0 0,-49 2-128 0 0,69 18-2131 0 0,103-44-843 0 0,0 0 0 0 0,0 1 0 0 0,1 0-1 0 0,0 1 1 0 0,1 0 0 0 0,0 0 0 0 0,1 1-1 0 0,0 0 1 0 0,0 0 0 0 0,-3 10-70 0 0,-4 9 164 0 0,2 0-1 0 0,1 1 1 0 0,1 1 0 0 0,2-1 0 0 0,0 9-164 0 0,-22 92 673 0 0,25-97-508 0 0,0 1-1 0 0,3 0 1 0 0,1 0-1 0 0,1-1 1 0 0,3 10-165 0 0,36 120 641 0 0,-10-73-331 0 0,1-15-41 0 0,0-15-53 0 0,37 5 12 0 0,15-7-54 0 0,-63-51-135 0 0,-1 0 0 0 0,1-1 0 0 0,0-1 1 0 0,1 0-1 0 0,0-2 0 0 0,0 0 0 0 0,7 0-39 0 0,160 9 387 0 0,-61-14-204 0 0,-24-22 34 0 0,-87 19-169 0 0,-1-2 0 0 0,-1 0-1 0 0,1 0 1 0 0,-1-1 0 0 0,0-1 0 0 0,0 0-1 0 0,-1-1 1 0 0,1-1-48 0 0,23-14 61 0 0,14-18 108 0 0,30-32-21 0 0,-47 29-57 0 0,0-22 69 0 0,0 4-123 0 0,0-1-2 0 0,-4-23-1 0 0,-24 28 142 0 0,-15-93-146 0 0,-6 12 8 0 0,-10 54 30 0 0,-11 29-102 0 0,-50-36 44 0 0,24 41 16 0 0,6 21-67 0 0,-22-10 46 0 0,33 11 6 0 0,20 21-52 0 0,-1 1 1 0 0,0 1-1 0 0,1 2 0 0 0,-2 0 1 0 0,1 2-1 0 0,0 1 1 0 0,0 1-1 0 0,-5 2 41 0 0,-3-2 3 0 0,-61-19-1141 0 0,79 6-1114 0 0,14 7-2632 0 0,3 0-6131 0 0,0 2-98 0 0</inkml:trace>
  <inkml:trace contextRef="#ctx0" brushRef="#br0" timeOffset="33829.009">6017 3970 0 0 0,'0'0'124'0'0,"-2"-2"428"0"0,-10-10 666 0 0,12 11-703 0 0,0 1-93 0 0,0 0-102 0 0,0 0-93 0 0,0 0-50 0 0,0 0-23 0 0,0 0 11 0 0,0 0 17 0 0,0 0 31 0 0,0 0 26 0 0,0 0 21 0 0,0 0 32 0 0,0 0 22 0 0,0 0 25 0 0,0 0 5 0 0,0 0 3 0 0,-6 20 6164 0 0,5-17-6617 0 0,1 21 928 0 0,7-19 3377 0 0,57 9-2466 0 0,95-20 1414 0 0,31 1-1897 0 0,-114 13-881 0 0,1084-5 1374 0 0,-840-14-1357 0 0,-65 0-57 0 0,98-7-29 0 0,194 14-99 0 0,-252-17-86 0 0,-50 1-44 0 0,-231 17-204 0 0,-18 2-4282 0 0,-21 3-4723 0 0,19 1-361 0 0</inkml:trace>
  <inkml:trace contextRef="#ctx0" brushRef="#br0" timeOffset="35797.985">6246 3996 0 0 0,'37'-38'0'0'0,"-36"37"0"0"0,-1 1 1 0 0,0-1-1 0 0,0 0 1 0 0,0 0-1 0 0,0 1 1 0 0,0-1-1 0 0,1 0 1 0 0,-1 0-1 0 0,-1 1 1 0 0,1-1-1 0 0,0 0 0 0 0,0 0 1 0 0,0 1-1 0 0,0-1 1 0 0,0 0-1 0 0,-1 0 1 0 0,1 1-1 0 0,0-1 1 0 0,-1 0-1 0 0,1 1 1 0 0,0-1-1 0 0,-1 0 0 0 0,1 1 1 0 0,-1-1-1 0 0,1 1 1 0 0,-1-1-1 0 0,1 1 1 0 0,-1-1-1 0 0,1 1 1 0 0,-1-1-1 0 0,0 1 0 0 0,1-1 1 0 0,-1 1-1 0 0,0 0 1 0 0,1-1-1 0 0,-1 1 1 0 0,0 0-1 0 0,0 0 1 0 0,1 0-1 0 0,-1-1 1 0 0,0 1-1 0 0,0 0 0 0 0,1 0 1 0 0,-1 0-1 0 0,0 0 1 0 0,0 0-1 0 0,1 0 1 0 0,-1 0-1 0 0,0 1 1 0 0,0-1-1 0 0,1 0 1 0 0,-1 0-1 0 0,0 1 0 0 0,0-1 1 0 0,1 0-1 0 0,-1 1 0 0 0,0-1 139 0 0,1 0 88 0 0,0 0 86 0 0,0 0 93 0 0,0 0 75 0 0,0 0 47 0 0,0 0 42 0 0,0 0 48 0 0,0 0 56 0 0,0 0 22 0 0,0 0-17 0 0,-22 10 4070 0 0,-18-6-582 0 0,-164-3 2246 0 0,1 0-4431 0 0,-201 1-1035 0 0,204 5-405 0 0,-15-13 87 0 0,5-2-254 0 0,-10-14-98 0 0,15 11-134 0 0,-259 11-48 0 0,92 7 45 0 0,135 0-148 0 0,-54-7 89 0 0,-17-14-42 0 0,36 32-35 0 0,132-3 45 0 0,51-8 43 0 0,-77-3 131 0 0,102-1-339 0 0,65-10-1668 0 0,3 7 542 0 0,7-1-2326 0 0,-5 3-3146 0 0,-2 1-2068 0 0</inkml:trace>
  <inkml:trace contextRef="#ctx0" brushRef="#br0" timeOffset="38309.411">8941 3535 3705 0 0,'0'0'1344'0'0,"0"0"-178"0"0,0 0 39 0 0,0 0 180 0 0,0 0 142 0 0,0 0 2 0 0,0 0-158 0 0,0 0-249 0 0,0 0-290 0 0,0 0-275 0 0,0 0-167 0 0,-2 0-50 0 0,-8 0 15 0 0,7 0 9 0 0,3 0 6 0 0,0 0-35 0 0,16 4 1500 0 0,309-8 3181 0 0,105-3-4072 0 0,-220-4-710 0 0,-157 4-134 0 0,-105-22 1489 0 0,-30-1-1527 0 0,30 11-84 0 0,24 11 35 0 0,1-1 0 0 0,1-2 0 0 0,0 0 0 0 0,0-2 0 0 0,1-1 0 0 0,-3-4-13 0 0,20 12 83 0 0,8 6-87 0 0,0 0-1 0 0,0 0 1 0 0,-1 1-1 0 0,1-1 1 0 0,0 0-1 0 0,0 0 1 0 0,0 0 0 0 0,-1 1-1 0 0,1-1 1 0 0,0 0-1 0 0,-1 0 1 0 0,1 0-1 0 0,0 0 1 0 0,0 0-1 0 0,-1 0 1 0 0,1 1-1 0 0,0-1 1 0 0,-1 0-1 0 0,1 0 1 0 0,0 0-1 0 0,-1 0 1 0 0,1 0 0 0 0,0 0-1 0 0,0 0 1 0 0,-1 0 4 0 0,26 69 18 0 0,8 82 37 0 0,-29 62-96 0 0,-4-184 22 0 0,0-28 47 0 0,0-1-7 0 0,0 0 3 0 0,0 0 4 0 0,0 0-4 0 0,12-30 312 0 0,20-18-233 0 0,-19 27-97 0 0,1 0 0 0 0,1 1 0 0 0,0 1-1 0 0,2 0 1 0 0,0 1 0 0 0,1 1 0 0 0,1 0 0 0 0,7-3-6 0 0,-8 5-3022 0 0,24-18-13259 0 0,-38 29 7255 0 0</inkml:trace>
  <inkml:trace contextRef="#ctx0" brushRef="#br0" timeOffset="38748.972">10229 3175 16347 0 0,'0'0'835'0'0,"0"0"-175"0"0,0 0 19 0 0,0 0 193 0 0,0 0 189 0 0,0 0 19 0 0,0 0-123 0 0,0 0-192 0 0,0 0-217 0 0,0 0-179 0 0,0 0-70 0 0,0 0-38 0 0,2 31-33 0 0,4 98 3 0 0,12-49 151 0 0,-8-55-241 0 0,47 165 450 0 0,-42-115-517 0 0,-1-64 181 0 0,-14-11-110 0 0,0 0 54 0 0,0 0 65 0 0,12-30 1123 0 0,72-147-904 0 0,19-28-355 0 0,6-9-640 0 0,-67 152-952 0 0,-28 43-1871 0 0,-1 1-3846 0 0,-10 14-4943 0 0</inkml:trace>
  <inkml:trace contextRef="#ctx0" brushRef="#br0" timeOffset="40782.969">6102 2457 1192 0 0,'0'0'2757'0'0,"0"0"-809"0"0,0 0-419 0 0,0 0-81 0 0,0 0 24 0 0,0 0-17 0 0,0 0-135 0 0,0 0-193 0 0,0 0-216 0 0,0 0-241 0 0,0 0-184 0 0,-8 3-101 0 0,-61 49 938 0 0,60-36-1037 0 0,4-10-190 0 0,1 1-1 0 0,0 0 1 0 0,0 1 0 0 0,1-1 0 0 0,0 1 0 0 0,0-1 0 0 0,1 1-1 0 0,-1 0 1 0 0,2 0 0 0 0,-1 0 0 0 0,1 0 0 0 0,1 4-96 0 0,-1-9 50 0 0,0 0-1 0 0,1 1 1 0 0,-1-1 0 0 0,1 1 0 0 0,0 0 0 0 0,0-1-1 0 0,0 1 1 0 0,1-1 0 0 0,-1 1 0 0 0,1-1 0 0 0,0 0-1 0 0,0 1 1 0 0,0-1 0 0 0,0 0 0 0 0,1 1 0 0 0,-1-1-1 0 0,1 0 1 0 0,0 0 0 0 0,0 0 0 0 0,0-1 0 0 0,0 1-1 0 0,1 0 1 0 0,-1-1 0 0 0,1 1 0 0 0,-1-1 0 0 0,1 0 0 0 0,0 0-1 0 0,0 0 1 0 0,0 0 0 0 0,0 0 0 0 0,0-1 0 0 0,2 1-51 0 0,7 0 211 0 0,0 0 0 0 0,0-1-1 0 0,0 0 1 0 0,0-1-1 0 0,0-1 1 0 0,-1 0-1 0 0,1 0 1 0 0,0-1-1 0 0,0-1 1 0 0,-1 0-1 0 0,1 0 1 0 0,-1-1-1 0 0,0-1 1 0 0,0 0 0 0 0,-1 0-1 0 0,1-1 1 0 0,-1-1-1 0 0,0 1 1 0 0,-1-2-1 0 0,0 1 1 0 0,0-1-1 0 0,0-1 1 0 0,-1 1-1 0 0,-1-1 1 0 0,7-10-210 0 0,-11 16 40 0 0,-1 0 1 0 0,1 0 0 0 0,-1 0-1 0 0,1 0 1 0 0,-1-1-1 0 0,0 1 1 0 0,-1-1-1 0 0,1 1 1 0 0,-1-1-1 0 0,1 0 1 0 0,-1 0-1 0 0,0 1 1 0 0,0-1-1 0 0,-1 0 1 0 0,1 0 0 0 0,-1 0-1 0 0,0 0 1 0 0,0 0-1 0 0,0 0 1 0 0,0 0-1 0 0,-1 0 1 0 0,0 0-1 0 0,0 0 1 0 0,0 0-1 0 0,0 0 1 0 0,0 1-1 0 0,-1-1 1 0 0,0 0-1 0 0,0 1 1 0 0,0-1 0 0 0,0 1-1 0 0,0 0 1 0 0,-1 0-1 0 0,1 0 1 0 0,-1 0-1 0 0,0 0 1 0 0,0 0-1 0 0,0 1 1 0 0,0 0-1 0 0,-1-1 1 0 0,1 1-1 0 0,0 0 1 0 0,-1 0-41 0 0,-8-2-79 0 0,1 1-1 0 0,-1 0 1 0 0,0 0 0 0 0,0 2-1 0 0,0-1 1 0 0,0 1 0 0 0,0 1-1 0 0,0 0 1 0 0,0 1 0 0 0,0 0-1 0 0,0 1 1 0 0,1 0 0 0 0,-1 1-1 0 0,-10 3 80 0 0,13-2-528 0 0,0 0 0 0 0,0 0-1 0 0,1 1 1 0 0,0 0 0 0 0,-1 0-1 0 0,2 1 1 0 0,-1 0-1 0 0,1 1 1 0 0,0 0 0 0 0,0 0-1 0 0,0 0 1 0 0,0 3 528 0 0,-6 6-3329 0 0,-2 4-4630 0 0,9-9-1336 0 0</inkml:trace>
  <inkml:trace contextRef="#ctx0" brushRef="#br0" timeOffset="45272.224">5822 2147 0 0 0,'0'0'1715'0'0,"0"0"89"0"0,0 0-67 0 0,0 0-164 0 0,0 0-240 0 0,0 0-222 0 0,0 0-124 0 0,0 0-89 0 0,0 0-77 0 0,-3-1-95 0 0,-6-4-105 0 0,6 4-125 0 0,3 19 939 0 0,-7 181 2944 0 0,3-62-3355 0 0,18 116 21 0 0,9-119-211 0 0,-23 188 1539 0 0,-4-281-2296 0 0,1 4-30 0 0,22-45 98 0 0,153-11 166 0 0,-39 7-202 0 0,-8-18-69 0 0,-29 18-45 0 0,-95 4 1 0 0,-1 0 5 0 0,4 0-7 0 0,39 0 0 0 0,-42 0 14 0 0,-1 0-2 0 0,0 0-9 0 0,0 0 8 0 0,0 0 6 0 0,0 0 8 0 0,0 0-6 0 0,0 0 6 0 0,0 0-2 0 0,0 0 31 0 0,0 0 32 0 0,0 0 6 0 0,0 0 11 0 0,-12-44 227 0 0,-3 15-265 0 0,-12-64-1 0 0,19 63 9 0 0,-3-31 29 0 0,3 1-4 0 0,8-32 45 0 0,-8 66-94 0 0,8-216 152 0 0,-3 190-195 0 0,3-323 117 0 0,-4 25-10 0 0,-4 272-15 0 0,4-9-19 0 0,-2 6 29 0 0,-1 44-92 0 0,3-29 70 0 0,0-24-16 0 0,-4-38 60 0 0,-14 44 10 0 0,-7-75-17 0 0,6 41-82 0 0,-21-48 33 0 0,26 59 10 0 0,4 38-91 0 0,6 57-285 0 0,-4 17-4305 0 0,1 21-2305 0 0,5-9-704 0 0,5-6-1253 0 0</inkml:trace>
  <inkml:trace contextRef="#ctx0" brushRef="#br0" timeOffset="46759.89">5778 2243 0 0 0,'0'0'588'0'0,"0"0"656"0"0,0 0 143 0 0,0 0-112 0 0,0 0-141 0 0,0 0-87 0 0,0 0-44 0 0,0 0-30 0 0,0 0-43 0 0,0-23 4248 0 0,0-79 1609 0 0,0-53-5211 0 0,14 19-620 0 0,-13 101-769 0 0,-15-151 544 0 0,8 94-598 0 0,-12-70 182 0 0,9 113-139 0 0,3-1 0 0 0,1 0 0 0 0,2 0 0 0 0,4-35-176 0 0,-1 49 112 0 0,-14-74 127 0 0,-1-13-70 0 0,0-46 43 0 0,11 70-92 0 0,-3 76-97 0 0,0-35 44 0 0,-1 17-105 0 0,2 31-332 0 0,2 6-760 0 0,1-1-3399 0 0,1-2-9954 0 0,2 4 7943 0 0</inkml:trace>
  <inkml:trace contextRef="#ctx0" brushRef="#br0" timeOffset="50270.732">5013 549 0 0 0,'0'0'352'0'0,"0"0"263"0"0,0 0 117 0 0,0 0 146 0 0,0 0 176 0 0,0 0 135 0 0,0 0 48 0 0,0 0-80 0 0,0 0-144 0 0,13 0-95 0 0,208 0 5040 0 0,41 8-3057 0 0,-129-14-1566 0 0,0-6 0 0 0,22-9-1335 0 0,201-17 1169 0 0,40 42-630 0 0,-34 17-261 0 0,-253-32-206 0 0,-90-1-1939 0 0,-18 6-2809 0 0,-5-1-4190 0 0,1 6 1543 0 0</inkml:trace>
  <inkml:trace contextRef="#ctx0" brushRef="#br0" timeOffset="50752.628">5549 111 1504 0 0,'0'0'2297'0'0,"0"0"-909"0"0,0 0-122 0 0,0 0 161 0 0,0 0 120 0 0,0 0-30 0 0,-35 19-175 0 0,-107 62-258 0 0,46-15 230 0 0,-106 74 59 0 0,124-89-872 0 0,79-51-529 0 0,-1 0 0 0 0,0 0 0 0 0,1 1 0 0 0,-1-1 0 0 0,0 0 0 0 0,0 0 0 0 0,1 0 0 0 0,-1 0 0 0 0,0 0 0 0 0,1 0 0 0 0,-1 1 0 0 0,0-1 0 0 0,0 0 0 0 0,1 0 0 0 0,-1 0 0 0 0,0 1 0 0 0,0-1 0 0 0,1 0 0 0 0,-1 0 0 0 0,0 1 0 0 0,0-1 0 0 0,0 0 0 0 0,1 0 0 0 0,-1 1 0 0 0,0-1 0 0 0,0 0 0 0 0,0 1 0 0 0,0-1 0 0 0,0 0 0 0 0,0 1 0 0 0,0-1 0 0 0,0 0 0 0 0,0 1 0 0 0,0-1 1 0 0,0 0-1 0 0,0 0 0 0 0,0 1 0 0 0,0-1 0 0 0,0 0 0 0 0,0 1 0 0 0,0-1 0 0 0,0 0 0 0 0,0 1 0 0 0,0-1 0 0 0,0 0 0 0 0,-1 1 0 0 0,1-1 0 0 0,0 0 0 0 0,0 0 0 0 0,0 1 0 0 0,0-1 0 0 0,-1 0 28 0 0,35 2-1979 0 0,-33-2 1848 0 0,97-18-12759 0 0,-86 18 12785 0 0</inkml:trace>
  <inkml:trace contextRef="#ctx0" brushRef="#br0" timeOffset="51550.99">6198 8 544 0 0,'0'0'783'0'0,"0"0"319"0"0,0 0 397 0 0,0 0 325 0 0,0 0 46 0 0,0 0-206 0 0,0 0-221 0 0,0 0-208 0 0,-33 23-231 0 0,-106 72-236 0 0,-55 34 950 0 0,-32 37-540 0 0,223-165-1194 0 0,0 1-13 0 0,-1 0-1 0 0,1 0 1 0 0,-1 0-1 0 0,1 1 0 0 0,0-1 1 0 0,0 1-1 0 0,0 0 1 0 0,0 0-1 0 0,0 0 1 0 0,1 0-1 0 0,-1 0 1 0 0,1 1-1 0 0,0-1 1 0 0,0 1-1 0 0,0-1 0 0 0,0 2 30 0 0,39 2-1069 0 0,-19-8 508 0 0,-1-2-1 0 0,1 0 1 0 0,-1-1 0 0 0,1 0 0 0 0,-1-2 0 0 0,-1 0-1 0 0,6-3 562 0 0,9-3-1592 0 0,185-68-7784 0 0,258-144 9199 0 0,-318 157 1364 0 0,-137 63 1976 0 0,-23 11 999 0 0,-27 17 34 0 0,28-22-4889 0 0,-462 325 5395 0 0,391-268-4425 0 0,103-51-1192 0 0,91-46-508 0 0,10-19-911 0 0,65-40-6424 0 0,-3 2 5194 0 0,207-85 3564 0 0,-387 176 159 0 0,28-7 2016 0 0,-44 19 2091 0 0,-84 65 1173 0 0,-29 19 316 0 0,-99 102-5755 0 0,212-191 45 0 0,3-1-55 0 0,-1-1 0 0 0,0 0 1 0 0,0 1-1 0 0,1-1 0 0 0,-1 1 0 0 0,1 0 0 0 0,-1-1 0 0 0,1 1 0 0 0,0 0 0 0 0,0 0 0 0 0,-1 0 0 0 0,1 0 0 0 0,1 0 0 0 0,-1 0 1 0 0,0 0-1 0 0,0 0 0 0 0,1 0 0 0 0,-1 0 0 0 0,1 1 0 0 0,0-1 0 0 0,0 0 0 0 0,-1 2 10 0 0,56 4-815 0 0,-41-9 554 0 0,-1-1-1 0 0,0-1 1 0 0,1 0-1 0 0,-1-1 1 0 0,-1 0-1 0 0,1-1 0 0 0,0 0 1 0 0,-1-1-1 0 0,8-6 262 0 0,10-2-722 0 0,118-63-2763 0 0,123-51 1095 0 0,-208 117 2906 0 0,-71 37 956 0 0,-113 109-587 0 0,54-66-3005 0 0,22-26-3879 0 0,32-33 3390 0 0</inkml:trace>
  <inkml:trace contextRef="#ctx0" brushRef="#br0" timeOffset="55918.219">6364 538 0 0 0,'0'0'784'0'0,"0"0"259"0"0,0 0 73 0 0,0 0-21 0 0,0 0-76 0 0,0 0-35 0 0,0 0-88 0 0,-2-3-115 0 0,-8-9-55 0 0,-9 5 7920 0 0,14 7-8170 0 0,5 0-87 0 0,0 0-16 0 0,0 0-22 0 0,0 0-29 0 0,0 0-20 0 0,0 0-34 0 0,0 0-43 0 0,0 0-15 0 0,-1 196 1870 0 0,11-112-1633 0 0,3 12-71 0 0,8 19-157 0 0,3 42-53 0 0,-6-101-127 0 0,8 32 12 0 0,-16 52 98 0 0,8-34-89 0 0,-15-93-36 0 0,0 1-1 0 0,0 0 1 0 0,-2 0-1 0 0,1 0 1 0 0,-2 0 0 0 0,0 0-1 0 0,0 0 1 0 0,-2 4-24 0 0,0 26 114 0 0,6 137 63 0 0,3-85-92 0 0,-7 66 578 0 0,-33 15-100 0 0,33 10-288 0 0,4-87-124 0 0,6-53-171 0 0,6 31 1 0 0,-6-19 68 0 0,-2 3-37 0 0,-1 60 78 0 0,-7 341 163 0 0,0-462-244 0 0,0-1 5 0 0,0 0-30 0 0,0 0-2 0 0,0 3 28 0 0,-62 1 1555 0 0,-38-11-1538 0 0,-104-1 16 0 0,102 12 27 0 0,24 3-56 0 0,-14-7 20 0 0,39-14 13 0 0,-93 3-82 0 0,146 11 34 0 0,-33 0 66 0 0,32 0-95 0 0,1 0 43 0 0,0 0-4 0 0,0 0-11 0 0,7-110 254 0 0,5 10-299 0 0,-5-92 78 0 0,-29 100-26 0 0,18 18 11 0 0,-17-3-1 0 0,1-4-91 0 0,3 15 64 0 0,9-12 36 0 0,0 16-35 0 0,8-402 6 0 0,-25 335 15 0 0,4 40-54 0 0,9-58 24 0 0,-3 45 18 0 0,7 72-14 0 0,8-212 6 0 0,8 207 57 0 0,6-97-39 0 0,-10-140-64 0 0,3 154 59 0 0,1 45 2 0 0,10-15-2743 0 0,19 63-3381 0 0,-16 13-3712 0 0,-16 8 409 0 0</inkml:trace>
  <inkml:trace contextRef="#ctx0" brushRef="#br0" timeOffset="67126.164">5545 656 0 0 0,'0'0'903'0'0,"0"-5"72"0"0,0-22 1139 0 0,0 26-1028 0 0,0 1-56 0 0,0 0-108 0 0,0 0-89 0 0,0 0-101 0 0,0 0-86 0 0,0 0-68 0 0,0 0-73 0 0,0 0-45 0 0,0 0-26 0 0,0 9 548 0 0,26 428 237 0 0,-15-77-1817 0 0,-11-360 584 0 0,1 0 0 0 0,-1 0-1 0 0,0 0 1 0 0,0 0-1 0 0,1 0 1 0 0,-1 0-1 0 0,0 0 1 0 0,1 0 0 0 0,-1 0-1 0 0,0 0 1 0 0,1 0-1 0 0,-1 1 1 0 0,0-1-1 0 0,0 0 1 0 0,1 0 0 0 0,-1 0-1 0 0,0 0 1 0 0,0 0-1 0 0,1 1 1 0 0,-1-1-1 0 0,0 0 1 0 0,0 0 0 0 0,1 0-1 0 0,-1 1 1 0 0,0-1-1 0 0,0 0 1 0 0,0 0-1 0 0,1 1 1 0 0,-1-1 0 0 0,0 0-1 0 0,0 0 1 0 0,0 1-1 0 0,0-1 1 0 0,0 0-1 0 0,0 1 1 0 0,0-1-1 0 0,0 0 1 0 0,1 1 0 0 0,-1-1-1 0 0,0 0 1 0 0,0 0-1 0 0,0 1 1 0 0,0-1-1 0 0,-1 0 1 0 0,1 1 0 0 0,0-1-1 0 0,0 0 1 0 0,0 1-1 0 0,0-1 1 0 0,0 0 14 0 0,21-283 244 0 0,-10 111-217 0 0,-7 106-9 0 0,-2 0 0 0 0,-3 0 0 0 0,-3 0 0 0 0,-4 0 0 0 0,-4-15-18 0 0,12 80 21 0 0,0 0-1 0 0,0-1 1 0 0,-1 1-1 0 0,1 0 1 0 0,0-1-1 0 0,-1 1 0 0 0,1 0 1 0 0,0 0-1 0 0,-1-1 1 0 0,0 1-1 0 0,1 0 1 0 0,-1 0-1 0 0,0 0 1 0 0,1 0-1 0 0,-1 0 1 0 0,0 0-1 0 0,0 0 0 0 0,0 0 1 0 0,0 0-1 0 0,0 0 1 0 0,0 0-1 0 0,0 0 1 0 0,0 1-1 0 0,-1-1 1 0 0,1 0-1 0 0,0 1 0 0 0,0-1 1 0 0,-1 1-1 0 0,1 0 1 0 0,0-1-1 0 0,0 1 1 0 0,-1 0-1 0 0,1 0-20 0 0,-7 38-145 0 0,4 240 558 0 0,6-180-253 0 0,4 0-1 0 0,15 73-159 0 0,2 149 87 0 0,-17-265-171 0 0,-3-43-372 0 0,-4-28 126 0 0,4-527 322 0 0,-18 363-105 0 0,7 125 213 0 0,9 56-106 0 0,-1-1 0 0 0,0 0 0 0 0,0 0 1 0 0,0 1-1 0 0,1-1 0 0 0,-1 0 0 0 0,0 1 0 0 0,0-1 1 0 0,0 0-1 0 0,0 0 0 0 0,0 1 0 0 0,0-1 0 0 0,0 0 0 0 0,0 1 1 0 0,0-1-1 0 0,0 0 0 0 0,0 1 0 0 0,0-1 0 0 0,0 0 1 0 0,0 1-1 0 0,0-1 0 0 0,0 0 0 0 0,0 1 0 0 0,0-1 1 0 0,0 0-1 0 0,0 1 0 0 0,0-1 0 0 0,-1 0 0 0 0,1 0 1 0 0,0 1-1 0 0,0-1 0 0 0,0 0 0 0 0,-1 0 0 0 0,1 1 1 0 0,0-1-1 0 0,0 0 0 0 0,-1 0 0 0 0,1 0 0 0 0,0 1 1 0 0,0-1-1 0 0,-1 0 0 0 0,1 0 0 0 0,0 0 0 0 0,-1 0 1 0 0,1 0-1 0 0,0 1 0 0 0,0-1 0 0 0,-1 0 0 0 0,1 0 0 0 0,0 0 1 0 0,-1 0-1 0 0,1 0 0 0 0,0 0 0 0 0,-1 0 0 0 0,1 0 1 0 0,0 0-1 0 0,-1 0 0 0 0,1-1 0 0 0,0 1 0 0 0,-1 0 1 0 0,1 0-1 0 0,0 0 0 0 0,0 0 0 0 0,-1 0 0 0 0,1 0 1 0 0,0-1-1 0 0,-1 1 0 0 0,1 0 6 0 0,18 308 307 0 0,26 37-189 0 0,-43-171 68 0 0,-9-211-326 0 0,1-239-35 0 0,3 171 58 0 0,-4 92-11 0 0,2 42-202 0 0,6 271-74 0 0,25 101-1036 0 0,-17-269 2188 0 0,-4-133-668 0 0,21-144 696 0 0,-14-60-1327 0 0,-15 185 470 0 0,-2 29-228 0 0,-5 139-970 0 0,7 77-1705 0 0,4-203 2994 0 0,0 0 0 0 0,-2 0-1 0 0,0 0 1 0 0,-1 0-1 0 0,-1 0 1 0 0,-7 18-10 0 0,7-21 711 0 0,4-18-599 0 0,0-4-56 0 0,10-167 249 0 0,-2 102-238 0 0,-3-1 0 0 0,-4 0 0 0 0,-4-37-67 0 0,-14 47 172 0 0,6 86-342 0 0,1 515-222 0 0,12-347 861 0 0,-9-34 1159 0 0,7-159-1760 0 0,0-2-58 0 0,0-6-73 0 0,14-113 736 0 0,-6 25-314 0 0,-5 134 77 0 0,-3 260-1279 0 0,18-80 574 0 0,-17-216 437 0 0,1 16 398 0 0,3-28 285 0 0,-4-104-643 0 0,9 294-3376 0 0,-24-54 3166 0 0,6-174 2695 0 0,8 45-2442 0 0,0 1 33 0 0,0 0 5 0 0,0 0-62 0 0,-3 11-281 0 0,2 128-334 0 0,1-138 712 0 0,0-1 13 0 0,0 0 50 0 0,0 0 40 0 0,0 0 50 0 0,0 0 70 0 0,0 0 56 0 0,0 0 57 0 0,-4 18 1120 0 0,4-18-1571 0 0,0 0 0 0 0,0-1 0 0 0,0 1 0 0 0,0 0 0 0 0,0-1 0 0 0,0 1-1 0 0,0 0 1 0 0,0 0 0 0 0,-1-1 0 0 0,1 1 0 0 0,0 0 0 0 0,0-1 0 0 0,0 1 0 0 0,0 0 0 0 0,0 0 0 0 0,0-1-1 0 0,-1 1 1 0 0,1 0 0 0 0,0 0 0 0 0,0-1 0 0 0,0 1 0 0 0,-1 0 0 0 0,1 0 0 0 0,0-1 0 0 0,0 1 0 0 0,0 0-1 0 0,-1 0 1 0 0,1 0 0 0 0,0 0 0 0 0,-1-1 0 0 0,1 1 0 0 0,0 0 0 0 0,0 0 0 0 0,-1 0 0 0 0,1 0 0 0 0,0 0-1 0 0,-1 0 1 0 0,1 0 0 0 0,0 0 0 0 0,-1 0 0 0 0,1 0 0 0 0,0 0 0 0 0,0 0 0 0 0,-1 0 0 0 0,1 0 0 0 0,0 0-1 0 0,-1 0 1 0 0,1 0 0 0 0,0 1 0 0 0,-1-1-9 0 0,2-12 9 0 0,17-102 1010 0 0,-10-44 1153 0 0,-41 126-1109 0 0,-1-53-1008 0 0,35 27-292 0 0,27 171 366 0 0,8 100-866 0 0,-9-44-292 0 0,-27-168 1085 0 0,0-1-16 0 0,0 0 12 0 0,0 0 33 0 0,0 0 37 0 0,0 0 59 0 0,0-16 331 0 0,7-75-401 0 0,8 2-89 0 0,-8 44 59 0 0,-1 0-1 0 0,-3 0 1 0 0,-1-1-1 0 0,-4-24-80 0 0,1 6 132 0 0,-13 18 685 0 0,6 37-763 0 0,30 309-349 0 0,-18-255 87 0 0,14-111 797 0 0,-8-30-450 0 0,-4 1-1 0 0,-4-1 0 0 0,-5-19-138 0 0,-38-90-33 0 0,15 112 65 0 0,9 60-191 0 0,16 33 100 0 0,1 12-111 0 0,-7 35 131 0 0,19 203 195 0 0,3-93-141 0 0,14-31-113 0 0,-29-126 96 0 0,0-1 0 0 0,0 1 0 0 0,1-1-1 0 0,-1 1 1 0 0,0 0 0 0 0,0-1-1 0 0,1 1 1 0 0,-1 0 0 0 0,0-1 0 0 0,1 1-1 0 0,-1 0 1 0 0,0 0 0 0 0,1-1 0 0 0,-1 1-1 0 0,1 0 1 0 0,-1 0 0 0 0,0 0-1 0 0,1-1 1 0 0,-1 1 0 0 0,1 0 0 0 0,-1 0-1 0 0,0 0 1 0 0,1 0 0 0 0,-1 0-1 0 0,1 0 1 0 0,-1 0 0 0 0,1 0 0 0 0,-1 0-1 0 0,1 0 1 0 0,-1 0 0 0 0,0 0 0 0 0,1 0-1 0 0,-1 0 1 0 0,1 0 0 0 0,-1 1-1 0 0,1-1 1 0 0,-1 0 0 0 0,0 0 0 0 0,1 0-1 0 0,-1 1 1 0 0,0-1 0 0 0,1 0 0 0 0,-1 0-1 0 0,0 1 1 0 0,1-1 0 0 0,-1 0-1 0 0,0 1 1 0 0,1-1 0 0 0,-1 0 0 0 0,0 1-1 0 0,0-1 3 0 0,14-395 707 0 0,-18 334-796 0 0,-2 1 1 0 0,-4 0-1 0 0,-2 0 0 0 0,-2 1 0 0 0,-15-35 89 0 0,-29-60-169 0 0,42 132 329 0 0,7 36-175 0 0,8 67-18 0 0,5-1-1 0 0,2 0 1 0 0,6 7 33 0 0,17 103 88 0 0,17 104-60 0 0,-17-169-25 0 0,-28-116 80 0 0,1 3-438 0 0,-1-19 32 0 0,28-191 311 0 0,-17-9-337 0 0,-20 543-474 0 0,8-38-267 0 0,0-296 1067 0 0,-1-1 1 0 0,1 0-1 0 0,0 1 0 0 0,0-1 1 0 0,-1 1-1 0 0,1-1 0 0 0,0 1 0 0 0,0-1 1 0 0,1 0-1 0 0,-1 1 0 0 0,0-1 1 0 0,0 1-1 0 0,1-1 0 0 0,-1 0 0 0 0,1 1 1 0 0,-1-1-1 0 0,1 0 0 0 0,-1 1 1 0 0,1-1-1 0 0,0 0 0 0 0,0 0 0 0 0,0 0 1 0 0,-1 1-1 0 0,1-1 0 0 0,0 0 1 0 0,0 0-1 0 0,1 0 0 0 0,-1-1 0 0 0,0 1 1 0 0,0 0-1 0 0,0 0 0 0 0,1-1 1 0 0,0 1 22 0 0,1 17-43 0 0,9 114 108 0 0,-5-113 201 0 0,12-4 569 0 0,17 40-142 0 0,-6-36 145 0 0,-9-49 126 0 0,12-35-355 0 0,-24 49-529 0 0,-8 14-86 0 0,-1 0 1 0 0,1 0-1 0 0,0 0 0 0 0,0 0 0 0 0,0 0 0 0 0,0 0 1 0 0,0 0-1 0 0,0 1 0 0 0,1-1 0 0 0,-1 0 0 0 0,1 1 0 0 0,-1-1 1 0 0,1 1-1 0 0,-1 0 0 0 0,1-1 0 0 0,0 1 0 0 0,0 0 1 0 0,-1 0-1 0 0,1 0 0 0 0,0 0 0 0 0,0 0 0 0 0,0 1 0 0 0,0-1 1 0 0,0 1-1 0 0,2-1 6 0 0,3 41 257 0 0,1 22-87 0 0,-8-32-64 0 0,0-30-91 0 0,0 0 2 0 0,0 0 6 0 0,0 0-2 0 0,0 0-9 0 0,0 0-1 0 0,0 0-19 0 0,11-22 123 0 0,25-11-149 0 0,-35 33 10 0 0,-1 0-8 0 0,0 0 19 0 0,0 0 4 0 0,0 0-5 0 0,0 0 5 0 0,0 0 0 0 0,0 0-1 0 0,0 0 16 0 0,0 0-20 0 0,0 0-7 0 0,0 0 26 0 0,3 0 2 0 0,26 30 268 0 0,-14-23-319 0 0,26-55 289 0 0,4-8-236 0 0,-27 116 358 0 0,-3-76-124 0 0,13-23 34 0 0,-26 40-275 0 0,-1 0 0 0 0,0 0 0 0 0,0 1 0 0 0,0-1 0 0 0,0 1 0 0 0,0-1 0 0 0,0 1 0 0 0,0 0 0 0 0,0-1 0 0 0,-1 1 0 0 0,1 0 0 0 0,-1-1 0 0 0,1 1 0 0 0,-1 0 0 0 0,0 0 0 0 0,1-1 0 0 0,-1 1 0 0 0,0 0 0 0 0,0 0 0 0 0,0 0 0 0 0,0-1 0 0 0,-1 1 0 0 0,1 0 0 0 0,-1 0 1 0 0,1-1-1 0 0,-1 1 0 0 0,1 0 0 0 0,-1 0 0 0 0,0-1-2 0 0,1 13 1 0 0,15-23-41 0 0,13-45 298 0 0,-15 58-526 0 0,-11 8 325 0 0,12 19-104 0 0,-12-31 25 0 0,-2 0-13 0 0,11-4 16 0 0,5-36 191 0 0,5-14-325 0 0,-21 53 93 0 0,0 1 21 0 0,0 0 9 0 0,0 0 7 0 0,0 0 10 0 0,0 0-15 0 0,3 26-98 0 0,4 39 104 0 0,5-63-391 0 0,-12-3 435 0 0,7-6 42 0 0,7-15-328 0 0,-13 22 240 0 0,-1 0 4 0 0,0 0 13 0 0,0 0 19 0 0,0 0 0 0 0,0 0-13 0 0,0 0 3 0 0,0 0-4 0 0,0 0 2 0 0,0 0 0 0 0,-1 1-1 0 0,1-1 1 0 0,0 1 0 0 0,0-1 0 0 0,0 0 0 0 0,0 1 0 0 0,0-1 0 0 0,0 1 0 0 0,0-1 0 0 0,0 0 0 0 0,0 1 0 0 0,0-1 0 0 0,0 1 0 0 0,0-1-1 0 0,0 0 1 0 0,0 1 0 0 0,0-1 0 0 0,0 1 0 0 0,0-1 0 0 0,0 0 0 0 0,1 1 0 0 0,-1-1 0 0 0,0 0 0 0 0,0 1 0 0 0,1-1 0 0 0,-1 0-1 0 0,0 1 1 0 0,0-1 0 0 0,1 0 0 0 0,-1 1 0 0 0,0-1 0 0 0,1 0 0 0 0,-1 0 0 0 0,0 1 0 0 0,1-1 0 0 0,-1 0 0 0 0,0 0 0 0 0,1 0 0 0 0,-1 0-1 0 0,1 1 1 0 0,-1-1 0 0 0,0 0 0 0 0,1 0 0 0 0,-1 0 0 0 0,1 0 0 0 0,-1 0 0 0 0,0 0 0 0 0,1 0 0 0 0,-1 0 0 0 0,1 0 0 0 0,-1 0-1 0 0,1 0 1 0 0,-1 0 0 0 0,0-1 0 0 0,1 1 0 0 0,-1 0 0 0 0,0 0 0 0 0,1 0 0 0 0,-1-1 0 0 0,1 1 0 0 0,-1 0 0 0 0,0 0 0 0 0,1-1 0 0 0,-1 1-1 0 0,0 0 1 0 0,5-20 87 0 0,-1 0-1 0 0,-1 1 1 0 0,-1-1 0 0 0,-1-1-1 0 0,-1 1 1 0 0,0 0-1 0 0,-2 0 1 0 0,0 0-1 0 0,-2-4-86 0 0,-7-40 3 0 0,2 0 0 0 0,3 0 1 0 0,3-37-4 0 0,20-72-48 0 0,-19 324-98 0 0,-5-78 146 0 0,6 8-139 0 0,1-81 136 0 0,0 0-1 0 0,0-1 0 0 0,0 1 0 0 0,0 0 0 0 0,0 0 0 0 0,0-1 0 0 0,0 1 0 0 0,1 0 0 0 0,-1 0 0 0 0,0 0 0 0 0,0-1 0 0 0,0 1 0 0 0,0 0 0 0 0,0 0 0 0 0,1 0 0 0 0,-1-1 0 0 0,0 1 0 0 0,0 0 0 0 0,0 0 0 0 0,1 0 0 0 0,-1 0 0 0 0,0 0 0 0 0,0 0 0 0 0,0-1 0 0 0,1 1 0 0 0,-1 0 0 0 0,0 0 0 0 0,0 0 0 0 0,1 0 0 0 0,-1 0 1 0 0,0 0-1 0 0,0 0 0 0 0,1 0 0 0 0,-1 0 0 0 0,0 0 0 0 0,0 0 0 0 0,1 0 0 0 0,-1 0 0 0 0,0 0 0 0 0,0 0 4 0 0,4-349 251 0 0,-26 171-293 0 0,-11 19 100 0 0,33 251-312 0 0,25 172 191 0 0,-21-176 34 0 0,-4-88-10 0 0,0 0-31 0 0,3-16-46 0 0,15-159 390 0 0,-14 139-290 0 0,-1 0-1 0 0,-2-1 0 0 0,-1 1 1 0 0,-2 0-1 0 0,-2-1 0 0 0,-4-17 17 0 0,-7-56-241 0 0,8 88 201 0 0,7 21 55 0 0,0 6-123 0 0,0 387-462 0 0,-4-365 560 0 0,3-20-77 0 0,3-19 151 0 0,12-77 432 0 0,12-91-336 0 0,-23-69-296 0 0,-28 120-21 0 0,17 178-242 0 0,-3 119 472 0 0,4-135 146 0 0,7-33-210 0 0,0 0-18 0 0,0 0-15 0 0,0-15 164 0 0,11-109 144 0 0,-3-220-381 0 0,-13 265 17 0 0,-2 296-418 0 0,7 90 674 0 0,11-269-192 0 0,-10-38-26 0 0,1 0 8 0 0,-1 0 62 0 0,6-33 436 0 0,18-202-353 0 0,-28 49-514 0 0,0 298 74 0 0,3 432 370 0 0,-19-286 102 0 0,19-247-165 0 0,-1-9 11 0 0,0 0-1 0 0,1 0 1 0 0,-1 0 0 0 0,1 0 0 0 0,0 0 0 0 0,-1 0 0 0 0,1 0-1 0 0,0 0 1 0 0,0 0 0 0 0,0 0 0 0 0,1 0 0 0 0,-1 0 0 0 0,0 0-1 0 0,1 0 1 0 0,-1 0 0 0 0,1-1 0 0 0,0 1 0 0 0,0 0 0 0 0,0 0-1 0 0,0 0 1 0 0,0-1 0 0 0,0 1 0 0 0,0 0 0 0 0,0-1 0 0 0,0 1-1 0 0,1-1 1 0 0,-1 1 0 0 0,1-1 0 0 0,-1 0 0 0 0,1 1 0 0 0,0-1-1 0 0,-1 0 1 0 0,2 0 11 0 0,23-49 15 0 0,0-87 98 0 0,-11-71-171 0 0,-15 205 124 0 0,0 18 66 0 0,-30 319-509 0 0,16-53 106 0 0,14-282 150 0 0,0-1 5 0 0,4-12 126 0 0,-1 0 1 0 0,0 0-1 0 0,0 0 0 0 0,-1 0 1 0 0,-1 0-1 0 0,0 0 1 0 0,-1-1-1 0 0,0 1 0 0 0,-1-1-10 0 0,2-39-60 0 0,0-53-347 0 0,-1 104 437 0 0,-1 13-157 0 0,-36 289-1919 0 0,31-180 1922 0 0,6-120 111 0 0,6-27 642 0 0,28-169-89 0 0,-34 56-790 0 0,0 597-1053 0 0,0-457 1320 0 0,0-1 18 0 0,4-9 286 0 0,39-210 1267 0 0,-34 157-1477 0 0,-3 0 0 0 0,-3-1 1 0 0,-4-53-112 0 0,0 36-29 0 0,1 77 30 0 0,1-4 0 0 0,-1-1 1 0 0,0 1-1 0 0,0 0 0 0 0,-1 0 1 0 0,0-1-1 0 0,0 1 1 0 0,0 0-1 0 0,-1 0 1 0 0,0 0-1 0 0,-1 0 1 0 0,1 1-1 0 0,-1-1 1 0 0,-3-4-2 0 0,4 12-4 0 0,0 1 1 0 0,0 0 0 0 0,0 0 0 0 0,1 1 0 0 0,-1-1 0 0 0,1 0 0 0 0,-1 0 0 0 0,1 1 0 0 0,0-1 0 0 0,0 1 0 0 0,0-1 0 0 0,0 1 0 0 0,1-1 0 0 0,-1 1 0 0 0,1-1 0 0 0,-1 1 0 0 0,1 0 0 0 0,0-1 0 0 0,0 1 0 0 0,0 0 0 0 0,1-1 0 0 0,-1 1 0 0 0,0-1 0 0 0,1 1 0 0 0,0 0 3 0 0,-3 14 40 0 0,-20 244-58 0 0,22-261-82 0 0,0 0 13 0 0,0-8 146 0 0,19-95 528 0 0,-8-46-236 0 0,-8 111-251 0 0,1-12-70 0 0,-2-1-1 0 0,-2 1 1 0 0,-3 0-1 0 0,-1-1 1 0 0,-10-43-30 0 0,-44-104-156 0 0,32 151 414 0 0,19 54 189 0 0,6 132-631 0 0,2 77 418 0 0,6-186-280 0 0,5-61 402 0 0,-4-12-211 0 0,0-1-1 0 0,-3 0 0 0 0,-2-1 1 0 0,-2-14-145 0 0,2-14 70 0 0,-2 48-55 0 0,0-1-1 0 0,-2 1 1 0 0,0 0-1 0 0,-2 0 1 0 0,-1 0-1 0 0,-1 0 1 0 0,-1 0-1 0 0,-4-10-14 0 0,-27-80 14 0 0,21 80 48 0 0,19 65-478 0 0,2 43 656 0 0,-5-73-228 0 0,0 0 4 0 0,0 0 8 0 0,0 0 8 0 0,0 0 8 0 0,0 0 11 0 0,0 0 20 0 0,0-34 292 0 0,0-50-200 0 0,-11-210-177 0 0,-11 213-41 0 0,21 166-107 0 0,1 13 331 0 0,0-97-149 0 0,0-1 1 0 0,0 0 14 0 0,0-26 204 0 0,18-176-67 0 0,-13 10-307 0 0,-27 97 23 0 0,6 129-337 0 0,9 11 447 0 0,2 0 0 0 0,2-1 0 0 0,2 1 0 0 0,2 15 2 0 0,0-3 54 0 0,-1 69 122 0 0,18-241 416 0 0,-8 0-596 0 0,-5-1 0 0 0,-8-61 4 0 0,-19 72-33 0 0,22 106 29 0 0,0-1 0 0 0,0 0 1 0 0,-1 1-1 0 0,1-1 0 0 0,0 0 0 0 0,-1 0 1 0 0,1 1-1 0 0,-1-1 0 0 0,1 0 0 0 0,0 0 1 0 0,-1 0-1 0 0,1 1 0 0 0,-1-1 0 0 0,1 0 0 0 0,0 0 1 0 0,-1 0-1 0 0,1 0 0 0 0,-1 0 0 0 0,1 0 1 0 0,-1 0-1 0 0,1 0 0 0 0,-1 0 0 0 0,1 0 1 0 0,0 0-1 0 0,-1 0 0 0 0,1 0 0 0 0,-1 0 0 0 0,1 0 1 0 0,-1-1 3 0 0,-2 126-101 0 0,-1-65 179 0 0,4 0 0 0 0,2 0 0 0 0,7 43-78 0 0,12-49-24 0 0,-13-65 236 0 0,10-168 519 0 0,-13 141-710 0 0,-2 1 1 0 0,-1 0-1 0 0,-2-1 0 0 0,-1 1 1 0 0,-3-8-22 0 0,-29-54 52 0 0,33 99-53 0 0,0 1 0 0 0,0-1 1 0 0,0 0-1 0 0,0 1 1 0 0,0-1-1 0 0,0 1 0 0 0,0-1 1 0 0,-1 0-1 0 0,1 1 0 0 0,0-1 1 0 0,0 1-1 0 0,0-1 1 0 0,0 0-1 0 0,-1 1 0 0 0,1-1 1 0 0,0 0-1 0 0,0 1 1 0 0,-1-1-1 0 0,1 0 0 0 0,0 0 1 0 0,-1 1-1 0 0,1-1 0 0 0,0 0 1 0 0,-1 0-1 0 0,1 1 1 0 0,0-1-1 0 0,-1 0 0 0 0,1 0 1 0 0,0 0-1 0 0,-1 0 1 0 0,1 1-1 0 0,-1-1 0 0 0,1 0 1 0 0,0 0-1 0 0,-1 0 1 0 0,1 0-1 0 0,-1 0 0 0 0,1 0 1 0 0,0 0-1 0 0,-1 0 0 0 0,1 0 1 0 0,-1 0-1 0 0,1-1 1 0 0,0 1-1 0 0,-1 0 0 0 0,1 0 1 0 0,-1 0-1 0 0,1 0 1 0 0,0-1-1 0 0,-1 1 0 0 0,1 0 1 0 0,0 0-1 0 0,-1-1 0 0 0,1 1 1 0 0,0 0-1 0 0,-1 0 1 0 0,1-1-1 0 0,0 1 0 0 0,0 0 1 0 0,0-1-1 0 0,-1 1 1 0 0,1 0-1 0 0,0-1 0 0 0,0 0 1 0 0,-5 39-234 0 0,5-37 236 0 0,-29 254 2 0 0,29-233-51 0 0,0-21 30 0 0,0-14 151 0 0,13-167 292 0 0,-9 20-442 0 0,-3 159 15 0 0,-1-1 0 0 0,1 1 0 0 0,-1 0 0 0 0,0 0 0 0 0,0 0 0 0 0,0 0 0 0 0,0 0 0 0 0,0-1 0 0 0,0 1 0 0 0,0 0 0 0 0,0 0 0 0 0,0 0 1 0 0,-1 0-1 0 0,1 0 0 0 0,0-1 0 0 0,-1 1 0 0 0,1 0 0 0 0,-1 0 0 0 0,1 0 0 0 0,-1 0 0 0 0,0 0 0 0 0,1 0 0 0 0,-1 0 0 0 0,0 1 0 0 0,1-1 1 0 0,-1 0-1 0 0,0 0 0 0 0,0 0 0 0 0,0 1 0 0 0,0-1 0 0 0,0 0 0 0 0,0 1 0 0 0,0-1 0 0 0,0 1 0 0 0,0-1 0 0 0,0 1 0 0 0,0 0 0 0 0,-1-1 0 0 0,1 1 1 0 0,0 0-1 0 0,0 0 0 0 0,0 0 0 0 0,0 0 0 0 0,0 0 0 0 0,-1 0 0 0 0,1 0 0 0 0,0 0 0 0 0,0 0 0 0 0,0 1 0 0 0,0-1 0 0 0,0 0 0 0 0,0 1 0 0 0,-1-1 1 0 0,1 1-1 0 0,0-1 0 0 0,0 1 0 0 0,0-1 0 0 0,0 1 0 0 0,0 0 1 0 0,-19 69-251 0 0,-2 10 338 0 0,22-79-72 0 0,0-1-19 0 0,0 0-4 0 0,0 0 0 0 0,0 0 4 0 0,0-16 61 0 0,4-199 195 0 0,-15 247-201 0 0,-15 203-105 0 0,26-235 34 0 0,7-8 135 0 0,1-17-34 0 0,-2-1-1 0 0,-1 0 1 0 0,-1-1 0 0 0,-2 1 0 0 0,0-1-1 0 0,-2 1 1 0 0,-1-8-81 0 0,1 32 7 0 0,0 1 16 0 0,-25 46-413 0 0,-5 44 430 0 0,26-62-102 0 0,4-26-8 0 0,0-1-7 0 0,0 0 6 0 0,0 0 17 0 0,12-8 14 0 0,37-72-2117 0 0,-22 43-6275 0 0,-22 21 2405 0 0,2 10 930 0 0</inkml:trace>
  <inkml:trace contextRef="#ctx0" brushRef="#br0" timeOffset="70249.981">6084 2596 0 0 0,'33'-36'364'0'0,"-22"18"1835"0"0,-11 17-1952 0 0,0 1 2 0 0,0 0 13 0 0,0 0 6 0 0,0 0 18 0 0,0 0 19 0 0,0 0 12 0 0,0 0 7 0 0,0 0 15 0 0,0 0-3 0 0,0 0-5 0 0,0 0 1 0 0,0 0-10 0 0,-3-21 4505 0 0,3 20-4323 0 0,0 1-41 0 0,-8-7 2801 0 0,-25 0-1047 0 0,-7 5-877 0 0,24 3-590 0 0,-38 37 870 0 0,31 24-679 0 0,1-7-399 0 0,21 59-141 0 0,20-73-299 0 0,25-4-46 0 0,19-19 500 0 0,-43-16-416 0 0,31-8 240 0 0,-18-15-69 0 0,1-14-39 0 0,-10-1-58 0 0,-20 18-115 0 0,-1 1 0 0 0,0-1 0 0 0,-2 0 0 0 0,0 0 0 0 0,-1 0-1 0 0,-1 1 1 0 0,0-1 0 0 0,-1 0 0 0 0,-5-16-99 0 0,-41-33 231 0 0,12 41-65 0 0,6 11-46 0 0,-6 7-97 0 0,-14 2 22 0 0,-20 12-57 0 0,64-4 6 0 0,4-2-1 0 0,0 1 1 0 0,-1 0-1 0 0,1 0 1 0 0,-1 0-1 0 0,1 0 1 0 0,0 0-1 0 0,0 0 1 0 0,0 0-1 0 0,0 1 1 0 0,0-1-1 0 0,0 1 1 0 0,0 0-1 0 0,0-1 1 0 0,0 1-1 0 0,1 0 1 0 0,-1 0 0 0 0,1 0-1 0 0,-1 0 1 0 0,1 0-1 0 0,0 1 1 0 0,0-1-1 0 0,0 1 7 0 0,-31 63-149 0 0,30-60 134 0 0,1 0 0 0 0,1 0 1 0 0,-1 0-1 0 0,1-1 0 0 0,0 1 1 0 0,0 0-1 0 0,0 0 0 0 0,1 0 1 0 0,0 0-1 0 0,0 0 0 0 0,1 0 1 0 0,0-1-1 0 0,0 1 0 0 0,0-1 1 0 0,1 1-1 0 0,-1-1 0 0 0,3 3 15 0 0,61 58-69 0 0,-59-62 75 0 0,-1-1 0 0 0,1 0 0 0 0,-1 0 0 0 0,1 0 0 0 0,0-1 1 0 0,0-1-1 0 0,0 1 0 0 0,0-1 0 0 0,1 0 0 0 0,-1 0 0 0 0,0-1 0 0 0,0 0 0 0 0,0 0 0 0 0,3-1-6 0 0,42-54 368 0 0,-25 7-229 0 0,-22 40-106 0 0,-1 0 1 0 0,1 0-1 0 0,-2-1 0 0 0,1 0 0 0 0,-1 1 1 0 0,0-1-1 0 0,-1 0 0 0 0,0-1 0 0 0,0 1 1 0 0,-1 0-1 0 0,0-1 0 0 0,-1 1 0 0 0,0 0 1 0 0,0-1-1 0 0,-1 1 0 0 0,-1-2-33 0 0,1 8 2 0 0,-1 1-1 0 0,1-1 0 0 0,-1 1 1 0 0,0 0-1 0 0,0 0 1 0 0,0-1-1 0 0,0 1 1 0 0,-1 1-1 0 0,1-1 1 0 0,0 0-1 0 0,-1 0 0 0 0,1 1 1 0 0,-1-1-1 0 0,0 1 1 0 0,1 0-1 0 0,-1 0 1 0 0,0 0-1 0 0,0 0 0 0 0,0 1 1 0 0,0-1-1 0 0,0 1 1 0 0,0-1-1 0 0,0 1 1 0 0,0 0-1 0 0,0 0 0 0 0,0 0 1 0 0,0 1-1 0 0,1-1 1 0 0,-1 1-1 0 0,0 0 1 0 0,0-1-1 0 0,0 1 0 0 0,0 1 1 0 0,1-1-1 0 0,-1 0 1 0 0,0 1-1 0 0,1-1 1 0 0,-1 1-1 0 0,1 0 1 0 0,-2 1-2 0 0,-5 5-37 0 0,2-1 1 0 0,-1 2 0 0 0,1-1-1 0 0,0 1 1 0 0,0 0-1 0 0,1 0 1 0 0,1 1 0 0 0,-1 0-1 0 0,1 0 1 0 0,1 0 0 0 0,0 0-1 0 0,1 1 1 0 0,0 0 0 0 0,0 0-1 0 0,1 0 1 0 0,0 0 36 0 0,2-7-19 0 0,-1 1 0 0 0,1-1-1 0 0,0 1 1 0 0,0-1 0 0 0,0 1 0 0 0,0-1 0 0 0,1 0-1 0 0,0 1 1 0 0,-1-1 0 0 0,2 0 0 0 0,-1 0 0 0 0,0 1 0 0 0,1-1-1 0 0,0 0 1 0 0,0 0 0 0 0,1 0 19 0 0,4 11-52 0 0,-4-10 52 0 0,1-2-1 0 0,-1 1 0 0 0,1 0 0 0 0,0-1 1 0 0,1 0-1 0 0,-1 0 0 0 0,0 0 0 0 0,1 0 0 0 0,0-1 1 0 0,0 1-1 0 0,-1-1 0 0 0,1-1 0 0 0,0 1 1 0 0,1-1-1 0 0,-1 0 0 0 0,0 0 0 0 0,0 0 1 0 0,0-1-1 0 0,1 1 0 0 0,-1-1 0 0 0,3-1 1 0 0,0-1 33 0 0,0-1 0 0 0,-1 0 0 0 0,1 0 0 0 0,-1-1 0 0 0,0 0 0 0 0,0-1 0 0 0,0 1 0 0 0,-1-1 0 0 0,1-1 0 0 0,-1 1 0 0 0,0-1 0 0 0,-1 0 0 0 0,1 0 0 0 0,-1-1 0 0 0,-1 1 0 0 0,1-1 0 0 0,-1 0 0 0 0,0-1 0 0 0,-1 1 0 0 0,1-1 0 0 0,-2 1 0 0 0,2-6-33 0 0,11-16 92 0 0,-12 22-61 0 0,0-1 0 0 0,0 1 0 0 0,-1 0 0 0 0,0-1 0 0 0,0 0 1 0 0,-1 1-1 0 0,0-1 0 0 0,-1 0 0 0 0,0 0 0 0 0,0 0 0 0 0,0 1 0 0 0,-1-5-31 0 0,-1 10 7 0 0,1-1 1 0 0,-1 1-1 0 0,0 0 0 0 0,1 1 0 0 0,-1-1 0 0 0,0 0 0 0 0,0 0 1 0 0,0 1-1 0 0,0-1 0 0 0,-1 1 0 0 0,1-1 0 0 0,0 1 1 0 0,0 0-1 0 0,-1 0 0 0 0,1 0 0 0 0,-1 1 0 0 0,1-1 0 0 0,-1 0 1 0 0,1 1-1 0 0,-1 0 0 0 0,0-1 0 0 0,1 1 0 0 0,-1 0 0 0 0,1 0 1 0 0,-1 1-1 0 0,0-1 0 0 0,1 0 0 0 0,-1 1 0 0 0,0 0-7 0 0,-1 1-14 0 0,1 0-1 0 0,0 0 0 0 0,0 1 1 0 0,0-1-1 0 0,1 1 0 0 0,-1-1 1 0 0,0 1-1 0 0,1 0 0 0 0,0 0 1 0 0,0 0-1 0 0,0 1 0 0 0,0-1 1 0 0,0 0-1 0 0,1 1 0 0 0,-1-1 1 0 0,1 1-1 0 0,-1 2 15 0 0,-16 85-323 0 0,19-90 316 0 0,1 1 0 0 0,0-1 0 0 0,-1 0 0 0 0,1 0 0 0 0,0 0 0 0 0,0 0 0 0 0,0 0 0 0 0,0-1 0 0 0,-1 1 0 0 0,1 0 0 0 0,0-1 0 0 0,0 0 0 0 0,0 1 0 0 0,0-1 0 0 0,0 0 0 0 0,1 0-1 0 0,-1 0 1 0 0,0 0 0 0 0,0 0 0 0 0,0-1 0 0 0,0 1 0 0 0,0-1 0 0 0,0 1 0 0 0,-1-1 0 0 0,2 0 7 0 0,35-43 242 0 0,-23-30-73 0 0,-15 74-198 0 0,-1-1 0 0 0,0 0 0 0 0,0 1 0 0 0,1-1 0 0 0,-1 1 0 0 0,0-1 0 0 0,0 1-1 0 0,0-1 1 0 0,1 1 0 0 0,-1-1 0 0 0,0 1 0 0 0,0 0 0 0 0,0 0 0 0 0,0-1 0 0 0,0 1 0 0 0,0 0 0 0 0,0 0 0 0 0,0 0 0 0 0,0 0 0 0 0,0 0 0 0 0,0 0 0 0 0,0 0 0 0 0,1 1 0 0 0,-1-1 0 0 0,0 0 0 0 0,0 0-1 0 0,0 1 1 0 0,0-1 0 0 0,0 1 0 0 0,0-1 0 0 0,1 1 0 0 0,-1-1 0 0 0,0 1 0 0 0,0-1 0 0 0,1 1 0 0 0,-1 0 0 0 0,0 0 29 0 0,-11 32-4132 0 0,12-26-410 0 0,0 1-3328 0 0,0-2-2025 0 0</inkml:trace>
  <inkml:trace contextRef="#ctx0" brushRef="#br0" timeOffset="92997.769">6184 4577 0 0 0,'0'0'1246'0'0,"0"0"129"0"0,0 0 72 0 0,0 0-12 0 0,-2 0 10384 0 0,-2 0-6119 0 0,-17 0-5661 0 0,18 0 15 0 0,0 0 1 0 0,0 0-1 0 0,-1 1 1 0 0,1-1-1 0 0,0 1 1 0 0,0 0-1 0 0,0 0 1 0 0,0 0-1 0 0,0 0 1 0 0,0 0-1 0 0,0 0 1 0 0,0 1-1 0 0,1 0 1 0 0,-1-1-1 0 0,0 1 1 0 0,1 0-1 0 0,-1 0 1 0 0,1 1-1 0 0,0-1 1 0 0,0 0-1 0 0,-1 2-54 0 0,-30 33 283 0 0,25 47-19 0 0,16 1 133 0 0,33-30 1 0 0,-34-52-329 0 0,-1 0 1 0 0,1 0-1 0 0,0-1 0 0 0,0 0 1 0 0,1 0-1 0 0,-1-1 1 0 0,0 0-1 0 0,1 0 0 0 0,-1 0 1 0 0,1-1-1 0 0,-1 0 1 0 0,0-1-1 0 0,1 1 0 0 0,-1-1 1 0 0,0-1-1 0 0,1 0 1 0 0,-1 0-1 0 0,0 0 1 0 0,0-1-1 0 0,-1 0 0 0 0,1 0 1 0 0,0-1-1 0 0,4-3-69 0 0,19-34 379 0 0,-26 33-335 0 0,0 0 1 0 0,-1-1-1 0 0,0 0 1 0 0,-1 1-1 0 0,0-1 1 0 0,-1 0-1 0 0,0 0 1 0 0,0 0-1 0 0,0 0 1 0 0,-1 0-1 0 0,-1 0 1 0 0,0-4-45 0 0,1-10 37 0 0,-1 19-63 0 0,1 0 1 0 0,-1 0-1 0 0,0-1 1 0 0,0 1-1 0 0,0 0 0 0 0,-1 0 1 0 0,1 0-1 0 0,-1 0 1 0 0,0 0-1 0 0,0 0 1 0 0,0 0-1 0 0,-1 1 1 0 0,1-1-1 0 0,-1 1 1 0 0,0 0-1 0 0,0 0 1 0 0,0 0-1 0 0,-1 0 0 0 0,1 0 1 0 0,0 1-1 0 0,-1-1 1 0 0,0 1-1 0 0,0 0 1 0 0,0 0-1 0 0,0 0 1 0 0,0 1-1 0 0,0-1 1 0 0,0 1-1 0 0,0 0 1 0 0,0 0-1 0 0,-1 1 0 0 0,1-1 1 0 0,0 1-1 0 0,-1 0 1 0 0,1 0-1 0 0,0 1 1 0 0,-1-1-1 0 0,1 1 1 0 0,0 0-1 0 0,-2 0 26 0 0,-1 1-270 0 0,1-1 0 0 0,0 1-1 0 0,0 0 1 0 0,0 1 0 0 0,0 0 0 0 0,0 0-1 0 0,0 0 1 0 0,1 0 0 0 0,0 1 0 0 0,0 0-1 0 0,0 0 1 0 0,0 0 0 0 0,0 1 0 0 0,1 0-1 0 0,0 0 1 0 0,0 0 0 0 0,-1 2 270 0 0,-10 13-5246 0 0,2 1-3933 0 0,6-13 1127 0 0</inkml:trace>
  <inkml:trace contextRef="#ctx0" brushRef="#br0" timeOffset="95206.119">5862 4552 0 0 0,'0'0'599'0'0,"0"0"585"0"0,0 0 62 0 0,0 0-131 0 0,0 0-189 0 0,0 0-196 0 0,0 0-158 0 0,0 0-124 0 0,0 0-88 0 0,0 0-68 0 0,0-3-29 0 0,-4-16 8828 0 0,3 2-5291 0 0,1 14-3768 0 0,0 1 0 0 0,1 0 0 0 0,0 0 0 0 0,-1-1 0 0 0,1 1 0 0 0,0 0 0 0 0,0 0 0 0 0,0 0 0 0 0,0 0 0 0 0,1 0 0 0 0,-1 0 0 0 0,0 0 1 0 0,1 0-1 0 0,0 1 0 0 0,-1-1 0 0 0,1 1 0 0 0,0-1 0 0 0,0 1 0 0 0,0-1 0 0 0,0 1 0 0 0,0 0 0 0 0,0 0 0 0 0,0 0-32 0 0,9-6 105 0 0,0 1-1 0 0,0 0 0 0 0,0 1 1 0 0,1 0-1 0 0,0 1 0 0 0,0 1 1 0 0,0-1-1 0 0,0 2 0 0 0,1 0 1 0 0,-1 0-1 0 0,1 1 0 0 0,6 1-104 0 0,196 0 1190 0 0,-175 40-925 0 0,-17-18-59 0 0,3 3-61 0 0,7 20 77 0 0,-16-7 24 0 0,-1 1-80 0 0,1-2-58 0 0,-12-4 16 0 0,-8 169 663 0 0,-16-6-599 0 0,23 155 84 0 0,-8-253-164 0 0,-10 24 76 0 0,6-82-122 0 0,4 67 193 0 0,0-41-151 0 0,4-66-101 0 0,0 0 1 0 0,0 0-26 0 0,0 0 9 0 0,0 0 24 0 0,0 0 5 0 0,0 0 2 0 0,0 0 4 0 0,0 0-32 0 0,0 0-11 0 0,0 0-4 0 0,-3-28-8082 0 0,10 9-3204 0 0,-3 11 3499 0 0</inkml:trace>
  <inkml:trace contextRef="#ctx0" brushRef="#br0" timeOffset="96379.363">5855 4507 0 0 0,'0'0'647'0'0,"0"0"532"0"0,0 0 236 0 0,0 0 48 0 0,-4-1-46 0 0,-10-4-98 0 0,10 4-136 0 0,4 1-128 0 0,2 27 9173 0 0,7 20-7177 0 0,3 22-3018 0 0,-9 352 1604 0 0,13-260-1369 0 0,-3-46-64 0 0,-9-33-100 0 0,0 145 348 0 0,-4-146-172 0 0,-7-49-161 0 0,0 13-13 0 0,4-38-989 0 0,9-18-1017 0 0,1-5-613 0 0,0 0-4464 0 0,-3 8-1645 0 0</inkml:trace>
  <inkml:trace contextRef="#ctx0" brushRef="#br0" timeOffset="97150.438">5180 5943 0 0 0,'0'0'902'0'0,"0"0"594"0"0,0 0 170 0 0,0 0 139 0 0,0 0 100 0 0,0 0-80 0 0,0 0-278 0 0,0 0-341 0 0,0 0-210 0 0,0 0-61 0 0,0 0 7 0 0,0 0 46 0 0,8 0-37 0 0,164-11 4127 0 0,367-18-1753 0 0,-151-12-2813 0 0,-196 12-161 0 0,-71 15-155 0 0,1 5 0 0 0,48 6-196 0 0,-83-1 122 0 0,0-4-1 0 0,0-4 1 0 0,13-7-122 0 0,120-12 190 0 0,-155 17-1859 0 0,-65 14 917 0 0,0 0-211 0 0,0 0-277 0 0,-10 0-6907 0 0,5 0 1036 0 0,-2 0-384 0 0</inkml:trace>
  <inkml:trace contextRef="#ctx0" brushRef="#br0" timeOffset="97647.939">5538 5954 4801 0 0,'0'0'1571'0'0,"0"0"-119"0"0,0 0 129 0 0,0 0 207 0 0,-33 13 35 0 0,-104 42-177 0 0,-100 58 2648 0 0,-12 33-2431 0 0,149-83-1626 0 0,99-62-475 0 0,1-1-106 0 0,16 0-1189 0 0,79-30-6330 0 0,-10 0-2571 0 0,-71 20 9790 0 0</inkml:trace>
  <inkml:trace contextRef="#ctx0" brushRef="#br0" timeOffset="97917.491">6014 5895 7578 0 0,'0'0'1576'0'0,"0"0"-461"0"0,0 0-132 0 0,0 0 192 0 0,0 0 357 0 0,0 0 210 0 0,0 0-33 0 0,0 0-266 0 0,0 0-502 0 0,0 0-469 0 0,0 0-256 0 0,0 0-44 0 0,0 0 40 0 0,-19 16 36 0 0,-61 49 29 0 0,-231 149 605 0 0,247-167-887 0 0,-2-2 0 0 0,-2-4 0 0 0,-11 3 5 0 0,61-30-385 0 0,18-14-11 0 0,0 0-135 0 0,13-1-1440 0 0,77-33-4093 0 0,-4-7-4580 0 0,-69 33 8377 0 0</inkml:trace>
  <inkml:trace contextRef="#ctx0" brushRef="#br0" timeOffset="98152.026">6553 5848 10498 0 0,'0'0'1525'0'0,"0"0"-641"0"0,0 0-191 0 0,0 0 130 0 0,0 0 139 0 0,0 0 12 0 0,0 0-31 0 0,-35 25-88 0 0,-114 81-173 0 0,-119 61 751 0 0,105-65-881 0 0,67-43-1313 0 0,104-60-5255 0 0,36-11-4476 0 0,-35 7 6937 0 0</inkml:trace>
  <inkml:trace contextRef="#ctx0" brushRef="#br0" timeOffset="98376.195">6933 5796 10266 0 0,'0'0'1899'0'0,"0"0"-433"0"0,0 0-227 0 0,0 0-103 0 0,0 0-134 0 0,0 0-178 0 0,0 0-95 0 0,0 0-73 0 0,0 0-105 0 0,-35 30-129 0 0,-112 96-158 0 0,33-32-15 0 0,71-60-280 0 0,-128 103-2723 0 0,-97 53 2754 0 0,263-187 1078 0 0,-4 3-1834 0 0,-1 1-5113 0 0,24-5-4440 0 0,-5-5 8247 0 0</inkml:trace>
  <inkml:trace contextRef="#ctx0" brushRef="#br0" timeOffset="98597.041">7417 5711 6025 0 0,'0'0'3504'0'0,"0"0"-1511"0"0,0 0-231 0 0,0 0 119 0 0,0 0-90 0 0,0 0-338 0 0,0 0-473 0 0,0 0-203 0 0,0 0-104 0 0,0 0-122 0 0,-37 33-127 0 0,-115 102-99 0 0,32-38 71 0 0,-201 157-644 0 0,305-228-3227 0 0,17-26 107 0 0,7 0 1027 0 0,22-11-6860 0 0,-21 4 5299 0 0</inkml:trace>
  <inkml:trace contextRef="#ctx0" brushRef="#br0" timeOffset="101318.288">5239 505 0 0 0,'0'0'425'0'0,"0"0"62"0"0,-5 6-24 0 0,-12 16-60 0 0,13-17-82 0 0,4-5-88 0 0,-10 10 5267 0 0,-36-1-2282 0 0,-37-9 3902 0 0,26 0-5432 0 0,-39 26 96 0 0,8-15 226 0 0,-44 14-1255 0 0,-277 53 664 0 0,273-54-939 0 0,27-12-23 0 0,113-8-3434 0 0,28-13-2313 0 0,-10 2-4351 0 0,-22 7 9427 0 0,11-6-8427 0 0</inkml:trace>
  <inkml:trace contextRef="#ctx0" brushRef="#br0" timeOffset="101683.805">4984 67 0 0 0,'0'0'1216'0'0,"0"0"199"0"0,0 0 76 0 0,0 0-6 0 0,0 0-99 0 0,0 0-123 0 0,0 0-68 0 0,0 0-30 0 0,-6 6 16 0 0,-116 108 4983 0 0,-96 39-3681 0 0,56-47-1963 0 0,-1 5-1212 0 0,152-97-1490 0 0,10-2-7034 0 0,1-9 342 0 0</inkml:trace>
  <inkml:trace contextRef="#ctx0" brushRef="#br0" timeOffset="103262.201">7010 564 0 0 0,'0'-21'-72'0'0,"0"9"4320"0"0,0 11-2240 0 0,0 1 9554 0 0,4 5-12486 0 0,44 5 3475 0 0,124-9 809 0 0,84-8-2115 0 0,-202 0-946 0 0,0-1-1 0 0,-1-4 0 0 0,40-13-298 0 0,-48 14 120 0 0,-45 11-94 0 0,0 0-44 0 0,0 0-38 0 0,0 0-66 0 0,0 0-89 0 0,-21 14-1708 0 0,13-7 809 0 0,-25 17-4579 0 0,8-13-4536 0 0,16-5 4556 0 0</inkml:trace>
  <inkml:trace contextRef="#ctx0" brushRef="#br0" timeOffset="103586.015">7723 159 0 0 0,'0'0'851'0'0,"0"0"292"0"0,0 0 202 0 0,0 0 178 0 0,0 0 94 0 0,0 0 34 0 0,0 0-19 0 0,0 0-122 0 0,0 0-166 0 0,0 0-193 0 0,0 0-168 0 0,0 0-130 0 0,-31 22-99 0 0,-97 68-90 0 0,4 15 863 0 0,81-71-1004 0 0,2 2 0 0 0,2 2 1 0 0,-34 41-524 0 0,52-26-1131 0 0,19-42-2728 0 0,2-1-3485 0 0,0-9-440 0 0</inkml:trace>
  <inkml:trace contextRef="#ctx0" brushRef="#br0" timeOffset="110055.053">5955 4574 0 0 0,'-14'-14'117'0'0,"13"13"469"0"0,1 1 105 0 0,-12 4 5735 0 0,-35 81-5123 0 0,10 3-1000 0 0,26-29-91 0 0,37-86 878 0 0,44-53-694 0 0,-45 55-414 0 0,-29 50-66 0 0,-38 66 364 0 0,9-13-46 0 0,3 10 342 0 0,18-55-353 0 0,34-34 71 0 0,44-52 153 0 0,59-39-748 0 0,-124 91 145 0 0,-30 88 103 0 0,7-41 88 0 0,-12 36 32 0 0,-21 30 128 0 0,40-64 191 0 0,29-52-84 0 0,104-105 205 0 0,-22 7-669 0 0,-93 98 89 0 0,-1 4-871 0 0,-7 11 761 0 0,-48 69-554 0 0,-85 133 766 0 0,108-169 435 0 0,62-58-87 0 0,131-134-246 0 0,29-31-174 0 0,-207 209-437 0 0,-139 152 375 0 0,91-115 246 0 0,5-16 728 0 0,57-50-793 0 0,3-6-82 0 0,42-39 196 0 0,57-61-84 0 0,35-43-236 0 0,-123 126-126 0 0,-13 22 193 0 0,0 0-17 0 0,-5 11-284 0 0,-187 243-92 0 0,164-222 961 0 0,27-31-477 0 0,47-33 283 0 0,-32 17-256 0 0,189-181-64 0 0,-189 182-40 0 0,-14 13 45 0 0,-2 3-57 0 0,-47 67-503 0 0,-19 19-518 0 0,-88 103-6378 0 0,44-66 9375 0 0,113-122-1215 0 0,14-13-531 0 0,190-159 505 0 0,-200 164-619 0 0,0 1 1 0 0,0 0-1 0 0,1 0 0 0 0,0 0 1 0 0,0 1-1 0 0,0 0 0 0 0,0 0 1 0 0,0 0-1 0 0,1 1 0 0 0,-1 0 1 0 0,1 0-1 0 0,3 0-55 0 0,-14 17 995 0 0,-58 58-80 0 0,6-7-923 0 0,-3 5-180 0 0,-3-2 0 0 0,-56 46 188 0 0,48-39 350 0 0,140-131-326 0 0,125-142 117 0 0,-104 93 388 0 0,-43 46-198 0 0,-69 69 243 0 0,-193 237-1656 0 0,108-118 1432 0 0,98-113-175 0 0,19-18-25 0 0,21-19 36 0 0,231-234-121 0 0,-250 246-1035 0 0,-17 19-573 0 0,-2 2 1369 0 0,-102 152-4904 0 0,21-51 7584 0 0,54-64 1400 0 0,68-67-2270 0 0,187-185-1158 0 0,-154 134-381 0 0,-251 326-4663 0 0,120-172 6153 0 0,63-86-1555 0 0,0 1 0 0 0,0-1 1 0 0,0 1-1 0 0,1-1 0 0 0,-1 0 1 0 0,0 1-1 0 0,0-1 0 0 0,0 1 1 0 0,1-1-1 0 0,-1 0 0 0 0,0 1 1 0 0,0-1-1 0 0,1 0 0 0 0,-1 1 1 0 0,0-1-1 0 0,1 0 0 0 0,-1 1 1 0 0,1-1-1 0 0,-1 0 0 0 0,0 0 1 0 0,1 1-1 0 0,-1-1 0 0 0,1 0 1 0 0,-1 0-1 0 0,0 0 0 0 0,1 0 1 0 0,-1 0-1 0 0,1 0 0 0 0,-1 0 1 0 0,1 1-1 0 0,-1-1 0 0 0,1 0 1 0 0,-1-1-1 0 0,1 1 0 0 0,-1 0 1 0 0,0 0-1 0 0,1 0 0 0 0,-1 0 1 0 0,1 0-1 0 0,-1 0 0 0 0,1 0 1 0 0,-1-1-1 0 0,0 1 0 0 0,1 0 1 0 0,-1 0-1 0 0,1-1 0 0 0,-1 1 1 0 0,0 0-1 0 0,1-1 0 0 0,-1 1 1 0 0,0 0-1 0 0,1-1 0 0 0,-1 1 1 0 0,0 0-1 0 0,0-1 0 0 0,1 1 1 0 0,-1-1-1 0 0,0 1 0 0 0,0 0 1 0 0,0-1-1 0 0,0 1 0 0 0,1-1 1 0 0,-1 1-1 0 0,0-1 0 0 0,0 1-32 0 0,160-147 1001 0 0,-68 75-1037 0 0,-92 72 9 0 0,0 1 1 0 0,0-1-1 0 0,-1 0 1 0 0,1 1-1 0 0,0-1 1 0 0,0 0 0 0 0,0 1-1 0 0,0-1 1 0 0,0 0-1 0 0,0 1 1 0 0,0-1-1 0 0,0 0 1 0 0,0 1 0 0 0,0-1-1 0 0,0 0 1 0 0,0 1-1 0 0,0-1 1 0 0,0 0-1 0 0,0 1 1 0 0,0-1-1 0 0,0 0 1 0 0,1 1 0 0 0,-1-1-1 0 0,0 0 1 0 0,0 1-1 0 0,0-1 1 0 0,0 0-1 0 0,1 0 1 0 0,-1 1 0 0 0,0-1-1 0 0,0 0 1 0 0,1 0-1 0 0,-1 1 1 0 0,0-1-1 0 0,1 0 1 0 0,-1 0-1 0 0,0 0 1 0 0,0 0 0 0 0,1 1-1 0 0,-1-1 1 0 0,0 0-1 0 0,1 0 1 0 0,-1 0-1 0 0,0 0 1 0 0,1 0 0 0 0,-1 0-1 0 0,0 0 1 0 0,1 0-1 0 0,-1 0 1 0 0,1 0 26 0 0,-22 39-525 0 0,19-36 327 0 0,-73 100-3080 0 0,35-56 4772 0 0,40-48-1404 0 0,0 1 0 0 0,-1 0 0 0 0,1-1 0 0 0,0 1 0 0 0,0-1 0 0 0,0 1 0 0 0,0 0 0 0 0,0-1 0 0 0,-1 1 0 0 0,1 0 0 0 0,0-1 0 0 0,0 1 0 0 0,-1 0 0 0 0,1-1 0 0 0,0 1 0 0 0,0 0 0 0 0,-1-1 0 0 0,1 1 0 0 0,0 0 0 0 0,-1 0 0 0 0,1 0 0 0 0,0-1 0 0 0,-1 1 0 0 0,1 0 0 0 0,0 0 0 0 0,-1 0 0 0 0,1 0 0 0 0,-1-1 0 0 0,1 1 0 0 0,0 0 0 0 0,-1 0 0 0 0,1 0 0 0 0,-1 0 0 0 0,1 0 0 0 0,0 0 0 0 0,-1 0 0 0 0,1 0 0 0 0,-1 0 0 0 0,1 1 0 0 0,0-1 0 0 0,-1 0 0 0 0,1 0 0 0 0,-1 0 0 0 0,1 0 0 0 0,0 0 0 0 0,-1 1 0 0 0,1-1 0 0 0,0 0 0 0 0,-1 0 0 0 0,1 1 0 0 0,0-1 0 0 0,-1 0 0 0 0,1 1 0 0 0,0-1 0 0 0,0 0-90 0 0,9-34 1693 0 0,27-110-546 0 0,-30 122-1156 0 0,0 0 0 0 0,-2 0 1 0 0,0-1-1 0 0,-1 1 1 0 0,-2-1-1 0 0,0 0 1 0 0,-3-17 8 0 0,2 13-3 0 0,1-2 32 0 0,0 19 8 0 0,-1 0 0 0 0,0-1 0 0 0,0 1 1 0 0,-1-1-1 0 0,0 1 0 0 0,-1 0 0 0 0,0-1 0 0 0,-1 1 0 0 0,0 0 0 0 0,-1-2-37 0 0,2 11 30 0 0,0 0 0 0 0,0 1 0 0 0,-1-1 0 0 0,1 1 1 0 0,0 0-1 0 0,0-1 0 0 0,0 1 0 0 0,0 0 0 0 0,0 0 0 0 0,0 0 0 0 0,0 1 0 0 0,0-1 1 0 0,0 0-1 0 0,0 1 0 0 0,0-1 0 0 0,0 1 0 0 0,0 0 0 0 0,0 0 0 0 0,0 0 0 0 0,0 0 1 0 0,0 0-1 0 0,0 0 0 0 0,1 0 0 0 0,-1 1 0 0 0,0-1 0 0 0,1 0 0 0 0,-1 1 0 0 0,1 0 0 0 0,0-1 1 0 0,0 1-1 0 0,-1 0 0 0 0,1-1 0 0 0,0 1 0 0 0,0 2-30 0 0,-32 35 478 0 0,131-164 38 0 0,-10 8-530 0 0,-84 111-1 0 0,0-1-1 0 0,0 1 0 0 0,-1-1 0 0 0,0 0 0 0 0,0 0 1 0 0,-1 0-1 0 0,0 0 0 0 0,0 0 0 0 0,0-1 0 0 0,-1 1 1 0 0,0-1-1 0 0,-1 1 0 0 0,0-1 16 0 0,0 7-6 0 0,-1 0 1 0 0,1 0-1 0 0,-1 1 1 0 0,1-1-1 0 0,-1 0 1 0 0,1 0-1 0 0,-1 1 1 0 0,0-1-1 0 0,1 1 1 0 0,-1-1-1 0 0,0 0 1 0 0,0 1-1 0 0,1 0 1 0 0,-1-1-1 0 0,0 1 1 0 0,0-1-1 0 0,0 1 1 0 0,0 0-1 0 0,0 0 1 0 0,1-1 0 0 0,-1 1-1 0 0,0 0 1 0 0,0 0-1 0 0,0 0 1 0 0,0 0-1 0 0,0 0 1 0 0,0 0-1 0 0,0 0 1 0 0,0 0-1 0 0,0 1 1 0 0,1-1-1 0 0,-1 0 1 0 0,0 1-1 0 0,0-1 1 0 0,0 0-1 0 0,0 1 1 0 0,1-1-1 0 0,-1 1 1 0 0,0-1-1 0 0,0 1 1 0 0,1-1-1 0 0,-1 1 1 0 0,0 0-1 0 0,1-1 1 0 0,-1 1-1 0 0,1 0 1 0 0,-1-1-1 0 0,1 1 1 0 0,-1 1 5 0 0,-104 108-82 0 0,72-77 230 0 0,24-27 209 0 0,18-20-252 0 0,99-161 56 0 0,-78 108-140 0 0,-28 66-30 0 0,-1-1-1 0 0,0 1 0 0 0,0 0 0 0 0,0-1 1 0 0,0 1-1 0 0,0 0 0 0 0,0-1 1 0 0,0 1-1 0 0,0-1 0 0 0,-1 0 0 0 0,1 1 1 0 0,-1-1-1 0 0,1 0 0 0 0,-1 1 0 0 0,1-1 1 0 0,-1 0-1 0 0,0 1 0 0 0,0-1 1 0 0,0 0-1 0 0,0 0 0 0 0,0 1 0 0 0,0-1 1 0 0,-1 0-1 0 0,1 0 0 0 0,-1 1 0 0 0,1-1 1 0 0,-1 0-1 0 0,1 1 0 0 0,-1-1 0 0 0,0 1 1 0 0,0-1-1 0 0,0 1 0 0 0,0-1 1 0 0,0 1-1 0 0,0 0 0 0 0,0-1 0 0 0,0 1 1 0 0,-1 0-1 0 0,1 0 0 0 0,0 0 0 0 0,-1 0 1 0 0,1 0-1 0 0,-1 0 0 0 0,0 0 10 0 0,-51 12 3 0 0,53-11 62 0 0,0 0-10 0 0,0 0-18 0 0,0 0 1 0 0,0 0-8 0 0,0 0-12 0 0,0 0-9 0 0,22-38-110 0 0,0 13 39 0 0,-21 20 67 0 0,0 4-2 0 0,-1 0 0 0 0,1 0 0 0 0,-1 0 0 0 0,0 0 0 0 0,1 0 0 0 0,-1 0 1 0 0,0 0-1 0 0,0 0 0 0 0,0 1 0 0 0,0-1 0 0 0,0 0 0 0 0,0 0 0 0 0,0 0 0 0 0,0 0 0 0 0,0 0 0 0 0,0 0 1 0 0,0 0-1 0 0,0 0 0 0 0,-1 0 0 0 0,1 0 0 0 0,0 0 0 0 0,-1 1 0 0 0,1-1 0 0 0,-1 0 0 0 0,1 0 0 0 0,-1 0 0 0 0,1 1 1 0 0,-1-1-1 0 0,0 0 0 0 0,1 0 0 0 0,-1 1 0 0 0,0-1 0 0 0,0 1 0 0 0,1-1 0 0 0,-1 1 0 0 0,0-1-3 0 0,0-1 0 0 0,0 1-1 0 0,0-1 0 0 0,0 1 0 0 0,1-1 1 0 0,-1 0-1 0 0,0 1 0 0 0,1-1 0 0 0,0 0 1 0 0,-1 0-1 0 0,1 1 0 0 0,0-1 0 0 0,0 0 1 0 0,0 0-1 0 0,0 1 0 0 0,0-1 0 0 0,0 0 1 0 0,1 0-1 0 0,-1 1 0 0 0,1-1 0 0 0,-1 0 1 0 0,1 1-1 0 0,0-1 0 0 0,-1 0 0 0 0,1 1 1 0 0,0-1-1 0 0,0 1 0 0 0,0-1 0 0 0,0 1 1 0 0,0 0-1 0 0,0-1 0 0 0,1 1 1 0 0,-1 0-1 0 0,0 0 0 0 0,1 0 1 0 0,6-26 93 0 0,-30 12 359 0 0,18-21-408 0 0,-10 14 67 0 0,13 22-102 0 0,-39-27 92 0 0,11-16 33 0 0,-17 31-94 0 0,21 2 46 0 0,-4-15 4 0 0,-13 24-208 0 0,-42 30 123 0 0,44-7 103 0 0,10-22 333 0 0,-17 25-557 0 0,56-42-5213 0 0,-1 12-332 0 0,-4-1-3537 0 0</inkml:trace>
</inkml:ink>
</file>

<file path=ppt/ink/ink8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4:11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5287 639 3809 0 0,'0'0'3176'0'0,"0"0"-1488"0"0,0 0-538 0 0,0 0 79 0 0,0 0 207 0 0,0 0 120 0 0,0 0-25 0 0,0 0-116 0 0,0 0-177 0 0,0 0-229 0 0,0 0-220 0 0,0 0-160 0 0,0 0-94 0 0,15-13-83 0 0,47-42-59 0 0,-7-9 662 0 0,-26 19 59 0 0,-29 45-1102 0 0,0 0-1 0 0,0-1 1 0 0,0 1 0 0 0,1 0 0 0 0,-1-1-1 0 0,0 1 1 0 0,1 0 0 0 0,-1 0 0 0 0,0-1-1 0 0,0 1 1 0 0,1 0 0 0 0,-1 0 0 0 0,1-1-1 0 0,-1 1 1 0 0,0 0 0 0 0,1 0 0 0 0,-1 0-1 0 0,0 0 1 0 0,1 0 0 0 0,-1 0 0 0 0,1 0-1 0 0,-1-1 1 0 0,0 1 0 0 0,1 0 0 0 0,-1 0-1 0 0,1 0 1 0 0,-1 1 0 0 0,0-1 0 0 0,1 0-1 0 0,-1 0 1 0 0,1 0 0 0 0,-1 0 0 0 0,0 0-1 0 0,1 0 1 0 0,-1 1 0 0 0,0-1 0 0 0,1 0-1 0 0,-1 0 1 0 0,0 0 0 0 0,1 1 0 0 0,-1-1-1 0 0,0 0 1 0 0,1 1 0 0 0,-1-1 0 0 0,0 0-1 0 0,0 0 1 0 0,1 1 0 0 0,-1-1 0 0 0,0 1-1 0 0,0-1 1 0 0,0 0 0 0 0,0 1 0 0 0,1-1-1 0 0,-1 0 1 0 0,0 1 0 0 0,0-1 0 0 0,0 1-1 0 0,0-1 1 0 0,0 0 0 0 0,0 1 0 0 0,0-1-1 0 0,0 1 1 0 0,0-1 0 0 0,0 0 0 0 0,0 1-1 0 0,0-1 1 0 0,-1 1 0 0 0,1-1 0 0 0,0 0-12 0 0,28 60 120 0 0,15 137 66 0 0,-43-197-186 0 0,11 84 2 0 0,-4 1 0 0 0,-4-1 0 0 0,-3 6-2 0 0,-24 1-18 0 0,23-85 39 0 0,0-1-1 0 0,-1 0 1 0 0,0 0-1 0 0,0 0 0 0 0,0 0 1 0 0,0 0-1 0 0,-1 0 1 0 0,0 0-1 0 0,0-1 0 0 0,0 1 1 0 0,0-1-1 0 0,-1 0 1 0 0,0 0-1 0 0,0 0 0 0 0,0 0 1 0 0,0-1-1 0 0,0 0 1 0 0,-1 0-1 0 0,0 0 0 0 0,1 0 1 0 0,-1-1-1 0 0,0 0 1 0 0,0 0-1 0 0,-1 0 1 0 0,1 0-1 0 0,0-1 0 0 0,0 0 1 0 0,-1 0-1 0 0,1 0 1 0 0,-2-1-21 0 0,4-2 19 0 0,0 0 1 0 0,0-1 0 0 0,1 1 0 0 0,-1-1 0 0 0,0 0 0 0 0,1 0 0 0 0,0 0 0 0 0,0 0 0 0 0,0 0 0 0 0,0 0 0 0 0,0 0 0 0 0,1-1 0 0 0,-1 1 0 0 0,1-1 0 0 0,0 1 0 0 0,0-1 0 0 0,0 1 0 0 0,0-1 0 0 0,1 0 0 0 0,0 0-1 0 0,-1 1 1 0 0,1-1 0 0 0,1 0 0 0 0,-1-1-20 0 0,2-20 8 0 0,0 0-1 0 0,2 1 1 0 0,0-1 0 0 0,2 1-1 0 0,1 0 1 0 0,1 0-1 0 0,1 1 1 0 0,0 0-1 0 0,14-21-7 0 0,3-11-2 0 0,2 0-1 0 0,3 3 0 0 0,2 0 0 0 0,2 2 0 0 0,2 2 0 0 0,3 1 1 0 0,1 2-1 0 0,3 2 0 0 0,17-12 3 0 0,59-12-35 0 0,-118 68 34 0 0,0 0 0 0 0,0 0-1 0 0,1 0 1 0 0,-1 0 0 0 0,0 0 0 0 0,0 0-1 0 0,-1 1 1 0 0,1-1 0 0 0,0 1-1 0 0,0-1 1 0 0,-1 1 0 0 0,1 0-1 0 0,-1 0 1 0 0,1 0 0 0 0,-1 0-1 0 0,0 0 1 0 0,0 0 0 0 0,0 0 0 0 0,0 0-1 0 0,0 0 1 0 0,0 0 0 0 0,-1 0-1 0 0,1 1 1 0 0,-1-1 0 0 0,1 0-1 0 0,-1 1 1 0 0,0-1 0 0 0,0 0 0 0 0,0 1-1 0 0,0-1 1 0 0,0 0 0 0 0,-1 1-1 0 0,1-1 1 0 0,-1 0 0 0 0,1 1-1 0 0,-1-1 1 0 0,0 0 0 0 0,0 0 0 0 0,0 0-1 0 0,0 0 1 0 0,-1 1 1 0 0,-11 30 4 0 0,-2-1 0 0 0,-1-1 0 0 0,-2-1-1 0 0,-1 0 1 0 0,-1-1 0 0 0,-2-1 0 0 0,0-1 0 0 0,-2-1 0 0 0,-22 19-4 0 0,-153 128-669 0 0,171-158-585 0 0,27-14 593 0 0,1-1-221 0 0,21-37-15185 0 0,-13 29 9210 0 0</inkml:trace>
  <inkml:trace contextRef="#ctx0" brushRef="#br0" timeOffset="479.353">5959 823 9434 0 0,'0'0'1948'0'0,"0"0"-106"0"0,0 0 113 0 0,0 0-17 0 0,0 0-279 0 0,0 0-328 0 0,0 0-224 0 0,0 0-182 0 0,0 0-163 0 0,0 0-174 0 0,0 0-124 0 0,35-15-89 0 0,109-47-98 0 0,-76 17 101 0 0,-57 34-288 0 0,9-9 41 0 0,-1-1-1 0 0,-1-1 0 0 0,-1-1 0 0 0,0-1 0 0 0,-2 0 1 0 0,-1 0-1 0 0,-1-2 0 0 0,0-2-130 0 0,-11 27-11 0 0,-1-1 1 0 0,0 0-1 0 0,1 0 0 0 0,-1 0 0 0 0,0 0 1 0 0,0 0-1 0 0,0 0 0 0 0,0-1 1 0 0,0 1-1 0 0,-1 0 0 0 0,1 0 1 0 0,-1-1-1 0 0,1 1 0 0 0,-1 0 1 0 0,0 0-1 0 0,0-1 0 0 0,0 1 0 0 0,0 0 1 0 0,0-1-1 0 0,-1 1 0 0 0,1 0 1 0 0,-1-1-1 0 0,0 1 0 0 0,1 0 1 0 0,-1 0-1 0 0,0 0 0 0 0,0 0 1 0 0,0 0-1 0 0,0 0 0 0 0,-1 0 0 0 0,1 0 1 0 0,-1 0-1 0 0,1 0 0 0 0,-1 0 1 0 0,1 1-1 0 0,-1-1 0 0 0,0 1 1 0 0,0-1-1 0 0,0 1 0 0 0,0 0 1 0 0,0 0-1 0 0,0 0 0 0 0,0 0 0 0 0,0 0 1 0 0,0 0-1 0 0,-1 1 0 0 0,1-1 1 0 0,0 1-1 0 0,-1-1 0 0 0,1 1 1 0 0,0 0-1 0 0,-1 0 0 0 0,1 0 0 0 0,-2 0 11 0 0,-5 3-55 0 0,0-1 0 0 0,0 1 0 0 0,1 1 0 0 0,-1 0 0 0 0,1 0 0 0 0,0 0 0 0 0,0 1 0 0 0,0 0 0 0 0,1 1 0 0 0,0 0 0 0 0,0 0 0 0 0,0 1 0 0 0,1-1 0 0 0,-1 2 55 0 0,-12 11-59 0 0,13-14 42 0 0,1 0 1 0 0,0 0-1 0 0,0 0 1 0 0,0 1-1 0 0,0 0 0 0 0,1 0 1 0 0,0 0-1 0 0,1 1 1 0 0,-1-1-1 0 0,1 1 0 0 0,0 0 1 0 0,1 0-1 0 0,0 0 1 0 0,0 0-1 0 0,0 0 0 0 0,1 0 1 0 0,0 1-1 0 0,0 3 17 0 0,4-8-4 0 0,0 0 0 0 0,0 0 0 0 0,0-1 0 0 0,1 1 0 0 0,-1-1 0 0 0,0 0 0 0 0,1 0 0 0 0,0 0 0 0 0,0 0 0 0 0,-1-1 0 0 0,1 0-1 0 0,0 1 1 0 0,0-1 0 0 0,0-1 0 0 0,0 1 0 0 0,0 0 0 0 0,1-1 0 0 0,-1 0 0 0 0,0 0 0 0 0,0 0 0 0 0,0-1 0 0 0,2 0 4 0 0,188-2 605 0 0,-192 3-583 0 0,0-1-1 0 0,0 1 0 0 0,0 0 0 0 0,0 1 0 0 0,0-1 1 0 0,0 0-1 0 0,0 1 0 0 0,-1-1 0 0 0,1 1 0 0 0,0-1 1 0 0,0 1-1 0 0,0 0 0 0 0,0 0 0 0 0,-1 0 0 0 0,1 0 1 0 0,-1 0-1 0 0,1 0 0 0 0,0 0 0 0 0,-1 1 0 0 0,0-1 0 0 0,1 1 1 0 0,-1-1-1 0 0,0 1 0 0 0,0-1 0 0 0,0 1 0 0 0,0 0 1 0 0,0-1-1 0 0,0 1 0 0 0,0 0 0 0 0,0 0 0 0 0,-1 0 1 0 0,1 0-1 0 0,-1-1 0 0 0,0 1 0 0 0,1 0 0 0 0,-1 0 1 0 0,0 0-1 0 0,0 0 0 0 0,0 0 0 0 0,0 0 0 0 0,0 0 1 0 0,-1 0-1 0 0,1 0 0 0 0,-1 0 0 0 0,1 0 0 0 0,-2 1-21 0 0,2 12 78 0 0,-25 51 168 0 0,9-40-220 0 0,-9 32-1749 0 0,46-53-6372 0 0,-13-6 842 0 0,-4-2-1926 0 0</inkml:trace>
  <inkml:trace contextRef="#ctx0" brushRef="#br0" timeOffset="748.797">6656 632 11290 0 0,'0'0'1975'0'0,"0"0"-508"0"0,0 0-240 0 0,0 0-164 0 0,0 0-169 0 0,0 0-142 0 0,0 0-101 0 0,0 0-95 0 0,0 0-129 0 0,0 0-94 0 0,-11 30-54 0 0,-33 95-18 0 0,43-124-247 0 0,1 0-1 0 0,-1 0 1 0 0,0 1-1 0 0,1-1 1 0 0,-1 0-1 0 0,0 0 1 0 0,1 1 0 0 0,0-1-1 0 0,-1 0 1 0 0,1 1-1 0 0,0-1 1 0 0,0 0-1 0 0,-1 1 1 0 0,1-1-1 0 0,0 1 1 0 0,1-1 0 0 0,-1 0-1 0 0,0 1 1 0 0,0-1-1 0 0,0 0 1 0 0,1 1-1 0 0,-1-1 1 0 0,1 0-1 0 0,-1 0 1 0 0,1 1 0 0 0,0-1-1 0 0,-1 0 1 0 0,1 0-1 0 0,0 0 1 0 0,0 0-1 0 0,0 1 1 0 0,0-1-1 0 0,0-1 1 0 0,0 1-1 0 0,0 0 1 0 0,0 0 0 0 0,0 0-1 0 0,0 0 1 0 0,0-1-1 0 0,0 1 1 0 0,1-1-1 0 0,-1 1 1 0 0,0-1-1 0 0,1 1 1 0 0,-1-1 0 0 0,0 0-1 0 0,1 1 1 0 0,-1-1-1 0 0,0 0 1 0 0,1 0-1 0 0,-1 0 1 0 0,1 0-1 0 0,-1 0 1 0 0,1-1-14 0 0,4 2 91 0 0,4 1 40 0 0,0-1-1 0 0,0 1 1 0 0,-1-2-1 0 0,1 1 1 0 0,0-1-1 0 0,0-1 1 0 0,0 0-1 0 0,0 0 1 0 0,0-1-1 0 0,0-1 1 0 0,-1 1-1 0 0,1-1 1 0 0,-1-1-1 0 0,0 0 1 0 0,0 0-1 0 0,0-1 1 0 0,-1 0-1 0 0,1-1 1 0 0,-1 1-1 0 0,0-2 1 0 0,-1 1-1 0 0,0-1 1 0 0,0 0-1 0 0,0-1 1 0 0,-1 1-1 0 0,0-1 1 0 0,0-1-1 0 0,1-2-130 0 0,-6 9 7 0 0,1-1-1 0 0,-1 0 1 0 0,0 1-1 0 0,0-1 1 0 0,0 0-1 0 0,-1 0 1 0 0,1 1-1 0 0,0-1 1 0 0,-1 0-1 0 0,0 0 1 0 0,0 0 0 0 0,0 0-1 0 0,0 0 1 0 0,0 0-1 0 0,-1 0 1 0 0,1 1-1 0 0,-1-1 1 0 0,0 0-1 0 0,1 0 1 0 0,-1 1-1 0 0,-1-1 1 0 0,1 0-1 0 0,0 1 1 0 0,-1-1-1 0 0,1 1 1 0 0,-1-1 0 0 0,0 1-1 0 0,0 0 1 0 0,1 0-1 0 0,-2 0 1 0 0,1 0-1 0 0,0 0 1 0 0,0 0-1 0 0,-1 1 1 0 0,1-1-1 0 0,-3-1-6 0 0,-99-21-1110 0 0,94 23 793 0 0,0 1 0 0 0,-1 1 0 0 0,1 0 0 0 0,0 0 0 0 0,0 1 0 0 0,0 0 0 0 0,0 1 0 0 0,0 0 0 0 0,1 1 0 0 0,-1 0 0 0 0,-2 1 317 0 0,-30 16-6300 0 0,38-20 4748 0 0,-9 7-7765 0 0</inkml:trace>
  <inkml:trace contextRef="#ctx0" brushRef="#br0" timeOffset="1297.831">7125 87 9802 0 0,'0'0'5172'0'0,"0"0"-2349"0"0,0 0-1100 0 0,0 0-465 0 0,0 0-397 0 0,0 0-218 0 0,0 0-152 0 0,0 0-103 0 0,0 0-69 0 0,0 0-42 0 0,0 0-45 0 0,0 0-40 0 0,0 0-18 0 0,-20 22-44 0 0,-62 75-14 0 0,80-94-107 0 0,-1-1 0 0 0,1 1 0 0 0,0 0 0 0 0,-1 0 0 0 0,1 1 0 0 0,1-1 0 0 0,-1 0 0 0 0,0 1 0 0 0,1-1 0 0 0,0 1 0 0 0,0-1 0 0 0,0 1 0 0 0,0 0 0 0 0,1-1 0 0 0,-1 1 0 0 0,1 0-1 0 0,0 0 1 0 0,0-1 0 0 0,0 4-9 0 0,1 8 48 0 0,-14 262 238 0 0,-3-90-347 0 0,16-186 53 0 0,0-1-13 0 0,32-31-226 0 0,94-92 242 0 0,-97 97-29 0 0,-18 14 12 0 0,0 0 0 0 0,1 1 0 0 0,0 0 0 0 0,1 1 0 0 0,0 1-1 0 0,0 0 1 0 0,1 1 0 0 0,0 0 0 0 0,0 1 0 0 0,1 1 0 0 0,0 0 0 0 0,0 1-1 0 0,1 1 1 0 0,0 0 0 0 0,2 0 22 0 0,-15 6 10 0 0,0 0-1 0 0,0 0 1 0 0,0 0-1 0 0,0 0 0 0 0,0 1 1 0 0,0-1-1 0 0,0 1 1 0 0,-1 0-1 0 0,0-1 1 0 0,1 1-1 0 0,-1 0 1 0 0,0 1-1 0 0,0-1 1 0 0,-1 0-1 0 0,1 0 1 0 0,-1 1-1 0 0,1-1 0 0 0,-1 1 1 0 0,0-1-1 0 0,-1 1 1 0 0,1 0-1 0 0,-1-1 1 0 0,1 1-1 0 0,-1 0 1 0 0,0-1-1 0 0,0 1 1 0 0,-1 0-1 0 0,1 0 0 0 0,-1-1 1 0 0,0 1-1 0 0,0-1 1 0 0,0 1-1 0 0,0 0-9 0 0,-2 9 63 0 0,-1 0 0 0 0,-1 0 0 0 0,1-1 0 0 0,-2 0-1 0 0,0 1 1 0 0,-1-2 0 0 0,0 1 0 0 0,0-1 0 0 0,-1 0 0 0 0,-1 0-1 0 0,0-1 1 0 0,0-1 0 0 0,-1 1 0 0 0,0-1 0 0 0,-1-1 0 0 0,0 0-1 0 0,0 0-61 0 0,-3 0-41 0 0,1 0 1 0 0,-1 0-1 0 0,-1-1 1 0 0,1-1-1 0 0,-1 0 1 0 0,0-1-1 0 0,-1-1 1 0 0,1 0 0 0 0,-1-1-1 0 0,0-1 1 0 0,0 0-1 0 0,1-1 1 0 0,-1-1-1 0 0,-9-1 40 0 0,23 1-163 0 0,0 0-1 0 0,0 0 1 0 0,-1 0-1 0 0,1 0 1 0 0,0 0-1 0 0,0-1 1 0 0,0 1-1 0 0,0-1 1 0 0,0 1-1 0 0,0-1 1 0 0,0 0-1 0 0,0 0 1 0 0,0 0-1 0 0,1 0 1 0 0,-1 0-1 0 0,0 0 1 0 0,1 0-1 0 0,-1-1 0 0 0,0 1 1 0 0,1-1-1 0 0,0 1 1 0 0,-1-1-1 0 0,1 1 1 0 0,0-1-1 0 0,0 0 1 0 0,-1-1 163 0 0,-4-16-5407 0 0,4-2-4048 0 0,2 13 3343 0 0</inkml:trace>
  <inkml:trace contextRef="#ctx0" brushRef="#br0" timeOffset="1577.129">7561 72 17572 0 0,'0'0'1631'0'0,"0"0"-304"0"0,0 0-130 0 0,0 0-96 0 0,0 0-183 0 0,0 0-200 0 0,0 0-170 0 0,0 0-107 0 0,0 0-56 0 0,0 0-39 0 0,0 0 1 0 0,0 0-19 0 0,-3 25-49 0 0,-8 78-43 0 0,-15 30 89 0 0,4 103-157 0 0,21-75-793 0 0,15-121-822 0 0,15-53-7871 0 0,-23 6 4057 0 0,0-1-3450 0 0</inkml:trace>
  <inkml:trace contextRef="#ctx0" brushRef="#br0" timeOffset="1947.41">7686 680 8018 0 0,'0'0'4246'0'0,"0"0"-1754"0"0,0 0-506 0 0,0 0-113 0 0,0 0-257 0 0,0 0-326 0 0,0 0-234 0 0,0 0-172 0 0,0 0-141 0 0,0 0-118 0 0,0 0-126 0 0,34-5-90 0 0,102-17-76 0 0,-82 1 26 0 0,-48 13-260 0 0,0 3-56 0 0,0-1 0 0 0,-1 0 0 0 0,0 0 0 0 0,0-1 0 0 0,0 1 0 0 0,-1-1 0 0 0,0 0-1 0 0,0 0 1 0 0,-1-1 0 0 0,0 1 0 0 0,0-1 0 0 0,-1 1 0 0 0,0-1 0 0 0,0 0 0 0 0,-1 0 0 0 0,0 0-1 0 0,0 0 1 0 0,-1 0 0 0 0,-1-7-43 0 0,0 11-36 0 0,-1 1 1 0 0,-1-1-1 0 0,1 0 0 0 0,0 1 0 0 0,-1 0 1 0 0,0 0-1 0 0,1 0 0 0 0,-1 0 0 0 0,-1 0 1 0 0,1 0-1 0 0,0 1 0 0 0,-1-1 0 0 0,1 1 1 0 0,-1 0-1 0 0,1 0 0 0 0,-1 1 0 0 0,0-1 1 0 0,0 1-1 0 0,0-1 0 0 0,0 1 0 0 0,0 1 1 0 0,0-1-1 0 0,0 0 0 0 0,-1 1 0 0 0,1 0 1 0 0,0 0-1 0 0,0 0 0 0 0,0 1 0 0 0,0-1 1 0 0,-1 1-1 0 0,1 0 0 0 0,0 0 0 0 0,0 1 1 0 0,1-1-1 0 0,-1 1 0 0 0,0-1 0 0 0,0 1 36 0 0,-11 6-106 0 0,1 0 0 0 0,0 0 0 0 0,0 1 0 0 0,1 1 0 0 0,0 1 0 0 0,0 0 0 0 0,1 0 0 0 0,1 1 0 0 0,0 0 0 0 0,1 1 0 0 0,0 1-1 0 0,1-1 1 0 0,0 2 0 0 0,1-1 0 0 0,1 1 0 0 0,0 0 0 0 0,-1 6 106 0 0,-13 75-1128 0 0,21-93 954 0 0,0 0 0 0 0,0 0 1 0 0,0-1-1 0 0,1 1 0 0 0,-1 0 0 0 0,1 0 1 0 0,0 0-1 0 0,0 0 0 0 0,0-1 0 0 0,0 1 1 0 0,0 0-1 0 0,0-1 0 0 0,1 1 0 0 0,0-1 0 0 0,-1 0 1 0 0,1 1-1 0 0,0-1 0 0 0,0 0 0 0 0,0 0 1 0 0,0 0-1 0 0,1 0 0 0 0,-1-1 0 0 0,0 1 1 0 0,1 0-1 0 0,-1-1 0 0 0,1 0 0 0 0,2 1 174 0 0,30 10-6309 0 0,-17-12-211 0 0,-4 0 952 0 0</inkml:trace>
  <inkml:trace contextRef="#ctx0" brushRef="#br0" timeOffset="2497.444">8067 834 7770 0 0,'0'0'3222'0'0,"0"0"-391"0"0,0 0-413 0 0,0 0-500 0 0,0 0-454 0 0,0 0-316 0 0,0 0-178 0 0,0 0-145 0 0,0 0-130 0 0,0 0-100 0 0,0 0-75 0 0,0 0-43 0 0,0 0-43 0 0,5-2-42 0 0,68-70 961 0 0,89-126-608 0 0,-154 249-948 0 0,-7-49 201 0 0,0 0 0 0 0,0 0 1 0 0,0 0-1 0 0,1 0 0 0 0,-1 0 0 0 0,0 0 0 0 0,1-1 1 0 0,0 1-1 0 0,-1 0 0 0 0,1-1 0 0 0,0 0 0 0 0,-1 1 1 0 0,1-1-1 0 0,0 0 0 0 0,0 0 0 0 0,0 0 0 0 0,0 0 1 0 0,1 0-1 0 0,-1 0 0 0 0,0-1 0 0 0,0 1 0 0 0,0-1 1 0 0,0 0-1 0 0,1 1 0 0 0,-1-1 0 0 0,0 0 0 0 0,0 0 1 0 0,1 0-1 0 0,-1-1 0 0 0,0 1 0 0 0,0 0 0 0 0,1-1 2 0 0,11 1 9 0 0,114-45 52 0 0,-74 35-72 0 0,-44 66 75 0 0,-28 64 60 0 0,18-119-148 0 0,-1 0-1 0 0,1 0 1 0 0,0 0-1 0 0,0 0 1 0 0,0 0-1 0 0,0 0 1 0 0,0 1-1 0 0,0-1 1 0 0,0 0-1 0 0,1 0 1 0 0,-1 0-1 0 0,0 0 0 0 0,1 0 1 0 0,-1 0-1 0 0,0 0 1 0 0,1 0-1 0 0,-1 0 1 0 0,1 0-1 0 0,0 0 1 0 0,-1 0-1 0 0,1 0 1 0 0,0 0-1 0 0,0 0 1 0 0,-1-1-1 0 0,1 1 1 0 0,0 0-1 0 0,0-1 1 0 0,0 1-1 0 0,0 0 1 0 0,0-1-1 0 0,0 1 1 0 0,0-1-1 0 0,0 1 1 0 0,0-1-1 0 0,0 0 1 0 0,0 0-1 0 0,0 1 0 0 0,0-1 1 0 0,1 0-1 0 0,-1 0 1 0 0,0 0-1 0 0,0 0 1 0 0,0 0-1 0 0,0 0 1 0 0,0 0-1 0 0,0-1 1 0 0,0 1-1 0 0,1 0 1 0 0,-1-1 24 0 0,29-10-2560 0 0,-1-4-4032 0 0,-15 7-1197 0 0,-3 1-1832 0 0</inkml:trace>
  <inkml:trace contextRef="#ctx0" brushRef="#br0" timeOffset="2846.49">9178 440 17756 0 0,'0'0'2108'0'0,"0"0"-634"0"0,0 0-222 0 0,0 0-140 0 0,0 0-218 0 0,0 0-217 0 0,0 0-107 0 0,0 0-109 0 0,0 0-122 0 0,0 0-108 0 0,0 0-79 0 0,0 0-63 0 0,0 0-21 0 0,-32 9-7 0 0,-100 30-33 0 0,63-6 14 0 0,68-33-56 0 0,-1 1 1 0 0,1-1-1 0 0,0 0 1 0 0,1 1-1 0 0,-1-1 1 0 0,0 0-1 0 0,0 1 0 0 0,0-1 1 0 0,0 1-1 0 0,0 0 1 0 0,0-1-1 0 0,0 1 1 0 0,1 0-1 0 0,-1-1 1 0 0,0 1-1 0 0,1 0 0 0 0,-1 0 1 0 0,0 0-1 0 0,1-1 1 0 0,-1 1-1 0 0,1 0 1 0 0,-1 0-1 0 0,1 0 1 0 0,0 0-1 0 0,-1 0 0 0 0,1 0 1 0 0,0 0-1 0 0,0 0 1 0 0,0 0-1 0 0,0 0 1 0 0,-1 0-1 0 0,1 0 1 0 0,1 0-1 0 0,-1 0 0 0 0,0 0 1 0 0,0 0-1 0 0,0 1 1 0 0,0-1-1 0 0,1-1 1 0 0,-1 1-1 0 0,1 0 1 0 0,-1 0-1 0 0,0 0 0 0 0,1 0 1 0 0,0 0-1 0 0,-1 0 1 0 0,1 0-1 0 0,-1 0 1 0 0,2 0 13 0 0,82 12-449 0 0,-77-13 455 0 0,0-1 1 0 0,-1 1 0 0 0,1 0-1 0 0,0 0 1 0 0,0 0 0 0 0,-1 1 0 0 0,1 0-1 0 0,0 1 1 0 0,-1 0 0 0 0,1 0-1 0 0,-1 0 1 0 0,0 1 0 0 0,0-1-1 0 0,0 2 1 0 0,0-1 0 0 0,0 1 0 0 0,0-1-1 0 0,-1 2 1 0 0,0-1 0 0 0,0 0-1 0 0,0 1 1 0 0,0 0 0 0 0,-1 0-1 0 0,0 1 1 0 0,0-1 0 0 0,0 1 0 0 0,-1 0-1 0 0,0 0 1 0 0,2 6-7 0 0,-2-7 46 0 0,-1 0 0 0 0,1 0-1 0 0,-2 0 1 0 0,1 1 0 0 0,0-1 0 0 0,-1 1 0 0 0,0 0-1 0 0,-1-1 1 0 0,1 1 0 0 0,-1 0 0 0 0,0-1 0 0 0,0 1-1 0 0,-1 0 1 0 0,0-1 0 0 0,0 1 0 0 0,0-1 0 0 0,0 1-1 0 0,-1-1 1 0 0,0 1 0 0 0,0-1 0 0 0,-1 0 0 0 0,1 0-1 0 0,-1 0 1 0 0,0 0 0 0 0,-1-1 0 0 0,1 1 0 0 0,-1-1-1 0 0,0 0 1 0 0,-2 3-46 0 0,0-4-24 0 0,1 0 0 0 0,-1 1 1 0 0,1-2-1 0 0,-1 1 0 0 0,0-1 0 0 0,0 0 0 0 0,0 0 0 0 0,0 0 0 0 0,-1-1 0 0 0,1 0 0 0 0,0 0 0 0 0,-1-1 0 0 0,1 0 1 0 0,0 0-1 0 0,-3 0 24 0 0,-26-22-8302 0 0,31 18-3888 0 0</inkml:trace>
  <inkml:trace contextRef="#ctx0" brushRef="#br0" timeOffset="-1520.57">3530 514 7001 0 0,'0'0'1458'0'0,"0"0"-231"0"0,0 0-80 0 0,0 0 101 0 0,0 0 107 0 0,0 0-29 0 0,0 0-138 0 0,0 0-186 0 0,0 0-246 0 0,0 0-221 0 0,0 0-117 0 0,-19 33-46 0 0,-57 104-14 0 0,55-68 213 0 0,23-58-423 0 0,0-6-52 0 0,-1 0 1 0 0,1 1 0 0 0,1-1 0 0 0,-1 0 0 0 0,1 0 0 0 0,0 0-1 0 0,0-1 1 0 0,0 1 0 0 0,1-1 0 0 0,-1 1 0 0 0,1-1-1 0 0,0 0 1 0 0,1-1 0 0 0,-1 1 0 0 0,0-1 0 0 0,1 1 0 0 0,0-2-1 0 0,0 1 1 0 0,0 0 0 0 0,0-1 0 0 0,0 0 0 0 0,1 0 0 0 0,-1 0-1 0 0,0-1 1 0 0,1 0 0 0 0,0 0 0 0 0,-1 0 0 0 0,1-1-1 0 0,-1 0 1 0 0,1 0 0 0 0,0 0 0 0 0,-1-1 0 0 0,1 0 0 0 0,-1 0-1 0 0,1 0 1 0 0,-1-1 0 0 0,1 1 0 0 0,-1-1 0 0 0,0-1-1 0 0,4-1-96 0 0,4-3 110 0 0,-1-1-1 0 0,0-1 0 0 0,0 0 0 0 0,-1 0 0 0 0,0-1 0 0 0,0-1 0 0 0,-1 0 1 0 0,-1 0-1 0 0,0-1 0 0 0,0 0 0 0 0,-1 0 0 0 0,-1-1 0 0 0,0 0 0 0 0,-1-1 0 0 0,0 0 1 0 0,-1 1-1 0 0,0-2 0 0 0,-1 1 0 0 0,-1 0 0 0 0,-1-1 0 0 0,0 0 0 0 0,0 1 1 0 0,-2-1-1 0 0,0-2-109 0 0,0 13-13 0 0,-1 0 1 0 0,0 0-1 0 0,0 1 1 0 0,0-1 0 0 0,-1 1-1 0 0,1-1 1 0 0,-1 1-1 0 0,0-1 1 0 0,0 1 0 0 0,0 0-1 0 0,0 0 1 0 0,0 0-1 0 0,-1 0 1 0 0,1 0-1 0 0,-1 1 1 0 0,0-1 0 0 0,0 1-1 0 0,0 0 1 0 0,0 0-1 0 0,0 0 1 0 0,-1 0 0 0 0,1 0-1 0 0,0 1 1 0 0,-1-1-1 0 0,0 1 1 0 0,1 0-1 0 0,-3 0 13 0 0,-4-2-133 0 0,0 1-1 0 0,0 0 0 0 0,0 0 0 0 0,-1 2 0 0 0,1-1 0 0 0,0 1 0 0 0,-1 1 0 0 0,1-1 0 0 0,-10 3 134 0 0,9 1-391 0 0,-1 0-1 0 0,1 0 0 0 0,0 1 0 0 0,0 0 1 0 0,0 1-1 0 0,1 0 0 0 0,0 1 0 0 0,0 0 1 0 0,0 0-1 0 0,-4 6 392 0 0,-19 21-4099 0 0,6 1-3284 0 0,17-16-2279 0 0</inkml:trace>
  <inkml:trace contextRef="#ctx0" brushRef="#br0" timeOffset="-1077.03">3936 808 7882 0 0,'0'0'4585'0'0,"0"0"-2169"0"0,0 0-735 0 0,0 0-12 0 0,0 0-100 0 0,0 0-230 0 0,0 0-241 0 0,0 0-225 0 0,0 0-223 0 0,0 0-197 0 0,0 0-144 0 0,0 0-94 0 0,3-3-34 0 0,41-78 287 0 0,-6 18-341 0 0,2 9-93 0 0,-36 64-927 0 0,-3-5 916 0 0,-1 1 0 0 0,1-1 0 0 0,0 0 0 0 0,1 0 0 0 0,-1 0-1 0 0,1 0 1 0 0,0 0 0 0 0,0 0 0 0 0,1 0 0 0 0,-1 0 0 0 0,1-1 0 0 0,0 1 0 0 0,0-1 0 0 0,1 0 0 0 0,-1 0 0 0 0,1 0 0 0 0,0-1 0 0 0,0 1-1 0 0,0-1 1 0 0,1 0 0 0 0,-1 0 0 0 0,1 0 0 0 0,0-1 0 0 0,-1 1 0 0 0,1-1 0 0 0,0 0 0 0 0,0-1 0 0 0,1 1 0 0 0,-1-1 0 0 0,0 0 0 0 0,0 0-1 0 0,1-1 1 0 0,-1 0 0 0 0,0 0 0 0 0,1 0 0 0 0,-1 0 0 0 0,1-1-23 0 0,4 1 113 0 0,1-1-1 0 0,-1 0 1 0 0,0-1 0 0 0,0 0-1 0 0,0 0 1 0 0,0-1 0 0 0,0-1-1 0 0,0 0 1 0 0,-1 0 0 0 0,0 0-1 0 0,0-1 1 0 0,0-1 0 0 0,0 0-1 0 0,-1 0 1 0 0,4-3-113 0 0,57-68 228 0 0,-60 48-2517 0 0,-8 19-2331 0 0,0-2-5084 0 0,-1 8-1105 0 0</inkml:trace>
  <inkml:trace contextRef="#ctx0" brushRef="#br0" timeOffset="-3888.765">887 2 6513 0 0,'0'0'1359'0'0,"0"0"-282"0"0,0 0-137 0 0,0 0 80 0 0,0 0 214 0 0,0 0 149 0 0,0 0-27 0 0,0 0-196 0 0,0 0-326 0 0,0 0-353 0 0,0 0-241 0 0,-2-2-143 0 0,1 2-85 0 0,0 0 0 0 0,0 0 0 0 0,0 1 0 0 0,0-1 0 0 0,-1 0 0 0 0,1 0 0 0 0,0 1 0 0 0,0-1 0 0 0,0 1 0 0 0,0-1 0 0 0,0 1 0 0 0,0-1 0 0 0,1 1 0 0 0,-1 0 0 0 0,0-1 0 0 0,0 1 0 0 0,0 0 0 0 0,0 0 0 0 0,1-1 0 0 0,-1 1 0 0 0,0 0 0 0 0,1 0 0 0 0,-1 0 0 0 0,1 0 0 0 0,-1 0 0 0 0,1 0 0 0 0,-1 0 0 0 0,1 0 0 0 0,0 0 0 0 0,-1 0 0 0 0,1 0 0 0 0,0 0 0 0 0,0 0 0 0 0,0 0 0 0 0,0 1 0 0 0,0-1 0 0 0,0 0 0 0 0,0 0 0 0 0,0 0 0 0 0,0 0 0 0 0,1 0 0 0 0,-1 0 0 0 0,0 0 0 0 0,1 0 0 0 0,-1 1-12 0 0,-6 23 279 0 0,-76 258 962 0 0,-34 72-776 0 0,-2-78-542 0 0,96-236-211 0 0,22-41 206 0 0,0 0-39 0 0,0-8-239 0 0,25-92-1073 0 0,176-585 1480 0 0,-173 525 1116 0 0,-26 140-181 0 0,0 31 205 0 0,-2 68-825 0 0,3-1 0 0 0,4 0 0 0 0,5 12-362 0 0,14 35 309 0 0,-8-66-241 0 0,-11-33-58 0 0,1-1-1 0 0,1 0 0 0 0,1 0 0 0 0,1-1 0 0 0,1-1 1 0 0,1 1-1 0 0,9 10-9 0 0,-18-30 12 0 0,0 1 1 0 0,0-1 0 0 0,0-1-1 0 0,0 1 1 0 0,1 0-1 0 0,-1-1 1 0 0,1 0-1 0 0,0 0 1 0 0,0-1 0 0 0,0 1-1 0 0,1-1 1 0 0,-1 0-1 0 0,0 0 1 0 0,1-1-1 0 0,-1 1 1 0 0,1-1 0 0 0,0-1-1 0 0,-1 1 1 0 0,1-1-1 0 0,0 0 1 0 0,4-1-13 0 0,-4 0 74 0 0,-1-1-1 0 0,1-1 1 0 0,-1 1 0 0 0,0-1-1 0 0,0 0 1 0 0,0 0 0 0 0,0 0-1 0 0,-1-1 1 0 0,1 0 0 0 0,-1 0-1 0 0,0 0 1 0 0,0 0 0 0 0,0-1-1 0 0,-1 1 1 0 0,0-1 0 0 0,0 0 0 0 0,1-1-74 0 0,-3 5 18 0 0,16-27 169 0 0,0 0 1 0 0,-2-1 0 0 0,-2 0-1 0 0,0-1 1 0 0,-2-1-1 0 0,4-18-187 0 0,-5 10 79 0 0,-1 0-1 0 0,-2-1 0 0 0,-2-1 0 0 0,-2 1 0 0 0,-1-36-78 0 0,-1 73-25 0 0,-1 1 1 0 0,0-1-1 0 0,1 0 0 0 0,-1 0 0 0 0,0 0 1 0 0,-1 0-1 0 0,1 0 0 0 0,0 0 0 0 0,-1 0 1 0 0,0 1-1 0 0,1-1 0 0 0,-1 0 0 0 0,0 0 1 0 0,-1 1-1 0 0,1-1 0 0 0,0 0 0 0 0,-1 1 1 0 0,1-1-1 0 0,-1 1 0 0 0,0 0 0 0 0,0 0 1 0 0,0 0-1 0 0,0 0 0 0 0,0 0 0 0 0,0 0 1 0 0,-1 0-1 0 0,1 0 0 0 0,-1 1 0 0 0,1-1 1 0 0,-1 1-1 0 0,1 0 0 0 0,-1 0 0 0 0,0 0 1 0 0,0 0 24 0 0,0 2-323 0 0,0 1-1 0 0,1-1 1 0 0,-1 1 0 0 0,0-1 0 0 0,1 1 0 0 0,-1 0 0 0 0,1 0 0 0 0,-1 0-1 0 0,1 0 1 0 0,0 1 0 0 0,0-1 0 0 0,0 1 0 0 0,0-1 0 0 0,0 1-1 0 0,1 0 1 0 0,-1-1 0 0 0,1 1 0 0 0,0 0 0 0 0,0 0 0 0 0,0 0 0 0 0,0 0-1 0 0,0 0 1 0 0,0 2 323 0 0,-3 7-2191 0 0,-4 13-4277 0 0,3-6-2415 0 0</inkml:trace>
  <inkml:trace contextRef="#ctx0" brushRef="#br0" timeOffset="-3573.03">1455 554 9490 0 0,'0'0'2106'0'0,"0"0"-651"0"0,0 0-198 0 0,0 0 106 0 0,0 0 80 0 0,0 0-117 0 0,0 0-206 0 0,0 0-225 0 0,0 0-259 0 0,0 0-233 0 0,0 0-142 0 0,0 34-63 0 0,-2 100-10 0 0,10-91 60 0 0,-2-39-146 0 0,0 0 1 0 0,0-1 0 0 0,0 0-1 0 0,1 0 1 0 0,-1 0-1 0 0,1-1 1 0 0,0 0-1 0 0,0 0 1 0 0,-1-1 0 0 0,1 1-1 0 0,0-2 1 0 0,1 1-1 0 0,-1-1 1 0 0,0 0-1 0 0,0 0 1 0 0,0-1 0 0 0,0 0-1 0 0,0 0 1 0 0,0-1-1 0 0,-1 0 1 0 0,1 0-1 0 0,0-1 1 0 0,-1 1 0 0 0,1-1-1 0 0,-1-1 1 0 0,0 1-1 0 0,0-1 1 0 0,0 0 0 0 0,-1-1-1 0 0,1 1 1 0 0,-1-1-1 0 0,0 0 1 0 0,0 0-1 0 0,-1-1 1 0 0,0 0 0 0 0,1-1-103 0 0,2 0 75 0 0,-1-1 1 0 0,0 0 0 0 0,-1-1 0 0 0,0 1 0 0 0,0-1 0 0 0,0 0 0 0 0,-1 0 0 0 0,-1 0 0 0 0,0-1 0 0 0,0 0 0 0 0,-1 1 0 0 0,0-1-1 0 0,1-7-75 0 0,-3 12 3 0 0,0 1-1 0 0,0 0 0 0 0,0 0 1 0 0,0 0-1 0 0,0 0 0 0 0,-1 0 1 0 0,0 0-1 0 0,0 0 0 0 0,0 0 1 0 0,0 0-1 0 0,-1 0 0 0 0,0 0 0 0 0,1 0 1 0 0,-1 1-1 0 0,-1-1 0 0 0,1 1 1 0 0,0 0-1 0 0,-1-1 0 0 0,0 1 1 0 0,0 0-1 0 0,0 0 0 0 0,0 1 1 0 0,0-1-1 0 0,0 1 0 0 0,-1-1 0 0 0,-1 0-2 0 0,-3 0-132 0 0,0 1-1 0 0,0-1 1 0 0,0 1-1 0 0,0 1 1 0 0,0 0-1 0 0,0 0 1 0 0,0 0-1 0 0,-1 1 1 0 0,1 0-1 0 0,0 1 1 0 0,-1 0-1 0 0,1 0 1 0 0,0 1-1 0 0,0-1 0 0 0,0 2 1 0 0,0-1-1 0 0,0 2 1 0 0,1-1-1 0 0,-1 1 1 0 0,1 0-1 0 0,0 0 1 0 0,0 0-1 0 0,0 1 1 0 0,1 1-1 0 0,0-1 1 0 0,0 1-1 0 0,0 0 0 0 0,1 0 1 0 0,-5 7 132 0 0,-24 39-4196 0 0,20-13-6574 0 0,14-24 2451 0 0</inkml:trace>
  <inkml:trace contextRef="#ctx0" brushRef="#br0" timeOffset="-3186.014">2109 46 11290 0 0,'0'0'2009'0'0,"0"0"-193"0"0,0 0-191 0 0,0 0-173 0 0,0 0-240 0 0,0 0-244 0 0,0 0-227 0 0,0 0-172 0 0,0 0-110 0 0,0 0-47 0 0,0 0 13 0 0,0 0 25 0 0,0 0-9 0 0,-8 26-35 0 0,-26 81-34 0 0,30-93-275 0 0,0 1 1 0 0,0-1 0 0 0,2 0 0 0 0,-1 1-1 0 0,2 0 1 0 0,0-1 0 0 0,1 1 0 0 0,1 9-98 0 0,0 13 94 0 0,24 195-52 0 0,-20-180-205 0 0,-3 31-3994 0 0,-11-68-488 0 0,-13-7-7598 0 0,17-8 7886 0 0</inkml:trace>
  <inkml:trace contextRef="#ctx0" brushRef="#br0" timeOffset="-2678.03">1729 484 6449 0 0,'0'0'1169'0'0,"0"0"-293"0"0,0 0 241 0 0,0 0 465 0 0,0 0 258 0 0,0 0-77 0 0,0 0-284 0 0,0 0-290 0 0,0 0-273 0 0,0 0-261 0 0,31 3-160 0 0,100 10-73 0 0,57-18 968 0 0,-133 5-1242 0 0,-20-2-115 0 0,0 3-1 0 0,-1 0 1 0 0,1 2-1 0 0,-1 2 1 0 0,5 2-33 0 0,93 4 1403 0 0,-130-11-1353 0 0,0-1 0 0 0,0 1 0 0 0,0-1 0 0 0,0 1 0 0 0,0-1 0 0 0,0 0 0 0 0,-1 0 0 0 0,1 0 0 0 0,0 0 0 0 0,-1 0 0 0 0,1 0 0 0 0,-1 0 0 0 0,1-1 0 0 0,-1 1 0 0 0,1-1 1 0 0,-1 1-1 0 0,0-1 0 0 0,0 1 0 0 0,0-1 0 0 0,0 0 0 0 0,0 1 0 0 0,0-1 0 0 0,0 0 0 0 0,-1 0 0 0 0,1 0 0 0 0,0 0 0 0 0,-1 1 0 0 0,0-1 0 0 0,1 0 0 0 0,-1 0 0 0 0,0 0 0 0 0,0 0 0 0 0,0 0 1 0 0,0 0-1 0 0,-1 0 0 0 0,1 0 0 0 0,0 0 0 0 0,-1 0 0 0 0,1 0 0 0 0,-1 0 0 0 0,0 1 0 0 0,0-1 0 0 0,0-1-50 0 0,-1 0-25 0 0,-1 0 0 0 0,0-1-1 0 0,0 1 1 0 0,0 0 0 0 0,0 0-1 0 0,0 1 1 0 0,0-1 0 0 0,-1 1 0 0 0,1-1-1 0 0,-1 1 1 0 0,0 0 0 0 0,0 0 0 0 0,0 1-1 0 0,0-1 1 0 0,0 1 0 0 0,0 0-1 0 0,0 0 1 0 0,0 0 0 0 0,0 1 0 0 0,-5-1 25 0 0,-3 2-49 0 0,1 1 0 0 0,-1 0 1 0 0,0 0-1 0 0,1 1 0 0 0,-1 1 1 0 0,1 0-1 0 0,0 0 0 0 0,0 1 1 0 0,1 0-1 0 0,0 1 0 0 0,-1 1 1 0 0,2-1-1 0 0,-1 1 0 0 0,1 1 1 0 0,0 0-1 0 0,1 0 0 0 0,0 1 1 0 0,0 0-1 0 0,1 0 1 0 0,0 1-1 0 0,0 0 0 0 0,1 0 1 0 0,1 1-1 0 0,0 0 0 0 0,0-1 1 0 0,1 2-1 0 0,0-1 0 0 0,1 0 1 0 0,0 3 48 0 0,2-10-5 0 0,0 0 1 0 0,1 0-1 0 0,-1 0 0 0 0,1 0 1 0 0,0 0-1 0 0,0 0 1 0 0,1 0-1 0 0,-1 0 1 0 0,1 0-1 0 0,0 0 1 0 0,0-1-1 0 0,0 1 1 0 0,1 0-1 0 0,-1 0 0 0 0,1-1 1 0 0,0 1-1 0 0,0-1 1 0 0,0 0-1 0 0,0 1 1 0 0,1-1-1 0 0,-1 0 1 0 0,1 0-1 0 0,0-1 0 0 0,0 1 1 0 0,0 0-1 0 0,0-1 1 0 0,0 0-1 0 0,0 0 1 0 0,1 0-1 0 0,-1 0 1 0 0,1 0-1 0 0,0-1 1 0 0,-1 1-1 0 0,1-1 0 0 0,0 0 1 0 0,0 0-1 0 0,0-1 1 0 0,0 1-1 0 0,0-1 5 0 0,12 3-224 0 0,1-2 0 0 0,0 0-1 0 0,0-1 1 0 0,0 0 0 0 0,0-1-1 0 0,0-1 1 0 0,-1-1 0 0 0,1-1-1 0 0,-1 0 1 0 0,1-1 0 0 0,-2 0-1 0 0,1-2 1 0 0,0 0 0 0 0,7-5 224 0 0,86-50-7348 0 0,-42 15-3540 0 0,-54 35 9150 0 0</inkml:trace>
  <inkml:trace contextRef="#ctx0" brushRef="#br0" timeOffset="-2371.608">2888 367 4033 0 0,'0'0'2662'0'0,"0"0"-362"0"0,0 0-95 0 0,0 0-83 0 0,0 0-214 0 0,0 0-229 0 0,0 0-239 0 0,0 0-263 0 0,0 0-245 0 0,0 0-233 0 0,0 0-157 0 0,-32 16-106 0 0,-98 49-85 0 0,85-32 189 0 0,46-30-532 0 0,0-1 1 0 0,0 0-1 0 0,1 1 0 0 0,-1-1 0 0 0,0 0 0 0 0,1 0 0 0 0,-1 0 1 0 0,1 0-1 0 0,0 0 0 0 0,-1-1 0 0 0,1 1 0 0 0,0 0 0 0 0,0-1 1 0 0,0 1-1 0 0,0-1 0 0 0,1 0 0 0 0,-1 0 0 0 0,0 1 1 0 0,1-2-1 0 0,-1 1 0 0 0,0 0 0 0 0,1 0 0 0 0,-1-1 0 0 0,1 1 1 0 0,-1-1-1 0 0,1 0 0 0 0,-1 0 0 0 0,1 0 0 0 0,-1 0 0 0 0,1 0-8 0 0,4 1 33 0 0,3 1 41 0 0,-1 0 0 0 0,1 0 1 0 0,-1 1-1 0 0,0 0 0 0 0,0 1 1 0 0,0 0-1 0 0,-1 0 0 0 0,1 1 1 0 0,-1 0-1 0 0,0 0 0 0 0,0 1 1 0 0,-1 0-1 0 0,0 0 0 0 0,0 1 1 0 0,2 3-75 0 0,-7-6 74 0 0,0 0 1 0 0,-1 1-1 0 0,1-1 1 0 0,-1 1 0 0 0,0-1-1 0 0,-1 1 1 0 0,1-1-1 0 0,-1 1 1 0 0,0-1 0 0 0,0 1-1 0 0,0 0 1 0 0,-1-1-1 0 0,0 1 1 0 0,0-1 0 0 0,0 1-1 0 0,0 0-74 0 0,-5 3 56 0 0,0 0 0 0 0,0 0 1 0 0,-1-1-1 0 0,1 0 0 0 0,-2 0 0 0 0,1-1 0 0 0,-1 0 0 0 0,0 0 0 0 0,0-1 0 0 0,-1 0 1 0 0,-6 3-57 0 0,-65 21-413 0 0,22-25-2860 0 0,52-4 2222 0 0,-9 0-6164 0 0,10-3-4294 0 0</inkml:trace>
  <inkml:trace contextRef="#ctx0" brushRef="#br0" timeOffset="10034.956">1 1548 0 0 0,'13'-6'379'0'0,"59"-32"874"0"0,-58 29 62 0 0,1-1 1144 0 0,-4 7 3416 0 0,-11 3-5750 0 0,32 0 1096 0 0,71-15-122 0 0,221 12 533 0 0,-161-13-749 0 0,78 2-354 0 0,35-4-29 0 0,690 18 546 0 0,-650-22-727 0 0,-156 2-209 0 0,142-8 138 0 0,205 24-89 0 0,-131-3-107 0 0,67-16 67 0 0,137-6 1 0 0,-222 15-78 0 0,-25-5 32 0 0,412-15 59 0 0,275-49 283 0 0,146-2 199 0 0,-942 67-438 0 0,22-4 26 0 0,-165 21-114 0 0,-42 1-633 0 0,-9 45-5271 0 0,-10-10-2871 0 0,-16-23 2539 0 0</inkml:trace>
</inkml:ink>
</file>

<file path=ppt/ink/ink8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4:3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816 505 11354 0 0,'0'0'1435'0'0,"0"0"-73"0"0,0 0-98 0 0,0 0-35 0 0,0 0-17 0 0,0 0-73 0 0,0 0-148 0 0,0 0-202 0 0,0 0-211 0 0,0 0-164 0 0,0 0-82 0 0,-12 19-16 0 0,-38 63 18 0 0,27 6 354 0 0,-16 326 1090 0 0,20-259-1642 0 0,0-8-1659 0 0,19-146 663 0 0,0-1-257 0 0,5-9-1698 0 0,47-72-12061 0 0,-46 64 10716 0 0</inkml:trace>
  <inkml:trace contextRef="#ctx0" brushRef="#br0" timeOffset="495.375">1008 594 7082 0 0,'0'0'1010'0'0,"0"0"113"0"0,0 0 228 0 0,0 0 298 0 0,0 0 108 0 0,0 0-146 0 0,0 0-233 0 0,0 0-182 0 0,0 0-172 0 0,0 0-139 0 0,0 0-125 0 0,0 0-140 0 0,0 0-96 0 0,32-10-63 0 0,97-28-43 0 0,76-21 1258 0 0,-173 51-1330 0 0,-31 8-308 0 0,-1 0 8 0 0,0 15 254 0 0,1 24 130 0 0,-2 0 0 0 0,-1 0 0 0 0,-3 0 0 0 0,-7 33-430 0 0,-39 220 835 0 0,26-121-664 0 0,17-60-139 0 0,8-110-46 0 0,-19-58-12522 0 0,6 27 1798 0 0,11 21 6013 0 0</inkml:trace>
  <inkml:trace contextRef="#ctx0" brushRef="#br0" timeOffset="751.391">1016 1065 8658 0 0,'0'0'1782'0'0,"0"0"-229"0"0,0 0 4 0 0,0 0 152 0 0,0 0 54 0 0,0 0-88 0 0,0 0-225 0 0,0 0-250 0 0,0 0-234 0 0,0 0-171 0 0,0 0-114 0 0,36-4-86 0 0,115-12-58 0 0,41-19 757 0 0,-174 32-1425 0 0,119-9-1951 0 0,-125 26-9769 0 0,-12-10 3357 0 0</inkml:trace>
  <inkml:trace contextRef="#ctx0" brushRef="#br0" timeOffset="1013.954">1636 1109 7538 0 0,'0'0'5726'0'0,"0"0"-3591"0"0,0 0-973 0 0,0 0 101 0 0,0 0 42 0 0,0 0-176 0 0,0 0-285 0 0,0 0-275 0 0,0 0-225 0 0,0 0-170 0 0,0 0-102 0 0,0 0-48 0 0,0 0-16 0 0,0 25-47 0 0,-1 77-94 0 0,-4-61-1074 0 0,4-39-2492 0 0,0 5-4233 0 0,1-7-1351 0 0</inkml:trace>
  <inkml:trace contextRef="#ctx0" brushRef="#br0" timeOffset="1435.268">1676 560 13067 0 0,'0'0'1608'0'0,"0"0"-130"0"0,0 0-178 0 0,0 0-121 0 0,0 0-152 0 0,0 0-150 0 0,0 0-120 0 0,0 0-97 0 0,0 0-76 0 0,0 0-64 0 0,0 0-39 0 0,0 0-50 0 0,26-6-33 0 0,163-35 510 0 0,-135 27-749 0 0,0 3 0 0 0,1 2 0 0 0,0 3 0 0 0,19 1-159 0 0,-53 43 173 0 0,-34 94 651 0 0,3-78-574 0 0,-22 79 138 0 0,5-4-225 0 0,7-19-41 0 0,19-68-592 0 0,1-25-2870 0 0,0-16 2101 0 0,0-1-305 0 0,0 0-387 0 0,0 0-548 0 0,0 0-918 0 0,-1 0-1982 0 0,-5 0-2673 0 0</inkml:trace>
  <inkml:trace contextRef="#ctx0" brushRef="#br0" timeOffset="1682.966">1824 837 11803 0 0,'0'0'1471'0'0,"0"0"-151"0"0,0 0 33 0 0,0 0 58 0 0,0 0-101 0 0,0 0-175 0 0,0 0-164 0 0,0 0-174 0 0,0 0-157 0 0,37-5-143 0 0,116-13-113 0 0,-18 0 236 0 0,-60 9-827 0 0,37-4-3097 0 0,-39 9-8939 0 0,-56 4 4285 0 0</inkml:trace>
  <inkml:trace contextRef="#ctx0" brushRef="#br0" timeOffset="20552.081">2215 174 3977 0 0,'0'0'1168'0'0,"0"0"-298"0"0,0 0-240 0 0,0 0-29 0 0,0 0 140 0 0,0 0 190 0 0,0 0 144 0 0,0 0 6 0 0,0 0-103 0 0,0 0-198 0 0,0 0-165 0 0,7-9-119 0 0,22-28-72 0 0,-28 36-379 0 0,0 0 1 0 0,0 1-1 0 0,0-1 0 0 0,0 0 0 0 0,0 1 1 0 0,0-1-1 0 0,0 1 0 0 0,0-1 0 0 0,0 1 1 0 0,0-1-1 0 0,0 1 0 0 0,0 0 0 0 0,0-1 1 0 0,0 1-1 0 0,1 0 0 0 0,-1 0 0 0 0,0 0 1 0 0,0 0-1 0 0,0 0 0 0 0,0 0 0 0 0,0 0 1 0 0,1 1-1 0 0,-1-1 0 0 0,0 0 0 0 0,0 1 1 0 0,0-1-1 0 0,0 1 0 0 0,0-1 0 0 0,0 1 1 0 0,0-1-1 0 0,0 1 0 0 0,0 0 0 0 0,0-1 1 0 0,0 1-1 0 0,0 0 0 0 0,-1 0 0 0 0,1 0 1 0 0,0-1-1 0 0,0 1 0 0 0,-1 0 0 0 0,1 0 1 0 0,-1 0-1 0 0,1 0 0 0 0,-1 0 0 0 0,1 1 1 0 0,-1-1-1 0 0,1 0 0 0 0,-1 0 0 0 0,0 1-45 0 0,4 4 200 0 0,25 56 934 0 0,28 108 44 0 0,92 241 181 0 0,3 34-779 0 0,-86-216-306 0 0,-71-178 454 0 0,-3-43-364 0 0,-34 14 899 0 0,-58 4-929 0 0,-103 45-328 0 0,-253 69-58 0 0,-453 153-130 0 0,368-87 611 0 0,467-166-259 0 0,66-48 2499 0 0,-11-42-2418 0 0,-13-120-3 0 0,-7-113-58 0 0,-77-258-124 0 0,10 66-72 0 0,34 236 54 0 0,50 166-116 0 0,22 72 39 0 0,4-7-342 0 0,30 3 292 0 0,0 0-1 0 0,0 3 1 0 0,0 1 0 0 0,32 3 79 0 0,-2-1 18 0 0,224-15 17 0 0,-2-13 0 0 0,203-47-35 0 0,-315 46 0 0 0,532-72 93 0 0,-606 92-81 0 0,-99 8-25 0 0,-1 0 2 0 0,0 0 16 0 0,9 19-7578 0 0,6-12 3355 0 0,-2-4-2524 0 0,-2-2-1949 0 0</inkml:trace>
  <inkml:trace contextRef="#ctx0" brushRef="#br0" timeOffset="23961.015">6449 1249 72 0 0,'0'0'1146'0'0,"0"0"49"0"0,0 0 59 0 0,0 0 31 0 0,0 0 26 0 0,0 0-4 0 0,0 0-10 0 0,0 0-46 0 0,0 0-113 0 0,0 0-155 0 0,0 0-159 0 0,-20-17-121 0 0,-63-50-81 0 0,36 44 531 0 0,-134 8 2739 0 0,157 15-3695 0 0,-126 32 974 0 0,95-16-722 0 0,10-1-162 0 0,0 1 0 0 0,1 3 0 0 0,1 1-1 0 0,1 2 1 0 0,1 2 0 0 0,1 2 0 0 0,2 1 0 0 0,-1 3-287 0 0,-6 10 241 0 0,1 1 0 0 0,1 3 0 0 0,3 1 0 0 0,1 2-241 0 0,8-9 188 0 0,-48 59 266 0 0,4 5 0 0 0,5 2 0 0 0,-7 23-454 0 0,31-27 272 0 0,10 32-7 0 0,26-84-146 0 0,3 1-1 0 0,1 1 0 0 0,3-1 1 0 0,1 0-1 0 0,3 1 0 0 0,2-1 1 0 0,2 1-1 0 0,4 9-118 0 0,23 81 279 0 0,-1-37-66 0 0,37 51 3 0 0,-5-22-29 0 0,7-24 13 0 0,6-5-97 0 0,44 29 73 0 0,-11-32-84 0 0,18-7 24 0 0,-90-75-45 0 0,1-1 0 0 0,1-2 0 0 0,0-1 0 0 0,1-3 0 0 0,31 5-71 0 0,149 10 220 0 0,78-8-18 0 0,-249-17-173 0 0,-23 0 0 0 0,0 0 0 0 0,1-2 0 0 0,-1-1 0 0 0,0-1 0 0 0,0-2 0 0 0,4-1-29 0 0,79-24 123 0 0,-74 20-78 0 0,0-3 1 0 0,-1-1 0 0 0,0-1-1 0 0,-2-2 1 0 0,14-10-46 0 0,63-32 72 0 0,116-121 184 0 0,-126 72-184 0 0,-28 24 15 0 0,-42 51-55 0 0,28-37-70 0 0,52-81 140 0 0,-79 93-65 0 0,0-5 7 0 0,3-40 71 0 0,-19-5-46 0 0,-13-141 48 0 0,-1 214-75 0 0,2 19-34 0 0,-2-1 0 0 0,0 0-1 0 0,-1 1 1 0 0,-1-1 0 0 0,0 0 0 0 0,-1 1 0 0 0,-1 0 0 0 0,0 0 0 0 0,-2 0-1 0 0,-1-3-7 0 0,-20-47 28 0 0,0-16-84 0 0,-43-56 120 0 0,33 82-37 0 0,4 8-27 0 0,0 4-48 0 0,3 10 113 0 0,-23-24-74 0 0,-27-20-22 0 0,8-2 97 0 0,41 54-170 0 0,-36-29 114 0 0,33 29-6 0 0,1-4-2 0 0,-8 0-49 0 0,-2 1 123 0 0,-47-22-201 0 0,6 14 99 0 0,-23-3-62 0 0,47 25-6 0 0,-27-1-45 0 0,-78 13-688 0 0,113-11-911 0 0,41 11-1064 0 0,-8 12-14723 0 0,14-4 9301 0 0</inkml:trace>
  <inkml:trace contextRef="#ctx0" brushRef="#br0" timeOffset="26411.957">6232 4003 0 0 0,'1'-4'283'0'0,"7"-10"314"0"0,-6 10 150 0 0,-2 4 68 0 0,-3 0 1288 0 0,-14 0 9765 0 0,10 0-12004 0 0,-126 32 3308 0 0,-49 2-128 0 0,69 18-2131 0 0,103-44-843 0 0,0 0 0 0 0,0 1 0 0 0,1 0-1 0 0,0 1 1 0 0,1 0 0 0 0,0 0 0 0 0,1 1-1 0 0,0 0 1 0 0,0 0 0 0 0,-3 10-70 0 0,-4 9 164 0 0,2 0-1 0 0,1 1 1 0 0,1 1 0 0 0,2-1 0 0 0,0 9-164 0 0,-22 92 673 0 0,25-97-508 0 0,0 1-1 0 0,3 0 1 0 0,1 0-1 0 0,1-1 1 0 0,3 10-165 0 0,36 120 641 0 0,-10-73-331 0 0,1-15-41 0 0,0-15-53 0 0,37 5 12 0 0,15-7-54 0 0,-63-51-135 0 0,-1 0 0 0 0,1-1 0 0 0,0-1 1 0 0,1 0-1 0 0,0-2 0 0 0,0 0 0 0 0,7 0-39 0 0,160 9 387 0 0,-61-14-204 0 0,-24-22 34 0 0,-87 19-169 0 0,-1-2 0 0 0,-1 0-1 0 0,1 0 1 0 0,-1-1 0 0 0,0-1 0 0 0,0 0-1 0 0,-1-1 1 0 0,1-1-48 0 0,23-14 61 0 0,14-18 108 0 0,30-32-21 0 0,-47 29-57 0 0,0-22 69 0 0,0 4-123 0 0,0-1-2 0 0,-4-23-1 0 0,-24 28 142 0 0,-15-93-146 0 0,-6 12 8 0 0,-10 54 30 0 0,-11 29-102 0 0,-50-36 44 0 0,24 41 16 0 0,6 21-67 0 0,-22-10 46 0 0,33 11 6 0 0,20 21-52 0 0,-1 1 1 0 0,0 1-1 0 0,1 2 0 0 0,-2 0 1 0 0,1 2-1 0 0,0 1 1 0 0,0 1-1 0 0,-5 2 41 0 0,-3-2 3 0 0,-61-19-1141 0 0,79 6-1114 0 0,14 7-2632 0 0,3 0-6131 0 0,0 2-98 0 0</inkml:trace>
  <inkml:trace contextRef="#ctx0" brushRef="#br0" timeOffset="33829.009">6017 3970 0 0 0,'0'0'124'0'0,"-2"-2"428"0"0,-10-10 666 0 0,12 11-703 0 0,0 1-93 0 0,0 0-102 0 0,0 0-93 0 0,0 0-50 0 0,0 0-23 0 0,0 0 11 0 0,0 0 17 0 0,0 0 31 0 0,0 0 26 0 0,0 0 21 0 0,0 0 32 0 0,0 0 22 0 0,0 0 25 0 0,0 0 5 0 0,0 0 3 0 0,-6 20 6164 0 0,5-17-6617 0 0,1 21 928 0 0,7-19 3377 0 0,57 9-2466 0 0,95-20 1414 0 0,31 1-1897 0 0,-114 13-881 0 0,1084-5 1374 0 0,-840-14-1357 0 0,-65 0-57 0 0,98-7-29 0 0,194 14-99 0 0,-252-17-86 0 0,-50 1-44 0 0,-231 17-204 0 0,-18 2-4282 0 0,-21 3-4723 0 0,19 1-361 0 0</inkml:trace>
  <inkml:trace contextRef="#ctx0" brushRef="#br0" timeOffset="35797.985">6246 3996 0 0 0,'37'-38'0'0'0,"-36"37"0"0"0,-1 1 1 0 0,0-1-1 0 0,0 0 1 0 0,0 0-1 0 0,0 1 1 0 0,0-1-1 0 0,1 0 1 0 0,-1 0-1 0 0,-1 1 1 0 0,1-1-1 0 0,0 0 0 0 0,0 0 1 0 0,0 1-1 0 0,0-1 1 0 0,0 0-1 0 0,-1 0 1 0 0,1 1-1 0 0,0-1 1 0 0,-1 0-1 0 0,1 1 1 0 0,0-1-1 0 0,-1 0 0 0 0,1 1 1 0 0,-1-1-1 0 0,1 1 1 0 0,-1-1-1 0 0,1 1 1 0 0,-1-1-1 0 0,1 1 1 0 0,-1-1-1 0 0,0 1 0 0 0,1-1 1 0 0,-1 1-1 0 0,0 0 1 0 0,1-1-1 0 0,-1 1 1 0 0,0 0-1 0 0,0 0 1 0 0,1 0-1 0 0,-1-1 1 0 0,0 1-1 0 0,0 0 0 0 0,1 0 1 0 0,-1 0-1 0 0,0 0 1 0 0,0 0-1 0 0,1 0 1 0 0,-1 0-1 0 0,0 1 1 0 0,0-1-1 0 0,1 0 1 0 0,-1 0-1 0 0,0 1 0 0 0,0-1 1 0 0,1 0-1 0 0,-1 1 0 0 0,0-1 139 0 0,1 0 88 0 0,0 0 86 0 0,0 0 93 0 0,0 0 75 0 0,0 0 47 0 0,0 0 42 0 0,0 0 48 0 0,0 0 56 0 0,0 0 22 0 0,0 0-17 0 0,-22 10 4070 0 0,-18-6-582 0 0,-164-3 2246 0 0,1 0-4431 0 0,-201 1-1035 0 0,204 5-405 0 0,-15-13 87 0 0,5-2-254 0 0,-10-14-98 0 0,15 11-134 0 0,-259 11-48 0 0,92 7 45 0 0,135 0-148 0 0,-54-7 89 0 0,-17-14-42 0 0,36 32-35 0 0,132-3 45 0 0,51-8 43 0 0,-77-3 131 0 0,102-1-339 0 0,65-10-1668 0 0,3 7 542 0 0,7-1-2326 0 0,-5 3-3146 0 0,-2 1-2068 0 0</inkml:trace>
  <inkml:trace contextRef="#ctx0" brushRef="#br0" timeOffset="38309.411">8941 3535 3705 0 0,'0'0'1344'0'0,"0"0"-178"0"0,0 0 39 0 0,0 0 180 0 0,0 0 142 0 0,0 0 2 0 0,0 0-158 0 0,0 0-249 0 0,0 0-290 0 0,0 0-275 0 0,0 0-167 0 0,-2 0-50 0 0,-8 0 15 0 0,7 0 9 0 0,3 0 6 0 0,0 0-35 0 0,16 4 1500 0 0,309-8 3181 0 0,105-3-4072 0 0,-220-4-710 0 0,-157 4-134 0 0,-105-22 1489 0 0,-30-1-1527 0 0,30 11-84 0 0,24 11 35 0 0,1-1 0 0 0,1-2 0 0 0,0 0 0 0 0,0-2 0 0 0,1-1 0 0 0,-3-4-13 0 0,20 12 83 0 0,8 6-87 0 0,0 0-1 0 0,0 0 1 0 0,-1 1-1 0 0,1-1 1 0 0,0 0-1 0 0,0 0 1 0 0,0 0 0 0 0,-1 1-1 0 0,1-1 1 0 0,0 0-1 0 0,-1 0 1 0 0,1 0-1 0 0,0 0 1 0 0,0 0-1 0 0,-1 0 1 0 0,1 1-1 0 0,0-1 1 0 0,-1 0-1 0 0,1 0 1 0 0,0 0-1 0 0,-1 0 1 0 0,1 0 0 0 0,0 0-1 0 0,0 0 1 0 0,-1 0 4 0 0,26 69 18 0 0,8 82 37 0 0,-29 62-96 0 0,-4-184 22 0 0,0-28 47 0 0,0-1-7 0 0,0 0 3 0 0,0 0 4 0 0,0 0-4 0 0,12-30 312 0 0,20-18-233 0 0,-19 27-97 0 0,1 0 0 0 0,1 1 0 0 0,0 1-1 0 0,2 0 1 0 0,0 1 0 0 0,1 1 0 0 0,1 0 0 0 0,7-3-6 0 0,-8 5-3022 0 0,24-18-13259 0 0,-38 29 7255 0 0</inkml:trace>
  <inkml:trace contextRef="#ctx0" brushRef="#br0" timeOffset="38748.972">10229 3175 16347 0 0,'0'0'835'0'0,"0"0"-175"0"0,0 0 19 0 0,0 0 193 0 0,0 0 189 0 0,0 0 19 0 0,0 0-123 0 0,0 0-192 0 0,0 0-217 0 0,0 0-179 0 0,0 0-70 0 0,0 0-38 0 0,2 31-33 0 0,4 98 3 0 0,12-49 151 0 0,-8-55-241 0 0,47 165 450 0 0,-42-115-517 0 0,-1-64 181 0 0,-14-11-110 0 0,0 0 54 0 0,0 0 65 0 0,12-30 1123 0 0,72-147-904 0 0,19-28-355 0 0,6-9-640 0 0,-67 152-952 0 0,-28 43-1871 0 0,-1 1-3846 0 0,-10 14-4943 0 0</inkml:trace>
  <inkml:trace contextRef="#ctx0" brushRef="#br0" timeOffset="40782.969">6102 2457 1192 0 0,'0'0'2757'0'0,"0"0"-809"0"0,0 0-419 0 0,0 0-81 0 0,0 0 24 0 0,0 0-17 0 0,0 0-135 0 0,0 0-193 0 0,0 0-216 0 0,0 0-241 0 0,0 0-184 0 0,-8 3-101 0 0,-61 49 938 0 0,60-36-1037 0 0,4-10-190 0 0,1 1-1 0 0,0 0 1 0 0,0 1 0 0 0,1-1 0 0 0,0 1 0 0 0,0-1 0 0 0,1 1-1 0 0,-1 0 1 0 0,2 0 0 0 0,-1 0 0 0 0,1 0 0 0 0,1 4-96 0 0,-1-9 50 0 0,0 0-1 0 0,1 1 1 0 0,-1-1 0 0 0,1 1 0 0 0,0 0 0 0 0,0-1-1 0 0,0 1 1 0 0,1-1 0 0 0,-1 1 0 0 0,1-1 0 0 0,0 0-1 0 0,0 1 1 0 0,0-1 0 0 0,0 0 0 0 0,1 1 0 0 0,-1-1-1 0 0,1 0 1 0 0,0 0 0 0 0,0 0 0 0 0,0-1 0 0 0,0 1-1 0 0,1 0 1 0 0,-1-1 0 0 0,1 1 0 0 0,-1-1 0 0 0,1 0 0 0 0,0 0-1 0 0,0 0 1 0 0,0 0 0 0 0,0 0 0 0 0,0-1 0 0 0,2 1-51 0 0,7 0 211 0 0,0 0 0 0 0,0-1-1 0 0,0 0 1 0 0,0-1-1 0 0,0-1 1 0 0,-1 0-1 0 0,1 0 1 0 0,0-1-1 0 0,0-1 1 0 0,-1 0-1 0 0,1 0 1 0 0,-1-1-1 0 0,0-1 1 0 0,0 0 0 0 0,-1 0-1 0 0,1-1 1 0 0,-1-1-1 0 0,0 1 1 0 0,-1-2-1 0 0,0 1 1 0 0,0-1-1 0 0,0-1 1 0 0,-1 1-1 0 0,-1-1 1 0 0,7-10-210 0 0,-11 16 40 0 0,-1 0 1 0 0,1 0 0 0 0,-1 0-1 0 0,1 0 1 0 0,-1-1-1 0 0,0 1 1 0 0,-1-1-1 0 0,1 1 1 0 0,-1-1-1 0 0,1 0 1 0 0,-1 0-1 0 0,0 1 1 0 0,0-1-1 0 0,-1 0 1 0 0,1 0 0 0 0,-1 0-1 0 0,0 0 1 0 0,0 0-1 0 0,0 0 1 0 0,0 0-1 0 0,-1 0 1 0 0,0 0-1 0 0,0 0 1 0 0,0 0-1 0 0,0 0 1 0 0,0 1-1 0 0,-1-1 1 0 0,0 0-1 0 0,0 1 1 0 0,0-1 0 0 0,0 1-1 0 0,0 0 1 0 0,-1 0-1 0 0,1 0 1 0 0,-1 0-1 0 0,0 0 1 0 0,0 0-1 0 0,0 1 1 0 0,0 0-1 0 0,-1-1 1 0 0,1 1-1 0 0,0 0 1 0 0,-1 0-41 0 0,-8-2-79 0 0,1 1-1 0 0,-1 0 1 0 0,0 0 0 0 0,0 2-1 0 0,0-1 1 0 0,0 1 0 0 0,0 1-1 0 0,0 0 1 0 0,0 1 0 0 0,0 0-1 0 0,0 1 1 0 0,1 0 0 0 0,-1 1-1 0 0,-10 3 80 0 0,13-2-528 0 0,0 0 0 0 0,0 0-1 0 0,1 1 1 0 0,0 0 0 0 0,-1 0-1 0 0,2 1 1 0 0,-1 0-1 0 0,1 1 1 0 0,0 0 0 0 0,0 0-1 0 0,0 0 1 0 0,0 3 528 0 0,-6 6-3329 0 0,-2 4-4630 0 0,9-9-1336 0 0</inkml:trace>
  <inkml:trace contextRef="#ctx0" brushRef="#br0" timeOffset="45272.224">5822 2147 0 0 0,'0'0'1715'0'0,"0"0"89"0"0,0 0-67 0 0,0 0-164 0 0,0 0-240 0 0,0 0-222 0 0,0 0-124 0 0,0 0-89 0 0,0 0-77 0 0,-3-1-95 0 0,-6-4-105 0 0,6 4-125 0 0,3 19 939 0 0,-7 181 2944 0 0,3-62-3355 0 0,18 116 21 0 0,9-119-211 0 0,-23 188 1539 0 0,-4-281-2296 0 0,1 4-30 0 0,22-45 98 0 0,153-11 166 0 0,-39 7-202 0 0,-8-18-69 0 0,-29 18-45 0 0,-95 4 1 0 0,-1 0 5 0 0,4 0-7 0 0,39 0 0 0 0,-42 0 14 0 0,-1 0-2 0 0,0 0-9 0 0,0 0 8 0 0,0 0 6 0 0,0 0 8 0 0,0 0-6 0 0,0 0 6 0 0,0 0-2 0 0,0 0 31 0 0,0 0 32 0 0,0 0 6 0 0,0 0 11 0 0,-12-44 227 0 0,-3 15-265 0 0,-12-64-1 0 0,19 63 9 0 0,-3-31 29 0 0,3 1-4 0 0,8-32 45 0 0,-8 66-94 0 0,8-216 152 0 0,-3 190-195 0 0,3-323 117 0 0,-4 25-10 0 0,-4 272-15 0 0,4-9-19 0 0,-2 6 29 0 0,-1 44-92 0 0,3-29 70 0 0,0-24-16 0 0,-4-38 60 0 0,-14 44 10 0 0,-7-75-17 0 0,6 41-82 0 0,-21-48 33 0 0,26 59 10 0 0,4 38-91 0 0,6 57-285 0 0,-4 17-4305 0 0,1 21-2305 0 0,5-9-704 0 0,5-6-1253 0 0</inkml:trace>
  <inkml:trace contextRef="#ctx0" brushRef="#br0" timeOffset="46759.89">5778 2243 0 0 0,'0'0'588'0'0,"0"0"656"0"0,0 0 143 0 0,0 0-112 0 0,0 0-141 0 0,0 0-87 0 0,0 0-44 0 0,0 0-30 0 0,0 0-43 0 0,0-23 4248 0 0,0-79 1609 0 0,0-53-5211 0 0,14 19-620 0 0,-13 101-769 0 0,-15-151 544 0 0,8 94-598 0 0,-12-70 182 0 0,9 113-139 0 0,3-1 0 0 0,1 0 0 0 0,2 0 0 0 0,4-35-176 0 0,-1 49 112 0 0,-14-74 127 0 0,-1-13-70 0 0,0-46 43 0 0,11 70-92 0 0,-3 76-97 0 0,0-35 44 0 0,-1 17-105 0 0,2 31-332 0 0,2 6-760 0 0,1-1-3399 0 0,1-2-9954 0 0,2 4 7943 0 0</inkml:trace>
  <inkml:trace contextRef="#ctx0" brushRef="#br0" timeOffset="50270.732">5013 549 0 0 0,'0'0'352'0'0,"0"0"263"0"0,0 0 117 0 0,0 0 146 0 0,0 0 176 0 0,0 0 135 0 0,0 0 48 0 0,0 0-80 0 0,0 0-144 0 0,13 0-95 0 0,208 0 5040 0 0,41 8-3057 0 0,-129-14-1566 0 0,0-6 0 0 0,22-9-1335 0 0,201-17 1169 0 0,40 42-630 0 0,-34 17-261 0 0,-253-32-206 0 0,-90-1-1939 0 0,-18 6-2809 0 0,-5-1-4190 0 0,1 6 1543 0 0</inkml:trace>
  <inkml:trace contextRef="#ctx0" brushRef="#br0" timeOffset="50752.628">5549 111 1504 0 0,'0'0'2297'0'0,"0"0"-909"0"0,0 0-122 0 0,0 0 161 0 0,0 0 120 0 0,0 0-30 0 0,-35 19-175 0 0,-107 62-258 0 0,46-15 230 0 0,-106 74 59 0 0,124-89-872 0 0,79-51-529 0 0,-1 0 0 0 0,0 0 0 0 0,1 1 0 0 0,-1-1 0 0 0,0 0 0 0 0,0 0 0 0 0,1 0 0 0 0,-1 0 0 0 0,0 0 0 0 0,1 0 0 0 0,-1 1 0 0 0,0-1 0 0 0,0 0 0 0 0,1 0 0 0 0,-1 0 0 0 0,0 1 0 0 0,0-1 0 0 0,1 0 0 0 0,-1 0 0 0 0,0 1 0 0 0,0-1 0 0 0,0 0 0 0 0,1 0 0 0 0,-1 1 0 0 0,0-1 0 0 0,0 0 0 0 0,0 1 0 0 0,0-1 0 0 0,0 0 0 0 0,0 1 0 0 0,0-1 0 0 0,0 0 0 0 0,0 1 0 0 0,0-1 1 0 0,0 0-1 0 0,0 0 0 0 0,0 1 0 0 0,0-1 0 0 0,0 0 0 0 0,0 1 0 0 0,0-1 0 0 0,0 0 0 0 0,0 1 0 0 0,0-1 0 0 0,0 0 0 0 0,-1 1 0 0 0,1-1 0 0 0,0 0 0 0 0,0 0 0 0 0,0 1 0 0 0,0-1 0 0 0,-1 0 28 0 0,35 2-1979 0 0,-33-2 1848 0 0,97-18-12759 0 0,-86 18 12785 0 0</inkml:trace>
  <inkml:trace contextRef="#ctx0" brushRef="#br0" timeOffset="51550.99">6198 8 544 0 0,'0'0'783'0'0,"0"0"319"0"0,0 0 397 0 0,0 0 325 0 0,0 0 46 0 0,0 0-206 0 0,0 0-221 0 0,0 0-208 0 0,-33 23-231 0 0,-106 72-236 0 0,-55 34 950 0 0,-32 37-540 0 0,223-165-1194 0 0,0 1-13 0 0,-1 0-1 0 0,1 0 1 0 0,-1 0-1 0 0,1 1 0 0 0,0-1 1 0 0,0 1-1 0 0,0 0 1 0 0,0 0-1 0 0,0 0 1 0 0,1 0-1 0 0,-1 0 1 0 0,1 1-1 0 0,0-1 1 0 0,0 1-1 0 0,0-1 0 0 0,0 2 30 0 0,39 2-1069 0 0,-19-8 508 0 0,-1-2-1 0 0,1 0 1 0 0,-1-1 0 0 0,1 0 0 0 0,-1-2 0 0 0,-1 0-1 0 0,6-3 562 0 0,9-3-1592 0 0,185-68-7784 0 0,258-144 9199 0 0,-318 157 1364 0 0,-137 63 1976 0 0,-23 11 999 0 0,-27 17 34 0 0,28-22-4889 0 0,-462 325 5395 0 0,391-268-4425 0 0,103-51-1192 0 0,91-46-508 0 0,10-19-911 0 0,65-40-6424 0 0,-3 2 5194 0 0,207-85 3564 0 0,-387 176 159 0 0,28-7 2016 0 0,-44 19 2091 0 0,-84 65 1173 0 0,-29 19 316 0 0,-99 102-5755 0 0,212-191 45 0 0,3-1-55 0 0,-1-1 0 0 0,0 0 1 0 0,0 1-1 0 0,1-1 0 0 0,-1 1 0 0 0,1 0 0 0 0,-1-1 0 0 0,1 1 0 0 0,0 0 0 0 0,0 0 0 0 0,-1 0 0 0 0,1 0 0 0 0,1 0 0 0 0,-1 0 1 0 0,0 0-1 0 0,0 0 0 0 0,1 0 0 0 0,-1 0 0 0 0,1 1 0 0 0,0-1 0 0 0,0 0 0 0 0,-1 2 10 0 0,56 4-815 0 0,-41-9 554 0 0,-1-1-1 0 0,0-1 1 0 0,1 0-1 0 0,-1-1 1 0 0,-1 0-1 0 0,1-1 0 0 0,0 0 1 0 0,-1-1-1 0 0,8-6 262 0 0,10-2-722 0 0,118-63-2763 0 0,123-51 1095 0 0,-208 117 2906 0 0,-71 37 956 0 0,-113 109-587 0 0,54-66-3005 0 0,22-26-3879 0 0,32-33 3390 0 0</inkml:trace>
  <inkml:trace contextRef="#ctx0" brushRef="#br0" timeOffset="55918.219">6364 538 0 0 0,'0'0'784'0'0,"0"0"259"0"0,0 0 73 0 0,0 0-21 0 0,0 0-76 0 0,0 0-35 0 0,0 0-88 0 0,-2-3-115 0 0,-8-9-55 0 0,-9 5 7920 0 0,14 7-8170 0 0,5 0-87 0 0,0 0-16 0 0,0 0-22 0 0,0 0-29 0 0,0 0-20 0 0,0 0-34 0 0,0 0-43 0 0,0 0-15 0 0,-1 196 1870 0 0,11-112-1633 0 0,3 12-71 0 0,8 19-157 0 0,3 42-53 0 0,-6-101-127 0 0,8 32 12 0 0,-16 52 98 0 0,8-34-89 0 0,-15-93-36 0 0,0 1-1 0 0,0 0 1 0 0,-2 0-1 0 0,1 0 1 0 0,-2 0 0 0 0,0 0-1 0 0,0 0 1 0 0,-2 4-24 0 0,0 26 114 0 0,6 137 63 0 0,3-85-92 0 0,-7 66 578 0 0,-33 15-100 0 0,33 10-288 0 0,4-87-124 0 0,6-53-171 0 0,6 31 1 0 0,-6-19 68 0 0,-2 3-37 0 0,-1 60 78 0 0,-7 341 163 0 0,0-462-244 0 0,0-1 5 0 0,0 0-30 0 0,0 0-2 0 0,0 3 28 0 0,-62 1 1555 0 0,-38-11-1538 0 0,-104-1 16 0 0,102 12 27 0 0,24 3-56 0 0,-14-7 20 0 0,39-14 13 0 0,-93 3-82 0 0,146 11 34 0 0,-33 0 66 0 0,32 0-95 0 0,1 0 43 0 0,0 0-4 0 0,0 0-11 0 0,7-110 254 0 0,5 10-299 0 0,-5-92 78 0 0,-29 100-26 0 0,18 18 11 0 0,-17-3-1 0 0,1-4-91 0 0,3 15 64 0 0,9-12 36 0 0,0 16-35 0 0,8-402 6 0 0,-25 335 15 0 0,4 40-54 0 0,9-58 24 0 0,-3 45 18 0 0,7 72-14 0 0,8-212 6 0 0,8 207 57 0 0,6-97-39 0 0,-10-140-64 0 0,3 154 59 0 0,1 45 2 0 0,10-15-2743 0 0,19 63-3381 0 0,-16 13-3712 0 0,-16 8 409 0 0</inkml:trace>
  <inkml:trace contextRef="#ctx0" brushRef="#br0" timeOffset="67126.164">5545 656 0 0 0,'0'0'903'0'0,"0"-5"72"0"0,0-22 1139 0 0,0 26-1028 0 0,0 1-56 0 0,0 0-108 0 0,0 0-89 0 0,0 0-101 0 0,0 0-86 0 0,0 0-68 0 0,0 0-73 0 0,0 0-45 0 0,0 0-26 0 0,0 9 548 0 0,26 428 237 0 0,-15-77-1817 0 0,-11-360 584 0 0,1 0 0 0 0,-1 0-1 0 0,0 0 1 0 0,0 0-1 0 0,1 0 1 0 0,-1 0-1 0 0,0 0 1 0 0,1 0 0 0 0,-1 0-1 0 0,0 0 1 0 0,1 0-1 0 0,-1 1 1 0 0,0-1-1 0 0,0 0 1 0 0,1 0 0 0 0,-1 0-1 0 0,0 0 1 0 0,0 0-1 0 0,1 1 1 0 0,-1-1-1 0 0,0 0 1 0 0,0 0 0 0 0,1 0-1 0 0,-1 1 1 0 0,0-1-1 0 0,0 0 1 0 0,0 0-1 0 0,1 1 1 0 0,-1-1 0 0 0,0 0-1 0 0,0 0 1 0 0,0 1-1 0 0,0-1 1 0 0,0 0-1 0 0,0 1 1 0 0,0-1-1 0 0,0 0 1 0 0,1 1 0 0 0,-1-1-1 0 0,0 0 1 0 0,0 0-1 0 0,0 1 1 0 0,0-1-1 0 0,-1 0 1 0 0,1 1 0 0 0,0-1-1 0 0,0 0 1 0 0,0 1-1 0 0,0-1 1 0 0,0 0 14 0 0,21-283 244 0 0,-10 111-217 0 0,-7 106-9 0 0,-2 0 0 0 0,-3 0 0 0 0,-3 0 0 0 0,-4 0 0 0 0,-4-15-18 0 0,12 80 21 0 0,0 0-1 0 0,0-1 1 0 0,-1 1-1 0 0,1 0 1 0 0,0-1-1 0 0,-1 1 0 0 0,1 0 1 0 0,0 0-1 0 0,-1-1 1 0 0,0 1-1 0 0,1 0 1 0 0,-1 0-1 0 0,0 0 1 0 0,1 0-1 0 0,-1 0 1 0 0,0 0-1 0 0,0 0 0 0 0,0 0 1 0 0,0 0-1 0 0,0 0 1 0 0,0 0-1 0 0,0 0 1 0 0,0 1-1 0 0,-1-1 1 0 0,1 0-1 0 0,0 1 0 0 0,0-1 1 0 0,-1 1-1 0 0,1 0 1 0 0,0-1-1 0 0,0 1 1 0 0,-1 0-1 0 0,1 0-20 0 0,-7 38-145 0 0,4 240 558 0 0,6-180-253 0 0,4 0-1 0 0,15 73-159 0 0,2 149 87 0 0,-17-265-171 0 0,-3-43-372 0 0,-4-28 126 0 0,4-527 322 0 0,-18 363-105 0 0,7 125 213 0 0,9 56-106 0 0,-1-1 0 0 0,0 0 0 0 0,0 0 1 0 0,0 1-1 0 0,1-1 0 0 0,-1 0 0 0 0,0 1 0 0 0,0-1 1 0 0,0 0-1 0 0,0 0 0 0 0,0 1 0 0 0,0-1 0 0 0,0 0 0 0 0,0 1 1 0 0,0-1-1 0 0,0 0 0 0 0,0 1 0 0 0,0-1 0 0 0,0 0 1 0 0,0 1-1 0 0,0-1 0 0 0,0 0 0 0 0,0 1 0 0 0,0-1 1 0 0,0 0-1 0 0,0 1 0 0 0,0-1 0 0 0,-1 0 0 0 0,1 0 1 0 0,0 1-1 0 0,0-1 0 0 0,0 0 0 0 0,-1 0 0 0 0,1 1 1 0 0,0-1-1 0 0,0 0 0 0 0,-1 0 0 0 0,1 0 0 0 0,0 1 1 0 0,0-1-1 0 0,-1 0 0 0 0,1 0 0 0 0,0 0 0 0 0,-1 0 1 0 0,1 0-1 0 0,0 1 0 0 0,0-1 0 0 0,-1 0 0 0 0,1 0 0 0 0,0 0 1 0 0,-1 0-1 0 0,1 0 0 0 0,0 0 0 0 0,-1 0 0 0 0,1 0 1 0 0,0 0-1 0 0,-1 0 0 0 0,1-1 0 0 0,0 1 0 0 0,-1 0 1 0 0,1 0-1 0 0,0 0 0 0 0,0 0 0 0 0,-1 0 0 0 0,1 0 1 0 0,0-1-1 0 0,-1 1 0 0 0,1 0 6 0 0,18 308 307 0 0,26 37-189 0 0,-43-171 68 0 0,-9-211-326 0 0,1-239-35 0 0,3 171 58 0 0,-4 92-11 0 0,2 42-202 0 0,6 271-74 0 0,25 101-1036 0 0,-17-269 2188 0 0,-4-133-668 0 0,21-144 696 0 0,-14-60-1327 0 0,-15 185 470 0 0,-2 29-228 0 0,-5 139-970 0 0,7 77-1705 0 0,4-203 2994 0 0,0 0 0 0 0,-2 0-1 0 0,0 0 1 0 0,-1 0-1 0 0,-1 0 1 0 0,-7 18-10 0 0,7-21 711 0 0,4-18-599 0 0,0-4-56 0 0,10-167 249 0 0,-2 102-238 0 0,-3-1 0 0 0,-4 0 0 0 0,-4-37-67 0 0,-14 47 172 0 0,6 86-342 0 0,1 515-222 0 0,12-347 861 0 0,-9-34 1159 0 0,7-159-1760 0 0,0-2-58 0 0,0-6-73 0 0,14-113 736 0 0,-6 25-314 0 0,-5 134 77 0 0,-3 260-1279 0 0,18-80 574 0 0,-17-216 437 0 0,1 16 398 0 0,3-28 285 0 0,-4-104-643 0 0,9 294-3376 0 0,-24-54 3166 0 0,6-174 2695 0 0,8 45-2442 0 0,0 1 33 0 0,0 0 5 0 0,0 0-62 0 0,-3 11-281 0 0,2 128-334 0 0,1-138 712 0 0,0-1 13 0 0,0 0 50 0 0,0 0 40 0 0,0 0 50 0 0,0 0 70 0 0,0 0 56 0 0,0 0 57 0 0,-4 18 1120 0 0,4-18-1571 0 0,0 0 0 0 0,0-1 0 0 0,0 1 0 0 0,0 0 0 0 0,0-1 0 0 0,0 1-1 0 0,0 0 1 0 0,0 0 0 0 0,-1-1 0 0 0,1 1 0 0 0,0 0 0 0 0,0-1 0 0 0,0 1 0 0 0,0 0 0 0 0,0 0 0 0 0,0-1-1 0 0,-1 1 1 0 0,1 0 0 0 0,0 0 0 0 0,0-1 0 0 0,0 1 0 0 0,-1 0 0 0 0,1 0 0 0 0,0-1 0 0 0,0 1 0 0 0,0 0-1 0 0,-1 0 1 0 0,1 0 0 0 0,0 0 0 0 0,-1-1 0 0 0,1 1 0 0 0,0 0 0 0 0,0 0 0 0 0,-1 0 0 0 0,1 0 0 0 0,0 0-1 0 0,-1 0 1 0 0,1 0 0 0 0,0 0 0 0 0,-1 0 0 0 0,1 0 0 0 0,0 0 0 0 0,0 0 0 0 0,-1 0 0 0 0,1 0 0 0 0,0 0-1 0 0,-1 0 1 0 0,1 0 0 0 0,0 1 0 0 0,-1-1-9 0 0,2-12 9 0 0,17-102 1010 0 0,-10-44 1153 0 0,-41 126-1109 0 0,-1-53-1008 0 0,35 27-292 0 0,27 171 366 0 0,8 100-866 0 0,-9-44-292 0 0,-27-168 1085 0 0,0-1-16 0 0,0 0 12 0 0,0 0 33 0 0,0 0 37 0 0,0 0 59 0 0,0-16 331 0 0,7-75-401 0 0,8 2-89 0 0,-8 44 59 0 0,-1 0-1 0 0,-3 0 1 0 0,-1-1-1 0 0,-4-24-80 0 0,1 6 132 0 0,-13 18 685 0 0,6 37-763 0 0,30 309-349 0 0,-18-255 87 0 0,14-111 797 0 0,-8-30-450 0 0,-4 1-1 0 0,-4-1 0 0 0,-5-19-138 0 0,-38-90-33 0 0,15 112 65 0 0,9 60-191 0 0,16 33 100 0 0,1 12-111 0 0,-7 35 131 0 0,19 203 195 0 0,3-93-141 0 0,14-31-113 0 0,-29-126 96 0 0,0-1 0 0 0,0 1 0 0 0,1-1-1 0 0,-1 1 1 0 0,0 0 0 0 0,0-1-1 0 0,1 1 1 0 0,-1 0 0 0 0,0-1 0 0 0,1 1-1 0 0,-1 0 1 0 0,0 0 0 0 0,1-1 0 0 0,-1 1-1 0 0,1 0 1 0 0,-1 0 0 0 0,0 0-1 0 0,1-1 1 0 0,-1 1 0 0 0,1 0 0 0 0,-1 0-1 0 0,0 0 1 0 0,1 0 0 0 0,-1 0-1 0 0,1 0 1 0 0,-1 0 0 0 0,1 0 0 0 0,-1 0-1 0 0,1 0 1 0 0,-1 0 0 0 0,0 0 0 0 0,1 0-1 0 0,-1 0 1 0 0,1 0 0 0 0,-1 1-1 0 0,1-1 1 0 0,-1 0 0 0 0,0 0 0 0 0,1 0-1 0 0,-1 1 1 0 0,0-1 0 0 0,1 0 0 0 0,-1 0-1 0 0,0 1 1 0 0,1-1 0 0 0,-1 0-1 0 0,0 1 1 0 0,1-1 0 0 0,-1 0 0 0 0,0 1-1 0 0,0-1 3 0 0,14-395 707 0 0,-18 334-796 0 0,-2 1 1 0 0,-4 0-1 0 0,-2 0 0 0 0,-2 1 0 0 0,-15-35 89 0 0,-29-60-169 0 0,42 132 329 0 0,7 36-175 0 0,8 67-18 0 0,5-1-1 0 0,2 0 1 0 0,6 7 33 0 0,17 103 88 0 0,17 104-60 0 0,-17-169-25 0 0,-28-116 80 0 0,1 3-438 0 0,-1-19 32 0 0,28-191 311 0 0,-17-9-337 0 0,-20 543-474 0 0,8-38-267 0 0,0-296 1067 0 0,-1-1 1 0 0,1 0-1 0 0,0 1 0 0 0,0-1 1 0 0,-1 1-1 0 0,1-1 0 0 0,0 1 0 0 0,0-1 1 0 0,1 0-1 0 0,-1 1 0 0 0,0-1 1 0 0,0 1-1 0 0,1-1 0 0 0,-1 0 0 0 0,1 1 1 0 0,-1-1-1 0 0,1 0 0 0 0,-1 1 1 0 0,1-1-1 0 0,0 0 0 0 0,0 0 0 0 0,0 0 1 0 0,-1 1-1 0 0,1-1 0 0 0,0 0 1 0 0,0 0-1 0 0,1 0 0 0 0,-1-1 0 0 0,0 1 1 0 0,0 0-1 0 0,0 0 0 0 0,1-1 1 0 0,0 1 22 0 0,1 17-43 0 0,9 114 108 0 0,-5-113 201 0 0,12-4 569 0 0,17 40-142 0 0,-6-36 145 0 0,-9-49 126 0 0,12-35-355 0 0,-24 49-529 0 0,-8 14-86 0 0,-1 0 1 0 0,1 0-1 0 0,0 0 0 0 0,0 0 0 0 0,0 0 0 0 0,0 0 1 0 0,0 0-1 0 0,0 1 0 0 0,1-1 0 0 0,-1 0 0 0 0,1 1 0 0 0,-1-1 1 0 0,1 1-1 0 0,-1 0 0 0 0,1-1 0 0 0,0 1 0 0 0,0 0 1 0 0,-1 0-1 0 0,1 0 0 0 0,0 0 0 0 0,0 0 0 0 0,0 1 0 0 0,0-1 1 0 0,0 1-1 0 0,2-1 6 0 0,3 41 257 0 0,1 22-87 0 0,-8-32-64 0 0,0-30-91 0 0,0 0 2 0 0,0 0 6 0 0,0 0-2 0 0,0 0-9 0 0,0 0-1 0 0,0 0-19 0 0,11-22 123 0 0,25-11-149 0 0,-35 33 10 0 0,-1 0-8 0 0,0 0 19 0 0,0 0 4 0 0,0 0-5 0 0,0 0 5 0 0,0 0 0 0 0,0 0-1 0 0,0 0 16 0 0,0 0-20 0 0,0 0-7 0 0,0 0 26 0 0,3 0 2 0 0,26 30 268 0 0,-14-23-319 0 0,26-55 289 0 0,4-8-236 0 0,-27 116 358 0 0,-3-76-124 0 0,13-23 34 0 0,-26 40-275 0 0,-1 0 0 0 0,0 0 0 0 0,0 1 0 0 0,0-1 0 0 0,0 1 0 0 0,0-1 0 0 0,0 1 0 0 0,0 0 0 0 0,0-1 0 0 0,-1 1 0 0 0,1 0 0 0 0,-1-1 0 0 0,1 1 0 0 0,-1 0 0 0 0,0 0 0 0 0,1-1 0 0 0,-1 1 0 0 0,0 0 0 0 0,0 0 0 0 0,0 0 0 0 0,0-1 0 0 0,-1 1 0 0 0,1 0 0 0 0,-1 0 1 0 0,1-1-1 0 0,-1 1 0 0 0,1 0 0 0 0,-1 0 0 0 0,0-1-2 0 0,1 13 1 0 0,15-23-41 0 0,13-45 298 0 0,-15 58-526 0 0,-11 8 325 0 0,12 19-104 0 0,-12-31 25 0 0,-2 0-13 0 0,11-4 16 0 0,5-36 191 0 0,5-14-325 0 0,-21 53 93 0 0,0 1 21 0 0,0 0 9 0 0,0 0 7 0 0,0 0 10 0 0,0 0-15 0 0,3 26-98 0 0,4 39 104 0 0,5-63-391 0 0,-12-3 435 0 0,7-6 42 0 0,7-15-328 0 0,-13 22 240 0 0,-1 0 4 0 0,0 0 13 0 0,0 0 19 0 0,0 0 0 0 0,0 0-13 0 0,0 0 3 0 0,0 0-4 0 0,0 0 2 0 0,0 0 0 0 0,-1 1-1 0 0,1-1 1 0 0,0 1 0 0 0,0-1 0 0 0,0 0 0 0 0,0 1 0 0 0,0-1 0 0 0,0 1 0 0 0,0-1 0 0 0,0 0 0 0 0,0 1 0 0 0,0-1 0 0 0,0 1 0 0 0,0-1-1 0 0,0 0 1 0 0,0 1 0 0 0,0-1 0 0 0,0 1 0 0 0,0-1 0 0 0,0 0 0 0 0,1 1 0 0 0,-1-1 0 0 0,0 0 0 0 0,0 1 0 0 0,1-1 0 0 0,-1 0-1 0 0,0 1 1 0 0,0-1 0 0 0,1 0 0 0 0,-1 1 0 0 0,0-1 0 0 0,1 0 0 0 0,-1 0 0 0 0,0 1 0 0 0,1-1 0 0 0,-1 0 0 0 0,0 0 0 0 0,1 0 0 0 0,-1 0-1 0 0,1 1 1 0 0,-1-1 0 0 0,0 0 0 0 0,1 0 0 0 0,-1 0 0 0 0,1 0 0 0 0,-1 0 0 0 0,0 0 0 0 0,1 0 0 0 0,-1 0 0 0 0,1 0 0 0 0,-1 0-1 0 0,1 0 1 0 0,-1 0 0 0 0,0-1 0 0 0,1 1 0 0 0,-1 0 0 0 0,0 0 0 0 0,1 0 0 0 0,-1-1 0 0 0,1 1 0 0 0,-1 0 0 0 0,0 0 0 0 0,1-1 0 0 0,-1 1-1 0 0,0 0 1 0 0,5-20 87 0 0,-1 0-1 0 0,-1 1 1 0 0,-1-1 0 0 0,-1-1-1 0 0,-1 1 1 0 0,0 0-1 0 0,-2 0 1 0 0,0 0-1 0 0,-2-4-86 0 0,-7-40 3 0 0,2 0 0 0 0,3 0 1 0 0,3-37-4 0 0,20-72-48 0 0,-19 324-98 0 0,-5-78 146 0 0,6 8-139 0 0,1-81 136 0 0,0 0-1 0 0,0-1 0 0 0,0 1 0 0 0,0 0 0 0 0,0 0 0 0 0,0-1 0 0 0,0 1 0 0 0,1 0 0 0 0,-1 0 0 0 0,0 0 0 0 0,0-1 0 0 0,0 1 0 0 0,0 0 0 0 0,0 0 0 0 0,1 0 0 0 0,-1-1 0 0 0,0 1 0 0 0,0 0 0 0 0,0 0 0 0 0,1 0 0 0 0,-1 0 0 0 0,0 0 0 0 0,0 0 0 0 0,0-1 0 0 0,1 1 0 0 0,-1 0 0 0 0,0 0 0 0 0,0 0 0 0 0,1 0 0 0 0,-1 0 1 0 0,0 0-1 0 0,0 0 0 0 0,1 0 0 0 0,-1 0 0 0 0,0 0 0 0 0,0 0 0 0 0,1 0 0 0 0,-1 0 0 0 0,0 0 0 0 0,0 0 4 0 0,4-349 251 0 0,-26 171-293 0 0,-11 19 100 0 0,33 251-312 0 0,25 172 191 0 0,-21-176 34 0 0,-4-88-10 0 0,0 0-31 0 0,3-16-46 0 0,15-159 390 0 0,-14 139-290 0 0,-1 0-1 0 0,-2-1 0 0 0,-1 1 1 0 0,-2 0-1 0 0,-2-1 0 0 0,-4-17 17 0 0,-7-56-241 0 0,8 88 201 0 0,7 21 55 0 0,0 6-123 0 0,0 387-462 0 0,-4-365 560 0 0,3-20-77 0 0,3-19 151 0 0,12-77 432 0 0,12-91-336 0 0,-23-69-296 0 0,-28 120-21 0 0,17 178-242 0 0,-3 119 472 0 0,4-135 146 0 0,7-33-210 0 0,0 0-18 0 0,0 0-15 0 0,0-15 164 0 0,11-109 144 0 0,-3-220-381 0 0,-13 265 17 0 0,-2 296-418 0 0,7 90 674 0 0,11-269-192 0 0,-10-38-26 0 0,1 0 8 0 0,-1 0 62 0 0,6-33 436 0 0,18-202-353 0 0,-28 49-514 0 0,0 298 74 0 0,3 432 370 0 0,-19-286 102 0 0,19-247-165 0 0,-1-9 11 0 0,0 0-1 0 0,1 0 1 0 0,-1 0 0 0 0,1 0 0 0 0,0 0 0 0 0,-1 0 0 0 0,1 0-1 0 0,0 0 1 0 0,0 0 0 0 0,0 0 0 0 0,1 0 0 0 0,-1 0 0 0 0,0 0-1 0 0,1 0 1 0 0,-1 0 0 0 0,1-1 0 0 0,0 1 0 0 0,0 0 0 0 0,0 0-1 0 0,0 0 1 0 0,0-1 0 0 0,0 1 0 0 0,0 0 0 0 0,0-1 0 0 0,0 1-1 0 0,1-1 1 0 0,-1 1 0 0 0,1-1 0 0 0,-1 0 0 0 0,1 1 0 0 0,0-1-1 0 0,-1 0 1 0 0,2 0 11 0 0,23-49 15 0 0,0-87 98 0 0,-11-71-171 0 0,-15 205 124 0 0,0 18 66 0 0,-30 319-509 0 0,16-53 106 0 0,14-282 150 0 0,0-1 5 0 0,4-12 126 0 0,-1 0 1 0 0,0 0-1 0 0,0 0 0 0 0,-1 0 1 0 0,-1 0-1 0 0,0 0 1 0 0,-1-1-1 0 0,0 1 0 0 0,-1-1-10 0 0,2-39-60 0 0,0-53-347 0 0,-1 104 437 0 0,-1 13-157 0 0,-36 289-1919 0 0,31-180 1922 0 0,6-120 111 0 0,6-27 642 0 0,28-169-89 0 0,-34 56-790 0 0,0 597-1053 0 0,0-457 1320 0 0,0-1 18 0 0,4-9 286 0 0,39-210 1267 0 0,-34 157-1477 0 0,-3 0 0 0 0,-3-1 1 0 0,-4-53-112 0 0,0 36-29 0 0,1 77 30 0 0,1-4 0 0 0,-1-1 1 0 0,0 1-1 0 0,0 0 0 0 0,-1 0 1 0 0,0-1-1 0 0,0 1 1 0 0,0 0-1 0 0,-1 0 1 0 0,0 0-1 0 0,-1 0 1 0 0,1 1-1 0 0,-1-1 1 0 0,-3-4-2 0 0,4 12-4 0 0,0 1 1 0 0,0 0 0 0 0,0 0 0 0 0,1 1 0 0 0,-1-1 0 0 0,1 0 0 0 0,-1 0 0 0 0,1 1 0 0 0,0-1 0 0 0,0 1 0 0 0,0-1 0 0 0,0 1 0 0 0,1-1 0 0 0,-1 1 0 0 0,1-1 0 0 0,-1 1 0 0 0,1 0 0 0 0,0-1 0 0 0,0 1 0 0 0,0 0 0 0 0,1-1 0 0 0,-1 1 0 0 0,0-1 0 0 0,1 1 0 0 0,0 0 3 0 0,-3 14 40 0 0,-20 244-58 0 0,22-261-82 0 0,0 0 13 0 0,0-8 146 0 0,19-95 528 0 0,-8-46-236 0 0,-8 111-251 0 0,1-12-70 0 0,-2-1-1 0 0,-2 1 1 0 0,-3 0-1 0 0,-1-1 1 0 0,-10-43-30 0 0,-44-104-156 0 0,32 151 414 0 0,19 54 189 0 0,6 132-631 0 0,2 77 418 0 0,6-186-280 0 0,5-61 402 0 0,-4-12-211 0 0,0-1-1 0 0,-3 0 0 0 0,-2-1 1 0 0,-2-14-145 0 0,2-14 70 0 0,-2 48-55 0 0,0-1-1 0 0,-2 1 1 0 0,0 0-1 0 0,-2 0 1 0 0,-1 0-1 0 0,-1 0 1 0 0,-1 0-1 0 0,-4-10-14 0 0,-27-80 14 0 0,21 80 48 0 0,19 65-478 0 0,2 43 656 0 0,-5-73-228 0 0,0 0 4 0 0,0 0 8 0 0,0 0 8 0 0,0 0 8 0 0,0 0 11 0 0,0 0 20 0 0,0-34 292 0 0,0-50-200 0 0,-11-210-177 0 0,-11 213-41 0 0,21 166-107 0 0,1 13 331 0 0,0-97-149 0 0,0-1 1 0 0,0 0 14 0 0,0-26 204 0 0,18-176-67 0 0,-13 10-307 0 0,-27 97 23 0 0,6 129-337 0 0,9 11 447 0 0,2 0 0 0 0,2-1 0 0 0,2 1 0 0 0,2 15 2 0 0,0-3 54 0 0,-1 69 122 0 0,18-241 416 0 0,-8 0-596 0 0,-5-1 0 0 0,-8-61 4 0 0,-19 72-33 0 0,22 106 29 0 0,0-1 0 0 0,0 0 1 0 0,-1 1-1 0 0,1-1 0 0 0,0 0 0 0 0,-1 0 1 0 0,1 1-1 0 0,-1-1 0 0 0,1 0 0 0 0,0 0 1 0 0,-1 0-1 0 0,1 1 0 0 0,-1-1 0 0 0,1 0 0 0 0,0 0 1 0 0,-1 0-1 0 0,1 0 0 0 0,-1 0 0 0 0,1 0 1 0 0,-1 0-1 0 0,1 0 0 0 0,-1 0 0 0 0,1 0 1 0 0,0 0-1 0 0,-1 0 0 0 0,1 0 0 0 0,-1 0 0 0 0,1 0 1 0 0,-1-1 3 0 0,-2 126-101 0 0,-1-65 179 0 0,4 0 0 0 0,2 0 0 0 0,7 43-78 0 0,12-49-24 0 0,-13-65 236 0 0,10-168 519 0 0,-13 141-710 0 0,-2 1 1 0 0,-1 0-1 0 0,-2-1 0 0 0,-1 1 1 0 0,-3-8-22 0 0,-29-54 52 0 0,33 99-53 0 0,0 1 0 0 0,0-1 1 0 0,0 0-1 0 0,0 1 1 0 0,0-1-1 0 0,0 1 0 0 0,0-1 1 0 0,-1 0-1 0 0,1 1 0 0 0,0-1 1 0 0,0 1-1 0 0,0-1 1 0 0,0 0-1 0 0,-1 1 0 0 0,1-1 1 0 0,0 0-1 0 0,0 1 1 0 0,-1-1-1 0 0,1 0 0 0 0,0 0 1 0 0,-1 1-1 0 0,1-1 0 0 0,0 0 1 0 0,-1 0-1 0 0,1 1 1 0 0,0-1-1 0 0,-1 0 0 0 0,1 0 1 0 0,0 0-1 0 0,-1 0 1 0 0,1 1-1 0 0,-1-1 0 0 0,1 0 1 0 0,0 0-1 0 0,-1 0 1 0 0,1 0-1 0 0,-1 0 0 0 0,1 0 1 0 0,0 0-1 0 0,-1 0 0 0 0,1 0 1 0 0,-1 0-1 0 0,1-1 1 0 0,0 1-1 0 0,-1 0 0 0 0,1 0 1 0 0,-1 0-1 0 0,1 0 1 0 0,0-1-1 0 0,-1 1 0 0 0,1 0 1 0 0,0 0-1 0 0,-1-1 0 0 0,1 1 1 0 0,0 0-1 0 0,-1 0 1 0 0,1-1-1 0 0,0 1 0 0 0,0 0 1 0 0,0-1-1 0 0,-1 1 1 0 0,1 0-1 0 0,0-1 0 0 0,0 0 1 0 0,-5 39-234 0 0,5-37 236 0 0,-29 254 2 0 0,29-233-51 0 0,0-21 30 0 0,0-14 151 0 0,13-167 292 0 0,-9 20-442 0 0,-3 159 15 0 0,-1-1 0 0 0,1 1 0 0 0,-1 0 0 0 0,0 0 0 0 0,0 0 0 0 0,0 0 0 0 0,0 0 0 0 0,0-1 0 0 0,0 1 0 0 0,0 0 0 0 0,0 0 0 0 0,0 0 1 0 0,-1 0-1 0 0,1 0 0 0 0,0-1 0 0 0,-1 1 0 0 0,1 0 0 0 0,-1 0 0 0 0,1 0 0 0 0,-1 0 0 0 0,0 0 0 0 0,1 0 0 0 0,-1 0 0 0 0,0 1 0 0 0,1-1 1 0 0,-1 0-1 0 0,0 0 0 0 0,0 0 0 0 0,0 1 0 0 0,0-1 0 0 0,0 0 0 0 0,0 1 0 0 0,0-1 0 0 0,0 1 0 0 0,0-1 0 0 0,0 1 0 0 0,0 0 0 0 0,-1-1 0 0 0,1 1 1 0 0,0 0-1 0 0,0 0 0 0 0,0 0 0 0 0,0 0 0 0 0,0 0 0 0 0,-1 0 0 0 0,1 0 0 0 0,0 0 0 0 0,0 0 0 0 0,0 1 0 0 0,0-1 0 0 0,0 0 0 0 0,0 1 0 0 0,-1-1 1 0 0,1 1-1 0 0,0-1 0 0 0,0 1 0 0 0,0-1 0 0 0,0 1 0 0 0,0 0 1 0 0,-19 69-251 0 0,-2 10 338 0 0,22-79-72 0 0,0-1-19 0 0,0 0-4 0 0,0 0 0 0 0,0 0 4 0 0,0-16 61 0 0,4-199 195 0 0,-15 247-201 0 0,-15 203-105 0 0,26-235 34 0 0,7-8 135 0 0,1-17-34 0 0,-2-1-1 0 0,-1 0 1 0 0,-1-1 0 0 0,-2 1 0 0 0,0-1-1 0 0,-2 1 1 0 0,-1-8-81 0 0,1 32 7 0 0,0 1 16 0 0,-25 46-413 0 0,-5 44 430 0 0,26-62-102 0 0,4-26-8 0 0,0-1-7 0 0,0 0 6 0 0,0 0 17 0 0,12-8 14 0 0,37-72-2117 0 0,-22 43-6275 0 0,-22 21 2405 0 0,2 10 930 0 0</inkml:trace>
  <inkml:trace contextRef="#ctx0" brushRef="#br0" timeOffset="70249.981">6084 2596 0 0 0,'33'-36'364'0'0,"-22"18"1835"0"0,-11 17-1952 0 0,0 1 2 0 0,0 0 13 0 0,0 0 6 0 0,0 0 18 0 0,0 0 19 0 0,0 0 12 0 0,0 0 7 0 0,0 0 15 0 0,0 0-3 0 0,0 0-5 0 0,0 0 1 0 0,0 0-10 0 0,-3-21 4505 0 0,3 20-4323 0 0,0 1-41 0 0,-8-7 2801 0 0,-25 0-1047 0 0,-7 5-877 0 0,24 3-590 0 0,-38 37 870 0 0,31 24-679 0 0,1-7-399 0 0,21 59-141 0 0,20-73-299 0 0,25-4-46 0 0,19-19 500 0 0,-43-16-416 0 0,31-8 240 0 0,-18-15-69 0 0,1-14-39 0 0,-10-1-58 0 0,-20 18-115 0 0,-1 1 0 0 0,0-1 0 0 0,-2 0 0 0 0,0 0 0 0 0,-1 0-1 0 0,-1 1 1 0 0,0-1 0 0 0,-1 0 0 0 0,-5-16-99 0 0,-41-33 231 0 0,12 41-65 0 0,6 11-46 0 0,-6 7-97 0 0,-14 2 22 0 0,-20 12-57 0 0,64-4 6 0 0,4-2-1 0 0,0 1 1 0 0,-1 0-1 0 0,1 0 1 0 0,-1 0-1 0 0,1 0 1 0 0,0 0-1 0 0,0 0 1 0 0,0 0-1 0 0,0 1 1 0 0,0-1-1 0 0,0 1 1 0 0,0 0-1 0 0,0-1 1 0 0,0 1-1 0 0,1 0 1 0 0,-1 0 0 0 0,1 0-1 0 0,-1 0 1 0 0,1 0-1 0 0,0 1 1 0 0,0-1-1 0 0,0 1 7 0 0,-31 63-149 0 0,30-60 134 0 0,1 0 0 0 0,1 0 1 0 0,-1 0-1 0 0,1-1 0 0 0,0 1 1 0 0,0 0-1 0 0,0 0 0 0 0,1 0 1 0 0,0 0-1 0 0,0 0 0 0 0,1 0 1 0 0,0-1-1 0 0,0 1 0 0 0,0-1 1 0 0,1 1-1 0 0,-1-1 0 0 0,3 3 15 0 0,61 58-69 0 0,-59-62 75 0 0,-1-1 0 0 0,1 0 0 0 0,-1 0 0 0 0,1 0 0 0 0,0-1 1 0 0,0-1-1 0 0,0 1 0 0 0,0-1 0 0 0,1 0 0 0 0,-1 0 0 0 0,0-1 0 0 0,0 0 0 0 0,0 0 0 0 0,3-1-6 0 0,42-54 368 0 0,-25 7-229 0 0,-22 40-106 0 0,-1 0 1 0 0,1 0-1 0 0,-2-1 0 0 0,1 0 0 0 0,-1 1 1 0 0,0-1-1 0 0,-1 0 0 0 0,0-1 0 0 0,0 1 1 0 0,-1 0-1 0 0,0-1 0 0 0,-1 1 0 0 0,0 0 1 0 0,0-1-1 0 0,-1 1 0 0 0,-1-2-33 0 0,1 8 2 0 0,-1 1-1 0 0,1-1 0 0 0,-1 1 1 0 0,0 0-1 0 0,0 0 1 0 0,0-1-1 0 0,0 1 1 0 0,-1 1-1 0 0,1-1 1 0 0,0 0-1 0 0,-1 0 0 0 0,1 1 1 0 0,-1-1-1 0 0,0 1 1 0 0,1 0-1 0 0,-1 0 1 0 0,0 0-1 0 0,0 0 0 0 0,0 1 1 0 0,0-1-1 0 0,0 1 1 0 0,0-1-1 0 0,0 1 1 0 0,0 0-1 0 0,0 0 0 0 0,0 0 1 0 0,0 1-1 0 0,1-1 1 0 0,-1 1-1 0 0,0 0 1 0 0,0-1-1 0 0,0 1 0 0 0,0 1 1 0 0,1-1-1 0 0,-1 0 1 0 0,0 1-1 0 0,1-1 1 0 0,-1 1-1 0 0,1 0 1 0 0,-2 1-2 0 0,-5 5-37 0 0,2-1 1 0 0,-1 2 0 0 0,1-1-1 0 0,0 1 1 0 0,0 0-1 0 0,1 0 1 0 0,1 1 0 0 0,-1 0-1 0 0,1 0 1 0 0,1 0 0 0 0,0 0-1 0 0,1 1 1 0 0,0 0 0 0 0,0 0-1 0 0,1 0 1 0 0,0 0 36 0 0,2-7-19 0 0,-1 1 0 0 0,1-1-1 0 0,0 1 1 0 0,0-1 0 0 0,0 1 0 0 0,0-1 0 0 0,1 0-1 0 0,0 1 1 0 0,-1-1 0 0 0,2 0 0 0 0,-1 0 0 0 0,0 1 0 0 0,1-1-1 0 0,0 0 1 0 0,0 0 0 0 0,1 0 19 0 0,4 11-52 0 0,-4-10 52 0 0,1-2-1 0 0,-1 1 0 0 0,1 0 0 0 0,0-1 1 0 0,1 0-1 0 0,-1 0 0 0 0,0 0 0 0 0,1 0 0 0 0,0-1 1 0 0,0 1-1 0 0,-1-1 0 0 0,1-1 0 0 0,0 1 1 0 0,1-1-1 0 0,-1 0 0 0 0,0 0 0 0 0,0 0 1 0 0,0-1-1 0 0,1 1 0 0 0,-1-1 0 0 0,3-1 1 0 0,0-1 33 0 0,0-1 0 0 0,-1 0 0 0 0,1 0 0 0 0,-1-1 0 0 0,0 0 0 0 0,0-1 0 0 0,0 1 0 0 0,-1-1 0 0 0,1-1 0 0 0,-1 1 0 0 0,0-1 0 0 0,-1 0 0 0 0,1 0 0 0 0,-1-1 0 0 0,-1 1 0 0 0,1-1 0 0 0,-1 0 0 0 0,0-1 0 0 0,-1 1 0 0 0,1-1 0 0 0,-2 1 0 0 0,2-6-33 0 0,11-16 92 0 0,-12 22-61 0 0,0-1 0 0 0,0 1 0 0 0,-1 0 0 0 0,0-1 0 0 0,0 0 1 0 0,-1 1-1 0 0,0-1 0 0 0,-1 0 0 0 0,0 0 0 0 0,0 0 0 0 0,0 1 0 0 0,-1-5-31 0 0,-1 10 7 0 0,1-1 1 0 0,-1 1-1 0 0,0 0 0 0 0,1 1 0 0 0,-1-1 0 0 0,0 0 0 0 0,0 0 1 0 0,0 1-1 0 0,0-1 0 0 0,-1 1 0 0 0,1-1 0 0 0,0 1 1 0 0,0 0-1 0 0,-1 0 0 0 0,1 0 0 0 0,-1 1 0 0 0,1-1 0 0 0,-1 0 1 0 0,1 1-1 0 0,-1 0 0 0 0,0-1 0 0 0,1 1 0 0 0,-1 0 0 0 0,1 0 1 0 0,-1 1-1 0 0,0-1 0 0 0,1 0 0 0 0,-1 1 0 0 0,0 0-7 0 0,-1 1-14 0 0,1 0-1 0 0,0 0 0 0 0,0 1 1 0 0,0-1-1 0 0,1 1 0 0 0,-1-1 1 0 0,0 1-1 0 0,1 0 0 0 0,0 0 1 0 0,0 0-1 0 0,0 1 0 0 0,0-1 1 0 0,0 0-1 0 0,1 1 0 0 0,-1-1 1 0 0,1 1-1 0 0,-1 2 15 0 0,-16 85-323 0 0,19-90 316 0 0,1 1 0 0 0,0-1 0 0 0,-1 0 0 0 0,1 0 0 0 0,0 0 0 0 0,0 0 0 0 0,0 0 0 0 0,0-1 0 0 0,-1 1 0 0 0,1 0 0 0 0,0-1 0 0 0,0 0 0 0 0,0 1 0 0 0,0-1 0 0 0,0 0 0 0 0,1 0-1 0 0,-1 0 1 0 0,0 0 0 0 0,0 0 0 0 0,0-1 0 0 0,0 1 0 0 0,0-1 0 0 0,0 1 0 0 0,-1-1 0 0 0,2 0 7 0 0,35-43 242 0 0,-23-30-73 0 0,-15 74-198 0 0,-1-1 0 0 0,0 0 0 0 0,0 1 0 0 0,1-1 0 0 0,-1 1 0 0 0,0-1 0 0 0,0 1-1 0 0,0-1 1 0 0,1 1 0 0 0,-1-1 0 0 0,0 1 0 0 0,0 0 0 0 0,0 0 0 0 0,0-1 0 0 0,0 1 0 0 0,0 0 0 0 0,0 0 0 0 0,0 0 0 0 0,0 0 0 0 0,0 0 0 0 0,0 0 0 0 0,0 0 0 0 0,1 1 0 0 0,-1-1 0 0 0,0 0 0 0 0,0 0-1 0 0,0 1 1 0 0,0-1 0 0 0,0 1 0 0 0,0-1 0 0 0,1 1 0 0 0,-1-1 0 0 0,0 1 0 0 0,0-1 0 0 0,1 1 0 0 0,-1 0 0 0 0,0 0 29 0 0,-11 32-4132 0 0,12-26-410 0 0,0 1-3328 0 0,0-2-2025 0 0</inkml:trace>
  <inkml:trace contextRef="#ctx0" brushRef="#br0" timeOffset="92997.769">6184 4577 0 0 0,'0'0'1246'0'0,"0"0"129"0"0,0 0 72 0 0,0 0-12 0 0,-2 0 10384 0 0,-2 0-6119 0 0,-17 0-5661 0 0,18 0 15 0 0,0 0 1 0 0,0 0-1 0 0,-1 1 1 0 0,1-1-1 0 0,0 1 1 0 0,0 0-1 0 0,0 0 1 0 0,0 0-1 0 0,0 0 1 0 0,0 0-1 0 0,0 0 1 0 0,0 1-1 0 0,1 0 1 0 0,-1-1-1 0 0,0 1 1 0 0,1 0-1 0 0,-1 0 1 0 0,1 1-1 0 0,0-1 1 0 0,0 0-1 0 0,-1 2-54 0 0,-30 33 283 0 0,25 47-19 0 0,16 1 133 0 0,33-30 1 0 0,-34-52-329 0 0,-1 0 1 0 0,1 0-1 0 0,0-1 0 0 0,0 0 1 0 0,1 0-1 0 0,-1-1 1 0 0,0 0-1 0 0,1 0 0 0 0,-1 0 1 0 0,1-1-1 0 0,-1 0 1 0 0,0-1-1 0 0,1 1 0 0 0,-1-1 1 0 0,0-1-1 0 0,1 0 1 0 0,-1 0-1 0 0,0 0 1 0 0,0-1-1 0 0,-1 0 0 0 0,1 0 1 0 0,0-1-1 0 0,4-3-69 0 0,19-34 379 0 0,-26 33-335 0 0,0 0 1 0 0,-1-1-1 0 0,0 0 1 0 0,-1 1-1 0 0,0-1 1 0 0,-1 0-1 0 0,0 0 1 0 0,0 0-1 0 0,0 0 1 0 0,-1 0-1 0 0,-1 0 1 0 0,0-4-45 0 0,1-10 37 0 0,-1 19-63 0 0,1 0 1 0 0,-1 0-1 0 0,0-1 1 0 0,0 1-1 0 0,0 0 0 0 0,-1 0 1 0 0,1 0-1 0 0,-1 0 1 0 0,0 0-1 0 0,0 0 1 0 0,0 0-1 0 0,-1 1 1 0 0,1-1-1 0 0,-1 1 1 0 0,0 0-1 0 0,0 0 1 0 0,0 0-1 0 0,-1 0 0 0 0,1 0 1 0 0,0 1-1 0 0,-1-1 1 0 0,0 1-1 0 0,0 0 1 0 0,0 0-1 0 0,0 0 1 0 0,0 1-1 0 0,0-1 1 0 0,0 1-1 0 0,0 0 1 0 0,0 0-1 0 0,-1 1 0 0 0,1-1 1 0 0,0 1-1 0 0,-1 0 1 0 0,1 0-1 0 0,0 1 1 0 0,-1-1-1 0 0,1 1 1 0 0,0 0-1 0 0,-2 0 26 0 0,-1 1-270 0 0,1-1 0 0 0,0 1-1 0 0,0 0 1 0 0,0 1 0 0 0,0 0 0 0 0,0 0-1 0 0,0 0 1 0 0,1 0 0 0 0,0 1 0 0 0,0 0-1 0 0,0 0 1 0 0,0 0 0 0 0,0 1 0 0 0,1 0-1 0 0,0 0 1 0 0,0 0 0 0 0,-1 2 270 0 0,-10 13-5246 0 0,2 1-3933 0 0,6-13 1127 0 0</inkml:trace>
  <inkml:trace contextRef="#ctx0" brushRef="#br0" timeOffset="95206.119">5862 4552 0 0 0,'0'0'599'0'0,"0"0"585"0"0,0 0 62 0 0,0 0-131 0 0,0 0-189 0 0,0 0-196 0 0,0 0-158 0 0,0 0-124 0 0,0 0-88 0 0,0 0-68 0 0,0-3-29 0 0,-4-16 8828 0 0,3 2-5291 0 0,1 14-3768 0 0,0 1 0 0 0,1 0 0 0 0,0 0 0 0 0,-1-1 0 0 0,1 1 0 0 0,0 0 0 0 0,0 0 0 0 0,0 0 0 0 0,0 0 0 0 0,1 0 0 0 0,-1 0 0 0 0,0 0 1 0 0,1 0-1 0 0,0 1 0 0 0,-1-1 0 0 0,1 1 0 0 0,0-1 0 0 0,0 1 0 0 0,0-1 0 0 0,0 1 0 0 0,0 0 0 0 0,0 0 0 0 0,0 0-32 0 0,9-6 105 0 0,0 1-1 0 0,0 0 0 0 0,0 1 1 0 0,1 0-1 0 0,0 1 0 0 0,0 1 1 0 0,0-1-1 0 0,0 2 0 0 0,1 0 1 0 0,-1 0-1 0 0,1 1 0 0 0,6 1-104 0 0,196 0 1190 0 0,-175 40-925 0 0,-17-18-59 0 0,3 3-61 0 0,7 20 77 0 0,-16-7 24 0 0,-1 1-80 0 0,1-2-58 0 0,-12-4 16 0 0,-8 169 663 0 0,-16-6-599 0 0,23 155 84 0 0,-8-253-164 0 0,-10 24 76 0 0,6-82-122 0 0,4 67 193 0 0,0-41-151 0 0,4-66-101 0 0,0 0 1 0 0,0 0-26 0 0,0 0 9 0 0,0 0 24 0 0,0 0 5 0 0,0 0 2 0 0,0 0 4 0 0,0 0-32 0 0,0 0-11 0 0,0 0-4 0 0,-3-28-8082 0 0,10 9-3204 0 0,-3 11 3499 0 0</inkml:trace>
  <inkml:trace contextRef="#ctx0" brushRef="#br0" timeOffset="96379.363">5855 4507 0 0 0,'0'0'647'0'0,"0"0"532"0"0,0 0 236 0 0,0 0 48 0 0,-4-1-46 0 0,-10-4-98 0 0,10 4-136 0 0,4 1-128 0 0,2 27 9173 0 0,7 20-7177 0 0,3 22-3018 0 0,-9 352 1604 0 0,13-260-1369 0 0,-3-46-64 0 0,-9-33-100 0 0,0 145 348 0 0,-4-146-172 0 0,-7-49-161 0 0,0 13-13 0 0,4-38-989 0 0,9-18-1017 0 0,1-5-613 0 0,0 0-4464 0 0,-3 8-1645 0 0</inkml:trace>
  <inkml:trace contextRef="#ctx0" brushRef="#br0" timeOffset="97150.438">5180 5943 0 0 0,'0'0'902'0'0,"0"0"594"0"0,0 0 170 0 0,0 0 139 0 0,0 0 100 0 0,0 0-80 0 0,0 0-278 0 0,0 0-341 0 0,0 0-210 0 0,0 0-61 0 0,0 0 7 0 0,0 0 46 0 0,8 0-37 0 0,164-11 4127 0 0,367-18-1753 0 0,-151-12-2813 0 0,-196 12-161 0 0,-71 15-155 0 0,1 5 0 0 0,48 6-196 0 0,-83-1 122 0 0,0-4-1 0 0,0-4 1 0 0,13-7-122 0 0,120-12 190 0 0,-155 17-1859 0 0,-65 14 917 0 0,0 0-211 0 0,0 0-277 0 0,-10 0-6907 0 0,5 0 1036 0 0,-2 0-384 0 0</inkml:trace>
  <inkml:trace contextRef="#ctx0" brushRef="#br0" timeOffset="97647.939">5538 5954 4801 0 0,'0'0'1571'0'0,"0"0"-119"0"0,0 0 129 0 0,0 0 207 0 0,-33 13 35 0 0,-104 42-177 0 0,-100 58 2648 0 0,-12 33-2431 0 0,149-83-1626 0 0,99-62-475 0 0,1-1-106 0 0,16 0-1189 0 0,79-30-6330 0 0,-10 0-2571 0 0,-71 20 9790 0 0</inkml:trace>
  <inkml:trace contextRef="#ctx0" brushRef="#br0" timeOffset="97917.491">6014 5895 7578 0 0,'0'0'1576'0'0,"0"0"-461"0"0,0 0-132 0 0,0 0 192 0 0,0 0 357 0 0,0 0 210 0 0,0 0-33 0 0,0 0-266 0 0,0 0-502 0 0,0 0-469 0 0,0 0-256 0 0,0 0-44 0 0,0 0 40 0 0,-19 16 36 0 0,-61 49 29 0 0,-231 149 605 0 0,247-167-887 0 0,-2-2 0 0 0,-2-4 0 0 0,-11 3 5 0 0,61-30-385 0 0,18-14-11 0 0,0 0-135 0 0,13-1-1440 0 0,77-33-4093 0 0,-4-7-4580 0 0,-69 33 8377 0 0</inkml:trace>
  <inkml:trace contextRef="#ctx0" brushRef="#br0" timeOffset="98152.026">6553 5848 10498 0 0,'0'0'1525'0'0,"0"0"-641"0"0,0 0-191 0 0,0 0 130 0 0,0 0 139 0 0,0 0 12 0 0,0 0-31 0 0,-35 25-88 0 0,-114 81-173 0 0,-119 61 751 0 0,105-65-881 0 0,67-43-1313 0 0,104-60-5255 0 0,36-11-4476 0 0,-35 7 6937 0 0</inkml:trace>
  <inkml:trace contextRef="#ctx0" brushRef="#br0" timeOffset="98376.195">6933 5796 10266 0 0,'0'0'1899'0'0,"0"0"-433"0"0,0 0-227 0 0,0 0-103 0 0,0 0-134 0 0,0 0-178 0 0,0 0-95 0 0,0 0-73 0 0,0 0-105 0 0,-35 30-129 0 0,-112 96-158 0 0,33-32-15 0 0,71-60-280 0 0,-128 103-2723 0 0,-97 53 2754 0 0,263-187 1078 0 0,-4 3-1834 0 0,-1 1-5113 0 0,24-5-4440 0 0,-5-5 8247 0 0</inkml:trace>
  <inkml:trace contextRef="#ctx0" brushRef="#br0" timeOffset="98597.041">7417 5711 6025 0 0,'0'0'3504'0'0,"0"0"-1511"0"0,0 0-231 0 0,0 0 119 0 0,0 0-90 0 0,0 0-338 0 0,0 0-473 0 0,0 0-203 0 0,0 0-104 0 0,0 0-122 0 0,-37 33-127 0 0,-115 102-99 0 0,32-38 71 0 0,-201 157-644 0 0,305-228-3227 0 0,17-26 107 0 0,7 0 1027 0 0,22-11-6860 0 0,-21 4 5299 0 0</inkml:trace>
  <inkml:trace contextRef="#ctx0" brushRef="#br0" timeOffset="101318.288">5239 505 0 0 0,'0'0'425'0'0,"0"0"62"0"0,-5 6-24 0 0,-12 16-60 0 0,13-17-82 0 0,4-5-88 0 0,-10 10 5267 0 0,-36-1-2282 0 0,-37-9 3902 0 0,26 0-5432 0 0,-39 26 96 0 0,8-15 226 0 0,-44 14-1255 0 0,-277 53 664 0 0,273-54-939 0 0,27-12-23 0 0,113-8-3434 0 0,28-13-2313 0 0,-10 2-4351 0 0,-22 7 9427 0 0,11-6-8427 0 0</inkml:trace>
  <inkml:trace contextRef="#ctx0" brushRef="#br0" timeOffset="101683.805">4984 67 0 0 0,'0'0'1216'0'0,"0"0"199"0"0,0 0 76 0 0,0 0-6 0 0,0 0-99 0 0,0 0-123 0 0,0 0-68 0 0,0 0-30 0 0,-6 6 16 0 0,-116 108 4983 0 0,-96 39-3681 0 0,56-47-1963 0 0,-1 5-1212 0 0,152-97-1490 0 0,10-2-7034 0 0,1-9 342 0 0</inkml:trace>
  <inkml:trace contextRef="#ctx0" brushRef="#br0" timeOffset="103262.201">7010 564 0 0 0,'0'-21'-72'0'0,"0"9"4320"0"0,0 11-2240 0 0,0 1 9554 0 0,4 5-12486 0 0,44 5 3475 0 0,124-9 809 0 0,84-8-2115 0 0,-202 0-946 0 0,0-1-1 0 0,-1-4 0 0 0,40-13-298 0 0,-48 14 120 0 0,-45 11-94 0 0,0 0-44 0 0,0 0-38 0 0,0 0-66 0 0,0 0-89 0 0,-21 14-1708 0 0,13-7 809 0 0,-25 17-4579 0 0,8-13-4536 0 0,16-5 4556 0 0</inkml:trace>
  <inkml:trace contextRef="#ctx0" brushRef="#br0" timeOffset="103586.015">7723 159 0 0 0,'0'0'851'0'0,"0"0"292"0"0,0 0 202 0 0,0 0 178 0 0,0 0 94 0 0,0 0 34 0 0,0 0-19 0 0,0 0-122 0 0,0 0-166 0 0,0 0-193 0 0,0 0-168 0 0,0 0-130 0 0,-31 22-99 0 0,-97 68-90 0 0,4 15 863 0 0,81-71-1004 0 0,2 2 0 0 0,2 2 1 0 0,-34 41-524 0 0,52-26-1131 0 0,19-42-2728 0 0,2-1-3485 0 0,0-9-440 0 0</inkml:trace>
  <inkml:trace contextRef="#ctx0" brushRef="#br0" timeOffset="110055.053">5955 4574 0 0 0,'-14'-14'117'0'0,"13"13"469"0"0,1 1 105 0 0,-12 4 5735 0 0,-35 81-5123 0 0,10 3-1000 0 0,26-29-91 0 0,37-86 878 0 0,44-53-694 0 0,-45 55-414 0 0,-29 50-66 0 0,-38 66 364 0 0,9-13-46 0 0,3 10 342 0 0,18-55-353 0 0,34-34 71 0 0,44-52 153 0 0,59-39-748 0 0,-124 91 145 0 0,-30 88 103 0 0,7-41 88 0 0,-12 36 32 0 0,-21 30 128 0 0,40-64 191 0 0,29-52-84 0 0,104-105 205 0 0,-22 7-669 0 0,-93 98 89 0 0,-1 4-871 0 0,-7 11 761 0 0,-48 69-554 0 0,-85 133 766 0 0,108-169 435 0 0,62-58-87 0 0,131-134-246 0 0,29-31-174 0 0,-207 209-437 0 0,-139 152 375 0 0,91-115 246 0 0,5-16 728 0 0,57-50-793 0 0,3-6-82 0 0,42-39 196 0 0,57-61-84 0 0,35-43-236 0 0,-123 126-126 0 0,-13 22 193 0 0,0 0-17 0 0,-5 11-284 0 0,-187 243-92 0 0,164-222 961 0 0,27-31-477 0 0,47-33 283 0 0,-32 17-256 0 0,189-181-64 0 0,-189 182-40 0 0,-14 13 45 0 0,-2 3-57 0 0,-47 67-503 0 0,-19 19-518 0 0,-88 103-6378 0 0,44-66 9375 0 0,113-122-1215 0 0,14-13-531 0 0,190-159 505 0 0,-200 164-619 0 0,0 1 1 0 0,0 0-1 0 0,1 0 0 0 0,0 0 1 0 0,0 1-1 0 0,0 0 0 0 0,0 0 1 0 0,0 0-1 0 0,1 1 0 0 0,-1 0 1 0 0,1 0-1 0 0,3 0-55 0 0,-14 17 995 0 0,-58 58-80 0 0,6-7-923 0 0,-3 5-180 0 0,-3-2 0 0 0,-56 46 188 0 0,48-39 350 0 0,140-131-326 0 0,125-142 117 0 0,-104 93 388 0 0,-43 46-198 0 0,-69 69 243 0 0,-193 237-1656 0 0,108-118 1432 0 0,98-113-175 0 0,19-18-25 0 0,21-19 36 0 0,231-234-121 0 0,-250 246-1035 0 0,-17 19-573 0 0,-2 2 1369 0 0,-102 152-4904 0 0,21-51 7584 0 0,54-64 1400 0 0,68-67-2270 0 0,187-185-1158 0 0,-154 134-381 0 0,-251 326-4663 0 0,120-172 6153 0 0,63-86-1555 0 0,0 1 0 0 0,0-1 1 0 0,0 1-1 0 0,1-1 0 0 0,-1 0 1 0 0,0 1-1 0 0,0-1 0 0 0,0 1 1 0 0,1-1-1 0 0,-1 0 0 0 0,0 1 1 0 0,0-1-1 0 0,1 0 0 0 0,-1 1 1 0 0,0-1-1 0 0,1 0 0 0 0,-1 1 1 0 0,1-1-1 0 0,-1 0 0 0 0,0 0 1 0 0,1 1-1 0 0,-1-1 0 0 0,1 0 1 0 0,-1 0-1 0 0,0 0 0 0 0,1 0 1 0 0,-1 0-1 0 0,1 0 0 0 0,-1 0 1 0 0,1 1-1 0 0,-1-1 0 0 0,1 0 1 0 0,-1-1-1 0 0,1 1 0 0 0,-1 0 1 0 0,0 0-1 0 0,1 0 0 0 0,-1 0 1 0 0,1 0-1 0 0,-1 0 0 0 0,1 0 1 0 0,-1-1-1 0 0,0 1 0 0 0,1 0 1 0 0,-1 0-1 0 0,1-1 0 0 0,-1 1 1 0 0,0 0-1 0 0,1-1 0 0 0,-1 1 1 0 0,0 0-1 0 0,1-1 0 0 0,-1 1 1 0 0,0 0-1 0 0,0-1 0 0 0,1 1 1 0 0,-1-1-1 0 0,0 1 0 0 0,0 0 1 0 0,0-1-1 0 0,0 1 0 0 0,1-1 1 0 0,-1 1-1 0 0,0-1 0 0 0,0 1-32 0 0,160-147 1001 0 0,-68 75-1037 0 0,-92 72 9 0 0,0 1 1 0 0,0-1-1 0 0,-1 0 1 0 0,1 1-1 0 0,0-1 1 0 0,0 0 0 0 0,0 1-1 0 0,0-1 1 0 0,0 0-1 0 0,0 1 1 0 0,0-1-1 0 0,0 0 1 0 0,0 1 0 0 0,0-1-1 0 0,0 0 1 0 0,0 1-1 0 0,0-1 1 0 0,0 0-1 0 0,0 1 1 0 0,0-1-1 0 0,0 0 1 0 0,1 1 0 0 0,-1-1-1 0 0,0 0 1 0 0,0 1-1 0 0,0-1 1 0 0,0 0-1 0 0,1 0 1 0 0,-1 1 0 0 0,0-1-1 0 0,0 0 1 0 0,1 0-1 0 0,-1 1 1 0 0,0-1-1 0 0,1 0 1 0 0,-1 0-1 0 0,0 0 1 0 0,0 0 0 0 0,1 1-1 0 0,-1-1 1 0 0,0 0-1 0 0,1 0 1 0 0,-1 0-1 0 0,0 0 1 0 0,1 0 0 0 0,-1 0-1 0 0,0 0 1 0 0,1 0-1 0 0,-1 0 1 0 0,1 0 26 0 0,-22 39-525 0 0,19-36 327 0 0,-73 100-3080 0 0,35-56 4772 0 0,40-48-1404 0 0,0 1 0 0 0,-1 0 0 0 0,1-1 0 0 0,0 1 0 0 0,0-1 0 0 0,0 1 0 0 0,0 0 0 0 0,0-1 0 0 0,-1 1 0 0 0,1 0 0 0 0,0-1 0 0 0,0 1 0 0 0,-1 0 0 0 0,1-1 0 0 0,0 1 0 0 0,0 0 0 0 0,-1-1 0 0 0,1 1 0 0 0,0 0 0 0 0,-1 0 0 0 0,1 0 0 0 0,0-1 0 0 0,-1 1 0 0 0,1 0 0 0 0,0 0 0 0 0,-1 0 0 0 0,1 0 0 0 0,-1-1 0 0 0,1 1 0 0 0,0 0 0 0 0,-1 0 0 0 0,1 0 0 0 0,-1 0 0 0 0,1 0 0 0 0,0 0 0 0 0,-1 0 0 0 0,1 0 0 0 0,-1 0 0 0 0,1 1 0 0 0,0-1 0 0 0,-1 0 0 0 0,1 0 0 0 0,-1 0 0 0 0,1 0 0 0 0,0 0 0 0 0,-1 1 0 0 0,1-1 0 0 0,0 0 0 0 0,-1 0 0 0 0,1 1 0 0 0,0-1 0 0 0,-1 0 0 0 0,1 1 0 0 0,0-1 0 0 0,0 0-90 0 0,9-34 1693 0 0,27-110-546 0 0,-30 122-1156 0 0,0 0 0 0 0,-2 0 1 0 0,0-1-1 0 0,-1 1 1 0 0,-2-1-1 0 0,0 0 1 0 0,-3-17 8 0 0,2 13-3 0 0,1-2 32 0 0,0 19 8 0 0,-1 0 0 0 0,0-1 0 0 0,0 1 1 0 0,-1-1-1 0 0,0 1 0 0 0,-1 0 0 0 0,0-1 0 0 0,-1 1 0 0 0,0 0 0 0 0,-1-2-37 0 0,2 11 30 0 0,0 0 0 0 0,0 1 0 0 0,-1-1 0 0 0,1 1 1 0 0,0 0-1 0 0,0-1 0 0 0,0 1 0 0 0,0 0 0 0 0,0 0 0 0 0,0 0 0 0 0,0 1 0 0 0,0-1 1 0 0,0 0-1 0 0,0 1 0 0 0,0-1 0 0 0,0 1 0 0 0,0 0 0 0 0,0 0 0 0 0,0 0 0 0 0,0 0 1 0 0,0 0-1 0 0,0 0 0 0 0,1 0 0 0 0,-1 1 0 0 0,0-1 0 0 0,1 0 0 0 0,-1 1 0 0 0,1 0 0 0 0,0-1 1 0 0,0 1-1 0 0,-1 0 0 0 0,1-1 0 0 0,0 1 0 0 0,0 2-30 0 0,-32 35 478 0 0,131-164 38 0 0,-10 8-530 0 0,-84 111-1 0 0,0-1-1 0 0,0 1 0 0 0,-1-1 0 0 0,0 0 0 0 0,0 0 1 0 0,-1 0-1 0 0,0 0 0 0 0,0 0 0 0 0,0-1 0 0 0,-1 1 1 0 0,0-1-1 0 0,-1 1 0 0 0,0-1 16 0 0,0 7-6 0 0,-1 0 1 0 0,1 0-1 0 0,-1 1 1 0 0,1-1-1 0 0,-1 0 1 0 0,1 0-1 0 0,-1 1 1 0 0,0-1-1 0 0,1 1 1 0 0,-1-1-1 0 0,0 0 1 0 0,0 1-1 0 0,1 0 1 0 0,-1-1-1 0 0,0 1 1 0 0,0-1-1 0 0,0 1 1 0 0,0 0-1 0 0,0 0 1 0 0,1-1 0 0 0,-1 1-1 0 0,0 0 1 0 0,0 0-1 0 0,0 0 1 0 0,0 0-1 0 0,0 0 1 0 0,0 0-1 0 0,0 0 1 0 0,0 0-1 0 0,0 1 1 0 0,1-1-1 0 0,-1 0 1 0 0,0 1-1 0 0,0-1 1 0 0,0 0-1 0 0,0 1 1 0 0,1-1-1 0 0,-1 1 1 0 0,0-1-1 0 0,0 1 1 0 0,1-1-1 0 0,-1 1 1 0 0,0 0-1 0 0,1-1 1 0 0,-1 1-1 0 0,1 0 1 0 0,-1-1-1 0 0,1 1 1 0 0,-1 1 5 0 0,-104 108-82 0 0,72-77 230 0 0,24-27 209 0 0,18-20-252 0 0,99-161 56 0 0,-78 108-140 0 0,-28 66-30 0 0,-1-1-1 0 0,0 1 0 0 0,0 0 0 0 0,0-1 1 0 0,0 1-1 0 0,0 0 0 0 0,0-1 1 0 0,0 1-1 0 0,0-1 0 0 0,-1 0 0 0 0,1 1 1 0 0,-1-1-1 0 0,1 0 0 0 0,-1 1 0 0 0,1-1 1 0 0,-1 0-1 0 0,0 1 0 0 0,0-1 1 0 0,0 0-1 0 0,0 0 0 0 0,0 1 0 0 0,0-1 1 0 0,-1 0-1 0 0,1 0 0 0 0,-1 1 0 0 0,1-1 1 0 0,-1 0-1 0 0,1 1 0 0 0,-1-1 0 0 0,0 1 1 0 0,0-1-1 0 0,0 1 0 0 0,0-1 1 0 0,0 1-1 0 0,0 0 0 0 0,0-1 0 0 0,0 1 1 0 0,-1 0-1 0 0,1 0 0 0 0,0 0 0 0 0,-1 0 1 0 0,1 0-1 0 0,-1 0 0 0 0,0 0 10 0 0,-51 12 3 0 0,53-11 62 0 0,0 0-10 0 0,0 0-18 0 0,0 0 1 0 0,0 0-8 0 0,0 0-12 0 0,0 0-9 0 0,22-38-110 0 0,0 13 39 0 0,-21 20 67 0 0,0 4-2 0 0,-1 0 0 0 0,1 0 0 0 0,-1 0 0 0 0,0 0 0 0 0,1 0 0 0 0,-1 0 1 0 0,0 0-1 0 0,0 0 0 0 0,0 1 0 0 0,0-1 0 0 0,0 0 0 0 0,0 0 0 0 0,0 0 0 0 0,0 0 0 0 0,0 0 0 0 0,0 0 1 0 0,0 0-1 0 0,0 0 0 0 0,-1 0 0 0 0,1 0 0 0 0,0 0 0 0 0,-1 1 0 0 0,1-1 0 0 0,-1 0 0 0 0,1 0 0 0 0,-1 0 0 0 0,1 1 1 0 0,-1-1-1 0 0,0 0 0 0 0,1 0 0 0 0,-1 1 0 0 0,0-1 0 0 0,0 1 0 0 0,1-1 0 0 0,-1 1 0 0 0,0-1-3 0 0,0-1 0 0 0,0 1-1 0 0,0-1 0 0 0,0 1 0 0 0,1-1 1 0 0,-1 0-1 0 0,0 1 0 0 0,1-1 0 0 0,0 0 1 0 0,-1 0-1 0 0,1 1 0 0 0,0-1 0 0 0,0 0 1 0 0,0 0-1 0 0,0 1 0 0 0,0-1 0 0 0,0 0 1 0 0,1 0-1 0 0,-1 1 0 0 0,1-1 0 0 0,-1 0 1 0 0,1 1-1 0 0,0-1 0 0 0,-1 0 0 0 0,1 1 1 0 0,0-1-1 0 0,0 1 0 0 0,0-1 0 0 0,0 1 1 0 0,0 0-1 0 0,0-1 0 0 0,1 1 1 0 0,-1 0-1 0 0,0 0 0 0 0,1 0 1 0 0,6-26 93 0 0,-30 12 359 0 0,18-21-408 0 0,-10 14 67 0 0,13 22-102 0 0,-39-27 92 0 0,11-16 33 0 0,-17 31-94 0 0,21 2 46 0 0,-4-15 4 0 0,-13 24-208 0 0,-42 30 123 0 0,44-7 103 0 0,10-22 333 0 0,-17 25-557 0 0,56-42-5213 0 0,-1 12-332 0 0,-4-1-3537 0 0</inkml:trace>
</inkml:ink>
</file>

<file path=ppt/ink/ink8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33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730 173 0 0 0,'0'0'896'0'0,"0"0"459"0"0,0 0 9 0 0,0 0-129 0 0,0 0-30 0 0,0-8 91 0 0,2-2-1600 0 0,-1-69 12185 0 0,-5 74-11630 0 0,0-1 1 0 0,-1 0-1 0 0,0 1 1 0 0,0 0-1 0 0,0 0 0 0 0,0 0 1 0 0,-1 1-1 0 0,0 0 1 0 0,0 0-1 0 0,0 0 0 0 0,0 1 1 0 0,-1 0-1 0 0,1 0 0 0 0,-1 0 1 0 0,0 1-1 0 0,1 0 1 0 0,-1 0-1 0 0,-5 0-251 0 0,-8 1 94 0 0,-1 0-1 0 0,0 1 0 0 0,0 1 1 0 0,0 1-1 0 0,1 1 1 0 0,-1 0-1 0 0,1 2 1 0 0,0 0-1 0 0,0 2 1 0 0,0 0-1 0 0,1 1 1 0 0,0 1-1 0 0,1 1 1 0 0,0 0-1 0 0,0 1 1 0 0,1 1-1 0 0,1 1 1 0 0,0 0-1 0 0,1 2 1 0 0,-1 1-94 0 0,-91 101 226 0 0,94-101-191 0 0,0 0 0 0 0,2 2 0 0 0,0-1 0 0 0,1 1 0 0 0,1 1-1 0 0,0 0 1 0 0,2 0 0 0 0,0 0 0 0 0,1 1 0 0 0,1 0-1 0 0,1 0 1 0 0,0 1 0 0 0,2-1 0 0 0,0 1 0 0 0,2 0 0 0 0,0-1-1 0 0,1 1 1 0 0,4 20-35 0 0,-1-30 38 0 0,1 1 0 0 0,0-1 0 0 0,0 0 0 0 0,1-1 0 0 0,0 1 0 0 0,1-1 0 0 0,0-1 0 0 0,1 1 0 0 0,0-1 0 0 0,1 0 0 0 0,-1-1-1 0 0,2 0 1 0 0,-1-1 0 0 0,1 1 0 0 0,0-2 0 0 0,1 1 0 0 0,-1-2 0 0 0,1 1 0 0 0,0-1 0 0 0,1-1 0 0 0,-1 0 0 0 0,1-1 0 0 0,0 0 0 0 0,0-1 0 0 0,0 0 0 0 0,0-1-1 0 0,5 0-37 0 0,9 1 71 0 0,0-1 0 0 0,0-1 0 0 0,0-1-1 0 0,0-1 1 0 0,0-2 0 0 0,0 0-1 0 0,-1-2 1 0 0,1-1 0 0 0,12-6-71 0 0,-32 11 9 0 0,38-11 78 0 0,-1-2 0 0 0,-1-2 0 0 0,0-2 0 0 0,8-7-87 0 0,-45 25 20 0 0,-1-1 0 0 0,0 0 0 0 0,0 0 0 0 0,0-1 0 0 0,-1 1 0 0 0,1-1 0 0 0,0 0 0 0 0,-1 0 0 0 0,0 0 0 0 0,0 0 0 0 0,0-1 0 0 0,0 1-1 0 0,0-1 1 0 0,-1 0 0 0 0,1 0 0 0 0,-1 1 0 0 0,0-2 0 0 0,0 1 0 0 0,-1 0 0 0 0,1 0 0 0 0,-1-1 0 0 0,0 1 0 0 0,0 0 0 0 0,0-1 0 0 0,-1 1 0 0 0,1-1 0 0 0,-1 0 0 0 0,0 1 0 0 0,-1-1 0 0 0,0-1-20 0 0,-2 2-1 0 0,-1 1 1 0 0,0 0-1 0 0,0 0 1 0 0,-1 0-1 0 0,1 1 1 0 0,-1-1-1 0 0,1 1 1 0 0,-1 0-1 0 0,0 0 1 0 0,0 1-1 0 0,0-1 0 0 0,0 1 1 0 0,0 0-1 0 0,0 1 1 0 0,-5-1 0 0 0,10 1-2 0 0,-27-3-65 0 0,-1 1 0 0 0,1 1 0 0 0,0 1 0 0 0,-1 2-1 0 0,1 1 1 0 0,0 1 0 0 0,0 1 0 0 0,1 1 0 0 0,-1 2-1 0 0,-12 5 68 0 0,-25 14-173 0 0,63-27 120 0 0,1 0-14 0 0,31 0-17 0 0,118-32 430 0 0,-83 12-289 0 0,-6 4 48 0 0,1 3 0 0 0,1 2 1 0 0,0 3-1 0 0,48 1-105 0 0,-72 12-312 0 0,-21 8-3665 0 0,-8-2-6173 0 0,-6-8 4932 0 0,-3-2-3683 0 0</inkml:trace>
  <inkml:trace contextRef="#ctx0" brushRef="#br0" timeOffset="258.615">1239 552 12651 0 0,'0'0'5049'0'0,"0"0"-3073"0"0,0 0-865 0 0,0 0 80 0 0,0 0 85 0 0,0 0-122 0 0,0 0-279 0 0,0 0-256 0 0,0 0-206 0 0,0 0-185 0 0,0 0-103 0 0,-7 32-55 0 0,-23 98-30 0 0,18-44-1321 0 0,13-66-3822 0 0,-1-19 1052 0 0,0-1-2659 0 0,0 0-2923 0 0</inkml:trace>
  <inkml:trace contextRef="#ctx0" brushRef="#br0" timeOffset="507.317">1095 221 9810 0 0,'0'0'2697'0'0,"0"0"-1073"0"0,0 0-624 0 0,0 0-376 0 0,0 0-312 0 0,0 0-400 0 0,0 0-336 0 0,0 0-128 0 0,0 0-272 0 0,0 0-512 0 0,0 0-977 0 0,0 0-1952 0 0,0 0-1408 0 0,0 0 5081 0 0</inkml:trace>
  <inkml:trace contextRef="#ctx0" brushRef="#br0" timeOffset="674.66">1339 545 4609 0 0,'0'0'4300'0'0,"0"0"-1089"0"0,0 0-724 0 0,0 0-357 0 0,0 0-264 0 0,0 0-258 0 0,0 0-289 0 0,0 0-287 0 0,0 0-240 0 0,0 0-265 0 0,0 0-177 0 0,7 32-105 0 0,21 101-86 0 0,-12-71 87 0 0,18-10 510 0 0,-34-51-717 0 0,1 0-1 0 0,-1-1 0 0 0,1 1 0 0 0,-1-1 0 0 0,1 0 0 0 0,-1 1 0 0 0,1-1 1 0 0,0 1-1 0 0,-1-1 0 0 0,1 0 0 0 0,-1 1 0 0 0,1-1 0 0 0,0 0 1 0 0,0 0-1 0 0,-1 1 0 0 0,1-1 0 0 0,0 0 0 0 0,-1 0 0 0 0,1 0 0 0 0,0 0 1 0 0,0 0-1 0 0,-1 0 0 0 0,1 0 0 0 0,0 0 0 0 0,-1 0 0 0 0,1-1 0 0 0,0 1 1 0 0,-1 0-1 0 0,1 0 0 0 0,0-1 0 0 0,-1 1 0 0 0,1 0 0 0 0,0-1 0 0 0,-1 1 1 0 0,1 0-1 0 0,-1-1 0 0 0,1 1 0 0 0,0-1 0 0 0,-1 1 0 0 0,0-1 0 0 0,1 0 1 0 0,-1 1-1 0 0,1-1 0 0 0,-1 1 0 0 0,0-1 0 0 0,1 0 0 0 0,-1 1 0 0 0,0-1 1 0 0,1 0-1 0 0,-1 1 0 0 0,0-1 0 0 0,0 0 0 0 0,0 1 0 0 0,0-1 0 0 0,0 0 1 0 0,0 0-1 0 0,0 1 0 0 0,0-1 0 0 0,0 0 0 0 0,0 1 0 0 0,0-1 0 0 0,0 0 1 0 0,0 0-1 0 0,-1 1-38 0 0,7-15 40 0 0,41-110 540 0 0,15-53-379 0 0,-21 97-268 0 0,-36 79-2746 0 0,-6 10 2445 0 0,-1 41-3845 0 0,1-24-114 0 0,0 0-4123 0 0,1-14-212 0 0</inkml:trace>
  <inkml:trace contextRef="#ctx0" brushRef="#br0" timeOffset="974.646">1697 666 1792 0 0,'0'0'3169'0'0,"0"0"-895"0"0,0 0-230 0 0,0 0-54 0 0,0 0-82 0 0,0 0-110 0 0,0 0-148 0 0,0 0-126 0 0,0 0-142 0 0,0 0-181 0 0,0 0-150 0 0,0 0-124 0 0,29 4-95 0 0,93 9-90 0 0,-62-23 423 0 0,22-52 410 0 0,-80 59-1558 0 0,-1 1-1 0 0,1-1 0 0 0,-1 0 0 0 0,0 1 1 0 0,0-1-1 0 0,0 0 0 0 0,0 0 0 0 0,0 0 0 0 0,-1 0 1 0 0,1 0-1 0 0,-1 0 0 0 0,0 0 0 0 0,0 0 1 0 0,0 0-1 0 0,0 0 0 0 0,-1 0 0 0 0,1 0 0 0 0,-1 1 1 0 0,1-1-1 0 0,-1 0 0 0 0,0 0 0 0 0,0 0 1 0 0,-1 0-1 0 0,1 1 0 0 0,-1-1 0 0 0,1 1 0 0 0,-1-1 1 0 0,0 1-1 0 0,0 0 0 0 0,0-1 0 0 0,0 1 0 0 0,0 0 1 0 0,0 0-1 0 0,0 0 0 0 0,-1 1 0 0 0,1-1 1 0 0,-3-1-17 0 0,-1 1-27 0 0,0 0 0 0 0,-1 0 1 0 0,1 0-1 0 0,0 1 1 0 0,-1 0-1 0 0,0 0 1 0 0,1 1-1 0 0,-1 0 1 0 0,1 0-1 0 0,-1 0 1 0 0,1 1-1 0 0,-1 0 0 0 0,1 0 1 0 0,-1 1-1 0 0,1 0 1 0 0,0 0-1 0 0,-1 0 1 0 0,1 1-1 0 0,0 0 1 0 0,1 0-1 0 0,-1 0 1 0 0,1 1-1 0 0,-1 0 1 0 0,1 0-1 0 0,0 0 0 0 0,0 1 1 0 0,1-1-1 0 0,-1 1 1 0 0,1 0-1 0 0,0 1 1 0 0,0 0 26 0 0,-2 0-48 0 0,1 0 1 0 0,-1 1 0 0 0,1-1-1 0 0,0 1 1 0 0,1 1 0 0 0,-1-1-1 0 0,1 1 1 0 0,1-1 0 0 0,0 1-1 0 0,0 0 1 0 0,0 0 0 0 0,1 1-1 0 0,0-1 1 0 0,1 0 0 0 0,0 1-1 0 0,0-1 1 0 0,1 1 0 0 0,0-1-1 0 0,0 1 1 0 0,1-1 47 0 0,2-3-146 0 0,0-1 0 0 0,0 0 0 0 0,0 0 0 0 0,1 0 0 0 0,-1-1 0 0 0,1 1 0 0 0,0-1 0 0 0,0 0 0 0 0,1 0 0 0 0,-1 0 0 0 0,1-1 0 0 0,-1 1 0 0 0,1-1 0 0 0,0 0 0 0 0,-1-1 0 0 0,1 1 0 0 0,0-1 0 0 0,0 0 0 0 0,1 0 0 0 0,-1 0 0 0 0,1-1 146 0 0,81 4-5816 0 0,-30-8-4808 0 0,-47 4 4275 0 0</inkml:trace>
  <inkml:trace contextRef="#ctx0" brushRef="#br0" timeOffset="1368.129">2132 769 7338 0 0,'0'0'3199'0'0,"0"0"-811"0"0,0 0-246 0 0,0 0-143 0 0,0 0-241 0 0,0 0-296 0 0,0 0-286 0 0,0 0-268 0 0,0 0-209 0 0,0 0-144 0 0,0 0-79 0 0,0 0-17 0 0,0 0-5 0 0,-6 4-34 0 0,-13 11 57 0 0,37-28 612 0 0,184-169-110 0 0,-171 156-1450 0 0,-31 59-157 0 0,0-30 630 0 0,0 0-1 0 0,1 0 1 0 0,0 1-1 0 0,-1-1 1 0 0,1 0 0 0 0,0 0-1 0 0,1 0 1 0 0,-1 0-1 0 0,1 0 1 0 0,-1-1 0 0 0,1 1-1 0 0,0 0 1 0 0,0-1-1 0 0,0 1 1 0 0,0-1 0 0 0,0 0-1 0 0,1 1 1 0 0,-1-1-1 0 0,1 0 1 0 0,-1 0 0 0 0,1-1-1 0 0,0 1 1 0 0,0-1-1 0 0,0 1 1 0 0,0-1 0 0 0,0 0-1 0 0,0 0 1 0 0,0 0-1 0 0,2 0-1 0 0,95 12 1022 0 0,-95-14-957 0 0,-1 0-1 0 0,1 0 0 0 0,-1-1 1 0 0,1 1-1 0 0,-1-1 0 0 0,0 0 1 0 0,0 0-1 0 0,0-1 1 0 0,0 1-1 0 0,-1-1 0 0 0,1 0 1 0 0,0 1-1 0 0,-1-2 0 0 0,0 1 1 0 0,0 0-1 0 0,0-1 1 0 0,0 0-1 0 0,0 1 0 0 0,0-3-64 0 0,27-58-1357 0 0,-25 47-692 0 0,0-1-6705 0 0,-5 11-3895 0 0</inkml:trace>
</inkml:ink>
</file>

<file path=ppt/ink/ink8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37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11 6281 0 0,'0'0'2368'0'0,"0"0"-393"0"0,0 0-243 0 0,0 0-90 0 0,0 0-13 0 0,0 0-59 0 0,0 0-168 0 0,0 0-227 0 0,0 0-273 0 0,0 0-275 0 0,0 0-216 0 0,-4-2-126 0 0,-11-5-75 0 0,12 5-37 0 0,3 14 350 0 0,25 65 869 0 0,9 96-434 0 0,1-30-601 0 0,-6-69-226 0 0,-28-70-107 0 0,1 0 1 0 0,0 0-1 0 0,0-1 0 0 0,0 1 1 0 0,0 0-1 0 0,1-1 0 0 0,-1 0 1 0 0,1 1-1 0 0,0-1 1 0 0,0 0-1 0 0,0-1 0 0 0,1 1 1 0 0,-1 0-1 0 0,1-1 0 0 0,-1 0 1 0 0,1 0-1 0 0,0 0 0 0 0,0 0 1 0 0,0 0-1 0 0,0-1 1 0 0,0 0-1 0 0,1 0-24 0 0,1-2 52 0 0,0-1 0 0 0,1-1 0 0 0,-1 1 0 0 0,0-1 1 0 0,0 0-1 0 0,0 0 0 0 0,-1-1 0 0 0,1 0 0 0 0,-1 0 0 0 0,0 0 0 0 0,0-1 0 0 0,0 0 0 0 0,0 0 1 0 0,-1 0-1 0 0,0 0 0 0 0,0-1 0 0 0,0 1 0 0 0,-1-1 0 0 0,0 0 0 0 0,0 0 0 0 0,0 0 1 0 0,-1-1-53 0 0,13-19-8 0 0,71-124 76 0 0,-49 88-55 0 0,-21 26-141 0 0,-8 50-609 0 0,-6 79 741 0 0,15 45 33 0 0,-16-133-21 0 0,0 1-1 0 0,0-1 1 0 0,0 0-1 0 0,1 1 1 0 0,0-1 0 0 0,0 0-1 0 0,0 0 1 0 0,1-1-1 0 0,0 1 1 0 0,0 0 0 0 0,0-1-1 0 0,0 1 1 0 0,1-1-1 0 0,-1 0 1 0 0,1 0-1 0 0,0-1 1 0 0,0 1 0 0 0,1-1-1 0 0,-1 0 1 0 0,1 0-1 0 0,0 0 1 0 0,0-1 0 0 0,-1 0-1 0 0,2 1 1 0 0,-1-2-1 0 0,0 1 1 0 0,0-1 0 0 0,0 1-1 0 0,1-2 1 0 0,-1 1-1 0 0,1 0 1 0 0,-1-1 0 0 0,1 0-1 0 0,-1-1 1 0 0,1 1-1 0 0,-1-1 1 0 0,0 0-1 0 0,1 0 1 0 0,-1 0 0 0 0,0-1-1 0 0,0 0 1 0 0,1-1-16 0 0,12-13 114 0 0,-1 0-1 0 0,0-2 1 0 0,-2 0 0 0 0,0-1 0 0 0,-1 0-1 0 0,-1-1 1 0 0,-1-1 0 0 0,-1 0-1 0 0,0 0 1 0 0,-2-1 0 0 0,3-10-114 0 0,-6 18 30 0 0,19-70 84 0 0,-9-12-552 0 0,-16 96 73 0 0,0 0-214 0 0,0 0-308 0 0,0 0-465 0 0,0 11-3278 0 0,0 13-6811 0 0,0-15 2408 0 0</inkml:trace>
  <inkml:trace contextRef="#ctx0" brushRef="#br0" timeOffset="282.685">1134 188 11330 0 0,'0'0'4633'0'0,"0"0"-2500"0"0,0 0-1010 0 0,0 0-132 0 0,0 0 13 0 0,0 0-5 0 0,0 0-84 0 0,0 0-129 0 0,0 0-151 0 0,0 0-137 0 0,0 0-92 0 0,0 0-43 0 0,31-5-5 0 0,99-16-38 0 0,79 3 511 0 0,-179 18-898 0 0,-29 0-62 0 0,1 0 1 0 0,-1 0 0 0 0,0 0-1 0 0,1 0 1 0 0,-1 0-1 0 0,0 0 1 0 0,1 0 0 0 0,-1 1-1 0 0,0-1 1 0 0,0 1 0 0 0,1-1-1 0 0,-1 1 1 0 0,0-1-1 0 0,0 1 1 0 0,0 0 0 0 0,0-1-1 0 0,1 1 1 0 0,-1 0-1 0 0,0 0 1 0 0,0 0 0 0 0,-1 0-1 0 0,1 0 1 0 0,0 0-1 0 0,0 0 1 0 0,0 0 0 0 0,-1 0-1 0 0,1 0 1 0 0,0 1 0 0 0,-1-1-1 0 0,1 0 1 0 0,-1 1 128 0 0,-20 37-14983 0 0,9-34 6688 0 0</inkml:trace>
  <inkml:trace contextRef="#ctx0" brushRef="#br0" timeOffset="535.645">1101 494 13539 0 0,'0'0'1037'0'0,"0"0"-203"0"0,0 0 113 0 0,0 0 253 0 0,0 0 127 0 0,0 0-108 0 0,0 0-209 0 0,0 0-217 0 0,0 0-206 0 0,0 0-184 0 0,0 0-130 0 0,34 0-85 0 0,106-1-87 0 0,11-17-545 0 0,-76 3-2677 0 0,-27 4-6036 0 0,-35 8-203 0 0</inkml:trace>
  <inkml:trace contextRef="#ctx0" brushRef="#br0" timeOffset="796.389">1835 147 12859 0 0,'0'0'1625'0'0,"0"0"-388"0"0,0 0-252 0 0,0 0-11 0 0,0 0 25 0 0,0 0 10 0 0,0 0-27 0 0,0 0-86 0 0,0 0-140 0 0,0 0-186 0 0,-21 34-158 0 0,-65 105-123 0 0,37-35 40 0 0,4 46-737 0 0,42-86-1866 0 0,19-33-6274 0 0,-1-30-926 0 0,-4-1 6256 0 0</inkml:trace>
  <inkml:trace contextRef="#ctx0" brushRef="#br0" timeOffset="1011.506">2219 140 7450 0 0,'0'0'3655'0'0,"0"0"-1414"0"0,0 0-756 0 0,0 0-269 0 0,0 0-181 0 0,0 0-160 0 0,0 0-25 0 0,0 0-3 0 0,0 0-86 0 0,-28 35-164 0 0,-90 112-179 0 0,46-35 67 0 0,64-97-418 0 0,2-8-27 0 0,2 0 1 0 0,-1 0 0 0 0,1 0 0 0 0,0 1-1 0 0,0-1 1 0 0,1 1 0 0 0,0 0 0 0 0,0 0 0 0 0,1 0-1 0 0,0 0 1 0 0,1 1 0 0 0,0-1 0 0 0,0 1-1 0 0,1-1 1 0 0,-1 0 0 0 0,2 1 0 0 0,0-1 0 0 0,0 1-41 0 0,0-7 28 0 0,0 1 1 0 0,1 0 0 0 0,0-1-1 0 0,-1 1 1 0 0,1-1 0 0 0,0 0 0 0 0,0 0-1 0 0,1 0 1 0 0,-1 0 0 0 0,0 0-1 0 0,1 0 1 0 0,-1 0 0 0 0,1-1 0 0 0,-1 1-1 0 0,1-1 1 0 0,0 0 0 0 0,0 0 0 0 0,0 0-1 0 0,0 0 1 0 0,-1 0 0 0 0,1-1-1 0 0,0 1 1 0 0,0-1 0 0 0,0 0 0 0 0,0 0-1 0 0,0 0 1 0 0,0 0 0 0 0,1-1-29 0 0,84-15 1103 0 0,-73 10-1002 0 0,0-1 0 0 0,0 0 1 0 0,0-1-1 0 0,-1 0 1 0 0,0-1-1 0 0,0-1 0 0 0,-1 0 1 0 0,0-1-1 0 0,-1-1 1 0 0,-1 0-1 0 0,0 0 0 0 0,0-1 1 0 0,-1 0-1 0 0,-1-1 1 0 0,0 0-1 0 0,-1-1 0 0 0,0 0 1 0 0,-2 0-1 0 0,1 0 1 0 0,-2-1-1 0 0,0 0 1 0 0,-1 0-1 0 0,-1 0 0 0 0,0-1 1 0 0,-1 1-1 0 0,-1-1 1 0 0,0-14-102 0 0,-2 26-46 0 0,-1 0 0 0 0,1 0 1 0 0,-1 0-1 0 0,0 1 1 0 0,0-1-1 0 0,0 1 0 0 0,-1-1 1 0 0,1 1-1 0 0,-1 0 1 0 0,0 0-1 0 0,0 0 1 0 0,-1 1-1 0 0,1-1 0 0 0,-1 1 1 0 0,0 0-1 0 0,0-1 1 0 0,0 2-1 0 0,0-1 0 0 0,0 0 1 0 0,-1 1-1 0 0,1 0 1 0 0,-1 0-1 0 0,1 0 1 0 0,-1 1-1 0 0,0-1 46 0 0,1 1-223 0 0,-1 0 0 0 0,0 0 0 0 0,1 1 0 0 0,-1-1 0 0 0,0 1 1 0 0,1 0-1 0 0,-1 0 0 0 0,0 0 0 0 0,0 1 0 0 0,1-1 0 0 0,-1 1 0 0 0,1 1 0 0 0,-1-1 0 0 0,1 0 0 0 0,-1 1 0 0 0,1 0 0 0 0,-2 1 223 0 0,-36 27-5092 0 0,24-13-2101 0 0,4-6-2953 0 0</inkml:trace>
  <inkml:trace contextRef="#ctx0" brushRef="#br0" timeOffset="1834.253">2345 586 7186 0 0,'0'0'1428'0'0,"0"0"-300"0"0,0 0-44 0 0,0 0 61 0 0,0 0-21 0 0,0 0-36 0 0,0 0-66 0 0,0 0-85 0 0,0 0-93 0 0,0 0-125 0 0,0 0-61 0 0,0 0 18 0 0,0 0 21 0 0,19 4 18 0 0,60 11-11 0 0,-32-25 307 0 0,-37 4-759 0 0,119-83 2273 0 0,-105 67-2313 0 0,-2 0 0 0 0,0-2 0 0 0,-2 0 0 0 0,0-2 0 0 0,-2 0 0 0 0,-1-1 0 0 0,-1 0 0 0 0,10-24-212 0 0,82-140 93 0 0,-102 154-150 0 0,-6 36-31 0 0,-16 20-511 0 0,-97 129-56 0 0,92-116 618 0 0,2 1 0 0 0,0 0 0 0 0,3 2 0 0 0,0 0 0 0 0,3 1 0 0 0,-7 27 37 0 0,19-58-4 0 0,0 0 0 0 0,0 0 0 0 0,0 1 0 0 0,0-1 0 0 0,1 1 0 0 0,0-1 0 0 0,0 1 0 0 0,1-1 0 0 0,0 1 1 0 0,0-1-1 0 0,0 0 0 0 0,0 0 0 0 0,1 1 0 0 0,0-1 0 0 0,0 0 0 0 0,1 2 4 0 0,1-2-2 0 0,-1-1 0 0 0,1 0 0 0 0,0 0-1 0 0,0 0 1 0 0,1 0 0 0 0,-1 0 0 0 0,1-1 0 0 0,0 0 0 0 0,0 0-1 0 0,0-1 1 0 0,0 1 0 0 0,0-1 0 0 0,0 0 0 0 0,1 0-1 0 0,-1-1 1 0 0,4 1 2 0 0,4 0 21 0 0,1 0-1 0 0,-1-1 1 0 0,1-1-1 0 0,0 0 1 0 0,-1-1 0 0 0,1 0-1 0 0,-1-1 1 0 0,0-1-1 0 0,1 0 1 0 0,-1-1-1 0 0,0 0 1 0 0,-1-1-1 0 0,1-1 1 0 0,-1 0-1 0 0,0 0 1 0 0,0-1-1 0 0,-1-1 1 0 0,0 0 0 0 0,0 0-1 0 0,-1-1-20 0 0,119-121 496 0 0,-112 108-483 0 0,0-2-1 0 0,-2 1 0 0 0,-1-2 1 0 0,-1 0-1 0 0,-1-1 0 0 0,-1 0 1 0 0,-1-1-1 0 0,2-10-12 0 0,-8-73 5 0 0,-5 109-12 0 0,1 0 0 0 0,-1 0 0 0 0,0 0 0 0 0,0 0 0 0 0,0 0 0 0 0,0 0 0 0 0,0 0 0 0 0,0 1 0 0 0,0-1 0 0 0,0 0-1 0 0,0 1 1 0 0,0-1 0 0 0,-1 1 0 0 0,1-1 0 0 0,0 1 0 0 0,0 0 0 0 0,0-1 0 0 0,-1 1 0 0 0,1 0 0 0 0,0 0 0 0 0,0 0 0 0 0,-1 0 0 0 0,1 0 0 0 0,0 0 0 0 0,0 0-1 0 0,-1 0 1 0 0,1 1 0 0 0,0-1 0 0 0,0 0 0 0 0,0 1 0 0 0,-1-1 0 0 0,1 1 0 0 0,0-1 0 0 0,0 1 0 0 0,0 0 0 0 0,0 0 0 0 0,0-1 0 0 0,0 1 0 0 0,0 0 0 0 0,-1 1 7 0 0,-56 66-255 0 0,34-35 204 0 0,1 1 0 0 0,2 1 1 0 0,1 1-1 0 0,2 0 0 0 0,1 2 1 0 0,-6 22 50 0 0,19-49-35 0 0,1 1-1 0 0,0 0 1 0 0,0 0 0 0 0,2 0 0 0 0,-1 0 0 0 0,1 0 0 0 0,1 0-1 0 0,0 1 1 0 0,1-1 0 0 0,0 0 0 0 0,3 7 35 0 0,-3-14-1 0 0,0-1 0 0 0,1 0-1 0 0,0 1 1 0 0,0-1 0 0 0,0 0 0 0 0,1 0 0 0 0,0 0 0 0 0,-1-1-1 0 0,1 1 1 0 0,0-1 0 0 0,1 1 0 0 0,-1-1 0 0 0,1 0-1 0 0,-1 0 1 0 0,1-1 0 0 0,0 1 0 0 0,0-1 0 0 0,0 1 0 0 0,0-1-1 0 0,1-1 1 0 0,-1 1 0 0 0,0-1 0 0 0,1 1 0 0 0,3 0 1 0 0,114 6 555 0 0,-112-10-485 0 0,0 0 1 0 0,0 0 0 0 0,-1-1 0 0 0,1-1-1 0 0,-1 1 1 0 0,0-1 0 0 0,0-1 0 0 0,0 0-1 0 0,0 0 1 0 0,0-1-71 0 0,1 0 56 0 0,-6 3-56 0 0,1 0 1 0 0,-1-1 0 0 0,0 1-1 0 0,0-1 1 0 0,0 1 0 0 0,0-1-1 0 0,-1 0 1 0 0,1-1 0 0 0,-1 1-1 0 0,0 0 1 0 0,0-1 0 0 0,-1 0-1 0 0,0 0 1 0 0,0 0 0 0 0,0 0-1 0 0,0 0 1 0 0,0 0 0 0 0,-1 0-1 0 0,0 0 1 0 0,-1-1 0 0 0,1 1 0 0 0,-1 0-1 0 0,0-1 1 0 0,0 1 0 0 0,0-1-1 0 0,-1 1 1 0 0,0 0 0 0 0,0-1-1 0 0,0 1 1 0 0,-1 0 0 0 0,0 0-1 0 0,0 0 1 0 0,0 0 0 0 0,0 0-1 0 0,-1 1 1 0 0,0-1 0 0 0,0 1-1 0 0,0-1 1 0 0,0 1 0 0 0,-1 0-1 0 0,0 0 1 0 0,0 1 0 0 0,0-1-1 0 0,0 1 1 0 0,0 0 0 0 0,-1 0 0 0 0,1 0-1 0 0,-1 0 1 0 0,0 1 0 0 0,0 0-1 0 0,-3-1 0 0 0,0 1-239 0 0,-1 1 0 0 0,0 0 0 0 0,0 0 0 0 0,0 1 0 0 0,0 0 0 0 0,0 0 0 0 0,1 1 0 0 0,-1 0 0 0 0,0 1 0 0 0,0 0 0 0 0,-3 1 239 0 0,-22 10-4825 0 0,0 2-5278 0 0,19-8 1540 0 0</inkml:trace>
  <inkml:trace contextRef="#ctx0" brushRef="#br0" timeOffset="3696.943">3777 571 0 0 0,'0'0'983'0'0,"0"0"342"0"0,0 0 62 0 0,0 0-33 0 0,0 0 44 0 0,0 0-1213 0 0,3-1 9637 0 0,-3 2-8068 0 0,-52 62 732 0 0,-103 101-2222 0 0,117-126-2841 0 0,36-31-6527 0 0,2-7-173 0 0</inkml:trace>
</inkml:ink>
</file>

<file path=ppt/ink/ink8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4:11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5287 639 3809 0 0,'0'0'3176'0'0,"0"0"-1488"0"0,0 0-538 0 0,0 0 79 0 0,0 0 207 0 0,0 0 120 0 0,0 0-25 0 0,0 0-116 0 0,0 0-177 0 0,0 0-229 0 0,0 0-220 0 0,0 0-160 0 0,0 0-94 0 0,15-13-83 0 0,47-42-59 0 0,-7-9 662 0 0,-26 19 59 0 0,-29 45-1102 0 0,0 0-1 0 0,0-1 1 0 0,0 1 0 0 0,1 0 0 0 0,-1-1-1 0 0,0 1 1 0 0,1 0 0 0 0,-1 0 0 0 0,0-1-1 0 0,0 1 1 0 0,1 0 0 0 0,-1 0 0 0 0,1-1-1 0 0,-1 1 1 0 0,0 0 0 0 0,1 0 0 0 0,-1 0-1 0 0,0 0 1 0 0,1 0 0 0 0,-1 0 0 0 0,1 0-1 0 0,-1-1 1 0 0,0 1 0 0 0,1 0 0 0 0,-1 0-1 0 0,1 0 1 0 0,-1 1 0 0 0,0-1 0 0 0,1 0-1 0 0,-1 0 1 0 0,1 0 0 0 0,-1 0 0 0 0,0 0-1 0 0,1 0 1 0 0,-1 1 0 0 0,0-1 0 0 0,1 0-1 0 0,-1 0 1 0 0,0 0 0 0 0,1 1 0 0 0,-1-1-1 0 0,0 0 1 0 0,1 1 0 0 0,-1-1 0 0 0,0 0-1 0 0,0 0 1 0 0,1 1 0 0 0,-1-1 0 0 0,0 1-1 0 0,0-1 1 0 0,0 0 0 0 0,0 1 0 0 0,1-1-1 0 0,-1 0 1 0 0,0 1 0 0 0,0-1 0 0 0,0 1-1 0 0,0-1 1 0 0,0 0 0 0 0,0 1 0 0 0,0-1-1 0 0,0 1 1 0 0,0-1 0 0 0,0 0 0 0 0,0 1-1 0 0,0-1 1 0 0,-1 1 0 0 0,1-1 0 0 0,0 0-12 0 0,28 60 120 0 0,15 137 66 0 0,-43-197-186 0 0,11 84 2 0 0,-4 1 0 0 0,-4-1 0 0 0,-3 6-2 0 0,-24 1-18 0 0,23-85 39 0 0,0-1-1 0 0,-1 0 1 0 0,0 0-1 0 0,0 0 0 0 0,0 0 1 0 0,0 0-1 0 0,-1 0 1 0 0,0 0-1 0 0,0-1 0 0 0,0 1 1 0 0,0-1-1 0 0,-1 0 1 0 0,0 0-1 0 0,0 0 0 0 0,0 0 1 0 0,0-1-1 0 0,0 0 1 0 0,-1 0-1 0 0,0 0 0 0 0,1 0 1 0 0,-1-1-1 0 0,0 0 1 0 0,0 0-1 0 0,-1 0 1 0 0,1 0-1 0 0,0-1 0 0 0,0 0 1 0 0,-1 0-1 0 0,1 0 1 0 0,-2-1-21 0 0,4-2 19 0 0,0 0 1 0 0,0-1 0 0 0,1 1 0 0 0,-1-1 0 0 0,0 0 0 0 0,1 0 0 0 0,0 0 0 0 0,0 0 0 0 0,0 0 0 0 0,0 0 0 0 0,0 0 0 0 0,1-1 0 0 0,-1 1 0 0 0,1-1 0 0 0,0 1 0 0 0,0-1 0 0 0,0 1 0 0 0,0-1 0 0 0,1 0 0 0 0,0 0-1 0 0,-1 1 1 0 0,1-1 0 0 0,1 0 0 0 0,-1-1-20 0 0,2-20 8 0 0,0 0-1 0 0,2 1 1 0 0,0-1 0 0 0,2 1-1 0 0,1 0 1 0 0,1 0-1 0 0,1 1 1 0 0,0 0-1 0 0,14-21-7 0 0,3-11-2 0 0,2 0-1 0 0,3 3 0 0 0,2 0 0 0 0,2 2 0 0 0,2 2 0 0 0,3 1 1 0 0,1 2-1 0 0,3 2 0 0 0,17-12 3 0 0,59-12-35 0 0,-118 68 34 0 0,0 0 0 0 0,0 0-1 0 0,1 0 1 0 0,-1 0 0 0 0,0 0 0 0 0,0 0-1 0 0,-1 1 1 0 0,1-1 0 0 0,0 1-1 0 0,0-1 1 0 0,-1 1 0 0 0,1 0-1 0 0,-1 0 1 0 0,1 0 0 0 0,-1 0-1 0 0,0 0 1 0 0,0 0 0 0 0,0 0 0 0 0,0 0-1 0 0,0 0 1 0 0,0 0 0 0 0,-1 0-1 0 0,1 1 1 0 0,-1-1 0 0 0,1 0-1 0 0,-1 1 1 0 0,0-1 0 0 0,0 0 0 0 0,0 1-1 0 0,0-1 1 0 0,0 0 0 0 0,-1 1-1 0 0,1-1 1 0 0,-1 0 0 0 0,1 1-1 0 0,-1-1 1 0 0,0 0 0 0 0,0 0 0 0 0,0 0-1 0 0,0 0 1 0 0,-1 1 1 0 0,-11 30 4 0 0,-2-1 0 0 0,-1-1 0 0 0,-2-1-1 0 0,-1 0 1 0 0,-1-1 0 0 0,-2-1 0 0 0,0-1 0 0 0,-2-1 0 0 0,-22 19-4 0 0,-153 128-669 0 0,171-158-585 0 0,27-14 593 0 0,1-1-221 0 0,21-37-15185 0 0,-13 29 9210 0 0</inkml:trace>
  <inkml:trace contextRef="#ctx0" brushRef="#br0" timeOffset="479.353">5959 823 9434 0 0,'0'0'1948'0'0,"0"0"-106"0"0,0 0 113 0 0,0 0-17 0 0,0 0-279 0 0,0 0-328 0 0,0 0-224 0 0,0 0-182 0 0,0 0-163 0 0,0 0-174 0 0,0 0-124 0 0,35-15-89 0 0,109-47-98 0 0,-76 17 101 0 0,-57 34-288 0 0,9-9 41 0 0,-1-1-1 0 0,-1-1 0 0 0,-1-1 0 0 0,0-1 0 0 0,-2 0 1 0 0,-1 0-1 0 0,-1-2 0 0 0,0-2-130 0 0,-11 27-11 0 0,-1-1 1 0 0,0 0-1 0 0,1 0 0 0 0,-1 0 0 0 0,0 0 1 0 0,0 0-1 0 0,0 0 0 0 0,0-1 1 0 0,0 1-1 0 0,-1 0 0 0 0,1 0 1 0 0,-1-1-1 0 0,1 1 0 0 0,-1 0 1 0 0,0 0-1 0 0,0-1 0 0 0,0 1 0 0 0,0 0 1 0 0,0-1-1 0 0,-1 1 0 0 0,1 0 1 0 0,-1-1-1 0 0,0 1 0 0 0,1 0 1 0 0,-1 0-1 0 0,0 0 0 0 0,0 0 1 0 0,0 0-1 0 0,0 0 0 0 0,-1 0 0 0 0,1 0 1 0 0,-1 0-1 0 0,1 0 0 0 0,-1 0 1 0 0,1 1-1 0 0,-1-1 0 0 0,0 1 1 0 0,0-1-1 0 0,0 1 0 0 0,0 0 1 0 0,0 0-1 0 0,0 0 0 0 0,0 0 0 0 0,0 0 1 0 0,0 0-1 0 0,-1 1 0 0 0,1-1 1 0 0,0 1-1 0 0,-1-1 0 0 0,1 1 1 0 0,0 0-1 0 0,-1 0 0 0 0,1 0 0 0 0,-2 0 11 0 0,-5 3-55 0 0,0-1 0 0 0,0 1 0 0 0,1 1 0 0 0,-1 0 0 0 0,1 0 0 0 0,0 0 0 0 0,0 1 0 0 0,0 0 0 0 0,1 1 0 0 0,0 0 0 0 0,0 0 0 0 0,0 1 0 0 0,1-1 0 0 0,-1 2 55 0 0,-12 11-59 0 0,13-14 42 0 0,1 0 1 0 0,0 0-1 0 0,0 0 1 0 0,0 1-1 0 0,0 0 0 0 0,1 0 1 0 0,0 0-1 0 0,1 1 1 0 0,-1-1-1 0 0,1 1 0 0 0,0 0 1 0 0,1 0-1 0 0,0 0 1 0 0,0 0-1 0 0,0 0 0 0 0,1 0 1 0 0,0 1-1 0 0,0 3 17 0 0,4-8-4 0 0,0 0 0 0 0,0 0 0 0 0,0-1 0 0 0,1 1 0 0 0,-1-1 0 0 0,0 0 0 0 0,1 0 0 0 0,0 0 0 0 0,0 0 0 0 0,-1-1 0 0 0,1 0-1 0 0,0 1 1 0 0,0-1 0 0 0,0-1 0 0 0,0 1 0 0 0,0 0 0 0 0,1-1 0 0 0,-1 0 0 0 0,0 0 0 0 0,0 0 0 0 0,0-1 0 0 0,2 0 4 0 0,188-2 605 0 0,-192 3-583 0 0,0-1-1 0 0,0 1 0 0 0,0 0 0 0 0,0 1 0 0 0,0-1 1 0 0,0 0-1 0 0,0 1 0 0 0,-1-1 0 0 0,1 1 0 0 0,0-1 1 0 0,0 1-1 0 0,0 0 0 0 0,0 0 0 0 0,-1 0 0 0 0,1 0 1 0 0,-1 0-1 0 0,1 0 0 0 0,0 0 0 0 0,-1 1 0 0 0,0-1 0 0 0,1 1 1 0 0,-1-1-1 0 0,0 1 0 0 0,0-1 0 0 0,0 1 0 0 0,0 0 1 0 0,0-1-1 0 0,0 1 0 0 0,0 0 0 0 0,0 0 0 0 0,-1 0 1 0 0,1 0-1 0 0,-1-1 0 0 0,0 1 0 0 0,1 0 0 0 0,-1 0 1 0 0,0 0-1 0 0,0 0 0 0 0,0 0 0 0 0,0 0 0 0 0,0 0 1 0 0,-1 0-1 0 0,1 0 0 0 0,-1 0 0 0 0,1 0 0 0 0,-2 1-21 0 0,2 12 78 0 0,-25 51 168 0 0,9-40-220 0 0,-9 32-1749 0 0,46-53-6372 0 0,-13-6 842 0 0,-4-2-1926 0 0</inkml:trace>
  <inkml:trace contextRef="#ctx0" brushRef="#br0" timeOffset="748.797">6656 632 11290 0 0,'0'0'1975'0'0,"0"0"-508"0"0,0 0-240 0 0,0 0-164 0 0,0 0-169 0 0,0 0-142 0 0,0 0-101 0 0,0 0-95 0 0,0 0-129 0 0,0 0-94 0 0,-11 30-54 0 0,-33 95-18 0 0,43-124-247 0 0,1 0-1 0 0,-1 0 1 0 0,0 1-1 0 0,1-1 1 0 0,-1 0-1 0 0,0 0 1 0 0,1 1 0 0 0,0-1-1 0 0,-1 0 1 0 0,1 1-1 0 0,0-1 1 0 0,0 0-1 0 0,-1 1 1 0 0,1-1-1 0 0,0 1 1 0 0,1-1 0 0 0,-1 0-1 0 0,0 1 1 0 0,0-1-1 0 0,0 0 1 0 0,1 1-1 0 0,-1-1 1 0 0,1 0-1 0 0,-1 0 1 0 0,1 1 0 0 0,0-1-1 0 0,-1 0 1 0 0,1 0-1 0 0,0 0 1 0 0,0 0-1 0 0,0 1 1 0 0,0-1-1 0 0,0-1 1 0 0,0 1-1 0 0,0 0 1 0 0,0 0 0 0 0,0 0-1 0 0,0 0 1 0 0,0-1-1 0 0,0 1 1 0 0,1-1-1 0 0,-1 1 1 0 0,0-1-1 0 0,1 1 1 0 0,-1-1 0 0 0,0 0-1 0 0,1 1 1 0 0,-1-1-1 0 0,0 0 1 0 0,1 0-1 0 0,-1 0 1 0 0,1 0-1 0 0,-1 0 1 0 0,1-1-14 0 0,4 2 91 0 0,4 1 40 0 0,0-1-1 0 0,0 1 1 0 0,-1-2-1 0 0,1 1 1 0 0,0-1-1 0 0,0-1 1 0 0,0 0-1 0 0,0 0 1 0 0,0-1-1 0 0,0-1 1 0 0,-1 1-1 0 0,1-1 1 0 0,-1-1-1 0 0,0 0 1 0 0,0 0-1 0 0,0-1 1 0 0,-1 0-1 0 0,1-1 1 0 0,-1 1-1 0 0,0-2 1 0 0,-1 1-1 0 0,0-1 1 0 0,0 0-1 0 0,0-1 1 0 0,-1 1-1 0 0,0-1 1 0 0,0-1-1 0 0,1-2-130 0 0,-6 9 7 0 0,1-1-1 0 0,-1 0 1 0 0,0 1-1 0 0,0-1 1 0 0,0 0-1 0 0,-1 0 1 0 0,1 1-1 0 0,0-1 1 0 0,-1 0-1 0 0,0 0 1 0 0,0 0 0 0 0,0 0-1 0 0,0 0 1 0 0,0 0-1 0 0,-1 0 1 0 0,1 1-1 0 0,-1-1 1 0 0,0 0-1 0 0,1 0 1 0 0,-1 1-1 0 0,-1-1 1 0 0,1 0-1 0 0,0 1 1 0 0,-1-1-1 0 0,1 1 1 0 0,-1-1 0 0 0,0 1-1 0 0,0 0 1 0 0,1 0-1 0 0,-2 0 1 0 0,1 0-1 0 0,0 0 1 0 0,0 0-1 0 0,-1 1 1 0 0,1-1-1 0 0,-3-1-6 0 0,-99-21-1110 0 0,94 23 793 0 0,0 1 0 0 0,-1 1 0 0 0,1 0 0 0 0,0 0 0 0 0,0 1 0 0 0,0 0 0 0 0,0 1 0 0 0,0 0 0 0 0,1 1 0 0 0,-1 0 0 0 0,-2 1 317 0 0,-30 16-6300 0 0,38-20 4748 0 0,-9 7-7765 0 0</inkml:trace>
  <inkml:trace contextRef="#ctx0" brushRef="#br0" timeOffset="1297.831">7125 87 9802 0 0,'0'0'5172'0'0,"0"0"-2349"0"0,0 0-1100 0 0,0 0-465 0 0,0 0-397 0 0,0 0-218 0 0,0 0-152 0 0,0 0-103 0 0,0 0-69 0 0,0 0-42 0 0,0 0-45 0 0,0 0-40 0 0,0 0-18 0 0,-20 22-44 0 0,-62 75-14 0 0,80-94-107 0 0,-1-1 0 0 0,1 1 0 0 0,0 0 0 0 0,-1 0 0 0 0,1 1 0 0 0,1-1 0 0 0,-1 0 0 0 0,0 1 0 0 0,1-1 0 0 0,0 1 0 0 0,0-1 0 0 0,0 1 0 0 0,0 0 0 0 0,1-1 0 0 0,-1 1 0 0 0,1 0-1 0 0,0 0 1 0 0,0-1 0 0 0,0 4-9 0 0,1 8 48 0 0,-14 262 238 0 0,-3-90-347 0 0,16-186 53 0 0,0-1-13 0 0,32-31-226 0 0,94-92 242 0 0,-97 97-29 0 0,-18 14 12 0 0,0 0 0 0 0,1 1 0 0 0,0 0 0 0 0,1 1 0 0 0,0 1-1 0 0,0 0 1 0 0,1 1 0 0 0,0 0 0 0 0,0 1 0 0 0,1 1 0 0 0,0 0 0 0 0,0 1-1 0 0,1 1 1 0 0,0 0 0 0 0,2 0 22 0 0,-15 6 10 0 0,0 0-1 0 0,0 0 1 0 0,0 0-1 0 0,0 0 0 0 0,0 1 1 0 0,0-1-1 0 0,0 1 1 0 0,-1 0-1 0 0,0-1 1 0 0,1 1-1 0 0,-1 0 1 0 0,0 1-1 0 0,0-1 1 0 0,-1 0-1 0 0,1 0 1 0 0,-1 1-1 0 0,1-1 0 0 0,-1 1 1 0 0,0-1-1 0 0,-1 1 1 0 0,1 0-1 0 0,-1-1 1 0 0,1 1-1 0 0,-1 0 1 0 0,0-1-1 0 0,0 1 1 0 0,-1 0-1 0 0,1 0 0 0 0,-1-1 1 0 0,0 1-1 0 0,0-1 1 0 0,0 1-1 0 0,0 0-9 0 0,-2 9 63 0 0,-1 0 0 0 0,-1 0 0 0 0,1-1 0 0 0,-2 0-1 0 0,0 1 1 0 0,-1-2 0 0 0,0 1 0 0 0,0-1 0 0 0,-1 0 0 0 0,-1 0-1 0 0,0-1 1 0 0,0-1 0 0 0,-1 1 0 0 0,0-1 0 0 0,-1-1 0 0 0,0 0-1 0 0,0 0-61 0 0,-3 0-41 0 0,1 0 1 0 0,-1 0-1 0 0,-1-1 1 0 0,1-1-1 0 0,-1 0 1 0 0,0-1-1 0 0,-1-1 1 0 0,1 0 0 0 0,-1-1-1 0 0,0-1 1 0 0,0 0-1 0 0,1-1 1 0 0,-1-1-1 0 0,-9-1 40 0 0,23 1-163 0 0,0 0-1 0 0,0 0 1 0 0,-1 0-1 0 0,1 0 1 0 0,0 0-1 0 0,0-1 1 0 0,0 1-1 0 0,0-1 1 0 0,0 1-1 0 0,0-1 1 0 0,0 0-1 0 0,0 0 1 0 0,0 0-1 0 0,1 0 1 0 0,-1 0-1 0 0,0 0 1 0 0,1 0-1 0 0,-1-1 0 0 0,0 1 1 0 0,1-1-1 0 0,0 1 1 0 0,-1-1-1 0 0,1 1 1 0 0,0-1-1 0 0,0 0 1 0 0,-1-1 163 0 0,-4-16-5407 0 0,4-2-4048 0 0,2 13 3343 0 0</inkml:trace>
  <inkml:trace contextRef="#ctx0" brushRef="#br0" timeOffset="1577.129">7561 72 17572 0 0,'0'0'1631'0'0,"0"0"-304"0"0,0 0-130 0 0,0 0-96 0 0,0 0-183 0 0,0 0-200 0 0,0 0-170 0 0,0 0-107 0 0,0 0-56 0 0,0 0-39 0 0,0 0 1 0 0,0 0-19 0 0,-3 25-49 0 0,-8 78-43 0 0,-15 30 89 0 0,4 103-157 0 0,21-75-793 0 0,15-121-822 0 0,15-53-7871 0 0,-23 6 4057 0 0,0-1-3450 0 0</inkml:trace>
  <inkml:trace contextRef="#ctx0" brushRef="#br0" timeOffset="1947.41">7686 680 8018 0 0,'0'0'4246'0'0,"0"0"-1754"0"0,0 0-506 0 0,0 0-113 0 0,0 0-257 0 0,0 0-326 0 0,0 0-234 0 0,0 0-172 0 0,0 0-141 0 0,0 0-118 0 0,0 0-126 0 0,34-5-90 0 0,102-17-76 0 0,-82 1 26 0 0,-48 13-260 0 0,0 3-56 0 0,0-1 0 0 0,-1 0 0 0 0,0 0 0 0 0,0-1 0 0 0,0 1 0 0 0,-1-1 0 0 0,0 0-1 0 0,0 0 1 0 0,-1-1 0 0 0,0 1 0 0 0,0-1 0 0 0,-1 1 0 0 0,0-1 0 0 0,0 0 0 0 0,-1 0 0 0 0,0 0-1 0 0,0 0 1 0 0,-1 0 0 0 0,-1-7-43 0 0,0 11-36 0 0,-1 1 1 0 0,-1-1-1 0 0,1 0 0 0 0,0 1 0 0 0,-1 0 1 0 0,0 0-1 0 0,1 0 0 0 0,-1 0 0 0 0,-1 0 1 0 0,1 0-1 0 0,0 1 0 0 0,-1-1 0 0 0,1 1 1 0 0,-1 0-1 0 0,1 0 0 0 0,-1 1 0 0 0,0-1 1 0 0,0 1-1 0 0,0-1 0 0 0,0 1 0 0 0,0 1 1 0 0,0-1-1 0 0,0 0 0 0 0,-1 1 0 0 0,1 0 1 0 0,0 0-1 0 0,0 0 0 0 0,0 1 0 0 0,0-1 1 0 0,-1 1-1 0 0,1 0 0 0 0,0 0 0 0 0,0 1 1 0 0,1-1-1 0 0,-1 1 0 0 0,0-1 0 0 0,0 1 36 0 0,-11 6-106 0 0,1 0 0 0 0,0 0 0 0 0,0 1 0 0 0,1 1 0 0 0,0 1 0 0 0,0 0 0 0 0,1 0 0 0 0,1 1 0 0 0,0 0 0 0 0,1 1 0 0 0,0 1-1 0 0,1-1 1 0 0,0 2 0 0 0,1-1 0 0 0,1 1 0 0 0,0 0 0 0 0,-1 6 106 0 0,-13 75-1128 0 0,21-93 954 0 0,0 0 0 0 0,0 0 1 0 0,0-1-1 0 0,1 1 0 0 0,-1 0 0 0 0,1 0 1 0 0,0 0-1 0 0,0 0 0 0 0,0-1 0 0 0,0 1 1 0 0,0 0-1 0 0,0-1 0 0 0,1 1 0 0 0,0-1 0 0 0,-1 0 1 0 0,1 1-1 0 0,0-1 0 0 0,0 0 0 0 0,0 0 1 0 0,0 0-1 0 0,1 0 0 0 0,-1-1 0 0 0,0 1 1 0 0,1 0-1 0 0,-1-1 0 0 0,1 0 0 0 0,2 1 174 0 0,30 10-6309 0 0,-17-12-211 0 0,-4 0 952 0 0</inkml:trace>
  <inkml:trace contextRef="#ctx0" brushRef="#br0" timeOffset="2497.444">8067 834 7770 0 0,'0'0'3222'0'0,"0"0"-391"0"0,0 0-413 0 0,0 0-500 0 0,0 0-454 0 0,0 0-316 0 0,0 0-178 0 0,0 0-145 0 0,0 0-130 0 0,0 0-100 0 0,0 0-75 0 0,0 0-43 0 0,0 0-43 0 0,5-2-42 0 0,68-70 961 0 0,89-126-608 0 0,-154 249-948 0 0,-7-49 201 0 0,0 0 0 0 0,0 0 1 0 0,0 0-1 0 0,1 0 0 0 0,-1 0 0 0 0,0 0 0 0 0,1-1 1 0 0,0 1-1 0 0,-1 0 0 0 0,1-1 0 0 0,0 0 0 0 0,-1 1 1 0 0,1-1-1 0 0,0 0 0 0 0,0 0 0 0 0,0 0 0 0 0,0 0 1 0 0,1 0-1 0 0,-1 0 0 0 0,0-1 0 0 0,0 1 0 0 0,0-1 1 0 0,0 0-1 0 0,1 1 0 0 0,-1-1 0 0 0,0 0 0 0 0,0 0 1 0 0,1 0-1 0 0,-1-1 0 0 0,0 1 0 0 0,0 0 0 0 0,1-1 2 0 0,11 1 9 0 0,114-45 52 0 0,-74 35-72 0 0,-44 66 75 0 0,-28 64 60 0 0,18-119-148 0 0,-1 0-1 0 0,1 0 1 0 0,0 0-1 0 0,0 0 1 0 0,0 0-1 0 0,0 0 1 0 0,0 1-1 0 0,0-1 1 0 0,0 0-1 0 0,1 0 1 0 0,-1 0-1 0 0,0 0 0 0 0,1 0 1 0 0,-1 0-1 0 0,0 0 1 0 0,1 0-1 0 0,-1 0 1 0 0,1 0-1 0 0,0 0 1 0 0,-1 0-1 0 0,1 0 1 0 0,0 0-1 0 0,0 0 1 0 0,-1-1-1 0 0,1 1 1 0 0,0 0-1 0 0,0-1 1 0 0,0 1-1 0 0,0 0 1 0 0,0-1-1 0 0,0 1 1 0 0,0-1-1 0 0,0 1 1 0 0,0-1-1 0 0,0 0 1 0 0,0 0-1 0 0,0 1 0 0 0,0-1 1 0 0,1 0-1 0 0,-1 0 1 0 0,0 0-1 0 0,0 0 1 0 0,0 0-1 0 0,0 0 1 0 0,0 0-1 0 0,0-1 1 0 0,0 1-1 0 0,1 0 1 0 0,-1-1 24 0 0,29-10-2560 0 0,-1-4-4032 0 0,-15 7-1197 0 0,-3 1-1832 0 0</inkml:trace>
  <inkml:trace contextRef="#ctx0" brushRef="#br0" timeOffset="2846.49">9178 440 17756 0 0,'0'0'2108'0'0,"0"0"-634"0"0,0 0-222 0 0,0 0-140 0 0,0 0-218 0 0,0 0-217 0 0,0 0-107 0 0,0 0-109 0 0,0 0-122 0 0,0 0-108 0 0,0 0-79 0 0,0 0-63 0 0,0 0-21 0 0,-32 9-7 0 0,-100 30-33 0 0,63-6 14 0 0,68-33-56 0 0,-1 1 1 0 0,1-1-1 0 0,0 0 1 0 0,1 1-1 0 0,-1-1 1 0 0,0 0-1 0 0,0 1 0 0 0,0-1 1 0 0,0 1-1 0 0,0 0 1 0 0,0-1-1 0 0,0 1 1 0 0,1 0-1 0 0,-1-1 1 0 0,0 1-1 0 0,1 0 0 0 0,-1 0 1 0 0,0 0-1 0 0,1-1 1 0 0,-1 1-1 0 0,1 0 1 0 0,-1 0-1 0 0,1 0 1 0 0,0 0-1 0 0,-1 0 0 0 0,1 0 1 0 0,0 0-1 0 0,0 0 1 0 0,0 0-1 0 0,0 0 1 0 0,-1 0-1 0 0,1 0 1 0 0,1 0-1 0 0,-1 0 0 0 0,0 0 1 0 0,0 0-1 0 0,0 1 1 0 0,0-1-1 0 0,1-1 1 0 0,-1 1-1 0 0,1 0 1 0 0,-1 0-1 0 0,0 0 0 0 0,1 0 1 0 0,0 0-1 0 0,-1 0 1 0 0,1 0-1 0 0,-1 0 1 0 0,2 0 13 0 0,82 12-449 0 0,-77-13 455 0 0,0-1 1 0 0,-1 1 0 0 0,1 0-1 0 0,0 0 1 0 0,0 0 0 0 0,-1 1 0 0 0,1 0-1 0 0,0 1 1 0 0,-1 0 0 0 0,1 0-1 0 0,-1 0 1 0 0,0 1 0 0 0,0-1-1 0 0,0 2 1 0 0,0-1 0 0 0,0 1 0 0 0,0-1-1 0 0,-1 2 1 0 0,0-1 0 0 0,0 0-1 0 0,0 1 1 0 0,0 0 0 0 0,-1 0-1 0 0,0 1 1 0 0,0-1 0 0 0,0 1 0 0 0,-1 0-1 0 0,0 0 1 0 0,2 6-7 0 0,-2-7 46 0 0,-1 0 0 0 0,1 0-1 0 0,-2 0 1 0 0,1 1 0 0 0,0-1 0 0 0,-1 1 0 0 0,0 0-1 0 0,-1-1 1 0 0,1 1 0 0 0,-1 0 0 0 0,0-1 0 0 0,0 1-1 0 0,-1 0 1 0 0,0-1 0 0 0,0 1 0 0 0,0-1 0 0 0,0 1-1 0 0,-1-1 1 0 0,0 1 0 0 0,0-1 0 0 0,-1 0 0 0 0,1 0-1 0 0,-1 0 1 0 0,0 0 0 0 0,-1-1 0 0 0,1 1 0 0 0,-1-1-1 0 0,0 0 1 0 0,-2 3-46 0 0,0-4-24 0 0,1 0 0 0 0,-1 1 1 0 0,1-2-1 0 0,-1 1 0 0 0,0-1 0 0 0,0 0 0 0 0,0 0 0 0 0,0 0 0 0 0,-1-1 0 0 0,1 0 0 0 0,0 0 0 0 0,-1-1 0 0 0,1 0 1 0 0,0 0-1 0 0,-3 0 24 0 0,-26-22-8302 0 0,31 18-3888 0 0</inkml:trace>
  <inkml:trace contextRef="#ctx0" brushRef="#br0" timeOffset="-1520.57">3530 514 7001 0 0,'0'0'1458'0'0,"0"0"-231"0"0,0 0-80 0 0,0 0 101 0 0,0 0 107 0 0,0 0-29 0 0,0 0-138 0 0,0 0-186 0 0,0 0-246 0 0,0 0-221 0 0,0 0-117 0 0,-19 33-46 0 0,-57 104-14 0 0,55-68 213 0 0,23-58-423 0 0,0-6-52 0 0,-1 0 1 0 0,1 1 0 0 0,1-1 0 0 0,-1 0 0 0 0,1 0 0 0 0,0 0-1 0 0,0-1 1 0 0,0 1 0 0 0,1-1 0 0 0,-1 1 0 0 0,1-1-1 0 0,0 0 1 0 0,1-1 0 0 0,-1 1 0 0 0,0-1 0 0 0,1 1 0 0 0,0-2-1 0 0,0 1 1 0 0,0 0 0 0 0,0-1 0 0 0,0 0 0 0 0,1 0 0 0 0,-1 0-1 0 0,0-1 1 0 0,1 0 0 0 0,0 0 0 0 0,-1 0 0 0 0,1-1-1 0 0,-1 0 1 0 0,1 0 0 0 0,0 0 0 0 0,-1-1 0 0 0,1 0 0 0 0,-1 0-1 0 0,1 0 1 0 0,-1-1 0 0 0,1 1 0 0 0,-1-1 0 0 0,0-1-1 0 0,4-1-96 0 0,4-3 110 0 0,-1-1-1 0 0,0-1 0 0 0,0 0 0 0 0,-1 0 0 0 0,0-1 0 0 0,0-1 0 0 0,-1 0 1 0 0,-1 0-1 0 0,0-1 0 0 0,0 0 0 0 0,-1 0 0 0 0,-1-1 0 0 0,0 0 0 0 0,-1-1 0 0 0,0 0 1 0 0,-1 1-1 0 0,0-2 0 0 0,-1 1 0 0 0,-1 0 0 0 0,-1-1 0 0 0,0 0 0 0 0,0 1 1 0 0,-2-1-1 0 0,0-2-109 0 0,0 13-13 0 0,-1 0 1 0 0,0 0-1 0 0,0 1 1 0 0,0-1 0 0 0,-1 1-1 0 0,1-1 1 0 0,-1 1-1 0 0,0-1 1 0 0,0 1 0 0 0,0 0-1 0 0,0 0 1 0 0,0 0-1 0 0,-1 0 1 0 0,1 0-1 0 0,-1 1 1 0 0,0-1 0 0 0,0 1-1 0 0,0 0 1 0 0,0 0-1 0 0,0 0 1 0 0,-1 0 0 0 0,1 0-1 0 0,0 1 1 0 0,-1-1-1 0 0,0 1 1 0 0,1 0-1 0 0,-3 0 13 0 0,-4-2-133 0 0,0 1-1 0 0,0 0 0 0 0,0 0 0 0 0,-1 2 0 0 0,1-1 0 0 0,0 1 0 0 0,-1 1 0 0 0,1-1 0 0 0,-10 3 134 0 0,9 1-391 0 0,-1 0-1 0 0,1 0 0 0 0,0 1 0 0 0,0 0 1 0 0,0 1-1 0 0,1 0 0 0 0,0 1 0 0 0,0 0 1 0 0,0 0-1 0 0,-4 6 392 0 0,-19 21-4099 0 0,6 1-3284 0 0,17-16-2279 0 0</inkml:trace>
  <inkml:trace contextRef="#ctx0" brushRef="#br0" timeOffset="-1077.03">3936 808 7882 0 0,'0'0'4585'0'0,"0"0"-2169"0"0,0 0-735 0 0,0 0-12 0 0,0 0-100 0 0,0 0-230 0 0,0 0-241 0 0,0 0-225 0 0,0 0-223 0 0,0 0-197 0 0,0 0-144 0 0,0 0-94 0 0,3-3-34 0 0,41-78 287 0 0,-6 18-341 0 0,2 9-93 0 0,-36 64-927 0 0,-3-5 916 0 0,-1 1 0 0 0,1-1 0 0 0,0 0 0 0 0,1 0 0 0 0,-1 0-1 0 0,1 0 1 0 0,0 0 0 0 0,0 0 0 0 0,1 0 0 0 0,-1 0 0 0 0,1-1 0 0 0,0 1 0 0 0,0-1 0 0 0,1 0 0 0 0,-1 0 0 0 0,1 0 0 0 0,0-1 0 0 0,0 1-1 0 0,0-1 1 0 0,1 0 0 0 0,-1 0 0 0 0,1 0 0 0 0,0-1 0 0 0,-1 1 0 0 0,1-1 0 0 0,0 0 0 0 0,0-1 0 0 0,1 1 0 0 0,-1-1 0 0 0,0 0 0 0 0,0 0-1 0 0,1-1 1 0 0,-1 0 0 0 0,0 0 0 0 0,1 0 0 0 0,-1 0 0 0 0,1-1-23 0 0,4 1 113 0 0,1-1-1 0 0,-1 0 1 0 0,0-1 0 0 0,0 0-1 0 0,0 0 1 0 0,0-1 0 0 0,0-1-1 0 0,0 0 1 0 0,-1 0 0 0 0,0 0-1 0 0,0-1 1 0 0,0-1 0 0 0,0 0-1 0 0,-1 0 1 0 0,4-3-113 0 0,57-68 228 0 0,-60 48-2517 0 0,-8 19-2331 0 0,0-2-5084 0 0,-1 8-1105 0 0</inkml:trace>
  <inkml:trace contextRef="#ctx0" brushRef="#br0" timeOffset="-3888.765">887 2 6513 0 0,'0'0'1359'0'0,"0"0"-282"0"0,0 0-137 0 0,0 0 80 0 0,0 0 214 0 0,0 0 149 0 0,0 0-27 0 0,0 0-196 0 0,0 0-326 0 0,0 0-353 0 0,0 0-241 0 0,-2-2-143 0 0,1 2-85 0 0,0 0 0 0 0,0 0 0 0 0,0 1 0 0 0,0-1 0 0 0,-1 0 0 0 0,1 0 0 0 0,0 1 0 0 0,0-1 0 0 0,0 1 0 0 0,0-1 0 0 0,0 1 0 0 0,0-1 0 0 0,1 1 0 0 0,-1 0 0 0 0,0-1 0 0 0,0 1 0 0 0,0 0 0 0 0,0 0 0 0 0,1-1 0 0 0,-1 1 0 0 0,0 0 0 0 0,1 0 0 0 0,-1 0 0 0 0,1 0 0 0 0,-1 0 0 0 0,1 0 0 0 0,-1 0 0 0 0,1 0 0 0 0,0 0 0 0 0,-1 0 0 0 0,1 0 0 0 0,0 0 0 0 0,0 0 0 0 0,0 0 0 0 0,0 1 0 0 0,0-1 0 0 0,0 0 0 0 0,0 0 0 0 0,0 0 0 0 0,0 0 0 0 0,1 0 0 0 0,-1 0 0 0 0,0 0 0 0 0,1 0 0 0 0,-1 1-12 0 0,-6 23 279 0 0,-76 258 962 0 0,-34 72-776 0 0,-2-78-542 0 0,96-236-211 0 0,22-41 206 0 0,0 0-39 0 0,0-8-239 0 0,25-92-1073 0 0,176-585 1480 0 0,-173 525 1116 0 0,-26 140-181 0 0,0 31 205 0 0,-2 68-825 0 0,3-1 0 0 0,4 0 0 0 0,5 12-362 0 0,14 35 309 0 0,-8-66-241 0 0,-11-33-58 0 0,1-1-1 0 0,1 0 0 0 0,1 0 0 0 0,1-1 0 0 0,1-1 1 0 0,1 1-1 0 0,9 10-9 0 0,-18-30 12 0 0,0 1 1 0 0,0-1 0 0 0,0-1-1 0 0,0 1 1 0 0,1 0-1 0 0,-1-1 1 0 0,1 0-1 0 0,0 0 1 0 0,0-1 0 0 0,0 1-1 0 0,1-1 1 0 0,-1 0-1 0 0,0 0 1 0 0,1-1-1 0 0,-1 1 1 0 0,1-1 0 0 0,0-1-1 0 0,-1 1 1 0 0,1-1-1 0 0,0 0 1 0 0,4-1-13 0 0,-4 0 74 0 0,-1-1-1 0 0,1-1 1 0 0,-1 1 0 0 0,0-1-1 0 0,0 0 1 0 0,0 0 0 0 0,0 0-1 0 0,-1-1 1 0 0,1 0 0 0 0,-1 0-1 0 0,0 0 1 0 0,0 0 0 0 0,0-1-1 0 0,-1 1 1 0 0,0-1 0 0 0,0 0 0 0 0,1-1-74 0 0,-3 5 18 0 0,16-27 169 0 0,0 0 1 0 0,-2-1 0 0 0,-2 0-1 0 0,0-1 1 0 0,-2-1-1 0 0,4-18-187 0 0,-5 10 79 0 0,-1 0-1 0 0,-2-1 0 0 0,-2-1 0 0 0,-2 1 0 0 0,-1-36-78 0 0,-1 73-25 0 0,-1 1 1 0 0,0-1-1 0 0,1 0 0 0 0,-1 0 0 0 0,0 0 1 0 0,-1 0-1 0 0,1 0 0 0 0,0 0 0 0 0,-1 0 1 0 0,0 1-1 0 0,1-1 0 0 0,-1 0 0 0 0,0 0 1 0 0,-1 1-1 0 0,1-1 0 0 0,0 0 0 0 0,-1 1 1 0 0,1-1-1 0 0,-1 1 0 0 0,0 0 0 0 0,0 0 1 0 0,0 0-1 0 0,0 0 0 0 0,0 0 0 0 0,0 0 1 0 0,-1 0-1 0 0,1 0 0 0 0,-1 1 0 0 0,1-1 1 0 0,-1 1-1 0 0,1 0 0 0 0,-1 0 0 0 0,0 0 1 0 0,0 0 24 0 0,0 2-323 0 0,0 1-1 0 0,1-1 1 0 0,-1 1 0 0 0,0-1 0 0 0,1 1 0 0 0,-1 0 0 0 0,1 0 0 0 0,-1 0-1 0 0,1 0 1 0 0,0 1 0 0 0,0-1 0 0 0,0 1 0 0 0,0-1 0 0 0,0 1-1 0 0,1 0 1 0 0,-1-1 0 0 0,1 1 0 0 0,0 0 0 0 0,0 0 0 0 0,0 0 0 0 0,0 0-1 0 0,0 0 1 0 0,0 2 323 0 0,-3 7-2191 0 0,-4 13-4277 0 0,3-6-2415 0 0</inkml:trace>
  <inkml:trace contextRef="#ctx0" brushRef="#br0" timeOffset="-3573.03">1455 554 9490 0 0,'0'0'2106'0'0,"0"0"-651"0"0,0 0-198 0 0,0 0 106 0 0,0 0 80 0 0,0 0-117 0 0,0 0-206 0 0,0 0-225 0 0,0 0-259 0 0,0 0-233 0 0,0 0-142 0 0,0 34-63 0 0,-2 100-10 0 0,10-91 60 0 0,-2-39-146 0 0,0 0 1 0 0,0-1 0 0 0,0 0-1 0 0,1 0 1 0 0,-1 0-1 0 0,1-1 1 0 0,0 0-1 0 0,0 0 1 0 0,-1-1 0 0 0,1 1-1 0 0,0-2 1 0 0,1 1-1 0 0,-1-1 1 0 0,0 0-1 0 0,0 0 1 0 0,0-1 0 0 0,0 0-1 0 0,0 0 1 0 0,0-1-1 0 0,-1 0 1 0 0,1 0-1 0 0,0-1 1 0 0,-1 1 0 0 0,1-1-1 0 0,-1-1 1 0 0,0 1-1 0 0,0-1 1 0 0,0 0 0 0 0,-1-1-1 0 0,1 1 1 0 0,-1-1-1 0 0,0 0 1 0 0,0 0-1 0 0,-1-1 1 0 0,0 0 0 0 0,1-1-103 0 0,2 0 75 0 0,-1-1 1 0 0,0 0 0 0 0,-1-1 0 0 0,0 1 0 0 0,0-1 0 0 0,0 0 0 0 0,-1 0 0 0 0,-1 0 0 0 0,0-1 0 0 0,0 0 0 0 0,-1 1 0 0 0,0-1-1 0 0,1-7-75 0 0,-3 12 3 0 0,0 1-1 0 0,0 0 0 0 0,0 0 1 0 0,0 0-1 0 0,0 0 0 0 0,-1 0 1 0 0,0 0-1 0 0,0 0 0 0 0,0 0 1 0 0,0 0-1 0 0,-1 0 0 0 0,0 0 0 0 0,1 0 1 0 0,-1 1-1 0 0,-1-1 0 0 0,1 1 1 0 0,0 0-1 0 0,-1-1 0 0 0,0 1 1 0 0,0 0-1 0 0,0 0 0 0 0,0 1 1 0 0,0-1-1 0 0,0 1 0 0 0,-1-1 0 0 0,-1 0-2 0 0,-3 0-132 0 0,0 1-1 0 0,0-1 1 0 0,0 1-1 0 0,0 1 1 0 0,0 0-1 0 0,0 0 1 0 0,0 0-1 0 0,-1 1 1 0 0,1 0-1 0 0,0 1 1 0 0,-1 0-1 0 0,1 0 1 0 0,0 1-1 0 0,0-1 0 0 0,0 2 1 0 0,0-1-1 0 0,0 2 1 0 0,1-1-1 0 0,-1 1 1 0 0,1 0-1 0 0,0 0 1 0 0,0 0-1 0 0,0 1 1 0 0,1 1-1 0 0,0-1 1 0 0,0 1-1 0 0,0 0 0 0 0,1 0 1 0 0,-5 7 132 0 0,-24 39-4196 0 0,20-13-6574 0 0,14-24 2451 0 0</inkml:trace>
  <inkml:trace contextRef="#ctx0" brushRef="#br0" timeOffset="-3186.014">2109 46 11290 0 0,'0'0'2009'0'0,"0"0"-193"0"0,0 0-191 0 0,0 0-173 0 0,0 0-240 0 0,0 0-244 0 0,0 0-227 0 0,0 0-172 0 0,0 0-110 0 0,0 0-47 0 0,0 0 13 0 0,0 0 25 0 0,0 0-9 0 0,-8 26-35 0 0,-26 81-34 0 0,30-93-275 0 0,0 1 1 0 0,0-1 0 0 0,2 0 0 0 0,-1 1-1 0 0,2 0 1 0 0,0-1 0 0 0,1 1 0 0 0,1 9-98 0 0,0 13 94 0 0,24 195-52 0 0,-20-180-205 0 0,-3 31-3994 0 0,-11-68-488 0 0,-13-7-7598 0 0,17-8 7886 0 0</inkml:trace>
  <inkml:trace contextRef="#ctx0" brushRef="#br0" timeOffset="-2678.03">1729 484 6449 0 0,'0'0'1169'0'0,"0"0"-293"0"0,0 0 241 0 0,0 0 465 0 0,0 0 258 0 0,0 0-77 0 0,0 0-284 0 0,0 0-290 0 0,0 0-273 0 0,0 0-261 0 0,31 3-160 0 0,100 10-73 0 0,57-18 968 0 0,-133 5-1242 0 0,-20-2-115 0 0,0 3-1 0 0,-1 0 1 0 0,1 2-1 0 0,-1 2 1 0 0,5 2-33 0 0,93 4 1403 0 0,-130-11-1353 0 0,0-1 0 0 0,0 1 0 0 0,0-1 0 0 0,0 1 0 0 0,0-1 0 0 0,0 0 0 0 0,-1 0 0 0 0,1 0 0 0 0,0 0 0 0 0,-1 0 0 0 0,1 0 0 0 0,-1 0 0 0 0,1-1 0 0 0,-1 1 0 0 0,1-1 1 0 0,-1 1-1 0 0,0-1 0 0 0,0 1 0 0 0,0-1 0 0 0,0 0 0 0 0,0 1 0 0 0,0-1 0 0 0,0 0 0 0 0,-1 0 0 0 0,1 0 0 0 0,0 0 0 0 0,-1 1 0 0 0,0-1 0 0 0,1 0 0 0 0,-1 0 0 0 0,0 0 0 0 0,0 0 0 0 0,0 0 1 0 0,0 0-1 0 0,-1 0 0 0 0,1 0 0 0 0,0 0 0 0 0,-1 0 0 0 0,1 0 0 0 0,-1 0 0 0 0,0 1 0 0 0,0-1 0 0 0,0-1-50 0 0,-1 0-25 0 0,-1 0 0 0 0,0-1-1 0 0,0 1 1 0 0,0 0 0 0 0,0 0-1 0 0,0 1 1 0 0,0-1 0 0 0,-1 1 0 0 0,1-1-1 0 0,-1 1 1 0 0,0 0 0 0 0,0 0 0 0 0,0 1-1 0 0,0-1 1 0 0,0 1 0 0 0,0 0-1 0 0,0 0 1 0 0,0 0 0 0 0,0 1 0 0 0,-5-1 25 0 0,-3 2-49 0 0,1 1 0 0 0,-1 0 1 0 0,0 0-1 0 0,1 1 0 0 0,-1 1 1 0 0,1 0-1 0 0,0 0 0 0 0,0 1 1 0 0,1 0-1 0 0,0 1 0 0 0,-1 1 1 0 0,2-1-1 0 0,-1 1 0 0 0,1 1 1 0 0,0 0-1 0 0,1 0 0 0 0,0 1 1 0 0,0 0-1 0 0,1 0 1 0 0,0 1-1 0 0,0 0 0 0 0,1 0 1 0 0,1 1-1 0 0,0 0 0 0 0,0-1 1 0 0,1 2-1 0 0,0-1 0 0 0,1 0 1 0 0,0 3 48 0 0,2-10-5 0 0,0 0 1 0 0,1 0-1 0 0,-1 0 0 0 0,1 0 1 0 0,0 0-1 0 0,0 0 1 0 0,1 0-1 0 0,-1 0 1 0 0,1 0-1 0 0,0 0 1 0 0,0-1-1 0 0,0 1 1 0 0,1 0-1 0 0,-1 0 0 0 0,1-1 1 0 0,0 1-1 0 0,0-1 1 0 0,0 0-1 0 0,0 1 1 0 0,1-1-1 0 0,-1 0 1 0 0,1 0-1 0 0,0-1 0 0 0,0 1 1 0 0,0 0-1 0 0,0-1 1 0 0,0 0-1 0 0,0 0 1 0 0,1 0-1 0 0,-1 0 1 0 0,1 0-1 0 0,0-1 1 0 0,-1 1-1 0 0,1-1 0 0 0,0 0 1 0 0,0 0-1 0 0,0-1 1 0 0,0 1-1 0 0,0-1 5 0 0,12 3-224 0 0,1-2 0 0 0,0 0-1 0 0,0-1 1 0 0,0 0 0 0 0,0-1-1 0 0,0-1 1 0 0,-1-1 0 0 0,1-1-1 0 0,-1 0 1 0 0,1-1 0 0 0,-2 0-1 0 0,1-2 1 0 0,0 0 0 0 0,7-5 224 0 0,86-50-7348 0 0,-42 15-3540 0 0,-54 35 9150 0 0</inkml:trace>
  <inkml:trace contextRef="#ctx0" brushRef="#br0" timeOffset="-2371.608">2888 367 4033 0 0,'0'0'2662'0'0,"0"0"-362"0"0,0 0-95 0 0,0 0-83 0 0,0 0-214 0 0,0 0-229 0 0,0 0-239 0 0,0 0-263 0 0,0 0-245 0 0,0 0-233 0 0,0 0-157 0 0,-32 16-106 0 0,-98 49-85 0 0,85-32 189 0 0,46-30-532 0 0,0-1 1 0 0,0 0-1 0 0,1 1 0 0 0,-1-1 0 0 0,0 0 0 0 0,1 0 0 0 0,-1 0 1 0 0,1 0-1 0 0,0 0 0 0 0,-1-1 0 0 0,1 1 0 0 0,0 0 0 0 0,0-1 1 0 0,0 1-1 0 0,0-1 0 0 0,1 0 0 0 0,-1 0 0 0 0,0 1 1 0 0,1-2-1 0 0,-1 1 0 0 0,0 0 0 0 0,1 0 0 0 0,-1-1 0 0 0,1 1 1 0 0,-1-1-1 0 0,1 0 0 0 0,-1 0 0 0 0,1 0 0 0 0,-1 0 0 0 0,1 0-8 0 0,4 1 33 0 0,3 1 41 0 0,-1 0 0 0 0,1 0 1 0 0,-1 1-1 0 0,0 0 0 0 0,0 1 1 0 0,0 0-1 0 0,-1 0 0 0 0,1 1 1 0 0,-1 0-1 0 0,0 0 0 0 0,0 1 1 0 0,-1 0-1 0 0,0 0 0 0 0,0 1 1 0 0,2 3-75 0 0,-7-6 74 0 0,0 0 1 0 0,-1 1-1 0 0,1-1 1 0 0,-1 1 0 0 0,0-1-1 0 0,-1 1 1 0 0,1-1-1 0 0,-1 1 1 0 0,0-1 0 0 0,0 1-1 0 0,0 0 1 0 0,-1-1-1 0 0,0 1 1 0 0,0-1 0 0 0,0 1-1 0 0,0 0-74 0 0,-5 3 56 0 0,0 0 0 0 0,0 0 1 0 0,-1-1-1 0 0,1 0 0 0 0,-2 0 0 0 0,1-1 0 0 0,-1 0 0 0 0,0 0 0 0 0,0-1 0 0 0,-1 0 1 0 0,-6 3-57 0 0,-65 21-413 0 0,22-25-2860 0 0,52-4 2222 0 0,-9 0-6164 0 0,10-3-4294 0 0</inkml:trace>
  <inkml:trace contextRef="#ctx0" brushRef="#br0" timeOffset="10034.956">1 1548 0 0 0,'13'-6'379'0'0,"59"-32"874"0"0,-58 29 62 0 0,1-1 1144 0 0,-4 7 3416 0 0,-11 3-5750 0 0,32 0 1096 0 0,71-15-122 0 0,221 12 533 0 0,-161-13-749 0 0,78 2-354 0 0,35-4-29 0 0,690 18 546 0 0,-650-22-727 0 0,-156 2-209 0 0,142-8 138 0 0,205 24-89 0 0,-131-3-107 0 0,67-16 67 0 0,137-6 1 0 0,-222 15-78 0 0,-25-5 32 0 0,412-15 59 0 0,275-49 283 0 0,146-2 199 0 0,-942 67-438 0 0,22-4 26 0 0,-165 21-114 0 0,-42 1-633 0 0,-9 45-5271 0 0,-10-10-2871 0 0,-16-23 2539 0 0</inkml:trace>
</inkml:ink>
</file>

<file path=ppt/ink/ink8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4:3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816 505 11354 0 0,'0'0'1435'0'0,"0"0"-73"0"0,0 0-98 0 0,0 0-35 0 0,0 0-17 0 0,0 0-73 0 0,0 0-148 0 0,0 0-202 0 0,0 0-211 0 0,0 0-164 0 0,0 0-82 0 0,-12 19-16 0 0,-38 63 18 0 0,27 6 354 0 0,-16 326 1090 0 0,20-259-1642 0 0,0-8-1659 0 0,19-146 663 0 0,0-1-257 0 0,5-9-1698 0 0,47-72-12061 0 0,-46 64 10716 0 0</inkml:trace>
  <inkml:trace contextRef="#ctx0" brushRef="#br0" timeOffset="495.375">1008 594 7082 0 0,'0'0'1010'0'0,"0"0"113"0"0,0 0 228 0 0,0 0 298 0 0,0 0 108 0 0,0 0-146 0 0,0 0-233 0 0,0 0-182 0 0,0 0-172 0 0,0 0-139 0 0,0 0-125 0 0,0 0-140 0 0,0 0-96 0 0,32-10-63 0 0,97-28-43 0 0,76-21 1258 0 0,-173 51-1330 0 0,-31 8-308 0 0,-1 0 8 0 0,0 15 254 0 0,1 24 130 0 0,-2 0 0 0 0,-1 0 0 0 0,-3 0 0 0 0,-7 33-430 0 0,-39 220 835 0 0,26-121-664 0 0,17-60-139 0 0,8-110-46 0 0,-19-58-12522 0 0,6 27 1798 0 0,11 21 6013 0 0</inkml:trace>
  <inkml:trace contextRef="#ctx0" brushRef="#br0" timeOffset="751.391">1016 1065 8658 0 0,'0'0'1782'0'0,"0"0"-229"0"0,0 0 4 0 0,0 0 152 0 0,0 0 54 0 0,0 0-88 0 0,0 0-225 0 0,0 0-250 0 0,0 0-234 0 0,0 0-171 0 0,0 0-114 0 0,36-4-86 0 0,115-12-58 0 0,41-19 757 0 0,-174 32-1425 0 0,119-9-1951 0 0,-125 26-9769 0 0,-12-10 3357 0 0</inkml:trace>
  <inkml:trace contextRef="#ctx0" brushRef="#br0" timeOffset="1013.954">1636 1109 7538 0 0,'0'0'5726'0'0,"0"0"-3591"0"0,0 0-973 0 0,0 0 101 0 0,0 0 42 0 0,0 0-176 0 0,0 0-285 0 0,0 0-275 0 0,0 0-225 0 0,0 0-170 0 0,0 0-102 0 0,0 0-48 0 0,0 0-16 0 0,0 25-47 0 0,-1 77-94 0 0,-4-61-1074 0 0,4-39-2492 0 0,0 5-4233 0 0,1-7-1351 0 0</inkml:trace>
  <inkml:trace contextRef="#ctx0" brushRef="#br0" timeOffset="1435.268">1676 560 13067 0 0,'0'0'1608'0'0,"0"0"-130"0"0,0 0-178 0 0,0 0-121 0 0,0 0-152 0 0,0 0-150 0 0,0 0-120 0 0,0 0-97 0 0,0 0-76 0 0,0 0-64 0 0,0 0-39 0 0,0 0-50 0 0,26-6-33 0 0,163-35 510 0 0,-135 27-749 0 0,0 3 0 0 0,1 2 0 0 0,0 3 0 0 0,19 1-159 0 0,-53 43 173 0 0,-34 94 651 0 0,3-78-574 0 0,-22 79 138 0 0,5-4-225 0 0,7-19-41 0 0,19-68-592 0 0,1-25-2870 0 0,0-16 2101 0 0,0-1-305 0 0,0 0-387 0 0,0 0-548 0 0,0 0-918 0 0,-1 0-1982 0 0,-5 0-2673 0 0</inkml:trace>
  <inkml:trace contextRef="#ctx0" brushRef="#br0" timeOffset="1682.966">1824 837 11803 0 0,'0'0'1471'0'0,"0"0"-151"0"0,0 0 33 0 0,0 0 58 0 0,0 0-101 0 0,0 0-175 0 0,0 0-164 0 0,0 0-174 0 0,0 0-157 0 0,37-5-143 0 0,116-13-113 0 0,-18 0 236 0 0,-60 9-827 0 0,37-4-3097 0 0,-39 9-8939 0 0,-56 4 4285 0 0</inkml:trace>
  <inkml:trace contextRef="#ctx0" brushRef="#br0" timeOffset="20552.081">2215 174 3977 0 0,'0'0'1168'0'0,"0"0"-298"0"0,0 0-240 0 0,0 0-29 0 0,0 0 140 0 0,0 0 190 0 0,0 0 144 0 0,0 0 6 0 0,0 0-103 0 0,0 0-198 0 0,0 0-165 0 0,7-9-119 0 0,22-28-72 0 0,-28 36-379 0 0,0 0 1 0 0,0 1-1 0 0,0-1 0 0 0,0 0 0 0 0,0 1 1 0 0,0-1-1 0 0,0 1 0 0 0,0-1 0 0 0,0 1 1 0 0,0-1-1 0 0,0 1 0 0 0,0 0 0 0 0,0-1 1 0 0,0 1-1 0 0,1 0 0 0 0,-1 0 0 0 0,0 0 1 0 0,0 0-1 0 0,0 0 0 0 0,0 0 0 0 0,0 0 1 0 0,1 1-1 0 0,-1-1 0 0 0,0 0 0 0 0,0 1 1 0 0,0-1-1 0 0,0 1 0 0 0,0-1 0 0 0,0 1 1 0 0,0-1-1 0 0,0 1 0 0 0,0 0 0 0 0,0-1 1 0 0,0 1-1 0 0,0 0 0 0 0,-1 0 0 0 0,1 0 1 0 0,0-1-1 0 0,0 1 0 0 0,-1 0 0 0 0,1 0 1 0 0,-1 0-1 0 0,1 0 0 0 0,-1 0 0 0 0,1 1 1 0 0,-1-1-1 0 0,1 0 0 0 0,-1 0 0 0 0,0 1-45 0 0,4 4 200 0 0,25 56 934 0 0,28 108 44 0 0,92 241 181 0 0,3 34-779 0 0,-86-216-306 0 0,-71-178 454 0 0,-3-43-364 0 0,-34 14 899 0 0,-58 4-929 0 0,-103 45-328 0 0,-253 69-58 0 0,-453 153-130 0 0,368-87 611 0 0,467-166-259 0 0,66-48 2499 0 0,-11-42-2418 0 0,-13-120-3 0 0,-7-113-58 0 0,-77-258-124 0 0,10 66-72 0 0,34 236 54 0 0,50 166-116 0 0,22 72 39 0 0,4-7-342 0 0,30 3 292 0 0,0 0-1 0 0,0 3 1 0 0,0 1 0 0 0,32 3 79 0 0,-2-1 18 0 0,224-15 17 0 0,-2-13 0 0 0,203-47-35 0 0,-315 46 0 0 0,532-72 93 0 0,-606 92-81 0 0,-99 8-25 0 0,-1 0 2 0 0,0 0 16 0 0,9 19-7578 0 0,6-12 3355 0 0,-2-4-2524 0 0,-2-2-1949 0 0</inkml:trace>
  <inkml:trace contextRef="#ctx0" brushRef="#br0" timeOffset="23961.015">6449 1249 72 0 0,'0'0'1146'0'0,"0"0"49"0"0,0 0 59 0 0,0 0 31 0 0,0 0 26 0 0,0 0-4 0 0,0 0-10 0 0,0 0-46 0 0,0 0-113 0 0,0 0-155 0 0,0 0-159 0 0,-20-17-121 0 0,-63-50-81 0 0,36 44 531 0 0,-134 8 2739 0 0,157 15-3695 0 0,-126 32 974 0 0,95-16-722 0 0,10-1-162 0 0,0 1 0 0 0,1 3 0 0 0,1 1-1 0 0,1 2 1 0 0,1 2 0 0 0,1 2 0 0 0,2 1 0 0 0,-1 3-287 0 0,-6 10 241 0 0,1 1 0 0 0,1 3 0 0 0,3 1 0 0 0,1 2-241 0 0,8-9 188 0 0,-48 59 266 0 0,4 5 0 0 0,5 2 0 0 0,-7 23-454 0 0,31-27 272 0 0,10 32-7 0 0,26-84-146 0 0,3 1-1 0 0,1 1 0 0 0,3-1 1 0 0,1 0-1 0 0,3 1 0 0 0,2-1 1 0 0,2 1-1 0 0,4 9-118 0 0,23 81 279 0 0,-1-37-66 0 0,37 51 3 0 0,-5-22-29 0 0,7-24 13 0 0,6-5-97 0 0,44 29 73 0 0,-11-32-84 0 0,18-7 24 0 0,-90-75-45 0 0,1-1 0 0 0,1-2 0 0 0,0-1 0 0 0,1-3 0 0 0,31 5-71 0 0,149 10 220 0 0,78-8-18 0 0,-249-17-173 0 0,-23 0 0 0 0,0 0 0 0 0,1-2 0 0 0,-1-1 0 0 0,0-1 0 0 0,0-2 0 0 0,4-1-29 0 0,79-24 123 0 0,-74 20-78 0 0,0-3 1 0 0,-1-1 0 0 0,0-1-1 0 0,-2-2 1 0 0,14-10-46 0 0,63-32 72 0 0,116-121 184 0 0,-126 72-184 0 0,-28 24 15 0 0,-42 51-55 0 0,28-37-70 0 0,52-81 140 0 0,-79 93-65 0 0,0-5 7 0 0,3-40 71 0 0,-19-5-46 0 0,-13-141 48 0 0,-1 214-75 0 0,2 19-34 0 0,-2-1 0 0 0,0 0-1 0 0,-1 1 1 0 0,-1-1 0 0 0,0 0 0 0 0,-1 1 0 0 0,-1 0 0 0 0,0 0 0 0 0,-2 0-1 0 0,-1-3-7 0 0,-20-47 28 0 0,0-16-84 0 0,-43-56 120 0 0,33 82-37 0 0,4 8-27 0 0,0 4-48 0 0,3 10 113 0 0,-23-24-74 0 0,-27-20-22 0 0,8-2 97 0 0,41 54-170 0 0,-36-29 114 0 0,33 29-6 0 0,1-4-2 0 0,-8 0-49 0 0,-2 1 123 0 0,-47-22-201 0 0,6 14 99 0 0,-23-3-62 0 0,47 25-6 0 0,-27-1-45 0 0,-78 13-688 0 0,113-11-911 0 0,41 11-1064 0 0,-8 12-14723 0 0,14-4 9301 0 0</inkml:trace>
  <inkml:trace contextRef="#ctx0" brushRef="#br0" timeOffset="26411.957">6232 4003 0 0 0,'1'-4'283'0'0,"7"-10"314"0"0,-6 10 150 0 0,-2 4 68 0 0,-3 0 1288 0 0,-14 0 9765 0 0,10 0-12004 0 0,-126 32 3308 0 0,-49 2-128 0 0,69 18-2131 0 0,103-44-843 0 0,0 0 0 0 0,0 1 0 0 0,1 0-1 0 0,0 1 1 0 0,1 0 0 0 0,0 0 0 0 0,1 1-1 0 0,0 0 1 0 0,0 0 0 0 0,-3 10-70 0 0,-4 9 164 0 0,2 0-1 0 0,1 1 1 0 0,1 1 0 0 0,2-1 0 0 0,0 9-164 0 0,-22 92 673 0 0,25-97-508 0 0,0 1-1 0 0,3 0 1 0 0,1 0-1 0 0,1-1 1 0 0,3 10-165 0 0,36 120 641 0 0,-10-73-331 0 0,1-15-41 0 0,0-15-53 0 0,37 5 12 0 0,15-7-54 0 0,-63-51-135 0 0,-1 0 0 0 0,1-1 0 0 0,0-1 1 0 0,1 0-1 0 0,0-2 0 0 0,0 0 0 0 0,7 0-39 0 0,160 9 387 0 0,-61-14-204 0 0,-24-22 34 0 0,-87 19-169 0 0,-1-2 0 0 0,-1 0-1 0 0,1 0 1 0 0,-1-1 0 0 0,0-1 0 0 0,0 0-1 0 0,-1-1 1 0 0,1-1-48 0 0,23-14 61 0 0,14-18 108 0 0,30-32-21 0 0,-47 29-57 0 0,0-22 69 0 0,0 4-123 0 0,0-1-2 0 0,-4-23-1 0 0,-24 28 142 0 0,-15-93-146 0 0,-6 12 8 0 0,-10 54 30 0 0,-11 29-102 0 0,-50-36 44 0 0,24 41 16 0 0,6 21-67 0 0,-22-10 46 0 0,33 11 6 0 0,20 21-52 0 0,-1 1 1 0 0,0 1-1 0 0,1 2 0 0 0,-2 0 1 0 0,1 2-1 0 0,0 1 1 0 0,0 1-1 0 0,-5 2 41 0 0,-3-2 3 0 0,-61-19-1141 0 0,79 6-1114 0 0,14 7-2632 0 0,3 0-6131 0 0,0 2-98 0 0</inkml:trace>
  <inkml:trace contextRef="#ctx0" brushRef="#br0" timeOffset="33829.009">6017 3970 0 0 0,'0'0'124'0'0,"-2"-2"428"0"0,-10-10 666 0 0,12 11-703 0 0,0 1-93 0 0,0 0-102 0 0,0 0-93 0 0,0 0-50 0 0,0 0-23 0 0,0 0 11 0 0,0 0 17 0 0,0 0 31 0 0,0 0 26 0 0,0 0 21 0 0,0 0 32 0 0,0 0 22 0 0,0 0 25 0 0,0 0 5 0 0,0 0 3 0 0,-6 20 6164 0 0,5-17-6617 0 0,1 21 928 0 0,7-19 3377 0 0,57 9-2466 0 0,95-20 1414 0 0,31 1-1897 0 0,-114 13-881 0 0,1084-5 1374 0 0,-840-14-1357 0 0,-65 0-57 0 0,98-7-29 0 0,194 14-99 0 0,-252-17-86 0 0,-50 1-44 0 0,-231 17-204 0 0,-18 2-4282 0 0,-21 3-4723 0 0,19 1-361 0 0</inkml:trace>
  <inkml:trace contextRef="#ctx0" brushRef="#br0" timeOffset="35797.985">6246 3996 0 0 0,'37'-38'0'0'0,"-36"37"0"0"0,-1 1 1 0 0,0-1-1 0 0,0 0 1 0 0,0 0-1 0 0,0 1 1 0 0,0-1-1 0 0,1 0 1 0 0,-1 0-1 0 0,-1 1 1 0 0,1-1-1 0 0,0 0 0 0 0,0 0 1 0 0,0 1-1 0 0,0-1 1 0 0,0 0-1 0 0,-1 0 1 0 0,1 1-1 0 0,0-1 1 0 0,-1 0-1 0 0,1 1 1 0 0,0-1-1 0 0,-1 0 0 0 0,1 1 1 0 0,-1-1-1 0 0,1 1 1 0 0,-1-1-1 0 0,1 1 1 0 0,-1-1-1 0 0,1 1 1 0 0,-1-1-1 0 0,0 1 0 0 0,1-1 1 0 0,-1 1-1 0 0,0 0 1 0 0,1-1-1 0 0,-1 1 1 0 0,0 0-1 0 0,0 0 1 0 0,1 0-1 0 0,-1-1 1 0 0,0 1-1 0 0,0 0 0 0 0,1 0 1 0 0,-1 0-1 0 0,0 0 1 0 0,0 0-1 0 0,1 0 1 0 0,-1 0-1 0 0,0 1 1 0 0,0-1-1 0 0,1 0 1 0 0,-1 0-1 0 0,0 1 0 0 0,0-1 1 0 0,1 0-1 0 0,-1 1 0 0 0,0-1 139 0 0,1 0 88 0 0,0 0 86 0 0,0 0 93 0 0,0 0 75 0 0,0 0 47 0 0,0 0 42 0 0,0 0 48 0 0,0 0 56 0 0,0 0 22 0 0,0 0-17 0 0,-22 10 4070 0 0,-18-6-582 0 0,-164-3 2246 0 0,1 0-4431 0 0,-201 1-1035 0 0,204 5-405 0 0,-15-13 87 0 0,5-2-254 0 0,-10-14-98 0 0,15 11-134 0 0,-259 11-48 0 0,92 7 45 0 0,135 0-148 0 0,-54-7 89 0 0,-17-14-42 0 0,36 32-35 0 0,132-3 45 0 0,51-8 43 0 0,-77-3 131 0 0,102-1-339 0 0,65-10-1668 0 0,3 7 542 0 0,7-1-2326 0 0,-5 3-3146 0 0,-2 1-2068 0 0</inkml:trace>
  <inkml:trace contextRef="#ctx0" brushRef="#br0" timeOffset="38309.411">8941 3535 3705 0 0,'0'0'1344'0'0,"0"0"-178"0"0,0 0 39 0 0,0 0 180 0 0,0 0 142 0 0,0 0 2 0 0,0 0-158 0 0,0 0-249 0 0,0 0-290 0 0,0 0-275 0 0,0 0-167 0 0,-2 0-50 0 0,-8 0 15 0 0,7 0 9 0 0,3 0 6 0 0,0 0-35 0 0,16 4 1500 0 0,309-8 3181 0 0,105-3-4072 0 0,-220-4-710 0 0,-157 4-134 0 0,-105-22 1489 0 0,-30-1-1527 0 0,30 11-84 0 0,24 11 35 0 0,1-1 0 0 0,1-2 0 0 0,0 0 0 0 0,0-2 0 0 0,1-1 0 0 0,-3-4-13 0 0,20 12 83 0 0,8 6-87 0 0,0 0-1 0 0,0 0 1 0 0,-1 1-1 0 0,1-1 1 0 0,0 0-1 0 0,0 0 1 0 0,0 0 0 0 0,-1 1-1 0 0,1-1 1 0 0,0 0-1 0 0,-1 0 1 0 0,1 0-1 0 0,0 0 1 0 0,0 0-1 0 0,-1 0 1 0 0,1 1-1 0 0,0-1 1 0 0,-1 0-1 0 0,1 0 1 0 0,0 0-1 0 0,-1 0 1 0 0,1 0 0 0 0,0 0-1 0 0,0 0 1 0 0,-1 0 4 0 0,26 69 18 0 0,8 82 37 0 0,-29 62-96 0 0,-4-184 22 0 0,0-28 47 0 0,0-1-7 0 0,0 0 3 0 0,0 0 4 0 0,0 0-4 0 0,12-30 312 0 0,20-18-233 0 0,-19 27-97 0 0,1 0 0 0 0,1 1 0 0 0,0 1-1 0 0,2 0 1 0 0,0 1 0 0 0,1 1 0 0 0,1 0 0 0 0,7-3-6 0 0,-8 5-3022 0 0,24-18-13259 0 0,-38 29 7255 0 0</inkml:trace>
  <inkml:trace contextRef="#ctx0" brushRef="#br0" timeOffset="38748.972">10229 3175 16347 0 0,'0'0'835'0'0,"0"0"-175"0"0,0 0 19 0 0,0 0 193 0 0,0 0 189 0 0,0 0 19 0 0,0 0-123 0 0,0 0-192 0 0,0 0-217 0 0,0 0-179 0 0,0 0-70 0 0,0 0-38 0 0,2 31-33 0 0,4 98 3 0 0,12-49 151 0 0,-8-55-241 0 0,47 165 450 0 0,-42-115-517 0 0,-1-64 181 0 0,-14-11-110 0 0,0 0 54 0 0,0 0 65 0 0,12-30 1123 0 0,72-147-904 0 0,19-28-355 0 0,6-9-640 0 0,-67 152-952 0 0,-28 43-1871 0 0,-1 1-3846 0 0,-10 14-4943 0 0</inkml:trace>
  <inkml:trace contextRef="#ctx0" brushRef="#br0" timeOffset="40782.969">6102 2457 1192 0 0,'0'0'2757'0'0,"0"0"-809"0"0,0 0-419 0 0,0 0-81 0 0,0 0 24 0 0,0 0-17 0 0,0 0-135 0 0,0 0-193 0 0,0 0-216 0 0,0 0-241 0 0,0 0-184 0 0,-8 3-101 0 0,-61 49 938 0 0,60-36-1037 0 0,4-10-190 0 0,1 1-1 0 0,0 0 1 0 0,0 1 0 0 0,1-1 0 0 0,0 1 0 0 0,0-1 0 0 0,1 1-1 0 0,-1 0 1 0 0,2 0 0 0 0,-1 0 0 0 0,1 0 0 0 0,1 4-96 0 0,-1-9 50 0 0,0 0-1 0 0,1 1 1 0 0,-1-1 0 0 0,1 1 0 0 0,0 0 0 0 0,0-1-1 0 0,0 1 1 0 0,1-1 0 0 0,-1 1 0 0 0,1-1 0 0 0,0 0-1 0 0,0 1 1 0 0,0-1 0 0 0,0 0 0 0 0,1 1 0 0 0,-1-1-1 0 0,1 0 1 0 0,0 0 0 0 0,0 0 0 0 0,0-1 0 0 0,0 1-1 0 0,1 0 1 0 0,-1-1 0 0 0,1 1 0 0 0,-1-1 0 0 0,1 0 0 0 0,0 0-1 0 0,0 0 1 0 0,0 0 0 0 0,0 0 0 0 0,0-1 0 0 0,2 1-51 0 0,7 0 211 0 0,0 0 0 0 0,0-1-1 0 0,0 0 1 0 0,0-1-1 0 0,0-1 1 0 0,-1 0-1 0 0,1 0 1 0 0,0-1-1 0 0,0-1 1 0 0,-1 0-1 0 0,1 0 1 0 0,-1-1-1 0 0,0-1 1 0 0,0 0 0 0 0,-1 0-1 0 0,1-1 1 0 0,-1-1-1 0 0,0 1 1 0 0,-1-2-1 0 0,0 1 1 0 0,0-1-1 0 0,0-1 1 0 0,-1 1-1 0 0,-1-1 1 0 0,7-10-210 0 0,-11 16 40 0 0,-1 0 1 0 0,1 0 0 0 0,-1 0-1 0 0,1 0 1 0 0,-1-1-1 0 0,0 1 1 0 0,-1-1-1 0 0,1 1 1 0 0,-1-1-1 0 0,1 0 1 0 0,-1 0-1 0 0,0 1 1 0 0,0-1-1 0 0,-1 0 1 0 0,1 0 0 0 0,-1 0-1 0 0,0 0 1 0 0,0 0-1 0 0,0 0 1 0 0,0 0-1 0 0,-1 0 1 0 0,0 0-1 0 0,0 0 1 0 0,0 0-1 0 0,0 0 1 0 0,0 1-1 0 0,-1-1 1 0 0,0 0-1 0 0,0 1 1 0 0,0-1 0 0 0,0 1-1 0 0,0 0 1 0 0,-1 0-1 0 0,1 0 1 0 0,-1 0-1 0 0,0 0 1 0 0,0 0-1 0 0,0 1 1 0 0,0 0-1 0 0,-1-1 1 0 0,1 1-1 0 0,0 0 1 0 0,-1 0-41 0 0,-8-2-79 0 0,1 1-1 0 0,-1 0 1 0 0,0 0 0 0 0,0 2-1 0 0,0-1 1 0 0,0 1 0 0 0,0 1-1 0 0,0 0 1 0 0,0 1 0 0 0,0 0-1 0 0,0 1 1 0 0,1 0 0 0 0,-1 1-1 0 0,-10 3 80 0 0,13-2-528 0 0,0 0 0 0 0,0 0-1 0 0,1 1 1 0 0,0 0 0 0 0,-1 0-1 0 0,2 1 1 0 0,-1 0-1 0 0,1 1 1 0 0,0 0 0 0 0,0 0-1 0 0,0 0 1 0 0,0 3 528 0 0,-6 6-3329 0 0,-2 4-4630 0 0,9-9-1336 0 0</inkml:trace>
  <inkml:trace contextRef="#ctx0" brushRef="#br0" timeOffset="45272.224">5822 2147 0 0 0,'0'0'1715'0'0,"0"0"89"0"0,0 0-67 0 0,0 0-164 0 0,0 0-240 0 0,0 0-222 0 0,0 0-124 0 0,0 0-89 0 0,0 0-77 0 0,-3-1-95 0 0,-6-4-105 0 0,6 4-125 0 0,3 19 939 0 0,-7 181 2944 0 0,3-62-3355 0 0,18 116 21 0 0,9-119-211 0 0,-23 188 1539 0 0,-4-281-2296 0 0,1 4-30 0 0,22-45 98 0 0,153-11 166 0 0,-39 7-202 0 0,-8-18-69 0 0,-29 18-45 0 0,-95 4 1 0 0,-1 0 5 0 0,4 0-7 0 0,39 0 0 0 0,-42 0 14 0 0,-1 0-2 0 0,0 0-9 0 0,0 0 8 0 0,0 0 6 0 0,0 0 8 0 0,0 0-6 0 0,0 0 6 0 0,0 0-2 0 0,0 0 31 0 0,0 0 32 0 0,0 0 6 0 0,0 0 11 0 0,-12-44 227 0 0,-3 15-265 0 0,-12-64-1 0 0,19 63 9 0 0,-3-31 29 0 0,3 1-4 0 0,8-32 45 0 0,-8 66-94 0 0,8-216 152 0 0,-3 190-195 0 0,3-323 117 0 0,-4 25-10 0 0,-4 272-15 0 0,4-9-19 0 0,-2 6 29 0 0,-1 44-92 0 0,3-29 70 0 0,0-24-16 0 0,-4-38 60 0 0,-14 44 10 0 0,-7-75-17 0 0,6 41-82 0 0,-21-48 33 0 0,26 59 10 0 0,4 38-91 0 0,6 57-285 0 0,-4 17-4305 0 0,1 21-2305 0 0,5-9-704 0 0,5-6-1253 0 0</inkml:trace>
  <inkml:trace contextRef="#ctx0" brushRef="#br0" timeOffset="46759.89">5778 2243 0 0 0,'0'0'588'0'0,"0"0"656"0"0,0 0 143 0 0,0 0-112 0 0,0 0-141 0 0,0 0-87 0 0,0 0-44 0 0,0 0-30 0 0,0 0-43 0 0,0-23 4248 0 0,0-79 1609 0 0,0-53-5211 0 0,14 19-620 0 0,-13 101-769 0 0,-15-151 544 0 0,8 94-598 0 0,-12-70 182 0 0,9 113-139 0 0,3-1 0 0 0,1 0 0 0 0,2 0 0 0 0,4-35-176 0 0,-1 49 112 0 0,-14-74 127 0 0,-1-13-70 0 0,0-46 43 0 0,11 70-92 0 0,-3 76-97 0 0,0-35 44 0 0,-1 17-105 0 0,2 31-332 0 0,2 6-760 0 0,1-1-3399 0 0,1-2-9954 0 0,2 4 7943 0 0</inkml:trace>
  <inkml:trace contextRef="#ctx0" brushRef="#br0" timeOffset="50270.732">5013 549 0 0 0,'0'0'352'0'0,"0"0"263"0"0,0 0 117 0 0,0 0 146 0 0,0 0 176 0 0,0 0 135 0 0,0 0 48 0 0,0 0-80 0 0,0 0-144 0 0,13 0-95 0 0,208 0 5040 0 0,41 8-3057 0 0,-129-14-1566 0 0,0-6 0 0 0,22-9-1335 0 0,201-17 1169 0 0,40 42-630 0 0,-34 17-261 0 0,-253-32-206 0 0,-90-1-1939 0 0,-18 6-2809 0 0,-5-1-4190 0 0,1 6 1543 0 0</inkml:trace>
  <inkml:trace contextRef="#ctx0" brushRef="#br0" timeOffset="50752.628">5549 111 1504 0 0,'0'0'2297'0'0,"0"0"-909"0"0,0 0-122 0 0,0 0 161 0 0,0 0 120 0 0,0 0-30 0 0,-35 19-175 0 0,-107 62-258 0 0,46-15 230 0 0,-106 74 59 0 0,124-89-872 0 0,79-51-529 0 0,-1 0 0 0 0,0 0 0 0 0,1 1 0 0 0,-1-1 0 0 0,0 0 0 0 0,0 0 0 0 0,1 0 0 0 0,-1 0 0 0 0,0 0 0 0 0,1 0 0 0 0,-1 1 0 0 0,0-1 0 0 0,0 0 0 0 0,1 0 0 0 0,-1 0 0 0 0,0 1 0 0 0,0-1 0 0 0,1 0 0 0 0,-1 0 0 0 0,0 1 0 0 0,0-1 0 0 0,0 0 0 0 0,1 0 0 0 0,-1 1 0 0 0,0-1 0 0 0,0 0 0 0 0,0 1 0 0 0,0-1 0 0 0,0 0 0 0 0,0 1 0 0 0,0-1 0 0 0,0 0 0 0 0,0 1 0 0 0,0-1 1 0 0,0 0-1 0 0,0 0 0 0 0,0 1 0 0 0,0-1 0 0 0,0 0 0 0 0,0 1 0 0 0,0-1 0 0 0,0 0 0 0 0,0 1 0 0 0,0-1 0 0 0,0 0 0 0 0,-1 1 0 0 0,1-1 0 0 0,0 0 0 0 0,0 0 0 0 0,0 1 0 0 0,0-1 0 0 0,-1 0 28 0 0,35 2-1979 0 0,-33-2 1848 0 0,97-18-12759 0 0,-86 18 12785 0 0</inkml:trace>
  <inkml:trace contextRef="#ctx0" brushRef="#br0" timeOffset="51550.99">6198 8 544 0 0,'0'0'783'0'0,"0"0"319"0"0,0 0 397 0 0,0 0 325 0 0,0 0 46 0 0,0 0-206 0 0,0 0-221 0 0,0 0-208 0 0,-33 23-231 0 0,-106 72-236 0 0,-55 34 950 0 0,-32 37-540 0 0,223-165-1194 0 0,0 1-13 0 0,-1 0-1 0 0,1 0 1 0 0,-1 0-1 0 0,1 1 0 0 0,0-1 1 0 0,0 1-1 0 0,0 0 1 0 0,0 0-1 0 0,0 0 1 0 0,1 0-1 0 0,-1 0 1 0 0,1 1-1 0 0,0-1 1 0 0,0 1-1 0 0,0-1 0 0 0,0 2 30 0 0,39 2-1069 0 0,-19-8 508 0 0,-1-2-1 0 0,1 0 1 0 0,-1-1 0 0 0,1 0 0 0 0,-1-2 0 0 0,-1 0-1 0 0,6-3 562 0 0,9-3-1592 0 0,185-68-7784 0 0,258-144 9199 0 0,-318 157 1364 0 0,-137 63 1976 0 0,-23 11 999 0 0,-27 17 34 0 0,28-22-4889 0 0,-462 325 5395 0 0,391-268-4425 0 0,103-51-1192 0 0,91-46-508 0 0,10-19-911 0 0,65-40-6424 0 0,-3 2 5194 0 0,207-85 3564 0 0,-387 176 159 0 0,28-7 2016 0 0,-44 19 2091 0 0,-84 65 1173 0 0,-29 19 316 0 0,-99 102-5755 0 0,212-191 45 0 0,3-1-55 0 0,-1-1 0 0 0,0 0 1 0 0,0 1-1 0 0,1-1 0 0 0,-1 1 0 0 0,1 0 0 0 0,-1-1 0 0 0,1 1 0 0 0,0 0 0 0 0,0 0 0 0 0,-1 0 0 0 0,1 0 0 0 0,1 0 0 0 0,-1 0 1 0 0,0 0-1 0 0,0 0 0 0 0,1 0 0 0 0,-1 0 0 0 0,1 1 0 0 0,0-1 0 0 0,0 0 0 0 0,-1 2 10 0 0,56 4-815 0 0,-41-9 554 0 0,-1-1-1 0 0,0-1 1 0 0,1 0-1 0 0,-1-1 1 0 0,-1 0-1 0 0,1-1 0 0 0,0 0 1 0 0,-1-1-1 0 0,8-6 262 0 0,10-2-722 0 0,118-63-2763 0 0,123-51 1095 0 0,-208 117 2906 0 0,-71 37 956 0 0,-113 109-587 0 0,54-66-3005 0 0,22-26-3879 0 0,32-33 3390 0 0</inkml:trace>
  <inkml:trace contextRef="#ctx0" brushRef="#br0" timeOffset="55918.219">6364 538 0 0 0,'0'0'784'0'0,"0"0"259"0"0,0 0 73 0 0,0 0-21 0 0,0 0-76 0 0,0 0-35 0 0,0 0-88 0 0,-2-3-115 0 0,-8-9-55 0 0,-9 5 7920 0 0,14 7-8170 0 0,5 0-87 0 0,0 0-16 0 0,0 0-22 0 0,0 0-29 0 0,0 0-20 0 0,0 0-34 0 0,0 0-43 0 0,0 0-15 0 0,-1 196 1870 0 0,11-112-1633 0 0,3 12-71 0 0,8 19-157 0 0,3 42-53 0 0,-6-101-127 0 0,8 32 12 0 0,-16 52 98 0 0,8-34-89 0 0,-15-93-36 0 0,0 1-1 0 0,0 0 1 0 0,-2 0-1 0 0,1 0 1 0 0,-2 0 0 0 0,0 0-1 0 0,0 0 1 0 0,-2 4-24 0 0,0 26 114 0 0,6 137 63 0 0,3-85-92 0 0,-7 66 578 0 0,-33 15-100 0 0,33 10-288 0 0,4-87-124 0 0,6-53-171 0 0,6 31 1 0 0,-6-19 68 0 0,-2 3-37 0 0,-1 60 78 0 0,-7 341 163 0 0,0-462-244 0 0,0-1 5 0 0,0 0-30 0 0,0 0-2 0 0,0 3 28 0 0,-62 1 1555 0 0,-38-11-1538 0 0,-104-1 16 0 0,102 12 27 0 0,24 3-56 0 0,-14-7 20 0 0,39-14 13 0 0,-93 3-82 0 0,146 11 34 0 0,-33 0 66 0 0,32 0-95 0 0,1 0 43 0 0,0 0-4 0 0,0 0-11 0 0,7-110 254 0 0,5 10-299 0 0,-5-92 78 0 0,-29 100-26 0 0,18 18 11 0 0,-17-3-1 0 0,1-4-91 0 0,3 15 64 0 0,9-12 36 0 0,0 16-35 0 0,8-402 6 0 0,-25 335 15 0 0,4 40-54 0 0,9-58 24 0 0,-3 45 18 0 0,7 72-14 0 0,8-212 6 0 0,8 207 57 0 0,6-97-39 0 0,-10-140-64 0 0,3 154 59 0 0,1 45 2 0 0,10-15-2743 0 0,19 63-3381 0 0,-16 13-3712 0 0,-16 8 409 0 0</inkml:trace>
  <inkml:trace contextRef="#ctx0" brushRef="#br0" timeOffset="67126.164">5545 656 0 0 0,'0'0'903'0'0,"0"-5"72"0"0,0-22 1139 0 0,0 26-1028 0 0,0 1-56 0 0,0 0-108 0 0,0 0-89 0 0,0 0-101 0 0,0 0-86 0 0,0 0-68 0 0,0 0-73 0 0,0 0-45 0 0,0 0-26 0 0,0 9 548 0 0,26 428 237 0 0,-15-77-1817 0 0,-11-360 584 0 0,1 0 0 0 0,-1 0-1 0 0,0 0 1 0 0,0 0-1 0 0,1 0 1 0 0,-1 0-1 0 0,0 0 1 0 0,1 0 0 0 0,-1 0-1 0 0,0 0 1 0 0,1 0-1 0 0,-1 1 1 0 0,0-1-1 0 0,0 0 1 0 0,1 0 0 0 0,-1 0-1 0 0,0 0 1 0 0,0 0-1 0 0,1 1 1 0 0,-1-1-1 0 0,0 0 1 0 0,0 0 0 0 0,1 0-1 0 0,-1 1 1 0 0,0-1-1 0 0,0 0 1 0 0,0 0-1 0 0,1 1 1 0 0,-1-1 0 0 0,0 0-1 0 0,0 0 1 0 0,0 1-1 0 0,0-1 1 0 0,0 0-1 0 0,0 1 1 0 0,0-1-1 0 0,0 0 1 0 0,1 1 0 0 0,-1-1-1 0 0,0 0 1 0 0,0 0-1 0 0,0 1 1 0 0,0-1-1 0 0,-1 0 1 0 0,1 1 0 0 0,0-1-1 0 0,0 0 1 0 0,0 1-1 0 0,0-1 1 0 0,0 0 14 0 0,21-283 244 0 0,-10 111-217 0 0,-7 106-9 0 0,-2 0 0 0 0,-3 0 0 0 0,-3 0 0 0 0,-4 0 0 0 0,-4-15-18 0 0,12 80 21 0 0,0 0-1 0 0,0-1 1 0 0,-1 1-1 0 0,1 0 1 0 0,0-1-1 0 0,-1 1 0 0 0,1 0 1 0 0,0 0-1 0 0,-1-1 1 0 0,0 1-1 0 0,1 0 1 0 0,-1 0-1 0 0,0 0 1 0 0,1 0-1 0 0,-1 0 1 0 0,0 0-1 0 0,0 0 0 0 0,0 0 1 0 0,0 0-1 0 0,0 0 1 0 0,0 0-1 0 0,0 0 1 0 0,0 1-1 0 0,-1-1 1 0 0,1 0-1 0 0,0 1 0 0 0,0-1 1 0 0,-1 1-1 0 0,1 0 1 0 0,0-1-1 0 0,0 1 1 0 0,-1 0-1 0 0,1 0-20 0 0,-7 38-145 0 0,4 240 558 0 0,6-180-253 0 0,4 0-1 0 0,15 73-159 0 0,2 149 87 0 0,-17-265-171 0 0,-3-43-372 0 0,-4-28 126 0 0,4-527 322 0 0,-18 363-105 0 0,7 125 213 0 0,9 56-106 0 0,-1-1 0 0 0,0 0 0 0 0,0 0 1 0 0,0 1-1 0 0,1-1 0 0 0,-1 0 0 0 0,0 1 0 0 0,0-1 1 0 0,0 0-1 0 0,0 0 0 0 0,0 1 0 0 0,0-1 0 0 0,0 0 0 0 0,0 1 1 0 0,0-1-1 0 0,0 0 0 0 0,0 1 0 0 0,0-1 0 0 0,0 0 1 0 0,0 1-1 0 0,0-1 0 0 0,0 0 0 0 0,0 1 0 0 0,0-1 1 0 0,0 0-1 0 0,0 1 0 0 0,0-1 0 0 0,-1 0 0 0 0,1 0 1 0 0,0 1-1 0 0,0-1 0 0 0,0 0 0 0 0,-1 0 0 0 0,1 1 1 0 0,0-1-1 0 0,0 0 0 0 0,-1 0 0 0 0,1 0 0 0 0,0 1 1 0 0,0-1-1 0 0,-1 0 0 0 0,1 0 0 0 0,0 0 0 0 0,-1 0 1 0 0,1 0-1 0 0,0 1 0 0 0,0-1 0 0 0,-1 0 0 0 0,1 0 0 0 0,0 0 1 0 0,-1 0-1 0 0,1 0 0 0 0,0 0 0 0 0,-1 0 0 0 0,1 0 1 0 0,0 0-1 0 0,-1 0 0 0 0,1-1 0 0 0,0 1 0 0 0,-1 0 1 0 0,1 0-1 0 0,0 0 0 0 0,0 0 0 0 0,-1 0 0 0 0,1 0 1 0 0,0-1-1 0 0,-1 1 0 0 0,1 0 6 0 0,18 308 307 0 0,26 37-189 0 0,-43-171 68 0 0,-9-211-326 0 0,1-239-35 0 0,3 171 58 0 0,-4 92-11 0 0,2 42-202 0 0,6 271-74 0 0,25 101-1036 0 0,-17-269 2188 0 0,-4-133-668 0 0,21-144 696 0 0,-14-60-1327 0 0,-15 185 470 0 0,-2 29-228 0 0,-5 139-970 0 0,7 77-1705 0 0,4-203 2994 0 0,0 0 0 0 0,-2 0-1 0 0,0 0 1 0 0,-1 0-1 0 0,-1 0 1 0 0,-7 18-10 0 0,7-21 711 0 0,4-18-599 0 0,0-4-56 0 0,10-167 249 0 0,-2 102-238 0 0,-3-1 0 0 0,-4 0 0 0 0,-4-37-67 0 0,-14 47 172 0 0,6 86-342 0 0,1 515-222 0 0,12-347 861 0 0,-9-34 1159 0 0,7-159-1760 0 0,0-2-58 0 0,0-6-73 0 0,14-113 736 0 0,-6 25-314 0 0,-5 134 77 0 0,-3 260-1279 0 0,18-80 574 0 0,-17-216 437 0 0,1 16 398 0 0,3-28 285 0 0,-4-104-643 0 0,9 294-3376 0 0,-24-54 3166 0 0,6-174 2695 0 0,8 45-2442 0 0,0 1 33 0 0,0 0 5 0 0,0 0-62 0 0,-3 11-281 0 0,2 128-334 0 0,1-138 712 0 0,0-1 13 0 0,0 0 50 0 0,0 0 40 0 0,0 0 50 0 0,0 0 70 0 0,0 0 56 0 0,0 0 57 0 0,-4 18 1120 0 0,4-18-1571 0 0,0 0 0 0 0,0-1 0 0 0,0 1 0 0 0,0 0 0 0 0,0-1 0 0 0,0 1-1 0 0,0 0 1 0 0,0 0 0 0 0,-1-1 0 0 0,1 1 0 0 0,0 0 0 0 0,0-1 0 0 0,0 1 0 0 0,0 0 0 0 0,0 0 0 0 0,0-1-1 0 0,-1 1 1 0 0,1 0 0 0 0,0 0 0 0 0,0-1 0 0 0,0 1 0 0 0,-1 0 0 0 0,1 0 0 0 0,0-1 0 0 0,0 1 0 0 0,0 0-1 0 0,-1 0 1 0 0,1 0 0 0 0,0 0 0 0 0,-1-1 0 0 0,1 1 0 0 0,0 0 0 0 0,0 0 0 0 0,-1 0 0 0 0,1 0 0 0 0,0 0-1 0 0,-1 0 1 0 0,1 0 0 0 0,0 0 0 0 0,-1 0 0 0 0,1 0 0 0 0,0 0 0 0 0,0 0 0 0 0,-1 0 0 0 0,1 0 0 0 0,0 0-1 0 0,-1 0 1 0 0,1 0 0 0 0,0 1 0 0 0,-1-1-9 0 0,2-12 9 0 0,17-102 1010 0 0,-10-44 1153 0 0,-41 126-1109 0 0,-1-53-1008 0 0,35 27-292 0 0,27 171 366 0 0,8 100-866 0 0,-9-44-292 0 0,-27-168 1085 0 0,0-1-16 0 0,0 0 12 0 0,0 0 33 0 0,0 0 37 0 0,0 0 59 0 0,0-16 331 0 0,7-75-401 0 0,8 2-89 0 0,-8 44 59 0 0,-1 0-1 0 0,-3 0 1 0 0,-1-1-1 0 0,-4-24-80 0 0,1 6 132 0 0,-13 18 685 0 0,6 37-763 0 0,30 309-349 0 0,-18-255 87 0 0,14-111 797 0 0,-8-30-450 0 0,-4 1-1 0 0,-4-1 0 0 0,-5-19-138 0 0,-38-90-33 0 0,15 112 65 0 0,9 60-191 0 0,16 33 100 0 0,1 12-111 0 0,-7 35 131 0 0,19 203 195 0 0,3-93-141 0 0,14-31-113 0 0,-29-126 96 0 0,0-1 0 0 0,0 1 0 0 0,1-1-1 0 0,-1 1 1 0 0,0 0 0 0 0,0-1-1 0 0,1 1 1 0 0,-1 0 0 0 0,0-1 0 0 0,1 1-1 0 0,-1 0 1 0 0,0 0 0 0 0,1-1 0 0 0,-1 1-1 0 0,1 0 1 0 0,-1 0 0 0 0,0 0-1 0 0,1-1 1 0 0,-1 1 0 0 0,1 0 0 0 0,-1 0-1 0 0,0 0 1 0 0,1 0 0 0 0,-1 0-1 0 0,1 0 1 0 0,-1 0 0 0 0,1 0 0 0 0,-1 0-1 0 0,1 0 1 0 0,-1 0 0 0 0,0 0 0 0 0,1 0-1 0 0,-1 0 1 0 0,1 0 0 0 0,-1 1-1 0 0,1-1 1 0 0,-1 0 0 0 0,0 0 0 0 0,1 0-1 0 0,-1 1 1 0 0,0-1 0 0 0,1 0 0 0 0,-1 0-1 0 0,0 1 1 0 0,1-1 0 0 0,-1 0-1 0 0,0 1 1 0 0,1-1 0 0 0,-1 0 0 0 0,0 1-1 0 0,0-1 3 0 0,14-395 707 0 0,-18 334-796 0 0,-2 1 1 0 0,-4 0-1 0 0,-2 0 0 0 0,-2 1 0 0 0,-15-35 89 0 0,-29-60-169 0 0,42 132 329 0 0,7 36-175 0 0,8 67-18 0 0,5-1-1 0 0,2 0 1 0 0,6 7 33 0 0,17 103 88 0 0,17 104-60 0 0,-17-169-25 0 0,-28-116 80 0 0,1 3-438 0 0,-1-19 32 0 0,28-191 311 0 0,-17-9-337 0 0,-20 543-474 0 0,8-38-267 0 0,0-296 1067 0 0,-1-1 1 0 0,1 0-1 0 0,0 1 0 0 0,0-1 1 0 0,-1 1-1 0 0,1-1 0 0 0,0 1 0 0 0,0-1 1 0 0,1 0-1 0 0,-1 1 0 0 0,0-1 1 0 0,0 1-1 0 0,1-1 0 0 0,-1 0 0 0 0,1 1 1 0 0,-1-1-1 0 0,1 0 0 0 0,-1 1 1 0 0,1-1-1 0 0,0 0 0 0 0,0 0 0 0 0,0 0 1 0 0,-1 1-1 0 0,1-1 0 0 0,0 0 1 0 0,0 0-1 0 0,1 0 0 0 0,-1-1 0 0 0,0 1 1 0 0,0 0-1 0 0,0 0 0 0 0,1-1 1 0 0,0 1 22 0 0,1 17-43 0 0,9 114 108 0 0,-5-113 201 0 0,12-4 569 0 0,17 40-142 0 0,-6-36 145 0 0,-9-49 126 0 0,12-35-355 0 0,-24 49-529 0 0,-8 14-86 0 0,-1 0 1 0 0,1 0-1 0 0,0 0 0 0 0,0 0 0 0 0,0 0 0 0 0,0 0 1 0 0,0 0-1 0 0,0 1 0 0 0,1-1 0 0 0,-1 0 0 0 0,1 1 0 0 0,-1-1 1 0 0,1 1-1 0 0,-1 0 0 0 0,1-1 0 0 0,0 1 0 0 0,0 0 1 0 0,-1 0-1 0 0,1 0 0 0 0,0 0 0 0 0,0 0 0 0 0,0 1 0 0 0,0-1 1 0 0,0 1-1 0 0,2-1 6 0 0,3 41 257 0 0,1 22-87 0 0,-8-32-64 0 0,0-30-91 0 0,0 0 2 0 0,0 0 6 0 0,0 0-2 0 0,0 0-9 0 0,0 0-1 0 0,0 0-19 0 0,11-22 123 0 0,25-11-149 0 0,-35 33 10 0 0,-1 0-8 0 0,0 0 19 0 0,0 0 4 0 0,0 0-5 0 0,0 0 5 0 0,0 0 0 0 0,0 0-1 0 0,0 0 16 0 0,0 0-20 0 0,0 0-7 0 0,0 0 26 0 0,3 0 2 0 0,26 30 268 0 0,-14-23-319 0 0,26-55 289 0 0,4-8-236 0 0,-27 116 358 0 0,-3-76-124 0 0,13-23 34 0 0,-26 40-275 0 0,-1 0 0 0 0,0 0 0 0 0,0 1 0 0 0,0-1 0 0 0,0 1 0 0 0,0-1 0 0 0,0 1 0 0 0,0 0 0 0 0,0-1 0 0 0,-1 1 0 0 0,1 0 0 0 0,-1-1 0 0 0,1 1 0 0 0,-1 0 0 0 0,0 0 0 0 0,1-1 0 0 0,-1 1 0 0 0,0 0 0 0 0,0 0 0 0 0,0 0 0 0 0,0-1 0 0 0,-1 1 0 0 0,1 0 0 0 0,-1 0 1 0 0,1-1-1 0 0,-1 1 0 0 0,1 0 0 0 0,-1 0 0 0 0,0-1-2 0 0,1 13 1 0 0,15-23-41 0 0,13-45 298 0 0,-15 58-526 0 0,-11 8 325 0 0,12 19-104 0 0,-12-31 25 0 0,-2 0-13 0 0,11-4 16 0 0,5-36 191 0 0,5-14-325 0 0,-21 53 93 0 0,0 1 21 0 0,0 0 9 0 0,0 0 7 0 0,0 0 10 0 0,0 0-15 0 0,3 26-98 0 0,4 39 104 0 0,5-63-391 0 0,-12-3 435 0 0,7-6 42 0 0,7-15-328 0 0,-13 22 240 0 0,-1 0 4 0 0,0 0 13 0 0,0 0 19 0 0,0 0 0 0 0,0 0-13 0 0,0 0 3 0 0,0 0-4 0 0,0 0 2 0 0,0 0 0 0 0,-1 1-1 0 0,1-1 1 0 0,0 1 0 0 0,0-1 0 0 0,0 0 0 0 0,0 1 0 0 0,0-1 0 0 0,0 1 0 0 0,0-1 0 0 0,0 0 0 0 0,0 1 0 0 0,0-1 0 0 0,0 1 0 0 0,0-1-1 0 0,0 0 1 0 0,0 1 0 0 0,0-1 0 0 0,0 1 0 0 0,0-1 0 0 0,0 0 0 0 0,1 1 0 0 0,-1-1 0 0 0,0 0 0 0 0,0 1 0 0 0,1-1 0 0 0,-1 0-1 0 0,0 1 1 0 0,0-1 0 0 0,1 0 0 0 0,-1 1 0 0 0,0-1 0 0 0,1 0 0 0 0,-1 0 0 0 0,0 1 0 0 0,1-1 0 0 0,-1 0 0 0 0,0 0 0 0 0,1 0 0 0 0,-1 0-1 0 0,1 1 1 0 0,-1-1 0 0 0,0 0 0 0 0,1 0 0 0 0,-1 0 0 0 0,1 0 0 0 0,-1 0 0 0 0,0 0 0 0 0,1 0 0 0 0,-1 0 0 0 0,1 0 0 0 0,-1 0-1 0 0,1 0 1 0 0,-1 0 0 0 0,0-1 0 0 0,1 1 0 0 0,-1 0 0 0 0,0 0 0 0 0,1 0 0 0 0,-1-1 0 0 0,1 1 0 0 0,-1 0 0 0 0,0 0 0 0 0,1-1 0 0 0,-1 1-1 0 0,0 0 1 0 0,5-20 87 0 0,-1 0-1 0 0,-1 1 1 0 0,-1-1 0 0 0,-1-1-1 0 0,-1 1 1 0 0,0 0-1 0 0,-2 0 1 0 0,0 0-1 0 0,-2-4-86 0 0,-7-40 3 0 0,2 0 0 0 0,3 0 1 0 0,3-37-4 0 0,20-72-48 0 0,-19 324-98 0 0,-5-78 146 0 0,6 8-139 0 0,1-81 136 0 0,0 0-1 0 0,0-1 0 0 0,0 1 0 0 0,0 0 0 0 0,0 0 0 0 0,0-1 0 0 0,0 1 0 0 0,1 0 0 0 0,-1 0 0 0 0,0 0 0 0 0,0-1 0 0 0,0 1 0 0 0,0 0 0 0 0,0 0 0 0 0,1 0 0 0 0,-1-1 0 0 0,0 1 0 0 0,0 0 0 0 0,0 0 0 0 0,1 0 0 0 0,-1 0 0 0 0,0 0 0 0 0,0 0 0 0 0,0-1 0 0 0,1 1 0 0 0,-1 0 0 0 0,0 0 0 0 0,0 0 0 0 0,1 0 0 0 0,-1 0 1 0 0,0 0-1 0 0,0 0 0 0 0,1 0 0 0 0,-1 0 0 0 0,0 0 0 0 0,0 0 0 0 0,1 0 0 0 0,-1 0 0 0 0,0 0 0 0 0,0 0 4 0 0,4-349 251 0 0,-26 171-293 0 0,-11 19 100 0 0,33 251-312 0 0,25 172 191 0 0,-21-176 34 0 0,-4-88-10 0 0,0 0-31 0 0,3-16-46 0 0,15-159 390 0 0,-14 139-290 0 0,-1 0-1 0 0,-2-1 0 0 0,-1 1 1 0 0,-2 0-1 0 0,-2-1 0 0 0,-4-17 17 0 0,-7-56-241 0 0,8 88 201 0 0,7 21 55 0 0,0 6-123 0 0,0 387-462 0 0,-4-365 560 0 0,3-20-77 0 0,3-19 151 0 0,12-77 432 0 0,12-91-336 0 0,-23-69-296 0 0,-28 120-21 0 0,17 178-242 0 0,-3 119 472 0 0,4-135 146 0 0,7-33-210 0 0,0 0-18 0 0,0 0-15 0 0,0-15 164 0 0,11-109 144 0 0,-3-220-381 0 0,-13 265 17 0 0,-2 296-418 0 0,7 90 674 0 0,11-269-192 0 0,-10-38-26 0 0,1 0 8 0 0,-1 0 62 0 0,6-33 436 0 0,18-202-353 0 0,-28 49-514 0 0,0 298 74 0 0,3 432 370 0 0,-19-286 102 0 0,19-247-165 0 0,-1-9 11 0 0,0 0-1 0 0,1 0 1 0 0,-1 0 0 0 0,1 0 0 0 0,0 0 0 0 0,-1 0 0 0 0,1 0-1 0 0,0 0 1 0 0,0 0 0 0 0,0 0 0 0 0,1 0 0 0 0,-1 0 0 0 0,0 0-1 0 0,1 0 1 0 0,-1 0 0 0 0,1-1 0 0 0,0 1 0 0 0,0 0 0 0 0,0 0-1 0 0,0 0 1 0 0,0-1 0 0 0,0 1 0 0 0,0 0 0 0 0,0-1 0 0 0,0 1-1 0 0,1-1 1 0 0,-1 1 0 0 0,1-1 0 0 0,-1 0 0 0 0,1 1 0 0 0,0-1-1 0 0,-1 0 1 0 0,2 0 11 0 0,23-49 15 0 0,0-87 98 0 0,-11-71-171 0 0,-15 205 124 0 0,0 18 66 0 0,-30 319-509 0 0,16-53 106 0 0,14-282 150 0 0,0-1 5 0 0,4-12 126 0 0,-1 0 1 0 0,0 0-1 0 0,0 0 0 0 0,-1 0 1 0 0,-1 0-1 0 0,0 0 1 0 0,-1-1-1 0 0,0 1 0 0 0,-1-1-10 0 0,2-39-60 0 0,0-53-347 0 0,-1 104 437 0 0,-1 13-157 0 0,-36 289-1919 0 0,31-180 1922 0 0,6-120 111 0 0,6-27 642 0 0,28-169-89 0 0,-34 56-790 0 0,0 597-1053 0 0,0-457 1320 0 0,0-1 18 0 0,4-9 286 0 0,39-210 1267 0 0,-34 157-1477 0 0,-3 0 0 0 0,-3-1 1 0 0,-4-53-112 0 0,0 36-29 0 0,1 77 30 0 0,1-4 0 0 0,-1-1 1 0 0,0 1-1 0 0,0 0 0 0 0,-1 0 1 0 0,0-1-1 0 0,0 1 1 0 0,0 0-1 0 0,-1 0 1 0 0,0 0-1 0 0,-1 0 1 0 0,1 1-1 0 0,-1-1 1 0 0,-3-4-2 0 0,4 12-4 0 0,0 1 1 0 0,0 0 0 0 0,0 0 0 0 0,1 1 0 0 0,-1-1 0 0 0,1 0 0 0 0,-1 0 0 0 0,1 1 0 0 0,0-1 0 0 0,0 1 0 0 0,0-1 0 0 0,0 1 0 0 0,1-1 0 0 0,-1 1 0 0 0,1-1 0 0 0,-1 1 0 0 0,1 0 0 0 0,0-1 0 0 0,0 1 0 0 0,0 0 0 0 0,1-1 0 0 0,-1 1 0 0 0,0-1 0 0 0,1 1 0 0 0,0 0 3 0 0,-3 14 40 0 0,-20 244-58 0 0,22-261-82 0 0,0 0 13 0 0,0-8 146 0 0,19-95 528 0 0,-8-46-236 0 0,-8 111-251 0 0,1-12-70 0 0,-2-1-1 0 0,-2 1 1 0 0,-3 0-1 0 0,-1-1 1 0 0,-10-43-30 0 0,-44-104-156 0 0,32 151 414 0 0,19 54 189 0 0,6 132-631 0 0,2 77 418 0 0,6-186-280 0 0,5-61 402 0 0,-4-12-211 0 0,0-1-1 0 0,-3 0 0 0 0,-2-1 1 0 0,-2-14-145 0 0,2-14 70 0 0,-2 48-55 0 0,0-1-1 0 0,-2 1 1 0 0,0 0-1 0 0,-2 0 1 0 0,-1 0-1 0 0,-1 0 1 0 0,-1 0-1 0 0,-4-10-14 0 0,-27-80 14 0 0,21 80 48 0 0,19 65-478 0 0,2 43 656 0 0,-5-73-228 0 0,0 0 4 0 0,0 0 8 0 0,0 0 8 0 0,0 0 8 0 0,0 0 11 0 0,0 0 20 0 0,0-34 292 0 0,0-50-200 0 0,-11-210-177 0 0,-11 213-41 0 0,21 166-107 0 0,1 13 331 0 0,0-97-149 0 0,0-1 1 0 0,0 0 14 0 0,0-26 204 0 0,18-176-67 0 0,-13 10-307 0 0,-27 97 23 0 0,6 129-337 0 0,9 11 447 0 0,2 0 0 0 0,2-1 0 0 0,2 1 0 0 0,2 15 2 0 0,0-3 54 0 0,-1 69 122 0 0,18-241 416 0 0,-8 0-596 0 0,-5-1 0 0 0,-8-61 4 0 0,-19 72-33 0 0,22 106 29 0 0,0-1 0 0 0,0 0 1 0 0,-1 1-1 0 0,1-1 0 0 0,0 0 0 0 0,-1 0 1 0 0,1 1-1 0 0,-1-1 0 0 0,1 0 0 0 0,0 0 1 0 0,-1 0-1 0 0,1 1 0 0 0,-1-1 0 0 0,1 0 0 0 0,0 0 1 0 0,-1 0-1 0 0,1 0 0 0 0,-1 0 0 0 0,1 0 1 0 0,-1 0-1 0 0,1 0 0 0 0,-1 0 0 0 0,1 0 1 0 0,0 0-1 0 0,-1 0 0 0 0,1 0 0 0 0,-1 0 0 0 0,1 0 1 0 0,-1-1 3 0 0,-2 126-101 0 0,-1-65 179 0 0,4 0 0 0 0,2 0 0 0 0,7 43-78 0 0,12-49-24 0 0,-13-65 236 0 0,10-168 519 0 0,-13 141-710 0 0,-2 1 1 0 0,-1 0-1 0 0,-2-1 0 0 0,-1 1 1 0 0,-3-8-22 0 0,-29-54 52 0 0,33 99-53 0 0,0 1 0 0 0,0-1 1 0 0,0 0-1 0 0,0 1 1 0 0,0-1-1 0 0,0 1 0 0 0,0-1 1 0 0,-1 0-1 0 0,1 1 0 0 0,0-1 1 0 0,0 1-1 0 0,0-1 1 0 0,0 0-1 0 0,-1 1 0 0 0,1-1 1 0 0,0 0-1 0 0,0 1 1 0 0,-1-1-1 0 0,1 0 0 0 0,0 0 1 0 0,-1 1-1 0 0,1-1 0 0 0,0 0 1 0 0,-1 0-1 0 0,1 1 1 0 0,0-1-1 0 0,-1 0 0 0 0,1 0 1 0 0,0 0-1 0 0,-1 0 1 0 0,1 1-1 0 0,-1-1 0 0 0,1 0 1 0 0,0 0-1 0 0,-1 0 1 0 0,1 0-1 0 0,-1 0 0 0 0,1 0 1 0 0,0 0-1 0 0,-1 0 0 0 0,1 0 1 0 0,-1 0-1 0 0,1-1 1 0 0,0 1-1 0 0,-1 0 0 0 0,1 0 1 0 0,-1 0-1 0 0,1 0 1 0 0,0-1-1 0 0,-1 1 0 0 0,1 0 1 0 0,0 0-1 0 0,-1-1 0 0 0,1 1 1 0 0,0 0-1 0 0,-1 0 1 0 0,1-1-1 0 0,0 1 0 0 0,0 0 1 0 0,0-1-1 0 0,-1 1 1 0 0,1 0-1 0 0,0-1 0 0 0,0 0 1 0 0,-5 39-234 0 0,5-37 236 0 0,-29 254 2 0 0,29-233-51 0 0,0-21 30 0 0,0-14 151 0 0,13-167 292 0 0,-9 20-442 0 0,-3 159 15 0 0,-1-1 0 0 0,1 1 0 0 0,-1 0 0 0 0,0 0 0 0 0,0 0 0 0 0,0 0 0 0 0,0 0 0 0 0,0-1 0 0 0,0 1 0 0 0,0 0 0 0 0,0 0 0 0 0,0 0 1 0 0,-1 0-1 0 0,1 0 0 0 0,0-1 0 0 0,-1 1 0 0 0,1 0 0 0 0,-1 0 0 0 0,1 0 0 0 0,-1 0 0 0 0,0 0 0 0 0,1 0 0 0 0,-1 0 0 0 0,0 1 0 0 0,1-1 1 0 0,-1 0-1 0 0,0 0 0 0 0,0 0 0 0 0,0 1 0 0 0,0-1 0 0 0,0 0 0 0 0,0 1 0 0 0,0-1 0 0 0,0 1 0 0 0,0-1 0 0 0,0 1 0 0 0,0 0 0 0 0,-1-1 0 0 0,1 1 1 0 0,0 0-1 0 0,0 0 0 0 0,0 0 0 0 0,0 0 0 0 0,0 0 0 0 0,-1 0 0 0 0,1 0 0 0 0,0 0 0 0 0,0 0 0 0 0,0 1 0 0 0,0-1 0 0 0,0 0 0 0 0,0 1 0 0 0,-1-1 1 0 0,1 1-1 0 0,0-1 0 0 0,0 1 0 0 0,0-1 0 0 0,0 1 0 0 0,0 0 1 0 0,-19 69-251 0 0,-2 10 338 0 0,22-79-72 0 0,0-1-19 0 0,0 0-4 0 0,0 0 0 0 0,0 0 4 0 0,0-16 61 0 0,4-199 195 0 0,-15 247-201 0 0,-15 203-105 0 0,26-235 34 0 0,7-8 135 0 0,1-17-34 0 0,-2-1-1 0 0,-1 0 1 0 0,-1-1 0 0 0,-2 1 0 0 0,0-1-1 0 0,-2 1 1 0 0,-1-8-81 0 0,1 32 7 0 0,0 1 16 0 0,-25 46-413 0 0,-5 44 430 0 0,26-62-102 0 0,4-26-8 0 0,0-1-7 0 0,0 0 6 0 0,0 0 17 0 0,12-8 14 0 0,37-72-2117 0 0,-22 43-6275 0 0,-22 21 2405 0 0,2 10 930 0 0</inkml:trace>
  <inkml:trace contextRef="#ctx0" brushRef="#br0" timeOffset="70249.981">6084 2596 0 0 0,'33'-36'364'0'0,"-22"18"1835"0"0,-11 17-1952 0 0,0 1 2 0 0,0 0 13 0 0,0 0 6 0 0,0 0 18 0 0,0 0 19 0 0,0 0 12 0 0,0 0 7 0 0,0 0 15 0 0,0 0-3 0 0,0 0-5 0 0,0 0 1 0 0,0 0-10 0 0,-3-21 4505 0 0,3 20-4323 0 0,0 1-41 0 0,-8-7 2801 0 0,-25 0-1047 0 0,-7 5-877 0 0,24 3-590 0 0,-38 37 870 0 0,31 24-679 0 0,1-7-399 0 0,21 59-141 0 0,20-73-299 0 0,25-4-46 0 0,19-19 500 0 0,-43-16-416 0 0,31-8 240 0 0,-18-15-69 0 0,1-14-39 0 0,-10-1-58 0 0,-20 18-115 0 0,-1 1 0 0 0,0-1 0 0 0,-2 0 0 0 0,0 0 0 0 0,-1 0-1 0 0,-1 1 1 0 0,0-1 0 0 0,-1 0 0 0 0,-5-16-99 0 0,-41-33 231 0 0,12 41-65 0 0,6 11-46 0 0,-6 7-97 0 0,-14 2 22 0 0,-20 12-57 0 0,64-4 6 0 0,4-2-1 0 0,0 1 1 0 0,-1 0-1 0 0,1 0 1 0 0,-1 0-1 0 0,1 0 1 0 0,0 0-1 0 0,0 0 1 0 0,0 0-1 0 0,0 1 1 0 0,0-1-1 0 0,0 1 1 0 0,0 0-1 0 0,0-1 1 0 0,0 1-1 0 0,1 0 1 0 0,-1 0 0 0 0,1 0-1 0 0,-1 0 1 0 0,1 0-1 0 0,0 1 1 0 0,0-1-1 0 0,0 1 7 0 0,-31 63-149 0 0,30-60 134 0 0,1 0 0 0 0,1 0 1 0 0,-1 0-1 0 0,1-1 0 0 0,0 1 1 0 0,0 0-1 0 0,0 0 0 0 0,1 0 1 0 0,0 0-1 0 0,0 0 0 0 0,1 0 1 0 0,0-1-1 0 0,0 1 0 0 0,0-1 1 0 0,1 1-1 0 0,-1-1 0 0 0,3 3 15 0 0,61 58-69 0 0,-59-62 75 0 0,-1-1 0 0 0,1 0 0 0 0,-1 0 0 0 0,1 0 0 0 0,0-1 1 0 0,0-1-1 0 0,0 1 0 0 0,0-1 0 0 0,1 0 0 0 0,-1 0 0 0 0,0-1 0 0 0,0 0 0 0 0,0 0 0 0 0,3-1-6 0 0,42-54 368 0 0,-25 7-229 0 0,-22 40-106 0 0,-1 0 1 0 0,1 0-1 0 0,-2-1 0 0 0,1 0 0 0 0,-1 1 1 0 0,0-1-1 0 0,-1 0 0 0 0,0-1 0 0 0,0 1 1 0 0,-1 0-1 0 0,0-1 0 0 0,-1 1 0 0 0,0 0 1 0 0,0-1-1 0 0,-1 1 0 0 0,-1-2-33 0 0,1 8 2 0 0,-1 1-1 0 0,1-1 0 0 0,-1 1 1 0 0,0 0-1 0 0,0 0 1 0 0,0-1-1 0 0,0 1 1 0 0,-1 1-1 0 0,1-1 1 0 0,0 0-1 0 0,-1 0 0 0 0,1 1 1 0 0,-1-1-1 0 0,0 1 1 0 0,1 0-1 0 0,-1 0 1 0 0,0 0-1 0 0,0 0 0 0 0,0 1 1 0 0,0-1-1 0 0,0 1 1 0 0,0-1-1 0 0,0 1 1 0 0,0 0-1 0 0,0 0 0 0 0,0 0 1 0 0,0 1-1 0 0,1-1 1 0 0,-1 1-1 0 0,0 0 1 0 0,0-1-1 0 0,0 1 0 0 0,0 1 1 0 0,1-1-1 0 0,-1 0 1 0 0,0 1-1 0 0,1-1 1 0 0,-1 1-1 0 0,1 0 1 0 0,-2 1-2 0 0,-5 5-37 0 0,2-1 1 0 0,-1 2 0 0 0,1-1-1 0 0,0 1 1 0 0,0 0-1 0 0,1 0 1 0 0,1 1 0 0 0,-1 0-1 0 0,1 0 1 0 0,1 0 0 0 0,0 0-1 0 0,1 1 1 0 0,0 0 0 0 0,0 0-1 0 0,1 0 1 0 0,0 0 36 0 0,2-7-19 0 0,-1 1 0 0 0,1-1-1 0 0,0 1 1 0 0,0-1 0 0 0,0 1 0 0 0,0-1 0 0 0,1 0-1 0 0,0 1 1 0 0,-1-1 0 0 0,2 0 0 0 0,-1 0 0 0 0,0 1 0 0 0,1-1-1 0 0,0 0 1 0 0,0 0 0 0 0,1 0 19 0 0,4 11-52 0 0,-4-10 52 0 0,1-2-1 0 0,-1 1 0 0 0,1 0 0 0 0,0-1 1 0 0,1 0-1 0 0,-1 0 0 0 0,0 0 0 0 0,1 0 0 0 0,0-1 1 0 0,0 1-1 0 0,-1-1 0 0 0,1-1 0 0 0,0 1 1 0 0,1-1-1 0 0,-1 0 0 0 0,0 0 0 0 0,0 0 1 0 0,0-1-1 0 0,1 1 0 0 0,-1-1 0 0 0,3-1 1 0 0,0-1 33 0 0,0-1 0 0 0,-1 0 0 0 0,1 0 0 0 0,-1-1 0 0 0,0 0 0 0 0,0-1 0 0 0,0 1 0 0 0,-1-1 0 0 0,1-1 0 0 0,-1 1 0 0 0,0-1 0 0 0,-1 0 0 0 0,1 0 0 0 0,-1-1 0 0 0,-1 1 0 0 0,1-1 0 0 0,-1 0 0 0 0,0-1 0 0 0,-1 1 0 0 0,1-1 0 0 0,-2 1 0 0 0,2-6-33 0 0,11-16 92 0 0,-12 22-61 0 0,0-1 0 0 0,0 1 0 0 0,-1 0 0 0 0,0-1 0 0 0,0 0 1 0 0,-1 1-1 0 0,0-1 0 0 0,-1 0 0 0 0,0 0 0 0 0,0 0 0 0 0,0 1 0 0 0,-1-5-31 0 0,-1 10 7 0 0,1-1 1 0 0,-1 1-1 0 0,0 0 0 0 0,1 1 0 0 0,-1-1 0 0 0,0 0 0 0 0,0 0 1 0 0,0 1-1 0 0,0-1 0 0 0,-1 1 0 0 0,1-1 0 0 0,0 1 1 0 0,0 0-1 0 0,-1 0 0 0 0,1 0 0 0 0,-1 1 0 0 0,1-1 0 0 0,-1 0 1 0 0,1 1-1 0 0,-1 0 0 0 0,0-1 0 0 0,1 1 0 0 0,-1 0 0 0 0,1 0 1 0 0,-1 1-1 0 0,0-1 0 0 0,1 0 0 0 0,-1 1 0 0 0,0 0-7 0 0,-1 1-14 0 0,1 0-1 0 0,0 0 0 0 0,0 1 1 0 0,0-1-1 0 0,1 1 0 0 0,-1-1 1 0 0,0 1-1 0 0,1 0 0 0 0,0 0 1 0 0,0 0-1 0 0,0 1 0 0 0,0-1 1 0 0,0 0-1 0 0,1 1 0 0 0,-1-1 1 0 0,1 1-1 0 0,-1 2 15 0 0,-16 85-323 0 0,19-90 316 0 0,1 1 0 0 0,0-1 0 0 0,-1 0 0 0 0,1 0 0 0 0,0 0 0 0 0,0 0 0 0 0,0 0 0 0 0,0-1 0 0 0,-1 1 0 0 0,1 0 0 0 0,0-1 0 0 0,0 0 0 0 0,0 1 0 0 0,0-1 0 0 0,0 0 0 0 0,1 0-1 0 0,-1 0 1 0 0,0 0 0 0 0,0 0 0 0 0,0-1 0 0 0,0 1 0 0 0,0-1 0 0 0,0 1 0 0 0,-1-1 0 0 0,2 0 7 0 0,35-43 242 0 0,-23-30-73 0 0,-15 74-198 0 0,-1-1 0 0 0,0 0 0 0 0,0 1 0 0 0,1-1 0 0 0,-1 1 0 0 0,0-1 0 0 0,0 1-1 0 0,0-1 1 0 0,1 1 0 0 0,-1-1 0 0 0,0 1 0 0 0,0 0 0 0 0,0 0 0 0 0,0-1 0 0 0,0 1 0 0 0,0 0 0 0 0,0 0 0 0 0,0 0 0 0 0,0 0 0 0 0,0 0 0 0 0,0 0 0 0 0,0 0 0 0 0,1 1 0 0 0,-1-1 0 0 0,0 0 0 0 0,0 0-1 0 0,0 1 1 0 0,0-1 0 0 0,0 1 0 0 0,0-1 0 0 0,1 1 0 0 0,-1-1 0 0 0,0 1 0 0 0,0-1 0 0 0,1 1 0 0 0,-1 0 0 0 0,0 0 29 0 0,-11 32-4132 0 0,12-26-410 0 0,0 1-3328 0 0,0-2-2025 0 0</inkml:trace>
  <inkml:trace contextRef="#ctx0" brushRef="#br0" timeOffset="92997.769">6184 4577 0 0 0,'0'0'1246'0'0,"0"0"129"0"0,0 0 72 0 0,0 0-12 0 0,-2 0 10384 0 0,-2 0-6119 0 0,-17 0-5661 0 0,18 0 15 0 0,0 0 1 0 0,0 0-1 0 0,-1 1 1 0 0,1-1-1 0 0,0 1 1 0 0,0 0-1 0 0,0 0 1 0 0,0 0-1 0 0,0 0 1 0 0,0 0-1 0 0,0 0 1 0 0,0 1-1 0 0,1 0 1 0 0,-1-1-1 0 0,0 1 1 0 0,1 0-1 0 0,-1 0 1 0 0,1 1-1 0 0,0-1 1 0 0,0 0-1 0 0,-1 2-54 0 0,-30 33 283 0 0,25 47-19 0 0,16 1 133 0 0,33-30 1 0 0,-34-52-329 0 0,-1 0 1 0 0,1 0-1 0 0,0-1 0 0 0,0 0 1 0 0,1 0-1 0 0,-1-1 1 0 0,0 0-1 0 0,1 0 0 0 0,-1 0 1 0 0,1-1-1 0 0,-1 0 1 0 0,0-1-1 0 0,1 1 0 0 0,-1-1 1 0 0,0-1-1 0 0,1 0 1 0 0,-1 0-1 0 0,0 0 1 0 0,0-1-1 0 0,-1 0 0 0 0,1 0 1 0 0,0-1-1 0 0,4-3-69 0 0,19-34 379 0 0,-26 33-335 0 0,0 0 1 0 0,-1-1-1 0 0,0 0 1 0 0,-1 1-1 0 0,0-1 1 0 0,-1 0-1 0 0,0 0 1 0 0,0 0-1 0 0,0 0 1 0 0,-1 0-1 0 0,-1 0 1 0 0,0-4-45 0 0,1-10 37 0 0,-1 19-63 0 0,1 0 1 0 0,-1 0-1 0 0,0-1 1 0 0,0 1-1 0 0,0 0 0 0 0,-1 0 1 0 0,1 0-1 0 0,-1 0 1 0 0,0 0-1 0 0,0 0 1 0 0,0 0-1 0 0,-1 1 1 0 0,1-1-1 0 0,-1 1 1 0 0,0 0-1 0 0,0 0 1 0 0,0 0-1 0 0,-1 0 0 0 0,1 0 1 0 0,0 1-1 0 0,-1-1 1 0 0,0 1-1 0 0,0 0 1 0 0,0 0-1 0 0,0 0 1 0 0,0 1-1 0 0,0-1 1 0 0,0 1-1 0 0,0 0 1 0 0,0 0-1 0 0,-1 1 0 0 0,1-1 1 0 0,0 1-1 0 0,-1 0 1 0 0,1 0-1 0 0,0 1 1 0 0,-1-1-1 0 0,1 1 1 0 0,0 0-1 0 0,-2 0 26 0 0,-1 1-270 0 0,1-1 0 0 0,0 1-1 0 0,0 0 1 0 0,0 1 0 0 0,0 0 0 0 0,0 0-1 0 0,0 0 1 0 0,1 0 0 0 0,0 1 0 0 0,0 0-1 0 0,0 0 1 0 0,0 0 0 0 0,0 1 0 0 0,1 0-1 0 0,0 0 1 0 0,0 0 0 0 0,-1 2 270 0 0,-10 13-5246 0 0,2 1-3933 0 0,6-13 1127 0 0</inkml:trace>
  <inkml:trace contextRef="#ctx0" brushRef="#br0" timeOffset="95206.119">5862 4552 0 0 0,'0'0'599'0'0,"0"0"585"0"0,0 0 62 0 0,0 0-131 0 0,0 0-189 0 0,0 0-196 0 0,0 0-158 0 0,0 0-124 0 0,0 0-88 0 0,0 0-68 0 0,0-3-29 0 0,-4-16 8828 0 0,3 2-5291 0 0,1 14-3768 0 0,0 1 0 0 0,1 0 0 0 0,0 0 0 0 0,-1-1 0 0 0,1 1 0 0 0,0 0 0 0 0,0 0 0 0 0,0 0 0 0 0,0 0 0 0 0,1 0 0 0 0,-1 0 0 0 0,0 0 1 0 0,1 0-1 0 0,0 1 0 0 0,-1-1 0 0 0,1 1 0 0 0,0-1 0 0 0,0 1 0 0 0,0-1 0 0 0,0 1 0 0 0,0 0 0 0 0,0 0 0 0 0,0 0-32 0 0,9-6 105 0 0,0 1-1 0 0,0 0 0 0 0,0 1 1 0 0,1 0-1 0 0,0 1 0 0 0,0 1 1 0 0,0-1-1 0 0,0 2 0 0 0,1 0 1 0 0,-1 0-1 0 0,1 1 0 0 0,6 1-104 0 0,196 0 1190 0 0,-175 40-925 0 0,-17-18-59 0 0,3 3-61 0 0,7 20 77 0 0,-16-7 24 0 0,-1 1-80 0 0,1-2-58 0 0,-12-4 16 0 0,-8 169 663 0 0,-16-6-599 0 0,23 155 84 0 0,-8-253-164 0 0,-10 24 76 0 0,6-82-122 0 0,4 67 193 0 0,0-41-151 0 0,4-66-101 0 0,0 0 1 0 0,0 0-26 0 0,0 0 9 0 0,0 0 24 0 0,0 0 5 0 0,0 0 2 0 0,0 0 4 0 0,0 0-32 0 0,0 0-11 0 0,0 0-4 0 0,-3-28-8082 0 0,10 9-3204 0 0,-3 11 3499 0 0</inkml:trace>
  <inkml:trace contextRef="#ctx0" brushRef="#br0" timeOffset="96379.363">5855 4507 0 0 0,'0'0'647'0'0,"0"0"532"0"0,0 0 236 0 0,0 0 48 0 0,-4-1-46 0 0,-10-4-98 0 0,10 4-136 0 0,4 1-128 0 0,2 27 9173 0 0,7 20-7177 0 0,3 22-3018 0 0,-9 352 1604 0 0,13-260-1369 0 0,-3-46-64 0 0,-9-33-100 0 0,0 145 348 0 0,-4-146-172 0 0,-7-49-161 0 0,0 13-13 0 0,4-38-989 0 0,9-18-1017 0 0,1-5-613 0 0,0 0-4464 0 0,-3 8-1645 0 0</inkml:trace>
  <inkml:trace contextRef="#ctx0" brushRef="#br0" timeOffset="97150.438">5180 5943 0 0 0,'0'0'902'0'0,"0"0"594"0"0,0 0 170 0 0,0 0 139 0 0,0 0 100 0 0,0 0-80 0 0,0 0-278 0 0,0 0-341 0 0,0 0-210 0 0,0 0-61 0 0,0 0 7 0 0,0 0 46 0 0,8 0-37 0 0,164-11 4127 0 0,367-18-1753 0 0,-151-12-2813 0 0,-196 12-161 0 0,-71 15-155 0 0,1 5 0 0 0,48 6-196 0 0,-83-1 122 0 0,0-4-1 0 0,0-4 1 0 0,13-7-122 0 0,120-12 190 0 0,-155 17-1859 0 0,-65 14 917 0 0,0 0-211 0 0,0 0-277 0 0,-10 0-6907 0 0,5 0 1036 0 0,-2 0-384 0 0</inkml:trace>
  <inkml:trace contextRef="#ctx0" brushRef="#br0" timeOffset="97647.939">5538 5954 4801 0 0,'0'0'1571'0'0,"0"0"-119"0"0,0 0 129 0 0,0 0 207 0 0,-33 13 35 0 0,-104 42-177 0 0,-100 58 2648 0 0,-12 33-2431 0 0,149-83-1626 0 0,99-62-475 0 0,1-1-106 0 0,16 0-1189 0 0,79-30-6330 0 0,-10 0-2571 0 0,-71 20 9790 0 0</inkml:trace>
  <inkml:trace contextRef="#ctx0" brushRef="#br0" timeOffset="97917.491">6014 5895 7578 0 0,'0'0'1576'0'0,"0"0"-461"0"0,0 0-132 0 0,0 0 192 0 0,0 0 357 0 0,0 0 210 0 0,0 0-33 0 0,0 0-266 0 0,0 0-502 0 0,0 0-469 0 0,0 0-256 0 0,0 0-44 0 0,0 0 40 0 0,-19 16 36 0 0,-61 49 29 0 0,-231 149 605 0 0,247-167-887 0 0,-2-2 0 0 0,-2-4 0 0 0,-11 3 5 0 0,61-30-385 0 0,18-14-11 0 0,0 0-135 0 0,13-1-1440 0 0,77-33-4093 0 0,-4-7-4580 0 0,-69 33 8377 0 0</inkml:trace>
  <inkml:trace contextRef="#ctx0" brushRef="#br0" timeOffset="98152.026">6553 5848 10498 0 0,'0'0'1525'0'0,"0"0"-641"0"0,0 0-191 0 0,0 0 130 0 0,0 0 139 0 0,0 0 12 0 0,0 0-31 0 0,-35 25-88 0 0,-114 81-173 0 0,-119 61 751 0 0,105-65-881 0 0,67-43-1313 0 0,104-60-5255 0 0,36-11-4476 0 0,-35 7 6937 0 0</inkml:trace>
  <inkml:trace contextRef="#ctx0" brushRef="#br0" timeOffset="98376.195">6933 5796 10266 0 0,'0'0'1899'0'0,"0"0"-433"0"0,0 0-227 0 0,0 0-103 0 0,0 0-134 0 0,0 0-178 0 0,0 0-95 0 0,0 0-73 0 0,0 0-105 0 0,-35 30-129 0 0,-112 96-158 0 0,33-32-15 0 0,71-60-280 0 0,-128 103-2723 0 0,-97 53 2754 0 0,263-187 1078 0 0,-4 3-1834 0 0,-1 1-5113 0 0,24-5-4440 0 0,-5-5 8247 0 0</inkml:trace>
  <inkml:trace contextRef="#ctx0" brushRef="#br0" timeOffset="98597.041">7417 5711 6025 0 0,'0'0'3504'0'0,"0"0"-1511"0"0,0 0-231 0 0,0 0 119 0 0,0 0-90 0 0,0 0-338 0 0,0 0-473 0 0,0 0-203 0 0,0 0-104 0 0,0 0-122 0 0,-37 33-127 0 0,-115 102-99 0 0,32-38 71 0 0,-201 157-644 0 0,305-228-3227 0 0,17-26 107 0 0,7 0 1027 0 0,22-11-6860 0 0,-21 4 5299 0 0</inkml:trace>
  <inkml:trace contextRef="#ctx0" brushRef="#br0" timeOffset="101318.288">5239 505 0 0 0,'0'0'425'0'0,"0"0"62"0"0,-5 6-24 0 0,-12 16-60 0 0,13-17-82 0 0,4-5-88 0 0,-10 10 5267 0 0,-36-1-2282 0 0,-37-9 3902 0 0,26 0-5432 0 0,-39 26 96 0 0,8-15 226 0 0,-44 14-1255 0 0,-277 53 664 0 0,273-54-939 0 0,27-12-23 0 0,113-8-3434 0 0,28-13-2313 0 0,-10 2-4351 0 0,-22 7 9427 0 0,11-6-8427 0 0</inkml:trace>
  <inkml:trace contextRef="#ctx0" brushRef="#br0" timeOffset="101683.805">4984 67 0 0 0,'0'0'1216'0'0,"0"0"199"0"0,0 0 76 0 0,0 0-6 0 0,0 0-99 0 0,0 0-123 0 0,0 0-68 0 0,0 0-30 0 0,-6 6 16 0 0,-116 108 4983 0 0,-96 39-3681 0 0,56-47-1963 0 0,-1 5-1212 0 0,152-97-1490 0 0,10-2-7034 0 0,1-9 342 0 0</inkml:trace>
  <inkml:trace contextRef="#ctx0" brushRef="#br0" timeOffset="103262.201">7010 564 0 0 0,'0'-21'-72'0'0,"0"9"4320"0"0,0 11-2240 0 0,0 1 9554 0 0,4 5-12486 0 0,44 5 3475 0 0,124-9 809 0 0,84-8-2115 0 0,-202 0-946 0 0,0-1-1 0 0,-1-4 0 0 0,40-13-298 0 0,-48 14 120 0 0,-45 11-94 0 0,0 0-44 0 0,0 0-38 0 0,0 0-66 0 0,0 0-89 0 0,-21 14-1708 0 0,13-7 809 0 0,-25 17-4579 0 0,8-13-4536 0 0,16-5 4556 0 0</inkml:trace>
  <inkml:trace contextRef="#ctx0" brushRef="#br0" timeOffset="103586.015">7723 159 0 0 0,'0'0'851'0'0,"0"0"292"0"0,0 0 202 0 0,0 0 178 0 0,0 0 94 0 0,0 0 34 0 0,0 0-19 0 0,0 0-122 0 0,0 0-166 0 0,0 0-193 0 0,0 0-168 0 0,0 0-130 0 0,-31 22-99 0 0,-97 68-90 0 0,4 15 863 0 0,81-71-1004 0 0,2 2 0 0 0,2 2 1 0 0,-34 41-524 0 0,52-26-1131 0 0,19-42-2728 0 0,2-1-3485 0 0,0-9-440 0 0</inkml:trace>
  <inkml:trace contextRef="#ctx0" brushRef="#br0" timeOffset="110055.053">5955 4574 0 0 0,'-14'-14'117'0'0,"13"13"469"0"0,1 1 105 0 0,-12 4 5735 0 0,-35 81-5123 0 0,10 3-1000 0 0,26-29-91 0 0,37-86 878 0 0,44-53-694 0 0,-45 55-414 0 0,-29 50-66 0 0,-38 66 364 0 0,9-13-46 0 0,3 10 342 0 0,18-55-353 0 0,34-34 71 0 0,44-52 153 0 0,59-39-748 0 0,-124 91 145 0 0,-30 88 103 0 0,7-41 88 0 0,-12 36 32 0 0,-21 30 128 0 0,40-64 191 0 0,29-52-84 0 0,104-105 205 0 0,-22 7-669 0 0,-93 98 89 0 0,-1 4-871 0 0,-7 11 761 0 0,-48 69-554 0 0,-85 133 766 0 0,108-169 435 0 0,62-58-87 0 0,131-134-246 0 0,29-31-174 0 0,-207 209-437 0 0,-139 152 375 0 0,91-115 246 0 0,5-16 728 0 0,57-50-793 0 0,3-6-82 0 0,42-39 196 0 0,57-61-84 0 0,35-43-236 0 0,-123 126-126 0 0,-13 22 193 0 0,0 0-17 0 0,-5 11-284 0 0,-187 243-92 0 0,164-222 961 0 0,27-31-477 0 0,47-33 283 0 0,-32 17-256 0 0,189-181-64 0 0,-189 182-40 0 0,-14 13 45 0 0,-2 3-57 0 0,-47 67-503 0 0,-19 19-518 0 0,-88 103-6378 0 0,44-66 9375 0 0,113-122-1215 0 0,14-13-531 0 0,190-159 505 0 0,-200 164-619 0 0,0 1 1 0 0,0 0-1 0 0,1 0 0 0 0,0 0 1 0 0,0 1-1 0 0,0 0 0 0 0,0 0 1 0 0,0 0-1 0 0,1 1 0 0 0,-1 0 1 0 0,1 0-1 0 0,3 0-55 0 0,-14 17 995 0 0,-58 58-80 0 0,6-7-923 0 0,-3 5-180 0 0,-3-2 0 0 0,-56 46 188 0 0,48-39 350 0 0,140-131-326 0 0,125-142 117 0 0,-104 93 388 0 0,-43 46-198 0 0,-69 69 243 0 0,-193 237-1656 0 0,108-118 1432 0 0,98-113-175 0 0,19-18-25 0 0,21-19 36 0 0,231-234-121 0 0,-250 246-1035 0 0,-17 19-573 0 0,-2 2 1369 0 0,-102 152-4904 0 0,21-51 7584 0 0,54-64 1400 0 0,68-67-2270 0 0,187-185-1158 0 0,-154 134-381 0 0,-251 326-4663 0 0,120-172 6153 0 0,63-86-1555 0 0,0 1 0 0 0,0-1 1 0 0,0 1-1 0 0,1-1 0 0 0,-1 0 1 0 0,0 1-1 0 0,0-1 0 0 0,0 1 1 0 0,1-1-1 0 0,-1 0 0 0 0,0 1 1 0 0,0-1-1 0 0,1 0 0 0 0,-1 1 1 0 0,0-1-1 0 0,1 0 0 0 0,-1 1 1 0 0,1-1-1 0 0,-1 0 0 0 0,0 0 1 0 0,1 1-1 0 0,-1-1 0 0 0,1 0 1 0 0,-1 0-1 0 0,0 0 0 0 0,1 0 1 0 0,-1 0-1 0 0,1 0 0 0 0,-1 0 1 0 0,1 1-1 0 0,-1-1 0 0 0,1 0 1 0 0,-1-1-1 0 0,1 1 0 0 0,-1 0 1 0 0,0 0-1 0 0,1 0 0 0 0,-1 0 1 0 0,1 0-1 0 0,-1 0 0 0 0,1 0 1 0 0,-1-1-1 0 0,0 1 0 0 0,1 0 1 0 0,-1 0-1 0 0,1-1 0 0 0,-1 1 1 0 0,0 0-1 0 0,1-1 0 0 0,-1 1 1 0 0,0 0-1 0 0,1-1 0 0 0,-1 1 1 0 0,0 0-1 0 0,0-1 0 0 0,1 1 1 0 0,-1-1-1 0 0,0 1 0 0 0,0 0 1 0 0,0-1-1 0 0,0 1 0 0 0,1-1 1 0 0,-1 1-1 0 0,0-1 0 0 0,0 1-32 0 0,160-147 1001 0 0,-68 75-1037 0 0,-92 72 9 0 0,0 1 1 0 0,0-1-1 0 0,-1 0 1 0 0,1 1-1 0 0,0-1 1 0 0,0 0 0 0 0,0 1-1 0 0,0-1 1 0 0,0 0-1 0 0,0 1 1 0 0,0-1-1 0 0,0 0 1 0 0,0 1 0 0 0,0-1-1 0 0,0 0 1 0 0,0 1-1 0 0,0-1 1 0 0,0 0-1 0 0,0 1 1 0 0,0-1-1 0 0,0 0 1 0 0,1 1 0 0 0,-1-1-1 0 0,0 0 1 0 0,0 1-1 0 0,0-1 1 0 0,0 0-1 0 0,1 0 1 0 0,-1 1 0 0 0,0-1-1 0 0,0 0 1 0 0,1 0-1 0 0,-1 1 1 0 0,0-1-1 0 0,1 0 1 0 0,-1 0-1 0 0,0 0 1 0 0,0 0 0 0 0,1 1-1 0 0,-1-1 1 0 0,0 0-1 0 0,1 0 1 0 0,-1 0-1 0 0,0 0 1 0 0,1 0 0 0 0,-1 0-1 0 0,0 0 1 0 0,1 0-1 0 0,-1 0 1 0 0,1 0 26 0 0,-22 39-525 0 0,19-36 327 0 0,-73 100-3080 0 0,35-56 4772 0 0,40-48-1404 0 0,0 1 0 0 0,-1 0 0 0 0,1-1 0 0 0,0 1 0 0 0,0-1 0 0 0,0 1 0 0 0,0 0 0 0 0,0-1 0 0 0,-1 1 0 0 0,1 0 0 0 0,0-1 0 0 0,0 1 0 0 0,-1 0 0 0 0,1-1 0 0 0,0 1 0 0 0,0 0 0 0 0,-1-1 0 0 0,1 1 0 0 0,0 0 0 0 0,-1 0 0 0 0,1 0 0 0 0,0-1 0 0 0,-1 1 0 0 0,1 0 0 0 0,0 0 0 0 0,-1 0 0 0 0,1 0 0 0 0,-1-1 0 0 0,1 1 0 0 0,0 0 0 0 0,-1 0 0 0 0,1 0 0 0 0,-1 0 0 0 0,1 0 0 0 0,0 0 0 0 0,-1 0 0 0 0,1 0 0 0 0,-1 0 0 0 0,1 1 0 0 0,0-1 0 0 0,-1 0 0 0 0,1 0 0 0 0,-1 0 0 0 0,1 0 0 0 0,0 0 0 0 0,-1 1 0 0 0,1-1 0 0 0,0 0 0 0 0,-1 0 0 0 0,1 1 0 0 0,0-1 0 0 0,-1 0 0 0 0,1 1 0 0 0,0-1 0 0 0,0 0-90 0 0,9-34 1693 0 0,27-110-546 0 0,-30 122-1156 0 0,0 0 0 0 0,-2 0 1 0 0,0-1-1 0 0,-1 1 1 0 0,-2-1-1 0 0,0 0 1 0 0,-3-17 8 0 0,2 13-3 0 0,1-2 32 0 0,0 19 8 0 0,-1 0 0 0 0,0-1 0 0 0,0 1 1 0 0,-1-1-1 0 0,0 1 0 0 0,-1 0 0 0 0,0-1 0 0 0,-1 1 0 0 0,0 0 0 0 0,-1-2-37 0 0,2 11 30 0 0,0 0 0 0 0,0 1 0 0 0,-1-1 0 0 0,1 1 1 0 0,0 0-1 0 0,0-1 0 0 0,0 1 0 0 0,0 0 0 0 0,0 0 0 0 0,0 0 0 0 0,0 1 0 0 0,0-1 1 0 0,0 0-1 0 0,0 1 0 0 0,0-1 0 0 0,0 1 0 0 0,0 0 0 0 0,0 0 0 0 0,0 0 0 0 0,0 0 1 0 0,0 0-1 0 0,0 0 0 0 0,1 0 0 0 0,-1 1 0 0 0,0-1 0 0 0,1 0 0 0 0,-1 1 0 0 0,1 0 0 0 0,0-1 1 0 0,0 1-1 0 0,-1 0 0 0 0,1-1 0 0 0,0 1 0 0 0,0 2-30 0 0,-32 35 478 0 0,131-164 38 0 0,-10 8-530 0 0,-84 111-1 0 0,0-1-1 0 0,0 1 0 0 0,-1-1 0 0 0,0 0 0 0 0,0 0 1 0 0,-1 0-1 0 0,0 0 0 0 0,0 0 0 0 0,0-1 0 0 0,-1 1 1 0 0,0-1-1 0 0,-1 1 0 0 0,0-1 16 0 0,0 7-6 0 0,-1 0 1 0 0,1 0-1 0 0,-1 1 1 0 0,1-1-1 0 0,-1 0 1 0 0,1 0-1 0 0,-1 1 1 0 0,0-1-1 0 0,1 1 1 0 0,-1-1-1 0 0,0 0 1 0 0,0 1-1 0 0,1 0 1 0 0,-1-1-1 0 0,0 1 1 0 0,0-1-1 0 0,0 1 1 0 0,0 0-1 0 0,0 0 1 0 0,1-1 0 0 0,-1 1-1 0 0,0 0 1 0 0,0 0-1 0 0,0 0 1 0 0,0 0-1 0 0,0 0 1 0 0,0 0-1 0 0,0 0 1 0 0,0 0-1 0 0,0 1 1 0 0,1-1-1 0 0,-1 0 1 0 0,0 1-1 0 0,0-1 1 0 0,0 0-1 0 0,0 1 1 0 0,1-1-1 0 0,-1 1 1 0 0,0-1-1 0 0,0 1 1 0 0,1-1-1 0 0,-1 1 1 0 0,0 0-1 0 0,1-1 1 0 0,-1 1-1 0 0,1 0 1 0 0,-1-1-1 0 0,1 1 1 0 0,-1 1 5 0 0,-104 108-82 0 0,72-77 230 0 0,24-27 209 0 0,18-20-252 0 0,99-161 56 0 0,-78 108-140 0 0,-28 66-30 0 0,-1-1-1 0 0,0 1 0 0 0,0 0 0 0 0,0-1 1 0 0,0 1-1 0 0,0 0 0 0 0,0-1 1 0 0,0 1-1 0 0,0-1 0 0 0,-1 0 0 0 0,1 1 1 0 0,-1-1-1 0 0,1 0 0 0 0,-1 1 0 0 0,1-1 1 0 0,-1 0-1 0 0,0 1 0 0 0,0-1 1 0 0,0 0-1 0 0,0 0 0 0 0,0 1 0 0 0,0-1 1 0 0,-1 0-1 0 0,1 0 0 0 0,-1 1 0 0 0,1-1 1 0 0,-1 0-1 0 0,1 1 0 0 0,-1-1 0 0 0,0 1 1 0 0,0-1-1 0 0,0 1 0 0 0,0-1 1 0 0,0 1-1 0 0,0 0 0 0 0,0-1 0 0 0,0 1 1 0 0,-1 0-1 0 0,1 0 0 0 0,0 0 0 0 0,-1 0 1 0 0,1 0-1 0 0,-1 0 0 0 0,0 0 10 0 0,-51 12 3 0 0,53-11 62 0 0,0 0-10 0 0,0 0-18 0 0,0 0 1 0 0,0 0-8 0 0,0 0-12 0 0,0 0-9 0 0,22-38-110 0 0,0 13 39 0 0,-21 20 67 0 0,0 4-2 0 0,-1 0 0 0 0,1 0 0 0 0,-1 0 0 0 0,0 0 0 0 0,1 0 0 0 0,-1 0 1 0 0,0 0-1 0 0,0 0 0 0 0,0 1 0 0 0,0-1 0 0 0,0 0 0 0 0,0 0 0 0 0,0 0 0 0 0,0 0 0 0 0,0 0 0 0 0,0 0 1 0 0,0 0-1 0 0,0 0 0 0 0,-1 0 0 0 0,1 0 0 0 0,0 0 0 0 0,-1 1 0 0 0,1-1 0 0 0,-1 0 0 0 0,1 0 0 0 0,-1 0 0 0 0,1 1 1 0 0,-1-1-1 0 0,0 0 0 0 0,1 0 0 0 0,-1 1 0 0 0,0-1 0 0 0,0 1 0 0 0,1-1 0 0 0,-1 1 0 0 0,0-1-3 0 0,0-1 0 0 0,0 1-1 0 0,0-1 0 0 0,0 1 0 0 0,1-1 1 0 0,-1 0-1 0 0,0 1 0 0 0,1-1 0 0 0,0 0 1 0 0,-1 0-1 0 0,1 1 0 0 0,0-1 0 0 0,0 0 1 0 0,0 0-1 0 0,0 1 0 0 0,0-1 0 0 0,0 0 1 0 0,1 0-1 0 0,-1 1 0 0 0,1-1 0 0 0,-1 0 1 0 0,1 1-1 0 0,0-1 0 0 0,-1 0 0 0 0,1 1 1 0 0,0-1-1 0 0,0 1 0 0 0,0-1 0 0 0,0 1 1 0 0,0 0-1 0 0,0-1 0 0 0,1 1 1 0 0,-1 0-1 0 0,0 0 0 0 0,1 0 1 0 0,6-26 93 0 0,-30 12 359 0 0,18-21-408 0 0,-10 14 67 0 0,13 22-102 0 0,-39-27 92 0 0,11-16 33 0 0,-17 31-94 0 0,21 2 46 0 0,-4-15 4 0 0,-13 24-208 0 0,-42 30 123 0 0,44-7 103 0 0,10-22 333 0 0,-17 25-557 0 0,56-42-5213 0 0,-1 12-332 0 0,-4-1-3537 0 0</inkml:trace>
</inkml:ink>
</file>

<file path=ppt/ink/ink8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33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730 173 0 0 0,'0'0'896'0'0,"0"0"459"0"0,0 0 9 0 0,0 0-129 0 0,0 0-30 0 0,0-8 91 0 0,2-2-1600 0 0,-1-69 12185 0 0,-5 74-11630 0 0,0-1 1 0 0,-1 0-1 0 0,0 1 1 0 0,0 0-1 0 0,0 0 0 0 0,0 0 1 0 0,-1 1-1 0 0,0 0 1 0 0,0 0-1 0 0,0 0 0 0 0,0 1 1 0 0,-1 0-1 0 0,1 0 0 0 0,-1 0 1 0 0,0 1-1 0 0,1 0 1 0 0,-1 0-1 0 0,-5 0-251 0 0,-8 1 94 0 0,-1 0-1 0 0,0 1 0 0 0,0 1 1 0 0,0 1-1 0 0,1 1 1 0 0,-1 0-1 0 0,1 2 1 0 0,0 0-1 0 0,0 2 1 0 0,0 0-1 0 0,1 1 1 0 0,0 1-1 0 0,1 1 1 0 0,0 0-1 0 0,0 1 1 0 0,1 1-1 0 0,1 1 1 0 0,0 0-1 0 0,1 2 1 0 0,-1 1-94 0 0,-91 101 226 0 0,94-101-191 0 0,0 0 0 0 0,2 2 0 0 0,0-1 0 0 0,1 1 0 0 0,1 1-1 0 0,0 0 1 0 0,2 0 0 0 0,0 0 0 0 0,1 1 0 0 0,1 0-1 0 0,1 0 1 0 0,0 1 0 0 0,2-1 0 0 0,0 1 0 0 0,2 0 0 0 0,0-1-1 0 0,1 1 1 0 0,4 20-35 0 0,-1-30 38 0 0,1 1 0 0 0,0-1 0 0 0,0 0 0 0 0,1-1 0 0 0,0 1 0 0 0,1-1 0 0 0,0-1 0 0 0,1 1 0 0 0,0-1 0 0 0,1 0 0 0 0,-1-1-1 0 0,2 0 1 0 0,-1-1 0 0 0,1 1 0 0 0,0-2 0 0 0,1 1 0 0 0,-1-2 0 0 0,1 1 0 0 0,0-1 0 0 0,1-1 0 0 0,-1 0 0 0 0,1-1 0 0 0,0 0 0 0 0,0-1 0 0 0,0 0 0 0 0,0-1-1 0 0,5 0-37 0 0,9 1 71 0 0,0-1 0 0 0,0-1 0 0 0,0-1-1 0 0,0-1 1 0 0,0-2 0 0 0,0 0-1 0 0,-1-2 1 0 0,1-1 0 0 0,12-6-71 0 0,-32 11 9 0 0,38-11 78 0 0,-1-2 0 0 0,-1-2 0 0 0,0-2 0 0 0,8-7-87 0 0,-45 25 20 0 0,-1-1 0 0 0,0 0 0 0 0,0 0 0 0 0,0-1 0 0 0,-1 1 0 0 0,1-1 0 0 0,0 0 0 0 0,-1 0 0 0 0,0 0 0 0 0,0 0 0 0 0,0-1 0 0 0,0 1-1 0 0,0-1 1 0 0,-1 0 0 0 0,1 0 0 0 0,-1 1 0 0 0,0-2 0 0 0,0 1 0 0 0,-1 0 0 0 0,1 0 0 0 0,-1-1 0 0 0,0 1 0 0 0,0 0 0 0 0,0-1 0 0 0,-1 1 0 0 0,1-1 0 0 0,-1 0 0 0 0,0 1 0 0 0,-1-1 0 0 0,0-1-20 0 0,-2 2-1 0 0,-1 1 1 0 0,0 0-1 0 0,0 0 1 0 0,-1 0-1 0 0,1 1 1 0 0,-1-1-1 0 0,1 1 1 0 0,-1 0-1 0 0,0 0 1 0 0,0 1-1 0 0,0-1 0 0 0,0 1 1 0 0,0 0-1 0 0,0 1 1 0 0,-5-1 0 0 0,10 1-2 0 0,-27-3-65 0 0,-1 1 0 0 0,1 1 0 0 0,0 1 0 0 0,-1 2-1 0 0,1 1 1 0 0,0 1 0 0 0,0 1 0 0 0,1 1 0 0 0,-1 2-1 0 0,-12 5 68 0 0,-25 14-173 0 0,63-27 120 0 0,1 0-14 0 0,31 0-17 0 0,118-32 430 0 0,-83 12-289 0 0,-6 4 48 0 0,1 3 0 0 0,1 2 1 0 0,0 3-1 0 0,48 1-105 0 0,-72 12-312 0 0,-21 8-3665 0 0,-8-2-6173 0 0,-6-8 4932 0 0,-3-2-3683 0 0</inkml:trace>
  <inkml:trace contextRef="#ctx0" brushRef="#br0" timeOffset="258.615">1239 552 12651 0 0,'0'0'5049'0'0,"0"0"-3073"0"0,0 0-865 0 0,0 0 80 0 0,0 0 85 0 0,0 0-122 0 0,0 0-279 0 0,0 0-256 0 0,0 0-206 0 0,0 0-185 0 0,0 0-103 0 0,-7 32-55 0 0,-23 98-30 0 0,18-44-1321 0 0,13-66-3822 0 0,-1-19 1052 0 0,0-1-2659 0 0,0 0-2923 0 0</inkml:trace>
  <inkml:trace contextRef="#ctx0" brushRef="#br0" timeOffset="507.317">1095 221 9810 0 0,'0'0'2697'0'0,"0"0"-1073"0"0,0 0-624 0 0,0 0-376 0 0,0 0-312 0 0,0 0-400 0 0,0 0-336 0 0,0 0-128 0 0,0 0-272 0 0,0 0-512 0 0,0 0-977 0 0,0 0-1952 0 0,0 0-1408 0 0,0 0 5081 0 0</inkml:trace>
  <inkml:trace contextRef="#ctx0" brushRef="#br0" timeOffset="674.66">1339 545 4609 0 0,'0'0'4300'0'0,"0"0"-1089"0"0,0 0-724 0 0,0 0-357 0 0,0 0-264 0 0,0 0-258 0 0,0 0-289 0 0,0 0-287 0 0,0 0-240 0 0,0 0-265 0 0,0 0-177 0 0,7 32-105 0 0,21 101-86 0 0,-12-71 87 0 0,18-10 510 0 0,-34-51-717 0 0,1 0-1 0 0,-1-1 0 0 0,1 1 0 0 0,-1-1 0 0 0,1 0 0 0 0,-1 1 0 0 0,1-1 1 0 0,0 1-1 0 0,-1-1 0 0 0,1 0 0 0 0,-1 1 0 0 0,1-1 0 0 0,0 0 1 0 0,0 0-1 0 0,-1 1 0 0 0,1-1 0 0 0,0 0 0 0 0,-1 0 0 0 0,1 0 0 0 0,0 0 1 0 0,0 0-1 0 0,-1 0 0 0 0,1 0 0 0 0,0 0 0 0 0,-1 0 0 0 0,1-1 0 0 0,0 1 1 0 0,-1 0-1 0 0,1 0 0 0 0,0-1 0 0 0,-1 1 0 0 0,1 0 0 0 0,0-1 0 0 0,-1 1 1 0 0,1 0-1 0 0,-1-1 0 0 0,1 1 0 0 0,0-1 0 0 0,-1 1 0 0 0,0-1 0 0 0,1 0 1 0 0,-1 1-1 0 0,1-1 0 0 0,-1 1 0 0 0,0-1 0 0 0,1 0 0 0 0,-1 1 0 0 0,0-1 1 0 0,1 0-1 0 0,-1 1 0 0 0,0-1 0 0 0,0 0 0 0 0,0 1 0 0 0,0-1 0 0 0,0 0 1 0 0,0 0-1 0 0,0 1 0 0 0,0-1 0 0 0,0 0 0 0 0,0 1 0 0 0,0-1 0 0 0,0 0 1 0 0,0 0-1 0 0,-1 1-38 0 0,7-15 40 0 0,41-110 540 0 0,15-53-379 0 0,-21 97-268 0 0,-36 79-2746 0 0,-6 10 2445 0 0,-1 41-3845 0 0,1-24-114 0 0,0 0-4123 0 0,1-14-212 0 0</inkml:trace>
  <inkml:trace contextRef="#ctx0" brushRef="#br0" timeOffset="974.646">1697 666 1792 0 0,'0'0'3169'0'0,"0"0"-895"0"0,0 0-230 0 0,0 0-54 0 0,0 0-82 0 0,0 0-110 0 0,0 0-148 0 0,0 0-126 0 0,0 0-142 0 0,0 0-181 0 0,0 0-150 0 0,0 0-124 0 0,29 4-95 0 0,93 9-90 0 0,-62-23 423 0 0,22-52 410 0 0,-80 59-1558 0 0,-1 1-1 0 0,1-1 0 0 0,-1 0 0 0 0,0 1 1 0 0,0-1-1 0 0,0 0 0 0 0,0 0 0 0 0,0 0 0 0 0,-1 0 1 0 0,1 0-1 0 0,-1 0 0 0 0,0 0 0 0 0,0 0 1 0 0,0 0-1 0 0,0 0 0 0 0,-1 0 0 0 0,1 0 0 0 0,-1 1 1 0 0,1-1-1 0 0,-1 0 0 0 0,0 0 0 0 0,0 0 1 0 0,-1 0-1 0 0,1 1 0 0 0,-1-1 0 0 0,1 1 0 0 0,-1-1 1 0 0,0 1-1 0 0,0 0 0 0 0,0-1 0 0 0,0 1 0 0 0,0 0 1 0 0,0 0-1 0 0,0 0 0 0 0,-1 1 0 0 0,1-1 1 0 0,-3-1-17 0 0,-1 1-27 0 0,0 0 0 0 0,-1 0 1 0 0,1 0-1 0 0,0 1 1 0 0,-1 0-1 0 0,0 0 1 0 0,1 1-1 0 0,-1 0 1 0 0,1 0-1 0 0,-1 0 1 0 0,1 1-1 0 0,-1 0 0 0 0,1 0 1 0 0,-1 1-1 0 0,1 0 1 0 0,0 0-1 0 0,-1 0 1 0 0,1 1-1 0 0,0 0 1 0 0,1 0-1 0 0,-1 0 1 0 0,1 1-1 0 0,-1 0 1 0 0,1 0-1 0 0,0 0 0 0 0,0 1 1 0 0,1-1-1 0 0,-1 1 1 0 0,1 0-1 0 0,0 1 1 0 0,0 0 26 0 0,-2 0-48 0 0,1 0 1 0 0,-1 1 0 0 0,1-1-1 0 0,0 1 1 0 0,1 1 0 0 0,-1-1-1 0 0,1 1 1 0 0,1-1 0 0 0,0 1-1 0 0,0 0 1 0 0,0 0 0 0 0,1 1-1 0 0,0-1 1 0 0,1 0 0 0 0,0 1-1 0 0,0-1 1 0 0,1 1 0 0 0,0-1-1 0 0,0 1 1 0 0,1-1 47 0 0,2-3-146 0 0,0-1 0 0 0,0 0 0 0 0,0 0 0 0 0,1 0 0 0 0,-1-1 0 0 0,1 1 0 0 0,0-1 0 0 0,0 0 0 0 0,1 0 0 0 0,-1 0 0 0 0,1-1 0 0 0,-1 1 0 0 0,1-1 0 0 0,0 0 0 0 0,-1-1 0 0 0,1 1 0 0 0,0-1 0 0 0,0 0 0 0 0,1 0 0 0 0,-1 0 0 0 0,1-1 146 0 0,81 4-5816 0 0,-30-8-4808 0 0,-47 4 4275 0 0</inkml:trace>
  <inkml:trace contextRef="#ctx0" brushRef="#br0" timeOffset="1368.129">2132 769 7338 0 0,'0'0'3199'0'0,"0"0"-811"0"0,0 0-246 0 0,0 0-143 0 0,0 0-241 0 0,0 0-296 0 0,0 0-286 0 0,0 0-268 0 0,0 0-209 0 0,0 0-144 0 0,0 0-79 0 0,0 0-17 0 0,0 0-5 0 0,-6 4-34 0 0,-13 11 57 0 0,37-28 612 0 0,184-169-110 0 0,-171 156-1450 0 0,-31 59-157 0 0,0-30 630 0 0,0 0-1 0 0,1 0 1 0 0,0 1-1 0 0,-1-1 1 0 0,1 0 0 0 0,0 0-1 0 0,1 0 1 0 0,-1 0-1 0 0,1 0 1 0 0,-1-1 0 0 0,1 1-1 0 0,0 0 1 0 0,0-1-1 0 0,0 1 1 0 0,0-1 0 0 0,0 0-1 0 0,1 1 1 0 0,-1-1-1 0 0,1 0 1 0 0,-1 0 0 0 0,1-1-1 0 0,0 1 1 0 0,0-1-1 0 0,0 1 1 0 0,0-1 0 0 0,0 0-1 0 0,0 0 1 0 0,0 0-1 0 0,2 0-1 0 0,95 12 1022 0 0,-95-14-957 0 0,-1 0-1 0 0,1 0 0 0 0,-1-1 1 0 0,1 1-1 0 0,-1-1 0 0 0,0 0 1 0 0,0 0-1 0 0,0-1 1 0 0,0 1-1 0 0,-1-1 0 0 0,1 0 1 0 0,0 1-1 0 0,-1-2 0 0 0,0 1 1 0 0,0 0-1 0 0,0-1 1 0 0,0 0-1 0 0,0 1 0 0 0,0-3-64 0 0,27-58-1357 0 0,-25 47-692 0 0,0-1-6705 0 0,-5 11-3895 0 0</inkml:trace>
</inkml:ink>
</file>

<file path=ppt/ink/ink8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37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11 6281 0 0,'0'0'2368'0'0,"0"0"-393"0"0,0 0-243 0 0,0 0-90 0 0,0 0-13 0 0,0 0-59 0 0,0 0-168 0 0,0 0-227 0 0,0 0-273 0 0,0 0-275 0 0,0 0-216 0 0,-4-2-126 0 0,-11-5-75 0 0,12 5-37 0 0,3 14 350 0 0,25 65 869 0 0,9 96-434 0 0,1-30-601 0 0,-6-69-226 0 0,-28-70-107 0 0,1 0 1 0 0,0 0-1 0 0,0-1 0 0 0,0 1 1 0 0,0 0-1 0 0,1-1 0 0 0,-1 0 1 0 0,1 1-1 0 0,0-1 1 0 0,0 0-1 0 0,0-1 0 0 0,1 1 1 0 0,-1 0-1 0 0,1-1 0 0 0,-1 0 1 0 0,1 0-1 0 0,0 0 0 0 0,0 0 1 0 0,0 0-1 0 0,0-1 1 0 0,0 0-1 0 0,1 0-24 0 0,1-2 52 0 0,0-1 0 0 0,1-1 0 0 0,-1 1 0 0 0,0-1 1 0 0,0 0-1 0 0,0 0 0 0 0,-1-1 0 0 0,1 0 0 0 0,-1 0 0 0 0,0 0 0 0 0,0-1 0 0 0,0 0 0 0 0,0 0 1 0 0,-1 0-1 0 0,0 0 0 0 0,0-1 0 0 0,0 1 0 0 0,-1-1 0 0 0,0 0 0 0 0,0 0 0 0 0,0 0 1 0 0,-1-1-53 0 0,13-19-8 0 0,71-124 76 0 0,-49 88-55 0 0,-21 26-141 0 0,-8 50-609 0 0,-6 79 741 0 0,15 45 33 0 0,-16-133-21 0 0,0 1-1 0 0,0-1 1 0 0,0 0-1 0 0,1 1 1 0 0,0-1 0 0 0,0 0-1 0 0,0 0 1 0 0,1-1-1 0 0,0 1 1 0 0,0 0 0 0 0,0-1-1 0 0,0 1 1 0 0,1-1-1 0 0,-1 0 1 0 0,1 0-1 0 0,0-1 1 0 0,0 1 0 0 0,1-1-1 0 0,-1 0 1 0 0,1 0-1 0 0,0 0 1 0 0,0-1 0 0 0,-1 0-1 0 0,2 1 1 0 0,-1-2-1 0 0,0 1 1 0 0,0-1 0 0 0,0 1-1 0 0,1-2 1 0 0,-1 1-1 0 0,1 0 1 0 0,-1-1 0 0 0,1 0-1 0 0,-1-1 1 0 0,1 1-1 0 0,-1-1 1 0 0,0 0-1 0 0,1 0 1 0 0,-1 0 0 0 0,0-1-1 0 0,0 0 1 0 0,1-1-16 0 0,12-13 114 0 0,-1 0-1 0 0,0-2 1 0 0,-2 0 0 0 0,0-1 0 0 0,-1 0-1 0 0,-1-1 1 0 0,-1-1 0 0 0,-1 0-1 0 0,0 0 1 0 0,-2-1 0 0 0,3-10-114 0 0,-6 18 30 0 0,19-70 84 0 0,-9-12-552 0 0,-16 96 73 0 0,0 0-214 0 0,0 0-308 0 0,0 0-465 0 0,0 11-3278 0 0,0 13-6811 0 0,0-15 2408 0 0</inkml:trace>
  <inkml:trace contextRef="#ctx0" brushRef="#br0" timeOffset="282.685">1134 188 11330 0 0,'0'0'4633'0'0,"0"0"-2500"0"0,0 0-1010 0 0,0 0-132 0 0,0 0 13 0 0,0 0-5 0 0,0 0-84 0 0,0 0-129 0 0,0 0-151 0 0,0 0-137 0 0,0 0-92 0 0,0 0-43 0 0,31-5-5 0 0,99-16-38 0 0,79 3 511 0 0,-179 18-898 0 0,-29 0-62 0 0,1 0 1 0 0,-1 0 0 0 0,0 0-1 0 0,1 0 1 0 0,-1 0-1 0 0,0 0 1 0 0,1 0 0 0 0,-1 1-1 0 0,0-1 1 0 0,0 1 0 0 0,1-1-1 0 0,-1 1 1 0 0,0-1-1 0 0,0 1 1 0 0,0 0 0 0 0,0-1-1 0 0,1 1 1 0 0,-1 0-1 0 0,0 0 1 0 0,0 0 0 0 0,-1 0-1 0 0,1 0 1 0 0,0 0-1 0 0,0 0 1 0 0,0 0 0 0 0,-1 0-1 0 0,1 0 1 0 0,0 1 0 0 0,-1-1-1 0 0,1 0 1 0 0,-1 1 128 0 0,-20 37-14983 0 0,9-34 6688 0 0</inkml:trace>
  <inkml:trace contextRef="#ctx0" brushRef="#br0" timeOffset="535.645">1101 494 13539 0 0,'0'0'1037'0'0,"0"0"-203"0"0,0 0 113 0 0,0 0 253 0 0,0 0 127 0 0,0 0-108 0 0,0 0-209 0 0,0 0-217 0 0,0 0-206 0 0,0 0-184 0 0,0 0-130 0 0,34 0-85 0 0,106-1-87 0 0,11-17-545 0 0,-76 3-2677 0 0,-27 4-6036 0 0,-35 8-203 0 0</inkml:trace>
  <inkml:trace contextRef="#ctx0" brushRef="#br0" timeOffset="796.389">1835 147 12859 0 0,'0'0'1625'0'0,"0"0"-388"0"0,0 0-252 0 0,0 0-11 0 0,0 0 25 0 0,0 0 10 0 0,0 0-27 0 0,0 0-86 0 0,0 0-140 0 0,0 0-186 0 0,-21 34-158 0 0,-65 105-123 0 0,37-35 40 0 0,4 46-737 0 0,42-86-1866 0 0,19-33-6274 0 0,-1-30-926 0 0,-4-1 6256 0 0</inkml:trace>
  <inkml:trace contextRef="#ctx0" brushRef="#br0" timeOffset="1011.506">2219 140 7450 0 0,'0'0'3655'0'0,"0"0"-1414"0"0,0 0-756 0 0,0 0-269 0 0,0 0-181 0 0,0 0-160 0 0,0 0-25 0 0,0 0-3 0 0,0 0-86 0 0,-28 35-164 0 0,-90 112-179 0 0,46-35 67 0 0,64-97-418 0 0,2-8-27 0 0,2 0 1 0 0,-1 0 0 0 0,1 0 0 0 0,0 1-1 0 0,0-1 1 0 0,1 1 0 0 0,0 0 0 0 0,0 0 0 0 0,1 0-1 0 0,0 0 1 0 0,1 1 0 0 0,0-1 0 0 0,0 1-1 0 0,1-1 1 0 0,-1 0 0 0 0,2 1 0 0 0,0-1 0 0 0,0 1-41 0 0,0-7 28 0 0,0 1 1 0 0,1 0 0 0 0,0-1-1 0 0,-1 1 1 0 0,1-1 0 0 0,0 0 0 0 0,0 0-1 0 0,1 0 1 0 0,-1 0 0 0 0,0 0-1 0 0,1 0 1 0 0,-1 0 0 0 0,1-1 0 0 0,-1 1-1 0 0,1-1 1 0 0,0 0 0 0 0,0 0 0 0 0,0 0-1 0 0,0 0 1 0 0,-1 0 0 0 0,1-1-1 0 0,0 1 1 0 0,0-1 0 0 0,0 0 0 0 0,0 0-1 0 0,0 0 1 0 0,0 0 0 0 0,1-1-29 0 0,84-15 1103 0 0,-73 10-1002 0 0,0-1 0 0 0,0 0 1 0 0,0-1-1 0 0,-1 0 1 0 0,0-1-1 0 0,0-1 0 0 0,-1 0 1 0 0,0-1-1 0 0,-1-1 1 0 0,-1 0-1 0 0,0 0 0 0 0,0-1 1 0 0,-1 0-1 0 0,-1-1 1 0 0,0 0-1 0 0,-1-1 0 0 0,0 0 1 0 0,-2 0-1 0 0,1 0 1 0 0,-2-1-1 0 0,0 0 1 0 0,-1 0-1 0 0,-1 0 0 0 0,0-1 1 0 0,-1 1-1 0 0,-1-1 1 0 0,0-14-102 0 0,-2 26-46 0 0,-1 0 0 0 0,1 0 1 0 0,-1 0-1 0 0,0 1 1 0 0,0-1-1 0 0,0 1 0 0 0,-1-1 1 0 0,1 1-1 0 0,-1 0 1 0 0,0 0-1 0 0,0 0 1 0 0,-1 1-1 0 0,1-1 0 0 0,-1 1 1 0 0,0 0-1 0 0,0-1 1 0 0,0 2-1 0 0,0-1 0 0 0,0 0 1 0 0,-1 1-1 0 0,1 0 1 0 0,-1 0-1 0 0,1 0 1 0 0,-1 1-1 0 0,0-1 46 0 0,1 1-223 0 0,-1 0 0 0 0,0 0 0 0 0,1 1 0 0 0,-1-1 0 0 0,0 1 1 0 0,1 0-1 0 0,-1 0 0 0 0,0 0 0 0 0,0 1 0 0 0,1-1 0 0 0,-1 1 0 0 0,1 1 0 0 0,-1-1 0 0 0,1 0 0 0 0,-1 1 0 0 0,1 0 0 0 0,-2 1 223 0 0,-36 27-5092 0 0,24-13-2101 0 0,4-6-2953 0 0</inkml:trace>
  <inkml:trace contextRef="#ctx0" brushRef="#br0" timeOffset="1834.253">2345 586 7186 0 0,'0'0'1428'0'0,"0"0"-300"0"0,0 0-44 0 0,0 0 61 0 0,0 0-21 0 0,0 0-36 0 0,0 0-66 0 0,0 0-85 0 0,0 0-93 0 0,0 0-125 0 0,0 0-61 0 0,0 0 18 0 0,0 0 21 0 0,19 4 18 0 0,60 11-11 0 0,-32-25 307 0 0,-37 4-759 0 0,119-83 2273 0 0,-105 67-2313 0 0,-2 0 0 0 0,0-2 0 0 0,-2 0 0 0 0,0-2 0 0 0,-2 0 0 0 0,-1-1 0 0 0,-1 0 0 0 0,10-24-212 0 0,82-140 93 0 0,-102 154-150 0 0,-6 36-31 0 0,-16 20-511 0 0,-97 129-56 0 0,92-116 618 0 0,2 1 0 0 0,0 0 0 0 0,3 2 0 0 0,0 0 0 0 0,3 1 0 0 0,-7 27 37 0 0,19-58-4 0 0,0 0 0 0 0,0 0 0 0 0,0 1 0 0 0,0-1 0 0 0,1 1 0 0 0,0-1 0 0 0,0 1 0 0 0,1-1 0 0 0,0 1 1 0 0,0-1-1 0 0,0 0 0 0 0,0 0 0 0 0,1 1 0 0 0,0-1 0 0 0,0 0 0 0 0,1 2 4 0 0,1-2-2 0 0,-1-1 0 0 0,1 0 0 0 0,0 0-1 0 0,0 0 1 0 0,1 0 0 0 0,-1 0 0 0 0,1-1 0 0 0,0 0 0 0 0,0 0-1 0 0,0-1 1 0 0,0 1 0 0 0,0-1 0 0 0,0 0 0 0 0,1 0-1 0 0,-1-1 1 0 0,4 1 2 0 0,4 0 21 0 0,1 0-1 0 0,-1-1 1 0 0,1-1-1 0 0,0 0 1 0 0,-1-1 0 0 0,1 0-1 0 0,-1-1 1 0 0,0-1-1 0 0,1 0 1 0 0,-1-1-1 0 0,0 0 1 0 0,-1-1-1 0 0,1-1 1 0 0,-1 0-1 0 0,0 0 1 0 0,0-1-1 0 0,-1-1 1 0 0,0 0 0 0 0,0 0-1 0 0,-1-1-20 0 0,119-121 496 0 0,-112 108-483 0 0,0-2-1 0 0,-2 1 0 0 0,-1-2 1 0 0,-1 0-1 0 0,-1-1 0 0 0,-1 0 1 0 0,-1-1-1 0 0,2-10-12 0 0,-8-73 5 0 0,-5 109-12 0 0,1 0 0 0 0,-1 0 0 0 0,0 0 0 0 0,0 0 0 0 0,0 0 0 0 0,0 0 0 0 0,0 0 0 0 0,0 1 0 0 0,0-1 0 0 0,0 0-1 0 0,0 1 1 0 0,0-1 0 0 0,-1 1 0 0 0,1-1 0 0 0,0 1 0 0 0,0 0 0 0 0,0-1 0 0 0,-1 1 0 0 0,1 0 0 0 0,0 0 0 0 0,0 0 0 0 0,-1 0 0 0 0,1 0 0 0 0,0 0 0 0 0,0 0-1 0 0,-1 0 1 0 0,1 1 0 0 0,0-1 0 0 0,0 0 0 0 0,0 1 0 0 0,-1-1 0 0 0,1 1 0 0 0,0-1 0 0 0,0 1 0 0 0,0 0 0 0 0,0 0 0 0 0,0-1 0 0 0,0 1 0 0 0,0 0 0 0 0,-1 1 7 0 0,-56 66-255 0 0,34-35 204 0 0,1 1 0 0 0,2 1 1 0 0,1 1-1 0 0,2 0 0 0 0,1 2 1 0 0,-6 22 50 0 0,19-49-35 0 0,1 1-1 0 0,0 0 1 0 0,0 0 0 0 0,2 0 0 0 0,-1 0 0 0 0,1 0 0 0 0,1 0-1 0 0,0 1 1 0 0,1-1 0 0 0,0 0 0 0 0,3 7 35 0 0,-3-14-1 0 0,0-1 0 0 0,1 0-1 0 0,0 1 1 0 0,0-1 0 0 0,0 0 0 0 0,1 0 0 0 0,0 0 0 0 0,-1-1-1 0 0,1 1 1 0 0,0-1 0 0 0,1 1 0 0 0,-1-1 0 0 0,1 0-1 0 0,-1 0 1 0 0,1-1 0 0 0,0 1 0 0 0,0-1 0 0 0,0 1 0 0 0,0-1-1 0 0,1-1 1 0 0,-1 1 0 0 0,0-1 0 0 0,1 1 0 0 0,3 0 1 0 0,114 6 555 0 0,-112-10-485 0 0,0 0 1 0 0,0 0 0 0 0,-1-1 0 0 0,1-1-1 0 0,-1 1 1 0 0,0-1 0 0 0,0-1 0 0 0,0 0-1 0 0,0 0 1 0 0,0-1-71 0 0,1 0 56 0 0,-6 3-56 0 0,1 0 1 0 0,-1-1 0 0 0,0 1-1 0 0,0-1 1 0 0,0 1 0 0 0,0-1-1 0 0,-1 0 1 0 0,1-1 0 0 0,-1 1-1 0 0,0 0 1 0 0,0-1 0 0 0,-1 0-1 0 0,0 0 1 0 0,0 0 0 0 0,0 0-1 0 0,0 0 1 0 0,0 0 0 0 0,-1 0-1 0 0,0 0 1 0 0,-1-1 0 0 0,1 1 0 0 0,-1 0-1 0 0,0-1 1 0 0,0 1 0 0 0,0-1-1 0 0,-1 1 1 0 0,0 0 0 0 0,0-1-1 0 0,0 1 1 0 0,-1 0 0 0 0,0 0-1 0 0,0 0 1 0 0,0 0 0 0 0,0 0-1 0 0,-1 1 1 0 0,0-1 0 0 0,0 1-1 0 0,0-1 1 0 0,0 1 0 0 0,-1 0-1 0 0,0 0 1 0 0,0 1 0 0 0,0-1-1 0 0,0 1 1 0 0,0 0 0 0 0,-1 0 0 0 0,1 0-1 0 0,-1 0 1 0 0,0 1 0 0 0,0 0-1 0 0,-3-1 0 0 0,0 1-239 0 0,-1 1 0 0 0,0 0 0 0 0,0 0 0 0 0,0 1 0 0 0,0 0 0 0 0,0 0 0 0 0,1 1 0 0 0,-1 0 0 0 0,0 1 0 0 0,0 0 0 0 0,-3 1 239 0 0,-22 10-4825 0 0,0 2-5278 0 0,19-8 1540 0 0</inkml:trace>
  <inkml:trace contextRef="#ctx0" brushRef="#br0" timeOffset="3696.943">3777 571 0 0 0,'0'0'983'0'0,"0"0"342"0"0,0 0 62 0 0,0 0-33 0 0,0 0 44 0 0,0 0-1213 0 0,3-1 9637 0 0,-3 2-8068 0 0,-52 62 732 0 0,-103 101-2222 0 0,117-126-2841 0 0,36-31-6527 0 0,2-7-173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0,'-3'53,"81"235,7-52,-85-235,0 1,0-1,0 0,0 0,1 0,-1 0,0 0,1 0,-1 0,1-1,-1 1,1 0,-1 0,1 0,0 0,-1 0,1-1,0 1,0 0,0-1,-1 1,1-1,0 1,0-1,0 1,0-1,0 1,0-1,0 0,0 0,0 1,0-1,0 0,0 0,0 0,0 0,1 0,-1 0,0-1,0 1,0 0,0 0,0-1,0 1,0-1,-1 1,1-1,0 1,0-1,0 0,0 1,-1-1,1 0,0 1,0-1,-1 0,1 0,-1 0,1 0,-1 0,1 0,-1 0,1 0,-1 0,0 0,0 0,48-171,46-86,-63 173,-25 68</inkml:trace>
</inkml:ink>
</file>

<file path=ppt/ink/ink8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46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45 511 9234 0 0,'0'0'1459'0'0,"0"0"-411"0"0,0 0-358 0 0,0 0-20 0 0,0 0 168 0 0,0 0 130 0 0,0 0 2 0 0,0 0-129 0 0,0 0-206 0 0,0 0-202 0 0,-5 32-148 0 0,-15 103-85 0 0,0 84 1119 0 0,22-199 128 0 0,0-29 1995 0 0,-1-17-3313 0 0,2 1 1 0 0,0 0-1 0 0,2 0 1 0 0,0 1-1 0 0,2-1 1 0 0,0 1-1 0 0,2 0 1 0 0,1 1-1 0 0,1 0 1 0 0,6-9-130 0 0,78-145 232 0 0,1 55-120 0 0,-70 178-489 0 0,11 39-261 0 0,-11-64-2432 0 0,-24-30 2662 0 0,14 8-4246 0 0,-5-4-3599 0 0,-7-2-465 0 0</inkml:trace>
  <inkml:trace contextRef="#ctx0" brushRef="#br0" timeOffset="388.009">503 562 5113 0 0,'0'0'2039'0'0,"0"0"-134"0"0,0 0-32 0 0,0 0 13 0 0,0 0-126 0 0,0 0-293 0 0,0 0-241 0 0,0 0-156 0 0,0 0-141 0 0,0 0-99 0 0,0 0-69 0 0,0 0-51 0 0,20-1-30 0 0,101-2 541 0 0,-75 8-724 0 0,0-3-1 0 0,0-1 0 0 0,1-2 1 0 0,-1-3-1 0 0,0-1 0 0 0,19-7-496 0 0,-25 8-2862 0 0,-39 4 1690 0 0,-1 0-356 0 0,0 0-386 0 0,-2 1-3163 0 0,-7 6-1298 0 0,5-4-1145 0 0</inkml:trace>
  <inkml:trace contextRef="#ctx0" brushRef="#br0" timeOffset="633.222">499 824 10954 0 0,'0'0'2158'0'0,"0"0"-433"0"0,0 0-375 0 0,0 0-80 0 0,0 0-71 0 0,0 0-140 0 0,0 0-98 0 0,0 0-34 0 0,0 0-79 0 0,0 0-73 0 0,0 0-109 0 0,0 0-126 0 0,0 0-56 0 0,22 1-57 0 0,143 9 366 0 0,-38-12 289 0 0,-65 1-3465 0 0,1 0-9457 0 0,-52 1 229 0 0</inkml:trace>
  <inkml:trace contextRef="#ctx0" brushRef="#br0" timeOffset="3295.999">1481 69 4641 0 0,'0'0'1870'0'0,"0"0"-161"0"0,0 0-98 0 0,0 0 70 0 0,0 0-6 0 0,0 0-235 0 0,0 0-296 0 0,0 0-317 0 0,0 0-241 0 0,0 0-42 0 0,0 0 88 0 0,0 10 80 0 0,-12 90 1259 0 0,3-68-1759 0 0,2 0 0 0 0,2 1 0 0 0,0 0 0 0 0,2 0 0 0 0,2 0 0 0 0,2 26-212 0 0,-1-53-85 0 0,30-5-11364 0 0,-20-9 4242 0 0,-9 5 3633 0 0</inkml:trace>
  <inkml:trace contextRef="#ctx0" brushRef="#br0" timeOffset="3553.323">1237 467 7834 0 0,'0'0'1887'0'0,"0"0"-418"0"0,0 0-314 0 0,0 0 12 0 0,0 0 81 0 0,0 0 58 0 0,0 0-40 0 0,0 0-103 0 0,0 0-187 0 0,0 0-279 0 0,0 0-219 0 0,0 0-140 0 0,24 1-75 0 0,76 4-36 0 0,70-15 208 0 0,-107 10-3325 0 0,-62 1 2424 0 0,-1 0 0 0 0,1-1 0 0 0,0 1 0 0 0,0 0 0 0 0,-1 0 0 0 0,1 0 0 0 0,-1-1 0 0 0,1 1 0 0 0,-1 0 0 0 0,1 0 0 0 0,-1 0 0 0 0,1 0 0 0 0,-1 0 0 0 0,0 0 0 0 0,0 0 0 0 0,1 0 0 0 0,-1 0 0 0 0,0 0 1 0 0,0 0-1 0 0,0 0 0 0 0,0 0 0 0 0,0 0 0 0 0,0 0 0 0 0,0 0 0 0 0,-1 0 0 0 0,1 0 0 0 0,0 0 0 0 0,0 0 0 0 0,-1 0 0 0 0,1 0 0 0 0,-1 0 0 0 0,1 0 0 0 0,-1 0 466 0 0,-3 4-3642 0 0</inkml:trace>
  <inkml:trace contextRef="#ctx0" brushRef="#br0" timeOffset="3953.996">1219 732 6641 0 0,'0'0'2341'0'0,"0"0"-859"0"0,0 0-465 0 0,0 0 89 0 0,0 0 198 0 0,0 0 56 0 0,0 0-85 0 0,0 0-171 0 0,0 0-211 0 0,0 0-195 0 0,0 0-129 0 0,0 0-55 0 0,0 0-20 0 0,26-4-9 0 0,82-11-50 0 0,-38 12 433 0 0,-28 25-265 0 0,-37 18 97 0 0,-43 26 75 0 0,-74 67-371 0 0,96-108-284 0 0,15-25-114 0 0,0 1-1 0 0,1-1 1 0 0,-1 1 0 0 0,1-1-1 0 0,-1 1 1 0 0,1-1 0 0 0,-1 1 0 0 0,1-1-1 0 0,-1 1 1 0 0,1-1 0 0 0,0 1-1 0 0,-1 0 1 0 0,1-1 0 0 0,0 1-1 0 0,-1 0 1 0 0,1-1 0 0 0,0 1-1 0 0,0 0 1 0 0,0-1 0 0 0,0 1-1 0 0,0 0 1 0 0,0-1 0 0 0,0 1-1 0 0,0 0 1 0 0,0 0 0 0 0,0-1 0 0 0,0 1-1 0 0,0 0 1 0 0,0-1 0 0 0,0 1-1 0 0,1 0 1 0 0,-1-1 0 0 0,0 1-1 0 0,0 0 1 0 0,1-1 0 0 0,-1 1-1 0 0,1-1 1 0 0,-1 1 0 0 0,0 0-1 0 0,1-1 1 0 0,-1 1 0 0 0,1-1 0 0 0,-1 0-1 0 0,1 1 1 0 0,0-1 0 0 0,-1 1-1 0 0,1-1 1 0 0,-1 0 0 0 0,1 1-1 0 0,0-1 1 0 0,-1 0 0 0 0,1 0-1 0 0,0 1 1 0 0,-1-1 0 0 0,1 0-1 0 0,0 0 1 0 0,0 0-6 0 0,91-3 516 0 0,-34-10-798 0 0,0 0-3234 0 0,-46 11 2052 0 0,1 0-1369 0 0,-6-2-3879 0 0,0 1-4413 0 0</inkml:trace>
  <inkml:trace contextRef="#ctx0" brushRef="#br0" timeOffset="5549.37">1916 220 736 0 0,'0'0'1067'0'0,"0"0"-103"0"0,0 0 94 0 0,0 0 326 0 0,0 0 294 0 0,0 0 45 0 0,0 0-164 0 0,0 0-234 0 0,0 0-215 0 0,0 0-176 0 0,0 0-110 0 0,0 0-67 0 0,26-12-65 0 0,78-40-51 0 0,-10-16 1254 0 0,-16-3-170 0 0,-79 72-1681 0 0,1-1-1 0 0,-1 0 0 0 0,1 0 0 0 0,-1 0 0 0 0,1 1 1 0 0,-1-1-1 0 0,1 0 0 0 0,-1 0 0 0 0,0 0 0 0 0,1 0 1 0 0,-1 0-1 0 0,1 0 0 0 0,-1 0 0 0 0,1 0 0 0 0,-1 0 1 0 0,1 0-1 0 0,-1-1 0 0 0,1 1 0 0 0,-1 0 1 0 0,1 0-1 0 0,-1 0 0 0 0,1-1 0 0 0,-1 1 0 0 0,1 0 1 0 0,-1-1-1 0 0,1 1 0 0 0,-1 0 0 0 0,1-1 0 0 0,0 1 1 0 0,-1 0-1 0 0,1-1 0 0 0,-1 1 0 0 0,1-1 1 0 0,0 1-1 0 0,0-1 0 0 0,-1 1 0 0 0,1-1 0 0 0,0 1 1 0 0,0-1-1 0 0,-1 1 0 0 0,1-1 0 0 0,0 1 0 0 0,0-1 1 0 0,0 1-1 0 0,0-1 0 0 0,0 0 0 0 0,0 1 1 0 0,0-1-1 0 0,0 1 0 0 0,0-1 0 0 0,0 1 0 0 0,0-1 1 0 0,1 1-1 0 0,-1-1 0 0 0,0 1 0 0 0,0-1 0 0 0,1 0-43 0 0,-22 26 13 0 0,2 1 0 0 0,1 1-1 0 0,1 0 1 0 0,1 1-1 0 0,2 1 1 0 0,1 1-1 0 0,1 0 1 0 0,2 0-1 0 0,0 1 1 0 0,-2 20-13 0 0,-5 31 137 0 0,3 1-1 0 0,3 1 1 0 0,2 55-137 0 0,-4 25 126 0 0,9-115-107 0 0,-29 156 11 0 0,31-199-188 0 0,-1-1 0 0 0,0 1-1 0 0,1-1 1 0 0,-2 0 0 0 0,1 0 0 0 0,-1 0-1 0 0,1 0 1 0 0,-1-1 0 0 0,-1 1 0 0 0,1-1-1 0 0,-1 0 1 0 0,1 0 0 0 0,-1-1-1 0 0,0 1 1 0 0,-1-1 0 0 0,1 0 0 0 0,0-1-1 0 0,-1 1 1 0 0,0-1 0 0 0,1 0 0 0 0,-1-1-1 0 0,-4 2 159 0 0,5-1-503 0 0,-1-1 0 0 0,1 1 1 0 0,-1-1-1 0 0,1 0 0 0 0,-1-1 0 0 0,0 1 0 0 0,0-1 0 0 0,1 0 0 0 0,-1 0 0 0 0,0-1 1 0 0,1 0-1 0 0,-1 0 0 0 0,0 0 0 0 0,1-1 0 0 0,0 1 0 0 0,-1-1 0 0 0,1-1 1 0 0,0 1-1 0 0,0-1 0 0 0,0 0 0 0 0,0 0 0 0 0,0 0 0 0 0,1-1 0 0 0,0 1 0 0 0,-1-1 1 0 0,1-1-1 0 0,-2-2 503 0 0,-1-5-555 0 0,1 0 0 0 0,1 0 0 0 0,0-1 0 0 0,0 0-1 0 0,1 0 1 0 0,1 0 0 0 0,0 0 0 0 0,1-1 0 0 0,1 0 555 0 0,5-122 4545 0 0,29 59 2844 0 0,-29 71-7006 0 0,1 0 0 0 0,-1 0 0 0 0,2 1 0 0 0,-1 0 0 0 0,0 0-1 0 0,1 0 1 0 0,0 0 0 0 0,0 1 0 0 0,1 0 0 0 0,-1 1-1 0 0,1-1 1 0 0,0 1 0 0 0,0 1 0 0 0,0-1 0 0 0,0 1 0 0 0,0 0-1 0 0,0 1 1 0 0,1-1 0 0 0,4 1-383 0 0,274-36-607 0 0,-236 17-3286 0 0,-20 5-2378 0 0,-21 11 3308 0 0,3-1-3702 0 0</inkml:trace>
  <inkml:trace contextRef="#ctx0" brushRef="#br0" timeOffset="5865.008">2577 227 11731 0 0,'0'0'2263'0'0,"0"0"-592"0"0,0 0-580 0 0,0 0-243 0 0,0 0-73 0 0,0 0-41 0 0,0 0 20 0 0,0 0 19 0 0,0 0-63 0 0,0 0-127 0 0,-30 36-139 0 0,-96 115-121 0 0,31-19 142 0 0,87-116-432 0 0,-9 16 26 0 0,10-20-48 0 0,1 0 0 0 0,0 0 0 0 0,0 0-1 0 0,1 1 1 0 0,1 0 0 0 0,0-1 0 0 0,1 2-1 0 0,0-1 1 0 0,1 0 0 0 0,-1 13-11 0 0,3-20-3 0 0,-1-1 0 0 0,1 1 0 0 0,0-1-1 0 0,1 1 1 0 0,-1 0 0 0 0,1-1 0 0 0,0 0 0 0 0,1 1 0 0 0,-1-1-1 0 0,1 0 1 0 0,0 0 0 0 0,1 1 0 0 0,-1-2 0 0 0,1 1 0 0 0,0 0-1 0 0,0 0 1 0 0,0-1 0 0 0,1 0 0 0 0,-1 0 0 0 0,1 0 0 0 0,0 0 0 0 0,0 0-1 0 0,1-1 1 0 0,-1 1 0 0 0,1-1 0 0 0,0-1 0 0 0,-1 1 0 0 0,1 0-1 0 0,1-1 1 0 0,1 1 3 0 0,5-1-109 0 0,0 0-1 0 0,1 0 0 0 0,-1-1 1 0 0,0-1-1 0 0,0 0 0 0 0,1 0 0 0 0,-1-2 1 0 0,0 1-1 0 0,0-1 0 0 0,0-1 1 0 0,0 0-1 0 0,0-1 0 0 0,-1 0 1 0 0,1-1-1 0 0,-1 0 0 0 0,9-7 110 0 0,-8-9-3509 0 0,-12 4-3303 0 0,0 12 2844 0 0,0 1-3258 0 0</inkml:trace>
  <inkml:trace contextRef="#ctx0" brushRef="#br0" timeOffset="6119.297">2134 629 11530 0 0,'0'0'1892'0'0,"0"0"-536"0"0,0 0-124 0 0,0 0 30 0 0,0 0-134 0 0,0 0-196 0 0,37-7-150 0 0,117-19-116 0 0,52-16 652 0 0,-58 17-1936 0 0,-98 19-2620 0 0,0 2-4360 0 0,-27 3-3046 0 0</inkml:trace>
</inkml:ink>
</file>

<file path=ppt/ink/ink8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4:11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5287 639 3809 0 0,'0'0'3176'0'0,"0"0"-1488"0"0,0 0-538 0 0,0 0 79 0 0,0 0 207 0 0,0 0 120 0 0,0 0-25 0 0,0 0-116 0 0,0 0-177 0 0,0 0-229 0 0,0 0-220 0 0,0 0-160 0 0,0 0-94 0 0,15-13-83 0 0,47-42-59 0 0,-7-9 662 0 0,-26 19 59 0 0,-29 45-1102 0 0,0 0-1 0 0,0-1 1 0 0,0 1 0 0 0,1 0 0 0 0,-1-1-1 0 0,0 1 1 0 0,1 0 0 0 0,-1 0 0 0 0,0-1-1 0 0,0 1 1 0 0,1 0 0 0 0,-1 0 0 0 0,1-1-1 0 0,-1 1 1 0 0,0 0 0 0 0,1 0 0 0 0,-1 0-1 0 0,0 0 1 0 0,1 0 0 0 0,-1 0 0 0 0,1 0-1 0 0,-1-1 1 0 0,0 1 0 0 0,1 0 0 0 0,-1 0-1 0 0,1 0 1 0 0,-1 1 0 0 0,0-1 0 0 0,1 0-1 0 0,-1 0 1 0 0,1 0 0 0 0,-1 0 0 0 0,0 0-1 0 0,1 0 1 0 0,-1 1 0 0 0,0-1 0 0 0,1 0-1 0 0,-1 0 1 0 0,0 0 0 0 0,1 1 0 0 0,-1-1-1 0 0,0 0 1 0 0,1 1 0 0 0,-1-1 0 0 0,0 0-1 0 0,0 0 1 0 0,1 1 0 0 0,-1-1 0 0 0,0 1-1 0 0,0-1 1 0 0,0 0 0 0 0,0 1 0 0 0,1-1-1 0 0,-1 0 1 0 0,0 1 0 0 0,0-1 0 0 0,0 1-1 0 0,0-1 1 0 0,0 0 0 0 0,0 1 0 0 0,0-1-1 0 0,0 1 1 0 0,0-1 0 0 0,0 0 0 0 0,0 1-1 0 0,0-1 1 0 0,-1 1 0 0 0,1-1 0 0 0,0 0-12 0 0,28 60 120 0 0,15 137 66 0 0,-43-197-186 0 0,11 84 2 0 0,-4 1 0 0 0,-4-1 0 0 0,-3 6-2 0 0,-24 1-18 0 0,23-85 39 0 0,0-1-1 0 0,-1 0 1 0 0,0 0-1 0 0,0 0 0 0 0,0 0 1 0 0,0 0-1 0 0,-1 0 1 0 0,0 0-1 0 0,0-1 0 0 0,0 1 1 0 0,0-1-1 0 0,-1 0 1 0 0,0 0-1 0 0,0 0 0 0 0,0 0 1 0 0,0-1-1 0 0,0 0 1 0 0,-1 0-1 0 0,0 0 0 0 0,1 0 1 0 0,-1-1-1 0 0,0 0 1 0 0,0 0-1 0 0,-1 0 1 0 0,1 0-1 0 0,0-1 0 0 0,0 0 1 0 0,-1 0-1 0 0,1 0 1 0 0,-2-1-21 0 0,4-2 19 0 0,0 0 1 0 0,0-1 0 0 0,1 1 0 0 0,-1-1 0 0 0,0 0 0 0 0,1 0 0 0 0,0 0 0 0 0,0 0 0 0 0,0 0 0 0 0,0 0 0 0 0,0 0 0 0 0,1-1 0 0 0,-1 1 0 0 0,1-1 0 0 0,0 1 0 0 0,0-1 0 0 0,0 1 0 0 0,0-1 0 0 0,1 0 0 0 0,0 0-1 0 0,-1 1 1 0 0,1-1 0 0 0,1 0 0 0 0,-1-1-20 0 0,2-20 8 0 0,0 0-1 0 0,2 1 1 0 0,0-1 0 0 0,2 1-1 0 0,1 0 1 0 0,1 0-1 0 0,1 1 1 0 0,0 0-1 0 0,14-21-7 0 0,3-11-2 0 0,2 0-1 0 0,3 3 0 0 0,2 0 0 0 0,2 2 0 0 0,2 2 0 0 0,3 1 1 0 0,1 2-1 0 0,3 2 0 0 0,17-12 3 0 0,59-12-35 0 0,-118 68 34 0 0,0 0 0 0 0,0 0-1 0 0,1 0 1 0 0,-1 0 0 0 0,0 0 0 0 0,0 0-1 0 0,-1 1 1 0 0,1-1 0 0 0,0 1-1 0 0,0-1 1 0 0,-1 1 0 0 0,1 0-1 0 0,-1 0 1 0 0,1 0 0 0 0,-1 0-1 0 0,0 0 1 0 0,0 0 0 0 0,0 0 0 0 0,0 0-1 0 0,0 0 1 0 0,0 0 0 0 0,-1 0-1 0 0,1 1 1 0 0,-1-1 0 0 0,1 0-1 0 0,-1 1 1 0 0,0-1 0 0 0,0 0 0 0 0,0 1-1 0 0,0-1 1 0 0,0 0 0 0 0,-1 1-1 0 0,1-1 1 0 0,-1 0 0 0 0,1 1-1 0 0,-1-1 1 0 0,0 0 0 0 0,0 0 0 0 0,0 0-1 0 0,0 0 1 0 0,-1 1 1 0 0,-11 30 4 0 0,-2-1 0 0 0,-1-1 0 0 0,-2-1-1 0 0,-1 0 1 0 0,-1-1 0 0 0,-2-1 0 0 0,0-1 0 0 0,-2-1 0 0 0,-22 19-4 0 0,-153 128-669 0 0,171-158-585 0 0,27-14 593 0 0,1-1-221 0 0,21-37-15185 0 0,-13 29 9210 0 0</inkml:trace>
  <inkml:trace contextRef="#ctx0" brushRef="#br0" timeOffset="479.353">5959 823 9434 0 0,'0'0'1948'0'0,"0"0"-106"0"0,0 0 113 0 0,0 0-17 0 0,0 0-279 0 0,0 0-328 0 0,0 0-224 0 0,0 0-182 0 0,0 0-163 0 0,0 0-174 0 0,0 0-124 0 0,35-15-89 0 0,109-47-98 0 0,-76 17 101 0 0,-57 34-288 0 0,9-9 41 0 0,-1-1-1 0 0,-1-1 0 0 0,-1-1 0 0 0,0-1 0 0 0,-2 0 1 0 0,-1 0-1 0 0,-1-2 0 0 0,0-2-130 0 0,-11 27-11 0 0,-1-1 1 0 0,0 0-1 0 0,1 0 0 0 0,-1 0 0 0 0,0 0 1 0 0,0 0-1 0 0,0 0 0 0 0,0-1 1 0 0,0 1-1 0 0,-1 0 0 0 0,1 0 1 0 0,-1-1-1 0 0,1 1 0 0 0,-1 0 1 0 0,0 0-1 0 0,0-1 0 0 0,0 1 0 0 0,0 0 1 0 0,0-1-1 0 0,-1 1 0 0 0,1 0 1 0 0,-1-1-1 0 0,0 1 0 0 0,1 0 1 0 0,-1 0-1 0 0,0 0 0 0 0,0 0 1 0 0,0 0-1 0 0,0 0 0 0 0,-1 0 0 0 0,1 0 1 0 0,-1 0-1 0 0,1 0 0 0 0,-1 0 1 0 0,1 1-1 0 0,-1-1 0 0 0,0 1 1 0 0,0-1-1 0 0,0 1 0 0 0,0 0 1 0 0,0 0-1 0 0,0 0 0 0 0,0 0 0 0 0,0 0 1 0 0,0 0-1 0 0,-1 1 0 0 0,1-1 1 0 0,0 1-1 0 0,-1-1 0 0 0,1 1 1 0 0,0 0-1 0 0,-1 0 0 0 0,1 0 0 0 0,-2 0 11 0 0,-5 3-55 0 0,0-1 0 0 0,0 1 0 0 0,1 1 0 0 0,-1 0 0 0 0,1 0 0 0 0,0 0 0 0 0,0 1 0 0 0,0 0 0 0 0,1 1 0 0 0,0 0 0 0 0,0 0 0 0 0,0 1 0 0 0,1-1 0 0 0,-1 2 55 0 0,-12 11-59 0 0,13-14 42 0 0,1 0 1 0 0,0 0-1 0 0,0 0 1 0 0,0 1-1 0 0,0 0 0 0 0,1 0 1 0 0,0 0-1 0 0,1 1 1 0 0,-1-1-1 0 0,1 1 0 0 0,0 0 1 0 0,1 0-1 0 0,0 0 1 0 0,0 0-1 0 0,0 0 0 0 0,1 0 1 0 0,0 1-1 0 0,0 3 17 0 0,4-8-4 0 0,0 0 0 0 0,0 0 0 0 0,0-1 0 0 0,1 1 0 0 0,-1-1 0 0 0,0 0 0 0 0,1 0 0 0 0,0 0 0 0 0,0 0 0 0 0,-1-1 0 0 0,1 0-1 0 0,0 1 1 0 0,0-1 0 0 0,0-1 0 0 0,0 1 0 0 0,0 0 0 0 0,1-1 0 0 0,-1 0 0 0 0,0 0 0 0 0,0 0 0 0 0,0-1 0 0 0,2 0 4 0 0,188-2 605 0 0,-192 3-583 0 0,0-1-1 0 0,0 1 0 0 0,0 0 0 0 0,0 1 0 0 0,0-1 1 0 0,0 0-1 0 0,0 1 0 0 0,-1-1 0 0 0,1 1 0 0 0,0-1 1 0 0,0 1-1 0 0,0 0 0 0 0,0 0 0 0 0,-1 0 0 0 0,1 0 1 0 0,-1 0-1 0 0,1 0 0 0 0,0 0 0 0 0,-1 1 0 0 0,0-1 0 0 0,1 1 1 0 0,-1-1-1 0 0,0 1 0 0 0,0-1 0 0 0,0 1 0 0 0,0 0 1 0 0,0-1-1 0 0,0 1 0 0 0,0 0 0 0 0,0 0 0 0 0,-1 0 1 0 0,1 0-1 0 0,-1-1 0 0 0,0 1 0 0 0,1 0 0 0 0,-1 0 1 0 0,0 0-1 0 0,0 0 0 0 0,0 0 0 0 0,0 0 0 0 0,0 0 1 0 0,-1 0-1 0 0,1 0 0 0 0,-1 0 0 0 0,1 0 0 0 0,-2 1-21 0 0,2 12 78 0 0,-25 51 168 0 0,9-40-220 0 0,-9 32-1749 0 0,46-53-6372 0 0,-13-6 842 0 0,-4-2-1926 0 0</inkml:trace>
  <inkml:trace contextRef="#ctx0" brushRef="#br0" timeOffset="748.797">6656 632 11290 0 0,'0'0'1975'0'0,"0"0"-508"0"0,0 0-240 0 0,0 0-164 0 0,0 0-169 0 0,0 0-142 0 0,0 0-101 0 0,0 0-95 0 0,0 0-129 0 0,0 0-94 0 0,-11 30-54 0 0,-33 95-18 0 0,43-124-247 0 0,1 0-1 0 0,-1 0 1 0 0,0 1-1 0 0,1-1 1 0 0,-1 0-1 0 0,0 0 1 0 0,1 1 0 0 0,0-1-1 0 0,-1 0 1 0 0,1 1-1 0 0,0-1 1 0 0,0 0-1 0 0,-1 1 1 0 0,1-1-1 0 0,0 1 1 0 0,1-1 0 0 0,-1 0-1 0 0,0 1 1 0 0,0-1-1 0 0,0 0 1 0 0,1 1-1 0 0,-1-1 1 0 0,1 0-1 0 0,-1 0 1 0 0,1 1 0 0 0,0-1-1 0 0,-1 0 1 0 0,1 0-1 0 0,0 0 1 0 0,0 0-1 0 0,0 1 1 0 0,0-1-1 0 0,0-1 1 0 0,0 1-1 0 0,0 0 1 0 0,0 0 0 0 0,0 0-1 0 0,0 0 1 0 0,0-1-1 0 0,0 1 1 0 0,1-1-1 0 0,-1 1 1 0 0,0-1-1 0 0,1 1 1 0 0,-1-1 0 0 0,0 0-1 0 0,1 1 1 0 0,-1-1-1 0 0,0 0 1 0 0,1 0-1 0 0,-1 0 1 0 0,1 0-1 0 0,-1 0 1 0 0,1-1-14 0 0,4 2 91 0 0,4 1 40 0 0,0-1-1 0 0,0 1 1 0 0,-1-2-1 0 0,1 1 1 0 0,0-1-1 0 0,0-1 1 0 0,0 0-1 0 0,0 0 1 0 0,0-1-1 0 0,0-1 1 0 0,-1 1-1 0 0,1-1 1 0 0,-1-1-1 0 0,0 0 1 0 0,0 0-1 0 0,0-1 1 0 0,-1 0-1 0 0,1-1 1 0 0,-1 1-1 0 0,0-2 1 0 0,-1 1-1 0 0,0-1 1 0 0,0 0-1 0 0,0-1 1 0 0,-1 1-1 0 0,0-1 1 0 0,0-1-1 0 0,1-2-130 0 0,-6 9 7 0 0,1-1-1 0 0,-1 0 1 0 0,0 1-1 0 0,0-1 1 0 0,0 0-1 0 0,-1 0 1 0 0,1 1-1 0 0,0-1 1 0 0,-1 0-1 0 0,0 0 1 0 0,0 0 0 0 0,0 0-1 0 0,0 0 1 0 0,0 0-1 0 0,-1 0 1 0 0,1 1-1 0 0,-1-1 1 0 0,0 0-1 0 0,1 0 1 0 0,-1 1-1 0 0,-1-1 1 0 0,1 0-1 0 0,0 1 1 0 0,-1-1-1 0 0,1 1 1 0 0,-1-1 0 0 0,0 1-1 0 0,0 0 1 0 0,1 0-1 0 0,-2 0 1 0 0,1 0-1 0 0,0 0 1 0 0,0 0-1 0 0,-1 1 1 0 0,1-1-1 0 0,-3-1-6 0 0,-99-21-1110 0 0,94 23 793 0 0,0 1 0 0 0,-1 1 0 0 0,1 0 0 0 0,0 0 0 0 0,0 1 0 0 0,0 0 0 0 0,0 1 0 0 0,0 0 0 0 0,1 1 0 0 0,-1 0 0 0 0,-2 1 317 0 0,-30 16-6300 0 0,38-20 4748 0 0,-9 7-7765 0 0</inkml:trace>
  <inkml:trace contextRef="#ctx0" brushRef="#br0" timeOffset="1297.831">7125 87 9802 0 0,'0'0'5172'0'0,"0"0"-2349"0"0,0 0-1100 0 0,0 0-465 0 0,0 0-397 0 0,0 0-218 0 0,0 0-152 0 0,0 0-103 0 0,0 0-69 0 0,0 0-42 0 0,0 0-45 0 0,0 0-40 0 0,0 0-18 0 0,-20 22-44 0 0,-62 75-14 0 0,80-94-107 0 0,-1-1 0 0 0,1 1 0 0 0,0 0 0 0 0,-1 0 0 0 0,1 1 0 0 0,1-1 0 0 0,-1 0 0 0 0,0 1 0 0 0,1-1 0 0 0,0 1 0 0 0,0-1 0 0 0,0 1 0 0 0,0 0 0 0 0,1-1 0 0 0,-1 1 0 0 0,1 0-1 0 0,0 0 1 0 0,0-1 0 0 0,0 4-9 0 0,1 8 48 0 0,-14 262 238 0 0,-3-90-347 0 0,16-186 53 0 0,0-1-13 0 0,32-31-226 0 0,94-92 242 0 0,-97 97-29 0 0,-18 14 12 0 0,0 0 0 0 0,1 1 0 0 0,0 0 0 0 0,1 1 0 0 0,0 1-1 0 0,0 0 1 0 0,1 1 0 0 0,0 0 0 0 0,0 1 0 0 0,1 1 0 0 0,0 0 0 0 0,0 1-1 0 0,1 1 1 0 0,0 0 0 0 0,2 0 22 0 0,-15 6 10 0 0,0 0-1 0 0,0 0 1 0 0,0 0-1 0 0,0 0 0 0 0,0 1 1 0 0,0-1-1 0 0,0 1 1 0 0,-1 0-1 0 0,0-1 1 0 0,1 1-1 0 0,-1 0 1 0 0,0 1-1 0 0,0-1 1 0 0,-1 0-1 0 0,1 0 1 0 0,-1 1-1 0 0,1-1 0 0 0,-1 1 1 0 0,0-1-1 0 0,-1 1 1 0 0,1 0-1 0 0,-1-1 1 0 0,1 1-1 0 0,-1 0 1 0 0,0-1-1 0 0,0 1 1 0 0,-1 0-1 0 0,1 0 0 0 0,-1-1 1 0 0,0 1-1 0 0,0-1 1 0 0,0 1-1 0 0,0 0-9 0 0,-2 9 63 0 0,-1 0 0 0 0,-1 0 0 0 0,1-1 0 0 0,-2 0-1 0 0,0 1 1 0 0,-1-2 0 0 0,0 1 0 0 0,0-1 0 0 0,-1 0 0 0 0,-1 0-1 0 0,0-1 1 0 0,0-1 0 0 0,-1 1 0 0 0,0-1 0 0 0,-1-1 0 0 0,0 0-1 0 0,0 0-61 0 0,-3 0-41 0 0,1 0 1 0 0,-1 0-1 0 0,-1-1 1 0 0,1-1-1 0 0,-1 0 1 0 0,0-1-1 0 0,-1-1 1 0 0,1 0 0 0 0,-1-1-1 0 0,0-1 1 0 0,0 0-1 0 0,1-1 1 0 0,-1-1-1 0 0,-9-1 40 0 0,23 1-163 0 0,0 0-1 0 0,0 0 1 0 0,-1 0-1 0 0,1 0 1 0 0,0 0-1 0 0,0-1 1 0 0,0 1-1 0 0,0-1 1 0 0,0 1-1 0 0,0-1 1 0 0,0 0-1 0 0,0 0 1 0 0,0 0-1 0 0,1 0 1 0 0,-1 0-1 0 0,0 0 1 0 0,1 0-1 0 0,-1-1 0 0 0,0 1 1 0 0,1-1-1 0 0,0 1 1 0 0,-1-1-1 0 0,1 1 1 0 0,0-1-1 0 0,0 0 1 0 0,-1-1 163 0 0,-4-16-5407 0 0,4-2-4048 0 0,2 13 3343 0 0</inkml:trace>
  <inkml:trace contextRef="#ctx0" brushRef="#br0" timeOffset="1577.129">7561 72 17572 0 0,'0'0'1631'0'0,"0"0"-304"0"0,0 0-130 0 0,0 0-96 0 0,0 0-183 0 0,0 0-200 0 0,0 0-170 0 0,0 0-107 0 0,0 0-56 0 0,0 0-39 0 0,0 0 1 0 0,0 0-19 0 0,-3 25-49 0 0,-8 78-43 0 0,-15 30 89 0 0,4 103-157 0 0,21-75-793 0 0,15-121-822 0 0,15-53-7871 0 0,-23 6 4057 0 0,0-1-3450 0 0</inkml:trace>
  <inkml:trace contextRef="#ctx0" brushRef="#br0" timeOffset="1947.41">7686 680 8018 0 0,'0'0'4246'0'0,"0"0"-1754"0"0,0 0-506 0 0,0 0-113 0 0,0 0-257 0 0,0 0-326 0 0,0 0-234 0 0,0 0-172 0 0,0 0-141 0 0,0 0-118 0 0,0 0-126 0 0,34-5-90 0 0,102-17-76 0 0,-82 1 26 0 0,-48 13-260 0 0,0 3-56 0 0,0-1 0 0 0,-1 0 0 0 0,0 0 0 0 0,0-1 0 0 0,0 1 0 0 0,-1-1 0 0 0,0 0-1 0 0,0 0 1 0 0,-1-1 0 0 0,0 1 0 0 0,0-1 0 0 0,-1 1 0 0 0,0-1 0 0 0,0 0 0 0 0,-1 0 0 0 0,0 0-1 0 0,0 0 1 0 0,-1 0 0 0 0,-1-7-43 0 0,0 11-36 0 0,-1 1 1 0 0,-1-1-1 0 0,1 0 0 0 0,0 1 0 0 0,-1 0 1 0 0,0 0-1 0 0,1 0 0 0 0,-1 0 0 0 0,-1 0 1 0 0,1 0-1 0 0,0 1 0 0 0,-1-1 0 0 0,1 1 1 0 0,-1 0-1 0 0,1 0 0 0 0,-1 1 0 0 0,0-1 1 0 0,0 1-1 0 0,0-1 0 0 0,0 1 0 0 0,0 1 1 0 0,0-1-1 0 0,0 0 0 0 0,-1 1 0 0 0,1 0 1 0 0,0 0-1 0 0,0 0 0 0 0,0 1 0 0 0,0-1 1 0 0,-1 1-1 0 0,1 0 0 0 0,0 0 0 0 0,0 1 1 0 0,1-1-1 0 0,-1 1 0 0 0,0-1 0 0 0,0 1 36 0 0,-11 6-106 0 0,1 0 0 0 0,0 0 0 0 0,0 1 0 0 0,1 1 0 0 0,0 1 0 0 0,0 0 0 0 0,1 0 0 0 0,1 1 0 0 0,0 0 0 0 0,1 1 0 0 0,0 1-1 0 0,1-1 1 0 0,0 2 0 0 0,1-1 0 0 0,1 1 0 0 0,0 0 0 0 0,-1 6 106 0 0,-13 75-1128 0 0,21-93 954 0 0,0 0 0 0 0,0 0 1 0 0,0-1-1 0 0,1 1 0 0 0,-1 0 0 0 0,1 0 1 0 0,0 0-1 0 0,0 0 0 0 0,0-1 0 0 0,0 1 1 0 0,0 0-1 0 0,0-1 0 0 0,1 1 0 0 0,0-1 0 0 0,-1 0 1 0 0,1 1-1 0 0,0-1 0 0 0,0 0 0 0 0,0 0 1 0 0,0 0-1 0 0,1 0 0 0 0,-1-1 0 0 0,0 1 1 0 0,1 0-1 0 0,-1-1 0 0 0,1 0 0 0 0,2 1 174 0 0,30 10-6309 0 0,-17-12-211 0 0,-4 0 952 0 0</inkml:trace>
  <inkml:trace contextRef="#ctx0" brushRef="#br0" timeOffset="2497.444">8067 834 7770 0 0,'0'0'3222'0'0,"0"0"-391"0"0,0 0-413 0 0,0 0-500 0 0,0 0-454 0 0,0 0-316 0 0,0 0-178 0 0,0 0-145 0 0,0 0-130 0 0,0 0-100 0 0,0 0-75 0 0,0 0-43 0 0,0 0-43 0 0,5-2-42 0 0,68-70 961 0 0,89-126-608 0 0,-154 249-948 0 0,-7-49 201 0 0,0 0 0 0 0,0 0 1 0 0,0 0-1 0 0,1 0 0 0 0,-1 0 0 0 0,0 0 0 0 0,1-1 1 0 0,0 1-1 0 0,-1 0 0 0 0,1-1 0 0 0,0 0 0 0 0,-1 1 1 0 0,1-1-1 0 0,0 0 0 0 0,0 0 0 0 0,0 0 0 0 0,0 0 1 0 0,1 0-1 0 0,-1 0 0 0 0,0-1 0 0 0,0 1 0 0 0,0-1 1 0 0,0 0-1 0 0,1 1 0 0 0,-1-1 0 0 0,0 0 0 0 0,0 0 1 0 0,1 0-1 0 0,-1-1 0 0 0,0 1 0 0 0,0 0 0 0 0,1-1 2 0 0,11 1 9 0 0,114-45 52 0 0,-74 35-72 0 0,-44 66 75 0 0,-28 64 60 0 0,18-119-148 0 0,-1 0-1 0 0,1 0 1 0 0,0 0-1 0 0,0 0 1 0 0,0 0-1 0 0,0 0 1 0 0,0 1-1 0 0,0-1 1 0 0,0 0-1 0 0,1 0 1 0 0,-1 0-1 0 0,0 0 0 0 0,1 0 1 0 0,-1 0-1 0 0,0 0 1 0 0,1 0-1 0 0,-1 0 1 0 0,1 0-1 0 0,0 0 1 0 0,-1 0-1 0 0,1 0 1 0 0,0 0-1 0 0,0 0 1 0 0,-1-1-1 0 0,1 1 1 0 0,0 0-1 0 0,0-1 1 0 0,0 1-1 0 0,0 0 1 0 0,0-1-1 0 0,0 1 1 0 0,0-1-1 0 0,0 1 1 0 0,0-1-1 0 0,0 0 1 0 0,0 0-1 0 0,0 1 0 0 0,0-1 1 0 0,1 0-1 0 0,-1 0 1 0 0,0 0-1 0 0,0 0 1 0 0,0 0-1 0 0,0 0 1 0 0,0 0-1 0 0,0-1 1 0 0,0 1-1 0 0,1 0 1 0 0,-1-1 24 0 0,29-10-2560 0 0,-1-4-4032 0 0,-15 7-1197 0 0,-3 1-1832 0 0</inkml:trace>
  <inkml:trace contextRef="#ctx0" brushRef="#br0" timeOffset="2846.49">9178 440 17756 0 0,'0'0'2108'0'0,"0"0"-634"0"0,0 0-222 0 0,0 0-140 0 0,0 0-218 0 0,0 0-217 0 0,0 0-107 0 0,0 0-109 0 0,0 0-122 0 0,0 0-108 0 0,0 0-79 0 0,0 0-63 0 0,0 0-21 0 0,-32 9-7 0 0,-100 30-33 0 0,63-6 14 0 0,68-33-56 0 0,-1 1 1 0 0,1-1-1 0 0,0 0 1 0 0,1 1-1 0 0,-1-1 1 0 0,0 0-1 0 0,0 1 0 0 0,0-1 1 0 0,0 1-1 0 0,0 0 1 0 0,0-1-1 0 0,0 1 1 0 0,1 0-1 0 0,-1-1 1 0 0,0 1-1 0 0,1 0 0 0 0,-1 0 1 0 0,0 0-1 0 0,1-1 1 0 0,-1 1-1 0 0,1 0 1 0 0,-1 0-1 0 0,1 0 1 0 0,0 0-1 0 0,-1 0 0 0 0,1 0 1 0 0,0 0-1 0 0,0 0 1 0 0,0 0-1 0 0,0 0 1 0 0,-1 0-1 0 0,1 0 1 0 0,1 0-1 0 0,-1 0 0 0 0,0 0 1 0 0,0 0-1 0 0,0 1 1 0 0,0-1-1 0 0,1-1 1 0 0,-1 1-1 0 0,1 0 1 0 0,-1 0-1 0 0,0 0 0 0 0,1 0 1 0 0,0 0-1 0 0,-1 0 1 0 0,1 0-1 0 0,-1 0 1 0 0,2 0 13 0 0,82 12-449 0 0,-77-13 455 0 0,0-1 1 0 0,-1 1 0 0 0,1 0-1 0 0,0 0 1 0 0,0 0 0 0 0,-1 1 0 0 0,1 0-1 0 0,0 1 1 0 0,-1 0 0 0 0,1 0-1 0 0,-1 0 1 0 0,0 1 0 0 0,0-1-1 0 0,0 2 1 0 0,0-1 0 0 0,0 1 0 0 0,0-1-1 0 0,-1 2 1 0 0,0-1 0 0 0,0 0-1 0 0,0 1 1 0 0,0 0 0 0 0,-1 0-1 0 0,0 1 1 0 0,0-1 0 0 0,0 1 0 0 0,-1 0-1 0 0,0 0 1 0 0,2 6-7 0 0,-2-7 46 0 0,-1 0 0 0 0,1 0-1 0 0,-2 0 1 0 0,1 1 0 0 0,0-1 0 0 0,-1 1 0 0 0,0 0-1 0 0,-1-1 1 0 0,1 1 0 0 0,-1 0 0 0 0,0-1 0 0 0,0 1-1 0 0,-1 0 1 0 0,0-1 0 0 0,0 1 0 0 0,0-1 0 0 0,0 1-1 0 0,-1-1 1 0 0,0 1 0 0 0,0-1 0 0 0,-1 0 0 0 0,1 0-1 0 0,-1 0 1 0 0,0 0 0 0 0,-1-1 0 0 0,1 1 0 0 0,-1-1-1 0 0,0 0 1 0 0,-2 3-46 0 0,0-4-24 0 0,1 0 0 0 0,-1 1 1 0 0,1-2-1 0 0,-1 1 0 0 0,0-1 0 0 0,0 0 0 0 0,0 0 0 0 0,0 0 0 0 0,-1-1 0 0 0,1 0 0 0 0,0 0 0 0 0,-1-1 0 0 0,1 0 1 0 0,0 0-1 0 0,-3 0 24 0 0,-26-22-8302 0 0,31 18-3888 0 0</inkml:trace>
  <inkml:trace contextRef="#ctx0" brushRef="#br0" timeOffset="-1520.57">3530 514 7001 0 0,'0'0'1458'0'0,"0"0"-231"0"0,0 0-80 0 0,0 0 101 0 0,0 0 107 0 0,0 0-29 0 0,0 0-138 0 0,0 0-186 0 0,0 0-246 0 0,0 0-221 0 0,0 0-117 0 0,-19 33-46 0 0,-57 104-14 0 0,55-68 213 0 0,23-58-423 0 0,0-6-52 0 0,-1 0 1 0 0,1 1 0 0 0,1-1 0 0 0,-1 0 0 0 0,1 0 0 0 0,0 0-1 0 0,0-1 1 0 0,0 1 0 0 0,1-1 0 0 0,-1 1 0 0 0,1-1-1 0 0,0 0 1 0 0,1-1 0 0 0,-1 1 0 0 0,0-1 0 0 0,1 1 0 0 0,0-2-1 0 0,0 1 1 0 0,0 0 0 0 0,0-1 0 0 0,0 0 0 0 0,1 0 0 0 0,-1 0-1 0 0,0-1 1 0 0,1 0 0 0 0,0 0 0 0 0,-1 0 0 0 0,1-1-1 0 0,-1 0 1 0 0,1 0 0 0 0,0 0 0 0 0,-1-1 0 0 0,1 0 0 0 0,-1 0-1 0 0,1 0 1 0 0,-1-1 0 0 0,1 1 0 0 0,-1-1 0 0 0,0-1-1 0 0,4-1-96 0 0,4-3 110 0 0,-1-1-1 0 0,0-1 0 0 0,0 0 0 0 0,-1 0 0 0 0,0-1 0 0 0,0-1 0 0 0,-1 0 1 0 0,-1 0-1 0 0,0-1 0 0 0,0 0 0 0 0,-1 0 0 0 0,-1-1 0 0 0,0 0 0 0 0,-1-1 0 0 0,0 0 1 0 0,-1 1-1 0 0,0-2 0 0 0,-1 1 0 0 0,-1 0 0 0 0,-1-1 0 0 0,0 0 0 0 0,0 1 1 0 0,-2-1-1 0 0,0-2-109 0 0,0 13-13 0 0,-1 0 1 0 0,0 0-1 0 0,0 1 1 0 0,0-1 0 0 0,-1 1-1 0 0,1-1 1 0 0,-1 1-1 0 0,0-1 1 0 0,0 1 0 0 0,0 0-1 0 0,0 0 1 0 0,0 0-1 0 0,-1 0 1 0 0,1 0-1 0 0,-1 1 1 0 0,0-1 0 0 0,0 1-1 0 0,0 0 1 0 0,0 0-1 0 0,0 0 1 0 0,-1 0 0 0 0,1 0-1 0 0,0 1 1 0 0,-1-1-1 0 0,0 1 1 0 0,1 0-1 0 0,-3 0 13 0 0,-4-2-133 0 0,0 1-1 0 0,0 0 0 0 0,0 0 0 0 0,-1 2 0 0 0,1-1 0 0 0,0 1 0 0 0,-1 1 0 0 0,1-1 0 0 0,-10 3 134 0 0,9 1-391 0 0,-1 0-1 0 0,1 0 0 0 0,0 1 0 0 0,0 0 1 0 0,0 1-1 0 0,1 0 0 0 0,0 1 0 0 0,0 0 1 0 0,0 0-1 0 0,-4 6 392 0 0,-19 21-4099 0 0,6 1-3284 0 0,17-16-2279 0 0</inkml:trace>
  <inkml:trace contextRef="#ctx0" brushRef="#br0" timeOffset="-1077.03">3936 808 7882 0 0,'0'0'4585'0'0,"0"0"-2169"0"0,0 0-735 0 0,0 0-12 0 0,0 0-100 0 0,0 0-230 0 0,0 0-241 0 0,0 0-225 0 0,0 0-223 0 0,0 0-197 0 0,0 0-144 0 0,0 0-94 0 0,3-3-34 0 0,41-78 287 0 0,-6 18-341 0 0,2 9-93 0 0,-36 64-927 0 0,-3-5 916 0 0,-1 1 0 0 0,1-1 0 0 0,0 0 0 0 0,1 0 0 0 0,-1 0-1 0 0,1 0 1 0 0,0 0 0 0 0,0 0 0 0 0,1 0 0 0 0,-1 0 0 0 0,1-1 0 0 0,0 1 0 0 0,0-1 0 0 0,1 0 0 0 0,-1 0 0 0 0,1 0 0 0 0,0-1 0 0 0,0 1-1 0 0,0-1 1 0 0,1 0 0 0 0,-1 0 0 0 0,1 0 0 0 0,0-1 0 0 0,-1 1 0 0 0,1-1 0 0 0,0 0 0 0 0,0-1 0 0 0,1 1 0 0 0,-1-1 0 0 0,0 0 0 0 0,0 0-1 0 0,1-1 1 0 0,-1 0 0 0 0,0 0 0 0 0,1 0 0 0 0,-1 0 0 0 0,1-1-23 0 0,4 1 113 0 0,1-1-1 0 0,-1 0 1 0 0,0-1 0 0 0,0 0-1 0 0,0 0 1 0 0,0-1 0 0 0,0-1-1 0 0,0 0 1 0 0,-1 0 0 0 0,0 0-1 0 0,0-1 1 0 0,0-1 0 0 0,0 0-1 0 0,-1 0 1 0 0,4-3-113 0 0,57-68 228 0 0,-60 48-2517 0 0,-8 19-2331 0 0,0-2-5084 0 0,-1 8-1105 0 0</inkml:trace>
  <inkml:trace contextRef="#ctx0" brushRef="#br0" timeOffset="-3888.765">887 2 6513 0 0,'0'0'1359'0'0,"0"0"-282"0"0,0 0-137 0 0,0 0 80 0 0,0 0 214 0 0,0 0 149 0 0,0 0-27 0 0,0 0-196 0 0,0 0-326 0 0,0 0-353 0 0,0 0-241 0 0,-2-2-143 0 0,1 2-85 0 0,0 0 0 0 0,0 0 0 0 0,0 1 0 0 0,0-1 0 0 0,-1 0 0 0 0,1 0 0 0 0,0 1 0 0 0,0-1 0 0 0,0 1 0 0 0,0-1 0 0 0,0 1 0 0 0,0-1 0 0 0,1 1 0 0 0,-1 0 0 0 0,0-1 0 0 0,0 1 0 0 0,0 0 0 0 0,0 0 0 0 0,1-1 0 0 0,-1 1 0 0 0,0 0 0 0 0,1 0 0 0 0,-1 0 0 0 0,1 0 0 0 0,-1 0 0 0 0,1 0 0 0 0,-1 0 0 0 0,1 0 0 0 0,0 0 0 0 0,-1 0 0 0 0,1 0 0 0 0,0 0 0 0 0,0 0 0 0 0,0 0 0 0 0,0 1 0 0 0,0-1 0 0 0,0 0 0 0 0,0 0 0 0 0,0 0 0 0 0,0 0 0 0 0,1 0 0 0 0,-1 0 0 0 0,0 0 0 0 0,1 0 0 0 0,-1 1-12 0 0,-6 23 279 0 0,-76 258 962 0 0,-34 72-776 0 0,-2-78-542 0 0,96-236-211 0 0,22-41 206 0 0,0 0-39 0 0,0-8-239 0 0,25-92-1073 0 0,176-585 1480 0 0,-173 525 1116 0 0,-26 140-181 0 0,0 31 205 0 0,-2 68-825 0 0,3-1 0 0 0,4 0 0 0 0,5 12-362 0 0,14 35 309 0 0,-8-66-241 0 0,-11-33-58 0 0,1-1-1 0 0,1 0 0 0 0,1 0 0 0 0,1-1 0 0 0,1-1 1 0 0,1 1-1 0 0,9 10-9 0 0,-18-30 12 0 0,0 1 1 0 0,0-1 0 0 0,0-1-1 0 0,0 1 1 0 0,1 0-1 0 0,-1-1 1 0 0,1 0-1 0 0,0 0 1 0 0,0-1 0 0 0,0 1-1 0 0,1-1 1 0 0,-1 0-1 0 0,0 0 1 0 0,1-1-1 0 0,-1 1 1 0 0,1-1 0 0 0,0-1-1 0 0,-1 1 1 0 0,1-1-1 0 0,0 0 1 0 0,4-1-13 0 0,-4 0 74 0 0,-1-1-1 0 0,1-1 1 0 0,-1 1 0 0 0,0-1-1 0 0,0 0 1 0 0,0 0 0 0 0,0 0-1 0 0,-1-1 1 0 0,1 0 0 0 0,-1 0-1 0 0,0 0 1 0 0,0 0 0 0 0,0-1-1 0 0,-1 1 1 0 0,0-1 0 0 0,0 0 0 0 0,1-1-74 0 0,-3 5 18 0 0,16-27 169 0 0,0 0 1 0 0,-2-1 0 0 0,-2 0-1 0 0,0-1 1 0 0,-2-1-1 0 0,4-18-187 0 0,-5 10 79 0 0,-1 0-1 0 0,-2-1 0 0 0,-2-1 0 0 0,-2 1 0 0 0,-1-36-78 0 0,-1 73-25 0 0,-1 1 1 0 0,0-1-1 0 0,1 0 0 0 0,-1 0 0 0 0,0 0 1 0 0,-1 0-1 0 0,1 0 0 0 0,0 0 0 0 0,-1 0 1 0 0,0 1-1 0 0,1-1 0 0 0,-1 0 0 0 0,0 0 1 0 0,-1 1-1 0 0,1-1 0 0 0,0 0 0 0 0,-1 1 1 0 0,1-1-1 0 0,-1 1 0 0 0,0 0 0 0 0,0 0 1 0 0,0 0-1 0 0,0 0 0 0 0,0 0 0 0 0,0 0 1 0 0,-1 0-1 0 0,1 0 0 0 0,-1 1 0 0 0,1-1 1 0 0,-1 1-1 0 0,1 0 0 0 0,-1 0 0 0 0,0 0 1 0 0,0 0 24 0 0,0 2-323 0 0,0 1-1 0 0,1-1 1 0 0,-1 1 0 0 0,0-1 0 0 0,1 1 0 0 0,-1 0 0 0 0,1 0 0 0 0,-1 0-1 0 0,1 0 1 0 0,0 1 0 0 0,0-1 0 0 0,0 1 0 0 0,0-1 0 0 0,0 1-1 0 0,1 0 1 0 0,-1-1 0 0 0,1 1 0 0 0,0 0 0 0 0,0 0 0 0 0,0 0 0 0 0,0 0-1 0 0,0 0 1 0 0,0 2 323 0 0,-3 7-2191 0 0,-4 13-4277 0 0,3-6-2415 0 0</inkml:trace>
  <inkml:trace contextRef="#ctx0" brushRef="#br0" timeOffset="-3573.03">1455 554 9490 0 0,'0'0'2106'0'0,"0"0"-651"0"0,0 0-198 0 0,0 0 106 0 0,0 0 80 0 0,0 0-117 0 0,0 0-206 0 0,0 0-225 0 0,0 0-259 0 0,0 0-233 0 0,0 0-142 0 0,0 34-63 0 0,-2 100-10 0 0,10-91 60 0 0,-2-39-146 0 0,0 0 1 0 0,0-1 0 0 0,0 0-1 0 0,1 0 1 0 0,-1 0-1 0 0,1-1 1 0 0,0 0-1 0 0,0 0 1 0 0,-1-1 0 0 0,1 1-1 0 0,0-2 1 0 0,1 1-1 0 0,-1-1 1 0 0,0 0-1 0 0,0 0 1 0 0,0-1 0 0 0,0 0-1 0 0,0 0 1 0 0,0-1-1 0 0,-1 0 1 0 0,1 0-1 0 0,0-1 1 0 0,-1 1 0 0 0,1-1-1 0 0,-1-1 1 0 0,0 1-1 0 0,0-1 1 0 0,0 0 0 0 0,-1-1-1 0 0,1 1 1 0 0,-1-1-1 0 0,0 0 1 0 0,0 0-1 0 0,-1-1 1 0 0,0 0 0 0 0,1-1-103 0 0,2 0 75 0 0,-1-1 1 0 0,0 0 0 0 0,-1-1 0 0 0,0 1 0 0 0,0-1 0 0 0,0 0 0 0 0,-1 0 0 0 0,-1 0 0 0 0,0-1 0 0 0,0 0 0 0 0,-1 1 0 0 0,0-1-1 0 0,1-7-75 0 0,-3 12 3 0 0,0 1-1 0 0,0 0 0 0 0,0 0 1 0 0,0 0-1 0 0,0 0 0 0 0,-1 0 1 0 0,0 0-1 0 0,0 0 0 0 0,0 0 1 0 0,0 0-1 0 0,-1 0 0 0 0,0 0 0 0 0,1 0 1 0 0,-1 1-1 0 0,-1-1 0 0 0,1 1 1 0 0,0 0-1 0 0,-1-1 0 0 0,0 1 1 0 0,0 0-1 0 0,0 0 0 0 0,0 1 1 0 0,0-1-1 0 0,0 1 0 0 0,-1-1 0 0 0,-1 0-2 0 0,-3 0-132 0 0,0 1-1 0 0,0-1 1 0 0,0 1-1 0 0,0 1 1 0 0,0 0-1 0 0,0 0 1 0 0,0 0-1 0 0,-1 1 1 0 0,1 0-1 0 0,0 1 1 0 0,-1 0-1 0 0,1 0 1 0 0,0 1-1 0 0,0-1 0 0 0,0 2 1 0 0,0-1-1 0 0,0 2 1 0 0,1-1-1 0 0,-1 1 1 0 0,1 0-1 0 0,0 0 1 0 0,0 0-1 0 0,0 1 1 0 0,1 1-1 0 0,0-1 1 0 0,0 1-1 0 0,0 0 0 0 0,1 0 1 0 0,-5 7 132 0 0,-24 39-4196 0 0,20-13-6574 0 0,14-24 2451 0 0</inkml:trace>
  <inkml:trace contextRef="#ctx0" brushRef="#br0" timeOffset="-3186.014">2109 46 11290 0 0,'0'0'2009'0'0,"0"0"-193"0"0,0 0-191 0 0,0 0-173 0 0,0 0-240 0 0,0 0-244 0 0,0 0-227 0 0,0 0-172 0 0,0 0-110 0 0,0 0-47 0 0,0 0 13 0 0,0 0 25 0 0,0 0-9 0 0,-8 26-35 0 0,-26 81-34 0 0,30-93-275 0 0,0 1 1 0 0,0-1 0 0 0,2 0 0 0 0,-1 1-1 0 0,2 0 1 0 0,0-1 0 0 0,1 1 0 0 0,1 9-98 0 0,0 13 94 0 0,24 195-52 0 0,-20-180-205 0 0,-3 31-3994 0 0,-11-68-488 0 0,-13-7-7598 0 0,17-8 7886 0 0</inkml:trace>
  <inkml:trace contextRef="#ctx0" brushRef="#br0" timeOffset="-2678.03">1729 484 6449 0 0,'0'0'1169'0'0,"0"0"-293"0"0,0 0 241 0 0,0 0 465 0 0,0 0 258 0 0,0 0-77 0 0,0 0-284 0 0,0 0-290 0 0,0 0-273 0 0,0 0-261 0 0,31 3-160 0 0,100 10-73 0 0,57-18 968 0 0,-133 5-1242 0 0,-20-2-115 0 0,0 3-1 0 0,-1 0 1 0 0,1 2-1 0 0,-1 2 1 0 0,5 2-33 0 0,93 4 1403 0 0,-130-11-1353 0 0,0-1 0 0 0,0 1 0 0 0,0-1 0 0 0,0 1 0 0 0,0-1 0 0 0,0 0 0 0 0,-1 0 0 0 0,1 0 0 0 0,0 0 0 0 0,-1 0 0 0 0,1 0 0 0 0,-1 0 0 0 0,1-1 0 0 0,-1 1 0 0 0,1-1 1 0 0,-1 1-1 0 0,0-1 0 0 0,0 1 0 0 0,0-1 0 0 0,0 0 0 0 0,0 1 0 0 0,0-1 0 0 0,0 0 0 0 0,-1 0 0 0 0,1 0 0 0 0,0 0 0 0 0,-1 1 0 0 0,0-1 0 0 0,1 0 0 0 0,-1 0 0 0 0,0 0 0 0 0,0 0 0 0 0,0 0 1 0 0,0 0-1 0 0,-1 0 0 0 0,1 0 0 0 0,0 0 0 0 0,-1 0 0 0 0,1 0 0 0 0,-1 0 0 0 0,0 1 0 0 0,0-1 0 0 0,0-1-50 0 0,-1 0-25 0 0,-1 0 0 0 0,0-1-1 0 0,0 1 1 0 0,0 0 0 0 0,0 0-1 0 0,0 1 1 0 0,0-1 0 0 0,-1 1 0 0 0,1-1-1 0 0,-1 1 1 0 0,0 0 0 0 0,0 0 0 0 0,0 1-1 0 0,0-1 1 0 0,0 1 0 0 0,0 0-1 0 0,0 0 1 0 0,0 0 0 0 0,0 1 0 0 0,-5-1 25 0 0,-3 2-49 0 0,1 1 0 0 0,-1 0 1 0 0,0 0-1 0 0,1 1 0 0 0,-1 1 1 0 0,1 0-1 0 0,0 0 0 0 0,0 1 1 0 0,1 0-1 0 0,0 1 0 0 0,-1 1 1 0 0,2-1-1 0 0,-1 1 0 0 0,1 1 1 0 0,0 0-1 0 0,1 0 0 0 0,0 1 1 0 0,0 0-1 0 0,1 0 1 0 0,0 1-1 0 0,0 0 0 0 0,1 0 1 0 0,1 1-1 0 0,0 0 0 0 0,0-1 1 0 0,1 2-1 0 0,0-1 0 0 0,1 0 1 0 0,0 3 48 0 0,2-10-5 0 0,0 0 1 0 0,1 0-1 0 0,-1 0 0 0 0,1 0 1 0 0,0 0-1 0 0,0 0 1 0 0,1 0-1 0 0,-1 0 1 0 0,1 0-1 0 0,0 0 1 0 0,0-1-1 0 0,0 1 1 0 0,1 0-1 0 0,-1 0 0 0 0,1-1 1 0 0,0 1-1 0 0,0-1 1 0 0,0 0-1 0 0,0 1 1 0 0,1-1-1 0 0,-1 0 1 0 0,1 0-1 0 0,0-1 0 0 0,0 1 1 0 0,0 0-1 0 0,0-1 1 0 0,0 0-1 0 0,0 0 1 0 0,1 0-1 0 0,-1 0 1 0 0,1 0-1 0 0,0-1 1 0 0,-1 1-1 0 0,1-1 0 0 0,0 0 1 0 0,0 0-1 0 0,0-1 1 0 0,0 1-1 0 0,0-1 5 0 0,12 3-224 0 0,1-2 0 0 0,0 0-1 0 0,0-1 1 0 0,0 0 0 0 0,0-1-1 0 0,0-1 1 0 0,-1-1 0 0 0,1-1-1 0 0,-1 0 1 0 0,1-1 0 0 0,-2 0-1 0 0,1-2 1 0 0,0 0 0 0 0,7-5 224 0 0,86-50-7348 0 0,-42 15-3540 0 0,-54 35 9150 0 0</inkml:trace>
  <inkml:trace contextRef="#ctx0" brushRef="#br0" timeOffset="-2371.608">2888 367 4033 0 0,'0'0'2662'0'0,"0"0"-362"0"0,0 0-95 0 0,0 0-83 0 0,0 0-214 0 0,0 0-229 0 0,0 0-239 0 0,0 0-263 0 0,0 0-245 0 0,0 0-233 0 0,0 0-157 0 0,-32 16-106 0 0,-98 49-85 0 0,85-32 189 0 0,46-30-532 0 0,0-1 1 0 0,0 0-1 0 0,1 1 0 0 0,-1-1 0 0 0,0 0 0 0 0,1 0 0 0 0,-1 0 1 0 0,1 0-1 0 0,0 0 0 0 0,-1-1 0 0 0,1 1 0 0 0,0 0 0 0 0,0-1 1 0 0,0 1-1 0 0,0-1 0 0 0,1 0 0 0 0,-1 0 0 0 0,0 1 1 0 0,1-2-1 0 0,-1 1 0 0 0,0 0 0 0 0,1 0 0 0 0,-1-1 0 0 0,1 1 1 0 0,-1-1-1 0 0,1 0 0 0 0,-1 0 0 0 0,1 0 0 0 0,-1 0 0 0 0,1 0-8 0 0,4 1 33 0 0,3 1 41 0 0,-1 0 0 0 0,1 0 1 0 0,-1 1-1 0 0,0 0 0 0 0,0 1 1 0 0,0 0-1 0 0,-1 0 0 0 0,1 1 1 0 0,-1 0-1 0 0,0 0 0 0 0,0 1 1 0 0,-1 0-1 0 0,0 0 0 0 0,0 1 1 0 0,2 3-75 0 0,-7-6 74 0 0,0 0 1 0 0,-1 1-1 0 0,1-1 1 0 0,-1 1 0 0 0,0-1-1 0 0,-1 1 1 0 0,1-1-1 0 0,-1 1 1 0 0,0-1 0 0 0,0 1-1 0 0,0 0 1 0 0,-1-1-1 0 0,0 1 1 0 0,0-1 0 0 0,0 1-1 0 0,0 0-74 0 0,-5 3 56 0 0,0 0 0 0 0,0 0 1 0 0,-1-1-1 0 0,1 0 0 0 0,-2 0 0 0 0,1-1 0 0 0,-1 0 0 0 0,0 0 0 0 0,0-1 0 0 0,-1 0 1 0 0,-6 3-57 0 0,-65 21-413 0 0,22-25-2860 0 0,52-4 2222 0 0,-9 0-6164 0 0,10-3-4294 0 0</inkml:trace>
  <inkml:trace contextRef="#ctx0" brushRef="#br0" timeOffset="10034.956">1 1548 0 0 0,'13'-6'379'0'0,"59"-32"874"0"0,-58 29 62 0 0,1-1 1144 0 0,-4 7 3416 0 0,-11 3-5750 0 0,32 0 1096 0 0,71-15-122 0 0,221 12 533 0 0,-161-13-749 0 0,78 2-354 0 0,35-4-29 0 0,690 18 546 0 0,-650-22-727 0 0,-156 2-209 0 0,142-8 138 0 0,205 24-89 0 0,-131-3-107 0 0,67-16 67 0 0,137-6 1 0 0,-222 15-78 0 0,-25-5 32 0 0,412-15 59 0 0,275-49 283 0 0,146-2 199 0 0,-942 67-438 0 0,22-4 26 0 0,-165 21-114 0 0,-42 1-633 0 0,-9 45-5271 0 0,-10-10-2871 0 0,-16-23 2539 0 0</inkml:trace>
</inkml:ink>
</file>

<file path=ppt/ink/ink8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4:3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816 505 11354 0 0,'0'0'1435'0'0,"0"0"-73"0"0,0 0-98 0 0,0 0-35 0 0,0 0-17 0 0,0 0-73 0 0,0 0-148 0 0,0 0-202 0 0,0 0-211 0 0,0 0-164 0 0,0 0-82 0 0,-12 19-16 0 0,-38 63 18 0 0,27 6 354 0 0,-16 326 1090 0 0,20-259-1642 0 0,0-8-1659 0 0,19-146 663 0 0,0-1-257 0 0,5-9-1698 0 0,47-72-12061 0 0,-46 64 10716 0 0</inkml:trace>
  <inkml:trace contextRef="#ctx0" brushRef="#br0" timeOffset="495.375">1008 594 7082 0 0,'0'0'1010'0'0,"0"0"113"0"0,0 0 228 0 0,0 0 298 0 0,0 0 108 0 0,0 0-146 0 0,0 0-233 0 0,0 0-182 0 0,0 0-172 0 0,0 0-139 0 0,0 0-125 0 0,0 0-140 0 0,0 0-96 0 0,32-10-63 0 0,97-28-43 0 0,76-21 1258 0 0,-173 51-1330 0 0,-31 8-308 0 0,-1 0 8 0 0,0 15 254 0 0,1 24 130 0 0,-2 0 0 0 0,-1 0 0 0 0,-3 0 0 0 0,-7 33-430 0 0,-39 220 835 0 0,26-121-664 0 0,17-60-139 0 0,8-110-46 0 0,-19-58-12522 0 0,6 27 1798 0 0,11 21 6013 0 0</inkml:trace>
  <inkml:trace contextRef="#ctx0" brushRef="#br0" timeOffset="751.391">1016 1065 8658 0 0,'0'0'1782'0'0,"0"0"-229"0"0,0 0 4 0 0,0 0 152 0 0,0 0 54 0 0,0 0-88 0 0,0 0-225 0 0,0 0-250 0 0,0 0-234 0 0,0 0-171 0 0,0 0-114 0 0,36-4-86 0 0,115-12-58 0 0,41-19 757 0 0,-174 32-1425 0 0,119-9-1951 0 0,-125 26-9769 0 0,-12-10 3357 0 0</inkml:trace>
  <inkml:trace contextRef="#ctx0" brushRef="#br0" timeOffset="1013.954">1636 1109 7538 0 0,'0'0'5726'0'0,"0"0"-3591"0"0,0 0-973 0 0,0 0 101 0 0,0 0 42 0 0,0 0-176 0 0,0 0-285 0 0,0 0-275 0 0,0 0-225 0 0,0 0-170 0 0,0 0-102 0 0,0 0-48 0 0,0 0-16 0 0,0 25-47 0 0,-1 77-94 0 0,-4-61-1074 0 0,4-39-2492 0 0,0 5-4233 0 0,1-7-1351 0 0</inkml:trace>
  <inkml:trace contextRef="#ctx0" brushRef="#br0" timeOffset="1435.268">1676 560 13067 0 0,'0'0'1608'0'0,"0"0"-130"0"0,0 0-178 0 0,0 0-121 0 0,0 0-152 0 0,0 0-150 0 0,0 0-120 0 0,0 0-97 0 0,0 0-76 0 0,0 0-64 0 0,0 0-39 0 0,0 0-50 0 0,26-6-33 0 0,163-35 510 0 0,-135 27-749 0 0,0 3 0 0 0,1 2 0 0 0,0 3 0 0 0,19 1-159 0 0,-53 43 173 0 0,-34 94 651 0 0,3-78-574 0 0,-22 79 138 0 0,5-4-225 0 0,7-19-41 0 0,19-68-592 0 0,1-25-2870 0 0,0-16 2101 0 0,0-1-305 0 0,0 0-387 0 0,0 0-548 0 0,0 0-918 0 0,-1 0-1982 0 0,-5 0-2673 0 0</inkml:trace>
  <inkml:trace contextRef="#ctx0" brushRef="#br0" timeOffset="1682.966">1824 837 11803 0 0,'0'0'1471'0'0,"0"0"-151"0"0,0 0 33 0 0,0 0 58 0 0,0 0-101 0 0,0 0-175 0 0,0 0-164 0 0,0 0-174 0 0,0 0-157 0 0,37-5-143 0 0,116-13-113 0 0,-18 0 236 0 0,-60 9-827 0 0,37-4-3097 0 0,-39 9-8939 0 0,-56 4 4285 0 0</inkml:trace>
  <inkml:trace contextRef="#ctx0" brushRef="#br0" timeOffset="20552.081">2215 174 3977 0 0,'0'0'1168'0'0,"0"0"-298"0"0,0 0-240 0 0,0 0-29 0 0,0 0 140 0 0,0 0 190 0 0,0 0 144 0 0,0 0 6 0 0,0 0-103 0 0,0 0-198 0 0,0 0-165 0 0,7-9-119 0 0,22-28-72 0 0,-28 36-379 0 0,0 0 1 0 0,0 1-1 0 0,0-1 0 0 0,0 0 0 0 0,0 1 1 0 0,0-1-1 0 0,0 1 0 0 0,0-1 0 0 0,0 1 1 0 0,0-1-1 0 0,0 1 0 0 0,0 0 0 0 0,0-1 1 0 0,0 1-1 0 0,1 0 0 0 0,-1 0 0 0 0,0 0 1 0 0,0 0-1 0 0,0 0 0 0 0,0 0 0 0 0,0 0 1 0 0,1 1-1 0 0,-1-1 0 0 0,0 0 0 0 0,0 1 1 0 0,0-1-1 0 0,0 1 0 0 0,0-1 0 0 0,0 1 1 0 0,0-1-1 0 0,0 1 0 0 0,0 0 0 0 0,0-1 1 0 0,0 1-1 0 0,0 0 0 0 0,-1 0 0 0 0,1 0 1 0 0,0-1-1 0 0,0 1 0 0 0,-1 0 0 0 0,1 0 1 0 0,-1 0-1 0 0,1 0 0 0 0,-1 0 0 0 0,1 1 1 0 0,-1-1-1 0 0,1 0 0 0 0,-1 0 0 0 0,0 1-45 0 0,4 4 200 0 0,25 56 934 0 0,28 108 44 0 0,92 241 181 0 0,3 34-779 0 0,-86-216-306 0 0,-71-178 454 0 0,-3-43-364 0 0,-34 14 899 0 0,-58 4-929 0 0,-103 45-328 0 0,-253 69-58 0 0,-453 153-130 0 0,368-87 611 0 0,467-166-259 0 0,66-48 2499 0 0,-11-42-2418 0 0,-13-120-3 0 0,-7-113-58 0 0,-77-258-124 0 0,10 66-72 0 0,34 236 54 0 0,50 166-116 0 0,22 72 39 0 0,4-7-342 0 0,30 3 292 0 0,0 0-1 0 0,0 3 1 0 0,0 1 0 0 0,32 3 79 0 0,-2-1 18 0 0,224-15 17 0 0,-2-13 0 0 0,203-47-35 0 0,-315 46 0 0 0,532-72 93 0 0,-606 92-81 0 0,-99 8-25 0 0,-1 0 2 0 0,0 0 16 0 0,9 19-7578 0 0,6-12 3355 0 0,-2-4-2524 0 0,-2-2-1949 0 0</inkml:trace>
  <inkml:trace contextRef="#ctx0" brushRef="#br0" timeOffset="23961.015">6449 1249 72 0 0,'0'0'1146'0'0,"0"0"49"0"0,0 0 59 0 0,0 0 31 0 0,0 0 26 0 0,0 0-4 0 0,0 0-10 0 0,0 0-46 0 0,0 0-113 0 0,0 0-155 0 0,0 0-159 0 0,-20-17-121 0 0,-63-50-81 0 0,36 44 531 0 0,-134 8 2739 0 0,157 15-3695 0 0,-126 32 974 0 0,95-16-722 0 0,10-1-162 0 0,0 1 0 0 0,1 3 0 0 0,1 1-1 0 0,1 2 1 0 0,1 2 0 0 0,1 2 0 0 0,2 1 0 0 0,-1 3-287 0 0,-6 10 241 0 0,1 1 0 0 0,1 3 0 0 0,3 1 0 0 0,1 2-241 0 0,8-9 188 0 0,-48 59 266 0 0,4 5 0 0 0,5 2 0 0 0,-7 23-454 0 0,31-27 272 0 0,10 32-7 0 0,26-84-146 0 0,3 1-1 0 0,1 1 0 0 0,3-1 1 0 0,1 0-1 0 0,3 1 0 0 0,2-1 1 0 0,2 1-1 0 0,4 9-118 0 0,23 81 279 0 0,-1-37-66 0 0,37 51 3 0 0,-5-22-29 0 0,7-24 13 0 0,6-5-97 0 0,44 29 73 0 0,-11-32-84 0 0,18-7 24 0 0,-90-75-45 0 0,1-1 0 0 0,1-2 0 0 0,0-1 0 0 0,1-3 0 0 0,31 5-71 0 0,149 10 220 0 0,78-8-18 0 0,-249-17-173 0 0,-23 0 0 0 0,0 0 0 0 0,1-2 0 0 0,-1-1 0 0 0,0-1 0 0 0,0-2 0 0 0,4-1-29 0 0,79-24 123 0 0,-74 20-78 0 0,0-3 1 0 0,-1-1 0 0 0,0-1-1 0 0,-2-2 1 0 0,14-10-46 0 0,63-32 72 0 0,116-121 184 0 0,-126 72-184 0 0,-28 24 15 0 0,-42 51-55 0 0,28-37-70 0 0,52-81 140 0 0,-79 93-65 0 0,0-5 7 0 0,3-40 71 0 0,-19-5-46 0 0,-13-141 48 0 0,-1 214-75 0 0,2 19-34 0 0,-2-1 0 0 0,0 0-1 0 0,-1 1 1 0 0,-1-1 0 0 0,0 0 0 0 0,-1 1 0 0 0,-1 0 0 0 0,0 0 0 0 0,-2 0-1 0 0,-1-3-7 0 0,-20-47 28 0 0,0-16-84 0 0,-43-56 120 0 0,33 82-37 0 0,4 8-27 0 0,0 4-48 0 0,3 10 113 0 0,-23-24-74 0 0,-27-20-22 0 0,8-2 97 0 0,41 54-170 0 0,-36-29 114 0 0,33 29-6 0 0,1-4-2 0 0,-8 0-49 0 0,-2 1 123 0 0,-47-22-201 0 0,6 14 99 0 0,-23-3-62 0 0,47 25-6 0 0,-27-1-45 0 0,-78 13-688 0 0,113-11-911 0 0,41 11-1064 0 0,-8 12-14723 0 0,14-4 9301 0 0</inkml:trace>
  <inkml:trace contextRef="#ctx0" brushRef="#br0" timeOffset="26411.957">6232 4003 0 0 0,'1'-4'283'0'0,"7"-10"314"0"0,-6 10 150 0 0,-2 4 68 0 0,-3 0 1288 0 0,-14 0 9765 0 0,10 0-12004 0 0,-126 32 3308 0 0,-49 2-128 0 0,69 18-2131 0 0,103-44-843 0 0,0 0 0 0 0,0 1 0 0 0,1 0-1 0 0,0 1 1 0 0,1 0 0 0 0,0 0 0 0 0,1 1-1 0 0,0 0 1 0 0,0 0 0 0 0,-3 10-70 0 0,-4 9 164 0 0,2 0-1 0 0,1 1 1 0 0,1 1 0 0 0,2-1 0 0 0,0 9-164 0 0,-22 92 673 0 0,25-97-508 0 0,0 1-1 0 0,3 0 1 0 0,1 0-1 0 0,1-1 1 0 0,3 10-165 0 0,36 120 641 0 0,-10-73-331 0 0,1-15-41 0 0,0-15-53 0 0,37 5 12 0 0,15-7-54 0 0,-63-51-135 0 0,-1 0 0 0 0,1-1 0 0 0,0-1 1 0 0,1 0-1 0 0,0-2 0 0 0,0 0 0 0 0,7 0-39 0 0,160 9 387 0 0,-61-14-204 0 0,-24-22 34 0 0,-87 19-169 0 0,-1-2 0 0 0,-1 0-1 0 0,1 0 1 0 0,-1-1 0 0 0,0-1 0 0 0,0 0-1 0 0,-1-1 1 0 0,1-1-48 0 0,23-14 61 0 0,14-18 108 0 0,30-32-21 0 0,-47 29-57 0 0,0-22 69 0 0,0 4-123 0 0,0-1-2 0 0,-4-23-1 0 0,-24 28 142 0 0,-15-93-146 0 0,-6 12 8 0 0,-10 54 30 0 0,-11 29-102 0 0,-50-36 44 0 0,24 41 16 0 0,6 21-67 0 0,-22-10 46 0 0,33 11 6 0 0,20 21-52 0 0,-1 1 1 0 0,0 1-1 0 0,1 2 0 0 0,-2 0 1 0 0,1 2-1 0 0,0 1 1 0 0,0 1-1 0 0,-5 2 41 0 0,-3-2 3 0 0,-61-19-1141 0 0,79 6-1114 0 0,14 7-2632 0 0,3 0-6131 0 0,0 2-98 0 0</inkml:trace>
  <inkml:trace contextRef="#ctx0" brushRef="#br0" timeOffset="33829.009">6017 3970 0 0 0,'0'0'124'0'0,"-2"-2"428"0"0,-10-10 666 0 0,12 11-703 0 0,0 1-93 0 0,0 0-102 0 0,0 0-93 0 0,0 0-50 0 0,0 0-23 0 0,0 0 11 0 0,0 0 17 0 0,0 0 31 0 0,0 0 26 0 0,0 0 21 0 0,0 0 32 0 0,0 0 22 0 0,0 0 25 0 0,0 0 5 0 0,0 0 3 0 0,-6 20 6164 0 0,5-17-6617 0 0,1 21 928 0 0,7-19 3377 0 0,57 9-2466 0 0,95-20 1414 0 0,31 1-1897 0 0,-114 13-881 0 0,1084-5 1374 0 0,-840-14-1357 0 0,-65 0-57 0 0,98-7-29 0 0,194 14-99 0 0,-252-17-86 0 0,-50 1-44 0 0,-231 17-204 0 0,-18 2-4282 0 0,-21 3-4723 0 0,19 1-361 0 0</inkml:trace>
  <inkml:trace contextRef="#ctx0" brushRef="#br0" timeOffset="35797.985">6246 3996 0 0 0,'37'-38'0'0'0,"-36"37"0"0"0,-1 1 1 0 0,0-1-1 0 0,0 0 1 0 0,0 0-1 0 0,0 1 1 0 0,0-1-1 0 0,1 0 1 0 0,-1 0-1 0 0,-1 1 1 0 0,1-1-1 0 0,0 0 0 0 0,0 0 1 0 0,0 1-1 0 0,0-1 1 0 0,0 0-1 0 0,-1 0 1 0 0,1 1-1 0 0,0-1 1 0 0,-1 0-1 0 0,1 1 1 0 0,0-1-1 0 0,-1 0 0 0 0,1 1 1 0 0,-1-1-1 0 0,1 1 1 0 0,-1-1-1 0 0,1 1 1 0 0,-1-1-1 0 0,1 1 1 0 0,-1-1-1 0 0,0 1 0 0 0,1-1 1 0 0,-1 1-1 0 0,0 0 1 0 0,1-1-1 0 0,-1 1 1 0 0,0 0-1 0 0,0 0 1 0 0,1 0-1 0 0,-1-1 1 0 0,0 1-1 0 0,0 0 0 0 0,1 0 1 0 0,-1 0-1 0 0,0 0 1 0 0,0 0-1 0 0,1 0 1 0 0,-1 0-1 0 0,0 1 1 0 0,0-1-1 0 0,1 0 1 0 0,-1 0-1 0 0,0 1 0 0 0,0-1 1 0 0,1 0-1 0 0,-1 1 0 0 0,0-1 139 0 0,1 0 88 0 0,0 0 86 0 0,0 0 93 0 0,0 0 75 0 0,0 0 47 0 0,0 0 42 0 0,0 0 48 0 0,0 0 56 0 0,0 0 22 0 0,0 0-17 0 0,-22 10 4070 0 0,-18-6-582 0 0,-164-3 2246 0 0,1 0-4431 0 0,-201 1-1035 0 0,204 5-405 0 0,-15-13 87 0 0,5-2-254 0 0,-10-14-98 0 0,15 11-134 0 0,-259 11-48 0 0,92 7 45 0 0,135 0-148 0 0,-54-7 89 0 0,-17-14-42 0 0,36 32-35 0 0,132-3 45 0 0,51-8 43 0 0,-77-3 131 0 0,102-1-339 0 0,65-10-1668 0 0,3 7 542 0 0,7-1-2326 0 0,-5 3-3146 0 0,-2 1-2068 0 0</inkml:trace>
  <inkml:trace contextRef="#ctx0" brushRef="#br0" timeOffset="38309.411">8941 3535 3705 0 0,'0'0'1344'0'0,"0"0"-178"0"0,0 0 39 0 0,0 0 180 0 0,0 0 142 0 0,0 0 2 0 0,0 0-158 0 0,0 0-249 0 0,0 0-290 0 0,0 0-275 0 0,0 0-167 0 0,-2 0-50 0 0,-8 0 15 0 0,7 0 9 0 0,3 0 6 0 0,0 0-35 0 0,16 4 1500 0 0,309-8 3181 0 0,105-3-4072 0 0,-220-4-710 0 0,-157 4-134 0 0,-105-22 1489 0 0,-30-1-1527 0 0,30 11-84 0 0,24 11 35 0 0,1-1 0 0 0,1-2 0 0 0,0 0 0 0 0,0-2 0 0 0,1-1 0 0 0,-3-4-13 0 0,20 12 83 0 0,8 6-87 0 0,0 0-1 0 0,0 0 1 0 0,-1 1-1 0 0,1-1 1 0 0,0 0-1 0 0,0 0 1 0 0,0 0 0 0 0,-1 1-1 0 0,1-1 1 0 0,0 0-1 0 0,-1 0 1 0 0,1 0-1 0 0,0 0 1 0 0,0 0-1 0 0,-1 0 1 0 0,1 1-1 0 0,0-1 1 0 0,-1 0-1 0 0,1 0 1 0 0,0 0-1 0 0,-1 0 1 0 0,1 0 0 0 0,0 0-1 0 0,0 0 1 0 0,-1 0 4 0 0,26 69 18 0 0,8 82 37 0 0,-29 62-96 0 0,-4-184 22 0 0,0-28 47 0 0,0-1-7 0 0,0 0 3 0 0,0 0 4 0 0,0 0-4 0 0,12-30 312 0 0,20-18-233 0 0,-19 27-97 0 0,1 0 0 0 0,1 1 0 0 0,0 1-1 0 0,2 0 1 0 0,0 1 0 0 0,1 1 0 0 0,1 0 0 0 0,7-3-6 0 0,-8 5-3022 0 0,24-18-13259 0 0,-38 29 7255 0 0</inkml:trace>
  <inkml:trace contextRef="#ctx0" brushRef="#br0" timeOffset="38748.972">10229 3175 16347 0 0,'0'0'835'0'0,"0"0"-175"0"0,0 0 19 0 0,0 0 193 0 0,0 0 189 0 0,0 0 19 0 0,0 0-123 0 0,0 0-192 0 0,0 0-217 0 0,0 0-179 0 0,0 0-70 0 0,0 0-38 0 0,2 31-33 0 0,4 98 3 0 0,12-49 151 0 0,-8-55-241 0 0,47 165 450 0 0,-42-115-517 0 0,-1-64 181 0 0,-14-11-110 0 0,0 0 54 0 0,0 0 65 0 0,12-30 1123 0 0,72-147-904 0 0,19-28-355 0 0,6-9-640 0 0,-67 152-952 0 0,-28 43-1871 0 0,-1 1-3846 0 0,-10 14-4943 0 0</inkml:trace>
  <inkml:trace contextRef="#ctx0" brushRef="#br0" timeOffset="40782.969">6102 2457 1192 0 0,'0'0'2757'0'0,"0"0"-809"0"0,0 0-419 0 0,0 0-81 0 0,0 0 24 0 0,0 0-17 0 0,0 0-135 0 0,0 0-193 0 0,0 0-216 0 0,0 0-241 0 0,0 0-184 0 0,-8 3-101 0 0,-61 49 938 0 0,60-36-1037 0 0,4-10-190 0 0,1 1-1 0 0,0 0 1 0 0,0 1 0 0 0,1-1 0 0 0,0 1 0 0 0,0-1 0 0 0,1 1-1 0 0,-1 0 1 0 0,2 0 0 0 0,-1 0 0 0 0,1 0 0 0 0,1 4-96 0 0,-1-9 50 0 0,0 0-1 0 0,1 1 1 0 0,-1-1 0 0 0,1 1 0 0 0,0 0 0 0 0,0-1-1 0 0,0 1 1 0 0,1-1 0 0 0,-1 1 0 0 0,1-1 0 0 0,0 0-1 0 0,0 1 1 0 0,0-1 0 0 0,0 0 0 0 0,1 1 0 0 0,-1-1-1 0 0,1 0 1 0 0,0 0 0 0 0,0 0 0 0 0,0-1 0 0 0,0 1-1 0 0,1 0 1 0 0,-1-1 0 0 0,1 1 0 0 0,-1-1 0 0 0,1 0 0 0 0,0 0-1 0 0,0 0 1 0 0,0 0 0 0 0,0 0 0 0 0,0-1 0 0 0,2 1-51 0 0,7 0 211 0 0,0 0 0 0 0,0-1-1 0 0,0 0 1 0 0,0-1-1 0 0,0-1 1 0 0,-1 0-1 0 0,1 0 1 0 0,0-1-1 0 0,0-1 1 0 0,-1 0-1 0 0,1 0 1 0 0,-1-1-1 0 0,0-1 1 0 0,0 0 0 0 0,-1 0-1 0 0,1-1 1 0 0,-1-1-1 0 0,0 1 1 0 0,-1-2-1 0 0,0 1 1 0 0,0-1-1 0 0,0-1 1 0 0,-1 1-1 0 0,-1-1 1 0 0,7-10-210 0 0,-11 16 40 0 0,-1 0 1 0 0,1 0 0 0 0,-1 0-1 0 0,1 0 1 0 0,-1-1-1 0 0,0 1 1 0 0,-1-1-1 0 0,1 1 1 0 0,-1-1-1 0 0,1 0 1 0 0,-1 0-1 0 0,0 1 1 0 0,0-1-1 0 0,-1 0 1 0 0,1 0 0 0 0,-1 0-1 0 0,0 0 1 0 0,0 0-1 0 0,0 0 1 0 0,0 0-1 0 0,-1 0 1 0 0,0 0-1 0 0,0 0 1 0 0,0 0-1 0 0,0 0 1 0 0,0 1-1 0 0,-1-1 1 0 0,0 0-1 0 0,0 1 1 0 0,0-1 0 0 0,0 1-1 0 0,0 0 1 0 0,-1 0-1 0 0,1 0 1 0 0,-1 0-1 0 0,0 0 1 0 0,0 0-1 0 0,0 1 1 0 0,0 0-1 0 0,-1-1 1 0 0,1 1-1 0 0,0 0 1 0 0,-1 0-41 0 0,-8-2-79 0 0,1 1-1 0 0,-1 0 1 0 0,0 0 0 0 0,0 2-1 0 0,0-1 1 0 0,0 1 0 0 0,0 1-1 0 0,0 0 1 0 0,0 1 0 0 0,0 0-1 0 0,0 1 1 0 0,1 0 0 0 0,-1 1-1 0 0,-10 3 80 0 0,13-2-528 0 0,0 0 0 0 0,0 0-1 0 0,1 1 1 0 0,0 0 0 0 0,-1 0-1 0 0,2 1 1 0 0,-1 0-1 0 0,1 1 1 0 0,0 0 0 0 0,0 0-1 0 0,0 0 1 0 0,0 3 528 0 0,-6 6-3329 0 0,-2 4-4630 0 0,9-9-1336 0 0</inkml:trace>
  <inkml:trace contextRef="#ctx0" brushRef="#br0" timeOffset="45272.224">5822 2147 0 0 0,'0'0'1715'0'0,"0"0"89"0"0,0 0-67 0 0,0 0-164 0 0,0 0-240 0 0,0 0-222 0 0,0 0-124 0 0,0 0-89 0 0,0 0-77 0 0,-3-1-95 0 0,-6-4-105 0 0,6 4-125 0 0,3 19 939 0 0,-7 181 2944 0 0,3-62-3355 0 0,18 116 21 0 0,9-119-211 0 0,-23 188 1539 0 0,-4-281-2296 0 0,1 4-30 0 0,22-45 98 0 0,153-11 166 0 0,-39 7-202 0 0,-8-18-69 0 0,-29 18-45 0 0,-95 4 1 0 0,-1 0 5 0 0,4 0-7 0 0,39 0 0 0 0,-42 0 14 0 0,-1 0-2 0 0,0 0-9 0 0,0 0 8 0 0,0 0 6 0 0,0 0 8 0 0,0 0-6 0 0,0 0 6 0 0,0 0-2 0 0,0 0 31 0 0,0 0 32 0 0,0 0 6 0 0,0 0 11 0 0,-12-44 227 0 0,-3 15-265 0 0,-12-64-1 0 0,19 63 9 0 0,-3-31 29 0 0,3 1-4 0 0,8-32 45 0 0,-8 66-94 0 0,8-216 152 0 0,-3 190-195 0 0,3-323 117 0 0,-4 25-10 0 0,-4 272-15 0 0,4-9-19 0 0,-2 6 29 0 0,-1 44-92 0 0,3-29 70 0 0,0-24-16 0 0,-4-38 60 0 0,-14 44 10 0 0,-7-75-17 0 0,6 41-82 0 0,-21-48 33 0 0,26 59 10 0 0,4 38-91 0 0,6 57-285 0 0,-4 17-4305 0 0,1 21-2305 0 0,5-9-704 0 0,5-6-1253 0 0</inkml:trace>
  <inkml:trace contextRef="#ctx0" brushRef="#br0" timeOffset="46759.89">5778 2243 0 0 0,'0'0'588'0'0,"0"0"656"0"0,0 0 143 0 0,0 0-112 0 0,0 0-141 0 0,0 0-87 0 0,0 0-44 0 0,0 0-30 0 0,0 0-43 0 0,0-23 4248 0 0,0-79 1609 0 0,0-53-5211 0 0,14 19-620 0 0,-13 101-769 0 0,-15-151 544 0 0,8 94-598 0 0,-12-70 182 0 0,9 113-139 0 0,3-1 0 0 0,1 0 0 0 0,2 0 0 0 0,4-35-176 0 0,-1 49 112 0 0,-14-74 127 0 0,-1-13-70 0 0,0-46 43 0 0,11 70-92 0 0,-3 76-97 0 0,0-35 44 0 0,-1 17-105 0 0,2 31-332 0 0,2 6-760 0 0,1-1-3399 0 0,1-2-9954 0 0,2 4 7943 0 0</inkml:trace>
  <inkml:trace contextRef="#ctx0" brushRef="#br0" timeOffset="50270.732">5013 549 0 0 0,'0'0'352'0'0,"0"0"263"0"0,0 0 117 0 0,0 0 146 0 0,0 0 176 0 0,0 0 135 0 0,0 0 48 0 0,0 0-80 0 0,0 0-144 0 0,13 0-95 0 0,208 0 5040 0 0,41 8-3057 0 0,-129-14-1566 0 0,0-6 0 0 0,22-9-1335 0 0,201-17 1169 0 0,40 42-630 0 0,-34 17-261 0 0,-253-32-206 0 0,-90-1-1939 0 0,-18 6-2809 0 0,-5-1-4190 0 0,1 6 1543 0 0</inkml:trace>
  <inkml:trace contextRef="#ctx0" brushRef="#br0" timeOffset="50752.628">5549 111 1504 0 0,'0'0'2297'0'0,"0"0"-909"0"0,0 0-122 0 0,0 0 161 0 0,0 0 120 0 0,0 0-30 0 0,-35 19-175 0 0,-107 62-258 0 0,46-15 230 0 0,-106 74 59 0 0,124-89-872 0 0,79-51-529 0 0,-1 0 0 0 0,0 0 0 0 0,1 1 0 0 0,-1-1 0 0 0,0 0 0 0 0,0 0 0 0 0,1 0 0 0 0,-1 0 0 0 0,0 0 0 0 0,1 0 0 0 0,-1 1 0 0 0,0-1 0 0 0,0 0 0 0 0,1 0 0 0 0,-1 0 0 0 0,0 1 0 0 0,0-1 0 0 0,1 0 0 0 0,-1 0 0 0 0,0 1 0 0 0,0-1 0 0 0,0 0 0 0 0,1 0 0 0 0,-1 1 0 0 0,0-1 0 0 0,0 0 0 0 0,0 1 0 0 0,0-1 0 0 0,0 0 0 0 0,0 1 0 0 0,0-1 0 0 0,0 0 0 0 0,0 1 0 0 0,0-1 1 0 0,0 0-1 0 0,0 0 0 0 0,0 1 0 0 0,0-1 0 0 0,0 0 0 0 0,0 1 0 0 0,0-1 0 0 0,0 0 0 0 0,0 1 0 0 0,0-1 0 0 0,0 0 0 0 0,-1 1 0 0 0,1-1 0 0 0,0 0 0 0 0,0 0 0 0 0,0 1 0 0 0,0-1 0 0 0,-1 0 28 0 0,35 2-1979 0 0,-33-2 1848 0 0,97-18-12759 0 0,-86 18 12785 0 0</inkml:trace>
  <inkml:trace contextRef="#ctx0" brushRef="#br0" timeOffset="51550.99">6198 8 544 0 0,'0'0'783'0'0,"0"0"319"0"0,0 0 397 0 0,0 0 325 0 0,0 0 46 0 0,0 0-206 0 0,0 0-221 0 0,0 0-208 0 0,-33 23-231 0 0,-106 72-236 0 0,-55 34 950 0 0,-32 37-540 0 0,223-165-1194 0 0,0 1-13 0 0,-1 0-1 0 0,1 0 1 0 0,-1 0-1 0 0,1 1 0 0 0,0-1 1 0 0,0 1-1 0 0,0 0 1 0 0,0 0-1 0 0,0 0 1 0 0,1 0-1 0 0,-1 0 1 0 0,1 1-1 0 0,0-1 1 0 0,0 1-1 0 0,0-1 0 0 0,0 2 30 0 0,39 2-1069 0 0,-19-8 508 0 0,-1-2-1 0 0,1 0 1 0 0,-1-1 0 0 0,1 0 0 0 0,-1-2 0 0 0,-1 0-1 0 0,6-3 562 0 0,9-3-1592 0 0,185-68-7784 0 0,258-144 9199 0 0,-318 157 1364 0 0,-137 63 1976 0 0,-23 11 999 0 0,-27 17 34 0 0,28-22-4889 0 0,-462 325 5395 0 0,391-268-4425 0 0,103-51-1192 0 0,91-46-508 0 0,10-19-911 0 0,65-40-6424 0 0,-3 2 5194 0 0,207-85 3564 0 0,-387 176 159 0 0,28-7 2016 0 0,-44 19 2091 0 0,-84 65 1173 0 0,-29 19 316 0 0,-99 102-5755 0 0,212-191 45 0 0,3-1-55 0 0,-1-1 0 0 0,0 0 1 0 0,0 1-1 0 0,1-1 0 0 0,-1 1 0 0 0,1 0 0 0 0,-1-1 0 0 0,1 1 0 0 0,0 0 0 0 0,0 0 0 0 0,-1 0 0 0 0,1 0 0 0 0,1 0 0 0 0,-1 0 1 0 0,0 0-1 0 0,0 0 0 0 0,1 0 0 0 0,-1 0 0 0 0,1 1 0 0 0,0-1 0 0 0,0 0 0 0 0,-1 2 10 0 0,56 4-815 0 0,-41-9 554 0 0,-1-1-1 0 0,0-1 1 0 0,1 0-1 0 0,-1-1 1 0 0,-1 0-1 0 0,1-1 0 0 0,0 0 1 0 0,-1-1-1 0 0,8-6 262 0 0,10-2-722 0 0,118-63-2763 0 0,123-51 1095 0 0,-208 117 2906 0 0,-71 37 956 0 0,-113 109-587 0 0,54-66-3005 0 0,22-26-3879 0 0,32-33 3390 0 0</inkml:trace>
  <inkml:trace contextRef="#ctx0" brushRef="#br0" timeOffset="55918.219">6364 538 0 0 0,'0'0'784'0'0,"0"0"259"0"0,0 0 73 0 0,0 0-21 0 0,0 0-76 0 0,0 0-35 0 0,0 0-88 0 0,-2-3-115 0 0,-8-9-55 0 0,-9 5 7920 0 0,14 7-8170 0 0,5 0-87 0 0,0 0-16 0 0,0 0-22 0 0,0 0-29 0 0,0 0-20 0 0,0 0-34 0 0,0 0-43 0 0,0 0-15 0 0,-1 196 1870 0 0,11-112-1633 0 0,3 12-71 0 0,8 19-157 0 0,3 42-53 0 0,-6-101-127 0 0,8 32 12 0 0,-16 52 98 0 0,8-34-89 0 0,-15-93-36 0 0,0 1-1 0 0,0 0 1 0 0,-2 0-1 0 0,1 0 1 0 0,-2 0 0 0 0,0 0-1 0 0,0 0 1 0 0,-2 4-24 0 0,0 26 114 0 0,6 137 63 0 0,3-85-92 0 0,-7 66 578 0 0,-33 15-100 0 0,33 10-288 0 0,4-87-124 0 0,6-53-171 0 0,6 31 1 0 0,-6-19 68 0 0,-2 3-37 0 0,-1 60 78 0 0,-7 341 163 0 0,0-462-244 0 0,0-1 5 0 0,0 0-30 0 0,0 0-2 0 0,0 3 28 0 0,-62 1 1555 0 0,-38-11-1538 0 0,-104-1 16 0 0,102 12 27 0 0,24 3-56 0 0,-14-7 20 0 0,39-14 13 0 0,-93 3-82 0 0,146 11 34 0 0,-33 0 66 0 0,32 0-95 0 0,1 0 43 0 0,0 0-4 0 0,0 0-11 0 0,7-110 254 0 0,5 10-299 0 0,-5-92 78 0 0,-29 100-26 0 0,18 18 11 0 0,-17-3-1 0 0,1-4-91 0 0,3 15 64 0 0,9-12 36 0 0,0 16-35 0 0,8-402 6 0 0,-25 335 15 0 0,4 40-54 0 0,9-58 24 0 0,-3 45 18 0 0,7 72-14 0 0,8-212 6 0 0,8 207 57 0 0,6-97-39 0 0,-10-140-64 0 0,3 154 59 0 0,1 45 2 0 0,10-15-2743 0 0,19 63-3381 0 0,-16 13-3712 0 0,-16 8 409 0 0</inkml:trace>
  <inkml:trace contextRef="#ctx0" brushRef="#br0" timeOffset="67126.164">5545 656 0 0 0,'0'0'903'0'0,"0"-5"72"0"0,0-22 1139 0 0,0 26-1028 0 0,0 1-56 0 0,0 0-108 0 0,0 0-89 0 0,0 0-101 0 0,0 0-86 0 0,0 0-68 0 0,0 0-73 0 0,0 0-45 0 0,0 0-26 0 0,0 9 548 0 0,26 428 237 0 0,-15-77-1817 0 0,-11-360 584 0 0,1 0 0 0 0,-1 0-1 0 0,0 0 1 0 0,0 0-1 0 0,1 0 1 0 0,-1 0-1 0 0,0 0 1 0 0,1 0 0 0 0,-1 0-1 0 0,0 0 1 0 0,1 0-1 0 0,-1 1 1 0 0,0-1-1 0 0,0 0 1 0 0,1 0 0 0 0,-1 0-1 0 0,0 0 1 0 0,0 0-1 0 0,1 1 1 0 0,-1-1-1 0 0,0 0 1 0 0,0 0 0 0 0,1 0-1 0 0,-1 1 1 0 0,0-1-1 0 0,0 0 1 0 0,0 0-1 0 0,1 1 1 0 0,-1-1 0 0 0,0 0-1 0 0,0 0 1 0 0,0 1-1 0 0,0-1 1 0 0,0 0-1 0 0,0 1 1 0 0,0-1-1 0 0,0 0 1 0 0,1 1 0 0 0,-1-1-1 0 0,0 0 1 0 0,0 0-1 0 0,0 1 1 0 0,0-1-1 0 0,-1 0 1 0 0,1 1 0 0 0,0-1-1 0 0,0 0 1 0 0,0 1-1 0 0,0-1 1 0 0,0 0 14 0 0,21-283 244 0 0,-10 111-217 0 0,-7 106-9 0 0,-2 0 0 0 0,-3 0 0 0 0,-3 0 0 0 0,-4 0 0 0 0,-4-15-18 0 0,12 80 21 0 0,0 0-1 0 0,0-1 1 0 0,-1 1-1 0 0,1 0 1 0 0,0-1-1 0 0,-1 1 0 0 0,1 0 1 0 0,0 0-1 0 0,-1-1 1 0 0,0 1-1 0 0,1 0 1 0 0,-1 0-1 0 0,0 0 1 0 0,1 0-1 0 0,-1 0 1 0 0,0 0-1 0 0,0 0 0 0 0,0 0 1 0 0,0 0-1 0 0,0 0 1 0 0,0 0-1 0 0,0 0 1 0 0,0 1-1 0 0,-1-1 1 0 0,1 0-1 0 0,0 1 0 0 0,0-1 1 0 0,-1 1-1 0 0,1 0 1 0 0,0-1-1 0 0,0 1 1 0 0,-1 0-1 0 0,1 0-20 0 0,-7 38-145 0 0,4 240 558 0 0,6-180-253 0 0,4 0-1 0 0,15 73-159 0 0,2 149 87 0 0,-17-265-171 0 0,-3-43-372 0 0,-4-28 126 0 0,4-527 322 0 0,-18 363-105 0 0,7 125 213 0 0,9 56-106 0 0,-1-1 0 0 0,0 0 0 0 0,0 0 1 0 0,0 1-1 0 0,1-1 0 0 0,-1 0 0 0 0,0 1 0 0 0,0-1 1 0 0,0 0-1 0 0,0 0 0 0 0,0 1 0 0 0,0-1 0 0 0,0 0 0 0 0,0 1 1 0 0,0-1-1 0 0,0 0 0 0 0,0 1 0 0 0,0-1 0 0 0,0 0 1 0 0,0 1-1 0 0,0-1 0 0 0,0 0 0 0 0,0 1 0 0 0,0-1 1 0 0,0 0-1 0 0,0 1 0 0 0,0-1 0 0 0,-1 0 0 0 0,1 0 1 0 0,0 1-1 0 0,0-1 0 0 0,0 0 0 0 0,-1 0 0 0 0,1 1 1 0 0,0-1-1 0 0,0 0 0 0 0,-1 0 0 0 0,1 0 0 0 0,0 1 1 0 0,0-1-1 0 0,-1 0 0 0 0,1 0 0 0 0,0 0 0 0 0,-1 0 1 0 0,1 0-1 0 0,0 1 0 0 0,0-1 0 0 0,-1 0 0 0 0,1 0 0 0 0,0 0 1 0 0,-1 0-1 0 0,1 0 0 0 0,0 0 0 0 0,-1 0 0 0 0,1 0 1 0 0,0 0-1 0 0,-1 0 0 0 0,1-1 0 0 0,0 1 0 0 0,-1 0 1 0 0,1 0-1 0 0,0 0 0 0 0,0 0 0 0 0,-1 0 0 0 0,1 0 1 0 0,0-1-1 0 0,-1 1 0 0 0,1 0 6 0 0,18 308 307 0 0,26 37-189 0 0,-43-171 68 0 0,-9-211-326 0 0,1-239-35 0 0,3 171 58 0 0,-4 92-11 0 0,2 42-202 0 0,6 271-74 0 0,25 101-1036 0 0,-17-269 2188 0 0,-4-133-668 0 0,21-144 696 0 0,-14-60-1327 0 0,-15 185 470 0 0,-2 29-228 0 0,-5 139-970 0 0,7 77-1705 0 0,4-203 2994 0 0,0 0 0 0 0,-2 0-1 0 0,0 0 1 0 0,-1 0-1 0 0,-1 0 1 0 0,-7 18-10 0 0,7-21 711 0 0,4-18-599 0 0,0-4-56 0 0,10-167 249 0 0,-2 102-238 0 0,-3-1 0 0 0,-4 0 0 0 0,-4-37-67 0 0,-14 47 172 0 0,6 86-342 0 0,1 515-222 0 0,12-347 861 0 0,-9-34 1159 0 0,7-159-1760 0 0,0-2-58 0 0,0-6-73 0 0,14-113 736 0 0,-6 25-314 0 0,-5 134 77 0 0,-3 260-1279 0 0,18-80 574 0 0,-17-216 437 0 0,1 16 398 0 0,3-28 285 0 0,-4-104-643 0 0,9 294-3376 0 0,-24-54 3166 0 0,6-174 2695 0 0,8 45-2442 0 0,0 1 33 0 0,0 0 5 0 0,0 0-62 0 0,-3 11-281 0 0,2 128-334 0 0,1-138 712 0 0,0-1 13 0 0,0 0 50 0 0,0 0 40 0 0,0 0 50 0 0,0 0 70 0 0,0 0 56 0 0,0 0 57 0 0,-4 18 1120 0 0,4-18-1571 0 0,0 0 0 0 0,0-1 0 0 0,0 1 0 0 0,0 0 0 0 0,0-1 0 0 0,0 1-1 0 0,0 0 1 0 0,0 0 0 0 0,-1-1 0 0 0,1 1 0 0 0,0 0 0 0 0,0-1 0 0 0,0 1 0 0 0,0 0 0 0 0,0 0 0 0 0,0-1-1 0 0,-1 1 1 0 0,1 0 0 0 0,0 0 0 0 0,0-1 0 0 0,0 1 0 0 0,-1 0 0 0 0,1 0 0 0 0,0-1 0 0 0,0 1 0 0 0,0 0-1 0 0,-1 0 1 0 0,1 0 0 0 0,0 0 0 0 0,-1-1 0 0 0,1 1 0 0 0,0 0 0 0 0,0 0 0 0 0,-1 0 0 0 0,1 0 0 0 0,0 0-1 0 0,-1 0 1 0 0,1 0 0 0 0,0 0 0 0 0,-1 0 0 0 0,1 0 0 0 0,0 0 0 0 0,0 0 0 0 0,-1 0 0 0 0,1 0 0 0 0,0 0-1 0 0,-1 0 1 0 0,1 0 0 0 0,0 1 0 0 0,-1-1-9 0 0,2-12 9 0 0,17-102 1010 0 0,-10-44 1153 0 0,-41 126-1109 0 0,-1-53-1008 0 0,35 27-292 0 0,27 171 366 0 0,8 100-866 0 0,-9-44-292 0 0,-27-168 1085 0 0,0-1-16 0 0,0 0 12 0 0,0 0 33 0 0,0 0 37 0 0,0 0 59 0 0,0-16 331 0 0,7-75-401 0 0,8 2-89 0 0,-8 44 59 0 0,-1 0-1 0 0,-3 0 1 0 0,-1-1-1 0 0,-4-24-80 0 0,1 6 132 0 0,-13 18 685 0 0,6 37-763 0 0,30 309-349 0 0,-18-255 87 0 0,14-111 797 0 0,-8-30-450 0 0,-4 1-1 0 0,-4-1 0 0 0,-5-19-138 0 0,-38-90-33 0 0,15 112 65 0 0,9 60-191 0 0,16 33 100 0 0,1 12-111 0 0,-7 35 131 0 0,19 203 195 0 0,3-93-141 0 0,14-31-113 0 0,-29-126 96 0 0,0-1 0 0 0,0 1 0 0 0,1-1-1 0 0,-1 1 1 0 0,0 0 0 0 0,0-1-1 0 0,1 1 1 0 0,-1 0 0 0 0,0-1 0 0 0,1 1-1 0 0,-1 0 1 0 0,0 0 0 0 0,1-1 0 0 0,-1 1-1 0 0,1 0 1 0 0,-1 0 0 0 0,0 0-1 0 0,1-1 1 0 0,-1 1 0 0 0,1 0 0 0 0,-1 0-1 0 0,0 0 1 0 0,1 0 0 0 0,-1 0-1 0 0,1 0 1 0 0,-1 0 0 0 0,1 0 0 0 0,-1 0-1 0 0,1 0 1 0 0,-1 0 0 0 0,0 0 0 0 0,1 0-1 0 0,-1 0 1 0 0,1 0 0 0 0,-1 1-1 0 0,1-1 1 0 0,-1 0 0 0 0,0 0 0 0 0,1 0-1 0 0,-1 1 1 0 0,0-1 0 0 0,1 0 0 0 0,-1 0-1 0 0,0 1 1 0 0,1-1 0 0 0,-1 0-1 0 0,0 1 1 0 0,1-1 0 0 0,-1 0 0 0 0,0 1-1 0 0,0-1 3 0 0,14-395 707 0 0,-18 334-796 0 0,-2 1 1 0 0,-4 0-1 0 0,-2 0 0 0 0,-2 1 0 0 0,-15-35 89 0 0,-29-60-169 0 0,42 132 329 0 0,7 36-175 0 0,8 67-18 0 0,5-1-1 0 0,2 0 1 0 0,6 7 33 0 0,17 103 88 0 0,17 104-60 0 0,-17-169-25 0 0,-28-116 80 0 0,1 3-438 0 0,-1-19 32 0 0,28-191 311 0 0,-17-9-337 0 0,-20 543-474 0 0,8-38-267 0 0,0-296 1067 0 0,-1-1 1 0 0,1 0-1 0 0,0 1 0 0 0,0-1 1 0 0,-1 1-1 0 0,1-1 0 0 0,0 1 0 0 0,0-1 1 0 0,1 0-1 0 0,-1 1 0 0 0,0-1 1 0 0,0 1-1 0 0,1-1 0 0 0,-1 0 0 0 0,1 1 1 0 0,-1-1-1 0 0,1 0 0 0 0,-1 1 1 0 0,1-1-1 0 0,0 0 0 0 0,0 0 0 0 0,0 0 1 0 0,-1 1-1 0 0,1-1 0 0 0,0 0 1 0 0,0 0-1 0 0,1 0 0 0 0,-1-1 0 0 0,0 1 1 0 0,0 0-1 0 0,0 0 0 0 0,1-1 1 0 0,0 1 22 0 0,1 17-43 0 0,9 114 108 0 0,-5-113 201 0 0,12-4 569 0 0,17 40-142 0 0,-6-36 145 0 0,-9-49 126 0 0,12-35-355 0 0,-24 49-529 0 0,-8 14-86 0 0,-1 0 1 0 0,1 0-1 0 0,0 0 0 0 0,0 0 0 0 0,0 0 0 0 0,0 0 1 0 0,0 0-1 0 0,0 1 0 0 0,1-1 0 0 0,-1 0 0 0 0,1 1 0 0 0,-1-1 1 0 0,1 1-1 0 0,-1 0 0 0 0,1-1 0 0 0,0 1 0 0 0,0 0 1 0 0,-1 0-1 0 0,1 0 0 0 0,0 0 0 0 0,0 0 0 0 0,0 1 0 0 0,0-1 1 0 0,0 1-1 0 0,2-1 6 0 0,3 41 257 0 0,1 22-87 0 0,-8-32-64 0 0,0-30-91 0 0,0 0 2 0 0,0 0 6 0 0,0 0-2 0 0,0 0-9 0 0,0 0-1 0 0,0 0-19 0 0,11-22 123 0 0,25-11-149 0 0,-35 33 10 0 0,-1 0-8 0 0,0 0 19 0 0,0 0 4 0 0,0 0-5 0 0,0 0 5 0 0,0 0 0 0 0,0 0-1 0 0,0 0 16 0 0,0 0-20 0 0,0 0-7 0 0,0 0 26 0 0,3 0 2 0 0,26 30 268 0 0,-14-23-319 0 0,26-55 289 0 0,4-8-236 0 0,-27 116 358 0 0,-3-76-124 0 0,13-23 34 0 0,-26 40-275 0 0,-1 0 0 0 0,0 0 0 0 0,0 1 0 0 0,0-1 0 0 0,0 1 0 0 0,0-1 0 0 0,0 1 0 0 0,0 0 0 0 0,0-1 0 0 0,-1 1 0 0 0,1 0 0 0 0,-1-1 0 0 0,1 1 0 0 0,-1 0 0 0 0,0 0 0 0 0,1-1 0 0 0,-1 1 0 0 0,0 0 0 0 0,0 0 0 0 0,0 0 0 0 0,0-1 0 0 0,-1 1 0 0 0,1 0 0 0 0,-1 0 1 0 0,1-1-1 0 0,-1 1 0 0 0,1 0 0 0 0,-1 0 0 0 0,0-1-2 0 0,1 13 1 0 0,15-23-41 0 0,13-45 298 0 0,-15 58-526 0 0,-11 8 325 0 0,12 19-104 0 0,-12-31 25 0 0,-2 0-13 0 0,11-4 16 0 0,5-36 191 0 0,5-14-325 0 0,-21 53 93 0 0,0 1 21 0 0,0 0 9 0 0,0 0 7 0 0,0 0 10 0 0,0 0-15 0 0,3 26-98 0 0,4 39 104 0 0,5-63-391 0 0,-12-3 435 0 0,7-6 42 0 0,7-15-328 0 0,-13 22 240 0 0,-1 0 4 0 0,0 0 13 0 0,0 0 19 0 0,0 0 0 0 0,0 0-13 0 0,0 0 3 0 0,0 0-4 0 0,0 0 2 0 0,0 0 0 0 0,-1 1-1 0 0,1-1 1 0 0,0 1 0 0 0,0-1 0 0 0,0 0 0 0 0,0 1 0 0 0,0-1 0 0 0,0 1 0 0 0,0-1 0 0 0,0 0 0 0 0,0 1 0 0 0,0-1 0 0 0,0 1 0 0 0,0-1-1 0 0,0 0 1 0 0,0 1 0 0 0,0-1 0 0 0,0 1 0 0 0,0-1 0 0 0,0 0 0 0 0,1 1 0 0 0,-1-1 0 0 0,0 0 0 0 0,0 1 0 0 0,1-1 0 0 0,-1 0-1 0 0,0 1 1 0 0,0-1 0 0 0,1 0 0 0 0,-1 1 0 0 0,0-1 0 0 0,1 0 0 0 0,-1 0 0 0 0,0 1 0 0 0,1-1 0 0 0,-1 0 0 0 0,0 0 0 0 0,1 0 0 0 0,-1 0-1 0 0,1 1 1 0 0,-1-1 0 0 0,0 0 0 0 0,1 0 0 0 0,-1 0 0 0 0,1 0 0 0 0,-1 0 0 0 0,0 0 0 0 0,1 0 0 0 0,-1 0 0 0 0,1 0 0 0 0,-1 0-1 0 0,1 0 1 0 0,-1 0 0 0 0,0-1 0 0 0,1 1 0 0 0,-1 0 0 0 0,0 0 0 0 0,1 0 0 0 0,-1-1 0 0 0,1 1 0 0 0,-1 0 0 0 0,0 0 0 0 0,1-1 0 0 0,-1 1-1 0 0,0 0 1 0 0,5-20 87 0 0,-1 0-1 0 0,-1 1 1 0 0,-1-1 0 0 0,-1-1-1 0 0,-1 1 1 0 0,0 0-1 0 0,-2 0 1 0 0,0 0-1 0 0,-2-4-86 0 0,-7-40 3 0 0,2 0 0 0 0,3 0 1 0 0,3-37-4 0 0,20-72-48 0 0,-19 324-98 0 0,-5-78 146 0 0,6 8-139 0 0,1-81 136 0 0,0 0-1 0 0,0-1 0 0 0,0 1 0 0 0,0 0 0 0 0,0 0 0 0 0,0-1 0 0 0,0 1 0 0 0,1 0 0 0 0,-1 0 0 0 0,0 0 0 0 0,0-1 0 0 0,0 1 0 0 0,0 0 0 0 0,0 0 0 0 0,1 0 0 0 0,-1-1 0 0 0,0 1 0 0 0,0 0 0 0 0,0 0 0 0 0,1 0 0 0 0,-1 0 0 0 0,0 0 0 0 0,0 0 0 0 0,0-1 0 0 0,1 1 0 0 0,-1 0 0 0 0,0 0 0 0 0,0 0 0 0 0,1 0 0 0 0,-1 0 1 0 0,0 0-1 0 0,0 0 0 0 0,1 0 0 0 0,-1 0 0 0 0,0 0 0 0 0,0 0 0 0 0,1 0 0 0 0,-1 0 0 0 0,0 0 0 0 0,0 0 4 0 0,4-349 251 0 0,-26 171-293 0 0,-11 19 100 0 0,33 251-312 0 0,25 172 191 0 0,-21-176 34 0 0,-4-88-10 0 0,0 0-31 0 0,3-16-46 0 0,15-159 390 0 0,-14 139-290 0 0,-1 0-1 0 0,-2-1 0 0 0,-1 1 1 0 0,-2 0-1 0 0,-2-1 0 0 0,-4-17 17 0 0,-7-56-241 0 0,8 88 201 0 0,7 21 55 0 0,0 6-123 0 0,0 387-462 0 0,-4-365 560 0 0,3-20-77 0 0,3-19 151 0 0,12-77 432 0 0,12-91-336 0 0,-23-69-296 0 0,-28 120-21 0 0,17 178-242 0 0,-3 119 472 0 0,4-135 146 0 0,7-33-210 0 0,0 0-18 0 0,0 0-15 0 0,0-15 164 0 0,11-109 144 0 0,-3-220-381 0 0,-13 265 17 0 0,-2 296-418 0 0,7 90 674 0 0,11-269-192 0 0,-10-38-26 0 0,1 0 8 0 0,-1 0 62 0 0,6-33 436 0 0,18-202-353 0 0,-28 49-514 0 0,0 298 74 0 0,3 432 370 0 0,-19-286 102 0 0,19-247-165 0 0,-1-9 11 0 0,0 0-1 0 0,1 0 1 0 0,-1 0 0 0 0,1 0 0 0 0,0 0 0 0 0,-1 0 0 0 0,1 0-1 0 0,0 0 1 0 0,0 0 0 0 0,0 0 0 0 0,1 0 0 0 0,-1 0 0 0 0,0 0-1 0 0,1 0 1 0 0,-1 0 0 0 0,1-1 0 0 0,0 1 0 0 0,0 0 0 0 0,0 0-1 0 0,0 0 1 0 0,0-1 0 0 0,0 1 0 0 0,0 0 0 0 0,0-1 0 0 0,0 1-1 0 0,1-1 1 0 0,-1 1 0 0 0,1-1 0 0 0,-1 0 0 0 0,1 1 0 0 0,0-1-1 0 0,-1 0 1 0 0,2 0 11 0 0,23-49 15 0 0,0-87 98 0 0,-11-71-171 0 0,-15 205 124 0 0,0 18 66 0 0,-30 319-509 0 0,16-53 106 0 0,14-282 150 0 0,0-1 5 0 0,4-12 126 0 0,-1 0 1 0 0,0 0-1 0 0,0 0 0 0 0,-1 0 1 0 0,-1 0-1 0 0,0 0 1 0 0,-1-1-1 0 0,0 1 0 0 0,-1-1-10 0 0,2-39-60 0 0,0-53-347 0 0,-1 104 437 0 0,-1 13-157 0 0,-36 289-1919 0 0,31-180 1922 0 0,6-120 111 0 0,6-27 642 0 0,28-169-89 0 0,-34 56-790 0 0,0 597-1053 0 0,0-457 1320 0 0,0-1 18 0 0,4-9 286 0 0,39-210 1267 0 0,-34 157-1477 0 0,-3 0 0 0 0,-3-1 1 0 0,-4-53-112 0 0,0 36-29 0 0,1 77 30 0 0,1-4 0 0 0,-1-1 1 0 0,0 1-1 0 0,0 0 0 0 0,-1 0 1 0 0,0-1-1 0 0,0 1 1 0 0,0 0-1 0 0,-1 0 1 0 0,0 0-1 0 0,-1 0 1 0 0,1 1-1 0 0,-1-1 1 0 0,-3-4-2 0 0,4 12-4 0 0,0 1 1 0 0,0 0 0 0 0,0 0 0 0 0,1 1 0 0 0,-1-1 0 0 0,1 0 0 0 0,-1 0 0 0 0,1 1 0 0 0,0-1 0 0 0,0 1 0 0 0,0-1 0 0 0,0 1 0 0 0,1-1 0 0 0,-1 1 0 0 0,1-1 0 0 0,-1 1 0 0 0,1 0 0 0 0,0-1 0 0 0,0 1 0 0 0,0 0 0 0 0,1-1 0 0 0,-1 1 0 0 0,0-1 0 0 0,1 1 0 0 0,0 0 3 0 0,-3 14 40 0 0,-20 244-58 0 0,22-261-82 0 0,0 0 13 0 0,0-8 146 0 0,19-95 528 0 0,-8-46-236 0 0,-8 111-251 0 0,1-12-70 0 0,-2-1-1 0 0,-2 1 1 0 0,-3 0-1 0 0,-1-1 1 0 0,-10-43-30 0 0,-44-104-156 0 0,32 151 414 0 0,19 54 189 0 0,6 132-631 0 0,2 77 418 0 0,6-186-280 0 0,5-61 402 0 0,-4-12-211 0 0,0-1-1 0 0,-3 0 0 0 0,-2-1 1 0 0,-2-14-145 0 0,2-14 70 0 0,-2 48-55 0 0,0-1-1 0 0,-2 1 1 0 0,0 0-1 0 0,-2 0 1 0 0,-1 0-1 0 0,-1 0 1 0 0,-1 0-1 0 0,-4-10-14 0 0,-27-80 14 0 0,21 80 48 0 0,19 65-478 0 0,2 43 656 0 0,-5-73-228 0 0,0 0 4 0 0,0 0 8 0 0,0 0 8 0 0,0 0 8 0 0,0 0 11 0 0,0 0 20 0 0,0-34 292 0 0,0-50-200 0 0,-11-210-177 0 0,-11 213-41 0 0,21 166-107 0 0,1 13 331 0 0,0-97-149 0 0,0-1 1 0 0,0 0 14 0 0,0-26 204 0 0,18-176-67 0 0,-13 10-307 0 0,-27 97 23 0 0,6 129-337 0 0,9 11 447 0 0,2 0 0 0 0,2-1 0 0 0,2 1 0 0 0,2 15 2 0 0,0-3 54 0 0,-1 69 122 0 0,18-241 416 0 0,-8 0-596 0 0,-5-1 0 0 0,-8-61 4 0 0,-19 72-33 0 0,22 106 29 0 0,0-1 0 0 0,0 0 1 0 0,-1 1-1 0 0,1-1 0 0 0,0 0 0 0 0,-1 0 1 0 0,1 1-1 0 0,-1-1 0 0 0,1 0 0 0 0,0 0 1 0 0,-1 0-1 0 0,1 1 0 0 0,-1-1 0 0 0,1 0 0 0 0,0 0 1 0 0,-1 0-1 0 0,1 0 0 0 0,-1 0 0 0 0,1 0 1 0 0,-1 0-1 0 0,1 0 0 0 0,-1 0 0 0 0,1 0 1 0 0,0 0-1 0 0,-1 0 0 0 0,1 0 0 0 0,-1 0 0 0 0,1 0 1 0 0,-1-1 3 0 0,-2 126-101 0 0,-1-65 179 0 0,4 0 0 0 0,2 0 0 0 0,7 43-78 0 0,12-49-24 0 0,-13-65 236 0 0,10-168 519 0 0,-13 141-710 0 0,-2 1 1 0 0,-1 0-1 0 0,-2-1 0 0 0,-1 1 1 0 0,-3-8-22 0 0,-29-54 52 0 0,33 99-53 0 0,0 1 0 0 0,0-1 1 0 0,0 0-1 0 0,0 1 1 0 0,0-1-1 0 0,0 1 0 0 0,0-1 1 0 0,-1 0-1 0 0,1 1 0 0 0,0-1 1 0 0,0 1-1 0 0,0-1 1 0 0,0 0-1 0 0,-1 1 0 0 0,1-1 1 0 0,0 0-1 0 0,0 1 1 0 0,-1-1-1 0 0,1 0 0 0 0,0 0 1 0 0,-1 1-1 0 0,1-1 0 0 0,0 0 1 0 0,-1 0-1 0 0,1 1 1 0 0,0-1-1 0 0,-1 0 0 0 0,1 0 1 0 0,0 0-1 0 0,-1 0 1 0 0,1 1-1 0 0,-1-1 0 0 0,1 0 1 0 0,0 0-1 0 0,-1 0 1 0 0,1 0-1 0 0,-1 0 0 0 0,1 0 1 0 0,0 0-1 0 0,-1 0 0 0 0,1 0 1 0 0,-1 0-1 0 0,1-1 1 0 0,0 1-1 0 0,-1 0 0 0 0,1 0 1 0 0,-1 0-1 0 0,1 0 1 0 0,0-1-1 0 0,-1 1 0 0 0,1 0 1 0 0,0 0-1 0 0,-1-1 0 0 0,1 1 1 0 0,0 0-1 0 0,-1 0 1 0 0,1-1-1 0 0,0 1 0 0 0,0 0 1 0 0,0-1-1 0 0,-1 1 1 0 0,1 0-1 0 0,0-1 0 0 0,0 0 1 0 0,-5 39-234 0 0,5-37 236 0 0,-29 254 2 0 0,29-233-51 0 0,0-21 30 0 0,0-14 151 0 0,13-167 292 0 0,-9 20-442 0 0,-3 159 15 0 0,-1-1 0 0 0,1 1 0 0 0,-1 0 0 0 0,0 0 0 0 0,0 0 0 0 0,0 0 0 0 0,0 0 0 0 0,0-1 0 0 0,0 1 0 0 0,0 0 0 0 0,0 0 0 0 0,0 0 1 0 0,-1 0-1 0 0,1 0 0 0 0,0-1 0 0 0,-1 1 0 0 0,1 0 0 0 0,-1 0 0 0 0,1 0 0 0 0,-1 0 0 0 0,0 0 0 0 0,1 0 0 0 0,-1 0 0 0 0,0 1 0 0 0,1-1 1 0 0,-1 0-1 0 0,0 0 0 0 0,0 0 0 0 0,0 1 0 0 0,0-1 0 0 0,0 0 0 0 0,0 1 0 0 0,0-1 0 0 0,0 1 0 0 0,0-1 0 0 0,0 1 0 0 0,0 0 0 0 0,-1-1 0 0 0,1 1 1 0 0,0 0-1 0 0,0 0 0 0 0,0 0 0 0 0,0 0 0 0 0,0 0 0 0 0,-1 0 0 0 0,1 0 0 0 0,0 0 0 0 0,0 0 0 0 0,0 1 0 0 0,0-1 0 0 0,0 0 0 0 0,0 1 0 0 0,-1-1 1 0 0,1 1-1 0 0,0-1 0 0 0,0 1 0 0 0,0-1 0 0 0,0 1 0 0 0,0 0 1 0 0,-19 69-251 0 0,-2 10 338 0 0,22-79-72 0 0,0-1-19 0 0,0 0-4 0 0,0 0 0 0 0,0 0 4 0 0,0-16 61 0 0,4-199 195 0 0,-15 247-201 0 0,-15 203-105 0 0,26-235 34 0 0,7-8 135 0 0,1-17-34 0 0,-2-1-1 0 0,-1 0 1 0 0,-1-1 0 0 0,-2 1 0 0 0,0-1-1 0 0,-2 1 1 0 0,-1-8-81 0 0,1 32 7 0 0,0 1 16 0 0,-25 46-413 0 0,-5 44 430 0 0,26-62-102 0 0,4-26-8 0 0,0-1-7 0 0,0 0 6 0 0,0 0 17 0 0,12-8 14 0 0,37-72-2117 0 0,-22 43-6275 0 0,-22 21 2405 0 0,2 10 930 0 0</inkml:trace>
  <inkml:trace contextRef="#ctx0" brushRef="#br0" timeOffset="70249.981">6084 2596 0 0 0,'33'-36'364'0'0,"-22"18"1835"0"0,-11 17-1952 0 0,0 1 2 0 0,0 0 13 0 0,0 0 6 0 0,0 0 18 0 0,0 0 19 0 0,0 0 12 0 0,0 0 7 0 0,0 0 15 0 0,0 0-3 0 0,0 0-5 0 0,0 0 1 0 0,0 0-10 0 0,-3-21 4505 0 0,3 20-4323 0 0,0 1-41 0 0,-8-7 2801 0 0,-25 0-1047 0 0,-7 5-877 0 0,24 3-590 0 0,-38 37 870 0 0,31 24-679 0 0,1-7-399 0 0,21 59-141 0 0,20-73-299 0 0,25-4-46 0 0,19-19 500 0 0,-43-16-416 0 0,31-8 240 0 0,-18-15-69 0 0,1-14-39 0 0,-10-1-58 0 0,-20 18-115 0 0,-1 1 0 0 0,0-1 0 0 0,-2 0 0 0 0,0 0 0 0 0,-1 0-1 0 0,-1 1 1 0 0,0-1 0 0 0,-1 0 0 0 0,-5-16-99 0 0,-41-33 231 0 0,12 41-65 0 0,6 11-46 0 0,-6 7-97 0 0,-14 2 22 0 0,-20 12-57 0 0,64-4 6 0 0,4-2-1 0 0,0 1 1 0 0,-1 0-1 0 0,1 0 1 0 0,-1 0-1 0 0,1 0 1 0 0,0 0-1 0 0,0 0 1 0 0,0 0-1 0 0,0 1 1 0 0,0-1-1 0 0,0 1 1 0 0,0 0-1 0 0,0-1 1 0 0,0 1-1 0 0,1 0 1 0 0,-1 0 0 0 0,1 0-1 0 0,-1 0 1 0 0,1 0-1 0 0,0 1 1 0 0,0-1-1 0 0,0 1 7 0 0,-31 63-149 0 0,30-60 134 0 0,1 0 0 0 0,1 0 1 0 0,-1 0-1 0 0,1-1 0 0 0,0 1 1 0 0,0 0-1 0 0,0 0 0 0 0,1 0 1 0 0,0 0-1 0 0,0 0 0 0 0,1 0 1 0 0,0-1-1 0 0,0 1 0 0 0,0-1 1 0 0,1 1-1 0 0,-1-1 0 0 0,3 3 15 0 0,61 58-69 0 0,-59-62 75 0 0,-1-1 0 0 0,1 0 0 0 0,-1 0 0 0 0,1 0 0 0 0,0-1 1 0 0,0-1-1 0 0,0 1 0 0 0,0-1 0 0 0,1 0 0 0 0,-1 0 0 0 0,0-1 0 0 0,0 0 0 0 0,0 0 0 0 0,3-1-6 0 0,42-54 368 0 0,-25 7-229 0 0,-22 40-106 0 0,-1 0 1 0 0,1 0-1 0 0,-2-1 0 0 0,1 0 0 0 0,-1 1 1 0 0,0-1-1 0 0,-1 0 0 0 0,0-1 0 0 0,0 1 1 0 0,-1 0-1 0 0,0-1 0 0 0,-1 1 0 0 0,0 0 1 0 0,0-1-1 0 0,-1 1 0 0 0,-1-2-33 0 0,1 8 2 0 0,-1 1-1 0 0,1-1 0 0 0,-1 1 1 0 0,0 0-1 0 0,0 0 1 0 0,0-1-1 0 0,0 1 1 0 0,-1 1-1 0 0,1-1 1 0 0,0 0-1 0 0,-1 0 0 0 0,1 1 1 0 0,-1-1-1 0 0,0 1 1 0 0,1 0-1 0 0,-1 0 1 0 0,0 0-1 0 0,0 0 0 0 0,0 1 1 0 0,0-1-1 0 0,0 1 1 0 0,0-1-1 0 0,0 1 1 0 0,0 0-1 0 0,0 0 0 0 0,0 0 1 0 0,0 1-1 0 0,1-1 1 0 0,-1 1-1 0 0,0 0 1 0 0,0-1-1 0 0,0 1 0 0 0,0 1 1 0 0,1-1-1 0 0,-1 0 1 0 0,0 1-1 0 0,1-1 1 0 0,-1 1-1 0 0,1 0 1 0 0,-2 1-2 0 0,-5 5-37 0 0,2-1 1 0 0,-1 2 0 0 0,1-1-1 0 0,0 1 1 0 0,0 0-1 0 0,1 0 1 0 0,1 1 0 0 0,-1 0-1 0 0,1 0 1 0 0,1 0 0 0 0,0 0-1 0 0,1 1 1 0 0,0 0 0 0 0,0 0-1 0 0,1 0 1 0 0,0 0 36 0 0,2-7-19 0 0,-1 1 0 0 0,1-1-1 0 0,0 1 1 0 0,0-1 0 0 0,0 1 0 0 0,0-1 0 0 0,1 0-1 0 0,0 1 1 0 0,-1-1 0 0 0,2 0 0 0 0,-1 0 0 0 0,0 1 0 0 0,1-1-1 0 0,0 0 1 0 0,0 0 0 0 0,1 0 19 0 0,4 11-52 0 0,-4-10 52 0 0,1-2-1 0 0,-1 1 0 0 0,1 0 0 0 0,0-1 1 0 0,1 0-1 0 0,-1 0 0 0 0,0 0 0 0 0,1 0 0 0 0,0-1 1 0 0,0 1-1 0 0,-1-1 0 0 0,1-1 0 0 0,0 1 1 0 0,1-1-1 0 0,-1 0 0 0 0,0 0 0 0 0,0 0 1 0 0,0-1-1 0 0,1 1 0 0 0,-1-1 0 0 0,3-1 1 0 0,0-1 33 0 0,0-1 0 0 0,-1 0 0 0 0,1 0 0 0 0,-1-1 0 0 0,0 0 0 0 0,0-1 0 0 0,0 1 0 0 0,-1-1 0 0 0,1-1 0 0 0,-1 1 0 0 0,0-1 0 0 0,-1 0 0 0 0,1 0 0 0 0,-1-1 0 0 0,-1 1 0 0 0,1-1 0 0 0,-1 0 0 0 0,0-1 0 0 0,-1 1 0 0 0,1-1 0 0 0,-2 1 0 0 0,2-6-33 0 0,11-16 92 0 0,-12 22-61 0 0,0-1 0 0 0,0 1 0 0 0,-1 0 0 0 0,0-1 0 0 0,0 0 1 0 0,-1 1-1 0 0,0-1 0 0 0,-1 0 0 0 0,0 0 0 0 0,0 0 0 0 0,0 1 0 0 0,-1-5-31 0 0,-1 10 7 0 0,1-1 1 0 0,-1 1-1 0 0,0 0 0 0 0,1 1 0 0 0,-1-1 0 0 0,0 0 0 0 0,0 0 1 0 0,0 1-1 0 0,0-1 0 0 0,-1 1 0 0 0,1-1 0 0 0,0 1 1 0 0,0 0-1 0 0,-1 0 0 0 0,1 0 0 0 0,-1 1 0 0 0,1-1 0 0 0,-1 0 1 0 0,1 1-1 0 0,-1 0 0 0 0,0-1 0 0 0,1 1 0 0 0,-1 0 0 0 0,1 0 1 0 0,-1 1-1 0 0,0-1 0 0 0,1 0 0 0 0,-1 1 0 0 0,0 0-7 0 0,-1 1-14 0 0,1 0-1 0 0,0 0 0 0 0,0 1 1 0 0,0-1-1 0 0,1 1 0 0 0,-1-1 1 0 0,0 1-1 0 0,1 0 0 0 0,0 0 1 0 0,0 0-1 0 0,0 1 0 0 0,0-1 1 0 0,0 0-1 0 0,1 1 0 0 0,-1-1 1 0 0,1 1-1 0 0,-1 2 15 0 0,-16 85-323 0 0,19-90 316 0 0,1 1 0 0 0,0-1 0 0 0,-1 0 0 0 0,1 0 0 0 0,0 0 0 0 0,0 0 0 0 0,0 0 0 0 0,0-1 0 0 0,-1 1 0 0 0,1 0 0 0 0,0-1 0 0 0,0 0 0 0 0,0 1 0 0 0,0-1 0 0 0,0 0 0 0 0,1 0-1 0 0,-1 0 1 0 0,0 0 0 0 0,0 0 0 0 0,0-1 0 0 0,0 1 0 0 0,0-1 0 0 0,0 1 0 0 0,-1-1 0 0 0,2 0 7 0 0,35-43 242 0 0,-23-30-73 0 0,-15 74-198 0 0,-1-1 0 0 0,0 0 0 0 0,0 1 0 0 0,1-1 0 0 0,-1 1 0 0 0,0-1 0 0 0,0 1-1 0 0,0-1 1 0 0,1 1 0 0 0,-1-1 0 0 0,0 1 0 0 0,0 0 0 0 0,0 0 0 0 0,0-1 0 0 0,0 1 0 0 0,0 0 0 0 0,0 0 0 0 0,0 0 0 0 0,0 0 0 0 0,0 0 0 0 0,0 0 0 0 0,0 0 0 0 0,1 1 0 0 0,-1-1 0 0 0,0 0 0 0 0,0 0-1 0 0,0 1 1 0 0,0-1 0 0 0,0 1 0 0 0,0-1 0 0 0,1 1 0 0 0,-1-1 0 0 0,0 1 0 0 0,0-1 0 0 0,1 1 0 0 0,-1 0 0 0 0,0 0 29 0 0,-11 32-4132 0 0,12-26-410 0 0,0 1-3328 0 0,0-2-2025 0 0</inkml:trace>
  <inkml:trace contextRef="#ctx0" brushRef="#br0" timeOffset="92997.769">6184 4577 0 0 0,'0'0'1246'0'0,"0"0"129"0"0,0 0 72 0 0,0 0-12 0 0,-2 0 10384 0 0,-2 0-6119 0 0,-17 0-5661 0 0,18 0 15 0 0,0 0 1 0 0,0 0-1 0 0,-1 1 1 0 0,1-1-1 0 0,0 1 1 0 0,0 0-1 0 0,0 0 1 0 0,0 0-1 0 0,0 0 1 0 0,0 0-1 0 0,0 0 1 0 0,0 1-1 0 0,1 0 1 0 0,-1-1-1 0 0,0 1 1 0 0,1 0-1 0 0,-1 0 1 0 0,1 1-1 0 0,0-1 1 0 0,0 0-1 0 0,-1 2-54 0 0,-30 33 283 0 0,25 47-19 0 0,16 1 133 0 0,33-30 1 0 0,-34-52-329 0 0,-1 0 1 0 0,1 0-1 0 0,0-1 0 0 0,0 0 1 0 0,1 0-1 0 0,-1-1 1 0 0,0 0-1 0 0,1 0 0 0 0,-1 0 1 0 0,1-1-1 0 0,-1 0 1 0 0,0-1-1 0 0,1 1 0 0 0,-1-1 1 0 0,0-1-1 0 0,1 0 1 0 0,-1 0-1 0 0,0 0 1 0 0,0-1-1 0 0,-1 0 0 0 0,1 0 1 0 0,0-1-1 0 0,4-3-69 0 0,19-34 379 0 0,-26 33-335 0 0,0 0 1 0 0,-1-1-1 0 0,0 0 1 0 0,-1 1-1 0 0,0-1 1 0 0,-1 0-1 0 0,0 0 1 0 0,0 0-1 0 0,0 0 1 0 0,-1 0-1 0 0,-1 0 1 0 0,0-4-45 0 0,1-10 37 0 0,-1 19-63 0 0,1 0 1 0 0,-1 0-1 0 0,0-1 1 0 0,0 1-1 0 0,0 0 0 0 0,-1 0 1 0 0,1 0-1 0 0,-1 0 1 0 0,0 0-1 0 0,0 0 1 0 0,0 0-1 0 0,-1 1 1 0 0,1-1-1 0 0,-1 1 1 0 0,0 0-1 0 0,0 0 1 0 0,0 0-1 0 0,-1 0 0 0 0,1 0 1 0 0,0 1-1 0 0,-1-1 1 0 0,0 1-1 0 0,0 0 1 0 0,0 0-1 0 0,0 0 1 0 0,0 1-1 0 0,0-1 1 0 0,0 1-1 0 0,0 0 1 0 0,0 0-1 0 0,-1 1 0 0 0,1-1 1 0 0,0 1-1 0 0,-1 0 1 0 0,1 0-1 0 0,0 1 1 0 0,-1-1-1 0 0,1 1 1 0 0,0 0-1 0 0,-2 0 26 0 0,-1 1-270 0 0,1-1 0 0 0,0 1-1 0 0,0 0 1 0 0,0 1 0 0 0,0 0 0 0 0,0 0-1 0 0,0 0 1 0 0,1 0 0 0 0,0 1 0 0 0,0 0-1 0 0,0 0 1 0 0,0 0 0 0 0,0 1 0 0 0,1 0-1 0 0,0 0 1 0 0,0 0 0 0 0,-1 2 270 0 0,-10 13-5246 0 0,2 1-3933 0 0,6-13 1127 0 0</inkml:trace>
  <inkml:trace contextRef="#ctx0" brushRef="#br0" timeOffset="95206.119">5862 4552 0 0 0,'0'0'599'0'0,"0"0"585"0"0,0 0 62 0 0,0 0-131 0 0,0 0-189 0 0,0 0-196 0 0,0 0-158 0 0,0 0-124 0 0,0 0-88 0 0,0 0-68 0 0,0-3-29 0 0,-4-16 8828 0 0,3 2-5291 0 0,1 14-3768 0 0,0 1 0 0 0,1 0 0 0 0,0 0 0 0 0,-1-1 0 0 0,1 1 0 0 0,0 0 0 0 0,0 0 0 0 0,0 0 0 0 0,0 0 0 0 0,1 0 0 0 0,-1 0 0 0 0,0 0 1 0 0,1 0-1 0 0,0 1 0 0 0,-1-1 0 0 0,1 1 0 0 0,0-1 0 0 0,0 1 0 0 0,0-1 0 0 0,0 1 0 0 0,0 0 0 0 0,0 0 0 0 0,0 0-32 0 0,9-6 105 0 0,0 1-1 0 0,0 0 0 0 0,0 1 1 0 0,1 0-1 0 0,0 1 0 0 0,0 1 1 0 0,0-1-1 0 0,0 2 0 0 0,1 0 1 0 0,-1 0-1 0 0,1 1 0 0 0,6 1-104 0 0,196 0 1190 0 0,-175 40-925 0 0,-17-18-59 0 0,3 3-61 0 0,7 20 77 0 0,-16-7 24 0 0,-1 1-80 0 0,1-2-58 0 0,-12-4 16 0 0,-8 169 663 0 0,-16-6-599 0 0,23 155 84 0 0,-8-253-164 0 0,-10 24 76 0 0,6-82-122 0 0,4 67 193 0 0,0-41-151 0 0,4-66-101 0 0,0 0 1 0 0,0 0-26 0 0,0 0 9 0 0,0 0 24 0 0,0 0 5 0 0,0 0 2 0 0,0 0 4 0 0,0 0-32 0 0,0 0-11 0 0,0 0-4 0 0,-3-28-8082 0 0,10 9-3204 0 0,-3 11 3499 0 0</inkml:trace>
  <inkml:trace contextRef="#ctx0" brushRef="#br0" timeOffset="96379.363">5855 4507 0 0 0,'0'0'647'0'0,"0"0"532"0"0,0 0 236 0 0,0 0 48 0 0,-4-1-46 0 0,-10-4-98 0 0,10 4-136 0 0,4 1-128 0 0,2 27 9173 0 0,7 20-7177 0 0,3 22-3018 0 0,-9 352 1604 0 0,13-260-1369 0 0,-3-46-64 0 0,-9-33-100 0 0,0 145 348 0 0,-4-146-172 0 0,-7-49-161 0 0,0 13-13 0 0,4-38-989 0 0,9-18-1017 0 0,1-5-613 0 0,0 0-4464 0 0,-3 8-1645 0 0</inkml:trace>
  <inkml:trace contextRef="#ctx0" brushRef="#br0" timeOffset="97150.438">5180 5943 0 0 0,'0'0'902'0'0,"0"0"594"0"0,0 0 170 0 0,0 0 139 0 0,0 0 100 0 0,0 0-80 0 0,0 0-278 0 0,0 0-341 0 0,0 0-210 0 0,0 0-61 0 0,0 0 7 0 0,0 0 46 0 0,8 0-37 0 0,164-11 4127 0 0,367-18-1753 0 0,-151-12-2813 0 0,-196 12-161 0 0,-71 15-155 0 0,1 5 0 0 0,48 6-196 0 0,-83-1 122 0 0,0-4-1 0 0,0-4 1 0 0,13-7-122 0 0,120-12 190 0 0,-155 17-1859 0 0,-65 14 917 0 0,0 0-211 0 0,0 0-277 0 0,-10 0-6907 0 0,5 0 1036 0 0,-2 0-384 0 0</inkml:trace>
  <inkml:trace contextRef="#ctx0" brushRef="#br0" timeOffset="97647.939">5538 5954 4801 0 0,'0'0'1571'0'0,"0"0"-119"0"0,0 0 129 0 0,0 0 207 0 0,-33 13 35 0 0,-104 42-177 0 0,-100 58 2648 0 0,-12 33-2431 0 0,149-83-1626 0 0,99-62-475 0 0,1-1-106 0 0,16 0-1189 0 0,79-30-6330 0 0,-10 0-2571 0 0,-71 20 9790 0 0</inkml:trace>
  <inkml:trace contextRef="#ctx0" brushRef="#br0" timeOffset="97917.491">6014 5895 7578 0 0,'0'0'1576'0'0,"0"0"-461"0"0,0 0-132 0 0,0 0 192 0 0,0 0 357 0 0,0 0 210 0 0,0 0-33 0 0,0 0-266 0 0,0 0-502 0 0,0 0-469 0 0,0 0-256 0 0,0 0-44 0 0,0 0 40 0 0,-19 16 36 0 0,-61 49 29 0 0,-231 149 605 0 0,247-167-887 0 0,-2-2 0 0 0,-2-4 0 0 0,-11 3 5 0 0,61-30-385 0 0,18-14-11 0 0,0 0-135 0 0,13-1-1440 0 0,77-33-4093 0 0,-4-7-4580 0 0,-69 33 8377 0 0</inkml:trace>
  <inkml:trace contextRef="#ctx0" brushRef="#br0" timeOffset="98152.026">6553 5848 10498 0 0,'0'0'1525'0'0,"0"0"-641"0"0,0 0-191 0 0,0 0 130 0 0,0 0 139 0 0,0 0 12 0 0,0 0-31 0 0,-35 25-88 0 0,-114 81-173 0 0,-119 61 751 0 0,105-65-881 0 0,67-43-1313 0 0,104-60-5255 0 0,36-11-4476 0 0,-35 7 6937 0 0</inkml:trace>
  <inkml:trace contextRef="#ctx0" brushRef="#br0" timeOffset="98376.195">6933 5796 10266 0 0,'0'0'1899'0'0,"0"0"-433"0"0,0 0-227 0 0,0 0-103 0 0,0 0-134 0 0,0 0-178 0 0,0 0-95 0 0,0 0-73 0 0,0 0-105 0 0,-35 30-129 0 0,-112 96-158 0 0,33-32-15 0 0,71-60-280 0 0,-128 103-2723 0 0,-97 53 2754 0 0,263-187 1078 0 0,-4 3-1834 0 0,-1 1-5113 0 0,24-5-4440 0 0,-5-5 8247 0 0</inkml:trace>
  <inkml:trace contextRef="#ctx0" brushRef="#br0" timeOffset="98597.041">7417 5711 6025 0 0,'0'0'3504'0'0,"0"0"-1511"0"0,0 0-231 0 0,0 0 119 0 0,0 0-90 0 0,0 0-338 0 0,0 0-473 0 0,0 0-203 0 0,0 0-104 0 0,0 0-122 0 0,-37 33-127 0 0,-115 102-99 0 0,32-38 71 0 0,-201 157-644 0 0,305-228-3227 0 0,17-26 107 0 0,7 0 1027 0 0,22-11-6860 0 0,-21 4 5299 0 0</inkml:trace>
  <inkml:trace contextRef="#ctx0" brushRef="#br0" timeOffset="101318.288">5239 505 0 0 0,'0'0'425'0'0,"0"0"62"0"0,-5 6-24 0 0,-12 16-60 0 0,13-17-82 0 0,4-5-88 0 0,-10 10 5267 0 0,-36-1-2282 0 0,-37-9 3902 0 0,26 0-5432 0 0,-39 26 96 0 0,8-15 226 0 0,-44 14-1255 0 0,-277 53 664 0 0,273-54-939 0 0,27-12-23 0 0,113-8-3434 0 0,28-13-2313 0 0,-10 2-4351 0 0,-22 7 9427 0 0,11-6-8427 0 0</inkml:trace>
  <inkml:trace contextRef="#ctx0" brushRef="#br0" timeOffset="101683.805">4984 67 0 0 0,'0'0'1216'0'0,"0"0"199"0"0,0 0 76 0 0,0 0-6 0 0,0 0-99 0 0,0 0-123 0 0,0 0-68 0 0,0 0-30 0 0,-6 6 16 0 0,-116 108 4983 0 0,-96 39-3681 0 0,56-47-1963 0 0,-1 5-1212 0 0,152-97-1490 0 0,10-2-7034 0 0,1-9 342 0 0</inkml:trace>
  <inkml:trace contextRef="#ctx0" brushRef="#br0" timeOffset="103262.201">7010 564 0 0 0,'0'-21'-72'0'0,"0"9"4320"0"0,0 11-2240 0 0,0 1 9554 0 0,4 5-12486 0 0,44 5 3475 0 0,124-9 809 0 0,84-8-2115 0 0,-202 0-946 0 0,0-1-1 0 0,-1-4 0 0 0,40-13-298 0 0,-48 14 120 0 0,-45 11-94 0 0,0 0-44 0 0,0 0-38 0 0,0 0-66 0 0,0 0-89 0 0,-21 14-1708 0 0,13-7 809 0 0,-25 17-4579 0 0,8-13-4536 0 0,16-5 4556 0 0</inkml:trace>
  <inkml:trace contextRef="#ctx0" brushRef="#br0" timeOffset="103586.015">7723 159 0 0 0,'0'0'851'0'0,"0"0"292"0"0,0 0 202 0 0,0 0 178 0 0,0 0 94 0 0,0 0 34 0 0,0 0-19 0 0,0 0-122 0 0,0 0-166 0 0,0 0-193 0 0,0 0-168 0 0,0 0-130 0 0,-31 22-99 0 0,-97 68-90 0 0,4 15 863 0 0,81-71-1004 0 0,2 2 0 0 0,2 2 1 0 0,-34 41-524 0 0,52-26-1131 0 0,19-42-2728 0 0,2-1-3485 0 0,0-9-440 0 0</inkml:trace>
  <inkml:trace contextRef="#ctx0" brushRef="#br0" timeOffset="110055.053">5955 4574 0 0 0,'-14'-14'117'0'0,"13"13"469"0"0,1 1 105 0 0,-12 4 5735 0 0,-35 81-5123 0 0,10 3-1000 0 0,26-29-91 0 0,37-86 878 0 0,44-53-694 0 0,-45 55-414 0 0,-29 50-66 0 0,-38 66 364 0 0,9-13-46 0 0,3 10 342 0 0,18-55-353 0 0,34-34 71 0 0,44-52 153 0 0,59-39-748 0 0,-124 91 145 0 0,-30 88 103 0 0,7-41 88 0 0,-12 36 32 0 0,-21 30 128 0 0,40-64 191 0 0,29-52-84 0 0,104-105 205 0 0,-22 7-669 0 0,-93 98 89 0 0,-1 4-871 0 0,-7 11 761 0 0,-48 69-554 0 0,-85 133 766 0 0,108-169 435 0 0,62-58-87 0 0,131-134-246 0 0,29-31-174 0 0,-207 209-437 0 0,-139 152 375 0 0,91-115 246 0 0,5-16 728 0 0,57-50-793 0 0,3-6-82 0 0,42-39 196 0 0,57-61-84 0 0,35-43-236 0 0,-123 126-126 0 0,-13 22 193 0 0,0 0-17 0 0,-5 11-284 0 0,-187 243-92 0 0,164-222 961 0 0,27-31-477 0 0,47-33 283 0 0,-32 17-256 0 0,189-181-64 0 0,-189 182-40 0 0,-14 13 45 0 0,-2 3-57 0 0,-47 67-503 0 0,-19 19-518 0 0,-88 103-6378 0 0,44-66 9375 0 0,113-122-1215 0 0,14-13-531 0 0,190-159 505 0 0,-200 164-619 0 0,0 1 1 0 0,0 0-1 0 0,1 0 0 0 0,0 0 1 0 0,0 1-1 0 0,0 0 0 0 0,0 0 1 0 0,0 0-1 0 0,1 1 0 0 0,-1 0 1 0 0,1 0-1 0 0,3 0-55 0 0,-14 17 995 0 0,-58 58-80 0 0,6-7-923 0 0,-3 5-180 0 0,-3-2 0 0 0,-56 46 188 0 0,48-39 350 0 0,140-131-326 0 0,125-142 117 0 0,-104 93 388 0 0,-43 46-198 0 0,-69 69 243 0 0,-193 237-1656 0 0,108-118 1432 0 0,98-113-175 0 0,19-18-25 0 0,21-19 36 0 0,231-234-121 0 0,-250 246-1035 0 0,-17 19-573 0 0,-2 2 1369 0 0,-102 152-4904 0 0,21-51 7584 0 0,54-64 1400 0 0,68-67-2270 0 0,187-185-1158 0 0,-154 134-381 0 0,-251 326-4663 0 0,120-172 6153 0 0,63-86-1555 0 0,0 1 0 0 0,0-1 1 0 0,0 1-1 0 0,1-1 0 0 0,-1 0 1 0 0,0 1-1 0 0,0-1 0 0 0,0 1 1 0 0,1-1-1 0 0,-1 0 0 0 0,0 1 1 0 0,0-1-1 0 0,1 0 0 0 0,-1 1 1 0 0,0-1-1 0 0,1 0 0 0 0,-1 1 1 0 0,1-1-1 0 0,-1 0 0 0 0,0 0 1 0 0,1 1-1 0 0,-1-1 0 0 0,1 0 1 0 0,-1 0-1 0 0,0 0 0 0 0,1 0 1 0 0,-1 0-1 0 0,1 0 0 0 0,-1 0 1 0 0,1 1-1 0 0,-1-1 0 0 0,1 0 1 0 0,-1-1-1 0 0,1 1 0 0 0,-1 0 1 0 0,0 0-1 0 0,1 0 0 0 0,-1 0 1 0 0,1 0-1 0 0,-1 0 0 0 0,1 0 1 0 0,-1-1-1 0 0,0 1 0 0 0,1 0 1 0 0,-1 0-1 0 0,1-1 0 0 0,-1 1 1 0 0,0 0-1 0 0,1-1 0 0 0,-1 1 1 0 0,0 0-1 0 0,1-1 0 0 0,-1 1 1 0 0,0 0-1 0 0,0-1 0 0 0,1 1 1 0 0,-1-1-1 0 0,0 1 0 0 0,0 0 1 0 0,0-1-1 0 0,0 1 0 0 0,1-1 1 0 0,-1 1-1 0 0,0-1 0 0 0,0 1-32 0 0,160-147 1001 0 0,-68 75-1037 0 0,-92 72 9 0 0,0 1 1 0 0,0-1-1 0 0,-1 0 1 0 0,1 1-1 0 0,0-1 1 0 0,0 0 0 0 0,0 1-1 0 0,0-1 1 0 0,0 0-1 0 0,0 1 1 0 0,0-1-1 0 0,0 0 1 0 0,0 1 0 0 0,0-1-1 0 0,0 0 1 0 0,0 1-1 0 0,0-1 1 0 0,0 0-1 0 0,0 1 1 0 0,0-1-1 0 0,0 0 1 0 0,1 1 0 0 0,-1-1-1 0 0,0 0 1 0 0,0 1-1 0 0,0-1 1 0 0,0 0-1 0 0,1 0 1 0 0,-1 1 0 0 0,0-1-1 0 0,0 0 1 0 0,1 0-1 0 0,-1 1 1 0 0,0-1-1 0 0,1 0 1 0 0,-1 0-1 0 0,0 0 1 0 0,0 0 0 0 0,1 1-1 0 0,-1-1 1 0 0,0 0-1 0 0,1 0 1 0 0,-1 0-1 0 0,0 0 1 0 0,1 0 0 0 0,-1 0-1 0 0,0 0 1 0 0,1 0-1 0 0,-1 0 1 0 0,1 0 26 0 0,-22 39-525 0 0,19-36 327 0 0,-73 100-3080 0 0,35-56 4772 0 0,40-48-1404 0 0,0 1 0 0 0,-1 0 0 0 0,1-1 0 0 0,0 1 0 0 0,0-1 0 0 0,0 1 0 0 0,0 0 0 0 0,0-1 0 0 0,-1 1 0 0 0,1 0 0 0 0,0-1 0 0 0,0 1 0 0 0,-1 0 0 0 0,1-1 0 0 0,0 1 0 0 0,0 0 0 0 0,-1-1 0 0 0,1 1 0 0 0,0 0 0 0 0,-1 0 0 0 0,1 0 0 0 0,0-1 0 0 0,-1 1 0 0 0,1 0 0 0 0,0 0 0 0 0,-1 0 0 0 0,1 0 0 0 0,-1-1 0 0 0,1 1 0 0 0,0 0 0 0 0,-1 0 0 0 0,1 0 0 0 0,-1 0 0 0 0,1 0 0 0 0,0 0 0 0 0,-1 0 0 0 0,1 0 0 0 0,-1 0 0 0 0,1 1 0 0 0,0-1 0 0 0,-1 0 0 0 0,1 0 0 0 0,-1 0 0 0 0,1 0 0 0 0,0 0 0 0 0,-1 1 0 0 0,1-1 0 0 0,0 0 0 0 0,-1 0 0 0 0,1 1 0 0 0,0-1 0 0 0,-1 0 0 0 0,1 1 0 0 0,0-1 0 0 0,0 0-90 0 0,9-34 1693 0 0,27-110-546 0 0,-30 122-1156 0 0,0 0 0 0 0,-2 0 1 0 0,0-1-1 0 0,-1 1 1 0 0,-2-1-1 0 0,0 0 1 0 0,-3-17 8 0 0,2 13-3 0 0,1-2 32 0 0,0 19 8 0 0,-1 0 0 0 0,0-1 0 0 0,0 1 1 0 0,-1-1-1 0 0,0 1 0 0 0,-1 0 0 0 0,0-1 0 0 0,-1 1 0 0 0,0 0 0 0 0,-1-2-37 0 0,2 11 30 0 0,0 0 0 0 0,0 1 0 0 0,-1-1 0 0 0,1 1 1 0 0,0 0-1 0 0,0-1 0 0 0,0 1 0 0 0,0 0 0 0 0,0 0 0 0 0,0 0 0 0 0,0 1 0 0 0,0-1 1 0 0,0 0-1 0 0,0 1 0 0 0,0-1 0 0 0,0 1 0 0 0,0 0 0 0 0,0 0 0 0 0,0 0 0 0 0,0 0 1 0 0,0 0-1 0 0,0 0 0 0 0,1 0 0 0 0,-1 1 0 0 0,0-1 0 0 0,1 0 0 0 0,-1 1 0 0 0,1 0 0 0 0,0-1 1 0 0,0 1-1 0 0,-1 0 0 0 0,1-1 0 0 0,0 1 0 0 0,0 2-30 0 0,-32 35 478 0 0,131-164 38 0 0,-10 8-530 0 0,-84 111-1 0 0,0-1-1 0 0,0 1 0 0 0,-1-1 0 0 0,0 0 0 0 0,0 0 1 0 0,-1 0-1 0 0,0 0 0 0 0,0 0 0 0 0,0-1 0 0 0,-1 1 1 0 0,0-1-1 0 0,-1 1 0 0 0,0-1 16 0 0,0 7-6 0 0,-1 0 1 0 0,1 0-1 0 0,-1 1 1 0 0,1-1-1 0 0,-1 0 1 0 0,1 0-1 0 0,-1 1 1 0 0,0-1-1 0 0,1 1 1 0 0,-1-1-1 0 0,0 0 1 0 0,0 1-1 0 0,1 0 1 0 0,-1-1-1 0 0,0 1 1 0 0,0-1-1 0 0,0 1 1 0 0,0 0-1 0 0,0 0 1 0 0,1-1 0 0 0,-1 1-1 0 0,0 0 1 0 0,0 0-1 0 0,0 0 1 0 0,0 0-1 0 0,0 0 1 0 0,0 0-1 0 0,0 0 1 0 0,0 0-1 0 0,0 1 1 0 0,1-1-1 0 0,-1 0 1 0 0,0 1-1 0 0,0-1 1 0 0,0 0-1 0 0,0 1 1 0 0,1-1-1 0 0,-1 1 1 0 0,0-1-1 0 0,0 1 1 0 0,1-1-1 0 0,-1 1 1 0 0,0 0-1 0 0,1-1 1 0 0,-1 1-1 0 0,1 0 1 0 0,-1-1-1 0 0,1 1 1 0 0,-1 1 5 0 0,-104 108-82 0 0,72-77 230 0 0,24-27 209 0 0,18-20-252 0 0,99-161 56 0 0,-78 108-140 0 0,-28 66-30 0 0,-1-1-1 0 0,0 1 0 0 0,0 0 0 0 0,0-1 1 0 0,0 1-1 0 0,0 0 0 0 0,0-1 1 0 0,0 1-1 0 0,0-1 0 0 0,-1 0 0 0 0,1 1 1 0 0,-1-1-1 0 0,1 0 0 0 0,-1 1 0 0 0,1-1 1 0 0,-1 0-1 0 0,0 1 0 0 0,0-1 1 0 0,0 0-1 0 0,0 0 0 0 0,0 1 0 0 0,0-1 1 0 0,-1 0-1 0 0,1 0 0 0 0,-1 1 0 0 0,1-1 1 0 0,-1 0-1 0 0,1 1 0 0 0,-1-1 0 0 0,0 1 1 0 0,0-1-1 0 0,0 1 0 0 0,0-1 1 0 0,0 1-1 0 0,0 0 0 0 0,0-1 0 0 0,0 1 1 0 0,-1 0-1 0 0,1 0 0 0 0,0 0 0 0 0,-1 0 1 0 0,1 0-1 0 0,-1 0 0 0 0,0 0 10 0 0,-51 12 3 0 0,53-11 62 0 0,0 0-10 0 0,0 0-18 0 0,0 0 1 0 0,0 0-8 0 0,0 0-12 0 0,0 0-9 0 0,22-38-110 0 0,0 13 39 0 0,-21 20 67 0 0,0 4-2 0 0,-1 0 0 0 0,1 0 0 0 0,-1 0 0 0 0,0 0 0 0 0,1 0 0 0 0,-1 0 1 0 0,0 0-1 0 0,0 0 0 0 0,0 1 0 0 0,0-1 0 0 0,0 0 0 0 0,0 0 0 0 0,0 0 0 0 0,0 0 0 0 0,0 0 0 0 0,0 0 1 0 0,0 0-1 0 0,0 0 0 0 0,-1 0 0 0 0,1 0 0 0 0,0 0 0 0 0,-1 1 0 0 0,1-1 0 0 0,-1 0 0 0 0,1 0 0 0 0,-1 0 0 0 0,1 1 1 0 0,-1-1-1 0 0,0 0 0 0 0,1 0 0 0 0,-1 1 0 0 0,0-1 0 0 0,0 1 0 0 0,1-1 0 0 0,-1 1 0 0 0,0-1-3 0 0,0-1 0 0 0,0 1-1 0 0,0-1 0 0 0,0 1 0 0 0,1-1 1 0 0,-1 0-1 0 0,0 1 0 0 0,1-1 0 0 0,0 0 1 0 0,-1 0-1 0 0,1 1 0 0 0,0-1 0 0 0,0 0 1 0 0,0 0-1 0 0,0 1 0 0 0,0-1 0 0 0,0 0 1 0 0,1 0-1 0 0,-1 1 0 0 0,1-1 0 0 0,-1 0 1 0 0,1 1-1 0 0,0-1 0 0 0,-1 0 0 0 0,1 1 1 0 0,0-1-1 0 0,0 1 0 0 0,0-1 0 0 0,0 1 1 0 0,0 0-1 0 0,0-1 0 0 0,1 1 1 0 0,-1 0-1 0 0,0 0 0 0 0,1 0 1 0 0,6-26 93 0 0,-30 12 359 0 0,18-21-408 0 0,-10 14 67 0 0,13 22-102 0 0,-39-27 92 0 0,11-16 33 0 0,-17 31-94 0 0,21 2 46 0 0,-4-15 4 0 0,-13 24-208 0 0,-42 30 123 0 0,44-7 103 0 0,10-22 333 0 0,-17 25-557 0 0,56-42-5213 0 0,-1 12-332 0 0,-4-1-3537 0 0</inkml:trace>
</inkml:ink>
</file>

<file path=ppt/ink/ink8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33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730 173 0 0 0,'0'0'896'0'0,"0"0"459"0"0,0 0 9 0 0,0 0-129 0 0,0 0-30 0 0,0-8 91 0 0,2-2-1600 0 0,-1-69 12185 0 0,-5 74-11630 0 0,0-1 1 0 0,-1 0-1 0 0,0 1 1 0 0,0 0-1 0 0,0 0 0 0 0,0 0 1 0 0,-1 1-1 0 0,0 0 1 0 0,0 0-1 0 0,0 0 0 0 0,0 1 1 0 0,-1 0-1 0 0,1 0 0 0 0,-1 0 1 0 0,0 1-1 0 0,1 0 1 0 0,-1 0-1 0 0,-5 0-251 0 0,-8 1 94 0 0,-1 0-1 0 0,0 1 0 0 0,0 1 1 0 0,0 1-1 0 0,1 1 1 0 0,-1 0-1 0 0,1 2 1 0 0,0 0-1 0 0,0 2 1 0 0,0 0-1 0 0,1 1 1 0 0,0 1-1 0 0,1 1 1 0 0,0 0-1 0 0,0 1 1 0 0,1 1-1 0 0,1 1 1 0 0,0 0-1 0 0,1 2 1 0 0,-1 1-94 0 0,-91 101 226 0 0,94-101-191 0 0,0 0 0 0 0,2 2 0 0 0,0-1 0 0 0,1 1 0 0 0,1 1-1 0 0,0 0 1 0 0,2 0 0 0 0,0 0 0 0 0,1 1 0 0 0,1 0-1 0 0,1 0 1 0 0,0 1 0 0 0,2-1 0 0 0,0 1 0 0 0,2 0 0 0 0,0-1-1 0 0,1 1 1 0 0,4 20-35 0 0,-1-30 38 0 0,1 1 0 0 0,0-1 0 0 0,0 0 0 0 0,1-1 0 0 0,0 1 0 0 0,1-1 0 0 0,0-1 0 0 0,1 1 0 0 0,0-1 0 0 0,1 0 0 0 0,-1-1-1 0 0,2 0 1 0 0,-1-1 0 0 0,1 1 0 0 0,0-2 0 0 0,1 1 0 0 0,-1-2 0 0 0,1 1 0 0 0,0-1 0 0 0,1-1 0 0 0,-1 0 0 0 0,1-1 0 0 0,0 0 0 0 0,0-1 0 0 0,0 0 0 0 0,0-1-1 0 0,5 0-37 0 0,9 1 71 0 0,0-1 0 0 0,0-1 0 0 0,0-1-1 0 0,0-1 1 0 0,0-2 0 0 0,0 0-1 0 0,-1-2 1 0 0,1-1 0 0 0,12-6-71 0 0,-32 11 9 0 0,38-11 78 0 0,-1-2 0 0 0,-1-2 0 0 0,0-2 0 0 0,8-7-87 0 0,-45 25 20 0 0,-1-1 0 0 0,0 0 0 0 0,0 0 0 0 0,0-1 0 0 0,-1 1 0 0 0,1-1 0 0 0,0 0 0 0 0,-1 0 0 0 0,0 0 0 0 0,0 0 0 0 0,0-1 0 0 0,0 1-1 0 0,0-1 1 0 0,-1 0 0 0 0,1 0 0 0 0,-1 1 0 0 0,0-2 0 0 0,0 1 0 0 0,-1 0 0 0 0,1 0 0 0 0,-1-1 0 0 0,0 1 0 0 0,0 0 0 0 0,0-1 0 0 0,-1 1 0 0 0,1-1 0 0 0,-1 0 0 0 0,0 1 0 0 0,-1-1 0 0 0,0-1-20 0 0,-2 2-1 0 0,-1 1 1 0 0,0 0-1 0 0,0 0 1 0 0,-1 0-1 0 0,1 1 1 0 0,-1-1-1 0 0,1 1 1 0 0,-1 0-1 0 0,0 0 1 0 0,0 1-1 0 0,0-1 0 0 0,0 1 1 0 0,0 0-1 0 0,0 1 1 0 0,-5-1 0 0 0,10 1-2 0 0,-27-3-65 0 0,-1 1 0 0 0,1 1 0 0 0,0 1 0 0 0,-1 2-1 0 0,1 1 1 0 0,0 1 0 0 0,0 1 0 0 0,1 1 0 0 0,-1 2-1 0 0,-12 5 68 0 0,-25 14-173 0 0,63-27 120 0 0,1 0-14 0 0,31 0-17 0 0,118-32 430 0 0,-83 12-289 0 0,-6 4 48 0 0,1 3 0 0 0,1 2 1 0 0,0 3-1 0 0,48 1-105 0 0,-72 12-312 0 0,-21 8-3665 0 0,-8-2-6173 0 0,-6-8 4932 0 0,-3-2-3683 0 0</inkml:trace>
  <inkml:trace contextRef="#ctx0" brushRef="#br0" timeOffset="258.615">1239 552 12651 0 0,'0'0'5049'0'0,"0"0"-3073"0"0,0 0-865 0 0,0 0 80 0 0,0 0 85 0 0,0 0-122 0 0,0 0-279 0 0,0 0-256 0 0,0 0-206 0 0,0 0-185 0 0,0 0-103 0 0,-7 32-55 0 0,-23 98-30 0 0,18-44-1321 0 0,13-66-3822 0 0,-1-19 1052 0 0,0-1-2659 0 0,0 0-2923 0 0</inkml:trace>
  <inkml:trace contextRef="#ctx0" brushRef="#br0" timeOffset="507.317">1095 221 9810 0 0,'0'0'2697'0'0,"0"0"-1073"0"0,0 0-624 0 0,0 0-376 0 0,0 0-312 0 0,0 0-400 0 0,0 0-336 0 0,0 0-128 0 0,0 0-272 0 0,0 0-512 0 0,0 0-977 0 0,0 0-1952 0 0,0 0-1408 0 0,0 0 5081 0 0</inkml:trace>
  <inkml:trace contextRef="#ctx0" brushRef="#br0" timeOffset="674.66">1339 545 4609 0 0,'0'0'4300'0'0,"0"0"-1089"0"0,0 0-724 0 0,0 0-357 0 0,0 0-264 0 0,0 0-258 0 0,0 0-289 0 0,0 0-287 0 0,0 0-240 0 0,0 0-265 0 0,0 0-177 0 0,7 32-105 0 0,21 101-86 0 0,-12-71 87 0 0,18-10 510 0 0,-34-51-717 0 0,1 0-1 0 0,-1-1 0 0 0,1 1 0 0 0,-1-1 0 0 0,1 0 0 0 0,-1 1 0 0 0,1-1 1 0 0,0 1-1 0 0,-1-1 0 0 0,1 0 0 0 0,-1 1 0 0 0,1-1 0 0 0,0 0 1 0 0,0 0-1 0 0,-1 1 0 0 0,1-1 0 0 0,0 0 0 0 0,-1 0 0 0 0,1 0 0 0 0,0 0 1 0 0,0 0-1 0 0,-1 0 0 0 0,1 0 0 0 0,0 0 0 0 0,-1 0 0 0 0,1-1 0 0 0,0 1 1 0 0,-1 0-1 0 0,1 0 0 0 0,0-1 0 0 0,-1 1 0 0 0,1 0 0 0 0,0-1 0 0 0,-1 1 1 0 0,1 0-1 0 0,-1-1 0 0 0,1 1 0 0 0,0-1 0 0 0,-1 1 0 0 0,0-1 0 0 0,1 0 1 0 0,-1 1-1 0 0,1-1 0 0 0,-1 1 0 0 0,0-1 0 0 0,1 0 0 0 0,-1 1 0 0 0,0-1 1 0 0,1 0-1 0 0,-1 1 0 0 0,0-1 0 0 0,0 0 0 0 0,0 1 0 0 0,0-1 0 0 0,0 0 1 0 0,0 0-1 0 0,0 1 0 0 0,0-1 0 0 0,0 0 0 0 0,0 1 0 0 0,0-1 0 0 0,0 0 1 0 0,0 0-1 0 0,-1 1-38 0 0,7-15 40 0 0,41-110 540 0 0,15-53-379 0 0,-21 97-268 0 0,-36 79-2746 0 0,-6 10 2445 0 0,-1 41-3845 0 0,1-24-114 0 0,0 0-4123 0 0,1-14-212 0 0</inkml:trace>
  <inkml:trace contextRef="#ctx0" brushRef="#br0" timeOffset="974.646">1697 666 1792 0 0,'0'0'3169'0'0,"0"0"-895"0"0,0 0-230 0 0,0 0-54 0 0,0 0-82 0 0,0 0-110 0 0,0 0-148 0 0,0 0-126 0 0,0 0-142 0 0,0 0-181 0 0,0 0-150 0 0,0 0-124 0 0,29 4-95 0 0,93 9-90 0 0,-62-23 423 0 0,22-52 410 0 0,-80 59-1558 0 0,-1 1-1 0 0,1-1 0 0 0,-1 0 0 0 0,0 1 1 0 0,0-1-1 0 0,0 0 0 0 0,0 0 0 0 0,0 0 0 0 0,-1 0 1 0 0,1 0-1 0 0,-1 0 0 0 0,0 0 0 0 0,0 0 1 0 0,0 0-1 0 0,0 0 0 0 0,-1 0 0 0 0,1 0 0 0 0,-1 1 1 0 0,1-1-1 0 0,-1 0 0 0 0,0 0 0 0 0,0 0 1 0 0,-1 0-1 0 0,1 1 0 0 0,-1-1 0 0 0,1 1 0 0 0,-1-1 1 0 0,0 1-1 0 0,0 0 0 0 0,0-1 0 0 0,0 1 0 0 0,0 0 1 0 0,0 0-1 0 0,0 0 0 0 0,-1 1 0 0 0,1-1 1 0 0,-3-1-17 0 0,-1 1-27 0 0,0 0 0 0 0,-1 0 1 0 0,1 0-1 0 0,0 1 1 0 0,-1 0-1 0 0,0 0 1 0 0,1 1-1 0 0,-1 0 1 0 0,1 0-1 0 0,-1 0 1 0 0,1 1-1 0 0,-1 0 0 0 0,1 0 1 0 0,-1 1-1 0 0,1 0 1 0 0,0 0-1 0 0,-1 0 1 0 0,1 1-1 0 0,0 0 1 0 0,1 0-1 0 0,-1 0 1 0 0,1 1-1 0 0,-1 0 1 0 0,1 0-1 0 0,0 0 0 0 0,0 1 1 0 0,1-1-1 0 0,-1 1 1 0 0,1 0-1 0 0,0 1 1 0 0,0 0 26 0 0,-2 0-48 0 0,1 0 1 0 0,-1 1 0 0 0,1-1-1 0 0,0 1 1 0 0,1 1 0 0 0,-1-1-1 0 0,1 1 1 0 0,1-1 0 0 0,0 1-1 0 0,0 0 1 0 0,0 0 0 0 0,1 1-1 0 0,0-1 1 0 0,1 0 0 0 0,0 1-1 0 0,0-1 1 0 0,1 1 0 0 0,0-1-1 0 0,0 1 1 0 0,1-1 47 0 0,2-3-146 0 0,0-1 0 0 0,0 0 0 0 0,0 0 0 0 0,1 0 0 0 0,-1-1 0 0 0,1 1 0 0 0,0-1 0 0 0,0 0 0 0 0,1 0 0 0 0,-1 0 0 0 0,1-1 0 0 0,-1 1 0 0 0,1-1 0 0 0,0 0 0 0 0,-1-1 0 0 0,1 1 0 0 0,0-1 0 0 0,0 0 0 0 0,1 0 0 0 0,-1 0 0 0 0,1-1 146 0 0,81 4-5816 0 0,-30-8-4808 0 0,-47 4 4275 0 0</inkml:trace>
  <inkml:trace contextRef="#ctx0" brushRef="#br0" timeOffset="1368.129">2132 769 7338 0 0,'0'0'3199'0'0,"0"0"-811"0"0,0 0-246 0 0,0 0-143 0 0,0 0-241 0 0,0 0-296 0 0,0 0-286 0 0,0 0-268 0 0,0 0-209 0 0,0 0-144 0 0,0 0-79 0 0,0 0-17 0 0,0 0-5 0 0,-6 4-34 0 0,-13 11 57 0 0,37-28 612 0 0,184-169-110 0 0,-171 156-1450 0 0,-31 59-157 0 0,0-30 630 0 0,0 0-1 0 0,1 0 1 0 0,0 1-1 0 0,-1-1 1 0 0,1 0 0 0 0,0 0-1 0 0,1 0 1 0 0,-1 0-1 0 0,1 0 1 0 0,-1-1 0 0 0,1 1-1 0 0,0 0 1 0 0,0-1-1 0 0,0 1 1 0 0,0-1 0 0 0,0 0-1 0 0,1 1 1 0 0,-1-1-1 0 0,1 0 1 0 0,-1 0 0 0 0,1-1-1 0 0,0 1 1 0 0,0-1-1 0 0,0 1 1 0 0,0-1 0 0 0,0 0-1 0 0,0 0 1 0 0,0 0-1 0 0,2 0-1 0 0,95 12 1022 0 0,-95-14-957 0 0,-1 0-1 0 0,1 0 0 0 0,-1-1 1 0 0,1 1-1 0 0,-1-1 0 0 0,0 0 1 0 0,0 0-1 0 0,0-1 1 0 0,0 1-1 0 0,-1-1 0 0 0,1 0 1 0 0,0 1-1 0 0,-1-2 0 0 0,0 1 1 0 0,0 0-1 0 0,0-1 1 0 0,0 0-1 0 0,0 1 0 0 0,0-3-64 0 0,27-58-1357 0 0,-25 47-692 0 0,0-1-6705 0 0,-5 11-3895 0 0</inkml:trace>
</inkml:ink>
</file>

<file path=ppt/ink/ink8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37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11 6281 0 0,'0'0'2368'0'0,"0"0"-393"0"0,0 0-243 0 0,0 0-90 0 0,0 0-13 0 0,0 0-59 0 0,0 0-168 0 0,0 0-227 0 0,0 0-273 0 0,0 0-275 0 0,0 0-216 0 0,-4-2-126 0 0,-11-5-75 0 0,12 5-37 0 0,3 14 350 0 0,25 65 869 0 0,9 96-434 0 0,1-30-601 0 0,-6-69-226 0 0,-28-70-107 0 0,1 0 1 0 0,0 0-1 0 0,0-1 0 0 0,0 1 1 0 0,0 0-1 0 0,1-1 0 0 0,-1 0 1 0 0,1 1-1 0 0,0-1 1 0 0,0 0-1 0 0,0-1 0 0 0,1 1 1 0 0,-1 0-1 0 0,1-1 0 0 0,-1 0 1 0 0,1 0-1 0 0,0 0 0 0 0,0 0 1 0 0,0 0-1 0 0,0-1 1 0 0,0 0-1 0 0,1 0-24 0 0,1-2 52 0 0,0-1 0 0 0,1-1 0 0 0,-1 1 0 0 0,0-1 1 0 0,0 0-1 0 0,0 0 0 0 0,-1-1 0 0 0,1 0 0 0 0,-1 0 0 0 0,0 0 0 0 0,0-1 0 0 0,0 0 0 0 0,0 0 1 0 0,-1 0-1 0 0,0 0 0 0 0,0-1 0 0 0,0 1 0 0 0,-1-1 0 0 0,0 0 0 0 0,0 0 0 0 0,0 0 1 0 0,-1-1-53 0 0,13-19-8 0 0,71-124 76 0 0,-49 88-55 0 0,-21 26-141 0 0,-8 50-609 0 0,-6 79 741 0 0,15 45 33 0 0,-16-133-21 0 0,0 1-1 0 0,0-1 1 0 0,0 0-1 0 0,1 1 1 0 0,0-1 0 0 0,0 0-1 0 0,0 0 1 0 0,1-1-1 0 0,0 1 1 0 0,0 0 0 0 0,0-1-1 0 0,0 1 1 0 0,1-1-1 0 0,-1 0 1 0 0,1 0-1 0 0,0-1 1 0 0,0 1 0 0 0,1-1-1 0 0,-1 0 1 0 0,1 0-1 0 0,0 0 1 0 0,0-1 0 0 0,-1 0-1 0 0,2 1 1 0 0,-1-2-1 0 0,0 1 1 0 0,0-1 0 0 0,0 1-1 0 0,1-2 1 0 0,-1 1-1 0 0,1 0 1 0 0,-1-1 0 0 0,1 0-1 0 0,-1-1 1 0 0,1 1-1 0 0,-1-1 1 0 0,0 0-1 0 0,1 0 1 0 0,-1 0 0 0 0,0-1-1 0 0,0 0 1 0 0,1-1-16 0 0,12-13 114 0 0,-1 0-1 0 0,0-2 1 0 0,-2 0 0 0 0,0-1 0 0 0,-1 0-1 0 0,-1-1 1 0 0,-1-1 0 0 0,-1 0-1 0 0,0 0 1 0 0,-2-1 0 0 0,3-10-114 0 0,-6 18 30 0 0,19-70 84 0 0,-9-12-552 0 0,-16 96 73 0 0,0 0-214 0 0,0 0-308 0 0,0 0-465 0 0,0 11-3278 0 0,0 13-6811 0 0,0-15 2408 0 0</inkml:trace>
  <inkml:trace contextRef="#ctx0" brushRef="#br0" timeOffset="282.685">1134 188 11330 0 0,'0'0'4633'0'0,"0"0"-2500"0"0,0 0-1010 0 0,0 0-132 0 0,0 0 13 0 0,0 0-5 0 0,0 0-84 0 0,0 0-129 0 0,0 0-151 0 0,0 0-137 0 0,0 0-92 0 0,0 0-43 0 0,31-5-5 0 0,99-16-38 0 0,79 3 511 0 0,-179 18-898 0 0,-29 0-62 0 0,1 0 1 0 0,-1 0 0 0 0,0 0-1 0 0,1 0 1 0 0,-1 0-1 0 0,0 0 1 0 0,1 0 0 0 0,-1 1-1 0 0,0-1 1 0 0,0 1 0 0 0,1-1-1 0 0,-1 1 1 0 0,0-1-1 0 0,0 1 1 0 0,0 0 0 0 0,0-1-1 0 0,1 1 1 0 0,-1 0-1 0 0,0 0 1 0 0,0 0 0 0 0,-1 0-1 0 0,1 0 1 0 0,0 0-1 0 0,0 0 1 0 0,0 0 0 0 0,-1 0-1 0 0,1 0 1 0 0,0 1 0 0 0,-1-1-1 0 0,1 0 1 0 0,-1 1 128 0 0,-20 37-14983 0 0,9-34 6688 0 0</inkml:trace>
  <inkml:trace contextRef="#ctx0" brushRef="#br0" timeOffset="535.645">1101 494 13539 0 0,'0'0'1037'0'0,"0"0"-203"0"0,0 0 113 0 0,0 0 253 0 0,0 0 127 0 0,0 0-108 0 0,0 0-209 0 0,0 0-217 0 0,0 0-206 0 0,0 0-184 0 0,0 0-130 0 0,34 0-85 0 0,106-1-87 0 0,11-17-545 0 0,-76 3-2677 0 0,-27 4-6036 0 0,-35 8-203 0 0</inkml:trace>
  <inkml:trace contextRef="#ctx0" brushRef="#br0" timeOffset="796.389">1835 147 12859 0 0,'0'0'1625'0'0,"0"0"-388"0"0,0 0-252 0 0,0 0-11 0 0,0 0 25 0 0,0 0 10 0 0,0 0-27 0 0,0 0-86 0 0,0 0-140 0 0,0 0-186 0 0,-21 34-158 0 0,-65 105-123 0 0,37-35 40 0 0,4 46-737 0 0,42-86-1866 0 0,19-33-6274 0 0,-1-30-926 0 0,-4-1 6256 0 0</inkml:trace>
  <inkml:trace contextRef="#ctx0" brushRef="#br0" timeOffset="1011.506">2219 140 7450 0 0,'0'0'3655'0'0,"0"0"-1414"0"0,0 0-756 0 0,0 0-269 0 0,0 0-181 0 0,0 0-160 0 0,0 0-25 0 0,0 0-3 0 0,0 0-86 0 0,-28 35-164 0 0,-90 112-179 0 0,46-35 67 0 0,64-97-418 0 0,2-8-27 0 0,2 0 1 0 0,-1 0 0 0 0,1 0 0 0 0,0 1-1 0 0,0-1 1 0 0,1 1 0 0 0,0 0 0 0 0,0 0 0 0 0,1 0-1 0 0,0 0 1 0 0,1 1 0 0 0,0-1 0 0 0,0 1-1 0 0,1-1 1 0 0,-1 0 0 0 0,2 1 0 0 0,0-1 0 0 0,0 1-41 0 0,0-7 28 0 0,0 1 1 0 0,1 0 0 0 0,0-1-1 0 0,-1 1 1 0 0,1-1 0 0 0,0 0 0 0 0,0 0-1 0 0,1 0 1 0 0,-1 0 0 0 0,0 0-1 0 0,1 0 1 0 0,-1 0 0 0 0,1-1 0 0 0,-1 1-1 0 0,1-1 1 0 0,0 0 0 0 0,0 0 0 0 0,0 0-1 0 0,0 0 1 0 0,-1 0 0 0 0,1-1-1 0 0,0 1 1 0 0,0-1 0 0 0,0 0 0 0 0,0 0-1 0 0,0 0 1 0 0,0 0 0 0 0,1-1-29 0 0,84-15 1103 0 0,-73 10-1002 0 0,0-1 0 0 0,0 0 1 0 0,0-1-1 0 0,-1 0 1 0 0,0-1-1 0 0,0-1 0 0 0,-1 0 1 0 0,0-1-1 0 0,-1-1 1 0 0,-1 0-1 0 0,0 0 0 0 0,0-1 1 0 0,-1 0-1 0 0,-1-1 1 0 0,0 0-1 0 0,-1-1 0 0 0,0 0 1 0 0,-2 0-1 0 0,1 0 1 0 0,-2-1-1 0 0,0 0 1 0 0,-1 0-1 0 0,-1 0 0 0 0,0-1 1 0 0,-1 1-1 0 0,-1-1 1 0 0,0-14-102 0 0,-2 26-46 0 0,-1 0 0 0 0,1 0 1 0 0,-1 0-1 0 0,0 1 1 0 0,0-1-1 0 0,0 1 0 0 0,-1-1 1 0 0,1 1-1 0 0,-1 0 1 0 0,0 0-1 0 0,0 0 1 0 0,-1 1-1 0 0,1-1 0 0 0,-1 1 1 0 0,0 0-1 0 0,0-1 1 0 0,0 2-1 0 0,0-1 0 0 0,0 0 1 0 0,-1 1-1 0 0,1 0 1 0 0,-1 0-1 0 0,1 0 1 0 0,-1 1-1 0 0,0-1 46 0 0,1 1-223 0 0,-1 0 0 0 0,0 0 0 0 0,1 1 0 0 0,-1-1 0 0 0,0 1 1 0 0,1 0-1 0 0,-1 0 0 0 0,0 0 0 0 0,0 1 0 0 0,1-1 0 0 0,-1 1 0 0 0,1 1 0 0 0,-1-1 0 0 0,1 0 0 0 0,-1 1 0 0 0,1 0 0 0 0,-2 1 223 0 0,-36 27-5092 0 0,24-13-2101 0 0,4-6-2953 0 0</inkml:trace>
  <inkml:trace contextRef="#ctx0" brushRef="#br0" timeOffset="1834.253">2345 586 7186 0 0,'0'0'1428'0'0,"0"0"-300"0"0,0 0-44 0 0,0 0 61 0 0,0 0-21 0 0,0 0-36 0 0,0 0-66 0 0,0 0-85 0 0,0 0-93 0 0,0 0-125 0 0,0 0-61 0 0,0 0 18 0 0,0 0 21 0 0,19 4 18 0 0,60 11-11 0 0,-32-25 307 0 0,-37 4-759 0 0,119-83 2273 0 0,-105 67-2313 0 0,-2 0 0 0 0,0-2 0 0 0,-2 0 0 0 0,0-2 0 0 0,-2 0 0 0 0,-1-1 0 0 0,-1 0 0 0 0,10-24-212 0 0,82-140 93 0 0,-102 154-150 0 0,-6 36-31 0 0,-16 20-511 0 0,-97 129-56 0 0,92-116 618 0 0,2 1 0 0 0,0 0 0 0 0,3 2 0 0 0,0 0 0 0 0,3 1 0 0 0,-7 27 37 0 0,19-58-4 0 0,0 0 0 0 0,0 0 0 0 0,0 1 0 0 0,0-1 0 0 0,1 1 0 0 0,0-1 0 0 0,0 1 0 0 0,1-1 0 0 0,0 1 1 0 0,0-1-1 0 0,0 0 0 0 0,0 0 0 0 0,1 1 0 0 0,0-1 0 0 0,0 0 0 0 0,1 2 4 0 0,1-2-2 0 0,-1-1 0 0 0,1 0 0 0 0,0 0-1 0 0,0 0 1 0 0,1 0 0 0 0,-1 0 0 0 0,1-1 0 0 0,0 0 0 0 0,0 0-1 0 0,0-1 1 0 0,0 1 0 0 0,0-1 0 0 0,0 0 0 0 0,1 0-1 0 0,-1-1 1 0 0,4 1 2 0 0,4 0 21 0 0,1 0-1 0 0,-1-1 1 0 0,1-1-1 0 0,0 0 1 0 0,-1-1 0 0 0,1 0-1 0 0,-1-1 1 0 0,0-1-1 0 0,1 0 1 0 0,-1-1-1 0 0,0 0 1 0 0,-1-1-1 0 0,1-1 1 0 0,-1 0-1 0 0,0 0 1 0 0,0-1-1 0 0,-1-1 1 0 0,0 0 0 0 0,0 0-1 0 0,-1-1-20 0 0,119-121 496 0 0,-112 108-483 0 0,0-2-1 0 0,-2 1 0 0 0,-1-2 1 0 0,-1 0-1 0 0,-1-1 0 0 0,-1 0 1 0 0,-1-1-1 0 0,2-10-12 0 0,-8-73 5 0 0,-5 109-12 0 0,1 0 0 0 0,-1 0 0 0 0,0 0 0 0 0,0 0 0 0 0,0 0 0 0 0,0 0 0 0 0,0 0 0 0 0,0 1 0 0 0,0-1 0 0 0,0 0-1 0 0,0 1 1 0 0,0-1 0 0 0,-1 1 0 0 0,1-1 0 0 0,0 1 0 0 0,0 0 0 0 0,0-1 0 0 0,-1 1 0 0 0,1 0 0 0 0,0 0 0 0 0,0 0 0 0 0,-1 0 0 0 0,1 0 0 0 0,0 0 0 0 0,0 0-1 0 0,-1 0 1 0 0,1 1 0 0 0,0-1 0 0 0,0 0 0 0 0,0 1 0 0 0,-1-1 0 0 0,1 1 0 0 0,0-1 0 0 0,0 1 0 0 0,0 0 0 0 0,0 0 0 0 0,0-1 0 0 0,0 1 0 0 0,0 0 0 0 0,-1 1 7 0 0,-56 66-255 0 0,34-35 204 0 0,1 1 0 0 0,2 1 1 0 0,1 1-1 0 0,2 0 0 0 0,1 2 1 0 0,-6 22 50 0 0,19-49-35 0 0,1 1-1 0 0,0 0 1 0 0,0 0 0 0 0,2 0 0 0 0,-1 0 0 0 0,1 0 0 0 0,1 0-1 0 0,0 1 1 0 0,1-1 0 0 0,0 0 0 0 0,3 7 35 0 0,-3-14-1 0 0,0-1 0 0 0,1 0-1 0 0,0 1 1 0 0,0-1 0 0 0,0 0 0 0 0,1 0 0 0 0,0 0 0 0 0,-1-1-1 0 0,1 1 1 0 0,0-1 0 0 0,1 1 0 0 0,-1-1 0 0 0,1 0-1 0 0,-1 0 1 0 0,1-1 0 0 0,0 1 0 0 0,0-1 0 0 0,0 1 0 0 0,0-1-1 0 0,1-1 1 0 0,-1 1 0 0 0,0-1 0 0 0,1 1 0 0 0,3 0 1 0 0,114 6 555 0 0,-112-10-485 0 0,0 0 1 0 0,0 0 0 0 0,-1-1 0 0 0,1-1-1 0 0,-1 1 1 0 0,0-1 0 0 0,0-1 0 0 0,0 0-1 0 0,0 0 1 0 0,0-1-71 0 0,1 0 56 0 0,-6 3-56 0 0,1 0 1 0 0,-1-1 0 0 0,0 1-1 0 0,0-1 1 0 0,0 1 0 0 0,0-1-1 0 0,-1 0 1 0 0,1-1 0 0 0,-1 1-1 0 0,0 0 1 0 0,0-1 0 0 0,-1 0-1 0 0,0 0 1 0 0,0 0 0 0 0,0 0-1 0 0,0 0 1 0 0,0 0 0 0 0,-1 0-1 0 0,0 0 1 0 0,-1-1 0 0 0,1 1 0 0 0,-1 0-1 0 0,0-1 1 0 0,0 1 0 0 0,0-1-1 0 0,-1 1 1 0 0,0 0 0 0 0,0-1-1 0 0,0 1 1 0 0,-1 0 0 0 0,0 0-1 0 0,0 0 1 0 0,0 0 0 0 0,0 0-1 0 0,-1 1 1 0 0,0-1 0 0 0,0 1-1 0 0,0-1 1 0 0,0 1 0 0 0,-1 0-1 0 0,0 0 1 0 0,0 1 0 0 0,0-1-1 0 0,0 1 1 0 0,0 0 0 0 0,-1 0 0 0 0,1 0-1 0 0,-1 0 1 0 0,0 1 0 0 0,0 0-1 0 0,-3-1 0 0 0,0 1-239 0 0,-1 1 0 0 0,0 0 0 0 0,0 0 0 0 0,0 1 0 0 0,0 0 0 0 0,0 0 0 0 0,1 1 0 0 0,-1 0 0 0 0,0 1 0 0 0,0 0 0 0 0,-3 1 239 0 0,-22 10-4825 0 0,0 2-5278 0 0,19-8 1540 0 0</inkml:trace>
  <inkml:trace contextRef="#ctx0" brushRef="#br0" timeOffset="3696.943">3777 571 0 0 0,'0'0'983'0'0,"0"0"342"0"0,0 0 62 0 0,0 0-33 0 0,0 0 44 0 0,0 0-1213 0 0,3-1 9637 0 0,-3 2-8068 0 0,-52 62 732 0 0,-103 101-2222 0 0,117-126-2841 0 0,36-31-6527 0 0,2-7-173 0 0</inkml:trace>
</inkml:ink>
</file>

<file path=ppt/ink/ink8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46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45 511 9234 0 0,'0'0'1459'0'0,"0"0"-411"0"0,0 0-358 0 0,0 0-20 0 0,0 0 168 0 0,0 0 130 0 0,0 0 2 0 0,0 0-129 0 0,0 0-206 0 0,0 0-202 0 0,-5 32-148 0 0,-15 103-85 0 0,0 84 1119 0 0,22-199 128 0 0,0-29 1995 0 0,-1-17-3313 0 0,2 1 1 0 0,0 0-1 0 0,2 0 1 0 0,0 1-1 0 0,2-1 1 0 0,0 1-1 0 0,2 0 1 0 0,1 1-1 0 0,1 0 1 0 0,6-9-130 0 0,78-145 232 0 0,1 55-120 0 0,-70 178-489 0 0,11 39-261 0 0,-11-64-2432 0 0,-24-30 2662 0 0,14 8-4246 0 0,-5-4-3599 0 0,-7-2-465 0 0</inkml:trace>
  <inkml:trace contextRef="#ctx0" brushRef="#br0" timeOffset="388.009">503 562 5113 0 0,'0'0'2039'0'0,"0"0"-134"0"0,0 0-32 0 0,0 0 13 0 0,0 0-126 0 0,0 0-293 0 0,0 0-241 0 0,0 0-156 0 0,0 0-141 0 0,0 0-99 0 0,0 0-69 0 0,0 0-51 0 0,20-1-30 0 0,101-2 541 0 0,-75 8-724 0 0,0-3-1 0 0,0-1 0 0 0,1-2 1 0 0,-1-3-1 0 0,0-1 0 0 0,19-7-496 0 0,-25 8-2862 0 0,-39 4 1690 0 0,-1 0-356 0 0,0 0-386 0 0,-2 1-3163 0 0,-7 6-1298 0 0,5-4-1145 0 0</inkml:trace>
  <inkml:trace contextRef="#ctx0" brushRef="#br0" timeOffset="633.222">499 824 10954 0 0,'0'0'2158'0'0,"0"0"-433"0"0,0 0-375 0 0,0 0-80 0 0,0 0-71 0 0,0 0-140 0 0,0 0-98 0 0,0 0-34 0 0,0 0-79 0 0,0 0-73 0 0,0 0-109 0 0,0 0-126 0 0,0 0-56 0 0,22 1-57 0 0,143 9 366 0 0,-38-12 289 0 0,-65 1-3465 0 0,1 0-9457 0 0,-52 1 229 0 0</inkml:trace>
  <inkml:trace contextRef="#ctx0" brushRef="#br0" timeOffset="3295.999">1481 69 4641 0 0,'0'0'1870'0'0,"0"0"-161"0"0,0 0-98 0 0,0 0 70 0 0,0 0-6 0 0,0 0-235 0 0,0 0-296 0 0,0 0-317 0 0,0 0-241 0 0,0 0-42 0 0,0 0 88 0 0,0 10 80 0 0,-12 90 1259 0 0,3-68-1759 0 0,2 0 0 0 0,2 1 0 0 0,0 0 0 0 0,2 0 0 0 0,2 0 0 0 0,2 26-212 0 0,-1-53-85 0 0,30-5-11364 0 0,-20-9 4242 0 0,-9 5 3633 0 0</inkml:trace>
  <inkml:trace contextRef="#ctx0" brushRef="#br0" timeOffset="3553.323">1237 467 7834 0 0,'0'0'1887'0'0,"0"0"-418"0"0,0 0-314 0 0,0 0 12 0 0,0 0 81 0 0,0 0 58 0 0,0 0-40 0 0,0 0-103 0 0,0 0-187 0 0,0 0-279 0 0,0 0-219 0 0,0 0-140 0 0,24 1-75 0 0,76 4-36 0 0,70-15 208 0 0,-107 10-3325 0 0,-62 1 2424 0 0,-1 0 0 0 0,1-1 0 0 0,0 1 0 0 0,0 0 0 0 0,-1 0 0 0 0,1 0 0 0 0,-1-1 0 0 0,1 1 0 0 0,-1 0 0 0 0,1 0 0 0 0,-1 0 0 0 0,1 0 0 0 0,-1 0 0 0 0,0 0 0 0 0,0 0 0 0 0,1 0 0 0 0,-1 0 0 0 0,0 0 1 0 0,0 0-1 0 0,0 0 0 0 0,0 0 0 0 0,0 0 0 0 0,0 0 0 0 0,0 0 0 0 0,-1 0 0 0 0,1 0 0 0 0,0 0 0 0 0,0 0 0 0 0,-1 0 0 0 0,1 0 0 0 0,-1 0 0 0 0,1 0 0 0 0,-1 0 466 0 0,-3 4-3642 0 0</inkml:trace>
  <inkml:trace contextRef="#ctx0" brushRef="#br0" timeOffset="3953.996">1219 732 6641 0 0,'0'0'2341'0'0,"0"0"-859"0"0,0 0-465 0 0,0 0 89 0 0,0 0 198 0 0,0 0 56 0 0,0 0-85 0 0,0 0-171 0 0,0 0-211 0 0,0 0-195 0 0,0 0-129 0 0,0 0-55 0 0,0 0-20 0 0,26-4-9 0 0,82-11-50 0 0,-38 12 433 0 0,-28 25-265 0 0,-37 18 97 0 0,-43 26 75 0 0,-74 67-371 0 0,96-108-284 0 0,15-25-114 0 0,0 1-1 0 0,1-1 1 0 0,-1 1 0 0 0,1-1-1 0 0,-1 1 1 0 0,1-1 0 0 0,-1 1 0 0 0,1-1-1 0 0,-1 1 1 0 0,1-1 0 0 0,0 1-1 0 0,-1 0 1 0 0,1-1 0 0 0,0 1-1 0 0,-1 0 1 0 0,1-1 0 0 0,0 1-1 0 0,0 0 1 0 0,0-1 0 0 0,0 1-1 0 0,0 0 1 0 0,0-1 0 0 0,0 1-1 0 0,0 0 1 0 0,0 0 0 0 0,0-1 0 0 0,0 1-1 0 0,0 0 1 0 0,0-1 0 0 0,0 1-1 0 0,1 0 1 0 0,-1-1 0 0 0,0 1-1 0 0,0 0 1 0 0,1-1 0 0 0,-1 1-1 0 0,1-1 1 0 0,-1 1 0 0 0,0 0-1 0 0,1-1 1 0 0,-1 1 0 0 0,1-1 0 0 0,-1 0-1 0 0,1 1 1 0 0,0-1 0 0 0,-1 1-1 0 0,1-1 1 0 0,-1 0 0 0 0,1 1-1 0 0,0-1 1 0 0,-1 0 0 0 0,1 0-1 0 0,0 1 1 0 0,-1-1 0 0 0,1 0-1 0 0,0 0 1 0 0,0 0-6 0 0,91-3 516 0 0,-34-10-798 0 0,0 0-3234 0 0,-46 11 2052 0 0,1 0-1369 0 0,-6-2-3879 0 0,0 1-4413 0 0</inkml:trace>
  <inkml:trace contextRef="#ctx0" brushRef="#br0" timeOffset="5549.37">1916 220 736 0 0,'0'0'1067'0'0,"0"0"-103"0"0,0 0 94 0 0,0 0 326 0 0,0 0 294 0 0,0 0 45 0 0,0 0-164 0 0,0 0-234 0 0,0 0-215 0 0,0 0-176 0 0,0 0-110 0 0,0 0-67 0 0,26-12-65 0 0,78-40-51 0 0,-10-16 1254 0 0,-16-3-170 0 0,-79 72-1681 0 0,1-1-1 0 0,-1 0 0 0 0,1 0 0 0 0,-1 0 0 0 0,1 1 1 0 0,-1-1-1 0 0,1 0 0 0 0,-1 0 0 0 0,0 0 0 0 0,1 0 1 0 0,-1 0-1 0 0,1 0 0 0 0,-1 0 0 0 0,1 0 0 0 0,-1 0 1 0 0,1 0-1 0 0,-1-1 0 0 0,1 1 0 0 0,-1 0 1 0 0,1 0-1 0 0,-1 0 0 0 0,1-1 0 0 0,-1 1 0 0 0,1 0 1 0 0,-1-1-1 0 0,1 1 0 0 0,-1 0 0 0 0,1-1 0 0 0,0 1 1 0 0,-1 0-1 0 0,1-1 0 0 0,-1 1 0 0 0,1-1 1 0 0,0 1-1 0 0,0-1 0 0 0,-1 1 0 0 0,1-1 0 0 0,0 1 1 0 0,0-1-1 0 0,-1 1 0 0 0,1-1 0 0 0,0 1 0 0 0,0-1 1 0 0,0 1-1 0 0,0-1 0 0 0,0 0 0 0 0,0 1 1 0 0,0-1-1 0 0,0 1 0 0 0,0-1 0 0 0,0 1 0 0 0,0-1 1 0 0,1 1-1 0 0,-1-1 0 0 0,0 1 0 0 0,0-1 0 0 0,1 0-43 0 0,-22 26 13 0 0,2 1 0 0 0,1 1-1 0 0,1 0 1 0 0,1 1-1 0 0,2 1 1 0 0,1 1-1 0 0,1 0 1 0 0,2 0-1 0 0,0 1 1 0 0,-2 20-13 0 0,-5 31 137 0 0,3 1-1 0 0,3 1 1 0 0,2 55-137 0 0,-4 25 126 0 0,9-115-107 0 0,-29 156 11 0 0,31-199-188 0 0,-1-1 0 0 0,0 1-1 0 0,1-1 1 0 0,-2 0 0 0 0,1 0 0 0 0,-1 0-1 0 0,1 0 1 0 0,-1-1 0 0 0,-1 1 0 0 0,1-1-1 0 0,-1 0 1 0 0,1 0 0 0 0,-1-1-1 0 0,0 1 1 0 0,-1-1 0 0 0,1 0 0 0 0,0-1-1 0 0,-1 1 1 0 0,0-1 0 0 0,1 0 0 0 0,-1-1-1 0 0,-4 2 159 0 0,5-1-503 0 0,-1-1 0 0 0,1 1 1 0 0,-1-1-1 0 0,1 0 0 0 0,-1-1 0 0 0,0 1 0 0 0,0-1 0 0 0,1 0 0 0 0,-1 0 0 0 0,0-1 1 0 0,1 0-1 0 0,-1 0 0 0 0,0 0 0 0 0,1-1 0 0 0,0 1 0 0 0,-1-1 0 0 0,1-1 1 0 0,0 1-1 0 0,0-1 0 0 0,0 0 0 0 0,0 0 0 0 0,0 0 0 0 0,1-1 0 0 0,0 1 0 0 0,-1-1 1 0 0,1-1-1 0 0,-2-2 503 0 0,-1-5-555 0 0,1 0 0 0 0,1 0 0 0 0,0-1 0 0 0,0 0-1 0 0,1 0 1 0 0,1 0 0 0 0,0 0 0 0 0,1-1 0 0 0,1 0 555 0 0,5-122 4545 0 0,29 59 2844 0 0,-29 71-7006 0 0,1 0 0 0 0,-1 0 0 0 0,2 1 0 0 0,-1 0 0 0 0,0 0-1 0 0,1 0 1 0 0,0 0 0 0 0,0 1 0 0 0,1 0 0 0 0,-1 1-1 0 0,1-1 1 0 0,0 1 0 0 0,0 1 0 0 0,0-1 0 0 0,0 1 0 0 0,0 0-1 0 0,0 1 1 0 0,1-1 0 0 0,4 1-383 0 0,274-36-607 0 0,-236 17-3286 0 0,-20 5-2378 0 0,-21 11 3308 0 0,3-1-3702 0 0</inkml:trace>
  <inkml:trace contextRef="#ctx0" brushRef="#br0" timeOffset="5865.008">2577 227 11731 0 0,'0'0'2263'0'0,"0"0"-592"0"0,0 0-580 0 0,0 0-243 0 0,0 0-73 0 0,0 0-41 0 0,0 0 20 0 0,0 0 19 0 0,0 0-63 0 0,0 0-127 0 0,-30 36-139 0 0,-96 115-121 0 0,31-19 142 0 0,87-116-432 0 0,-9 16 26 0 0,10-20-48 0 0,1 0 0 0 0,0 0 0 0 0,0 0-1 0 0,1 1 1 0 0,1 0 0 0 0,0-1 0 0 0,1 2-1 0 0,0-1 1 0 0,1 0 0 0 0,-1 13-11 0 0,3-20-3 0 0,-1-1 0 0 0,1 1 0 0 0,0-1-1 0 0,1 1 1 0 0,-1 0 0 0 0,1-1 0 0 0,0 0 0 0 0,1 1 0 0 0,-1-1-1 0 0,1 0 1 0 0,0 0 0 0 0,1 1 0 0 0,-1-2 0 0 0,1 1 0 0 0,0 0-1 0 0,0 0 1 0 0,0-1 0 0 0,1 0 0 0 0,-1 0 0 0 0,1 0 0 0 0,0 0 0 0 0,0 0-1 0 0,1-1 1 0 0,-1 1 0 0 0,1-1 0 0 0,0-1 0 0 0,-1 1 0 0 0,1 0-1 0 0,1-1 1 0 0,1 1 3 0 0,5-1-109 0 0,0 0-1 0 0,1 0 0 0 0,-1-1 1 0 0,0-1-1 0 0,0 0 0 0 0,1 0 0 0 0,-1-2 1 0 0,0 1-1 0 0,0-1 0 0 0,0-1 1 0 0,0 0-1 0 0,0-1 0 0 0,-1 0 1 0 0,1-1-1 0 0,-1 0 0 0 0,9-7 110 0 0,-8-9-3509 0 0,-12 4-3303 0 0,0 12 2844 0 0,0 1-3258 0 0</inkml:trace>
  <inkml:trace contextRef="#ctx0" brushRef="#br0" timeOffset="6119.297">2134 629 11530 0 0,'0'0'1892'0'0,"0"0"-536"0"0,0 0-124 0 0,0 0 30 0 0,0 0-134 0 0,0 0-196 0 0,37-7-150 0 0,117-19-116 0 0,52-16 652 0 0,-58 17-1936 0 0,-98 19-2620 0 0,0 2-4360 0 0,-27 3-3046 0 0</inkml:trace>
</inkml:ink>
</file>

<file path=ppt/ink/ink8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08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17492 0 0,'0'0'352'0'0,"0"0"-536"0"0,0 0-784 0 0,0 0-1497 0 0,0 0-2168 0 0,0 0-1240 0 0,0 0 2152 0 0</inkml:trace>
</inkml:ink>
</file>

<file path=ppt/ink/ink8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17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2814 416 12251 0 0,'0'0'1817'0'0,"0"0"-486"0"0,0 0-280 0 0,0 0-12 0 0,0 0 39 0 0,0 0 43 0 0,0 0-14 0 0,0 0-60 0 0,0 0-117 0 0,0 0-178 0 0,0 0-146 0 0,0 0-77 0 0,24 3-67 0 0,80 7-70 0 0,-78-9-211 0 0,1 0 0 0 0,0-2 0 0 0,0-1 0 0 0,0-1 0 0 0,-1-1 0 0 0,16-5-181 0 0,32-5 137 0 0,37-8-421 0 0,-50 10-1250 0 0,-25-1-4948 0 0,-33 12 3837 0 0,-2 1-5299 0 0,-1 0 97 0 0</inkml:trace>
  <inkml:trace contextRef="#ctx0" brushRef="#br0" timeOffset="220.159">2935 692 15427 0 0,'0'0'995'0'0,"0"0"-209"0"0,0 0 123 0 0,0 0 233 0 0,0 0 143 0 0,0 0-87 0 0,0 0-202 0 0,0 0-178 0 0,0 0-186 0 0,0 0-153 0 0,37 6-110 0 0,118 15-66 0 0,-62-25 48 0 0,-74-1-274 0 0,149-24-85 0 0,-93 26-3206 0 0,-55 1-814 0 0,-8 1-2665 0 0,0 0-5131 0 0</inkml:trace>
  <inkml:trace contextRef="#ctx0" brushRef="#br0" timeOffset="-1239.833">1 597 0 0 0,'0'0'859'0'0,"0"0"887"0"0,0 0 253 0 0,0 0-84 0 0,0 0-238 0 0,0 0-291 0 0,0 0-219 0 0,0 0-141 0 0,0 0-108 0 0,2 5-44 0 0,-1-1-697 0 0,1-1 0 0 0,0 1 0 0 0,0-1 0 0 0,0 0 0 0 0,0 0 0 0 0,1 1 0 0 0,-1-2-1 0 0,1 1 1 0 0,0 0 0 0 0,0 0 0 0 0,0-1 0 0 0,0 0 0 0 0,0 0 0 0 0,1 1 0 0 0,-1-2 0 0 0,1 1 0 0 0,-1 0 0 0 0,1-1 0 0 0,0 0 0 0 0,-1 0 0 0 0,1 0 0 0 0,1 0-177 0 0,14 3 422 0 0,1 0 0 0 0,0-2 1 0 0,0 0-1 0 0,0-2 0 0 0,0 0 1 0 0,-1-1-1 0 0,1-1 1 0 0,0-1-1 0 0,16-4-422 0 0,2-4 213 0 0,0-2 1 0 0,-1-1-1 0 0,0-2 0 0 0,-1-1 1 0 0,-1-2-1 0 0,0-2 0 0 0,2-4-213 0 0,-14 11 70 0 0,-2-2 0 0 0,0 0 1 0 0,-1-2-1 0 0,-1 0 0 0 0,-1-1 0 0 0,0-1 0 0 0,2-5-70 0 0,30-52 216 0 0,-42 58-166 0 0,5-40 217 0 0,-16 56-271 0 0,1 1-1 0 0,-1 0 1 0 0,1-1-1 0 0,-1 1 0 0 0,0 0 1 0 0,1 0-1 0 0,-1 0 1 0 0,0 1-1 0 0,0-1 1 0 0,-1 1-1 0 0,1-1 0 0 0,0 1 1 0 0,0 0-1 0 0,-1 1 1 0 0,1-1-1 0 0,0 0 0 0 0,-1 1 1 0 0,1 0-1 0 0,-1 0 1 0 0,1 0-1 0 0,-1 0 0 0 0,1 0 1 0 0,0 1-1 0 0,-1-1 1 0 0,-2 2 4 0 0,-2 1-48 0 0,-1 1 0 0 0,2 0 0 0 0,-1 0 0 0 0,0 0 1 0 0,1 1-1 0 0,0 0 0 0 0,0 1 0 0 0,0 0 0 0 0,1 0 1 0 0,-1 0-1 0 0,2 1 0 0 0,-6 6 48 0 0,8-9-16 0 0,-12 14-31 0 0,2 0-1 0 0,0 1 1 0 0,1 0-1 0 0,1 1 0 0 0,0 0 1 0 0,2 1-1 0 0,0 0 1 0 0,2 1-1 0 0,0-1 1 0 0,2 2-1 0 0,0-1 0 0 0,1 0 1 0 0,2 1-1 0 0,0 0 1 0 0,1 2 47 0 0,2-19 3 0 0,-1 0 0 0 0,1 0 0 0 0,1 0 0 0 0,-1 0 0 0 0,1 0 0 0 0,0 0 0 0 0,0 0 0 0 0,1-1 0 0 0,0 1 0 0 0,0-1 0 0 0,0 1 0 0 0,0-1 0 0 0,1 0 0 0 0,0-1 0 0 0,0 1 0 0 0,0-1 0 0 0,1 0 0 0 0,0 0 0 0 0,-1 0 0 0 0,1 0 0 0 0,1-1 0 0 0,-1 0 0 0 0,0 0 0 0 0,1 0 0 0 0,-1-1 0 0 0,1 0 0 0 0,0 0 0 0 0,0 0 0 0 0,0-1 0 0 0,0 1 0 0 0,0-2 0 0 0,0 1 0 0 0,0-1 0 0 0,1 0 0 0 0,-1 0 0 0 0,1 0-3 0 0,19 0 108 0 0,0-1 0 0 0,0-2-1 0 0,0 0 1 0 0,-1-2 0 0 0,1 0 0 0 0,-1-2 0 0 0,0-1 0 0 0,-1-1 0 0 0,19-9-108 0 0,6-3 173 0 0,-2-2 1 0 0,-1-2-1 0 0,-1-2 1 0 0,-1-2-1 0 0,-1-2 1 0 0,-2-1-1 0 0,-1-3 1 0 0,-2-1-1 0 0,-1-2 0 0 0,-2-1 1 0 0,-2-2-1 0 0,23-37-173 0 0,-52 72 14 0 0,0 1 0 0 0,-1-1 0 0 0,0 0-1 0 0,0-1 1 0 0,-1 1 0 0 0,1 0-1 0 0,-1-1 1 0 0,-1 1 0 0 0,1-1-1 0 0,-1 0 1 0 0,0 0 0 0 0,-1 1-1 0 0,1-1 1 0 0,-1 0 0 0 0,-1-4-14 0 0,0 9-2 0 0,-1 0 0 0 0,1 1 1 0 0,-1-1-1 0 0,1 1 0 0 0,-1-1 1 0 0,1 1-1 0 0,-1 0 0 0 0,0 0 1 0 0,0 0-1 0 0,0 0 0 0 0,0 0 1 0 0,0 0-1 0 0,0 0 0 0 0,0 0 1 0 0,0 1-1 0 0,0-1 0 0 0,0 1 1 0 0,0 0-1 0 0,0-1 0 0 0,0 1 1 0 0,0 0-1 0 0,0 0 0 0 0,0 0 1 0 0,-1 1-1 0 0,1-1 0 0 0,0 0 1 0 0,0 1-1 0 0,0 0 0 0 0,0-1 1 0 0,0 1-1 0 0,0 0 0 0 0,0 0 1 0 0,0 0-1 0 0,1 0 0 0 0,-1 0 1 0 0,0 1 1 0 0,-8 5-26 0 0,0 1 0 0 0,1 0 0 0 0,0 0 0 0 0,0 1 1 0 0,1 0-1 0 0,0 0 0 0 0,1 1 0 0 0,0 0 0 0 0,-1 4 26 0 0,-7 7-15 0 0,4-4-6 0 0,1 0 1 0 0,1 1 0 0 0,0 0-1 0 0,2 1 1 0 0,0 0-1 0 0,1 0 1 0 0,1 0 0 0 0,0 1-1 0 0,2 0 1 0 0,0-1 0 0 0,1 2-1 0 0,1-1 1 0 0,1 0-1 0 0,2 7 21 0 0,-2-22-3 0 0,1 0 0 0 0,0 0 0 0 0,0-1 0 0 0,0 1 0 0 0,0 0 0 0 0,1-1 0 0 0,0 1 0 0 0,0-1 0 0 0,0 1-1 0 0,1-1 1 0 0,-1 0 0 0 0,1 0 0 0 0,0 0 0 0 0,0 0 0 0 0,1-1 0 0 0,-1 1 0 0 0,1-1 0 0 0,-1 0 0 0 0,1 0 0 0 0,0 0-1 0 0,0 0 1 0 0,1-1 0 0 0,-1 0 0 0 0,0 0 0 0 0,1 0 0 0 0,-1 0 0 0 0,1-1 0 0 0,0 1 0 0 0,0-1 0 0 0,1 0 3 0 0,6 1 30 0 0,1 0 0 0 0,0 0 1 0 0,0-1-1 0 0,0-1 1 0 0,0 0-1 0 0,0-1 0 0 0,0-1 1 0 0,0 0-1 0 0,0 0 0 0 0,-1-1 1 0 0,2-2-31 0 0,20-8 82 0 0,-2-2 0 0 0,0-1 0 0 0,-1-2 0 0 0,0-1 0 0 0,-2-1 0 0 0,0-2 0 0 0,-1-1 0 0 0,-2-1 0 0 0,0-1 1 0 0,-2-1-1 0 0,8-12-82 0 0,-14 17 32 0 0,-5 8-9 0 0,0-1 0 0 0,-1-1 0 0 0,-1 0 0 0 0,0 0 0 0 0,-1-2 0 0 0,0 1 0 0 0,-1-1-1 0 0,-1 0 1 0 0,1-8-23 0 0,-1 0 15 0 0,-5 17-25 0 0,0 0 0 0 0,0-1 1 0 0,-1 1-1 0 0,0 0 0 0 0,-1-1 0 0 0,1 1 0 0 0,-2-1 1 0 0,1 0-1 0 0,-1 1 0 0 0,-1-1 0 0 0,0 1 1 0 0,-1-6 9 0 0,2 12-4 0 0,-1 1 0 0 0,1-1 0 0 0,-1 1 1 0 0,1 0-1 0 0,-1-1 0 0 0,0 1 1 0 0,0 0-1 0 0,0 0 0 0 0,0-1 0 0 0,0 1 1 0 0,0 0-1 0 0,0 0 0 0 0,0 0 0 0 0,0 0 1 0 0,0 0-1 0 0,0 0 0 0 0,-1 1 0 0 0,1-1 1 0 0,0 0-1 0 0,-1 1 0 0 0,1-1 1 0 0,-1 1-1 0 0,1-1 0 0 0,-1 1 0 0 0,1 0 1 0 0,0-1-1 0 0,-1 1 0 0 0,0 0 0 0 0,1 0 1 0 0,-1 0-1 0 0,1 0 0 0 0,-1 0 0 0 0,1 1 1 0 0,-1-1-1 0 0,1 0 0 0 0,0 1 1 0 0,-1-1-1 0 0,1 1 0 0 0,-1-1 0 0 0,1 1 1 0 0,0 0-1 0 0,-2 0 4 0 0,-53 38-82 0 0,35-16 76 0 0,1 1 0 0 0,2 1 0 0 0,0 1-1 0 0,2 0 1 0 0,0 1 0 0 0,-10 28 6 0 0,21-45 1 0 0,-48 151 16 0 0,50-152-30 0 0,0-1-1 0 0,0 1 0 0 0,1 0 1 0 0,1 0-1 0 0,-1 0 1 0 0,1 0-1 0 0,1 0 1 0 0,0 0-1 0 0,0 1 0 0 0,1-1 1 0 0,0 0-1 0 0,1 0 1 0 0,0 0-1 0 0,0 0 0 0 0,1-1 1 0 0,0 1-1 0 0,0-1 1 0 0,1 1-1 0 0,0-1 0 0 0,1 0 1 0 0,-1-1-1 0 0,2 1 1 0 0,-1-1-1 0 0,1 0 0 0 0,0 0 1 0 0,6 5 13 0 0,-4-7-97 0 0,-1-1-1 0 0,0 0 1 0 0,1 0 0 0 0,0-1 0 0 0,-1 0-1 0 0,2 0 1 0 0,-1-1 0 0 0,0 0 0 0 0,0-1-1 0 0,0 1 1 0 0,1-2 0 0 0,0 1 97 0 0,27-5-3812 0 0,-3-10-4875 0 0,-23 9 2338 0 0,-2 1 561 0 0</inkml:trace>
  <inkml:trace contextRef="#ctx0" brushRef="#br0" timeOffset="-786.706">2256 486 9218 0 0,'0'0'4729'0'0,"0"0"-2250"0"0,0 0-842 0 0,0 0-109 0 0,0 0-91 0 0,0 0-184 0 0,0 0-256 0 0,0 0-267 0 0,0 0-222 0 0,0 0-147 0 0,0 0-61 0 0,0 0-20 0 0,0 0 14 0 0,-6 21-3 0 0,-31 102 121 0 0,14-38-62 0 0,11-27-259 0 0,-2-16-530 0 0,7-50-8393 0 0,7-18-3871 0 0,0 22 7782 0 0</inkml:trace>
  <inkml:trace contextRef="#ctx0" brushRef="#br0" timeOffset="-532.4">1972 578 10282 0 0,'0'0'1983'0'0,"0"0"-286"0"0,0 0-186 0 0,0 0-132 0 0,0 0-195 0 0,0 0-249 0 0,0 0-158 0 0,0 0-59 0 0,0 0-9 0 0,0 0 33 0 0,0 0-37 0 0,0 0-79 0 0,0 0-86 0 0,26-2-91 0 0,82-6-57 0 0,78-19 658 0 0,-35 20-1474 0 0,-121 23-2456 0 0,-31 6-3224 0 0,-7-16 3507 0 0,-4 5-4726 0 0,8-3 972 0 0</inkml:trace>
  <inkml:trace contextRef="#ctx0" brushRef="#br0" timeOffset="-286.821">1883 865 13483 0 0,'0'0'2850'0'0,"0"0"-1771"0"0,0 0-448 0 0,0 0 235 0 0,0 0 203 0 0,0 0 67 0 0,0 0-91 0 0,0 0-160 0 0,0 0-164 0 0,35-6-178 0 0,111-22-158 0 0,112 3-1434 0 0,-197 17-3754 0 0,-21-2-7101 0 0,-26 6 4967 0 0</inkml:trace>
  <inkml:trace contextRef="#ctx0" brushRef="#br0" timeOffset="2669.6">4633 203 3945 0 0,'0'0'2923'0'0,"0"0"-1387"0"0,0 0-431 0 0,0 0-17 0 0,0 0 127 0 0,0 0 125 0 0,0 0-20 0 0,0 0-179 0 0,0 0-232 0 0,0 0-237 0 0,0 0-193 0 0,-26-14-120 0 0,-84-38-75 0 0,108 51-271 0 0,0 0 1 0 0,0 0-1 0 0,0 0 1 0 0,-1 0-1 0 0,1 0 0 0 0,0 0 1 0 0,0 1-1 0 0,-1-1 1 0 0,1 1-1 0 0,0-1 0 0 0,-1 1 1 0 0,1 0-1 0 0,0 0 1 0 0,-1 0-1 0 0,1 0 0 0 0,0 1 1 0 0,-1-1-1 0 0,1 1 1 0 0,0-1-1 0 0,0 1 1 0 0,-1 0-1 0 0,1 0 0 0 0,0 0 1 0 0,0 0-1 0 0,0 0 1 0 0,0 0-1 0 0,0 1 0 0 0,-2 1-13 0 0,-5 3 82 0 0,-14 10 24 0 0,0 1 0 0 0,1 0 0 0 0,1 2-1 0 0,0 0 1 0 0,2 2 0 0 0,0 0 0 0 0,1 1-1 0 0,2 1 1 0 0,0 0 0 0 0,1 2-1 0 0,2-1 1 0 0,0 2 0 0 0,2 0 0 0 0,-4 13-106 0 0,9-23 96 0 0,2-1 0 0 0,0 1 0 0 0,1 0 0 0 0,1 0 0 0 0,0 0 0 0 0,1 0 0 0 0,1 0 0 0 0,0 1 0 0 0,1-1 0 0 0,1 0 0 0 0,3 14-96 0 0,-3-23 88 0 0,1 0 0 0 0,0-1 1 0 0,0 1-1 0 0,1 0 0 0 0,-1-1 0 0 0,1 0 1 0 0,1 0-1 0 0,-1 0 0 0 0,1-1 0 0 0,0 1 1 0 0,0-1-1 0 0,1 0 0 0 0,-1-1 0 0 0,1 1 0 0 0,0-1 1 0 0,1 0-1 0 0,-1-1 0 0 0,1 1 0 0 0,-1-1 1 0 0,1-1-1 0 0,0 1 0 0 0,6 1-88 0 0,12 2 255 0 0,1-1-1 0 0,-1 0 1 0 0,1-2-1 0 0,-1-1 1 0 0,25-1-255 0 0,-18-3 148 0 0,0-1-1 0 0,0-1 1 0 0,-1-2 0 0 0,0-1 0 0 0,0-1 0 0 0,-1-2-1 0 0,0-1 1 0 0,0-2 0 0 0,-1 0 0 0 0,-1-2 0 0 0,0-1-1 0 0,-1-2 1 0 0,-1 0 0 0 0,-1-2 0 0 0,-1 0-1 0 0,15-17-147 0 0,-32 31 8 0 0,1-1 0 0 0,-1-1-1 0 0,-1 0 1 0 0,1 1-1 0 0,-1-2 1 0 0,-1 1 0 0 0,1-1-1 0 0,-1 0 1 0 0,-1 0-1 0 0,0 0 1 0 0,0-1-1 0 0,-1 0 1 0 0,0 1 0 0 0,0-1-1 0 0,-1 0 1 0 0,-1-3-8 0 0,-1 12 0 0 0,1-4-68 0 0,0-1 1 0 0,-1 0-1 0 0,0 0 1 0 0,0 0-1 0 0,0 1 1 0 0,-1-1 0 0 0,0 0-1 0 0,0 0 1 0 0,-1 1-1 0 0,1-1 1 0 0,-1 1-1 0 0,0-1 1 0 0,-1 1-1 0 0,0 0 1 0 0,1 0 0 0 0,-1 0-1 0 0,-1 0 1 0 0,1 0-1 0 0,-4-3 68 0 0,-3 1-425 0 0,1 0-1 0 0,-1 0 1 0 0,0 1-1 0 0,0 1 0 0 0,-1 0 1 0 0,1 0-1 0 0,-1 1 1 0 0,0 0-1 0 0,-1 1 1 0 0,1 0-1 0 0,0 1 1 0 0,-1 1-1 0 0,0-1 0 0 0,-8 2 426 0 0,-102 1-10233 0 0,110-1 8424 0 0,-23 3-5919 0 0</inkml:trace>
  <inkml:trace contextRef="#ctx0" brushRef="#br0" timeOffset="2933.143">3751 604 15043 0 0,'0'0'1569'0'0,"0"0"-441"0"0,0 0-291 0 0,0 0 93 0 0,0 0 151 0 0,0 0 16 0 0,0 0-78 0 0,0 0-86 0 0,37-8-93 0 0,118-24-97 0 0,-22 21 419 0 0,458-15 810 0 0,-332 17-1825 0 0,160-15-942 0 0,-333 17-2377 0 0,-68 6-2195 0 0,0 1-4519 0 0,-14 0 605 0 0</inkml:trace>
  <inkml:trace contextRef="#ctx0" brushRef="#br0" timeOffset="3674.078">5833 759 12243 0 0,'0'0'4737'0'0,"0"0"-4177"0"0,0 0-352 0 0,0 0-24 0 0,0 0 64 0 0,0 0 64 0 0,0 0 0 0 0,0 0-72 0 0,0 0-40 0 0,0 0-120 0 0,-214 180-152 0 0,184-158-216 0 0,8 4-320 0 0,-3-8-416 0 0,-1 1-641 0 0,-4-1-1183 0 0,15-3-2473 0 0,1-8-2177 0 0</inkml:trace>
</inkml:ink>
</file>

<file path=ppt/ink/ink8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4:11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5287 639 3809 0 0,'0'0'3176'0'0,"0"0"-1488"0"0,0 0-538 0 0,0 0 79 0 0,0 0 207 0 0,0 0 120 0 0,0 0-25 0 0,0 0-116 0 0,0 0-177 0 0,0 0-229 0 0,0 0-220 0 0,0 0-160 0 0,0 0-94 0 0,15-13-83 0 0,47-42-59 0 0,-7-9 662 0 0,-26 19 59 0 0,-29 45-1102 0 0,0 0-1 0 0,0-1 1 0 0,0 1 0 0 0,1 0 0 0 0,-1-1-1 0 0,0 1 1 0 0,1 0 0 0 0,-1 0 0 0 0,0-1-1 0 0,0 1 1 0 0,1 0 0 0 0,-1 0 0 0 0,1-1-1 0 0,-1 1 1 0 0,0 0 0 0 0,1 0 0 0 0,-1 0-1 0 0,0 0 1 0 0,1 0 0 0 0,-1 0 0 0 0,1 0-1 0 0,-1-1 1 0 0,0 1 0 0 0,1 0 0 0 0,-1 0-1 0 0,1 0 1 0 0,-1 1 0 0 0,0-1 0 0 0,1 0-1 0 0,-1 0 1 0 0,1 0 0 0 0,-1 0 0 0 0,0 0-1 0 0,1 0 1 0 0,-1 1 0 0 0,0-1 0 0 0,1 0-1 0 0,-1 0 1 0 0,0 0 0 0 0,1 1 0 0 0,-1-1-1 0 0,0 0 1 0 0,1 1 0 0 0,-1-1 0 0 0,0 0-1 0 0,0 0 1 0 0,1 1 0 0 0,-1-1 0 0 0,0 1-1 0 0,0-1 1 0 0,0 0 0 0 0,0 1 0 0 0,1-1-1 0 0,-1 0 1 0 0,0 1 0 0 0,0-1 0 0 0,0 1-1 0 0,0-1 1 0 0,0 0 0 0 0,0 1 0 0 0,0-1-1 0 0,0 1 1 0 0,0-1 0 0 0,0 0 0 0 0,0 1-1 0 0,0-1 1 0 0,-1 1 0 0 0,1-1 0 0 0,0 0-12 0 0,28 60 120 0 0,15 137 66 0 0,-43-197-186 0 0,11 84 2 0 0,-4 1 0 0 0,-4-1 0 0 0,-3 6-2 0 0,-24 1-18 0 0,23-85 39 0 0,0-1-1 0 0,-1 0 1 0 0,0 0-1 0 0,0 0 0 0 0,0 0 1 0 0,0 0-1 0 0,-1 0 1 0 0,0 0-1 0 0,0-1 0 0 0,0 1 1 0 0,0-1-1 0 0,-1 0 1 0 0,0 0-1 0 0,0 0 0 0 0,0 0 1 0 0,0-1-1 0 0,0 0 1 0 0,-1 0-1 0 0,0 0 0 0 0,1 0 1 0 0,-1-1-1 0 0,0 0 1 0 0,0 0-1 0 0,-1 0 1 0 0,1 0-1 0 0,0-1 0 0 0,0 0 1 0 0,-1 0-1 0 0,1 0 1 0 0,-2-1-21 0 0,4-2 19 0 0,0 0 1 0 0,0-1 0 0 0,1 1 0 0 0,-1-1 0 0 0,0 0 0 0 0,1 0 0 0 0,0 0 0 0 0,0 0 0 0 0,0 0 0 0 0,0 0 0 0 0,0 0 0 0 0,1-1 0 0 0,-1 1 0 0 0,1-1 0 0 0,0 1 0 0 0,0-1 0 0 0,0 1 0 0 0,0-1 0 0 0,1 0 0 0 0,0 0-1 0 0,-1 1 1 0 0,1-1 0 0 0,1 0 0 0 0,-1-1-20 0 0,2-20 8 0 0,0 0-1 0 0,2 1 1 0 0,0-1 0 0 0,2 1-1 0 0,1 0 1 0 0,1 0-1 0 0,1 1 1 0 0,0 0-1 0 0,14-21-7 0 0,3-11-2 0 0,2 0-1 0 0,3 3 0 0 0,2 0 0 0 0,2 2 0 0 0,2 2 0 0 0,3 1 1 0 0,1 2-1 0 0,3 2 0 0 0,17-12 3 0 0,59-12-35 0 0,-118 68 34 0 0,0 0 0 0 0,0 0-1 0 0,1 0 1 0 0,-1 0 0 0 0,0 0 0 0 0,0 0-1 0 0,-1 1 1 0 0,1-1 0 0 0,0 1-1 0 0,0-1 1 0 0,-1 1 0 0 0,1 0-1 0 0,-1 0 1 0 0,1 0 0 0 0,-1 0-1 0 0,0 0 1 0 0,0 0 0 0 0,0 0 0 0 0,0 0-1 0 0,0 0 1 0 0,0 0 0 0 0,-1 0-1 0 0,1 1 1 0 0,-1-1 0 0 0,1 0-1 0 0,-1 1 1 0 0,0-1 0 0 0,0 0 0 0 0,0 1-1 0 0,0-1 1 0 0,0 0 0 0 0,-1 1-1 0 0,1-1 1 0 0,-1 0 0 0 0,1 1-1 0 0,-1-1 1 0 0,0 0 0 0 0,0 0 0 0 0,0 0-1 0 0,0 0 1 0 0,-1 1 1 0 0,-11 30 4 0 0,-2-1 0 0 0,-1-1 0 0 0,-2-1-1 0 0,-1 0 1 0 0,-1-1 0 0 0,-2-1 0 0 0,0-1 0 0 0,-2-1 0 0 0,-22 19-4 0 0,-153 128-669 0 0,171-158-585 0 0,27-14 593 0 0,1-1-221 0 0,21-37-15185 0 0,-13 29 9210 0 0</inkml:trace>
  <inkml:trace contextRef="#ctx0" brushRef="#br0" timeOffset="479.353">5959 823 9434 0 0,'0'0'1948'0'0,"0"0"-106"0"0,0 0 113 0 0,0 0-17 0 0,0 0-279 0 0,0 0-328 0 0,0 0-224 0 0,0 0-182 0 0,0 0-163 0 0,0 0-174 0 0,0 0-124 0 0,35-15-89 0 0,109-47-98 0 0,-76 17 101 0 0,-57 34-288 0 0,9-9 41 0 0,-1-1-1 0 0,-1-1 0 0 0,-1-1 0 0 0,0-1 0 0 0,-2 0 1 0 0,-1 0-1 0 0,-1-2 0 0 0,0-2-130 0 0,-11 27-11 0 0,-1-1 1 0 0,0 0-1 0 0,1 0 0 0 0,-1 0 0 0 0,0 0 1 0 0,0 0-1 0 0,0 0 0 0 0,0-1 1 0 0,0 1-1 0 0,-1 0 0 0 0,1 0 1 0 0,-1-1-1 0 0,1 1 0 0 0,-1 0 1 0 0,0 0-1 0 0,0-1 0 0 0,0 1 0 0 0,0 0 1 0 0,0-1-1 0 0,-1 1 0 0 0,1 0 1 0 0,-1-1-1 0 0,0 1 0 0 0,1 0 1 0 0,-1 0-1 0 0,0 0 0 0 0,0 0 1 0 0,0 0-1 0 0,0 0 0 0 0,-1 0 0 0 0,1 0 1 0 0,-1 0-1 0 0,1 0 0 0 0,-1 0 1 0 0,1 1-1 0 0,-1-1 0 0 0,0 1 1 0 0,0-1-1 0 0,0 1 0 0 0,0 0 1 0 0,0 0-1 0 0,0 0 0 0 0,0 0 0 0 0,0 0 1 0 0,0 0-1 0 0,-1 1 0 0 0,1-1 1 0 0,0 1-1 0 0,-1-1 0 0 0,1 1 1 0 0,0 0-1 0 0,-1 0 0 0 0,1 0 0 0 0,-2 0 11 0 0,-5 3-55 0 0,0-1 0 0 0,0 1 0 0 0,1 1 0 0 0,-1 0 0 0 0,1 0 0 0 0,0 0 0 0 0,0 1 0 0 0,0 0 0 0 0,1 1 0 0 0,0 0 0 0 0,0 0 0 0 0,0 1 0 0 0,1-1 0 0 0,-1 2 55 0 0,-12 11-59 0 0,13-14 42 0 0,1 0 1 0 0,0 0-1 0 0,0 0 1 0 0,0 1-1 0 0,0 0 0 0 0,1 0 1 0 0,0 0-1 0 0,1 1 1 0 0,-1-1-1 0 0,1 1 0 0 0,0 0 1 0 0,1 0-1 0 0,0 0 1 0 0,0 0-1 0 0,0 0 0 0 0,1 0 1 0 0,0 1-1 0 0,0 3 17 0 0,4-8-4 0 0,0 0 0 0 0,0 0 0 0 0,0-1 0 0 0,1 1 0 0 0,-1-1 0 0 0,0 0 0 0 0,1 0 0 0 0,0 0 0 0 0,0 0 0 0 0,-1-1 0 0 0,1 0-1 0 0,0 1 1 0 0,0-1 0 0 0,0-1 0 0 0,0 1 0 0 0,0 0 0 0 0,1-1 0 0 0,-1 0 0 0 0,0 0 0 0 0,0 0 0 0 0,0-1 0 0 0,2 0 4 0 0,188-2 605 0 0,-192 3-583 0 0,0-1-1 0 0,0 1 0 0 0,0 0 0 0 0,0 1 0 0 0,0-1 1 0 0,0 0-1 0 0,0 1 0 0 0,-1-1 0 0 0,1 1 0 0 0,0-1 1 0 0,0 1-1 0 0,0 0 0 0 0,0 0 0 0 0,-1 0 0 0 0,1 0 1 0 0,-1 0-1 0 0,1 0 0 0 0,0 0 0 0 0,-1 1 0 0 0,0-1 0 0 0,1 1 1 0 0,-1-1-1 0 0,0 1 0 0 0,0-1 0 0 0,0 1 0 0 0,0 0 1 0 0,0-1-1 0 0,0 1 0 0 0,0 0 0 0 0,0 0 0 0 0,-1 0 1 0 0,1 0-1 0 0,-1-1 0 0 0,0 1 0 0 0,1 0 0 0 0,-1 0 1 0 0,0 0-1 0 0,0 0 0 0 0,0 0 0 0 0,0 0 0 0 0,0 0 1 0 0,-1 0-1 0 0,1 0 0 0 0,-1 0 0 0 0,1 0 0 0 0,-2 1-21 0 0,2 12 78 0 0,-25 51 168 0 0,9-40-220 0 0,-9 32-1749 0 0,46-53-6372 0 0,-13-6 842 0 0,-4-2-1926 0 0</inkml:trace>
  <inkml:trace contextRef="#ctx0" brushRef="#br0" timeOffset="748.797">6656 632 11290 0 0,'0'0'1975'0'0,"0"0"-508"0"0,0 0-240 0 0,0 0-164 0 0,0 0-169 0 0,0 0-142 0 0,0 0-101 0 0,0 0-95 0 0,0 0-129 0 0,0 0-94 0 0,-11 30-54 0 0,-33 95-18 0 0,43-124-247 0 0,1 0-1 0 0,-1 0 1 0 0,0 1-1 0 0,1-1 1 0 0,-1 0-1 0 0,0 0 1 0 0,1 1 0 0 0,0-1-1 0 0,-1 0 1 0 0,1 1-1 0 0,0-1 1 0 0,0 0-1 0 0,-1 1 1 0 0,1-1-1 0 0,0 1 1 0 0,1-1 0 0 0,-1 0-1 0 0,0 1 1 0 0,0-1-1 0 0,0 0 1 0 0,1 1-1 0 0,-1-1 1 0 0,1 0-1 0 0,-1 0 1 0 0,1 1 0 0 0,0-1-1 0 0,-1 0 1 0 0,1 0-1 0 0,0 0 1 0 0,0 0-1 0 0,0 1 1 0 0,0-1-1 0 0,0-1 1 0 0,0 1-1 0 0,0 0 1 0 0,0 0 0 0 0,0 0-1 0 0,0 0 1 0 0,0-1-1 0 0,0 1 1 0 0,1-1-1 0 0,-1 1 1 0 0,0-1-1 0 0,1 1 1 0 0,-1-1 0 0 0,0 0-1 0 0,1 1 1 0 0,-1-1-1 0 0,0 0 1 0 0,1 0-1 0 0,-1 0 1 0 0,1 0-1 0 0,-1 0 1 0 0,1-1-14 0 0,4 2 91 0 0,4 1 40 0 0,0-1-1 0 0,0 1 1 0 0,-1-2-1 0 0,1 1 1 0 0,0-1-1 0 0,0-1 1 0 0,0 0-1 0 0,0 0 1 0 0,0-1-1 0 0,0-1 1 0 0,-1 1-1 0 0,1-1 1 0 0,-1-1-1 0 0,0 0 1 0 0,0 0-1 0 0,0-1 1 0 0,-1 0-1 0 0,1-1 1 0 0,-1 1-1 0 0,0-2 1 0 0,-1 1-1 0 0,0-1 1 0 0,0 0-1 0 0,0-1 1 0 0,-1 1-1 0 0,0-1 1 0 0,0-1-1 0 0,1-2-130 0 0,-6 9 7 0 0,1-1-1 0 0,-1 0 1 0 0,0 1-1 0 0,0-1 1 0 0,0 0-1 0 0,-1 0 1 0 0,1 1-1 0 0,0-1 1 0 0,-1 0-1 0 0,0 0 1 0 0,0 0 0 0 0,0 0-1 0 0,0 0 1 0 0,0 0-1 0 0,-1 0 1 0 0,1 1-1 0 0,-1-1 1 0 0,0 0-1 0 0,1 0 1 0 0,-1 1-1 0 0,-1-1 1 0 0,1 0-1 0 0,0 1 1 0 0,-1-1-1 0 0,1 1 1 0 0,-1-1 0 0 0,0 1-1 0 0,0 0 1 0 0,1 0-1 0 0,-2 0 1 0 0,1 0-1 0 0,0 0 1 0 0,0 0-1 0 0,-1 1 1 0 0,1-1-1 0 0,-3-1-6 0 0,-99-21-1110 0 0,94 23 793 0 0,0 1 0 0 0,-1 1 0 0 0,1 0 0 0 0,0 0 0 0 0,0 1 0 0 0,0 0 0 0 0,0 1 0 0 0,0 0 0 0 0,1 1 0 0 0,-1 0 0 0 0,-2 1 317 0 0,-30 16-6300 0 0,38-20 4748 0 0,-9 7-7765 0 0</inkml:trace>
  <inkml:trace contextRef="#ctx0" brushRef="#br0" timeOffset="1297.831">7125 87 9802 0 0,'0'0'5172'0'0,"0"0"-2349"0"0,0 0-1100 0 0,0 0-465 0 0,0 0-397 0 0,0 0-218 0 0,0 0-152 0 0,0 0-103 0 0,0 0-69 0 0,0 0-42 0 0,0 0-45 0 0,0 0-40 0 0,0 0-18 0 0,-20 22-44 0 0,-62 75-14 0 0,80-94-107 0 0,-1-1 0 0 0,1 1 0 0 0,0 0 0 0 0,-1 0 0 0 0,1 1 0 0 0,1-1 0 0 0,-1 0 0 0 0,0 1 0 0 0,1-1 0 0 0,0 1 0 0 0,0-1 0 0 0,0 1 0 0 0,0 0 0 0 0,1-1 0 0 0,-1 1 0 0 0,1 0-1 0 0,0 0 1 0 0,0-1 0 0 0,0 4-9 0 0,1 8 48 0 0,-14 262 238 0 0,-3-90-347 0 0,16-186 53 0 0,0-1-13 0 0,32-31-226 0 0,94-92 242 0 0,-97 97-29 0 0,-18 14 12 0 0,0 0 0 0 0,1 1 0 0 0,0 0 0 0 0,1 1 0 0 0,0 1-1 0 0,0 0 1 0 0,1 1 0 0 0,0 0 0 0 0,0 1 0 0 0,1 1 0 0 0,0 0 0 0 0,0 1-1 0 0,1 1 1 0 0,0 0 0 0 0,2 0 22 0 0,-15 6 10 0 0,0 0-1 0 0,0 0 1 0 0,0 0-1 0 0,0 0 0 0 0,0 1 1 0 0,0-1-1 0 0,0 1 1 0 0,-1 0-1 0 0,0-1 1 0 0,1 1-1 0 0,-1 0 1 0 0,0 1-1 0 0,0-1 1 0 0,-1 0-1 0 0,1 0 1 0 0,-1 1-1 0 0,1-1 0 0 0,-1 1 1 0 0,0-1-1 0 0,-1 1 1 0 0,1 0-1 0 0,-1-1 1 0 0,1 1-1 0 0,-1 0 1 0 0,0-1-1 0 0,0 1 1 0 0,-1 0-1 0 0,1 0 0 0 0,-1-1 1 0 0,0 1-1 0 0,0-1 1 0 0,0 1-1 0 0,0 0-9 0 0,-2 9 63 0 0,-1 0 0 0 0,-1 0 0 0 0,1-1 0 0 0,-2 0-1 0 0,0 1 1 0 0,-1-2 0 0 0,0 1 0 0 0,0-1 0 0 0,-1 0 0 0 0,-1 0-1 0 0,0-1 1 0 0,0-1 0 0 0,-1 1 0 0 0,0-1 0 0 0,-1-1 0 0 0,0 0-1 0 0,0 0-61 0 0,-3 0-41 0 0,1 0 1 0 0,-1 0-1 0 0,-1-1 1 0 0,1-1-1 0 0,-1 0 1 0 0,0-1-1 0 0,-1-1 1 0 0,1 0 0 0 0,-1-1-1 0 0,0-1 1 0 0,0 0-1 0 0,1-1 1 0 0,-1-1-1 0 0,-9-1 40 0 0,23 1-163 0 0,0 0-1 0 0,0 0 1 0 0,-1 0-1 0 0,1 0 1 0 0,0 0-1 0 0,0-1 1 0 0,0 1-1 0 0,0-1 1 0 0,0 1-1 0 0,0-1 1 0 0,0 0-1 0 0,0 0 1 0 0,0 0-1 0 0,1 0 1 0 0,-1 0-1 0 0,0 0 1 0 0,1 0-1 0 0,-1-1 0 0 0,0 1 1 0 0,1-1-1 0 0,0 1 1 0 0,-1-1-1 0 0,1 1 1 0 0,0-1-1 0 0,0 0 1 0 0,-1-1 163 0 0,-4-16-5407 0 0,4-2-4048 0 0,2 13 3343 0 0</inkml:trace>
  <inkml:trace contextRef="#ctx0" brushRef="#br0" timeOffset="1577.129">7561 72 17572 0 0,'0'0'1631'0'0,"0"0"-304"0"0,0 0-130 0 0,0 0-96 0 0,0 0-183 0 0,0 0-200 0 0,0 0-170 0 0,0 0-107 0 0,0 0-56 0 0,0 0-39 0 0,0 0 1 0 0,0 0-19 0 0,-3 25-49 0 0,-8 78-43 0 0,-15 30 89 0 0,4 103-157 0 0,21-75-793 0 0,15-121-822 0 0,15-53-7871 0 0,-23 6 4057 0 0,0-1-3450 0 0</inkml:trace>
  <inkml:trace contextRef="#ctx0" brushRef="#br0" timeOffset="1947.41">7686 680 8018 0 0,'0'0'4246'0'0,"0"0"-1754"0"0,0 0-506 0 0,0 0-113 0 0,0 0-257 0 0,0 0-326 0 0,0 0-234 0 0,0 0-172 0 0,0 0-141 0 0,0 0-118 0 0,0 0-126 0 0,34-5-90 0 0,102-17-76 0 0,-82 1 26 0 0,-48 13-260 0 0,0 3-56 0 0,0-1 0 0 0,-1 0 0 0 0,0 0 0 0 0,0-1 0 0 0,0 1 0 0 0,-1-1 0 0 0,0 0-1 0 0,0 0 1 0 0,-1-1 0 0 0,0 1 0 0 0,0-1 0 0 0,-1 1 0 0 0,0-1 0 0 0,0 0 0 0 0,-1 0 0 0 0,0 0-1 0 0,0 0 1 0 0,-1 0 0 0 0,-1-7-43 0 0,0 11-36 0 0,-1 1 1 0 0,-1-1-1 0 0,1 0 0 0 0,0 1 0 0 0,-1 0 1 0 0,0 0-1 0 0,1 0 0 0 0,-1 0 0 0 0,-1 0 1 0 0,1 0-1 0 0,0 1 0 0 0,-1-1 0 0 0,1 1 1 0 0,-1 0-1 0 0,1 0 0 0 0,-1 1 0 0 0,0-1 1 0 0,0 1-1 0 0,0-1 0 0 0,0 1 0 0 0,0 1 1 0 0,0-1-1 0 0,0 0 0 0 0,-1 1 0 0 0,1 0 1 0 0,0 0-1 0 0,0 0 0 0 0,0 1 0 0 0,0-1 1 0 0,-1 1-1 0 0,1 0 0 0 0,0 0 0 0 0,0 1 1 0 0,1-1-1 0 0,-1 1 0 0 0,0-1 0 0 0,0 1 36 0 0,-11 6-106 0 0,1 0 0 0 0,0 0 0 0 0,0 1 0 0 0,1 1 0 0 0,0 1 0 0 0,0 0 0 0 0,1 0 0 0 0,1 1 0 0 0,0 0 0 0 0,1 1 0 0 0,0 1-1 0 0,1-1 1 0 0,0 2 0 0 0,1-1 0 0 0,1 1 0 0 0,0 0 0 0 0,-1 6 106 0 0,-13 75-1128 0 0,21-93 954 0 0,0 0 0 0 0,0 0 1 0 0,0-1-1 0 0,1 1 0 0 0,-1 0 0 0 0,1 0 1 0 0,0 0-1 0 0,0 0 0 0 0,0-1 0 0 0,0 1 1 0 0,0 0-1 0 0,0-1 0 0 0,1 1 0 0 0,0-1 0 0 0,-1 0 1 0 0,1 1-1 0 0,0-1 0 0 0,0 0 0 0 0,0 0 1 0 0,0 0-1 0 0,1 0 0 0 0,-1-1 0 0 0,0 1 1 0 0,1 0-1 0 0,-1-1 0 0 0,1 0 0 0 0,2 1 174 0 0,30 10-6309 0 0,-17-12-211 0 0,-4 0 952 0 0</inkml:trace>
  <inkml:trace contextRef="#ctx0" brushRef="#br0" timeOffset="2497.444">8067 834 7770 0 0,'0'0'3222'0'0,"0"0"-391"0"0,0 0-413 0 0,0 0-500 0 0,0 0-454 0 0,0 0-316 0 0,0 0-178 0 0,0 0-145 0 0,0 0-130 0 0,0 0-100 0 0,0 0-75 0 0,0 0-43 0 0,0 0-43 0 0,5-2-42 0 0,68-70 961 0 0,89-126-608 0 0,-154 249-948 0 0,-7-49 201 0 0,0 0 0 0 0,0 0 1 0 0,0 0-1 0 0,1 0 0 0 0,-1 0 0 0 0,0 0 0 0 0,1-1 1 0 0,0 1-1 0 0,-1 0 0 0 0,1-1 0 0 0,0 0 0 0 0,-1 1 1 0 0,1-1-1 0 0,0 0 0 0 0,0 0 0 0 0,0 0 0 0 0,0 0 1 0 0,1 0-1 0 0,-1 0 0 0 0,0-1 0 0 0,0 1 0 0 0,0-1 1 0 0,0 0-1 0 0,1 1 0 0 0,-1-1 0 0 0,0 0 0 0 0,0 0 1 0 0,1 0-1 0 0,-1-1 0 0 0,0 1 0 0 0,0 0 0 0 0,1-1 2 0 0,11 1 9 0 0,114-45 52 0 0,-74 35-72 0 0,-44 66 75 0 0,-28 64 60 0 0,18-119-148 0 0,-1 0-1 0 0,1 0 1 0 0,0 0-1 0 0,0 0 1 0 0,0 0-1 0 0,0 0 1 0 0,0 1-1 0 0,0-1 1 0 0,0 0-1 0 0,1 0 1 0 0,-1 0-1 0 0,0 0 0 0 0,1 0 1 0 0,-1 0-1 0 0,0 0 1 0 0,1 0-1 0 0,-1 0 1 0 0,1 0-1 0 0,0 0 1 0 0,-1 0-1 0 0,1 0 1 0 0,0 0-1 0 0,0 0 1 0 0,-1-1-1 0 0,1 1 1 0 0,0 0-1 0 0,0-1 1 0 0,0 1-1 0 0,0 0 1 0 0,0-1-1 0 0,0 1 1 0 0,0-1-1 0 0,0 1 1 0 0,0-1-1 0 0,0 0 1 0 0,0 0-1 0 0,0 1 0 0 0,0-1 1 0 0,1 0-1 0 0,-1 0 1 0 0,0 0-1 0 0,0 0 1 0 0,0 0-1 0 0,0 0 1 0 0,0 0-1 0 0,0-1 1 0 0,0 1-1 0 0,1 0 1 0 0,-1-1 24 0 0,29-10-2560 0 0,-1-4-4032 0 0,-15 7-1197 0 0,-3 1-1832 0 0</inkml:trace>
  <inkml:trace contextRef="#ctx0" brushRef="#br0" timeOffset="2846.49">9178 440 17756 0 0,'0'0'2108'0'0,"0"0"-634"0"0,0 0-222 0 0,0 0-140 0 0,0 0-218 0 0,0 0-217 0 0,0 0-107 0 0,0 0-109 0 0,0 0-122 0 0,0 0-108 0 0,0 0-79 0 0,0 0-63 0 0,0 0-21 0 0,-32 9-7 0 0,-100 30-33 0 0,63-6 14 0 0,68-33-56 0 0,-1 1 1 0 0,1-1-1 0 0,0 0 1 0 0,1 1-1 0 0,-1-1 1 0 0,0 0-1 0 0,0 1 0 0 0,0-1 1 0 0,0 1-1 0 0,0 0 1 0 0,0-1-1 0 0,0 1 1 0 0,1 0-1 0 0,-1-1 1 0 0,0 1-1 0 0,1 0 0 0 0,-1 0 1 0 0,0 0-1 0 0,1-1 1 0 0,-1 1-1 0 0,1 0 1 0 0,-1 0-1 0 0,1 0 1 0 0,0 0-1 0 0,-1 0 0 0 0,1 0 1 0 0,0 0-1 0 0,0 0 1 0 0,0 0-1 0 0,0 0 1 0 0,-1 0-1 0 0,1 0 1 0 0,1 0-1 0 0,-1 0 0 0 0,0 0 1 0 0,0 0-1 0 0,0 1 1 0 0,0-1-1 0 0,1-1 1 0 0,-1 1-1 0 0,1 0 1 0 0,-1 0-1 0 0,0 0 0 0 0,1 0 1 0 0,0 0-1 0 0,-1 0 1 0 0,1 0-1 0 0,-1 0 1 0 0,2 0 13 0 0,82 12-449 0 0,-77-13 455 0 0,0-1 1 0 0,-1 1 0 0 0,1 0-1 0 0,0 0 1 0 0,0 0 0 0 0,-1 1 0 0 0,1 0-1 0 0,0 1 1 0 0,-1 0 0 0 0,1 0-1 0 0,-1 0 1 0 0,0 1 0 0 0,0-1-1 0 0,0 2 1 0 0,0-1 0 0 0,0 1 0 0 0,0-1-1 0 0,-1 2 1 0 0,0-1 0 0 0,0 0-1 0 0,0 1 1 0 0,0 0 0 0 0,-1 0-1 0 0,0 1 1 0 0,0-1 0 0 0,0 1 0 0 0,-1 0-1 0 0,0 0 1 0 0,2 6-7 0 0,-2-7 46 0 0,-1 0 0 0 0,1 0-1 0 0,-2 0 1 0 0,1 1 0 0 0,0-1 0 0 0,-1 1 0 0 0,0 0-1 0 0,-1-1 1 0 0,1 1 0 0 0,-1 0 0 0 0,0-1 0 0 0,0 1-1 0 0,-1 0 1 0 0,0-1 0 0 0,0 1 0 0 0,0-1 0 0 0,0 1-1 0 0,-1-1 1 0 0,0 1 0 0 0,0-1 0 0 0,-1 0 0 0 0,1 0-1 0 0,-1 0 1 0 0,0 0 0 0 0,-1-1 0 0 0,1 1 0 0 0,-1-1-1 0 0,0 0 1 0 0,-2 3-46 0 0,0-4-24 0 0,1 0 0 0 0,-1 1 1 0 0,1-2-1 0 0,-1 1 0 0 0,0-1 0 0 0,0 0 0 0 0,0 0 0 0 0,0 0 0 0 0,-1-1 0 0 0,1 0 0 0 0,0 0 0 0 0,-1-1 0 0 0,1 0 1 0 0,0 0-1 0 0,-3 0 24 0 0,-26-22-8302 0 0,31 18-3888 0 0</inkml:trace>
  <inkml:trace contextRef="#ctx0" brushRef="#br0" timeOffset="-1520.57">3530 514 7001 0 0,'0'0'1458'0'0,"0"0"-231"0"0,0 0-80 0 0,0 0 101 0 0,0 0 107 0 0,0 0-29 0 0,0 0-138 0 0,0 0-186 0 0,0 0-246 0 0,0 0-221 0 0,0 0-117 0 0,-19 33-46 0 0,-57 104-14 0 0,55-68 213 0 0,23-58-423 0 0,0-6-52 0 0,-1 0 1 0 0,1 1 0 0 0,1-1 0 0 0,-1 0 0 0 0,1 0 0 0 0,0 0-1 0 0,0-1 1 0 0,0 1 0 0 0,1-1 0 0 0,-1 1 0 0 0,1-1-1 0 0,0 0 1 0 0,1-1 0 0 0,-1 1 0 0 0,0-1 0 0 0,1 1 0 0 0,0-2-1 0 0,0 1 1 0 0,0 0 0 0 0,0-1 0 0 0,0 0 0 0 0,1 0 0 0 0,-1 0-1 0 0,0-1 1 0 0,1 0 0 0 0,0 0 0 0 0,-1 0 0 0 0,1-1-1 0 0,-1 0 1 0 0,1 0 0 0 0,0 0 0 0 0,-1-1 0 0 0,1 0 0 0 0,-1 0-1 0 0,1 0 1 0 0,-1-1 0 0 0,1 1 0 0 0,-1-1 0 0 0,0-1-1 0 0,4-1-96 0 0,4-3 110 0 0,-1-1-1 0 0,0-1 0 0 0,0 0 0 0 0,-1 0 0 0 0,0-1 0 0 0,0-1 0 0 0,-1 0 1 0 0,-1 0-1 0 0,0-1 0 0 0,0 0 0 0 0,-1 0 0 0 0,-1-1 0 0 0,0 0 0 0 0,-1-1 0 0 0,0 0 1 0 0,-1 1-1 0 0,0-2 0 0 0,-1 1 0 0 0,-1 0 0 0 0,-1-1 0 0 0,0 0 0 0 0,0 1 1 0 0,-2-1-1 0 0,0-2-109 0 0,0 13-13 0 0,-1 0 1 0 0,0 0-1 0 0,0 1 1 0 0,0-1 0 0 0,-1 1-1 0 0,1-1 1 0 0,-1 1-1 0 0,0-1 1 0 0,0 1 0 0 0,0 0-1 0 0,0 0 1 0 0,0 0-1 0 0,-1 0 1 0 0,1 0-1 0 0,-1 1 1 0 0,0-1 0 0 0,0 1-1 0 0,0 0 1 0 0,0 0-1 0 0,0 0 1 0 0,-1 0 0 0 0,1 0-1 0 0,0 1 1 0 0,-1-1-1 0 0,0 1 1 0 0,1 0-1 0 0,-3 0 13 0 0,-4-2-133 0 0,0 1-1 0 0,0 0 0 0 0,0 0 0 0 0,-1 2 0 0 0,1-1 0 0 0,0 1 0 0 0,-1 1 0 0 0,1-1 0 0 0,-10 3 134 0 0,9 1-391 0 0,-1 0-1 0 0,1 0 0 0 0,0 1 0 0 0,0 0 1 0 0,0 1-1 0 0,1 0 0 0 0,0 1 0 0 0,0 0 1 0 0,0 0-1 0 0,-4 6 392 0 0,-19 21-4099 0 0,6 1-3284 0 0,17-16-2279 0 0</inkml:trace>
  <inkml:trace contextRef="#ctx0" brushRef="#br0" timeOffset="-1077.03">3936 808 7882 0 0,'0'0'4585'0'0,"0"0"-2169"0"0,0 0-735 0 0,0 0-12 0 0,0 0-100 0 0,0 0-230 0 0,0 0-241 0 0,0 0-225 0 0,0 0-223 0 0,0 0-197 0 0,0 0-144 0 0,0 0-94 0 0,3-3-34 0 0,41-78 287 0 0,-6 18-341 0 0,2 9-93 0 0,-36 64-927 0 0,-3-5 916 0 0,-1 1 0 0 0,1-1 0 0 0,0 0 0 0 0,1 0 0 0 0,-1 0-1 0 0,1 0 1 0 0,0 0 0 0 0,0 0 0 0 0,1 0 0 0 0,-1 0 0 0 0,1-1 0 0 0,0 1 0 0 0,0-1 0 0 0,1 0 0 0 0,-1 0 0 0 0,1 0 0 0 0,0-1 0 0 0,0 1-1 0 0,0-1 1 0 0,1 0 0 0 0,-1 0 0 0 0,1 0 0 0 0,0-1 0 0 0,-1 1 0 0 0,1-1 0 0 0,0 0 0 0 0,0-1 0 0 0,1 1 0 0 0,-1-1 0 0 0,0 0 0 0 0,0 0-1 0 0,1-1 1 0 0,-1 0 0 0 0,0 0 0 0 0,1 0 0 0 0,-1 0 0 0 0,1-1-23 0 0,4 1 113 0 0,1-1-1 0 0,-1 0 1 0 0,0-1 0 0 0,0 0-1 0 0,0 0 1 0 0,0-1 0 0 0,0-1-1 0 0,0 0 1 0 0,-1 0 0 0 0,0 0-1 0 0,0-1 1 0 0,0-1 0 0 0,0 0-1 0 0,-1 0 1 0 0,4-3-113 0 0,57-68 228 0 0,-60 48-2517 0 0,-8 19-2331 0 0,0-2-5084 0 0,-1 8-1105 0 0</inkml:trace>
  <inkml:trace contextRef="#ctx0" brushRef="#br0" timeOffset="-3888.765">887 2 6513 0 0,'0'0'1359'0'0,"0"0"-282"0"0,0 0-137 0 0,0 0 80 0 0,0 0 214 0 0,0 0 149 0 0,0 0-27 0 0,0 0-196 0 0,0 0-326 0 0,0 0-353 0 0,0 0-241 0 0,-2-2-143 0 0,1 2-85 0 0,0 0 0 0 0,0 0 0 0 0,0 1 0 0 0,0-1 0 0 0,-1 0 0 0 0,1 0 0 0 0,0 1 0 0 0,0-1 0 0 0,0 1 0 0 0,0-1 0 0 0,0 1 0 0 0,0-1 0 0 0,1 1 0 0 0,-1 0 0 0 0,0-1 0 0 0,0 1 0 0 0,0 0 0 0 0,0 0 0 0 0,1-1 0 0 0,-1 1 0 0 0,0 0 0 0 0,1 0 0 0 0,-1 0 0 0 0,1 0 0 0 0,-1 0 0 0 0,1 0 0 0 0,-1 0 0 0 0,1 0 0 0 0,0 0 0 0 0,-1 0 0 0 0,1 0 0 0 0,0 0 0 0 0,0 0 0 0 0,0 0 0 0 0,0 1 0 0 0,0-1 0 0 0,0 0 0 0 0,0 0 0 0 0,0 0 0 0 0,0 0 0 0 0,1 0 0 0 0,-1 0 0 0 0,0 0 0 0 0,1 0 0 0 0,-1 1-12 0 0,-6 23 279 0 0,-76 258 962 0 0,-34 72-776 0 0,-2-78-542 0 0,96-236-211 0 0,22-41 206 0 0,0 0-39 0 0,0-8-239 0 0,25-92-1073 0 0,176-585 1480 0 0,-173 525 1116 0 0,-26 140-181 0 0,0 31 205 0 0,-2 68-825 0 0,3-1 0 0 0,4 0 0 0 0,5 12-362 0 0,14 35 309 0 0,-8-66-241 0 0,-11-33-58 0 0,1-1-1 0 0,1 0 0 0 0,1 0 0 0 0,1-1 0 0 0,1-1 1 0 0,1 1-1 0 0,9 10-9 0 0,-18-30 12 0 0,0 1 1 0 0,0-1 0 0 0,0-1-1 0 0,0 1 1 0 0,1 0-1 0 0,-1-1 1 0 0,1 0-1 0 0,0 0 1 0 0,0-1 0 0 0,0 1-1 0 0,1-1 1 0 0,-1 0-1 0 0,0 0 1 0 0,1-1-1 0 0,-1 1 1 0 0,1-1 0 0 0,0-1-1 0 0,-1 1 1 0 0,1-1-1 0 0,0 0 1 0 0,4-1-13 0 0,-4 0 74 0 0,-1-1-1 0 0,1-1 1 0 0,-1 1 0 0 0,0-1-1 0 0,0 0 1 0 0,0 0 0 0 0,0 0-1 0 0,-1-1 1 0 0,1 0 0 0 0,-1 0-1 0 0,0 0 1 0 0,0 0 0 0 0,0-1-1 0 0,-1 1 1 0 0,0-1 0 0 0,0 0 0 0 0,1-1-74 0 0,-3 5 18 0 0,16-27 169 0 0,0 0 1 0 0,-2-1 0 0 0,-2 0-1 0 0,0-1 1 0 0,-2-1-1 0 0,4-18-187 0 0,-5 10 79 0 0,-1 0-1 0 0,-2-1 0 0 0,-2-1 0 0 0,-2 1 0 0 0,-1-36-78 0 0,-1 73-25 0 0,-1 1 1 0 0,0-1-1 0 0,1 0 0 0 0,-1 0 0 0 0,0 0 1 0 0,-1 0-1 0 0,1 0 0 0 0,0 0 0 0 0,-1 0 1 0 0,0 1-1 0 0,1-1 0 0 0,-1 0 0 0 0,0 0 1 0 0,-1 1-1 0 0,1-1 0 0 0,0 0 0 0 0,-1 1 1 0 0,1-1-1 0 0,-1 1 0 0 0,0 0 0 0 0,0 0 1 0 0,0 0-1 0 0,0 0 0 0 0,0 0 0 0 0,0 0 1 0 0,-1 0-1 0 0,1 0 0 0 0,-1 1 0 0 0,1-1 1 0 0,-1 1-1 0 0,1 0 0 0 0,-1 0 0 0 0,0 0 1 0 0,0 0 24 0 0,0 2-323 0 0,0 1-1 0 0,1-1 1 0 0,-1 1 0 0 0,0-1 0 0 0,1 1 0 0 0,-1 0 0 0 0,1 0 0 0 0,-1 0-1 0 0,1 0 1 0 0,0 1 0 0 0,0-1 0 0 0,0 1 0 0 0,0-1 0 0 0,0 1-1 0 0,1 0 1 0 0,-1-1 0 0 0,1 1 0 0 0,0 0 0 0 0,0 0 0 0 0,0 0 0 0 0,0 0-1 0 0,0 0 1 0 0,0 2 323 0 0,-3 7-2191 0 0,-4 13-4277 0 0,3-6-2415 0 0</inkml:trace>
  <inkml:trace contextRef="#ctx0" brushRef="#br0" timeOffset="-3573.03">1455 554 9490 0 0,'0'0'2106'0'0,"0"0"-651"0"0,0 0-198 0 0,0 0 106 0 0,0 0 80 0 0,0 0-117 0 0,0 0-206 0 0,0 0-225 0 0,0 0-259 0 0,0 0-233 0 0,0 0-142 0 0,0 34-63 0 0,-2 100-10 0 0,10-91 60 0 0,-2-39-146 0 0,0 0 1 0 0,0-1 0 0 0,0 0-1 0 0,1 0 1 0 0,-1 0-1 0 0,1-1 1 0 0,0 0-1 0 0,0 0 1 0 0,-1-1 0 0 0,1 1-1 0 0,0-2 1 0 0,1 1-1 0 0,-1-1 1 0 0,0 0-1 0 0,0 0 1 0 0,0-1 0 0 0,0 0-1 0 0,0 0 1 0 0,0-1-1 0 0,-1 0 1 0 0,1 0-1 0 0,0-1 1 0 0,-1 1 0 0 0,1-1-1 0 0,-1-1 1 0 0,0 1-1 0 0,0-1 1 0 0,0 0 0 0 0,-1-1-1 0 0,1 1 1 0 0,-1-1-1 0 0,0 0 1 0 0,0 0-1 0 0,-1-1 1 0 0,0 0 0 0 0,1-1-103 0 0,2 0 75 0 0,-1-1 1 0 0,0 0 0 0 0,-1-1 0 0 0,0 1 0 0 0,0-1 0 0 0,0 0 0 0 0,-1 0 0 0 0,-1 0 0 0 0,0-1 0 0 0,0 0 0 0 0,-1 1 0 0 0,0-1-1 0 0,1-7-75 0 0,-3 12 3 0 0,0 1-1 0 0,0 0 0 0 0,0 0 1 0 0,0 0-1 0 0,0 0 0 0 0,-1 0 1 0 0,0 0-1 0 0,0 0 0 0 0,0 0 1 0 0,0 0-1 0 0,-1 0 0 0 0,0 0 0 0 0,1 0 1 0 0,-1 1-1 0 0,-1-1 0 0 0,1 1 1 0 0,0 0-1 0 0,-1-1 0 0 0,0 1 1 0 0,0 0-1 0 0,0 0 0 0 0,0 1 1 0 0,0-1-1 0 0,0 1 0 0 0,-1-1 0 0 0,-1 0-2 0 0,-3 0-132 0 0,0 1-1 0 0,0-1 1 0 0,0 1-1 0 0,0 1 1 0 0,0 0-1 0 0,0 0 1 0 0,0 0-1 0 0,-1 1 1 0 0,1 0-1 0 0,0 1 1 0 0,-1 0-1 0 0,1 0 1 0 0,0 1-1 0 0,0-1 0 0 0,0 2 1 0 0,0-1-1 0 0,0 2 1 0 0,1-1-1 0 0,-1 1 1 0 0,1 0-1 0 0,0 0 1 0 0,0 0-1 0 0,0 1 1 0 0,1 1-1 0 0,0-1 1 0 0,0 1-1 0 0,0 0 0 0 0,1 0 1 0 0,-5 7 132 0 0,-24 39-4196 0 0,20-13-6574 0 0,14-24 2451 0 0</inkml:trace>
  <inkml:trace contextRef="#ctx0" brushRef="#br0" timeOffset="-3186.014">2109 46 11290 0 0,'0'0'2009'0'0,"0"0"-193"0"0,0 0-191 0 0,0 0-173 0 0,0 0-240 0 0,0 0-244 0 0,0 0-227 0 0,0 0-172 0 0,0 0-110 0 0,0 0-47 0 0,0 0 13 0 0,0 0 25 0 0,0 0-9 0 0,-8 26-35 0 0,-26 81-34 0 0,30-93-275 0 0,0 1 1 0 0,0-1 0 0 0,2 0 0 0 0,-1 1-1 0 0,2 0 1 0 0,0-1 0 0 0,1 1 0 0 0,1 9-98 0 0,0 13 94 0 0,24 195-52 0 0,-20-180-205 0 0,-3 31-3994 0 0,-11-68-488 0 0,-13-7-7598 0 0,17-8 7886 0 0</inkml:trace>
  <inkml:trace contextRef="#ctx0" brushRef="#br0" timeOffset="-2678.03">1729 484 6449 0 0,'0'0'1169'0'0,"0"0"-293"0"0,0 0 241 0 0,0 0 465 0 0,0 0 258 0 0,0 0-77 0 0,0 0-284 0 0,0 0-290 0 0,0 0-273 0 0,0 0-261 0 0,31 3-160 0 0,100 10-73 0 0,57-18 968 0 0,-133 5-1242 0 0,-20-2-115 0 0,0 3-1 0 0,-1 0 1 0 0,1 2-1 0 0,-1 2 1 0 0,5 2-33 0 0,93 4 1403 0 0,-130-11-1353 0 0,0-1 0 0 0,0 1 0 0 0,0-1 0 0 0,0 1 0 0 0,0-1 0 0 0,0 0 0 0 0,-1 0 0 0 0,1 0 0 0 0,0 0 0 0 0,-1 0 0 0 0,1 0 0 0 0,-1 0 0 0 0,1-1 0 0 0,-1 1 0 0 0,1-1 1 0 0,-1 1-1 0 0,0-1 0 0 0,0 1 0 0 0,0-1 0 0 0,0 0 0 0 0,0 1 0 0 0,0-1 0 0 0,0 0 0 0 0,-1 0 0 0 0,1 0 0 0 0,0 0 0 0 0,-1 1 0 0 0,0-1 0 0 0,1 0 0 0 0,-1 0 0 0 0,0 0 0 0 0,0 0 0 0 0,0 0 1 0 0,0 0-1 0 0,-1 0 0 0 0,1 0 0 0 0,0 0 0 0 0,-1 0 0 0 0,1 0 0 0 0,-1 0 0 0 0,0 1 0 0 0,0-1 0 0 0,0-1-50 0 0,-1 0-25 0 0,-1 0 0 0 0,0-1-1 0 0,0 1 1 0 0,0 0 0 0 0,0 0-1 0 0,0 1 1 0 0,0-1 0 0 0,-1 1 0 0 0,1-1-1 0 0,-1 1 1 0 0,0 0 0 0 0,0 0 0 0 0,0 1-1 0 0,0-1 1 0 0,0 1 0 0 0,0 0-1 0 0,0 0 1 0 0,0 0 0 0 0,0 1 0 0 0,-5-1 25 0 0,-3 2-49 0 0,1 1 0 0 0,-1 0 1 0 0,0 0-1 0 0,1 1 0 0 0,-1 1 1 0 0,1 0-1 0 0,0 0 0 0 0,0 1 1 0 0,1 0-1 0 0,0 1 0 0 0,-1 1 1 0 0,2-1-1 0 0,-1 1 0 0 0,1 1 1 0 0,0 0-1 0 0,1 0 0 0 0,0 1 1 0 0,0 0-1 0 0,1 0 1 0 0,0 1-1 0 0,0 0 0 0 0,1 0 1 0 0,1 1-1 0 0,0 0 0 0 0,0-1 1 0 0,1 2-1 0 0,0-1 0 0 0,1 0 1 0 0,0 3 48 0 0,2-10-5 0 0,0 0 1 0 0,1 0-1 0 0,-1 0 0 0 0,1 0 1 0 0,0 0-1 0 0,0 0 1 0 0,1 0-1 0 0,-1 0 1 0 0,1 0-1 0 0,0 0 1 0 0,0-1-1 0 0,0 1 1 0 0,1 0-1 0 0,-1 0 0 0 0,1-1 1 0 0,0 1-1 0 0,0-1 1 0 0,0 0-1 0 0,0 1 1 0 0,1-1-1 0 0,-1 0 1 0 0,1 0-1 0 0,0-1 0 0 0,0 1 1 0 0,0 0-1 0 0,0-1 1 0 0,0 0-1 0 0,0 0 1 0 0,1 0-1 0 0,-1 0 1 0 0,1 0-1 0 0,0-1 1 0 0,-1 1-1 0 0,1-1 0 0 0,0 0 1 0 0,0 0-1 0 0,0-1 1 0 0,0 1-1 0 0,0-1 5 0 0,12 3-224 0 0,1-2 0 0 0,0 0-1 0 0,0-1 1 0 0,0 0 0 0 0,0-1-1 0 0,0-1 1 0 0,-1-1 0 0 0,1-1-1 0 0,-1 0 1 0 0,1-1 0 0 0,-2 0-1 0 0,1-2 1 0 0,0 0 0 0 0,7-5 224 0 0,86-50-7348 0 0,-42 15-3540 0 0,-54 35 9150 0 0</inkml:trace>
  <inkml:trace contextRef="#ctx0" brushRef="#br0" timeOffset="-2371.608">2888 367 4033 0 0,'0'0'2662'0'0,"0"0"-362"0"0,0 0-95 0 0,0 0-83 0 0,0 0-214 0 0,0 0-229 0 0,0 0-239 0 0,0 0-263 0 0,0 0-245 0 0,0 0-233 0 0,0 0-157 0 0,-32 16-106 0 0,-98 49-85 0 0,85-32 189 0 0,46-30-532 0 0,0-1 1 0 0,0 0-1 0 0,1 1 0 0 0,-1-1 0 0 0,0 0 0 0 0,1 0 0 0 0,-1 0 1 0 0,1 0-1 0 0,0 0 0 0 0,-1-1 0 0 0,1 1 0 0 0,0 0 0 0 0,0-1 1 0 0,0 1-1 0 0,0-1 0 0 0,1 0 0 0 0,-1 0 0 0 0,0 1 1 0 0,1-2-1 0 0,-1 1 0 0 0,0 0 0 0 0,1 0 0 0 0,-1-1 0 0 0,1 1 1 0 0,-1-1-1 0 0,1 0 0 0 0,-1 0 0 0 0,1 0 0 0 0,-1 0 0 0 0,1 0-8 0 0,4 1 33 0 0,3 1 41 0 0,-1 0 0 0 0,1 0 1 0 0,-1 1-1 0 0,0 0 0 0 0,0 1 1 0 0,0 0-1 0 0,-1 0 0 0 0,1 1 1 0 0,-1 0-1 0 0,0 0 0 0 0,0 1 1 0 0,-1 0-1 0 0,0 0 0 0 0,0 1 1 0 0,2 3-75 0 0,-7-6 74 0 0,0 0 1 0 0,-1 1-1 0 0,1-1 1 0 0,-1 1 0 0 0,0-1-1 0 0,-1 1 1 0 0,1-1-1 0 0,-1 1 1 0 0,0-1 0 0 0,0 1-1 0 0,0 0 1 0 0,-1-1-1 0 0,0 1 1 0 0,0-1 0 0 0,0 1-1 0 0,0 0-74 0 0,-5 3 56 0 0,0 0 0 0 0,0 0 1 0 0,-1-1-1 0 0,1 0 0 0 0,-2 0 0 0 0,1-1 0 0 0,-1 0 0 0 0,0 0 0 0 0,0-1 0 0 0,-1 0 1 0 0,-6 3-57 0 0,-65 21-413 0 0,22-25-2860 0 0,52-4 2222 0 0,-9 0-6164 0 0,10-3-4294 0 0</inkml:trace>
  <inkml:trace contextRef="#ctx0" brushRef="#br0" timeOffset="10034.956">1 1548 0 0 0,'13'-6'379'0'0,"59"-32"874"0"0,-58 29 62 0 0,1-1 1144 0 0,-4 7 3416 0 0,-11 3-5750 0 0,32 0 1096 0 0,71-15-122 0 0,221 12 533 0 0,-161-13-749 0 0,78 2-354 0 0,35-4-29 0 0,690 18 546 0 0,-650-22-727 0 0,-156 2-209 0 0,142-8 138 0 0,205 24-89 0 0,-131-3-107 0 0,67-16 67 0 0,137-6 1 0 0,-222 15-78 0 0,-25-5 32 0 0,412-15 59 0 0,275-49 283 0 0,146-2 199 0 0,-942 67-438 0 0,22-4 26 0 0,-165 21-114 0 0,-42 1-633 0 0,-9 45-5271 0 0,-10-10-2871 0 0,-16-23 2539 0 0</inkml:trace>
</inkml:ink>
</file>

<file path=ppt/ink/ink8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4:3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816 505 11354 0 0,'0'0'1435'0'0,"0"0"-73"0"0,0 0-98 0 0,0 0-35 0 0,0 0-17 0 0,0 0-73 0 0,0 0-148 0 0,0 0-202 0 0,0 0-211 0 0,0 0-164 0 0,0 0-82 0 0,-12 19-16 0 0,-38 63 18 0 0,27 6 354 0 0,-16 326 1090 0 0,20-259-1642 0 0,0-8-1659 0 0,19-146 663 0 0,0-1-257 0 0,5-9-1698 0 0,47-72-12061 0 0,-46 64 10716 0 0</inkml:trace>
  <inkml:trace contextRef="#ctx0" brushRef="#br0" timeOffset="495.375">1008 594 7082 0 0,'0'0'1010'0'0,"0"0"113"0"0,0 0 228 0 0,0 0 298 0 0,0 0 108 0 0,0 0-146 0 0,0 0-233 0 0,0 0-182 0 0,0 0-172 0 0,0 0-139 0 0,0 0-125 0 0,0 0-140 0 0,0 0-96 0 0,32-10-63 0 0,97-28-43 0 0,76-21 1258 0 0,-173 51-1330 0 0,-31 8-308 0 0,-1 0 8 0 0,0 15 254 0 0,1 24 130 0 0,-2 0 0 0 0,-1 0 0 0 0,-3 0 0 0 0,-7 33-430 0 0,-39 220 835 0 0,26-121-664 0 0,17-60-139 0 0,8-110-46 0 0,-19-58-12522 0 0,6 27 1798 0 0,11 21 6013 0 0</inkml:trace>
  <inkml:trace contextRef="#ctx0" brushRef="#br0" timeOffset="751.391">1016 1065 8658 0 0,'0'0'1782'0'0,"0"0"-229"0"0,0 0 4 0 0,0 0 152 0 0,0 0 54 0 0,0 0-88 0 0,0 0-225 0 0,0 0-250 0 0,0 0-234 0 0,0 0-171 0 0,0 0-114 0 0,36-4-86 0 0,115-12-58 0 0,41-19 757 0 0,-174 32-1425 0 0,119-9-1951 0 0,-125 26-9769 0 0,-12-10 3357 0 0</inkml:trace>
  <inkml:trace contextRef="#ctx0" brushRef="#br0" timeOffset="1013.954">1636 1109 7538 0 0,'0'0'5726'0'0,"0"0"-3591"0"0,0 0-973 0 0,0 0 101 0 0,0 0 42 0 0,0 0-176 0 0,0 0-285 0 0,0 0-275 0 0,0 0-225 0 0,0 0-170 0 0,0 0-102 0 0,0 0-48 0 0,0 0-16 0 0,0 25-47 0 0,-1 77-94 0 0,-4-61-1074 0 0,4-39-2492 0 0,0 5-4233 0 0,1-7-1351 0 0</inkml:trace>
  <inkml:trace contextRef="#ctx0" brushRef="#br0" timeOffset="1435.268">1676 560 13067 0 0,'0'0'1608'0'0,"0"0"-130"0"0,0 0-178 0 0,0 0-121 0 0,0 0-152 0 0,0 0-150 0 0,0 0-120 0 0,0 0-97 0 0,0 0-76 0 0,0 0-64 0 0,0 0-39 0 0,0 0-50 0 0,26-6-33 0 0,163-35 510 0 0,-135 27-749 0 0,0 3 0 0 0,1 2 0 0 0,0 3 0 0 0,19 1-159 0 0,-53 43 173 0 0,-34 94 651 0 0,3-78-574 0 0,-22 79 138 0 0,5-4-225 0 0,7-19-41 0 0,19-68-592 0 0,1-25-2870 0 0,0-16 2101 0 0,0-1-305 0 0,0 0-387 0 0,0 0-548 0 0,0 0-918 0 0,-1 0-1982 0 0,-5 0-2673 0 0</inkml:trace>
  <inkml:trace contextRef="#ctx0" brushRef="#br0" timeOffset="1682.966">1824 837 11803 0 0,'0'0'1471'0'0,"0"0"-151"0"0,0 0 33 0 0,0 0 58 0 0,0 0-101 0 0,0 0-175 0 0,0 0-164 0 0,0 0-174 0 0,0 0-157 0 0,37-5-143 0 0,116-13-113 0 0,-18 0 236 0 0,-60 9-827 0 0,37-4-3097 0 0,-39 9-8939 0 0,-56 4 4285 0 0</inkml:trace>
  <inkml:trace contextRef="#ctx0" brushRef="#br0" timeOffset="20552.081">2215 174 3977 0 0,'0'0'1168'0'0,"0"0"-298"0"0,0 0-240 0 0,0 0-29 0 0,0 0 140 0 0,0 0 190 0 0,0 0 144 0 0,0 0 6 0 0,0 0-103 0 0,0 0-198 0 0,0 0-165 0 0,7-9-119 0 0,22-28-72 0 0,-28 36-379 0 0,0 0 1 0 0,0 1-1 0 0,0-1 0 0 0,0 0 0 0 0,0 1 1 0 0,0-1-1 0 0,0 1 0 0 0,0-1 0 0 0,0 1 1 0 0,0-1-1 0 0,0 1 0 0 0,0 0 0 0 0,0-1 1 0 0,0 1-1 0 0,1 0 0 0 0,-1 0 0 0 0,0 0 1 0 0,0 0-1 0 0,0 0 0 0 0,0 0 0 0 0,0 0 1 0 0,1 1-1 0 0,-1-1 0 0 0,0 0 0 0 0,0 1 1 0 0,0-1-1 0 0,0 1 0 0 0,0-1 0 0 0,0 1 1 0 0,0-1-1 0 0,0 1 0 0 0,0 0 0 0 0,0-1 1 0 0,0 1-1 0 0,0 0 0 0 0,-1 0 0 0 0,1 0 1 0 0,0-1-1 0 0,0 1 0 0 0,-1 0 0 0 0,1 0 1 0 0,-1 0-1 0 0,1 0 0 0 0,-1 0 0 0 0,1 1 1 0 0,-1-1-1 0 0,1 0 0 0 0,-1 0 0 0 0,0 1-45 0 0,4 4 200 0 0,25 56 934 0 0,28 108 44 0 0,92 241 181 0 0,3 34-779 0 0,-86-216-306 0 0,-71-178 454 0 0,-3-43-364 0 0,-34 14 899 0 0,-58 4-929 0 0,-103 45-328 0 0,-253 69-58 0 0,-453 153-130 0 0,368-87 611 0 0,467-166-259 0 0,66-48 2499 0 0,-11-42-2418 0 0,-13-120-3 0 0,-7-113-58 0 0,-77-258-124 0 0,10 66-72 0 0,34 236 54 0 0,50 166-116 0 0,22 72 39 0 0,4-7-342 0 0,30 3 292 0 0,0 0-1 0 0,0 3 1 0 0,0 1 0 0 0,32 3 79 0 0,-2-1 18 0 0,224-15 17 0 0,-2-13 0 0 0,203-47-35 0 0,-315 46 0 0 0,532-72 93 0 0,-606 92-81 0 0,-99 8-25 0 0,-1 0 2 0 0,0 0 16 0 0,9 19-7578 0 0,6-12 3355 0 0,-2-4-2524 0 0,-2-2-1949 0 0</inkml:trace>
  <inkml:trace contextRef="#ctx0" brushRef="#br0" timeOffset="23961.015">6449 1249 72 0 0,'0'0'1146'0'0,"0"0"49"0"0,0 0 59 0 0,0 0 31 0 0,0 0 26 0 0,0 0-4 0 0,0 0-10 0 0,0 0-46 0 0,0 0-113 0 0,0 0-155 0 0,0 0-159 0 0,-20-17-121 0 0,-63-50-81 0 0,36 44 531 0 0,-134 8 2739 0 0,157 15-3695 0 0,-126 32 974 0 0,95-16-722 0 0,10-1-162 0 0,0 1 0 0 0,1 3 0 0 0,1 1-1 0 0,1 2 1 0 0,1 2 0 0 0,1 2 0 0 0,2 1 0 0 0,-1 3-287 0 0,-6 10 241 0 0,1 1 0 0 0,1 3 0 0 0,3 1 0 0 0,1 2-241 0 0,8-9 188 0 0,-48 59 266 0 0,4 5 0 0 0,5 2 0 0 0,-7 23-454 0 0,31-27 272 0 0,10 32-7 0 0,26-84-146 0 0,3 1-1 0 0,1 1 0 0 0,3-1 1 0 0,1 0-1 0 0,3 1 0 0 0,2-1 1 0 0,2 1-1 0 0,4 9-118 0 0,23 81 279 0 0,-1-37-66 0 0,37 51 3 0 0,-5-22-29 0 0,7-24 13 0 0,6-5-97 0 0,44 29 73 0 0,-11-32-84 0 0,18-7 24 0 0,-90-75-45 0 0,1-1 0 0 0,1-2 0 0 0,0-1 0 0 0,1-3 0 0 0,31 5-71 0 0,149 10 220 0 0,78-8-18 0 0,-249-17-173 0 0,-23 0 0 0 0,0 0 0 0 0,1-2 0 0 0,-1-1 0 0 0,0-1 0 0 0,0-2 0 0 0,4-1-29 0 0,79-24 123 0 0,-74 20-78 0 0,0-3 1 0 0,-1-1 0 0 0,0-1-1 0 0,-2-2 1 0 0,14-10-46 0 0,63-32 72 0 0,116-121 184 0 0,-126 72-184 0 0,-28 24 15 0 0,-42 51-55 0 0,28-37-70 0 0,52-81 140 0 0,-79 93-65 0 0,0-5 7 0 0,3-40 71 0 0,-19-5-46 0 0,-13-141 48 0 0,-1 214-75 0 0,2 19-34 0 0,-2-1 0 0 0,0 0-1 0 0,-1 1 1 0 0,-1-1 0 0 0,0 0 0 0 0,-1 1 0 0 0,-1 0 0 0 0,0 0 0 0 0,-2 0-1 0 0,-1-3-7 0 0,-20-47 28 0 0,0-16-84 0 0,-43-56 120 0 0,33 82-37 0 0,4 8-27 0 0,0 4-48 0 0,3 10 113 0 0,-23-24-74 0 0,-27-20-22 0 0,8-2 97 0 0,41 54-170 0 0,-36-29 114 0 0,33 29-6 0 0,1-4-2 0 0,-8 0-49 0 0,-2 1 123 0 0,-47-22-201 0 0,6 14 99 0 0,-23-3-62 0 0,47 25-6 0 0,-27-1-45 0 0,-78 13-688 0 0,113-11-911 0 0,41 11-1064 0 0,-8 12-14723 0 0,14-4 9301 0 0</inkml:trace>
  <inkml:trace contextRef="#ctx0" brushRef="#br0" timeOffset="26411.957">6232 4003 0 0 0,'1'-4'283'0'0,"7"-10"314"0"0,-6 10 150 0 0,-2 4 68 0 0,-3 0 1288 0 0,-14 0 9765 0 0,10 0-12004 0 0,-126 32 3308 0 0,-49 2-128 0 0,69 18-2131 0 0,103-44-843 0 0,0 0 0 0 0,0 1 0 0 0,1 0-1 0 0,0 1 1 0 0,1 0 0 0 0,0 0 0 0 0,1 1-1 0 0,0 0 1 0 0,0 0 0 0 0,-3 10-70 0 0,-4 9 164 0 0,2 0-1 0 0,1 1 1 0 0,1 1 0 0 0,2-1 0 0 0,0 9-164 0 0,-22 92 673 0 0,25-97-508 0 0,0 1-1 0 0,3 0 1 0 0,1 0-1 0 0,1-1 1 0 0,3 10-165 0 0,36 120 641 0 0,-10-73-331 0 0,1-15-41 0 0,0-15-53 0 0,37 5 12 0 0,15-7-54 0 0,-63-51-135 0 0,-1 0 0 0 0,1-1 0 0 0,0-1 1 0 0,1 0-1 0 0,0-2 0 0 0,0 0 0 0 0,7 0-39 0 0,160 9 387 0 0,-61-14-204 0 0,-24-22 34 0 0,-87 19-169 0 0,-1-2 0 0 0,-1 0-1 0 0,1 0 1 0 0,-1-1 0 0 0,0-1 0 0 0,0 0-1 0 0,-1-1 1 0 0,1-1-48 0 0,23-14 61 0 0,14-18 108 0 0,30-32-21 0 0,-47 29-57 0 0,0-22 69 0 0,0 4-123 0 0,0-1-2 0 0,-4-23-1 0 0,-24 28 142 0 0,-15-93-146 0 0,-6 12 8 0 0,-10 54 30 0 0,-11 29-102 0 0,-50-36 44 0 0,24 41 16 0 0,6 21-67 0 0,-22-10 46 0 0,33 11 6 0 0,20 21-52 0 0,-1 1 1 0 0,0 1-1 0 0,1 2 0 0 0,-2 0 1 0 0,1 2-1 0 0,0 1 1 0 0,0 1-1 0 0,-5 2 41 0 0,-3-2 3 0 0,-61-19-1141 0 0,79 6-1114 0 0,14 7-2632 0 0,3 0-6131 0 0,0 2-98 0 0</inkml:trace>
  <inkml:trace contextRef="#ctx0" brushRef="#br0" timeOffset="33829.009">6017 3970 0 0 0,'0'0'124'0'0,"-2"-2"428"0"0,-10-10 666 0 0,12 11-703 0 0,0 1-93 0 0,0 0-102 0 0,0 0-93 0 0,0 0-50 0 0,0 0-23 0 0,0 0 11 0 0,0 0 17 0 0,0 0 31 0 0,0 0 26 0 0,0 0 21 0 0,0 0 32 0 0,0 0 22 0 0,0 0 25 0 0,0 0 5 0 0,0 0 3 0 0,-6 20 6164 0 0,5-17-6617 0 0,1 21 928 0 0,7-19 3377 0 0,57 9-2466 0 0,95-20 1414 0 0,31 1-1897 0 0,-114 13-881 0 0,1084-5 1374 0 0,-840-14-1357 0 0,-65 0-57 0 0,98-7-29 0 0,194 14-99 0 0,-252-17-86 0 0,-50 1-44 0 0,-231 17-204 0 0,-18 2-4282 0 0,-21 3-4723 0 0,19 1-361 0 0</inkml:trace>
  <inkml:trace contextRef="#ctx0" brushRef="#br0" timeOffset="35797.985">6246 3996 0 0 0,'37'-38'0'0'0,"-36"37"0"0"0,-1 1 1 0 0,0-1-1 0 0,0 0 1 0 0,0 0-1 0 0,0 1 1 0 0,0-1-1 0 0,1 0 1 0 0,-1 0-1 0 0,-1 1 1 0 0,1-1-1 0 0,0 0 0 0 0,0 0 1 0 0,0 1-1 0 0,0-1 1 0 0,0 0-1 0 0,-1 0 1 0 0,1 1-1 0 0,0-1 1 0 0,-1 0-1 0 0,1 1 1 0 0,0-1-1 0 0,-1 0 0 0 0,1 1 1 0 0,-1-1-1 0 0,1 1 1 0 0,-1-1-1 0 0,1 1 1 0 0,-1-1-1 0 0,1 1 1 0 0,-1-1-1 0 0,0 1 0 0 0,1-1 1 0 0,-1 1-1 0 0,0 0 1 0 0,1-1-1 0 0,-1 1 1 0 0,0 0-1 0 0,0 0 1 0 0,1 0-1 0 0,-1-1 1 0 0,0 1-1 0 0,0 0 0 0 0,1 0 1 0 0,-1 0-1 0 0,0 0 1 0 0,0 0-1 0 0,1 0 1 0 0,-1 0-1 0 0,0 1 1 0 0,0-1-1 0 0,1 0 1 0 0,-1 0-1 0 0,0 1 0 0 0,0-1 1 0 0,1 0-1 0 0,-1 1 0 0 0,0-1 139 0 0,1 0 88 0 0,0 0 86 0 0,0 0 93 0 0,0 0 75 0 0,0 0 47 0 0,0 0 42 0 0,0 0 48 0 0,0 0 56 0 0,0 0 22 0 0,0 0-17 0 0,-22 10 4070 0 0,-18-6-582 0 0,-164-3 2246 0 0,1 0-4431 0 0,-201 1-1035 0 0,204 5-405 0 0,-15-13 87 0 0,5-2-254 0 0,-10-14-98 0 0,15 11-134 0 0,-259 11-48 0 0,92 7 45 0 0,135 0-148 0 0,-54-7 89 0 0,-17-14-42 0 0,36 32-35 0 0,132-3 45 0 0,51-8 43 0 0,-77-3 131 0 0,102-1-339 0 0,65-10-1668 0 0,3 7 542 0 0,7-1-2326 0 0,-5 3-3146 0 0,-2 1-2068 0 0</inkml:trace>
  <inkml:trace contextRef="#ctx0" brushRef="#br0" timeOffset="38309.411">8941 3535 3705 0 0,'0'0'1344'0'0,"0"0"-178"0"0,0 0 39 0 0,0 0 180 0 0,0 0 142 0 0,0 0 2 0 0,0 0-158 0 0,0 0-249 0 0,0 0-290 0 0,0 0-275 0 0,0 0-167 0 0,-2 0-50 0 0,-8 0 15 0 0,7 0 9 0 0,3 0 6 0 0,0 0-35 0 0,16 4 1500 0 0,309-8 3181 0 0,105-3-4072 0 0,-220-4-710 0 0,-157 4-134 0 0,-105-22 1489 0 0,-30-1-1527 0 0,30 11-84 0 0,24 11 35 0 0,1-1 0 0 0,1-2 0 0 0,0 0 0 0 0,0-2 0 0 0,1-1 0 0 0,-3-4-13 0 0,20 12 83 0 0,8 6-87 0 0,0 0-1 0 0,0 0 1 0 0,-1 1-1 0 0,1-1 1 0 0,0 0-1 0 0,0 0 1 0 0,0 0 0 0 0,-1 1-1 0 0,1-1 1 0 0,0 0-1 0 0,-1 0 1 0 0,1 0-1 0 0,0 0 1 0 0,0 0-1 0 0,-1 0 1 0 0,1 1-1 0 0,0-1 1 0 0,-1 0-1 0 0,1 0 1 0 0,0 0-1 0 0,-1 0 1 0 0,1 0 0 0 0,0 0-1 0 0,0 0 1 0 0,-1 0 4 0 0,26 69 18 0 0,8 82 37 0 0,-29 62-96 0 0,-4-184 22 0 0,0-28 47 0 0,0-1-7 0 0,0 0 3 0 0,0 0 4 0 0,0 0-4 0 0,12-30 312 0 0,20-18-233 0 0,-19 27-97 0 0,1 0 0 0 0,1 1 0 0 0,0 1-1 0 0,2 0 1 0 0,0 1 0 0 0,1 1 0 0 0,1 0 0 0 0,7-3-6 0 0,-8 5-3022 0 0,24-18-13259 0 0,-38 29 7255 0 0</inkml:trace>
  <inkml:trace contextRef="#ctx0" brushRef="#br0" timeOffset="38748.972">10229 3175 16347 0 0,'0'0'835'0'0,"0"0"-175"0"0,0 0 19 0 0,0 0 193 0 0,0 0 189 0 0,0 0 19 0 0,0 0-123 0 0,0 0-192 0 0,0 0-217 0 0,0 0-179 0 0,0 0-70 0 0,0 0-38 0 0,2 31-33 0 0,4 98 3 0 0,12-49 151 0 0,-8-55-241 0 0,47 165 450 0 0,-42-115-517 0 0,-1-64 181 0 0,-14-11-110 0 0,0 0 54 0 0,0 0 65 0 0,12-30 1123 0 0,72-147-904 0 0,19-28-355 0 0,6-9-640 0 0,-67 152-952 0 0,-28 43-1871 0 0,-1 1-3846 0 0,-10 14-4943 0 0</inkml:trace>
  <inkml:trace contextRef="#ctx0" brushRef="#br0" timeOffset="40782.969">6102 2457 1192 0 0,'0'0'2757'0'0,"0"0"-809"0"0,0 0-419 0 0,0 0-81 0 0,0 0 24 0 0,0 0-17 0 0,0 0-135 0 0,0 0-193 0 0,0 0-216 0 0,0 0-241 0 0,0 0-184 0 0,-8 3-101 0 0,-61 49 938 0 0,60-36-1037 0 0,4-10-190 0 0,1 1-1 0 0,0 0 1 0 0,0 1 0 0 0,1-1 0 0 0,0 1 0 0 0,0-1 0 0 0,1 1-1 0 0,-1 0 1 0 0,2 0 0 0 0,-1 0 0 0 0,1 0 0 0 0,1 4-96 0 0,-1-9 50 0 0,0 0-1 0 0,1 1 1 0 0,-1-1 0 0 0,1 1 0 0 0,0 0 0 0 0,0-1-1 0 0,0 1 1 0 0,1-1 0 0 0,-1 1 0 0 0,1-1 0 0 0,0 0-1 0 0,0 1 1 0 0,0-1 0 0 0,0 0 0 0 0,1 1 0 0 0,-1-1-1 0 0,1 0 1 0 0,0 0 0 0 0,0 0 0 0 0,0-1 0 0 0,0 1-1 0 0,1 0 1 0 0,-1-1 0 0 0,1 1 0 0 0,-1-1 0 0 0,1 0 0 0 0,0 0-1 0 0,0 0 1 0 0,0 0 0 0 0,0 0 0 0 0,0-1 0 0 0,2 1-51 0 0,7 0 211 0 0,0 0 0 0 0,0-1-1 0 0,0 0 1 0 0,0-1-1 0 0,0-1 1 0 0,-1 0-1 0 0,1 0 1 0 0,0-1-1 0 0,0-1 1 0 0,-1 0-1 0 0,1 0 1 0 0,-1-1-1 0 0,0-1 1 0 0,0 0 0 0 0,-1 0-1 0 0,1-1 1 0 0,-1-1-1 0 0,0 1 1 0 0,-1-2-1 0 0,0 1 1 0 0,0-1-1 0 0,0-1 1 0 0,-1 1-1 0 0,-1-1 1 0 0,7-10-210 0 0,-11 16 40 0 0,-1 0 1 0 0,1 0 0 0 0,-1 0-1 0 0,1 0 1 0 0,-1-1-1 0 0,0 1 1 0 0,-1-1-1 0 0,1 1 1 0 0,-1-1-1 0 0,1 0 1 0 0,-1 0-1 0 0,0 1 1 0 0,0-1-1 0 0,-1 0 1 0 0,1 0 0 0 0,-1 0-1 0 0,0 0 1 0 0,0 0-1 0 0,0 0 1 0 0,0 0-1 0 0,-1 0 1 0 0,0 0-1 0 0,0 0 1 0 0,0 0-1 0 0,0 0 1 0 0,0 1-1 0 0,-1-1 1 0 0,0 0-1 0 0,0 1 1 0 0,0-1 0 0 0,0 1-1 0 0,0 0 1 0 0,-1 0-1 0 0,1 0 1 0 0,-1 0-1 0 0,0 0 1 0 0,0 0-1 0 0,0 1 1 0 0,0 0-1 0 0,-1-1 1 0 0,1 1-1 0 0,0 0 1 0 0,-1 0-41 0 0,-8-2-79 0 0,1 1-1 0 0,-1 0 1 0 0,0 0 0 0 0,0 2-1 0 0,0-1 1 0 0,0 1 0 0 0,0 1-1 0 0,0 0 1 0 0,0 1 0 0 0,0 0-1 0 0,0 1 1 0 0,1 0 0 0 0,-1 1-1 0 0,-10 3 80 0 0,13-2-528 0 0,0 0 0 0 0,0 0-1 0 0,1 1 1 0 0,0 0 0 0 0,-1 0-1 0 0,2 1 1 0 0,-1 0-1 0 0,1 1 1 0 0,0 0 0 0 0,0 0-1 0 0,0 0 1 0 0,0 3 528 0 0,-6 6-3329 0 0,-2 4-4630 0 0,9-9-1336 0 0</inkml:trace>
  <inkml:trace contextRef="#ctx0" brushRef="#br0" timeOffset="45272.224">5822 2147 0 0 0,'0'0'1715'0'0,"0"0"89"0"0,0 0-67 0 0,0 0-164 0 0,0 0-240 0 0,0 0-222 0 0,0 0-124 0 0,0 0-89 0 0,0 0-77 0 0,-3-1-95 0 0,-6-4-105 0 0,6 4-125 0 0,3 19 939 0 0,-7 181 2944 0 0,3-62-3355 0 0,18 116 21 0 0,9-119-211 0 0,-23 188 1539 0 0,-4-281-2296 0 0,1 4-30 0 0,22-45 98 0 0,153-11 166 0 0,-39 7-202 0 0,-8-18-69 0 0,-29 18-45 0 0,-95 4 1 0 0,-1 0 5 0 0,4 0-7 0 0,39 0 0 0 0,-42 0 14 0 0,-1 0-2 0 0,0 0-9 0 0,0 0 8 0 0,0 0 6 0 0,0 0 8 0 0,0 0-6 0 0,0 0 6 0 0,0 0-2 0 0,0 0 31 0 0,0 0 32 0 0,0 0 6 0 0,0 0 11 0 0,-12-44 227 0 0,-3 15-265 0 0,-12-64-1 0 0,19 63 9 0 0,-3-31 29 0 0,3 1-4 0 0,8-32 45 0 0,-8 66-94 0 0,8-216 152 0 0,-3 190-195 0 0,3-323 117 0 0,-4 25-10 0 0,-4 272-15 0 0,4-9-19 0 0,-2 6 29 0 0,-1 44-92 0 0,3-29 70 0 0,0-24-16 0 0,-4-38 60 0 0,-14 44 10 0 0,-7-75-17 0 0,6 41-82 0 0,-21-48 33 0 0,26 59 10 0 0,4 38-91 0 0,6 57-285 0 0,-4 17-4305 0 0,1 21-2305 0 0,5-9-704 0 0,5-6-1253 0 0</inkml:trace>
  <inkml:trace contextRef="#ctx0" brushRef="#br0" timeOffset="46759.89">5778 2243 0 0 0,'0'0'588'0'0,"0"0"656"0"0,0 0 143 0 0,0 0-112 0 0,0 0-141 0 0,0 0-87 0 0,0 0-44 0 0,0 0-30 0 0,0 0-43 0 0,0-23 4248 0 0,0-79 1609 0 0,0-53-5211 0 0,14 19-620 0 0,-13 101-769 0 0,-15-151 544 0 0,8 94-598 0 0,-12-70 182 0 0,9 113-139 0 0,3-1 0 0 0,1 0 0 0 0,2 0 0 0 0,4-35-176 0 0,-1 49 112 0 0,-14-74 127 0 0,-1-13-70 0 0,0-46 43 0 0,11 70-92 0 0,-3 76-97 0 0,0-35 44 0 0,-1 17-105 0 0,2 31-332 0 0,2 6-760 0 0,1-1-3399 0 0,1-2-9954 0 0,2 4 7943 0 0</inkml:trace>
  <inkml:trace contextRef="#ctx0" brushRef="#br0" timeOffset="50270.732">5013 549 0 0 0,'0'0'352'0'0,"0"0"263"0"0,0 0 117 0 0,0 0 146 0 0,0 0 176 0 0,0 0 135 0 0,0 0 48 0 0,0 0-80 0 0,0 0-144 0 0,13 0-95 0 0,208 0 5040 0 0,41 8-3057 0 0,-129-14-1566 0 0,0-6 0 0 0,22-9-1335 0 0,201-17 1169 0 0,40 42-630 0 0,-34 17-261 0 0,-253-32-206 0 0,-90-1-1939 0 0,-18 6-2809 0 0,-5-1-4190 0 0,1 6 1543 0 0</inkml:trace>
  <inkml:trace contextRef="#ctx0" brushRef="#br0" timeOffset="50752.628">5549 111 1504 0 0,'0'0'2297'0'0,"0"0"-909"0"0,0 0-122 0 0,0 0 161 0 0,0 0 120 0 0,0 0-30 0 0,-35 19-175 0 0,-107 62-258 0 0,46-15 230 0 0,-106 74 59 0 0,124-89-872 0 0,79-51-529 0 0,-1 0 0 0 0,0 0 0 0 0,1 1 0 0 0,-1-1 0 0 0,0 0 0 0 0,0 0 0 0 0,1 0 0 0 0,-1 0 0 0 0,0 0 0 0 0,1 0 0 0 0,-1 1 0 0 0,0-1 0 0 0,0 0 0 0 0,1 0 0 0 0,-1 0 0 0 0,0 1 0 0 0,0-1 0 0 0,1 0 0 0 0,-1 0 0 0 0,0 1 0 0 0,0-1 0 0 0,0 0 0 0 0,1 0 0 0 0,-1 1 0 0 0,0-1 0 0 0,0 0 0 0 0,0 1 0 0 0,0-1 0 0 0,0 0 0 0 0,0 1 0 0 0,0-1 0 0 0,0 0 0 0 0,0 1 0 0 0,0-1 1 0 0,0 0-1 0 0,0 0 0 0 0,0 1 0 0 0,0-1 0 0 0,0 0 0 0 0,0 1 0 0 0,0-1 0 0 0,0 0 0 0 0,0 1 0 0 0,0-1 0 0 0,0 0 0 0 0,-1 1 0 0 0,1-1 0 0 0,0 0 0 0 0,0 0 0 0 0,0 1 0 0 0,0-1 0 0 0,-1 0 28 0 0,35 2-1979 0 0,-33-2 1848 0 0,97-18-12759 0 0,-86 18 12785 0 0</inkml:trace>
  <inkml:trace contextRef="#ctx0" brushRef="#br0" timeOffset="51550.99">6198 8 544 0 0,'0'0'783'0'0,"0"0"319"0"0,0 0 397 0 0,0 0 325 0 0,0 0 46 0 0,0 0-206 0 0,0 0-221 0 0,0 0-208 0 0,-33 23-231 0 0,-106 72-236 0 0,-55 34 950 0 0,-32 37-540 0 0,223-165-1194 0 0,0 1-13 0 0,-1 0-1 0 0,1 0 1 0 0,-1 0-1 0 0,1 1 0 0 0,0-1 1 0 0,0 1-1 0 0,0 0 1 0 0,0 0-1 0 0,0 0 1 0 0,1 0-1 0 0,-1 0 1 0 0,1 1-1 0 0,0-1 1 0 0,0 1-1 0 0,0-1 0 0 0,0 2 30 0 0,39 2-1069 0 0,-19-8 508 0 0,-1-2-1 0 0,1 0 1 0 0,-1-1 0 0 0,1 0 0 0 0,-1-2 0 0 0,-1 0-1 0 0,6-3 562 0 0,9-3-1592 0 0,185-68-7784 0 0,258-144 9199 0 0,-318 157 1364 0 0,-137 63 1976 0 0,-23 11 999 0 0,-27 17 34 0 0,28-22-4889 0 0,-462 325 5395 0 0,391-268-4425 0 0,103-51-1192 0 0,91-46-508 0 0,10-19-911 0 0,65-40-6424 0 0,-3 2 5194 0 0,207-85 3564 0 0,-387 176 159 0 0,28-7 2016 0 0,-44 19 2091 0 0,-84 65 1173 0 0,-29 19 316 0 0,-99 102-5755 0 0,212-191 45 0 0,3-1-55 0 0,-1-1 0 0 0,0 0 1 0 0,0 1-1 0 0,1-1 0 0 0,-1 1 0 0 0,1 0 0 0 0,-1-1 0 0 0,1 1 0 0 0,0 0 0 0 0,0 0 0 0 0,-1 0 0 0 0,1 0 0 0 0,1 0 0 0 0,-1 0 1 0 0,0 0-1 0 0,0 0 0 0 0,1 0 0 0 0,-1 0 0 0 0,1 1 0 0 0,0-1 0 0 0,0 0 0 0 0,-1 2 10 0 0,56 4-815 0 0,-41-9 554 0 0,-1-1-1 0 0,0-1 1 0 0,1 0-1 0 0,-1-1 1 0 0,-1 0-1 0 0,1-1 0 0 0,0 0 1 0 0,-1-1-1 0 0,8-6 262 0 0,10-2-722 0 0,118-63-2763 0 0,123-51 1095 0 0,-208 117 2906 0 0,-71 37 956 0 0,-113 109-587 0 0,54-66-3005 0 0,22-26-3879 0 0,32-33 3390 0 0</inkml:trace>
  <inkml:trace contextRef="#ctx0" brushRef="#br0" timeOffset="55918.219">6364 538 0 0 0,'0'0'784'0'0,"0"0"259"0"0,0 0 73 0 0,0 0-21 0 0,0 0-76 0 0,0 0-35 0 0,0 0-88 0 0,-2-3-115 0 0,-8-9-55 0 0,-9 5 7920 0 0,14 7-8170 0 0,5 0-87 0 0,0 0-16 0 0,0 0-22 0 0,0 0-29 0 0,0 0-20 0 0,0 0-34 0 0,0 0-43 0 0,0 0-15 0 0,-1 196 1870 0 0,11-112-1633 0 0,3 12-71 0 0,8 19-157 0 0,3 42-53 0 0,-6-101-127 0 0,8 32 12 0 0,-16 52 98 0 0,8-34-89 0 0,-15-93-36 0 0,0 1-1 0 0,0 0 1 0 0,-2 0-1 0 0,1 0 1 0 0,-2 0 0 0 0,0 0-1 0 0,0 0 1 0 0,-2 4-24 0 0,0 26 114 0 0,6 137 63 0 0,3-85-92 0 0,-7 66 578 0 0,-33 15-100 0 0,33 10-288 0 0,4-87-124 0 0,6-53-171 0 0,6 31 1 0 0,-6-19 68 0 0,-2 3-37 0 0,-1 60 78 0 0,-7 341 163 0 0,0-462-244 0 0,0-1 5 0 0,0 0-30 0 0,0 0-2 0 0,0 3 28 0 0,-62 1 1555 0 0,-38-11-1538 0 0,-104-1 16 0 0,102 12 27 0 0,24 3-56 0 0,-14-7 20 0 0,39-14 13 0 0,-93 3-82 0 0,146 11 34 0 0,-33 0 66 0 0,32 0-95 0 0,1 0 43 0 0,0 0-4 0 0,0 0-11 0 0,7-110 254 0 0,5 10-299 0 0,-5-92 78 0 0,-29 100-26 0 0,18 18 11 0 0,-17-3-1 0 0,1-4-91 0 0,3 15 64 0 0,9-12 36 0 0,0 16-35 0 0,8-402 6 0 0,-25 335 15 0 0,4 40-54 0 0,9-58 24 0 0,-3 45 18 0 0,7 72-14 0 0,8-212 6 0 0,8 207 57 0 0,6-97-39 0 0,-10-140-64 0 0,3 154 59 0 0,1 45 2 0 0,10-15-2743 0 0,19 63-3381 0 0,-16 13-3712 0 0,-16 8 409 0 0</inkml:trace>
  <inkml:trace contextRef="#ctx0" brushRef="#br0" timeOffset="67126.164">5545 656 0 0 0,'0'0'903'0'0,"0"-5"72"0"0,0-22 1139 0 0,0 26-1028 0 0,0 1-56 0 0,0 0-108 0 0,0 0-89 0 0,0 0-101 0 0,0 0-86 0 0,0 0-68 0 0,0 0-73 0 0,0 0-45 0 0,0 0-26 0 0,0 9 548 0 0,26 428 237 0 0,-15-77-1817 0 0,-11-360 584 0 0,1 0 0 0 0,-1 0-1 0 0,0 0 1 0 0,0 0-1 0 0,1 0 1 0 0,-1 0-1 0 0,0 0 1 0 0,1 0 0 0 0,-1 0-1 0 0,0 0 1 0 0,1 0-1 0 0,-1 1 1 0 0,0-1-1 0 0,0 0 1 0 0,1 0 0 0 0,-1 0-1 0 0,0 0 1 0 0,0 0-1 0 0,1 1 1 0 0,-1-1-1 0 0,0 0 1 0 0,0 0 0 0 0,1 0-1 0 0,-1 1 1 0 0,0-1-1 0 0,0 0 1 0 0,0 0-1 0 0,1 1 1 0 0,-1-1 0 0 0,0 0-1 0 0,0 0 1 0 0,0 1-1 0 0,0-1 1 0 0,0 0-1 0 0,0 1 1 0 0,0-1-1 0 0,0 0 1 0 0,1 1 0 0 0,-1-1-1 0 0,0 0 1 0 0,0 0-1 0 0,0 1 1 0 0,0-1-1 0 0,-1 0 1 0 0,1 1 0 0 0,0-1-1 0 0,0 0 1 0 0,0 1-1 0 0,0-1 1 0 0,0 0 14 0 0,21-283 244 0 0,-10 111-217 0 0,-7 106-9 0 0,-2 0 0 0 0,-3 0 0 0 0,-3 0 0 0 0,-4 0 0 0 0,-4-15-18 0 0,12 80 21 0 0,0 0-1 0 0,0-1 1 0 0,-1 1-1 0 0,1 0 1 0 0,0-1-1 0 0,-1 1 0 0 0,1 0 1 0 0,0 0-1 0 0,-1-1 1 0 0,0 1-1 0 0,1 0 1 0 0,-1 0-1 0 0,0 0 1 0 0,1 0-1 0 0,-1 0 1 0 0,0 0-1 0 0,0 0 0 0 0,0 0 1 0 0,0 0-1 0 0,0 0 1 0 0,0 0-1 0 0,0 0 1 0 0,0 1-1 0 0,-1-1 1 0 0,1 0-1 0 0,0 1 0 0 0,0-1 1 0 0,-1 1-1 0 0,1 0 1 0 0,0-1-1 0 0,0 1 1 0 0,-1 0-1 0 0,1 0-20 0 0,-7 38-145 0 0,4 240 558 0 0,6-180-253 0 0,4 0-1 0 0,15 73-159 0 0,2 149 87 0 0,-17-265-171 0 0,-3-43-372 0 0,-4-28 126 0 0,4-527 322 0 0,-18 363-105 0 0,7 125 213 0 0,9 56-106 0 0,-1-1 0 0 0,0 0 0 0 0,0 0 1 0 0,0 1-1 0 0,1-1 0 0 0,-1 0 0 0 0,0 1 0 0 0,0-1 1 0 0,0 0-1 0 0,0 0 0 0 0,0 1 0 0 0,0-1 0 0 0,0 0 0 0 0,0 1 1 0 0,0-1-1 0 0,0 0 0 0 0,0 1 0 0 0,0-1 0 0 0,0 0 1 0 0,0 1-1 0 0,0-1 0 0 0,0 0 0 0 0,0 1 0 0 0,0-1 1 0 0,0 0-1 0 0,0 1 0 0 0,0-1 0 0 0,-1 0 0 0 0,1 0 1 0 0,0 1-1 0 0,0-1 0 0 0,0 0 0 0 0,-1 0 0 0 0,1 1 1 0 0,0-1-1 0 0,0 0 0 0 0,-1 0 0 0 0,1 0 0 0 0,0 1 1 0 0,0-1-1 0 0,-1 0 0 0 0,1 0 0 0 0,0 0 0 0 0,-1 0 1 0 0,1 0-1 0 0,0 1 0 0 0,0-1 0 0 0,-1 0 0 0 0,1 0 0 0 0,0 0 1 0 0,-1 0-1 0 0,1 0 0 0 0,0 0 0 0 0,-1 0 0 0 0,1 0 1 0 0,0 0-1 0 0,-1 0 0 0 0,1-1 0 0 0,0 1 0 0 0,-1 0 1 0 0,1 0-1 0 0,0 0 0 0 0,0 0 0 0 0,-1 0 0 0 0,1 0 1 0 0,0-1-1 0 0,-1 1 0 0 0,1 0 6 0 0,18 308 307 0 0,26 37-189 0 0,-43-171 68 0 0,-9-211-326 0 0,1-239-35 0 0,3 171 58 0 0,-4 92-11 0 0,2 42-202 0 0,6 271-74 0 0,25 101-1036 0 0,-17-269 2188 0 0,-4-133-668 0 0,21-144 696 0 0,-14-60-1327 0 0,-15 185 470 0 0,-2 29-228 0 0,-5 139-970 0 0,7 77-1705 0 0,4-203 2994 0 0,0 0 0 0 0,-2 0-1 0 0,0 0 1 0 0,-1 0-1 0 0,-1 0 1 0 0,-7 18-10 0 0,7-21 711 0 0,4-18-599 0 0,0-4-56 0 0,10-167 249 0 0,-2 102-238 0 0,-3-1 0 0 0,-4 0 0 0 0,-4-37-67 0 0,-14 47 172 0 0,6 86-342 0 0,1 515-222 0 0,12-347 861 0 0,-9-34 1159 0 0,7-159-1760 0 0,0-2-58 0 0,0-6-73 0 0,14-113 736 0 0,-6 25-314 0 0,-5 134 77 0 0,-3 260-1279 0 0,18-80 574 0 0,-17-216 437 0 0,1 16 398 0 0,3-28 285 0 0,-4-104-643 0 0,9 294-3376 0 0,-24-54 3166 0 0,6-174 2695 0 0,8 45-2442 0 0,0 1 33 0 0,0 0 5 0 0,0 0-62 0 0,-3 11-281 0 0,2 128-334 0 0,1-138 712 0 0,0-1 13 0 0,0 0 50 0 0,0 0 40 0 0,0 0 50 0 0,0 0 70 0 0,0 0 56 0 0,0 0 57 0 0,-4 18 1120 0 0,4-18-1571 0 0,0 0 0 0 0,0-1 0 0 0,0 1 0 0 0,0 0 0 0 0,0-1 0 0 0,0 1-1 0 0,0 0 1 0 0,0 0 0 0 0,-1-1 0 0 0,1 1 0 0 0,0 0 0 0 0,0-1 0 0 0,0 1 0 0 0,0 0 0 0 0,0 0 0 0 0,0-1-1 0 0,-1 1 1 0 0,1 0 0 0 0,0 0 0 0 0,0-1 0 0 0,0 1 0 0 0,-1 0 0 0 0,1 0 0 0 0,0-1 0 0 0,0 1 0 0 0,0 0-1 0 0,-1 0 1 0 0,1 0 0 0 0,0 0 0 0 0,-1-1 0 0 0,1 1 0 0 0,0 0 0 0 0,0 0 0 0 0,-1 0 0 0 0,1 0 0 0 0,0 0-1 0 0,-1 0 1 0 0,1 0 0 0 0,0 0 0 0 0,-1 0 0 0 0,1 0 0 0 0,0 0 0 0 0,0 0 0 0 0,-1 0 0 0 0,1 0 0 0 0,0 0-1 0 0,-1 0 1 0 0,1 0 0 0 0,0 1 0 0 0,-1-1-9 0 0,2-12 9 0 0,17-102 1010 0 0,-10-44 1153 0 0,-41 126-1109 0 0,-1-53-1008 0 0,35 27-292 0 0,27 171 366 0 0,8 100-866 0 0,-9-44-292 0 0,-27-168 1085 0 0,0-1-16 0 0,0 0 12 0 0,0 0 33 0 0,0 0 37 0 0,0 0 59 0 0,0-16 331 0 0,7-75-401 0 0,8 2-89 0 0,-8 44 59 0 0,-1 0-1 0 0,-3 0 1 0 0,-1-1-1 0 0,-4-24-80 0 0,1 6 132 0 0,-13 18 685 0 0,6 37-763 0 0,30 309-349 0 0,-18-255 87 0 0,14-111 797 0 0,-8-30-450 0 0,-4 1-1 0 0,-4-1 0 0 0,-5-19-138 0 0,-38-90-33 0 0,15 112 65 0 0,9 60-191 0 0,16 33 100 0 0,1 12-111 0 0,-7 35 131 0 0,19 203 195 0 0,3-93-141 0 0,14-31-113 0 0,-29-126 96 0 0,0-1 0 0 0,0 1 0 0 0,1-1-1 0 0,-1 1 1 0 0,0 0 0 0 0,0-1-1 0 0,1 1 1 0 0,-1 0 0 0 0,0-1 0 0 0,1 1-1 0 0,-1 0 1 0 0,0 0 0 0 0,1-1 0 0 0,-1 1-1 0 0,1 0 1 0 0,-1 0 0 0 0,0 0-1 0 0,1-1 1 0 0,-1 1 0 0 0,1 0 0 0 0,-1 0-1 0 0,0 0 1 0 0,1 0 0 0 0,-1 0-1 0 0,1 0 1 0 0,-1 0 0 0 0,1 0 0 0 0,-1 0-1 0 0,1 0 1 0 0,-1 0 0 0 0,0 0 0 0 0,1 0-1 0 0,-1 0 1 0 0,1 0 0 0 0,-1 1-1 0 0,1-1 1 0 0,-1 0 0 0 0,0 0 0 0 0,1 0-1 0 0,-1 1 1 0 0,0-1 0 0 0,1 0 0 0 0,-1 0-1 0 0,0 1 1 0 0,1-1 0 0 0,-1 0-1 0 0,0 1 1 0 0,1-1 0 0 0,-1 0 0 0 0,0 1-1 0 0,0-1 3 0 0,14-395 707 0 0,-18 334-796 0 0,-2 1 1 0 0,-4 0-1 0 0,-2 0 0 0 0,-2 1 0 0 0,-15-35 89 0 0,-29-60-169 0 0,42 132 329 0 0,7 36-175 0 0,8 67-18 0 0,5-1-1 0 0,2 0 1 0 0,6 7 33 0 0,17 103 88 0 0,17 104-60 0 0,-17-169-25 0 0,-28-116 80 0 0,1 3-438 0 0,-1-19 32 0 0,28-191 311 0 0,-17-9-337 0 0,-20 543-474 0 0,8-38-267 0 0,0-296 1067 0 0,-1-1 1 0 0,1 0-1 0 0,0 1 0 0 0,0-1 1 0 0,-1 1-1 0 0,1-1 0 0 0,0 1 0 0 0,0-1 1 0 0,1 0-1 0 0,-1 1 0 0 0,0-1 1 0 0,0 1-1 0 0,1-1 0 0 0,-1 0 0 0 0,1 1 1 0 0,-1-1-1 0 0,1 0 0 0 0,-1 1 1 0 0,1-1-1 0 0,0 0 0 0 0,0 0 0 0 0,0 0 1 0 0,-1 1-1 0 0,1-1 0 0 0,0 0 1 0 0,0 0-1 0 0,1 0 0 0 0,-1-1 0 0 0,0 1 1 0 0,0 0-1 0 0,0 0 0 0 0,1-1 1 0 0,0 1 22 0 0,1 17-43 0 0,9 114 108 0 0,-5-113 201 0 0,12-4 569 0 0,17 40-142 0 0,-6-36 145 0 0,-9-49 126 0 0,12-35-355 0 0,-24 49-529 0 0,-8 14-86 0 0,-1 0 1 0 0,1 0-1 0 0,0 0 0 0 0,0 0 0 0 0,0 0 0 0 0,0 0 1 0 0,0 0-1 0 0,0 1 0 0 0,1-1 0 0 0,-1 0 0 0 0,1 1 0 0 0,-1-1 1 0 0,1 1-1 0 0,-1 0 0 0 0,1-1 0 0 0,0 1 0 0 0,0 0 1 0 0,-1 0-1 0 0,1 0 0 0 0,0 0 0 0 0,0 0 0 0 0,0 1 0 0 0,0-1 1 0 0,0 1-1 0 0,2-1 6 0 0,3 41 257 0 0,1 22-87 0 0,-8-32-64 0 0,0-30-91 0 0,0 0 2 0 0,0 0 6 0 0,0 0-2 0 0,0 0-9 0 0,0 0-1 0 0,0 0-19 0 0,11-22 123 0 0,25-11-149 0 0,-35 33 10 0 0,-1 0-8 0 0,0 0 19 0 0,0 0 4 0 0,0 0-5 0 0,0 0 5 0 0,0 0 0 0 0,0 0-1 0 0,0 0 16 0 0,0 0-20 0 0,0 0-7 0 0,0 0 26 0 0,3 0 2 0 0,26 30 268 0 0,-14-23-319 0 0,26-55 289 0 0,4-8-236 0 0,-27 116 358 0 0,-3-76-124 0 0,13-23 34 0 0,-26 40-275 0 0,-1 0 0 0 0,0 0 0 0 0,0 1 0 0 0,0-1 0 0 0,0 1 0 0 0,0-1 0 0 0,0 1 0 0 0,0 0 0 0 0,0-1 0 0 0,-1 1 0 0 0,1 0 0 0 0,-1-1 0 0 0,1 1 0 0 0,-1 0 0 0 0,0 0 0 0 0,1-1 0 0 0,-1 1 0 0 0,0 0 0 0 0,0 0 0 0 0,0 0 0 0 0,0-1 0 0 0,-1 1 0 0 0,1 0 0 0 0,-1 0 1 0 0,1-1-1 0 0,-1 1 0 0 0,1 0 0 0 0,-1 0 0 0 0,0-1-2 0 0,1 13 1 0 0,15-23-41 0 0,13-45 298 0 0,-15 58-526 0 0,-11 8 325 0 0,12 19-104 0 0,-12-31 25 0 0,-2 0-13 0 0,11-4 16 0 0,5-36 191 0 0,5-14-325 0 0,-21 53 93 0 0,0 1 21 0 0,0 0 9 0 0,0 0 7 0 0,0 0 10 0 0,0 0-15 0 0,3 26-98 0 0,4 39 104 0 0,5-63-391 0 0,-12-3 435 0 0,7-6 42 0 0,7-15-328 0 0,-13 22 240 0 0,-1 0 4 0 0,0 0 13 0 0,0 0 19 0 0,0 0 0 0 0,0 0-13 0 0,0 0 3 0 0,0 0-4 0 0,0 0 2 0 0,0 0 0 0 0,-1 1-1 0 0,1-1 1 0 0,0 1 0 0 0,0-1 0 0 0,0 0 0 0 0,0 1 0 0 0,0-1 0 0 0,0 1 0 0 0,0-1 0 0 0,0 0 0 0 0,0 1 0 0 0,0-1 0 0 0,0 1 0 0 0,0-1-1 0 0,0 0 1 0 0,0 1 0 0 0,0-1 0 0 0,0 1 0 0 0,0-1 0 0 0,0 0 0 0 0,1 1 0 0 0,-1-1 0 0 0,0 0 0 0 0,0 1 0 0 0,1-1 0 0 0,-1 0-1 0 0,0 1 1 0 0,0-1 0 0 0,1 0 0 0 0,-1 1 0 0 0,0-1 0 0 0,1 0 0 0 0,-1 0 0 0 0,0 1 0 0 0,1-1 0 0 0,-1 0 0 0 0,0 0 0 0 0,1 0 0 0 0,-1 0-1 0 0,1 1 1 0 0,-1-1 0 0 0,0 0 0 0 0,1 0 0 0 0,-1 0 0 0 0,1 0 0 0 0,-1 0 0 0 0,0 0 0 0 0,1 0 0 0 0,-1 0 0 0 0,1 0 0 0 0,-1 0-1 0 0,1 0 1 0 0,-1 0 0 0 0,0-1 0 0 0,1 1 0 0 0,-1 0 0 0 0,0 0 0 0 0,1 0 0 0 0,-1-1 0 0 0,1 1 0 0 0,-1 0 0 0 0,0 0 0 0 0,1-1 0 0 0,-1 1-1 0 0,0 0 1 0 0,5-20 87 0 0,-1 0-1 0 0,-1 1 1 0 0,-1-1 0 0 0,-1-1-1 0 0,-1 1 1 0 0,0 0-1 0 0,-2 0 1 0 0,0 0-1 0 0,-2-4-86 0 0,-7-40 3 0 0,2 0 0 0 0,3 0 1 0 0,3-37-4 0 0,20-72-48 0 0,-19 324-98 0 0,-5-78 146 0 0,6 8-139 0 0,1-81 136 0 0,0 0-1 0 0,0-1 0 0 0,0 1 0 0 0,0 0 0 0 0,0 0 0 0 0,0-1 0 0 0,0 1 0 0 0,1 0 0 0 0,-1 0 0 0 0,0 0 0 0 0,0-1 0 0 0,0 1 0 0 0,0 0 0 0 0,0 0 0 0 0,1 0 0 0 0,-1-1 0 0 0,0 1 0 0 0,0 0 0 0 0,0 0 0 0 0,1 0 0 0 0,-1 0 0 0 0,0 0 0 0 0,0 0 0 0 0,0-1 0 0 0,1 1 0 0 0,-1 0 0 0 0,0 0 0 0 0,0 0 0 0 0,1 0 0 0 0,-1 0 1 0 0,0 0-1 0 0,0 0 0 0 0,1 0 0 0 0,-1 0 0 0 0,0 0 0 0 0,0 0 0 0 0,1 0 0 0 0,-1 0 0 0 0,0 0 0 0 0,0 0 4 0 0,4-349 251 0 0,-26 171-293 0 0,-11 19 100 0 0,33 251-312 0 0,25 172 191 0 0,-21-176 34 0 0,-4-88-10 0 0,0 0-31 0 0,3-16-46 0 0,15-159 390 0 0,-14 139-290 0 0,-1 0-1 0 0,-2-1 0 0 0,-1 1 1 0 0,-2 0-1 0 0,-2-1 0 0 0,-4-17 17 0 0,-7-56-241 0 0,8 88 201 0 0,7 21 55 0 0,0 6-123 0 0,0 387-462 0 0,-4-365 560 0 0,3-20-77 0 0,3-19 151 0 0,12-77 432 0 0,12-91-336 0 0,-23-69-296 0 0,-28 120-21 0 0,17 178-242 0 0,-3 119 472 0 0,4-135 146 0 0,7-33-210 0 0,0 0-18 0 0,0 0-15 0 0,0-15 164 0 0,11-109 144 0 0,-3-220-381 0 0,-13 265 17 0 0,-2 296-418 0 0,7 90 674 0 0,11-269-192 0 0,-10-38-26 0 0,1 0 8 0 0,-1 0 62 0 0,6-33 436 0 0,18-202-353 0 0,-28 49-514 0 0,0 298 74 0 0,3 432 370 0 0,-19-286 102 0 0,19-247-165 0 0,-1-9 11 0 0,0 0-1 0 0,1 0 1 0 0,-1 0 0 0 0,1 0 0 0 0,0 0 0 0 0,-1 0 0 0 0,1 0-1 0 0,0 0 1 0 0,0 0 0 0 0,0 0 0 0 0,1 0 0 0 0,-1 0 0 0 0,0 0-1 0 0,1 0 1 0 0,-1 0 0 0 0,1-1 0 0 0,0 1 0 0 0,0 0 0 0 0,0 0-1 0 0,0 0 1 0 0,0-1 0 0 0,0 1 0 0 0,0 0 0 0 0,0-1 0 0 0,0 1-1 0 0,1-1 1 0 0,-1 1 0 0 0,1-1 0 0 0,-1 0 0 0 0,1 1 0 0 0,0-1-1 0 0,-1 0 1 0 0,2 0 11 0 0,23-49 15 0 0,0-87 98 0 0,-11-71-171 0 0,-15 205 124 0 0,0 18 66 0 0,-30 319-509 0 0,16-53 106 0 0,14-282 150 0 0,0-1 5 0 0,4-12 126 0 0,-1 0 1 0 0,0 0-1 0 0,0 0 0 0 0,-1 0 1 0 0,-1 0-1 0 0,0 0 1 0 0,-1-1-1 0 0,0 1 0 0 0,-1-1-10 0 0,2-39-60 0 0,0-53-347 0 0,-1 104 437 0 0,-1 13-157 0 0,-36 289-1919 0 0,31-180 1922 0 0,6-120 111 0 0,6-27 642 0 0,28-169-89 0 0,-34 56-790 0 0,0 597-1053 0 0,0-457 1320 0 0,0-1 18 0 0,4-9 286 0 0,39-210 1267 0 0,-34 157-1477 0 0,-3 0 0 0 0,-3-1 1 0 0,-4-53-112 0 0,0 36-29 0 0,1 77 30 0 0,1-4 0 0 0,-1-1 1 0 0,0 1-1 0 0,0 0 0 0 0,-1 0 1 0 0,0-1-1 0 0,0 1 1 0 0,0 0-1 0 0,-1 0 1 0 0,0 0-1 0 0,-1 0 1 0 0,1 1-1 0 0,-1-1 1 0 0,-3-4-2 0 0,4 12-4 0 0,0 1 1 0 0,0 0 0 0 0,0 0 0 0 0,1 1 0 0 0,-1-1 0 0 0,1 0 0 0 0,-1 0 0 0 0,1 1 0 0 0,0-1 0 0 0,0 1 0 0 0,0-1 0 0 0,0 1 0 0 0,1-1 0 0 0,-1 1 0 0 0,1-1 0 0 0,-1 1 0 0 0,1 0 0 0 0,0-1 0 0 0,0 1 0 0 0,0 0 0 0 0,1-1 0 0 0,-1 1 0 0 0,0-1 0 0 0,1 1 0 0 0,0 0 3 0 0,-3 14 40 0 0,-20 244-58 0 0,22-261-82 0 0,0 0 13 0 0,0-8 146 0 0,19-95 528 0 0,-8-46-236 0 0,-8 111-251 0 0,1-12-70 0 0,-2-1-1 0 0,-2 1 1 0 0,-3 0-1 0 0,-1-1 1 0 0,-10-43-30 0 0,-44-104-156 0 0,32 151 414 0 0,19 54 189 0 0,6 132-631 0 0,2 77 418 0 0,6-186-280 0 0,5-61 402 0 0,-4-12-211 0 0,0-1-1 0 0,-3 0 0 0 0,-2-1 1 0 0,-2-14-145 0 0,2-14 70 0 0,-2 48-55 0 0,0-1-1 0 0,-2 1 1 0 0,0 0-1 0 0,-2 0 1 0 0,-1 0-1 0 0,-1 0 1 0 0,-1 0-1 0 0,-4-10-14 0 0,-27-80 14 0 0,21 80 48 0 0,19 65-478 0 0,2 43 656 0 0,-5-73-228 0 0,0 0 4 0 0,0 0 8 0 0,0 0 8 0 0,0 0 8 0 0,0 0 11 0 0,0 0 20 0 0,0-34 292 0 0,0-50-200 0 0,-11-210-177 0 0,-11 213-41 0 0,21 166-107 0 0,1 13 331 0 0,0-97-149 0 0,0-1 1 0 0,0 0 14 0 0,0-26 204 0 0,18-176-67 0 0,-13 10-307 0 0,-27 97 23 0 0,6 129-337 0 0,9 11 447 0 0,2 0 0 0 0,2-1 0 0 0,2 1 0 0 0,2 15 2 0 0,0-3 54 0 0,-1 69 122 0 0,18-241 416 0 0,-8 0-596 0 0,-5-1 0 0 0,-8-61 4 0 0,-19 72-33 0 0,22 106 29 0 0,0-1 0 0 0,0 0 1 0 0,-1 1-1 0 0,1-1 0 0 0,0 0 0 0 0,-1 0 1 0 0,1 1-1 0 0,-1-1 0 0 0,1 0 0 0 0,0 0 1 0 0,-1 0-1 0 0,1 1 0 0 0,-1-1 0 0 0,1 0 0 0 0,0 0 1 0 0,-1 0-1 0 0,1 0 0 0 0,-1 0 0 0 0,1 0 1 0 0,-1 0-1 0 0,1 0 0 0 0,-1 0 0 0 0,1 0 1 0 0,0 0-1 0 0,-1 0 0 0 0,1 0 0 0 0,-1 0 0 0 0,1 0 1 0 0,-1-1 3 0 0,-2 126-101 0 0,-1-65 179 0 0,4 0 0 0 0,2 0 0 0 0,7 43-78 0 0,12-49-24 0 0,-13-65 236 0 0,10-168 519 0 0,-13 141-710 0 0,-2 1 1 0 0,-1 0-1 0 0,-2-1 0 0 0,-1 1 1 0 0,-3-8-22 0 0,-29-54 52 0 0,33 99-53 0 0,0 1 0 0 0,0-1 1 0 0,0 0-1 0 0,0 1 1 0 0,0-1-1 0 0,0 1 0 0 0,0-1 1 0 0,-1 0-1 0 0,1 1 0 0 0,0-1 1 0 0,0 1-1 0 0,0-1 1 0 0,0 0-1 0 0,-1 1 0 0 0,1-1 1 0 0,0 0-1 0 0,0 1 1 0 0,-1-1-1 0 0,1 0 0 0 0,0 0 1 0 0,-1 1-1 0 0,1-1 0 0 0,0 0 1 0 0,-1 0-1 0 0,1 1 1 0 0,0-1-1 0 0,-1 0 0 0 0,1 0 1 0 0,0 0-1 0 0,-1 0 1 0 0,1 1-1 0 0,-1-1 0 0 0,1 0 1 0 0,0 0-1 0 0,-1 0 1 0 0,1 0-1 0 0,-1 0 0 0 0,1 0 1 0 0,0 0-1 0 0,-1 0 0 0 0,1 0 1 0 0,-1 0-1 0 0,1-1 1 0 0,0 1-1 0 0,-1 0 0 0 0,1 0 1 0 0,-1 0-1 0 0,1 0 1 0 0,0-1-1 0 0,-1 1 0 0 0,1 0 1 0 0,0 0-1 0 0,-1-1 0 0 0,1 1 1 0 0,0 0-1 0 0,-1 0 1 0 0,1-1-1 0 0,0 1 0 0 0,0 0 1 0 0,0-1-1 0 0,-1 1 1 0 0,1 0-1 0 0,0-1 0 0 0,0 0 1 0 0,-5 39-234 0 0,5-37 236 0 0,-29 254 2 0 0,29-233-51 0 0,0-21 30 0 0,0-14 151 0 0,13-167 292 0 0,-9 20-442 0 0,-3 159 15 0 0,-1-1 0 0 0,1 1 0 0 0,-1 0 0 0 0,0 0 0 0 0,0 0 0 0 0,0 0 0 0 0,0 0 0 0 0,0-1 0 0 0,0 1 0 0 0,0 0 0 0 0,0 0 0 0 0,0 0 1 0 0,-1 0-1 0 0,1 0 0 0 0,0-1 0 0 0,-1 1 0 0 0,1 0 0 0 0,-1 0 0 0 0,1 0 0 0 0,-1 0 0 0 0,0 0 0 0 0,1 0 0 0 0,-1 0 0 0 0,0 1 0 0 0,1-1 1 0 0,-1 0-1 0 0,0 0 0 0 0,0 0 0 0 0,0 1 0 0 0,0-1 0 0 0,0 0 0 0 0,0 1 0 0 0,0-1 0 0 0,0 1 0 0 0,0-1 0 0 0,0 1 0 0 0,0 0 0 0 0,-1-1 0 0 0,1 1 1 0 0,0 0-1 0 0,0 0 0 0 0,0 0 0 0 0,0 0 0 0 0,0 0 0 0 0,-1 0 0 0 0,1 0 0 0 0,0 0 0 0 0,0 0 0 0 0,0 1 0 0 0,0-1 0 0 0,0 0 0 0 0,0 1 0 0 0,-1-1 1 0 0,1 1-1 0 0,0-1 0 0 0,0 1 0 0 0,0-1 0 0 0,0 1 0 0 0,0 0 1 0 0,-19 69-251 0 0,-2 10 338 0 0,22-79-72 0 0,0-1-19 0 0,0 0-4 0 0,0 0 0 0 0,0 0 4 0 0,0-16 61 0 0,4-199 195 0 0,-15 247-201 0 0,-15 203-105 0 0,26-235 34 0 0,7-8 135 0 0,1-17-34 0 0,-2-1-1 0 0,-1 0 1 0 0,-1-1 0 0 0,-2 1 0 0 0,0-1-1 0 0,-2 1 1 0 0,-1-8-81 0 0,1 32 7 0 0,0 1 16 0 0,-25 46-413 0 0,-5 44 430 0 0,26-62-102 0 0,4-26-8 0 0,0-1-7 0 0,0 0 6 0 0,0 0 17 0 0,12-8 14 0 0,37-72-2117 0 0,-22 43-6275 0 0,-22 21 2405 0 0,2 10 930 0 0</inkml:trace>
  <inkml:trace contextRef="#ctx0" brushRef="#br0" timeOffset="70249.981">6084 2596 0 0 0,'33'-36'364'0'0,"-22"18"1835"0"0,-11 17-1952 0 0,0 1 2 0 0,0 0 13 0 0,0 0 6 0 0,0 0 18 0 0,0 0 19 0 0,0 0 12 0 0,0 0 7 0 0,0 0 15 0 0,0 0-3 0 0,0 0-5 0 0,0 0 1 0 0,0 0-10 0 0,-3-21 4505 0 0,3 20-4323 0 0,0 1-41 0 0,-8-7 2801 0 0,-25 0-1047 0 0,-7 5-877 0 0,24 3-590 0 0,-38 37 870 0 0,31 24-679 0 0,1-7-399 0 0,21 59-141 0 0,20-73-299 0 0,25-4-46 0 0,19-19 500 0 0,-43-16-416 0 0,31-8 240 0 0,-18-15-69 0 0,1-14-39 0 0,-10-1-58 0 0,-20 18-115 0 0,-1 1 0 0 0,0-1 0 0 0,-2 0 0 0 0,0 0 0 0 0,-1 0-1 0 0,-1 1 1 0 0,0-1 0 0 0,-1 0 0 0 0,-5-16-99 0 0,-41-33 231 0 0,12 41-65 0 0,6 11-46 0 0,-6 7-97 0 0,-14 2 22 0 0,-20 12-57 0 0,64-4 6 0 0,4-2-1 0 0,0 1 1 0 0,-1 0-1 0 0,1 0 1 0 0,-1 0-1 0 0,1 0 1 0 0,0 0-1 0 0,0 0 1 0 0,0 0-1 0 0,0 1 1 0 0,0-1-1 0 0,0 1 1 0 0,0 0-1 0 0,0-1 1 0 0,0 1-1 0 0,1 0 1 0 0,-1 0 0 0 0,1 0-1 0 0,-1 0 1 0 0,1 0-1 0 0,0 1 1 0 0,0-1-1 0 0,0 1 7 0 0,-31 63-149 0 0,30-60 134 0 0,1 0 0 0 0,1 0 1 0 0,-1 0-1 0 0,1-1 0 0 0,0 1 1 0 0,0 0-1 0 0,0 0 0 0 0,1 0 1 0 0,0 0-1 0 0,0 0 0 0 0,1 0 1 0 0,0-1-1 0 0,0 1 0 0 0,0-1 1 0 0,1 1-1 0 0,-1-1 0 0 0,3 3 15 0 0,61 58-69 0 0,-59-62 75 0 0,-1-1 0 0 0,1 0 0 0 0,-1 0 0 0 0,1 0 0 0 0,0-1 1 0 0,0-1-1 0 0,0 1 0 0 0,0-1 0 0 0,1 0 0 0 0,-1 0 0 0 0,0-1 0 0 0,0 0 0 0 0,0 0 0 0 0,3-1-6 0 0,42-54 368 0 0,-25 7-229 0 0,-22 40-106 0 0,-1 0 1 0 0,1 0-1 0 0,-2-1 0 0 0,1 0 0 0 0,-1 1 1 0 0,0-1-1 0 0,-1 0 0 0 0,0-1 0 0 0,0 1 1 0 0,-1 0-1 0 0,0-1 0 0 0,-1 1 0 0 0,0 0 1 0 0,0-1-1 0 0,-1 1 0 0 0,-1-2-33 0 0,1 8 2 0 0,-1 1-1 0 0,1-1 0 0 0,-1 1 1 0 0,0 0-1 0 0,0 0 1 0 0,0-1-1 0 0,0 1 1 0 0,-1 1-1 0 0,1-1 1 0 0,0 0-1 0 0,-1 0 0 0 0,1 1 1 0 0,-1-1-1 0 0,0 1 1 0 0,1 0-1 0 0,-1 0 1 0 0,0 0-1 0 0,0 0 0 0 0,0 1 1 0 0,0-1-1 0 0,0 1 1 0 0,0-1-1 0 0,0 1 1 0 0,0 0-1 0 0,0 0 0 0 0,0 0 1 0 0,0 1-1 0 0,1-1 1 0 0,-1 1-1 0 0,0 0 1 0 0,0-1-1 0 0,0 1 0 0 0,0 1 1 0 0,1-1-1 0 0,-1 0 1 0 0,0 1-1 0 0,1-1 1 0 0,-1 1-1 0 0,1 0 1 0 0,-2 1-2 0 0,-5 5-37 0 0,2-1 1 0 0,-1 2 0 0 0,1-1-1 0 0,0 1 1 0 0,0 0-1 0 0,1 0 1 0 0,1 1 0 0 0,-1 0-1 0 0,1 0 1 0 0,1 0 0 0 0,0 0-1 0 0,1 1 1 0 0,0 0 0 0 0,0 0-1 0 0,1 0 1 0 0,0 0 36 0 0,2-7-19 0 0,-1 1 0 0 0,1-1-1 0 0,0 1 1 0 0,0-1 0 0 0,0 1 0 0 0,0-1 0 0 0,1 0-1 0 0,0 1 1 0 0,-1-1 0 0 0,2 0 0 0 0,-1 0 0 0 0,0 1 0 0 0,1-1-1 0 0,0 0 1 0 0,0 0 0 0 0,1 0 19 0 0,4 11-52 0 0,-4-10 52 0 0,1-2-1 0 0,-1 1 0 0 0,1 0 0 0 0,0-1 1 0 0,1 0-1 0 0,-1 0 0 0 0,0 0 0 0 0,1 0 0 0 0,0-1 1 0 0,0 1-1 0 0,-1-1 0 0 0,1-1 0 0 0,0 1 1 0 0,1-1-1 0 0,-1 0 0 0 0,0 0 0 0 0,0 0 1 0 0,0-1-1 0 0,1 1 0 0 0,-1-1 0 0 0,3-1 1 0 0,0-1 33 0 0,0-1 0 0 0,-1 0 0 0 0,1 0 0 0 0,-1-1 0 0 0,0 0 0 0 0,0-1 0 0 0,0 1 0 0 0,-1-1 0 0 0,1-1 0 0 0,-1 1 0 0 0,0-1 0 0 0,-1 0 0 0 0,1 0 0 0 0,-1-1 0 0 0,-1 1 0 0 0,1-1 0 0 0,-1 0 0 0 0,0-1 0 0 0,-1 1 0 0 0,1-1 0 0 0,-2 1 0 0 0,2-6-33 0 0,11-16 92 0 0,-12 22-61 0 0,0-1 0 0 0,0 1 0 0 0,-1 0 0 0 0,0-1 0 0 0,0 0 1 0 0,-1 1-1 0 0,0-1 0 0 0,-1 0 0 0 0,0 0 0 0 0,0 0 0 0 0,0 1 0 0 0,-1-5-31 0 0,-1 10 7 0 0,1-1 1 0 0,-1 1-1 0 0,0 0 0 0 0,1 1 0 0 0,-1-1 0 0 0,0 0 0 0 0,0 0 1 0 0,0 1-1 0 0,0-1 0 0 0,-1 1 0 0 0,1-1 0 0 0,0 1 1 0 0,0 0-1 0 0,-1 0 0 0 0,1 0 0 0 0,-1 1 0 0 0,1-1 0 0 0,-1 0 1 0 0,1 1-1 0 0,-1 0 0 0 0,0-1 0 0 0,1 1 0 0 0,-1 0 0 0 0,1 0 1 0 0,-1 1-1 0 0,0-1 0 0 0,1 0 0 0 0,-1 1 0 0 0,0 0-7 0 0,-1 1-14 0 0,1 0-1 0 0,0 0 0 0 0,0 1 1 0 0,0-1-1 0 0,1 1 0 0 0,-1-1 1 0 0,0 1-1 0 0,1 0 0 0 0,0 0 1 0 0,0 0-1 0 0,0 1 0 0 0,0-1 1 0 0,0 0-1 0 0,1 1 0 0 0,-1-1 1 0 0,1 1-1 0 0,-1 2 15 0 0,-16 85-323 0 0,19-90 316 0 0,1 1 0 0 0,0-1 0 0 0,-1 0 0 0 0,1 0 0 0 0,0 0 0 0 0,0 0 0 0 0,0 0 0 0 0,0-1 0 0 0,-1 1 0 0 0,1 0 0 0 0,0-1 0 0 0,0 0 0 0 0,0 1 0 0 0,0-1 0 0 0,0 0 0 0 0,1 0-1 0 0,-1 0 1 0 0,0 0 0 0 0,0 0 0 0 0,0-1 0 0 0,0 1 0 0 0,0-1 0 0 0,0 1 0 0 0,-1-1 0 0 0,2 0 7 0 0,35-43 242 0 0,-23-30-73 0 0,-15 74-198 0 0,-1-1 0 0 0,0 0 0 0 0,0 1 0 0 0,1-1 0 0 0,-1 1 0 0 0,0-1 0 0 0,0 1-1 0 0,0-1 1 0 0,1 1 0 0 0,-1-1 0 0 0,0 1 0 0 0,0 0 0 0 0,0 0 0 0 0,0-1 0 0 0,0 1 0 0 0,0 0 0 0 0,0 0 0 0 0,0 0 0 0 0,0 0 0 0 0,0 0 0 0 0,0 0 0 0 0,0 0 0 0 0,1 1 0 0 0,-1-1 0 0 0,0 0 0 0 0,0 0-1 0 0,0 1 1 0 0,0-1 0 0 0,0 1 0 0 0,0-1 0 0 0,1 1 0 0 0,-1-1 0 0 0,0 1 0 0 0,0-1 0 0 0,1 1 0 0 0,-1 0 0 0 0,0 0 29 0 0,-11 32-4132 0 0,12-26-410 0 0,0 1-3328 0 0,0-2-2025 0 0</inkml:trace>
  <inkml:trace contextRef="#ctx0" brushRef="#br0" timeOffset="92997.769">6184 4577 0 0 0,'0'0'1246'0'0,"0"0"129"0"0,0 0 72 0 0,0 0-12 0 0,-2 0 10384 0 0,-2 0-6119 0 0,-17 0-5661 0 0,18 0 15 0 0,0 0 1 0 0,0 0-1 0 0,-1 1 1 0 0,1-1-1 0 0,0 1 1 0 0,0 0-1 0 0,0 0 1 0 0,0 0-1 0 0,0 0 1 0 0,0 0-1 0 0,0 0 1 0 0,0 1-1 0 0,1 0 1 0 0,-1-1-1 0 0,0 1 1 0 0,1 0-1 0 0,-1 0 1 0 0,1 1-1 0 0,0-1 1 0 0,0 0-1 0 0,-1 2-54 0 0,-30 33 283 0 0,25 47-19 0 0,16 1 133 0 0,33-30 1 0 0,-34-52-329 0 0,-1 0 1 0 0,1 0-1 0 0,0-1 0 0 0,0 0 1 0 0,1 0-1 0 0,-1-1 1 0 0,0 0-1 0 0,1 0 0 0 0,-1 0 1 0 0,1-1-1 0 0,-1 0 1 0 0,0-1-1 0 0,1 1 0 0 0,-1-1 1 0 0,0-1-1 0 0,1 0 1 0 0,-1 0-1 0 0,0 0 1 0 0,0-1-1 0 0,-1 0 0 0 0,1 0 1 0 0,0-1-1 0 0,4-3-69 0 0,19-34 379 0 0,-26 33-335 0 0,0 0 1 0 0,-1-1-1 0 0,0 0 1 0 0,-1 1-1 0 0,0-1 1 0 0,-1 0-1 0 0,0 0 1 0 0,0 0-1 0 0,0 0 1 0 0,-1 0-1 0 0,-1 0 1 0 0,0-4-45 0 0,1-10 37 0 0,-1 19-63 0 0,1 0 1 0 0,-1 0-1 0 0,0-1 1 0 0,0 1-1 0 0,0 0 0 0 0,-1 0 1 0 0,1 0-1 0 0,-1 0 1 0 0,0 0-1 0 0,0 0 1 0 0,0 0-1 0 0,-1 1 1 0 0,1-1-1 0 0,-1 1 1 0 0,0 0-1 0 0,0 0 1 0 0,0 0-1 0 0,-1 0 0 0 0,1 0 1 0 0,0 1-1 0 0,-1-1 1 0 0,0 1-1 0 0,0 0 1 0 0,0 0-1 0 0,0 0 1 0 0,0 1-1 0 0,0-1 1 0 0,0 1-1 0 0,0 0 1 0 0,0 0-1 0 0,-1 1 0 0 0,1-1 1 0 0,0 1-1 0 0,-1 0 1 0 0,1 0-1 0 0,0 1 1 0 0,-1-1-1 0 0,1 1 1 0 0,0 0-1 0 0,-2 0 26 0 0,-1 1-270 0 0,1-1 0 0 0,0 1-1 0 0,0 0 1 0 0,0 1 0 0 0,0 0 0 0 0,0 0-1 0 0,0 0 1 0 0,1 0 0 0 0,0 1 0 0 0,0 0-1 0 0,0 0 1 0 0,0 0 0 0 0,0 1 0 0 0,1 0-1 0 0,0 0 1 0 0,0 0 0 0 0,-1 2 270 0 0,-10 13-5246 0 0,2 1-3933 0 0,6-13 1127 0 0</inkml:trace>
  <inkml:trace contextRef="#ctx0" brushRef="#br0" timeOffset="95206.119">5862 4552 0 0 0,'0'0'599'0'0,"0"0"585"0"0,0 0 62 0 0,0 0-131 0 0,0 0-189 0 0,0 0-196 0 0,0 0-158 0 0,0 0-124 0 0,0 0-88 0 0,0 0-68 0 0,0-3-29 0 0,-4-16 8828 0 0,3 2-5291 0 0,1 14-3768 0 0,0 1 0 0 0,1 0 0 0 0,0 0 0 0 0,-1-1 0 0 0,1 1 0 0 0,0 0 0 0 0,0 0 0 0 0,0 0 0 0 0,0 0 0 0 0,1 0 0 0 0,-1 0 0 0 0,0 0 1 0 0,1 0-1 0 0,0 1 0 0 0,-1-1 0 0 0,1 1 0 0 0,0-1 0 0 0,0 1 0 0 0,0-1 0 0 0,0 1 0 0 0,0 0 0 0 0,0 0 0 0 0,0 0-32 0 0,9-6 105 0 0,0 1-1 0 0,0 0 0 0 0,0 1 1 0 0,1 0-1 0 0,0 1 0 0 0,0 1 1 0 0,0-1-1 0 0,0 2 0 0 0,1 0 1 0 0,-1 0-1 0 0,1 1 0 0 0,6 1-104 0 0,196 0 1190 0 0,-175 40-925 0 0,-17-18-59 0 0,3 3-61 0 0,7 20 77 0 0,-16-7 24 0 0,-1 1-80 0 0,1-2-58 0 0,-12-4 16 0 0,-8 169 663 0 0,-16-6-599 0 0,23 155 84 0 0,-8-253-164 0 0,-10 24 76 0 0,6-82-122 0 0,4 67 193 0 0,0-41-151 0 0,4-66-101 0 0,0 0 1 0 0,0 0-26 0 0,0 0 9 0 0,0 0 24 0 0,0 0 5 0 0,0 0 2 0 0,0 0 4 0 0,0 0-32 0 0,0 0-11 0 0,0 0-4 0 0,-3-28-8082 0 0,10 9-3204 0 0,-3 11 3499 0 0</inkml:trace>
  <inkml:trace contextRef="#ctx0" brushRef="#br0" timeOffset="96379.363">5855 4507 0 0 0,'0'0'647'0'0,"0"0"532"0"0,0 0 236 0 0,0 0 48 0 0,-4-1-46 0 0,-10-4-98 0 0,10 4-136 0 0,4 1-128 0 0,2 27 9173 0 0,7 20-7177 0 0,3 22-3018 0 0,-9 352 1604 0 0,13-260-1369 0 0,-3-46-64 0 0,-9-33-100 0 0,0 145 348 0 0,-4-146-172 0 0,-7-49-161 0 0,0 13-13 0 0,4-38-989 0 0,9-18-1017 0 0,1-5-613 0 0,0 0-4464 0 0,-3 8-1645 0 0</inkml:trace>
  <inkml:trace contextRef="#ctx0" brushRef="#br0" timeOffset="97150.438">5180 5943 0 0 0,'0'0'902'0'0,"0"0"594"0"0,0 0 170 0 0,0 0 139 0 0,0 0 100 0 0,0 0-80 0 0,0 0-278 0 0,0 0-341 0 0,0 0-210 0 0,0 0-61 0 0,0 0 7 0 0,0 0 46 0 0,8 0-37 0 0,164-11 4127 0 0,367-18-1753 0 0,-151-12-2813 0 0,-196 12-161 0 0,-71 15-155 0 0,1 5 0 0 0,48 6-196 0 0,-83-1 122 0 0,0-4-1 0 0,0-4 1 0 0,13-7-122 0 0,120-12 190 0 0,-155 17-1859 0 0,-65 14 917 0 0,0 0-211 0 0,0 0-277 0 0,-10 0-6907 0 0,5 0 1036 0 0,-2 0-384 0 0</inkml:trace>
  <inkml:trace contextRef="#ctx0" brushRef="#br0" timeOffset="97647.939">5538 5954 4801 0 0,'0'0'1571'0'0,"0"0"-119"0"0,0 0 129 0 0,0 0 207 0 0,-33 13 35 0 0,-104 42-177 0 0,-100 58 2648 0 0,-12 33-2431 0 0,149-83-1626 0 0,99-62-475 0 0,1-1-106 0 0,16 0-1189 0 0,79-30-6330 0 0,-10 0-2571 0 0,-71 20 9790 0 0</inkml:trace>
  <inkml:trace contextRef="#ctx0" brushRef="#br0" timeOffset="97917.491">6014 5895 7578 0 0,'0'0'1576'0'0,"0"0"-461"0"0,0 0-132 0 0,0 0 192 0 0,0 0 357 0 0,0 0 210 0 0,0 0-33 0 0,0 0-266 0 0,0 0-502 0 0,0 0-469 0 0,0 0-256 0 0,0 0-44 0 0,0 0 40 0 0,-19 16 36 0 0,-61 49 29 0 0,-231 149 605 0 0,247-167-887 0 0,-2-2 0 0 0,-2-4 0 0 0,-11 3 5 0 0,61-30-385 0 0,18-14-11 0 0,0 0-135 0 0,13-1-1440 0 0,77-33-4093 0 0,-4-7-4580 0 0,-69 33 8377 0 0</inkml:trace>
  <inkml:trace contextRef="#ctx0" brushRef="#br0" timeOffset="98152.026">6553 5848 10498 0 0,'0'0'1525'0'0,"0"0"-641"0"0,0 0-191 0 0,0 0 130 0 0,0 0 139 0 0,0 0 12 0 0,0 0-31 0 0,-35 25-88 0 0,-114 81-173 0 0,-119 61 751 0 0,105-65-881 0 0,67-43-1313 0 0,104-60-5255 0 0,36-11-4476 0 0,-35 7 6937 0 0</inkml:trace>
  <inkml:trace contextRef="#ctx0" brushRef="#br0" timeOffset="98376.195">6933 5796 10266 0 0,'0'0'1899'0'0,"0"0"-433"0"0,0 0-227 0 0,0 0-103 0 0,0 0-134 0 0,0 0-178 0 0,0 0-95 0 0,0 0-73 0 0,0 0-105 0 0,-35 30-129 0 0,-112 96-158 0 0,33-32-15 0 0,71-60-280 0 0,-128 103-2723 0 0,-97 53 2754 0 0,263-187 1078 0 0,-4 3-1834 0 0,-1 1-5113 0 0,24-5-4440 0 0,-5-5 8247 0 0</inkml:trace>
  <inkml:trace contextRef="#ctx0" brushRef="#br0" timeOffset="98597.041">7417 5711 6025 0 0,'0'0'3504'0'0,"0"0"-1511"0"0,0 0-231 0 0,0 0 119 0 0,0 0-90 0 0,0 0-338 0 0,0 0-473 0 0,0 0-203 0 0,0 0-104 0 0,0 0-122 0 0,-37 33-127 0 0,-115 102-99 0 0,32-38 71 0 0,-201 157-644 0 0,305-228-3227 0 0,17-26 107 0 0,7 0 1027 0 0,22-11-6860 0 0,-21 4 5299 0 0</inkml:trace>
  <inkml:trace contextRef="#ctx0" brushRef="#br0" timeOffset="101318.288">5239 505 0 0 0,'0'0'425'0'0,"0"0"62"0"0,-5 6-24 0 0,-12 16-60 0 0,13-17-82 0 0,4-5-88 0 0,-10 10 5267 0 0,-36-1-2282 0 0,-37-9 3902 0 0,26 0-5432 0 0,-39 26 96 0 0,8-15 226 0 0,-44 14-1255 0 0,-277 53 664 0 0,273-54-939 0 0,27-12-23 0 0,113-8-3434 0 0,28-13-2313 0 0,-10 2-4351 0 0,-22 7 9427 0 0,11-6-8427 0 0</inkml:trace>
  <inkml:trace contextRef="#ctx0" brushRef="#br0" timeOffset="101683.805">4984 67 0 0 0,'0'0'1216'0'0,"0"0"199"0"0,0 0 76 0 0,0 0-6 0 0,0 0-99 0 0,0 0-123 0 0,0 0-68 0 0,0 0-30 0 0,-6 6 16 0 0,-116 108 4983 0 0,-96 39-3681 0 0,56-47-1963 0 0,-1 5-1212 0 0,152-97-1490 0 0,10-2-7034 0 0,1-9 342 0 0</inkml:trace>
  <inkml:trace contextRef="#ctx0" brushRef="#br0" timeOffset="103262.201">7010 564 0 0 0,'0'-21'-72'0'0,"0"9"4320"0"0,0 11-2240 0 0,0 1 9554 0 0,4 5-12486 0 0,44 5 3475 0 0,124-9 809 0 0,84-8-2115 0 0,-202 0-946 0 0,0-1-1 0 0,-1-4 0 0 0,40-13-298 0 0,-48 14 120 0 0,-45 11-94 0 0,0 0-44 0 0,0 0-38 0 0,0 0-66 0 0,0 0-89 0 0,-21 14-1708 0 0,13-7 809 0 0,-25 17-4579 0 0,8-13-4536 0 0,16-5 4556 0 0</inkml:trace>
  <inkml:trace contextRef="#ctx0" brushRef="#br0" timeOffset="103586.015">7723 159 0 0 0,'0'0'851'0'0,"0"0"292"0"0,0 0 202 0 0,0 0 178 0 0,0 0 94 0 0,0 0 34 0 0,0 0-19 0 0,0 0-122 0 0,0 0-166 0 0,0 0-193 0 0,0 0-168 0 0,0 0-130 0 0,-31 22-99 0 0,-97 68-90 0 0,4 15 863 0 0,81-71-1004 0 0,2 2 0 0 0,2 2 1 0 0,-34 41-524 0 0,52-26-1131 0 0,19-42-2728 0 0,2-1-3485 0 0,0-9-440 0 0</inkml:trace>
  <inkml:trace contextRef="#ctx0" brushRef="#br0" timeOffset="110055.053">5955 4574 0 0 0,'-14'-14'117'0'0,"13"13"469"0"0,1 1 105 0 0,-12 4 5735 0 0,-35 81-5123 0 0,10 3-1000 0 0,26-29-91 0 0,37-86 878 0 0,44-53-694 0 0,-45 55-414 0 0,-29 50-66 0 0,-38 66 364 0 0,9-13-46 0 0,3 10 342 0 0,18-55-353 0 0,34-34 71 0 0,44-52 153 0 0,59-39-748 0 0,-124 91 145 0 0,-30 88 103 0 0,7-41 88 0 0,-12 36 32 0 0,-21 30 128 0 0,40-64 191 0 0,29-52-84 0 0,104-105 205 0 0,-22 7-669 0 0,-93 98 89 0 0,-1 4-871 0 0,-7 11 761 0 0,-48 69-554 0 0,-85 133 766 0 0,108-169 435 0 0,62-58-87 0 0,131-134-246 0 0,29-31-174 0 0,-207 209-437 0 0,-139 152 375 0 0,91-115 246 0 0,5-16 728 0 0,57-50-793 0 0,3-6-82 0 0,42-39 196 0 0,57-61-84 0 0,35-43-236 0 0,-123 126-126 0 0,-13 22 193 0 0,0 0-17 0 0,-5 11-284 0 0,-187 243-92 0 0,164-222 961 0 0,27-31-477 0 0,47-33 283 0 0,-32 17-256 0 0,189-181-64 0 0,-189 182-40 0 0,-14 13 45 0 0,-2 3-57 0 0,-47 67-503 0 0,-19 19-518 0 0,-88 103-6378 0 0,44-66 9375 0 0,113-122-1215 0 0,14-13-531 0 0,190-159 505 0 0,-200 164-619 0 0,0 1 1 0 0,0 0-1 0 0,1 0 0 0 0,0 0 1 0 0,0 1-1 0 0,0 0 0 0 0,0 0 1 0 0,0 0-1 0 0,1 1 0 0 0,-1 0 1 0 0,1 0-1 0 0,3 0-55 0 0,-14 17 995 0 0,-58 58-80 0 0,6-7-923 0 0,-3 5-180 0 0,-3-2 0 0 0,-56 46 188 0 0,48-39 350 0 0,140-131-326 0 0,125-142 117 0 0,-104 93 388 0 0,-43 46-198 0 0,-69 69 243 0 0,-193 237-1656 0 0,108-118 1432 0 0,98-113-175 0 0,19-18-25 0 0,21-19 36 0 0,231-234-121 0 0,-250 246-1035 0 0,-17 19-573 0 0,-2 2 1369 0 0,-102 152-4904 0 0,21-51 7584 0 0,54-64 1400 0 0,68-67-2270 0 0,187-185-1158 0 0,-154 134-381 0 0,-251 326-4663 0 0,120-172 6153 0 0,63-86-1555 0 0,0 1 0 0 0,0-1 1 0 0,0 1-1 0 0,1-1 0 0 0,-1 0 1 0 0,0 1-1 0 0,0-1 0 0 0,0 1 1 0 0,1-1-1 0 0,-1 0 0 0 0,0 1 1 0 0,0-1-1 0 0,1 0 0 0 0,-1 1 1 0 0,0-1-1 0 0,1 0 0 0 0,-1 1 1 0 0,1-1-1 0 0,-1 0 0 0 0,0 0 1 0 0,1 1-1 0 0,-1-1 0 0 0,1 0 1 0 0,-1 0-1 0 0,0 0 0 0 0,1 0 1 0 0,-1 0-1 0 0,1 0 0 0 0,-1 0 1 0 0,1 1-1 0 0,-1-1 0 0 0,1 0 1 0 0,-1-1-1 0 0,1 1 0 0 0,-1 0 1 0 0,0 0-1 0 0,1 0 0 0 0,-1 0 1 0 0,1 0-1 0 0,-1 0 0 0 0,1 0 1 0 0,-1-1-1 0 0,0 1 0 0 0,1 0 1 0 0,-1 0-1 0 0,1-1 0 0 0,-1 1 1 0 0,0 0-1 0 0,1-1 0 0 0,-1 1 1 0 0,0 0-1 0 0,1-1 0 0 0,-1 1 1 0 0,0 0-1 0 0,0-1 0 0 0,1 1 1 0 0,-1-1-1 0 0,0 1 0 0 0,0 0 1 0 0,0-1-1 0 0,0 1 0 0 0,1-1 1 0 0,-1 1-1 0 0,0-1 0 0 0,0 1-32 0 0,160-147 1001 0 0,-68 75-1037 0 0,-92 72 9 0 0,0 1 1 0 0,0-1-1 0 0,-1 0 1 0 0,1 1-1 0 0,0-1 1 0 0,0 0 0 0 0,0 1-1 0 0,0-1 1 0 0,0 0-1 0 0,0 1 1 0 0,0-1-1 0 0,0 0 1 0 0,0 1 0 0 0,0-1-1 0 0,0 0 1 0 0,0 1-1 0 0,0-1 1 0 0,0 0-1 0 0,0 1 1 0 0,0-1-1 0 0,0 0 1 0 0,1 1 0 0 0,-1-1-1 0 0,0 0 1 0 0,0 1-1 0 0,0-1 1 0 0,0 0-1 0 0,1 0 1 0 0,-1 1 0 0 0,0-1-1 0 0,0 0 1 0 0,1 0-1 0 0,-1 1 1 0 0,0-1-1 0 0,1 0 1 0 0,-1 0-1 0 0,0 0 1 0 0,0 0 0 0 0,1 1-1 0 0,-1-1 1 0 0,0 0-1 0 0,1 0 1 0 0,-1 0-1 0 0,0 0 1 0 0,1 0 0 0 0,-1 0-1 0 0,0 0 1 0 0,1 0-1 0 0,-1 0 1 0 0,1 0 26 0 0,-22 39-525 0 0,19-36 327 0 0,-73 100-3080 0 0,35-56 4772 0 0,40-48-1404 0 0,0 1 0 0 0,-1 0 0 0 0,1-1 0 0 0,0 1 0 0 0,0-1 0 0 0,0 1 0 0 0,0 0 0 0 0,0-1 0 0 0,-1 1 0 0 0,1 0 0 0 0,0-1 0 0 0,0 1 0 0 0,-1 0 0 0 0,1-1 0 0 0,0 1 0 0 0,0 0 0 0 0,-1-1 0 0 0,1 1 0 0 0,0 0 0 0 0,-1 0 0 0 0,1 0 0 0 0,0-1 0 0 0,-1 1 0 0 0,1 0 0 0 0,0 0 0 0 0,-1 0 0 0 0,1 0 0 0 0,-1-1 0 0 0,1 1 0 0 0,0 0 0 0 0,-1 0 0 0 0,1 0 0 0 0,-1 0 0 0 0,1 0 0 0 0,0 0 0 0 0,-1 0 0 0 0,1 0 0 0 0,-1 0 0 0 0,1 1 0 0 0,0-1 0 0 0,-1 0 0 0 0,1 0 0 0 0,-1 0 0 0 0,1 0 0 0 0,0 0 0 0 0,-1 1 0 0 0,1-1 0 0 0,0 0 0 0 0,-1 0 0 0 0,1 1 0 0 0,0-1 0 0 0,-1 0 0 0 0,1 1 0 0 0,0-1 0 0 0,0 0-90 0 0,9-34 1693 0 0,27-110-546 0 0,-30 122-1156 0 0,0 0 0 0 0,-2 0 1 0 0,0-1-1 0 0,-1 1 1 0 0,-2-1-1 0 0,0 0 1 0 0,-3-17 8 0 0,2 13-3 0 0,1-2 32 0 0,0 19 8 0 0,-1 0 0 0 0,0-1 0 0 0,0 1 1 0 0,-1-1-1 0 0,0 1 0 0 0,-1 0 0 0 0,0-1 0 0 0,-1 1 0 0 0,0 0 0 0 0,-1-2-37 0 0,2 11 30 0 0,0 0 0 0 0,0 1 0 0 0,-1-1 0 0 0,1 1 1 0 0,0 0-1 0 0,0-1 0 0 0,0 1 0 0 0,0 0 0 0 0,0 0 0 0 0,0 0 0 0 0,0 1 0 0 0,0-1 1 0 0,0 0-1 0 0,0 1 0 0 0,0-1 0 0 0,0 1 0 0 0,0 0 0 0 0,0 0 0 0 0,0 0 0 0 0,0 0 1 0 0,0 0-1 0 0,0 0 0 0 0,1 0 0 0 0,-1 1 0 0 0,0-1 0 0 0,1 0 0 0 0,-1 1 0 0 0,1 0 0 0 0,0-1 1 0 0,0 1-1 0 0,-1 0 0 0 0,1-1 0 0 0,0 1 0 0 0,0 2-30 0 0,-32 35 478 0 0,131-164 38 0 0,-10 8-530 0 0,-84 111-1 0 0,0-1-1 0 0,0 1 0 0 0,-1-1 0 0 0,0 0 0 0 0,0 0 1 0 0,-1 0-1 0 0,0 0 0 0 0,0 0 0 0 0,0-1 0 0 0,-1 1 1 0 0,0-1-1 0 0,-1 1 0 0 0,0-1 16 0 0,0 7-6 0 0,-1 0 1 0 0,1 0-1 0 0,-1 1 1 0 0,1-1-1 0 0,-1 0 1 0 0,1 0-1 0 0,-1 1 1 0 0,0-1-1 0 0,1 1 1 0 0,-1-1-1 0 0,0 0 1 0 0,0 1-1 0 0,1 0 1 0 0,-1-1-1 0 0,0 1 1 0 0,0-1-1 0 0,0 1 1 0 0,0 0-1 0 0,0 0 1 0 0,1-1 0 0 0,-1 1-1 0 0,0 0 1 0 0,0 0-1 0 0,0 0 1 0 0,0 0-1 0 0,0 0 1 0 0,0 0-1 0 0,0 0 1 0 0,0 0-1 0 0,0 1 1 0 0,1-1-1 0 0,-1 0 1 0 0,0 1-1 0 0,0-1 1 0 0,0 0-1 0 0,0 1 1 0 0,1-1-1 0 0,-1 1 1 0 0,0-1-1 0 0,0 1 1 0 0,1-1-1 0 0,-1 1 1 0 0,0 0-1 0 0,1-1 1 0 0,-1 1-1 0 0,1 0 1 0 0,-1-1-1 0 0,1 1 1 0 0,-1 1 5 0 0,-104 108-82 0 0,72-77 230 0 0,24-27 209 0 0,18-20-252 0 0,99-161 56 0 0,-78 108-140 0 0,-28 66-30 0 0,-1-1-1 0 0,0 1 0 0 0,0 0 0 0 0,0-1 1 0 0,0 1-1 0 0,0 0 0 0 0,0-1 1 0 0,0 1-1 0 0,0-1 0 0 0,-1 0 0 0 0,1 1 1 0 0,-1-1-1 0 0,1 0 0 0 0,-1 1 0 0 0,1-1 1 0 0,-1 0-1 0 0,0 1 0 0 0,0-1 1 0 0,0 0-1 0 0,0 0 0 0 0,0 1 0 0 0,0-1 1 0 0,-1 0-1 0 0,1 0 0 0 0,-1 1 0 0 0,1-1 1 0 0,-1 0-1 0 0,1 1 0 0 0,-1-1 0 0 0,0 1 1 0 0,0-1-1 0 0,0 1 0 0 0,0-1 1 0 0,0 1-1 0 0,0 0 0 0 0,0-1 0 0 0,0 1 1 0 0,-1 0-1 0 0,1 0 0 0 0,0 0 0 0 0,-1 0 1 0 0,1 0-1 0 0,-1 0 0 0 0,0 0 10 0 0,-51 12 3 0 0,53-11 62 0 0,0 0-10 0 0,0 0-18 0 0,0 0 1 0 0,0 0-8 0 0,0 0-12 0 0,0 0-9 0 0,22-38-110 0 0,0 13 39 0 0,-21 20 67 0 0,0 4-2 0 0,-1 0 0 0 0,1 0 0 0 0,-1 0 0 0 0,0 0 0 0 0,1 0 0 0 0,-1 0 1 0 0,0 0-1 0 0,0 0 0 0 0,0 1 0 0 0,0-1 0 0 0,0 0 0 0 0,0 0 0 0 0,0 0 0 0 0,0 0 0 0 0,0 0 0 0 0,0 0 1 0 0,0 0-1 0 0,0 0 0 0 0,-1 0 0 0 0,1 0 0 0 0,0 0 0 0 0,-1 1 0 0 0,1-1 0 0 0,-1 0 0 0 0,1 0 0 0 0,-1 0 0 0 0,1 1 1 0 0,-1-1-1 0 0,0 0 0 0 0,1 0 0 0 0,-1 1 0 0 0,0-1 0 0 0,0 1 0 0 0,1-1 0 0 0,-1 1 0 0 0,0-1-3 0 0,0-1 0 0 0,0 1-1 0 0,0-1 0 0 0,0 1 0 0 0,1-1 1 0 0,-1 0-1 0 0,0 1 0 0 0,1-1 0 0 0,0 0 1 0 0,-1 0-1 0 0,1 1 0 0 0,0-1 0 0 0,0 0 1 0 0,0 0-1 0 0,0 1 0 0 0,0-1 0 0 0,0 0 1 0 0,1 0-1 0 0,-1 1 0 0 0,1-1 0 0 0,-1 0 1 0 0,1 1-1 0 0,0-1 0 0 0,-1 0 0 0 0,1 1 1 0 0,0-1-1 0 0,0 1 0 0 0,0-1 0 0 0,0 1 1 0 0,0 0-1 0 0,0-1 0 0 0,1 1 1 0 0,-1 0-1 0 0,0 0 0 0 0,1 0 1 0 0,6-26 93 0 0,-30 12 359 0 0,18-21-408 0 0,-10 14 67 0 0,13 22-102 0 0,-39-27 92 0 0,11-16 33 0 0,-17 31-94 0 0,21 2 46 0 0,-4-15 4 0 0,-13 24-208 0 0,-42 30 123 0 0,44-7 103 0 0,10-22 333 0 0,-17 25-557 0 0,56-42-5213 0 0,-1 12-332 0 0,-4-1-3537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1,'15'5,"18"1,10 0,1-1,-2-6,-3-3,-3-1,-3 0,-3 2,-1 1,-1 0,0 2,-5-1</inkml:trace>
</inkml:ink>
</file>

<file path=ppt/ink/ink8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33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730 173 0 0 0,'0'0'896'0'0,"0"0"459"0"0,0 0 9 0 0,0 0-129 0 0,0 0-30 0 0,0-8 91 0 0,2-2-1600 0 0,-1-69 12185 0 0,-5 74-11630 0 0,0-1 1 0 0,-1 0-1 0 0,0 1 1 0 0,0 0-1 0 0,0 0 0 0 0,0 0 1 0 0,-1 1-1 0 0,0 0 1 0 0,0 0-1 0 0,0 0 0 0 0,0 1 1 0 0,-1 0-1 0 0,1 0 0 0 0,-1 0 1 0 0,0 1-1 0 0,1 0 1 0 0,-1 0-1 0 0,-5 0-251 0 0,-8 1 94 0 0,-1 0-1 0 0,0 1 0 0 0,0 1 1 0 0,0 1-1 0 0,1 1 1 0 0,-1 0-1 0 0,1 2 1 0 0,0 0-1 0 0,0 2 1 0 0,0 0-1 0 0,1 1 1 0 0,0 1-1 0 0,1 1 1 0 0,0 0-1 0 0,0 1 1 0 0,1 1-1 0 0,1 1 1 0 0,0 0-1 0 0,1 2 1 0 0,-1 1-94 0 0,-91 101 226 0 0,94-101-191 0 0,0 0 0 0 0,2 2 0 0 0,0-1 0 0 0,1 1 0 0 0,1 1-1 0 0,0 0 1 0 0,2 0 0 0 0,0 0 0 0 0,1 1 0 0 0,1 0-1 0 0,1 0 1 0 0,0 1 0 0 0,2-1 0 0 0,0 1 0 0 0,2 0 0 0 0,0-1-1 0 0,1 1 1 0 0,4 20-35 0 0,-1-30 38 0 0,1 1 0 0 0,0-1 0 0 0,0 0 0 0 0,1-1 0 0 0,0 1 0 0 0,1-1 0 0 0,0-1 0 0 0,1 1 0 0 0,0-1 0 0 0,1 0 0 0 0,-1-1-1 0 0,2 0 1 0 0,-1-1 0 0 0,1 1 0 0 0,0-2 0 0 0,1 1 0 0 0,-1-2 0 0 0,1 1 0 0 0,0-1 0 0 0,1-1 0 0 0,-1 0 0 0 0,1-1 0 0 0,0 0 0 0 0,0-1 0 0 0,0 0 0 0 0,0-1-1 0 0,5 0-37 0 0,9 1 71 0 0,0-1 0 0 0,0-1 0 0 0,0-1-1 0 0,0-1 1 0 0,0-2 0 0 0,0 0-1 0 0,-1-2 1 0 0,1-1 0 0 0,12-6-71 0 0,-32 11 9 0 0,38-11 78 0 0,-1-2 0 0 0,-1-2 0 0 0,0-2 0 0 0,8-7-87 0 0,-45 25 20 0 0,-1-1 0 0 0,0 0 0 0 0,0 0 0 0 0,0-1 0 0 0,-1 1 0 0 0,1-1 0 0 0,0 0 0 0 0,-1 0 0 0 0,0 0 0 0 0,0 0 0 0 0,0-1 0 0 0,0 1-1 0 0,0-1 1 0 0,-1 0 0 0 0,1 0 0 0 0,-1 1 0 0 0,0-2 0 0 0,0 1 0 0 0,-1 0 0 0 0,1 0 0 0 0,-1-1 0 0 0,0 1 0 0 0,0 0 0 0 0,0-1 0 0 0,-1 1 0 0 0,1-1 0 0 0,-1 0 0 0 0,0 1 0 0 0,-1-1 0 0 0,0-1-20 0 0,-2 2-1 0 0,-1 1 1 0 0,0 0-1 0 0,0 0 1 0 0,-1 0-1 0 0,1 1 1 0 0,-1-1-1 0 0,1 1 1 0 0,-1 0-1 0 0,0 0 1 0 0,0 1-1 0 0,0-1 0 0 0,0 1 1 0 0,0 0-1 0 0,0 1 1 0 0,-5-1 0 0 0,10 1-2 0 0,-27-3-65 0 0,-1 1 0 0 0,1 1 0 0 0,0 1 0 0 0,-1 2-1 0 0,1 1 1 0 0,0 1 0 0 0,0 1 0 0 0,1 1 0 0 0,-1 2-1 0 0,-12 5 68 0 0,-25 14-173 0 0,63-27 120 0 0,1 0-14 0 0,31 0-17 0 0,118-32 430 0 0,-83 12-289 0 0,-6 4 48 0 0,1 3 0 0 0,1 2 1 0 0,0 3-1 0 0,48 1-105 0 0,-72 12-312 0 0,-21 8-3665 0 0,-8-2-6173 0 0,-6-8 4932 0 0,-3-2-3683 0 0</inkml:trace>
  <inkml:trace contextRef="#ctx0" brushRef="#br0" timeOffset="258.615">1239 552 12651 0 0,'0'0'5049'0'0,"0"0"-3073"0"0,0 0-865 0 0,0 0 80 0 0,0 0 85 0 0,0 0-122 0 0,0 0-279 0 0,0 0-256 0 0,0 0-206 0 0,0 0-185 0 0,0 0-103 0 0,-7 32-55 0 0,-23 98-30 0 0,18-44-1321 0 0,13-66-3822 0 0,-1-19 1052 0 0,0-1-2659 0 0,0 0-2923 0 0</inkml:trace>
  <inkml:trace contextRef="#ctx0" brushRef="#br0" timeOffset="507.317">1095 221 9810 0 0,'0'0'2697'0'0,"0"0"-1073"0"0,0 0-624 0 0,0 0-376 0 0,0 0-312 0 0,0 0-400 0 0,0 0-336 0 0,0 0-128 0 0,0 0-272 0 0,0 0-512 0 0,0 0-977 0 0,0 0-1952 0 0,0 0-1408 0 0,0 0 5081 0 0</inkml:trace>
  <inkml:trace contextRef="#ctx0" brushRef="#br0" timeOffset="674.66">1339 545 4609 0 0,'0'0'4300'0'0,"0"0"-1089"0"0,0 0-724 0 0,0 0-357 0 0,0 0-264 0 0,0 0-258 0 0,0 0-289 0 0,0 0-287 0 0,0 0-240 0 0,0 0-265 0 0,0 0-177 0 0,7 32-105 0 0,21 101-86 0 0,-12-71 87 0 0,18-10 510 0 0,-34-51-717 0 0,1 0-1 0 0,-1-1 0 0 0,1 1 0 0 0,-1-1 0 0 0,1 0 0 0 0,-1 1 0 0 0,1-1 1 0 0,0 1-1 0 0,-1-1 0 0 0,1 0 0 0 0,-1 1 0 0 0,1-1 0 0 0,0 0 1 0 0,0 0-1 0 0,-1 1 0 0 0,1-1 0 0 0,0 0 0 0 0,-1 0 0 0 0,1 0 0 0 0,0 0 1 0 0,0 0-1 0 0,-1 0 0 0 0,1 0 0 0 0,0 0 0 0 0,-1 0 0 0 0,1-1 0 0 0,0 1 1 0 0,-1 0-1 0 0,1 0 0 0 0,0-1 0 0 0,-1 1 0 0 0,1 0 0 0 0,0-1 0 0 0,-1 1 1 0 0,1 0-1 0 0,-1-1 0 0 0,1 1 0 0 0,0-1 0 0 0,-1 1 0 0 0,0-1 0 0 0,1 0 1 0 0,-1 1-1 0 0,1-1 0 0 0,-1 1 0 0 0,0-1 0 0 0,1 0 0 0 0,-1 1 0 0 0,0-1 1 0 0,1 0-1 0 0,-1 1 0 0 0,0-1 0 0 0,0 0 0 0 0,0 1 0 0 0,0-1 0 0 0,0 0 1 0 0,0 0-1 0 0,0 1 0 0 0,0-1 0 0 0,0 0 0 0 0,0 1 0 0 0,0-1 0 0 0,0 0 1 0 0,0 0-1 0 0,-1 1-38 0 0,7-15 40 0 0,41-110 540 0 0,15-53-379 0 0,-21 97-268 0 0,-36 79-2746 0 0,-6 10 2445 0 0,-1 41-3845 0 0,1-24-114 0 0,0 0-4123 0 0,1-14-212 0 0</inkml:trace>
  <inkml:trace contextRef="#ctx0" brushRef="#br0" timeOffset="974.646">1697 666 1792 0 0,'0'0'3169'0'0,"0"0"-895"0"0,0 0-230 0 0,0 0-54 0 0,0 0-82 0 0,0 0-110 0 0,0 0-148 0 0,0 0-126 0 0,0 0-142 0 0,0 0-181 0 0,0 0-150 0 0,0 0-124 0 0,29 4-95 0 0,93 9-90 0 0,-62-23 423 0 0,22-52 410 0 0,-80 59-1558 0 0,-1 1-1 0 0,1-1 0 0 0,-1 0 0 0 0,0 1 1 0 0,0-1-1 0 0,0 0 0 0 0,0 0 0 0 0,0 0 0 0 0,-1 0 1 0 0,1 0-1 0 0,-1 0 0 0 0,0 0 0 0 0,0 0 1 0 0,0 0-1 0 0,0 0 0 0 0,-1 0 0 0 0,1 0 0 0 0,-1 1 1 0 0,1-1-1 0 0,-1 0 0 0 0,0 0 0 0 0,0 0 1 0 0,-1 0-1 0 0,1 1 0 0 0,-1-1 0 0 0,1 1 0 0 0,-1-1 1 0 0,0 1-1 0 0,0 0 0 0 0,0-1 0 0 0,0 1 0 0 0,0 0 1 0 0,0 0-1 0 0,0 0 0 0 0,-1 1 0 0 0,1-1 1 0 0,-3-1-17 0 0,-1 1-27 0 0,0 0 0 0 0,-1 0 1 0 0,1 0-1 0 0,0 1 1 0 0,-1 0-1 0 0,0 0 1 0 0,1 1-1 0 0,-1 0 1 0 0,1 0-1 0 0,-1 0 1 0 0,1 1-1 0 0,-1 0 0 0 0,1 0 1 0 0,-1 1-1 0 0,1 0 1 0 0,0 0-1 0 0,-1 0 1 0 0,1 1-1 0 0,0 0 1 0 0,1 0-1 0 0,-1 0 1 0 0,1 1-1 0 0,-1 0 1 0 0,1 0-1 0 0,0 0 0 0 0,0 1 1 0 0,1-1-1 0 0,-1 1 1 0 0,1 0-1 0 0,0 1 1 0 0,0 0 26 0 0,-2 0-48 0 0,1 0 1 0 0,-1 1 0 0 0,1-1-1 0 0,0 1 1 0 0,1 1 0 0 0,-1-1-1 0 0,1 1 1 0 0,1-1 0 0 0,0 1-1 0 0,0 0 1 0 0,0 0 0 0 0,1 1-1 0 0,0-1 1 0 0,1 0 0 0 0,0 1-1 0 0,0-1 1 0 0,1 1 0 0 0,0-1-1 0 0,0 1 1 0 0,1-1 47 0 0,2-3-146 0 0,0-1 0 0 0,0 0 0 0 0,0 0 0 0 0,1 0 0 0 0,-1-1 0 0 0,1 1 0 0 0,0-1 0 0 0,0 0 0 0 0,1 0 0 0 0,-1 0 0 0 0,1-1 0 0 0,-1 1 0 0 0,1-1 0 0 0,0 0 0 0 0,-1-1 0 0 0,1 1 0 0 0,0-1 0 0 0,0 0 0 0 0,1 0 0 0 0,-1 0 0 0 0,1-1 146 0 0,81 4-5816 0 0,-30-8-4808 0 0,-47 4 4275 0 0</inkml:trace>
  <inkml:trace contextRef="#ctx0" brushRef="#br0" timeOffset="1368.129">2132 769 7338 0 0,'0'0'3199'0'0,"0"0"-811"0"0,0 0-246 0 0,0 0-143 0 0,0 0-241 0 0,0 0-296 0 0,0 0-286 0 0,0 0-268 0 0,0 0-209 0 0,0 0-144 0 0,0 0-79 0 0,0 0-17 0 0,0 0-5 0 0,-6 4-34 0 0,-13 11 57 0 0,37-28 612 0 0,184-169-110 0 0,-171 156-1450 0 0,-31 59-157 0 0,0-30 630 0 0,0 0-1 0 0,1 0 1 0 0,0 1-1 0 0,-1-1 1 0 0,1 0 0 0 0,0 0-1 0 0,1 0 1 0 0,-1 0-1 0 0,1 0 1 0 0,-1-1 0 0 0,1 1-1 0 0,0 0 1 0 0,0-1-1 0 0,0 1 1 0 0,0-1 0 0 0,0 0-1 0 0,1 1 1 0 0,-1-1-1 0 0,1 0 1 0 0,-1 0 0 0 0,1-1-1 0 0,0 1 1 0 0,0-1-1 0 0,0 1 1 0 0,0-1 0 0 0,0 0-1 0 0,0 0 1 0 0,0 0-1 0 0,2 0-1 0 0,95 12 1022 0 0,-95-14-957 0 0,-1 0-1 0 0,1 0 0 0 0,-1-1 1 0 0,1 1-1 0 0,-1-1 0 0 0,0 0 1 0 0,0 0-1 0 0,0-1 1 0 0,0 1-1 0 0,-1-1 0 0 0,1 0 1 0 0,0 1-1 0 0,-1-2 0 0 0,0 1 1 0 0,0 0-1 0 0,0-1 1 0 0,0 0-1 0 0,0 1 0 0 0,0-3-64 0 0,27-58-1357 0 0,-25 47-692 0 0,0-1-6705 0 0,-5 11-3895 0 0</inkml:trace>
</inkml:ink>
</file>

<file path=ppt/ink/ink8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37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11 6281 0 0,'0'0'2368'0'0,"0"0"-393"0"0,0 0-243 0 0,0 0-90 0 0,0 0-13 0 0,0 0-59 0 0,0 0-168 0 0,0 0-227 0 0,0 0-273 0 0,0 0-275 0 0,0 0-216 0 0,-4-2-126 0 0,-11-5-75 0 0,12 5-37 0 0,3 14 350 0 0,25 65 869 0 0,9 96-434 0 0,1-30-601 0 0,-6-69-226 0 0,-28-70-107 0 0,1 0 1 0 0,0 0-1 0 0,0-1 0 0 0,0 1 1 0 0,0 0-1 0 0,1-1 0 0 0,-1 0 1 0 0,1 1-1 0 0,0-1 1 0 0,0 0-1 0 0,0-1 0 0 0,1 1 1 0 0,-1 0-1 0 0,1-1 0 0 0,-1 0 1 0 0,1 0-1 0 0,0 0 0 0 0,0 0 1 0 0,0 0-1 0 0,0-1 1 0 0,0 0-1 0 0,1 0-24 0 0,1-2 52 0 0,0-1 0 0 0,1-1 0 0 0,-1 1 0 0 0,0-1 1 0 0,0 0-1 0 0,0 0 0 0 0,-1-1 0 0 0,1 0 0 0 0,-1 0 0 0 0,0 0 0 0 0,0-1 0 0 0,0 0 0 0 0,0 0 1 0 0,-1 0-1 0 0,0 0 0 0 0,0-1 0 0 0,0 1 0 0 0,-1-1 0 0 0,0 0 0 0 0,0 0 0 0 0,0 0 1 0 0,-1-1-53 0 0,13-19-8 0 0,71-124 76 0 0,-49 88-55 0 0,-21 26-141 0 0,-8 50-609 0 0,-6 79 741 0 0,15 45 33 0 0,-16-133-21 0 0,0 1-1 0 0,0-1 1 0 0,0 0-1 0 0,1 1 1 0 0,0-1 0 0 0,0 0-1 0 0,0 0 1 0 0,1-1-1 0 0,0 1 1 0 0,0 0 0 0 0,0-1-1 0 0,0 1 1 0 0,1-1-1 0 0,-1 0 1 0 0,1 0-1 0 0,0-1 1 0 0,0 1 0 0 0,1-1-1 0 0,-1 0 1 0 0,1 0-1 0 0,0 0 1 0 0,0-1 0 0 0,-1 0-1 0 0,2 1 1 0 0,-1-2-1 0 0,0 1 1 0 0,0-1 0 0 0,0 1-1 0 0,1-2 1 0 0,-1 1-1 0 0,1 0 1 0 0,-1-1 0 0 0,1 0-1 0 0,-1-1 1 0 0,1 1-1 0 0,-1-1 1 0 0,0 0-1 0 0,1 0 1 0 0,-1 0 0 0 0,0-1-1 0 0,0 0 1 0 0,1-1-16 0 0,12-13 114 0 0,-1 0-1 0 0,0-2 1 0 0,-2 0 0 0 0,0-1 0 0 0,-1 0-1 0 0,-1-1 1 0 0,-1-1 0 0 0,-1 0-1 0 0,0 0 1 0 0,-2-1 0 0 0,3-10-114 0 0,-6 18 30 0 0,19-70 84 0 0,-9-12-552 0 0,-16 96 73 0 0,0 0-214 0 0,0 0-308 0 0,0 0-465 0 0,0 11-3278 0 0,0 13-6811 0 0,0-15 2408 0 0</inkml:trace>
  <inkml:trace contextRef="#ctx0" brushRef="#br0" timeOffset="282.685">1134 188 11330 0 0,'0'0'4633'0'0,"0"0"-2500"0"0,0 0-1010 0 0,0 0-132 0 0,0 0 13 0 0,0 0-5 0 0,0 0-84 0 0,0 0-129 0 0,0 0-151 0 0,0 0-137 0 0,0 0-92 0 0,0 0-43 0 0,31-5-5 0 0,99-16-38 0 0,79 3 511 0 0,-179 18-898 0 0,-29 0-62 0 0,1 0 1 0 0,-1 0 0 0 0,0 0-1 0 0,1 0 1 0 0,-1 0-1 0 0,0 0 1 0 0,1 0 0 0 0,-1 1-1 0 0,0-1 1 0 0,0 1 0 0 0,1-1-1 0 0,-1 1 1 0 0,0-1-1 0 0,0 1 1 0 0,0 0 0 0 0,0-1-1 0 0,1 1 1 0 0,-1 0-1 0 0,0 0 1 0 0,0 0 0 0 0,-1 0-1 0 0,1 0 1 0 0,0 0-1 0 0,0 0 1 0 0,0 0 0 0 0,-1 0-1 0 0,1 0 1 0 0,0 1 0 0 0,-1-1-1 0 0,1 0 1 0 0,-1 1 128 0 0,-20 37-14983 0 0,9-34 6688 0 0</inkml:trace>
  <inkml:trace contextRef="#ctx0" brushRef="#br0" timeOffset="535.645">1101 494 13539 0 0,'0'0'1037'0'0,"0"0"-203"0"0,0 0 113 0 0,0 0 253 0 0,0 0 127 0 0,0 0-108 0 0,0 0-209 0 0,0 0-217 0 0,0 0-206 0 0,0 0-184 0 0,0 0-130 0 0,34 0-85 0 0,106-1-87 0 0,11-17-545 0 0,-76 3-2677 0 0,-27 4-6036 0 0,-35 8-203 0 0</inkml:trace>
  <inkml:trace contextRef="#ctx0" brushRef="#br0" timeOffset="796.389">1835 147 12859 0 0,'0'0'1625'0'0,"0"0"-388"0"0,0 0-252 0 0,0 0-11 0 0,0 0 25 0 0,0 0 10 0 0,0 0-27 0 0,0 0-86 0 0,0 0-140 0 0,0 0-186 0 0,-21 34-158 0 0,-65 105-123 0 0,37-35 40 0 0,4 46-737 0 0,42-86-1866 0 0,19-33-6274 0 0,-1-30-926 0 0,-4-1 6256 0 0</inkml:trace>
  <inkml:trace contextRef="#ctx0" brushRef="#br0" timeOffset="1011.506">2219 140 7450 0 0,'0'0'3655'0'0,"0"0"-1414"0"0,0 0-756 0 0,0 0-269 0 0,0 0-181 0 0,0 0-160 0 0,0 0-25 0 0,0 0-3 0 0,0 0-86 0 0,-28 35-164 0 0,-90 112-179 0 0,46-35 67 0 0,64-97-418 0 0,2-8-27 0 0,2 0 1 0 0,-1 0 0 0 0,1 0 0 0 0,0 1-1 0 0,0-1 1 0 0,1 1 0 0 0,0 0 0 0 0,0 0 0 0 0,1 0-1 0 0,0 0 1 0 0,1 1 0 0 0,0-1 0 0 0,0 1-1 0 0,1-1 1 0 0,-1 0 0 0 0,2 1 0 0 0,0-1 0 0 0,0 1-41 0 0,0-7 28 0 0,0 1 1 0 0,1 0 0 0 0,0-1-1 0 0,-1 1 1 0 0,1-1 0 0 0,0 0 0 0 0,0 0-1 0 0,1 0 1 0 0,-1 0 0 0 0,0 0-1 0 0,1 0 1 0 0,-1 0 0 0 0,1-1 0 0 0,-1 1-1 0 0,1-1 1 0 0,0 0 0 0 0,0 0 0 0 0,0 0-1 0 0,0 0 1 0 0,-1 0 0 0 0,1-1-1 0 0,0 1 1 0 0,0-1 0 0 0,0 0 0 0 0,0 0-1 0 0,0 0 1 0 0,0 0 0 0 0,1-1-29 0 0,84-15 1103 0 0,-73 10-1002 0 0,0-1 0 0 0,0 0 1 0 0,0-1-1 0 0,-1 0 1 0 0,0-1-1 0 0,0-1 0 0 0,-1 0 1 0 0,0-1-1 0 0,-1-1 1 0 0,-1 0-1 0 0,0 0 0 0 0,0-1 1 0 0,-1 0-1 0 0,-1-1 1 0 0,0 0-1 0 0,-1-1 0 0 0,0 0 1 0 0,-2 0-1 0 0,1 0 1 0 0,-2-1-1 0 0,0 0 1 0 0,-1 0-1 0 0,-1 0 0 0 0,0-1 1 0 0,-1 1-1 0 0,-1-1 1 0 0,0-14-102 0 0,-2 26-46 0 0,-1 0 0 0 0,1 0 1 0 0,-1 0-1 0 0,0 1 1 0 0,0-1-1 0 0,0 1 0 0 0,-1-1 1 0 0,1 1-1 0 0,-1 0 1 0 0,0 0-1 0 0,0 0 1 0 0,-1 1-1 0 0,1-1 0 0 0,-1 1 1 0 0,0 0-1 0 0,0-1 1 0 0,0 2-1 0 0,0-1 0 0 0,0 0 1 0 0,-1 1-1 0 0,1 0 1 0 0,-1 0-1 0 0,1 0 1 0 0,-1 1-1 0 0,0-1 46 0 0,1 1-223 0 0,-1 0 0 0 0,0 0 0 0 0,1 1 0 0 0,-1-1 0 0 0,0 1 1 0 0,1 0-1 0 0,-1 0 0 0 0,0 0 0 0 0,0 1 0 0 0,1-1 0 0 0,-1 1 0 0 0,1 1 0 0 0,-1-1 0 0 0,1 0 0 0 0,-1 1 0 0 0,1 0 0 0 0,-2 1 223 0 0,-36 27-5092 0 0,24-13-2101 0 0,4-6-2953 0 0</inkml:trace>
  <inkml:trace contextRef="#ctx0" brushRef="#br0" timeOffset="1834.253">2345 586 7186 0 0,'0'0'1428'0'0,"0"0"-300"0"0,0 0-44 0 0,0 0 61 0 0,0 0-21 0 0,0 0-36 0 0,0 0-66 0 0,0 0-85 0 0,0 0-93 0 0,0 0-125 0 0,0 0-61 0 0,0 0 18 0 0,0 0 21 0 0,19 4 18 0 0,60 11-11 0 0,-32-25 307 0 0,-37 4-759 0 0,119-83 2273 0 0,-105 67-2313 0 0,-2 0 0 0 0,0-2 0 0 0,-2 0 0 0 0,0-2 0 0 0,-2 0 0 0 0,-1-1 0 0 0,-1 0 0 0 0,10-24-212 0 0,82-140 93 0 0,-102 154-150 0 0,-6 36-31 0 0,-16 20-511 0 0,-97 129-56 0 0,92-116 618 0 0,2 1 0 0 0,0 0 0 0 0,3 2 0 0 0,0 0 0 0 0,3 1 0 0 0,-7 27 37 0 0,19-58-4 0 0,0 0 0 0 0,0 0 0 0 0,0 1 0 0 0,0-1 0 0 0,1 1 0 0 0,0-1 0 0 0,0 1 0 0 0,1-1 0 0 0,0 1 1 0 0,0-1-1 0 0,0 0 0 0 0,0 0 0 0 0,1 1 0 0 0,0-1 0 0 0,0 0 0 0 0,1 2 4 0 0,1-2-2 0 0,-1-1 0 0 0,1 0 0 0 0,0 0-1 0 0,0 0 1 0 0,1 0 0 0 0,-1 0 0 0 0,1-1 0 0 0,0 0 0 0 0,0 0-1 0 0,0-1 1 0 0,0 1 0 0 0,0-1 0 0 0,0 0 0 0 0,1 0-1 0 0,-1-1 1 0 0,4 1 2 0 0,4 0 21 0 0,1 0-1 0 0,-1-1 1 0 0,1-1-1 0 0,0 0 1 0 0,-1-1 0 0 0,1 0-1 0 0,-1-1 1 0 0,0-1-1 0 0,1 0 1 0 0,-1-1-1 0 0,0 0 1 0 0,-1-1-1 0 0,1-1 1 0 0,-1 0-1 0 0,0 0 1 0 0,0-1-1 0 0,-1-1 1 0 0,0 0 0 0 0,0 0-1 0 0,-1-1-20 0 0,119-121 496 0 0,-112 108-483 0 0,0-2-1 0 0,-2 1 0 0 0,-1-2 1 0 0,-1 0-1 0 0,-1-1 0 0 0,-1 0 1 0 0,-1-1-1 0 0,2-10-12 0 0,-8-73 5 0 0,-5 109-12 0 0,1 0 0 0 0,-1 0 0 0 0,0 0 0 0 0,0 0 0 0 0,0 0 0 0 0,0 0 0 0 0,0 0 0 0 0,0 1 0 0 0,0-1 0 0 0,0 0-1 0 0,0 1 1 0 0,0-1 0 0 0,-1 1 0 0 0,1-1 0 0 0,0 1 0 0 0,0 0 0 0 0,0-1 0 0 0,-1 1 0 0 0,1 0 0 0 0,0 0 0 0 0,0 0 0 0 0,-1 0 0 0 0,1 0 0 0 0,0 0 0 0 0,0 0-1 0 0,-1 0 1 0 0,1 1 0 0 0,0-1 0 0 0,0 0 0 0 0,0 1 0 0 0,-1-1 0 0 0,1 1 0 0 0,0-1 0 0 0,0 1 0 0 0,0 0 0 0 0,0 0 0 0 0,0-1 0 0 0,0 1 0 0 0,0 0 0 0 0,-1 1 7 0 0,-56 66-255 0 0,34-35 204 0 0,1 1 0 0 0,2 1 1 0 0,1 1-1 0 0,2 0 0 0 0,1 2 1 0 0,-6 22 50 0 0,19-49-35 0 0,1 1-1 0 0,0 0 1 0 0,0 0 0 0 0,2 0 0 0 0,-1 0 0 0 0,1 0 0 0 0,1 0-1 0 0,0 1 1 0 0,1-1 0 0 0,0 0 0 0 0,3 7 35 0 0,-3-14-1 0 0,0-1 0 0 0,1 0-1 0 0,0 1 1 0 0,0-1 0 0 0,0 0 0 0 0,1 0 0 0 0,0 0 0 0 0,-1-1-1 0 0,1 1 1 0 0,0-1 0 0 0,1 1 0 0 0,-1-1 0 0 0,1 0-1 0 0,-1 0 1 0 0,1-1 0 0 0,0 1 0 0 0,0-1 0 0 0,0 1 0 0 0,0-1-1 0 0,1-1 1 0 0,-1 1 0 0 0,0-1 0 0 0,1 1 0 0 0,3 0 1 0 0,114 6 555 0 0,-112-10-485 0 0,0 0 1 0 0,0 0 0 0 0,-1-1 0 0 0,1-1-1 0 0,-1 1 1 0 0,0-1 0 0 0,0-1 0 0 0,0 0-1 0 0,0 0 1 0 0,0-1-71 0 0,1 0 56 0 0,-6 3-56 0 0,1 0 1 0 0,-1-1 0 0 0,0 1-1 0 0,0-1 1 0 0,0 1 0 0 0,0-1-1 0 0,-1 0 1 0 0,1-1 0 0 0,-1 1-1 0 0,0 0 1 0 0,0-1 0 0 0,-1 0-1 0 0,0 0 1 0 0,0 0 0 0 0,0 0-1 0 0,0 0 1 0 0,0 0 0 0 0,-1 0-1 0 0,0 0 1 0 0,-1-1 0 0 0,1 1 0 0 0,-1 0-1 0 0,0-1 1 0 0,0 1 0 0 0,0-1-1 0 0,-1 1 1 0 0,0 0 0 0 0,0-1-1 0 0,0 1 1 0 0,-1 0 0 0 0,0 0-1 0 0,0 0 1 0 0,0 0 0 0 0,0 0-1 0 0,-1 1 1 0 0,0-1 0 0 0,0 1-1 0 0,0-1 1 0 0,0 1 0 0 0,-1 0-1 0 0,0 0 1 0 0,0 1 0 0 0,0-1-1 0 0,0 1 1 0 0,0 0 0 0 0,-1 0 0 0 0,1 0-1 0 0,-1 0 1 0 0,0 1 0 0 0,0 0-1 0 0,-3-1 0 0 0,0 1-239 0 0,-1 1 0 0 0,0 0 0 0 0,0 0 0 0 0,0 1 0 0 0,0 0 0 0 0,0 0 0 0 0,1 1 0 0 0,-1 0 0 0 0,0 1 0 0 0,0 0 0 0 0,-3 1 239 0 0,-22 10-4825 0 0,0 2-5278 0 0,19-8 1540 0 0</inkml:trace>
  <inkml:trace contextRef="#ctx0" brushRef="#br0" timeOffset="3696.943">3777 571 0 0 0,'0'0'983'0'0,"0"0"342"0"0,0 0 62 0 0,0 0-33 0 0,0 0 44 0 0,0 0-1213 0 0,3-1 9637 0 0,-3 2-8068 0 0,-52 62 732 0 0,-103 101-2222 0 0,117-126-2841 0 0,36-31-6527 0 0,2-7-173 0 0</inkml:trace>
</inkml:ink>
</file>

<file path=ppt/ink/ink8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46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45 511 9234 0 0,'0'0'1459'0'0,"0"0"-411"0"0,0 0-358 0 0,0 0-20 0 0,0 0 168 0 0,0 0 130 0 0,0 0 2 0 0,0 0-129 0 0,0 0-206 0 0,0 0-202 0 0,-5 32-148 0 0,-15 103-85 0 0,0 84 1119 0 0,22-199 128 0 0,0-29 1995 0 0,-1-17-3313 0 0,2 1 1 0 0,0 0-1 0 0,2 0 1 0 0,0 1-1 0 0,2-1 1 0 0,0 1-1 0 0,2 0 1 0 0,1 1-1 0 0,1 0 1 0 0,6-9-130 0 0,78-145 232 0 0,1 55-120 0 0,-70 178-489 0 0,11 39-261 0 0,-11-64-2432 0 0,-24-30 2662 0 0,14 8-4246 0 0,-5-4-3599 0 0,-7-2-465 0 0</inkml:trace>
  <inkml:trace contextRef="#ctx0" brushRef="#br0" timeOffset="388.009">503 562 5113 0 0,'0'0'2039'0'0,"0"0"-134"0"0,0 0-32 0 0,0 0 13 0 0,0 0-126 0 0,0 0-293 0 0,0 0-241 0 0,0 0-156 0 0,0 0-141 0 0,0 0-99 0 0,0 0-69 0 0,0 0-51 0 0,20-1-30 0 0,101-2 541 0 0,-75 8-724 0 0,0-3-1 0 0,0-1 0 0 0,1-2 1 0 0,-1-3-1 0 0,0-1 0 0 0,19-7-496 0 0,-25 8-2862 0 0,-39 4 1690 0 0,-1 0-356 0 0,0 0-386 0 0,-2 1-3163 0 0,-7 6-1298 0 0,5-4-1145 0 0</inkml:trace>
  <inkml:trace contextRef="#ctx0" brushRef="#br0" timeOffset="633.222">499 824 10954 0 0,'0'0'2158'0'0,"0"0"-433"0"0,0 0-375 0 0,0 0-80 0 0,0 0-71 0 0,0 0-140 0 0,0 0-98 0 0,0 0-34 0 0,0 0-79 0 0,0 0-73 0 0,0 0-109 0 0,0 0-126 0 0,0 0-56 0 0,22 1-57 0 0,143 9 366 0 0,-38-12 289 0 0,-65 1-3465 0 0,1 0-9457 0 0,-52 1 229 0 0</inkml:trace>
  <inkml:trace contextRef="#ctx0" brushRef="#br0" timeOffset="3295.999">1481 69 4641 0 0,'0'0'1870'0'0,"0"0"-161"0"0,0 0-98 0 0,0 0 70 0 0,0 0-6 0 0,0 0-235 0 0,0 0-296 0 0,0 0-317 0 0,0 0-241 0 0,0 0-42 0 0,0 0 88 0 0,0 10 80 0 0,-12 90 1259 0 0,3-68-1759 0 0,2 0 0 0 0,2 1 0 0 0,0 0 0 0 0,2 0 0 0 0,2 0 0 0 0,2 26-212 0 0,-1-53-85 0 0,30-5-11364 0 0,-20-9 4242 0 0,-9 5 3633 0 0</inkml:trace>
  <inkml:trace contextRef="#ctx0" brushRef="#br0" timeOffset="3553.323">1237 467 7834 0 0,'0'0'1887'0'0,"0"0"-418"0"0,0 0-314 0 0,0 0 12 0 0,0 0 81 0 0,0 0 58 0 0,0 0-40 0 0,0 0-103 0 0,0 0-187 0 0,0 0-279 0 0,0 0-219 0 0,0 0-140 0 0,24 1-75 0 0,76 4-36 0 0,70-15 208 0 0,-107 10-3325 0 0,-62 1 2424 0 0,-1 0 0 0 0,1-1 0 0 0,0 1 0 0 0,0 0 0 0 0,-1 0 0 0 0,1 0 0 0 0,-1-1 0 0 0,1 1 0 0 0,-1 0 0 0 0,1 0 0 0 0,-1 0 0 0 0,1 0 0 0 0,-1 0 0 0 0,0 0 0 0 0,0 0 0 0 0,1 0 0 0 0,-1 0 0 0 0,0 0 1 0 0,0 0-1 0 0,0 0 0 0 0,0 0 0 0 0,0 0 0 0 0,0 0 0 0 0,0 0 0 0 0,-1 0 0 0 0,1 0 0 0 0,0 0 0 0 0,0 0 0 0 0,-1 0 0 0 0,1 0 0 0 0,-1 0 0 0 0,1 0 0 0 0,-1 0 466 0 0,-3 4-3642 0 0</inkml:trace>
  <inkml:trace contextRef="#ctx0" brushRef="#br0" timeOffset="3953.996">1219 732 6641 0 0,'0'0'2341'0'0,"0"0"-859"0"0,0 0-465 0 0,0 0 89 0 0,0 0 198 0 0,0 0 56 0 0,0 0-85 0 0,0 0-171 0 0,0 0-211 0 0,0 0-195 0 0,0 0-129 0 0,0 0-55 0 0,0 0-20 0 0,26-4-9 0 0,82-11-50 0 0,-38 12 433 0 0,-28 25-265 0 0,-37 18 97 0 0,-43 26 75 0 0,-74 67-371 0 0,96-108-284 0 0,15-25-114 0 0,0 1-1 0 0,1-1 1 0 0,-1 1 0 0 0,1-1-1 0 0,-1 1 1 0 0,1-1 0 0 0,-1 1 0 0 0,1-1-1 0 0,-1 1 1 0 0,1-1 0 0 0,0 1-1 0 0,-1 0 1 0 0,1-1 0 0 0,0 1-1 0 0,-1 0 1 0 0,1-1 0 0 0,0 1-1 0 0,0 0 1 0 0,0-1 0 0 0,0 1-1 0 0,0 0 1 0 0,0-1 0 0 0,0 1-1 0 0,0 0 1 0 0,0 0 0 0 0,0-1 0 0 0,0 1-1 0 0,0 0 1 0 0,0-1 0 0 0,0 1-1 0 0,1 0 1 0 0,-1-1 0 0 0,0 1-1 0 0,0 0 1 0 0,1-1 0 0 0,-1 1-1 0 0,1-1 1 0 0,-1 1 0 0 0,0 0-1 0 0,1-1 1 0 0,-1 1 0 0 0,1-1 0 0 0,-1 0-1 0 0,1 1 1 0 0,0-1 0 0 0,-1 1-1 0 0,1-1 1 0 0,-1 0 0 0 0,1 1-1 0 0,0-1 1 0 0,-1 0 0 0 0,1 0-1 0 0,0 1 1 0 0,-1-1 0 0 0,1 0-1 0 0,0 0 1 0 0,0 0-6 0 0,91-3 516 0 0,-34-10-798 0 0,0 0-3234 0 0,-46 11 2052 0 0,1 0-1369 0 0,-6-2-3879 0 0,0 1-4413 0 0</inkml:trace>
  <inkml:trace contextRef="#ctx0" brushRef="#br0" timeOffset="5549.37">1916 220 736 0 0,'0'0'1067'0'0,"0"0"-103"0"0,0 0 94 0 0,0 0 326 0 0,0 0 294 0 0,0 0 45 0 0,0 0-164 0 0,0 0-234 0 0,0 0-215 0 0,0 0-176 0 0,0 0-110 0 0,0 0-67 0 0,26-12-65 0 0,78-40-51 0 0,-10-16 1254 0 0,-16-3-170 0 0,-79 72-1681 0 0,1-1-1 0 0,-1 0 0 0 0,1 0 0 0 0,-1 0 0 0 0,1 1 1 0 0,-1-1-1 0 0,1 0 0 0 0,-1 0 0 0 0,0 0 0 0 0,1 0 1 0 0,-1 0-1 0 0,1 0 0 0 0,-1 0 0 0 0,1 0 0 0 0,-1 0 1 0 0,1 0-1 0 0,-1-1 0 0 0,1 1 0 0 0,-1 0 1 0 0,1 0-1 0 0,-1 0 0 0 0,1-1 0 0 0,-1 1 0 0 0,1 0 1 0 0,-1-1-1 0 0,1 1 0 0 0,-1 0 0 0 0,1-1 0 0 0,0 1 1 0 0,-1 0-1 0 0,1-1 0 0 0,-1 1 0 0 0,1-1 1 0 0,0 1-1 0 0,0-1 0 0 0,-1 1 0 0 0,1-1 0 0 0,0 1 1 0 0,0-1-1 0 0,-1 1 0 0 0,1-1 0 0 0,0 1 0 0 0,0-1 1 0 0,0 1-1 0 0,0-1 0 0 0,0 0 0 0 0,0 1 1 0 0,0-1-1 0 0,0 1 0 0 0,0-1 0 0 0,0 1 0 0 0,0-1 1 0 0,1 1-1 0 0,-1-1 0 0 0,0 1 0 0 0,0-1 0 0 0,1 0-43 0 0,-22 26 13 0 0,2 1 0 0 0,1 1-1 0 0,1 0 1 0 0,1 1-1 0 0,2 1 1 0 0,1 1-1 0 0,1 0 1 0 0,2 0-1 0 0,0 1 1 0 0,-2 20-13 0 0,-5 31 137 0 0,3 1-1 0 0,3 1 1 0 0,2 55-137 0 0,-4 25 126 0 0,9-115-107 0 0,-29 156 11 0 0,31-199-188 0 0,-1-1 0 0 0,0 1-1 0 0,1-1 1 0 0,-2 0 0 0 0,1 0 0 0 0,-1 0-1 0 0,1 0 1 0 0,-1-1 0 0 0,-1 1 0 0 0,1-1-1 0 0,-1 0 1 0 0,1 0 0 0 0,-1-1-1 0 0,0 1 1 0 0,-1-1 0 0 0,1 0 0 0 0,0-1-1 0 0,-1 1 1 0 0,0-1 0 0 0,1 0 0 0 0,-1-1-1 0 0,-4 2 159 0 0,5-1-503 0 0,-1-1 0 0 0,1 1 1 0 0,-1-1-1 0 0,1 0 0 0 0,-1-1 0 0 0,0 1 0 0 0,0-1 0 0 0,1 0 0 0 0,-1 0 0 0 0,0-1 1 0 0,1 0-1 0 0,-1 0 0 0 0,0 0 0 0 0,1-1 0 0 0,0 1 0 0 0,-1-1 0 0 0,1-1 1 0 0,0 1-1 0 0,0-1 0 0 0,0 0 0 0 0,0 0 0 0 0,0 0 0 0 0,1-1 0 0 0,0 1 0 0 0,-1-1 1 0 0,1-1-1 0 0,-2-2 503 0 0,-1-5-555 0 0,1 0 0 0 0,1 0 0 0 0,0-1 0 0 0,0 0-1 0 0,1 0 1 0 0,1 0 0 0 0,0 0 0 0 0,1-1 0 0 0,1 0 555 0 0,5-122 4545 0 0,29 59 2844 0 0,-29 71-7006 0 0,1 0 0 0 0,-1 0 0 0 0,2 1 0 0 0,-1 0 0 0 0,0 0-1 0 0,1 0 1 0 0,0 0 0 0 0,0 1 0 0 0,1 0 0 0 0,-1 1-1 0 0,1-1 1 0 0,0 1 0 0 0,0 1 0 0 0,0-1 0 0 0,0 1 0 0 0,0 0-1 0 0,0 1 1 0 0,1-1 0 0 0,4 1-383 0 0,274-36-607 0 0,-236 17-3286 0 0,-20 5-2378 0 0,-21 11 3308 0 0,3-1-3702 0 0</inkml:trace>
  <inkml:trace contextRef="#ctx0" brushRef="#br0" timeOffset="5865.008">2577 227 11731 0 0,'0'0'2263'0'0,"0"0"-592"0"0,0 0-580 0 0,0 0-243 0 0,0 0-73 0 0,0 0-41 0 0,0 0 20 0 0,0 0 19 0 0,0 0-63 0 0,0 0-127 0 0,-30 36-139 0 0,-96 115-121 0 0,31-19 142 0 0,87-116-432 0 0,-9 16 26 0 0,10-20-48 0 0,1 0 0 0 0,0 0 0 0 0,0 0-1 0 0,1 1 1 0 0,1 0 0 0 0,0-1 0 0 0,1 2-1 0 0,0-1 1 0 0,1 0 0 0 0,-1 13-11 0 0,3-20-3 0 0,-1-1 0 0 0,1 1 0 0 0,0-1-1 0 0,1 1 1 0 0,-1 0 0 0 0,1-1 0 0 0,0 0 0 0 0,1 1 0 0 0,-1-1-1 0 0,1 0 1 0 0,0 0 0 0 0,1 1 0 0 0,-1-2 0 0 0,1 1 0 0 0,0 0-1 0 0,0 0 1 0 0,0-1 0 0 0,1 0 0 0 0,-1 0 0 0 0,1 0 0 0 0,0 0 0 0 0,0 0-1 0 0,1-1 1 0 0,-1 1 0 0 0,1-1 0 0 0,0-1 0 0 0,-1 1 0 0 0,1 0-1 0 0,1-1 1 0 0,1 1 3 0 0,5-1-109 0 0,0 0-1 0 0,1 0 0 0 0,-1-1 1 0 0,0-1-1 0 0,0 0 0 0 0,1 0 0 0 0,-1-2 1 0 0,0 1-1 0 0,0-1 0 0 0,0-1 1 0 0,0 0-1 0 0,0-1 0 0 0,-1 0 1 0 0,1-1-1 0 0,-1 0 0 0 0,9-7 110 0 0,-8-9-3509 0 0,-12 4-3303 0 0,0 12 2844 0 0,0 1-3258 0 0</inkml:trace>
  <inkml:trace contextRef="#ctx0" brushRef="#br0" timeOffset="6119.297">2134 629 11530 0 0,'0'0'1892'0'0,"0"0"-536"0"0,0 0-124 0 0,0 0 30 0 0,0 0-134 0 0,0 0-196 0 0,37-7-150 0 0,117-19-116 0 0,52-16 652 0 0,-58 17-1936 0 0,-98 19-2620 0 0,0 2-4360 0 0,-27 3-3046 0 0</inkml:trace>
</inkml:ink>
</file>

<file path=ppt/ink/ink8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08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17492 0 0,'0'0'352'0'0,"0"0"-536"0"0,0 0-784 0 0,0 0-1497 0 0,0 0-2168 0 0,0 0-1240 0 0,0 0 2152 0 0</inkml:trace>
</inkml:ink>
</file>

<file path=ppt/ink/ink8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17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2814 416 12251 0 0,'0'0'1817'0'0,"0"0"-486"0"0,0 0-280 0 0,0 0-12 0 0,0 0 39 0 0,0 0 43 0 0,0 0-14 0 0,0 0-60 0 0,0 0-117 0 0,0 0-178 0 0,0 0-146 0 0,0 0-77 0 0,24 3-67 0 0,80 7-70 0 0,-78-9-211 0 0,1 0 0 0 0,0-2 0 0 0,0-1 0 0 0,0-1 0 0 0,-1-1 0 0 0,16-5-181 0 0,32-5 137 0 0,37-8-421 0 0,-50 10-1250 0 0,-25-1-4948 0 0,-33 12 3837 0 0,-2 1-5299 0 0,-1 0 97 0 0</inkml:trace>
  <inkml:trace contextRef="#ctx0" brushRef="#br0" timeOffset="220.159">2935 692 15427 0 0,'0'0'995'0'0,"0"0"-209"0"0,0 0 123 0 0,0 0 233 0 0,0 0 143 0 0,0 0-87 0 0,0 0-202 0 0,0 0-178 0 0,0 0-186 0 0,0 0-153 0 0,37 6-110 0 0,118 15-66 0 0,-62-25 48 0 0,-74-1-274 0 0,149-24-85 0 0,-93 26-3206 0 0,-55 1-814 0 0,-8 1-2665 0 0,0 0-5131 0 0</inkml:trace>
  <inkml:trace contextRef="#ctx0" brushRef="#br0" timeOffset="-1239.833">1 597 0 0 0,'0'0'859'0'0,"0"0"887"0"0,0 0 253 0 0,0 0-84 0 0,0 0-238 0 0,0 0-291 0 0,0 0-219 0 0,0 0-141 0 0,0 0-108 0 0,2 5-44 0 0,-1-1-697 0 0,1-1 0 0 0,0 1 0 0 0,0-1 0 0 0,0 0 0 0 0,0 0 0 0 0,1 1 0 0 0,-1-2-1 0 0,1 1 1 0 0,0 0 0 0 0,0 0 0 0 0,0-1 0 0 0,0 0 0 0 0,0 0 0 0 0,1 1 0 0 0,-1-2 0 0 0,1 1 0 0 0,-1 0 0 0 0,1-1 0 0 0,0 0 0 0 0,-1 0 0 0 0,1 0 0 0 0,1 0-177 0 0,14 3 422 0 0,1 0 0 0 0,0-2 1 0 0,0 0-1 0 0,0-2 0 0 0,0 0 1 0 0,-1-1-1 0 0,1-1 1 0 0,0-1-1 0 0,16-4-422 0 0,2-4 213 0 0,0-2 1 0 0,-1-1-1 0 0,0-2 0 0 0,-1-1 1 0 0,-1-2-1 0 0,0-2 0 0 0,2-4-213 0 0,-14 11 70 0 0,-2-2 0 0 0,0 0 1 0 0,-1-2-1 0 0,-1 0 0 0 0,-1-1 0 0 0,0-1 0 0 0,2-5-70 0 0,30-52 216 0 0,-42 58-166 0 0,5-40 217 0 0,-16 56-271 0 0,1 1-1 0 0,-1 0 1 0 0,1-1-1 0 0,-1 1 0 0 0,0 0 1 0 0,1 0-1 0 0,-1 0 1 0 0,0 1-1 0 0,0-1 1 0 0,-1 1-1 0 0,1-1 0 0 0,0 1 1 0 0,0 0-1 0 0,-1 1 1 0 0,1-1-1 0 0,0 0 0 0 0,-1 1 1 0 0,1 0-1 0 0,-1 0 1 0 0,1 0-1 0 0,-1 0 0 0 0,1 0 1 0 0,0 1-1 0 0,-1-1 1 0 0,-2 2 4 0 0,-2 1-48 0 0,-1 1 0 0 0,2 0 0 0 0,-1 0 0 0 0,0 0 1 0 0,1 1-1 0 0,0 0 0 0 0,0 1 0 0 0,0 0 0 0 0,1 0 1 0 0,-1 0-1 0 0,2 1 0 0 0,-6 6 48 0 0,8-9-16 0 0,-12 14-31 0 0,2 0-1 0 0,0 1 1 0 0,1 0-1 0 0,1 1 0 0 0,0 0 1 0 0,2 1-1 0 0,0 0 1 0 0,2 1-1 0 0,0-1 1 0 0,2 2-1 0 0,0-1 0 0 0,1 0 1 0 0,2 1-1 0 0,0 0 1 0 0,1 2 47 0 0,2-19 3 0 0,-1 0 0 0 0,1 0 0 0 0,1 0 0 0 0,-1 0 0 0 0,1 0 0 0 0,0 0 0 0 0,0 0 0 0 0,1-1 0 0 0,0 1 0 0 0,0-1 0 0 0,0 1 0 0 0,0-1 0 0 0,1 0 0 0 0,0-1 0 0 0,0 1 0 0 0,0-1 0 0 0,1 0 0 0 0,0 0 0 0 0,-1 0 0 0 0,1 0 0 0 0,1-1 0 0 0,-1 0 0 0 0,0 0 0 0 0,1 0 0 0 0,-1-1 0 0 0,1 0 0 0 0,0 0 0 0 0,0 0 0 0 0,0-1 0 0 0,0 1 0 0 0,0-2 0 0 0,0 1 0 0 0,0-1 0 0 0,1 0 0 0 0,-1 0 0 0 0,1 0-3 0 0,19 0 108 0 0,0-1 0 0 0,0-2-1 0 0,0 0 1 0 0,-1-2 0 0 0,1 0 0 0 0,-1-2 0 0 0,0-1 0 0 0,-1-1 0 0 0,19-9-108 0 0,6-3 173 0 0,-2-2 1 0 0,-1-2-1 0 0,-1-2 1 0 0,-1-2-1 0 0,-1-2 1 0 0,-2-1-1 0 0,-1-3 1 0 0,-2-1-1 0 0,-1-2 0 0 0,-2-1 1 0 0,-2-2-1 0 0,23-37-173 0 0,-52 72 14 0 0,0 1 0 0 0,-1-1 0 0 0,0 0-1 0 0,0-1 1 0 0,-1 1 0 0 0,1 0-1 0 0,-1-1 1 0 0,-1 1 0 0 0,1-1-1 0 0,-1 0 1 0 0,0 0 0 0 0,-1 1-1 0 0,1-1 1 0 0,-1 0 0 0 0,-1-4-14 0 0,0 9-2 0 0,-1 0 0 0 0,1 1 1 0 0,-1-1-1 0 0,1 1 0 0 0,-1-1 1 0 0,1 1-1 0 0,-1 0 0 0 0,0 0 1 0 0,0 0-1 0 0,0 0 0 0 0,0 0 1 0 0,0 0-1 0 0,0 0 0 0 0,0 0 1 0 0,0 1-1 0 0,0-1 0 0 0,0 1 1 0 0,0 0-1 0 0,0-1 0 0 0,0 1 1 0 0,0 0-1 0 0,0 0 0 0 0,0 0 1 0 0,-1 1-1 0 0,1-1 0 0 0,0 0 1 0 0,0 1-1 0 0,0 0 0 0 0,0-1 1 0 0,0 1-1 0 0,0 0 0 0 0,0 0 1 0 0,0 0-1 0 0,1 0 0 0 0,-1 0 1 0 0,0 1 1 0 0,-8 5-26 0 0,0 1 0 0 0,1 0 0 0 0,0 0 0 0 0,0 1 1 0 0,1 0-1 0 0,0 0 0 0 0,1 1 0 0 0,0 0 0 0 0,-1 4 26 0 0,-7 7-15 0 0,4-4-6 0 0,1 0 1 0 0,1 1 0 0 0,0 0-1 0 0,2 1 1 0 0,0 0-1 0 0,1 0 1 0 0,1 0 0 0 0,0 1-1 0 0,2 0 1 0 0,0-1 0 0 0,1 2-1 0 0,1-1 1 0 0,1 0-1 0 0,2 7 21 0 0,-2-22-3 0 0,1 0 0 0 0,0 0 0 0 0,0-1 0 0 0,0 1 0 0 0,0 0 0 0 0,1-1 0 0 0,0 1 0 0 0,0-1 0 0 0,0 1-1 0 0,1-1 1 0 0,-1 0 0 0 0,1 0 0 0 0,0 0 0 0 0,0 0 0 0 0,1-1 0 0 0,-1 1 0 0 0,1-1 0 0 0,-1 0 0 0 0,1 0 0 0 0,0 0-1 0 0,0 0 1 0 0,1-1 0 0 0,-1 0 0 0 0,0 0 0 0 0,1 0 0 0 0,-1 0 0 0 0,1-1 0 0 0,0 1 0 0 0,0-1 0 0 0,1 0 3 0 0,6 1 30 0 0,1 0 0 0 0,0 0 1 0 0,0-1-1 0 0,0-1 1 0 0,0 0-1 0 0,0-1 0 0 0,0-1 1 0 0,0 0-1 0 0,0 0 0 0 0,-1-1 1 0 0,2-2-31 0 0,20-8 82 0 0,-2-2 0 0 0,0-1 0 0 0,-1-2 0 0 0,0-1 0 0 0,-2-1 0 0 0,0-2 0 0 0,-1-1 0 0 0,-2-1 0 0 0,0-1 1 0 0,-2-1-1 0 0,8-12-82 0 0,-14 17 32 0 0,-5 8-9 0 0,0-1 0 0 0,-1-1 0 0 0,-1 0 0 0 0,0 0 0 0 0,-1-2 0 0 0,0 1 0 0 0,-1-1-1 0 0,-1 0 1 0 0,1-8-23 0 0,-1 0 15 0 0,-5 17-25 0 0,0 0 0 0 0,0-1 1 0 0,-1 1-1 0 0,0 0 0 0 0,-1-1 0 0 0,1 1 0 0 0,-2-1 1 0 0,1 0-1 0 0,-1 1 0 0 0,-1-1 0 0 0,0 1 1 0 0,-1-6 9 0 0,2 12-4 0 0,-1 1 0 0 0,1-1 0 0 0,-1 1 1 0 0,1 0-1 0 0,-1-1 0 0 0,0 1 1 0 0,0 0-1 0 0,0 0 0 0 0,0-1 0 0 0,0 1 1 0 0,0 0-1 0 0,0 0 0 0 0,0 0 0 0 0,0 0 1 0 0,0 0-1 0 0,0 0 0 0 0,-1 1 0 0 0,1-1 1 0 0,0 0-1 0 0,-1 1 0 0 0,1-1 1 0 0,-1 1-1 0 0,1-1 0 0 0,-1 1 0 0 0,1 0 1 0 0,0-1-1 0 0,-1 1 0 0 0,0 0 0 0 0,1 0 1 0 0,-1 0-1 0 0,1 0 0 0 0,-1 0 0 0 0,1 1 1 0 0,-1-1-1 0 0,1 0 0 0 0,0 1 1 0 0,-1-1-1 0 0,1 1 0 0 0,-1-1 0 0 0,1 1 1 0 0,0 0-1 0 0,-2 0 4 0 0,-53 38-82 0 0,35-16 76 0 0,1 1 0 0 0,2 1 0 0 0,0 1-1 0 0,2 0 1 0 0,0 1 0 0 0,-10 28 6 0 0,21-45 1 0 0,-48 151 16 0 0,50-152-30 0 0,0-1-1 0 0,0 1 0 0 0,1 0 1 0 0,1 0-1 0 0,-1 0 1 0 0,1 0-1 0 0,1 0 1 0 0,0 0-1 0 0,0 1 0 0 0,1-1 1 0 0,0 0-1 0 0,1 0 1 0 0,0 0-1 0 0,0 0 0 0 0,1-1 1 0 0,0 1-1 0 0,0-1 1 0 0,1 1-1 0 0,0-1 0 0 0,1 0 1 0 0,-1-1-1 0 0,2 1 1 0 0,-1-1-1 0 0,1 0 0 0 0,0 0 1 0 0,6 5 13 0 0,-4-7-97 0 0,-1-1-1 0 0,0 0 1 0 0,1 0 0 0 0,0-1 0 0 0,-1 0-1 0 0,2 0 1 0 0,-1-1 0 0 0,0 0 0 0 0,0-1-1 0 0,0 1 1 0 0,1-2 0 0 0,0 1 97 0 0,27-5-3812 0 0,-3-10-4875 0 0,-23 9 2338 0 0,-2 1 561 0 0</inkml:trace>
  <inkml:trace contextRef="#ctx0" brushRef="#br0" timeOffset="-786.706">2256 486 9218 0 0,'0'0'4729'0'0,"0"0"-2250"0"0,0 0-842 0 0,0 0-109 0 0,0 0-91 0 0,0 0-184 0 0,0 0-256 0 0,0 0-267 0 0,0 0-222 0 0,0 0-147 0 0,0 0-61 0 0,0 0-20 0 0,0 0 14 0 0,-6 21-3 0 0,-31 102 121 0 0,14-38-62 0 0,11-27-259 0 0,-2-16-530 0 0,7-50-8393 0 0,7-18-3871 0 0,0 22 7782 0 0</inkml:trace>
  <inkml:trace contextRef="#ctx0" brushRef="#br0" timeOffset="-532.4">1972 578 10282 0 0,'0'0'1983'0'0,"0"0"-286"0"0,0 0-186 0 0,0 0-132 0 0,0 0-195 0 0,0 0-249 0 0,0 0-158 0 0,0 0-59 0 0,0 0-9 0 0,0 0 33 0 0,0 0-37 0 0,0 0-79 0 0,0 0-86 0 0,26-2-91 0 0,82-6-57 0 0,78-19 658 0 0,-35 20-1474 0 0,-121 23-2456 0 0,-31 6-3224 0 0,-7-16 3507 0 0,-4 5-4726 0 0,8-3 972 0 0</inkml:trace>
  <inkml:trace contextRef="#ctx0" brushRef="#br0" timeOffset="-286.821">1883 865 13483 0 0,'0'0'2850'0'0,"0"0"-1771"0"0,0 0-448 0 0,0 0 235 0 0,0 0 203 0 0,0 0 67 0 0,0 0-91 0 0,0 0-160 0 0,0 0-164 0 0,35-6-178 0 0,111-22-158 0 0,112 3-1434 0 0,-197 17-3754 0 0,-21-2-7101 0 0,-26 6 4967 0 0</inkml:trace>
  <inkml:trace contextRef="#ctx0" brushRef="#br0" timeOffset="2669.6">4633 203 3945 0 0,'0'0'2923'0'0,"0"0"-1387"0"0,0 0-431 0 0,0 0-17 0 0,0 0 127 0 0,0 0 125 0 0,0 0-20 0 0,0 0-179 0 0,0 0-232 0 0,0 0-237 0 0,0 0-193 0 0,-26-14-120 0 0,-84-38-75 0 0,108 51-271 0 0,0 0 1 0 0,0 0-1 0 0,0 0 1 0 0,-1 0-1 0 0,1 0 0 0 0,0 0 1 0 0,0 1-1 0 0,-1-1 1 0 0,1 1-1 0 0,0-1 0 0 0,-1 1 1 0 0,1 0-1 0 0,0 0 1 0 0,-1 0-1 0 0,1 0 0 0 0,0 1 1 0 0,-1-1-1 0 0,1 1 1 0 0,0-1-1 0 0,0 1 1 0 0,-1 0-1 0 0,1 0 0 0 0,0 0 1 0 0,0 0-1 0 0,0 0 1 0 0,0 0-1 0 0,0 1 0 0 0,-2 1-13 0 0,-5 3 82 0 0,-14 10 24 0 0,0 1 0 0 0,1 0 0 0 0,1 2-1 0 0,0 0 1 0 0,2 2 0 0 0,0 0 0 0 0,1 1-1 0 0,2 1 1 0 0,0 0 0 0 0,1 2-1 0 0,2-1 1 0 0,0 2 0 0 0,2 0 0 0 0,-4 13-106 0 0,9-23 96 0 0,2-1 0 0 0,0 1 0 0 0,1 0 0 0 0,1 0 0 0 0,0 0 0 0 0,1 0 0 0 0,1 0 0 0 0,0 1 0 0 0,1-1 0 0 0,1 0 0 0 0,3 14-96 0 0,-3-23 88 0 0,1 0 0 0 0,0-1 1 0 0,0 1-1 0 0,1 0 0 0 0,-1-1 0 0 0,1 0 1 0 0,1 0-1 0 0,-1 0 0 0 0,1-1 0 0 0,0 1 1 0 0,0-1-1 0 0,1 0 0 0 0,-1-1 0 0 0,1 1 0 0 0,0-1 1 0 0,1 0-1 0 0,-1-1 0 0 0,1 1 0 0 0,-1-1 1 0 0,1-1-1 0 0,0 1 0 0 0,6 1-88 0 0,12 2 255 0 0,1-1-1 0 0,-1 0 1 0 0,1-2-1 0 0,-1-1 1 0 0,25-1-255 0 0,-18-3 148 0 0,0-1-1 0 0,0-1 1 0 0,-1-2 0 0 0,0-1 0 0 0,0-1 0 0 0,-1-2-1 0 0,0-1 1 0 0,0-2 0 0 0,-1 0 0 0 0,-1-2 0 0 0,0-1-1 0 0,-1-2 1 0 0,-1 0 0 0 0,-1-2 0 0 0,-1 0-1 0 0,15-17-147 0 0,-32 31 8 0 0,1-1 0 0 0,-1-1-1 0 0,-1 0 1 0 0,1 1-1 0 0,-1-2 1 0 0,-1 1 0 0 0,1-1-1 0 0,-1 0 1 0 0,-1 0-1 0 0,0 0 1 0 0,0-1-1 0 0,-1 0 1 0 0,0 1 0 0 0,0-1-1 0 0,-1 0 1 0 0,-1-3-8 0 0,-1 12 0 0 0,1-4-68 0 0,0-1 1 0 0,-1 0-1 0 0,0 0 1 0 0,0 0-1 0 0,0 1 1 0 0,-1-1 0 0 0,0 0-1 0 0,0 0 1 0 0,-1 1-1 0 0,1-1 1 0 0,-1 1-1 0 0,0-1 1 0 0,-1 1-1 0 0,0 0 1 0 0,1 0 0 0 0,-1 0-1 0 0,-1 0 1 0 0,1 0-1 0 0,-4-3 68 0 0,-3 1-425 0 0,1 0-1 0 0,-1 0 1 0 0,0 1-1 0 0,0 1 0 0 0,-1 0 1 0 0,1 0-1 0 0,-1 1 1 0 0,0 0-1 0 0,-1 1 1 0 0,1 0-1 0 0,0 1 1 0 0,-1 1-1 0 0,0-1 0 0 0,-8 2 426 0 0,-102 1-10233 0 0,110-1 8424 0 0,-23 3-5919 0 0</inkml:trace>
  <inkml:trace contextRef="#ctx0" brushRef="#br0" timeOffset="2933.143">3751 604 15043 0 0,'0'0'1569'0'0,"0"0"-441"0"0,0 0-291 0 0,0 0 93 0 0,0 0 151 0 0,0 0 16 0 0,0 0-78 0 0,0 0-86 0 0,37-8-93 0 0,118-24-97 0 0,-22 21 419 0 0,458-15 810 0 0,-332 17-1825 0 0,160-15-942 0 0,-333 17-2377 0 0,-68 6-2195 0 0,0 1-4519 0 0,-14 0 605 0 0</inkml:trace>
  <inkml:trace contextRef="#ctx0" brushRef="#br0" timeOffset="3674.078">5833 759 12243 0 0,'0'0'4737'0'0,"0"0"-4177"0"0,0 0-352 0 0,0 0-24 0 0,0 0 64 0 0,0 0 64 0 0,0 0 0 0 0,0 0-72 0 0,0 0-40 0 0,0 0-120 0 0,-214 180-152 0 0,184-158-216 0 0,8 4-320 0 0,-3-8-416 0 0,-1 1-641 0 0,-4-1-1183 0 0,15-3-2473 0 0,1-8-2177 0 0</inkml:trace>
</inkml:ink>
</file>

<file path=ppt/ink/ink8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28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5 144 3393 0 0,'0'0'2926'0'0,"0"0"-604"0"0,0 0-339 0 0,0 0-51 0 0,0 0 23 0 0,0 0-80 0 0,0 0-224 0 0,0 0-277 0 0,0 0-293 0 0,0 0-276 0 0,0 0-215 0 0,-1-5-136 0 0,-2-23 438 0 0,21 39-113 0 0,19 16 85 0 0,51 108 48 0 0,-38 20-638 0 0,-22-42-114 0 0,-20-61-110 0 0,-8-52 13 0 0,2-1 40 0 0,-1-1-1 0 0,1 0 1 0 0,-1 0-1 0 0,1 1 1 0 0,-1-1 0 0 0,0 0-1 0 0,1-1 1 0 0,-1 1-1 0 0,0 0 1 0 0,0 0 0 0 0,-1 0-1 0 0,1-1 1 0 0,0 1-1 0 0,-1 0 1 0 0,1-1 0 0 0,-1 1-1 0 0,0 0 1 0 0,0-1-1 0 0,0 1 1 0 0,0-1 0 0 0,0 1-1 0 0,-1-1-102 0 0,2-7 186 0 0,61-224 141 0 0,20-23-218 0 0,-67 205-572 0 0,-15 52 111 0 0,0 0-192 0 0,0 0-268 0 0,8 14-4014 0 0,12 8-6362 0 0,-11-14 159 0 0</inkml:trace>
</inkml:ink>
</file>

<file path=ppt/ink/ink8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2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4 548 0 0 0,'0'0'596'0'0,"0"0"995"0"0,0 0 326 0 0,0 0 27 0 0,0 0-92 0 0,0 0-162 0 0,0 0-171 0 0,0 0-164 0 0,0 0-113 0 0,0 0-65 0 0,0 0-50 0 0,0 0-60 0 0,2 7 8414 0 0,1-3-8216 0 0,358-19 218 0 0,-251 8-1344 0 0,-100 4 408 0 0,-8 0-4723 0 0,-21 5-12170 0 0,12 2 6876 0 0</inkml:trace>
  <inkml:trace contextRef="#ctx0" brushRef="#br0" timeOffset="224.048">0 787 12707 0 0,'0'0'1493'0'0,"0"0"-499"0"0,0 0-218 0 0,0 0 267 0 0,0 0 315 0 0,0 0 118 0 0,0 0-138 0 0,0 0-253 0 0,0 0-267 0 0,0 0-220 0 0,0 0-150 0 0,34-5-126 0 0,105-16-85 0 0,40-22 179 0 0,-18-2-2801 0 0,-108 25-2528 0 0,-20 4-4027 0 0,-31 15 8235 0 0,10-6-7461 0 0</inkml:trace>
  <inkml:trace contextRef="#ctx0" brushRef="#br0" timeOffset="512.955">920 150 13747 0 0,'0'0'1530'0'0,"0"0"-442"0"0,0 0-213 0 0,0 0 21 0 0,0 0 21 0 0,0 0-34 0 0,0 0-68 0 0,0 0-84 0 0,0 0-104 0 0,0 0-96 0 0,0 0-78 0 0,0 0-48 0 0,0 0-22 0 0,-15 35-24 0 0,-46 109-39 0 0,57-136-249 0 0,-1 2 0 0 0,1-1 0 0 0,1 0 0 0 0,-1 1 0 0 0,2 0 0 0 0,-1 0 0 0 0,1 0 0 0 0,1 0 0 0 0,0 0 0 0 0,0 0 0 0 0,1 0 0 0 0,1 5-71 0 0,0 17 172 0 0,1-27-132 0 0,0 0 1 0 0,1 0-1 0 0,-1 0 0 0 0,1 0 0 0 0,0 0 1 0 0,0 0-1 0 0,0-1 0 0 0,1 0 0 0 0,0 1 1 0 0,0-1-1 0 0,0-1 0 0 0,0 1 0 0 0,0 0 1 0 0,1-1-1 0 0,0 0 0 0 0,0 0 0 0 0,0-1 1 0 0,0 1-1 0 0,0-1 0 0 0,0 0 1 0 0,0 0-1 0 0,1-1 0 0 0,-1 0 0 0 0,1 0 1 0 0,-1 0-1 0 0,1 0 0 0 0,2-1-40 0 0,2 1 36 0 0,0 0 0 0 0,-1-1 0 0 0,1 0-1 0 0,0-1 1 0 0,-1 0 0 0 0,1 0 0 0 0,-1-1 0 0 0,1 0 0 0 0,-1-1 0 0 0,0 0-1 0 0,6-3-35 0 0,44-46-3552 0 0,-33 13-3528 0 0,-13 20-1187 0 0,-9 10 101 0 0</inkml:trace>
  <inkml:trace contextRef="#ctx0" brushRef="#br0" timeOffset="764.224">1255 242 12011 0 0,'0'0'2163'0'0,"0"0"-803"0"0,0 0-356 0 0,0 0 40 0 0,0 0 121 0 0,0 0 11 0 0,0 0-45 0 0,0 0-60 0 0,0 0-134 0 0,0 0-165 0 0,-19 34-122 0 0,-64 111-98 0 0,-23 52 938 0 0,91-166-1429 0 0,1 1 1 0 0,2 1 0 0 0,1 1-1 0 0,-6 31-61 0 0,-1 52-192 0 0,18-107 157 0 0,0-9-56 0 0,-1 0 1 0 0,1 0-1 0 0,-1 0 0 0 0,1 0 0 0 0,0 0 0 0 0,0 0 1 0 0,0 0-1 0 0,-1 0 0 0 0,1 0 0 0 0,0 1 1 0 0,0-1-1 0 0,1 0 0 0 0,-1 0 0 0 0,0 0 0 0 0,0 0 1 0 0,0 0-1 0 0,1 0 0 0 0,-1 0 0 0 0,1 0 1 0 0,-1 0-1 0 0,1 0 0 0 0,-1 0 0 0 0,1 0 1 0 0,-1 0-1 0 0,1 0 0 0 0,0 0 0 0 0,-1 0 0 0 0,1-1 1 0 0,0 1-1 0 0,0 0 0 0 0,0-1 0 0 0,0 1 1 0 0,0 0-1 0 0,0-1 0 0 0,0 1 0 0 0,0-1 0 0 0,0 1 1 0 0,0-1-1 0 0,0 0 0 0 0,0 1 0 0 0,0-1 1 0 0,0 0-1 0 0,0 0 0 0 0,0 0 0 0 0,0 0 1 0 0,0 0-1 0 0,0 0 0 0 0,1 0 0 0 0,-1 0 0 0 0,0 0 1 0 0,0 0-1 0 0,0-1 0 0 0,0 1 0 0 0,0 0 1 0 0,0-1 90 0 0,75-39-9788 0 0,-54 23 3952 0 0,-9 8-93 0 0</inkml:trace>
  <inkml:trace contextRef="#ctx0" brushRef="#br0" timeOffset="1043.421">1532 415 10706 0 0,'0'0'2706'0'0,"0"0"-588"0"0,0 0-500 0 0,0 0-327 0 0,0 0-291 0 0,0 0-181 0 0,0 0-78 0 0,0 0-45 0 0,0 0-82 0 0,0 0-126 0 0,-29 33-103 0 0,-94 103-85 0 0,115-128-257 0 0,0 0 0 0 0,0 1 0 0 0,0 0 0 0 0,1 0 0 0 0,1 1 0 0 0,-1 0 0 0 0,2 0 0 0 0,-1 1 0 0 0,1-1 0 0 0,1 1 0 0 0,-1 3-43 0 0,-3 10 66 0 0,-10 84 168 0 0,18-104-217 0 0,1-1 1 0 0,-1 1 0 0 0,1 0 0 0 0,0-1-1 0 0,0 1 1 0 0,1-1 0 0 0,-1 0 0 0 0,1 1-1 0 0,-1-1 1 0 0,1 0 0 0 0,0 0 0 0 0,1 0-1 0 0,-1 0 1 0 0,0 0 0 0 0,1 0 0 0 0,-1-1-1 0 0,1 1 1 0 0,0-1 0 0 0,0 0 0 0 0,0 0-1 0 0,0 0 1 0 0,0 0 0 0 0,1 0 0 0 0,-1-1-1 0 0,1 1 1 0 0,-1-1 0 0 0,1 0 0 0 0,-1 0-1 0 0,1-1-17 0 0,9 1 121 0 0,1-1 1 0 0,-1 0-1 0 0,1-1 0 0 0,-1-1 0 0 0,1 0 0 0 0,-1-1 0 0 0,0 0 0 0 0,0-1 0 0 0,0-1 1 0 0,-1 0-1 0 0,1-1 0 0 0,-1 0 0 0 0,0 0 0 0 0,-1-2 0 0 0,0 1 0 0 0,0-1 0 0 0,-1-1 1 0 0,1 0-1 0 0,-2-1 0 0 0,0 1 0 0 0,0-2 0 0 0,0 1 0 0 0,6-13-121 0 0,-8 14 36 0 0,0-1 1 0 0,0 0-1 0 0,0 0 0 0 0,-2 0 0 0 0,1-1 0 0 0,-1 0 1 0 0,-1 0-1 0 0,0-1 0 0 0,0 1 0 0 0,-1-1 0 0 0,-1 0 1 0 0,0 0-1 0 0,-1 0 0 0 0,0 0-36 0 0,0 1-55 0 0,-1 0-1 0 0,-1 0 1 0 0,0 0 0 0 0,-1 0-1 0 0,0 0 1 0 0,-1 0 0 0 0,0 1-1 0 0,0-1 1 0 0,-1 1 0 0 0,0 0-1 0 0,-2-1 56 0 0,3 7-251 0 0,0-1 0 0 0,0 1 0 0 0,0-1 0 0 0,-1 1 0 0 0,0 0 0 0 0,0 1 0 0 0,0-1 0 0 0,-1 1 0 0 0,1-1 0 0 0,-1 1 0 0 0,1 1 0 0 0,-1-1 0 0 0,0 1 0 0 0,0-1 0 0 0,-1 1 251 0 0,-14-3-3148 0 0,7 2-2227 0 0,5 3-6237 0 0</inkml:trace>
  <inkml:trace contextRef="#ctx0" brushRef="#br0" timeOffset="1799.36">1890 95 15435 0 0,'0'0'1557'0'0,"0"0"-268"0"0,0 0-150 0 0,0 0 17 0 0,0 0-105 0 0,0 0-224 0 0,0 0-225 0 0,0 0-182 0 0,0 0-144 0 0,0 0-92 0 0,0 0-67 0 0,0 0-4 0 0,0 0 45 0 0,0-3 37 0 0,-3-7 13 0 0,3 8 0 0 0,0 2-30 0 0,0 0-27 0 0,0 0-24 0 0,0 0-5 0 0,0 0-15 0 0,0 0-6 0 0,0 0 8 0 0,0 0-27 0 0,0 0 13 0 0,10 1 1058 0 0,121 9-203 0 0,-72-17-734 0 0,-37-4-78 0 0,-19 11-122 0 0,-1-1-1 0 0,1 0 0 0 0,-1 0 0 0 0,0 0 0 0 0,1 0 0 0 0,-1 0 0 0 0,0 0 0 0 0,0 0 1 0 0,0-1-1 0 0,0 1 0 0 0,0-1 0 0 0,0 0 0 0 0,0 1 0 0 0,0-1 0 0 0,-1 0 0 0 0,1 0 1 0 0,-1 0-1 0 0,1 0 0 0 0,-1-1 0 0 0,0 1 0 0 0,0 0 0 0 0,0 0 0 0 0,0-1 0 0 0,0 1 1 0 0,-1-1-1 0 0,1 1 0 0 0,-1-1 0 0 0,1 1 0 0 0,-1-1 0 0 0,0 0-15 0 0,0 4-19 0 0,-1-1 0 0 0,0 1 0 0 0,1-1-1 0 0,-1 1 1 0 0,0-1 0 0 0,1 0 0 0 0,-1 1 0 0 0,0-1-1 0 0,1 0 1 0 0,-1 0 0 0 0,0 1 0 0 0,0-1-1 0 0,1 0 1 0 0,-1 0 0 0 0,0 0 0 0 0,0 0 0 0 0,0 0-1 0 0,1 0 1 0 0,-1 0 0 0 0,0 0 0 0 0,0-1 0 0 0,1 1-1 0 0,-1 0 1 0 0,0 0 0 0 0,0 0 0 0 0,1-1 0 0 0,-1 1-1 0 0,0-1 1 0 0,1 1 0 0 0,-1 0 0 0 0,1-1 0 0 0,-1 1-1 0 0,0-1 1 0 0,1 1 0 0 0,-1-1 0 0 0,1 0-1 0 0,-1 1 1 0 0,1-1 0 0 0,-1 1 0 0 0,1-1 0 0 0,0 0-1 0 0,-1 1 1 0 0,1-1 0 0 0,0 0 0 0 0,0 0 0 0 0,-1 1-1 0 0,1-1 1 0 0,0 0 0 0 0,0 0 0 0 0,0 1 0 0 0,0-1-1 0 0,0 0 1 0 0,0 0 0 0 0,0 1 0 0 0,0-1 0 0 0,0 0-1 0 0,0 0 20 0 0,-40 99-376 0 0,33-28 361 0 0,3-1-1 0 0,3 1 1 0 0,8 64 15 0 0,-6-124-1 0 0,0-1 0 0 0,0 1 1 0 0,-1 0-1 0 0,0 0 0 0 0,-1 0 1 0 0,0 0-1 0 0,-1 0 1 0 0,0-1-1 0 0,0 1 0 0 0,-1-1 1 0 0,0 1-1 0 0,-1-1 1 0 0,-2 5 0 0 0,2-8-53 0 0,0 1 0 0 0,-1-1 1 0 0,0 0-1 0 0,0 0 0 0 0,0-1 1 0 0,0 1-1 0 0,-1-1 1 0 0,0 0-1 0 0,0-1 0 0 0,-1 1 1 0 0,1-1-1 0 0,-1-1 0 0 0,-2 2 53 0 0,-2 0-768 0 0,0 1 0 0 0,-1-2 0 0 0,0 1-1 0 0,0-2 1 0 0,0 1 0 0 0,-1-2-1 0 0,1 0 1 0 0,-1 0 0 0 0,1-1 0 0 0,-1-1-1 0 0,0 0 1 0 0,-6-1 768 0 0,17 0-171 0 0,-1 1 1 0 0,1-1-1 0 0,-1 0 0 0 0,1 0 0 0 0,0 0 1 0 0,0 0-1 0 0,0-1 0 0 0,0 1 0 0 0,0-1 1 0 0,0 1-1 0 0,0-1 0 0 0,0 1 0 0 0,0-1 1 0 0,1 0-1 0 0,-1 0 0 0 0,1 0 0 0 0,-1 0 1 0 0,1 0-1 0 0,0 0 0 0 0,0-1 0 0 0,0 1 1 0 0,0 0-1 0 0,0-1 0 0 0,0 1 0 0 0,1-1 171 0 0,-1 0 108 0 0,0 0 0 0 0,0 0-1 0 0,1-1 1 0 0,-1 1 0 0 0,1 0-1 0 0,0 0 1 0 0,0 0 0 0 0,0-1-1 0 0,0 1 1 0 0,1 0 0 0 0,-1 0-1 0 0,1 0 1 0 0,0 0 0 0 0,0 0-1 0 0,0 0 1 0 0,0 0 0 0 0,0 0-1 0 0,1 0 1 0 0,0 0-108 0 0,60-60 5276 0 0,37 0-2000 0 0,13 11-3134 0 0,-110 51-181 0 0,48-25-3551 0 0,-7-8-7156 0 0,-34 24 5461 0 0,1 5 985 0 0</inkml:trace>
  <inkml:trace contextRef="#ctx0" brushRef="#br0" timeOffset="2111.948">2348 87 4993 0 0,'0'0'3478'0'0,"0"0"-504"0"0,0 0-448 0 0,0 0-278 0 0,0 0-383 0 0,0 0-375 0 0,0 0-294 0 0,0 0-255 0 0,0 0-206 0 0,0 0-104 0 0,0 0-52 0 0,0 0-27 0 0,0 0-7 0 0,8 6-59 0 0,-3-3-387 0 0,-3-3-73 0 0,0 1 0 0 0,0 0 0 0 0,0 0 1 0 0,0 0-1 0 0,0 1 0 0 0,-1-1 0 0 0,1 0 1 0 0,0 1-1 0 0,0-1 0 0 0,-1 1 0 0 0,1 0 1 0 0,-1-1-1 0 0,0 1 0 0 0,1 0 0 0 0,-1 0 1 0 0,0 0-1 0 0,0 0 0 0 0,0 0 0 0 0,0 0 1 0 0,-1 0-1 0 0,1 0 0 0 0,0 0 0 0 0,-1 0 1 0 0,0 0-1 0 0,1 1 0 0 0,-1 0-26 0 0,-50 193 1154 0 0,46-79-1152 0 0,5-115-3 0 0,0 1-1 0 0,0-1 1 0 0,0 0-1 0 0,0 1 1 0 0,1-1-1 0 0,-1 0 1 0 0,1 0-1 0 0,-1 0 1 0 0,1 0-1 0 0,0 0 1 0 0,0-1-1 0 0,0 1 1 0 0,0 0-1 0 0,0-1 1 0 0,0 1-1 0 0,0-1 1 0 0,0 0-1 0 0,0 0 1 0 0,1 0-1 0 0,-1 0 1 0 0,0 0-1 0 0,1 0 1 0 0,-1-1-1 0 0,1 1 1 0 0,-1-1-1 0 0,1 0 1 0 0,-1 1-1 0 0,1-1 1 0 0,0 0-1 0 0,-1-1 1 0 0,1 1-1 0 0,-1 0 1 0 0,1-1-1 0 0,-1 1 1 0 0,2-1 1 0 0,8 0-21 0 0,-7 1-87 0 0,-1-1 1 0 0,1 0-1 0 0,0 0 0 0 0,-1-1 0 0 0,1 1 0 0 0,-1-1 1 0 0,0 0-1 0 0,0 0 0 0 0,0-1 0 0 0,0 1 0 0 0,0-1 1 0 0,0 0-1 0 0,0 0 0 0 0,-1 0 0 0 0,1 0 0 0 0,-1-1 1 0 0,0 1-1 0 0,2-5 108 0 0,12-32-4728 0 0,-15 27 130 0 0,-2-4-4184 0 0,0 9 1727 0 0</inkml:trace>
  <inkml:trace contextRef="#ctx0" brushRef="#br0" timeOffset="2357.452">2156 301 12531 0 0,'0'0'1567'0'0,"0"0"-507"0"0,0 0-57 0 0,0 0 122 0 0,0 0-28 0 0,0 0-192 0 0,0 0-210 0 0,0 0-174 0 0,0 0-133 0 0,0 0-133 0 0,33-1-104 0 0,102-5-71 0 0,-41-10-96 0 0,106-50-4399 0 0,-127 39-1117 0 0,1 3-3727 0 0,-52 17 7103 0 0</inkml:trace>
  <inkml:trace contextRef="#ctx0" brushRef="#br0" timeOffset="2606.596">3027 58 0 0 0,'0'0'4701'0'0,"0"0"-499"0"0,0 0-614 0 0,0 0-720 0 0,0 0-789 0 0,0 0-636 0 0,0 0-348 0 0,0 0-75 0 0,0 0-17 0 0,0 0-70 0 0,0 0-101 0 0,0 0-92 0 0,-32 28-52 0 0,-101 92-69 0 0,36-14 393 0 0,-212 222 92 0 0,116-152-1545 0 0,58-69-3209 0 0,130-104 2694 0 0,-25 19-1747 0 0,20-16-1610 0 0,-2 0-4297 0 0,5-2 1356 0 0</inkml:trace>
  <inkml:trace contextRef="#ctx0" brushRef="#br0" timeOffset="2901.683">2883 618 15283 0 0,'0'0'3604'0'0,"0"0"-1560"0"0,0 0-516 0 0,0 0-71 0 0,0 0-180 0 0,0 0-258 0 0,0 0-280 0 0,0 0-228 0 0,0 0-166 0 0,0 0-161 0 0,0 0-97 0 0,0 0-47 0 0,0 0-8 0 0,-19 4 0 0 0,-62 15-1 0 0,-94 64 34 0 0,87-24-254 0 0,87-58 177 0 0,0 0-1 0 0,0 0 1 0 0,1 0 0 0 0,-1 1 0 0 0,1-1 0 0 0,-1 0 0 0 0,0 0 0 0 0,1 0-1 0 0,0 1 1 0 0,-1-1 0 0 0,1 0 0 0 0,0 0 0 0 0,0 1 0 0 0,0-1 0 0 0,0 0-1 0 0,0 1 1 0 0,0-1 0 0 0,0 0 0 0 0,0 0 0 0 0,0 1 0 0 0,1-1 0 0 0,-1 0-1 0 0,0 1 1 0 0,1-1 0 0 0,-1 0 0 0 0,1 0 0 0 0,-1 0 0 0 0,1 0 0 0 0,0 0 0 0 0,0 0-1 0 0,-1 1 1 0 0,1-1 0 0 0,0-1 0 0 0,0 1 0 0 0,0 0 0 0 0,0 0 0 0 0,0 0-1 0 0,0 0 1 0 0,0-1 0 0 0,0 1 0 0 0,1-1 0 0 0,-1 1 0 0 0,0-1 0 0 0,0 1-1 0 0,0-1 1 0 0,1 1 0 0 0,-1-1 0 0 0,0 0 0 0 0,0 0 0 0 0,1 0 0 0 0,-1 0-1 0 0,0 0 1 0 0,1 0 0 0 0,-1 0 0 0 0,0 0 0 0 0,1 0 0 0 0,-1-1 0 0 0,0 1 0 0 0,1-1 12 0 0,42 4-5 0 0,-32-3 7 0 0,-1 1 0 0 0,1-1-1 0 0,0 2 1 0 0,0 0 0 0 0,-1 0 0 0 0,1 1-1 0 0,-1 0 1 0 0,1 1 0 0 0,-1 1 0 0 0,3 1-2 0 0,-12-4 10 0 0,1-1 0 0 0,-1 1 1 0 0,0 0-1 0 0,0 0 0 0 0,0 0 1 0 0,0 1-1 0 0,0-1 0 0 0,-1 0 0 0 0,1 0 1 0 0,-1 1-1 0 0,0-1 0 0 0,1 1 1 0 0,-1 0-1 0 0,0-1 0 0 0,0 1 1 0 0,-1 0-1 0 0,1 0 0 0 0,0-1 0 0 0,-1 1 1 0 0,0 0-1 0 0,0 0 0 0 0,0 0 1 0 0,0 0-1 0 0,0-1 0 0 0,0 1 0 0 0,-1 0 1 0 0,1 0-1 0 0,-1 0 0 0 0,0-1 1 0 0,0 1-1 0 0,0 0 0 0 0,0-1 1 0 0,-1 1-1 0 0,1-1 0 0 0,0 1 0 0 0,-1-1 1 0 0,0 0-1 0 0,0 1 0 0 0,0-1 1 0 0,0 0-1 0 0,0 0 0 0 0,0-1 0 0 0,0 1 1 0 0,0 0-1 0 0,-1-1 0 0 0,-2 2-10 0 0,-12 10-13 0 0,-2 0 0 0 0,1-1 1 0 0,-2-1-1 0 0,1-1 0 0 0,-2-1 0 0 0,1-1 0 0 0,-1 0 0 0 0,-8 1 13 0 0,-58 2-4480 0 0,61-17-7799 0 0,18 4 1282 0 0</inkml:trace>
</inkml:ink>
</file>

<file path=ppt/ink/ink8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4:11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5287 639 3809 0 0,'0'0'3176'0'0,"0"0"-1488"0"0,0 0-538 0 0,0 0 79 0 0,0 0 207 0 0,0 0 120 0 0,0 0-25 0 0,0 0-116 0 0,0 0-177 0 0,0 0-229 0 0,0 0-220 0 0,0 0-160 0 0,0 0-94 0 0,15-13-83 0 0,47-42-59 0 0,-7-9 662 0 0,-26 19 59 0 0,-29 45-1102 0 0,0 0-1 0 0,0-1 1 0 0,0 1 0 0 0,1 0 0 0 0,-1-1-1 0 0,0 1 1 0 0,1 0 0 0 0,-1 0 0 0 0,0-1-1 0 0,0 1 1 0 0,1 0 0 0 0,-1 0 0 0 0,1-1-1 0 0,-1 1 1 0 0,0 0 0 0 0,1 0 0 0 0,-1 0-1 0 0,0 0 1 0 0,1 0 0 0 0,-1 0 0 0 0,1 0-1 0 0,-1-1 1 0 0,0 1 0 0 0,1 0 0 0 0,-1 0-1 0 0,1 0 1 0 0,-1 1 0 0 0,0-1 0 0 0,1 0-1 0 0,-1 0 1 0 0,1 0 0 0 0,-1 0 0 0 0,0 0-1 0 0,1 0 1 0 0,-1 1 0 0 0,0-1 0 0 0,1 0-1 0 0,-1 0 1 0 0,0 0 0 0 0,1 1 0 0 0,-1-1-1 0 0,0 0 1 0 0,1 1 0 0 0,-1-1 0 0 0,0 0-1 0 0,0 0 1 0 0,1 1 0 0 0,-1-1 0 0 0,0 1-1 0 0,0-1 1 0 0,0 0 0 0 0,0 1 0 0 0,1-1-1 0 0,-1 0 1 0 0,0 1 0 0 0,0-1 0 0 0,0 1-1 0 0,0-1 1 0 0,0 0 0 0 0,0 1 0 0 0,0-1-1 0 0,0 1 1 0 0,0-1 0 0 0,0 0 0 0 0,0 1-1 0 0,0-1 1 0 0,-1 1 0 0 0,1-1 0 0 0,0 0-12 0 0,28 60 120 0 0,15 137 66 0 0,-43-197-186 0 0,11 84 2 0 0,-4 1 0 0 0,-4-1 0 0 0,-3 6-2 0 0,-24 1-18 0 0,23-85 39 0 0,0-1-1 0 0,-1 0 1 0 0,0 0-1 0 0,0 0 0 0 0,0 0 1 0 0,0 0-1 0 0,-1 0 1 0 0,0 0-1 0 0,0-1 0 0 0,0 1 1 0 0,0-1-1 0 0,-1 0 1 0 0,0 0-1 0 0,0 0 0 0 0,0 0 1 0 0,0-1-1 0 0,0 0 1 0 0,-1 0-1 0 0,0 0 0 0 0,1 0 1 0 0,-1-1-1 0 0,0 0 1 0 0,0 0-1 0 0,-1 0 1 0 0,1 0-1 0 0,0-1 0 0 0,0 0 1 0 0,-1 0-1 0 0,1 0 1 0 0,-2-1-21 0 0,4-2 19 0 0,0 0 1 0 0,0-1 0 0 0,1 1 0 0 0,-1-1 0 0 0,0 0 0 0 0,1 0 0 0 0,0 0 0 0 0,0 0 0 0 0,0 0 0 0 0,0 0 0 0 0,0 0 0 0 0,1-1 0 0 0,-1 1 0 0 0,1-1 0 0 0,0 1 0 0 0,0-1 0 0 0,0 1 0 0 0,0-1 0 0 0,1 0 0 0 0,0 0-1 0 0,-1 1 1 0 0,1-1 0 0 0,1 0 0 0 0,-1-1-20 0 0,2-20 8 0 0,0 0-1 0 0,2 1 1 0 0,0-1 0 0 0,2 1-1 0 0,1 0 1 0 0,1 0-1 0 0,1 1 1 0 0,0 0-1 0 0,14-21-7 0 0,3-11-2 0 0,2 0-1 0 0,3 3 0 0 0,2 0 0 0 0,2 2 0 0 0,2 2 0 0 0,3 1 1 0 0,1 2-1 0 0,3 2 0 0 0,17-12 3 0 0,59-12-35 0 0,-118 68 34 0 0,0 0 0 0 0,0 0-1 0 0,1 0 1 0 0,-1 0 0 0 0,0 0 0 0 0,0 0-1 0 0,-1 1 1 0 0,1-1 0 0 0,0 1-1 0 0,0-1 1 0 0,-1 1 0 0 0,1 0-1 0 0,-1 0 1 0 0,1 0 0 0 0,-1 0-1 0 0,0 0 1 0 0,0 0 0 0 0,0 0 0 0 0,0 0-1 0 0,0 0 1 0 0,0 0 0 0 0,-1 0-1 0 0,1 1 1 0 0,-1-1 0 0 0,1 0-1 0 0,-1 1 1 0 0,0-1 0 0 0,0 0 0 0 0,0 1-1 0 0,0-1 1 0 0,0 0 0 0 0,-1 1-1 0 0,1-1 1 0 0,-1 0 0 0 0,1 1-1 0 0,-1-1 1 0 0,0 0 0 0 0,0 0 0 0 0,0 0-1 0 0,0 0 1 0 0,-1 1 1 0 0,-11 30 4 0 0,-2-1 0 0 0,-1-1 0 0 0,-2-1-1 0 0,-1 0 1 0 0,-1-1 0 0 0,-2-1 0 0 0,0-1 0 0 0,-2-1 0 0 0,-22 19-4 0 0,-153 128-669 0 0,171-158-585 0 0,27-14 593 0 0,1-1-221 0 0,21-37-15185 0 0,-13 29 9210 0 0</inkml:trace>
  <inkml:trace contextRef="#ctx0" brushRef="#br0" timeOffset="479.353">5959 823 9434 0 0,'0'0'1948'0'0,"0"0"-106"0"0,0 0 113 0 0,0 0-17 0 0,0 0-279 0 0,0 0-328 0 0,0 0-224 0 0,0 0-182 0 0,0 0-163 0 0,0 0-174 0 0,0 0-124 0 0,35-15-89 0 0,109-47-98 0 0,-76 17 101 0 0,-57 34-288 0 0,9-9 41 0 0,-1-1-1 0 0,-1-1 0 0 0,-1-1 0 0 0,0-1 0 0 0,-2 0 1 0 0,-1 0-1 0 0,-1-2 0 0 0,0-2-130 0 0,-11 27-11 0 0,-1-1 1 0 0,0 0-1 0 0,1 0 0 0 0,-1 0 0 0 0,0 0 1 0 0,0 0-1 0 0,0 0 0 0 0,0-1 1 0 0,0 1-1 0 0,-1 0 0 0 0,1 0 1 0 0,-1-1-1 0 0,1 1 0 0 0,-1 0 1 0 0,0 0-1 0 0,0-1 0 0 0,0 1 0 0 0,0 0 1 0 0,0-1-1 0 0,-1 1 0 0 0,1 0 1 0 0,-1-1-1 0 0,0 1 0 0 0,1 0 1 0 0,-1 0-1 0 0,0 0 0 0 0,0 0 1 0 0,0 0-1 0 0,0 0 0 0 0,-1 0 0 0 0,1 0 1 0 0,-1 0-1 0 0,1 0 0 0 0,-1 0 1 0 0,1 1-1 0 0,-1-1 0 0 0,0 1 1 0 0,0-1-1 0 0,0 1 0 0 0,0 0 1 0 0,0 0-1 0 0,0 0 0 0 0,0 0 0 0 0,0 0 1 0 0,0 0-1 0 0,-1 1 0 0 0,1-1 1 0 0,0 1-1 0 0,-1-1 0 0 0,1 1 1 0 0,0 0-1 0 0,-1 0 0 0 0,1 0 0 0 0,-2 0 11 0 0,-5 3-55 0 0,0-1 0 0 0,0 1 0 0 0,1 1 0 0 0,-1 0 0 0 0,1 0 0 0 0,0 0 0 0 0,0 1 0 0 0,0 0 0 0 0,1 1 0 0 0,0 0 0 0 0,0 0 0 0 0,0 1 0 0 0,1-1 0 0 0,-1 2 55 0 0,-12 11-59 0 0,13-14 42 0 0,1 0 1 0 0,0 0-1 0 0,0 0 1 0 0,0 1-1 0 0,0 0 0 0 0,1 0 1 0 0,0 0-1 0 0,1 1 1 0 0,-1-1-1 0 0,1 1 0 0 0,0 0 1 0 0,1 0-1 0 0,0 0 1 0 0,0 0-1 0 0,0 0 0 0 0,1 0 1 0 0,0 1-1 0 0,0 3 17 0 0,4-8-4 0 0,0 0 0 0 0,0 0 0 0 0,0-1 0 0 0,1 1 0 0 0,-1-1 0 0 0,0 0 0 0 0,1 0 0 0 0,0 0 0 0 0,0 0 0 0 0,-1-1 0 0 0,1 0-1 0 0,0 1 1 0 0,0-1 0 0 0,0-1 0 0 0,0 1 0 0 0,0 0 0 0 0,1-1 0 0 0,-1 0 0 0 0,0 0 0 0 0,0 0 0 0 0,0-1 0 0 0,2 0 4 0 0,188-2 605 0 0,-192 3-583 0 0,0-1-1 0 0,0 1 0 0 0,0 0 0 0 0,0 1 0 0 0,0-1 1 0 0,0 0-1 0 0,0 1 0 0 0,-1-1 0 0 0,1 1 0 0 0,0-1 1 0 0,0 1-1 0 0,0 0 0 0 0,0 0 0 0 0,-1 0 0 0 0,1 0 1 0 0,-1 0-1 0 0,1 0 0 0 0,0 0 0 0 0,-1 1 0 0 0,0-1 0 0 0,1 1 1 0 0,-1-1-1 0 0,0 1 0 0 0,0-1 0 0 0,0 1 0 0 0,0 0 1 0 0,0-1-1 0 0,0 1 0 0 0,0 0 0 0 0,0 0 0 0 0,-1 0 1 0 0,1 0-1 0 0,-1-1 0 0 0,0 1 0 0 0,1 0 0 0 0,-1 0 1 0 0,0 0-1 0 0,0 0 0 0 0,0 0 0 0 0,0 0 0 0 0,0 0 1 0 0,-1 0-1 0 0,1 0 0 0 0,-1 0 0 0 0,1 0 0 0 0,-2 1-21 0 0,2 12 78 0 0,-25 51 168 0 0,9-40-220 0 0,-9 32-1749 0 0,46-53-6372 0 0,-13-6 842 0 0,-4-2-1926 0 0</inkml:trace>
  <inkml:trace contextRef="#ctx0" brushRef="#br0" timeOffset="748.797">6656 632 11290 0 0,'0'0'1975'0'0,"0"0"-508"0"0,0 0-240 0 0,0 0-164 0 0,0 0-169 0 0,0 0-142 0 0,0 0-101 0 0,0 0-95 0 0,0 0-129 0 0,0 0-94 0 0,-11 30-54 0 0,-33 95-18 0 0,43-124-247 0 0,1 0-1 0 0,-1 0 1 0 0,0 1-1 0 0,1-1 1 0 0,-1 0-1 0 0,0 0 1 0 0,1 1 0 0 0,0-1-1 0 0,-1 0 1 0 0,1 1-1 0 0,0-1 1 0 0,0 0-1 0 0,-1 1 1 0 0,1-1-1 0 0,0 1 1 0 0,1-1 0 0 0,-1 0-1 0 0,0 1 1 0 0,0-1-1 0 0,0 0 1 0 0,1 1-1 0 0,-1-1 1 0 0,1 0-1 0 0,-1 0 1 0 0,1 1 0 0 0,0-1-1 0 0,-1 0 1 0 0,1 0-1 0 0,0 0 1 0 0,0 0-1 0 0,0 1 1 0 0,0-1-1 0 0,0-1 1 0 0,0 1-1 0 0,0 0 1 0 0,0 0 0 0 0,0 0-1 0 0,0 0 1 0 0,0-1-1 0 0,0 1 1 0 0,1-1-1 0 0,-1 1 1 0 0,0-1-1 0 0,1 1 1 0 0,-1-1 0 0 0,0 0-1 0 0,1 1 1 0 0,-1-1-1 0 0,0 0 1 0 0,1 0-1 0 0,-1 0 1 0 0,1 0-1 0 0,-1 0 1 0 0,1-1-14 0 0,4 2 91 0 0,4 1 40 0 0,0-1-1 0 0,0 1 1 0 0,-1-2-1 0 0,1 1 1 0 0,0-1-1 0 0,0-1 1 0 0,0 0-1 0 0,0 0 1 0 0,0-1-1 0 0,0-1 1 0 0,-1 1-1 0 0,1-1 1 0 0,-1-1-1 0 0,0 0 1 0 0,0 0-1 0 0,0-1 1 0 0,-1 0-1 0 0,1-1 1 0 0,-1 1-1 0 0,0-2 1 0 0,-1 1-1 0 0,0-1 1 0 0,0 0-1 0 0,0-1 1 0 0,-1 1-1 0 0,0-1 1 0 0,0-1-1 0 0,1-2-130 0 0,-6 9 7 0 0,1-1-1 0 0,-1 0 1 0 0,0 1-1 0 0,0-1 1 0 0,0 0-1 0 0,-1 0 1 0 0,1 1-1 0 0,0-1 1 0 0,-1 0-1 0 0,0 0 1 0 0,0 0 0 0 0,0 0-1 0 0,0 0 1 0 0,0 0-1 0 0,-1 0 1 0 0,1 1-1 0 0,-1-1 1 0 0,0 0-1 0 0,1 0 1 0 0,-1 1-1 0 0,-1-1 1 0 0,1 0-1 0 0,0 1 1 0 0,-1-1-1 0 0,1 1 1 0 0,-1-1 0 0 0,0 1-1 0 0,0 0 1 0 0,1 0-1 0 0,-2 0 1 0 0,1 0-1 0 0,0 0 1 0 0,0 0-1 0 0,-1 1 1 0 0,1-1-1 0 0,-3-1-6 0 0,-99-21-1110 0 0,94 23 793 0 0,0 1 0 0 0,-1 1 0 0 0,1 0 0 0 0,0 0 0 0 0,0 1 0 0 0,0 0 0 0 0,0 1 0 0 0,0 0 0 0 0,1 1 0 0 0,-1 0 0 0 0,-2 1 317 0 0,-30 16-6300 0 0,38-20 4748 0 0,-9 7-7765 0 0</inkml:trace>
  <inkml:trace contextRef="#ctx0" brushRef="#br0" timeOffset="1297.831">7125 87 9802 0 0,'0'0'5172'0'0,"0"0"-2349"0"0,0 0-1100 0 0,0 0-465 0 0,0 0-397 0 0,0 0-218 0 0,0 0-152 0 0,0 0-103 0 0,0 0-69 0 0,0 0-42 0 0,0 0-45 0 0,0 0-40 0 0,0 0-18 0 0,-20 22-44 0 0,-62 75-14 0 0,80-94-107 0 0,-1-1 0 0 0,1 1 0 0 0,0 0 0 0 0,-1 0 0 0 0,1 1 0 0 0,1-1 0 0 0,-1 0 0 0 0,0 1 0 0 0,1-1 0 0 0,0 1 0 0 0,0-1 0 0 0,0 1 0 0 0,0 0 0 0 0,1-1 0 0 0,-1 1 0 0 0,1 0-1 0 0,0 0 1 0 0,0-1 0 0 0,0 4-9 0 0,1 8 48 0 0,-14 262 238 0 0,-3-90-347 0 0,16-186 53 0 0,0-1-13 0 0,32-31-226 0 0,94-92 242 0 0,-97 97-29 0 0,-18 14 12 0 0,0 0 0 0 0,1 1 0 0 0,0 0 0 0 0,1 1 0 0 0,0 1-1 0 0,0 0 1 0 0,1 1 0 0 0,0 0 0 0 0,0 1 0 0 0,1 1 0 0 0,0 0 0 0 0,0 1-1 0 0,1 1 1 0 0,0 0 0 0 0,2 0 22 0 0,-15 6 10 0 0,0 0-1 0 0,0 0 1 0 0,0 0-1 0 0,0 0 0 0 0,0 1 1 0 0,0-1-1 0 0,0 1 1 0 0,-1 0-1 0 0,0-1 1 0 0,1 1-1 0 0,-1 0 1 0 0,0 1-1 0 0,0-1 1 0 0,-1 0-1 0 0,1 0 1 0 0,-1 1-1 0 0,1-1 0 0 0,-1 1 1 0 0,0-1-1 0 0,-1 1 1 0 0,1 0-1 0 0,-1-1 1 0 0,1 1-1 0 0,-1 0 1 0 0,0-1-1 0 0,0 1 1 0 0,-1 0-1 0 0,1 0 0 0 0,-1-1 1 0 0,0 1-1 0 0,0-1 1 0 0,0 1-1 0 0,0 0-9 0 0,-2 9 63 0 0,-1 0 0 0 0,-1 0 0 0 0,1-1 0 0 0,-2 0-1 0 0,0 1 1 0 0,-1-2 0 0 0,0 1 0 0 0,0-1 0 0 0,-1 0 0 0 0,-1 0-1 0 0,0-1 1 0 0,0-1 0 0 0,-1 1 0 0 0,0-1 0 0 0,-1-1 0 0 0,0 0-1 0 0,0 0-61 0 0,-3 0-41 0 0,1 0 1 0 0,-1 0-1 0 0,-1-1 1 0 0,1-1-1 0 0,-1 0 1 0 0,0-1-1 0 0,-1-1 1 0 0,1 0 0 0 0,-1-1-1 0 0,0-1 1 0 0,0 0-1 0 0,1-1 1 0 0,-1-1-1 0 0,-9-1 40 0 0,23 1-163 0 0,0 0-1 0 0,0 0 1 0 0,-1 0-1 0 0,1 0 1 0 0,0 0-1 0 0,0-1 1 0 0,0 1-1 0 0,0-1 1 0 0,0 1-1 0 0,0-1 1 0 0,0 0-1 0 0,0 0 1 0 0,0 0-1 0 0,1 0 1 0 0,-1 0-1 0 0,0 0 1 0 0,1 0-1 0 0,-1-1 0 0 0,0 1 1 0 0,1-1-1 0 0,0 1 1 0 0,-1-1-1 0 0,1 1 1 0 0,0-1-1 0 0,0 0 1 0 0,-1-1 163 0 0,-4-16-5407 0 0,4-2-4048 0 0,2 13 3343 0 0</inkml:trace>
  <inkml:trace contextRef="#ctx0" brushRef="#br0" timeOffset="1577.129">7561 72 17572 0 0,'0'0'1631'0'0,"0"0"-304"0"0,0 0-130 0 0,0 0-96 0 0,0 0-183 0 0,0 0-200 0 0,0 0-170 0 0,0 0-107 0 0,0 0-56 0 0,0 0-39 0 0,0 0 1 0 0,0 0-19 0 0,-3 25-49 0 0,-8 78-43 0 0,-15 30 89 0 0,4 103-157 0 0,21-75-793 0 0,15-121-822 0 0,15-53-7871 0 0,-23 6 4057 0 0,0-1-3450 0 0</inkml:trace>
  <inkml:trace contextRef="#ctx0" brushRef="#br0" timeOffset="1947.41">7686 680 8018 0 0,'0'0'4246'0'0,"0"0"-1754"0"0,0 0-506 0 0,0 0-113 0 0,0 0-257 0 0,0 0-326 0 0,0 0-234 0 0,0 0-172 0 0,0 0-141 0 0,0 0-118 0 0,0 0-126 0 0,34-5-90 0 0,102-17-76 0 0,-82 1 26 0 0,-48 13-260 0 0,0 3-56 0 0,0-1 0 0 0,-1 0 0 0 0,0 0 0 0 0,0-1 0 0 0,0 1 0 0 0,-1-1 0 0 0,0 0-1 0 0,0 0 1 0 0,-1-1 0 0 0,0 1 0 0 0,0-1 0 0 0,-1 1 0 0 0,0-1 0 0 0,0 0 0 0 0,-1 0 0 0 0,0 0-1 0 0,0 0 1 0 0,-1 0 0 0 0,-1-7-43 0 0,0 11-36 0 0,-1 1 1 0 0,-1-1-1 0 0,1 0 0 0 0,0 1 0 0 0,-1 0 1 0 0,0 0-1 0 0,1 0 0 0 0,-1 0 0 0 0,-1 0 1 0 0,1 0-1 0 0,0 1 0 0 0,-1-1 0 0 0,1 1 1 0 0,-1 0-1 0 0,1 0 0 0 0,-1 1 0 0 0,0-1 1 0 0,0 1-1 0 0,0-1 0 0 0,0 1 0 0 0,0 1 1 0 0,0-1-1 0 0,0 0 0 0 0,-1 1 0 0 0,1 0 1 0 0,0 0-1 0 0,0 0 0 0 0,0 1 0 0 0,0-1 1 0 0,-1 1-1 0 0,1 0 0 0 0,0 0 0 0 0,0 1 1 0 0,1-1-1 0 0,-1 1 0 0 0,0-1 0 0 0,0 1 36 0 0,-11 6-106 0 0,1 0 0 0 0,0 0 0 0 0,0 1 0 0 0,1 1 0 0 0,0 1 0 0 0,0 0 0 0 0,1 0 0 0 0,1 1 0 0 0,0 0 0 0 0,1 1 0 0 0,0 1-1 0 0,1-1 1 0 0,0 2 0 0 0,1-1 0 0 0,1 1 0 0 0,0 0 0 0 0,-1 6 106 0 0,-13 75-1128 0 0,21-93 954 0 0,0 0 0 0 0,0 0 1 0 0,0-1-1 0 0,1 1 0 0 0,-1 0 0 0 0,1 0 1 0 0,0 0-1 0 0,0 0 0 0 0,0-1 0 0 0,0 1 1 0 0,0 0-1 0 0,0-1 0 0 0,1 1 0 0 0,0-1 0 0 0,-1 0 1 0 0,1 1-1 0 0,0-1 0 0 0,0 0 0 0 0,0 0 1 0 0,0 0-1 0 0,1 0 0 0 0,-1-1 0 0 0,0 1 1 0 0,1 0-1 0 0,-1-1 0 0 0,1 0 0 0 0,2 1 174 0 0,30 10-6309 0 0,-17-12-211 0 0,-4 0 952 0 0</inkml:trace>
  <inkml:trace contextRef="#ctx0" brushRef="#br0" timeOffset="2497.444">8067 834 7770 0 0,'0'0'3222'0'0,"0"0"-391"0"0,0 0-413 0 0,0 0-500 0 0,0 0-454 0 0,0 0-316 0 0,0 0-178 0 0,0 0-145 0 0,0 0-130 0 0,0 0-100 0 0,0 0-75 0 0,0 0-43 0 0,0 0-43 0 0,5-2-42 0 0,68-70 961 0 0,89-126-608 0 0,-154 249-948 0 0,-7-49 201 0 0,0 0 0 0 0,0 0 1 0 0,0 0-1 0 0,1 0 0 0 0,-1 0 0 0 0,0 0 0 0 0,1-1 1 0 0,0 1-1 0 0,-1 0 0 0 0,1-1 0 0 0,0 0 0 0 0,-1 1 1 0 0,1-1-1 0 0,0 0 0 0 0,0 0 0 0 0,0 0 0 0 0,0 0 1 0 0,1 0-1 0 0,-1 0 0 0 0,0-1 0 0 0,0 1 0 0 0,0-1 1 0 0,0 0-1 0 0,1 1 0 0 0,-1-1 0 0 0,0 0 0 0 0,0 0 1 0 0,1 0-1 0 0,-1-1 0 0 0,0 1 0 0 0,0 0 0 0 0,1-1 2 0 0,11 1 9 0 0,114-45 52 0 0,-74 35-72 0 0,-44 66 75 0 0,-28 64 60 0 0,18-119-148 0 0,-1 0-1 0 0,1 0 1 0 0,0 0-1 0 0,0 0 1 0 0,0 0-1 0 0,0 0 1 0 0,0 1-1 0 0,0-1 1 0 0,0 0-1 0 0,1 0 1 0 0,-1 0-1 0 0,0 0 0 0 0,1 0 1 0 0,-1 0-1 0 0,0 0 1 0 0,1 0-1 0 0,-1 0 1 0 0,1 0-1 0 0,0 0 1 0 0,-1 0-1 0 0,1 0 1 0 0,0 0-1 0 0,0 0 1 0 0,-1-1-1 0 0,1 1 1 0 0,0 0-1 0 0,0-1 1 0 0,0 1-1 0 0,0 0 1 0 0,0-1-1 0 0,0 1 1 0 0,0-1-1 0 0,0 1 1 0 0,0-1-1 0 0,0 0 1 0 0,0 0-1 0 0,0 1 0 0 0,0-1 1 0 0,1 0-1 0 0,-1 0 1 0 0,0 0-1 0 0,0 0 1 0 0,0 0-1 0 0,0 0 1 0 0,0 0-1 0 0,0-1 1 0 0,0 1-1 0 0,1 0 1 0 0,-1-1 24 0 0,29-10-2560 0 0,-1-4-4032 0 0,-15 7-1197 0 0,-3 1-1832 0 0</inkml:trace>
  <inkml:trace contextRef="#ctx0" brushRef="#br0" timeOffset="2846.49">9178 440 17756 0 0,'0'0'2108'0'0,"0"0"-634"0"0,0 0-222 0 0,0 0-140 0 0,0 0-218 0 0,0 0-217 0 0,0 0-107 0 0,0 0-109 0 0,0 0-122 0 0,0 0-108 0 0,0 0-79 0 0,0 0-63 0 0,0 0-21 0 0,-32 9-7 0 0,-100 30-33 0 0,63-6 14 0 0,68-33-56 0 0,-1 1 1 0 0,1-1-1 0 0,0 0 1 0 0,1 1-1 0 0,-1-1 1 0 0,0 0-1 0 0,0 1 0 0 0,0-1 1 0 0,0 1-1 0 0,0 0 1 0 0,0-1-1 0 0,0 1 1 0 0,1 0-1 0 0,-1-1 1 0 0,0 1-1 0 0,1 0 0 0 0,-1 0 1 0 0,0 0-1 0 0,1-1 1 0 0,-1 1-1 0 0,1 0 1 0 0,-1 0-1 0 0,1 0 1 0 0,0 0-1 0 0,-1 0 0 0 0,1 0 1 0 0,0 0-1 0 0,0 0 1 0 0,0 0-1 0 0,0 0 1 0 0,-1 0-1 0 0,1 0 1 0 0,1 0-1 0 0,-1 0 0 0 0,0 0 1 0 0,0 0-1 0 0,0 1 1 0 0,0-1-1 0 0,1-1 1 0 0,-1 1-1 0 0,1 0 1 0 0,-1 0-1 0 0,0 0 0 0 0,1 0 1 0 0,0 0-1 0 0,-1 0 1 0 0,1 0-1 0 0,-1 0 1 0 0,2 0 13 0 0,82 12-449 0 0,-77-13 455 0 0,0-1 1 0 0,-1 1 0 0 0,1 0-1 0 0,0 0 1 0 0,0 0 0 0 0,-1 1 0 0 0,1 0-1 0 0,0 1 1 0 0,-1 0 0 0 0,1 0-1 0 0,-1 0 1 0 0,0 1 0 0 0,0-1-1 0 0,0 2 1 0 0,0-1 0 0 0,0 1 0 0 0,0-1-1 0 0,-1 2 1 0 0,0-1 0 0 0,0 0-1 0 0,0 1 1 0 0,0 0 0 0 0,-1 0-1 0 0,0 1 1 0 0,0-1 0 0 0,0 1 0 0 0,-1 0-1 0 0,0 0 1 0 0,2 6-7 0 0,-2-7 46 0 0,-1 0 0 0 0,1 0-1 0 0,-2 0 1 0 0,1 1 0 0 0,0-1 0 0 0,-1 1 0 0 0,0 0-1 0 0,-1-1 1 0 0,1 1 0 0 0,-1 0 0 0 0,0-1 0 0 0,0 1-1 0 0,-1 0 1 0 0,0-1 0 0 0,0 1 0 0 0,0-1 0 0 0,0 1-1 0 0,-1-1 1 0 0,0 1 0 0 0,0-1 0 0 0,-1 0 0 0 0,1 0-1 0 0,-1 0 1 0 0,0 0 0 0 0,-1-1 0 0 0,1 1 0 0 0,-1-1-1 0 0,0 0 1 0 0,-2 3-46 0 0,0-4-24 0 0,1 0 0 0 0,-1 1 1 0 0,1-2-1 0 0,-1 1 0 0 0,0-1 0 0 0,0 0 0 0 0,0 0 0 0 0,0 0 0 0 0,-1-1 0 0 0,1 0 0 0 0,0 0 0 0 0,-1-1 0 0 0,1 0 1 0 0,0 0-1 0 0,-3 0 24 0 0,-26-22-8302 0 0,31 18-3888 0 0</inkml:trace>
  <inkml:trace contextRef="#ctx0" brushRef="#br0" timeOffset="-1520.57">3530 514 7001 0 0,'0'0'1458'0'0,"0"0"-231"0"0,0 0-80 0 0,0 0 101 0 0,0 0 107 0 0,0 0-29 0 0,0 0-138 0 0,0 0-186 0 0,0 0-246 0 0,0 0-221 0 0,0 0-117 0 0,-19 33-46 0 0,-57 104-14 0 0,55-68 213 0 0,23-58-423 0 0,0-6-52 0 0,-1 0 1 0 0,1 1 0 0 0,1-1 0 0 0,-1 0 0 0 0,1 0 0 0 0,0 0-1 0 0,0-1 1 0 0,0 1 0 0 0,1-1 0 0 0,-1 1 0 0 0,1-1-1 0 0,0 0 1 0 0,1-1 0 0 0,-1 1 0 0 0,0-1 0 0 0,1 1 0 0 0,0-2-1 0 0,0 1 1 0 0,0 0 0 0 0,0-1 0 0 0,0 0 0 0 0,1 0 0 0 0,-1 0-1 0 0,0-1 1 0 0,1 0 0 0 0,0 0 0 0 0,-1 0 0 0 0,1-1-1 0 0,-1 0 1 0 0,1 0 0 0 0,0 0 0 0 0,-1-1 0 0 0,1 0 0 0 0,-1 0-1 0 0,1 0 1 0 0,-1-1 0 0 0,1 1 0 0 0,-1-1 0 0 0,0-1-1 0 0,4-1-96 0 0,4-3 110 0 0,-1-1-1 0 0,0-1 0 0 0,0 0 0 0 0,-1 0 0 0 0,0-1 0 0 0,0-1 0 0 0,-1 0 1 0 0,-1 0-1 0 0,0-1 0 0 0,0 0 0 0 0,-1 0 0 0 0,-1-1 0 0 0,0 0 0 0 0,-1-1 0 0 0,0 0 1 0 0,-1 1-1 0 0,0-2 0 0 0,-1 1 0 0 0,-1 0 0 0 0,-1-1 0 0 0,0 0 0 0 0,0 1 1 0 0,-2-1-1 0 0,0-2-109 0 0,0 13-13 0 0,-1 0 1 0 0,0 0-1 0 0,0 1 1 0 0,0-1 0 0 0,-1 1-1 0 0,1-1 1 0 0,-1 1-1 0 0,0-1 1 0 0,0 1 0 0 0,0 0-1 0 0,0 0 1 0 0,0 0-1 0 0,-1 0 1 0 0,1 0-1 0 0,-1 1 1 0 0,0-1 0 0 0,0 1-1 0 0,0 0 1 0 0,0 0-1 0 0,0 0 1 0 0,-1 0 0 0 0,1 0-1 0 0,0 1 1 0 0,-1-1-1 0 0,0 1 1 0 0,1 0-1 0 0,-3 0 13 0 0,-4-2-133 0 0,0 1-1 0 0,0 0 0 0 0,0 0 0 0 0,-1 2 0 0 0,1-1 0 0 0,0 1 0 0 0,-1 1 0 0 0,1-1 0 0 0,-10 3 134 0 0,9 1-391 0 0,-1 0-1 0 0,1 0 0 0 0,0 1 0 0 0,0 0 1 0 0,0 1-1 0 0,1 0 0 0 0,0 1 0 0 0,0 0 1 0 0,0 0-1 0 0,-4 6 392 0 0,-19 21-4099 0 0,6 1-3284 0 0,17-16-2279 0 0</inkml:trace>
  <inkml:trace contextRef="#ctx0" brushRef="#br0" timeOffset="-1077.03">3936 808 7882 0 0,'0'0'4585'0'0,"0"0"-2169"0"0,0 0-735 0 0,0 0-12 0 0,0 0-100 0 0,0 0-230 0 0,0 0-241 0 0,0 0-225 0 0,0 0-223 0 0,0 0-197 0 0,0 0-144 0 0,0 0-94 0 0,3-3-34 0 0,41-78 287 0 0,-6 18-341 0 0,2 9-93 0 0,-36 64-927 0 0,-3-5 916 0 0,-1 1 0 0 0,1-1 0 0 0,0 0 0 0 0,1 0 0 0 0,-1 0-1 0 0,1 0 1 0 0,0 0 0 0 0,0 0 0 0 0,1 0 0 0 0,-1 0 0 0 0,1-1 0 0 0,0 1 0 0 0,0-1 0 0 0,1 0 0 0 0,-1 0 0 0 0,1 0 0 0 0,0-1 0 0 0,0 1-1 0 0,0-1 1 0 0,1 0 0 0 0,-1 0 0 0 0,1 0 0 0 0,0-1 0 0 0,-1 1 0 0 0,1-1 0 0 0,0 0 0 0 0,0-1 0 0 0,1 1 0 0 0,-1-1 0 0 0,0 0 0 0 0,0 0-1 0 0,1-1 1 0 0,-1 0 0 0 0,0 0 0 0 0,1 0 0 0 0,-1 0 0 0 0,1-1-23 0 0,4 1 113 0 0,1-1-1 0 0,-1 0 1 0 0,0-1 0 0 0,0 0-1 0 0,0 0 1 0 0,0-1 0 0 0,0-1-1 0 0,0 0 1 0 0,-1 0 0 0 0,0 0-1 0 0,0-1 1 0 0,0-1 0 0 0,0 0-1 0 0,-1 0 1 0 0,4-3-113 0 0,57-68 228 0 0,-60 48-2517 0 0,-8 19-2331 0 0,0-2-5084 0 0,-1 8-1105 0 0</inkml:trace>
  <inkml:trace contextRef="#ctx0" brushRef="#br0" timeOffset="-3888.765">887 2 6513 0 0,'0'0'1359'0'0,"0"0"-282"0"0,0 0-137 0 0,0 0 80 0 0,0 0 214 0 0,0 0 149 0 0,0 0-27 0 0,0 0-196 0 0,0 0-326 0 0,0 0-353 0 0,0 0-241 0 0,-2-2-143 0 0,1 2-85 0 0,0 0 0 0 0,0 0 0 0 0,0 1 0 0 0,0-1 0 0 0,-1 0 0 0 0,1 0 0 0 0,0 1 0 0 0,0-1 0 0 0,0 1 0 0 0,0-1 0 0 0,0 1 0 0 0,0-1 0 0 0,1 1 0 0 0,-1 0 0 0 0,0-1 0 0 0,0 1 0 0 0,0 0 0 0 0,0 0 0 0 0,1-1 0 0 0,-1 1 0 0 0,0 0 0 0 0,1 0 0 0 0,-1 0 0 0 0,1 0 0 0 0,-1 0 0 0 0,1 0 0 0 0,-1 0 0 0 0,1 0 0 0 0,0 0 0 0 0,-1 0 0 0 0,1 0 0 0 0,0 0 0 0 0,0 0 0 0 0,0 0 0 0 0,0 1 0 0 0,0-1 0 0 0,0 0 0 0 0,0 0 0 0 0,0 0 0 0 0,0 0 0 0 0,1 0 0 0 0,-1 0 0 0 0,0 0 0 0 0,1 0 0 0 0,-1 1-12 0 0,-6 23 279 0 0,-76 258 962 0 0,-34 72-776 0 0,-2-78-542 0 0,96-236-211 0 0,22-41 206 0 0,0 0-39 0 0,0-8-239 0 0,25-92-1073 0 0,176-585 1480 0 0,-173 525 1116 0 0,-26 140-181 0 0,0 31 205 0 0,-2 68-825 0 0,3-1 0 0 0,4 0 0 0 0,5 12-362 0 0,14 35 309 0 0,-8-66-241 0 0,-11-33-58 0 0,1-1-1 0 0,1 0 0 0 0,1 0 0 0 0,1-1 0 0 0,1-1 1 0 0,1 1-1 0 0,9 10-9 0 0,-18-30 12 0 0,0 1 1 0 0,0-1 0 0 0,0-1-1 0 0,0 1 1 0 0,1 0-1 0 0,-1-1 1 0 0,1 0-1 0 0,0 0 1 0 0,0-1 0 0 0,0 1-1 0 0,1-1 1 0 0,-1 0-1 0 0,0 0 1 0 0,1-1-1 0 0,-1 1 1 0 0,1-1 0 0 0,0-1-1 0 0,-1 1 1 0 0,1-1-1 0 0,0 0 1 0 0,4-1-13 0 0,-4 0 74 0 0,-1-1-1 0 0,1-1 1 0 0,-1 1 0 0 0,0-1-1 0 0,0 0 1 0 0,0 0 0 0 0,0 0-1 0 0,-1-1 1 0 0,1 0 0 0 0,-1 0-1 0 0,0 0 1 0 0,0 0 0 0 0,0-1-1 0 0,-1 1 1 0 0,0-1 0 0 0,0 0 0 0 0,1-1-74 0 0,-3 5 18 0 0,16-27 169 0 0,0 0 1 0 0,-2-1 0 0 0,-2 0-1 0 0,0-1 1 0 0,-2-1-1 0 0,4-18-187 0 0,-5 10 79 0 0,-1 0-1 0 0,-2-1 0 0 0,-2-1 0 0 0,-2 1 0 0 0,-1-36-78 0 0,-1 73-25 0 0,-1 1 1 0 0,0-1-1 0 0,1 0 0 0 0,-1 0 0 0 0,0 0 1 0 0,-1 0-1 0 0,1 0 0 0 0,0 0 0 0 0,-1 0 1 0 0,0 1-1 0 0,1-1 0 0 0,-1 0 0 0 0,0 0 1 0 0,-1 1-1 0 0,1-1 0 0 0,0 0 0 0 0,-1 1 1 0 0,1-1-1 0 0,-1 1 0 0 0,0 0 0 0 0,0 0 1 0 0,0 0-1 0 0,0 0 0 0 0,0 0 0 0 0,0 0 1 0 0,-1 0-1 0 0,1 0 0 0 0,-1 1 0 0 0,1-1 1 0 0,-1 1-1 0 0,1 0 0 0 0,-1 0 0 0 0,0 0 1 0 0,0 0 24 0 0,0 2-323 0 0,0 1-1 0 0,1-1 1 0 0,-1 1 0 0 0,0-1 0 0 0,1 1 0 0 0,-1 0 0 0 0,1 0 0 0 0,-1 0-1 0 0,1 0 1 0 0,0 1 0 0 0,0-1 0 0 0,0 1 0 0 0,0-1 0 0 0,0 1-1 0 0,1 0 1 0 0,-1-1 0 0 0,1 1 0 0 0,0 0 0 0 0,0 0 0 0 0,0 0 0 0 0,0 0-1 0 0,0 0 1 0 0,0 2 323 0 0,-3 7-2191 0 0,-4 13-4277 0 0,3-6-2415 0 0</inkml:trace>
  <inkml:trace contextRef="#ctx0" brushRef="#br0" timeOffset="-3573.03">1455 554 9490 0 0,'0'0'2106'0'0,"0"0"-651"0"0,0 0-198 0 0,0 0 106 0 0,0 0 80 0 0,0 0-117 0 0,0 0-206 0 0,0 0-225 0 0,0 0-259 0 0,0 0-233 0 0,0 0-142 0 0,0 34-63 0 0,-2 100-10 0 0,10-91 60 0 0,-2-39-146 0 0,0 0 1 0 0,0-1 0 0 0,0 0-1 0 0,1 0 1 0 0,-1 0-1 0 0,1-1 1 0 0,0 0-1 0 0,0 0 1 0 0,-1-1 0 0 0,1 1-1 0 0,0-2 1 0 0,1 1-1 0 0,-1-1 1 0 0,0 0-1 0 0,0 0 1 0 0,0-1 0 0 0,0 0-1 0 0,0 0 1 0 0,0-1-1 0 0,-1 0 1 0 0,1 0-1 0 0,0-1 1 0 0,-1 1 0 0 0,1-1-1 0 0,-1-1 1 0 0,0 1-1 0 0,0-1 1 0 0,0 0 0 0 0,-1-1-1 0 0,1 1 1 0 0,-1-1-1 0 0,0 0 1 0 0,0 0-1 0 0,-1-1 1 0 0,0 0 0 0 0,1-1-103 0 0,2 0 75 0 0,-1-1 1 0 0,0 0 0 0 0,-1-1 0 0 0,0 1 0 0 0,0-1 0 0 0,0 0 0 0 0,-1 0 0 0 0,-1 0 0 0 0,0-1 0 0 0,0 0 0 0 0,-1 1 0 0 0,0-1-1 0 0,1-7-75 0 0,-3 12 3 0 0,0 1-1 0 0,0 0 0 0 0,0 0 1 0 0,0 0-1 0 0,0 0 0 0 0,-1 0 1 0 0,0 0-1 0 0,0 0 0 0 0,0 0 1 0 0,0 0-1 0 0,-1 0 0 0 0,0 0 0 0 0,1 0 1 0 0,-1 1-1 0 0,-1-1 0 0 0,1 1 1 0 0,0 0-1 0 0,-1-1 0 0 0,0 1 1 0 0,0 0-1 0 0,0 0 0 0 0,0 1 1 0 0,0-1-1 0 0,0 1 0 0 0,-1-1 0 0 0,-1 0-2 0 0,-3 0-132 0 0,0 1-1 0 0,0-1 1 0 0,0 1-1 0 0,0 1 1 0 0,0 0-1 0 0,0 0 1 0 0,0 0-1 0 0,-1 1 1 0 0,1 0-1 0 0,0 1 1 0 0,-1 0-1 0 0,1 0 1 0 0,0 1-1 0 0,0-1 0 0 0,0 2 1 0 0,0-1-1 0 0,0 2 1 0 0,1-1-1 0 0,-1 1 1 0 0,1 0-1 0 0,0 0 1 0 0,0 0-1 0 0,0 1 1 0 0,1 1-1 0 0,0-1 1 0 0,0 1-1 0 0,0 0 0 0 0,1 0 1 0 0,-5 7 132 0 0,-24 39-4196 0 0,20-13-6574 0 0,14-24 2451 0 0</inkml:trace>
  <inkml:trace contextRef="#ctx0" brushRef="#br0" timeOffset="-3186.014">2109 46 11290 0 0,'0'0'2009'0'0,"0"0"-193"0"0,0 0-191 0 0,0 0-173 0 0,0 0-240 0 0,0 0-244 0 0,0 0-227 0 0,0 0-172 0 0,0 0-110 0 0,0 0-47 0 0,0 0 13 0 0,0 0 25 0 0,0 0-9 0 0,-8 26-35 0 0,-26 81-34 0 0,30-93-275 0 0,0 1 1 0 0,0-1 0 0 0,2 0 0 0 0,-1 1-1 0 0,2 0 1 0 0,0-1 0 0 0,1 1 0 0 0,1 9-98 0 0,0 13 94 0 0,24 195-52 0 0,-20-180-205 0 0,-3 31-3994 0 0,-11-68-488 0 0,-13-7-7598 0 0,17-8 7886 0 0</inkml:trace>
  <inkml:trace contextRef="#ctx0" brushRef="#br0" timeOffset="-2678.03">1729 484 6449 0 0,'0'0'1169'0'0,"0"0"-293"0"0,0 0 241 0 0,0 0 465 0 0,0 0 258 0 0,0 0-77 0 0,0 0-284 0 0,0 0-290 0 0,0 0-273 0 0,0 0-261 0 0,31 3-160 0 0,100 10-73 0 0,57-18 968 0 0,-133 5-1242 0 0,-20-2-115 0 0,0 3-1 0 0,-1 0 1 0 0,1 2-1 0 0,-1 2 1 0 0,5 2-33 0 0,93 4 1403 0 0,-130-11-1353 0 0,0-1 0 0 0,0 1 0 0 0,0-1 0 0 0,0 1 0 0 0,0-1 0 0 0,0 0 0 0 0,-1 0 0 0 0,1 0 0 0 0,0 0 0 0 0,-1 0 0 0 0,1 0 0 0 0,-1 0 0 0 0,1-1 0 0 0,-1 1 0 0 0,1-1 1 0 0,-1 1-1 0 0,0-1 0 0 0,0 1 0 0 0,0-1 0 0 0,0 0 0 0 0,0 1 0 0 0,0-1 0 0 0,0 0 0 0 0,-1 0 0 0 0,1 0 0 0 0,0 0 0 0 0,-1 1 0 0 0,0-1 0 0 0,1 0 0 0 0,-1 0 0 0 0,0 0 0 0 0,0 0 0 0 0,0 0 1 0 0,0 0-1 0 0,-1 0 0 0 0,1 0 0 0 0,0 0 0 0 0,-1 0 0 0 0,1 0 0 0 0,-1 0 0 0 0,0 1 0 0 0,0-1 0 0 0,0-1-50 0 0,-1 0-25 0 0,-1 0 0 0 0,0-1-1 0 0,0 1 1 0 0,0 0 0 0 0,0 0-1 0 0,0 1 1 0 0,0-1 0 0 0,-1 1 0 0 0,1-1-1 0 0,-1 1 1 0 0,0 0 0 0 0,0 0 0 0 0,0 1-1 0 0,0-1 1 0 0,0 1 0 0 0,0 0-1 0 0,0 0 1 0 0,0 0 0 0 0,0 1 0 0 0,-5-1 25 0 0,-3 2-49 0 0,1 1 0 0 0,-1 0 1 0 0,0 0-1 0 0,1 1 0 0 0,-1 1 1 0 0,1 0-1 0 0,0 0 0 0 0,0 1 1 0 0,1 0-1 0 0,0 1 0 0 0,-1 1 1 0 0,2-1-1 0 0,-1 1 0 0 0,1 1 1 0 0,0 0-1 0 0,1 0 0 0 0,0 1 1 0 0,0 0-1 0 0,1 0 1 0 0,0 1-1 0 0,0 0 0 0 0,1 0 1 0 0,1 1-1 0 0,0 0 0 0 0,0-1 1 0 0,1 2-1 0 0,0-1 0 0 0,1 0 1 0 0,0 3 48 0 0,2-10-5 0 0,0 0 1 0 0,1 0-1 0 0,-1 0 0 0 0,1 0 1 0 0,0 0-1 0 0,0 0 1 0 0,1 0-1 0 0,-1 0 1 0 0,1 0-1 0 0,0 0 1 0 0,0-1-1 0 0,0 1 1 0 0,1 0-1 0 0,-1 0 0 0 0,1-1 1 0 0,0 1-1 0 0,0-1 1 0 0,0 0-1 0 0,0 1 1 0 0,1-1-1 0 0,-1 0 1 0 0,1 0-1 0 0,0-1 0 0 0,0 1 1 0 0,0 0-1 0 0,0-1 1 0 0,0 0-1 0 0,0 0 1 0 0,1 0-1 0 0,-1 0 1 0 0,1 0-1 0 0,0-1 1 0 0,-1 1-1 0 0,1-1 0 0 0,0 0 1 0 0,0 0-1 0 0,0-1 1 0 0,0 1-1 0 0,0-1 5 0 0,12 3-224 0 0,1-2 0 0 0,0 0-1 0 0,0-1 1 0 0,0 0 0 0 0,0-1-1 0 0,0-1 1 0 0,-1-1 0 0 0,1-1-1 0 0,-1 0 1 0 0,1-1 0 0 0,-2 0-1 0 0,1-2 1 0 0,0 0 0 0 0,7-5 224 0 0,86-50-7348 0 0,-42 15-3540 0 0,-54 35 9150 0 0</inkml:trace>
  <inkml:trace contextRef="#ctx0" brushRef="#br0" timeOffset="-2371.608">2888 367 4033 0 0,'0'0'2662'0'0,"0"0"-362"0"0,0 0-95 0 0,0 0-83 0 0,0 0-214 0 0,0 0-229 0 0,0 0-239 0 0,0 0-263 0 0,0 0-245 0 0,0 0-233 0 0,0 0-157 0 0,-32 16-106 0 0,-98 49-85 0 0,85-32 189 0 0,46-30-532 0 0,0-1 1 0 0,0 0-1 0 0,1 1 0 0 0,-1-1 0 0 0,0 0 0 0 0,1 0 0 0 0,-1 0 1 0 0,1 0-1 0 0,0 0 0 0 0,-1-1 0 0 0,1 1 0 0 0,0 0 0 0 0,0-1 1 0 0,0 1-1 0 0,0-1 0 0 0,1 0 0 0 0,-1 0 0 0 0,0 1 1 0 0,1-2-1 0 0,-1 1 0 0 0,0 0 0 0 0,1 0 0 0 0,-1-1 0 0 0,1 1 1 0 0,-1-1-1 0 0,1 0 0 0 0,-1 0 0 0 0,1 0 0 0 0,-1 0 0 0 0,1 0-8 0 0,4 1 33 0 0,3 1 41 0 0,-1 0 0 0 0,1 0 1 0 0,-1 1-1 0 0,0 0 0 0 0,0 1 1 0 0,0 0-1 0 0,-1 0 0 0 0,1 1 1 0 0,-1 0-1 0 0,0 0 0 0 0,0 1 1 0 0,-1 0-1 0 0,0 0 0 0 0,0 1 1 0 0,2 3-75 0 0,-7-6 74 0 0,0 0 1 0 0,-1 1-1 0 0,1-1 1 0 0,-1 1 0 0 0,0-1-1 0 0,-1 1 1 0 0,1-1-1 0 0,-1 1 1 0 0,0-1 0 0 0,0 1-1 0 0,0 0 1 0 0,-1-1-1 0 0,0 1 1 0 0,0-1 0 0 0,0 1-1 0 0,0 0-74 0 0,-5 3 56 0 0,0 0 0 0 0,0 0 1 0 0,-1-1-1 0 0,1 0 0 0 0,-2 0 0 0 0,1-1 0 0 0,-1 0 0 0 0,0 0 0 0 0,0-1 0 0 0,-1 0 1 0 0,-6 3-57 0 0,-65 21-413 0 0,22-25-2860 0 0,52-4 2222 0 0,-9 0-6164 0 0,10-3-4294 0 0</inkml:trace>
  <inkml:trace contextRef="#ctx0" brushRef="#br0" timeOffset="10034.956">1 1548 0 0 0,'13'-6'379'0'0,"59"-32"874"0"0,-58 29 62 0 0,1-1 1144 0 0,-4 7 3416 0 0,-11 3-5750 0 0,32 0 1096 0 0,71-15-122 0 0,221 12 533 0 0,-161-13-749 0 0,78 2-354 0 0,35-4-29 0 0,690 18 546 0 0,-650-22-727 0 0,-156 2-209 0 0,142-8 138 0 0,205 24-89 0 0,-131-3-107 0 0,67-16 67 0 0,137-6 1 0 0,-222 15-78 0 0,-25-5 32 0 0,412-15 59 0 0,275-49 283 0 0,146-2 199 0 0,-942 67-438 0 0,22-4 26 0 0,-165 21-114 0 0,-42 1-633 0 0,-9 45-5271 0 0,-10-10-2871 0 0,-16-23 2539 0 0</inkml:trace>
</inkml:ink>
</file>

<file path=ppt/ink/ink8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4:3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816 505 11354 0 0,'0'0'1435'0'0,"0"0"-73"0"0,0 0-98 0 0,0 0-35 0 0,0 0-17 0 0,0 0-73 0 0,0 0-148 0 0,0 0-202 0 0,0 0-211 0 0,0 0-164 0 0,0 0-82 0 0,-12 19-16 0 0,-38 63 18 0 0,27 6 354 0 0,-16 326 1090 0 0,20-259-1642 0 0,0-8-1659 0 0,19-146 663 0 0,0-1-257 0 0,5-9-1698 0 0,47-72-12061 0 0,-46 64 10716 0 0</inkml:trace>
  <inkml:trace contextRef="#ctx0" brushRef="#br0" timeOffset="495.375">1008 594 7082 0 0,'0'0'1010'0'0,"0"0"113"0"0,0 0 228 0 0,0 0 298 0 0,0 0 108 0 0,0 0-146 0 0,0 0-233 0 0,0 0-182 0 0,0 0-172 0 0,0 0-139 0 0,0 0-125 0 0,0 0-140 0 0,0 0-96 0 0,32-10-63 0 0,97-28-43 0 0,76-21 1258 0 0,-173 51-1330 0 0,-31 8-308 0 0,-1 0 8 0 0,0 15 254 0 0,1 24 130 0 0,-2 0 0 0 0,-1 0 0 0 0,-3 0 0 0 0,-7 33-430 0 0,-39 220 835 0 0,26-121-664 0 0,17-60-139 0 0,8-110-46 0 0,-19-58-12522 0 0,6 27 1798 0 0,11 21 6013 0 0</inkml:trace>
  <inkml:trace contextRef="#ctx0" brushRef="#br0" timeOffset="751.391">1016 1065 8658 0 0,'0'0'1782'0'0,"0"0"-229"0"0,0 0 4 0 0,0 0 152 0 0,0 0 54 0 0,0 0-88 0 0,0 0-225 0 0,0 0-250 0 0,0 0-234 0 0,0 0-171 0 0,0 0-114 0 0,36-4-86 0 0,115-12-58 0 0,41-19 757 0 0,-174 32-1425 0 0,119-9-1951 0 0,-125 26-9769 0 0,-12-10 3357 0 0</inkml:trace>
  <inkml:trace contextRef="#ctx0" brushRef="#br0" timeOffset="1013.954">1636 1109 7538 0 0,'0'0'5726'0'0,"0"0"-3591"0"0,0 0-973 0 0,0 0 101 0 0,0 0 42 0 0,0 0-176 0 0,0 0-285 0 0,0 0-275 0 0,0 0-225 0 0,0 0-170 0 0,0 0-102 0 0,0 0-48 0 0,0 0-16 0 0,0 25-47 0 0,-1 77-94 0 0,-4-61-1074 0 0,4-39-2492 0 0,0 5-4233 0 0,1-7-1351 0 0</inkml:trace>
  <inkml:trace contextRef="#ctx0" brushRef="#br0" timeOffset="1435.268">1676 560 13067 0 0,'0'0'1608'0'0,"0"0"-130"0"0,0 0-178 0 0,0 0-121 0 0,0 0-152 0 0,0 0-150 0 0,0 0-120 0 0,0 0-97 0 0,0 0-76 0 0,0 0-64 0 0,0 0-39 0 0,0 0-50 0 0,26-6-33 0 0,163-35 510 0 0,-135 27-749 0 0,0 3 0 0 0,1 2 0 0 0,0 3 0 0 0,19 1-159 0 0,-53 43 173 0 0,-34 94 651 0 0,3-78-574 0 0,-22 79 138 0 0,5-4-225 0 0,7-19-41 0 0,19-68-592 0 0,1-25-2870 0 0,0-16 2101 0 0,0-1-305 0 0,0 0-387 0 0,0 0-548 0 0,0 0-918 0 0,-1 0-1982 0 0,-5 0-2673 0 0</inkml:trace>
  <inkml:trace contextRef="#ctx0" brushRef="#br0" timeOffset="1682.966">1824 837 11803 0 0,'0'0'1471'0'0,"0"0"-151"0"0,0 0 33 0 0,0 0 58 0 0,0 0-101 0 0,0 0-175 0 0,0 0-164 0 0,0 0-174 0 0,0 0-157 0 0,37-5-143 0 0,116-13-113 0 0,-18 0 236 0 0,-60 9-827 0 0,37-4-3097 0 0,-39 9-8939 0 0,-56 4 4285 0 0</inkml:trace>
  <inkml:trace contextRef="#ctx0" brushRef="#br0" timeOffset="20552.081">2215 174 3977 0 0,'0'0'1168'0'0,"0"0"-298"0"0,0 0-240 0 0,0 0-29 0 0,0 0 140 0 0,0 0 190 0 0,0 0 144 0 0,0 0 6 0 0,0 0-103 0 0,0 0-198 0 0,0 0-165 0 0,7-9-119 0 0,22-28-72 0 0,-28 36-379 0 0,0 0 1 0 0,0 1-1 0 0,0-1 0 0 0,0 0 0 0 0,0 1 1 0 0,0-1-1 0 0,0 1 0 0 0,0-1 0 0 0,0 1 1 0 0,0-1-1 0 0,0 1 0 0 0,0 0 0 0 0,0-1 1 0 0,0 1-1 0 0,1 0 0 0 0,-1 0 0 0 0,0 0 1 0 0,0 0-1 0 0,0 0 0 0 0,0 0 0 0 0,0 0 1 0 0,1 1-1 0 0,-1-1 0 0 0,0 0 0 0 0,0 1 1 0 0,0-1-1 0 0,0 1 0 0 0,0-1 0 0 0,0 1 1 0 0,0-1-1 0 0,0 1 0 0 0,0 0 0 0 0,0-1 1 0 0,0 1-1 0 0,0 0 0 0 0,-1 0 0 0 0,1 0 1 0 0,0-1-1 0 0,0 1 0 0 0,-1 0 0 0 0,1 0 1 0 0,-1 0-1 0 0,1 0 0 0 0,-1 0 0 0 0,1 1 1 0 0,-1-1-1 0 0,1 0 0 0 0,-1 0 0 0 0,0 1-45 0 0,4 4 200 0 0,25 56 934 0 0,28 108 44 0 0,92 241 181 0 0,3 34-779 0 0,-86-216-306 0 0,-71-178 454 0 0,-3-43-364 0 0,-34 14 899 0 0,-58 4-929 0 0,-103 45-328 0 0,-253 69-58 0 0,-453 153-130 0 0,368-87 611 0 0,467-166-259 0 0,66-48 2499 0 0,-11-42-2418 0 0,-13-120-3 0 0,-7-113-58 0 0,-77-258-124 0 0,10 66-72 0 0,34 236 54 0 0,50 166-116 0 0,22 72 39 0 0,4-7-342 0 0,30 3 292 0 0,0 0-1 0 0,0 3 1 0 0,0 1 0 0 0,32 3 79 0 0,-2-1 18 0 0,224-15 17 0 0,-2-13 0 0 0,203-47-35 0 0,-315 46 0 0 0,532-72 93 0 0,-606 92-81 0 0,-99 8-25 0 0,-1 0 2 0 0,0 0 16 0 0,9 19-7578 0 0,6-12 3355 0 0,-2-4-2524 0 0,-2-2-1949 0 0</inkml:trace>
  <inkml:trace contextRef="#ctx0" brushRef="#br0" timeOffset="23961.015">6449 1249 72 0 0,'0'0'1146'0'0,"0"0"49"0"0,0 0 59 0 0,0 0 31 0 0,0 0 26 0 0,0 0-4 0 0,0 0-10 0 0,0 0-46 0 0,0 0-113 0 0,0 0-155 0 0,0 0-159 0 0,-20-17-121 0 0,-63-50-81 0 0,36 44 531 0 0,-134 8 2739 0 0,157 15-3695 0 0,-126 32 974 0 0,95-16-722 0 0,10-1-162 0 0,0 1 0 0 0,1 3 0 0 0,1 1-1 0 0,1 2 1 0 0,1 2 0 0 0,1 2 0 0 0,2 1 0 0 0,-1 3-287 0 0,-6 10 241 0 0,1 1 0 0 0,1 3 0 0 0,3 1 0 0 0,1 2-241 0 0,8-9 188 0 0,-48 59 266 0 0,4 5 0 0 0,5 2 0 0 0,-7 23-454 0 0,31-27 272 0 0,10 32-7 0 0,26-84-146 0 0,3 1-1 0 0,1 1 0 0 0,3-1 1 0 0,1 0-1 0 0,3 1 0 0 0,2-1 1 0 0,2 1-1 0 0,4 9-118 0 0,23 81 279 0 0,-1-37-66 0 0,37 51 3 0 0,-5-22-29 0 0,7-24 13 0 0,6-5-97 0 0,44 29 73 0 0,-11-32-84 0 0,18-7 24 0 0,-90-75-45 0 0,1-1 0 0 0,1-2 0 0 0,0-1 0 0 0,1-3 0 0 0,31 5-71 0 0,149 10 220 0 0,78-8-18 0 0,-249-17-173 0 0,-23 0 0 0 0,0 0 0 0 0,1-2 0 0 0,-1-1 0 0 0,0-1 0 0 0,0-2 0 0 0,4-1-29 0 0,79-24 123 0 0,-74 20-78 0 0,0-3 1 0 0,-1-1 0 0 0,0-1-1 0 0,-2-2 1 0 0,14-10-46 0 0,63-32 72 0 0,116-121 184 0 0,-126 72-184 0 0,-28 24 15 0 0,-42 51-55 0 0,28-37-70 0 0,52-81 140 0 0,-79 93-65 0 0,0-5 7 0 0,3-40 71 0 0,-19-5-46 0 0,-13-141 48 0 0,-1 214-75 0 0,2 19-34 0 0,-2-1 0 0 0,0 0-1 0 0,-1 1 1 0 0,-1-1 0 0 0,0 0 0 0 0,-1 1 0 0 0,-1 0 0 0 0,0 0 0 0 0,-2 0-1 0 0,-1-3-7 0 0,-20-47 28 0 0,0-16-84 0 0,-43-56 120 0 0,33 82-37 0 0,4 8-27 0 0,0 4-48 0 0,3 10 113 0 0,-23-24-74 0 0,-27-20-22 0 0,8-2 97 0 0,41 54-170 0 0,-36-29 114 0 0,33 29-6 0 0,1-4-2 0 0,-8 0-49 0 0,-2 1 123 0 0,-47-22-201 0 0,6 14 99 0 0,-23-3-62 0 0,47 25-6 0 0,-27-1-45 0 0,-78 13-688 0 0,113-11-911 0 0,41 11-1064 0 0,-8 12-14723 0 0,14-4 9301 0 0</inkml:trace>
  <inkml:trace contextRef="#ctx0" brushRef="#br0" timeOffset="26411.957">6232 4003 0 0 0,'1'-4'283'0'0,"7"-10"314"0"0,-6 10 150 0 0,-2 4 68 0 0,-3 0 1288 0 0,-14 0 9765 0 0,10 0-12004 0 0,-126 32 3308 0 0,-49 2-128 0 0,69 18-2131 0 0,103-44-843 0 0,0 0 0 0 0,0 1 0 0 0,1 0-1 0 0,0 1 1 0 0,1 0 0 0 0,0 0 0 0 0,1 1-1 0 0,0 0 1 0 0,0 0 0 0 0,-3 10-70 0 0,-4 9 164 0 0,2 0-1 0 0,1 1 1 0 0,1 1 0 0 0,2-1 0 0 0,0 9-164 0 0,-22 92 673 0 0,25-97-508 0 0,0 1-1 0 0,3 0 1 0 0,1 0-1 0 0,1-1 1 0 0,3 10-165 0 0,36 120 641 0 0,-10-73-331 0 0,1-15-41 0 0,0-15-53 0 0,37 5 12 0 0,15-7-54 0 0,-63-51-135 0 0,-1 0 0 0 0,1-1 0 0 0,0-1 1 0 0,1 0-1 0 0,0-2 0 0 0,0 0 0 0 0,7 0-39 0 0,160 9 387 0 0,-61-14-204 0 0,-24-22 34 0 0,-87 19-169 0 0,-1-2 0 0 0,-1 0-1 0 0,1 0 1 0 0,-1-1 0 0 0,0-1 0 0 0,0 0-1 0 0,-1-1 1 0 0,1-1-48 0 0,23-14 61 0 0,14-18 108 0 0,30-32-21 0 0,-47 29-57 0 0,0-22 69 0 0,0 4-123 0 0,0-1-2 0 0,-4-23-1 0 0,-24 28 142 0 0,-15-93-146 0 0,-6 12 8 0 0,-10 54 30 0 0,-11 29-102 0 0,-50-36 44 0 0,24 41 16 0 0,6 21-67 0 0,-22-10 46 0 0,33 11 6 0 0,20 21-52 0 0,-1 1 1 0 0,0 1-1 0 0,1 2 0 0 0,-2 0 1 0 0,1 2-1 0 0,0 1 1 0 0,0 1-1 0 0,-5 2 41 0 0,-3-2 3 0 0,-61-19-1141 0 0,79 6-1114 0 0,14 7-2632 0 0,3 0-6131 0 0,0 2-98 0 0</inkml:trace>
  <inkml:trace contextRef="#ctx0" brushRef="#br0" timeOffset="33829.009">6017 3970 0 0 0,'0'0'124'0'0,"-2"-2"428"0"0,-10-10 666 0 0,12 11-703 0 0,0 1-93 0 0,0 0-102 0 0,0 0-93 0 0,0 0-50 0 0,0 0-23 0 0,0 0 11 0 0,0 0 17 0 0,0 0 31 0 0,0 0 26 0 0,0 0 21 0 0,0 0 32 0 0,0 0 22 0 0,0 0 25 0 0,0 0 5 0 0,0 0 3 0 0,-6 20 6164 0 0,5-17-6617 0 0,1 21 928 0 0,7-19 3377 0 0,57 9-2466 0 0,95-20 1414 0 0,31 1-1897 0 0,-114 13-881 0 0,1084-5 1374 0 0,-840-14-1357 0 0,-65 0-57 0 0,98-7-29 0 0,194 14-99 0 0,-252-17-86 0 0,-50 1-44 0 0,-231 17-204 0 0,-18 2-4282 0 0,-21 3-4723 0 0,19 1-361 0 0</inkml:trace>
  <inkml:trace contextRef="#ctx0" brushRef="#br0" timeOffset="35797.985">6246 3996 0 0 0,'37'-38'0'0'0,"-36"37"0"0"0,-1 1 1 0 0,0-1-1 0 0,0 0 1 0 0,0 0-1 0 0,0 1 1 0 0,0-1-1 0 0,1 0 1 0 0,-1 0-1 0 0,-1 1 1 0 0,1-1-1 0 0,0 0 0 0 0,0 0 1 0 0,0 1-1 0 0,0-1 1 0 0,0 0-1 0 0,-1 0 1 0 0,1 1-1 0 0,0-1 1 0 0,-1 0-1 0 0,1 1 1 0 0,0-1-1 0 0,-1 0 0 0 0,1 1 1 0 0,-1-1-1 0 0,1 1 1 0 0,-1-1-1 0 0,1 1 1 0 0,-1-1-1 0 0,1 1 1 0 0,-1-1-1 0 0,0 1 0 0 0,1-1 1 0 0,-1 1-1 0 0,0 0 1 0 0,1-1-1 0 0,-1 1 1 0 0,0 0-1 0 0,0 0 1 0 0,1 0-1 0 0,-1-1 1 0 0,0 1-1 0 0,0 0 0 0 0,1 0 1 0 0,-1 0-1 0 0,0 0 1 0 0,0 0-1 0 0,1 0 1 0 0,-1 0-1 0 0,0 1 1 0 0,0-1-1 0 0,1 0 1 0 0,-1 0-1 0 0,0 1 0 0 0,0-1 1 0 0,1 0-1 0 0,-1 1 0 0 0,0-1 139 0 0,1 0 88 0 0,0 0 86 0 0,0 0 93 0 0,0 0 75 0 0,0 0 47 0 0,0 0 42 0 0,0 0 48 0 0,0 0 56 0 0,0 0 22 0 0,0 0-17 0 0,-22 10 4070 0 0,-18-6-582 0 0,-164-3 2246 0 0,1 0-4431 0 0,-201 1-1035 0 0,204 5-405 0 0,-15-13 87 0 0,5-2-254 0 0,-10-14-98 0 0,15 11-134 0 0,-259 11-48 0 0,92 7 45 0 0,135 0-148 0 0,-54-7 89 0 0,-17-14-42 0 0,36 32-35 0 0,132-3 45 0 0,51-8 43 0 0,-77-3 131 0 0,102-1-339 0 0,65-10-1668 0 0,3 7 542 0 0,7-1-2326 0 0,-5 3-3146 0 0,-2 1-2068 0 0</inkml:trace>
  <inkml:trace contextRef="#ctx0" brushRef="#br0" timeOffset="38309.411">8941 3535 3705 0 0,'0'0'1344'0'0,"0"0"-178"0"0,0 0 39 0 0,0 0 180 0 0,0 0 142 0 0,0 0 2 0 0,0 0-158 0 0,0 0-249 0 0,0 0-290 0 0,0 0-275 0 0,0 0-167 0 0,-2 0-50 0 0,-8 0 15 0 0,7 0 9 0 0,3 0 6 0 0,0 0-35 0 0,16 4 1500 0 0,309-8 3181 0 0,105-3-4072 0 0,-220-4-710 0 0,-157 4-134 0 0,-105-22 1489 0 0,-30-1-1527 0 0,30 11-84 0 0,24 11 35 0 0,1-1 0 0 0,1-2 0 0 0,0 0 0 0 0,0-2 0 0 0,1-1 0 0 0,-3-4-13 0 0,20 12 83 0 0,8 6-87 0 0,0 0-1 0 0,0 0 1 0 0,-1 1-1 0 0,1-1 1 0 0,0 0-1 0 0,0 0 1 0 0,0 0 0 0 0,-1 1-1 0 0,1-1 1 0 0,0 0-1 0 0,-1 0 1 0 0,1 0-1 0 0,0 0 1 0 0,0 0-1 0 0,-1 0 1 0 0,1 1-1 0 0,0-1 1 0 0,-1 0-1 0 0,1 0 1 0 0,0 0-1 0 0,-1 0 1 0 0,1 0 0 0 0,0 0-1 0 0,0 0 1 0 0,-1 0 4 0 0,26 69 18 0 0,8 82 37 0 0,-29 62-96 0 0,-4-184 22 0 0,0-28 47 0 0,0-1-7 0 0,0 0 3 0 0,0 0 4 0 0,0 0-4 0 0,12-30 312 0 0,20-18-233 0 0,-19 27-97 0 0,1 0 0 0 0,1 1 0 0 0,0 1-1 0 0,2 0 1 0 0,0 1 0 0 0,1 1 0 0 0,1 0 0 0 0,7-3-6 0 0,-8 5-3022 0 0,24-18-13259 0 0,-38 29 7255 0 0</inkml:trace>
  <inkml:trace contextRef="#ctx0" brushRef="#br0" timeOffset="38748.972">10229 3175 16347 0 0,'0'0'835'0'0,"0"0"-175"0"0,0 0 19 0 0,0 0 193 0 0,0 0 189 0 0,0 0 19 0 0,0 0-123 0 0,0 0-192 0 0,0 0-217 0 0,0 0-179 0 0,0 0-70 0 0,0 0-38 0 0,2 31-33 0 0,4 98 3 0 0,12-49 151 0 0,-8-55-241 0 0,47 165 450 0 0,-42-115-517 0 0,-1-64 181 0 0,-14-11-110 0 0,0 0 54 0 0,0 0 65 0 0,12-30 1123 0 0,72-147-904 0 0,19-28-355 0 0,6-9-640 0 0,-67 152-952 0 0,-28 43-1871 0 0,-1 1-3846 0 0,-10 14-4943 0 0</inkml:trace>
  <inkml:trace contextRef="#ctx0" brushRef="#br0" timeOffset="40782.969">6102 2457 1192 0 0,'0'0'2757'0'0,"0"0"-809"0"0,0 0-419 0 0,0 0-81 0 0,0 0 24 0 0,0 0-17 0 0,0 0-135 0 0,0 0-193 0 0,0 0-216 0 0,0 0-241 0 0,0 0-184 0 0,-8 3-101 0 0,-61 49 938 0 0,60-36-1037 0 0,4-10-190 0 0,1 1-1 0 0,0 0 1 0 0,0 1 0 0 0,1-1 0 0 0,0 1 0 0 0,0-1 0 0 0,1 1-1 0 0,-1 0 1 0 0,2 0 0 0 0,-1 0 0 0 0,1 0 0 0 0,1 4-96 0 0,-1-9 50 0 0,0 0-1 0 0,1 1 1 0 0,-1-1 0 0 0,1 1 0 0 0,0 0 0 0 0,0-1-1 0 0,0 1 1 0 0,1-1 0 0 0,-1 1 0 0 0,1-1 0 0 0,0 0-1 0 0,0 1 1 0 0,0-1 0 0 0,0 0 0 0 0,1 1 0 0 0,-1-1-1 0 0,1 0 1 0 0,0 0 0 0 0,0 0 0 0 0,0-1 0 0 0,0 1-1 0 0,1 0 1 0 0,-1-1 0 0 0,1 1 0 0 0,-1-1 0 0 0,1 0 0 0 0,0 0-1 0 0,0 0 1 0 0,0 0 0 0 0,0 0 0 0 0,0-1 0 0 0,2 1-51 0 0,7 0 211 0 0,0 0 0 0 0,0-1-1 0 0,0 0 1 0 0,0-1-1 0 0,0-1 1 0 0,-1 0-1 0 0,1 0 1 0 0,0-1-1 0 0,0-1 1 0 0,-1 0-1 0 0,1 0 1 0 0,-1-1-1 0 0,0-1 1 0 0,0 0 0 0 0,-1 0-1 0 0,1-1 1 0 0,-1-1-1 0 0,0 1 1 0 0,-1-2-1 0 0,0 1 1 0 0,0-1-1 0 0,0-1 1 0 0,-1 1-1 0 0,-1-1 1 0 0,7-10-210 0 0,-11 16 40 0 0,-1 0 1 0 0,1 0 0 0 0,-1 0-1 0 0,1 0 1 0 0,-1-1-1 0 0,0 1 1 0 0,-1-1-1 0 0,1 1 1 0 0,-1-1-1 0 0,1 0 1 0 0,-1 0-1 0 0,0 1 1 0 0,0-1-1 0 0,-1 0 1 0 0,1 0 0 0 0,-1 0-1 0 0,0 0 1 0 0,0 0-1 0 0,0 0 1 0 0,0 0-1 0 0,-1 0 1 0 0,0 0-1 0 0,0 0 1 0 0,0 0-1 0 0,0 0 1 0 0,0 1-1 0 0,-1-1 1 0 0,0 0-1 0 0,0 1 1 0 0,0-1 0 0 0,0 1-1 0 0,0 0 1 0 0,-1 0-1 0 0,1 0 1 0 0,-1 0-1 0 0,0 0 1 0 0,0 0-1 0 0,0 1 1 0 0,0 0-1 0 0,-1-1 1 0 0,1 1-1 0 0,0 0 1 0 0,-1 0-41 0 0,-8-2-79 0 0,1 1-1 0 0,-1 0 1 0 0,0 0 0 0 0,0 2-1 0 0,0-1 1 0 0,0 1 0 0 0,0 1-1 0 0,0 0 1 0 0,0 1 0 0 0,0 0-1 0 0,0 1 1 0 0,1 0 0 0 0,-1 1-1 0 0,-10 3 80 0 0,13-2-528 0 0,0 0 0 0 0,0 0-1 0 0,1 1 1 0 0,0 0 0 0 0,-1 0-1 0 0,2 1 1 0 0,-1 0-1 0 0,1 1 1 0 0,0 0 0 0 0,0 0-1 0 0,0 0 1 0 0,0 3 528 0 0,-6 6-3329 0 0,-2 4-4630 0 0,9-9-1336 0 0</inkml:trace>
  <inkml:trace contextRef="#ctx0" brushRef="#br0" timeOffset="45272.224">5822 2147 0 0 0,'0'0'1715'0'0,"0"0"89"0"0,0 0-67 0 0,0 0-164 0 0,0 0-240 0 0,0 0-222 0 0,0 0-124 0 0,0 0-89 0 0,0 0-77 0 0,-3-1-95 0 0,-6-4-105 0 0,6 4-125 0 0,3 19 939 0 0,-7 181 2944 0 0,3-62-3355 0 0,18 116 21 0 0,9-119-211 0 0,-23 188 1539 0 0,-4-281-2296 0 0,1 4-30 0 0,22-45 98 0 0,153-11 166 0 0,-39 7-202 0 0,-8-18-69 0 0,-29 18-45 0 0,-95 4 1 0 0,-1 0 5 0 0,4 0-7 0 0,39 0 0 0 0,-42 0 14 0 0,-1 0-2 0 0,0 0-9 0 0,0 0 8 0 0,0 0 6 0 0,0 0 8 0 0,0 0-6 0 0,0 0 6 0 0,0 0-2 0 0,0 0 31 0 0,0 0 32 0 0,0 0 6 0 0,0 0 11 0 0,-12-44 227 0 0,-3 15-265 0 0,-12-64-1 0 0,19 63 9 0 0,-3-31 29 0 0,3 1-4 0 0,8-32 45 0 0,-8 66-94 0 0,8-216 152 0 0,-3 190-195 0 0,3-323 117 0 0,-4 25-10 0 0,-4 272-15 0 0,4-9-19 0 0,-2 6 29 0 0,-1 44-92 0 0,3-29 70 0 0,0-24-16 0 0,-4-38 60 0 0,-14 44 10 0 0,-7-75-17 0 0,6 41-82 0 0,-21-48 33 0 0,26 59 10 0 0,4 38-91 0 0,6 57-285 0 0,-4 17-4305 0 0,1 21-2305 0 0,5-9-704 0 0,5-6-1253 0 0</inkml:trace>
  <inkml:trace contextRef="#ctx0" brushRef="#br0" timeOffset="46759.89">5778 2243 0 0 0,'0'0'588'0'0,"0"0"656"0"0,0 0 143 0 0,0 0-112 0 0,0 0-141 0 0,0 0-87 0 0,0 0-44 0 0,0 0-30 0 0,0 0-43 0 0,0-23 4248 0 0,0-79 1609 0 0,0-53-5211 0 0,14 19-620 0 0,-13 101-769 0 0,-15-151 544 0 0,8 94-598 0 0,-12-70 182 0 0,9 113-139 0 0,3-1 0 0 0,1 0 0 0 0,2 0 0 0 0,4-35-176 0 0,-1 49 112 0 0,-14-74 127 0 0,-1-13-70 0 0,0-46 43 0 0,11 70-92 0 0,-3 76-97 0 0,0-35 44 0 0,-1 17-105 0 0,2 31-332 0 0,2 6-760 0 0,1-1-3399 0 0,1-2-9954 0 0,2 4 7943 0 0</inkml:trace>
  <inkml:trace contextRef="#ctx0" brushRef="#br0" timeOffset="50270.732">5013 549 0 0 0,'0'0'352'0'0,"0"0"263"0"0,0 0 117 0 0,0 0 146 0 0,0 0 176 0 0,0 0 135 0 0,0 0 48 0 0,0 0-80 0 0,0 0-144 0 0,13 0-95 0 0,208 0 5040 0 0,41 8-3057 0 0,-129-14-1566 0 0,0-6 0 0 0,22-9-1335 0 0,201-17 1169 0 0,40 42-630 0 0,-34 17-261 0 0,-253-32-206 0 0,-90-1-1939 0 0,-18 6-2809 0 0,-5-1-4190 0 0,1 6 1543 0 0</inkml:trace>
  <inkml:trace contextRef="#ctx0" brushRef="#br0" timeOffset="50752.628">5549 111 1504 0 0,'0'0'2297'0'0,"0"0"-909"0"0,0 0-122 0 0,0 0 161 0 0,0 0 120 0 0,0 0-30 0 0,-35 19-175 0 0,-107 62-258 0 0,46-15 230 0 0,-106 74 59 0 0,124-89-872 0 0,79-51-529 0 0,-1 0 0 0 0,0 0 0 0 0,1 1 0 0 0,-1-1 0 0 0,0 0 0 0 0,0 0 0 0 0,1 0 0 0 0,-1 0 0 0 0,0 0 0 0 0,1 0 0 0 0,-1 1 0 0 0,0-1 0 0 0,0 0 0 0 0,1 0 0 0 0,-1 0 0 0 0,0 1 0 0 0,0-1 0 0 0,1 0 0 0 0,-1 0 0 0 0,0 1 0 0 0,0-1 0 0 0,0 0 0 0 0,1 0 0 0 0,-1 1 0 0 0,0-1 0 0 0,0 0 0 0 0,0 1 0 0 0,0-1 0 0 0,0 0 0 0 0,0 1 0 0 0,0-1 0 0 0,0 0 0 0 0,0 1 0 0 0,0-1 1 0 0,0 0-1 0 0,0 0 0 0 0,0 1 0 0 0,0-1 0 0 0,0 0 0 0 0,0 1 0 0 0,0-1 0 0 0,0 0 0 0 0,0 1 0 0 0,0-1 0 0 0,0 0 0 0 0,-1 1 0 0 0,1-1 0 0 0,0 0 0 0 0,0 0 0 0 0,0 1 0 0 0,0-1 0 0 0,-1 0 28 0 0,35 2-1979 0 0,-33-2 1848 0 0,97-18-12759 0 0,-86 18 12785 0 0</inkml:trace>
  <inkml:trace contextRef="#ctx0" brushRef="#br0" timeOffset="51550.99">6198 8 544 0 0,'0'0'783'0'0,"0"0"319"0"0,0 0 397 0 0,0 0 325 0 0,0 0 46 0 0,0 0-206 0 0,0 0-221 0 0,0 0-208 0 0,-33 23-231 0 0,-106 72-236 0 0,-55 34 950 0 0,-32 37-540 0 0,223-165-1194 0 0,0 1-13 0 0,-1 0-1 0 0,1 0 1 0 0,-1 0-1 0 0,1 1 0 0 0,0-1 1 0 0,0 1-1 0 0,0 0 1 0 0,0 0-1 0 0,0 0 1 0 0,1 0-1 0 0,-1 0 1 0 0,1 1-1 0 0,0-1 1 0 0,0 1-1 0 0,0-1 0 0 0,0 2 30 0 0,39 2-1069 0 0,-19-8 508 0 0,-1-2-1 0 0,1 0 1 0 0,-1-1 0 0 0,1 0 0 0 0,-1-2 0 0 0,-1 0-1 0 0,6-3 562 0 0,9-3-1592 0 0,185-68-7784 0 0,258-144 9199 0 0,-318 157 1364 0 0,-137 63 1976 0 0,-23 11 999 0 0,-27 17 34 0 0,28-22-4889 0 0,-462 325 5395 0 0,391-268-4425 0 0,103-51-1192 0 0,91-46-508 0 0,10-19-911 0 0,65-40-6424 0 0,-3 2 5194 0 0,207-85 3564 0 0,-387 176 159 0 0,28-7 2016 0 0,-44 19 2091 0 0,-84 65 1173 0 0,-29 19 316 0 0,-99 102-5755 0 0,212-191 45 0 0,3-1-55 0 0,-1-1 0 0 0,0 0 1 0 0,0 1-1 0 0,1-1 0 0 0,-1 1 0 0 0,1 0 0 0 0,-1-1 0 0 0,1 1 0 0 0,0 0 0 0 0,0 0 0 0 0,-1 0 0 0 0,1 0 0 0 0,1 0 0 0 0,-1 0 1 0 0,0 0-1 0 0,0 0 0 0 0,1 0 0 0 0,-1 0 0 0 0,1 1 0 0 0,0-1 0 0 0,0 0 0 0 0,-1 2 10 0 0,56 4-815 0 0,-41-9 554 0 0,-1-1-1 0 0,0-1 1 0 0,1 0-1 0 0,-1-1 1 0 0,-1 0-1 0 0,1-1 0 0 0,0 0 1 0 0,-1-1-1 0 0,8-6 262 0 0,10-2-722 0 0,118-63-2763 0 0,123-51 1095 0 0,-208 117 2906 0 0,-71 37 956 0 0,-113 109-587 0 0,54-66-3005 0 0,22-26-3879 0 0,32-33 3390 0 0</inkml:trace>
  <inkml:trace contextRef="#ctx0" brushRef="#br0" timeOffset="55918.219">6364 538 0 0 0,'0'0'784'0'0,"0"0"259"0"0,0 0 73 0 0,0 0-21 0 0,0 0-76 0 0,0 0-35 0 0,0 0-88 0 0,-2-3-115 0 0,-8-9-55 0 0,-9 5 7920 0 0,14 7-8170 0 0,5 0-87 0 0,0 0-16 0 0,0 0-22 0 0,0 0-29 0 0,0 0-20 0 0,0 0-34 0 0,0 0-43 0 0,0 0-15 0 0,-1 196 1870 0 0,11-112-1633 0 0,3 12-71 0 0,8 19-157 0 0,3 42-53 0 0,-6-101-127 0 0,8 32 12 0 0,-16 52 98 0 0,8-34-89 0 0,-15-93-36 0 0,0 1-1 0 0,0 0 1 0 0,-2 0-1 0 0,1 0 1 0 0,-2 0 0 0 0,0 0-1 0 0,0 0 1 0 0,-2 4-24 0 0,0 26 114 0 0,6 137 63 0 0,3-85-92 0 0,-7 66 578 0 0,-33 15-100 0 0,33 10-288 0 0,4-87-124 0 0,6-53-171 0 0,6 31 1 0 0,-6-19 68 0 0,-2 3-37 0 0,-1 60 78 0 0,-7 341 163 0 0,0-462-244 0 0,0-1 5 0 0,0 0-30 0 0,0 0-2 0 0,0 3 28 0 0,-62 1 1555 0 0,-38-11-1538 0 0,-104-1 16 0 0,102 12 27 0 0,24 3-56 0 0,-14-7 20 0 0,39-14 13 0 0,-93 3-82 0 0,146 11 34 0 0,-33 0 66 0 0,32 0-95 0 0,1 0 43 0 0,0 0-4 0 0,0 0-11 0 0,7-110 254 0 0,5 10-299 0 0,-5-92 78 0 0,-29 100-26 0 0,18 18 11 0 0,-17-3-1 0 0,1-4-91 0 0,3 15 64 0 0,9-12 36 0 0,0 16-35 0 0,8-402 6 0 0,-25 335 15 0 0,4 40-54 0 0,9-58 24 0 0,-3 45 18 0 0,7 72-14 0 0,8-212 6 0 0,8 207 57 0 0,6-97-39 0 0,-10-140-64 0 0,3 154 59 0 0,1 45 2 0 0,10-15-2743 0 0,19 63-3381 0 0,-16 13-3712 0 0,-16 8 409 0 0</inkml:trace>
  <inkml:trace contextRef="#ctx0" brushRef="#br0" timeOffset="67126.164">5545 656 0 0 0,'0'0'903'0'0,"0"-5"72"0"0,0-22 1139 0 0,0 26-1028 0 0,0 1-56 0 0,0 0-108 0 0,0 0-89 0 0,0 0-101 0 0,0 0-86 0 0,0 0-68 0 0,0 0-73 0 0,0 0-45 0 0,0 0-26 0 0,0 9 548 0 0,26 428 237 0 0,-15-77-1817 0 0,-11-360 584 0 0,1 0 0 0 0,-1 0-1 0 0,0 0 1 0 0,0 0-1 0 0,1 0 1 0 0,-1 0-1 0 0,0 0 1 0 0,1 0 0 0 0,-1 0-1 0 0,0 0 1 0 0,1 0-1 0 0,-1 1 1 0 0,0-1-1 0 0,0 0 1 0 0,1 0 0 0 0,-1 0-1 0 0,0 0 1 0 0,0 0-1 0 0,1 1 1 0 0,-1-1-1 0 0,0 0 1 0 0,0 0 0 0 0,1 0-1 0 0,-1 1 1 0 0,0-1-1 0 0,0 0 1 0 0,0 0-1 0 0,1 1 1 0 0,-1-1 0 0 0,0 0-1 0 0,0 0 1 0 0,0 1-1 0 0,0-1 1 0 0,0 0-1 0 0,0 1 1 0 0,0-1-1 0 0,0 0 1 0 0,1 1 0 0 0,-1-1-1 0 0,0 0 1 0 0,0 0-1 0 0,0 1 1 0 0,0-1-1 0 0,-1 0 1 0 0,1 1 0 0 0,0-1-1 0 0,0 0 1 0 0,0 1-1 0 0,0-1 1 0 0,0 0 14 0 0,21-283 244 0 0,-10 111-217 0 0,-7 106-9 0 0,-2 0 0 0 0,-3 0 0 0 0,-3 0 0 0 0,-4 0 0 0 0,-4-15-18 0 0,12 80 21 0 0,0 0-1 0 0,0-1 1 0 0,-1 1-1 0 0,1 0 1 0 0,0-1-1 0 0,-1 1 0 0 0,1 0 1 0 0,0 0-1 0 0,-1-1 1 0 0,0 1-1 0 0,1 0 1 0 0,-1 0-1 0 0,0 0 1 0 0,1 0-1 0 0,-1 0 1 0 0,0 0-1 0 0,0 0 0 0 0,0 0 1 0 0,0 0-1 0 0,0 0 1 0 0,0 0-1 0 0,0 0 1 0 0,0 1-1 0 0,-1-1 1 0 0,1 0-1 0 0,0 1 0 0 0,0-1 1 0 0,-1 1-1 0 0,1 0 1 0 0,0-1-1 0 0,0 1 1 0 0,-1 0-1 0 0,1 0-20 0 0,-7 38-145 0 0,4 240 558 0 0,6-180-253 0 0,4 0-1 0 0,15 73-159 0 0,2 149 87 0 0,-17-265-171 0 0,-3-43-372 0 0,-4-28 126 0 0,4-527 322 0 0,-18 363-105 0 0,7 125 213 0 0,9 56-106 0 0,-1-1 0 0 0,0 0 0 0 0,0 0 1 0 0,0 1-1 0 0,1-1 0 0 0,-1 0 0 0 0,0 1 0 0 0,0-1 1 0 0,0 0-1 0 0,0 0 0 0 0,0 1 0 0 0,0-1 0 0 0,0 0 0 0 0,0 1 1 0 0,0-1-1 0 0,0 0 0 0 0,0 1 0 0 0,0-1 0 0 0,0 0 1 0 0,0 1-1 0 0,0-1 0 0 0,0 0 0 0 0,0 1 0 0 0,0-1 1 0 0,0 0-1 0 0,0 1 0 0 0,0-1 0 0 0,-1 0 0 0 0,1 0 1 0 0,0 1-1 0 0,0-1 0 0 0,0 0 0 0 0,-1 0 0 0 0,1 1 1 0 0,0-1-1 0 0,0 0 0 0 0,-1 0 0 0 0,1 0 0 0 0,0 1 1 0 0,0-1-1 0 0,-1 0 0 0 0,1 0 0 0 0,0 0 0 0 0,-1 0 1 0 0,1 0-1 0 0,0 1 0 0 0,0-1 0 0 0,-1 0 0 0 0,1 0 0 0 0,0 0 1 0 0,-1 0-1 0 0,1 0 0 0 0,0 0 0 0 0,-1 0 0 0 0,1 0 1 0 0,0 0-1 0 0,-1 0 0 0 0,1-1 0 0 0,0 1 0 0 0,-1 0 1 0 0,1 0-1 0 0,0 0 0 0 0,0 0 0 0 0,-1 0 0 0 0,1 0 1 0 0,0-1-1 0 0,-1 1 0 0 0,1 0 6 0 0,18 308 307 0 0,26 37-189 0 0,-43-171 68 0 0,-9-211-326 0 0,1-239-35 0 0,3 171 58 0 0,-4 92-11 0 0,2 42-202 0 0,6 271-74 0 0,25 101-1036 0 0,-17-269 2188 0 0,-4-133-668 0 0,21-144 696 0 0,-14-60-1327 0 0,-15 185 470 0 0,-2 29-228 0 0,-5 139-970 0 0,7 77-1705 0 0,4-203 2994 0 0,0 0 0 0 0,-2 0-1 0 0,0 0 1 0 0,-1 0-1 0 0,-1 0 1 0 0,-7 18-10 0 0,7-21 711 0 0,4-18-599 0 0,0-4-56 0 0,10-167 249 0 0,-2 102-238 0 0,-3-1 0 0 0,-4 0 0 0 0,-4-37-67 0 0,-14 47 172 0 0,6 86-342 0 0,1 515-222 0 0,12-347 861 0 0,-9-34 1159 0 0,7-159-1760 0 0,0-2-58 0 0,0-6-73 0 0,14-113 736 0 0,-6 25-314 0 0,-5 134 77 0 0,-3 260-1279 0 0,18-80 574 0 0,-17-216 437 0 0,1 16 398 0 0,3-28 285 0 0,-4-104-643 0 0,9 294-3376 0 0,-24-54 3166 0 0,6-174 2695 0 0,8 45-2442 0 0,0 1 33 0 0,0 0 5 0 0,0 0-62 0 0,-3 11-281 0 0,2 128-334 0 0,1-138 712 0 0,0-1 13 0 0,0 0 50 0 0,0 0 40 0 0,0 0 50 0 0,0 0 70 0 0,0 0 56 0 0,0 0 57 0 0,-4 18 1120 0 0,4-18-1571 0 0,0 0 0 0 0,0-1 0 0 0,0 1 0 0 0,0 0 0 0 0,0-1 0 0 0,0 1-1 0 0,0 0 1 0 0,0 0 0 0 0,-1-1 0 0 0,1 1 0 0 0,0 0 0 0 0,0-1 0 0 0,0 1 0 0 0,0 0 0 0 0,0 0 0 0 0,0-1-1 0 0,-1 1 1 0 0,1 0 0 0 0,0 0 0 0 0,0-1 0 0 0,0 1 0 0 0,-1 0 0 0 0,1 0 0 0 0,0-1 0 0 0,0 1 0 0 0,0 0-1 0 0,-1 0 1 0 0,1 0 0 0 0,0 0 0 0 0,-1-1 0 0 0,1 1 0 0 0,0 0 0 0 0,0 0 0 0 0,-1 0 0 0 0,1 0 0 0 0,0 0-1 0 0,-1 0 1 0 0,1 0 0 0 0,0 0 0 0 0,-1 0 0 0 0,1 0 0 0 0,0 0 0 0 0,0 0 0 0 0,-1 0 0 0 0,1 0 0 0 0,0 0-1 0 0,-1 0 1 0 0,1 0 0 0 0,0 1 0 0 0,-1-1-9 0 0,2-12 9 0 0,17-102 1010 0 0,-10-44 1153 0 0,-41 126-1109 0 0,-1-53-1008 0 0,35 27-292 0 0,27 171 366 0 0,8 100-866 0 0,-9-44-292 0 0,-27-168 1085 0 0,0-1-16 0 0,0 0 12 0 0,0 0 33 0 0,0 0 37 0 0,0 0 59 0 0,0-16 331 0 0,7-75-401 0 0,8 2-89 0 0,-8 44 59 0 0,-1 0-1 0 0,-3 0 1 0 0,-1-1-1 0 0,-4-24-80 0 0,1 6 132 0 0,-13 18 685 0 0,6 37-763 0 0,30 309-349 0 0,-18-255 87 0 0,14-111 797 0 0,-8-30-450 0 0,-4 1-1 0 0,-4-1 0 0 0,-5-19-138 0 0,-38-90-33 0 0,15 112 65 0 0,9 60-191 0 0,16 33 100 0 0,1 12-111 0 0,-7 35 131 0 0,19 203 195 0 0,3-93-141 0 0,14-31-113 0 0,-29-126 96 0 0,0-1 0 0 0,0 1 0 0 0,1-1-1 0 0,-1 1 1 0 0,0 0 0 0 0,0-1-1 0 0,1 1 1 0 0,-1 0 0 0 0,0-1 0 0 0,1 1-1 0 0,-1 0 1 0 0,0 0 0 0 0,1-1 0 0 0,-1 1-1 0 0,1 0 1 0 0,-1 0 0 0 0,0 0-1 0 0,1-1 1 0 0,-1 1 0 0 0,1 0 0 0 0,-1 0-1 0 0,0 0 1 0 0,1 0 0 0 0,-1 0-1 0 0,1 0 1 0 0,-1 0 0 0 0,1 0 0 0 0,-1 0-1 0 0,1 0 1 0 0,-1 0 0 0 0,0 0 0 0 0,1 0-1 0 0,-1 0 1 0 0,1 0 0 0 0,-1 1-1 0 0,1-1 1 0 0,-1 0 0 0 0,0 0 0 0 0,1 0-1 0 0,-1 1 1 0 0,0-1 0 0 0,1 0 0 0 0,-1 0-1 0 0,0 1 1 0 0,1-1 0 0 0,-1 0-1 0 0,0 1 1 0 0,1-1 0 0 0,-1 0 0 0 0,0 1-1 0 0,0-1 3 0 0,14-395 707 0 0,-18 334-796 0 0,-2 1 1 0 0,-4 0-1 0 0,-2 0 0 0 0,-2 1 0 0 0,-15-35 89 0 0,-29-60-169 0 0,42 132 329 0 0,7 36-175 0 0,8 67-18 0 0,5-1-1 0 0,2 0 1 0 0,6 7 33 0 0,17 103 88 0 0,17 104-60 0 0,-17-169-25 0 0,-28-116 80 0 0,1 3-438 0 0,-1-19 32 0 0,28-191 311 0 0,-17-9-337 0 0,-20 543-474 0 0,8-38-267 0 0,0-296 1067 0 0,-1-1 1 0 0,1 0-1 0 0,0 1 0 0 0,0-1 1 0 0,-1 1-1 0 0,1-1 0 0 0,0 1 0 0 0,0-1 1 0 0,1 0-1 0 0,-1 1 0 0 0,0-1 1 0 0,0 1-1 0 0,1-1 0 0 0,-1 0 0 0 0,1 1 1 0 0,-1-1-1 0 0,1 0 0 0 0,-1 1 1 0 0,1-1-1 0 0,0 0 0 0 0,0 0 0 0 0,0 0 1 0 0,-1 1-1 0 0,1-1 0 0 0,0 0 1 0 0,0 0-1 0 0,1 0 0 0 0,-1-1 0 0 0,0 1 1 0 0,0 0-1 0 0,0 0 0 0 0,1-1 1 0 0,0 1 22 0 0,1 17-43 0 0,9 114 108 0 0,-5-113 201 0 0,12-4 569 0 0,17 40-142 0 0,-6-36 145 0 0,-9-49 126 0 0,12-35-355 0 0,-24 49-529 0 0,-8 14-86 0 0,-1 0 1 0 0,1 0-1 0 0,0 0 0 0 0,0 0 0 0 0,0 0 0 0 0,0 0 1 0 0,0 0-1 0 0,0 1 0 0 0,1-1 0 0 0,-1 0 0 0 0,1 1 0 0 0,-1-1 1 0 0,1 1-1 0 0,-1 0 0 0 0,1-1 0 0 0,0 1 0 0 0,0 0 1 0 0,-1 0-1 0 0,1 0 0 0 0,0 0 0 0 0,0 0 0 0 0,0 1 0 0 0,0-1 1 0 0,0 1-1 0 0,2-1 6 0 0,3 41 257 0 0,1 22-87 0 0,-8-32-64 0 0,0-30-91 0 0,0 0 2 0 0,0 0 6 0 0,0 0-2 0 0,0 0-9 0 0,0 0-1 0 0,0 0-19 0 0,11-22 123 0 0,25-11-149 0 0,-35 33 10 0 0,-1 0-8 0 0,0 0 19 0 0,0 0 4 0 0,0 0-5 0 0,0 0 5 0 0,0 0 0 0 0,0 0-1 0 0,0 0 16 0 0,0 0-20 0 0,0 0-7 0 0,0 0 26 0 0,3 0 2 0 0,26 30 268 0 0,-14-23-319 0 0,26-55 289 0 0,4-8-236 0 0,-27 116 358 0 0,-3-76-124 0 0,13-23 34 0 0,-26 40-275 0 0,-1 0 0 0 0,0 0 0 0 0,0 1 0 0 0,0-1 0 0 0,0 1 0 0 0,0-1 0 0 0,0 1 0 0 0,0 0 0 0 0,0-1 0 0 0,-1 1 0 0 0,1 0 0 0 0,-1-1 0 0 0,1 1 0 0 0,-1 0 0 0 0,0 0 0 0 0,1-1 0 0 0,-1 1 0 0 0,0 0 0 0 0,0 0 0 0 0,0 0 0 0 0,0-1 0 0 0,-1 1 0 0 0,1 0 0 0 0,-1 0 1 0 0,1-1-1 0 0,-1 1 0 0 0,1 0 0 0 0,-1 0 0 0 0,0-1-2 0 0,1 13 1 0 0,15-23-41 0 0,13-45 298 0 0,-15 58-526 0 0,-11 8 325 0 0,12 19-104 0 0,-12-31 25 0 0,-2 0-13 0 0,11-4 16 0 0,5-36 191 0 0,5-14-325 0 0,-21 53 93 0 0,0 1 21 0 0,0 0 9 0 0,0 0 7 0 0,0 0 10 0 0,0 0-15 0 0,3 26-98 0 0,4 39 104 0 0,5-63-391 0 0,-12-3 435 0 0,7-6 42 0 0,7-15-328 0 0,-13 22 240 0 0,-1 0 4 0 0,0 0 13 0 0,0 0 19 0 0,0 0 0 0 0,0 0-13 0 0,0 0 3 0 0,0 0-4 0 0,0 0 2 0 0,0 0 0 0 0,-1 1-1 0 0,1-1 1 0 0,0 1 0 0 0,0-1 0 0 0,0 0 0 0 0,0 1 0 0 0,0-1 0 0 0,0 1 0 0 0,0-1 0 0 0,0 0 0 0 0,0 1 0 0 0,0-1 0 0 0,0 1 0 0 0,0-1-1 0 0,0 0 1 0 0,0 1 0 0 0,0-1 0 0 0,0 1 0 0 0,0-1 0 0 0,0 0 0 0 0,1 1 0 0 0,-1-1 0 0 0,0 0 0 0 0,0 1 0 0 0,1-1 0 0 0,-1 0-1 0 0,0 1 1 0 0,0-1 0 0 0,1 0 0 0 0,-1 1 0 0 0,0-1 0 0 0,1 0 0 0 0,-1 0 0 0 0,0 1 0 0 0,1-1 0 0 0,-1 0 0 0 0,0 0 0 0 0,1 0 0 0 0,-1 0-1 0 0,1 1 1 0 0,-1-1 0 0 0,0 0 0 0 0,1 0 0 0 0,-1 0 0 0 0,1 0 0 0 0,-1 0 0 0 0,0 0 0 0 0,1 0 0 0 0,-1 0 0 0 0,1 0 0 0 0,-1 0-1 0 0,1 0 1 0 0,-1 0 0 0 0,0-1 0 0 0,1 1 0 0 0,-1 0 0 0 0,0 0 0 0 0,1 0 0 0 0,-1-1 0 0 0,1 1 0 0 0,-1 0 0 0 0,0 0 0 0 0,1-1 0 0 0,-1 1-1 0 0,0 0 1 0 0,5-20 87 0 0,-1 0-1 0 0,-1 1 1 0 0,-1-1 0 0 0,-1-1-1 0 0,-1 1 1 0 0,0 0-1 0 0,-2 0 1 0 0,0 0-1 0 0,-2-4-86 0 0,-7-40 3 0 0,2 0 0 0 0,3 0 1 0 0,3-37-4 0 0,20-72-48 0 0,-19 324-98 0 0,-5-78 146 0 0,6 8-139 0 0,1-81 136 0 0,0 0-1 0 0,0-1 0 0 0,0 1 0 0 0,0 0 0 0 0,0 0 0 0 0,0-1 0 0 0,0 1 0 0 0,1 0 0 0 0,-1 0 0 0 0,0 0 0 0 0,0-1 0 0 0,0 1 0 0 0,0 0 0 0 0,0 0 0 0 0,1 0 0 0 0,-1-1 0 0 0,0 1 0 0 0,0 0 0 0 0,0 0 0 0 0,1 0 0 0 0,-1 0 0 0 0,0 0 0 0 0,0 0 0 0 0,0-1 0 0 0,1 1 0 0 0,-1 0 0 0 0,0 0 0 0 0,0 0 0 0 0,1 0 0 0 0,-1 0 1 0 0,0 0-1 0 0,0 0 0 0 0,1 0 0 0 0,-1 0 0 0 0,0 0 0 0 0,0 0 0 0 0,1 0 0 0 0,-1 0 0 0 0,0 0 0 0 0,0 0 4 0 0,4-349 251 0 0,-26 171-293 0 0,-11 19 100 0 0,33 251-312 0 0,25 172 191 0 0,-21-176 34 0 0,-4-88-10 0 0,0 0-31 0 0,3-16-46 0 0,15-159 390 0 0,-14 139-290 0 0,-1 0-1 0 0,-2-1 0 0 0,-1 1 1 0 0,-2 0-1 0 0,-2-1 0 0 0,-4-17 17 0 0,-7-56-241 0 0,8 88 201 0 0,7 21 55 0 0,0 6-123 0 0,0 387-462 0 0,-4-365 560 0 0,3-20-77 0 0,3-19 151 0 0,12-77 432 0 0,12-91-336 0 0,-23-69-296 0 0,-28 120-21 0 0,17 178-242 0 0,-3 119 472 0 0,4-135 146 0 0,7-33-210 0 0,0 0-18 0 0,0 0-15 0 0,0-15 164 0 0,11-109 144 0 0,-3-220-381 0 0,-13 265 17 0 0,-2 296-418 0 0,7 90 674 0 0,11-269-192 0 0,-10-38-26 0 0,1 0 8 0 0,-1 0 62 0 0,6-33 436 0 0,18-202-353 0 0,-28 49-514 0 0,0 298 74 0 0,3 432 370 0 0,-19-286 102 0 0,19-247-165 0 0,-1-9 11 0 0,0 0-1 0 0,1 0 1 0 0,-1 0 0 0 0,1 0 0 0 0,0 0 0 0 0,-1 0 0 0 0,1 0-1 0 0,0 0 1 0 0,0 0 0 0 0,0 0 0 0 0,1 0 0 0 0,-1 0 0 0 0,0 0-1 0 0,1 0 1 0 0,-1 0 0 0 0,1-1 0 0 0,0 1 0 0 0,0 0 0 0 0,0 0-1 0 0,0 0 1 0 0,0-1 0 0 0,0 1 0 0 0,0 0 0 0 0,0-1 0 0 0,0 1-1 0 0,1-1 1 0 0,-1 1 0 0 0,1-1 0 0 0,-1 0 0 0 0,1 1 0 0 0,0-1-1 0 0,-1 0 1 0 0,2 0 11 0 0,23-49 15 0 0,0-87 98 0 0,-11-71-171 0 0,-15 205 124 0 0,0 18 66 0 0,-30 319-509 0 0,16-53 106 0 0,14-282 150 0 0,0-1 5 0 0,4-12 126 0 0,-1 0 1 0 0,0 0-1 0 0,0 0 0 0 0,-1 0 1 0 0,-1 0-1 0 0,0 0 1 0 0,-1-1-1 0 0,0 1 0 0 0,-1-1-10 0 0,2-39-60 0 0,0-53-347 0 0,-1 104 437 0 0,-1 13-157 0 0,-36 289-1919 0 0,31-180 1922 0 0,6-120 111 0 0,6-27 642 0 0,28-169-89 0 0,-34 56-790 0 0,0 597-1053 0 0,0-457 1320 0 0,0-1 18 0 0,4-9 286 0 0,39-210 1267 0 0,-34 157-1477 0 0,-3 0 0 0 0,-3-1 1 0 0,-4-53-112 0 0,0 36-29 0 0,1 77 30 0 0,1-4 0 0 0,-1-1 1 0 0,0 1-1 0 0,0 0 0 0 0,-1 0 1 0 0,0-1-1 0 0,0 1 1 0 0,0 0-1 0 0,-1 0 1 0 0,0 0-1 0 0,-1 0 1 0 0,1 1-1 0 0,-1-1 1 0 0,-3-4-2 0 0,4 12-4 0 0,0 1 1 0 0,0 0 0 0 0,0 0 0 0 0,1 1 0 0 0,-1-1 0 0 0,1 0 0 0 0,-1 0 0 0 0,1 1 0 0 0,0-1 0 0 0,0 1 0 0 0,0-1 0 0 0,0 1 0 0 0,1-1 0 0 0,-1 1 0 0 0,1-1 0 0 0,-1 1 0 0 0,1 0 0 0 0,0-1 0 0 0,0 1 0 0 0,0 0 0 0 0,1-1 0 0 0,-1 1 0 0 0,0-1 0 0 0,1 1 0 0 0,0 0 3 0 0,-3 14 40 0 0,-20 244-58 0 0,22-261-82 0 0,0 0 13 0 0,0-8 146 0 0,19-95 528 0 0,-8-46-236 0 0,-8 111-251 0 0,1-12-70 0 0,-2-1-1 0 0,-2 1 1 0 0,-3 0-1 0 0,-1-1 1 0 0,-10-43-30 0 0,-44-104-156 0 0,32 151 414 0 0,19 54 189 0 0,6 132-631 0 0,2 77 418 0 0,6-186-280 0 0,5-61 402 0 0,-4-12-211 0 0,0-1-1 0 0,-3 0 0 0 0,-2-1 1 0 0,-2-14-145 0 0,2-14 70 0 0,-2 48-55 0 0,0-1-1 0 0,-2 1 1 0 0,0 0-1 0 0,-2 0 1 0 0,-1 0-1 0 0,-1 0 1 0 0,-1 0-1 0 0,-4-10-14 0 0,-27-80 14 0 0,21 80 48 0 0,19 65-478 0 0,2 43 656 0 0,-5-73-228 0 0,0 0 4 0 0,0 0 8 0 0,0 0 8 0 0,0 0 8 0 0,0 0 11 0 0,0 0 20 0 0,0-34 292 0 0,0-50-200 0 0,-11-210-177 0 0,-11 213-41 0 0,21 166-107 0 0,1 13 331 0 0,0-97-149 0 0,0-1 1 0 0,0 0 14 0 0,0-26 204 0 0,18-176-67 0 0,-13 10-307 0 0,-27 97 23 0 0,6 129-337 0 0,9 11 447 0 0,2 0 0 0 0,2-1 0 0 0,2 1 0 0 0,2 15 2 0 0,0-3 54 0 0,-1 69 122 0 0,18-241 416 0 0,-8 0-596 0 0,-5-1 0 0 0,-8-61 4 0 0,-19 72-33 0 0,22 106 29 0 0,0-1 0 0 0,0 0 1 0 0,-1 1-1 0 0,1-1 0 0 0,0 0 0 0 0,-1 0 1 0 0,1 1-1 0 0,-1-1 0 0 0,1 0 0 0 0,0 0 1 0 0,-1 0-1 0 0,1 1 0 0 0,-1-1 0 0 0,1 0 0 0 0,0 0 1 0 0,-1 0-1 0 0,1 0 0 0 0,-1 0 0 0 0,1 0 1 0 0,-1 0-1 0 0,1 0 0 0 0,-1 0 0 0 0,1 0 1 0 0,0 0-1 0 0,-1 0 0 0 0,1 0 0 0 0,-1 0 0 0 0,1 0 1 0 0,-1-1 3 0 0,-2 126-101 0 0,-1-65 179 0 0,4 0 0 0 0,2 0 0 0 0,7 43-78 0 0,12-49-24 0 0,-13-65 236 0 0,10-168 519 0 0,-13 141-710 0 0,-2 1 1 0 0,-1 0-1 0 0,-2-1 0 0 0,-1 1 1 0 0,-3-8-22 0 0,-29-54 52 0 0,33 99-53 0 0,0 1 0 0 0,0-1 1 0 0,0 0-1 0 0,0 1 1 0 0,0-1-1 0 0,0 1 0 0 0,0-1 1 0 0,-1 0-1 0 0,1 1 0 0 0,0-1 1 0 0,0 1-1 0 0,0-1 1 0 0,0 0-1 0 0,-1 1 0 0 0,1-1 1 0 0,0 0-1 0 0,0 1 1 0 0,-1-1-1 0 0,1 0 0 0 0,0 0 1 0 0,-1 1-1 0 0,1-1 0 0 0,0 0 1 0 0,-1 0-1 0 0,1 1 1 0 0,0-1-1 0 0,-1 0 0 0 0,1 0 1 0 0,0 0-1 0 0,-1 0 1 0 0,1 1-1 0 0,-1-1 0 0 0,1 0 1 0 0,0 0-1 0 0,-1 0 1 0 0,1 0-1 0 0,-1 0 0 0 0,1 0 1 0 0,0 0-1 0 0,-1 0 0 0 0,1 0 1 0 0,-1 0-1 0 0,1-1 1 0 0,0 1-1 0 0,-1 0 0 0 0,1 0 1 0 0,-1 0-1 0 0,1 0 1 0 0,0-1-1 0 0,-1 1 0 0 0,1 0 1 0 0,0 0-1 0 0,-1-1 0 0 0,1 1 1 0 0,0 0-1 0 0,-1 0 1 0 0,1-1-1 0 0,0 1 0 0 0,0 0 1 0 0,0-1-1 0 0,-1 1 1 0 0,1 0-1 0 0,0-1 0 0 0,0 0 1 0 0,-5 39-234 0 0,5-37 236 0 0,-29 254 2 0 0,29-233-51 0 0,0-21 30 0 0,0-14 151 0 0,13-167 292 0 0,-9 20-442 0 0,-3 159 15 0 0,-1-1 0 0 0,1 1 0 0 0,-1 0 0 0 0,0 0 0 0 0,0 0 0 0 0,0 0 0 0 0,0 0 0 0 0,0-1 0 0 0,0 1 0 0 0,0 0 0 0 0,0 0 0 0 0,0 0 1 0 0,-1 0-1 0 0,1 0 0 0 0,0-1 0 0 0,-1 1 0 0 0,1 0 0 0 0,-1 0 0 0 0,1 0 0 0 0,-1 0 0 0 0,0 0 0 0 0,1 0 0 0 0,-1 0 0 0 0,0 1 0 0 0,1-1 1 0 0,-1 0-1 0 0,0 0 0 0 0,0 0 0 0 0,0 1 0 0 0,0-1 0 0 0,0 0 0 0 0,0 1 0 0 0,0-1 0 0 0,0 1 0 0 0,0-1 0 0 0,0 1 0 0 0,0 0 0 0 0,-1-1 0 0 0,1 1 1 0 0,0 0-1 0 0,0 0 0 0 0,0 0 0 0 0,0 0 0 0 0,0 0 0 0 0,-1 0 0 0 0,1 0 0 0 0,0 0 0 0 0,0 0 0 0 0,0 1 0 0 0,0-1 0 0 0,0 0 0 0 0,0 1 0 0 0,-1-1 1 0 0,1 1-1 0 0,0-1 0 0 0,0 1 0 0 0,0-1 0 0 0,0 1 0 0 0,0 0 1 0 0,-19 69-251 0 0,-2 10 338 0 0,22-79-72 0 0,0-1-19 0 0,0 0-4 0 0,0 0 0 0 0,0 0 4 0 0,0-16 61 0 0,4-199 195 0 0,-15 247-201 0 0,-15 203-105 0 0,26-235 34 0 0,7-8 135 0 0,1-17-34 0 0,-2-1-1 0 0,-1 0 1 0 0,-1-1 0 0 0,-2 1 0 0 0,0-1-1 0 0,-2 1 1 0 0,-1-8-81 0 0,1 32 7 0 0,0 1 16 0 0,-25 46-413 0 0,-5 44 430 0 0,26-62-102 0 0,4-26-8 0 0,0-1-7 0 0,0 0 6 0 0,0 0 17 0 0,12-8 14 0 0,37-72-2117 0 0,-22 43-6275 0 0,-22 21 2405 0 0,2 10 930 0 0</inkml:trace>
  <inkml:trace contextRef="#ctx0" brushRef="#br0" timeOffset="70249.981">6084 2596 0 0 0,'33'-36'364'0'0,"-22"18"1835"0"0,-11 17-1952 0 0,0 1 2 0 0,0 0 13 0 0,0 0 6 0 0,0 0 18 0 0,0 0 19 0 0,0 0 12 0 0,0 0 7 0 0,0 0 15 0 0,0 0-3 0 0,0 0-5 0 0,0 0 1 0 0,0 0-10 0 0,-3-21 4505 0 0,3 20-4323 0 0,0 1-41 0 0,-8-7 2801 0 0,-25 0-1047 0 0,-7 5-877 0 0,24 3-590 0 0,-38 37 870 0 0,31 24-679 0 0,1-7-399 0 0,21 59-141 0 0,20-73-299 0 0,25-4-46 0 0,19-19 500 0 0,-43-16-416 0 0,31-8 240 0 0,-18-15-69 0 0,1-14-39 0 0,-10-1-58 0 0,-20 18-115 0 0,-1 1 0 0 0,0-1 0 0 0,-2 0 0 0 0,0 0 0 0 0,-1 0-1 0 0,-1 1 1 0 0,0-1 0 0 0,-1 0 0 0 0,-5-16-99 0 0,-41-33 231 0 0,12 41-65 0 0,6 11-46 0 0,-6 7-97 0 0,-14 2 22 0 0,-20 12-57 0 0,64-4 6 0 0,4-2-1 0 0,0 1 1 0 0,-1 0-1 0 0,1 0 1 0 0,-1 0-1 0 0,1 0 1 0 0,0 0-1 0 0,0 0 1 0 0,0 0-1 0 0,0 1 1 0 0,0-1-1 0 0,0 1 1 0 0,0 0-1 0 0,0-1 1 0 0,0 1-1 0 0,1 0 1 0 0,-1 0 0 0 0,1 0-1 0 0,-1 0 1 0 0,1 0-1 0 0,0 1 1 0 0,0-1-1 0 0,0 1 7 0 0,-31 63-149 0 0,30-60 134 0 0,1 0 0 0 0,1 0 1 0 0,-1 0-1 0 0,1-1 0 0 0,0 1 1 0 0,0 0-1 0 0,0 0 0 0 0,1 0 1 0 0,0 0-1 0 0,0 0 0 0 0,1 0 1 0 0,0-1-1 0 0,0 1 0 0 0,0-1 1 0 0,1 1-1 0 0,-1-1 0 0 0,3 3 15 0 0,61 58-69 0 0,-59-62 75 0 0,-1-1 0 0 0,1 0 0 0 0,-1 0 0 0 0,1 0 0 0 0,0-1 1 0 0,0-1-1 0 0,0 1 0 0 0,0-1 0 0 0,1 0 0 0 0,-1 0 0 0 0,0-1 0 0 0,0 0 0 0 0,0 0 0 0 0,3-1-6 0 0,42-54 368 0 0,-25 7-229 0 0,-22 40-106 0 0,-1 0 1 0 0,1 0-1 0 0,-2-1 0 0 0,1 0 0 0 0,-1 1 1 0 0,0-1-1 0 0,-1 0 0 0 0,0-1 0 0 0,0 1 1 0 0,-1 0-1 0 0,0-1 0 0 0,-1 1 0 0 0,0 0 1 0 0,0-1-1 0 0,-1 1 0 0 0,-1-2-33 0 0,1 8 2 0 0,-1 1-1 0 0,1-1 0 0 0,-1 1 1 0 0,0 0-1 0 0,0 0 1 0 0,0-1-1 0 0,0 1 1 0 0,-1 1-1 0 0,1-1 1 0 0,0 0-1 0 0,-1 0 0 0 0,1 1 1 0 0,-1-1-1 0 0,0 1 1 0 0,1 0-1 0 0,-1 0 1 0 0,0 0-1 0 0,0 0 0 0 0,0 1 1 0 0,0-1-1 0 0,0 1 1 0 0,0-1-1 0 0,0 1 1 0 0,0 0-1 0 0,0 0 0 0 0,0 0 1 0 0,0 1-1 0 0,1-1 1 0 0,-1 1-1 0 0,0 0 1 0 0,0-1-1 0 0,0 1 0 0 0,0 1 1 0 0,1-1-1 0 0,-1 0 1 0 0,0 1-1 0 0,1-1 1 0 0,-1 1-1 0 0,1 0 1 0 0,-2 1-2 0 0,-5 5-37 0 0,2-1 1 0 0,-1 2 0 0 0,1-1-1 0 0,0 1 1 0 0,0 0-1 0 0,1 0 1 0 0,1 1 0 0 0,-1 0-1 0 0,1 0 1 0 0,1 0 0 0 0,0 0-1 0 0,1 1 1 0 0,0 0 0 0 0,0 0-1 0 0,1 0 1 0 0,0 0 36 0 0,2-7-19 0 0,-1 1 0 0 0,1-1-1 0 0,0 1 1 0 0,0-1 0 0 0,0 1 0 0 0,0-1 0 0 0,1 0-1 0 0,0 1 1 0 0,-1-1 0 0 0,2 0 0 0 0,-1 0 0 0 0,0 1 0 0 0,1-1-1 0 0,0 0 1 0 0,0 0 0 0 0,1 0 19 0 0,4 11-52 0 0,-4-10 52 0 0,1-2-1 0 0,-1 1 0 0 0,1 0 0 0 0,0-1 1 0 0,1 0-1 0 0,-1 0 0 0 0,0 0 0 0 0,1 0 0 0 0,0-1 1 0 0,0 1-1 0 0,-1-1 0 0 0,1-1 0 0 0,0 1 1 0 0,1-1-1 0 0,-1 0 0 0 0,0 0 0 0 0,0 0 1 0 0,0-1-1 0 0,1 1 0 0 0,-1-1 0 0 0,3-1 1 0 0,0-1 33 0 0,0-1 0 0 0,-1 0 0 0 0,1 0 0 0 0,-1-1 0 0 0,0 0 0 0 0,0-1 0 0 0,0 1 0 0 0,-1-1 0 0 0,1-1 0 0 0,-1 1 0 0 0,0-1 0 0 0,-1 0 0 0 0,1 0 0 0 0,-1-1 0 0 0,-1 1 0 0 0,1-1 0 0 0,-1 0 0 0 0,0-1 0 0 0,-1 1 0 0 0,1-1 0 0 0,-2 1 0 0 0,2-6-33 0 0,11-16 92 0 0,-12 22-61 0 0,0-1 0 0 0,0 1 0 0 0,-1 0 0 0 0,0-1 0 0 0,0 0 1 0 0,-1 1-1 0 0,0-1 0 0 0,-1 0 0 0 0,0 0 0 0 0,0 0 0 0 0,0 1 0 0 0,-1-5-31 0 0,-1 10 7 0 0,1-1 1 0 0,-1 1-1 0 0,0 0 0 0 0,1 1 0 0 0,-1-1 0 0 0,0 0 0 0 0,0 0 1 0 0,0 1-1 0 0,0-1 0 0 0,-1 1 0 0 0,1-1 0 0 0,0 1 1 0 0,0 0-1 0 0,-1 0 0 0 0,1 0 0 0 0,-1 1 0 0 0,1-1 0 0 0,-1 0 1 0 0,1 1-1 0 0,-1 0 0 0 0,0-1 0 0 0,1 1 0 0 0,-1 0 0 0 0,1 0 1 0 0,-1 1-1 0 0,0-1 0 0 0,1 0 0 0 0,-1 1 0 0 0,0 0-7 0 0,-1 1-14 0 0,1 0-1 0 0,0 0 0 0 0,0 1 1 0 0,0-1-1 0 0,1 1 0 0 0,-1-1 1 0 0,0 1-1 0 0,1 0 0 0 0,0 0 1 0 0,0 0-1 0 0,0 1 0 0 0,0-1 1 0 0,0 0-1 0 0,1 1 0 0 0,-1-1 1 0 0,1 1-1 0 0,-1 2 15 0 0,-16 85-323 0 0,19-90 316 0 0,1 1 0 0 0,0-1 0 0 0,-1 0 0 0 0,1 0 0 0 0,0 0 0 0 0,0 0 0 0 0,0 0 0 0 0,0-1 0 0 0,-1 1 0 0 0,1 0 0 0 0,0-1 0 0 0,0 0 0 0 0,0 1 0 0 0,0-1 0 0 0,0 0 0 0 0,1 0-1 0 0,-1 0 1 0 0,0 0 0 0 0,0 0 0 0 0,0-1 0 0 0,0 1 0 0 0,0-1 0 0 0,0 1 0 0 0,-1-1 0 0 0,2 0 7 0 0,35-43 242 0 0,-23-30-73 0 0,-15 74-198 0 0,-1-1 0 0 0,0 0 0 0 0,0 1 0 0 0,1-1 0 0 0,-1 1 0 0 0,0-1 0 0 0,0 1-1 0 0,0-1 1 0 0,1 1 0 0 0,-1-1 0 0 0,0 1 0 0 0,0 0 0 0 0,0 0 0 0 0,0-1 0 0 0,0 1 0 0 0,0 0 0 0 0,0 0 0 0 0,0 0 0 0 0,0 0 0 0 0,0 0 0 0 0,0 0 0 0 0,0 0 0 0 0,1 1 0 0 0,-1-1 0 0 0,0 0 0 0 0,0 0-1 0 0,0 1 1 0 0,0-1 0 0 0,0 1 0 0 0,0-1 0 0 0,1 1 0 0 0,-1-1 0 0 0,0 1 0 0 0,0-1 0 0 0,1 1 0 0 0,-1 0 0 0 0,0 0 29 0 0,-11 32-4132 0 0,12-26-410 0 0,0 1-3328 0 0,0-2-2025 0 0</inkml:trace>
  <inkml:trace contextRef="#ctx0" brushRef="#br0" timeOffset="92997.769">6184 4577 0 0 0,'0'0'1246'0'0,"0"0"129"0"0,0 0 72 0 0,0 0-12 0 0,-2 0 10384 0 0,-2 0-6119 0 0,-17 0-5661 0 0,18 0 15 0 0,0 0 1 0 0,0 0-1 0 0,-1 1 1 0 0,1-1-1 0 0,0 1 1 0 0,0 0-1 0 0,0 0 1 0 0,0 0-1 0 0,0 0 1 0 0,0 0-1 0 0,0 0 1 0 0,0 1-1 0 0,1 0 1 0 0,-1-1-1 0 0,0 1 1 0 0,1 0-1 0 0,-1 0 1 0 0,1 1-1 0 0,0-1 1 0 0,0 0-1 0 0,-1 2-54 0 0,-30 33 283 0 0,25 47-19 0 0,16 1 133 0 0,33-30 1 0 0,-34-52-329 0 0,-1 0 1 0 0,1 0-1 0 0,0-1 0 0 0,0 0 1 0 0,1 0-1 0 0,-1-1 1 0 0,0 0-1 0 0,1 0 0 0 0,-1 0 1 0 0,1-1-1 0 0,-1 0 1 0 0,0-1-1 0 0,1 1 0 0 0,-1-1 1 0 0,0-1-1 0 0,1 0 1 0 0,-1 0-1 0 0,0 0 1 0 0,0-1-1 0 0,-1 0 0 0 0,1 0 1 0 0,0-1-1 0 0,4-3-69 0 0,19-34 379 0 0,-26 33-335 0 0,0 0 1 0 0,-1-1-1 0 0,0 0 1 0 0,-1 1-1 0 0,0-1 1 0 0,-1 0-1 0 0,0 0 1 0 0,0 0-1 0 0,0 0 1 0 0,-1 0-1 0 0,-1 0 1 0 0,0-4-45 0 0,1-10 37 0 0,-1 19-63 0 0,1 0 1 0 0,-1 0-1 0 0,0-1 1 0 0,0 1-1 0 0,0 0 0 0 0,-1 0 1 0 0,1 0-1 0 0,-1 0 1 0 0,0 0-1 0 0,0 0 1 0 0,0 0-1 0 0,-1 1 1 0 0,1-1-1 0 0,-1 1 1 0 0,0 0-1 0 0,0 0 1 0 0,0 0-1 0 0,-1 0 0 0 0,1 0 1 0 0,0 1-1 0 0,-1-1 1 0 0,0 1-1 0 0,0 0 1 0 0,0 0-1 0 0,0 0 1 0 0,0 1-1 0 0,0-1 1 0 0,0 1-1 0 0,0 0 1 0 0,0 0-1 0 0,-1 1 0 0 0,1-1 1 0 0,0 1-1 0 0,-1 0 1 0 0,1 0-1 0 0,0 1 1 0 0,-1-1-1 0 0,1 1 1 0 0,0 0-1 0 0,-2 0 26 0 0,-1 1-270 0 0,1-1 0 0 0,0 1-1 0 0,0 0 1 0 0,0 1 0 0 0,0 0 0 0 0,0 0-1 0 0,0 0 1 0 0,1 0 0 0 0,0 1 0 0 0,0 0-1 0 0,0 0 1 0 0,0 0 0 0 0,0 1 0 0 0,1 0-1 0 0,0 0 1 0 0,0 0 0 0 0,-1 2 270 0 0,-10 13-5246 0 0,2 1-3933 0 0,6-13 1127 0 0</inkml:trace>
  <inkml:trace contextRef="#ctx0" brushRef="#br0" timeOffset="95206.119">5862 4552 0 0 0,'0'0'599'0'0,"0"0"585"0"0,0 0 62 0 0,0 0-131 0 0,0 0-189 0 0,0 0-196 0 0,0 0-158 0 0,0 0-124 0 0,0 0-88 0 0,0 0-68 0 0,0-3-29 0 0,-4-16 8828 0 0,3 2-5291 0 0,1 14-3768 0 0,0 1 0 0 0,1 0 0 0 0,0 0 0 0 0,-1-1 0 0 0,1 1 0 0 0,0 0 0 0 0,0 0 0 0 0,0 0 0 0 0,0 0 0 0 0,1 0 0 0 0,-1 0 0 0 0,0 0 1 0 0,1 0-1 0 0,0 1 0 0 0,-1-1 0 0 0,1 1 0 0 0,0-1 0 0 0,0 1 0 0 0,0-1 0 0 0,0 1 0 0 0,0 0 0 0 0,0 0 0 0 0,0 0-32 0 0,9-6 105 0 0,0 1-1 0 0,0 0 0 0 0,0 1 1 0 0,1 0-1 0 0,0 1 0 0 0,0 1 1 0 0,0-1-1 0 0,0 2 0 0 0,1 0 1 0 0,-1 0-1 0 0,1 1 0 0 0,6 1-104 0 0,196 0 1190 0 0,-175 40-925 0 0,-17-18-59 0 0,3 3-61 0 0,7 20 77 0 0,-16-7 24 0 0,-1 1-80 0 0,1-2-58 0 0,-12-4 16 0 0,-8 169 663 0 0,-16-6-599 0 0,23 155 84 0 0,-8-253-164 0 0,-10 24 76 0 0,6-82-122 0 0,4 67 193 0 0,0-41-151 0 0,4-66-101 0 0,0 0 1 0 0,0 0-26 0 0,0 0 9 0 0,0 0 24 0 0,0 0 5 0 0,0 0 2 0 0,0 0 4 0 0,0 0-32 0 0,0 0-11 0 0,0 0-4 0 0,-3-28-8082 0 0,10 9-3204 0 0,-3 11 3499 0 0</inkml:trace>
  <inkml:trace contextRef="#ctx0" brushRef="#br0" timeOffset="96379.363">5855 4507 0 0 0,'0'0'647'0'0,"0"0"532"0"0,0 0 236 0 0,0 0 48 0 0,-4-1-46 0 0,-10-4-98 0 0,10 4-136 0 0,4 1-128 0 0,2 27 9173 0 0,7 20-7177 0 0,3 22-3018 0 0,-9 352 1604 0 0,13-260-1369 0 0,-3-46-64 0 0,-9-33-100 0 0,0 145 348 0 0,-4-146-172 0 0,-7-49-161 0 0,0 13-13 0 0,4-38-989 0 0,9-18-1017 0 0,1-5-613 0 0,0 0-4464 0 0,-3 8-1645 0 0</inkml:trace>
  <inkml:trace contextRef="#ctx0" brushRef="#br0" timeOffset="97150.438">5180 5943 0 0 0,'0'0'902'0'0,"0"0"594"0"0,0 0 170 0 0,0 0 139 0 0,0 0 100 0 0,0 0-80 0 0,0 0-278 0 0,0 0-341 0 0,0 0-210 0 0,0 0-61 0 0,0 0 7 0 0,0 0 46 0 0,8 0-37 0 0,164-11 4127 0 0,367-18-1753 0 0,-151-12-2813 0 0,-196 12-161 0 0,-71 15-155 0 0,1 5 0 0 0,48 6-196 0 0,-83-1 122 0 0,0-4-1 0 0,0-4 1 0 0,13-7-122 0 0,120-12 190 0 0,-155 17-1859 0 0,-65 14 917 0 0,0 0-211 0 0,0 0-277 0 0,-10 0-6907 0 0,5 0 1036 0 0,-2 0-384 0 0</inkml:trace>
  <inkml:trace contextRef="#ctx0" brushRef="#br0" timeOffset="97647.939">5538 5954 4801 0 0,'0'0'1571'0'0,"0"0"-119"0"0,0 0 129 0 0,0 0 207 0 0,-33 13 35 0 0,-104 42-177 0 0,-100 58 2648 0 0,-12 33-2431 0 0,149-83-1626 0 0,99-62-475 0 0,1-1-106 0 0,16 0-1189 0 0,79-30-6330 0 0,-10 0-2571 0 0,-71 20 9790 0 0</inkml:trace>
  <inkml:trace contextRef="#ctx0" brushRef="#br0" timeOffset="97917.491">6014 5895 7578 0 0,'0'0'1576'0'0,"0"0"-461"0"0,0 0-132 0 0,0 0 192 0 0,0 0 357 0 0,0 0 210 0 0,0 0-33 0 0,0 0-266 0 0,0 0-502 0 0,0 0-469 0 0,0 0-256 0 0,0 0-44 0 0,0 0 40 0 0,-19 16 36 0 0,-61 49 29 0 0,-231 149 605 0 0,247-167-887 0 0,-2-2 0 0 0,-2-4 0 0 0,-11 3 5 0 0,61-30-385 0 0,18-14-11 0 0,0 0-135 0 0,13-1-1440 0 0,77-33-4093 0 0,-4-7-4580 0 0,-69 33 8377 0 0</inkml:trace>
  <inkml:trace contextRef="#ctx0" brushRef="#br0" timeOffset="98152.026">6553 5848 10498 0 0,'0'0'1525'0'0,"0"0"-641"0"0,0 0-191 0 0,0 0 130 0 0,0 0 139 0 0,0 0 12 0 0,0 0-31 0 0,-35 25-88 0 0,-114 81-173 0 0,-119 61 751 0 0,105-65-881 0 0,67-43-1313 0 0,104-60-5255 0 0,36-11-4476 0 0,-35 7 6937 0 0</inkml:trace>
  <inkml:trace contextRef="#ctx0" brushRef="#br0" timeOffset="98376.195">6933 5796 10266 0 0,'0'0'1899'0'0,"0"0"-433"0"0,0 0-227 0 0,0 0-103 0 0,0 0-134 0 0,0 0-178 0 0,0 0-95 0 0,0 0-73 0 0,0 0-105 0 0,-35 30-129 0 0,-112 96-158 0 0,33-32-15 0 0,71-60-280 0 0,-128 103-2723 0 0,-97 53 2754 0 0,263-187 1078 0 0,-4 3-1834 0 0,-1 1-5113 0 0,24-5-4440 0 0,-5-5 8247 0 0</inkml:trace>
  <inkml:trace contextRef="#ctx0" brushRef="#br0" timeOffset="98597.041">7417 5711 6025 0 0,'0'0'3504'0'0,"0"0"-1511"0"0,0 0-231 0 0,0 0 119 0 0,0 0-90 0 0,0 0-338 0 0,0 0-473 0 0,0 0-203 0 0,0 0-104 0 0,0 0-122 0 0,-37 33-127 0 0,-115 102-99 0 0,32-38 71 0 0,-201 157-644 0 0,305-228-3227 0 0,17-26 107 0 0,7 0 1027 0 0,22-11-6860 0 0,-21 4 5299 0 0</inkml:trace>
  <inkml:trace contextRef="#ctx0" brushRef="#br0" timeOffset="101318.288">5239 505 0 0 0,'0'0'425'0'0,"0"0"62"0"0,-5 6-24 0 0,-12 16-60 0 0,13-17-82 0 0,4-5-88 0 0,-10 10 5267 0 0,-36-1-2282 0 0,-37-9 3902 0 0,26 0-5432 0 0,-39 26 96 0 0,8-15 226 0 0,-44 14-1255 0 0,-277 53 664 0 0,273-54-939 0 0,27-12-23 0 0,113-8-3434 0 0,28-13-2313 0 0,-10 2-4351 0 0,-22 7 9427 0 0,11-6-8427 0 0</inkml:trace>
  <inkml:trace contextRef="#ctx0" brushRef="#br0" timeOffset="101683.805">4984 67 0 0 0,'0'0'1216'0'0,"0"0"199"0"0,0 0 76 0 0,0 0-6 0 0,0 0-99 0 0,0 0-123 0 0,0 0-68 0 0,0 0-30 0 0,-6 6 16 0 0,-116 108 4983 0 0,-96 39-3681 0 0,56-47-1963 0 0,-1 5-1212 0 0,152-97-1490 0 0,10-2-7034 0 0,1-9 342 0 0</inkml:trace>
  <inkml:trace contextRef="#ctx0" brushRef="#br0" timeOffset="103262.201">7010 564 0 0 0,'0'-21'-72'0'0,"0"9"4320"0"0,0 11-2240 0 0,0 1 9554 0 0,4 5-12486 0 0,44 5 3475 0 0,124-9 809 0 0,84-8-2115 0 0,-202 0-946 0 0,0-1-1 0 0,-1-4 0 0 0,40-13-298 0 0,-48 14 120 0 0,-45 11-94 0 0,0 0-44 0 0,0 0-38 0 0,0 0-66 0 0,0 0-89 0 0,-21 14-1708 0 0,13-7 809 0 0,-25 17-4579 0 0,8-13-4536 0 0,16-5 4556 0 0</inkml:trace>
  <inkml:trace contextRef="#ctx0" brushRef="#br0" timeOffset="103586.015">7723 159 0 0 0,'0'0'851'0'0,"0"0"292"0"0,0 0 202 0 0,0 0 178 0 0,0 0 94 0 0,0 0 34 0 0,0 0-19 0 0,0 0-122 0 0,0 0-166 0 0,0 0-193 0 0,0 0-168 0 0,0 0-130 0 0,-31 22-99 0 0,-97 68-90 0 0,4 15 863 0 0,81-71-1004 0 0,2 2 0 0 0,2 2 1 0 0,-34 41-524 0 0,52-26-1131 0 0,19-42-2728 0 0,2-1-3485 0 0,0-9-440 0 0</inkml:trace>
  <inkml:trace contextRef="#ctx0" brushRef="#br0" timeOffset="110055.053">5955 4574 0 0 0,'-14'-14'117'0'0,"13"13"469"0"0,1 1 105 0 0,-12 4 5735 0 0,-35 81-5123 0 0,10 3-1000 0 0,26-29-91 0 0,37-86 878 0 0,44-53-694 0 0,-45 55-414 0 0,-29 50-66 0 0,-38 66 364 0 0,9-13-46 0 0,3 10 342 0 0,18-55-353 0 0,34-34 71 0 0,44-52 153 0 0,59-39-748 0 0,-124 91 145 0 0,-30 88 103 0 0,7-41 88 0 0,-12 36 32 0 0,-21 30 128 0 0,40-64 191 0 0,29-52-84 0 0,104-105 205 0 0,-22 7-669 0 0,-93 98 89 0 0,-1 4-871 0 0,-7 11 761 0 0,-48 69-554 0 0,-85 133 766 0 0,108-169 435 0 0,62-58-87 0 0,131-134-246 0 0,29-31-174 0 0,-207 209-437 0 0,-139 152 375 0 0,91-115 246 0 0,5-16 728 0 0,57-50-793 0 0,3-6-82 0 0,42-39 196 0 0,57-61-84 0 0,35-43-236 0 0,-123 126-126 0 0,-13 22 193 0 0,0 0-17 0 0,-5 11-284 0 0,-187 243-92 0 0,164-222 961 0 0,27-31-477 0 0,47-33 283 0 0,-32 17-256 0 0,189-181-64 0 0,-189 182-40 0 0,-14 13 45 0 0,-2 3-57 0 0,-47 67-503 0 0,-19 19-518 0 0,-88 103-6378 0 0,44-66 9375 0 0,113-122-1215 0 0,14-13-531 0 0,190-159 505 0 0,-200 164-619 0 0,0 1 1 0 0,0 0-1 0 0,1 0 0 0 0,0 0 1 0 0,0 1-1 0 0,0 0 0 0 0,0 0 1 0 0,0 0-1 0 0,1 1 0 0 0,-1 0 1 0 0,1 0-1 0 0,3 0-55 0 0,-14 17 995 0 0,-58 58-80 0 0,6-7-923 0 0,-3 5-180 0 0,-3-2 0 0 0,-56 46 188 0 0,48-39 350 0 0,140-131-326 0 0,125-142 117 0 0,-104 93 388 0 0,-43 46-198 0 0,-69 69 243 0 0,-193 237-1656 0 0,108-118 1432 0 0,98-113-175 0 0,19-18-25 0 0,21-19 36 0 0,231-234-121 0 0,-250 246-1035 0 0,-17 19-573 0 0,-2 2 1369 0 0,-102 152-4904 0 0,21-51 7584 0 0,54-64 1400 0 0,68-67-2270 0 0,187-185-1158 0 0,-154 134-381 0 0,-251 326-4663 0 0,120-172 6153 0 0,63-86-1555 0 0,0 1 0 0 0,0-1 1 0 0,0 1-1 0 0,1-1 0 0 0,-1 0 1 0 0,0 1-1 0 0,0-1 0 0 0,0 1 1 0 0,1-1-1 0 0,-1 0 0 0 0,0 1 1 0 0,0-1-1 0 0,1 0 0 0 0,-1 1 1 0 0,0-1-1 0 0,1 0 0 0 0,-1 1 1 0 0,1-1-1 0 0,-1 0 0 0 0,0 0 1 0 0,1 1-1 0 0,-1-1 0 0 0,1 0 1 0 0,-1 0-1 0 0,0 0 0 0 0,1 0 1 0 0,-1 0-1 0 0,1 0 0 0 0,-1 0 1 0 0,1 1-1 0 0,-1-1 0 0 0,1 0 1 0 0,-1-1-1 0 0,1 1 0 0 0,-1 0 1 0 0,0 0-1 0 0,1 0 0 0 0,-1 0 1 0 0,1 0-1 0 0,-1 0 0 0 0,1 0 1 0 0,-1-1-1 0 0,0 1 0 0 0,1 0 1 0 0,-1 0-1 0 0,1-1 0 0 0,-1 1 1 0 0,0 0-1 0 0,1-1 0 0 0,-1 1 1 0 0,0 0-1 0 0,1-1 0 0 0,-1 1 1 0 0,0 0-1 0 0,0-1 0 0 0,1 1 1 0 0,-1-1-1 0 0,0 1 0 0 0,0 0 1 0 0,0-1-1 0 0,0 1 0 0 0,1-1 1 0 0,-1 1-1 0 0,0-1 0 0 0,0 1-32 0 0,160-147 1001 0 0,-68 75-1037 0 0,-92 72 9 0 0,0 1 1 0 0,0-1-1 0 0,-1 0 1 0 0,1 1-1 0 0,0-1 1 0 0,0 0 0 0 0,0 1-1 0 0,0-1 1 0 0,0 0-1 0 0,0 1 1 0 0,0-1-1 0 0,0 0 1 0 0,0 1 0 0 0,0-1-1 0 0,0 0 1 0 0,0 1-1 0 0,0-1 1 0 0,0 0-1 0 0,0 1 1 0 0,0-1-1 0 0,0 0 1 0 0,1 1 0 0 0,-1-1-1 0 0,0 0 1 0 0,0 1-1 0 0,0-1 1 0 0,0 0-1 0 0,1 0 1 0 0,-1 1 0 0 0,0-1-1 0 0,0 0 1 0 0,1 0-1 0 0,-1 1 1 0 0,0-1-1 0 0,1 0 1 0 0,-1 0-1 0 0,0 0 1 0 0,0 0 0 0 0,1 1-1 0 0,-1-1 1 0 0,0 0-1 0 0,1 0 1 0 0,-1 0-1 0 0,0 0 1 0 0,1 0 0 0 0,-1 0-1 0 0,0 0 1 0 0,1 0-1 0 0,-1 0 1 0 0,1 0 26 0 0,-22 39-525 0 0,19-36 327 0 0,-73 100-3080 0 0,35-56 4772 0 0,40-48-1404 0 0,0 1 0 0 0,-1 0 0 0 0,1-1 0 0 0,0 1 0 0 0,0-1 0 0 0,0 1 0 0 0,0 0 0 0 0,0-1 0 0 0,-1 1 0 0 0,1 0 0 0 0,0-1 0 0 0,0 1 0 0 0,-1 0 0 0 0,1-1 0 0 0,0 1 0 0 0,0 0 0 0 0,-1-1 0 0 0,1 1 0 0 0,0 0 0 0 0,-1 0 0 0 0,1 0 0 0 0,0-1 0 0 0,-1 1 0 0 0,1 0 0 0 0,0 0 0 0 0,-1 0 0 0 0,1 0 0 0 0,-1-1 0 0 0,1 1 0 0 0,0 0 0 0 0,-1 0 0 0 0,1 0 0 0 0,-1 0 0 0 0,1 0 0 0 0,0 0 0 0 0,-1 0 0 0 0,1 0 0 0 0,-1 0 0 0 0,1 1 0 0 0,0-1 0 0 0,-1 0 0 0 0,1 0 0 0 0,-1 0 0 0 0,1 0 0 0 0,0 0 0 0 0,-1 1 0 0 0,1-1 0 0 0,0 0 0 0 0,-1 0 0 0 0,1 1 0 0 0,0-1 0 0 0,-1 0 0 0 0,1 1 0 0 0,0-1 0 0 0,0 0-90 0 0,9-34 1693 0 0,27-110-546 0 0,-30 122-1156 0 0,0 0 0 0 0,-2 0 1 0 0,0-1-1 0 0,-1 1 1 0 0,-2-1-1 0 0,0 0 1 0 0,-3-17 8 0 0,2 13-3 0 0,1-2 32 0 0,0 19 8 0 0,-1 0 0 0 0,0-1 0 0 0,0 1 1 0 0,-1-1-1 0 0,0 1 0 0 0,-1 0 0 0 0,0-1 0 0 0,-1 1 0 0 0,0 0 0 0 0,-1-2-37 0 0,2 11 30 0 0,0 0 0 0 0,0 1 0 0 0,-1-1 0 0 0,1 1 1 0 0,0 0-1 0 0,0-1 0 0 0,0 1 0 0 0,0 0 0 0 0,0 0 0 0 0,0 0 0 0 0,0 1 0 0 0,0-1 1 0 0,0 0-1 0 0,0 1 0 0 0,0-1 0 0 0,0 1 0 0 0,0 0 0 0 0,0 0 0 0 0,0 0 0 0 0,0 0 1 0 0,0 0-1 0 0,0 0 0 0 0,1 0 0 0 0,-1 1 0 0 0,0-1 0 0 0,1 0 0 0 0,-1 1 0 0 0,1 0 0 0 0,0-1 1 0 0,0 1-1 0 0,-1 0 0 0 0,1-1 0 0 0,0 1 0 0 0,0 2-30 0 0,-32 35 478 0 0,131-164 38 0 0,-10 8-530 0 0,-84 111-1 0 0,0-1-1 0 0,0 1 0 0 0,-1-1 0 0 0,0 0 0 0 0,0 0 1 0 0,-1 0-1 0 0,0 0 0 0 0,0 0 0 0 0,0-1 0 0 0,-1 1 1 0 0,0-1-1 0 0,-1 1 0 0 0,0-1 16 0 0,0 7-6 0 0,-1 0 1 0 0,1 0-1 0 0,-1 1 1 0 0,1-1-1 0 0,-1 0 1 0 0,1 0-1 0 0,-1 1 1 0 0,0-1-1 0 0,1 1 1 0 0,-1-1-1 0 0,0 0 1 0 0,0 1-1 0 0,1 0 1 0 0,-1-1-1 0 0,0 1 1 0 0,0-1-1 0 0,0 1 1 0 0,0 0-1 0 0,0 0 1 0 0,1-1 0 0 0,-1 1-1 0 0,0 0 1 0 0,0 0-1 0 0,0 0 1 0 0,0 0-1 0 0,0 0 1 0 0,0 0-1 0 0,0 0 1 0 0,0 0-1 0 0,0 1 1 0 0,1-1-1 0 0,-1 0 1 0 0,0 1-1 0 0,0-1 1 0 0,0 0-1 0 0,0 1 1 0 0,1-1-1 0 0,-1 1 1 0 0,0-1-1 0 0,0 1 1 0 0,1-1-1 0 0,-1 1 1 0 0,0 0-1 0 0,1-1 1 0 0,-1 1-1 0 0,1 0 1 0 0,-1-1-1 0 0,1 1 1 0 0,-1 1 5 0 0,-104 108-82 0 0,72-77 230 0 0,24-27 209 0 0,18-20-252 0 0,99-161 56 0 0,-78 108-140 0 0,-28 66-30 0 0,-1-1-1 0 0,0 1 0 0 0,0 0 0 0 0,0-1 1 0 0,0 1-1 0 0,0 0 0 0 0,0-1 1 0 0,0 1-1 0 0,0-1 0 0 0,-1 0 0 0 0,1 1 1 0 0,-1-1-1 0 0,1 0 0 0 0,-1 1 0 0 0,1-1 1 0 0,-1 0-1 0 0,0 1 0 0 0,0-1 1 0 0,0 0-1 0 0,0 0 0 0 0,0 1 0 0 0,0-1 1 0 0,-1 0-1 0 0,1 0 0 0 0,-1 1 0 0 0,1-1 1 0 0,-1 0-1 0 0,1 1 0 0 0,-1-1 0 0 0,0 1 1 0 0,0-1-1 0 0,0 1 0 0 0,0-1 1 0 0,0 1-1 0 0,0 0 0 0 0,0-1 0 0 0,0 1 1 0 0,-1 0-1 0 0,1 0 0 0 0,0 0 0 0 0,-1 0 1 0 0,1 0-1 0 0,-1 0 0 0 0,0 0 10 0 0,-51 12 3 0 0,53-11 62 0 0,0 0-10 0 0,0 0-18 0 0,0 0 1 0 0,0 0-8 0 0,0 0-12 0 0,0 0-9 0 0,22-38-110 0 0,0 13 39 0 0,-21 20 67 0 0,0 4-2 0 0,-1 0 0 0 0,1 0 0 0 0,-1 0 0 0 0,0 0 0 0 0,1 0 0 0 0,-1 0 1 0 0,0 0-1 0 0,0 0 0 0 0,0 1 0 0 0,0-1 0 0 0,0 0 0 0 0,0 0 0 0 0,0 0 0 0 0,0 0 0 0 0,0 0 0 0 0,0 0 1 0 0,0 0-1 0 0,0 0 0 0 0,-1 0 0 0 0,1 0 0 0 0,0 0 0 0 0,-1 1 0 0 0,1-1 0 0 0,-1 0 0 0 0,1 0 0 0 0,-1 0 0 0 0,1 1 1 0 0,-1-1-1 0 0,0 0 0 0 0,1 0 0 0 0,-1 1 0 0 0,0-1 0 0 0,0 1 0 0 0,1-1 0 0 0,-1 1 0 0 0,0-1-3 0 0,0-1 0 0 0,0 1-1 0 0,0-1 0 0 0,0 1 0 0 0,1-1 1 0 0,-1 0-1 0 0,0 1 0 0 0,1-1 0 0 0,0 0 1 0 0,-1 0-1 0 0,1 1 0 0 0,0-1 0 0 0,0 0 1 0 0,0 0-1 0 0,0 1 0 0 0,0-1 0 0 0,0 0 1 0 0,1 0-1 0 0,-1 1 0 0 0,1-1 0 0 0,-1 0 1 0 0,1 1-1 0 0,0-1 0 0 0,-1 0 0 0 0,1 1 1 0 0,0-1-1 0 0,0 1 0 0 0,0-1 0 0 0,0 1 1 0 0,0 0-1 0 0,0-1 0 0 0,1 1 1 0 0,-1 0-1 0 0,0 0 0 0 0,1 0 1 0 0,6-26 93 0 0,-30 12 359 0 0,18-21-408 0 0,-10 14 67 0 0,13 22-102 0 0,-39-27 92 0 0,11-16 33 0 0,-17 31-94 0 0,21 2 46 0 0,-4-15 4 0 0,-13 24-208 0 0,-42 30 123 0 0,44-7 103 0 0,10-22 333 0 0,-17 25-557 0 0,56-42-5213 0 0,-1 12-332 0 0,-4-1-3537 0 0</inkml:trace>
</inkml:ink>
</file>

<file path=ppt/ink/ink8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33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730 173 0 0 0,'0'0'896'0'0,"0"0"459"0"0,0 0 9 0 0,0 0-129 0 0,0 0-30 0 0,0-8 91 0 0,2-2-1600 0 0,-1-69 12185 0 0,-5 74-11630 0 0,0-1 1 0 0,-1 0-1 0 0,0 1 1 0 0,0 0-1 0 0,0 0 0 0 0,0 0 1 0 0,-1 1-1 0 0,0 0 1 0 0,0 0-1 0 0,0 0 0 0 0,0 1 1 0 0,-1 0-1 0 0,1 0 0 0 0,-1 0 1 0 0,0 1-1 0 0,1 0 1 0 0,-1 0-1 0 0,-5 0-251 0 0,-8 1 94 0 0,-1 0-1 0 0,0 1 0 0 0,0 1 1 0 0,0 1-1 0 0,1 1 1 0 0,-1 0-1 0 0,1 2 1 0 0,0 0-1 0 0,0 2 1 0 0,0 0-1 0 0,1 1 1 0 0,0 1-1 0 0,1 1 1 0 0,0 0-1 0 0,0 1 1 0 0,1 1-1 0 0,1 1 1 0 0,0 0-1 0 0,1 2 1 0 0,-1 1-94 0 0,-91 101 226 0 0,94-101-191 0 0,0 0 0 0 0,2 2 0 0 0,0-1 0 0 0,1 1 0 0 0,1 1-1 0 0,0 0 1 0 0,2 0 0 0 0,0 0 0 0 0,1 1 0 0 0,1 0-1 0 0,1 0 1 0 0,0 1 0 0 0,2-1 0 0 0,0 1 0 0 0,2 0 0 0 0,0-1-1 0 0,1 1 1 0 0,4 20-35 0 0,-1-30 38 0 0,1 1 0 0 0,0-1 0 0 0,0 0 0 0 0,1-1 0 0 0,0 1 0 0 0,1-1 0 0 0,0-1 0 0 0,1 1 0 0 0,0-1 0 0 0,1 0 0 0 0,-1-1-1 0 0,2 0 1 0 0,-1-1 0 0 0,1 1 0 0 0,0-2 0 0 0,1 1 0 0 0,-1-2 0 0 0,1 1 0 0 0,0-1 0 0 0,1-1 0 0 0,-1 0 0 0 0,1-1 0 0 0,0 0 0 0 0,0-1 0 0 0,0 0 0 0 0,0-1-1 0 0,5 0-37 0 0,9 1 71 0 0,0-1 0 0 0,0-1 0 0 0,0-1-1 0 0,0-1 1 0 0,0-2 0 0 0,0 0-1 0 0,-1-2 1 0 0,1-1 0 0 0,12-6-71 0 0,-32 11 9 0 0,38-11 78 0 0,-1-2 0 0 0,-1-2 0 0 0,0-2 0 0 0,8-7-87 0 0,-45 25 20 0 0,-1-1 0 0 0,0 0 0 0 0,0 0 0 0 0,0-1 0 0 0,-1 1 0 0 0,1-1 0 0 0,0 0 0 0 0,-1 0 0 0 0,0 0 0 0 0,0 0 0 0 0,0-1 0 0 0,0 1-1 0 0,0-1 1 0 0,-1 0 0 0 0,1 0 0 0 0,-1 1 0 0 0,0-2 0 0 0,0 1 0 0 0,-1 0 0 0 0,1 0 0 0 0,-1-1 0 0 0,0 1 0 0 0,0 0 0 0 0,0-1 0 0 0,-1 1 0 0 0,1-1 0 0 0,-1 0 0 0 0,0 1 0 0 0,-1-1 0 0 0,0-1-20 0 0,-2 2-1 0 0,-1 1 1 0 0,0 0-1 0 0,0 0 1 0 0,-1 0-1 0 0,1 1 1 0 0,-1-1-1 0 0,1 1 1 0 0,-1 0-1 0 0,0 0 1 0 0,0 1-1 0 0,0-1 0 0 0,0 1 1 0 0,0 0-1 0 0,0 1 1 0 0,-5-1 0 0 0,10 1-2 0 0,-27-3-65 0 0,-1 1 0 0 0,1 1 0 0 0,0 1 0 0 0,-1 2-1 0 0,1 1 1 0 0,0 1 0 0 0,0 1 0 0 0,1 1 0 0 0,-1 2-1 0 0,-12 5 68 0 0,-25 14-173 0 0,63-27 120 0 0,1 0-14 0 0,31 0-17 0 0,118-32 430 0 0,-83 12-289 0 0,-6 4 48 0 0,1 3 0 0 0,1 2 1 0 0,0 3-1 0 0,48 1-105 0 0,-72 12-312 0 0,-21 8-3665 0 0,-8-2-6173 0 0,-6-8 4932 0 0,-3-2-3683 0 0</inkml:trace>
  <inkml:trace contextRef="#ctx0" brushRef="#br0" timeOffset="258.615">1239 552 12651 0 0,'0'0'5049'0'0,"0"0"-3073"0"0,0 0-865 0 0,0 0 80 0 0,0 0 85 0 0,0 0-122 0 0,0 0-279 0 0,0 0-256 0 0,0 0-206 0 0,0 0-185 0 0,0 0-103 0 0,-7 32-55 0 0,-23 98-30 0 0,18-44-1321 0 0,13-66-3822 0 0,-1-19 1052 0 0,0-1-2659 0 0,0 0-2923 0 0</inkml:trace>
  <inkml:trace contextRef="#ctx0" brushRef="#br0" timeOffset="507.317">1095 221 9810 0 0,'0'0'2697'0'0,"0"0"-1073"0"0,0 0-624 0 0,0 0-376 0 0,0 0-312 0 0,0 0-400 0 0,0 0-336 0 0,0 0-128 0 0,0 0-272 0 0,0 0-512 0 0,0 0-977 0 0,0 0-1952 0 0,0 0-1408 0 0,0 0 5081 0 0</inkml:trace>
  <inkml:trace contextRef="#ctx0" brushRef="#br0" timeOffset="674.66">1339 545 4609 0 0,'0'0'4300'0'0,"0"0"-1089"0"0,0 0-724 0 0,0 0-357 0 0,0 0-264 0 0,0 0-258 0 0,0 0-289 0 0,0 0-287 0 0,0 0-240 0 0,0 0-265 0 0,0 0-177 0 0,7 32-105 0 0,21 101-86 0 0,-12-71 87 0 0,18-10 510 0 0,-34-51-717 0 0,1 0-1 0 0,-1-1 0 0 0,1 1 0 0 0,-1-1 0 0 0,1 0 0 0 0,-1 1 0 0 0,1-1 1 0 0,0 1-1 0 0,-1-1 0 0 0,1 0 0 0 0,-1 1 0 0 0,1-1 0 0 0,0 0 1 0 0,0 0-1 0 0,-1 1 0 0 0,1-1 0 0 0,0 0 0 0 0,-1 0 0 0 0,1 0 0 0 0,0 0 1 0 0,0 0-1 0 0,-1 0 0 0 0,1 0 0 0 0,0 0 0 0 0,-1 0 0 0 0,1-1 0 0 0,0 1 1 0 0,-1 0-1 0 0,1 0 0 0 0,0-1 0 0 0,-1 1 0 0 0,1 0 0 0 0,0-1 0 0 0,-1 1 1 0 0,1 0-1 0 0,-1-1 0 0 0,1 1 0 0 0,0-1 0 0 0,-1 1 0 0 0,0-1 0 0 0,1 0 1 0 0,-1 1-1 0 0,1-1 0 0 0,-1 1 0 0 0,0-1 0 0 0,1 0 0 0 0,-1 1 0 0 0,0-1 1 0 0,1 0-1 0 0,-1 1 0 0 0,0-1 0 0 0,0 0 0 0 0,0 1 0 0 0,0-1 0 0 0,0 0 1 0 0,0 0-1 0 0,0 1 0 0 0,0-1 0 0 0,0 0 0 0 0,0 1 0 0 0,0-1 0 0 0,0 0 1 0 0,0 0-1 0 0,-1 1-38 0 0,7-15 40 0 0,41-110 540 0 0,15-53-379 0 0,-21 97-268 0 0,-36 79-2746 0 0,-6 10 2445 0 0,-1 41-3845 0 0,1-24-114 0 0,0 0-4123 0 0,1-14-212 0 0</inkml:trace>
  <inkml:trace contextRef="#ctx0" brushRef="#br0" timeOffset="974.646">1697 666 1792 0 0,'0'0'3169'0'0,"0"0"-895"0"0,0 0-230 0 0,0 0-54 0 0,0 0-82 0 0,0 0-110 0 0,0 0-148 0 0,0 0-126 0 0,0 0-142 0 0,0 0-181 0 0,0 0-150 0 0,0 0-124 0 0,29 4-95 0 0,93 9-90 0 0,-62-23 423 0 0,22-52 410 0 0,-80 59-1558 0 0,-1 1-1 0 0,1-1 0 0 0,-1 0 0 0 0,0 1 1 0 0,0-1-1 0 0,0 0 0 0 0,0 0 0 0 0,0 0 0 0 0,-1 0 1 0 0,1 0-1 0 0,-1 0 0 0 0,0 0 0 0 0,0 0 1 0 0,0 0-1 0 0,0 0 0 0 0,-1 0 0 0 0,1 0 0 0 0,-1 1 1 0 0,1-1-1 0 0,-1 0 0 0 0,0 0 0 0 0,0 0 1 0 0,-1 0-1 0 0,1 1 0 0 0,-1-1 0 0 0,1 1 0 0 0,-1-1 1 0 0,0 1-1 0 0,0 0 0 0 0,0-1 0 0 0,0 1 0 0 0,0 0 1 0 0,0 0-1 0 0,0 0 0 0 0,-1 1 0 0 0,1-1 1 0 0,-3-1-17 0 0,-1 1-27 0 0,0 0 0 0 0,-1 0 1 0 0,1 0-1 0 0,0 1 1 0 0,-1 0-1 0 0,0 0 1 0 0,1 1-1 0 0,-1 0 1 0 0,1 0-1 0 0,-1 0 1 0 0,1 1-1 0 0,-1 0 0 0 0,1 0 1 0 0,-1 1-1 0 0,1 0 1 0 0,0 0-1 0 0,-1 0 1 0 0,1 1-1 0 0,0 0 1 0 0,1 0-1 0 0,-1 0 1 0 0,1 1-1 0 0,-1 0 1 0 0,1 0-1 0 0,0 0 0 0 0,0 1 1 0 0,1-1-1 0 0,-1 1 1 0 0,1 0-1 0 0,0 1 1 0 0,0 0 26 0 0,-2 0-48 0 0,1 0 1 0 0,-1 1 0 0 0,1-1-1 0 0,0 1 1 0 0,1 1 0 0 0,-1-1-1 0 0,1 1 1 0 0,1-1 0 0 0,0 1-1 0 0,0 0 1 0 0,0 0 0 0 0,1 1-1 0 0,0-1 1 0 0,1 0 0 0 0,0 1-1 0 0,0-1 1 0 0,1 1 0 0 0,0-1-1 0 0,0 1 1 0 0,1-1 47 0 0,2-3-146 0 0,0-1 0 0 0,0 0 0 0 0,0 0 0 0 0,1 0 0 0 0,-1-1 0 0 0,1 1 0 0 0,0-1 0 0 0,0 0 0 0 0,1 0 0 0 0,-1 0 0 0 0,1-1 0 0 0,-1 1 0 0 0,1-1 0 0 0,0 0 0 0 0,-1-1 0 0 0,1 1 0 0 0,0-1 0 0 0,0 0 0 0 0,1 0 0 0 0,-1 0 0 0 0,1-1 146 0 0,81 4-5816 0 0,-30-8-4808 0 0,-47 4 4275 0 0</inkml:trace>
  <inkml:trace contextRef="#ctx0" brushRef="#br0" timeOffset="1368.129">2132 769 7338 0 0,'0'0'3199'0'0,"0"0"-811"0"0,0 0-246 0 0,0 0-143 0 0,0 0-241 0 0,0 0-296 0 0,0 0-286 0 0,0 0-268 0 0,0 0-209 0 0,0 0-144 0 0,0 0-79 0 0,0 0-17 0 0,0 0-5 0 0,-6 4-34 0 0,-13 11 57 0 0,37-28 612 0 0,184-169-110 0 0,-171 156-1450 0 0,-31 59-157 0 0,0-30 630 0 0,0 0-1 0 0,1 0 1 0 0,0 1-1 0 0,-1-1 1 0 0,1 0 0 0 0,0 0-1 0 0,1 0 1 0 0,-1 0-1 0 0,1 0 1 0 0,-1-1 0 0 0,1 1-1 0 0,0 0 1 0 0,0-1-1 0 0,0 1 1 0 0,0-1 0 0 0,0 0-1 0 0,1 1 1 0 0,-1-1-1 0 0,1 0 1 0 0,-1 0 0 0 0,1-1-1 0 0,0 1 1 0 0,0-1-1 0 0,0 1 1 0 0,0-1 0 0 0,0 0-1 0 0,0 0 1 0 0,0 0-1 0 0,2 0-1 0 0,95 12 1022 0 0,-95-14-957 0 0,-1 0-1 0 0,1 0 0 0 0,-1-1 1 0 0,1 1-1 0 0,-1-1 0 0 0,0 0 1 0 0,0 0-1 0 0,0-1 1 0 0,0 1-1 0 0,-1-1 0 0 0,1 0 1 0 0,0 1-1 0 0,-1-2 0 0 0,0 1 1 0 0,0 0-1 0 0,0-1 1 0 0,0 0-1 0 0,0 1 0 0 0,0-3-64 0 0,27-58-1357 0 0,-25 47-692 0 0,0-1-6705 0 0,-5 11-3895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0,'131'6,"-129"-5,-1-1,1 1,0 0,-1 0,1-1,-1 1,1 0,-1 1,1-1,-1 0,0 0,1 1,-1-1,0 0,0 1,0-1,0 1,0 0,-1-1,1 1,0 0,-1-1,1 1,-1 0,0 0,1-1,-1 1,0 0,0 0,0-1,0 1,-1 0,1 0,0 0,-1-1,1 1,-1 0,0-1,1 1,-1 0,0-1,-42 66,19-43,20-21,0 0,1 0,-1 0,0 1,1-1,0 1,0 0,0 0,0 0,1 0,0 0,0 1,0-1,0 1,1-1,-1 3,4-4,0 0,0-1,0 1,1-1,0 1,-1-1,1 0,0 0,0 0,0-1,0 1,0-1,0 1,1-1,-1 0,0 0,1 0,-1-1,1 1,-1-1,0 0,1 0,-1 0,1-1,-1 1,1-1,1 0,2 1,81-2,-62 1</inkml:trace>
</inkml:ink>
</file>

<file path=ppt/ink/ink8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37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11 6281 0 0,'0'0'2368'0'0,"0"0"-393"0"0,0 0-243 0 0,0 0-90 0 0,0 0-13 0 0,0 0-59 0 0,0 0-168 0 0,0 0-227 0 0,0 0-273 0 0,0 0-275 0 0,0 0-216 0 0,-4-2-126 0 0,-11-5-75 0 0,12 5-37 0 0,3 14 350 0 0,25 65 869 0 0,9 96-434 0 0,1-30-601 0 0,-6-69-226 0 0,-28-70-107 0 0,1 0 1 0 0,0 0-1 0 0,0-1 0 0 0,0 1 1 0 0,0 0-1 0 0,1-1 0 0 0,-1 0 1 0 0,1 1-1 0 0,0-1 1 0 0,0 0-1 0 0,0-1 0 0 0,1 1 1 0 0,-1 0-1 0 0,1-1 0 0 0,-1 0 1 0 0,1 0-1 0 0,0 0 0 0 0,0 0 1 0 0,0 0-1 0 0,0-1 1 0 0,0 0-1 0 0,1 0-24 0 0,1-2 52 0 0,0-1 0 0 0,1-1 0 0 0,-1 1 0 0 0,0-1 1 0 0,0 0-1 0 0,0 0 0 0 0,-1-1 0 0 0,1 0 0 0 0,-1 0 0 0 0,0 0 0 0 0,0-1 0 0 0,0 0 0 0 0,0 0 1 0 0,-1 0-1 0 0,0 0 0 0 0,0-1 0 0 0,0 1 0 0 0,-1-1 0 0 0,0 0 0 0 0,0 0 0 0 0,0 0 1 0 0,-1-1-53 0 0,13-19-8 0 0,71-124 76 0 0,-49 88-55 0 0,-21 26-141 0 0,-8 50-609 0 0,-6 79 741 0 0,15 45 33 0 0,-16-133-21 0 0,0 1-1 0 0,0-1 1 0 0,0 0-1 0 0,1 1 1 0 0,0-1 0 0 0,0 0-1 0 0,0 0 1 0 0,1-1-1 0 0,0 1 1 0 0,0 0 0 0 0,0-1-1 0 0,0 1 1 0 0,1-1-1 0 0,-1 0 1 0 0,1 0-1 0 0,0-1 1 0 0,0 1 0 0 0,1-1-1 0 0,-1 0 1 0 0,1 0-1 0 0,0 0 1 0 0,0-1 0 0 0,-1 0-1 0 0,2 1 1 0 0,-1-2-1 0 0,0 1 1 0 0,0-1 0 0 0,0 1-1 0 0,1-2 1 0 0,-1 1-1 0 0,1 0 1 0 0,-1-1 0 0 0,1 0-1 0 0,-1-1 1 0 0,1 1-1 0 0,-1-1 1 0 0,0 0-1 0 0,1 0 1 0 0,-1 0 0 0 0,0-1-1 0 0,0 0 1 0 0,1-1-16 0 0,12-13 114 0 0,-1 0-1 0 0,0-2 1 0 0,-2 0 0 0 0,0-1 0 0 0,-1 0-1 0 0,-1-1 1 0 0,-1-1 0 0 0,-1 0-1 0 0,0 0 1 0 0,-2-1 0 0 0,3-10-114 0 0,-6 18 30 0 0,19-70 84 0 0,-9-12-552 0 0,-16 96 73 0 0,0 0-214 0 0,0 0-308 0 0,0 0-465 0 0,0 11-3278 0 0,0 13-6811 0 0,0-15 2408 0 0</inkml:trace>
  <inkml:trace contextRef="#ctx0" brushRef="#br0" timeOffset="282.685">1134 188 11330 0 0,'0'0'4633'0'0,"0"0"-2500"0"0,0 0-1010 0 0,0 0-132 0 0,0 0 13 0 0,0 0-5 0 0,0 0-84 0 0,0 0-129 0 0,0 0-151 0 0,0 0-137 0 0,0 0-92 0 0,0 0-43 0 0,31-5-5 0 0,99-16-38 0 0,79 3 511 0 0,-179 18-898 0 0,-29 0-62 0 0,1 0 1 0 0,-1 0 0 0 0,0 0-1 0 0,1 0 1 0 0,-1 0-1 0 0,0 0 1 0 0,1 0 0 0 0,-1 1-1 0 0,0-1 1 0 0,0 1 0 0 0,1-1-1 0 0,-1 1 1 0 0,0-1-1 0 0,0 1 1 0 0,0 0 0 0 0,0-1-1 0 0,1 1 1 0 0,-1 0-1 0 0,0 0 1 0 0,0 0 0 0 0,-1 0-1 0 0,1 0 1 0 0,0 0-1 0 0,0 0 1 0 0,0 0 0 0 0,-1 0-1 0 0,1 0 1 0 0,0 1 0 0 0,-1-1-1 0 0,1 0 1 0 0,-1 1 128 0 0,-20 37-14983 0 0,9-34 6688 0 0</inkml:trace>
  <inkml:trace contextRef="#ctx0" brushRef="#br0" timeOffset="535.645">1101 494 13539 0 0,'0'0'1037'0'0,"0"0"-203"0"0,0 0 113 0 0,0 0 253 0 0,0 0 127 0 0,0 0-108 0 0,0 0-209 0 0,0 0-217 0 0,0 0-206 0 0,0 0-184 0 0,0 0-130 0 0,34 0-85 0 0,106-1-87 0 0,11-17-545 0 0,-76 3-2677 0 0,-27 4-6036 0 0,-35 8-203 0 0</inkml:trace>
  <inkml:trace contextRef="#ctx0" brushRef="#br0" timeOffset="796.389">1835 147 12859 0 0,'0'0'1625'0'0,"0"0"-388"0"0,0 0-252 0 0,0 0-11 0 0,0 0 25 0 0,0 0 10 0 0,0 0-27 0 0,0 0-86 0 0,0 0-140 0 0,0 0-186 0 0,-21 34-158 0 0,-65 105-123 0 0,37-35 40 0 0,4 46-737 0 0,42-86-1866 0 0,19-33-6274 0 0,-1-30-926 0 0,-4-1 6256 0 0</inkml:trace>
  <inkml:trace contextRef="#ctx0" brushRef="#br0" timeOffset="1011.506">2219 140 7450 0 0,'0'0'3655'0'0,"0"0"-1414"0"0,0 0-756 0 0,0 0-269 0 0,0 0-181 0 0,0 0-160 0 0,0 0-25 0 0,0 0-3 0 0,0 0-86 0 0,-28 35-164 0 0,-90 112-179 0 0,46-35 67 0 0,64-97-418 0 0,2-8-27 0 0,2 0 1 0 0,-1 0 0 0 0,1 0 0 0 0,0 1-1 0 0,0-1 1 0 0,1 1 0 0 0,0 0 0 0 0,0 0 0 0 0,1 0-1 0 0,0 0 1 0 0,1 1 0 0 0,0-1 0 0 0,0 1-1 0 0,1-1 1 0 0,-1 0 0 0 0,2 1 0 0 0,0-1 0 0 0,0 1-41 0 0,0-7 28 0 0,0 1 1 0 0,1 0 0 0 0,0-1-1 0 0,-1 1 1 0 0,1-1 0 0 0,0 0 0 0 0,0 0-1 0 0,1 0 1 0 0,-1 0 0 0 0,0 0-1 0 0,1 0 1 0 0,-1 0 0 0 0,1-1 0 0 0,-1 1-1 0 0,1-1 1 0 0,0 0 0 0 0,0 0 0 0 0,0 0-1 0 0,0 0 1 0 0,-1 0 0 0 0,1-1-1 0 0,0 1 1 0 0,0-1 0 0 0,0 0 0 0 0,0 0-1 0 0,0 0 1 0 0,0 0 0 0 0,1-1-29 0 0,84-15 1103 0 0,-73 10-1002 0 0,0-1 0 0 0,0 0 1 0 0,0-1-1 0 0,-1 0 1 0 0,0-1-1 0 0,0-1 0 0 0,-1 0 1 0 0,0-1-1 0 0,-1-1 1 0 0,-1 0-1 0 0,0 0 0 0 0,0-1 1 0 0,-1 0-1 0 0,-1-1 1 0 0,0 0-1 0 0,-1-1 0 0 0,0 0 1 0 0,-2 0-1 0 0,1 0 1 0 0,-2-1-1 0 0,0 0 1 0 0,-1 0-1 0 0,-1 0 0 0 0,0-1 1 0 0,-1 1-1 0 0,-1-1 1 0 0,0-14-102 0 0,-2 26-46 0 0,-1 0 0 0 0,1 0 1 0 0,-1 0-1 0 0,0 1 1 0 0,0-1-1 0 0,0 1 0 0 0,-1-1 1 0 0,1 1-1 0 0,-1 0 1 0 0,0 0-1 0 0,0 0 1 0 0,-1 1-1 0 0,1-1 0 0 0,-1 1 1 0 0,0 0-1 0 0,0-1 1 0 0,0 2-1 0 0,0-1 0 0 0,0 0 1 0 0,-1 1-1 0 0,1 0 1 0 0,-1 0-1 0 0,1 0 1 0 0,-1 1-1 0 0,0-1 46 0 0,1 1-223 0 0,-1 0 0 0 0,0 0 0 0 0,1 1 0 0 0,-1-1 0 0 0,0 1 1 0 0,1 0-1 0 0,-1 0 0 0 0,0 0 0 0 0,0 1 0 0 0,1-1 0 0 0,-1 1 0 0 0,1 1 0 0 0,-1-1 0 0 0,1 0 0 0 0,-1 1 0 0 0,1 0 0 0 0,-2 1 223 0 0,-36 27-5092 0 0,24-13-2101 0 0,4-6-2953 0 0</inkml:trace>
  <inkml:trace contextRef="#ctx0" brushRef="#br0" timeOffset="1834.253">2345 586 7186 0 0,'0'0'1428'0'0,"0"0"-300"0"0,0 0-44 0 0,0 0 61 0 0,0 0-21 0 0,0 0-36 0 0,0 0-66 0 0,0 0-85 0 0,0 0-93 0 0,0 0-125 0 0,0 0-61 0 0,0 0 18 0 0,0 0 21 0 0,19 4 18 0 0,60 11-11 0 0,-32-25 307 0 0,-37 4-759 0 0,119-83 2273 0 0,-105 67-2313 0 0,-2 0 0 0 0,0-2 0 0 0,-2 0 0 0 0,0-2 0 0 0,-2 0 0 0 0,-1-1 0 0 0,-1 0 0 0 0,10-24-212 0 0,82-140 93 0 0,-102 154-150 0 0,-6 36-31 0 0,-16 20-511 0 0,-97 129-56 0 0,92-116 618 0 0,2 1 0 0 0,0 0 0 0 0,3 2 0 0 0,0 0 0 0 0,3 1 0 0 0,-7 27 37 0 0,19-58-4 0 0,0 0 0 0 0,0 0 0 0 0,0 1 0 0 0,0-1 0 0 0,1 1 0 0 0,0-1 0 0 0,0 1 0 0 0,1-1 0 0 0,0 1 1 0 0,0-1-1 0 0,0 0 0 0 0,0 0 0 0 0,1 1 0 0 0,0-1 0 0 0,0 0 0 0 0,1 2 4 0 0,1-2-2 0 0,-1-1 0 0 0,1 0 0 0 0,0 0-1 0 0,0 0 1 0 0,1 0 0 0 0,-1 0 0 0 0,1-1 0 0 0,0 0 0 0 0,0 0-1 0 0,0-1 1 0 0,0 1 0 0 0,0-1 0 0 0,0 0 0 0 0,1 0-1 0 0,-1-1 1 0 0,4 1 2 0 0,4 0 21 0 0,1 0-1 0 0,-1-1 1 0 0,1-1-1 0 0,0 0 1 0 0,-1-1 0 0 0,1 0-1 0 0,-1-1 1 0 0,0-1-1 0 0,1 0 1 0 0,-1-1-1 0 0,0 0 1 0 0,-1-1-1 0 0,1-1 1 0 0,-1 0-1 0 0,0 0 1 0 0,0-1-1 0 0,-1-1 1 0 0,0 0 0 0 0,0 0-1 0 0,-1-1-20 0 0,119-121 496 0 0,-112 108-483 0 0,0-2-1 0 0,-2 1 0 0 0,-1-2 1 0 0,-1 0-1 0 0,-1-1 0 0 0,-1 0 1 0 0,-1-1-1 0 0,2-10-12 0 0,-8-73 5 0 0,-5 109-12 0 0,1 0 0 0 0,-1 0 0 0 0,0 0 0 0 0,0 0 0 0 0,0 0 0 0 0,0 0 0 0 0,0 0 0 0 0,0 1 0 0 0,0-1 0 0 0,0 0-1 0 0,0 1 1 0 0,0-1 0 0 0,-1 1 0 0 0,1-1 0 0 0,0 1 0 0 0,0 0 0 0 0,0-1 0 0 0,-1 1 0 0 0,1 0 0 0 0,0 0 0 0 0,0 0 0 0 0,-1 0 0 0 0,1 0 0 0 0,0 0 0 0 0,0 0-1 0 0,-1 0 1 0 0,1 1 0 0 0,0-1 0 0 0,0 0 0 0 0,0 1 0 0 0,-1-1 0 0 0,1 1 0 0 0,0-1 0 0 0,0 1 0 0 0,0 0 0 0 0,0 0 0 0 0,0-1 0 0 0,0 1 0 0 0,0 0 0 0 0,-1 1 7 0 0,-56 66-255 0 0,34-35 204 0 0,1 1 0 0 0,2 1 1 0 0,1 1-1 0 0,2 0 0 0 0,1 2 1 0 0,-6 22 50 0 0,19-49-35 0 0,1 1-1 0 0,0 0 1 0 0,0 0 0 0 0,2 0 0 0 0,-1 0 0 0 0,1 0 0 0 0,1 0-1 0 0,0 1 1 0 0,1-1 0 0 0,0 0 0 0 0,3 7 35 0 0,-3-14-1 0 0,0-1 0 0 0,1 0-1 0 0,0 1 1 0 0,0-1 0 0 0,0 0 0 0 0,1 0 0 0 0,0 0 0 0 0,-1-1-1 0 0,1 1 1 0 0,0-1 0 0 0,1 1 0 0 0,-1-1 0 0 0,1 0-1 0 0,-1 0 1 0 0,1-1 0 0 0,0 1 0 0 0,0-1 0 0 0,0 1 0 0 0,0-1-1 0 0,1-1 1 0 0,-1 1 0 0 0,0-1 0 0 0,1 1 0 0 0,3 0 1 0 0,114 6 555 0 0,-112-10-485 0 0,0 0 1 0 0,0 0 0 0 0,-1-1 0 0 0,1-1-1 0 0,-1 1 1 0 0,0-1 0 0 0,0-1 0 0 0,0 0-1 0 0,0 0 1 0 0,0-1-71 0 0,1 0 56 0 0,-6 3-56 0 0,1 0 1 0 0,-1-1 0 0 0,0 1-1 0 0,0-1 1 0 0,0 1 0 0 0,0-1-1 0 0,-1 0 1 0 0,1-1 0 0 0,-1 1-1 0 0,0 0 1 0 0,0-1 0 0 0,-1 0-1 0 0,0 0 1 0 0,0 0 0 0 0,0 0-1 0 0,0 0 1 0 0,0 0 0 0 0,-1 0-1 0 0,0 0 1 0 0,-1-1 0 0 0,1 1 0 0 0,-1 0-1 0 0,0-1 1 0 0,0 1 0 0 0,0-1-1 0 0,-1 1 1 0 0,0 0 0 0 0,0-1-1 0 0,0 1 1 0 0,-1 0 0 0 0,0 0-1 0 0,0 0 1 0 0,0 0 0 0 0,0 0-1 0 0,-1 1 1 0 0,0-1 0 0 0,0 1-1 0 0,0-1 1 0 0,0 1 0 0 0,-1 0-1 0 0,0 0 1 0 0,0 1 0 0 0,0-1-1 0 0,0 1 1 0 0,0 0 0 0 0,-1 0 0 0 0,1 0-1 0 0,-1 0 1 0 0,0 1 0 0 0,0 0-1 0 0,-3-1 0 0 0,0 1-239 0 0,-1 1 0 0 0,0 0 0 0 0,0 0 0 0 0,0 1 0 0 0,0 0 0 0 0,0 0 0 0 0,1 1 0 0 0,-1 0 0 0 0,0 1 0 0 0,0 0 0 0 0,-3 1 239 0 0,-22 10-4825 0 0,0 2-5278 0 0,19-8 1540 0 0</inkml:trace>
  <inkml:trace contextRef="#ctx0" brushRef="#br0" timeOffset="3696.943">3777 571 0 0 0,'0'0'983'0'0,"0"0"342"0"0,0 0 62 0 0,0 0-33 0 0,0 0 44 0 0,0 0-1213 0 0,3-1 9637 0 0,-3 2-8068 0 0,-52 62 732 0 0,-103 101-2222 0 0,117-126-2841 0 0,36-31-6527 0 0,2-7-173 0 0</inkml:trace>
</inkml:ink>
</file>

<file path=ppt/ink/ink8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46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45 511 9234 0 0,'0'0'1459'0'0,"0"0"-411"0"0,0 0-358 0 0,0 0-20 0 0,0 0 168 0 0,0 0 130 0 0,0 0 2 0 0,0 0-129 0 0,0 0-206 0 0,0 0-202 0 0,-5 32-148 0 0,-15 103-85 0 0,0 84 1119 0 0,22-199 128 0 0,0-29 1995 0 0,-1-17-3313 0 0,2 1 1 0 0,0 0-1 0 0,2 0 1 0 0,0 1-1 0 0,2-1 1 0 0,0 1-1 0 0,2 0 1 0 0,1 1-1 0 0,1 0 1 0 0,6-9-130 0 0,78-145 232 0 0,1 55-120 0 0,-70 178-489 0 0,11 39-261 0 0,-11-64-2432 0 0,-24-30 2662 0 0,14 8-4246 0 0,-5-4-3599 0 0,-7-2-465 0 0</inkml:trace>
  <inkml:trace contextRef="#ctx0" brushRef="#br0" timeOffset="388.009">503 562 5113 0 0,'0'0'2039'0'0,"0"0"-134"0"0,0 0-32 0 0,0 0 13 0 0,0 0-126 0 0,0 0-293 0 0,0 0-241 0 0,0 0-156 0 0,0 0-141 0 0,0 0-99 0 0,0 0-69 0 0,0 0-51 0 0,20-1-30 0 0,101-2 541 0 0,-75 8-724 0 0,0-3-1 0 0,0-1 0 0 0,1-2 1 0 0,-1-3-1 0 0,0-1 0 0 0,19-7-496 0 0,-25 8-2862 0 0,-39 4 1690 0 0,-1 0-356 0 0,0 0-386 0 0,-2 1-3163 0 0,-7 6-1298 0 0,5-4-1145 0 0</inkml:trace>
  <inkml:trace contextRef="#ctx0" brushRef="#br0" timeOffset="633.222">499 824 10954 0 0,'0'0'2158'0'0,"0"0"-433"0"0,0 0-375 0 0,0 0-80 0 0,0 0-71 0 0,0 0-140 0 0,0 0-98 0 0,0 0-34 0 0,0 0-79 0 0,0 0-73 0 0,0 0-109 0 0,0 0-126 0 0,0 0-56 0 0,22 1-57 0 0,143 9 366 0 0,-38-12 289 0 0,-65 1-3465 0 0,1 0-9457 0 0,-52 1 229 0 0</inkml:trace>
  <inkml:trace contextRef="#ctx0" brushRef="#br0" timeOffset="3295.999">1481 69 4641 0 0,'0'0'1870'0'0,"0"0"-161"0"0,0 0-98 0 0,0 0 70 0 0,0 0-6 0 0,0 0-235 0 0,0 0-296 0 0,0 0-317 0 0,0 0-241 0 0,0 0-42 0 0,0 0 88 0 0,0 10 80 0 0,-12 90 1259 0 0,3-68-1759 0 0,2 0 0 0 0,2 1 0 0 0,0 0 0 0 0,2 0 0 0 0,2 0 0 0 0,2 26-212 0 0,-1-53-85 0 0,30-5-11364 0 0,-20-9 4242 0 0,-9 5 3633 0 0</inkml:trace>
  <inkml:trace contextRef="#ctx0" brushRef="#br0" timeOffset="3553.323">1237 467 7834 0 0,'0'0'1887'0'0,"0"0"-418"0"0,0 0-314 0 0,0 0 12 0 0,0 0 81 0 0,0 0 58 0 0,0 0-40 0 0,0 0-103 0 0,0 0-187 0 0,0 0-279 0 0,0 0-219 0 0,0 0-140 0 0,24 1-75 0 0,76 4-36 0 0,70-15 208 0 0,-107 10-3325 0 0,-62 1 2424 0 0,-1 0 0 0 0,1-1 0 0 0,0 1 0 0 0,0 0 0 0 0,-1 0 0 0 0,1 0 0 0 0,-1-1 0 0 0,1 1 0 0 0,-1 0 0 0 0,1 0 0 0 0,-1 0 0 0 0,1 0 0 0 0,-1 0 0 0 0,0 0 0 0 0,0 0 0 0 0,1 0 0 0 0,-1 0 0 0 0,0 0 1 0 0,0 0-1 0 0,0 0 0 0 0,0 0 0 0 0,0 0 0 0 0,0 0 0 0 0,0 0 0 0 0,-1 0 0 0 0,1 0 0 0 0,0 0 0 0 0,0 0 0 0 0,-1 0 0 0 0,1 0 0 0 0,-1 0 0 0 0,1 0 0 0 0,-1 0 466 0 0,-3 4-3642 0 0</inkml:trace>
  <inkml:trace contextRef="#ctx0" brushRef="#br0" timeOffset="3953.996">1219 732 6641 0 0,'0'0'2341'0'0,"0"0"-859"0"0,0 0-465 0 0,0 0 89 0 0,0 0 198 0 0,0 0 56 0 0,0 0-85 0 0,0 0-171 0 0,0 0-211 0 0,0 0-195 0 0,0 0-129 0 0,0 0-55 0 0,0 0-20 0 0,26-4-9 0 0,82-11-50 0 0,-38 12 433 0 0,-28 25-265 0 0,-37 18 97 0 0,-43 26 75 0 0,-74 67-371 0 0,96-108-284 0 0,15-25-114 0 0,0 1-1 0 0,1-1 1 0 0,-1 1 0 0 0,1-1-1 0 0,-1 1 1 0 0,1-1 0 0 0,-1 1 0 0 0,1-1-1 0 0,-1 1 1 0 0,1-1 0 0 0,0 1-1 0 0,-1 0 1 0 0,1-1 0 0 0,0 1-1 0 0,-1 0 1 0 0,1-1 0 0 0,0 1-1 0 0,0 0 1 0 0,0-1 0 0 0,0 1-1 0 0,0 0 1 0 0,0-1 0 0 0,0 1-1 0 0,0 0 1 0 0,0 0 0 0 0,0-1 0 0 0,0 1-1 0 0,0 0 1 0 0,0-1 0 0 0,0 1-1 0 0,1 0 1 0 0,-1-1 0 0 0,0 1-1 0 0,0 0 1 0 0,1-1 0 0 0,-1 1-1 0 0,1-1 1 0 0,-1 1 0 0 0,0 0-1 0 0,1-1 1 0 0,-1 1 0 0 0,1-1 0 0 0,-1 0-1 0 0,1 1 1 0 0,0-1 0 0 0,-1 1-1 0 0,1-1 1 0 0,-1 0 0 0 0,1 1-1 0 0,0-1 1 0 0,-1 0 0 0 0,1 0-1 0 0,0 1 1 0 0,-1-1 0 0 0,1 0-1 0 0,0 0 1 0 0,0 0-6 0 0,91-3 516 0 0,-34-10-798 0 0,0 0-3234 0 0,-46 11 2052 0 0,1 0-1369 0 0,-6-2-3879 0 0,0 1-4413 0 0</inkml:trace>
  <inkml:trace contextRef="#ctx0" brushRef="#br0" timeOffset="5549.37">1916 220 736 0 0,'0'0'1067'0'0,"0"0"-103"0"0,0 0 94 0 0,0 0 326 0 0,0 0 294 0 0,0 0 45 0 0,0 0-164 0 0,0 0-234 0 0,0 0-215 0 0,0 0-176 0 0,0 0-110 0 0,0 0-67 0 0,26-12-65 0 0,78-40-51 0 0,-10-16 1254 0 0,-16-3-170 0 0,-79 72-1681 0 0,1-1-1 0 0,-1 0 0 0 0,1 0 0 0 0,-1 0 0 0 0,1 1 1 0 0,-1-1-1 0 0,1 0 0 0 0,-1 0 0 0 0,0 0 0 0 0,1 0 1 0 0,-1 0-1 0 0,1 0 0 0 0,-1 0 0 0 0,1 0 0 0 0,-1 0 1 0 0,1 0-1 0 0,-1-1 0 0 0,1 1 0 0 0,-1 0 1 0 0,1 0-1 0 0,-1 0 0 0 0,1-1 0 0 0,-1 1 0 0 0,1 0 1 0 0,-1-1-1 0 0,1 1 0 0 0,-1 0 0 0 0,1-1 0 0 0,0 1 1 0 0,-1 0-1 0 0,1-1 0 0 0,-1 1 0 0 0,1-1 1 0 0,0 1-1 0 0,0-1 0 0 0,-1 1 0 0 0,1-1 0 0 0,0 1 1 0 0,0-1-1 0 0,-1 1 0 0 0,1-1 0 0 0,0 1 0 0 0,0-1 1 0 0,0 1-1 0 0,0-1 0 0 0,0 0 0 0 0,0 1 1 0 0,0-1-1 0 0,0 1 0 0 0,0-1 0 0 0,0 1 0 0 0,0-1 1 0 0,1 1-1 0 0,-1-1 0 0 0,0 1 0 0 0,0-1 0 0 0,1 0-43 0 0,-22 26 13 0 0,2 1 0 0 0,1 1-1 0 0,1 0 1 0 0,1 1-1 0 0,2 1 1 0 0,1 1-1 0 0,1 0 1 0 0,2 0-1 0 0,0 1 1 0 0,-2 20-13 0 0,-5 31 137 0 0,3 1-1 0 0,3 1 1 0 0,2 55-137 0 0,-4 25 126 0 0,9-115-107 0 0,-29 156 11 0 0,31-199-188 0 0,-1-1 0 0 0,0 1-1 0 0,1-1 1 0 0,-2 0 0 0 0,1 0 0 0 0,-1 0-1 0 0,1 0 1 0 0,-1-1 0 0 0,-1 1 0 0 0,1-1-1 0 0,-1 0 1 0 0,1 0 0 0 0,-1-1-1 0 0,0 1 1 0 0,-1-1 0 0 0,1 0 0 0 0,0-1-1 0 0,-1 1 1 0 0,0-1 0 0 0,1 0 0 0 0,-1-1-1 0 0,-4 2 159 0 0,5-1-503 0 0,-1-1 0 0 0,1 1 1 0 0,-1-1-1 0 0,1 0 0 0 0,-1-1 0 0 0,0 1 0 0 0,0-1 0 0 0,1 0 0 0 0,-1 0 0 0 0,0-1 1 0 0,1 0-1 0 0,-1 0 0 0 0,0 0 0 0 0,1-1 0 0 0,0 1 0 0 0,-1-1 0 0 0,1-1 1 0 0,0 1-1 0 0,0-1 0 0 0,0 0 0 0 0,0 0 0 0 0,0 0 0 0 0,1-1 0 0 0,0 1 0 0 0,-1-1 1 0 0,1-1-1 0 0,-2-2 503 0 0,-1-5-555 0 0,1 0 0 0 0,1 0 0 0 0,0-1 0 0 0,0 0-1 0 0,1 0 1 0 0,1 0 0 0 0,0 0 0 0 0,1-1 0 0 0,1 0 555 0 0,5-122 4545 0 0,29 59 2844 0 0,-29 71-7006 0 0,1 0 0 0 0,-1 0 0 0 0,2 1 0 0 0,-1 0 0 0 0,0 0-1 0 0,1 0 1 0 0,0 0 0 0 0,0 1 0 0 0,1 0 0 0 0,-1 1-1 0 0,1-1 1 0 0,0 1 0 0 0,0 1 0 0 0,0-1 0 0 0,0 1 0 0 0,0 0-1 0 0,0 1 1 0 0,1-1 0 0 0,4 1-383 0 0,274-36-607 0 0,-236 17-3286 0 0,-20 5-2378 0 0,-21 11 3308 0 0,3-1-3702 0 0</inkml:trace>
  <inkml:trace contextRef="#ctx0" brushRef="#br0" timeOffset="5865.008">2577 227 11731 0 0,'0'0'2263'0'0,"0"0"-592"0"0,0 0-580 0 0,0 0-243 0 0,0 0-73 0 0,0 0-41 0 0,0 0 20 0 0,0 0 19 0 0,0 0-63 0 0,0 0-127 0 0,-30 36-139 0 0,-96 115-121 0 0,31-19 142 0 0,87-116-432 0 0,-9 16 26 0 0,10-20-48 0 0,1 0 0 0 0,0 0 0 0 0,0 0-1 0 0,1 1 1 0 0,1 0 0 0 0,0-1 0 0 0,1 2-1 0 0,0-1 1 0 0,1 0 0 0 0,-1 13-11 0 0,3-20-3 0 0,-1-1 0 0 0,1 1 0 0 0,0-1-1 0 0,1 1 1 0 0,-1 0 0 0 0,1-1 0 0 0,0 0 0 0 0,1 1 0 0 0,-1-1-1 0 0,1 0 1 0 0,0 0 0 0 0,1 1 0 0 0,-1-2 0 0 0,1 1 0 0 0,0 0-1 0 0,0 0 1 0 0,0-1 0 0 0,1 0 0 0 0,-1 0 0 0 0,1 0 0 0 0,0 0 0 0 0,0 0-1 0 0,1-1 1 0 0,-1 1 0 0 0,1-1 0 0 0,0-1 0 0 0,-1 1 0 0 0,1 0-1 0 0,1-1 1 0 0,1 1 3 0 0,5-1-109 0 0,0 0-1 0 0,1 0 0 0 0,-1-1 1 0 0,0-1-1 0 0,0 0 0 0 0,1 0 0 0 0,-1-2 1 0 0,0 1-1 0 0,0-1 0 0 0,0-1 1 0 0,0 0-1 0 0,0-1 0 0 0,-1 0 1 0 0,1-1-1 0 0,-1 0 0 0 0,9-7 110 0 0,-8-9-3509 0 0,-12 4-3303 0 0,0 12 2844 0 0,0 1-3258 0 0</inkml:trace>
  <inkml:trace contextRef="#ctx0" brushRef="#br0" timeOffset="6119.297">2134 629 11530 0 0,'0'0'1892'0'0,"0"0"-536"0"0,0 0-124 0 0,0 0 30 0 0,0 0-134 0 0,0 0-196 0 0,37-7-150 0 0,117-19-116 0 0,52-16 652 0 0,-58 17-1936 0 0,-98 19-2620 0 0,0 2-4360 0 0,-27 3-3046 0 0</inkml:trace>
</inkml:ink>
</file>

<file path=ppt/ink/ink8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08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17492 0 0,'0'0'352'0'0,"0"0"-536"0"0,0 0-784 0 0,0 0-1497 0 0,0 0-2168 0 0,0 0-1240 0 0,0 0 2152 0 0</inkml:trace>
</inkml:ink>
</file>

<file path=ppt/ink/ink8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17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2814 416 12251 0 0,'0'0'1817'0'0,"0"0"-486"0"0,0 0-280 0 0,0 0-12 0 0,0 0 39 0 0,0 0 43 0 0,0 0-14 0 0,0 0-60 0 0,0 0-117 0 0,0 0-178 0 0,0 0-146 0 0,0 0-77 0 0,24 3-67 0 0,80 7-70 0 0,-78-9-211 0 0,1 0 0 0 0,0-2 0 0 0,0-1 0 0 0,0-1 0 0 0,-1-1 0 0 0,16-5-181 0 0,32-5 137 0 0,37-8-421 0 0,-50 10-1250 0 0,-25-1-4948 0 0,-33 12 3837 0 0,-2 1-5299 0 0,-1 0 97 0 0</inkml:trace>
  <inkml:trace contextRef="#ctx0" brushRef="#br0" timeOffset="220.159">2935 692 15427 0 0,'0'0'995'0'0,"0"0"-209"0"0,0 0 123 0 0,0 0 233 0 0,0 0 143 0 0,0 0-87 0 0,0 0-202 0 0,0 0-178 0 0,0 0-186 0 0,0 0-153 0 0,37 6-110 0 0,118 15-66 0 0,-62-25 48 0 0,-74-1-274 0 0,149-24-85 0 0,-93 26-3206 0 0,-55 1-814 0 0,-8 1-2665 0 0,0 0-5131 0 0</inkml:trace>
  <inkml:trace contextRef="#ctx0" brushRef="#br0" timeOffset="-1239.833">1 597 0 0 0,'0'0'859'0'0,"0"0"887"0"0,0 0 253 0 0,0 0-84 0 0,0 0-238 0 0,0 0-291 0 0,0 0-219 0 0,0 0-141 0 0,0 0-108 0 0,2 5-44 0 0,-1-1-697 0 0,1-1 0 0 0,0 1 0 0 0,0-1 0 0 0,0 0 0 0 0,0 0 0 0 0,1 1 0 0 0,-1-2-1 0 0,1 1 1 0 0,0 0 0 0 0,0 0 0 0 0,0-1 0 0 0,0 0 0 0 0,0 0 0 0 0,1 1 0 0 0,-1-2 0 0 0,1 1 0 0 0,-1 0 0 0 0,1-1 0 0 0,0 0 0 0 0,-1 0 0 0 0,1 0 0 0 0,1 0-177 0 0,14 3 422 0 0,1 0 0 0 0,0-2 1 0 0,0 0-1 0 0,0-2 0 0 0,0 0 1 0 0,-1-1-1 0 0,1-1 1 0 0,0-1-1 0 0,16-4-422 0 0,2-4 213 0 0,0-2 1 0 0,-1-1-1 0 0,0-2 0 0 0,-1-1 1 0 0,-1-2-1 0 0,0-2 0 0 0,2-4-213 0 0,-14 11 70 0 0,-2-2 0 0 0,0 0 1 0 0,-1-2-1 0 0,-1 0 0 0 0,-1-1 0 0 0,0-1 0 0 0,2-5-70 0 0,30-52 216 0 0,-42 58-166 0 0,5-40 217 0 0,-16 56-271 0 0,1 1-1 0 0,-1 0 1 0 0,1-1-1 0 0,-1 1 0 0 0,0 0 1 0 0,1 0-1 0 0,-1 0 1 0 0,0 1-1 0 0,0-1 1 0 0,-1 1-1 0 0,1-1 0 0 0,0 1 1 0 0,0 0-1 0 0,-1 1 1 0 0,1-1-1 0 0,0 0 0 0 0,-1 1 1 0 0,1 0-1 0 0,-1 0 1 0 0,1 0-1 0 0,-1 0 0 0 0,1 0 1 0 0,0 1-1 0 0,-1-1 1 0 0,-2 2 4 0 0,-2 1-48 0 0,-1 1 0 0 0,2 0 0 0 0,-1 0 0 0 0,0 0 1 0 0,1 1-1 0 0,0 0 0 0 0,0 1 0 0 0,0 0 0 0 0,1 0 1 0 0,-1 0-1 0 0,2 1 0 0 0,-6 6 48 0 0,8-9-16 0 0,-12 14-31 0 0,2 0-1 0 0,0 1 1 0 0,1 0-1 0 0,1 1 0 0 0,0 0 1 0 0,2 1-1 0 0,0 0 1 0 0,2 1-1 0 0,0-1 1 0 0,2 2-1 0 0,0-1 0 0 0,1 0 1 0 0,2 1-1 0 0,0 0 1 0 0,1 2 47 0 0,2-19 3 0 0,-1 0 0 0 0,1 0 0 0 0,1 0 0 0 0,-1 0 0 0 0,1 0 0 0 0,0 0 0 0 0,0 0 0 0 0,1-1 0 0 0,0 1 0 0 0,0-1 0 0 0,0 1 0 0 0,0-1 0 0 0,1 0 0 0 0,0-1 0 0 0,0 1 0 0 0,0-1 0 0 0,1 0 0 0 0,0 0 0 0 0,-1 0 0 0 0,1 0 0 0 0,1-1 0 0 0,-1 0 0 0 0,0 0 0 0 0,1 0 0 0 0,-1-1 0 0 0,1 0 0 0 0,0 0 0 0 0,0 0 0 0 0,0-1 0 0 0,0 1 0 0 0,0-2 0 0 0,0 1 0 0 0,0-1 0 0 0,1 0 0 0 0,-1 0 0 0 0,1 0-3 0 0,19 0 108 0 0,0-1 0 0 0,0-2-1 0 0,0 0 1 0 0,-1-2 0 0 0,1 0 0 0 0,-1-2 0 0 0,0-1 0 0 0,-1-1 0 0 0,19-9-108 0 0,6-3 173 0 0,-2-2 1 0 0,-1-2-1 0 0,-1-2 1 0 0,-1-2-1 0 0,-1-2 1 0 0,-2-1-1 0 0,-1-3 1 0 0,-2-1-1 0 0,-1-2 0 0 0,-2-1 1 0 0,-2-2-1 0 0,23-37-173 0 0,-52 72 14 0 0,0 1 0 0 0,-1-1 0 0 0,0 0-1 0 0,0-1 1 0 0,-1 1 0 0 0,1 0-1 0 0,-1-1 1 0 0,-1 1 0 0 0,1-1-1 0 0,-1 0 1 0 0,0 0 0 0 0,-1 1-1 0 0,1-1 1 0 0,-1 0 0 0 0,-1-4-14 0 0,0 9-2 0 0,-1 0 0 0 0,1 1 1 0 0,-1-1-1 0 0,1 1 0 0 0,-1-1 1 0 0,1 1-1 0 0,-1 0 0 0 0,0 0 1 0 0,0 0-1 0 0,0 0 0 0 0,0 0 1 0 0,0 0-1 0 0,0 0 0 0 0,0 0 1 0 0,0 1-1 0 0,0-1 0 0 0,0 1 1 0 0,0 0-1 0 0,0-1 0 0 0,0 1 1 0 0,0 0-1 0 0,0 0 0 0 0,0 0 1 0 0,-1 1-1 0 0,1-1 0 0 0,0 0 1 0 0,0 1-1 0 0,0 0 0 0 0,0-1 1 0 0,0 1-1 0 0,0 0 0 0 0,0 0 1 0 0,0 0-1 0 0,1 0 0 0 0,-1 0 1 0 0,0 1 1 0 0,-8 5-26 0 0,0 1 0 0 0,1 0 0 0 0,0 0 0 0 0,0 1 1 0 0,1 0-1 0 0,0 0 0 0 0,1 1 0 0 0,0 0 0 0 0,-1 4 26 0 0,-7 7-15 0 0,4-4-6 0 0,1 0 1 0 0,1 1 0 0 0,0 0-1 0 0,2 1 1 0 0,0 0-1 0 0,1 0 1 0 0,1 0 0 0 0,0 1-1 0 0,2 0 1 0 0,0-1 0 0 0,1 2-1 0 0,1-1 1 0 0,1 0-1 0 0,2 7 21 0 0,-2-22-3 0 0,1 0 0 0 0,0 0 0 0 0,0-1 0 0 0,0 1 0 0 0,0 0 0 0 0,1-1 0 0 0,0 1 0 0 0,0-1 0 0 0,0 1-1 0 0,1-1 1 0 0,-1 0 0 0 0,1 0 0 0 0,0 0 0 0 0,0 0 0 0 0,1-1 0 0 0,-1 1 0 0 0,1-1 0 0 0,-1 0 0 0 0,1 0 0 0 0,0 0-1 0 0,0 0 1 0 0,1-1 0 0 0,-1 0 0 0 0,0 0 0 0 0,1 0 0 0 0,-1 0 0 0 0,1-1 0 0 0,0 1 0 0 0,0-1 0 0 0,1 0 3 0 0,6 1 30 0 0,1 0 0 0 0,0 0 1 0 0,0-1-1 0 0,0-1 1 0 0,0 0-1 0 0,0-1 0 0 0,0-1 1 0 0,0 0-1 0 0,0 0 0 0 0,-1-1 1 0 0,2-2-31 0 0,20-8 82 0 0,-2-2 0 0 0,0-1 0 0 0,-1-2 0 0 0,0-1 0 0 0,-2-1 0 0 0,0-2 0 0 0,-1-1 0 0 0,-2-1 0 0 0,0-1 1 0 0,-2-1-1 0 0,8-12-82 0 0,-14 17 32 0 0,-5 8-9 0 0,0-1 0 0 0,-1-1 0 0 0,-1 0 0 0 0,0 0 0 0 0,-1-2 0 0 0,0 1 0 0 0,-1-1-1 0 0,-1 0 1 0 0,1-8-23 0 0,-1 0 15 0 0,-5 17-25 0 0,0 0 0 0 0,0-1 1 0 0,-1 1-1 0 0,0 0 0 0 0,-1-1 0 0 0,1 1 0 0 0,-2-1 1 0 0,1 0-1 0 0,-1 1 0 0 0,-1-1 0 0 0,0 1 1 0 0,-1-6 9 0 0,2 12-4 0 0,-1 1 0 0 0,1-1 0 0 0,-1 1 1 0 0,1 0-1 0 0,-1-1 0 0 0,0 1 1 0 0,0 0-1 0 0,0 0 0 0 0,0-1 0 0 0,0 1 1 0 0,0 0-1 0 0,0 0 0 0 0,0 0 0 0 0,0 0 1 0 0,0 0-1 0 0,0 0 0 0 0,-1 1 0 0 0,1-1 1 0 0,0 0-1 0 0,-1 1 0 0 0,1-1 1 0 0,-1 1-1 0 0,1-1 0 0 0,-1 1 0 0 0,1 0 1 0 0,0-1-1 0 0,-1 1 0 0 0,0 0 0 0 0,1 0 1 0 0,-1 0-1 0 0,1 0 0 0 0,-1 0 0 0 0,1 1 1 0 0,-1-1-1 0 0,1 0 0 0 0,0 1 1 0 0,-1-1-1 0 0,1 1 0 0 0,-1-1 0 0 0,1 1 1 0 0,0 0-1 0 0,-2 0 4 0 0,-53 38-82 0 0,35-16 76 0 0,1 1 0 0 0,2 1 0 0 0,0 1-1 0 0,2 0 1 0 0,0 1 0 0 0,-10 28 6 0 0,21-45 1 0 0,-48 151 16 0 0,50-152-30 0 0,0-1-1 0 0,0 1 0 0 0,1 0 1 0 0,1 0-1 0 0,-1 0 1 0 0,1 0-1 0 0,1 0 1 0 0,0 0-1 0 0,0 1 0 0 0,1-1 1 0 0,0 0-1 0 0,1 0 1 0 0,0 0-1 0 0,0 0 0 0 0,1-1 1 0 0,0 1-1 0 0,0-1 1 0 0,1 1-1 0 0,0-1 0 0 0,1 0 1 0 0,-1-1-1 0 0,2 1 1 0 0,-1-1-1 0 0,1 0 0 0 0,0 0 1 0 0,6 5 13 0 0,-4-7-97 0 0,-1-1-1 0 0,0 0 1 0 0,1 0 0 0 0,0-1 0 0 0,-1 0-1 0 0,2 0 1 0 0,-1-1 0 0 0,0 0 0 0 0,0-1-1 0 0,0 1 1 0 0,1-2 0 0 0,0 1 97 0 0,27-5-3812 0 0,-3-10-4875 0 0,-23 9 2338 0 0,-2 1 561 0 0</inkml:trace>
  <inkml:trace contextRef="#ctx0" brushRef="#br0" timeOffset="-786.706">2256 486 9218 0 0,'0'0'4729'0'0,"0"0"-2250"0"0,0 0-842 0 0,0 0-109 0 0,0 0-91 0 0,0 0-184 0 0,0 0-256 0 0,0 0-267 0 0,0 0-222 0 0,0 0-147 0 0,0 0-61 0 0,0 0-20 0 0,0 0 14 0 0,-6 21-3 0 0,-31 102 121 0 0,14-38-62 0 0,11-27-259 0 0,-2-16-530 0 0,7-50-8393 0 0,7-18-3871 0 0,0 22 7782 0 0</inkml:trace>
  <inkml:trace contextRef="#ctx0" brushRef="#br0" timeOffset="-532.4">1972 578 10282 0 0,'0'0'1983'0'0,"0"0"-286"0"0,0 0-186 0 0,0 0-132 0 0,0 0-195 0 0,0 0-249 0 0,0 0-158 0 0,0 0-59 0 0,0 0-9 0 0,0 0 33 0 0,0 0-37 0 0,0 0-79 0 0,0 0-86 0 0,26-2-91 0 0,82-6-57 0 0,78-19 658 0 0,-35 20-1474 0 0,-121 23-2456 0 0,-31 6-3224 0 0,-7-16 3507 0 0,-4 5-4726 0 0,8-3 972 0 0</inkml:trace>
  <inkml:trace contextRef="#ctx0" brushRef="#br0" timeOffset="-286.821">1883 865 13483 0 0,'0'0'2850'0'0,"0"0"-1771"0"0,0 0-448 0 0,0 0 235 0 0,0 0 203 0 0,0 0 67 0 0,0 0-91 0 0,0 0-160 0 0,0 0-164 0 0,35-6-178 0 0,111-22-158 0 0,112 3-1434 0 0,-197 17-3754 0 0,-21-2-7101 0 0,-26 6 4967 0 0</inkml:trace>
  <inkml:trace contextRef="#ctx0" brushRef="#br0" timeOffset="2669.6">4633 203 3945 0 0,'0'0'2923'0'0,"0"0"-1387"0"0,0 0-431 0 0,0 0-17 0 0,0 0 127 0 0,0 0 125 0 0,0 0-20 0 0,0 0-179 0 0,0 0-232 0 0,0 0-237 0 0,0 0-193 0 0,-26-14-120 0 0,-84-38-75 0 0,108 51-271 0 0,0 0 1 0 0,0 0-1 0 0,0 0 1 0 0,-1 0-1 0 0,1 0 0 0 0,0 0 1 0 0,0 1-1 0 0,-1-1 1 0 0,1 1-1 0 0,0-1 0 0 0,-1 1 1 0 0,1 0-1 0 0,0 0 1 0 0,-1 0-1 0 0,1 0 0 0 0,0 1 1 0 0,-1-1-1 0 0,1 1 1 0 0,0-1-1 0 0,0 1 1 0 0,-1 0-1 0 0,1 0 0 0 0,0 0 1 0 0,0 0-1 0 0,0 0 1 0 0,0 0-1 0 0,0 1 0 0 0,-2 1-13 0 0,-5 3 82 0 0,-14 10 24 0 0,0 1 0 0 0,1 0 0 0 0,1 2-1 0 0,0 0 1 0 0,2 2 0 0 0,0 0 0 0 0,1 1-1 0 0,2 1 1 0 0,0 0 0 0 0,1 2-1 0 0,2-1 1 0 0,0 2 0 0 0,2 0 0 0 0,-4 13-106 0 0,9-23 96 0 0,2-1 0 0 0,0 1 0 0 0,1 0 0 0 0,1 0 0 0 0,0 0 0 0 0,1 0 0 0 0,1 0 0 0 0,0 1 0 0 0,1-1 0 0 0,1 0 0 0 0,3 14-96 0 0,-3-23 88 0 0,1 0 0 0 0,0-1 1 0 0,0 1-1 0 0,1 0 0 0 0,-1-1 0 0 0,1 0 1 0 0,1 0-1 0 0,-1 0 0 0 0,1-1 0 0 0,0 1 1 0 0,0-1-1 0 0,1 0 0 0 0,-1-1 0 0 0,1 1 0 0 0,0-1 1 0 0,1 0-1 0 0,-1-1 0 0 0,1 1 0 0 0,-1-1 1 0 0,1-1-1 0 0,0 1 0 0 0,6 1-88 0 0,12 2 255 0 0,1-1-1 0 0,-1 0 1 0 0,1-2-1 0 0,-1-1 1 0 0,25-1-255 0 0,-18-3 148 0 0,0-1-1 0 0,0-1 1 0 0,-1-2 0 0 0,0-1 0 0 0,0-1 0 0 0,-1-2-1 0 0,0-1 1 0 0,0-2 0 0 0,-1 0 0 0 0,-1-2 0 0 0,0-1-1 0 0,-1-2 1 0 0,-1 0 0 0 0,-1-2 0 0 0,-1 0-1 0 0,15-17-147 0 0,-32 31 8 0 0,1-1 0 0 0,-1-1-1 0 0,-1 0 1 0 0,1 1-1 0 0,-1-2 1 0 0,-1 1 0 0 0,1-1-1 0 0,-1 0 1 0 0,-1 0-1 0 0,0 0 1 0 0,0-1-1 0 0,-1 0 1 0 0,0 1 0 0 0,0-1-1 0 0,-1 0 1 0 0,-1-3-8 0 0,-1 12 0 0 0,1-4-68 0 0,0-1 1 0 0,-1 0-1 0 0,0 0 1 0 0,0 0-1 0 0,0 1 1 0 0,-1-1 0 0 0,0 0-1 0 0,0 0 1 0 0,-1 1-1 0 0,1-1 1 0 0,-1 1-1 0 0,0-1 1 0 0,-1 1-1 0 0,0 0 1 0 0,1 0 0 0 0,-1 0-1 0 0,-1 0 1 0 0,1 0-1 0 0,-4-3 68 0 0,-3 1-425 0 0,1 0-1 0 0,-1 0 1 0 0,0 1-1 0 0,0 1 0 0 0,-1 0 1 0 0,1 0-1 0 0,-1 1 1 0 0,0 0-1 0 0,-1 1 1 0 0,1 0-1 0 0,0 1 1 0 0,-1 1-1 0 0,0-1 0 0 0,-8 2 426 0 0,-102 1-10233 0 0,110-1 8424 0 0,-23 3-5919 0 0</inkml:trace>
  <inkml:trace contextRef="#ctx0" brushRef="#br0" timeOffset="2933.143">3751 604 15043 0 0,'0'0'1569'0'0,"0"0"-441"0"0,0 0-291 0 0,0 0 93 0 0,0 0 151 0 0,0 0 16 0 0,0 0-78 0 0,0 0-86 0 0,37-8-93 0 0,118-24-97 0 0,-22 21 419 0 0,458-15 810 0 0,-332 17-1825 0 0,160-15-942 0 0,-333 17-2377 0 0,-68 6-2195 0 0,0 1-4519 0 0,-14 0 605 0 0</inkml:trace>
  <inkml:trace contextRef="#ctx0" brushRef="#br0" timeOffset="3674.078">5833 759 12243 0 0,'0'0'4737'0'0,"0"0"-4177"0"0,0 0-352 0 0,0 0-24 0 0,0 0 64 0 0,0 0 64 0 0,0 0 0 0 0,0 0-72 0 0,0 0-40 0 0,0 0-120 0 0,-214 180-152 0 0,184-158-216 0 0,8 4-320 0 0,-3-8-416 0 0,-1 1-641 0 0,-4-1-1183 0 0,15-3-2473 0 0,1-8-2177 0 0</inkml:trace>
</inkml:ink>
</file>

<file path=ppt/ink/ink8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28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5 144 3393 0 0,'0'0'2926'0'0,"0"0"-604"0"0,0 0-339 0 0,0 0-51 0 0,0 0 23 0 0,0 0-80 0 0,0 0-224 0 0,0 0-277 0 0,0 0-293 0 0,0 0-276 0 0,0 0-215 0 0,-1-5-136 0 0,-2-23 438 0 0,21 39-113 0 0,19 16 85 0 0,51 108 48 0 0,-38 20-638 0 0,-22-42-114 0 0,-20-61-110 0 0,-8-52 13 0 0,2-1 40 0 0,-1-1-1 0 0,1 0 1 0 0,-1 0-1 0 0,1 1 1 0 0,-1-1 0 0 0,0 0-1 0 0,1-1 1 0 0,-1 1-1 0 0,0 0 1 0 0,0 0 0 0 0,-1 0-1 0 0,1-1 1 0 0,0 1-1 0 0,-1 0 1 0 0,1-1 0 0 0,-1 1-1 0 0,0 0 1 0 0,0-1-1 0 0,0 1 1 0 0,0-1 0 0 0,0 1-1 0 0,-1-1-102 0 0,2-7 186 0 0,61-224 141 0 0,20-23-218 0 0,-67 205-572 0 0,-15 52 111 0 0,0 0-192 0 0,0 0-268 0 0,8 14-4014 0 0,12 8-6362 0 0,-11-14 159 0 0</inkml:trace>
</inkml:ink>
</file>

<file path=ppt/ink/ink8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2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4 548 0 0 0,'0'0'596'0'0,"0"0"995"0"0,0 0 326 0 0,0 0 27 0 0,0 0-92 0 0,0 0-162 0 0,0 0-171 0 0,0 0-164 0 0,0 0-113 0 0,0 0-65 0 0,0 0-50 0 0,0 0-60 0 0,2 7 8414 0 0,1-3-8216 0 0,358-19 218 0 0,-251 8-1344 0 0,-100 4 408 0 0,-8 0-4723 0 0,-21 5-12170 0 0,12 2 6876 0 0</inkml:trace>
  <inkml:trace contextRef="#ctx0" brushRef="#br0" timeOffset="224.048">0 787 12707 0 0,'0'0'1493'0'0,"0"0"-499"0"0,0 0-218 0 0,0 0 267 0 0,0 0 315 0 0,0 0 118 0 0,0 0-138 0 0,0 0-253 0 0,0 0-267 0 0,0 0-220 0 0,0 0-150 0 0,34-5-126 0 0,105-16-85 0 0,40-22 179 0 0,-18-2-2801 0 0,-108 25-2528 0 0,-20 4-4027 0 0,-31 15 8235 0 0,10-6-7461 0 0</inkml:trace>
  <inkml:trace contextRef="#ctx0" brushRef="#br0" timeOffset="512.955">920 150 13747 0 0,'0'0'1530'0'0,"0"0"-442"0"0,0 0-213 0 0,0 0 21 0 0,0 0 21 0 0,0 0-34 0 0,0 0-68 0 0,0 0-84 0 0,0 0-104 0 0,0 0-96 0 0,0 0-78 0 0,0 0-48 0 0,0 0-22 0 0,-15 35-24 0 0,-46 109-39 0 0,57-136-249 0 0,-1 2 0 0 0,1-1 0 0 0,1 0 0 0 0,-1 1 0 0 0,2 0 0 0 0,-1 0 0 0 0,1 0 0 0 0,1 0 0 0 0,0 0 0 0 0,0 0 0 0 0,1 0 0 0 0,1 5-71 0 0,0 17 172 0 0,1-27-132 0 0,0 0 1 0 0,1 0-1 0 0,-1 0 0 0 0,1 0 0 0 0,0 0 1 0 0,0 0-1 0 0,0-1 0 0 0,1 0 0 0 0,0 1 1 0 0,0-1-1 0 0,0-1 0 0 0,0 1 0 0 0,0 0 1 0 0,1-1-1 0 0,0 0 0 0 0,0 0 0 0 0,0-1 1 0 0,0 1-1 0 0,0-1 0 0 0,0 0 1 0 0,0 0-1 0 0,1-1 0 0 0,-1 0 0 0 0,1 0 1 0 0,-1 0-1 0 0,1 0 0 0 0,2-1-40 0 0,2 1 36 0 0,0 0 0 0 0,-1-1 0 0 0,1 0-1 0 0,0-1 1 0 0,-1 0 0 0 0,1 0 0 0 0,-1-1 0 0 0,1 0 0 0 0,-1-1 0 0 0,0 0-1 0 0,6-3-35 0 0,44-46-3552 0 0,-33 13-3528 0 0,-13 20-1187 0 0,-9 10 101 0 0</inkml:trace>
  <inkml:trace contextRef="#ctx0" brushRef="#br0" timeOffset="764.224">1255 242 12011 0 0,'0'0'2163'0'0,"0"0"-803"0"0,0 0-356 0 0,0 0 40 0 0,0 0 121 0 0,0 0 11 0 0,0 0-45 0 0,0 0-60 0 0,0 0-134 0 0,0 0-165 0 0,-19 34-122 0 0,-64 111-98 0 0,-23 52 938 0 0,91-166-1429 0 0,1 1 1 0 0,2 1 0 0 0,1 1-1 0 0,-6 31-61 0 0,-1 52-192 0 0,18-107 157 0 0,0-9-56 0 0,-1 0 1 0 0,1 0-1 0 0,-1 0 0 0 0,1 0 0 0 0,0 0 0 0 0,0 0 1 0 0,0 0-1 0 0,-1 0 0 0 0,1 0 0 0 0,0 1 1 0 0,0-1-1 0 0,1 0 0 0 0,-1 0 0 0 0,0 0 0 0 0,0 0 1 0 0,0 0-1 0 0,1 0 0 0 0,-1 0 0 0 0,1 0 1 0 0,-1 0-1 0 0,1 0 0 0 0,-1 0 0 0 0,1 0 1 0 0,-1 0-1 0 0,1 0 0 0 0,0 0 0 0 0,-1 0 0 0 0,1-1 1 0 0,0 1-1 0 0,0 0 0 0 0,0-1 0 0 0,0 1 1 0 0,0 0-1 0 0,0-1 0 0 0,0 1 0 0 0,0-1 0 0 0,0 1 1 0 0,0-1-1 0 0,0 0 0 0 0,0 1 0 0 0,0-1 1 0 0,0 0-1 0 0,0 0 0 0 0,0 0 0 0 0,0 0 1 0 0,0 0-1 0 0,0 0 0 0 0,1 0 0 0 0,-1 0 0 0 0,0 0 1 0 0,0 0-1 0 0,0-1 0 0 0,0 1 0 0 0,0 0 1 0 0,0-1 90 0 0,75-39-9788 0 0,-54 23 3952 0 0,-9 8-93 0 0</inkml:trace>
  <inkml:trace contextRef="#ctx0" brushRef="#br0" timeOffset="1043.421">1532 415 10706 0 0,'0'0'2706'0'0,"0"0"-588"0"0,0 0-500 0 0,0 0-327 0 0,0 0-291 0 0,0 0-181 0 0,0 0-78 0 0,0 0-45 0 0,0 0-82 0 0,0 0-126 0 0,-29 33-103 0 0,-94 103-85 0 0,115-128-257 0 0,0 0 0 0 0,0 1 0 0 0,0 0 0 0 0,1 0 0 0 0,1 1 0 0 0,-1 0 0 0 0,2 0 0 0 0,-1 1 0 0 0,1-1 0 0 0,1 1 0 0 0,-1 3-43 0 0,-3 10 66 0 0,-10 84 168 0 0,18-104-217 0 0,1-1 1 0 0,-1 1 0 0 0,1 0 0 0 0,0-1-1 0 0,0 1 1 0 0,1-1 0 0 0,-1 0 0 0 0,1 1-1 0 0,-1-1 1 0 0,1 0 0 0 0,0 0 0 0 0,1 0-1 0 0,-1 0 1 0 0,0 0 0 0 0,1 0 0 0 0,-1-1-1 0 0,1 1 1 0 0,0-1 0 0 0,0 0 0 0 0,0 0-1 0 0,0 0 1 0 0,0 0 0 0 0,1 0 0 0 0,-1-1-1 0 0,1 1 1 0 0,-1-1 0 0 0,1 0 0 0 0,-1 0-1 0 0,1-1-17 0 0,9 1 121 0 0,1-1 1 0 0,-1 0-1 0 0,1-1 0 0 0,-1-1 0 0 0,1 0 0 0 0,-1-1 0 0 0,0 0 0 0 0,0-1 0 0 0,0-1 1 0 0,-1 0-1 0 0,1-1 0 0 0,-1 0 0 0 0,0 0 0 0 0,-1-2 0 0 0,0 1 0 0 0,0-1 0 0 0,-1-1 1 0 0,1 0-1 0 0,-2-1 0 0 0,0 1 0 0 0,0-2 0 0 0,0 1 0 0 0,6-13-121 0 0,-8 14 36 0 0,0-1 1 0 0,0 0-1 0 0,0 0 0 0 0,-2 0 0 0 0,1-1 0 0 0,-1 0 1 0 0,-1 0-1 0 0,0-1 0 0 0,0 1 0 0 0,-1-1 0 0 0,-1 0 1 0 0,0 0-1 0 0,-1 0 0 0 0,0 0-36 0 0,0 1-55 0 0,-1 0-1 0 0,-1 0 1 0 0,0 0 0 0 0,-1 0-1 0 0,0 0 1 0 0,-1 0 0 0 0,0 1-1 0 0,0-1 1 0 0,-1 1 0 0 0,0 0-1 0 0,-2-1 56 0 0,3 7-251 0 0,0-1 0 0 0,0 1 0 0 0,0-1 0 0 0,-1 1 0 0 0,0 0 0 0 0,0 1 0 0 0,0-1 0 0 0,-1 1 0 0 0,1-1 0 0 0,-1 1 0 0 0,1 1 0 0 0,-1-1 0 0 0,0 1 0 0 0,0-1 0 0 0,-1 1 251 0 0,-14-3-3148 0 0,7 2-2227 0 0,5 3-6237 0 0</inkml:trace>
  <inkml:trace contextRef="#ctx0" brushRef="#br0" timeOffset="1799.36">1890 95 15435 0 0,'0'0'1557'0'0,"0"0"-268"0"0,0 0-150 0 0,0 0 17 0 0,0 0-105 0 0,0 0-224 0 0,0 0-225 0 0,0 0-182 0 0,0 0-144 0 0,0 0-92 0 0,0 0-67 0 0,0 0-4 0 0,0 0 45 0 0,0-3 37 0 0,-3-7 13 0 0,3 8 0 0 0,0 2-30 0 0,0 0-27 0 0,0 0-24 0 0,0 0-5 0 0,0 0-15 0 0,0 0-6 0 0,0 0 8 0 0,0 0-27 0 0,0 0 13 0 0,10 1 1058 0 0,121 9-203 0 0,-72-17-734 0 0,-37-4-78 0 0,-19 11-122 0 0,-1-1-1 0 0,1 0 0 0 0,-1 0 0 0 0,0 0 0 0 0,1 0 0 0 0,-1 0 0 0 0,0 0 0 0 0,0 0 1 0 0,0-1-1 0 0,0 1 0 0 0,0-1 0 0 0,0 0 0 0 0,0 1 0 0 0,0-1 0 0 0,-1 0 0 0 0,1 0 1 0 0,-1 0-1 0 0,1 0 0 0 0,-1-1 0 0 0,0 1 0 0 0,0 0 0 0 0,0 0 0 0 0,0-1 0 0 0,0 1 1 0 0,-1-1-1 0 0,1 1 0 0 0,-1-1 0 0 0,1 1 0 0 0,-1-1 0 0 0,0 0-15 0 0,0 4-19 0 0,-1-1 0 0 0,0 1 0 0 0,1-1-1 0 0,-1 1 1 0 0,0-1 0 0 0,1 0 0 0 0,-1 1 0 0 0,0-1-1 0 0,1 0 1 0 0,-1 0 0 0 0,0 1 0 0 0,0-1-1 0 0,1 0 1 0 0,-1 0 0 0 0,0 0 0 0 0,0 0 0 0 0,0 0-1 0 0,1 0 1 0 0,-1 0 0 0 0,0 0 0 0 0,0-1 0 0 0,1 1-1 0 0,-1 0 1 0 0,0 0 0 0 0,0 0 0 0 0,1-1 0 0 0,-1 1-1 0 0,0-1 1 0 0,1 1 0 0 0,-1 0 0 0 0,1-1 0 0 0,-1 1-1 0 0,0-1 1 0 0,1 1 0 0 0,-1-1 0 0 0,1 0-1 0 0,-1 1 1 0 0,1-1 0 0 0,-1 1 0 0 0,1-1 0 0 0,0 0-1 0 0,-1 1 1 0 0,1-1 0 0 0,0 0 0 0 0,0 0 0 0 0,-1 1-1 0 0,1-1 1 0 0,0 0 0 0 0,0 0 0 0 0,0 1 0 0 0,0-1-1 0 0,0 0 1 0 0,0 0 0 0 0,0 1 0 0 0,0-1 0 0 0,0 0-1 0 0,0 0 20 0 0,-40 99-376 0 0,33-28 361 0 0,3-1-1 0 0,3 1 1 0 0,8 64 15 0 0,-6-124-1 0 0,0-1 0 0 0,0 1 1 0 0,-1 0-1 0 0,0 0 0 0 0,-1 0 1 0 0,0 0-1 0 0,-1 0 1 0 0,0-1-1 0 0,0 1 0 0 0,-1-1 1 0 0,0 1-1 0 0,-1-1 1 0 0,-2 5 0 0 0,2-8-53 0 0,0 1 0 0 0,-1-1 1 0 0,0 0-1 0 0,0 0 0 0 0,0-1 1 0 0,0 1-1 0 0,-1-1 1 0 0,0 0-1 0 0,0-1 0 0 0,-1 1 1 0 0,1-1-1 0 0,-1-1 0 0 0,-2 2 53 0 0,-2 0-768 0 0,0 1 0 0 0,-1-2 0 0 0,0 1-1 0 0,0-2 1 0 0,0 1 0 0 0,-1-2-1 0 0,1 0 1 0 0,-1 0 0 0 0,1-1 0 0 0,-1-1-1 0 0,0 0 1 0 0,-6-1 768 0 0,17 0-171 0 0,-1 1 1 0 0,1-1-1 0 0,-1 0 0 0 0,1 0 0 0 0,0 0 1 0 0,0 0-1 0 0,0-1 0 0 0,0 1 0 0 0,0-1 1 0 0,0 1-1 0 0,0-1 0 0 0,0 1 0 0 0,0-1 1 0 0,1 0-1 0 0,-1 0 0 0 0,1 0 0 0 0,-1 0 1 0 0,1 0-1 0 0,0 0 0 0 0,0-1 0 0 0,0 1 1 0 0,0 0-1 0 0,0-1 0 0 0,0 1 0 0 0,1-1 171 0 0,-1 0 108 0 0,0 0 0 0 0,0 0-1 0 0,1-1 1 0 0,-1 1 0 0 0,1 0-1 0 0,0 0 1 0 0,0 0 0 0 0,0-1-1 0 0,0 1 1 0 0,1 0 0 0 0,-1 0-1 0 0,1 0 1 0 0,0 0 0 0 0,0 0-1 0 0,0 0 1 0 0,0 0 0 0 0,0 0-1 0 0,1 0 1 0 0,0 0-108 0 0,60-60 5276 0 0,37 0-2000 0 0,13 11-3134 0 0,-110 51-181 0 0,48-25-3551 0 0,-7-8-7156 0 0,-34 24 5461 0 0,1 5 985 0 0</inkml:trace>
  <inkml:trace contextRef="#ctx0" brushRef="#br0" timeOffset="2111.948">2348 87 4993 0 0,'0'0'3478'0'0,"0"0"-504"0"0,0 0-448 0 0,0 0-278 0 0,0 0-383 0 0,0 0-375 0 0,0 0-294 0 0,0 0-255 0 0,0 0-206 0 0,0 0-104 0 0,0 0-52 0 0,0 0-27 0 0,0 0-7 0 0,8 6-59 0 0,-3-3-387 0 0,-3-3-73 0 0,0 1 0 0 0,0 0 0 0 0,0 0 1 0 0,0 0-1 0 0,0 1 0 0 0,-1-1 0 0 0,1 0 1 0 0,0 1-1 0 0,0-1 0 0 0,-1 1 0 0 0,1 0 1 0 0,-1-1-1 0 0,0 1 0 0 0,1 0 0 0 0,-1 0 1 0 0,0 0-1 0 0,0 0 0 0 0,0 0 0 0 0,0 0 1 0 0,-1 0-1 0 0,1 0 0 0 0,0 0 0 0 0,-1 0 1 0 0,0 0-1 0 0,1 1 0 0 0,-1 0-26 0 0,-50 193 1154 0 0,46-79-1152 0 0,5-115-3 0 0,0 1-1 0 0,0-1 1 0 0,0 0-1 0 0,0 1 1 0 0,1-1-1 0 0,-1 0 1 0 0,1 0-1 0 0,-1 0 1 0 0,1 0-1 0 0,0 0 1 0 0,0-1-1 0 0,0 1 1 0 0,0 0-1 0 0,0-1 1 0 0,0 1-1 0 0,0-1 1 0 0,0 0-1 0 0,0 0 1 0 0,1 0-1 0 0,-1 0 1 0 0,0 0-1 0 0,1 0 1 0 0,-1-1-1 0 0,1 1 1 0 0,-1-1-1 0 0,1 0 1 0 0,-1 1-1 0 0,1-1 1 0 0,0 0-1 0 0,-1-1 1 0 0,1 1-1 0 0,-1 0 1 0 0,1-1-1 0 0,-1 1 1 0 0,2-1 1 0 0,8 0-21 0 0,-7 1-87 0 0,-1-1 1 0 0,1 0-1 0 0,0 0 0 0 0,-1-1 0 0 0,1 1 0 0 0,-1-1 1 0 0,0 0-1 0 0,0 0 0 0 0,0-1 0 0 0,0 1 0 0 0,0-1 1 0 0,0 0-1 0 0,0 0 0 0 0,-1 0 0 0 0,1 0 0 0 0,-1-1 1 0 0,0 1-1 0 0,2-5 108 0 0,12-32-4728 0 0,-15 27 130 0 0,-2-4-4184 0 0,0 9 1727 0 0</inkml:trace>
  <inkml:trace contextRef="#ctx0" brushRef="#br0" timeOffset="2357.452">2156 301 12531 0 0,'0'0'1567'0'0,"0"0"-507"0"0,0 0-57 0 0,0 0 122 0 0,0 0-28 0 0,0 0-192 0 0,0 0-210 0 0,0 0-174 0 0,0 0-133 0 0,0 0-133 0 0,33-1-104 0 0,102-5-71 0 0,-41-10-96 0 0,106-50-4399 0 0,-127 39-1117 0 0,1 3-3727 0 0,-52 17 7103 0 0</inkml:trace>
  <inkml:trace contextRef="#ctx0" brushRef="#br0" timeOffset="2606.596">3027 58 0 0 0,'0'0'4701'0'0,"0"0"-499"0"0,0 0-614 0 0,0 0-720 0 0,0 0-789 0 0,0 0-636 0 0,0 0-348 0 0,0 0-75 0 0,0 0-17 0 0,0 0-70 0 0,0 0-101 0 0,0 0-92 0 0,-32 28-52 0 0,-101 92-69 0 0,36-14 393 0 0,-212 222 92 0 0,116-152-1545 0 0,58-69-3209 0 0,130-104 2694 0 0,-25 19-1747 0 0,20-16-1610 0 0,-2 0-4297 0 0,5-2 1356 0 0</inkml:trace>
  <inkml:trace contextRef="#ctx0" brushRef="#br0" timeOffset="2901.683">2883 618 15283 0 0,'0'0'3604'0'0,"0"0"-1560"0"0,0 0-516 0 0,0 0-71 0 0,0 0-180 0 0,0 0-258 0 0,0 0-280 0 0,0 0-228 0 0,0 0-166 0 0,0 0-161 0 0,0 0-97 0 0,0 0-47 0 0,0 0-8 0 0,-19 4 0 0 0,-62 15-1 0 0,-94 64 34 0 0,87-24-254 0 0,87-58 177 0 0,0 0-1 0 0,0 0 1 0 0,1 0 0 0 0,-1 1 0 0 0,1-1 0 0 0,-1 0 0 0 0,0 0 0 0 0,1 0-1 0 0,0 1 1 0 0,-1-1 0 0 0,1 0 0 0 0,0 0 0 0 0,0 1 0 0 0,0-1 0 0 0,0 0-1 0 0,0 1 1 0 0,0-1 0 0 0,0 0 0 0 0,0 0 0 0 0,0 1 0 0 0,1-1 0 0 0,-1 0-1 0 0,0 1 1 0 0,1-1 0 0 0,-1 0 0 0 0,1 0 0 0 0,-1 0 0 0 0,1 0 0 0 0,0 0 0 0 0,0 0-1 0 0,-1 1 1 0 0,1-1 0 0 0,0-1 0 0 0,0 1 0 0 0,0 0 0 0 0,0 0 0 0 0,0 0-1 0 0,0 0 1 0 0,0-1 0 0 0,0 1 0 0 0,1-1 0 0 0,-1 1 0 0 0,0-1 0 0 0,0 1-1 0 0,0-1 1 0 0,1 1 0 0 0,-1-1 0 0 0,0 0 0 0 0,0 0 0 0 0,1 0 0 0 0,-1 0-1 0 0,0 0 1 0 0,1 0 0 0 0,-1 0 0 0 0,0 0 0 0 0,1 0 0 0 0,-1-1 0 0 0,0 1 0 0 0,1-1 12 0 0,42 4-5 0 0,-32-3 7 0 0,-1 1 0 0 0,1-1-1 0 0,0 2 1 0 0,0 0 0 0 0,-1 0 0 0 0,1 1-1 0 0,-1 0 1 0 0,1 1 0 0 0,-1 1 0 0 0,3 1-2 0 0,-12-4 10 0 0,1-1 0 0 0,-1 1 1 0 0,0 0-1 0 0,0 0 0 0 0,0 0 1 0 0,0 1-1 0 0,0-1 0 0 0,-1 0 0 0 0,1 0 1 0 0,-1 1-1 0 0,0-1 0 0 0,1 1 1 0 0,-1 0-1 0 0,0-1 0 0 0,0 1 1 0 0,-1 0-1 0 0,1 0 0 0 0,0-1 0 0 0,-1 1 1 0 0,0 0-1 0 0,0 0 0 0 0,0 0 1 0 0,0 0-1 0 0,0-1 0 0 0,0 1 0 0 0,-1 0 1 0 0,1 0-1 0 0,-1 0 0 0 0,0-1 1 0 0,0 1-1 0 0,0 0 0 0 0,0-1 1 0 0,-1 1-1 0 0,1-1 0 0 0,0 1 0 0 0,-1-1 1 0 0,0 0-1 0 0,0 1 0 0 0,0-1 1 0 0,0 0-1 0 0,0 0 0 0 0,0-1 0 0 0,0 1 1 0 0,0 0-1 0 0,-1-1 0 0 0,-2 2-10 0 0,-12 10-13 0 0,-2 0 0 0 0,1-1 1 0 0,-2-1-1 0 0,1-1 0 0 0,-2-1 0 0 0,1-1 0 0 0,-1 0 0 0 0,-8 1 13 0 0,-58 2-4480 0 0,61-17-7799 0 0,18 4 1282 0 0</inkml:trace>
</inkml:ink>
</file>

<file path=ppt/ink/ink8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36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2112 0 0,'0'0'2326'0'0,"0"0"-393"0"0,0 0-349 0 0,0 0-128 0 0,0 0-43 0 0,0 0-17 0 0,0 0-8 0 0,0 0-53 0 0,0 0-91 0 0,0 0-185 0 0,0 0-238 0 0,0 18-173 0 0,-2 57-143 0 0,-25-7 193 0 0,-50 46-393 0 0,45-69-2671 0 0,15-27-2202 0 0,7-10-2566 0 0,9-4 979 0 0</inkml:trace>
</inkml:ink>
</file>

<file path=ppt/ink/ink8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40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14347 0 0,'0'0'1630'0'0,"0"0"-353"0"0,0 0-164 0 0,0 0 4 0 0,0 0 55 0 0,0 0-53 0 0,0 0-120 0 0,0 0-147 0 0,0 0-183 0 0,0 0-149 0 0,0 0-115 0 0,0 0-37 0 0,0 0-48 0 0,33 5-53 0 0,101 15-43 0 0,-2-15 237 0 0,8-5-889 0 0,-114 5-1410 0 0,-23 0-3647 0 0,-6 4-6800 0 0,-1-3 5461 0 0</inkml:trace>
</inkml:ink>
</file>

<file path=ppt/ink/ink8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40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10482 0 0,'0'0'2203'0'0,"0"0"-705"0"0,0 0-164 0 0,0 0 229 0 0,0 0 74 0 0,0 0-148 0 0,0 0-229 0 0,0 0-252 0 0,0 0-236 0 0,0 0-153 0 0,0 0-116 0 0,32 6-82 0 0,99 19-58 0 0,-38-19 141 0 0,58-19 416 0 0,-77 4-2306 0 0,0 5-5715 0 0,-64 4-200 0 0,-6 0-3487 0 0</inkml:trace>
</inkml:ink>
</file>

<file path=ppt/ink/ink8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3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1 7594 0 0,'0'0'1061'0'0,"0"0"-211"0"0,0 0-49 0 0,0 0 201 0 0,0 0 271 0 0,0 0 205 0 0,0 0 74 0 0,0 0-123 0 0,0 0-256 0 0,0 0-305 0 0,-5 33-247 0 0,-21 110-144 0 0,-16-14 332 0 0,4-41-496 0 0,-4-1-1 0 0,-4-3 0 0 0,-39 54-312 0 0,18-37-757 0 0,21-35-2557 0 0,37-52 1492 0 0,-4 5-2884 0 0,1-8-1942 0 0,8-8 1970 0 0</inkml:trace>
  <inkml:trace contextRef="#ctx0" brushRef="#br0" timeOffset="444.405">89 593 0 0 0,'0'0'611'0'0,"0"0"618"0"0,0 0 412 0 0,0 0 116 0 0,0 0-47 0 0,0 0-119 0 0,0 0-117 0 0,0 0-54 0 0,0 0-69 0 0,0 0-144 0 0,32 21-160 0 0,99 57-143 0 0,-128-77-865 0 0,-1 1 0 0 0,1-1-1 0 0,0 0 1 0 0,-1 1 0 0 0,1-1 0 0 0,0 0-1 0 0,0-1 1 0 0,0 1 0 0 0,0 0 0 0 0,0-1-1 0 0,0 0 1 0 0,0 0 0 0 0,0 0 0 0 0,0 0 0 0 0,0 0-1 0 0,0 0 1 0 0,0-1 0 0 0,0 0 0 0 0,0 1-1 0 0,0-1 1 0 0,-1 0 0 0 0,1 0 0 0 0,0-1-1 0 0,0 1 1 0 0,-1-1 0 0 0,1 1 0 0 0,-1-1-1 0 0,1 0 1 0 0,-1 0 0 0 0,1-1-39 0 0,10-6 231 0 0,51-31 795 0 0,-1-2 0 0 0,-2-3 0 0 0,34-34-1026 0 0,-75 57 226 0 0,0-2 1 0 0,-1 0 0 0 0,-2-1 0 0 0,0 0 0 0 0,-2-2-1 0 0,-1 0 1 0 0,-1-2-227 0 0,14-21 202 0 0,6-34 89 0 0,-27 73-156 0 0,-6 12 155 0 0,-2 9-232 0 0,-18 38 26 0 0,-80 274 285 0 0,61-150-297 0 0,11-50-26 0 0,2-14-460 0 0,24-101 287 0 0,0-2 889 0 0,2-4-3965 0 0,1-1-3412 0 0,2-2-4806 0 0,0-2 8891 0 0</inkml:trace>
  <inkml:trace contextRef="#ctx0" brushRef="#br0" timeOffset="711.675">1056 387 7562 0 0,'0'0'1713'0'0,"0"0"-51"0"0,0 0 26 0 0,0 0 49 0 0,0 0-97 0 0,0 0-217 0 0,0 0-215 0 0,-14 33-206 0 0,-47 104-202 0 0,13-26 694 0 0,-17 42-449 0 0,60-139-1310 0 0,-1 1-1 0 0,-1-2 1 0 0,0 1 0 0 0,-1-1-1 0 0,0 0 1 0 0,-1-1 0 0 0,-11 12 265 0 0,14-20-62 0 0,-1-11-17399 0 0,15 0 14422 0 0,-3-1 2484 0 0</inkml:trace>
  <inkml:trace contextRef="#ctx0" brushRef="#br0" timeOffset="1059.14">1204 498 2961 0 0,'0'0'2886'0'0,"0"0"-1342"0"0,0 0-232 0 0,0 0 249 0 0,0 0 124 0 0,0 0-71 0 0,0 0-219 0 0,0 0-264 0 0,0 0-247 0 0,-32 27-184 0 0,-99 83-110 0 0,50-45 1015 0 0,52-40-477 0 0,24-20-924 0 0,5-5-196 0 0,1 0 1 0 0,-1 0-1 0 0,0 0 1 0 0,1 0 0 0 0,-1 0-1 0 0,0 0 1 0 0,1-1-1 0 0,-1 1 1 0 0,0 0-1 0 0,1 0 1 0 0,-1 0-1 0 0,1 0 1 0 0,-1 0-1 0 0,0 0 1 0 0,1 1-1 0 0,-1-1 1 0 0,0 0-1 0 0,1 0 1 0 0,-1 0 0 0 0,0 0-1 0 0,1 0 1 0 0,-1 0-1 0 0,0 1 1 0 0,1-1-1 0 0,-1 0 1 0 0,0 0-1 0 0,0 0 1 0 0,1 1-1 0 0,-1-1 1 0 0,0 0-1 0 0,0 0 1 0 0,1 1-1 0 0,-1-1 1 0 0,0 0 0 0 0,0 1-1 0 0,0-1 1 0 0,0 0-1 0 0,1 1 1 0 0,-1-1-1 0 0,0 0 1 0 0,0 1-1 0 0,0-1 1 0 0,0 0-1 0 0,0 1 1 0 0,0-1-1 0 0,0 0 1 0 0,0 1-1 0 0,0-1 1 0 0,0 0 0 0 0,0 1-1 0 0,0-1 1 0 0,0 0-1 0 0,0 1 1 0 0,0-1-1 0 0,0 1 1 0 0,-1-1-1 0 0,1 0 1 0 0,0 0-1 0 0,0 1 1 0 0,0-1-1 0 0,0 0 1 0 0,-1 1-1 0 0,1-1 1 0 0,0 0 0 0 0,0 0-1 0 0,-1 1 1 0 0,1-1-1 0 0,0 0 1 0 0,-1 0-9 0 0,13 6 228 0 0,0 0 1 0 0,0 0 0 0 0,-1 1 0 0 0,0 1-1 0 0,-1 0 1 0 0,1 0 0 0 0,-2 1-1 0 0,7 7-228 0 0,28 39 1335 0 0,-11 12-434 0 0,8-52-4625 0 0,-25-17-1500 0 0,-3-3-3906 0 0,-5 0 1354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0 227,'39'0,"26"0,8 0,-5 0,-8 0,-10 0,-13 0</inkml:trace>
  <inkml:trace contextRef="#ctx0" brushRef="#br0" timeOffset="350.934">141 1,'5'33,"1"21,1 7,-2-4,-2-5,-1-8,0-6,-2-5,-5-7,-2-5,1 0,1-3</inkml:trace>
</inkml:ink>
</file>

<file path=ppt/ink/ink8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42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337 119 4769 0 0,'0'0'3169'0'0,"0"0"-1809"0"0,0 0-389 0 0,0 0 70 0 0,0 0 200 0 0,0 0 98 0 0,0 0-108 0 0,0 0-177 0 0,-33 15-240 0 0,-101 51-226 0 0,128-63-545 0 0,1-1-1 0 0,-1 1 1 0 0,1 0-1 0 0,0 0 1 0 0,0 0-1 0 0,1 1 1 0 0,-1 0-1 0 0,1 0 1 0 0,-1 0-1 0 0,1 0 1 0 0,1 1 0 0 0,-1 0-1 0 0,0-1 1 0 0,1 1-1 0 0,0 1-42 0 0,-6 10 122 0 0,-4 6 101 0 0,0 1-1 0 0,2 0 0 0 0,1 1 0 0 0,1 0 1 0 0,1 1-1 0 0,1 0 0 0 0,1 0 1 0 0,1 1-1 0 0,1 0 0 0 0,2-1 1 0 0,0 1-1 0 0,2 0 0 0 0,2 20-222 0 0,0-35 106 0 0,-1 0-1 0 0,2 0 1 0 0,-1-1 0 0 0,2 1-1 0 0,-1-1 1 0 0,1 1-1 0 0,1-1 1 0 0,0 0 0 0 0,0-1-1 0 0,1 1 1 0 0,0-1-1 0 0,1 0 1 0 0,0-1 0 0 0,0 1-1 0 0,1-1 1 0 0,0-1-1 0 0,0 0 1 0 0,1 0 0 0 0,0 0-1 0 0,0-1 1 0 0,1 0-1 0 0,-1-1 1 0 0,1 0 0 0 0,1-1-1 0 0,-1 0 1 0 0,0-1-1 0 0,1 0 1 0 0,0 0 0 0 0,0-1-1 0 0,0 0 1 0 0,0-1-1 0 0,0-1 1 0 0,4 0-106 0 0,-3 0 102 0 0,-1 0 1 0 0,0-1-1 0 0,0-1 0 0 0,0 0 1 0 0,0-1-1 0 0,0 0 0 0 0,-1 0 1 0 0,1-1-1 0 0,-1 0 0 0 0,0-1 1 0 0,1-1-103 0 0,8-3 90 0 0,0-1 0 0 0,-1-1 1 0 0,0 0-1 0 0,0-1 1 0 0,-2-1-1 0 0,1-1 1 0 0,-2-1-1 0 0,0 0 0 0 0,0-1 1 0 0,-2 0-1 0 0,0-1 1 0 0,0-1-1 0 0,-2 0 1 0 0,-1 0-1 0 0,0-1 1 0 0,5-14-92 0 0,-11 21-8 0 0,0 0-1 0 0,-1 0 0 0 0,0 0 0 0 0,-1 0 1 0 0,0 0-1 0 0,-1 0 0 0 0,0 0 0 0 0,-1-1 0 0 0,-1 1 1 0 0,0 0-1 0 0,0-1 0 0 0,-2 1 0 0 0,1 0 1 0 0,-1 0-1 0 0,-1 1 0 0 0,0-1 0 0 0,-1 1 0 0 0,0-1 1 0 0,-1 1-1 0 0,0 1 0 0 0,-6-10 10 0 0,3 10-151 0 0,0-1 0 0 0,-1 1-1 0 0,0 0 1 0 0,0 1 0 0 0,-1 0-1 0 0,0 1 1 0 0,-1 0 0 0 0,1 1-1 0 0,-2 0 1 0 0,1 1 0 0 0,-1 0-1 0 0,0 1 1 0 0,0 1 0 0 0,0 0 0 0 0,0 1-1 0 0,-1 0 1 0 0,0 1 0 0 0,0 0-1 0 0,1 1 1 0 0,-1 1 0 0 0,0 0-1 0 0,-13 2 152 0 0,18 0-259 0 0,-1 0-1 0 0,1 1 1 0 0,0 0-1 0 0,1 1 1 0 0,-1-1-1 0 0,1 2 0 0 0,-1-1 1 0 0,1 1-1 0 0,0 1 1 0 0,1-1-1 0 0,-1 1 1 0 0,1 0-1 0 0,1 1 0 0 0,-2 2 260 0 0,-40 70-6173 0 0,31-25-3590 0 0,15-38 5583 0 0</inkml:trace>
  <inkml:trace contextRef="#ctx0" brushRef="#br0" timeOffset="395.625">939 538 11330 0 0,'0'0'3461'0'0,"0"0"-1287"0"0,0 0-650 0 0,0 0-121 0 0,0 0-126 0 0,0 0-167 0 0,0 0-180 0 0,0 0-202 0 0,0 0-181 0 0,0 0-188 0 0,0 0-151 0 0,0 0-75 0 0,0 0-36 0 0,-17 27-22 0 0,-49 82-10 0 0,49-78-7 0 0,17-31-53 0 0,0 1 0 0 0,0 0-1 0 0,0-1 1 0 0,0 1 0 0 0,0 0 0 0 0,0 0 0 0 0,0-1 0 0 0,0 1 0 0 0,0 0-1 0 0,0-1 1 0 0,0 1 0 0 0,0 0 0 0 0,1-1 0 0 0,-1 1 0 0 0,0 0 0 0 0,0-1 0 0 0,1 1-1 0 0,-1 0 1 0 0,1-1 0 0 0,-1 1 0 0 0,0-1 0 0 0,1 1 0 0 0,-1-1 0 0 0,1 1 0 0 0,-1-1-1 0 0,1 1 1 0 0,0-1 0 0 0,-1 0 0 0 0,1 1 0 0 0,-1-1 0 0 0,1 0 0 0 0,0 1-1 0 0,-1-1 1 0 0,1 0 0 0 0,0 0 0 0 0,-1 1 0 0 0,1-1 0 0 0,0 0 0 0 0,0 0 0 0 0,-1 0-1 0 0,1 0 1 0 0,0 0 0 0 0,-1 0 0 0 0,1 0 0 0 0,0 0 0 0 0,-1-1 0 0 0,1 1-1 0 0,0 0 1 0 0,-1 0 0 0 0,1 0 0 0 0,0-1 0 0 0,-1 1 0 0 0,1 0 0 0 0,0-1 0 0 0,-1 1-1 0 0,1-1 1 0 0,-1 1 0 0 0,1-1-5 0 0,33-23 209 0 0,21-42-149 0 0,-42 33 58 0 0,-34 41-287 0 0,-46 54-247 0 0,59-33-3453 0 0,16-28-1856 0 0,-3-2 132 0 0,4-2-4783 0 0</inkml:trace>
  <inkml:trace contextRef="#ctx0" brushRef="#br0" timeOffset="1009.064">1160 273 3297 0 0,'0'0'2790'0'0,"0"0"-120"0"0,0 0-114 0 0,0 0-195 0 0,0 0-300 0 0,0 0-380 0 0,0 0-348 0 0,0 0-247 0 0,0 0-191 0 0,0 0-124 0 0,0 0-86 0 0,0 0-31 0 0,0 0-37 0 0,4-16-58 0 0,13-52-47 0 0,-16 63-407 0 0,1 0 0 0 0,0 0 0 0 0,0 0 1 0 0,1 0-1 0 0,-1 1 0 0 0,1-1 0 0 0,0 1 0 0 0,0-1 1 0 0,1 1-1 0 0,-1 0 0 0 0,1 1 0 0 0,0-1 0 0 0,0 1 1 0 0,0-1-1 0 0,0 1 0 0 0,3-1-105 0 0,5-5 204 0 0,104-57 844 0 0,-112 64-1020 0 0,7-4 36 0 0,0 0 1 0 0,0 1-1 0 0,0 1 0 0 0,0 0 0 0 0,1 0 1 0 0,0 1-1 0 0,-1 1 0 0 0,1 0 0 0 0,0 0 1 0 0,0 1-1 0 0,0 1 0 0 0,8 0-64 0 0,-16 3 6 0 0,-1 0 0 0 0,1 0 0 0 0,-1 0 0 0 0,0 0 0 0 0,0 1 0 0 0,0-1 0 0 0,0 1 0 0 0,-1 0 0 0 0,1 0 0 0 0,-1 0 0 0 0,0 0 1 0 0,0 0-1 0 0,-1 0 0 0 0,1 1 0 0 0,-1-1 0 0 0,0 0 0 0 0,0 1 0 0 0,0-1 0 0 0,-1 1 0 0 0,1-1 0 0 0,-1 1 0 0 0,0-1 0 0 0,-1 1 0 0 0,1-1 0 0 0,-1 1 0 0 0,0-1 0 0 0,0 1 0 0 0,0-1 0 0 0,-1 1 0 0 0,1-1 0 0 0,-1 0 0 0 0,-1 2-6 0 0,-8 19 21 0 0,0-1 0 0 0,-2-1-1 0 0,-1 0 1 0 0,0 0-1 0 0,-2-2 1 0 0,-14 17-21 0 0,-15 20 2 0 0,-82 105 15 0 0,125-161-17 0 0,-3 4 0 0 0,1 0-1 0 0,0 0 1 0 0,0 1-1 0 0,0 0 0 0 0,1-1 1 0 0,0 1-1 0 0,0 0 0 0 0,1 0 1 0 0,-1 0-1 0 0,2 1 0 0 0,-1-1 1 0 0,1 1-1 0 0,0-1 0 0 0,1 1 1 0 0,0 0 0 0 0,3-4 10 0 0,0 1-1 0 0,0-1 1 0 0,1 0 0 0 0,0 0 0 0 0,0 0 0 0 0,0 0 0 0 0,0-1-1 0 0,1 1 1 0 0,-1-1 0 0 0,1 0 0 0 0,0-1 0 0 0,0 1 0 0 0,0-1-1 0 0,0 0 1 0 0,0 0 0 0 0,1-1 0 0 0,-1 1 0 0 0,0-1-1 0 0,5 0-9 0 0,20 4 76 0 0,0-2-1 0 0,-1-1 1 0 0,1-1-1 0 0,0-2 1 0 0,18-2-76 0 0,142-52 364 0 0,-96 11-1537 0 0,-74 33-2464 0 0,1 1-3313 0 0,-14 6-5542 0 0</inkml:trace>
</inkml:ink>
</file>

<file path=ppt/ink/ink8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4:11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5287 639 3809 0 0,'0'0'3176'0'0,"0"0"-1488"0"0,0 0-538 0 0,0 0 79 0 0,0 0 207 0 0,0 0 120 0 0,0 0-25 0 0,0 0-116 0 0,0 0-177 0 0,0 0-229 0 0,0 0-220 0 0,0 0-160 0 0,0 0-94 0 0,15-13-83 0 0,47-42-59 0 0,-7-9 662 0 0,-26 19 59 0 0,-29 45-1102 0 0,0 0-1 0 0,0-1 1 0 0,0 1 0 0 0,1 0 0 0 0,-1-1-1 0 0,0 1 1 0 0,1 0 0 0 0,-1 0 0 0 0,0-1-1 0 0,0 1 1 0 0,1 0 0 0 0,-1 0 0 0 0,1-1-1 0 0,-1 1 1 0 0,0 0 0 0 0,1 0 0 0 0,-1 0-1 0 0,0 0 1 0 0,1 0 0 0 0,-1 0 0 0 0,1 0-1 0 0,-1-1 1 0 0,0 1 0 0 0,1 0 0 0 0,-1 0-1 0 0,1 0 1 0 0,-1 1 0 0 0,0-1 0 0 0,1 0-1 0 0,-1 0 1 0 0,1 0 0 0 0,-1 0 0 0 0,0 0-1 0 0,1 0 1 0 0,-1 1 0 0 0,0-1 0 0 0,1 0-1 0 0,-1 0 1 0 0,0 0 0 0 0,1 1 0 0 0,-1-1-1 0 0,0 0 1 0 0,1 1 0 0 0,-1-1 0 0 0,0 0-1 0 0,0 0 1 0 0,1 1 0 0 0,-1-1 0 0 0,0 1-1 0 0,0-1 1 0 0,0 0 0 0 0,0 1 0 0 0,1-1-1 0 0,-1 0 1 0 0,0 1 0 0 0,0-1 0 0 0,0 1-1 0 0,0-1 1 0 0,0 0 0 0 0,0 1 0 0 0,0-1-1 0 0,0 1 1 0 0,0-1 0 0 0,0 0 0 0 0,0 1-1 0 0,0-1 1 0 0,-1 1 0 0 0,1-1 0 0 0,0 0-12 0 0,28 60 120 0 0,15 137 66 0 0,-43-197-186 0 0,11 84 2 0 0,-4 1 0 0 0,-4-1 0 0 0,-3 6-2 0 0,-24 1-18 0 0,23-85 39 0 0,0-1-1 0 0,-1 0 1 0 0,0 0-1 0 0,0 0 0 0 0,0 0 1 0 0,0 0-1 0 0,-1 0 1 0 0,0 0-1 0 0,0-1 0 0 0,0 1 1 0 0,0-1-1 0 0,-1 0 1 0 0,0 0-1 0 0,0 0 0 0 0,0 0 1 0 0,0-1-1 0 0,0 0 1 0 0,-1 0-1 0 0,0 0 0 0 0,1 0 1 0 0,-1-1-1 0 0,0 0 1 0 0,0 0-1 0 0,-1 0 1 0 0,1 0-1 0 0,0-1 0 0 0,0 0 1 0 0,-1 0-1 0 0,1 0 1 0 0,-2-1-21 0 0,4-2 19 0 0,0 0 1 0 0,0-1 0 0 0,1 1 0 0 0,-1-1 0 0 0,0 0 0 0 0,1 0 0 0 0,0 0 0 0 0,0 0 0 0 0,0 0 0 0 0,0 0 0 0 0,0 0 0 0 0,1-1 0 0 0,-1 1 0 0 0,1-1 0 0 0,0 1 0 0 0,0-1 0 0 0,0 1 0 0 0,0-1 0 0 0,1 0 0 0 0,0 0-1 0 0,-1 1 1 0 0,1-1 0 0 0,1 0 0 0 0,-1-1-20 0 0,2-20 8 0 0,0 0-1 0 0,2 1 1 0 0,0-1 0 0 0,2 1-1 0 0,1 0 1 0 0,1 0-1 0 0,1 1 1 0 0,0 0-1 0 0,14-21-7 0 0,3-11-2 0 0,2 0-1 0 0,3 3 0 0 0,2 0 0 0 0,2 2 0 0 0,2 2 0 0 0,3 1 1 0 0,1 2-1 0 0,3 2 0 0 0,17-12 3 0 0,59-12-35 0 0,-118 68 34 0 0,0 0 0 0 0,0 0-1 0 0,1 0 1 0 0,-1 0 0 0 0,0 0 0 0 0,0 0-1 0 0,-1 1 1 0 0,1-1 0 0 0,0 1-1 0 0,0-1 1 0 0,-1 1 0 0 0,1 0-1 0 0,-1 0 1 0 0,1 0 0 0 0,-1 0-1 0 0,0 0 1 0 0,0 0 0 0 0,0 0 0 0 0,0 0-1 0 0,0 0 1 0 0,0 0 0 0 0,-1 0-1 0 0,1 1 1 0 0,-1-1 0 0 0,1 0-1 0 0,-1 1 1 0 0,0-1 0 0 0,0 0 0 0 0,0 1-1 0 0,0-1 1 0 0,0 0 0 0 0,-1 1-1 0 0,1-1 1 0 0,-1 0 0 0 0,1 1-1 0 0,-1-1 1 0 0,0 0 0 0 0,0 0 0 0 0,0 0-1 0 0,0 0 1 0 0,-1 1 1 0 0,-11 30 4 0 0,-2-1 0 0 0,-1-1 0 0 0,-2-1-1 0 0,-1 0 1 0 0,-1-1 0 0 0,-2-1 0 0 0,0-1 0 0 0,-2-1 0 0 0,-22 19-4 0 0,-153 128-669 0 0,171-158-585 0 0,27-14 593 0 0,1-1-221 0 0,21-37-15185 0 0,-13 29 9210 0 0</inkml:trace>
  <inkml:trace contextRef="#ctx0" brushRef="#br0" timeOffset="479.353">5959 823 9434 0 0,'0'0'1948'0'0,"0"0"-106"0"0,0 0 113 0 0,0 0-17 0 0,0 0-279 0 0,0 0-328 0 0,0 0-224 0 0,0 0-182 0 0,0 0-163 0 0,0 0-174 0 0,0 0-124 0 0,35-15-89 0 0,109-47-98 0 0,-76 17 101 0 0,-57 34-288 0 0,9-9 41 0 0,-1-1-1 0 0,-1-1 0 0 0,-1-1 0 0 0,0-1 0 0 0,-2 0 1 0 0,-1 0-1 0 0,-1-2 0 0 0,0-2-130 0 0,-11 27-11 0 0,-1-1 1 0 0,0 0-1 0 0,1 0 0 0 0,-1 0 0 0 0,0 0 1 0 0,0 0-1 0 0,0 0 0 0 0,0-1 1 0 0,0 1-1 0 0,-1 0 0 0 0,1 0 1 0 0,-1-1-1 0 0,1 1 0 0 0,-1 0 1 0 0,0 0-1 0 0,0-1 0 0 0,0 1 0 0 0,0 0 1 0 0,0-1-1 0 0,-1 1 0 0 0,1 0 1 0 0,-1-1-1 0 0,0 1 0 0 0,1 0 1 0 0,-1 0-1 0 0,0 0 0 0 0,0 0 1 0 0,0 0-1 0 0,0 0 0 0 0,-1 0 0 0 0,1 0 1 0 0,-1 0-1 0 0,1 0 0 0 0,-1 0 1 0 0,1 1-1 0 0,-1-1 0 0 0,0 1 1 0 0,0-1-1 0 0,0 1 0 0 0,0 0 1 0 0,0 0-1 0 0,0 0 0 0 0,0 0 0 0 0,0 0 1 0 0,0 0-1 0 0,-1 1 0 0 0,1-1 1 0 0,0 1-1 0 0,-1-1 0 0 0,1 1 1 0 0,0 0-1 0 0,-1 0 0 0 0,1 0 0 0 0,-2 0 11 0 0,-5 3-55 0 0,0-1 0 0 0,0 1 0 0 0,1 1 0 0 0,-1 0 0 0 0,1 0 0 0 0,0 0 0 0 0,0 1 0 0 0,0 0 0 0 0,1 1 0 0 0,0 0 0 0 0,0 0 0 0 0,0 1 0 0 0,1-1 0 0 0,-1 2 55 0 0,-12 11-59 0 0,13-14 42 0 0,1 0 1 0 0,0 0-1 0 0,0 0 1 0 0,0 1-1 0 0,0 0 0 0 0,1 0 1 0 0,0 0-1 0 0,1 1 1 0 0,-1-1-1 0 0,1 1 0 0 0,0 0 1 0 0,1 0-1 0 0,0 0 1 0 0,0 0-1 0 0,0 0 0 0 0,1 0 1 0 0,0 1-1 0 0,0 3 17 0 0,4-8-4 0 0,0 0 0 0 0,0 0 0 0 0,0-1 0 0 0,1 1 0 0 0,-1-1 0 0 0,0 0 0 0 0,1 0 0 0 0,0 0 0 0 0,0 0 0 0 0,-1-1 0 0 0,1 0-1 0 0,0 1 1 0 0,0-1 0 0 0,0-1 0 0 0,0 1 0 0 0,0 0 0 0 0,1-1 0 0 0,-1 0 0 0 0,0 0 0 0 0,0 0 0 0 0,0-1 0 0 0,2 0 4 0 0,188-2 605 0 0,-192 3-583 0 0,0-1-1 0 0,0 1 0 0 0,0 0 0 0 0,0 1 0 0 0,0-1 1 0 0,0 0-1 0 0,0 1 0 0 0,-1-1 0 0 0,1 1 0 0 0,0-1 1 0 0,0 1-1 0 0,0 0 0 0 0,0 0 0 0 0,-1 0 0 0 0,1 0 1 0 0,-1 0-1 0 0,1 0 0 0 0,0 0 0 0 0,-1 1 0 0 0,0-1 0 0 0,1 1 1 0 0,-1-1-1 0 0,0 1 0 0 0,0-1 0 0 0,0 1 0 0 0,0 0 1 0 0,0-1-1 0 0,0 1 0 0 0,0 0 0 0 0,0 0 0 0 0,-1 0 1 0 0,1 0-1 0 0,-1-1 0 0 0,0 1 0 0 0,1 0 0 0 0,-1 0 1 0 0,0 0-1 0 0,0 0 0 0 0,0 0 0 0 0,0 0 0 0 0,0 0 1 0 0,-1 0-1 0 0,1 0 0 0 0,-1 0 0 0 0,1 0 0 0 0,-2 1-21 0 0,2 12 78 0 0,-25 51 168 0 0,9-40-220 0 0,-9 32-1749 0 0,46-53-6372 0 0,-13-6 842 0 0,-4-2-1926 0 0</inkml:trace>
  <inkml:trace contextRef="#ctx0" brushRef="#br0" timeOffset="748.797">6656 632 11290 0 0,'0'0'1975'0'0,"0"0"-508"0"0,0 0-240 0 0,0 0-164 0 0,0 0-169 0 0,0 0-142 0 0,0 0-101 0 0,0 0-95 0 0,0 0-129 0 0,0 0-94 0 0,-11 30-54 0 0,-33 95-18 0 0,43-124-247 0 0,1 0-1 0 0,-1 0 1 0 0,0 1-1 0 0,1-1 1 0 0,-1 0-1 0 0,0 0 1 0 0,1 1 0 0 0,0-1-1 0 0,-1 0 1 0 0,1 1-1 0 0,0-1 1 0 0,0 0-1 0 0,-1 1 1 0 0,1-1-1 0 0,0 1 1 0 0,1-1 0 0 0,-1 0-1 0 0,0 1 1 0 0,0-1-1 0 0,0 0 1 0 0,1 1-1 0 0,-1-1 1 0 0,1 0-1 0 0,-1 0 1 0 0,1 1 0 0 0,0-1-1 0 0,-1 0 1 0 0,1 0-1 0 0,0 0 1 0 0,0 0-1 0 0,0 1 1 0 0,0-1-1 0 0,0-1 1 0 0,0 1-1 0 0,0 0 1 0 0,0 0 0 0 0,0 0-1 0 0,0 0 1 0 0,0-1-1 0 0,0 1 1 0 0,1-1-1 0 0,-1 1 1 0 0,0-1-1 0 0,1 1 1 0 0,-1-1 0 0 0,0 0-1 0 0,1 1 1 0 0,-1-1-1 0 0,0 0 1 0 0,1 0-1 0 0,-1 0 1 0 0,1 0-1 0 0,-1 0 1 0 0,1-1-14 0 0,4 2 91 0 0,4 1 40 0 0,0-1-1 0 0,0 1 1 0 0,-1-2-1 0 0,1 1 1 0 0,0-1-1 0 0,0-1 1 0 0,0 0-1 0 0,0 0 1 0 0,0-1-1 0 0,0-1 1 0 0,-1 1-1 0 0,1-1 1 0 0,-1-1-1 0 0,0 0 1 0 0,0 0-1 0 0,0-1 1 0 0,-1 0-1 0 0,1-1 1 0 0,-1 1-1 0 0,0-2 1 0 0,-1 1-1 0 0,0-1 1 0 0,0 0-1 0 0,0-1 1 0 0,-1 1-1 0 0,0-1 1 0 0,0-1-1 0 0,1-2-130 0 0,-6 9 7 0 0,1-1-1 0 0,-1 0 1 0 0,0 1-1 0 0,0-1 1 0 0,0 0-1 0 0,-1 0 1 0 0,1 1-1 0 0,0-1 1 0 0,-1 0-1 0 0,0 0 1 0 0,0 0 0 0 0,0 0-1 0 0,0 0 1 0 0,0 0-1 0 0,-1 0 1 0 0,1 1-1 0 0,-1-1 1 0 0,0 0-1 0 0,1 0 1 0 0,-1 1-1 0 0,-1-1 1 0 0,1 0-1 0 0,0 1 1 0 0,-1-1-1 0 0,1 1 1 0 0,-1-1 0 0 0,0 1-1 0 0,0 0 1 0 0,1 0-1 0 0,-2 0 1 0 0,1 0-1 0 0,0 0 1 0 0,0 0-1 0 0,-1 1 1 0 0,1-1-1 0 0,-3-1-6 0 0,-99-21-1110 0 0,94 23 793 0 0,0 1 0 0 0,-1 1 0 0 0,1 0 0 0 0,0 0 0 0 0,0 1 0 0 0,0 0 0 0 0,0 1 0 0 0,0 0 0 0 0,1 1 0 0 0,-1 0 0 0 0,-2 1 317 0 0,-30 16-6300 0 0,38-20 4748 0 0,-9 7-7765 0 0</inkml:trace>
  <inkml:trace contextRef="#ctx0" brushRef="#br0" timeOffset="1297.831">7125 87 9802 0 0,'0'0'5172'0'0,"0"0"-2349"0"0,0 0-1100 0 0,0 0-465 0 0,0 0-397 0 0,0 0-218 0 0,0 0-152 0 0,0 0-103 0 0,0 0-69 0 0,0 0-42 0 0,0 0-45 0 0,0 0-40 0 0,0 0-18 0 0,-20 22-44 0 0,-62 75-14 0 0,80-94-107 0 0,-1-1 0 0 0,1 1 0 0 0,0 0 0 0 0,-1 0 0 0 0,1 1 0 0 0,1-1 0 0 0,-1 0 0 0 0,0 1 0 0 0,1-1 0 0 0,0 1 0 0 0,0-1 0 0 0,0 1 0 0 0,0 0 0 0 0,1-1 0 0 0,-1 1 0 0 0,1 0-1 0 0,0 0 1 0 0,0-1 0 0 0,0 4-9 0 0,1 8 48 0 0,-14 262 238 0 0,-3-90-347 0 0,16-186 53 0 0,0-1-13 0 0,32-31-226 0 0,94-92 242 0 0,-97 97-29 0 0,-18 14 12 0 0,0 0 0 0 0,1 1 0 0 0,0 0 0 0 0,1 1 0 0 0,0 1-1 0 0,0 0 1 0 0,1 1 0 0 0,0 0 0 0 0,0 1 0 0 0,1 1 0 0 0,0 0 0 0 0,0 1-1 0 0,1 1 1 0 0,0 0 0 0 0,2 0 22 0 0,-15 6 10 0 0,0 0-1 0 0,0 0 1 0 0,0 0-1 0 0,0 0 0 0 0,0 1 1 0 0,0-1-1 0 0,0 1 1 0 0,-1 0-1 0 0,0-1 1 0 0,1 1-1 0 0,-1 0 1 0 0,0 1-1 0 0,0-1 1 0 0,-1 0-1 0 0,1 0 1 0 0,-1 1-1 0 0,1-1 0 0 0,-1 1 1 0 0,0-1-1 0 0,-1 1 1 0 0,1 0-1 0 0,-1-1 1 0 0,1 1-1 0 0,-1 0 1 0 0,0-1-1 0 0,0 1 1 0 0,-1 0-1 0 0,1 0 0 0 0,-1-1 1 0 0,0 1-1 0 0,0-1 1 0 0,0 1-1 0 0,0 0-9 0 0,-2 9 63 0 0,-1 0 0 0 0,-1 0 0 0 0,1-1 0 0 0,-2 0-1 0 0,0 1 1 0 0,-1-2 0 0 0,0 1 0 0 0,0-1 0 0 0,-1 0 0 0 0,-1 0-1 0 0,0-1 1 0 0,0-1 0 0 0,-1 1 0 0 0,0-1 0 0 0,-1-1 0 0 0,0 0-1 0 0,0 0-61 0 0,-3 0-41 0 0,1 0 1 0 0,-1 0-1 0 0,-1-1 1 0 0,1-1-1 0 0,-1 0 1 0 0,0-1-1 0 0,-1-1 1 0 0,1 0 0 0 0,-1-1-1 0 0,0-1 1 0 0,0 0-1 0 0,1-1 1 0 0,-1-1-1 0 0,-9-1 40 0 0,23 1-163 0 0,0 0-1 0 0,0 0 1 0 0,-1 0-1 0 0,1 0 1 0 0,0 0-1 0 0,0-1 1 0 0,0 1-1 0 0,0-1 1 0 0,0 1-1 0 0,0-1 1 0 0,0 0-1 0 0,0 0 1 0 0,0 0-1 0 0,1 0 1 0 0,-1 0-1 0 0,0 0 1 0 0,1 0-1 0 0,-1-1 0 0 0,0 1 1 0 0,1-1-1 0 0,0 1 1 0 0,-1-1-1 0 0,1 1 1 0 0,0-1-1 0 0,0 0 1 0 0,-1-1 163 0 0,-4-16-5407 0 0,4-2-4048 0 0,2 13 3343 0 0</inkml:trace>
  <inkml:trace contextRef="#ctx0" brushRef="#br0" timeOffset="1577.129">7561 72 17572 0 0,'0'0'1631'0'0,"0"0"-304"0"0,0 0-130 0 0,0 0-96 0 0,0 0-183 0 0,0 0-200 0 0,0 0-170 0 0,0 0-107 0 0,0 0-56 0 0,0 0-39 0 0,0 0 1 0 0,0 0-19 0 0,-3 25-49 0 0,-8 78-43 0 0,-15 30 89 0 0,4 103-157 0 0,21-75-793 0 0,15-121-822 0 0,15-53-7871 0 0,-23 6 4057 0 0,0-1-3450 0 0</inkml:trace>
  <inkml:trace contextRef="#ctx0" brushRef="#br0" timeOffset="1947.41">7686 680 8018 0 0,'0'0'4246'0'0,"0"0"-1754"0"0,0 0-506 0 0,0 0-113 0 0,0 0-257 0 0,0 0-326 0 0,0 0-234 0 0,0 0-172 0 0,0 0-141 0 0,0 0-118 0 0,0 0-126 0 0,34-5-90 0 0,102-17-76 0 0,-82 1 26 0 0,-48 13-260 0 0,0 3-56 0 0,0-1 0 0 0,-1 0 0 0 0,0 0 0 0 0,0-1 0 0 0,0 1 0 0 0,-1-1 0 0 0,0 0-1 0 0,0 0 1 0 0,-1-1 0 0 0,0 1 0 0 0,0-1 0 0 0,-1 1 0 0 0,0-1 0 0 0,0 0 0 0 0,-1 0 0 0 0,0 0-1 0 0,0 0 1 0 0,-1 0 0 0 0,-1-7-43 0 0,0 11-36 0 0,-1 1 1 0 0,-1-1-1 0 0,1 0 0 0 0,0 1 0 0 0,-1 0 1 0 0,0 0-1 0 0,1 0 0 0 0,-1 0 0 0 0,-1 0 1 0 0,1 0-1 0 0,0 1 0 0 0,-1-1 0 0 0,1 1 1 0 0,-1 0-1 0 0,1 0 0 0 0,-1 1 0 0 0,0-1 1 0 0,0 1-1 0 0,0-1 0 0 0,0 1 0 0 0,0 1 1 0 0,0-1-1 0 0,0 0 0 0 0,-1 1 0 0 0,1 0 1 0 0,0 0-1 0 0,0 0 0 0 0,0 1 0 0 0,0-1 1 0 0,-1 1-1 0 0,1 0 0 0 0,0 0 0 0 0,0 1 1 0 0,1-1-1 0 0,-1 1 0 0 0,0-1 0 0 0,0 1 36 0 0,-11 6-106 0 0,1 0 0 0 0,0 0 0 0 0,0 1 0 0 0,1 1 0 0 0,0 1 0 0 0,0 0 0 0 0,1 0 0 0 0,1 1 0 0 0,0 0 0 0 0,1 1 0 0 0,0 1-1 0 0,1-1 1 0 0,0 2 0 0 0,1-1 0 0 0,1 1 0 0 0,0 0 0 0 0,-1 6 106 0 0,-13 75-1128 0 0,21-93 954 0 0,0 0 0 0 0,0 0 1 0 0,0-1-1 0 0,1 1 0 0 0,-1 0 0 0 0,1 0 1 0 0,0 0-1 0 0,0 0 0 0 0,0-1 0 0 0,0 1 1 0 0,0 0-1 0 0,0-1 0 0 0,1 1 0 0 0,0-1 0 0 0,-1 0 1 0 0,1 1-1 0 0,0-1 0 0 0,0 0 0 0 0,0 0 1 0 0,0 0-1 0 0,1 0 0 0 0,-1-1 0 0 0,0 1 1 0 0,1 0-1 0 0,-1-1 0 0 0,1 0 0 0 0,2 1 174 0 0,30 10-6309 0 0,-17-12-211 0 0,-4 0 952 0 0</inkml:trace>
  <inkml:trace contextRef="#ctx0" brushRef="#br0" timeOffset="2497.444">8067 834 7770 0 0,'0'0'3222'0'0,"0"0"-391"0"0,0 0-413 0 0,0 0-500 0 0,0 0-454 0 0,0 0-316 0 0,0 0-178 0 0,0 0-145 0 0,0 0-130 0 0,0 0-100 0 0,0 0-75 0 0,0 0-43 0 0,0 0-43 0 0,5-2-42 0 0,68-70 961 0 0,89-126-608 0 0,-154 249-948 0 0,-7-49 201 0 0,0 0 0 0 0,0 0 1 0 0,0 0-1 0 0,1 0 0 0 0,-1 0 0 0 0,0 0 0 0 0,1-1 1 0 0,0 1-1 0 0,-1 0 0 0 0,1-1 0 0 0,0 0 0 0 0,-1 1 1 0 0,1-1-1 0 0,0 0 0 0 0,0 0 0 0 0,0 0 0 0 0,0 0 1 0 0,1 0-1 0 0,-1 0 0 0 0,0-1 0 0 0,0 1 0 0 0,0-1 1 0 0,0 0-1 0 0,1 1 0 0 0,-1-1 0 0 0,0 0 0 0 0,0 0 1 0 0,1 0-1 0 0,-1-1 0 0 0,0 1 0 0 0,0 0 0 0 0,1-1 2 0 0,11 1 9 0 0,114-45 52 0 0,-74 35-72 0 0,-44 66 75 0 0,-28 64 60 0 0,18-119-148 0 0,-1 0-1 0 0,1 0 1 0 0,0 0-1 0 0,0 0 1 0 0,0 0-1 0 0,0 0 1 0 0,0 1-1 0 0,0-1 1 0 0,0 0-1 0 0,1 0 1 0 0,-1 0-1 0 0,0 0 0 0 0,1 0 1 0 0,-1 0-1 0 0,0 0 1 0 0,1 0-1 0 0,-1 0 1 0 0,1 0-1 0 0,0 0 1 0 0,-1 0-1 0 0,1 0 1 0 0,0 0-1 0 0,0 0 1 0 0,-1-1-1 0 0,1 1 1 0 0,0 0-1 0 0,0-1 1 0 0,0 1-1 0 0,0 0 1 0 0,0-1-1 0 0,0 1 1 0 0,0-1-1 0 0,0 1 1 0 0,0-1-1 0 0,0 0 1 0 0,0 0-1 0 0,0 1 0 0 0,0-1 1 0 0,1 0-1 0 0,-1 0 1 0 0,0 0-1 0 0,0 0 1 0 0,0 0-1 0 0,0 0 1 0 0,0 0-1 0 0,0-1 1 0 0,0 1-1 0 0,1 0 1 0 0,-1-1 24 0 0,29-10-2560 0 0,-1-4-4032 0 0,-15 7-1197 0 0,-3 1-1832 0 0</inkml:trace>
  <inkml:trace contextRef="#ctx0" brushRef="#br0" timeOffset="2846.49">9178 440 17756 0 0,'0'0'2108'0'0,"0"0"-634"0"0,0 0-222 0 0,0 0-140 0 0,0 0-218 0 0,0 0-217 0 0,0 0-107 0 0,0 0-109 0 0,0 0-122 0 0,0 0-108 0 0,0 0-79 0 0,0 0-63 0 0,0 0-21 0 0,-32 9-7 0 0,-100 30-33 0 0,63-6 14 0 0,68-33-56 0 0,-1 1 1 0 0,1-1-1 0 0,0 0 1 0 0,1 1-1 0 0,-1-1 1 0 0,0 0-1 0 0,0 1 0 0 0,0-1 1 0 0,0 1-1 0 0,0 0 1 0 0,0-1-1 0 0,0 1 1 0 0,1 0-1 0 0,-1-1 1 0 0,0 1-1 0 0,1 0 0 0 0,-1 0 1 0 0,0 0-1 0 0,1-1 1 0 0,-1 1-1 0 0,1 0 1 0 0,-1 0-1 0 0,1 0 1 0 0,0 0-1 0 0,-1 0 0 0 0,1 0 1 0 0,0 0-1 0 0,0 0 1 0 0,0 0-1 0 0,0 0 1 0 0,-1 0-1 0 0,1 0 1 0 0,1 0-1 0 0,-1 0 0 0 0,0 0 1 0 0,0 0-1 0 0,0 1 1 0 0,0-1-1 0 0,1-1 1 0 0,-1 1-1 0 0,1 0 1 0 0,-1 0-1 0 0,0 0 0 0 0,1 0 1 0 0,0 0-1 0 0,-1 0 1 0 0,1 0-1 0 0,-1 0 1 0 0,2 0 13 0 0,82 12-449 0 0,-77-13 455 0 0,0-1 1 0 0,-1 1 0 0 0,1 0-1 0 0,0 0 1 0 0,0 0 0 0 0,-1 1 0 0 0,1 0-1 0 0,0 1 1 0 0,-1 0 0 0 0,1 0-1 0 0,-1 0 1 0 0,0 1 0 0 0,0-1-1 0 0,0 2 1 0 0,0-1 0 0 0,0 1 0 0 0,0-1-1 0 0,-1 2 1 0 0,0-1 0 0 0,0 0-1 0 0,0 1 1 0 0,0 0 0 0 0,-1 0-1 0 0,0 1 1 0 0,0-1 0 0 0,0 1 0 0 0,-1 0-1 0 0,0 0 1 0 0,2 6-7 0 0,-2-7 46 0 0,-1 0 0 0 0,1 0-1 0 0,-2 0 1 0 0,1 1 0 0 0,0-1 0 0 0,-1 1 0 0 0,0 0-1 0 0,-1-1 1 0 0,1 1 0 0 0,-1 0 0 0 0,0-1 0 0 0,0 1-1 0 0,-1 0 1 0 0,0-1 0 0 0,0 1 0 0 0,0-1 0 0 0,0 1-1 0 0,-1-1 1 0 0,0 1 0 0 0,0-1 0 0 0,-1 0 0 0 0,1 0-1 0 0,-1 0 1 0 0,0 0 0 0 0,-1-1 0 0 0,1 1 0 0 0,-1-1-1 0 0,0 0 1 0 0,-2 3-46 0 0,0-4-24 0 0,1 0 0 0 0,-1 1 1 0 0,1-2-1 0 0,-1 1 0 0 0,0-1 0 0 0,0 0 0 0 0,0 0 0 0 0,0 0 0 0 0,-1-1 0 0 0,1 0 0 0 0,0 0 0 0 0,-1-1 0 0 0,1 0 1 0 0,0 0-1 0 0,-3 0 24 0 0,-26-22-8302 0 0,31 18-3888 0 0</inkml:trace>
  <inkml:trace contextRef="#ctx0" brushRef="#br0" timeOffset="-1520.57">3530 514 7001 0 0,'0'0'1458'0'0,"0"0"-231"0"0,0 0-80 0 0,0 0 101 0 0,0 0 107 0 0,0 0-29 0 0,0 0-138 0 0,0 0-186 0 0,0 0-246 0 0,0 0-221 0 0,0 0-117 0 0,-19 33-46 0 0,-57 104-14 0 0,55-68 213 0 0,23-58-423 0 0,0-6-52 0 0,-1 0 1 0 0,1 1 0 0 0,1-1 0 0 0,-1 0 0 0 0,1 0 0 0 0,0 0-1 0 0,0-1 1 0 0,0 1 0 0 0,1-1 0 0 0,-1 1 0 0 0,1-1-1 0 0,0 0 1 0 0,1-1 0 0 0,-1 1 0 0 0,0-1 0 0 0,1 1 0 0 0,0-2-1 0 0,0 1 1 0 0,0 0 0 0 0,0-1 0 0 0,0 0 0 0 0,1 0 0 0 0,-1 0-1 0 0,0-1 1 0 0,1 0 0 0 0,0 0 0 0 0,-1 0 0 0 0,1-1-1 0 0,-1 0 1 0 0,1 0 0 0 0,0 0 0 0 0,-1-1 0 0 0,1 0 0 0 0,-1 0-1 0 0,1 0 1 0 0,-1-1 0 0 0,1 1 0 0 0,-1-1 0 0 0,0-1-1 0 0,4-1-96 0 0,4-3 110 0 0,-1-1-1 0 0,0-1 0 0 0,0 0 0 0 0,-1 0 0 0 0,0-1 0 0 0,0-1 0 0 0,-1 0 1 0 0,-1 0-1 0 0,0-1 0 0 0,0 0 0 0 0,-1 0 0 0 0,-1-1 0 0 0,0 0 0 0 0,-1-1 0 0 0,0 0 1 0 0,-1 1-1 0 0,0-2 0 0 0,-1 1 0 0 0,-1 0 0 0 0,-1-1 0 0 0,0 0 0 0 0,0 1 1 0 0,-2-1-1 0 0,0-2-109 0 0,0 13-13 0 0,-1 0 1 0 0,0 0-1 0 0,0 1 1 0 0,0-1 0 0 0,-1 1-1 0 0,1-1 1 0 0,-1 1-1 0 0,0-1 1 0 0,0 1 0 0 0,0 0-1 0 0,0 0 1 0 0,0 0-1 0 0,-1 0 1 0 0,1 0-1 0 0,-1 1 1 0 0,0-1 0 0 0,0 1-1 0 0,0 0 1 0 0,0 0-1 0 0,0 0 1 0 0,-1 0 0 0 0,1 0-1 0 0,0 1 1 0 0,-1-1-1 0 0,0 1 1 0 0,1 0-1 0 0,-3 0 13 0 0,-4-2-133 0 0,0 1-1 0 0,0 0 0 0 0,0 0 0 0 0,-1 2 0 0 0,1-1 0 0 0,0 1 0 0 0,-1 1 0 0 0,1-1 0 0 0,-10 3 134 0 0,9 1-391 0 0,-1 0-1 0 0,1 0 0 0 0,0 1 0 0 0,0 0 1 0 0,0 1-1 0 0,1 0 0 0 0,0 1 0 0 0,0 0 1 0 0,0 0-1 0 0,-4 6 392 0 0,-19 21-4099 0 0,6 1-3284 0 0,17-16-2279 0 0</inkml:trace>
  <inkml:trace contextRef="#ctx0" brushRef="#br0" timeOffset="-1077.03">3936 808 7882 0 0,'0'0'4585'0'0,"0"0"-2169"0"0,0 0-735 0 0,0 0-12 0 0,0 0-100 0 0,0 0-230 0 0,0 0-241 0 0,0 0-225 0 0,0 0-223 0 0,0 0-197 0 0,0 0-144 0 0,0 0-94 0 0,3-3-34 0 0,41-78 287 0 0,-6 18-341 0 0,2 9-93 0 0,-36 64-927 0 0,-3-5 916 0 0,-1 1 0 0 0,1-1 0 0 0,0 0 0 0 0,1 0 0 0 0,-1 0-1 0 0,1 0 1 0 0,0 0 0 0 0,0 0 0 0 0,1 0 0 0 0,-1 0 0 0 0,1-1 0 0 0,0 1 0 0 0,0-1 0 0 0,1 0 0 0 0,-1 0 0 0 0,1 0 0 0 0,0-1 0 0 0,0 1-1 0 0,0-1 1 0 0,1 0 0 0 0,-1 0 0 0 0,1 0 0 0 0,0-1 0 0 0,-1 1 0 0 0,1-1 0 0 0,0 0 0 0 0,0-1 0 0 0,1 1 0 0 0,-1-1 0 0 0,0 0 0 0 0,0 0-1 0 0,1-1 1 0 0,-1 0 0 0 0,0 0 0 0 0,1 0 0 0 0,-1 0 0 0 0,1-1-23 0 0,4 1 113 0 0,1-1-1 0 0,-1 0 1 0 0,0-1 0 0 0,0 0-1 0 0,0 0 1 0 0,0-1 0 0 0,0-1-1 0 0,0 0 1 0 0,-1 0 0 0 0,0 0-1 0 0,0-1 1 0 0,0-1 0 0 0,0 0-1 0 0,-1 0 1 0 0,4-3-113 0 0,57-68 228 0 0,-60 48-2517 0 0,-8 19-2331 0 0,0-2-5084 0 0,-1 8-1105 0 0</inkml:trace>
  <inkml:trace contextRef="#ctx0" brushRef="#br0" timeOffset="-3888.765">887 2 6513 0 0,'0'0'1359'0'0,"0"0"-282"0"0,0 0-137 0 0,0 0 80 0 0,0 0 214 0 0,0 0 149 0 0,0 0-27 0 0,0 0-196 0 0,0 0-326 0 0,0 0-353 0 0,0 0-241 0 0,-2-2-143 0 0,1 2-85 0 0,0 0 0 0 0,0 0 0 0 0,0 1 0 0 0,0-1 0 0 0,-1 0 0 0 0,1 0 0 0 0,0 1 0 0 0,0-1 0 0 0,0 1 0 0 0,0-1 0 0 0,0 1 0 0 0,0-1 0 0 0,1 1 0 0 0,-1 0 0 0 0,0-1 0 0 0,0 1 0 0 0,0 0 0 0 0,0 0 0 0 0,1-1 0 0 0,-1 1 0 0 0,0 0 0 0 0,1 0 0 0 0,-1 0 0 0 0,1 0 0 0 0,-1 0 0 0 0,1 0 0 0 0,-1 0 0 0 0,1 0 0 0 0,0 0 0 0 0,-1 0 0 0 0,1 0 0 0 0,0 0 0 0 0,0 0 0 0 0,0 0 0 0 0,0 1 0 0 0,0-1 0 0 0,0 0 0 0 0,0 0 0 0 0,0 0 0 0 0,0 0 0 0 0,1 0 0 0 0,-1 0 0 0 0,0 0 0 0 0,1 0 0 0 0,-1 1-12 0 0,-6 23 279 0 0,-76 258 962 0 0,-34 72-776 0 0,-2-78-542 0 0,96-236-211 0 0,22-41 206 0 0,0 0-39 0 0,0-8-239 0 0,25-92-1073 0 0,176-585 1480 0 0,-173 525 1116 0 0,-26 140-181 0 0,0 31 205 0 0,-2 68-825 0 0,3-1 0 0 0,4 0 0 0 0,5 12-362 0 0,14 35 309 0 0,-8-66-241 0 0,-11-33-58 0 0,1-1-1 0 0,1 0 0 0 0,1 0 0 0 0,1-1 0 0 0,1-1 1 0 0,1 1-1 0 0,9 10-9 0 0,-18-30 12 0 0,0 1 1 0 0,0-1 0 0 0,0-1-1 0 0,0 1 1 0 0,1 0-1 0 0,-1-1 1 0 0,1 0-1 0 0,0 0 1 0 0,0-1 0 0 0,0 1-1 0 0,1-1 1 0 0,-1 0-1 0 0,0 0 1 0 0,1-1-1 0 0,-1 1 1 0 0,1-1 0 0 0,0-1-1 0 0,-1 1 1 0 0,1-1-1 0 0,0 0 1 0 0,4-1-13 0 0,-4 0 74 0 0,-1-1-1 0 0,1-1 1 0 0,-1 1 0 0 0,0-1-1 0 0,0 0 1 0 0,0 0 0 0 0,0 0-1 0 0,-1-1 1 0 0,1 0 0 0 0,-1 0-1 0 0,0 0 1 0 0,0 0 0 0 0,0-1-1 0 0,-1 1 1 0 0,0-1 0 0 0,0 0 0 0 0,1-1-74 0 0,-3 5 18 0 0,16-27 169 0 0,0 0 1 0 0,-2-1 0 0 0,-2 0-1 0 0,0-1 1 0 0,-2-1-1 0 0,4-18-187 0 0,-5 10 79 0 0,-1 0-1 0 0,-2-1 0 0 0,-2-1 0 0 0,-2 1 0 0 0,-1-36-78 0 0,-1 73-25 0 0,-1 1 1 0 0,0-1-1 0 0,1 0 0 0 0,-1 0 0 0 0,0 0 1 0 0,-1 0-1 0 0,1 0 0 0 0,0 0 0 0 0,-1 0 1 0 0,0 1-1 0 0,1-1 0 0 0,-1 0 0 0 0,0 0 1 0 0,-1 1-1 0 0,1-1 0 0 0,0 0 0 0 0,-1 1 1 0 0,1-1-1 0 0,-1 1 0 0 0,0 0 0 0 0,0 0 1 0 0,0 0-1 0 0,0 0 0 0 0,0 0 0 0 0,0 0 1 0 0,-1 0-1 0 0,1 0 0 0 0,-1 1 0 0 0,1-1 1 0 0,-1 1-1 0 0,1 0 0 0 0,-1 0 0 0 0,0 0 1 0 0,0 0 24 0 0,0 2-323 0 0,0 1-1 0 0,1-1 1 0 0,-1 1 0 0 0,0-1 0 0 0,1 1 0 0 0,-1 0 0 0 0,1 0 0 0 0,-1 0-1 0 0,1 0 1 0 0,0 1 0 0 0,0-1 0 0 0,0 1 0 0 0,0-1 0 0 0,0 1-1 0 0,1 0 1 0 0,-1-1 0 0 0,1 1 0 0 0,0 0 0 0 0,0 0 0 0 0,0 0 0 0 0,0 0-1 0 0,0 0 1 0 0,0 2 323 0 0,-3 7-2191 0 0,-4 13-4277 0 0,3-6-2415 0 0</inkml:trace>
  <inkml:trace contextRef="#ctx0" brushRef="#br0" timeOffset="-3573.03">1455 554 9490 0 0,'0'0'2106'0'0,"0"0"-651"0"0,0 0-198 0 0,0 0 106 0 0,0 0 80 0 0,0 0-117 0 0,0 0-206 0 0,0 0-225 0 0,0 0-259 0 0,0 0-233 0 0,0 0-142 0 0,0 34-63 0 0,-2 100-10 0 0,10-91 60 0 0,-2-39-146 0 0,0 0 1 0 0,0-1 0 0 0,0 0-1 0 0,1 0 1 0 0,-1 0-1 0 0,1-1 1 0 0,0 0-1 0 0,0 0 1 0 0,-1-1 0 0 0,1 1-1 0 0,0-2 1 0 0,1 1-1 0 0,-1-1 1 0 0,0 0-1 0 0,0 0 1 0 0,0-1 0 0 0,0 0-1 0 0,0 0 1 0 0,0-1-1 0 0,-1 0 1 0 0,1 0-1 0 0,0-1 1 0 0,-1 1 0 0 0,1-1-1 0 0,-1-1 1 0 0,0 1-1 0 0,0-1 1 0 0,0 0 0 0 0,-1-1-1 0 0,1 1 1 0 0,-1-1-1 0 0,0 0 1 0 0,0 0-1 0 0,-1-1 1 0 0,0 0 0 0 0,1-1-103 0 0,2 0 75 0 0,-1-1 1 0 0,0 0 0 0 0,-1-1 0 0 0,0 1 0 0 0,0-1 0 0 0,0 0 0 0 0,-1 0 0 0 0,-1 0 0 0 0,0-1 0 0 0,0 0 0 0 0,-1 1 0 0 0,0-1-1 0 0,1-7-75 0 0,-3 12 3 0 0,0 1-1 0 0,0 0 0 0 0,0 0 1 0 0,0 0-1 0 0,0 0 0 0 0,-1 0 1 0 0,0 0-1 0 0,0 0 0 0 0,0 0 1 0 0,0 0-1 0 0,-1 0 0 0 0,0 0 0 0 0,1 0 1 0 0,-1 1-1 0 0,-1-1 0 0 0,1 1 1 0 0,0 0-1 0 0,-1-1 0 0 0,0 1 1 0 0,0 0-1 0 0,0 0 0 0 0,0 1 1 0 0,0-1-1 0 0,0 1 0 0 0,-1-1 0 0 0,-1 0-2 0 0,-3 0-132 0 0,0 1-1 0 0,0-1 1 0 0,0 1-1 0 0,0 1 1 0 0,0 0-1 0 0,0 0 1 0 0,0 0-1 0 0,-1 1 1 0 0,1 0-1 0 0,0 1 1 0 0,-1 0-1 0 0,1 0 1 0 0,0 1-1 0 0,0-1 0 0 0,0 2 1 0 0,0-1-1 0 0,0 2 1 0 0,1-1-1 0 0,-1 1 1 0 0,1 0-1 0 0,0 0 1 0 0,0 0-1 0 0,0 1 1 0 0,1 1-1 0 0,0-1 1 0 0,0 1-1 0 0,0 0 0 0 0,1 0 1 0 0,-5 7 132 0 0,-24 39-4196 0 0,20-13-6574 0 0,14-24 2451 0 0</inkml:trace>
  <inkml:trace contextRef="#ctx0" brushRef="#br0" timeOffset="-3186.014">2109 46 11290 0 0,'0'0'2009'0'0,"0"0"-193"0"0,0 0-191 0 0,0 0-173 0 0,0 0-240 0 0,0 0-244 0 0,0 0-227 0 0,0 0-172 0 0,0 0-110 0 0,0 0-47 0 0,0 0 13 0 0,0 0 25 0 0,0 0-9 0 0,-8 26-35 0 0,-26 81-34 0 0,30-93-275 0 0,0 1 1 0 0,0-1 0 0 0,2 0 0 0 0,-1 1-1 0 0,2 0 1 0 0,0-1 0 0 0,1 1 0 0 0,1 9-98 0 0,0 13 94 0 0,24 195-52 0 0,-20-180-205 0 0,-3 31-3994 0 0,-11-68-488 0 0,-13-7-7598 0 0,17-8 7886 0 0</inkml:trace>
  <inkml:trace contextRef="#ctx0" brushRef="#br0" timeOffset="-2678.03">1729 484 6449 0 0,'0'0'1169'0'0,"0"0"-293"0"0,0 0 241 0 0,0 0 465 0 0,0 0 258 0 0,0 0-77 0 0,0 0-284 0 0,0 0-290 0 0,0 0-273 0 0,0 0-261 0 0,31 3-160 0 0,100 10-73 0 0,57-18 968 0 0,-133 5-1242 0 0,-20-2-115 0 0,0 3-1 0 0,-1 0 1 0 0,1 2-1 0 0,-1 2 1 0 0,5 2-33 0 0,93 4 1403 0 0,-130-11-1353 0 0,0-1 0 0 0,0 1 0 0 0,0-1 0 0 0,0 1 0 0 0,0-1 0 0 0,0 0 0 0 0,-1 0 0 0 0,1 0 0 0 0,0 0 0 0 0,-1 0 0 0 0,1 0 0 0 0,-1 0 0 0 0,1-1 0 0 0,-1 1 0 0 0,1-1 1 0 0,-1 1-1 0 0,0-1 0 0 0,0 1 0 0 0,0-1 0 0 0,0 0 0 0 0,0 1 0 0 0,0-1 0 0 0,0 0 0 0 0,-1 0 0 0 0,1 0 0 0 0,0 0 0 0 0,-1 1 0 0 0,0-1 0 0 0,1 0 0 0 0,-1 0 0 0 0,0 0 0 0 0,0 0 0 0 0,0 0 1 0 0,0 0-1 0 0,-1 0 0 0 0,1 0 0 0 0,0 0 0 0 0,-1 0 0 0 0,1 0 0 0 0,-1 0 0 0 0,0 1 0 0 0,0-1 0 0 0,0-1-50 0 0,-1 0-25 0 0,-1 0 0 0 0,0-1-1 0 0,0 1 1 0 0,0 0 0 0 0,0 0-1 0 0,0 1 1 0 0,0-1 0 0 0,-1 1 0 0 0,1-1-1 0 0,-1 1 1 0 0,0 0 0 0 0,0 0 0 0 0,0 1-1 0 0,0-1 1 0 0,0 1 0 0 0,0 0-1 0 0,0 0 1 0 0,0 0 0 0 0,0 1 0 0 0,-5-1 25 0 0,-3 2-49 0 0,1 1 0 0 0,-1 0 1 0 0,0 0-1 0 0,1 1 0 0 0,-1 1 1 0 0,1 0-1 0 0,0 0 0 0 0,0 1 1 0 0,1 0-1 0 0,0 1 0 0 0,-1 1 1 0 0,2-1-1 0 0,-1 1 0 0 0,1 1 1 0 0,0 0-1 0 0,1 0 0 0 0,0 1 1 0 0,0 0-1 0 0,1 0 1 0 0,0 1-1 0 0,0 0 0 0 0,1 0 1 0 0,1 1-1 0 0,0 0 0 0 0,0-1 1 0 0,1 2-1 0 0,0-1 0 0 0,1 0 1 0 0,0 3 48 0 0,2-10-5 0 0,0 0 1 0 0,1 0-1 0 0,-1 0 0 0 0,1 0 1 0 0,0 0-1 0 0,0 0 1 0 0,1 0-1 0 0,-1 0 1 0 0,1 0-1 0 0,0 0 1 0 0,0-1-1 0 0,0 1 1 0 0,1 0-1 0 0,-1 0 0 0 0,1-1 1 0 0,0 1-1 0 0,0-1 1 0 0,0 0-1 0 0,0 1 1 0 0,1-1-1 0 0,-1 0 1 0 0,1 0-1 0 0,0-1 0 0 0,0 1 1 0 0,0 0-1 0 0,0-1 1 0 0,0 0-1 0 0,0 0 1 0 0,1 0-1 0 0,-1 0 1 0 0,1 0-1 0 0,0-1 1 0 0,-1 1-1 0 0,1-1 0 0 0,0 0 1 0 0,0 0-1 0 0,0-1 1 0 0,0 1-1 0 0,0-1 5 0 0,12 3-224 0 0,1-2 0 0 0,0 0-1 0 0,0-1 1 0 0,0 0 0 0 0,0-1-1 0 0,0-1 1 0 0,-1-1 0 0 0,1-1-1 0 0,-1 0 1 0 0,1-1 0 0 0,-2 0-1 0 0,1-2 1 0 0,0 0 0 0 0,7-5 224 0 0,86-50-7348 0 0,-42 15-3540 0 0,-54 35 9150 0 0</inkml:trace>
  <inkml:trace contextRef="#ctx0" brushRef="#br0" timeOffset="-2371.608">2888 367 4033 0 0,'0'0'2662'0'0,"0"0"-362"0"0,0 0-95 0 0,0 0-83 0 0,0 0-214 0 0,0 0-229 0 0,0 0-239 0 0,0 0-263 0 0,0 0-245 0 0,0 0-233 0 0,0 0-157 0 0,-32 16-106 0 0,-98 49-85 0 0,85-32 189 0 0,46-30-532 0 0,0-1 1 0 0,0 0-1 0 0,1 1 0 0 0,-1-1 0 0 0,0 0 0 0 0,1 0 0 0 0,-1 0 1 0 0,1 0-1 0 0,0 0 0 0 0,-1-1 0 0 0,1 1 0 0 0,0 0 0 0 0,0-1 1 0 0,0 1-1 0 0,0-1 0 0 0,1 0 0 0 0,-1 0 0 0 0,0 1 1 0 0,1-2-1 0 0,-1 1 0 0 0,0 0 0 0 0,1 0 0 0 0,-1-1 0 0 0,1 1 1 0 0,-1-1-1 0 0,1 0 0 0 0,-1 0 0 0 0,1 0 0 0 0,-1 0 0 0 0,1 0-8 0 0,4 1 33 0 0,3 1 41 0 0,-1 0 0 0 0,1 0 1 0 0,-1 1-1 0 0,0 0 0 0 0,0 1 1 0 0,0 0-1 0 0,-1 0 0 0 0,1 1 1 0 0,-1 0-1 0 0,0 0 0 0 0,0 1 1 0 0,-1 0-1 0 0,0 0 0 0 0,0 1 1 0 0,2 3-75 0 0,-7-6 74 0 0,0 0 1 0 0,-1 1-1 0 0,1-1 1 0 0,-1 1 0 0 0,0-1-1 0 0,-1 1 1 0 0,1-1-1 0 0,-1 1 1 0 0,0-1 0 0 0,0 1-1 0 0,0 0 1 0 0,-1-1-1 0 0,0 1 1 0 0,0-1 0 0 0,0 1-1 0 0,0 0-74 0 0,-5 3 56 0 0,0 0 0 0 0,0 0 1 0 0,-1-1-1 0 0,1 0 0 0 0,-2 0 0 0 0,1-1 0 0 0,-1 0 0 0 0,0 0 0 0 0,0-1 0 0 0,-1 0 1 0 0,-6 3-57 0 0,-65 21-413 0 0,22-25-2860 0 0,52-4 2222 0 0,-9 0-6164 0 0,10-3-4294 0 0</inkml:trace>
  <inkml:trace contextRef="#ctx0" brushRef="#br0" timeOffset="10034.956">1 1548 0 0 0,'13'-6'379'0'0,"59"-32"874"0"0,-58 29 62 0 0,1-1 1144 0 0,-4 7 3416 0 0,-11 3-5750 0 0,32 0 1096 0 0,71-15-122 0 0,221 12 533 0 0,-161-13-749 0 0,78 2-354 0 0,35-4-29 0 0,690 18 546 0 0,-650-22-727 0 0,-156 2-209 0 0,142-8 138 0 0,205 24-89 0 0,-131-3-107 0 0,67-16 67 0 0,137-6 1 0 0,-222 15-78 0 0,-25-5 32 0 0,412-15 59 0 0,275-49 283 0 0,146-2 199 0 0,-942 67-438 0 0,22-4 26 0 0,-165 21-114 0 0,-42 1-633 0 0,-9 45-5271 0 0,-10-10-2871 0 0,-16-23 2539 0 0</inkml:trace>
</inkml:ink>
</file>

<file path=ppt/ink/ink8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4:3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816 505 11354 0 0,'0'0'1435'0'0,"0"0"-73"0"0,0 0-98 0 0,0 0-35 0 0,0 0-17 0 0,0 0-73 0 0,0 0-148 0 0,0 0-202 0 0,0 0-211 0 0,0 0-164 0 0,0 0-82 0 0,-12 19-16 0 0,-38 63 18 0 0,27 6 354 0 0,-16 326 1090 0 0,20-259-1642 0 0,0-8-1659 0 0,19-146 663 0 0,0-1-257 0 0,5-9-1698 0 0,47-72-12061 0 0,-46 64 10716 0 0</inkml:trace>
  <inkml:trace contextRef="#ctx0" brushRef="#br0" timeOffset="495.375">1008 594 7082 0 0,'0'0'1010'0'0,"0"0"113"0"0,0 0 228 0 0,0 0 298 0 0,0 0 108 0 0,0 0-146 0 0,0 0-233 0 0,0 0-182 0 0,0 0-172 0 0,0 0-139 0 0,0 0-125 0 0,0 0-140 0 0,0 0-96 0 0,32-10-63 0 0,97-28-43 0 0,76-21 1258 0 0,-173 51-1330 0 0,-31 8-308 0 0,-1 0 8 0 0,0 15 254 0 0,1 24 130 0 0,-2 0 0 0 0,-1 0 0 0 0,-3 0 0 0 0,-7 33-430 0 0,-39 220 835 0 0,26-121-664 0 0,17-60-139 0 0,8-110-46 0 0,-19-58-12522 0 0,6 27 1798 0 0,11 21 6013 0 0</inkml:trace>
  <inkml:trace contextRef="#ctx0" brushRef="#br0" timeOffset="751.391">1016 1065 8658 0 0,'0'0'1782'0'0,"0"0"-229"0"0,0 0 4 0 0,0 0 152 0 0,0 0 54 0 0,0 0-88 0 0,0 0-225 0 0,0 0-250 0 0,0 0-234 0 0,0 0-171 0 0,0 0-114 0 0,36-4-86 0 0,115-12-58 0 0,41-19 757 0 0,-174 32-1425 0 0,119-9-1951 0 0,-125 26-9769 0 0,-12-10 3357 0 0</inkml:trace>
  <inkml:trace contextRef="#ctx0" brushRef="#br0" timeOffset="1013.954">1636 1109 7538 0 0,'0'0'5726'0'0,"0"0"-3591"0"0,0 0-973 0 0,0 0 101 0 0,0 0 42 0 0,0 0-176 0 0,0 0-285 0 0,0 0-275 0 0,0 0-225 0 0,0 0-170 0 0,0 0-102 0 0,0 0-48 0 0,0 0-16 0 0,0 25-47 0 0,-1 77-94 0 0,-4-61-1074 0 0,4-39-2492 0 0,0 5-4233 0 0,1-7-1351 0 0</inkml:trace>
  <inkml:trace contextRef="#ctx0" brushRef="#br0" timeOffset="1435.268">1676 560 13067 0 0,'0'0'1608'0'0,"0"0"-130"0"0,0 0-178 0 0,0 0-121 0 0,0 0-152 0 0,0 0-150 0 0,0 0-120 0 0,0 0-97 0 0,0 0-76 0 0,0 0-64 0 0,0 0-39 0 0,0 0-50 0 0,26-6-33 0 0,163-35 510 0 0,-135 27-749 0 0,0 3 0 0 0,1 2 0 0 0,0 3 0 0 0,19 1-159 0 0,-53 43 173 0 0,-34 94 651 0 0,3-78-574 0 0,-22 79 138 0 0,5-4-225 0 0,7-19-41 0 0,19-68-592 0 0,1-25-2870 0 0,0-16 2101 0 0,0-1-305 0 0,0 0-387 0 0,0 0-548 0 0,0 0-918 0 0,-1 0-1982 0 0,-5 0-2673 0 0</inkml:trace>
  <inkml:trace contextRef="#ctx0" brushRef="#br0" timeOffset="1682.966">1824 837 11803 0 0,'0'0'1471'0'0,"0"0"-151"0"0,0 0 33 0 0,0 0 58 0 0,0 0-101 0 0,0 0-175 0 0,0 0-164 0 0,0 0-174 0 0,0 0-157 0 0,37-5-143 0 0,116-13-113 0 0,-18 0 236 0 0,-60 9-827 0 0,37-4-3097 0 0,-39 9-8939 0 0,-56 4 4285 0 0</inkml:trace>
  <inkml:trace contextRef="#ctx0" brushRef="#br0" timeOffset="20552.081">2215 174 3977 0 0,'0'0'1168'0'0,"0"0"-298"0"0,0 0-240 0 0,0 0-29 0 0,0 0 140 0 0,0 0 190 0 0,0 0 144 0 0,0 0 6 0 0,0 0-103 0 0,0 0-198 0 0,0 0-165 0 0,7-9-119 0 0,22-28-72 0 0,-28 36-379 0 0,0 0 1 0 0,0 1-1 0 0,0-1 0 0 0,0 0 0 0 0,0 1 1 0 0,0-1-1 0 0,0 1 0 0 0,0-1 0 0 0,0 1 1 0 0,0-1-1 0 0,0 1 0 0 0,0 0 0 0 0,0-1 1 0 0,0 1-1 0 0,1 0 0 0 0,-1 0 0 0 0,0 0 1 0 0,0 0-1 0 0,0 0 0 0 0,0 0 0 0 0,0 0 1 0 0,1 1-1 0 0,-1-1 0 0 0,0 0 0 0 0,0 1 1 0 0,0-1-1 0 0,0 1 0 0 0,0-1 0 0 0,0 1 1 0 0,0-1-1 0 0,0 1 0 0 0,0 0 0 0 0,0-1 1 0 0,0 1-1 0 0,0 0 0 0 0,-1 0 0 0 0,1 0 1 0 0,0-1-1 0 0,0 1 0 0 0,-1 0 0 0 0,1 0 1 0 0,-1 0-1 0 0,1 0 0 0 0,-1 0 0 0 0,1 1 1 0 0,-1-1-1 0 0,1 0 0 0 0,-1 0 0 0 0,0 1-45 0 0,4 4 200 0 0,25 56 934 0 0,28 108 44 0 0,92 241 181 0 0,3 34-779 0 0,-86-216-306 0 0,-71-178 454 0 0,-3-43-364 0 0,-34 14 899 0 0,-58 4-929 0 0,-103 45-328 0 0,-253 69-58 0 0,-453 153-130 0 0,368-87 611 0 0,467-166-259 0 0,66-48 2499 0 0,-11-42-2418 0 0,-13-120-3 0 0,-7-113-58 0 0,-77-258-124 0 0,10 66-72 0 0,34 236 54 0 0,50 166-116 0 0,22 72 39 0 0,4-7-342 0 0,30 3 292 0 0,0 0-1 0 0,0 3 1 0 0,0 1 0 0 0,32 3 79 0 0,-2-1 18 0 0,224-15 17 0 0,-2-13 0 0 0,203-47-35 0 0,-315 46 0 0 0,532-72 93 0 0,-606 92-81 0 0,-99 8-25 0 0,-1 0 2 0 0,0 0 16 0 0,9 19-7578 0 0,6-12 3355 0 0,-2-4-2524 0 0,-2-2-1949 0 0</inkml:trace>
  <inkml:trace contextRef="#ctx0" brushRef="#br0" timeOffset="23961.015">6449 1249 72 0 0,'0'0'1146'0'0,"0"0"49"0"0,0 0 59 0 0,0 0 31 0 0,0 0 26 0 0,0 0-4 0 0,0 0-10 0 0,0 0-46 0 0,0 0-113 0 0,0 0-155 0 0,0 0-159 0 0,-20-17-121 0 0,-63-50-81 0 0,36 44 531 0 0,-134 8 2739 0 0,157 15-3695 0 0,-126 32 974 0 0,95-16-722 0 0,10-1-162 0 0,0 1 0 0 0,1 3 0 0 0,1 1-1 0 0,1 2 1 0 0,1 2 0 0 0,1 2 0 0 0,2 1 0 0 0,-1 3-287 0 0,-6 10 241 0 0,1 1 0 0 0,1 3 0 0 0,3 1 0 0 0,1 2-241 0 0,8-9 188 0 0,-48 59 266 0 0,4 5 0 0 0,5 2 0 0 0,-7 23-454 0 0,31-27 272 0 0,10 32-7 0 0,26-84-146 0 0,3 1-1 0 0,1 1 0 0 0,3-1 1 0 0,1 0-1 0 0,3 1 0 0 0,2-1 1 0 0,2 1-1 0 0,4 9-118 0 0,23 81 279 0 0,-1-37-66 0 0,37 51 3 0 0,-5-22-29 0 0,7-24 13 0 0,6-5-97 0 0,44 29 73 0 0,-11-32-84 0 0,18-7 24 0 0,-90-75-45 0 0,1-1 0 0 0,1-2 0 0 0,0-1 0 0 0,1-3 0 0 0,31 5-71 0 0,149 10 220 0 0,78-8-18 0 0,-249-17-173 0 0,-23 0 0 0 0,0 0 0 0 0,1-2 0 0 0,-1-1 0 0 0,0-1 0 0 0,0-2 0 0 0,4-1-29 0 0,79-24 123 0 0,-74 20-78 0 0,0-3 1 0 0,-1-1 0 0 0,0-1-1 0 0,-2-2 1 0 0,14-10-46 0 0,63-32 72 0 0,116-121 184 0 0,-126 72-184 0 0,-28 24 15 0 0,-42 51-55 0 0,28-37-70 0 0,52-81 140 0 0,-79 93-65 0 0,0-5 7 0 0,3-40 71 0 0,-19-5-46 0 0,-13-141 48 0 0,-1 214-75 0 0,2 19-34 0 0,-2-1 0 0 0,0 0-1 0 0,-1 1 1 0 0,-1-1 0 0 0,0 0 0 0 0,-1 1 0 0 0,-1 0 0 0 0,0 0 0 0 0,-2 0-1 0 0,-1-3-7 0 0,-20-47 28 0 0,0-16-84 0 0,-43-56 120 0 0,33 82-37 0 0,4 8-27 0 0,0 4-48 0 0,3 10 113 0 0,-23-24-74 0 0,-27-20-22 0 0,8-2 97 0 0,41 54-170 0 0,-36-29 114 0 0,33 29-6 0 0,1-4-2 0 0,-8 0-49 0 0,-2 1 123 0 0,-47-22-201 0 0,6 14 99 0 0,-23-3-62 0 0,47 25-6 0 0,-27-1-45 0 0,-78 13-688 0 0,113-11-911 0 0,41 11-1064 0 0,-8 12-14723 0 0,14-4 9301 0 0</inkml:trace>
  <inkml:trace contextRef="#ctx0" brushRef="#br0" timeOffset="26411.957">6232 4003 0 0 0,'1'-4'283'0'0,"7"-10"314"0"0,-6 10 150 0 0,-2 4 68 0 0,-3 0 1288 0 0,-14 0 9765 0 0,10 0-12004 0 0,-126 32 3308 0 0,-49 2-128 0 0,69 18-2131 0 0,103-44-843 0 0,0 0 0 0 0,0 1 0 0 0,1 0-1 0 0,0 1 1 0 0,1 0 0 0 0,0 0 0 0 0,1 1-1 0 0,0 0 1 0 0,0 0 0 0 0,-3 10-70 0 0,-4 9 164 0 0,2 0-1 0 0,1 1 1 0 0,1 1 0 0 0,2-1 0 0 0,0 9-164 0 0,-22 92 673 0 0,25-97-508 0 0,0 1-1 0 0,3 0 1 0 0,1 0-1 0 0,1-1 1 0 0,3 10-165 0 0,36 120 641 0 0,-10-73-331 0 0,1-15-41 0 0,0-15-53 0 0,37 5 12 0 0,15-7-54 0 0,-63-51-135 0 0,-1 0 0 0 0,1-1 0 0 0,0-1 1 0 0,1 0-1 0 0,0-2 0 0 0,0 0 0 0 0,7 0-39 0 0,160 9 387 0 0,-61-14-204 0 0,-24-22 34 0 0,-87 19-169 0 0,-1-2 0 0 0,-1 0-1 0 0,1 0 1 0 0,-1-1 0 0 0,0-1 0 0 0,0 0-1 0 0,-1-1 1 0 0,1-1-48 0 0,23-14 61 0 0,14-18 108 0 0,30-32-21 0 0,-47 29-57 0 0,0-22 69 0 0,0 4-123 0 0,0-1-2 0 0,-4-23-1 0 0,-24 28 142 0 0,-15-93-146 0 0,-6 12 8 0 0,-10 54 30 0 0,-11 29-102 0 0,-50-36 44 0 0,24 41 16 0 0,6 21-67 0 0,-22-10 46 0 0,33 11 6 0 0,20 21-52 0 0,-1 1 1 0 0,0 1-1 0 0,1 2 0 0 0,-2 0 1 0 0,1 2-1 0 0,0 1 1 0 0,0 1-1 0 0,-5 2 41 0 0,-3-2 3 0 0,-61-19-1141 0 0,79 6-1114 0 0,14 7-2632 0 0,3 0-6131 0 0,0 2-98 0 0</inkml:trace>
  <inkml:trace contextRef="#ctx0" brushRef="#br0" timeOffset="33829.009">6017 3970 0 0 0,'0'0'124'0'0,"-2"-2"428"0"0,-10-10 666 0 0,12 11-703 0 0,0 1-93 0 0,0 0-102 0 0,0 0-93 0 0,0 0-50 0 0,0 0-23 0 0,0 0 11 0 0,0 0 17 0 0,0 0 31 0 0,0 0 26 0 0,0 0 21 0 0,0 0 32 0 0,0 0 22 0 0,0 0 25 0 0,0 0 5 0 0,0 0 3 0 0,-6 20 6164 0 0,5-17-6617 0 0,1 21 928 0 0,7-19 3377 0 0,57 9-2466 0 0,95-20 1414 0 0,31 1-1897 0 0,-114 13-881 0 0,1084-5 1374 0 0,-840-14-1357 0 0,-65 0-57 0 0,98-7-29 0 0,194 14-99 0 0,-252-17-86 0 0,-50 1-44 0 0,-231 17-204 0 0,-18 2-4282 0 0,-21 3-4723 0 0,19 1-361 0 0</inkml:trace>
  <inkml:trace contextRef="#ctx0" brushRef="#br0" timeOffset="35797.985">6246 3996 0 0 0,'37'-38'0'0'0,"-36"37"0"0"0,-1 1 1 0 0,0-1-1 0 0,0 0 1 0 0,0 0-1 0 0,0 1 1 0 0,0-1-1 0 0,1 0 1 0 0,-1 0-1 0 0,-1 1 1 0 0,1-1-1 0 0,0 0 0 0 0,0 0 1 0 0,0 1-1 0 0,0-1 1 0 0,0 0-1 0 0,-1 0 1 0 0,1 1-1 0 0,0-1 1 0 0,-1 0-1 0 0,1 1 1 0 0,0-1-1 0 0,-1 0 0 0 0,1 1 1 0 0,-1-1-1 0 0,1 1 1 0 0,-1-1-1 0 0,1 1 1 0 0,-1-1-1 0 0,1 1 1 0 0,-1-1-1 0 0,0 1 0 0 0,1-1 1 0 0,-1 1-1 0 0,0 0 1 0 0,1-1-1 0 0,-1 1 1 0 0,0 0-1 0 0,0 0 1 0 0,1 0-1 0 0,-1-1 1 0 0,0 1-1 0 0,0 0 0 0 0,1 0 1 0 0,-1 0-1 0 0,0 0 1 0 0,0 0-1 0 0,1 0 1 0 0,-1 0-1 0 0,0 1 1 0 0,0-1-1 0 0,1 0 1 0 0,-1 0-1 0 0,0 1 0 0 0,0-1 1 0 0,1 0-1 0 0,-1 1 0 0 0,0-1 139 0 0,1 0 88 0 0,0 0 86 0 0,0 0 93 0 0,0 0 75 0 0,0 0 47 0 0,0 0 42 0 0,0 0 48 0 0,0 0 56 0 0,0 0 22 0 0,0 0-17 0 0,-22 10 4070 0 0,-18-6-582 0 0,-164-3 2246 0 0,1 0-4431 0 0,-201 1-1035 0 0,204 5-405 0 0,-15-13 87 0 0,5-2-254 0 0,-10-14-98 0 0,15 11-134 0 0,-259 11-48 0 0,92 7 45 0 0,135 0-148 0 0,-54-7 89 0 0,-17-14-42 0 0,36 32-35 0 0,132-3 45 0 0,51-8 43 0 0,-77-3 131 0 0,102-1-339 0 0,65-10-1668 0 0,3 7 542 0 0,7-1-2326 0 0,-5 3-3146 0 0,-2 1-2068 0 0</inkml:trace>
  <inkml:trace contextRef="#ctx0" brushRef="#br0" timeOffset="38309.411">8941 3535 3705 0 0,'0'0'1344'0'0,"0"0"-178"0"0,0 0 39 0 0,0 0 180 0 0,0 0 142 0 0,0 0 2 0 0,0 0-158 0 0,0 0-249 0 0,0 0-290 0 0,0 0-275 0 0,0 0-167 0 0,-2 0-50 0 0,-8 0 15 0 0,7 0 9 0 0,3 0 6 0 0,0 0-35 0 0,16 4 1500 0 0,309-8 3181 0 0,105-3-4072 0 0,-220-4-710 0 0,-157 4-134 0 0,-105-22 1489 0 0,-30-1-1527 0 0,30 11-84 0 0,24 11 35 0 0,1-1 0 0 0,1-2 0 0 0,0 0 0 0 0,0-2 0 0 0,1-1 0 0 0,-3-4-13 0 0,20 12 83 0 0,8 6-87 0 0,0 0-1 0 0,0 0 1 0 0,-1 1-1 0 0,1-1 1 0 0,0 0-1 0 0,0 0 1 0 0,0 0 0 0 0,-1 1-1 0 0,1-1 1 0 0,0 0-1 0 0,-1 0 1 0 0,1 0-1 0 0,0 0 1 0 0,0 0-1 0 0,-1 0 1 0 0,1 1-1 0 0,0-1 1 0 0,-1 0-1 0 0,1 0 1 0 0,0 0-1 0 0,-1 0 1 0 0,1 0 0 0 0,0 0-1 0 0,0 0 1 0 0,-1 0 4 0 0,26 69 18 0 0,8 82 37 0 0,-29 62-96 0 0,-4-184 22 0 0,0-28 47 0 0,0-1-7 0 0,0 0 3 0 0,0 0 4 0 0,0 0-4 0 0,12-30 312 0 0,20-18-233 0 0,-19 27-97 0 0,1 0 0 0 0,1 1 0 0 0,0 1-1 0 0,2 0 1 0 0,0 1 0 0 0,1 1 0 0 0,1 0 0 0 0,7-3-6 0 0,-8 5-3022 0 0,24-18-13259 0 0,-38 29 7255 0 0</inkml:trace>
  <inkml:trace contextRef="#ctx0" brushRef="#br0" timeOffset="38748.972">10229 3175 16347 0 0,'0'0'835'0'0,"0"0"-175"0"0,0 0 19 0 0,0 0 193 0 0,0 0 189 0 0,0 0 19 0 0,0 0-123 0 0,0 0-192 0 0,0 0-217 0 0,0 0-179 0 0,0 0-70 0 0,0 0-38 0 0,2 31-33 0 0,4 98 3 0 0,12-49 151 0 0,-8-55-241 0 0,47 165 450 0 0,-42-115-517 0 0,-1-64 181 0 0,-14-11-110 0 0,0 0 54 0 0,0 0 65 0 0,12-30 1123 0 0,72-147-904 0 0,19-28-355 0 0,6-9-640 0 0,-67 152-952 0 0,-28 43-1871 0 0,-1 1-3846 0 0,-10 14-4943 0 0</inkml:trace>
  <inkml:trace contextRef="#ctx0" brushRef="#br0" timeOffset="40782.969">6102 2457 1192 0 0,'0'0'2757'0'0,"0"0"-809"0"0,0 0-419 0 0,0 0-81 0 0,0 0 24 0 0,0 0-17 0 0,0 0-135 0 0,0 0-193 0 0,0 0-216 0 0,0 0-241 0 0,0 0-184 0 0,-8 3-101 0 0,-61 49 938 0 0,60-36-1037 0 0,4-10-190 0 0,1 1-1 0 0,0 0 1 0 0,0 1 0 0 0,1-1 0 0 0,0 1 0 0 0,0-1 0 0 0,1 1-1 0 0,-1 0 1 0 0,2 0 0 0 0,-1 0 0 0 0,1 0 0 0 0,1 4-96 0 0,-1-9 50 0 0,0 0-1 0 0,1 1 1 0 0,-1-1 0 0 0,1 1 0 0 0,0 0 0 0 0,0-1-1 0 0,0 1 1 0 0,1-1 0 0 0,-1 1 0 0 0,1-1 0 0 0,0 0-1 0 0,0 1 1 0 0,0-1 0 0 0,0 0 0 0 0,1 1 0 0 0,-1-1-1 0 0,1 0 1 0 0,0 0 0 0 0,0 0 0 0 0,0-1 0 0 0,0 1-1 0 0,1 0 1 0 0,-1-1 0 0 0,1 1 0 0 0,-1-1 0 0 0,1 0 0 0 0,0 0-1 0 0,0 0 1 0 0,0 0 0 0 0,0 0 0 0 0,0-1 0 0 0,2 1-51 0 0,7 0 211 0 0,0 0 0 0 0,0-1-1 0 0,0 0 1 0 0,0-1-1 0 0,0-1 1 0 0,-1 0-1 0 0,1 0 1 0 0,0-1-1 0 0,0-1 1 0 0,-1 0-1 0 0,1 0 1 0 0,-1-1-1 0 0,0-1 1 0 0,0 0 0 0 0,-1 0-1 0 0,1-1 1 0 0,-1-1-1 0 0,0 1 1 0 0,-1-2-1 0 0,0 1 1 0 0,0-1-1 0 0,0-1 1 0 0,-1 1-1 0 0,-1-1 1 0 0,7-10-210 0 0,-11 16 40 0 0,-1 0 1 0 0,1 0 0 0 0,-1 0-1 0 0,1 0 1 0 0,-1-1-1 0 0,0 1 1 0 0,-1-1-1 0 0,1 1 1 0 0,-1-1-1 0 0,1 0 1 0 0,-1 0-1 0 0,0 1 1 0 0,0-1-1 0 0,-1 0 1 0 0,1 0 0 0 0,-1 0-1 0 0,0 0 1 0 0,0 0-1 0 0,0 0 1 0 0,0 0-1 0 0,-1 0 1 0 0,0 0-1 0 0,0 0 1 0 0,0 0-1 0 0,0 0 1 0 0,0 1-1 0 0,-1-1 1 0 0,0 0-1 0 0,0 1 1 0 0,0-1 0 0 0,0 1-1 0 0,0 0 1 0 0,-1 0-1 0 0,1 0 1 0 0,-1 0-1 0 0,0 0 1 0 0,0 0-1 0 0,0 1 1 0 0,0 0-1 0 0,-1-1 1 0 0,1 1-1 0 0,0 0 1 0 0,-1 0-41 0 0,-8-2-79 0 0,1 1-1 0 0,-1 0 1 0 0,0 0 0 0 0,0 2-1 0 0,0-1 1 0 0,0 1 0 0 0,0 1-1 0 0,0 0 1 0 0,0 1 0 0 0,0 0-1 0 0,0 1 1 0 0,1 0 0 0 0,-1 1-1 0 0,-10 3 80 0 0,13-2-528 0 0,0 0 0 0 0,0 0-1 0 0,1 1 1 0 0,0 0 0 0 0,-1 0-1 0 0,2 1 1 0 0,-1 0-1 0 0,1 1 1 0 0,0 0 0 0 0,0 0-1 0 0,0 0 1 0 0,0 3 528 0 0,-6 6-3329 0 0,-2 4-4630 0 0,9-9-1336 0 0</inkml:trace>
  <inkml:trace contextRef="#ctx0" brushRef="#br0" timeOffset="45272.224">5822 2147 0 0 0,'0'0'1715'0'0,"0"0"89"0"0,0 0-67 0 0,0 0-164 0 0,0 0-240 0 0,0 0-222 0 0,0 0-124 0 0,0 0-89 0 0,0 0-77 0 0,-3-1-95 0 0,-6-4-105 0 0,6 4-125 0 0,3 19 939 0 0,-7 181 2944 0 0,3-62-3355 0 0,18 116 21 0 0,9-119-211 0 0,-23 188 1539 0 0,-4-281-2296 0 0,1 4-30 0 0,22-45 98 0 0,153-11 166 0 0,-39 7-202 0 0,-8-18-69 0 0,-29 18-45 0 0,-95 4 1 0 0,-1 0 5 0 0,4 0-7 0 0,39 0 0 0 0,-42 0 14 0 0,-1 0-2 0 0,0 0-9 0 0,0 0 8 0 0,0 0 6 0 0,0 0 8 0 0,0 0-6 0 0,0 0 6 0 0,0 0-2 0 0,0 0 31 0 0,0 0 32 0 0,0 0 6 0 0,0 0 11 0 0,-12-44 227 0 0,-3 15-265 0 0,-12-64-1 0 0,19 63 9 0 0,-3-31 29 0 0,3 1-4 0 0,8-32 45 0 0,-8 66-94 0 0,8-216 152 0 0,-3 190-195 0 0,3-323 117 0 0,-4 25-10 0 0,-4 272-15 0 0,4-9-19 0 0,-2 6 29 0 0,-1 44-92 0 0,3-29 70 0 0,0-24-16 0 0,-4-38 60 0 0,-14 44 10 0 0,-7-75-17 0 0,6 41-82 0 0,-21-48 33 0 0,26 59 10 0 0,4 38-91 0 0,6 57-285 0 0,-4 17-4305 0 0,1 21-2305 0 0,5-9-704 0 0,5-6-1253 0 0</inkml:trace>
  <inkml:trace contextRef="#ctx0" brushRef="#br0" timeOffset="46759.89">5778 2243 0 0 0,'0'0'588'0'0,"0"0"656"0"0,0 0 143 0 0,0 0-112 0 0,0 0-141 0 0,0 0-87 0 0,0 0-44 0 0,0 0-30 0 0,0 0-43 0 0,0-23 4248 0 0,0-79 1609 0 0,0-53-5211 0 0,14 19-620 0 0,-13 101-769 0 0,-15-151 544 0 0,8 94-598 0 0,-12-70 182 0 0,9 113-139 0 0,3-1 0 0 0,1 0 0 0 0,2 0 0 0 0,4-35-176 0 0,-1 49 112 0 0,-14-74 127 0 0,-1-13-70 0 0,0-46 43 0 0,11 70-92 0 0,-3 76-97 0 0,0-35 44 0 0,-1 17-105 0 0,2 31-332 0 0,2 6-760 0 0,1-1-3399 0 0,1-2-9954 0 0,2 4 7943 0 0</inkml:trace>
  <inkml:trace contextRef="#ctx0" brushRef="#br0" timeOffset="50270.732">5013 549 0 0 0,'0'0'352'0'0,"0"0"263"0"0,0 0 117 0 0,0 0 146 0 0,0 0 176 0 0,0 0 135 0 0,0 0 48 0 0,0 0-80 0 0,0 0-144 0 0,13 0-95 0 0,208 0 5040 0 0,41 8-3057 0 0,-129-14-1566 0 0,0-6 0 0 0,22-9-1335 0 0,201-17 1169 0 0,40 42-630 0 0,-34 17-261 0 0,-253-32-206 0 0,-90-1-1939 0 0,-18 6-2809 0 0,-5-1-4190 0 0,1 6 1543 0 0</inkml:trace>
  <inkml:trace contextRef="#ctx0" brushRef="#br0" timeOffset="50752.628">5549 111 1504 0 0,'0'0'2297'0'0,"0"0"-909"0"0,0 0-122 0 0,0 0 161 0 0,0 0 120 0 0,0 0-30 0 0,-35 19-175 0 0,-107 62-258 0 0,46-15 230 0 0,-106 74 59 0 0,124-89-872 0 0,79-51-529 0 0,-1 0 0 0 0,0 0 0 0 0,1 1 0 0 0,-1-1 0 0 0,0 0 0 0 0,0 0 0 0 0,1 0 0 0 0,-1 0 0 0 0,0 0 0 0 0,1 0 0 0 0,-1 1 0 0 0,0-1 0 0 0,0 0 0 0 0,1 0 0 0 0,-1 0 0 0 0,0 1 0 0 0,0-1 0 0 0,1 0 0 0 0,-1 0 0 0 0,0 1 0 0 0,0-1 0 0 0,0 0 0 0 0,1 0 0 0 0,-1 1 0 0 0,0-1 0 0 0,0 0 0 0 0,0 1 0 0 0,0-1 0 0 0,0 0 0 0 0,0 1 0 0 0,0-1 0 0 0,0 0 0 0 0,0 1 0 0 0,0-1 1 0 0,0 0-1 0 0,0 0 0 0 0,0 1 0 0 0,0-1 0 0 0,0 0 0 0 0,0 1 0 0 0,0-1 0 0 0,0 0 0 0 0,0 1 0 0 0,0-1 0 0 0,0 0 0 0 0,-1 1 0 0 0,1-1 0 0 0,0 0 0 0 0,0 0 0 0 0,0 1 0 0 0,0-1 0 0 0,-1 0 28 0 0,35 2-1979 0 0,-33-2 1848 0 0,97-18-12759 0 0,-86 18 12785 0 0</inkml:trace>
  <inkml:trace contextRef="#ctx0" brushRef="#br0" timeOffset="51550.99">6198 8 544 0 0,'0'0'783'0'0,"0"0"319"0"0,0 0 397 0 0,0 0 325 0 0,0 0 46 0 0,0 0-206 0 0,0 0-221 0 0,0 0-208 0 0,-33 23-231 0 0,-106 72-236 0 0,-55 34 950 0 0,-32 37-540 0 0,223-165-1194 0 0,0 1-13 0 0,-1 0-1 0 0,1 0 1 0 0,-1 0-1 0 0,1 1 0 0 0,0-1 1 0 0,0 1-1 0 0,0 0 1 0 0,0 0-1 0 0,0 0 1 0 0,1 0-1 0 0,-1 0 1 0 0,1 1-1 0 0,0-1 1 0 0,0 1-1 0 0,0-1 0 0 0,0 2 30 0 0,39 2-1069 0 0,-19-8 508 0 0,-1-2-1 0 0,1 0 1 0 0,-1-1 0 0 0,1 0 0 0 0,-1-2 0 0 0,-1 0-1 0 0,6-3 562 0 0,9-3-1592 0 0,185-68-7784 0 0,258-144 9199 0 0,-318 157 1364 0 0,-137 63 1976 0 0,-23 11 999 0 0,-27 17 34 0 0,28-22-4889 0 0,-462 325 5395 0 0,391-268-4425 0 0,103-51-1192 0 0,91-46-508 0 0,10-19-911 0 0,65-40-6424 0 0,-3 2 5194 0 0,207-85 3564 0 0,-387 176 159 0 0,28-7 2016 0 0,-44 19 2091 0 0,-84 65 1173 0 0,-29 19 316 0 0,-99 102-5755 0 0,212-191 45 0 0,3-1-55 0 0,-1-1 0 0 0,0 0 1 0 0,0 1-1 0 0,1-1 0 0 0,-1 1 0 0 0,1 0 0 0 0,-1-1 0 0 0,1 1 0 0 0,0 0 0 0 0,0 0 0 0 0,-1 0 0 0 0,1 0 0 0 0,1 0 0 0 0,-1 0 1 0 0,0 0-1 0 0,0 0 0 0 0,1 0 0 0 0,-1 0 0 0 0,1 1 0 0 0,0-1 0 0 0,0 0 0 0 0,-1 2 10 0 0,56 4-815 0 0,-41-9 554 0 0,-1-1-1 0 0,0-1 1 0 0,1 0-1 0 0,-1-1 1 0 0,-1 0-1 0 0,1-1 0 0 0,0 0 1 0 0,-1-1-1 0 0,8-6 262 0 0,10-2-722 0 0,118-63-2763 0 0,123-51 1095 0 0,-208 117 2906 0 0,-71 37 956 0 0,-113 109-587 0 0,54-66-3005 0 0,22-26-3879 0 0,32-33 3390 0 0</inkml:trace>
  <inkml:trace contextRef="#ctx0" brushRef="#br0" timeOffset="55918.219">6364 538 0 0 0,'0'0'784'0'0,"0"0"259"0"0,0 0 73 0 0,0 0-21 0 0,0 0-76 0 0,0 0-35 0 0,0 0-88 0 0,-2-3-115 0 0,-8-9-55 0 0,-9 5 7920 0 0,14 7-8170 0 0,5 0-87 0 0,0 0-16 0 0,0 0-22 0 0,0 0-29 0 0,0 0-20 0 0,0 0-34 0 0,0 0-43 0 0,0 0-15 0 0,-1 196 1870 0 0,11-112-1633 0 0,3 12-71 0 0,8 19-157 0 0,3 42-53 0 0,-6-101-127 0 0,8 32 12 0 0,-16 52 98 0 0,8-34-89 0 0,-15-93-36 0 0,0 1-1 0 0,0 0 1 0 0,-2 0-1 0 0,1 0 1 0 0,-2 0 0 0 0,0 0-1 0 0,0 0 1 0 0,-2 4-24 0 0,0 26 114 0 0,6 137 63 0 0,3-85-92 0 0,-7 66 578 0 0,-33 15-100 0 0,33 10-288 0 0,4-87-124 0 0,6-53-171 0 0,6 31 1 0 0,-6-19 68 0 0,-2 3-37 0 0,-1 60 78 0 0,-7 341 163 0 0,0-462-244 0 0,0-1 5 0 0,0 0-30 0 0,0 0-2 0 0,0 3 28 0 0,-62 1 1555 0 0,-38-11-1538 0 0,-104-1 16 0 0,102 12 27 0 0,24 3-56 0 0,-14-7 20 0 0,39-14 13 0 0,-93 3-82 0 0,146 11 34 0 0,-33 0 66 0 0,32 0-95 0 0,1 0 43 0 0,0 0-4 0 0,0 0-11 0 0,7-110 254 0 0,5 10-299 0 0,-5-92 78 0 0,-29 100-26 0 0,18 18 11 0 0,-17-3-1 0 0,1-4-91 0 0,3 15 64 0 0,9-12 36 0 0,0 16-35 0 0,8-402 6 0 0,-25 335 15 0 0,4 40-54 0 0,9-58 24 0 0,-3 45 18 0 0,7 72-14 0 0,8-212 6 0 0,8 207 57 0 0,6-97-39 0 0,-10-140-64 0 0,3 154 59 0 0,1 45 2 0 0,10-15-2743 0 0,19 63-3381 0 0,-16 13-3712 0 0,-16 8 409 0 0</inkml:trace>
  <inkml:trace contextRef="#ctx0" brushRef="#br0" timeOffset="67126.164">5545 656 0 0 0,'0'0'903'0'0,"0"-5"72"0"0,0-22 1139 0 0,0 26-1028 0 0,0 1-56 0 0,0 0-108 0 0,0 0-89 0 0,0 0-101 0 0,0 0-86 0 0,0 0-68 0 0,0 0-73 0 0,0 0-45 0 0,0 0-26 0 0,0 9 548 0 0,26 428 237 0 0,-15-77-1817 0 0,-11-360 584 0 0,1 0 0 0 0,-1 0-1 0 0,0 0 1 0 0,0 0-1 0 0,1 0 1 0 0,-1 0-1 0 0,0 0 1 0 0,1 0 0 0 0,-1 0-1 0 0,0 0 1 0 0,1 0-1 0 0,-1 1 1 0 0,0-1-1 0 0,0 0 1 0 0,1 0 0 0 0,-1 0-1 0 0,0 0 1 0 0,0 0-1 0 0,1 1 1 0 0,-1-1-1 0 0,0 0 1 0 0,0 0 0 0 0,1 0-1 0 0,-1 1 1 0 0,0-1-1 0 0,0 0 1 0 0,0 0-1 0 0,1 1 1 0 0,-1-1 0 0 0,0 0-1 0 0,0 0 1 0 0,0 1-1 0 0,0-1 1 0 0,0 0-1 0 0,0 1 1 0 0,0-1-1 0 0,0 0 1 0 0,1 1 0 0 0,-1-1-1 0 0,0 0 1 0 0,0 0-1 0 0,0 1 1 0 0,0-1-1 0 0,-1 0 1 0 0,1 1 0 0 0,0-1-1 0 0,0 0 1 0 0,0 1-1 0 0,0-1 1 0 0,0 0 14 0 0,21-283 244 0 0,-10 111-217 0 0,-7 106-9 0 0,-2 0 0 0 0,-3 0 0 0 0,-3 0 0 0 0,-4 0 0 0 0,-4-15-18 0 0,12 80 21 0 0,0 0-1 0 0,0-1 1 0 0,-1 1-1 0 0,1 0 1 0 0,0-1-1 0 0,-1 1 0 0 0,1 0 1 0 0,0 0-1 0 0,-1-1 1 0 0,0 1-1 0 0,1 0 1 0 0,-1 0-1 0 0,0 0 1 0 0,1 0-1 0 0,-1 0 1 0 0,0 0-1 0 0,0 0 0 0 0,0 0 1 0 0,0 0-1 0 0,0 0 1 0 0,0 0-1 0 0,0 0 1 0 0,0 1-1 0 0,-1-1 1 0 0,1 0-1 0 0,0 1 0 0 0,0-1 1 0 0,-1 1-1 0 0,1 0 1 0 0,0-1-1 0 0,0 1 1 0 0,-1 0-1 0 0,1 0-20 0 0,-7 38-145 0 0,4 240 558 0 0,6-180-253 0 0,4 0-1 0 0,15 73-159 0 0,2 149 87 0 0,-17-265-171 0 0,-3-43-372 0 0,-4-28 126 0 0,4-527 322 0 0,-18 363-105 0 0,7 125 213 0 0,9 56-106 0 0,-1-1 0 0 0,0 0 0 0 0,0 0 1 0 0,0 1-1 0 0,1-1 0 0 0,-1 0 0 0 0,0 1 0 0 0,0-1 1 0 0,0 0-1 0 0,0 0 0 0 0,0 1 0 0 0,0-1 0 0 0,0 0 0 0 0,0 1 1 0 0,0-1-1 0 0,0 0 0 0 0,0 1 0 0 0,0-1 0 0 0,0 0 1 0 0,0 1-1 0 0,0-1 0 0 0,0 0 0 0 0,0 1 0 0 0,0-1 1 0 0,0 0-1 0 0,0 1 0 0 0,0-1 0 0 0,-1 0 0 0 0,1 0 1 0 0,0 1-1 0 0,0-1 0 0 0,0 0 0 0 0,-1 0 0 0 0,1 1 1 0 0,0-1-1 0 0,0 0 0 0 0,-1 0 0 0 0,1 0 0 0 0,0 1 1 0 0,0-1-1 0 0,-1 0 0 0 0,1 0 0 0 0,0 0 0 0 0,-1 0 1 0 0,1 0-1 0 0,0 1 0 0 0,0-1 0 0 0,-1 0 0 0 0,1 0 0 0 0,0 0 1 0 0,-1 0-1 0 0,1 0 0 0 0,0 0 0 0 0,-1 0 0 0 0,1 0 1 0 0,0 0-1 0 0,-1 0 0 0 0,1-1 0 0 0,0 1 0 0 0,-1 0 1 0 0,1 0-1 0 0,0 0 0 0 0,0 0 0 0 0,-1 0 0 0 0,1 0 1 0 0,0-1-1 0 0,-1 1 0 0 0,1 0 6 0 0,18 308 307 0 0,26 37-189 0 0,-43-171 68 0 0,-9-211-326 0 0,1-239-35 0 0,3 171 58 0 0,-4 92-11 0 0,2 42-202 0 0,6 271-74 0 0,25 101-1036 0 0,-17-269 2188 0 0,-4-133-668 0 0,21-144 696 0 0,-14-60-1327 0 0,-15 185 470 0 0,-2 29-228 0 0,-5 139-970 0 0,7 77-1705 0 0,4-203 2994 0 0,0 0 0 0 0,-2 0-1 0 0,0 0 1 0 0,-1 0-1 0 0,-1 0 1 0 0,-7 18-10 0 0,7-21 711 0 0,4-18-599 0 0,0-4-56 0 0,10-167 249 0 0,-2 102-238 0 0,-3-1 0 0 0,-4 0 0 0 0,-4-37-67 0 0,-14 47 172 0 0,6 86-342 0 0,1 515-222 0 0,12-347 861 0 0,-9-34 1159 0 0,7-159-1760 0 0,0-2-58 0 0,0-6-73 0 0,14-113 736 0 0,-6 25-314 0 0,-5 134 77 0 0,-3 260-1279 0 0,18-80 574 0 0,-17-216 437 0 0,1 16 398 0 0,3-28 285 0 0,-4-104-643 0 0,9 294-3376 0 0,-24-54 3166 0 0,6-174 2695 0 0,8 45-2442 0 0,0 1 33 0 0,0 0 5 0 0,0 0-62 0 0,-3 11-281 0 0,2 128-334 0 0,1-138 712 0 0,0-1 13 0 0,0 0 50 0 0,0 0 40 0 0,0 0 50 0 0,0 0 70 0 0,0 0 56 0 0,0 0 57 0 0,-4 18 1120 0 0,4-18-1571 0 0,0 0 0 0 0,0-1 0 0 0,0 1 0 0 0,0 0 0 0 0,0-1 0 0 0,0 1-1 0 0,0 0 1 0 0,0 0 0 0 0,-1-1 0 0 0,1 1 0 0 0,0 0 0 0 0,0-1 0 0 0,0 1 0 0 0,0 0 0 0 0,0 0 0 0 0,0-1-1 0 0,-1 1 1 0 0,1 0 0 0 0,0 0 0 0 0,0-1 0 0 0,0 1 0 0 0,-1 0 0 0 0,1 0 0 0 0,0-1 0 0 0,0 1 0 0 0,0 0-1 0 0,-1 0 1 0 0,1 0 0 0 0,0 0 0 0 0,-1-1 0 0 0,1 1 0 0 0,0 0 0 0 0,0 0 0 0 0,-1 0 0 0 0,1 0 0 0 0,0 0-1 0 0,-1 0 1 0 0,1 0 0 0 0,0 0 0 0 0,-1 0 0 0 0,1 0 0 0 0,0 0 0 0 0,0 0 0 0 0,-1 0 0 0 0,1 0 0 0 0,0 0-1 0 0,-1 0 1 0 0,1 0 0 0 0,0 1 0 0 0,-1-1-9 0 0,2-12 9 0 0,17-102 1010 0 0,-10-44 1153 0 0,-41 126-1109 0 0,-1-53-1008 0 0,35 27-292 0 0,27 171 366 0 0,8 100-866 0 0,-9-44-292 0 0,-27-168 1085 0 0,0-1-16 0 0,0 0 12 0 0,0 0 33 0 0,0 0 37 0 0,0 0 59 0 0,0-16 331 0 0,7-75-401 0 0,8 2-89 0 0,-8 44 59 0 0,-1 0-1 0 0,-3 0 1 0 0,-1-1-1 0 0,-4-24-80 0 0,1 6 132 0 0,-13 18 685 0 0,6 37-763 0 0,30 309-349 0 0,-18-255 87 0 0,14-111 797 0 0,-8-30-450 0 0,-4 1-1 0 0,-4-1 0 0 0,-5-19-138 0 0,-38-90-33 0 0,15 112 65 0 0,9 60-191 0 0,16 33 100 0 0,1 12-111 0 0,-7 35 131 0 0,19 203 195 0 0,3-93-141 0 0,14-31-113 0 0,-29-126 96 0 0,0-1 0 0 0,0 1 0 0 0,1-1-1 0 0,-1 1 1 0 0,0 0 0 0 0,0-1-1 0 0,1 1 1 0 0,-1 0 0 0 0,0-1 0 0 0,1 1-1 0 0,-1 0 1 0 0,0 0 0 0 0,1-1 0 0 0,-1 1-1 0 0,1 0 1 0 0,-1 0 0 0 0,0 0-1 0 0,1-1 1 0 0,-1 1 0 0 0,1 0 0 0 0,-1 0-1 0 0,0 0 1 0 0,1 0 0 0 0,-1 0-1 0 0,1 0 1 0 0,-1 0 0 0 0,1 0 0 0 0,-1 0-1 0 0,1 0 1 0 0,-1 0 0 0 0,0 0 0 0 0,1 0-1 0 0,-1 0 1 0 0,1 0 0 0 0,-1 1-1 0 0,1-1 1 0 0,-1 0 0 0 0,0 0 0 0 0,1 0-1 0 0,-1 1 1 0 0,0-1 0 0 0,1 0 0 0 0,-1 0-1 0 0,0 1 1 0 0,1-1 0 0 0,-1 0-1 0 0,0 1 1 0 0,1-1 0 0 0,-1 0 0 0 0,0 1-1 0 0,0-1 3 0 0,14-395 707 0 0,-18 334-796 0 0,-2 1 1 0 0,-4 0-1 0 0,-2 0 0 0 0,-2 1 0 0 0,-15-35 89 0 0,-29-60-169 0 0,42 132 329 0 0,7 36-175 0 0,8 67-18 0 0,5-1-1 0 0,2 0 1 0 0,6 7 33 0 0,17 103 88 0 0,17 104-60 0 0,-17-169-25 0 0,-28-116 80 0 0,1 3-438 0 0,-1-19 32 0 0,28-191 311 0 0,-17-9-337 0 0,-20 543-474 0 0,8-38-267 0 0,0-296 1067 0 0,-1-1 1 0 0,1 0-1 0 0,0 1 0 0 0,0-1 1 0 0,-1 1-1 0 0,1-1 0 0 0,0 1 0 0 0,0-1 1 0 0,1 0-1 0 0,-1 1 0 0 0,0-1 1 0 0,0 1-1 0 0,1-1 0 0 0,-1 0 0 0 0,1 1 1 0 0,-1-1-1 0 0,1 0 0 0 0,-1 1 1 0 0,1-1-1 0 0,0 0 0 0 0,0 0 0 0 0,0 0 1 0 0,-1 1-1 0 0,1-1 0 0 0,0 0 1 0 0,0 0-1 0 0,1 0 0 0 0,-1-1 0 0 0,0 1 1 0 0,0 0-1 0 0,0 0 0 0 0,1-1 1 0 0,0 1 22 0 0,1 17-43 0 0,9 114 108 0 0,-5-113 201 0 0,12-4 569 0 0,17 40-142 0 0,-6-36 145 0 0,-9-49 126 0 0,12-35-355 0 0,-24 49-529 0 0,-8 14-86 0 0,-1 0 1 0 0,1 0-1 0 0,0 0 0 0 0,0 0 0 0 0,0 0 0 0 0,0 0 1 0 0,0 0-1 0 0,0 1 0 0 0,1-1 0 0 0,-1 0 0 0 0,1 1 0 0 0,-1-1 1 0 0,1 1-1 0 0,-1 0 0 0 0,1-1 0 0 0,0 1 0 0 0,0 0 1 0 0,-1 0-1 0 0,1 0 0 0 0,0 0 0 0 0,0 0 0 0 0,0 1 0 0 0,0-1 1 0 0,0 1-1 0 0,2-1 6 0 0,3 41 257 0 0,1 22-87 0 0,-8-32-64 0 0,0-30-91 0 0,0 0 2 0 0,0 0 6 0 0,0 0-2 0 0,0 0-9 0 0,0 0-1 0 0,0 0-19 0 0,11-22 123 0 0,25-11-149 0 0,-35 33 10 0 0,-1 0-8 0 0,0 0 19 0 0,0 0 4 0 0,0 0-5 0 0,0 0 5 0 0,0 0 0 0 0,0 0-1 0 0,0 0 16 0 0,0 0-20 0 0,0 0-7 0 0,0 0 26 0 0,3 0 2 0 0,26 30 268 0 0,-14-23-319 0 0,26-55 289 0 0,4-8-236 0 0,-27 116 358 0 0,-3-76-124 0 0,13-23 34 0 0,-26 40-275 0 0,-1 0 0 0 0,0 0 0 0 0,0 1 0 0 0,0-1 0 0 0,0 1 0 0 0,0-1 0 0 0,0 1 0 0 0,0 0 0 0 0,0-1 0 0 0,-1 1 0 0 0,1 0 0 0 0,-1-1 0 0 0,1 1 0 0 0,-1 0 0 0 0,0 0 0 0 0,1-1 0 0 0,-1 1 0 0 0,0 0 0 0 0,0 0 0 0 0,0 0 0 0 0,0-1 0 0 0,-1 1 0 0 0,1 0 0 0 0,-1 0 1 0 0,1-1-1 0 0,-1 1 0 0 0,1 0 0 0 0,-1 0 0 0 0,0-1-2 0 0,1 13 1 0 0,15-23-41 0 0,13-45 298 0 0,-15 58-526 0 0,-11 8 325 0 0,12 19-104 0 0,-12-31 25 0 0,-2 0-13 0 0,11-4 16 0 0,5-36 191 0 0,5-14-325 0 0,-21 53 93 0 0,0 1 21 0 0,0 0 9 0 0,0 0 7 0 0,0 0 10 0 0,0 0-15 0 0,3 26-98 0 0,4 39 104 0 0,5-63-391 0 0,-12-3 435 0 0,7-6 42 0 0,7-15-328 0 0,-13 22 240 0 0,-1 0 4 0 0,0 0 13 0 0,0 0 19 0 0,0 0 0 0 0,0 0-13 0 0,0 0 3 0 0,0 0-4 0 0,0 0 2 0 0,0 0 0 0 0,-1 1-1 0 0,1-1 1 0 0,0 1 0 0 0,0-1 0 0 0,0 0 0 0 0,0 1 0 0 0,0-1 0 0 0,0 1 0 0 0,0-1 0 0 0,0 0 0 0 0,0 1 0 0 0,0-1 0 0 0,0 1 0 0 0,0-1-1 0 0,0 0 1 0 0,0 1 0 0 0,0-1 0 0 0,0 1 0 0 0,0-1 0 0 0,0 0 0 0 0,1 1 0 0 0,-1-1 0 0 0,0 0 0 0 0,0 1 0 0 0,1-1 0 0 0,-1 0-1 0 0,0 1 1 0 0,0-1 0 0 0,1 0 0 0 0,-1 1 0 0 0,0-1 0 0 0,1 0 0 0 0,-1 0 0 0 0,0 1 0 0 0,1-1 0 0 0,-1 0 0 0 0,0 0 0 0 0,1 0 0 0 0,-1 0-1 0 0,1 1 1 0 0,-1-1 0 0 0,0 0 0 0 0,1 0 0 0 0,-1 0 0 0 0,1 0 0 0 0,-1 0 0 0 0,0 0 0 0 0,1 0 0 0 0,-1 0 0 0 0,1 0 0 0 0,-1 0-1 0 0,1 0 1 0 0,-1 0 0 0 0,0-1 0 0 0,1 1 0 0 0,-1 0 0 0 0,0 0 0 0 0,1 0 0 0 0,-1-1 0 0 0,1 1 0 0 0,-1 0 0 0 0,0 0 0 0 0,1-1 0 0 0,-1 1-1 0 0,0 0 1 0 0,5-20 87 0 0,-1 0-1 0 0,-1 1 1 0 0,-1-1 0 0 0,-1-1-1 0 0,-1 1 1 0 0,0 0-1 0 0,-2 0 1 0 0,0 0-1 0 0,-2-4-86 0 0,-7-40 3 0 0,2 0 0 0 0,3 0 1 0 0,3-37-4 0 0,20-72-48 0 0,-19 324-98 0 0,-5-78 146 0 0,6 8-139 0 0,1-81 136 0 0,0 0-1 0 0,0-1 0 0 0,0 1 0 0 0,0 0 0 0 0,0 0 0 0 0,0-1 0 0 0,0 1 0 0 0,1 0 0 0 0,-1 0 0 0 0,0 0 0 0 0,0-1 0 0 0,0 1 0 0 0,0 0 0 0 0,0 0 0 0 0,1 0 0 0 0,-1-1 0 0 0,0 1 0 0 0,0 0 0 0 0,0 0 0 0 0,1 0 0 0 0,-1 0 0 0 0,0 0 0 0 0,0 0 0 0 0,0-1 0 0 0,1 1 0 0 0,-1 0 0 0 0,0 0 0 0 0,0 0 0 0 0,1 0 0 0 0,-1 0 1 0 0,0 0-1 0 0,0 0 0 0 0,1 0 0 0 0,-1 0 0 0 0,0 0 0 0 0,0 0 0 0 0,1 0 0 0 0,-1 0 0 0 0,0 0 0 0 0,0 0 4 0 0,4-349 251 0 0,-26 171-293 0 0,-11 19 100 0 0,33 251-312 0 0,25 172 191 0 0,-21-176 34 0 0,-4-88-10 0 0,0 0-31 0 0,3-16-46 0 0,15-159 390 0 0,-14 139-290 0 0,-1 0-1 0 0,-2-1 0 0 0,-1 1 1 0 0,-2 0-1 0 0,-2-1 0 0 0,-4-17 17 0 0,-7-56-241 0 0,8 88 201 0 0,7 21 55 0 0,0 6-123 0 0,0 387-462 0 0,-4-365 560 0 0,3-20-77 0 0,3-19 151 0 0,12-77 432 0 0,12-91-336 0 0,-23-69-296 0 0,-28 120-21 0 0,17 178-242 0 0,-3 119 472 0 0,4-135 146 0 0,7-33-210 0 0,0 0-18 0 0,0 0-15 0 0,0-15 164 0 0,11-109 144 0 0,-3-220-381 0 0,-13 265 17 0 0,-2 296-418 0 0,7 90 674 0 0,11-269-192 0 0,-10-38-26 0 0,1 0 8 0 0,-1 0 62 0 0,6-33 436 0 0,18-202-353 0 0,-28 49-514 0 0,0 298 74 0 0,3 432 370 0 0,-19-286 102 0 0,19-247-165 0 0,-1-9 11 0 0,0 0-1 0 0,1 0 1 0 0,-1 0 0 0 0,1 0 0 0 0,0 0 0 0 0,-1 0 0 0 0,1 0-1 0 0,0 0 1 0 0,0 0 0 0 0,0 0 0 0 0,1 0 0 0 0,-1 0 0 0 0,0 0-1 0 0,1 0 1 0 0,-1 0 0 0 0,1-1 0 0 0,0 1 0 0 0,0 0 0 0 0,0 0-1 0 0,0 0 1 0 0,0-1 0 0 0,0 1 0 0 0,0 0 0 0 0,0-1 0 0 0,0 1-1 0 0,1-1 1 0 0,-1 1 0 0 0,1-1 0 0 0,-1 0 0 0 0,1 1 0 0 0,0-1-1 0 0,-1 0 1 0 0,2 0 11 0 0,23-49 15 0 0,0-87 98 0 0,-11-71-171 0 0,-15 205 124 0 0,0 18 66 0 0,-30 319-509 0 0,16-53 106 0 0,14-282 150 0 0,0-1 5 0 0,4-12 126 0 0,-1 0 1 0 0,0 0-1 0 0,0 0 0 0 0,-1 0 1 0 0,-1 0-1 0 0,0 0 1 0 0,-1-1-1 0 0,0 1 0 0 0,-1-1-10 0 0,2-39-60 0 0,0-53-347 0 0,-1 104 437 0 0,-1 13-157 0 0,-36 289-1919 0 0,31-180 1922 0 0,6-120 111 0 0,6-27 642 0 0,28-169-89 0 0,-34 56-790 0 0,0 597-1053 0 0,0-457 1320 0 0,0-1 18 0 0,4-9 286 0 0,39-210 1267 0 0,-34 157-1477 0 0,-3 0 0 0 0,-3-1 1 0 0,-4-53-112 0 0,0 36-29 0 0,1 77 30 0 0,1-4 0 0 0,-1-1 1 0 0,0 1-1 0 0,0 0 0 0 0,-1 0 1 0 0,0-1-1 0 0,0 1 1 0 0,0 0-1 0 0,-1 0 1 0 0,0 0-1 0 0,-1 0 1 0 0,1 1-1 0 0,-1-1 1 0 0,-3-4-2 0 0,4 12-4 0 0,0 1 1 0 0,0 0 0 0 0,0 0 0 0 0,1 1 0 0 0,-1-1 0 0 0,1 0 0 0 0,-1 0 0 0 0,1 1 0 0 0,0-1 0 0 0,0 1 0 0 0,0-1 0 0 0,0 1 0 0 0,1-1 0 0 0,-1 1 0 0 0,1-1 0 0 0,-1 1 0 0 0,1 0 0 0 0,0-1 0 0 0,0 1 0 0 0,0 0 0 0 0,1-1 0 0 0,-1 1 0 0 0,0-1 0 0 0,1 1 0 0 0,0 0 3 0 0,-3 14 40 0 0,-20 244-58 0 0,22-261-82 0 0,0 0 13 0 0,0-8 146 0 0,19-95 528 0 0,-8-46-236 0 0,-8 111-251 0 0,1-12-70 0 0,-2-1-1 0 0,-2 1 1 0 0,-3 0-1 0 0,-1-1 1 0 0,-10-43-30 0 0,-44-104-156 0 0,32 151 414 0 0,19 54 189 0 0,6 132-631 0 0,2 77 418 0 0,6-186-280 0 0,5-61 402 0 0,-4-12-211 0 0,0-1-1 0 0,-3 0 0 0 0,-2-1 1 0 0,-2-14-145 0 0,2-14 70 0 0,-2 48-55 0 0,0-1-1 0 0,-2 1 1 0 0,0 0-1 0 0,-2 0 1 0 0,-1 0-1 0 0,-1 0 1 0 0,-1 0-1 0 0,-4-10-14 0 0,-27-80 14 0 0,21 80 48 0 0,19 65-478 0 0,2 43 656 0 0,-5-73-228 0 0,0 0 4 0 0,0 0 8 0 0,0 0 8 0 0,0 0 8 0 0,0 0 11 0 0,0 0 20 0 0,0-34 292 0 0,0-50-200 0 0,-11-210-177 0 0,-11 213-41 0 0,21 166-107 0 0,1 13 331 0 0,0-97-149 0 0,0-1 1 0 0,0 0 14 0 0,0-26 204 0 0,18-176-67 0 0,-13 10-307 0 0,-27 97 23 0 0,6 129-337 0 0,9 11 447 0 0,2 0 0 0 0,2-1 0 0 0,2 1 0 0 0,2 15 2 0 0,0-3 54 0 0,-1 69 122 0 0,18-241 416 0 0,-8 0-596 0 0,-5-1 0 0 0,-8-61 4 0 0,-19 72-33 0 0,22 106 29 0 0,0-1 0 0 0,0 0 1 0 0,-1 1-1 0 0,1-1 0 0 0,0 0 0 0 0,-1 0 1 0 0,1 1-1 0 0,-1-1 0 0 0,1 0 0 0 0,0 0 1 0 0,-1 0-1 0 0,1 1 0 0 0,-1-1 0 0 0,1 0 0 0 0,0 0 1 0 0,-1 0-1 0 0,1 0 0 0 0,-1 0 0 0 0,1 0 1 0 0,-1 0-1 0 0,1 0 0 0 0,-1 0 0 0 0,1 0 1 0 0,0 0-1 0 0,-1 0 0 0 0,1 0 0 0 0,-1 0 0 0 0,1 0 1 0 0,-1-1 3 0 0,-2 126-101 0 0,-1-65 179 0 0,4 0 0 0 0,2 0 0 0 0,7 43-78 0 0,12-49-24 0 0,-13-65 236 0 0,10-168 519 0 0,-13 141-710 0 0,-2 1 1 0 0,-1 0-1 0 0,-2-1 0 0 0,-1 1 1 0 0,-3-8-22 0 0,-29-54 52 0 0,33 99-53 0 0,0 1 0 0 0,0-1 1 0 0,0 0-1 0 0,0 1 1 0 0,0-1-1 0 0,0 1 0 0 0,0-1 1 0 0,-1 0-1 0 0,1 1 0 0 0,0-1 1 0 0,0 1-1 0 0,0-1 1 0 0,0 0-1 0 0,-1 1 0 0 0,1-1 1 0 0,0 0-1 0 0,0 1 1 0 0,-1-1-1 0 0,1 0 0 0 0,0 0 1 0 0,-1 1-1 0 0,1-1 0 0 0,0 0 1 0 0,-1 0-1 0 0,1 1 1 0 0,0-1-1 0 0,-1 0 0 0 0,1 0 1 0 0,0 0-1 0 0,-1 0 1 0 0,1 1-1 0 0,-1-1 0 0 0,1 0 1 0 0,0 0-1 0 0,-1 0 1 0 0,1 0-1 0 0,-1 0 0 0 0,1 0 1 0 0,0 0-1 0 0,-1 0 0 0 0,1 0 1 0 0,-1 0-1 0 0,1-1 1 0 0,0 1-1 0 0,-1 0 0 0 0,1 0 1 0 0,-1 0-1 0 0,1 0 1 0 0,0-1-1 0 0,-1 1 0 0 0,1 0 1 0 0,0 0-1 0 0,-1-1 0 0 0,1 1 1 0 0,0 0-1 0 0,-1 0 1 0 0,1-1-1 0 0,0 1 0 0 0,0 0 1 0 0,0-1-1 0 0,-1 1 1 0 0,1 0-1 0 0,0-1 0 0 0,0 0 1 0 0,-5 39-234 0 0,5-37 236 0 0,-29 254 2 0 0,29-233-51 0 0,0-21 30 0 0,0-14 151 0 0,13-167 292 0 0,-9 20-442 0 0,-3 159 15 0 0,-1-1 0 0 0,1 1 0 0 0,-1 0 0 0 0,0 0 0 0 0,0 0 0 0 0,0 0 0 0 0,0 0 0 0 0,0-1 0 0 0,0 1 0 0 0,0 0 0 0 0,0 0 0 0 0,0 0 1 0 0,-1 0-1 0 0,1 0 0 0 0,0-1 0 0 0,-1 1 0 0 0,1 0 0 0 0,-1 0 0 0 0,1 0 0 0 0,-1 0 0 0 0,0 0 0 0 0,1 0 0 0 0,-1 0 0 0 0,0 1 0 0 0,1-1 1 0 0,-1 0-1 0 0,0 0 0 0 0,0 0 0 0 0,0 1 0 0 0,0-1 0 0 0,0 0 0 0 0,0 1 0 0 0,0-1 0 0 0,0 1 0 0 0,0-1 0 0 0,0 1 0 0 0,0 0 0 0 0,-1-1 0 0 0,1 1 1 0 0,0 0-1 0 0,0 0 0 0 0,0 0 0 0 0,0 0 0 0 0,0 0 0 0 0,-1 0 0 0 0,1 0 0 0 0,0 0 0 0 0,0 0 0 0 0,0 1 0 0 0,0-1 0 0 0,0 0 0 0 0,0 1 0 0 0,-1-1 1 0 0,1 1-1 0 0,0-1 0 0 0,0 1 0 0 0,0-1 0 0 0,0 1 0 0 0,0 0 1 0 0,-19 69-251 0 0,-2 10 338 0 0,22-79-72 0 0,0-1-19 0 0,0 0-4 0 0,0 0 0 0 0,0 0 4 0 0,0-16 61 0 0,4-199 195 0 0,-15 247-201 0 0,-15 203-105 0 0,26-235 34 0 0,7-8 135 0 0,1-17-34 0 0,-2-1-1 0 0,-1 0 1 0 0,-1-1 0 0 0,-2 1 0 0 0,0-1-1 0 0,-2 1 1 0 0,-1-8-81 0 0,1 32 7 0 0,0 1 16 0 0,-25 46-413 0 0,-5 44 430 0 0,26-62-102 0 0,4-26-8 0 0,0-1-7 0 0,0 0 6 0 0,0 0 17 0 0,12-8 14 0 0,37-72-2117 0 0,-22 43-6275 0 0,-22 21 2405 0 0,2 10 930 0 0</inkml:trace>
  <inkml:trace contextRef="#ctx0" brushRef="#br0" timeOffset="70249.981">6084 2596 0 0 0,'33'-36'364'0'0,"-22"18"1835"0"0,-11 17-1952 0 0,0 1 2 0 0,0 0 13 0 0,0 0 6 0 0,0 0 18 0 0,0 0 19 0 0,0 0 12 0 0,0 0 7 0 0,0 0 15 0 0,0 0-3 0 0,0 0-5 0 0,0 0 1 0 0,0 0-10 0 0,-3-21 4505 0 0,3 20-4323 0 0,0 1-41 0 0,-8-7 2801 0 0,-25 0-1047 0 0,-7 5-877 0 0,24 3-590 0 0,-38 37 870 0 0,31 24-679 0 0,1-7-399 0 0,21 59-141 0 0,20-73-299 0 0,25-4-46 0 0,19-19 500 0 0,-43-16-416 0 0,31-8 240 0 0,-18-15-69 0 0,1-14-39 0 0,-10-1-58 0 0,-20 18-115 0 0,-1 1 0 0 0,0-1 0 0 0,-2 0 0 0 0,0 0 0 0 0,-1 0-1 0 0,-1 1 1 0 0,0-1 0 0 0,-1 0 0 0 0,-5-16-99 0 0,-41-33 231 0 0,12 41-65 0 0,6 11-46 0 0,-6 7-97 0 0,-14 2 22 0 0,-20 12-57 0 0,64-4 6 0 0,4-2-1 0 0,0 1 1 0 0,-1 0-1 0 0,1 0 1 0 0,-1 0-1 0 0,1 0 1 0 0,0 0-1 0 0,0 0 1 0 0,0 0-1 0 0,0 1 1 0 0,0-1-1 0 0,0 1 1 0 0,0 0-1 0 0,0-1 1 0 0,0 1-1 0 0,1 0 1 0 0,-1 0 0 0 0,1 0-1 0 0,-1 0 1 0 0,1 0-1 0 0,0 1 1 0 0,0-1-1 0 0,0 1 7 0 0,-31 63-149 0 0,30-60 134 0 0,1 0 0 0 0,1 0 1 0 0,-1 0-1 0 0,1-1 0 0 0,0 1 1 0 0,0 0-1 0 0,0 0 0 0 0,1 0 1 0 0,0 0-1 0 0,0 0 0 0 0,1 0 1 0 0,0-1-1 0 0,0 1 0 0 0,0-1 1 0 0,1 1-1 0 0,-1-1 0 0 0,3 3 15 0 0,61 58-69 0 0,-59-62 75 0 0,-1-1 0 0 0,1 0 0 0 0,-1 0 0 0 0,1 0 0 0 0,0-1 1 0 0,0-1-1 0 0,0 1 0 0 0,0-1 0 0 0,1 0 0 0 0,-1 0 0 0 0,0-1 0 0 0,0 0 0 0 0,0 0 0 0 0,3-1-6 0 0,42-54 368 0 0,-25 7-229 0 0,-22 40-106 0 0,-1 0 1 0 0,1 0-1 0 0,-2-1 0 0 0,1 0 0 0 0,-1 1 1 0 0,0-1-1 0 0,-1 0 0 0 0,0-1 0 0 0,0 1 1 0 0,-1 0-1 0 0,0-1 0 0 0,-1 1 0 0 0,0 0 1 0 0,0-1-1 0 0,-1 1 0 0 0,-1-2-33 0 0,1 8 2 0 0,-1 1-1 0 0,1-1 0 0 0,-1 1 1 0 0,0 0-1 0 0,0 0 1 0 0,0-1-1 0 0,0 1 1 0 0,-1 1-1 0 0,1-1 1 0 0,0 0-1 0 0,-1 0 0 0 0,1 1 1 0 0,-1-1-1 0 0,0 1 1 0 0,1 0-1 0 0,-1 0 1 0 0,0 0-1 0 0,0 0 0 0 0,0 1 1 0 0,0-1-1 0 0,0 1 1 0 0,0-1-1 0 0,0 1 1 0 0,0 0-1 0 0,0 0 0 0 0,0 0 1 0 0,0 1-1 0 0,1-1 1 0 0,-1 1-1 0 0,0 0 1 0 0,0-1-1 0 0,0 1 0 0 0,0 1 1 0 0,1-1-1 0 0,-1 0 1 0 0,0 1-1 0 0,1-1 1 0 0,-1 1-1 0 0,1 0 1 0 0,-2 1-2 0 0,-5 5-37 0 0,2-1 1 0 0,-1 2 0 0 0,1-1-1 0 0,0 1 1 0 0,0 0-1 0 0,1 0 1 0 0,1 1 0 0 0,-1 0-1 0 0,1 0 1 0 0,1 0 0 0 0,0 0-1 0 0,1 1 1 0 0,0 0 0 0 0,0 0-1 0 0,1 0 1 0 0,0 0 36 0 0,2-7-19 0 0,-1 1 0 0 0,1-1-1 0 0,0 1 1 0 0,0-1 0 0 0,0 1 0 0 0,0-1 0 0 0,1 0-1 0 0,0 1 1 0 0,-1-1 0 0 0,2 0 0 0 0,-1 0 0 0 0,0 1 0 0 0,1-1-1 0 0,0 0 1 0 0,0 0 0 0 0,1 0 19 0 0,4 11-52 0 0,-4-10 52 0 0,1-2-1 0 0,-1 1 0 0 0,1 0 0 0 0,0-1 1 0 0,1 0-1 0 0,-1 0 0 0 0,0 0 0 0 0,1 0 0 0 0,0-1 1 0 0,0 1-1 0 0,-1-1 0 0 0,1-1 0 0 0,0 1 1 0 0,1-1-1 0 0,-1 0 0 0 0,0 0 0 0 0,0 0 1 0 0,0-1-1 0 0,1 1 0 0 0,-1-1 0 0 0,3-1 1 0 0,0-1 33 0 0,0-1 0 0 0,-1 0 0 0 0,1 0 0 0 0,-1-1 0 0 0,0 0 0 0 0,0-1 0 0 0,0 1 0 0 0,-1-1 0 0 0,1-1 0 0 0,-1 1 0 0 0,0-1 0 0 0,-1 0 0 0 0,1 0 0 0 0,-1-1 0 0 0,-1 1 0 0 0,1-1 0 0 0,-1 0 0 0 0,0-1 0 0 0,-1 1 0 0 0,1-1 0 0 0,-2 1 0 0 0,2-6-33 0 0,11-16 92 0 0,-12 22-61 0 0,0-1 0 0 0,0 1 0 0 0,-1 0 0 0 0,0-1 0 0 0,0 0 1 0 0,-1 1-1 0 0,0-1 0 0 0,-1 0 0 0 0,0 0 0 0 0,0 0 0 0 0,0 1 0 0 0,-1-5-31 0 0,-1 10 7 0 0,1-1 1 0 0,-1 1-1 0 0,0 0 0 0 0,1 1 0 0 0,-1-1 0 0 0,0 0 0 0 0,0 0 1 0 0,0 1-1 0 0,0-1 0 0 0,-1 1 0 0 0,1-1 0 0 0,0 1 1 0 0,0 0-1 0 0,-1 0 0 0 0,1 0 0 0 0,-1 1 0 0 0,1-1 0 0 0,-1 0 1 0 0,1 1-1 0 0,-1 0 0 0 0,0-1 0 0 0,1 1 0 0 0,-1 0 0 0 0,1 0 1 0 0,-1 1-1 0 0,0-1 0 0 0,1 0 0 0 0,-1 1 0 0 0,0 0-7 0 0,-1 1-14 0 0,1 0-1 0 0,0 0 0 0 0,0 1 1 0 0,0-1-1 0 0,1 1 0 0 0,-1-1 1 0 0,0 1-1 0 0,1 0 0 0 0,0 0 1 0 0,0 0-1 0 0,0 1 0 0 0,0-1 1 0 0,0 0-1 0 0,1 1 0 0 0,-1-1 1 0 0,1 1-1 0 0,-1 2 15 0 0,-16 85-323 0 0,19-90 316 0 0,1 1 0 0 0,0-1 0 0 0,-1 0 0 0 0,1 0 0 0 0,0 0 0 0 0,0 0 0 0 0,0 0 0 0 0,0-1 0 0 0,-1 1 0 0 0,1 0 0 0 0,0-1 0 0 0,0 0 0 0 0,0 1 0 0 0,0-1 0 0 0,0 0 0 0 0,1 0-1 0 0,-1 0 1 0 0,0 0 0 0 0,0 0 0 0 0,0-1 0 0 0,0 1 0 0 0,0-1 0 0 0,0 1 0 0 0,-1-1 0 0 0,2 0 7 0 0,35-43 242 0 0,-23-30-73 0 0,-15 74-198 0 0,-1-1 0 0 0,0 0 0 0 0,0 1 0 0 0,1-1 0 0 0,-1 1 0 0 0,0-1 0 0 0,0 1-1 0 0,0-1 1 0 0,1 1 0 0 0,-1-1 0 0 0,0 1 0 0 0,0 0 0 0 0,0 0 0 0 0,0-1 0 0 0,0 1 0 0 0,0 0 0 0 0,0 0 0 0 0,0 0 0 0 0,0 0 0 0 0,0 0 0 0 0,0 0 0 0 0,0 0 0 0 0,1 1 0 0 0,-1-1 0 0 0,0 0 0 0 0,0 0-1 0 0,0 1 1 0 0,0-1 0 0 0,0 1 0 0 0,0-1 0 0 0,1 1 0 0 0,-1-1 0 0 0,0 1 0 0 0,0-1 0 0 0,1 1 0 0 0,-1 0 0 0 0,0 0 29 0 0,-11 32-4132 0 0,12-26-410 0 0,0 1-3328 0 0,0-2-2025 0 0</inkml:trace>
  <inkml:trace contextRef="#ctx0" brushRef="#br0" timeOffset="92997.769">6184 4577 0 0 0,'0'0'1246'0'0,"0"0"129"0"0,0 0 72 0 0,0 0-12 0 0,-2 0 10384 0 0,-2 0-6119 0 0,-17 0-5661 0 0,18 0 15 0 0,0 0 1 0 0,0 0-1 0 0,-1 1 1 0 0,1-1-1 0 0,0 1 1 0 0,0 0-1 0 0,0 0 1 0 0,0 0-1 0 0,0 0 1 0 0,0 0-1 0 0,0 0 1 0 0,0 1-1 0 0,1 0 1 0 0,-1-1-1 0 0,0 1 1 0 0,1 0-1 0 0,-1 0 1 0 0,1 1-1 0 0,0-1 1 0 0,0 0-1 0 0,-1 2-54 0 0,-30 33 283 0 0,25 47-19 0 0,16 1 133 0 0,33-30 1 0 0,-34-52-329 0 0,-1 0 1 0 0,1 0-1 0 0,0-1 0 0 0,0 0 1 0 0,1 0-1 0 0,-1-1 1 0 0,0 0-1 0 0,1 0 0 0 0,-1 0 1 0 0,1-1-1 0 0,-1 0 1 0 0,0-1-1 0 0,1 1 0 0 0,-1-1 1 0 0,0-1-1 0 0,1 0 1 0 0,-1 0-1 0 0,0 0 1 0 0,0-1-1 0 0,-1 0 0 0 0,1 0 1 0 0,0-1-1 0 0,4-3-69 0 0,19-34 379 0 0,-26 33-335 0 0,0 0 1 0 0,-1-1-1 0 0,0 0 1 0 0,-1 1-1 0 0,0-1 1 0 0,-1 0-1 0 0,0 0 1 0 0,0 0-1 0 0,0 0 1 0 0,-1 0-1 0 0,-1 0 1 0 0,0-4-45 0 0,1-10 37 0 0,-1 19-63 0 0,1 0 1 0 0,-1 0-1 0 0,0-1 1 0 0,0 1-1 0 0,0 0 0 0 0,-1 0 1 0 0,1 0-1 0 0,-1 0 1 0 0,0 0-1 0 0,0 0 1 0 0,0 0-1 0 0,-1 1 1 0 0,1-1-1 0 0,-1 1 1 0 0,0 0-1 0 0,0 0 1 0 0,0 0-1 0 0,-1 0 0 0 0,1 0 1 0 0,0 1-1 0 0,-1-1 1 0 0,0 1-1 0 0,0 0 1 0 0,0 0-1 0 0,0 0 1 0 0,0 1-1 0 0,0-1 1 0 0,0 1-1 0 0,0 0 1 0 0,0 0-1 0 0,-1 1 0 0 0,1-1 1 0 0,0 1-1 0 0,-1 0 1 0 0,1 0-1 0 0,0 1 1 0 0,-1-1-1 0 0,1 1 1 0 0,0 0-1 0 0,-2 0 26 0 0,-1 1-270 0 0,1-1 0 0 0,0 1-1 0 0,0 0 1 0 0,0 1 0 0 0,0 0 0 0 0,0 0-1 0 0,0 0 1 0 0,1 0 0 0 0,0 1 0 0 0,0 0-1 0 0,0 0 1 0 0,0 0 0 0 0,0 1 0 0 0,1 0-1 0 0,0 0 1 0 0,0 0 0 0 0,-1 2 270 0 0,-10 13-5246 0 0,2 1-3933 0 0,6-13 1127 0 0</inkml:trace>
  <inkml:trace contextRef="#ctx0" brushRef="#br0" timeOffset="95206.119">5862 4552 0 0 0,'0'0'599'0'0,"0"0"585"0"0,0 0 62 0 0,0 0-131 0 0,0 0-189 0 0,0 0-196 0 0,0 0-158 0 0,0 0-124 0 0,0 0-88 0 0,0 0-68 0 0,0-3-29 0 0,-4-16 8828 0 0,3 2-5291 0 0,1 14-3768 0 0,0 1 0 0 0,1 0 0 0 0,0 0 0 0 0,-1-1 0 0 0,1 1 0 0 0,0 0 0 0 0,0 0 0 0 0,0 0 0 0 0,0 0 0 0 0,1 0 0 0 0,-1 0 0 0 0,0 0 1 0 0,1 0-1 0 0,0 1 0 0 0,-1-1 0 0 0,1 1 0 0 0,0-1 0 0 0,0 1 0 0 0,0-1 0 0 0,0 1 0 0 0,0 0 0 0 0,0 0 0 0 0,0 0-32 0 0,9-6 105 0 0,0 1-1 0 0,0 0 0 0 0,0 1 1 0 0,1 0-1 0 0,0 1 0 0 0,0 1 1 0 0,0-1-1 0 0,0 2 0 0 0,1 0 1 0 0,-1 0-1 0 0,1 1 0 0 0,6 1-104 0 0,196 0 1190 0 0,-175 40-925 0 0,-17-18-59 0 0,3 3-61 0 0,7 20 77 0 0,-16-7 24 0 0,-1 1-80 0 0,1-2-58 0 0,-12-4 16 0 0,-8 169 663 0 0,-16-6-599 0 0,23 155 84 0 0,-8-253-164 0 0,-10 24 76 0 0,6-82-122 0 0,4 67 193 0 0,0-41-151 0 0,4-66-101 0 0,0 0 1 0 0,0 0-26 0 0,0 0 9 0 0,0 0 24 0 0,0 0 5 0 0,0 0 2 0 0,0 0 4 0 0,0 0-32 0 0,0 0-11 0 0,0 0-4 0 0,-3-28-8082 0 0,10 9-3204 0 0,-3 11 3499 0 0</inkml:trace>
  <inkml:trace contextRef="#ctx0" brushRef="#br0" timeOffset="96379.363">5855 4507 0 0 0,'0'0'647'0'0,"0"0"532"0"0,0 0 236 0 0,0 0 48 0 0,-4-1-46 0 0,-10-4-98 0 0,10 4-136 0 0,4 1-128 0 0,2 27 9173 0 0,7 20-7177 0 0,3 22-3018 0 0,-9 352 1604 0 0,13-260-1369 0 0,-3-46-64 0 0,-9-33-100 0 0,0 145 348 0 0,-4-146-172 0 0,-7-49-161 0 0,0 13-13 0 0,4-38-989 0 0,9-18-1017 0 0,1-5-613 0 0,0 0-4464 0 0,-3 8-1645 0 0</inkml:trace>
  <inkml:trace contextRef="#ctx0" brushRef="#br0" timeOffset="97150.438">5180 5943 0 0 0,'0'0'902'0'0,"0"0"594"0"0,0 0 170 0 0,0 0 139 0 0,0 0 100 0 0,0 0-80 0 0,0 0-278 0 0,0 0-341 0 0,0 0-210 0 0,0 0-61 0 0,0 0 7 0 0,0 0 46 0 0,8 0-37 0 0,164-11 4127 0 0,367-18-1753 0 0,-151-12-2813 0 0,-196 12-161 0 0,-71 15-155 0 0,1 5 0 0 0,48 6-196 0 0,-83-1 122 0 0,0-4-1 0 0,0-4 1 0 0,13-7-122 0 0,120-12 190 0 0,-155 17-1859 0 0,-65 14 917 0 0,0 0-211 0 0,0 0-277 0 0,-10 0-6907 0 0,5 0 1036 0 0,-2 0-384 0 0</inkml:trace>
  <inkml:trace contextRef="#ctx0" brushRef="#br0" timeOffset="97647.939">5538 5954 4801 0 0,'0'0'1571'0'0,"0"0"-119"0"0,0 0 129 0 0,0 0 207 0 0,-33 13 35 0 0,-104 42-177 0 0,-100 58 2648 0 0,-12 33-2431 0 0,149-83-1626 0 0,99-62-475 0 0,1-1-106 0 0,16 0-1189 0 0,79-30-6330 0 0,-10 0-2571 0 0,-71 20 9790 0 0</inkml:trace>
  <inkml:trace contextRef="#ctx0" brushRef="#br0" timeOffset="97917.491">6014 5895 7578 0 0,'0'0'1576'0'0,"0"0"-461"0"0,0 0-132 0 0,0 0 192 0 0,0 0 357 0 0,0 0 210 0 0,0 0-33 0 0,0 0-266 0 0,0 0-502 0 0,0 0-469 0 0,0 0-256 0 0,0 0-44 0 0,0 0 40 0 0,-19 16 36 0 0,-61 49 29 0 0,-231 149 605 0 0,247-167-887 0 0,-2-2 0 0 0,-2-4 0 0 0,-11 3 5 0 0,61-30-385 0 0,18-14-11 0 0,0 0-135 0 0,13-1-1440 0 0,77-33-4093 0 0,-4-7-4580 0 0,-69 33 8377 0 0</inkml:trace>
  <inkml:trace contextRef="#ctx0" brushRef="#br0" timeOffset="98152.026">6553 5848 10498 0 0,'0'0'1525'0'0,"0"0"-641"0"0,0 0-191 0 0,0 0 130 0 0,0 0 139 0 0,0 0 12 0 0,0 0-31 0 0,-35 25-88 0 0,-114 81-173 0 0,-119 61 751 0 0,105-65-881 0 0,67-43-1313 0 0,104-60-5255 0 0,36-11-4476 0 0,-35 7 6937 0 0</inkml:trace>
  <inkml:trace contextRef="#ctx0" brushRef="#br0" timeOffset="98376.195">6933 5796 10266 0 0,'0'0'1899'0'0,"0"0"-433"0"0,0 0-227 0 0,0 0-103 0 0,0 0-134 0 0,0 0-178 0 0,0 0-95 0 0,0 0-73 0 0,0 0-105 0 0,-35 30-129 0 0,-112 96-158 0 0,33-32-15 0 0,71-60-280 0 0,-128 103-2723 0 0,-97 53 2754 0 0,263-187 1078 0 0,-4 3-1834 0 0,-1 1-5113 0 0,24-5-4440 0 0,-5-5 8247 0 0</inkml:trace>
  <inkml:trace contextRef="#ctx0" brushRef="#br0" timeOffset="98597.041">7417 5711 6025 0 0,'0'0'3504'0'0,"0"0"-1511"0"0,0 0-231 0 0,0 0 119 0 0,0 0-90 0 0,0 0-338 0 0,0 0-473 0 0,0 0-203 0 0,0 0-104 0 0,0 0-122 0 0,-37 33-127 0 0,-115 102-99 0 0,32-38 71 0 0,-201 157-644 0 0,305-228-3227 0 0,17-26 107 0 0,7 0 1027 0 0,22-11-6860 0 0,-21 4 5299 0 0</inkml:trace>
  <inkml:trace contextRef="#ctx0" brushRef="#br0" timeOffset="101318.288">5239 505 0 0 0,'0'0'425'0'0,"0"0"62"0"0,-5 6-24 0 0,-12 16-60 0 0,13-17-82 0 0,4-5-88 0 0,-10 10 5267 0 0,-36-1-2282 0 0,-37-9 3902 0 0,26 0-5432 0 0,-39 26 96 0 0,8-15 226 0 0,-44 14-1255 0 0,-277 53 664 0 0,273-54-939 0 0,27-12-23 0 0,113-8-3434 0 0,28-13-2313 0 0,-10 2-4351 0 0,-22 7 9427 0 0,11-6-8427 0 0</inkml:trace>
  <inkml:trace contextRef="#ctx0" brushRef="#br0" timeOffset="101683.805">4984 67 0 0 0,'0'0'1216'0'0,"0"0"199"0"0,0 0 76 0 0,0 0-6 0 0,0 0-99 0 0,0 0-123 0 0,0 0-68 0 0,0 0-30 0 0,-6 6 16 0 0,-116 108 4983 0 0,-96 39-3681 0 0,56-47-1963 0 0,-1 5-1212 0 0,152-97-1490 0 0,10-2-7034 0 0,1-9 342 0 0</inkml:trace>
  <inkml:trace contextRef="#ctx0" brushRef="#br0" timeOffset="103262.201">7010 564 0 0 0,'0'-21'-72'0'0,"0"9"4320"0"0,0 11-2240 0 0,0 1 9554 0 0,4 5-12486 0 0,44 5 3475 0 0,124-9 809 0 0,84-8-2115 0 0,-202 0-946 0 0,0-1-1 0 0,-1-4 0 0 0,40-13-298 0 0,-48 14 120 0 0,-45 11-94 0 0,0 0-44 0 0,0 0-38 0 0,0 0-66 0 0,0 0-89 0 0,-21 14-1708 0 0,13-7 809 0 0,-25 17-4579 0 0,8-13-4536 0 0,16-5 4556 0 0</inkml:trace>
  <inkml:trace contextRef="#ctx0" brushRef="#br0" timeOffset="103586.015">7723 159 0 0 0,'0'0'851'0'0,"0"0"292"0"0,0 0 202 0 0,0 0 178 0 0,0 0 94 0 0,0 0 34 0 0,0 0-19 0 0,0 0-122 0 0,0 0-166 0 0,0 0-193 0 0,0 0-168 0 0,0 0-130 0 0,-31 22-99 0 0,-97 68-90 0 0,4 15 863 0 0,81-71-1004 0 0,2 2 0 0 0,2 2 1 0 0,-34 41-524 0 0,52-26-1131 0 0,19-42-2728 0 0,2-1-3485 0 0,0-9-440 0 0</inkml:trace>
  <inkml:trace contextRef="#ctx0" brushRef="#br0" timeOffset="110055.053">5955 4574 0 0 0,'-14'-14'117'0'0,"13"13"469"0"0,1 1 105 0 0,-12 4 5735 0 0,-35 81-5123 0 0,10 3-1000 0 0,26-29-91 0 0,37-86 878 0 0,44-53-694 0 0,-45 55-414 0 0,-29 50-66 0 0,-38 66 364 0 0,9-13-46 0 0,3 10 342 0 0,18-55-353 0 0,34-34 71 0 0,44-52 153 0 0,59-39-748 0 0,-124 91 145 0 0,-30 88 103 0 0,7-41 88 0 0,-12 36 32 0 0,-21 30 128 0 0,40-64 191 0 0,29-52-84 0 0,104-105 205 0 0,-22 7-669 0 0,-93 98 89 0 0,-1 4-871 0 0,-7 11 761 0 0,-48 69-554 0 0,-85 133 766 0 0,108-169 435 0 0,62-58-87 0 0,131-134-246 0 0,29-31-174 0 0,-207 209-437 0 0,-139 152 375 0 0,91-115 246 0 0,5-16 728 0 0,57-50-793 0 0,3-6-82 0 0,42-39 196 0 0,57-61-84 0 0,35-43-236 0 0,-123 126-126 0 0,-13 22 193 0 0,0 0-17 0 0,-5 11-284 0 0,-187 243-92 0 0,164-222 961 0 0,27-31-477 0 0,47-33 283 0 0,-32 17-256 0 0,189-181-64 0 0,-189 182-40 0 0,-14 13 45 0 0,-2 3-57 0 0,-47 67-503 0 0,-19 19-518 0 0,-88 103-6378 0 0,44-66 9375 0 0,113-122-1215 0 0,14-13-531 0 0,190-159 505 0 0,-200 164-619 0 0,0 1 1 0 0,0 0-1 0 0,1 0 0 0 0,0 0 1 0 0,0 1-1 0 0,0 0 0 0 0,0 0 1 0 0,0 0-1 0 0,1 1 0 0 0,-1 0 1 0 0,1 0-1 0 0,3 0-55 0 0,-14 17 995 0 0,-58 58-80 0 0,6-7-923 0 0,-3 5-180 0 0,-3-2 0 0 0,-56 46 188 0 0,48-39 350 0 0,140-131-326 0 0,125-142 117 0 0,-104 93 388 0 0,-43 46-198 0 0,-69 69 243 0 0,-193 237-1656 0 0,108-118 1432 0 0,98-113-175 0 0,19-18-25 0 0,21-19 36 0 0,231-234-121 0 0,-250 246-1035 0 0,-17 19-573 0 0,-2 2 1369 0 0,-102 152-4904 0 0,21-51 7584 0 0,54-64 1400 0 0,68-67-2270 0 0,187-185-1158 0 0,-154 134-381 0 0,-251 326-4663 0 0,120-172 6153 0 0,63-86-1555 0 0,0 1 0 0 0,0-1 1 0 0,0 1-1 0 0,1-1 0 0 0,-1 0 1 0 0,0 1-1 0 0,0-1 0 0 0,0 1 1 0 0,1-1-1 0 0,-1 0 0 0 0,0 1 1 0 0,0-1-1 0 0,1 0 0 0 0,-1 1 1 0 0,0-1-1 0 0,1 0 0 0 0,-1 1 1 0 0,1-1-1 0 0,-1 0 0 0 0,0 0 1 0 0,1 1-1 0 0,-1-1 0 0 0,1 0 1 0 0,-1 0-1 0 0,0 0 0 0 0,1 0 1 0 0,-1 0-1 0 0,1 0 0 0 0,-1 0 1 0 0,1 1-1 0 0,-1-1 0 0 0,1 0 1 0 0,-1-1-1 0 0,1 1 0 0 0,-1 0 1 0 0,0 0-1 0 0,1 0 0 0 0,-1 0 1 0 0,1 0-1 0 0,-1 0 0 0 0,1 0 1 0 0,-1-1-1 0 0,0 1 0 0 0,1 0 1 0 0,-1 0-1 0 0,1-1 0 0 0,-1 1 1 0 0,0 0-1 0 0,1-1 0 0 0,-1 1 1 0 0,0 0-1 0 0,1-1 0 0 0,-1 1 1 0 0,0 0-1 0 0,0-1 0 0 0,1 1 1 0 0,-1-1-1 0 0,0 1 0 0 0,0 0 1 0 0,0-1-1 0 0,0 1 0 0 0,1-1 1 0 0,-1 1-1 0 0,0-1 0 0 0,0 1-32 0 0,160-147 1001 0 0,-68 75-1037 0 0,-92 72 9 0 0,0 1 1 0 0,0-1-1 0 0,-1 0 1 0 0,1 1-1 0 0,0-1 1 0 0,0 0 0 0 0,0 1-1 0 0,0-1 1 0 0,0 0-1 0 0,0 1 1 0 0,0-1-1 0 0,0 0 1 0 0,0 1 0 0 0,0-1-1 0 0,0 0 1 0 0,0 1-1 0 0,0-1 1 0 0,0 0-1 0 0,0 1 1 0 0,0-1-1 0 0,0 0 1 0 0,1 1 0 0 0,-1-1-1 0 0,0 0 1 0 0,0 1-1 0 0,0-1 1 0 0,0 0-1 0 0,1 0 1 0 0,-1 1 0 0 0,0-1-1 0 0,0 0 1 0 0,1 0-1 0 0,-1 1 1 0 0,0-1-1 0 0,1 0 1 0 0,-1 0-1 0 0,0 0 1 0 0,0 0 0 0 0,1 1-1 0 0,-1-1 1 0 0,0 0-1 0 0,1 0 1 0 0,-1 0-1 0 0,0 0 1 0 0,1 0 0 0 0,-1 0-1 0 0,0 0 1 0 0,1 0-1 0 0,-1 0 1 0 0,1 0 26 0 0,-22 39-525 0 0,19-36 327 0 0,-73 100-3080 0 0,35-56 4772 0 0,40-48-1404 0 0,0 1 0 0 0,-1 0 0 0 0,1-1 0 0 0,0 1 0 0 0,0-1 0 0 0,0 1 0 0 0,0 0 0 0 0,0-1 0 0 0,-1 1 0 0 0,1 0 0 0 0,0-1 0 0 0,0 1 0 0 0,-1 0 0 0 0,1-1 0 0 0,0 1 0 0 0,0 0 0 0 0,-1-1 0 0 0,1 1 0 0 0,0 0 0 0 0,-1 0 0 0 0,1 0 0 0 0,0-1 0 0 0,-1 1 0 0 0,1 0 0 0 0,0 0 0 0 0,-1 0 0 0 0,1 0 0 0 0,-1-1 0 0 0,1 1 0 0 0,0 0 0 0 0,-1 0 0 0 0,1 0 0 0 0,-1 0 0 0 0,1 0 0 0 0,0 0 0 0 0,-1 0 0 0 0,1 0 0 0 0,-1 0 0 0 0,1 1 0 0 0,0-1 0 0 0,-1 0 0 0 0,1 0 0 0 0,-1 0 0 0 0,1 0 0 0 0,0 0 0 0 0,-1 1 0 0 0,1-1 0 0 0,0 0 0 0 0,-1 0 0 0 0,1 1 0 0 0,0-1 0 0 0,-1 0 0 0 0,1 1 0 0 0,0-1 0 0 0,0 0-90 0 0,9-34 1693 0 0,27-110-546 0 0,-30 122-1156 0 0,0 0 0 0 0,-2 0 1 0 0,0-1-1 0 0,-1 1 1 0 0,-2-1-1 0 0,0 0 1 0 0,-3-17 8 0 0,2 13-3 0 0,1-2 32 0 0,0 19 8 0 0,-1 0 0 0 0,0-1 0 0 0,0 1 1 0 0,-1-1-1 0 0,0 1 0 0 0,-1 0 0 0 0,0-1 0 0 0,-1 1 0 0 0,0 0 0 0 0,-1-2-37 0 0,2 11 30 0 0,0 0 0 0 0,0 1 0 0 0,-1-1 0 0 0,1 1 1 0 0,0 0-1 0 0,0-1 0 0 0,0 1 0 0 0,0 0 0 0 0,0 0 0 0 0,0 0 0 0 0,0 1 0 0 0,0-1 1 0 0,0 0-1 0 0,0 1 0 0 0,0-1 0 0 0,0 1 0 0 0,0 0 0 0 0,0 0 0 0 0,0 0 0 0 0,0 0 1 0 0,0 0-1 0 0,0 0 0 0 0,1 0 0 0 0,-1 1 0 0 0,0-1 0 0 0,1 0 0 0 0,-1 1 0 0 0,1 0 0 0 0,0-1 1 0 0,0 1-1 0 0,-1 0 0 0 0,1-1 0 0 0,0 1 0 0 0,0 2-30 0 0,-32 35 478 0 0,131-164 38 0 0,-10 8-530 0 0,-84 111-1 0 0,0-1-1 0 0,0 1 0 0 0,-1-1 0 0 0,0 0 0 0 0,0 0 1 0 0,-1 0-1 0 0,0 0 0 0 0,0 0 0 0 0,0-1 0 0 0,-1 1 1 0 0,0-1-1 0 0,-1 1 0 0 0,0-1 16 0 0,0 7-6 0 0,-1 0 1 0 0,1 0-1 0 0,-1 1 1 0 0,1-1-1 0 0,-1 0 1 0 0,1 0-1 0 0,-1 1 1 0 0,0-1-1 0 0,1 1 1 0 0,-1-1-1 0 0,0 0 1 0 0,0 1-1 0 0,1 0 1 0 0,-1-1-1 0 0,0 1 1 0 0,0-1-1 0 0,0 1 1 0 0,0 0-1 0 0,0 0 1 0 0,1-1 0 0 0,-1 1-1 0 0,0 0 1 0 0,0 0-1 0 0,0 0 1 0 0,0 0-1 0 0,0 0 1 0 0,0 0-1 0 0,0 0 1 0 0,0 0-1 0 0,0 1 1 0 0,1-1-1 0 0,-1 0 1 0 0,0 1-1 0 0,0-1 1 0 0,0 0-1 0 0,0 1 1 0 0,1-1-1 0 0,-1 1 1 0 0,0-1-1 0 0,0 1 1 0 0,1-1-1 0 0,-1 1 1 0 0,0 0-1 0 0,1-1 1 0 0,-1 1-1 0 0,1 0 1 0 0,-1-1-1 0 0,1 1 1 0 0,-1 1 5 0 0,-104 108-82 0 0,72-77 230 0 0,24-27 209 0 0,18-20-252 0 0,99-161 56 0 0,-78 108-140 0 0,-28 66-30 0 0,-1-1-1 0 0,0 1 0 0 0,0 0 0 0 0,0-1 1 0 0,0 1-1 0 0,0 0 0 0 0,0-1 1 0 0,0 1-1 0 0,0-1 0 0 0,-1 0 0 0 0,1 1 1 0 0,-1-1-1 0 0,1 0 0 0 0,-1 1 0 0 0,1-1 1 0 0,-1 0-1 0 0,0 1 0 0 0,0-1 1 0 0,0 0-1 0 0,0 0 0 0 0,0 1 0 0 0,0-1 1 0 0,-1 0-1 0 0,1 0 0 0 0,-1 1 0 0 0,1-1 1 0 0,-1 0-1 0 0,1 1 0 0 0,-1-1 0 0 0,0 1 1 0 0,0-1-1 0 0,0 1 0 0 0,0-1 1 0 0,0 1-1 0 0,0 0 0 0 0,0-1 0 0 0,0 1 1 0 0,-1 0-1 0 0,1 0 0 0 0,0 0 0 0 0,-1 0 1 0 0,1 0-1 0 0,-1 0 0 0 0,0 0 10 0 0,-51 12 3 0 0,53-11 62 0 0,0 0-10 0 0,0 0-18 0 0,0 0 1 0 0,0 0-8 0 0,0 0-12 0 0,0 0-9 0 0,22-38-110 0 0,0 13 39 0 0,-21 20 67 0 0,0 4-2 0 0,-1 0 0 0 0,1 0 0 0 0,-1 0 0 0 0,0 0 0 0 0,1 0 0 0 0,-1 0 1 0 0,0 0-1 0 0,0 0 0 0 0,0 1 0 0 0,0-1 0 0 0,0 0 0 0 0,0 0 0 0 0,0 0 0 0 0,0 0 0 0 0,0 0 0 0 0,0 0 1 0 0,0 0-1 0 0,0 0 0 0 0,-1 0 0 0 0,1 0 0 0 0,0 0 0 0 0,-1 1 0 0 0,1-1 0 0 0,-1 0 0 0 0,1 0 0 0 0,-1 0 0 0 0,1 1 1 0 0,-1-1-1 0 0,0 0 0 0 0,1 0 0 0 0,-1 1 0 0 0,0-1 0 0 0,0 1 0 0 0,1-1 0 0 0,-1 1 0 0 0,0-1-3 0 0,0-1 0 0 0,0 1-1 0 0,0-1 0 0 0,0 1 0 0 0,1-1 1 0 0,-1 0-1 0 0,0 1 0 0 0,1-1 0 0 0,0 0 1 0 0,-1 0-1 0 0,1 1 0 0 0,0-1 0 0 0,0 0 1 0 0,0 0-1 0 0,0 1 0 0 0,0-1 0 0 0,0 0 1 0 0,1 0-1 0 0,-1 1 0 0 0,1-1 0 0 0,-1 0 1 0 0,1 1-1 0 0,0-1 0 0 0,-1 0 0 0 0,1 1 1 0 0,0-1-1 0 0,0 1 0 0 0,0-1 0 0 0,0 1 1 0 0,0 0-1 0 0,0-1 0 0 0,1 1 1 0 0,-1 0-1 0 0,0 0 0 0 0,1 0 1 0 0,6-26 93 0 0,-30 12 359 0 0,18-21-408 0 0,-10 14 67 0 0,13 22-102 0 0,-39-27 92 0 0,11-16 33 0 0,-17 31-94 0 0,21 2 46 0 0,-4-15 4 0 0,-13 24-208 0 0,-42 30 123 0 0,44-7 103 0 0,10-22 333 0 0,-17 25-557 0 0,56-42-5213 0 0,-1 12-332 0 0,-4-1-3537 0 0</inkml:trace>
</inkml:ink>
</file>

<file path=ppt/ink/ink8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33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730 173 0 0 0,'0'0'896'0'0,"0"0"459"0"0,0 0 9 0 0,0 0-129 0 0,0 0-30 0 0,0-8 91 0 0,2-2-1600 0 0,-1-69 12185 0 0,-5 74-11630 0 0,0-1 1 0 0,-1 0-1 0 0,0 1 1 0 0,0 0-1 0 0,0 0 0 0 0,0 0 1 0 0,-1 1-1 0 0,0 0 1 0 0,0 0-1 0 0,0 0 0 0 0,0 1 1 0 0,-1 0-1 0 0,1 0 0 0 0,-1 0 1 0 0,0 1-1 0 0,1 0 1 0 0,-1 0-1 0 0,-5 0-251 0 0,-8 1 94 0 0,-1 0-1 0 0,0 1 0 0 0,0 1 1 0 0,0 1-1 0 0,1 1 1 0 0,-1 0-1 0 0,1 2 1 0 0,0 0-1 0 0,0 2 1 0 0,0 0-1 0 0,1 1 1 0 0,0 1-1 0 0,1 1 1 0 0,0 0-1 0 0,0 1 1 0 0,1 1-1 0 0,1 1 1 0 0,0 0-1 0 0,1 2 1 0 0,-1 1-94 0 0,-91 101 226 0 0,94-101-191 0 0,0 0 0 0 0,2 2 0 0 0,0-1 0 0 0,1 1 0 0 0,1 1-1 0 0,0 0 1 0 0,2 0 0 0 0,0 0 0 0 0,1 1 0 0 0,1 0-1 0 0,1 0 1 0 0,0 1 0 0 0,2-1 0 0 0,0 1 0 0 0,2 0 0 0 0,0-1-1 0 0,1 1 1 0 0,4 20-35 0 0,-1-30 38 0 0,1 1 0 0 0,0-1 0 0 0,0 0 0 0 0,1-1 0 0 0,0 1 0 0 0,1-1 0 0 0,0-1 0 0 0,1 1 0 0 0,0-1 0 0 0,1 0 0 0 0,-1-1-1 0 0,2 0 1 0 0,-1-1 0 0 0,1 1 0 0 0,0-2 0 0 0,1 1 0 0 0,-1-2 0 0 0,1 1 0 0 0,0-1 0 0 0,1-1 0 0 0,-1 0 0 0 0,1-1 0 0 0,0 0 0 0 0,0-1 0 0 0,0 0 0 0 0,0-1-1 0 0,5 0-37 0 0,9 1 71 0 0,0-1 0 0 0,0-1 0 0 0,0-1-1 0 0,0-1 1 0 0,0-2 0 0 0,0 0-1 0 0,-1-2 1 0 0,1-1 0 0 0,12-6-71 0 0,-32 11 9 0 0,38-11 78 0 0,-1-2 0 0 0,-1-2 0 0 0,0-2 0 0 0,8-7-87 0 0,-45 25 20 0 0,-1-1 0 0 0,0 0 0 0 0,0 0 0 0 0,0-1 0 0 0,-1 1 0 0 0,1-1 0 0 0,0 0 0 0 0,-1 0 0 0 0,0 0 0 0 0,0 0 0 0 0,0-1 0 0 0,0 1-1 0 0,0-1 1 0 0,-1 0 0 0 0,1 0 0 0 0,-1 1 0 0 0,0-2 0 0 0,0 1 0 0 0,-1 0 0 0 0,1 0 0 0 0,-1-1 0 0 0,0 1 0 0 0,0 0 0 0 0,0-1 0 0 0,-1 1 0 0 0,1-1 0 0 0,-1 0 0 0 0,0 1 0 0 0,-1-1 0 0 0,0-1-20 0 0,-2 2-1 0 0,-1 1 1 0 0,0 0-1 0 0,0 0 1 0 0,-1 0-1 0 0,1 1 1 0 0,-1-1-1 0 0,1 1 1 0 0,-1 0-1 0 0,0 0 1 0 0,0 1-1 0 0,0-1 0 0 0,0 1 1 0 0,0 0-1 0 0,0 1 1 0 0,-5-1 0 0 0,10 1-2 0 0,-27-3-65 0 0,-1 1 0 0 0,1 1 0 0 0,0 1 0 0 0,-1 2-1 0 0,1 1 1 0 0,0 1 0 0 0,0 1 0 0 0,1 1 0 0 0,-1 2-1 0 0,-12 5 68 0 0,-25 14-173 0 0,63-27 120 0 0,1 0-14 0 0,31 0-17 0 0,118-32 430 0 0,-83 12-289 0 0,-6 4 48 0 0,1 3 0 0 0,1 2 1 0 0,0 3-1 0 0,48 1-105 0 0,-72 12-312 0 0,-21 8-3665 0 0,-8-2-6173 0 0,-6-8 4932 0 0,-3-2-3683 0 0</inkml:trace>
  <inkml:trace contextRef="#ctx0" brushRef="#br0" timeOffset="258.615">1239 552 12651 0 0,'0'0'5049'0'0,"0"0"-3073"0"0,0 0-865 0 0,0 0 80 0 0,0 0 85 0 0,0 0-122 0 0,0 0-279 0 0,0 0-256 0 0,0 0-206 0 0,0 0-185 0 0,0 0-103 0 0,-7 32-55 0 0,-23 98-30 0 0,18-44-1321 0 0,13-66-3822 0 0,-1-19 1052 0 0,0-1-2659 0 0,0 0-2923 0 0</inkml:trace>
  <inkml:trace contextRef="#ctx0" brushRef="#br0" timeOffset="507.317">1095 221 9810 0 0,'0'0'2697'0'0,"0"0"-1073"0"0,0 0-624 0 0,0 0-376 0 0,0 0-312 0 0,0 0-400 0 0,0 0-336 0 0,0 0-128 0 0,0 0-272 0 0,0 0-512 0 0,0 0-977 0 0,0 0-1952 0 0,0 0-1408 0 0,0 0 5081 0 0</inkml:trace>
  <inkml:trace contextRef="#ctx0" brushRef="#br0" timeOffset="674.66">1339 545 4609 0 0,'0'0'4300'0'0,"0"0"-1089"0"0,0 0-724 0 0,0 0-357 0 0,0 0-264 0 0,0 0-258 0 0,0 0-289 0 0,0 0-287 0 0,0 0-240 0 0,0 0-265 0 0,0 0-177 0 0,7 32-105 0 0,21 101-86 0 0,-12-71 87 0 0,18-10 510 0 0,-34-51-717 0 0,1 0-1 0 0,-1-1 0 0 0,1 1 0 0 0,-1-1 0 0 0,1 0 0 0 0,-1 1 0 0 0,1-1 1 0 0,0 1-1 0 0,-1-1 0 0 0,1 0 0 0 0,-1 1 0 0 0,1-1 0 0 0,0 0 1 0 0,0 0-1 0 0,-1 1 0 0 0,1-1 0 0 0,0 0 0 0 0,-1 0 0 0 0,1 0 0 0 0,0 0 1 0 0,0 0-1 0 0,-1 0 0 0 0,1 0 0 0 0,0 0 0 0 0,-1 0 0 0 0,1-1 0 0 0,0 1 1 0 0,-1 0-1 0 0,1 0 0 0 0,0-1 0 0 0,-1 1 0 0 0,1 0 0 0 0,0-1 0 0 0,-1 1 1 0 0,1 0-1 0 0,-1-1 0 0 0,1 1 0 0 0,0-1 0 0 0,-1 1 0 0 0,0-1 0 0 0,1 0 1 0 0,-1 1-1 0 0,1-1 0 0 0,-1 1 0 0 0,0-1 0 0 0,1 0 0 0 0,-1 1 0 0 0,0-1 1 0 0,1 0-1 0 0,-1 1 0 0 0,0-1 0 0 0,0 0 0 0 0,0 1 0 0 0,0-1 0 0 0,0 0 1 0 0,0 0-1 0 0,0 1 0 0 0,0-1 0 0 0,0 0 0 0 0,0 1 0 0 0,0-1 0 0 0,0 0 1 0 0,0 0-1 0 0,-1 1-38 0 0,7-15 40 0 0,41-110 540 0 0,15-53-379 0 0,-21 97-268 0 0,-36 79-2746 0 0,-6 10 2445 0 0,-1 41-3845 0 0,1-24-114 0 0,0 0-4123 0 0,1-14-212 0 0</inkml:trace>
  <inkml:trace contextRef="#ctx0" brushRef="#br0" timeOffset="974.646">1697 666 1792 0 0,'0'0'3169'0'0,"0"0"-895"0"0,0 0-230 0 0,0 0-54 0 0,0 0-82 0 0,0 0-110 0 0,0 0-148 0 0,0 0-126 0 0,0 0-142 0 0,0 0-181 0 0,0 0-150 0 0,0 0-124 0 0,29 4-95 0 0,93 9-90 0 0,-62-23 423 0 0,22-52 410 0 0,-80 59-1558 0 0,-1 1-1 0 0,1-1 0 0 0,-1 0 0 0 0,0 1 1 0 0,0-1-1 0 0,0 0 0 0 0,0 0 0 0 0,0 0 0 0 0,-1 0 1 0 0,1 0-1 0 0,-1 0 0 0 0,0 0 0 0 0,0 0 1 0 0,0 0-1 0 0,0 0 0 0 0,-1 0 0 0 0,1 0 0 0 0,-1 1 1 0 0,1-1-1 0 0,-1 0 0 0 0,0 0 0 0 0,0 0 1 0 0,-1 0-1 0 0,1 1 0 0 0,-1-1 0 0 0,1 1 0 0 0,-1-1 1 0 0,0 1-1 0 0,0 0 0 0 0,0-1 0 0 0,0 1 0 0 0,0 0 1 0 0,0 0-1 0 0,0 0 0 0 0,-1 1 0 0 0,1-1 1 0 0,-3-1-17 0 0,-1 1-27 0 0,0 0 0 0 0,-1 0 1 0 0,1 0-1 0 0,0 1 1 0 0,-1 0-1 0 0,0 0 1 0 0,1 1-1 0 0,-1 0 1 0 0,1 0-1 0 0,-1 0 1 0 0,1 1-1 0 0,-1 0 0 0 0,1 0 1 0 0,-1 1-1 0 0,1 0 1 0 0,0 0-1 0 0,-1 0 1 0 0,1 1-1 0 0,0 0 1 0 0,1 0-1 0 0,-1 0 1 0 0,1 1-1 0 0,-1 0 1 0 0,1 0-1 0 0,0 0 0 0 0,0 1 1 0 0,1-1-1 0 0,-1 1 1 0 0,1 0-1 0 0,0 1 1 0 0,0 0 26 0 0,-2 0-48 0 0,1 0 1 0 0,-1 1 0 0 0,1-1-1 0 0,0 1 1 0 0,1 1 0 0 0,-1-1-1 0 0,1 1 1 0 0,1-1 0 0 0,0 1-1 0 0,0 0 1 0 0,0 0 0 0 0,1 1-1 0 0,0-1 1 0 0,1 0 0 0 0,0 1-1 0 0,0-1 1 0 0,1 1 0 0 0,0-1-1 0 0,0 1 1 0 0,1-1 47 0 0,2-3-146 0 0,0-1 0 0 0,0 0 0 0 0,0 0 0 0 0,1 0 0 0 0,-1-1 0 0 0,1 1 0 0 0,0-1 0 0 0,0 0 0 0 0,1 0 0 0 0,-1 0 0 0 0,1-1 0 0 0,-1 1 0 0 0,1-1 0 0 0,0 0 0 0 0,-1-1 0 0 0,1 1 0 0 0,0-1 0 0 0,0 0 0 0 0,1 0 0 0 0,-1 0 0 0 0,1-1 146 0 0,81 4-5816 0 0,-30-8-4808 0 0,-47 4 4275 0 0</inkml:trace>
  <inkml:trace contextRef="#ctx0" brushRef="#br0" timeOffset="1368.129">2132 769 7338 0 0,'0'0'3199'0'0,"0"0"-811"0"0,0 0-246 0 0,0 0-143 0 0,0 0-241 0 0,0 0-296 0 0,0 0-286 0 0,0 0-268 0 0,0 0-209 0 0,0 0-144 0 0,0 0-79 0 0,0 0-17 0 0,0 0-5 0 0,-6 4-34 0 0,-13 11 57 0 0,37-28 612 0 0,184-169-110 0 0,-171 156-1450 0 0,-31 59-157 0 0,0-30 630 0 0,0 0-1 0 0,1 0 1 0 0,0 1-1 0 0,-1-1 1 0 0,1 0 0 0 0,0 0-1 0 0,1 0 1 0 0,-1 0-1 0 0,1 0 1 0 0,-1-1 0 0 0,1 1-1 0 0,0 0 1 0 0,0-1-1 0 0,0 1 1 0 0,0-1 0 0 0,0 0-1 0 0,1 1 1 0 0,-1-1-1 0 0,1 0 1 0 0,-1 0 0 0 0,1-1-1 0 0,0 1 1 0 0,0-1-1 0 0,0 1 1 0 0,0-1 0 0 0,0 0-1 0 0,0 0 1 0 0,0 0-1 0 0,2 0-1 0 0,95 12 1022 0 0,-95-14-957 0 0,-1 0-1 0 0,1 0 0 0 0,-1-1 1 0 0,1 1-1 0 0,-1-1 0 0 0,0 0 1 0 0,0 0-1 0 0,0-1 1 0 0,0 1-1 0 0,-1-1 0 0 0,1 0 1 0 0,0 1-1 0 0,-1-2 0 0 0,0 1 1 0 0,0 0-1 0 0,0-1 1 0 0,0 0-1 0 0,0 1 0 0 0,0-3-64 0 0,27-58-1357 0 0,-25 47-692 0 0,0-1-6705 0 0,-5 11-3895 0 0</inkml:trace>
</inkml:ink>
</file>

<file path=ppt/ink/ink8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37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11 6281 0 0,'0'0'2368'0'0,"0"0"-393"0"0,0 0-243 0 0,0 0-90 0 0,0 0-13 0 0,0 0-59 0 0,0 0-168 0 0,0 0-227 0 0,0 0-273 0 0,0 0-275 0 0,0 0-216 0 0,-4-2-126 0 0,-11-5-75 0 0,12 5-37 0 0,3 14 350 0 0,25 65 869 0 0,9 96-434 0 0,1-30-601 0 0,-6-69-226 0 0,-28-70-107 0 0,1 0 1 0 0,0 0-1 0 0,0-1 0 0 0,0 1 1 0 0,0 0-1 0 0,1-1 0 0 0,-1 0 1 0 0,1 1-1 0 0,0-1 1 0 0,0 0-1 0 0,0-1 0 0 0,1 1 1 0 0,-1 0-1 0 0,1-1 0 0 0,-1 0 1 0 0,1 0-1 0 0,0 0 0 0 0,0 0 1 0 0,0 0-1 0 0,0-1 1 0 0,0 0-1 0 0,1 0-24 0 0,1-2 52 0 0,0-1 0 0 0,1-1 0 0 0,-1 1 0 0 0,0-1 1 0 0,0 0-1 0 0,0 0 0 0 0,-1-1 0 0 0,1 0 0 0 0,-1 0 0 0 0,0 0 0 0 0,0-1 0 0 0,0 0 0 0 0,0 0 1 0 0,-1 0-1 0 0,0 0 0 0 0,0-1 0 0 0,0 1 0 0 0,-1-1 0 0 0,0 0 0 0 0,0 0 0 0 0,0 0 1 0 0,-1-1-53 0 0,13-19-8 0 0,71-124 76 0 0,-49 88-55 0 0,-21 26-141 0 0,-8 50-609 0 0,-6 79 741 0 0,15 45 33 0 0,-16-133-21 0 0,0 1-1 0 0,0-1 1 0 0,0 0-1 0 0,1 1 1 0 0,0-1 0 0 0,0 0-1 0 0,0 0 1 0 0,1-1-1 0 0,0 1 1 0 0,0 0 0 0 0,0-1-1 0 0,0 1 1 0 0,1-1-1 0 0,-1 0 1 0 0,1 0-1 0 0,0-1 1 0 0,0 1 0 0 0,1-1-1 0 0,-1 0 1 0 0,1 0-1 0 0,0 0 1 0 0,0-1 0 0 0,-1 0-1 0 0,2 1 1 0 0,-1-2-1 0 0,0 1 1 0 0,0-1 0 0 0,0 1-1 0 0,1-2 1 0 0,-1 1-1 0 0,1 0 1 0 0,-1-1 0 0 0,1 0-1 0 0,-1-1 1 0 0,1 1-1 0 0,-1-1 1 0 0,0 0-1 0 0,1 0 1 0 0,-1 0 0 0 0,0-1-1 0 0,0 0 1 0 0,1-1-16 0 0,12-13 114 0 0,-1 0-1 0 0,0-2 1 0 0,-2 0 0 0 0,0-1 0 0 0,-1 0-1 0 0,-1-1 1 0 0,-1-1 0 0 0,-1 0-1 0 0,0 0 1 0 0,-2-1 0 0 0,3-10-114 0 0,-6 18 30 0 0,19-70 84 0 0,-9-12-552 0 0,-16 96 73 0 0,0 0-214 0 0,0 0-308 0 0,0 0-465 0 0,0 11-3278 0 0,0 13-6811 0 0,0-15 2408 0 0</inkml:trace>
  <inkml:trace contextRef="#ctx0" brushRef="#br0" timeOffset="282.685">1134 188 11330 0 0,'0'0'4633'0'0,"0"0"-2500"0"0,0 0-1010 0 0,0 0-132 0 0,0 0 13 0 0,0 0-5 0 0,0 0-84 0 0,0 0-129 0 0,0 0-151 0 0,0 0-137 0 0,0 0-92 0 0,0 0-43 0 0,31-5-5 0 0,99-16-38 0 0,79 3 511 0 0,-179 18-898 0 0,-29 0-62 0 0,1 0 1 0 0,-1 0 0 0 0,0 0-1 0 0,1 0 1 0 0,-1 0-1 0 0,0 0 1 0 0,1 0 0 0 0,-1 1-1 0 0,0-1 1 0 0,0 1 0 0 0,1-1-1 0 0,-1 1 1 0 0,0-1-1 0 0,0 1 1 0 0,0 0 0 0 0,0-1-1 0 0,1 1 1 0 0,-1 0-1 0 0,0 0 1 0 0,0 0 0 0 0,-1 0-1 0 0,1 0 1 0 0,0 0-1 0 0,0 0 1 0 0,0 0 0 0 0,-1 0-1 0 0,1 0 1 0 0,0 1 0 0 0,-1-1-1 0 0,1 0 1 0 0,-1 1 128 0 0,-20 37-14983 0 0,9-34 6688 0 0</inkml:trace>
  <inkml:trace contextRef="#ctx0" brushRef="#br0" timeOffset="535.645">1101 494 13539 0 0,'0'0'1037'0'0,"0"0"-203"0"0,0 0 113 0 0,0 0 253 0 0,0 0 127 0 0,0 0-108 0 0,0 0-209 0 0,0 0-217 0 0,0 0-206 0 0,0 0-184 0 0,0 0-130 0 0,34 0-85 0 0,106-1-87 0 0,11-17-545 0 0,-76 3-2677 0 0,-27 4-6036 0 0,-35 8-203 0 0</inkml:trace>
  <inkml:trace contextRef="#ctx0" brushRef="#br0" timeOffset="796.389">1835 147 12859 0 0,'0'0'1625'0'0,"0"0"-388"0"0,0 0-252 0 0,0 0-11 0 0,0 0 25 0 0,0 0 10 0 0,0 0-27 0 0,0 0-86 0 0,0 0-140 0 0,0 0-186 0 0,-21 34-158 0 0,-65 105-123 0 0,37-35 40 0 0,4 46-737 0 0,42-86-1866 0 0,19-33-6274 0 0,-1-30-926 0 0,-4-1 6256 0 0</inkml:trace>
  <inkml:trace contextRef="#ctx0" brushRef="#br0" timeOffset="1011.506">2219 140 7450 0 0,'0'0'3655'0'0,"0"0"-1414"0"0,0 0-756 0 0,0 0-269 0 0,0 0-181 0 0,0 0-160 0 0,0 0-25 0 0,0 0-3 0 0,0 0-86 0 0,-28 35-164 0 0,-90 112-179 0 0,46-35 67 0 0,64-97-418 0 0,2-8-27 0 0,2 0 1 0 0,-1 0 0 0 0,1 0 0 0 0,0 1-1 0 0,0-1 1 0 0,1 1 0 0 0,0 0 0 0 0,0 0 0 0 0,1 0-1 0 0,0 0 1 0 0,1 1 0 0 0,0-1 0 0 0,0 1-1 0 0,1-1 1 0 0,-1 0 0 0 0,2 1 0 0 0,0-1 0 0 0,0 1-41 0 0,0-7 28 0 0,0 1 1 0 0,1 0 0 0 0,0-1-1 0 0,-1 1 1 0 0,1-1 0 0 0,0 0 0 0 0,0 0-1 0 0,1 0 1 0 0,-1 0 0 0 0,0 0-1 0 0,1 0 1 0 0,-1 0 0 0 0,1-1 0 0 0,-1 1-1 0 0,1-1 1 0 0,0 0 0 0 0,0 0 0 0 0,0 0-1 0 0,0 0 1 0 0,-1 0 0 0 0,1-1-1 0 0,0 1 1 0 0,0-1 0 0 0,0 0 0 0 0,0 0-1 0 0,0 0 1 0 0,0 0 0 0 0,1-1-29 0 0,84-15 1103 0 0,-73 10-1002 0 0,0-1 0 0 0,0 0 1 0 0,0-1-1 0 0,-1 0 1 0 0,0-1-1 0 0,0-1 0 0 0,-1 0 1 0 0,0-1-1 0 0,-1-1 1 0 0,-1 0-1 0 0,0 0 0 0 0,0-1 1 0 0,-1 0-1 0 0,-1-1 1 0 0,0 0-1 0 0,-1-1 0 0 0,0 0 1 0 0,-2 0-1 0 0,1 0 1 0 0,-2-1-1 0 0,0 0 1 0 0,-1 0-1 0 0,-1 0 0 0 0,0-1 1 0 0,-1 1-1 0 0,-1-1 1 0 0,0-14-102 0 0,-2 26-46 0 0,-1 0 0 0 0,1 0 1 0 0,-1 0-1 0 0,0 1 1 0 0,0-1-1 0 0,0 1 0 0 0,-1-1 1 0 0,1 1-1 0 0,-1 0 1 0 0,0 0-1 0 0,0 0 1 0 0,-1 1-1 0 0,1-1 0 0 0,-1 1 1 0 0,0 0-1 0 0,0-1 1 0 0,0 2-1 0 0,0-1 0 0 0,0 0 1 0 0,-1 1-1 0 0,1 0 1 0 0,-1 0-1 0 0,1 0 1 0 0,-1 1-1 0 0,0-1 46 0 0,1 1-223 0 0,-1 0 0 0 0,0 0 0 0 0,1 1 0 0 0,-1-1 0 0 0,0 1 1 0 0,1 0-1 0 0,-1 0 0 0 0,0 0 0 0 0,0 1 0 0 0,1-1 0 0 0,-1 1 0 0 0,1 1 0 0 0,-1-1 0 0 0,1 0 0 0 0,-1 1 0 0 0,1 0 0 0 0,-2 1 223 0 0,-36 27-5092 0 0,24-13-2101 0 0,4-6-2953 0 0</inkml:trace>
  <inkml:trace contextRef="#ctx0" brushRef="#br0" timeOffset="1834.253">2345 586 7186 0 0,'0'0'1428'0'0,"0"0"-300"0"0,0 0-44 0 0,0 0 61 0 0,0 0-21 0 0,0 0-36 0 0,0 0-66 0 0,0 0-85 0 0,0 0-93 0 0,0 0-125 0 0,0 0-61 0 0,0 0 18 0 0,0 0 21 0 0,19 4 18 0 0,60 11-11 0 0,-32-25 307 0 0,-37 4-759 0 0,119-83 2273 0 0,-105 67-2313 0 0,-2 0 0 0 0,0-2 0 0 0,-2 0 0 0 0,0-2 0 0 0,-2 0 0 0 0,-1-1 0 0 0,-1 0 0 0 0,10-24-212 0 0,82-140 93 0 0,-102 154-150 0 0,-6 36-31 0 0,-16 20-511 0 0,-97 129-56 0 0,92-116 618 0 0,2 1 0 0 0,0 0 0 0 0,3 2 0 0 0,0 0 0 0 0,3 1 0 0 0,-7 27 37 0 0,19-58-4 0 0,0 0 0 0 0,0 0 0 0 0,0 1 0 0 0,0-1 0 0 0,1 1 0 0 0,0-1 0 0 0,0 1 0 0 0,1-1 0 0 0,0 1 1 0 0,0-1-1 0 0,0 0 0 0 0,0 0 0 0 0,1 1 0 0 0,0-1 0 0 0,0 0 0 0 0,1 2 4 0 0,1-2-2 0 0,-1-1 0 0 0,1 0 0 0 0,0 0-1 0 0,0 0 1 0 0,1 0 0 0 0,-1 0 0 0 0,1-1 0 0 0,0 0 0 0 0,0 0-1 0 0,0-1 1 0 0,0 1 0 0 0,0-1 0 0 0,0 0 0 0 0,1 0-1 0 0,-1-1 1 0 0,4 1 2 0 0,4 0 21 0 0,1 0-1 0 0,-1-1 1 0 0,1-1-1 0 0,0 0 1 0 0,-1-1 0 0 0,1 0-1 0 0,-1-1 1 0 0,0-1-1 0 0,1 0 1 0 0,-1-1-1 0 0,0 0 1 0 0,-1-1-1 0 0,1-1 1 0 0,-1 0-1 0 0,0 0 1 0 0,0-1-1 0 0,-1-1 1 0 0,0 0 0 0 0,0 0-1 0 0,-1-1-20 0 0,119-121 496 0 0,-112 108-483 0 0,0-2-1 0 0,-2 1 0 0 0,-1-2 1 0 0,-1 0-1 0 0,-1-1 0 0 0,-1 0 1 0 0,-1-1-1 0 0,2-10-12 0 0,-8-73 5 0 0,-5 109-12 0 0,1 0 0 0 0,-1 0 0 0 0,0 0 0 0 0,0 0 0 0 0,0 0 0 0 0,0 0 0 0 0,0 0 0 0 0,0 1 0 0 0,0-1 0 0 0,0 0-1 0 0,0 1 1 0 0,0-1 0 0 0,-1 1 0 0 0,1-1 0 0 0,0 1 0 0 0,0 0 0 0 0,0-1 0 0 0,-1 1 0 0 0,1 0 0 0 0,0 0 0 0 0,0 0 0 0 0,-1 0 0 0 0,1 0 0 0 0,0 0 0 0 0,0 0-1 0 0,-1 0 1 0 0,1 1 0 0 0,0-1 0 0 0,0 0 0 0 0,0 1 0 0 0,-1-1 0 0 0,1 1 0 0 0,0-1 0 0 0,0 1 0 0 0,0 0 0 0 0,0 0 0 0 0,0-1 0 0 0,0 1 0 0 0,0 0 0 0 0,-1 1 7 0 0,-56 66-255 0 0,34-35 204 0 0,1 1 0 0 0,2 1 1 0 0,1 1-1 0 0,2 0 0 0 0,1 2 1 0 0,-6 22 50 0 0,19-49-35 0 0,1 1-1 0 0,0 0 1 0 0,0 0 0 0 0,2 0 0 0 0,-1 0 0 0 0,1 0 0 0 0,1 0-1 0 0,0 1 1 0 0,1-1 0 0 0,0 0 0 0 0,3 7 35 0 0,-3-14-1 0 0,0-1 0 0 0,1 0-1 0 0,0 1 1 0 0,0-1 0 0 0,0 0 0 0 0,1 0 0 0 0,0 0 0 0 0,-1-1-1 0 0,1 1 1 0 0,0-1 0 0 0,1 1 0 0 0,-1-1 0 0 0,1 0-1 0 0,-1 0 1 0 0,1-1 0 0 0,0 1 0 0 0,0-1 0 0 0,0 1 0 0 0,0-1-1 0 0,1-1 1 0 0,-1 1 0 0 0,0-1 0 0 0,1 1 0 0 0,3 0 1 0 0,114 6 555 0 0,-112-10-485 0 0,0 0 1 0 0,0 0 0 0 0,-1-1 0 0 0,1-1-1 0 0,-1 1 1 0 0,0-1 0 0 0,0-1 0 0 0,0 0-1 0 0,0 0 1 0 0,0-1-71 0 0,1 0 56 0 0,-6 3-56 0 0,1 0 1 0 0,-1-1 0 0 0,0 1-1 0 0,0-1 1 0 0,0 1 0 0 0,0-1-1 0 0,-1 0 1 0 0,1-1 0 0 0,-1 1-1 0 0,0 0 1 0 0,0-1 0 0 0,-1 0-1 0 0,0 0 1 0 0,0 0 0 0 0,0 0-1 0 0,0 0 1 0 0,0 0 0 0 0,-1 0-1 0 0,0 0 1 0 0,-1-1 0 0 0,1 1 0 0 0,-1 0-1 0 0,0-1 1 0 0,0 1 0 0 0,0-1-1 0 0,-1 1 1 0 0,0 0 0 0 0,0-1-1 0 0,0 1 1 0 0,-1 0 0 0 0,0 0-1 0 0,0 0 1 0 0,0 0 0 0 0,0 0-1 0 0,-1 1 1 0 0,0-1 0 0 0,0 1-1 0 0,0-1 1 0 0,0 1 0 0 0,-1 0-1 0 0,0 0 1 0 0,0 1 0 0 0,0-1-1 0 0,0 1 1 0 0,0 0 0 0 0,-1 0 0 0 0,1 0-1 0 0,-1 0 1 0 0,0 1 0 0 0,0 0-1 0 0,-3-1 0 0 0,0 1-239 0 0,-1 1 0 0 0,0 0 0 0 0,0 0 0 0 0,0 1 0 0 0,0 0 0 0 0,0 0 0 0 0,1 1 0 0 0,-1 0 0 0 0,0 1 0 0 0,0 0 0 0 0,-3 1 239 0 0,-22 10-4825 0 0,0 2-5278 0 0,19-8 1540 0 0</inkml:trace>
  <inkml:trace contextRef="#ctx0" brushRef="#br0" timeOffset="3696.943">3777 571 0 0 0,'0'0'983'0'0,"0"0"342"0"0,0 0 62 0 0,0 0-33 0 0,0 0 44 0 0,0 0-1213 0 0,3-1 9637 0 0,-3 2-8068 0 0,-52 62 732 0 0,-103 101-2222 0 0,117-126-2841 0 0,36-31-6527 0 0,2-7-173 0 0</inkml:trace>
</inkml:ink>
</file>

<file path=ppt/ink/ink8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46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45 511 9234 0 0,'0'0'1459'0'0,"0"0"-411"0"0,0 0-358 0 0,0 0-20 0 0,0 0 168 0 0,0 0 130 0 0,0 0 2 0 0,0 0-129 0 0,0 0-206 0 0,0 0-202 0 0,-5 32-148 0 0,-15 103-85 0 0,0 84 1119 0 0,22-199 128 0 0,0-29 1995 0 0,-1-17-3313 0 0,2 1 1 0 0,0 0-1 0 0,2 0 1 0 0,0 1-1 0 0,2-1 1 0 0,0 1-1 0 0,2 0 1 0 0,1 1-1 0 0,1 0 1 0 0,6-9-130 0 0,78-145 232 0 0,1 55-120 0 0,-70 178-489 0 0,11 39-261 0 0,-11-64-2432 0 0,-24-30 2662 0 0,14 8-4246 0 0,-5-4-3599 0 0,-7-2-465 0 0</inkml:trace>
  <inkml:trace contextRef="#ctx0" brushRef="#br0" timeOffset="388.009">503 562 5113 0 0,'0'0'2039'0'0,"0"0"-134"0"0,0 0-32 0 0,0 0 13 0 0,0 0-126 0 0,0 0-293 0 0,0 0-241 0 0,0 0-156 0 0,0 0-141 0 0,0 0-99 0 0,0 0-69 0 0,0 0-51 0 0,20-1-30 0 0,101-2 541 0 0,-75 8-724 0 0,0-3-1 0 0,0-1 0 0 0,1-2 1 0 0,-1-3-1 0 0,0-1 0 0 0,19-7-496 0 0,-25 8-2862 0 0,-39 4 1690 0 0,-1 0-356 0 0,0 0-386 0 0,-2 1-3163 0 0,-7 6-1298 0 0,5-4-1145 0 0</inkml:trace>
  <inkml:trace contextRef="#ctx0" brushRef="#br0" timeOffset="633.222">499 824 10954 0 0,'0'0'2158'0'0,"0"0"-433"0"0,0 0-375 0 0,0 0-80 0 0,0 0-71 0 0,0 0-140 0 0,0 0-98 0 0,0 0-34 0 0,0 0-79 0 0,0 0-73 0 0,0 0-109 0 0,0 0-126 0 0,0 0-56 0 0,22 1-57 0 0,143 9 366 0 0,-38-12 289 0 0,-65 1-3465 0 0,1 0-9457 0 0,-52 1 229 0 0</inkml:trace>
  <inkml:trace contextRef="#ctx0" brushRef="#br0" timeOffset="3295.999">1481 69 4641 0 0,'0'0'1870'0'0,"0"0"-161"0"0,0 0-98 0 0,0 0 70 0 0,0 0-6 0 0,0 0-235 0 0,0 0-296 0 0,0 0-317 0 0,0 0-241 0 0,0 0-42 0 0,0 0 88 0 0,0 10 80 0 0,-12 90 1259 0 0,3-68-1759 0 0,2 0 0 0 0,2 1 0 0 0,0 0 0 0 0,2 0 0 0 0,2 0 0 0 0,2 26-212 0 0,-1-53-85 0 0,30-5-11364 0 0,-20-9 4242 0 0,-9 5 3633 0 0</inkml:trace>
  <inkml:trace contextRef="#ctx0" brushRef="#br0" timeOffset="3553.323">1237 467 7834 0 0,'0'0'1887'0'0,"0"0"-418"0"0,0 0-314 0 0,0 0 12 0 0,0 0 81 0 0,0 0 58 0 0,0 0-40 0 0,0 0-103 0 0,0 0-187 0 0,0 0-279 0 0,0 0-219 0 0,0 0-140 0 0,24 1-75 0 0,76 4-36 0 0,70-15 208 0 0,-107 10-3325 0 0,-62 1 2424 0 0,-1 0 0 0 0,1-1 0 0 0,0 1 0 0 0,0 0 0 0 0,-1 0 0 0 0,1 0 0 0 0,-1-1 0 0 0,1 1 0 0 0,-1 0 0 0 0,1 0 0 0 0,-1 0 0 0 0,1 0 0 0 0,-1 0 0 0 0,0 0 0 0 0,0 0 0 0 0,1 0 0 0 0,-1 0 0 0 0,0 0 1 0 0,0 0-1 0 0,0 0 0 0 0,0 0 0 0 0,0 0 0 0 0,0 0 0 0 0,0 0 0 0 0,-1 0 0 0 0,1 0 0 0 0,0 0 0 0 0,0 0 0 0 0,-1 0 0 0 0,1 0 0 0 0,-1 0 0 0 0,1 0 0 0 0,-1 0 466 0 0,-3 4-3642 0 0</inkml:trace>
  <inkml:trace contextRef="#ctx0" brushRef="#br0" timeOffset="3953.996">1219 732 6641 0 0,'0'0'2341'0'0,"0"0"-859"0"0,0 0-465 0 0,0 0 89 0 0,0 0 198 0 0,0 0 56 0 0,0 0-85 0 0,0 0-171 0 0,0 0-211 0 0,0 0-195 0 0,0 0-129 0 0,0 0-55 0 0,0 0-20 0 0,26-4-9 0 0,82-11-50 0 0,-38 12 433 0 0,-28 25-265 0 0,-37 18 97 0 0,-43 26 75 0 0,-74 67-371 0 0,96-108-284 0 0,15-25-114 0 0,0 1-1 0 0,1-1 1 0 0,-1 1 0 0 0,1-1-1 0 0,-1 1 1 0 0,1-1 0 0 0,-1 1 0 0 0,1-1-1 0 0,-1 1 1 0 0,1-1 0 0 0,0 1-1 0 0,-1 0 1 0 0,1-1 0 0 0,0 1-1 0 0,-1 0 1 0 0,1-1 0 0 0,0 1-1 0 0,0 0 1 0 0,0-1 0 0 0,0 1-1 0 0,0 0 1 0 0,0-1 0 0 0,0 1-1 0 0,0 0 1 0 0,0 0 0 0 0,0-1 0 0 0,0 1-1 0 0,0 0 1 0 0,0-1 0 0 0,0 1-1 0 0,1 0 1 0 0,-1-1 0 0 0,0 1-1 0 0,0 0 1 0 0,1-1 0 0 0,-1 1-1 0 0,1-1 1 0 0,-1 1 0 0 0,0 0-1 0 0,1-1 1 0 0,-1 1 0 0 0,1-1 0 0 0,-1 0-1 0 0,1 1 1 0 0,0-1 0 0 0,-1 1-1 0 0,1-1 1 0 0,-1 0 0 0 0,1 1-1 0 0,0-1 1 0 0,-1 0 0 0 0,1 0-1 0 0,0 1 1 0 0,-1-1 0 0 0,1 0-1 0 0,0 0 1 0 0,0 0-6 0 0,91-3 516 0 0,-34-10-798 0 0,0 0-3234 0 0,-46 11 2052 0 0,1 0-1369 0 0,-6-2-3879 0 0,0 1-4413 0 0</inkml:trace>
  <inkml:trace contextRef="#ctx0" brushRef="#br0" timeOffset="5549.37">1916 220 736 0 0,'0'0'1067'0'0,"0"0"-103"0"0,0 0 94 0 0,0 0 326 0 0,0 0 294 0 0,0 0 45 0 0,0 0-164 0 0,0 0-234 0 0,0 0-215 0 0,0 0-176 0 0,0 0-110 0 0,0 0-67 0 0,26-12-65 0 0,78-40-51 0 0,-10-16 1254 0 0,-16-3-170 0 0,-79 72-1681 0 0,1-1-1 0 0,-1 0 0 0 0,1 0 0 0 0,-1 0 0 0 0,1 1 1 0 0,-1-1-1 0 0,1 0 0 0 0,-1 0 0 0 0,0 0 0 0 0,1 0 1 0 0,-1 0-1 0 0,1 0 0 0 0,-1 0 0 0 0,1 0 0 0 0,-1 0 1 0 0,1 0-1 0 0,-1-1 0 0 0,1 1 0 0 0,-1 0 1 0 0,1 0-1 0 0,-1 0 0 0 0,1-1 0 0 0,-1 1 0 0 0,1 0 1 0 0,-1-1-1 0 0,1 1 0 0 0,-1 0 0 0 0,1-1 0 0 0,0 1 1 0 0,-1 0-1 0 0,1-1 0 0 0,-1 1 0 0 0,1-1 1 0 0,0 1-1 0 0,0-1 0 0 0,-1 1 0 0 0,1-1 0 0 0,0 1 1 0 0,0-1-1 0 0,-1 1 0 0 0,1-1 0 0 0,0 1 0 0 0,0-1 1 0 0,0 1-1 0 0,0-1 0 0 0,0 0 0 0 0,0 1 1 0 0,0-1-1 0 0,0 1 0 0 0,0-1 0 0 0,0 1 0 0 0,0-1 1 0 0,1 1-1 0 0,-1-1 0 0 0,0 1 0 0 0,0-1 0 0 0,1 0-43 0 0,-22 26 13 0 0,2 1 0 0 0,1 1-1 0 0,1 0 1 0 0,1 1-1 0 0,2 1 1 0 0,1 1-1 0 0,1 0 1 0 0,2 0-1 0 0,0 1 1 0 0,-2 20-13 0 0,-5 31 137 0 0,3 1-1 0 0,3 1 1 0 0,2 55-137 0 0,-4 25 126 0 0,9-115-107 0 0,-29 156 11 0 0,31-199-188 0 0,-1-1 0 0 0,0 1-1 0 0,1-1 1 0 0,-2 0 0 0 0,1 0 0 0 0,-1 0-1 0 0,1 0 1 0 0,-1-1 0 0 0,-1 1 0 0 0,1-1-1 0 0,-1 0 1 0 0,1 0 0 0 0,-1-1-1 0 0,0 1 1 0 0,-1-1 0 0 0,1 0 0 0 0,0-1-1 0 0,-1 1 1 0 0,0-1 0 0 0,1 0 0 0 0,-1-1-1 0 0,-4 2 159 0 0,5-1-503 0 0,-1-1 0 0 0,1 1 1 0 0,-1-1-1 0 0,1 0 0 0 0,-1-1 0 0 0,0 1 0 0 0,0-1 0 0 0,1 0 0 0 0,-1 0 0 0 0,0-1 1 0 0,1 0-1 0 0,-1 0 0 0 0,0 0 0 0 0,1-1 0 0 0,0 1 0 0 0,-1-1 0 0 0,1-1 1 0 0,0 1-1 0 0,0-1 0 0 0,0 0 0 0 0,0 0 0 0 0,0 0 0 0 0,1-1 0 0 0,0 1 0 0 0,-1-1 1 0 0,1-1-1 0 0,-2-2 503 0 0,-1-5-555 0 0,1 0 0 0 0,1 0 0 0 0,0-1 0 0 0,0 0-1 0 0,1 0 1 0 0,1 0 0 0 0,0 0 0 0 0,1-1 0 0 0,1 0 555 0 0,5-122 4545 0 0,29 59 2844 0 0,-29 71-7006 0 0,1 0 0 0 0,-1 0 0 0 0,2 1 0 0 0,-1 0 0 0 0,0 0-1 0 0,1 0 1 0 0,0 0 0 0 0,0 1 0 0 0,1 0 0 0 0,-1 1-1 0 0,1-1 1 0 0,0 1 0 0 0,0 1 0 0 0,0-1 0 0 0,0 1 0 0 0,0 0-1 0 0,0 1 1 0 0,1-1 0 0 0,4 1-383 0 0,274-36-607 0 0,-236 17-3286 0 0,-20 5-2378 0 0,-21 11 3308 0 0,3-1-3702 0 0</inkml:trace>
  <inkml:trace contextRef="#ctx0" brushRef="#br0" timeOffset="5865.008">2577 227 11731 0 0,'0'0'2263'0'0,"0"0"-592"0"0,0 0-580 0 0,0 0-243 0 0,0 0-73 0 0,0 0-41 0 0,0 0 20 0 0,0 0 19 0 0,0 0-63 0 0,0 0-127 0 0,-30 36-139 0 0,-96 115-121 0 0,31-19 142 0 0,87-116-432 0 0,-9 16 26 0 0,10-20-48 0 0,1 0 0 0 0,0 0 0 0 0,0 0-1 0 0,1 1 1 0 0,1 0 0 0 0,0-1 0 0 0,1 2-1 0 0,0-1 1 0 0,1 0 0 0 0,-1 13-11 0 0,3-20-3 0 0,-1-1 0 0 0,1 1 0 0 0,0-1-1 0 0,1 1 1 0 0,-1 0 0 0 0,1-1 0 0 0,0 0 0 0 0,1 1 0 0 0,-1-1-1 0 0,1 0 1 0 0,0 0 0 0 0,1 1 0 0 0,-1-2 0 0 0,1 1 0 0 0,0 0-1 0 0,0 0 1 0 0,0-1 0 0 0,1 0 0 0 0,-1 0 0 0 0,1 0 0 0 0,0 0 0 0 0,0 0-1 0 0,1-1 1 0 0,-1 1 0 0 0,1-1 0 0 0,0-1 0 0 0,-1 1 0 0 0,1 0-1 0 0,1-1 1 0 0,1 1 3 0 0,5-1-109 0 0,0 0-1 0 0,1 0 0 0 0,-1-1 1 0 0,0-1-1 0 0,0 0 0 0 0,1 0 0 0 0,-1-2 1 0 0,0 1-1 0 0,0-1 0 0 0,0-1 1 0 0,0 0-1 0 0,0-1 0 0 0,-1 0 1 0 0,1-1-1 0 0,-1 0 0 0 0,9-7 110 0 0,-8-9-3509 0 0,-12 4-3303 0 0,0 12 2844 0 0,0 1-3258 0 0</inkml:trace>
  <inkml:trace contextRef="#ctx0" brushRef="#br0" timeOffset="6119.297">2134 629 11530 0 0,'0'0'1892'0'0,"0"0"-536"0"0,0 0-124 0 0,0 0 30 0 0,0 0-134 0 0,0 0-196 0 0,37-7-150 0 0,117-19-116 0 0,52-16 652 0 0,-58 17-1936 0 0,-98 19-2620 0 0,0 2-4360 0 0,-27 3-3046 0 0</inkml:trace>
</inkml:ink>
</file>

<file path=ppt/ink/ink8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08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17492 0 0,'0'0'352'0'0,"0"0"-536"0"0,0 0-784 0 0,0 0-1497 0 0,0 0-2168 0 0,0 0-1240 0 0,0 0 2152 0 0</inkml:trace>
</inkml:ink>
</file>

<file path=ppt/ink/ink8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17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2814 416 12251 0 0,'0'0'1817'0'0,"0"0"-486"0"0,0 0-280 0 0,0 0-12 0 0,0 0 39 0 0,0 0 43 0 0,0 0-14 0 0,0 0-60 0 0,0 0-117 0 0,0 0-178 0 0,0 0-146 0 0,0 0-77 0 0,24 3-67 0 0,80 7-70 0 0,-78-9-211 0 0,1 0 0 0 0,0-2 0 0 0,0-1 0 0 0,0-1 0 0 0,-1-1 0 0 0,16-5-181 0 0,32-5 137 0 0,37-8-421 0 0,-50 10-1250 0 0,-25-1-4948 0 0,-33 12 3837 0 0,-2 1-5299 0 0,-1 0 97 0 0</inkml:trace>
  <inkml:trace contextRef="#ctx0" brushRef="#br0" timeOffset="220.159">2935 692 15427 0 0,'0'0'995'0'0,"0"0"-209"0"0,0 0 123 0 0,0 0 233 0 0,0 0 143 0 0,0 0-87 0 0,0 0-202 0 0,0 0-178 0 0,0 0-186 0 0,0 0-153 0 0,37 6-110 0 0,118 15-66 0 0,-62-25 48 0 0,-74-1-274 0 0,149-24-85 0 0,-93 26-3206 0 0,-55 1-814 0 0,-8 1-2665 0 0,0 0-5131 0 0</inkml:trace>
  <inkml:trace contextRef="#ctx0" brushRef="#br0" timeOffset="-1239.833">1 597 0 0 0,'0'0'859'0'0,"0"0"887"0"0,0 0 253 0 0,0 0-84 0 0,0 0-238 0 0,0 0-291 0 0,0 0-219 0 0,0 0-141 0 0,0 0-108 0 0,2 5-44 0 0,-1-1-697 0 0,1-1 0 0 0,0 1 0 0 0,0-1 0 0 0,0 0 0 0 0,0 0 0 0 0,1 1 0 0 0,-1-2-1 0 0,1 1 1 0 0,0 0 0 0 0,0 0 0 0 0,0-1 0 0 0,0 0 0 0 0,0 0 0 0 0,1 1 0 0 0,-1-2 0 0 0,1 1 0 0 0,-1 0 0 0 0,1-1 0 0 0,0 0 0 0 0,-1 0 0 0 0,1 0 0 0 0,1 0-177 0 0,14 3 422 0 0,1 0 0 0 0,0-2 1 0 0,0 0-1 0 0,0-2 0 0 0,0 0 1 0 0,-1-1-1 0 0,1-1 1 0 0,0-1-1 0 0,16-4-422 0 0,2-4 213 0 0,0-2 1 0 0,-1-1-1 0 0,0-2 0 0 0,-1-1 1 0 0,-1-2-1 0 0,0-2 0 0 0,2-4-213 0 0,-14 11 70 0 0,-2-2 0 0 0,0 0 1 0 0,-1-2-1 0 0,-1 0 0 0 0,-1-1 0 0 0,0-1 0 0 0,2-5-70 0 0,30-52 216 0 0,-42 58-166 0 0,5-40 217 0 0,-16 56-271 0 0,1 1-1 0 0,-1 0 1 0 0,1-1-1 0 0,-1 1 0 0 0,0 0 1 0 0,1 0-1 0 0,-1 0 1 0 0,0 1-1 0 0,0-1 1 0 0,-1 1-1 0 0,1-1 0 0 0,0 1 1 0 0,0 0-1 0 0,-1 1 1 0 0,1-1-1 0 0,0 0 0 0 0,-1 1 1 0 0,1 0-1 0 0,-1 0 1 0 0,1 0-1 0 0,-1 0 0 0 0,1 0 1 0 0,0 1-1 0 0,-1-1 1 0 0,-2 2 4 0 0,-2 1-48 0 0,-1 1 0 0 0,2 0 0 0 0,-1 0 0 0 0,0 0 1 0 0,1 1-1 0 0,0 0 0 0 0,0 1 0 0 0,0 0 0 0 0,1 0 1 0 0,-1 0-1 0 0,2 1 0 0 0,-6 6 48 0 0,8-9-16 0 0,-12 14-31 0 0,2 0-1 0 0,0 1 1 0 0,1 0-1 0 0,1 1 0 0 0,0 0 1 0 0,2 1-1 0 0,0 0 1 0 0,2 1-1 0 0,0-1 1 0 0,2 2-1 0 0,0-1 0 0 0,1 0 1 0 0,2 1-1 0 0,0 0 1 0 0,1 2 47 0 0,2-19 3 0 0,-1 0 0 0 0,1 0 0 0 0,1 0 0 0 0,-1 0 0 0 0,1 0 0 0 0,0 0 0 0 0,0 0 0 0 0,1-1 0 0 0,0 1 0 0 0,0-1 0 0 0,0 1 0 0 0,0-1 0 0 0,1 0 0 0 0,0-1 0 0 0,0 1 0 0 0,0-1 0 0 0,1 0 0 0 0,0 0 0 0 0,-1 0 0 0 0,1 0 0 0 0,1-1 0 0 0,-1 0 0 0 0,0 0 0 0 0,1 0 0 0 0,-1-1 0 0 0,1 0 0 0 0,0 0 0 0 0,0 0 0 0 0,0-1 0 0 0,0 1 0 0 0,0-2 0 0 0,0 1 0 0 0,0-1 0 0 0,1 0 0 0 0,-1 0 0 0 0,1 0-3 0 0,19 0 108 0 0,0-1 0 0 0,0-2-1 0 0,0 0 1 0 0,-1-2 0 0 0,1 0 0 0 0,-1-2 0 0 0,0-1 0 0 0,-1-1 0 0 0,19-9-108 0 0,6-3 173 0 0,-2-2 1 0 0,-1-2-1 0 0,-1-2 1 0 0,-1-2-1 0 0,-1-2 1 0 0,-2-1-1 0 0,-1-3 1 0 0,-2-1-1 0 0,-1-2 0 0 0,-2-1 1 0 0,-2-2-1 0 0,23-37-173 0 0,-52 72 14 0 0,0 1 0 0 0,-1-1 0 0 0,0 0-1 0 0,0-1 1 0 0,-1 1 0 0 0,1 0-1 0 0,-1-1 1 0 0,-1 1 0 0 0,1-1-1 0 0,-1 0 1 0 0,0 0 0 0 0,-1 1-1 0 0,1-1 1 0 0,-1 0 0 0 0,-1-4-14 0 0,0 9-2 0 0,-1 0 0 0 0,1 1 1 0 0,-1-1-1 0 0,1 1 0 0 0,-1-1 1 0 0,1 1-1 0 0,-1 0 0 0 0,0 0 1 0 0,0 0-1 0 0,0 0 0 0 0,0 0 1 0 0,0 0-1 0 0,0 0 0 0 0,0 0 1 0 0,0 1-1 0 0,0-1 0 0 0,0 1 1 0 0,0 0-1 0 0,0-1 0 0 0,0 1 1 0 0,0 0-1 0 0,0 0 0 0 0,0 0 1 0 0,-1 1-1 0 0,1-1 0 0 0,0 0 1 0 0,0 1-1 0 0,0 0 0 0 0,0-1 1 0 0,0 1-1 0 0,0 0 0 0 0,0 0 1 0 0,0 0-1 0 0,1 0 0 0 0,-1 0 1 0 0,0 1 1 0 0,-8 5-26 0 0,0 1 0 0 0,1 0 0 0 0,0 0 0 0 0,0 1 1 0 0,1 0-1 0 0,0 0 0 0 0,1 1 0 0 0,0 0 0 0 0,-1 4 26 0 0,-7 7-15 0 0,4-4-6 0 0,1 0 1 0 0,1 1 0 0 0,0 0-1 0 0,2 1 1 0 0,0 0-1 0 0,1 0 1 0 0,1 0 0 0 0,0 1-1 0 0,2 0 1 0 0,0-1 0 0 0,1 2-1 0 0,1-1 1 0 0,1 0-1 0 0,2 7 21 0 0,-2-22-3 0 0,1 0 0 0 0,0 0 0 0 0,0-1 0 0 0,0 1 0 0 0,0 0 0 0 0,1-1 0 0 0,0 1 0 0 0,0-1 0 0 0,0 1-1 0 0,1-1 1 0 0,-1 0 0 0 0,1 0 0 0 0,0 0 0 0 0,0 0 0 0 0,1-1 0 0 0,-1 1 0 0 0,1-1 0 0 0,-1 0 0 0 0,1 0 0 0 0,0 0-1 0 0,0 0 1 0 0,1-1 0 0 0,-1 0 0 0 0,0 0 0 0 0,1 0 0 0 0,-1 0 0 0 0,1-1 0 0 0,0 1 0 0 0,0-1 0 0 0,1 0 3 0 0,6 1 30 0 0,1 0 0 0 0,0 0 1 0 0,0-1-1 0 0,0-1 1 0 0,0 0-1 0 0,0-1 0 0 0,0-1 1 0 0,0 0-1 0 0,0 0 0 0 0,-1-1 1 0 0,2-2-31 0 0,20-8 82 0 0,-2-2 0 0 0,0-1 0 0 0,-1-2 0 0 0,0-1 0 0 0,-2-1 0 0 0,0-2 0 0 0,-1-1 0 0 0,-2-1 0 0 0,0-1 1 0 0,-2-1-1 0 0,8-12-82 0 0,-14 17 32 0 0,-5 8-9 0 0,0-1 0 0 0,-1-1 0 0 0,-1 0 0 0 0,0 0 0 0 0,-1-2 0 0 0,0 1 0 0 0,-1-1-1 0 0,-1 0 1 0 0,1-8-23 0 0,-1 0 15 0 0,-5 17-25 0 0,0 0 0 0 0,0-1 1 0 0,-1 1-1 0 0,0 0 0 0 0,-1-1 0 0 0,1 1 0 0 0,-2-1 1 0 0,1 0-1 0 0,-1 1 0 0 0,-1-1 0 0 0,0 1 1 0 0,-1-6 9 0 0,2 12-4 0 0,-1 1 0 0 0,1-1 0 0 0,-1 1 1 0 0,1 0-1 0 0,-1-1 0 0 0,0 1 1 0 0,0 0-1 0 0,0 0 0 0 0,0-1 0 0 0,0 1 1 0 0,0 0-1 0 0,0 0 0 0 0,0 0 0 0 0,0 0 1 0 0,0 0-1 0 0,0 0 0 0 0,-1 1 0 0 0,1-1 1 0 0,0 0-1 0 0,-1 1 0 0 0,1-1 1 0 0,-1 1-1 0 0,1-1 0 0 0,-1 1 0 0 0,1 0 1 0 0,0-1-1 0 0,-1 1 0 0 0,0 0 0 0 0,1 0 1 0 0,-1 0-1 0 0,1 0 0 0 0,-1 0 0 0 0,1 1 1 0 0,-1-1-1 0 0,1 0 0 0 0,0 1 1 0 0,-1-1-1 0 0,1 1 0 0 0,-1-1 0 0 0,1 1 1 0 0,0 0-1 0 0,-2 0 4 0 0,-53 38-82 0 0,35-16 76 0 0,1 1 0 0 0,2 1 0 0 0,0 1-1 0 0,2 0 1 0 0,0 1 0 0 0,-10 28 6 0 0,21-45 1 0 0,-48 151 16 0 0,50-152-30 0 0,0-1-1 0 0,0 1 0 0 0,1 0 1 0 0,1 0-1 0 0,-1 0 1 0 0,1 0-1 0 0,1 0 1 0 0,0 0-1 0 0,0 1 0 0 0,1-1 1 0 0,0 0-1 0 0,1 0 1 0 0,0 0-1 0 0,0 0 0 0 0,1-1 1 0 0,0 1-1 0 0,0-1 1 0 0,1 1-1 0 0,0-1 0 0 0,1 0 1 0 0,-1-1-1 0 0,2 1 1 0 0,-1-1-1 0 0,1 0 0 0 0,0 0 1 0 0,6 5 13 0 0,-4-7-97 0 0,-1-1-1 0 0,0 0 1 0 0,1 0 0 0 0,0-1 0 0 0,-1 0-1 0 0,2 0 1 0 0,-1-1 0 0 0,0 0 0 0 0,0-1-1 0 0,0 1 1 0 0,1-2 0 0 0,0 1 97 0 0,27-5-3812 0 0,-3-10-4875 0 0,-23 9 2338 0 0,-2 1 561 0 0</inkml:trace>
  <inkml:trace contextRef="#ctx0" brushRef="#br0" timeOffset="-786.706">2256 486 9218 0 0,'0'0'4729'0'0,"0"0"-2250"0"0,0 0-842 0 0,0 0-109 0 0,0 0-91 0 0,0 0-184 0 0,0 0-256 0 0,0 0-267 0 0,0 0-222 0 0,0 0-147 0 0,0 0-61 0 0,0 0-20 0 0,0 0 14 0 0,-6 21-3 0 0,-31 102 121 0 0,14-38-62 0 0,11-27-259 0 0,-2-16-530 0 0,7-50-8393 0 0,7-18-3871 0 0,0 22 7782 0 0</inkml:trace>
  <inkml:trace contextRef="#ctx0" brushRef="#br0" timeOffset="-532.4">1972 578 10282 0 0,'0'0'1983'0'0,"0"0"-286"0"0,0 0-186 0 0,0 0-132 0 0,0 0-195 0 0,0 0-249 0 0,0 0-158 0 0,0 0-59 0 0,0 0-9 0 0,0 0 33 0 0,0 0-37 0 0,0 0-79 0 0,0 0-86 0 0,26-2-91 0 0,82-6-57 0 0,78-19 658 0 0,-35 20-1474 0 0,-121 23-2456 0 0,-31 6-3224 0 0,-7-16 3507 0 0,-4 5-4726 0 0,8-3 972 0 0</inkml:trace>
  <inkml:trace contextRef="#ctx0" brushRef="#br0" timeOffset="-286.821">1883 865 13483 0 0,'0'0'2850'0'0,"0"0"-1771"0"0,0 0-448 0 0,0 0 235 0 0,0 0 203 0 0,0 0 67 0 0,0 0-91 0 0,0 0-160 0 0,0 0-164 0 0,35-6-178 0 0,111-22-158 0 0,112 3-1434 0 0,-197 17-3754 0 0,-21-2-7101 0 0,-26 6 4967 0 0</inkml:trace>
  <inkml:trace contextRef="#ctx0" brushRef="#br0" timeOffset="2669.6">4633 203 3945 0 0,'0'0'2923'0'0,"0"0"-1387"0"0,0 0-431 0 0,0 0-17 0 0,0 0 127 0 0,0 0 125 0 0,0 0-20 0 0,0 0-179 0 0,0 0-232 0 0,0 0-237 0 0,0 0-193 0 0,-26-14-120 0 0,-84-38-75 0 0,108 51-271 0 0,0 0 1 0 0,0 0-1 0 0,0 0 1 0 0,-1 0-1 0 0,1 0 0 0 0,0 0 1 0 0,0 1-1 0 0,-1-1 1 0 0,1 1-1 0 0,0-1 0 0 0,-1 1 1 0 0,1 0-1 0 0,0 0 1 0 0,-1 0-1 0 0,1 0 0 0 0,0 1 1 0 0,-1-1-1 0 0,1 1 1 0 0,0-1-1 0 0,0 1 1 0 0,-1 0-1 0 0,1 0 0 0 0,0 0 1 0 0,0 0-1 0 0,0 0 1 0 0,0 0-1 0 0,0 1 0 0 0,-2 1-13 0 0,-5 3 82 0 0,-14 10 24 0 0,0 1 0 0 0,1 0 0 0 0,1 2-1 0 0,0 0 1 0 0,2 2 0 0 0,0 0 0 0 0,1 1-1 0 0,2 1 1 0 0,0 0 0 0 0,1 2-1 0 0,2-1 1 0 0,0 2 0 0 0,2 0 0 0 0,-4 13-106 0 0,9-23 96 0 0,2-1 0 0 0,0 1 0 0 0,1 0 0 0 0,1 0 0 0 0,0 0 0 0 0,1 0 0 0 0,1 0 0 0 0,0 1 0 0 0,1-1 0 0 0,1 0 0 0 0,3 14-96 0 0,-3-23 88 0 0,1 0 0 0 0,0-1 1 0 0,0 1-1 0 0,1 0 0 0 0,-1-1 0 0 0,1 0 1 0 0,1 0-1 0 0,-1 0 0 0 0,1-1 0 0 0,0 1 1 0 0,0-1-1 0 0,1 0 0 0 0,-1-1 0 0 0,1 1 0 0 0,0-1 1 0 0,1 0-1 0 0,-1-1 0 0 0,1 1 0 0 0,-1-1 1 0 0,1-1-1 0 0,0 1 0 0 0,6 1-88 0 0,12 2 255 0 0,1-1-1 0 0,-1 0 1 0 0,1-2-1 0 0,-1-1 1 0 0,25-1-255 0 0,-18-3 148 0 0,0-1-1 0 0,0-1 1 0 0,-1-2 0 0 0,0-1 0 0 0,0-1 0 0 0,-1-2-1 0 0,0-1 1 0 0,0-2 0 0 0,-1 0 0 0 0,-1-2 0 0 0,0-1-1 0 0,-1-2 1 0 0,-1 0 0 0 0,-1-2 0 0 0,-1 0-1 0 0,15-17-147 0 0,-32 31 8 0 0,1-1 0 0 0,-1-1-1 0 0,-1 0 1 0 0,1 1-1 0 0,-1-2 1 0 0,-1 1 0 0 0,1-1-1 0 0,-1 0 1 0 0,-1 0-1 0 0,0 0 1 0 0,0-1-1 0 0,-1 0 1 0 0,0 1 0 0 0,0-1-1 0 0,-1 0 1 0 0,-1-3-8 0 0,-1 12 0 0 0,1-4-68 0 0,0-1 1 0 0,-1 0-1 0 0,0 0 1 0 0,0 0-1 0 0,0 1 1 0 0,-1-1 0 0 0,0 0-1 0 0,0 0 1 0 0,-1 1-1 0 0,1-1 1 0 0,-1 1-1 0 0,0-1 1 0 0,-1 1-1 0 0,0 0 1 0 0,1 0 0 0 0,-1 0-1 0 0,-1 0 1 0 0,1 0-1 0 0,-4-3 68 0 0,-3 1-425 0 0,1 0-1 0 0,-1 0 1 0 0,0 1-1 0 0,0 1 0 0 0,-1 0 1 0 0,1 0-1 0 0,-1 1 1 0 0,0 0-1 0 0,-1 1 1 0 0,1 0-1 0 0,0 1 1 0 0,-1 1-1 0 0,0-1 0 0 0,-8 2 426 0 0,-102 1-10233 0 0,110-1 8424 0 0,-23 3-5919 0 0</inkml:trace>
  <inkml:trace contextRef="#ctx0" brushRef="#br0" timeOffset="2933.143">3751 604 15043 0 0,'0'0'1569'0'0,"0"0"-441"0"0,0 0-291 0 0,0 0 93 0 0,0 0 151 0 0,0 0 16 0 0,0 0-78 0 0,0 0-86 0 0,37-8-93 0 0,118-24-97 0 0,-22 21 419 0 0,458-15 810 0 0,-332 17-1825 0 0,160-15-942 0 0,-333 17-2377 0 0,-68 6-2195 0 0,0 1-4519 0 0,-14 0 605 0 0</inkml:trace>
  <inkml:trace contextRef="#ctx0" brushRef="#br0" timeOffset="3674.078">5833 759 12243 0 0,'0'0'4737'0'0,"0"0"-4177"0"0,0 0-352 0 0,0 0-24 0 0,0 0 64 0 0,0 0 64 0 0,0 0 0 0 0,0 0-72 0 0,0 0-40 0 0,0 0-120 0 0,-214 180-152 0 0,184-158-216 0 0,8 4-320 0 0,-3-8-416 0 0,-1 1-641 0 0,-4-1-1183 0 0,15-3-2473 0 0,1-8-2177 0 0</inkml:trace>
</inkml:ink>
</file>

<file path=ppt/ink/ink8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28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5 144 3393 0 0,'0'0'2926'0'0,"0"0"-604"0"0,0 0-339 0 0,0 0-51 0 0,0 0 23 0 0,0 0-80 0 0,0 0-224 0 0,0 0-277 0 0,0 0-293 0 0,0 0-276 0 0,0 0-215 0 0,-1-5-136 0 0,-2-23 438 0 0,21 39-113 0 0,19 16 85 0 0,51 108 48 0 0,-38 20-638 0 0,-22-42-114 0 0,-20-61-110 0 0,-8-52 13 0 0,2-1 40 0 0,-1-1-1 0 0,1 0 1 0 0,-1 0-1 0 0,1 1 1 0 0,-1-1 0 0 0,0 0-1 0 0,1-1 1 0 0,-1 1-1 0 0,0 0 1 0 0,0 0 0 0 0,-1 0-1 0 0,1-1 1 0 0,0 1-1 0 0,-1 0 1 0 0,1-1 0 0 0,-1 1-1 0 0,0 0 1 0 0,0-1-1 0 0,0 1 1 0 0,0-1 0 0 0,0 1-1 0 0,-1-1-102 0 0,2-7 186 0 0,61-224 141 0 0,20-23-218 0 0,-67 205-572 0 0,-15 52 111 0 0,0 0-192 0 0,0 0-268 0 0,8 14-4014 0 0,12 8-6362 0 0,-11-14 159 0 0</inkml:trace>
</inkml:ink>
</file>

<file path=ppt/ink/ink8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2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4 548 0 0 0,'0'0'596'0'0,"0"0"995"0"0,0 0 326 0 0,0 0 27 0 0,0 0-92 0 0,0 0-162 0 0,0 0-171 0 0,0 0-164 0 0,0 0-113 0 0,0 0-65 0 0,0 0-50 0 0,0 0-60 0 0,2 7 8414 0 0,1-3-8216 0 0,358-19 218 0 0,-251 8-1344 0 0,-100 4 408 0 0,-8 0-4723 0 0,-21 5-12170 0 0,12 2 6876 0 0</inkml:trace>
  <inkml:trace contextRef="#ctx0" brushRef="#br0" timeOffset="224.048">0 787 12707 0 0,'0'0'1493'0'0,"0"0"-499"0"0,0 0-218 0 0,0 0 267 0 0,0 0 315 0 0,0 0 118 0 0,0 0-138 0 0,0 0-253 0 0,0 0-267 0 0,0 0-220 0 0,0 0-150 0 0,34-5-126 0 0,105-16-85 0 0,40-22 179 0 0,-18-2-2801 0 0,-108 25-2528 0 0,-20 4-4027 0 0,-31 15 8235 0 0,10-6-7461 0 0</inkml:trace>
  <inkml:trace contextRef="#ctx0" brushRef="#br0" timeOffset="512.955">920 150 13747 0 0,'0'0'1530'0'0,"0"0"-442"0"0,0 0-213 0 0,0 0 21 0 0,0 0 21 0 0,0 0-34 0 0,0 0-68 0 0,0 0-84 0 0,0 0-104 0 0,0 0-96 0 0,0 0-78 0 0,0 0-48 0 0,0 0-22 0 0,-15 35-24 0 0,-46 109-39 0 0,57-136-249 0 0,-1 2 0 0 0,1-1 0 0 0,1 0 0 0 0,-1 1 0 0 0,2 0 0 0 0,-1 0 0 0 0,1 0 0 0 0,1 0 0 0 0,0 0 0 0 0,0 0 0 0 0,1 0 0 0 0,1 5-71 0 0,0 17 172 0 0,1-27-132 0 0,0 0 1 0 0,1 0-1 0 0,-1 0 0 0 0,1 0 0 0 0,0 0 1 0 0,0 0-1 0 0,0-1 0 0 0,1 0 0 0 0,0 1 1 0 0,0-1-1 0 0,0-1 0 0 0,0 1 0 0 0,0 0 1 0 0,1-1-1 0 0,0 0 0 0 0,0 0 0 0 0,0-1 1 0 0,0 1-1 0 0,0-1 0 0 0,0 0 1 0 0,0 0-1 0 0,1-1 0 0 0,-1 0 0 0 0,1 0 1 0 0,-1 0-1 0 0,1 0 0 0 0,2-1-40 0 0,2 1 36 0 0,0 0 0 0 0,-1-1 0 0 0,1 0-1 0 0,0-1 1 0 0,-1 0 0 0 0,1 0 0 0 0,-1-1 0 0 0,1 0 0 0 0,-1-1 0 0 0,0 0-1 0 0,6-3-35 0 0,44-46-3552 0 0,-33 13-3528 0 0,-13 20-1187 0 0,-9 10 101 0 0</inkml:trace>
  <inkml:trace contextRef="#ctx0" brushRef="#br0" timeOffset="764.224">1255 242 12011 0 0,'0'0'2163'0'0,"0"0"-803"0"0,0 0-356 0 0,0 0 40 0 0,0 0 121 0 0,0 0 11 0 0,0 0-45 0 0,0 0-60 0 0,0 0-134 0 0,0 0-165 0 0,-19 34-122 0 0,-64 111-98 0 0,-23 52 938 0 0,91-166-1429 0 0,1 1 1 0 0,2 1 0 0 0,1 1-1 0 0,-6 31-61 0 0,-1 52-192 0 0,18-107 157 0 0,0-9-56 0 0,-1 0 1 0 0,1 0-1 0 0,-1 0 0 0 0,1 0 0 0 0,0 0 0 0 0,0 0 1 0 0,0 0-1 0 0,-1 0 0 0 0,1 0 0 0 0,0 1 1 0 0,0-1-1 0 0,1 0 0 0 0,-1 0 0 0 0,0 0 0 0 0,0 0 1 0 0,0 0-1 0 0,1 0 0 0 0,-1 0 0 0 0,1 0 1 0 0,-1 0-1 0 0,1 0 0 0 0,-1 0 0 0 0,1 0 1 0 0,-1 0-1 0 0,1 0 0 0 0,0 0 0 0 0,-1 0 0 0 0,1-1 1 0 0,0 1-1 0 0,0 0 0 0 0,0-1 0 0 0,0 1 1 0 0,0 0-1 0 0,0-1 0 0 0,0 1 0 0 0,0-1 0 0 0,0 1 1 0 0,0-1-1 0 0,0 0 0 0 0,0 1 0 0 0,0-1 1 0 0,0 0-1 0 0,0 0 0 0 0,0 0 0 0 0,0 0 1 0 0,0 0-1 0 0,0 0 0 0 0,1 0 0 0 0,-1 0 0 0 0,0 0 1 0 0,0 0-1 0 0,0-1 0 0 0,0 1 0 0 0,0 0 1 0 0,0-1 90 0 0,75-39-9788 0 0,-54 23 3952 0 0,-9 8-93 0 0</inkml:trace>
  <inkml:trace contextRef="#ctx0" brushRef="#br0" timeOffset="1043.421">1532 415 10706 0 0,'0'0'2706'0'0,"0"0"-588"0"0,0 0-500 0 0,0 0-327 0 0,0 0-291 0 0,0 0-181 0 0,0 0-78 0 0,0 0-45 0 0,0 0-82 0 0,0 0-126 0 0,-29 33-103 0 0,-94 103-85 0 0,115-128-257 0 0,0 0 0 0 0,0 1 0 0 0,0 0 0 0 0,1 0 0 0 0,1 1 0 0 0,-1 0 0 0 0,2 0 0 0 0,-1 1 0 0 0,1-1 0 0 0,1 1 0 0 0,-1 3-43 0 0,-3 10 66 0 0,-10 84 168 0 0,18-104-217 0 0,1-1 1 0 0,-1 1 0 0 0,1 0 0 0 0,0-1-1 0 0,0 1 1 0 0,1-1 0 0 0,-1 0 0 0 0,1 1-1 0 0,-1-1 1 0 0,1 0 0 0 0,0 0 0 0 0,1 0-1 0 0,-1 0 1 0 0,0 0 0 0 0,1 0 0 0 0,-1-1-1 0 0,1 1 1 0 0,0-1 0 0 0,0 0 0 0 0,0 0-1 0 0,0 0 1 0 0,0 0 0 0 0,1 0 0 0 0,-1-1-1 0 0,1 1 1 0 0,-1-1 0 0 0,1 0 0 0 0,-1 0-1 0 0,1-1-17 0 0,9 1 121 0 0,1-1 1 0 0,-1 0-1 0 0,1-1 0 0 0,-1-1 0 0 0,1 0 0 0 0,-1-1 0 0 0,0 0 0 0 0,0-1 0 0 0,0-1 1 0 0,-1 0-1 0 0,1-1 0 0 0,-1 0 0 0 0,0 0 0 0 0,-1-2 0 0 0,0 1 0 0 0,0-1 0 0 0,-1-1 1 0 0,1 0-1 0 0,-2-1 0 0 0,0 1 0 0 0,0-2 0 0 0,0 1 0 0 0,6-13-121 0 0,-8 14 36 0 0,0-1 1 0 0,0 0-1 0 0,0 0 0 0 0,-2 0 0 0 0,1-1 0 0 0,-1 0 1 0 0,-1 0-1 0 0,0-1 0 0 0,0 1 0 0 0,-1-1 0 0 0,-1 0 1 0 0,0 0-1 0 0,-1 0 0 0 0,0 0-36 0 0,0 1-55 0 0,-1 0-1 0 0,-1 0 1 0 0,0 0 0 0 0,-1 0-1 0 0,0 0 1 0 0,-1 0 0 0 0,0 1-1 0 0,0-1 1 0 0,-1 1 0 0 0,0 0-1 0 0,-2-1 56 0 0,3 7-251 0 0,0-1 0 0 0,0 1 0 0 0,0-1 0 0 0,-1 1 0 0 0,0 0 0 0 0,0 1 0 0 0,0-1 0 0 0,-1 1 0 0 0,1-1 0 0 0,-1 1 0 0 0,1 1 0 0 0,-1-1 0 0 0,0 1 0 0 0,0-1 0 0 0,-1 1 251 0 0,-14-3-3148 0 0,7 2-2227 0 0,5 3-6237 0 0</inkml:trace>
  <inkml:trace contextRef="#ctx0" brushRef="#br0" timeOffset="1799.36">1890 95 15435 0 0,'0'0'1557'0'0,"0"0"-268"0"0,0 0-150 0 0,0 0 17 0 0,0 0-105 0 0,0 0-224 0 0,0 0-225 0 0,0 0-182 0 0,0 0-144 0 0,0 0-92 0 0,0 0-67 0 0,0 0-4 0 0,0 0 45 0 0,0-3 37 0 0,-3-7 13 0 0,3 8 0 0 0,0 2-30 0 0,0 0-27 0 0,0 0-24 0 0,0 0-5 0 0,0 0-15 0 0,0 0-6 0 0,0 0 8 0 0,0 0-27 0 0,0 0 13 0 0,10 1 1058 0 0,121 9-203 0 0,-72-17-734 0 0,-37-4-78 0 0,-19 11-122 0 0,-1-1-1 0 0,1 0 0 0 0,-1 0 0 0 0,0 0 0 0 0,1 0 0 0 0,-1 0 0 0 0,0 0 0 0 0,0 0 1 0 0,0-1-1 0 0,0 1 0 0 0,0-1 0 0 0,0 0 0 0 0,0 1 0 0 0,0-1 0 0 0,-1 0 0 0 0,1 0 1 0 0,-1 0-1 0 0,1 0 0 0 0,-1-1 0 0 0,0 1 0 0 0,0 0 0 0 0,0 0 0 0 0,0-1 0 0 0,0 1 1 0 0,-1-1-1 0 0,1 1 0 0 0,-1-1 0 0 0,1 1 0 0 0,-1-1 0 0 0,0 0-15 0 0,0 4-19 0 0,-1-1 0 0 0,0 1 0 0 0,1-1-1 0 0,-1 1 1 0 0,0-1 0 0 0,1 0 0 0 0,-1 1 0 0 0,0-1-1 0 0,1 0 1 0 0,-1 0 0 0 0,0 1 0 0 0,0-1-1 0 0,1 0 1 0 0,-1 0 0 0 0,0 0 0 0 0,0 0 0 0 0,0 0-1 0 0,1 0 1 0 0,-1 0 0 0 0,0 0 0 0 0,0-1 0 0 0,1 1-1 0 0,-1 0 1 0 0,0 0 0 0 0,0 0 0 0 0,1-1 0 0 0,-1 1-1 0 0,0-1 1 0 0,1 1 0 0 0,-1 0 0 0 0,1-1 0 0 0,-1 1-1 0 0,0-1 1 0 0,1 1 0 0 0,-1-1 0 0 0,1 0-1 0 0,-1 1 1 0 0,1-1 0 0 0,-1 1 0 0 0,1-1 0 0 0,0 0-1 0 0,-1 1 1 0 0,1-1 0 0 0,0 0 0 0 0,0 0 0 0 0,-1 1-1 0 0,1-1 1 0 0,0 0 0 0 0,0 0 0 0 0,0 1 0 0 0,0-1-1 0 0,0 0 1 0 0,0 0 0 0 0,0 1 0 0 0,0-1 0 0 0,0 0-1 0 0,0 0 20 0 0,-40 99-376 0 0,33-28 361 0 0,3-1-1 0 0,3 1 1 0 0,8 64 15 0 0,-6-124-1 0 0,0-1 0 0 0,0 1 1 0 0,-1 0-1 0 0,0 0 0 0 0,-1 0 1 0 0,0 0-1 0 0,-1 0 1 0 0,0-1-1 0 0,0 1 0 0 0,-1-1 1 0 0,0 1-1 0 0,-1-1 1 0 0,-2 5 0 0 0,2-8-53 0 0,0 1 0 0 0,-1-1 1 0 0,0 0-1 0 0,0 0 0 0 0,0-1 1 0 0,0 1-1 0 0,-1-1 1 0 0,0 0-1 0 0,0-1 0 0 0,-1 1 1 0 0,1-1-1 0 0,-1-1 0 0 0,-2 2 53 0 0,-2 0-768 0 0,0 1 0 0 0,-1-2 0 0 0,0 1-1 0 0,0-2 1 0 0,0 1 0 0 0,-1-2-1 0 0,1 0 1 0 0,-1 0 0 0 0,1-1 0 0 0,-1-1-1 0 0,0 0 1 0 0,-6-1 768 0 0,17 0-171 0 0,-1 1 1 0 0,1-1-1 0 0,-1 0 0 0 0,1 0 0 0 0,0 0 1 0 0,0 0-1 0 0,0-1 0 0 0,0 1 0 0 0,0-1 1 0 0,0 1-1 0 0,0-1 0 0 0,0 1 0 0 0,0-1 1 0 0,1 0-1 0 0,-1 0 0 0 0,1 0 0 0 0,-1 0 1 0 0,1 0-1 0 0,0 0 0 0 0,0-1 0 0 0,0 1 1 0 0,0 0-1 0 0,0-1 0 0 0,0 1 0 0 0,1-1 171 0 0,-1 0 108 0 0,0 0 0 0 0,0 0-1 0 0,1-1 1 0 0,-1 1 0 0 0,1 0-1 0 0,0 0 1 0 0,0 0 0 0 0,0-1-1 0 0,0 1 1 0 0,1 0 0 0 0,-1 0-1 0 0,1 0 1 0 0,0 0 0 0 0,0 0-1 0 0,0 0 1 0 0,0 0 0 0 0,0 0-1 0 0,1 0 1 0 0,0 0-108 0 0,60-60 5276 0 0,37 0-2000 0 0,13 11-3134 0 0,-110 51-181 0 0,48-25-3551 0 0,-7-8-7156 0 0,-34 24 5461 0 0,1 5 985 0 0</inkml:trace>
  <inkml:trace contextRef="#ctx0" brushRef="#br0" timeOffset="2111.948">2348 87 4993 0 0,'0'0'3478'0'0,"0"0"-504"0"0,0 0-448 0 0,0 0-278 0 0,0 0-383 0 0,0 0-375 0 0,0 0-294 0 0,0 0-255 0 0,0 0-206 0 0,0 0-104 0 0,0 0-52 0 0,0 0-27 0 0,0 0-7 0 0,8 6-59 0 0,-3-3-387 0 0,-3-3-73 0 0,0 1 0 0 0,0 0 0 0 0,0 0 1 0 0,0 0-1 0 0,0 1 0 0 0,-1-1 0 0 0,1 0 1 0 0,0 1-1 0 0,0-1 0 0 0,-1 1 0 0 0,1 0 1 0 0,-1-1-1 0 0,0 1 0 0 0,1 0 0 0 0,-1 0 1 0 0,0 0-1 0 0,0 0 0 0 0,0 0 0 0 0,0 0 1 0 0,-1 0-1 0 0,1 0 0 0 0,0 0 0 0 0,-1 0 1 0 0,0 0-1 0 0,1 1 0 0 0,-1 0-26 0 0,-50 193 1154 0 0,46-79-1152 0 0,5-115-3 0 0,0 1-1 0 0,0-1 1 0 0,0 0-1 0 0,0 1 1 0 0,1-1-1 0 0,-1 0 1 0 0,1 0-1 0 0,-1 0 1 0 0,1 0-1 0 0,0 0 1 0 0,0-1-1 0 0,0 1 1 0 0,0 0-1 0 0,0-1 1 0 0,0 1-1 0 0,0-1 1 0 0,0 0-1 0 0,0 0 1 0 0,1 0-1 0 0,-1 0 1 0 0,0 0-1 0 0,1 0 1 0 0,-1-1-1 0 0,1 1 1 0 0,-1-1-1 0 0,1 0 1 0 0,-1 1-1 0 0,1-1 1 0 0,0 0-1 0 0,-1-1 1 0 0,1 1-1 0 0,-1 0 1 0 0,1-1-1 0 0,-1 1 1 0 0,2-1 1 0 0,8 0-21 0 0,-7 1-87 0 0,-1-1 1 0 0,1 0-1 0 0,0 0 0 0 0,-1-1 0 0 0,1 1 0 0 0,-1-1 1 0 0,0 0-1 0 0,0 0 0 0 0,0-1 0 0 0,0 1 0 0 0,0-1 1 0 0,0 0-1 0 0,0 0 0 0 0,-1 0 0 0 0,1 0 0 0 0,-1-1 1 0 0,0 1-1 0 0,2-5 108 0 0,12-32-4728 0 0,-15 27 130 0 0,-2-4-4184 0 0,0 9 1727 0 0</inkml:trace>
  <inkml:trace contextRef="#ctx0" brushRef="#br0" timeOffset="2357.452">2156 301 12531 0 0,'0'0'1567'0'0,"0"0"-507"0"0,0 0-57 0 0,0 0 122 0 0,0 0-28 0 0,0 0-192 0 0,0 0-210 0 0,0 0-174 0 0,0 0-133 0 0,0 0-133 0 0,33-1-104 0 0,102-5-71 0 0,-41-10-96 0 0,106-50-4399 0 0,-127 39-1117 0 0,1 3-3727 0 0,-52 17 7103 0 0</inkml:trace>
  <inkml:trace contextRef="#ctx0" brushRef="#br0" timeOffset="2606.596">3027 58 0 0 0,'0'0'4701'0'0,"0"0"-499"0"0,0 0-614 0 0,0 0-720 0 0,0 0-789 0 0,0 0-636 0 0,0 0-348 0 0,0 0-75 0 0,0 0-17 0 0,0 0-70 0 0,0 0-101 0 0,0 0-92 0 0,-32 28-52 0 0,-101 92-69 0 0,36-14 393 0 0,-212 222 92 0 0,116-152-1545 0 0,58-69-3209 0 0,130-104 2694 0 0,-25 19-1747 0 0,20-16-1610 0 0,-2 0-4297 0 0,5-2 1356 0 0</inkml:trace>
  <inkml:trace contextRef="#ctx0" brushRef="#br0" timeOffset="2901.683">2883 618 15283 0 0,'0'0'3604'0'0,"0"0"-1560"0"0,0 0-516 0 0,0 0-71 0 0,0 0-180 0 0,0 0-258 0 0,0 0-280 0 0,0 0-228 0 0,0 0-166 0 0,0 0-161 0 0,0 0-97 0 0,0 0-47 0 0,0 0-8 0 0,-19 4 0 0 0,-62 15-1 0 0,-94 64 34 0 0,87-24-254 0 0,87-58 177 0 0,0 0-1 0 0,0 0 1 0 0,1 0 0 0 0,-1 1 0 0 0,1-1 0 0 0,-1 0 0 0 0,0 0 0 0 0,1 0-1 0 0,0 1 1 0 0,-1-1 0 0 0,1 0 0 0 0,0 0 0 0 0,0 1 0 0 0,0-1 0 0 0,0 0-1 0 0,0 1 1 0 0,0-1 0 0 0,0 0 0 0 0,0 0 0 0 0,0 1 0 0 0,1-1 0 0 0,-1 0-1 0 0,0 1 1 0 0,1-1 0 0 0,-1 0 0 0 0,1 0 0 0 0,-1 0 0 0 0,1 0 0 0 0,0 0 0 0 0,0 0-1 0 0,-1 1 1 0 0,1-1 0 0 0,0-1 0 0 0,0 1 0 0 0,0 0 0 0 0,0 0 0 0 0,0 0-1 0 0,0 0 1 0 0,0-1 0 0 0,0 1 0 0 0,1-1 0 0 0,-1 1 0 0 0,0-1 0 0 0,0 1-1 0 0,0-1 1 0 0,1 1 0 0 0,-1-1 0 0 0,0 0 0 0 0,0 0 0 0 0,1 0 0 0 0,-1 0-1 0 0,0 0 1 0 0,1 0 0 0 0,-1 0 0 0 0,0 0 0 0 0,1 0 0 0 0,-1-1 0 0 0,0 1 0 0 0,1-1 12 0 0,42 4-5 0 0,-32-3 7 0 0,-1 1 0 0 0,1-1-1 0 0,0 2 1 0 0,0 0 0 0 0,-1 0 0 0 0,1 1-1 0 0,-1 0 1 0 0,1 1 0 0 0,-1 1 0 0 0,3 1-2 0 0,-12-4 10 0 0,1-1 0 0 0,-1 1 1 0 0,0 0-1 0 0,0 0 0 0 0,0 0 1 0 0,0 1-1 0 0,0-1 0 0 0,-1 0 0 0 0,1 0 1 0 0,-1 1-1 0 0,0-1 0 0 0,1 1 1 0 0,-1 0-1 0 0,0-1 0 0 0,0 1 1 0 0,-1 0-1 0 0,1 0 0 0 0,0-1 0 0 0,-1 1 1 0 0,0 0-1 0 0,0 0 0 0 0,0 0 1 0 0,0 0-1 0 0,0-1 0 0 0,0 1 0 0 0,-1 0 1 0 0,1 0-1 0 0,-1 0 0 0 0,0-1 1 0 0,0 1-1 0 0,0 0 0 0 0,0-1 1 0 0,-1 1-1 0 0,1-1 0 0 0,0 1 0 0 0,-1-1 1 0 0,0 0-1 0 0,0 1 0 0 0,0-1 1 0 0,0 0-1 0 0,0 0 0 0 0,0-1 0 0 0,0 1 1 0 0,0 0-1 0 0,-1-1 0 0 0,-2 2-10 0 0,-12 10-13 0 0,-2 0 0 0 0,1-1 1 0 0,-2-1-1 0 0,1-1 0 0 0,-2-1 0 0 0,1-1 0 0 0,-1 0 0 0 0,-8 1 13 0 0,-58 2-4480 0 0,61-17-7799 0 0,18 4 1282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1,'2'49,"2"-1,2 1,2-1,3 0,62 186,-7-36,-43-161,-23-37,1 1,-1-1,1 1,-1-1,0 1,1-1,-1 1,1-1,-1 1,1-1,-1 0,1 1,-1-1,1 0,0 1,-1-1,1 0,-1 0,1 0,0 0,-1 0,1 1,0-1,-1 0,1 0,0 0,-1-1,1 1,-1 0,1 0,0 0,-1 0,1-1,-1 1,1 0,0 0,-1-1,1 1,-1 0,1-1,-1 1,1-1,-1 1,1-1,-1 1,0-1,1 1,-1-1,0 1,1-1,-1 1,0-1,0 0,0 1,1-1,-1 0,0 1,0-1,0 1,0-1,0 0,0 0,24-133,70-210,-66 175,-27 145</inkml:trace>
</inkml:ink>
</file>

<file path=ppt/ink/ink8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36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2112 0 0,'0'0'2326'0'0,"0"0"-393"0"0,0 0-349 0 0,0 0-128 0 0,0 0-43 0 0,0 0-17 0 0,0 0-8 0 0,0 0-53 0 0,0 0-91 0 0,0 0-185 0 0,0 0-238 0 0,0 18-173 0 0,-2 57-143 0 0,-25-7 193 0 0,-50 46-393 0 0,45-69-2671 0 0,15-27-2202 0 0,7-10-2566 0 0,9-4 979 0 0</inkml:trace>
</inkml:ink>
</file>

<file path=ppt/ink/ink8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40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14347 0 0,'0'0'1630'0'0,"0"0"-353"0"0,0 0-164 0 0,0 0 4 0 0,0 0 55 0 0,0 0-53 0 0,0 0-120 0 0,0 0-147 0 0,0 0-183 0 0,0 0-149 0 0,0 0-115 0 0,0 0-37 0 0,0 0-48 0 0,33 5-53 0 0,101 15-43 0 0,-2-15 237 0 0,8-5-889 0 0,-114 5-1410 0 0,-23 0-3647 0 0,-6 4-6800 0 0,-1-3 5461 0 0</inkml:trace>
</inkml:ink>
</file>

<file path=ppt/ink/ink8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40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10482 0 0,'0'0'2203'0'0,"0"0"-705"0"0,0 0-164 0 0,0 0 229 0 0,0 0 74 0 0,0 0-148 0 0,0 0-229 0 0,0 0-252 0 0,0 0-236 0 0,0 0-153 0 0,0 0-116 0 0,32 6-82 0 0,99 19-58 0 0,-38-19 141 0 0,58-19 416 0 0,-77 4-2306 0 0,0 5-5715 0 0,-64 4-200 0 0,-6 0-3487 0 0</inkml:trace>
</inkml:ink>
</file>

<file path=ppt/ink/ink8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3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1 7594 0 0,'0'0'1061'0'0,"0"0"-211"0"0,0 0-49 0 0,0 0 201 0 0,0 0 271 0 0,0 0 205 0 0,0 0 74 0 0,0 0-123 0 0,0 0-256 0 0,0 0-305 0 0,-5 33-247 0 0,-21 110-144 0 0,-16-14 332 0 0,4-41-496 0 0,-4-1-1 0 0,-4-3 0 0 0,-39 54-312 0 0,18-37-757 0 0,21-35-2557 0 0,37-52 1492 0 0,-4 5-2884 0 0,1-8-1942 0 0,8-8 1970 0 0</inkml:trace>
  <inkml:trace contextRef="#ctx0" brushRef="#br0" timeOffset="444.405">89 593 0 0 0,'0'0'611'0'0,"0"0"618"0"0,0 0 412 0 0,0 0 116 0 0,0 0-47 0 0,0 0-119 0 0,0 0-117 0 0,0 0-54 0 0,0 0-69 0 0,0 0-144 0 0,32 21-160 0 0,99 57-143 0 0,-128-77-865 0 0,-1 1 0 0 0,1-1-1 0 0,0 0 1 0 0,-1 1 0 0 0,1-1 0 0 0,0 0-1 0 0,0-1 1 0 0,0 1 0 0 0,0 0 0 0 0,0-1-1 0 0,0 0 1 0 0,0 0 0 0 0,0 0 0 0 0,0 0 0 0 0,0 0-1 0 0,0 0 1 0 0,0-1 0 0 0,0 0 0 0 0,0 1-1 0 0,0-1 1 0 0,-1 0 0 0 0,1 0 0 0 0,0-1-1 0 0,0 1 1 0 0,-1-1 0 0 0,1 1 0 0 0,-1-1-1 0 0,1 0 1 0 0,-1 0 0 0 0,1-1-39 0 0,10-6 231 0 0,51-31 795 0 0,-1-2 0 0 0,-2-3 0 0 0,34-34-1026 0 0,-75 57 226 0 0,0-2 1 0 0,-1 0 0 0 0,-2-1 0 0 0,0 0 0 0 0,-2-2-1 0 0,-1 0 1 0 0,-1-2-227 0 0,14-21 202 0 0,6-34 89 0 0,-27 73-156 0 0,-6 12 155 0 0,-2 9-232 0 0,-18 38 26 0 0,-80 274 285 0 0,61-150-297 0 0,11-50-26 0 0,2-14-460 0 0,24-101 287 0 0,0-2 889 0 0,2-4-3965 0 0,1-1-3412 0 0,2-2-4806 0 0,0-2 8891 0 0</inkml:trace>
  <inkml:trace contextRef="#ctx0" brushRef="#br0" timeOffset="711.675">1056 387 7562 0 0,'0'0'1713'0'0,"0"0"-51"0"0,0 0 26 0 0,0 0 49 0 0,0 0-97 0 0,0 0-217 0 0,0 0-215 0 0,-14 33-206 0 0,-47 104-202 0 0,13-26 694 0 0,-17 42-449 0 0,60-139-1310 0 0,-1 1-1 0 0,-1-2 1 0 0,0 1 0 0 0,-1-1-1 0 0,0 0 1 0 0,-1-1 0 0 0,-11 12 265 0 0,14-20-62 0 0,-1-11-17399 0 0,15 0 14422 0 0,-3-1 2484 0 0</inkml:trace>
  <inkml:trace contextRef="#ctx0" brushRef="#br0" timeOffset="1059.14">1204 498 2961 0 0,'0'0'2886'0'0,"0"0"-1342"0"0,0 0-232 0 0,0 0 249 0 0,0 0 124 0 0,0 0-71 0 0,0 0-219 0 0,0 0-264 0 0,0 0-247 0 0,-32 27-184 0 0,-99 83-110 0 0,50-45 1015 0 0,52-40-477 0 0,24-20-924 0 0,5-5-196 0 0,1 0 1 0 0,-1 0-1 0 0,0 0 1 0 0,1 0 0 0 0,-1 0-1 0 0,0 0 1 0 0,1-1-1 0 0,-1 1 1 0 0,0 0-1 0 0,1 0 1 0 0,-1 0-1 0 0,1 0 1 0 0,-1 0-1 0 0,0 0 1 0 0,1 1-1 0 0,-1-1 1 0 0,0 0-1 0 0,1 0 1 0 0,-1 0 0 0 0,0 0-1 0 0,1 0 1 0 0,-1 0-1 0 0,0 1 1 0 0,1-1-1 0 0,-1 0 1 0 0,0 0-1 0 0,0 0 1 0 0,1 1-1 0 0,-1-1 1 0 0,0 0-1 0 0,0 0 1 0 0,1 1-1 0 0,-1-1 1 0 0,0 0 0 0 0,0 1-1 0 0,0-1 1 0 0,0 0-1 0 0,1 1 1 0 0,-1-1-1 0 0,0 0 1 0 0,0 1-1 0 0,0-1 1 0 0,0 0-1 0 0,0 1 1 0 0,0-1-1 0 0,0 0 1 0 0,0 1-1 0 0,0-1 1 0 0,0 0 0 0 0,0 1-1 0 0,0-1 1 0 0,0 0-1 0 0,0 1 1 0 0,0-1-1 0 0,0 1 1 0 0,-1-1-1 0 0,1 0 1 0 0,0 0-1 0 0,0 1 1 0 0,0-1-1 0 0,0 0 1 0 0,-1 1-1 0 0,1-1 1 0 0,0 0 0 0 0,0 0-1 0 0,-1 1 1 0 0,1-1-1 0 0,0 0 1 0 0,-1 0-9 0 0,13 6 228 0 0,0 0 1 0 0,0 0 0 0 0,-1 1 0 0 0,0 1-1 0 0,-1 0 1 0 0,1 0 0 0 0,-2 1-1 0 0,7 7-228 0 0,28 39 1335 0 0,-11 12-434 0 0,8-52-4625 0 0,-25-17-1500 0 0,-3-3-3906 0 0,-5 0 1354 0 0</inkml:trace>
</inkml:ink>
</file>

<file path=ppt/ink/ink8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42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337 119 4769 0 0,'0'0'3169'0'0,"0"0"-1809"0"0,0 0-389 0 0,0 0 70 0 0,0 0 200 0 0,0 0 98 0 0,0 0-108 0 0,0 0-177 0 0,-33 15-240 0 0,-101 51-226 0 0,128-63-545 0 0,1-1-1 0 0,-1 1 1 0 0,1 0-1 0 0,0 0 1 0 0,0 0-1 0 0,1 1 1 0 0,-1 0-1 0 0,1 0 1 0 0,-1 0-1 0 0,1 0 1 0 0,1 1 0 0 0,-1 0-1 0 0,0-1 1 0 0,1 1-1 0 0,0 1-42 0 0,-6 10 122 0 0,-4 6 101 0 0,0 1-1 0 0,2 0 0 0 0,1 1 0 0 0,1 0 1 0 0,1 1-1 0 0,1 0 0 0 0,1 0 1 0 0,1 1-1 0 0,1 0 0 0 0,2-1 1 0 0,0 1-1 0 0,2 0 0 0 0,2 20-222 0 0,0-35 106 0 0,-1 0-1 0 0,2 0 1 0 0,-1-1 0 0 0,2 1-1 0 0,-1-1 1 0 0,1 1-1 0 0,1-1 1 0 0,0 0 0 0 0,0-1-1 0 0,1 1 1 0 0,0-1-1 0 0,1 0 1 0 0,0-1 0 0 0,0 1-1 0 0,1-1 1 0 0,0-1-1 0 0,0 0 1 0 0,1 0 0 0 0,0 0-1 0 0,0-1 1 0 0,1 0-1 0 0,-1-1 1 0 0,1 0 0 0 0,1-1-1 0 0,-1 0 1 0 0,0-1-1 0 0,1 0 1 0 0,0 0 0 0 0,0-1-1 0 0,0 0 1 0 0,0-1-1 0 0,0-1 1 0 0,4 0-106 0 0,-3 0 102 0 0,-1 0 1 0 0,0-1-1 0 0,0-1 0 0 0,0 0 1 0 0,0-1-1 0 0,0 0 0 0 0,-1 0 1 0 0,1-1-1 0 0,-1 0 0 0 0,0-1 1 0 0,1-1-103 0 0,8-3 90 0 0,0-1 0 0 0,-1-1 1 0 0,0 0-1 0 0,0-1 1 0 0,-2-1-1 0 0,1-1 1 0 0,-2-1-1 0 0,0 0 0 0 0,0-1 1 0 0,-2 0-1 0 0,0-1 1 0 0,0-1-1 0 0,-2 0 1 0 0,-1 0-1 0 0,0-1 1 0 0,5-14-92 0 0,-11 21-8 0 0,0 0-1 0 0,-1 0 0 0 0,0 0 0 0 0,-1 0 1 0 0,0 0-1 0 0,-1 0 0 0 0,0 0 0 0 0,-1-1 0 0 0,-1 1 1 0 0,0 0-1 0 0,0-1 0 0 0,-2 1 0 0 0,1 0 1 0 0,-1 0-1 0 0,-1 1 0 0 0,0-1 0 0 0,-1 1 0 0 0,0-1 1 0 0,-1 1-1 0 0,0 1 0 0 0,-6-10 10 0 0,3 10-151 0 0,0-1 0 0 0,-1 1-1 0 0,0 0 1 0 0,0 1 0 0 0,-1 0-1 0 0,0 1 1 0 0,-1 0 0 0 0,1 1-1 0 0,-2 0 1 0 0,1 1 0 0 0,-1 0-1 0 0,0 1 1 0 0,0 1 0 0 0,0 0 0 0 0,0 1-1 0 0,-1 0 1 0 0,0 1 0 0 0,0 0-1 0 0,1 1 1 0 0,-1 1 0 0 0,0 0-1 0 0,-13 2 152 0 0,18 0-259 0 0,-1 0-1 0 0,1 1 1 0 0,0 0-1 0 0,1 1 1 0 0,-1-1-1 0 0,1 2 0 0 0,-1-1 1 0 0,1 1-1 0 0,0 1 1 0 0,1-1-1 0 0,-1 1 1 0 0,1 0-1 0 0,1 1 0 0 0,-2 2 260 0 0,-40 70-6173 0 0,31-25-3590 0 0,15-38 5583 0 0</inkml:trace>
  <inkml:trace contextRef="#ctx0" brushRef="#br0" timeOffset="395.625">939 538 11330 0 0,'0'0'3461'0'0,"0"0"-1287"0"0,0 0-650 0 0,0 0-121 0 0,0 0-126 0 0,0 0-167 0 0,0 0-180 0 0,0 0-202 0 0,0 0-181 0 0,0 0-188 0 0,0 0-151 0 0,0 0-75 0 0,0 0-36 0 0,-17 27-22 0 0,-49 82-10 0 0,49-78-7 0 0,17-31-53 0 0,0 1 0 0 0,0 0-1 0 0,0-1 1 0 0,0 1 0 0 0,0 0 0 0 0,0 0 0 0 0,0-1 0 0 0,0 1 0 0 0,0 0-1 0 0,0-1 1 0 0,0 1 0 0 0,0 0 0 0 0,1-1 0 0 0,-1 1 0 0 0,0 0 0 0 0,0-1 0 0 0,1 1-1 0 0,-1 0 1 0 0,1-1 0 0 0,-1 1 0 0 0,0-1 0 0 0,1 1 0 0 0,-1-1 0 0 0,1 1 0 0 0,-1-1-1 0 0,1 1 1 0 0,0-1 0 0 0,-1 0 0 0 0,1 1 0 0 0,-1-1 0 0 0,1 0 0 0 0,0 1-1 0 0,-1-1 1 0 0,1 0 0 0 0,0 0 0 0 0,-1 1 0 0 0,1-1 0 0 0,0 0 0 0 0,0 0 0 0 0,-1 0-1 0 0,1 0 1 0 0,0 0 0 0 0,-1 0 0 0 0,1 0 0 0 0,0 0 0 0 0,-1-1 0 0 0,1 1-1 0 0,0 0 1 0 0,-1 0 0 0 0,1 0 0 0 0,0-1 0 0 0,-1 1 0 0 0,1 0 0 0 0,0-1 0 0 0,-1 1-1 0 0,1-1 1 0 0,-1 1 0 0 0,1-1-5 0 0,33-23 209 0 0,21-42-149 0 0,-42 33 58 0 0,-34 41-287 0 0,-46 54-247 0 0,59-33-3453 0 0,16-28-1856 0 0,-3-2 132 0 0,4-2-4783 0 0</inkml:trace>
  <inkml:trace contextRef="#ctx0" brushRef="#br0" timeOffset="1009.064">1160 273 3297 0 0,'0'0'2790'0'0,"0"0"-120"0"0,0 0-114 0 0,0 0-195 0 0,0 0-300 0 0,0 0-380 0 0,0 0-348 0 0,0 0-247 0 0,0 0-191 0 0,0 0-124 0 0,0 0-86 0 0,0 0-31 0 0,0 0-37 0 0,4-16-58 0 0,13-52-47 0 0,-16 63-407 0 0,1 0 0 0 0,0 0 0 0 0,0 0 1 0 0,1 0-1 0 0,-1 1 0 0 0,1-1 0 0 0,0 1 0 0 0,0-1 1 0 0,1 1-1 0 0,-1 0 0 0 0,1 1 0 0 0,0-1 0 0 0,0 1 1 0 0,0-1-1 0 0,0 1 0 0 0,3-1-105 0 0,5-5 204 0 0,104-57 844 0 0,-112 64-1020 0 0,7-4 36 0 0,0 0 1 0 0,0 1-1 0 0,0 1 0 0 0,0 0 0 0 0,1 0 1 0 0,0 1-1 0 0,-1 1 0 0 0,1 0 0 0 0,0 0 1 0 0,0 1-1 0 0,0 1 0 0 0,8 0-64 0 0,-16 3 6 0 0,-1 0 0 0 0,1 0 0 0 0,-1 0 0 0 0,0 0 0 0 0,0 1 0 0 0,0-1 0 0 0,0 1 0 0 0,-1 0 0 0 0,1 0 0 0 0,-1 0 0 0 0,0 0 1 0 0,0 0-1 0 0,-1 0 0 0 0,1 1 0 0 0,-1-1 0 0 0,0 0 0 0 0,0 1 0 0 0,0-1 0 0 0,-1 1 0 0 0,1-1 0 0 0,-1 1 0 0 0,0-1 0 0 0,-1 1 0 0 0,1-1 0 0 0,-1 1 0 0 0,0-1 0 0 0,0 1 0 0 0,0-1 0 0 0,-1 1 0 0 0,1-1 0 0 0,-1 0 0 0 0,-1 2-6 0 0,-8 19 21 0 0,0-1 0 0 0,-2-1-1 0 0,-1 0 1 0 0,0 0-1 0 0,-2-2 1 0 0,-14 17-21 0 0,-15 20 2 0 0,-82 105 15 0 0,125-161-17 0 0,-3 4 0 0 0,1 0-1 0 0,0 0 1 0 0,0 1-1 0 0,0 0 0 0 0,1-1 1 0 0,0 1-1 0 0,0 0 0 0 0,1 0 1 0 0,-1 0-1 0 0,2 1 0 0 0,-1-1 1 0 0,1 1-1 0 0,0-1 0 0 0,1 1 1 0 0,0 0 0 0 0,3-4 10 0 0,0 1-1 0 0,0-1 1 0 0,1 0 0 0 0,0 0 0 0 0,0 0 0 0 0,0 0 0 0 0,0-1-1 0 0,1 1 1 0 0,-1-1 0 0 0,1 0 0 0 0,0-1 0 0 0,0 1 0 0 0,0-1-1 0 0,0 0 1 0 0,0 0 0 0 0,1-1 0 0 0,-1 1 0 0 0,0-1-1 0 0,5 0-9 0 0,20 4 76 0 0,0-2-1 0 0,-1-1 1 0 0,1-1-1 0 0,0-2 1 0 0,18-2-76 0 0,142-52 364 0 0,-96 11-1537 0 0,-74 33-2464 0 0,1 1-3313 0 0,-14 6-5542 0 0</inkml:trace>
</inkml:ink>
</file>

<file path=ppt/ink/ink8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51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242 137 12123 0 0,'0'0'974'0'0,"0"0"-475"0"0,0 0-156 0 0,0 0 228 0 0,0 0 330 0 0,0 0 265 0 0,0 0 73 0 0,0 0-139 0 0,0 0-221 0 0,0 0-199 0 0,33-9-153 0 0,103-27-100 0 0,-1 11 682 0 0,172-38 370 0 0,-301 62-1476 0 0,-6 0 3 0 0,0 1-1 0 0,1 0 1 0 0,-1 0-1 0 0,1-1 0 0 0,-1 1 1 0 0,1 0-1 0 0,-1 0 1 0 0,1 0-1 0 0,-1 0 0 0 0,0 0 1 0 0,1 0-1 0 0,-1 0 1 0 0,1 0-1 0 0,-1 0 0 0 0,1 0 1 0 0,-1 0-1 0 0,1 0 1 0 0,-1 0-1 0 0,1 0 0 0 0,-1 0 1 0 0,1 0-1 0 0,-1 0 1 0 0,1 1-1 0 0,-1-1 1 0 0,1 0-1 0 0,-1 0 0 0 0,0 1 1 0 0,1-1-1 0 0,-1 0 1 0 0,1 0-1 0 0,-1 1 0 0 0,0-1 1 0 0,1 1-1 0 0,-1-1 1 0 0,0 0-1 0 0,1 1 0 0 0,-1-1 1 0 0,0 1-1 0 0,0-1 1 0 0,0 0-1 0 0,1 1 0 0 0,-1-1 1 0 0,0 1-1 0 0,0-1 1 0 0,0 1-1 0 0,0-1 0 0 0,0 1 1 0 0,0-1-1 0 0,0 1 1 0 0,0-1-1 0 0,0 1 0 0 0,0-1 1 0 0,0 1-1 0 0,0-1 1 0 0,0 1-1 0 0,0-1 0 0 0,0 1 1 0 0,0-1-1 0 0,-1 1 1 0 0,1-1-1 0 0,0 0 0 0 0,0 1 1 0 0,-1-1-1 0 0,1 1 1 0 0,0-1-1 0 0,-1 0 0 0 0,1 1 1 0 0,0-1-6 0 0,-81 293 1511 0 0,73-253-1437 0 0,-4 5-33 0 0,2 1-1 0 0,2 1 1 0 0,2-1-1 0 0,2 1 0 0 0,2 0 1 0 0,2 0-1 0 0,5 34-40 0 0,2-32 28 0 0,-4-27-18 0 0,0-1 0 0 0,1 1 0 0 0,1-1 0 0 0,0 0 0 0 0,2-1 0 0 0,5 10-10 0 0,-10-27 10 0 0,-1-2 42 0 0,-1-1 29 0 0,0 0 84 0 0,0 0 87 0 0,-1-12 687 0 0,-41-43-513 0 0,29 43-426 0 0,0 1 0 0 0,-1 0 0 0 0,0 2 0 0 0,-1-1 0 0 0,0 2 1 0 0,-1 0-1 0 0,1 0 0 0 0,-2 2 0 0 0,1 0 0 0 0,-1 1 0 0 0,0 0 1 0 0,0 2-1 0 0,0 0 0 0 0,0 1 0 0 0,-1 0 0 0 0,1 1 0 0 0,-2 2 0 0 0,-7-2-50 0 0,0 2-1 0 0,0 0 0 0 0,0 2 1 0 0,0 1-1 0 0,0 1 0 0 0,1 1 1 0 0,0 1-1 0 0,-22 10 51 0 0,25-9-116 0 0,1 0 1 0 0,0 2-1 0 0,0 0 1 0 0,1 1-1 0 0,0 2 1 0 0,1 0-1 0 0,0 0 1 0 0,-5 8 115 0 0,0 15-1359 0 0,24-36 1244 0 0,-1 1-1 0 0,1 0 1 0 0,0 0 0 0 0,0 0 0 0 0,-1 0 0 0 0,1-1 0 0 0,0 1 0 0 0,0 0 0 0 0,0 0 0 0 0,0 0 0 0 0,0 0 0 0 0,1-1 0 0 0,-1 1 0 0 0,0 0-1 0 0,0 0 1 0 0,0 0 0 0 0,1-1 0 0 0,-1 1 0 0 0,0 0 0 0 0,1 0 0 0 0,-1-1 0 0 0,1 1 0 0 0,-1 0 0 0 0,1-1 0 0 0,-1 1 0 0 0,1 0 0 0 0,-1-1-1 0 0,1 1 1 0 0,0-1 0 0 0,-1 1 0 0 0,1-1 0 0 0,0 1 0 0 0,0-1 0 0 0,-1 0 0 0 0,1 1 0 0 0,0-1 0 0 0,0 0 0 0 0,-1 1 0 0 0,1-1 0 0 0,0 0-1 0 0,0 0 1 0 0,0 0 0 0 0,-1 0 0 0 0,1 0 0 0 0,0 0 0 0 0,0 0 0 0 0,0 0 0 0 0,0 0 115 0 0,38 1-5448 0 0,-10-5-2330 0 0,-11 0 945 0 0</inkml:trace>
  <inkml:trace contextRef="#ctx0" brushRef="#br0" timeOffset="382.979">408 512 7402 0 0,'0'0'2407'0'0,"0"0"-113"0"0,0 0-209 0 0,0 0-168 0 0,0 0-349 0 0,0 0-392 0 0,0 0-337 0 0,0 0-207 0 0,0 0-49 0 0,0 0 20 0 0,0 0 56 0 0,0 0 2 0 0,0 0-55 0 0,27 0-73 0 0,84 0-46 0 0,-69-1-83 0 0,-1-1 1 0 0,0-3 0 0 0,0-1-1 0 0,0-2 1 0 0,25-10-405 0 0,-5 3 211 0 0,102-32 125 0 0,-163 47-333 0 0,1 0 0 0 0,-1 0 0 0 0,1-1 0 0 0,-1 1 0 0 0,1 0 0 0 0,-1 0 0 0 0,0 0 0 0 0,1 0 0 0 0,-1 0 0 0 0,1-1 0 0 0,-1 1 0 0 0,1 0 0 0 0,-1 0 1 0 0,1 0-1 0 0,-1 0 0 0 0,1 0 0 0 0,-1 1 0 0 0,1-1 0 0 0,-1 0 0 0 0,1 0 0 0 0,-1 0 0 0 0,1 0 0 0 0,-1 0 0 0 0,0 1 0 0 0,1-1 0 0 0,-1 0 0 0 0,1 0 0 0 0,-1 1 0 0 0,0-1 0 0 0,1 0 0 0 0,-1 1 1 0 0,0-1-1 0 0,1 0 0 0 0,-1 1 0 0 0,0-1 0 0 0,1 1 0 0 0,-1-1 0 0 0,0 0 0 0 0,0 1 0 0 0,0-1 0 0 0,1 1 0 0 0,-1-1 0 0 0,0 1 0 0 0,0-1 0 0 0,0 1 0 0 0,0-1 0 0 0,0 1 0 0 0,0-1 0 0 0,0 0 1 0 0,0 1-1 0 0,0-1 0 0 0,0 1 0 0 0,0-1 0 0 0,0 1 0 0 0,0-1 0 0 0,0 1 0 0 0,0-1 0 0 0,-1 1 0 0 0,1-1 0 0 0,0 1 0 0 0,0-1 0 0 0,0 0 0 0 0,-1 1 0 0 0,1 0-3 0 0,-19 36 174 0 0,14-28-131 0 0,-80 181 324 0 0,73-80-419 0 0,29-82-2008 0 0,0-24-4116 0 0,0-7-4945 0 0,-12 0 2729 0 0</inkml:trace>
  <inkml:trace contextRef="#ctx0" brushRef="#br0" timeOffset="649.366">1261 844 17228 0 0,'0'0'1460'0'0,"0"0"-44"0"0,0 0-25 0 0,0 0-161 0 0,0 0-282 0 0,0 0-324 0 0,0 0-229 0 0,0 0-156 0 0,0 0-107 0 0,0 0-52 0 0,0 0-36 0 0,0 0-23 0 0,-1 19-44 0 0,-4 57-106 0 0,-1-58-5238 0 0,4-25-2901 0 0,1 4-2857 0 0</inkml:trace>
  <inkml:trace contextRef="#ctx0" brushRef="#br0" timeOffset="812.526">1228 310 9202 0 0,'0'0'3257'0'0,"0"0"-1609"0"0,0 0-576 0 0,0 0-352 0 0,0 0-320 0 0,0 0-496 0 0,0 0-248 0 0,0 0-176 0 0,0 0-376 0 0,0 0-648 0 0,0 0-1409 0 0,0 0-1536 0 0,0 0-24 0 0,0 0 3569 0 0</inkml:trace>
  <inkml:trace contextRef="#ctx0" brushRef="#br0" timeOffset="1116.035">1416 770 3137 0 0,'0'0'3536'0'0,"0"0"-646"0"0,0 0-473 0 0,0 0-309 0 0,0 0-306 0 0,0 0-318 0 0,0 0-237 0 0,0 0-182 0 0,0 0-135 0 0,0 0-75 0 0,0 0-25 0 0,0 0 22 0 0,0 0-13 0 0,7 13-35 0 0,23 38-67 0 0,-29-51-707 0 0,-1 0 0 0 0,1 1-1 0 0,0-1 1 0 0,-1 0-1 0 0,1 0 1 0 0,0 0 0 0 0,0 0-1 0 0,-1 0 1 0 0,1 0-1 0 0,0 0 1 0 0,0 0-1 0 0,-1 0 1 0 0,1 0 0 0 0,0 0-1 0 0,0-1 1 0 0,-1 1-1 0 0,1 0 1 0 0,0 0 0 0 0,-1-1-1 0 0,1 1 1 0 0,0 0-1 0 0,-1-1 1 0 0,1 1 0 0 0,0-1-1 0 0,-1 1 1 0 0,1-1-1 0 0,-1 1 1 0 0,1-1-1 0 0,-1 1 1 0 0,1-1 0 0 0,-1 0-1 0 0,0 1 1 0 0,1-1-1 0 0,-1 1 1 0 0,0-1 0 0 0,1 0-1 0 0,-1 0 1 0 0,0 1-1 0 0,0-1 1 0 0,1 0 0 0 0,-1 1-1 0 0,0-1 1 0 0,0 0-1 0 0,0 0 1 0 0,0 1-1 0 0,0-1 1 0 0,0 0 0 0 0,0 0-1 0 0,0 1 1 0 0,-1-1-1 0 0,1 0 1 0 0,0 0 0 0 0,0 0-30 0 0,0 1 22 0 0,73-140 216 0 0,-72 136-259 0 0,1 1 0 0 0,-1-1 1 0 0,1 1-1 0 0,0 0 0 0 0,0 0 0 0 0,0 0 0 0 0,0 0 1 0 0,0 0-1 0 0,1 1 0 0 0,-1-1 0 0 0,1 1 1 0 0,0-1-1 0 0,0 1 0 0 0,0 0 0 0 0,0 0 0 0 0,0 0 1 0 0,0 1-1 0 0,1-1 0 0 0,1 0 21 0 0,4 27-404 0 0,15 105 181 0 0,-23-127 239 0 0,0 1 1 0 0,1 0-1 0 0,0-1 0 0 0,-1 1 0 0 0,1-1 0 0 0,1 0 0 0 0,-1 0 0 0 0,0 0 0 0 0,1 0 0 0 0,0 0 0 0 0,-1 0 1 0 0,1-1-1 0 0,0 1 0 0 0,1-1 0 0 0,-1 0 0 0 0,0 0 0 0 0,1 0 0 0 0,-1 0 0 0 0,1 0 0 0 0,-1-1 1 0 0,1 0-1 0 0,0 0 0 0 0,0 0 0 0 0,0 0 0 0 0,-1 0 0 0 0,2-1-16 0 0,-1 0 64 0 0,-1 0 0 0 0,1-1-1 0 0,0 0 1 0 0,0 0 0 0 0,-1 0 0 0 0,1 0 0 0 0,-1 0-1 0 0,1-1 1 0 0,-1 1 0 0 0,1-1 0 0 0,-1 0 0 0 0,0 0-1 0 0,0-1 1 0 0,0 1 0 0 0,0 0 0 0 0,0-1 0 0 0,0 0 0 0 0,1-2-65 0 0,12-10 173 0 0,25-50 75 0 0,16-2-2592 0 0,-33 50-2263 0 0,2 4-4586 0 0,-18 10-2393 0 0</inkml:trace>
  <inkml:trace contextRef="#ctx0" brushRef="#br0" timeOffset="1581.252">2195 593 9914 0 0,'0'0'3282'0'0,"0"0"-432"0"0,0 0-369 0 0,0 0-377 0 0,0 0-453 0 0,0 0-467 0 0,0 0-365 0 0,0 0-268 0 0,0 0-138 0 0,0 0-111 0 0,0 0-77 0 0,0 0-13 0 0,0 0-41 0 0,-21 16-40 0 0,-66 49-31 0 0,82-61-94 0 0,0-1 1 0 0,0 1-1 0 0,1 0 0 0 0,0 0 1 0 0,0 0-1 0 0,0 1 1 0 0,0-1-1 0 0,1 1 1 0 0,-1 0-1 0 0,1 0 1 0 0,1 0-1 0 0,-1 0 0 0 0,1 1 1 0 0,0-1-1 0 0,0 1 1 0 0,0 0-1 0 0,1 0-6 0 0,-6 15 21 0 0,6-17-23 0 0,0 1 0 0 0,0-1 0 0 0,0 0 0 0 0,0 1-1 0 0,1-1 1 0 0,-1 1 0 0 0,1-1 0 0 0,0 1 0 0 0,0-1-1 0 0,1 1 1 0 0,0-1 0 0 0,0 1 0 0 0,0-1 0 0 0,0 1-1 0 0,0-1 1 0 0,1 0 0 0 0,0 0 0 0 0,0 0 0 0 0,0 0-1 0 0,0 0 1 0 0,1 0 0 0 0,-1 0 0 0 0,1-1-1 0 0,0 1 1 0 0,0-1 0 0 0,1 0 0 0 0,-1 0 0 0 0,1 0-1 0 0,-1-1 1 0 0,1 1 0 0 0,0-1 0 0 0,0 0 0 0 0,0 0-1 0 0,0 0 1 0 0,0 0 0 0 0,1-1 0 0 0,-1 1 0 0 0,0-1-1 0 0,1 0 1 0 0,2 0 2 0 0,7-1 70 0 0,0 0-1 0 0,0-1 0 0 0,0 0 0 0 0,0-1 1 0 0,0 0-1 0 0,0-1 0 0 0,-1-1 1 0 0,1 0-1 0 0,-1-1 0 0 0,0-1 0 0 0,-1 0 1 0 0,1 0-1 0 0,-1-1 0 0 0,0-1 1 0 0,-1 0-1 0 0,0-1 0 0 0,0 0 0 0 0,-1 0 1 0 0,0-1-1 0 0,2-3-69 0 0,84-109 539 0 0,-76 90-518 0 0,-1-1-1 0 0,-2-1 1 0 0,-2-1 0 0 0,-1 0 0 0 0,0-6-21 0 0,-9 26-30 0 0,-2 0 0 0 0,0 0 0 0 0,0-1 0 0 0,-2 1 0 0 0,0-1 0 0 0,0 1 0 0 0,-2-1 0 0 0,0 0 0 0 0,-1-1 30 0 0,1 11-18 0 0,1 1 1 0 0,-2 0 0 0 0,1 0-1 0 0,-1-1 1 0 0,1 1 0 0 0,-1 0-1 0 0,-1 1 1 0 0,1-1 0 0 0,-1 0-1 0 0,0 1 1 0 0,0-1-1 0 0,0 1 1 0 0,-1 0 0 0 0,1 0-1 0 0,-1 0 1 0 0,0 0 0 0 0,0 1-1 0 0,0 0 1 0 0,-1-1 0 0 0,1 2-1 0 0,-1-1 1 0 0,0 0-1 0 0,1 1 1 0 0,-1 0 0 0 0,0 0-1 0 0,0 1 1 0 0,-1-1 0 0 0,1 1 17 0 0,-4 1-5 0 0,0 0 0 0 0,0 0 0 0 0,1 1 0 0 0,-1 0 1 0 0,0 1-1 0 0,1 0 0 0 0,-1 0 0 0 0,1 1 0 0 0,0 0 0 0 0,0 0 1 0 0,0 1-1 0 0,0 0 0 0 0,0 0 0 0 0,1 1 0 0 0,0 0 1 0 0,0 1-1 0 0,0-1 0 0 0,1 1 0 0 0,-1 1 0 0 0,2-1 0 0 0,-1 1 1 0 0,1 0-1 0 0,0 0 0 0 0,0 1 0 0 0,1-1 0 0 0,0 1 1 0 0,0 0-1 0 0,1 0 0 0 0,0 1 0 0 0,0-1 0 0 0,1 0 0 0 0,0 1 1 0 0,0 0-1 0 0,1-1 0 0 0,1 1 0 0 0,-1 4 5 0 0,1 7 12 0 0,1 0 0 0 0,0 0 0 0 0,1 0 0 0 0,1 0 0 0 0,2 0 0 0 0,-1-1 0 0 0,2 0 0 0 0,1 0 0 0 0,0 0 0 0 0,1-1-1 0 0,1 0 1 0 0,1 0 0 0 0,0-1 0 0 0,2-1 0 0 0,0 0 0 0 0,0 0 0 0 0,2-1 0 0 0,1 0-12 0 0,9 10-154 0 0,1-1 0 0 0,2-1 1 0 0,0-1-1 0 0,2-2 0 0 0,0-1 1 0 0,1-1-1 0 0,1-2 0 0 0,0 0 0 0 0,2-3 1 0 0,-1 0-1 0 0,17 2 154 0 0,-4-8-3300 0 0,-18-5-4879 0 0,-17-2-3964 0 0</inkml:trace>
</inkml:ink>
</file>

<file path=ppt/ink/ink8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56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503 81 8402 0 0,'0'0'1483'0'0,"0"0"-15"0"0,0 0 38 0 0,0 0 82 0 0,0 0 32 0 0,0 0-167 0 0,0 0-292 0 0,0 0-302 0 0,0 0-267 0 0,0 0-140 0 0,0 0 3 0 0,1 6 60 0 0,5 323 2947 0 0,-39-86-3197 0 0,19-188-1186 0 0,17-67-11643 0 0,4-12 3331 0 0,-7 13 6670 0 0</inkml:trace>
  <inkml:trace contextRef="#ctx0" brushRef="#br0" timeOffset="258.671">776 0 10946 0 0,'0'0'2653'0'0,"0"0"-1395"0"0,0 0-437 0 0,0 0 189 0 0,0 0 286 0 0,0 0 152 0 0,0 0-181 0 0,0 0-239 0 0,-1 37-193 0 0,-1 117-191 0 0,1 115 1122 0 0,5-125-2518 0 0,-26-118-6474 0 0,-5-27-7632 0 0,21-2 12722 0 0</inkml:trace>
  <inkml:trace contextRef="#ctx0" brushRef="#br0" timeOffset="485.365">1 379 9498 0 0,'0'0'1611'0'0,"0"0"-17"0"0,0 0 159 0 0,0 0 129 0 0,0 0-121 0 0,34 2-261 0 0,113 2-239 0 0,50-24 1288 0 0,400-65-255 0 0,-333 48-3588 0 0,-264 37 959 0 0,0 0 0 0 0,-1 0 0 0 0,1 1 0 0 0,0-1 0 0 0,0 0 0 0 0,0 1 0 0 0,0-1 0 0 0,0 0 0 0 0,0 1 0 0 0,0-1 0 0 0,0 0 0 0 0,0 1-1 0 0,0-1 1 0 0,0 0 0 0 0,0 1 0 0 0,0-1 0 0 0,0 0 0 0 0,0 1 0 0 0,0-1 0 0 0,0 0 0 0 0,0 1 0 0 0,0-1 0 0 0,1 0 0 0 0,-1 1 0 0 0,0-1 335 0 0,-45 18-9532 0 0,28-11 3031 0 0</inkml:trace>
  <inkml:trace contextRef="#ctx0" brushRef="#br0" timeOffset="728.143">130 644 10290 0 0,'0'0'2857'0'0,"0"0"-1082"0"0,0 0-319 0 0,0 0 153 0 0,0 0-49 0 0,35-1-284 0 0,110-8-274 0 0,380-44 2544 0 0,-287 43-4265 0 0,-139 10-9018 0 0,-81 0-2209 0 0</inkml:trace>
</inkml:ink>
</file>

<file path=ppt/ink/ink8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58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362 538 0 0 0,'0'0'1418'0'0,"0"0"257"0"0,0 0 200 0 0,0 0 179 0 0,0 0 129 0 0,0 0-74 0 0,0 0-262 0 0,0 0-334 0 0,0 0-337 0 0,0 0-293 0 0,0 0-227 0 0,-12-6-143 0 0,-34-15-90 0 0,45 20-397 0 0,-1 0-1 0 0,0 1 0 0 0,1-1 1 0 0,-1 1-1 0 0,0 0 0 0 0,1 0 1 0 0,-1-1-1 0 0,0 1 1 0 0,1 0-1 0 0,-1 0 0 0 0,0 1 1 0 0,0-1-1 0 0,1 0 0 0 0,-1 0 1 0 0,0 1-1 0 0,1-1 0 0 0,-1 1 1 0 0,1 0-1 0 0,-1-1 1 0 0,1 1-1 0 0,-1 0 0 0 0,1 0 1 0 0,-1 0-1 0 0,1 0 0 0 0,0 0 1 0 0,-1 0-1 0 0,1 1 0 0 0,0-1 1 0 0,0 0-1 0 0,0 1-25 0 0,-6 4 114 0 0,-28 22 142 0 0,1 2 0 0 0,2 1-1 0 0,2 1 1 0 0,-18 25-256 0 0,-1 40 416 0 0,45-89-378 0 0,1-1-1 0 0,0 1 1 0 0,0-1 0 0 0,1 1-1 0 0,0 0 1 0 0,1 0-1 0 0,-1 0 1 0 0,2 0 0 0 0,-1 0-1 0 0,1 0 1 0 0,0 0-1 0 0,1 0 1 0 0,-1 1 0 0 0,2-1-1 0 0,-1 0-37 0 0,3-3 60 0 0,-1-1-1 0 0,1 1 1 0 0,0-1 0 0 0,0 1-1 0 0,0-1 1 0 0,1 0 0 0 0,-1-1-1 0 0,1 1 1 0 0,0-1 0 0 0,0 0-1 0 0,0 0 1 0 0,1 0 0 0 0,-1-1-1 0 0,1 0 1 0 0,-1 0 0 0 0,1 0-1 0 0,0-1 1 0 0,-1 0 0 0 0,1 0-1 0 0,0 0 1 0 0,0-1-1 0 0,0 0 1 0 0,0 0 0 0 0,0 0-1 0 0,0-1 1 0 0,0 0 0 0 0,0 0-1 0 0,-1 0 1 0 0,1-1 0 0 0,0 0-1 0 0,-1 0 1 0 0,1 0 0 0 0,0-2-60 0 0,15-7 123 0 0,0-2 1 0 0,-1 0 0 0 0,-1-2 0 0 0,0 0 0 0 0,-1-1-1 0 0,-1-1 1 0 0,0 0 0 0 0,-2-1 0 0 0,0-1 0 0 0,0-1-1 0 0,-2 0 1 0 0,-1 0 0 0 0,0-1 0 0 0,-2-1-1 0 0,0 0 1 0 0,-2-1 0 0 0,2-5-124 0 0,-6 13 33 0 0,-1 0 0 0 0,0 0 0 0 0,-1 0 0 0 0,0-1 0 0 0,-1 1 0 0 0,-1-1 0 0 0,0 1 0 0 0,-2-1 0 0 0,1 1-1 0 0,-3-8-32 0 0,0 15-43 0 0,1 1-1 0 0,-1-1 1 0 0,0 1-1 0 0,0 0 1 0 0,-1 1-1 0 0,0-1 1 0 0,-1 1-1 0 0,1-1 0 0 0,-1 2 1 0 0,0-1-1 0 0,0 1 1 0 0,-1 0-1 0 0,0 0 1 0 0,0 0-1 0 0,0 1 0 0 0,0 0 1 0 0,-1 1-1 0 0,1 0 1 0 0,-1 0-1 0 0,0 0 1 0 0,0 1-1 0 0,0 0 0 0 0,0 1 1 0 0,-1 0-1 0 0,1 0 1 0 0,0 1-1 0 0,0 0 1 0 0,-1 0-1 0 0,1 1 1 0 0,0 0-1 0 0,0 0 0 0 0,0 1 1 0 0,-1 0 43 0 0,3 0-24 0 0,1 0 1 0 0,-1 0 0 0 0,0 0-1 0 0,1 0 1 0 0,0 1-1 0 0,0 0 1 0 0,0 0-1 0 0,0 0 1 0 0,0 0-1 0 0,0 1 1 0 0,1 0 0 0 0,0 0-1 0 0,0 0 1 0 0,0 1-1 0 0,0 0 1 0 0,1-1-1 0 0,-1 1 1 0 0,1 0-1 0 0,1 0 1 0 0,-1 1 0 0 0,1-1-1 0 0,0 1 1 0 0,0-1-1 0 0,0 1 1 0 0,1 0-1 0 0,-1 3 24 0 0,4-5 16 0 0,0-1 0 0 0,0 0 0 0 0,0 0 0 0 0,0-1 0 0 0,0 1 0 0 0,1 0 0 0 0,-1-1 0 0 0,1 1 0 0 0,0-1 0 0 0,0 0 0 0 0,0 0 0 0 0,0 0 0 0 0,0 0 0 0 0,0 0 0 0 0,1-1 0 0 0,-1 0 0 0 0,0 1 0 0 0,1-1 0 0 0,-1-1 0 0 0,1 1 0 0 0,0 0 0 0 0,-1-1 0 0 0,1 0 0 0 0,-1 1 0 0 0,1-2 0 0 0,0 1 0 0 0,-1 0 0 0 0,4-1-16 0 0,-5 1 20 0 0,19-1 94 0 0,0-1 0 0 0,0-1 0 0 0,0-1-1 0 0,0 0 1 0 0,-1-2 0 0 0,1 0 0 0 0,-1-1-1 0 0,-1-2 1 0 0,0 0 0 0 0,0-1 0 0 0,0 0-1 0 0,-2-2 1 0 0,1 0 0 0 0,11-11-114 0 0,6-7 357 0 0,-1-2 0 0 0,-1-1 0 0 0,-2-2 0 0 0,26-37-357 0 0,11-45 499 0 0,-50 39 92 0 0,-29 94-865 0 0,-5 58-7 0 0,6-29 249 0 0,2 1 0 0 0,2 0 0 0 0,2 0 0 0 0,3 1 0 0 0,2 33 32 0 0,-1-38-7 0 0,41 502-250 0 0,-31-440 215 0 0,-3-31-41 0 0,-2 0 0 0 0,-4 0 0 0 0,-3 10 83 0 0,1-69-8 0 0,0 0 1 0 0,-1 0-1 0 0,0 0 0 0 0,-1 0 1 0 0,-1-1-1 0 0,0 1 0 0 0,-1-1 1 0 0,0 0-1 0 0,-1 0 0 0 0,0-1 1 0 0,-1 0-1 0 0,-1 0 0 0 0,0 0 1 0 0,0-1-1 0 0,-1 0 0 0 0,-5 4 8 0 0,12-14 5 0 0,1 1-1 0 0,-1 0 0 0 0,-1-1 1 0 0,1 0-1 0 0,0 0 0 0 0,0 1 1 0 0,0-1-1 0 0,-1 0 0 0 0,1-1 1 0 0,0 1-1 0 0,-1 0 0 0 0,1-1 1 0 0,-1 1-1 0 0,1-1 1 0 0,-1 0-1 0 0,1 0 0 0 0,-1 0 1 0 0,1 0-1 0 0,-1 0 0 0 0,1-1 1 0 0,-1 1-1 0 0,1-1 0 0 0,-1 1 1 0 0,1-1-1 0 0,0 0 0 0 0,-1 0 1 0 0,1 0-1 0 0,0 0 0 0 0,0-1 1 0 0,0 1-1 0 0,0 0 0 0 0,0-1 1 0 0,0 0-1 0 0,0 1 0 0 0,0-1 1 0 0,1 0-1 0 0,-1 0 0 0 0,1 0 1 0 0,-1 0-1 0 0,1 0 0 0 0,0 0 1 0 0,-1-1-1 0 0,1 1 0 0 0,0 0 1 0 0,1-1-1 0 0,-1 1 0 0 0,0-2-4 0 0,-7-29 20 0 0,1 0 0 0 0,2-1-1 0 0,2 0 1 0 0,1 0 0 0 0,1 0-1 0 0,2 0 1 0 0,1 1 0 0 0,2-1-1 0 0,1 0 1 0 0,5-10-20 0 0,-10 39 2 0 0,10-50-246 0 0,2 1-1 0 0,3 0 0 0 0,2 1 1 0 0,2 1-1 0 0,17-31 245 0 0,24-14-3036 0 0,-35 69-741 0 0,2 5-3634 0 0,-15 11-4105 0 0</inkml:trace>
</inkml:ink>
</file>

<file path=ppt/ink/ink8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00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2338 99 9114 0 0,'0'0'4764'0'0,"0"0"-1664"0"0,0 0-889 0 0,0 0-478 0 0,0 0-364 0 0,0 0-298 0 0,0 0-233 0 0,0 0-131 0 0,0 0-187 0 0,0 0-196 0 0,0 0-140 0 0,0 0-87 0 0,0 0-31 0 0,-6-1 19 0 0,4 1-77 0 0,1 0-1 0 0,-1 0 1 0 0,1 0 0 0 0,-1 0 0 0 0,1 0 0 0 0,-1 0-1 0 0,1 0 1 0 0,0 1 0 0 0,-1-1 0 0 0,1 1 0 0 0,-1-1-1 0 0,1 1 1 0 0,-1-1 0 0 0,1 1 0 0 0,0 0-1 0 0,-1-1 1 0 0,1 1 0 0 0,0 0 0 0 0,0 0 0 0 0,0 0-1 0 0,0 0 1 0 0,0 0 0 0 0,0 0 0 0 0,0 1 0 0 0,0-1-1 0 0,0 0 1 0 0,0 0 0 0 0,1 1 0 0 0,-1-1-1 0 0,0 1 1 0 0,1-1 0 0 0,-1 0 0 0 0,1 1 0 0 0,0-1-1 0 0,-1 1 1 0 0,1-1 0 0 0,0 1 0 0 0,0-1 0 0 0,0 1-1 0 0,0-1 1 0 0,0 1 0 0 0,0-1 0 0 0,1 2-8 0 0,-5 12 57 0 0,-36 228 408 0 0,33-143-646 0 0,5 0 0 0 0,10 97 181 0 0,-4-143-953 0 0,-4-42-5237 0 0,1 0-6211 0 0,-1-12 5267 0 0</inkml:trace>
  <inkml:trace contextRef="#ctx0" brushRef="#br0" timeOffset="332.71">2467 560 13091 0 0,'0'0'2396'0'0,"0"0"-823"0"0,0 0-369 0 0,0 0-96 0 0,0 0-65 0 0,0 0-128 0 0,0 0-183 0 0,0 0-141 0 0,0 0-116 0 0,0 0-151 0 0,-5 31-106 0 0,-12 98-59 0 0,17-57-3 0 0,1-64-147 0 0,1-1 0 0 0,0 0 0 0 0,1 0 0 0 0,-1 0 0 0 0,2 0 0 0 0,-1 0 0 0 0,1 0 0 0 0,0-1 0 0 0,0 0 1 0 0,1 0-1 0 0,-1 0 0 0 0,1 0 0 0 0,1-1 0 0 0,-1 0 0 0 0,1 0 0 0 0,0 0 0 0 0,0-1 0 0 0,2 1-9 0 0,-2-3 50 0 0,0-1 0 0 0,0 0 0 0 0,0-1 0 0 0,0 1-1 0 0,0-1 1 0 0,0 0 0 0 0,1-1 0 0 0,-1 0 0 0 0,0 0 0 0 0,0 0 0 0 0,0 0 0 0 0,0-1 0 0 0,-1 0 0 0 0,1 0 0 0 0,0-1 0 0 0,-1 0 0 0 0,1 0-1 0 0,-1 0 1 0 0,0-1 0 0 0,0 1 0 0 0,0-1 0 0 0,-1 0 0 0 0,2-2-50 0 0,7-7 77 0 0,-1 0 0 0 0,0-1-1 0 0,-1 0 1 0 0,0 0 0 0 0,-2-2 0 0 0,1 1-1 0 0,-2-1 1 0 0,0 0 0 0 0,-1-1 0 0 0,-1 0-1 0 0,4-17-76 0 0,-1-28-1064 0 0,-9 35-2656 0 0,0 9-1811 0 0,0 11-5013 0 0</inkml:trace>
  <inkml:trace contextRef="#ctx0" brushRef="#br0" timeOffset="1071.443">3109 55 4345 0 0,'0'0'2474'0'0,"0"0"-291"0"0,0 0-91 0 0,0 0-1 0 0,0 0-213 0 0,0 0-341 0 0,0 0-348 0 0,0 0-290 0 0,0 0-256 0 0,0 0-172 0 0,0 0-2 0 0,0 0 71 0 0,0 8 112 0 0,28 422 3497 0 0,-26-383-4097 0 0,-3 0 1 0 0,-2 0-1 0 0,-2 0 1 0 0,-9 38-53 0 0,-15 22 1 0 0,7-20-583 0 0,20-79 800 0 0,-4-11-8871 0 0,2-26-4919 0 0,1 25 10338 0 0</inkml:trace>
  <inkml:trace contextRef="#ctx0" brushRef="#br0" timeOffset="1310.351">2847 549 7818 0 0,'0'0'1915'0'0,"0"0"-291"0"0,0 0 54 0 0,0 0 245 0 0,0 0 11 0 0,0 0-269 0 0,0 0-272 0 0,0 0-197 0 0,0 0-165 0 0,0 0-159 0 0,34 1-128 0 0,110 4-112 0 0,176-3 1351 0 0,-187-3-6454 0 0,-131 1 3715 0 0,15 1-2469 0 0,-6 2-6092 0 0,-8 0 678 0 0</inkml:trace>
  <inkml:trace contextRef="#ctx0" brushRef="#br0" timeOffset="1564.03">3522 729 11074 0 0,'0'0'1129'0'0,"0"0"-233"0"0,0 0 48 0 0,0 0 8 0 0,0 0-128 0 0,0 0-296 0 0,0 0-207 0 0,0 0-145 0 0,0 0-136 0 0,0 0-96 0 0,0 0-208 0 0,0 0-297 0 0,0 0-319 0 0,0 0-624 0 0,19 133-977 0 0,-15-141-2208 0 0,-1 1-1760 0 0</inkml:trace>
  <inkml:trace contextRef="#ctx0" brushRef="#br0" timeOffset="1732.101">3478 272 12403 0 0,'0'0'1704'0'0,"0"0"-480"0"0,0 0-504 0 0,0 0-367 0 0,0 0-369 0 0,0 0-473 0 0,0 0-439 0 0,0 0-600 0 0,0 0-1521 0 0,0 0-1864 0 0,0 0-568 0 0</inkml:trace>
  <inkml:trace contextRef="#ctx0" brushRef="#br0" timeOffset="1996.341">3799 582 14107 0 0,'0'0'1280'0'0,"0"0"-215"0"0,0 0-13 0 0,0 0 47 0 0,0 0-62 0 0,0 0-190 0 0,0 0-207 0 0,0 0-152 0 0,0 0-166 0 0,0 0-153 0 0,0 0-76 0 0,-21 33-35 0 0,-65 101-8 0 0,85-133-44 0 0,-1 0-1 0 0,1 0 1 0 0,0-1-1 0 0,-1 1 0 0 0,1 0 1 0 0,0 0-1 0 0,0 0 0 0 0,0 1 1 0 0,0-1-1 0 0,0 0 0 0 0,0 0 1 0 0,0 1-1 0 0,0-1 1 0 0,0 0-1 0 0,1 1 0 0 0,-1-1 1 0 0,0 1-1 0 0,1-1 0 0 0,-1 1 1 0 0,1-1-1 0 0,0 1 0 0 0,0-1 1 0 0,-1 1-1 0 0,1-1 1 0 0,0 1-1 0 0,0 0 0 0 0,0-1 1 0 0,1 1-1 0 0,-1-1 0 0 0,0 1 1 0 0,0-1-1 0 0,1 1 0 0 0,-1-1 1 0 0,1 1-1 0 0,0-1 1 0 0,0 2-6 0 0,2 0 42 0 0,3 1 56 0 0,0 0-1 0 0,1 0 0 0 0,-1-1 0 0 0,0 0 1 0 0,1 0-1 0 0,0 0 0 0 0,0-1 0 0 0,0 0 1 0 0,0-1-1 0 0,0 1 0 0 0,0-1 0 0 0,0-1 1 0 0,1 1-1 0 0,-1-1 0 0 0,0 0 0 0 0,0-1 1 0 0,1 0-1 0 0,-1 0 0 0 0,0 0 0 0 0,0-1 1 0 0,0 0-1 0 0,0-1 0 0 0,-1 1 0 0 0,1-1 1 0 0,0-1-98 0 0,0-2 69 0 0,1 0 1 0 0,-1-1 0 0 0,0 0 0 0 0,0 0 0 0 0,-1-1 0 0 0,0 0-1 0 0,-1 0 1 0 0,1 0 0 0 0,-2-1 0 0 0,1 0 0 0 0,-1 0-1 0 0,0 0 1 0 0,-1 0 0 0 0,0 0 0 0 0,-1-1 0 0 0,0 0-1 0 0,0 1 1 0 0,-1-1 0 0 0,0 0 0 0 0,-1 0 0 0 0,0 0 0 0 0,-1 1-1 0 0,0-2-69 0 0,1 8-56 0 0,-1 1-1 0 0,0-1 0 0 0,0 1 0 0 0,0-1 0 0 0,0 1 1 0 0,0-1-1 0 0,-1 1 0 0 0,1 0 0 0 0,-1-1 1 0 0,1 1-1 0 0,-1 0 0 0 0,0 0 0 0 0,0 0 0 0 0,0 0 1 0 0,0 1-1 0 0,0-1 0 0 0,0 0 0 0 0,-1 1 1 0 0,1-1-1 0 0,0 1 0 0 0,-1 0 0 0 0,1 0 0 0 0,-1 0 1 0 0,0 0-1 0 0,1 1 0 0 0,-1-1 0 0 0,0 1 1 0 0,1-1-1 0 0,-1 1 0 0 0,0 0 0 0 0,0 0 57 0 0,-3-1-440 0 0,-1 1 0 0 0,1 0 0 0 0,-1 0 0 0 0,1 1 0 0 0,-1 0 0 0 0,1 0 0 0 0,0 1 0 0 0,-1-1 0 0 0,1 1 0 0 0,0 1 0 0 0,0-1 0 0 0,0 1 0 0 0,0 0 440 0 0,-36 24-9255 0 0,29-19-590 0 0</inkml:trace>
  <inkml:trace contextRef="#ctx0" brushRef="#br0" timeOffset="2349.951">4120 814 7130 0 0,'0'0'2468'0'0,"0"0"-155"0"0,0 0 19 0 0,0 0-86 0 0,0 0-250 0 0,0 0-346 0 0,0 0-308 0 0,0 0-205 0 0,0 0-158 0 0,0 0-185 0 0,0 0-132 0 0,0 0-119 0 0,0 0-131 0 0,2-3-140 0 0,78-124 384 0 0,-17 51-664 0 0,-63 76-11 0 0,0-1-1 0 0,1 0 0 0 0,-1 1 1 0 0,0-1-1 0 0,0 1 0 0 0,1-1 0 0 0,-1 1 1 0 0,0-1-1 0 0,1 1 0 0 0,-1-1 0 0 0,0 1 1 0 0,1 0-1 0 0,-1-1 0 0 0,1 1 0 0 0,-1-1 1 0 0,1 1-1 0 0,-1 0 0 0 0,1-1 1 0 0,-1 1-1 0 0,1 0 0 0 0,-1 0 0 0 0,1-1 1 0 0,-1 1-1 0 0,1 0 0 0 0,-1 0 0 0 0,1 0 1 0 0,0 0-1 0 0,-1 0 0 0 0,1 0 1 0 0,-1 0-1 0 0,1 0 0 0 0,0 0 0 0 0,-1 0 1 0 0,1 0-1 0 0,-1 0 0 0 0,1 0 0 0 0,-1 0 1 0 0,1 1-1 0 0,0-1 0 0 0,-1 0 0 0 0,1 0 1 0 0,-1 1-1 0 0,1-1 0 0 0,-1 0 1 0 0,1 1-1 0 0,-1-1 0 0 0,1 0 0 0 0,-1 1 1 0 0,0-1-1 0 0,1 1 0 0 0,-1-1 0 0 0,0 1 1 0 0,1-1-1 0 0,-1 1 0 0 0,0-1 1 0 0,1 1-1 0 0,-1-1 0 0 0,0 1 0 0 0,0-1 1 0 0,0 1 19 0 0,5 47-580 0 0,-3-20 498 0 0,-2-24 86 0 0,1 0 0 0 0,0 0 0 0 0,0 0 0 0 0,1 0 1 0 0,-1 0-1 0 0,1 0 0 0 0,0 0 0 0 0,0-1 0 0 0,0 1 0 0 0,0-1 1 0 0,1 0-1 0 0,-1 1 0 0 0,1-1 0 0 0,0 0 0 0 0,0 0 0 0 0,0-1 1 0 0,0 1-1 0 0,1-1 0 0 0,-1 0 0 0 0,1 1 0 0 0,-1-1 0 0 0,1-1 1 0 0,0 1-1 0 0,0-1 0 0 0,0 1 0 0 0,0-1 0 0 0,0 0 0 0 0,0 0 1 0 0,0-1-1 0 0,0 1 0 0 0,0-1 0 0 0,3 0-4 0 0,1 0 76 0 0,55-15 910 0 0,-58 10-994 0 0,1 1-1 0 0,-1 0 1 0 0,0-1 0 0 0,0 0 0 0 0,-1 0 0 0 0,1 0 0 0 0,-1-1 0 0 0,-1 0 0 0 0,1 1 0 0 0,-1-1 0 0 0,1-1 0 0 0,-2 1 0 0 0,1 0 0 0 0,-1-1 0 0 0,0 1 0 0 0,0-1-1 0 0,-1 0 1 0 0,0 0 0 0 0,0 1 0 0 0,0-8 8 0 0,4-2-2761 0 0,1 6-6464 0 0,-2 7-2548 0 0</inkml:trace>
  <inkml:trace contextRef="#ctx0" brushRef="#br0" timeOffset="2646.399">4984 552 14491 0 0,'0'0'1799'0'0,"0"0"-275"0"0,0 0-131 0 0,0 0-98 0 0,0 0-176 0 0,0 0-219 0 0,0 0-187 0 0,0 0-195 0 0,-32 13-174 0 0,-97 37-129 0 0,84-24-25 0 0,44-26-196 0 0,1 1 0 0 0,-1 0 0 0 0,0 0 0 0 0,1 0 0 0 0,-1 0-1 0 0,0 0 1 0 0,1 0 0 0 0,0 0 0 0 0,-1 0 0 0 0,1 0 0 0 0,-1 0-1 0 0,1 0 1 0 0,0 0 0 0 0,0 1 0 0 0,0-1 0 0 0,0 0 0 0 0,0 0 0 0 0,0 0-1 0 0,0 0 1 0 0,0 0 0 0 0,0 0 0 0 0,0 0 0 0 0,0 1 0 0 0,1-1 0 0 0,-1 0-1 0 0,1 0 1 0 0,-1 0 0 0 0,0 0 0 0 0,1 0 0 0 0,0 0 0 0 0,-1 0 0 0 0,1 0-1 0 0,0-1 1 0 0,-1 1 0 0 0,1 0 0 0 0,0 0 0 0 0,0 0 0 0 0,0-1 0 0 0,0 1-1 0 0,-1 0 1 0 0,1-1 0 0 0,0 1 0 0 0,0-1 0 0 0,0 1 0 0 0,0-1 0 0 0,1 0-1 0 0,-1 1 1 0 0,0-1 0 0 0,0 0 0 0 0,0 0 0 0 0,1 1 6 0 0,61 10-65 0 0,-62-10 67 0 0,108 27-82 0 0,-107-27 73 0 0,-1 0-1 0 0,0 0 1 0 0,0 0 0 0 0,0 1-1 0 0,1-1 1 0 0,-1 0-1 0 0,0 0 1 0 0,0 1 0 0 0,-1-1-1 0 0,1 1 1 0 0,0-1 0 0 0,0 0-1 0 0,-1 1 1 0 0,1 0-1 0 0,-1-1 1 0 0,1 1 0 0 0,-1-1-1 0 0,0 1 1 0 0,1 0 0 0 0,-1-1-1 0 0,0 1 1 0 0,0-1-1 0 0,0 1 1 0 0,0 0 0 0 0,-1-1-1 0 0,1 1 1 0 0,0 0-1 0 0,-1-1 1 0 0,1 1 0 0 0,-1-1-1 0 0,1 1 1 0 0,-1-1 0 0 0,0 1-1 0 0,0-1 1 0 0,1 0-1 0 0,-1 1 1 0 0,0-1 0 0 0,0 0-1 0 0,-1 1 1 0 0,1-1 0 0 0,0 0-1 0 0,0 0 1 0 0,-1 0 7 0 0,-50 18-3454 0 0,17-12-6902 0 0,23-6 438 0 0</inkml:trace>
  <inkml:trace contextRef="#ctx0" brushRef="#br0" timeOffset="3333.013">3423 361 0 0 0,'0'0'1896'0'0,"0"0"205"0"0,0 0-65 0 0,0 0-210 0 0,0 0-179 0 0,0 0-127 0 0,0 0-159 0 0,0 0-112 0 0,0 0-97 0 0,0 0-117 0 0,-4-1-80 0 0,1-1-502 0 0,-9-3-185 0 0,1 5 2773 0 0,-3 8 323 0 0,13-8-3400 0 0,1 0-19 0 0,0 0-20 0 0,0 0-97 0 0,0 0-162 0 0,0 0-282 0 0,13-4-4503 0 0,-1-2-880 0 0,-3 5-5099 0 0</inkml:trace>
  <inkml:trace contextRef="#ctx0" brushRef="#br0" timeOffset="-611.781">8 825 0 0 0,'0'0'1940'0'0,"0"0"164"0"0,0 0 132 0 0,0 0 93 0 0,0 0-93 0 0,0 0-260 0 0,0 0-358 0 0,0 0-383 0 0,0 0-309 0 0,0 0-260 0 0,0 0-184 0 0,0 0-69 0 0,0 0-17 0 0,-1 2 6 0 0,-5 8-150 0 0,6-4 5849 0 0,21-10-4230 0 0,71-77-793 0 0,82-126-465 0 0,-163 193-594 0 0,0-1 0 0 0,-1 0-1 0 0,-1 0 1 0 0,-1-1 0 0 0,0 0-1 0 0,-1-1 1 0 0,-1 0 0 0 0,0 0-1 0 0,-1 0 1 0 0,-1 0 0 0 0,-1-1-1 0 0,-1 0 1 0 0,1-15-19 0 0,-3 31-10 0 0,0 1 0 0 0,0 0 0 0 0,0 0 0 0 0,-1-1 0 0 0,1 1 0 0 0,0 0 0 0 0,-1 0 0 0 0,1 0 0 0 0,-1 0 0 0 0,1-1 0 0 0,-1 1 0 0 0,0 0 0 0 0,1 0 0 0 0,-1 0 0 0 0,0 0 0 0 0,0 0 0 0 0,0 0 0 0 0,0 1 0 0 0,1-1 0 0 0,-1 0 0 0 0,0 0 0 0 0,-1 1 0 0 0,1-1 0 0 0,0 0 0 0 0,0 1 0 0 0,0-1 0 0 0,0 1 0 0 0,0 0 0 0 0,-1-1 0 0 0,1 1 0 0 0,0 0 0 0 0,0 0 0 0 0,-1-1 0 0 0,1 1 0 0 0,0 0 0 0 0,0 0 0 0 0,-1 0 0 0 0,1 1 0 0 0,0-1 0 0 0,0 0 0 0 0,0 0 0 0 0,-1 1 0 0 0,1-1 1 0 0,0 1 9 0 0,-54 18-501 0 0,38-8 447 0 0,1 0 1 0 0,0 1-1 0 0,1 1 1 0 0,1 0-1 0 0,0 1 1 0 0,1 1-1 0 0,0 0 1 0 0,1 1-1 0 0,1 0 1 0 0,-2 6 53 0 0,11-20-4 0 0,1 0-1 0 0,-1 1 1 0 0,1 0 0 0 0,0-1 0 0 0,0 1-1 0 0,0 0 1 0 0,0-1 0 0 0,0 1 0 0 0,1 0 0 0 0,-1 0-1 0 0,1 0 1 0 0,0-1 0 0 0,0 1 0 0 0,0 0-1 0 0,0 0 1 0 0,0 0 0 0 0,1 0 0 0 0,-1 0-1 0 0,1-1 1 0 0,0 1 0 0 0,0 0 0 0 0,0 0 0 0 0,0-1-1 0 0,0 1 1 0 0,0-1 0 0 0,1 1 0 0 0,0-1-1 0 0,-1 1 1 0 0,1-1 0 0 0,0 0 0 0 0,0 0-1 0 0,0 0 1 0 0,0 0 0 0 0,0 0 0 0 0,1 0-1 0 0,-1-1 1 0 0,0 1 0 0 0,1-1 0 0 0,0 0 0 0 0,0 1 4 0 0,16 3 10 0 0,0-1 1 0 0,0-1-1 0 0,1 0 1 0 0,-1-2-1 0 0,0 0 1 0 0,1-1 0 0 0,9-1-11 0 0,17 0 71 0 0,126-10-52 0 0,-171 12-8 0 0,1 0 1 0 0,-1 1 0 0 0,0-1 0 0 0,0 0-1 0 0,0 1 1 0 0,0 0 0 0 0,0-1 0 0 0,0 1-1 0 0,0 0 1 0 0,0-1 0 0 0,-1 1 0 0 0,1 0 0 0 0,-1 0-1 0 0,1-1 1 0 0,-1 1 0 0 0,0 0 0 0 0,1 0-1 0 0,-1 0 1 0 0,0 0 0 0 0,0 0 0 0 0,-1-1-1 0 0,1 1 1 0 0,0 0 0 0 0,0 0 0 0 0,-1 0 0 0 0,0 1-12 0 0,1 5 50 0 0,-37 113 154 0 0,33-29-179 0 0,4-90-26 0 0,0-1 0 0 0,0 1 0 0 0,0-1 0 0 0,0 1 0 0 0,1-1 0 0 0,-1 1 0 0 0,0-1 0 0 0,1 0 0 0 0,-1 1 0 0 0,1-1 0 0 0,-1 1 0 0 0,1-1 0 0 0,0 0 0 0 0,0 0 0 0 0,0 1 0 0 0,-1-1 0 0 0,1 0 0 0 0,0 0 0 0 0,0 0 0 0 0,1 0 0 0 0,-1 0 0 0 0,0 0 0 0 0,0 0 0 0 0,0-1 0 0 0,1 1 0 0 0,-1 0 0 0 0,0-1 0 0 0,1 1 0 0 0,-1-1 0 0 0,0 1 0 0 0,1-1 0 0 0,-1 1 0 0 0,1-1 0 0 0,-1 0-1 0 0,1 0 1 0 0,-1 0 0 0 0,1 0 0 0 0,-1 0 0 0 0,0 0 0 0 0,1 0 0 0 0,-1 0 0 0 0,1-1 0 0 0,-1 1 0 0 0,2-1 1 0 0,76-23-51 0 0,-67 19 48 0 0,181-73 18 0 0,-82 16-16 0 0,-108 59 5 0 0,0 0 0 0 0,0 1 0 0 0,-1-1-1 0 0,1-1 1 0 0,-1 1 0 0 0,1 0 0 0 0,-1-1 0 0 0,0 1 0 0 0,-1-1 0 0 0,1 1 0 0 0,-1-1 0 0 0,1 0 0 0 0,-1 0 0 0 0,0 0 0 0 0,0 0 0 0 0,-1 0 0 0 0,1 0 0 0 0,-1 0 0 0 0,0 0 0 0 0,0 0 0 0 0,0 0-1 0 0,-1 0 1 0 0,1 0 0 0 0,-2-2-4 0 0,0 3-17 0 0,0 0 1 0 0,0-1-1 0 0,0 1 0 0 0,-1 0 0 0 0,1 1 0 0 0,-1-1 0 0 0,0 0 0 0 0,0 1 0 0 0,0 0 0 0 0,0-1 1 0 0,0 1-1 0 0,-1 0 0 0 0,1 1 0 0 0,-1-1 0 0 0,1 1 0 0 0,-1-1 0 0 0,1 1 0 0 0,-1 0 0 0 0,0 0 1 0 0,0 1-1 0 0,1-1 0 0 0,-1 1 0 0 0,0 0 0 0 0,0 0 0 0 0,0 0 0 0 0,0 0 0 0 0,1 1 0 0 0,-1-1 0 0 0,0 1 1 0 0,0 0-1 0 0,1 0 0 0 0,-1 1 0 0 0,1-1 0 0 0,-1 1 0 0 0,1 0 0 0 0,-1-1 0 0 0,1 2 0 0 0,0-1 1 0 0,-2 2 16 0 0,-3 2-21 0 0,1 0 1 0 0,-1 1-1 0 0,1 0 1 0 0,0 0-1 0 0,1 1 1 0 0,0 0-1 0 0,0 0 1 0 0,1 0-1 0 0,0 1 1 0 0,0-1-1 0 0,1 1 1 0 0,0 1-1 0 0,1-1 1 0 0,0 0 0 0 0,0 1-1 0 0,1 0 1 0 0,0 0-1 0 0,1-1 1 0 0,0 1-1 0 0,0 0 1 0 0,1 0-1 0 0,1 0 1 0 0,0 3 20 0 0,0-8-1 0 0,1 0-1 0 0,0 0 1 0 0,0-1 0 0 0,0 1-1 0 0,1-1 1 0 0,-1 0 0 0 0,1 0-1 0 0,0 1 1 0 0,0-2 0 0 0,1 1 0 0 0,-1 0-1 0 0,1-1 1 0 0,0 1 0 0 0,0-1-1 0 0,0 0 1 0 0,0-1 0 0 0,0 1 0 0 0,1-1-1 0 0,-1 1 1 0 0,1-2 0 0 0,-1 1-1 0 0,1 0 1 0 0,5 0 1 0 0,114 8 4 0 0,-105-15 15 0 0,-2-1 0 0 0,1 0-1 0 0,-1-1 1 0 0,0-1-1 0 0,0-1 1 0 0,-1 0 0 0 0,0-2-1 0 0,-1 1 1 0 0,0-2-1 0 0,13-12-18 0 0,-25 22 4 0 0,12-12 10 0 0,0 0 1 0 0,-1-1-1 0 0,-1-1 0 0 0,0 0 1 0 0,-1-1-1 0 0,-1 0 1 0 0,0 0-1 0 0,-2-2 0 0 0,0 1 1 0 0,1-6-15 0 0,12-20 109 0 0,-40 230-239 0 0,44-79 88 0 0,-25-104 48 0 0,0 0-1 0 0,0 0 1 0 0,1 0-1 0 0,-1 0 0 0 0,0 0 1 0 0,1-1-1 0 0,0 1 1 0 0,0 0-1 0 0,0-1 1 0 0,0 1-1 0 0,0-1 1 0 0,0 0-1 0 0,0 0 1 0 0,1 0-1 0 0,-1 0 1 0 0,1 0-1 0 0,0 0 0 0 0,0-1 1 0 0,-1 1-1 0 0,1-1 1 0 0,0 0-1 0 0,0 0 1 0 0,0 0-1 0 0,0 0 1 0 0,0-1-1 0 0,0 1 1 0 0,1-1-1 0 0,-1 1 0 0 0,0-1 1 0 0,0 0-1 0 0,0-1 1 0 0,0 1-1 0 0,1 0 1 0 0,-1-1-1 0 0,0 0 1 0 0,0 1-1 0 0,0-1 1 0 0,0-1-1 0 0,0 1 1 0 0,0 0-1 0 0,-1-1 0 0 0,1 1 1 0 0,2-2-6 0 0,12-12 101 0 0,0-1 1 0 0,0 0-1 0 0,-2-1 0 0 0,0-1 1 0 0,-1 0-1 0 0,-1-1 0 0 0,0-1 1 0 0,-2 1-1 0 0,10-23-101 0 0,-8 13 67 0 0,0-1-1 0 0,-2 0 0 0 0,-1-1 1 0 0,-2 0-1 0 0,3-19-66 0 0,-10 37-674 0 0,-5 17-3340 0 0,-4 18-10006 0 0,7-14 3902 0 0</inkml:trace>
  <inkml:trace contextRef="#ctx0" brushRef="#br0" timeOffset="-349.97">1850 622 16860 0 0,'0'0'1820'0'0,"0"0"-238"0"0,0 0-226 0 0,0 0-286 0 0,0 0-300 0 0,0 0-218 0 0,0 0-155 0 0,0 0-101 0 0,0 0-91 0 0,0 0-89 0 0,0 0-40 0 0,0 0-9 0 0,-16 27-1 0 0,-48 84-12 0 0,47-56 22 0 0,18-46-64 0 0,-1-6-3 0 0,0 0 0 0 0,0 0 0 0 0,0 0 0 0 0,0 1 0 0 0,0-1 0 0 0,1 0 0 0 0,-1 0 0 0 0,1 0 0 0 0,0 0 0 0 0,0 0 0 0 0,0 0 0 0 0,1 0 0 0 0,-1 0 0 0 0,1 0 1 0 0,-1 0-1 0 0,1 0 0 0 0,0-1 0 0 0,0 1 0 0 0,0-1 0 0 0,0 0 0 0 0,1 1 0 0 0,-1-1 0 0 0,1 0 0 0 0,-1 0 0 0 0,1-1 0 0 0,0 1 0 0 0,-1 0 0 0 0,1-1 0 0 0,0 0 0 0 0,0 1 0 0 0,0-1 0 0 0,0 0 0 0 0,3 0-9 0 0,-2 0 52 0 0,1-1 0 0 0,0 1-1 0 0,-1-1 1 0 0,1 0-1 0 0,0 0 1 0 0,-1 0-1 0 0,1 0 1 0 0,-1-1-1 0 0,1 0 1 0 0,0 0-1 0 0,-1 0 1 0 0,0-1-1 0 0,1 1 1 0 0,-1-1-1 0 0,0 0 1 0 0,0 0-1 0 0,0-1 1 0 0,0 1-1 0 0,0-1 1 0 0,0 0-1 0 0,-1 0 1 0 0,0 0-1 0 0,1-1 1 0 0,-1 1-1 0 0,0-1 1 0 0,-1 1-1 0 0,1-1 1 0 0,-1 0-52 0 0,5-6 95 0 0,-1 0 1 0 0,0 0-1 0 0,0 0 1 0 0,-2-1-1 0 0,1 0 0 0 0,-1 0 1 0 0,-1 0-1 0 0,0 0 1 0 0,0-1-1 0 0,0-7-95 0 0,-3 15-4 0 0,0-1 1 0 0,0 1-1 0 0,0 0 1 0 0,-1 0-1 0 0,1 0 1 0 0,-1 0-1 0 0,0 0 1 0 0,0 0-1 0 0,-1 1 1 0 0,1-1-1 0 0,-1 0 1 0 0,0 0-1 0 0,0 1 1 0 0,0-1-1 0 0,0 1 1 0 0,-1 0-1 0 0,1 0 1 0 0,-1 0-1 0 0,0 0 1 0 0,0 0-1 0 0,0 0 1 0 0,0 1-1 0 0,-1-1 1 0 0,1 1-1 0 0,0 0 1 0 0,-1 0-1 0 0,0 0 1 0 0,1 1-1 0 0,-1-1 1 0 0,-1 1 3 0 0,0-1-404 0 0,0 0 1 0 0,-1 1-1 0 0,1 0 1 0 0,-1 0-1 0 0,1 0 1 0 0,-1 1-1 0 0,1 0 1 0 0,-1 0-1 0 0,1 0 1 0 0,-1 1-1 0 0,1-1 0 0 0,-1 1 1 0 0,1 1-1 0 0,-1-1 404 0 0,-18 13-11709 0 0,13-10 1103 0 0</inkml:trace>
  <inkml:trace contextRef="#ctx0" brushRef="#br0" timeOffset="6685.026">5863 173 0 0 0,'0'0'1412'0'0,"0"0"335"0"0,0 0 208 0 0,0 0 51 0 0,0 0-88 0 0,0 0-166 0 0,0 0-211 0 0,0 0-230 0 0,0 0-193 0 0,0-12-121 0 0,0-37-94 0 0,0 36-93 0 0,0 13-91 0 0,0 0-124 0 0,0 0-114 0 0,0 0-72 0 0,0 0-61 0 0,0 0-43 0 0,0 0-29 0 0,-1 27 1004 0 0,-23 69-23 0 0,-4 25-753 0 0,-4 37-162 0 0,17 15-170 0 0,15-169-160 0 0,1 0-1 0 0,0 0 1 0 0,-1 1-1 0 0,1-1 1 0 0,1 0-1 0 0,-1 0 1 0 0,1 0-1 0 0,-1-1 1 0 0,1 1-1 0 0,0 0 1 0 0,1 0-1 0 0,-1-1 1 0 0,0 0-1 0 0,1 1 1 0 0,0-1-1 0 0,0 0 1 0 0,0 0-1 0 0,0 0 1 0 0,0-1-1 0 0,1 1 1 0 0,-1-1-1 0 0,1 0 0 0 0,0 0 1 0 0,0 0-1 0 0,-1 0 1 0 0,1-1-1 0 0,0 1 1 0 0,0-1-1 0 0,1 0 1 0 0,-1-1-1 0 0,0 1 1 0 0,0 0-1 0 0,4-1-11 0 0,3 0 73 0 0,0-1 0 0 0,0 0 0 0 0,0-1 0 0 0,-1 0 0 0 0,1 0-1 0 0,-1-1 1 0 0,1-1 0 0 0,-1 1 0 0 0,0-2 0 0 0,0 1 0 0 0,7-6-73 0 0,2 1 48 0 0,1-1 0 0 0,-2-1 0 0 0,1-1 0 0 0,-2-1 0 0 0,1 0 1 0 0,-2-1-1 0 0,0-1 0 0 0,-1 0 0 0 0,0-2 0 0 0,2-4-48 0 0,6-21 454 0 0,-66 47-441 0 0,39-2-19 0 0,0 0-1 0 0,0 0 1 0 0,0 1 0 0 0,1-1-1 0 0,0 1 1 0 0,-1 0 0 0 0,1 0 0 0 0,0 0-1 0 0,1 1 1 0 0,-1-1 0 0 0,1 1-1 0 0,0-1 1 0 0,0 1 0 0 0,1 0 0 0 0,-1 0-1 0 0,1 0 1 0 0,0 0 0 0 0,0 0-1 0 0,0 0 1 0 0,1 0 0 0 0,0 0-1 0 0,0 0 1 0 0,0 0 0 0 0,1 0 0 0 0,0 2 6 0 0,2-3 0 0 0,0-1 1 0 0,0 0 0 0 0,1 0 0 0 0,-1 0 0 0 0,1 0 0 0 0,0 0 0 0 0,-1-1 0 0 0,1 1 0 0 0,0-1 0 0 0,1 0 0 0 0,-1-1-1 0 0,0 1 1 0 0,1-1 0 0 0,-1 1 0 0 0,0-1 0 0 0,1-1 0 0 0,0 1 0 0 0,-1-1 0 0 0,1 1 0 0 0,-1-1 0 0 0,1 0-1 0 0,-1-1 1 0 0,1 1 0 0 0,4-2-1 0 0,-2 2 32 0 0,13 0 5 0 0,0-1 0 0 0,0-1-1 0 0,0 0 1 0 0,0-2 0 0 0,-1 0 0 0 0,1-1 0 0 0,-1-1 0 0 0,7-4-37 0 0,14-5 82 0 0,-2-3 1 0 0,0-1-1 0 0,-1-1 0 0 0,-1-3 1 0 0,-1 0-1 0 0,-1-3 1 0 0,-1 0-1 0 0,-2-3 1 0 0,0 0-1 0 0,-2-2 1 0 0,24-34-83 0 0,-41 50 23 0 0,-2-1 1 0 0,0 0-1 0 0,0 0 1 0 0,-2-1-1 0 0,0-1 1 0 0,-1 1 0 0 0,-1-1-1 0 0,0 0 1 0 0,-1-1-1 0 0,-2 1 1 0 0,1-1 0 0 0,-2 0-1 0 0,0-11-23 0 0,-2 15-9 0 0,1 13 8 0 0,0 1 0 0 0,-1-1 0 0 0,1 0 0 0 0,-1 0 0 0 0,1 0 0 0 0,-1 0 0 0 0,0 0 0 0 0,1 0 0 0 0,-1 0 0 0 0,0 0 1 0 0,0 0-1 0 0,-1 0 0 0 0,1 0 0 0 0,0 0 0 0 0,-1 0 0 0 0,1 0 0 0 0,-1 0 0 0 0,1 0 0 0 0,-1 0 0 0 0,0 0 0 0 0,0 0 0 0 0,0 0 1 0 0,0 1-1 0 0,0-1 0 0 0,-1 0 0 0 0,1 1 0 0 0,0-1 0 0 0,-1 1 0 0 0,1 0 0 0 0,-1-1 0 0 0,1 1 0 0 0,-1 0 0 0 0,0 0 0 0 0,0 0 0 0 0,1 0 1 0 0,-1 0-1 0 0,0 0 0 0 0,0 0 0 0 0,0 1 0 0 0,0-1 0 0 0,0 1 0 0 0,0 0 0 0 0,0-1 0 0 0,0 1 0 0 0,0 0 0 0 0,0 0 0 0 0,0 0 1 0 0,0 0-1 0 0,-1 1 1 0 0,-4 2-21 0 0,0 0-1 0 0,-1 1 1 0 0,1 0 0 0 0,1 1 0 0 0,-1-1 0 0 0,1 1 0 0 0,-1 1 0 0 0,1-1 0 0 0,1 1 0 0 0,-1 0 0 0 0,1 0 0 0 0,0 1 0 0 0,0 0 0 0 0,1-1 0 0 0,0 1 0 0 0,0 1 21 0 0,0-2-13 0 0,-9 15 3 0 0,1-1 1 0 0,1 1-1 0 0,0 1 0 0 0,2 0 0 0 0,0 0 0 0 0,2 1 1 0 0,1 0-1 0 0,0 1 0 0 0,0 13 10 0 0,3-25-2 0 0,0 1 1 0 0,1-1-1 0 0,1 0 0 0 0,0 0 0 0 0,0 1 0 0 0,1-1 1 0 0,1 1-1 0 0,0-1 0 0 0,1 0 0 0 0,0 0 0 0 0,1 0 1 0 0,1 0-1 0 0,-1 0 0 0 0,2 0 0 0 0,0-1 0 0 0,0 0 1 0 0,1 0-1 0 0,0 0 0 0 0,1-1 0 0 0,7 8 2 0 0,-3-8 15 0 0,2 0 1 0 0,-1-1-1 0 0,2-1 0 0 0,-1 0 0 0 0,1-1 1 0 0,0 0-1 0 0,0-1 0 0 0,1-1 1 0 0,0 0-1 0 0,0-1 0 0 0,0 0 0 0 0,0-1 1 0 0,1-1-1 0 0,-1-1 0 0 0,1 0 0 0 0,-1-1 1 0 0,1-1-1 0 0,-1 0 0 0 0,1-1 0 0 0,-1 0 1 0 0,1-2-1 0 0,-1 0 0 0 0,0 0 0 0 0,-1-1 1 0 0,1-1-1 0 0,-1-1 0 0 0,11-6-15 0 0,5-3 39 0 0,-1-1-1 0 0,-1-1 0 0 0,0-1 1 0 0,-1-2-1 0 0,-1 0 0 0 0,-2-2 1 0 0,0-1-1 0 0,10-14-38 0 0,-20 19-2 0 0,-2 0 1 0 0,0-1-1 0 0,-1 0 1 0 0,-1-1-1 0 0,-2 0 1 0 0,1-1-1 0 0,-2 0 1 0 0,4-22 1 0 0,-9 35-20 0 0,0 0 1 0 0,0 0 0 0 0,-1 0-1 0 0,0 0 1 0 0,0-1-1 0 0,-1 1 1 0 0,0 0-1 0 0,-1 0 1 0 0,0 0-1 0 0,-1 0 1 0 0,0 0-1 0 0,0 0 1 0 0,0 0-1 0 0,-1 1 1 0 0,-1-2 19 0 0,3 8-14 0 0,0-1 1 0 0,0 0-1 0 0,-1 0 1 0 0,1 1-1 0 0,-1-1 1 0 0,1 1-1 0 0,-1-1 1 0 0,0 1-1 0 0,0 0 1 0 0,0 0-1 0 0,0-1 1 0 0,0 1-1 0 0,0 1 1 0 0,-1-1-1 0 0,1 0 1 0 0,-1 0-1 0 0,1 1 1 0 0,-1 0-1 0 0,0-1 1 0 0,1 1-1 0 0,-1 0 1 0 0,0 0-1 0 0,0 1 1 0 0,0-1-1 0 0,0 1 1 0 0,0-1-1 0 0,0 1 1 0 0,0 0-1 0 0,0 0 1 0 0,0 0-1 0 0,0 0 1 0 0,0 1-1 0 0,1-1 1 0 0,-1 1-1 0 0,0 0 0 0 0,0 0 1 0 0,0 0-1 0 0,0 0 14 0 0,-10 11-3 0 0,1 1-1 0 0,0 1 1 0 0,0 0 0 0 0,1 0-1 0 0,1 1 1 0 0,1 0-1 0 0,0 1 1 0 0,1 0-1 0 0,0 0 1 0 0,2 1-1 0 0,0 0 1 0 0,0 0-1 0 0,2 1 1 0 0,0-1-1 0 0,1 1 1 0 0,1 0-1 0 0,1 0 1 0 0,0 0-1 0 0,1 0 1 0 0,1 0-1 0 0,1 0 1 0 0,1-1-1 0 0,2 9 4 0 0,-2-14-6 0 0,1 0-1 0 0,1 1 1 0 0,0-1-1 0 0,1-1 1 0 0,0 1-1 0 0,1-1 1 0 0,0 0-1 0 0,1 0 1 0 0,0-1-1 0 0,1 0 1 0 0,0-1-1 0 0,0 0 0 0 0,1 0 1 0 0,0-1-1 0 0,1 0 1 0 0,-1-1-1 0 0,1 0 1 0 0,1-1-1 0 0,0 0 1 0 0,6 2 6 0 0,33 4-3560 0 0,-50-37-5250 0 0,-1 17 2716 0 0,0 4-2296 0 0</inkml:trace>
  <inkml:trace contextRef="#ctx0" brushRef="#br0" timeOffset="7177.781">5246 254 6465 0 0,'0'0'3545'0'0,"0"0"-914"0"0,0 0-586 0 0,0 0-347 0 0,0 0-324 0 0,0 0-327 0 0,0 0-192 0 0,0 0-53 0 0,0 0 37 0 0,0 0 35 0 0,0 0-23 0 0,0 0-65 0 0,27 1-99 0 0,91 0-99 0 0,66-21 771 0 0,-35 0-755 0 0,-24 3-567 0 0,-1 5-1 0 0,19 5-36 0 0,-115 16-2120 0 0,-23-2-1096 0 0,-3 3-3381 0 0,-2-6-1840 0 0</inkml:trace>
  <inkml:trace contextRef="#ctx0" brushRef="#br0" timeOffset="7820.887">6250 295 0 0 0,'0'0'894'0'0,"0"0"559"0"0,0 0 240 0 0,0 0-10 0 0,0 0-155 0 0,0 0-169 0 0,0 0-135 0 0,0 0-190 0 0,0 0-97 0 0,0 0-10 0 0,0 0-13 0 0,4-7 39 0 0,11-20 13 0 0,-11 20-66 0 0,-4 7-64 0 0,0 0-50 0 0,0 0-73 0 0,0 0-66 0 0,0 0-40 0 0,-12 7 1164 0 0,-39 30-355 0 0,65-43-464 0 0,-13 5-914 0 0,-1 1 0 0 0,0 0 2 0 0,0 0 2 0 0,0 0 7 0 0,0 0 7 0 0,0 0-13 0 0,0 0 13 0 0,0 0-15 0 0,10 4-7191 0 0,-2-4 254 0 0,-1 0-3654 0 0</inkml:trace>
  <inkml:trace contextRef="#ctx0" brushRef="#br0" timeOffset="12883.096">6236 284 0 0 0,'-4'-1'-542'0'0,"-11"6"6908"0"0,8 35-3900 0 0,7-39-2388 0 0,0 0 0 0 0,0-1 0 0 0,0 1 1 0 0,1 0-1 0 0,-1 0 0 0 0,0 0 0 0 0,1 0 1 0 0,-1 0-1 0 0,1-1 0 0 0,-1 1 0 0 0,0 0 1 0 0,1 0-1 0 0,0-1 0 0 0,-1 1 0 0 0,1 0 1 0 0,0-1-1 0 0,-1 1 0 0 0,1-1 0 0 0,0 1 1 0 0,-1 0-1 0 0,1-1 0 0 0,0 0 0 0 0,0 1 1 0 0,0-1-1 0 0,0 1 0 0 0,-1-1 0 0 0,1 0 0 0 0,0 0 1 0 0,0 0-1 0 0,0 1 0 0 0,0-1 0 0 0,0 0 1 0 0,0 0-1 0 0,0 0 0 0 0,0 0 0 0 0,-1 0 1 0 0,1-1-1 0 0,0 1 0 0 0,0 0 0 0 0,0 0 1 0 0,0-1-1 0 0,0 1 0 0 0,0 0 0 0 0,-1-1 1 0 0,1 1-1 0 0,0-1 0 0 0,0 1 0 0 0,-1-1 0 0 0,1 1 1 0 0,0-1-1 0 0,-1 1 0 0 0,1-1 0 0 0,0 0 1 0 0,-1 1-1 0 0,1-1 0 0 0,-1 0 0 0 0,1 0 1 0 0,-1 0-1 0 0,1 1 0 0 0,-1-1 0 0 0,0 0 1 0 0,1 0-1 0 0,-1 0-78 0 0,2-5 42 0 0,-2 6-26 0 0,0 0 0 0 0,-1 0 0 0 0,1 0 0 0 0,0 0-1 0 0,-1 0 1 0 0,1 0 0 0 0,0 0 0 0 0,-1 0 0 0 0,1 0 0 0 0,0 0 0 0 0,-1 0 0 0 0,1 0 0 0 0,-1 0 0 0 0,1 0 0 0 0,0 0-1 0 0,-1 0 1 0 0,1-1 0 0 0,0 1 0 0 0,0 0 0 0 0,-1 0 0 0 0,1 0 0 0 0,0 0 0 0 0,-1-1 0 0 0,1 1 0 0 0,0 0 0 0 0,0 0 0 0 0,-1-1-1 0 0,1 1 1 0 0,0 0 0 0 0,0-1 0 0 0,-1 1 0 0 0,1 0 0 0 0,0 0 0 0 0,0-1 0 0 0,0 1 0 0 0,0 0 0 0 0,0-1 0 0 0,-1 1 0 0 0,1 0-1 0 0,0-1 1 0 0,0 1 0 0 0,0-1 0 0 0,0 1 0 0 0,0 0 0 0 0,0-1 0 0 0,0 1 0 0 0,0 0 0 0 0,0-1 0 0 0,0 1 0 0 0,1 0-1 0 0,-1-1 1 0 0,0 1 0 0 0,0 0-16 0 0,-22 24 144 0 0,22-23-105 0 0,0-1 17 0 0,34 7 1787 0 0,-5-14 251 0 0,-34 3 258 0 0,-34 22-4121 0 0,39 1-3042 0 0,9-15-3512 0 0,-8-1 2594 0 0</inkml:trace>
</inkml:ink>
</file>

<file path=ppt/ink/ink8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2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82 3873 0 0,'0'0'2028'0'0,"0"0"-269"0"0,0 0-65 0 0,0 0-23 0 0,0 0-1 0 0,0 0-142 0 0,0 0-320 0 0,0 0-217 0 0,0 0-204 0 0,-33 13-154 0 0,-102 46-74 0 0,130-57-506 0 0,0 0 0 0 0,0 0 1 0 0,0 1-1 0 0,1-1 0 0 0,-1 1 0 0 0,0 0 0 0 0,1 1 0 0 0,0-1 0 0 0,0 1 0 0 0,0 0 0 0 0,0 0 0 0 0,1 0 0 0 0,0 0 0 0 0,-1 1 1 0 0,0 2-54 0 0,-4 6 173 0 0,6-11-139 0 0,-7 8 53 0 0,1 1 1 0 0,0 0 0 0 0,1 0 0 0 0,0 1-1 0 0,0 0 1 0 0,2 0 0 0 0,-1 0 0 0 0,1 1-1 0 0,1 0 1 0 0,0 0 0 0 0,1 0 0 0 0,1 0 0 0 0,0 0-1 0 0,0 1 1 0 0,2-1 0 0 0,-1 1 0 0 0,2-1-1 0 0,0 3-87 0 0,4-7 17 0 0,0 0 0 0 0,1 0 0 0 0,0 0 0 0 0,0-1 0 0 0,1 0 0 0 0,0 0 0 0 0,1-1 0 0 0,-1 0 0 0 0,2 0-1 0 0,-1-1 1 0 0,1 0 0 0 0,-1 0 0 0 0,2-1 0 0 0,-1 0 0 0 0,1 0 0 0 0,-1-1 0 0 0,1-1 0 0 0,0 0-1 0 0,0 0 1 0 0,1-1 0 0 0,5 1-17 0 0,8 0-245 0 0,0 0 1 0 0,-1-2-1 0 0,1-1 0 0 0,0 0 0 0 0,0-2 0 0 0,0-1 1 0 0,-1-1-1 0 0,1-1 0 0 0,16-6 245 0 0,108-45-4342 0 0,-13-20-4169 0 0,-74 27 3236 0 0,-13-8 4267 0 0,-47 56 1011 0 0,-1 1 1 0 0,1-1-1 0 0,0 0 0 0 0,0 0 1 0 0,-1 1-1 0 0,1-1 0 0 0,0 0 0 0 0,-1 0 1 0 0,1 0-1 0 0,-1 0 0 0 0,1 0 1 0 0,-1 0-1 0 0,1 0 0 0 0,-1 0 1 0 0,0 0-1 0 0,0 0 0 0 0,1 0 1 0 0,-1 0-1 0 0,0 0 0 0 0,0 0 1 0 0,0-1-1 0 0,0 1 0 0 0,0 0 0 0 0,0 0 1 0 0,0 0-1 0 0,-1 0 0 0 0,1 0 1 0 0,0 0-1 0 0,-1 0 0 0 0,1 0 1 0 0,-1 0-1 0 0,1 0 0 0 0,-1 0 1 0 0,1 0-1 0 0,-1 0 0 0 0,1 0 1 0 0,-1 1-1 0 0,0-1 0 0 0,0 0 0 0 0,1 0 1 0 0,-1 1-1 0 0,0-1 0 0 0,0 0 1 0 0,0 1-1 0 0,0-1 0 0 0,0 1 1 0 0,0-1-1 0 0,0 1 0 0 0,0-1 1 0 0,0 1-1 0 0,0 0 0 0 0,0 0 0 0 0,0-1 1 0 0,0 1-1 0 0,0 0 0 0 0,0 0 1 0 0,0 0-1 0 0,-1 0-3 0 0,-9 1 963 0 0,0 0-1 0 0,0 1 1 0 0,0 0-1 0 0,0 0 1 0 0,0 1-1 0 0,1 1 1 0 0,0 0-1 0 0,-1 0 1 0 0,1 1 0 0 0,1 1-1 0 0,-4 2-962 0 0,1-1 685 0 0,1 1-1 0 0,1 0 0 0 0,-1 0 1 0 0,1 1-1 0 0,1 1 0 0 0,0 0 1 0 0,0 0-1 0 0,1 0 1 0 0,-2 5-685 0 0,7-11 102 0 0,0 0 1 0 0,0 1-1 0 0,1-1 1 0 0,-1 1 0 0 0,1-1-1 0 0,1 1 1 0 0,-1 0 0 0 0,0 0-1 0 0,1 0 1 0 0,0 0-1 0 0,0 0 1 0 0,1 0 0 0 0,-1 0-1 0 0,1 0 1 0 0,0 0 0 0 0,1 0-1 0 0,-1 0 1 0 0,1 0 0 0 0,0 0-1 0 0,0 0 1 0 0,0 0-1 0 0,1 0 1 0 0,0 0 0 0 0,0 0-1 0 0,0-1 1 0 0,0 1 0 0 0,1-1-1 0 0,0 0 1 0 0,0 0-1 0 0,0 0 1 0 0,0 0 0 0 0,1 0-1 0 0,0 0 1 0 0,-1-1 0 0 0,1 0-1 0 0,0 0 1 0 0,1 0-1 0 0,-1 0 1 0 0,0-1 0 0 0,1 1-1 0 0,0-1 1 0 0,1 0-103 0 0,7 1 163 0 0,0-2 0 0 0,0 1 0 0 0,0-2 0 0 0,0 1 0 0 0,0-2 0 0 0,0 0 1 0 0,0-1-1 0 0,0 0 0 0 0,0 0 0 0 0,-1-2 0 0 0,1 1 0 0 0,-1-2 0 0 0,0 0 0 0 0,0 0 0 0 0,-1-1 0 0 0,1 0 1 0 0,-1-1-1 0 0,-1-1 0 0 0,1 1 0 0 0,-1-2 0 0 0,0 1 0 0 0,-1-1 0 0 0,0-1 0 0 0,-1 0 0 0 0,0 0 0 0 0,0-1 0 0 0,1-3-163 0 0,-6 8 35 0 0,0 0-1 0 0,-1 0 0 0 0,0 0 0 0 0,0 0 1 0 0,0 0-1 0 0,-1 0 0 0 0,1-1 1 0 0,-2 1-1 0 0,1 0 0 0 0,-1-1 0 0 0,0 1 1 0 0,0 0-1 0 0,-1-1 0 0 0,1 1 0 0 0,-2 0 1 0 0,1-1-1 0 0,-1 1 0 0 0,1 0 0 0 0,-4-5-34 0 0,0 5-113 0 0,0 1 0 0 0,0-1 0 0 0,-1 1 1 0 0,0 0-1 0 0,0 0 0 0 0,-1 0 0 0 0,1 1 0 0 0,-1 0 0 0 0,0 1 0 0 0,0-1 0 0 0,-1 1 0 0 0,1 1 0 0 0,0-1 0 0 0,-1 1 0 0 0,0 1 0 0 0,1-1 0 0 0,-1 1 0 0 0,0 1 1 0 0,0-1-1 0 0,0 1 0 0 0,1 1 0 0 0,-1-1 0 0 0,0 1 0 0 0,0 1 0 0 0,-6 1 113 0 0,-46 28-4948 0 0,20 26-5238 0 0,33-45 1839 0 0</inkml:trace>
  <inkml:trace contextRef="#ctx0" brushRef="#br0" timeOffset="439.075">1259 649 13091 0 0,'0'0'1875'0'0,"0"0"-353"0"0,0 0-266 0 0,0 0-116 0 0,0 0-142 0 0,0 0-154 0 0,0 0-15 0 0,0 0-86 0 0,0 0-147 0 0,0 0-132 0 0,0 0-86 0 0,0 0-38 0 0,0 0-20 0 0,6-27-49 0 0,18-82-51 0 0,8 39 134 0 0,-24 55-343 0 0,1 0 0 0 0,1 0 0 0 0,0 1 0 0 0,1 1 0 0 0,0 0 0 0 0,1 0 0 0 0,0 1 0 0 0,1 1 0 0 0,1 0 0 0 0,0 0-1 0 0,3-1-10 0 0,-15 13-21 0 0,0 0 0 0 0,0 0 0 0 0,-1 0 0 0 0,1 0 0 0 0,-1 0 0 0 0,1 0 0 0 0,-1 0 0 0 0,1 0-1 0 0,-1 1 1 0 0,0-1 0 0 0,0 0 0 0 0,0 1 0 0 0,1-1 0 0 0,-1 1 0 0 0,0 0 0 0 0,-1-1-1 0 0,1 1 1 0 0,0 0 0 0 0,0-1 0 0 0,-1 1 0 0 0,1 0 0 0 0,-1 0 0 0 0,0 0 0 0 0,1-1 0 0 0,-1 1-1 0 0,0 0 1 0 0,0 0 0 0 0,0 0 0 0 0,0 0 0 0 0,-1 0 0 0 0,1-1 0 0 0,0 1 0 0 0,-1 0 0 0 0,0 1 21 0 0,2 3-44 0 0,1 25 40 0 0,-2-22 14 0 0,0-1 0 0 0,1 1 0 0 0,0 0 0 0 0,0 0 0 0 0,1-1 0 0 0,0 1 0 0 0,1-1 0 0 0,0 1-1 0 0,0-1 1 0 0,1 0 0 0 0,0 0-10 0 0,-2-4 32 0 0,1 0 0 0 0,0 0 0 0 0,-1 0 0 0 0,1 0-1 0 0,1-1 1 0 0,-1 1 0 0 0,0-1 0 0 0,1 0 0 0 0,0 0-1 0 0,0 0 1 0 0,0-1 0 0 0,0 1 0 0 0,0-1 0 0 0,0 0 0 0 0,0 0-1 0 0,1-1 1 0 0,-1 1 0 0 0,1-1 0 0 0,-1 0 0 0 0,1 0-1 0 0,0 0 1 0 0,0-1 0 0 0,-1 0 0 0 0,1 1 0 0 0,0-2-1 0 0,-1 1 1 0 0,1-1 0 0 0,0 1-32 0 0,3-2 95 0 0,0 0 0 0 0,-1-1-1 0 0,1 0 1 0 0,-1 0 0 0 0,0 0 0 0 0,0-1-1 0 0,0 0 1 0 0,-1 0 0 0 0,1-1 0 0 0,-1 0-1 0 0,0 0 1 0 0,-1 0 0 0 0,1-1 0 0 0,-1 0-1 0 0,0 0 1 0 0,0 0 0 0 0,-1 0 0 0 0,1-1-1 0 0,-2 0 1 0 0,3-4-95 0 0,23-80 375 0 0,-31 29 143 0 0,1 31-2570 0 0,1 2-6852 0 0,0 29 1941 0 0,0 0-3502 0 0</inkml:trace>
  <inkml:trace contextRef="#ctx0" brushRef="#br0" timeOffset="835.637">2190 159 11610 0 0,'0'0'2482'0'0,"0"0"-320"0"0,0 0-381 0 0,0 0-272 0 0,0 0-234 0 0,0 0-275 0 0,0 0-218 0 0,0 0-87 0 0,0 0-149 0 0,0 0-151 0 0,0 0-104 0 0,0 0-78 0 0,0 0-37 0 0,-21 1 20 0 0,-63 5-17 0 0,78-6-156 0 0,0 0 0 0 0,0 0 0 0 0,0 1 0 0 0,0 0 1 0 0,0 0-1 0 0,1 1 0 0 0,-1 0 0 0 0,0 0 0 0 0,1 0 0 0 0,-1 0 0 0 0,1 1 0 0 0,0 0 0 0 0,0 0 0 0 0,0 1 0 0 0,0-1 0 0 0,0 1-23 0 0,4-2-6 0 0,-1 0-1 0 0,1-1 0 0 0,0 1 0 0 0,0 0 0 0 0,0-1 0 0 0,0 1 0 0 0,0 0 0 0 0,0 0 0 0 0,0 0 0 0 0,1 0 0 0 0,-1 0 0 0 0,1 0 0 0 0,-1 0 0 0 0,1 0 0 0 0,0 0 1 0 0,0 0-1 0 0,0 0 0 0 0,0 0 0 0 0,0 0 0 0 0,0 0 0 0 0,1 0 0 0 0,-1 0 0 0 0,1 0 0 0 0,-1 0 0 0 0,1 0 0 0 0,0 0 0 0 0,0 0 0 0 0,0 0 0 0 0,0 0 0 0 0,0-1 0 0 0,0 1 1 0 0,0 0-1 0 0,1-1 0 0 0,-1 1 0 0 0,0-1 0 0 0,1 1 0 0 0,0-1 0 0 0,-1 0 0 0 0,1 1 0 0 0,0-1 7 0 0,155 62 59 0 0,-154-62-44 0 0,1 0 0 0 0,0 1 0 0 0,-1 0 0 0 0,1-1-1 0 0,-1 1 1 0 0,0 1 0 0 0,1-1 0 0 0,-1 0 0 0 0,0 1 0 0 0,0 0 0 0 0,-1-1 0 0 0,1 1 0 0 0,0 0 0 0 0,-1 1 0 0 0,0-1 0 0 0,0 0 0 0 0,0 1 0 0 0,0-1 0 0 0,0 1 0 0 0,-1-1 0 0 0,0 1 0 0 0,0 0 0 0 0,0 0-1 0 0,0 0 1 0 0,0 0 0 0 0,-1-1 0 0 0,1 1 0 0 0,-1 0 0 0 0,0 0 0 0 0,0 0 0 0 0,-1 0 0 0 0,1 0 0 0 0,-1 0 0 0 0,0 1-15 0 0,-8 11 31 0 0,0-1-1 0 0,-1 0 1 0 0,0 0 0 0 0,-1-1-1 0 0,-1 0 1 0 0,0-1 0 0 0,-1 0-1 0 0,0-1 1 0 0,-1-1 0 0 0,0 0-1 0 0,-1-1 1 0 0,0 0 0 0 0,-6 1-31 0 0,-18 4-2976 0 0,38-15 1443 0 0,2-2-672 0 0,21-33-11188 0 0,-11 24 7150 0 0</inkml:trace>
  <inkml:trace contextRef="#ctx0" brushRef="#br0" timeOffset="1083.666">2699 1 14371 0 0,'0'0'1743'0'0,"0"0"-223"0"0,0 0-30 0 0,0 0-20 0 0,0 0-142 0 0,0 0-190 0 0,-7 33-173 0 0,-23 106-203 0 0,-54 93 709 0 0,50-55-1438 0 0,24-124-2483 0 0,-2-43-2146 0 0,-7-6-3980 0 0,8-4 2392 0 0,0 0 1699 0 0</inkml:trace>
  <inkml:trace contextRef="#ctx0" brushRef="#br0" timeOffset="1236.792">2359 336 13203 0 0,'0'0'2152'0'0,"0"0"-421"0"0,0 0-262 0 0,0 0-138 0 0,0 0-182 0 0,0 0-229 0 0,0 0-206 0 0,0 0-185 0 0,0 0-145 0 0,0 0-121 0 0,0 0-56 0 0,0 0-20 0 0,34-3-27 0 0,104-7-14 0 0,-26 19 9 0 0,-5 9-1195 0 0,-54-8-2868 0 0,-1-2-7065 0 0,-42-7 2194 0 0</inkml:trace>
  <inkml:trace contextRef="#ctx0" brushRef="#br0" timeOffset="1426.042">2939 641 12315 0 0,'0'0'5817'0'0,"0"0"-4593"0"0,0 0-336 0 0,0 0-112 0 0,0 0-151 0 0,0 0-161 0 0,0 0-216 0 0,0 0-160 0 0,0 0-56 0 0,0 0-152 0 0,0 0-368 0 0,0 0-649 0 0,0 0-1431 0 0,0 0-4074 0 0,22 22-4880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1,'-4'5,"-8"6,-5 6,-1 5,-1-1,2 0,0 2,1 2,10-4,5-5</inkml:trace>
</inkml:ink>
</file>

<file path=ppt/ink/ink8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2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1 513 2577 0 0,'0'0'2284'0'0,"0"0"-1365"0"0,0 0-430 0 0,0 0 253 0 0,0 0 462 0 0,0 0 452 0 0,0 0 181 0 0,0 0-89 0 0,0 0-169 0 0,0 0-224 0 0,0 0-207 0 0,28-1-121 0 0,96-6-88 0 0,-110 5-682 0 0,1 0-1 0 0,-1-1 1 0 0,0 0 0 0 0,0-1-1 0 0,0 0 1 0 0,0-1 0 0 0,-1-1-1 0 0,0 0 1 0 0,0-1-1 0 0,5-4-256 0 0,7-3 359 0 0,32-16 169 0 0,-2-3 1 0 0,-1-2-1 0 0,-1-2 1 0 0,45-44-529 0 0,-89 74 31 0 0,0-1 0 0 0,0 0 1 0 0,-1 0-1 0 0,0-1 1 0 0,-1 0-1 0 0,0-1 1 0 0,0 1-1 0 0,-1-1 1 0 0,0-1-1 0 0,-1 1 1 0 0,0-1-1 0 0,0 0 1 0 0,-2 0-1 0 0,1 0 0 0 0,-1-1 1 0 0,-1 1-1 0 0,1-10-31 0 0,-3 20-7 0 0,0-1 1 0 0,0 0-1 0 0,-1 1 0 0 0,1-1 0 0 0,0 1 0 0 0,-1-1 0 0 0,0 1 0 0 0,1-1 0 0 0,-1 1 0 0 0,0-1 0 0 0,1 1 0 0 0,-1 0 1 0 0,0 0-1 0 0,0-1 0 0 0,0 1 0 0 0,0 0 0 0 0,-1 0 0 0 0,1 0 0 0 0,0 0 0 0 0,0 0 0 0 0,-1 0 0 0 0,1 0 0 0 0,0 0 1 0 0,-1 1-1 0 0,1-1 0 0 0,-1 1 0 0 0,1-1 0 0 0,-1 1 0 0 0,1-1 0 0 0,-1 1 0 0 0,0 0 0 0 0,1-1 0 0 0,-1 1 0 0 0,1 0 1 0 0,-1 0-1 0 0,0 1 0 0 0,1-1 7 0 0,-61 9-558 0 0,47-1 523 0 0,0 2 1 0 0,1-1-1 0 0,1 2 0 0 0,-1 0 1 0 0,2 0-1 0 0,-1 1 1 0 0,2 1-1 0 0,0 0 0 0 0,0 1 1 0 0,1 0-1 0 0,1 0 1 0 0,0 1-1 0 0,1 0 0 0 0,1 1 1 0 0,0 0-1 0 0,1 0 1 0 0,1 0-1 0 0,0 3 35 0 0,2-12 4 0 0,-1 0 0 0 0,2 0 0 0 0,-1 0 0 0 0,1 0 0 0 0,0 0 1 0 0,1 0-1 0 0,-1 0 0 0 0,1 1 0 0 0,1-1 0 0 0,0 0 0 0 0,0 1 0 0 0,0-1 0 0 0,1 1 0 0 0,0-1 0 0 0,0 0 0 0 0,1 1 0 0 0,0-1 0 0 0,0 0 1 0 0,0 0-1 0 0,1-1 0 0 0,1 1 0 0 0,-1 0 0 0 0,1-1 0 0 0,0 0 0 0 0,0 0 0 0 0,1 0 0 0 0,-1 0 0 0 0,1-1 0 0 0,1 0 0 0 0,-1 0 1 0 0,1 0-1 0 0,0 0 0 0 0,0-1 0 0 0,1 0-4 0 0,9 1 50 0 0,-1-1 1 0 0,1-1-1 0 0,0 0 0 0 0,0-1 1 0 0,0-1-1 0 0,0-1 0 0 0,0 0 1 0 0,0-1-1 0 0,0-1 1 0 0,-1 0-1 0 0,1-1 0 0 0,0-1 1 0 0,-1 0-1 0 0,10-5-50 0 0,15-7 109 0 0,-1-1 0 0 0,-1-2 0 0 0,0-2 0 0 0,-2-1 0 0 0,0-2-1 0 0,-2-2 1 0 0,-1-1 0 0 0,12-14-109 0 0,-39 37 23 0 0,-1-1 1 0 0,0 0-1 0 0,0 1 0 0 0,-1-2 0 0 0,1 1 1 0 0,-1-1-1 0 0,-1 1 0 0 0,1-1 0 0 0,-1 0 1 0 0,0 0-1 0 0,0-1 0 0 0,0 1 0 0 0,-1-1 1 0 0,0 1-1 0 0,0-1 0 0 0,-1-1-23 0 0,-16 13-149 0 0,-41 68-283 0 0,50-63 416 0 0,0 1 1 0 0,1 1-1 0 0,0-1 1 0 0,1 1-1 0 0,0-1 1 0 0,1 1-1 0 0,0 0 1 0 0,1 1 0 0 0,0-1-1 0 0,1 0 1 0 0,0 11 15 0 0,1-18-4 0 0,1 0 1 0 0,-1 0 0 0 0,1 0-1 0 0,0 0 1 0 0,0 1 0 0 0,0-1-1 0 0,1-1 1 0 0,0 1 0 0 0,0 0-1 0 0,0 0 1 0 0,1-1 0 0 0,-1 1-1 0 0,1-1 1 0 0,0 1 0 0 0,0-1-1 0 0,1 0 1 0 0,-1-1 0 0 0,1 1-1 0 0,0-1 1 0 0,0 1 0 0 0,0-1-1 0 0,0 0 1 0 0,1 0 0 0 0,-1-1-1 0 0,1 1 1 0 0,0-1 0 0 0,-1 0-1 0 0,1-1 1 0 0,1 1 3 0 0,10 2 30 0 0,0 0 0 0 0,0-1 0 0 0,0-1 0 0 0,0-1 0 0 0,0 0 0 0 0,0-1-1 0 0,0-1 1 0 0,0 0 0 0 0,0-1 0 0 0,0-1 0 0 0,0-1 0 0 0,-1 0 0 0 0,1-1 0 0 0,-1 0 0 0 0,0-1 0 0 0,0-1 0 0 0,9-6-30 0 0,5-4 95 0 0,-1-2 1 0 0,-1-1-1 0 0,0-1 0 0 0,-2-1 1 0 0,0-2-1 0 0,-2 0 0 0 0,21-27-95 0 0,-37 42 10 0 0,-1 0 0 0 0,1-1 1 0 0,-2 0-1 0 0,1 0 0 0 0,-1 0 0 0 0,-1 0 0 0 0,0-1 0 0 0,0 0 0 0 0,-1 0 0 0 0,-1 0 0 0 0,0 0 0 0 0,0 0 0 0 0,-1-1 1 0 0,0-7-11 0 0,-2 17-13 0 0,1 1 1 0 0,0-1 0 0 0,-1 1 0 0 0,1 0 0 0 0,-1-1 0 0 0,0 1 0 0 0,1-1 0 0 0,-1 1-1 0 0,0 0 1 0 0,0 0 0 0 0,0 0 0 0 0,0-1 0 0 0,0 1 0 0 0,0 0 0 0 0,0 0 0 0 0,0 0-1 0 0,0 0 1 0 0,-1 1 0 0 0,1-1 0 0 0,0 0 0 0 0,-1 0 0 0 0,1 1 0 0 0,0-1 0 0 0,-1 1-1 0 0,1-1 1 0 0,-1 1 0 0 0,1 0 0 0 0,-1-1 0 0 0,1 1 0 0 0,-1 0 0 0 0,1 0 0 0 0,-1 0-1 0 0,1 0 1 0 0,-1 0 0 0 0,1 1 0 0 0,-1-1 0 0 0,1 0 0 0 0,-1 1 0 0 0,1-1 0 0 0,0 1-1 0 0,-1-1 1 0 0,1 1 0 0 0,0 0 0 0 0,-1 0 0 0 0,1-1 0 0 0,0 1 0 0 0,0 0 0 0 0,-1 0-1 0 0,1 0 1 0 0,0 0 0 0 0,0 1 0 0 0,0-1 0 0 0,1 0 0 0 0,-1 0 0 0 0,0 1 12 0 0,-11 8-22 0 0,1 1-1 0 0,1 0 1 0 0,0 1 0 0 0,1 0 0 0 0,0 0 0 0 0,0 1-1 0 0,2 1 1 0 0,-1-1 0 0 0,2 1 0 0 0,0 0 0 0 0,1 1-1 0 0,0-1 1 0 0,1 1 0 0 0,0 0 0 0 0,2 0 0 0 0,0 0-1 0 0,0 1 23 0 0,2-11-12 0 0,-1 0 1 0 0,1 1-1 0 0,0-1 0 0 0,0 0 0 0 0,1 1 0 0 0,-1-1 0 0 0,1 0 0 0 0,1 0 0 0 0,-1 0 0 0 0,1 0 0 0 0,-1 0 1 0 0,2 0-1 0 0,-1 0 0 0 0,0 0 0 0 0,1-1 0 0 0,0 1 0 0 0,0-1 0 0 0,0 0 0 0 0,1 0 0 0 0,-1 0 0 0 0,1 0 0 0 0,0 0 1 0 0,0-1-1 0 0,0 0 0 0 0,1 0 0 0 0,-1 0 0 0 0,3 1 12 0 0,11 1-248 0 0,1 0 0 0 0,-1-1 0 0 0,1-1 1 0 0,0-1-1 0 0,0-1 0 0 0,0 0 0 0 0,0-2 0 0 0,0 0 1 0 0,1-1-1 0 0,-2 0 0 0 0,1-2 0 0 0,11-4 248 0 0,40-11-4976 0 0,-27 1-4510 0 0,-30 11 2090 0 0</inkml:trace>
  <inkml:trace contextRef="#ctx0" brushRef="#br0" timeOffset="300.145">2223 219 14763 0 0,'0'0'2006'0'0,"0"0"-736"0"0,0 0-238 0 0,0 0 107 0 0,0 0 86 0 0,0 0-122 0 0,0 0-211 0 0,0 0-122 0 0,35-2-122 0 0,114-6-123 0 0,135-12 1058 0 0,8 13-2368 0 0,-282 12-960 0 0,-16 8-11817 0 0,2-9 2698 0 0</inkml:trace>
  <inkml:trace contextRef="#ctx0" brushRef="#br0" timeOffset="518.319">2374 509 11787 0 0,'0'0'2864'0'0,"0"0"-1620"0"0,0 0-194 0 0,0 0 248 0 0,0 0 129 0 0,0 0-41 0 0,0 0-181 0 0,35 5-193 0 0,110 12-185 0 0,12-18 545 0 0,-55-7-1452 0 0,75-7-498 0 0,-119 8-4313 0 0,-2-2-4323 0 0,-37 5-1495 0 0</inkml:trace>
</inkml:ink>
</file>

<file path=ppt/ink/ink8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31.9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1 211 0 0 0,'171'-78'0'0'0,"-76"45"0"0"0,167-26 1711 0 0,-35 36-67 0 0,222 6-1644 0 0,-325 17 85 0 0,247 0 557 0 0,160 30-642 0 0,-160 11 108 0 0,99 12 248 0 0,300-12-356 0 0,-134-55 372 0 0,721-19-812 0 0,-1289 34-306 0 0,-1 2 0 0 0,1 3-1 0 0,-1 4 1 0 0,-1 2-1 0 0,0 3 1 0 0,0 3 746 0 0,-36-7 0 0 0,-13-3 0 0 0</inkml:trace>
</inkml:ink>
</file>

<file path=ppt/ink/ink8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33.3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1 137 0 0 0,'160'-26'0'0'0,"121"1"0"0"0,280-4 0 0 0,138 16 1541 0 0,-501 14-976 0 0,624 14 1417 0 0,-35-48-1253 0 0,507 7-687 0 0,-1173 26-41 0 0,201 8-76 0 0,306 49 75 0 0,270 58-16 0 0,-588-81 360 0 0,1-13 0 0 0,209-17-344 0 0,-407-4 78 0 0,288-3 182 0 0,628 18-122 0 0,-433 49-843 0 0,-344-29-2301 0 0,-156-21 784 0 0,-75-10 2222 0 0</inkml:trace>
</inkml:ink>
</file>

<file path=ppt/ink/ink8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34.27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49 0 0 0,'198'-19'535'0'0,"203"-10"1764"0"0,707 65-1417 0 0,-1026-32-827 0 0,396 21 112 0 0,371 17-35 0 0,347 6-125 0 0,406-42 376 0 0,-681-21-231 0 0,-415 1-1577 0 0,-418 25-1619 0 0,-76-7 2901 0 0</inkml:trace>
</inkml:ink>
</file>

<file path=ppt/ink/ink8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4:11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5287 639 3809 0 0,'0'0'3176'0'0,"0"0"-1488"0"0,0 0-538 0 0,0 0 79 0 0,0 0 207 0 0,0 0 120 0 0,0 0-25 0 0,0 0-116 0 0,0 0-177 0 0,0 0-229 0 0,0 0-220 0 0,0 0-160 0 0,0 0-94 0 0,15-13-83 0 0,47-42-59 0 0,-7-9 662 0 0,-26 19 59 0 0,-29 45-1102 0 0,0 0-1 0 0,0-1 1 0 0,0 1 0 0 0,1 0 0 0 0,-1-1-1 0 0,0 1 1 0 0,1 0 0 0 0,-1 0 0 0 0,0-1-1 0 0,0 1 1 0 0,1 0 0 0 0,-1 0 0 0 0,1-1-1 0 0,-1 1 1 0 0,0 0 0 0 0,1 0 0 0 0,-1 0-1 0 0,0 0 1 0 0,1 0 0 0 0,-1 0 0 0 0,1 0-1 0 0,-1-1 1 0 0,0 1 0 0 0,1 0 0 0 0,-1 0-1 0 0,1 0 1 0 0,-1 1 0 0 0,0-1 0 0 0,1 0-1 0 0,-1 0 1 0 0,1 0 0 0 0,-1 0 0 0 0,0 0-1 0 0,1 0 1 0 0,-1 1 0 0 0,0-1 0 0 0,1 0-1 0 0,-1 0 1 0 0,0 0 0 0 0,1 1 0 0 0,-1-1-1 0 0,0 0 1 0 0,1 1 0 0 0,-1-1 0 0 0,0 0-1 0 0,0 0 1 0 0,1 1 0 0 0,-1-1 0 0 0,0 1-1 0 0,0-1 1 0 0,0 0 0 0 0,0 1 0 0 0,1-1-1 0 0,-1 0 1 0 0,0 1 0 0 0,0-1 0 0 0,0 1-1 0 0,0-1 1 0 0,0 0 0 0 0,0 1 0 0 0,0-1-1 0 0,0 1 1 0 0,0-1 0 0 0,0 0 0 0 0,0 1-1 0 0,0-1 1 0 0,-1 1 0 0 0,1-1 0 0 0,0 0-12 0 0,28 60 120 0 0,15 137 66 0 0,-43-197-186 0 0,11 84 2 0 0,-4 1 0 0 0,-4-1 0 0 0,-3 6-2 0 0,-24 1-18 0 0,23-85 39 0 0,0-1-1 0 0,-1 0 1 0 0,0 0-1 0 0,0 0 0 0 0,0 0 1 0 0,0 0-1 0 0,-1 0 1 0 0,0 0-1 0 0,0-1 0 0 0,0 1 1 0 0,0-1-1 0 0,-1 0 1 0 0,0 0-1 0 0,0 0 0 0 0,0 0 1 0 0,0-1-1 0 0,0 0 1 0 0,-1 0-1 0 0,0 0 0 0 0,1 0 1 0 0,-1-1-1 0 0,0 0 1 0 0,0 0-1 0 0,-1 0 1 0 0,1 0-1 0 0,0-1 0 0 0,0 0 1 0 0,-1 0-1 0 0,1 0 1 0 0,-2-1-21 0 0,4-2 19 0 0,0 0 1 0 0,0-1 0 0 0,1 1 0 0 0,-1-1 0 0 0,0 0 0 0 0,1 0 0 0 0,0 0 0 0 0,0 0 0 0 0,0 0 0 0 0,0 0 0 0 0,0 0 0 0 0,1-1 0 0 0,-1 1 0 0 0,1-1 0 0 0,0 1 0 0 0,0-1 0 0 0,0 1 0 0 0,0-1 0 0 0,1 0 0 0 0,0 0-1 0 0,-1 1 1 0 0,1-1 0 0 0,1 0 0 0 0,-1-1-20 0 0,2-20 8 0 0,0 0-1 0 0,2 1 1 0 0,0-1 0 0 0,2 1-1 0 0,1 0 1 0 0,1 0-1 0 0,1 1 1 0 0,0 0-1 0 0,14-21-7 0 0,3-11-2 0 0,2 0-1 0 0,3 3 0 0 0,2 0 0 0 0,2 2 0 0 0,2 2 0 0 0,3 1 1 0 0,1 2-1 0 0,3 2 0 0 0,17-12 3 0 0,59-12-35 0 0,-118 68 34 0 0,0 0 0 0 0,0 0-1 0 0,1 0 1 0 0,-1 0 0 0 0,0 0 0 0 0,0 0-1 0 0,-1 1 1 0 0,1-1 0 0 0,0 1-1 0 0,0-1 1 0 0,-1 1 0 0 0,1 0-1 0 0,-1 0 1 0 0,1 0 0 0 0,-1 0-1 0 0,0 0 1 0 0,0 0 0 0 0,0 0 0 0 0,0 0-1 0 0,0 0 1 0 0,0 0 0 0 0,-1 0-1 0 0,1 1 1 0 0,-1-1 0 0 0,1 0-1 0 0,-1 1 1 0 0,0-1 0 0 0,0 0 0 0 0,0 1-1 0 0,0-1 1 0 0,0 0 0 0 0,-1 1-1 0 0,1-1 1 0 0,-1 0 0 0 0,1 1-1 0 0,-1-1 1 0 0,0 0 0 0 0,0 0 0 0 0,0 0-1 0 0,0 0 1 0 0,-1 1 1 0 0,-11 30 4 0 0,-2-1 0 0 0,-1-1 0 0 0,-2-1-1 0 0,-1 0 1 0 0,-1-1 0 0 0,-2-1 0 0 0,0-1 0 0 0,-2-1 0 0 0,-22 19-4 0 0,-153 128-669 0 0,171-158-585 0 0,27-14 593 0 0,1-1-221 0 0,21-37-15185 0 0,-13 29 9210 0 0</inkml:trace>
  <inkml:trace contextRef="#ctx0" brushRef="#br0" timeOffset="479.353">5959 823 9434 0 0,'0'0'1948'0'0,"0"0"-106"0"0,0 0 113 0 0,0 0-17 0 0,0 0-279 0 0,0 0-328 0 0,0 0-224 0 0,0 0-182 0 0,0 0-163 0 0,0 0-174 0 0,0 0-124 0 0,35-15-89 0 0,109-47-98 0 0,-76 17 101 0 0,-57 34-288 0 0,9-9 41 0 0,-1-1-1 0 0,-1-1 0 0 0,-1-1 0 0 0,0-1 0 0 0,-2 0 1 0 0,-1 0-1 0 0,-1-2 0 0 0,0-2-130 0 0,-11 27-11 0 0,-1-1 1 0 0,0 0-1 0 0,1 0 0 0 0,-1 0 0 0 0,0 0 1 0 0,0 0-1 0 0,0 0 0 0 0,0-1 1 0 0,0 1-1 0 0,-1 0 0 0 0,1 0 1 0 0,-1-1-1 0 0,1 1 0 0 0,-1 0 1 0 0,0 0-1 0 0,0-1 0 0 0,0 1 0 0 0,0 0 1 0 0,0-1-1 0 0,-1 1 0 0 0,1 0 1 0 0,-1-1-1 0 0,0 1 0 0 0,1 0 1 0 0,-1 0-1 0 0,0 0 0 0 0,0 0 1 0 0,0 0-1 0 0,0 0 0 0 0,-1 0 0 0 0,1 0 1 0 0,-1 0-1 0 0,1 0 0 0 0,-1 0 1 0 0,1 1-1 0 0,-1-1 0 0 0,0 1 1 0 0,0-1-1 0 0,0 1 0 0 0,0 0 1 0 0,0 0-1 0 0,0 0 0 0 0,0 0 0 0 0,0 0 1 0 0,0 0-1 0 0,-1 1 0 0 0,1-1 1 0 0,0 1-1 0 0,-1-1 0 0 0,1 1 1 0 0,0 0-1 0 0,-1 0 0 0 0,1 0 0 0 0,-2 0 11 0 0,-5 3-55 0 0,0-1 0 0 0,0 1 0 0 0,1 1 0 0 0,-1 0 0 0 0,1 0 0 0 0,0 0 0 0 0,0 1 0 0 0,0 0 0 0 0,1 1 0 0 0,0 0 0 0 0,0 0 0 0 0,0 1 0 0 0,1-1 0 0 0,-1 2 55 0 0,-12 11-59 0 0,13-14 42 0 0,1 0 1 0 0,0 0-1 0 0,0 0 1 0 0,0 1-1 0 0,0 0 0 0 0,1 0 1 0 0,0 0-1 0 0,1 1 1 0 0,-1-1-1 0 0,1 1 0 0 0,0 0 1 0 0,1 0-1 0 0,0 0 1 0 0,0 0-1 0 0,0 0 0 0 0,1 0 1 0 0,0 1-1 0 0,0 3 17 0 0,4-8-4 0 0,0 0 0 0 0,0 0 0 0 0,0-1 0 0 0,1 1 0 0 0,-1-1 0 0 0,0 0 0 0 0,1 0 0 0 0,0 0 0 0 0,0 0 0 0 0,-1-1 0 0 0,1 0-1 0 0,0 1 1 0 0,0-1 0 0 0,0-1 0 0 0,0 1 0 0 0,0 0 0 0 0,1-1 0 0 0,-1 0 0 0 0,0 0 0 0 0,0 0 0 0 0,0-1 0 0 0,2 0 4 0 0,188-2 605 0 0,-192 3-583 0 0,0-1-1 0 0,0 1 0 0 0,0 0 0 0 0,0 1 0 0 0,0-1 1 0 0,0 0-1 0 0,0 1 0 0 0,-1-1 0 0 0,1 1 0 0 0,0-1 1 0 0,0 1-1 0 0,0 0 0 0 0,0 0 0 0 0,-1 0 0 0 0,1 0 1 0 0,-1 0-1 0 0,1 0 0 0 0,0 0 0 0 0,-1 1 0 0 0,0-1 0 0 0,1 1 1 0 0,-1-1-1 0 0,0 1 0 0 0,0-1 0 0 0,0 1 0 0 0,0 0 1 0 0,0-1-1 0 0,0 1 0 0 0,0 0 0 0 0,0 0 0 0 0,-1 0 1 0 0,1 0-1 0 0,-1-1 0 0 0,0 1 0 0 0,1 0 0 0 0,-1 0 1 0 0,0 0-1 0 0,0 0 0 0 0,0 0 0 0 0,0 0 0 0 0,0 0 1 0 0,-1 0-1 0 0,1 0 0 0 0,-1 0 0 0 0,1 0 0 0 0,-2 1-21 0 0,2 12 78 0 0,-25 51 168 0 0,9-40-220 0 0,-9 32-1749 0 0,46-53-6372 0 0,-13-6 842 0 0,-4-2-1926 0 0</inkml:trace>
  <inkml:trace contextRef="#ctx0" brushRef="#br0" timeOffset="748.797">6656 632 11290 0 0,'0'0'1975'0'0,"0"0"-508"0"0,0 0-240 0 0,0 0-164 0 0,0 0-169 0 0,0 0-142 0 0,0 0-101 0 0,0 0-95 0 0,0 0-129 0 0,0 0-94 0 0,-11 30-54 0 0,-33 95-18 0 0,43-124-247 0 0,1 0-1 0 0,-1 0 1 0 0,0 1-1 0 0,1-1 1 0 0,-1 0-1 0 0,0 0 1 0 0,1 1 0 0 0,0-1-1 0 0,-1 0 1 0 0,1 1-1 0 0,0-1 1 0 0,0 0-1 0 0,-1 1 1 0 0,1-1-1 0 0,0 1 1 0 0,1-1 0 0 0,-1 0-1 0 0,0 1 1 0 0,0-1-1 0 0,0 0 1 0 0,1 1-1 0 0,-1-1 1 0 0,1 0-1 0 0,-1 0 1 0 0,1 1 0 0 0,0-1-1 0 0,-1 0 1 0 0,1 0-1 0 0,0 0 1 0 0,0 0-1 0 0,0 1 1 0 0,0-1-1 0 0,0-1 1 0 0,0 1-1 0 0,0 0 1 0 0,0 0 0 0 0,0 0-1 0 0,0 0 1 0 0,0-1-1 0 0,0 1 1 0 0,1-1-1 0 0,-1 1 1 0 0,0-1-1 0 0,1 1 1 0 0,-1-1 0 0 0,0 0-1 0 0,1 1 1 0 0,-1-1-1 0 0,0 0 1 0 0,1 0-1 0 0,-1 0 1 0 0,1 0-1 0 0,-1 0 1 0 0,1-1-14 0 0,4 2 91 0 0,4 1 40 0 0,0-1-1 0 0,0 1 1 0 0,-1-2-1 0 0,1 1 1 0 0,0-1-1 0 0,0-1 1 0 0,0 0-1 0 0,0 0 1 0 0,0-1-1 0 0,0-1 1 0 0,-1 1-1 0 0,1-1 1 0 0,-1-1-1 0 0,0 0 1 0 0,0 0-1 0 0,0-1 1 0 0,-1 0-1 0 0,1-1 1 0 0,-1 1-1 0 0,0-2 1 0 0,-1 1-1 0 0,0-1 1 0 0,0 0-1 0 0,0-1 1 0 0,-1 1-1 0 0,0-1 1 0 0,0-1-1 0 0,1-2-130 0 0,-6 9 7 0 0,1-1-1 0 0,-1 0 1 0 0,0 1-1 0 0,0-1 1 0 0,0 0-1 0 0,-1 0 1 0 0,1 1-1 0 0,0-1 1 0 0,-1 0-1 0 0,0 0 1 0 0,0 0 0 0 0,0 0-1 0 0,0 0 1 0 0,0 0-1 0 0,-1 0 1 0 0,1 1-1 0 0,-1-1 1 0 0,0 0-1 0 0,1 0 1 0 0,-1 1-1 0 0,-1-1 1 0 0,1 0-1 0 0,0 1 1 0 0,-1-1-1 0 0,1 1 1 0 0,-1-1 0 0 0,0 1-1 0 0,0 0 1 0 0,1 0-1 0 0,-2 0 1 0 0,1 0-1 0 0,0 0 1 0 0,0 0-1 0 0,-1 1 1 0 0,1-1-1 0 0,-3-1-6 0 0,-99-21-1110 0 0,94 23 793 0 0,0 1 0 0 0,-1 1 0 0 0,1 0 0 0 0,0 0 0 0 0,0 1 0 0 0,0 0 0 0 0,0 1 0 0 0,0 0 0 0 0,1 1 0 0 0,-1 0 0 0 0,-2 1 317 0 0,-30 16-6300 0 0,38-20 4748 0 0,-9 7-7765 0 0</inkml:trace>
  <inkml:trace contextRef="#ctx0" brushRef="#br0" timeOffset="1297.831">7125 87 9802 0 0,'0'0'5172'0'0,"0"0"-2349"0"0,0 0-1100 0 0,0 0-465 0 0,0 0-397 0 0,0 0-218 0 0,0 0-152 0 0,0 0-103 0 0,0 0-69 0 0,0 0-42 0 0,0 0-45 0 0,0 0-40 0 0,0 0-18 0 0,-20 22-44 0 0,-62 75-14 0 0,80-94-107 0 0,-1-1 0 0 0,1 1 0 0 0,0 0 0 0 0,-1 0 0 0 0,1 1 0 0 0,1-1 0 0 0,-1 0 0 0 0,0 1 0 0 0,1-1 0 0 0,0 1 0 0 0,0-1 0 0 0,0 1 0 0 0,0 0 0 0 0,1-1 0 0 0,-1 1 0 0 0,1 0-1 0 0,0 0 1 0 0,0-1 0 0 0,0 4-9 0 0,1 8 48 0 0,-14 262 238 0 0,-3-90-347 0 0,16-186 53 0 0,0-1-13 0 0,32-31-226 0 0,94-92 242 0 0,-97 97-29 0 0,-18 14 12 0 0,0 0 0 0 0,1 1 0 0 0,0 0 0 0 0,1 1 0 0 0,0 1-1 0 0,0 0 1 0 0,1 1 0 0 0,0 0 0 0 0,0 1 0 0 0,1 1 0 0 0,0 0 0 0 0,0 1-1 0 0,1 1 1 0 0,0 0 0 0 0,2 0 22 0 0,-15 6 10 0 0,0 0-1 0 0,0 0 1 0 0,0 0-1 0 0,0 0 0 0 0,0 1 1 0 0,0-1-1 0 0,0 1 1 0 0,-1 0-1 0 0,0-1 1 0 0,1 1-1 0 0,-1 0 1 0 0,0 1-1 0 0,0-1 1 0 0,-1 0-1 0 0,1 0 1 0 0,-1 1-1 0 0,1-1 0 0 0,-1 1 1 0 0,0-1-1 0 0,-1 1 1 0 0,1 0-1 0 0,-1-1 1 0 0,1 1-1 0 0,-1 0 1 0 0,0-1-1 0 0,0 1 1 0 0,-1 0-1 0 0,1 0 0 0 0,-1-1 1 0 0,0 1-1 0 0,0-1 1 0 0,0 1-1 0 0,0 0-9 0 0,-2 9 63 0 0,-1 0 0 0 0,-1 0 0 0 0,1-1 0 0 0,-2 0-1 0 0,0 1 1 0 0,-1-2 0 0 0,0 1 0 0 0,0-1 0 0 0,-1 0 0 0 0,-1 0-1 0 0,0-1 1 0 0,0-1 0 0 0,-1 1 0 0 0,0-1 0 0 0,-1-1 0 0 0,0 0-1 0 0,0 0-61 0 0,-3 0-41 0 0,1 0 1 0 0,-1 0-1 0 0,-1-1 1 0 0,1-1-1 0 0,-1 0 1 0 0,0-1-1 0 0,-1-1 1 0 0,1 0 0 0 0,-1-1-1 0 0,0-1 1 0 0,0 0-1 0 0,1-1 1 0 0,-1-1-1 0 0,-9-1 40 0 0,23 1-163 0 0,0 0-1 0 0,0 0 1 0 0,-1 0-1 0 0,1 0 1 0 0,0 0-1 0 0,0-1 1 0 0,0 1-1 0 0,0-1 1 0 0,0 1-1 0 0,0-1 1 0 0,0 0-1 0 0,0 0 1 0 0,0 0-1 0 0,1 0 1 0 0,-1 0-1 0 0,0 0 1 0 0,1 0-1 0 0,-1-1 0 0 0,0 1 1 0 0,1-1-1 0 0,0 1 1 0 0,-1-1-1 0 0,1 1 1 0 0,0-1-1 0 0,0 0 1 0 0,-1-1 163 0 0,-4-16-5407 0 0,4-2-4048 0 0,2 13 3343 0 0</inkml:trace>
  <inkml:trace contextRef="#ctx0" brushRef="#br0" timeOffset="1577.129">7561 72 17572 0 0,'0'0'1631'0'0,"0"0"-304"0"0,0 0-130 0 0,0 0-96 0 0,0 0-183 0 0,0 0-200 0 0,0 0-170 0 0,0 0-107 0 0,0 0-56 0 0,0 0-39 0 0,0 0 1 0 0,0 0-19 0 0,-3 25-49 0 0,-8 78-43 0 0,-15 30 89 0 0,4 103-157 0 0,21-75-793 0 0,15-121-822 0 0,15-53-7871 0 0,-23 6 4057 0 0,0-1-3450 0 0</inkml:trace>
  <inkml:trace contextRef="#ctx0" brushRef="#br0" timeOffset="1947.41">7686 680 8018 0 0,'0'0'4246'0'0,"0"0"-1754"0"0,0 0-506 0 0,0 0-113 0 0,0 0-257 0 0,0 0-326 0 0,0 0-234 0 0,0 0-172 0 0,0 0-141 0 0,0 0-118 0 0,0 0-126 0 0,34-5-90 0 0,102-17-76 0 0,-82 1 26 0 0,-48 13-260 0 0,0 3-56 0 0,0-1 0 0 0,-1 0 0 0 0,0 0 0 0 0,0-1 0 0 0,0 1 0 0 0,-1-1 0 0 0,0 0-1 0 0,0 0 1 0 0,-1-1 0 0 0,0 1 0 0 0,0-1 0 0 0,-1 1 0 0 0,0-1 0 0 0,0 0 0 0 0,-1 0 0 0 0,0 0-1 0 0,0 0 1 0 0,-1 0 0 0 0,-1-7-43 0 0,0 11-36 0 0,-1 1 1 0 0,-1-1-1 0 0,1 0 0 0 0,0 1 0 0 0,-1 0 1 0 0,0 0-1 0 0,1 0 0 0 0,-1 0 0 0 0,-1 0 1 0 0,1 0-1 0 0,0 1 0 0 0,-1-1 0 0 0,1 1 1 0 0,-1 0-1 0 0,1 0 0 0 0,-1 1 0 0 0,0-1 1 0 0,0 1-1 0 0,0-1 0 0 0,0 1 0 0 0,0 1 1 0 0,0-1-1 0 0,0 0 0 0 0,-1 1 0 0 0,1 0 1 0 0,0 0-1 0 0,0 0 0 0 0,0 1 0 0 0,0-1 1 0 0,-1 1-1 0 0,1 0 0 0 0,0 0 0 0 0,0 1 1 0 0,1-1-1 0 0,-1 1 0 0 0,0-1 0 0 0,0 1 36 0 0,-11 6-106 0 0,1 0 0 0 0,0 0 0 0 0,0 1 0 0 0,1 1 0 0 0,0 1 0 0 0,0 0 0 0 0,1 0 0 0 0,1 1 0 0 0,0 0 0 0 0,1 1 0 0 0,0 1-1 0 0,1-1 1 0 0,0 2 0 0 0,1-1 0 0 0,1 1 0 0 0,0 0 0 0 0,-1 6 106 0 0,-13 75-1128 0 0,21-93 954 0 0,0 0 0 0 0,0 0 1 0 0,0-1-1 0 0,1 1 0 0 0,-1 0 0 0 0,1 0 1 0 0,0 0-1 0 0,0 0 0 0 0,0-1 0 0 0,0 1 1 0 0,0 0-1 0 0,0-1 0 0 0,1 1 0 0 0,0-1 0 0 0,-1 0 1 0 0,1 1-1 0 0,0-1 0 0 0,0 0 0 0 0,0 0 1 0 0,0 0-1 0 0,1 0 0 0 0,-1-1 0 0 0,0 1 1 0 0,1 0-1 0 0,-1-1 0 0 0,1 0 0 0 0,2 1 174 0 0,30 10-6309 0 0,-17-12-211 0 0,-4 0 952 0 0</inkml:trace>
  <inkml:trace contextRef="#ctx0" brushRef="#br0" timeOffset="2497.444">8067 834 7770 0 0,'0'0'3222'0'0,"0"0"-391"0"0,0 0-413 0 0,0 0-500 0 0,0 0-454 0 0,0 0-316 0 0,0 0-178 0 0,0 0-145 0 0,0 0-130 0 0,0 0-100 0 0,0 0-75 0 0,0 0-43 0 0,0 0-43 0 0,5-2-42 0 0,68-70 961 0 0,89-126-608 0 0,-154 249-948 0 0,-7-49 201 0 0,0 0 0 0 0,0 0 1 0 0,0 0-1 0 0,1 0 0 0 0,-1 0 0 0 0,0 0 0 0 0,1-1 1 0 0,0 1-1 0 0,-1 0 0 0 0,1-1 0 0 0,0 0 0 0 0,-1 1 1 0 0,1-1-1 0 0,0 0 0 0 0,0 0 0 0 0,0 0 0 0 0,0 0 1 0 0,1 0-1 0 0,-1 0 0 0 0,0-1 0 0 0,0 1 0 0 0,0-1 1 0 0,0 0-1 0 0,1 1 0 0 0,-1-1 0 0 0,0 0 0 0 0,0 0 1 0 0,1 0-1 0 0,-1-1 0 0 0,0 1 0 0 0,0 0 0 0 0,1-1 2 0 0,11 1 9 0 0,114-45 52 0 0,-74 35-72 0 0,-44 66 75 0 0,-28 64 60 0 0,18-119-148 0 0,-1 0-1 0 0,1 0 1 0 0,0 0-1 0 0,0 0 1 0 0,0 0-1 0 0,0 0 1 0 0,0 1-1 0 0,0-1 1 0 0,0 0-1 0 0,1 0 1 0 0,-1 0-1 0 0,0 0 0 0 0,1 0 1 0 0,-1 0-1 0 0,0 0 1 0 0,1 0-1 0 0,-1 0 1 0 0,1 0-1 0 0,0 0 1 0 0,-1 0-1 0 0,1 0 1 0 0,0 0-1 0 0,0 0 1 0 0,-1-1-1 0 0,1 1 1 0 0,0 0-1 0 0,0-1 1 0 0,0 1-1 0 0,0 0 1 0 0,0-1-1 0 0,0 1 1 0 0,0-1-1 0 0,0 1 1 0 0,0-1-1 0 0,0 0 1 0 0,0 0-1 0 0,0 1 0 0 0,0-1 1 0 0,1 0-1 0 0,-1 0 1 0 0,0 0-1 0 0,0 0 1 0 0,0 0-1 0 0,0 0 1 0 0,0 0-1 0 0,0-1 1 0 0,0 1-1 0 0,1 0 1 0 0,-1-1 24 0 0,29-10-2560 0 0,-1-4-4032 0 0,-15 7-1197 0 0,-3 1-1832 0 0</inkml:trace>
  <inkml:trace contextRef="#ctx0" brushRef="#br0" timeOffset="2846.49">9178 440 17756 0 0,'0'0'2108'0'0,"0"0"-634"0"0,0 0-222 0 0,0 0-140 0 0,0 0-218 0 0,0 0-217 0 0,0 0-107 0 0,0 0-109 0 0,0 0-122 0 0,0 0-108 0 0,0 0-79 0 0,0 0-63 0 0,0 0-21 0 0,-32 9-7 0 0,-100 30-33 0 0,63-6 14 0 0,68-33-56 0 0,-1 1 1 0 0,1-1-1 0 0,0 0 1 0 0,1 1-1 0 0,-1-1 1 0 0,0 0-1 0 0,0 1 0 0 0,0-1 1 0 0,0 1-1 0 0,0 0 1 0 0,0-1-1 0 0,0 1 1 0 0,1 0-1 0 0,-1-1 1 0 0,0 1-1 0 0,1 0 0 0 0,-1 0 1 0 0,0 0-1 0 0,1-1 1 0 0,-1 1-1 0 0,1 0 1 0 0,-1 0-1 0 0,1 0 1 0 0,0 0-1 0 0,-1 0 0 0 0,1 0 1 0 0,0 0-1 0 0,0 0 1 0 0,0 0-1 0 0,0 0 1 0 0,-1 0-1 0 0,1 0 1 0 0,1 0-1 0 0,-1 0 0 0 0,0 0 1 0 0,0 0-1 0 0,0 1 1 0 0,0-1-1 0 0,1-1 1 0 0,-1 1-1 0 0,1 0 1 0 0,-1 0-1 0 0,0 0 0 0 0,1 0 1 0 0,0 0-1 0 0,-1 0 1 0 0,1 0-1 0 0,-1 0 1 0 0,2 0 13 0 0,82 12-449 0 0,-77-13 455 0 0,0-1 1 0 0,-1 1 0 0 0,1 0-1 0 0,0 0 1 0 0,0 0 0 0 0,-1 1 0 0 0,1 0-1 0 0,0 1 1 0 0,-1 0 0 0 0,1 0-1 0 0,-1 0 1 0 0,0 1 0 0 0,0-1-1 0 0,0 2 1 0 0,0-1 0 0 0,0 1 0 0 0,0-1-1 0 0,-1 2 1 0 0,0-1 0 0 0,0 0-1 0 0,0 1 1 0 0,0 0 0 0 0,-1 0-1 0 0,0 1 1 0 0,0-1 0 0 0,0 1 0 0 0,-1 0-1 0 0,0 0 1 0 0,2 6-7 0 0,-2-7 46 0 0,-1 0 0 0 0,1 0-1 0 0,-2 0 1 0 0,1 1 0 0 0,0-1 0 0 0,-1 1 0 0 0,0 0-1 0 0,-1-1 1 0 0,1 1 0 0 0,-1 0 0 0 0,0-1 0 0 0,0 1-1 0 0,-1 0 1 0 0,0-1 0 0 0,0 1 0 0 0,0-1 0 0 0,0 1-1 0 0,-1-1 1 0 0,0 1 0 0 0,0-1 0 0 0,-1 0 0 0 0,1 0-1 0 0,-1 0 1 0 0,0 0 0 0 0,-1-1 0 0 0,1 1 0 0 0,-1-1-1 0 0,0 0 1 0 0,-2 3-46 0 0,0-4-24 0 0,1 0 0 0 0,-1 1 1 0 0,1-2-1 0 0,-1 1 0 0 0,0-1 0 0 0,0 0 0 0 0,0 0 0 0 0,0 0 0 0 0,-1-1 0 0 0,1 0 0 0 0,0 0 0 0 0,-1-1 0 0 0,1 0 1 0 0,0 0-1 0 0,-3 0 24 0 0,-26-22-8302 0 0,31 18-3888 0 0</inkml:trace>
  <inkml:trace contextRef="#ctx0" brushRef="#br0" timeOffset="-1520.57">3530 514 7001 0 0,'0'0'1458'0'0,"0"0"-231"0"0,0 0-80 0 0,0 0 101 0 0,0 0 107 0 0,0 0-29 0 0,0 0-138 0 0,0 0-186 0 0,0 0-246 0 0,0 0-221 0 0,0 0-117 0 0,-19 33-46 0 0,-57 104-14 0 0,55-68 213 0 0,23-58-423 0 0,0-6-52 0 0,-1 0 1 0 0,1 1 0 0 0,1-1 0 0 0,-1 0 0 0 0,1 0 0 0 0,0 0-1 0 0,0-1 1 0 0,0 1 0 0 0,1-1 0 0 0,-1 1 0 0 0,1-1-1 0 0,0 0 1 0 0,1-1 0 0 0,-1 1 0 0 0,0-1 0 0 0,1 1 0 0 0,0-2-1 0 0,0 1 1 0 0,0 0 0 0 0,0-1 0 0 0,0 0 0 0 0,1 0 0 0 0,-1 0-1 0 0,0-1 1 0 0,1 0 0 0 0,0 0 0 0 0,-1 0 0 0 0,1-1-1 0 0,-1 0 1 0 0,1 0 0 0 0,0 0 0 0 0,-1-1 0 0 0,1 0 0 0 0,-1 0-1 0 0,1 0 1 0 0,-1-1 0 0 0,1 1 0 0 0,-1-1 0 0 0,0-1-1 0 0,4-1-96 0 0,4-3 110 0 0,-1-1-1 0 0,0-1 0 0 0,0 0 0 0 0,-1 0 0 0 0,0-1 0 0 0,0-1 0 0 0,-1 0 1 0 0,-1 0-1 0 0,0-1 0 0 0,0 0 0 0 0,-1 0 0 0 0,-1-1 0 0 0,0 0 0 0 0,-1-1 0 0 0,0 0 1 0 0,-1 1-1 0 0,0-2 0 0 0,-1 1 0 0 0,-1 0 0 0 0,-1-1 0 0 0,0 0 0 0 0,0 1 1 0 0,-2-1-1 0 0,0-2-109 0 0,0 13-13 0 0,-1 0 1 0 0,0 0-1 0 0,0 1 1 0 0,0-1 0 0 0,-1 1-1 0 0,1-1 1 0 0,-1 1-1 0 0,0-1 1 0 0,0 1 0 0 0,0 0-1 0 0,0 0 1 0 0,0 0-1 0 0,-1 0 1 0 0,1 0-1 0 0,-1 1 1 0 0,0-1 0 0 0,0 1-1 0 0,0 0 1 0 0,0 0-1 0 0,0 0 1 0 0,-1 0 0 0 0,1 0-1 0 0,0 1 1 0 0,-1-1-1 0 0,0 1 1 0 0,1 0-1 0 0,-3 0 13 0 0,-4-2-133 0 0,0 1-1 0 0,0 0 0 0 0,0 0 0 0 0,-1 2 0 0 0,1-1 0 0 0,0 1 0 0 0,-1 1 0 0 0,1-1 0 0 0,-10 3 134 0 0,9 1-391 0 0,-1 0-1 0 0,1 0 0 0 0,0 1 0 0 0,0 0 1 0 0,0 1-1 0 0,1 0 0 0 0,0 1 0 0 0,0 0 1 0 0,0 0-1 0 0,-4 6 392 0 0,-19 21-4099 0 0,6 1-3284 0 0,17-16-2279 0 0</inkml:trace>
  <inkml:trace contextRef="#ctx0" brushRef="#br0" timeOffset="-1077.03">3936 808 7882 0 0,'0'0'4585'0'0,"0"0"-2169"0"0,0 0-735 0 0,0 0-12 0 0,0 0-100 0 0,0 0-230 0 0,0 0-241 0 0,0 0-225 0 0,0 0-223 0 0,0 0-197 0 0,0 0-144 0 0,0 0-94 0 0,3-3-34 0 0,41-78 287 0 0,-6 18-341 0 0,2 9-93 0 0,-36 64-927 0 0,-3-5 916 0 0,-1 1 0 0 0,1-1 0 0 0,0 0 0 0 0,1 0 0 0 0,-1 0-1 0 0,1 0 1 0 0,0 0 0 0 0,0 0 0 0 0,1 0 0 0 0,-1 0 0 0 0,1-1 0 0 0,0 1 0 0 0,0-1 0 0 0,1 0 0 0 0,-1 0 0 0 0,1 0 0 0 0,0-1 0 0 0,0 1-1 0 0,0-1 1 0 0,1 0 0 0 0,-1 0 0 0 0,1 0 0 0 0,0-1 0 0 0,-1 1 0 0 0,1-1 0 0 0,0 0 0 0 0,0-1 0 0 0,1 1 0 0 0,-1-1 0 0 0,0 0 0 0 0,0 0-1 0 0,1-1 1 0 0,-1 0 0 0 0,0 0 0 0 0,1 0 0 0 0,-1 0 0 0 0,1-1-23 0 0,4 1 113 0 0,1-1-1 0 0,-1 0 1 0 0,0-1 0 0 0,0 0-1 0 0,0 0 1 0 0,0-1 0 0 0,0-1-1 0 0,0 0 1 0 0,-1 0 0 0 0,0 0-1 0 0,0-1 1 0 0,0-1 0 0 0,0 0-1 0 0,-1 0 1 0 0,4-3-113 0 0,57-68 228 0 0,-60 48-2517 0 0,-8 19-2331 0 0,0-2-5084 0 0,-1 8-1105 0 0</inkml:trace>
  <inkml:trace contextRef="#ctx0" brushRef="#br0" timeOffset="-3888.765">887 2 6513 0 0,'0'0'1359'0'0,"0"0"-282"0"0,0 0-137 0 0,0 0 80 0 0,0 0 214 0 0,0 0 149 0 0,0 0-27 0 0,0 0-196 0 0,0 0-326 0 0,0 0-353 0 0,0 0-241 0 0,-2-2-143 0 0,1 2-85 0 0,0 0 0 0 0,0 0 0 0 0,0 1 0 0 0,0-1 0 0 0,-1 0 0 0 0,1 0 0 0 0,0 1 0 0 0,0-1 0 0 0,0 1 0 0 0,0-1 0 0 0,0 1 0 0 0,0-1 0 0 0,1 1 0 0 0,-1 0 0 0 0,0-1 0 0 0,0 1 0 0 0,0 0 0 0 0,0 0 0 0 0,1-1 0 0 0,-1 1 0 0 0,0 0 0 0 0,1 0 0 0 0,-1 0 0 0 0,1 0 0 0 0,-1 0 0 0 0,1 0 0 0 0,-1 0 0 0 0,1 0 0 0 0,0 0 0 0 0,-1 0 0 0 0,1 0 0 0 0,0 0 0 0 0,0 0 0 0 0,0 0 0 0 0,0 1 0 0 0,0-1 0 0 0,0 0 0 0 0,0 0 0 0 0,0 0 0 0 0,0 0 0 0 0,1 0 0 0 0,-1 0 0 0 0,0 0 0 0 0,1 0 0 0 0,-1 1-12 0 0,-6 23 279 0 0,-76 258 962 0 0,-34 72-776 0 0,-2-78-542 0 0,96-236-211 0 0,22-41 206 0 0,0 0-39 0 0,0-8-239 0 0,25-92-1073 0 0,176-585 1480 0 0,-173 525 1116 0 0,-26 140-181 0 0,0 31 205 0 0,-2 68-825 0 0,3-1 0 0 0,4 0 0 0 0,5 12-362 0 0,14 35 309 0 0,-8-66-241 0 0,-11-33-58 0 0,1-1-1 0 0,1 0 0 0 0,1 0 0 0 0,1-1 0 0 0,1-1 1 0 0,1 1-1 0 0,9 10-9 0 0,-18-30 12 0 0,0 1 1 0 0,0-1 0 0 0,0-1-1 0 0,0 1 1 0 0,1 0-1 0 0,-1-1 1 0 0,1 0-1 0 0,0 0 1 0 0,0-1 0 0 0,0 1-1 0 0,1-1 1 0 0,-1 0-1 0 0,0 0 1 0 0,1-1-1 0 0,-1 1 1 0 0,1-1 0 0 0,0-1-1 0 0,-1 1 1 0 0,1-1-1 0 0,0 0 1 0 0,4-1-13 0 0,-4 0 74 0 0,-1-1-1 0 0,1-1 1 0 0,-1 1 0 0 0,0-1-1 0 0,0 0 1 0 0,0 0 0 0 0,0 0-1 0 0,-1-1 1 0 0,1 0 0 0 0,-1 0-1 0 0,0 0 1 0 0,0 0 0 0 0,0-1-1 0 0,-1 1 1 0 0,0-1 0 0 0,0 0 0 0 0,1-1-74 0 0,-3 5 18 0 0,16-27 169 0 0,0 0 1 0 0,-2-1 0 0 0,-2 0-1 0 0,0-1 1 0 0,-2-1-1 0 0,4-18-187 0 0,-5 10 79 0 0,-1 0-1 0 0,-2-1 0 0 0,-2-1 0 0 0,-2 1 0 0 0,-1-36-78 0 0,-1 73-25 0 0,-1 1 1 0 0,0-1-1 0 0,1 0 0 0 0,-1 0 0 0 0,0 0 1 0 0,-1 0-1 0 0,1 0 0 0 0,0 0 0 0 0,-1 0 1 0 0,0 1-1 0 0,1-1 0 0 0,-1 0 0 0 0,0 0 1 0 0,-1 1-1 0 0,1-1 0 0 0,0 0 0 0 0,-1 1 1 0 0,1-1-1 0 0,-1 1 0 0 0,0 0 0 0 0,0 0 1 0 0,0 0-1 0 0,0 0 0 0 0,0 0 0 0 0,0 0 1 0 0,-1 0-1 0 0,1 0 0 0 0,-1 1 0 0 0,1-1 1 0 0,-1 1-1 0 0,1 0 0 0 0,-1 0 0 0 0,0 0 1 0 0,0 0 24 0 0,0 2-323 0 0,0 1-1 0 0,1-1 1 0 0,-1 1 0 0 0,0-1 0 0 0,1 1 0 0 0,-1 0 0 0 0,1 0 0 0 0,-1 0-1 0 0,1 0 1 0 0,0 1 0 0 0,0-1 0 0 0,0 1 0 0 0,0-1 0 0 0,0 1-1 0 0,1 0 1 0 0,-1-1 0 0 0,1 1 0 0 0,0 0 0 0 0,0 0 0 0 0,0 0 0 0 0,0 0-1 0 0,0 0 1 0 0,0 2 323 0 0,-3 7-2191 0 0,-4 13-4277 0 0,3-6-2415 0 0</inkml:trace>
  <inkml:trace contextRef="#ctx0" brushRef="#br0" timeOffset="-3573.03">1455 554 9490 0 0,'0'0'2106'0'0,"0"0"-651"0"0,0 0-198 0 0,0 0 106 0 0,0 0 80 0 0,0 0-117 0 0,0 0-206 0 0,0 0-225 0 0,0 0-259 0 0,0 0-233 0 0,0 0-142 0 0,0 34-63 0 0,-2 100-10 0 0,10-91 60 0 0,-2-39-146 0 0,0 0 1 0 0,0-1 0 0 0,0 0-1 0 0,1 0 1 0 0,-1 0-1 0 0,1-1 1 0 0,0 0-1 0 0,0 0 1 0 0,-1-1 0 0 0,1 1-1 0 0,0-2 1 0 0,1 1-1 0 0,-1-1 1 0 0,0 0-1 0 0,0 0 1 0 0,0-1 0 0 0,0 0-1 0 0,0 0 1 0 0,0-1-1 0 0,-1 0 1 0 0,1 0-1 0 0,0-1 1 0 0,-1 1 0 0 0,1-1-1 0 0,-1-1 1 0 0,0 1-1 0 0,0-1 1 0 0,0 0 0 0 0,-1-1-1 0 0,1 1 1 0 0,-1-1-1 0 0,0 0 1 0 0,0 0-1 0 0,-1-1 1 0 0,0 0 0 0 0,1-1-103 0 0,2 0 75 0 0,-1-1 1 0 0,0 0 0 0 0,-1-1 0 0 0,0 1 0 0 0,0-1 0 0 0,0 0 0 0 0,-1 0 0 0 0,-1 0 0 0 0,0-1 0 0 0,0 0 0 0 0,-1 1 0 0 0,0-1-1 0 0,1-7-75 0 0,-3 12 3 0 0,0 1-1 0 0,0 0 0 0 0,0 0 1 0 0,0 0-1 0 0,0 0 0 0 0,-1 0 1 0 0,0 0-1 0 0,0 0 0 0 0,0 0 1 0 0,0 0-1 0 0,-1 0 0 0 0,0 0 0 0 0,1 0 1 0 0,-1 1-1 0 0,-1-1 0 0 0,1 1 1 0 0,0 0-1 0 0,-1-1 0 0 0,0 1 1 0 0,0 0-1 0 0,0 0 0 0 0,0 1 1 0 0,0-1-1 0 0,0 1 0 0 0,-1-1 0 0 0,-1 0-2 0 0,-3 0-132 0 0,0 1-1 0 0,0-1 1 0 0,0 1-1 0 0,0 1 1 0 0,0 0-1 0 0,0 0 1 0 0,0 0-1 0 0,-1 1 1 0 0,1 0-1 0 0,0 1 1 0 0,-1 0-1 0 0,1 0 1 0 0,0 1-1 0 0,0-1 0 0 0,0 2 1 0 0,0-1-1 0 0,0 2 1 0 0,1-1-1 0 0,-1 1 1 0 0,1 0-1 0 0,0 0 1 0 0,0 0-1 0 0,0 1 1 0 0,1 1-1 0 0,0-1 1 0 0,0 1-1 0 0,0 0 0 0 0,1 0 1 0 0,-5 7 132 0 0,-24 39-4196 0 0,20-13-6574 0 0,14-24 2451 0 0</inkml:trace>
  <inkml:trace contextRef="#ctx0" brushRef="#br0" timeOffset="-3186.014">2109 46 11290 0 0,'0'0'2009'0'0,"0"0"-193"0"0,0 0-191 0 0,0 0-173 0 0,0 0-240 0 0,0 0-244 0 0,0 0-227 0 0,0 0-172 0 0,0 0-110 0 0,0 0-47 0 0,0 0 13 0 0,0 0 25 0 0,0 0-9 0 0,-8 26-35 0 0,-26 81-34 0 0,30-93-275 0 0,0 1 1 0 0,0-1 0 0 0,2 0 0 0 0,-1 1-1 0 0,2 0 1 0 0,0-1 0 0 0,1 1 0 0 0,1 9-98 0 0,0 13 94 0 0,24 195-52 0 0,-20-180-205 0 0,-3 31-3994 0 0,-11-68-488 0 0,-13-7-7598 0 0,17-8 7886 0 0</inkml:trace>
  <inkml:trace contextRef="#ctx0" brushRef="#br0" timeOffset="-2678.03">1729 484 6449 0 0,'0'0'1169'0'0,"0"0"-293"0"0,0 0 241 0 0,0 0 465 0 0,0 0 258 0 0,0 0-77 0 0,0 0-284 0 0,0 0-290 0 0,0 0-273 0 0,0 0-261 0 0,31 3-160 0 0,100 10-73 0 0,57-18 968 0 0,-133 5-1242 0 0,-20-2-115 0 0,0 3-1 0 0,-1 0 1 0 0,1 2-1 0 0,-1 2 1 0 0,5 2-33 0 0,93 4 1403 0 0,-130-11-1353 0 0,0-1 0 0 0,0 1 0 0 0,0-1 0 0 0,0 1 0 0 0,0-1 0 0 0,0 0 0 0 0,-1 0 0 0 0,1 0 0 0 0,0 0 0 0 0,-1 0 0 0 0,1 0 0 0 0,-1 0 0 0 0,1-1 0 0 0,-1 1 0 0 0,1-1 1 0 0,-1 1-1 0 0,0-1 0 0 0,0 1 0 0 0,0-1 0 0 0,0 0 0 0 0,0 1 0 0 0,0-1 0 0 0,0 0 0 0 0,-1 0 0 0 0,1 0 0 0 0,0 0 0 0 0,-1 1 0 0 0,0-1 0 0 0,1 0 0 0 0,-1 0 0 0 0,0 0 0 0 0,0 0 0 0 0,0 0 1 0 0,0 0-1 0 0,-1 0 0 0 0,1 0 0 0 0,0 0 0 0 0,-1 0 0 0 0,1 0 0 0 0,-1 0 0 0 0,0 1 0 0 0,0-1 0 0 0,0-1-50 0 0,-1 0-25 0 0,-1 0 0 0 0,0-1-1 0 0,0 1 1 0 0,0 0 0 0 0,0 0-1 0 0,0 1 1 0 0,0-1 0 0 0,-1 1 0 0 0,1-1-1 0 0,-1 1 1 0 0,0 0 0 0 0,0 0 0 0 0,0 1-1 0 0,0-1 1 0 0,0 1 0 0 0,0 0-1 0 0,0 0 1 0 0,0 0 0 0 0,0 1 0 0 0,-5-1 25 0 0,-3 2-49 0 0,1 1 0 0 0,-1 0 1 0 0,0 0-1 0 0,1 1 0 0 0,-1 1 1 0 0,1 0-1 0 0,0 0 0 0 0,0 1 1 0 0,1 0-1 0 0,0 1 0 0 0,-1 1 1 0 0,2-1-1 0 0,-1 1 0 0 0,1 1 1 0 0,0 0-1 0 0,1 0 0 0 0,0 1 1 0 0,0 0-1 0 0,1 0 1 0 0,0 1-1 0 0,0 0 0 0 0,1 0 1 0 0,1 1-1 0 0,0 0 0 0 0,0-1 1 0 0,1 2-1 0 0,0-1 0 0 0,1 0 1 0 0,0 3 48 0 0,2-10-5 0 0,0 0 1 0 0,1 0-1 0 0,-1 0 0 0 0,1 0 1 0 0,0 0-1 0 0,0 0 1 0 0,1 0-1 0 0,-1 0 1 0 0,1 0-1 0 0,0 0 1 0 0,0-1-1 0 0,0 1 1 0 0,1 0-1 0 0,-1 0 0 0 0,1-1 1 0 0,0 1-1 0 0,0-1 1 0 0,0 0-1 0 0,0 1 1 0 0,1-1-1 0 0,-1 0 1 0 0,1 0-1 0 0,0-1 0 0 0,0 1 1 0 0,0 0-1 0 0,0-1 1 0 0,0 0-1 0 0,0 0 1 0 0,1 0-1 0 0,-1 0 1 0 0,1 0-1 0 0,0-1 1 0 0,-1 1-1 0 0,1-1 0 0 0,0 0 1 0 0,0 0-1 0 0,0-1 1 0 0,0 1-1 0 0,0-1 5 0 0,12 3-224 0 0,1-2 0 0 0,0 0-1 0 0,0-1 1 0 0,0 0 0 0 0,0-1-1 0 0,0-1 1 0 0,-1-1 0 0 0,1-1-1 0 0,-1 0 1 0 0,1-1 0 0 0,-2 0-1 0 0,1-2 1 0 0,0 0 0 0 0,7-5 224 0 0,86-50-7348 0 0,-42 15-3540 0 0,-54 35 9150 0 0</inkml:trace>
  <inkml:trace contextRef="#ctx0" brushRef="#br0" timeOffset="-2371.608">2888 367 4033 0 0,'0'0'2662'0'0,"0"0"-362"0"0,0 0-95 0 0,0 0-83 0 0,0 0-214 0 0,0 0-229 0 0,0 0-239 0 0,0 0-263 0 0,0 0-245 0 0,0 0-233 0 0,0 0-157 0 0,-32 16-106 0 0,-98 49-85 0 0,85-32 189 0 0,46-30-532 0 0,0-1 1 0 0,0 0-1 0 0,1 1 0 0 0,-1-1 0 0 0,0 0 0 0 0,1 0 0 0 0,-1 0 1 0 0,1 0-1 0 0,0 0 0 0 0,-1-1 0 0 0,1 1 0 0 0,0 0 0 0 0,0-1 1 0 0,0 1-1 0 0,0-1 0 0 0,1 0 0 0 0,-1 0 0 0 0,0 1 1 0 0,1-2-1 0 0,-1 1 0 0 0,0 0 0 0 0,1 0 0 0 0,-1-1 0 0 0,1 1 1 0 0,-1-1-1 0 0,1 0 0 0 0,-1 0 0 0 0,1 0 0 0 0,-1 0 0 0 0,1 0-8 0 0,4 1 33 0 0,3 1 41 0 0,-1 0 0 0 0,1 0 1 0 0,-1 1-1 0 0,0 0 0 0 0,0 1 1 0 0,0 0-1 0 0,-1 0 0 0 0,1 1 1 0 0,-1 0-1 0 0,0 0 0 0 0,0 1 1 0 0,-1 0-1 0 0,0 0 0 0 0,0 1 1 0 0,2 3-75 0 0,-7-6 74 0 0,0 0 1 0 0,-1 1-1 0 0,1-1 1 0 0,-1 1 0 0 0,0-1-1 0 0,-1 1 1 0 0,1-1-1 0 0,-1 1 1 0 0,0-1 0 0 0,0 1-1 0 0,0 0 1 0 0,-1-1-1 0 0,0 1 1 0 0,0-1 0 0 0,0 1-1 0 0,0 0-74 0 0,-5 3 56 0 0,0 0 0 0 0,0 0 1 0 0,-1-1-1 0 0,1 0 0 0 0,-2 0 0 0 0,1-1 0 0 0,-1 0 0 0 0,0 0 0 0 0,0-1 0 0 0,-1 0 1 0 0,-6 3-57 0 0,-65 21-413 0 0,22-25-2860 0 0,52-4 2222 0 0,-9 0-6164 0 0,10-3-4294 0 0</inkml:trace>
  <inkml:trace contextRef="#ctx0" brushRef="#br0" timeOffset="10034.956">1 1548 0 0 0,'13'-6'379'0'0,"59"-32"874"0"0,-58 29 62 0 0,1-1 1144 0 0,-4 7 3416 0 0,-11 3-5750 0 0,32 0 1096 0 0,71-15-122 0 0,221 12 533 0 0,-161-13-749 0 0,78 2-354 0 0,35-4-29 0 0,690 18 546 0 0,-650-22-727 0 0,-156 2-209 0 0,142-8 138 0 0,205 24-89 0 0,-131-3-107 0 0,67-16 67 0 0,137-6 1 0 0,-222 15-78 0 0,-25-5 32 0 0,412-15 59 0 0,275-49 283 0 0,146-2 199 0 0,-942 67-438 0 0,22-4 26 0 0,-165 21-114 0 0,-42 1-633 0 0,-9 45-5271 0 0,-10-10-2871 0 0,-16-23 2539 0 0</inkml:trace>
</inkml:ink>
</file>

<file path=ppt/ink/ink8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4:3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816 505 11354 0 0,'0'0'1435'0'0,"0"0"-73"0"0,0 0-98 0 0,0 0-35 0 0,0 0-17 0 0,0 0-73 0 0,0 0-148 0 0,0 0-202 0 0,0 0-211 0 0,0 0-164 0 0,0 0-82 0 0,-12 19-16 0 0,-38 63 18 0 0,27 6 354 0 0,-16 326 1090 0 0,20-259-1642 0 0,0-8-1659 0 0,19-146 663 0 0,0-1-257 0 0,5-9-1698 0 0,47-72-12061 0 0,-46 64 10716 0 0</inkml:trace>
  <inkml:trace contextRef="#ctx0" brushRef="#br0" timeOffset="495.375">1008 594 7082 0 0,'0'0'1010'0'0,"0"0"113"0"0,0 0 228 0 0,0 0 298 0 0,0 0 108 0 0,0 0-146 0 0,0 0-233 0 0,0 0-182 0 0,0 0-172 0 0,0 0-139 0 0,0 0-125 0 0,0 0-140 0 0,0 0-96 0 0,32-10-63 0 0,97-28-43 0 0,76-21 1258 0 0,-173 51-1330 0 0,-31 8-308 0 0,-1 0 8 0 0,0 15 254 0 0,1 24 130 0 0,-2 0 0 0 0,-1 0 0 0 0,-3 0 0 0 0,-7 33-430 0 0,-39 220 835 0 0,26-121-664 0 0,17-60-139 0 0,8-110-46 0 0,-19-58-12522 0 0,6 27 1798 0 0,11 21 6013 0 0</inkml:trace>
  <inkml:trace contextRef="#ctx0" brushRef="#br0" timeOffset="751.391">1016 1065 8658 0 0,'0'0'1782'0'0,"0"0"-229"0"0,0 0 4 0 0,0 0 152 0 0,0 0 54 0 0,0 0-88 0 0,0 0-225 0 0,0 0-250 0 0,0 0-234 0 0,0 0-171 0 0,0 0-114 0 0,36-4-86 0 0,115-12-58 0 0,41-19 757 0 0,-174 32-1425 0 0,119-9-1951 0 0,-125 26-9769 0 0,-12-10 3357 0 0</inkml:trace>
  <inkml:trace contextRef="#ctx0" brushRef="#br0" timeOffset="1013.954">1636 1109 7538 0 0,'0'0'5726'0'0,"0"0"-3591"0"0,0 0-973 0 0,0 0 101 0 0,0 0 42 0 0,0 0-176 0 0,0 0-285 0 0,0 0-275 0 0,0 0-225 0 0,0 0-170 0 0,0 0-102 0 0,0 0-48 0 0,0 0-16 0 0,0 25-47 0 0,-1 77-94 0 0,-4-61-1074 0 0,4-39-2492 0 0,0 5-4233 0 0,1-7-1351 0 0</inkml:trace>
  <inkml:trace contextRef="#ctx0" brushRef="#br0" timeOffset="1435.268">1676 560 13067 0 0,'0'0'1608'0'0,"0"0"-130"0"0,0 0-178 0 0,0 0-121 0 0,0 0-152 0 0,0 0-150 0 0,0 0-120 0 0,0 0-97 0 0,0 0-76 0 0,0 0-64 0 0,0 0-39 0 0,0 0-50 0 0,26-6-33 0 0,163-35 510 0 0,-135 27-749 0 0,0 3 0 0 0,1 2 0 0 0,0 3 0 0 0,19 1-159 0 0,-53 43 173 0 0,-34 94 651 0 0,3-78-574 0 0,-22 79 138 0 0,5-4-225 0 0,7-19-41 0 0,19-68-592 0 0,1-25-2870 0 0,0-16 2101 0 0,0-1-305 0 0,0 0-387 0 0,0 0-548 0 0,0 0-918 0 0,-1 0-1982 0 0,-5 0-2673 0 0</inkml:trace>
  <inkml:trace contextRef="#ctx0" brushRef="#br0" timeOffset="1682.966">1824 837 11803 0 0,'0'0'1471'0'0,"0"0"-151"0"0,0 0 33 0 0,0 0 58 0 0,0 0-101 0 0,0 0-175 0 0,0 0-164 0 0,0 0-174 0 0,0 0-157 0 0,37-5-143 0 0,116-13-113 0 0,-18 0 236 0 0,-60 9-827 0 0,37-4-3097 0 0,-39 9-8939 0 0,-56 4 4285 0 0</inkml:trace>
  <inkml:trace contextRef="#ctx0" brushRef="#br0" timeOffset="20552.081">2215 174 3977 0 0,'0'0'1168'0'0,"0"0"-298"0"0,0 0-240 0 0,0 0-29 0 0,0 0 140 0 0,0 0 190 0 0,0 0 144 0 0,0 0 6 0 0,0 0-103 0 0,0 0-198 0 0,0 0-165 0 0,7-9-119 0 0,22-28-72 0 0,-28 36-379 0 0,0 0 1 0 0,0 1-1 0 0,0-1 0 0 0,0 0 0 0 0,0 1 1 0 0,0-1-1 0 0,0 1 0 0 0,0-1 0 0 0,0 1 1 0 0,0-1-1 0 0,0 1 0 0 0,0 0 0 0 0,0-1 1 0 0,0 1-1 0 0,1 0 0 0 0,-1 0 0 0 0,0 0 1 0 0,0 0-1 0 0,0 0 0 0 0,0 0 0 0 0,0 0 1 0 0,1 1-1 0 0,-1-1 0 0 0,0 0 0 0 0,0 1 1 0 0,0-1-1 0 0,0 1 0 0 0,0-1 0 0 0,0 1 1 0 0,0-1-1 0 0,0 1 0 0 0,0 0 0 0 0,0-1 1 0 0,0 1-1 0 0,0 0 0 0 0,-1 0 0 0 0,1 0 1 0 0,0-1-1 0 0,0 1 0 0 0,-1 0 0 0 0,1 0 1 0 0,-1 0-1 0 0,1 0 0 0 0,-1 0 0 0 0,1 1 1 0 0,-1-1-1 0 0,1 0 0 0 0,-1 0 0 0 0,0 1-45 0 0,4 4 200 0 0,25 56 934 0 0,28 108 44 0 0,92 241 181 0 0,3 34-779 0 0,-86-216-306 0 0,-71-178 454 0 0,-3-43-364 0 0,-34 14 899 0 0,-58 4-929 0 0,-103 45-328 0 0,-253 69-58 0 0,-453 153-130 0 0,368-87 611 0 0,467-166-259 0 0,66-48 2499 0 0,-11-42-2418 0 0,-13-120-3 0 0,-7-113-58 0 0,-77-258-124 0 0,10 66-72 0 0,34 236 54 0 0,50 166-116 0 0,22 72 39 0 0,4-7-342 0 0,30 3 292 0 0,0 0-1 0 0,0 3 1 0 0,0 1 0 0 0,32 3 79 0 0,-2-1 18 0 0,224-15 17 0 0,-2-13 0 0 0,203-47-35 0 0,-315 46 0 0 0,532-72 93 0 0,-606 92-81 0 0,-99 8-25 0 0,-1 0 2 0 0,0 0 16 0 0,9 19-7578 0 0,6-12 3355 0 0,-2-4-2524 0 0,-2-2-1949 0 0</inkml:trace>
  <inkml:trace contextRef="#ctx0" brushRef="#br0" timeOffset="23961.015">6449 1249 72 0 0,'0'0'1146'0'0,"0"0"49"0"0,0 0 59 0 0,0 0 31 0 0,0 0 26 0 0,0 0-4 0 0,0 0-10 0 0,0 0-46 0 0,0 0-113 0 0,0 0-155 0 0,0 0-159 0 0,-20-17-121 0 0,-63-50-81 0 0,36 44 531 0 0,-134 8 2739 0 0,157 15-3695 0 0,-126 32 974 0 0,95-16-722 0 0,10-1-162 0 0,0 1 0 0 0,1 3 0 0 0,1 1-1 0 0,1 2 1 0 0,1 2 0 0 0,1 2 0 0 0,2 1 0 0 0,-1 3-287 0 0,-6 10 241 0 0,1 1 0 0 0,1 3 0 0 0,3 1 0 0 0,1 2-241 0 0,8-9 188 0 0,-48 59 266 0 0,4 5 0 0 0,5 2 0 0 0,-7 23-454 0 0,31-27 272 0 0,10 32-7 0 0,26-84-146 0 0,3 1-1 0 0,1 1 0 0 0,3-1 1 0 0,1 0-1 0 0,3 1 0 0 0,2-1 1 0 0,2 1-1 0 0,4 9-118 0 0,23 81 279 0 0,-1-37-66 0 0,37 51 3 0 0,-5-22-29 0 0,7-24 13 0 0,6-5-97 0 0,44 29 73 0 0,-11-32-84 0 0,18-7 24 0 0,-90-75-45 0 0,1-1 0 0 0,1-2 0 0 0,0-1 0 0 0,1-3 0 0 0,31 5-71 0 0,149 10 220 0 0,78-8-18 0 0,-249-17-173 0 0,-23 0 0 0 0,0 0 0 0 0,1-2 0 0 0,-1-1 0 0 0,0-1 0 0 0,0-2 0 0 0,4-1-29 0 0,79-24 123 0 0,-74 20-78 0 0,0-3 1 0 0,-1-1 0 0 0,0-1-1 0 0,-2-2 1 0 0,14-10-46 0 0,63-32 72 0 0,116-121 184 0 0,-126 72-184 0 0,-28 24 15 0 0,-42 51-55 0 0,28-37-70 0 0,52-81 140 0 0,-79 93-65 0 0,0-5 7 0 0,3-40 71 0 0,-19-5-46 0 0,-13-141 48 0 0,-1 214-75 0 0,2 19-34 0 0,-2-1 0 0 0,0 0-1 0 0,-1 1 1 0 0,-1-1 0 0 0,0 0 0 0 0,-1 1 0 0 0,-1 0 0 0 0,0 0 0 0 0,-2 0-1 0 0,-1-3-7 0 0,-20-47 28 0 0,0-16-84 0 0,-43-56 120 0 0,33 82-37 0 0,4 8-27 0 0,0 4-48 0 0,3 10 113 0 0,-23-24-74 0 0,-27-20-22 0 0,8-2 97 0 0,41 54-170 0 0,-36-29 114 0 0,33 29-6 0 0,1-4-2 0 0,-8 0-49 0 0,-2 1 123 0 0,-47-22-201 0 0,6 14 99 0 0,-23-3-62 0 0,47 25-6 0 0,-27-1-45 0 0,-78 13-688 0 0,113-11-911 0 0,41 11-1064 0 0,-8 12-14723 0 0,14-4 9301 0 0</inkml:trace>
  <inkml:trace contextRef="#ctx0" brushRef="#br0" timeOffset="26411.957">6232 4003 0 0 0,'1'-4'283'0'0,"7"-10"314"0"0,-6 10 150 0 0,-2 4 68 0 0,-3 0 1288 0 0,-14 0 9765 0 0,10 0-12004 0 0,-126 32 3308 0 0,-49 2-128 0 0,69 18-2131 0 0,103-44-843 0 0,0 0 0 0 0,0 1 0 0 0,1 0-1 0 0,0 1 1 0 0,1 0 0 0 0,0 0 0 0 0,1 1-1 0 0,0 0 1 0 0,0 0 0 0 0,-3 10-70 0 0,-4 9 164 0 0,2 0-1 0 0,1 1 1 0 0,1 1 0 0 0,2-1 0 0 0,0 9-164 0 0,-22 92 673 0 0,25-97-508 0 0,0 1-1 0 0,3 0 1 0 0,1 0-1 0 0,1-1 1 0 0,3 10-165 0 0,36 120 641 0 0,-10-73-331 0 0,1-15-41 0 0,0-15-53 0 0,37 5 12 0 0,15-7-54 0 0,-63-51-135 0 0,-1 0 0 0 0,1-1 0 0 0,0-1 1 0 0,1 0-1 0 0,0-2 0 0 0,0 0 0 0 0,7 0-39 0 0,160 9 387 0 0,-61-14-204 0 0,-24-22 34 0 0,-87 19-169 0 0,-1-2 0 0 0,-1 0-1 0 0,1 0 1 0 0,-1-1 0 0 0,0-1 0 0 0,0 0-1 0 0,-1-1 1 0 0,1-1-48 0 0,23-14 61 0 0,14-18 108 0 0,30-32-21 0 0,-47 29-57 0 0,0-22 69 0 0,0 4-123 0 0,0-1-2 0 0,-4-23-1 0 0,-24 28 142 0 0,-15-93-146 0 0,-6 12 8 0 0,-10 54 30 0 0,-11 29-102 0 0,-50-36 44 0 0,24 41 16 0 0,6 21-67 0 0,-22-10 46 0 0,33 11 6 0 0,20 21-52 0 0,-1 1 1 0 0,0 1-1 0 0,1 2 0 0 0,-2 0 1 0 0,1 2-1 0 0,0 1 1 0 0,0 1-1 0 0,-5 2 41 0 0,-3-2 3 0 0,-61-19-1141 0 0,79 6-1114 0 0,14 7-2632 0 0,3 0-6131 0 0,0 2-98 0 0</inkml:trace>
  <inkml:trace contextRef="#ctx0" brushRef="#br0" timeOffset="33829.009">6017 3970 0 0 0,'0'0'124'0'0,"-2"-2"428"0"0,-10-10 666 0 0,12 11-703 0 0,0 1-93 0 0,0 0-102 0 0,0 0-93 0 0,0 0-50 0 0,0 0-23 0 0,0 0 11 0 0,0 0 17 0 0,0 0 31 0 0,0 0 26 0 0,0 0 21 0 0,0 0 32 0 0,0 0 22 0 0,0 0 25 0 0,0 0 5 0 0,0 0 3 0 0,-6 20 6164 0 0,5-17-6617 0 0,1 21 928 0 0,7-19 3377 0 0,57 9-2466 0 0,95-20 1414 0 0,31 1-1897 0 0,-114 13-881 0 0,1084-5 1374 0 0,-840-14-1357 0 0,-65 0-57 0 0,98-7-29 0 0,194 14-99 0 0,-252-17-86 0 0,-50 1-44 0 0,-231 17-204 0 0,-18 2-4282 0 0,-21 3-4723 0 0,19 1-361 0 0</inkml:trace>
  <inkml:trace contextRef="#ctx0" brushRef="#br0" timeOffset="35797.985">6246 3996 0 0 0,'37'-38'0'0'0,"-36"37"0"0"0,-1 1 1 0 0,0-1-1 0 0,0 0 1 0 0,0 0-1 0 0,0 1 1 0 0,0-1-1 0 0,1 0 1 0 0,-1 0-1 0 0,-1 1 1 0 0,1-1-1 0 0,0 0 0 0 0,0 0 1 0 0,0 1-1 0 0,0-1 1 0 0,0 0-1 0 0,-1 0 1 0 0,1 1-1 0 0,0-1 1 0 0,-1 0-1 0 0,1 1 1 0 0,0-1-1 0 0,-1 0 0 0 0,1 1 1 0 0,-1-1-1 0 0,1 1 1 0 0,-1-1-1 0 0,1 1 1 0 0,-1-1-1 0 0,1 1 1 0 0,-1-1-1 0 0,0 1 0 0 0,1-1 1 0 0,-1 1-1 0 0,0 0 1 0 0,1-1-1 0 0,-1 1 1 0 0,0 0-1 0 0,0 0 1 0 0,1 0-1 0 0,-1-1 1 0 0,0 1-1 0 0,0 0 0 0 0,1 0 1 0 0,-1 0-1 0 0,0 0 1 0 0,0 0-1 0 0,1 0 1 0 0,-1 0-1 0 0,0 1 1 0 0,0-1-1 0 0,1 0 1 0 0,-1 0-1 0 0,0 1 0 0 0,0-1 1 0 0,1 0-1 0 0,-1 1 0 0 0,0-1 139 0 0,1 0 88 0 0,0 0 86 0 0,0 0 93 0 0,0 0 75 0 0,0 0 47 0 0,0 0 42 0 0,0 0 48 0 0,0 0 56 0 0,0 0 22 0 0,0 0-17 0 0,-22 10 4070 0 0,-18-6-582 0 0,-164-3 2246 0 0,1 0-4431 0 0,-201 1-1035 0 0,204 5-405 0 0,-15-13 87 0 0,5-2-254 0 0,-10-14-98 0 0,15 11-134 0 0,-259 11-48 0 0,92 7 45 0 0,135 0-148 0 0,-54-7 89 0 0,-17-14-42 0 0,36 32-35 0 0,132-3 45 0 0,51-8 43 0 0,-77-3 131 0 0,102-1-339 0 0,65-10-1668 0 0,3 7 542 0 0,7-1-2326 0 0,-5 3-3146 0 0,-2 1-2068 0 0</inkml:trace>
  <inkml:trace contextRef="#ctx0" brushRef="#br0" timeOffset="38309.411">8941 3535 3705 0 0,'0'0'1344'0'0,"0"0"-178"0"0,0 0 39 0 0,0 0 180 0 0,0 0 142 0 0,0 0 2 0 0,0 0-158 0 0,0 0-249 0 0,0 0-290 0 0,0 0-275 0 0,0 0-167 0 0,-2 0-50 0 0,-8 0 15 0 0,7 0 9 0 0,3 0 6 0 0,0 0-35 0 0,16 4 1500 0 0,309-8 3181 0 0,105-3-4072 0 0,-220-4-710 0 0,-157 4-134 0 0,-105-22 1489 0 0,-30-1-1527 0 0,30 11-84 0 0,24 11 35 0 0,1-1 0 0 0,1-2 0 0 0,0 0 0 0 0,0-2 0 0 0,1-1 0 0 0,-3-4-13 0 0,20 12 83 0 0,8 6-87 0 0,0 0-1 0 0,0 0 1 0 0,-1 1-1 0 0,1-1 1 0 0,0 0-1 0 0,0 0 1 0 0,0 0 0 0 0,-1 1-1 0 0,1-1 1 0 0,0 0-1 0 0,-1 0 1 0 0,1 0-1 0 0,0 0 1 0 0,0 0-1 0 0,-1 0 1 0 0,1 1-1 0 0,0-1 1 0 0,-1 0-1 0 0,1 0 1 0 0,0 0-1 0 0,-1 0 1 0 0,1 0 0 0 0,0 0-1 0 0,0 0 1 0 0,-1 0 4 0 0,26 69 18 0 0,8 82 37 0 0,-29 62-96 0 0,-4-184 22 0 0,0-28 47 0 0,0-1-7 0 0,0 0 3 0 0,0 0 4 0 0,0 0-4 0 0,12-30 312 0 0,20-18-233 0 0,-19 27-97 0 0,1 0 0 0 0,1 1 0 0 0,0 1-1 0 0,2 0 1 0 0,0 1 0 0 0,1 1 0 0 0,1 0 0 0 0,7-3-6 0 0,-8 5-3022 0 0,24-18-13259 0 0,-38 29 7255 0 0</inkml:trace>
  <inkml:trace contextRef="#ctx0" brushRef="#br0" timeOffset="38748.972">10229 3175 16347 0 0,'0'0'835'0'0,"0"0"-175"0"0,0 0 19 0 0,0 0 193 0 0,0 0 189 0 0,0 0 19 0 0,0 0-123 0 0,0 0-192 0 0,0 0-217 0 0,0 0-179 0 0,0 0-70 0 0,0 0-38 0 0,2 31-33 0 0,4 98 3 0 0,12-49 151 0 0,-8-55-241 0 0,47 165 450 0 0,-42-115-517 0 0,-1-64 181 0 0,-14-11-110 0 0,0 0 54 0 0,0 0 65 0 0,12-30 1123 0 0,72-147-904 0 0,19-28-355 0 0,6-9-640 0 0,-67 152-952 0 0,-28 43-1871 0 0,-1 1-3846 0 0,-10 14-4943 0 0</inkml:trace>
  <inkml:trace contextRef="#ctx0" brushRef="#br0" timeOffset="40782.969">6102 2457 1192 0 0,'0'0'2757'0'0,"0"0"-809"0"0,0 0-419 0 0,0 0-81 0 0,0 0 24 0 0,0 0-17 0 0,0 0-135 0 0,0 0-193 0 0,0 0-216 0 0,0 0-241 0 0,0 0-184 0 0,-8 3-101 0 0,-61 49 938 0 0,60-36-1037 0 0,4-10-190 0 0,1 1-1 0 0,0 0 1 0 0,0 1 0 0 0,1-1 0 0 0,0 1 0 0 0,0-1 0 0 0,1 1-1 0 0,-1 0 1 0 0,2 0 0 0 0,-1 0 0 0 0,1 0 0 0 0,1 4-96 0 0,-1-9 50 0 0,0 0-1 0 0,1 1 1 0 0,-1-1 0 0 0,1 1 0 0 0,0 0 0 0 0,0-1-1 0 0,0 1 1 0 0,1-1 0 0 0,-1 1 0 0 0,1-1 0 0 0,0 0-1 0 0,0 1 1 0 0,0-1 0 0 0,0 0 0 0 0,1 1 0 0 0,-1-1-1 0 0,1 0 1 0 0,0 0 0 0 0,0 0 0 0 0,0-1 0 0 0,0 1-1 0 0,1 0 1 0 0,-1-1 0 0 0,1 1 0 0 0,-1-1 0 0 0,1 0 0 0 0,0 0-1 0 0,0 0 1 0 0,0 0 0 0 0,0 0 0 0 0,0-1 0 0 0,2 1-51 0 0,7 0 211 0 0,0 0 0 0 0,0-1-1 0 0,0 0 1 0 0,0-1-1 0 0,0-1 1 0 0,-1 0-1 0 0,1 0 1 0 0,0-1-1 0 0,0-1 1 0 0,-1 0-1 0 0,1 0 1 0 0,-1-1-1 0 0,0-1 1 0 0,0 0 0 0 0,-1 0-1 0 0,1-1 1 0 0,-1-1-1 0 0,0 1 1 0 0,-1-2-1 0 0,0 1 1 0 0,0-1-1 0 0,0-1 1 0 0,-1 1-1 0 0,-1-1 1 0 0,7-10-210 0 0,-11 16 40 0 0,-1 0 1 0 0,1 0 0 0 0,-1 0-1 0 0,1 0 1 0 0,-1-1-1 0 0,0 1 1 0 0,-1-1-1 0 0,1 1 1 0 0,-1-1-1 0 0,1 0 1 0 0,-1 0-1 0 0,0 1 1 0 0,0-1-1 0 0,-1 0 1 0 0,1 0 0 0 0,-1 0-1 0 0,0 0 1 0 0,0 0-1 0 0,0 0 1 0 0,0 0-1 0 0,-1 0 1 0 0,0 0-1 0 0,0 0 1 0 0,0 0-1 0 0,0 0 1 0 0,0 1-1 0 0,-1-1 1 0 0,0 0-1 0 0,0 1 1 0 0,0-1 0 0 0,0 1-1 0 0,0 0 1 0 0,-1 0-1 0 0,1 0 1 0 0,-1 0-1 0 0,0 0 1 0 0,0 0-1 0 0,0 1 1 0 0,0 0-1 0 0,-1-1 1 0 0,1 1-1 0 0,0 0 1 0 0,-1 0-41 0 0,-8-2-79 0 0,1 1-1 0 0,-1 0 1 0 0,0 0 0 0 0,0 2-1 0 0,0-1 1 0 0,0 1 0 0 0,0 1-1 0 0,0 0 1 0 0,0 1 0 0 0,0 0-1 0 0,0 1 1 0 0,1 0 0 0 0,-1 1-1 0 0,-10 3 80 0 0,13-2-528 0 0,0 0 0 0 0,0 0-1 0 0,1 1 1 0 0,0 0 0 0 0,-1 0-1 0 0,2 1 1 0 0,-1 0-1 0 0,1 1 1 0 0,0 0 0 0 0,0 0-1 0 0,0 0 1 0 0,0 3 528 0 0,-6 6-3329 0 0,-2 4-4630 0 0,9-9-1336 0 0</inkml:trace>
  <inkml:trace contextRef="#ctx0" brushRef="#br0" timeOffset="45272.224">5822 2147 0 0 0,'0'0'1715'0'0,"0"0"89"0"0,0 0-67 0 0,0 0-164 0 0,0 0-240 0 0,0 0-222 0 0,0 0-124 0 0,0 0-89 0 0,0 0-77 0 0,-3-1-95 0 0,-6-4-105 0 0,6 4-125 0 0,3 19 939 0 0,-7 181 2944 0 0,3-62-3355 0 0,18 116 21 0 0,9-119-211 0 0,-23 188 1539 0 0,-4-281-2296 0 0,1 4-30 0 0,22-45 98 0 0,153-11 166 0 0,-39 7-202 0 0,-8-18-69 0 0,-29 18-45 0 0,-95 4 1 0 0,-1 0 5 0 0,4 0-7 0 0,39 0 0 0 0,-42 0 14 0 0,-1 0-2 0 0,0 0-9 0 0,0 0 8 0 0,0 0 6 0 0,0 0 8 0 0,0 0-6 0 0,0 0 6 0 0,0 0-2 0 0,0 0 31 0 0,0 0 32 0 0,0 0 6 0 0,0 0 11 0 0,-12-44 227 0 0,-3 15-265 0 0,-12-64-1 0 0,19 63 9 0 0,-3-31 29 0 0,3 1-4 0 0,8-32 45 0 0,-8 66-94 0 0,8-216 152 0 0,-3 190-195 0 0,3-323 117 0 0,-4 25-10 0 0,-4 272-15 0 0,4-9-19 0 0,-2 6 29 0 0,-1 44-92 0 0,3-29 70 0 0,0-24-16 0 0,-4-38 60 0 0,-14 44 10 0 0,-7-75-17 0 0,6 41-82 0 0,-21-48 33 0 0,26 59 10 0 0,4 38-91 0 0,6 57-285 0 0,-4 17-4305 0 0,1 21-2305 0 0,5-9-704 0 0,5-6-1253 0 0</inkml:trace>
  <inkml:trace contextRef="#ctx0" brushRef="#br0" timeOffset="46759.89">5778 2243 0 0 0,'0'0'588'0'0,"0"0"656"0"0,0 0 143 0 0,0 0-112 0 0,0 0-141 0 0,0 0-87 0 0,0 0-44 0 0,0 0-30 0 0,0 0-43 0 0,0-23 4248 0 0,0-79 1609 0 0,0-53-5211 0 0,14 19-620 0 0,-13 101-769 0 0,-15-151 544 0 0,8 94-598 0 0,-12-70 182 0 0,9 113-139 0 0,3-1 0 0 0,1 0 0 0 0,2 0 0 0 0,4-35-176 0 0,-1 49 112 0 0,-14-74 127 0 0,-1-13-70 0 0,0-46 43 0 0,11 70-92 0 0,-3 76-97 0 0,0-35 44 0 0,-1 17-105 0 0,2 31-332 0 0,2 6-760 0 0,1-1-3399 0 0,1-2-9954 0 0,2 4 7943 0 0</inkml:trace>
  <inkml:trace contextRef="#ctx0" brushRef="#br0" timeOffset="50270.732">5013 549 0 0 0,'0'0'352'0'0,"0"0"263"0"0,0 0 117 0 0,0 0 146 0 0,0 0 176 0 0,0 0 135 0 0,0 0 48 0 0,0 0-80 0 0,0 0-144 0 0,13 0-95 0 0,208 0 5040 0 0,41 8-3057 0 0,-129-14-1566 0 0,0-6 0 0 0,22-9-1335 0 0,201-17 1169 0 0,40 42-630 0 0,-34 17-261 0 0,-253-32-206 0 0,-90-1-1939 0 0,-18 6-2809 0 0,-5-1-4190 0 0,1 6 1543 0 0</inkml:trace>
  <inkml:trace contextRef="#ctx0" brushRef="#br0" timeOffset="50752.628">5549 111 1504 0 0,'0'0'2297'0'0,"0"0"-909"0"0,0 0-122 0 0,0 0 161 0 0,0 0 120 0 0,0 0-30 0 0,-35 19-175 0 0,-107 62-258 0 0,46-15 230 0 0,-106 74 59 0 0,124-89-872 0 0,79-51-529 0 0,-1 0 0 0 0,0 0 0 0 0,1 1 0 0 0,-1-1 0 0 0,0 0 0 0 0,0 0 0 0 0,1 0 0 0 0,-1 0 0 0 0,0 0 0 0 0,1 0 0 0 0,-1 1 0 0 0,0-1 0 0 0,0 0 0 0 0,1 0 0 0 0,-1 0 0 0 0,0 1 0 0 0,0-1 0 0 0,1 0 0 0 0,-1 0 0 0 0,0 1 0 0 0,0-1 0 0 0,0 0 0 0 0,1 0 0 0 0,-1 1 0 0 0,0-1 0 0 0,0 0 0 0 0,0 1 0 0 0,0-1 0 0 0,0 0 0 0 0,0 1 0 0 0,0-1 0 0 0,0 0 0 0 0,0 1 0 0 0,0-1 1 0 0,0 0-1 0 0,0 0 0 0 0,0 1 0 0 0,0-1 0 0 0,0 0 0 0 0,0 1 0 0 0,0-1 0 0 0,0 0 0 0 0,0 1 0 0 0,0-1 0 0 0,0 0 0 0 0,-1 1 0 0 0,1-1 0 0 0,0 0 0 0 0,0 0 0 0 0,0 1 0 0 0,0-1 0 0 0,-1 0 28 0 0,35 2-1979 0 0,-33-2 1848 0 0,97-18-12759 0 0,-86 18 12785 0 0</inkml:trace>
  <inkml:trace contextRef="#ctx0" brushRef="#br0" timeOffset="51550.99">6198 8 544 0 0,'0'0'783'0'0,"0"0"319"0"0,0 0 397 0 0,0 0 325 0 0,0 0 46 0 0,0 0-206 0 0,0 0-221 0 0,0 0-208 0 0,-33 23-231 0 0,-106 72-236 0 0,-55 34 950 0 0,-32 37-540 0 0,223-165-1194 0 0,0 1-13 0 0,-1 0-1 0 0,1 0 1 0 0,-1 0-1 0 0,1 1 0 0 0,0-1 1 0 0,0 1-1 0 0,0 0 1 0 0,0 0-1 0 0,0 0 1 0 0,1 0-1 0 0,-1 0 1 0 0,1 1-1 0 0,0-1 1 0 0,0 1-1 0 0,0-1 0 0 0,0 2 30 0 0,39 2-1069 0 0,-19-8 508 0 0,-1-2-1 0 0,1 0 1 0 0,-1-1 0 0 0,1 0 0 0 0,-1-2 0 0 0,-1 0-1 0 0,6-3 562 0 0,9-3-1592 0 0,185-68-7784 0 0,258-144 9199 0 0,-318 157 1364 0 0,-137 63 1976 0 0,-23 11 999 0 0,-27 17 34 0 0,28-22-4889 0 0,-462 325 5395 0 0,391-268-4425 0 0,103-51-1192 0 0,91-46-508 0 0,10-19-911 0 0,65-40-6424 0 0,-3 2 5194 0 0,207-85 3564 0 0,-387 176 159 0 0,28-7 2016 0 0,-44 19 2091 0 0,-84 65 1173 0 0,-29 19 316 0 0,-99 102-5755 0 0,212-191 45 0 0,3-1-55 0 0,-1-1 0 0 0,0 0 1 0 0,0 1-1 0 0,1-1 0 0 0,-1 1 0 0 0,1 0 0 0 0,-1-1 0 0 0,1 1 0 0 0,0 0 0 0 0,0 0 0 0 0,-1 0 0 0 0,1 0 0 0 0,1 0 0 0 0,-1 0 1 0 0,0 0-1 0 0,0 0 0 0 0,1 0 0 0 0,-1 0 0 0 0,1 1 0 0 0,0-1 0 0 0,0 0 0 0 0,-1 2 10 0 0,56 4-815 0 0,-41-9 554 0 0,-1-1-1 0 0,0-1 1 0 0,1 0-1 0 0,-1-1 1 0 0,-1 0-1 0 0,1-1 0 0 0,0 0 1 0 0,-1-1-1 0 0,8-6 262 0 0,10-2-722 0 0,118-63-2763 0 0,123-51 1095 0 0,-208 117 2906 0 0,-71 37 956 0 0,-113 109-587 0 0,54-66-3005 0 0,22-26-3879 0 0,32-33 3390 0 0</inkml:trace>
  <inkml:trace contextRef="#ctx0" brushRef="#br0" timeOffset="55918.219">6364 538 0 0 0,'0'0'784'0'0,"0"0"259"0"0,0 0 73 0 0,0 0-21 0 0,0 0-76 0 0,0 0-35 0 0,0 0-88 0 0,-2-3-115 0 0,-8-9-55 0 0,-9 5 7920 0 0,14 7-8170 0 0,5 0-87 0 0,0 0-16 0 0,0 0-22 0 0,0 0-29 0 0,0 0-20 0 0,0 0-34 0 0,0 0-43 0 0,0 0-15 0 0,-1 196 1870 0 0,11-112-1633 0 0,3 12-71 0 0,8 19-157 0 0,3 42-53 0 0,-6-101-127 0 0,8 32 12 0 0,-16 52 98 0 0,8-34-89 0 0,-15-93-36 0 0,0 1-1 0 0,0 0 1 0 0,-2 0-1 0 0,1 0 1 0 0,-2 0 0 0 0,0 0-1 0 0,0 0 1 0 0,-2 4-24 0 0,0 26 114 0 0,6 137 63 0 0,3-85-92 0 0,-7 66 578 0 0,-33 15-100 0 0,33 10-288 0 0,4-87-124 0 0,6-53-171 0 0,6 31 1 0 0,-6-19 68 0 0,-2 3-37 0 0,-1 60 78 0 0,-7 341 163 0 0,0-462-244 0 0,0-1 5 0 0,0 0-30 0 0,0 0-2 0 0,0 3 28 0 0,-62 1 1555 0 0,-38-11-1538 0 0,-104-1 16 0 0,102 12 27 0 0,24 3-56 0 0,-14-7 20 0 0,39-14 13 0 0,-93 3-82 0 0,146 11 34 0 0,-33 0 66 0 0,32 0-95 0 0,1 0 43 0 0,0 0-4 0 0,0 0-11 0 0,7-110 254 0 0,5 10-299 0 0,-5-92 78 0 0,-29 100-26 0 0,18 18 11 0 0,-17-3-1 0 0,1-4-91 0 0,3 15 64 0 0,9-12 36 0 0,0 16-35 0 0,8-402 6 0 0,-25 335 15 0 0,4 40-54 0 0,9-58 24 0 0,-3 45 18 0 0,7 72-14 0 0,8-212 6 0 0,8 207 57 0 0,6-97-39 0 0,-10-140-64 0 0,3 154 59 0 0,1 45 2 0 0,10-15-2743 0 0,19 63-3381 0 0,-16 13-3712 0 0,-16 8 409 0 0</inkml:trace>
  <inkml:trace contextRef="#ctx0" brushRef="#br0" timeOffset="67126.164">5545 656 0 0 0,'0'0'903'0'0,"0"-5"72"0"0,0-22 1139 0 0,0 26-1028 0 0,0 1-56 0 0,0 0-108 0 0,0 0-89 0 0,0 0-101 0 0,0 0-86 0 0,0 0-68 0 0,0 0-73 0 0,0 0-45 0 0,0 0-26 0 0,0 9 548 0 0,26 428 237 0 0,-15-77-1817 0 0,-11-360 584 0 0,1 0 0 0 0,-1 0-1 0 0,0 0 1 0 0,0 0-1 0 0,1 0 1 0 0,-1 0-1 0 0,0 0 1 0 0,1 0 0 0 0,-1 0-1 0 0,0 0 1 0 0,1 0-1 0 0,-1 1 1 0 0,0-1-1 0 0,0 0 1 0 0,1 0 0 0 0,-1 0-1 0 0,0 0 1 0 0,0 0-1 0 0,1 1 1 0 0,-1-1-1 0 0,0 0 1 0 0,0 0 0 0 0,1 0-1 0 0,-1 1 1 0 0,0-1-1 0 0,0 0 1 0 0,0 0-1 0 0,1 1 1 0 0,-1-1 0 0 0,0 0-1 0 0,0 0 1 0 0,0 1-1 0 0,0-1 1 0 0,0 0-1 0 0,0 1 1 0 0,0-1-1 0 0,0 0 1 0 0,1 1 0 0 0,-1-1-1 0 0,0 0 1 0 0,0 0-1 0 0,0 1 1 0 0,0-1-1 0 0,-1 0 1 0 0,1 1 0 0 0,0-1-1 0 0,0 0 1 0 0,0 1-1 0 0,0-1 1 0 0,0 0 14 0 0,21-283 244 0 0,-10 111-217 0 0,-7 106-9 0 0,-2 0 0 0 0,-3 0 0 0 0,-3 0 0 0 0,-4 0 0 0 0,-4-15-18 0 0,12 80 21 0 0,0 0-1 0 0,0-1 1 0 0,-1 1-1 0 0,1 0 1 0 0,0-1-1 0 0,-1 1 0 0 0,1 0 1 0 0,0 0-1 0 0,-1-1 1 0 0,0 1-1 0 0,1 0 1 0 0,-1 0-1 0 0,0 0 1 0 0,1 0-1 0 0,-1 0 1 0 0,0 0-1 0 0,0 0 0 0 0,0 0 1 0 0,0 0-1 0 0,0 0 1 0 0,0 0-1 0 0,0 0 1 0 0,0 1-1 0 0,-1-1 1 0 0,1 0-1 0 0,0 1 0 0 0,0-1 1 0 0,-1 1-1 0 0,1 0 1 0 0,0-1-1 0 0,0 1 1 0 0,-1 0-1 0 0,1 0-20 0 0,-7 38-145 0 0,4 240 558 0 0,6-180-253 0 0,4 0-1 0 0,15 73-159 0 0,2 149 87 0 0,-17-265-171 0 0,-3-43-372 0 0,-4-28 126 0 0,4-527 322 0 0,-18 363-105 0 0,7 125 213 0 0,9 56-106 0 0,-1-1 0 0 0,0 0 0 0 0,0 0 1 0 0,0 1-1 0 0,1-1 0 0 0,-1 0 0 0 0,0 1 0 0 0,0-1 1 0 0,0 0-1 0 0,0 0 0 0 0,0 1 0 0 0,0-1 0 0 0,0 0 0 0 0,0 1 1 0 0,0-1-1 0 0,0 0 0 0 0,0 1 0 0 0,0-1 0 0 0,0 0 1 0 0,0 1-1 0 0,0-1 0 0 0,0 0 0 0 0,0 1 0 0 0,0-1 1 0 0,0 0-1 0 0,0 1 0 0 0,0-1 0 0 0,-1 0 0 0 0,1 0 1 0 0,0 1-1 0 0,0-1 0 0 0,0 0 0 0 0,-1 0 0 0 0,1 1 1 0 0,0-1-1 0 0,0 0 0 0 0,-1 0 0 0 0,1 0 0 0 0,0 1 1 0 0,0-1-1 0 0,-1 0 0 0 0,1 0 0 0 0,0 0 0 0 0,-1 0 1 0 0,1 0-1 0 0,0 1 0 0 0,0-1 0 0 0,-1 0 0 0 0,1 0 0 0 0,0 0 1 0 0,-1 0-1 0 0,1 0 0 0 0,0 0 0 0 0,-1 0 0 0 0,1 0 1 0 0,0 0-1 0 0,-1 0 0 0 0,1-1 0 0 0,0 1 0 0 0,-1 0 1 0 0,1 0-1 0 0,0 0 0 0 0,0 0 0 0 0,-1 0 0 0 0,1 0 1 0 0,0-1-1 0 0,-1 1 0 0 0,1 0 6 0 0,18 308 307 0 0,26 37-189 0 0,-43-171 68 0 0,-9-211-326 0 0,1-239-35 0 0,3 171 58 0 0,-4 92-11 0 0,2 42-202 0 0,6 271-74 0 0,25 101-1036 0 0,-17-269 2188 0 0,-4-133-668 0 0,21-144 696 0 0,-14-60-1327 0 0,-15 185 470 0 0,-2 29-228 0 0,-5 139-970 0 0,7 77-1705 0 0,4-203 2994 0 0,0 0 0 0 0,-2 0-1 0 0,0 0 1 0 0,-1 0-1 0 0,-1 0 1 0 0,-7 18-10 0 0,7-21 711 0 0,4-18-599 0 0,0-4-56 0 0,10-167 249 0 0,-2 102-238 0 0,-3-1 0 0 0,-4 0 0 0 0,-4-37-67 0 0,-14 47 172 0 0,6 86-342 0 0,1 515-222 0 0,12-347 861 0 0,-9-34 1159 0 0,7-159-1760 0 0,0-2-58 0 0,0-6-73 0 0,14-113 736 0 0,-6 25-314 0 0,-5 134 77 0 0,-3 260-1279 0 0,18-80 574 0 0,-17-216 437 0 0,1 16 398 0 0,3-28 285 0 0,-4-104-643 0 0,9 294-3376 0 0,-24-54 3166 0 0,6-174 2695 0 0,8 45-2442 0 0,0 1 33 0 0,0 0 5 0 0,0 0-62 0 0,-3 11-281 0 0,2 128-334 0 0,1-138 712 0 0,0-1 13 0 0,0 0 50 0 0,0 0 40 0 0,0 0 50 0 0,0 0 70 0 0,0 0 56 0 0,0 0 57 0 0,-4 18 1120 0 0,4-18-1571 0 0,0 0 0 0 0,0-1 0 0 0,0 1 0 0 0,0 0 0 0 0,0-1 0 0 0,0 1-1 0 0,0 0 1 0 0,0 0 0 0 0,-1-1 0 0 0,1 1 0 0 0,0 0 0 0 0,0-1 0 0 0,0 1 0 0 0,0 0 0 0 0,0 0 0 0 0,0-1-1 0 0,-1 1 1 0 0,1 0 0 0 0,0 0 0 0 0,0-1 0 0 0,0 1 0 0 0,-1 0 0 0 0,1 0 0 0 0,0-1 0 0 0,0 1 0 0 0,0 0-1 0 0,-1 0 1 0 0,1 0 0 0 0,0 0 0 0 0,-1-1 0 0 0,1 1 0 0 0,0 0 0 0 0,0 0 0 0 0,-1 0 0 0 0,1 0 0 0 0,0 0-1 0 0,-1 0 1 0 0,1 0 0 0 0,0 0 0 0 0,-1 0 0 0 0,1 0 0 0 0,0 0 0 0 0,0 0 0 0 0,-1 0 0 0 0,1 0 0 0 0,0 0-1 0 0,-1 0 1 0 0,1 0 0 0 0,0 1 0 0 0,-1-1-9 0 0,2-12 9 0 0,17-102 1010 0 0,-10-44 1153 0 0,-41 126-1109 0 0,-1-53-1008 0 0,35 27-292 0 0,27 171 366 0 0,8 100-866 0 0,-9-44-292 0 0,-27-168 1085 0 0,0-1-16 0 0,0 0 12 0 0,0 0 33 0 0,0 0 37 0 0,0 0 59 0 0,0-16 331 0 0,7-75-401 0 0,8 2-89 0 0,-8 44 59 0 0,-1 0-1 0 0,-3 0 1 0 0,-1-1-1 0 0,-4-24-80 0 0,1 6 132 0 0,-13 18 685 0 0,6 37-763 0 0,30 309-349 0 0,-18-255 87 0 0,14-111 797 0 0,-8-30-450 0 0,-4 1-1 0 0,-4-1 0 0 0,-5-19-138 0 0,-38-90-33 0 0,15 112 65 0 0,9 60-191 0 0,16 33 100 0 0,1 12-111 0 0,-7 35 131 0 0,19 203 195 0 0,3-93-141 0 0,14-31-113 0 0,-29-126 96 0 0,0-1 0 0 0,0 1 0 0 0,1-1-1 0 0,-1 1 1 0 0,0 0 0 0 0,0-1-1 0 0,1 1 1 0 0,-1 0 0 0 0,0-1 0 0 0,1 1-1 0 0,-1 0 1 0 0,0 0 0 0 0,1-1 0 0 0,-1 1-1 0 0,1 0 1 0 0,-1 0 0 0 0,0 0-1 0 0,1-1 1 0 0,-1 1 0 0 0,1 0 0 0 0,-1 0-1 0 0,0 0 1 0 0,1 0 0 0 0,-1 0-1 0 0,1 0 1 0 0,-1 0 0 0 0,1 0 0 0 0,-1 0-1 0 0,1 0 1 0 0,-1 0 0 0 0,0 0 0 0 0,1 0-1 0 0,-1 0 1 0 0,1 0 0 0 0,-1 1-1 0 0,1-1 1 0 0,-1 0 0 0 0,0 0 0 0 0,1 0-1 0 0,-1 1 1 0 0,0-1 0 0 0,1 0 0 0 0,-1 0-1 0 0,0 1 1 0 0,1-1 0 0 0,-1 0-1 0 0,0 1 1 0 0,1-1 0 0 0,-1 0 0 0 0,0 1-1 0 0,0-1 3 0 0,14-395 707 0 0,-18 334-796 0 0,-2 1 1 0 0,-4 0-1 0 0,-2 0 0 0 0,-2 1 0 0 0,-15-35 89 0 0,-29-60-169 0 0,42 132 329 0 0,7 36-175 0 0,8 67-18 0 0,5-1-1 0 0,2 0 1 0 0,6 7 33 0 0,17 103 88 0 0,17 104-60 0 0,-17-169-25 0 0,-28-116 80 0 0,1 3-438 0 0,-1-19 32 0 0,28-191 311 0 0,-17-9-337 0 0,-20 543-474 0 0,8-38-267 0 0,0-296 1067 0 0,-1-1 1 0 0,1 0-1 0 0,0 1 0 0 0,0-1 1 0 0,-1 1-1 0 0,1-1 0 0 0,0 1 0 0 0,0-1 1 0 0,1 0-1 0 0,-1 1 0 0 0,0-1 1 0 0,0 1-1 0 0,1-1 0 0 0,-1 0 0 0 0,1 1 1 0 0,-1-1-1 0 0,1 0 0 0 0,-1 1 1 0 0,1-1-1 0 0,0 0 0 0 0,0 0 0 0 0,0 0 1 0 0,-1 1-1 0 0,1-1 0 0 0,0 0 1 0 0,0 0-1 0 0,1 0 0 0 0,-1-1 0 0 0,0 1 1 0 0,0 0-1 0 0,0 0 0 0 0,1-1 1 0 0,0 1 22 0 0,1 17-43 0 0,9 114 108 0 0,-5-113 201 0 0,12-4 569 0 0,17 40-142 0 0,-6-36 145 0 0,-9-49 126 0 0,12-35-355 0 0,-24 49-529 0 0,-8 14-86 0 0,-1 0 1 0 0,1 0-1 0 0,0 0 0 0 0,0 0 0 0 0,0 0 0 0 0,0 0 1 0 0,0 0-1 0 0,0 1 0 0 0,1-1 0 0 0,-1 0 0 0 0,1 1 0 0 0,-1-1 1 0 0,1 1-1 0 0,-1 0 0 0 0,1-1 0 0 0,0 1 0 0 0,0 0 1 0 0,-1 0-1 0 0,1 0 0 0 0,0 0 0 0 0,0 0 0 0 0,0 1 0 0 0,0-1 1 0 0,0 1-1 0 0,2-1 6 0 0,3 41 257 0 0,1 22-87 0 0,-8-32-64 0 0,0-30-91 0 0,0 0 2 0 0,0 0 6 0 0,0 0-2 0 0,0 0-9 0 0,0 0-1 0 0,0 0-19 0 0,11-22 123 0 0,25-11-149 0 0,-35 33 10 0 0,-1 0-8 0 0,0 0 19 0 0,0 0 4 0 0,0 0-5 0 0,0 0 5 0 0,0 0 0 0 0,0 0-1 0 0,0 0 16 0 0,0 0-20 0 0,0 0-7 0 0,0 0 26 0 0,3 0 2 0 0,26 30 268 0 0,-14-23-319 0 0,26-55 289 0 0,4-8-236 0 0,-27 116 358 0 0,-3-76-124 0 0,13-23 34 0 0,-26 40-275 0 0,-1 0 0 0 0,0 0 0 0 0,0 1 0 0 0,0-1 0 0 0,0 1 0 0 0,0-1 0 0 0,0 1 0 0 0,0 0 0 0 0,0-1 0 0 0,-1 1 0 0 0,1 0 0 0 0,-1-1 0 0 0,1 1 0 0 0,-1 0 0 0 0,0 0 0 0 0,1-1 0 0 0,-1 1 0 0 0,0 0 0 0 0,0 0 0 0 0,0 0 0 0 0,0-1 0 0 0,-1 1 0 0 0,1 0 0 0 0,-1 0 1 0 0,1-1-1 0 0,-1 1 0 0 0,1 0 0 0 0,-1 0 0 0 0,0-1-2 0 0,1 13 1 0 0,15-23-41 0 0,13-45 298 0 0,-15 58-526 0 0,-11 8 325 0 0,12 19-104 0 0,-12-31 25 0 0,-2 0-13 0 0,11-4 16 0 0,5-36 191 0 0,5-14-325 0 0,-21 53 93 0 0,0 1 21 0 0,0 0 9 0 0,0 0 7 0 0,0 0 10 0 0,0 0-15 0 0,3 26-98 0 0,4 39 104 0 0,5-63-391 0 0,-12-3 435 0 0,7-6 42 0 0,7-15-328 0 0,-13 22 240 0 0,-1 0 4 0 0,0 0 13 0 0,0 0 19 0 0,0 0 0 0 0,0 0-13 0 0,0 0 3 0 0,0 0-4 0 0,0 0 2 0 0,0 0 0 0 0,-1 1-1 0 0,1-1 1 0 0,0 1 0 0 0,0-1 0 0 0,0 0 0 0 0,0 1 0 0 0,0-1 0 0 0,0 1 0 0 0,0-1 0 0 0,0 0 0 0 0,0 1 0 0 0,0-1 0 0 0,0 1 0 0 0,0-1-1 0 0,0 0 1 0 0,0 1 0 0 0,0-1 0 0 0,0 1 0 0 0,0-1 0 0 0,0 0 0 0 0,1 1 0 0 0,-1-1 0 0 0,0 0 0 0 0,0 1 0 0 0,1-1 0 0 0,-1 0-1 0 0,0 1 1 0 0,0-1 0 0 0,1 0 0 0 0,-1 1 0 0 0,0-1 0 0 0,1 0 0 0 0,-1 0 0 0 0,0 1 0 0 0,1-1 0 0 0,-1 0 0 0 0,0 0 0 0 0,1 0 0 0 0,-1 0-1 0 0,1 1 1 0 0,-1-1 0 0 0,0 0 0 0 0,1 0 0 0 0,-1 0 0 0 0,1 0 0 0 0,-1 0 0 0 0,0 0 0 0 0,1 0 0 0 0,-1 0 0 0 0,1 0 0 0 0,-1 0-1 0 0,1 0 1 0 0,-1 0 0 0 0,0-1 0 0 0,1 1 0 0 0,-1 0 0 0 0,0 0 0 0 0,1 0 0 0 0,-1-1 0 0 0,1 1 0 0 0,-1 0 0 0 0,0 0 0 0 0,1-1 0 0 0,-1 1-1 0 0,0 0 1 0 0,5-20 87 0 0,-1 0-1 0 0,-1 1 1 0 0,-1-1 0 0 0,-1-1-1 0 0,-1 1 1 0 0,0 0-1 0 0,-2 0 1 0 0,0 0-1 0 0,-2-4-86 0 0,-7-40 3 0 0,2 0 0 0 0,3 0 1 0 0,3-37-4 0 0,20-72-48 0 0,-19 324-98 0 0,-5-78 146 0 0,6 8-139 0 0,1-81 136 0 0,0 0-1 0 0,0-1 0 0 0,0 1 0 0 0,0 0 0 0 0,0 0 0 0 0,0-1 0 0 0,0 1 0 0 0,1 0 0 0 0,-1 0 0 0 0,0 0 0 0 0,0-1 0 0 0,0 1 0 0 0,0 0 0 0 0,0 0 0 0 0,1 0 0 0 0,-1-1 0 0 0,0 1 0 0 0,0 0 0 0 0,0 0 0 0 0,1 0 0 0 0,-1 0 0 0 0,0 0 0 0 0,0 0 0 0 0,0-1 0 0 0,1 1 0 0 0,-1 0 0 0 0,0 0 0 0 0,0 0 0 0 0,1 0 0 0 0,-1 0 1 0 0,0 0-1 0 0,0 0 0 0 0,1 0 0 0 0,-1 0 0 0 0,0 0 0 0 0,0 0 0 0 0,1 0 0 0 0,-1 0 0 0 0,0 0 0 0 0,0 0 4 0 0,4-349 251 0 0,-26 171-293 0 0,-11 19 100 0 0,33 251-312 0 0,25 172 191 0 0,-21-176 34 0 0,-4-88-10 0 0,0 0-31 0 0,3-16-46 0 0,15-159 390 0 0,-14 139-290 0 0,-1 0-1 0 0,-2-1 0 0 0,-1 1 1 0 0,-2 0-1 0 0,-2-1 0 0 0,-4-17 17 0 0,-7-56-241 0 0,8 88 201 0 0,7 21 55 0 0,0 6-123 0 0,0 387-462 0 0,-4-365 560 0 0,3-20-77 0 0,3-19 151 0 0,12-77 432 0 0,12-91-336 0 0,-23-69-296 0 0,-28 120-21 0 0,17 178-242 0 0,-3 119 472 0 0,4-135 146 0 0,7-33-210 0 0,0 0-18 0 0,0 0-15 0 0,0-15 164 0 0,11-109 144 0 0,-3-220-381 0 0,-13 265 17 0 0,-2 296-418 0 0,7 90 674 0 0,11-269-192 0 0,-10-38-26 0 0,1 0 8 0 0,-1 0 62 0 0,6-33 436 0 0,18-202-353 0 0,-28 49-514 0 0,0 298 74 0 0,3 432 370 0 0,-19-286 102 0 0,19-247-165 0 0,-1-9 11 0 0,0 0-1 0 0,1 0 1 0 0,-1 0 0 0 0,1 0 0 0 0,0 0 0 0 0,-1 0 0 0 0,1 0-1 0 0,0 0 1 0 0,0 0 0 0 0,0 0 0 0 0,1 0 0 0 0,-1 0 0 0 0,0 0-1 0 0,1 0 1 0 0,-1 0 0 0 0,1-1 0 0 0,0 1 0 0 0,0 0 0 0 0,0 0-1 0 0,0 0 1 0 0,0-1 0 0 0,0 1 0 0 0,0 0 0 0 0,0-1 0 0 0,0 1-1 0 0,1-1 1 0 0,-1 1 0 0 0,1-1 0 0 0,-1 0 0 0 0,1 1 0 0 0,0-1-1 0 0,-1 0 1 0 0,2 0 11 0 0,23-49 15 0 0,0-87 98 0 0,-11-71-171 0 0,-15 205 124 0 0,0 18 66 0 0,-30 319-509 0 0,16-53 106 0 0,14-282 150 0 0,0-1 5 0 0,4-12 126 0 0,-1 0 1 0 0,0 0-1 0 0,0 0 0 0 0,-1 0 1 0 0,-1 0-1 0 0,0 0 1 0 0,-1-1-1 0 0,0 1 0 0 0,-1-1-10 0 0,2-39-60 0 0,0-53-347 0 0,-1 104 437 0 0,-1 13-157 0 0,-36 289-1919 0 0,31-180 1922 0 0,6-120 111 0 0,6-27 642 0 0,28-169-89 0 0,-34 56-790 0 0,0 597-1053 0 0,0-457 1320 0 0,0-1 18 0 0,4-9 286 0 0,39-210 1267 0 0,-34 157-1477 0 0,-3 0 0 0 0,-3-1 1 0 0,-4-53-112 0 0,0 36-29 0 0,1 77 30 0 0,1-4 0 0 0,-1-1 1 0 0,0 1-1 0 0,0 0 0 0 0,-1 0 1 0 0,0-1-1 0 0,0 1 1 0 0,0 0-1 0 0,-1 0 1 0 0,0 0-1 0 0,-1 0 1 0 0,1 1-1 0 0,-1-1 1 0 0,-3-4-2 0 0,4 12-4 0 0,0 1 1 0 0,0 0 0 0 0,0 0 0 0 0,1 1 0 0 0,-1-1 0 0 0,1 0 0 0 0,-1 0 0 0 0,1 1 0 0 0,0-1 0 0 0,0 1 0 0 0,0-1 0 0 0,0 1 0 0 0,1-1 0 0 0,-1 1 0 0 0,1-1 0 0 0,-1 1 0 0 0,1 0 0 0 0,0-1 0 0 0,0 1 0 0 0,0 0 0 0 0,1-1 0 0 0,-1 1 0 0 0,0-1 0 0 0,1 1 0 0 0,0 0 3 0 0,-3 14 40 0 0,-20 244-58 0 0,22-261-82 0 0,0 0 13 0 0,0-8 146 0 0,19-95 528 0 0,-8-46-236 0 0,-8 111-251 0 0,1-12-70 0 0,-2-1-1 0 0,-2 1 1 0 0,-3 0-1 0 0,-1-1 1 0 0,-10-43-30 0 0,-44-104-156 0 0,32 151 414 0 0,19 54 189 0 0,6 132-631 0 0,2 77 418 0 0,6-186-280 0 0,5-61 402 0 0,-4-12-211 0 0,0-1-1 0 0,-3 0 0 0 0,-2-1 1 0 0,-2-14-145 0 0,2-14 70 0 0,-2 48-55 0 0,0-1-1 0 0,-2 1 1 0 0,0 0-1 0 0,-2 0 1 0 0,-1 0-1 0 0,-1 0 1 0 0,-1 0-1 0 0,-4-10-14 0 0,-27-80 14 0 0,21 80 48 0 0,19 65-478 0 0,2 43 656 0 0,-5-73-228 0 0,0 0 4 0 0,0 0 8 0 0,0 0 8 0 0,0 0 8 0 0,0 0 11 0 0,0 0 20 0 0,0-34 292 0 0,0-50-200 0 0,-11-210-177 0 0,-11 213-41 0 0,21 166-107 0 0,1 13 331 0 0,0-97-149 0 0,0-1 1 0 0,0 0 14 0 0,0-26 204 0 0,18-176-67 0 0,-13 10-307 0 0,-27 97 23 0 0,6 129-337 0 0,9 11 447 0 0,2 0 0 0 0,2-1 0 0 0,2 1 0 0 0,2 15 2 0 0,0-3 54 0 0,-1 69 122 0 0,18-241 416 0 0,-8 0-596 0 0,-5-1 0 0 0,-8-61 4 0 0,-19 72-33 0 0,22 106 29 0 0,0-1 0 0 0,0 0 1 0 0,-1 1-1 0 0,1-1 0 0 0,0 0 0 0 0,-1 0 1 0 0,1 1-1 0 0,-1-1 0 0 0,1 0 0 0 0,0 0 1 0 0,-1 0-1 0 0,1 1 0 0 0,-1-1 0 0 0,1 0 0 0 0,0 0 1 0 0,-1 0-1 0 0,1 0 0 0 0,-1 0 0 0 0,1 0 1 0 0,-1 0-1 0 0,1 0 0 0 0,-1 0 0 0 0,1 0 1 0 0,0 0-1 0 0,-1 0 0 0 0,1 0 0 0 0,-1 0 0 0 0,1 0 1 0 0,-1-1 3 0 0,-2 126-101 0 0,-1-65 179 0 0,4 0 0 0 0,2 0 0 0 0,7 43-78 0 0,12-49-24 0 0,-13-65 236 0 0,10-168 519 0 0,-13 141-710 0 0,-2 1 1 0 0,-1 0-1 0 0,-2-1 0 0 0,-1 1 1 0 0,-3-8-22 0 0,-29-54 52 0 0,33 99-53 0 0,0 1 0 0 0,0-1 1 0 0,0 0-1 0 0,0 1 1 0 0,0-1-1 0 0,0 1 0 0 0,0-1 1 0 0,-1 0-1 0 0,1 1 0 0 0,0-1 1 0 0,0 1-1 0 0,0-1 1 0 0,0 0-1 0 0,-1 1 0 0 0,1-1 1 0 0,0 0-1 0 0,0 1 1 0 0,-1-1-1 0 0,1 0 0 0 0,0 0 1 0 0,-1 1-1 0 0,1-1 0 0 0,0 0 1 0 0,-1 0-1 0 0,1 1 1 0 0,0-1-1 0 0,-1 0 0 0 0,1 0 1 0 0,0 0-1 0 0,-1 0 1 0 0,1 1-1 0 0,-1-1 0 0 0,1 0 1 0 0,0 0-1 0 0,-1 0 1 0 0,1 0-1 0 0,-1 0 0 0 0,1 0 1 0 0,0 0-1 0 0,-1 0 0 0 0,1 0 1 0 0,-1 0-1 0 0,1-1 1 0 0,0 1-1 0 0,-1 0 0 0 0,1 0 1 0 0,-1 0-1 0 0,1 0 1 0 0,0-1-1 0 0,-1 1 0 0 0,1 0 1 0 0,0 0-1 0 0,-1-1 0 0 0,1 1 1 0 0,0 0-1 0 0,-1 0 1 0 0,1-1-1 0 0,0 1 0 0 0,0 0 1 0 0,0-1-1 0 0,-1 1 1 0 0,1 0-1 0 0,0-1 0 0 0,0 0 1 0 0,-5 39-234 0 0,5-37 236 0 0,-29 254 2 0 0,29-233-51 0 0,0-21 30 0 0,0-14 151 0 0,13-167 292 0 0,-9 20-442 0 0,-3 159 15 0 0,-1-1 0 0 0,1 1 0 0 0,-1 0 0 0 0,0 0 0 0 0,0 0 0 0 0,0 0 0 0 0,0 0 0 0 0,0-1 0 0 0,0 1 0 0 0,0 0 0 0 0,0 0 0 0 0,0 0 1 0 0,-1 0-1 0 0,1 0 0 0 0,0-1 0 0 0,-1 1 0 0 0,1 0 0 0 0,-1 0 0 0 0,1 0 0 0 0,-1 0 0 0 0,0 0 0 0 0,1 0 0 0 0,-1 0 0 0 0,0 1 0 0 0,1-1 1 0 0,-1 0-1 0 0,0 0 0 0 0,0 0 0 0 0,0 1 0 0 0,0-1 0 0 0,0 0 0 0 0,0 1 0 0 0,0-1 0 0 0,0 1 0 0 0,0-1 0 0 0,0 1 0 0 0,0 0 0 0 0,-1-1 0 0 0,1 1 1 0 0,0 0-1 0 0,0 0 0 0 0,0 0 0 0 0,0 0 0 0 0,0 0 0 0 0,-1 0 0 0 0,1 0 0 0 0,0 0 0 0 0,0 0 0 0 0,0 1 0 0 0,0-1 0 0 0,0 0 0 0 0,0 1 0 0 0,-1-1 1 0 0,1 1-1 0 0,0-1 0 0 0,0 1 0 0 0,0-1 0 0 0,0 1 0 0 0,0 0 1 0 0,-19 69-251 0 0,-2 10 338 0 0,22-79-72 0 0,0-1-19 0 0,0 0-4 0 0,0 0 0 0 0,0 0 4 0 0,0-16 61 0 0,4-199 195 0 0,-15 247-201 0 0,-15 203-105 0 0,26-235 34 0 0,7-8 135 0 0,1-17-34 0 0,-2-1-1 0 0,-1 0 1 0 0,-1-1 0 0 0,-2 1 0 0 0,0-1-1 0 0,-2 1 1 0 0,-1-8-81 0 0,1 32 7 0 0,0 1 16 0 0,-25 46-413 0 0,-5 44 430 0 0,26-62-102 0 0,4-26-8 0 0,0-1-7 0 0,0 0 6 0 0,0 0 17 0 0,12-8 14 0 0,37-72-2117 0 0,-22 43-6275 0 0,-22 21 2405 0 0,2 10 930 0 0</inkml:trace>
  <inkml:trace contextRef="#ctx0" brushRef="#br0" timeOffset="70249.981">6084 2596 0 0 0,'33'-36'364'0'0,"-22"18"1835"0"0,-11 17-1952 0 0,0 1 2 0 0,0 0 13 0 0,0 0 6 0 0,0 0 18 0 0,0 0 19 0 0,0 0 12 0 0,0 0 7 0 0,0 0 15 0 0,0 0-3 0 0,0 0-5 0 0,0 0 1 0 0,0 0-10 0 0,-3-21 4505 0 0,3 20-4323 0 0,0 1-41 0 0,-8-7 2801 0 0,-25 0-1047 0 0,-7 5-877 0 0,24 3-590 0 0,-38 37 870 0 0,31 24-679 0 0,1-7-399 0 0,21 59-141 0 0,20-73-299 0 0,25-4-46 0 0,19-19 500 0 0,-43-16-416 0 0,31-8 240 0 0,-18-15-69 0 0,1-14-39 0 0,-10-1-58 0 0,-20 18-115 0 0,-1 1 0 0 0,0-1 0 0 0,-2 0 0 0 0,0 0 0 0 0,-1 0-1 0 0,-1 1 1 0 0,0-1 0 0 0,-1 0 0 0 0,-5-16-99 0 0,-41-33 231 0 0,12 41-65 0 0,6 11-46 0 0,-6 7-97 0 0,-14 2 22 0 0,-20 12-57 0 0,64-4 6 0 0,4-2-1 0 0,0 1 1 0 0,-1 0-1 0 0,1 0 1 0 0,-1 0-1 0 0,1 0 1 0 0,0 0-1 0 0,0 0 1 0 0,0 0-1 0 0,0 1 1 0 0,0-1-1 0 0,0 1 1 0 0,0 0-1 0 0,0-1 1 0 0,0 1-1 0 0,1 0 1 0 0,-1 0 0 0 0,1 0-1 0 0,-1 0 1 0 0,1 0-1 0 0,0 1 1 0 0,0-1-1 0 0,0 1 7 0 0,-31 63-149 0 0,30-60 134 0 0,1 0 0 0 0,1 0 1 0 0,-1 0-1 0 0,1-1 0 0 0,0 1 1 0 0,0 0-1 0 0,0 0 0 0 0,1 0 1 0 0,0 0-1 0 0,0 0 0 0 0,1 0 1 0 0,0-1-1 0 0,0 1 0 0 0,0-1 1 0 0,1 1-1 0 0,-1-1 0 0 0,3 3 15 0 0,61 58-69 0 0,-59-62 75 0 0,-1-1 0 0 0,1 0 0 0 0,-1 0 0 0 0,1 0 0 0 0,0-1 1 0 0,0-1-1 0 0,0 1 0 0 0,0-1 0 0 0,1 0 0 0 0,-1 0 0 0 0,0-1 0 0 0,0 0 0 0 0,0 0 0 0 0,3-1-6 0 0,42-54 368 0 0,-25 7-229 0 0,-22 40-106 0 0,-1 0 1 0 0,1 0-1 0 0,-2-1 0 0 0,1 0 0 0 0,-1 1 1 0 0,0-1-1 0 0,-1 0 0 0 0,0-1 0 0 0,0 1 1 0 0,-1 0-1 0 0,0-1 0 0 0,-1 1 0 0 0,0 0 1 0 0,0-1-1 0 0,-1 1 0 0 0,-1-2-33 0 0,1 8 2 0 0,-1 1-1 0 0,1-1 0 0 0,-1 1 1 0 0,0 0-1 0 0,0 0 1 0 0,0-1-1 0 0,0 1 1 0 0,-1 1-1 0 0,1-1 1 0 0,0 0-1 0 0,-1 0 0 0 0,1 1 1 0 0,-1-1-1 0 0,0 1 1 0 0,1 0-1 0 0,-1 0 1 0 0,0 0-1 0 0,0 0 0 0 0,0 1 1 0 0,0-1-1 0 0,0 1 1 0 0,0-1-1 0 0,0 1 1 0 0,0 0-1 0 0,0 0 0 0 0,0 0 1 0 0,0 1-1 0 0,1-1 1 0 0,-1 1-1 0 0,0 0 1 0 0,0-1-1 0 0,0 1 0 0 0,0 1 1 0 0,1-1-1 0 0,-1 0 1 0 0,0 1-1 0 0,1-1 1 0 0,-1 1-1 0 0,1 0 1 0 0,-2 1-2 0 0,-5 5-37 0 0,2-1 1 0 0,-1 2 0 0 0,1-1-1 0 0,0 1 1 0 0,0 0-1 0 0,1 0 1 0 0,1 1 0 0 0,-1 0-1 0 0,1 0 1 0 0,1 0 0 0 0,0 0-1 0 0,1 1 1 0 0,0 0 0 0 0,0 0-1 0 0,1 0 1 0 0,0 0 36 0 0,2-7-19 0 0,-1 1 0 0 0,1-1-1 0 0,0 1 1 0 0,0-1 0 0 0,0 1 0 0 0,0-1 0 0 0,1 0-1 0 0,0 1 1 0 0,-1-1 0 0 0,2 0 0 0 0,-1 0 0 0 0,0 1 0 0 0,1-1-1 0 0,0 0 1 0 0,0 0 0 0 0,1 0 19 0 0,4 11-52 0 0,-4-10 52 0 0,1-2-1 0 0,-1 1 0 0 0,1 0 0 0 0,0-1 1 0 0,1 0-1 0 0,-1 0 0 0 0,0 0 0 0 0,1 0 0 0 0,0-1 1 0 0,0 1-1 0 0,-1-1 0 0 0,1-1 0 0 0,0 1 1 0 0,1-1-1 0 0,-1 0 0 0 0,0 0 0 0 0,0 0 1 0 0,0-1-1 0 0,1 1 0 0 0,-1-1 0 0 0,3-1 1 0 0,0-1 33 0 0,0-1 0 0 0,-1 0 0 0 0,1 0 0 0 0,-1-1 0 0 0,0 0 0 0 0,0-1 0 0 0,0 1 0 0 0,-1-1 0 0 0,1-1 0 0 0,-1 1 0 0 0,0-1 0 0 0,-1 0 0 0 0,1 0 0 0 0,-1-1 0 0 0,-1 1 0 0 0,1-1 0 0 0,-1 0 0 0 0,0-1 0 0 0,-1 1 0 0 0,1-1 0 0 0,-2 1 0 0 0,2-6-33 0 0,11-16 92 0 0,-12 22-61 0 0,0-1 0 0 0,0 1 0 0 0,-1 0 0 0 0,0-1 0 0 0,0 0 1 0 0,-1 1-1 0 0,0-1 0 0 0,-1 0 0 0 0,0 0 0 0 0,0 0 0 0 0,0 1 0 0 0,-1-5-31 0 0,-1 10 7 0 0,1-1 1 0 0,-1 1-1 0 0,0 0 0 0 0,1 1 0 0 0,-1-1 0 0 0,0 0 0 0 0,0 0 1 0 0,0 1-1 0 0,0-1 0 0 0,-1 1 0 0 0,1-1 0 0 0,0 1 1 0 0,0 0-1 0 0,-1 0 0 0 0,1 0 0 0 0,-1 1 0 0 0,1-1 0 0 0,-1 0 1 0 0,1 1-1 0 0,-1 0 0 0 0,0-1 0 0 0,1 1 0 0 0,-1 0 0 0 0,1 0 1 0 0,-1 1-1 0 0,0-1 0 0 0,1 0 0 0 0,-1 1 0 0 0,0 0-7 0 0,-1 1-14 0 0,1 0-1 0 0,0 0 0 0 0,0 1 1 0 0,0-1-1 0 0,1 1 0 0 0,-1-1 1 0 0,0 1-1 0 0,1 0 0 0 0,0 0 1 0 0,0 0-1 0 0,0 1 0 0 0,0-1 1 0 0,0 0-1 0 0,1 1 0 0 0,-1-1 1 0 0,1 1-1 0 0,-1 2 15 0 0,-16 85-323 0 0,19-90 316 0 0,1 1 0 0 0,0-1 0 0 0,-1 0 0 0 0,1 0 0 0 0,0 0 0 0 0,0 0 0 0 0,0 0 0 0 0,0-1 0 0 0,-1 1 0 0 0,1 0 0 0 0,0-1 0 0 0,0 0 0 0 0,0 1 0 0 0,0-1 0 0 0,0 0 0 0 0,1 0-1 0 0,-1 0 1 0 0,0 0 0 0 0,0 0 0 0 0,0-1 0 0 0,0 1 0 0 0,0-1 0 0 0,0 1 0 0 0,-1-1 0 0 0,2 0 7 0 0,35-43 242 0 0,-23-30-73 0 0,-15 74-198 0 0,-1-1 0 0 0,0 0 0 0 0,0 1 0 0 0,1-1 0 0 0,-1 1 0 0 0,0-1 0 0 0,0 1-1 0 0,0-1 1 0 0,1 1 0 0 0,-1-1 0 0 0,0 1 0 0 0,0 0 0 0 0,0 0 0 0 0,0-1 0 0 0,0 1 0 0 0,0 0 0 0 0,0 0 0 0 0,0 0 0 0 0,0 0 0 0 0,0 0 0 0 0,0 0 0 0 0,0 0 0 0 0,1 1 0 0 0,-1-1 0 0 0,0 0 0 0 0,0 0-1 0 0,0 1 1 0 0,0-1 0 0 0,0 1 0 0 0,0-1 0 0 0,1 1 0 0 0,-1-1 0 0 0,0 1 0 0 0,0-1 0 0 0,1 1 0 0 0,-1 0 0 0 0,0 0 29 0 0,-11 32-4132 0 0,12-26-410 0 0,0 1-3328 0 0,0-2-2025 0 0</inkml:trace>
  <inkml:trace contextRef="#ctx0" brushRef="#br0" timeOffset="92997.769">6184 4577 0 0 0,'0'0'1246'0'0,"0"0"129"0"0,0 0 72 0 0,0 0-12 0 0,-2 0 10384 0 0,-2 0-6119 0 0,-17 0-5661 0 0,18 0 15 0 0,0 0 1 0 0,0 0-1 0 0,-1 1 1 0 0,1-1-1 0 0,0 1 1 0 0,0 0-1 0 0,0 0 1 0 0,0 0-1 0 0,0 0 1 0 0,0 0-1 0 0,0 0 1 0 0,0 1-1 0 0,1 0 1 0 0,-1-1-1 0 0,0 1 1 0 0,1 0-1 0 0,-1 0 1 0 0,1 1-1 0 0,0-1 1 0 0,0 0-1 0 0,-1 2-54 0 0,-30 33 283 0 0,25 47-19 0 0,16 1 133 0 0,33-30 1 0 0,-34-52-329 0 0,-1 0 1 0 0,1 0-1 0 0,0-1 0 0 0,0 0 1 0 0,1 0-1 0 0,-1-1 1 0 0,0 0-1 0 0,1 0 0 0 0,-1 0 1 0 0,1-1-1 0 0,-1 0 1 0 0,0-1-1 0 0,1 1 0 0 0,-1-1 1 0 0,0-1-1 0 0,1 0 1 0 0,-1 0-1 0 0,0 0 1 0 0,0-1-1 0 0,-1 0 0 0 0,1 0 1 0 0,0-1-1 0 0,4-3-69 0 0,19-34 379 0 0,-26 33-335 0 0,0 0 1 0 0,-1-1-1 0 0,0 0 1 0 0,-1 1-1 0 0,0-1 1 0 0,-1 0-1 0 0,0 0 1 0 0,0 0-1 0 0,0 0 1 0 0,-1 0-1 0 0,-1 0 1 0 0,0-4-45 0 0,1-10 37 0 0,-1 19-63 0 0,1 0 1 0 0,-1 0-1 0 0,0-1 1 0 0,0 1-1 0 0,0 0 0 0 0,-1 0 1 0 0,1 0-1 0 0,-1 0 1 0 0,0 0-1 0 0,0 0 1 0 0,0 0-1 0 0,-1 1 1 0 0,1-1-1 0 0,-1 1 1 0 0,0 0-1 0 0,0 0 1 0 0,0 0-1 0 0,-1 0 0 0 0,1 0 1 0 0,0 1-1 0 0,-1-1 1 0 0,0 1-1 0 0,0 0 1 0 0,0 0-1 0 0,0 0 1 0 0,0 1-1 0 0,0-1 1 0 0,0 1-1 0 0,0 0 1 0 0,0 0-1 0 0,-1 1 0 0 0,1-1 1 0 0,0 1-1 0 0,-1 0 1 0 0,1 0-1 0 0,0 1 1 0 0,-1-1-1 0 0,1 1 1 0 0,0 0-1 0 0,-2 0 26 0 0,-1 1-270 0 0,1-1 0 0 0,0 1-1 0 0,0 0 1 0 0,0 1 0 0 0,0 0 0 0 0,0 0-1 0 0,0 0 1 0 0,1 0 0 0 0,0 1 0 0 0,0 0-1 0 0,0 0 1 0 0,0 0 0 0 0,0 1 0 0 0,1 0-1 0 0,0 0 1 0 0,0 0 0 0 0,-1 2 270 0 0,-10 13-5246 0 0,2 1-3933 0 0,6-13 1127 0 0</inkml:trace>
  <inkml:trace contextRef="#ctx0" brushRef="#br0" timeOffset="95206.119">5862 4552 0 0 0,'0'0'599'0'0,"0"0"585"0"0,0 0 62 0 0,0 0-131 0 0,0 0-189 0 0,0 0-196 0 0,0 0-158 0 0,0 0-124 0 0,0 0-88 0 0,0 0-68 0 0,0-3-29 0 0,-4-16 8828 0 0,3 2-5291 0 0,1 14-3768 0 0,0 1 0 0 0,1 0 0 0 0,0 0 0 0 0,-1-1 0 0 0,1 1 0 0 0,0 0 0 0 0,0 0 0 0 0,0 0 0 0 0,0 0 0 0 0,1 0 0 0 0,-1 0 0 0 0,0 0 1 0 0,1 0-1 0 0,0 1 0 0 0,-1-1 0 0 0,1 1 0 0 0,0-1 0 0 0,0 1 0 0 0,0-1 0 0 0,0 1 0 0 0,0 0 0 0 0,0 0 0 0 0,0 0-32 0 0,9-6 105 0 0,0 1-1 0 0,0 0 0 0 0,0 1 1 0 0,1 0-1 0 0,0 1 0 0 0,0 1 1 0 0,0-1-1 0 0,0 2 0 0 0,1 0 1 0 0,-1 0-1 0 0,1 1 0 0 0,6 1-104 0 0,196 0 1190 0 0,-175 40-925 0 0,-17-18-59 0 0,3 3-61 0 0,7 20 77 0 0,-16-7 24 0 0,-1 1-80 0 0,1-2-58 0 0,-12-4 16 0 0,-8 169 663 0 0,-16-6-599 0 0,23 155 84 0 0,-8-253-164 0 0,-10 24 76 0 0,6-82-122 0 0,4 67 193 0 0,0-41-151 0 0,4-66-101 0 0,0 0 1 0 0,0 0-26 0 0,0 0 9 0 0,0 0 24 0 0,0 0 5 0 0,0 0 2 0 0,0 0 4 0 0,0 0-32 0 0,0 0-11 0 0,0 0-4 0 0,-3-28-8082 0 0,10 9-3204 0 0,-3 11 3499 0 0</inkml:trace>
  <inkml:trace contextRef="#ctx0" brushRef="#br0" timeOffset="96379.363">5855 4507 0 0 0,'0'0'647'0'0,"0"0"532"0"0,0 0 236 0 0,0 0 48 0 0,-4-1-46 0 0,-10-4-98 0 0,10 4-136 0 0,4 1-128 0 0,2 27 9173 0 0,7 20-7177 0 0,3 22-3018 0 0,-9 352 1604 0 0,13-260-1369 0 0,-3-46-64 0 0,-9-33-100 0 0,0 145 348 0 0,-4-146-172 0 0,-7-49-161 0 0,0 13-13 0 0,4-38-989 0 0,9-18-1017 0 0,1-5-613 0 0,0 0-4464 0 0,-3 8-1645 0 0</inkml:trace>
  <inkml:trace contextRef="#ctx0" brushRef="#br0" timeOffset="97150.438">5180 5943 0 0 0,'0'0'902'0'0,"0"0"594"0"0,0 0 170 0 0,0 0 139 0 0,0 0 100 0 0,0 0-80 0 0,0 0-278 0 0,0 0-341 0 0,0 0-210 0 0,0 0-61 0 0,0 0 7 0 0,0 0 46 0 0,8 0-37 0 0,164-11 4127 0 0,367-18-1753 0 0,-151-12-2813 0 0,-196 12-161 0 0,-71 15-155 0 0,1 5 0 0 0,48 6-196 0 0,-83-1 122 0 0,0-4-1 0 0,0-4 1 0 0,13-7-122 0 0,120-12 190 0 0,-155 17-1859 0 0,-65 14 917 0 0,0 0-211 0 0,0 0-277 0 0,-10 0-6907 0 0,5 0 1036 0 0,-2 0-384 0 0</inkml:trace>
  <inkml:trace contextRef="#ctx0" brushRef="#br0" timeOffset="97647.939">5538 5954 4801 0 0,'0'0'1571'0'0,"0"0"-119"0"0,0 0 129 0 0,0 0 207 0 0,-33 13 35 0 0,-104 42-177 0 0,-100 58 2648 0 0,-12 33-2431 0 0,149-83-1626 0 0,99-62-475 0 0,1-1-106 0 0,16 0-1189 0 0,79-30-6330 0 0,-10 0-2571 0 0,-71 20 9790 0 0</inkml:trace>
  <inkml:trace contextRef="#ctx0" brushRef="#br0" timeOffset="97917.491">6014 5895 7578 0 0,'0'0'1576'0'0,"0"0"-461"0"0,0 0-132 0 0,0 0 192 0 0,0 0 357 0 0,0 0 210 0 0,0 0-33 0 0,0 0-266 0 0,0 0-502 0 0,0 0-469 0 0,0 0-256 0 0,0 0-44 0 0,0 0 40 0 0,-19 16 36 0 0,-61 49 29 0 0,-231 149 605 0 0,247-167-887 0 0,-2-2 0 0 0,-2-4 0 0 0,-11 3 5 0 0,61-30-385 0 0,18-14-11 0 0,0 0-135 0 0,13-1-1440 0 0,77-33-4093 0 0,-4-7-4580 0 0,-69 33 8377 0 0</inkml:trace>
  <inkml:trace contextRef="#ctx0" brushRef="#br0" timeOffset="98152.026">6553 5848 10498 0 0,'0'0'1525'0'0,"0"0"-641"0"0,0 0-191 0 0,0 0 130 0 0,0 0 139 0 0,0 0 12 0 0,0 0-31 0 0,-35 25-88 0 0,-114 81-173 0 0,-119 61 751 0 0,105-65-881 0 0,67-43-1313 0 0,104-60-5255 0 0,36-11-4476 0 0,-35 7 6937 0 0</inkml:trace>
  <inkml:trace contextRef="#ctx0" brushRef="#br0" timeOffset="98376.195">6933 5796 10266 0 0,'0'0'1899'0'0,"0"0"-433"0"0,0 0-227 0 0,0 0-103 0 0,0 0-134 0 0,0 0-178 0 0,0 0-95 0 0,0 0-73 0 0,0 0-105 0 0,-35 30-129 0 0,-112 96-158 0 0,33-32-15 0 0,71-60-280 0 0,-128 103-2723 0 0,-97 53 2754 0 0,263-187 1078 0 0,-4 3-1834 0 0,-1 1-5113 0 0,24-5-4440 0 0,-5-5 8247 0 0</inkml:trace>
  <inkml:trace contextRef="#ctx0" brushRef="#br0" timeOffset="98597.041">7417 5711 6025 0 0,'0'0'3504'0'0,"0"0"-1511"0"0,0 0-231 0 0,0 0 119 0 0,0 0-90 0 0,0 0-338 0 0,0 0-473 0 0,0 0-203 0 0,0 0-104 0 0,0 0-122 0 0,-37 33-127 0 0,-115 102-99 0 0,32-38 71 0 0,-201 157-644 0 0,305-228-3227 0 0,17-26 107 0 0,7 0 1027 0 0,22-11-6860 0 0,-21 4 5299 0 0</inkml:trace>
  <inkml:trace contextRef="#ctx0" brushRef="#br0" timeOffset="101318.288">5239 505 0 0 0,'0'0'425'0'0,"0"0"62"0"0,-5 6-24 0 0,-12 16-60 0 0,13-17-82 0 0,4-5-88 0 0,-10 10 5267 0 0,-36-1-2282 0 0,-37-9 3902 0 0,26 0-5432 0 0,-39 26 96 0 0,8-15 226 0 0,-44 14-1255 0 0,-277 53 664 0 0,273-54-939 0 0,27-12-23 0 0,113-8-3434 0 0,28-13-2313 0 0,-10 2-4351 0 0,-22 7 9427 0 0,11-6-8427 0 0</inkml:trace>
  <inkml:trace contextRef="#ctx0" brushRef="#br0" timeOffset="101683.805">4984 67 0 0 0,'0'0'1216'0'0,"0"0"199"0"0,0 0 76 0 0,0 0-6 0 0,0 0-99 0 0,0 0-123 0 0,0 0-68 0 0,0 0-30 0 0,-6 6 16 0 0,-116 108 4983 0 0,-96 39-3681 0 0,56-47-1963 0 0,-1 5-1212 0 0,152-97-1490 0 0,10-2-7034 0 0,1-9 342 0 0</inkml:trace>
  <inkml:trace contextRef="#ctx0" brushRef="#br0" timeOffset="103262.201">7010 564 0 0 0,'0'-21'-72'0'0,"0"9"4320"0"0,0 11-2240 0 0,0 1 9554 0 0,4 5-12486 0 0,44 5 3475 0 0,124-9 809 0 0,84-8-2115 0 0,-202 0-946 0 0,0-1-1 0 0,-1-4 0 0 0,40-13-298 0 0,-48 14 120 0 0,-45 11-94 0 0,0 0-44 0 0,0 0-38 0 0,0 0-66 0 0,0 0-89 0 0,-21 14-1708 0 0,13-7 809 0 0,-25 17-4579 0 0,8-13-4536 0 0,16-5 4556 0 0</inkml:trace>
  <inkml:trace contextRef="#ctx0" brushRef="#br0" timeOffset="103586.015">7723 159 0 0 0,'0'0'851'0'0,"0"0"292"0"0,0 0 202 0 0,0 0 178 0 0,0 0 94 0 0,0 0 34 0 0,0 0-19 0 0,0 0-122 0 0,0 0-166 0 0,0 0-193 0 0,0 0-168 0 0,0 0-130 0 0,-31 22-99 0 0,-97 68-90 0 0,4 15 863 0 0,81-71-1004 0 0,2 2 0 0 0,2 2 1 0 0,-34 41-524 0 0,52-26-1131 0 0,19-42-2728 0 0,2-1-3485 0 0,0-9-440 0 0</inkml:trace>
  <inkml:trace contextRef="#ctx0" brushRef="#br0" timeOffset="110055.053">5955 4574 0 0 0,'-14'-14'117'0'0,"13"13"469"0"0,1 1 105 0 0,-12 4 5735 0 0,-35 81-5123 0 0,10 3-1000 0 0,26-29-91 0 0,37-86 878 0 0,44-53-694 0 0,-45 55-414 0 0,-29 50-66 0 0,-38 66 364 0 0,9-13-46 0 0,3 10 342 0 0,18-55-353 0 0,34-34 71 0 0,44-52 153 0 0,59-39-748 0 0,-124 91 145 0 0,-30 88 103 0 0,7-41 88 0 0,-12 36 32 0 0,-21 30 128 0 0,40-64 191 0 0,29-52-84 0 0,104-105 205 0 0,-22 7-669 0 0,-93 98 89 0 0,-1 4-871 0 0,-7 11 761 0 0,-48 69-554 0 0,-85 133 766 0 0,108-169 435 0 0,62-58-87 0 0,131-134-246 0 0,29-31-174 0 0,-207 209-437 0 0,-139 152 375 0 0,91-115 246 0 0,5-16 728 0 0,57-50-793 0 0,3-6-82 0 0,42-39 196 0 0,57-61-84 0 0,35-43-236 0 0,-123 126-126 0 0,-13 22 193 0 0,0 0-17 0 0,-5 11-284 0 0,-187 243-92 0 0,164-222 961 0 0,27-31-477 0 0,47-33 283 0 0,-32 17-256 0 0,189-181-64 0 0,-189 182-40 0 0,-14 13 45 0 0,-2 3-57 0 0,-47 67-503 0 0,-19 19-518 0 0,-88 103-6378 0 0,44-66 9375 0 0,113-122-1215 0 0,14-13-531 0 0,190-159 505 0 0,-200 164-619 0 0,0 1 1 0 0,0 0-1 0 0,1 0 0 0 0,0 0 1 0 0,0 1-1 0 0,0 0 0 0 0,0 0 1 0 0,0 0-1 0 0,1 1 0 0 0,-1 0 1 0 0,1 0-1 0 0,3 0-55 0 0,-14 17 995 0 0,-58 58-80 0 0,6-7-923 0 0,-3 5-180 0 0,-3-2 0 0 0,-56 46 188 0 0,48-39 350 0 0,140-131-326 0 0,125-142 117 0 0,-104 93 388 0 0,-43 46-198 0 0,-69 69 243 0 0,-193 237-1656 0 0,108-118 1432 0 0,98-113-175 0 0,19-18-25 0 0,21-19 36 0 0,231-234-121 0 0,-250 246-1035 0 0,-17 19-573 0 0,-2 2 1369 0 0,-102 152-4904 0 0,21-51 7584 0 0,54-64 1400 0 0,68-67-2270 0 0,187-185-1158 0 0,-154 134-381 0 0,-251 326-4663 0 0,120-172 6153 0 0,63-86-1555 0 0,0 1 0 0 0,0-1 1 0 0,0 1-1 0 0,1-1 0 0 0,-1 0 1 0 0,0 1-1 0 0,0-1 0 0 0,0 1 1 0 0,1-1-1 0 0,-1 0 0 0 0,0 1 1 0 0,0-1-1 0 0,1 0 0 0 0,-1 1 1 0 0,0-1-1 0 0,1 0 0 0 0,-1 1 1 0 0,1-1-1 0 0,-1 0 0 0 0,0 0 1 0 0,1 1-1 0 0,-1-1 0 0 0,1 0 1 0 0,-1 0-1 0 0,0 0 0 0 0,1 0 1 0 0,-1 0-1 0 0,1 0 0 0 0,-1 0 1 0 0,1 1-1 0 0,-1-1 0 0 0,1 0 1 0 0,-1-1-1 0 0,1 1 0 0 0,-1 0 1 0 0,0 0-1 0 0,1 0 0 0 0,-1 0 1 0 0,1 0-1 0 0,-1 0 0 0 0,1 0 1 0 0,-1-1-1 0 0,0 1 0 0 0,1 0 1 0 0,-1 0-1 0 0,1-1 0 0 0,-1 1 1 0 0,0 0-1 0 0,1-1 0 0 0,-1 1 1 0 0,0 0-1 0 0,1-1 0 0 0,-1 1 1 0 0,0 0-1 0 0,0-1 0 0 0,1 1 1 0 0,-1-1-1 0 0,0 1 0 0 0,0 0 1 0 0,0-1-1 0 0,0 1 0 0 0,1-1 1 0 0,-1 1-1 0 0,0-1 0 0 0,0 1-32 0 0,160-147 1001 0 0,-68 75-1037 0 0,-92 72 9 0 0,0 1 1 0 0,0-1-1 0 0,-1 0 1 0 0,1 1-1 0 0,0-1 1 0 0,0 0 0 0 0,0 1-1 0 0,0-1 1 0 0,0 0-1 0 0,0 1 1 0 0,0-1-1 0 0,0 0 1 0 0,0 1 0 0 0,0-1-1 0 0,0 0 1 0 0,0 1-1 0 0,0-1 1 0 0,0 0-1 0 0,0 1 1 0 0,0-1-1 0 0,0 0 1 0 0,1 1 0 0 0,-1-1-1 0 0,0 0 1 0 0,0 1-1 0 0,0-1 1 0 0,0 0-1 0 0,1 0 1 0 0,-1 1 0 0 0,0-1-1 0 0,0 0 1 0 0,1 0-1 0 0,-1 1 1 0 0,0-1-1 0 0,1 0 1 0 0,-1 0-1 0 0,0 0 1 0 0,0 0 0 0 0,1 1-1 0 0,-1-1 1 0 0,0 0-1 0 0,1 0 1 0 0,-1 0-1 0 0,0 0 1 0 0,1 0 0 0 0,-1 0-1 0 0,0 0 1 0 0,1 0-1 0 0,-1 0 1 0 0,1 0 26 0 0,-22 39-525 0 0,19-36 327 0 0,-73 100-3080 0 0,35-56 4772 0 0,40-48-1404 0 0,0 1 0 0 0,-1 0 0 0 0,1-1 0 0 0,0 1 0 0 0,0-1 0 0 0,0 1 0 0 0,0 0 0 0 0,0-1 0 0 0,-1 1 0 0 0,1 0 0 0 0,0-1 0 0 0,0 1 0 0 0,-1 0 0 0 0,1-1 0 0 0,0 1 0 0 0,0 0 0 0 0,-1-1 0 0 0,1 1 0 0 0,0 0 0 0 0,-1 0 0 0 0,1 0 0 0 0,0-1 0 0 0,-1 1 0 0 0,1 0 0 0 0,0 0 0 0 0,-1 0 0 0 0,1 0 0 0 0,-1-1 0 0 0,1 1 0 0 0,0 0 0 0 0,-1 0 0 0 0,1 0 0 0 0,-1 0 0 0 0,1 0 0 0 0,0 0 0 0 0,-1 0 0 0 0,1 0 0 0 0,-1 0 0 0 0,1 1 0 0 0,0-1 0 0 0,-1 0 0 0 0,1 0 0 0 0,-1 0 0 0 0,1 0 0 0 0,0 0 0 0 0,-1 1 0 0 0,1-1 0 0 0,0 0 0 0 0,-1 0 0 0 0,1 1 0 0 0,0-1 0 0 0,-1 0 0 0 0,1 1 0 0 0,0-1 0 0 0,0 0-90 0 0,9-34 1693 0 0,27-110-546 0 0,-30 122-1156 0 0,0 0 0 0 0,-2 0 1 0 0,0-1-1 0 0,-1 1 1 0 0,-2-1-1 0 0,0 0 1 0 0,-3-17 8 0 0,2 13-3 0 0,1-2 32 0 0,0 19 8 0 0,-1 0 0 0 0,0-1 0 0 0,0 1 1 0 0,-1-1-1 0 0,0 1 0 0 0,-1 0 0 0 0,0-1 0 0 0,-1 1 0 0 0,0 0 0 0 0,-1-2-37 0 0,2 11 30 0 0,0 0 0 0 0,0 1 0 0 0,-1-1 0 0 0,1 1 1 0 0,0 0-1 0 0,0-1 0 0 0,0 1 0 0 0,0 0 0 0 0,0 0 0 0 0,0 0 0 0 0,0 1 0 0 0,0-1 1 0 0,0 0-1 0 0,0 1 0 0 0,0-1 0 0 0,0 1 0 0 0,0 0 0 0 0,0 0 0 0 0,0 0 0 0 0,0 0 1 0 0,0 0-1 0 0,0 0 0 0 0,1 0 0 0 0,-1 1 0 0 0,0-1 0 0 0,1 0 0 0 0,-1 1 0 0 0,1 0 0 0 0,0-1 1 0 0,0 1-1 0 0,-1 0 0 0 0,1-1 0 0 0,0 1 0 0 0,0 2-30 0 0,-32 35 478 0 0,131-164 38 0 0,-10 8-530 0 0,-84 111-1 0 0,0-1-1 0 0,0 1 0 0 0,-1-1 0 0 0,0 0 0 0 0,0 0 1 0 0,-1 0-1 0 0,0 0 0 0 0,0 0 0 0 0,0-1 0 0 0,-1 1 1 0 0,0-1-1 0 0,-1 1 0 0 0,0-1 16 0 0,0 7-6 0 0,-1 0 1 0 0,1 0-1 0 0,-1 1 1 0 0,1-1-1 0 0,-1 0 1 0 0,1 0-1 0 0,-1 1 1 0 0,0-1-1 0 0,1 1 1 0 0,-1-1-1 0 0,0 0 1 0 0,0 1-1 0 0,1 0 1 0 0,-1-1-1 0 0,0 1 1 0 0,0-1-1 0 0,0 1 1 0 0,0 0-1 0 0,0 0 1 0 0,1-1 0 0 0,-1 1-1 0 0,0 0 1 0 0,0 0-1 0 0,0 0 1 0 0,0 0-1 0 0,0 0 1 0 0,0 0-1 0 0,0 0 1 0 0,0 0-1 0 0,0 1 1 0 0,1-1-1 0 0,-1 0 1 0 0,0 1-1 0 0,0-1 1 0 0,0 0-1 0 0,0 1 1 0 0,1-1-1 0 0,-1 1 1 0 0,0-1-1 0 0,0 1 1 0 0,1-1-1 0 0,-1 1 1 0 0,0 0-1 0 0,1-1 1 0 0,-1 1-1 0 0,1 0 1 0 0,-1-1-1 0 0,1 1 1 0 0,-1 1 5 0 0,-104 108-82 0 0,72-77 230 0 0,24-27 209 0 0,18-20-252 0 0,99-161 56 0 0,-78 108-140 0 0,-28 66-30 0 0,-1-1-1 0 0,0 1 0 0 0,0 0 0 0 0,0-1 1 0 0,0 1-1 0 0,0 0 0 0 0,0-1 1 0 0,0 1-1 0 0,0-1 0 0 0,-1 0 0 0 0,1 1 1 0 0,-1-1-1 0 0,1 0 0 0 0,-1 1 0 0 0,1-1 1 0 0,-1 0-1 0 0,0 1 0 0 0,0-1 1 0 0,0 0-1 0 0,0 0 0 0 0,0 1 0 0 0,0-1 1 0 0,-1 0-1 0 0,1 0 0 0 0,-1 1 0 0 0,1-1 1 0 0,-1 0-1 0 0,1 1 0 0 0,-1-1 0 0 0,0 1 1 0 0,0-1-1 0 0,0 1 0 0 0,0-1 1 0 0,0 1-1 0 0,0 0 0 0 0,0-1 0 0 0,0 1 1 0 0,-1 0-1 0 0,1 0 0 0 0,0 0 0 0 0,-1 0 1 0 0,1 0-1 0 0,-1 0 0 0 0,0 0 10 0 0,-51 12 3 0 0,53-11 62 0 0,0 0-10 0 0,0 0-18 0 0,0 0 1 0 0,0 0-8 0 0,0 0-12 0 0,0 0-9 0 0,22-38-110 0 0,0 13 39 0 0,-21 20 67 0 0,0 4-2 0 0,-1 0 0 0 0,1 0 0 0 0,-1 0 0 0 0,0 0 0 0 0,1 0 0 0 0,-1 0 1 0 0,0 0-1 0 0,0 0 0 0 0,0 1 0 0 0,0-1 0 0 0,0 0 0 0 0,0 0 0 0 0,0 0 0 0 0,0 0 0 0 0,0 0 0 0 0,0 0 1 0 0,0 0-1 0 0,0 0 0 0 0,-1 0 0 0 0,1 0 0 0 0,0 0 0 0 0,-1 1 0 0 0,1-1 0 0 0,-1 0 0 0 0,1 0 0 0 0,-1 0 0 0 0,1 1 1 0 0,-1-1-1 0 0,0 0 0 0 0,1 0 0 0 0,-1 1 0 0 0,0-1 0 0 0,0 1 0 0 0,1-1 0 0 0,-1 1 0 0 0,0-1-3 0 0,0-1 0 0 0,0 1-1 0 0,0-1 0 0 0,0 1 0 0 0,1-1 1 0 0,-1 0-1 0 0,0 1 0 0 0,1-1 0 0 0,0 0 1 0 0,-1 0-1 0 0,1 1 0 0 0,0-1 0 0 0,0 0 1 0 0,0 0-1 0 0,0 1 0 0 0,0-1 0 0 0,0 0 1 0 0,1 0-1 0 0,-1 1 0 0 0,1-1 0 0 0,-1 0 1 0 0,1 1-1 0 0,0-1 0 0 0,-1 0 0 0 0,1 1 1 0 0,0-1-1 0 0,0 1 0 0 0,0-1 0 0 0,0 1 1 0 0,0 0-1 0 0,0-1 0 0 0,1 1 1 0 0,-1 0-1 0 0,0 0 0 0 0,1 0 1 0 0,6-26 93 0 0,-30 12 359 0 0,18-21-408 0 0,-10 14 67 0 0,13 22-102 0 0,-39-27 92 0 0,11-16 33 0 0,-17 31-94 0 0,21 2 46 0 0,-4-15 4 0 0,-13 24-208 0 0,-42 30 123 0 0,44-7 103 0 0,10-22 333 0 0,-17 25-557 0 0,56-42-5213 0 0,-1 12-332 0 0,-4-1-3537 0 0</inkml:trace>
</inkml:ink>
</file>

<file path=ppt/ink/ink8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33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730 173 0 0 0,'0'0'896'0'0,"0"0"459"0"0,0 0 9 0 0,0 0-129 0 0,0 0-30 0 0,0-8 91 0 0,2-2-1600 0 0,-1-69 12185 0 0,-5 74-11630 0 0,0-1 1 0 0,-1 0-1 0 0,0 1 1 0 0,0 0-1 0 0,0 0 0 0 0,0 0 1 0 0,-1 1-1 0 0,0 0 1 0 0,0 0-1 0 0,0 0 0 0 0,0 1 1 0 0,-1 0-1 0 0,1 0 0 0 0,-1 0 1 0 0,0 1-1 0 0,1 0 1 0 0,-1 0-1 0 0,-5 0-251 0 0,-8 1 94 0 0,-1 0-1 0 0,0 1 0 0 0,0 1 1 0 0,0 1-1 0 0,1 1 1 0 0,-1 0-1 0 0,1 2 1 0 0,0 0-1 0 0,0 2 1 0 0,0 0-1 0 0,1 1 1 0 0,0 1-1 0 0,1 1 1 0 0,0 0-1 0 0,0 1 1 0 0,1 1-1 0 0,1 1 1 0 0,0 0-1 0 0,1 2 1 0 0,-1 1-94 0 0,-91 101 226 0 0,94-101-191 0 0,0 0 0 0 0,2 2 0 0 0,0-1 0 0 0,1 1 0 0 0,1 1-1 0 0,0 0 1 0 0,2 0 0 0 0,0 0 0 0 0,1 1 0 0 0,1 0-1 0 0,1 0 1 0 0,0 1 0 0 0,2-1 0 0 0,0 1 0 0 0,2 0 0 0 0,0-1-1 0 0,1 1 1 0 0,4 20-35 0 0,-1-30 38 0 0,1 1 0 0 0,0-1 0 0 0,0 0 0 0 0,1-1 0 0 0,0 1 0 0 0,1-1 0 0 0,0-1 0 0 0,1 1 0 0 0,0-1 0 0 0,1 0 0 0 0,-1-1-1 0 0,2 0 1 0 0,-1-1 0 0 0,1 1 0 0 0,0-2 0 0 0,1 1 0 0 0,-1-2 0 0 0,1 1 0 0 0,0-1 0 0 0,1-1 0 0 0,-1 0 0 0 0,1-1 0 0 0,0 0 0 0 0,0-1 0 0 0,0 0 0 0 0,0-1-1 0 0,5 0-37 0 0,9 1 71 0 0,0-1 0 0 0,0-1 0 0 0,0-1-1 0 0,0-1 1 0 0,0-2 0 0 0,0 0-1 0 0,-1-2 1 0 0,1-1 0 0 0,12-6-71 0 0,-32 11 9 0 0,38-11 78 0 0,-1-2 0 0 0,-1-2 0 0 0,0-2 0 0 0,8-7-87 0 0,-45 25 20 0 0,-1-1 0 0 0,0 0 0 0 0,0 0 0 0 0,0-1 0 0 0,-1 1 0 0 0,1-1 0 0 0,0 0 0 0 0,-1 0 0 0 0,0 0 0 0 0,0 0 0 0 0,0-1 0 0 0,0 1-1 0 0,0-1 1 0 0,-1 0 0 0 0,1 0 0 0 0,-1 1 0 0 0,0-2 0 0 0,0 1 0 0 0,-1 0 0 0 0,1 0 0 0 0,-1-1 0 0 0,0 1 0 0 0,0 0 0 0 0,0-1 0 0 0,-1 1 0 0 0,1-1 0 0 0,-1 0 0 0 0,0 1 0 0 0,-1-1 0 0 0,0-1-20 0 0,-2 2-1 0 0,-1 1 1 0 0,0 0-1 0 0,0 0 1 0 0,-1 0-1 0 0,1 1 1 0 0,-1-1-1 0 0,1 1 1 0 0,-1 0-1 0 0,0 0 1 0 0,0 1-1 0 0,0-1 0 0 0,0 1 1 0 0,0 0-1 0 0,0 1 1 0 0,-5-1 0 0 0,10 1-2 0 0,-27-3-65 0 0,-1 1 0 0 0,1 1 0 0 0,0 1 0 0 0,-1 2-1 0 0,1 1 1 0 0,0 1 0 0 0,0 1 0 0 0,1 1 0 0 0,-1 2-1 0 0,-12 5 68 0 0,-25 14-173 0 0,63-27 120 0 0,1 0-14 0 0,31 0-17 0 0,118-32 430 0 0,-83 12-289 0 0,-6 4 48 0 0,1 3 0 0 0,1 2 1 0 0,0 3-1 0 0,48 1-105 0 0,-72 12-312 0 0,-21 8-3665 0 0,-8-2-6173 0 0,-6-8 4932 0 0,-3-2-3683 0 0</inkml:trace>
  <inkml:trace contextRef="#ctx0" brushRef="#br0" timeOffset="258.615">1239 552 12651 0 0,'0'0'5049'0'0,"0"0"-3073"0"0,0 0-865 0 0,0 0 80 0 0,0 0 85 0 0,0 0-122 0 0,0 0-279 0 0,0 0-256 0 0,0 0-206 0 0,0 0-185 0 0,0 0-103 0 0,-7 32-55 0 0,-23 98-30 0 0,18-44-1321 0 0,13-66-3822 0 0,-1-19 1052 0 0,0-1-2659 0 0,0 0-2923 0 0</inkml:trace>
  <inkml:trace contextRef="#ctx0" brushRef="#br0" timeOffset="507.317">1095 221 9810 0 0,'0'0'2697'0'0,"0"0"-1073"0"0,0 0-624 0 0,0 0-376 0 0,0 0-312 0 0,0 0-400 0 0,0 0-336 0 0,0 0-128 0 0,0 0-272 0 0,0 0-512 0 0,0 0-977 0 0,0 0-1952 0 0,0 0-1408 0 0,0 0 5081 0 0</inkml:trace>
  <inkml:trace contextRef="#ctx0" brushRef="#br0" timeOffset="674.66">1339 545 4609 0 0,'0'0'4300'0'0,"0"0"-1089"0"0,0 0-724 0 0,0 0-357 0 0,0 0-264 0 0,0 0-258 0 0,0 0-289 0 0,0 0-287 0 0,0 0-240 0 0,0 0-265 0 0,0 0-177 0 0,7 32-105 0 0,21 101-86 0 0,-12-71 87 0 0,18-10 510 0 0,-34-51-717 0 0,1 0-1 0 0,-1-1 0 0 0,1 1 0 0 0,-1-1 0 0 0,1 0 0 0 0,-1 1 0 0 0,1-1 1 0 0,0 1-1 0 0,-1-1 0 0 0,1 0 0 0 0,-1 1 0 0 0,1-1 0 0 0,0 0 1 0 0,0 0-1 0 0,-1 1 0 0 0,1-1 0 0 0,0 0 0 0 0,-1 0 0 0 0,1 0 0 0 0,0 0 1 0 0,0 0-1 0 0,-1 0 0 0 0,1 0 0 0 0,0 0 0 0 0,-1 0 0 0 0,1-1 0 0 0,0 1 1 0 0,-1 0-1 0 0,1 0 0 0 0,0-1 0 0 0,-1 1 0 0 0,1 0 0 0 0,0-1 0 0 0,-1 1 1 0 0,1 0-1 0 0,-1-1 0 0 0,1 1 0 0 0,0-1 0 0 0,-1 1 0 0 0,0-1 0 0 0,1 0 1 0 0,-1 1-1 0 0,1-1 0 0 0,-1 1 0 0 0,0-1 0 0 0,1 0 0 0 0,-1 1 0 0 0,0-1 1 0 0,1 0-1 0 0,-1 1 0 0 0,0-1 0 0 0,0 0 0 0 0,0 1 0 0 0,0-1 0 0 0,0 0 1 0 0,0 0-1 0 0,0 1 0 0 0,0-1 0 0 0,0 0 0 0 0,0 1 0 0 0,0-1 0 0 0,0 0 1 0 0,0 0-1 0 0,-1 1-38 0 0,7-15 40 0 0,41-110 540 0 0,15-53-379 0 0,-21 97-268 0 0,-36 79-2746 0 0,-6 10 2445 0 0,-1 41-3845 0 0,1-24-114 0 0,0 0-4123 0 0,1-14-212 0 0</inkml:trace>
  <inkml:trace contextRef="#ctx0" brushRef="#br0" timeOffset="974.646">1697 666 1792 0 0,'0'0'3169'0'0,"0"0"-895"0"0,0 0-230 0 0,0 0-54 0 0,0 0-82 0 0,0 0-110 0 0,0 0-148 0 0,0 0-126 0 0,0 0-142 0 0,0 0-181 0 0,0 0-150 0 0,0 0-124 0 0,29 4-95 0 0,93 9-90 0 0,-62-23 423 0 0,22-52 410 0 0,-80 59-1558 0 0,-1 1-1 0 0,1-1 0 0 0,-1 0 0 0 0,0 1 1 0 0,0-1-1 0 0,0 0 0 0 0,0 0 0 0 0,0 0 0 0 0,-1 0 1 0 0,1 0-1 0 0,-1 0 0 0 0,0 0 0 0 0,0 0 1 0 0,0 0-1 0 0,0 0 0 0 0,-1 0 0 0 0,1 0 0 0 0,-1 1 1 0 0,1-1-1 0 0,-1 0 0 0 0,0 0 0 0 0,0 0 1 0 0,-1 0-1 0 0,1 1 0 0 0,-1-1 0 0 0,1 1 0 0 0,-1-1 1 0 0,0 1-1 0 0,0 0 0 0 0,0-1 0 0 0,0 1 0 0 0,0 0 1 0 0,0 0-1 0 0,0 0 0 0 0,-1 1 0 0 0,1-1 1 0 0,-3-1-17 0 0,-1 1-27 0 0,0 0 0 0 0,-1 0 1 0 0,1 0-1 0 0,0 1 1 0 0,-1 0-1 0 0,0 0 1 0 0,1 1-1 0 0,-1 0 1 0 0,1 0-1 0 0,-1 0 1 0 0,1 1-1 0 0,-1 0 0 0 0,1 0 1 0 0,-1 1-1 0 0,1 0 1 0 0,0 0-1 0 0,-1 0 1 0 0,1 1-1 0 0,0 0 1 0 0,1 0-1 0 0,-1 0 1 0 0,1 1-1 0 0,-1 0 1 0 0,1 0-1 0 0,0 0 0 0 0,0 1 1 0 0,1-1-1 0 0,-1 1 1 0 0,1 0-1 0 0,0 1 1 0 0,0 0 26 0 0,-2 0-48 0 0,1 0 1 0 0,-1 1 0 0 0,1-1-1 0 0,0 1 1 0 0,1 1 0 0 0,-1-1-1 0 0,1 1 1 0 0,1-1 0 0 0,0 1-1 0 0,0 0 1 0 0,0 0 0 0 0,1 1-1 0 0,0-1 1 0 0,1 0 0 0 0,0 1-1 0 0,0-1 1 0 0,1 1 0 0 0,0-1-1 0 0,0 1 1 0 0,1-1 47 0 0,2-3-146 0 0,0-1 0 0 0,0 0 0 0 0,0 0 0 0 0,1 0 0 0 0,-1-1 0 0 0,1 1 0 0 0,0-1 0 0 0,0 0 0 0 0,1 0 0 0 0,-1 0 0 0 0,1-1 0 0 0,-1 1 0 0 0,1-1 0 0 0,0 0 0 0 0,-1-1 0 0 0,1 1 0 0 0,0-1 0 0 0,0 0 0 0 0,1 0 0 0 0,-1 0 0 0 0,1-1 146 0 0,81 4-5816 0 0,-30-8-4808 0 0,-47 4 4275 0 0</inkml:trace>
  <inkml:trace contextRef="#ctx0" brushRef="#br0" timeOffset="1368.129">2132 769 7338 0 0,'0'0'3199'0'0,"0"0"-811"0"0,0 0-246 0 0,0 0-143 0 0,0 0-241 0 0,0 0-296 0 0,0 0-286 0 0,0 0-268 0 0,0 0-209 0 0,0 0-144 0 0,0 0-79 0 0,0 0-17 0 0,0 0-5 0 0,-6 4-34 0 0,-13 11 57 0 0,37-28 612 0 0,184-169-110 0 0,-171 156-1450 0 0,-31 59-157 0 0,0-30 630 0 0,0 0-1 0 0,1 0 1 0 0,0 1-1 0 0,-1-1 1 0 0,1 0 0 0 0,0 0-1 0 0,1 0 1 0 0,-1 0-1 0 0,1 0 1 0 0,-1-1 0 0 0,1 1-1 0 0,0 0 1 0 0,0-1-1 0 0,0 1 1 0 0,0-1 0 0 0,0 0-1 0 0,1 1 1 0 0,-1-1-1 0 0,1 0 1 0 0,-1 0 0 0 0,1-1-1 0 0,0 1 1 0 0,0-1-1 0 0,0 1 1 0 0,0-1 0 0 0,0 0-1 0 0,0 0 1 0 0,0 0-1 0 0,2 0-1 0 0,95 12 1022 0 0,-95-14-957 0 0,-1 0-1 0 0,1 0 0 0 0,-1-1 1 0 0,1 1-1 0 0,-1-1 0 0 0,0 0 1 0 0,0 0-1 0 0,0-1 1 0 0,0 1-1 0 0,-1-1 0 0 0,1 0 1 0 0,0 1-1 0 0,-1-2 0 0 0,0 1 1 0 0,0 0-1 0 0,0-1 1 0 0,0 0-1 0 0,0 1 0 0 0,0-3-64 0 0,27-58-1357 0 0,-25 47-692 0 0,0-1-6705 0 0,-5 11-3895 0 0</inkml:trace>
</inkml:ink>
</file>

<file path=ppt/ink/ink8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37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11 6281 0 0,'0'0'2368'0'0,"0"0"-393"0"0,0 0-243 0 0,0 0-90 0 0,0 0-13 0 0,0 0-59 0 0,0 0-168 0 0,0 0-227 0 0,0 0-273 0 0,0 0-275 0 0,0 0-216 0 0,-4-2-126 0 0,-11-5-75 0 0,12 5-37 0 0,3 14 350 0 0,25 65 869 0 0,9 96-434 0 0,1-30-601 0 0,-6-69-226 0 0,-28-70-107 0 0,1 0 1 0 0,0 0-1 0 0,0-1 0 0 0,0 1 1 0 0,0 0-1 0 0,1-1 0 0 0,-1 0 1 0 0,1 1-1 0 0,0-1 1 0 0,0 0-1 0 0,0-1 0 0 0,1 1 1 0 0,-1 0-1 0 0,1-1 0 0 0,-1 0 1 0 0,1 0-1 0 0,0 0 0 0 0,0 0 1 0 0,0 0-1 0 0,0-1 1 0 0,0 0-1 0 0,1 0-24 0 0,1-2 52 0 0,0-1 0 0 0,1-1 0 0 0,-1 1 0 0 0,0-1 1 0 0,0 0-1 0 0,0 0 0 0 0,-1-1 0 0 0,1 0 0 0 0,-1 0 0 0 0,0 0 0 0 0,0-1 0 0 0,0 0 0 0 0,0 0 1 0 0,-1 0-1 0 0,0 0 0 0 0,0-1 0 0 0,0 1 0 0 0,-1-1 0 0 0,0 0 0 0 0,0 0 0 0 0,0 0 1 0 0,-1-1-53 0 0,13-19-8 0 0,71-124 76 0 0,-49 88-55 0 0,-21 26-141 0 0,-8 50-609 0 0,-6 79 741 0 0,15 45 33 0 0,-16-133-21 0 0,0 1-1 0 0,0-1 1 0 0,0 0-1 0 0,1 1 1 0 0,0-1 0 0 0,0 0-1 0 0,0 0 1 0 0,1-1-1 0 0,0 1 1 0 0,0 0 0 0 0,0-1-1 0 0,0 1 1 0 0,1-1-1 0 0,-1 0 1 0 0,1 0-1 0 0,0-1 1 0 0,0 1 0 0 0,1-1-1 0 0,-1 0 1 0 0,1 0-1 0 0,0 0 1 0 0,0-1 0 0 0,-1 0-1 0 0,2 1 1 0 0,-1-2-1 0 0,0 1 1 0 0,0-1 0 0 0,0 1-1 0 0,1-2 1 0 0,-1 1-1 0 0,1 0 1 0 0,-1-1 0 0 0,1 0-1 0 0,-1-1 1 0 0,1 1-1 0 0,-1-1 1 0 0,0 0-1 0 0,1 0 1 0 0,-1 0 0 0 0,0-1-1 0 0,0 0 1 0 0,1-1-16 0 0,12-13 114 0 0,-1 0-1 0 0,0-2 1 0 0,-2 0 0 0 0,0-1 0 0 0,-1 0-1 0 0,-1-1 1 0 0,-1-1 0 0 0,-1 0-1 0 0,0 0 1 0 0,-2-1 0 0 0,3-10-114 0 0,-6 18 30 0 0,19-70 84 0 0,-9-12-552 0 0,-16 96 73 0 0,0 0-214 0 0,0 0-308 0 0,0 0-465 0 0,0 11-3278 0 0,0 13-6811 0 0,0-15 2408 0 0</inkml:trace>
  <inkml:trace contextRef="#ctx0" brushRef="#br0" timeOffset="282.685">1134 188 11330 0 0,'0'0'4633'0'0,"0"0"-2500"0"0,0 0-1010 0 0,0 0-132 0 0,0 0 13 0 0,0 0-5 0 0,0 0-84 0 0,0 0-129 0 0,0 0-151 0 0,0 0-137 0 0,0 0-92 0 0,0 0-43 0 0,31-5-5 0 0,99-16-38 0 0,79 3 511 0 0,-179 18-898 0 0,-29 0-62 0 0,1 0 1 0 0,-1 0 0 0 0,0 0-1 0 0,1 0 1 0 0,-1 0-1 0 0,0 0 1 0 0,1 0 0 0 0,-1 1-1 0 0,0-1 1 0 0,0 1 0 0 0,1-1-1 0 0,-1 1 1 0 0,0-1-1 0 0,0 1 1 0 0,0 0 0 0 0,0-1-1 0 0,1 1 1 0 0,-1 0-1 0 0,0 0 1 0 0,0 0 0 0 0,-1 0-1 0 0,1 0 1 0 0,0 0-1 0 0,0 0 1 0 0,0 0 0 0 0,-1 0-1 0 0,1 0 1 0 0,0 1 0 0 0,-1-1-1 0 0,1 0 1 0 0,-1 1 128 0 0,-20 37-14983 0 0,9-34 6688 0 0</inkml:trace>
  <inkml:trace contextRef="#ctx0" brushRef="#br0" timeOffset="535.645">1101 494 13539 0 0,'0'0'1037'0'0,"0"0"-203"0"0,0 0 113 0 0,0 0 253 0 0,0 0 127 0 0,0 0-108 0 0,0 0-209 0 0,0 0-217 0 0,0 0-206 0 0,0 0-184 0 0,0 0-130 0 0,34 0-85 0 0,106-1-87 0 0,11-17-545 0 0,-76 3-2677 0 0,-27 4-6036 0 0,-35 8-203 0 0</inkml:trace>
  <inkml:trace contextRef="#ctx0" brushRef="#br0" timeOffset="796.389">1835 147 12859 0 0,'0'0'1625'0'0,"0"0"-388"0"0,0 0-252 0 0,0 0-11 0 0,0 0 25 0 0,0 0 10 0 0,0 0-27 0 0,0 0-86 0 0,0 0-140 0 0,0 0-186 0 0,-21 34-158 0 0,-65 105-123 0 0,37-35 40 0 0,4 46-737 0 0,42-86-1866 0 0,19-33-6274 0 0,-1-30-926 0 0,-4-1 6256 0 0</inkml:trace>
  <inkml:trace contextRef="#ctx0" brushRef="#br0" timeOffset="1011.506">2219 140 7450 0 0,'0'0'3655'0'0,"0"0"-1414"0"0,0 0-756 0 0,0 0-269 0 0,0 0-181 0 0,0 0-160 0 0,0 0-25 0 0,0 0-3 0 0,0 0-86 0 0,-28 35-164 0 0,-90 112-179 0 0,46-35 67 0 0,64-97-418 0 0,2-8-27 0 0,2 0 1 0 0,-1 0 0 0 0,1 0 0 0 0,0 1-1 0 0,0-1 1 0 0,1 1 0 0 0,0 0 0 0 0,0 0 0 0 0,1 0-1 0 0,0 0 1 0 0,1 1 0 0 0,0-1 0 0 0,0 1-1 0 0,1-1 1 0 0,-1 0 0 0 0,2 1 0 0 0,0-1 0 0 0,0 1-41 0 0,0-7 28 0 0,0 1 1 0 0,1 0 0 0 0,0-1-1 0 0,-1 1 1 0 0,1-1 0 0 0,0 0 0 0 0,0 0-1 0 0,1 0 1 0 0,-1 0 0 0 0,0 0-1 0 0,1 0 1 0 0,-1 0 0 0 0,1-1 0 0 0,-1 1-1 0 0,1-1 1 0 0,0 0 0 0 0,0 0 0 0 0,0 0-1 0 0,0 0 1 0 0,-1 0 0 0 0,1-1-1 0 0,0 1 1 0 0,0-1 0 0 0,0 0 0 0 0,0 0-1 0 0,0 0 1 0 0,0 0 0 0 0,1-1-29 0 0,84-15 1103 0 0,-73 10-1002 0 0,0-1 0 0 0,0 0 1 0 0,0-1-1 0 0,-1 0 1 0 0,0-1-1 0 0,0-1 0 0 0,-1 0 1 0 0,0-1-1 0 0,-1-1 1 0 0,-1 0-1 0 0,0 0 0 0 0,0-1 1 0 0,-1 0-1 0 0,-1-1 1 0 0,0 0-1 0 0,-1-1 0 0 0,0 0 1 0 0,-2 0-1 0 0,1 0 1 0 0,-2-1-1 0 0,0 0 1 0 0,-1 0-1 0 0,-1 0 0 0 0,0-1 1 0 0,-1 1-1 0 0,-1-1 1 0 0,0-14-102 0 0,-2 26-46 0 0,-1 0 0 0 0,1 0 1 0 0,-1 0-1 0 0,0 1 1 0 0,0-1-1 0 0,0 1 0 0 0,-1-1 1 0 0,1 1-1 0 0,-1 0 1 0 0,0 0-1 0 0,0 0 1 0 0,-1 1-1 0 0,1-1 0 0 0,-1 1 1 0 0,0 0-1 0 0,0-1 1 0 0,0 2-1 0 0,0-1 0 0 0,0 0 1 0 0,-1 1-1 0 0,1 0 1 0 0,-1 0-1 0 0,1 0 1 0 0,-1 1-1 0 0,0-1 46 0 0,1 1-223 0 0,-1 0 0 0 0,0 0 0 0 0,1 1 0 0 0,-1-1 0 0 0,0 1 1 0 0,1 0-1 0 0,-1 0 0 0 0,0 0 0 0 0,0 1 0 0 0,1-1 0 0 0,-1 1 0 0 0,1 1 0 0 0,-1-1 0 0 0,1 0 0 0 0,-1 1 0 0 0,1 0 0 0 0,-2 1 223 0 0,-36 27-5092 0 0,24-13-2101 0 0,4-6-2953 0 0</inkml:trace>
  <inkml:trace contextRef="#ctx0" brushRef="#br0" timeOffset="1834.253">2345 586 7186 0 0,'0'0'1428'0'0,"0"0"-300"0"0,0 0-44 0 0,0 0 61 0 0,0 0-21 0 0,0 0-36 0 0,0 0-66 0 0,0 0-85 0 0,0 0-93 0 0,0 0-125 0 0,0 0-61 0 0,0 0 18 0 0,0 0 21 0 0,19 4 18 0 0,60 11-11 0 0,-32-25 307 0 0,-37 4-759 0 0,119-83 2273 0 0,-105 67-2313 0 0,-2 0 0 0 0,0-2 0 0 0,-2 0 0 0 0,0-2 0 0 0,-2 0 0 0 0,-1-1 0 0 0,-1 0 0 0 0,10-24-212 0 0,82-140 93 0 0,-102 154-150 0 0,-6 36-31 0 0,-16 20-511 0 0,-97 129-56 0 0,92-116 618 0 0,2 1 0 0 0,0 0 0 0 0,3 2 0 0 0,0 0 0 0 0,3 1 0 0 0,-7 27 37 0 0,19-58-4 0 0,0 0 0 0 0,0 0 0 0 0,0 1 0 0 0,0-1 0 0 0,1 1 0 0 0,0-1 0 0 0,0 1 0 0 0,1-1 0 0 0,0 1 1 0 0,0-1-1 0 0,0 0 0 0 0,0 0 0 0 0,1 1 0 0 0,0-1 0 0 0,0 0 0 0 0,1 2 4 0 0,1-2-2 0 0,-1-1 0 0 0,1 0 0 0 0,0 0-1 0 0,0 0 1 0 0,1 0 0 0 0,-1 0 0 0 0,1-1 0 0 0,0 0 0 0 0,0 0-1 0 0,0-1 1 0 0,0 1 0 0 0,0-1 0 0 0,0 0 0 0 0,1 0-1 0 0,-1-1 1 0 0,4 1 2 0 0,4 0 21 0 0,1 0-1 0 0,-1-1 1 0 0,1-1-1 0 0,0 0 1 0 0,-1-1 0 0 0,1 0-1 0 0,-1-1 1 0 0,0-1-1 0 0,1 0 1 0 0,-1-1-1 0 0,0 0 1 0 0,-1-1-1 0 0,1-1 1 0 0,-1 0-1 0 0,0 0 1 0 0,0-1-1 0 0,-1-1 1 0 0,0 0 0 0 0,0 0-1 0 0,-1-1-20 0 0,119-121 496 0 0,-112 108-483 0 0,0-2-1 0 0,-2 1 0 0 0,-1-2 1 0 0,-1 0-1 0 0,-1-1 0 0 0,-1 0 1 0 0,-1-1-1 0 0,2-10-12 0 0,-8-73 5 0 0,-5 109-12 0 0,1 0 0 0 0,-1 0 0 0 0,0 0 0 0 0,0 0 0 0 0,0 0 0 0 0,0 0 0 0 0,0 0 0 0 0,0 1 0 0 0,0-1 0 0 0,0 0-1 0 0,0 1 1 0 0,0-1 0 0 0,-1 1 0 0 0,1-1 0 0 0,0 1 0 0 0,0 0 0 0 0,0-1 0 0 0,-1 1 0 0 0,1 0 0 0 0,0 0 0 0 0,0 0 0 0 0,-1 0 0 0 0,1 0 0 0 0,0 0 0 0 0,0 0-1 0 0,-1 0 1 0 0,1 1 0 0 0,0-1 0 0 0,0 0 0 0 0,0 1 0 0 0,-1-1 0 0 0,1 1 0 0 0,0-1 0 0 0,0 1 0 0 0,0 0 0 0 0,0 0 0 0 0,0-1 0 0 0,0 1 0 0 0,0 0 0 0 0,-1 1 7 0 0,-56 66-255 0 0,34-35 204 0 0,1 1 0 0 0,2 1 1 0 0,1 1-1 0 0,2 0 0 0 0,1 2 1 0 0,-6 22 50 0 0,19-49-35 0 0,1 1-1 0 0,0 0 1 0 0,0 0 0 0 0,2 0 0 0 0,-1 0 0 0 0,1 0 0 0 0,1 0-1 0 0,0 1 1 0 0,1-1 0 0 0,0 0 0 0 0,3 7 35 0 0,-3-14-1 0 0,0-1 0 0 0,1 0-1 0 0,0 1 1 0 0,0-1 0 0 0,0 0 0 0 0,1 0 0 0 0,0 0 0 0 0,-1-1-1 0 0,1 1 1 0 0,0-1 0 0 0,1 1 0 0 0,-1-1 0 0 0,1 0-1 0 0,-1 0 1 0 0,1-1 0 0 0,0 1 0 0 0,0-1 0 0 0,0 1 0 0 0,0-1-1 0 0,1-1 1 0 0,-1 1 0 0 0,0-1 0 0 0,1 1 0 0 0,3 0 1 0 0,114 6 555 0 0,-112-10-485 0 0,0 0 1 0 0,0 0 0 0 0,-1-1 0 0 0,1-1-1 0 0,-1 1 1 0 0,0-1 0 0 0,0-1 0 0 0,0 0-1 0 0,0 0 1 0 0,0-1-71 0 0,1 0 56 0 0,-6 3-56 0 0,1 0 1 0 0,-1-1 0 0 0,0 1-1 0 0,0-1 1 0 0,0 1 0 0 0,0-1-1 0 0,-1 0 1 0 0,1-1 0 0 0,-1 1-1 0 0,0 0 1 0 0,0-1 0 0 0,-1 0-1 0 0,0 0 1 0 0,0 0 0 0 0,0 0-1 0 0,0 0 1 0 0,0 0 0 0 0,-1 0-1 0 0,0 0 1 0 0,-1-1 0 0 0,1 1 0 0 0,-1 0-1 0 0,0-1 1 0 0,0 1 0 0 0,0-1-1 0 0,-1 1 1 0 0,0 0 0 0 0,0-1-1 0 0,0 1 1 0 0,-1 0 0 0 0,0 0-1 0 0,0 0 1 0 0,0 0 0 0 0,0 0-1 0 0,-1 1 1 0 0,0-1 0 0 0,0 1-1 0 0,0-1 1 0 0,0 1 0 0 0,-1 0-1 0 0,0 0 1 0 0,0 1 0 0 0,0-1-1 0 0,0 1 1 0 0,0 0 0 0 0,-1 0 0 0 0,1 0-1 0 0,-1 0 1 0 0,0 1 0 0 0,0 0-1 0 0,-3-1 0 0 0,0 1-239 0 0,-1 1 0 0 0,0 0 0 0 0,0 0 0 0 0,0 1 0 0 0,0 0 0 0 0,0 0 0 0 0,1 1 0 0 0,-1 0 0 0 0,0 1 0 0 0,0 0 0 0 0,-3 1 239 0 0,-22 10-4825 0 0,0 2-5278 0 0,19-8 1540 0 0</inkml:trace>
  <inkml:trace contextRef="#ctx0" brushRef="#br0" timeOffset="3696.943">3777 571 0 0 0,'0'0'983'0'0,"0"0"342"0"0,0 0 62 0 0,0 0-33 0 0,0 0 44 0 0,0 0-1213 0 0,3-1 9637 0 0,-3 2-8068 0 0,-52 62 732 0 0,-103 101-2222 0 0,117-126-2841 0 0,36-31-6527 0 0,2-7-173 0 0</inkml:trace>
</inkml:ink>
</file>

<file path=ppt/ink/ink8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46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45 511 9234 0 0,'0'0'1459'0'0,"0"0"-411"0"0,0 0-358 0 0,0 0-20 0 0,0 0 168 0 0,0 0 130 0 0,0 0 2 0 0,0 0-129 0 0,0 0-206 0 0,0 0-202 0 0,-5 32-148 0 0,-15 103-85 0 0,0 84 1119 0 0,22-199 128 0 0,0-29 1995 0 0,-1-17-3313 0 0,2 1 1 0 0,0 0-1 0 0,2 0 1 0 0,0 1-1 0 0,2-1 1 0 0,0 1-1 0 0,2 0 1 0 0,1 1-1 0 0,1 0 1 0 0,6-9-130 0 0,78-145 232 0 0,1 55-120 0 0,-70 178-489 0 0,11 39-261 0 0,-11-64-2432 0 0,-24-30 2662 0 0,14 8-4246 0 0,-5-4-3599 0 0,-7-2-465 0 0</inkml:trace>
  <inkml:trace contextRef="#ctx0" brushRef="#br0" timeOffset="388.009">503 562 5113 0 0,'0'0'2039'0'0,"0"0"-134"0"0,0 0-32 0 0,0 0 13 0 0,0 0-126 0 0,0 0-293 0 0,0 0-241 0 0,0 0-156 0 0,0 0-141 0 0,0 0-99 0 0,0 0-69 0 0,0 0-51 0 0,20-1-30 0 0,101-2 541 0 0,-75 8-724 0 0,0-3-1 0 0,0-1 0 0 0,1-2 1 0 0,-1-3-1 0 0,0-1 0 0 0,19-7-496 0 0,-25 8-2862 0 0,-39 4 1690 0 0,-1 0-356 0 0,0 0-386 0 0,-2 1-3163 0 0,-7 6-1298 0 0,5-4-1145 0 0</inkml:trace>
  <inkml:trace contextRef="#ctx0" brushRef="#br0" timeOffset="633.222">499 824 10954 0 0,'0'0'2158'0'0,"0"0"-433"0"0,0 0-375 0 0,0 0-80 0 0,0 0-71 0 0,0 0-140 0 0,0 0-98 0 0,0 0-34 0 0,0 0-79 0 0,0 0-73 0 0,0 0-109 0 0,0 0-126 0 0,0 0-56 0 0,22 1-57 0 0,143 9 366 0 0,-38-12 289 0 0,-65 1-3465 0 0,1 0-9457 0 0,-52 1 229 0 0</inkml:trace>
  <inkml:trace contextRef="#ctx0" brushRef="#br0" timeOffset="3295.999">1481 69 4641 0 0,'0'0'1870'0'0,"0"0"-161"0"0,0 0-98 0 0,0 0 70 0 0,0 0-6 0 0,0 0-235 0 0,0 0-296 0 0,0 0-317 0 0,0 0-241 0 0,0 0-42 0 0,0 0 88 0 0,0 10 80 0 0,-12 90 1259 0 0,3-68-1759 0 0,2 0 0 0 0,2 1 0 0 0,0 0 0 0 0,2 0 0 0 0,2 0 0 0 0,2 26-212 0 0,-1-53-85 0 0,30-5-11364 0 0,-20-9 4242 0 0,-9 5 3633 0 0</inkml:trace>
  <inkml:trace contextRef="#ctx0" brushRef="#br0" timeOffset="3553.323">1237 467 7834 0 0,'0'0'1887'0'0,"0"0"-418"0"0,0 0-314 0 0,0 0 12 0 0,0 0 81 0 0,0 0 58 0 0,0 0-40 0 0,0 0-103 0 0,0 0-187 0 0,0 0-279 0 0,0 0-219 0 0,0 0-140 0 0,24 1-75 0 0,76 4-36 0 0,70-15 208 0 0,-107 10-3325 0 0,-62 1 2424 0 0,-1 0 0 0 0,1-1 0 0 0,0 1 0 0 0,0 0 0 0 0,-1 0 0 0 0,1 0 0 0 0,-1-1 0 0 0,1 1 0 0 0,-1 0 0 0 0,1 0 0 0 0,-1 0 0 0 0,1 0 0 0 0,-1 0 0 0 0,0 0 0 0 0,0 0 0 0 0,1 0 0 0 0,-1 0 0 0 0,0 0 1 0 0,0 0-1 0 0,0 0 0 0 0,0 0 0 0 0,0 0 0 0 0,0 0 0 0 0,0 0 0 0 0,-1 0 0 0 0,1 0 0 0 0,0 0 0 0 0,0 0 0 0 0,-1 0 0 0 0,1 0 0 0 0,-1 0 0 0 0,1 0 0 0 0,-1 0 466 0 0,-3 4-3642 0 0</inkml:trace>
  <inkml:trace contextRef="#ctx0" brushRef="#br0" timeOffset="3953.996">1219 732 6641 0 0,'0'0'2341'0'0,"0"0"-859"0"0,0 0-465 0 0,0 0 89 0 0,0 0 198 0 0,0 0 56 0 0,0 0-85 0 0,0 0-171 0 0,0 0-211 0 0,0 0-195 0 0,0 0-129 0 0,0 0-55 0 0,0 0-20 0 0,26-4-9 0 0,82-11-50 0 0,-38 12 433 0 0,-28 25-265 0 0,-37 18 97 0 0,-43 26 75 0 0,-74 67-371 0 0,96-108-284 0 0,15-25-114 0 0,0 1-1 0 0,1-1 1 0 0,-1 1 0 0 0,1-1-1 0 0,-1 1 1 0 0,1-1 0 0 0,-1 1 0 0 0,1-1-1 0 0,-1 1 1 0 0,1-1 0 0 0,0 1-1 0 0,-1 0 1 0 0,1-1 0 0 0,0 1-1 0 0,-1 0 1 0 0,1-1 0 0 0,0 1-1 0 0,0 0 1 0 0,0-1 0 0 0,0 1-1 0 0,0 0 1 0 0,0-1 0 0 0,0 1-1 0 0,0 0 1 0 0,0 0 0 0 0,0-1 0 0 0,0 1-1 0 0,0 0 1 0 0,0-1 0 0 0,0 1-1 0 0,1 0 1 0 0,-1-1 0 0 0,0 1-1 0 0,0 0 1 0 0,1-1 0 0 0,-1 1-1 0 0,1-1 1 0 0,-1 1 0 0 0,0 0-1 0 0,1-1 1 0 0,-1 1 0 0 0,1-1 0 0 0,-1 0-1 0 0,1 1 1 0 0,0-1 0 0 0,-1 1-1 0 0,1-1 1 0 0,-1 0 0 0 0,1 1-1 0 0,0-1 1 0 0,-1 0 0 0 0,1 0-1 0 0,0 1 1 0 0,-1-1 0 0 0,1 0-1 0 0,0 0 1 0 0,0 0-6 0 0,91-3 516 0 0,-34-10-798 0 0,0 0-3234 0 0,-46 11 2052 0 0,1 0-1369 0 0,-6-2-3879 0 0,0 1-4413 0 0</inkml:trace>
  <inkml:trace contextRef="#ctx0" brushRef="#br0" timeOffset="5549.37">1916 220 736 0 0,'0'0'1067'0'0,"0"0"-103"0"0,0 0 94 0 0,0 0 326 0 0,0 0 294 0 0,0 0 45 0 0,0 0-164 0 0,0 0-234 0 0,0 0-215 0 0,0 0-176 0 0,0 0-110 0 0,0 0-67 0 0,26-12-65 0 0,78-40-51 0 0,-10-16 1254 0 0,-16-3-170 0 0,-79 72-1681 0 0,1-1-1 0 0,-1 0 0 0 0,1 0 0 0 0,-1 0 0 0 0,1 1 1 0 0,-1-1-1 0 0,1 0 0 0 0,-1 0 0 0 0,0 0 0 0 0,1 0 1 0 0,-1 0-1 0 0,1 0 0 0 0,-1 0 0 0 0,1 0 0 0 0,-1 0 1 0 0,1 0-1 0 0,-1-1 0 0 0,1 1 0 0 0,-1 0 1 0 0,1 0-1 0 0,-1 0 0 0 0,1-1 0 0 0,-1 1 0 0 0,1 0 1 0 0,-1-1-1 0 0,1 1 0 0 0,-1 0 0 0 0,1-1 0 0 0,0 1 1 0 0,-1 0-1 0 0,1-1 0 0 0,-1 1 0 0 0,1-1 1 0 0,0 1-1 0 0,0-1 0 0 0,-1 1 0 0 0,1-1 0 0 0,0 1 1 0 0,0-1-1 0 0,-1 1 0 0 0,1-1 0 0 0,0 1 0 0 0,0-1 1 0 0,0 1-1 0 0,0-1 0 0 0,0 0 0 0 0,0 1 1 0 0,0-1-1 0 0,0 1 0 0 0,0-1 0 0 0,0 1 0 0 0,0-1 1 0 0,1 1-1 0 0,-1-1 0 0 0,0 1 0 0 0,0-1 0 0 0,1 0-43 0 0,-22 26 13 0 0,2 1 0 0 0,1 1-1 0 0,1 0 1 0 0,1 1-1 0 0,2 1 1 0 0,1 1-1 0 0,1 0 1 0 0,2 0-1 0 0,0 1 1 0 0,-2 20-13 0 0,-5 31 137 0 0,3 1-1 0 0,3 1 1 0 0,2 55-137 0 0,-4 25 126 0 0,9-115-107 0 0,-29 156 11 0 0,31-199-188 0 0,-1-1 0 0 0,0 1-1 0 0,1-1 1 0 0,-2 0 0 0 0,1 0 0 0 0,-1 0-1 0 0,1 0 1 0 0,-1-1 0 0 0,-1 1 0 0 0,1-1-1 0 0,-1 0 1 0 0,1 0 0 0 0,-1-1-1 0 0,0 1 1 0 0,-1-1 0 0 0,1 0 0 0 0,0-1-1 0 0,-1 1 1 0 0,0-1 0 0 0,1 0 0 0 0,-1-1-1 0 0,-4 2 159 0 0,5-1-503 0 0,-1-1 0 0 0,1 1 1 0 0,-1-1-1 0 0,1 0 0 0 0,-1-1 0 0 0,0 1 0 0 0,0-1 0 0 0,1 0 0 0 0,-1 0 0 0 0,0-1 1 0 0,1 0-1 0 0,-1 0 0 0 0,0 0 0 0 0,1-1 0 0 0,0 1 0 0 0,-1-1 0 0 0,1-1 1 0 0,0 1-1 0 0,0-1 0 0 0,0 0 0 0 0,0 0 0 0 0,0 0 0 0 0,1-1 0 0 0,0 1 0 0 0,-1-1 1 0 0,1-1-1 0 0,-2-2 503 0 0,-1-5-555 0 0,1 0 0 0 0,1 0 0 0 0,0-1 0 0 0,0 0-1 0 0,1 0 1 0 0,1 0 0 0 0,0 0 0 0 0,1-1 0 0 0,1 0 555 0 0,5-122 4545 0 0,29 59 2844 0 0,-29 71-7006 0 0,1 0 0 0 0,-1 0 0 0 0,2 1 0 0 0,-1 0 0 0 0,0 0-1 0 0,1 0 1 0 0,0 0 0 0 0,0 1 0 0 0,1 0 0 0 0,-1 1-1 0 0,1-1 1 0 0,0 1 0 0 0,0 1 0 0 0,0-1 0 0 0,0 1 0 0 0,0 0-1 0 0,0 1 1 0 0,1-1 0 0 0,4 1-383 0 0,274-36-607 0 0,-236 17-3286 0 0,-20 5-2378 0 0,-21 11 3308 0 0,3-1-3702 0 0</inkml:trace>
  <inkml:trace contextRef="#ctx0" brushRef="#br0" timeOffset="5865.008">2577 227 11731 0 0,'0'0'2263'0'0,"0"0"-592"0"0,0 0-580 0 0,0 0-243 0 0,0 0-73 0 0,0 0-41 0 0,0 0 20 0 0,0 0 19 0 0,0 0-63 0 0,0 0-127 0 0,-30 36-139 0 0,-96 115-121 0 0,31-19 142 0 0,87-116-432 0 0,-9 16 26 0 0,10-20-48 0 0,1 0 0 0 0,0 0 0 0 0,0 0-1 0 0,1 1 1 0 0,1 0 0 0 0,0-1 0 0 0,1 2-1 0 0,0-1 1 0 0,1 0 0 0 0,-1 13-11 0 0,3-20-3 0 0,-1-1 0 0 0,1 1 0 0 0,0-1-1 0 0,1 1 1 0 0,-1 0 0 0 0,1-1 0 0 0,0 0 0 0 0,1 1 0 0 0,-1-1-1 0 0,1 0 1 0 0,0 0 0 0 0,1 1 0 0 0,-1-2 0 0 0,1 1 0 0 0,0 0-1 0 0,0 0 1 0 0,0-1 0 0 0,1 0 0 0 0,-1 0 0 0 0,1 0 0 0 0,0 0 0 0 0,0 0-1 0 0,1-1 1 0 0,-1 1 0 0 0,1-1 0 0 0,0-1 0 0 0,-1 1 0 0 0,1 0-1 0 0,1-1 1 0 0,1 1 3 0 0,5-1-109 0 0,0 0-1 0 0,1 0 0 0 0,-1-1 1 0 0,0-1-1 0 0,0 0 0 0 0,1 0 0 0 0,-1-2 1 0 0,0 1-1 0 0,0-1 0 0 0,0-1 1 0 0,0 0-1 0 0,0-1 0 0 0,-1 0 1 0 0,1-1-1 0 0,-1 0 0 0 0,9-7 110 0 0,-8-9-3509 0 0,-12 4-3303 0 0,0 12 2844 0 0,0 1-3258 0 0</inkml:trace>
  <inkml:trace contextRef="#ctx0" brushRef="#br0" timeOffset="6119.297">2134 629 11530 0 0,'0'0'1892'0'0,"0"0"-536"0"0,0 0-124 0 0,0 0 30 0 0,0 0-134 0 0,0 0-196 0 0,37-7-150 0 0,117-19-116 0 0,52-16 652 0 0,-58 17-1936 0 0,-98 19-2620 0 0,0 2-4360 0 0,-27 3-3046 0 0</inkml:trace>
</inkml:ink>
</file>

<file path=ppt/ink/ink8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08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17492 0 0,'0'0'352'0'0,"0"0"-536"0"0,0 0-784 0 0,0 0-1497 0 0,0 0-2168 0 0,0 0-1240 0 0,0 0 2152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39.87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87,'28'-9,"15"-4,10 1,0-3,1 2,-4 3,-1 2,-4 4,-4 2,-6 1,-2 1,-4 1,0-1,-2 1,-4 4,-2 2,-5-1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4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0,'166'1,"-164"-1,0 0,-1-1,1 1,0 0,0 1,-1-1,1 0,0 0,0 1,-1-1,1 1,0-1,-1 1,1 0,0 0,-1 0,1 0,-1 0,1 0,-1 0,0 0,0 0,1 1,-1-1,0 1,0-1,0 1,0-1,-1 1,1-1,0 1,-1 0,1-1,-1 1,1 0,-1 0,0-1,0 1,0 0,0 0,0 0,0-1,0 1,0 0,-1 0,1-1,-1 1,0 0,1-1,-1 1,0 0,0-1,0 1,-60 70,53-66,1 1,-1 0,2 0,-1 1,1 0,0 0,1 0,0 1,0 0,1 0,0 0,-3 8,7-14,0-1,-1 0,1 0,0 0,0 1,0-1,0 0,0 0,1 0,-1 0,1 1,0-1,-1 0,1 0,0 0,0 0,0 0,0 0,1-1,-1 1,0 0,1-1,-1 1,1 0,0-1,-1 0,1 1,0-1,0 0,0 0,0 0,0 0,0-1,0 1,0 0,0-1,1 1,-1-1,0 0,0 0,0 0,2 0,96-9,-71 2,-3 1</inkml:trace>
</inkml:ink>
</file>

<file path=ppt/ink/ink8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17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2814 416 12251 0 0,'0'0'1817'0'0,"0"0"-486"0"0,0 0-280 0 0,0 0-12 0 0,0 0 39 0 0,0 0 43 0 0,0 0-14 0 0,0 0-60 0 0,0 0-117 0 0,0 0-178 0 0,0 0-146 0 0,0 0-77 0 0,24 3-67 0 0,80 7-70 0 0,-78-9-211 0 0,1 0 0 0 0,0-2 0 0 0,0-1 0 0 0,0-1 0 0 0,-1-1 0 0 0,16-5-181 0 0,32-5 137 0 0,37-8-421 0 0,-50 10-1250 0 0,-25-1-4948 0 0,-33 12 3837 0 0,-2 1-5299 0 0,-1 0 97 0 0</inkml:trace>
  <inkml:trace contextRef="#ctx0" brushRef="#br0" timeOffset="220.159">2935 692 15427 0 0,'0'0'995'0'0,"0"0"-209"0"0,0 0 123 0 0,0 0 233 0 0,0 0 143 0 0,0 0-87 0 0,0 0-202 0 0,0 0-178 0 0,0 0-186 0 0,0 0-153 0 0,37 6-110 0 0,118 15-66 0 0,-62-25 48 0 0,-74-1-274 0 0,149-24-85 0 0,-93 26-3206 0 0,-55 1-814 0 0,-8 1-2665 0 0,0 0-5131 0 0</inkml:trace>
  <inkml:trace contextRef="#ctx0" brushRef="#br0" timeOffset="-1239.833">1 597 0 0 0,'0'0'859'0'0,"0"0"887"0"0,0 0 253 0 0,0 0-84 0 0,0 0-238 0 0,0 0-291 0 0,0 0-219 0 0,0 0-141 0 0,0 0-108 0 0,2 5-44 0 0,-1-1-697 0 0,1-1 0 0 0,0 1 0 0 0,0-1 0 0 0,0 0 0 0 0,0 0 0 0 0,1 1 0 0 0,-1-2-1 0 0,1 1 1 0 0,0 0 0 0 0,0 0 0 0 0,0-1 0 0 0,0 0 0 0 0,0 0 0 0 0,1 1 0 0 0,-1-2 0 0 0,1 1 0 0 0,-1 0 0 0 0,1-1 0 0 0,0 0 0 0 0,-1 0 0 0 0,1 0 0 0 0,1 0-177 0 0,14 3 422 0 0,1 0 0 0 0,0-2 1 0 0,0 0-1 0 0,0-2 0 0 0,0 0 1 0 0,-1-1-1 0 0,1-1 1 0 0,0-1-1 0 0,16-4-422 0 0,2-4 213 0 0,0-2 1 0 0,-1-1-1 0 0,0-2 0 0 0,-1-1 1 0 0,-1-2-1 0 0,0-2 0 0 0,2-4-213 0 0,-14 11 70 0 0,-2-2 0 0 0,0 0 1 0 0,-1-2-1 0 0,-1 0 0 0 0,-1-1 0 0 0,0-1 0 0 0,2-5-70 0 0,30-52 216 0 0,-42 58-166 0 0,5-40 217 0 0,-16 56-271 0 0,1 1-1 0 0,-1 0 1 0 0,1-1-1 0 0,-1 1 0 0 0,0 0 1 0 0,1 0-1 0 0,-1 0 1 0 0,0 1-1 0 0,0-1 1 0 0,-1 1-1 0 0,1-1 0 0 0,0 1 1 0 0,0 0-1 0 0,-1 1 1 0 0,1-1-1 0 0,0 0 0 0 0,-1 1 1 0 0,1 0-1 0 0,-1 0 1 0 0,1 0-1 0 0,-1 0 0 0 0,1 0 1 0 0,0 1-1 0 0,-1-1 1 0 0,-2 2 4 0 0,-2 1-48 0 0,-1 1 0 0 0,2 0 0 0 0,-1 0 0 0 0,0 0 1 0 0,1 1-1 0 0,0 0 0 0 0,0 1 0 0 0,0 0 0 0 0,1 0 1 0 0,-1 0-1 0 0,2 1 0 0 0,-6 6 48 0 0,8-9-16 0 0,-12 14-31 0 0,2 0-1 0 0,0 1 1 0 0,1 0-1 0 0,1 1 0 0 0,0 0 1 0 0,2 1-1 0 0,0 0 1 0 0,2 1-1 0 0,0-1 1 0 0,2 2-1 0 0,0-1 0 0 0,1 0 1 0 0,2 1-1 0 0,0 0 1 0 0,1 2 47 0 0,2-19 3 0 0,-1 0 0 0 0,1 0 0 0 0,1 0 0 0 0,-1 0 0 0 0,1 0 0 0 0,0 0 0 0 0,0 0 0 0 0,1-1 0 0 0,0 1 0 0 0,0-1 0 0 0,0 1 0 0 0,0-1 0 0 0,1 0 0 0 0,0-1 0 0 0,0 1 0 0 0,0-1 0 0 0,1 0 0 0 0,0 0 0 0 0,-1 0 0 0 0,1 0 0 0 0,1-1 0 0 0,-1 0 0 0 0,0 0 0 0 0,1 0 0 0 0,-1-1 0 0 0,1 0 0 0 0,0 0 0 0 0,0 0 0 0 0,0-1 0 0 0,0 1 0 0 0,0-2 0 0 0,0 1 0 0 0,0-1 0 0 0,1 0 0 0 0,-1 0 0 0 0,1 0-3 0 0,19 0 108 0 0,0-1 0 0 0,0-2-1 0 0,0 0 1 0 0,-1-2 0 0 0,1 0 0 0 0,-1-2 0 0 0,0-1 0 0 0,-1-1 0 0 0,19-9-108 0 0,6-3 173 0 0,-2-2 1 0 0,-1-2-1 0 0,-1-2 1 0 0,-1-2-1 0 0,-1-2 1 0 0,-2-1-1 0 0,-1-3 1 0 0,-2-1-1 0 0,-1-2 0 0 0,-2-1 1 0 0,-2-2-1 0 0,23-37-173 0 0,-52 72 14 0 0,0 1 0 0 0,-1-1 0 0 0,0 0-1 0 0,0-1 1 0 0,-1 1 0 0 0,1 0-1 0 0,-1-1 1 0 0,-1 1 0 0 0,1-1-1 0 0,-1 0 1 0 0,0 0 0 0 0,-1 1-1 0 0,1-1 1 0 0,-1 0 0 0 0,-1-4-14 0 0,0 9-2 0 0,-1 0 0 0 0,1 1 1 0 0,-1-1-1 0 0,1 1 0 0 0,-1-1 1 0 0,1 1-1 0 0,-1 0 0 0 0,0 0 1 0 0,0 0-1 0 0,0 0 0 0 0,0 0 1 0 0,0 0-1 0 0,0 0 0 0 0,0 0 1 0 0,0 1-1 0 0,0-1 0 0 0,0 1 1 0 0,0 0-1 0 0,0-1 0 0 0,0 1 1 0 0,0 0-1 0 0,0 0 0 0 0,0 0 1 0 0,-1 1-1 0 0,1-1 0 0 0,0 0 1 0 0,0 1-1 0 0,0 0 0 0 0,0-1 1 0 0,0 1-1 0 0,0 0 0 0 0,0 0 1 0 0,0 0-1 0 0,1 0 0 0 0,-1 0 1 0 0,0 1 1 0 0,-8 5-26 0 0,0 1 0 0 0,1 0 0 0 0,0 0 0 0 0,0 1 1 0 0,1 0-1 0 0,0 0 0 0 0,1 1 0 0 0,0 0 0 0 0,-1 4 26 0 0,-7 7-15 0 0,4-4-6 0 0,1 0 1 0 0,1 1 0 0 0,0 0-1 0 0,2 1 1 0 0,0 0-1 0 0,1 0 1 0 0,1 0 0 0 0,0 1-1 0 0,2 0 1 0 0,0-1 0 0 0,1 2-1 0 0,1-1 1 0 0,1 0-1 0 0,2 7 21 0 0,-2-22-3 0 0,1 0 0 0 0,0 0 0 0 0,0-1 0 0 0,0 1 0 0 0,0 0 0 0 0,1-1 0 0 0,0 1 0 0 0,0-1 0 0 0,0 1-1 0 0,1-1 1 0 0,-1 0 0 0 0,1 0 0 0 0,0 0 0 0 0,0 0 0 0 0,1-1 0 0 0,-1 1 0 0 0,1-1 0 0 0,-1 0 0 0 0,1 0 0 0 0,0 0-1 0 0,0 0 1 0 0,1-1 0 0 0,-1 0 0 0 0,0 0 0 0 0,1 0 0 0 0,-1 0 0 0 0,1-1 0 0 0,0 1 0 0 0,0-1 0 0 0,1 0 3 0 0,6 1 30 0 0,1 0 0 0 0,0 0 1 0 0,0-1-1 0 0,0-1 1 0 0,0 0-1 0 0,0-1 0 0 0,0-1 1 0 0,0 0-1 0 0,0 0 0 0 0,-1-1 1 0 0,2-2-31 0 0,20-8 82 0 0,-2-2 0 0 0,0-1 0 0 0,-1-2 0 0 0,0-1 0 0 0,-2-1 0 0 0,0-2 0 0 0,-1-1 0 0 0,-2-1 0 0 0,0-1 1 0 0,-2-1-1 0 0,8-12-82 0 0,-14 17 32 0 0,-5 8-9 0 0,0-1 0 0 0,-1-1 0 0 0,-1 0 0 0 0,0 0 0 0 0,-1-2 0 0 0,0 1 0 0 0,-1-1-1 0 0,-1 0 1 0 0,1-8-23 0 0,-1 0 15 0 0,-5 17-25 0 0,0 0 0 0 0,0-1 1 0 0,-1 1-1 0 0,0 0 0 0 0,-1-1 0 0 0,1 1 0 0 0,-2-1 1 0 0,1 0-1 0 0,-1 1 0 0 0,-1-1 0 0 0,0 1 1 0 0,-1-6 9 0 0,2 12-4 0 0,-1 1 0 0 0,1-1 0 0 0,-1 1 1 0 0,1 0-1 0 0,-1-1 0 0 0,0 1 1 0 0,0 0-1 0 0,0 0 0 0 0,0-1 0 0 0,0 1 1 0 0,0 0-1 0 0,0 0 0 0 0,0 0 0 0 0,0 0 1 0 0,0 0-1 0 0,0 0 0 0 0,-1 1 0 0 0,1-1 1 0 0,0 0-1 0 0,-1 1 0 0 0,1-1 1 0 0,-1 1-1 0 0,1-1 0 0 0,-1 1 0 0 0,1 0 1 0 0,0-1-1 0 0,-1 1 0 0 0,0 0 0 0 0,1 0 1 0 0,-1 0-1 0 0,1 0 0 0 0,-1 0 0 0 0,1 1 1 0 0,-1-1-1 0 0,1 0 0 0 0,0 1 1 0 0,-1-1-1 0 0,1 1 0 0 0,-1-1 0 0 0,1 1 1 0 0,0 0-1 0 0,-2 0 4 0 0,-53 38-82 0 0,35-16 76 0 0,1 1 0 0 0,2 1 0 0 0,0 1-1 0 0,2 0 1 0 0,0 1 0 0 0,-10 28 6 0 0,21-45 1 0 0,-48 151 16 0 0,50-152-30 0 0,0-1-1 0 0,0 1 0 0 0,1 0 1 0 0,1 0-1 0 0,-1 0 1 0 0,1 0-1 0 0,1 0 1 0 0,0 0-1 0 0,0 1 0 0 0,1-1 1 0 0,0 0-1 0 0,1 0 1 0 0,0 0-1 0 0,0 0 0 0 0,1-1 1 0 0,0 1-1 0 0,0-1 1 0 0,1 1-1 0 0,0-1 0 0 0,1 0 1 0 0,-1-1-1 0 0,2 1 1 0 0,-1-1-1 0 0,1 0 0 0 0,0 0 1 0 0,6 5 13 0 0,-4-7-97 0 0,-1-1-1 0 0,0 0 1 0 0,1 0 0 0 0,0-1 0 0 0,-1 0-1 0 0,2 0 1 0 0,-1-1 0 0 0,0 0 0 0 0,0-1-1 0 0,0 1 1 0 0,1-2 0 0 0,0 1 97 0 0,27-5-3812 0 0,-3-10-4875 0 0,-23 9 2338 0 0,-2 1 561 0 0</inkml:trace>
  <inkml:trace contextRef="#ctx0" brushRef="#br0" timeOffset="-786.706">2256 486 9218 0 0,'0'0'4729'0'0,"0"0"-2250"0"0,0 0-842 0 0,0 0-109 0 0,0 0-91 0 0,0 0-184 0 0,0 0-256 0 0,0 0-267 0 0,0 0-222 0 0,0 0-147 0 0,0 0-61 0 0,0 0-20 0 0,0 0 14 0 0,-6 21-3 0 0,-31 102 121 0 0,14-38-62 0 0,11-27-259 0 0,-2-16-530 0 0,7-50-8393 0 0,7-18-3871 0 0,0 22 7782 0 0</inkml:trace>
  <inkml:trace contextRef="#ctx0" brushRef="#br0" timeOffset="-532.4">1972 578 10282 0 0,'0'0'1983'0'0,"0"0"-286"0"0,0 0-186 0 0,0 0-132 0 0,0 0-195 0 0,0 0-249 0 0,0 0-158 0 0,0 0-59 0 0,0 0-9 0 0,0 0 33 0 0,0 0-37 0 0,0 0-79 0 0,0 0-86 0 0,26-2-91 0 0,82-6-57 0 0,78-19 658 0 0,-35 20-1474 0 0,-121 23-2456 0 0,-31 6-3224 0 0,-7-16 3507 0 0,-4 5-4726 0 0,8-3 972 0 0</inkml:trace>
  <inkml:trace contextRef="#ctx0" brushRef="#br0" timeOffset="-286.821">1883 865 13483 0 0,'0'0'2850'0'0,"0"0"-1771"0"0,0 0-448 0 0,0 0 235 0 0,0 0 203 0 0,0 0 67 0 0,0 0-91 0 0,0 0-160 0 0,0 0-164 0 0,35-6-178 0 0,111-22-158 0 0,112 3-1434 0 0,-197 17-3754 0 0,-21-2-7101 0 0,-26 6 4967 0 0</inkml:trace>
  <inkml:trace contextRef="#ctx0" brushRef="#br0" timeOffset="2669.6">4633 203 3945 0 0,'0'0'2923'0'0,"0"0"-1387"0"0,0 0-431 0 0,0 0-17 0 0,0 0 127 0 0,0 0 125 0 0,0 0-20 0 0,0 0-179 0 0,0 0-232 0 0,0 0-237 0 0,0 0-193 0 0,-26-14-120 0 0,-84-38-75 0 0,108 51-271 0 0,0 0 1 0 0,0 0-1 0 0,0 0 1 0 0,-1 0-1 0 0,1 0 0 0 0,0 0 1 0 0,0 1-1 0 0,-1-1 1 0 0,1 1-1 0 0,0-1 0 0 0,-1 1 1 0 0,1 0-1 0 0,0 0 1 0 0,-1 0-1 0 0,1 0 0 0 0,0 1 1 0 0,-1-1-1 0 0,1 1 1 0 0,0-1-1 0 0,0 1 1 0 0,-1 0-1 0 0,1 0 0 0 0,0 0 1 0 0,0 0-1 0 0,0 0 1 0 0,0 0-1 0 0,0 1 0 0 0,-2 1-13 0 0,-5 3 82 0 0,-14 10 24 0 0,0 1 0 0 0,1 0 0 0 0,1 2-1 0 0,0 0 1 0 0,2 2 0 0 0,0 0 0 0 0,1 1-1 0 0,2 1 1 0 0,0 0 0 0 0,1 2-1 0 0,2-1 1 0 0,0 2 0 0 0,2 0 0 0 0,-4 13-106 0 0,9-23 96 0 0,2-1 0 0 0,0 1 0 0 0,1 0 0 0 0,1 0 0 0 0,0 0 0 0 0,1 0 0 0 0,1 0 0 0 0,0 1 0 0 0,1-1 0 0 0,1 0 0 0 0,3 14-96 0 0,-3-23 88 0 0,1 0 0 0 0,0-1 1 0 0,0 1-1 0 0,1 0 0 0 0,-1-1 0 0 0,1 0 1 0 0,1 0-1 0 0,-1 0 0 0 0,1-1 0 0 0,0 1 1 0 0,0-1-1 0 0,1 0 0 0 0,-1-1 0 0 0,1 1 0 0 0,0-1 1 0 0,1 0-1 0 0,-1-1 0 0 0,1 1 0 0 0,-1-1 1 0 0,1-1-1 0 0,0 1 0 0 0,6 1-88 0 0,12 2 255 0 0,1-1-1 0 0,-1 0 1 0 0,1-2-1 0 0,-1-1 1 0 0,25-1-255 0 0,-18-3 148 0 0,0-1-1 0 0,0-1 1 0 0,-1-2 0 0 0,0-1 0 0 0,0-1 0 0 0,-1-2-1 0 0,0-1 1 0 0,0-2 0 0 0,-1 0 0 0 0,-1-2 0 0 0,0-1-1 0 0,-1-2 1 0 0,-1 0 0 0 0,-1-2 0 0 0,-1 0-1 0 0,15-17-147 0 0,-32 31 8 0 0,1-1 0 0 0,-1-1-1 0 0,-1 0 1 0 0,1 1-1 0 0,-1-2 1 0 0,-1 1 0 0 0,1-1-1 0 0,-1 0 1 0 0,-1 0-1 0 0,0 0 1 0 0,0-1-1 0 0,-1 0 1 0 0,0 1 0 0 0,0-1-1 0 0,-1 0 1 0 0,-1-3-8 0 0,-1 12 0 0 0,1-4-68 0 0,0-1 1 0 0,-1 0-1 0 0,0 0 1 0 0,0 0-1 0 0,0 1 1 0 0,-1-1 0 0 0,0 0-1 0 0,0 0 1 0 0,-1 1-1 0 0,1-1 1 0 0,-1 1-1 0 0,0-1 1 0 0,-1 1-1 0 0,0 0 1 0 0,1 0 0 0 0,-1 0-1 0 0,-1 0 1 0 0,1 0-1 0 0,-4-3 68 0 0,-3 1-425 0 0,1 0-1 0 0,-1 0 1 0 0,0 1-1 0 0,0 1 0 0 0,-1 0 1 0 0,1 0-1 0 0,-1 1 1 0 0,0 0-1 0 0,-1 1 1 0 0,1 0-1 0 0,0 1 1 0 0,-1 1-1 0 0,0-1 0 0 0,-8 2 426 0 0,-102 1-10233 0 0,110-1 8424 0 0,-23 3-5919 0 0</inkml:trace>
  <inkml:trace contextRef="#ctx0" brushRef="#br0" timeOffset="2933.143">3751 604 15043 0 0,'0'0'1569'0'0,"0"0"-441"0"0,0 0-291 0 0,0 0 93 0 0,0 0 151 0 0,0 0 16 0 0,0 0-78 0 0,0 0-86 0 0,37-8-93 0 0,118-24-97 0 0,-22 21 419 0 0,458-15 810 0 0,-332 17-1825 0 0,160-15-942 0 0,-333 17-2377 0 0,-68 6-2195 0 0,0 1-4519 0 0,-14 0 605 0 0</inkml:trace>
  <inkml:trace contextRef="#ctx0" brushRef="#br0" timeOffset="3674.078">5833 759 12243 0 0,'0'0'4737'0'0,"0"0"-4177"0"0,0 0-352 0 0,0 0-24 0 0,0 0 64 0 0,0 0 64 0 0,0 0 0 0 0,0 0-72 0 0,0 0-40 0 0,0 0-120 0 0,-214 180-152 0 0,184-158-216 0 0,8 4-320 0 0,-3-8-416 0 0,-1 1-641 0 0,-4-1-1183 0 0,15-3-2473 0 0,1-8-2177 0 0</inkml:trace>
</inkml:ink>
</file>

<file path=ppt/ink/ink8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28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5 144 3393 0 0,'0'0'2926'0'0,"0"0"-604"0"0,0 0-339 0 0,0 0-51 0 0,0 0 23 0 0,0 0-80 0 0,0 0-224 0 0,0 0-277 0 0,0 0-293 0 0,0 0-276 0 0,0 0-215 0 0,-1-5-136 0 0,-2-23 438 0 0,21 39-113 0 0,19 16 85 0 0,51 108 48 0 0,-38 20-638 0 0,-22-42-114 0 0,-20-61-110 0 0,-8-52 13 0 0,2-1 40 0 0,-1-1-1 0 0,1 0 1 0 0,-1 0-1 0 0,1 1 1 0 0,-1-1 0 0 0,0 0-1 0 0,1-1 1 0 0,-1 1-1 0 0,0 0 1 0 0,0 0 0 0 0,-1 0-1 0 0,1-1 1 0 0,0 1-1 0 0,-1 0 1 0 0,1-1 0 0 0,-1 1-1 0 0,0 0 1 0 0,0-1-1 0 0,0 1 1 0 0,0-1 0 0 0,0 1-1 0 0,-1-1-102 0 0,2-7 186 0 0,61-224 141 0 0,20-23-218 0 0,-67 205-572 0 0,-15 52 111 0 0,0 0-192 0 0,0 0-268 0 0,8 14-4014 0 0,12 8-6362 0 0,-11-14 159 0 0</inkml:trace>
</inkml:ink>
</file>

<file path=ppt/ink/ink8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2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4 548 0 0 0,'0'0'596'0'0,"0"0"995"0"0,0 0 326 0 0,0 0 27 0 0,0 0-92 0 0,0 0-162 0 0,0 0-171 0 0,0 0-164 0 0,0 0-113 0 0,0 0-65 0 0,0 0-50 0 0,0 0-60 0 0,2 7 8414 0 0,1-3-8216 0 0,358-19 218 0 0,-251 8-1344 0 0,-100 4 408 0 0,-8 0-4723 0 0,-21 5-12170 0 0,12 2 6876 0 0</inkml:trace>
  <inkml:trace contextRef="#ctx0" brushRef="#br0" timeOffset="224.048">0 787 12707 0 0,'0'0'1493'0'0,"0"0"-499"0"0,0 0-218 0 0,0 0 267 0 0,0 0 315 0 0,0 0 118 0 0,0 0-138 0 0,0 0-253 0 0,0 0-267 0 0,0 0-220 0 0,0 0-150 0 0,34-5-126 0 0,105-16-85 0 0,40-22 179 0 0,-18-2-2801 0 0,-108 25-2528 0 0,-20 4-4027 0 0,-31 15 8235 0 0,10-6-7461 0 0</inkml:trace>
  <inkml:trace contextRef="#ctx0" brushRef="#br0" timeOffset="512.955">920 150 13747 0 0,'0'0'1530'0'0,"0"0"-442"0"0,0 0-213 0 0,0 0 21 0 0,0 0 21 0 0,0 0-34 0 0,0 0-68 0 0,0 0-84 0 0,0 0-104 0 0,0 0-96 0 0,0 0-78 0 0,0 0-48 0 0,0 0-22 0 0,-15 35-24 0 0,-46 109-39 0 0,57-136-249 0 0,-1 2 0 0 0,1-1 0 0 0,1 0 0 0 0,-1 1 0 0 0,2 0 0 0 0,-1 0 0 0 0,1 0 0 0 0,1 0 0 0 0,0 0 0 0 0,0 0 0 0 0,1 0 0 0 0,1 5-71 0 0,0 17 172 0 0,1-27-132 0 0,0 0 1 0 0,1 0-1 0 0,-1 0 0 0 0,1 0 0 0 0,0 0 1 0 0,0 0-1 0 0,0-1 0 0 0,1 0 0 0 0,0 1 1 0 0,0-1-1 0 0,0-1 0 0 0,0 1 0 0 0,0 0 1 0 0,1-1-1 0 0,0 0 0 0 0,0 0 0 0 0,0-1 1 0 0,0 1-1 0 0,0-1 0 0 0,0 0 1 0 0,0 0-1 0 0,1-1 0 0 0,-1 0 0 0 0,1 0 1 0 0,-1 0-1 0 0,1 0 0 0 0,2-1-40 0 0,2 1 36 0 0,0 0 0 0 0,-1-1 0 0 0,1 0-1 0 0,0-1 1 0 0,-1 0 0 0 0,1 0 0 0 0,-1-1 0 0 0,1 0 0 0 0,-1-1 0 0 0,0 0-1 0 0,6-3-35 0 0,44-46-3552 0 0,-33 13-3528 0 0,-13 20-1187 0 0,-9 10 101 0 0</inkml:trace>
  <inkml:trace contextRef="#ctx0" brushRef="#br0" timeOffset="764.224">1255 242 12011 0 0,'0'0'2163'0'0,"0"0"-803"0"0,0 0-356 0 0,0 0 40 0 0,0 0 121 0 0,0 0 11 0 0,0 0-45 0 0,0 0-60 0 0,0 0-134 0 0,0 0-165 0 0,-19 34-122 0 0,-64 111-98 0 0,-23 52 938 0 0,91-166-1429 0 0,1 1 1 0 0,2 1 0 0 0,1 1-1 0 0,-6 31-61 0 0,-1 52-192 0 0,18-107 157 0 0,0-9-56 0 0,-1 0 1 0 0,1 0-1 0 0,-1 0 0 0 0,1 0 0 0 0,0 0 0 0 0,0 0 1 0 0,0 0-1 0 0,-1 0 0 0 0,1 0 0 0 0,0 1 1 0 0,0-1-1 0 0,1 0 0 0 0,-1 0 0 0 0,0 0 0 0 0,0 0 1 0 0,0 0-1 0 0,1 0 0 0 0,-1 0 0 0 0,1 0 1 0 0,-1 0-1 0 0,1 0 0 0 0,-1 0 0 0 0,1 0 1 0 0,-1 0-1 0 0,1 0 0 0 0,0 0 0 0 0,-1 0 0 0 0,1-1 1 0 0,0 1-1 0 0,0 0 0 0 0,0-1 0 0 0,0 1 1 0 0,0 0-1 0 0,0-1 0 0 0,0 1 0 0 0,0-1 0 0 0,0 1 1 0 0,0-1-1 0 0,0 0 0 0 0,0 1 0 0 0,0-1 1 0 0,0 0-1 0 0,0 0 0 0 0,0 0 0 0 0,0 0 1 0 0,0 0-1 0 0,0 0 0 0 0,1 0 0 0 0,-1 0 0 0 0,0 0 1 0 0,0 0-1 0 0,0-1 0 0 0,0 1 0 0 0,0 0 1 0 0,0-1 90 0 0,75-39-9788 0 0,-54 23 3952 0 0,-9 8-93 0 0</inkml:trace>
  <inkml:trace contextRef="#ctx0" brushRef="#br0" timeOffset="1043.421">1532 415 10706 0 0,'0'0'2706'0'0,"0"0"-588"0"0,0 0-500 0 0,0 0-327 0 0,0 0-291 0 0,0 0-181 0 0,0 0-78 0 0,0 0-45 0 0,0 0-82 0 0,0 0-126 0 0,-29 33-103 0 0,-94 103-85 0 0,115-128-257 0 0,0 0 0 0 0,0 1 0 0 0,0 0 0 0 0,1 0 0 0 0,1 1 0 0 0,-1 0 0 0 0,2 0 0 0 0,-1 1 0 0 0,1-1 0 0 0,1 1 0 0 0,-1 3-43 0 0,-3 10 66 0 0,-10 84 168 0 0,18-104-217 0 0,1-1 1 0 0,-1 1 0 0 0,1 0 0 0 0,0-1-1 0 0,0 1 1 0 0,1-1 0 0 0,-1 0 0 0 0,1 1-1 0 0,-1-1 1 0 0,1 0 0 0 0,0 0 0 0 0,1 0-1 0 0,-1 0 1 0 0,0 0 0 0 0,1 0 0 0 0,-1-1-1 0 0,1 1 1 0 0,0-1 0 0 0,0 0 0 0 0,0 0-1 0 0,0 0 1 0 0,0 0 0 0 0,1 0 0 0 0,-1-1-1 0 0,1 1 1 0 0,-1-1 0 0 0,1 0 0 0 0,-1 0-1 0 0,1-1-17 0 0,9 1 121 0 0,1-1 1 0 0,-1 0-1 0 0,1-1 0 0 0,-1-1 0 0 0,1 0 0 0 0,-1-1 0 0 0,0 0 0 0 0,0-1 0 0 0,0-1 1 0 0,-1 0-1 0 0,1-1 0 0 0,-1 0 0 0 0,0 0 0 0 0,-1-2 0 0 0,0 1 0 0 0,0-1 0 0 0,-1-1 1 0 0,1 0-1 0 0,-2-1 0 0 0,0 1 0 0 0,0-2 0 0 0,0 1 0 0 0,6-13-121 0 0,-8 14 36 0 0,0-1 1 0 0,0 0-1 0 0,0 0 0 0 0,-2 0 0 0 0,1-1 0 0 0,-1 0 1 0 0,-1 0-1 0 0,0-1 0 0 0,0 1 0 0 0,-1-1 0 0 0,-1 0 1 0 0,0 0-1 0 0,-1 0 0 0 0,0 0-36 0 0,0 1-55 0 0,-1 0-1 0 0,-1 0 1 0 0,0 0 0 0 0,-1 0-1 0 0,0 0 1 0 0,-1 0 0 0 0,0 1-1 0 0,0-1 1 0 0,-1 1 0 0 0,0 0-1 0 0,-2-1 56 0 0,3 7-251 0 0,0-1 0 0 0,0 1 0 0 0,0-1 0 0 0,-1 1 0 0 0,0 0 0 0 0,0 1 0 0 0,0-1 0 0 0,-1 1 0 0 0,1-1 0 0 0,-1 1 0 0 0,1 1 0 0 0,-1-1 0 0 0,0 1 0 0 0,0-1 0 0 0,-1 1 251 0 0,-14-3-3148 0 0,7 2-2227 0 0,5 3-6237 0 0</inkml:trace>
  <inkml:trace contextRef="#ctx0" brushRef="#br0" timeOffset="1799.36">1890 95 15435 0 0,'0'0'1557'0'0,"0"0"-268"0"0,0 0-150 0 0,0 0 17 0 0,0 0-105 0 0,0 0-224 0 0,0 0-225 0 0,0 0-182 0 0,0 0-144 0 0,0 0-92 0 0,0 0-67 0 0,0 0-4 0 0,0 0 45 0 0,0-3 37 0 0,-3-7 13 0 0,3 8 0 0 0,0 2-30 0 0,0 0-27 0 0,0 0-24 0 0,0 0-5 0 0,0 0-15 0 0,0 0-6 0 0,0 0 8 0 0,0 0-27 0 0,0 0 13 0 0,10 1 1058 0 0,121 9-203 0 0,-72-17-734 0 0,-37-4-78 0 0,-19 11-122 0 0,-1-1-1 0 0,1 0 0 0 0,-1 0 0 0 0,0 0 0 0 0,1 0 0 0 0,-1 0 0 0 0,0 0 0 0 0,0 0 1 0 0,0-1-1 0 0,0 1 0 0 0,0-1 0 0 0,0 0 0 0 0,0 1 0 0 0,0-1 0 0 0,-1 0 0 0 0,1 0 1 0 0,-1 0-1 0 0,1 0 0 0 0,-1-1 0 0 0,0 1 0 0 0,0 0 0 0 0,0 0 0 0 0,0-1 0 0 0,0 1 1 0 0,-1-1-1 0 0,1 1 0 0 0,-1-1 0 0 0,1 1 0 0 0,-1-1 0 0 0,0 0-15 0 0,0 4-19 0 0,-1-1 0 0 0,0 1 0 0 0,1-1-1 0 0,-1 1 1 0 0,0-1 0 0 0,1 0 0 0 0,-1 1 0 0 0,0-1-1 0 0,1 0 1 0 0,-1 0 0 0 0,0 1 0 0 0,0-1-1 0 0,1 0 1 0 0,-1 0 0 0 0,0 0 0 0 0,0 0 0 0 0,0 0-1 0 0,1 0 1 0 0,-1 0 0 0 0,0 0 0 0 0,0-1 0 0 0,1 1-1 0 0,-1 0 1 0 0,0 0 0 0 0,0 0 0 0 0,1-1 0 0 0,-1 1-1 0 0,0-1 1 0 0,1 1 0 0 0,-1 0 0 0 0,1-1 0 0 0,-1 1-1 0 0,0-1 1 0 0,1 1 0 0 0,-1-1 0 0 0,1 0-1 0 0,-1 1 1 0 0,1-1 0 0 0,-1 1 0 0 0,1-1 0 0 0,0 0-1 0 0,-1 1 1 0 0,1-1 0 0 0,0 0 0 0 0,0 0 0 0 0,-1 1-1 0 0,1-1 1 0 0,0 0 0 0 0,0 0 0 0 0,0 1 0 0 0,0-1-1 0 0,0 0 1 0 0,0 0 0 0 0,0 1 0 0 0,0-1 0 0 0,0 0-1 0 0,0 0 20 0 0,-40 99-376 0 0,33-28 361 0 0,3-1-1 0 0,3 1 1 0 0,8 64 15 0 0,-6-124-1 0 0,0-1 0 0 0,0 1 1 0 0,-1 0-1 0 0,0 0 0 0 0,-1 0 1 0 0,0 0-1 0 0,-1 0 1 0 0,0-1-1 0 0,0 1 0 0 0,-1-1 1 0 0,0 1-1 0 0,-1-1 1 0 0,-2 5 0 0 0,2-8-53 0 0,0 1 0 0 0,-1-1 1 0 0,0 0-1 0 0,0 0 0 0 0,0-1 1 0 0,0 1-1 0 0,-1-1 1 0 0,0 0-1 0 0,0-1 0 0 0,-1 1 1 0 0,1-1-1 0 0,-1-1 0 0 0,-2 2 53 0 0,-2 0-768 0 0,0 1 0 0 0,-1-2 0 0 0,0 1-1 0 0,0-2 1 0 0,0 1 0 0 0,-1-2-1 0 0,1 0 1 0 0,-1 0 0 0 0,1-1 0 0 0,-1-1-1 0 0,0 0 1 0 0,-6-1 768 0 0,17 0-171 0 0,-1 1 1 0 0,1-1-1 0 0,-1 0 0 0 0,1 0 0 0 0,0 0 1 0 0,0 0-1 0 0,0-1 0 0 0,0 1 0 0 0,0-1 1 0 0,0 1-1 0 0,0-1 0 0 0,0 1 0 0 0,0-1 1 0 0,1 0-1 0 0,-1 0 0 0 0,1 0 0 0 0,-1 0 1 0 0,1 0-1 0 0,0 0 0 0 0,0-1 0 0 0,0 1 1 0 0,0 0-1 0 0,0-1 0 0 0,0 1 0 0 0,1-1 171 0 0,-1 0 108 0 0,0 0 0 0 0,0 0-1 0 0,1-1 1 0 0,-1 1 0 0 0,1 0-1 0 0,0 0 1 0 0,0 0 0 0 0,0-1-1 0 0,0 1 1 0 0,1 0 0 0 0,-1 0-1 0 0,1 0 1 0 0,0 0 0 0 0,0 0-1 0 0,0 0 1 0 0,0 0 0 0 0,0 0-1 0 0,1 0 1 0 0,0 0-108 0 0,60-60 5276 0 0,37 0-2000 0 0,13 11-3134 0 0,-110 51-181 0 0,48-25-3551 0 0,-7-8-7156 0 0,-34 24 5461 0 0,1 5 985 0 0</inkml:trace>
  <inkml:trace contextRef="#ctx0" brushRef="#br0" timeOffset="2111.948">2348 87 4993 0 0,'0'0'3478'0'0,"0"0"-504"0"0,0 0-448 0 0,0 0-278 0 0,0 0-383 0 0,0 0-375 0 0,0 0-294 0 0,0 0-255 0 0,0 0-206 0 0,0 0-104 0 0,0 0-52 0 0,0 0-27 0 0,0 0-7 0 0,8 6-59 0 0,-3-3-387 0 0,-3-3-73 0 0,0 1 0 0 0,0 0 0 0 0,0 0 1 0 0,0 0-1 0 0,0 1 0 0 0,-1-1 0 0 0,1 0 1 0 0,0 1-1 0 0,0-1 0 0 0,-1 1 0 0 0,1 0 1 0 0,-1-1-1 0 0,0 1 0 0 0,1 0 0 0 0,-1 0 1 0 0,0 0-1 0 0,0 0 0 0 0,0 0 0 0 0,0 0 1 0 0,-1 0-1 0 0,1 0 0 0 0,0 0 0 0 0,-1 0 1 0 0,0 0-1 0 0,1 1 0 0 0,-1 0-26 0 0,-50 193 1154 0 0,46-79-1152 0 0,5-115-3 0 0,0 1-1 0 0,0-1 1 0 0,0 0-1 0 0,0 1 1 0 0,1-1-1 0 0,-1 0 1 0 0,1 0-1 0 0,-1 0 1 0 0,1 0-1 0 0,0 0 1 0 0,0-1-1 0 0,0 1 1 0 0,0 0-1 0 0,0-1 1 0 0,0 1-1 0 0,0-1 1 0 0,0 0-1 0 0,0 0 1 0 0,1 0-1 0 0,-1 0 1 0 0,0 0-1 0 0,1 0 1 0 0,-1-1-1 0 0,1 1 1 0 0,-1-1-1 0 0,1 0 1 0 0,-1 1-1 0 0,1-1 1 0 0,0 0-1 0 0,-1-1 1 0 0,1 1-1 0 0,-1 0 1 0 0,1-1-1 0 0,-1 1 1 0 0,2-1 1 0 0,8 0-21 0 0,-7 1-87 0 0,-1-1 1 0 0,1 0-1 0 0,0 0 0 0 0,-1-1 0 0 0,1 1 0 0 0,-1-1 1 0 0,0 0-1 0 0,0 0 0 0 0,0-1 0 0 0,0 1 0 0 0,0-1 1 0 0,0 0-1 0 0,0 0 0 0 0,-1 0 0 0 0,1 0 0 0 0,-1-1 1 0 0,0 1-1 0 0,2-5 108 0 0,12-32-4728 0 0,-15 27 130 0 0,-2-4-4184 0 0,0 9 1727 0 0</inkml:trace>
  <inkml:trace contextRef="#ctx0" brushRef="#br0" timeOffset="2357.452">2156 301 12531 0 0,'0'0'1567'0'0,"0"0"-507"0"0,0 0-57 0 0,0 0 122 0 0,0 0-28 0 0,0 0-192 0 0,0 0-210 0 0,0 0-174 0 0,0 0-133 0 0,0 0-133 0 0,33-1-104 0 0,102-5-71 0 0,-41-10-96 0 0,106-50-4399 0 0,-127 39-1117 0 0,1 3-3727 0 0,-52 17 7103 0 0</inkml:trace>
  <inkml:trace contextRef="#ctx0" brushRef="#br0" timeOffset="2606.596">3027 58 0 0 0,'0'0'4701'0'0,"0"0"-499"0"0,0 0-614 0 0,0 0-720 0 0,0 0-789 0 0,0 0-636 0 0,0 0-348 0 0,0 0-75 0 0,0 0-17 0 0,0 0-70 0 0,0 0-101 0 0,0 0-92 0 0,-32 28-52 0 0,-101 92-69 0 0,36-14 393 0 0,-212 222 92 0 0,116-152-1545 0 0,58-69-3209 0 0,130-104 2694 0 0,-25 19-1747 0 0,20-16-1610 0 0,-2 0-4297 0 0,5-2 1356 0 0</inkml:trace>
  <inkml:trace contextRef="#ctx0" brushRef="#br0" timeOffset="2901.683">2883 618 15283 0 0,'0'0'3604'0'0,"0"0"-1560"0"0,0 0-516 0 0,0 0-71 0 0,0 0-180 0 0,0 0-258 0 0,0 0-280 0 0,0 0-228 0 0,0 0-166 0 0,0 0-161 0 0,0 0-97 0 0,0 0-47 0 0,0 0-8 0 0,-19 4 0 0 0,-62 15-1 0 0,-94 64 34 0 0,87-24-254 0 0,87-58 177 0 0,0 0-1 0 0,0 0 1 0 0,1 0 0 0 0,-1 1 0 0 0,1-1 0 0 0,-1 0 0 0 0,0 0 0 0 0,1 0-1 0 0,0 1 1 0 0,-1-1 0 0 0,1 0 0 0 0,0 0 0 0 0,0 1 0 0 0,0-1 0 0 0,0 0-1 0 0,0 1 1 0 0,0-1 0 0 0,0 0 0 0 0,0 0 0 0 0,0 1 0 0 0,1-1 0 0 0,-1 0-1 0 0,0 1 1 0 0,1-1 0 0 0,-1 0 0 0 0,1 0 0 0 0,-1 0 0 0 0,1 0 0 0 0,0 0 0 0 0,0 0-1 0 0,-1 1 1 0 0,1-1 0 0 0,0-1 0 0 0,0 1 0 0 0,0 0 0 0 0,0 0 0 0 0,0 0-1 0 0,0 0 1 0 0,0-1 0 0 0,0 1 0 0 0,1-1 0 0 0,-1 1 0 0 0,0-1 0 0 0,0 1-1 0 0,0-1 1 0 0,1 1 0 0 0,-1-1 0 0 0,0 0 0 0 0,0 0 0 0 0,1 0 0 0 0,-1 0-1 0 0,0 0 1 0 0,1 0 0 0 0,-1 0 0 0 0,0 0 0 0 0,1 0 0 0 0,-1-1 0 0 0,0 1 0 0 0,1-1 12 0 0,42 4-5 0 0,-32-3 7 0 0,-1 1 0 0 0,1-1-1 0 0,0 2 1 0 0,0 0 0 0 0,-1 0 0 0 0,1 1-1 0 0,-1 0 1 0 0,1 1 0 0 0,-1 1 0 0 0,3 1-2 0 0,-12-4 10 0 0,1-1 0 0 0,-1 1 1 0 0,0 0-1 0 0,0 0 0 0 0,0 0 1 0 0,0 1-1 0 0,0-1 0 0 0,-1 0 0 0 0,1 0 1 0 0,-1 1-1 0 0,0-1 0 0 0,1 1 1 0 0,-1 0-1 0 0,0-1 0 0 0,0 1 1 0 0,-1 0-1 0 0,1 0 0 0 0,0-1 0 0 0,-1 1 1 0 0,0 0-1 0 0,0 0 0 0 0,0 0 1 0 0,0 0-1 0 0,0-1 0 0 0,0 1 0 0 0,-1 0 1 0 0,1 0-1 0 0,-1 0 0 0 0,0-1 1 0 0,0 1-1 0 0,0 0 0 0 0,0-1 1 0 0,-1 1-1 0 0,1-1 0 0 0,0 1 0 0 0,-1-1 1 0 0,0 0-1 0 0,0 1 0 0 0,0-1 1 0 0,0 0-1 0 0,0 0 0 0 0,0-1 0 0 0,0 1 1 0 0,0 0-1 0 0,-1-1 0 0 0,-2 2-10 0 0,-12 10-13 0 0,-2 0 0 0 0,1-1 1 0 0,-2-1-1 0 0,1-1 0 0 0,-2-1 0 0 0,1-1 0 0 0,-1 0 0 0 0,-8 1 13 0 0,-58 2-4480 0 0,61-17-7799 0 0,18 4 1282 0 0</inkml:trace>
</inkml:ink>
</file>

<file path=ppt/ink/ink8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36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2112 0 0,'0'0'2326'0'0,"0"0"-393"0"0,0 0-349 0 0,0 0-128 0 0,0 0-43 0 0,0 0-17 0 0,0 0-8 0 0,0 0-53 0 0,0 0-91 0 0,0 0-185 0 0,0 0-238 0 0,0 18-173 0 0,-2 57-143 0 0,-25-7 193 0 0,-50 46-393 0 0,45-69-2671 0 0,15-27-2202 0 0,7-10-2566 0 0,9-4 979 0 0</inkml:trace>
</inkml:ink>
</file>

<file path=ppt/ink/ink8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40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14347 0 0,'0'0'1630'0'0,"0"0"-353"0"0,0 0-164 0 0,0 0 4 0 0,0 0 55 0 0,0 0-53 0 0,0 0-120 0 0,0 0-147 0 0,0 0-183 0 0,0 0-149 0 0,0 0-115 0 0,0 0-37 0 0,0 0-48 0 0,33 5-53 0 0,101 15-43 0 0,-2-15 237 0 0,8-5-889 0 0,-114 5-1410 0 0,-23 0-3647 0 0,-6 4-6800 0 0,-1-3 5461 0 0</inkml:trace>
</inkml:ink>
</file>

<file path=ppt/ink/ink8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40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10482 0 0,'0'0'2203'0'0,"0"0"-705"0"0,0 0-164 0 0,0 0 229 0 0,0 0 74 0 0,0 0-148 0 0,0 0-229 0 0,0 0-252 0 0,0 0-236 0 0,0 0-153 0 0,0 0-116 0 0,32 6-82 0 0,99 19-58 0 0,-38-19 141 0 0,58-19 416 0 0,-77 4-2306 0 0,0 5-5715 0 0,-64 4-200 0 0,-6 0-3487 0 0</inkml:trace>
</inkml:ink>
</file>

<file path=ppt/ink/ink8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3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1 7594 0 0,'0'0'1061'0'0,"0"0"-211"0"0,0 0-49 0 0,0 0 201 0 0,0 0 271 0 0,0 0 205 0 0,0 0 74 0 0,0 0-123 0 0,0 0-256 0 0,0 0-305 0 0,-5 33-247 0 0,-21 110-144 0 0,-16-14 332 0 0,4-41-496 0 0,-4-1-1 0 0,-4-3 0 0 0,-39 54-312 0 0,18-37-757 0 0,21-35-2557 0 0,37-52 1492 0 0,-4 5-2884 0 0,1-8-1942 0 0,8-8 1970 0 0</inkml:trace>
  <inkml:trace contextRef="#ctx0" brushRef="#br0" timeOffset="444.405">89 593 0 0 0,'0'0'611'0'0,"0"0"618"0"0,0 0 412 0 0,0 0 116 0 0,0 0-47 0 0,0 0-119 0 0,0 0-117 0 0,0 0-54 0 0,0 0-69 0 0,0 0-144 0 0,32 21-160 0 0,99 57-143 0 0,-128-77-865 0 0,-1 1 0 0 0,1-1-1 0 0,0 0 1 0 0,-1 1 0 0 0,1-1 0 0 0,0 0-1 0 0,0-1 1 0 0,0 1 0 0 0,0 0 0 0 0,0-1-1 0 0,0 0 1 0 0,0 0 0 0 0,0 0 0 0 0,0 0 0 0 0,0 0-1 0 0,0 0 1 0 0,0-1 0 0 0,0 0 0 0 0,0 1-1 0 0,0-1 1 0 0,-1 0 0 0 0,1 0 0 0 0,0-1-1 0 0,0 1 1 0 0,-1-1 0 0 0,1 1 0 0 0,-1-1-1 0 0,1 0 1 0 0,-1 0 0 0 0,1-1-39 0 0,10-6 231 0 0,51-31 795 0 0,-1-2 0 0 0,-2-3 0 0 0,34-34-1026 0 0,-75 57 226 0 0,0-2 1 0 0,-1 0 0 0 0,-2-1 0 0 0,0 0 0 0 0,-2-2-1 0 0,-1 0 1 0 0,-1-2-227 0 0,14-21 202 0 0,6-34 89 0 0,-27 73-156 0 0,-6 12 155 0 0,-2 9-232 0 0,-18 38 26 0 0,-80 274 285 0 0,61-150-297 0 0,11-50-26 0 0,2-14-460 0 0,24-101 287 0 0,0-2 889 0 0,2-4-3965 0 0,1-1-3412 0 0,2-2-4806 0 0,0-2 8891 0 0</inkml:trace>
  <inkml:trace contextRef="#ctx0" brushRef="#br0" timeOffset="711.675">1056 387 7562 0 0,'0'0'1713'0'0,"0"0"-51"0"0,0 0 26 0 0,0 0 49 0 0,0 0-97 0 0,0 0-217 0 0,0 0-215 0 0,-14 33-206 0 0,-47 104-202 0 0,13-26 694 0 0,-17 42-449 0 0,60-139-1310 0 0,-1 1-1 0 0,-1-2 1 0 0,0 1 0 0 0,-1-1-1 0 0,0 0 1 0 0,-1-1 0 0 0,-11 12 265 0 0,14-20-62 0 0,-1-11-17399 0 0,15 0 14422 0 0,-3-1 2484 0 0</inkml:trace>
  <inkml:trace contextRef="#ctx0" brushRef="#br0" timeOffset="1059.14">1204 498 2961 0 0,'0'0'2886'0'0,"0"0"-1342"0"0,0 0-232 0 0,0 0 249 0 0,0 0 124 0 0,0 0-71 0 0,0 0-219 0 0,0 0-264 0 0,0 0-247 0 0,-32 27-184 0 0,-99 83-110 0 0,50-45 1015 0 0,52-40-477 0 0,24-20-924 0 0,5-5-196 0 0,1 0 1 0 0,-1 0-1 0 0,0 0 1 0 0,1 0 0 0 0,-1 0-1 0 0,0 0 1 0 0,1-1-1 0 0,-1 1 1 0 0,0 0-1 0 0,1 0 1 0 0,-1 0-1 0 0,1 0 1 0 0,-1 0-1 0 0,0 0 1 0 0,1 1-1 0 0,-1-1 1 0 0,0 0-1 0 0,1 0 1 0 0,-1 0 0 0 0,0 0-1 0 0,1 0 1 0 0,-1 0-1 0 0,0 1 1 0 0,1-1-1 0 0,-1 0 1 0 0,0 0-1 0 0,0 0 1 0 0,1 1-1 0 0,-1-1 1 0 0,0 0-1 0 0,0 0 1 0 0,1 1-1 0 0,-1-1 1 0 0,0 0 0 0 0,0 1-1 0 0,0-1 1 0 0,0 0-1 0 0,1 1 1 0 0,-1-1-1 0 0,0 0 1 0 0,0 1-1 0 0,0-1 1 0 0,0 0-1 0 0,0 1 1 0 0,0-1-1 0 0,0 0 1 0 0,0 1-1 0 0,0-1 1 0 0,0 0 0 0 0,0 1-1 0 0,0-1 1 0 0,0 0-1 0 0,0 1 1 0 0,0-1-1 0 0,0 1 1 0 0,-1-1-1 0 0,1 0 1 0 0,0 0-1 0 0,0 1 1 0 0,0-1-1 0 0,0 0 1 0 0,-1 1-1 0 0,1-1 1 0 0,0 0 0 0 0,0 0-1 0 0,-1 1 1 0 0,1-1-1 0 0,0 0 1 0 0,-1 0-9 0 0,13 6 228 0 0,0 0 1 0 0,0 0 0 0 0,-1 1 0 0 0,0 1-1 0 0,-1 0 1 0 0,1 0 0 0 0,-2 1-1 0 0,7 7-228 0 0,28 39 1335 0 0,-11 12-434 0 0,8-52-4625 0 0,-25-17-1500 0 0,-3-3-3906 0 0,-5 0 1354 0 0</inkml:trace>
</inkml:ink>
</file>

<file path=ppt/ink/ink8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42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337 119 4769 0 0,'0'0'3169'0'0,"0"0"-1809"0"0,0 0-389 0 0,0 0 70 0 0,0 0 200 0 0,0 0 98 0 0,0 0-108 0 0,0 0-177 0 0,-33 15-240 0 0,-101 51-226 0 0,128-63-545 0 0,1-1-1 0 0,-1 1 1 0 0,1 0-1 0 0,0 0 1 0 0,0 0-1 0 0,1 1 1 0 0,-1 0-1 0 0,1 0 1 0 0,-1 0-1 0 0,1 0 1 0 0,1 1 0 0 0,-1 0-1 0 0,0-1 1 0 0,1 1-1 0 0,0 1-42 0 0,-6 10 122 0 0,-4 6 101 0 0,0 1-1 0 0,2 0 0 0 0,1 1 0 0 0,1 0 1 0 0,1 1-1 0 0,1 0 0 0 0,1 0 1 0 0,1 1-1 0 0,1 0 0 0 0,2-1 1 0 0,0 1-1 0 0,2 0 0 0 0,2 20-222 0 0,0-35 106 0 0,-1 0-1 0 0,2 0 1 0 0,-1-1 0 0 0,2 1-1 0 0,-1-1 1 0 0,1 1-1 0 0,1-1 1 0 0,0 0 0 0 0,0-1-1 0 0,1 1 1 0 0,0-1-1 0 0,1 0 1 0 0,0-1 0 0 0,0 1-1 0 0,1-1 1 0 0,0-1-1 0 0,0 0 1 0 0,1 0 0 0 0,0 0-1 0 0,0-1 1 0 0,1 0-1 0 0,-1-1 1 0 0,1 0 0 0 0,1-1-1 0 0,-1 0 1 0 0,0-1-1 0 0,1 0 1 0 0,0 0 0 0 0,0-1-1 0 0,0 0 1 0 0,0-1-1 0 0,0-1 1 0 0,4 0-106 0 0,-3 0 102 0 0,-1 0 1 0 0,0-1-1 0 0,0-1 0 0 0,0 0 1 0 0,0-1-1 0 0,0 0 0 0 0,-1 0 1 0 0,1-1-1 0 0,-1 0 0 0 0,0-1 1 0 0,1-1-103 0 0,8-3 90 0 0,0-1 0 0 0,-1-1 1 0 0,0 0-1 0 0,0-1 1 0 0,-2-1-1 0 0,1-1 1 0 0,-2-1-1 0 0,0 0 0 0 0,0-1 1 0 0,-2 0-1 0 0,0-1 1 0 0,0-1-1 0 0,-2 0 1 0 0,-1 0-1 0 0,0-1 1 0 0,5-14-92 0 0,-11 21-8 0 0,0 0-1 0 0,-1 0 0 0 0,0 0 0 0 0,-1 0 1 0 0,0 0-1 0 0,-1 0 0 0 0,0 0 0 0 0,-1-1 0 0 0,-1 1 1 0 0,0 0-1 0 0,0-1 0 0 0,-2 1 0 0 0,1 0 1 0 0,-1 0-1 0 0,-1 1 0 0 0,0-1 0 0 0,-1 1 0 0 0,0-1 1 0 0,-1 1-1 0 0,0 1 0 0 0,-6-10 10 0 0,3 10-151 0 0,0-1 0 0 0,-1 1-1 0 0,0 0 1 0 0,0 1 0 0 0,-1 0-1 0 0,0 1 1 0 0,-1 0 0 0 0,1 1-1 0 0,-2 0 1 0 0,1 1 0 0 0,-1 0-1 0 0,0 1 1 0 0,0 1 0 0 0,0 0 0 0 0,0 1-1 0 0,-1 0 1 0 0,0 1 0 0 0,0 0-1 0 0,1 1 1 0 0,-1 1 0 0 0,0 0-1 0 0,-13 2 152 0 0,18 0-259 0 0,-1 0-1 0 0,1 1 1 0 0,0 0-1 0 0,1 1 1 0 0,-1-1-1 0 0,1 2 0 0 0,-1-1 1 0 0,1 1-1 0 0,0 1 1 0 0,1-1-1 0 0,-1 1 1 0 0,1 0-1 0 0,1 1 0 0 0,-2 2 260 0 0,-40 70-6173 0 0,31-25-3590 0 0,15-38 5583 0 0</inkml:trace>
  <inkml:trace contextRef="#ctx0" brushRef="#br0" timeOffset="395.625">939 538 11330 0 0,'0'0'3461'0'0,"0"0"-1287"0"0,0 0-650 0 0,0 0-121 0 0,0 0-126 0 0,0 0-167 0 0,0 0-180 0 0,0 0-202 0 0,0 0-181 0 0,0 0-188 0 0,0 0-151 0 0,0 0-75 0 0,0 0-36 0 0,-17 27-22 0 0,-49 82-10 0 0,49-78-7 0 0,17-31-53 0 0,0 1 0 0 0,0 0-1 0 0,0-1 1 0 0,0 1 0 0 0,0 0 0 0 0,0 0 0 0 0,0-1 0 0 0,0 1 0 0 0,0 0-1 0 0,0-1 1 0 0,0 1 0 0 0,0 0 0 0 0,1-1 0 0 0,-1 1 0 0 0,0 0 0 0 0,0-1 0 0 0,1 1-1 0 0,-1 0 1 0 0,1-1 0 0 0,-1 1 0 0 0,0-1 0 0 0,1 1 0 0 0,-1-1 0 0 0,1 1 0 0 0,-1-1-1 0 0,1 1 1 0 0,0-1 0 0 0,-1 0 0 0 0,1 1 0 0 0,-1-1 0 0 0,1 0 0 0 0,0 1-1 0 0,-1-1 1 0 0,1 0 0 0 0,0 0 0 0 0,-1 1 0 0 0,1-1 0 0 0,0 0 0 0 0,0 0 0 0 0,-1 0-1 0 0,1 0 1 0 0,0 0 0 0 0,-1 0 0 0 0,1 0 0 0 0,0 0 0 0 0,-1-1 0 0 0,1 1-1 0 0,0 0 1 0 0,-1 0 0 0 0,1 0 0 0 0,0-1 0 0 0,-1 1 0 0 0,1 0 0 0 0,0-1 0 0 0,-1 1-1 0 0,1-1 1 0 0,-1 1 0 0 0,1-1-5 0 0,33-23 209 0 0,21-42-149 0 0,-42 33 58 0 0,-34 41-287 0 0,-46 54-247 0 0,59-33-3453 0 0,16-28-1856 0 0,-3-2 132 0 0,4-2-4783 0 0</inkml:trace>
  <inkml:trace contextRef="#ctx0" brushRef="#br0" timeOffset="1009.064">1160 273 3297 0 0,'0'0'2790'0'0,"0"0"-120"0"0,0 0-114 0 0,0 0-195 0 0,0 0-300 0 0,0 0-380 0 0,0 0-348 0 0,0 0-247 0 0,0 0-191 0 0,0 0-124 0 0,0 0-86 0 0,0 0-31 0 0,0 0-37 0 0,4-16-58 0 0,13-52-47 0 0,-16 63-407 0 0,1 0 0 0 0,0 0 0 0 0,0 0 1 0 0,1 0-1 0 0,-1 1 0 0 0,1-1 0 0 0,0 1 0 0 0,0-1 1 0 0,1 1-1 0 0,-1 0 0 0 0,1 1 0 0 0,0-1 0 0 0,0 1 1 0 0,0-1-1 0 0,0 1 0 0 0,3-1-105 0 0,5-5 204 0 0,104-57 844 0 0,-112 64-1020 0 0,7-4 36 0 0,0 0 1 0 0,0 1-1 0 0,0 1 0 0 0,0 0 0 0 0,1 0 1 0 0,0 1-1 0 0,-1 1 0 0 0,1 0 0 0 0,0 0 1 0 0,0 1-1 0 0,0 1 0 0 0,8 0-64 0 0,-16 3 6 0 0,-1 0 0 0 0,1 0 0 0 0,-1 0 0 0 0,0 0 0 0 0,0 1 0 0 0,0-1 0 0 0,0 1 0 0 0,-1 0 0 0 0,1 0 0 0 0,-1 0 0 0 0,0 0 1 0 0,0 0-1 0 0,-1 0 0 0 0,1 1 0 0 0,-1-1 0 0 0,0 0 0 0 0,0 1 0 0 0,0-1 0 0 0,-1 1 0 0 0,1-1 0 0 0,-1 1 0 0 0,0-1 0 0 0,-1 1 0 0 0,1-1 0 0 0,-1 1 0 0 0,0-1 0 0 0,0 1 0 0 0,0-1 0 0 0,-1 1 0 0 0,1-1 0 0 0,-1 0 0 0 0,-1 2-6 0 0,-8 19 21 0 0,0-1 0 0 0,-2-1-1 0 0,-1 0 1 0 0,0 0-1 0 0,-2-2 1 0 0,-14 17-21 0 0,-15 20 2 0 0,-82 105 15 0 0,125-161-17 0 0,-3 4 0 0 0,1 0-1 0 0,0 0 1 0 0,0 1-1 0 0,0 0 0 0 0,1-1 1 0 0,0 1-1 0 0,0 0 0 0 0,1 0 1 0 0,-1 0-1 0 0,2 1 0 0 0,-1-1 1 0 0,1 1-1 0 0,0-1 0 0 0,1 1 1 0 0,0 0 0 0 0,3-4 10 0 0,0 1-1 0 0,0-1 1 0 0,1 0 0 0 0,0 0 0 0 0,0 0 0 0 0,0 0 0 0 0,0-1-1 0 0,1 1 1 0 0,-1-1 0 0 0,1 0 0 0 0,0-1 0 0 0,0 1 0 0 0,0-1-1 0 0,0 0 1 0 0,0 0 0 0 0,1-1 0 0 0,-1 1 0 0 0,0-1-1 0 0,5 0-9 0 0,20 4 76 0 0,0-2-1 0 0,-1-1 1 0 0,1-1-1 0 0,0-2 1 0 0,18-2-76 0 0,142-52 364 0 0,-96 11-1537 0 0,-74 33-2464 0 0,1 1-3313 0 0,-14 6-5542 0 0</inkml:trace>
</inkml:ink>
</file>

<file path=ppt/ink/ink8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51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242 137 12123 0 0,'0'0'974'0'0,"0"0"-475"0"0,0 0-156 0 0,0 0 228 0 0,0 0 330 0 0,0 0 265 0 0,0 0 73 0 0,0 0-139 0 0,0 0-221 0 0,0 0-199 0 0,33-9-153 0 0,103-27-100 0 0,-1 11 682 0 0,172-38 370 0 0,-301 62-1476 0 0,-6 0 3 0 0,0 1-1 0 0,1 0 1 0 0,-1 0-1 0 0,1-1 0 0 0,-1 1 1 0 0,1 0-1 0 0,-1 0 1 0 0,1 0-1 0 0,-1 0 0 0 0,0 0 1 0 0,1 0-1 0 0,-1 0 1 0 0,1 0-1 0 0,-1 0 0 0 0,1 0 1 0 0,-1 0-1 0 0,1 0 1 0 0,-1 0-1 0 0,1 0 0 0 0,-1 0 1 0 0,1 0-1 0 0,-1 0 1 0 0,1 1-1 0 0,-1-1 1 0 0,1 0-1 0 0,-1 0 0 0 0,0 1 1 0 0,1-1-1 0 0,-1 0 1 0 0,1 0-1 0 0,-1 1 0 0 0,0-1 1 0 0,1 1-1 0 0,-1-1 1 0 0,0 0-1 0 0,1 1 0 0 0,-1-1 1 0 0,0 1-1 0 0,0-1 1 0 0,0 0-1 0 0,1 1 0 0 0,-1-1 1 0 0,0 1-1 0 0,0-1 1 0 0,0 1-1 0 0,0-1 0 0 0,0 1 1 0 0,0-1-1 0 0,0 1 1 0 0,0-1-1 0 0,0 1 0 0 0,0-1 1 0 0,0 1-1 0 0,0-1 1 0 0,0 1-1 0 0,0-1 0 0 0,0 1 1 0 0,0-1-1 0 0,-1 1 1 0 0,1-1-1 0 0,0 0 0 0 0,0 1 1 0 0,-1-1-1 0 0,1 1 1 0 0,0-1-1 0 0,-1 0 0 0 0,1 1 1 0 0,0-1-6 0 0,-81 293 1511 0 0,73-253-1437 0 0,-4 5-33 0 0,2 1-1 0 0,2 1 1 0 0,2-1-1 0 0,2 1 0 0 0,2 0 1 0 0,2 0-1 0 0,5 34-40 0 0,2-32 28 0 0,-4-27-18 0 0,0-1 0 0 0,1 1 0 0 0,1-1 0 0 0,0 0 0 0 0,2-1 0 0 0,5 10-10 0 0,-10-27 10 0 0,-1-2 42 0 0,-1-1 29 0 0,0 0 84 0 0,0 0 87 0 0,-1-12 687 0 0,-41-43-513 0 0,29 43-426 0 0,0 1 0 0 0,-1 0 0 0 0,0 2 0 0 0,-1-1 0 0 0,0 2 1 0 0,-1 0-1 0 0,1 0 0 0 0,-2 2 0 0 0,1 0 0 0 0,-1 1 0 0 0,0 0 1 0 0,0 2-1 0 0,0 0 0 0 0,0 1 0 0 0,-1 0 0 0 0,1 1 0 0 0,-2 2 0 0 0,-7-2-50 0 0,0 2-1 0 0,0 0 0 0 0,0 2 1 0 0,0 1-1 0 0,0 1 0 0 0,1 1 1 0 0,0 1-1 0 0,-22 10 51 0 0,25-9-116 0 0,1 0 1 0 0,0 2-1 0 0,0 0 1 0 0,1 1-1 0 0,0 2 1 0 0,1 0-1 0 0,0 0 1 0 0,-5 8 115 0 0,0 15-1359 0 0,24-36 1244 0 0,-1 1-1 0 0,1 0 1 0 0,0 0 0 0 0,0 0 0 0 0,-1 0 0 0 0,1-1 0 0 0,0 1 0 0 0,0 0 0 0 0,0 0 0 0 0,0 0 0 0 0,0 0 0 0 0,1-1 0 0 0,-1 1 0 0 0,0 0-1 0 0,0 0 1 0 0,0 0 0 0 0,1-1 0 0 0,-1 1 0 0 0,0 0 0 0 0,1 0 0 0 0,-1-1 0 0 0,1 1 0 0 0,-1 0 0 0 0,1-1 0 0 0,-1 1 0 0 0,1 0 0 0 0,-1-1-1 0 0,1 1 1 0 0,0-1 0 0 0,-1 1 0 0 0,1-1 0 0 0,0 1 0 0 0,0-1 0 0 0,-1 0 0 0 0,1 1 0 0 0,0-1 0 0 0,0 0 0 0 0,-1 1 0 0 0,1-1 0 0 0,0 0-1 0 0,0 0 1 0 0,0 0 0 0 0,-1 0 0 0 0,1 0 0 0 0,0 0 0 0 0,0 0 0 0 0,0 0 0 0 0,0 0 115 0 0,38 1-5448 0 0,-10-5-2330 0 0,-11 0 945 0 0</inkml:trace>
  <inkml:trace contextRef="#ctx0" brushRef="#br0" timeOffset="382.979">408 512 7402 0 0,'0'0'2407'0'0,"0"0"-113"0"0,0 0-209 0 0,0 0-168 0 0,0 0-349 0 0,0 0-392 0 0,0 0-337 0 0,0 0-207 0 0,0 0-49 0 0,0 0 20 0 0,0 0 56 0 0,0 0 2 0 0,0 0-55 0 0,27 0-73 0 0,84 0-46 0 0,-69-1-83 0 0,-1-1 1 0 0,0-3 0 0 0,0-1-1 0 0,0-2 1 0 0,25-10-405 0 0,-5 3 211 0 0,102-32 125 0 0,-163 47-333 0 0,1 0 0 0 0,-1 0 0 0 0,1-1 0 0 0,-1 1 0 0 0,1 0 0 0 0,-1 0 0 0 0,0 0 0 0 0,1 0 0 0 0,-1 0 0 0 0,1-1 0 0 0,-1 1 0 0 0,1 0 0 0 0,-1 0 1 0 0,1 0-1 0 0,-1 0 0 0 0,1 0 0 0 0,-1 1 0 0 0,1-1 0 0 0,-1 0 0 0 0,1 0 0 0 0,-1 0 0 0 0,1 0 0 0 0,-1 0 0 0 0,0 1 0 0 0,1-1 0 0 0,-1 0 0 0 0,1 0 0 0 0,-1 1 0 0 0,0-1 0 0 0,1 0 0 0 0,-1 1 1 0 0,0-1-1 0 0,1 0 0 0 0,-1 1 0 0 0,0-1 0 0 0,1 1 0 0 0,-1-1 0 0 0,0 0 0 0 0,0 1 0 0 0,0-1 0 0 0,1 1 0 0 0,-1-1 0 0 0,0 1 0 0 0,0-1 0 0 0,0 1 0 0 0,0-1 0 0 0,0 1 0 0 0,0-1 0 0 0,0 0 1 0 0,0 1-1 0 0,0-1 0 0 0,0 1 0 0 0,0-1 0 0 0,0 1 0 0 0,0-1 0 0 0,0 1 0 0 0,0-1 0 0 0,-1 1 0 0 0,1-1 0 0 0,0 1 0 0 0,0-1 0 0 0,0 0 0 0 0,-1 1 0 0 0,1 0-3 0 0,-19 36 174 0 0,14-28-131 0 0,-80 181 324 0 0,73-80-419 0 0,29-82-2008 0 0,0-24-4116 0 0,0-7-4945 0 0,-12 0 2729 0 0</inkml:trace>
  <inkml:trace contextRef="#ctx0" brushRef="#br0" timeOffset="649.366">1261 844 17228 0 0,'0'0'1460'0'0,"0"0"-44"0"0,0 0-25 0 0,0 0-161 0 0,0 0-282 0 0,0 0-324 0 0,0 0-229 0 0,0 0-156 0 0,0 0-107 0 0,0 0-52 0 0,0 0-36 0 0,0 0-23 0 0,-1 19-44 0 0,-4 57-106 0 0,-1-58-5238 0 0,4-25-2901 0 0,1 4-2857 0 0</inkml:trace>
  <inkml:trace contextRef="#ctx0" brushRef="#br0" timeOffset="812.526">1228 310 9202 0 0,'0'0'3257'0'0,"0"0"-1609"0"0,0 0-576 0 0,0 0-352 0 0,0 0-320 0 0,0 0-496 0 0,0 0-248 0 0,0 0-176 0 0,0 0-376 0 0,0 0-648 0 0,0 0-1409 0 0,0 0-1536 0 0,0 0-24 0 0,0 0 3569 0 0</inkml:trace>
  <inkml:trace contextRef="#ctx0" brushRef="#br0" timeOffset="1116.035">1416 770 3137 0 0,'0'0'3536'0'0,"0"0"-646"0"0,0 0-473 0 0,0 0-309 0 0,0 0-306 0 0,0 0-318 0 0,0 0-237 0 0,0 0-182 0 0,0 0-135 0 0,0 0-75 0 0,0 0-25 0 0,0 0 22 0 0,0 0-13 0 0,7 13-35 0 0,23 38-67 0 0,-29-51-707 0 0,-1 0 0 0 0,1 1-1 0 0,0-1 1 0 0,-1 0-1 0 0,1 0 1 0 0,0 0 0 0 0,0 0-1 0 0,-1 0 1 0 0,1 0-1 0 0,0 0 1 0 0,0 0-1 0 0,-1 0 1 0 0,1 0 0 0 0,0 0-1 0 0,0-1 1 0 0,-1 1-1 0 0,1 0 1 0 0,0 0 0 0 0,-1-1-1 0 0,1 1 1 0 0,0 0-1 0 0,-1-1 1 0 0,1 1 0 0 0,0-1-1 0 0,-1 1 1 0 0,1-1-1 0 0,-1 1 1 0 0,1-1-1 0 0,-1 1 1 0 0,1-1 0 0 0,-1 0-1 0 0,0 1 1 0 0,1-1-1 0 0,-1 1 1 0 0,0-1 0 0 0,1 0-1 0 0,-1 0 1 0 0,0 1-1 0 0,0-1 1 0 0,1 0 0 0 0,-1 1-1 0 0,0-1 1 0 0,0 0-1 0 0,0 0 1 0 0,0 1-1 0 0,0-1 1 0 0,0 0 0 0 0,0 0-1 0 0,0 1 1 0 0,-1-1-1 0 0,1 0 1 0 0,0 0 0 0 0,0 0-30 0 0,0 1 22 0 0,73-140 216 0 0,-72 136-259 0 0,1 1 0 0 0,-1-1 1 0 0,1 1-1 0 0,0 0 0 0 0,0 0 0 0 0,0 0 0 0 0,0 0 1 0 0,0 0-1 0 0,1 1 0 0 0,-1-1 0 0 0,1 1 1 0 0,0-1-1 0 0,0 1 0 0 0,0 0 0 0 0,0 0 0 0 0,0 0 1 0 0,0 1-1 0 0,1-1 0 0 0,1 0 21 0 0,4 27-404 0 0,15 105 181 0 0,-23-127 239 0 0,0 1 1 0 0,1 0-1 0 0,0-1 0 0 0,-1 1 0 0 0,1-1 0 0 0,1 0 0 0 0,-1 0 0 0 0,0 0 0 0 0,1 0 0 0 0,0 0 0 0 0,-1 0 1 0 0,1-1-1 0 0,0 1 0 0 0,1-1 0 0 0,-1 0 0 0 0,0 0 0 0 0,1 0 0 0 0,-1 0 0 0 0,1 0 0 0 0,-1-1 1 0 0,1 0-1 0 0,0 0 0 0 0,0 0 0 0 0,0 0 0 0 0,-1 0 0 0 0,2-1-16 0 0,-1 0 64 0 0,-1 0 0 0 0,1-1-1 0 0,0 0 1 0 0,0 0 0 0 0,-1 0 0 0 0,1 0 0 0 0,-1 0-1 0 0,1-1 1 0 0,-1 1 0 0 0,1-1 0 0 0,-1 0 0 0 0,0 0-1 0 0,0-1 1 0 0,0 1 0 0 0,0 0 0 0 0,0-1 0 0 0,0 0 0 0 0,1-2-65 0 0,12-10 173 0 0,25-50 75 0 0,16-2-2592 0 0,-33 50-2263 0 0,2 4-4586 0 0,-18 10-2393 0 0</inkml:trace>
  <inkml:trace contextRef="#ctx0" brushRef="#br0" timeOffset="1581.252">2195 593 9914 0 0,'0'0'3282'0'0,"0"0"-432"0"0,0 0-369 0 0,0 0-377 0 0,0 0-453 0 0,0 0-467 0 0,0 0-365 0 0,0 0-268 0 0,0 0-138 0 0,0 0-111 0 0,0 0-77 0 0,0 0-13 0 0,0 0-41 0 0,-21 16-40 0 0,-66 49-31 0 0,82-61-94 0 0,0-1 1 0 0,0 1-1 0 0,1 0 0 0 0,0 0 1 0 0,0 0-1 0 0,0 1 1 0 0,0-1-1 0 0,1 1 1 0 0,-1 0-1 0 0,1 0 1 0 0,1 0-1 0 0,-1 0 0 0 0,1 1 1 0 0,0-1-1 0 0,0 1 1 0 0,0 0-1 0 0,1 0-6 0 0,-6 15 21 0 0,6-17-23 0 0,0 1 0 0 0,0-1 0 0 0,0 0 0 0 0,0 1-1 0 0,1-1 1 0 0,-1 1 0 0 0,1-1 0 0 0,0 1 0 0 0,0-1-1 0 0,1 1 1 0 0,0-1 0 0 0,0 1 0 0 0,0-1 0 0 0,0 1-1 0 0,0-1 1 0 0,1 0 0 0 0,0 0 0 0 0,0 0 0 0 0,0 0-1 0 0,0 0 1 0 0,1 0 0 0 0,-1 0 0 0 0,1-1-1 0 0,0 1 1 0 0,0-1 0 0 0,1 0 0 0 0,-1 0 0 0 0,1 0-1 0 0,-1-1 1 0 0,1 1 0 0 0,0-1 0 0 0,0 0 0 0 0,0 0-1 0 0,0 0 1 0 0,0 0 0 0 0,1-1 0 0 0,-1 1 0 0 0,0-1-1 0 0,1 0 1 0 0,2 0 2 0 0,7-1 70 0 0,0 0-1 0 0,0-1 0 0 0,0 0 0 0 0,0-1 1 0 0,0 0-1 0 0,0-1 0 0 0,-1-1 1 0 0,1 0-1 0 0,-1-1 0 0 0,0-1 0 0 0,-1 0 1 0 0,1 0-1 0 0,-1-1 0 0 0,0-1 1 0 0,-1 0-1 0 0,0-1 0 0 0,0 0 0 0 0,-1 0 1 0 0,0-1-1 0 0,2-3-69 0 0,84-109 539 0 0,-76 90-518 0 0,-1-1-1 0 0,-2-1 1 0 0,-2-1 0 0 0,-1 0 0 0 0,0-6-21 0 0,-9 26-30 0 0,-2 0 0 0 0,0 0 0 0 0,0-1 0 0 0,-2 1 0 0 0,0-1 0 0 0,0 1 0 0 0,-2-1 0 0 0,0 0 0 0 0,-1-1 30 0 0,1 11-18 0 0,1 1 1 0 0,-2 0 0 0 0,1 0-1 0 0,-1-1 1 0 0,1 1 0 0 0,-1 0-1 0 0,-1 1 1 0 0,1-1 0 0 0,-1 0-1 0 0,0 1 1 0 0,0-1-1 0 0,0 1 1 0 0,-1 0 0 0 0,1 0-1 0 0,-1 0 1 0 0,0 0 0 0 0,0 1-1 0 0,0 0 1 0 0,-1-1 0 0 0,1 2-1 0 0,-1-1 1 0 0,0 0-1 0 0,1 1 1 0 0,-1 0 0 0 0,0 0-1 0 0,0 1 1 0 0,-1-1 0 0 0,1 1 17 0 0,-4 1-5 0 0,0 0 0 0 0,0 0 0 0 0,1 1 0 0 0,-1 0 1 0 0,0 1-1 0 0,1 0 0 0 0,-1 0 0 0 0,1 1 0 0 0,0 0 0 0 0,0 0 1 0 0,0 1-1 0 0,0 0 0 0 0,0 0 0 0 0,1 1 0 0 0,0 0 1 0 0,0 1-1 0 0,0-1 0 0 0,1 1 0 0 0,-1 1 0 0 0,2-1 0 0 0,-1 1 1 0 0,1 0-1 0 0,0 0 0 0 0,0 1 0 0 0,1-1 0 0 0,0 1 1 0 0,0 0-1 0 0,1 0 0 0 0,0 1 0 0 0,0-1 0 0 0,1 0 0 0 0,0 1 1 0 0,0 0-1 0 0,1-1 0 0 0,1 1 0 0 0,-1 4 5 0 0,1 7 12 0 0,1 0 0 0 0,0 0 0 0 0,1 0 0 0 0,1 0 0 0 0,2 0 0 0 0,-1-1 0 0 0,2 0 0 0 0,1 0 0 0 0,0 0 0 0 0,1-1-1 0 0,1 0 1 0 0,1 0 0 0 0,0-1 0 0 0,2-1 0 0 0,0 0 0 0 0,0 0 0 0 0,2-1 0 0 0,1 0-12 0 0,9 10-154 0 0,1-1 0 0 0,2-1 1 0 0,0-1-1 0 0,2-2 0 0 0,0-1 1 0 0,1-1-1 0 0,1-2 0 0 0,0 0 0 0 0,2-3 1 0 0,-1 0-1 0 0,17 2 154 0 0,-4-8-3300 0 0,-18-5-4879 0 0,-17-2-3964 0 0</inkml:trace>
</inkml:ink>
</file>

<file path=ppt/ink/ink8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56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503 81 8402 0 0,'0'0'1483'0'0,"0"0"-15"0"0,0 0 38 0 0,0 0 82 0 0,0 0 32 0 0,0 0-167 0 0,0 0-292 0 0,0 0-302 0 0,0 0-267 0 0,0 0-140 0 0,0 0 3 0 0,1 6 60 0 0,5 323 2947 0 0,-39-86-3197 0 0,19-188-1186 0 0,17-67-11643 0 0,4-12 3331 0 0,-7 13 6670 0 0</inkml:trace>
  <inkml:trace contextRef="#ctx0" brushRef="#br0" timeOffset="258.671">776 0 10946 0 0,'0'0'2653'0'0,"0"0"-1395"0"0,0 0-437 0 0,0 0 189 0 0,0 0 286 0 0,0 0 152 0 0,0 0-181 0 0,0 0-239 0 0,-1 37-193 0 0,-1 117-191 0 0,1 115 1122 0 0,5-125-2518 0 0,-26-118-6474 0 0,-5-27-7632 0 0,21-2 12722 0 0</inkml:trace>
  <inkml:trace contextRef="#ctx0" brushRef="#br0" timeOffset="485.365">1 379 9498 0 0,'0'0'1611'0'0,"0"0"-17"0"0,0 0 159 0 0,0 0 129 0 0,0 0-121 0 0,34 2-261 0 0,113 2-239 0 0,50-24 1288 0 0,400-65-255 0 0,-333 48-3588 0 0,-264 37 959 0 0,0 0 0 0 0,-1 0 0 0 0,1 1 0 0 0,0-1 0 0 0,0 0 0 0 0,0 1 0 0 0,0-1 0 0 0,0 0 0 0 0,0 1 0 0 0,0-1 0 0 0,0 0 0 0 0,0 1-1 0 0,0-1 1 0 0,0 0 0 0 0,0 1 0 0 0,0-1 0 0 0,0 0 0 0 0,0 1 0 0 0,0-1 0 0 0,0 0 0 0 0,0 1 0 0 0,0-1 0 0 0,1 0 0 0 0,-1 1 0 0 0,0-1 335 0 0,-45 18-9532 0 0,28-11 3031 0 0</inkml:trace>
  <inkml:trace contextRef="#ctx0" brushRef="#br0" timeOffset="728.143">130 644 10290 0 0,'0'0'2857'0'0,"0"0"-1082"0"0,0 0-319 0 0,0 0 153 0 0,0 0-49 0 0,35-1-284 0 0,110-8-274 0 0,380-44 2544 0 0,-287 43-4265 0 0,-139 10-9018 0 0,-81 0-2209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40,'41'-11,"1"2,0 2,0 1,0 2,41 2,-80 2,0 0,1 0,-1 0,0 0,0 0,0 0,1 1,-1 0,0 0,0 0,0 0,0 0,0 0,0 1,-1-1,1 1,0 0,-1 0,1 0,-1 0,0 1,1-1,-1 0,0 1,-1 0,1-1,0 1,-1 0,1 0,-1 0,0 0,0 0,0 0,-1 0,1 0,-1 1,0-1,1 0,-1 0,-1 0,1 1,0-1,-1 3,-4 8,0-1,-1 1,-1-1,0 0,0-1,-1 1,-1-1,0-1,0 0,-10 8,-9 14,-17 15,36-41,0 1,1 0,0 1,0 0,1 0,0 1,1 0,0 0,1 0,0 1,0 0,1 0,1 0,-1 0,4-8,0 0,0 0,0 0,0 0,0 0,1 0,0 0,-1 0,1 0,0 0,0 0,0 0,1-1,-1 1,1 0,-1-1,1 0,0 1,0-1,0 0,0 0,1 0,-1 0,0 0,1 0,0-1,-1 1,1-1,0 0,0 0,-1 0,1 0,3 0,100 11,-100-12,2 1,1-1,-1 0,0 0,0-1,1 0,-1-1,0 0,0 0,0 0,0-1,-1 0,1-1,4-3,1-4</inkml:trace>
</inkml:ink>
</file>

<file path=ppt/ink/ink8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58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362 538 0 0 0,'0'0'1418'0'0,"0"0"257"0"0,0 0 200 0 0,0 0 179 0 0,0 0 129 0 0,0 0-74 0 0,0 0-262 0 0,0 0-334 0 0,0 0-337 0 0,0 0-293 0 0,0 0-227 0 0,-12-6-143 0 0,-34-15-90 0 0,45 20-397 0 0,-1 0-1 0 0,0 1 0 0 0,1-1 1 0 0,-1 1-1 0 0,0 0 0 0 0,1 0 1 0 0,-1-1-1 0 0,0 1 1 0 0,1 0-1 0 0,-1 0 0 0 0,0 1 1 0 0,0-1-1 0 0,1 0 0 0 0,-1 0 1 0 0,0 1-1 0 0,1-1 0 0 0,-1 1 1 0 0,1 0-1 0 0,-1-1 1 0 0,1 1-1 0 0,-1 0 0 0 0,1 0 1 0 0,-1 0-1 0 0,1 0 0 0 0,0 0 1 0 0,-1 0-1 0 0,1 1 0 0 0,0-1 1 0 0,0 0-1 0 0,0 1-25 0 0,-6 4 114 0 0,-28 22 142 0 0,1 2 0 0 0,2 1-1 0 0,2 1 1 0 0,-18 25-256 0 0,-1 40 416 0 0,45-89-378 0 0,1-1-1 0 0,0 1 1 0 0,0-1 0 0 0,1 1-1 0 0,0 0 1 0 0,1 0-1 0 0,-1 0 1 0 0,2 0 0 0 0,-1 0-1 0 0,1 0 1 0 0,0 0-1 0 0,1 0 1 0 0,-1 1 0 0 0,2-1-1 0 0,-1 0-37 0 0,3-3 60 0 0,-1-1-1 0 0,1 1 1 0 0,0-1 0 0 0,0 1-1 0 0,0-1 1 0 0,1 0 0 0 0,-1-1-1 0 0,1 1 1 0 0,0-1 0 0 0,0 0-1 0 0,0 0 1 0 0,1 0 0 0 0,-1-1-1 0 0,1 0 1 0 0,-1 0 0 0 0,1 0-1 0 0,0-1 1 0 0,-1 0 0 0 0,1 0-1 0 0,0 0 1 0 0,0-1-1 0 0,0 0 1 0 0,0 0 0 0 0,0 0-1 0 0,0-1 1 0 0,0 0 0 0 0,0 0-1 0 0,-1 0 1 0 0,1-1 0 0 0,0 0-1 0 0,-1 0 1 0 0,1 0 0 0 0,0-2-60 0 0,15-7 123 0 0,0-2 1 0 0,-1 0 0 0 0,-1-2 0 0 0,0 0 0 0 0,-1-1-1 0 0,-1-1 1 0 0,0 0 0 0 0,-2-1 0 0 0,0-1 0 0 0,0-1-1 0 0,-2 0 1 0 0,-1 0 0 0 0,0-1 0 0 0,-2-1-1 0 0,0 0 1 0 0,-2-1 0 0 0,2-5-124 0 0,-6 13 33 0 0,-1 0 0 0 0,0 0 0 0 0,-1 0 0 0 0,0-1 0 0 0,-1 1 0 0 0,-1-1 0 0 0,0 1 0 0 0,-2-1 0 0 0,1 1-1 0 0,-3-8-32 0 0,0 15-43 0 0,1 1-1 0 0,-1-1 1 0 0,0 1-1 0 0,0 0 1 0 0,-1 1-1 0 0,0-1 1 0 0,-1 1-1 0 0,1-1 0 0 0,-1 2 1 0 0,0-1-1 0 0,0 1 1 0 0,-1 0-1 0 0,0 0 1 0 0,0 0-1 0 0,0 1 0 0 0,0 0 1 0 0,-1 1-1 0 0,1 0 1 0 0,-1 0-1 0 0,0 0 1 0 0,0 1-1 0 0,0 0 0 0 0,0 1 1 0 0,-1 0-1 0 0,1 0 1 0 0,0 1-1 0 0,0 0 1 0 0,-1 0-1 0 0,1 1 1 0 0,0 0-1 0 0,0 0 0 0 0,0 1 1 0 0,-1 0 43 0 0,3 0-24 0 0,1 0 1 0 0,-1 0 0 0 0,0 0-1 0 0,1 0 1 0 0,0 1-1 0 0,0 0 1 0 0,0 0-1 0 0,0 0 1 0 0,0 0-1 0 0,0 1 1 0 0,1 0 0 0 0,0 0-1 0 0,0 0 1 0 0,0 1-1 0 0,0 0 1 0 0,1-1-1 0 0,-1 1 1 0 0,1 0-1 0 0,1 0 1 0 0,-1 1 0 0 0,1-1-1 0 0,0 1 1 0 0,0-1-1 0 0,0 1 1 0 0,1 0-1 0 0,-1 3 24 0 0,4-5 16 0 0,0-1 0 0 0,0 0 0 0 0,0 0 0 0 0,0-1 0 0 0,0 1 0 0 0,1 0 0 0 0,-1-1 0 0 0,1 1 0 0 0,0-1 0 0 0,0 0 0 0 0,0 0 0 0 0,0 0 0 0 0,0 0 0 0 0,0 0 0 0 0,1-1 0 0 0,-1 0 0 0 0,0 1 0 0 0,1-1 0 0 0,-1-1 0 0 0,1 1 0 0 0,0 0 0 0 0,-1-1 0 0 0,1 0 0 0 0,-1 1 0 0 0,1-2 0 0 0,0 1 0 0 0,-1 0 0 0 0,4-1-16 0 0,-5 1 20 0 0,19-1 94 0 0,0-1 0 0 0,0-1 0 0 0,0-1-1 0 0,0 0 1 0 0,-1-2 0 0 0,1 0 0 0 0,-1-1-1 0 0,-1-2 1 0 0,0 0 0 0 0,0-1 0 0 0,0 0-1 0 0,-2-2 1 0 0,1 0 0 0 0,11-11-114 0 0,6-7 357 0 0,-1-2 0 0 0,-1-1 0 0 0,-2-2 0 0 0,26-37-357 0 0,11-45 499 0 0,-50 39 92 0 0,-29 94-865 0 0,-5 58-7 0 0,6-29 249 0 0,2 1 0 0 0,2 0 0 0 0,2 0 0 0 0,3 1 0 0 0,2 33 32 0 0,-1-38-7 0 0,41 502-250 0 0,-31-440 215 0 0,-3-31-41 0 0,-2 0 0 0 0,-4 0 0 0 0,-3 10 83 0 0,1-69-8 0 0,0 0 1 0 0,-1 0-1 0 0,0 0 0 0 0,-1 0 1 0 0,-1-1-1 0 0,0 1 0 0 0,-1-1 1 0 0,0 0-1 0 0,-1 0 0 0 0,0-1 1 0 0,-1 0-1 0 0,-1 0 0 0 0,0 0 1 0 0,0-1-1 0 0,-1 0 0 0 0,-5 4 8 0 0,12-14 5 0 0,1 1-1 0 0,-1 0 0 0 0,-1-1 1 0 0,1 0-1 0 0,0 0 0 0 0,0 1 1 0 0,0-1-1 0 0,-1 0 0 0 0,1-1 1 0 0,0 1-1 0 0,-1 0 0 0 0,1-1 1 0 0,-1 1-1 0 0,1-1 1 0 0,-1 0-1 0 0,1 0 0 0 0,-1 0 1 0 0,1 0-1 0 0,-1 0 0 0 0,1-1 1 0 0,-1 1-1 0 0,1-1 0 0 0,-1 1 1 0 0,1-1-1 0 0,0 0 0 0 0,-1 0 1 0 0,1 0-1 0 0,0 0 0 0 0,0-1 1 0 0,0 1-1 0 0,0 0 0 0 0,0-1 1 0 0,0 0-1 0 0,0 1 0 0 0,0-1 1 0 0,1 0-1 0 0,-1 0 0 0 0,1 0 1 0 0,-1 0-1 0 0,1 0 0 0 0,0 0 1 0 0,-1-1-1 0 0,1 1 0 0 0,0 0 1 0 0,1-1-1 0 0,-1 1 0 0 0,0-2-4 0 0,-7-29 20 0 0,1 0 0 0 0,2-1-1 0 0,2 0 1 0 0,1 0 0 0 0,1 0-1 0 0,2 0 1 0 0,1 1 0 0 0,2-1-1 0 0,1 0 1 0 0,5-10-20 0 0,-10 39 2 0 0,10-50-246 0 0,2 1-1 0 0,3 0 0 0 0,2 1 1 0 0,2 1-1 0 0,17-31 245 0 0,24-14-3036 0 0,-35 69-741 0 0,2 5-3634 0 0,-15 11-4105 0 0</inkml:trace>
</inkml:ink>
</file>

<file path=ppt/ink/ink8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00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2338 99 9114 0 0,'0'0'4764'0'0,"0"0"-1664"0"0,0 0-889 0 0,0 0-478 0 0,0 0-364 0 0,0 0-298 0 0,0 0-233 0 0,0 0-131 0 0,0 0-187 0 0,0 0-196 0 0,0 0-140 0 0,0 0-87 0 0,0 0-31 0 0,-6-1 19 0 0,4 1-77 0 0,1 0-1 0 0,-1 0 1 0 0,1 0 0 0 0,-1 0 0 0 0,1 0 0 0 0,-1 0-1 0 0,1 0 1 0 0,0 1 0 0 0,-1-1 0 0 0,1 1 0 0 0,-1-1-1 0 0,1 1 1 0 0,-1-1 0 0 0,1 1 0 0 0,0 0-1 0 0,-1-1 1 0 0,1 1 0 0 0,0 0 0 0 0,0 0 0 0 0,0 0-1 0 0,0 0 1 0 0,0 0 0 0 0,0 0 0 0 0,0 1 0 0 0,0-1-1 0 0,0 0 1 0 0,0 0 0 0 0,1 1 0 0 0,-1-1-1 0 0,0 1 1 0 0,1-1 0 0 0,-1 0 0 0 0,1 1 0 0 0,0-1-1 0 0,-1 1 1 0 0,1-1 0 0 0,0 1 0 0 0,0-1 0 0 0,0 1-1 0 0,0-1 1 0 0,0 1 0 0 0,0-1 0 0 0,1 2-8 0 0,-5 12 57 0 0,-36 228 408 0 0,33-143-646 0 0,5 0 0 0 0,10 97 181 0 0,-4-143-953 0 0,-4-42-5237 0 0,1 0-6211 0 0,-1-12 5267 0 0</inkml:trace>
  <inkml:trace contextRef="#ctx0" brushRef="#br0" timeOffset="332.71">2467 560 13091 0 0,'0'0'2396'0'0,"0"0"-823"0"0,0 0-369 0 0,0 0-96 0 0,0 0-65 0 0,0 0-128 0 0,0 0-183 0 0,0 0-141 0 0,0 0-116 0 0,0 0-151 0 0,-5 31-106 0 0,-12 98-59 0 0,17-57-3 0 0,1-64-147 0 0,1-1 0 0 0,0 0 0 0 0,1 0 0 0 0,-1 0 0 0 0,2 0 0 0 0,-1 0 0 0 0,1 0 0 0 0,0-1 0 0 0,0 0 1 0 0,1 0-1 0 0,-1 0 0 0 0,1 0 0 0 0,1-1 0 0 0,-1 0 0 0 0,1 0 0 0 0,0 0 0 0 0,0-1 0 0 0,2 1-9 0 0,-2-3 50 0 0,0-1 0 0 0,0 0 0 0 0,0-1 0 0 0,0 1-1 0 0,0-1 1 0 0,0 0 0 0 0,1-1 0 0 0,-1 0 0 0 0,0 0 0 0 0,0 0 0 0 0,0 0 0 0 0,0-1 0 0 0,-1 0 0 0 0,1 0 0 0 0,0-1 0 0 0,-1 0 0 0 0,1 0-1 0 0,-1 0 1 0 0,0-1 0 0 0,0 1 0 0 0,0-1 0 0 0,-1 0 0 0 0,2-2-50 0 0,7-7 77 0 0,-1 0 0 0 0,0-1-1 0 0,-1 0 1 0 0,0 0 0 0 0,-2-2 0 0 0,1 1-1 0 0,-2-1 1 0 0,0 0 0 0 0,-1-1 0 0 0,-1 0-1 0 0,4-17-76 0 0,-1-28-1064 0 0,-9 35-2656 0 0,0 9-1811 0 0,0 11-5013 0 0</inkml:trace>
  <inkml:trace contextRef="#ctx0" brushRef="#br0" timeOffset="1071.443">3109 55 4345 0 0,'0'0'2474'0'0,"0"0"-291"0"0,0 0-91 0 0,0 0-1 0 0,0 0-213 0 0,0 0-341 0 0,0 0-348 0 0,0 0-290 0 0,0 0-256 0 0,0 0-172 0 0,0 0-2 0 0,0 0 71 0 0,0 8 112 0 0,28 422 3497 0 0,-26-383-4097 0 0,-3 0 1 0 0,-2 0-1 0 0,-2 0 1 0 0,-9 38-53 0 0,-15 22 1 0 0,7-20-583 0 0,20-79 800 0 0,-4-11-8871 0 0,2-26-4919 0 0,1 25 10338 0 0</inkml:trace>
  <inkml:trace contextRef="#ctx0" brushRef="#br0" timeOffset="1310.351">2847 549 7818 0 0,'0'0'1915'0'0,"0"0"-291"0"0,0 0 54 0 0,0 0 245 0 0,0 0 11 0 0,0 0-269 0 0,0 0-272 0 0,0 0-197 0 0,0 0-165 0 0,0 0-159 0 0,34 1-128 0 0,110 4-112 0 0,176-3 1351 0 0,-187-3-6454 0 0,-131 1 3715 0 0,15 1-2469 0 0,-6 2-6092 0 0,-8 0 678 0 0</inkml:trace>
  <inkml:trace contextRef="#ctx0" brushRef="#br0" timeOffset="1564.03">3522 729 11074 0 0,'0'0'1129'0'0,"0"0"-233"0"0,0 0 48 0 0,0 0 8 0 0,0 0-128 0 0,0 0-296 0 0,0 0-207 0 0,0 0-145 0 0,0 0-136 0 0,0 0-96 0 0,0 0-208 0 0,0 0-297 0 0,0 0-319 0 0,0 0-624 0 0,19 133-977 0 0,-15-141-2208 0 0,-1 1-1760 0 0</inkml:trace>
  <inkml:trace contextRef="#ctx0" brushRef="#br0" timeOffset="1732.101">3478 272 12403 0 0,'0'0'1704'0'0,"0"0"-480"0"0,0 0-504 0 0,0 0-367 0 0,0 0-369 0 0,0 0-473 0 0,0 0-439 0 0,0 0-600 0 0,0 0-1521 0 0,0 0-1864 0 0,0 0-568 0 0</inkml:trace>
  <inkml:trace contextRef="#ctx0" brushRef="#br0" timeOffset="1996.341">3799 582 14107 0 0,'0'0'1280'0'0,"0"0"-215"0"0,0 0-13 0 0,0 0 47 0 0,0 0-62 0 0,0 0-190 0 0,0 0-207 0 0,0 0-152 0 0,0 0-166 0 0,0 0-153 0 0,0 0-76 0 0,-21 33-35 0 0,-65 101-8 0 0,85-133-44 0 0,-1 0-1 0 0,1 0 1 0 0,0-1-1 0 0,-1 1 0 0 0,1 0 1 0 0,0 0-1 0 0,0 0 0 0 0,0 1 1 0 0,0-1-1 0 0,0 0 0 0 0,0 0 1 0 0,0 1-1 0 0,0-1 1 0 0,0 0-1 0 0,1 1 0 0 0,-1-1 1 0 0,0 1-1 0 0,1-1 0 0 0,-1 1 1 0 0,1-1-1 0 0,0 1 0 0 0,0-1 1 0 0,-1 1-1 0 0,1-1 1 0 0,0 1-1 0 0,0 0 0 0 0,0-1 1 0 0,1 1-1 0 0,-1-1 0 0 0,0 1 1 0 0,0-1-1 0 0,1 1 0 0 0,-1-1 1 0 0,1 1-1 0 0,0-1 1 0 0,0 2-6 0 0,2 0 42 0 0,3 1 56 0 0,0 0-1 0 0,1 0 0 0 0,-1-1 0 0 0,0 0 1 0 0,1 0-1 0 0,0 0 0 0 0,0-1 0 0 0,0 0 1 0 0,0-1-1 0 0,0 1 0 0 0,0-1 0 0 0,0-1 1 0 0,1 1-1 0 0,-1-1 0 0 0,0 0 0 0 0,0-1 1 0 0,1 0-1 0 0,-1 0 0 0 0,0 0 0 0 0,0-1 1 0 0,0 0-1 0 0,0-1 0 0 0,-1 1 0 0 0,1-1 1 0 0,0-1-98 0 0,0-2 69 0 0,1 0 1 0 0,-1-1 0 0 0,0 0 0 0 0,0 0 0 0 0,-1-1 0 0 0,0 0-1 0 0,-1 0 1 0 0,1 0 0 0 0,-2-1 0 0 0,1 0 0 0 0,-1 0-1 0 0,0 0 1 0 0,-1 0 0 0 0,0 0 0 0 0,-1-1 0 0 0,0 0-1 0 0,0 1 1 0 0,-1-1 0 0 0,0 0 0 0 0,-1 0 0 0 0,0 0 0 0 0,-1 1-1 0 0,0-2-69 0 0,1 8-56 0 0,-1 1-1 0 0,0-1 0 0 0,0 1 0 0 0,0-1 0 0 0,0 1 1 0 0,0-1-1 0 0,-1 1 0 0 0,1 0 0 0 0,-1-1 1 0 0,1 1-1 0 0,-1 0 0 0 0,0 0 0 0 0,0 0 0 0 0,0 0 1 0 0,0 1-1 0 0,0-1 0 0 0,0 0 0 0 0,-1 1 1 0 0,1-1-1 0 0,0 1 0 0 0,-1 0 0 0 0,1 0 0 0 0,-1 0 1 0 0,0 0-1 0 0,1 1 0 0 0,-1-1 0 0 0,0 1 1 0 0,1-1-1 0 0,-1 1 0 0 0,0 0 0 0 0,0 0 57 0 0,-3-1-440 0 0,-1 1 0 0 0,1 0 0 0 0,-1 0 0 0 0,1 1 0 0 0,-1 0 0 0 0,1 0 0 0 0,0 1 0 0 0,-1-1 0 0 0,1 1 0 0 0,0 1 0 0 0,0-1 0 0 0,0 1 0 0 0,0 0 440 0 0,-36 24-9255 0 0,29-19-590 0 0</inkml:trace>
  <inkml:trace contextRef="#ctx0" brushRef="#br0" timeOffset="2349.951">4120 814 7130 0 0,'0'0'2468'0'0,"0"0"-155"0"0,0 0 19 0 0,0 0-86 0 0,0 0-250 0 0,0 0-346 0 0,0 0-308 0 0,0 0-205 0 0,0 0-158 0 0,0 0-185 0 0,0 0-132 0 0,0 0-119 0 0,0 0-131 0 0,2-3-140 0 0,78-124 384 0 0,-17 51-664 0 0,-63 76-11 0 0,0-1-1 0 0,1 0 0 0 0,-1 1 1 0 0,0-1-1 0 0,0 1 0 0 0,1-1 0 0 0,-1 1 1 0 0,0-1-1 0 0,1 1 0 0 0,-1-1 0 0 0,0 1 1 0 0,1 0-1 0 0,-1-1 0 0 0,1 1 0 0 0,-1-1 1 0 0,1 1-1 0 0,-1 0 0 0 0,1-1 1 0 0,-1 1-1 0 0,1 0 0 0 0,-1 0 0 0 0,1-1 1 0 0,-1 1-1 0 0,1 0 0 0 0,-1 0 0 0 0,1 0 1 0 0,0 0-1 0 0,-1 0 0 0 0,1 0 1 0 0,-1 0-1 0 0,1 0 0 0 0,0 0 0 0 0,-1 0 1 0 0,1 0-1 0 0,-1 0 0 0 0,1 0 0 0 0,-1 0 1 0 0,1 1-1 0 0,0-1 0 0 0,-1 0 0 0 0,1 0 1 0 0,-1 1-1 0 0,1-1 0 0 0,-1 0 1 0 0,1 1-1 0 0,-1-1 0 0 0,1 0 0 0 0,-1 1 1 0 0,0-1-1 0 0,1 1 0 0 0,-1-1 0 0 0,0 1 1 0 0,1-1-1 0 0,-1 1 0 0 0,0-1 1 0 0,1 1-1 0 0,-1-1 0 0 0,0 1 0 0 0,0-1 1 0 0,0 1 19 0 0,5 47-580 0 0,-3-20 498 0 0,-2-24 86 0 0,1 0 0 0 0,0 0 0 0 0,0 0 0 0 0,1 0 1 0 0,-1 0-1 0 0,1 0 0 0 0,0 0 0 0 0,0-1 0 0 0,0 1 0 0 0,0-1 1 0 0,1 0-1 0 0,-1 1 0 0 0,1-1 0 0 0,0 0 0 0 0,0 0 0 0 0,0-1 1 0 0,0 1-1 0 0,1-1 0 0 0,-1 0 0 0 0,1 1 0 0 0,-1-1 0 0 0,1-1 1 0 0,0 1-1 0 0,0-1 0 0 0,0 1 0 0 0,0-1 0 0 0,0 0 0 0 0,0 0 1 0 0,0-1-1 0 0,0 1 0 0 0,0-1 0 0 0,3 0-4 0 0,1 0 76 0 0,55-15 910 0 0,-58 10-994 0 0,1 1-1 0 0,-1 0 1 0 0,0-1 0 0 0,0 0 0 0 0,-1 0 0 0 0,1 0 0 0 0,-1-1 0 0 0,-1 0 0 0 0,1 1 0 0 0,-1-1 0 0 0,1-1 0 0 0,-2 1 0 0 0,1 0 0 0 0,-1-1 0 0 0,0 1 0 0 0,0-1-1 0 0,-1 0 1 0 0,0 0 0 0 0,0 1 0 0 0,0-8 8 0 0,4-2-2761 0 0,1 6-6464 0 0,-2 7-2548 0 0</inkml:trace>
  <inkml:trace contextRef="#ctx0" brushRef="#br0" timeOffset="2646.399">4984 552 14491 0 0,'0'0'1799'0'0,"0"0"-275"0"0,0 0-131 0 0,0 0-98 0 0,0 0-176 0 0,0 0-219 0 0,0 0-187 0 0,0 0-195 0 0,-32 13-174 0 0,-97 37-129 0 0,84-24-25 0 0,44-26-196 0 0,1 1 0 0 0,-1 0 0 0 0,0 0 0 0 0,1 0 0 0 0,-1 0-1 0 0,0 0 1 0 0,1 0 0 0 0,0 0 0 0 0,-1 0 0 0 0,1 0 0 0 0,-1 0-1 0 0,1 0 1 0 0,0 0 0 0 0,0 1 0 0 0,0-1 0 0 0,0 0 0 0 0,0 0 0 0 0,0 0-1 0 0,0 0 1 0 0,0 0 0 0 0,0 0 0 0 0,0 0 0 0 0,0 1 0 0 0,1-1 0 0 0,-1 0-1 0 0,1 0 1 0 0,-1 0 0 0 0,0 0 0 0 0,1 0 0 0 0,0 0 0 0 0,-1 0 0 0 0,1 0-1 0 0,0-1 1 0 0,-1 1 0 0 0,1 0 0 0 0,0 0 0 0 0,0 0 0 0 0,0-1 0 0 0,0 1-1 0 0,-1 0 1 0 0,1-1 0 0 0,0 1 0 0 0,0-1 0 0 0,0 1 0 0 0,0-1 0 0 0,1 0-1 0 0,-1 1 1 0 0,0-1 0 0 0,0 0 0 0 0,0 0 0 0 0,1 1 6 0 0,61 10-65 0 0,-62-10 67 0 0,108 27-82 0 0,-107-27 73 0 0,-1 0-1 0 0,0 0 1 0 0,0 0 0 0 0,0 1-1 0 0,1-1 1 0 0,-1 0-1 0 0,0 0 1 0 0,0 1 0 0 0,-1-1-1 0 0,1 1 1 0 0,0-1 0 0 0,0 0-1 0 0,-1 1 1 0 0,1 0-1 0 0,-1-1 1 0 0,1 1 0 0 0,-1-1-1 0 0,0 1 1 0 0,1 0 0 0 0,-1-1-1 0 0,0 1 1 0 0,0-1-1 0 0,0 1 1 0 0,0 0 0 0 0,-1-1-1 0 0,1 1 1 0 0,0 0-1 0 0,-1-1 1 0 0,1 1 0 0 0,-1-1-1 0 0,1 1 1 0 0,-1-1 0 0 0,0 1-1 0 0,0-1 1 0 0,1 0-1 0 0,-1 1 1 0 0,0-1 0 0 0,0 0-1 0 0,-1 1 1 0 0,1-1 0 0 0,0 0-1 0 0,0 0 1 0 0,-1 0 7 0 0,-50 18-3454 0 0,17-12-6902 0 0,23-6 438 0 0</inkml:trace>
  <inkml:trace contextRef="#ctx0" brushRef="#br0" timeOffset="3333.013">3423 361 0 0 0,'0'0'1896'0'0,"0"0"205"0"0,0 0-65 0 0,0 0-210 0 0,0 0-179 0 0,0 0-127 0 0,0 0-159 0 0,0 0-112 0 0,0 0-97 0 0,0 0-117 0 0,-4-1-80 0 0,1-1-502 0 0,-9-3-185 0 0,1 5 2773 0 0,-3 8 323 0 0,13-8-3400 0 0,1 0-19 0 0,0 0-20 0 0,0 0-97 0 0,0 0-162 0 0,0 0-282 0 0,13-4-4503 0 0,-1-2-880 0 0,-3 5-5099 0 0</inkml:trace>
  <inkml:trace contextRef="#ctx0" brushRef="#br0" timeOffset="-611.781">8 825 0 0 0,'0'0'1940'0'0,"0"0"164"0"0,0 0 132 0 0,0 0 93 0 0,0 0-93 0 0,0 0-260 0 0,0 0-358 0 0,0 0-383 0 0,0 0-309 0 0,0 0-260 0 0,0 0-184 0 0,0 0-69 0 0,0 0-17 0 0,-1 2 6 0 0,-5 8-150 0 0,6-4 5849 0 0,21-10-4230 0 0,71-77-793 0 0,82-126-465 0 0,-163 193-594 0 0,0-1 0 0 0,-1 0-1 0 0,-1 0 1 0 0,-1-1 0 0 0,0 0-1 0 0,-1-1 1 0 0,-1 0 0 0 0,0 0-1 0 0,-1 0 1 0 0,-1 0 0 0 0,-1-1-1 0 0,-1 0 1 0 0,1-15-19 0 0,-3 31-10 0 0,0 1 0 0 0,0 0 0 0 0,0 0 0 0 0,-1-1 0 0 0,1 1 0 0 0,0 0 0 0 0,-1 0 0 0 0,1 0 0 0 0,-1 0 0 0 0,1-1 0 0 0,-1 1 0 0 0,0 0 0 0 0,1 0 0 0 0,-1 0 0 0 0,0 0 0 0 0,0 0 0 0 0,0 0 0 0 0,0 1 0 0 0,1-1 0 0 0,-1 0 0 0 0,0 0 0 0 0,-1 1 0 0 0,1-1 0 0 0,0 0 0 0 0,0 1 0 0 0,0-1 0 0 0,0 1 0 0 0,0 0 0 0 0,-1-1 0 0 0,1 1 0 0 0,0 0 0 0 0,0 0 0 0 0,-1-1 0 0 0,1 1 0 0 0,0 0 0 0 0,0 0 0 0 0,-1 0 0 0 0,1 1 0 0 0,0-1 0 0 0,0 0 0 0 0,0 0 0 0 0,-1 1 0 0 0,1-1 1 0 0,0 1 9 0 0,-54 18-501 0 0,38-8 447 0 0,1 0 1 0 0,0 1-1 0 0,1 1 1 0 0,1 0-1 0 0,0 1 1 0 0,1 1-1 0 0,0 0 1 0 0,1 1-1 0 0,1 0 1 0 0,-2 6 53 0 0,11-20-4 0 0,1 0-1 0 0,-1 1 1 0 0,1 0 0 0 0,0-1 0 0 0,0 1-1 0 0,0 0 1 0 0,0-1 0 0 0,0 1 0 0 0,1 0 0 0 0,-1 0-1 0 0,1 0 1 0 0,0-1 0 0 0,0 1 0 0 0,0 0-1 0 0,0 0 1 0 0,0 0 0 0 0,1 0 0 0 0,-1 0-1 0 0,1-1 1 0 0,0 1 0 0 0,0 0 0 0 0,0 0 0 0 0,0-1-1 0 0,0 1 1 0 0,0-1 0 0 0,1 1 0 0 0,0-1-1 0 0,-1 1 1 0 0,1-1 0 0 0,0 0 0 0 0,0 0-1 0 0,0 0 1 0 0,0 0 0 0 0,0 0 0 0 0,1 0-1 0 0,-1-1 1 0 0,0 1 0 0 0,1-1 0 0 0,0 0 0 0 0,0 1 4 0 0,16 3 10 0 0,0-1 1 0 0,0-1-1 0 0,1 0 1 0 0,-1-2-1 0 0,0 0 1 0 0,1-1 0 0 0,9-1-11 0 0,17 0 71 0 0,126-10-52 0 0,-171 12-8 0 0,1 0 1 0 0,-1 1 0 0 0,0-1 0 0 0,0 0-1 0 0,0 1 1 0 0,0 0 0 0 0,0-1 0 0 0,0 1-1 0 0,0 0 1 0 0,0-1 0 0 0,-1 1 0 0 0,1 0 0 0 0,-1 0-1 0 0,1-1 1 0 0,-1 1 0 0 0,0 0 0 0 0,1 0-1 0 0,-1 0 1 0 0,0 0 0 0 0,0 0 0 0 0,-1-1-1 0 0,1 1 1 0 0,0 0 0 0 0,0 0 0 0 0,-1 0 0 0 0,0 1-12 0 0,1 5 50 0 0,-37 113 154 0 0,33-29-179 0 0,4-90-26 0 0,0-1 0 0 0,0 1 0 0 0,0-1 0 0 0,0 1 0 0 0,1-1 0 0 0,-1 1 0 0 0,0-1 0 0 0,1 0 0 0 0,-1 1 0 0 0,1-1 0 0 0,-1 1 0 0 0,1-1 0 0 0,0 0 0 0 0,0 0 0 0 0,0 1 0 0 0,-1-1 0 0 0,1 0 0 0 0,0 0 0 0 0,0 0 0 0 0,1 0 0 0 0,-1 0 0 0 0,0 0 0 0 0,0 0 0 0 0,0-1 0 0 0,1 1 0 0 0,-1 0 0 0 0,0-1 0 0 0,1 1 0 0 0,-1-1 0 0 0,0 1 0 0 0,1-1 0 0 0,-1 1 0 0 0,1-1 0 0 0,-1 0-1 0 0,1 0 1 0 0,-1 0 0 0 0,1 0 0 0 0,-1 0 0 0 0,0 0 0 0 0,1 0 0 0 0,-1 0 0 0 0,1-1 0 0 0,-1 1 0 0 0,2-1 1 0 0,76-23-51 0 0,-67 19 48 0 0,181-73 18 0 0,-82 16-16 0 0,-108 59 5 0 0,0 0 0 0 0,0 1 0 0 0,-1-1-1 0 0,1-1 1 0 0,-1 1 0 0 0,1 0 0 0 0,-1-1 0 0 0,0 1 0 0 0,-1-1 0 0 0,1 1 0 0 0,-1-1 0 0 0,1 0 0 0 0,-1 0 0 0 0,0 0 0 0 0,0 0 0 0 0,-1 0 0 0 0,1 0 0 0 0,-1 0 0 0 0,0 0 0 0 0,0 0 0 0 0,0 0-1 0 0,-1 0 1 0 0,1 0 0 0 0,-2-2-4 0 0,0 3-17 0 0,0 0 1 0 0,0-1-1 0 0,0 1 0 0 0,-1 0 0 0 0,1 1 0 0 0,-1-1 0 0 0,0 0 0 0 0,0 1 0 0 0,0 0 0 0 0,0-1 1 0 0,0 1-1 0 0,-1 0 0 0 0,1 1 0 0 0,-1-1 0 0 0,1 1 0 0 0,-1-1 0 0 0,1 1 0 0 0,-1 0 0 0 0,0 0 1 0 0,0 1-1 0 0,1-1 0 0 0,-1 1 0 0 0,0 0 0 0 0,0 0 0 0 0,0 0 0 0 0,0 0 0 0 0,1 1 0 0 0,-1-1 0 0 0,0 1 1 0 0,0 0-1 0 0,1 0 0 0 0,-1 1 0 0 0,1-1 0 0 0,-1 1 0 0 0,1 0 0 0 0,-1-1 0 0 0,1 2 0 0 0,0-1 1 0 0,-2 2 16 0 0,-3 2-21 0 0,1 0 1 0 0,-1 1-1 0 0,1 0 1 0 0,0 0-1 0 0,1 1 1 0 0,0 0-1 0 0,0 0 1 0 0,1 0-1 0 0,0 1 1 0 0,0-1-1 0 0,1 1 1 0 0,0 1-1 0 0,1-1 1 0 0,0 0 0 0 0,0 1-1 0 0,1 0 1 0 0,0 0-1 0 0,1-1 1 0 0,0 1-1 0 0,0 0 1 0 0,1 0-1 0 0,1 0 1 0 0,0 3 20 0 0,0-8-1 0 0,1 0-1 0 0,0 0 1 0 0,0-1 0 0 0,0 1-1 0 0,1-1 1 0 0,-1 0 0 0 0,1 0-1 0 0,0 1 1 0 0,0-2 0 0 0,1 1 0 0 0,-1 0-1 0 0,1-1 1 0 0,0 1 0 0 0,0-1-1 0 0,0 0 1 0 0,0-1 0 0 0,0 1 0 0 0,1-1-1 0 0,-1 1 1 0 0,1-2 0 0 0,-1 1-1 0 0,1 0 1 0 0,5 0 1 0 0,114 8 4 0 0,-105-15 15 0 0,-2-1 0 0 0,1 0-1 0 0,-1-1 1 0 0,0-1-1 0 0,0-1 1 0 0,-1 0 0 0 0,0-2-1 0 0,-1 1 1 0 0,0-2-1 0 0,13-12-18 0 0,-25 22 4 0 0,12-12 10 0 0,0 0 1 0 0,-1-1-1 0 0,-1-1 0 0 0,0 0 1 0 0,-1-1-1 0 0,-1 0 1 0 0,0 0-1 0 0,-2-2 0 0 0,0 1 1 0 0,1-6-15 0 0,12-20 109 0 0,-40 230-239 0 0,44-79 88 0 0,-25-104 48 0 0,0 0-1 0 0,0 0 1 0 0,1 0-1 0 0,-1 0 0 0 0,0 0 1 0 0,1-1-1 0 0,0 1 1 0 0,0 0-1 0 0,0-1 1 0 0,0 1-1 0 0,0-1 1 0 0,0 0-1 0 0,0 0 1 0 0,1 0-1 0 0,-1 0 1 0 0,1 0-1 0 0,0 0 0 0 0,0-1 1 0 0,-1 1-1 0 0,1-1 1 0 0,0 0-1 0 0,0 0 1 0 0,0 0-1 0 0,0 0 1 0 0,0-1-1 0 0,0 1 1 0 0,1-1-1 0 0,-1 1 0 0 0,0-1 1 0 0,0 0-1 0 0,0-1 1 0 0,0 1-1 0 0,1 0 1 0 0,-1-1-1 0 0,0 0 1 0 0,0 1-1 0 0,0-1 1 0 0,0-1-1 0 0,0 1 1 0 0,0 0-1 0 0,-1-1 0 0 0,1 1 1 0 0,2-2-6 0 0,12-12 101 0 0,0-1 1 0 0,0 0-1 0 0,-2-1 0 0 0,0-1 1 0 0,-1 0-1 0 0,-1-1 0 0 0,0-1 1 0 0,-2 1-1 0 0,10-23-101 0 0,-8 13 67 0 0,0-1-1 0 0,-2 0 0 0 0,-1-1 1 0 0,-2 0-1 0 0,3-19-66 0 0,-10 37-674 0 0,-5 17-3340 0 0,-4 18-10006 0 0,7-14 3902 0 0</inkml:trace>
  <inkml:trace contextRef="#ctx0" brushRef="#br0" timeOffset="-349.97">1850 622 16860 0 0,'0'0'1820'0'0,"0"0"-238"0"0,0 0-226 0 0,0 0-286 0 0,0 0-300 0 0,0 0-218 0 0,0 0-155 0 0,0 0-101 0 0,0 0-91 0 0,0 0-89 0 0,0 0-40 0 0,0 0-9 0 0,-16 27-1 0 0,-48 84-12 0 0,47-56 22 0 0,18-46-64 0 0,-1-6-3 0 0,0 0 0 0 0,0 0 0 0 0,0 0 0 0 0,0 1 0 0 0,0-1 0 0 0,1 0 0 0 0,-1 0 0 0 0,1 0 0 0 0,0 0 0 0 0,0 0 0 0 0,0 0 0 0 0,1 0 0 0 0,-1 0 0 0 0,1 0 1 0 0,-1 0-1 0 0,1 0 0 0 0,0-1 0 0 0,0 1 0 0 0,0-1 0 0 0,0 0 0 0 0,1 1 0 0 0,-1-1 0 0 0,1 0 0 0 0,-1 0 0 0 0,1-1 0 0 0,0 1 0 0 0,-1 0 0 0 0,1-1 0 0 0,0 0 0 0 0,0 1 0 0 0,0-1 0 0 0,0 0 0 0 0,3 0-9 0 0,-2 0 52 0 0,1-1 0 0 0,0 1-1 0 0,-1-1 1 0 0,1 0-1 0 0,0 0 1 0 0,-1 0-1 0 0,1 0 1 0 0,-1-1-1 0 0,1 0 1 0 0,0 0-1 0 0,-1 0 1 0 0,0-1-1 0 0,1 1 1 0 0,-1-1-1 0 0,0 0 1 0 0,0 0-1 0 0,0-1 1 0 0,0 1-1 0 0,0-1 1 0 0,0 0-1 0 0,-1 0 1 0 0,0 0-1 0 0,1-1 1 0 0,-1 1-1 0 0,0-1 1 0 0,-1 1-1 0 0,1-1 1 0 0,-1 0-52 0 0,5-6 95 0 0,-1 0 1 0 0,0 0-1 0 0,0 0 1 0 0,-2-1-1 0 0,1 0 0 0 0,-1 0 1 0 0,-1 0-1 0 0,0 0 1 0 0,0-1-1 0 0,0-7-95 0 0,-3 15-4 0 0,0-1 1 0 0,0 1-1 0 0,0 0 1 0 0,-1 0-1 0 0,1 0 1 0 0,-1 0-1 0 0,0 0 1 0 0,0 0-1 0 0,-1 1 1 0 0,1-1-1 0 0,-1 0 1 0 0,0 0-1 0 0,0 1 1 0 0,0-1-1 0 0,0 1 1 0 0,-1 0-1 0 0,1 0 1 0 0,-1 0-1 0 0,0 0 1 0 0,0 0-1 0 0,0 0 1 0 0,0 1-1 0 0,-1-1 1 0 0,1 1-1 0 0,0 0 1 0 0,-1 0-1 0 0,0 0 1 0 0,1 1-1 0 0,-1-1 1 0 0,-1 1 3 0 0,0-1-404 0 0,0 0 1 0 0,-1 1-1 0 0,1 0 1 0 0,-1 0-1 0 0,1 0 1 0 0,-1 1-1 0 0,1 0 1 0 0,-1 0-1 0 0,1 0 1 0 0,-1 1-1 0 0,1-1 0 0 0,-1 1 1 0 0,1 1-1 0 0,-1-1 404 0 0,-18 13-11709 0 0,13-10 1103 0 0</inkml:trace>
  <inkml:trace contextRef="#ctx0" brushRef="#br0" timeOffset="6685.026">5863 173 0 0 0,'0'0'1412'0'0,"0"0"335"0"0,0 0 208 0 0,0 0 51 0 0,0 0-88 0 0,0 0-166 0 0,0 0-211 0 0,0 0-230 0 0,0 0-193 0 0,0-12-121 0 0,0-37-94 0 0,0 36-93 0 0,0 13-91 0 0,0 0-124 0 0,0 0-114 0 0,0 0-72 0 0,0 0-61 0 0,0 0-43 0 0,0 0-29 0 0,-1 27 1004 0 0,-23 69-23 0 0,-4 25-753 0 0,-4 37-162 0 0,17 15-170 0 0,15-169-160 0 0,1 0-1 0 0,0 0 1 0 0,-1 1-1 0 0,1-1 1 0 0,1 0-1 0 0,-1 0 1 0 0,1 0-1 0 0,-1-1 1 0 0,1 1-1 0 0,0 0 1 0 0,1 0-1 0 0,-1-1 1 0 0,0 0-1 0 0,1 1 1 0 0,0-1-1 0 0,0 0 1 0 0,0 0-1 0 0,0 0 1 0 0,0-1-1 0 0,1 1 1 0 0,-1-1-1 0 0,1 0 0 0 0,0 0 1 0 0,0 0-1 0 0,-1 0 1 0 0,1-1-1 0 0,0 1 1 0 0,0-1-1 0 0,1 0 1 0 0,-1-1-1 0 0,0 1 1 0 0,0 0-1 0 0,4-1-11 0 0,3 0 73 0 0,0-1 0 0 0,0 0 0 0 0,0-1 0 0 0,-1 0 0 0 0,1 0-1 0 0,-1-1 1 0 0,1-1 0 0 0,-1 1 0 0 0,0-2 0 0 0,0 1 0 0 0,7-6-73 0 0,2 1 48 0 0,1-1 0 0 0,-2-1 0 0 0,1-1 0 0 0,-2-1 0 0 0,1 0 1 0 0,-2-1-1 0 0,0-1 0 0 0,-1 0 0 0 0,0-2 0 0 0,2-4-48 0 0,6-21 454 0 0,-66 47-441 0 0,39-2-19 0 0,0 0-1 0 0,0 0 1 0 0,0 1 0 0 0,1-1-1 0 0,0 1 1 0 0,-1 0 0 0 0,1 0 0 0 0,0 0-1 0 0,1 1 1 0 0,-1-1 0 0 0,1 1-1 0 0,0-1 1 0 0,0 1 0 0 0,1 0 0 0 0,-1 0-1 0 0,1 0 1 0 0,0 0 0 0 0,0 0-1 0 0,0 0 1 0 0,1 0 0 0 0,0 0-1 0 0,0 0 1 0 0,0 0 0 0 0,1 0 0 0 0,0 2 6 0 0,2-3 0 0 0,0-1 1 0 0,0 0 0 0 0,1 0 0 0 0,-1 0 0 0 0,1 0 0 0 0,0 0 0 0 0,-1-1 0 0 0,1 1 0 0 0,0-1 0 0 0,1 0 0 0 0,-1-1-1 0 0,0 1 1 0 0,1-1 0 0 0,-1 1 0 0 0,0-1 0 0 0,1-1 0 0 0,0 1 0 0 0,-1-1 0 0 0,1 1 0 0 0,-1-1 0 0 0,1 0-1 0 0,-1-1 1 0 0,1 1 0 0 0,4-2-1 0 0,-2 2 32 0 0,13 0 5 0 0,0-1 0 0 0,0-1-1 0 0,0 0 1 0 0,0-2 0 0 0,-1 0 0 0 0,1-1 0 0 0,-1-1 0 0 0,7-4-37 0 0,14-5 82 0 0,-2-3 1 0 0,0-1-1 0 0,-1-1 0 0 0,-1-3 1 0 0,-1 0-1 0 0,-1-3 1 0 0,-1 0-1 0 0,-2-3 1 0 0,0 0-1 0 0,-2-2 1 0 0,24-34-83 0 0,-41 50 23 0 0,-2-1 1 0 0,0 0-1 0 0,0 0 1 0 0,-2-1-1 0 0,0-1 1 0 0,-1 1 0 0 0,-1-1-1 0 0,0 0 1 0 0,-1-1-1 0 0,-2 1 1 0 0,1-1 0 0 0,-2 0-1 0 0,0-11-23 0 0,-2 15-9 0 0,1 13 8 0 0,0 1 0 0 0,-1-1 0 0 0,1 0 0 0 0,-1 0 0 0 0,1 0 0 0 0,-1 0 0 0 0,0 0 0 0 0,1 0 0 0 0,-1 0 0 0 0,0 0 1 0 0,0 0-1 0 0,-1 0 0 0 0,1 0 0 0 0,0 0 0 0 0,-1 0 0 0 0,1 0 0 0 0,-1 0 0 0 0,1 0 0 0 0,-1 0 0 0 0,0 0 0 0 0,0 0 0 0 0,0 0 1 0 0,0 1-1 0 0,0-1 0 0 0,-1 0 0 0 0,1 1 0 0 0,0-1 0 0 0,-1 1 0 0 0,1 0 0 0 0,-1-1 0 0 0,1 1 0 0 0,-1 0 0 0 0,0 0 0 0 0,0 0 0 0 0,1 0 1 0 0,-1 0-1 0 0,0 0 0 0 0,0 0 0 0 0,0 1 0 0 0,0-1 0 0 0,0 1 0 0 0,0 0 0 0 0,0-1 0 0 0,0 1 0 0 0,0 0 0 0 0,0 0 0 0 0,0 0 1 0 0,0 0-1 0 0,-1 1 1 0 0,-4 2-21 0 0,0 0-1 0 0,-1 1 1 0 0,1 0 0 0 0,1 1 0 0 0,-1-1 0 0 0,1 1 0 0 0,-1 1 0 0 0,1-1 0 0 0,1 1 0 0 0,-1 0 0 0 0,1 0 0 0 0,0 1 0 0 0,0 0 0 0 0,1-1 0 0 0,0 1 0 0 0,0 1 21 0 0,0-2-13 0 0,-9 15 3 0 0,1-1 1 0 0,1 1-1 0 0,0 1 0 0 0,2 0 0 0 0,0 0 0 0 0,2 1 1 0 0,1 0-1 0 0,0 1 0 0 0,0 13 10 0 0,3-25-2 0 0,0 1 1 0 0,1-1-1 0 0,1 0 0 0 0,0 0 0 0 0,0 1 0 0 0,1-1 1 0 0,1 1-1 0 0,0-1 0 0 0,1 0 0 0 0,0 0 0 0 0,1 0 1 0 0,1 0-1 0 0,-1 0 0 0 0,2 0 0 0 0,0-1 0 0 0,0 0 1 0 0,1 0-1 0 0,0 0 0 0 0,1-1 0 0 0,7 8 2 0 0,-3-8 15 0 0,2 0 1 0 0,-1-1-1 0 0,2-1 0 0 0,-1 0 0 0 0,1-1 1 0 0,0 0-1 0 0,0-1 0 0 0,1-1 1 0 0,0 0-1 0 0,0-1 0 0 0,0 0 0 0 0,0-1 1 0 0,1-1-1 0 0,-1-1 0 0 0,1 0 0 0 0,-1-1 1 0 0,1-1-1 0 0,-1 0 0 0 0,1-1 0 0 0,-1 0 1 0 0,1-2-1 0 0,-1 0 0 0 0,0 0 0 0 0,-1-1 1 0 0,1-1-1 0 0,-1-1 0 0 0,11-6-15 0 0,5-3 39 0 0,-1-1-1 0 0,-1-1 0 0 0,0-1 1 0 0,-1-2-1 0 0,-1 0 0 0 0,-2-2 1 0 0,0-1-1 0 0,10-14-38 0 0,-20 19-2 0 0,-2 0 1 0 0,0-1-1 0 0,-1 0 1 0 0,-1-1-1 0 0,-2 0 1 0 0,1-1-1 0 0,-2 0 1 0 0,4-22 1 0 0,-9 35-20 0 0,0 0 1 0 0,0 0 0 0 0,-1 0-1 0 0,0 0 1 0 0,0-1-1 0 0,-1 1 1 0 0,0 0-1 0 0,-1 0 1 0 0,0 0-1 0 0,-1 0 1 0 0,0 0-1 0 0,0 0 1 0 0,0 0-1 0 0,-1 1 1 0 0,-1-2 19 0 0,3 8-14 0 0,0-1 1 0 0,0 0-1 0 0,-1 0 1 0 0,1 1-1 0 0,-1-1 1 0 0,1 1-1 0 0,-1-1 1 0 0,0 1-1 0 0,0 0 1 0 0,0 0-1 0 0,0-1 1 0 0,0 1-1 0 0,0 1 1 0 0,-1-1-1 0 0,1 0 1 0 0,-1 0-1 0 0,1 1 1 0 0,-1 0-1 0 0,0-1 1 0 0,1 1-1 0 0,-1 0 1 0 0,0 0-1 0 0,0 1 1 0 0,0-1-1 0 0,0 1 1 0 0,0-1-1 0 0,0 1 1 0 0,0 0-1 0 0,0 0 1 0 0,0 0-1 0 0,0 0 1 0 0,0 1-1 0 0,1-1 1 0 0,-1 1-1 0 0,0 0 0 0 0,0 0 1 0 0,0 0-1 0 0,0 0 14 0 0,-10 11-3 0 0,1 1-1 0 0,0 1 1 0 0,0 0 0 0 0,1 0-1 0 0,1 1 1 0 0,1 0-1 0 0,0 1 1 0 0,1 0-1 0 0,0 0 1 0 0,2 1-1 0 0,0 0 1 0 0,0 0-1 0 0,2 1 1 0 0,0-1-1 0 0,1 1 1 0 0,1 0-1 0 0,1 0 1 0 0,0 0-1 0 0,1 0 1 0 0,1 0-1 0 0,1 0 1 0 0,1-1-1 0 0,2 9 4 0 0,-2-14-6 0 0,1 0-1 0 0,1 1 1 0 0,0-1-1 0 0,1-1 1 0 0,0 1-1 0 0,1-1 1 0 0,0 0-1 0 0,1 0 1 0 0,0-1-1 0 0,1 0 1 0 0,0-1-1 0 0,0 0 0 0 0,1 0 1 0 0,0-1-1 0 0,1 0 1 0 0,-1-1-1 0 0,1 0 1 0 0,1-1-1 0 0,0 0 1 0 0,6 2 6 0 0,33 4-3560 0 0,-50-37-5250 0 0,-1 17 2716 0 0,0 4-2296 0 0</inkml:trace>
  <inkml:trace contextRef="#ctx0" brushRef="#br0" timeOffset="7177.781">5246 254 6465 0 0,'0'0'3545'0'0,"0"0"-914"0"0,0 0-586 0 0,0 0-347 0 0,0 0-324 0 0,0 0-327 0 0,0 0-192 0 0,0 0-53 0 0,0 0 37 0 0,0 0 35 0 0,0 0-23 0 0,0 0-65 0 0,27 1-99 0 0,91 0-99 0 0,66-21 771 0 0,-35 0-755 0 0,-24 3-567 0 0,-1 5-1 0 0,19 5-36 0 0,-115 16-2120 0 0,-23-2-1096 0 0,-3 3-3381 0 0,-2-6-1840 0 0</inkml:trace>
  <inkml:trace contextRef="#ctx0" brushRef="#br0" timeOffset="7820.887">6250 295 0 0 0,'0'0'894'0'0,"0"0"559"0"0,0 0 240 0 0,0 0-10 0 0,0 0-155 0 0,0 0-169 0 0,0 0-135 0 0,0 0-190 0 0,0 0-97 0 0,0 0-10 0 0,0 0-13 0 0,4-7 39 0 0,11-20 13 0 0,-11 20-66 0 0,-4 7-64 0 0,0 0-50 0 0,0 0-73 0 0,0 0-66 0 0,0 0-40 0 0,-12 7 1164 0 0,-39 30-355 0 0,65-43-464 0 0,-13 5-914 0 0,-1 1 0 0 0,0 0 2 0 0,0 0 2 0 0,0 0 7 0 0,0 0 7 0 0,0 0-13 0 0,0 0 13 0 0,0 0-15 0 0,10 4-7191 0 0,-2-4 254 0 0,-1 0-3654 0 0</inkml:trace>
  <inkml:trace contextRef="#ctx0" brushRef="#br0" timeOffset="12883.096">6236 284 0 0 0,'-4'-1'-542'0'0,"-11"6"6908"0"0,8 35-3900 0 0,7-39-2388 0 0,0 0 0 0 0,0-1 0 0 0,0 1 1 0 0,1 0-1 0 0,-1 0 0 0 0,0 0 0 0 0,1 0 1 0 0,-1 0-1 0 0,1-1 0 0 0,-1 1 0 0 0,0 0 1 0 0,1 0-1 0 0,0-1 0 0 0,-1 1 0 0 0,1 0 1 0 0,0-1-1 0 0,-1 1 0 0 0,1-1 0 0 0,0 1 1 0 0,-1 0-1 0 0,1-1 0 0 0,0 0 0 0 0,0 1 1 0 0,0-1-1 0 0,0 1 0 0 0,-1-1 0 0 0,1 0 0 0 0,0 0 1 0 0,0 0-1 0 0,0 1 0 0 0,0-1 0 0 0,0 0 1 0 0,0 0-1 0 0,0 0 0 0 0,0 0 0 0 0,-1 0 1 0 0,1-1-1 0 0,0 1 0 0 0,0 0 0 0 0,0 0 1 0 0,0-1-1 0 0,0 1 0 0 0,0 0 0 0 0,-1-1 1 0 0,1 1-1 0 0,0-1 0 0 0,0 1 0 0 0,-1-1 0 0 0,1 1 1 0 0,0-1-1 0 0,-1 1 0 0 0,1-1 0 0 0,0 0 1 0 0,-1 1-1 0 0,1-1 0 0 0,-1 0 0 0 0,1 0 1 0 0,-1 0-1 0 0,1 1 0 0 0,-1-1 0 0 0,0 0 1 0 0,1 0-1 0 0,-1 0-78 0 0,2-5 42 0 0,-2 6-26 0 0,0 0 0 0 0,-1 0 0 0 0,1 0 0 0 0,0 0-1 0 0,-1 0 1 0 0,1 0 0 0 0,0 0 0 0 0,-1 0 0 0 0,1 0 0 0 0,0 0 0 0 0,-1 0 0 0 0,1 0 0 0 0,-1 0 0 0 0,1 0 0 0 0,0 0-1 0 0,-1 0 1 0 0,1-1 0 0 0,0 1 0 0 0,0 0 0 0 0,-1 0 0 0 0,1 0 0 0 0,0 0 0 0 0,-1-1 0 0 0,1 1 0 0 0,0 0 0 0 0,0 0 0 0 0,-1-1-1 0 0,1 1 1 0 0,0 0 0 0 0,0-1 0 0 0,-1 1 0 0 0,1 0 0 0 0,0 0 0 0 0,0-1 0 0 0,0 1 0 0 0,0 0 0 0 0,0-1 0 0 0,-1 1 0 0 0,1 0-1 0 0,0-1 1 0 0,0 1 0 0 0,0-1 0 0 0,0 1 0 0 0,0 0 0 0 0,0-1 0 0 0,0 1 0 0 0,0 0 0 0 0,0-1 0 0 0,0 1 0 0 0,1 0-1 0 0,-1-1 1 0 0,0 1 0 0 0,0 0-16 0 0,-22 24 144 0 0,22-23-105 0 0,0-1 17 0 0,34 7 1787 0 0,-5-14 251 0 0,-34 3 258 0 0,-34 22-4121 0 0,39 1-3042 0 0,9-15-3512 0 0,-8-1 2594 0 0</inkml:trace>
</inkml:ink>
</file>

<file path=ppt/ink/ink8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2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82 3873 0 0,'0'0'2028'0'0,"0"0"-269"0"0,0 0-65 0 0,0 0-23 0 0,0 0-1 0 0,0 0-142 0 0,0 0-320 0 0,0 0-217 0 0,0 0-204 0 0,-33 13-154 0 0,-102 46-74 0 0,130-57-506 0 0,0 0 0 0 0,0 0 1 0 0,0 1-1 0 0,1-1 0 0 0,-1 1 0 0 0,0 0 0 0 0,1 1 0 0 0,0-1 0 0 0,0 1 0 0 0,0 0 0 0 0,0 0 0 0 0,1 0 0 0 0,0 0 0 0 0,-1 1 1 0 0,0 2-54 0 0,-4 6 173 0 0,6-11-139 0 0,-7 8 53 0 0,1 1 1 0 0,0 0 0 0 0,1 0 0 0 0,0 1-1 0 0,0 0 1 0 0,2 0 0 0 0,-1 0 0 0 0,1 1-1 0 0,1 0 1 0 0,0 0 0 0 0,1 0 0 0 0,1 0 0 0 0,0 0-1 0 0,0 1 1 0 0,2-1 0 0 0,-1 1 0 0 0,2-1-1 0 0,0 3-87 0 0,4-7 17 0 0,0 0 0 0 0,1 0 0 0 0,0 0 0 0 0,0-1 0 0 0,1 0 0 0 0,0 0 0 0 0,1-1 0 0 0,-1 0 0 0 0,2 0-1 0 0,-1-1 1 0 0,1 0 0 0 0,-1 0 0 0 0,2-1 0 0 0,-1 0 0 0 0,1 0 0 0 0,-1-1 0 0 0,1-1 0 0 0,0 0-1 0 0,0 0 1 0 0,1-1 0 0 0,5 1-17 0 0,8 0-245 0 0,0 0 1 0 0,-1-2-1 0 0,1-1 0 0 0,0 0 0 0 0,0-2 0 0 0,0-1 1 0 0,-1-1-1 0 0,1-1 0 0 0,16-6 245 0 0,108-45-4342 0 0,-13-20-4169 0 0,-74 27 3236 0 0,-13-8 4267 0 0,-47 56 1011 0 0,-1 1 1 0 0,1-1-1 0 0,0 0 0 0 0,0 0 1 0 0,-1 1-1 0 0,1-1 0 0 0,0 0 0 0 0,-1 0 1 0 0,1 0-1 0 0,-1 0 0 0 0,1 0 1 0 0,-1 0-1 0 0,1 0 0 0 0,-1 0 1 0 0,0 0-1 0 0,0 0 0 0 0,1 0 1 0 0,-1 0-1 0 0,0 0 0 0 0,0 0 1 0 0,0-1-1 0 0,0 1 0 0 0,0 0 0 0 0,0 0 1 0 0,0 0-1 0 0,-1 0 0 0 0,1 0 1 0 0,0 0-1 0 0,-1 0 0 0 0,1 0 1 0 0,-1 0-1 0 0,1 0 0 0 0,-1 0 1 0 0,1 0-1 0 0,-1 0 0 0 0,1 0 1 0 0,-1 1-1 0 0,0-1 0 0 0,0 0 0 0 0,1 0 1 0 0,-1 1-1 0 0,0-1 0 0 0,0 0 1 0 0,0 1-1 0 0,0-1 0 0 0,0 1 1 0 0,0-1-1 0 0,0 1 0 0 0,0-1 1 0 0,0 1-1 0 0,0 0 0 0 0,0 0 0 0 0,0-1 1 0 0,0 1-1 0 0,0 0 0 0 0,0 0 1 0 0,0 0-1 0 0,-1 0-3 0 0,-9 1 963 0 0,0 0-1 0 0,0 1 1 0 0,0 0-1 0 0,0 0 1 0 0,0 1-1 0 0,1 1 1 0 0,0 0-1 0 0,-1 0 1 0 0,1 1 0 0 0,1 1-1 0 0,-4 2-962 0 0,1-1 685 0 0,1 1-1 0 0,1 0 0 0 0,-1 0 1 0 0,1 1-1 0 0,1 1 0 0 0,0 0 1 0 0,0 0-1 0 0,1 0 1 0 0,-2 5-685 0 0,7-11 102 0 0,0 0 1 0 0,0 1-1 0 0,1-1 1 0 0,-1 1 0 0 0,1-1-1 0 0,1 1 1 0 0,-1 0 0 0 0,0 0-1 0 0,1 0 1 0 0,0 0-1 0 0,0 0 1 0 0,1 0 0 0 0,-1 0-1 0 0,1 0 1 0 0,0 0 0 0 0,1 0-1 0 0,-1 0 1 0 0,1 0 0 0 0,0 0-1 0 0,0 0 1 0 0,0 0-1 0 0,1 0 1 0 0,0 0 0 0 0,0 0-1 0 0,0-1 1 0 0,0 1 0 0 0,1-1-1 0 0,0 0 1 0 0,0 0-1 0 0,0 0 1 0 0,0 0 0 0 0,1 0-1 0 0,0 0 1 0 0,-1-1 0 0 0,1 0-1 0 0,0 0 1 0 0,1 0-1 0 0,-1 0 1 0 0,0-1 0 0 0,1 1-1 0 0,0-1 1 0 0,1 0-103 0 0,7 1 163 0 0,0-2 0 0 0,0 1 0 0 0,0-2 0 0 0,0 1 0 0 0,0-2 0 0 0,0 0 1 0 0,0-1-1 0 0,0 0 0 0 0,0 0 0 0 0,-1-2 0 0 0,1 1 0 0 0,-1-2 0 0 0,0 0 0 0 0,0 0 0 0 0,-1-1 0 0 0,1 0 1 0 0,-1-1-1 0 0,-1-1 0 0 0,1 1 0 0 0,-1-2 0 0 0,0 1 0 0 0,-1-1 0 0 0,0-1 0 0 0,-1 0 0 0 0,0 0 0 0 0,0-1 0 0 0,1-3-163 0 0,-6 8 35 0 0,0 0-1 0 0,-1 0 0 0 0,0 0 0 0 0,0 0 1 0 0,0 0-1 0 0,-1 0 0 0 0,1-1 1 0 0,-2 1-1 0 0,1 0 0 0 0,-1-1 0 0 0,0 1 1 0 0,0 0-1 0 0,-1-1 0 0 0,1 1 0 0 0,-2 0 1 0 0,1-1-1 0 0,-1 1 0 0 0,1 0 0 0 0,-4-5-34 0 0,0 5-113 0 0,0 1 0 0 0,0-1 0 0 0,-1 1 1 0 0,0 0-1 0 0,0 0 0 0 0,-1 0 0 0 0,1 1 0 0 0,-1 0 0 0 0,0 1 0 0 0,0-1 0 0 0,-1 1 0 0 0,1 1 0 0 0,0-1 0 0 0,-1 1 0 0 0,0 1 0 0 0,1-1 0 0 0,-1 1 0 0 0,0 1 1 0 0,0-1-1 0 0,0 1 0 0 0,1 1 0 0 0,-1-1 0 0 0,0 1 0 0 0,0 1 0 0 0,-6 1 113 0 0,-46 28-4948 0 0,20 26-5238 0 0,33-45 1839 0 0</inkml:trace>
  <inkml:trace contextRef="#ctx0" brushRef="#br0" timeOffset="439.075">1259 649 13091 0 0,'0'0'1875'0'0,"0"0"-353"0"0,0 0-266 0 0,0 0-116 0 0,0 0-142 0 0,0 0-154 0 0,0 0-15 0 0,0 0-86 0 0,0 0-147 0 0,0 0-132 0 0,0 0-86 0 0,0 0-38 0 0,0 0-20 0 0,6-27-49 0 0,18-82-51 0 0,8 39 134 0 0,-24 55-343 0 0,1 0 0 0 0,1 0 0 0 0,0 1 0 0 0,1 1 0 0 0,0 0 0 0 0,1 0 0 0 0,0 1 0 0 0,1 1 0 0 0,1 0 0 0 0,0 0-1 0 0,3-1-10 0 0,-15 13-21 0 0,0 0 0 0 0,0 0 0 0 0,-1 0 0 0 0,1 0 0 0 0,-1 0 0 0 0,1 0 0 0 0,-1 0 0 0 0,1 0-1 0 0,-1 1 1 0 0,0-1 0 0 0,0 0 0 0 0,0 1 0 0 0,1-1 0 0 0,-1 1 0 0 0,0 0 0 0 0,-1-1-1 0 0,1 1 1 0 0,0 0 0 0 0,0-1 0 0 0,-1 1 0 0 0,1 0 0 0 0,-1 0 0 0 0,0 0 0 0 0,1-1 0 0 0,-1 1-1 0 0,0 0 1 0 0,0 0 0 0 0,0 0 0 0 0,0 0 0 0 0,-1 0 0 0 0,1-1 0 0 0,0 1 0 0 0,-1 0 0 0 0,0 1 21 0 0,2 3-44 0 0,1 25 40 0 0,-2-22 14 0 0,0-1 0 0 0,1 1 0 0 0,0 0 0 0 0,0 0 0 0 0,1-1 0 0 0,0 1 0 0 0,1-1 0 0 0,0 1-1 0 0,0-1 1 0 0,1 0 0 0 0,0 0-10 0 0,-2-4 32 0 0,1 0 0 0 0,0 0 0 0 0,-1 0 0 0 0,1 0-1 0 0,1-1 1 0 0,-1 1 0 0 0,0-1 0 0 0,1 0 0 0 0,0 0-1 0 0,0 0 1 0 0,0-1 0 0 0,0 1 0 0 0,0-1 0 0 0,0 0 0 0 0,0 0-1 0 0,1-1 1 0 0,-1 1 0 0 0,1-1 0 0 0,-1 0 0 0 0,1 0-1 0 0,0 0 1 0 0,0-1 0 0 0,-1 0 0 0 0,1 1 0 0 0,0-2-1 0 0,-1 1 1 0 0,1-1 0 0 0,0 1-32 0 0,3-2 95 0 0,0 0 0 0 0,-1-1-1 0 0,1 0 1 0 0,-1 0 0 0 0,0 0 0 0 0,0-1-1 0 0,0 0 1 0 0,-1 0 0 0 0,1-1 0 0 0,-1 0-1 0 0,0 0 1 0 0,-1 0 0 0 0,1-1 0 0 0,-1 0-1 0 0,0 0 1 0 0,0 0 0 0 0,-1 0 0 0 0,1-1-1 0 0,-2 0 1 0 0,3-4-95 0 0,23-80 375 0 0,-31 29 143 0 0,1 31-2570 0 0,1 2-6852 0 0,0 29 1941 0 0,0 0-3502 0 0</inkml:trace>
  <inkml:trace contextRef="#ctx0" brushRef="#br0" timeOffset="835.637">2190 159 11610 0 0,'0'0'2482'0'0,"0"0"-320"0"0,0 0-381 0 0,0 0-272 0 0,0 0-234 0 0,0 0-275 0 0,0 0-218 0 0,0 0-87 0 0,0 0-149 0 0,0 0-151 0 0,0 0-104 0 0,0 0-78 0 0,0 0-37 0 0,-21 1 20 0 0,-63 5-17 0 0,78-6-156 0 0,0 0 0 0 0,0 0 0 0 0,0 1 0 0 0,0 0 1 0 0,0 0-1 0 0,1 1 0 0 0,-1 0 0 0 0,0 0 0 0 0,1 0 0 0 0,-1 0 0 0 0,1 1 0 0 0,0 0 0 0 0,0 0 0 0 0,0 1 0 0 0,0-1 0 0 0,0 1-23 0 0,4-2-6 0 0,-1 0-1 0 0,1-1 0 0 0,0 1 0 0 0,0 0 0 0 0,0-1 0 0 0,0 1 0 0 0,0 0 0 0 0,0 0 0 0 0,0 0 0 0 0,1 0 0 0 0,-1 0 0 0 0,1 0 0 0 0,-1 0 0 0 0,1 0 0 0 0,0 0 1 0 0,0 0-1 0 0,0 0 0 0 0,0 0 0 0 0,0 0 0 0 0,0 0 0 0 0,1 0 0 0 0,-1 0 0 0 0,1 0 0 0 0,-1 0 0 0 0,1 0 0 0 0,0 0 0 0 0,0 0 0 0 0,0 0 0 0 0,0 0 0 0 0,0-1 0 0 0,0 1 1 0 0,0 0-1 0 0,1-1 0 0 0,-1 1 0 0 0,0-1 0 0 0,1 1 0 0 0,0-1 0 0 0,-1 0 0 0 0,1 1 0 0 0,0-1 7 0 0,155 62 59 0 0,-154-62-44 0 0,1 0 0 0 0,0 1 0 0 0,-1 0 0 0 0,1-1-1 0 0,-1 1 1 0 0,0 1 0 0 0,1-1 0 0 0,-1 0 0 0 0,0 1 0 0 0,0 0 0 0 0,-1-1 0 0 0,1 1 0 0 0,0 0 0 0 0,-1 1 0 0 0,0-1 0 0 0,0 0 0 0 0,0 1 0 0 0,0-1 0 0 0,0 1 0 0 0,-1-1 0 0 0,0 1 0 0 0,0 0 0 0 0,0 0-1 0 0,0 0 1 0 0,0 0 0 0 0,-1-1 0 0 0,1 1 0 0 0,-1 0 0 0 0,0 0 0 0 0,0 0 0 0 0,-1 0 0 0 0,1 0 0 0 0,-1 0 0 0 0,0 1-15 0 0,-8 11 31 0 0,0-1-1 0 0,-1 0 1 0 0,0 0 0 0 0,-1-1-1 0 0,-1 0 1 0 0,0-1 0 0 0,-1 0-1 0 0,0-1 1 0 0,-1-1 0 0 0,0 0-1 0 0,-1-1 1 0 0,0 0 0 0 0,-6 1-31 0 0,-18 4-2976 0 0,38-15 1443 0 0,2-2-672 0 0,21-33-11188 0 0,-11 24 7150 0 0</inkml:trace>
  <inkml:trace contextRef="#ctx0" brushRef="#br0" timeOffset="1083.666">2699 1 14371 0 0,'0'0'1743'0'0,"0"0"-223"0"0,0 0-30 0 0,0 0-20 0 0,0 0-142 0 0,0 0-190 0 0,-7 33-173 0 0,-23 106-203 0 0,-54 93 709 0 0,50-55-1438 0 0,24-124-2483 0 0,-2-43-2146 0 0,-7-6-3980 0 0,8-4 2392 0 0,0 0 1699 0 0</inkml:trace>
  <inkml:trace contextRef="#ctx0" brushRef="#br0" timeOffset="1236.792">2359 336 13203 0 0,'0'0'2152'0'0,"0"0"-421"0"0,0 0-262 0 0,0 0-138 0 0,0 0-182 0 0,0 0-229 0 0,0 0-206 0 0,0 0-185 0 0,0 0-145 0 0,0 0-121 0 0,0 0-56 0 0,0 0-20 0 0,34-3-27 0 0,104-7-14 0 0,-26 19 9 0 0,-5 9-1195 0 0,-54-8-2868 0 0,-1-2-7065 0 0,-42-7 2194 0 0</inkml:trace>
  <inkml:trace contextRef="#ctx0" brushRef="#br0" timeOffset="1426.042">2939 641 12315 0 0,'0'0'5817'0'0,"0"0"-4593"0"0,0 0-336 0 0,0 0-112 0 0,0 0-151 0 0,0 0-161 0 0,0 0-216 0 0,0 0-160 0 0,0 0-56 0 0,0 0-152 0 0,0 0-368 0 0,0 0-649 0 0,0 0-1431 0 0,0 0-4074 0 0,22 22-4880 0 0</inkml:trace>
</inkml:ink>
</file>

<file path=ppt/ink/ink8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2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1 513 2577 0 0,'0'0'2284'0'0,"0"0"-1365"0"0,0 0-430 0 0,0 0 253 0 0,0 0 462 0 0,0 0 452 0 0,0 0 181 0 0,0 0-89 0 0,0 0-169 0 0,0 0-224 0 0,0 0-207 0 0,28-1-121 0 0,96-6-88 0 0,-110 5-682 0 0,1 0-1 0 0,-1-1 1 0 0,0 0 0 0 0,0-1-1 0 0,0 0 1 0 0,0-1 0 0 0,-1-1-1 0 0,0 0 1 0 0,0-1-1 0 0,5-4-256 0 0,7-3 359 0 0,32-16 169 0 0,-2-3 1 0 0,-1-2-1 0 0,-1-2 1 0 0,45-44-529 0 0,-89 74 31 0 0,0-1 0 0 0,0 0 1 0 0,-1 0-1 0 0,0-1 1 0 0,-1 0-1 0 0,0-1 1 0 0,0 1-1 0 0,-1-1 1 0 0,0-1-1 0 0,-1 1 1 0 0,0-1-1 0 0,0 0 1 0 0,-2 0-1 0 0,1 0 0 0 0,-1-1 1 0 0,-1 1-1 0 0,1-10-31 0 0,-3 20-7 0 0,0-1 1 0 0,0 0-1 0 0,-1 1 0 0 0,1-1 0 0 0,0 1 0 0 0,-1-1 0 0 0,0 1 0 0 0,1-1 0 0 0,-1 1 0 0 0,0-1 0 0 0,1 1 0 0 0,-1 0 1 0 0,0 0-1 0 0,0-1 0 0 0,0 1 0 0 0,0 0 0 0 0,-1 0 0 0 0,1 0 0 0 0,0 0 0 0 0,0 0 0 0 0,-1 0 0 0 0,1 0 0 0 0,0 0 1 0 0,-1 1-1 0 0,1-1 0 0 0,-1 1 0 0 0,1-1 0 0 0,-1 1 0 0 0,1-1 0 0 0,-1 1 0 0 0,0 0 0 0 0,1-1 0 0 0,-1 1 0 0 0,1 0 1 0 0,-1 0-1 0 0,0 1 0 0 0,1-1 7 0 0,-61 9-558 0 0,47-1 523 0 0,0 2 1 0 0,1-1-1 0 0,1 2 0 0 0,-1 0 1 0 0,2 0-1 0 0,-1 1 1 0 0,2 1-1 0 0,0 0 0 0 0,0 1 1 0 0,1 0-1 0 0,1 0 1 0 0,0 1-1 0 0,1 0 0 0 0,1 1 1 0 0,0 0-1 0 0,1 0 1 0 0,1 0-1 0 0,0 3 35 0 0,2-12 4 0 0,-1 0 0 0 0,2 0 0 0 0,-1 0 0 0 0,1 0 0 0 0,0 0 1 0 0,1 0-1 0 0,-1 0 0 0 0,1 1 0 0 0,1-1 0 0 0,0 0 0 0 0,0 1 0 0 0,0-1 0 0 0,1 1 0 0 0,0-1 0 0 0,0 0 0 0 0,1 1 0 0 0,0-1 0 0 0,0 0 1 0 0,0 0-1 0 0,1-1 0 0 0,1 1 0 0 0,-1 0 0 0 0,1-1 0 0 0,0 0 0 0 0,0 0 0 0 0,1 0 0 0 0,-1 0 0 0 0,1-1 0 0 0,1 0 0 0 0,-1 0 1 0 0,1 0-1 0 0,0 0 0 0 0,0-1 0 0 0,1 0-4 0 0,9 1 50 0 0,-1-1 1 0 0,1-1-1 0 0,0 0 0 0 0,0-1 1 0 0,0-1-1 0 0,0-1 0 0 0,0 0 1 0 0,0-1-1 0 0,0-1 1 0 0,-1 0-1 0 0,1-1 0 0 0,0-1 1 0 0,-1 0-1 0 0,10-5-50 0 0,15-7 109 0 0,-1-1 0 0 0,-1-2 0 0 0,0-2 0 0 0,-2-1 0 0 0,0-2-1 0 0,-2-2 1 0 0,-1-1 0 0 0,12-14-109 0 0,-39 37 23 0 0,-1-1 1 0 0,0 0-1 0 0,0 1 0 0 0,-1-2 0 0 0,1 1 1 0 0,-1-1-1 0 0,-1 1 0 0 0,1-1 0 0 0,-1 0 1 0 0,0 0-1 0 0,0-1 0 0 0,0 1 0 0 0,-1-1 1 0 0,0 1-1 0 0,0-1 0 0 0,-1-1-23 0 0,-16 13-149 0 0,-41 68-283 0 0,50-63 416 0 0,0 1 1 0 0,1 1-1 0 0,0-1 1 0 0,1 1-1 0 0,0-1 1 0 0,1 1-1 0 0,0 0 1 0 0,1 1 0 0 0,0-1-1 0 0,1 0 1 0 0,0 11 15 0 0,1-18-4 0 0,1 0 1 0 0,-1 0 0 0 0,1 0-1 0 0,0 0 1 0 0,0 1 0 0 0,0-1-1 0 0,1-1 1 0 0,0 1 0 0 0,0 0-1 0 0,0 0 1 0 0,1-1 0 0 0,-1 1-1 0 0,1-1 1 0 0,0 1 0 0 0,0-1-1 0 0,1 0 1 0 0,-1-1 0 0 0,1 1-1 0 0,0-1 1 0 0,0 1 0 0 0,0-1-1 0 0,0 0 1 0 0,1 0 0 0 0,-1-1-1 0 0,1 1 1 0 0,0-1 0 0 0,-1 0-1 0 0,1-1 1 0 0,1 1 3 0 0,10 2 30 0 0,0 0 0 0 0,0-1 0 0 0,0-1 0 0 0,0-1 0 0 0,0 0 0 0 0,0-1-1 0 0,0-1 1 0 0,0 0 0 0 0,0-1 0 0 0,0-1 0 0 0,0-1 0 0 0,-1 0 0 0 0,1-1 0 0 0,-1 0 0 0 0,0-1 0 0 0,0-1 0 0 0,9-6-30 0 0,5-4 95 0 0,-1-2 1 0 0,-1-1-1 0 0,0-1 0 0 0,-2-1 1 0 0,0-2-1 0 0,-2 0 0 0 0,21-27-95 0 0,-37 42 10 0 0,-1 0 0 0 0,1-1 1 0 0,-2 0-1 0 0,1 0 0 0 0,-1 0 0 0 0,-1 0 0 0 0,0-1 0 0 0,0 0 0 0 0,-1 0 0 0 0,-1 0 0 0 0,0 0 0 0 0,0 0 0 0 0,-1-1 1 0 0,0-7-11 0 0,-2 17-13 0 0,1 1 1 0 0,0-1 0 0 0,-1 1 0 0 0,1 0 0 0 0,-1-1 0 0 0,0 1 0 0 0,1-1 0 0 0,-1 1-1 0 0,0 0 1 0 0,0 0 0 0 0,0 0 0 0 0,0-1 0 0 0,0 1 0 0 0,0 0 0 0 0,0 0 0 0 0,0 0-1 0 0,0 0 1 0 0,-1 1 0 0 0,1-1 0 0 0,0 0 0 0 0,-1 0 0 0 0,1 1 0 0 0,0-1 0 0 0,-1 1-1 0 0,1-1 1 0 0,-1 1 0 0 0,1 0 0 0 0,-1-1 0 0 0,1 1 0 0 0,-1 0 0 0 0,1 0 0 0 0,-1 0-1 0 0,1 0 1 0 0,-1 0 0 0 0,1 1 0 0 0,-1-1 0 0 0,1 0 0 0 0,-1 1 0 0 0,1-1 0 0 0,0 1-1 0 0,-1-1 1 0 0,1 1 0 0 0,0 0 0 0 0,-1 0 0 0 0,1-1 0 0 0,0 1 0 0 0,0 0 0 0 0,-1 0-1 0 0,1 0 1 0 0,0 0 0 0 0,0 1 0 0 0,0-1 0 0 0,1 0 0 0 0,-1 0 0 0 0,0 1 12 0 0,-11 8-22 0 0,1 1-1 0 0,1 0 1 0 0,0 1 0 0 0,1 0 0 0 0,0 0 0 0 0,0 1-1 0 0,2 1 1 0 0,-1-1 0 0 0,2 1 0 0 0,0 0 0 0 0,1 1-1 0 0,0-1 1 0 0,1 1 0 0 0,0 0 0 0 0,2 0 0 0 0,0 0-1 0 0,0 1 23 0 0,2-11-12 0 0,-1 0 1 0 0,1 1-1 0 0,0-1 0 0 0,0 0 0 0 0,1 1 0 0 0,-1-1 0 0 0,1 0 0 0 0,1 0 0 0 0,-1 0 0 0 0,1 0 0 0 0,-1 0 1 0 0,2 0-1 0 0,-1 0 0 0 0,0 0 0 0 0,1-1 0 0 0,0 1 0 0 0,0-1 0 0 0,0 0 0 0 0,1 0 0 0 0,-1 0 0 0 0,1 0 0 0 0,0 0 1 0 0,0-1-1 0 0,0 0 0 0 0,1 0 0 0 0,-1 0 0 0 0,3 1 12 0 0,11 1-248 0 0,1 0 0 0 0,-1-1 0 0 0,1-1 1 0 0,0-1-1 0 0,0-1 0 0 0,0 0 0 0 0,0-2 0 0 0,0 0 1 0 0,1-1-1 0 0,-2 0 0 0 0,1-2 0 0 0,11-4 248 0 0,40-11-4976 0 0,-27 1-4510 0 0,-30 11 2090 0 0</inkml:trace>
  <inkml:trace contextRef="#ctx0" brushRef="#br0" timeOffset="300.145">2223 219 14763 0 0,'0'0'2006'0'0,"0"0"-736"0"0,0 0-238 0 0,0 0 107 0 0,0 0 86 0 0,0 0-122 0 0,0 0-211 0 0,0 0-122 0 0,35-2-122 0 0,114-6-123 0 0,135-12 1058 0 0,8 13-2368 0 0,-282 12-960 0 0,-16 8-11817 0 0,2-9 2698 0 0</inkml:trace>
  <inkml:trace contextRef="#ctx0" brushRef="#br0" timeOffset="518.319">2374 509 11787 0 0,'0'0'2864'0'0,"0"0"-1620"0"0,0 0-194 0 0,0 0 248 0 0,0 0 129 0 0,0 0-41 0 0,0 0-181 0 0,35 5-193 0 0,110 12-185 0 0,12-18 545 0 0,-55-7-1452 0 0,75-7-498 0 0,-119 8-4313 0 0,-2-2-4323 0 0,-37 5-1495 0 0</inkml:trace>
</inkml:ink>
</file>

<file path=ppt/ink/ink8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31.9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1 211 0 0 0,'171'-78'0'0'0,"-76"45"0"0"0,167-26 1711 0 0,-35 36-67 0 0,222 6-1644 0 0,-325 17 85 0 0,247 0 557 0 0,160 30-642 0 0,-160 11 108 0 0,99 12 248 0 0,300-12-356 0 0,-134-55 372 0 0,721-19-812 0 0,-1289 34-306 0 0,-1 2 0 0 0,1 3-1 0 0,-1 4 1 0 0,-1 2-1 0 0,0 3 1 0 0,0 3 746 0 0,-36-7 0 0 0,-13-3 0 0 0</inkml:trace>
</inkml:ink>
</file>

<file path=ppt/ink/ink8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33.3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1 137 0 0 0,'160'-26'0'0'0,"121"1"0"0"0,280-4 0 0 0,138 16 1541 0 0,-501 14-976 0 0,624 14 1417 0 0,-35-48-1253 0 0,507 7-687 0 0,-1173 26-41 0 0,201 8-76 0 0,306 49 75 0 0,270 58-16 0 0,-588-81 360 0 0,1-13 0 0 0,209-17-344 0 0,-407-4 78 0 0,288-3 182 0 0,628 18-122 0 0,-433 49-843 0 0,-344-29-2301 0 0,-156-21 784 0 0,-75-10 2222 0 0</inkml:trace>
</inkml:ink>
</file>

<file path=ppt/ink/ink8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34.27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49 0 0 0,'198'-19'535'0'0,"203"-10"1764"0"0,707 65-1417 0 0,-1026-32-827 0 0,396 21 112 0 0,371 17-35 0 0,347 6-125 0 0,406-42 376 0 0,-681-21-231 0 0,-415 1-1577 0 0,-418 25-1619 0 0,-76-7 2901 0 0</inkml:trace>
</inkml:ink>
</file>

<file path=ppt/ink/ink8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42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975 78 8234 0 0,'0'0'1071'0'0,"0"0"-144"0"0,0 0-43 0 0,0 0 160 0 0,0 0 190 0 0,0 0 50 0 0,-31 29-76 0 0,-101 94-165 0 0,2 28 864 0 0,91-97-1542 0 0,-165 229-486 0 0,139-202-3200 0 0,13-37-6799 0 0,37-36 6116 0 0,0-4 2369 0 0</inkml:trace>
  <inkml:trace contextRef="#ctx0" brushRef="#br0" timeOffset="393.5">1 505 8090 0 0,'0'0'2005'0'0,"0"0"-211"0"0,0 0-335 0 0,0 0-93 0 0,0 0 5 0 0,0 0-75 0 0,0 0-132 0 0,0 0-161 0 0,32 0-183 0 0,107 3-165 0 0,-20 24 291 0 0,-21-5-513 0 0,1-5 0 0 0,0-4 1 0 0,1-4-1 0 0,0-5-433 0 0,79 8 24 0 0,-20 8-944 0 0,-242-14-3495 0 0,-312-43 4021 0 0,45-22 2235 0 0,238 42-1375 0 0,76 16-1481 0 0,35 1 70 0 0,20 7-11880 0 0,-8-7 7306 0 0</inkml:trace>
  <inkml:trace contextRef="#ctx0" brushRef="#br0" timeOffset="647.188">565 1 7730 0 0,'0'0'1483'0'0,"0"0"105"0"0,0 0 139 0 0,0 0 7 0 0,0 0-103 0 0,0 0-248 0 0,0 0-271 0 0,0 0-197 0 0,0 0-140 0 0,0 0-130 0 0,0 0-98 0 0,0 0-58 0 0,-20 37-66 0 0,-61 122-48 0 0,61-75-54 0 0,21 5-152 0 0,5-1 0 0 0,3-1 0 0 0,5 1 0 0 0,7 19-169 0 0,22 148-1613 0 0,-33-191-1315 0 0,-8-43-899 0 0,-1 0-3775 0 0,-1-16 18 0 0</inkml:trace>
</inkml:ink>
</file>

<file path=ppt/ink/ink8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45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97 136 0 0 0,'0'0'764'0'0,"0"0"1098"0"0,0 0 358 0 0,0 0-46 0 0,0 0-171 0 0,0 0-229 0 0,0 0-192 0 0,0 0-181 0 0,-5-15-144 0 0,-18-46-139 0 0,18 45-161 0 0,5 16-236 0 0,0 0-195 0 0,0 0-66 0 0,0 0 109 0 0,0 0 155 0 0,0 0 32 0 0,0 0-107 0 0,0 0-240 0 0,-4 13 255 0 0,-21 78 255 0 0,-9 218 40 0 0,34-295-930 0 0,-1 0-8 0 0,1 0-1 0 0,0 0 1 0 0,1 0-1 0 0,1 0 1 0 0,0 0-1 0 0,1 0 0 0 0,1-1 1 0 0,0 1-1 0 0,2 4-20 0 0,-3-9 10 0 0,1-1-1 0 0,0 0 1 0 0,1 0-1 0 0,-1-1 1 0 0,1 1-1 0 0,1-1 0 0 0,-1 0 1 0 0,1 0-1 0 0,1-1 1 0 0,-1 0-1 0 0,2 1-9 0 0,-5-4 19 0 0,1-1 0 0 0,0 1 0 0 0,0-1 0 0 0,0 0 0 0 0,0 0 0 0 0,0 0-1 0 0,0-1 1 0 0,1 1 0 0 0,-1-1 0 0 0,1 0 0 0 0,-1 0 0 0 0,1-1 0 0 0,-1 1 0 0 0,1-1-1 0 0,-1 0 1 0 0,1 0 0 0 0,-1-1 0 0 0,1 1 0 0 0,-1-1 0 0 0,1 0 0 0 0,-1 0-1 0 0,0-1 1 0 0,1 1 0 0 0,-1-1 0 0 0,0 0 0 0 0,0 0 0 0 0,0 0 0 0 0,0-1 0 0 0,2-1-19 0 0,95-98 345 0 0,-94 94-362 0 0,110-149 27 0 0,-79 112-122 0 0,-38 44 45 0 0,11 38-312 0 0,22 122 518 0 0,-32-147-141 0 0,0-1 0 0 0,1 0 0 0 0,1 0-1 0 0,-1 1 1 0 0,2-1 0 0 0,0-1 0 0 0,0 1 0 0 0,1-1-1 0 0,0 1 1 0 0,1-1 0 0 0,0-1 0 0 0,0 1 0 0 0,1-1 0 0 0,0 0-1 0 0,1-1 1 0 0,0 1 0 0 0,0-2 0 0 0,1 1 0 0 0,0-1 0 0 0,1 0-1 0 0,-1-1 1 0 0,1 0 0 0 0,0-1 0 0 0,1 0 0 0 0,-1 0-1 0 0,1-1 1 0 0,0-1 0 0 0,0 0 0 0 0,0 0 0 0 0,9 0 2 0 0,-12-3 44 0 0,-1 0-1 0 0,1 0 1 0 0,-1-1 0 0 0,1 0 0 0 0,-1-1 0 0 0,1 0 0 0 0,-1 0 0 0 0,0 0-1 0 0,0-1 1 0 0,0 0 0 0 0,0 0 0 0 0,0-1 0 0 0,-1 0 0 0 0,0 0-1 0 0,1-1 1 0 0,-1 1 0 0 0,2-4-44 0 0,15-17 289 0 0,-2 0-1 0 0,-1-2 1 0 0,-1 0-1 0 0,-1-1 1 0 0,7-16-289 0 0,-24 42 7 0 0,29-54 153 0 0,-2-2 0 0 0,-2-1 0 0 0,-3-1 0 0 0,-3-1 0 0 0,11-55-160 0 0,-27 94 1 0 0,0 0 0 0 0,-2 0 0 0 0,0 0 0 0 0,-1-1-1 0 0,-2 1 1 0 0,-2-22-1 0 0,-8 25-2127 0 0,10 46-2676 0 0,2-4 923 0 0,2-7-1801 0 0,1-1-5599 0 0</inkml:trace>
</inkml:ink>
</file>

<file path=ppt/ink/ink8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45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8418 0 0,'0'0'3901'0'0,"0"0"-1489"0"0,0 0-642 0 0,0 0-207 0 0,0 0-147 0 0,0 0-196 0 0,0 0-193 0 0,0 0-185 0 0,0 0-203 0 0,0 0-158 0 0,0 0-38 0 0,0 0 26 0 0,0 0 27 0 0,8 2 7 0 0,13 2-233 0 0,1 0-1 0 0,0-2 0 0 0,0 0 1 0 0,0-1-1 0 0,-1-2 0 0 0,1 0 1 0 0,21-4-270 0 0,45-7 271 0 0,78-21-451 0 0,-129 22-2332 0 0,-36 11 1311 0 0,-1 0-350 0 0,0 0-344 0 0,-15 10-10037 0 0,7-6 3446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1,'16'104,"4"0,5-1,9 16,13 18,-45-137,-1 1,1-1,-1 0,0 0,1 0,-1 0,0 0,1 0,-1-1,0 1,1 0,-1-1,0 1,1-1,-1 0,0 1,0-1,0 0,0 1,1-1,-1 0,0 0,0 0,-1 0,1 0,0 0,0-1,0 1,-1 0,1 0,-1 0,1-1,-1 1,1 0,-1-1,0 1,1 0,-1-1,0 1,0 0,0-1,0 1,0-1,-1 0,3-2,133-287,-118 246,-12 24</inkml:trace>
</inkml:ink>
</file>

<file path=ppt/ink/ink8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4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 5233 0 0,'0'0'3525'0'0,"0"0"-1346"0"0,0 0-504 0 0,0 0 28 0 0,0 0 29 0 0,0 0-102 0 0,0 0-186 0 0,0 0-245 0 0,0 0-256 0 0,0 0-231 0 0,0 0-208 0 0,33 9-130 0 0,103 24-63 0 0,-56-35 47 0 0,-63-4-280 0 0,167-45-187 0 0,-112 30-3393 0 0,0 1-5967 0 0,-46 12-1051 0 0</inkml:trace>
</inkml:ink>
</file>

<file path=ppt/ink/ink8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46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49 0 0 0,'0'0'1963'0'0,"0"0"315"0"0,0 0 137 0 0,0 0-2 0 0,0 0-93 0 0,0 0-209 0 0,0 0-278 0 0,0 0-309 0 0,0 0-254 0 0,0 0-188 0 0,-5-9-155 0 0,-17-27-127 0 0,21 36-766 0 0,0-1 0 0 0,0 1-1 0 0,0-1 1 0 0,0 1 0 0 0,0-1-1 0 0,0 1 1 0 0,0 0-1 0 0,0 0 1 0 0,0 0 0 0 0,0-1-1 0 0,-1 1 1 0 0,1 0-1 0 0,0 1 1 0 0,0-1 0 0 0,0 0-1 0 0,0 0 1 0 0,0 0 0 0 0,0 1-1 0 0,0-1 1 0 0,0 0-1 0 0,-1 1 1 0 0,1-1 0 0 0,0 1-1 0 0,0-1 1 0 0,1 1-1 0 0,-1 0 1 0 0,0-1 0 0 0,0 1-1 0 0,0 0 1 0 0,0 0 0 0 0,1-1-1 0 0,-1 1 1 0 0,0 1-34 0 0,-5 2 172 0 0,-21 15 10 0 0,0 1 1 0 0,2 1-1 0 0,1 0 0 0 0,0 2 1 0 0,2 1-1 0 0,0 1 0 0 0,2 1 0 0 0,1 1 1 0 0,1 1-1 0 0,2 0 0 0 0,0 1 1 0 0,2 0-1 0 0,1 2 0 0 0,2-1 0 0 0,0 2 1 0 0,2 3-183 0 0,6-25 1 0 0,1-1 1 0 0,0 1 0 0 0,0 0 0 0 0,1-1-1 0 0,1 1 1 0 0,-1 0 0 0 0,2 0-1 0 0,-1 0 1 0 0,1-1 0 0 0,1 1-1 0 0,0 0 1 0 0,0-1 0 0 0,1 1 0 0 0,0-1-1 0 0,1 0 1 0 0,0 0 0 0 0,0 0-1 0 0,1 0 1 0 0,0-1 0 0 0,1 0-1 0 0,-1 0 1 0 0,2 0 0 0 0,-1-1 0 0 0,1 0-1 0 0,0 0 1 0 0,0-1 0 0 0,1 0-1 0 0,0 0 1 0 0,1 0-2 0 0,13 4-271 0 0,0-1-1 0 0,0-2 1 0 0,1 0 0 0 0,0-1 0 0 0,0-1-1 0 0,1-1 1 0 0,-1-1 0 0 0,1-2 0 0 0,0 0-1 0 0,-1-1 1 0 0,1-1 0 0 0,14-4 271 0 0,154-43-10437 0 0,-187 46 9914 0 0,30-12-4857 0 0,-11 2-209 0 0</inkml:trace>
  <inkml:trace contextRef="#ctx0" brushRef="#br0" timeOffset="268.01">917 384 6481 0 0,'0'0'2264'0'0,"0"0"-537"0"0,0 0-207 0 0,0 0-30 0 0,0 0-29 0 0,-34 28-119 0 0,-106 87-203 0 0,134-110-1010 0 0,-1 0 1 0 0,1 0-1 0 0,-1 0 1 0 0,2 1-1 0 0,-1 0 1 0 0,1 0-1 0 0,-1 1 1 0 0,2-1-1 0 0,-1 1 0 0 0,1 0 1 0 0,0 0-1 0 0,-1 3-129 0 0,0 3 223 0 0,-1-2 6 0 0,1 1 0 0 0,0-1-1 0 0,1 1 1 0 0,0 0 0 0 0,1 0-1 0 0,0 1 1 0 0,1-1 0 0 0,1 1 0 0 0,0-1-1 0 0,0 9-228 0 0,3-18 76 0 0,1 1 0 0 0,-1 0 0 0 0,1 0 0 0 0,0-1 0 0 0,0 0 0 0 0,0 1 0 0 0,0-1 0 0 0,1 0 0 0 0,-1-1 0 0 0,1 1 0 0 0,0-1-1 0 0,0 1 1 0 0,-1-1 0 0 0,2 0 0 0 0,-1 0 0 0 0,0-1 0 0 0,0 1 0 0 0,0-1 0 0 0,1 0 0 0 0,-1 0 0 0 0,1-1 0 0 0,-1 1 0 0 0,1-1 0 0 0,-1 0 0 0 0,1 0 0 0 0,-1-1-1 0 0,1 1 1 0 0,-1-1 0 0 0,0 0 0 0 0,1 0 0 0 0,-1 0 0 0 0,2-1-76 0 0,12-5 178 0 0,1-1 0 0 0,-1 0 0 0 0,-1-1 0 0 0,0-1 0 0 0,0-1 0 0 0,-1 0 0 0 0,0-1 0 0 0,-1-1 0 0 0,11-12-178 0 0,-14 15 49 0 0,-1-1 0 0 0,0-1 0 0 0,-1 0 1 0 0,-1 0-1 0 0,0-1 0 0 0,0 0 0 0 0,-1-1 1 0 0,-1 1-1 0 0,0-2 0 0 0,-1 1 0 0 0,-1-1 0 0 0,0 0 1 0 0,-1 0-1 0 0,-1 0 0 0 0,0 0 0 0 0,-1-1 0 0 0,0 1 1 0 0,-1-1-1 0 0,-1 0 0 0 0,-1 1 0 0 0,0-1-49 0 0,0 12-96 0 0,1 1 0 0 0,0-1 0 0 0,-1 1 0 0 0,0-1 0 0 0,0 1 0 0 0,0 0 0 0 0,0 0 0 0 0,0-1 0 0 0,-1 1 0 0 0,1 0 0 0 0,-1 0 0 0 0,0 0 0 0 0,0 0 0 0 0,0 1 0 0 0,0-1 0 0 0,0 0 0 0 0,-1 1 0 0 0,1 0 0 0 0,-1-1 0 0 0,0 1 0 0 0,0 0 0 0 0,0 0 0 0 0,0 1 1 0 0,0-1-1 0 0,0 1 0 0 0,0-1 0 0 0,0 1 0 0 0,-1 0 0 0 0,1 0 0 0 0,0 1 0 0 0,-1-1 0 0 0,1 0 0 0 0,-1 1 0 0 0,1 0 0 0 0,-1 0 0 0 0,1 0 0 0 0,-1 1 0 0 0,1-1 0 0 0,0 1 0 0 0,-1-1 0 0 0,1 1 0 0 0,0 0 0 0 0,-1 0 0 0 0,1 1 0 0 0,0-1 0 0 0,0 1 0 0 0,-1 0 96 0 0,-38 47-5261 0 0,19-11-2607 0 0,20-31 5811 0 0,-9 12-4798 0 0</inkml:trace>
  <inkml:trace contextRef="#ctx0" brushRef="#br0" timeOffset="677.98">1205 818 11130 0 0,'0'0'2493'0'0,"0"0"-435"0"0,0 0-283 0 0,0 0-258 0 0,0 0-271 0 0,0 0-246 0 0,0 0-208 0 0,0 0-188 0 0,0 0-131 0 0,17-33-88 0 0,53-104-60 0 0,-37 61 278 0 0,-13-53-233 0 0,-20 155-527 0 0,-1-17 153 0 0,0 1 1 0 0,1-1-1 0 0,1 1 0 0 0,-1 0 1 0 0,2-1-1 0 0,-1 1 0 0 0,1-1 1 0 0,1 0-1 0 0,0 0 0 0 0,1 3 4 0 0,0-5 12 0 0,-2-1 9 0 0,0 1 1 0 0,0-1-1 0 0,1-1 0 0 0,0 1 1 0 0,1 0-1 0 0,-1-1 1 0 0,1 1-1 0 0,0-1 0 0 0,0 0 1 0 0,1 0-1 0 0,0-1 0 0 0,-1 1 1 0 0,1-1-1 0 0,1 0 0 0 0,-1-1 1 0 0,1 1-1 0 0,-1-1 0 0 0,1 0 1 0 0,0 0-1 0 0,0-1 0 0 0,3 1-21 0 0,-1-2 97 0 0,0-1 0 0 0,0 0-1 0 0,0-1 1 0 0,0 1 0 0 0,0-1 0 0 0,-1-1-1 0 0,1 0 1 0 0,0 0 0 0 0,-1 0-1 0 0,1-1 1 0 0,-1 0 0 0 0,0-1 0 0 0,0 1-1 0 0,0-1 1 0 0,0-1 0 0 0,-1 1-1 0 0,1-1 1 0 0,-1 0 0 0 0,-1-1 0 0 0,1 0-1 0 0,-1 0 1 0 0,0 0 0 0 0,0 0-1 0 0,0-1 1 0 0,-1 1 0 0 0,0-1 0 0 0,0-1-97 0 0,51-102 209 0 0,-27 48-1000 0 0,2-4-2657 0 0,-16 47-461 0 0,0 5-3534 0 0,-8 9-4072 0 0</inkml:trace>
  <inkml:trace contextRef="#ctx0" brushRef="#br0" timeOffset="1057.319">2187 259 10098 0 0,'0'0'1771'0'0,"0"0"-241"0"0,0 0 122 0 0,0 0 245 0 0,0 0 68 0 0,0 0-230 0 0,0 0-405 0 0,0 0-360 0 0,0 0-280 0 0,0 0-144 0 0,0 0-57 0 0,0 0-62 0 0,-26 19-64 0 0,-79 62-75 0 0,-31 11 380 0 0,135-92-671 0 0,-1 0 0 0 0,1 1 1 0 0,0-1-1 0 0,-1 0 0 0 0,1 1 0 0 0,-1-1 0 0 0,1 1 1 0 0,0 0-1 0 0,0-1 0 0 0,-1 1 0 0 0,1 0 1 0 0,0 0-1 0 0,0 0 0 0 0,0 0 0 0 0,0 0 0 0 0,0 0 1 0 0,0 0-1 0 0,0 0 0 0 0,0 0 0 0 0,0 1 0 0 0,1-1 1 0 0,-1 0-1 0 0,0 1 0 0 0,1-1 0 0 0,-1 0 1 0 0,1 1-1 0 0,0-1 0 0 0,-1 1 0 0 0,1-1 0 0 0,0 0 1 0 0,0 1-1 0 0,0-1 0 0 0,0 1 0 0 0,0-1 0 0 0,0 1 1 0 0,0-1-1 0 0,0 1 0 0 0,1-1 0 0 0,-1 0 0 0 0,0 1 1 0 0,1-1-1 0 0,0 0 0 0 0,-1 1 0 0 0,1-1 1 0 0,0 0-1 0 0,-1 1 0 0 0,1-1 0 0 0,0 0 0 0 0,0 0 1 0 0,0 0-1 0 0,0 0 0 0 0,0 0 0 0 0,0 0 0 0 0,0 0 1 0 0,1 0-1 0 0,-1 0 3 0 0,92 9-24 0 0,-80-11 23 0 0,-1 2 0 0 0,1-1 0 0 0,-1 2 0 0 0,0-1 0 0 0,1 2 0 0 0,-1 0 0 0 0,0 0 0 0 0,0 1 0 0 0,-1 0 0 0 0,1 1 0 0 0,-1 1 1 0 0,-7-3 20 0 0,-1 1 0 0 0,1 0 0 0 0,-1 0 0 0 0,0 0 0 0 0,0 0 0 0 0,0 1 0 0 0,-1-1 0 0 0,0 1 0 0 0,1 0 0 0 0,-2-1 0 0 0,1 1 0 0 0,0 0 0 0 0,-1 0 0 0 0,0 0 0 0 0,0 0 0 0 0,-1 1 0 0 0,1-1 0 0 0,-1 0 0 0 0,0 0 0 0 0,0 0 0 0 0,-1 0 0 0 0,0 0 0 0 0,0 0 0 0 0,0 0 0 0 0,-1 2-20 0 0,-6 11 62 0 0,-2 0 0 0 0,0-1 0 0 0,0 0 0 0 0,-2-1-1 0 0,0 0 1 0 0,-1-1 0 0 0,0-1 0 0 0,-1 0-1 0 0,-10 7-61 0 0,-78 52-502 0 0,80-63-598 0 0,7-29-9467 0 0,15 10 4035 0 0,0-2-2051 0 0</inkml:trace>
  <inkml:trace contextRef="#ctx0" brushRef="#br0" timeOffset="1319.158">2593 5 10058 0 0,'0'0'5220'0'0,"0"0"-2678"0"0,0 0-814 0 0,0 0-153 0 0,0 0-163 0 0,0 0-206 0 0,0 0-180 0 0,0 0-129 0 0,0 0-197 0 0,11 36-192 0 0,34 120-128 0 0,-43-149-348 0 0,0 0 0 0 0,-1 0 0 0 0,1 0-1 0 0,-2 0 1 0 0,1 0 0 0 0,-1 0-1 0 0,0 0 1 0 0,-1 0 0 0 0,1 0 0 0 0,-1 0-1 0 0,-1 0 1 0 0,1 0 0 0 0,-3 6-32 0 0,-3 12 77 0 0,-60 219 191 0 0,41-80-1374 0 0,26-162 888 0 0,-1-1-1 0 0,1 1 0 0 0,0 0 0 0 0,-1-1 1 0 0,1 1-1 0 0,-1-1 0 0 0,1 1 0 0 0,-1-1 1 0 0,0 0-1 0 0,1 1 0 0 0,-1-1 0 0 0,0 0 1 0 0,0 1-1 0 0,0-1 0 0 0,0 0 0 0 0,0 0 1 0 0,-1 0-1 0 0,1 0 0 0 0,0 0 0 0 0,0 0 1 0 0,-1 0-1 0 0,1 0 0 0 0,0 0 0 0 0,-1-1 1 0 0,1 1-1 0 0,-1-1 0 0 0,1 1 0 0 0,-1-1 1 0 0,-1 1 218 0 0,-31 1-14361 0 0,29-2 8161 0 0</inkml:trace>
  <inkml:trace contextRef="#ctx0" brushRef="#br0" timeOffset="1566.786">2253 439 15667 0 0,'0'0'1495'0'0,"0"0"-329"0"0,0 0-103 0 0,0 0-38 0 0,0 0-92 0 0,0 0-203 0 0,0 0-176 0 0,0 0-138 0 0,34-6-147 0 0,107-19-94 0 0,-43 20 20 0 0,82 33-1740 0 0,-142-19-2768 0 0,-1 2-3614 0 0,-19-4-1976 0 0</inkml:trace>
  <inkml:trace contextRef="#ctx0" brushRef="#br0" timeOffset="1716.139">2977 667 20564 0 0,'0'0'1449'0'0,"0"0"-545"0"0,0 0-56 0 0,0 0-48 0 0,0 0-184 0 0,0 0-216 0 0,0 0-231 0 0,0 0-89 0 0,0 0-96 0 0,0 0-161 0 0,0 0-263 0 0,0 0-416 0 0,0 0-680 0 0,0 0-1289 0 0,7 107-4408 0 0,0-107-5514 0 0</inkml:trace>
</inkml:ink>
</file>

<file path=ppt/ink/ink8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50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40 667 9682 0 0,'0'0'482'0'0,"0"0"-12"0"0,0 0 118 0 0,0 0 353 0 0,0 0 456 0 0,0 0 125 0 0,0 0-155 0 0,0 0-354 0 0,0 0-348 0 0,0 0-225 0 0,0 0-87 0 0,-4 18 11 0 0,-21 112 472 0 0,23-115-674 0 0,-1 7 4 0 0,0 0 0 0 0,1 0-1 0 0,2 0 1 0 0,0 0 0 0 0,1-1-1 0 0,2 1 1 0 0,0 0 0 0 0,1 0-1 0 0,1-1 1 0 0,1 0 0 0 0,3 6-166 0 0,-2-13 82 0 0,1 0-1 0 0,0-1 1 0 0,1 0 0 0 0,0 0 0 0 0,1-1 0 0 0,0 0 0 0 0,1-1-1 0 0,0 0 1 0 0,3 0-82 0 0,-9-7 44 0 0,0 0 0 0 0,0-1 0 0 0,0 1 0 0 0,1-1 0 0 0,-1-1 0 0 0,1 1-1 0 0,0-1 1 0 0,0 0 0 0 0,0 0 0 0 0,0-1 0 0 0,0 1 0 0 0,0-1 0 0 0,0-1 0 0 0,0 1 0 0 0,1-1-1 0 0,-1 0 1 0 0,0-1 0 0 0,0 1 0 0 0,0-1 0 0 0,0 0 0 0 0,0-1 0 0 0,0 0 0 0 0,0 0-1 0 0,1 0-43 0 0,18-12 139 0 0,0-1 0 0 0,-1 0 0 0 0,0-2 0 0 0,-1-1 0 0 0,-1-1 0 0 0,-1-1 0 0 0,9-12-139 0 0,-3 4 94 0 0,-1-1 0 0 0,-1-2 1 0 0,-2 0-1 0 0,-1-2 1 0 0,3-9-95 0 0,17-61 277 0 0,-38 93-104 0 0,-5 17 6 0 0,-2 9-219 0 0,-7 152 101 0 0,10-161-54 0 0,1 0 0 0 0,0 0 0 0 0,0 1 1 0 0,0-1-1 0 0,1-1 0 0 0,0 1 0 0 0,1 0 0 0 0,-1 0 0 0 0,2-1 0 0 0,-1 0 0 0 0,0 1 0 0 0,1-1 1 0 0,0 0-1 0 0,1-1 0 0 0,-1 1 0 0 0,1-1 0 0 0,0 0 0 0 0,0 0 0 0 0,1 0 0 0 0,0-1 0 0 0,0 0 1 0 0,2 1-8 0 0,2 1 33 0 0,1-1 0 0 0,0 0 1 0 0,0-1-1 0 0,0-1 1 0 0,1 1-1 0 0,-1-2 1 0 0,1 0-1 0 0,0 0 0 0 0,0-1 1 0 0,-1 0-1 0 0,1-1 1 0 0,0 0-1 0 0,0-1 0 0 0,0-1 1 0 0,-1 0-1 0 0,1 0 1 0 0,9-4-34 0 0,-1-2 84 0 0,-1-1 0 0 0,0-1 1 0 0,0 0-1 0 0,-1-2 0 0 0,-1 0 0 0 0,0-1 1 0 0,-1 0-1 0 0,0-1 0 0 0,-1-1 1 0 0,0-1-1 0 0,-2 0 0 0 0,0-1 0 0 0,0 0 1 0 0,-2-1-1 0 0,6-12-84 0 0,-12 18-270 0 0,-2 1 1 0 0,1-1-1 0 0,-2 0 1 0 0,1 0-1 0 0,-2 0 1 0 0,0 0-1 0 0,0 0 1 0 0,-1-1-1 0 0,0 1 1 0 0,-3-10 269 0 0,2-18-3608 0 0,1 31 2652 0 0,1-23-4249 0 0,6 1-3286 0 0,0 15 1468 0 0</inkml:trace>
  <inkml:trace contextRef="#ctx0" brushRef="#br0" timeOffset="986.363">1417 0 13771 0 0,'0'0'1854'0'0,"0"0"-462"0"0,0 0-389 0 0,0 0-155 0 0,0 0 8 0 0,0 0 18 0 0,0 0 39 0 0,0 0 9 0 0,0 0-65 0 0,0 0-117 0 0,0 0-163 0 0,0 32-136 0 0,0 105-82 0 0,-22 305 850 0 0,18-23-962 0 0,29-263-247 0 0,-24-153 0 0 0,0 0 0 0 0,1 0 0 0 0,-1-1 0 0 0,0 1 0 0 0,1 0 0 0 0,0-1 0 0 0,-1 1 0 0 0,1-1 0 0 0,0 0 0 0 0,1 1 0 0 0,-1-1 0 0 0,0 0 0 0 0,0 0 1 0 0,1 0-1 0 0,-1-1 0 0 0,1 1 0 0 0,0 0 0 0 0,0-1 0 0 0,-1 0 0 0 0,1 0 0 0 0,0 0 0 0 0,0 0 0 0 0,0 0 0 0 0,0 0 0 0 0,0-1 0 0 0,0 0 0 0 0,0 1 0 0 0,0-1 0 0 0,0 0 0 0 0,0-1 0 0 0,1 1 0 0 0,-1 0 0 0 0,0-1 0 0 0,0 0 0 0 0,0 1 0 0 0,-1-1 0 0 0,1 0 0 0 0,0-1 0 0 0,0 1 0 0 0,0-1 0 0 0,-1 1 0 0 0,1-1 0 0 0,-1 0 0 0 0,3-1 0 0 0,18-17 23 0 0,0-1 0 0 0,-1 0-1 0 0,-1-2 1 0 0,-1 0 0 0 0,5-10-23 0 0,59-64 0 0 0,-22 24-35 0 0,-61 72 50 0 0,-1 1-7 0 0,0 0-11 0 0,0 5-96 0 0,0 20 35 0 0,-1-15 62 0 0,0-1-1 0 0,1 1 1 0 0,0 0 0 0 0,1-1 0 0 0,0 1-1 0 0,0-1 1 0 0,1 1 0 0 0,1-1 0 0 0,-1 0-1 0 0,1 1 1 0 0,1-1 0 0 0,0-1 0 0 0,0 1-1 0 0,3 3 3 0 0,-2-5 0 0 0,0 0 0 0 0,1 0 0 0 0,0-1 0 0 0,0 0 0 0 0,0 0 0 0 0,1 0-1 0 0,0-1 1 0 0,0 0 0 0 0,0 0 0 0 0,1-1 0 0 0,0 0 0 0 0,0 0 0 0 0,0-1 0 0 0,0 0-1 0 0,0 0 1 0 0,1-1 0 0 0,-1 0 0 0 0,1 0 0 0 0,-1-1 0 0 0,2-1 0 0 0,7 1 18 0 0,0-2 0 0 0,0 0 0 0 0,0-1 0 0 0,0-1 0 0 0,-1 0 1 0 0,1-2-1 0 0,-1 0 0 0 0,0 0 0 0 0,0-1 0 0 0,10-7-18 0 0,-9 4 22 0 0,-1 0-1 0 0,-1 0 1 0 0,0-2 0 0 0,0 0-1 0 0,-1-1 1 0 0,0 0 0 0 0,-1-1-1 0 0,-1-1 1 0 0,0 0 0 0 0,-1 0-1 0 0,0-1 1 0 0,-1-1-1 0 0,2-6-21 0 0,-9 18-1 0 0,-1-1 0 0 0,0 1-1 0 0,0-1 1 0 0,0 1 0 0 0,0-1-1 0 0,-1 0 1 0 0,0 0 0 0 0,0 0-1 0 0,0 0 1 0 0,-1 0 0 0 0,0 0-1 0 0,0 0 1 0 0,0 1 0 0 0,0-1-1 0 0,-1 0 1 0 0,0 0 0 0 0,0 0-1 0 0,0 0 1 0 0,0 0 0 0 0,-1 1-1 0 0,0-1 1 0 0,0 0 0 0 0,0 1-1 0 0,-1 0 1 0 0,1 0 0 0 0,-1-1-1 0 0,0 1 1 0 0,-2-1 1 0 0,3 3-23 0 0,-1 0 1 0 0,0 0-1 0 0,0 0 0 0 0,0 0 0 0 0,0 1 0 0 0,0 0 1 0 0,0-1-1 0 0,0 1 0 0 0,0 0 0 0 0,0 1 1 0 0,0-1-1 0 0,-1 0 0 0 0,1 1 0 0 0,0 0 0 0 0,-1 0 1 0 0,1 0-1 0 0,0 0 0 0 0,0 0 0 0 0,-1 1 0 0 0,1 0 1 0 0,0-1-1 0 0,0 1 0 0 0,-1 0 0 0 0,1 0 1 0 0,0 1-1 0 0,0-1 0 0 0,0 1 0 0 0,1 0 0 0 0,-1-1 1 0 0,0 1-1 0 0,1 0 0 0 0,-1 1 0 0 0,1-1 1 0 0,-1 0-1 0 0,1 1 0 0 0,0 0 23 0 0,-9 8-32 0 0,1 1 0 0 0,1 0 0 0 0,0 0 0 0 0,1 1 1 0 0,0 0-1 0 0,1 0 0 0 0,0 1 0 0 0,1 0 0 0 0,1 0 0 0 0,0 1 0 0 0,1-1 0 0 0,1 1 1 0 0,0 0-1 0 0,1 0 0 0 0,0 0 0 0 0,1 0 0 0 0,1 1 0 0 0,1-1 0 0 0,0 0 0 0 0,2 11 32 0 0,-1-19-3 0 0,0-1-1 0 0,0 0 0 0 0,1 0 1 0 0,-1 0-1 0 0,1 0 0 0 0,1 0 0 0 0,-1-1 1 0 0,1 1-1 0 0,0-1 0 0 0,0 0 0 0 0,0 0 1 0 0,1 0-1 0 0,0-1 0 0 0,0 0 0 0 0,0 0 1 0 0,0 0-1 0 0,1 0 0 0 0,-1-1 0 0 0,1 0 1 0 0,0 0-1 0 0,5 1 4 0 0,4 2 24 0 0,1 0 0 0 0,0-1 0 0 0,0-2 0 0 0,1 1 0 0 0,-1-2 0 0 0,0 0 0 0 0,1-1 0 0 0,3 0-24 0 0,0-2 26 0 0,-1-1 1 0 0,1 0-1 0 0,-1-2 1 0 0,1 0-1 0 0,-1-1 1 0 0,0-1-1 0 0,-1-1 1 0 0,1 0-1 0 0,-1-2 0 0 0,-1 0 1 0 0,1-1-1 0 0,-2 0 1 0 0,5-5-27 0 0,31-25 139 0 0,-2-3-1 0 0,-2-2 1 0 0,14-19-139 0 0,-8 8 31 0 0,85-62-70 0 0,-138 117 35 0 0,0 0 0 0 0,0 1 0 0 0,0-1 0 0 0,-1 0-1 0 0,1 1 1 0 0,0-1 0 0 0,0 0 0 0 0,0 1 0 0 0,0-1 0 0 0,0 1 0 0 0,0 0 0 0 0,0-1-1 0 0,0 1 1 0 0,0 0 0 0 0,0-1 0 0 0,0 1 0 0 0,0 0 0 0 0,0 0 0 0 0,0 0 0 0 0,1 0-1 0 0,-1 0 1 0 0,0 0 0 0 0,0 0 0 0 0,0 1 0 0 0,0-1 0 0 0,0 0 0 0 0,0 1 0 0 0,0-1-1 0 0,0 0 1 0 0,0 1 0 0 0,0-1 0 0 0,0 1 0 0 0,0 0 0 0 0,0-1 0 0 0,-1 1 0 0 0,1 0-1 0 0,0-1 1 0 0,0 1 0 0 0,-1 0 0 0 0,1 0 0 0 0,0 0 0 0 0,-1-1 0 0 0,1 1 0 0 0,0 0-1 0 0,-1 0 1 0 0,0 0 0 0 0,1 0 0 0 0,-1 1 4 0 0,4 58-26 0 0,-4-44 69 0 0,-29 160 173 0 0,28-174-217 0 0,0 0 1 0 0,0 0 0 0 0,0-1-1 0 0,0 1 1 0 0,1 0-1 0 0,-1 0 1 0 0,1 0 0 0 0,-1 0-1 0 0,1 0 1 0 0,0 0 0 0 0,-1 0-1 0 0,1 0 1 0 0,0 0-1 0 0,1 0 1 0 0,-1 0 0 0 0,0 0-1 0 0,0 0 1 0 0,1 0 0 0 0,-1 0-1 0 0,1 0 1 0 0,0 0-1 0 0,0-1 1 0 0,-1 1 0 0 0,1 0-1 0 0,0 0 1 0 0,1-1 0 0 0,-1 1-1 0 0,0 0 1 0 0,0-1 0 0 0,1 0-1 0 0,-1 1 1 0 0,1-1-1 0 0,-1 0 1 0 0,1 1 0 0 0,-1-1-1 0 0,1 0 1 0 0,0 0 0 0 0,0 0-1 0 0,-1 0 1 0 0,1-1-1 0 0,0 1 1 0 0,0-1 0 0 0,2 1 0 0 0,8-3 13 0 0,-1-1 1 0 0,1 0 0 0 0,-1-1-1 0 0,0 0 1 0 0,0 0 0 0 0,0-2 0 0 0,0 1-1 0 0,-1-1 1 0 0,0-1 0 0 0,0 0-1 0 0,-1 0 1 0 0,0-1 0 0 0,0 0-1 0 0,2-4-13 0 0,25-18 3 0 0,176-133 28 0 0,-212 162-34 0 0,0 1 1 0 0,1-1-1 0 0,-1 0 0 0 0,0 1 0 0 0,0-1 1 0 0,1 1-1 0 0,-1-1 0 0 0,1 0 1 0 0,-1 1-1 0 0,0-1 0 0 0,1 1 0 0 0,-1-1 1 0 0,1 1-1 0 0,-1-1 0 0 0,1 1 0 0 0,0-1 1 0 0,-1 1-1 0 0,1 0 0 0 0,-1-1 0 0 0,1 1 1 0 0,0 0-1 0 0,-1 0 0 0 0,1-1 1 0 0,0 1-1 0 0,-1 0 0 0 0,1 0 0 0 0,0 0 1 0 0,-1 0-1 0 0,1 0 0 0 0,0 0 0 0 0,0 0 1 0 0,-1 0-1 0 0,1 0 0 0 0,0 0 1 0 0,-1 0-1 0 0,1 0 0 0 0,0 0 0 0 0,-1 1 1 0 0,1-1-1 0 0,0 0 0 0 0,-1 1 0 0 0,1-1 1 0 0,0 0-1 0 0,-1 1 0 0 0,1-1 1 0 0,-1 1-1 0 0,1-1 0 0 0,-1 0 0 0 0,1 1 1 0 0,-1 0-1 0 0,1-1 0 0 0,-1 1 0 0 0,0-1 1 0 0,1 1-1 0 0,-1 0 0 0 0,0-1 1 0 0,1 1-1 0 0,-1-1 0 0 0,0 1 0 0 0,0 0 1 0 0,1-1-1 0 0,-1 1 0 0 0,0 0 0 0 0,0 0 1 0 0,0 0 2 0 0,-17 118 281 0 0,15-112-275 0 0,0 0-1 0 0,0 0 1 0 0,1 0-1 0 0,0 0 1 0 0,1 0 0 0 0,-1 0-1 0 0,1 0 1 0 0,1 0-1 0 0,-1 0 1 0 0,1 0-1 0 0,1 0 1 0 0,-1 0 0 0 0,1-1-1 0 0,0 1 1 0 0,0 0-1 0 0,1-1 1 0 0,2 3-6 0 0,-3-5-94 0 0,1 0-1 0 0,-1 0 1 0 0,1-1 0 0 0,1 1-1 0 0,-1-1 1 0 0,0 0 0 0 0,1 0 0 0 0,0 0-1 0 0,-1 0 1 0 0,1 0 0 0 0,0-1 0 0 0,0 0-1 0 0,1 0 1 0 0,-1 0 0 0 0,0 0 0 0 0,1-1-1 0 0,-1 0 1 0 0,1 0 0 0 0,-1 0 0 0 0,1 0-1 0 0,0-1 1 0 0,3 0 94 0 0,23-1-5316 0 0,-12-2-5467 0 0,-14 0 1914 0 0</inkml:trace>
</inkml:ink>
</file>

<file path=ppt/ink/ink8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53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1064 1624 0 0,'0'0'1021'0'0,"0"0"-160"0"0,0 0-45 0 0,0 0 247 0 0,0 0 333 0 0,0 0 178 0 0,0 0 29 0 0,0 0-35 0 0,0 0-98 0 0,0 0-83 0 0,0 0-41 0 0,32 1-59 0 0,107 0-78 0 0,-132-1-1086 0 0,0-1 0 0 0,0 0-1 0 0,1 0 1 0 0,-1 0 0 0 0,0-1-1 0 0,0 0 1 0 0,0-1-1 0 0,-1 0 1 0 0,1 0 0 0 0,-1 0-1 0 0,1-1 1 0 0,-1 0 0 0 0,0 0-1 0 0,2-2-122 0 0,9-6 348 0 0,73-48 684 0 0,-2-3 0 0 0,-4-4 0 0 0,49-52-1032 0 0,-119 105 62 0 0,-1-1-1 0 0,0 0 0 0 0,-1-1 0 0 0,-1 0 0 0 0,-1-1 1 0 0,0 0-1 0 0,-1-1 0 0 0,-1 0 0 0 0,-1 0 1 0 0,0-1-1 0 0,3-18-61 0 0,-9 34-5 0 0,0 1 0 0 0,0 0-1 0 0,-1-1 1 0 0,1 1 0 0 0,-1-1 0 0 0,1 1 0 0 0,-1-1 0 0 0,0 0 0 0 0,0 1 0 0 0,0-1 0 0 0,0 1 0 0 0,0-1-1 0 0,-1 1 1 0 0,1-1 0 0 0,-1 0 0 0 0,0 1 0 0 0,0 0 0 0 0,0-1 0 0 0,0 1 0 0 0,0 0 0 0 0,0-1-1 0 0,0 1 1 0 0,-1 0 0 0 0,1 0 0 0 0,-1 0 0 0 0,0 0 0 0 0,0 0 0 0 0,1 0 0 0 0,-1 1 0 0 0,0-1-1 0 0,-1 1 1 0 0,1-1 0 0 0,0 1 0 0 0,0 0 0 0 0,-1 0 0 0 0,1 0 0 0 0,0 0 0 0 0,-1 0 0 0 0,1 0 0 0 0,-1 1-1 0 0,1-1 1 0 0,-1 1 0 0 0,1-1 0 0 0,-1 1 0 0 0,0 0 0 0 0,1 0 0 0 0,-1 1 0 0 0,1-1 0 0 0,-1 0-1 0 0,1 1 1 0 0,-1-1 0 0 0,1 1 0 0 0,-2 1 5 0 0,-9 4-50 0 0,0 1 0 0 0,1 0 1 0 0,0 1-1 0 0,0 0 0 0 0,1 1 0 0 0,0 0 0 0 0,0 1 1 0 0,1 0-1 0 0,1 1 0 0 0,0 0 0 0 0,0 0 0 0 0,1 1 0 0 0,0 0 1 0 0,1 2 49 0 0,-8 6-11 0 0,1 0 0 0 0,2 1 0 0 0,0 1 0 0 0,1 0 0 0 0,1 1 0 0 0,1-1 0 0 0,1 2 0 0 0,1-1 0 0 0,1 1 0 0 0,2 0 0 0 0,0 1 0 0 0,1-1 0 0 0,1 1 0 0 0,2 19 11 0 0,3-38 18 0 0,0-1 0 0 0,0 1 0 0 0,1-1 0 0 0,-1 1 0 0 0,1-1-1 0 0,0 0 1 0 0,0 0 0 0 0,1-1 0 0 0,0 1 0 0 0,0-1 0 0 0,0 0 0 0 0,0-1 0 0 0,0 1-1 0 0,1-1 1 0 0,0 0 0 0 0,-1 0 0 0 0,1-1 0 0 0,0 1 0 0 0,1-1 0 0 0,-1-1 0 0 0,0 1-1 0 0,0-1 1 0 0,1 0 0 0 0,-1-1 0 0 0,1 1 0 0 0,-1-1 0 0 0,0 0 0 0 0,1-1-1 0 0,-1 0 1 0 0,3 0-18 0 0,24-4 128 0 0,0-2 1 0 0,0-1-1 0 0,0-1 0 0 0,-1-2 0 0 0,-1-1 0 0 0,0-1 0 0 0,-1-2 0 0 0,0-1 0 0 0,-1-1 1 0 0,-1-2-1 0 0,19-17-128 0 0,-43 34 7 0 0,51-34 153 0 0,-2-3 0 0 0,-1-2 1 0 0,-2-2-1 0 0,31-36-160 0 0,7-50 191 0 0,-76 59-74 0 0,-14 69-127 0 0,1-1 0 0 0,-1 1 0 0 0,1 0 0 0 0,-1 0 0 0 0,1 0 0 0 0,-1 0 0 0 0,0 0 0 0 0,0 1 0 0 0,0-1-1 0 0,1 1 1 0 0,-1-1 0 0 0,0 1 0 0 0,0-1 0 0 0,0 1 0 0 0,0 0 0 0 0,0 0 0 0 0,0 0 0 0 0,1 0 0 0 0,-1 0 0 0 0,0 1 0 0 0,0-1 0 0 0,0 0-1 0 0,0 1 1 0 0,0-1 0 0 0,1 1 0 0 0,-1 0 0 0 0,0 0 0 0 0,0 0 0 0 0,1 0 0 0 0,-1 0 0 0 0,1 0 0 0 0,-1 0 0 0 0,1 0 0 0 0,-1 0 0 0 0,1 1-1 0 0,-1-1 11 0 0,-16 17-34 0 0,1 0-1 0 0,0 0 0 0 0,1 2 0 0 0,1 0 0 0 0,1 1 1 0 0,0 0-1 0 0,2 1 0 0 0,1 1 0 0 0,-7 16 35 0 0,10-21-8 0 0,1 0 1 0 0,0 1-1 0 0,1 0 0 0 0,1 0 0 0 0,1 0 1 0 0,0 1-1 0 0,2 0 0 0 0,0-1 0 0 0,1 1 1 0 0,2 14 7 0 0,2-28 9 0 0,-1-1 0 0 0,2 1 0 0 0,-1-1 0 0 0,1 0 0 0 0,-1 0-1 0 0,1 0 1 0 0,1 0 0 0 0,-1-1 0 0 0,1 1 0 0 0,0-1 0 0 0,0 0 0 0 0,0-1 0 0 0,0 1 0 0 0,1-1 0 0 0,-1 0 0 0 0,1 0 0 0 0,0-1 0 0 0,0 0 0 0 0,0 0 0 0 0,0 0 0 0 0,0-1 0 0 0,0 0 0 0 0,1 0 0 0 0,-1 0 0 0 0,0-1 0 0 0,1 0 0 0 0,-1 0 0 0 0,0 0 0 0 0,5-2-9 0 0,14-1 64 0 0,0-2 0 0 0,0 0 0 0 0,0-1 0 0 0,0-2 0 0 0,-1-1 0 0 0,0 0 0 0 0,-1-2 0 0 0,0-1 0 0 0,-1-1 0 0 0,0 0 0 0 0,-1-2 0 0 0,-1 0 0 0 0,17-17-64 0 0,-7 9 16 0 0,0-1 0 0 0,-1-1 0 0 0,-1-2 0 0 0,-2-1 0 0 0,-1-1 0 0 0,-1-1 0 0 0,-1-1 0 0 0,-2-1 0 0 0,-1-1 0 0 0,-2 0 0 0 0,-1-2 0 0 0,-2 0 0 0 0,-1-1 0 0 0,5-24-16 0 0,-16 51-15 0 0,-1 1-1 0 0,-1-1 1 0 0,0 0 0 0 0,0 0 0 0 0,0 0 0 0 0,-1-1-1 0 0,-1 1 1 0 0,1 0 0 0 0,-2 0 0 0 0,1 0-1 0 0,-1 1 1 0 0,0-1 0 0 0,-1 0 0 0 0,-2-3 15 0 0,2 9-12 0 0,-1 1 0 0 0,0 0-1 0 0,0 0 1 0 0,0 0 0 0 0,0 0 0 0 0,-1 1 0 0 0,1 0 0 0 0,0 0 0 0 0,-1 0 0 0 0,1 0 0 0 0,-1 1 0 0 0,1-1 0 0 0,0 1 0 0 0,-1 0 0 0 0,1 1 0 0 0,-1-1 0 0 0,1 1 0 0 0,-1 0 0 0 0,1 0 0 0 0,0 0 0 0 0,-1 1 0 0 0,1-1 0 0 0,0 1 0 0 0,0 0 0 0 0,0 0-1 0 0,1 1 1 0 0,-1-1 0 0 0,0 1 0 0 0,1 0 0 0 0,-1 0 0 0 0,1 0 0 0 0,0 0 0 0 0,-2 2 12 0 0,-18 17 4 0 0,2 0 0 0 0,0 2 0 0 0,1 0 0 0 0,1 1 0 0 0,1 1-1 0 0,2 1 1 0 0,0 0 0 0 0,2 1 0 0 0,1 1 0 0 0,-6 21-4 0 0,10-21 3 0 0,1 0 1 0 0,1 0-1 0 0,2 1 1 0 0,1-1-1 0 0,1 1 1 0 0,2 0-1 0 0,1 0 1 0 0,2 6-4 0 0,-1-26-23 0 0,2-1 0 0 0,-1 1-1 0 0,1-1 1 0 0,1 0 0 0 0,0 1 0 0 0,0-2 0 0 0,1 1 0 0 0,0 0 0 0 0,0-1 0 0 0,1 0-1 0 0,0 0 1 0 0,0-1 0 0 0,1 0 0 0 0,0 0 0 0 0,0 0 0 0 0,1-1 0 0 0,0 0 0 0 0,0-1-1 0 0,0 1 1 0 0,1-1 0 0 0,0-1 0 0 0,0 0 0 0 0,0 0 0 0 0,0-1 0 0 0,0 0-1 0 0,1-1 1 0 0,0 0 0 0 0,-1 0 0 0 0,1-1 0 0 0,0 0 0 0 0,0-1 0 0 0,2 0 23 0 0,98-15-2903 0 0,-11-33-4139 0 0,-50 16-2307 0 0,-27 20 3524 0 0</inkml:trace>
  <inkml:trace contextRef="#ctx0" brushRef="#br0" timeOffset="369.515">2396 622 4825 0 0,'0'0'2426'0'0,"0"0"-684"0"0,0 0-343 0 0,0 0 12 0 0,0 0 26 0 0,-13 33-98 0 0,-44 103-180 0 0,20-58 315 0 0,-3 36 1894 0 0,41-90-1393 0 0,9-37 934 0 0,62-128-1447 0 0,27-83-797 0 0,28-73-275 0 0,-113 273-363 0 0,-2 0 8 0 0,2 1 0 0 0,0 1 1 0 0,2 0-1 0 0,0 1 0 0 0,1 1 0 0 0,2-1-35 0 0,-18 21-29 0 0,-1 27-106 0 0,14 134-341 0 0,-12-153 190 0 0,0 1-1 0 0,1-1 0 0 0,1 0 1 0 0,-1 0-1 0 0,1 0 1 0 0,1 0-1 0 0,-1-1 1 0 0,1 0-1 0 0,1 0 0 0 0,-1 0 1 0 0,1 0-1 0 0,1 0 287 0 0,24 17-4751 0 0,3-7-4669 0 0,-25-14-549 0 0</inkml:trace>
  <inkml:trace contextRef="#ctx0" brushRef="#br0" timeOffset="654.529">3138 357 16107 0 0,'0'0'1571'0'0,"0"0"-309"0"0,0 0-198 0 0,0 0-41 0 0,0 0-64 0 0,0 0-147 0 0,0 0-161 0 0,0 0-88 0 0,0 0-44 0 0,0 0 9 0 0,0 0-26 0 0,0 0-87 0 0,0 0-49 0 0,22 3-50 0 0,72 10-60 0 0,118-10 477 0 0,-11-3-2657 0 0,-185 4-385 0 0,-24 10-12525 0 0,3-10 6254 0 0</inkml:trace>
  <inkml:trace contextRef="#ctx0" brushRef="#br0" timeOffset="896.494">3105 766 14699 0 0,'0'0'1338'0'0,"0"0"-349"0"0,0 0 73 0 0,0 0 217 0 0,0 0 57 0 0,0 0-158 0 0,0 0-275 0 0,0 0-229 0 0,37 7-168 0 0,117 22-145 0 0,-42-29 129 0 0,134-37-703 0 0,-143 17-9974 0 0,-90 19-971 0 0</inkml:trace>
  <inkml:trace contextRef="#ctx0" brushRef="#br0" timeOffset="1595.885">3980 133 11995 0 0,'0'0'1064'0'0,"0"0"-291"0"0,0 0-37 0 0,0 0 245 0 0,0 0 335 0 0,0 0 170 0 0,0 0-75 0 0,0 0-278 0 0,0 0-349 0 0,0 0-270 0 0,0 0-25 0 0,0 0 73 0 0,0 0 82 0 0,8 10 35 0 0,86 132 966 0 0,-68-81-1466 0 0,-4 2 0 0 0,-1 0 0 0 0,-4 1 0 0 0,-3 1-1 0 0,4 46-178 0 0,6 15 76 0 0,9-11-23 0 0,-33-114-46 0 0,0-1-1 0 0,0 1 1 0 0,0-1-1 0 0,0 1 0 0 0,0-1 1 0 0,0 1-1 0 0,0-1 1 0 0,0 1-1 0 0,0-1 1 0 0,0 1-1 0 0,0-1 1 0 0,0 1-1 0 0,0-1 1 0 0,1 0-1 0 0,-1 1 1 0 0,0-1-1 0 0,0 1 0 0 0,1-1 1 0 0,-1 1-1 0 0,0-1 1 0 0,0 0-1 0 0,1 1 1 0 0,-1-1-1 0 0,1 0 1 0 0,-1 1-1 0 0,0-1 1 0 0,1 0-1 0 0,-1 1 1 0 0,1-1-1 0 0,-1 0 0 0 0,0 0 1 0 0,1 0-1 0 0,-1 1 1 0 0,1-1-1 0 0,-1 0 1 0 0,1 0-1 0 0,-1 0 1 0 0,1 0-1 0 0,-1 0 1 0 0,1 0-1 0 0,-1 0 1 0 0,1 0-1 0 0,-1 0 0 0 0,1 0 1 0 0,-1 0-1 0 0,1 0 1 0 0,-1 0-1 0 0,1-1 1 0 0,-1 1-1 0 0,1 0 1 0 0,-1 0-1 0 0,1 0 1 0 0,-1-1-1 0 0,0 1 0 0 0,1 0 1 0 0,-1-1-1 0 0,1 1-6 0 0,14-29 634 0 0,-9 17-448 0 0,279-458 783 0 0,-206 342-908 0 0,6 3 0 0 0,23-18-61 0 0,-60 87-972 0 0,-47 55 277 0 0,-1 1-341 0 0,17 16-14068 0 0,-12-6 3397 0 0</inkml:trace>
</inkml:ink>
</file>

<file path=ppt/ink/ink8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4:11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5287 639 3809 0 0,'0'0'3176'0'0,"0"0"-1488"0"0,0 0-538 0 0,0 0 79 0 0,0 0 207 0 0,0 0 120 0 0,0 0-25 0 0,0 0-116 0 0,0 0-177 0 0,0 0-229 0 0,0 0-220 0 0,0 0-160 0 0,0 0-94 0 0,15-13-83 0 0,47-42-59 0 0,-7-9 662 0 0,-26 19 59 0 0,-29 45-1102 0 0,0 0-1 0 0,0-1 1 0 0,0 1 0 0 0,1 0 0 0 0,-1-1-1 0 0,0 1 1 0 0,1 0 0 0 0,-1 0 0 0 0,0-1-1 0 0,0 1 1 0 0,1 0 0 0 0,-1 0 0 0 0,1-1-1 0 0,-1 1 1 0 0,0 0 0 0 0,1 0 0 0 0,-1 0-1 0 0,0 0 1 0 0,1 0 0 0 0,-1 0 0 0 0,1 0-1 0 0,-1-1 1 0 0,0 1 0 0 0,1 0 0 0 0,-1 0-1 0 0,1 0 1 0 0,-1 1 0 0 0,0-1 0 0 0,1 0-1 0 0,-1 0 1 0 0,1 0 0 0 0,-1 0 0 0 0,0 0-1 0 0,1 0 1 0 0,-1 1 0 0 0,0-1 0 0 0,1 0-1 0 0,-1 0 1 0 0,0 0 0 0 0,1 1 0 0 0,-1-1-1 0 0,0 0 1 0 0,1 1 0 0 0,-1-1 0 0 0,0 0-1 0 0,0 0 1 0 0,1 1 0 0 0,-1-1 0 0 0,0 1-1 0 0,0-1 1 0 0,0 0 0 0 0,0 1 0 0 0,1-1-1 0 0,-1 0 1 0 0,0 1 0 0 0,0-1 0 0 0,0 1-1 0 0,0-1 1 0 0,0 0 0 0 0,0 1 0 0 0,0-1-1 0 0,0 1 1 0 0,0-1 0 0 0,0 0 0 0 0,0 1-1 0 0,0-1 1 0 0,-1 1 0 0 0,1-1 0 0 0,0 0-12 0 0,28 60 120 0 0,15 137 66 0 0,-43-197-186 0 0,11 84 2 0 0,-4 1 0 0 0,-4-1 0 0 0,-3 6-2 0 0,-24 1-18 0 0,23-85 39 0 0,0-1-1 0 0,-1 0 1 0 0,0 0-1 0 0,0 0 0 0 0,0 0 1 0 0,0 0-1 0 0,-1 0 1 0 0,0 0-1 0 0,0-1 0 0 0,0 1 1 0 0,0-1-1 0 0,-1 0 1 0 0,0 0-1 0 0,0 0 0 0 0,0 0 1 0 0,0-1-1 0 0,0 0 1 0 0,-1 0-1 0 0,0 0 0 0 0,1 0 1 0 0,-1-1-1 0 0,0 0 1 0 0,0 0-1 0 0,-1 0 1 0 0,1 0-1 0 0,0-1 0 0 0,0 0 1 0 0,-1 0-1 0 0,1 0 1 0 0,-2-1-21 0 0,4-2 19 0 0,0 0 1 0 0,0-1 0 0 0,1 1 0 0 0,-1-1 0 0 0,0 0 0 0 0,1 0 0 0 0,0 0 0 0 0,0 0 0 0 0,0 0 0 0 0,0 0 0 0 0,0 0 0 0 0,1-1 0 0 0,-1 1 0 0 0,1-1 0 0 0,0 1 0 0 0,0-1 0 0 0,0 1 0 0 0,0-1 0 0 0,1 0 0 0 0,0 0-1 0 0,-1 1 1 0 0,1-1 0 0 0,1 0 0 0 0,-1-1-20 0 0,2-20 8 0 0,0 0-1 0 0,2 1 1 0 0,0-1 0 0 0,2 1-1 0 0,1 0 1 0 0,1 0-1 0 0,1 1 1 0 0,0 0-1 0 0,14-21-7 0 0,3-11-2 0 0,2 0-1 0 0,3 3 0 0 0,2 0 0 0 0,2 2 0 0 0,2 2 0 0 0,3 1 1 0 0,1 2-1 0 0,3 2 0 0 0,17-12 3 0 0,59-12-35 0 0,-118 68 34 0 0,0 0 0 0 0,0 0-1 0 0,1 0 1 0 0,-1 0 0 0 0,0 0 0 0 0,0 0-1 0 0,-1 1 1 0 0,1-1 0 0 0,0 1-1 0 0,0-1 1 0 0,-1 1 0 0 0,1 0-1 0 0,-1 0 1 0 0,1 0 0 0 0,-1 0-1 0 0,0 0 1 0 0,0 0 0 0 0,0 0 0 0 0,0 0-1 0 0,0 0 1 0 0,0 0 0 0 0,-1 0-1 0 0,1 1 1 0 0,-1-1 0 0 0,1 0-1 0 0,-1 1 1 0 0,0-1 0 0 0,0 0 0 0 0,0 1-1 0 0,0-1 1 0 0,0 0 0 0 0,-1 1-1 0 0,1-1 1 0 0,-1 0 0 0 0,1 1-1 0 0,-1-1 1 0 0,0 0 0 0 0,0 0 0 0 0,0 0-1 0 0,0 0 1 0 0,-1 1 1 0 0,-11 30 4 0 0,-2-1 0 0 0,-1-1 0 0 0,-2-1-1 0 0,-1 0 1 0 0,-1-1 0 0 0,-2-1 0 0 0,0-1 0 0 0,-2-1 0 0 0,-22 19-4 0 0,-153 128-669 0 0,171-158-585 0 0,27-14 593 0 0,1-1-221 0 0,21-37-15185 0 0,-13 29 9210 0 0</inkml:trace>
  <inkml:trace contextRef="#ctx0" brushRef="#br0" timeOffset="479.353">5959 823 9434 0 0,'0'0'1948'0'0,"0"0"-106"0"0,0 0 113 0 0,0 0-17 0 0,0 0-279 0 0,0 0-328 0 0,0 0-224 0 0,0 0-182 0 0,0 0-163 0 0,0 0-174 0 0,0 0-124 0 0,35-15-89 0 0,109-47-98 0 0,-76 17 101 0 0,-57 34-288 0 0,9-9 41 0 0,-1-1-1 0 0,-1-1 0 0 0,-1-1 0 0 0,0-1 0 0 0,-2 0 1 0 0,-1 0-1 0 0,-1-2 0 0 0,0-2-130 0 0,-11 27-11 0 0,-1-1 1 0 0,0 0-1 0 0,1 0 0 0 0,-1 0 0 0 0,0 0 1 0 0,0 0-1 0 0,0 0 0 0 0,0-1 1 0 0,0 1-1 0 0,-1 0 0 0 0,1 0 1 0 0,-1-1-1 0 0,1 1 0 0 0,-1 0 1 0 0,0 0-1 0 0,0-1 0 0 0,0 1 0 0 0,0 0 1 0 0,0-1-1 0 0,-1 1 0 0 0,1 0 1 0 0,-1-1-1 0 0,0 1 0 0 0,1 0 1 0 0,-1 0-1 0 0,0 0 0 0 0,0 0 1 0 0,0 0-1 0 0,0 0 0 0 0,-1 0 0 0 0,1 0 1 0 0,-1 0-1 0 0,1 0 0 0 0,-1 0 1 0 0,1 1-1 0 0,-1-1 0 0 0,0 1 1 0 0,0-1-1 0 0,0 1 0 0 0,0 0 1 0 0,0 0-1 0 0,0 0 0 0 0,0 0 0 0 0,0 0 1 0 0,0 0-1 0 0,-1 1 0 0 0,1-1 1 0 0,0 1-1 0 0,-1-1 0 0 0,1 1 1 0 0,0 0-1 0 0,-1 0 0 0 0,1 0 0 0 0,-2 0 11 0 0,-5 3-55 0 0,0-1 0 0 0,0 1 0 0 0,1 1 0 0 0,-1 0 0 0 0,1 0 0 0 0,0 0 0 0 0,0 1 0 0 0,0 0 0 0 0,1 1 0 0 0,0 0 0 0 0,0 0 0 0 0,0 1 0 0 0,1-1 0 0 0,-1 2 55 0 0,-12 11-59 0 0,13-14 42 0 0,1 0 1 0 0,0 0-1 0 0,0 0 1 0 0,0 1-1 0 0,0 0 0 0 0,1 0 1 0 0,0 0-1 0 0,1 1 1 0 0,-1-1-1 0 0,1 1 0 0 0,0 0 1 0 0,1 0-1 0 0,0 0 1 0 0,0 0-1 0 0,0 0 0 0 0,1 0 1 0 0,0 1-1 0 0,0 3 17 0 0,4-8-4 0 0,0 0 0 0 0,0 0 0 0 0,0-1 0 0 0,1 1 0 0 0,-1-1 0 0 0,0 0 0 0 0,1 0 0 0 0,0 0 0 0 0,0 0 0 0 0,-1-1 0 0 0,1 0-1 0 0,0 1 1 0 0,0-1 0 0 0,0-1 0 0 0,0 1 0 0 0,0 0 0 0 0,1-1 0 0 0,-1 0 0 0 0,0 0 0 0 0,0 0 0 0 0,0-1 0 0 0,2 0 4 0 0,188-2 605 0 0,-192 3-583 0 0,0-1-1 0 0,0 1 0 0 0,0 0 0 0 0,0 1 0 0 0,0-1 1 0 0,0 0-1 0 0,0 1 0 0 0,-1-1 0 0 0,1 1 0 0 0,0-1 1 0 0,0 1-1 0 0,0 0 0 0 0,0 0 0 0 0,-1 0 0 0 0,1 0 1 0 0,-1 0-1 0 0,1 0 0 0 0,0 0 0 0 0,-1 1 0 0 0,0-1 0 0 0,1 1 1 0 0,-1-1-1 0 0,0 1 0 0 0,0-1 0 0 0,0 1 0 0 0,0 0 1 0 0,0-1-1 0 0,0 1 0 0 0,0 0 0 0 0,0 0 0 0 0,-1 0 1 0 0,1 0-1 0 0,-1-1 0 0 0,0 1 0 0 0,1 0 0 0 0,-1 0 1 0 0,0 0-1 0 0,0 0 0 0 0,0 0 0 0 0,0 0 0 0 0,0 0 1 0 0,-1 0-1 0 0,1 0 0 0 0,-1 0 0 0 0,1 0 0 0 0,-2 1-21 0 0,2 12 78 0 0,-25 51 168 0 0,9-40-220 0 0,-9 32-1749 0 0,46-53-6372 0 0,-13-6 842 0 0,-4-2-1926 0 0</inkml:trace>
  <inkml:trace contextRef="#ctx0" brushRef="#br0" timeOffset="748.797">6656 632 11290 0 0,'0'0'1975'0'0,"0"0"-508"0"0,0 0-240 0 0,0 0-164 0 0,0 0-169 0 0,0 0-142 0 0,0 0-101 0 0,0 0-95 0 0,0 0-129 0 0,0 0-94 0 0,-11 30-54 0 0,-33 95-18 0 0,43-124-247 0 0,1 0-1 0 0,-1 0 1 0 0,0 1-1 0 0,1-1 1 0 0,-1 0-1 0 0,0 0 1 0 0,1 1 0 0 0,0-1-1 0 0,-1 0 1 0 0,1 1-1 0 0,0-1 1 0 0,0 0-1 0 0,-1 1 1 0 0,1-1-1 0 0,0 1 1 0 0,1-1 0 0 0,-1 0-1 0 0,0 1 1 0 0,0-1-1 0 0,0 0 1 0 0,1 1-1 0 0,-1-1 1 0 0,1 0-1 0 0,-1 0 1 0 0,1 1 0 0 0,0-1-1 0 0,-1 0 1 0 0,1 0-1 0 0,0 0 1 0 0,0 0-1 0 0,0 1 1 0 0,0-1-1 0 0,0-1 1 0 0,0 1-1 0 0,0 0 1 0 0,0 0 0 0 0,0 0-1 0 0,0 0 1 0 0,0-1-1 0 0,0 1 1 0 0,1-1-1 0 0,-1 1 1 0 0,0-1-1 0 0,1 1 1 0 0,-1-1 0 0 0,0 0-1 0 0,1 1 1 0 0,-1-1-1 0 0,0 0 1 0 0,1 0-1 0 0,-1 0 1 0 0,1 0-1 0 0,-1 0 1 0 0,1-1-14 0 0,4 2 91 0 0,4 1 40 0 0,0-1-1 0 0,0 1 1 0 0,-1-2-1 0 0,1 1 1 0 0,0-1-1 0 0,0-1 1 0 0,0 0-1 0 0,0 0 1 0 0,0-1-1 0 0,0-1 1 0 0,-1 1-1 0 0,1-1 1 0 0,-1-1-1 0 0,0 0 1 0 0,0 0-1 0 0,0-1 1 0 0,-1 0-1 0 0,1-1 1 0 0,-1 1-1 0 0,0-2 1 0 0,-1 1-1 0 0,0-1 1 0 0,0 0-1 0 0,0-1 1 0 0,-1 1-1 0 0,0-1 1 0 0,0-1-1 0 0,1-2-130 0 0,-6 9 7 0 0,1-1-1 0 0,-1 0 1 0 0,0 1-1 0 0,0-1 1 0 0,0 0-1 0 0,-1 0 1 0 0,1 1-1 0 0,0-1 1 0 0,-1 0-1 0 0,0 0 1 0 0,0 0 0 0 0,0 0-1 0 0,0 0 1 0 0,0 0-1 0 0,-1 0 1 0 0,1 1-1 0 0,-1-1 1 0 0,0 0-1 0 0,1 0 1 0 0,-1 1-1 0 0,-1-1 1 0 0,1 0-1 0 0,0 1 1 0 0,-1-1-1 0 0,1 1 1 0 0,-1-1 0 0 0,0 1-1 0 0,0 0 1 0 0,1 0-1 0 0,-2 0 1 0 0,1 0-1 0 0,0 0 1 0 0,0 0-1 0 0,-1 1 1 0 0,1-1-1 0 0,-3-1-6 0 0,-99-21-1110 0 0,94 23 793 0 0,0 1 0 0 0,-1 1 0 0 0,1 0 0 0 0,0 0 0 0 0,0 1 0 0 0,0 0 0 0 0,0 1 0 0 0,0 0 0 0 0,1 1 0 0 0,-1 0 0 0 0,-2 1 317 0 0,-30 16-6300 0 0,38-20 4748 0 0,-9 7-7765 0 0</inkml:trace>
  <inkml:trace contextRef="#ctx0" brushRef="#br0" timeOffset="1297.831">7125 87 9802 0 0,'0'0'5172'0'0,"0"0"-2349"0"0,0 0-1100 0 0,0 0-465 0 0,0 0-397 0 0,0 0-218 0 0,0 0-152 0 0,0 0-103 0 0,0 0-69 0 0,0 0-42 0 0,0 0-45 0 0,0 0-40 0 0,0 0-18 0 0,-20 22-44 0 0,-62 75-14 0 0,80-94-107 0 0,-1-1 0 0 0,1 1 0 0 0,0 0 0 0 0,-1 0 0 0 0,1 1 0 0 0,1-1 0 0 0,-1 0 0 0 0,0 1 0 0 0,1-1 0 0 0,0 1 0 0 0,0-1 0 0 0,0 1 0 0 0,0 0 0 0 0,1-1 0 0 0,-1 1 0 0 0,1 0-1 0 0,0 0 1 0 0,0-1 0 0 0,0 4-9 0 0,1 8 48 0 0,-14 262 238 0 0,-3-90-347 0 0,16-186 53 0 0,0-1-13 0 0,32-31-226 0 0,94-92 242 0 0,-97 97-29 0 0,-18 14 12 0 0,0 0 0 0 0,1 1 0 0 0,0 0 0 0 0,1 1 0 0 0,0 1-1 0 0,0 0 1 0 0,1 1 0 0 0,0 0 0 0 0,0 1 0 0 0,1 1 0 0 0,0 0 0 0 0,0 1-1 0 0,1 1 1 0 0,0 0 0 0 0,2 0 22 0 0,-15 6 10 0 0,0 0-1 0 0,0 0 1 0 0,0 0-1 0 0,0 0 0 0 0,0 1 1 0 0,0-1-1 0 0,0 1 1 0 0,-1 0-1 0 0,0-1 1 0 0,1 1-1 0 0,-1 0 1 0 0,0 1-1 0 0,0-1 1 0 0,-1 0-1 0 0,1 0 1 0 0,-1 1-1 0 0,1-1 0 0 0,-1 1 1 0 0,0-1-1 0 0,-1 1 1 0 0,1 0-1 0 0,-1-1 1 0 0,1 1-1 0 0,-1 0 1 0 0,0-1-1 0 0,0 1 1 0 0,-1 0-1 0 0,1 0 0 0 0,-1-1 1 0 0,0 1-1 0 0,0-1 1 0 0,0 1-1 0 0,0 0-9 0 0,-2 9 63 0 0,-1 0 0 0 0,-1 0 0 0 0,1-1 0 0 0,-2 0-1 0 0,0 1 1 0 0,-1-2 0 0 0,0 1 0 0 0,0-1 0 0 0,-1 0 0 0 0,-1 0-1 0 0,0-1 1 0 0,0-1 0 0 0,-1 1 0 0 0,0-1 0 0 0,-1-1 0 0 0,0 0-1 0 0,0 0-61 0 0,-3 0-41 0 0,1 0 1 0 0,-1 0-1 0 0,-1-1 1 0 0,1-1-1 0 0,-1 0 1 0 0,0-1-1 0 0,-1-1 1 0 0,1 0 0 0 0,-1-1-1 0 0,0-1 1 0 0,0 0-1 0 0,1-1 1 0 0,-1-1-1 0 0,-9-1 40 0 0,23 1-163 0 0,0 0-1 0 0,0 0 1 0 0,-1 0-1 0 0,1 0 1 0 0,0 0-1 0 0,0-1 1 0 0,0 1-1 0 0,0-1 1 0 0,0 1-1 0 0,0-1 1 0 0,0 0-1 0 0,0 0 1 0 0,0 0-1 0 0,1 0 1 0 0,-1 0-1 0 0,0 0 1 0 0,1 0-1 0 0,-1-1 0 0 0,0 1 1 0 0,1-1-1 0 0,0 1 1 0 0,-1-1-1 0 0,1 1 1 0 0,0-1-1 0 0,0 0 1 0 0,-1-1 163 0 0,-4-16-5407 0 0,4-2-4048 0 0,2 13 3343 0 0</inkml:trace>
  <inkml:trace contextRef="#ctx0" brushRef="#br0" timeOffset="1577.129">7561 72 17572 0 0,'0'0'1631'0'0,"0"0"-304"0"0,0 0-130 0 0,0 0-96 0 0,0 0-183 0 0,0 0-200 0 0,0 0-170 0 0,0 0-107 0 0,0 0-56 0 0,0 0-39 0 0,0 0 1 0 0,0 0-19 0 0,-3 25-49 0 0,-8 78-43 0 0,-15 30 89 0 0,4 103-157 0 0,21-75-793 0 0,15-121-822 0 0,15-53-7871 0 0,-23 6 4057 0 0,0-1-3450 0 0</inkml:trace>
  <inkml:trace contextRef="#ctx0" brushRef="#br0" timeOffset="1947.41">7686 680 8018 0 0,'0'0'4246'0'0,"0"0"-1754"0"0,0 0-506 0 0,0 0-113 0 0,0 0-257 0 0,0 0-326 0 0,0 0-234 0 0,0 0-172 0 0,0 0-141 0 0,0 0-118 0 0,0 0-126 0 0,34-5-90 0 0,102-17-76 0 0,-82 1 26 0 0,-48 13-260 0 0,0 3-56 0 0,0-1 0 0 0,-1 0 0 0 0,0 0 0 0 0,0-1 0 0 0,0 1 0 0 0,-1-1 0 0 0,0 0-1 0 0,0 0 1 0 0,-1-1 0 0 0,0 1 0 0 0,0-1 0 0 0,-1 1 0 0 0,0-1 0 0 0,0 0 0 0 0,-1 0 0 0 0,0 0-1 0 0,0 0 1 0 0,-1 0 0 0 0,-1-7-43 0 0,0 11-36 0 0,-1 1 1 0 0,-1-1-1 0 0,1 0 0 0 0,0 1 0 0 0,-1 0 1 0 0,0 0-1 0 0,1 0 0 0 0,-1 0 0 0 0,-1 0 1 0 0,1 0-1 0 0,0 1 0 0 0,-1-1 0 0 0,1 1 1 0 0,-1 0-1 0 0,1 0 0 0 0,-1 1 0 0 0,0-1 1 0 0,0 1-1 0 0,0-1 0 0 0,0 1 0 0 0,0 1 1 0 0,0-1-1 0 0,0 0 0 0 0,-1 1 0 0 0,1 0 1 0 0,0 0-1 0 0,0 0 0 0 0,0 1 0 0 0,0-1 1 0 0,-1 1-1 0 0,1 0 0 0 0,0 0 0 0 0,0 1 1 0 0,1-1-1 0 0,-1 1 0 0 0,0-1 0 0 0,0 1 36 0 0,-11 6-106 0 0,1 0 0 0 0,0 0 0 0 0,0 1 0 0 0,1 1 0 0 0,0 1 0 0 0,0 0 0 0 0,1 0 0 0 0,1 1 0 0 0,0 0 0 0 0,1 1 0 0 0,0 1-1 0 0,1-1 1 0 0,0 2 0 0 0,1-1 0 0 0,1 1 0 0 0,0 0 0 0 0,-1 6 106 0 0,-13 75-1128 0 0,21-93 954 0 0,0 0 0 0 0,0 0 1 0 0,0-1-1 0 0,1 1 0 0 0,-1 0 0 0 0,1 0 1 0 0,0 0-1 0 0,0 0 0 0 0,0-1 0 0 0,0 1 1 0 0,0 0-1 0 0,0-1 0 0 0,1 1 0 0 0,0-1 0 0 0,-1 0 1 0 0,1 1-1 0 0,0-1 0 0 0,0 0 0 0 0,0 0 1 0 0,0 0-1 0 0,1 0 0 0 0,-1-1 0 0 0,0 1 1 0 0,1 0-1 0 0,-1-1 0 0 0,1 0 0 0 0,2 1 174 0 0,30 10-6309 0 0,-17-12-211 0 0,-4 0 952 0 0</inkml:trace>
  <inkml:trace contextRef="#ctx0" brushRef="#br0" timeOffset="2497.444">8067 834 7770 0 0,'0'0'3222'0'0,"0"0"-391"0"0,0 0-413 0 0,0 0-500 0 0,0 0-454 0 0,0 0-316 0 0,0 0-178 0 0,0 0-145 0 0,0 0-130 0 0,0 0-100 0 0,0 0-75 0 0,0 0-43 0 0,0 0-43 0 0,5-2-42 0 0,68-70 961 0 0,89-126-608 0 0,-154 249-948 0 0,-7-49 201 0 0,0 0 0 0 0,0 0 1 0 0,0 0-1 0 0,1 0 0 0 0,-1 0 0 0 0,0 0 0 0 0,1-1 1 0 0,0 1-1 0 0,-1 0 0 0 0,1-1 0 0 0,0 0 0 0 0,-1 1 1 0 0,1-1-1 0 0,0 0 0 0 0,0 0 0 0 0,0 0 0 0 0,0 0 1 0 0,1 0-1 0 0,-1 0 0 0 0,0-1 0 0 0,0 1 0 0 0,0-1 1 0 0,0 0-1 0 0,1 1 0 0 0,-1-1 0 0 0,0 0 0 0 0,0 0 1 0 0,1 0-1 0 0,-1-1 0 0 0,0 1 0 0 0,0 0 0 0 0,1-1 2 0 0,11 1 9 0 0,114-45 52 0 0,-74 35-72 0 0,-44 66 75 0 0,-28 64 60 0 0,18-119-148 0 0,-1 0-1 0 0,1 0 1 0 0,0 0-1 0 0,0 0 1 0 0,0 0-1 0 0,0 0 1 0 0,0 1-1 0 0,0-1 1 0 0,0 0-1 0 0,1 0 1 0 0,-1 0-1 0 0,0 0 0 0 0,1 0 1 0 0,-1 0-1 0 0,0 0 1 0 0,1 0-1 0 0,-1 0 1 0 0,1 0-1 0 0,0 0 1 0 0,-1 0-1 0 0,1 0 1 0 0,0 0-1 0 0,0 0 1 0 0,-1-1-1 0 0,1 1 1 0 0,0 0-1 0 0,0-1 1 0 0,0 1-1 0 0,0 0 1 0 0,0-1-1 0 0,0 1 1 0 0,0-1-1 0 0,0 1 1 0 0,0-1-1 0 0,0 0 1 0 0,0 0-1 0 0,0 1 0 0 0,0-1 1 0 0,1 0-1 0 0,-1 0 1 0 0,0 0-1 0 0,0 0 1 0 0,0 0-1 0 0,0 0 1 0 0,0 0-1 0 0,0-1 1 0 0,0 1-1 0 0,1 0 1 0 0,-1-1 24 0 0,29-10-2560 0 0,-1-4-4032 0 0,-15 7-1197 0 0,-3 1-1832 0 0</inkml:trace>
  <inkml:trace contextRef="#ctx0" brushRef="#br0" timeOffset="2846.49">9178 440 17756 0 0,'0'0'2108'0'0,"0"0"-634"0"0,0 0-222 0 0,0 0-140 0 0,0 0-218 0 0,0 0-217 0 0,0 0-107 0 0,0 0-109 0 0,0 0-122 0 0,0 0-108 0 0,0 0-79 0 0,0 0-63 0 0,0 0-21 0 0,-32 9-7 0 0,-100 30-33 0 0,63-6 14 0 0,68-33-56 0 0,-1 1 1 0 0,1-1-1 0 0,0 0 1 0 0,1 1-1 0 0,-1-1 1 0 0,0 0-1 0 0,0 1 0 0 0,0-1 1 0 0,0 1-1 0 0,0 0 1 0 0,0-1-1 0 0,0 1 1 0 0,1 0-1 0 0,-1-1 1 0 0,0 1-1 0 0,1 0 0 0 0,-1 0 1 0 0,0 0-1 0 0,1-1 1 0 0,-1 1-1 0 0,1 0 1 0 0,-1 0-1 0 0,1 0 1 0 0,0 0-1 0 0,-1 0 0 0 0,1 0 1 0 0,0 0-1 0 0,0 0 1 0 0,0 0-1 0 0,0 0 1 0 0,-1 0-1 0 0,1 0 1 0 0,1 0-1 0 0,-1 0 0 0 0,0 0 1 0 0,0 0-1 0 0,0 1 1 0 0,0-1-1 0 0,1-1 1 0 0,-1 1-1 0 0,1 0 1 0 0,-1 0-1 0 0,0 0 0 0 0,1 0 1 0 0,0 0-1 0 0,-1 0 1 0 0,1 0-1 0 0,-1 0 1 0 0,2 0 13 0 0,82 12-449 0 0,-77-13 455 0 0,0-1 1 0 0,-1 1 0 0 0,1 0-1 0 0,0 0 1 0 0,0 0 0 0 0,-1 1 0 0 0,1 0-1 0 0,0 1 1 0 0,-1 0 0 0 0,1 0-1 0 0,-1 0 1 0 0,0 1 0 0 0,0-1-1 0 0,0 2 1 0 0,0-1 0 0 0,0 1 0 0 0,0-1-1 0 0,-1 2 1 0 0,0-1 0 0 0,0 0-1 0 0,0 1 1 0 0,0 0 0 0 0,-1 0-1 0 0,0 1 1 0 0,0-1 0 0 0,0 1 0 0 0,-1 0-1 0 0,0 0 1 0 0,2 6-7 0 0,-2-7 46 0 0,-1 0 0 0 0,1 0-1 0 0,-2 0 1 0 0,1 1 0 0 0,0-1 0 0 0,-1 1 0 0 0,0 0-1 0 0,-1-1 1 0 0,1 1 0 0 0,-1 0 0 0 0,0-1 0 0 0,0 1-1 0 0,-1 0 1 0 0,0-1 0 0 0,0 1 0 0 0,0-1 0 0 0,0 1-1 0 0,-1-1 1 0 0,0 1 0 0 0,0-1 0 0 0,-1 0 0 0 0,1 0-1 0 0,-1 0 1 0 0,0 0 0 0 0,-1-1 0 0 0,1 1 0 0 0,-1-1-1 0 0,0 0 1 0 0,-2 3-46 0 0,0-4-24 0 0,1 0 0 0 0,-1 1 1 0 0,1-2-1 0 0,-1 1 0 0 0,0-1 0 0 0,0 0 0 0 0,0 0 0 0 0,0 0 0 0 0,-1-1 0 0 0,1 0 0 0 0,0 0 0 0 0,-1-1 0 0 0,1 0 1 0 0,0 0-1 0 0,-3 0 24 0 0,-26-22-8302 0 0,31 18-3888 0 0</inkml:trace>
  <inkml:trace contextRef="#ctx0" brushRef="#br0" timeOffset="-1520.57">3530 514 7001 0 0,'0'0'1458'0'0,"0"0"-231"0"0,0 0-80 0 0,0 0 101 0 0,0 0 107 0 0,0 0-29 0 0,0 0-138 0 0,0 0-186 0 0,0 0-246 0 0,0 0-221 0 0,0 0-117 0 0,-19 33-46 0 0,-57 104-14 0 0,55-68 213 0 0,23-58-423 0 0,0-6-52 0 0,-1 0 1 0 0,1 1 0 0 0,1-1 0 0 0,-1 0 0 0 0,1 0 0 0 0,0 0-1 0 0,0-1 1 0 0,0 1 0 0 0,1-1 0 0 0,-1 1 0 0 0,1-1-1 0 0,0 0 1 0 0,1-1 0 0 0,-1 1 0 0 0,0-1 0 0 0,1 1 0 0 0,0-2-1 0 0,0 1 1 0 0,0 0 0 0 0,0-1 0 0 0,0 0 0 0 0,1 0 0 0 0,-1 0-1 0 0,0-1 1 0 0,1 0 0 0 0,0 0 0 0 0,-1 0 0 0 0,1-1-1 0 0,-1 0 1 0 0,1 0 0 0 0,0 0 0 0 0,-1-1 0 0 0,1 0 0 0 0,-1 0-1 0 0,1 0 1 0 0,-1-1 0 0 0,1 1 0 0 0,-1-1 0 0 0,0-1-1 0 0,4-1-96 0 0,4-3 110 0 0,-1-1-1 0 0,0-1 0 0 0,0 0 0 0 0,-1 0 0 0 0,0-1 0 0 0,0-1 0 0 0,-1 0 1 0 0,-1 0-1 0 0,0-1 0 0 0,0 0 0 0 0,-1 0 0 0 0,-1-1 0 0 0,0 0 0 0 0,-1-1 0 0 0,0 0 1 0 0,-1 1-1 0 0,0-2 0 0 0,-1 1 0 0 0,-1 0 0 0 0,-1-1 0 0 0,0 0 0 0 0,0 1 1 0 0,-2-1-1 0 0,0-2-109 0 0,0 13-13 0 0,-1 0 1 0 0,0 0-1 0 0,0 1 1 0 0,0-1 0 0 0,-1 1-1 0 0,1-1 1 0 0,-1 1-1 0 0,0-1 1 0 0,0 1 0 0 0,0 0-1 0 0,0 0 1 0 0,0 0-1 0 0,-1 0 1 0 0,1 0-1 0 0,-1 1 1 0 0,0-1 0 0 0,0 1-1 0 0,0 0 1 0 0,0 0-1 0 0,0 0 1 0 0,-1 0 0 0 0,1 0-1 0 0,0 1 1 0 0,-1-1-1 0 0,0 1 1 0 0,1 0-1 0 0,-3 0 13 0 0,-4-2-133 0 0,0 1-1 0 0,0 0 0 0 0,0 0 0 0 0,-1 2 0 0 0,1-1 0 0 0,0 1 0 0 0,-1 1 0 0 0,1-1 0 0 0,-10 3 134 0 0,9 1-391 0 0,-1 0-1 0 0,1 0 0 0 0,0 1 0 0 0,0 0 1 0 0,0 1-1 0 0,1 0 0 0 0,0 1 0 0 0,0 0 1 0 0,0 0-1 0 0,-4 6 392 0 0,-19 21-4099 0 0,6 1-3284 0 0,17-16-2279 0 0</inkml:trace>
  <inkml:trace contextRef="#ctx0" brushRef="#br0" timeOffset="-1077.03">3936 808 7882 0 0,'0'0'4585'0'0,"0"0"-2169"0"0,0 0-735 0 0,0 0-12 0 0,0 0-100 0 0,0 0-230 0 0,0 0-241 0 0,0 0-225 0 0,0 0-223 0 0,0 0-197 0 0,0 0-144 0 0,0 0-94 0 0,3-3-34 0 0,41-78 287 0 0,-6 18-341 0 0,2 9-93 0 0,-36 64-927 0 0,-3-5 916 0 0,-1 1 0 0 0,1-1 0 0 0,0 0 0 0 0,1 0 0 0 0,-1 0-1 0 0,1 0 1 0 0,0 0 0 0 0,0 0 0 0 0,1 0 0 0 0,-1 0 0 0 0,1-1 0 0 0,0 1 0 0 0,0-1 0 0 0,1 0 0 0 0,-1 0 0 0 0,1 0 0 0 0,0-1 0 0 0,0 1-1 0 0,0-1 1 0 0,1 0 0 0 0,-1 0 0 0 0,1 0 0 0 0,0-1 0 0 0,-1 1 0 0 0,1-1 0 0 0,0 0 0 0 0,0-1 0 0 0,1 1 0 0 0,-1-1 0 0 0,0 0 0 0 0,0 0-1 0 0,1-1 1 0 0,-1 0 0 0 0,0 0 0 0 0,1 0 0 0 0,-1 0 0 0 0,1-1-23 0 0,4 1 113 0 0,1-1-1 0 0,-1 0 1 0 0,0-1 0 0 0,0 0-1 0 0,0 0 1 0 0,0-1 0 0 0,0-1-1 0 0,0 0 1 0 0,-1 0 0 0 0,0 0-1 0 0,0-1 1 0 0,0-1 0 0 0,0 0-1 0 0,-1 0 1 0 0,4-3-113 0 0,57-68 228 0 0,-60 48-2517 0 0,-8 19-2331 0 0,0-2-5084 0 0,-1 8-1105 0 0</inkml:trace>
  <inkml:trace contextRef="#ctx0" brushRef="#br0" timeOffset="-3888.765">887 2 6513 0 0,'0'0'1359'0'0,"0"0"-282"0"0,0 0-137 0 0,0 0 80 0 0,0 0 214 0 0,0 0 149 0 0,0 0-27 0 0,0 0-196 0 0,0 0-326 0 0,0 0-353 0 0,0 0-241 0 0,-2-2-143 0 0,1 2-85 0 0,0 0 0 0 0,0 0 0 0 0,0 1 0 0 0,0-1 0 0 0,-1 0 0 0 0,1 0 0 0 0,0 1 0 0 0,0-1 0 0 0,0 1 0 0 0,0-1 0 0 0,0 1 0 0 0,0-1 0 0 0,1 1 0 0 0,-1 0 0 0 0,0-1 0 0 0,0 1 0 0 0,0 0 0 0 0,0 0 0 0 0,1-1 0 0 0,-1 1 0 0 0,0 0 0 0 0,1 0 0 0 0,-1 0 0 0 0,1 0 0 0 0,-1 0 0 0 0,1 0 0 0 0,-1 0 0 0 0,1 0 0 0 0,0 0 0 0 0,-1 0 0 0 0,1 0 0 0 0,0 0 0 0 0,0 0 0 0 0,0 0 0 0 0,0 1 0 0 0,0-1 0 0 0,0 0 0 0 0,0 0 0 0 0,0 0 0 0 0,0 0 0 0 0,1 0 0 0 0,-1 0 0 0 0,0 0 0 0 0,1 0 0 0 0,-1 1-12 0 0,-6 23 279 0 0,-76 258 962 0 0,-34 72-776 0 0,-2-78-542 0 0,96-236-211 0 0,22-41 206 0 0,0 0-39 0 0,0-8-239 0 0,25-92-1073 0 0,176-585 1480 0 0,-173 525 1116 0 0,-26 140-181 0 0,0 31 205 0 0,-2 68-825 0 0,3-1 0 0 0,4 0 0 0 0,5 12-362 0 0,14 35 309 0 0,-8-66-241 0 0,-11-33-58 0 0,1-1-1 0 0,1 0 0 0 0,1 0 0 0 0,1-1 0 0 0,1-1 1 0 0,1 1-1 0 0,9 10-9 0 0,-18-30 12 0 0,0 1 1 0 0,0-1 0 0 0,0-1-1 0 0,0 1 1 0 0,1 0-1 0 0,-1-1 1 0 0,1 0-1 0 0,0 0 1 0 0,0-1 0 0 0,0 1-1 0 0,1-1 1 0 0,-1 0-1 0 0,0 0 1 0 0,1-1-1 0 0,-1 1 1 0 0,1-1 0 0 0,0-1-1 0 0,-1 1 1 0 0,1-1-1 0 0,0 0 1 0 0,4-1-13 0 0,-4 0 74 0 0,-1-1-1 0 0,1-1 1 0 0,-1 1 0 0 0,0-1-1 0 0,0 0 1 0 0,0 0 0 0 0,0 0-1 0 0,-1-1 1 0 0,1 0 0 0 0,-1 0-1 0 0,0 0 1 0 0,0 0 0 0 0,0-1-1 0 0,-1 1 1 0 0,0-1 0 0 0,0 0 0 0 0,1-1-74 0 0,-3 5 18 0 0,16-27 169 0 0,0 0 1 0 0,-2-1 0 0 0,-2 0-1 0 0,0-1 1 0 0,-2-1-1 0 0,4-18-187 0 0,-5 10 79 0 0,-1 0-1 0 0,-2-1 0 0 0,-2-1 0 0 0,-2 1 0 0 0,-1-36-78 0 0,-1 73-25 0 0,-1 1 1 0 0,0-1-1 0 0,1 0 0 0 0,-1 0 0 0 0,0 0 1 0 0,-1 0-1 0 0,1 0 0 0 0,0 0 0 0 0,-1 0 1 0 0,0 1-1 0 0,1-1 0 0 0,-1 0 0 0 0,0 0 1 0 0,-1 1-1 0 0,1-1 0 0 0,0 0 0 0 0,-1 1 1 0 0,1-1-1 0 0,-1 1 0 0 0,0 0 0 0 0,0 0 1 0 0,0 0-1 0 0,0 0 0 0 0,0 0 0 0 0,0 0 1 0 0,-1 0-1 0 0,1 0 0 0 0,-1 1 0 0 0,1-1 1 0 0,-1 1-1 0 0,1 0 0 0 0,-1 0 0 0 0,0 0 1 0 0,0 0 24 0 0,0 2-323 0 0,0 1-1 0 0,1-1 1 0 0,-1 1 0 0 0,0-1 0 0 0,1 1 0 0 0,-1 0 0 0 0,1 0 0 0 0,-1 0-1 0 0,1 0 1 0 0,0 1 0 0 0,0-1 0 0 0,0 1 0 0 0,0-1 0 0 0,0 1-1 0 0,1 0 1 0 0,-1-1 0 0 0,1 1 0 0 0,0 0 0 0 0,0 0 0 0 0,0 0 0 0 0,0 0-1 0 0,0 0 1 0 0,0 2 323 0 0,-3 7-2191 0 0,-4 13-4277 0 0,3-6-2415 0 0</inkml:trace>
  <inkml:trace contextRef="#ctx0" brushRef="#br0" timeOffset="-3573.03">1455 554 9490 0 0,'0'0'2106'0'0,"0"0"-651"0"0,0 0-198 0 0,0 0 106 0 0,0 0 80 0 0,0 0-117 0 0,0 0-206 0 0,0 0-225 0 0,0 0-259 0 0,0 0-233 0 0,0 0-142 0 0,0 34-63 0 0,-2 100-10 0 0,10-91 60 0 0,-2-39-146 0 0,0 0 1 0 0,0-1 0 0 0,0 0-1 0 0,1 0 1 0 0,-1 0-1 0 0,1-1 1 0 0,0 0-1 0 0,0 0 1 0 0,-1-1 0 0 0,1 1-1 0 0,0-2 1 0 0,1 1-1 0 0,-1-1 1 0 0,0 0-1 0 0,0 0 1 0 0,0-1 0 0 0,0 0-1 0 0,0 0 1 0 0,0-1-1 0 0,-1 0 1 0 0,1 0-1 0 0,0-1 1 0 0,-1 1 0 0 0,1-1-1 0 0,-1-1 1 0 0,0 1-1 0 0,0-1 1 0 0,0 0 0 0 0,-1-1-1 0 0,1 1 1 0 0,-1-1-1 0 0,0 0 1 0 0,0 0-1 0 0,-1-1 1 0 0,0 0 0 0 0,1-1-103 0 0,2 0 75 0 0,-1-1 1 0 0,0 0 0 0 0,-1-1 0 0 0,0 1 0 0 0,0-1 0 0 0,0 0 0 0 0,-1 0 0 0 0,-1 0 0 0 0,0-1 0 0 0,0 0 0 0 0,-1 1 0 0 0,0-1-1 0 0,1-7-75 0 0,-3 12 3 0 0,0 1-1 0 0,0 0 0 0 0,0 0 1 0 0,0 0-1 0 0,0 0 0 0 0,-1 0 1 0 0,0 0-1 0 0,0 0 0 0 0,0 0 1 0 0,0 0-1 0 0,-1 0 0 0 0,0 0 0 0 0,1 0 1 0 0,-1 1-1 0 0,-1-1 0 0 0,1 1 1 0 0,0 0-1 0 0,-1-1 0 0 0,0 1 1 0 0,0 0-1 0 0,0 0 0 0 0,0 1 1 0 0,0-1-1 0 0,0 1 0 0 0,-1-1 0 0 0,-1 0-2 0 0,-3 0-132 0 0,0 1-1 0 0,0-1 1 0 0,0 1-1 0 0,0 1 1 0 0,0 0-1 0 0,0 0 1 0 0,0 0-1 0 0,-1 1 1 0 0,1 0-1 0 0,0 1 1 0 0,-1 0-1 0 0,1 0 1 0 0,0 1-1 0 0,0-1 0 0 0,0 2 1 0 0,0-1-1 0 0,0 2 1 0 0,1-1-1 0 0,-1 1 1 0 0,1 0-1 0 0,0 0 1 0 0,0 0-1 0 0,0 1 1 0 0,1 1-1 0 0,0-1 1 0 0,0 1-1 0 0,0 0 0 0 0,1 0 1 0 0,-5 7 132 0 0,-24 39-4196 0 0,20-13-6574 0 0,14-24 2451 0 0</inkml:trace>
  <inkml:trace contextRef="#ctx0" brushRef="#br0" timeOffset="-3186.014">2109 46 11290 0 0,'0'0'2009'0'0,"0"0"-193"0"0,0 0-191 0 0,0 0-173 0 0,0 0-240 0 0,0 0-244 0 0,0 0-227 0 0,0 0-172 0 0,0 0-110 0 0,0 0-47 0 0,0 0 13 0 0,0 0 25 0 0,0 0-9 0 0,-8 26-35 0 0,-26 81-34 0 0,30-93-275 0 0,0 1 1 0 0,0-1 0 0 0,2 0 0 0 0,-1 1-1 0 0,2 0 1 0 0,0-1 0 0 0,1 1 0 0 0,1 9-98 0 0,0 13 94 0 0,24 195-52 0 0,-20-180-205 0 0,-3 31-3994 0 0,-11-68-488 0 0,-13-7-7598 0 0,17-8 7886 0 0</inkml:trace>
  <inkml:trace contextRef="#ctx0" brushRef="#br0" timeOffset="-2678.03">1729 484 6449 0 0,'0'0'1169'0'0,"0"0"-293"0"0,0 0 241 0 0,0 0 465 0 0,0 0 258 0 0,0 0-77 0 0,0 0-284 0 0,0 0-290 0 0,0 0-273 0 0,0 0-261 0 0,31 3-160 0 0,100 10-73 0 0,57-18 968 0 0,-133 5-1242 0 0,-20-2-115 0 0,0 3-1 0 0,-1 0 1 0 0,1 2-1 0 0,-1 2 1 0 0,5 2-33 0 0,93 4 1403 0 0,-130-11-1353 0 0,0-1 0 0 0,0 1 0 0 0,0-1 0 0 0,0 1 0 0 0,0-1 0 0 0,0 0 0 0 0,-1 0 0 0 0,1 0 0 0 0,0 0 0 0 0,-1 0 0 0 0,1 0 0 0 0,-1 0 0 0 0,1-1 0 0 0,-1 1 0 0 0,1-1 1 0 0,-1 1-1 0 0,0-1 0 0 0,0 1 0 0 0,0-1 0 0 0,0 0 0 0 0,0 1 0 0 0,0-1 0 0 0,0 0 0 0 0,-1 0 0 0 0,1 0 0 0 0,0 0 0 0 0,-1 1 0 0 0,0-1 0 0 0,1 0 0 0 0,-1 0 0 0 0,0 0 0 0 0,0 0 0 0 0,0 0 1 0 0,0 0-1 0 0,-1 0 0 0 0,1 0 0 0 0,0 0 0 0 0,-1 0 0 0 0,1 0 0 0 0,-1 0 0 0 0,0 1 0 0 0,0-1 0 0 0,0-1-50 0 0,-1 0-25 0 0,-1 0 0 0 0,0-1-1 0 0,0 1 1 0 0,0 0 0 0 0,0 0-1 0 0,0 1 1 0 0,0-1 0 0 0,-1 1 0 0 0,1-1-1 0 0,-1 1 1 0 0,0 0 0 0 0,0 0 0 0 0,0 1-1 0 0,0-1 1 0 0,0 1 0 0 0,0 0-1 0 0,0 0 1 0 0,0 0 0 0 0,0 1 0 0 0,-5-1 25 0 0,-3 2-49 0 0,1 1 0 0 0,-1 0 1 0 0,0 0-1 0 0,1 1 0 0 0,-1 1 1 0 0,1 0-1 0 0,0 0 0 0 0,0 1 1 0 0,1 0-1 0 0,0 1 0 0 0,-1 1 1 0 0,2-1-1 0 0,-1 1 0 0 0,1 1 1 0 0,0 0-1 0 0,1 0 0 0 0,0 1 1 0 0,0 0-1 0 0,1 0 1 0 0,0 1-1 0 0,0 0 0 0 0,1 0 1 0 0,1 1-1 0 0,0 0 0 0 0,0-1 1 0 0,1 2-1 0 0,0-1 0 0 0,1 0 1 0 0,0 3 48 0 0,2-10-5 0 0,0 0 1 0 0,1 0-1 0 0,-1 0 0 0 0,1 0 1 0 0,0 0-1 0 0,0 0 1 0 0,1 0-1 0 0,-1 0 1 0 0,1 0-1 0 0,0 0 1 0 0,0-1-1 0 0,0 1 1 0 0,1 0-1 0 0,-1 0 0 0 0,1-1 1 0 0,0 1-1 0 0,0-1 1 0 0,0 0-1 0 0,0 1 1 0 0,1-1-1 0 0,-1 0 1 0 0,1 0-1 0 0,0-1 0 0 0,0 1 1 0 0,0 0-1 0 0,0-1 1 0 0,0 0-1 0 0,0 0 1 0 0,1 0-1 0 0,-1 0 1 0 0,1 0-1 0 0,0-1 1 0 0,-1 1-1 0 0,1-1 0 0 0,0 0 1 0 0,0 0-1 0 0,0-1 1 0 0,0 1-1 0 0,0-1 5 0 0,12 3-224 0 0,1-2 0 0 0,0 0-1 0 0,0-1 1 0 0,0 0 0 0 0,0-1-1 0 0,0-1 1 0 0,-1-1 0 0 0,1-1-1 0 0,-1 0 1 0 0,1-1 0 0 0,-2 0-1 0 0,1-2 1 0 0,0 0 0 0 0,7-5 224 0 0,86-50-7348 0 0,-42 15-3540 0 0,-54 35 9150 0 0</inkml:trace>
  <inkml:trace contextRef="#ctx0" brushRef="#br0" timeOffset="-2371.608">2888 367 4033 0 0,'0'0'2662'0'0,"0"0"-362"0"0,0 0-95 0 0,0 0-83 0 0,0 0-214 0 0,0 0-229 0 0,0 0-239 0 0,0 0-263 0 0,0 0-245 0 0,0 0-233 0 0,0 0-157 0 0,-32 16-106 0 0,-98 49-85 0 0,85-32 189 0 0,46-30-532 0 0,0-1 1 0 0,0 0-1 0 0,1 1 0 0 0,-1-1 0 0 0,0 0 0 0 0,1 0 0 0 0,-1 0 1 0 0,1 0-1 0 0,0 0 0 0 0,-1-1 0 0 0,1 1 0 0 0,0 0 0 0 0,0-1 1 0 0,0 1-1 0 0,0-1 0 0 0,1 0 0 0 0,-1 0 0 0 0,0 1 1 0 0,1-2-1 0 0,-1 1 0 0 0,0 0 0 0 0,1 0 0 0 0,-1-1 0 0 0,1 1 1 0 0,-1-1-1 0 0,1 0 0 0 0,-1 0 0 0 0,1 0 0 0 0,-1 0 0 0 0,1 0-8 0 0,4 1 33 0 0,3 1 41 0 0,-1 0 0 0 0,1 0 1 0 0,-1 1-1 0 0,0 0 0 0 0,0 1 1 0 0,0 0-1 0 0,-1 0 0 0 0,1 1 1 0 0,-1 0-1 0 0,0 0 0 0 0,0 1 1 0 0,-1 0-1 0 0,0 0 0 0 0,0 1 1 0 0,2 3-75 0 0,-7-6 74 0 0,0 0 1 0 0,-1 1-1 0 0,1-1 1 0 0,-1 1 0 0 0,0-1-1 0 0,-1 1 1 0 0,1-1-1 0 0,-1 1 1 0 0,0-1 0 0 0,0 1-1 0 0,0 0 1 0 0,-1-1-1 0 0,0 1 1 0 0,0-1 0 0 0,0 1-1 0 0,0 0-74 0 0,-5 3 56 0 0,0 0 0 0 0,0 0 1 0 0,-1-1-1 0 0,1 0 0 0 0,-2 0 0 0 0,1-1 0 0 0,-1 0 0 0 0,0 0 0 0 0,0-1 0 0 0,-1 0 1 0 0,-6 3-57 0 0,-65 21-413 0 0,22-25-2860 0 0,52-4 2222 0 0,-9 0-6164 0 0,10-3-4294 0 0</inkml:trace>
  <inkml:trace contextRef="#ctx0" brushRef="#br0" timeOffset="10034.956">1 1548 0 0 0,'13'-6'379'0'0,"59"-32"874"0"0,-58 29 62 0 0,1-1 1144 0 0,-4 7 3416 0 0,-11 3-5750 0 0,32 0 1096 0 0,71-15-122 0 0,221 12 533 0 0,-161-13-749 0 0,78 2-354 0 0,35-4-29 0 0,690 18 546 0 0,-650-22-727 0 0,-156 2-209 0 0,142-8 138 0 0,205 24-89 0 0,-131-3-107 0 0,67-16 67 0 0,137-6 1 0 0,-222 15-78 0 0,-25-5 32 0 0,412-15 59 0 0,275-49 283 0 0,146-2 199 0 0,-942 67-438 0 0,22-4 26 0 0,-165 21-114 0 0,-42 1-633 0 0,-9 45-5271 0 0,-10-10-2871 0 0,-16-23 2539 0 0</inkml:trace>
</inkml:ink>
</file>

<file path=ppt/ink/ink8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4:3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816 505 11354 0 0,'0'0'1435'0'0,"0"0"-73"0"0,0 0-98 0 0,0 0-35 0 0,0 0-17 0 0,0 0-73 0 0,0 0-148 0 0,0 0-202 0 0,0 0-211 0 0,0 0-164 0 0,0 0-82 0 0,-12 19-16 0 0,-38 63 18 0 0,27 6 354 0 0,-16 326 1090 0 0,20-259-1642 0 0,0-8-1659 0 0,19-146 663 0 0,0-1-257 0 0,5-9-1698 0 0,47-72-12061 0 0,-46 64 10716 0 0</inkml:trace>
  <inkml:trace contextRef="#ctx0" brushRef="#br0" timeOffset="495.375">1008 594 7082 0 0,'0'0'1010'0'0,"0"0"113"0"0,0 0 228 0 0,0 0 298 0 0,0 0 108 0 0,0 0-146 0 0,0 0-233 0 0,0 0-182 0 0,0 0-172 0 0,0 0-139 0 0,0 0-125 0 0,0 0-140 0 0,0 0-96 0 0,32-10-63 0 0,97-28-43 0 0,76-21 1258 0 0,-173 51-1330 0 0,-31 8-308 0 0,-1 0 8 0 0,0 15 254 0 0,1 24 130 0 0,-2 0 0 0 0,-1 0 0 0 0,-3 0 0 0 0,-7 33-430 0 0,-39 220 835 0 0,26-121-664 0 0,17-60-139 0 0,8-110-46 0 0,-19-58-12522 0 0,6 27 1798 0 0,11 21 6013 0 0</inkml:trace>
  <inkml:trace contextRef="#ctx0" brushRef="#br0" timeOffset="751.391">1016 1065 8658 0 0,'0'0'1782'0'0,"0"0"-229"0"0,0 0 4 0 0,0 0 152 0 0,0 0 54 0 0,0 0-88 0 0,0 0-225 0 0,0 0-250 0 0,0 0-234 0 0,0 0-171 0 0,0 0-114 0 0,36-4-86 0 0,115-12-58 0 0,41-19 757 0 0,-174 32-1425 0 0,119-9-1951 0 0,-125 26-9769 0 0,-12-10 3357 0 0</inkml:trace>
  <inkml:trace contextRef="#ctx0" brushRef="#br0" timeOffset="1013.954">1636 1109 7538 0 0,'0'0'5726'0'0,"0"0"-3591"0"0,0 0-973 0 0,0 0 101 0 0,0 0 42 0 0,0 0-176 0 0,0 0-285 0 0,0 0-275 0 0,0 0-225 0 0,0 0-170 0 0,0 0-102 0 0,0 0-48 0 0,0 0-16 0 0,0 25-47 0 0,-1 77-94 0 0,-4-61-1074 0 0,4-39-2492 0 0,0 5-4233 0 0,1-7-1351 0 0</inkml:trace>
  <inkml:trace contextRef="#ctx0" brushRef="#br0" timeOffset="1435.268">1676 560 13067 0 0,'0'0'1608'0'0,"0"0"-130"0"0,0 0-178 0 0,0 0-121 0 0,0 0-152 0 0,0 0-150 0 0,0 0-120 0 0,0 0-97 0 0,0 0-76 0 0,0 0-64 0 0,0 0-39 0 0,0 0-50 0 0,26-6-33 0 0,163-35 510 0 0,-135 27-749 0 0,0 3 0 0 0,1 2 0 0 0,0 3 0 0 0,19 1-159 0 0,-53 43 173 0 0,-34 94 651 0 0,3-78-574 0 0,-22 79 138 0 0,5-4-225 0 0,7-19-41 0 0,19-68-592 0 0,1-25-2870 0 0,0-16 2101 0 0,0-1-305 0 0,0 0-387 0 0,0 0-548 0 0,0 0-918 0 0,-1 0-1982 0 0,-5 0-2673 0 0</inkml:trace>
  <inkml:trace contextRef="#ctx0" brushRef="#br0" timeOffset="1682.966">1824 837 11803 0 0,'0'0'1471'0'0,"0"0"-151"0"0,0 0 33 0 0,0 0 58 0 0,0 0-101 0 0,0 0-175 0 0,0 0-164 0 0,0 0-174 0 0,0 0-157 0 0,37-5-143 0 0,116-13-113 0 0,-18 0 236 0 0,-60 9-827 0 0,37-4-3097 0 0,-39 9-8939 0 0,-56 4 4285 0 0</inkml:trace>
  <inkml:trace contextRef="#ctx0" brushRef="#br0" timeOffset="20552.081">2215 174 3977 0 0,'0'0'1168'0'0,"0"0"-298"0"0,0 0-240 0 0,0 0-29 0 0,0 0 140 0 0,0 0 190 0 0,0 0 144 0 0,0 0 6 0 0,0 0-103 0 0,0 0-198 0 0,0 0-165 0 0,7-9-119 0 0,22-28-72 0 0,-28 36-379 0 0,0 0 1 0 0,0 1-1 0 0,0-1 0 0 0,0 0 0 0 0,0 1 1 0 0,0-1-1 0 0,0 1 0 0 0,0-1 0 0 0,0 1 1 0 0,0-1-1 0 0,0 1 0 0 0,0 0 0 0 0,0-1 1 0 0,0 1-1 0 0,1 0 0 0 0,-1 0 0 0 0,0 0 1 0 0,0 0-1 0 0,0 0 0 0 0,0 0 0 0 0,0 0 1 0 0,1 1-1 0 0,-1-1 0 0 0,0 0 0 0 0,0 1 1 0 0,0-1-1 0 0,0 1 0 0 0,0-1 0 0 0,0 1 1 0 0,0-1-1 0 0,0 1 0 0 0,0 0 0 0 0,0-1 1 0 0,0 1-1 0 0,0 0 0 0 0,-1 0 0 0 0,1 0 1 0 0,0-1-1 0 0,0 1 0 0 0,-1 0 0 0 0,1 0 1 0 0,-1 0-1 0 0,1 0 0 0 0,-1 0 0 0 0,1 1 1 0 0,-1-1-1 0 0,1 0 0 0 0,-1 0 0 0 0,0 1-45 0 0,4 4 200 0 0,25 56 934 0 0,28 108 44 0 0,92 241 181 0 0,3 34-779 0 0,-86-216-306 0 0,-71-178 454 0 0,-3-43-364 0 0,-34 14 899 0 0,-58 4-929 0 0,-103 45-328 0 0,-253 69-58 0 0,-453 153-130 0 0,368-87 611 0 0,467-166-259 0 0,66-48 2499 0 0,-11-42-2418 0 0,-13-120-3 0 0,-7-113-58 0 0,-77-258-124 0 0,10 66-72 0 0,34 236 54 0 0,50 166-116 0 0,22 72 39 0 0,4-7-342 0 0,30 3 292 0 0,0 0-1 0 0,0 3 1 0 0,0 1 0 0 0,32 3 79 0 0,-2-1 18 0 0,224-15 17 0 0,-2-13 0 0 0,203-47-35 0 0,-315 46 0 0 0,532-72 93 0 0,-606 92-81 0 0,-99 8-25 0 0,-1 0 2 0 0,0 0 16 0 0,9 19-7578 0 0,6-12 3355 0 0,-2-4-2524 0 0,-2-2-1949 0 0</inkml:trace>
  <inkml:trace contextRef="#ctx0" brushRef="#br0" timeOffset="23961.015">6449 1249 72 0 0,'0'0'1146'0'0,"0"0"49"0"0,0 0 59 0 0,0 0 31 0 0,0 0 26 0 0,0 0-4 0 0,0 0-10 0 0,0 0-46 0 0,0 0-113 0 0,0 0-155 0 0,0 0-159 0 0,-20-17-121 0 0,-63-50-81 0 0,36 44 531 0 0,-134 8 2739 0 0,157 15-3695 0 0,-126 32 974 0 0,95-16-722 0 0,10-1-162 0 0,0 1 0 0 0,1 3 0 0 0,1 1-1 0 0,1 2 1 0 0,1 2 0 0 0,1 2 0 0 0,2 1 0 0 0,-1 3-287 0 0,-6 10 241 0 0,1 1 0 0 0,1 3 0 0 0,3 1 0 0 0,1 2-241 0 0,8-9 188 0 0,-48 59 266 0 0,4 5 0 0 0,5 2 0 0 0,-7 23-454 0 0,31-27 272 0 0,10 32-7 0 0,26-84-146 0 0,3 1-1 0 0,1 1 0 0 0,3-1 1 0 0,1 0-1 0 0,3 1 0 0 0,2-1 1 0 0,2 1-1 0 0,4 9-118 0 0,23 81 279 0 0,-1-37-66 0 0,37 51 3 0 0,-5-22-29 0 0,7-24 13 0 0,6-5-97 0 0,44 29 73 0 0,-11-32-84 0 0,18-7 24 0 0,-90-75-45 0 0,1-1 0 0 0,1-2 0 0 0,0-1 0 0 0,1-3 0 0 0,31 5-71 0 0,149 10 220 0 0,78-8-18 0 0,-249-17-173 0 0,-23 0 0 0 0,0 0 0 0 0,1-2 0 0 0,-1-1 0 0 0,0-1 0 0 0,0-2 0 0 0,4-1-29 0 0,79-24 123 0 0,-74 20-78 0 0,0-3 1 0 0,-1-1 0 0 0,0-1-1 0 0,-2-2 1 0 0,14-10-46 0 0,63-32 72 0 0,116-121 184 0 0,-126 72-184 0 0,-28 24 15 0 0,-42 51-55 0 0,28-37-70 0 0,52-81 140 0 0,-79 93-65 0 0,0-5 7 0 0,3-40 71 0 0,-19-5-46 0 0,-13-141 48 0 0,-1 214-75 0 0,2 19-34 0 0,-2-1 0 0 0,0 0-1 0 0,-1 1 1 0 0,-1-1 0 0 0,0 0 0 0 0,-1 1 0 0 0,-1 0 0 0 0,0 0 0 0 0,-2 0-1 0 0,-1-3-7 0 0,-20-47 28 0 0,0-16-84 0 0,-43-56 120 0 0,33 82-37 0 0,4 8-27 0 0,0 4-48 0 0,3 10 113 0 0,-23-24-74 0 0,-27-20-22 0 0,8-2 97 0 0,41 54-170 0 0,-36-29 114 0 0,33 29-6 0 0,1-4-2 0 0,-8 0-49 0 0,-2 1 123 0 0,-47-22-201 0 0,6 14 99 0 0,-23-3-62 0 0,47 25-6 0 0,-27-1-45 0 0,-78 13-688 0 0,113-11-911 0 0,41 11-1064 0 0,-8 12-14723 0 0,14-4 9301 0 0</inkml:trace>
  <inkml:trace contextRef="#ctx0" brushRef="#br0" timeOffset="26411.957">6232 4003 0 0 0,'1'-4'283'0'0,"7"-10"314"0"0,-6 10 150 0 0,-2 4 68 0 0,-3 0 1288 0 0,-14 0 9765 0 0,10 0-12004 0 0,-126 32 3308 0 0,-49 2-128 0 0,69 18-2131 0 0,103-44-843 0 0,0 0 0 0 0,0 1 0 0 0,1 0-1 0 0,0 1 1 0 0,1 0 0 0 0,0 0 0 0 0,1 1-1 0 0,0 0 1 0 0,0 0 0 0 0,-3 10-70 0 0,-4 9 164 0 0,2 0-1 0 0,1 1 1 0 0,1 1 0 0 0,2-1 0 0 0,0 9-164 0 0,-22 92 673 0 0,25-97-508 0 0,0 1-1 0 0,3 0 1 0 0,1 0-1 0 0,1-1 1 0 0,3 10-165 0 0,36 120 641 0 0,-10-73-331 0 0,1-15-41 0 0,0-15-53 0 0,37 5 12 0 0,15-7-54 0 0,-63-51-135 0 0,-1 0 0 0 0,1-1 0 0 0,0-1 1 0 0,1 0-1 0 0,0-2 0 0 0,0 0 0 0 0,7 0-39 0 0,160 9 387 0 0,-61-14-204 0 0,-24-22 34 0 0,-87 19-169 0 0,-1-2 0 0 0,-1 0-1 0 0,1 0 1 0 0,-1-1 0 0 0,0-1 0 0 0,0 0-1 0 0,-1-1 1 0 0,1-1-48 0 0,23-14 61 0 0,14-18 108 0 0,30-32-21 0 0,-47 29-57 0 0,0-22 69 0 0,0 4-123 0 0,0-1-2 0 0,-4-23-1 0 0,-24 28 142 0 0,-15-93-146 0 0,-6 12 8 0 0,-10 54 30 0 0,-11 29-102 0 0,-50-36 44 0 0,24 41 16 0 0,6 21-67 0 0,-22-10 46 0 0,33 11 6 0 0,20 21-52 0 0,-1 1 1 0 0,0 1-1 0 0,1 2 0 0 0,-2 0 1 0 0,1 2-1 0 0,0 1 1 0 0,0 1-1 0 0,-5 2 41 0 0,-3-2 3 0 0,-61-19-1141 0 0,79 6-1114 0 0,14 7-2632 0 0,3 0-6131 0 0,0 2-98 0 0</inkml:trace>
  <inkml:trace contextRef="#ctx0" brushRef="#br0" timeOffset="33829.009">6017 3970 0 0 0,'0'0'124'0'0,"-2"-2"428"0"0,-10-10 666 0 0,12 11-703 0 0,0 1-93 0 0,0 0-102 0 0,0 0-93 0 0,0 0-50 0 0,0 0-23 0 0,0 0 11 0 0,0 0 17 0 0,0 0 31 0 0,0 0 26 0 0,0 0 21 0 0,0 0 32 0 0,0 0 22 0 0,0 0 25 0 0,0 0 5 0 0,0 0 3 0 0,-6 20 6164 0 0,5-17-6617 0 0,1 21 928 0 0,7-19 3377 0 0,57 9-2466 0 0,95-20 1414 0 0,31 1-1897 0 0,-114 13-881 0 0,1084-5 1374 0 0,-840-14-1357 0 0,-65 0-57 0 0,98-7-29 0 0,194 14-99 0 0,-252-17-86 0 0,-50 1-44 0 0,-231 17-204 0 0,-18 2-4282 0 0,-21 3-4723 0 0,19 1-361 0 0</inkml:trace>
  <inkml:trace contextRef="#ctx0" brushRef="#br0" timeOffset="35797.985">6246 3996 0 0 0,'37'-38'0'0'0,"-36"37"0"0"0,-1 1 1 0 0,0-1-1 0 0,0 0 1 0 0,0 0-1 0 0,0 1 1 0 0,0-1-1 0 0,1 0 1 0 0,-1 0-1 0 0,-1 1 1 0 0,1-1-1 0 0,0 0 0 0 0,0 0 1 0 0,0 1-1 0 0,0-1 1 0 0,0 0-1 0 0,-1 0 1 0 0,1 1-1 0 0,0-1 1 0 0,-1 0-1 0 0,1 1 1 0 0,0-1-1 0 0,-1 0 0 0 0,1 1 1 0 0,-1-1-1 0 0,1 1 1 0 0,-1-1-1 0 0,1 1 1 0 0,-1-1-1 0 0,1 1 1 0 0,-1-1-1 0 0,0 1 0 0 0,1-1 1 0 0,-1 1-1 0 0,0 0 1 0 0,1-1-1 0 0,-1 1 1 0 0,0 0-1 0 0,0 0 1 0 0,1 0-1 0 0,-1-1 1 0 0,0 1-1 0 0,0 0 0 0 0,1 0 1 0 0,-1 0-1 0 0,0 0 1 0 0,0 0-1 0 0,1 0 1 0 0,-1 0-1 0 0,0 1 1 0 0,0-1-1 0 0,1 0 1 0 0,-1 0-1 0 0,0 1 0 0 0,0-1 1 0 0,1 0-1 0 0,-1 1 0 0 0,0-1 139 0 0,1 0 88 0 0,0 0 86 0 0,0 0 93 0 0,0 0 75 0 0,0 0 47 0 0,0 0 42 0 0,0 0 48 0 0,0 0 56 0 0,0 0 22 0 0,0 0-17 0 0,-22 10 4070 0 0,-18-6-582 0 0,-164-3 2246 0 0,1 0-4431 0 0,-201 1-1035 0 0,204 5-405 0 0,-15-13 87 0 0,5-2-254 0 0,-10-14-98 0 0,15 11-134 0 0,-259 11-48 0 0,92 7 45 0 0,135 0-148 0 0,-54-7 89 0 0,-17-14-42 0 0,36 32-35 0 0,132-3 45 0 0,51-8 43 0 0,-77-3 131 0 0,102-1-339 0 0,65-10-1668 0 0,3 7 542 0 0,7-1-2326 0 0,-5 3-3146 0 0,-2 1-2068 0 0</inkml:trace>
  <inkml:trace contextRef="#ctx0" brushRef="#br0" timeOffset="38309.411">8941 3535 3705 0 0,'0'0'1344'0'0,"0"0"-178"0"0,0 0 39 0 0,0 0 180 0 0,0 0 142 0 0,0 0 2 0 0,0 0-158 0 0,0 0-249 0 0,0 0-290 0 0,0 0-275 0 0,0 0-167 0 0,-2 0-50 0 0,-8 0 15 0 0,7 0 9 0 0,3 0 6 0 0,0 0-35 0 0,16 4 1500 0 0,309-8 3181 0 0,105-3-4072 0 0,-220-4-710 0 0,-157 4-134 0 0,-105-22 1489 0 0,-30-1-1527 0 0,30 11-84 0 0,24 11 35 0 0,1-1 0 0 0,1-2 0 0 0,0 0 0 0 0,0-2 0 0 0,1-1 0 0 0,-3-4-13 0 0,20 12 83 0 0,8 6-87 0 0,0 0-1 0 0,0 0 1 0 0,-1 1-1 0 0,1-1 1 0 0,0 0-1 0 0,0 0 1 0 0,0 0 0 0 0,-1 1-1 0 0,1-1 1 0 0,0 0-1 0 0,-1 0 1 0 0,1 0-1 0 0,0 0 1 0 0,0 0-1 0 0,-1 0 1 0 0,1 1-1 0 0,0-1 1 0 0,-1 0-1 0 0,1 0 1 0 0,0 0-1 0 0,-1 0 1 0 0,1 0 0 0 0,0 0-1 0 0,0 0 1 0 0,-1 0 4 0 0,26 69 18 0 0,8 82 37 0 0,-29 62-96 0 0,-4-184 22 0 0,0-28 47 0 0,0-1-7 0 0,0 0 3 0 0,0 0 4 0 0,0 0-4 0 0,12-30 312 0 0,20-18-233 0 0,-19 27-97 0 0,1 0 0 0 0,1 1 0 0 0,0 1-1 0 0,2 0 1 0 0,0 1 0 0 0,1 1 0 0 0,1 0 0 0 0,7-3-6 0 0,-8 5-3022 0 0,24-18-13259 0 0,-38 29 7255 0 0</inkml:trace>
  <inkml:trace contextRef="#ctx0" brushRef="#br0" timeOffset="38748.972">10229 3175 16347 0 0,'0'0'835'0'0,"0"0"-175"0"0,0 0 19 0 0,0 0 193 0 0,0 0 189 0 0,0 0 19 0 0,0 0-123 0 0,0 0-192 0 0,0 0-217 0 0,0 0-179 0 0,0 0-70 0 0,0 0-38 0 0,2 31-33 0 0,4 98 3 0 0,12-49 151 0 0,-8-55-241 0 0,47 165 450 0 0,-42-115-517 0 0,-1-64 181 0 0,-14-11-110 0 0,0 0 54 0 0,0 0 65 0 0,12-30 1123 0 0,72-147-904 0 0,19-28-355 0 0,6-9-640 0 0,-67 152-952 0 0,-28 43-1871 0 0,-1 1-3846 0 0,-10 14-4943 0 0</inkml:trace>
  <inkml:trace contextRef="#ctx0" brushRef="#br0" timeOffset="40782.969">6102 2457 1192 0 0,'0'0'2757'0'0,"0"0"-809"0"0,0 0-419 0 0,0 0-81 0 0,0 0 24 0 0,0 0-17 0 0,0 0-135 0 0,0 0-193 0 0,0 0-216 0 0,0 0-241 0 0,0 0-184 0 0,-8 3-101 0 0,-61 49 938 0 0,60-36-1037 0 0,4-10-190 0 0,1 1-1 0 0,0 0 1 0 0,0 1 0 0 0,1-1 0 0 0,0 1 0 0 0,0-1 0 0 0,1 1-1 0 0,-1 0 1 0 0,2 0 0 0 0,-1 0 0 0 0,1 0 0 0 0,1 4-96 0 0,-1-9 50 0 0,0 0-1 0 0,1 1 1 0 0,-1-1 0 0 0,1 1 0 0 0,0 0 0 0 0,0-1-1 0 0,0 1 1 0 0,1-1 0 0 0,-1 1 0 0 0,1-1 0 0 0,0 0-1 0 0,0 1 1 0 0,0-1 0 0 0,0 0 0 0 0,1 1 0 0 0,-1-1-1 0 0,1 0 1 0 0,0 0 0 0 0,0 0 0 0 0,0-1 0 0 0,0 1-1 0 0,1 0 1 0 0,-1-1 0 0 0,1 1 0 0 0,-1-1 0 0 0,1 0 0 0 0,0 0-1 0 0,0 0 1 0 0,0 0 0 0 0,0 0 0 0 0,0-1 0 0 0,2 1-51 0 0,7 0 211 0 0,0 0 0 0 0,0-1-1 0 0,0 0 1 0 0,0-1-1 0 0,0-1 1 0 0,-1 0-1 0 0,1 0 1 0 0,0-1-1 0 0,0-1 1 0 0,-1 0-1 0 0,1 0 1 0 0,-1-1-1 0 0,0-1 1 0 0,0 0 0 0 0,-1 0-1 0 0,1-1 1 0 0,-1-1-1 0 0,0 1 1 0 0,-1-2-1 0 0,0 1 1 0 0,0-1-1 0 0,0-1 1 0 0,-1 1-1 0 0,-1-1 1 0 0,7-10-210 0 0,-11 16 40 0 0,-1 0 1 0 0,1 0 0 0 0,-1 0-1 0 0,1 0 1 0 0,-1-1-1 0 0,0 1 1 0 0,-1-1-1 0 0,1 1 1 0 0,-1-1-1 0 0,1 0 1 0 0,-1 0-1 0 0,0 1 1 0 0,0-1-1 0 0,-1 0 1 0 0,1 0 0 0 0,-1 0-1 0 0,0 0 1 0 0,0 0-1 0 0,0 0 1 0 0,0 0-1 0 0,-1 0 1 0 0,0 0-1 0 0,0 0 1 0 0,0 0-1 0 0,0 0 1 0 0,0 1-1 0 0,-1-1 1 0 0,0 0-1 0 0,0 1 1 0 0,0-1 0 0 0,0 1-1 0 0,0 0 1 0 0,-1 0-1 0 0,1 0 1 0 0,-1 0-1 0 0,0 0 1 0 0,0 0-1 0 0,0 1 1 0 0,0 0-1 0 0,-1-1 1 0 0,1 1-1 0 0,0 0 1 0 0,-1 0-41 0 0,-8-2-79 0 0,1 1-1 0 0,-1 0 1 0 0,0 0 0 0 0,0 2-1 0 0,0-1 1 0 0,0 1 0 0 0,0 1-1 0 0,0 0 1 0 0,0 1 0 0 0,0 0-1 0 0,0 1 1 0 0,1 0 0 0 0,-1 1-1 0 0,-10 3 80 0 0,13-2-528 0 0,0 0 0 0 0,0 0-1 0 0,1 1 1 0 0,0 0 0 0 0,-1 0-1 0 0,2 1 1 0 0,-1 0-1 0 0,1 1 1 0 0,0 0 0 0 0,0 0-1 0 0,0 0 1 0 0,0 3 528 0 0,-6 6-3329 0 0,-2 4-4630 0 0,9-9-1336 0 0</inkml:trace>
  <inkml:trace contextRef="#ctx0" brushRef="#br0" timeOffset="45272.224">5822 2147 0 0 0,'0'0'1715'0'0,"0"0"89"0"0,0 0-67 0 0,0 0-164 0 0,0 0-240 0 0,0 0-222 0 0,0 0-124 0 0,0 0-89 0 0,0 0-77 0 0,-3-1-95 0 0,-6-4-105 0 0,6 4-125 0 0,3 19 939 0 0,-7 181 2944 0 0,3-62-3355 0 0,18 116 21 0 0,9-119-211 0 0,-23 188 1539 0 0,-4-281-2296 0 0,1 4-30 0 0,22-45 98 0 0,153-11 166 0 0,-39 7-202 0 0,-8-18-69 0 0,-29 18-45 0 0,-95 4 1 0 0,-1 0 5 0 0,4 0-7 0 0,39 0 0 0 0,-42 0 14 0 0,-1 0-2 0 0,0 0-9 0 0,0 0 8 0 0,0 0 6 0 0,0 0 8 0 0,0 0-6 0 0,0 0 6 0 0,0 0-2 0 0,0 0 31 0 0,0 0 32 0 0,0 0 6 0 0,0 0 11 0 0,-12-44 227 0 0,-3 15-265 0 0,-12-64-1 0 0,19 63 9 0 0,-3-31 29 0 0,3 1-4 0 0,8-32 45 0 0,-8 66-94 0 0,8-216 152 0 0,-3 190-195 0 0,3-323 117 0 0,-4 25-10 0 0,-4 272-15 0 0,4-9-19 0 0,-2 6 29 0 0,-1 44-92 0 0,3-29 70 0 0,0-24-16 0 0,-4-38 60 0 0,-14 44 10 0 0,-7-75-17 0 0,6 41-82 0 0,-21-48 33 0 0,26 59 10 0 0,4 38-91 0 0,6 57-285 0 0,-4 17-4305 0 0,1 21-2305 0 0,5-9-704 0 0,5-6-1253 0 0</inkml:trace>
  <inkml:trace contextRef="#ctx0" brushRef="#br0" timeOffset="46759.89">5778 2243 0 0 0,'0'0'588'0'0,"0"0"656"0"0,0 0 143 0 0,0 0-112 0 0,0 0-141 0 0,0 0-87 0 0,0 0-44 0 0,0 0-30 0 0,0 0-43 0 0,0-23 4248 0 0,0-79 1609 0 0,0-53-5211 0 0,14 19-620 0 0,-13 101-769 0 0,-15-151 544 0 0,8 94-598 0 0,-12-70 182 0 0,9 113-139 0 0,3-1 0 0 0,1 0 0 0 0,2 0 0 0 0,4-35-176 0 0,-1 49 112 0 0,-14-74 127 0 0,-1-13-70 0 0,0-46 43 0 0,11 70-92 0 0,-3 76-97 0 0,0-35 44 0 0,-1 17-105 0 0,2 31-332 0 0,2 6-760 0 0,1-1-3399 0 0,1-2-9954 0 0,2 4 7943 0 0</inkml:trace>
  <inkml:trace contextRef="#ctx0" brushRef="#br0" timeOffset="50270.732">5013 549 0 0 0,'0'0'352'0'0,"0"0"263"0"0,0 0 117 0 0,0 0 146 0 0,0 0 176 0 0,0 0 135 0 0,0 0 48 0 0,0 0-80 0 0,0 0-144 0 0,13 0-95 0 0,208 0 5040 0 0,41 8-3057 0 0,-129-14-1566 0 0,0-6 0 0 0,22-9-1335 0 0,201-17 1169 0 0,40 42-630 0 0,-34 17-261 0 0,-253-32-206 0 0,-90-1-1939 0 0,-18 6-2809 0 0,-5-1-4190 0 0,1 6 1543 0 0</inkml:trace>
  <inkml:trace contextRef="#ctx0" brushRef="#br0" timeOffset="50752.628">5549 111 1504 0 0,'0'0'2297'0'0,"0"0"-909"0"0,0 0-122 0 0,0 0 161 0 0,0 0 120 0 0,0 0-30 0 0,-35 19-175 0 0,-107 62-258 0 0,46-15 230 0 0,-106 74 59 0 0,124-89-872 0 0,79-51-529 0 0,-1 0 0 0 0,0 0 0 0 0,1 1 0 0 0,-1-1 0 0 0,0 0 0 0 0,0 0 0 0 0,1 0 0 0 0,-1 0 0 0 0,0 0 0 0 0,1 0 0 0 0,-1 1 0 0 0,0-1 0 0 0,0 0 0 0 0,1 0 0 0 0,-1 0 0 0 0,0 1 0 0 0,0-1 0 0 0,1 0 0 0 0,-1 0 0 0 0,0 1 0 0 0,0-1 0 0 0,0 0 0 0 0,1 0 0 0 0,-1 1 0 0 0,0-1 0 0 0,0 0 0 0 0,0 1 0 0 0,0-1 0 0 0,0 0 0 0 0,0 1 0 0 0,0-1 0 0 0,0 0 0 0 0,0 1 0 0 0,0-1 1 0 0,0 0-1 0 0,0 0 0 0 0,0 1 0 0 0,0-1 0 0 0,0 0 0 0 0,0 1 0 0 0,0-1 0 0 0,0 0 0 0 0,0 1 0 0 0,0-1 0 0 0,0 0 0 0 0,-1 1 0 0 0,1-1 0 0 0,0 0 0 0 0,0 0 0 0 0,0 1 0 0 0,0-1 0 0 0,-1 0 28 0 0,35 2-1979 0 0,-33-2 1848 0 0,97-18-12759 0 0,-86 18 12785 0 0</inkml:trace>
  <inkml:trace contextRef="#ctx0" brushRef="#br0" timeOffset="51550.99">6198 8 544 0 0,'0'0'783'0'0,"0"0"319"0"0,0 0 397 0 0,0 0 325 0 0,0 0 46 0 0,0 0-206 0 0,0 0-221 0 0,0 0-208 0 0,-33 23-231 0 0,-106 72-236 0 0,-55 34 950 0 0,-32 37-540 0 0,223-165-1194 0 0,0 1-13 0 0,-1 0-1 0 0,1 0 1 0 0,-1 0-1 0 0,1 1 0 0 0,0-1 1 0 0,0 1-1 0 0,0 0 1 0 0,0 0-1 0 0,0 0 1 0 0,1 0-1 0 0,-1 0 1 0 0,1 1-1 0 0,0-1 1 0 0,0 1-1 0 0,0-1 0 0 0,0 2 30 0 0,39 2-1069 0 0,-19-8 508 0 0,-1-2-1 0 0,1 0 1 0 0,-1-1 0 0 0,1 0 0 0 0,-1-2 0 0 0,-1 0-1 0 0,6-3 562 0 0,9-3-1592 0 0,185-68-7784 0 0,258-144 9199 0 0,-318 157 1364 0 0,-137 63 1976 0 0,-23 11 999 0 0,-27 17 34 0 0,28-22-4889 0 0,-462 325 5395 0 0,391-268-4425 0 0,103-51-1192 0 0,91-46-508 0 0,10-19-911 0 0,65-40-6424 0 0,-3 2 5194 0 0,207-85 3564 0 0,-387 176 159 0 0,28-7 2016 0 0,-44 19 2091 0 0,-84 65 1173 0 0,-29 19 316 0 0,-99 102-5755 0 0,212-191 45 0 0,3-1-55 0 0,-1-1 0 0 0,0 0 1 0 0,0 1-1 0 0,1-1 0 0 0,-1 1 0 0 0,1 0 0 0 0,-1-1 0 0 0,1 1 0 0 0,0 0 0 0 0,0 0 0 0 0,-1 0 0 0 0,1 0 0 0 0,1 0 0 0 0,-1 0 1 0 0,0 0-1 0 0,0 0 0 0 0,1 0 0 0 0,-1 0 0 0 0,1 1 0 0 0,0-1 0 0 0,0 0 0 0 0,-1 2 10 0 0,56 4-815 0 0,-41-9 554 0 0,-1-1-1 0 0,0-1 1 0 0,1 0-1 0 0,-1-1 1 0 0,-1 0-1 0 0,1-1 0 0 0,0 0 1 0 0,-1-1-1 0 0,8-6 262 0 0,10-2-722 0 0,118-63-2763 0 0,123-51 1095 0 0,-208 117 2906 0 0,-71 37 956 0 0,-113 109-587 0 0,54-66-3005 0 0,22-26-3879 0 0,32-33 3390 0 0</inkml:trace>
  <inkml:trace contextRef="#ctx0" brushRef="#br0" timeOffset="55918.219">6364 538 0 0 0,'0'0'784'0'0,"0"0"259"0"0,0 0 73 0 0,0 0-21 0 0,0 0-76 0 0,0 0-35 0 0,0 0-88 0 0,-2-3-115 0 0,-8-9-55 0 0,-9 5 7920 0 0,14 7-8170 0 0,5 0-87 0 0,0 0-16 0 0,0 0-22 0 0,0 0-29 0 0,0 0-20 0 0,0 0-34 0 0,0 0-43 0 0,0 0-15 0 0,-1 196 1870 0 0,11-112-1633 0 0,3 12-71 0 0,8 19-157 0 0,3 42-53 0 0,-6-101-127 0 0,8 32 12 0 0,-16 52 98 0 0,8-34-89 0 0,-15-93-36 0 0,0 1-1 0 0,0 0 1 0 0,-2 0-1 0 0,1 0 1 0 0,-2 0 0 0 0,0 0-1 0 0,0 0 1 0 0,-2 4-24 0 0,0 26 114 0 0,6 137 63 0 0,3-85-92 0 0,-7 66 578 0 0,-33 15-100 0 0,33 10-288 0 0,4-87-124 0 0,6-53-171 0 0,6 31 1 0 0,-6-19 68 0 0,-2 3-37 0 0,-1 60 78 0 0,-7 341 163 0 0,0-462-244 0 0,0-1 5 0 0,0 0-30 0 0,0 0-2 0 0,0 3 28 0 0,-62 1 1555 0 0,-38-11-1538 0 0,-104-1 16 0 0,102 12 27 0 0,24 3-56 0 0,-14-7 20 0 0,39-14 13 0 0,-93 3-82 0 0,146 11 34 0 0,-33 0 66 0 0,32 0-95 0 0,1 0 43 0 0,0 0-4 0 0,0 0-11 0 0,7-110 254 0 0,5 10-299 0 0,-5-92 78 0 0,-29 100-26 0 0,18 18 11 0 0,-17-3-1 0 0,1-4-91 0 0,3 15 64 0 0,9-12 36 0 0,0 16-35 0 0,8-402 6 0 0,-25 335 15 0 0,4 40-54 0 0,9-58 24 0 0,-3 45 18 0 0,7 72-14 0 0,8-212 6 0 0,8 207 57 0 0,6-97-39 0 0,-10-140-64 0 0,3 154 59 0 0,1 45 2 0 0,10-15-2743 0 0,19 63-3381 0 0,-16 13-3712 0 0,-16 8 409 0 0</inkml:trace>
  <inkml:trace contextRef="#ctx0" brushRef="#br0" timeOffset="67126.164">5545 656 0 0 0,'0'0'903'0'0,"0"-5"72"0"0,0-22 1139 0 0,0 26-1028 0 0,0 1-56 0 0,0 0-108 0 0,0 0-89 0 0,0 0-101 0 0,0 0-86 0 0,0 0-68 0 0,0 0-73 0 0,0 0-45 0 0,0 0-26 0 0,0 9 548 0 0,26 428 237 0 0,-15-77-1817 0 0,-11-360 584 0 0,1 0 0 0 0,-1 0-1 0 0,0 0 1 0 0,0 0-1 0 0,1 0 1 0 0,-1 0-1 0 0,0 0 1 0 0,1 0 0 0 0,-1 0-1 0 0,0 0 1 0 0,1 0-1 0 0,-1 1 1 0 0,0-1-1 0 0,0 0 1 0 0,1 0 0 0 0,-1 0-1 0 0,0 0 1 0 0,0 0-1 0 0,1 1 1 0 0,-1-1-1 0 0,0 0 1 0 0,0 0 0 0 0,1 0-1 0 0,-1 1 1 0 0,0-1-1 0 0,0 0 1 0 0,0 0-1 0 0,1 1 1 0 0,-1-1 0 0 0,0 0-1 0 0,0 0 1 0 0,0 1-1 0 0,0-1 1 0 0,0 0-1 0 0,0 1 1 0 0,0-1-1 0 0,0 0 1 0 0,1 1 0 0 0,-1-1-1 0 0,0 0 1 0 0,0 0-1 0 0,0 1 1 0 0,0-1-1 0 0,-1 0 1 0 0,1 1 0 0 0,0-1-1 0 0,0 0 1 0 0,0 1-1 0 0,0-1 1 0 0,0 0 14 0 0,21-283 244 0 0,-10 111-217 0 0,-7 106-9 0 0,-2 0 0 0 0,-3 0 0 0 0,-3 0 0 0 0,-4 0 0 0 0,-4-15-18 0 0,12 80 21 0 0,0 0-1 0 0,0-1 1 0 0,-1 1-1 0 0,1 0 1 0 0,0-1-1 0 0,-1 1 0 0 0,1 0 1 0 0,0 0-1 0 0,-1-1 1 0 0,0 1-1 0 0,1 0 1 0 0,-1 0-1 0 0,0 0 1 0 0,1 0-1 0 0,-1 0 1 0 0,0 0-1 0 0,0 0 0 0 0,0 0 1 0 0,0 0-1 0 0,0 0 1 0 0,0 0-1 0 0,0 0 1 0 0,0 1-1 0 0,-1-1 1 0 0,1 0-1 0 0,0 1 0 0 0,0-1 1 0 0,-1 1-1 0 0,1 0 1 0 0,0-1-1 0 0,0 1 1 0 0,-1 0-1 0 0,1 0-20 0 0,-7 38-145 0 0,4 240 558 0 0,6-180-253 0 0,4 0-1 0 0,15 73-159 0 0,2 149 87 0 0,-17-265-171 0 0,-3-43-372 0 0,-4-28 126 0 0,4-527 322 0 0,-18 363-105 0 0,7 125 213 0 0,9 56-106 0 0,-1-1 0 0 0,0 0 0 0 0,0 0 1 0 0,0 1-1 0 0,1-1 0 0 0,-1 0 0 0 0,0 1 0 0 0,0-1 1 0 0,0 0-1 0 0,0 0 0 0 0,0 1 0 0 0,0-1 0 0 0,0 0 0 0 0,0 1 1 0 0,0-1-1 0 0,0 0 0 0 0,0 1 0 0 0,0-1 0 0 0,0 0 1 0 0,0 1-1 0 0,0-1 0 0 0,0 0 0 0 0,0 1 0 0 0,0-1 1 0 0,0 0-1 0 0,0 1 0 0 0,0-1 0 0 0,-1 0 0 0 0,1 0 1 0 0,0 1-1 0 0,0-1 0 0 0,0 0 0 0 0,-1 0 0 0 0,1 1 1 0 0,0-1-1 0 0,0 0 0 0 0,-1 0 0 0 0,1 0 0 0 0,0 1 1 0 0,0-1-1 0 0,-1 0 0 0 0,1 0 0 0 0,0 0 0 0 0,-1 0 1 0 0,1 0-1 0 0,0 1 0 0 0,0-1 0 0 0,-1 0 0 0 0,1 0 0 0 0,0 0 1 0 0,-1 0-1 0 0,1 0 0 0 0,0 0 0 0 0,-1 0 0 0 0,1 0 1 0 0,0 0-1 0 0,-1 0 0 0 0,1-1 0 0 0,0 1 0 0 0,-1 0 1 0 0,1 0-1 0 0,0 0 0 0 0,0 0 0 0 0,-1 0 0 0 0,1 0 1 0 0,0-1-1 0 0,-1 1 0 0 0,1 0 6 0 0,18 308 307 0 0,26 37-189 0 0,-43-171 68 0 0,-9-211-326 0 0,1-239-35 0 0,3 171 58 0 0,-4 92-11 0 0,2 42-202 0 0,6 271-74 0 0,25 101-1036 0 0,-17-269 2188 0 0,-4-133-668 0 0,21-144 696 0 0,-14-60-1327 0 0,-15 185 470 0 0,-2 29-228 0 0,-5 139-970 0 0,7 77-1705 0 0,4-203 2994 0 0,0 0 0 0 0,-2 0-1 0 0,0 0 1 0 0,-1 0-1 0 0,-1 0 1 0 0,-7 18-10 0 0,7-21 711 0 0,4-18-599 0 0,0-4-56 0 0,10-167 249 0 0,-2 102-238 0 0,-3-1 0 0 0,-4 0 0 0 0,-4-37-67 0 0,-14 47 172 0 0,6 86-342 0 0,1 515-222 0 0,12-347 861 0 0,-9-34 1159 0 0,7-159-1760 0 0,0-2-58 0 0,0-6-73 0 0,14-113 736 0 0,-6 25-314 0 0,-5 134 77 0 0,-3 260-1279 0 0,18-80 574 0 0,-17-216 437 0 0,1 16 398 0 0,3-28 285 0 0,-4-104-643 0 0,9 294-3376 0 0,-24-54 3166 0 0,6-174 2695 0 0,8 45-2442 0 0,0 1 33 0 0,0 0 5 0 0,0 0-62 0 0,-3 11-281 0 0,2 128-334 0 0,1-138 712 0 0,0-1 13 0 0,0 0 50 0 0,0 0 40 0 0,0 0 50 0 0,0 0 70 0 0,0 0 56 0 0,0 0 57 0 0,-4 18 1120 0 0,4-18-1571 0 0,0 0 0 0 0,0-1 0 0 0,0 1 0 0 0,0 0 0 0 0,0-1 0 0 0,0 1-1 0 0,0 0 1 0 0,0 0 0 0 0,-1-1 0 0 0,1 1 0 0 0,0 0 0 0 0,0-1 0 0 0,0 1 0 0 0,0 0 0 0 0,0 0 0 0 0,0-1-1 0 0,-1 1 1 0 0,1 0 0 0 0,0 0 0 0 0,0-1 0 0 0,0 1 0 0 0,-1 0 0 0 0,1 0 0 0 0,0-1 0 0 0,0 1 0 0 0,0 0-1 0 0,-1 0 1 0 0,1 0 0 0 0,0 0 0 0 0,-1-1 0 0 0,1 1 0 0 0,0 0 0 0 0,0 0 0 0 0,-1 0 0 0 0,1 0 0 0 0,0 0-1 0 0,-1 0 1 0 0,1 0 0 0 0,0 0 0 0 0,-1 0 0 0 0,1 0 0 0 0,0 0 0 0 0,0 0 0 0 0,-1 0 0 0 0,1 0 0 0 0,0 0-1 0 0,-1 0 1 0 0,1 0 0 0 0,0 1 0 0 0,-1-1-9 0 0,2-12 9 0 0,17-102 1010 0 0,-10-44 1153 0 0,-41 126-1109 0 0,-1-53-1008 0 0,35 27-292 0 0,27 171 366 0 0,8 100-866 0 0,-9-44-292 0 0,-27-168 1085 0 0,0-1-16 0 0,0 0 12 0 0,0 0 33 0 0,0 0 37 0 0,0 0 59 0 0,0-16 331 0 0,7-75-401 0 0,8 2-89 0 0,-8 44 59 0 0,-1 0-1 0 0,-3 0 1 0 0,-1-1-1 0 0,-4-24-80 0 0,1 6 132 0 0,-13 18 685 0 0,6 37-763 0 0,30 309-349 0 0,-18-255 87 0 0,14-111 797 0 0,-8-30-450 0 0,-4 1-1 0 0,-4-1 0 0 0,-5-19-138 0 0,-38-90-33 0 0,15 112 65 0 0,9 60-191 0 0,16 33 100 0 0,1 12-111 0 0,-7 35 131 0 0,19 203 195 0 0,3-93-141 0 0,14-31-113 0 0,-29-126 96 0 0,0-1 0 0 0,0 1 0 0 0,1-1-1 0 0,-1 1 1 0 0,0 0 0 0 0,0-1-1 0 0,1 1 1 0 0,-1 0 0 0 0,0-1 0 0 0,1 1-1 0 0,-1 0 1 0 0,0 0 0 0 0,1-1 0 0 0,-1 1-1 0 0,1 0 1 0 0,-1 0 0 0 0,0 0-1 0 0,1-1 1 0 0,-1 1 0 0 0,1 0 0 0 0,-1 0-1 0 0,0 0 1 0 0,1 0 0 0 0,-1 0-1 0 0,1 0 1 0 0,-1 0 0 0 0,1 0 0 0 0,-1 0-1 0 0,1 0 1 0 0,-1 0 0 0 0,0 0 0 0 0,1 0-1 0 0,-1 0 1 0 0,1 0 0 0 0,-1 1-1 0 0,1-1 1 0 0,-1 0 0 0 0,0 0 0 0 0,1 0-1 0 0,-1 1 1 0 0,0-1 0 0 0,1 0 0 0 0,-1 0-1 0 0,0 1 1 0 0,1-1 0 0 0,-1 0-1 0 0,0 1 1 0 0,1-1 0 0 0,-1 0 0 0 0,0 1-1 0 0,0-1 3 0 0,14-395 707 0 0,-18 334-796 0 0,-2 1 1 0 0,-4 0-1 0 0,-2 0 0 0 0,-2 1 0 0 0,-15-35 89 0 0,-29-60-169 0 0,42 132 329 0 0,7 36-175 0 0,8 67-18 0 0,5-1-1 0 0,2 0 1 0 0,6 7 33 0 0,17 103 88 0 0,17 104-60 0 0,-17-169-25 0 0,-28-116 80 0 0,1 3-438 0 0,-1-19 32 0 0,28-191 311 0 0,-17-9-337 0 0,-20 543-474 0 0,8-38-267 0 0,0-296 1067 0 0,-1-1 1 0 0,1 0-1 0 0,0 1 0 0 0,0-1 1 0 0,-1 1-1 0 0,1-1 0 0 0,0 1 0 0 0,0-1 1 0 0,1 0-1 0 0,-1 1 0 0 0,0-1 1 0 0,0 1-1 0 0,1-1 0 0 0,-1 0 0 0 0,1 1 1 0 0,-1-1-1 0 0,1 0 0 0 0,-1 1 1 0 0,1-1-1 0 0,0 0 0 0 0,0 0 0 0 0,0 0 1 0 0,-1 1-1 0 0,1-1 0 0 0,0 0 1 0 0,0 0-1 0 0,1 0 0 0 0,-1-1 0 0 0,0 1 1 0 0,0 0-1 0 0,0 0 0 0 0,1-1 1 0 0,0 1 22 0 0,1 17-43 0 0,9 114 108 0 0,-5-113 201 0 0,12-4 569 0 0,17 40-142 0 0,-6-36 145 0 0,-9-49 126 0 0,12-35-355 0 0,-24 49-529 0 0,-8 14-86 0 0,-1 0 1 0 0,1 0-1 0 0,0 0 0 0 0,0 0 0 0 0,0 0 0 0 0,0 0 1 0 0,0 0-1 0 0,0 1 0 0 0,1-1 0 0 0,-1 0 0 0 0,1 1 0 0 0,-1-1 1 0 0,1 1-1 0 0,-1 0 0 0 0,1-1 0 0 0,0 1 0 0 0,0 0 1 0 0,-1 0-1 0 0,1 0 0 0 0,0 0 0 0 0,0 0 0 0 0,0 1 0 0 0,0-1 1 0 0,0 1-1 0 0,2-1 6 0 0,3 41 257 0 0,1 22-87 0 0,-8-32-64 0 0,0-30-91 0 0,0 0 2 0 0,0 0 6 0 0,0 0-2 0 0,0 0-9 0 0,0 0-1 0 0,0 0-19 0 0,11-22 123 0 0,25-11-149 0 0,-35 33 10 0 0,-1 0-8 0 0,0 0 19 0 0,0 0 4 0 0,0 0-5 0 0,0 0 5 0 0,0 0 0 0 0,0 0-1 0 0,0 0 16 0 0,0 0-20 0 0,0 0-7 0 0,0 0 26 0 0,3 0 2 0 0,26 30 268 0 0,-14-23-319 0 0,26-55 289 0 0,4-8-236 0 0,-27 116 358 0 0,-3-76-124 0 0,13-23 34 0 0,-26 40-275 0 0,-1 0 0 0 0,0 0 0 0 0,0 1 0 0 0,0-1 0 0 0,0 1 0 0 0,0-1 0 0 0,0 1 0 0 0,0 0 0 0 0,0-1 0 0 0,-1 1 0 0 0,1 0 0 0 0,-1-1 0 0 0,1 1 0 0 0,-1 0 0 0 0,0 0 0 0 0,1-1 0 0 0,-1 1 0 0 0,0 0 0 0 0,0 0 0 0 0,0 0 0 0 0,0-1 0 0 0,-1 1 0 0 0,1 0 0 0 0,-1 0 1 0 0,1-1-1 0 0,-1 1 0 0 0,1 0 0 0 0,-1 0 0 0 0,0-1-2 0 0,1 13 1 0 0,15-23-41 0 0,13-45 298 0 0,-15 58-526 0 0,-11 8 325 0 0,12 19-104 0 0,-12-31 25 0 0,-2 0-13 0 0,11-4 16 0 0,5-36 191 0 0,5-14-325 0 0,-21 53 93 0 0,0 1 21 0 0,0 0 9 0 0,0 0 7 0 0,0 0 10 0 0,0 0-15 0 0,3 26-98 0 0,4 39 104 0 0,5-63-391 0 0,-12-3 435 0 0,7-6 42 0 0,7-15-328 0 0,-13 22 240 0 0,-1 0 4 0 0,0 0 13 0 0,0 0 19 0 0,0 0 0 0 0,0 0-13 0 0,0 0 3 0 0,0 0-4 0 0,0 0 2 0 0,0 0 0 0 0,-1 1-1 0 0,1-1 1 0 0,0 1 0 0 0,0-1 0 0 0,0 0 0 0 0,0 1 0 0 0,0-1 0 0 0,0 1 0 0 0,0-1 0 0 0,0 0 0 0 0,0 1 0 0 0,0-1 0 0 0,0 1 0 0 0,0-1-1 0 0,0 0 1 0 0,0 1 0 0 0,0-1 0 0 0,0 1 0 0 0,0-1 0 0 0,0 0 0 0 0,1 1 0 0 0,-1-1 0 0 0,0 0 0 0 0,0 1 0 0 0,1-1 0 0 0,-1 0-1 0 0,0 1 1 0 0,0-1 0 0 0,1 0 0 0 0,-1 1 0 0 0,0-1 0 0 0,1 0 0 0 0,-1 0 0 0 0,0 1 0 0 0,1-1 0 0 0,-1 0 0 0 0,0 0 0 0 0,1 0 0 0 0,-1 0-1 0 0,1 1 1 0 0,-1-1 0 0 0,0 0 0 0 0,1 0 0 0 0,-1 0 0 0 0,1 0 0 0 0,-1 0 0 0 0,0 0 0 0 0,1 0 0 0 0,-1 0 0 0 0,1 0 0 0 0,-1 0-1 0 0,1 0 1 0 0,-1 0 0 0 0,0-1 0 0 0,1 1 0 0 0,-1 0 0 0 0,0 0 0 0 0,1 0 0 0 0,-1-1 0 0 0,1 1 0 0 0,-1 0 0 0 0,0 0 0 0 0,1-1 0 0 0,-1 1-1 0 0,0 0 1 0 0,5-20 87 0 0,-1 0-1 0 0,-1 1 1 0 0,-1-1 0 0 0,-1-1-1 0 0,-1 1 1 0 0,0 0-1 0 0,-2 0 1 0 0,0 0-1 0 0,-2-4-86 0 0,-7-40 3 0 0,2 0 0 0 0,3 0 1 0 0,3-37-4 0 0,20-72-48 0 0,-19 324-98 0 0,-5-78 146 0 0,6 8-139 0 0,1-81 136 0 0,0 0-1 0 0,0-1 0 0 0,0 1 0 0 0,0 0 0 0 0,0 0 0 0 0,0-1 0 0 0,0 1 0 0 0,1 0 0 0 0,-1 0 0 0 0,0 0 0 0 0,0-1 0 0 0,0 1 0 0 0,0 0 0 0 0,0 0 0 0 0,1 0 0 0 0,-1-1 0 0 0,0 1 0 0 0,0 0 0 0 0,0 0 0 0 0,1 0 0 0 0,-1 0 0 0 0,0 0 0 0 0,0 0 0 0 0,0-1 0 0 0,1 1 0 0 0,-1 0 0 0 0,0 0 0 0 0,0 0 0 0 0,1 0 0 0 0,-1 0 1 0 0,0 0-1 0 0,0 0 0 0 0,1 0 0 0 0,-1 0 0 0 0,0 0 0 0 0,0 0 0 0 0,1 0 0 0 0,-1 0 0 0 0,0 0 0 0 0,0 0 4 0 0,4-349 251 0 0,-26 171-293 0 0,-11 19 100 0 0,33 251-312 0 0,25 172 191 0 0,-21-176 34 0 0,-4-88-10 0 0,0 0-31 0 0,3-16-46 0 0,15-159 390 0 0,-14 139-290 0 0,-1 0-1 0 0,-2-1 0 0 0,-1 1 1 0 0,-2 0-1 0 0,-2-1 0 0 0,-4-17 17 0 0,-7-56-241 0 0,8 88 201 0 0,7 21 55 0 0,0 6-123 0 0,0 387-462 0 0,-4-365 560 0 0,3-20-77 0 0,3-19 151 0 0,12-77 432 0 0,12-91-336 0 0,-23-69-296 0 0,-28 120-21 0 0,17 178-242 0 0,-3 119 472 0 0,4-135 146 0 0,7-33-210 0 0,0 0-18 0 0,0 0-15 0 0,0-15 164 0 0,11-109 144 0 0,-3-220-381 0 0,-13 265 17 0 0,-2 296-418 0 0,7 90 674 0 0,11-269-192 0 0,-10-38-26 0 0,1 0 8 0 0,-1 0 62 0 0,6-33 436 0 0,18-202-353 0 0,-28 49-514 0 0,0 298 74 0 0,3 432 370 0 0,-19-286 102 0 0,19-247-165 0 0,-1-9 11 0 0,0 0-1 0 0,1 0 1 0 0,-1 0 0 0 0,1 0 0 0 0,0 0 0 0 0,-1 0 0 0 0,1 0-1 0 0,0 0 1 0 0,0 0 0 0 0,0 0 0 0 0,1 0 0 0 0,-1 0 0 0 0,0 0-1 0 0,1 0 1 0 0,-1 0 0 0 0,1-1 0 0 0,0 1 0 0 0,0 0 0 0 0,0 0-1 0 0,0 0 1 0 0,0-1 0 0 0,0 1 0 0 0,0 0 0 0 0,0-1 0 0 0,0 1-1 0 0,1-1 1 0 0,-1 1 0 0 0,1-1 0 0 0,-1 0 0 0 0,1 1 0 0 0,0-1-1 0 0,-1 0 1 0 0,2 0 11 0 0,23-49 15 0 0,0-87 98 0 0,-11-71-171 0 0,-15 205 124 0 0,0 18 66 0 0,-30 319-509 0 0,16-53 106 0 0,14-282 150 0 0,0-1 5 0 0,4-12 126 0 0,-1 0 1 0 0,0 0-1 0 0,0 0 0 0 0,-1 0 1 0 0,-1 0-1 0 0,0 0 1 0 0,-1-1-1 0 0,0 1 0 0 0,-1-1-10 0 0,2-39-60 0 0,0-53-347 0 0,-1 104 437 0 0,-1 13-157 0 0,-36 289-1919 0 0,31-180 1922 0 0,6-120 111 0 0,6-27 642 0 0,28-169-89 0 0,-34 56-790 0 0,0 597-1053 0 0,0-457 1320 0 0,0-1 18 0 0,4-9 286 0 0,39-210 1267 0 0,-34 157-1477 0 0,-3 0 0 0 0,-3-1 1 0 0,-4-53-112 0 0,0 36-29 0 0,1 77 30 0 0,1-4 0 0 0,-1-1 1 0 0,0 1-1 0 0,0 0 0 0 0,-1 0 1 0 0,0-1-1 0 0,0 1 1 0 0,0 0-1 0 0,-1 0 1 0 0,0 0-1 0 0,-1 0 1 0 0,1 1-1 0 0,-1-1 1 0 0,-3-4-2 0 0,4 12-4 0 0,0 1 1 0 0,0 0 0 0 0,0 0 0 0 0,1 1 0 0 0,-1-1 0 0 0,1 0 0 0 0,-1 0 0 0 0,1 1 0 0 0,0-1 0 0 0,0 1 0 0 0,0-1 0 0 0,0 1 0 0 0,1-1 0 0 0,-1 1 0 0 0,1-1 0 0 0,-1 1 0 0 0,1 0 0 0 0,0-1 0 0 0,0 1 0 0 0,0 0 0 0 0,1-1 0 0 0,-1 1 0 0 0,0-1 0 0 0,1 1 0 0 0,0 0 3 0 0,-3 14 40 0 0,-20 244-58 0 0,22-261-82 0 0,0 0 13 0 0,0-8 146 0 0,19-95 528 0 0,-8-46-236 0 0,-8 111-251 0 0,1-12-70 0 0,-2-1-1 0 0,-2 1 1 0 0,-3 0-1 0 0,-1-1 1 0 0,-10-43-30 0 0,-44-104-156 0 0,32 151 414 0 0,19 54 189 0 0,6 132-631 0 0,2 77 418 0 0,6-186-280 0 0,5-61 402 0 0,-4-12-211 0 0,0-1-1 0 0,-3 0 0 0 0,-2-1 1 0 0,-2-14-145 0 0,2-14 70 0 0,-2 48-55 0 0,0-1-1 0 0,-2 1 1 0 0,0 0-1 0 0,-2 0 1 0 0,-1 0-1 0 0,-1 0 1 0 0,-1 0-1 0 0,-4-10-14 0 0,-27-80 14 0 0,21 80 48 0 0,19 65-478 0 0,2 43 656 0 0,-5-73-228 0 0,0 0 4 0 0,0 0 8 0 0,0 0 8 0 0,0 0 8 0 0,0 0 11 0 0,0 0 20 0 0,0-34 292 0 0,0-50-200 0 0,-11-210-177 0 0,-11 213-41 0 0,21 166-107 0 0,1 13 331 0 0,0-97-149 0 0,0-1 1 0 0,0 0 14 0 0,0-26 204 0 0,18-176-67 0 0,-13 10-307 0 0,-27 97 23 0 0,6 129-337 0 0,9 11 447 0 0,2 0 0 0 0,2-1 0 0 0,2 1 0 0 0,2 15 2 0 0,0-3 54 0 0,-1 69 122 0 0,18-241 416 0 0,-8 0-596 0 0,-5-1 0 0 0,-8-61 4 0 0,-19 72-33 0 0,22 106 29 0 0,0-1 0 0 0,0 0 1 0 0,-1 1-1 0 0,1-1 0 0 0,0 0 0 0 0,-1 0 1 0 0,1 1-1 0 0,-1-1 0 0 0,1 0 0 0 0,0 0 1 0 0,-1 0-1 0 0,1 1 0 0 0,-1-1 0 0 0,1 0 0 0 0,0 0 1 0 0,-1 0-1 0 0,1 0 0 0 0,-1 0 0 0 0,1 0 1 0 0,-1 0-1 0 0,1 0 0 0 0,-1 0 0 0 0,1 0 1 0 0,0 0-1 0 0,-1 0 0 0 0,1 0 0 0 0,-1 0 0 0 0,1 0 1 0 0,-1-1 3 0 0,-2 126-101 0 0,-1-65 179 0 0,4 0 0 0 0,2 0 0 0 0,7 43-78 0 0,12-49-24 0 0,-13-65 236 0 0,10-168 519 0 0,-13 141-710 0 0,-2 1 1 0 0,-1 0-1 0 0,-2-1 0 0 0,-1 1 1 0 0,-3-8-22 0 0,-29-54 52 0 0,33 99-53 0 0,0 1 0 0 0,0-1 1 0 0,0 0-1 0 0,0 1 1 0 0,0-1-1 0 0,0 1 0 0 0,0-1 1 0 0,-1 0-1 0 0,1 1 0 0 0,0-1 1 0 0,0 1-1 0 0,0-1 1 0 0,0 0-1 0 0,-1 1 0 0 0,1-1 1 0 0,0 0-1 0 0,0 1 1 0 0,-1-1-1 0 0,1 0 0 0 0,0 0 1 0 0,-1 1-1 0 0,1-1 0 0 0,0 0 1 0 0,-1 0-1 0 0,1 1 1 0 0,0-1-1 0 0,-1 0 0 0 0,1 0 1 0 0,0 0-1 0 0,-1 0 1 0 0,1 1-1 0 0,-1-1 0 0 0,1 0 1 0 0,0 0-1 0 0,-1 0 1 0 0,1 0-1 0 0,-1 0 0 0 0,1 0 1 0 0,0 0-1 0 0,-1 0 0 0 0,1 0 1 0 0,-1 0-1 0 0,1-1 1 0 0,0 1-1 0 0,-1 0 0 0 0,1 0 1 0 0,-1 0-1 0 0,1 0 1 0 0,0-1-1 0 0,-1 1 0 0 0,1 0 1 0 0,0 0-1 0 0,-1-1 0 0 0,1 1 1 0 0,0 0-1 0 0,-1 0 1 0 0,1-1-1 0 0,0 1 0 0 0,0 0 1 0 0,0-1-1 0 0,-1 1 1 0 0,1 0-1 0 0,0-1 0 0 0,0 0 1 0 0,-5 39-234 0 0,5-37 236 0 0,-29 254 2 0 0,29-233-51 0 0,0-21 30 0 0,0-14 151 0 0,13-167 292 0 0,-9 20-442 0 0,-3 159 15 0 0,-1-1 0 0 0,1 1 0 0 0,-1 0 0 0 0,0 0 0 0 0,0 0 0 0 0,0 0 0 0 0,0 0 0 0 0,0-1 0 0 0,0 1 0 0 0,0 0 0 0 0,0 0 0 0 0,0 0 1 0 0,-1 0-1 0 0,1 0 0 0 0,0-1 0 0 0,-1 1 0 0 0,1 0 0 0 0,-1 0 0 0 0,1 0 0 0 0,-1 0 0 0 0,0 0 0 0 0,1 0 0 0 0,-1 0 0 0 0,0 1 0 0 0,1-1 1 0 0,-1 0-1 0 0,0 0 0 0 0,0 0 0 0 0,0 1 0 0 0,0-1 0 0 0,0 0 0 0 0,0 1 0 0 0,0-1 0 0 0,0 1 0 0 0,0-1 0 0 0,0 1 0 0 0,0 0 0 0 0,-1-1 0 0 0,1 1 1 0 0,0 0-1 0 0,0 0 0 0 0,0 0 0 0 0,0 0 0 0 0,0 0 0 0 0,-1 0 0 0 0,1 0 0 0 0,0 0 0 0 0,0 0 0 0 0,0 1 0 0 0,0-1 0 0 0,0 0 0 0 0,0 1 0 0 0,-1-1 1 0 0,1 1-1 0 0,0-1 0 0 0,0 1 0 0 0,0-1 0 0 0,0 1 0 0 0,0 0 1 0 0,-19 69-251 0 0,-2 10 338 0 0,22-79-72 0 0,0-1-19 0 0,0 0-4 0 0,0 0 0 0 0,0 0 4 0 0,0-16 61 0 0,4-199 195 0 0,-15 247-201 0 0,-15 203-105 0 0,26-235 34 0 0,7-8 135 0 0,1-17-34 0 0,-2-1-1 0 0,-1 0 1 0 0,-1-1 0 0 0,-2 1 0 0 0,0-1-1 0 0,-2 1 1 0 0,-1-8-81 0 0,1 32 7 0 0,0 1 16 0 0,-25 46-413 0 0,-5 44 430 0 0,26-62-102 0 0,4-26-8 0 0,0-1-7 0 0,0 0 6 0 0,0 0 17 0 0,12-8 14 0 0,37-72-2117 0 0,-22 43-6275 0 0,-22 21 2405 0 0,2 10 930 0 0</inkml:trace>
  <inkml:trace contextRef="#ctx0" brushRef="#br0" timeOffset="70249.981">6084 2596 0 0 0,'33'-36'364'0'0,"-22"18"1835"0"0,-11 17-1952 0 0,0 1 2 0 0,0 0 13 0 0,0 0 6 0 0,0 0 18 0 0,0 0 19 0 0,0 0 12 0 0,0 0 7 0 0,0 0 15 0 0,0 0-3 0 0,0 0-5 0 0,0 0 1 0 0,0 0-10 0 0,-3-21 4505 0 0,3 20-4323 0 0,0 1-41 0 0,-8-7 2801 0 0,-25 0-1047 0 0,-7 5-877 0 0,24 3-590 0 0,-38 37 870 0 0,31 24-679 0 0,1-7-399 0 0,21 59-141 0 0,20-73-299 0 0,25-4-46 0 0,19-19 500 0 0,-43-16-416 0 0,31-8 240 0 0,-18-15-69 0 0,1-14-39 0 0,-10-1-58 0 0,-20 18-115 0 0,-1 1 0 0 0,0-1 0 0 0,-2 0 0 0 0,0 0 0 0 0,-1 0-1 0 0,-1 1 1 0 0,0-1 0 0 0,-1 0 0 0 0,-5-16-99 0 0,-41-33 231 0 0,12 41-65 0 0,6 11-46 0 0,-6 7-97 0 0,-14 2 22 0 0,-20 12-57 0 0,64-4 6 0 0,4-2-1 0 0,0 1 1 0 0,-1 0-1 0 0,1 0 1 0 0,-1 0-1 0 0,1 0 1 0 0,0 0-1 0 0,0 0 1 0 0,0 0-1 0 0,0 1 1 0 0,0-1-1 0 0,0 1 1 0 0,0 0-1 0 0,0-1 1 0 0,0 1-1 0 0,1 0 1 0 0,-1 0 0 0 0,1 0-1 0 0,-1 0 1 0 0,1 0-1 0 0,0 1 1 0 0,0-1-1 0 0,0 1 7 0 0,-31 63-149 0 0,30-60 134 0 0,1 0 0 0 0,1 0 1 0 0,-1 0-1 0 0,1-1 0 0 0,0 1 1 0 0,0 0-1 0 0,0 0 0 0 0,1 0 1 0 0,0 0-1 0 0,0 0 0 0 0,1 0 1 0 0,0-1-1 0 0,0 1 0 0 0,0-1 1 0 0,1 1-1 0 0,-1-1 0 0 0,3 3 15 0 0,61 58-69 0 0,-59-62 75 0 0,-1-1 0 0 0,1 0 0 0 0,-1 0 0 0 0,1 0 0 0 0,0-1 1 0 0,0-1-1 0 0,0 1 0 0 0,0-1 0 0 0,1 0 0 0 0,-1 0 0 0 0,0-1 0 0 0,0 0 0 0 0,0 0 0 0 0,3-1-6 0 0,42-54 368 0 0,-25 7-229 0 0,-22 40-106 0 0,-1 0 1 0 0,1 0-1 0 0,-2-1 0 0 0,1 0 0 0 0,-1 1 1 0 0,0-1-1 0 0,-1 0 0 0 0,0-1 0 0 0,0 1 1 0 0,-1 0-1 0 0,0-1 0 0 0,-1 1 0 0 0,0 0 1 0 0,0-1-1 0 0,-1 1 0 0 0,-1-2-33 0 0,1 8 2 0 0,-1 1-1 0 0,1-1 0 0 0,-1 1 1 0 0,0 0-1 0 0,0 0 1 0 0,0-1-1 0 0,0 1 1 0 0,-1 1-1 0 0,1-1 1 0 0,0 0-1 0 0,-1 0 0 0 0,1 1 1 0 0,-1-1-1 0 0,0 1 1 0 0,1 0-1 0 0,-1 0 1 0 0,0 0-1 0 0,0 0 0 0 0,0 1 1 0 0,0-1-1 0 0,0 1 1 0 0,0-1-1 0 0,0 1 1 0 0,0 0-1 0 0,0 0 0 0 0,0 0 1 0 0,0 1-1 0 0,1-1 1 0 0,-1 1-1 0 0,0 0 1 0 0,0-1-1 0 0,0 1 0 0 0,0 1 1 0 0,1-1-1 0 0,-1 0 1 0 0,0 1-1 0 0,1-1 1 0 0,-1 1-1 0 0,1 0 1 0 0,-2 1-2 0 0,-5 5-37 0 0,2-1 1 0 0,-1 2 0 0 0,1-1-1 0 0,0 1 1 0 0,0 0-1 0 0,1 0 1 0 0,1 1 0 0 0,-1 0-1 0 0,1 0 1 0 0,1 0 0 0 0,0 0-1 0 0,1 1 1 0 0,0 0 0 0 0,0 0-1 0 0,1 0 1 0 0,0 0 36 0 0,2-7-19 0 0,-1 1 0 0 0,1-1-1 0 0,0 1 1 0 0,0-1 0 0 0,0 1 0 0 0,0-1 0 0 0,1 0-1 0 0,0 1 1 0 0,-1-1 0 0 0,2 0 0 0 0,-1 0 0 0 0,0 1 0 0 0,1-1-1 0 0,0 0 1 0 0,0 0 0 0 0,1 0 19 0 0,4 11-52 0 0,-4-10 52 0 0,1-2-1 0 0,-1 1 0 0 0,1 0 0 0 0,0-1 1 0 0,1 0-1 0 0,-1 0 0 0 0,0 0 0 0 0,1 0 0 0 0,0-1 1 0 0,0 1-1 0 0,-1-1 0 0 0,1-1 0 0 0,0 1 1 0 0,1-1-1 0 0,-1 0 0 0 0,0 0 0 0 0,0 0 1 0 0,0-1-1 0 0,1 1 0 0 0,-1-1 0 0 0,3-1 1 0 0,0-1 33 0 0,0-1 0 0 0,-1 0 0 0 0,1 0 0 0 0,-1-1 0 0 0,0 0 0 0 0,0-1 0 0 0,0 1 0 0 0,-1-1 0 0 0,1-1 0 0 0,-1 1 0 0 0,0-1 0 0 0,-1 0 0 0 0,1 0 0 0 0,-1-1 0 0 0,-1 1 0 0 0,1-1 0 0 0,-1 0 0 0 0,0-1 0 0 0,-1 1 0 0 0,1-1 0 0 0,-2 1 0 0 0,2-6-33 0 0,11-16 92 0 0,-12 22-61 0 0,0-1 0 0 0,0 1 0 0 0,-1 0 0 0 0,0-1 0 0 0,0 0 1 0 0,-1 1-1 0 0,0-1 0 0 0,-1 0 0 0 0,0 0 0 0 0,0 0 0 0 0,0 1 0 0 0,-1-5-31 0 0,-1 10 7 0 0,1-1 1 0 0,-1 1-1 0 0,0 0 0 0 0,1 1 0 0 0,-1-1 0 0 0,0 0 0 0 0,0 0 1 0 0,0 1-1 0 0,0-1 0 0 0,-1 1 0 0 0,1-1 0 0 0,0 1 1 0 0,0 0-1 0 0,-1 0 0 0 0,1 0 0 0 0,-1 1 0 0 0,1-1 0 0 0,-1 0 1 0 0,1 1-1 0 0,-1 0 0 0 0,0-1 0 0 0,1 1 0 0 0,-1 0 0 0 0,1 0 1 0 0,-1 1-1 0 0,0-1 0 0 0,1 0 0 0 0,-1 1 0 0 0,0 0-7 0 0,-1 1-14 0 0,1 0-1 0 0,0 0 0 0 0,0 1 1 0 0,0-1-1 0 0,1 1 0 0 0,-1-1 1 0 0,0 1-1 0 0,1 0 0 0 0,0 0 1 0 0,0 0-1 0 0,0 1 0 0 0,0-1 1 0 0,0 0-1 0 0,1 1 0 0 0,-1-1 1 0 0,1 1-1 0 0,-1 2 15 0 0,-16 85-323 0 0,19-90 316 0 0,1 1 0 0 0,0-1 0 0 0,-1 0 0 0 0,1 0 0 0 0,0 0 0 0 0,0 0 0 0 0,0 0 0 0 0,0-1 0 0 0,-1 1 0 0 0,1 0 0 0 0,0-1 0 0 0,0 0 0 0 0,0 1 0 0 0,0-1 0 0 0,0 0 0 0 0,1 0-1 0 0,-1 0 1 0 0,0 0 0 0 0,0 0 0 0 0,0-1 0 0 0,0 1 0 0 0,0-1 0 0 0,0 1 0 0 0,-1-1 0 0 0,2 0 7 0 0,35-43 242 0 0,-23-30-73 0 0,-15 74-198 0 0,-1-1 0 0 0,0 0 0 0 0,0 1 0 0 0,1-1 0 0 0,-1 1 0 0 0,0-1 0 0 0,0 1-1 0 0,0-1 1 0 0,1 1 0 0 0,-1-1 0 0 0,0 1 0 0 0,0 0 0 0 0,0 0 0 0 0,0-1 0 0 0,0 1 0 0 0,0 0 0 0 0,0 0 0 0 0,0 0 0 0 0,0 0 0 0 0,0 0 0 0 0,0 0 0 0 0,0 0 0 0 0,1 1 0 0 0,-1-1 0 0 0,0 0 0 0 0,0 0-1 0 0,0 1 1 0 0,0-1 0 0 0,0 1 0 0 0,0-1 0 0 0,1 1 0 0 0,-1-1 0 0 0,0 1 0 0 0,0-1 0 0 0,1 1 0 0 0,-1 0 0 0 0,0 0 29 0 0,-11 32-4132 0 0,12-26-410 0 0,0 1-3328 0 0,0-2-2025 0 0</inkml:trace>
  <inkml:trace contextRef="#ctx0" brushRef="#br0" timeOffset="92997.769">6184 4577 0 0 0,'0'0'1246'0'0,"0"0"129"0"0,0 0 72 0 0,0 0-12 0 0,-2 0 10384 0 0,-2 0-6119 0 0,-17 0-5661 0 0,18 0 15 0 0,0 0 1 0 0,0 0-1 0 0,-1 1 1 0 0,1-1-1 0 0,0 1 1 0 0,0 0-1 0 0,0 0 1 0 0,0 0-1 0 0,0 0 1 0 0,0 0-1 0 0,0 0 1 0 0,0 1-1 0 0,1 0 1 0 0,-1-1-1 0 0,0 1 1 0 0,1 0-1 0 0,-1 0 1 0 0,1 1-1 0 0,0-1 1 0 0,0 0-1 0 0,-1 2-54 0 0,-30 33 283 0 0,25 47-19 0 0,16 1 133 0 0,33-30 1 0 0,-34-52-329 0 0,-1 0 1 0 0,1 0-1 0 0,0-1 0 0 0,0 0 1 0 0,1 0-1 0 0,-1-1 1 0 0,0 0-1 0 0,1 0 0 0 0,-1 0 1 0 0,1-1-1 0 0,-1 0 1 0 0,0-1-1 0 0,1 1 0 0 0,-1-1 1 0 0,0-1-1 0 0,1 0 1 0 0,-1 0-1 0 0,0 0 1 0 0,0-1-1 0 0,-1 0 0 0 0,1 0 1 0 0,0-1-1 0 0,4-3-69 0 0,19-34 379 0 0,-26 33-335 0 0,0 0 1 0 0,-1-1-1 0 0,0 0 1 0 0,-1 1-1 0 0,0-1 1 0 0,-1 0-1 0 0,0 0 1 0 0,0 0-1 0 0,0 0 1 0 0,-1 0-1 0 0,-1 0 1 0 0,0-4-45 0 0,1-10 37 0 0,-1 19-63 0 0,1 0 1 0 0,-1 0-1 0 0,0-1 1 0 0,0 1-1 0 0,0 0 0 0 0,-1 0 1 0 0,1 0-1 0 0,-1 0 1 0 0,0 0-1 0 0,0 0 1 0 0,0 0-1 0 0,-1 1 1 0 0,1-1-1 0 0,-1 1 1 0 0,0 0-1 0 0,0 0 1 0 0,0 0-1 0 0,-1 0 0 0 0,1 0 1 0 0,0 1-1 0 0,-1-1 1 0 0,0 1-1 0 0,0 0 1 0 0,0 0-1 0 0,0 0 1 0 0,0 1-1 0 0,0-1 1 0 0,0 1-1 0 0,0 0 1 0 0,0 0-1 0 0,-1 1 0 0 0,1-1 1 0 0,0 1-1 0 0,-1 0 1 0 0,1 0-1 0 0,0 1 1 0 0,-1-1-1 0 0,1 1 1 0 0,0 0-1 0 0,-2 0 26 0 0,-1 1-270 0 0,1-1 0 0 0,0 1-1 0 0,0 0 1 0 0,0 1 0 0 0,0 0 0 0 0,0 0-1 0 0,0 0 1 0 0,1 0 0 0 0,0 1 0 0 0,0 0-1 0 0,0 0 1 0 0,0 0 0 0 0,0 1 0 0 0,1 0-1 0 0,0 0 1 0 0,0 0 0 0 0,-1 2 270 0 0,-10 13-5246 0 0,2 1-3933 0 0,6-13 1127 0 0</inkml:trace>
  <inkml:trace contextRef="#ctx0" brushRef="#br0" timeOffset="95206.119">5862 4552 0 0 0,'0'0'599'0'0,"0"0"585"0"0,0 0 62 0 0,0 0-131 0 0,0 0-189 0 0,0 0-196 0 0,0 0-158 0 0,0 0-124 0 0,0 0-88 0 0,0 0-68 0 0,0-3-29 0 0,-4-16 8828 0 0,3 2-5291 0 0,1 14-3768 0 0,0 1 0 0 0,1 0 0 0 0,0 0 0 0 0,-1-1 0 0 0,1 1 0 0 0,0 0 0 0 0,0 0 0 0 0,0 0 0 0 0,0 0 0 0 0,1 0 0 0 0,-1 0 0 0 0,0 0 1 0 0,1 0-1 0 0,0 1 0 0 0,-1-1 0 0 0,1 1 0 0 0,0-1 0 0 0,0 1 0 0 0,0-1 0 0 0,0 1 0 0 0,0 0 0 0 0,0 0 0 0 0,0 0-32 0 0,9-6 105 0 0,0 1-1 0 0,0 0 0 0 0,0 1 1 0 0,1 0-1 0 0,0 1 0 0 0,0 1 1 0 0,0-1-1 0 0,0 2 0 0 0,1 0 1 0 0,-1 0-1 0 0,1 1 0 0 0,6 1-104 0 0,196 0 1190 0 0,-175 40-925 0 0,-17-18-59 0 0,3 3-61 0 0,7 20 77 0 0,-16-7 24 0 0,-1 1-80 0 0,1-2-58 0 0,-12-4 16 0 0,-8 169 663 0 0,-16-6-599 0 0,23 155 84 0 0,-8-253-164 0 0,-10 24 76 0 0,6-82-122 0 0,4 67 193 0 0,0-41-151 0 0,4-66-101 0 0,0 0 1 0 0,0 0-26 0 0,0 0 9 0 0,0 0 24 0 0,0 0 5 0 0,0 0 2 0 0,0 0 4 0 0,0 0-32 0 0,0 0-11 0 0,0 0-4 0 0,-3-28-8082 0 0,10 9-3204 0 0,-3 11 3499 0 0</inkml:trace>
  <inkml:trace contextRef="#ctx0" brushRef="#br0" timeOffset="96379.363">5855 4507 0 0 0,'0'0'647'0'0,"0"0"532"0"0,0 0 236 0 0,0 0 48 0 0,-4-1-46 0 0,-10-4-98 0 0,10 4-136 0 0,4 1-128 0 0,2 27 9173 0 0,7 20-7177 0 0,3 22-3018 0 0,-9 352 1604 0 0,13-260-1369 0 0,-3-46-64 0 0,-9-33-100 0 0,0 145 348 0 0,-4-146-172 0 0,-7-49-161 0 0,0 13-13 0 0,4-38-989 0 0,9-18-1017 0 0,1-5-613 0 0,0 0-4464 0 0,-3 8-1645 0 0</inkml:trace>
  <inkml:trace contextRef="#ctx0" brushRef="#br0" timeOffset="97150.438">5180 5943 0 0 0,'0'0'902'0'0,"0"0"594"0"0,0 0 170 0 0,0 0 139 0 0,0 0 100 0 0,0 0-80 0 0,0 0-278 0 0,0 0-341 0 0,0 0-210 0 0,0 0-61 0 0,0 0 7 0 0,0 0 46 0 0,8 0-37 0 0,164-11 4127 0 0,367-18-1753 0 0,-151-12-2813 0 0,-196 12-161 0 0,-71 15-155 0 0,1 5 0 0 0,48 6-196 0 0,-83-1 122 0 0,0-4-1 0 0,0-4 1 0 0,13-7-122 0 0,120-12 190 0 0,-155 17-1859 0 0,-65 14 917 0 0,0 0-211 0 0,0 0-277 0 0,-10 0-6907 0 0,5 0 1036 0 0,-2 0-384 0 0</inkml:trace>
  <inkml:trace contextRef="#ctx0" brushRef="#br0" timeOffset="97647.939">5538 5954 4801 0 0,'0'0'1571'0'0,"0"0"-119"0"0,0 0 129 0 0,0 0 207 0 0,-33 13 35 0 0,-104 42-177 0 0,-100 58 2648 0 0,-12 33-2431 0 0,149-83-1626 0 0,99-62-475 0 0,1-1-106 0 0,16 0-1189 0 0,79-30-6330 0 0,-10 0-2571 0 0,-71 20 9790 0 0</inkml:trace>
  <inkml:trace contextRef="#ctx0" brushRef="#br0" timeOffset="97917.491">6014 5895 7578 0 0,'0'0'1576'0'0,"0"0"-461"0"0,0 0-132 0 0,0 0 192 0 0,0 0 357 0 0,0 0 210 0 0,0 0-33 0 0,0 0-266 0 0,0 0-502 0 0,0 0-469 0 0,0 0-256 0 0,0 0-44 0 0,0 0 40 0 0,-19 16 36 0 0,-61 49 29 0 0,-231 149 605 0 0,247-167-887 0 0,-2-2 0 0 0,-2-4 0 0 0,-11 3 5 0 0,61-30-385 0 0,18-14-11 0 0,0 0-135 0 0,13-1-1440 0 0,77-33-4093 0 0,-4-7-4580 0 0,-69 33 8377 0 0</inkml:trace>
  <inkml:trace contextRef="#ctx0" brushRef="#br0" timeOffset="98152.026">6553 5848 10498 0 0,'0'0'1525'0'0,"0"0"-641"0"0,0 0-191 0 0,0 0 130 0 0,0 0 139 0 0,0 0 12 0 0,0 0-31 0 0,-35 25-88 0 0,-114 81-173 0 0,-119 61 751 0 0,105-65-881 0 0,67-43-1313 0 0,104-60-5255 0 0,36-11-4476 0 0,-35 7 6937 0 0</inkml:trace>
  <inkml:trace contextRef="#ctx0" brushRef="#br0" timeOffset="98376.195">6933 5796 10266 0 0,'0'0'1899'0'0,"0"0"-433"0"0,0 0-227 0 0,0 0-103 0 0,0 0-134 0 0,0 0-178 0 0,0 0-95 0 0,0 0-73 0 0,0 0-105 0 0,-35 30-129 0 0,-112 96-158 0 0,33-32-15 0 0,71-60-280 0 0,-128 103-2723 0 0,-97 53 2754 0 0,263-187 1078 0 0,-4 3-1834 0 0,-1 1-5113 0 0,24-5-4440 0 0,-5-5 8247 0 0</inkml:trace>
  <inkml:trace contextRef="#ctx0" brushRef="#br0" timeOffset="98597.041">7417 5711 6025 0 0,'0'0'3504'0'0,"0"0"-1511"0"0,0 0-231 0 0,0 0 119 0 0,0 0-90 0 0,0 0-338 0 0,0 0-473 0 0,0 0-203 0 0,0 0-104 0 0,0 0-122 0 0,-37 33-127 0 0,-115 102-99 0 0,32-38 71 0 0,-201 157-644 0 0,305-228-3227 0 0,17-26 107 0 0,7 0 1027 0 0,22-11-6860 0 0,-21 4 5299 0 0</inkml:trace>
  <inkml:trace contextRef="#ctx0" brushRef="#br0" timeOffset="101318.288">5239 505 0 0 0,'0'0'425'0'0,"0"0"62"0"0,-5 6-24 0 0,-12 16-60 0 0,13-17-82 0 0,4-5-88 0 0,-10 10 5267 0 0,-36-1-2282 0 0,-37-9 3902 0 0,26 0-5432 0 0,-39 26 96 0 0,8-15 226 0 0,-44 14-1255 0 0,-277 53 664 0 0,273-54-939 0 0,27-12-23 0 0,113-8-3434 0 0,28-13-2313 0 0,-10 2-4351 0 0,-22 7 9427 0 0,11-6-8427 0 0</inkml:trace>
  <inkml:trace contextRef="#ctx0" brushRef="#br0" timeOffset="101683.805">4984 67 0 0 0,'0'0'1216'0'0,"0"0"199"0"0,0 0 76 0 0,0 0-6 0 0,0 0-99 0 0,0 0-123 0 0,0 0-68 0 0,0 0-30 0 0,-6 6 16 0 0,-116 108 4983 0 0,-96 39-3681 0 0,56-47-1963 0 0,-1 5-1212 0 0,152-97-1490 0 0,10-2-7034 0 0,1-9 342 0 0</inkml:trace>
  <inkml:trace contextRef="#ctx0" brushRef="#br0" timeOffset="103262.201">7010 564 0 0 0,'0'-21'-72'0'0,"0"9"4320"0"0,0 11-2240 0 0,0 1 9554 0 0,4 5-12486 0 0,44 5 3475 0 0,124-9 809 0 0,84-8-2115 0 0,-202 0-946 0 0,0-1-1 0 0,-1-4 0 0 0,40-13-298 0 0,-48 14 120 0 0,-45 11-94 0 0,0 0-44 0 0,0 0-38 0 0,0 0-66 0 0,0 0-89 0 0,-21 14-1708 0 0,13-7 809 0 0,-25 17-4579 0 0,8-13-4536 0 0,16-5 4556 0 0</inkml:trace>
  <inkml:trace contextRef="#ctx0" brushRef="#br0" timeOffset="103586.015">7723 159 0 0 0,'0'0'851'0'0,"0"0"292"0"0,0 0 202 0 0,0 0 178 0 0,0 0 94 0 0,0 0 34 0 0,0 0-19 0 0,0 0-122 0 0,0 0-166 0 0,0 0-193 0 0,0 0-168 0 0,0 0-130 0 0,-31 22-99 0 0,-97 68-90 0 0,4 15 863 0 0,81-71-1004 0 0,2 2 0 0 0,2 2 1 0 0,-34 41-524 0 0,52-26-1131 0 0,19-42-2728 0 0,2-1-3485 0 0,0-9-440 0 0</inkml:trace>
  <inkml:trace contextRef="#ctx0" brushRef="#br0" timeOffset="110055.053">5955 4574 0 0 0,'-14'-14'117'0'0,"13"13"469"0"0,1 1 105 0 0,-12 4 5735 0 0,-35 81-5123 0 0,10 3-1000 0 0,26-29-91 0 0,37-86 878 0 0,44-53-694 0 0,-45 55-414 0 0,-29 50-66 0 0,-38 66 364 0 0,9-13-46 0 0,3 10 342 0 0,18-55-353 0 0,34-34 71 0 0,44-52 153 0 0,59-39-748 0 0,-124 91 145 0 0,-30 88 103 0 0,7-41 88 0 0,-12 36 32 0 0,-21 30 128 0 0,40-64 191 0 0,29-52-84 0 0,104-105 205 0 0,-22 7-669 0 0,-93 98 89 0 0,-1 4-871 0 0,-7 11 761 0 0,-48 69-554 0 0,-85 133 766 0 0,108-169 435 0 0,62-58-87 0 0,131-134-246 0 0,29-31-174 0 0,-207 209-437 0 0,-139 152 375 0 0,91-115 246 0 0,5-16 728 0 0,57-50-793 0 0,3-6-82 0 0,42-39 196 0 0,57-61-84 0 0,35-43-236 0 0,-123 126-126 0 0,-13 22 193 0 0,0 0-17 0 0,-5 11-284 0 0,-187 243-92 0 0,164-222 961 0 0,27-31-477 0 0,47-33 283 0 0,-32 17-256 0 0,189-181-64 0 0,-189 182-40 0 0,-14 13 45 0 0,-2 3-57 0 0,-47 67-503 0 0,-19 19-518 0 0,-88 103-6378 0 0,44-66 9375 0 0,113-122-1215 0 0,14-13-531 0 0,190-159 505 0 0,-200 164-619 0 0,0 1 1 0 0,0 0-1 0 0,1 0 0 0 0,0 0 1 0 0,0 1-1 0 0,0 0 0 0 0,0 0 1 0 0,0 0-1 0 0,1 1 0 0 0,-1 0 1 0 0,1 0-1 0 0,3 0-55 0 0,-14 17 995 0 0,-58 58-80 0 0,6-7-923 0 0,-3 5-180 0 0,-3-2 0 0 0,-56 46 188 0 0,48-39 350 0 0,140-131-326 0 0,125-142 117 0 0,-104 93 388 0 0,-43 46-198 0 0,-69 69 243 0 0,-193 237-1656 0 0,108-118 1432 0 0,98-113-175 0 0,19-18-25 0 0,21-19 36 0 0,231-234-121 0 0,-250 246-1035 0 0,-17 19-573 0 0,-2 2 1369 0 0,-102 152-4904 0 0,21-51 7584 0 0,54-64 1400 0 0,68-67-2270 0 0,187-185-1158 0 0,-154 134-381 0 0,-251 326-4663 0 0,120-172 6153 0 0,63-86-1555 0 0,0 1 0 0 0,0-1 1 0 0,0 1-1 0 0,1-1 0 0 0,-1 0 1 0 0,0 1-1 0 0,0-1 0 0 0,0 1 1 0 0,1-1-1 0 0,-1 0 0 0 0,0 1 1 0 0,0-1-1 0 0,1 0 0 0 0,-1 1 1 0 0,0-1-1 0 0,1 0 0 0 0,-1 1 1 0 0,1-1-1 0 0,-1 0 0 0 0,0 0 1 0 0,1 1-1 0 0,-1-1 0 0 0,1 0 1 0 0,-1 0-1 0 0,0 0 0 0 0,1 0 1 0 0,-1 0-1 0 0,1 0 0 0 0,-1 0 1 0 0,1 1-1 0 0,-1-1 0 0 0,1 0 1 0 0,-1-1-1 0 0,1 1 0 0 0,-1 0 1 0 0,0 0-1 0 0,1 0 0 0 0,-1 0 1 0 0,1 0-1 0 0,-1 0 0 0 0,1 0 1 0 0,-1-1-1 0 0,0 1 0 0 0,1 0 1 0 0,-1 0-1 0 0,1-1 0 0 0,-1 1 1 0 0,0 0-1 0 0,1-1 0 0 0,-1 1 1 0 0,0 0-1 0 0,1-1 0 0 0,-1 1 1 0 0,0 0-1 0 0,0-1 0 0 0,1 1 1 0 0,-1-1-1 0 0,0 1 0 0 0,0 0 1 0 0,0-1-1 0 0,0 1 0 0 0,1-1 1 0 0,-1 1-1 0 0,0-1 0 0 0,0 1-32 0 0,160-147 1001 0 0,-68 75-1037 0 0,-92 72 9 0 0,0 1 1 0 0,0-1-1 0 0,-1 0 1 0 0,1 1-1 0 0,0-1 1 0 0,0 0 0 0 0,0 1-1 0 0,0-1 1 0 0,0 0-1 0 0,0 1 1 0 0,0-1-1 0 0,0 0 1 0 0,0 1 0 0 0,0-1-1 0 0,0 0 1 0 0,0 1-1 0 0,0-1 1 0 0,0 0-1 0 0,0 1 1 0 0,0-1-1 0 0,0 0 1 0 0,1 1 0 0 0,-1-1-1 0 0,0 0 1 0 0,0 1-1 0 0,0-1 1 0 0,0 0-1 0 0,1 0 1 0 0,-1 1 0 0 0,0-1-1 0 0,0 0 1 0 0,1 0-1 0 0,-1 1 1 0 0,0-1-1 0 0,1 0 1 0 0,-1 0-1 0 0,0 0 1 0 0,0 0 0 0 0,1 1-1 0 0,-1-1 1 0 0,0 0-1 0 0,1 0 1 0 0,-1 0-1 0 0,0 0 1 0 0,1 0 0 0 0,-1 0-1 0 0,0 0 1 0 0,1 0-1 0 0,-1 0 1 0 0,1 0 26 0 0,-22 39-525 0 0,19-36 327 0 0,-73 100-3080 0 0,35-56 4772 0 0,40-48-1404 0 0,0 1 0 0 0,-1 0 0 0 0,1-1 0 0 0,0 1 0 0 0,0-1 0 0 0,0 1 0 0 0,0 0 0 0 0,0-1 0 0 0,-1 1 0 0 0,1 0 0 0 0,0-1 0 0 0,0 1 0 0 0,-1 0 0 0 0,1-1 0 0 0,0 1 0 0 0,0 0 0 0 0,-1-1 0 0 0,1 1 0 0 0,0 0 0 0 0,-1 0 0 0 0,1 0 0 0 0,0-1 0 0 0,-1 1 0 0 0,1 0 0 0 0,0 0 0 0 0,-1 0 0 0 0,1 0 0 0 0,-1-1 0 0 0,1 1 0 0 0,0 0 0 0 0,-1 0 0 0 0,1 0 0 0 0,-1 0 0 0 0,1 0 0 0 0,0 0 0 0 0,-1 0 0 0 0,1 0 0 0 0,-1 0 0 0 0,1 1 0 0 0,0-1 0 0 0,-1 0 0 0 0,1 0 0 0 0,-1 0 0 0 0,1 0 0 0 0,0 0 0 0 0,-1 1 0 0 0,1-1 0 0 0,0 0 0 0 0,-1 0 0 0 0,1 1 0 0 0,0-1 0 0 0,-1 0 0 0 0,1 1 0 0 0,0-1 0 0 0,0 0-90 0 0,9-34 1693 0 0,27-110-546 0 0,-30 122-1156 0 0,0 0 0 0 0,-2 0 1 0 0,0-1-1 0 0,-1 1 1 0 0,-2-1-1 0 0,0 0 1 0 0,-3-17 8 0 0,2 13-3 0 0,1-2 32 0 0,0 19 8 0 0,-1 0 0 0 0,0-1 0 0 0,0 1 1 0 0,-1-1-1 0 0,0 1 0 0 0,-1 0 0 0 0,0-1 0 0 0,-1 1 0 0 0,0 0 0 0 0,-1-2-37 0 0,2 11 30 0 0,0 0 0 0 0,0 1 0 0 0,-1-1 0 0 0,1 1 1 0 0,0 0-1 0 0,0-1 0 0 0,0 1 0 0 0,0 0 0 0 0,0 0 0 0 0,0 0 0 0 0,0 1 0 0 0,0-1 1 0 0,0 0-1 0 0,0 1 0 0 0,0-1 0 0 0,0 1 0 0 0,0 0 0 0 0,0 0 0 0 0,0 0 0 0 0,0 0 1 0 0,0 0-1 0 0,0 0 0 0 0,1 0 0 0 0,-1 1 0 0 0,0-1 0 0 0,1 0 0 0 0,-1 1 0 0 0,1 0 0 0 0,0-1 1 0 0,0 1-1 0 0,-1 0 0 0 0,1-1 0 0 0,0 1 0 0 0,0 2-30 0 0,-32 35 478 0 0,131-164 38 0 0,-10 8-530 0 0,-84 111-1 0 0,0-1-1 0 0,0 1 0 0 0,-1-1 0 0 0,0 0 0 0 0,0 0 1 0 0,-1 0-1 0 0,0 0 0 0 0,0 0 0 0 0,0-1 0 0 0,-1 1 1 0 0,0-1-1 0 0,-1 1 0 0 0,0-1 16 0 0,0 7-6 0 0,-1 0 1 0 0,1 0-1 0 0,-1 1 1 0 0,1-1-1 0 0,-1 0 1 0 0,1 0-1 0 0,-1 1 1 0 0,0-1-1 0 0,1 1 1 0 0,-1-1-1 0 0,0 0 1 0 0,0 1-1 0 0,1 0 1 0 0,-1-1-1 0 0,0 1 1 0 0,0-1-1 0 0,0 1 1 0 0,0 0-1 0 0,0 0 1 0 0,1-1 0 0 0,-1 1-1 0 0,0 0 1 0 0,0 0-1 0 0,0 0 1 0 0,0 0-1 0 0,0 0 1 0 0,0 0-1 0 0,0 0 1 0 0,0 0-1 0 0,0 1 1 0 0,1-1-1 0 0,-1 0 1 0 0,0 1-1 0 0,0-1 1 0 0,0 0-1 0 0,0 1 1 0 0,1-1-1 0 0,-1 1 1 0 0,0-1-1 0 0,0 1 1 0 0,1-1-1 0 0,-1 1 1 0 0,0 0-1 0 0,1-1 1 0 0,-1 1-1 0 0,1 0 1 0 0,-1-1-1 0 0,1 1 1 0 0,-1 1 5 0 0,-104 108-82 0 0,72-77 230 0 0,24-27 209 0 0,18-20-252 0 0,99-161 56 0 0,-78 108-140 0 0,-28 66-30 0 0,-1-1-1 0 0,0 1 0 0 0,0 0 0 0 0,0-1 1 0 0,0 1-1 0 0,0 0 0 0 0,0-1 1 0 0,0 1-1 0 0,0-1 0 0 0,-1 0 0 0 0,1 1 1 0 0,-1-1-1 0 0,1 0 0 0 0,-1 1 0 0 0,1-1 1 0 0,-1 0-1 0 0,0 1 0 0 0,0-1 1 0 0,0 0-1 0 0,0 0 0 0 0,0 1 0 0 0,0-1 1 0 0,-1 0-1 0 0,1 0 0 0 0,-1 1 0 0 0,1-1 1 0 0,-1 0-1 0 0,1 1 0 0 0,-1-1 0 0 0,0 1 1 0 0,0-1-1 0 0,0 1 0 0 0,0-1 1 0 0,0 1-1 0 0,0 0 0 0 0,0-1 0 0 0,0 1 1 0 0,-1 0-1 0 0,1 0 0 0 0,0 0 0 0 0,-1 0 1 0 0,1 0-1 0 0,-1 0 0 0 0,0 0 10 0 0,-51 12 3 0 0,53-11 62 0 0,0 0-10 0 0,0 0-18 0 0,0 0 1 0 0,0 0-8 0 0,0 0-12 0 0,0 0-9 0 0,22-38-110 0 0,0 13 39 0 0,-21 20 67 0 0,0 4-2 0 0,-1 0 0 0 0,1 0 0 0 0,-1 0 0 0 0,0 0 0 0 0,1 0 0 0 0,-1 0 1 0 0,0 0-1 0 0,0 0 0 0 0,0 1 0 0 0,0-1 0 0 0,0 0 0 0 0,0 0 0 0 0,0 0 0 0 0,0 0 0 0 0,0 0 0 0 0,0 0 1 0 0,0 0-1 0 0,0 0 0 0 0,-1 0 0 0 0,1 0 0 0 0,0 0 0 0 0,-1 1 0 0 0,1-1 0 0 0,-1 0 0 0 0,1 0 0 0 0,-1 0 0 0 0,1 1 1 0 0,-1-1-1 0 0,0 0 0 0 0,1 0 0 0 0,-1 1 0 0 0,0-1 0 0 0,0 1 0 0 0,1-1 0 0 0,-1 1 0 0 0,0-1-3 0 0,0-1 0 0 0,0 1-1 0 0,0-1 0 0 0,0 1 0 0 0,1-1 1 0 0,-1 0-1 0 0,0 1 0 0 0,1-1 0 0 0,0 0 1 0 0,-1 0-1 0 0,1 1 0 0 0,0-1 0 0 0,0 0 1 0 0,0 0-1 0 0,0 1 0 0 0,0-1 0 0 0,0 0 1 0 0,1 0-1 0 0,-1 1 0 0 0,1-1 0 0 0,-1 0 1 0 0,1 1-1 0 0,0-1 0 0 0,-1 0 0 0 0,1 1 1 0 0,0-1-1 0 0,0 1 0 0 0,0-1 0 0 0,0 1 1 0 0,0 0-1 0 0,0-1 0 0 0,1 1 1 0 0,-1 0-1 0 0,0 0 0 0 0,1 0 1 0 0,6-26 93 0 0,-30 12 359 0 0,18-21-408 0 0,-10 14 67 0 0,13 22-102 0 0,-39-27 92 0 0,11-16 33 0 0,-17 31-94 0 0,21 2 46 0 0,-4-15 4 0 0,-13 24-208 0 0,-42 30 123 0 0,44-7 103 0 0,10-22 333 0 0,-17 25-557 0 0,56-42-5213 0 0,-1 12-332 0 0,-4-1-3537 0 0</inkml:trace>
</inkml:ink>
</file>

<file path=ppt/ink/ink8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33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730 173 0 0 0,'0'0'896'0'0,"0"0"459"0"0,0 0 9 0 0,0 0-129 0 0,0 0-30 0 0,0-8 91 0 0,2-2-1600 0 0,-1-69 12185 0 0,-5 74-11630 0 0,0-1 1 0 0,-1 0-1 0 0,0 1 1 0 0,0 0-1 0 0,0 0 0 0 0,0 0 1 0 0,-1 1-1 0 0,0 0 1 0 0,0 0-1 0 0,0 0 0 0 0,0 1 1 0 0,-1 0-1 0 0,1 0 0 0 0,-1 0 1 0 0,0 1-1 0 0,1 0 1 0 0,-1 0-1 0 0,-5 0-251 0 0,-8 1 94 0 0,-1 0-1 0 0,0 1 0 0 0,0 1 1 0 0,0 1-1 0 0,1 1 1 0 0,-1 0-1 0 0,1 2 1 0 0,0 0-1 0 0,0 2 1 0 0,0 0-1 0 0,1 1 1 0 0,0 1-1 0 0,1 1 1 0 0,0 0-1 0 0,0 1 1 0 0,1 1-1 0 0,1 1 1 0 0,0 0-1 0 0,1 2 1 0 0,-1 1-94 0 0,-91 101 226 0 0,94-101-191 0 0,0 0 0 0 0,2 2 0 0 0,0-1 0 0 0,1 1 0 0 0,1 1-1 0 0,0 0 1 0 0,2 0 0 0 0,0 0 0 0 0,1 1 0 0 0,1 0-1 0 0,1 0 1 0 0,0 1 0 0 0,2-1 0 0 0,0 1 0 0 0,2 0 0 0 0,0-1-1 0 0,1 1 1 0 0,4 20-35 0 0,-1-30 38 0 0,1 1 0 0 0,0-1 0 0 0,0 0 0 0 0,1-1 0 0 0,0 1 0 0 0,1-1 0 0 0,0-1 0 0 0,1 1 0 0 0,0-1 0 0 0,1 0 0 0 0,-1-1-1 0 0,2 0 1 0 0,-1-1 0 0 0,1 1 0 0 0,0-2 0 0 0,1 1 0 0 0,-1-2 0 0 0,1 1 0 0 0,0-1 0 0 0,1-1 0 0 0,-1 0 0 0 0,1-1 0 0 0,0 0 0 0 0,0-1 0 0 0,0 0 0 0 0,0-1-1 0 0,5 0-37 0 0,9 1 71 0 0,0-1 0 0 0,0-1 0 0 0,0-1-1 0 0,0-1 1 0 0,0-2 0 0 0,0 0-1 0 0,-1-2 1 0 0,1-1 0 0 0,12-6-71 0 0,-32 11 9 0 0,38-11 78 0 0,-1-2 0 0 0,-1-2 0 0 0,0-2 0 0 0,8-7-87 0 0,-45 25 20 0 0,-1-1 0 0 0,0 0 0 0 0,0 0 0 0 0,0-1 0 0 0,-1 1 0 0 0,1-1 0 0 0,0 0 0 0 0,-1 0 0 0 0,0 0 0 0 0,0 0 0 0 0,0-1 0 0 0,0 1-1 0 0,0-1 1 0 0,-1 0 0 0 0,1 0 0 0 0,-1 1 0 0 0,0-2 0 0 0,0 1 0 0 0,-1 0 0 0 0,1 0 0 0 0,-1-1 0 0 0,0 1 0 0 0,0 0 0 0 0,0-1 0 0 0,-1 1 0 0 0,1-1 0 0 0,-1 0 0 0 0,0 1 0 0 0,-1-1 0 0 0,0-1-20 0 0,-2 2-1 0 0,-1 1 1 0 0,0 0-1 0 0,0 0 1 0 0,-1 0-1 0 0,1 1 1 0 0,-1-1-1 0 0,1 1 1 0 0,-1 0-1 0 0,0 0 1 0 0,0 1-1 0 0,0-1 0 0 0,0 1 1 0 0,0 0-1 0 0,0 1 1 0 0,-5-1 0 0 0,10 1-2 0 0,-27-3-65 0 0,-1 1 0 0 0,1 1 0 0 0,0 1 0 0 0,-1 2-1 0 0,1 1 1 0 0,0 1 0 0 0,0 1 0 0 0,1 1 0 0 0,-1 2-1 0 0,-12 5 68 0 0,-25 14-173 0 0,63-27 120 0 0,1 0-14 0 0,31 0-17 0 0,118-32 430 0 0,-83 12-289 0 0,-6 4 48 0 0,1 3 0 0 0,1 2 1 0 0,0 3-1 0 0,48 1-105 0 0,-72 12-312 0 0,-21 8-3665 0 0,-8-2-6173 0 0,-6-8 4932 0 0,-3-2-3683 0 0</inkml:trace>
  <inkml:trace contextRef="#ctx0" brushRef="#br0" timeOffset="258.615">1239 552 12651 0 0,'0'0'5049'0'0,"0"0"-3073"0"0,0 0-865 0 0,0 0 80 0 0,0 0 85 0 0,0 0-122 0 0,0 0-279 0 0,0 0-256 0 0,0 0-206 0 0,0 0-185 0 0,0 0-103 0 0,-7 32-55 0 0,-23 98-30 0 0,18-44-1321 0 0,13-66-3822 0 0,-1-19 1052 0 0,0-1-2659 0 0,0 0-2923 0 0</inkml:trace>
  <inkml:trace contextRef="#ctx0" brushRef="#br0" timeOffset="507.317">1095 221 9810 0 0,'0'0'2697'0'0,"0"0"-1073"0"0,0 0-624 0 0,0 0-376 0 0,0 0-312 0 0,0 0-400 0 0,0 0-336 0 0,0 0-128 0 0,0 0-272 0 0,0 0-512 0 0,0 0-977 0 0,0 0-1952 0 0,0 0-1408 0 0,0 0 5081 0 0</inkml:trace>
  <inkml:trace contextRef="#ctx0" brushRef="#br0" timeOffset="674.66">1339 545 4609 0 0,'0'0'4300'0'0,"0"0"-1089"0"0,0 0-724 0 0,0 0-357 0 0,0 0-264 0 0,0 0-258 0 0,0 0-289 0 0,0 0-287 0 0,0 0-240 0 0,0 0-265 0 0,0 0-177 0 0,7 32-105 0 0,21 101-86 0 0,-12-71 87 0 0,18-10 510 0 0,-34-51-717 0 0,1 0-1 0 0,-1-1 0 0 0,1 1 0 0 0,-1-1 0 0 0,1 0 0 0 0,-1 1 0 0 0,1-1 1 0 0,0 1-1 0 0,-1-1 0 0 0,1 0 0 0 0,-1 1 0 0 0,1-1 0 0 0,0 0 1 0 0,0 0-1 0 0,-1 1 0 0 0,1-1 0 0 0,0 0 0 0 0,-1 0 0 0 0,1 0 0 0 0,0 0 1 0 0,0 0-1 0 0,-1 0 0 0 0,1 0 0 0 0,0 0 0 0 0,-1 0 0 0 0,1-1 0 0 0,0 1 1 0 0,-1 0-1 0 0,1 0 0 0 0,0-1 0 0 0,-1 1 0 0 0,1 0 0 0 0,0-1 0 0 0,-1 1 1 0 0,1 0-1 0 0,-1-1 0 0 0,1 1 0 0 0,0-1 0 0 0,-1 1 0 0 0,0-1 0 0 0,1 0 1 0 0,-1 1-1 0 0,1-1 0 0 0,-1 1 0 0 0,0-1 0 0 0,1 0 0 0 0,-1 1 0 0 0,0-1 1 0 0,1 0-1 0 0,-1 1 0 0 0,0-1 0 0 0,0 0 0 0 0,0 1 0 0 0,0-1 0 0 0,0 0 1 0 0,0 0-1 0 0,0 1 0 0 0,0-1 0 0 0,0 0 0 0 0,0 1 0 0 0,0-1 0 0 0,0 0 1 0 0,0 0-1 0 0,-1 1-38 0 0,7-15 40 0 0,41-110 540 0 0,15-53-379 0 0,-21 97-268 0 0,-36 79-2746 0 0,-6 10 2445 0 0,-1 41-3845 0 0,1-24-114 0 0,0 0-4123 0 0,1-14-212 0 0</inkml:trace>
  <inkml:trace contextRef="#ctx0" brushRef="#br0" timeOffset="974.646">1697 666 1792 0 0,'0'0'3169'0'0,"0"0"-895"0"0,0 0-230 0 0,0 0-54 0 0,0 0-82 0 0,0 0-110 0 0,0 0-148 0 0,0 0-126 0 0,0 0-142 0 0,0 0-181 0 0,0 0-150 0 0,0 0-124 0 0,29 4-95 0 0,93 9-90 0 0,-62-23 423 0 0,22-52 410 0 0,-80 59-1558 0 0,-1 1-1 0 0,1-1 0 0 0,-1 0 0 0 0,0 1 1 0 0,0-1-1 0 0,0 0 0 0 0,0 0 0 0 0,0 0 0 0 0,-1 0 1 0 0,1 0-1 0 0,-1 0 0 0 0,0 0 0 0 0,0 0 1 0 0,0 0-1 0 0,0 0 0 0 0,-1 0 0 0 0,1 0 0 0 0,-1 1 1 0 0,1-1-1 0 0,-1 0 0 0 0,0 0 0 0 0,0 0 1 0 0,-1 0-1 0 0,1 1 0 0 0,-1-1 0 0 0,1 1 0 0 0,-1-1 1 0 0,0 1-1 0 0,0 0 0 0 0,0-1 0 0 0,0 1 0 0 0,0 0 1 0 0,0 0-1 0 0,0 0 0 0 0,-1 1 0 0 0,1-1 1 0 0,-3-1-17 0 0,-1 1-27 0 0,0 0 0 0 0,-1 0 1 0 0,1 0-1 0 0,0 1 1 0 0,-1 0-1 0 0,0 0 1 0 0,1 1-1 0 0,-1 0 1 0 0,1 0-1 0 0,-1 0 1 0 0,1 1-1 0 0,-1 0 0 0 0,1 0 1 0 0,-1 1-1 0 0,1 0 1 0 0,0 0-1 0 0,-1 0 1 0 0,1 1-1 0 0,0 0 1 0 0,1 0-1 0 0,-1 0 1 0 0,1 1-1 0 0,-1 0 1 0 0,1 0-1 0 0,0 0 0 0 0,0 1 1 0 0,1-1-1 0 0,-1 1 1 0 0,1 0-1 0 0,0 1 1 0 0,0 0 26 0 0,-2 0-48 0 0,1 0 1 0 0,-1 1 0 0 0,1-1-1 0 0,0 1 1 0 0,1 1 0 0 0,-1-1-1 0 0,1 1 1 0 0,1-1 0 0 0,0 1-1 0 0,0 0 1 0 0,0 0 0 0 0,1 1-1 0 0,0-1 1 0 0,1 0 0 0 0,0 1-1 0 0,0-1 1 0 0,1 1 0 0 0,0-1-1 0 0,0 1 1 0 0,1-1 47 0 0,2-3-146 0 0,0-1 0 0 0,0 0 0 0 0,0 0 0 0 0,1 0 0 0 0,-1-1 0 0 0,1 1 0 0 0,0-1 0 0 0,0 0 0 0 0,1 0 0 0 0,-1 0 0 0 0,1-1 0 0 0,-1 1 0 0 0,1-1 0 0 0,0 0 0 0 0,-1-1 0 0 0,1 1 0 0 0,0-1 0 0 0,0 0 0 0 0,1 0 0 0 0,-1 0 0 0 0,1-1 146 0 0,81 4-5816 0 0,-30-8-4808 0 0,-47 4 4275 0 0</inkml:trace>
  <inkml:trace contextRef="#ctx0" brushRef="#br0" timeOffset="1368.129">2132 769 7338 0 0,'0'0'3199'0'0,"0"0"-811"0"0,0 0-246 0 0,0 0-143 0 0,0 0-241 0 0,0 0-296 0 0,0 0-286 0 0,0 0-268 0 0,0 0-209 0 0,0 0-144 0 0,0 0-79 0 0,0 0-17 0 0,0 0-5 0 0,-6 4-34 0 0,-13 11 57 0 0,37-28 612 0 0,184-169-110 0 0,-171 156-1450 0 0,-31 59-157 0 0,0-30 630 0 0,0 0-1 0 0,1 0 1 0 0,0 1-1 0 0,-1-1 1 0 0,1 0 0 0 0,0 0-1 0 0,1 0 1 0 0,-1 0-1 0 0,1 0 1 0 0,-1-1 0 0 0,1 1-1 0 0,0 0 1 0 0,0-1-1 0 0,0 1 1 0 0,0-1 0 0 0,0 0-1 0 0,1 1 1 0 0,-1-1-1 0 0,1 0 1 0 0,-1 0 0 0 0,1-1-1 0 0,0 1 1 0 0,0-1-1 0 0,0 1 1 0 0,0-1 0 0 0,0 0-1 0 0,0 0 1 0 0,0 0-1 0 0,2 0-1 0 0,95 12 1022 0 0,-95-14-957 0 0,-1 0-1 0 0,1 0 0 0 0,-1-1 1 0 0,1 1-1 0 0,-1-1 0 0 0,0 0 1 0 0,0 0-1 0 0,0-1 1 0 0,0 1-1 0 0,-1-1 0 0 0,1 0 1 0 0,0 1-1 0 0,-1-2 0 0 0,0 1 1 0 0,0 0-1 0 0,0-1 1 0 0,0 0-1 0 0,0 1 0 0 0,0-3-64 0 0,27-58-1357 0 0,-25 47-692 0 0,0-1-6705 0 0,-5 11-3895 0 0</inkml:trace>
</inkml:ink>
</file>

<file path=ppt/ink/ink8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37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11 6281 0 0,'0'0'2368'0'0,"0"0"-393"0"0,0 0-243 0 0,0 0-90 0 0,0 0-13 0 0,0 0-59 0 0,0 0-168 0 0,0 0-227 0 0,0 0-273 0 0,0 0-275 0 0,0 0-216 0 0,-4-2-126 0 0,-11-5-75 0 0,12 5-37 0 0,3 14 350 0 0,25 65 869 0 0,9 96-434 0 0,1-30-601 0 0,-6-69-226 0 0,-28-70-107 0 0,1 0 1 0 0,0 0-1 0 0,0-1 0 0 0,0 1 1 0 0,0 0-1 0 0,1-1 0 0 0,-1 0 1 0 0,1 1-1 0 0,0-1 1 0 0,0 0-1 0 0,0-1 0 0 0,1 1 1 0 0,-1 0-1 0 0,1-1 0 0 0,-1 0 1 0 0,1 0-1 0 0,0 0 0 0 0,0 0 1 0 0,0 0-1 0 0,0-1 1 0 0,0 0-1 0 0,1 0-24 0 0,1-2 52 0 0,0-1 0 0 0,1-1 0 0 0,-1 1 0 0 0,0-1 1 0 0,0 0-1 0 0,0 0 0 0 0,-1-1 0 0 0,1 0 0 0 0,-1 0 0 0 0,0 0 0 0 0,0-1 0 0 0,0 0 0 0 0,0 0 1 0 0,-1 0-1 0 0,0 0 0 0 0,0-1 0 0 0,0 1 0 0 0,-1-1 0 0 0,0 0 0 0 0,0 0 0 0 0,0 0 1 0 0,-1-1-53 0 0,13-19-8 0 0,71-124 76 0 0,-49 88-55 0 0,-21 26-141 0 0,-8 50-609 0 0,-6 79 741 0 0,15 45 33 0 0,-16-133-21 0 0,0 1-1 0 0,0-1 1 0 0,0 0-1 0 0,1 1 1 0 0,0-1 0 0 0,0 0-1 0 0,0 0 1 0 0,1-1-1 0 0,0 1 1 0 0,0 0 0 0 0,0-1-1 0 0,0 1 1 0 0,1-1-1 0 0,-1 0 1 0 0,1 0-1 0 0,0-1 1 0 0,0 1 0 0 0,1-1-1 0 0,-1 0 1 0 0,1 0-1 0 0,0 0 1 0 0,0-1 0 0 0,-1 0-1 0 0,2 1 1 0 0,-1-2-1 0 0,0 1 1 0 0,0-1 0 0 0,0 1-1 0 0,1-2 1 0 0,-1 1-1 0 0,1 0 1 0 0,-1-1 0 0 0,1 0-1 0 0,-1-1 1 0 0,1 1-1 0 0,-1-1 1 0 0,0 0-1 0 0,1 0 1 0 0,-1 0 0 0 0,0-1-1 0 0,0 0 1 0 0,1-1-16 0 0,12-13 114 0 0,-1 0-1 0 0,0-2 1 0 0,-2 0 0 0 0,0-1 0 0 0,-1 0-1 0 0,-1-1 1 0 0,-1-1 0 0 0,-1 0-1 0 0,0 0 1 0 0,-2-1 0 0 0,3-10-114 0 0,-6 18 30 0 0,19-70 84 0 0,-9-12-552 0 0,-16 96 73 0 0,0 0-214 0 0,0 0-308 0 0,0 0-465 0 0,0 11-3278 0 0,0 13-6811 0 0,0-15 2408 0 0</inkml:trace>
  <inkml:trace contextRef="#ctx0" brushRef="#br0" timeOffset="282.685">1134 188 11330 0 0,'0'0'4633'0'0,"0"0"-2500"0"0,0 0-1010 0 0,0 0-132 0 0,0 0 13 0 0,0 0-5 0 0,0 0-84 0 0,0 0-129 0 0,0 0-151 0 0,0 0-137 0 0,0 0-92 0 0,0 0-43 0 0,31-5-5 0 0,99-16-38 0 0,79 3 511 0 0,-179 18-898 0 0,-29 0-62 0 0,1 0 1 0 0,-1 0 0 0 0,0 0-1 0 0,1 0 1 0 0,-1 0-1 0 0,0 0 1 0 0,1 0 0 0 0,-1 1-1 0 0,0-1 1 0 0,0 1 0 0 0,1-1-1 0 0,-1 1 1 0 0,0-1-1 0 0,0 1 1 0 0,0 0 0 0 0,0-1-1 0 0,1 1 1 0 0,-1 0-1 0 0,0 0 1 0 0,0 0 0 0 0,-1 0-1 0 0,1 0 1 0 0,0 0-1 0 0,0 0 1 0 0,0 0 0 0 0,-1 0-1 0 0,1 0 1 0 0,0 1 0 0 0,-1-1-1 0 0,1 0 1 0 0,-1 1 128 0 0,-20 37-14983 0 0,9-34 6688 0 0</inkml:trace>
  <inkml:trace contextRef="#ctx0" brushRef="#br0" timeOffset="535.645">1101 494 13539 0 0,'0'0'1037'0'0,"0"0"-203"0"0,0 0 113 0 0,0 0 253 0 0,0 0 127 0 0,0 0-108 0 0,0 0-209 0 0,0 0-217 0 0,0 0-206 0 0,0 0-184 0 0,0 0-130 0 0,34 0-85 0 0,106-1-87 0 0,11-17-545 0 0,-76 3-2677 0 0,-27 4-6036 0 0,-35 8-203 0 0</inkml:trace>
  <inkml:trace contextRef="#ctx0" brushRef="#br0" timeOffset="796.389">1835 147 12859 0 0,'0'0'1625'0'0,"0"0"-388"0"0,0 0-252 0 0,0 0-11 0 0,0 0 25 0 0,0 0 10 0 0,0 0-27 0 0,0 0-86 0 0,0 0-140 0 0,0 0-186 0 0,-21 34-158 0 0,-65 105-123 0 0,37-35 40 0 0,4 46-737 0 0,42-86-1866 0 0,19-33-6274 0 0,-1-30-926 0 0,-4-1 6256 0 0</inkml:trace>
  <inkml:trace contextRef="#ctx0" brushRef="#br0" timeOffset="1011.506">2219 140 7450 0 0,'0'0'3655'0'0,"0"0"-1414"0"0,0 0-756 0 0,0 0-269 0 0,0 0-181 0 0,0 0-160 0 0,0 0-25 0 0,0 0-3 0 0,0 0-86 0 0,-28 35-164 0 0,-90 112-179 0 0,46-35 67 0 0,64-97-418 0 0,2-8-27 0 0,2 0 1 0 0,-1 0 0 0 0,1 0 0 0 0,0 1-1 0 0,0-1 1 0 0,1 1 0 0 0,0 0 0 0 0,0 0 0 0 0,1 0-1 0 0,0 0 1 0 0,1 1 0 0 0,0-1 0 0 0,0 1-1 0 0,1-1 1 0 0,-1 0 0 0 0,2 1 0 0 0,0-1 0 0 0,0 1-41 0 0,0-7 28 0 0,0 1 1 0 0,1 0 0 0 0,0-1-1 0 0,-1 1 1 0 0,1-1 0 0 0,0 0 0 0 0,0 0-1 0 0,1 0 1 0 0,-1 0 0 0 0,0 0-1 0 0,1 0 1 0 0,-1 0 0 0 0,1-1 0 0 0,-1 1-1 0 0,1-1 1 0 0,0 0 0 0 0,0 0 0 0 0,0 0-1 0 0,0 0 1 0 0,-1 0 0 0 0,1-1-1 0 0,0 1 1 0 0,0-1 0 0 0,0 0 0 0 0,0 0-1 0 0,0 0 1 0 0,0 0 0 0 0,1-1-29 0 0,84-15 1103 0 0,-73 10-1002 0 0,0-1 0 0 0,0 0 1 0 0,0-1-1 0 0,-1 0 1 0 0,0-1-1 0 0,0-1 0 0 0,-1 0 1 0 0,0-1-1 0 0,-1-1 1 0 0,-1 0-1 0 0,0 0 0 0 0,0-1 1 0 0,-1 0-1 0 0,-1-1 1 0 0,0 0-1 0 0,-1-1 0 0 0,0 0 1 0 0,-2 0-1 0 0,1 0 1 0 0,-2-1-1 0 0,0 0 1 0 0,-1 0-1 0 0,-1 0 0 0 0,0-1 1 0 0,-1 1-1 0 0,-1-1 1 0 0,0-14-102 0 0,-2 26-46 0 0,-1 0 0 0 0,1 0 1 0 0,-1 0-1 0 0,0 1 1 0 0,0-1-1 0 0,0 1 0 0 0,-1-1 1 0 0,1 1-1 0 0,-1 0 1 0 0,0 0-1 0 0,0 0 1 0 0,-1 1-1 0 0,1-1 0 0 0,-1 1 1 0 0,0 0-1 0 0,0-1 1 0 0,0 2-1 0 0,0-1 0 0 0,0 0 1 0 0,-1 1-1 0 0,1 0 1 0 0,-1 0-1 0 0,1 0 1 0 0,-1 1-1 0 0,0-1 46 0 0,1 1-223 0 0,-1 0 0 0 0,0 0 0 0 0,1 1 0 0 0,-1-1 0 0 0,0 1 1 0 0,1 0-1 0 0,-1 0 0 0 0,0 0 0 0 0,0 1 0 0 0,1-1 0 0 0,-1 1 0 0 0,1 1 0 0 0,-1-1 0 0 0,1 0 0 0 0,-1 1 0 0 0,1 0 0 0 0,-2 1 223 0 0,-36 27-5092 0 0,24-13-2101 0 0,4-6-2953 0 0</inkml:trace>
  <inkml:trace contextRef="#ctx0" brushRef="#br0" timeOffset="1834.253">2345 586 7186 0 0,'0'0'1428'0'0,"0"0"-300"0"0,0 0-44 0 0,0 0 61 0 0,0 0-21 0 0,0 0-36 0 0,0 0-66 0 0,0 0-85 0 0,0 0-93 0 0,0 0-125 0 0,0 0-61 0 0,0 0 18 0 0,0 0 21 0 0,19 4 18 0 0,60 11-11 0 0,-32-25 307 0 0,-37 4-759 0 0,119-83 2273 0 0,-105 67-2313 0 0,-2 0 0 0 0,0-2 0 0 0,-2 0 0 0 0,0-2 0 0 0,-2 0 0 0 0,-1-1 0 0 0,-1 0 0 0 0,10-24-212 0 0,82-140 93 0 0,-102 154-150 0 0,-6 36-31 0 0,-16 20-511 0 0,-97 129-56 0 0,92-116 618 0 0,2 1 0 0 0,0 0 0 0 0,3 2 0 0 0,0 0 0 0 0,3 1 0 0 0,-7 27 37 0 0,19-58-4 0 0,0 0 0 0 0,0 0 0 0 0,0 1 0 0 0,0-1 0 0 0,1 1 0 0 0,0-1 0 0 0,0 1 0 0 0,1-1 0 0 0,0 1 1 0 0,0-1-1 0 0,0 0 0 0 0,0 0 0 0 0,1 1 0 0 0,0-1 0 0 0,0 0 0 0 0,1 2 4 0 0,1-2-2 0 0,-1-1 0 0 0,1 0 0 0 0,0 0-1 0 0,0 0 1 0 0,1 0 0 0 0,-1 0 0 0 0,1-1 0 0 0,0 0 0 0 0,0 0-1 0 0,0-1 1 0 0,0 1 0 0 0,0-1 0 0 0,0 0 0 0 0,1 0-1 0 0,-1-1 1 0 0,4 1 2 0 0,4 0 21 0 0,1 0-1 0 0,-1-1 1 0 0,1-1-1 0 0,0 0 1 0 0,-1-1 0 0 0,1 0-1 0 0,-1-1 1 0 0,0-1-1 0 0,1 0 1 0 0,-1-1-1 0 0,0 0 1 0 0,-1-1-1 0 0,1-1 1 0 0,-1 0-1 0 0,0 0 1 0 0,0-1-1 0 0,-1-1 1 0 0,0 0 0 0 0,0 0-1 0 0,-1-1-20 0 0,119-121 496 0 0,-112 108-483 0 0,0-2-1 0 0,-2 1 0 0 0,-1-2 1 0 0,-1 0-1 0 0,-1-1 0 0 0,-1 0 1 0 0,-1-1-1 0 0,2-10-12 0 0,-8-73 5 0 0,-5 109-12 0 0,1 0 0 0 0,-1 0 0 0 0,0 0 0 0 0,0 0 0 0 0,0 0 0 0 0,0 0 0 0 0,0 0 0 0 0,0 1 0 0 0,0-1 0 0 0,0 0-1 0 0,0 1 1 0 0,0-1 0 0 0,-1 1 0 0 0,1-1 0 0 0,0 1 0 0 0,0 0 0 0 0,0-1 0 0 0,-1 1 0 0 0,1 0 0 0 0,0 0 0 0 0,0 0 0 0 0,-1 0 0 0 0,1 0 0 0 0,0 0 0 0 0,0 0-1 0 0,-1 0 1 0 0,1 1 0 0 0,0-1 0 0 0,0 0 0 0 0,0 1 0 0 0,-1-1 0 0 0,1 1 0 0 0,0-1 0 0 0,0 1 0 0 0,0 0 0 0 0,0 0 0 0 0,0-1 0 0 0,0 1 0 0 0,0 0 0 0 0,-1 1 7 0 0,-56 66-255 0 0,34-35 204 0 0,1 1 0 0 0,2 1 1 0 0,1 1-1 0 0,2 0 0 0 0,1 2 1 0 0,-6 22 50 0 0,19-49-35 0 0,1 1-1 0 0,0 0 1 0 0,0 0 0 0 0,2 0 0 0 0,-1 0 0 0 0,1 0 0 0 0,1 0-1 0 0,0 1 1 0 0,1-1 0 0 0,0 0 0 0 0,3 7 35 0 0,-3-14-1 0 0,0-1 0 0 0,1 0-1 0 0,0 1 1 0 0,0-1 0 0 0,0 0 0 0 0,1 0 0 0 0,0 0 0 0 0,-1-1-1 0 0,1 1 1 0 0,0-1 0 0 0,1 1 0 0 0,-1-1 0 0 0,1 0-1 0 0,-1 0 1 0 0,1-1 0 0 0,0 1 0 0 0,0-1 0 0 0,0 1 0 0 0,0-1-1 0 0,1-1 1 0 0,-1 1 0 0 0,0-1 0 0 0,1 1 0 0 0,3 0 1 0 0,114 6 555 0 0,-112-10-485 0 0,0 0 1 0 0,0 0 0 0 0,-1-1 0 0 0,1-1-1 0 0,-1 1 1 0 0,0-1 0 0 0,0-1 0 0 0,0 0-1 0 0,0 0 1 0 0,0-1-71 0 0,1 0 56 0 0,-6 3-56 0 0,1 0 1 0 0,-1-1 0 0 0,0 1-1 0 0,0-1 1 0 0,0 1 0 0 0,0-1-1 0 0,-1 0 1 0 0,1-1 0 0 0,-1 1-1 0 0,0 0 1 0 0,0-1 0 0 0,-1 0-1 0 0,0 0 1 0 0,0 0 0 0 0,0 0-1 0 0,0 0 1 0 0,0 0 0 0 0,-1 0-1 0 0,0 0 1 0 0,-1-1 0 0 0,1 1 0 0 0,-1 0-1 0 0,0-1 1 0 0,0 1 0 0 0,0-1-1 0 0,-1 1 1 0 0,0 0 0 0 0,0-1-1 0 0,0 1 1 0 0,-1 0 0 0 0,0 0-1 0 0,0 0 1 0 0,0 0 0 0 0,0 0-1 0 0,-1 1 1 0 0,0-1 0 0 0,0 1-1 0 0,0-1 1 0 0,0 1 0 0 0,-1 0-1 0 0,0 0 1 0 0,0 1 0 0 0,0-1-1 0 0,0 1 1 0 0,0 0 0 0 0,-1 0 0 0 0,1 0-1 0 0,-1 0 1 0 0,0 1 0 0 0,0 0-1 0 0,-3-1 0 0 0,0 1-239 0 0,-1 1 0 0 0,0 0 0 0 0,0 0 0 0 0,0 1 0 0 0,0 0 0 0 0,0 0 0 0 0,1 1 0 0 0,-1 0 0 0 0,0 1 0 0 0,0 0 0 0 0,-3 1 239 0 0,-22 10-4825 0 0,0 2-5278 0 0,19-8 1540 0 0</inkml:trace>
  <inkml:trace contextRef="#ctx0" brushRef="#br0" timeOffset="3696.943">3777 571 0 0 0,'0'0'983'0'0,"0"0"342"0"0,0 0 62 0 0,0 0-33 0 0,0 0 44 0 0,0 0-1213 0 0,3-1 9637 0 0,-3 2-8068 0 0,-52 62 732 0 0,-103 101-2222 0 0,117-126-2841 0 0,36-31-6527 0 0,2-7-173 0 0</inkml:trace>
</inkml:ink>
</file>

<file path=ppt/ink/ink8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46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45 511 9234 0 0,'0'0'1459'0'0,"0"0"-411"0"0,0 0-358 0 0,0 0-20 0 0,0 0 168 0 0,0 0 130 0 0,0 0 2 0 0,0 0-129 0 0,0 0-206 0 0,0 0-202 0 0,-5 32-148 0 0,-15 103-85 0 0,0 84 1119 0 0,22-199 128 0 0,0-29 1995 0 0,-1-17-3313 0 0,2 1 1 0 0,0 0-1 0 0,2 0 1 0 0,0 1-1 0 0,2-1 1 0 0,0 1-1 0 0,2 0 1 0 0,1 1-1 0 0,1 0 1 0 0,6-9-130 0 0,78-145 232 0 0,1 55-120 0 0,-70 178-489 0 0,11 39-261 0 0,-11-64-2432 0 0,-24-30 2662 0 0,14 8-4246 0 0,-5-4-3599 0 0,-7-2-465 0 0</inkml:trace>
  <inkml:trace contextRef="#ctx0" brushRef="#br0" timeOffset="388.009">503 562 5113 0 0,'0'0'2039'0'0,"0"0"-134"0"0,0 0-32 0 0,0 0 13 0 0,0 0-126 0 0,0 0-293 0 0,0 0-241 0 0,0 0-156 0 0,0 0-141 0 0,0 0-99 0 0,0 0-69 0 0,0 0-51 0 0,20-1-30 0 0,101-2 541 0 0,-75 8-724 0 0,0-3-1 0 0,0-1 0 0 0,1-2 1 0 0,-1-3-1 0 0,0-1 0 0 0,19-7-496 0 0,-25 8-2862 0 0,-39 4 1690 0 0,-1 0-356 0 0,0 0-386 0 0,-2 1-3163 0 0,-7 6-1298 0 0,5-4-1145 0 0</inkml:trace>
  <inkml:trace contextRef="#ctx0" brushRef="#br0" timeOffset="633.222">499 824 10954 0 0,'0'0'2158'0'0,"0"0"-433"0"0,0 0-375 0 0,0 0-80 0 0,0 0-71 0 0,0 0-140 0 0,0 0-98 0 0,0 0-34 0 0,0 0-79 0 0,0 0-73 0 0,0 0-109 0 0,0 0-126 0 0,0 0-56 0 0,22 1-57 0 0,143 9 366 0 0,-38-12 289 0 0,-65 1-3465 0 0,1 0-9457 0 0,-52 1 229 0 0</inkml:trace>
  <inkml:trace contextRef="#ctx0" brushRef="#br0" timeOffset="3295.999">1481 69 4641 0 0,'0'0'1870'0'0,"0"0"-161"0"0,0 0-98 0 0,0 0 70 0 0,0 0-6 0 0,0 0-235 0 0,0 0-296 0 0,0 0-317 0 0,0 0-241 0 0,0 0-42 0 0,0 0 88 0 0,0 10 80 0 0,-12 90 1259 0 0,3-68-1759 0 0,2 0 0 0 0,2 1 0 0 0,0 0 0 0 0,2 0 0 0 0,2 0 0 0 0,2 26-212 0 0,-1-53-85 0 0,30-5-11364 0 0,-20-9 4242 0 0,-9 5 3633 0 0</inkml:trace>
  <inkml:trace contextRef="#ctx0" brushRef="#br0" timeOffset="3553.323">1237 467 7834 0 0,'0'0'1887'0'0,"0"0"-418"0"0,0 0-314 0 0,0 0 12 0 0,0 0 81 0 0,0 0 58 0 0,0 0-40 0 0,0 0-103 0 0,0 0-187 0 0,0 0-279 0 0,0 0-219 0 0,0 0-140 0 0,24 1-75 0 0,76 4-36 0 0,70-15 208 0 0,-107 10-3325 0 0,-62 1 2424 0 0,-1 0 0 0 0,1-1 0 0 0,0 1 0 0 0,0 0 0 0 0,-1 0 0 0 0,1 0 0 0 0,-1-1 0 0 0,1 1 0 0 0,-1 0 0 0 0,1 0 0 0 0,-1 0 0 0 0,1 0 0 0 0,-1 0 0 0 0,0 0 0 0 0,0 0 0 0 0,1 0 0 0 0,-1 0 0 0 0,0 0 1 0 0,0 0-1 0 0,0 0 0 0 0,0 0 0 0 0,0 0 0 0 0,0 0 0 0 0,0 0 0 0 0,-1 0 0 0 0,1 0 0 0 0,0 0 0 0 0,0 0 0 0 0,-1 0 0 0 0,1 0 0 0 0,-1 0 0 0 0,1 0 0 0 0,-1 0 466 0 0,-3 4-3642 0 0</inkml:trace>
  <inkml:trace contextRef="#ctx0" brushRef="#br0" timeOffset="3953.996">1219 732 6641 0 0,'0'0'2341'0'0,"0"0"-859"0"0,0 0-465 0 0,0 0 89 0 0,0 0 198 0 0,0 0 56 0 0,0 0-85 0 0,0 0-171 0 0,0 0-211 0 0,0 0-195 0 0,0 0-129 0 0,0 0-55 0 0,0 0-20 0 0,26-4-9 0 0,82-11-50 0 0,-38 12 433 0 0,-28 25-265 0 0,-37 18 97 0 0,-43 26 75 0 0,-74 67-371 0 0,96-108-284 0 0,15-25-114 0 0,0 1-1 0 0,1-1 1 0 0,-1 1 0 0 0,1-1-1 0 0,-1 1 1 0 0,1-1 0 0 0,-1 1 0 0 0,1-1-1 0 0,-1 1 1 0 0,1-1 0 0 0,0 1-1 0 0,-1 0 1 0 0,1-1 0 0 0,0 1-1 0 0,-1 0 1 0 0,1-1 0 0 0,0 1-1 0 0,0 0 1 0 0,0-1 0 0 0,0 1-1 0 0,0 0 1 0 0,0-1 0 0 0,0 1-1 0 0,0 0 1 0 0,0 0 0 0 0,0-1 0 0 0,0 1-1 0 0,0 0 1 0 0,0-1 0 0 0,0 1-1 0 0,1 0 1 0 0,-1-1 0 0 0,0 1-1 0 0,0 0 1 0 0,1-1 0 0 0,-1 1-1 0 0,1-1 1 0 0,-1 1 0 0 0,0 0-1 0 0,1-1 1 0 0,-1 1 0 0 0,1-1 0 0 0,-1 0-1 0 0,1 1 1 0 0,0-1 0 0 0,-1 1-1 0 0,1-1 1 0 0,-1 0 0 0 0,1 1-1 0 0,0-1 1 0 0,-1 0 0 0 0,1 0-1 0 0,0 1 1 0 0,-1-1 0 0 0,1 0-1 0 0,0 0 1 0 0,0 0-6 0 0,91-3 516 0 0,-34-10-798 0 0,0 0-3234 0 0,-46 11 2052 0 0,1 0-1369 0 0,-6-2-3879 0 0,0 1-4413 0 0</inkml:trace>
  <inkml:trace contextRef="#ctx0" brushRef="#br0" timeOffset="5549.37">1916 220 736 0 0,'0'0'1067'0'0,"0"0"-103"0"0,0 0 94 0 0,0 0 326 0 0,0 0 294 0 0,0 0 45 0 0,0 0-164 0 0,0 0-234 0 0,0 0-215 0 0,0 0-176 0 0,0 0-110 0 0,0 0-67 0 0,26-12-65 0 0,78-40-51 0 0,-10-16 1254 0 0,-16-3-170 0 0,-79 72-1681 0 0,1-1-1 0 0,-1 0 0 0 0,1 0 0 0 0,-1 0 0 0 0,1 1 1 0 0,-1-1-1 0 0,1 0 0 0 0,-1 0 0 0 0,0 0 0 0 0,1 0 1 0 0,-1 0-1 0 0,1 0 0 0 0,-1 0 0 0 0,1 0 0 0 0,-1 0 1 0 0,1 0-1 0 0,-1-1 0 0 0,1 1 0 0 0,-1 0 1 0 0,1 0-1 0 0,-1 0 0 0 0,1-1 0 0 0,-1 1 0 0 0,1 0 1 0 0,-1-1-1 0 0,1 1 0 0 0,-1 0 0 0 0,1-1 0 0 0,0 1 1 0 0,-1 0-1 0 0,1-1 0 0 0,-1 1 0 0 0,1-1 1 0 0,0 1-1 0 0,0-1 0 0 0,-1 1 0 0 0,1-1 0 0 0,0 1 1 0 0,0-1-1 0 0,-1 1 0 0 0,1-1 0 0 0,0 1 0 0 0,0-1 1 0 0,0 1-1 0 0,0-1 0 0 0,0 0 0 0 0,0 1 1 0 0,0-1-1 0 0,0 1 0 0 0,0-1 0 0 0,0 1 0 0 0,0-1 1 0 0,1 1-1 0 0,-1-1 0 0 0,0 1 0 0 0,0-1 0 0 0,1 0-43 0 0,-22 26 13 0 0,2 1 0 0 0,1 1-1 0 0,1 0 1 0 0,1 1-1 0 0,2 1 1 0 0,1 1-1 0 0,1 0 1 0 0,2 0-1 0 0,0 1 1 0 0,-2 20-13 0 0,-5 31 137 0 0,3 1-1 0 0,3 1 1 0 0,2 55-137 0 0,-4 25 126 0 0,9-115-107 0 0,-29 156 11 0 0,31-199-188 0 0,-1-1 0 0 0,0 1-1 0 0,1-1 1 0 0,-2 0 0 0 0,1 0 0 0 0,-1 0-1 0 0,1 0 1 0 0,-1-1 0 0 0,-1 1 0 0 0,1-1-1 0 0,-1 0 1 0 0,1 0 0 0 0,-1-1-1 0 0,0 1 1 0 0,-1-1 0 0 0,1 0 0 0 0,0-1-1 0 0,-1 1 1 0 0,0-1 0 0 0,1 0 0 0 0,-1-1-1 0 0,-4 2 159 0 0,5-1-503 0 0,-1-1 0 0 0,1 1 1 0 0,-1-1-1 0 0,1 0 0 0 0,-1-1 0 0 0,0 1 0 0 0,0-1 0 0 0,1 0 0 0 0,-1 0 0 0 0,0-1 1 0 0,1 0-1 0 0,-1 0 0 0 0,0 0 0 0 0,1-1 0 0 0,0 1 0 0 0,-1-1 0 0 0,1-1 1 0 0,0 1-1 0 0,0-1 0 0 0,0 0 0 0 0,0 0 0 0 0,0 0 0 0 0,1-1 0 0 0,0 1 0 0 0,-1-1 1 0 0,1-1-1 0 0,-2-2 503 0 0,-1-5-555 0 0,1 0 0 0 0,1 0 0 0 0,0-1 0 0 0,0 0-1 0 0,1 0 1 0 0,1 0 0 0 0,0 0 0 0 0,1-1 0 0 0,1 0 555 0 0,5-122 4545 0 0,29 59 2844 0 0,-29 71-7006 0 0,1 0 0 0 0,-1 0 0 0 0,2 1 0 0 0,-1 0 0 0 0,0 0-1 0 0,1 0 1 0 0,0 0 0 0 0,0 1 0 0 0,1 0 0 0 0,-1 1-1 0 0,1-1 1 0 0,0 1 0 0 0,0 1 0 0 0,0-1 0 0 0,0 1 0 0 0,0 0-1 0 0,0 1 1 0 0,1-1 0 0 0,4 1-383 0 0,274-36-607 0 0,-236 17-3286 0 0,-20 5-2378 0 0,-21 11 3308 0 0,3-1-3702 0 0</inkml:trace>
  <inkml:trace contextRef="#ctx0" brushRef="#br0" timeOffset="5865.008">2577 227 11731 0 0,'0'0'2263'0'0,"0"0"-592"0"0,0 0-580 0 0,0 0-243 0 0,0 0-73 0 0,0 0-41 0 0,0 0 20 0 0,0 0 19 0 0,0 0-63 0 0,0 0-127 0 0,-30 36-139 0 0,-96 115-121 0 0,31-19 142 0 0,87-116-432 0 0,-9 16 26 0 0,10-20-48 0 0,1 0 0 0 0,0 0 0 0 0,0 0-1 0 0,1 1 1 0 0,1 0 0 0 0,0-1 0 0 0,1 2-1 0 0,0-1 1 0 0,1 0 0 0 0,-1 13-11 0 0,3-20-3 0 0,-1-1 0 0 0,1 1 0 0 0,0-1-1 0 0,1 1 1 0 0,-1 0 0 0 0,1-1 0 0 0,0 0 0 0 0,1 1 0 0 0,-1-1-1 0 0,1 0 1 0 0,0 0 0 0 0,1 1 0 0 0,-1-2 0 0 0,1 1 0 0 0,0 0-1 0 0,0 0 1 0 0,0-1 0 0 0,1 0 0 0 0,-1 0 0 0 0,1 0 0 0 0,0 0 0 0 0,0 0-1 0 0,1-1 1 0 0,-1 1 0 0 0,1-1 0 0 0,0-1 0 0 0,-1 1 0 0 0,1 0-1 0 0,1-1 1 0 0,1 1 3 0 0,5-1-109 0 0,0 0-1 0 0,1 0 0 0 0,-1-1 1 0 0,0-1-1 0 0,0 0 0 0 0,1 0 0 0 0,-1-2 1 0 0,0 1-1 0 0,0-1 0 0 0,0-1 1 0 0,0 0-1 0 0,0-1 0 0 0,-1 0 1 0 0,1-1-1 0 0,-1 0 0 0 0,9-7 110 0 0,-8-9-3509 0 0,-12 4-3303 0 0,0 12 2844 0 0,0 1-3258 0 0</inkml:trace>
  <inkml:trace contextRef="#ctx0" brushRef="#br0" timeOffset="6119.297">2134 629 11530 0 0,'0'0'1892'0'0,"0"0"-536"0"0,0 0-124 0 0,0 0 30 0 0,0 0-134 0 0,0 0-196 0 0,37-7-150 0 0,117-19-116 0 0,52-16 652 0 0,-58 17-1936 0 0,-98 19-2620 0 0,0 2-4360 0 0,-27 3-3046 0 0</inkml:trace>
</inkml:ink>
</file>

<file path=ppt/ink/ink8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08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17492 0 0,'0'0'352'0'0,"0"0"-536"0"0,0 0-784 0 0,0 0-1497 0 0,0 0-2168 0 0,0 0-1240 0 0,0 0 2152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7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1 174,'17'-6,"2"0,-1 1,1 1,0 1,-1 1,1 0,0 2,10 0,-12 0,184 0,-202 0,0-1,1 1,-1-1,1 1,-1-1,0 0,1 1,0-1,-1 1,1-1,-1 0,1 0,0 1,-1-1,1 0,0 0,0 1,-1-1,1 0,0 0,0 0,0 1,0-1,0 0,0 0,0 0,1 1,-1-1,0 0,0 0,1 0,-1 1,0-1,1 0,-1 1,1-1,-1 0,1 1,-1-1,1 0,-1 1,1-1,-1 1,1-1,0 1,-1 0,1-1,0 1,0-1,-1 1,1 0,0 0,0 0,-1-1,1 1,0 0,0 0,0 0,-1 0,2 0,-27-20,-44-54,62 57</inkml:trace>
</inkml:ink>
</file>

<file path=ppt/ink/ink8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17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2814 416 12251 0 0,'0'0'1817'0'0,"0"0"-486"0"0,0 0-280 0 0,0 0-12 0 0,0 0 39 0 0,0 0 43 0 0,0 0-14 0 0,0 0-60 0 0,0 0-117 0 0,0 0-178 0 0,0 0-146 0 0,0 0-77 0 0,24 3-67 0 0,80 7-70 0 0,-78-9-211 0 0,1 0 0 0 0,0-2 0 0 0,0-1 0 0 0,0-1 0 0 0,-1-1 0 0 0,16-5-181 0 0,32-5 137 0 0,37-8-421 0 0,-50 10-1250 0 0,-25-1-4948 0 0,-33 12 3837 0 0,-2 1-5299 0 0,-1 0 97 0 0</inkml:trace>
  <inkml:trace contextRef="#ctx0" brushRef="#br0" timeOffset="220.159">2935 692 15427 0 0,'0'0'995'0'0,"0"0"-209"0"0,0 0 123 0 0,0 0 233 0 0,0 0 143 0 0,0 0-87 0 0,0 0-202 0 0,0 0-178 0 0,0 0-186 0 0,0 0-153 0 0,37 6-110 0 0,118 15-66 0 0,-62-25 48 0 0,-74-1-274 0 0,149-24-85 0 0,-93 26-3206 0 0,-55 1-814 0 0,-8 1-2665 0 0,0 0-5131 0 0</inkml:trace>
  <inkml:trace contextRef="#ctx0" brushRef="#br0" timeOffset="-1239.833">1 597 0 0 0,'0'0'859'0'0,"0"0"887"0"0,0 0 253 0 0,0 0-84 0 0,0 0-238 0 0,0 0-291 0 0,0 0-219 0 0,0 0-141 0 0,0 0-108 0 0,2 5-44 0 0,-1-1-697 0 0,1-1 0 0 0,0 1 0 0 0,0-1 0 0 0,0 0 0 0 0,0 0 0 0 0,1 1 0 0 0,-1-2-1 0 0,1 1 1 0 0,0 0 0 0 0,0 0 0 0 0,0-1 0 0 0,0 0 0 0 0,0 0 0 0 0,1 1 0 0 0,-1-2 0 0 0,1 1 0 0 0,-1 0 0 0 0,1-1 0 0 0,0 0 0 0 0,-1 0 0 0 0,1 0 0 0 0,1 0-177 0 0,14 3 422 0 0,1 0 0 0 0,0-2 1 0 0,0 0-1 0 0,0-2 0 0 0,0 0 1 0 0,-1-1-1 0 0,1-1 1 0 0,0-1-1 0 0,16-4-422 0 0,2-4 213 0 0,0-2 1 0 0,-1-1-1 0 0,0-2 0 0 0,-1-1 1 0 0,-1-2-1 0 0,0-2 0 0 0,2-4-213 0 0,-14 11 70 0 0,-2-2 0 0 0,0 0 1 0 0,-1-2-1 0 0,-1 0 0 0 0,-1-1 0 0 0,0-1 0 0 0,2-5-70 0 0,30-52 216 0 0,-42 58-166 0 0,5-40 217 0 0,-16 56-271 0 0,1 1-1 0 0,-1 0 1 0 0,1-1-1 0 0,-1 1 0 0 0,0 0 1 0 0,1 0-1 0 0,-1 0 1 0 0,0 1-1 0 0,0-1 1 0 0,-1 1-1 0 0,1-1 0 0 0,0 1 1 0 0,0 0-1 0 0,-1 1 1 0 0,1-1-1 0 0,0 0 0 0 0,-1 1 1 0 0,1 0-1 0 0,-1 0 1 0 0,1 0-1 0 0,-1 0 0 0 0,1 0 1 0 0,0 1-1 0 0,-1-1 1 0 0,-2 2 4 0 0,-2 1-48 0 0,-1 1 0 0 0,2 0 0 0 0,-1 0 0 0 0,0 0 1 0 0,1 1-1 0 0,0 0 0 0 0,0 1 0 0 0,0 0 0 0 0,1 0 1 0 0,-1 0-1 0 0,2 1 0 0 0,-6 6 48 0 0,8-9-16 0 0,-12 14-31 0 0,2 0-1 0 0,0 1 1 0 0,1 0-1 0 0,1 1 0 0 0,0 0 1 0 0,2 1-1 0 0,0 0 1 0 0,2 1-1 0 0,0-1 1 0 0,2 2-1 0 0,0-1 0 0 0,1 0 1 0 0,2 1-1 0 0,0 0 1 0 0,1 2 47 0 0,2-19 3 0 0,-1 0 0 0 0,1 0 0 0 0,1 0 0 0 0,-1 0 0 0 0,1 0 0 0 0,0 0 0 0 0,0 0 0 0 0,1-1 0 0 0,0 1 0 0 0,0-1 0 0 0,0 1 0 0 0,0-1 0 0 0,1 0 0 0 0,0-1 0 0 0,0 1 0 0 0,0-1 0 0 0,1 0 0 0 0,0 0 0 0 0,-1 0 0 0 0,1 0 0 0 0,1-1 0 0 0,-1 0 0 0 0,0 0 0 0 0,1 0 0 0 0,-1-1 0 0 0,1 0 0 0 0,0 0 0 0 0,0 0 0 0 0,0-1 0 0 0,0 1 0 0 0,0-2 0 0 0,0 1 0 0 0,0-1 0 0 0,1 0 0 0 0,-1 0 0 0 0,1 0-3 0 0,19 0 108 0 0,0-1 0 0 0,0-2-1 0 0,0 0 1 0 0,-1-2 0 0 0,1 0 0 0 0,-1-2 0 0 0,0-1 0 0 0,-1-1 0 0 0,19-9-108 0 0,6-3 173 0 0,-2-2 1 0 0,-1-2-1 0 0,-1-2 1 0 0,-1-2-1 0 0,-1-2 1 0 0,-2-1-1 0 0,-1-3 1 0 0,-2-1-1 0 0,-1-2 0 0 0,-2-1 1 0 0,-2-2-1 0 0,23-37-173 0 0,-52 72 14 0 0,0 1 0 0 0,-1-1 0 0 0,0 0-1 0 0,0-1 1 0 0,-1 1 0 0 0,1 0-1 0 0,-1-1 1 0 0,-1 1 0 0 0,1-1-1 0 0,-1 0 1 0 0,0 0 0 0 0,-1 1-1 0 0,1-1 1 0 0,-1 0 0 0 0,-1-4-14 0 0,0 9-2 0 0,-1 0 0 0 0,1 1 1 0 0,-1-1-1 0 0,1 1 0 0 0,-1-1 1 0 0,1 1-1 0 0,-1 0 0 0 0,0 0 1 0 0,0 0-1 0 0,0 0 0 0 0,0 0 1 0 0,0 0-1 0 0,0 0 0 0 0,0 0 1 0 0,0 1-1 0 0,0-1 0 0 0,0 1 1 0 0,0 0-1 0 0,0-1 0 0 0,0 1 1 0 0,0 0-1 0 0,0 0 0 0 0,0 0 1 0 0,-1 1-1 0 0,1-1 0 0 0,0 0 1 0 0,0 1-1 0 0,0 0 0 0 0,0-1 1 0 0,0 1-1 0 0,0 0 0 0 0,0 0 1 0 0,0 0-1 0 0,1 0 0 0 0,-1 0 1 0 0,0 1 1 0 0,-8 5-26 0 0,0 1 0 0 0,1 0 0 0 0,0 0 0 0 0,0 1 1 0 0,1 0-1 0 0,0 0 0 0 0,1 1 0 0 0,0 0 0 0 0,-1 4 26 0 0,-7 7-15 0 0,4-4-6 0 0,1 0 1 0 0,1 1 0 0 0,0 0-1 0 0,2 1 1 0 0,0 0-1 0 0,1 0 1 0 0,1 0 0 0 0,0 1-1 0 0,2 0 1 0 0,0-1 0 0 0,1 2-1 0 0,1-1 1 0 0,1 0-1 0 0,2 7 21 0 0,-2-22-3 0 0,1 0 0 0 0,0 0 0 0 0,0-1 0 0 0,0 1 0 0 0,0 0 0 0 0,1-1 0 0 0,0 1 0 0 0,0-1 0 0 0,0 1-1 0 0,1-1 1 0 0,-1 0 0 0 0,1 0 0 0 0,0 0 0 0 0,0 0 0 0 0,1-1 0 0 0,-1 1 0 0 0,1-1 0 0 0,-1 0 0 0 0,1 0 0 0 0,0 0-1 0 0,0 0 1 0 0,1-1 0 0 0,-1 0 0 0 0,0 0 0 0 0,1 0 0 0 0,-1 0 0 0 0,1-1 0 0 0,0 1 0 0 0,0-1 0 0 0,1 0 3 0 0,6 1 30 0 0,1 0 0 0 0,0 0 1 0 0,0-1-1 0 0,0-1 1 0 0,0 0-1 0 0,0-1 0 0 0,0-1 1 0 0,0 0-1 0 0,0 0 0 0 0,-1-1 1 0 0,2-2-31 0 0,20-8 82 0 0,-2-2 0 0 0,0-1 0 0 0,-1-2 0 0 0,0-1 0 0 0,-2-1 0 0 0,0-2 0 0 0,-1-1 0 0 0,-2-1 0 0 0,0-1 1 0 0,-2-1-1 0 0,8-12-82 0 0,-14 17 32 0 0,-5 8-9 0 0,0-1 0 0 0,-1-1 0 0 0,-1 0 0 0 0,0 0 0 0 0,-1-2 0 0 0,0 1 0 0 0,-1-1-1 0 0,-1 0 1 0 0,1-8-23 0 0,-1 0 15 0 0,-5 17-25 0 0,0 0 0 0 0,0-1 1 0 0,-1 1-1 0 0,0 0 0 0 0,-1-1 0 0 0,1 1 0 0 0,-2-1 1 0 0,1 0-1 0 0,-1 1 0 0 0,-1-1 0 0 0,0 1 1 0 0,-1-6 9 0 0,2 12-4 0 0,-1 1 0 0 0,1-1 0 0 0,-1 1 1 0 0,1 0-1 0 0,-1-1 0 0 0,0 1 1 0 0,0 0-1 0 0,0 0 0 0 0,0-1 0 0 0,0 1 1 0 0,0 0-1 0 0,0 0 0 0 0,0 0 0 0 0,0 0 1 0 0,0 0-1 0 0,0 0 0 0 0,-1 1 0 0 0,1-1 1 0 0,0 0-1 0 0,-1 1 0 0 0,1-1 1 0 0,-1 1-1 0 0,1-1 0 0 0,-1 1 0 0 0,1 0 1 0 0,0-1-1 0 0,-1 1 0 0 0,0 0 0 0 0,1 0 1 0 0,-1 0-1 0 0,1 0 0 0 0,-1 0 0 0 0,1 1 1 0 0,-1-1-1 0 0,1 0 0 0 0,0 1 1 0 0,-1-1-1 0 0,1 1 0 0 0,-1-1 0 0 0,1 1 1 0 0,0 0-1 0 0,-2 0 4 0 0,-53 38-82 0 0,35-16 76 0 0,1 1 0 0 0,2 1 0 0 0,0 1-1 0 0,2 0 1 0 0,0 1 0 0 0,-10 28 6 0 0,21-45 1 0 0,-48 151 16 0 0,50-152-30 0 0,0-1-1 0 0,0 1 0 0 0,1 0 1 0 0,1 0-1 0 0,-1 0 1 0 0,1 0-1 0 0,1 0 1 0 0,0 0-1 0 0,0 1 0 0 0,1-1 1 0 0,0 0-1 0 0,1 0 1 0 0,0 0-1 0 0,0 0 0 0 0,1-1 1 0 0,0 1-1 0 0,0-1 1 0 0,1 1-1 0 0,0-1 0 0 0,1 0 1 0 0,-1-1-1 0 0,2 1 1 0 0,-1-1-1 0 0,1 0 0 0 0,0 0 1 0 0,6 5 13 0 0,-4-7-97 0 0,-1-1-1 0 0,0 0 1 0 0,1 0 0 0 0,0-1 0 0 0,-1 0-1 0 0,2 0 1 0 0,-1-1 0 0 0,0 0 0 0 0,0-1-1 0 0,0 1 1 0 0,1-2 0 0 0,0 1 97 0 0,27-5-3812 0 0,-3-10-4875 0 0,-23 9 2338 0 0,-2 1 561 0 0</inkml:trace>
  <inkml:trace contextRef="#ctx0" brushRef="#br0" timeOffset="-786.706">2256 486 9218 0 0,'0'0'4729'0'0,"0"0"-2250"0"0,0 0-842 0 0,0 0-109 0 0,0 0-91 0 0,0 0-184 0 0,0 0-256 0 0,0 0-267 0 0,0 0-222 0 0,0 0-147 0 0,0 0-61 0 0,0 0-20 0 0,0 0 14 0 0,-6 21-3 0 0,-31 102 121 0 0,14-38-62 0 0,11-27-259 0 0,-2-16-530 0 0,7-50-8393 0 0,7-18-3871 0 0,0 22 7782 0 0</inkml:trace>
  <inkml:trace contextRef="#ctx0" brushRef="#br0" timeOffset="-532.4">1972 578 10282 0 0,'0'0'1983'0'0,"0"0"-286"0"0,0 0-186 0 0,0 0-132 0 0,0 0-195 0 0,0 0-249 0 0,0 0-158 0 0,0 0-59 0 0,0 0-9 0 0,0 0 33 0 0,0 0-37 0 0,0 0-79 0 0,0 0-86 0 0,26-2-91 0 0,82-6-57 0 0,78-19 658 0 0,-35 20-1474 0 0,-121 23-2456 0 0,-31 6-3224 0 0,-7-16 3507 0 0,-4 5-4726 0 0,8-3 972 0 0</inkml:trace>
  <inkml:trace contextRef="#ctx0" brushRef="#br0" timeOffset="-286.821">1883 865 13483 0 0,'0'0'2850'0'0,"0"0"-1771"0"0,0 0-448 0 0,0 0 235 0 0,0 0 203 0 0,0 0 67 0 0,0 0-91 0 0,0 0-160 0 0,0 0-164 0 0,35-6-178 0 0,111-22-158 0 0,112 3-1434 0 0,-197 17-3754 0 0,-21-2-7101 0 0,-26 6 4967 0 0</inkml:trace>
  <inkml:trace contextRef="#ctx0" brushRef="#br0" timeOffset="2669.6">4633 203 3945 0 0,'0'0'2923'0'0,"0"0"-1387"0"0,0 0-431 0 0,0 0-17 0 0,0 0 127 0 0,0 0 125 0 0,0 0-20 0 0,0 0-179 0 0,0 0-232 0 0,0 0-237 0 0,0 0-193 0 0,-26-14-120 0 0,-84-38-75 0 0,108 51-271 0 0,0 0 1 0 0,0 0-1 0 0,0 0 1 0 0,-1 0-1 0 0,1 0 0 0 0,0 0 1 0 0,0 1-1 0 0,-1-1 1 0 0,1 1-1 0 0,0-1 0 0 0,-1 1 1 0 0,1 0-1 0 0,0 0 1 0 0,-1 0-1 0 0,1 0 0 0 0,0 1 1 0 0,-1-1-1 0 0,1 1 1 0 0,0-1-1 0 0,0 1 1 0 0,-1 0-1 0 0,1 0 0 0 0,0 0 1 0 0,0 0-1 0 0,0 0 1 0 0,0 0-1 0 0,0 1 0 0 0,-2 1-13 0 0,-5 3 82 0 0,-14 10 24 0 0,0 1 0 0 0,1 0 0 0 0,1 2-1 0 0,0 0 1 0 0,2 2 0 0 0,0 0 0 0 0,1 1-1 0 0,2 1 1 0 0,0 0 0 0 0,1 2-1 0 0,2-1 1 0 0,0 2 0 0 0,2 0 0 0 0,-4 13-106 0 0,9-23 96 0 0,2-1 0 0 0,0 1 0 0 0,1 0 0 0 0,1 0 0 0 0,0 0 0 0 0,1 0 0 0 0,1 0 0 0 0,0 1 0 0 0,1-1 0 0 0,1 0 0 0 0,3 14-96 0 0,-3-23 88 0 0,1 0 0 0 0,0-1 1 0 0,0 1-1 0 0,1 0 0 0 0,-1-1 0 0 0,1 0 1 0 0,1 0-1 0 0,-1 0 0 0 0,1-1 0 0 0,0 1 1 0 0,0-1-1 0 0,1 0 0 0 0,-1-1 0 0 0,1 1 0 0 0,0-1 1 0 0,1 0-1 0 0,-1-1 0 0 0,1 1 0 0 0,-1-1 1 0 0,1-1-1 0 0,0 1 0 0 0,6 1-88 0 0,12 2 255 0 0,1-1-1 0 0,-1 0 1 0 0,1-2-1 0 0,-1-1 1 0 0,25-1-255 0 0,-18-3 148 0 0,0-1-1 0 0,0-1 1 0 0,-1-2 0 0 0,0-1 0 0 0,0-1 0 0 0,-1-2-1 0 0,0-1 1 0 0,0-2 0 0 0,-1 0 0 0 0,-1-2 0 0 0,0-1-1 0 0,-1-2 1 0 0,-1 0 0 0 0,-1-2 0 0 0,-1 0-1 0 0,15-17-147 0 0,-32 31 8 0 0,1-1 0 0 0,-1-1-1 0 0,-1 0 1 0 0,1 1-1 0 0,-1-2 1 0 0,-1 1 0 0 0,1-1-1 0 0,-1 0 1 0 0,-1 0-1 0 0,0 0 1 0 0,0-1-1 0 0,-1 0 1 0 0,0 1 0 0 0,0-1-1 0 0,-1 0 1 0 0,-1-3-8 0 0,-1 12 0 0 0,1-4-68 0 0,0-1 1 0 0,-1 0-1 0 0,0 0 1 0 0,0 0-1 0 0,0 1 1 0 0,-1-1 0 0 0,0 0-1 0 0,0 0 1 0 0,-1 1-1 0 0,1-1 1 0 0,-1 1-1 0 0,0-1 1 0 0,-1 1-1 0 0,0 0 1 0 0,1 0 0 0 0,-1 0-1 0 0,-1 0 1 0 0,1 0-1 0 0,-4-3 68 0 0,-3 1-425 0 0,1 0-1 0 0,-1 0 1 0 0,0 1-1 0 0,0 1 0 0 0,-1 0 1 0 0,1 0-1 0 0,-1 1 1 0 0,0 0-1 0 0,-1 1 1 0 0,1 0-1 0 0,0 1 1 0 0,-1 1-1 0 0,0-1 0 0 0,-8 2 426 0 0,-102 1-10233 0 0,110-1 8424 0 0,-23 3-5919 0 0</inkml:trace>
  <inkml:trace contextRef="#ctx0" brushRef="#br0" timeOffset="2933.143">3751 604 15043 0 0,'0'0'1569'0'0,"0"0"-441"0"0,0 0-291 0 0,0 0 93 0 0,0 0 151 0 0,0 0 16 0 0,0 0-78 0 0,0 0-86 0 0,37-8-93 0 0,118-24-97 0 0,-22 21 419 0 0,458-15 810 0 0,-332 17-1825 0 0,160-15-942 0 0,-333 17-2377 0 0,-68 6-2195 0 0,0 1-4519 0 0,-14 0 605 0 0</inkml:trace>
  <inkml:trace contextRef="#ctx0" brushRef="#br0" timeOffset="3674.078">5833 759 12243 0 0,'0'0'4737'0'0,"0"0"-4177"0"0,0 0-352 0 0,0 0-24 0 0,0 0 64 0 0,0 0 64 0 0,0 0 0 0 0,0 0-72 0 0,0 0-40 0 0,0 0-120 0 0,-214 180-152 0 0,184-158-216 0 0,8 4-320 0 0,-3-8-416 0 0,-1 1-641 0 0,-4-1-1183 0 0,15-3-2473 0 0,1-8-2177 0 0</inkml:trace>
</inkml:ink>
</file>

<file path=ppt/ink/ink8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28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5 144 3393 0 0,'0'0'2926'0'0,"0"0"-604"0"0,0 0-339 0 0,0 0-51 0 0,0 0 23 0 0,0 0-80 0 0,0 0-224 0 0,0 0-277 0 0,0 0-293 0 0,0 0-276 0 0,0 0-215 0 0,-1-5-136 0 0,-2-23 438 0 0,21 39-113 0 0,19 16 85 0 0,51 108 48 0 0,-38 20-638 0 0,-22-42-114 0 0,-20-61-110 0 0,-8-52 13 0 0,2-1 40 0 0,-1-1-1 0 0,1 0 1 0 0,-1 0-1 0 0,1 1 1 0 0,-1-1 0 0 0,0 0-1 0 0,1-1 1 0 0,-1 1-1 0 0,0 0 1 0 0,0 0 0 0 0,-1 0-1 0 0,1-1 1 0 0,0 1-1 0 0,-1 0 1 0 0,1-1 0 0 0,-1 1-1 0 0,0 0 1 0 0,0-1-1 0 0,0 1 1 0 0,0-1 0 0 0,0 1-1 0 0,-1-1-102 0 0,2-7 186 0 0,61-224 141 0 0,20-23-218 0 0,-67 205-572 0 0,-15 52 111 0 0,0 0-192 0 0,0 0-268 0 0,8 14-4014 0 0,12 8-6362 0 0,-11-14 159 0 0</inkml:trace>
</inkml:ink>
</file>

<file path=ppt/ink/ink8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2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4 548 0 0 0,'0'0'596'0'0,"0"0"995"0"0,0 0 326 0 0,0 0 27 0 0,0 0-92 0 0,0 0-162 0 0,0 0-171 0 0,0 0-164 0 0,0 0-113 0 0,0 0-65 0 0,0 0-50 0 0,0 0-60 0 0,2 7 8414 0 0,1-3-8216 0 0,358-19 218 0 0,-251 8-1344 0 0,-100 4 408 0 0,-8 0-4723 0 0,-21 5-12170 0 0,12 2 6876 0 0</inkml:trace>
  <inkml:trace contextRef="#ctx0" brushRef="#br0" timeOffset="224.048">0 787 12707 0 0,'0'0'1493'0'0,"0"0"-499"0"0,0 0-218 0 0,0 0 267 0 0,0 0 315 0 0,0 0 118 0 0,0 0-138 0 0,0 0-253 0 0,0 0-267 0 0,0 0-220 0 0,0 0-150 0 0,34-5-126 0 0,105-16-85 0 0,40-22 179 0 0,-18-2-2801 0 0,-108 25-2528 0 0,-20 4-4027 0 0,-31 15 8235 0 0,10-6-7461 0 0</inkml:trace>
  <inkml:trace contextRef="#ctx0" brushRef="#br0" timeOffset="512.955">920 150 13747 0 0,'0'0'1530'0'0,"0"0"-442"0"0,0 0-213 0 0,0 0 21 0 0,0 0 21 0 0,0 0-34 0 0,0 0-68 0 0,0 0-84 0 0,0 0-104 0 0,0 0-96 0 0,0 0-78 0 0,0 0-48 0 0,0 0-22 0 0,-15 35-24 0 0,-46 109-39 0 0,57-136-249 0 0,-1 2 0 0 0,1-1 0 0 0,1 0 0 0 0,-1 1 0 0 0,2 0 0 0 0,-1 0 0 0 0,1 0 0 0 0,1 0 0 0 0,0 0 0 0 0,0 0 0 0 0,1 0 0 0 0,1 5-71 0 0,0 17 172 0 0,1-27-132 0 0,0 0 1 0 0,1 0-1 0 0,-1 0 0 0 0,1 0 0 0 0,0 0 1 0 0,0 0-1 0 0,0-1 0 0 0,1 0 0 0 0,0 1 1 0 0,0-1-1 0 0,0-1 0 0 0,0 1 0 0 0,0 0 1 0 0,1-1-1 0 0,0 0 0 0 0,0 0 0 0 0,0-1 1 0 0,0 1-1 0 0,0-1 0 0 0,0 0 1 0 0,0 0-1 0 0,1-1 0 0 0,-1 0 0 0 0,1 0 1 0 0,-1 0-1 0 0,1 0 0 0 0,2-1-40 0 0,2 1 36 0 0,0 0 0 0 0,-1-1 0 0 0,1 0-1 0 0,0-1 1 0 0,-1 0 0 0 0,1 0 0 0 0,-1-1 0 0 0,1 0 0 0 0,-1-1 0 0 0,0 0-1 0 0,6-3-35 0 0,44-46-3552 0 0,-33 13-3528 0 0,-13 20-1187 0 0,-9 10 101 0 0</inkml:trace>
  <inkml:trace contextRef="#ctx0" brushRef="#br0" timeOffset="764.224">1255 242 12011 0 0,'0'0'2163'0'0,"0"0"-803"0"0,0 0-356 0 0,0 0 40 0 0,0 0 121 0 0,0 0 11 0 0,0 0-45 0 0,0 0-60 0 0,0 0-134 0 0,0 0-165 0 0,-19 34-122 0 0,-64 111-98 0 0,-23 52 938 0 0,91-166-1429 0 0,1 1 1 0 0,2 1 0 0 0,1 1-1 0 0,-6 31-61 0 0,-1 52-192 0 0,18-107 157 0 0,0-9-56 0 0,-1 0 1 0 0,1 0-1 0 0,-1 0 0 0 0,1 0 0 0 0,0 0 0 0 0,0 0 1 0 0,0 0-1 0 0,-1 0 0 0 0,1 0 0 0 0,0 1 1 0 0,0-1-1 0 0,1 0 0 0 0,-1 0 0 0 0,0 0 0 0 0,0 0 1 0 0,0 0-1 0 0,1 0 0 0 0,-1 0 0 0 0,1 0 1 0 0,-1 0-1 0 0,1 0 0 0 0,-1 0 0 0 0,1 0 1 0 0,-1 0-1 0 0,1 0 0 0 0,0 0 0 0 0,-1 0 0 0 0,1-1 1 0 0,0 1-1 0 0,0 0 0 0 0,0-1 0 0 0,0 1 1 0 0,0 0-1 0 0,0-1 0 0 0,0 1 0 0 0,0-1 0 0 0,0 1 1 0 0,0-1-1 0 0,0 0 0 0 0,0 1 0 0 0,0-1 1 0 0,0 0-1 0 0,0 0 0 0 0,0 0 0 0 0,0 0 1 0 0,0 0-1 0 0,0 0 0 0 0,1 0 0 0 0,-1 0 0 0 0,0 0 1 0 0,0 0-1 0 0,0-1 0 0 0,0 1 0 0 0,0 0 1 0 0,0-1 90 0 0,75-39-9788 0 0,-54 23 3952 0 0,-9 8-93 0 0</inkml:trace>
  <inkml:trace contextRef="#ctx0" brushRef="#br0" timeOffset="1043.421">1532 415 10706 0 0,'0'0'2706'0'0,"0"0"-588"0"0,0 0-500 0 0,0 0-327 0 0,0 0-291 0 0,0 0-181 0 0,0 0-78 0 0,0 0-45 0 0,0 0-82 0 0,0 0-126 0 0,-29 33-103 0 0,-94 103-85 0 0,115-128-257 0 0,0 0 0 0 0,0 1 0 0 0,0 0 0 0 0,1 0 0 0 0,1 1 0 0 0,-1 0 0 0 0,2 0 0 0 0,-1 1 0 0 0,1-1 0 0 0,1 1 0 0 0,-1 3-43 0 0,-3 10 66 0 0,-10 84 168 0 0,18-104-217 0 0,1-1 1 0 0,-1 1 0 0 0,1 0 0 0 0,0-1-1 0 0,0 1 1 0 0,1-1 0 0 0,-1 0 0 0 0,1 1-1 0 0,-1-1 1 0 0,1 0 0 0 0,0 0 0 0 0,1 0-1 0 0,-1 0 1 0 0,0 0 0 0 0,1 0 0 0 0,-1-1-1 0 0,1 1 1 0 0,0-1 0 0 0,0 0 0 0 0,0 0-1 0 0,0 0 1 0 0,0 0 0 0 0,1 0 0 0 0,-1-1-1 0 0,1 1 1 0 0,-1-1 0 0 0,1 0 0 0 0,-1 0-1 0 0,1-1-17 0 0,9 1 121 0 0,1-1 1 0 0,-1 0-1 0 0,1-1 0 0 0,-1-1 0 0 0,1 0 0 0 0,-1-1 0 0 0,0 0 0 0 0,0-1 0 0 0,0-1 1 0 0,-1 0-1 0 0,1-1 0 0 0,-1 0 0 0 0,0 0 0 0 0,-1-2 0 0 0,0 1 0 0 0,0-1 0 0 0,-1-1 1 0 0,1 0-1 0 0,-2-1 0 0 0,0 1 0 0 0,0-2 0 0 0,0 1 0 0 0,6-13-121 0 0,-8 14 36 0 0,0-1 1 0 0,0 0-1 0 0,0 0 0 0 0,-2 0 0 0 0,1-1 0 0 0,-1 0 1 0 0,-1 0-1 0 0,0-1 0 0 0,0 1 0 0 0,-1-1 0 0 0,-1 0 1 0 0,0 0-1 0 0,-1 0 0 0 0,0 0-36 0 0,0 1-55 0 0,-1 0-1 0 0,-1 0 1 0 0,0 0 0 0 0,-1 0-1 0 0,0 0 1 0 0,-1 0 0 0 0,0 1-1 0 0,0-1 1 0 0,-1 1 0 0 0,0 0-1 0 0,-2-1 56 0 0,3 7-251 0 0,0-1 0 0 0,0 1 0 0 0,0-1 0 0 0,-1 1 0 0 0,0 0 0 0 0,0 1 0 0 0,0-1 0 0 0,-1 1 0 0 0,1-1 0 0 0,-1 1 0 0 0,1 1 0 0 0,-1-1 0 0 0,0 1 0 0 0,0-1 0 0 0,-1 1 251 0 0,-14-3-3148 0 0,7 2-2227 0 0,5 3-6237 0 0</inkml:trace>
  <inkml:trace contextRef="#ctx0" brushRef="#br0" timeOffset="1799.36">1890 95 15435 0 0,'0'0'1557'0'0,"0"0"-268"0"0,0 0-150 0 0,0 0 17 0 0,0 0-105 0 0,0 0-224 0 0,0 0-225 0 0,0 0-182 0 0,0 0-144 0 0,0 0-92 0 0,0 0-67 0 0,0 0-4 0 0,0 0 45 0 0,0-3 37 0 0,-3-7 13 0 0,3 8 0 0 0,0 2-30 0 0,0 0-27 0 0,0 0-24 0 0,0 0-5 0 0,0 0-15 0 0,0 0-6 0 0,0 0 8 0 0,0 0-27 0 0,0 0 13 0 0,10 1 1058 0 0,121 9-203 0 0,-72-17-734 0 0,-37-4-78 0 0,-19 11-122 0 0,-1-1-1 0 0,1 0 0 0 0,-1 0 0 0 0,0 0 0 0 0,1 0 0 0 0,-1 0 0 0 0,0 0 0 0 0,0 0 1 0 0,0-1-1 0 0,0 1 0 0 0,0-1 0 0 0,0 0 0 0 0,0 1 0 0 0,0-1 0 0 0,-1 0 0 0 0,1 0 1 0 0,-1 0-1 0 0,1 0 0 0 0,-1-1 0 0 0,0 1 0 0 0,0 0 0 0 0,0 0 0 0 0,0-1 0 0 0,0 1 1 0 0,-1-1-1 0 0,1 1 0 0 0,-1-1 0 0 0,1 1 0 0 0,-1-1 0 0 0,0 0-15 0 0,0 4-19 0 0,-1-1 0 0 0,0 1 0 0 0,1-1-1 0 0,-1 1 1 0 0,0-1 0 0 0,1 0 0 0 0,-1 1 0 0 0,0-1-1 0 0,1 0 1 0 0,-1 0 0 0 0,0 1 0 0 0,0-1-1 0 0,1 0 1 0 0,-1 0 0 0 0,0 0 0 0 0,0 0 0 0 0,0 0-1 0 0,1 0 1 0 0,-1 0 0 0 0,0 0 0 0 0,0-1 0 0 0,1 1-1 0 0,-1 0 1 0 0,0 0 0 0 0,0 0 0 0 0,1-1 0 0 0,-1 1-1 0 0,0-1 1 0 0,1 1 0 0 0,-1 0 0 0 0,1-1 0 0 0,-1 1-1 0 0,0-1 1 0 0,1 1 0 0 0,-1-1 0 0 0,1 0-1 0 0,-1 1 1 0 0,1-1 0 0 0,-1 1 0 0 0,1-1 0 0 0,0 0-1 0 0,-1 1 1 0 0,1-1 0 0 0,0 0 0 0 0,0 0 0 0 0,-1 1-1 0 0,1-1 1 0 0,0 0 0 0 0,0 0 0 0 0,0 1 0 0 0,0-1-1 0 0,0 0 1 0 0,0 0 0 0 0,0 1 0 0 0,0-1 0 0 0,0 0-1 0 0,0 0 20 0 0,-40 99-376 0 0,33-28 361 0 0,3-1-1 0 0,3 1 1 0 0,8 64 15 0 0,-6-124-1 0 0,0-1 0 0 0,0 1 1 0 0,-1 0-1 0 0,0 0 0 0 0,-1 0 1 0 0,0 0-1 0 0,-1 0 1 0 0,0-1-1 0 0,0 1 0 0 0,-1-1 1 0 0,0 1-1 0 0,-1-1 1 0 0,-2 5 0 0 0,2-8-53 0 0,0 1 0 0 0,-1-1 1 0 0,0 0-1 0 0,0 0 0 0 0,0-1 1 0 0,0 1-1 0 0,-1-1 1 0 0,0 0-1 0 0,0-1 0 0 0,-1 1 1 0 0,1-1-1 0 0,-1-1 0 0 0,-2 2 53 0 0,-2 0-768 0 0,0 1 0 0 0,-1-2 0 0 0,0 1-1 0 0,0-2 1 0 0,0 1 0 0 0,-1-2-1 0 0,1 0 1 0 0,-1 0 0 0 0,1-1 0 0 0,-1-1-1 0 0,0 0 1 0 0,-6-1 768 0 0,17 0-171 0 0,-1 1 1 0 0,1-1-1 0 0,-1 0 0 0 0,1 0 0 0 0,0 0 1 0 0,0 0-1 0 0,0-1 0 0 0,0 1 0 0 0,0-1 1 0 0,0 1-1 0 0,0-1 0 0 0,0 1 0 0 0,0-1 1 0 0,1 0-1 0 0,-1 0 0 0 0,1 0 0 0 0,-1 0 1 0 0,1 0-1 0 0,0 0 0 0 0,0-1 0 0 0,0 1 1 0 0,0 0-1 0 0,0-1 0 0 0,0 1 0 0 0,1-1 171 0 0,-1 0 108 0 0,0 0 0 0 0,0 0-1 0 0,1-1 1 0 0,-1 1 0 0 0,1 0-1 0 0,0 0 1 0 0,0 0 0 0 0,0-1-1 0 0,0 1 1 0 0,1 0 0 0 0,-1 0-1 0 0,1 0 1 0 0,0 0 0 0 0,0 0-1 0 0,0 0 1 0 0,0 0 0 0 0,0 0-1 0 0,1 0 1 0 0,0 0-108 0 0,60-60 5276 0 0,37 0-2000 0 0,13 11-3134 0 0,-110 51-181 0 0,48-25-3551 0 0,-7-8-7156 0 0,-34 24 5461 0 0,1 5 985 0 0</inkml:trace>
  <inkml:trace contextRef="#ctx0" brushRef="#br0" timeOffset="2111.948">2348 87 4993 0 0,'0'0'3478'0'0,"0"0"-504"0"0,0 0-448 0 0,0 0-278 0 0,0 0-383 0 0,0 0-375 0 0,0 0-294 0 0,0 0-255 0 0,0 0-206 0 0,0 0-104 0 0,0 0-52 0 0,0 0-27 0 0,0 0-7 0 0,8 6-59 0 0,-3-3-387 0 0,-3-3-73 0 0,0 1 0 0 0,0 0 0 0 0,0 0 1 0 0,0 0-1 0 0,0 1 0 0 0,-1-1 0 0 0,1 0 1 0 0,0 1-1 0 0,0-1 0 0 0,-1 1 0 0 0,1 0 1 0 0,-1-1-1 0 0,0 1 0 0 0,1 0 0 0 0,-1 0 1 0 0,0 0-1 0 0,0 0 0 0 0,0 0 0 0 0,0 0 1 0 0,-1 0-1 0 0,1 0 0 0 0,0 0 0 0 0,-1 0 1 0 0,0 0-1 0 0,1 1 0 0 0,-1 0-26 0 0,-50 193 1154 0 0,46-79-1152 0 0,5-115-3 0 0,0 1-1 0 0,0-1 1 0 0,0 0-1 0 0,0 1 1 0 0,1-1-1 0 0,-1 0 1 0 0,1 0-1 0 0,-1 0 1 0 0,1 0-1 0 0,0 0 1 0 0,0-1-1 0 0,0 1 1 0 0,0 0-1 0 0,0-1 1 0 0,0 1-1 0 0,0-1 1 0 0,0 0-1 0 0,0 0 1 0 0,1 0-1 0 0,-1 0 1 0 0,0 0-1 0 0,1 0 1 0 0,-1-1-1 0 0,1 1 1 0 0,-1-1-1 0 0,1 0 1 0 0,-1 1-1 0 0,1-1 1 0 0,0 0-1 0 0,-1-1 1 0 0,1 1-1 0 0,-1 0 1 0 0,1-1-1 0 0,-1 1 1 0 0,2-1 1 0 0,8 0-21 0 0,-7 1-87 0 0,-1-1 1 0 0,1 0-1 0 0,0 0 0 0 0,-1-1 0 0 0,1 1 0 0 0,-1-1 1 0 0,0 0-1 0 0,0 0 0 0 0,0-1 0 0 0,0 1 0 0 0,0-1 1 0 0,0 0-1 0 0,0 0 0 0 0,-1 0 0 0 0,1 0 0 0 0,-1-1 1 0 0,0 1-1 0 0,2-5 108 0 0,12-32-4728 0 0,-15 27 130 0 0,-2-4-4184 0 0,0 9 1727 0 0</inkml:trace>
  <inkml:trace contextRef="#ctx0" brushRef="#br0" timeOffset="2357.452">2156 301 12531 0 0,'0'0'1567'0'0,"0"0"-507"0"0,0 0-57 0 0,0 0 122 0 0,0 0-28 0 0,0 0-192 0 0,0 0-210 0 0,0 0-174 0 0,0 0-133 0 0,0 0-133 0 0,33-1-104 0 0,102-5-71 0 0,-41-10-96 0 0,106-50-4399 0 0,-127 39-1117 0 0,1 3-3727 0 0,-52 17 7103 0 0</inkml:trace>
  <inkml:trace contextRef="#ctx0" brushRef="#br0" timeOffset="2606.596">3027 58 0 0 0,'0'0'4701'0'0,"0"0"-499"0"0,0 0-614 0 0,0 0-720 0 0,0 0-789 0 0,0 0-636 0 0,0 0-348 0 0,0 0-75 0 0,0 0-17 0 0,0 0-70 0 0,0 0-101 0 0,0 0-92 0 0,-32 28-52 0 0,-101 92-69 0 0,36-14 393 0 0,-212 222 92 0 0,116-152-1545 0 0,58-69-3209 0 0,130-104 2694 0 0,-25 19-1747 0 0,20-16-1610 0 0,-2 0-4297 0 0,5-2 1356 0 0</inkml:trace>
  <inkml:trace contextRef="#ctx0" brushRef="#br0" timeOffset="2901.683">2883 618 15283 0 0,'0'0'3604'0'0,"0"0"-1560"0"0,0 0-516 0 0,0 0-71 0 0,0 0-180 0 0,0 0-258 0 0,0 0-280 0 0,0 0-228 0 0,0 0-166 0 0,0 0-161 0 0,0 0-97 0 0,0 0-47 0 0,0 0-8 0 0,-19 4 0 0 0,-62 15-1 0 0,-94 64 34 0 0,87-24-254 0 0,87-58 177 0 0,0 0-1 0 0,0 0 1 0 0,1 0 0 0 0,-1 1 0 0 0,1-1 0 0 0,-1 0 0 0 0,0 0 0 0 0,1 0-1 0 0,0 1 1 0 0,-1-1 0 0 0,1 0 0 0 0,0 0 0 0 0,0 1 0 0 0,0-1 0 0 0,0 0-1 0 0,0 1 1 0 0,0-1 0 0 0,0 0 0 0 0,0 0 0 0 0,0 1 0 0 0,1-1 0 0 0,-1 0-1 0 0,0 1 1 0 0,1-1 0 0 0,-1 0 0 0 0,1 0 0 0 0,-1 0 0 0 0,1 0 0 0 0,0 0 0 0 0,0 0-1 0 0,-1 1 1 0 0,1-1 0 0 0,0-1 0 0 0,0 1 0 0 0,0 0 0 0 0,0 0 0 0 0,0 0-1 0 0,0 0 1 0 0,0-1 0 0 0,0 1 0 0 0,1-1 0 0 0,-1 1 0 0 0,0-1 0 0 0,0 1-1 0 0,0-1 1 0 0,1 1 0 0 0,-1-1 0 0 0,0 0 0 0 0,0 0 0 0 0,1 0 0 0 0,-1 0-1 0 0,0 0 1 0 0,1 0 0 0 0,-1 0 0 0 0,0 0 0 0 0,1 0 0 0 0,-1-1 0 0 0,0 1 0 0 0,1-1 12 0 0,42 4-5 0 0,-32-3 7 0 0,-1 1 0 0 0,1-1-1 0 0,0 2 1 0 0,0 0 0 0 0,-1 0 0 0 0,1 1-1 0 0,-1 0 1 0 0,1 1 0 0 0,-1 1 0 0 0,3 1-2 0 0,-12-4 10 0 0,1-1 0 0 0,-1 1 1 0 0,0 0-1 0 0,0 0 0 0 0,0 0 1 0 0,0 1-1 0 0,0-1 0 0 0,-1 0 0 0 0,1 0 1 0 0,-1 1-1 0 0,0-1 0 0 0,1 1 1 0 0,-1 0-1 0 0,0-1 0 0 0,0 1 1 0 0,-1 0-1 0 0,1 0 0 0 0,0-1 0 0 0,-1 1 1 0 0,0 0-1 0 0,0 0 0 0 0,0 0 1 0 0,0 0-1 0 0,0-1 0 0 0,0 1 0 0 0,-1 0 1 0 0,1 0-1 0 0,-1 0 0 0 0,0-1 1 0 0,0 1-1 0 0,0 0 0 0 0,0-1 1 0 0,-1 1-1 0 0,1-1 0 0 0,0 1 0 0 0,-1-1 1 0 0,0 0-1 0 0,0 1 0 0 0,0-1 1 0 0,0 0-1 0 0,0 0 0 0 0,0-1 0 0 0,0 1 1 0 0,0 0-1 0 0,-1-1 0 0 0,-2 2-10 0 0,-12 10-13 0 0,-2 0 0 0 0,1-1 1 0 0,-2-1-1 0 0,1-1 0 0 0,-2-1 0 0 0,1-1 0 0 0,-1 0 0 0 0,-8 1 13 0 0,-58 2-4480 0 0,61-17-7799 0 0,18 4 1282 0 0</inkml:trace>
</inkml:ink>
</file>

<file path=ppt/ink/ink8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36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2112 0 0,'0'0'2326'0'0,"0"0"-393"0"0,0 0-349 0 0,0 0-128 0 0,0 0-43 0 0,0 0-17 0 0,0 0-8 0 0,0 0-53 0 0,0 0-91 0 0,0 0-185 0 0,0 0-238 0 0,0 18-173 0 0,-2 57-143 0 0,-25-7 193 0 0,-50 46-393 0 0,45-69-2671 0 0,15-27-2202 0 0,7-10-2566 0 0,9-4 979 0 0</inkml:trace>
</inkml:ink>
</file>

<file path=ppt/ink/ink8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40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14347 0 0,'0'0'1630'0'0,"0"0"-353"0"0,0 0-164 0 0,0 0 4 0 0,0 0 55 0 0,0 0-53 0 0,0 0-120 0 0,0 0-147 0 0,0 0-183 0 0,0 0-149 0 0,0 0-115 0 0,0 0-37 0 0,0 0-48 0 0,33 5-53 0 0,101 15-43 0 0,-2-15 237 0 0,8-5-889 0 0,-114 5-1410 0 0,-23 0-3647 0 0,-6 4-6800 0 0,-1-3 5461 0 0</inkml:trace>
</inkml:ink>
</file>

<file path=ppt/ink/ink8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40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10482 0 0,'0'0'2203'0'0,"0"0"-705"0"0,0 0-164 0 0,0 0 229 0 0,0 0 74 0 0,0 0-148 0 0,0 0-229 0 0,0 0-252 0 0,0 0-236 0 0,0 0-153 0 0,0 0-116 0 0,32 6-82 0 0,99 19-58 0 0,-38-19 141 0 0,58-19 416 0 0,-77 4-2306 0 0,0 5-5715 0 0,-64 4-200 0 0,-6 0-3487 0 0</inkml:trace>
</inkml:ink>
</file>

<file path=ppt/ink/ink8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3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1 7594 0 0,'0'0'1061'0'0,"0"0"-211"0"0,0 0-49 0 0,0 0 201 0 0,0 0 271 0 0,0 0 205 0 0,0 0 74 0 0,0 0-123 0 0,0 0-256 0 0,0 0-305 0 0,-5 33-247 0 0,-21 110-144 0 0,-16-14 332 0 0,4-41-496 0 0,-4-1-1 0 0,-4-3 0 0 0,-39 54-312 0 0,18-37-757 0 0,21-35-2557 0 0,37-52 1492 0 0,-4 5-2884 0 0,1-8-1942 0 0,8-8 1970 0 0</inkml:trace>
  <inkml:trace contextRef="#ctx0" brushRef="#br0" timeOffset="444.405">89 593 0 0 0,'0'0'611'0'0,"0"0"618"0"0,0 0 412 0 0,0 0 116 0 0,0 0-47 0 0,0 0-119 0 0,0 0-117 0 0,0 0-54 0 0,0 0-69 0 0,0 0-144 0 0,32 21-160 0 0,99 57-143 0 0,-128-77-865 0 0,-1 1 0 0 0,1-1-1 0 0,0 0 1 0 0,-1 1 0 0 0,1-1 0 0 0,0 0-1 0 0,0-1 1 0 0,0 1 0 0 0,0 0 0 0 0,0-1-1 0 0,0 0 1 0 0,0 0 0 0 0,0 0 0 0 0,0 0 0 0 0,0 0-1 0 0,0 0 1 0 0,0-1 0 0 0,0 0 0 0 0,0 1-1 0 0,0-1 1 0 0,-1 0 0 0 0,1 0 0 0 0,0-1-1 0 0,0 1 1 0 0,-1-1 0 0 0,1 1 0 0 0,-1-1-1 0 0,1 0 1 0 0,-1 0 0 0 0,1-1-39 0 0,10-6 231 0 0,51-31 795 0 0,-1-2 0 0 0,-2-3 0 0 0,34-34-1026 0 0,-75 57 226 0 0,0-2 1 0 0,-1 0 0 0 0,-2-1 0 0 0,0 0 0 0 0,-2-2-1 0 0,-1 0 1 0 0,-1-2-227 0 0,14-21 202 0 0,6-34 89 0 0,-27 73-156 0 0,-6 12 155 0 0,-2 9-232 0 0,-18 38 26 0 0,-80 274 285 0 0,61-150-297 0 0,11-50-26 0 0,2-14-460 0 0,24-101 287 0 0,0-2 889 0 0,2-4-3965 0 0,1-1-3412 0 0,2-2-4806 0 0,0-2 8891 0 0</inkml:trace>
  <inkml:trace contextRef="#ctx0" brushRef="#br0" timeOffset="711.675">1056 387 7562 0 0,'0'0'1713'0'0,"0"0"-51"0"0,0 0 26 0 0,0 0 49 0 0,0 0-97 0 0,0 0-217 0 0,0 0-215 0 0,-14 33-206 0 0,-47 104-202 0 0,13-26 694 0 0,-17 42-449 0 0,60-139-1310 0 0,-1 1-1 0 0,-1-2 1 0 0,0 1 0 0 0,-1-1-1 0 0,0 0 1 0 0,-1-1 0 0 0,-11 12 265 0 0,14-20-62 0 0,-1-11-17399 0 0,15 0 14422 0 0,-3-1 2484 0 0</inkml:trace>
  <inkml:trace contextRef="#ctx0" brushRef="#br0" timeOffset="1059.14">1204 498 2961 0 0,'0'0'2886'0'0,"0"0"-1342"0"0,0 0-232 0 0,0 0 249 0 0,0 0 124 0 0,0 0-71 0 0,0 0-219 0 0,0 0-264 0 0,0 0-247 0 0,-32 27-184 0 0,-99 83-110 0 0,50-45 1015 0 0,52-40-477 0 0,24-20-924 0 0,5-5-196 0 0,1 0 1 0 0,-1 0-1 0 0,0 0 1 0 0,1 0 0 0 0,-1 0-1 0 0,0 0 1 0 0,1-1-1 0 0,-1 1 1 0 0,0 0-1 0 0,1 0 1 0 0,-1 0-1 0 0,1 0 1 0 0,-1 0-1 0 0,0 0 1 0 0,1 1-1 0 0,-1-1 1 0 0,0 0-1 0 0,1 0 1 0 0,-1 0 0 0 0,0 0-1 0 0,1 0 1 0 0,-1 0-1 0 0,0 1 1 0 0,1-1-1 0 0,-1 0 1 0 0,0 0-1 0 0,0 0 1 0 0,1 1-1 0 0,-1-1 1 0 0,0 0-1 0 0,0 0 1 0 0,1 1-1 0 0,-1-1 1 0 0,0 0 0 0 0,0 1-1 0 0,0-1 1 0 0,0 0-1 0 0,1 1 1 0 0,-1-1-1 0 0,0 0 1 0 0,0 1-1 0 0,0-1 1 0 0,0 0-1 0 0,0 1 1 0 0,0-1-1 0 0,0 0 1 0 0,0 1-1 0 0,0-1 1 0 0,0 0 0 0 0,0 1-1 0 0,0-1 1 0 0,0 0-1 0 0,0 1 1 0 0,0-1-1 0 0,0 1 1 0 0,-1-1-1 0 0,1 0 1 0 0,0 0-1 0 0,0 1 1 0 0,0-1-1 0 0,0 0 1 0 0,-1 1-1 0 0,1-1 1 0 0,0 0 0 0 0,0 0-1 0 0,-1 1 1 0 0,1-1-1 0 0,0 0 1 0 0,-1 0-9 0 0,13 6 228 0 0,0 0 1 0 0,0 0 0 0 0,-1 1 0 0 0,0 1-1 0 0,-1 0 1 0 0,1 0 0 0 0,-2 1-1 0 0,7 7-228 0 0,28 39 1335 0 0,-11 12-434 0 0,8-52-4625 0 0,-25-17-1500 0 0,-3-3-3906 0 0,-5 0 1354 0 0</inkml:trace>
</inkml:ink>
</file>

<file path=ppt/ink/ink8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42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337 119 4769 0 0,'0'0'3169'0'0,"0"0"-1809"0"0,0 0-389 0 0,0 0 70 0 0,0 0 200 0 0,0 0 98 0 0,0 0-108 0 0,0 0-177 0 0,-33 15-240 0 0,-101 51-226 0 0,128-63-545 0 0,1-1-1 0 0,-1 1 1 0 0,1 0-1 0 0,0 0 1 0 0,0 0-1 0 0,1 1 1 0 0,-1 0-1 0 0,1 0 1 0 0,-1 0-1 0 0,1 0 1 0 0,1 1 0 0 0,-1 0-1 0 0,0-1 1 0 0,1 1-1 0 0,0 1-42 0 0,-6 10 122 0 0,-4 6 101 0 0,0 1-1 0 0,2 0 0 0 0,1 1 0 0 0,1 0 1 0 0,1 1-1 0 0,1 0 0 0 0,1 0 1 0 0,1 1-1 0 0,1 0 0 0 0,2-1 1 0 0,0 1-1 0 0,2 0 0 0 0,2 20-222 0 0,0-35 106 0 0,-1 0-1 0 0,2 0 1 0 0,-1-1 0 0 0,2 1-1 0 0,-1-1 1 0 0,1 1-1 0 0,1-1 1 0 0,0 0 0 0 0,0-1-1 0 0,1 1 1 0 0,0-1-1 0 0,1 0 1 0 0,0-1 0 0 0,0 1-1 0 0,1-1 1 0 0,0-1-1 0 0,0 0 1 0 0,1 0 0 0 0,0 0-1 0 0,0-1 1 0 0,1 0-1 0 0,-1-1 1 0 0,1 0 0 0 0,1-1-1 0 0,-1 0 1 0 0,0-1-1 0 0,1 0 1 0 0,0 0 0 0 0,0-1-1 0 0,0 0 1 0 0,0-1-1 0 0,0-1 1 0 0,4 0-106 0 0,-3 0 102 0 0,-1 0 1 0 0,0-1-1 0 0,0-1 0 0 0,0 0 1 0 0,0-1-1 0 0,0 0 0 0 0,-1 0 1 0 0,1-1-1 0 0,-1 0 0 0 0,0-1 1 0 0,1-1-103 0 0,8-3 90 0 0,0-1 0 0 0,-1-1 1 0 0,0 0-1 0 0,0-1 1 0 0,-2-1-1 0 0,1-1 1 0 0,-2-1-1 0 0,0 0 0 0 0,0-1 1 0 0,-2 0-1 0 0,0-1 1 0 0,0-1-1 0 0,-2 0 1 0 0,-1 0-1 0 0,0-1 1 0 0,5-14-92 0 0,-11 21-8 0 0,0 0-1 0 0,-1 0 0 0 0,0 0 0 0 0,-1 0 1 0 0,0 0-1 0 0,-1 0 0 0 0,0 0 0 0 0,-1-1 0 0 0,-1 1 1 0 0,0 0-1 0 0,0-1 0 0 0,-2 1 0 0 0,1 0 1 0 0,-1 0-1 0 0,-1 1 0 0 0,0-1 0 0 0,-1 1 0 0 0,0-1 1 0 0,-1 1-1 0 0,0 1 0 0 0,-6-10 10 0 0,3 10-151 0 0,0-1 0 0 0,-1 1-1 0 0,0 0 1 0 0,0 1 0 0 0,-1 0-1 0 0,0 1 1 0 0,-1 0 0 0 0,1 1-1 0 0,-2 0 1 0 0,1 1 0 0 0,-1 0-1 0 0,0 1 1 0 0,0 1 0 0 0,0 0 0 0 0,0 1-1 0 0,-1 0 1 0 0,0 1 0 0 0,0 0-1 0 0,1 1 1 0 0,-1 1 0 0 0,0 0-1 0 0,-13 2 152 0 0,18 0-259 0 0,-1 0-1 0 0,1 1 1 0 0,0 0-1 0 0,1 1 1 0 0,-1-1-1 0 0,1 2 0 0 0,-1-1 1 0 0,1 1-1 0 0,0 1 1 0 0,1-1-1 0 0,-1 1 1 0 0,1 0-1 0 0,1 1 0 0 0,-2 2 260 0 0,-40 70-6173 0 0,31-25-3590 0 0,15-38 5583 0 0</inkml:trace>
  <inkml:trace contextRef="#ctx0" brushRef="#br0" timeOffset="395.625">939 538 11330 0 0,'0'0'3461'0'0,"0"0"-1287"0"0,0 0-650 0 0,0 0-121 0 0,0 0-126 0 0,0 0-167 0 0,0 0-180 0 0,0 0-202 0 0,0 0-181 0 0,0 0-188 0 0,0 0-151 0 0,0 0-75 0 0,0 0-36 0 0,-17 27-22 0 0,-49 82-10 0 0,49-78-7 0 0,17-31-53 0 0,0 1 0 0 0,0 0-1 0 0,0-1 1 0 0,0 1 0 0 0,0 0 0 0 0,0 0 0 0 0,0-1 0 0 0,0 1 0 0 0,0 0-1 0 0,0-1 1 0 0,0 1 0 0 0,0 0 0 0 0,1-1 0 0 0,-1 1 0 0 0,0 0 0 0 0,0-1 0 0 0,1 1-1 0 0,-1 0 1 0 0,1-1 0 0 0,-1 1 0 0 0,0-1 0 0 0,1 1 0 0 0,-1-1 0 0 0,1 1 0 0 0,-1-1-1 0 0,1 1 1 0 0,0-1 0 0 0,-1 0 0 0 0,1 1 0 0 0,-1-1 0 0 0,1 0 0 0 0,0 1-1 0 0,-1-1 1 0 0,1 0 0 0 0,0 0 0 0 0,-1 1 0 0 0,1-1 0 0 0,0 0 0 0 0,0 0 0 0 0,-1 0-1 0 0,1 0 1 0 0,0 0 0 0 0,-1 0 0 0 0,1 0 0 0 0,0 0 0 0 0,-1-1 0 0 0,1 1-1 0 0,0 0 1 0 0,-1 0 0 0 0,1 0 0 0 0,0-1 0 0 0,-1 1 0 0 0,1 0 0 0 0,0-1 0 0 0,-1 1-1 0 0,1-1 1 0 0,-1 1 0 0 0,1-1-5 0 0,33-23 209 0 0,21-42-149 0 0,-42 33 58 0 0,-34 41-287 0 0,-46 54-247 0 0,59-33-3453 0 0,16-28-1856 0 0,-3-2 132 0 0,4-2-4783 0 0</inkml:trace>
  <inkml:trace contextRef="#ctx0" brushRef="#br0" timeOffset="1009.064">1160 273 3297 0 0,'0'0'2790'0'0,"0"0"-120"0"0,0 0-114 0 0,0 0-195 0 0,0 0-300 0 0,0 0-380 0 0,0 0-348 0 0,0 0-247 0 0,0 0-191 0 0,0 0-124 0 0,0 0-86 0 0,0 0-31 0 0,0 0-37 0 0,4-16-58 0 0,13-52-47 0 0,-16 63-407 0 0,1 0 0 0 0,0 0 0 0 0,0 0 1 0 0,1 0-1 0 0,-1 1 0 0 0,1-1 0 0 0,0 1 0 0 0,0-1 1 0 0,1 1-1 0 0,-1 0 0 0 0,1 1 0 0 0,0-1 0 0 0,0 1 1 0 0,0-1-1 0 0,0 1 0 0 0,3-1-105 0 0,5-5 204 0 0,104-57 844 0 0,-112 64-1020 0 0,7-4 36 0 0,0 0 1 0 0,0 1-1 0 0,0 1 0 0 0,0 0 0 0 0,1 0 1 0 0,0 1-1 0 0,-1 1 0 0 0,1 0 0 0 0,0 0 1 0 0,0 1-1 0 0,0 1 0 0 0,8 0-64 0 0,-16 3 6 0 0,-1 0 0 0 0,1 0 0 0 0,-1 0 0 0 0,0 0 0 0 0,0 1 0 0 0,0-1 0 0 0,0 1 0 0 0,-1 0 0 0 0,1 0 0 0 0,-1 0 0 0 0,0 0 1 0 0,0 0-1 0 0,-1 0 0 0 0,1 1 0 0 0,-1-1 0 0 0,0 0 0 0 0,0 1 0 0 0,0-1 0 0 0,-1 1 0 0 0,1-1 0 0 0,-1 1 0 0 0,0-1 0 0 0,-1 1 0 0 0,1-1 0 0 0,-1 1 0 0 0,0-1 0 0 0,0 1 0 0 0,0-1 0 0 0,-1 1 0 0 0,1-1 0 0 0,-1 0 0 0 0,-1 2-6 0 0,-8 19 21 0 0,0-1 0 0 0,-2-1-1 0 0,-1 0 1 0 0,0 0-1 0 0,-2-2 1 0 0,-14 17-21 0 0,-15 20 2 0 0,-82 105 15 0 0,125-161-17 0 0,-3 4 0 0 0,1 0-1 0 0,0 0 1 0 0,0 1-1 0 0,0 0 0 0 0,1-1 1 0 0,0 1-1 0 0,0 0 0 0 0,1 0 1 0 0,-1 0-1 0 0,2 1 0 0 0,-1-1 1 0 0,1 1-1 0 0,0-1 0 0 0,1 1 1 0 0,0 0 0 0 0,3-4 10 0 0,0 1-1 0 0,0-1 1 0 0,1 0 0 0 0,0 0 0 0 0,0 0 0 0 0,0 0 0 0 0,0-1-1 0 0,1 1 1 0 0,-1-1 0 0 0,1 0 0 0 0,0-1 0 0 0,0 1 0 0 0,0-1-1 0 0,0 0 1 0 0,0 0 0 0 0,1-1 0 0 0,-1 1 0 0 0,0-1-1 0 0,5 0-9 0 0,20 4 76 0 0,0-2-1 0 0,-1-1 1 0 0,1-1-1 0 0,0-2 1 0 0,18-2-76 0 0,142-52 364 0 0,-96 11-1537 0 0,-74 33-2464 0 0,1 1-3313 0 0,-14 6-5542 0 0</inkml:trace>
</inkml:ink>
</file>

<file path=ppt/ink/ink8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51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242 137 12123 0 0,'0'0'974'0'0,"0"0"-475"0"0,0 0-156 0 0,0 0 228 0 0,0 0 330 0 0,0 0 265 0 0,0 0 73 0 0,0 0-139 0 0,0 0-221 0 0,0 0-199 0 0,33-9-153 0 0,103-27-100 0 0,-1 11 682 0 0,172-38 370 0 0,-301 62-1476 0 0,-6 0 3 0 0,0 1-1 0 0,1 0 1 0 0,-1 0-1 0 0,1-1 0 0 0,-1 1 1 0 0,1 0-1 0 0,-1 0 1 0 0,1 0-1 0 0,-1 0 0 0 0,0 0 1 0 0,1 0-1 0 0,-1 0 1 0 0,1 0-1 0 0,-1 0 0 0 0,1 0 1 0 0,-1 0-1 0 0,1 0 1 0 0,-1 0-1 0 0,1 0 0 0 0,-1 0 1 0 0,1 0-1 0 0,-1 0 1 0 0,1 1-1 0 0,-1-1 1 0 0,1 0-1 0 0,-1 0 0 0 0,0 1 1 0 0,1-1-1 0 0,-1 0 1 0 0,1 0-1 0 0,-1 1 0 0 0,0-1 1 0 0,1 1-1 0 0,-1-1 1 0 0,0 0-1 0 0,1 1 0 0 0,-1-1 1 0 0,0 1-1 0 0,0-1 1 0 0,0 0-1 0 0,1 1 0 0 0,-1-1 1 0 0,0 1-1 0 0,0-1 1 0 0,0 1-1 0 0,0-1 0 0 0,0 1 1 0 0,0-1-1 0 0,0 1 1 0 0,0-1-1 0 0,0 1 0 0 0,0-1 1 0 0,0 1-1 0 0,0-1 1 0 0,0 1-1 0 0,0-1 0 0 0,0 1 1 0 0,0-1-1 0 0,-1 1 1 0 0,1-1-1 0 0,0 0 0 0 0,0 1 1 0 0,-1-1-1 0 0,1 1 1 0 0,0-1-1 0 0,-1 0 0 0 0,1 1 1 0 0,0-1-6 0 0,-81 293 1511 0 0,73-253-1437 0 0,-4 5-33 0 0,2 1-1 0 0,2 1 1 0 0,2-1-1 0 0,2 1 0 0 0,2 0 1 0 0,2 0-1 0 0,5 34-40 0 0,2-32 28 0 0,-4-27-18 0 0,0-1 0 0 0,1 1 0 0 0,1-1 0 0 0,0 0 0 0 0,2-1 0 0 0,5 10-10 0 0,-10-27 10 0 0,-1-2 42 0 0,-1-1 29 0 0,0 0 84 0 0,0 0 87 0 0,-1-12 687 0 0,-41-43-513 0 0,29 43-426 0 0,0 1 0 0 0,-1 0 0 0 0,0 2 0 0 0,-1-1 0 0 0,0 2 1 0 0,-1 0-1 0 0,1 0 0 0 0,-2 2 0 0 0,1 0 0 0 0,-1 1 0 0 0,0 0 1 0 0,0 2-1 0 0,0 0 0 0 0,0 1 0 0 0,-1 0 0 0 0,1 1 0 0 0,-2 2 0 0 0,-7-2-50 0 0,0 2-1 0 0,0 0 0 0 0,0 2 1 0 0,0 1-1 0 0,0 1 0 0 0,1 1 1 0 0,0 1-1 0 0,-22 10 51 0 0,25-9-116 0 0,1 0 1 0 0,0 2-1 0 0,0 0 1 0 0,1 1-1 0 0,0 2 1 0 0,1 0-1 0 0,0 0 1 0 0,-5 8 115 0 0,0 15-1359 0 0,24-36 1244 0 0,-1 1-1 0 0,1 0 1 0 0,0 0 0 0 0,0 0 0 0 0,-1 0 0 0 0,1-1 0 0 0,0 1 0 0 0,0 0 0 0 0,0 0 0 0 0,0 0 0 0 0,0 0 0 0 0,1-1 0 0 0,-1 1 0 0 0,0 0-1 0 0,0 0 1 0 0,0 0 0 0 0,1-1 0 0 0,-1 1 0 0 0,0 0 0 0 0,1 0 0 0 0,-1-1 0 0 0,1 1 0 0 0,-1 0 0 0 0,1-1 0 0 0,-1 1 0 0 0,1 0 0 0 0,-1-1-1 0 0,1 1 1 0 0,0-1 0 0 0,-1 1 0 0 0,1-1 0 0 0,0 1 0 0 0,0-1 0 0 0,-1 0 0 0 0,1 1 0 0 0,0-1 0 0 0,0 0 0 0 0,-1 1 0 0 0,1-1 0 0 0,0 0-1 0 0,0 0 1 0 0,0 0 0 0 0,-1 0 0 0 0,1 0 0 0 0,0 0 0 0 0,0 0 0 0 0,0 0 0 0 0,0 0 115 0 0,38 1-5448 0 0,-10-5-2330 0 0,-11 0 945 0 0</inkml:trace>
  <inkml:trace contextRef="#ctx0" brushRef="#br0" timeOffset="382.979">408 512 7402 0 0,'0'0'2407'0'0,"0"0"-113"0"0,0 0-209 0 0,0 0-168 0 0,0 0-349 0 0,0 0-392 0 0,0 0-337 0 0,0 0-207 0 0,0 0-49 0 0,0 0 20 0 0,0 0 56 0 0,0 0 2 0 0,0 0-55 0 0,27 0-73 0 0,84 0-46 0 0,-69-1-83 0 0,-1-1 1 0 0,0-3 0 0 0,0-1-1 0 0,0-2 1 0 0,25-10-405 0 0,-5 3 211 0 0,102-32 125 0 0,-163 47-333 0 0,1 0 0 0 0,-1 0 0 0 0,1-1 0 0 0,-1 1 0 0 0,1 0 0 0 0,-1 0 0 0 0,0 0 0 0 0,1 0 0 0 0,-1 0 0 0 0,1-1 0 0 0,-1 1 0 0 0,1 0 0 0 0,-1 0 1 0 0,1 0-1 0 0,-1 0 0 0 0,1 0 0 0 0,-1 1 0 0 0,1-1 0 0 0,-1 0 0 0 0,1 0 0 0 0,-1 0 0 0 0,1 0 0 0 0,-1 0 0 0 0,0 1 0 0 0,1-1 0 0 0,-1 0 0 0 0,1 0 0 0 0,-1 1 0 0 0,0-1 0 0 0,1 0 0 0 0,-1 1 1 0 0,0-1-1 0 0,1 0 0 0 0,-1 1 0 0 0,0-1 0 0 0,1 1 0 0 0,-1-1 0 0 0,0 0 0 0 0,0 1 0 0 0,0-1 0 0 0,1 1 0 0 0,-1-1 0 0 0,0 1 0 0 0,0-1 0 0 0,0 1 0 0 0,0-1 0 0 0,0 1 0 0 0,0-1 0 0 0,0 0 1 0 0,0 1-1 0 0,0-1 0 0 0,0 1 0 0 0,0-1 0 0 0,0 1 0 0 0,0-1 0 0 0,0 1 0 0 0,0-1 0 0 0,-1 1 0 0 0,1-1 0 0 0,0 1 0 0 0,0-1 0 0 0,0 0 0 0 0,-1 1 0 0 0,1 0-3 0 0,-19 36 174 0 0,14-28-131 0 0,-80 181 324 0 0,73-80-419 0 0,29-82-2008 0 0,0-24-4116 0 0,0-7-4945 0 0,-12 0 2729 0 0</inkml:trace>
  <inkml:trace contextRef="#ctx0" brushRef="#br0" timeOffset="649.366">1261 844 17228 0 0,'0'0'1460'0'0,"0"0"-44"0"0,0 0-25 0 0,0 0-161 0 0,0 0-282 0 0,0 0-324 0 0,0 0-229 0 0,0 0-156 0 0,0 0-107 0 0,0 0-52 0 0,0 0-36 0 0,0 0-23 0 0,-1 19-44 0 0,-4 57-106 0 0,-1-58-5238 0 0,4-25-2901 0 0,1 4-2857 0 0</inkml:trace>
  <inkml:trace contextRef="#ctx0" brushRef="#br0" timeOffset="812.526">1228 310 9202 0 0,'0'0'3257'0'0,"0"0"-1609"0"0,0 0-576 0 0,0 0-352 0 0,0 0-320 0 0,0 0-496 0 0,0 0-248 0 0,0 0-176 0 0,0 0-376 0 0,0 0-648 0 0,0 0-1409 0 0,0 0-1536 0 0,0 0-24 0 0,0 0 3569 0 0</inkml:trace>
  <inkml:trace contextRef="#ctx0" brushRef="#br0" timeOffset="1116.035">1416 770 3137 0 0,'0'0'3536'0'0,"0"0"-646"0"0,0 0-473 0 0,0 0-309 0 0,0 0-306 0 0,0 0-318 0 0,0 0-237 0 0,0 0-182 0 0,0 0-135 0 0,0 0-75 0 0,0 0-25 0 0,0 0 22 0 0,0 0-13 0 0,7 13-35 0 0,23 38-67 0 0,-29-51-707 0 0,-1 0 0 0 0,1 1-1 0 0,0-1 1 0 0,-1 0-1 0 0,1 0 1 0 0,0 0 0 0 0,0 0-1 0 0,-1 0 1 0 0,1 0-1 0 0,0 0 1 0 0,0 0-1 0 0,-1 0 1 0 0,1 0 0 0 0,0 0-1 0 0,0-1 1 0 0,-1 1-1 0 0,1 0 1 0 0,0 0 0 0 0,-1-1-1 0 0,1 1 1 0 0,0 0-1 0 0,-1-1 1 0 0,1 1 0 0 0,0-1-1 0 0,-1 1 1 0 0,1-1-1 0 0,-1 1 1 0 0,1-1-1 0 0,-1 1 1 0 0,1-1 0 0 0,-1 0-1 0 0,0 1 1 0 0,1-1-1 0 0,-1 1 1 0 0,0-1 0 0 0,1 0-1 0 0,-1 0 1 0 0,0 1-1 0 0,0-1 1 0 0,1 0 0 0 0,-1 1-1 0 0,0-1 1 0 0,0 0-1 0 0,0 0 1 0 0,0 1-1 0 0,0-1 1 0 0,0 0 0 0 0,0 0-1 0 0,0 1 1 0 0,-1-1-1 0 0,1 0 1 0 0,0 0 0 0 0,0 0-30 0 0,0 1 22 0 0,73-140 216 0 0,-72 136-259 0 0,1 1 0 0 0,-1-1 1 0 0,1 1-1 0 0,0 0 0 0 0,0 0 0 0 0,0 0 0 0 0,0 0 1 0 0,0 0-1 0 0,1 1 0 0 0,-1-1 0 0 0,1 1 1 0 0,0-1-1 0 0,0 1 0 0 0,0 0 0 0 0,0 0 0 0 0,0 0 1 0 0,0 1-1 0 0,1-1 0 0 0,1 0 21 0 0,4 27-404 0 0,15 105 181 0 0,-23-127 239 0 0,0 1 1 0 0,1 0-1 0 0,0-1 0 0 0,-1 1 0 0 0,1-1 0 0 0,1 0 0 0 0,-1 0 0 0 0,0 0 0 0 0,1 0 0 0 0,0 0 0 0 0,-1 0 1 0 0,1-1-1 0 0,0 1 0 0 0,1-1 0 0 0,-1 0 0 0 0,0 0 0 0 0,1 0 0 0 0,-1 0 0 0 0,1 0 0 0 0,-1-1 1 0 0,1 0-1 0 0,0 0 0 0 0,0 0 0 0 0,0 0 0 0 0,-1 0 0 0 0,2-1-16 0 0,-1 0 64 0 0,-1 0 0 0 0,1-1-1 0 0,0 0 1 0 0,0 0 0 0 0,-1 0 0 0 0,1 0 0 0 0,-1 0-1 0 0,1-1 1 0 0,-1 1 0 0 0,1-1 0 0 0,-1 0 0 0 0,0 0-1 0 0,0-1 1 0 0,0 1 0 0 0,0 0 0 0 0,0-1 0 0 0,0 0 0 0 0,1-2-65 0 0,12-10 173 0 0,25-50 75 0 0,16-2-2592 0 0,-33 50-2263 0 0,2 4-4586 0 0,-18 10-2393 0 0</inkml:trace>
  <inkml:trace contextRef="#ctx0" brushRef="#br0" timeOffset="1581.252">2195 593 9914 0 0,'0'0'3282'0'0,"0"0"-432"0"0,0 0-369 0 0,0 0-377 0 0,0 0-453 0 0,0 0-467 0 0,0 0-365 0 0,0 0-268 0 0,0 0-138 0 0,0 0-111 0 0,0 0-77 0 0,0 0-13 0 0,0 0-41 0 0,-21 16-40 0 0,-66 49-31 0 0,82-61-94 0 0,0-1 1 0 0,0 1-1 0 0,1 0 0 0 0,0 0 1 0 0,0 0-1 0 0,0 1 1 0 0,0-1-1 0 0,1 1 1 0 0,-1 0-1 0 0,1 0 1 0 0,1 0-1 0 0,-1 0 0 0 0,1 1 1 0 0,0-1-1 0 0,0 1 1 0 0,0 0-1 0 0,1 0-6 0 0,-6 15 21 0 0,6-17-23 0 0,0 1 0 0 0,0-1 0 0 0,0 0 0 0 0,0 1-1 0 0,1-1 1 0 0,-1 1 0 0 0,1-1 0 0 0,0 1 0 0 0,0-1-1 0 0,1 1 1 0 0,0-1 0 0 0,0 1 0 0 0,0-1 0 0 0,0 1-1 0 0,0-1 1 0 0,1 0 0 0 0,0 0 0 0 0,0 0 0 0 0,0 0-1 0 0,0 0 1 0 0,1 0 0 0 0,-1 0 0 0 0,1-1-1 0 0,0 1 1 0 0,0-1 0 0 0,1 0 0 0 0,-1 0 0 0 0,1 0-1 0 0,-1-1 1 0 0,1 1 0 0 0,0-1 0 0 0,0 0 0 0 0,0 0-1 0 0,0 0 1 0 0,0 0 0 0 0,1-1 0 0 0,-1 1 0 0 0,0-1-1 0 0,1 0 1 0 0,2 0 2 0 0,7-1 70 0 0,0 0-1 0 0,0-1 0 0 0,0 0 0 0 0,0-1 1 0 0,0 0-1 0 0,0-1 0 0 0,-1-1 1 0 0,1 0-1 0 0,-1-1 0 0 0,0-1 0 0 0,-1 0 1 0 0,1 0-1 0 0,-1-1 0 0 0,0-1 1 0 0,-1 0-1 0 0,0-1 0 0 0,0 0 0 0 0,-1 0 1 0 0,0-1-1 0 0,2-3-69 0 0,84-109 539 0 0,-76 90-518 0 0,-1-1-1 0 0,-2-1 1 0 0,-2-1 0 0 0,-1 0 0 0 0,0-6-21 0 0,-9 26-30 0 0,-2 0 0 0 0,0 0 0 0 0,0-1 0 0 0,-2 1 0 0 0,0-1 0 0 0,0 1 0 0 0,-2-1 0 0 0,0 0 0 0 0,-1-1 30 0 0,1 11-18 0 0,1 1 1 0 0,-2 0 0 0 0,1 0-1 0 0,-1-1 1 0 0,1 1 0 0 0,-1 0-1 0 0,-1 1 1 0 0,1-1 0 0 0,-1 0-1 0 0,0 1 1 0 0,0-1-1 0 0,0 1 1 0 0,-1 0 0 0 0,1 0-1 0 0,-1 0 1 0 0,0 0 0 0 0,0 1-1 0 0,0 0 1 0 0,-1-1 0 0 0,1 2-1 0 0,-1-1 1 0 0,0 0-1 0 0,1 1 1 0 0,-1 0 0 0 0,0 0-1 0 0,0 1 1 0 0,-1-1 0 0 0,1 1 17 0 0,-4 1-5 0 0,0 0 0 0 0,0 0 0 0 0,1 1 0 0 0,-1 0 1 0 0,0 1-1 0 0,1 0 0 0 0,-1 0 0 0 0,1 1 0 0 0,0 0 0 0 0,0 0 1 0 0,0 1-1 0 0,0 0 0 0 0,0 0 0 0 0,1 1 0 0 0,0 0 1 0 0,0 1-1 0 0,0-1 0 0 0,1 1 0 0 0,-1 1 0 0 0,2-1 0 0 0,-1 1 1 0 0,1 0-1 0 0,0 0 0 0 0,0 1 0 0 0,1-1 0 0 0,0 1 1 0 0,0 0-1 0 0,1 0 0 0 0,0 1 0 0 0,0-1 0 0 0,1 0 0 0 0,0 1 1 0 0,0 0-1 0 0,1-1 0 0 0,1 1 0 0 0,-1 4 5 0 0,1 7 12 0 0,1 0 0 0 0,0 0 0 0 0,1 0 0 0 0,1 0 0 0 0,2 0 0 0 0,-1-1 0 0 0,2 0 0 0 0,1 0 0 0 0,0 0 0 0 0,1-1-1 0 0,1 0 1 0 0,1 0 0 0 0,0-1 0 0 0,2-1 0 0 0,0 0 0 0 0,0 0 0 0 0,2-1 0 0 0,1 0-12 0 0,9 10-154 0 0,1-1 0 0 0,2-1 1 0 0,0-1-1 0 0,2-2 0 0 0,0-1 1 0 0,1-1-1 0 0,1-2 0 0 0,0 0 0 0 0,2-3 1 0 0,-1 0-1 0 0,17 2 154 0 0,-4-8-3300 0 0,-18-5-4879 0 0,-17-2-3964 0 0</inkml:trace>
</inkml:ink>
</file>

<file path=ppt/ink/ink8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56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503 81 8402 0 0,'0'0'1483'0'0,"0"0"-15"0"0,0 0 38 0 0,0 0 82 0 0,0 0 32 0 0,0 0-167 0 0,0 0-292 0 0,0 0-302 0 0,0 0-267 0 0,0 0-140 0 0,0 0 3 0 0,1 6 60 0 0,5 323 2947 0 0,-39-86-3197 0 0,19-188-1186 0 0,17-67-11643 0 0,4-12 3331 0 0,-7 13 6670 0 0</inkml:trace>
  <inkml:trace contextRef="#ctx0" brushRef="#br0" timeOffset="258.671">776 0 10946 0 0,'0'0'2653'0'0,"0"0"-1395"0"0,0 0-437 0 0,0 0 189 0 0,0 0 286 0 0,0 0 152 0 0,0 0-181 0 0,0 0-239 0 0,-1 37-193 0 0,-1 117-191 0 0,1 115 1122 0 0,5-125-2518 0 0,-26-118-6474 0 0,-5-27-7632 0 0,21-2 12722 0 0</inkml:trace>
  <inkml:trace contextRef="#ctx0" brushRef="#br0" timeOffset="485.365">1 379 9498 0 0,'0'0'1611'0'0,"0"0"-17"0"0,0 0 159 0 0,0 0 129 0 0,0 0-121 0 0,34 2-261 0 0,113 2-239 0 0,50-24 1288 0 0,400-65-255 0 0,-333 48-3588 0 0,-264 37 959 0 0,0 0 0 0 0,-1 0 0 0 0,1 1 0 0 0,0-1 0 0 0,0 0 0 0 0,0 1 0 0 0,0-1 0 0 0,0 0 0 0 0,0 1 0 0 0,0-1 0 0 0,0 0 0 0 0,0 1-1 0 0,0-1 1 0 0,0 0 0 0 0,0 1 0 0 0,0-1 0 0 0,0 0 0 0 0,0 1 0 0 0,0-1 0 0 0,0 0 0 0 0,0 1 0 0 0,0-1 0 0 0,1 0 0 0 0,-1 1 0 0 0,0-1 335 0 0,-45 18-9532 0 0,28-11 3031 0 0</inkml:trace>
  <inkml:trace contextRef="#ctx0" brushRef="#br0" timeOffset="728.143">130 644 10290 0 0,'0'0'2857'0'0,"0"0"-1082"0"0,0 0-319 0 0,0 0 153 0 0,0 0-49 0 0,35-1-284 0 0,110-8-274 0 0,380-44 2544 0 0,-287 43-4265 0 0,-139 10-9018 0 0,-81 0-2209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1 225,'38'0,"32"0,9 0,-4 0,-10 0,-12 0,-9 0,-8 0,-10-4,-4-3,-7 1</inkml:trace>
  <inkml:trace contextRef="#ctx0" brushRef="#br0" timeOffset="248.042">198 0,'-5'39,"-1"21,0 6,1-3,2-8,1-9,0-6,2-7,5-3,1-2,5-6,1-6</inkml:trace>
</inkml:ink>
</file>

<file path=ppt/ink/ink8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58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362 538 0 0 0,'0'0'1418'0'0,"0"0"257"0"0,0 0 200 0 0,0 0 179 0 0,0 0 129 0 0,0 0-74 0 0,0 0-262 0 0,0 0-334 0 0,0 0-337 0 0,0 0-293 0 0,0 0-227 0 0,-12-6-143 0 0,-34-15-90 0 0,45 20-397 0 0,-1 0-1 0 0,0 1 0 0 0,1-1 1 0 0,-1 1-1 0 0,0 0 0 0 0,1 0 1 0 0,-1-1-1 0 0,0 1 1 0 0,1 0-1 0 0,-1 0 0 0 0,0 1 1 0 0,0-1-1 0 0,1 0 0 0 0,-1 0 1 0 0,0 1-1 0 0,1-1 0 0 0,-1 1 1 0 0,1 0-1 0 0,-1-1 1 0 0,1 1-1 0 0,-1 0 0 0 0,1 0 1 0 0,-1 0-1 0 0,1 0 0 0 0,0 0 1 0 0,-1 0-1 0 0,1 1 0 0 0,0-1 1 0 0,0 0-1 0 0,0 1-25 0 0,-6 4 114 0 0,-28 22 142 0 0,1 2 0 0 0,2 1-1 0 0,2 1 1 0 0,-18 25-256 0 0,-1 40 416 0 0,45-89-378 0 0,1-1-1 0 0,0 1 1 0 0,0-1 0 0 0,1 1-1 0 0,0 0 1 0 0,1 0-1 0 0,-1 0 1 0 0,2 0 0 0 0,-1 0-1 0 0,1 0 1 0 0,0 0-1 0 0,1 0 1 0 0,-1 1 0 0 0,2-1-1 0 0,-1 0-37 0 0,3-3 60 0 0,-1-1-1 0 0,1 1 1 0 0,0-1 0 0 0,0 1-1 0 0,0-1 1 0 0,1 0 0 0 0,-1-1-1 0 0,1 1 1 0 0,0-1 0 0 0,0 0-1 0 0,0 0 1 0 0,1 0 0 0 0,-1-1-1 0 0,1 0 1 0 0,-1 0 0 0 0,1 0-1 0 0,0-1 1 0 0,-1 0 0 0 0,1 0-1 0 0,0 0 1 0 0,0-1-1 0 0,0 0 1 0 0,0 0 0 0 0,0 0-1 0 0,0-1 1 0 0,0 0 0 0 0,0 0-1 0 0,-1 0 1 0 0,1-1 0 0 0,0 0-1 0 0,-1 0 1 0 0,1 0 0 0 0,0-2-60 0 0,15-7 123 0 0,0-2 1 0 0,-1 0 0 0 0,-1-2 0 0 0,0 0 0 0 0,-1-1-1 0 0,-1-1 1 0 0,0 0 0 0 0,-2-1 0 0 0,0-1 0 0 0,0-1-1 0 0,-2 0 1 0 0,-1 0 0 0 0,0-1 0 0 0,-2-1-1 0 0,0 0 1 0 0,-2-1 0 0 0,2-5-124 0 0,-6 13 33 0 0,-1 0 0 0 0,0 0 0 0 0,-1 0 0 0 0,0-1 0 0 0,-1 1 0 0 0,-1-1 0 0 0,0 1 0 0 0,-2-1 0 0 0,1 1-1 0 0,-3-8-32 0 0,0 15-43 0 0,1 1-1 0 0,-1-1 1 0 0,0 1-1 0 0,0 0 1 0 0,-1 1-1 0 0,0-1 1 0 0,-1 1-1 0 0,1-1 0 0 0,-1 2 1 0 0,0-1-1 0 0,0 1 1 0 0,-1 0-1 0 0,0 0 1 0 0,0 0-1 0 0,0 1 0 0 0,0 0 1 0 0,-1 1-1 0 0,1 0 1 0 0,-1 0-1 0 0,0 0 1 0 0,0 1-1 0 0,0 0 0 0 0,0 1 1 0 0,-1 0-1 0 0,1 0 1 0 0,0 1-1 0 0,0 0 1 0 0,-1 0-1 0 0,1 1 1 0 0,0 0-1 0 0,0 0 0 0 0,0 1 1 0 0,-1 0 43 0 0,3 0-24 0 0,1 0 1 0 0,-1 0 0 0 0,0 0-1 0 0,1 0 1 0 0,0 1-1 0 0,0 0 1 0 0,0 0-1 0 0,0 0 1 0 0,0 0-1 0 0,0 1 1 0 0,1 0 0 0 0,0 0-1 0 0,0 0 1 0 0,0 1-1 0 0,0 0 1 0 0,1-1-1 0 0,-1 1 1 0 0,1 0-1 0 0,1 0 1 0 0,-1 1 0 0 0,1-1-1 0 0,0 1 1 0 0,0-1-1 0 0,0 1 1 0 0,1 0-1 0 0,-1 3 24 0 0,4-5 16 0 0,0-1 0 0 0,0 0 0 0 0,0 0 0 0 0,0-1 0 0 0,0 1 0 0 0,1 0 0 0 0,-1-1 0 0 0,1 1 0 0 0,0-1 0 0 0,0 0 0 0 0,0 0 0 0 0,0 0 0 0 0,0 0 0 0 0,0 0 0 0 0,1-1 0 0 0,-1 0 0 0 0,0 1 0 0 0,1-1 0 0 0,-1-1 0 0 0,1 1 0 0 0,0 0 0 0 0,-1-1 0 0 0,1 0 0 0 0,-1 1 0 0 0,1-2 0 0 0,0 1 0 0 0,-1 0 0 0 0,4-1-16 0 0,-5 1 20 0 0,19-1 94 0 0,0-1 0 0 0,0-1 0 0 0,0-1-1 0 0,0 0 1 0 0,-1-2 0 0 0,1 0 0 0 0,-1-1-1 0 0,-1-2 1 0 0,0 0 0 0 0,0-1 0 0 0,0 0-1 0 0,-2-2 1 0 0,1 0 0 0 0,11-11-114 0 0,6-7 357 0 0,-1-2 0 0 0,-1-1 0 0 0,-2-2 0 0 0,26-37-357 0 0,11-45 499 0 0,-50 39 92 0 0,-29 94-865 0 0,-5 58-7 0 0,6-29 249 0 0,2 1 0 0 0,2 0 0 0 0,2 0 0 0 0,3 1 0 0 0,2 33 32 0 0,-1-38-7 0 0,41 502-250 0 0,-31-440 215 0 0,-3-31-41 0 0,-2 0 0 0 0,-4 0 0 0 0,-3 10 83 0 0,1-69-8 0 0,0 0 1 0 0,-1 0-1 0 0,0 0 0 0 0,-1 0 1 0 0,-1-1-1 0 0,0 1 0 0 0,-1-1 1 0 0,0 0-1 0 0,-1 0 0 0 0,0-1 1 0 0,-1 0-1 0 0,-1 0 0 0 0,0 0 1 0 0,0-1-1 0 0,-1 0 0 0 0,-5 4 8 0 0,12-14 5 0 0,1 1-1 0 0,-1 0 0 0 0,-1-1 1 0 0,1 0-1 0 0,0 0 0 0 0,0 1 1 0 0,0-1-1 0 0,-1 0 0 0 0,1-1 1 0 0,0 1-1 0 0,-1 0 0 0 0,1-1 1 0 0,-1 1-1 0 0,1-1 1 0 0,-1 0-1 0 0,1 0 0 0 0,-1 0 1 0 0,1 0-1 0 0,-1 0 0 0 0,1-1 1 0 0,-1 1-1 0 0,1-1 0 0 0,-1 1 1 0 0,1-1-1 0 0,0 0 0 0 0,-1 0 1 0 0,1 0-1 0 0,0 0 0 0 0,0-1 1 0 0,0 1-1 0 0,0 0 0 0 0,0-1 1 0 0,0 0-1 0 0,0 1 0 0 0,0-1 1 0 0,1 0-1 0 0,-1 0 0 0 0,1 0 1 0 0,-1 0-1 0 0,1 0 0 0 0,0 0 1 0 0,-1-1-1 0 0,1 1 0 0 0,0 0 1 0 0,1-1-1 0 0,-1 1 0 0 0,0-2-4 0 0,-7-29 20 0 0,1 0 0 0 0,2-1-1 0 0,2 0 1 0 0,1 0 0 0 0,1 0-1 0 0,2 0 1 0 0,1 1 0 0 0,2-1-1 0 0,1 0 1 0 0,5-10-20 0 0,-10 39 2 0 0,10-50-246 0 0,2 1-1 0 0,3 0 0 0 0,2 1 1 0 0,2 1-1 0 0,17-31 245 0 0,24-14-3036 0 0,-35 69-741 0 0,2 5-3634 0 0,-15 11-4105 0 0</inkml:trace>
</inkml:ink>
</file>

<file path=ppt/ink/ink8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00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2338 99 9114 0 0,'0'0'4764'0'0,"0"0"-1664"0"0,0 0-889 0 0,0 0-478 0 0,0 0-364 0 0,0 0-298 0 0,0 0-233 0 0,0 0-131 0 0,0 0-187 0 0,0 0-196 0 0,0 0-140 0 0,0 0-87 0 0,0 0-31 0 0,-6-1 19 0 0,4 1-77 0 0,1 0-1 0 0,-1 0 1 0 0,1 0 0 0 0,-1 0 0 0 0,1 0 0 0 0,-1 0-1 0 0,1 0 1 0 0,0 1 0 0 0,-1-1 0 0 0,1 1 0 0 0,-1-1-1 0 0,1 1 1 0 0,-1-1 0 0 0,1 1 0 0 0,0 0-1 0 0,-1-1 1 0 0,1 1 0 0 0,0 0 0 0 0,0 0 0 0 0,0 0-1 0 0,0 0 1 0 0,0 0 0 0 0,0 0 0 0 0,0 1 0 0 0,0-1-1 0 0,0 0 1 0 0,0 0 0 0 0,1 1 0 0 0,-1-1-1 0 0,0 1 1 0 0,1-1 0 0 0,-1 0 0 0 0,1 1 0 0 0,0-1-1 0 0,-1 1 1 0 0,1-1 0 0 0,0 1 0 0 0,0-1 0 0 0,0 1-1 0 0,0-1 1 0 0,0 1 0 0 0,0-1 0 0 0,1 2-8 0 0,-5 12 57 0 0,-36 228 408 0 0,33-143-646 0 0,5 0 0 0 0,10 97 181 0 0,-4-143-953 0 0,-4-42-5237 0 0,1 0-6211 0 0,-1-12 5267 0 0</inkml:trace>
  <inkml:trace contextRef="#ctx0" brushRef="#br0" timeOffset="332.71">2467 560 13091 0 0,'0'0'2396'0'0,"0"0"-823"0"0,0 0-369 0 0,0 0-96 0 0,0 0-65 0 0,0 0-128 0 0,0 0-183 0 0,0 0-141 0 0,0 0-116 0 0,0 0-151 0 0,-5 31-106 0 0,-12 98-59 0 0,17-57-3 0 0,1-64-147 0 0,1-1 0 0 0,0 0 0 0 0,1 0 0 0 0,-1 0 0 0 0,2 0 0 0 0,-1 0 0 0 0,1 0 0 0 0,0-1 0 0 0,0 0 1 0 0,1 0-1 0 0,-1 0 0 0 0,1 0 0 0 0,1-1 0 0 0,-1 0 0 0 0,1 0 0 0 0,0 0 0 0 0,0-1 0 0 0,2 1-9 0 0,-2-3 50 0 0,0-1 0 0 0,0 0 0 0 0,0-1 0 0 0,0 1-1 0 0,0-1 1 0 0,0 0 0 0 0,1-1 0 0 0,-1 0 0 0 0,0 0 0 0 0,0 0 0 0 0,0 0 0 0 0,0-1 0 0 0,-1 0 0 0 0,1 0 0 0 0,0-1 0 0 0,-1 0 0 0 0,1 0-1 0 0,-1 0 1 0 0,0-1 0 0 0,0 1 0 0 0,0-1 0 0 0,-1 0 0 0 0,2-2-50 0 0,7-7 77 0 0,-1 0 0 0 0,0-1-1 0 0,-1 0 1 0 0,0 0 0 0 0,-2-2 0 0 0,1 1-1 0 0,-2-1 1 0 0,0 0 0 0 0,-1-1 0 0 0,-1 0-1 0 0,4-17-76 0 0,-1-28-1064 0 0,-9 35-2656 0 0,0 9-1811 0 0,0 11-5013 0 0</inkml:trace>
  <inkml:trace contextRef="#ctx0" brushRef="#br0" timeOffset="1071.443">3109 55 4345 0 0,'0'0'2474'0'0,"0"0"-291"0"0,0 0-91 0 0,0 0-1 0 0,0 0-213 0 0,0 0-341 0 0,0 0-348 0 0,0 0-290 0 0,0 0-256 0 0,0 0-172 0 0,0 0-2 0 0,0 0 71 0 0,0 8 112 0 0,28 422 3497 0 0,-26-383-4097 0 0,-3 0 1 0 0,-2 0-1 0 0,-2 0 1 0 0,-9 38-53 0 0,-15 22 1 0 0,7-20-583 0 0,20-79 800 0 0,-4-11-8871 0 0,2-26-4919 0 0,1 25 10338 0 0</inkml:trace>
  <inkml:trace contextRef="#ctx0" brushRef="#br0" timeOffset="1310.351">2847 549 7818 0 0,'0'0'1915'0'0,"0"0"-291"0"0,0 0 54 0 0,0 0 245 0 0,0 0 11 0 0,0 0-269 0 0,0 0-272 0 0,0 0-197 0 0,0 0-165 0 0,0 0-159 0 0,34 1-128 0 0,110 4-112 0 0,176-3 1351 0 0,-187-3-6454 0 0,-131 1 3715 0 0,15 1-2469 0 0,-6 2-6092 0 0,-8 0 678 0 0</inkml:trace>
  <inkml:trace contextRef="#ctx0" brushRef="#br0" timeOffset="1564.03">3522 729 11074 0 0,'0'0'1129'0'0,"0"0"-233"0"0,0 0 48 0 0,0 0 8 0 0,0 0-128 0 0,0 0-296 0 0,0 0-207 0 0,0 0-145 0 0,0 0-136 0 0,0 0-96 0 0,0 0-208 0 0,0 0-297 0 0,0 0-319 0 0,0 0-624 0 0,19 133-977 0 0,-15-141-2208 0 0,-1 1-1760 0 0</inkml:trace>
  <inkml:trace contextRef="#ctx0" brushRef="#br0" timeOffset="1732.101">3478 272 12403 0 0,'0'0'1704'0'0,"0"0"-480"0"0,0 0-504 0 0,0 0-367 0 0,0 0-369 0 0,0 0-473 0 0,0 0-439 0 0,0 0-600 0 0,0 0-1521 0 0,0 0-1864 0 0,0 0-568 0 0</inkml:trace>
  <inkml:trace contextRef="#ctx0" brushRef="#br0" timeOffset="1996.341">3799 582 14107 0 0,'0'0'1280'0'0,"0"0"-215"0"0,0 0-13 0 0,0 0 47 0 0,0 0-62 0 0,0 0-190 0 0,0 0-207 0 0,0 0-152 0 0,0 0-166 0 0,0 0-153 0 0,0 0-76 0 0,-21 33-35 0 0,-65 101-8 0 0,85-133-44 0 0,-1 0-1 0 0,1 0 1 0 0,0-1-1 0 0,-1 1 0 0 0,1 0 1 0 0,0 0-1 0 0,0 0 0 0 0,0 1 1 0 0,0-1-1 0 0,0 0 0 0 0,0 0 1 0 0,0 1-1 0 0,0-1 1 0 0,0 0-1 0 0,1 1 0 0 0,-1-1 1 0 0,0 1-1 0 0,1-1 0 0 0,-1 1 1 0 0,1-1-1 0 0,0 1 0 0 0,0-1 1 0 0,-1 1-1 0 0,1-1 1 0 0,0 1-1 0 0,0 0 0 0 0,0-1 1 0 0,1 1-1 0 0,-1-1 0 0 0,0 1 1 0 0,0-1-1 0 0,1 1 0 0 0,-1-1 1 0 0,1 1-1 0 0,0-1 1 0 0,0 2-6 0 0,2 0 42 0 0,3 1 56 0 0,0 0-1 0 0,1 0 0 0 0,-1-1 0 0 0,0 0 1 0 0,1 0-1 0 0,0 0 0 0 0,0-1 0 0 0,0 0 1 0 0,0-1-1 0 0,0 1 0 0 0,0-1 0 0 0,0-1 1 0 0,1 1-1 0 0,-1-1 0 0 0,0 0 0 0 0,0-1 1 0 0,1 0-1 0 0,-1 0 0 0 0,0 0 0 0 0,0-1 1 0 0,0 0-1 0 0,0-1 0 0 0,-1 1 0 0 0,1-1 1 0 0,0-1-98 0 0,0-2 69 0 0,1 0 1 0 0,-1-1 0 0 0,0 0 0 0 0,0 0 0 0 0,-1-1 0 0 0,0 0-1 0 0,-1 0 1 0 0,1 0 0 0 0,-2-1 0 0 0,1 0 0 0 0,-1 0-1 0 0,0 0 1 0 0,-1 0 0 0 0,0 0 0 0 0,-1-1 0 0 0,0 0-1 0 0,0 1 1 0 0,-1-1 0 0 0,0 0 0 0 0,-1 0 0 0 0,0 0 0 0 0,-1 1-1 0 0,0-2-69 0 0,1 8-56 0 0,-1 1-1 0 0,0-1 0 0 0,0 1 0 0 0,0-1 0 0 0,0 1 1 0 0,0-1-1 0 0,-1 1 0 0 0,1 0 0 0 0,-1-1 1 0 0,1 1-1 0 0,-1 0 0 0 0,0 0 0 0 0,0 0 0 0 0,0 0 1 0 0,0 1-1 0 0,0-1 0 0 0,0 0 0 0 0,-1 1 1 0 0,1-1-1 0 0,0 1 0 0 0,-1 0 0 0 0,1 0 0 0 0,-1 0 1 0 0,0 0-1 0 0,1 1 0 0 0,-1-1 0 0 0,0 1 1 0 0,1-1-1 0 0,-1 1 0 0 0,0 0 0 0 0,0 0 57 0 0,-3-1-440 0 0,-1 1 0 0 0,1 0 0 0 0,-1 0 0 0 0,1 1 0 0 0,-1 0 0 0 0,1 0 0 0 0,0 1 0 0 0,-1-1 0 0 0,1 1 0 0 0,0 1 0 0 0,0-1 0 0 0,0 1 0 0 0,0 0 440 0 0,-36 24-9255 0 0,29-19-590 0 0</inkml:trace>
  <inkml:trace contextRef="#ctx0" brushRef="#br0" timeOffset="2349.951">4120 814 7130 0 0,'0'0'2468'0'0,"0"0"-155"0"0,0 0 19 0 0,0 0-86 0 0,0 0-250 0 0,0 0-346 0 0,0 0-308 0 0,0 0-205 0 0,0 0-158 0 0,0 0-185 0 0,0 0-132 0 0,0 0-119 0 0,0 0-131 0 0,2-3-140 0 0,78-124 384 0 0,-17 51-664 0 0,-63 76-11 0 0,0-1-1 0 0,1 0 0 0 0,-1 1 1 0 0,0-1-1 0 0,0 1 0 0 0,1-1 0 0 0,-1 1 1 0 0,0-1-1 0 0,1 1 0 0 0,-1-1 0 0 0,0 1 1 0 0,1 0-1 0 0,-1-1 0 0 0,1 1 0 0 0,-1-1 1 0 0,1 1-1 0 0,-1 0 0 0 0,1-1 1 0 0,-1 1-1 0 0,1 0 0 0 0,-1 0 0 0 0,1-1 1 0 0,-1 1-1 0 0,1 0 0 0 0,-1 0 0 0 0,1 0 1 0 0,0 0-1 0 0,-1 0 0 0 0,1 0 1 0 0,-1 0-1 0 0,1 0 0 0 0,0 0 0 0 0,-1 0 1 0 0,1 0-1 0 0,-1 0 0 0 0,1 0 0 0 0,-1 0 1 0 0,1 1-1 0 0,0-1 0 0 0,-1 0 0 0 0,1 0 1 0 0,-1 1-1 0 0,1-1 0 0 0,-1 0 1 0 0,1 1-1 0 0,-1-1 0 0 0,1 0 0 0 0,-1 1 1 0 0,0-1-1 0 0,1 1 0 0 0,-1-1 0 0 0,0 1 1 0 0,1-1-1 0 0,-1 1 0 0 0,0-1 1 0 0,1 1-1 0 0,-1-1 0 0 0,0 1 0 0 0,0-1 1 0 0,0 1 19 0 0,5 47-580 0 0,-3-20 498 0 0,-2-24 86 0 0,1 0 0 0 0,0 0 0 0 0,0 0 0 0 0,1 0 1 0 0,-1 0-1 0 0,1 0 0 0 0,0 0 0 0 0,0-1 0 0 0,0 1 0 0 0,0-1 1 0 0,1 0-1 0 0,-1 1 0 0 0,1-1 0 0 0,0 0 0 0 0,0 0 0 0 0,0-1 1 0 0,0 1-1 0 0,1-1 0 0 0,-1 0 0 0 0,1 1 0 0 0,-1-1 0 0 0,1-1 1 0 0,0 1-1 0 0,0-1 0 0 0,0 1 0 0 0,0-1 0 0 0,0 0 0 0 0,0 0 1 0 0,0-1-1 0 0,0 1 0 0 0,0-1 0 0 0,3 0-4 0 0,1 0 76 0 0,55-15 910 0 0,-58 10-994 0 0,1 1-1 0 0,-1 0 1 0 0,0-1 0 0 0,0 0 0 0 0,-1 0 0 0 0,1 0 0 0 0,-1-1 0 0 0,-1 0 0 0 0,1 1 0 0 0,-1-1 0 0 0,1-1 0 0 0,-2 1 0 0 0,1 0 0 0 0,-1-1 0 0 0,0 1 0 0 0,0-1-1 0 0,-1 0 1 0 0,0 0 0 0 0,0 1 0 0 0,0-8 8 0 0,4-2-2761 0 0,1 6-6464 0 0,-2 7-2548 0 0</inkml:trace>
  <inkml:trace contextRef="#ctx0" brushRef="#br0" timeOffset="2646.399">4984 552 14491 0 0,'0'0'1799'0'0,"0"0"-275"0"0,0 0-131 0 0,0 0-98 0 0,0 0-176 0 0,0 0-219 0 0,0 0-187 0 0,0 0-195 0 0,-32 13-174 0 0,-97 37-129 0 0,84-24-25 0 0,44-26-196 0 0,1 1 0 0 0,-1 0 0 0 0,0 0 0 0 0,1 0 0 0 0,-1 0-1 0 0,0 0 1 0 0,1 0 0 0 0,0 0 0 0 0,-1 0 0 0 0,1 0 0 0 0,-1 0-1 0 0,1 0 1 0 0,0 0 0 0 0,0 1 0 0 0,0-1 0 0 0,0 0 0 0 0,0 0 0 0 0,0 0-1 0 0,0 0 1 0 0,0 0 0 0 0,0 0 0 0 0,0 0 0 0 0,0 1 0 0 0,1-1 0 0 0,-1 0-1 0 0,1 0 1 0 0,-1 0 0 0 0,0 0 0 0 0,1 0 0 0 0,0 0 0 0 0,-1 0 0 0 0,1 0-1 0 0,0-1 1 0 0,-1 1 0 0 0,1 0 0 0 0,0 0 0 0 0,0 0 0 0 0,0-1 0 0 0,0 1-1 0 0,-1 0 1 0 0,1-1 0 0 0,0 1 0 0 0,0-1 0 0 0,0 1 0 0 0,0-1 0 0 0,1 0-1 0 0,-1 1 1 0 0,0-1 0 0 0,0 0 0 0 0,0 0 0 0 0,1 1 6 0 0,61 10-65 0 0,-62-10 67 0 0,108 27-82 0 0,-107-27 73 0 0,-1 0-1 0 0,0 0 1 0 0,0 0 0 0 0,0 1-1 0 0,1-1 1 0 0,-1 0-1 0 0,0 0 1 0 0,0 1 0 0 0,-1-1-1 0 0,1 1 1 0 0,0-1 0 0 0,0 0-1 0 0,-1 1 1 0 0,1 0-1 0 0,-1-1 1 0 0,1 1 0 0 0,-1-1-1 0 0,0 1 1 0 0,1 0 0 0 0,-1-1-1 0 0,0 1 1 0 0,0-1-1 0 0,0 1 1 0 0,0 0 0 0 0,-1-1-1 0 0,1 1 1 0 0,0 0-1 0 0,-1-1 1 0 0,1 1 0 0 0,-1-1-1 0 0,1 1 1 0 0,-1-1 0 0 0,0 1-1 0 0,0-1 1 0 0,1 0-1 0 0,-1 1 1 0 0,0-1 0 0 0,0 0-1 0 0,-1 1 1 0 0,1-1 0 0 0,0 0-1 0 0,0 0 1 0 0,-1 0 7 0 0,-50 18-3454 0 0,17-12-6902 0 0,23-6 438 0 0</inkml:trace>
  <inkml:trace contextRef="#ctx0" brushRef="#br0" timeOffset="3333.013">3423 361 0 0 0,'0'0'1896'0'0,"0"0"205"0"0,0 0-65 0 0,0 0-210 0 0,0 0-179 0 0,0 0-127 0 0,0 0-159 0 0,0 0-112 0 0,0 0-97 0 0,0 0-117 0 0,-4-1-80 0 0,1-1-502 0 0,-9-3-185 0 0,1 5 2773 0 0,-3 8 323 0 0,13-8-3400 0 0,1 0-19 0 0,0 0-20 0 0,0 0-97 0 0,0 0-162 0 0,0 0-282 0 0,13-4-4503 0 0,-1-2-880 0 0,-3 5-5099 0 0</inkml:trace>
  <inkml:trace contextRef="#ctx0" brushRef="#br0" timeOffset="-611.781">8 825 0 0 0,'0'0'1940'0'0,"0"0"164"0"0,0 0 132 0 0,0 0 93 0 0,0 0-93 0 0,0 0-260 0 0,0 0-358 0 0,0 0-383 0 0,0 0-309 0 0,0 0-260 0 0,0 0-184 0 0,0 0-69 0 0,0 0-17 0 0,-1 2 6 0 0,-5 8-150 0 0,6-4 5849 0 0,21-10-4230 0 0,71-77-793 0 0,82-126-465 0 0,-163 193-594 0 0,0-1 0 0 0,-1 0-1 0 0,-1 0 1 0 0,-1-1 0 0 0,0 0-1 0 0,-1-1 1 0 0,-1 0 0 0 0,0 0-1 0 0,-1 0 1 0 0,-1 0 0 0 0,-1-1-1 0 0,-1 0 1 0 0,1-15-19 0 0,-3 31-10 0 0,0 1 0 0 0,0 0 0 0 0,0 0 0 0 0,-1-1 0 0 0,1 1 0 0 0,0 0 0 0 0,-1 0 0 0 0,1 0 0 0 0,-1 0 0 0 0,1-1 0 0 0,-1 1 0 0 0,0 0 0 0 0,1 0 0 0 0,-1 0 0 0 0,0 0 0 0 0,0 0 0 0 0,0 0 0 0 0,0 1 0 0 0,1-1 0 0 0,-1 0 0 0 0,0 0 0 0 0,-1 1 0 0 0,1-1 0 0 0,0 0 0 0 0,0 1 0 0 0,0-1 0 0 0,0 1 0 0 0,0 0 0 0 0,-1-1 0 0 0,1 1 0 0 0,0 0 0 0 0,0 0 0 0 0,-1-1 0 0 0,1 1 0 0 0,0 0 0 0 0,0 0 0 0 0,-1 0 0 0 0,1 1 0 0 0,0-1 0 0 0,0 0 0 0 0,0 0 0 0 0,-1 1 0 0 0,1-1 1 0 0,0 1 9 0 0,-54 18-501 0 0,38-8 447 0 0,1 0 1 0 0,0 1-1 0 0,1 1 1 0 0,1 0-1 0 0,0 1 1 0 0,1 1-1 0 0,0 0 1 0 0,1 1-1 0 0,1 0 1 0 0,-2 6 53 0 0,11-20-4 0 0,1 0-1 0 0,-1 1 1 0 0,1 0 0 0 0,0-1 0 0 0,0 1-1 0 0,0 0 1 0 0,0-1 0 0 0,0 1 0 0 0,1 0 0 0 0,-1 0-1 0 0,1 0 1 0 0,0-1 0 0 0,0 1 0 0 0,0 0-1 0 0,0 0 1 0 0,0 0 0 0 0,1 0 0 0 0,-1 0-1 0 0,1-1 1 0 0,0 1 0 0 0,0 0 0 0 0,0 0 0 0 0,0-1-1 0 0,0 1 1 0 0,0-1 0 0 0,1 1 0 0 0,0-1-1 0 0,-1 1 1 0 0,1-1 0 0 0,0 0 0 0 0,0 0-1 0 0,0 0 1 0 0,0 0 0 0 0,0 0 0 0 0,1 0-1 0 0,-1-1 1 0 0,0 1 0 0 0,1-1 0 0 0,0 0 0 0 0,0 1 4 0 0,16 3 10 0 0,0-1 1 0 0,0-1-1 0 0,1 0 1 0 0,-1-2-1 0 0,0 0 1 0 0,1-1 0 0 0,9-1-11 0 0,17 0 71 0 0,126-10-52 0 0,-171 12-8 0 0,1 0 1 0 0,-1 1 0 0 0,0-1 0 0 0,0 0-1 0 0,0 1 1 0 0,0 0 0 0 0,0-1 0 0 0,0 1-1 0 0,0 0 1 0 0,0-1 0 0 0,-1 1 0 0 0,1 0 0 0 0,-1 0-1 0 0,1-1 1 0 0,-1 1 0 0 0,0 0 0 0 0,1 0-1 0 0,-1 0 1 0 0,0 0 0 0 0,0 0 0 0 0,-1-1-1 0 0,1 1 1 0 0,0 0 0 0 0,0 0 0 0 0,-1 0 0 0 0,0 1-12 0 0,1 5 50 0 0,-37 113 154 0 0,33-29-179 0 0,4-90-26 0 0,0-1 0 0 0,0 1 0 0 0,0-1 0 0 0,0 1 0 0 0,1-1 0 0 0,-1 1 0 0 0,0-1 0 0 0,1 0 0 0 0,-1 1 0 0 0,1-1 0 0 0,-1 1 0 0 0,1-1 0 0 0,0 0 0 0 0,0 0 0 0 0,0 1 0 0 0,-1-1 0 0 0,1 0 0 0 0,0 0 0 0 0,0 0 0 0 0,1 0 0 0 0,-1 0 0 0 0,0 0 0 0 0,0 0 0 0 0,0-1 0 0 0,1 1 0 0 0,-1 0 0 0 0,0-1 0 0 0,1 1 0 0 0,-1-1 0 0 0,0 1 0 0 0,1-1 0 0 0,-1 1 0 0 0,1-1 0 0 0,-1 0-1 0 0,1 0 1 0 0,-1 0 0 0 0,1 0 0 0 0,-1 0 0 0 0,0 0 0 0 0,1 0 0 0 0,-1 0 0 0 0,1-1 0 0 0,-1 1 0 0 0,2-1 1 0 0,76-23-51 0 0,-67 19 48 0 0,181-73 18 0 0,-82 16-16 0 0,-108 59 5 0 0,0 0 0 0 0,0 1 0 0 0,-1-1-1 0 0,1-1 1 0 0,-1 1 0 0 0,1 0 0 0 0,-1-1 0 0 0,0 1 0 0 0,-1-1 0 0 0,1 1 0 0 0,-1-1 0 0 0,1 0 0 0 0,-1 0 0 0 0,0 0 0 0 0,0 0 0 0 0,-1 0 0 0 0,1 0 0 0 0,-1 0 0 0 0,0 0 0 0 0,0 0 0 0 0,0 0-1 0 0,-1 0 1 0 0,1 0 0 0 0,-2-2-4 0 0,0 3-17 0 0,0 0 1 0 0,0-1-1 0 0,0 1 0 0 0,-1 0 0 0 0,1 1 0 0 0,-1-1 0 0 0,0 0 0 0 0,0 1 0 0 0,0 0 0 0 0,0-1 1 0 0,0 1-1 0 0,-1 0 0 0 0,1 1 0 0 0,-1-1 0 0 0,1 1 0 0 0,-1-1 0 0 0,1 1 0 0 0,-1 0 0 0 0,0 0 1 0 0,0 1-1 0 0,1-1 0 0 0,-1 1 0 0 0,0 0 0 0 0,0 0 0 0 0,0 0 0 0 0,0 0 0 0 0,1 1 0 0 0,-1-1 0 0 0,0 1 1 0 0,0 0-1 0 0,1 0 0 0 0,-1 1 0 0 0,1-1 0 0 0,-1 1 0 0 0,1 0 0 0 0,-1-1 0 0 0,1 2 0 0 0,0-1 1 0 0,-2 2 16 0 0,-3 2-21 0 0,1 0 1 0 0,-1 1-1 0 0,1 0 1 0 0,0 0-1 0 0,1 1 1 0 0,0 0-1 0 0,0 0 1 0 0,1 0-1 0 0,0 1 1 0 0,0-1-1 0 0,1 1 1 0 0,0 1-1 0 0,1-1 1 0 0,0 0 0 0 0,0 1-1 0 0,1 0 1 0 0,0 0-1 0 0,1-1 1 0 0,0 1-1 0 0,0 0 1 0 0,1 0-1 0 0,1 0 1 0 0,0 3 20 0 0,0-8-1 0 0,1 0-1 0 0,0 0 1 0 0,0-1 0 0 0,0 1-1 0 0,1-1 1 0 0,-1 0 0 0 0,1 0-1 0 0,0 1 1 0 0,0-2 0 0 0,1 1 0 0 0,-1 0-1 0 0,1-1 1 0 0,0 1 0 0 0,0-1-1 0 0,0 0 1 0 0,0-1 0 0 0,0 1 0 0 0,1-1-1 0 0,-1 1 1 0 0,1-2 0 0 0,-1 1-1 0 0,1 0 1 0 0,5 0 1 0 0,114 8 4 0 0,-105-15 15 0 0,-2-1 0 0 0,1 0-1 0 0,-1-1 1 0 0,0-1-1 0 0,0-1 1 0 0,-1 0 0 0 0,0-2-1 0 0,-1 1 1 0 0,0-2-1 0 0,13-12-18 0 0,-25 22 4 0 0,12-12 10 0 0,0 0 1 0 0,-1-1-1 0 0,-1-1 0 0 0,0 0 1 0 0,-1-1-1 0 0,-1 0 1 0 0,0 0-1 0 0,-2-2 0 0 0,0 1 1 0 0,1-6-15 0 0,12-20 109 0 0,-40 230-239 0 0,44-79 88 0 0,-25-104 48 0 0,0 0-1 0 0,0 0 1 0 0,1 0-1 0 0,-1 0 0 0 0,0 0 1 0 0,1-1-1 0 0,0 1 1 0 0,0 0-1 0 0,0-1 1 0 0,0 1-1 0 0,0-1 1 0 0,0 0-1 0 0,0 0 1 0 0,1 0-1 0 0,-1 0 1 0 0,1 0-1 0 0,0 0 0 0 0,0-1 1 0 0,-1 1-1 0 0,1-1 1 0 0,0 0-1 0 0,0 0 1 0 0,0 0-1 0 0,0 0 1 0 0,0-1-1 0 0,0 1 1 0 0,1-1-1 0 0,-1 1 0 0 0,0-1 1 0 0,0 0-1 0 0,0-1 1 0 0,0 1-1 0 0,1 0 1 0 0,-1-1-1 0 0,0 0 1 0 0,0 1-1 0 0,0-1 1 0 0,0-1-1 0 0,0 1 1 0 0,0 0-1 0 0,-1-1 0 0 0,1 1 1 0 0,2-2-6 0 0,12-12 101 0 0,0-1 1 0 0,0 0-1 0 0,-2-1 0 0 0,0-1 1 0 0,-1 0-1 0 0,-1-1 0 0 0,0-1 1 0 0,-2 1-1 0 0,10-23-101 0 0,-8 13 67 0 0,0-1-1 0 0,-2 0 0 0 0,-1-1 1 0 0,-2 0-1 0 0,3-19-66 0 0,-10 37-674 0 0,-5 17-3340 0 0,-4 18-10006 0 0,7-14 3902 0 0</inkml:trace>
  <inkml:trace contextRef="#ctx0" brushRef="#br0" timeOffset="-349.97">1850 622 16860 0 0,'0'0'1820'0'0,"0"0"-238"0"0,0 0-226 0 0,0 0-286 0 0,0 0-300 0 0,0 0-218 0 0,0 0-155 0 0,0 0-101 0 0,0 0-91 0 0,0 0-89 0 0,0 0-40 0 0,0 0-9 0 0,-16 27-1 0 0,-48 84-12 0 0,47-56 22 0 0,18-46-64 0 0,-1-6-3 0 0,0 0 0 0 0,0 0 0 0 0,0 0 0 0 0,0 1 0 0 0,0-1 0 0 0,1 0 0 0 0,-1 0 0 0 0,1 0 0 0 0,0 0 0 0 0,0 0 0 0 0,0 0 0 0 0,1 0 0 0 0,-1 0 0 0 0,1 0 1 0 0,-1 0-1 0 0,1 0 0 0 0,0-1 0 0 0,0 1 0 0 0,0-1 0 0 0,0 0 0 0 0,1 1 0 0 0,-1-1 0 0 0,1 0 0 0 0,-1 0 0 0 0,1-1 0 0 0,0 1 0 0 0,-1 0 0 0 0,1-1 0 0 0,0 0 0 0 0,0 1 0 0 0,0-1 0 0 0,0 0 0 0 0,3 0-9 0 0,-2 0 52 0 0,1-1 0 0 0,0 1-1 0 0,-1-1 1 0 0,1 0-1 0 0,0 0 1 0 0,-1 0-1 0 0,1 0 1 0 0,-1-1-1 0 0,1 0 1 0 0,0 0-1 0 0,-1 0 1 0 0,0-1-1 0 0,1 1 1 0 0,-1-1-1 0 0,0 0 1 0 0,0 0-1 0 0,0-1 1 0 0,0 1-1 0 0,0-1 1 0 0,0 0-1 0 0,-1 0 1 0 0,0 0-1 0 0,1-1 1 0 0,-1 1-1 0 0,0-1 1 0 0,-1 1-1 0 0,1-1 1 0 0,-1 0-52 0 0,5-6 95 0 0,-1 0 1 0 0,0 0-1 0 0,0 0 1 0 0,-2-1-1 0 0,1 0 0 0 0,-1 0 1 0 0,-1 0-1 0 0,0 0 1 0 0,0-1-1 0 0,0-7-95 0 0,-3 15-4 0 0,0-1 1 0 0,0 1-1 0 0,0 0 1 0 0,-1 0-1 0 0,1 0 1 0 0,-1 0-1 0 0,0 0 1 0 0,0 0-1 0 0,-1 1 1 0 0,1-1-1 0 0,-1 0 1 0 0,0 0-1 0 0,0 1 1 0 0,0-1-1 0 0,0 1 1 0 0,-1 0-1 0 0,1 0 1 0 0,-1 0-1 0 0,0 0 1 0 0,0 0-1 0 0,0 0 1 0 0,0 1-1 0 0,-1-1 1 0 0,1 1-1 0 0,0 0 1 0 0,-1 0-1 0 0,0 0 1 0 0,1 1-1 0 0,-1-1 1 0 0,-1 1 3 0 0,0-1-404 0 0,0 0 1 0 0,-1 1-1 0 0,1 0 1 0 0,-1 0-1 0 0,1 0 1 0 0,-1 1-1 0 0,1 0 1 0 0,-1 0-1 0 0,1 0 1 0 0,-1 1-1 0 0,1-1 0 0 0,-1 1 1 0 0,1 1-1 0 0,-1-1 404 0 0,-18 13-11709 0 0,13-10 1103 0 0</inkml:trace>
  <inkml:trace contextRef="#ctx0" brushRef="#br0" timeOffset="6685.026">5863 173 0 0 0,'0'0'1412'0'0,"0"0"335"0"0,0 0 208 0 0,0 0 51 0 0,0 0-88 0 0,0 0-166 0 0,0 0-211 0 0,0 0-230 0 0,0 0-193 0 0,0-12-121 0 0,0-37-94 0 0,0 36-93 0 0,0 13-91 0 0,0 0-124 0 0,0 0-114 0 0,0 0-72 0 0,0 0-61 0 0,0 0-43 0 0,0 0-29 0 0,-1 27 1004 0 0,-23 69-23 0 0,-4 25-753 0 0,-4 37-162 0 0,17 15-170 0 0,15-169-160 0 0,1 0-1 0 0,0 0 1 0 0,-1 1-1 0 0,1-1 1 0 0,1 0-1 0 0,-1 0 1 0 0,1 0-1 0 0,-1-1 1 0 0,1 1-1 0 0,0 0 1 0 0,1 0-1 0 0,-1-1 1 0 0,0 0-1 0 0,1 1 1 0 0,0-1-1 0 0,0 0 1 0 0,0 0-1 0 0,0 0 1 0 0,0-1-1 0 0,1 1 1 0 0,-1-1-1 0 0,1 0 0 0 0,0 0 1 0 0,0 0-1 0 0,-1 0 1 0 0,1-1-1 0 0,0 1 1 0 0,0-1-1 0 0,1 0 1 0 0,-1-1-1 0 0,0 1 1 0 0,0 0-1 0 0,4-1-11 0 0,3 0 73 0 0,0-1 0 0 0,0 0 0 0 0,0-1 0 0 0,-1 0 0 0 0,1 0-1 0 0,-1-1 1 0 0,1-1 0 0 0,-1 1 0 0 0,0-2 0 0 0,0 1 0 0 0,7-6-73 0 0,2 1 48 0 0,1-1 0 0 0,-2-1 0 0 0,1-1 0 0 0,-2-1 0 0 0,1 0 1 0 0,-2-1-1 0 0,0-1 0 0 0,-1 0 0 0 0,0-2 0 0 0,2-4-48 0 0,6-21 454 0 0,-66 47-441 0 0,39-2-19 0 0,0 0-1 0 0,0 0 1 0 0,0 1 0 0 0,1-1-1 0 0,0 1 1 0 0,-1 0 0 0 0,1 0 0 0 0,0 0-1 0 0,1 1 1 0 0,-1-1 0 0 0,1 1-1 0 0,0-1 1 0 0,0 1 0 0 0,1 0 0 0 0,-1 0-1 0 0,1 0 1 0 0,0 0 0 0 0,0 0-1 0 0,0 0 1 0 0,1 0 0 0 0,0 0-1 0 0,0 0 1 0 0,0 0 0 0 0,1 0 0 0 0,0 2 6 0 0,2-3 0 0 0,0-1 1 0 0,0 0 0 0 0,1 0 0 0 0,-1 0 0 0 0,1 0 0 0 0,0 0 0 0 0,-1-1 0 0 0,1 1 0 0 0,0-1 0 0 0,1 0 0 0 0,-1-1-1 0 0,0 1 1 0 0,1-1 0 0 0,-1 1 0 0 0,0-1 0 0 0,1-1 0 0 0,0 1 0 0 0,-1-1 0 0 0,1 1 0 0 0,-1-1 0 0 0,1 0-1 0 0,-1-1 1 0 0,1 1 0 0 0,4-2-1 0 0,-2 2 32 0 0,13 0 5 0 0,0-1 0 0 0,0-1-1 0 0,0 0 1 0 0,0-2 0 0 0,-1 0 0 0 0,1-1 0 0 0,-1-1 0 0 0,7-4-37 0 0,14-5 82 0 0,-2-3 1 0 0,0-1-1 0 0,-1-1 0 0 0,-1-3 1 0 0,-1 0-1 0 0,-1-3 1 0 0,-1 0-1 0 0,-2-3 1 0 0,0 0-1 0 0,-2-2 1 0 0,24-34-83 0 0,-41 50 23 0 0,-2-1 1 0 0,0 0-1 0 0,0 0 1 0 0,-2-1-1 0 0,0-1 1 0 0,-1 1 0 0 0,-1-1-1 0 0,0 0 1 0 0,-1-1-1 0 0,-2 1 1 0 0,1-1 0 0 0,-2 0-1 0 0,0-11-23 0 0,-2 15-9 0 0,1 13 8 0 0,0 1 0 0 0,-1-1 0 0 0,1 0 0 0 0,-1 0 0 0 0,1 0 0 0 0,-1 0 0 0 0,0 0 0 0 0,1 0 0 0 0,-1 0 0 0 0,0 0 1 0 0,0 0-1 0 0,-1 0 0 0 0,1 0 0 0 0,0 0 0 0 0,-1 0 0 0 0,1 0 0 0 0,-1 0 0 0 0,1 0 0 0 0,-1 0 0 0 0,0 0 0 0 0,0 0 0 0 0,0 0 1 0 0,0 1-1 0 0,0-1 0 0 0,-1 0 0 0 0,1 1 0 0 0,0-1 0 0 0,-1 1 0 0 0,1 0 0 0 0,-1-1 0 0 0,1 1 0 0 0,-1 0 0 0 0,0 0 0 0 0,0 0 0 0 0,1 0 1 0 0,-1 0-1 0 0,0 0 0 0 0,0 0 0 0 0,0 1 0 0 0,0-1 0 0 0,0 1 0 0 0,0 0 0 0 0,0-1 0 0 0,0 1 0 0 0,0 0 0 0 0,0 0 0 0 0,0 0 1 0 0,0 0-1 0 0,-1 1 1 0 0,-4 2-21 0 0,0 0-1 0 0,-1 1 1 0 0,1 0 0 0 0,1 1 0 0 0,-1-1 0 0 0,1 1 0 0 0,-1 1 0 0 0,1-1 0 0 0,1 1 0 0 0,-1 0 0 0 0,1 0 0 0 0,0 1 0 0 0,0 0 0 0 0,1-1 0 0 0,0 1 0 0 0,0 1 21 0 0,0-2-13 0 0,-9 15 3 0 0,1-1 1 0 0,1 1-1 0 0,0 1 0 0 0,2 0 0 0 0,0 0 0 0 0,2 1 1 0 0,1 0-1 0 0,0 1 0 0 0,0 13 10 0 0,3-25-2 0 0,0 1 1 0 0,1-1-1 0 0,1 0 0 0 0,0 0 0 0 0,0 1 0 0 0,1-1 1 0 0,1 1-1 0 0,0-1 0 0 0,1 0 0 0 0,0 0 0 0 0,1 0 1 0 0,1 0-1 0 0,-1 0 0 0 0,2 0 0 0 0,0-1 0 0 0,0 0 1 0 0,1 0-1 0 0,0 0 0 0 0,1-1 0 0 0,7 8 2 0 0,-3-8 15 0 0,2 0 1 0 0,-1-1-1 0 0,2-1 0 0 0,-1 0 0 0 0,1-1 1 0 0,0 0-1 0 0,0-1 0 0 0,1-1 1 0 0,0 0-1 0 0,0-1 0 0 0,0 0 0 0 0,0-1 1 0 0,1-1-1 0 0,-1-1 0 0 0,1 0 0 0 0,-1-1 1 0 0,1-1-1 0 0,-1 0 0 0 0,1-1 0 0 0,-1 0 1 0 0,1-2-1 0 0,-1 0 0 0 0,0 0 0 0 0,-1-1 1 0 0,1-1-1 0 0,-1-1 0 0 0,11-6-15 0 0,5-3 39 0 0,-1-1-1 0 0,-1-1 0 0 0,0-1 1 0 0,-1-2-1 0 0,-1 0 0 0 0,-2-2 1 0 0,0-1-1 0 0,10-14-38 0 0,-20 19-2 0 0,-2 0 1 0 0,0-1-1 0 0,-1 0 1 0 0,-1-1-1 0 0,-2 0 1 0 0,1-1-1 0 0,-2 0 1 0 0,4-22 1 0 0,-9 35-20 0 0,0 0 1 0 0,0 0 0 0 0,-1 0-1 0 0,0 0 1 0 0,0-1-1 0 0,-1 1 1 0 0,0 0-1 0 0,-1 0 1 0 0,0 0-1 0 0,-1 0 1 0 0,0 0-1 0 0,0 0 1 0 0,0 0-1 0 0,-1 1 1 0 0,-1-2 19 0 0,3 8-14 0 0,0-1 1 0 0,0 0-1 0 0,-1 0 1 0 0,1 1-1 0 0,-1-1 1 0 0,1 1-1 0 0,-1-1 1 0 0,0 1-1 0 0,0 0 1 0 0,0 0-1 0 0,0-1 1 0 0,0 1-1 0 0,0 1 1 0 0,-1-1-1 0 0,1 0 1 0 0,-1 0-1 0 0,1 1 1 0 0,-1 0-1 0 0,0-1 1 0 0,1 1-1 0 0,-1 0 1 0 0,0 0-1 0 0,0 1 1 0 0,0-1-1 0 0,0 1 1 0 0,0-1-1 0 0,0 1 1 0 0,0 0-1 0 0,0 0 1 0 0,0 0-1 0 0,0 0 1 0 0,0 1-1 0 0,1-1 1 0 0,-1 1-1 0 0,0 0 0 0 0,0 0 1 0 0,0 0-1 0 0,0 0 14 0 0,-10 11-3 0 0,1 1-1 0 0,0 1 1 0 0,0 0 0 0 0,1 0-1 0 0,1 1 1 0 0,1 0-1 0 0,0 1 1 0 0,1 0-1 0 0,0 0 1 0 0,2 1-1 0 0,0 0 1 0 0,0 0-1 0 0,2 1 1 0 0,0-1-1 0 0,1 1 1 0 0,1 0-1 0 0,1 0 1 0 0,0 0-1 0 0,1 0 1 0 0,1 0-1 0 0,1 0 1 0 0,1-1-1 0 0,2 9 4 0 0,-2-14-6 0 0,1 0-1 0 0,1 1 1 0 0,0-1-1 0 0,1-1 1 0 0,0 1-1 0 0,1-1 1 0 0,0 0-1 0 0,1 0 1 0 0,0-1-1 0 0,1 0 1 0 0,0-1-1 0 0,0 0 0 0 0,1 0 1 0 0,0-1-1 0 0,1 0 1 0 0,-1-1-1 0 0,1 0 1 0 0,1-1-1 0 0,0 0 1 0 0,6 2 6 0 0,33 4-3560 0 0,-50-37-5250 0 0,-1 17 2716 0 0,0 4-2296 0 0</inkml:trace>
  <inkml:trace contextRef="#ctx0" brushRef="#br0" timeOffset="7177.781">5246 254 6465 0 0,'0'0'3545'0'0,"0"0"-914"0"0,0 0-586 0 0,0 0-347 0 0,0 0-324 0 0,0 0-327 0 0,0 0-192 0 0,0 0-53 0 0,0 0 37 0 0,0 0 35 0 0,0 0-23 0 0,0 0-65 0 0,27 1-99 0 0,91 0-99 0 0,66-21 771 0 0,-35 0-755 0 0,-24 3-567 0 0,-1 5-1 0 0,19 5-36 0 0,-115 16-2120 0 0,-23-2-1096 0 0,-3 3-3381 0 0,-2-6-1840 0 0</inkml:trace>
  <inkml:trace contextRef="#ctx0" brushRef="#br0" timeOffset="7820.887">6250 295 0 0 0,'0'0'894'0'0,"0"0"559"0"0,0 0 240 0 0,0 0-10 0 0,0 0-155 0 0,0 0-169 0 0,0 0-135 0 0,0 0-190 0 0,0 0-97 0 0,0 0-10 0 0,0 0-13 0 0,4-7 39 0 0,11-20 13 0 0,-11 20-66 0 0,-4 7-64 0 0,0 0-50 0 0,0 0-73 0 0,0 0-66 0 0,0 0-40 0 0,-12 7 1164 0 0,-39 30-355 0 0,65-43-464 0 0,-13 5-914 0 0,-1 1 0 0 0,0 0 2 0 0,0 0 2 0 0,0 0 7 0 0,0 0 7 0 0,0 0-13 0 0,0 0 13 0 0,0 0-15 0 0,10 4-7191 0 0,-2-4 254 0 0,-1 0-3654 0 0</inkml:trace>
  <inkml:trace contextRef="#ctx0" brushRef="#br0" timeOffset="12883.096">6236 284 0 0 0,'-4'-1'-542'0'0,"-11"6"6908"0"0,8 35-3900 0 0,7-39-2388 0 0,0 0 0 0 0,0-1 0 0 0,0 1 1 0 0,1 0-1 0 0,-1 0 0 0 0,0 0 0 0 0,1 0 1 0 0,-1 0-1 0 0,1-1 0 0 0,-1 1 0 0 0,0 0 1 0 0,1 0-1 0 0,0-1 0 0 0,-1 1 0 0 0,1 0 1 0 0,0-1-1 0 0,-1 1 0 0 0,1-1 0 0 0,0 1 1 0 0,-1 0-1 0 0,1-1 0 0 0,0 0 0 0 0,0 1 1 0 0,0-1-1 0 0,0 1 0 0 0,-1-1 0 0 0,1 0 0 0 0,0 0 1 0 0,0 0-1 0 0,0 1 0 0 0,0-1 0 0 0,0 0 1 0 0,0 0-1 0 0,0 0 0 0 0,0 0 0 0 0,-1 0 1 0 0,1-1-1 0 0,0 1 0 0 0,0 0 0 0 0,0 0 1 0 0,0-1-1 0 0,0 1 0 0 0,0 0 0 0 0,-1-1 1 0 0,1 1-1 0 0,0-1 0 0 0,0 1 0 0 0,-1-1 0 0 0,1 1 1 0 0,0-1-1 0 0,-1 1 0 0 0,1-1 0 0 0,0 0 1 0 0,-1 1-1 0 0,1-1 0 0 0,-1 0 0 0 0,1 0 1 0 0,-1 0-1 0 0,1 1 0 0 0,-1-1 0 0 0,0 0 1 0 0,1 0-1 0 0,-1 0-78 0 0,2-5 42 0 0,-2 6-26 0 0,0 0 0 0 0,-1 0 0 0 0,1 0 0 0 0,0 0-1 0 0,-1 0 1 0 0,1 0 0 0 0,0 0 0 0 0,-1 0 0 0 0,1 0 0 0 0,0 0 0 0 0,-1 0 0 0 0,1 0 0 0 0,-1 0 0 0 0,1 0 0 0 0,0 0-1 0 0,-1 0 1 0 0,1-1 0 0 0,0 1 0 0 0,0 0 0 0 0,-1 0 0 0 0,1 0 0 0 0,0 0 0 0 0,-1-1 0 0 0,1 1 0 0 0,0 0 0 0 0,0 0 0 0 0,-1-1-1 0 0,1 1 1 0 0,0 0 0 0 0,0-1 0 0 0,-1 1 0 0 0,1 0 0 0 0,0 0 0 0 0,0-1 0 0 0,0 1 0 0 0,0 0 0 0 0,0-1 0 0 0,-1 1 0 0 0,1 0-1 0 0,0-1 1 0 0,0 1 0 0 0,0-1 0 0 0,0 1 0 0 0,0 0 0 0 0,0-1 0 0 0,0 1 0 0 0,0 0 0 0 0,0-1 0 0 0,0 1 0 0 0,1 0-1 0 0,-1-1 1 0 0,0 1 0 0 0,0 0-16 0 0,-22 24 144 0 0,22-23-105 0 0,0-1 17 0 0,34 7 1787 0 0,-5-14 251 0 0,-34 3 258 0 0,-34 22-4121 0 0,39 1-3042 0 0,9-15-3512 0 0,-8-1 2594 0 0</inkml:trace>
</inkml:ink>
</file>

<file path=ppt/ink/ink8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2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82 3873 0 0,'0'0'2028'0'0,"0"0"-269"0"0,0 0-65 0 0,0 0-23 0 0,0 0-1 0 0,0 0-142 0 0,0 0-320 0 0,0 0-217 0 0,0 0-204 0 0,-33 13-154 0 0,-102 46-74 0 0,130-57-506 0 0,0 0 0 0 0,0 0 1 0 0,0 1-1 0 0,1-1 0 0 0,-1 1 0 0 0,0 0 0 0 0,1 1 0 0 0,0-1 0 0 0,0 1 0 0 0,0 0 0 0 0,0 0 0 0 0,1 0 0 0 0,0 0 0 0 0,-1 1 1 0 0,0 2-54 0 0,-4 6 173 0 0,6-11-139 0 0,-7 8 53 0 0,1 1 1 0 0,0 0 0 0 0,1 0 0 0 0,0 1-1 0 0,0 0 1 0 0,2 0 0 0 0,-1 0 0 0 0,1 1-1 0 0,1 0 1 0 0,0 0 0 0 0,1 0 0 0 0,1 0 0 0 0,0 0-1 0 0,0 1 1 0 0,2-1 0 0 0,-1 1 0 0 0,2-1-1 0 0,0 3-87 0 0,4-7 17 0 0,0 0 0 0 0,1 0 0 0 0,0 0 0 0 0,0-1 0 0 0,1 0 0 0 0,0 0 0 0 0,1-1 0 0 0,-1 0 0 0 0,2 0-1 0 0,-1-1 1 0 0,1 0 0 0 0,-1 0 0 0 0,2-1 0 0 0,-1 0 0 0 0,1 0 0 0 0,-1-1 0 0 0,1-1 0 0 0,0 0-1 0 0,0 0 1 0 0,1-1 0 0 0,5 1-17 0 0,8 0-245 0 0,0 0 1 0 0,-1-2-1 0 0,1-1 0 0 0,0 0 0 0 0,0-2 0 0 0,0-1 1 0 0,-1-1-1 0 0,1-1 0 0 0,16-6 245 0 0,108-45-4342 0 0,-13-20-4169 0 0,-74 27 3236 0 0,-13-8 4267 0 0,-47 56 1011 0 0,-1 1 1 0 0,1-1-1 0 0,0 0 0 0 0,0 0 1 0 0,-1 1-1 0 0,1-1 0 0 0,0 0 0 0 0,-1 0 1 0 0,1 0-1 0 0,-1 0 0 0 0,1 0 1 0 0,-1 0-1 0 0,1 0 0 0 0,-1 0 1 0 0,0 0-1 0 0,0 0 0 0 0,1 0 1 0 0,-1 0-1 0 0,0 0 0 0 0,0 0 1 0 0,0-1-1 0 0,0 1 0 0 0,0 0 0 0 0,0 0 1 0 0,0 0-1 0 0,-1 0 0 0 0,1 0 1 0 0,0 0-1 0 0,-1 0 0 0 0,1 0 1 0 0,-1 0-1 0 0,1 0 0 0 0,-1 0 1 0 0,1 0-1 0 0,-1 0 0 0 0,1 0 1 0 0,-1 1-1 0 0,0-1 0 0 0,0 0 0 0 0,1 0 1 0 0,-1 1-1 0 0,0-1 0 0 0,0 0 1 0 0,0 1-1 0 0,0-1 0 0 0,0 1 1 0 0,0-1-1 0 0,0 1 0 0 0,0-1 1 0 0,0 1-1 0 0,0 0 0 0 0,0 0 0 0 0,0-1 1 0 0,0 1-1 0 0,0 0 0 0 0,0 0 1 0 0,0 0-1 0 0,-1 0-3 0 0,-9 1 963 0 0,0 0-1 0 0,0 1 1 0 0,0 0-1 0 0,0 0 1 0 0,0 1-1 0 0,1 1 1 0 0,0 0-1 0 0,-1 0 1 0 0,1 1 0 0 0,1 1-1 0 0,-4 2-962 0 0,1-1 685 0 0,1 1-1 0 0,1 0 0 0 0,-1 0 1 0 0,1 1-1 0 0,1 1 0 0 0,0 0 1 0 0,0 0-1 0 0,1 0 1 0 0,-2 5-685 0 0,7-11 102 0 0,0 0 1 0 0,0 1-1 0 0,1-1 1 0 0,-1 1 0 0 0,1-1-1 0 0,1 1 1 0 0,-1 0 0 0 0,0 0-1 0 0,1 0 1 0 0,0 0-1 0 0,0 0 1 0 0,1 0 0 0 0,-1 0-1 0 0,1 0 1 0 0,0 0 0 0 0,1 0-1 0 0,-1 0 1 0 0,1 0 0 0 0,0 0-1 0 0,0 0 1 0 0,0 0-1 0 0,1 0 1 0 0,0 0 0 0 0,0 0-1 0 0,0-1 1 0 0,0 1 0 0 0,1-1-1 0 0,0 0 1 0 0,0 0-1 0 0,0 0 1 0 0,0 0 0 0 0,1 0-1 0 0,0 0 1 0 0,-1-1 0 0 0,1 0-1 0 0,0 0 1 0 0,1 0-1 0 0,-1 0 1 0 0,0-1 0 0 0,1 1-1 0 0,0-1 1 0 0,1 0-103 0 0,7 1 163 0 0,0-2 0 0 0,0 1 0 0 0,0-2 0 0 0,0 1 0 0 0,0-2 0 0 0,0 0 1 0 0,0-1-1 0 0,0 0 0 0 0,0 0 0 0 0,-1-2 0 0 0,1 1 0 0 0,-1-2 0 0 0,0 0 0 0 0,0 0 0 0 0,-1-1 0 0 0,1 0 1 0 0,-1-1-1 0 0,-1-1 0 0 0,1 1 0 0 0,-1-2 0 0 0,0 1 0 0 0,-1-1 0 0 0,0-1 0 0 0,-1 0 0 0 0,0 0 0 0 0,0-1 0 0 0,1-3-163 0 0,-6 8 35 0 0,0 0-1 0 0,-1 0 0 0 0,0 0 0 0 0,0 0 1 0 0,0 0-1 0 0,-1 0 0 0 0,1-1 1 0 0,-2 1-1 0 0,1 0 0 0 0,-1-1 0 0 0,0 1 1 0 0,0 0-1 0 0,-1-1 0 0 0,1 1 0 0 0,-2 0 1 0 0,1-1-1 0 0,-1 1 0 0 0,1 0 0 0 0,-4-5-34 0 0,0 5-113 0 0,0 1 0 0 0,0-1 0 0 0,-1 1 1 0 0,0 0-1 0 0,0 0 0 0 0,-1 0 0 0 0,1 1 0 0 0,-1 0 0 0 0,0 1 0 0 0,0-1 0 0 0,-1 1 0 0 0,1 1 0 0 0,0-1 0 0 0,-1 1 0 0 0,0 1 0 0 0,1-1 0 0 0,-1 1 0 0 0,0 1 1 0 0,0-1-1 0 0,0 1 0 0 0,1 1 0 0 0,-1-1 0 0 0,0 1 0 0 0,0 1 0 0 0,-6 1 113 0 0,-46 28-4948 0 0,20 26-5238 0 0,33-45 1839 0 0</inkml:trace>
  <inkml:trace contextRef="#ctx0" brushRef="#br0" timeOffset="439.075">1259 649 13091 0 0,'0'0'1875'0'0,"0"0"-353"0"0,0 0-266 0 0,0 0-116 0 0,0 0-142 0 0,0 0-154 0 0,0 0-15 0 0,0 0-86 0 0,0 0-147 0 0,0 0-132 0 0,0 0-86 0 0,0 0-38 0 0,0 0-20 0 0,6-27-49 0 0,18-82-51 0 0,8 39 134 0 0,-24 55-343 0 0,1 0 0 0 0,1 0 0 0 0,0 1 0 0 0,1 1 0 0 0,0 0 0 0 0,1 0 0 0 0,0 1 0 0 0,1 1 0 0 0,1 0 0 0 0,0 0-1 0 0,3-1-10 0 0,-15 13-21 0 0,0 0 0 0 0,0 0 0 0 0,-1 0 0 0 0,1 0 0 0 0,-1 0 0 0 0,1 0 0 0 0,-1 0 0 0 0,1 0-1 0 0,-1 1 1 0 0,0-1 0 0 0,0 0 0 0 0,0 1 0 0 0,1-1 0 0 0,-1 1 0 0 0,0 0 0 0 0,-1-1-1 0 0,1 1 1 0 0,0 0 0 0 0,0-1 0 0 0,-1 1 0 0 0,1 0 0 0 0,-1 0 0 0 0,0 0 0 0 0,1-1 0 0 0,-1 1-1 0 0,0 0 1 0 0,0 0 0 0 0,0 0 0 0 0,0 0 0 0 0,-1 0 0 0 0,1-1 0 0 0,0 1 0 0 0,-1 0 0 0 0,0 1 21 0 0,2 3-44 0 0,1 25 40 0 0,-2-22 14 0 0,0-1 0 0 0,1 1 0 0 0,0 0 0 0 0,0 0 0 0 0,1-1 0 0 0,0 1 0 0 0,1-1 0 0 0,0 1-1 0 0,0-1 1 0 0,1 0 0 0 0,0 0-10 0 0,-2-4 32 0 0,1 0 0 0 0,0 0 0 0 0,-1 0 0 0 0,1 0-1 0 0,1-1 1 0 0,-1 1 0 0 0,0-1 0 0 0,1 0 0 0 0,0 0-1 0 0,0 0 1 0 0,0-1 0 0 0,0 1 0 0 0,0-1 0 0 0,0 0 0 0 0,0 0-1 0 0,1-1 1 0 0,-1 1 0 0 0,1-1 0 0 0,-1 0 0 0 0,1 0-1 0 0,0 0 1 0 0,0-1 0 0 0,-1 0 0 0 0,1 1 0 0 0,0-2-1 0 0,-1 1 1 0 0,1-1 0 0 0,0 1-32 0 0,3-2 95 0 0,0 0 0 0 0,-1-1-1 0 0,1 0 1 0 0,-1 0 0 0 0,0 0 0 0 0,0-1-1 0 0,0 0 1 0 0,-1 0 0 0 0,1-1 0 0 0,-1 0-1 0 0,0 0 1 0 0,-1 0 0 0 0,1-1 0 0 0,-1 0-1 0 0,0 0 1 0 0,0 0 0 0 0,-1 0 0 0 0,1-1-1 0 0,-2 0 1 0 0,3-4-95 0 0,23-80 375 0 0,-31 29 143 0 0,1 31-2570 0 0,1 2-6852 0 0,0 29 1941 0 0,0 0-3502 0 0</inkml:trace>
  <inkml:trace contextRef="#ctx0" brushRef="#br0" timeOffset="835.637">2190 159 11610 0 0,'0'0'2482'0'0,"0"0"-320"0"0,0 0-381 0 0,0 0-272 0 0,0 0-234 0 0,0 0-275 0 0,0 0-218 0 0,0 0-87 0 0,0 0-149 0 0,0 0-151 0 0,0 0-104 0 0,0 0-78 0 0,0 0-37 0 0,-21 1 20 0 0,-63 5-17 0 0,78-6-156 0 0,0 0 0 0 0,0 0 0 0 0,0 1 0 0 0,0 0 1 0 0,0 0-1 0 0,1 1 0 0 0,-1 0 0 0 0,0 0 0 0 0,1 0 0 0 0,-1 0 0 0 0,1 1 0 0 0,0 0 0 0 0,0 0 0 0 0,0 1 0 0 0,0-1 0 0 0,0 1-23 0 0,4-2-6 0 0,-1 0-1 0 0,1-1 0 0 0,0 1 0 0 0,0 0 0 0 0,0-1 0 0 0,0 1 0 0 0,0 0 0 0 0,0 0 0 0 0,0 0 0 0 0,1 0 0 0 0,-1 0 0 0 0,1 0 0 0 0,-1 0 0 0 0,1 0 0 0 0,0 0 1 0 0,0 0-1 0 0,0 0 0 0 0,0 0 0 0 0,0 0 0 0 0,0 0 0 0 0,1 0 0 0 0,-1 0 0 0 0,1 0 0 0 0,-1 0 0 0 0,1 0 0 0 0,0 0 0 0 0,0 0 0 0 0,0 0 0 0 0,0 0 0 0 0,0-1 0 0 0,0 1 1 0 0,0 0-1 0 0,1-1 0 0 0,-1 1 0 0 0,0-1 0 0 0,1 1 0 0 0,0-1 0 0 0,-1 0 0 0 0,1 1 0 0 0,0-1 7 0 0,155 62 59 0 0,-154-62-44 0 0,1 0 0 0 0,0 1 0 0 0,-1 0 0 0 0,1-1-1 0 0,-1 1 1 0 0,0 1 0 0 0,1-1 0 0 0,-1 0 0 0 0,0 1 0 0 0,0 0 0 0 0,-1-1 0 0 0,1 1 0 0 0,0 0 0 0 0,-1 1 0 0 0,0-1 0 0 0,0 0 0 0 0,0 1 0 0 0,0-1 0 0 0,0 1 0 0 0,-1-1 0 0 0,0 1 0 0 0,0 0 0 0 0,0 0-1 0 0,0 0 1 0 0,0 0 0 0 0,-1-1 0 0 0,1 1 0 0 0,-1 0 0 0 0,0 0 0 0 0,0 0 0 0 0,-1 0 0 0 0,1 0 0 0 0,-1 0 0 0 0,0 1-15 0 0,-8 11 31 0 0,0-1-1 0 0,-1 0 1 0 0,0 0 0 0 0,-1-1-1 0 0,-1 0 1 0 0,0-1 0 0 0,-1 0-1 0 0,0-1 1 0 0,-1-1 0 0 0,0 0-1 0 0,-1-1 1 0 0,0 0 0 0 0,-6 1-31 0 0,-18 4-2976 0 0,38-15 1443 0 0,2-2-672 0 0,21-33-11188 0 0,-11 24 7150 0 0</inkml:trace>
  <inkml:trace contextRef="#ctx0" brushRef="#br0" timeOffset="1083.666">2699 1 14371 0 0,'0'0'1743'0'0,"0"0"-223"0"0,0 0-30 0 0,0 0-20 0 0,0 0-142 0 0,0 0-190 0 0,-7 33-173 0 0,-23 106-203 0 0,-54 93 709 0 0,50-55-1438 0 0,24-124-2483 0 0,-2-43-2146 0 0,-7-6-3980 0 0,8-4 2392 0 0,0 0 1699 0 0</inkml:trace>
  <inkml:trace contextRef="#ctx0" brushRef="#br0" timeOffset="1236.792">2359 336 13203 0 0,'0'0'2152'0'0,"0"0"-421"0"0,0 0-262 0 0,0 0-138 0 0,0 0-182 0 0,0 0-229 0 0,0 0-206 0 0,0 0-185 0 0,0 0-145 0 0,0 0-121 0 0,0 0-56 0 0,0 0-20 0 0,34-3-27 0 0,104-7-14 0 0,-26 19 9 0 0,-5 9-1195 0 0,-54-8-2868 0 0,-1-2-7065 0 0,-42-7 2194 0 0</inkml:trace>
  <inkml:trace contextRef="#ctx0" brushRef="#br0" timeOffset="1426.042">2939 641 12315 0 0,'0'0'5817'0'0,"0"0"-4593"0"0,0 0-336 0 0,0 0-112 0 0,0 0-151 0 0,0 0-161 0 0,0 0-216 0 0,0 0-160 0 0,0 0-56 0 0,0 0-152 0 0,0 0-368 0 0,0 0-649 0 0,0 0-1431 0 0,0 0-4074 0 0,22 22-4880 0 0</inkml:trace>
</inkml:ink>
</file>

<file path=ppt/ink/ink8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2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1 513 2577 0 0,'0'0'2284'0'0,"0"0"-1365"0"0,0 0-430 0 0,0 0 253 0 0,0 0 462 0 0,0 0 452 0 0,0 0 181 0 0,0 0-89 0 0,0 0-169 0 0,0 0-224 0 0,0 0-207 0 0,28-1-121 0 0,96-6-88 0 0,-110 5-682 0 0,1 0-1 0 0,-1-1 1 0 0,0 0 0 0 0,0-1-1 0 0,0 0 1 0 0,0-1 0 0 0,-1-1-1 0 0,0 0 1 0 0,0-1-1 0 0,5-4-256 0 0,7-3 359 0 0,32-16 169 0 0,-2-3 1 0 0,-1-2-1 0 0,-1-2 1 0 0,45-44-529 0 0,-89 74 31 0 0,0-1 0 0 0,0 0 1 0 0,-1 0-1 0 0,0-1 1 0 0,-1 0-1 0 0,0-1 1 0 0,0 1-1 0 0,-1-1 1 0 0,0-1-1 0 0,-1 1 1 0 0,0-1-1 0 0,0 0 1 0 0,-2 0-1 0 0,1 0 0 0 0,-1-1 1 0 0,-1 1-1 0 0,1-10-31 0 0,-3 20-7 0 0,0-1 1 0 0,0 0-1 0 0,-1 1 0 0 0,1-1 0 0 0,0 1 0 0 0,-1-1 0 0 0,0 1 0 0 0,1-1 0 0 0,-1 1 0 0 0,0-1 0 0 0,1 1 0 0 0,-1 0 1 0 0,0 0-1 0 0,0-1 0 0 0,0 1 0 0 0,0 0 0 0 0,-1 0 0 0 0,1 0 0 0 0,0 0 0 0 0,0 0 0 0 0,-1 0 0 0 0,1 0 0 0 0,0 0 1 0 0,-1 1-1 0 0,1-1 0 0 0,-1 1 0 0 0,1-1 0 0 0,-1 1 0 0 0,1-1 0 0 0,-1 1 0 0 0,0 0 0 0 0,1-1 0 0 0,-1 1 0 0 0,1 0 1 0 0,-1 0-1 0 0,0 1 0 0 0,1-1 7 0 0,-61 9-558 0 0,47-1 523 0 0,0 2 1 0 0,1-1-1 0 0,1 2 0 0 0,-1 0 1 0 0,2 0-1 0 0,-1 1 1 0 0,2 1-1 0 0,0 0 0 0 0,0 1 1 0 0,1 0-1 0 0,1 0 1 0 0,0 1-1 0 0,1 0 0 0 0,1 1 1 0 0,0 0-1 0 0,1 0 1 0 0,1 0-1 0 0,0 3 35 0 0,2-12 4 0 0,-1 0 0 0 0,2 0 0 0 0,-1 0 0 0 0,1 0 0 0 0,0 0 1 0 0,1 0-1 0 0,-1 0 0 0 0,1 1 0 0 0,1-1 0 0 0,0 0 0 0 0,0 1 0 0 0,0-1 0 0 0,1 1 0 0 0,0-1 0 0 0,0 0 0 0 0,1 1 0 0 0,0-1 0 0 0,0 0 1 0 0,0 0-1 0 0,1-1 0 0 0,1 1 0 0 0,-1 0 0 0 0,1-1 0 0 0,0 0 0 0 0,0 0 0 0 0,1 0 0 0 0,-1 0 0 0 0,1-1 0 0 0,1 0 0 0 0,-1 0 1 0 0,1 0-1 0 0,0 0 0 0 0,0-1 0 0 0,1 0-4 0 0,9 1 50 0 0,-1-1 1 0 0,1-1-1 0 0,0 0 0 0 0,0-1 1 0 0,0-1-1 0 0,0-1 0 0 0,0 0 1 0 0,0-1-1 0 0,0-1 1 0 0,-1 0-1 0 0,1-1 0 0 0,0-1 1 0 0,-1 0-1 0 0,10-5-50 0 0,15-7 109 0 0,-1-1 0 0 0,-1-2 0 0 0,0-2 0 0 0,-2-1 0 0 0,0-2-1 0 0,-2-2 1 0 0,-1-1 0 0 0,12-14-109 0 0,-39 37 23 0 0,-1-1 1 0 0,0 0-1 0 0,0 1 0 0 0,-1-2 0 0 0,1 1 1 0 0,-1-1-1 0 0,-1 1 0 0 0,1-1 0 0 0,-1 0 1 0 0,0 0-1 0 0,0-1 0 0 0,0 1 0 0 0,-1-1 1 0 0,0 1-1 0 0,0-1 0 0 0,-1-1-23 0 0,-16 13-149 0 0,-41 68-283 0 0,50-63 416 0 0,0 1 1 0 0,1 1-1 0 0,0-1 1 0 0,1 1-1 0 0,0-1 1 0 0,1 1-1 0 0,0 0 1 0 0,1 1 0 0 0,0-1-1 0 0,1 0 1 0 0,0 11 15 0 0,1-18-4 0 0,1 0 1 0 0,-1 0 0 0 0,1 0-1 0 0,0 0 1 0 0,0 1 0 0 0,0-1-1 0 0,1-1 1 0 0,0 1 0 0 0,0 0-1 0 0,0 0 1 0 0,1-1 0 0 0,-1 1-1 0 0,1-1 1 0 0,0 1 0 0 0,0-1-1 0 0,1 0 1 0 0,-1-1 0 0 0,1 1-1 0 0,0-1 1 0 0,0 1 0 0 0,0-1-1 0 0,0 0 1 0 0,1 0 0 0 0,-1-1-1 0 0,1 1 1 0 0,0-1 0 0 0,-1 0-1 0 0,1-1 1 0 0,1 1 3 0 0,10 2 30 0 0,0 0 0 0 0,0-1 0 0 0,0-1 0 0 0,0-1 0 0 0,0 0 0 0 0,0-1-1 0 0,0-1 1 0 0,0 0 0 0 0,0-1 0 0 0,0-1 0 0 0,0-1 0 0 0,-1 0 0 0 0,1-1 0 0 0,-1 0 0 0 0,0-1 0 0 0,0-1 0 0 0,9-6-30 0 0,5-4 95 0 0,-1-2 1 0 0,-1-1-1 0 0,0-1 0 0 0,-2-1 1 0 0,0-2-1 0 0,-2 0 0 0 0,21-27-95 0 0,-37 42 10 0 0,-1 0 0 0 0,1-1 1 0 0,-2 0-1 0 0,1 0 0 0 0,-1 0 0 0 0,-1 0 0 0 0,0-1 0 0 0,0 0 0 0 0,-1 0 0 0 0,-1 0 0 0 0,0 0 0 0 0,0 0 0 0 0,-1-1 1 0 0,0-7-11 0 0,-2 17-13 0 0,1 1 1 0 0,0-1 0 0 0,-1 1 0 0 0,1 0 0 0 0,-1-1 0 0 0,0 1 0 0 0,1-1 0 0 0,-1 1-1 0 0,0 0 1 0 0,0 0 0 0 0,0 0 0 0 0,0-1 0 0 0,0 1 0 0 0,0 0 0 0 0,0 0 0 0 0,0 0-1 0 0,0 0 1 0 0,-1 1 0 0 0,1-1 0 0 0,0 0 0 0 0,-1 0 0 0 0,1 1 0 0 0,0-1 0 0 0,-1 1-1 0 0,1-1 1 0 0,-1 1 0 0 0,1 0 0 0 0,-1-1 0 0 0,1 1 0 0 0,-1 0 0 0 0,1 0 0 0 0,-1 0-1 0 0,1 0 1 0 0,-1 0 0 0 0,1 1 0 0 0,-1-1 0 0 0,1 0 0 0 0,-1 1 0 0 0,1-1 0 0 0,0 1-1 0 0,-1-1 1 0 0,1 1 0 0 0,0 0 0 0 0,-1 0 0 0 0,1-1 0 0 0,0 1 0 0 0,0 0 0 0 0,-1 0-1 0 0,1 0 1 0 0,0 0 0 0 0,0 1 0 0 0,0-1 0 0 0,1 0 0 0 0,-1 0 0 0 0,0 1 12 0 0,-11 8-22 0 0,1 1-1 0 0,1 0 1 0 0,0 1 0 0 0,1 0 0 0 0,0 0 0 0 0,0 1-1 0 0,2 1 1 0 0,-1-1 0 0 0,2 1 0 0 0,0 0 0 0 0,1 1-1 0 0,0-1 1 0 0,1 1 0 0 0,0 0 0 0 0,2 0 0 0 0,0 0-1 0 0,0 1 23 0 0,2-11-12 0 0,-1 0 1 0 0,1 1-1 0 0,0-1 0 0 0,0 0 0 0 0,1 1 0 0 0,-1-1 0 0 0,1 0 0 0 0,1 0 0 0 0,-1 0 0 0 0,1 0 0 0 0,-1 0 1 0 0,2 0-1 0 0,-1 0 0 0 0,0 0 0 0 0,1-1 0 0 0,0 1 0 0 0,0-1 0 0 0,0 0 0 0 0,1 0 0 0 0,-1 0 0 0 0,1 0 0 0 0,0 0 1 0 0,0-1-1 0 0,0 0 0 0 0,1 0 0 0 0,-1 0 0 0 0,3 1 12 0 0,11 1-248 0 0,1 0 0 0 0,-1-1 0 0 0,1-1 1 0 0,0-1-1 0 0,0-1 0 0 0,0 0 0 0 0,0-2 0 0 0,0 0 1 0 0,1-1-1 0 0,-2 0 0 0 0,1-2 0 0 0,11-4 248 0 0,40-11-4976 0 0,-27 1-4510 0 0,-30 11 2090 0 0</inkml:trace>
  <inkml:trace contextRef="#ctx0" brushRef="#br0" timeOffset="300.145">2223 219 14763 0 0,'0'0'2006'0'0,"0"0"-736"0"0,0 0-238 0 0,0 0 107 0 0,0 0 86 0 0,0 0-122 0 0,0 0-211 0 0,0 0-122 0 0,35-2-122 0 0,114-6-123 0 0,135-12 1058 0 0,8 13-2368 0 0,-282 12-960 0 0,-16 8-11817 0 0,2-9 2698 0 0</inkml:trace>
  <inkml:trace contextRef="#ctx0" brushRef="#br0" timeOffset="518.319">2374 509 11787 0 0,'0'0'2864'0'0,"0"0"-1620"0"0,0 0-194 0 0,0 0 248 0 0,0 0 129 0 0,0 0-41 0 0,0 0-181 0 0,35 5-193 0 0,110 12-185 0 0,12-18 545 0 0,-55-7-1452 0 0,75-7-498 0 0,-119 8-4313 0 0,-2-2-4323 0 0,-37 5-1495 0 0</inkml:trace>
</inkml:ink>
</file>

<file path=ppt/ink/ink8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31.9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1 211 0 0 0,'171'-78'0'0'0,"-76"45"0"0"0,167-26 1711 0 0,-35 36-67 0 0,222 6-1644 0 0,-325 17 85 0 0,247 0 557 0 0,160 30-642 0 0,-160 11 108 0 0,99 12 248 0 0,300-12-356 0 0,-134-55 372 0 0,721-19-812 0 0,-1289 34-306 0 0,-1 2 0 0 0,1 3-1 0 0,-1 4 1 0 0,-1 2-1 0 0,0 3 1 0 0,0 3 746 0 0,-36-7 0 0 0,-13-3 0 0 0</inkml:trace>
</inkml:ink>
</file>

<file path=ppt/ink/ink8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33.3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1 137 0 0 0,'160'-26'0'0'0,"121"1"0"0"0,280-4 0 0 0,138 16 1541 0 0,-501 14-976 0 0,624 14 1417 0 0,-35-48-1253 0 0,507 7-687 0 0,-1173 26-41 0 0,201 8-76 0 0,306 49 75 0 0,270 58-16 0 0,-588-81 360 0 0,1-13 0 0 0,209-17-344 0 0,-407-4 78 0 0,288-3 182 0 0,628 18-122 0 0,-433 49-843 0 0,-344-29-2301 0 0,-156-21 784 0 0,-75-10 2222 0 0</inkml:trace>
</inkml:ink>
</file>

<file path=ppt/ink/ink8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34.27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49 0 0 0,'198'-19'535'0'0,"203"-10"1764"0"0,707 65-1417 0 0,-1026-32-827 0 0,396 21 112 0 0,371 17-35 0 0,347 6-125 0 0,406-42 376 0 0,-681-21-231 0 0,-415 1-1577 0 0,-418 25-1619 0 0,-76-7 2901 0 0</inkml:trace>
</inkml:ink>
</file>

<file path=ppt/ink/ink8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42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975 78 8234 0 0,'0'0'1071'0'0,"0"0"-144"0"0,0 0-43 0 0,0 0 160 0 0,0 0 190 0 0,0 0 50 0 0,-31 29-76 0 0,-101 94-165 0 0,2 28 864 0 0,91-97-1542 0 0,-165 229-486 0 0,139-202-3200 0 0,13-37-6799 0 0,37-36 6116 0 0,0-4 2369 0 0</inkml:trace>
  <inkml:trace contextRef="#ctx0" brushRef="#br0" timeOffset="393.5">1 505 8090 0 0,'0'0'2005'0'0,"0"0"-211"0"0,0 0-335 0 0,0 0-93 0 0,0 0 5 0 0,0 0-75 0 0,0 0-132 0 0,0 0-161 0 0,32 0-183 0 0,107 3-165 0 0,-20 24 291 0 0,-21-5-513 0 0,1-5 0 0 0,0-4 1 0 0,1-4-1 0 0,0-5-433 0 0,79 8 24 0 0,-20 8-944 0 0,-242-14-3495 0 0,-312-43 4021 0 0,45-22 2235 0 0,238 42-1375 0 0,76 16-1481 0 0,35 1 70 0 0,20 7-11880 0 0,-8-7 7306 0 0</inkml:trace>
  <inkml:trace contextRef="#ctx0" brushRef="#br0" timeOffset="647.188">565 1 7730 0 0,'0'0'1483'0'0,"0"0"105"0"0,0 0 139 0 0,0 0 7 0 0,0 0-103 0 0,0 0-248 0 0,0 0-271 0 0,0 0-197 0 0,0 0-140 0 0,0 0-130 0 0,0 0-98 0 0,0 0-58 0 0,-20 37-66 0 0,-61 122-48 0 0,61-75-54 0 0,21 5-152 0 0,5-1 0 0 0,3-1 0 0 0,5 1 0 0 0,7 19-169 0 0,22 148-1613 0 0,-33-191-1315 0 0,-8-43-899 0 0,-1 0-3775 0 0,-1-16 18 0 0</inkml:trace>
</inkml:ink>
</file>

<file path=ppt/ink/ink8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45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97 136 0 0 0,'0'0'764'0'0,"0"0"1098"0"0,0 0 358 0 0,0 0-46 0 0,0 0-171 0 0,0 0-229 0 0,0 0-192 0 0,0 0-181 0 0,-5-15-144 0 0,-18-46-139 0 0,18 45-161 0 0,5 16-236 0 0,0 0-195 0 0,0 0-66 0 0,0 0 109 0 0,0 0 155 0 0,0 0 32 0 0,0 0-107 0 0,0 0-240 0 0,-4 13 255 0 0,-21 78 255 0 0,-9 218 40 0 0,34-295-930 0 0,-1 0-8 0 0,1 0-1 0 0,0 0 1 0 0,1 0-1 0 0,1 0 1 0 0,0 0-1 0 0,1 0 0 0 0,1-1 1 0 0,0 1-1 0 0,2 4-20 0 0,-3-9 10 0 0,1-1-1 0 0,0 0 1 0 0,1 0-1 0 0,-1-1 1 0 0,1 1-1 0 0,1-1 0 0 0,-1 0 1 0 0,1 0-1 0 0,1-1 1 0 0,-1 0-1 0 0,2 1-9 0 0,-5-4 19 0 0,1-1 0 0 0,0 1 0 0 0,0-1 0 0 0,0 0 0 0 0,0 0 0 0 0,0 0-1 0 0,0-1 1 0 0,1 1 0 0 0,-1-1 0 0 0,1 0 0 0 0,-1 0 0 0 0,1-1 0 0 0,-1 1 0 0 0,1-1-1 0 0,-1 0 1 0 0,1 0 0 0 0,-1-1 0 0 0,1 1 0 0 0,-1-1 0 0 0,1 0 0 0 0,-1 0-1 0 0,0-1 1 0 0,1 1 0 0 0,-1-1 0 0 0,0 0 0 0 0,0 0 0 0 0,0 0 0 0 0,0-1 0 0 0,2-1-19 0 0,95-98 345 0 0,-94 94-362 0 0,110-149 27 0 0,-79 112-122 0 0,-38 44 45 0 0,11 38-312 0 0,22 122 518 0 0,-32-147-141 0 0,0-1 0 0 0,1 0 0 0 0,1 0-1 0 0,-1 1 1 0 0,2-1 0 0 0,0-1 0 0 0,0 1 0 0 0,1-1-1 0 0,0 1 1 0 0,1-1 0 0 0,0-1 0 0 0,0 1 0 0 0,1-1 0 0 0,0 0-1 0 0,1-1 1 0 0,0 1 0 0 0,0-2 0 0 0,1 1 0 0 0,0-1 0 0 0,1 0-1 0 0,-1-1 1 0 0,1 0 0 0 0,0-1 0 0 0,1 0 0 0 0,-1 0-1 0 0,1-1 1 0 0,0-1 0 0 0,0 0 0 0 0,0 0 0 0 0,9 0 2 0 0,-12-3 44 0 0,-1 0-1 0 0,1 0 1 0 0,-1-1 0 0 0,1 0 0 0 0,-1-1 0 0 0,1 0 0 0 0,-1 0 0 0 0,0 0-1 0 0,0-1 1 0 0,0 0 0 0 0,0 0 0 0 0,0-1 0 0 0,-1 0 0 0 0,0 0-1 0 0,1-1 1 0 0,-1 1 0 0 0,2-4-44 0 0,15-17 289 0 0,-2 0-1 0 0,-1-2 1 0 0,-1 0-1 0 0,-1-1 1 0 0,7-16-289 0 0,-24 42 7 0 0,29-54 153 0 0,-2-2 0 0 0,-2-1 0 0 0,-3-1 0 0 0,-3-1 0 0 0,11-55-160 0 0,-27 94 1 0 0,0 0 0 0 0,-2 0 0 0 0,0 0 0 0 0,-1-1-1 0 0,-2 1 1 0 0,-2-22-1 0 0,-8 25-2127 0 0,10 46-2676 0 0,2-4 923 0 0,2-7-1801 0 0,1-1-5599 0 0</inkml:trace>
</inkml:ink>
</file>

<file path=ppt/ink/ink8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45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8418 0 0,'0'0'3901'0'0,"0"0"-1489"0"0,0 0-642 0 0,0 0-207 0 0,0 0-147 0 0,0 0-196 0 0,0 0-193 0 0,0 0-185 0 0,0 0-203 0 0,0 0-158 0 0,0 0-38 0 0,0 0 26 0 0,0 0 27 0 0,8 2 7 0 0,13 2-233 0 0,1 0-1 0 0,0-2 0 0 0,0 0 1 0 0,0-1-1 0 0,-1-2 0 0 0,1 0 1 0 0,21-4-270 0 0,45-7 271 0 0,78-21-451 0 0,-129 22-2332 0 0,-36 11 1311 0 0,-1 0-350 0 0,0 0-344 0 0,-15 10-10037 0 0,7-6 3446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1,-1-1,1 1,0-1,0 1,-1-1,1 1,0-1,0 1,-1-1,1 1,0-1,0 0,0 1,0-1,0 1,0-1,0 1,0-1,0 0,0 1,0-1,0 1,0-1,1 1,-1-1,0 1,0-1,1 1,-1-1,0 1,1-1,-1 1,0-1,1 1,-1 0,0-1,1 1,-1-1,1 1,-1 0,1 0,-1-1,1 1,-1 0,1 0,0 0,-1-1,1 1,-1 0,1 0,-1 0,1 0,0 0,-1 0,1 0,-1 0,1 1,40-7,-41 6,315-30,-259 31,-32-1</inkml:trace>
</inkml:ink>
</file>

<file path=ppt/ink/ink8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4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 5233 0 0,'0'0'3525'0'0,"0"0"-1346"0"0,0 0-504 0 0,0 0 28 0 0,0 0 29 0 0,0 0-102 0 0,0 0-186 0 0,0 0-245 0 0,0 0-256 0 0,0 0-231 0 0,0 0-208 0 0,33 9-130 0 0,103 24-63 0 0,-56-35 47 0 0,-63-4-280 0 0,167-45-187 0 0,-112 30-3393 0 0,0 1-5967 0 0,-46 12-1051 0 0</inkml:trace>
</inkml:ink>
</file>

<file path=ppt/ink/ink8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46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49 0 0 0,'0'0'1963'0'0,"0"0"315"0"0,0 0 137 0 0,0 0-2 0 0,0 0-93 0 0,0 0-209 0 0,0 0-278 0 0,0 0-309 0 0,0 0-254 0 0,0 0-188 0 0,-5-9-155 0 0,-17-27-127 0 0,21 36-766 0 0,0-1 0 0 0,0 1-1 0 0,0-1 1 0 0,0 1 0 0 0,0-1-1 0 0,0 1 1 0 0,0 0-1 0 0,0 0 1 0 0,0 0 0 0 0,0-1-1 0 0,-1 1 1 0 0,1 0-1 0 0,0 1 1 0 0,0-1 0 0 0,0 0-1 0 0,0 0 1 0 0,0 0 0 0 0,0 1-1 0 0,0-1 1 0 0,0 0-1 0 0,-1 1 1 0 0,1-1 0 0 0,0 1-1 0 0,0-1 1 0 0,1 1-1 0 0,-1 0 1 0 0,0-1 0 0 0,0 1-1 0 0,0 0 1 0 0,0 0 0 0 0,1-1-1 0 0,-1 1 1 0 0,0 1-34 0 0,-5 2 172 0 0,-21 15 10 0 0,0 1 1 0 0,2 1-1 0 0,1 0 0 0 0,0 2 1 0 0,2 1-1 0 0,0 1 0 0 0,2 1 0 0 0,1 1 1 0 0,1 1-1 0 0,2 0 0 0 0,0 1 1 0 0,2 0-1 0 0,1 2 0 0 0,2-1 0 0 0,0 2 1 0 0,2 3-183 0 0,6-25 1 0 0,1-1 1 0 0,0 1 0 0 0,0 0 0 0 0,1-1-1 0 0,1 1 1 0 0,-1 0 0 0 0,2 0-1 0 0,-1 0 1 0 0,1-1 0 0 0,1 1-1 0 0,0 0 1 0 0,0-1 0 0 0,1 1 0 0 0,0-1-1 0 0,1 0 1 0 0,0 0 0 0 0,0 0-1 0 0,1 0 1 0 0,0-1 0 0 0,1 0-1 0 0,-1 0 1 0 0,2 0 0 0 0,-1-1 0 0 0,1 0-1 0 0,0 0 1 0 0,0-1 0 0 0,1 0-1 0 0,0 0 1 0 0,1 0-2 0 0,13 4-271 0 0,0-1-1 0 0,0-2 1 0 0,1 0 0 0 0,0-1 0 0 0,0-1-1 0 0,1-1 1 0 0,-1-1 0 0 0,1-2 0 0 0,0 0-1 0 0,-1-1 1 0 0,1-1 0 0 0,14-4 271 0 0,154-43-10437 0 0,-187 46 9914 0 0,30-12-4857 0 0,-11 2-209 0 0</inkml:trace>
  <inkml:trace contextRef="#ctx0" brushRef="#br0" timeOffset="268.01">917 384 6481 0 0,'0'0'2264'0'0,"0"0"-537"0"0,0 0-207 0 0,0 0-30 0 0,0 0-29 0 0,-34 28-119 0 0,-106 87-203 0 0,134-110-1010 0 0,-1 0 1 0 0,1 0-1 0 0,-1 0 1 0 0,2 1-1 0 0,-1 0 1 0 0,1 0-1 0 0,-1 1 1 0 0,2-1-1 0 0,-1 1 0 0 0,1 0 1 0 0,0 0-1 0 0,-1 3-129 0 0,0 3 223 0 0,-1-2 6 0 0,1 1 0 0 0,0-1-1 0 0,1 1 1 0 0,0 0 0 0 0,1 0-1 0 0,0 1 1 0 0,1-1 0 0 0,1 1 0 0 0,0-1-1 0 0,0 9-228 0 0,3-18 76 0 0,1 1 0 0 0,-1 0 0 0 0,1 0 0 0 0,0-1 0 0 0,0 0 0 0 0,0 1 0 0 0,0-1 0 0 0,1 0 0 0 0,-1-1 0 0 0,1 1 0 0 0,0-1-1 0 0,0 1 1 0 0,-1-1 0 0 0,2 0 0 0 0,-1 0 0 0 0,0-1 0 0 0,0 1 0 0 0,0-1 0 0 0,1 0 0 0 0,-1 0 0 0 0,1-1 0 0 0,-1 1 0 0 0,1-1 0 0 0,-1 0 0 0 0,1 0 0 0 0,-1-1-1 0 0,1 1 1 0 0,-1-1 0 0 0,0 0 0 0 0,1 0 0 0 0,-1 0 0 0 0,2-1-76 0 0,12-5 178 0 0,1-1 0 0 0,-1 0 0 0 0,-1-1 0 0 0,0-1 0 0 0,0-1 0 0 0,-1 0 0 0 0,0-1 0 0 0,-1-1 0 0 0,11-12-178 0 0,-14 15 49 0 0,-1-1 0 0 0,0-1 0 0 0,-1 0 1 0 0,-1 0-1 0 0,0-1 0 0 0,0 0 0 0 0,-1-1 1 0 0,-1 1-1 0 0,0-2 0 0 0,-1 1 0 0 0,-1-1 0 0 0,0 0 1 0 0,-1 0-1 0 0,-1 0 0 0 0,0 0 0 0 0,-1-1 0 0 0,0 1 1 0 0,-1-1-1 0 0,-1 0 0 0 0,-1 1 0 0 0,0-1-49 0 0,0 12-96 0 0,1 1 0 0 0,0-1 0 0 0,-1 1 0 0 0,0-1 0 0 0,0 1 0 0 0,0 0 0 0 0,0 0 0 0 0,0-1 0 0 0,-1 1 0 0 0,1 0 0 0 0,-1 0 0 0 0,0 0 0 0 0,0 0 0 0 0,0 1 0 0 0,0-1 0 0 0,0 0 0 0 0,-1 1 0 0 0,1 0 0 0 0,-1-1 0 0 0,0 1 0 0 0,0 0 0 0 0,0 0 0 0 0,0 1 1 0 0,0-1-1 0 0,0 1 0 0 0,0-1 0 0 0,0 1 0 0 0,-1 0 0 0 0,1 0 0 0 0,0 1 0 0 0,-1-1 0 0 0,1 0 0 0 0,-1 1 0 0 0,1 0 0 0 0,-1 0 0 0 0,1 0 0 0 0,-1 1 0 0 0,1-1 0 0 0,0 1 0 0 0,-1-1 0 0 0,1 1 0 0 0,0 0 0 0 0,-1 0 0 0 0,1 1 0 0 0,0-1 0 0 0,0 1 0 0 0,-1 0 96 0 0,-38 47-5261 0 0,19-11-2607 0 0,20-31 5811 0 0,-9 12-4798 0 0</inkml:trace>
  <inkml:trace contextRef="#ctx0" brushRef="#br0" timeOffset="677.98">1205 818 11130 0 0,'0'0'2493'0'0,"0"0"-435"0"0,0 0-283 0 0,0 0-258 0 0,0 0-271 0 0,0 0-246 0 0,0 0-208 0 0,0 0-188 0 0,0 0-131 0 0,17-33-88 0 0,53-104-60 0 0,-37 61 278 0 0,-13-53-233 0 0,-20 155-527 0 0,-1-17 153 0 0,0 1 1 0 0,1-1-1 0 0,1 1 0 0 0,-1 0 1 0 0,2-1-1 0 0,-1 1 0 0 0,1-1 1 0 0,1 0-1 0 0,0 0 0 0 0,1 3 4 0 0,0-5 12 0 0,-2-1 9 0 0,0 1 1 0 0,0-1-1 0 0,1-1 0 0 0,0 1 1 0 0,1 0-1 0 0,-1-1 1 0 0,1 1-1 0 0,0-1 0 0 0,0 0 1 0 0,1 0-1 0 0,0-1 0 0 0,-1 1 1 0 0,1-1-1 0 0,1 0 0 0 0,-1-1 1 0 0,1 1-1 0 0,-1-1 0 0 0,1 0 1 0 0,0 0-1 0 0,0-1 0 0 0,3 1-21 0 0,-1-2 97 0 0,0-1 0 0 0,0 0-1 0 0,0-1 1 0 0,0 1 0 0 0,0-1 0 0 0,-1-1-1 0 0,1 0 1 0 0,0 0 0 0 0,-1 0-1 0 0,1-1 1 0 0,-1 0 0 0 0,0-1 0 0 0,0 1-1 0 0,0-1 1 0 0,0-1 0 0 0,-1 1-1 0 0,1-1 1 0 0,-1 0 0 0 0,-1-1 0 0 0,1 0-1 0 0,-1 0 1 0 0,0 0 0 0 0,0 0-1 0 0,0-1 1 0 0,-1 1 0 0 0,0-1 0 0 0,0-1-97 0 0,51-102 209 0 0,-27 48-1000 0 0,2-4-2657 0 0,-16 47-461 0 0,0 5-3534 0 0,-8 9-4072 0 0</inkml:trace>
  <inkml:trace contextRef="#ctx0" brushRef="#br0" timeOffset="1057.319">2187 259 10098 0 0,'0'0'1771'0'0,"0"0"-241"0"0,0 0 122 0 0,0 0 245 0 0,0 0 68 0 0,0 0-230 0 0,0 0-405 0 0,0 0-360 0 0,0 0-280 0 0,0 0-144 0 0,0 0-57 0 0,0 0-62 0 0,-26 19-64 0 0,-79 62-75 0 0,-31 11 380 0 0,135-92-671 0 0,-1 0 0 0 0,1 1 1 0 0,0-1-1 0 0,-1 0 0 0 0,1 1 0 0 0,-1-1 0 0 0,1 1 1 0 0,0 0-1 0 0,0-1 0 0 0,-1 1 0 0 0,1 0 1 0 0,0 0-1 0 0,0 0 0 0 0,0 0 0 0 0,0 0 0 0 0,0 0 1 0 0,0 0-1 0 0,0 0 0 0 0,0 0 0 0 0,0 1 0 0 0,1-1 1 0 0,-1 0-1 0 0,0 1 0 0 0,1-1 0 0 0,-1 0 1 0 0,1 1-1 0 0,0-1 0 0 0,-1 1 0 0 0,1-1 0 0 0,0 0 1 0 0,0 1-1 0 0,0-1 0 0 0,0 1 0 0 0,0-1 0 0 0,0 1 1 0 0,0-1-1 0 0,0 1 0 0 0,1-1 0 0 0,-1 0 0 0 0,0 1 1 0 0,1-1-1 0 0,0 0 0 0 0,-1 1 0 0 0,1-1 1 0 0,0 0-1 0 0,-1 1 0 0 0,1-1 0 0 0,0 0 0 0 0,0 0 1 0 0,0 0-1 0 0,0 0 0 0 0,0 0 0 0 0,0 0 0 0 0,0 0 1 0 0,1 0-1 0 0,-1 0 3 0 0,92 9-24 0 0,-80-11 23 0 0,-1 2 0 0 0,1-1 0 0 0,-1 2 0 0 0,0-1 0 0 0,1 2 0 0 0,-1 0 0 0 0,0 0 0 0 0,0 1 0 0 0,-1 0 0 0 0,1 1 0 0 0,-1 1 1 0 0,-7-3 20 0 0,-1 1 0 0 0,1 0 0 0 0,-1 0 0 0 0,0 0 0 0 0,0 0 0 0 0,0 1 0 0 0,-1-1 0 0 0,0 1 0 0 0,1 0 0 0 0,-2-1 0 0 0,1 1 0 0 0,0 0 0 0 0,-1 0 0 0 0,0 0 0 0 0,0 0 0 0 0,-1 1 0 0 0,1-1 0 0 0,-1 0 0 0 0,0 0 0 0 0,0 0 0 0 0,-1 0 0 0 0,0 0 0 0 0,0 0 0 0 0,0 0 0 0 0,-1 2-20 0 0,-6 11 62 0 0,-2 0 0 0 0,0-1 0 0 0,0 0 0 0 0,-2-1-1 0 0,0 0 1 0 0,-1-1 0 0 0,0-1 0 0 0,-1 0-1 0 0,-10 7-61 0 0,-78 52-502 0 0,80-63-598 0 0,7-29-9467 0 0,15 10 4035 0 0,0-2-2051 0 0</inkml:trace>
  <inkml:trace contextRef="#ctx0" brushRef="#br0" timeOffset="1319.158">2593 5 10058 0 0,'0'0'5220'0'0,"0"0"-2678"0"0,0 0-814 0 0,0 0-153 0 0,0 0-163 0 0,0 0-206 0 0,0 0-180 0 0,0 0-129 0 0,0 0-197 0 0,11 36-192 0 0,34 120-128 0 0,-43-149-348 0 0,0 0 0 0 0,-1 0 0 0 0,1 0-1 0 0,-2 0 1 0 0,1 0 0 0 0,-1 0-1 0 0,0 0 1 0 0,-1 0 0 0 0,1 0 0 0 0,-1 0-1 0 0,-1 0 1 0 0,1 0 0 0 0,-3 6-32 0 0,-3 12 77 0 0,-60 219 191 0 0,41-80-1374 0 0,26-162 888 0 0,-1-1-1 0 0,1 1 0 0 0,0 0 0 0 0,-1-1 1 0 0,1 1-1 0 0,-1-1 0 0 0,1 1 0 0 0,-1-1 1 0 0,0 0-1 0 0,1 1 0 0 0,-1-1 0 0 0,0 0 1 0 0,0 1-1 0 0,0-1 0 0 0,0 0 0 0 0,0 0 1 0 0,-1 0-1 0 0,1 0 0 0 0,0 0 0 0 0,0 0 1 0 0,-1 0-1 0 0,1 0 0 0 0,0 0 0 0 0,-1-1 1 0 0,1 1-1 0 0,-1-1 0 0 0,1 1 0 0 0,-1-1 1 0 0,-1 1 218 0 0,-31 1-14361 0 0,29-2 8161 0 0</inkml:trace>
  <inkml:trace contextRef="#ctx0" brushRef="#br0" timeOffset="1566.786">2253 439 15667 0 0,'0'0'1495'0'0,"0"0"-329"0"0,0 0-103 0 0,0 0-38 0 0,0 0-92 0 0,0 0-203 0 0,0 0-176 0 0,0 0-138 0 0,34-6-147 0 0,107-19-94 0 0,-43 20 20 0 0,82 33-1740 0 0,-142-19-2768 0 0,-1 2-3614 0 0,-19-4-1976 0 0</inkml:trace>
  <inkml:trace contextRef="#ctx0" brushRef="#br0" timeOffset="1716.139">2977 667 20564 0 0,'0'0'1449'0'0,"0"0"-545"0"0,0 0-56 0 0,0 0-48 0 0,0 0-184 0 0,0 0-216 0 0,0 0-231 0 0,0 0-89 0 0,0 0-96 0 0,0 0-161 0 0,0 0-263 0 0,0 0-416 0 0,0 0-680 0 0,0 0-1289 0 0,7 107-4408 0 0,0-107-5514 0 0</inkml:trace>
</inkml:ink>
</file>

<file path=ppt/ink/ink8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50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40 667 9682 0 0,'0'0'482'0'0,"0"0"-12"0"0,0 0 118 0 0,0 0 353 0 0,0 0 456 0 0,0 0 125 0 0,0 0-155 0 0,0 0-354 0 0,0 0-348 0 0,0 0-225 0 0,0 0-87 0 0,-4 18 11 0 0,-21 112 472 0 0,23-115-674 0 0,-1 7 4 0 0,0 0 0 0 0,1 0-1 0 0,2 0 1 0 0,0 0 0 0 0,1-1-1 0 0,2 1 1 0 0,0 0 0 0 0,1 0-1 0 0,1-1 1 0 0,1 0 0 0 0,3 6-166 0 0,-2-13 82 0 0,1 0-1 0 0,0-1 1 0 0,1 0 0 0 0,0 0 0 0 0,1-1 0 0 0,0 0 0 0 0,1-1-1 0 0,0 0 1 0 0,3 0-82 0 0,-9-7 44 0 0,0 0 0 0 0,0-1 0 0 0,0 1 0 0 0,1-1 0 0 0,-1-1 0 0 0,1 1-1 0 0,0-1 1 0 0,0 0 0 0 0,0 0 0 0 0,0-1 0 0 0,0 1 0 0 0,0-1 0 0 0,0-1 0 0 0,0 1 0 0 0,1-1-1 0 0,-1 0 1 0 0,0-1 0 0 0,0 1 0 0 0,0-1 0 0 0,0 0 0 0 0,0-1 0 0 0,0 0 0 0 0,0 0-1 0 0,1 0-43 0 0,18-12 139 0 0,0-1 0 0 0,-1 0 0 0 0,0-2 0 0 0,-1-1 0 0 0,-1-1 0 0 0,-1-1 0 0 0,9-12-139 0 0,-3 4 94 0 0,-1-1 0 0 0,-1-2 1 0 0,-2 0-1 0 0,-1-2 1 0 0,3-9-95 0 0,17-61 277 0 0,-38 93-104 0 0,-5 17 6 0 0,-2 9-219 0 0,-7 152 101 0 0,10-161-54 0 0,1 0 0 0 0,0 0 0 0 0,0 1 1 0 0,0-1-1 0 0,1-1 0 0 0,0 1 0 0 0,1 0 0 0 0,-1 0 0 0 0,2-1 0 0 0,-1 0 0 0 0,0 1 0 0 0,1-1 1 0 0,0 0-1 0 0,1-1 0 0 0,-1 1 0 0 0,1-1 0 0 0,0 0 0 0 0,0 0 0 0 0,1 0 0 0 0,0-1 0 0 0,0 0 1 0 0,2 1-8 0 0,2 1 33 0 0,1-1 0 0 0,0 0 1 0 0,0-1-1 0 0,0-1 1 0 0,1 1-1 0 0,-1-2 1 0 0,1 0-1 0 0,0 0 0 0 0,0-1 1 0 0,-1 0-1 0 0,1-1 1 0 0,0 0-1 0 0,0-1 0 0 0,0-1 1 0 0,-1 0-1 0 0,1 0 1 0 0,9-4-34 0 0,-1-2 84 0 0,-1-1 0 0 0,0-1 1 0 0,0 0-1 0 0,-1-2 0 0 0,-1 0 0 0 0,0-1 1 0 0,-1 0-1 0 0,0-1 0 0 0,-1-1 1 0 0,0-1-1 0 0,-2 0 0 0 0,0-1 0 0 0,0 0 1 0 0,-2-1-1 0 0,6-12-84 0 0,-12 18-270 0 0,-2 1 1 0 0,1-1-1 0 0,-2 0 1 0 0,1 0-1 0 0,-2 0 1 0 0,0 0-1 0 0,0 0 1 0 0,-1-1-1 0 0,0 1 1 0 0,-3-10 269 0 0,2-18-3608 0 0,1 31 2652 0 0,1-23-4249 0 0,6 1-3286 0 0,0 15 1468 0 0</inkml:trace>
  <inkml:trace contextRef="#ctx0" brushRef="#br0" timeOffset="986.363">1417 0 13771 0 0,'0'0'1854'0'0,"0"0"-462"0"0,0 0-389 0 0,0 0-155 0 0,0 0 8 0 0,0 0 18 0 0,0 0 39 0 0,0 0 9 0 0,0 0-65 0 0,0 0-117 0 0,0 0-163 0 0,0 32-136 0 0,0 105-82 0 0,-22 305 850 0 0,18-23-962 0 0,29-263-247 0 0,-24-153 0 0 0,0 0 0 0 0,1 0 0 0 0,-1-1 0 0 0,0 1 0 0 0,1 0 0 0 0,0-1 0 0 0,-1 1 0 0 0,1-1 0 0 0,0 0 0 0 0,1 1 0 0 0,-1-1 0 0 0,0 0 0 0 0,0 0 1 0 0,1 0-1 0 0,-1-1 0 0 0,1 1 0 0 0,0 0 0 0 0,0-1 0 0 0,-1 0 0 0 0,1 0 0 0 0,0 0 0 0 0,0 0 0 0 0,0 0 0 0 0,0 0 0 0 0,0-1 0 0 0,0 0 0 0 0,0 1 0 0 0,0-1 0 0 0,0 0 0 0 0,0-1 0 0 0,1 1 0 0 0,-1 0 0 0 0,0-1 0 0 0,0 0 0 0 0,0 1 0 0 0,-1-1 0 0 0,1 0 0 0 0,0-1 0 0 0,0 1 0 0 0,0-1 0 0 0,-1 1 0 0 0,1-1 0 0 0,-1 0 0 0 0,3-1 0 0 0,18-17 23 0 0,0-1 0 0 0,-1 0-1 0 0,-1-2 1 0 0,-1 0 0 0 0,5-10-23 0 0,59-64 0 0 0,-22 24-35 0 0,-61 72 50 0 0,-1 1-7 0 0,0 0-11 0 0,0 5-96 0 0,0 20 35 0 0,-1-15 62 0 0,0-1-1 0 0,1 1 1 0 0,0 0 0 0 0,1-1 0 0 0,0 1-1 0 0,0-1 1 0 0,1 1 0 0 0,1-1 0 0 0,-1 0-1 0 0,1 1 1 0 0,1-1 0 0 0,0-1 0 0 0,0 1-1 0 0,3 3 3 0 0,-2-5 0 0 0,0 0 0 0 0,1 0 0 0 0,0-1 0 0 0,0 0 0 0 0,0 0 0 0 0,1 0-1 0 0,0-1 1 0 0,0 0 0 0 0,0 0 0 0 0,1-1 0 0 0,0 0 0 0 0,0 0 0 0 0,0-1 0 0 0,0 0-1 0 0,0 0 1 0 0,1-1 0 0 0,-1 0 0 0 0,1 0 0 0 0,-1-1 0 0 0,2-1 0 0 0,7 1 18 0 0,0-2 0 0 0,0 0 0 0 0,0-1 0 0 0,0-1 0 0 0,-1 0 1 0 0,1-2-1 0 0,-1 0 0 0 0,0 0 0 0 0,0-1 0 0 0,10-7-18 0 0,-9 4 22 0 0,-1 0-1 0 0,-1 0 1 0 0,0-2 0 0 0,0 0-1 0 0,-1-1 1 0 0,0 0 0 0 0,-1-1-1 0 0,-1-1 1 0 0,0 0 0 0 0,-1 0-1 0 0,0-1 1 0 0,-1-1-1 0 0,2-6-21 0 0,-9 18-1 0 0,-1-1 0 0 0,0 1-1 0 0,0-1 1 0 0,0 1 0 0 0,0-1-1 0 0,-1 0 1 0 0,0 0 0 0 0,0 0-1 0 0,0 0 1 0 0,-1 0 0 0 0,0 0-1 0 0,0 0 1 0 0,0 1 0 0 0,0-1-1 0 0,-1 0 1 0 0,0 0 0 0 0,0 0-1 0 0,0 0 1 0 0,0 0 0 0 0,-1 1-1 0 0,0-1 1 0 0,0 0 0 0 0,0 1-1 0 0,-1 0 1 0 0,1 0 0 0 0,-1-1-1 0 0,0 1 1 0 0,-2-1 1 0 0,3 3-23 0 0,-1 0 1 0 0,0 0-1 0 0,0 0 0 0 0,0 0 0 0 0,0 1 0 0 0,0 0 1 0 0,0-1-1 0 0,0 1 0 0 0,0 0 0 0 0,0 1 1 0 0,0-1-1 0 0,-1 0 0 0 0,1 1 0 0 0,0 0 0 0 0,-1 0 1 0 0,1 0-1 0 0,0 0 0 0 0,0 0 0 0 0,-1 1 0 0 0,1 0 1 0 0,0-1-1 0 0,0 1 0 0 0,-1 0 0 0 0,1 0 1 0 0,0 1-1 0 0,0-1 0 0 0,0 1 0 0 0,1 0 0 0 0,-1-1 1 0 0,0 1-1 0 0,1 0 0 0 0,-1 1 0 0 0,1-1 1 0 0,-1 0-1 0 0,1 1 0 0 0,0 0 23 0 0,-9 8-32 0 0,1 1 0 0 0,1 0 0 0 0,0 0 0 0 0,1 1 1 0 0,0 0-1 0 0,1 0 0 0 0,0 1 0 0 0,1 0 0 0 0,1 0 0 0 0,0 1 0 0 0,1-1 0 0 0,1 1 1 0 0,0 0-1 0 0,1 0 0 0 0,0 0 0 0 0,1 0 0 0 0,1 1 0 0 0,1-1 0 0 0,0 0 0 0 0,2 11 32 0 0,-1-19-3 0 0,0-1-1 0 0,0 0 0 0 0,1 0 1 0 0,-1 0-1 0 0,1 0 0 0 0,1 0 0 0 0,-1-1 1 0 0,1 1-1 0 0,0-1 0 0 0,0 0 0 0 0,0 0 1 0 0,1 0-1 0 0,0-1 0 0 0,0 0 0 0 0,0 0 1 0 0,0 0-1 0 0,1 0 0 0 0,-1-1 0 0 0,1 0 1 0 0,0 0-1 0 0,5 1 4 0 0,4 2 24 0 0,1 0 0 0 0,0-1 0 0 0,0-2 0 0 0,1 1 0 0 0,-1-2 0 0 0,0 0 0 0 0,1-1 0 0 0,3 0-24 0 0,0-2 26 0 0,-1-1 1 0 0,1 0-1 0 0,-1-2 1 0 0,1 0-1 0 0,-1-1 1 0 0,0-1-1 0 0,-1-1 1 0 0,1 0-1 0 0,-1-2 0 0 0,-1 0 1 0 0,1-1-1 0 0,-2 0 1 0 0,5-5-27 0 0,31-25 139 0 0,-2-3-1 0 0,-2-2 1 0 0,14-19-139 0 0,-8 8 31 0 0,85-62-70 0 0,-138 117 35 0 0,0 0 0 0 0,0 1 0 0 0,0-1 0 0 0,-1 0-1 0 0,1 1 1 0 0,0-1 0 0 0,0 0 0 0 0,0 1 0 0 0,0-1 0 0 0,0 1 0 0 0,0 0 0 0 0,0-1-1 0 0,0 1 1 0 0,0 0 0 0 0,0-1 0 0 0,0 1 0 0 0,0 0 0 0 0,0 0 0 0 0,0 0 0 0 0,1 0-1 0 0,-1 0 1 0 0,0 0 0 0 0,0 0 0 0 0,0 1 0 0 0,0-1 0 0 0,0 0 0 0 0,0 1 0 0 0,0-1-1 0 0,0 0 1 0 0,0 1 0 0 0,0-1 0 0 0,0 1 0 0 0,0 0 0 0 0,0-1 0 0 0,-1 1 0 0 0,1 0-1 0 0,0-1 1 0 0,0 1 0 0 0,-1 0 0 0 0,1 0 0 0 0,0 0 0 0 0,-1-1 0 0 0,1 1 0 0 0,0 0-1 0 0,-1 0 1 0 0,0 0 0 0 0,1 0 0 0 0,-1 1 4 0 0,4 58-26 0 0,-4-44 69 0 0,-29 160 173 0 0,28-174-217 0 0,0 0 1 0 0,0 0 0 0 0,0-1-1 0 0,0 1 1 0 0,1 0-1 0 0,-1 0 1 0 0,1 0 0 0 0,-1 0-1 0 0,1 0 1 0 0,0 0 0 0 0,-1 0-1 0 0,1 0 1 0 0,0 0-1 0 0,1 0 1 0 0,-1 0 0 0 0,0 0-1 0 0,0 0 1 0 0,1 0 0 0 0,-1 0-1 0 0,1 0 1 0 0,0 0-1 0 0,0-1 1 0 0,-1 1 0 0 0,1 0-1 0 0,0 0 1 0 0,1-1 0 0 0,-1 1-1 0 0,0 0 1 0 0,0-1 0 0 0,1 0-1 0 0,-1 1 1 0 0,1-1-1 0 0,-1 0 1 0 0,1 1 0 0 0,-1-1-1 0 0,1 0 1 0 0,0 0 0 0 0,0 0-1 0 0,-1 0 1 0 0,1-1-1 0 0,0 1 1 0 0,0-1 0 0 0,2 1 0 0 0,8-3 13 0 0,-1-1 1 0 0,1 0 0 0 0,-1-1-1 0 0,0 0 1 0 0,0 0 0 0 0,0-2 0 0 0,0 1-1 0 0,-1-1 1 0 0,0-1 0 0 0,0 0-1 0 0,-1 0 1 0 0,0-1 0 0 0,0 0-1 0 0,2-4-13 0 0,25-18 3 0 0,176-133 28 0 0,-212 162-34 0 0,0 1 1 0 0,1-1-1 0 0,-1 0 0 0 0,0 1 0 0 0,0-1 1 0 0,1 1-1 0 0,-1-1 0 0 0,1 0 1 0 0,-1 1-1 0 0,0-1 0 0 0,1 1 0 0 0,-1-1 1 0 0,1 1-1 0 0,-1-1 0 0 0,1 1 0 0 0,0-1 1 0 0,-1 1-1 0 0,1 0 0 0 0,-1-1 0 0 0,1 1 1 0 0,0 0-1 0 0,-1 0 0 0 0,1-1 1 0 0,0 1-1 0 0,-1 0 0 0 0,1 0 0 0 0,0 0 1 0 0,-1 0-1 0 0,1 0 0 0 0,0 0 0 0 0,0 0 1 0 0,-1 0-1 0 0,1 0 0 0 0,0 0 1 0 0,-1 0-1 0 0,1 0 0 0 0,0 0 0 0 0,-1 1 1 0 0,1-1-1 0 0,0 0 0 0 0,-1 1 0 0 0,1-1 1 0 0,0 0-1 0 0,-1 1 0 0 0,1-1 1 0 0,-1 1-1 0 0,1-1 0 0 0,-1 0 0 0 0,1 1 1 0 0,-1 0-1 0 0,1-1 0 0 0,-1 1 0 0 0,0-1 1 0 0,1 1-1 0 0,-1 0 0 0 0,0-1 1 0 0,1 1-1 0 0,-1-1 0 0 0,0 1 0 0 0,0 0 1 0 0,1-1-1 0 0,-1 1 0 0 0,0 0 0 0 0,0 0 1 0 0,0 0 2 0 0,-17 118 281 0 0,15-112-275 0 0,0 0-1 0 0,0 0 1 0 0,1 0-1 0 0,0 0 1 0 0,1 0 0 0 0,-1 0-1 0 0,1 0 1 0 0,1 0-1 0 0,-1 0 1 0 0,1 0-1 0 0,1 0 1 0 0,-1 0 0 0 0,1-1-1 0 0,0 1 1 0 0,0 0-1 0 0,1-1 1 0 0,2 3-6 0 0,-3-5-94 0 0,1 0-1 0 0,-1 0 1 0 0,1-1 0 0 0,1 1-1 0 0,-1-1 1 0 0,0 0 0 0 0,1 0 0 0 0,0 0-1 0 0,-1 0 1 0 0,1 0 0 0 0,0-1 0 0 0,0 0-1 0 0,1 0 1 0 0,-1 0 0 0 0,0 0 0 0 0,1-1-1 0 0,-1 0 1 0 0,1 0 0 0 0,-1 0 0 0 0,1 0-1 0 0,0-1 1 0 0,3 0 94 0 0,23-1-5316 0 0,-12-2-5467 0 0,-14 0 1914 0 0</inkml:trace>
</inkml:ink>
</file>

<file path=ppt/ink/ink8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53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1064 1624 0 0,'0'0'1021'0'0,"0"0"-160"0"0,0 0-45 0 0,0 0 247 0 0,0 0 333 0 0,0 0 178 0 0,0 0 29 0 0,0 0-35 0 0,0 0-98 0 0,0 0-83 0 0,0 0-41 0 0,32 1-59 0 0,107 0-78 0 0,-132-1-1086 0 0,0-1 0 0 0,0 0-1 0 0,1 0 1 0 0,-1 0 0 0 0,0-1-1 0 0,0 0 1 0 0,0-1-1 0 0,-1 0 1 0 0,1 0 0 0 0,-1 0-1 0 0,1-1 1 0 0,-1 0 0 0 0,0 0-1 0 0,2-2-122 0 0,9-6 348 0 0,73-48 684 0 0,-2-3 0 0 0,-4-4 0 0 0,49-52-1032 0 0,-119 105 62 0 0,-1-1-1 0 0,0 0 0 0 0,-1-1 0 0 0,-1 0 0 0 0,-1-1 1 0 0,0 0-1 0 0,-1-1 0 0 0,-1 0 0 0 0,-1 0 1 0 0,0-1-1 0 0,3-18-61 0 0,-9 34-5 0 0,0 1 0 0 0,0 0-1 0 0,-1-1 1 0 0,1 1 0 0 0,-1-1 0 0 0,1 1 0 0 0,-1-1 0 0 0,0 0 0 0 0,0 1 0 0 0,0-1 0 0 0,0 1 0 0 0,0-1-1 0 0,-1 1 1 0 0,1-1 0 0 0,-1 0 0 0 0,0 1 0 0 0,0 0 0 0 0,0-1 0 0 0,0 1 0 0 0,0 0 0 0 0,0-1-1 0 0,0 1 1 0 0,-1 0 0 0 0,1 0 0 0 0,-1 0 0 0 0,0 0 0 0 0,0 0 0 0 0,1 0 0 0 0,-1 1 0 0 0,0-1-1 0 0,-1 1 1 0 0,1-1 0 0 0,0 1 0 0 0,0 0 0 0 0,-1 0 0 0 0,1 0 0 0 0,0 0 0 0 0,-1 0 0 0 0,1 0 0 0 0,-1 1-1 0 0,1-1 1 0 0,-1 1 0 0 0,1-1 0 0 0,-1 1 0 0 0,0 0 0 0 0,1 0 0 0 0,-1 1 0 0 0,1-1 0 0 0,-1 0-1 0 0,1 1 1 0 0,-1-1 0 0 0,1 1 0 0 0,-2 1 5 0 0,-9 4-50 0 0,0 1 0 0 0,1 0 1 0 0,0 1-1 0 0,0 0 0 0 0,1 1 0 0 0,0 0 0 0 0,0 1 1 0 0,1 0-1 0 0,1 1 0 0 0,0 0 0 0 0,0 0 0 0 0,1 1 0 0 0,0 0 1 0 0,1 2 49 0 0,-8 6-11 0 0,1 0 0 0 0,2 1 0 0 0,0 1 0 0 0,1 0 0 0 0,1 1 0 0 0,1-1 0 0 0,1 2 0 0 0,1-1 0 0 0,1 1 0 0 0,2 0 0 0 0,0 1 0 0 0,1-1 0 0 0,1 1 0 0 0,2 19 11 0 0,3-38 18 0 0,0-1 0 0 0,0 1 0 0 0,1-1 0 0 0,-1 1 0 0 0,1-1-1 0 0,0 0 1 0 0,0 0 0 0 0,1-1 0 0 0,0 1 0 0 0,0-1 0 0 0,0 0 0 0 0,0-1 0 0 0,0 1-1 0 0,1-1 1 0 0,0 0 0 0 0,-1 0 0 0 0,1-1 0 0 0,0 1 0 0 0,1-1 0 0 0,-1-1 0 0 0,0 1-1 0 0,0-1 1 0 0,1 0 0 0 0,-1-1 0 0 0,1 1 0 0 0,-1-1 0 0 0,0 0 0 0 0,1-1-1 0 0,-1 0 1 0 0,3 0-18 0 0,24-4 128 0 0,0-2 1 0 0,0-1-1 0 0,0-1 0 0 0,-1-2 0 0 0,-1-1 0 0 0,0-1 0 0 0,-1-2 0 0 0,0-1 0 0 0,-1-1 1 0 0,-1-2-1 0 0,19-17-128 0 0,-43 34 7 0 0,51-34 153 0 0,-2-3 0 0 0,-1-2 1 0 0,-2-2-1 0 0,31-36-160 0 0,7-50 191 0 0,-76 59-74 0 0,-14 69-127 0 0,1-1 0 0 0,-1 1 0 0 0,1 0 0 0 0,-1 0 0 0 0,1 0 0 0 0,-1 0 0 0 0,0 0 0 0 0,0 1 0 0 0,0-1-1 0 0,1 1 1 0 0,-1-1 0 0 0,0 1 0 0 0,0-1 0 0 0,0 1 0 0 0,0 0 0 0 0,0 0 0 0 0,0 0 0 0 0,1 0 0 0 0,-1 0 0 0 0,0 1 0 0 0,0-1 0 0 0,0 0-1 0 0,0 1 1 0 0,0-1 0 0 0,1 1 0 0 0,-1 0 0 0 0,0 0 0 0 0,0 0 0 0 0,1 0 0 0 0,-1 0 0 0 0,1 0 0 0 0,-1 0 0 0 0,1 0 0 0 0,-1 0 0 0 0,1 1-1 0 0,-1-1 11 0 0,-16 17-34 0 0,1 0-1 0 0,0 0 0 0 0,1 2 0 0 0,1 0 0 0 0,1 1 1 0 0,0 0-1 0 0,2 1 0 0 0,1 1 0 0 0,-7 16 35 0 0,10-21-8 0 0,1 0 1 0 0,0 1-1 0 0,1 0 0 0 0,1 0 0 0 0,1 0 1 0 0,0 1-1 0 0,2 0 0 0 0,0-1 0 0 0,1 1 1 0 0,2 14 7 0 0,2-28 9 0 0,-1-1 0 0 0,2 1 0 0 0,-1-1 0 0 0,1 0 0 0 0,-1 0-1 0 0,1 0 1 0 0,1 0 0 0 0,-1-1 0 0 0,1 1 0 0 0,0-1 0 0 0,0 0 0 0 0,0-1 0 0 0,0 1 0 0 0,1-1 0 0 0,-1 0 0 0 0,1 0 0 0 0,0-1 0 0 0,0 0 0 0 0,0 0 0 0 0,0 0 0 0 0,0-1 0 0 0,0 0 0 0 0,1 0 0 0 0,-1 0 0 0 0,0-1 0 0 0,1 0 0 0 0,-1 0 0 0 0,0 0 0 0 0,5-2-9 0 0,14-1 64 0 0,0-2 0 0 0,0 0 0 0 0,0-1 0 0 0,0-2 0 0 0,-1-1 0 0 0,0 0 0 0 0,-1-2 0 0 0,0-1 0 0 0,-1-1 0 0 0,0 0 0 0 0,-1-2 0 0 0,-1 0 0 0 0,17-17-64 0 0,-7 9 16 0 0,0-1 0 0 0,-1-1 0 0 0,-1-2 0 0 0,-2-1 0 0 0,-1-1 0 0 0,-1-1 0 0 0,-1-1 0 0 0,-2-1 0 0 0,-1-1 0 0 0,-2 0 0 0 0,-1-2 0 0 0,-2 0 0 0 0,-1-1 0 0 0,5-24-16 0 0,-16 51-15 0 0,-1 1-1 0 0,-1-1 1 0 0,0 0 0 0 0,0 0 0 0 0,0 0 0 0 0,-1-1-1 0 0,-1 1 1 0 0,1 0 0 0 0,-2 0 0 0 0,1 0-1 0 0,-1 1 1 0 0,0-1 0 0 0,-1 0 0 0 0,-2-3 15 0 0,2 9-12 0 0,-1 1 0 0 0,0 0-1 0 0,0 0 1 0 0,0 0 0 0 0,0 0 0 0 0,-1 1 0 0 0,1 0 0 0 0,0 0 0 0 0,-1 0 0 0 0,1 0 0 0 0,-1 1 0 0 0,1-1 0 0 0,0 1 0 0 0,-1 0 0 0 0,1 1 0 0 0,-1-1 0 0 0,1 1 0 0 0,-1 0 0 0 0,1 0 0 0 0,0 0 0 0 0,-1 1 0 0 0,1-1 0 0 0,0 1 0 0 0,0 0 0 0 0,0 0-1 0 0,1 1 1 0 0,-1-1 0 0 0,0 1 0 0 0,1 0 0 0 0,-1 0 0 0 0,1 0 0 0 0,0 0 0 0 0,-2 2 12 0 0,-18 17 4 0 0,2 0 0 0 0,0 2 0 0 0,1 0 0 0 0,1 1 0 0 0,1 1-1 0 0,2 1 1 0 0,0 0 0 0 0,2 1 0 0 0,1 1 0 0 0,-6 21-4 0 0,10-21 3 0 0,1 0 1 0 0,1 0-1 0 0,2 1 1 0 0,1-1-1 0 0,1 1 1 0 0,2 0-1 0 0,1 0 1 0 0,2 6-4 0 0,-1-26-23 0 0,2-1 0 0 0,-1 1-1 0 0,1-1 1 0 0,1 0 0 0 0,0 1 0 0 0,0-2 0 0 0,1 1 0 0 0,0 0 0 0 0,0-1 0 0 0,1 0-1 0 0,0 0 1 0 0,0-1 0 0 0,1 0 0 0 0,0 0 0 0 0,0 0 0 0 0,1-1 0 0 0,0 0 0 0 0,0-1-1 0 0,0 1 1 0 0,1-1 0 0 0,0-1 0 0 0,0 0 0 0 0,0 0 0 0 0,0-1 0 0 0,0 0-1 0 0,1-1 1 0 0,0 0 0 0 0,-1 0 0 0 0,1-1 0 0 0,0 0 0 0 0,0-1 0 0 0,2 0 23 0 0,98-15-2903 0 0,-11-33-4139 0 0,-50 16-2307 0 0,-27 20 3524 0 0</inkml:trace>
  <inkml:trace contextRef="#ctx0" brushRef="#br0" timeOffset="369.515">2396 622 4825 0 0,'0'0'2426'0'0,"0"0"-684"0"0,0 0-343 0 0,0 0 12 0 0,0 0 26 0 0,-13 33-98 0 0,-44 103-180 0 0,20-58 315 0 0,-3 36 1894 0 0,41-90-1393 0 0,9-37 934 0 0,62-128-1447 0 0,27-83-797 0 0,28-73-275 0 0,-113 273-363 0 0,-2 0 8 0 0,2 1 0 0 0,0 1 1 0 0,2 0-1 0 0,0 1 0 0 0,1 1 0 0 0,2-1-35 0 0,-18 21-29 0 0,-1 27-106 0 0,14 134-341 0 0,-12-153 190 0 0,0 1-1 0 0,1-1 0 0 0,1 0 1 0 0,-1 0-1 0 0,1 0 1 0 0,1 0-1 0 0,-1-1 1 0 0,1 0-1 0 0,1 0 0 0 0,-1 0 1 0 0,1 0-1 0 0,1 0 287 0 0,24 17-4751 0 0,3-7-4669 0 0,-25-14-549 0 0</inkml:trace>
  <inkml:trace contextRef="#ctx0" brushRef="#br0" timeOffset="654.529">3138 357 16107 0 0,'0'0'1571'0'0,"0"0"-309"0"0,0 0-198 0 0,0 0-41 0 0,0 0-64 0 0,0 0-147 0 0,0 0-161 0 0,0 0-88 0 0,0 0-44 0 0,0 0 9 0 0,0 0-26 0 0,0 0-87 0 0,0 0-49 0 0,22 3-50 0 0,72 10-60 0 0,118-10 477 0 0,-11-3-2657 0 0,-185 4-385 0 0,-24 10-12525 0 0,3-10 6254 0 0</inkml:trace>
  <inkml:trace contextRef="#ctx0" brushRef="#br0" timeOffset="896.494">3105 766 14699 0 0,'0'0'1338'0'0,"0"0"-349"0"0,0 0 73 0 0,0 0 217 0 0,0 0 57 0 0,0 0-158 0 0,0 0-275 0 0,0 0-229 0 0,37 7-168 0 0,117 22-145 0 0,-42-29 129 0 0,134-37-703 0 0,-143 17-9974 0 0,-90 19-971 0 0</inkml:trace>
  <inkml:trace contextRef="#ctx0" brushRef="#br0" timeOffset="1595.885">3980 133 11995 0 0,'0'0'1064'0'0,"0"0"-291"0"0,0 0-37 0 0,0 0 245 0 0,0 0 335 0 0,0 0 170 0 0,0 0-75 0 0,0 0-278 0 0,0 0-349 0 0,0 0-270 0 0,0 0-25 0 0,0 0 73 0 0,0 0 82 0 0,8 10 35 0 0,86 132 966 0 0,-68-81-1466 0 0,-4 2 0 0 0,-1 0 0 0 0,-4 1 0 0 0,-3 1-1 0 0,4 46-178 0 0,6 15 76 0 0,9-11-23 0 0,-33-114-46 0 0,0-1-1 0 0,0 1 1 0 0,0-1-1 0 0,0 1 0 0 0,0-1 1 0 0,0 1-1 0 0,0-1 1 0 0,0 1-1 0 0,0-1 1 0 0,0 1-1 0 0,0-1 1 0 0,0 1-1 0 0,0-1 1 0 0,1 0-1 0 0,-1 1 1 0 0,0-1-1 0 0,0 1 0 0 0,1-1 1 0 0,-1 1-1 0 0,0-1 1 0 0,0 0-1 0 0,1 1 1 0 0,-1-1-1 0 0,1 0 1 0 0,-1 1-1 0 0,0-1 1 0 0,1 0-1 0 0,-1 1 1 0 0,1-1-1 0 0,-1 0 0 0 0,0 0 1 0 0,1 0-1 0 0,-1 1 1 0 0,1-1-1 0 0,-1 0 1 0 0,1 0-1 0 0,-1 0 1 0 0,1 0-1 0 0,-1 0 1 0 0,1 0-1 0 0,-1 0 1 0 0,1 0-1 0 0,-1 0 0 0 0,1 0 1 0 0,-1 0-1 0 0,1 0 1 0 0,-1 0-1 0 0,1-1 1 0 0,-1 1-1 0 0,1 0 1 0 0,-1 0-1 0 0,1 0 1 0 0,-1-1-1 0 0,0 1 0 0 0,1 0 1 0 0,-1-1-1 0 0,1 1-6 0 0,14-29 634 0 0,-9 17-448 0 0,279-458 783 0 0,-206 342-908 0 0,6 3 0 0 0,23-18-61 0 0,-60 87-972 0 0,-47 55 277 0 0,-1 1-341 0 0,17 16-14068 0 0,-12-6 3397 0 0</inkml:trace>
</inkml:ink>
</file>

<file path=ppt/ink/ink8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9:01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549 505 0 0 0,'0'0'359'0'0,"0"0"957"0"0,0 0 372 0 0,0 0 33 0 0,0 0-85 0 0,0 0-174 0 0,0 0-162 0 0,0 0-101 0 0,22-13-53 0 0,66-36-6 0 0,-63 35 6797 0 0,-28 16-8122 0 0,-29 2 377 0 0,0 1 0 0 0,1 2-1 0 0,-1 1 1 0 0,1 2 0 0 0,0 0-1 0 0,1 3 1 0 0,1 0 0 0 0,-25 16-192 0 0,-98 59 161 0 0,141-82-137 0 0,11-6-21 0 0,0 1-1 0 0,1-1 1 0 0,-1 0 0 0 0,0 0-1 0 0,0 1 1 0 0,1-1 0 0 0,-1 0-1 0 0,0 1 1 0 0,0-1 0 0 0,1 0-1 0 0,-1 1 1 0 0,0-1 0 0 0,0 0-1 0 0,0 1 1 0 0,0-1 0 0 0,0 0-1 0 0,1 1 1 0 0,-1-1 0 0 0,0 1-1 0 0,0-1 1 0 0,0 0 0 0 0,0 1-1 0 0,0-1 1 0 0,0 1 0 0 0,0-1-1 0 0,0 0 1 0 0,0 1 0 0 0,-1-1-1 0 0,1 1 1 0 0,0-1 0 0 0,0 0-1 0 0,0 1 1 0 0,0-1 0 0 0,-1 0-1 0 0,1 1 1 0 0,0-1 0 0 0,0 0-1 0 0,0 1 1 0 0,-1-1 0 0 0,1 0-1 0 0,0 1 1 0 0,-1-1 0 0 0,1 0-1 0 0,0 0 1 0 0,-1 1 0 0 0,1-1-1 0 0,0 0 1 0 0,-1 0 0 0 0,1 0-1 0 0,0 0 1 0 0,-1 1 0 0 0,1-1-1 0 0,-1 0 1 0 0,1 0 0 0 0,0 0-1 0 0,-1 0 1 0 0,1 0-3 0 0,153 4 778 0 0,33-5-44 0 0,-186 21-308 0 0,-12-4-291 0 0,0-1 1 0 0,-2-1-1 0 0,0 0 1 0 0,0-1-1 0 0,-1-1 1 0 0,-1 0-1 0 0,-13 8-135 0 0,-3 3 68 0 0,-175 110 156 0 0,61-32-110 0 0,144-100-110 0 0,-1 0 0 0 0,1 1 0 0 0,0-1 0 0 0,-1 0 1 0 0,1 1-1 0 0,0 0 0 0 0,0-1 0 0 0,0 1 0 0 0,0 0 0 0 0,0 0 1 0 0,1 0-1 0 0,-1 0 0 0 0,1 0 0 0 0,-1 1 0 0 0,1-1 1 0 0,-1 0-1 0 0,1 1 0 0 0,0-1 0 0 0,0 1 0 0 0,1-1 1 0 0,-1 1-1 0 0,0-1 0 0 0,1 1 0 0 0,0 0 0 0 0,-1-1 1 0 0,1 1-1 0 0,0 0 0 0 0,0-1 0 0 0,1 1 0 0 0,-1 0 1 0 0,0-1-1 0 0,1 1 0 0 0,0-1 0 0 0,-1 1 0 0 0,1-1 1 0 0,0 1-1 0 0,0-1 0 0 0,1 1 0 0 0,-1-1 0 0 0,0 0 1 0 0,1 1-5 0 0,14 7 51 0 0,0 0 1 0 0,0-1 0 0 0,1-1 0 0 0,0 0 0 0 0,1-1 0 0 0,-1-1 0 0 0,2 0 0 0 0,-1-2 0 0 0,0 0 0 0 0,1-1 0 0 0,-1-1 0 0 0,1-1 0 0 0,0 0-1 0 0,0-2 1 0 0,4 0-52 0 0,-8 1-13 0 0,-1 1-58 0 0,-1 0 0 0 0,1-2 1 0 0,-1 1-1 0 0,1-2 0 0 0,-1 1 1 0 0,1-2-1 0 0,-1 0 1 0 0,0-1-1 0 0,0 0 0 0 0,0-1 1 0 0,9-4 70 0 0,-20 7-204 0 0,1-1 0 0 0,0 1 0 0 0,0-1 0 0 0,-1 1 0 0 0,0-1 1 0 0,1 0-1 0 0,-1 0 0 0 0,0 0 0 0 0,0 0 0 0 0,-1 0 0 0 0,1 0 0 0 0,-1-1 1 0 0,0 1-1 0 0,1 0 0 0 0,-1-1 0 0 0,-1 1 0 0 0,1-1 0 0 0,0 1 1 0 0,-1-1 203 0 0,1-74-7357 0 0,-2 49 3002 0 0,0 4-1008 0 0,-2 5 269 0 0</inkml:trace>
  <inkml:trace contextRef="#ctx0" brushRef="#br0" timeOffset="250.489">423 0 11002 0 0,'0'0'2388'0'0,"0"0"-343"0"0,0 0-494 0 0,0 0-334 0 0,0 0-248 0 0,0 0-190 0 0,0 0-128 0 0,0 0-52 0 0,0 0 39 0 0,0 0 30 0 0,0 0 26 0 0,0 0-34 0 0,-4 35-114 0 0,-10 116-96 0 0,10 76 589 0 0,11 269-432 0 0,-7-449-612 0 0,2 20-259 0 0,-4 1 0 0 0,-3-1-1 0 0,-10 49 265 0 0,-26 50-1490 0 0,8-4-2358 0 0,24-83-3165 0 0,6-42-1269 0 0,2-21 3210 0 0</inkml:trace>
</inkml:ink>
</file>

<file path=ppt/ink/ink8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9:05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1019 71 0 0 0,'0'0'1414'0'0,"0"0"223"0"0,0 0 117 0 0,0 0 106 0 0,0 0 73 0 0,0 0-63 0 0,0 0-179 0 0,0 0-258 0 0,0 0-283 0 0,0 0-223 0 0,-27 10-150 0 0,-86 34-126 0 0,41 9 175 0 0,59-38-637 0 0,-246 297 1179 0 0,61-47-2049 0 0,159-217-59 0 0,-10 11-1501 0 0,12-27-4672 0 0,29-28 2346 0 0,3-3 229 0 0</inkml:trace>
  <inkml:trace contextRef="#ctx0" brushRef="#br0" timeOffset="292.079">0 295 10234 0 0,'0'0'768'0'0,"0"0"-349"0"0,0 0-145 0 0,0 0 240 0 0,0 0 336 0 0,0 0 198 0 0,0 0 46 0 0,0 0-93 0 0,34 29-151 0 0,110 88-176 0 0,31-4 685 0 0,-123-90-1096 0 0,0-2-1 0 0,2-3 0 0 0,0-1 0 0 0,1-3 0 0 0,32 2-262 0 0,123 36 175 0 0,-58 3-451 0 0,-151-54 212 0 0,1 1 0 0 0,-1-1 1 0 0,0 0-1 0 0,0 0 0 0 0,0 0 0 0 0,-1 1 1 0 0,1-1-1 0 0,0 1 0 0 0,0-1 0 0 0,-1 0 1 0 0,1 1-1 0 0,-1-1 0 0 0,1 1 0 0 0,-1-1 0 0 0,0 1 1 0 0,0 0-1 0 0,1-1 0 0 0,-1 1 0 0 0,0-1 1 0 0,0 1-1 0 0,0-1 0 0 0,-1 1 0 0 0,1 0 1 0 0,0-1-1 0 0,-1 1 0 0 0,1-1 0 0 0,-1 1 0 0 0,1-1 1 0 0,-1 1-1 0 0,0-1 0 0 0,1 0 0 0 0,-1 1 1 0 0,0-1-1 0 0,0 0 0 0 0,0 0 0 0 0,0 1 1 0 0,0-1-1 0 0,-1 0 0 0 0,1 0 0 0 0,0 0 0 0 0,0 0 1 0 0,-1 0-1 0 0,1-1 0 0 0,0 1 0 0 0,-1 0 1 0 0,1-1-1 0 0,-1 1 0 0 0,1-1 0 0 0,-2 1 64 0 0,-78 21-5156 0 0,1-36-6399 0 0,70 10 11096 0 0</inkml:trace>
  <inkml:trace contextRef="#ctx0" brushRef="#br0" timeOffset="541.053">336 1 8586 0 0,'0'0'3486'0'0,"0"0"-2303"0"0,0 0-790 0 0,0 0-79 0 0,0 0 231 0 0,0 0 335 0 0,0 0 195 0 0,0 0 13 0 0,5 39-151 0 0,16 125-208 0 0,78 321 1392 0 0,-58-213-2157 0 0,-33-198-303 0 0,0 19-960 0 0,-5-31-2451 0 0,-1-36-1398 0 0,2-9-1679 0 0,-3-12 2889 0 0</inkml:trace>
</inkml:ink>
</file>

<file path=ppt/ink/ink8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9:08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20 192 11202 0 0,'0'0'2198'0'0,"0"0"-1363"0"0,0 0-340 0 0,0 0 152 0 0,0 0 205 0 0,-1 36 127 0 0,-4 116-51 0 0,0 86 1196 0 0,-1-120-919 0 0,5-117-1009 0 0,1-1 80 0 0,0 0 77 0 0,0 0 81 0 0,0 0 74 0 0,-1-29-193 0 0,0 0 1 0 0,3 1 0 0 0,0-1 0 0 0,1 1 0 0 0,2 0 0 0 0,6-18-316 0 0,33-83 70 0 0,5 4 0 0 0,52-93-70 0 0,-94 206-111 0 0,4-5-156 0 0,-8 6-4182 0 0,2 14-6553 0 0,-2 1 1564 0 0</inkml:trace>
  <inkml:trace contextRef="#ctx0" brushRef="#br0" timeOffset="316.045">460 387 1888 0 0,'0'0'1611'0'0,"0"0"39"0"0,0 0 180 0 0,0 0 318 0 0,0 0 170 0 0,0 0-51 0 0,0 0-156 0 0,0 0-221 0 0,32-4-294 0 0,103-14-318 0 0,-131 18-1206 0 0,-1-1 0 0 0,1 1 0 0 0,0-1 1 0 0,-1 0-1 0 0,1 1 0 0 0,-1-2 0 0 0,1 1 0 0 0,-1 0 0 0 0,1-1 0 0 0,-1 1 0 0 0,0-1 0 0 0,0 0 1 0 0,0 0-1 0 0,0-1 0 0 0,0 1 0 0 0,0-1 0 0 0,-1 1 0 0 0,1-1 0 0 0,-1 0 0 0 0,2-1-72 0 0,5-8 308 0 0,0 3-151 0 0,0 0-1 0 0,-1-1 1 0 0,0 0 0 0 0,-1 0 0 0 0,0-1-1 0 0,0 0 1 0 0,-1 0 0 0 0,-1-1 0 0 0,0 0-1 0 0,0 1 1 0 0,-1-2 0 0 0,-1 1 0 0 0,0 0 0 0 0,-1-1-1 0 0,0 1 1 0 0,-1-1 0 0 0,0 0 0 0 0,-1 0-1 0 0,-1 1 1 0 0,0-1-157 0 0,1 10 11 0 0,-1 0-1 0 0,1 1 0 0 0,-1-1 1 0 0,0 1-1 0 0,0-1 1 0 0,0 1-1 0 0,0 0 0 0 0,0-1 1 0 0,-1 1-1 0 0,1 0 1 0 0,-1 0-1 0 0,1 0 0 0 0,-1 0 1 0 0,0 0-1 0 0,0 0 1 0 0,0 0-1 0 0,0 0 1 0 0,0 1-1 0 0,0-1 0 0 0,-1 1 1 0 0,1 0-1 0 0,0 0 1 0 0,-1 0-1 0 0,1 0 0 0 0,-1 0 1 0 0,1 0-1 0 0,-1 0 1 0 0,1 1-1 0 0,-1-1 0 0 0,0 1 1 0 0,1 0-1 0 0,-1 0 1 0 0,0 0-1 0 0,0 0-10 0 0,-4 1-8 0 0,1-1 0 0 0,-1 1 1 0 0,0 0-1 0 0,0 1 0 0 0,0 0 0 0 0,1 0 0 0 0,-1 0 0 0 0,1 1 1 0 0,0 0-1 0 0,0 0 0 0 0,0 1 0 0 0,-3 2 8 0 0,-6 8-78 0 0,1 1 0 0 0,0 1 1 0 0,2 0-1 0 0,0 1 0 0 0,0 0 0 0 0,2 1 0 0 0,0 0 0 0 0,1 0 1 0 0,1 1-1 0 0,1 0 0 0 0,1 1 0 0 0,0 0 0 0 0,1 0 0 0 0,2 0 1 0 0,0 0-1 0 0,1 1 0 0 0,0-1 0 0 0,2 1 0 0 0,2 15 78 0 0,-2-28-201 0 0,0 0-1 0 0,1-1 1 0 0,0 1 0 0 0,0-1-1 0 0,1 1 1 0 0,0-1-1 0 0,0 0 1 0 0,1 1 0 0 0,0-1-1 0 0,0 0 1 0 0,0-1-1 0 0,1 1 1 0 0,0-1 0 0 0,1 1-1 0 0,-1-1 1 0 0,1 0-1 0 0,5 4 202 0 0,-5-6-417 0 0,-1 0 0 0 0,1-1-1 0 0,1 1 1 0 0,-1-1-1 0 0,0 0 1 0 0,1 0 0 0 0,0-1-1 0 0,-1 0 1 0 0,1 0-1 0 0,0 0 1 0 0,0-1 0 0 0,0 1-1 0 0,0-1 1 0 0,5 0 417 0 0,-1 0-1478 0 0,0-1 0 0 0,0 0 0 0 0,0 0 0 0 0,0-1 0 0 0,0 0 0 0 0,0-1 0 0 0,0 0-1 0 0,0-1 1 0 0,-1 0 0 0 0,8-3 1478 0 0,-5 1-205 0 0</inkml:trace>
  <inkml:trace contextRef="#ctx0" brushRef="#br0" timeOffset="670.008">936 140 1160 0 0,'0'0'4375'0'0,"0"0"-1265"0"0,0 0-623 0 0,0 0-313 0 0,0 0-349 0 0,0 0-432 0 0,0 0-483 0 0,0 0-359 0 0,0 0-244 0 0,0 0-99 0 0,0 0 28 0 0,0 0 73 0 0,0 0 89 0 0,2 8 43 0 0,37 121 1436 0 0,-4-15-1227 0 0,2-1-408 0 0,-27-89-186 0 0,-8-17-31 0 0,1-1-1 0 0,0 1 0 0 0,0-1 0 0 0,0 0 0 0 0,0 0 0 0 0,1 0 1 0 0,0 0-1 0 0,0 0 0 0 0,1-1 0 0 0,0 0 0 0 0,0 0 0 0 0,0 0 1 0 0,3 2-25 0 0,-4-7 92 0 0,0 1 1 0 0,0-1 0 0 0,0 0-1 0 0,0-1 1 0 0,0 1 0 0 0,0-1 0 0 0,0 1-1 0 0,0-1 1 0 0,0 0 0 0 0,0-1-1 0 0,0 1 1 0 0,0-1 0 0 0,-1 1 0 0 0,1-1-1 0 0,-1 0 1 0 0,1-1 0 0 0,-1 1 0 0 0,0-1-1 0 0,0 1 1 0 0,0-1 0 0 0,0 0-1 0 0,0 0 1 0 0,-1 0 0 0 0,1 0 0 0 0,-1-1-1 0 0,0 1 1 0 0,0-1 0 0 0,0 1-1 0 0,-1-1 1 0 0,1 0 0 0 0,-1 0 0 0 0,1-1-93 0 0,0 2 31 0 0,113-255 1706 0 0,-84 169-1626 0 0,2 13-67 0 0,-14 44-414 0 0,9-11-1364 0 0,-4 20-2229 0 0,-14 14-571 0 0,-5 4-2652 0 0,-1 1-2941 0 0</inkml:trace>
</inkml:ink>
</file>

<file path=ppt/ink/ink8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9:07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23 11618 0 0,'0'0'130'0'0,"0"0"-49"0"0,0 0 90 0 0,0 0 322 0 0,0 0 356 0 0,0 0 164 0 0,0 0-43 0 0,0 0-197 0 0,3 36-206 0 0,10 118-195 0 0,-7 208 413 0 0,-7-149-2409 0 0,-9-188-700 0 0,-1-16-4251 0 0,11-9 3158 0 0,0-1 365 0 0,0-2 2222 0 0</inkml:trace>
  <inkml:trace contextRef="#ctx0" brushRef="#br0" timeOffset="249.024">695 1 0 0 0,'0'0'843'0'0,"0"0"1416"0"0,0 0 452 0 0,0 0-50 0 0,0 0-217 0 0,0 0-425 0 0,0 0-504 0 0,0 0-417 0 0,0 0-279 0 0,0 0-168 0 0,0 0-103 0 0,0 0-72 0 0,-4 32-45 0 0,-8 103-21 0 0,5 29 573 0 0,23-13-515 0 0,50-7-1607 0 0,-60-136 1442 0 0,-7-8-16880 0 0,-4-1 13654 0 0</inkml:trace>
  <inkml:trace contextRef="#ctx0" brushRef="#br0" timeOffset="502.984">1 491 9234 0 0,'0'0'2364'0'0,"0"0"-1499"0"0,0 0-357 0 0,0 0 321 0 0,0 0 408 0 0,0 0 199 0 0,0 0-48 0 0,0 0-206 0 0,33-7-237 0 0,111-20-186 0 0,-3-22 562 0 0,-88 25-802 0 0,290-105 1247 0 0,-29 38-2019 0 0,-279 90-1640 0 0,-46 21-2840 0 0,-21 14-4435 0 0,19-22 862 0 0</inkml:trace>
  <inkml:trace contextRef="#ctx0" brushRef="#br0" timeOffset="686.339">244 708 10738 0 0,'0'0'959'0'0,"0"0"108"0"0,0 0 257 0 0,0 0 255 0 0,37-14 106 0 0,119-46-164 0 0,109-35 2535 0 0,-71 67-3592 0 0,-129 28-2525 0 0,0 5-3285 0 0,-51-4-439 0 0,-5 2-4416 0 0</inkml:trace>
</inkml:ink>
</file>

<file path=ppt/ink/ink8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9:11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0 471 8354 0 0,'0'0'401'0'0,"0"0"29"0"0,0 0 282 0 0,0 0 388 0 0,0 0 292 0 0,0 0 111 0 0,33 2-77 0 0,103 8-203 0 0,-74-8-111 0 0,1-2 1 0 0,0-3 0 0 0,-1-3-1 0 0,44-11-1112 0 0,47-4 427 0 0,-118 17-1554 0 0,62-5 1763 0 0,-65 8-6167 0 0,0 0-6352 0 0,-31 1 8370 0 0</inkml:trace>
  <inkml:trace contextRef="#ctx0" brushRef="#br0" timeOffset="239.005">26 762 8418 0 0,'0'0'2386'0'0,"0"0"-1249"0"0,0 0-553 0 0,0 0 71 0 0,0 0 332 0 0,0 0 287 0 0,0 0 85 0 0,0 0-108 0 0,0 0-225 0 0,0 0-225 0 0,34 10-180 0 0,107 29-108 0 0,-43-28 190 0 0,-81-13-581 0 0,50-6 87 0 0,-2-2 1 0 0,0-3-1 0 0,0-3 0 0 0,33-15-209 0 0,17-10-2556 0 0,-3-4-3771 0 0,-83 33 431 0 0,-12 1-1999 0 0</inkml:trace>
  <inkml:trace contextRef="#ctx0" brushRef="#br0" timeOffset="794.168">1739 106 10882 0 0,'0'0'3281'0'0,"0"0"-1541"0"0,0 0-638 0 0,0 0-51 0 0,0 0 44 0 0,0 0-35 0 0,0 0-137 0 0,0 0-175 0 0,0 0-164 0 0,0 0-148 0 0,-32 18-96 0 0,-96 53-65 0 0,57-27 164 0 0,-139 126 508 0 0,161-104-819 0 0,56-4-138 0 0,7-53 29 0 0,1-1 0 0 0,0 0-1 0 0,0-1 1 0 0,1-1-1 0 0,-1 0 1 0 0,2-1-1 0 0,-1-1 1 0 0,0 0 0 0 0,1-2-1 0 0,0 1 1 0 0,-1-2-1 0 0,1 0 1 0 0,0-1 0 0 0,0-1-1 0 0,0-1 1 0 0,10-2-19 0 0,35 2 40 0 0,107 2 100 0 0,-168 0-124 0 0,-1 0 25 0 0,0 0 35 0 0,0 0 40 0 0,0 0 103 0 0,0 0 69 0 0,-43-51 795 0 0,-30-17-926 0 0,46 44-138 0 0,0 0 0 0 0,2-2 0 0 0,1-1 0 0 0,1-1 0 0 0,2 0 0 0 0,-4-8-19 0 0,14 17-57 0 0,7 12-47 0 0,-1 0 0 0 0,1 0-1 0 0,0-1 1 0 0,0 1 0 0 0,1-1 0 0 0,0 0 0 0 0,1 0-1 0 0,-1-1 1 0 0,2 1 0 0 0,-1 0 0 0 0,1-1 0 0 0,0-4 104 0 0,13-24-4241 0 0,14 23-1471 0 0,-7 8-1194 0 0,-9 4-2537 0 0</inkml:trace>
  <inkml:trace contextRef="#ctx0" brushRef="#br0" timeOffset="1487.429">2281 51 7210 0 0,'0'0'844'0'0,"0"0"-307"0"0,0 0-41 0 0,0 0 231 0 0,0 0 292 0 0,0 0 209 0 0,0 0 17 0 0,0 0-164 0 0,0 0-195 0 0,0 0-194 0 0,0 0-131 0 0,0 0-42 0 0,0 0 0 0 0,-16-10 4 0 0,-50-27 6 0 0,64 36-495 0 0,1 1 1 0 0,-1-1-1 0 0,0 1 1 0 0,1-1-1 0 0,-1 1 1 0 0,0-1-1 0 0,0 1 1 0 0,1 0-1 0 0,-1 0 0 0 0,0 0 1 0 0,0 0-1 0 0,1 0 1 0 0,-1 1-1 0 0,0-1 1 0 0,0 0-1 0 0,1 1 0 0 0,-1-1 1 0 0,0 1-1 0 0,1 0 1 0 0,-1 0-1 0 0,1-1 1 0 0,-1 1-1 0 0,1 0 1 0 0,-1 0-1 0 0,1 0 0 0 0,0 1 1 0 0,-1-1-1 0 0,1 0 1 0 0,0 0-1 0 0,0 1 1 0 0,0-1-1 0 0,0 1 1 0 0,0-1-1 0 0,-1 2-34 0 0,-3 4 211 0 0,-10 10-35 0 0,1 1 1 0 0,0 0-1 0 0,2 1 1 0 0,0 0-1 0 0,1 1 1 0 0,1 1-1 0 0,1-1 1 0 0,1 2-1 0 0,1-1 1 0 0,0 1-1 0 0,1 4-176 0 0,-12 138 272 0 0,19-157-244 0 0,-1 0-1 0 0,1 1 0 0 0,1-1 0 0 0,0 0 1 0 0,0 0-1 0 0,0 0 0 0 0,1 0 0 0 0,-1 0 1 0 0,2-1-1 0 0,-1 1 0 0 0,1-1 0 0 0,0 0 0 0 0,0 0 1 0 0,1 0-1 0 0,0 0 0 0 0,0-1 0 0 0,0 0 1 0 0,1 0-1 0 0,-1 0 0 0 0,1-1 0 0 0,0 0 1 0 0,1 0-1 0 0,-1 0 0 0 0,1-1 0 0 0,-1 0 1 0 0,1 0-1 0 0,0-1 0 0 0,0 0 0 0 0,0 0 1 0 0,1 0-1 0 0,-1-1 0 0 0,0 0 0 0 0,4-1-27 0 0,1 1 133 0 0,0-1 0 0 0,0-1-1 0 0,0 1 1 0 0,0-2 0 0 0,0 0-1 0 0,0-1 1 0 0,-1 0 0 0 0,1 0 0 0 0,-1-1-1 0 0,0-1 1 0 0,0 0 0 0 0,7-4-133 0 0,1 0 149 0 0,0-1 1 0 0,-1-1 0 0 0,0 0 0 0 0,-1-1 0 0 0,0-1 0 0 0,-1-1 0 0 0,0 0-1 0 0,-1-1 1 0 0,-1-1 0 0 0,0 0 0 0 0,-1-1 0 0 0,-1 0 0 0 0,-1-1 0 0 0,-1-1-1 0 0,0 0 1 0 0,-1 0 0 0 0,-1 0 0 0 0,-1-1 0 0 0,1-5-150 0 0,-6 17-65 0 0,-1-1-1 0 0,0 0 1 0 0,0 0-1 0 0,-1 0 1 0 0,0 0 0 0 0,-1 0-1 0 0,0 0 1 0 0,0 0 0 0 0,0 1-1 0 0,-1-1 1 0 0,-1 0 0 0 0,0 1-1 0 0,0-1 1 0 0,0 1 0 0 0,-1 0-1 0 0,-1 0 1 0 0,1 1 0 0 0,-1-1-1 0 0,0 1 1 0 0,-1 0 0 0 0,0 0-1 0 0,0 1 1 0 0,0-1 0 0 0,-1 1-1 0 0,0 1 1 0 0,0-1 0 0 0,0 1-1 0 0,-1 1 1 0 0,0-1-1 0 0,0 1 1 0 0,0 0 0 0 0,0 1-1 0 0,-1 0 1 0 0,1 1 0 0 0,-1-1-1 0 0,0 2 66 0 0,-6 0-486 0 0,-1 1-1 0 0,1 0 0 0 0,-1 2 1 0 0,1-1-1 0 0,-1 2 0 0 0,1 0 1 0 0,0 1-1 0 0,0 1 1 0 0,1 0-1 0 0,-1 1 0 0 0,1 0 1 0 0,0 1-1 0 0,1 1 0 0 0,-10 7 487 0 0,-107 84-9802 0 0,31 2 1789 0 0,31 18 8850 0 0,67-118-602 0 0,0 1 0 0 0,1-1 0 0 0,-1 0 0 0 0,0 1 0 0 0,1-1 0 0 0,-1 1 0 0 0,1-1 0 0 0,0 0 0 0 0,-1 1 0 0 0,1-1 0 0 0,0 1 0 0 0,0-1 0 0 0,0 1 0 0 0,0-1 0 0 0,0 1 0 0 0,0-1 0 0 0,1 1 0 0 0,-1-1 0 0 0,0 1 0 0 0,1-1 0 0 0,-1 1 0 0 0,1-1 0 0 0,0 0 0 0 0,-1 1 0 0 0,1-1 0 0 0,0 0 0 0 0,0 1 0 0 0,0-1 0 0 0,0 0 0 0 0,0 0 0 0 0,0 0 0 0 0,0 0 0 0 0,0 0 0 0 0,0 0 0 0 0,0 0 0 0 0,1 0 0 0 0,-1-1 0 0 0,0 1 0 0 0,1 0 0 0 0,-1-1 0 0 0,0 1 0 0 0,1-1 0 0 0,-1 1 0 0 0,1-1 0 0 0,-1 0 0 0 0,1 1 0 0 0,-1-1 0 0 0,1 0 0 0 0,-1 0 0 0 0,2 0-235 0 0,79-9 6073 0 0,208-116 395 0 0,-282 122-6348 0 0,0 0-1 0 0,0 1 1 0 0,0 0-1 0 0,0 0 1 0 0,0 0-1 0 0,0 1 0 0 0,1 1 1 0 0,-1-1-1 0 0,0 1 1 0 0,1 1-1 0 0,4 0-119 0 0,33 32 240 0 0,47 15-102 0 0,-81-47-300 0 0,0 0 0 0 0,0-1 0 0 0,0-1 1 0 0,-1 1-1 0 0,1-2 0 0 0,0 0 0 0 0,0 0 1 0 0,-1-1-1 0 0,0 0 0 0 0,1-1 0 0 0,-1 0 1 0 0,-1-1-1 0 0,2-1 162 0 0,38-13-4940 0 0,-42 15 3203 0 0,-2 0-1228 0 0,0 2-3225 0 0,4 2-3264 0 0</inkml:trace>
  <inkml:trace contextRef="#ctx0" brushRef="#br0" timeOffset="1812.991">912 957 14379 0 0,'0'0'1974'0'0,"0"0"-1371"0"0,0 0-465 0 0,0 0 277 0 0,0 0 452 0 0,37-1 242 0 0,122-6 53 0 0,13-14 698 0 0,-116 13-1513 0 0,344-45 2346 0 0,203 6-2693 0 0,-457 45-576 0 0,44-2-2959 0 0,-127 1-1898 0 0,-2-1-3541 0 0,-47 3 1945 0 0</inkml:trace>
  <inkml:trace contextRef="#ctx0" brushRef="#br0" timeOffset="2250.131">1288 1303 14083 0 0,'0'0'836'0'0,"0"0"-318"0"0,0 0 34 0 0,0 0 256 0 0,0 0 225 0 0,0 0 72 0 0,36-18-70 0 0,109-58-150 0 0,24 11 1264 0 0,-114 51-1608 0 0,74-4 370 0 0,-128 17-908 0 0,0 1 1 0 0,0 0-1 0 0,0 0 0 0 0,0 0 1 0 0,0 0-1 0 0,0 0 0 0 0,0 1 1 0 0,0-1-1 0 0,0 0 0 0 0,0 0 1 0 0,0 1-1 0 0,0-1 0 0 0,0 0 1 0 0,0 1-1 0 0,0-1 0 0 0,0 1 1 0 0,0-1-1 0 0,0 1 0 0 0,-1 0 0 0 0,1-1 1 0 0,0 1-1 0 0,0 0 0 0 0,-1 0 1 0 0,1-1-1 0 0,0 1 0 0 0,-1 0 1 0 0,1 0-1 0 0,-1 0 0 0 0,1 0 1 0 0,-1 0-1 0 0,1 0 0 0 0,-1 0 1 0 0,0 0-1 0 0,1 0 0 0 0,-1 0 1 0 0,0 0-1 0 0,0 0 0 0 0,0 0 1 0 0,0 0-1 0 0,0 0 0 0 0,0 0 1 0 0,0 0-1 0 0,0 0 0 0 0,0 0 1 0 0,-1 0-1 0 0,1 0 0 0 0,0 0 1 0 0,-1 1-4 0 0,-19 43 164 0 0,-2-18-143 0 0,-2-1 0 0 0,0-1 0 0 0,-2-2 0 0 0,0 0 0 0 0,-2-1 0 0 0,0-2 0 0 0,-12 6-21 0 0,-107 85 65 0 0,141-108-55 0 0,1 0 1 0 0,0 1-1 0 0,1 0 1 0 0,-1-1-1 0 0,1 1 1 0 0,-1 1-1 0 0,1-1 1 0 0,0 1-1 0 0,1-1 1 0 0,-1 1-1 0 0,1 0 1 0 0,0 1-1 0 0,0-1 1 0 0,1 0-1 0 0,0 1 1 0 0,-1-1-1 0 0,2 1 1 0 0,-1 0-1 0 0,1 0 1 0 0,0 0-1 0 0,0 0 1 0 0,0 0-1 0 0,1 0 1 0 0,0 0-1 0 0,0 0 1 0 0,1 0-1 0 0,0 0 1 0 0,0-1-1 0 0,1 4-10 0 0,5-3 30 0 0,0 0-1 0 0,1-1 1 0 0,-1 1-1 0 0,2-1 1 0 0,-1-1-1 0 0,0 1 1 0 0,1-2-1 0 0,0 1 1 0 0,0-1-1 0 0,0 0 1 0 0,0-1-1 0 0,0 0 1 0 0,1-1-1 0 0,-1 0 1 0 0,1 0-1 0 0,-1-1 1 0 0,1 0-1 0 0,-1 0 1 0 0,0-1 0 0 0,1-1-1 0 0,-1 0 1 0 0,8-2-30 0 0,109-35-1489 0 0,-52-10-3559 0 0,-35 20-4499 0 0,-27 17 5 0 0</inkml:trace>
  <inkml:trace contextRef="#ctx0" brushRef="#br0" timeOffset="2491.712">2248 1056 15091 0 0,'0'0'1254'0'0,"0"0"-487"0"0,0 0-67 0 0,0 0 195 0 0,0 0 168 0 0,0 0 31 0 0,-11 34-107 0 0,-40 105-186 0 0,-74 163 1290 0 0,88-166-2553 0 0,36-134 513 0 0,1 27-1793 0 0,18-20-4144 0 0,19-52-8137 0 0,-29 32 11342 0 0</inkml:trace>
  <inkml:trace contextRef="#ctx0" brushRef="#br0" timeOffset="2742.929">2488 1145 8226 0 0,'0'0'2642'0'0,"0"0"-982"0"0,0 0-444 0 0,0 0 34 0 0,0 0 30 0 0,0 0-78 0 0,-12 36-117 0 0,-40 115-190 0 0,-6-11 631 0 0,-4 18-1045 0 0,43-83-2192 0 0,-21-78-14638 0 0,32 1 13366 0 0,-3-1 2563 0 0</inkml:trace>
  <inkml:trace contextRef="#ctx0" brushRef="#br0" timeOffset="2973.359">1787 1483 2112 0 0,'0'0'3176'0'0,"0"0"-828"0"0,0 0-270 0 0,0 0 33 0 0,0 0-58 0 0,0 0-212 0 0,8-33-286 0 0,28-103-256 0 0,-36 132-1207 0 0,1 0-1 0 0,0 1 1 0 0,0-1 0 0 0,0 0-1 0 0,1 0 1 0 0,-1 1-1 0 0,1-1 1 0 0,0 1-1 0 0,0 0 1 0 0,0-1 0 0 0,0 1-1 0 0,1 0 1 0 0,-1 0-1 0 0,1 0 1 0 0,0 0-1 0 0,0 1 1 0 0,3-3-92 0 0,4-3 408 0 0,-2 0-179 0 0,0 1 1 0 0,1-1 0 0 0,0 1 0 0 0,0 1-1 0 0,0 0 1 0 0,0 0 0 0 0,1 1-1 0 0,0 0 1 0 0,1 1 0 0 0,-1 0-1 0 0,1 0 1 0 0,-1 1 0 0 0,1 1-1 0 0,0-1 1 0 0,0 2 0 0 0,0 0 0 0 0,1 0-230 0 0,-5 1 56 0 0,0 0 0 0 0,-1 1 0 0 0,1 0 0 0 0,0 0 0 0 0,0 0 0 0 0,-1 1 0 0 0,1 0 0 0 0,-1 0 1 0 0,0 1-1 0 0,1 0 0 0 0,-1 0 0 0 0,0 0 0 0 0,0 1 0 0 0,0 0-56 0 0,31 22 198 0 0,-25-17-123 0 0,0 0 1 0 0,0-1-1 0 0,1-1 1 0 0,-1 0-1 0 0,2 0 1 0 0,-1-2-1 0 0,1 1 1 0 0,9 1-76 0 0,-1-2 73 0 0,0-2 1 0 0,0 0-1 0 0,0-1 1 0 0,1-1 0 0 0,-1-1-1 0 0,0-1 1 0 0,1-1 0 0 0,-1-1-1 0 0,0-1 1 0 0,0-1 0 0 0,-1-1-1 0 0,1-1 1 0 0,-1-1-1 0 0,3-2-73 0 0,100-71-2232 0 0,-112 76 352 0 0,-3 0-2370 0 0,-4 0-4715 0 0,-5 1-768 0 0</inkml:trace>
</inkml:ink>
</file>

<file path=ppt/ink/ink8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4:11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5287 639 3809 0 0,'0'0'3176'0'0,"0"0"-1488"0"0,0 0-538 0 0,0 0 79 0 0,0 0 207 0 0,0 0 120 0 0,0 0-25 0 0,0 0-116 0 0,0 0-177 0 0,0 0-229 0 0,0 0-220 0 0,0 0-160 0 0,0 0-94 0 0,15-13-83 0 0,47-42-59 0 0,-7-9 662 0 0,-26 19 59 0 0,-29 45-1102 0 0,0 0-1 0 0,0-1 1 0 0,0 1 0 0 0,1 0 0 0 0,-1-1-1 0 0,0 1 1 0 0,1 0 0 0 0,-1 0 0 0 0,0-1-1 0 0,0 1 1 0 0,1 0 0 0 0,-1 0 0 0 0,1-1-1 0 0,-1 1 1 0 0,0 0 0 0 0,1 0 0 0 0,-1 0-1 0 0,0 0 1 0 0,1 0 0 0 0,-1 0 0 0 0,1 0-1 0 0,-1-1 1 0 0,0 1 0 0 0,1 0 0 0 0,-1 0-1 0 0,1 0 1 0 0,-1 1 0 0 0,0-1 0 0 0,1 0-1 0 0,-1 0 1 0 0,1 0 0 0 0,-1 0 0 0 0,0 0-1 0 0,1 0 1 0 0,-1 1 0 0 0,0-1 0 0 0,1 0-1 0 0,-1 0 1 0 0,0 0 0 0 0,1 1 0 0 0,-1-1-1 0 0,0 0 1 0 0,1 1 0 0 0,-1-1 0 0 0,0 0-1 0 0,0 0 1 0 0,1 1 0 0 0,-1-1 0 0 0,0 1-1 0 0,0-1 1 0 0,0 0 0 0 0,0 1 0 0 0,1-1-1 0 0,-1 0 1 0 0,0 1 0 0 0,0-1 0 0 0,0 1-1 0 0,0-1 1 0 0,0 0 0 0 0,0 1 0 0 0,0-1-1 0 0,0 1 1 0 0,0-1 0 0 0,0 0 0 0 0,0 1-1 0 0,0-1 1 0 0,-1 1 0 0 0,1-1 0 0 0,0 0-12 0 0,28 60 120 0 0,15 137 66 0 0,-43-197-186 0 0,11 84 2 0 0,-4 1 0 0 0,-4-1 0 0 0,-3 6-2 0 0,-24 1-18 0 0,23-85 39 0 0,0-1-1 0 0,-1 0 1 0 0,0 0-1 0 0,0 0 0 0 0,0 0 1 0 0,0 0-1 0 0,-1 0 1 0 0,0 0-1 0 0,0-1 0 0 0,0 1 1 0 0,0-1-1 0 0,-1 0 1 0 0,0 0-1 0 0,0 0 0 0 0,0 0 1 0 0,0-1-1 0 0,0 0 1 0 0,-1 0-1 0 0,0 0 0 0 0,1 0 1 0 0,-1-1-1 0 0,0 0 1 0 0,0 0-1 0 0,-1 0 1 0 0,1 0-1 0 0,0-1 0 0 0,0 0 1 0 0,-1 0-1 0 0,1 0 1 0 0,-2-1-21 0 0,4-2 19 0 0,0 0 1 0 0,0-1 0 0 0,1 1 0 0 0,-1-1 0 0 0,0 0 0 0 0,1 0 0 0 0,0 0 0 0 0,0 0 0 0 0,0 0 0 0 0,0 0 0 0 0,0 0 0 0 0,1-1 0 0 0,-1 1 0 0 0,1-1 0 0 0,0 1 0 0 0,0-1 0 0 0,0 1 0 0 0,0-1 0 0 0,1 0 0 0 0,0 0-1 0 0,-1 1 1 0 0,1-1 0 0 0,1 0 0 0 0,-1-1-20 0 0,2-20 8 0 0,0 0-1 0 0,2 1 1 0 0,0-1 0 0 0,2 1-1 0 0,1 0 1 0 0,1 0-1 0 0,1 1 1 0 0,0 0-1 0 0,14-21-7 0 0,3-11-2 0 0,2 0-1 0 0,3 3 0 0 0,2 0 0 0 0,2 2 0 0 0,2 2 0 0 0,3 1 1 0 0,1 2-1 0 0,3 2 0 0 0,17-12 3 0 0,59-12-35 0 0,-118 68 34 0 0,0 0 0 0 0,0 0-1 0 0,1 0 1 0 0,-1 0 0 0 0,0 0 0 0 0,0 0-1 0 0,-1 1 1 0 0,1-1 0 0 0,0 1-1 0 0,0-1 1 0 0,-1 1 0 0 0,1 0-1 0 0,-1 0 1 0 0,1 0 0 0 0,-1 0-1 0 0,0 0 1 0 0,0 0 0 0 0,0 0 0 0 0,0 0-1 0 0,0 0 1 0 0,0 0 0 0 0,-1 0-1 0 0,1 1 1 0 0,-1-1 0 0 0,1 0-1 0 0,-1 1 1 0 0,0-1 0 0 0,0 0 0 0 0,0 1-1 0 0,0-1 1 0 0,0 0 0 0 0,-1 1-1 0 0,1-1 1 0 0,-1 0 0 0 0,1 1-1 0 0,-1-1 1 0 0,0 0 0 0 0,0 0 0 0 0,0 0-1 0 0,0 0 1 0 0,-1 1 1 0 0,-11 30 4 0 0,-2-1 0 0 0,-1-1 0 0 0,-2-1-1 0 0,-1 0 1 0 0,-1-1 0 0 0,-2-1 0 0 0,0-1 0 0 0,-2-1 0 0 0,-22 19-4 0 0,-153 128-669 0 0,171-158-585 0 0,27-14 593 0 0,1-1-221 0 0,21-37-15185 0 0,-13 29 9210 0 0</inkml:trace>
  <inkml:trace contextRef="#ctx0" brushRef="#br0" timeOffset="479.353">5959 823 9434 0 0,'0'0'1948'0'0,"0"0"-106"0"0,0 0 113 0 0,0 0-17 0 0,0 0-279 0 0,0 0-328 0 0,0 0-224 0 0,0 0-182 0 0,0 0-163 0 0,0 0-174 0 0,0 0-124 0 0,35-15-89 0 0,109-47-98 0 0,-76 17 101 0 0,-57 34-288 0 0,9-9 41 0 0,-1-1-1 0 0,-1-1 0 0 0,-1-1 0 0 0,0-1 0 0 0,-2 0 1 0 0,-1 0-1 0 0,-1-2 0 0 0,0-2-130 0 0,-11 27-11 0 0,-1-1 1 0 0,0 0-1 0 0,1 0 0 0 0,-1 0 0 0 0,0 0 1 0 0,0 0-1 0 0,0 0 0 0 0,0-1 1 0 0,0 1-1 0 0,-1 0 0 0 0,1 0 1 0 0,-1-1-1 0 0,1 1 0 0 0,-1 0 1 0 0,0 0-1 0 0,0-1 0 0 0,0 1 0 0 0,0 0 1 0 0,0-1-1 0 0,-1 1 0 0 0,1 0 1 0 0,-1-1-1 0 0,0 1 0 0 0,1 0 1 0 0,-1 0-1 0 0,0 0 0 0 0,0 0 1 0 0,0 0-1 0 0,0 0 0 0 0,-1 0 0 0 0,1 0 1 0 0,-1 0-1 0 0,1 0 0 0 0,-1 0 1 0 0,1 1-1 0 0,-1-1 0 0 0,0 1 1 0 0,0-1-1 0 0,0 1 0 0 0,0 0 1 0 0,0 0-1 0 0,0 0 0 0 0,0 0 0 0 0,0 0 1 0 0,0 0-1 0 0,-1 1 0 0 0,1-1 1 0 0,0 1-1 0 0,-1-1 0 0 0,1 1 1 0 0,0 0-1 0 0,-1 0 0 0 0,1 0 0 0 0,-2 0 11 0 0,-5 3-55 0 0,0-1 0 0 0,0 1 0 0 0,1 1 0 0 0,-1 0 0 0 0,1 0 0 0 0,0 0 0 0 0,0 1 0 0 0,0 0 0 0 0,1 1 0 0 0,0 0 0 0 0,0 0 0 0 0,0 1 0 0 0,1-1 0 0 0,-1 2 55 0 0,-12 11-59 0 0,13-14 42 0 0,1 0 1 0 0,0 0-1 0 0,0 0 1 0 0,0 1-1 0 0,0 0 0 0 0,1 0 1 0 0,0 0-1 0 0,1 1 1 0 0,-1-1-1 0 0,1 1 0 0 0,0 0 1 0 0,1 0-1 0 0,0 0 1 0 0,0 0-1 0 0,0 0 0 0 0,1 0 1 0 0,0 1-1 0 0,0 3 17 0 0,4-8-4 0 0,0 0 0 0 0,0 0 0 0 0,0-1 0 0 0,1 1 0 0 0,-1-1 0 0 0,0 0 0 0 0,1 0 0 0 0,0 0 0 0 0,0 0 0 0 0,-1-1 0 0 0,1 0-1 0 0,0 1 1 0 0,0-1 0 0 0,0-1 0 0 0,0 1 0 0 0,0 0 0 0 0,1-1 0 0 0,-1 0 0 0 0,0 0 0 0 0,0 0 0 0 0,0-1 0 0 0,2 0 4 0 0,188-2 605 0 0,-192 3-583 0 0,0-1-1 0 0,0 1 0 0 0,0 0 0 0 0,0 1 0 0 0,0-1 1 0 0,0 0-1 0 0,0 1 0 0 0,-1-1 0 0 0,1 1 0 0 0,0-1 1 0 0,0 1-1 0 0,0 0 0 0 0,0 0 0 0 0,-1 0 0 0 0,1 0 1 0 0,-1 0-1 0 0,1 0 0 0 0,0 0 0 0 0,-1 1 0 0 0,0-1 0 0 0,1 1 1 0 0,-1-1-1 0 0,0 1 0 0 0,0-1 0 0 0,0 1 0 0 0,0 0 1 0 0,0-1-1 0 0,0 1 0 0 0,0 0 0 0 0,0 0 0 0 0,-1 0 1 0 0,1 0-1 0 0,-1-1 0 0 0,0 1 0 0 0,1 0 0 0 0,-1 0 1 0 0,0 0-1 0 0,0 0 0 0 0,0 0 0 0 0,0 0 0 0 0,0 0 1 0 0,-1 0-1 0 0,1 0 0 0 0,-1 0 0 0 0,1 0 0 0 0,-2 1-21 0 0,2 12 78 0 0,-25 51 168 0 0,9-40-220 0 0,-9 32-1749 0 0,46-53-6372 0 0,-13-6 842 0 0,-4-2-1926 0 0</inkml:trace>
  <inkml:trace contextRef="#ctx0" brushRef="#br0" timeOffset="748.797">6656 632 11290 0 0,'0'0'1975'0'0,"0"0"-508"0"0,0 0-240 0 0,0 0-164 0 0,0 0-169 0 0,0 0-142 0 0,0 0-101 0 0,0 0-95 0 0,0 0-129 0 0,0 0-94 0 0,-11 30-54 0 0,-33 95-18 0 0,43-124-247 0 0,1 0-1 0 0,-1 0 1 0 0,0 1-1 0 0,1-1 1 0 0,-1 0-1 0 0,0 0 1 0 0,1 1 0 0 0,0-1-1 0 0,-1 0 1 0 0,1 1-1 0 0,0-1 1 0 0,0 0-1 0 0,-1 1 1 0 0,1-1-1 0 0,0 1 1 0 0,1-1 0 0 0,-1 0-1 0 0,0 1 1 0 0,0-1-1 0 0,0 0 1 0 0,1 1-1 0 0,-1-1 1 0 0,1 0-1 0 0,-1 0 1 0 0,1 1 0 0 0,0-1-1 0 0,-1 0 1 0 0,1 0-1 0 0,0 0 1 0 0,0 0-1 0 0,0 1 1 0 0,0-1-1 0 0,0-1 1 0 0,0 1-1 0 0,0 0 1 0 0,0 0 0 0 0,0 0-1 0 0,0 0 1 0 0,0-1-1 0 0,0 1 1 0 0,1-1-1 0 0,-1 1 1 0 0,0-1-1 0 0,1 1 1 0 0,-1-1 0 0 0,0 0-1 0 0,1 1 1 0 0,-1-1-1 0 0,0 0 1 0 0,1 0-1 0 0,-1 0 1 0 0,1 0-1 0 0,-1 0 1 0 0,1-1-14 0 0,4 2 91 0 0,4 1 40 0 0,0-1-1 0 0,0 1 1 0 0,-1-2-1 0 0,1 1 1 0 0,0-1-1 0 0,0-1 1 0 0,0 0-1 0 0,0 0 1 0 0,0-1-1 0 0,0-1 1 0 0,-1 1-1 0 0,1-1 1 0 0,-1-1-1 0 0,0 0 1 0 0,0 0-1 0 0,0-1 1 0 0,-1 0-1 0 0,1-1 1 0 0,-1 1-1 0 0,0-2 1 0 0,-1 1-1 0 0,0-1 1 0 0,0 0-1 0 0,0-1 1 0 0,-1 1-1 0 0,0-1 1 0 0,0-1-1 0 0,1-2-130 0 0,-6 9 7 0 0,1-1-1 0 0,-1 0 1 0 0,0 1-1 0 0,0-1 1 0 0,0 0-1 0 0,-1 0 1 0 0,1 1-1 0 0,0-1 1 0 0,-1 0-1 0 0,0 0 1 0 0,0 0 0 0 0,0 0-1 0 0,0 0 1 0 0,0 0-1 0 0,-1 0 1 0 0,1 1-1 0 0,-1-1 1 0 0,0 0-1 0 0,1 0 1 0 0,-1 1-1 0 0,-1-1 1 0 0,1 0-1 0 0,0 1 1 0 0,-1-1-1 0 0,1 1 1 0 0,-1-1 0 0 0,0 1-1 0 0,0 0 1 0 0,1 0-1 0 0,-2 0 1 0 0,1 0-1 0 0,0 0 1 0 0,0 0-1 0 0,-1 1 1 0 0,1-1-1 0 0,-3-1-6 0 0,-99-21-1110 0 0,94 23 793 0 0,0 1 0 0 0,-1 1 0 0 0,1 0 0 0 0,0 0 0 0 0,0 1 0 0 0,0 0 0 0 0,0 1 0 0 0,0 0 0 0 0,1 1 0 0 0,-1 0 0 0 0,-2 1 317 0 0,-30 16-6300 0 0,38-20 4748 0 0,-9 7-7765 0 0</inkml:trace>
  <inkml:trace contextRef="#ctx0" brushRef="#br0" timeOffset="1297.831">7125 87 9802 0 0,'0'0'5172'0'0,"0"0"-2349"0"0,0 0-1100 0 0,0 0-465 0 0,0 0-397 0 0,0 0-218 0 0,0 0-152 0 0,0 0-103 0 0,0 0-69 0 0,0 0-42 0 0,0 0-45 0 0,0 0-40 0 0,0 0-18 0 0,-20 22-44 0 0,-62 75-14 0 0,80-94-107 0 0,-1-1 0 0 0,1 1 0 0 0,0 0 0 0 0,-1 0 0 0 0,1 1 0 0 0,1-1 0 0 0,-1 0 0 0 0,0 1 0 0 0,1-1 0 0 0,0 1 0 0 0,0-1 0 0 0,0 1 0 0 0,0 0 0 0 0,1-1 0 0 0,-1 1 0 0 0,1 0-1 0 0,0 0 1 0 0,0-1 0 0 0,0 4-9 0 0,1 8 48 0 0,-14 262 238 0 0,-3-90-347 0 0,16-186 53 0 0,0-1-13 0 0,32-31-226 0 0,94-92 242 0 0,-97 97-29 0 0,-18 14 12 0 0,0 0 0 0 0,1 1 0 0 0,0 0 0 0 0,1 1 0 0 0,0 1-1 0 0,0 0 1 0 0,1 1 0 0 0,0 0 0 0 0,0 1 0 0 0,1 1 0 0 0,0 0 0 0 0,0 1-1 0 0,1 1 1 0 0,0 0 0 0 0,2 0 22 0 0,-15 6 10 0 0,0 0-1 0 0,0 0 1 0 0,0 0-1 0 0,0 0 0 0 0,0 1 1 0 0,0-1-1 0 0,0 1 1 0 0,-1 0-1 0 0,0-1 1 0 0,1 1-1 0 0,-1 0 1 0 0,0 1-1 0 0,0-1 1 0 0,-1 0-1 0 0,1 0 1 0 0,-1 1-1 0 0,1-1 0 0 0,-1 1 1 0 0,0-1-1 0 0,-1 1 1 0 0,1 0-1 0 0,-1-1 1 0 0,1 1-1 0 0,-1 0 1 0 0,0-1-1 0 0,0 1 1 0 0,-1 0-1 0 0,1 0 0 0 0,-1-1 1 0 0,0 1-1 0 0,0-1 1 0 0,0 1-1 0 0,0 0-9 0 0,-2 9 63 0 0,-1 0 0 0 0,-1 0 0 0 0,1-1 0 0 0,-2 0-1 0 0,0 1 1 0 0,-1-2 0 0 0,0 1 0 0 0,0-1 0 0 0,-1 0 0 0 0,-1 0-1 0 0,0-1 1 0 0,0-1 0 0 0,-1 1 0 0 0,0-1 0 0 0,-1-1 0 0 0,0 0-1 0 0,0 0-61 0 0,-3 0-41 0 0,1 0 1 0 0,-1 0-1 0 0,-1-1 1 0 0,1-1-1 0 0,-1 0 1 0 0,0-1-1 0 0,-1-1 1 0 0,1 0 0 0 0,-1-1-1 0 0,0-1 1 0 0,0 0-1 0 0,1-1 1 0 0,-1-1-1 0 0,-9-1 40 0 0,23 1-163 0 0,0 0-1 0 0,0 0 1 0 0,-1 0-1 0 0,1 0 1 0 0,0 0-1 0 0,0-1 1 0 0,0 1-1 0 0,0-1 1 0 0,0 1-1 0 0,0-1 1 0 0,0 0-1 0 0,0 0 1 0 0,0 0-1 0 0,1 0 1 0 0,-1 0-1 0 0,0 0 1 0 0,1 0-1 0 0,-1-1 0 0 0,0 1 1 0 0,1-1-1 0 0,0 1 1 0 0,-1-1-1 0 0,1 1 1 0 0,0-1-1 0 0,0 0 1 0 0,-1-1 163 0 0,-4-16-5407 0 0,4-2-4048 0 0,2 13 3343 0 0</inkml:trace>
  <inkml:trace contextRef="#ctx0" brushRef="#br0" timeOffset="1577.129">7561 72 17572 0 0,'0'0'1631'0'0,"0"0"-304"0"0,0 0-130 0 0,0 0-96 0 0,0 0-183 0 0,0 0-200 0 0,0 0-170 0 0,0 0-107 0 0,0 0-56 0 0,0 0-39 0 0,0 0 1 0 0,0 0-19 0 0,-3 25-49 0 0,-8 78-43 0 0,-15 30 89 0 0,4 103-157 0 0,21-75-793 0 0,15-121-822 0 0,15-53-7871 0 0,-23 6 4057 0 0,0-1-3450 0 0</inkml:trace>
  <inkml:trace contextRef="#ctx0" brushRef="#br0" timeOffset="1947.41">7686 680 8018 0 0,'0'0'4246'0'0,"0"0"-1754"0"0,0 0-506 0 0,0 0-113 0 0,0 0-257 0 0,0 0-326 0 0,0 0-234 0 0,0 0-172 0 0,0 0-141 0 0,0 0-118 0 0,0 0-126 0 0,34-5-90 0 0,102-17-76 0 0,-82 1 26 0 0,-48 13-260 0 0,0 3-56 0 0,0-1 0 0 0,-1 0 0 0 0,0 0 0 0 0,0-1 0 0 0,0 1 0 0 0,-1-1 0 0 0,0 0-1 0 0,0 0 1 0 0,-1-1 0 0 0,0 1 0 0 0,0-1 0 0 0,-1 1 0 0 0,0-1 0 0 0,0 0 0 0 0,-1 0 0 0 0,0 0-1 0 0,0 0 1 0 0,-1 0 0 0 0,-1-7-43 0 0,0 11-36 0 0,-1 1 1 0 0,-1-1-1 0 0,1 0 0 0 0,0 1 0 0 0,-1 0 1 0 0,0 0-1 0 0,1 0 0 0 0,-1 0 0 0 0,-1 0 1 0 0,1 0-1 0 0,0 1 0 0 0,-1-1 0 0 0,1 1 1 0 0,-1 0-1 0 0,1 0 0 0 0,-1 1 0 0 0,0-1 1 0 0,0 1-1 0 0,0-1 0 0 0,0 1 0 0 0,0 1 1 0 0,0-1-1 0 0,0 0 0 0 0,-1 1 0 0 0,1 0 1 0 0,0 0-1 0 0,0 0 0 0 0,0 1 0 0 0,0-1 1 0 0,-1 1-1 0 0,1 0 0 0 0,0 0 0 0 0,0 1 1 0 0,1-1-1 0 0,-1 1 0 0 0,0-1 0 0 0,0 1 36 0 0,-11 6-106 0 0,1 0 0 0 0,0 0 0 0 0,0 1 0 0 0,1 1 0 0 0,0 1 0 0 0,0 0 0 0 0,1 0 0 0 0,1 1 0 0 0,0 0 0 0 0,1 1 0 0 0,0 1-1 0 0,1-1 1 0 0,0 2 0 0 0,1-1 0 0 0,1 1 0 0 0,0 0 0 0 0,-1 6 106 0 0,-13 75-1128 0 0,21-93 954 0 0,0 0 0 0 0,0 0 1 0 0,0-1-1 0 0,1 1 0 0 0,-1 0 0 0 0,1 0 1 0 0,0 0-1 0 0,0 0 0 0 0,0-1 0 0 0,0 1 1 0 0,0 0-1 0 0,0-1 0 0 0,1 1 0 0 0,0-1 0 0 0,-1 0 1 0 0,1 1-1 0 0,0-1 0 0 0,0 0 0 0 0,0 0 1 0 0,0 0-1 0 0,1 0 0 0 0,-1-1 0 0 0,0 1 1 0 0,1 0-1 0 0,-1-1 0 0 0,1 0 0 0 0,2 1 174 0 0,30 10-6309 0 0,-17-12-211 0 0,-4 0 952 0 0</inkml:trace>
  <inkml:trace contextRef="#ctx0" brushRef="#br0" timeOffset="2497.444">8067 834 7770 0 0,'0'0'3222'0'0,"0"0"-391"0"0,0 0-413 0 0,0 0-500 0 0,0 0-454 0 0,0 0-316 0 0,0 0-178 0 0,0 0-145 0 0,0 0-130 0 0,0 0-100 0 0,0 0-75 0 0,0 0-43 0 0,0 0-43 0 0,5-2-42 0 0,68-70 961 0 0,89-126-608 0 0,-154 249-948 0 0,-7-49 201 0 0,0 0 0 0 0,0 0 1 0 0,0 0-1 0 0,1 0 0 0 0,-1 0 0 0 0,0 0 0 0 0,1-1 1 0 0,0 1-1 0 0,-1 0 0 0 0,1-1 0 0 0,0 0 0 0 0,-1 1 1 0 0,1-1-1 0 0,0 0 0 0 0,0 0 0 0 0,0 0 0 0 0,0 0 1 0 0,1 0-1 0 0,-1 0 0 0 0,0-1 0 0 0,0 1 0 0 0,0-1 1 0 0,0 0-1 0 0,1 1 0 0 0,-1-1 0 0 0,0 0 0 0 0,0 0 1 0 0,1 0-1 0 0,-1-1 0 0 0,0 1 0 0 0,0 0 0 0 0,1-1 2 0 0,11 1 9 0 0,114-45 52 0 0,-74 35-72 0 0,-44 66 75 0 0,-28 64 60 0 0,18-119-148 0 0,-1 0-1 0 0,1 0 1 0 0,0 0-1 0 0,0 0 1 0 0,0 0-1 0 0,0 0 1 0 0,0 1-1 0 0,0-1 1 0 0,0 0-1 0 0,1 0 1 0 0,-1 0-1 0 0,0 0 0 0 0,1 0 1 0 0,-1 0-1 0 0,0 0 1 0 0,1 0-1 0 0,-1 0 1 0 0,1 0-1 0 0,0 0 1 0 0,-1 0-1 0 0,1 0 1 0 0,0 0-1 0 0,0 0 1 0 0,-1-1-1 0 0,1 1 1 0 0,0 0-1 0 0,0-1 1 0 0,0 1-1 0 0,0 0 1 0 0,0-1-1 0 0,0 1 1 0 0,0-1-1 0 0,0 1 1 0 0,0-1-1 0 0,0 0 1 0 0,0 0-1 0 0,0 1 0 0 0,0-1 1 0 0,1 0-1 0 0,-1 0 1 0 0,0 0-1 0 0,0 0 1 0 0,0 0-1 0 0,0 0 1 0 0,0 0-1 0 0,0-1 1 0 0,0 1-1 0 0,1 0 1 0 0,-1-1 24 0 0,29-10-2560 0 0,-1-4-4032 0 0,-15 7-1197 0 0,-3 1-1832 0 0</inkml:trace>
  <inkml:trace contextRef="#ctx0" brushRef="#br0" timeOffset="2846.49">9178 440 17756 0 0,'0'0'2108'0'0,"0"0"-634"0"0,0 0-222 0 0,0 0-140 0 0,0 0-218 0 0,0 0-217 0 0,0 0-107 0 0,0 0-109 0 0,0 0-122 0 0,0 0-108 0 0,0 0-79 0 0,0 0-63 0 0,0 0-21 0 0,-32 9-7 0 0,-100 30-33 0 0,63-6 14 0 0,68-33-56 0 0,-1 1 1 0 0,1-1-1 0 0,0 0 1 0 0,1 1-1 0 0,-1-1 1 0 0,0 0-1 0 0,0 1 0 0 0,0-1 1 0 0,0 1-1 0 0,0 0 1 0 0,0-1-1 0 0,0 1 1 0 0,1 0-1 0 0,-1-1 1 0 0,0 1-1 0 0,1 0 0 0 0,-1 0 1 0 0,0 0-1 0 0,1-1 1 0 0,-1 1-1 0 0,1 0 1 0 0,-1 0-1 0 0,1 0 1 0 0,0 0-1 0 0,-1 0 0 0 0,1 0 1 0 0,0 0-1 0 0,0 0 1 0 0,0 0-1 0 0,0 0 1 0 0,-1 0-1 0 0,1 0 1 0 0,1 0-1 0 0,-1 0 0 0 0,0 0 1 0 0,0 0-1 0 0,0 1 1 0 0,0-1-1 0 0,1-1 1 0 0,-1 1-1 0 0,1 0 1 0 0,-1 0-1 0 0,0 0 0 0 0,1 0 1 0 0,0 0-1 0 0,-1 0 1 0 0,1 0-1 0 0,-1 0 1 0 0,2 0 13 0 0,82 12-449 0 0,-77-13 455 0 0,0-1 1 0 0,-1 1 0 0 0,1 0-1 0 0,0 0 1 0 0,0 0 0 0 0,-1 1 0 0 0,1 0-1 0 0,0 1 1 0 0,-1 0 0 0 0,1 0-1 0 0,-1 0 1 0 0,0 1 0 0 0,0-1-1 0 0,0 2 1 0 0,0-1 0 0 0,0 1 0 0 0,0-1-1 0 0,-1 2 1 0 0,0-1 0 0 0,0 0-1 0 0,0 1 1 0 0,0 0 0 0 0,-1 0-1 0 0,0 1 1 0 0,0-1 0 0 0,0 1 0 0 0,-1 0-1 0 0,0 0 1 0 0,2 6-7 0 0,-2-7 46 0 0,-1 0 0 0 0,1 0-1 0 0,-2 0 1 0 0,1 1 0 0 0,0-1 0 0 0,-1 1 0 0 0,0 0-1 0 0,-1-1 1 0 0,1 1 0 0 0,-1 0 0 0 0,0-1 0 0 0,0 1-1 0 0,-1 0 1 0 0,0-1 0 0 0,0 1 0 0 0,0-1 0 0 0,0 1-1 0 0,-1-1 1 0 0,0 1 0 0 0,0-1 0 0 0,-1 0 0 0 0,1 0-1 0 0,-1 0 1 0 0,0 0 0 0 0,-1-1 0 0 0,1 1 0 0 0,-1-1-1 0 0,0 0 1 0 0,-2 3-46 0 0,0-4-24 0 0,1 0 0 0 0,-1 1 1 0 0,1-2-1 0 0,-1 1 0 0 0,0-1 0 0 0,0 0 0 0 0,0 0 0 0 0,0 0 0 0 0,-1-1 0 0 0,1 0 0 0 0,0 0 0 0 0,-1-1 0 0 0,1 0 1 0 0,0 0-1 0 0,-3 0 24 0 0,-26-22-8302 0 0,31 18-3888 0 0</inkml:trace>
  <inkml:trace contextRef="#ctx0" brushRef="#br0" timeOffset="-1520.57">3530 514 7001 0 0,'0'0'1458'0'0,"0"0"-231"0"0,0 0-80 0 0,0 0 101 0 0,0 0 107 0 0,0 0-29 0 0,0 0-138 0 0,0 0-186 0 0,0 0-246 0 0,0 0-221 0 0,0 0-117 0 0,-19 33-46 0 0,-57 104-14 0 0,55-68 213 0 0,23-58-423 0 0,0-6-52 0 0,-1 0 1 0 0,1 1 0 0 0,1-1 0 0 0,-1 0 0 0 0,1 0 0 0 0,0 0-1 0 0,0-1 1 0 0,0 1 0 0 0,1-1 0 0 0,-1 1 0 0 0,1-1-1 0 0,0 0 1 0 0,1-1 0 0 0,-1 1 0 0 0,0-1 0 0 0,1 1 0 0 0,0-2-1 0 0,0 1 1 0 0,0 0 0 0 0,0-1 0 0 0,0 0 0 0 0,1 0 0 0 0,-1 0-1 0 0,0-1 1 0 0,1 0 0 0 0,0 0 0 0 0,-1 0 0 0 0,1-1-1 0 0,-1 0 1 0 0,1 0 0 0 0,0 0 0 0 0,-1-1 0 0 0,1 0 0 0 0,-1 0-1 0 0,1 0 1 0 0,-1-1 0 0 0,1 1 0 0 0,-1-1 0 0 0,0-1-1 0 0,4-1-96 0 0,4-3 110 0 0,-1-1-1 0 0,0-1 0 0 0,0 0 0 0 0,-1 0 0 0 0,0-1 0 0 0,0-1 0 0 0,-1 0 1 0 0,-1 0-1 0 0,0-1 0 0 0,0 0 0 0 0,-1 0 0 0 0,-1-1 0 0 0,0 0 0 0 0,-1-1 0 0 0,0 0 1 0 0,-1 1-1 0 0,0-2 0 0 0,-1 1 0 0 0,-1 0 0 0 0,-1-1 0 0 0,0 0 0 0 0,0 1 1 0 0,-2-1-1 0 0,0-2-109 0 0,0 13-13 0 0,-1 0 1 0 0,0 0-1 0 0,0 1 1 0 0,0-1 0 0 0,-1 1-1 0 0,1-1 1 0 0,-1 1-1 0 0,0-1 1 0 0,0 1 0 0 0,0 0-1 0 0,0 0 1 0 0,0 0-1 0 0,-1 0 1 0 0,1 0-1 0 0,-1 1 1 0 0,0-1 0 0 0,0 1-1 0 0,0 0 1 0 0,0 0-1 0 0,0 0 1 0 0,-1 0 0 0 0,1 0-1 0 0,0 1 1 0 0,-1-1-1 0 0,0 1 1 0 0,1 0-1 0 0,-3 0 13 0 0,-4-2-133 0 0,0 1-1 0 0,0 0 0 0 0,0 0 0 0 0,-1 2 0 0 0,1-1 0 0 0,0 1 0 0 0,-1 1 0 0 0,1-1 0 0 0,-10 3 134 0 0,9 1-391 0 0,-1 0-1 0 0,1 0 0 0 0,0 1 0 0 0,0 0 1 0 0,0 1-1 0 0,1 0 0 0 0,0 1 0 0 0,0 0 1 0 0,0 0-1 0 0,-4 6 392 0 0,-19 21-4099 0 0,6 1-3284 0 0,17-16-2279 0 0</inkml:trace>
  <inkml:trace contextRef="#ctx0" brushRef="#br0" timeOffset="-1077.03">3936 808 7882 0 0,'0'0'4585'0'0,"0"0"-2169"0"0,0 0-735 0 0,0 0-12 0 0,0 0-100 0 0,0 0-230 0 0,0 0-241 0 0,0 0-225 0 0,0 0-223 0 0,0 0-197 0 0,0 0-144 0 0,0 0-94 0 0,3-3-34 0 0,41-78 287 0 0,-6 18-341 0 0,2 9-93 0 0,-36 64-927 0 0,-3-5 916 0 0,-1 1 0 0 0,1-1 0 0 0,0 0 0 0 0,1 0 0 0 0,-1 0-1 0 0,1 0 1 0 0,0 0 0 0 0,0 0 0 0 0,1 0 0 0 0,-1 0 0 0 0,1-1 0 0 0,0 1 0 0 0,0-1 0 0 0,1 0 0 0 0,-1 0 0 0 0,1 0 0 0 0,0-1 0 0 0,0 1-1 0 0,0-1 1 0 0,1 0 0 0 0,-1 0 0 0 0,1 0 0 0 0,0-1 0 0 0,-1 1 0 0 0,1-1 0 0 0,0 0 0 0 0,0-1 0 0 0,1 1 0 0 0,-1-1 0 0 0,0 0 0 0 0,0 0-1 0 0,1-1 1 0 0,-1 0 0 0 0,0 0 0 0 0,1 0 0 0 0,-1 0 0 0 0,1-1-23 0 0,4 1 113 0 0,1-1-1 0 0,-1 0 1 0 0,0-1 0 0 0,0 0-1 0 0,0 0 1 0 0,0-1 0 0 0,0-1-1 0 0,0 0 1 0 0,-1 0 0 0 0,0 0-1 0 0,0-1 1 0 0,0-1 0 0 0,0 0-1 0 0,-1 0 1 0 0,4-3-113 0 0,57-68 228 0 0,-60 48-2517 0 0,-8 19-2331 0 0,0-2-5084 0 0,-1 8-1105 0 0</inkml:trace>
  <inkml:trace contextRef="#ctx0" brushRef="#br0" timeOffset="-3888.765">887 2 6513 0 0,'0'0'1359'0'0,"0"0"-282"0"0,0 0-137 0 0,0 0 80 0 0,0 0 214 0 0,0 0 149 0 0,0 0-27 0 0,0 0-196 0 0,0 0-326 0 0,0 0-353 0 0,0 0-241 0 0,-2-2-143 0 0,1 2-85 0 0,0 0 0 0 0,0 0 0 0 0,0 1 0 0 0,0-1 0 0 0,-1 0 0 0 0,1 0 0 0 0,0 1 0 0 0,0-1 0 0 0,0 1 0 0 0,0-1 0 0 0,0 1 0 0 0,0-1 0 0 0,1 1 0 0 0,-1 0 0 0 0,0-1 0 0 0,0 1 0 0 0,0 0 0 0 0,0 0 0 0 0,1-1 0 0 0,-1 1 0 0 0,0 0 0 0 0,1 0 0 0 0,-1 0 0 0 0,1 0 0 0 0,-1 0 0 0 0,1 0 0 0 0,-1 0 0 0 0,1 0 0 0 0,0 0 0 0 0,-1 0 0 0 0,1 0 0 0 0,0 0 0 0 0,0 0 0 0 0,0 0 0 0 0,0 1 0 0 0,0-1 0 0 0,0 0 0 0 0,0 0 0 0 0,0 0 0 0 0,0 0 0 0 0,1 0 0 0 0,-1 0 0 0 0,0 0 0 0 0,1 0 0 0 0,-1 1-12 0 0,-6 23 279 0 0,-76 258 962 0 0,-34 72-776 0 0,-2-78-542 0 0,96-236-211 0 0,22-41 206 0 0,0 0-39 0 0,0-8-239 0 0,25-92-1073 0 0,176-585 1480 0 0,-173 525 1116 0 0,-26 140-181 0 0,0 31 205 0 0,-2 68-825 0 0,3-1 0 0 0,4 0 0 0 0,5 12-362 0 0,14 35 309 0 0,-8-66-241 0 0,-11-33-58 0 0,1-1-1 0 0,1 0 0 0 0,1 0 0 0 0,1-1 0 0 0,1-1 1 0 0,1 1-1 0 0,9 10-9 0 0,-18-30 12 0 0,0 1 1 0 0,0-1 0 0 0,0-1-1 0 0,0 1 1 0 0,1 0-1 0 0,-1-1 1 0 0,1 0-1 0 0,0 0 1 0 0,0-1 0 0 0,0 1-1 0 0,1-1 1 0 0,-1 0-1 0 0,0 0 1 0 0,1-1-1 0 0,-1 1 1 0 0,1-1 0 0 0,0-1-1 0 0,-1 1 1 0 0,1-1-1 0 0,0 0 1 0 0,4-1-13 0 0,-4 0 74 0 0,-1-1-1 0 0,1-1 1 0 0,-1 1 0 0 0,0-1-1 0 0,0 0 1 0 0,0 0 0 0 0,0 0-1 0 0,-1-1 1 0 0,1 0 0 0 0,-1 0-1 0 0,0 0 1 0 0,0 0 0 0 0,0-1-1 0 0,-1 1 1 0 0,0-1 0 0 0,0 0 0 0 0,1-1-74 0 0,-3 5 18 0 0,16-27 169 0 0,0 0 1 0 0,-2-1 0 0 0,-2 0-1 0 0,0-1 1 0 0,-2-1-1 0 0,4-18-187 0 0,-5 10 79 0 0,-1 0-1 0 0,-2-1 0 0 0,-2-1 0 0 0,-2 1 0 0 0,-1-36-78 0 0,-1 73-25 0 0,-1 1 1 0 0,0-1-1 0 0,1 0 0 0 0,-1 0 0 0 0,0 0 1 0 0,-1 0-1 0 0,1 0 0 0 0,0 0 0 0 0,-1 0 1 0 0,0 1-1 0 0,1-1 0 0 0,-1 0 0 0 0,0 0 1 0 0,-1 1-1 0 0,1-1 0 0 0,0 0 0 0 0,-1 1 1 0 0,1-1-1 0 0,-1 1 0 0 0,0 0 0 0 0,0 0 1 0 0,0 0-1 0 0,0 0 0 0 0,0 0 0 0 0,0 0 1 0 0,-1 0-1 0 0,1 0 0 0 0,-1 1 0 0 0,1-1 1 0 0,-1 1-1 0 0,1 0 0 0 0,-1 0 0 0 0,0 0 1 0 0,0 0 24 0 0,0 2-323 0 0,0 1-1 0 0,1-1 1 0 0,-1 1 0 0 0,0-1 0 0 0,1 1 0 0 0,-1 0 0 0 0,1 0 0 0 0,-1 0-1 0 0,1 0 1 0 0,0 1 0 0 0,0-1 0 0 0,0 1 0 0 0,0-1 0 0 0,0 1-1 0 0,1 0 1 0 0,-1-1 0 0 0,1 1 0 0 0,0 0 0 0 0,0 0 0 0 0,0 0 0 0 0,0 0-1 0 0,0 0 1 0 0,0 2 323 0 0,-3 7-2191 0 0,-4 13-4277 0 0,3-6-2415 0 0</inkml:trace>
  <inkml:trace contextRef="#ctx0" brushRef="#br0" timeOffset="-3573.03">1455 554 9490 0 0,'0'0'2106'0'0,"0"0"-651"0"0,0 0-198 0 0,0 0 106 0 0,0 0 80 0 0,0 0-117 0 0,0 0-206 0 0,0 0-225 0 0,0 0-259 0 0,0 0-233 0 0,0 0-142 0 0,0 34-63 0 0,-2 100-10 0 0,10-91 60 0 0,-2-39-146 0 0,0 0 1 0 0,0-1 0 0 0,0 0-1 0 0,1 0 1 0 0,-1 0-1 0 0,1-1 1 0 0,0 0-1 0 0,0 0 1 0 0,-1-1 0 0 0,1 1-1 0 0,0-2 1 0 0,1 1-1 0 0,-1-1 1 0 0,0 0-1 0 0,0 0 1 0 0,0-1 0 0 0,0 0-1 0 0,0 0 1 0 0,0-1-1 0 0,-1 0 1 0 0,1 0-1 0 0,0-1 1 0 0,-1 1 0 0 0,1-1-1 0 0,-1-1 1 0 0,0 1-1 0 0,0-1 1 0 0,0 0 0 0 0,-1-1-1 0 0,1 1 1 0 0,-1-1-1 0 0,0 0 1 0 0,0 0-1 0 0,-1-1 1 0 0,0 0 0 0 0,1-1-103 0 0,2 0 75 0 0,-1-1 1 0 0,0 0 0 0 0,-1-1 0 0 0,0 1 0 0 0,0-1 0 0 0,0 0 0 0 0,-1 0 0 0 0,-1 0 0 0 0,0-1 0 0 0,0 0 0 0 0,-1 1 0 0 0,0-1-1 0 0,1-7-75 0 0,-3 12 3 0 0,0 1-1 0 0,0 0 0 0 0,0 0 1 0 0,0 0-1 0 0,0 0 0 0 0,-1 0 1 0 0,0 0-1 0 0,0 0 0 0 0,0 0 1 0 0,0 0-1 0 0,-1 0 0 0 0,0 0 0 0 0,1 0 1 0 0,-1 1-1 0 0,-1-1 0 0 0,1 1 1 0 0,0 0-1 0 0,-1-1 0 0 0,0 1 1 0 0,0 0-1 0 0,0 0 0 0 0,0 1 1 0 0,0-1-1 0 0,0 1 0 0 0,-1-1 0 0 0,-1 0-2 0 0,-3 0-132 0 0,0 1-1 0 0,0-1 1 0 0,0 1-1 0 0,0 1 1 0 0,0 0-1 0 0,0 0 1 0 0,0 0-1 0 0,-1 1 1 0 0,1 0-1 0 0,0 1 1 0 0,-1 0-1 0 0,1 0 1 0 0,0 1-1 0 0,0-1 0 0 0,0 2 1 0 0,0-1-1 0 0,0 2 1 0 0,1-1-1 0 0,-1 1 1 0 0,1 0-1 0 0,0 0 1 0 0,0 0-1 0 0,0 1 1 0 0,1 1-1 0 0,0-1 1 0 0,0 1-1 0 0,0 0 0 0 0,1 0 1 0 0,-5 7 132 0 0,-24 39-4196 0 0,20-13-6574 0 0,14-24 2451 0 0</inkml:trace>
  <inkml:trace contextRef="#ctx0" brushRef="#br0" timeOffset="-3186.014">2109 46 11290 0 0,'0'0'2009'0'0,"0"0"-193"0"0,0 0-191 0 0,0 0-173 0 0,0 0-240 0 0,0 0-244 0 0,0 0-227 0 0,0 0-172 0 0,0 0-110 0 0,0 0-47 0 0,0 0 13 0 0,0 0 25 0 0,0 0-9 0 0,-8 26-35 0 0,-26 81-34 0 0,30-93-275 0 0,0 1 1 0 0,0-1 0 0 0,2 0 0 0 0,-1 1-1 0 0,2 0 1 0 0,0-1 0 0 0,1 1 0 0 0,1 9-98 0 0,0 13 94 0 0,24 195-52 0 0,-20-180-205 0 0,-3 31-3994 0 0,-11-68-488 0 0,-13-7-7598 0 0,17-8 7886 0 0</inkml:trace>
  <inkml:trace contextRef="#ctx0" brushRef="#br0" timeOffset="-2678.03">1729 484 6449 0 0,'0'0'1169'0'0,"0"0"-293"0"0,0 0 241 0 0,0 0 465 0 0,0 0 258 0 0,0 0-77 0 0,0 0-284 0 0,0 0-290 0 0,0 0-273 0 0,0 0-261 0 0,31 3-160 0 0,100 10-73 0 0,57-18 968 0 0,-133 5-1242 0 0,-20-2-115 0 0,0 3-1 0 0,-1 0 1 0 0,1 2-1 0 0,-1 2 1 0 0,5 2-33 0 0,93 4 1403 0 0,-130-11-1353 0 0,0-1 0 0 0,0 1 0 0 0,0-1 0 0 0,0 1 0 0 0,0-1 0 0 0,0 0 0 0 0,-1 0 0 0 0,1 0 0 0 0,0 0 0 0 0,-1 0 0 0 0,1 0 0 0 0,-1 0 0 0 0,1-1 0 0 0,-1 1 0 0 0,1-1 1 0 0,-1 1-1 0 0,0-1 0 0 0,0 1 0 0 0,0-1 0 0 0,0 0 0 0 0,0 1 0 0 0,0-1 0 0 0,0 0 0 0 0,-1 0 0 0 0,1 0 0 0 0,0 0 0 0 0,-1 1 0 0 0,0-1 0 0 0,1 0 0 0 0,-1 0 0 0 0,0 0 0 0 0,0 0 0 0 0,0 0 1 0 0,0 0-1 0 0,-1 0 0 0 0,1 0 0 0 0,0 0 0 0 0,-1 0 0 0 0,1 0 0 0 0,-1 0 0 0 0,0 1 0 0 0,0-1 0 0 0,0-1-50 0 0,-1 0-25 0 0,-1 0 0 0 0,0-1-1 0 0,0 1 1 0 0,0 0 0 0 0,0 0-1 0 0,0 1 1 0 0,0-1 0 0 0,-1 1 0 0 0,1-1-1 0 0,-1 1 1 0 0,0 0 0 0 0,0 0 0 0 0,0 1-1 0 0,0-1 1 0 0,0 1 0 0 0,0 0-1 0 0,0 0 1 0 0,0 0 0 0 0,0 1 0 0 0,-5-1 25 0 0,-3 2-49 0 0,1 1 0 0 0,-1 0 1 0 0,0 0-1 0 0,1 1 0 0 0,-1 1 1 0 0,1 0-1 0 0,0 0 0 0 0,0 1 1 0 0,1 0-1 0 0,0 1 0 0 0,-1 1 1 0 0,2-1-1 0 0,-1 1 0 0 0,1 1 1 0 0,0 0-1 0 0,1 0 0 0 0,0 1 1 0 0,0 0-1 0 0,1 0 1 0 0,0 1-1 0 0,0 0 0 0 0,1 0 1 0 0,1 1-1 0 0,0 0 0 0 0,0-1 1 0 0,1 2-1 0 0,0-1 0 0 0,1 0 1 0 0,0 3 48 0 0,2-10-5 0 0,0 0 1 0 0,1 0-1 0 0,-1 0 0 0 0,1 0 1 0 0,0 0-1 0 0,0 0 1 0 0,1 0-1 0 0,-1 0 1 0 0,1 0-1 0 0,0 0 1 0 0,0-1-1 0 0,0 1 1 0 0,1 0-1 0 0,-1 0 0 0 0,1-1 1 0 0,0 1-1 0 0,0-1 1 0 0,0 0-1 0 0,0 1 1 0 0,1-1-1 0 0,-1 0 1 0 0,1 0-1 0 0,0-1 0 0 0,0 1 1 0 0,0 0-1 0 0,0-1 1 0 0,0 0-1 0 0,0 0 1 0 0,1 0-1 0 0,-1 0 1 0 0,1 0-1 0 0,0-1 1 0 0,-1 1-1 0 0,1-1 0 0 0,0 0 1 0 0,0 0-1 0 0,0-1 1 0 0,0 1-1 0 0,0-1 5 0 0,12 3-224 0 0,1-2 0 0 0,0 0-1 0 0,0-1 1 0 0,0 0 0 0 0,0-1-1 0 0,0-1 1 0 0,-1-1 0 0 0,1-1-1 0 0,-1 0 1 0 0,1-1 0 0 0,-2 0-1 0 0,1-2 1 0 0,0 0 0 0 0,7-5 224 0 0,86-50-7348 0 0,-42 15-3540 0 0,-54 35 9150 0 0</inkml:trace>
  <inkml:trace contextRef="#ctx0" brushRef="#br0" timeOffset="-2371.608">2888 367 4033 0 0,'0'0'2662'0'0,"0"0"-362"0"0,0 0-95 0 0,0 0-83 0 0,0 0-214 0 0,0 0-229 0 0,0 0-239 0 0,0 0-263 0 0,0 0-245 0 0,0 0-233 0 0,0 0-157 0 0,-32 16-106 0 0,-98 49-85 0 0,85-32 189 0 0,46-30-532 0 0,0-1 1 0 0,0 0-1 0 0,1 1 0 0 0,-1-1 0 0 0,0 0 0 0 0,1 0 0 0 0,-1 0 1 0 0,1 0-1 0 0,0 0 0 0 0,-1-1 0 0 0,1 1 0 0 0,0 0 0 0 0,0-1 1 0 0,0 1-1 0 0,0-1 0 0 0,1 0 0 0 0,-1 0 0 0 0,0 1 1 0 0,1-2-1 0 0,-1 1 0 0 0,0 0 0 0 0,1 0 0 0 0,-1-1 0 0 0,1 1 1 0 0,-1-1-1 0 0,1 0 0 0 0,-1 0 0 0 0,1 0 0 0 0,-1 0 0 0 0,1 0-8 0 0,4 1 33 0 0,3 1 41 0 0,-1 0 0 0 0,1 0 1 0 0,-1 1-1 0 0,0 0 0 0 0,0 1 1 0 0,0 0-1 0 0,-1 0 0 0 0,1 1 1 0 0,-1 0-1 0 0,0 0 0 0 0,0 1 1 0 0,-1 0-1 0 0,0 0 0 0 0,0 1 1 0 0,2 3-75 0 0,-7-6 74 0 0,0 0 1 0 0,-1 1-1 0 0,1-1 1 0 0,-1 1 0 0 0,0-1-1 0 0,-1 1 1 0 0,1-1-1 0 0,-1 1 1 0 0,0-1 0 0 0,0 1-1 0 0,0 0 1 0 0,-1-1-1 0 0,0 1 1 0 0,0-1 0 0 0,0 1-1 0 0,0 0-74 0 0,-5 3 56 0 0,0 0 0 0 0,0 0 1 0 0,-1-1-1 0 0,1 0 0 0 0,-2 0 0 0 0,1-1 0 0 0,-1 0 0 0 0,0 0 0 0 0,0-1 0 0 0,-1 0 1 0 0,-6 3-57 0 0,-65 21-413 0 0,22-25-2860 0 0,52-4 2222 0 0,-9 0-6164 0 0,10-3-4294 0 0</inkml:trace>
  <inkml:trace contextRef="#ctx0" brushRef="#br0" timeOffset="10034.956">1 1548 0 0 0,'13'-6'379'0'0,"59"-32"874"0"0,-58 29 62 0 0,1-1 1144 0 0,-4 7 3416 0 0,-11 3-5750 0 0,32 0 1096 0 0,71-15-122 0 0,221 12 533 0 0,-161-13-749 0 0,78 2-354 0 0,35-4-29 0 0,690 18 546 0 0,-650-22-727 0 0,-156 2-209 0 0,142-8 138 0 0,205 24-89 0 0,-131-3-107 0 0,67-16 67 0 0,137-6 1 0 0,-222 15-78 0 0,-25-5 32 0 0,412-15 59 0 0,275-49 283 0 0,146-2 199 0 0,-942 67-438 0 0,22-4 26 0 0,-165 21-114 0 0,-42 1-633 0 0,-9 45-5271 0 0,-10-10-2871 0 0,-16-23 2539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6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9,'-5'4,"-6"8,-1 5,6 0,8-2,10-5,2-8,3-4,0-8,-4-5,-9-7,-9 2,-9 8,-8 7,-3 9,1 3</inkml:trace>
</inkml:ink>
</file>

<file path=ppt/ink/ink8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4:3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816 505 11354 0 0,'0'0'1435'0'0,"0"0"-73"0"0,0 0-98 0 0,0 0-35 0 0,0 0-17 0 0,0 0-73 0 0,0 0-148 0 0,0 0-202 0 0,0 0-211 0 0,0 0-164 0 0,0 0-82 0 0,-12 19-16 0 0,-38 63 18 0 0,27 6 354 0 0,-16 326 1090 0 0,20-259-1642 0 0,0-8-1659 0 0,19-146 663 0 0,0-1-257 0 0,5-9-1698 0 0,47-72-12061 0 0,-46 64 10716 0 0</inkml:trace>
  <inkml:trace contextRef="#ctx0" brushRef="#br0" timeOffset="495.375">1008 594 7082 0 0,'0'0'1010'0'0,"0"0"113"0"0,0 0 228 0 0,0 0 298 0 0,0 0 108 0 0,0 0-146 0 0,0 0-233 0 0,0 0-182 0 0,0 0-172 0 0,0 0-139 0 0,0 0-125 0 0,0 0-140 0 0,0 0-96 0 0,32-10-63 0 0,97-28-43 0 0,76-21 1258 0 0,-173 51-1330 0 0,-31 8-308 0 0,-1 0 8 0 0,0 15 254 0 0,1 24 130 0 0,-2 0 0 0 0,-1 0 0 0 0,-3 0 0 0 0,-7 33-430 0 0,-39 220 835 0 0,26-121-664 0 0,17-60-139 0 0,8-110-46 0 0,-19-58-12522 0 0,6 27 1798 0 0,11 21 6013 0 0</inkml:trace>
  <inkml:trace contextRef="#ctx0" brushRef="#br0" timeOffset="751.391">1016 1065 8658 0 0,'0'0'1782'0'0,"0"0"-229"0"0,0 0 4 0 0,0 0 152 0 0,0 0 54 0 0,0 0-88 0 0,0 0-225 0 0,0 0-250 0 0,0 0-234 0 0,0 0-171 0 0,0 0-114 0 0,36-4-86 0 0,115-12-58 0 0,41-19 757 0 0,-174 32-1425 0 0,119-9-1951 0 0,-125 26-9769 0 0,-12-10 3357 0 0</inkml:trace>
  <inkml:trace contextRef="#ctx0" brushRef="#br0" timeOffset="1013.954">1636 1109 7538 0 0,'0'0'5726'0'0,"0"0"-3591"0"0,0 0-973 0 0,0 0 101 0 0,0 0 42 0 0,0 0-176 0 0,0 0-285 0 0,0 0-275 0 0,0 0-225 0 0,0 0-170 0 0,0 0-102 0 0,0 0-48 0 0,0 0-16 0 0,0 25-47 0 0,-1 77-94 0 0,-4-61-1074 0 0,4-39-2492 0 0,0 5-4233 0 0,1-7-1351 0 0</inkml:trace>
  <inkml:trace contextRef="#ctx0" brushRef="#br0" timeOffset="1435.268">1676 560 13067 0 0,'0'0'1608'0'0,"0"0"-130"0"0,0 0-178 0 0,0 0-121 0 0,0 0-152 0 0,0 0-150 0 0,0 0-120 0 0,0 0-97 0 0,0 0-76 0 0,0 0-64 0 0,0 0-39 0 0,0 0-50 0 0,26-6-33 0 0,163-35 510 0 0,-135 27-749 0 0,0 3 0 0 0,1 2 0 0 0,0 3 0 0 0,19 1-159 0 0,-53 43 173 0 0,-34 94 651 0 0,3-78-574 0 0,-22 79 138 0 0,5-4-225 0 0,7-19-41 0 0,19-68-592 0 0,1-25-2870 0 0,0-16 2101 0 0,0-1-305 0 0,0 0-387 0 0,0 0-548 0 0,0 0-918 0 0,-1 0-1982 0 0,-5 0-2673 0 0</inkml:trace>
  <inkml:trace contextRef="#ctx0" brushRef="#br0" timeOffset="1682.966">1824 837 11803 0 0,'0'0'1471'0'0,"0"0"-151"0"0,0 0 33 0 0,0 0 58 0 0,0 0-101 0 0,0 0-175 0 0,0 0-164 0 0,0 0-174 0 0,0 0-157 0 0,37-5-143 0 0,116-13-113 0 0,-18 0 236 0 0,-60 9-827 0 0,37-4-3097 0 0,-39 9-8939 0 0,-56 4 4285 0 0</inkml:trace>
  <inkml:trace contextRef="#ctx0" brushRef="#br0" timeOffset="20552.081">2215 174 3977 0 0,'0'0'1168'0'0,"0"0"-298"0"0,0 0-240 0 0,0 0-29 0 0,0 0 140 0 0,0 0 190 0 0,0 0 144 0 0,0 0 6 0 0,0 0-103 0 0,0 0-198 0 0,0 0-165 0 0,7-9-119 0 0,22-28-72 0 0,-28 36-379 0 0,0 0 1 0 0,0 1-1 0 0,0-1 0 0 0,0 0 0 0 0,0 1 1 0 0,0-1-1 0 0,0 1 0 0 0,0-1 0 0 0,0 1 1 0 0,0-1-1 0 0,0 1 0 0 0,0 0 0 0 0,0-1 1 0 0,0 1-1 0 0,1 0 0 0 0,-1 0 0 0 0,0 0 1 0 0,0 0-1 0 0,0 0 0 0 0,0 0 0 0 0,0 0 1 0 0,1 1-1 0 0,-1-1 0 0 0,0 0 0 0 0,0 1 1 0 0,0-1-1 0 0,0 1 0 0 0,0-1 0 0 0,0 1 1 0 0,0-1-1 0 0,0 1 0 0 0,0 0 0 0 0,0-1 1 0 0,0 1-1 0 0,0 0 0 0 0,-1 0 0 0 0,1 0 1 0 0,0-1-1 0 0,0 1 0 0 0,-1 0 0 0 0,1 0 1 0 0,-1 0-1 0 0,1 0 0 0 0,-1 0 0 0 0,1 1 1 0 0,-1-1-1 0 0,1 0 0 0 0,-1 0 0 0 0,0 1-45 0 0,4 4 200 0 0,25 56 934 0 0,28 108 44 0 0,92 241 181 0 0,3 34-779 0 0,-86-216-306 0 0,-71-178 454 0 0,-3-43-364 0 0,-34 14 899 0 0,-58 4-929 0 0,-103 45-328 0 0,-253 69-58 0 0,-453 153-130 0 0,368-87 611 0 0,467-166-259 0 0,66-48 2499 0 0,-11-42-2418 0 0,-13-120-3 0 0,-7-113-58 0 0,-77-258-124 0 0,10 66-72 0 0,34 236 54 0 0,50 166-116 0 0,22 72 39 0 0,4-7-342 0 0,30 3 292 0 0,0 0-1 0 0,0 3 1 0 0,0 1 0 0 0,32 3 79 0 0,-2-1 18 0 0,224-15 17 0 0,-2-13 0 0 0,203-47-35 0 0,-315 46 0 0 0,532-72 93 0 0,-606 92-81 0 0,-99 8-25 0 0,-1 0 2 0 0,0 0 16 0 0,9 19-7578 0 0,6-12 3355 0 0,-2-4-2524 0 0,-2-2-1949 0 0</inkml:trace>
  <inkml:trace contextRef="#ctx0" brushRef="#br0" timeOffset="23961.015">6449 1249 72 0 0,'0'0'1146'0'0,"0"0"49"0"0,0 0 59 0 0,0 0 31 0 0,0 0 26 0 0,0 0-4 0 0,0 0-10 0 0,0 0-46 0 0,0 0-113 0 0,0 0-155 0 0,0 0-159 0 0,-20-17-121 0 0,-63-50-81 0 0,36 44 531 0 0,-134 8 2739 0 0,157 15-3695 0 0,-126 32 974 0 0,95-16-722 0 0,10-1-162 0 0,0 1 0 0 0,1 3 0 0 0,1 1-1 0 0,1 2 1 0 0,1 2 0 0 0,1 2 0 0 0,2 1 0 0 0,-1 3-287 0 0,-6 10 241 0 0,1 1 0 0 0,1 3 0 0 0,3 1 0 0 0,1 2-241 0 0,8-9 188 0 0,-48 59 266 0 0,4 5 0 0 0,5 2 0 0 0,-7 23-454 0 0,31-27 272 0 0,10 32-7 0 0,26-84-146 0 0,3 1-1 0 0,1 1 0 0 0,3-1 1 0 0,1 0-1 0 0,3 1 0 0 0,2-1 1 0 0,2 1-1 0 0,4 9-118 0 0,23 81 279 0 0,-1-37-66 0 0,37 51 3 0 0,-5-22-29 0 0,7-24 13 0 0,6-5-97 0 0,44 29 73 0 0,-11-32-84 0 0,18-7 24 0 0,-90-75-45 0 0,1-1 0 0 0,1-2 0 0 0,0-1 0 0 0,1-3 0 0 0,31 5-71 0 0,149 10 220 0 0,78-8-18 0 0,-249-17-173 0 0,-23 0 0 0 0,0 0 0 0 0,1-2 0 0 0,-1-1 0 0 0,0-1 0 0 0,0-2 0 0 0,4-1-29 0 0,79-24 123 0 0,-74 20-78 0 0,0-3 1 0 0,-1-1 0 0 0,0-1-1 0 0,-2-2 1 0 0,14-10-46 0 0,63-32 72 0 0,116-121 184 0 0,-126 72-184 0 0,-28 24 15 0 0,-42 51-55 0 0,28-37-70 0 0,52-81 140 0 0,-79 93-65 0 0,0-5 7 0 0,3-40 71 0 0,-19-5-46 0 0,-13-141 48 0 0,-1 214-75 0 0,2 19-34 0 0,-2-1 0 0 0,0 0-1 0 0,-1 1 1 0 0,-1-1 0 0 0,0 0 0 0 0,-1 1 0 0 0,-1 0 0 0 0,0 0 0 0 0,-2 0-1 0 0,-1-3-7 0 0,-20-47 28 0 0,0-16-84 0 0,-43-56 120 0 0,33 82-37 0 0,4 8-27 0 0,0 4-48 0 0,3 10 113 0 0,-23-24-74 0 0,-27-20-22 0 0,8-2 97 0 0,41 54-170 0 0,-36-29 114 0 0,33 29-6 0 0,1-4-2 0 0,-8 0-49 0 0,-2 1 123 0 0,-47-22-201 0 0,6 14 99 0 0,-23-3-62 0 0,47 25-6 0 0,-27-1-45 0 0,-78 13-688 0 0,113-11-911 0 0,41 11-1064 0 0,-8 12-14723 0 0,14-4 9301 0 0</inkml:trace>
  <inkml:trace contextRef="#ctx0" brushRef="#br0" timeOffset="26411.957">6232 4003 0 0 0,'1'-4'283'0'0,"7"-10"314"0"0,-6 10 150 0 0,-2 4 68 0 0,-3 0 1288 0 0,-14 0 9765 0 0,10 0-12004 0 0,-126 32 3308 0 0,-49 2-128 0 0,69 18-2131 0 0,103-44-843 0 0,0 0 0 0 0,0 1 0 0 0,1 0-1 0 0,0 1 1 0 0,1 0 0 0 0,0 0 0 0 0,1 1-1 0 0,0 0 1 0 0,0 0 0 0 0,-3 10-70 0 0,-4 9 164 0 0,2 0-1 0 0,1 1 1 0 0,1 1 0 0 0,2-1 0 0 0,0 9-164 0 0,-22 92 673 0 0,25-97-508 0 0,0 1-1 0 0,3 0 1 0 0,1 0-1 0 0,1-1 1 0 0,3 10-165 0 0,36 120 641 0 0,-10-73-331 0 0,1-15-41 0 0,0-15-53 0 0,37 5 12 0 0,15-7-54 0 0,-63-51-135 0 0,-1 0 0 0 0,1-1 0 0 0,0-1 1 0 0,1 0-1 0 0,0-2 0 0 0,0 0 0 0 0,7 0-39 0 0,160 9 387 0 0,-61-14-204 0 0,-24-22 34 0 0,-87 19-169 0 0,-1-2 0 0 0,-1 0-1 0 0,1 0 1 0 0,-1-1 0 0 0,0-1 0 0 0,0 0-1 0 0,-1-1 1 0 0,1-1-48 0 0,23-14 61 0 0,14-18 108 0 0,30-32-21 0 0,-47 29-57 0 0,0-22 69 0 0,0 4-123 0 0,0-1-2 0 0,-4-23-1 0 0,-24 28 142 0 0,-15-93-146 0 0,-6 12 8 0 0,-10 54 30 0 0,-11 29-102 0 0,-50-36 44 0 0,24 41 16 0 0,6 21-67 0 0,-22-10 46 0 0,33 11 6 0 0,20 21-52 0 0,-1 1 1 0 0,0 1-1 0 0,1 2 0 0 0,-2 0 1 0 0,1 2-1 0 0,0 1 1 0 0,0 1-1 0 0,-5 2 41 0 0,-3-2 3 0 0,-61-19-1141 0 0,79 6-1114 0 0,14 7-2632 0 0,3 0-6131 0 0,0 2-98 0 0</inkml:trace>
  <inkml:trace contextRef="#ctx0" brushRef="#br0" timeOffset="33829.009">6017 3970 0 0 0,'0'0'124'0'0,"-2"-2"428"0"0,-10-10 666 0 0,12 11-703 0 0,0 1-93 0 0,0 0-102 0 0,0 0-93 0 0,0 0-50 0 0,0 0-23 0 0,0 0 11 0 0,0 0 17 0 0,0 0 31 0 0,0 0 26 0 0,0 0 21 0 0,0 0 32 0 0,0 0 22 0 0,0 0 25 0 0,0 0 5 0 0,0 0 3 0 0,-6 20 6164 0 0,5-17-6617 0 0,1 21 928 0 0,7-19 3377 0 0,57 9-2466 0 0,95-20 1414 0 0,31 1-1897 0 0,-114 13-881 0 0,1084-5 1374 0 0,-840-14-1357 0 0,-65 0-57 0 0,98-7-29 0 0,194 14-99 0 0,-252-17-86 0 0,-50 1-44 0 0,-231 17-204 0 0,-18 2-4282 0 0,-21 3-4723 0 0,19 1-361 0 0</inkml:trace>
  <inkml:trace contextRef="#ctx0" brushRef="#br0" timeOffset="35797.985">6246 3996 0 0 0,'37'-38'0'0'0,"-36"37"0"0"0,-1 1 1 0 0,0-1-1 0 0,0 0 1 0 0,0 0-1 0 0,0 1 1 0 0,0-1-1 0 0,1 0 1 0 0,-1 0-1 0 0,-1 1 1 0 0,1-1-1 0 0,0 0 0 0 0,0 0 1 0 0,0 1-1 0 0,0-1 1 0 0,0 0-1 0 0,-1 0 1 0 0,1 1-1 0 0,0-1 1 0 0,-1 0-1 0 0,1 1 1 0 0,0-1-1 0 0,-1 0 0 0 0,1 1 1 0 0,-1-1-1 0 0,1 1 1 0 0,-1-1-1 0 0,1 1 1 0 0,-1-1-1 0 0,1 1 1 0 0,-1-1-1 0 0,0 1 0 0 0,1-1 1 0 0,-1 1-1 0 0,0 0 1 0 0,1-1-1 0 0,-1 1 1 0 0,0 0-1 0 0,0 0 1 0 0,1 0-1 0 0,-1-1 1 0 0,0 1-1 0 0,0 0 0 0 0,1 0 1 0 0,-1 0-1 0 0,0 0 1 0 0,0 0-1 0 0,1 0 1 0 0,-1 0-1 0 0,0 1 1 0 0,0-1-1 0 0,1 0 1 0 0,-1 0-1 0 0,0 1 0 0 0,0-1 1 0 0,1 0-1 0 0,-1 1 0 0 0,0-1 139 0 0,1 0 88 0 0,0 0 86 0 0,0 0 93 0 0,0 0 75 0 0,0 0 47 0 0,0 0 42 0 0,0 0 48 0 0,0 0 56 0 0,0 0 22 0 0,0 0-17 0 0,-22 10 4070 0 0,-18-6-582 0 0,-164-3 2246 0 0,1 0-4431 0 0,-201 1-1035 0 0,204 5-405 0 0,-15-13 87 0 0,5-2-254 0 0,-10-14-98 0 0,15 11-134 0 0,-259 11-48 0 0,92 7 45 0 0,135 0-148 0 0,-54-7 89 0 0,-17-14-42 0 0,36 32-35 0 0,132-3 45 0 0,51-8 43 0 0,-77-3 131 0 0,102-1-339 0 0,65-10-1668 0 0,3 7 542 0 0,7-1-2326 0 0,-5 3-3146 0 0,-2 1-2068 0 0</inkml:trace>
  <inkml:trace contextRef="#ctx0" brushRef="#br0" timeOffset="38309.411">8941 3535 3705 0 0,'0'0'1344'0'0,"0"0"-178"0"0,0 0 39 0 0,0 0 180 0 0,0 0 142 0 0,0 0 2 0 0,0 0-158 0 0,0 0-249 0 0,0 0-290 0 0,0 0-275 0 0,0 0-167 0 0,-2 0-50 0 0,-8 0 15 0 0,7 0 9 0 0,3 0 6 0 0,0 0-35 0 0,16 4 1500 0 0,309-8 3181 0 0,105-3-4072 0 0,-220-4-710 0 0,-157 4-134 0 0,-105-22 1489 0 0,-30-1-1527 0 0,30 11-84 0 0,24 11 35 0 0,1-1 0 0 0,1-2 0 0 0,0 0 0 0 0,0-2 0 0 0,1-1 0 0 0,-3-4-13 0 0,20 12 83 0 0,8 6-87 0 0,0 0-1 0 0,0 0 1 0 0,-1 1-1 0 0,1-1 1 0 0,0 0-1 0 0,0 0 1 0 0,0 0 0 0 0,-1 1-1 0 0,1-1 1 0 0,0 0-1 0 0,-1 0 1 0 0,1 0-1 0 0,0 0 1 0 0,0 0-1 0 0,-1 0 1 0 0,1 1-1 0 0,0-1 1 0 0,-1 0-1 0 0,1 0 1 0 0,0 0-1 0 0,-1 0 1 0 0,1 0 0 0 0,0 0-1 0 0,0 0 1 0 0,-1 0 4 0 0,26 69 18 0 0,8 82 37 0 0,-29 62-96 0 0,-4-184 22 0 0,0-28 47 0 0,0-1-7 0 0,0 0 3 0 0,0 0 4 0 0,0 0-4 0 0,12-30 312 0 0,20-18-233 0 0,-19 27-97 0 0,1 0 0 0 0,1 1 0 0 0,0 1-1 0 0,2 0 1 0 0,0 1 0 0 0,1 1 0 0 0,1 0 0 0 0,7-3-6 0 0,-8 5-3022 0 0,24-18-13259 0 0,-38 29 7255 0 0</inkml:trace>
  <inkml:trace contextRef="#ctx0" brushRef="#br0" timeOffset="38748.972">10229 3175 16347 0 0,'0'0'835'0'0,"0"0"-175"0"0,0 0 19 0 0,0 0 193 0 0,0 0 189 0 0,0 0 19 0 0,0 0-123 0 0,0 0-192 0 0,0 0-217 0 0,0 0-179 0 0,0 0-70 0 0,0 0-38 0 0,2 31-33 0 0,4 98 3 0 0,12-49 151 0 0,-8-55-241 0 0,47 165 450 0 0,-42-115-517 0 0,-1-64 181 0 0,-14-11-110 0 0,0 0 54 0 0,0 0 65 0 0,12-30 1123 0 0,72-147-904 0 0,19-28-355 0 0,6-9-640 0 0,-67 152-952 0 0,-28 43-1871 0 0,-1 1-3846 0 0,-10 14-4943 0 0</inkml:trace>
  <inkml:trace contextRef="#ctx0" brushRef="#br0" timeOffset="40782.969">6102 2457 1192 0 0,'0'0'2757'0'0,"0"0"-809"0"0,0 0-419 0 0,0 0-81 0 0,0 0 24 0 0,0 0-17 0 0,0 0-135 0 0,0 0-193 0 0,0 0-216 0 0,0 0-241 0 0,0 0-184 0 0,-8 3-101 0 0,-61 49 938 0 0,60-36-1037 0 0,4-10-190 0 0,1 1-1 0 0,0 0 1 0 0,0 1 0 0 0,1-1 0 0 0,0 1 0 0 0,0-1 0 0 0,1 1-1 0 0,-1 0 1 0 0,2 0 0 0 0,-1 0 0 0 0,1 0 0 0 0,1 4-96 0 0,-1-9 50 0 0,0 0-1 0 0,1 1 1 0 0,-1-1 0 0 0,1 1 0 0 0,0 0 0 0 0,0-1-1 0 0,0 1 1 0 0,1-1 0 0 0,-1 1 0 0 0,1-1 0 0 0,0 0-1 0 0,0 1 1 0 0,0-1 0 0 0,0 0 0 0 0,1 1 0 0 0,-1-1-1 0 0,1 0 1 0 0,0 0 0 0 0,0 0 0 0 0,0-1 0 0 0,0 1-1 0 0,1 0 1 0 0,-1-1 0 0 0,1 1 0 0 0,-1-1 0 0 0,1 0 0 0 0,0 0-1 0 0,0 0 1 0 0,0 0 0 0 0,0 0 0 0 0,0-1 0 0 0,2 1-51 0 0,7 0 211 0 0,0 0 0 0 0,0-1-1 0 0,0 0 1 0 0,0-1-1 0 0,0-1 1 0 0,-1 0-1 0 0,1 0 1 0 0,0-1-1 0 0,0-1 1 0 0,-1 0-1 0 0,1 0 1 0 0,-1-1-1 0 0,0-1 1 0 0,0 0 0 0 0,-1 0-1 0 0,1-1 1 0 0,-1-1-1 0 0,0 1 1 0 0,-1-2-1 0 0,0 1 1 0 0,0-1-1 0 0,0-1 1 0 0,-1 1-1 0 0,-1-1 1 0 0,7-10-210 0 0,-11 16 40 0 0,-1 0 1 0 0,1 0 0 0 0,-1 0-1 0 0,1 0 1 0 0,-1-1-1 0 0,0 1 1 0 0,-1-1-1 0 0,1 1 1 0 0,-1-1-1 0 0,1 0 1 0 0,-1 0-1 0 0,0 1 1 0 0,0-1-1 0 0,-1 0 1 0 0,1 0 0 0 0,-1 0-1 0 0,0 0 1 0 0,0 0-1 0 0,0 0 1 0 0,0 0-1 0 0,-1 0 1 0 0,0 0-1 0 0,0 0 1 0 0,0 0-1 0 0,0 0 1 0 0,0 1-1 0 0,-1-1 1 0 0,0 0-1 0 0,0 1 1 0 0,0-1 0 0 0,0 1-1 0 0,0 0 1 0 0,-1 0-1 0 0,1 0 1 0 0,-1 0-1 0 0,0 0 1 0 0,0 0-1 0 0,0 1 1 0 0,0 0-1 0 0,-1-1 1 0 0,1 1-1 0 0,0 0 1 0 0,-1 0-41 0 0,-8-2-79 0 0,1 1-1 0 0,-1 0 1 0 0,0 0 0 0 0,0 2-1 0 0,0-1 1 0 0,0 1 0 0 0,0 1-1 0 0,0 0 1 0 0,0 1 0 0 0,0 0-1 0 0,0 1 1 0 0,1 0 0 0 0,-1 1-1 0 0,-10 3 80 0 0,13-2-528 0 0,0 0 0 0 0,0 0-1 0 0,1 1 1 0 0,0 0 0 0 0,-1 0-1 0 0,2 1 1 0 0,-1 0-1 0 0,1 1 1 0 0,0 0 0 0 0,0 0-1 0 0,0 0 1 0 0,0 3 528 0 0,-6 6-3329 0 0,-2 4-4630 0 0,9-9-1336 0 0</inkml:trace>
  <inkml:trace contextRef="#ctx0" brushRef="#br0" timeOffset="45272.224">5822 2147 0 0 0,'0'0'1715'0'0,"0"0"89"0"0,0 0-67 0 0,0 0-164 0 0,0 0-240 0 0,0 0-222 0 0,0 0-124 0 0,0 0-89 0 0,0 0-77 0 0,-3-1-95 0 0,-6-4-105 0 0,6 4-125 0 0,3 19 939 0 0,-7 181 2944 0 0,3-62-3355 0 0,18 116 21 0 0,9-119-211 0 0,-23 188 1539 0 0,-4-281-2296 0 0,1 4-30 0 0,22-45 98 0 0,153-11 166 0 0,-39 7-202 0 0,-8-18-69 0 0,-29 18-45 0 0,-95 4 1 0 0,-1 0 5 0 0,4 0-7 0 0,39 0 0 0 0,-42 0 14 0 0,-1 0-2 0 0,0 0-9 0 0,0 0 8 0 0,0 0 6 0 0,0 0 8 0 0,0 0-6 0 0,0 0 6 0 0,0 0-2 0 0,0 0 31 0 0,0 0 32 0 0,0 0 6 0 0,0 0 11 0 0,-12-44 227 0 0,-3 15-265 0 0,-12-64-1 0 0,19 63 9 0 0,-3-31 29 0 0,3 1-4 0 0,8-32 45 0 0,-8 66-94 0 0,8-216 152 0 0,-3 190-195 0 0,3-323 117 0 0,-4 25-10 0 0,-4 272-15 0 0,4-9-19 0 0,-2 6 29 0 0,-1 44-92 0 0,3-29 70 0 0,0-24-16 0 0,-4-38 60 0 0,-14 44 10 0 0,-7-75-17 0 0,6 41-82 0 0,-21-48 33 0 0,26 59 10 0 0,4 38-91 0 0,6 57-285 0 0,-4 17-4305 0 0,1 21-2305 0 0,5-9-704 0 0,5-6-1253 0 0</inkml:trace>
  <inkml:trace contextRef="#ctx0" brushRef="#br0" timeOffset="46759.89">5778 2243 0 0 0,'0'0'588'0'0,"0"0"656"0"0,0 0 143 0 0,0 0-112 0 0,0 0-141 0 0,0 0-87 0 0,0 0-44 0 0,0 0-30 0 0,0 0-43 0 0,0-23 4248 0 0,0-79 1609 0 0,0-53-5211 0 0,14 19-620 0 0,-13 101-769 0 0,-15-151 544 0 0,8 94-598 0 0,-12-70 182 0 0,9 113-139 0 0,3-1 0 0 0,1 0 0 0 0,2 0 0 0 0,4-35-176 0 0,-1 49 112 0 0,-14-74 127 0 0,-1-13-70 0 0,0-46 43 0 0,11 70-92 0 0,-3 76-97 0 0,0-35 44 0 0,-1 17-105 0 0,2 31-332 0 0,2 6-760 0 0,1-1-3399 0 0,1-2-9954 0 0,2 4 7943 0 0</inkml:trace>
  <inkml:trace contextRef="#ctx0" brushRef="#br0" timeOffset="50270.732">5013 549 0 0 0,'0'0'352'0'0,"0"0"263"0"0,0 0 117 0 0,0 0 146 0 0,0 0 176 0 0,0 0 135 0 0,0 0 48 0 0,0 0-80 0 0,0 0-144 0 0,13 0-95 0 0,208 0 5040 0 0,41 8-3057 0 0,-129-14-1566 0 0,0-6 0 0 0,22-9-1335 0 0,201-17 1169 0 0,40 42-630 0 0,-34 17-261 0 0,-253-32-206 0 0,-90-1-1939 0 0,-18 6-2809 0 0,-5-1-4190 0 0,1 6 1543 0 0</inkml:trace>
  <inkml:trace contextRef="#ctx0" brushRef="#br0" timeOffset="50752.628">5549 111 1504 0 0,'0'0'2297'0'0,"0"0"-909"0"0,0 0-122 0 0,0 0 161 0 0,0 0 120 0 0,0 0-30 0 0,-35 19-175 0 0,-107 62-258 0 0,46-15 230 0 0,-106 74 59 0 0,124-89-872 0 0,79-51-529 0 0,-1 0 0 0 0,0 0 0 0 0,1 1 0 0 0,-1-1 0 0 0,0 0 0 0 0,0 0 0 0 0,1 0 0 0 0,-1 0 0 0 0,0 0 0 0 0,1 0 0 0 0,-1 1 0 0 0,0-1 0 0 0,0 0 0 0 0,1 0 0 0 0,-1 0 0 0 0,0 1 0 0 0,0-1 0 0 0,1 0 0 0 0,-1 0 0 0 0,0 1 0 0 0,0-1 0 0 0,0 0 0 0 0,1 0 0 0 0,-1 1 0 0 0,0-1 0 0 0,0 0 0 0 0,0 1 0 0 0,0-1 0 0 0,0 0 0 0 0,0 1 0 0 0,0-1 0 0 0,0 0 0 0 0,0 1 0 0 0,0-1 1 0 0,0 0-1 0 0,0 0 0 0 0,0 1 0 0 0,0-1 0 0 0,0 0 0 0 0,0 1 0 0 0,0-1 0 0 0,0 0 0 0 0,0 1 0 0 0,0-1 0 0 0,0 0 0 0 0,-1 1 0 0 0,1-1 0 0 0,0 0 0 0 0,0 0 0 0 0,0 1 0 0 0,0-1 0 0 0,-1 0 28 0 0,35 2-1979 0 0,-33-2 1848 0 0,97-18-12759 0 0,-86 18 12785 0 0</inkml:trace>
  <inkml:trace contextRef="#ctx0" brushRef="#br0" timeOffset="51550.99">6198 8 544 0 0,'0'0'783'0'0,"0"0"319"0"0,0 0 397 0 0,0 0 325 0 0,0 0 46 0 0,0 0-206 0 0,0 0-221 0 0,0 0-208 0 0,-33 23-231 0 0,-106 72-236 0 0,-55 34 950 0 0,-32 37-540 0 0,223-165-1194 0 0,0 1-13 0 0,-1 0-1 0 0,1 0 1 0 0,-1 0-1 0 0,1 1 0 0 0,0-1 1 0 0,0 1-1 0 0,0 0 1 0 0,0 0-1 0 0,0 0 1 0 0,1 0-1 0 0,-1 0 1 0 0,1 1-1 0 0,0-1 1 0 0,0 1-1 0 0,0-1 0 0 0,0 2 30 0 0,39 2-1069 0 0,-19-8 508 0 0,-1-2-1 0 0,1 0 1 0 0,-1-1 0 0 0,1 0 0 0 0,-1-2 0 0 0,-1 0-1 0 0,6-3 562 0 0,9-3-1592 0 0,185-68-7784 0 0,258-144 9199 0 0,-318 157 1364 0 0,-137 63 1976 0 0,-23 11 999 0 0,-27 17 34 0 0,28-22-4889 0 0,-462 325 5395 0 0,391-268-4425 0 0,103-51-1192 0 0,91-46-508 0 0,10-19-911 0 0,65-40-6424 0 0,-3 2 5194 0 0,207-85 3564 0 0,-387 176 159 0 0,28-7 2016 0 0,-44 19 2091 0 0,-84 65 1173 0 0,-29 19 316 0 0,-99 102-5755 0 0,212-191 45 0 0,3-1-55 0 0,-1-1 0 0 0,0 0 1 0 0,0 1-1 0 0,1-1 0 0 0,-1 1 0 0 0,1 0 0 0 0,-1-1 0 0 0,1 1 0 0 0,0 0 0 0 0,0 0 0 0 0,-1 0 0 0 0,1 0 0 0 0,1 0 0 0 0,-1 0 1 0 0,0 0-1 0 0,0 0 0 0 0,1 0 0 0 0,-1 0 0 0 0,1 1 0 0 0,0-1 0 0 0,0 0 0 0 0,-1 2 10 0 0,56 4-815 0 0,-41-9 554 0 0,-1-1-1 0 0,0-1 1 0 0,1 0-1 0 0,-1-1 1 0 0,-1 0-1 0 0,1-1 0 0 0,0 0 1 0 0,-1-1-1 0 0,8-6 262 0 0,10-2-722 0 0,118-63-2763 0 0,123-51 1095 0 0,-208 117 2906 0 0,-71 37 956 0 0,-113 109-587 0 0,54-66-3005 0 0,22-26-3879 0 0,32-33 3390 0 0</inkml:trace>
  <inkml:trace contextRef="#ctx0" brushRef="#br0" timeOffset="55918.219">6364 538 0 0 0,'0'0'784'0'0,"0"0"259"0"0,0 0 73 0 0,0 0-21 0 0,0 0-76 0 0,0 0-35 0 0,0 0-88 0 0,-2-3-115 0 0,-8-9-55 0 0,-9 5 7920 0 0,14 7-8170 0 0,5 0-87 0 0,0 0-16 0 0,0 0-22 0 0,0 0-29 0 0,0 0-20 0 0,0 0-34 0 0,0 0-43 0 0,0 0-15 0 0,-1 196 1870 0 0,11-112-1633 0 0,3 12-71 0 0,8 19-157 0 0,3 42-53 0 0,-6-101-127 0 0,8 32 12 0 0,-16 52 98 0 0,8-34-89 0 0,-15-93-36 0 0,0 1-1 0 0,0 0 1 0 0,-2 0-1 0 0,1 0 1 0 0,-2 0 0 0 0,0 0-1 0 0,0 0 1 0 0,-2 4-24 0 0,0 26 114 0 0,6 137 63 0 0,3-85-92 0 0,-7 66 578 0 0,-33 15-100 0 0,33 10-288 0 0,4-87-124 0 0,6-53-171 0 0,6 31 1 0 0,-6-19 68 0 0,-2 3-37 0 0,-1 60 78 0 0,-7 341 163 0 0,0-462-244 0 0,0-1 5 0 0,0 0-30 0 0,0 0-2 0 0,0 3 28 0 0,-62 1 1555 0 0,-38-11-1538 0 0,-104-1 16 0 0,102 12 27 0 0,24 3-56 0 0,-14-7 20 0 0,39-14 13 0 0,-93 3-82 0 0,146 11 34 0 0,-33 0 66 0 0,32 0-95 0 0,1 0 43 0 0,0 0-4 0 0,0 0-11 0 0,7-110 254 0 0,5 10-299 0 0,-5-92 78 0 0,-29 100-26 0 0,18 18 11 0 0,-17-3-1 0 0,1-4-91 0 0,3 15 64 0 0,9-12 36 0 0,0 16-35 0 0,8-402 6 0 0,-25 335 15 0 0,4 40-54 0 0,9-58 24 0 0,-3 45 18 0 0,7 72-14 0 0,8-212 6 0 0,8 207 57 0 0,6-97-39 0 0,-10-140-64 0 0,3 154 59 0 0,1 45 2 0 0,10-15-2743 0 0,19 63-3381 0 0,-16 13-3712 0 0,-16 8 409 0 0</inkml:trace>
  <inkml:trace contextRef="#ctx0" brushRef="#br0" timeOffset="67126.164">5545 656 0 0 0,'0'0'903'0'0,"0"-5"72"0"0,0-22 1139 0 0,0 26-1028 0 0,0 1-56 0 0,0 0-108 0 0,0 0-89 0 0,0 0-101 0 0,0 0-86 0 0,0 0-68 0 0,0 0-73 0 0,0 0-45 0 0,0 0-26 0 0,0 9 548 0 0,26 428 237 0 0,-15-77-1817 0 0,-11-360 584 0 0,1 0 0 0 0,-1 0-1 0 0,0 0 1 0 0,0 0-1 0 0,1 0 1 0 0,-1 0-1 0 0,0 0 1 0 0,1 0 0 0 0,-1 0-1 0 0,0 0 1 0 0,1 0-1 0 0,-1 1 1 0 0,0-1-1 0 0,0 0 1 0 0,1 0 0 0 0,-1 0-1 0 0,0 0 1 0 0,0 0-1 0 0,1 1 1 0 0,-1-1-1 0 0,0 0 1 0 0,0 0 0 0 0,1 0-1 0 0,-1 1 1 0 0,0-1-1 0 0,0 0 1 0 0,0 0-1 0 0,1 1 1 0 0,-1-1 0 0 0,0 0-1 0 0,0 0 1 0 0,0 1-1 0 0,0-1 1 0 0,0 0-1 0 0,0 1 1 0 0,0-1-1 0 0,0 0 1 0 0,1 1 0 0 0,-1-1-1 0 0,0 0 1 0 0,0 0-1 0 0,0 1 1 0 0,0-1-1 0 0,-1 0 1 0 0,1 1 0 0 0,0-1-1 0 0,0 0 1 0 0,0 1-1 0 0,0-1 1 0 0,0 0 14 0 0,21-283 244 0 0,-10 111-217 0 0,-7 106-9 0 0,-2 0 0 0 0,-3 0 0 0 0,-3 0 0 0 0,-4 0 0 0 0,-4-15-18 0 0,12 80 21 0 0,0 0-1 0 0,0-1 1 0 0,-1 1-1 0 0,1 0 1 0 0,0-1-1 0 0,-1 1 0 0 0,1 0 1 0 0,0 0-1 0 0,-1-1 1 0 0,0 1-1 0 0,1 0 1 0 0,-1 0-1 0 0,0 0 1 0 0,1 0-1 0 0,-1 0 1 0 0,0 0-1 0 0,0 0 0 0 0,0 0 1 0 0,0 0-1 0 0,0 0 1 0 0,0 0-1 0 0,0 0 1 0 0,0 1-1 0 0,-1-1 1 0 0,1 0-1 0 0,0 1 0 0 0,0-1 1 0 0,-1 1-1 0 0,1 0 1 0 0,0-1-1 0 0,0 1 1 0 0,-1 0-1 0 0,1 0-20 0 0,-7 38-145 0 0,4 240 558 0 0,6-180-253 0 0,4 0-1 0 0,15 73-159 0 0,2 149 87 0 0,-17-265-171 0 0,-3-43-372 0 0,-4-28 126 0 0,4-527 322 0 0,-18 363-105 0 0,7 125 213 0 0,9 56-106 0 0,-1-1 0 0 0,0 0 0 0 0,0 0 1 0 0,0 1-1 0 0,1-1 0 0 0,-1 0 0 0 0,0 1 0 0 0,0-1 1 0 0,0 0-1 0 0,0 0 0 0 0,0 1 0 0 0,0-1 0 0 0,0 0 0 0 0,0 1 1 0 0,0-1-1 0 0,0 0 0 0 0,0 1 0 0 0,0-1 0 0 0,0 0 1 0 0,0 1-1 0 0,0-1 0 0 0,0 0 0 0 0,0 1 0 0 0,0-1 1 0 0,0 0-1 0 0,0 1 0 0 0,0-1 0 0 0,-1 0 0 0 0,1 0 1 0 0,0 1-1 0 0,0-1 0 0 0,0 0 0 0 0,-1 0 0 0 0,1 1 1 0 0,0-1-1 0 0,0 0 0 0 0,-1 0 0 0 0,1 0 0 0 0,0 1 1 0 0,0-1-1 0 0,-1 0 0 0 0,1 0 0 0 0,0 0 0 0 0,-1 0 1 0 0,1 0-1 0 0,0 1 0 0 0,0-1 0 0 0,-1 0 0 0 0,1 0 0 0 0,0 0 1 0 0,-1 0-1 0 0,1 0 0 0 0,0 0 0 0 0,-1 0 0 0 0,1 0 1 0 0,0 0-1 0 0,-1 0 0 0 0,1-1 0 0 0,0 1 0 0 0,-1 0 1 0 0,1 0-1 0 0,0 0 0 0 0,0 0 0 0 0,-1 0 0 0 0,1 0 1 0 0,0-1-1 0 0,-1 1 0 0 0,1 0 6 0 0,18 308 307 0 0,26 37-189 0 0,-43-171 68 0 0,-9-211-326 0 0,1-239-35 0 0,3 171 58 0 0,-4 92-11 0 0,2 42-202 0 0,6 271-74 0 0,25 101-1036 0 0,-17-269 2188 0 0,-4-133-668 0 0,21-144 696 0 0,-14-60-1327 0 0,-15 185 470 0 0,-2 29-228 0 0,-5 139-970 0 0,7 77-1705 0 0,4-203 2994 0 0,0 0 0 0 0,-2 0-1 0 0,0 0 1 0 0,-1 0-1 0 0,-1 0 1 0 0,-7 18-10 0 0,7-21 711 0 0,4-18-599 0 0,0-4-56 0 0,10-167 249 0 0,-2 102-238 0 0,-3-1 0 0 0,-4 0 0 0 0,-4-37-67 0 0,-14 47 172 0 0,6 86-342 0 0,1 515-222 0 0,12-347 861 0 0,-9-34 1159 0 0,7-159-1760 0 0,0-2-58 0 0,0-6-73 0 0,14-113 736 0 0,-6 25-314 0 0,-5 134 77 0 0,-3 260-1279 0 0,18-80 574 0 0,-17-216 437 0 0,1 16 398 0 0,3-28 285 0 0,-4-104-643 0 0,9 294-3376 0 0,-24-54 3166 0 0,6-174 2695 0 0,8 45-2442 0 0,0 1 33 0 0,0 0 5 0 0,0 0-62 0 0,-3 11-281 0 0,2 128-334 0 0,1-138 712 0 0,0-1 13 0 0,0 0 50 0 0,0 0 40 0 0,0 0 50 0 0,0 0 70 0 0,0 0 56 0 0,0 0 57 0 0,-4 18 1120 0 0,4-18-1571 0 0,0 0 0 0 0,0-1 0 0 0,0 1 0 0 0,0 0 0 0 0,0-1 0 0 0,0 1-1 0 0,0 0 1 0 0,0 0 0 0 0,-1-1 0 0 0,1 1 0 0 0,0 0 0 0 0,0-1 0 0 0,0 1 0 0 0,0 0 0 0 0,0 0 0 0 0,0-1-1 0 0,-1 1 1 0 0,1 0 0 0 0,0 0 0 0 0,0-1 0 0 0,0 1 0 0 0,-1 0 0 0 0,1 0 0 0 0,0-1 0 0 0,0 1 0 0 0,0 0-1 0 0,-1 0 1 0 0,1 0 0 0 0,0 0 0 0 0,-1-1 0 0 0,1 1 0 0 0,0 0 0 0 0,0 0 0 0 0,-1 0 0 0 0,1 0 0 0 0,0 0-1 0 0,-1 0 1 0 0,1 0 0 0 0,0 0 0 0 0,-1 0 0 0 0,1 0 0 0 0,0 0 0 0 0,0 0 0 0 0,-1 0 0 0 0,1 0 0 0 0,0 0-1 0 0,-1 0 1 0 0,1 0 0 0 0,0 1 0 0 0,-1-1-9 0 0,2-12 9 0 0,17-102 1010 0 0,-10-44 1153 0 0,-41 126-1109 0 0,-1-53-1008 0 0,35 27-292 0 0,27 171 366 0 0,8 100-866 0 0,-9-44-292 0 0,-27-168 1085 0 0,0-1-16 0 0,0 0 12 0 0,0 0 33 0 0,0 0 37 0 0,0 0 59 0 0,0-16 331 0 0,7-75-401 0 0,8 2-89 0 0,-8 44 59 0 0,-1 0-1 0 0,-3 0 1 0 0,-1-1-1 0 0,-4-24-80 0 0,1 6 132 0 0,-13 18 685 0 0,6 37-763 0 0,30 309-349 0 0,-18-255 87 0 0,14-111 797 0 0,-8-30-450 0 0,-4 1-1 0 0,-4-1 0 0 0,-5-19-138 0 0,-38-90-33 0 0,15 112 65 0 0,9 60-191 0 0,16 33 100 0 0,1 12-111 0 0,-7 35 131 0 0,19 203 195 0 0,3-93-141 0 0,14-31-113 0 0,-29-126 96 0 0,0-1 0 0 0,0 1 0 0 0,1-1-1 0 0,-1 1 1 0 0,0 0 0 0 0,0-1-1 0 0,1 1 1 0 0,-1 0 0 0 0,0-1 0 0 0,1 1-1 0 0,-1 0 1 0 0,0 0 0 0 0,1-1 0 0 0,-1 1-1 0 0,1 0 1 0 0,-1 0 0 0 0,0 0-1 0 0,1-1 1 0 0,-1 1 0 0 0,1 0 0 0 0,-1 0-1 0 0,0 0 1 0 0,1 0 0 0 0,-1 0-1 0 0,1 0 1 0 0,-1 0 0 0 0,1 0 0 0 0,-1 0-1 0 0,1 0 1 0 0,-1 0 0 0 0,0 0 0 0 0,1 0-1 0 0,-1 0 1 0 0,1 0 0 0 0,-1 1-1 0 0,1-1 1 0 0,-1 0 0 0 0,0 0 0 0 0,1 0-1 0 0,-1 1 1 0 0,0-1 0 0 0,1 0 0 0 0,-1 0-1 0 0,0 1 1 0 0,1-1 0 0 0,-1 0-1 0 0,0 1 1 0 0,1-1 0 0 0,-1 0 0 0 0,0 1-1 0 0,0-1 3 0 0,14-395 707 0 0,-18 334-796 0 0,-2 1 1 0 0,-4 0-1 0 0,-2 0 0 0 0,-2 1 0 0 0,-15-35 89 0 0,-29-60-169 0 0,42 132 329 0 0,7 36-175 0 0,8 67-18 0 0,5-1-1 0 0,2 0 1 0 0,6 7 33 0 0,17 103 88 0 0,17 104-60 0 0,-17-169-25 0 0,-28-116 80 0 0,1 3-438 0 0,-1-19 32 0 0,28-191 311 0 0,-17-9-337 0 0,-20 543-474 0 0,8-38-267 0 0,0-296 1067 0 0,-1-1 1 0 0,1 0-1 0 0,0 1 0 0 0,0-1 1 0 0,-1 1-1 0 0,1-1 0 0 0,0 1 0 0 0,0-1 1 0 0,1 0-1 0 0,-1 1 0 0 0,0-1 1 0 0,0 1-1 0 0,1-1 0 0 0,-1 0 0 0 0,1 1 1 0 0,-1-1-1 0 0,1 0 0 0 0,-1 1 1 0 0,1-1-1 0 0,0 0 0 0 0,0 0 0 0 0,0 0 1 0 0,-1 1-1 0 0,1-1 0 0 0,0 0 1 0 0,0 0-1 0 0,1 0 0 0 0,-1-1 0 0 0,0 1 1 0 0,0 0-1 0 0,0 0 0 0 0,1-1 1 0 0,0 1 22 0 0,1 17-43 0 0,9 114 108 0 0,-5-113 201 0 0,12-4 569 0 0,17 40-142 0 0,-6-36 145 0 0,-9-49 126 0 0,12-35-355 0 0,-24 49-529 0 0,-8 14-86 0 0,-1 0 1 0 0,1 0-1 0 0,0 0 0 0 0,0 0 0 0 0,0 0 0 0 0,0 0 1 0 0,0 0-1 0 0,0 1 0 0 0,1-1 0 0 0,-1 0 0 0 0,1 1 0 0 0,-1-1 1 0 0,1 1-1 0 0,-1 0 0 0 0,1-1 0 0 0,0 1 0 0 0,0 0 1 0 0,-1 0-1 0 0,1 0 0 0 0,0 0 0 0 0,0 0 0 0 0,0 1 0 0 0,0-1 1 0 0,0 1-1 0 0,2-1 6 0 0,3 41 257 0 0,1 22-87 0 0,-8-32-64 0 0,0-30-91 0 0,0 0 2 0 0,0 0 6 0 0,0 0-2 0 0,0 0-9 0 0,0 0-1 0 0,0 0-19 0 0,11-22 123 0 0,25-11-149 0 0,-35 33 10 0 0,-1 0-8 0 0,0 0 19 0 0,0 0 4 0 0,0 0-5 0 0,0 0 5 0 0,0 0 0 0 0,0 0-1 0 0,0 0 16 0 0,0 0-20 0 0,0 0-7 0 0,0 0 26 0 0,3 0 2 0 0,26 30 268 0 0,-14-23-319 0 0,26-55 289 0 0,4-8-236 0 0,-27 116 358 0 0,-3-76-124 0 0,13-23 34 0 0,-26 40-275 0 0,-1 0 0 0 0,0 0 0 0 0,0 1 0 0 0,0-1 0 0 0,0 1 0 0 0,0-1 0 0 0,0 1 0 0 0,0 0 0 0 0,0-1 0 0 0,-1 1 0 0 0,1 0 0 0 0,-1-1 0 0 0,1 1 0 0 0,-1 0 0 0 0,0 0 0 0 0,1-1 0 0 0,-1 1 0 0 0,0 0 0 0 0,0 0 0 0 0,0 0 0 0 0,0-1 0 0 0,-1 1 0 0 0,1 0 0 0 0,-1 0 1 0 0,1-1-1 0 0,-1 1 0 0 0,1 0 0 0 0,-1 0 0 0 0,0-1-2 0 0,1 13 1 0 0,15-23-41 0 0,13-45 298 0 0,-15 58-526 0 0,-11 8 325 0 0,12 19-104 0 0,-12-31 25 0 0,-2 0-13 0 0,11-4 16 0 0,5-36 191 0 0,5-14-325 0 0,-21 53 93 0 0,0 1 21 0 0,0 0 9 0 0,0 0 7 0 0,0 0 10 0 0,0 0-15 0 0,3 26-98 0 0,4 39 104 0 0,5-63-391 0 0,-12-3 435 0 0,7-6 42 0 0,7-15-328 0 0,-13 22 240 0 0,-1 0 4 0 0,0 0 13 0 0,0 0 19 0 0,0 0 0 0 0,0 0-13 0 0,0 0 3 0 0,0 0-4 0 0,0 0 2 0 0,0 0 0 0 0,-1 1-1 0 0,1-1 1 0 0,0 1 0 0 0,0-1 0 0 0,0 0 0 0 0,0 1 0 0 0,0-1 0 0 0,0 1 0 0 0,0-1 0 0 0,0 0 0 0 0,0 1 0 0 0,0-1 0 0 0,0 1 0 0 0,0-1-1 0 0,0 0 1 0 0,0 1 0 0 0,0-1 0 0 0,0 1 0 0 0,0-1 0 0 0,0 0 0 0 0,1 1 0 0 0,-1-1 0 0 0,0 0 0 0 0,0 1 0 0 0,1-1 0 0 0,-1 0-1 0 0,0 1 1 0 0,0-1 0 0 0,1 0 0 0 0,-1 1 0 0 0,0-1 0 0 0,1 0 0 0 0,-1 0 0 0 0,0 1 0 0 0,1-1 0 0 0,-1 0 0 0 0,0 0 0 0 0,1 0 0 0 0,-1 0-1 0 0,1 1 1 0 0,-1-1 0 0 0,0 0 0 0 0,1 0 0 0 0,-1 0 0 0 0,1 0 0 0 0,-1 0 0 0 0,0 0 0 0 0,1 0 0 0 0,-1 0 0 0 0,1 0 0 0 0,-1 0-1 0 0,1 0 1 0 0,-1 0 0 0 0,0-1 0 0 0,1 1 0 0 0,-1 0 0 0 0,0 0 0 0 0,1 0 0 0 0,-1-1 0 0 0,1 1 0 0 0,-1 0 0 0 0,0 0 0 0 0,1-1 0 0 0,-1 1-1 0 0,0 0 1 0 0,5-20 87 0 0,-1 0-1 0 0,-1 1 1 0 0,-1-1 0 0 0,-1-1-1 0 0,-1 1 1 0 0,0 0-1 0 0,-2 0 1 0 0,0 0-1 0 0,-2-4-86 0 0,-7-40 3 0 0,2 0 0 0 0,3 0 1 0 0,3-37-4 0 0,20-72-48 0 0,-19 324-98 0 0,-5-78 146 0 0,6 8-139 0 0,1-81 136 0 0,0 0-1 0 0,0-1 0 0 0,0 1 0 0 0,0 0 0 0 0,0 0 0 0 0,0-1 0 0 0,0 1 0 0 0,1 0 0 0 0,-1 0 0 0 0,0 0 0 0 0,0-1 0 0 0,0 1 0 0 0,0 0 0 0 0,0 0 0 0 0,1 0 0 0 0,-1-1 0 0 0,0 1 0 0 0,0 0 0 0 0,0 0 0 0 0,1 0 0 0 0,-1 0 0 0 0,0 0 0 0 0,0 0 0 0 0,0-1 0 0 0,1 1 0 0 0,-1 0 0 0 0,0 0 0 0 0,0 0 0 0 0,1 0 0 0 0,-1 0 1 0 0,0 0-1 0 0,0 0 0 0 0,1 0 0 0 0,-1 0 0 0 0,0 0 0 0 0,0 0 0 0 0,1 0 0 0 0,-1 0 0 0 0,0 0 0 0 0,0 0 4 0 0,4-349 251 0 0,-26 171-293 0 0,-11 19 100 0 0,33 251-312 0 0,25 172 191 0 0,-21-176 34 0 0,-4-88-10 0 0,0 0-31 0 0,3-16-46 0 0,15-159 390 0 0,-14 139-290 0 0,-1 0-1 0 0,-2-1 0 0 0,-1 1 1 0 0,-2 0-1 0 0,-2-1 0 0 0,-4-17 17 0 0,-7-56-241 0 0,8 88 201 0 0,7 21 55 0 0,0 6-123 0 0,0 387-462 0 0,-4-365 560 0 0,3-20-77 0 0,3-19 151 0 0,12-77 432 0 0,12-91-336 0 0,-23-69-296 0 0,-28 120-21 0 0,17 178-242 0 0,-3 119 472 0 0,4-135 146 0 0,7-33-210 0 0,0 0-18 0 0,0 0-15 0 0,0-15 164 0 0,11-109 144 0 0,-3-220-381 0 0,-13 265 17 0 0,-2 296-418 0 0,7 90 674 0 0,11-269-192 0 0,-10-38-26 0 0,1 0 8 0 0,-1 0 62 0 0,6-33 436 0 0,18-202-353 0 0,-28 49-514 0 0,0 298 74 0 0,3 432 370 0 0,-19-286 102 0 0,19-247-165 0 0,-1-9 11 0 0,0 0-1 0 0,1 0 1 0 0,-1 0 0 0 0,1 0 0 0 0,0 0 0 0 0,-1 0 0 0 0,1 0-1 0 0,0 0 1 0 0,0 0 0 0 0,0 0 0 0 0,1 0 0 0 0,-1 0 0 0 0,0 0-1 0 0,1 0 1 0 0,-1 0 0 0 0,1-1 0 0 0,0 1 0 0 0,0 0 0 0 0,0 0-1 0 0,0 0 1 0 0,0-1 0 0 0,0 1 0 0 0,0 0 0 0 0,0-1 0 0 0,0 1-1 0 0,1-1 1 0 0,-1 1 0 0 0,1-1 0 0 0,-1 0 0 0 0,1 1 0 0 0,0-1-1 0 0,-1 0 1 0 0,2 0 11 0 0,23-49 15 0 0,0-87 98 0 0,-11-71-171 0 0,-15 205 124 0 0,0 18 66 0 0,-30 319-509 0 0,16-53 106 0 0,14-282 150 0 0,0-1 5 0 0,4-12 126 0 0,-1 0 1 0 0,0 0-1 0 0,0 0 0 0 0,-1 0 1 0 0,-1 0-1 0 0,0 0 1 0 0,-1-1-1 0 0,0 1 0 0 0,-1-1-10 0 0,2-39-60 0 0,0-53-347 0 0,-1 104 437 0 0,-1 13-157 0 0,-36 289-1919 0 0,31-180 1922 0 0,6-120 111 0 0,6-27 642 0 0,28-169-89 0 0,-34 56-790 0 0,0 597-1053 0 0,0-457 1320 0 0,0-1 18 0 0,4-9 286 0 0,39-210 1267 0 0,-34 157-1477 0 0,-3 0 0 0 0,-3-1 1 0 0,-4-53-112 0 0,0 36-29 0 0,1 77 30 0 0,1-4 0 0 0,-1-1 1 0 0,0 1-1 0 0,0 0 0 0 0,-1 0 1 0 0,0-1-1 0 0,0 1 1 0 0,0 0-1 0 0,-1 0 1 0 0,0 0-1 0 0,-1 0 1 0 0,1 1-1 0 0,-1-1 1 0 0,-3-4-2 0 0,4 12-4 0 0,0 1 1 0 0,0 0 0 0 0,0 0 0 0 0,1 1 0 0 0,-1-1 0 0 0,1 0 0 0 0,-1 0 0 0 0,1 1 0 0 0,0-1 0 0 0,0 1 0 0 0,0-1 0 0 0,0 1 0 0 0,1-1 0 0 0,-1 1 0 0 0,1-1 0 0 0,-1 1 0 0 0,1 0 0 0 0,0-1 0 0 0,0 1 0 0 0,0 0 0 0 0,1-1 0 0 0,-1 1 0 0 0,0-1 0 0 0,1 1 0 0 0,0 0 3 0 0,-3 14 40 0 0,-20 244-58 0 0,22-261-82 0 0,0 0 13 0 0,0-8 146 0 0,19-95 528 0 0,-8-46-236 0 0,-8 111-251 0 0,1-12-70 0 0,-2-1-1 0 0,-2 1 1 0 0,-3 0-1 0 0,-1-1 1 0 0,-10-43-30 0 0,-44-104-156 0 0,32 151 414 0 0,19 54 189 0 0,6 132-631 0 0,2 77 418 0 0,6-186-280 0 0,5-61 402 0 0,-4-12-211 0 0,0-1-1 0 0,-3 0 0 0 0,-2-1 1 0 0,-2-14-145 0 0,2-14 70 0 0,-2 48-55 0 0,0-1-1 0 0,-2 1 1 0 0,0 0-1 0 0,-2 0 1 0 0,-1 0-1 0 0,-1 0 1 0 0,-1 0-1 0 0,-4-10-14 0 0,-27-80 14 0 0,21 80 48 0 0,19 65-478 0 0,2 43 656 0 0,-5-73-228 0 0,0 0 4 0 0,0 0 8 0 0,0 0 8 0 0,0 0 8 0 0,0 0 11 0 0,0 0 20 0 0,0-34 292 0 0,0-50-200 0 0,-11-210-177 0 0,-11 213-41 0 0,21 166-107 0 0,1 13 331 0 0,0-97-149 0 0,0-1 1 0 0,0 0 14 0 0,0-26 204 0 0,18-176-67 0 0,-13 10-307 0 0,-27 97 23 0 0,6 129-337 0 0,9 11 447 0 0,2 0 0 0 0,2-1 0 0 0,2 1 0 0 0,2 15 2 0 0,0-3 54 0 0,-1 69 122 0 0,18-241 416 0 0,-8 0-596 0 0,-5-1 0 0 0,-8-61 4 0 0,-19 72-33 0 0,22 106 29 0 0,0-1 0 0 0,0 0 1 0 0,-1 1-1 0 0,1-1 0 0 0,0 0 0 0 0,-1 0 1 0 0,1 1-1 0 0,-1-1 0 0 0,1 0 0 0 0,0 0 1 0 0,-1 0-1 0 0,1 1 0 0 0,-1-1 0 0 0,1 0 0 0 0,0 0 1 0 0,-1 0-1 0 0,1 0 0 0 0,-1 0 0 0 0,1 0 1 0 0,-1 0-1 0 0,1 0 0 0 0,-1 0 0 0 0,1 0 1 0 0,0 0-1 0 0,-1 0 0 0 0,1 0 0 0 0,-1 0 0 0 0,1 0 1 0 0,-1-1 3 0 0,-2 126-101 0 0,-1-65 179 0 0,4 0 0 0 0,2 0 0 0 0,7 43-78 0 0,12-49-24 0 0,-13-65 236 0 0,10-168 519 0 0,-13 141-710 0 0,-2 1 1 0 0,-1 0-1 0 0,-2-1 0 0 0,-1 1 1 0 0,-3-8-22 0 0,-29-54 52 0 0,33 99-53 0 0,0 1 0 0 0,0-1 1 0 0,0 0-1 0 0,0 1 1 0 0,0-1-1 0 0,0 1 0 0 0,0-1 1 0 0,-1 0-1 0 0,1 1 0 0 0,0-1 1 0 0,0 1-1 0 0,0-1 1 0 0,0 0-1 0 0,-1 1 0 0 0,1-1 1 0 0,0 0-1 0 0,0 1 1 0 0,-1-1-1 0 0,1 0 0 0 0,0 0 1 0 0,-1 1-1 0 0,1-1 0 0 0,0 0 1 0 0,-1 0-1 0 0,1 1 1 0 0,0-1-1 0 0,-1 0 0 0 0,1 0 1 0 0,0 0-1 0 0,-1 0 1 0 0,1 1-1 0 0,-1-1 0 0 0,1 0 1 0 0,0 0-1 0 0,-1 0 1 0 0,1 0-1 0 0,-1 0 0 0 0,1 0 1 0 0,0 0-1 0 0,-1 0 0 0 0,1 0 1 0 0,-1 0-1 0 0,1-1 1 0 0,0 1-1 0 0,-1 0 0 0 0,1 0 1 0 0,-1 0-1 0 0,1 0 1 0 0,0-1-1 0 0,-1 1 0 0 0,1 0 1 0 0,0 0-1 0 0,-1-1 0 0 0,1 1 1 0 0,0 0-1 0 0,-1 0 1 0 0,1-1-1 0 0,0 1 0 0 0,0 0 1 0 0,0-1-1 0 0,-1 1 1 0 0,1 0-1 0 0,0-1 0 0 0,0 0 1 0 0,-5 39-234 0 0,5-37 236 0 0,-29 254 2 0 0,29-233-51 0 0,0-21 30 0 0,0-14 151 0 0,13-167 292 0 0,-9 20-442 0 0,-3 159 15 0 0,-1-1 0 0 0,1 1 0 0 0,-1 0 0 0 0,0 0 0 0 0,0 0 0 0 0,0 0 0 0 0,0 0 0 0 0,0-1 0 0 0,0 1 0 0 0,0 0 0 0 0,0 0 0 0 0,0 0 1 0 0,-1 0-1 0 0,1 0 0 0 0,0-1 0 0 0,-1 1 0 0 0,1 0 0 0 0,-1 0 0 0 0,1 0 0 0 0,-1 0 0 0 0,0 0 0 0 0,1 0 0 0 0,-1 0 0 0 0,0 1 0 0 0,1-1 1 0 0,-1 0-1 0 0,0 0 0 0 0,0 0 0 0 0,0 1 0 0 0,0-1 0 0 0,0 0 0 0 0,0 1 0 0 0,0-1 0 0 0,0 1 0 0 0,0-1 0 0 0,0 1 0 0 0,0 0 0 0 0,-1-1 0 0 0,1 1 1 0 0,0 0-1 0 0,0 0 0 0 0,0 0 0 0 0,0 0 0 0 0,0 0 0 0 0,-1 0 0 0 0,1 0 0 0 0,0 0 0 0 0,0 0 0 0 0,0 1 0 0 0,0-1 0 0 0,0 0 0 0 0,0 1 0 0 0,-1-1 1 0 0,1 1-1 0 0,0-1 0 0 0,0 1 0 0 0,0-1 0 0 0,0 1 0 0 0,0 0 1 0 0,-19 69-251 0 0,-2 10 338 0 0,22-79-72 0 0,0-1-19 0 0,0 0-4 0 0,0 0 0 0 0,0 0 4 0 0,0-16 61 0 0,4-199 195 0 0,-15 247-201 0 0,-15 203-105 0 0,26-235 34 0 0,7-8 135 0 0,1-17-34 0 0,-2-1-1 0 0,-1 0 1 0 0,-1-1 0 0 0,-2 1 0 0 0,0-1-1 0 0,-2 1 1 0 0,-1-8-81 0 0,1 32 7 0 0,0 1 16 0 0,-25 46-413 0 0,-5 44 430 0 0,26-62-102 0 0,4-26-8 0 0,0-1-7 0 0,0 0 6 0 0,0 0 17 0 0,12-8 14 0 0,37-72-2117 0 0,-22 43-6275 0 0,-22 21 2405 0 0,2 10 930 0 0</inkml:trace>
  <inkml:trace contextRef="#ctx0" brushRef="#br0" timeOffset="70249.981">6084 2596 0 0 0,'33'-36'364'0'0,"-22"18"1835"0"0,-11 17-1952 0 0,0 1 2 0 0,0 0 13 0 0,0 0 6 0 0,0 0 18 0 0,0 0 19 0 0,0 0 12 0 0,0 0 7 0 0,0 0 15 0 0,0 0-3 0 0,0 0-5 0 0,0 0 1 0 0,0 0-10 0 0,-3-21 4505 0 0,3 20-4323 0 0,0 1-41 0 0,-8-7 2801 0 0,-25 0-1047 0 0,-7 5-877 0 0,24 3-590 0 0,-38 37 870 0 0,31 24-679 0 0,1-7-399 0 0,21 59-141 0 0,20-73-299 0 0,25-4-46 0 0,19-19 500 0 0,-43-16-416 0 0,31-8 240 0 0,-18-15-69 0 0,1-14-39 0 0,-10-1-58 0 0,-20 18-115 0 0,-1 1 0 0 0,0-1 0 0 0,-2 0 0 0 0,0 0 0 0 0,-1 0-1 0 0,-1 1 1 0 0,0-1 0 0 0,-1 0 0 0 0,-5-16-99 0 0,-41-33 231 0 0,12 41-65 0 0,6 11-46 0 0,-6 7-97 0 0,-14 2 22 0 0,-20 12-57 0 0,64-4 6 0 0,4-2-1 0 0,0 1 1 0 0,-1 0-1 0 0,1 0 1 0 0,-1 0-1 0 0,1 0 1 0 0,0 0-1 0 0,0 0 1 0 0,0 0-1 0 0,0 1 1 0 0,0-1-1 0 0,0 1 1 0 0,0 0-1 0 0,0-1 1 0 0,0 1-1 0 0,1 0 1 0 0,-1 0 0 0 0,1 0-1 0 0,-1 0 1 0 0,1 0-1 0 0,0 1 1 0 0,0-1-1 0 0,0 1 7 0 0,-31 63-149 0 0,30-60 134 0 0,1 0 0 0 0,1 0 1 0 0,-1 0-1 0 0,1-1 0 0 0,0 1 1 0 0,0 0-1 0 0,0 0 0 0 0,1 0 1 0 0,0 0-1 0 0,0 0 0 0 0,1 0 1 0 0,0-1-1 0 0,0 1 0 0 0,0-1 1 0 0,1 1-1 0 0,-1-1 0 0 0,3 3 15 0 0,61 58-69 0 0,-59-62 75 0 0,-1-1 0 0 0,1 0 0 0 0,-1 0 0 0 0,1 0 0 0 0,0-1 1 0 0,0-1-1 0 0,0 1 0 0 0,0-1 0 0 0,1 0 0 0 0,-1 0 0 0 0,0-1 0 0 0,0 0 0 0 0,0 0 0 0 0,3-1-6 0 0,42-54 368 0 0,-25 7-229 0 0,-22 40-106 0 0,-1 0 1 0 0,1 0-1 0 0,-2-1 0 0 0,1 0 0 0 0,-1 1 1 0 0,0-1-1 0 0,-1 0 0 0 0,0-1 0 0 0,0 1 1 0 0,-1 0-1 0 0,0-1 0 0 0,-1 1 0 0 0,0 0 1 0 0,0-1-1 0 0,-1 1 0 0 0,-1-2-33 0 0,1 8 2 0 0,-1 1-1 0 0,1-1 0 0 0,-1 1 1 0 0,0 0-1 0 0,0 0 1 0 0,0-1-1 0 0,0 1 1 0 0,-1 1-1 0 0,1-1 1 0 0,0 0-1 0 0,-1 0 0 0 0,1 1 1 0 0,-1-1-1 0 0,0 1 1 0 0,1 0-1 0 0,-1 0 1 0 0,0 0-1 0 0,0 0 0 0 0,0 1 1 0 0,0-1-1 0 0,0 1 1 0 0,0-1-1 0 0,0 1 1 0 0,0 0-1 0 0,0 0 0 0 0,0 0 1 0 0,0 1-1 0 0,1-1 1 0 0,-1 1-1 0 0,0 0 1 0 0,0-1-1 0 0,0 1 0 0 0,0 1 1 0 0,1-1-1 0 0,-1 0 1 0 0,0 1-1 0 0,1-1 1 0 0,-1 1-1 0 0,1 0 1 0 0,-2 1-2 0 0,-5 5-37 0 0,2-1 1 0 0,-1 2 0 0 0,1-1-1 0 0,0 1 1 0 0,0 0-1 0 0,1 0 1 0 0,1 1 0 0 0,-1 0-1 0 0,1 0 1 0 0,1 0 0 0 0,0 0-1 0 0,1 1 1 0 0,0 0 0 0 0,0 0-1 0 0,1 0 1 0 0,0 0 36 0 0,2-7-19 0 0,-1 1 0 0 0,1-1-1 0 0,0 1 1 0 0,0-1 0 0 0,0 1 0 0 0,0-1 0 0 0,1 0-1 0 0,0 1 1 0 0,-1-1 0 0 0,2 0 0 0 0,-1 0 0 0 0,0 1 0 0 0,1-1-1 0 0,0 0 1 0 0,0 0 0 0 0,1 0 19 0 0,4 11-52 0 0,-4-10 52 0 0,1-2-1 0 0,-1 1 0 0 0,1 0 0 0 0,0-1 1 0 0,1 0-1 0 0,-1 0 0 0 0,0 0 0 0 0,1 0 0 0 0,0-1 1 0 0,0 1-1 0 0,-1-1 0 0 0,1-1 0 0 0,0 1 1 0 0,1-1-1 0 0,-1 0 0 0 0,0 0 0 0 0,0 0 1 0 0,0-1-1 0 0,1 1 0 0 0,-1-1 0 0 0,3-1 1 0 0,0-1 33 0 0,0-1 0 0 0,-1 0 0 0 0,1 0 0 0 0,-1-1 0 0 0,0 0 0 0 0,0-1 0 0 0,0 1 0 0 0,-1-1 0 0 0,1-1 0 0 0,-1 1 0 0 0,0-1 0 0 0,-1 0 0 0 0,1 0 0 0 0,-1-1 0 0 0,-1 1 0 0 0,1-1 0 0 0,-1 0 0 0 0,0-1 0 0 0,-1 1 0 0 0,1-1 0 0 0,-2 1 0 0 0,2-6-33 0 0,11-16 92 0 0,-12 22-61 0 0,0-1 0 0 0,0 1 0 0 0,-1 0 0 0 0,0-1 0 0 0,0 0 1 0 0,-1 1-1 0 0,0-1 0 0 0,-1 0 0 0 0,0 0 0 0 0,0 0 0 0 0,0 1 0 0 0,-1-5-31 0 0,-1 10 7 0 0,1-1 1 0 0,-1 1-1 0 0,0 0 0 0 0,1 1 0 0 0,-1-1 0 0 0,0 0 0 0 0,0 0 1 0 0,0 1-1 0 0,0-1 0 0 0,-1 1 0 0 0,1-1 0 0 0,0 1 1 0 0,0 0-1 0 0,-1 0 0 0 0,1 0 0 0 0,-1 1 0 0 0,1-1 0 0 0,-1 0 1 0 0,1 1-1 0 0,-1 0 0 0 0,0-1 0 0 0,1 1 0 0 0,-1 0 0 0 0,1 0 1 0 0,-1 1-1 0 0,0-1 0 0 0,1 0 0 0 0,-1 1 0 0 0,0 0-7 0 0,-1 1-14 0 0,1 0-1 0 0,0 0 0 0 0,0 1 1 0 0,0-1-1 0 0,1 1 0 0 0,-1-1 1 0 0,0 1-1 0 0,1 0 0 0 0,0 0 1 0 0,0 0-1 0 0,0 1 0 0 0,0-1 1 0 0,0 0-1 0 0,1 1 0 0 0,-1-1 1 0 0,1 1-1 0 0,-1 2 15 0 0,-16 85-323 0 0,19-90 316 0 0,1 1 0 0 0,0-1 0 0 0,-1 0 0 0 0,1 0 0 0 0,0 0 0 0 0,0 0 0 0 0,0 0 0 0 0,0-1 0 0 0,-1 1 0 0 0,1 0 0 0 0,0-1 0 0 0,0 0 0 0 0,0 1 0 0 0,0-1 0 0 0,0 0 0 0 0,1 0-1 0 0,-1 0 1 0 0,0 0 0 0 0,0 0 0 0 0,0-1 0 0 0,0 1 0 0 0,0-1 0 0 0,0 1 0 0 0,-1-1 0 0 0,2 0 7 0 0,35-43 242 0 0,-23-30-73 0 0,-15 74-198 0 0,-1-1 0 0 0,0 0 0 0 0,0 1 0 0 0,1-1 0 0 0,-1 1 0 0 0,0-1 0 0 0,0 1-1 0 0,0-1 1 0 0,1 1 0 0 0,-1-1 0 0 0,0 1 0 0 0,0 0 0 0 0,0 0 0 0 0,0-1 0 0 0,0 1 0 0 0,0 0 0 0 0,0 0 0 0 0,0 0 0 0 0,0 0 0 0 0,0 0 0 0 0,0 0 0 0 0,0 0 0 0 0,1 1 0 0 0,-1-1 0 0 0,0 0 0 0 0,0 0-1 0 0,0 1 1 0 0,0-1 0 0 0,0 1 0 0 0,0-1 0 0 0,1 1 0 0 0,-1-1 0 0 0,0 1 0 0 0,0-1 0 0 0,1 1 0 0 0,-1 0 0 0 0,0 0 29 0 0,-11 32-4132 0 0,12-26-410 0 0,0 1-3328 0 0,0-2-2025 0 0</inkml:trace>
  <inkml:trace contextRef="#ctx0" brushRef="#br0" timeOffset="92997.769">6184 4577 0 0 0,'0'0'1246'0'0,"0"0"129"0"0,0 0 72 0 0,0 0-12 0 0,-2 0 10384 0 0,-2 0-6119 0 0,-17 0-5661 0 0,18 0 15 0 0,0 0 1 0 0,0 0-1 0 0,-1 1 1 0 0,1-1-1 0 0,0 1 1 0 0,0 0-1 0 0,0 0 1 0 0,0 0-1 0 0,0 0 1 0 0,0 0-1 0 0,0 0 1 0 0,0 1-1 0 0,1 0 1 0 0,-1-1-1 0 0,0 1 1 0 0,1 0-1 0 0,-1 0 1 0 0,1 1-1 0 0,0-1 1 0 0,0 0-1 0 0,-1 2-54 0 0,-30 33 283 0 0,25 47-19 0 0,16 1 133 0 0,33-30 1 0 0,-34-52-329 0 0,-1 0 1 0 0,1 0-1 0 0,0-1 0 0 0,0 0 1 0 0,1 0-1 0 0,-1-1 1 0 0,0 0-1 0 0,1 0 0 0 0,-1 0 1 0 0,1-1-1 0 0,-1 0 1 0 0,0-1-1 0 0,1 1 0 0 0,-1-1 1 0 0,0-1-1 0 0,1 0 1 0 0,-1 0-1 0 0,0 0 1 0 0,0-1-1 0 0,-1 0 0 0 0,1 0 1 0 0,0-1-1 0 0,4-3-69 0 0,19-34 379 0 0,-26 33-335 0 0,0 0 1 0 0,-1-1-1 0 0,0 0 1 0 0,-1 1-1 0 0,0-1 1 0 0,-1 0-1 0 0,0 0 1 0 0,0 0-1 0 0,0 0 1 0 0,-1 0-1 0 0,-1 0 1 0 0,0-4-45 0 0,1-10 37 0 0,-1 19-63 0 0,1 0 1 0 0,-1 0-1 0 0,0-1 1 0 0,0 1-1 0 0,0 0 0 0 0,-1 0 1 0 0,1 0-1 0 0,-1 0 1 0 0,0 0-1 0 0,0 0 1 0 0,0 0-1 0 0,-1 1 1 0 0,1-1-1 0 0,-1 1 1 0 0,0 0-1 0 0,0 0 1 0 0,0 0-1 0 0,-1 0 0 0 0,1 0 1 0 0,0 1-1 0 0,-1-1 1 0 0,0 1-1 0 0,0 0 1 0 0,0 0-1 0 0,0 0 1 0 0,0 1-1 0 0,0-1 1 0 0,0 1-1 0 0,0 0 1 0 0,0 0-1 0 0,-1 1 0 0 0,1-1 1 0 0,0 1-1 0 0,-1 0 1 0 0,1 0-1 0 0,0 1 1 0 0,-1-1-1 0 0,1 1 1 0 0,0 0-1 0 0,-2 0 26 0 0,-1 1-270 0 0,1-1 0 0 0,0 1-1 0 0,0 0 1 0 0,0 1 0 0 0,0 0 0 0 0,0 0-1 0 0,0 0 1 0 0,1 0 0 0 0,0 1 0 0 0,0 0-1 0 0,0 0 1 0 0,0 0 0 0 0,0 1 0 0 0,1 0-1 0 0,0 0 1 0 0,0 0 0 0 0,-1 2 270 0 0,-10 13-5246 0 0,2 1-3933 0 0,6-13 1127 0 0</inkml:trace>
  <inkml:trace contextRef="#ctx0" brushRef="#br0" timeOffset="95206.119">5862 4552 0 0 0,'0'0'599'0'0,"0"0"585"0"0,0 0 62 0 0,0 0-131 0 0,0 0-189 0 0,0 0-196 0 0,0 0-158 0 0,0 0-124 0 0,0 0-88 0 0,0 0-68 0 0,0-3-29 0 0,-4-16 8828 0 0,3 2-5291 0 0,1 14-3768 0 0,0 1 0 0 0,1 0 0 0 0,0 0 0 0 0,-1-1 0 0 0,1 1 0 0 0,0 0 0 0 0,0 0 0 0 0,0 0 0 0 0,0 0 0 0 0,1 0 0 0 0,-1 0 0 0 0,0 0 1 0 0,1 0-1 0 0,0 1 0 0 0,-1-1 0 0 0,1 1 0 0 0,0-1 0 0 0,0 1 0 0 0,0-1 0 0 0,0 1 0 0 0,0 0 0 0 0,0 0 0 0 0,0 0-32 0 0,9-6 105 0 0,0 1-1 0 0,0 0 0 0 0,0 1 1 0 0,1 0-1 0 0,0 1 0 0 0,0 1 1 0 0,0-1-1 0 0,0 2 0 0 0,1 0 1 0 0,-1 0-1 0 0,1 1 0 0 0,6 1-104 0 0,196 0 1190 0 0,-175 40-925 0 0,-17-18-59 0 0,3 3-61 0 0,7 20 77 0 0,-16-7 24 0 0,-1 1-80 0 0,1-2-58 0 0,-12-4 16 0 0,-8 169 663 0 0,-16-6-599 0 0,23 155 84 0 0,-8-253-164 0 0,-10 24 76 0 0,6-82-122 0 0,4 67 193 0 0,0-41-151 0 0,4-66-101 0 0,0 0 1 0 0,0 0-26 0 0,0 0 9 0 0,0 0 24 0 0,0 0 5 0 0,0 0 2 0 0,0 0 4 0 0,0 0-32 0 0,0 0-11 0 0,0 0-4 0 0,-3-28-8082 0 0,10 9-3204 0 0,-3 11 3499 0 0</inkml:trace>
  <inkml:trace contextRef="#ctx0" brushRef="#br0" timeOffset="96379.363">5855 4507 0 0 0,'0'0'647'0'0,"0"0"532"0"0,0 0 236 0 0,0 0 48 0 0,-4-1-46 0 0,-10-4-98 0 0,10 4-136 0 0,4 1-128 0 0,2 27 9173 0 0,7 20-7177 0 0,3 22-3018 0 0,-9 352 1604 0 0,13-260-1369 0 0,-3-46-64 0 0,-9-33-100 0 0,0 145 348 0 0,-4-146-172 0 0,-7-49-161 0 0,0 13-13 0 0,4-38-989 0 0,9-18-1017 0 0,1-5-613 0 0,0 0-4464 0 0,-3 8-1645 0 0</inkml:trace>
  <inkml:trace contextRef="#ctx0" brushRef="#br0" timeOffset="97150.438">5180 5943 0 0 0,'0'0'902'0'0,"0"0"594"0"0,0 0 170 0 0,0 0 139 0 0,0 0 100 0 0,0 0-80 0 0,0 0-278 0 0,0 0-341 0 0,0 0-210 0 0,0 0-61 0 0,0 0 7 0 0,0 0 46 0 0,8 0-37 0 0,164-11 4127 0 0,367-18-1753 0 0,-151-12-2813 0 0,-196 12-161 0 0,-71 15-155 0 0,1 5 0 0 0,48 6-196 0 0,-83-1 122 0 0,0-4-1 0 0,0-4 1 0 0,13-7-122 0 0,120-12 190 0 0,-155 17-1859 0 0,-65 14 917 0 0,0 0-211 0 0,0 0-277 0 0,-10 0-6907 0 0,5 0 1036 0 0,-2 0-384 0 0</inkml:trace>
  <inkml:trace contextRef="#ctx0" brushRef="#br0" timeOffset="97647.939">5538 5954 4801 0 0,'0'0'1571'0'0,"0"0"-119"0"0,0 0 129 0 0,0 0 207 0 0,-33 13 35 0 0,-104 42-177 0 0,-100 58 2648 0 0,-12 33-2431 0 0,149-83-1626 0 0,99-62-475 0 0,1-1-106 0 0,16 0-1189 0 0,79-30-6330 0 0,-10 0-2571 0 0,-71 20 9790 0 0</inkml:trace>
  <inkml:trace contextRef="#ctx0" brushRef="#br0" timeOffset="97917.491">6014 5895 7578 0 0,'0'0'1576'0'0,"0"0"-461"0"0,0 0-132 0 0,0 0 192 0 0,0 0 357 0 0,0 0 210 0 0,0 0-33 0 0,0 0-266 0 0,0 0-502 0 0,0 0-469 0 0,0 0-256 0 0,0 0-44 0 0,0 0 40 0 0,-19 16 36 0 0,-61 49 29 0 0,-231 149 605 0 0,247-167-887 0 0,-2-2 0 0 0,-2-4 0 0 0,-11 3 5 0 0,61-30-385 0 0,18-14-11 0 0,0 0-135 0 0,13-1-1440 0 0,77-33-4093 0 0,-4-7-4580 0 0,-69 33 8377 0 0</inkml:trace>
  <inkml:trace contextRef="#ctx0" brushRef="#br0" timeOffset="98152.026">6553 5848 10498 0 0,'0'0'1525'0'0,"0"0"-641"0"0,0 0-191 0 0,0 0 130 0 0,0 0 139 0 0,0 0 12 0 0,0 0-31 0 0,-35 25-88 0 0,-114 81-173 0 0,-119 61 751 0 0,105-65-881 0 0,67-43-1313 0 0,104-60-5255 0 0,36-11-4476 0 0,-35 7 6937 0 0</inkml:trace>
  <inkml:trace contextRef="#ctx0" brushRef="#br0" timeOffset="98376.195">6933 5796 10266 0 0,'0'0'1899'0'0,"0"0"-433"0"0,0 0-227 0 0,0 0-103 0 0,0 0-134 0 0,0 0-178 0 0,0 0-95 0 0,0 0-73 0 0,0 0-105 0 0,-35 30-129 0 0,-112 96-158 0 0,33-32-15 0 0,71-60-280 0 0,-128 103-2723 0 0,-97 53 2754 0 0,263-187 1078 0 0,-4 3-1834 0 0,-1 1-5113 0 0,24-5-4440 0 0,-5-5 8247 0 0</inkml:trace>
  <inkml:trace contextRef="#ctx0" brushRef="#br0" timeOffset="98597.041">7417 5711 6025 0 0,'0'0'3504'0'0,"0"0"-1511"0"0,0 0-231 0 0,0 0 119 0 0,0 0-90 0 0,0 0-338 0 0,0 0-473 0 0,0 0-203 0 0,0 0-104 0 0,0 0-122 0 0,-37 33-127 0 0,-115 102-99 0 0,32-38 71 0 0,-201 157-644 0 0,305-228-3227 0 0,17-26 107 0 0,7 0 1027 0 0,22-11-6860 0 0,-21 4 5299 0 0</inkml:trace>
  <inkml:trace contextRef="#ctx0" brushRef="#br0" timeOffset="101318.288">5239 505 0 0 0,'0'0'425'0'0,"0"0"62"0"0,-5 6-24 0 0,-12 16-60 0 0,13-17-82 0 0,4-5-88 0 0,-10 10 5267 0 0,-36-1-2282 0 0,-37-9 3902 0 0,26 0-5432 0 0,-39 26 96 0 0,8-15 226 0 0,-44 14-1255 0 0,-277 53 664 0 0,273-54-939 0 0,27-12-23 0 0,113-8-3434 0 0,28-13-2313 0 0,-10 2-4351 0 0,-22 7 9427 0 0,11-6-8427 0 0</inkml:trace>
  <inkml:trace contextRef="#ctx0" brushRef="#br0" timeOffset="101683.805">4984 67 0 0 0,'0'0'1216'0'0,"0"0"199"0"0,0 0 76 0 0,0 0-6 0 0,0 0-99 0 0,0 0-123 0 0,0 0-68 0 0,0 0-30 0 0,-6 6 16 0 0,-116 108 4983 0 0,-96 39-3681 0 0,56-47-1963 0 0,-1 5-1212 0 0,152-97-1490 0 0,10-2-7034 0 0,1-9 342 0 0</inkml:trace>
  <inkml:trace contextRef="#ctx0" brushRef="#br0" timeOffset="103262.201">7010 564 0 0 0,'0'-21'-72'0'0,"0"9"4320"0"0,0 11-2240 0 0,0 1 9554 0 0,4 5-12486 0 0,44 5 3475 0 0,124-9 809 0 0,84-8-2115 0 0,-202 0-946 0 0,0-1-1 0 0,-1-4 0 0 0,40-13-298 0 0,-48 14 120 0 0,-45 11-94 0 0,0 0-44 0 0,0 0-38 0 0,0 0-66 0 0,0 0-89 0 0,-21 14-1708 0 0,13-7 809 0 0,-25 17-4579 0 0,8-13-4536 0 0,16-5 4556 0 0</inkml:trace>
  <inkml:trace contextRef="#ctx0" brushRef="#br0" timeOffset="103586.015">7723 159 0 0 0,'0'0'851'0'0,"0"0"292"0"0,0 0 202 0 0,0 0 178 0 0,0 0 94 0 0,0 0 34 0 0,0 0-19 0 0,0 0-122 0 0,0 0-166 0 0,0 0-193 0 0,0 0-168 0 0,0 0-130 0 0,-31 22-99 0 0,-97 68-90 0 0,4 15 863 0 0,81-71-1004 0 0,2 2 0 0 0,2 2 1 0 0,-34 41-524 0 0,52-26-1131 0 0,19-42-2728 0 0,2-1-3485 0 0,0-9-440 0 0</inkml:trace>
  <inkml:trace contextRef="#ctx0" brushRef="#br0" timeOffset="110055.053">5955 4574 0 0 0,'-14'-14'117'0'0,"13"13"469"0"0,1 1 105 0 0,-12 4 5735 0 0,-35 81-5123 0 0,10 3-1000 0 0,26-29-91 0 0,37-86 878 0 0,44-53-694 0 0,-45 55-414 0 0,-29 50-66 0 0,-38 66 364 0 0,9-13-46 0 0,3 10 342 0 0,18-55-353 0 0,34-34 71 0 0,44-52 153 0 0,59-39-748 0 0,-124 91 145 0 0,-30 88 103 0 0,7-41 88 0 0,-12 36 32 0 0,-21 30 128 0 0,40-64 191 0 0,29-52-84 0 0,104-105 205 0 0,-22 7-669 0 0,-93 98 89 0 0,-1 4-871 0 0,-7 11 761 0 0,-48 69-554 0 0,-85 133 766 0 0,108-169 435 0 0,62-58-87 0 0,131-134-246 0 0,29-31-174 0 0,-207 209-437 0 0,-139 152 375 0 0,91-115 246 0 0,5-16 728 0 0,57-50-793 0 0,3-6-82 0 0,42-39 196 0 0,57-61-84 0 0,35-43-236 0 0,-123 126-126 0 0,-13 22 193 0 0,0 0-17 0 0,-5 11-284 0 0,-187 243-92 0 0,164-222 961 0 0,27-31-477 0 0,47-33 283 0 0,-32 17-256 0 0,189-181-64 0 0,-189 182-40 0 0,-14 13 45 0 0,-2 3-57 0 0,-47 67-503 0 0,-19 19-518 0 0,-88 103-6378 0 0,44-66 9375 0 0,113-122-1215 0 0,14-13-531 0 0,190-159 505 0 0,-200 164-619 0 0,0 1 1 0 0,0 0-1 0 0,1 0 0 0 0,0 0 1 0 0,0 1-1 0 0,0 0 0 0 0,0 0 1 0 0,0 0-1 0 0,1 1 0 0 0,-1 0 1 0 0,1 0-1 0 0,3 0-55 0 0,-14 17 995 0 0,-58 58-80 0 0,6-7-923 0 0,-3 5-180 0 0,-3-2 0 0 0,-56 46 188 0 0,48-39 350 0 0,140-131-326 0 0,125-142 117 0 0,-104 93 388 0 0,-43 46-198 0 0,-69 69 243 0 0,-193 237-1656 0 0,108-118 1432 0 0,98-113-175 0 0,19-18-25 0 0,21-19 36 0 0,231-234-121 0 0,-250 246-1035 0 0,-17 19-573 0 0,-2 2 1369 0 0,-102 152-4904 0 0,21-51 7584 0 0,54-64 1400 0 0,68-67-2270 0 0,187-185-1158 0 0,-154 134-381 0 0,-251 326-4663 0 0,120-172 6153 0 0,63-86-1555 0 0,0 1 0 0 0,0-1 1 0 0,0 1-1 0 0,1-1 0 0 0,-1 0 1 0 0,0 1-1 0 0,0-1 0 0 0,0 1 1 0 0,1-1-1 0 0,-1 0 0 0 0,0 1 1 0 0,0-1-1 0 0,1 0 0 0 0,-1 1 1 0 0,0-1-1 0 0,1 0 0 0 0,-1 1 1 0 0,1-1-1 0 0,-1 0 0 0 0,0 0 1 0 0,1 1-1 0 0,-1-1 0 0 0,1 0 1 0 0,-1 0-1 0 0,0 0 0 0 0,1 0 1 0 0,-1 0-1 0 0,1 0 0 0 0,-1 0 1 0 0,1 1-1 0 0,-1-1 0 0 0,1 0 1 0 0,-1-1-1 0 0,1 1 0 0 0,-1 0 1 0 0,0 0-1 0 0,1 0 0 0 0,-1 0 1 0 0,1 0-1 0 0,-1 0 0 0 0,1 0 1 0 0,-1-1-1 0 0,0 1 0 0 0,1 0 1 0 0,-1 0-1 0 0,1-1 0 0 0,-1 1 1 0 0,0 0-1 0 0,1-1 0 0 0,-1 1 1 0 0,0 0-1 0 0,1-1 0 0 0,-1 1 1 0 0,0 0-1 0 0,0-1 0 0 0,1 1 1 0 0,-1-1-1 0 0,0 1 0 0 0,0 0 1 0 0,0-1-1 0 0,0 1 0 0 0,1-1 1 0 0,-1 1-1 0 0,0-1 0 0 0,0 1-32 0 0,160-147 1001 0 0,-68 75-1037 0 0,-92 72 9 0 0,0 1 1 0 0,0-1-1 0 0,-1 0 1 0 0,1 1-1 0 0,0-1 1 0 0,0 0 0 0 0,0 1-1 0 0,0-1 1 0 0,0 0-1 0 0,0 1 1 0 0,0-1-1 0 0,0 0 1 0 0,0 1 0 0 0,0-1-1 0 0,0 0 1 0 0,0 1-1 0 0,0-1 1 0 0,0 0-1 0 0,0 1 1 0 0,0-1-1 0 0,0 0 1 0 0,1 1 0 0 0,-1-1-1 0 0,0 0 1 0 0,0 1-1 0 0,0-1 1 0 0,0 0-1 0 0,1 0 1 0 0,-1 1 0 0 0,0-1-1 0 0,0 0 1 0 0,1 0-1 0 0,-1 1 1 0 0,0-1-1 0 0,1 0 1 0 0,-1 0-1 0 0,0 0 1 0 0,0 0 0 0 0,1 1-1 0 0,-1-1 1 0 0,0 0-1 0 0,1 0 1 0 0,-1 0-1 0 0,0 0 1 0 0,1 0 0 0 0,-1 0-1 0 0,0 0 1 0 0,1 0-1 0 0,-1 0 1 0 0,1 0 26 0 0,-22 39-525 0 0,19-36 327 0 0,-73 100-3080 0 0,35-56 4772 0 0,40-48-1404 0 0,0 1 0 0 0,-1 0 0 0 0,1-1 0 0 0,0 1 0 0 0,0-1 0 0 0,0 1 0 0 0,0 0 0 0 0,0-1 0 0 0,-1 1 0 0 0,1 0 0 0 0,0-1 0 0 0,0 1 0 0 0,-1 0 0 0 0,1-1 0 0 0,0 1 0 0 0,0 0 0 0 0,-1-1 0 0 0,1 1 0 0 0,0 0 0 0 0,-1 0 0 0 0,1 0 0 0 0,0-1 0 0 0,-1 1 0 0 0,1 0 0 0 0,0 0 0 0 0,-1 0 0 0 0,1 0 0 0 0,-1-1 0 0 0,1 1 0 0 0,0 0 0 0 0,-1 0 0 0 0,1 0 0 0 0,-1 0 0 0 0,1 0 0 0 0,0 0 0 0 0,-1 0 0 0 0,1 0 0 0 0,-1 0 0 0 0,1 1 0 0 0,0-1 0 0 0,-1 0 0 0 0,1 0 0 0 0,-1 0 0 0 0,1 0 0 0 0,0 0 0 0 0,-1 1 0 0 0,1-1 0 0 0,0 0 0 0 0,-1 0 0 0 0,1 1 0 0 0,0-1 0 0 0,-1 0 0 0 0,1 1 0 0 0,0-1 0 0 0,0 0-90 0 0,9-34 1693 0 0,27-110-546 0 0,-30 122-1156 0 0,0 0 0 0 0,-2 0 1 0 0,0-1-1 0 0,-1 1 1 0 0,-2-1-1 0 0,0 0 1 0 0,-3-17 8 0 0,2 13-3 0 0,1-2 32 0 0,0 19 8 0 0,-1 0 0 0 0,0-1 0 0 0,0 1 1 0 0,-1-1-1 0 0,0 1 0 0 0,-1 0 0 0 0,0-1 0 0 0,-1 1 0 0 0,0 0 0 0 0,-1-2-37 0 0,2 11 30 0 0,0 0 0 0 0,0 1 0 0 0,-1-1 0 0 0,1 1 1 0 0,0 0-1 0 0,0-1 0 0 0,0 1 0 0 0,0 0 0 0 0,0 0 0 0 0,0 0 0 0 0,0 1 0 0 0,0-1 1 0 0,0 0-1 0 0,0 1 0 0 0,0-1 0 0 0,0 1 0 0 0,0 0 0 0 0,0 0 0 0 0,0 0 0 0 0,0 0 1 0 0,0 0-1 0 0,0 0 0 0 0,1 0 0 0 0,-1 1 0 0 0,0-1 0 0 0,1 0 0 0 0,-1 1 0 0 0,1 0 0 0 0,0-1 1 0 0,0 1-1 0 0,-1 0 0 0 0,1-1 0 0 0,0 1 0 0 0,0 2-30 0 0,-32 35 478 0 0,131-164 38 0 0,-10 8-530 0 0,-84 111-1 0 0,0-1-1 0 0,0 1 0 0 0,-1-1 0 0 0,0 0 0 0 0,0 0 1 0 0,-1 0-1 0 0,0 0 0 0 0,0 0 0 0 0,0-1 0 0 0,-1 1 1 0 0,0-1-1 0 0,-1 1 0 0 0,0-1 16 0 0,0 7-6 0 0,-1 0 1 0 0,1 0-1 0 0,-1 1 1 0 0,1-1-1 0 0,-1 0 1 0 0,1 0-1 0 0,-1 1 1 0 0,0-1-1 0 0,1 1 1 0 0,-1-1-1 0 0,0 0 1 0 0,0 1-1 0 0,1 0 1 0 0,-1-1-1 0 0,0 1 1 0 0,0-1-1 0 0,0 1 1 0 0,0 0-1 0 0,0 0 1 0 0,1-1 0 0 0,-1 1-1 0 0,0 0 1 0 0,0 0-1 0 0,0 0 1 0 0,0 0-1 0 0,0 0 1 0 0,0 0-1 0 0,0 0 1 0 0,0 0-1 0 0,0 1 1 0 0,1-1-1 0 0,-1 0 1 0 0,0 1-1 0 0,0-1 1 0 0,0 0-1 0 0,0 1 1 0 0,1-1-1 0 0,-1 1 1 0 0,0-1-1 0 0,0 1 1 0 0,1-1-1 0 0,-1 1 1 0 0,0 0-1 0 0,1-1 1 0 0,-1 1-1 0 0,1 0 1 0 0,-1-1-1 0 0,1 1 1 0 0,-1 1 5 0 0,-104 108-82 0 0,72-77 230 0 0,24-27 209 0 0,18-20-252 0 0,99-161 56 0 0,-78 108-140 0 0,-28 66-30 0 0,-1-1-1 0 0,0 1 0 0 0,0 0 0 0 0,0-1 1 0 0,0 1-1 0 0,0 0 0 0 0,0-1 1 0 0,0 1-1 0 0,0-1 0 0 0,-1 0 0 0 0,1 1 1 0 0,-1-1-1 0 0,1 0 0 0 0,-1 1 0 0 0,1-1 1 0 0,-1 0-1 0 0,0 1 0 0 0,0-1 1 0 0,0 0-1 0 0,0 0 0 0 0,0 1 0 0 0,0-1 1 0 0,-1 0-1 0 0,1 0 0 0 0,-1 1 0 0 0,1-1 1 0 0,-1 0-1 0 0,1 1 0 0 0,-1-1 0 0 0,0 1 1 0 0,0-1-1 0 0,0 1 0 0 0,0-1 1 0 0,0 1-1 0 0,0 0 0 0 0,0-1 0 0 0,0 1 1 0 0,-1 0-1 0 0,1 0 0 0 0,0 0 0 0 0,-1 0 1 0 0,1 0-1 0 0,-1 0 0 0 0,0 0 10 0 0,-51 12 3 0 0,53-11 62 0 0,0 0-10 0 0,0 0-18 0 0,0 0 1 0 0,0 0-8 0 0,0 0-12 0 0,0 0-9 0 0,22-38-110 0 0,0 13 39 0 0,-21 20 67 0 0,0 4-2 0 0,-1 0 0 0 0,1 0 0 0 0,-1 0 0 0 0,0 0 0 0 0,1 0 0 0 0,-1 0 1 0 0,0 0-1 0 0,0 0 0 0 0,0 1 0 0 0,0-1 0 0 0,0 0 0 0 0,0 0 0 0 0,0 0 0 0 0,0 0 0 0 0,0 0 0 0 0,0 0 1 0 0,0 0-1 0 0,0 0 0 0 0,-1 0 0 0 0,1 0 0 0 0,0 0 0 0 0,-1 1 0 0 0,1-1 0 0 0,-1 0 0 0 0,1 0 0 0 0,-1 0 0 0 0,1 1 1 0 0,-1-1-1 0 0,0 0 0 0 0,1 0 0 0 0,-1 1 0 0 0,0-1 0 0 0,0 1 0 0 0,1-1 0 0 0,-1 1 0 0 0,0-1-3 0 0,0-1 0 0 0,0 1-1 0 0,0-1 0 0 0,0 1 0 0 0,1-1 1 0 0,-1 0-1 0 0,0 1 0 0 0,1-1 0 0 0,0 0 1 0 0,-1 0-1 0 0,1 1 0 0 0,0-1 0 0 0,0 0 1 0 0,0 0-1 0 0,0 1 0 0 0,0-1 0 0 0,0 0 1 0 0,1 0-1 0 0,-1 1 0 0 0,1-1 0 0 0,-1 0 1 0 0,1 1-1 0 0,0-1 0 0 0,-1 0 0 0 0,1 1 1 0 0,0-1-1 0 0,0 1 0 0 0,0-1 0 0 0,0 1 1 0 0,0 0-1 0 0,0-1 0 0 0,1 1 1 0 0,-1 0-1 0 0,0 0 0 0 0,1 0 1 0 0,6-26 93 0 0,-30 12 359 0 0,18-21-408 0 0,-10 14 67 0 0,13 22-102 0 0,-39-27 92 0 0,11-16 33 0 0,-17 31-94 0 0,21 2 46 0 0,-4-15 4 0 0,-13 24-208 0 0,-42 30 123 0 0,44-7 103 0 0,10-22 333 0 0,-17 25-557 0 0,56-42-5213 0 0,-1 12-332 0 0,-4-1-3537 0 0</inkml:trace>
</inkml:ink>
</file>

<file path=ppt/ink/ink8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33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730 173 0 0 0,'0'0'896'0'0,"0"0"459"0"0,0 0 9 0 0,0 0-129 0 0,0 0-30 0 0,0-8 91 0 0,2-2-1600 0 0,-1-69 12185 0 0,-5 74-11630 0 0,0-1 1 0 0,-1 0-1 0 0,0 1 1 0 0,0 0-1 0 0,0 0 0 0 0,0 0 1 0 0,-1 1-1 0 0,0 0 1 0 0,0 0-1 0 0,0 0 0 0 0,0 1 1 0 0,-1 0-1 0 0,1 0 0 0 0,-1 0 1 0 0,0 1-1 0 0,1 0 1 0 0,-1 0-1 0 0,-5 0-251 0 0,-8 1 94 0 0,-1 0-1 0 0,0 1 0 0 0,0 1 1 0 0,0 1-1 0 0,1 1 1 0 0,-1 0-1 0 0,1 2 1 0 0,0 0-1 0 0,0 2 1 0 0,0 0-1 0 0,1 1 1 0 0,0 1-1 0 0,1 1 1 0 0,0 0-1 0 0,0 1 1 0 0,1 1-1 0 0,1 1 1 0 0,0 0-1 0 0,1 2 1 0 0,-1 1-94 0 0,-91 101 226 0 0,94-101-191 0 0,0 0 0 0 0,2 2 0 0 0,0-1 0 0 0,1 1 0 0 0,1 1-1 0 0,0 0 1 0 0,2 0 0 0 0,0 0 0 0 0,1 1 0 0 0,1 0-1 0 0,1 0 1 0 0,0 1 0 0 0,2-1 0 0 0,0 1 0 0 0,2 0 0 0 0,0-1-1 0 0,1 1 1 0 0,4 20-35 0 0,-1-30 38 0 0,1 1 0 0 0,0-1 0 0 0,0 0 0 0 0,1-1 0 0 0,0 1 0 0 0,1-1 0 0 0,0-1 0 0 0,1 1 0 0 0,0-1 0 0 0,1 0 0 0 0,-1-1-1 0 0,2 0 1 0 0,-1-1 0 0 0,1 1 0 0 0,0-2 0 0 0,1 1 0 0 0,-1-2 0 0 0,1 1 0 0 0,0-1 0 0 0,1-1 0 0 0,-1 0 0 0 0,1-1 0 0 0,0 0 0 0 0,0-1 0 0 0,0 0 0 0 0,0-1-1 0 0,5 0-37 0 0,9 1 71 0 0,0-1 0 0 0,0-1 0 0 0,0-1-1 0 0,0-1 1 0 0,0-2 0 0 0,0 0-1 0 0,-1-2 1 0 0,1-1 0 0 0,12-6-71 0 0,-32 11 9 0 0,38-11 78 0 0,-1-2 0 0 0,-1-2 0 0 0,0-2 0 0 0,8-7-87 0 0,-45 25 20 0 0,-1-1 0 0 0,0 0 0 0 0,0 0 0 0 0,0-1 0 0 0,-1 1 0 0 0,1-1 0 0 0,0 0 0 0 0,-1 0 0 0 0,0 0 0 0 0,0 0 0 0 0,0-1 0 0 0,0 1-1 0 0,0-1 1 0 0,-1 0 0 0 0,1 0 0 0 0,-1 1 0 0 0,0-2 0 0 0,0 1 0 0 0,-1 0 0 0 0,1 0 0 0 0,-1-1 0 0 0,0 1 0 0 0,0 0 0 0 0,0-1 0 0 0,-1 1 0 0 0,1-1 0 0 0,-1 0 0 0 0,0 1 0 0 0,-1-1 0 0 0,0-1-20 0 0,-2 2-1 0 0,-1 1 1 0 0,0 0-1 0 0,0 0 1 0 0,-1 0-1 0 0,1 1 1 0 0,-1-1-1 0 0,1 1 1 0 0,-1 0-1 0 0,0 0 1 0 0,0 1-1 0 0,0-1 0 0 0,0 1 1 0 0,0 0-1 0 0,0 1 1 0 0,-5-1 0 0 0,10 1-2 0 0,-27-3-65 0 0,-1 1 0 0 0,1 1 0 0 0,0 1 0 0 0,-1 2-1 0 0,1 1 1 0 0,0 1 0 0 0,0 1 0 0 0,1 1 0 0 0,-1 2-1 0 0,-12 5 68 0 0,-25 14-173 0 0,63-27 120 0 0,1 0-14 0 0,31 0-17 0 0,118-32 430 0 0,-83 12-289 0 0,-6 4 48 0 0,1 3 0 0 0,1 2 1 0 0,0 3-1 0 0,48 1-105 0 0,-72 12-312 0 0,-21 8-3665 0 0,-8-2-6173 0 0,-6-8 4932 0 0,-3-2-3683 0 0</inkml:trace>
  <inkml:trace contextRef="#ctx0" brushRef="#br0" timeOffset="258.615">1239 552 12651 0 0,'0'0'5049'0'0,"0"0"-3073"0"0,0 0-865 0 0,0 0 80 0 0,0 0 85 0 0,0 0-122 0 0,0 0-279 0 0,0 0-256 0 0,0 0-206 0 0,0 0-185 0 0,0 0-103 0 0,-7 32-55 0 0,-23 98-30 0 0,18-44-1321 0 0,13-66-3822 0 0,-1-19 1052 0 0,0-1-2659 0 0,0 0-2923 0 0</inkml:trace>
  <inkml:trace contextRef="#ctx0" brushRef="#br0" timeOffset="507.317">1095 221 9810 0 0,'0'0'2697'0'0,"0"0"-1073"0"0,0 0-624 0 0,0 0-376 0 0,0 0-312 0 0,0 0-400 0 0,0 0-336 0 0,0 0-128 0 0,0 0-272 0 0,0 0-512 0 0,0 0-977 0 0,0 0-1952 0 0,0 0-1408 0 0,0 0 5081 0 0</inkml:trace>
  <inkml:trace contextRef="#ctx0" brushRef="#br0" timeOffset="674.66">1339 545 4609 0 0,'0'0'4300'0'0,"0"0"-1089"0"0,0 0-724 0 0,0 0-357 0 0,0 0-264 0 0,0 0-258 0 0,0 0-289 0 0,0 0-287 0 0,0 0-240 0 0,0 0-265 0 0,0 0-177 0 0,7 32-105 0 0,21 101-86 0 0,-12-71 87 0 0,18-10 510 0 0,-34-51-717 0 0,1 0-1 0 0,-1-1 0 0 0,1 1 0 0 0,-1-1 0 0 0,1 0 0 0 0,-1 1 0 0 0,1-1 1 0 0,0 1-1 0 0,-1-1 0 0 0,1 0 0 0 0,-1 1 0 0 0,1-1 0 0 0,0 0 1 0 0,0 0-1 0 0,-1 1 0 0 0,1-1 0 0 0,0 0 0 0 0,-1 0 0 0 0,1 0 0 0 0,0 0 1 0 0,0 0-1 0 0,-1 0 0 0 0,1 0 0 0 0,0 0 0 0 0,-1 0 0 0 0,1-1 0 0 0,0 1 1 0 0,-1 0-1 0 0,1 0 0 0 0,0-1 0 0 0,-1 1 0 0 0,1 0 0 0 0,0-1 0 0 0,-1 1 1 0 0,1 0-1 0 0,-1-1 0 0 0,1 1 0 0 0,0-1 0 0 0,-1 1 0 0 0,0-1 0 0 0,1 0 1 0 0,-1 1-1 0 0,1-1 0 0 0,-1 1 0 0 0,0-1 0 0 0,1 0 0 0 0,-1 1 0 0 0,0-1 1 0 0,1 0-1 0 0,-1 1 0 0 0,0-1 0 0 0,0 0 0 0 0,0 1 0 0 0,0-1 0 0 0,0 0 1 0 0,0 0-1 0 0,0 1 0 0 0,0-1 0 0 0,0 0 0 0 0,0 1 0 0 0,0-1 0 0 0,0 0 1 0 0,0 0-1 0 0,-1 1-38 0 0,7-15 40 0 0,41-110 540 0 0,15-53-379 0 0,-21 97-268 0 0,-36 79-2746 0 0,-6 10 2445 0 0,-1 41-3845 0 0,1-24-114 0 0,0 0-4123 0 0,1-14-212 0 0</inkml:trace>
  <inkml:trace contextRef="#ctx0" brushRef="#br0" timeOffset="974.646">1697 666 1792 0 0,'0'0'3169'0'0,"0"0"-895"0"0,0 0-230 0 0,0 0-54 0 0,0 0-82 0 0,0 0-110 0 0,0 0-148 0 0,0 0-126 0 0,0 0-142 0 0,0 0-181 0 0,0 0-150 0 0,0 0-124 0 0,29 4-95 0 0,93 9-90 0 0,-62-23 423 0 0,22-52 410 0 0,-80 59-1558 0 0,-1 1-1 0 0,1-1 0 0 0,-1 0 0 0 0,0 1 1 0 0,0-1-1 0 0,0 0 0 0 0,0 0 0 0 0,0 0 0 0 0,-1 0 1 0 0,1 0-1 0 0,-1 0 0 0 0,0 0 0 0 0,0 0 1 0 0,0 0-1 0 0,0 0 0 0 0,-1 0 0 0 0,1 0 0 0 0,-1 1 1 0 0,1-1-1 0 0,-1 0 0 0 0,0 0 0 0 0,0 0 1 0 0,-1 0-1 0 0,1 1 0 0 0,-1-1 0 0 0,1 1 0 0 0,-1-1 1 0 0,0 1-1 0 0,0 0 0 0 0,0-1 0 0 0,0 1 0 0 0,0 0 1 0 0,0 0-1 0 0,0 0 0 0 0,-1 1 0 0 0,1-1 1 0 0,-3-1-17 0 0,-1 1-27 0 0,0 0 0 0 0,-1 0 1 0 0,1 0-1 0 0,0 1 1 0 0,-1 0-1 0 0,0 0 1 0 0,1 1-1 0 0,-1 0 1 0 0,1 0-1 0 0,-1 0 1 0 0,1 1-1 0 0,-1 0 0 0 0,1 0 1 0 0,-1 1-1 0 0,1 0 1 0 0,0 0-1 0 0,-1 0 1 0 0,1 1-1 0 0,0 0 1 0 0,1 0-1 0 0,-1 0 1 0 0,1 1-1 0 0,-1 0 1 0 0,1 0-1 0 0,0 0 0 0 0,0 1 1 0 0,1-1-1 0 0,-1 1 1 0 0,1 0-1 0 0,0 1 1 0 0,0 0 26 0 0,-2 0-48 0 0,1 0 1 0 0,-1 1 0 0 0,1-1-1 0 0,0 1 1 0 0,1 1 0 0 0,-1-1-1 0 0,1 1 1 0 0,1-1 0 0 0,0 1-1 0 0,0 0 1 0 0,0 0 0 0 0,1 1-1 0 0,0-1 1 0 0,1 0 0 0 0,0 1-1 0 0,0-1 1 0 0,1 1 0 0 0,0-1-1 0 0,0 1 1 0 0,1-1 47 0 0,2-3-146 0 0,0-1 0 0 0,0 0 0 0 0,0 0 0 0 0,1 0 0 0 0,-1-1 0 0 0,1 1 0 0 0,0-1 0 0 0,0 0 0 0 0,1 0 0 0 0,-1 0 0 0 0,1-1 0 0 0,-1 1 0 0 0,1-1 0 0 0,0 0 0 0 0,-1-1 0 0 0,1 1 0 0 0,0-1 0 0 0,0 0 0 0 0,1 0 0 0 0,-1 0 0 0 0,1-1 146 0 0,81 4-5816 0 0,-30-8-4808 0 0,-47 4 4275 0 0</inkml:trace>
  <inkml:trace contextRef="#ctx0" brushRef="#br0" timeOffset="1368.129">2132 769 7338 0 0,'0'0'3199'0'0,"0"0"-811"0"0,0 0-246 0 0,0 0-143 0 0,0 0-241 0 0,0 0-296 0 0,0 0-286 0 0,0 0-268 0 0,0 0-209 0 0,0 0-144 0 0,0 0-79 0 0,0 0-17 0 0,0 0-5 0 0,-6 4-34 0 0,-13 11 57 0 0,37-28 612 0 0,184-169-110 0 0,-171 156-1450 0 0,-31 59-157 0 0,0-30 630 0 0,0 0-1 0 0,1 0 1 0 0,0 1-1 0 0,-1-1 1 0 0,1 0 0 0 0,0 0-1 0 0,1 0 1 0 0,-1 0-1 0 0,1 0 1 0 0,-1-1 0 0 0,1 1-1 0 0,0 0 1 0 0,0-1-1 0 0,0 1 1 0 0,0-1 0 0 0,0 0-1 0 0,1 1 1 0 0,-1-1-1 0 0,1 0 1 0 0,-1 0 0 0 0,1-1-1 0 0,0 1 1 0 0,0-1-1 0 0,0 1 1 0 0,0-1 0 0 0,0 0-1 0 0,0 0 1 0 0,0 0-1 0 0,2 0-1 0 0,95 12 1022 0 0,-95-14-957 0 0,-1 0-1 0 0,1 0 0 0 0,-1-1 1 0 0,1 1-1 0 0,-1-1 0 0 0,0 0 1 0 0,0 0-1 0 0,0-1 1 0 0,0 1-1 0 0,-1-1 0 0 0,1 0 1 0 0,0 1-1 0 0,-1-2 0 0 0,0 1 1 0 0,0 0-1 0 0,0-1 1 0 0,0 0-1 0 0,0 1 0 0 0,0-3-64 0 0,27-58-1357 0 0,-25 47-692 0 0,0-1-6705 0 0,-5 11-3895 0 0</inkml:trace>
</inkml:ink>
</file>

<file path=ppt/ink/ink8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37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11 6281 0 0,'0'0'2368'0'0,"0"0"-393"0"0,0 0-243 0 0,0 0-90 0 0,0 0-13 0 0,0 0-59 0 0,0 0-168 0 0,0 0-227 0 0,0 0-273 0 0,0 0-275 0 0,0 0-216 0 0,-4-2-126 0 0,-11-5-75 0 0,12 5-37 0 0,3 14 350 0 0,25 65 869 0 0,9 96-434 0 0,1-30-601 0 0,-6-69-226 0 0,-28-70-107 0 0,1 0 1 0 0,0 0-1 0 0,0-1 0 0 0,0 1 1 0 0,0 0-1 0 0,1-1 0 0 0,-1 0 1 0 0,1 1-1 0 0,0-1 1 0 0,0 0-1 0 0,0-1 0 0 0,1 1 1 0 0,-1 0-1 0 0,1-1 0 0 0,-1 0 1 0 0,1 0-1 0 0,0 0 0 0 0,0 0 1 0 0,0 0-1 0 0,0-1 1 0 0,0 0-1 0 0,1 0-24 0 0,1-2 52 0 0,0-1 0 0 0,1-1 0 0 0,-1 1 0 0 0,0-1 1 0 0,0 0-1 0 0,0 0 0 0 0,-1-1 0 0 0,1 0 0 0 0,-1 0 0 0 0,0 0 0 0 0,0-1 0 0 0,0 0 0 0 0,0 0 1 0 0,-1 0-1 0 0,0 0 0 0 0,0-1 0 0 0,0 1 0 0 0,-1-1 0 0 0,0 0 0 0 0,0 0 0 0 0,0 0 1 0 0,-1-1-53 0 0,13-19-8 0 0,71-124 76 0 0,-49 88-55 0 0,-21 26-141 0 0,-8 50-609 0 0,-6 79 741 0 0,15 45 33 0 0,-16-133-21 0 0,0 1-1 0 0,0-1 1 0 0,0 0-1 0 0,1 1 1 0 0,0-1 0 0 0,0 0-1 0 0,0 0 1 0 0,1-1-1 0 0,0 1 1 0 0,0 0 0 0 0,0-1-1 0 0,0 1 1 0 0,1-1-1 0 0,-1 0 1 0 0,1 0-1 0 0,0-1 1 0 0,0 1 0 0 0,1-1-1 0 0,-1 0 1 0 0,1 0-1 0 0,0 0 1 0 0,0-1 0 0 0,-1 0-1 0 0,2 1 1 0 0,-1-2-1 0 0,0 1 1 0 0,0-1 0 0 0,0 1-1 0 0,1-2 1 0 0,-1 1-1 0 0,1 0 1 0 0,-1-1 0 0 0,1 0-1 0 0,-1-1 1 0 0,1 1-1 0 0,-1-1 1 0 0,0 0-1 0 0,1 0 1 0 0,-1 0 0 0 0,0-1-1 0 0,0 0 1 0 0,1-1-16 0 0,12-13 114 0 0,-1 0-1 0 0,0-2 1 0 0,-2 0 0 0 0,0-1 0 0 0,-1 0-1 0 0,-1-1 1 0 0,-1-1 0 0 0,-1 0-1 0 0,0 0 1 0 0,-2-1 0 0 0,3-10-114 0 0,-6 18 30 0 0,19-70 84 0 0,-9-12-552 0 0,-16 96 73 0 0,0 0-214 0 0,0 0-308 0 0,0 0-465 0 0,0 11-3278 0 0,0 13-6811 0 0,0-15 2408 0 0</inkml:trace>
  <inkml:trace contextRef="#ctx0" brushRef="#br0" timeOffset="282.685">1134 188 11330 0 0,'0'0'4633'0'0,"0"0"-2500"0"0,0 0-1010 0 0,0 0-132 0 0,0 0 13 0 0,0 0-5 0 0,0 0-84 0 0,0 0-129 0 0,0 0-151 0 0,0 0-137 0 0,0 0-92 0 0,0 0-43 0 0,31-5-5 0 0,99-16-38 0 0,79 3 511 0 0,-179 18-898 0 0,-29 0-62 0 0,1 0 1 0 0,-1 0 0 0 0,0 0-1 0 0,1 0 1 0 0,-1 0-1 0 0,0 0 1 0 0,1 0 0 0 0,-1 1-1 0 0,0-1 1 0 0,0 1 0 0 0,1-1-1 0 0,-1 1 1 0 0,0-1-1 0 0,0 1 1 0 0,0 0 0 0 0,0-1-1 0 0,1 1 1 0 0,-1 0-1 0 0,0 0 1 0 0,0 0 0 0 0,-1 0-1 0 0,1 0 1 0 0,0 0-1 0 0,0 0 1 0 0,0 0 0 0 0,-1 0-1 0 0,1 0 1 0 0,0 1 0 0 0,-1-1-1 0 0,1 0 1 0 0,-1 1 128 0 0,-20 37-14983 0 0,9-34 6688 0 0</inkml:trace>
  <inkml:trace contextRef="#ctx0" brushRef="#br0" timeOffset="535.645">1101 494 13539 0 0,'0'0'1037'0'0,"0"0"-203"0"0,0 0 113 0 0,0 0 253 0 0,0 0 127 0 0,0 0-108 0 0,0 0-209 0 0,0 0-217 0 0,0 0-206 0 0,0 0-184 0 0,0 0-130 0 0,34 0-85 0 0,106-1-87 0 0,11-17-545 0 0,-76 3-2677 0 0,-27 4-6036 0 0,-35 8-203 0 0</inkml:trace>
  <inkml:trace contextRef="#ctx0" brushRef="#br0" timeOffset="796.389">1835 147 12859 0 0,'0'0'1625'0'0,"0"0"-388"0"0,0 0-252 0 0,0 0-11 0 0,0 0 25 0 0,0 0 10 0 0,0 0-27 0 0,0 0-86 0 0,0 0-140 0 0,0 0-186 0 0,-21 34-158 0 0,-65 105-123 0 0,37-35 40 0 0,4 46-737 0 0,42-86-1866 0 0,19-33-6274 0 0,-1-30-926 0 0,-4-1 6256 0 0</inkml:trace>
  <inkml:trace contextRef="#ctx0" brushRef="#br0" timeOffset="1011.506">2219 140 7450 0 0,'0'0'3655'0'0,"0"0"-1414"0"0,0 0-756 0 0,0 0-269 0 0,0 0-181 0 0,0 0-160 0 0,0 0-25 0 0,0 0-3 0 0,0 0-86 0 0,-28 35-164 0 0,-90 112-179 0 0,46-35 67 0 0,64-97-418 0 0,2-8-27 0 0,2 0 1 0 0,-1 0 0 0 0,1 0 0 0 0,0 1-1 0 0,0-1 1 0 0,1 1 0 0 0,0 0 0 0 0,0 0 0 0 0,1 0-1 0 0,0 0 1 0 0,1 1 0 0 0,0-1 0 0 0,0 1-1 0 0,1-1 1 0 0,-1 0 0 0 0,2 1 0 0 0,0-1 0 0 0,0 1-41 0 0,0-7 28 0 0,0 1 1 0 0,1 0 0 0 0,0-1-1 0 0,-1 1 1 0 0,1-1 0 0 0,0 0 0 0 0,0 0-1 0 0,1 0 1 0 0,-1 0 0 0 0,0 0-1 0 0,1 0 1 0 0,-1 0 0 0 0,1-1 0 0 0,-1 1-1 0 0,1-1 1 0 0,0 0 0 0 0,0 0 0 0 0,0 0-1 0 0,0 0 1 0 0,-1 0 0 0 0,1-1-1 0 0,0 1 1 0 0,0-1 0 0 0,0 0 0 0 0,0 0-1 0 0,0 0 1 0 0,0 0 0 0 0,1-1-29 0 0,84-15 1103 0 0,-73 10-1002 0 0,0-1 0 0 0,0 0 1 0 0,0-1-1 0 0,-1 0 1 0 0,0-1-1 0 0,0-1 0 0 0,-1 0 1 0 0,0-1-1 0 0,-1-1 1 0 0,-1 0-1 0 0,0 0 0 0 0,0-1 1 0 0,-1 0-1 0 0,-1-1 1 0 0,0 0-1 0 0,-1-1 0 0 0,0 0 1 0 0,-2 0-1 0 0,1 0 1 0 0,-2-1-1 0 0,0 0 1 0 0,-1 0-1 0 0,-1 0 0 0 0,0-1 1 0 0,-1 1-1 0 0,-1-1 1 0 0,0-14-102 0 0,-2 26-46 0 0,-1 0 0 0 0,1 0 1 0 0,-1 0-1 0 0,0 1 1 0 0,0-1-1 0 0,0 1 0 0 0,-1-1 1 0 0,1 1-1 0 0,-1 0 1 0 0,0 0-1 0 0,0 0 1 0 0,-1 1-1 0 0,1-1 0 0 0,-1 1 1 0 0,0 0-1 0 0,0-1 1 0 0,0 2-1 0 0,0-1 0 0 0,0 0 1 0 0,-1 1-1 0 0,1 0 1 0 0,-1 0-1 0 0,1 0 1 0 0,-1 1-1 0 0,0-1 46 0 0,1 1-223 0 0,-1 0 0 0 0,0 0 0 0 0,1 1 0 0 0,-1-1 0 0 0,0 1 1 0 0,1 0-1 0 0,-1 0 0 0 0,0 0 0 0 0,0 1 0 0 0,1-1 0 0 0,-1 1 0 0 0,1 1 0 0 0,-1-1 0 0 0,1 0 0 0 0,-1 1 0 0 0,1 0 0 0 0,-2 1 223 0 0,-36 27-5092 0 0,24-13-2101 0 0,4-6-2953 0 0</inkml:trace>
  <inkml:trace contextRef="#ctx0" brushRef="#br0" timeOffset="1834.253">2345 586 7186 0 0,'0'0'1428'0'0,"0"0"-300"0"0,0 0-44 0 0,0 0 61 0 0,0 0-21 0 0,0 0-36 0 0,0 0-66 0 0,0 0-85 0 0,0 0-93 0 0,0 0-125 0 0,0 0-61 0 0,0 0 18 0 0,0 0 21 0 0,19 4 18 0 0,60 11-11 0 0,-32-25 307 0 0,-37 4-759 0 0,119-83 2273 0 0,-105 67-2313 0 0,-2 0 0 0 0,0-2 0 0 0,-2 0 0 0 0,0-2 0 0 0,-2 0 0 0 0,-1-1 0 0 0,-1 0 0 0 0,10-24-212 0 0,82-140 93 0 0,-102 154-150 0 0,-6 36-31 0 0,-16 20-511 0 0,-97 129-56 0 0,92-116 618 0 0,2 1 0 0 0,0 0 0 0 0,3 2 0 0 0,0 0 0 0 0,3 1 0 0 0,-7 27 37 0 0,19-58-4 0 0,0 0 0 0 0,0 0 0 0 0,0 1 0 0 0,0-1 0 0 0,1 1 0 0 0,0-1 0 0 0,0 1 0 0 0,1-1 0 0 0,0 1 1 0 0,0-1-1 0 0,0 0 0 0 0,0 0 0 0 0,1 1 0 0 0,0-1 0 0 0,0 0 0 0 0,1 2 4 0 0,1-2-2 0 0,-1-1 0 0 0,1 0 0 0 0,0 0-1 0 0,0 0 1 0 0,1 0 0 0 0,-1 0 0 0 0,1-1 0 0 0,0 0 0 0 0,0 0-1 0 0,0-1 1 0 0,0 1 0 0 0,0-1 0 0 0,0 0 0 0 0,1 0-1 0 0,-1-1 1 0 0,4 1 2 0 0,4 0 21 0 0,1 0-1 0 0,-1-1 1 0 0,1-1-1 0 0,0 0 1 0 0,-1-1 0 0 0,1 0-1 0 0,-1-1 1 0 0,0-1-1 0 0,1 0 1 0 0,-1-1-1 0 0,0 0 1 0 0,-1-1-1 0 0,1-1 1 0 0,-1 0-1 0 0,0 0 1 0 0,0-1-1 0 0,-1-1 1 0 0,0 0 0 0 0,0 0-1 0 0,-1-1-20 0 0,119-121 496 0 0,-112 108-483 0 0,0-2-1 0 0,-2 1 0 0 0,-1-2 1 0 0,-1 0-1 0 0,-1-1 0 0 0,-1 0 1 0 0,-1-1-1 0 0,2-10-12 0 0,-8-73 5 0 0,-5 109-12 0 0,1 0 0 0 0,-1 0 0 0 0,0 0 0 0 0,0 0 0 0 0,0 0 0 0 0,0 0 0 0 0,0 0 0 0 0,0 1 0 0 0,0-1 0 0 0,0 0-1 0 0,0 1 1 0 0,0-1 0 0 0,-1 1 0 0 0,1-1 0 0 0,0 1 0 0 0,0 0 0 0 0,0-1 0 0 0,-1 1 0 0 0,1 0 0 0 0,0 0 0 0 0,0 0 0 0 0,-1 0 0 0 0,1 0 0 0 0,0 0 0 0 0,0 0-1 0 0,-1 0 1 0 0,1 1 0 0 0,0-1 0 0 0,0 0 0 0 0,0 1 0 0 0,-1-1 0 0 0,1 1 0 0 0,0-1 0 0 0,0 1 0 0 0,0 0 0 0 0,0 0 0 0 0,0-1 0 0 0,0 1 0 0 0,0 0 0 0 0,-1 1 7 0 0,-56 66-255 0 0,34-35 204 0 0,1 1 0 0 0,2 1 1 0 0,1 1-1 0 0,2 0 0 0 0,1 2 1 0 0,-6 22 50 0 0,19-49-35 0 0,1 1-1 0 0,0 0 1 0 0,0 0 0 0 0,2 0 0 0 0,-1 0 0 0 0,1 0 0 0 0,1 0-1 0 0,0 1 1 0 0,1-1 0 0 0,0 0 0 0 0,3 7 35 0 0,-3-14-1 0 0,0-1 0 0 0,1 0-1 0 0,0 1 1 0 0,0-1 0 0 0,0 0 0 0 0,1 0 0 0 0,0 0 0 0 0,-1-1-1 0 0,1 1 1 0 0,0-1 0 0 0,1 1 0 0 0,-1-1 0 0 0,1 0-1 0 0,-1 0 1 0 0,1-1 0 0 0,0 1 0 0 0,0-1 0 0 0,0 1 0 0 0,0-1-1 0 0,1-1 1 0 0,-1 1 0 0 0,0-1 0 0 0,1 1 0 0 0,3 0 1 0 0,114 6 555 0 0,-112-10-485 0 0,0 0 1 0 0,0 0 0 0 0,-1-1 0 0 0,1-1-1 0 0,-1 1 1 0 0,0-1 0 0 0,0-1 0 0 0,0 0-1 0 0,0 0 1 0 0,0-1-71 0 0,1 0 56 0 0,-6 3-56 0 0,1 0 1 0 0,-1-1 0 0 0,0 1-1 0 0,0-1 1 0 0,0 1 0 0 0,0-1-1 0 0,-1 0 1 0 0,1-1 0 0 0,-1 1-1 0 0,0 0 1 0 0,0-1 0 0 0,-1 0-1 0 0,0 0 1 0 0,0 0 0 0 0,0 0-1 0 0,0 0 1 0 0,0 0 0 0 0,-1 0-1 0 0,0 0 1 0 0,-1-1 0 0 0,1 1 0 0 0,-1 0-1 0 0,0-1 1 0 0,0 1 0 0 0,0-1-1 0 0,-1 1 1 0 0,0 0 0 0 0,0-1-1 0 0,0 1 1 0 0,-1 0 0 0 0,0 0-1 0 0,0 0 1 0 0,0 0 0 0 0,0 0-1 0 0,-1 1 1 0 0,0-1 0 0 0,0 1-1 0 0,0-1 1 0 0,0 1 0 0 0,-1 0-1 0 0,0 0 1 0 0,0 1 0 0 0,0-1-1 0 0,0 1 1 0 0,0 0 0 0 0,-1 0 0 0 0,1 0-1 0 0,-1 0 1 0 0,0 1 0 0 0,0 0-1 0 0,-3-1 0 0 0,0 1-239 0 0,-1 1 0 0 0,0 0 0 0 0,0 0 0 0 0,0 1 0 0 0,0 0 0 0 0,0 0 0 0 0,1 1 0 0 0,-1 0 0 0 0,0 1 0 0 0,0 0 0 0 0,-3 1 239 0 0,-22 10-4825 0 0,0 2-5278 0 0,19-8 1540 0 0</inkml:trace>
  <inkml:trace contextRef="#ctx0" brushRef="#br0" timeOffset="3696.943">3777 571 0 0 0,'0'0'983'0'0,"0"0"342"0"0,0 0 62 0 0,0 0-33 0 0,0 0 44 0 0,0 0-1213 0 0,3-1 9637 0 0,-3 2-8068 0 0,-52 62 732 0 0,-103 101-2222 0 0,117-126-2841 0 0,36-31-6527 0 0,2-7-173 0 0</inkml:trace>
</inkml:ink>
</file>

<file path=ppt/ink/ink8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6:46.6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45 511 9234 0 0,'0'0'1459'0'0,"0"0"-411"0"0,0 0-358 0 0,0 0-20 0 0,0 0 168 0 0,0 0 130 0 0,0 0 2 0 0,0 0-129 0 0,0 0-206 0 0,0 0-202 0 0,-5 32-148 0 0,-15 103-85 0 0,0 84 1119 0 0,22-199 128 0 0,0-29 1995 0 0,-1-17-3313 0 0,2 1 1 0 0,0 0-1 0 0,2 0 1 0 0,0 1-1 0 0,2-1 1 0 0,0 1-1 0 0,2 0 1 0 0,1 1-1 0 0,1 0 1 0 0,6-9-130 0 0,78-145 232 0 0,1 55-120 0 0,-70 178-489 0 0,11 39-261 0 0,-11-64-2432 0 0,-24-30 2662 0 0,14 8-4246 0 0,-5-4-3599 0 0,-7-2-465 0 0</inkml:trace>
  <inkml:trace contextRef="#ctx0" brushRef="#br0" timeOffset="388.009">503 562 5113 0 0,'0'0'2039'0'0,"0"0"-134"0"0,0 0-32 0 0,0 0 13 0 0,0 0-126 0 0,0 0-293 0 0,0 0-241 0 0,0 0-156 0 0,0 0-141 0 0,0 0-99 0 0,0 0-69 0 0,0 0-51 0 0,20-1-30 0 0,101-2 541 0 0,-75 8-724 0 0,0-3-1 0 0,0-1 0 0 0,1-2 1 0 0,-1-3-1 0 0,0-1 0 0 0,19-7-496 0 0,-25 8-2862 0 0,-39 4 1690 0 0,-1 0-356 0 0,0 0-386 0 0,-2 1-3163 0 0,-7 6-1298 0 0,5-4-1145 0 0</inkml:trace>
  <inkml:trace contextRef="#ctx0" brushRef="#br0" timeOffset="633.222">499 824 10954 0 0,'0'0'2158'0'0,"0"0"-433"0"0,0 0-375 0 0,0 0-80 0 0,0 0-71 0 0,0 0-140 0 0,0 0-98 0 0,0 0-34 0 0,0 0-79 0 0,0 0-73 0 0,0 0-109 0 0,0 0-126 0 0,0 0-56 0 0,22 1-57 0 0,143 9 366 0 0,-38-12 289 0 0,-65 1-3465 0 0,1 0-9457 0 0,-52 1 229 0 0</inkml:trace>
  <inkml:trace contextRef="#ctx0" brushRef="#br0" timeOffset="3295.999">1481 69 4641 0 0,'0'0'1870'0'0,"0"0"-161"0"0,0 0-98 0 0,0 0 70 0 0,0 0-6 0 0,0 0-235 0 0,0 0-296 0 0,0 0-317 0 0,0 0-241 0 0,0 0-42 0 0,0 0 88 0 0,0 10 80 0 0,-12 90 1259 0 0,3-68-1759 0 0,2 0 0 0 0,2 1 0 0 0,0 0 0 0 0,2 0 0 0 0,2 0 0 0 0,2 26-212 0 0,-1-53-85 0 0,30-5-11364 0 0,-20-9 4242 0 0,-9 5 3633 0 0</inkml:trace>
  <inkml:trace contextRef="#ctx0" brushRef="#br0" timeOffset="3553.323">1237 467 7834 0 0,'0'0'1887'0'0,"0"0"-418"0"0,0 0-314 0 0,0 0 12 0 0,0 0 81 0 0,0 0 58 0 0,0 0-40 0 0,0 0-103 0 0,0 0-187 0 0,0 0-279 0 0,0 0-219 0 0,0 0-140 0 0,24 1-75 0 0,76 4-36 0 0,70-15 208 0 0,-107 10-3325 0 0,-62 1 2424 0 0,-1 0 0 0 0,1-1 0 0 0,0 1 0 0 0,0 0 0 0 0,-1 0 0 0 0,1 0 0 0 0,-1-1 0 0 0,1 1 0 0 0,-1 0 0 0 0,1 0 0 0 0,-1 0 0 0 0,1 0 0 0 0,-1 0 0 0 0,0 0 0 0 0,0 0 0 0 0,1 0 0 0 0,-1 0 0 0 0,0 0 1 0 0,0 0-1 0 0,0 0 0 0 0,0 0 0 0 0,0 0 0 0 0,0 0 0 0 0,0 0 0 0 0,-1 0 0 0 0,1 0 0 0 0,0 0 0 0 0,0 0 0 0 0,-1 0 0 0 0,1 0 0 0 0,-1 0 0 0 0,1 0 0 0 0,-1 0 466 0 0,-3 4-3642 0 0</inkml:trace>
  <inkml:trace contextRef="#ctx0" brushRef="#br0" timeOffset="3953.996">1219 732 6641 0 0,'0'0'2341'0'0,"0"0"-859"0"0,0 0-465 0 0,0 0 89 0 0,0 0 198 0 0,0 0 56 0 0,0 0-85 0 0,0 0-171 0 0,0 0-211 0 0,0 0-195 0 0,0 0-129 0 0,0 0-55 0 0,0 0-20 0 0,26-4-9 0 0,82-11-50 0 0,-38 12 433 0 0,-28 25-265 0 0,-37 18 97 0 0,-43 26 75 0 0,-74 67-371 0 0,96-108-284 0 0,15-25-114 0 0,0 1-1 0 0,1-1 1 0 0,-1 1 0 0 0,1-1-1 0 0,-1 1 1 0 0,1-1 0 0 0,-1 1 0 0 0,1-1-1 0 0,-1 1 1 0 0,1-1 0 0 0,0 1-1 0 0,-1 0 1 0 0,1-1 0 0 0,0 1-1 0 0,-1 0 1 0 0,1-1 0 0 0,0 1-1 0 0,0 0 1 0 0,0-1 0 0 0,0 1-1 0 0,0 0 1 0 0,0-1 0 0 0,0 1-1 0 0,0 0 1 0 0,0 0 0 0 0,0-1 0 0 0,0 1-1 0 0,0 0 1 0 0,0-1 0 0 0,0 1-1 0 0,1 0 1 0 0,-1-1 0 0 0,0 1-1 0 0,0 0 1 0 0,1-1 0 0 0,-1 1-1 0 0,1-1 1 0 0,-1 1 0 0 0,0 0-1 0 0,1-1 1 0 0,-1 1 0 0 0,1-1 0 0 0,-1 0-1 0 0,1 1 1 0 0,0-1 0 0 0,-1 1-1 0 0,1-1 1 0 0,-1 0 0 0 0,1 1-1 0 0,0-1 1 0 0,-1 0 0 0 0,1 0-1 0 0,0 1 1 0 0,-1-1 0 0 0,1 0-1 0 0,0 0 1 0 0,0 0-6 0 0,91-3 516 0 0,-34-10-798 0 0,0 0-3234 0 0,-46 11 2052 0 0,1 0-1369 0 0,-6-2-3879 0 0,0 1-4413 0 0</inkml:trace>
  <inkml:trace contextRef="#ctx0" brushRef="#br0" timeOffset="5549.37">1916 220 736 0 0,'0'0'1067'0'0,"0"0"-103"0"0,0 0 94 0 0,0 0 326 0 0,0 0 294 0 0,0 0 45 0 0,0 0-164 0 0,0 0-234 0 0,0 0-215 0 0,0 0-176 0 0,0 0-110 0 0,0 0-67 0 0,26-12-65 0 0,78-40-51 0 0,-10-16 1254 0 0,-16-3-170 0 0,-79 72-1681 0 0,1-1-1 0 0,-1 0 0 0 0,1 0 0 0 0,-1 0 0 0 0,1 1 1 0 0,-1-1-1 0 0,1 0 0 0 0,-1 0 0 0 0,0 0 0 0 0,1 0 1 0 0,-1 0-1 0 0,1 0 0 0 0,-1 0 0 0 0,1 0 0 0 0,-1 0 1 0 0,1 0-1 0 0,-1-1 0 0 0,1 1 0 0 0,-1 0 1 0 0,1 0-1 0 0,-1 0 0 0 0,1-1 0 0 0,-1 1 0 0 0,1 0 1 0 0,-1-1-1 0 0,1 1 0 0 0,-1 0 0 0 0,1-1 0 0 0,0 1 1 0 0,-1 0-1 0 0,1-1 0 0 0,-1 1 0 0 0,1-1 1 0 0,0 1-1 0 0,0-1 0 0 0,-1 1 0 0 0,1-1 0 0 0,0 1 1 0 0,0-1-1 0 0,-1 1 0 0 0,1-1 0 0 0,0 1 0 0 0,0-1 1 0 0,0 1-1 0 0,0-1 0 0 0,0 0 0 0 0,0 1 1 0 0,0-1-1 0 0,0 1 0 0 0,0-1 0 0 0,0 1 0 0 0,0-1 1 0 0,1 1-1 0 0,-1-1 0 0 0,0 1 0 0 0,0-1 0 0 0,1 0-43 0 0,-22 26 13 0 0,2 1 0 0 0,1 1-1 0 0,1 0 1 0 0,1 1-1 0 0,2 1 1 0 0,1 1-1 0 0,1 0 1 0 0,2 0-1 0 0,0 1 1 0 0,-2 20-13 0 0,-5 31 137 0 0,3 1-1 0 0,3 1 1 0 0,2 55-137 0 0,-4 25 126 0 0,9-115-107 0 0,-29 156 11 0 0,31-199-188 0 0,-1-1 0 0 0,0 1-1 0 0,1-1 1 0 0,-2 0 0 0 0,1 0 0 0 0,-1 0-1 0 0,1 0 1 0 0,-1-1 0 0 0,-1 1 0 0 0,1-1-1 0 0,-1 0 1 0 0,1 0 0 0 0,-1-1-1 0 0,0 1 1 0 0,-1-1 0 0 0,1 0 0 0 0,0-1-1 0 0,-1 1 1 0 0,0-1 0 0 0,1 0 0 0 0,-1-1-1 0 0,-4 2 159 0 0,5-1-503 0 0,-1-1 0 0 0,1 1 1 0 0,-1-1-1 0 0,1 0 0 0 0,-1-1 0 0 0,0 1 0 0 0,0-1 0 0 0,1 0 0 0 0,-1 0 0 0 0,0-1 1 0 0,1 0-1 0 0,-1 0 0 0 0,0 0 0 0 0,1-1 0 0 0,0 1 0 0 0,-1-1 0 0 0,1-1 1 0 0,0 1-1 0 0,0-1 0 0 0,0 0 0 0 0,0 0 0 0 0,0 0 0 0 0,1-1 0 0 0,0 1 0 0 0,-1-1 1 0 0,1-1-1 0 0,-2-2 503 0 0,-1-5-555 0 0,1 0 0 0 0,1 0 0 0 0,0-1 0 0 0,0 0-1 0 0,1 0 1 0 0,1 0 0 0 0,0 0 0 0 0,1-1 0 0 0,1 0 555 0 0,5-122 4545 0 0,29 59 2844 0 0,-29 71-7006 0 0,1 0 0 0 0,-1 0 0 0 0,2 1 0 0 0,-1 0 0 0 0,0 0-1 0 0,1 0 1 0 0,0 0 0 0 0,0 1 0 0 0,1 0 0 0 0,-1 1-1 0 0,1-1 1 0 0,0 1 0 0 0,0 1 0 0 0,0-1 0 0 0,0 1 0 0 0,0 0-1 0 0,0 1 1 0 0,1-1 0 0 0,4 1-383 0 0,274-36-607 0 0,-236 17-3286 0 0,-20 5-2378 0 0,-21 11 3308 0 0,3-1-3702 0 0</inkml:trace>
  <inkml:trace contextRef="#ctx0" brushRef="#br0" timeOffset="5865.008">2577 227 11731 0 0,'0'0'2263'0'0,"0"0"-592"0"0,0 0-580 0 0,0 0-243 0 0,0 0-73 0 0,0 0-41 0 0,0 0 20 0 0,0 0 19 0 0,0 0-63 0 0,0 0-127 0 0,-30 36-139 0 0,-96 115-121 0 0,31-19 142 0 0,87-116-432 0 0,-9 16 26 0 0,10-20-48 0 0,1 0 0 0 0,0 0 0 0 0,0 0-1 0 0,1 1 1 0 0,1 0 0 0 0,0-1 0 0 0,1 2-1 0 0,0-1 1 0 0,1 0 0 0 0,-1 13-11 0 0,3-20-3 0 0,-1-1 0 0 0,1 1 0 0 0,0-1-1 0 0,1 1 1 0 0,-1 0 0 0 0,1-1 0 0 0,0 0 0 0 0,1 1 0 0 0,-1-1-1 0 0,1 0 1 0 0,0 0 0 0 0,1 1 0 0 0,-1-2 0 0 0,1 1 0 0 0,0 0-1 0 0,0 0 1 0 0,0-1 0 0 0,1 0 0 0 0,-1 0 0 0 0,1 0 0 0 0,0 0 0 0 0,0 0-1 0 0,1-1 1 0 0,-1 1 0 0 0,1-1 0 0 0,0-1 0 0 0,-1 1 0 0 0,1 0-1 0 0,1-1 1 0 0,1 1 3 0 0,5-1-109 0 0,0 0-1 0 0,1 0 0 0 0,-1-1 1 0 0,0-1-1 0 0,0 0 0 0 0,1 0 0 0 0,-1-2 1 0 0,0 1-1 0 0,0-1 0 0 0,0-1 1 0 0,0 0-1 0 0,0-1 0 0 0,-1 0 1 0 0,1-1-1 0 0,-1 0 0 0 0,9-7 110 0 0,-8-9-3509 0 0,-12 4-3303 0 0,0 12 2844 0 0,0 1-3258 0 0</inkml:trace>
  <inkml:trace contextRef="#ctx0" brushRef="#br0" timeOffset="6119.297">2134 629 11530 0 0,'0'0'1892'0'0,"0"0"-536"0"0,0 0-124 0 0,0 0 30 0 0,0 0-134 0 0,0 0-196 0 0,37-7-150 0 0,117-19-116 0 0,52-16 652 0 0,-58 17-1936 0 0,-98 19-2620 0 0,0 2-4360 0 0,-27 3-3046 0 0</inkml:trace>
</inkml:ink>
</file>

<file path=ppt/ink/ink8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08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17492 0 0,'0'0'352'0'0,"0"0"-536"0"0,0 0-784 0 0,0 0-1497 0 0,0 0-2168 0 0,0 0-1240 0 0,0 0 2152 0 0</inkml:trace>
</inkml:ink>
</file>

<file path=ppt/ink/ink8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17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2814 416 12251 0 0,'0'0'1817'0'0,"0"0"-486"0"0,0 0-280 0 0,0 0-12 0 0,0 0 39 0 0,0 0 43 0 0,0 0-14 0 0,0 0-60 0 0,0 0-117 0 0,0 0-178 0 0,0 0-146 0 0,0 0-77 0 0,24 3-67 0 0,80 7-70 0 0,-78-9-211 0 0,1 0 0 0 0,0-2 0 0 0,0-1 0 0 0,0-1 0 0 0,-1-1 0 0 0,16-5-181 0 0,32-5 137 0 0,37-8-421 0 0,-50 10-1250 0 0,-25-1-4948 0 0,-33 12 3837 0 0,-2 1-5299 0 0,-1 0 97 0 0</inkml:trace>
  <inkml:trace contextRef="#ctx0" brushRef="#br0" timeOffset="220.159">2935 692 15427 0 0,'0'0'995'0'0,"0"0"-209"0"0,0 0 123 0 0,0 0 233 0 0,0 0 143 0 0,0 0-87 0 0,0 0-202 0 0,0 0-178 0 0,0 0-186 0 0,0 0-153 0 0,37 6-110 0 0,118 15-66 0 0,-62-25 48 0 0,-74-1-274 0 0,149-24-85 0 0,-93 26-3206 0 0,-55 1-814 0 0,-8 1-2665 0 0,0 0-5131 0 0</inkml:trace>
  <inkml:trace contextRef="#ctx0" brushRef="#br0" timeOffset="-1239.833">1 597 0 0 0,'0'0'859'0'0,"0"0"887"0"0,0 0 253 0 0,0 0-84 0 0,0 0-238 0 0,0 0-291 0 0,0 0-219 0 0,0 0-141 0 0,0 0-108 0 0,2 5-44 0 0,-1-1-697 0 0,1-1 0 0 0,0 1 0 0 0,0-1 0 0 0,0 0 0 0 0,0 0 0 0 0,1 1 0 0 0,-1-2-1 0 0,1 1 1 0 0,0 0 0 0 0,0 0 0 0 0,0-1 0 0 0,0 0 0 0 0,0 0 0 0 0,1 1 0 0 0,-1-2 0 0 0,1 1 0 0 0,-1 0 0 0 0,1-1 0 0 0,0 0 0 0 0,-1 0 0 0 0,1 0 0 0 0,1 0-177 0 0,14 3 422 0 0,1 0 0 0 0,0-2 1 0 0,0 0-1 0 0,0-2 0 0 0,0 0 1 0 0,-1-1-1 0 0,1-1 1 0 0,0-1-1 0 0,16-4-422 0 0,2-4 213 0 0,0-2 1 0 0,-1-1-1 0 0,0-2 0 0 0,-1-1 1 0 0,-1-2-1 0 0,0-2 0 0 0,2-4-213 0 0,-14 11 70 0 0,-2-2 0 0 0,0 0 1 0 0,-1-2-1 0 0,-1 0 0 0 0,-1-1 0 0 0,0-1 0 0 0,2-5-70 0 0,30-52 216 0 0,-42 58-166 0 0,5-40 217 0 0,-16 56-271 0 0,1 1-1 0 0,-1 0 1 0 0,1-1-1 0 0,-1 1 0 0 0,0 0 1 0 0,1 0-1 0 0,-1 0 1 0 0,0 1-1 0 0,0-1 1 0 0,-1 1-1 0 0,1-1 0 0 0,0 1 1 0 0,0 0-1 0 0,-1 1 1 0 0,1-1-1 0 0,0 0 0 0 0,-1 1 1 0 0,1 0-1 0 0,-1 0 1 0 0,1 0-1 0 0,-1 0 0 0 0,1 0 1 0 0,0 1-1 0 0,-1-1 1 0 0,-2 2 4 0 0,-2 1-48 0 0,-1 1 0 0 0,2 0 0 0 0,-1 0 0 0 0,0 0 1 0 0,1 1-1 0 0,0 0 0 0 0,0 1 0 0 0,0 0 0 0 0,1 0 1 0 0,-1 0-1 0 0,2 1 0 0 0,-6 6 48 0 0,8-9-16 0 0,-12 14-31 0 0,2 0-1 0 0,0 1 1 0 0,1 0-1 0 0,1 1 0 0 0,0 0 1 0 0,2 1-1 0 0,0 0 1 0 0,2 1-1 0 0,0-1 1 0 0,2 2-1 0 0,0-1 0 0 0,1 0 1 0 0,2 1-1 0 0,0 0 1 0 0,1 2 47 0 0,2-19 3 0 0,-1 0 0 0 0,1 0 0 0 0,1 0 0 0 0,-1 0 0 0 0,1 0 0 0 0,0 0 0 0 0,0 0 0 0 0,1-1 0 0 0,0 1 0 0 0,0-1 0 0 0,0 1 0 0 0,0-1 0 0 0,1 0 0 0 0,0-1 0 0 0,0 1 0 0 0,0-1 0 0 0,1 0 0 0 0,0 0 0 0 0,-1 0 0 0 0,1 0 0 0 0,1-1 0 0 0,-1 0 0 0 0,0 0 0 0 0,1 0 0 0 0,-1-1 0 0 0,1 0 0 0 0,0 0 0 0 0,0 0 0 0 0,0-1 0 0 0,0 1 0 0 0,0-2 0 0 0,0 1 0 0 0,0-1 0 0 0,1 0 0 0 0,-1 0 0 0 0,1 0-3 0 0,19 0 108 0 0,0-1 0 0 0,0-2-1 0 0,0 0 1 0 0,-1-2 0 0 0,1 0 0 0 0,-1-2 0 0 0,0-1 0 0 0,-1-1 0 0 0,19-9-108 0 0,6-3 173 0 0,-2-2 1 0 0,-1-2-1 0 0,-1-2 1 0 0,-1-2-1 0 0,-1-2 1 0 0,-2-1-1 0 0,-1-3 1 0 0,-2-1-1 0 0,-1-2 0 0 0,-2-1 1 0 0,-2-2-1 0 0,23-37-173 0 0,-52 72 14 0 0,0 1 0 0 0,-1-1 0 0 0,0 0-1 0 0,0-1 1 0 0,-1 1 0 0 0,1 0-1 0 0,-1-1 1 0 0,-1 1 0 0 0,1-1-1 0 0,-1 0 1 0 0,0 0 0 0 0,-1 1-1 0 0,1-1 1 0 0,-1 0 0 0 0,-1-4-14 0 0,0 9-2 0 0,-1 0 0 0 0,1 1 1 0 0,-1-1-1 0 0,1 1 0 0 0,-1-1 1 0 0,1 1-1 0 0,-1 0 0 0 0,0 0 1 0 0,0 0-1 0 0,0 0 0 0 0,0 0 1 0 0,0 0-1 0 0,0 0 0 0 0,0 0 1 0 0,0 1-1 0 0,0-1 0 0 0,0 1 1 0 0,0 0-1 0 0,0-1 0 0 0,0 1 1 0 0,0 0-1 0 0,0 0 0 0 0,0 0 1 0 0,-1 1-1 0 0,1-1 0 0 0,0 0 1 0 0,0 1-1 0 0,0 0 0 0 0,0-1 1 0 0,0 1-1 0 0,0 0 0 0 0,0 0 1 0 0,0 0-1 0 0,1 0 0 0 0,-1 0 1 0 0,0 1 1 0 0,-8 5-26 0 0,0 1 0 0 0,1 0 0 0 0,0 0 0 0 0,0 1 1 0 0,1 0-1 0 0,0 0 0 0 0,1 1 0 0 0,0 0 0 0 0,-1 4 26 0 0,-7 7-15 0 0,4-4-6 0 0,1 0 1 0 0,1 1 0 0 0,0 0-1 0 0,2 1 1 0 0,0 0-1 0 0,1 0 1 0 0,1 0 0 0 0,0 1-1 0 0,2 0 1 0 0,0-1 0 0 0,1 2-1 0 0,1-1 1 0 0,1 0-1 0 0,2 7 21 0 0,-2-22-3 0 0,1 0 0 0 0,0 0 0 0 0,0-1 0 0 0,0 1 0 0 0,0 0 0 0 0,1-1 0 0 0,0 1 0 0 0,0-1 0 0 0,0 1-1 0 0,1-1 1 0 0,-1 0 0 0 0,1 0 0 0 0,0 0 0 0 0,0 0 0 0 0,1-1 0 0 0,-1 1 0 0 0,1-1 0 0 0,-1 0 0 0 0,1 0 0 0 0,0 0-1 0 0,0 0 1 0 0,1-1 0 0 0,-1 0 0 0 0,0 0 0 0 0,1 0 0 0 0,-1 0 0 0 0,1-1 0 0 0,0 1 0 0 0,0-1 0 0 0,1 0 3 0 0,6 1 30 0 0,1 0 0 0 0,0 0 1 0 0,0-1-1 0 0,0-1 1 0 0,0 0-1 0 0,0-1 0 0 0,0-1 1 0 0,0 0-1 0 0,0 0 0 0 0,-1-1 1 0 0,2-2-31 0 0,20-8 82 0 0,-2-2 0 0 0,0-1 0 0 0,-1-2 0 0 0,0-1 0 0 0,-2-1 0 0 0,0-2 0 0 0,-1-1 0 0 0,-2-1 0 0 0,0-1 1 0 0,-2-1-1 0 0,8-12-82 0 0,-14 17 32 0 0,-5 8-9 0 0,0-1 0 0 0,-1-1 0 0 0,-1 0 0 0 0,0 0 0 0 0,-1-2 0 0 0,0 1 0 0 0,-1-1-1 0 0,-1 0 1 0 0,1-8-23 0 0,-1 0 15 0 0,-5 17-25 0 0,0 0 0 0 0,0-1 1 0 0,-1 1-1 0 0,0 0 0 0 0,-1-1 0 0 0,1 1 0 0 0,-2-1 1 0 0,1 0-1 0 0,-1 1 0 0 0,-1-1 0 0 0,0 1 1 0 0,-1-6 9 0 0,2 12-4 0 0,-1 1 0 0 0,1-1 0 0 0,-1 1 1 0 0,1 0-1 0 0,-1-1 0 0 0,0 1 1 0 0,0 0-1 0 0,0 0 0 0 0,0-1 0 0 0,0 1 1 0 0,0 0-1 0 0,0 0 0 0 0,0 0 0 0 0,0 0 1 0 0,0 0-1 0 0,0 0 0 0 0,-1 1 0 0 0,1-1 1 0 0,0 0-1 0 0,-1 1 0 0 0,1-1 1 0 0,-1 1-1 0 0,1-1 0 0 0,-1 1 0 0 0,1 0 1 0 0,0-1-1 0 0,-1 1 0 0 0,0 0 0 0 0,1 0 1 0 0,-1 0-1 0 0,1 0 0 0 0,-1 0 0 0 0,1 1 1 0 0,-1-1-1 0 0,1 0 0 0 0,0 1 1 0 0,-1-1-1 0 0,1 1 0 0 0,-1-1 0 0 0,1 1 1 0 0,0 0-1 0 0,-2 0 4 0 0,-53 38-82 0 0,35-16 76 0 0,1 1 0 0 0,2 1 0 0 0,0 1-1 0 0,2 0 1 0 0,0 1 0 0 0,-10 28 6 0 0,21-45 1 0 0,-48 151 16 0 0,50-152-30 0 0,0-1-1 0 0,0 1 0 0 0,1 0 1 0 0,1 0-1 0 0,-1 0 1 0 0,1 0-1 0 0,1 0 1 0 0,0 0-1 0 0,0 1 0 0 0,1-1 1 0 0,0 0-1 0 0,1 0 1 0 0,0 0-1 0 0,0 0 0 0 0,1-1 1 0 0,0 1-1 0 0,0-1 1 0 0,1 1-1 0 0,0-1 0 0 0,1 0 1 0 0,-1-1-1 0 0,2 1 1 0 0,-1-1-1 0 0,1 0 0 0 0,0 0 1 0 0,6 5 13 0 0,-4-7-97 0 0,-1-1-1 0 0,0 0 1 0 0,1 0 0 0 0,0-1 0 0 0,-1 0-1 0 0,2 0 1 0 0,-1-1 0 0 0,0 0 0 0 0,0-1-1 0 0,0 1 1 0 0,1-2 0 0 0,0 1 97 0 0,27-5-3812 0 0,-3-10-4875 0 0,-23 9 2338 0 0,-2 1 561 0 0</inkml:trace>
  <inkml:trace contextRef="#ctx0" brushRef="#br0" timeOffset="-786.706">2256 486 9218 0 0,'0'0'4729'0'0,"0"0"-2250"0"0,0 0-842 0 0,0 0-109 0 0,0 0-91 0 0,0 0-184 0 0,0 0-256 0 0,0 0-267 0 0,0 0-222 0 0,0 0-147 0 0,0 0-61 0 0,0 0-20 0 0,0 0 14 0 0,-6 21-3 0 0,-31 102 121 0 0,14-38-62 0 0,11-27-259 0 0,-2-16-530 0 0,7-50-8393 0 0,7-18-3871 0 0,0 22 7782 0 0</inkml:trace>
  <inkml:trace contextRef="#ctx0" brushRef="#br0" timeOffset="-532.4">1972 578 10282 0 0,'0'0'1983'0'0,"0"0"-286"0"0,0 0-186 0 0,0 0-132 0 0,0 0-195 0 0,0 0-249 0 0,0 0-158 0 0,0 0-59 0 0,0 0-9 0 0,0 0 33 0 0,0 0-37 0 0,0 0-79 0 0,0 0-86 0 0,26-2-91 0 0,82-6-57 0 0,78-19 658 0 0,-35 20-1474 0 0,-121 23-2456 0 0,-31 6-3224 0 0,-7-16 3507 0 0,-4 5-4726 0 0,8-3 972 0 0</inkml:trace>
  <inkml:trace contextRef="#ctx0" brushRef="#br0" timeOffset="-286.821">1883 865 13483 0 0,'0'0'2850'0'0,"0"0"-1771"0"0,0 0-448 0 0,0 0 235 0 0,0 0 203 0 0,0 0 67 0 0,0 0-91 0 0,0 0-160 0 0,0 0-164 0 0,35-6-178 0 0,111-22-158 0 0,112 3-1434 0 0,-197 17-3754 0 0,-21-2-7101 0 0,-26 6 4967 0 0</inkml:trace>
  <inkml:trace contextRef="#ctx0" brushRef="#br0" timeOffset="2669.6">4633 203 3945 0 0,'0'0'2923'0'0,"0"0"-1387"0"0,0 0-431 0 0,0 0-17 0 0,0 0 127 0 0,0 0 125 0 0,0 0-20 0 0,0 0-179 0 0,0 0-232 0 0,0 0-237 0 0,0 0-193 0 0,-26-14-120 0 0,-84-38-75 0 0,108 51-271 0 0,0 0 1 0 0,0 0-1 0 0,0 0 1 0 0,-1 0-1 0 0,1 0 0 0 0,0 0 1 0 0,0 1-1 0 0,-1-1 1 0 0,1 1-1 0 0,0-1 0 0 0,-1 1 1 0 0,1 0-1 0 0,0 0 1 0 0,-1 0-1 0 0,1 0 0 0 0,0 1 1 0 0,-1-1-1 0 0,1 1 1 0 0,0-1-1 0 0,0 1 1 0 0,-1 0-1 0 0,1 0 0 0 0,0 0 1 0 0,0 0-1 0 0,0 0 1 0 0,0 0-1 0 0,0 1 0 0 0,-2 1-13 0 0,-5 3 82 0 0,-14 10 24 0 0,0 1 0 0 0,1 0 0 0 0,1 2-1 0 0,0 0 1 0 0,2 2 0 0 0,0 0 0 0 0,1 1-1 0 0,2 1 1 0 0,0 0 0 0 0,1 2-1 0 0,2-1 1 0 0,0 2 0 0 0,2 0 0 0 0,-4 13-106 0 0,9-23 96 0 0,2-1 0 0 0,0 1 0 0 0,1 0 0 0 0,1 0 0 0 0,0 0 0 0 0,1 0 0 0 0,1 0 0 0 0,0 1 0 0 0,1-1 0 0 0,1 0 0 0 0,3 14-96 0 0,-3-23 88 0 0,1 0 0 0 0,0-1 1 0 0,0 1-1 0 0,1 0 0 0 0,-1-1 0 0 0,1 0 1 0 0,1 0-1 0 0,-1 0 0 0 0,1-1 0 0 0,0 1 1 0 0,0-1-1 0 0,1 0 0 0 0,-1-1 0 0 0,1 1 0 0 0,0-1 1 0 0,1 0-1 0 0,-1-1 0 0 0,1 1 0 0 0,-1-1 1 0 0,1-1-1 0 0,0 1 0 0 0,6 1-88 0 0,12 2 255 0 0,1-1-1 0 0,-1 0 1 0 0,1-2-1 0 0,-1-1 1 0 0,25-1-255 0 0,-18-3 148 0 0,0-1-1 0 0,0-1 1 0 0,-1-2 0 0 0,0-1 0 0 0,0-1 0 0 0,-1-2-1 0 0,0-1 1 0 0,0-2 0 0 0,-1 0 0 0 0,-1-2 0 0 0,0-1-1 0 0,-1-2 1 0 0,-1 0 0 0 0,-1-2 0 0 0,-1 0-1 0 0,15-17-147 0 0,-32 31 8 0 0,1-1 0 0 0,-1-1-1 0 0,-1 0 1 0 0,1 1-1 0 0,-1-2 1 0 0,-1 1 0 0 0,1-1-1 0 0,-1 0 1 0 0,-1 0-1 0 0,0 0 1 0 0,0-1-1 0 0,-1 0 1 0 0,0 1 0 0 0,0-1-1 0 0,-1 0 1 0 0,-1-3-8 0 0,-1 12 0 0 0,1-4-68 0 0,0-1 1 0 0,-1 0-1 0 0,0 0 1 0 0,0 0-1 0 0,0 1 1 0 0,-1-1 0 0 0,0 0-1 0 0,0 0 1 0 0,-1 1-1 0 0,1-1 1 0 0,-1 1-1 0 0,0-1 1 0 0,-1 1-1 0 0,0 0 1 0 0,1 0 0 0 0,-1 0-1 0 0,-1 0 1 0 0,1 0-1 0 0,-4-3 68 0 0,-3 1-425 0 0,1 0-1 0 0,-1 0 1 0 0,0 1-1 0 0,0 1 0 0 0,-1 0 1 0 0,1 0-1 0 0,-1 1 1 0 0,0 0-1 0 0,-1 1 1 0 0,1 0-1 0 0,0 1 1 0 0,-1 1-1 0 0,0-1 0 0 0,-8 2 426 0 0,-102 1-10233 0 0,110-1 8424 0 0,-23 3-5919 0 0</inkml:trace>
  <inkml:trace contextRef="#ctx0" brushRef="#br0" timeOffset="2933.143">3751 604 15043 0 0,'0'0'1569'0'0,"0"0"-441"0"0,0 0-291 0 0,0 0 93 0 0,0 0 151 0 0,0 0 16 0 0,0 0-78 0 0,0 0-86 0 0,37-8-93 0 0,118-24-97 0 0,-22 21 419 0 0,458-15 810 0 0,-332 17-1825 0 0,160-15-942 0 0,-333 17-2377 0 0,-68 6-2195 0 0,0 1-4519 0 0,-14 0 605 0 0</inkml:trace>
  <inkml:trace contextRef="#ctx0" brushRef="#br0" timeOffset="3674.078">5833 759 12243 0 0,'0'0'4737'0'0,"0"0"-4177"0"0,0 0-352 0 0,0 0-24 0 0,0 0 64 0 0,0 0 64 0 0,0 0 0 0 0,0 0-72 0 0,0 0-40 0 0,0 0-120 0 0,-214 180-152 0 0,184-158-216 0 0,8 4-320 0 0,-3-8-416 0 0,-1 1-641 0 0,-4-1-1183 0 0,15-3-2473 0 0,1-8-2177 0 0</inkml:trace>
</inkml:ink>
</file>

<file path=ppt/ink/ink8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28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5 144 3393 0 0,'0'0'2926'0'0,"0"0"-604"0"0,0 0-339 0 0,0 0-51 0 0,0 0 23 0 0,0 0-80 0 0,0 0-224 0 0,0 0-277 0 0,0 0-293 0 0,0 0-276 0 0,0 0-215 0 0,-1-5-136 0 0,-2-23 438 0 0,21 39-113 0 0,19 16 85 0 0,51 108 48 0 0,-38 20-638 0 0,-22-42-114 0 0,-20-61-110 0 0,-8-52 13 0 0,2-1 40 0 0,-1-1-1 0 0,1 0 1 0 0,-1 0-1 0 0,1 1 1 0 0,-1-1 0 0 0,0 0-1 0 0,1-1 1 0 0,-1 1-1 0 0,0 0 1 0 0,0 0 0 0 0,-1 0-1 0 0,1-1 1 0 0,0 1-1 0 0,-1 0 1 0 0,1-1 0 0 0,-1 1-1 0 0,0 0 1 0 0,0-1-1 0 0,0 1 1 0 0,0-1 0 0 0,0 1-1 0 0,-1-1-102 0 0,2-7 186 0 0,61-224 141 0 0,20-23-218 0 0,-67 205-572 0 0,-15 52 111 0 0,0 0-192 0 0,0 0-268 0 0,8 14-4014 0 0,12 8-6362 0 0,-11-14 159 0 0</inkml:trace>
</inkml:ink>
</file>

<file path=ppt/ink/ink8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29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4 548 0 0 0,'0'0'596'0'0,"0"0"995"0"0,0 0 326 0 0,0 0 27 0 0,0 0-92 0 0,0 0-162 0 0,0 0-171 0 0,0 0-164 0 0,0 0-113 0 0,0 0-65 0 0,0 0-50 0 0,0 0-60 0 0,2 7 8414 0 0,1-3-8216 0 0,358-19 218 0 0,-251 8-1344 0 0,-100 4 408 0 0,-8 0-4723 0 0,-21 5-12170 0 0,12 2 6876 0 0</inkml:trace>
  <inkml:trace contextRef="#ctx0" brushRef="#br0" timeOffset="224.048">0 787 12707 0 0,'0'0'1493'0'0,"0"0"-499"0"0,0 0-218 0 0,0 0 267 0 0,0 0 315 0 0,0 0 118 0 0,0 0-138 0 0,0 0-253 0 0,0 0-267 0 0,0 0-220 0 0,0 0-150 0 0,34-5-126 0 0,105-16-85 0 0,40-22 179 0 0,-18-2-2801 0 0,-108 25-2528 0 0,-20 4-4027 0 0,-31 15 8235 0 0,10-6-7461 0 0</inkml:trace>
  <inkml:trace contextRef="#ctx0" brushRef="#br0" timeOffset="512.955">920 150 13747 0 0,'0'0'1530'0'0,"0"0"-442"0"0,0 0-213 0 0,0 0 21 0 0,0 0 21 0 0,0 0-34 0 0,0 0-68 0 0,0 0-84 0 0,0 0-104 0 0,0 0-96 0 0,0 0-78 0 0,0 0-48 0 0,0 0-22 0 0,-15 35-24 0 0,-46 109-39 0 0,57-136-249 0 0,-1 2 0 0 0,1-1 0 0 0,1 0 0 0 0,-1 1 0 0 0,2 0 0 0 0,-1 0 0 0 0,1 0 0 0 0,1 0 0 0 0,0 0 0 0 0,0 0 0 0 0,1 0 0 0 0,1 5-71 0 0,0 17 172 0 0,1-27-132 0 0,0 0 1 0 0,1 0-1 0 0,-1 0 0 0 0,1 0 0 0 0,0 0 1 0 0,0 0-1 0 0,0-1 0 0 0,1 0 0 0 0,0 1 1 0 0,0-1-1 0 0,0-1 0 0 0,0 1 0 0 0,0 0 1 0 0,1-1-1 0 0,0 0 0 0 0,0 0 0 0 0,0-1 1 0 0,0 1-1 0 0,0-1 0 0 0,0 0 1 0 0,0 0-1 0 0,1-1 0 0 0,-1 0 0 0 0,1 0 1 0 0,-1 0-1 0 0,1 0 0 0 0,2-1-40 0 0,2 1 36 0 0,0 0 0 0 0,-1-1 0 0 0,1 0-1 0 0,0-1 1 0 0,-1 0 0 0 0,1 0 0 0 0,-1-1 0 0 0,1 0 0 0 0,-1-1 0 0 0,0 0-1 0 0,6-3-35 0 0,44-46-3552 0 0,-33 13-3528 0 0,-13 20-1187 0 0,-9 10 101 0 0</inkml:trace>
  <inkml:trace contextRef="#ctx0" brushRef="#br0" timeOffset="764.224">1255 242 12011 0 0,'0'0'2163'0'0,"0"0"-803"0"0,0 0-356 0 0,0 0 40 0 0,0 0 121 0 0,0 0 11 0 0,0 0-45 0 0,0 0-60 0 0,0 0-134 0 0,0 0-165 0 0,-19 34-122 0 0,-64 111-98 0 0,-23 52 938 0 0,91-166-1429 0 0,1 1 1 0 0,2 1 0 0 0,1 1-1 0 0,-6 31-61 0 0,-1 52-192 0 0,18-107 157 0 0,0-9-56 0 0,-1 0 1 0 0,1 0-1 0 0,-1 0 0 0 0,1 0 0 0 0,0 0 0 0 0,0 0 1 0 0,0 0-1 0 0,-1 0 0 0 0,1 0 0 0 0,0 1 1 0 0,0-1-1 0 0,1 0 0 0 0,-1 0 0 0 0,0 0 0 0 0,0 0 1 0 0,0 0-1 0 0,1 0 0 0 0,-1 0 0 0 0,1 0 1 0 0,-1 0-1 0 0,1 0 0 0 0,-1 0 0 0 0,1 0 1 0 0,-1 0-1 0 0,1 0 0 0 0,0 0 0 0 0,-1 0 0 0 0,1-1 1 0 0,0 1-1 0 0,0 0 0 0 0,0-1 0 0 0,0 1 1 0 0,0 0-1 0 0,0-1 0 0 0,0 1 0 0 0,0-1 0 0 0,0 1 1 0 0,0-1-1 0 0,0 0 0 0 0,0 1 0 0 0,0-1 1 0 0,0 0-1 0 0,0 0 0 0 0,0 0 0 0 0,0 0 1 0 0,0 0-1 0 0,0 0 0 0 0,1 0 0 0 0,-1 0 0 0 0,0 0 1 0 0,0 0-1 0 0,0-1 0 0 0,0 1 0 0 0,0 0 1 0 0,0-1 90 0 0,75-39-9788 0 0,-54 23 3952 0 0,-9 8-93 0 0</inkml:trace>
  <inkml:trace contextRef="#ctx0" brushRef="#br0" timeOffset="1043.421">1532 415 10706 0 0,'0'0'2706'0'0,"0"0"-588"0"0,0 0-500 0 0,0 0-327 0 0,0 0-291 0 0,0 0-181 0 0,0 0-78 0 0,0 0-45 0 0,0 0-82 0 0,0 0-126 0 0,-29 33-103 0 0,-94 103-85 0 0,115-128-257 0 0,0 0 0 0 0,0 1 0 0 0,0 0 0 0 0,1 0 0 0 0,1 1 0 0 0,-1 0 0 0 0,2 0 0 0 0,-1 1 0 0 0,1-1 0 0 0,1 1 0 0 0,-1 3-43 0 0,-3 10 66 0 0,-10 84 168 0 0,18-104-217 0 0,1-1 1 0 0,-1 1 0 0 0,1 0 0 0 0,0-1-1 0 0,0 1 1 0 0,1-1 0 0 0,-1 0 0 0 0,1 1-1 0 0,-1-1 1 0 0,1 0 0 0 0,0 0 0 0 0,1 0-1 0 0,-1 0 1 0 0,0 0 0 0 0,1 0 0 0 0,-1-1-1 0 0,1 1 1 0 0,0-1 0 0 0,0 0 0 0 0,0 0-1 0 0,0 0 1 0 0,0 0 0 0 0,1 0 0 0 0,-1-1-1 0 0,1 1 1 0 0,-1-1 0 0 0,1 0 0 0 0,-1 0-1 0 0,1-1-17 0 0,9 1 121 0 0,1-1 1 0 0,-1 0-1 0 0,1-1 0 0 0,-1-1 0 0 0,1 0 0 0 0,-1-1 0 0 0,0 0 0 0 0,0-1 0 0 0,0-1 1 0 0,-1 0-1 0 0,1-1 0 0 0,-1 0 0 0 0,0 0 0 0 0,-1-2 0 0 0,0 1 0 0 0,0-1 0 0 0,-1-1 1 0 0,1 0-1 0 0,-2-1 0 0 0,0 1 0 0 0,0-2 0 0 0,0 1 0 0 0,6-13-121 0 0,-8 14 36 0 0,0-1 1 0 0,0 0-1 0 0,0 0 0 0 0,-2 0 0 0 0,1-1 0 0 0,-1 0 1 0 0,-1 0-1 0 0,0-1 0 0 0,0 1 0 0 0,-1-1 0 0 0,-1 0 1 0 0,0 0-1 0 0,-1 0 0 0 0,0 0-36 0 0,0 1-55 0 0,-1 0-1 0 0,-1 0 1 0 0,0 0 0 0 0,-1 0-1 0 0,0 0 1 0 0,-1 0 0 0 0,0 1-1 0 0,0-1 1 0 0,-1 1 0 0 0,0 0-1 0 0,-2-1 56 0 0,3 7-251 0 0,0-1 0 0 0,0 1 0 0 0,0-1 0 0 0,-1 1 0 0 0,0 0 0 0 0,0 1 0 0 0,0-1 0 0 0,-1 1 0 0 0,1-1 0 0 0,-1 1 0 0 0,1 1 0 0 0,-1-1 0 0 0,0 1 0 0 0,0-1 0 0 0,-1 1 251 0 0,-14-3-3148 0 0,7 2-2227 0 0,5 3-6237 0 0</inkml:trace>
  <inkml:trace contextRef="#ctx0" brushRef="#br0" timeOffset="1799.36">1890 95 15435 0 0,'0'0'1557'0'0,"0"0"-268"0"0,0 0-150 0 0,0 0 17 0 0,0 0-105 0 0,0 0-224 0 0,0 0-225 0 0,0 0-182 0 0,0 0-144 0 0,0 0-92 0 0,0 0-67 0 0,0 0-4 0 0,0 0 45 0 0,0-3 37 0 0,-3-7 13 0 0,3 8 0 0 0,0 2-30 0 0,0 0-27 0 0,0 0-24 0 0,0 0-5 0 0,0 0-15 0 0,0 0-6 0 0,0 0 8 0 0,0 0-27 0 0,0 0 13 0 0,10 1 1058 0 0,121 9-203 0 0,-72-17-734 0 0,-37-4-78 0 0,-19 11-122 0 0,-1-1-1 0 0,1 0 0 0 0,-1 0 0 0 0,0 0 0 0 0,1 0 0 0 0,-1 0 0 0 0,0 0 0 0 0,0 0 1 0 0,0-1-1 0 0,0 1 0 0 0,0-1 0 0 0,0 0 0 0 0,0 1 0 0 0,0-1 0 0 0,-1 0 0 0 0,1 0 1 0 0,-1 0-1 0 0,1 0 0 0 0,-1-1 0 0 0,0 1 0 0 0,0 0 0 0 0,0 0 0 0 0,0-1 0 0 0,0 1 1 0 0,-1-1-1 0 0,1 1 0 0 0,-1-1 0 0 0,1 1 0 0 0,-1-1 0 0 0,0 0-15 0 0,0 4-19 0 0,-1-1 0 0 0,0 1 0 0 0,1-1-1 0 0,-1 1 1 0 0,0-1 0 0 0,1 0 0 0 0,-1 1 0 0 0,0-1-1 0 0,1 0 1 0 0,-1 0 0 0 0,0 1 0 0 0,0-1-1 0 0,1 0 1 0 0,-1 0 0 0 0,0 0 0 0 0,0 0 0 0 0,0 0-1 0 0,1 0 1 0 0,-1 0 0 0 0,0 0 0 0 0,0-1 0 0 0,1 1-1 0 0,-1 0 1 0 0,0 0 0 0 0,0 0 0 0 0,1-1 0 0 0,-1 1-1 0 0,0-1 1 0 0,1 1 0 0 0,-1 0 0 0 0,1-1 0 0 0,-1 1-1 0 0,0-1 1 0 0,1 1 0 0 0,-1-1 0 0 0,1 0-1 0 0,-1 1 1 0 0,1-1 0 0 0,-1 1 0 0 0,1-1 0 0 0,0 0-1 0 0,-1 1 1 0 0,1-1 0 0 0,0 0 0 0 0,0 0 0 0 0,-1 1-1 0 0,1-1 1 0 0,0 0 0 0 0,0 0 0 0 0,0 1 0 0 0,0-1-1 0 0,0 0 1 0 0,0 0 0 0 0,0 1 0 0 0,0-1 0 0 0,0 0-1 0 0,0 0 20 0 0,-40 99-376 0 0,33-28 361 0 0,3-1-1 0 0,3 1 1 0 0,8 64 15 0 0,-6-124-1 0 0,0-1 0 0 0,0 1 1 0 0,-1 0-1 0 0,0 0 0 0 0,-1 0 1 0 0,0 0-1 0 0,-1 0 1 0 0,0-1-1 0 0,0 1 0 0 0,-1-1 1 0 0,0 1-1 0 0,-1-1 1 0 0,-2 5 0 0 0,2-8-53 0 0,0 1 0 0 0,-1-1 1 0 0,0 0-1 0 0,0 0 0 0 0,0-1 1 0 0,0 1-1 0 0,-1-1 1 0 0,0 0-1 0 0,0-1 0 0 0,-1 1 1 0 0,1-1-1 0 0,-1-1 0 0 0,-2 2 53 0 0,-2 0-768 0 0,0 1 0 0 0,-1-2 0 0 0,0 1-1 0 0,0-2 1 0 0,0 1 0 0 0,-1-2-1 0 0,1 0 1 0 0,-1 0 0 0 0,1-1 0 0 0,-1-1-1 0 0,0 0 1 0 0,-6-1 768 0 0,17 0-171 0 0,-1 1 1 0 0,1-1-1 0 0,-1 0 0 0 0,1 0 0 0 0,0 0 1 0 0,0 0-1 0 0,0-1 0 0 0,0 1 0 0 0,0-1 1 0 0,0 1-1 0 0,0-1 0 0 0,0 1 0 0 0,0-1 1 0 0,1 0-1 0 0,-1 0 0 0 0,1 0 0 0 0,-1 0 1 0 0,1 0-1 0 0,0 0 0 0 0,0-1 0 0 0,0 1 1 0 0,0 0-1 0 0,0-1 0 0 0,0 1 0 0 0,1-1 171 0 0,-1 0 108 0 0,0 0 0 0 0,0 0-1 0 0,1-1 1 0 0,-1 1 0 0 0,1 0-1 0 0,0 0 1 0 0,0 0 0 0 0,0-1-1 0 0,0 1 1 0 0,1 0 0 0 0,-1 0-1 0 0,1 0 1 0 0,0 0 0 0 0,0 0-1 0 0,0 0 1 0 0,0 0 0 0 0,0 0-1 0 0,1 0 1 0 0,0 0-108 0 0,60-60 5276 0 0,37 0-2000 0 0,13 11-3134 0 0,-110 51-181 0 0,48-25-3551 0 0,-7-8-7156 0 0,-34 24 5461 0 0,1 5 985 0 0</inkml:trace>
  <inkml:trace contextRef="#ctx0" brushRef="#br0" timeOffset="2111.948">2348 87 4993 0 0,'0'0'3478'0'0,"0"0"-504"0"0,0 0-448 0 0,0 0-278 0 0,0 0-383 0 0,0 0-375 0 0,0 0-294 0 0,0 0-255 0 0,0 0-206 0 0,0 0-104 0 0,0 0-52 0 0,0 0-27 0 0,0 0-7 0 0,8 6-59 0 0,-3-3-387 0 0,-3-3-73 0 0,0 1 0 0 0,0 0 0 0 0,0 0 1 0 0,0 0-1 0 0,0 1 0 0 0,-1-1 0 0 0,1 0 1 0 0,0 1-1 0 0,0-1 0 0 0,-1 1 0 0 0,1 0 1 0 0,-1-1-1 0 0,0 1 0 0 0,1 0 0 0 0,-1 0 1 0 0,0 0-1 0 0,0 0 0 0 0,0 0 0 0 0,0 0 1 0 0,-1 0-1 0 0,1 0 0 0 0,0 0 0 0 0,-1 0 1 0 0,0 0-1 0 0,1 1 0 0 0,-1 0-26 0 0,-50 193 1154 0 0,46-79-1152 0 0,5-115-3 0 0,0 1-1 0 0,0-1 1 0 0,0 0-1 0 0,0 1 1 0 0,1-1-1 0 0,-1 0 1 0 0,1 0-1 0 0,-1 0 1 0 0,1 0-1 0 0,0 0 1 0 0,0-1-1 0 0,0 1 1 0 0,0 0-1 0 0,0-1 1 0 0,0 1-1 0 0,0-1 1 0 0,0 0-1 0 0,0 0 1 0 0,1 0-1 0 0,-1 0 1 0 0,0 0-1 0 0,1 0 1 0 0,-1-1-1 0 0,1 1 1 0 0,-1-1-1 0 0,1 0 1 0 0,-1 1-1 0 0,1-1 1 0 0,0 0-1 0 0,-1-1 1 0 0,1 1-1 0 0,-1 0 1 0 0,1-1-1 0 0,-1 1 1 0 0,2-1 1 0 0,8 0-21 0 0,-7 1-87 0 0,-1-1 1 0 0,1 0-1 0 0,0 0 0 0 0,-1-1 0 0 0,1 1 0 0 0,-1-1 1 0 0,0 0-1 0 0,0 0 0 0 0,0-1 0 0 0,0 1 0 0 0,0-1 1 0 0,0 0-1 0 0,0 0 0 0 0,-1 0 0 0 0,1 0 0 0 0,-1-1 1 0 0,0 1-1 0 0,2-5 108 0 0,12-32-4728 0 0,-15 27 130 0 0,-2-4-4184 0 0,0 9 1727 0 0</inkml:trace>
  <inkml:trace contextRef="#ctx0" brushRef="#br0" timeOffset="2357.452">2156 301 12531 0 0,'0'0'1567'0'0,"0"0"-507"0"0,0 0-57 0 0,0 0 122 0 0,0 0-28 0 0,0 0-192 0 0,0 0-210 0 0,0 0-174 0 0,0 0-133 0 0,0 0-133 0 0,33-1-104 0 0,102-5-71 0 0,-41-10-96 0 0,106-50-4399 0 0,-127 39-1117 0 0,1 3-3727 0 0,-52 17 7103 0 0</inkml:trace>
  <inkml:trace contextRef="#ctx0" brushRef="#br0" timeOffset="2606.596">3027 58 0 0 0,'0'0'4701'0'0,"0"0"-499"0"0,0 0-614 0 0,0 0-720 0 0,0 0-789 0 0,0 0-636 0 0,0 0-348 0 0,0 0-75 0 0,0 0-17 0 0,0 0-70 0 0,0 0-101 0 0,0 0-92 0 0,-32 28-52 0 0,-101 92-69 0 0,36-14 393 0 0,-212 222 92 0 0,116-152-1545 0 0,58-69-3209 0 0,130-104 2694 0 0,-25 19-1747 0 0,20-16-1610 0 0,-2 0-4297 0 0,5-2 1356 0 0</inkml:trace>
  <inkml:trace contextRef="#ctx0" brushRef="#br0" timeOffset="2901.683">2883 618 15283 0 0,'0'0'3604'0'0,"0"0"-1560"0"0,0 0-516 0 0,0 0-71 0 0,0 0-180 0 0,0 0-258 0 0,0 0-280 0 0,0 0-228 0 0,0 0-166 0 0,0 0-161 0 0,0 0-97 0 0,0 0-47 0 0,0 0-8 0 0,-19 4 0 0 0,-62 15-1 0 0,-94 64 34 0 0,87-24-254 0 0,87-58 177 0 0,0 0-1 0 0,0 0 1 0 0,1 0 0 0 0,-1 1 0 0 0,1-1 0 0 0,-1 0 0 0 0,0 0 0 0 0,1 0-1 0 0,0 1 1 0 0,-1-1 0 0 0,1 0 0 0 0,0 0 0 0 0,0 1 0 0 0,0-1 0 0 0,0 0-1 0 0,0 1 1 0 0,0-1 0 0 0,0 0 0 0 0,0 0 0 0 0,0 1 0 0 0,1-1 0 0 0,-1 0-1 0 0,0 1 1 0 0,1-1 0 0 0,-1 0 0 0 0,1 0 0 0 0,-1 0 0 0 0,1 0 0 0 0,0 0 0 0 0,0 0-1 0 0,-1 1 1 0 0,1-1 0 0 0,0-1 0 0 0,0 1 0 0 0,0 0 0 0 0,0 0 0 0 0,0 0-1 0 0,0 0 1 0 0,0-1 0 0 0,0 1 0 0 0,1-1 0 0 0,-1 1 0 0 0,0-1 0 0 0,0 1-1 0 0,0-1 1 0 0,1 1 0 0 0,-1-1 0 0 0,0 0 0 0 0,0 0 0 0 0,1 0 0 0 0,-1 0-1 0 0,0 0 1 0 0,1 0 0 0 0,-1 0 0 0 0,0 0 0 0 0,1 0 0 0 0,-1-1 0 0 0,0 1 0 0 0,1-1 12 0 0,42 4-5 0 0,-32-3 7 0 0,-1 1 0 0 0,1-1-1 0 0,0 2 1 0 0,0 0 0 0 0,-1 0 0 0 0,1 1-1 0 0,-1 0 1 0 0,1 1 0 0 0,-1 1 0 0 0,3 1-2 0 0,-12-4 10 0 0,1-1 0 0 0,-1 1 1 0 0,0 0-1 0 0,0 0 0 0 0,0 0 1 0 0,0 1-1 0 0,0-1 0 0 0,-1 0 0 0 0,1 0 1 0 0,-1 1-1 0 0,0-1 0 0 0,1 1 1 0 0,-1 0-1 0 0,0-1 0 0 0,0 1 1 0 0,-1 0-1 0 0,1 0 0 0 0,0-1 0 0 0,-1 1 1 0 0,0 0-1 0 0,0 0 0 0 0,0 0 1 0 0,0 0-1 0 0,0-1 0 0 0,0 1 0 0 0,-1 0 1 0 0,1 0-1 0 0,-1 0 0 0 0,0-1 1 0 0,0 1-1 0 0,0 0 0 0 0,0-1 1 0 0,-1 1-1 0 0,1-1 0 0 0,0 1 0 0 0,-1-1 1 0 0,0 0-1 0 0,0 1 0 0 0,0-1 1 0 0,0 0-1 0 0,0 0 0 0 0,0-1 0 0 0,0 1 1 0 0,0 0-1 0 0,-1-1 0 0 0,-2 2-10 0 0,-12 10-13 0 0,-2 0 0 0 0,1-1 1 0 0,-2-1-1 0 0,1-1 0 0 0,-2-1 0 0 0,1-1 0 0 0,-1 0 0 0 0,-8 1 13 0 0,-58 2-4480 0 0,61-17-7799 0 0,18 4 1282 0 0</inkml:trace>
</inkml:ink>
</file>

<file path=ppt/ink/ink8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36.2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1 2112 0 0,'0'0'2326'0'0,"0"0"-393"0"0,0 0-349 0 0,0 0-128 0 0,0 0-43 0 0,0 0-17 0 0,0 0-8 0 0,0 0-53 0 0,0 0-91 0 0,0 0-185 0 0,0 0-238 0 0,0 18-173 0 0,-2 57-143 0 0,-25-7 193 0 0,-50 46-393 0 0,45-69-2671 0 0,15-27-2202 0 0,7-10-2566 0 0,9-4 979 0 0</inkml:trace>
</inkml:ink>
</file>

<file path=ppt/ink/ink8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40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14347 0 0,'0'0'1630'0'0,"0"0"-353"0"0,0 0-164 0 0,0 0 4 0 0,0 0 55 0 0,0 0-53 0 0,0 0-120 0 0,0 0-147 0 0,0 0-183 0 0,0 0-149 0 0,0 0-115 0 0,0 0-37 0 0,0 0-48 0 0,33 5-53 0 0,101 15-43 0 0,-2-15 237 0 0,8-5-889 0 0,-114 5-1410 0 0,-23 0-3647 0 0,-6 4-6800 0 0,-1-3 5461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71,'0'0,"-1"-1,1 1,0-1,0 1,0-1,0 1,0-1,0 1,0-1,0 1,0-1,0 1,0-1,1 1,-1-1,0 1,0-1,0 1,1-1,-1 1,0 0,0-1,1 1,-1-1,0 1,1 0,-1-1,1 1,-1 0,0-1,1 1,-1 0,1 0,-1-1,1 1,-1 0,1 0,-1 0,1 0,-1 0,1 0,-1 0,1 0,-1 0,1 0,-1 0,1 0,-1 0,1 0,-1 0,1 0,-1 0,1 1,-1-1,1 0,-1 0,1 1,-1-1,0 0,1 1,-1-1,1 0,-1 1,0-1,1 1,-1-1,0 0,0 1,1-1,-1 1,10 43,-8-29,15 55,3 0,3-2,4-1,4 6,3-21,-33-52,1 0,-1 0,1 0,-1-1,0 1,1 0,-1-1,0 1,0-1,1 0,-1 1,0-1,0 0,0 0,0 0,0 0,0 0,0 0,0 0,0 0,0 0,0 0,-1 0,1-1,0 1,-1 0,1-1,-1 1,0 0,1-1,-1 1,0 0,0-1,0 0,82-278,-70 245,2 1,1 0,2 1,14-22,-17 37</inkml:trace>
</inkml:ink>
</file>

<file path=ppt/ink/ink8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40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10482 0 0,'0'0'2203'0'0,"0"0"-705"0"0,0 0-164 0 0,0 0 229 0 0,0 0 74 0 0,0 0-148 0 0,0 0-229 0 0,0 0-252 0 0,0 0-236 0 0,0 0-153 0 0,0 0-116 0 0,32 6-82 0 0,99 19-58 0 0,-38-19 141 0 0,58-19 416 0 0,-77 4-2306 0 0,0 5-5715 0 0,-64 4-200 0 0,-6 0-3487 0 0</inkml:trace>
</inkml:ink>
</file>

<file path=ppt/ink/ink8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39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1 7594 0 0,'0'0'1061'0'0,"0"0"-211"0"0,0 0-49 0 0,0 0 201 0 0,0 0 271 0 0,0 0 205 0 0,0 0 74 0 0,0 0-123 0 0,0 0-256 0 0,0 0-305 0 0,-5 33-247 0 0,-21 110-144 0 0,-16-14 332 0 0,4-41-496 0 0,-4-1-1 0 0,-4-3 0 0 0,-39 54-312 0 0,18-37-757 0 0,21-35-2557 0 0,37-52 1492 0 0,-4 5-2884 0 0,1-8-1942 0 0,8-8 1970 0 0</inkml:trace>
  <inkml:trace contextRef="#ctx0" brushRef="#br0" timeOffset="444.405">89 593 0 0 0,'0'0'611'0'0,"0"0"618"0"0,0 0 412 0 0,0 0 116 0 0,0 0-47 0 0,0 0-119 0 0,0 0-117 0 0,0 0-54 0 0,0 0-69 0 0,0 0-144 0 0,32 21-160 0 0,99 57-143 0 0,-128-77-865 0 0,-1 1 0 0 0,1-1-1 0 0,0 0 1 0 0,-1 1 0 0 0,1-1 0 0 0,0 0-1 0 0,0-1 1 0 0,0 1 0 0 0,0 0 0 0 0,0-1-1 0 0,0 0 1 0 0,0 0 0 0 0,0 0 0 0 0,0 0 0 0 0,0 0-1 0 0,0 0 1 0 0,0-1 0 0 0,0 0 0 0 0,0 1-1 0 0,0-1 1 0 0,-1 0 0 0 0,1 0 0 0 0,0-1-1 0 0,0 1 1 0 0,-1-1 0 0 0,1 1 0 0 0,-1-1-1 0 0,1 0 1 0 0,-1 0 0 0 0,1-1-39 0 0,10-6 231 0 0,51-31 795 0 0,-1-2 0 0 0,-2-3 0 0 0,34-34-1026 0 0,-75 57 226 0 0,0-2 1 0 0,-1 0 0 0 0,-2-1 0 0 0,0 0 0 0 0,-2-2-1 0 0,-1 0 1 0 0,-1-2-227 0 0,14-21 202 0 0,6-34 89 0 0,-27 73-156 0 0,-6 12 155 0 0,-2 9-232 0 0,-18 38 26 0 0,-80 274 285 0 0,61-150-297 0 0,11-50-26 0 0,2-14-460 0 0,24-101 287 0 0,0-2 889 0 0,2-4-3965 0 0,1-1-3412 0 0,2-2-4806 0 0,0-2 8891 0 0</inkml:trace>
  <inkml:trace contextRef="#ctx0" brushRef="#br0" timeOffset="711.675">1056 387 7562 0 0,'0'0'1713'0'0,"0"0"-51"0"0,0 0 26 0 0,0 0 49 0 0,0 0-97 0 0,0 0-217 0 0,0 0-215 0 0,-14 33-206 0 0,-47 104-202 0 0,13-26 694 0 0,-17 42-449 0 0,60-139-1310 0 0,-1 1-1 0 0,-1-2 1 0 0,0 1 0 0 0,-1-1-1 0 0,0 0 1 0 0,-1-1 0 0 0,-11 12 265 0 0,14-20-62 0 0,-1-11-17399 0 0,15 0 14422 0 0,-3-1 2484 0 0</inkml:trace>
  <inkml:trace contextRef="#ctx0" brushRef="#br0" timeOffset="1059.14">1204 498 2961 0 0,'0'0'2886'0'0,"0"0"-1342"0"0,0 0-232 0 0,0 0 249 0 0,0 0 124 0 0,0 0-71 0 0,0 0-219 0 0,0 0-264 0 0,0 0-247 0 0,-32 27-184 0 0,-99 83-110 0 0,50-45 1015 0 0,52-40-477 0 0,24-20-924 0 0,5-5-196 0 0,1 0 1 0 0,-1 0-1 0 0,0 0 1 0 0,1 0 0 0 0,-1 0-1 0 0,0 0 1 0 0,1-1-1 0 0,-1 1 1 0 0,0 0-1 0 0,1 0 1 0 0,-1 0-1 0 0,1 0 1 0 0,-1 0-1 0 0,0 0 1 0 0,1 1-1 0 0,-1-1 1 0 0,0 0-1 0 0,1 0 1 0 0,-1 0 0 0 0,0 0-1 0 0,1 0 1 0 0,-1 0-1 0 0,0 1 1 0 0,1-1-1 0 0,-1 0 1 0 0,0 0-1 0 0,0 0 1 0 0,1 1-1 0 0,-1-1 1 0 0,0 0-1 0 0,0 0 1 0 0,1 1-1 0 0,-1-1 1 0 0,0 0 0 0 0,0 1-1 0 0,0-1 1 0 0,0 0-1 0 0,1 1 1 0 0,-1-1-1 0 0,0 0 1 0 0,0 1-1 0 0,0-1 1 0 0,0 0-1 0 0,0 1 1 0 0,0-1-1 0 0,0 0 1 0 0,0 1-1 0 0,0-1 1 0 0,0 0 0 0 0,0 1-1 0 0,0-1 1 0 0,0 0-1 0 0,0 1 1 0 0,0-1-1 0 0,0 1 1 0 0,-1-1-1 0 0,1 0 1 0 0,0 0-1 0 0,0 1 1 0 0,0-1-1 0 0,0 0 1 0 0,-1 1-1 0 0,1-1 1 0 0,0 0 0 0 0,0 0-1 0 0,-1 1 1 0 0,1-1-1 0 0,0 0 1 0 0,-1 0-9 0 0,13 6 228 0 0,0 0 1 0 0,0 0 0 0 0,-1 1 0 0 0,0 1-1 0 0,-1 0 1 0 0,1 0 0 0 0,-2 1-1 0 0,7 7-228 0 0,28 39 1335 0 0,-11 12-434 0 0,8-52-4625 0 0,-25-17-1500 0 0,-3-3-3906 0 0,-5 0 1354 0 0</inkml:trace>
</inkml:ink>
</file>

<file path=ppt/ink/ink8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42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337 119 4769 0 0,'0'0'3169'0'0,"0"0"-1809"0"0,0 0-389 0 0,0 0 70 0 0,0 0 200 0 0,0 0 98 0 0,0 0-108 0 0,0 0-177 0 0,-33 15-240 0 0,-101 51-226 0 0,128-63-545 0 0,1-1-1 0 0,-1 1 1 0 0,1 0-1 0 0,0 0 1 0 0,0 0-1 0 0,1 1 1 0 0,-1 0-1 0 0,1 0 1 0 0,-1 0-1 0 0,1 0 1 0 0,1 1 0 0 0,-1 0-1 0 0,0-1 1 0 0,1 1-1 0 0,0 1-42 0 0,-6 10 122 0 0,-4 6 101 0 0,0 1-1 0 0,2 0 0 0 0,1 1 0 0 0,1 0 1 0 0,1 1-1 0 0,1 0 0 0 0,1 0 1 0 0,1 1-1 0 0,1 0 0 0 0,2-1 1 0 0,0 1-1 0 0,2 0 0 0 0,2 20-222 0 0,0-35 106 0 0,-1 0-1 0 0,2 0 1 0 0,-1-1 0 0 0,2 1-1 0 0,-1-1 1 0 0,1 1-1 0 0,1-1 1 0 0,0 0 0 0 0,0-1-1 0 0,1 1 1 0 0,0-1-1 0 0,1 0 1 0 0,0-1 0 0 0,0 1-1 0 0,1-1 1 0 0,0-1-1 0 0,0 0 1 0 0,1 0 0 0 0,0 0-1 0 0,0-1 1 0 0,1 0-1 0 0,-1-1 1 0 0,1 0 0 0 0,1-1-1 0 0,-1 0 1 0 0,0-1-1 0 0,1 0 1 0 0,0 0 0 0 0,0-1-1 0 0,0 0 1 0 0,0-1-1 0 0,0-1 1 0 0,4 0-106 0 0,-3 0 102 0 0,-1 0 1 0 0,0-1-1 0 0,0-1 0 0 0,0 0 1 0 0,0-1-1 0 0,0 0 0 0 0,-1 0 1 0 0,1-1-1 0 0,-1 0 0 0 0,0-1 1 0 0,1-1-103 0 0,8-3 90 0 0,0-1 0 0 0,-1-1 1 0 0,0 0-1 0 0,0-1 1 0 0,-2-1-1 0 0,1-1 1 0 0,-2-1-1 0 0,0 0 0 0 0,0-1 1 0 0,-2 0-1 0 0,0-1 1 0 0,0-1-1 0 0,-2 0 1 0 0,-1 0-1 0 0,0-1 1 0 0,5-14-92 0 0,-11 21-8 0 0,0 0-1 0 0,-1 0 0 0 0,0 0 0 0 0,-1 0 1 0 0,0 0-1 0 0,-1 0 0 0 0,0 0 0 0 0,-1-1 0 0 0,-1 1 1 0 0,0 0-1 0 0,0-1 0 0 0,-2 1 0 0 0,1 0 1 0 0,-1 0-1 0 0,-1 1 0 0 0,0-1 0 0 0,-1 1 0 0 0,0-1 1 0 0,-1 1-1 0 0,0 1 0 0 0,-6-10 10 0 0,3 10-151 0 0,0-1 0 0 0,-1 1-1 0 0,0 0 1 0 0,0 1 0 0 0,-1 0-1 0 0,0 1 1 0 0,-1 0 0 0 0,1 1-1 0 0,-2 0 1 0 0,1 1 0 0 0,-1 0-1 0 0,0 1 1 0 0,0 1 0 0 0,0 0 0 0 0,0 1-1 0 0,-1 0 1 0 0,0 1 0 0 0,0 0-1 0 0,1 1 1 0 0,-1 1 0 0 0,0 0-1 0 0,-13 2 152 0 0,18 0-259 0 0,-1 0-1 0 0,1 1 1 0 0,0 0-1 0 0,1 1 1 0 0,-1-1-1 0 0,1 2 0 0 0,-1-1 1 0 0,1 1-1 0 0,0 1 1 0 0,1-1-1 0 0,-1 1 1 0 0,1 0-1 0 0,1 1 0 0 0,-2 2 260 0 0,-40 70-6173 0 0,31-25-3590 0 0,15-38 5583 0 0</inkml:trace>
  <inkml:trace contextRef="#ctx0" brushRef="#br0" timeOffset="395.625">939 538 11330 0 0,'0'0'3461'0'0,"0"0"-1287"0"0,0 0-650 0 0,0 0-121 0 0,0 0-126 0 0,0 0-167 0 0,0 0-180 0 0,0 0-202 0 0,0 0-181 0 0,0 0-188 0 0,0 0-151 0 0,0 0-75 0 0,0 0-36 0 0,-17 27-22 0 0,-49 82-10 0 0,49-78-7 0 0,17-31-53 0 0,0 1 0 0 0,0 0-1 0 0,0-1 1 0 0,0 1 0 0 0,0 0 0 0 0,0 0 0 0 0,0-1 0 0 0,0 1 0 0 0,0 0-1 0 0,0-1 1 0 0,0 1 0 0 0,0 0 0 0 0,1-1 0 0 0,-1 1 0 0 0,0 0 0 0 0,0-1 0 0 0,1 1-1 0 0,-1 0 1 0 0,1-1 0 0 0,-1 1 0 0 0,0-1 0 0 0,1 1 0 0 0,-1-1 0 0 0,1 1 0 0 0,-1-1-1 0 0,1 1 1 0 0,0-1 0 0 0,-1 0 0 0 0,1 1 0 0 0,-1-1 0 0 0,1 0 0 0 0,0 1-1 0 0,-1-1 1 0 0,1 0 0 0 0,0 0 0 0 0,-1 1 0 0 0,1-1 0 0 0,0 0 0 0 0,0 0 0 0 0,-1 0-1 0 0,1 0 1 0 0,0 0 0 0 0,-1 0 0 0 0,1 0 0 0 0,0 0 0 0 0,-1-1 0 0 0,1 1-1 0 0,0 0 1 0 0,-1 0 0 0 0,1 0 0 0 0,0-1 0 0 0,-1 1 0 0 0,1 0 0 0 0,0-1 0 0 0,-1 1-1 0 0,1-1 1 0 0,-1 1 0 0 0,1-1-5 0 0,33-23 209 0 0,21-42-149 0 0,-42 33 58 0 0,-34 41-287 0 0,-46 54-247 0 0,59-33-3453 0 0,16-28-1856 0 0,-3-2 132 0 0,4-2-4783 0 0</inkml:trace>
  <inkml:trace contextRef="#ctx0" brushRef="#br0" timeOffset="1009.064">1160 273 3297 0 0,'0'0'2790'0'0,"0"0"-120"0"0,0 0-114 0 0,0 0-195 0 0,0 0-300 0 0,0 0-380 0 0,0 0-348 0 0,0 0-247 0 0,0 0-191 0 0,0 0-124 0 0,0 0-86 0 0,0 0-31 0 0,0 0-37 0 0,4-16-58 0 0,13-52-47 0 0,-16 63-407 0 0,1 0 0 0 0,0 0 0 0 0,0 0 1 0 0,1 0-1 0 0,-1 1 0 0 0,1-1 0 0 0,0 1 0 0 0,0-1 1 0 0,1 1-1 0 0,-1 0 0 0 0,1 1 0 0 0,0-1 0 0 0,0 1 1 0 0,0-1-1 0 0,0 1 0 0 0,3-1-105 0 0,5-5 204 0 0,104-57 844 0 0,-112 64-1020 0 0,7-4 36 0 0,0 0 1 0 0,0 1-1 0 0,0 1 0 0 0,0 0 0 0 0,1 0 1 0 0,0 1-1 0 0,-1 1 0 0 0,1 0 0 0 0,0 0 1 0 0,0 1-1 0 0,0 1 0 0 0,8 0-64 0 0,-16 3 6 0 0,-1 0 0 0 0,1 0 0 0 0,-1 0 0 0 0,0 0 0 0 0,0 1 0 0 0,0-1 0 0 0,0 1 0 0 0,-1 0 0 0 0,1 0 0 0 0,-1 0 0 0 0,0 0 1 0 0,0 0-1 0 0,-1 0 0 0 0,1 1 0 0 0,-1-1 0 0 0,0 0 0 0 0,0 1 0 0 0,0-1 0 0 0,-1 1 0 0 0,1-1 0 0 0,-1 1 0 0 0,0-1 0 0 0,-1 1 0 0 0,1-1 0 0 0,-1 1 0 0 0,0-1 0 0 0,0 1 0 0 0,0-1 0 0 0,-1 1 0 0 0,1-1 0 0 0,-1 0 0 0 0,-1 2-6 0 0,-8 19 21 0 0,0-1 0 0 0,-2-1-1 0 0,-1 0 1 0 0,0 0-1 0 0,-2-2 1 0 0,-14 17-21 0 0,-15 20 2 0 0,-82 105 15 0 0,125-161-17 0 0,-3 4 0 0 0,1 0-1 0 0,0 0 1 0 0,0 1-1 0 0,0 0 0 0 0,1-1 1 0 0,0 1-1 0 0,0 0 0 0 0,1 0 1 0 0,-1 0-1 0 0,2 1 0 0 0,-1-1 1 0 0,1 1-1 0 0,0-1 0 0 0,1 1 1 0 0,0 0 0 0 0,3-4 10 0 0,0 1-1 0 0,0-1 1 0 0,1 0 0 0 0,0 0 0 0 0,0 0 0 0 0,0 0 0 0 0,0-1-1 0 0,1 1 1 0 0,-1-1 0 0 0,1 0 0 0 0,0-1 0 0 0,0 1 0 0 0,0-1-1 0 0,0 0 1 0 0,0 0 0 0 0,1-1 0 0 0,-1 1 0 0 0,0-1-1 0 0,5 0-9 0 0,20 4 76 0 0,0-2-1 0 0,-1-1 1 0 0,1-1-1 0 0,0-2 1 0 0,18-2-76 0 0,142-52 364 0 0,-96 11-1537 0 0,-74 33-2464 0 0,1 1-3313 0 0,-14 6-5542 0 0</inkml:trace>
</inkml:ink>
</file>

<file path=ppt/ink/ink8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51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242 137 12123 0 0,'0'0'974'0'0,"0"0"-475"0"0,0 0-156 0 0,0 0 228 0 0,0 0 330 0 0,0 0 265 0 0,0 0 73 0 0,0 0-139 0 0,0 0-221 0 0,0 0-199 0 0,33-9-153 0 0,103-27-100 0 0,-1 11 682 0 0,172-38 370 0 0,-301 62-1476 0 0,-6 0 3 0 0,0 1-1 0 0,1 0 1 0 0,-1 0-1 0 0,1-1 0 0 0,-1 1 1 0 0,1 0-1 0 0,-1 0 1 0 0,1 0-1 0 0,-1 0 0 0 0,0 0 1 0 0,1 0-1 0 0,-1 0 1 0 0,1 0-1 0 0,-1 0 0 0 0,1 0 1 0 0,-1 0-1 0 0,1 0 1 0 0,-1 0-1 0 0,1 0 0 0 0,-1 0 1 0 0,1 0-1 0 0,-1 0 1 0 0,1 1-1 0 0,-1-1 1 0 0,1 0-1 0 0,-1 0 0 0 0,0 1 1 0 0,1-1-1 0 0,-1 0 1 0 0,1 0-1 0 0,-1 1 0 0 0,0-1 1 0 0,1 1-1 0 0,-1-1 1 0 0,0 0-1 0 0,1 1 0 0 0,-1-1 1 0 0,0 1-1 0 0,0-1 1 0 0,0 0-1 0 0,1 1 0 0 0,-1-1 1 0 0,0 1-1 0 0,0-1 1 0 0,0 1-1 0 0,0-1 0 0 0,0 1 1 0 0,0-1-1 0 0,0 1 1 0 0,0-1-1 0 0,0 1 0 0 0,0-1 1 0 0,0 1-1 0 0,0-1 1 0 0,0 1-1 0 0,0-1 0 0 0,0 1 1 0 0,0-1-1 0 0,-1 1 1 0 0,1-1-1 0 0,0 0 0 0 0,0 1 1 0 0,-1-1-1 0 0,1 1 1 0 0,0-1-1 0 0,-1 0 0 0 0,1 1 1 0 0,0-1-6 0 0,-81 293 1511 0 0,73-253-1437 0 0,-4 5-33 0 0,2 1-1 0 0,2 1 1 0 0,2-1-1 0 0,2 1 0 0 0,2 0 1 0 0,2 0-1 0 0,5 34-40 0 0,2-32 28 0 0,-4-27-18 0 0,0-1 0 0 0,1 1 0 0 0,1-1 0 0 0,0 0 0 0 0,2-1 0 0 0,5 10-10 0 0,-10-27 10 0 0,-1-2 42 0 0,-1-1 29 0 0,0 0 84 0 0,0 0 87 0 0,-1-12 687 0 0,-41-43-513 0 0,29 43-426 0 0,0 1 0 0 0,-1 0 0 0 0,0 2 0 0 0,-1-1 0 0 0,0 2 1 0 0,-1 0-1 0 0,1 0 0 0 0,-2 2 0 0 0,1 0 0 0 0,-1 1 0 0 0,0 0 1 0 0,0 2-1 0 0,0 0 0 0 0,0 1 0 0 0,-1 0 0 0 0,1 1 0 0 0,-2 2 0 0 0,-7-2-50 0 0,0 2-1 0 0,0 0 0 0 0,0 2 1 0 0,0 1-1 0 0,0 1 0 0 0,1 1 1 0 0,0 1-1 0 0,-22 10 51 0 0,25-9-116 0 0,1 0 1 0 0,0 2-1 0 0,0 0 1 0 0,1 1-1 0 0,0 2 1 0 0,1 0-1 0 0,0 0 1 0 0,-5 8 115 0 0,0 15-1359 0 0,24-36 1244 0 0,-1 1-1 0 0,1 0 1 0 0,0 0 0 0 0,0 0 0 0 0,-1 0 0 0 0,1-1 0 0 0,0 1 0 0 0,0 0 0 0 0,0 0 0 0 0,0 0 0 0 0,0 0 0 0 0,1-1 0 0 0,-1 1 0 0 0,0 0-1 0 0,0 0 1 0 0,0 0 0 0 0,1-1 0 0 0,-1 1 0 0 0,0 0 0 0 0,1 0 0 0 0,-1-1 0 0 0,1 1 0 0 0,-1 0 0 0 0,1-1 0 0 0,-1 1 0 0 0,1 0 0 0 0,-1-1-1 0 0,1 1 1 0 0,0-1 0 0 0,-1 1 0 0 0,1-1 0 0 0,0 1 0 0 0,0-1 0 0 0,-1 0 0 0 0,1 1 0 0 0,0-1 0 0 0,0 0 0 0 0,-1 1 0 0 0,1-1 0 0 0,0 0-1 0 0,0 0 1 0 0,0 0 0 0 0,-1 0 0 0 0,1 0 0 0 0,0 0 0 0 0,0 0 0 0 0,0 0 0 0 0,0 0 115 0 0,38 1-5448 0 0,-10-5-2330 0 0,-11 0 945 0 0</inkml:trace>
  <inkml:trace contextRef="#ctx0" brushRef="#br0" timeOffset="382.979">408 512 7402 0 0,'0'0'2407'0'0,"0"0"-113"0"0,0 0-209 0 0,0 0-168 0 0,0 0-349 0 0,0 0-392 0 0,0 0-337 0 0,0 0-207 0 0,0 0-49 0 0,0 0 20 0 0,0 0 56 0 0,0 0 2 0 0,0 0-55 0 0,27 0-73 0 0,84 0-46 0 0,-69-1-83 0 0,-1-1 1 0 0,0-3 0 0 0,0-1-1 0 0,0-2 1 0 0,25-10-405 0 0,-5 3 211 0 0,102-32 125 0 0,-163 47-333 0 0,1 0 0 0 0,-1 0 0 0 0,1-1 0 0 0,-1 1 0 0 0,1 0 0 0 0,-1 0 0 0 0,0 0 0 0 0,1 0 0 0 0,-1 0 0 0 0,1-1 0 0 0,-1 1 0 0 0,1 0 0 0 0,-1 0 1 0 0,1 0-1 0 0,-1 0 0 0 0,1 0 0 0 0,-1 1 0 0 0,1-1 0 0 0,-1 0 0 0 0,1 0 0 0 0,-1 0 0 0 0,1 0 0 0 0,-1 0 0 0 0,0 1 0 0 0,1-1 0 0 0,-1 0 0 0 0,1 0 0 0 0,-1 1 0 0 0,0-1 0 0 0,1 0 0 0 0,-1 1 1 0 0,0-1-1 0 0,1 0 0 0 0,-1 1 0 0 0,0-1 0 0 0,1 1 0 0 0,-1-1 0 0 0,0 0 0 0 0,0 1 0 0 0,0-1 0 0 0,1 1 0 0 0,-1-1 0 0 0,0 1 0 0 0,0-1 0 0 0,0 1 0 0 0,0-1 0 0 0,0 1 0 0 0,0-1 0 0 0,0 0 1 0 0,0 1-1 0 0,0-1 0 0 0,0 1 0 0 0,0-1 0 0 0,0 1 0 0 0,0-1 0 0 0,0 1 0 0 0,0-1 0 0 0,-1 1 0 0 0,1-1 0 0 0,0 1 0 0 0,0-1 0 0 0,0 0 0 0 0,-1 1 0 0 0,1 0-3 0 0,-19 36 174 0 0,14-28-131 0 0,-80 181 324 0 0,73-80-419 0 0,29-82-2008 0 0,0-24-4116 0 0,0-7-4945 0 0,-12 0 2729 0 0</inkml:trace>
  <inkml:trace contextRef="#ctx0" brushRef="#br0" timeOffset="649.366">1261 844 17228 0 0,'0'0'1460'0'0,"0"0"-44"0"0,0 0-25 0 0,0 0-161 0 0,0 0-282 0 0,0 0-324 0 0,0 0-229 0 0,0 0-156 0 0,0 0-107 0 0,0 0-52 0 0,0 0-36 0 0,0 0-23 0 0,-1 19-44 0 0,-4 57-106 0 0,-1-58-5238 0 0,4-25-2901 0 0,1 4-2857 0 0</inkml:trace>
  <inkml:trace contextRef="#ctx0" brushRef="#br0" timeOffset="812.526">1228 310 9202 0 0,'0'0'3257'0'0,"0"0"-1609"0"0,0 0-576 0 0,0 0-352 0 0,0 0-320 0 0,0 0-496 0 0,0 0-248 0 0,0 0-176 0 0,0 0-376 0 0,0 0-648 0 0,0 0-1409 0 0,0 0-1536 0 0,0 0-24 0 0,0 0 3569 0 0</inkml:trace>
  <inkml:trace contextRef="#ctx0" brushRef="#br0" timeOffset="1116.035">1416 770 3137 0 0,'0'0'3536'0'0,"0"0"-646"0"0,0 0-473 0 0,0 0-309 0 0,0 0-306 0 0,0 0-318 0 0,0 0-237 0 0,0 0-182 0 0,0 0-135 0 0,0 0-75 0 0,0 0-25 0 0,0 0 22 0 0,0 0-13 0 0,7 13-35 0 0,23 38-67 0 0,-29-51-707 0 0,-1 0 0 0 0,1 1-1 0 0,0-1 1 0 0,-1 0-1 0 0,1 0 1 0 0,0 0 0 0 0,0 0-1 0 0,-1 0 1 0 0,1 0-1 0 0,0 0 1 0 0,0 0-1 0 0,-1 0 1 0 0,1 0 0 0 0,0 0-1 0 0,0-1 1 0 0,-1 1-1 0 0,1 0 1 0 0,0 0 0 0 0,-1-1-1 0 0,1 1 1 0 0,0 0-1 0 0,-1-1 1 0 0,1 1 0 0 0,0-1-1 0 0,-1 1 1 0 0,1-1-1 0 0,-1 1 1 0 0,1-1-1 0 0,-1 1 1 0 0,1-1 0 0 0,-1 0-1 0 0,0 1 1 0 0,1-1-1 0 0,-1 1 1 0 0,0-1 0 0 0,1 0-1 0 0,-1 0 1 0 0,0 1-1 0 0,0-1 1 0 0,1 0 0 0 0,-1 1-1 0 0,0-1 1 0 0,0 0-1 0 0,0 0 1 0 0,0 1-1 0 0,0-1 1 0 0,0 0 0 0 0,0 0-1 0 0,0 1 1 0 0,-1-1-1 0 0,1 0 1 0 0,0 0 0 0 0,0 0-30 0 0,0 1 22 0 0,73-140 216 0 0,-72 136-259 0 0,1 1 0 0 0,-1-1 1 0 0,1 1-1 0 0,0 0 0 0 0,0 0 0 0 0,0 0 0 0 0,0 0 1 0 0,0 0-1 0 0,1 1 0 0 0,-1-1 0 0 0,1 1 1 0 0,0-1-1 0 0,0 1 0 0 0,0 0 0 0 0,0 0 0 0 0,0 0 1 0 0,0 1-1 0 0,1-1 0 0 0,1 0 21 0 0,4 27-404 0 0,15 105 181 0 0,-23-127 239 0 0,0 1 1 0 0,1 0-1 0 0,0-1 0 0 0,-1 1 0 0 0,1-1 0 0 0,1 0 0 0 0,-1 0 0 0 0,0 0 0 0 0,1 0 0 0 0,0 0 0 0 0,-1 0 1 0 0,1-1-1 0 0,0 1 0 0 0,1-1 0 0 0,-1 0 0 0 0,0 0 0 0 0,1 0 0 0 0,-1 0 0 0 0,1 0 0 0 0,-1-1 1 0 0,1 0-1 0 0,0 0 0 0 0,0 0 0 0 0,0 0 0 0 0,-1 0 0 0 0,2-1-16 0 0,-1 0 64 0 0,-1 0 0 0 0,1-1-1 0 0,0 0 1 0 0,0 0 0 0 0,-1 0 0 0 0,1 0 0 0 0,-1 0-1 0 0,1-1 1 0 0,-1 1 0 0 0,1-1 0 0 0,-1 0 0 0 0,0 0-1 0 0,0-1 1 0 0,0 1 0 0 0,0 0 0 0 0,0-1 0 0 0,0 0 0 0 0,1-2-65 0 0,12-10 173 0 0,25-50 75 0 0,16-2-2592 0 0,-33 50-2263 0 0,2 4-4586 0 0,-18 10-2393 0 0</inkml:trace>
  <inkml:trace contextRef="#ctx0" brushRef="#br0" timeOffset="1581.252">2195 593 9914 0 0,'0'0'3282'0'0,"0"0"-432"0"0,0 0-369 0 0,0 0-377 0 0,0 0-453 0 0,0 0-467 0 0,0 0-365 0 0,0 0-268 0 0,0 0-138 0 0,0 0-111 0 0,0 0-77 0 0,0 0-13 0 0,0 0-41 0 0,-21 16-40 0 0,-66 49-31 0 0,82-61-94 0 0,0-1 1 0 0,0 1-1 0 0,1 0 0 0 0,0 0 1 0 0,0 0-1 0 0,0 1 1 0 0,0-1-1 0 0,1 1 1 0 0,-1 0-1 0 0,1 0 1 0 0,1 0-1 0 0,-1 0 0 0 0,1 1 1 0 0,0-1-1 0 0,0 1 1 0 0,0 0-1 0 0,1 0-6 0 0,-6 15 21 0 0,6-17-23 0 0,0 1 0 0 0,0-1 0 0 0,0 0 0 0 0,0 1-1 0 0,1-1 1 0 0,-1 1 0 0 0,1-1 0 0 0,0 1 0 0 0,0-1-1 0 0,1 1 1 0 0,0-1 0 0 0,0 1 0 0 0,0-1 0 0 0,0 1-1 0 0,0-1 1 0 0,1 0 0 0 0,0 0 0 0 0,0 0 0 0 0,0 0-1 0 0,0 0 1 0 0,1 0 0 0 0,-1 0 0 0 0,1-1-1 0 0,0 1 1 0 0,0-1 0 0 0,1 0 0 0 0,-1 0 0 0 0,1 0-1 0 0,-1-1 1 0 0,1 1 0 0 0,0-1 0 0 0,0 0 0 0 0,0 0-1 0 0,0 0 1 0 0,0 0 0 0 0,1-1 0 0 0,-1 1 0 0 0,0-1-1 0 0,1 0 1 0 0,2 0 2 0 0,7-1 70 0 0,0 0-1 0 0,0-1 0 0 0,0 0 0 0 0,0-1 1 0 0,0 0-1 0 0,0-1 0 0 0,-1-1 1 0 0,1 0-1 0 0,-1-1 0 0 0,0-1 0 0 0,-1 0 1 0 0,1 0-1 0 0,-1-1 0 0 0,0-1 1 0 0,-1 0-1 0 0,0-1 0 0 0,0 0 0 0 0,-1 0 1 0 0,0-1-1 0 0,2-3-69 0 0,84-109 539 0 0,-76 90-518 0 0,-1-1-1 0 0,-2-1 1 0 0,-2-1 0 0 0,-1 0 0 0 0,0-6-21 0 0,-9 26-30 0 0,-2 0 0 0 0,0 0 0 0 0,0-1 0 0 0,-2 1 0 0 0,0-1 0 0 0,0 1 0 0 0,-2-1 0 0 0,0 0 0 0 0,-1-1 30 0 0,1 11-18 0 0,1 1 1 0 0,-2 0 0 0 0,1 0-1 0 0,-1-1 1 0 0,1 1 0 0 0,-1 0-1 0 0,-1 1 1 0 0,1-1 0 0 0,-1 0-1 0 0,0 1 1 0 0,0-1-1 0 0,0 1 1 0 0,-1 0 0 0 0,1 0-1 0 0,-1 0 1 0 0,0 0 0 0 0,0 1-1 0 0,0 0 1 0 0,-1-1 0 0 0,1 2-1 0 0,-1-1 1 0 0,0 0-1 0 0,1 1 1 0 0,-1 0 0 0 0,0 0-1 0 0,0 1 1 0 0,-1-1 0 0 0,1 1 17 0 0,-4 1-5 0 0,0 0 0 0 0,0 0 0 0 0,1 1 0 0 0,-1 0 1 0 0,0 1-1 0 0,1 0 0 0 0,-1 0 0 0 0,1 1 0 0 0,0 0 0 0 0,0 0 1 0 0,0 1-1 0 0,0 0 0 0 0,0 0 0 0 0,1 1 0 0 0,0 0 1 0 0,0 1-1 0 0,0-1 0 0 0,1 1 0 0 0,-1 1 0 0 0,2-1 0 0 0,-1 1 1 0 0,1 0-1 0 0,0 0 0 0 0,0 1 0 0 0,1-1 0 0 0,0 1 1 0 0,0 0-1 0 0,1 0 0 0 0,0 1 0 0 0,0-1 0 0 0,1 0 0 0 0,0 1 1 0 0,0 0-1 0 0,1-1 0 0 0,1 1 0 0 0,-1 4 5 0 0,1 7 12 0 0,1 0 0 0 0,0 0 0 0 0,1 0 0 0 0,1 0 0 0 0,2 0 0 0 0,-1-1 0 0 0,2 0 0 0 0,1 0 0 0 0,0 0 0 0 0,1-1-1 0 0,1 0 1 0 0,1 0 0 0 0,0-1 0 0 0,2-1 0 0 0,0 0 0 0 0,0 0 0 0 0,2-1 0 0 0,1 0-12 0 0,9 10-154 0 0,1-1 0 0 0,2-1 1 0 0,0-1-1 0 0,2-2 0 0 0,0-1 1 0 0,1-1-1 0 0,1-2 0 0 0,0 0 0 0 0,2-3 1 0 0,-1 0-1 0 0,17 2 154 0 0,-4-8-3300 0 0,-18-5-4879 0 0,-17-2-3964 0 0</inkml:trace>
</inkml:ink>
</file>

<file path=ppt/ink/ink8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56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503 81 8402 0 0,'0'0'1483'0'0,"0"0"-15"0"0,0 0 38 0 0,0 0 82 0 0,0 0 32 0 0,0 0-167 0 0,0 0-292 0 0,0 0-302 0 0,0 0-267 0 0,0 0-140 0 0,0 0 3 0 0,1 6 60 0 0,5 323 2947 0 0,-39-86-3197 0 0,19-188-1186 0 0,17-67-11643 0 0,4-12 3331 0 0,-7 13 6670 0 0</inkml:trace>
  <inkml:trace contextRef="#ctx0" brushRef="#br0" timeOffset="258.671">776 0 10946 0 0,'0'0'2653'0'0,"0"0"-1395"0"0,0 0-437 0 0,0 0 189 0 0,0 0 286 0 0,0 0 152 0 0,0 0-181 0 0,0 0-239 0 0,-1 37-193 0 0,-1 117-191 0 0,1 115 1122 0 0,5-125-2518 0 0,-26-118-6474 0 0,-5-27-7632 0 0,21-2 12722 0 0</inkml:trace>
  <inkml:trace contextRef="#ctx0" brushRef="#br0" timeOffset="485.365">1 379 9498 0 0,'0'0'1611'0'0,"0"0"-17"0"0,0 0 159 0 0,0 0 129 0 0,0 0-121 0 0,34 2-261 0 0,113 2-239 0 0,50-24 1288 0 0,400-65-255 0 0,-333 48-3588 0 0,-264 37 959 0 0,0 0 0 0 0,-1 0 0 0 0,1 1 0 0 0,0-1 0 0 0,0 0 0 0 0,0 1 0 0 0,0-1 0 0 0,0 0 0 0 0,0 1 0 0 0,0-1 0 0 0,0 0 0 0 0,0 1-1 0 0,0-1 1 0 0,0 0 0 0 0,0 1 0 0 0,0-1 0 0 0,0 0 0 0 0,0 1 0 0 0,0-1 0 0 0,0 0 0 0 0,0 1 0 0 0,0-1 0 0 0,1 0 0 0 0,-1 1 0 0 0,0-1 335 0 0,-45 18-9532 0 0,28-11 3031 0 0</inkml:trace>
  <inkml:trace contextRef="#ctx0" brushRef="#br0" timeOffset="728.143">130 644 10290 0 0,'0'0'2857'0'0,"0"0"-1082"0"0,0 0-319 0 0,0 0 153 0 0,0 0-49 0 0,35-1-284 0 0,110-8-274 0 0,380-44 2544 0 0,-287 43-4265 0 0,-139 10-9018 0 0,-81 0-2209 0 0</inkml:trace>
</inkml:ink>
</file>

<file path=ppt/ink/ink8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7:58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362 538 0 0 0,'0'0'1418'0'0,"0"0"257"0"0,0 0 200 0 0,0 0 179 0 0,0 0 129 0 0,0 0-74 0 0,0 0-262 0 0,0 0-334 0 0,0 0-337 0 0,0 0-293 0 0,0 0-227 0 0,-12-6-143 0 0,-34-15-90 0 0,45 20-397 0 0,-1 0-1 0 0,0 1 0 0 0,1-1 1 0 0,-1 1-1 0 0,0 0 0 0 0,1 0 1 0 0,-1-1-1 0 0,0 1 1 0 0,1 0-1 0 0,-1 0 0 0 0,0 1 1 0 0,0-1-1 0 0,1 0 0 0 0,-1 0 1 0 0,0 1-1 0 0,1-1 0 0 0,-1 1 1 0 0,1 0-1 0 0,-1-1 1 0 0,1 1-1 0 0,-1 0 0 0 0,1 0 1 0 0,-1 0-1 0 0,1 0 0 0 0,0 0 1 0 0,-1 0-1 0 0,1 1 0 0 0,0-1 1 0 0,0 0-1 0 0,0 1-25 0 0,-6 4 114 0 0,-28 22 142 0 0,1 2 0 0 0,2 1-1 0 0,2 1 1 0 0,-18 25-256 0 0,-1 40 416 0 0,45-89-378 0 0,1-1-1 0 0,0 1 1 0 0,0-1 0 0 0,1 1-1 0 0,0 0 1 0 0,1 0-1 0 0,-1 0 1 0 0,2 0 0 0 0,-1 0-1 0 0,1 0 1 0 0,0 0-1 0 0,1 0 1 0 0,-1 1 0 0 0,2-1-1 0 0,-1 0-37 0 0,3-3 60 0 0,-1-1-1 0 0,1 1 1 0 0,0-1 0 0 0,0 1-1 0 0,0-1 1 0 0,1 0 0 0 0,-1-1-1 0 0,1 1 1 0 0,0-1 0 0 0,0 0-1 0 0,0 0 1 0 0,1 0 0 0 0,-1-1-1 0 0,1 0 1 0 0,-1 0 0 0 0,1 0-1 0 0,0-1 1 0 0,-1 0 0 0 0,1 0-1 0 0,0 0 1 0 0,0-1-1 0 0,0 0 1 0 0,0 0 0 0 0,0 0-1 0 0,0-1 1 0 0,0 0 0 0 0,0 0-1 0 0,-1 0 1 0 0,1-1 0 0 0,0 0-1 0 0,-1 0 1 0 0,1 0 0 0 0,0-2-60 0 0,15-7 123 0 0,0-2 1 0 0,-1 0 0 0 0,-1-2 0 0 0,0 0 0 0 0,-1-1-1 0 0,-1-1 1 0 0,0 0 0 0 0,-2-1 0 0 0,0-1 0 0 0,0-1-1 0 0,-2 0 1 0 0,-1 0 0 0 0,0-1 0 0 0,-2-1-1 0 0,0 0 1 0 0,-2-1 0 0 0,2-5-124 0 0,-6 13 33 0 0,-1 0 0 0 0,0 0 0 0 0,-1 0 0 0 0,0-1 0 0 0,-1 1 0 0 0,-1-1 0 0 0,0 1 0 0 0,-2-1 0 0 0,1 1-1 0 0,-3-8-32 0 0,0 15-43 0 0,1 1-1 0 0,-1-1 1 0 0,0 1-1 0 0,0 0 1 0 0,-1 1-1 0 0,0-1 1 0 0,-1 1-1 0 0,1-1 0 0 0,-1 2 1 0 0,0-1-1 0 0,0 1 1 0 0,-1 0-1 0 0,0 0 1 0 0,0 0-1 0 0,0 1 0 0 0,0 0 1 0 0,-1 1-1 0 0,1 0 1 0 0,-1 0-1 0 0,0 0 1 0 0,0 1-1 0 0,0 0 0 0 0,0 1 1 0 0,-1 0-1 0 0,1 0 1 0 0,0 1-1 0 0,0 0 1 0 0,-1 0-1 0 0,1 1 1 0 0,0 0-1 0 0,0 0 0 0 0,0 1 1 0 0,-1 0 43 0 0,3 0-24 0 0,1 0 1 0 0,-1 0 0 0 0,0 0-1 0 0,1 0 1 0 0,0 1-1 0 0,0 0 1 0 0,0 0-1 0 0,0 0 1 0 0,0 0-1 0 0,0 1 1 0 0,1 0 0 0 0,0 0-1 0 0,0 0 1 0 0,0 1-1 0 0,0 0 1 0 0,1-1-1 0 0,-1 1 1 0 0,1 0-1 0 0,1 0 1 0 0,-1 1 0 0 0,1-1-1 0 0,0 1 1 0 0,0-1-1 0 0,0 1 1 0 0,1 0-1 0 0,-1 3 24 0 0,4-5 16 0 0,0-1 0 0 0,0 0 0 0 0,0 0 0 0 0,0-1 0 0 0,0 1 0 0 0,1 0 0 0 0,-1-1 0 0 0,1 1 0 0 0,0-1 0 0 0,0 0 0 0 0,0 0 0 0 0,0 0 0 0 0,0 0 0 0 0,0 0 0 0 0,1-1 0 0 0,-1 0 0 0 0,0 1 0 0 0,1-1 0 0 0,-1-1 0 0 0,1 1 0 0 0,0 0 0 0 0,-1-1 0 0 0,1 0 0 0 0,-1 1 0 0 0,1-2 0 0 0,0 1 0 0 0,-1 0 0 0 0,4-1-16 0 0,-5 1 20 0 0,19-1 94 0 0,0-1 0 0 0,0-1 0 0 0,0-1-1 0 0,0 0 1 0 0,-1-2 0 0 0,1 0 0 0 0,-1-1-1 0 0,-1-2 1 0 0,0 0 0 0 0,0-1 0 0 0,0 0-1 0 0,-2-2 1 0 0,1 0 0 0 0,11-11-114 0 0,6-7 357 0 0,-1-2 0 0 0,-1-1 0 0 0,-2-2 0 0 0,26-37-357 0 0,11-45 499 0 0,-50 39 92 0 0,-29 94-865 0 0,-5 58-7 0 0,6-29 249 0 0,2 1 0 0 0,2 0 0 0 0,2 0 0 0 0,3 1 0 0 0,2 33 32 0 0,-1-38-7 0 0,41 502-250 0 0,-31-440 215 0 0,-3-31-41 0 0,-2 0 0 0 0,-4 0 0 0 0,-3 10 83 0 0,1-69-8 0 0,0 0 1 0 0,-1 0-1 0 0,0 0 0 0 0,-1 0 1 0 0,-1-1-1 0 0,0 1 0 0 0,-1-1 1 0 0,0 0-1 0 0,-1 0 0 0 0,0-1 1 0 0,-1 0-1 0 0,-1 0 0 0 0,0 0 1 0 0,0-1-1 0 0,-1 0 0 0 0,-5 4 8 0 0,12-14 5 0 0,1 1-1 0 0,-1 0 0 0 0,-1-1 1 0 0,1 0-1 0 0,0 0 0 0 0,0 1 1 0 0,0-1-1 0 0,-1 0 0 0 0,1-1 1 0 0,0 1-1 0 0,-1 0 0 0 0,1-1 1 0 0,-1 1-1 0 0,1-1 1 0 0,-1 0-1 0 0,1 0 0 0 0,-1 0 1 0 0,1 0-1 0 0,-1 0 0 0 0,1-1 1 0 0,-1 1-1 0 0,1-1 0 0 0,-1 1 1 0 0,1-1-1 0 0,0 0 0 0 0,-1 0 1 0 0,1 0-1 0 0,0 0 0 0 0,0-1 1 0 0,0 1-1 0 0,0 0 0 0 0,0-1 1 0 0,0 0-1 0 0,0 1 0 0 0,0-1 1 0 0,1 0-1 0 0,-1 0 0 0 0,1 0 1 0 0,-1 0-1 0 0,1 0 0 0 0,0 0 1 0 0,-1-1-1 0 0,1 1 0 0 0,0 0 1 0 0,1-1-1 0 0,-1 1 0 0 0,0-2-4 0 0,-7-29 20 0 0,1 0 0 0 0,2-1-1 0 0,2 0 1 0 0,1 0 0 0 0,1 0-1 0 0,2 0 1 0 0,1 1 0 0 0,2-1-1 0 0,1 0 1 0 0,5-10-20 0 0,-10 39 2 0 0,10-50-246 0 0,2 1-1 0 0,3 0 0 0 0,2 1 1 0 0,2 1-1 0 0,17-31 245 0 0,24-14-3036 0 0,-35 69-741 0 0,2 5-3634 0 0,-15 11-4105 0 0</inkml:trace>
</inkml:ink>
</file>

<file path=ppt/ink/ink8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00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2338 99 9114 0 0,'0'0'4764'0'0,"0"0"-1664"0"0,0 0-889 0 0,0 0-478 0 0,0 0-364 0 0,0 0-298 0 0,0 0-233 0 0,0 0-131 0 0,0 0-187 0 0,0 0-196 0 0,0 0-140 0 0,0 0-87 0 0,0 0-31 0 0,-6-1 19 0 0,4 1-77 0 0,1 0-1 0 0,-1 0 1 0 0,1 0 0 0 0,-1 0 0 0 0,1 0 0 0 0,-1 0-1 0 0,1 0 1 0 0,0 1 0 0 0,-1-1 0 0 0,1 1 0 0 0,-1-1-1 0 0,1 1 1 0 0,-1-1 0 0 0,1 1 0 0 0,0 0-1 0 0,-1-1 1 0 0,1 1 0 0 0,0 0 0 0 0,0 0 0 0 0,0 0-1 0 0,0 0 1 0 0,0 0 0 0 0,0 0 0 0 0,0 1 0 0 0,0-1-1 0 0,0 0 1 0 0,0 0 0 0 0,1 1 0 0 0,-1-1-1 0 0,0 1 1 0 0,1-1 0 0 0,-1 0 0 0 0,1 1 0 0 0,0-1-1 0 0,-1 1 1 0 0,1-1 0 0 0,0 1 0 0 0,0-1 0 0 0,0 1-1 0 0,0-1 1 0 0,0 1 0 0 0,0-1 0 0 0,1 2-8 0 0,-5 12 57 0 0,-36 228 408 0 0,33-143-646 0 0,5 0 0 0 0,10 97 181 0 0,-4-143-953 0 0,-4-42-5237 0 0,1 0-6211 0 0,-1-12 5267 0 0</inkml:trace>
  <inkml:trace contextRef="#ctx0" brushRef="#br0" timeOffset="332.71">2467 560 13091 0 0,'0'0'2396'0'0,"0"0"-823"0"0,0 0-369 0 0,0 0-96 0 0,0 0-65 0 0,0 0-128 0 0,0 0-183 0 0,0 0-141 0 0,0 0-116 0 0,0 0-151 0 0,-5 31-106 0 0,-12 98-59 0 0,17-57-3 0 0,1-64-147 0 0,1-1 0 0 0,0 0 0 0 0,1 0 0 0 0,-1 0 0 0 0,2 0 0 0 0,-1 0 0 0 0,1 0 0 0 0,0-1 0 0 0,0 0 1 0 0,1 0-1 0 0,-1 0 0 0 0,1 0 0 0 0,1-1 0 0 0,-1 0 0 0 0,1 0 0 0 0,0 0 0 0 0,0-1 0 0 0,2 1-9 0 0,-2-3 50 0 0,0-1 0 0 0,0 0 0 0 0,0-1 0 0 0,0 1-1 0 0,0-1 1 0 0,0 0 0 0 0,1-1 0 0 0,-1 0 0 0 0,0 0 0 0 0,0 0 0 0 0,0 0 0 0 0,0-1 0 0 0,-1 0 0 0 0,1 0 0 0 0,0-1 0 0 0,-1 0 0 0 0,1 0-1 0 0,-1 0 1 0 0,0-1 0 0 0,0 1 0 0 0,0-1 0 0 0,-1 0 0 0 0,2-2-50 0 0,7-7 77 0 0,-1 0 0 0 0,0-1-1 0 0,-1 0 1 0 0,0 0 0 0 0,-2-2 0 0 0,1 1-1 0 0,-2-1 1 0 0,0 0 0 0 0,-1-1 0 0 0,-1 0-1 0 0,4-17-76 0 0,-1-28-1064 0 0,-9 35-2656 0 0,0 9-1811 0 0,0 11-5013 0 0</inkml:trace>
  <inkml:trace contextRef="#ctx0" brushRef="#br0" timeOffset="1071.443">3109 55 4345 0 0,'0'0'2474'0'0,"0"0"-291"0"0,0 0-91 0 0,0 0-1 0 0,0 0-213 0 0,0 0-341 0 0,0 0-348 0 0,0 0-290 0 0,0 0-256 0 0,0 0-172 0 0,0 0-2 0 0,0 0 71 0 0,0 8 112 0 0,28 422 3497 0 0,-26-383-4097 0 0,-3 0 1 0 0,-2 0-1 0 0,-2 0 1 0 0,-9 38-53 0 0,-15 22 1 0 0,7-20-583 0 0,20-79 800 0 0,-4-11-8871 0 0,2-26-4919 0 0,1 25 10338 0 0</inkml:trace>
  <inkml:trace contextRef="#ctx0" brushRef="#br0" timeOffset="1310.351">2847 549 7818 0 0,'0'0'1915'0'0,"0"0"-291"0"0,0 0 54 0 0,0 0 245 0 0,0 0 11 0 0,0 0-269 0 0,0 0-272 0 0,0 0-197 0 0,0 0-165 0 0,0 0-159 0 0,34 1-128 0 0,110 4-112 0 0,176-3 1351 0 0,-187-3-6454 0 0,-131 1 3715 0 0,15 1-2469 0 0,-6 2-6092 0 0,-8 0 678 0 0</inkml:trace>
  <inkml:trace contextRef="#ctx0" brushRef="#br0" timeOffset="1564.03">3522 729 11074 0 0,'0'0'1129'0'0,"0"0"-233"0"0,0 0 48 0 0,0 0 8 0 0,0 0-128 0 0,0 0-296 0 0,0 0-207 0 0,0 0-145 0 0,0 0-136 0 0,0 0-96 0 0,0 0-208 0 0,0 0-297 0 0,0 0-319 0 0,0 0-624 0 0,19 133-977 0 0,-15-141-2208 0 0,-1 1-1760 0 0</inkml:trace>
  <inkml:trace contextRef="#ctx0" brushRef="#br0" timeOffset="1732.101">3478 272 12403 0 0,'0'0'1704'0'0,"0"0"-480"0"0,0 0-504 0 0,0 0-367 0 0,0 0-369 0 0,0 0-473 0 0,0 0-439 0 0,0 0-600 0 0,0 0-1521 0 0,0 0-1864 0 0,0 0-568 0 0</inkml:trace>
  <inkml:trace contextRef="#ctx0" brushRef="#br0" timeOffset="1996.341">3799 582 14107 0 0,'0'0'1280'0'0,"0"0"-215"0"0,0 0-13 0 0,0 0 47 0 0,0 0-62 0 0,0 0-190 0 0,0 0-207 0 0,0 0-152 0 0,0 0-166 0 0,0 0-153 0 0,0 0-76 0 0,-21 33-35 0 0,-65 101-8 0 0,85-133-44 0 0,-1 0-1 0 0,1 0 1 0 0,0-1-1 0 0,-1 1 0 0 0,1 0 1 0 0,0 0-1 0 0,0 0 0 0 0,0 1 1 0 0,0-1-1 0 0,0 0 0 0 0,0 0 1 0 0,0 1-1 0 0,0-1 1 0 0,0 0-1 0 0,1 1 0 0 0,-1-1 1 0 0,0 1-1 0 0,1-1 0 0 0,-1 1 1 0 0,1-1-1 0 0,0 1 0 0 0,0-1 1 0 0,-1 1-1 0 0,1-1 1 0 0,0 1-1 0 0,0 0 0 0 0,0-1 1 0 0,1 1-1 0 0,-1-1 0 0 0,0 1 1 0 0,0-1-1 0 0,1 1 0 0 0,-1-1 1 0 0,1 1-1 0 0,0-1 1 0 0,0 2-6 0 0,2 0 42 0 0,3 1 56 0 0,0 0-1 0 0,1 0 0 0 0,-1-1 0 0 0,0 0 1 0 0,1 0-1 0 0,0 0 0 0 0,0-1 0 0 0,0 0 1 0 0,0-1-1 0 0,0 1 0 0 0,0-1 0 0 0,0-1 1 0 0,1 1-1 0 0,-1-1 0 0 0,0 0 0 0 0,0-1 1 0 0,1 0-1 0 0,-1 0 0 0 0,0 0 0 0 0,0-1 1 0 0,0 0-1 0 0,0-1 0 0 0,-1 1 0 0 0,1-1 1 0 0,0-1-98 0 0,0-2 69 0 0,1 0 1 0 0,-1-1 0 0 0,0 0 0 0 0,0 0 0 0 0,-1-1 0 0 0,0 0-1 0 0,-1 0 1 0 0,1 0 0 0 0,-2-1 0 0 0,1 0 0 0 0,-1 0-1 0 0,0 0 1 0 0,-1 0 0 0 0,0 0 0 0 0,-1-1 0 0 0,0 0-1 0 0,0 1 1 0 0,-1-1 0 0 0,0 0 0 0 0,-1 0 0 0 0,0 0 0 0 0,-1 1-1 0 0,0-2-69 0 0,1 8-56 0 0,-1 1-1 0 0,0-1 0 0 0,0 1 0 0 0,0-1 0 0 0,0 1 1 0 0,0-1-1 0 0,-1 1 0 0 0,1 0 0 0 0,-1-1 1 0 0,1 1-1 0 0,-1 0 0 0 0,0 0 0 0 0,0 0 0 0 0,0 0 1 0 0,0 1-1 0 0,0-1 0 0 0,0 0 0 0 0,-1 1 1 0 0,1-1-1 0 0,0 1 0 0 0,-1 0 0 0 0,1 0 0 0 0,-1 0 1 0 0,0 0-1 0 0,1 1 0 0 0,-1-1 0 0 0,0 1 1 0 0,1-1-1 0 0,-1 1 0 0 0,0 0 0 0 0,0 0 57 0 0,-3-1-440 0 0,-1 1 0 0 0,1 0 0 0 0,-1 0 0 0 0,1 1 0 0 0,-1 0 0 0 0,1 0 0 0 0,0 1 0 0 0,-1-1 0 0 0,1 1 0 0 0,0 1 0 0 0,0-1 0 0 0,0 1 0 0 0,0 0 440 0 0,-36 24-9255 0 0,29-19-590 0 0</inkml:trace>
  <inkml:trace contextRef="#ctx0" brushRef="#br0" timeOffset="2349.951">4120 814 7130 0 0,'0'0'2468'0'0,"0"0"-155"0"0,0 0 19 0 0,0 0-86 0 0,0 0-250 0 0,0 0-346 0 0,0 0-308 0 0,0 0-205 0 0,0 0-158 0 0,0 0-185 0 0,0 0-132 0 0,0 0-119 0 0,0 0-131 0 0,2-3-140 0 0,78-124 384 0 0,-17 51-664 0 0,-63 76-11 0 0,0-1-1 0 0,1 0 0 0 0,-1 1 1 0 0,0-1-1 0 0,0 1 0 0 0,1-1 0 0 0,-1 1 1 0 0,0-1-1 0 0,1 1 0 0 0,-1-1 0 0 0,0 1 1 0 0,1 0-1 0 0,-1-1 0 0 0,1 1 0 0 0,-1-1 1 0 0,1 1-1 0 0,-1 0 0 0 0,1-1 1 0 0,-1 1-1 0 0,1 0 0 0 0,-1 0 0 0 0,1-1 1 0 0,-1 1-1 0 0,1 0 0 0 0,-1 0 0 0 0,1 0 1 0 0,0 0-1 0 0,-1 0 0 0 0,1 0 1 0 0,-1 0-1 0 0,1 0 0 0 0,0 0 0 0 0,-1 0 1 0 0,1 0-1 0 0,-1 0 0 0 0,1 0 0 0 0,-1 0 1 0 0,1 1-1 0 0,0-1 0 0 0,-1 0 0 0 0,1 0 1 0 0,-1 1-1 0 0,1-1 0 0 0,-1 0 1 0 0,1 1-1 0 0,-1-1 0 0 0,1 0 0 0 0,-1 1 1 0 0,0-1-1 0 0,1 1 0 0 0,-1-1 0 0 0,0 1 1 0 0,1-1-1 0 0,-1 1 0 0 0,0-1 1 0 0,1 1-1 0 0,-1-1 0 0 0,0 1 0 0 0,0-1 1 0 0,0 1 19 0 0,5 47-580 0 0,-3-20 498 0 0,-2-24 86 0 0,1 0 0 0 0,0 0 0 0 0,0 0 0 0 0,1 0 1 0 0,-1 0-1 0 0,1 0 0 0 0,0 0 0 0 0,0-1 0 0 0,0 1 0 0 0,0-1 1 0 0,1 0-1 0 0,-1 1 0 0 0,1-1 0 0 0,0 0 0 0 0,0 0 0 0 0,0-1 1 0 0,0 1-1 0 0,1-1 0 0 0,-1 0 0 0 0,1 1 0 0 0,-1-1 0 0 0,1-1 1 0 0,0 1-1 0 0,0-1 0 0 0,0 1 0 0 0,0-1 0 0 0,0 0 0 0 0,0 0 1 0 0,0-1-1 0 0,0 1 0 0 0,0-1 0 0 0,3 0-4 0 0,1 0 76 0 0,55-15 910 0 0,-58 10-994 0 0,1 1-1 0 0,-1 0 1 0 0,0-1 0 0 0,0 0 0 0 0,-1 0 0 0 0,1 0 0 0 0,-1-1 0 0 0,-1 0 0 0 0,1 1 0 0 0,-1-1 0 0 0,1-1 0 0 0,-2 1 0 0 0,1 0 0 0 0,-1-1 0 0 0,0 1 0 0 0,0-1-1 0 0,-1 0 1 0 0,0 0 0 0 0,0 1 0 0 0,0-8 8 0 0,4-2-2761 0 0,1 6-6464 0 0,-2 7-2548 0 0</inkml:trace>
  <inkml:trace contextRef="#ctx0" brushRef="#br0" timeOffset="2646.399">4984 552 14491 0 0,'0'0'1799'0'0,"0"0"-275"0"0,0 0-131 0 0,0 0-98 0 0,0 0-176 0 0,0 0-219 0 0,0 0-187 0 0,0 0-195 0 0,-32 13-174 0 0,-97 37-129 0 0,84-24-25 0 0,44-26-196 0 0,1 1 0 0 0,-1 0 0 0 0,0 0 0 0 0,1 0 0 0 0,-1 0-1 0 0,0 0 1 0 0,1 0 0 0 0,0 0 0 0 0,-1 0 0 0 0,1 0 0 0 0,-1 0-1 0 0,1 0 1 0 0,0 0 0 0 0,0 1 0 0 0,0-1 0 0 0,0 0 0 0 0,0 0 0 0 0,0 0-1 0 0,0 0 1 0 0,0 0 0 0 0,0 0 0 0 0,0 0 0 0 0,0 1 0 0 0,1-1 0 0 0,-1 0-1 0 0,1 0 1 0 0,-1 0 0 0 0,0 0 0 0 0,1 0 0 0 0,0 0 0 0 0,-1 0 0 0 0,1 0-1 0 0,0-1 1 0 0,-1 1 0 0 0,1 0 0 0 0,0 0 0 0 0,0 0 0 0 0,0-1 0 0 0,0 1-1 0 0,-1 0 1 0 0,1-1 0 0 0,0 1 0 0 0,0-1 0 0 0,0 1 0 0 0,0-1 0 0 0,1 0-1 0 0,-1 1 1 0 0,0-1 0 0 0,0 0 0 0 0,0 0 0 0 0,1 1 6 0 0,61 10-65 0 0,-62-10 67 0 0,108 27-82 0 0,-107-27 73 0 0,-1 0-1 0 0,0 0 1 0 0,0 0 0 0 0,0 1-1 0 0,1-1 1 0 0,-1 0-1 0 0,0 0 1 0 0,0 1 0 0 0,-1-1-1 0 0,1 1 1 0 0,0-1 0 0 0,0 0-1 0 0,-1 1 1 0 0,1 0-1 0 0,-1-1 1 0 0,1 1 0 0 0,-1-1-1 0 0,0 1 1 0 0,1 0 0 0 0,-1-1-1 0 0,0 1 1 0 0,0-1-1 0 0,0 1 1 0 0,0 0 0 0 0,-1-1-1 0 0,1 1 1 0 0,0 0-1 0 0,-1-1 1 0 0,1 1 0 0 0,-1-1-1 0 0,1 1 1 0 0,-1-1 0 0 0,0 1-1 0 0,0-1 1 0 0,1 0-1 0 0,-1 1 1 0 0,0-1 0 0 0,0 0-1 0 0,-1 1 1 0 0,1-1 0 0 0,0 0-1 0 0,0 0 1 0 0,-1 0 7 0 0,-50 18-3454 0 0,17-12-6902 0 0,23-6 438 0 0</inkml:trace>
  <inkml:trace contextRef="#ctx0" brushRef="#br0" timeOffset="3333.013">3423 361 0 0 0,'0'0'1896'0'0,"0"0"205"0"0,0 0-65 0 0,0 0-210 0 0,0 0-179 0 0,0 0-127 0 0,0 0-159 0 0,0 0-112 0 0,0 0-97 0 0,0 0-117 0 0,-4-1-80 0 0,1-1-502 0 0,-9-3-185 0 0,1 5 2773 0 0,-3 8 323 0 0,13-8-3400 0 0,1 0-19 0 0,0 0-20 0 0,0 0-97 0 0,0 0-162 0 0,0 0-282 0 0,13-4-4503 0 0,-1-2-880 0 0,-3 5-5099 0 0</inkml:trace>
  <inkml:trace contextRef="#ctx0" brushRef="#br0" timeOffset="-611.781">8 825 0 0 0,'0'0'1940'0'0,"0"0"164"0"0,0 0 132 0 0,0 0 93 0 0,0 0-93 0 0,0 0-260 0 0,0 0-358 0 0,0 0-383 0 0,0 0-309 0 0,0 0-260 0 0,0 0-184 0 0,0 0-69 0 0,0 0-17 0 0,-1 2 6 0 0,-5 8-150 0 0,6-4 5849 0 0,21-10-4230 0 0,71-77-793 0 0,82-126-465 0 0,-163 193-594 0 0,0-1 0 0 0,-1 0-1 0 0,-1 0 1 0 0,-1-1 0 0 0,0 0-1 0 0,-1-1 1 0 0,-1 0 0 0 0,0 0-1 0 0,-1 0 1 0 0,-1 0 0 0 0,-1-1-1 0 0,-1 0 1 0 0,1-15-19 0 0,-3 31-10 0 0,0 1 0 0 0,0 0 0 0 0,0 0 0 0 0,-1-1 0 0 0,1 1 0 0 0,0 0 0 0 0,-1 0 0 0 0,1 0 0 0 0,-1 0 0 0 0,1-1 0 0 0,-1 1 0 0 0,0 0 0 0 0,1 0 0 0 0,-1 0 0 0 0,0 0 0 0 0,0 0 0 0 0,0 0 0 0 0,0 1 0 0 0,1-1 0 0 0,-1 0 0 0 0,0 0 0 0 0,-1 1 0 0 0,1-1 0 0 0,0 0 0 0 0,0 1 0 0 0,0-1 0 0 0,0 1 0 0 0,0 0 0 0 0,-1-1 0 0 0,1 1 0 0 0,0 0 0 0 0,0 0 0 0 0,-1-1 0 0 0,1 1 0 0 0,0 0 0 0 0,0 0 0 0 0,-1 0 0 0 0,1 1 0 0 0,0-1 0 0 0,0 0 0 0 0,0 0 0 0 0,-1 1 0 0 0,1-1 1 0 0,0 1 9 0 0,-54 18-501 0 0,38-8 447 0 0,1 0 1 0 0,0 1-1 0 0,1 1 1 0 0,1 0-1 0 0,0 1 1 0 0,1 1-1 0 0,0 0 1 0 0,1 1-1 0 0,1 0 1 0 0,-2 6 53 0 0,11-20-4 0 0,1 0-1 0 0,-1 1 1 0 0,1 0 0 0 0,0-1 0 0 0,0 1-1 0 0,0 0 1 0 0,0-1 0 0 0,0 1 0 0 0,1 0 0 0 0,-1 0-1 0 0,1 0 1 0 0,0-1 0 0 0,0 1 0 0 0,0 0-1 0 0,0 0 1 0 0,0 0 0 0 0,1 0 0 0 0,-1 0-1 0 0,1-1 1 0 0,0 1 0 0 0,0 0 0 0 0,0 0 0 0 0,0-1-1 0 0,0 1 1 0 0,0-1 0 0 0,1 1 0 0 0,0-1-1 0 0,-1 1 1 0 0,1-1 0 0 0,0 0 0 0 0,0 0-1 0 0,0 0 1 0 0,0 0 0 0 0,0 0 0 0 0,1 0-1 0 0,-1-1 1 0 0,0 1 0 0 0,1-1 0 0 0,0 0 0 0 0,0 1 4 0 0,16 3 10 0 0,0-1 1 0 0,0-1-1 0 0,1 0 1 0 0,-1-2-1 0 0,0 0 1 0 0,1-1 0 0 0,9-1-11 0 0,17 0 71 0 0,126-10-52 0 0,-171 12-8 0 0,1 0 1 0 0,-1 1 0 0 0,0-1 0 0 0,0 0-1 0 0,0 1 1 0 0,0 0 0 0 0,0-1 0 0 0,0 1-1 0 0,0 0 1 0 0,0-1 0 0 0,-1 1 0 0 0,1 0 0 0 0,-1 0-1 0 0,1-1 1 0 0,-1 1 0 0 0,0 0 0 0 0,1 0-1 0 0,-1 0 1 0 0,0 0 0 0 0,0 0 0 0 0,-1-1-1 0 0,1 1 1 0 0,0 0 0 0 0,0 0 0 0 0,-1 0 0 0 0,0 1-12 0 0,1 5 50 0 0,-37 113 154 0 0,33-29-179 0 0,4-90-26 0 0,0-1 0 0 0,0 1 0 0 0,0-1 0 0 0,0 1 0 0 0,1-1 0 0 0,-1 1 0 0 0,0-1 0 0 0,1 0 0 0 0,-1 1 0 0 0,1-1 0 0 0,-1 1 0 0 0,1-1 0 0 0,0 0 0 0 0,0 0 0 0 0,0 1 0 0 0,-1-1 0 0 0,1 0 0 0 0,0 0 0 0 0,0 0 0 0 0,1 0 0 0 0,-1 0 0 0 0,0 0 0 0 0,0 0 0 0 0,0-1 0 0 0,1 1 0 0 0,-1 0 0 0 0,0-1 0 0 0,1 1 0 0 0,-1-1 0 0 0,0 1 0 0 0,1-1 0 0 0,-1 1 0 0 0,1-1 0 0 0,-1 0-1 0 0,1 0 1 0 0,-1 0 0 0 0,1 0 0 0 0,-1 0 0 0 0,0 0 0 0 0,1 0 0 0 0,-1 0 0 0 0,1-1 0 0 0,-1 1 0 0 0,2-1 1 0 0,76-23-51 0 0,-67 19 48 0 0,181-73 18 0 0,-82 16-16 0 0,-108 59 5 0 0,0 0 0 0 0,0 1 0 0 0,-1-1-1 0 0,1-1 1 0 0,-1 1 0 0 0,1 0 0 0 0,-1-1 0 0 0,0 1 0 0 0,-1-1 0 0 0,1 1 0 0 0,-1-1 0 0 0,1 0 0 0 0,-1 0 0 0 0,0 0 0 0 0,0 0 0 0 0,-1 0 0 0 0,1 0 0 0 0,-1 0 0 0 0,0 0 0 0 0,0 0 0 0 0,0 0-1 0 0,-1 0 1 0 0,1 0 0 0 0,-2-2-4 0 0,0 3-17 0 0,0 0 1 0 0,0-1-1 0 0,0 1 0 0 0,-1 0 0 0 0,1 1 0 0 0,-1-1 0 0 0,0 0 0 0 0,0 1 0 0 0,0 0 0 0 0,0-1 1 0 0,0 1-1 0 0,-1 0 0 0 0,1 1 0 0 0,-1-1 0 0 0,1 1 0 0 0,-1-1 0 0 0,1 1 0 0 0,-1 0 0 0 0,0 0 1 0 0,0 1-1 0 0,1-1 0 0 0,-1 1 0 0 0,0 0 0 0 0,0 0 0 0 0,0 0 0 0 0,0 0 0 0 0,1 1 0 0 0,-1-1 0 0 0,0 1 1 0 0,0 0-1 0 0,1 0 0 0 0,-1 1 0 0 0,1-1 0 0 0,-1 1 0 0 0,1 0 0 0 0,-1-1 0 0 0,1 2 0 0 0,0-1 1 0 0,-2 2 16 0 0,-3 2-21 0 0,1 0 1 0 0,-1 1-1 0 0,1 0 1 0 0,0 0-1 0 0,1 1 1 0 0,0 0-1 0 0,0 0 1 0 0,1 0-1 0 0,0 1 1 0 0,0-1-1 0 0,1 1 1 0 0,0 1-1 0 0,1-1 1 0 0,0 0 0 0 0,0 1-1 0 0,1 0 1 0 0,0 0-1 0 0,1-1 1 0 0,0 1-1 0 0,0 0 1 0 0,1 0-1 0 0,1 0 1 0 0,0 3 20 0 0,0-8-1 0 0,1 0-1 0 0,0 0 1 0 0,0-1 0 0 0,0 1-1 0 0,1-1 1 0 0,-1 0 0 0 0,1 0-1 0 0,0 1 1 0 0,0-2 0 0 0,1 1 0 0 0,-1 0-1 0 0,1-1 1 0 0,0 1 0 0 0,0-1-1 0 0,0 0 1 0 0,0-1 0 0 0,0 1 0 0 0,1-1-1 0 0,-1 1 1 0 0,1-2 0 0 0,-1 1-1 0 0,1 0 1 0 0,5 0 1 0 0,114 8 4 0 0,-105-15 15 0 0,-2-1 0 0 0,1 0-1 0 0,-1-1 1 0 0,0-1-1 0 0,0-1 1 0 0,-1 0 0 0 0,0-2-1 0 0,-1 1 1 0 0,0-2-1 0 0,13-12-18 0 0,-25 22 4 0 0,12-12 10 0 0,0 0 1 0 0,-1-1-1 0 0,-1-1 0 0 0,0 0 1 0 0,-1-1-1 0 0,-1 0 1 0 0,0 0-1 0 0,-2-2 0 0 0,0 1 1 0 0,1-6-15 0 0,12-20 109 0 0,-40 230-239 0 0,44-79 88 0 0,-25-104 48 0 0,0 0-1 0 0,0 0 1 0 0,1 0-1 0 0,-1 0 0 0 0,0 0 1 0 0,1-1-1 0 0,0 1 1 0 0,0 0-1 0 0,0-1 1 0 0,0 1-1 0 0,0-1 1 0 0,0 0-1 0 0,0 0 1 0 0,1 0-1 0 0,-1 0 1 0 0,1 0-1 0 0,0 0 0 0 0,0-1 1 0 0,-1 1-1 0 0,1-1 1 0 0,0 0-1 0 0,0 0 1 0 0,0 0-1 0 0,0 0 1 0 0,0-1-1 0 0,0 1 1 0 0,1-1-1 0 0,-1 1 0 0 0,0-1 1 0 0,0 0-1 0 0,0-1 1 0 0,0 1-1 0 0,1 0 1 0 0,-1-1-1 0 0,0 0 1 0 0,0 1-1 0 0,0-1 1 0 0,0-1-1 0 0,0 1 1 0 0,0 0-1 0 0,-1-1 0 0 0,1 1 1 0 0,2-2-6 0 0,12-12 101 0 0,0-1 1 0 0,0 0-1 0 0,-2-1 0 0 0,0-1 1 0 0,-1 0-1 0 0,-1-1 0 0 0,0-1 1 0 0,-2 1-1 0 0,10-23-101 0 0,-8 13 67 0 0,0-1-1 0 0,-2 0 0 0 0,-1-1 1 0 0,-2 0-1 0 0,3-19-66 0 0,-10 37-674 0 0,-5 17-3340 0 0,-4 18-10006 0 0,7-14 3902 0 0</inkml:trace>
  <inkml:trace contextRef="#ctx0" brushRef="#br0" timeOffset="-349.97">1850 622 16860 0 0,'0'0'1820'0'0,"0"0"-238"0"0,0 0-226 0 0,0 0-286 0 0,0 0-300 0 0,0 0-218 0 0,0 0-155 0 0,0 0-101 0 0,0 0-91 0 0,0 0-89 0 0,0 0-40 0 0,0 0-9 0 0,-16 27-1 0 0,-48 84-12 0 0,47-56 22 0 0,18-46-64 0 0,-1-6-3 0 0,0 0 0 0 0,0 0 0 0 0,0 0 0 0 0,0 1 0 0 0,0-1 0 0 0,1 0 0 0 0,-1 0 0 0 0,1 0 0 0 0,0 0 0 0 0,0 0 0 0 0,0 0 0 0 0,1 0 0 0 0,-1 0 0 0 0,1 0 1 0 0,-1 0-1 0 0,1 0 0 0 0,0-1 0 0 0,0 1 0 0 0,0-1 0 0 0,0 0 0 0 0,1 1 0 0 0,-1-1 0 0 0,1 0 0 0 0,-1 0 0 0 0,1-1 0 0 0,0 1 0 0 0,-1 0 0 0 0,1-1 0 0 0,0 0 0 0 0,0 1 0 0 0,0-1 0 0 0,0 0 0 0 0,3 0-9 0 0,-2 0 52 0 0,1-1 0 0 0,0 1-1 0 0,-1-1 1 0 0,1 0-1 0 0,0 0 1 0 0,-1 0-1 0 0,1 0 1 0 0,-1-1-1 0 0,1 0 1 0 0,0 0-1 0 0,-1 0 1 0 0,0-1-1 0 0,1 1 1 0 0,-1-1-1 0 0,0 0 1 0 0,0 0-1 0 0,0-1 1 0 0,0 1-1 0 0,0-1 1 0 0,0 0-1 0 0,-1 0 1 0 0,0 0-1 0 0,1-1 1 0 0,-1 1-1 0 0,0-1 1 0 0,-1 1-1 0 0,1-1 1 0 0,-1 0-52 0 0,5-6 95 0 0,-1 0 1 0 0,0 0-1 0 0,0 0 1 0 0,-2-1-1 0 0,1 0 0 0 0,-1 0 1 0 0,-1 0-1 0 0,0 0 1 0 0,0-1-1 0 0,0-7-95 0 0,-3 15-4 0 0,0-1 1 0 0,0 1-1 0 0,0 0 1 0 0,-1 0-1 0 0,1 0 1 0 0,-1 0-1 0 0,0 0 1 0 0,0 0-1 0 0,-1 1 1 0 0,1-1-1 0 0,-1 0 1 0 0,0 0-1 0 0,0 1 1 0 0,0-1-1 0 0,0 1 1 0 0,-1 0-1 0 0,1 0 1 0 0,-1 0-1 0 0,0 0 1 0 0,0 0-1 0 0,0 0 1 0 0,0 1-1 0 0,-1-1 1 0 0,1 1-1 0 0,0 0 1 0 0,-1 0-1 0 0,0 0 1 0 0,1 1-1 0 0,-1-1 1 0 0,-1 1 3 0 0,0-1-404 0 0,0 0 1 0 0,-1 1-1 0 0,1 0 1 0 0,-1 0-1 0 0,1 0 1 0 0,-1 1-1 0 0,1 0 1 0 0,-1 0-1 0 0,1 0 1 0 0,-1 1-1 0 0,1-1 0 0 0,-1 1 1 0 0,1 1-1 0 0,-1-1 404 0 0,-18 13-11709 0 0,13-10 1103 0 0</inkml:trace>
  <inkml:trace contextRef="#ctx0" brushRef="#br0" timeOffset="6685.026">5863 173 0 0 0,'0'0'1412'0'0,"0"0"335"0"0,0 0 208 0 0,0 0 51 0 0,0 0-88 0 0,0 0-166 0 0,0 0-211 0 0,0 0-230 0 0,0 0-193 0 0,0-12-121 0 0,0-37-94 0 0,0 36-93 0 0,0 13-91 0 0,0 0-124 0 0,0 0-114 0 0,0 0-72 0 0,0 0-61 0 0,0 0-43 0 0,0 0-29 0 0,-1 27 1004 0 0,-23 69-23 0 0,-4 25-753 0 0,-4 37-162 0 0,17 15-170 0 0,15-169-160 0 0,1 0-1 0 0,0 0 1 0 0,-1 1-1 0 0,1-1 1 0 0,1 0-1 0 0,-1 0 1 0 0,1 0-1 0 0,-1-1 1 0 0,1 1-1 0 0,0 0 1 0 0,1 0-1 0 0,-1-1 1 0 0,0 0-1 0 0,1 1 1 0 0,0-1-1 0 0,0 0 1 0 0,0 0-1 0 0,0 0 1 0 0,0-1-1 0 0,1 1 1 0 0,-1-1-1 0 0,1 0 0 0 0,0 0 1 0 0,0 0-1 0 0,-1 0 1 0 0,1-1-1 0 0,0 1 1 0 0,0-1-1 0 0,1 0 1 0 0,-1-1-1 0 0,0 1 1 0 0,0 0-1 0 0,4-1-11 0 0,3 0 73 0 0,0-1 0 0 0,0 0 0 0 0,0-1 0 0 0,-1 0 0 0 0,1 0-1 0 0,-1-1 1 0 0,1-1 0 0 0,-1 1 0 0 0,0-2 0 0 0,0 1 0 0 0,7-6-73 0 0,2 1 48 0 0,1-1 0 0 0,-2-1 0 0 0,1-1 0 0 0,-2-1 0 0 0,1 0 1 0 0,-2-1-1 0 0,0-1 0 0 0,-1 0 0 0 0,0-2 0 0 0,2-4-48 0 0,6-21 454 0 0,-66 47-441 0 0,39-2-19 0 0,0 0-1 0 0,0 0 1 0 0,0 1 0 0 0,1-1-1 0 0,0 1 1 0 0,-1 0 0 0 0,1 0 0 0 0,0 0-1 0 0,1 1 1 0 0,-1-1 0 0 0,1 1-1 0 0,0-1 1 0 0,0 1 0 0 0,1 0 0 0 0,-1 0-1 0 0,1 0 1 0 0,0 0 0 0 0,0 0-1 0 0,0 0 1 0 0,1 0 0 0 0,0 0-1 0 0,0 0 1 0 0,0 0 0 0 0,1 0 0 0 0,0 2 6 0 0,2-3 0 0 0,0-1 1 0 0,0 0 0 0 0,1 0 0 0 0,-1 0 0 0 0,1 0 0 0 0,0 0 0 0 0,-1-1 0 0 0,1 1 0 0 0,0-1 0 0 0,1 0 0 0 0,-1-1-1 0 0,0 1 1 0 0,1-1 0 0 0,-1 1 0 0 0,0-1 0 0 0,1-1 0 0 0,0 1 0 0 0,-1-1 0 0 0,1 1 0 0 0,-1-1 0 0 0,1 0-1 0 0,-1-1 1 0 0,1 1 0 0 0,4-2-1 0 0,-2 2 32 0 0,13 0 5 0 0,0-1 0 0 0,0-1-1 0 0,0 0 1 0 0,0-2 0 0 0,-1 0 0 0 0,1-1 0 0 0,-1-1 0 0 0,7-4-37 0 0,14-5 82 0 0,-2-3 1 0 0,0-1-1 0 0,-1-1 0 0 0,-1-3 1 0 0,-1 0-1 0 0,-1-3 1 0 0,-1 0-1 0 0,-2-3 1 0 0,0 0-1 0 0,-2-2 1 0 0,24-34-83 0 0,-41 50 23 0 0,-2-1 1 0 0,0 0-1 0 0,0 0 1 0 0,-2-1-1 0 0,0-1 1 0 0,-1 1 0 0 0,-1-1-1 0 0,0 0 1 0 0,-1-1-1 0 0,-2 1 1 0 0,1-1 0 0 0,-2 0-1 0 0,0-11-23 0 0,-2 15-9 0 0,1 13 8 0 0,0 1 0 0 0,-1-1 0 0 0,1 0 0 0 0,-1 0 0 0 0,1 0 0 0 0,-1 0 0 0 0,0 0 0 0 0,1 0 0 0 0,-1 0 0 0 0,0 0 1 0 0,0 0-1 0 0,-1 0 0 0 0,1 0 0 0 0,0 0 0 0 0,-1 0 0 0 0,1 0 0 0 0,-1 0 0 0 0,1 0 0 0 0,-1 0 0 0 0,0 0 0 0 0,0 0 0 0 0,0 0 1 0 0,0 1-1 0 0,0-1 0 0 0,-1 0 0 0 0,1 1 0 0 0,0-1 0 0 0,-1 1 0 0 0,1 0 0 0 0,-1-1 0 0 0,1 1 0 0 0,-1 0 0 0 0,0 0 0 0 0,0 0 0 0 0,1 0 1 0 0,-1 0-1 0 0,0 0 0 0 0,0 0 0 0 0,0 1 0 0 0,0-1 0 0 0,0 1 0 0 0,0 0 0 0 0,0-1 0 0 0,0 1 0 0 0,0 0 0 0 0,0 0 0 0 0,0 0 1 0 0,0 0-1 0 0,-1 1 1 0 0,-4 2-21 0 0,0 0-1 0 0,-1 1 1 0 0,1 0 0 0 0,1 1 0 0 0,-1-1 0 0 0,1 1 0 0 0,-1 1 0 0 0,1-1 0 0 0,1 1 0 0 0,-1 0 0 0 0,1 0 0 0 0,0 1 0 0 0,0 0 0 0 0,1-1 0 0 0,0 1 0 0 0,0 1 21 0 0,0-2-13 0 0,-9 15 3 0 0,1-1 1 0 0,1 1-1 0 0,0 1 0 0 0,2 0 0 0 0,0 0 0 0 0,2 1 1 0 0,1 0-1 0 0,0 1 0 0 0,0 13 10 0 0,3-25-2 0 0,0 1 1 0 0,1-1-1 0 0,1 0 0 0 0,0 0 0 0 0,0 1 0 0 0,1-1 1 0 0,1 1-1 0 0,0-1 0 0 0,1 0 0 0 0,0 0 0 0 0,1 0 1 0 0,1 0-1 0 0,-1 0 0 0 0,2 0 0 0 0,0-1 0 0 0,0 0 1 0 0,1 0-1 0 0,0 0 0 0 0,1-1 0 0 0,7 8 2 0 0,-3-8 15 0 0,2 0 1 0 0,-1-1-1 0 0,2-1 0 0 0,-1 0 0 0 0,1-1 1 0 0,0 0-1 0 0,0-1 0 0 0,1-1 1 0 0,0 0-1 0 0,0-1 0 0 0,0 0 0 0 0,0-1 1 0 0,1-1-1 0 0,-1-1 0 0 0,1 0 0 0 0,-1-1 1 0 0,1-1-1 0 0,-1 0 0 0 0,1-1 0 0 0,-1 0 1 0 0,1-2-1 0 0,-1 0 0 0 0,0 0 0 0 0,-1-1 1 0 0,1-1-1 0 0,-1-1 0 0 0,11-6-15 0 0,5-3 39 0 0,-1-1-1 0 0,-1-1 0 0 0,0-1 1 0 0,-1-2-1 0 0,-1 0 0 0 0,-2-2 1 0 0,0-1-1 0 0,10-14-38 0 0,-20 19-2 0 0,-2 0 1 0 0,0-1-1 0 0,-1 0 1 0 0,-1-1-1 0 0,-2 0 1 0 0,1-1-1 0 0,-2 0 1 0 0,4-22 1 0 0,-9 35-20 0 0,0 0 1 0 0,0 0 0 0 0,-1 0-1 0 0,0 0 1 0 0,0-1-1 0 0,-1 1 1 0 0,0 0-1 0 0,-1 0 1 0 0,0 0-1 0 0,-1 0 1 0 0,0 0-1 0 0,0 0 1 0 0,0 0-1 0 0,-1 1 1 0 0,-1-2 19 0 0,3 8-14 0 0,0-1 1 0 0,0 0-1 0 0,-1 0 1 0 0,1 1-1 0 0,-1-1 1 0 0,1 1-1 0 0,-1-1 1 0 0,0 1-1 0 0,0 0 1 0 0,0 0-1 0 0,0-1 1 0 0,0 1-1 0 0,0 1 1 0 0,-1-1-1 0 0,1 0 1 0 0,-1 0-1 0 0,1 1 1 0 0,-1 0-1 0 0,0-1 1 0 0,1 1-1 0 0,-1 0 1 0 0,0 0-1 0 0,0 1 1 0 0,0-1-1 0 0,0 1 1 0 0,0-1-1 0 0,0 1 1 0 0,0 0-1 0 0,0 0 1 0 0,0 0-1 0 0,0 0 1 0 0,0 1-1 0 0,1-1 1 0 0,-1 1-1 0 0,0 0 0 0 0,0 0 1 0 0,0 0-1 0 0,0 0 14 0 0,-10 11-3 0 0,1 1-1 0 0,0 1 1 0 0,0 0 0 0 0,1 0-1 0 0,1 1 1 0 0,1 0-1 0 0,0 1 1 0 0,1 0-1 0 0,0 0 1 0 0,2 1-1 0 0,0 0 1 0 0,0 0-1 0 0,2 1 1 0 0,0-1-1 0 0,1 1 1 0 0,1 0-1 0 0,1 0 1 0 0,0 0-1 0 0,1 0 1 0 0,1 0-1 0 0,1 0 1 0 0,1-1-1 0 0,2 9 4 0 0,-2-14-6 0 0,1 0-1 0 0,1 1 1 0 0,0-1-1 0 0,1-1 1 0 0,0 1-1 0 0,1-1 1 0 0,0 0-1 0 0,1 0 1 0 0,0-1-1 0 0,1 0 1 0 0,0-1-1 0 0,0 0 0 0 0,1 0 1 0 0,0-1-1 0 0,1 0 1 0 0,-1-1-1 0 0,1 0 1 0 0,1-1-1 0 0,0 0 1 0 0,6 2 6 0 0,33 4-3560 0 0,-50-37-5250 0 0,-1 17 2716 0 0,0 4-2296 0 0</inkml:trace>
  <inkml:trace contextRef="#ctx0" brushRef="#br0" timeOffset="7177.781">5246 254 6465 0 0,'0'0'3545'0'0,"0"0"-914"0"0,0 0-586 0 0,0 0-347 0 0,0 0-324 0 0,0 0-327 0 0,0 0-192 0 0,0 0-53 0 0,0 0 37 0 0,0 0 35 0 0,0 0-23 0 0,0 0-65 0 0,27 1-99 0 0,91 0-99 0 0,66-21 771 0 0,-35 0-755 0 0,-24 3-567 0 0,-1 5-1 0 0,19 5-36 0 0,-115 16-2120 0 0,-23-2-1096 0 0,-3 3-3381 0 0,-2-6-1840 0 0</inkml:trace>
  <inkml:trace contextRef="#ctx0" brushRef="#br0" timeOffset="7820.887">6250 295 0 0 0,'0'0'894'0'0,"0"0"559"0"0,0 0 240 0 0,0 0-10 0 0,0 0-155 0 0,0 0-169 0 0,0 0-135 0 0,0 0-190 0 0,0 0-97 0 0,0 0-10 0 0,0 0-13 0 0,4-7 39 0 0,11-20 13 0 0,-11 20-66 0 0,-4 7-64 0 0,0 0-50 0 0,0 0-73 0 0,0 0-66 0 0,0 0-40 0 0,-12 7 1164 0 0,-39 30-355 0 0,65-43-464 0 0,-13 5-914 0 0,-1 1 0 0 0,0 0 2 0 0,0 0 2 0 0,0 0 7 0 0,0 0 7 0 0,0 0-13 0 0,0 0 13 0 0,0 0-15 0 0,10 4-7191 0 0,-2-4 254 0 0,-1 0-3654 0 0</inkml:trace>
  <inkml:trace contextRef="#ctx0" brushRef="#br0" timeOffset="12883.096">6236 284 0 0 0,'-4'-1'-542'0'0,"-11"6"6908"0"0,8 35-3900 0 0,7-39-2388 0 0,0 0 0 0 0,0-1 0 0 0,0 1 1 0 0,1 0-1 0 0,-1 0 0 0 0,0 0 0 0 0,1 0 1 0 0,-1 0-1 0 0,1-1 0 0 0,-1 1 0 0 0,0 0 1 0 0,1 0-1 0 0,0-1 0 0 0,-1 1 0 0 0,1 0 1 0 0,0-1-1 0 0,-1 1 0 0 0,1-1 0 0 0,0 1 1 0 0,-1 0-1 0 0,1-1 0 0 0,0 0 0 0 0,0 1 1 0 0,0-1-1 0 0,0 1 0 0 0,-1-1 0 0 0,1 0 0 0 0,0 0 1 0 0,0 0-1 0 0,0 1 0 0 0,0-1 0 0 0,0 0 1 0 0,0 0-1 0 0,0 0 0 0 0,0 0 0 0 0,-1 0 1 0 0,1-1-1 0 0,0 1 0 0 0,0 0 0 0 0,0 0 1 0 0,0-1-1 0 0,0 1 0 0 0,0 0 0 0 0,-1-1 1 0 0,1 1-1 0 0,0-1 0 0 0,0 1 0 0 0,-1-1 0 0 0,1 1 1 0 0,0-1-1 0 0,-1 1 0 0 0,1-1 0 0 0,0 0 1 0 0,-1 1-1 0 0,1-1 0 0 0,-1 0 0 0 0,1 0 1 0 0,-1 0-1 0 0,1 1 0 0 0,-1-1 0 0 0,0 0 1 0 0,1 0-1 0 0,-1 0-78 0 0,2-5 42 0 0,-2 6-26 0 0,0 0 0 0 0,-1 0 0 0 0,1 0 0 0 0,0 0-1 0 0,-1 0 1 0 0,1 0 0 0 0,0 0 0 0 0,-1 0 0 0 0,1 0 0 0 0,0 0 0 0 0,-1 0 0 0 0,1 0 0 0 0,-1 0 0 0 0,1 0 0 0 0,0 0-1 0 0,-1 0 1 0 0,1-1 0 0 0,0 1 0 0 0,0 0 0 0 0,-1 0 0 0 0,1 0 0 0 0,0 0 0 0 0,-1-1 0 0 0,1 1 0 0 0,0 0 0 0 0,0 0 0 0 0,-1-1-1 0 0,1 1 1 0 0,0 0 0 0 0,0-1 0 0 0,-1 1 0 0 0,1 0 0 0 0,0 0 0 0 0,0-1 0 0 0,0 1 0 0 0,0 0 0 0 0,0-1 0 0 0,-1 1 0 0 0,1 0-1 0 0,0-1 1 0 0,0 1 0 0 0,0-1 0 0 0,0 1 0 0 0,0 0 0 0 0,0-1 0 0 0,0 1 0 0 0,0 0 0 0 0,0-1 0 0 0,0 1 0 0 0,1 0-1 0 0,-1-1 1 0 0,0 1 0 0 0,0 0-16 0 0,-22 24 144 0 0,22-23-105 0 0,0-1 17 0 0,34 7 1787 0 0,-5-14 251 0 0,-34 3 258 0 0,-34 22-4121 0 0,39 1-3042 0 0,9-15-3512 0 0,-8-1 2594 0 0</inkml:trace>
</inkml:ink>
</file>

<file path=ppt/ink/ink8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2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82 3873 0 0,'0'0'2028'0'0,"0"0"-269"0"0,0 0-65 0 0,0 0-23 0 0,0 0-1 0 0,0 0-142 0 0,0 0-320 0 0,0 0-217 0 0,0 0-204 0 0,-33 13-154 0 0,-102 46-74 0 0,130-57-506 0 0,0 0 0 0 0,0 0 1 0 0,0 1-1 0 0,1-1 0 0 0,-1 1 0 0 0,0 0 0 0 0,1 1 0 0 0,0-1 0 0 0,0 1 0 0 0,0 0 0 0 0,0 0 0 0 0,1 0 0 0 0,0 0 0 0 0,-1 1 1 0 0,0 2-54 0 0,-4 6 173 0 0,6-11-139 0 0,-7 8 53 0 0,1 1 1 0 0,0 0 0 0 0,1 0 0 0 0,0 1-1 0 0,0 0 1 0 0,2 0 0 0 0,-1 0 0 0 0,1 1-1 0 0,1 0 1 0 0,0 0 0 0 0,1 0 0 0 0,1 0 0 0 0,0 0-1 0 0,0 1 1 0 0,2-1 0 0 0,-1 1 0 0 0,2-1-1 0 0,0 3-87 0 0,4-7 17 0 0,0 0 0 0 0,1 0 0 0 0,0 0 0 0 0,0-1 0 0 0,1 0 0 0 0,0 0 0 0 0,1-1 0 0 0,-1 0 0 0 0,2 0-1 0 0,-1-1 1 0 0,1 0 0 0 0,-1 0 0 0 0,2-1 0 0 0,-1 0 0 0 0,1 0 0 0 0,-1-1 0 0 0,1-1 0 0 0,0 0-1 0 0,0 0 1 0 0,1-1 0 0 0,5 1-17 0 0,8 0-245 0 0,0 0 1 0 0,-1-2-1 0 0,1-1 0 0 0,0 0 0 0 0,0-2 0 0 0,0-1 1 0 0,-1-1-1 0 0,1-1 0 0 0,16-6 245 0 0,108-45-4342 0 0,-13-20-4169 0 0,-74 27 3236 0 0,-13-8 4267 0 0,-47 56 1011 0 0,-1 1 1 0 0,1-1-1 0 0,0 0 0 0 0,0 0 1 0 0,-1 1-1 0 0,1-1 0 0 0,0 0 0 0 0,-1 0 1 0 0,1 0-1 0 0,-1 0 0 0 0,1 0 1 0 0,-1 0-1 0 0,1 0 0 0 0,-1 0 1 0 0,0 0-1 0 0,0 0 0 0 0,1 0 1 0 0,-1 0-1 0 0,0 0 0 0 0,0 0 1 0 0,0-1-1 0 0,0 1 0 0 0,0 0 0 0 0,0 0 1 0 0,0 0-1 0 0,-1 0 0 0 0,1 0 1 0 0,0 0-1 0 0,-1 0 0 0 0,1 0 1 0 0,-1 0-1 0 0,1 0 0 0 0,-1 0 1 0 0,1 0-1 0 0,-1 0 0 0 0,1 0 1 0 0,-1 1-1 0 0,0-1 0 0 0,0 0 0 0 0,1 0 1 0 0,-1 1-1 0 0,0-1 0 0 0,0 0 1 0 0,0 1-1 0 0,0-1 0 0 0,0 1 1 0 0,0-1-1 0 0,0 1 0 0 0,0-1 1 0 0,0 1-1 0 0,0 0 0 0 0,0 0 0 0 0,0-1 1 0 0,0 1-1 0 0,0 0 0 0 0,0 0 1 0 0,0 0-1 0 0,-1 0-3 0 0,-9 1 963 0 0,0 0-1 0 0,0 1 1 0 0,0 0-1 0 0,0 0 1 0 0,0 1-1 0 0,1 1 1 0 0,0 0-1 0 0,-1 0 1 0 0,1 1 0 0 0,1 1-1 0 0,-4 2-962 0 0,1-1 685 0 0,1 1-1 0 0,1 0 0 0 0,-1 0 1 0 0,1 1-1 0 0,1 1 0 0 0,0 0 1 0 0,0 0-1 0 0,1 0 1 0 0,-2 5-685 0 0,7-11 102 0 0,0 0 1 0 0,0 1-1 0 0,1-1 1 0 0,-1 1 0 0 0,1-1-1 0 0,1 1 1 0 0,-1 0 0 0 0,0 0-1 0 0,1 0 1 0 0,0 0-1 0 0,0 0 1 0 0,1 0 0 0 0,-1 0-1 0 0,1 0 1 0 0,0 0 0 0 0,1 0-1 0 0,-1 0 1 0 0,1 0 0 0 0,0 0-1 0 0,0 0 1 0 0,0 0-1 0 0,1 0 1 0 0,0 0 0 0 0,0 0-1 0 0,0-1 1 0 0,0 1 0 0 0,1-1-1 0 0,0 0 1 0 0,0 0-1 0 0,0 0 1 0 0,0 0 0 0 0,1 0-1 0 0,0 0 1 0 0,-1-1 0 0 0,1 0-1 0 0,0 0 1 0 0,1 0-1 0 0,-1 0 1 0 0,0-1 0 0 0,1 1-1 0 0,0-1 1 0 0,1 0-103 0 0,7 1 163 0 0,0-2 0 0 0,0 1 0 0 0,0-2 0 0 0,0 1 0 0 0,0-2 0 0 0,0 0 1 0 0,0-1-1 0 0,0 0 0 0 0,0 0 0 0 0,-1-2 0 0 0,1 1 0 0 0,-1-2 0 0 0,0 0 0 0 0,0 0 0 0 0,-1-1 0 0 0,1 0 1 0 0,-1-1-1 0 0,-1-1 0 0 0,1 1 0 0 0,-1-2 0 0 0,0 1 0 0 0,-1-1 0 0 0,0-1 0 0 0,-1 0 0 0 0,0 0 0 0 0,0-1 0 0 0,1-3-163 0 0,-6 8 35 0 0,0 0-1 0 0,-1 0 0 0 0,0 0 0 0 0,0 0 1 0 0,0 0-1 0 0,-1 0 0 0 0,1-1 1 0 0,-2 1-1 0 0,1 0 0 0 0,-1-1 0 0 0,0 1 1 0 0,0 0-1 0 0,-1-1 0 0 0,1 1 0 0 0,-2 0 1 0 0,1-1-1 0 0,-1 1 0 0 0,1 0 0 0 0,-4-5-34 0 0,0 5-113 0 0,0 1 0 0 0,0-1 0 0 0,-1 1 1 0 0,0 0-1 0 0,0 0 0 0 0,-1 0 0 0 0,1 1 0 0 0,-1 0 0 0 0,0 1 0 0 0,0-1 0 0 0,-1 1 0 0 0,1 1 0 0 0,0-1 0 0 0,-1 1 0 0 0,0 1 0 0 0,1-1 0 0 0,-1 1 0 0 0,0 1 1 0 0,0-1-1 0 0,0 1 0 0 0,1 1 0 0 0,-1-1 0 0 0,0 1 0 0 0,0 1 0 0 0,-6 1 113 0 0,-46 28-4948 0 0,20 26-5238 0 0,33-45 1839 0 0</inkml:trace>
  <inkml:trace contextRef="#ctx0" brushRef="#br0" timeOffset="439.075">1259 649 13091 0 0,'0'0'1875'0'0,"0"0"-353"0"0,0 0-266 0 0,0 0-116 0 0,0 0-142 0 0,0 0-154 0 0,0 0-15 0 0,0 0-86 0 0,0 0-147 0 0,0 0-132 0 0,0 0-86 0 0,0 0-38 0 0,0 0-20 0 0,6-27-49 0 0,18-82-51 0 0,8 39 134 0 0,-24 55-343 0 0,1 0 0 0 0,1 0 0 0 0,0 1 0 0 0,1 1 0 0 0,0 0 0 0 0,1 0 0 0 0,0 1 0 0 0,1 1 0 0 0,1 0 0 0 0,0 0-1 0 0,3-1-10 0 0,-15 13-21 0 0,0 0 0 0 0,0 0 0 0 0,-1 0 0 0 0,1 0 0 0 0,-1 0 0 0 0,1 0 0 0 0,-1 0 0 0 0,1 0-1 0 0,-1 1 1 0 0,0-1 0 0 0,0 0 0 0 0,0 1 0 0 0,1-1 0 0 0,-1 1 0 0 0,0 0 0 0 0,-1-1-1 0 0,1 1 1 0 0,0 0 0 0 0,0-1 0 0 0,-1 1 0 0 0,1 0 0 0 0,-1 0 0 0 0,0 0 0 0 0,1-1 0 0 0,-1 1-1 0 0,0 0 1 0 0,0 0 0 0 0,0 0 0 0 0,0 0 0 0 0,-1 0 0 0 0,1-1 0 0 0,0 1 0 0 0,-1 0 0 0 0,0 1 21 0 0,2 3-44 0 0,1 25 40 0 0,-2-22 14 0 0,0-1 0 0 0,1 1 0 0 0,0 0 0 0 0,0 0 0 0 0,1-1 0 0 0,0 1 0 0 0,1-1 0 0 0,0 1-1 0 0,0-1 1 0 0,1 0 0 0 0,0 0-10 0 0,-2-4 32 0 0,1 0 0 0 0,0 0 0 0 0,-1 0 0 0 0,1 0-1 0 0,1-1 1 0 0,-1 1 0 0 0,0-1 0 0 0,1 0 0 0 0,0 0-1 0 0,0 0 1 0 0,0-1 0 0 0,0 1 0 0 0,0-1 0 0 0,0 0 0 0 0,0 0-1 0 0,1-1 1 0 0,-1 1 0 0 0,1-1 0 0 0,-1 0 0 0 0,1 0-1 0 0,0 0 1 0 0,0-1 0 0 0,-1 0 0 0 0,1 1 0 0 0,0-2-1 0 0,-1 1 1 0 0,1-1 0 0 0,0 1-32 0 0,3-2 95 0 0,0 0 0 0 0,-1-1-1 0 0,1 0 1 0 0,-1 0 0 0 0,0 0 0 0 0,0-1-1 0 0,0 0 1 0 0,-1 0 0 0 0,1-1 0 0 0,-1 0-1 0 0,0 0 1 0 0,-1 0 0 0 0,1-1 0 0 0,-1 0-1 0 0,0 0 1 0 0,0 0 0 0 0,-1 0 0 0 0,1-1-1 0 0,-2 0 1 0 0,3-4-95 0 0,23-80 375 0 0,-31 29 143 0 0,1 31-2570 0 0,1 2-6852 0 0,0 29 1941 0 0,0 0-3502 0 0</inkml:trace>
  <inkml:trace contextRef="#ctx0" brushRef="#br0" timeOffset="835.637">2190 159 11610 0 0,'0'0'2482'0'0,"0"0"-320"0"0,0 0-381 0 0,0 0-272 0 0,0 0-234 0 0,0 0-275 0 0,0 0-218 0 0,0 0-87 0 0,0 0-149 0 0,0 0-151 0 0,0 0-104 0 0,0 0-78 0 0,0 0-37 0 0,-21 1 20 0 0,-63 5-17 0 0,78-6-156 0 0,0 0 0 0 0,0 0 0 0 0,0 1 0 0 0,0 0 1 0 0,0 0-1 0 0,1 1 0 0 0,-1 0 0 0 0,0 0 0 0 0,1 0 0 0 0,-1 0 0 0 0,1 1 0 0 0,0 0 0 0 0,0 0 0 0 0,0 1 0 0 0,0-1 0 0 0,0 1-23 0 0,4-2-6 0 0,-1 0-1 0 0,1-1 0 0 0,0 1 0 0 0,0 0 0 0 0,0-1 0 0 0,0 1 0 0 0,0 0 0 0 0,0 0 0 0 0,0 0 0 0 0,1 0 0 0 0,-1 0 0 0 0,1 0 0 0 0,-1 0 0 0 0,1 0 0 0 0,0 0 1 0 0,0 0-1 0 0,0 0 0 0 0,0 0 0 0 0,0 0 0 0 0,0 0 0 0 0,1 0 0 0 0,-1 0 0 0 0,1 0 0 0 0,-1 0 0 0 0,1 0 0 0 0,0 0 0 0 0,0 0 0 0 0,0 0 0 0 0,0 0 0 0 0,0-1 0 0 0,0 1 1 0 0,0 0-1 0 0,1-1 0 0 0,-1 1 0 0 0,0-1 0 0 0,1 1 0 0 0,0-1 0 0 0,-1 0 0 0 0,1 1 0 0 0,0-1 7 0 0,155 62 59 0 0,-154-62-44 0 0,1 0 0 0 0,0 1 0 0 0,-1 0 0 0 0,1-1-1 0 0,-1 1 1 0 0,0 1 0 0 0,1-1 0 0 0,-1 0 0 0 0,0 1 0 0 0,0 0 0 0 0,-1-1 0 0 0,1 1 0 0 0,0 0 0 0 0,-1 1 0 0 0,0-1 0 0 0,0 0 0 0 0,0 1 0 0 0,0-1 0 0 0,0 1 0 0 0,-1-1 0 0 0,0 1 0 0 0,0 0 0 0 0,0 0-1 0 0,0 0 1 0 0,0 0 0 0 0,-1-1 0 0 0,1 1 0 0 0,-1 0 0 0 0,0 0 0 0 0,0 0 0 0 0,-1 0 0 0 0,1 0 0 0 0,-1 0 0 0 0,0 1-15 0 0,-8 11 31 0 0,0-1-1 0 0,-1 0 1 0 0,0 0 0 0 0,-1-1-1 0 0,-1 0 1 0 0,0-1 0 0 0,-1 0-1 0 0,0-1 1 0 0,-1-1 0 0 0,0 0-1 0 0,-1-1 1 0 0,0 0 0 0 0,-6 1-31 0 0,-18 4-2976 0 0,38-15 1443 0 0,2-2-672 0 0,21-33-11188 0 0,-11 24 7150 0 0</inkml:trace>
  <inkml:trace contextRef="#ctx0" brushRef="#br0" timeOffset="1083.666">2699 1 14371 0 0,'0'0'1743'0'0,"0"0"-223"0"0,0 0-30 0 0,0 0-20 0 0,0 0-142 0 0,0 0-190 0 0,-7 33-173 0 0,-23 106-203 0 0,-54 93 709 0 0,50-55-1438 0 0,24-124-2483 0 0,-2-43-2146 0 0,-7-6-3980 0 0,8-4 2392 0 0,0 0 1699 0 0</inkml:trace>
  <inkml:trace contextRef="#ctx0" brushRef="#br0" timeOffset="1236.792">2359 336 13203 0 0,'0'0'2152'0'0,"0"0"-421"0"0,0 0-262 0 0,0 0-138 0 0,0 0-182 0 0,0 0-229 0 0,0 0-206 0 0,0 0-185 0 0,0 0-145 0 0,0 0-121 0 0,0 0-56 0 0,0 0-20 0 0,34-3-27 0 0,104-7-14 0 0,-26 19 9 0 0,-5 9-1195 0 0,-54-8-2868 0 0,-1-2-7065 0 0,-42-7 2194 0 0</inkml:trace>
  <inkml:trace contextRef="#ctx0" brushRef="#br0" timeOffset="1426.042">2939 641 12315 0 0,'0'0'5817'0'0,"0"0"-4593"0"0,0 0-336 0 0,0 0-112 0 0,0 0-151 0 0,0 0-161 0 0,0 0-216 0 0,0 0-160 0 0,0 0-56 0 0,0 0-152 0 0,0 0-368 0 0,0 0-649 0 0,0 0-1431 0 0,0 0-4074 0 0,22 22-4880 0 0</inkml:trace>
</inkml:ink>
</file>

<file path=ppt/ink/ink8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20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1 513 2577 0 0,'0'0'2284'0'0,"0"0"-1365"0"0,0 0-430 0 0,0 0 253 0 0,0 0 462 0 0,0 0 452 0 0,0 0 181 0 0,0 0-89 0 0,0 0-169 0 0,0 0-224 0 0,0 0-207 0 0,28-1-121 0 0,96-6-88 0 0,-110 5-682 0 0,1 0-1 0 0,-1-1 1 0 0,0 0 0 0 0,0-1-1 0 0,0 0 1 0 0,0-1 0 0 0,-1-1-1 0 0,0 0 1 0 0,0-1-1 0 0,5-4-256 0 0,7-3 359 0 0,32-16 169 0 0,-2-3 1 0 0,-1-2-1 0 0,-1-2 1 0 0,45-44-529 0 0,-89 74 31 0 0,0-1 0 0 0,0 0 1 0 0,-1 0-1 0 0,0-1 1 0 0,-1 0-1 0 0,0-1 1 0 0,0 1-1 0 0,-1-1 1 0 0,0-1-1 0 0,-1 1 1 0 0,0-1-1 0 0,0 0 1 0 0,-2 0-1 0 0,1 0 0 0 0,-1-1 1 0 0,-1 1-1 0 0,1-10-31 0 0,-3 20-7 0 0,0-1 1 0 0,0 0-1 0 0,-1 1 0 0 0,1-1 0 0 0,0 1 0 0 0,-1-1 0 0 0,0 1 0 0 0,1-1 0 0 0,-1 1 0 0 0,0-1 0 0 0,1 1 0 0 0,-1 0 1 0 0,0 0-1 0 0,0-1 0 0 0,0 1 0 0 0,0 0 0 0 0,-1 0 0 0 0,1 0 0 0 0,0 0 0 0 0,0 0 0 0 0,-1 0 0 0 0,1 0 0 0 0,0 0 1 0 0,-1 1-1 0 0,1-1 0 0 0,-1 1 0 0 0,1-1 0 0 0,-1 1 0 0 0,1-1 0 0 0,-1 1 0 0 0,0 0 0 0 0,1-1 0 0 0,-1 1 0 0 0,1 0 1 0 0,-1 0-1 0 0,0 1 0 0 0,1-1 7 0 0,-61 9-558 0 0,47-1 523 0 0,0 2 1 0 0,1-1-1 0 0,1 2 0 0 0,-1 0 1 0 0,2 0-1 0 0,-1 1 1 0 0,2 1-1 0 0,0 0 0 0 0,0 1 1 0 0,1 0-1 0 0,1 0 1 0 0,0 1-1 0 0,1 0 0 0 0,1 1 1 0 0,0 0-1 0 0,1 0 1 0 0,1 0-1 0 0,0 3 35 0 0,2-12 4 0 0,-1 0 0 0 0,2 0 0 0 0,-1 0 0 0 0,1 0 0 0 0,0 0 1 0 0,1 0-1 0 0,-1 0 0 0 0,1 1 0 0 0,1-1 0 0 0,0 0 0 0 0,0 1 0 0 0,0-1 0 0 0,1 1 0 0 0,0-1 0 0 0,0 0 0 0 0,1 1 0 0 0,0-1 0 0 0,0 0 1 0 0,0 0-1 0 0,1-1 0 0 0,1 1 0 0 0,-1 0 0 0 0,1-1 0 0 0,0 0 0 0 0,0 0 0 0 0,1 0 0 0 0,-1 0 0 0 0,1-1 0 0 0,1 0 0 0 0,-1 0 1 0 0,1 0-1 0 0,0 0 0 0 0,0-1 0 0 0,1 0-4 0 0,9 1 50 0 0,-1-1 1 0 0,1-1-1 0 0,0 0 0 0 0,0-1 1 0 0,0-1-1 0 0,0-1 0 0 0,0 0 1 0 0,0-1-1 0 0,0-1 1 0 0,-1 0-1 0 0,1-1 0 0 0,0-1 1 0 0,-1 0-1 0 0,10-5-50 0 0,15-7 109 0 0,-1-1 0 0 0,-1-2 0 0 0,0-2 0 0 0,-2-1 0 0 0,0-2-1 0 0,-2-2 1 0 0,-1-1 0 0 0,12-14-109 0 0,-39 37 23 0 0,-1-1 1 0 0,0 0-1 0 0,0 1 0 0 0,-1-2 0 0 0,1 1 1 0 0,-1-1-1 0 0,-1 1 0 0 0,1-1 0 0 0,-1 0 1 0 0,0 0-1 0 0,0-1 0 0 0,0 1 0 0 0,-1-1 1 0 0,0 1-1 0 0,0-1 0 0 0,-1-1-23 0 0,-16 13-149 0 0,-41 68-283 0 0,50-63 416 0 0,0 1 1 0 0,1 1-1 0 0,0-1 1 0 0,1 1-1 0 0,0-1 1 0 0,1 1-1 0 0,0 0 1 0 0,1 1 0 0 0,0-1-1 0 0,1 0 1 0 0,0 11 15 0 0,1-18-4 0 0,1 0 1 0 0,-1 0 0 0 0,1 0-1 0 0,0 0 1 0 0,0 1 0 0 0,0-1-1 0 0,1-1 1 0 0,0 1 0 0 0,0 0-1 0 0,0 0 1 0 0,1-1 0 0 0,-1 1-1 0 0,1-1 1 0 0,0 1 0 0 0,0-1-1 0 0,1 0 1 0 0,-1-1 0 0 0,1 1-1 0 0,0-1 1 0 0,0 1 0 0 0,0-1-1 0 0,0 0 1 0 0,1 0 0 0 0,-1-1-1 0 0,1 1 1 0 0,0-1 0 0 0,-1 0-1 0 0,1-1 1 0 0,1 1 3 0 0,10 2 30 0 0,0 0 0 0 0,0-1 0 0 0,0-1 0 0 0,0-1 0 0 0,0 0 0 0 0,0-1-1 0 0,0-1 1 0 0,0 0 0 0 0,0-1 0 0 0,0-1 0 0 0,0-1 0 0 0,-1 0 0 0 0,1-1 0 0 0,-1 0 0 0 0,0-1 0 0 0,0-1 0 0 0,9-6-30 0 0,5-4 95 0 0,-1-2 1 0 0,-1-1-1 0 0,0-1 0 0 0,-2-1 1 0 0,0-2-1 0 0,-2 0 0 0 0,21-27-95 0 0,-37 42 10 0 0,-1 0 0 0 0,1-1 1 0 0,-2 0-1 0 0,1 0 0 0 0,-1 0 0 0 0,-1 0 0 0 0,0-1 0 0 0,0 0 0 0 0,-1 0 0 0 0,-1 0 0 0 0,0 0 0 0 0,0 0 0 0 0,-1-1 1 0 0,0-7-11 0 0,-2 17-13 0 0,1 1 1 0 0,0-1 0 0 0,-1 1 0 0 0,1 0 0 0 0,-1-1 0 0 0,0 1 0 0 0,1-1 0 0 0,-1 1-1 0 0,0 0 1 0 0,0 0 0 0 0,0 0 0 0 0,0-1 0 0 0,0 1 0 0 0,0 0 0 0 0,0 0 0 0 0,0 0-1 0 0,0 0 1 0 0,-1 1 0 0 0,1-1 0 0 0,0 0 0 0 0,-1 0 0 0 0,1 1 0 0 0,0-1 0 0 0,-1 1-1 0 0,1-1 1 0 0,-1 1 0 0 0,1 0 0 0 0,-1-1 0 0 0,1 1 0 0 0,-1 0 0 0 0,1 0 0 0 0,-1 0-1 0 0,1 0 1 0 0,-1 0 0 0 0,1 1 0 0 0,-1-1 0 0 0,1 0 0 0 0,-1 1 0 0 0,1-1 0 0 0,0 1-1 0 0,-1-1 1 0 0,1 1 0 0 0,0 0 0 0 0,-1 0 0 0 0,1-1 0 0 0,0 1 0 0 0,0 0 0 0 0,-1 0-1 0 0,1 0 1 0 0,0 0 0 0 0,0 1 0 0 0,0-1 0 0 0,1 0 0 0 0,-1 0 0 0 0,0 1 12 0 0,-11 8-22 0 0,1 1-1 0 0,1 0 1 0 0,0 1 0 0 0,1 0 0 0 0,0 0 0 0 0,0 1-1 0 0,2 1 1 0 0,-1-1 0 0 0,2 1 0 0 0,0 0 0 0 0,1 1-1 0 0,0-1 1 0 0,1 1 0 0 0,0 0 0 0 0,2 0 0 0 0,0 0-1 0 0,0 1 23 0 0,2-11-12 0 0,-1 0 1 0 0,1 1-1 0 0,0-1 0 0 0,0 0 0 0 0,1 1 0 0 0,-1-1 0 0 0,1 0 0 0 0,1 0 0 0 0,-1 0 0 0 0,1 0 0 0 0,-1 0 1 0 0,2 0-1 0 0,-1 0 0 0 0,0 0 0 0 0,1-1 0 0 0,0 1 0 0 0,0-1 0 0 0,0 0 0 0 0,1 0 0 0 0,-1 0 0 0 0,1 0 0 0 0,0 0 1 0 0,0-1-1 0 0,0 0 0 0 0,1 0 0 0 0,-1 0 0 0 0,3 1 12 0 0,11 1-248 0 0,1 0 0 0 0,-1-1 0 0 0,1-1 1 0 0,0-1-1 0 0,0-1 0 0 0,0 0 0 0 0,0-2 0 0 0,0 0 1 0 0,1-1-1 0 0,-2 0 0 0 0,1-2 0 0 0,11-4 248 0 0,40-11-4976 0 0,-27 1-4510 0 0,-30 11 2090 0 0</inkml:trace>
  <inkml:trace contextRef="#ctx0" brushRef="#br0" timeOffset="300.145">2223 219 14763 0 0,'0'0'2006'0'0,"0"0"-736"0"0,0 0-238 0 0,0 0 107 0 0,0 0 86 0 0,0 0-122 0 0,0 0-211 0 0,0 0-122 0 0,35-2-122 0 0,114-6-123 0 0,135-12 1058 0 0,8 13-2368 0 0,-282 12-960 0 0,-16 8-11817 0 0,2-9 2698 0 0</inkml:trace>
  <inkml:trace contextRef="#ctx0" brushRef="#br0" timeOffset="518.319">2374 509 11787 0 0,'0'0'2864'0'0,"0"0"-1620"0"0,0 0-194 0 0,0 0 248 0 0,0 0 129 0 0,0 0-41 0 0,0 0-181 0 0,35 5-193 0 0,110 12-185 0 0,12-18 545 0 0,-55-7-1452 0 0,75-7-498 0 0,-119 8-4313 0 0,-2-2-4323 0 0,-37 5-1495 0 0</inkml:trace>
</inkml:ink>
</file>

<file path=ppt/ink/ink8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31.9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1 211 0 0 0,'171'-78'0'0'0,"-76"45"0"0"0,167-26 1711 0 0,-35 36-67 0 0,222 6-1644 0 0,-325 17 85 0 0,247 0 557 0 0,160 30-642 0 0,-160 11 108 0 0,99 12 248 0 0,300-12-356 0 0,-134-55 372 0 0,721-19-812 0 0,-1289 34-306 0 0,-1 2 0 0 0,1 3-1 0 0,-1 4 1 0 0,-1 2-1 0 0,0 3 1 0 0,0 3 746 0 0,-36-7 0 0 0,-13-3 0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92,'326'1,"-176"22,-149-23,-1-1,1 1,-1-1,0 0,1 1,-1-1,1 1,-1-1,0 0,0 1,1-1,-1 0,0 1,0-1,0 0,0 1,1-1,-1 0,0 1,0-1,-1 0,1 0,0 1,0-1,0 0,0 1,0-1,-1 0,1 1,0-1,-1 1,1-1,-1 0,1 1,0-1,-1 1,1-1,-1 1,1-1,-1 1,0-1,1 1,-1 0,1-1,-1 1,0 0,1 0,-1-1,0 1,1 0,-1 0,0 0,1 0,-1 0,0 0,-121-74,106 60</inkml:trace>
</inkml:ink>
</file>

<file path=ppt/ink/ink8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33.3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1 137 0 0 0,'160'-26'0'0'0,"121"1"0"0"0,280-4 0 0 0,138 16 1541 0 0,-501 14-976 0 0,624 14 1417 0 0,-35-48-1253 0 0,507 7-687 0 0,-1173 26-41 0 0,201 8-76 0 0,306 49 75 0 0,270 58-16 0 0,-588-81 360 0 0,1-13 0 0 0,209-17-344 0 0,-407-4 78 0 0,288-3 182 0 0,628 18-122 0 0,-433 49-843 0 0,-344-29-2301 0 0,-156-21 784 0 0,-75-10 2222 0 0</inkml:trace>
</inkml:ink>
</file>

<file path=ppt/ink/ink8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34.27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49 0 0 0,'198'-19'535'0'0,"203"-10"1764"0"0,707 65-1417 0 0,-1026-32-827 0 0,396 21 112 0 0,371 17-35 0 0,347 6-125 0 0,406-42 376 0 0,-681-21-231 0 0,-415 1-1577 0 0,-418 25-1619 0 0,-76-7 2901 0 0</inkml:trace>
</inkml:ink>
</file>

<file path=ppt/ink/ink8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42.1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975 78 8234 0 0,'0'0'1071'0'0,"0"0"-144"0"0,0 0-43 0 0,0 0 160 0 0,0 0 190 0 0,0 0 50 0 0,-31 29-76 0 0,-101 94-165 0 0,2 28 864 0 0,91-97-1542 0 0,-165 229-486 0 0,139-202-3200 0 0,13-37-6799 0 0,37-36 6116 0 0,0-4 2369 0 0</inkml:trace>
  <inkml:trace contextRef="#ctx0" brushRef="#br0" timeOffset="393.5">1 505 8090 0 0,'0'0'2005'0'0,"0"0"-211"0"0,0 0-335 0 0,0 0-93 0 0,0 0 5 0 0,0 0-75 0 0,0 0-132 0 0,0 0-161 0 0,32 0-183 0 0,107 3-165 0 0,-20 24 291 0 0,-21-5-513 0 0,1-5 0 0 0,0-4 1 0 0,1-4-1 0 0,0-5-433 0 0,79 8 24 0 0,-20 8-944 0 0,-242-14-3495 0 0,-312-43 4021 0 0,45-22 2235 0 0,238 42-1375 0 0,76 16-1481 0 0,35 1 70 0 0,20 7-11880 0 0,-8-7 7306 0 0</inkml:trace>
  <inkml:trace contextRef="#ctx0" brushRef="#br0" timeOffset="647.188">565 1 7730 0 0,'0'0'1483'0'0,"0"0"105"0"0,0 0 139 0 0,0 0 7 0 0,0 0-103 0 0,0 0-248 0 0,0 0-271 0 0,0 0-197 0 0,0 0-140 0 0,0 0-130 0 0,0 0-98 0 0,0 0-58 0 0,-20 37-66 0 0,-61 122-48 0 0,61-75-54 0 0,21 5-152 0 0,5-1 0 0 0,3-1 0 0 0,5 1 0 0 0,7 19-169 0 0,22 148-1613 0 0,-33-191-1315 0 0,-8-43-899 0 0,-1 0-3775 0 0,-1-16 18 0 0</inkml:trace>
</inkml:ink>
</file>

<file path=ppt/ink/ink8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45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97 136 0 0 0,'0'0'764'0'0,"0"0"1098"0"0,0 0 358 0 0,0 0-46 0 0,0 0-171 0 0,0 0-229 0 0,0 0-192 0 0,0 0-181 0 0,-5-15-144 0 0,-18-46-139 0 0,18 45-161 0 0,5 16-236 0 0,0 0-195 0 0,0 0-66 0 0,0 0 109 0 0,0 0 155 0 0,0 0 32 0 0,0 0-107 0 0,0 0-240 0 0,-4 13 255 0 0,-21 78 255 0 0,-9 218 40 0 0,34-295-930 0 0,-1 0-8 0 0,1 0-1 0 0,0 0 1 0 0,1 0-1 0 0,1 0 1 0 0,0 0-1 0 0,1 0 0 0 0,1-1 1 0 0,0 1-1 0 0,2 4-20 0 0,-3-9 10 0 0,1-1-1 0 0,0 0 1 0 0,1 0-1 0 0,-1-1 1 0 0,1 1-1 0 0,1-1 0 0 0,-1 0 1 0 0,1 0-1 0 0,1-1 1 0 0,-1 0-1 0 0,2 1-9 0 0,-5-4 19 0 0,1-1 0 0 0,0 1 0 0 0,0-1 0 0 0,0 0 0 0 0,0 0 0 0 0,0 0-1 0 0,0-1 1 0 0,1 1 0 0 0,-1-1 0 0 0,1 0 0 0 0,-1 0 0 0 0,1-1 0 0 0,-1 1 0 0 0,1-1-1 0 0,-1 0 1 0 0,1 0 0 0 0,-1-1 0 0 0,1 1 0 0 0,-1-1 0 0 0,1 0 0 0 0,-1 0-1 0 0,0-1 1 0 0,1 1 0 0 0,-1-1 0 0 0,0 0 0 0 0,0 0 0 0 0,0 0 0 0 0,0-1 0 0 0,2-1-19 0 0,95-98 345 0 0,-94 94-362 0 0,110-149 27 0 0,-79 112-122 0 0,-38 44 45 0 0,11 38-312 0 0,22 122 518 0 0,-32-147-141 0 0,0-1 0 0 0,1 0 0 0 0,1 0-1 0 0,-1 1 1 0 0,2-1 0 0 0,0-1 0 0 0,0 1 0 0 0,1-1-1 0 0,0 1 1 0 0,1-1 0 0 0,0-1 0 0 0,0 1 0 0 0,1-1 0 0 0,0 0-1 0 0,1-1 1 0 0,0 1 0 0 0,0-2 0 0 0,1 1 0 0 0,0-1 0 0 0,1 0-1 0 0,-1-1 1 0 0,1 0 0 0 0,0-1 0 0 0,1 0 0 0 0,-1 0-1 0 0,1-1 1 0 0,0-1 0 0 0,0 0 0 0 0,0 0 0 0 0,9 0 2 0 0,-12-3 44 0 0,-1 0-1 0 0,1 0 1 0 0,-1-1 0 0 0,1 0 0 0 0,-1-1 0 0 0,1 0 0 0 0,-1 0 0 0 0,0 0-1 0 0,0-1 1 0 0,0 0 0 0 0,0 0 0 0 0,0-1 0 0 0,-1 0 0 0 0,0 0-1 0 0,1-1 1 0 0,-1 1 0 0 0,2-4-44 0 0,15-17 289 0 0,-2 0-1 0 0,-1-2 1 0 0,-1 0-1 0 0,-1-1 1 0 0,7-16-289 0 0,-24 42 7 0 0,29-54 153 0 0,-2-2 0 0 0,-2-1 0 0 0,-3-1 0 0 0,-3-1 0 0 0,11-55-160 0 0,-27 94 1 0 0,0 0 0 0 0,-2 0 0 0 0,0 0 0 0 0,-1-1-1 0 0,-2 1 1 0 0,-2-22-1 0 0,-8 25-2127 0 0,10 46-2676 0 0,2-4 923 0 0,2-7-1801 0 0,1-1-5599 0 0</inkml:trace>
</inkml:ink>
</file>

<file path=ppt/ink/ink8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45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8418 0 0,'0'0'3901'0'0,"0"0"-1489"0"0,0 0-642 0 0,0 0-207 0 0,0 0-147 0 0,0 0-196 0 0,0 0-193 0 0,0 0-185 0 0,0 0-203 0 0,0 0-158 0 0,0 0-38 0 0,0 0 26 0 0,0 0 27 0 0,8 2 7 0 0,13 2-233 0 0,1 0-1 0 0,0-2 0 0 0,0 0 1 0 0,0-1-1 0 0,-1-2 0 0 0,1 0 1 0 0,21-4-270 0 0,45-7 271 0 0,78-21-451 0 0,-129 22-2332 0 0,-36 11 1311 0 0,-1 0-350 0 0,0 0-344 0 0,-15 10-10037 0 0,7-6 3446 0 0</inkml:trace>
</inkml:ink>
</file>

<file path=ppt/ink/ink8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4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 5233 0 0,'0'0'3525'0'0,"0"0"-1346"0"0,0 0-504 0 0,0 0 28 0 0,0 0 29 0 0,0 0-102 0 0,0 0-186 0 0,0 0-245 0 0,0 0-256 0 0,0 0-231 0 0,0 0-208 0 0,33 9-130 0 0,103 24-63 0 0,-56-35 47 0 0,-63-4-280 0 0,167-45-187 0 0,-112 30-3393 0 0,0 1-5967 0 0,-46 12-1051 0 0</inkml:trace>
</inkml:ink>
</file>

<file path=ppt/ink/ink8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46.2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49 0 0 0,'0'0'1963'0'0,"0"0"315"0"0,0 0 137 0 0,0 0-2 0 0,0 0-93 0 0,0 0-209 0 0,0 0-278 0 0,0 0-309 0 0,0 0-254 0 0,0 0-188 0 0,-5-9-155 0 0,-17-27-127 0 0,21 36-766 0 0,0-1 0 0 0,0 1-1 0 0,0-1 1 0 0,0 1 0 0 0,0-1-1 0 0,0 1 1 0 0,0 0-1 0 0,0 0 1 0 0,0 0 0 0 0,0-1-1 0 0,-1 1 1 0 0,1 0-1 0 0,0 1 1 0 0,0-1 0 0 0,0 0-1 0 0,0 0 1 0 0,0 0 0 0 0,0 1-1 0 0,0-1 1 0 0,0 0-1 0 0,-1 1 1 0 0,1-1 0 0 0,0 1-1 0 0,0-1 1 0 0,1 1-1 0 0,-1 0 1 0 0,0-1 0 0 0,0 1-1 0 0,0 0 1 0 0,0 0 0 0 0,1-1-1 0 0,-1 1 1 0 0,0 1-34 0 0,-5 2 172 0 0,-21 15 10 0 0,0 1 1 0 0,2 1-1 0 0,1 0 0 0 0,0 2 1 0 0,2 1-1 0 0,0 1 0 0 0,2 1 0 0 0,1 1 1 0 0,1 1-1 0 0,2 0 0 0 0,0 1 1 0 0,2 0-1 0 0,1 2 0 0 0,2-1 0 0 0,0 2 1 0 0,2 3-183 0 0,6-25 1 0 0,1-1 1 0 0,0 1 0 0 0,0 0 0 0 0,1-1-1 0 0,1 1 1 0 0,-1 0 0 0 0,2 0-1 0 0,-1 0 1 0 0,1-1 0 0 0,1 1-1 0 0,0 0 1 0 0,0-1 0 0 0,1 1 0 0 0,0-1-1 0 0,1 0 1 0 0,0 0 0 0 0,0 0-1 0 0,1 0 1 0 0,0-1 0 0 0,1 0-1 0 0,-1 0 1 0 0,2 0 0 0 0,-1-1 0 0 0,1 0-1 0 0,0 0 1 0 0,0-1 0 0 0,1 0-1 0 0,0 0 1 0 0,1 0-2 0 0,13 4-271 0 0,0-1-1 0 0,0-2 1 0 0,1 0 0 0 0,0-1 0 0 0,0-1-1 0 0,1-1 1 0 0,-1-1 0 0 0,1-2 0 0 0,0 0-1 0 0,-1-1 1 0 0,1-1 0 0 0,14-4 271 0 0,154-43-10437 0 0,-187 46 9914 0 0,30-12-4857 0 0,-11 2-209 0 0</inkml:trace>
  <inkml:trace contextRef="#ctx0" brushRef="#br0" timeOffset="268.01">917 384 6481 0 0,'0'0'2264'0'0,"0"0"-537"0"0,0 0-207 0 0,0 0-30 0 0,0 0-29 0 0,-34 28-119 0 0,-106 87-203 0 0,134-110-1010 0 0,-1 0 1 0 0,1 0-1 0 0,-1 0 1 0 0,2 1-1 0 0,-1 0 1 0 0,1 0-1 0 0,-1 1 1 0 0,2-1-1 0 0,-1 1 0 0 0,1 0 1 0 0,0 0-1 0 0,-1 3-129 0 0,0 3 223 0 0,-1-2 6 0 0,1 1 0 0 0,0-1-1 0 0,1 1 1 0 0,0 0 0 0 0,1 0-1 0 0,0 1 1 0 0,1-1 0 0 0,1 1 0 0 0,0-1-1 0 0,0 9-228 0 0,3-18 76 0 0,1 1 0 0 0,-1 0 0 0 0,1 0 0 0 0,0-1 0 0 0,0 0 0 0 0,0 1 0 0 0,0-1 0 0 0,1 0 0 0 0,-1-1 0 0 0,1 1 0 0 0,0-1-1 0 0,0 1 1 0 0,-1-1 0 0 0,2 0 0 0 0,-1 0 0 0 0,0-1 0 0 0,0 1 0 0 0,0-1 0 0 0,1 0 0 0 0,-1 0 0 0 0,1-1 0 0 0,-1 1 0 0 0,1-1 0 0 0,-1 0 0 0 0,1 0 0 0 0,-1-1-1 0 0,1 1 1 0 0,-1-1 0 0 0,0 0 0 0 0,1 0 0 0 0,-1 0 0 0 0,2-1-76 0 0,12-5 178 0 0,1-1 0 0 0,-1 0 0 0 0,-1-1 0 0 0,0-1 0 0 0,0-1 0 0 0,-1 0 0 0 0,0-1 0 0 0,-1-1 0 0 0,11-12-178 0 0,-14 15 49 0 0,-1-1 0 0 0,0-1 0 0 0,-1 0 1 0 0,-1 0-1 0 0,0-1 0 0 0,0 0 0 0 0,-1-1 1 0 0,-1 1-1 0 0,0-2 0 0 0,-1 1 0 0 0,-1-1 0 0 0,0 0 1 0 0,-1 0-1 0 0,-1 0 0 0 0,0 0 0 0 0,-1-1 0 0 0,0 1 1 0 0,-1-1-1 0 0,-1 0 0 0 0,-1 1 0 0 0,0-1-49 0 0,0 12-96 0 0,1 1 0 0 0,0-1 0 0 0,-1 1 0 0 0,0-1 0 0 0,0 1 0 0 0,0 0 0 0 0,0 0 0 0 0,0-1 0 0 0,-1 1 0 0 0,1 0 0 0 0,-1 0 0 0 0,0 0 0 0 0,0 0 0 0 0,0 1 0 0 0,0-1 0 0 0,0 0 0 0 0,-1 1 0 0 0,1 0 0 0 0,-1-1 0 0 0,0 1 0 0 0,0 0 0 0 0,0 0 0 0 0,0 1 1 0 0,0-1-1 0 0,0 1 0 0 0,0-1 0 0 0,0 1 0 0 0,-1 0 0 0 0,1 0 0 0 0,0 1 0 0 0,-1-1 0 0 0,1 0 0 0 0,-1 1 0 0 0,1 0 0 0 0,-1 0 0 0 0,1 0 0 0 0,-1 1 0 0 0,1-1 0 0 0,0 1 0 0 0,-1-1 0 0 0,1 1 0 0 0,0 0 0 0 0,-1 0 0 0 0,1 1 0 0 0,0-1 0 0 0,0 1 0 0 0,-1 0 96 0 0,-38 47-5261 0 0,19-11-2607 0 0,20-31 5811 0 0,-9 12-4798 0 0</inkml:trace>
  <inkml:trace contextRef="#ctx0" brushRef="#br0" timeOffset="677.98">1205 818 11130 0 0,'0'0'2493'0'0,"0"0"-435"0"0,0 0-283 0 0,0 0-258 0 0,0 0-271 0 0,0 0-246 0 0,0 0-208 0 0,0 0-188 0 0,0 0-131 0 0,17-33-88 0 0,53-104-60 0 0,-37 61 278 0 0,-13-53-233 0 0,-20 155-527 0 0,-1-17 153 0 0,0 1 1 0 0,1-1-1 0 0,1 1 0 0 0,-1 0 1 0 0,2-1-1 0 0,-1 1 0 0 0,1-1 1 0 0,1 0-1 0 0,0 0 0 0 0,1 3 4 0 0,0-5 12 0 0,-2-1 9 0 0,0 1 1 0 0,0-1-1 0 0,1-1 0 0 0,0 1 1 0 0,1 0-1 0 0,-1-1 1 0 0,1 1-1 0 0,0-1 0 0 0,0 0 1 0 0,1 0-1 0 0,0-1 0 0 0,-1 1 1 0 0,1-1-1 0 0,1 0 0 0 0,-1-1 1 0 0,1 1-1 0 0,-1-1 0 0 0,1 0 1 0 0,0 0-1 0 0,0-1 0 0 0,3 1-21 0 0,-1-2 97 0 0,0-1 0 0 0,0 0-1 0 0,0-1 1 0 0,0 1 0 0 0,0-1 0 0 0,-1-1-1 0 0,1 0 1 0 0,0 0 0 0 0,-1 0-1 0 0,1-1 1 0 0,-1 0 0 0 0,0-1 0 0 0,0 1-1 0 0,0-1 1 0 0,0-1 0 0 0,-1 1-1 0 0,1-1 1 0 0,-1 0 0 0 0,-1-1 0 0 0,1 0-1 0 0,-1 0 1 0 0,0 0 0 0 0,0 0-1 0 0,0-1 1 0 0,-1 1 0 0 0,0-1 0 0 0,0-1-97 0 0,51-102 209 0 0,-27 48-1000 0 0,2-4-2657 0 0,-16 47-461 0 0,0 5-3534 0 0,-8 9-4072 0 0</inkml:trace>
  <inkml:trace contextRef="#ctx0" brushRef="#br0" timeOffset="1057.319">2187 259 10098 0 0,'0'0'1771'0'0,"0"0"-241"0"0,0 0 122 0 0,0 0 245 0 0,0 0 68 0 0,0 0-230 0 0,0 0-405 0 0,0 0-360 0 0,0 0-280 0 0,0 0-144 0 0,0 0-57 0 0,0 0-62 0 0,-26 19-64 0 0,-79 62-75 0 0,-31 11 380 0 0,135-92-671 0 0,-1 0 0 0 0,1 1 1 0 0,0-1-1 0 0,-1 0 0 0 0,1 1 0 0 0,-1-1 0 0 0,1 1 1 0 0,0 0-1 0 0,0-1 0 0 0,-1 1 0 0 0,1 0 1 0 0,0 0-1 0 0,0 0 0 0 0,0 0 0 0 0,0 0 0 0 0,0 0 1 0 0,0 0-1 0 0,0 0 0 0 0,0 0 0 0 0,0 1 0 0 0,1-1 1 0 0,-1 0-1 0 0,0 1 0 0 0,1-1 0 0 0,-1 0 1 0 0,1 1-1 0 0,0-1 0 0 0,-1 1 0 0 0,1-1 0 0 0,0 0 1 0 0,0 1-1 0 0,0-1 0 0 0,0 1 0 0 0,0-1 0 0 0,0 1 1 0 0,0-1-1 0 0,0 1 0 0 0,1-1 0 0 0,-1 0 0 0 0,0 1 1 0 0,1-1-1 0 0,0 0 0 0 0,-1 1 0 0 0,1-1 1 0 0,0 0-1 0 0,-1 1 0 0 0,1-1 0 0 0,0 0 0 0 0,0 0 1 0 0,0 0-1 0 0,0 0 0 0 0,0 0 0 0 0,0 0 0 0 0,0 0 1 0 0,1 0-1 0 0,-1 0 3 0 0,92 9-24 0 0,-80-11 23 0 0,-1 2 0 0 0,1-1 0 0 0,-1 2 0 0 0,0-1 0 0 0,1 2 0 0 0,-1 0 0 0 0,0 0 0 0 0,0 1 0 0 0,-1 0 0 0 0,1 1 0 0 0,-1 1 1 0 0,-7-3 20 0 0,-1 1 0 0 0,1 0 0 0 0,-1 0 0 0 0,0 0 0 0 0,0 0 0 0 0,0 1 0 0 0,-1-1 0 0 0,0 1 0 0 0,1 0 0 0 0,-2-1 0 0 0,1 1 0 0 0,0 0 0 0 0,-1 0 0 0 0,0 0 0 0 0,0 0 0 0 0,-1 1 0 0 0,1-1 0 0 0,-1 0 0 0 0,0 0 0 0 0,0 0 0 0 0,-1 0 0 0 0,0 0 0 0 0,0 0 0 0 0,0 0 0 0 0,-1 2-20 0 0,-6 11 62 0 0,-2 0 0 0 0,0-1 0 0 0,0 0 0 0 0,-2-1-1 0 0,0 0 1 0 0,-1-1 0 0 0,0-1 0 0 0,-1 0-1 0 0,-10 7-61 0 0,-78 52-502 0 0,80-63-598 0 0,7-29-9467 0 0,15 10 4035 0 0,0-2-2051 0 0</inkml:trace>
  <inkml:trace contextRef="#ctx0" brushRef="#br0" timeOffset="1319.158">2593 5 10058 0 0,'0'0'5220'0'0,"0"0"-2678"0"0,0 0-814 0 0,0 0-153 0 0,0 0-163 0 0,0 0-206 0 0,0 0-180 0 0,0 0-129 0 0,0 0-197 0 0,11 36-192 0 0,34 120-128 0 0,-43-149-348 0 0,0 0 0 0 0,-1 0 0 0 0,1 0-1 0 0,-2 0 1 0 0,1 0 0 0 0,-1 0-1 0 0,0 0 1 0 0,-1 0 0 0 0,1 0 0 0 0,-1 0-1 0 0,-1 0 1 0 0,1 0 0 0 0,-3 6-32 0 0,-3 12 77 0 0,-60 219 191 0 0,41-80-1374 0 0,26-162 888 0 0,-1-1-1 0 0,1 1 0 0 0,0 0 0 0 0,-1-1 1 0 0,1 1-1 0 0,-1-1 0 0 0,1 1 0 0 0,-1-1 1 0 0,0 0-1 0 0,1 1 0 0 0,-1-1 0 0 0,0 0 1 0 0,0 1-1 0 0,0-1 0 0 0,0 0 0 0 0,0 0 1 0 0,-1 0-1 0 0,1 0 0 0 0,0 0 0 0 0,0 0 1 0 0,-1 0-1 0 0,1 0 0 0 0,0 0 0 0 0,-1-1 1 0 0,1 1-1 0 0,-1-1 0 0 0,1 1 0 0 0,-1-1 1 0 0,-1 1 218 0 0,-31 1-14361 0 0,29-2 8161 0 0</inkml:trace>
  <inkml:trace contextRef="#ctx0" brushRef="#br0" timeOffset="1566.786">2253 439 15667 0 0,'0'0'1495'0'0,"0"0"-329"0"0,0 0-103 0 0,0 0-38 0 0,0 0-92 0 0,0 0-203 0 0,0 0-176 0 0,0 0-138 0 0,34-6-147 0 0,107-19-94 0 0,-43 20 20 0 0,82 33-1740 0 0,-142-19-2768 0 0,-1 2-3614 0 0,-19-4-1976 0 0</inkml:trace>
  <inkml:trace contextRef="#ctx0" brushRef="#br0" timeOffset="1716.139">2977 667 20564 0 0,'0'0'1449'0'0,"0"0"-545"0"0,0 0-56 0 0,0 0-48 0 0,0 0-184 0 0,0 0-216 0 0,0 0-231 0 0,0 0-89 0 0,0 0-96 0 0,0 0-161 0 0,0 0-263 0 0,0 0-416 0 0,0 0-680 0 0,0 0-1289 0 0,7 107-4408 0 0,0-107-5514 0 0</inkml:trace>
</inkml:ink>
</file>

<file path=ppt/ink/ink8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50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40 667 9682 0 0,'0'0'482'0'0,"0"0"-12"0"0,0 0 118 0 0,0 0 353 0 0,0 0 456 0 0,0 0 125 0 0,0 0-155 0 0,0 0-354 0 0,0 0-348 0 0,0 0-225 0 0,0 0-87 0 0,-4 18 11 0 0,-21 112 472 0 0,23-115-674 0 0,-1 7 4 0 0,0 0 0 0 0,1 0-1 0 0,2 0 1 0 0,0 0 0 0 0,1-1-1 0 0,2 1 1 0 0,0 0 0 0 0,1 0-1 0 0,1-1 1 0 0,1 0 0 0 0,3 6-166 0 0,-2-13 82 0 0,1 0-1 0 0,0-1 1 0 0,1 0 0 0 0,0 0 0 0 0,1-1 0 0 0,0 0 0 0 0,1-1-1 0 0,0 0 1 0 0,3 0-82 0 0,-9-7 44 0 0,0 0 0 0 0,0-1 0 0 0,0 1 0 0 0,1-1 0 0 0,-1-1 0 0 0,1 1-1 0 0,0-1 1 0 0,0 0 0 0 0,0 0 0 0 0,0-1 0 0 0,0 1 0 0 0,0-1 0 0 0,0-1 0 0 0,0 1 0 0 0,1-1-1 0 0,-1 0 1 0 0,0-1 0 0 0,0 1 0 0 0,0-1 0 0 0,0 0 0 0 0,0-1 0 0 0,0 0 0 0 0,0 0-1 0 0,1 0-43 0 0,18-12 139 0 0,0-1 0 0 0,-1 0 0 0 0,0-2 0 0 0,-1-1 0 0 0,-1-1 0 0 0,-1-1 0 0 0,9-12-139 0 0,-3 4 94 0 0,-1-1 0 0 0,-1-2 1 0 0,-2 0-1 0 0,-1-2 1 0 0,3-9-95 0 0,17-61 277 0 0,-38 93-104 0 0,-5 17 6 0 0,-2 9-219 0 0,-7 152 101 0 0,10-161-54 0 0,1 0 0 0 0,0 0 0 0 0,0 1 1 0 0,0-1-1 0 0,1-1 0 0 0,0 1 0 0 0,1 0 0 0 0,-1 0 0 0 0,2-1 0 0 0,-1 0 0 0 0,0 1 0 0 0,1-1 1 0 0,0 0-1 0 0,1-1 0 0 0,-1 1 0 0 0,1-1 0 0 0,0 0 0 0 0,0 0 0 0 0,1 0 0 0 0,0-1 0 0 0,0 0 1 0 0,2 1-8 0 0,2 1 33 0 0,1-1 0 0 0,0 0 1 0 0,0-1-1 0 0,0-1 1 0 0,1 1-1 0 0,-1-2 1 0 0,1 0-1 0 0,0 0 0 0 0,0-1 1 0 0,-1 0-1 0 0,1-1 1 0 0,0 0-1 0 0,0-1 0 0 0,0-1 1 0 0,-1 0-1 0 0,1 0 1 0 0,9-4-34 0 0,-1-2 84 0 0,-1-1 0 0 0,0-1 1 0 0,0 0-1 0 0,-1-2 0 0 0,-1 0 0 0 0,0-1 1 0 0,-1 0-1 0 0,0-1 0 0 0,-1-1 1 0 0,0-1-1 0 0,-2 0 0 0 0,0-1 0 0 0,0 0 1 0 0,-2-1-1 0 0,6-12-84 0 0,-12 18-270 0 0,-2 1 1 0 0,1-1-1 0 0,-2 0 1 0 0,1 0-1 0 0,-2 0 1 0 0,0 0-1 0 0,0 0 1 0 0,-1-1-1 0 0,0 1 1 0 0,-3-10 269 0 0,2-18-3608 0 0,1 31 2652 0 0,1-23-4249 0 0,6 1-3286 0 0,0 15 1468 0 0</inkml:trace>
  <inkml:trace contextRef="#ctx0" brushRef="#br0" timeOffset="986.363">1417 0 13771 0 0,'0'0'1854'0'0,"0"0"-462"0"0,0 0-389 0 0,0 0-155 0 0,0 0 8 0 0,0 0 18 0 0,0 0 39 0 0,0 0 9 0 0,0 0-65 0 0,0 0-117 0 0,0 0-163 0 0,0 32-136 0 0,0 105-82 0 0,-22 305 850 0 0,18-23-962 0 0,29-263-247 0 0,-24-153 0 0 0,0 0 0 0 0,1 0 0 0 0,-1-1 0 0 0,0 1 0 0 0,1 0 0 0 0,0-1 0 0 0,-1 1 0 0 0,1-1 0 0 0,0 0 0 0 0,1 1 0 0 0,-1-1 0 0 0,0 0 0 0 0,0 0 1 0 0,1 0-1 0 0,-1-1 0 0 0,1 1 0 0 0,0 0 0 0 0,0-1 0 0 0,-1 0 0 0 0,1 0 0 0 0,0 0 0 0 0,0 0 0 0 0,0 0 0 0 0,0 0 0 0 0,0-1 0 0 0,0 0 0 0 0,0 1 0 0 0,0-1 0 0 0,0 0 0 0 0,0-1 0 0 0,1 1 0 0 0,-1 0 0 0 0,0-1 0 0 0,0 0 0 0 0,0 1 0 0 0,-1-1 0 0 0,1 0 0 0 0,0-1 0 0 0,0 1 0 0 0,0-1 0 0 0,-1 1 0 0 0,1-1 0 0 0,-1 0 0 0 0,3-1 0 0 0,18-17 23 0 0,0-1 0 0 0,-1 0-1 0 0,-1-2 1 0 0,-1 0 0 0 0,5-10-23 0 0,59-64 0 0 0,-22 24-35 0 0,-61 72 50 0 0,-1 1-7 0 0,0 0-11 0 0,0 5-96 0 0,0 20 35 0 0,-1-15 62 0 0,0-1-1 0 0,1 1 1 0 0,0 0 0 0 0,1-1 0 0 0,0 1-1 0 0,0-1 1 0 0,1 1 0 0 0,1-1 0 0 0,-1 0-1 0 0,1 1 1 0 0,1-1 0 0 0,0-1 0 0 0,0 1-1 0 0,3 3 3 0 0,-2-5 0 0 0,0 0 0 0 0,1 0 0 0 0,0-1 0 0 0,0 0 0 0 0,0 0 0 0 0,1 0-1 0 0,0-1 1 0 0,0 0 0 0 0,0 0 0 0 0,1-1 0 0 0,0 0 0 0 0,0 0 0 0 0,0-1 0 0 0,0 0-1 0 0,0 0 1 0 0,1-1 0 0 0,-1 0 0 0 0,1 0 0 0 0,-1-1 0 0 0,2-1 0 0 0,7 1 18 0 0,0-2 0 0 0,0 0 0 0 0,0-1 0 0 0,0-1 0 0 0,-1 0 1 0 0,1-2-1 0 0,-1 0 0 0 0,0 0 0 0 0,0-1 0 0 0,10-7-18 0 0,-9 4 22 0 0,-1 0-1 0 0,-1 0 1 0 0,0-2 0 0 0,0 0-1 0 0,-1-1 1 0 0,0 0 0 0 0,-1-1-1 0 0,-1-1 1 0 0,0 0 0 0 0,-1 0-1 0 0,0-1 1 0 0,-1-1-1 0 0,2-6-21 0 0,-9 18-1 0 0,-1-1 0 0 0,0 1-1 0 0,0-1 1 0 0,0 1 0 0 0,0-1-1 0 0,-1 0 1 0 0,0 0 0 0 0,0 0-1 0 0,0 0 1 0 0,-1 0 0 0 0,0 0-1 0 0,0 0 1 0 0,0 1 0 0 0,0-1-1 0 0,-1 0 1 0 0,0 0 0 0 0,0 0-1 0 0,0 0 1 0 0,0 0 0 0 0,-1 1-1 0 0,0-1 1 0 0,0 0 0 0 0,0 1-1 0 0,-1 0 1 0 0,1 0 0 0 0,-1-1-1 0 0,0 1 1 0 0,-2-1 1 0 0,3 3-23 0 0,-1 0 1 0 0,0 0-1 0 0,0 0 0 0 0,0 0 0 0 0,0 1 0 0 0,0 0 1 0 0,0-1-1 0 0,0 1 0 0 0,0 0 0 0 0,0 1 1 0 0,0-1-1 0 0,-1 0 0 0 0,1 1 0 0 0,0 0 0 0 0,-1 0 1 0 0,1 0-1 0 0,0 0 0 0 0,0 0 0 0 0,-1 1 0 0 0,1 0 1 0 0,0-1-1 0 0,0 1 0 0 0,-1 0 0 0 0,1 0 1 0 0,0 1-1 0 0,0-1 0 0 0,0 1 0 0 0,1 0 0 0 0,-1-1 1 0 0,0 1-1 0 0,1 0 0 0 0,-1 1 0 0 0,1-1 1 0 0,-1 0-1 0 0,1 1 0 0 0,0 0 23 0 0,-9 8-32 0 0,1 1 0 0 0,1 0 0 0 0,0 0 0 0 0,1 1 1 0 0,0 0-1 0 0,1 0 0 0 0,0 1 0 0 0,1 0 0 0 0,1 0 0 0 0,0 1 0 0 0,1-1 0 0 0,1 1 1 0 0,0 0-1 0 0,1 0 0 0 0,0 0 0 0 0,1 0 0 0 0,1 1 0 0 0,1-1 0 0 0,0 0 0 0 0,2 11 32 0 0,-1-19-3 0 0,0-1-1 0 0,0 0 0 0 0,1 0 1 0 0,-1 0-1 0 0,1 0 0 0 0,1 0 0 0 0,-1-1 1 0 0,1 1-1 0 0,0-1 0 0 0,0 0 0 0 0,0 0 1 0 0,1 0-1 0 0,0-1 0 0 0,0 0 0 0 0,0 0 1 0 0,0 0-1 0 0,1 0 0 0 0,-1-1 0 0 0,1 0 1 0 0,0 0-1 0 0,5 1 4 0 0,4 2 24 0 0,1 0 0 0 0,0-1 0 0 0,0-2 0 0 0,1 1 0 0 0,-1-2 0 0 0,0 0 0 0 0,1-1 0 0 0,3 0-24 0 0,0-2 26 0 0,-1-1 1 0 0,1 0-1 0 0,-1-2 1 0 0,1 0-1 0 0,-1-1 1 0 0,0-1-1 0 0,-1-1 1 0 0,1 0-1 0 0,-1-2 0 0 0,-1 0 1 0 0,1-1-1 0 0,-2 0 1 0 0,5-5-27 0 0,31-25 139 0 0,-2-3-1 0 0,-2-2 1 0 0,14-19-139 0 0,-8 8 31 0 0,85-62-70 0 0,-138 117 35 0 0,0 0 0 0 0,0 1 0 0 0,0-1 0 0 0,-1 0-1 0 0,1 1 1 0 0,0-1 0 0 0,0 0 0 0 0,0 1 0 0 0,0-1 0 0 0,0 1 0 0 0,0 0 0 0 0,0-1-1 0 0,0 1 1 0 0,0 0 0 0 0,0-1 0 0 0,0 1 0 0 0,0 0 0 0 0,0 0 0 0 0,0 0 0 0 0,1 0-1 0 0,-1 0 1 0 0,0 0 0 0 0,0 0 0 0 0,0 1 0 0 0,0-1 0 0 0,0 0 0 0 0,0 1 0 0 0,0-1-1 0 0,0 0 1 0 0,0 1 0 0 0,0-1 0 0 0,0 1 0 0 0,0 0 0 0 0,0-1 0 0 0,-1 1 0 0 0,1 0-1 0 0,0-1 1 0 0,0 1 0 0 0,-1 0 0 0 0,1 0 0 0 0,0 0 0 0 0,-1-1 0 0 0,1 1 0 0 0,0 0-1 0 0,-1 0 1 0 0,0 0 0 0 0,1 0 0 0 0,-1 1 4 0 0,4 58-26 0 0,-4-44 69 0 0,-29 160 173 0 0,28-174-217 0 0,0 0 1 0 0,0 0 0 0 0,0-1-1 0 0,0 1 1 0 0,1 0-1 0 0,-1 0 1 0 0,1 0 0 0 0,-1 0-1 0 0,1 0 1 0 0,0 0 0 0 0,-1 0-1 0 0,1 0 1 0 0,0 0-1 0 0,1 0 1 0 0,-1 0 0 0 0,0 0-1 0 0,0 0 1 0 0,1 0 0 0 0,-1 0-1 0 0,1 0 1 0 0,0 0-1 0 0,0-1 1 0 0,-1 1 0 0 0,1 0-1 0 0,0 0 1 0 0,1-1 0 0 0,-1 1-1 0 0,0 0 1 0 0,0-1 0 0 0,1 0-1 0 0,-1 1 1 0 0,1-1-1 0 0,-1 0 1 0 0,1 1 0 0 0,-1-1-1 0 0,1 0 1 0 0,0 0 0 0 0,0 0-1 0 0,-1 0 1 0 0,1-1-1 0 0,0 1 1 0 0,0-1 0 0 0,2 1 0 0 0,8-3 13 0 0,-1-1 1 0 0,1 0 0 0 0,-1-1-1 0 0,0 0 1 0 0,0 0 0 0 0,0-2 0 0 0,0 1-1 0 0,-1-1 1 0 0,0-1 0 0 0,0 0-1 0 0,-1 0 1 0 0,0-1 0 0 0,0 0-1 0 0,2-4-13 0 0,25-18 3 0 0,176-133 28 0 0,-212 162-34 0 0,0 1 1 0 0,1-1-1 0 0,-1 0 0 0 0,0 1 0 0 0,0-1 1 0 0,1 1-1 0 0,-1-1 0 0 0,1 0 1 0 0,-1 1-1 0 0,0-1 0 0 0,1 1 0 0 0,-1-1 1 0 0,1 1-1 0 0,-1-1 0 0 0,1 1 0 0 0,0-1 1 0 0,-1 1-1 0 0,1 0 0 0 0,-1-1 0 0 0,1 1 1 0 0,0 0-1 0 0,-1 0 0 0 0,1-1 1 0 0,0 1-1 0 0,-1 0 0 0 0,1 0 0 0 0,0 0 1 0 0,-1 0-1 0 0,1 0 0 0 0,0 0 0 0 0,0 0 1 0 0,-1 0-1 0 0,1 0 0 0 0,0 0 1 0 0,-1 0-1 0 0,1 0 0 0 0,0 0 0 0 0,-1 1 1 0 0,1-1-1 0 0,0 0 0 0 0,-1 1 0 0 0,1-1 1 0 0,0 0-1 0 0,-1 1 0 0 0,1-1 1 0 0,-1 1-1 0 0,1-1 0 0 0,-1 0 0 0 0,1 1 1 0 0,-1 0-1 0 0,1-1 0 0 0,-1 1 0 0 0,0-1 1 0 0,1 1-1 0 0,-1 0 0 0 0,0-1 1 0 0,1 1-1 0 0,-1-1 0 0 0,0 1 0 0 0,0 0 1 0 0,1-1-1 0 0,-1 1 0 0 0,0 0 0 0 0,0 0 1 0 0,0 0 2 0 0,-17 118 281 0 0,15-112-275 0 0,0 0-1 0 0,0 0 1 0 0,1 0-1 0 0,0 0 1 0 0,1 0 0 0 0,-1 0-1 0 0,1 0 1 0 0,1 0-1 0 0,-1 0 1 0 0,1 0-1 0 0,1 0 1 0 0,-1 0 0 0 0,1-1-1 0 0,0 1 1 0 0,0 0-1 0 0,1-1 1 0 0,2 3-6 0 0,-3-5-94 0 0,1 0-1 0 0,-1 0 1 0 0,1-1 0 0 0,1 1-1 0 0,-1-1 1 0 0,0 0 0 0 0,1 0 0 0 0,0 0-1 0 0,-1 0 1 0 0,1 0 0 0 0,0-1 0 0 0,0 0-1 0 0,1 0 1 0 0,-1 0 0 0 0,0 0 0 0 0,1-1-1 0 0,-1 0 1 0 0,1 0 0 0 0,-1 0 0 0 0,1 0-1 0 0,0-1 1 0 0,3 0 94 0 0,23-1-5316 0 0,-12-2-5467 0 0,-14 0 1914 0 0</inkml:trace>
</inkml:ink>
</file>

<file path=ppt/ink/ink8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8:53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1064 1624 0 0,'0'0'1021'0'0,"0"0"-160"0"0,0 0-45 0 0,0 0 247 0 0,0 0 333 0 0,0 0 178 0 0,0 0 29 0 0,0 0-35 0 0,0 0-98 0 0,0 0-83 0 0,0 0-41 0 0,32 1-59 0 0,107 0-78 0 0,-132-1-1086 0 0,0-1 0 0 0,0 0-1 0 0,1 0 1 0 0,-1 0 0 0 0,0-1-1 0 0,0 0 1 0 0,0-1-1 0 0,-1 0 1 0 0,1 0 0 0 0,-1 0-1 0 0,1-1 1 0 0,-1 0 0 0 0,0 0-1 0 0,2-2-122 0 0,9-6 348 0 0,73-48 684 0 0,-2-3 0 0 0,-4-4 0 0 0,49-52-1032 0 0,-119 105 62 0 0,-1-1-1 0 0,0 0 0 0 0,-1-1 0 0 0,-1 0 0 0 0,-1-1 1 0 0,0 0-1 0 0,-1-1 0 0 0,-1 0 0 0 0,-1 0 1 0 0,0-1-1 0 0,3-18-61 0 0,-9 34-5 0 0,0 1 0 0 0,0 0-1 0 0,-1-1 1 0 0,1 1 0 0 0,-1-1 0 0 0,1 1 0 0 0,-1-1 0 0 0,0 0 0 0 0,0 1 0 0 0,0-1 0 0 0,0 1 0 0 0,0-1-1 0 0,-1 1 1 0 0,1-1 0 0 0,-1 0 0 0 0,0 1 0 0 0,0 0 0 0 0,0-1 0 0 0,0 1 0 0 0,0 0 0 0 0,0-1-1 0 0,0 1 1 0 0,-1 0 0 0 0,1 0 0 0 0,-1 0 0 0 0,0 0 0 0 0,0 0 0 0 0,1 0 0 0 0,-1 1 0 0 0,0-1-1 0 0,-1 1 1 0 0,1-1 0 0 0,0 1 0 0 0,0 0 0 0 0,-1 0 0 0 0,1 0 0 0 0,0 0 0 0 0,-1 0 0 0 0,1 0 0 0 0,-1 1-1 0 0,1-1 1 0 0,-1 1 0 0 0,1-1 0 0 0,-1 1 0 0 0,0 0 0 0 0,1 0 0 0 0,-1 1 0 0 0,1-1 0 0 0,-1 0-1 0 0,1 1 1 0 0,-1-1 0 0 0,1 1 0 0 0,-2 1 5 0 0,-9 4-50 0 0,0 1 0 0 0,1 0 1 0 0,0 1-1 0 0,0 0 0 0 0,1 1 0 0 0,0 0 0 0 0,0 1 1 0 0,1 0-1 0 0,1 1 0 0 0,0 0 0 0 0,0 0 0 0 0,1 1 0 0 0,0 0 1 0 0,1 2 49 0 0,-8 6-11 0 0,1 0 0 0 0,2 1 0 0 0,0 1 0 0 0,1 0 0 0 0,1 1 0 0 0,1-1 0 0 0,1 2 0 0 0,1-1 0 0 0,1 1 0 0 0,2 0 0 0 0,0 1 0 0 0,1-1 0 0 0,1 1 0 0 0,2 19 11 0 0,3-38 18 0 0,0-1 0 0 0,0 1 0 0 0,1-1 0 0 0,-1 1 0 0 0,1-1-1 0 0,0 0 1 0 0,0 0 0 0 0,1-1 0 0 0,0 1 0 0 0,0-1 0 0 0,0 0 0 0 0,0-1 0 0 0,0 1-1 0 0,1-1 1 0 0,0 0 0 0 0,-1 0 0 0 0,1-1 0 0 0,0 1 0 0 0,1-1 0 0 0,-1-1 0 0 0,0 1-1 0 0,0-1 1 0 0,1 0 0 0 0,-1-1 0 0 0,1 1 0 0 0,-1-1 0 0 0,0 0 0 0 0,1-1-1 0 0,-1 0 1 0 0,3 0-18 0 0,24-4 128 0 0,0-2 1 0 0,0-1-1 0 0,0-1 0 0 0,-1-2 0 0 0,-1-1 0 0 0,0-1 0 0 0,-1-2 0 0 0,0-1 0 0 0,-1-1 1 0 0,-1-2-1 0 0,19-17-128 0 0,-43 34 7 0 0,51-34 153 0 0,-2-3 0 0 0,-1-2 1 0 0,-2-2-1 0 0,31-36-160 0 0,7-50 191 0 0,-76 59-74 0 0,-14 69-127 0 0,1-1 0 0 0,-1 1 0 0 0,1 0 0 0 0,-1 0 0 0 0,1 0 0 0 0,-1 0 0 0 0,0 0 0 0 0,0 1 0 0 0,0-1-1 0 0,1 1 1 0 0,-1-1 0 0 0,0 1 0 0 0,0-1 0 0 0,0 1 0 0 0,0 0 0 0 0,0 0 0 0 0,0 0 0 0 0,1 0 0 0 0,-1 0 0 0 0,0 1 0 0 0,0-1 0 0 0,0 0-1 0 0,0 1 1 0 0,0-1 0 0 0,1 1 0 0 0,-1 0 0 0 0,0 0 0 0 0,0 0 0 0 0,1 0 0 0 0,-1 0 0 0 0,1 0 0 0 0,-1 0 0 0 0,1 0 0 0 0,-1 0 0 0 0,1 1-1 0 0,-1-1 11 0 0,-16 17-34 0 0,1 0-1 0 0,0 0 0 0 0,1 2 0 0 0,1 0 0 0 0,1 1 1 0 0,0 0-1 0 0,2 1 0 0 0,1 1 0 0 0,-7 16 35 0 0,10-21-8 0 0,1 0 1 0 0,0 1-1 0 0,1 0 0 0 0,1 0 0 0 0,1 0 1 0 0,0 1-1 0 0,2 0 0 0 0,0-1 0 0 0,1 1 1 0 0,2 14 7 0 0,2-28 9 0 0,-1-1 0 0 0,2 1 0 0 0,-1-1 0 0 0,1 0 0 0 0,-1 0-1 0 0,1 0 1 0 0,1 0 0 0 0,-1-1 0 0 0,1 1 0 0 0,0-1 0 0 0,0 0 0 0 0,0-1 0 0 0,0 1 0 0 0,1-1 0 0 0,-1 0 0 0 0,1 0 0 0 0,0-1 0 0 0,0 0 0 0 0,0 0 0 0 0,0 0 0 0 0,0-1 0 0 0,0 0 0 0 0,1 0 0 0 0,-1 0 0 0 0,0-1 0 0 0,1 0 0 0 0,-1 0 0 0 0,0 0 0 0 0,5-2-9 0 0,14-1 64 0 0,0-2 0 0 0,0 0 0 0 0,0-1 0 0 0,0-2 0 0 0,-1-1 0 0 0,0 0 0 0 0,-1-2 0 0 0,0-1 0 0 0,-1-1 0 0 0,0 0 0 0 0,-1-2 0 0 0,-1 0 0 0 0,17-17-64 0 0,-7 9 16 0 0,0-1 0 0 0,-1-1 0 0 0,-1-2 0 0 0,-2-1 0 0 0,-1-1 0 0 0,-1-1 0 0 0,-1-1 0 0 0,-2-1 0 0 0,-1-1 0 0 0,-2 0 0 0 0,-1-2 0 0 0,-2 0 0 0 0,-1-1 0 0 0,5-24-16 0 0,-16 51-15 0 0,-1 1-1 0 0,-1-1 1 0 0,0 0 0 0 0,0 0 0 0 0,0 0 0 0 0,-1-1-1 0 0,-1 1 1 0 0,1 0 0 0 0,-2 0 0 0 0,1 0-1 0 0,-1 1 1 0 0,0-1 0 0 0,-1 0 0 0 0,-2-3 15 0 0,2 9-12 0 0,-1 1 0 0 0,0 0-1 0 0,0 0 1 0 0,0 0 0 0 0,0 0 0 0 0,-1 1 0 0 0,1 0 0 0 0,0 0 0 0 0,-1 0 0 0 0,1 0 0 0 0,-1 1 0 0 0,1-1 0 0 0,0 1 0 0 0,-1 0 0 0 0,1 1 0 0 0,-1-1 0 0 0,1 1 0 0 0,-1 0 0 0 0,1 0 0 0 0,0 0 0 0 0,-1 1 0 0 0,1-1 0 0 0,0 1 0 0 0,0 0 0 0 0,0 0-1 0 0,1 1 1 0 0,-1-1 0 0 0,0 1 0 0 0,1 0 0 0 0,-1 0 0 0 0,1 0 0 0 0,0 0 0 0 0,-2 2 12 0 0,-18 17 4 0 0,2 0 0 0 0,0 2 0 0 0,1 0 0 0 0,1 1 0 0 0,1 1-1 0 0,2 1 1 0 0,0 0 0 0 0,2 1 0 0 0,1 1 0 0 0,-6 21-4 0 0,10-21 3 0 0,1 0 1 0 0,1 0-1 0 0,2 1 1 0 0,1-1-1 0 0,1 1 1 0 0,2 0-1 0 0,1 0 1 0 0,2 6-4 0 0,-1-26-23 0 0,2-1 0 0 0,-1 1-1 0 0,1-1 1 0 0,1 0 0 0 0,0 1 0 0 0,0-2 0 0 0,1 1 0 0 0,0 0 0 0 0,0-1 0 0 0,1 0-1 0 0,0 0 1 0 0,0-1 0 0 0,1 0 0 0 0,0 0 0 0 0,0 0 0 0 0,1-1 0 0 0,0 0 0 0 0,0-1-1 0 0,0 1 1 0 0,1-1 0 0 0,0-1 0 0 0,0 0 0 0 0,0 0 0 0 0,0-1 0 0 0,0 0-1 0 0,1-1 1 0 0,0 0 0 0 0,-1 0 0 0 0,1-1 0 0 0,0 0 0 0 0,0-1 0 0 0,2 0 23 0 0,98-15-2903 0 0,-11-33-4139 0 0,-50 16-2307 0 0,-27 20 3524 0 0</inkml:trace>
  <inkml:trace contextRef="#ctx0" brushRef="#br0" timeOffset="369.515">2396 622 4825 0 0,'0'0'2426'0'0,"0"0"-684"0"0,0 0-343 0 0,0 0 12 0 0,0 0 26 0 0,-13 33-98 0 0,-44 103-180 0 0,20-58 315 0 0,-3 36 1894 0 0,41-90-1393 0 0,9-37 934 0 0,62-128-1447 0 0,27-83-797 0 0,28-73-275 0 0,-113 273-363 0 0,-2 0 8 0 0,2 1 0 0 0,0 1 1 0 0,2 0-1 0 0,0 1 0 0 0,1 1 0 0 0,2-1-35 0 0,-18 21-29 0 0,-1 27-106 0 0,14 134-341 0 0,-12-153 190 0 0,0 1-1 0 0,1-1 0 0 0,1 0 1 0 0,-1 0-1 0 0,1 0 1 0 0,1 0-1 0 0,-1-1 1 0 0,1 0-1 0 0,1 0 0 0 0,-1 0 1 0 0,1 0-1 0 0,1 0 287 0 0,24 17-4751 0 0,3-7-4669 0 0,-25-14-549 0 0</inkml:trace>
  <inkml:trace contextRef="#ctx0" brushRef="#br0" timeOffset="654.529">3138 357 16107 0 0,'0'0'1571'0'0,"0"0"-309"0"0,0 0-198 0 0,0 0-41 0 0,0 0-64 0 0,0 0-147 0 0,0 0-161 0 0,0 0-88 0 0,0 0-44 0 0,0 0 9 0 0,0 0-26 0 0,0 0-87 0 0,0 0-49 0 0,22 3-50 0 0,72 10-60 0 0,118-10 477 0 0,-11-3-2657 0 0,-185 4-385 0 0,-24 10-12525 0 0,3-10 6254 0 0</inkml:trace>
  <inkml:trace contextRef="#ctx0" brushRef="#br0" timeOffset="896.494">3105 766 14699 0 0,'0'0'1338'0'0,"0"0"-349"0"0,0 0 73 0 0,0 0 217 0 0,0 0 57 0 0,0 0-158 0 0,0 0-275 0 0,0 0-229 0 0,37 7-168 0 0,117 22-145 0 0,-42-29 129 0 0,134-37-703 0 0,-143 17-9974 0 0,-90 19-971 0 0</inkml:trace>
  <inkml:trace contextRef="#ctx0" brushRef="#br0" timeOffset="1595.885">3980 133 11995 0 0,'0'0'1064'0'0,"0"0"-291"0"0,0 0-37 0 0,0 0 245 0 0,0 0 335 0 0,0 0 170 0 0,0 0-75 0 0,0 0-278 0 0,0 0-349 0 0,0 0-270 0 0,0 0-25 0 0,0 0 73 0 0,0 0 82 0 0,8 10 35 0 0,86 132 966 0 0,-68-81-1466 0 0,-4 2 0 0 0,-1 0 0 0 0,-4 1 0 0 0,-3 1-1 0 0,4 46-178 0 0,6 15 76 0 0,9-11-23 0 0,-33-114-46 0 0,0-1-1 0 0,0 1 1 0 0,0-1-1 0 0,0 1 0 0 0,0-1 1 0 0,0 1-1 0 0,0-1 1 0 0,0 1-1 0 0,0-1 1 0 0,0 1-1 0 0,0-1 1 0 0,0 1-1 0 0,0-1 1 0 0,1 0-1 0 0,-1 1 1 0 0,0-1-1 0 0,0 1 0 0 0,1-1 1 0 0,-1 1-1 0 0,0-1 1 0 0,0 0-1 0 0,1 1 1 0 0,-1-1-1 0 0,1 0 1 0 0,-1 1-1 0 0,0-1 1 0 0,1 0-1 0 0,-1 1 1 0 0,1-1-1 0 0,-1 0 0 0 0,0 0 1 0 0,1 0-1 0 0,-1 1 1 0 0,1-1-1 0 0,-1 0 1 0 0,1 0-1 0 0,-1 0 1 0 0,1 0-1 0 0,-1 0 1 0 0,1 0-1 0 0,-1 0 1 0 0,1 0-1 0 0,-1 0 0 0 0,1 0 1 0 0,-1 0-1 0 0,1 0 1 0 0,-1 0-1 0 0,1-1 1 0 0,-1 1-1 0 0,1 0 1 0 0,-1 0-1 0 0,1 0 1 0 0,-1-1-1 0 0,0 1 0 0 0,1 0 1 0 0,-1-1-1 0 0,1 1-6 0 0,14-29 634 0 0,-9 17-448 0 0,279-458 783 0 0,-206 342-908 0 0,6 3 0 0 0,23-18-61 0 0,-60 87-972 0 0,-47 55 277 0 0,-1 1-341 0 0,17 16-14068 0 0,-12-6 3397 0 0</inkml:trace>
</inkml:ink>
</file>

<file path=ppt/ink/ink8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9:01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549 505 0 0 0,'0'0'359'0'0,"0"0"957"0"0,0 0 372 0 0,0 0 33 0 0,0 0-85 0 0,0 0-174 0 0,0 0-162 0 0,0 0-101 0 0,22-13-53 0 0,66-36-6 0 0,-63 35 6797 0 0,-28 16-8122 0 0,-29 2 377 0 0,0 1 0 0 0,1 2-1 0 0,-1 1 1 0 0,1 2 0 0 0,0 0-1 0 0,1 3 1 0 0,1 0 0 0 0,-25 16-192 0 0,-98 59 161 0 0,141-82-137 0 0,11-6-21 0 0,0 1-1 0 0,1-1 1 0 0,-1 0 0 0 0,0 0-1 0 0,0 1 1 0 0,1-1 0 0 0,-1 0-1 0 0,0 1 1 0 0,0-1 0 0 0,1 0-1 0 0,-1 1 1 0 0,0-1 0 0 0,0 0-1 0 0,0 1 1 0 0,0-1 0 0 0,0 0-1 0 0,1 1 1 0 0,-1-1 0 0 0,0 1-1 0 0,0-1 1 0 0,0 0 0 0 0,0 1-1 0 0,0-1 1 0 0,0 1 0 0 0,0-1-1 0 0,0 0 1 0 0,0 1 0 0 0,-1-1-1 0 0,1 1 1 0 0,0-1 0 0 0,0 0-1 0 0,0 1 1 0 0,0-1 0 0 0,-1 0-1 0 0,1 1 1 0 0,0-1 0 0 0,0 0-1 0 0,0 1 1 0 0,-1-1 0 0 0,1 0-1 0 0,0 1 1 0 0,-1-1 0 0 0,1 0-1 0 0,0 0 1 0 0,-1 1 0 0 0,1-1-1 0 0,0 0 1 0 0,-1 0 0 0 0,1 0-1 0 0,0 0 1 0 0,-1 1 0 0 0,1-1-1 0 0,-1 0 1 0 0,1 0 0 0 0,0 0-1 0 0,-1 0 1 0 0,1 0-3 0 0,153 4 778 0 0,33-5-44 0 0,-186 21-308 0 0,-12-4-291 0 0,0-1 1 0 0,-2-1-1 0 0,0 0 1 0 0,0-1-1 0 0,-1-1 1 0 0,-1 0-1 0 0,-13 8-135 0 0,-3 3 68 0 0,-175 110 156 0 0,61-32-110 0 0,144-100-110 0 0,-1 0 0 0 0,1 1 0 0 0,0-1 0 0 0,-1 0 1 0 0,1 1-1 0 0,0 0 0 0 0,0-1 0 0 0,0 1 0 0 0,0 0 0 0 0,0 0 1 0 0,1 0-1 0 0,-1 0 0 0 0,1 0 0 0 0,-1 1 0 0 0,1-1 1 0 0,-1 0-1 0 0,1 1 0 0 0,0-1 0 0 0,0 1 0 0 0,1-1 1 0 0,-1 1-1 0 0,0-1 0 0 0,1 1 0 0 0,0 0 0 0 0,-1-1 1 0 0,1 1-1 0 0,0 0 0 0 0,0-1 0 0 0,1 1 0 0 0,-1 0 1 0 0,0-1-1 0 0,1 1 0 0 0,0-1 0 0 0,-1 1 0 0 0,1-1 1 0 0,0 1-1 0 0,0-1 0 0 0,1 1 0 0 0,-1-1 0 0 0,0 0 1 0 0,1 1-5 0 0,14 7 51 0 0,0 0 1 0 0,0-1 0 0 0,1-1 0 0 0,0 0 0 0 0,1-1 0 0 0,-1-1 0 0 0,2 0 0 0 0,-1-2 0 0 0,0 0 0 0 0,1-1 0 0 0,-1-1 0 0 0,1-1 0 0 0,0 0-1 0 0,0-2 1 0 0,4 0-52 0 0,-8 1-13 0 0,-1 1-58 0 0,-1 0 0 0 0,1-2 1 0 0,-1 1-1 0 0,1-2 0 0 0,-1 1 1 0 0,1-2-1 0 0,-1 0 1 0 0,0-1-1 0 0,0 0 0 0 0,0-1 1 0 0,9-4 70 0 0,-20 7-204 0 0,1-1 0 0 0,0 1 0 0 0,0-1 0 0 0,-1 1 0 0 0,0-1 1 0 0,1 0-1 0 0,-1 0 0 0 0,0 0 0 0 0,0 0 0 0 0,-1 0 0 0 0,1 0 0 0 0,-1-1 1 0 0,0 1-1 0 0,1 0 0 0 0,-1-1 0 0 0,-1 1 0 0 0,1-1 0 0 0,0 1 1 0 0,-1-1 203 0 0,1-74-7357 0 0,-2 49 3002 0 0,0 4-1008 0 0,-2 5 269 0 0</inkml:trace>
  <inkml:trace contextRef="#ctx0" brushRef="#br0" timeOffset="250.489">423 0 11002 0 0,'0'0'2388'0'0,"0"0"-343"0"0,0 0-494 0 0,0 0-334 0 0,0 0-248 0 0,0 0-190 0 0,0 0-128 0 0,0 0-52 0 0,0 0 39 0 0,0 0 30 0 0,0 0 26 0 0,0 0-34 0 0,-4 35-114 0 0,-10 116-96 0 0,10 76 589 0 0,11 269-432 0 0,-7-449-612 0 0,2 20-259 0 0,-4 1 0 0 0,-3-1-1 0 0,-10 49 265 0 0,-26 50-1490 0 0,8-4-2358 0 0,24-83-3165 0 0,6-42-1269 0 0,2-21 3210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8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0,'-19'15,"-16"13,-8 8,5 2,3-5,8-9</inkml:trace>
</inkml:ink>
</file>

<file path=ppt/ink/ink8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9:05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1019 71 0 0 0,'0'0'1414'0'0,"0"0"223"0"0,0 0 117 0 0,0 0 106 0 0,0 0 73 0 0,0 0-63 0 0,0 0-179 0 0,0 0-258 0 0,0 0-283 0 0,0 0-223 0 0,-27 10-150 0 0,-86 34-126 0 0,41 9 175 0 0,59-38-637 0 0,-246 297 1179 0 0,61-47-2049 0 0,159-217-59 0 0,-10 11-1501 0 0,12-27-4672 0 0,29-28 2346 0 0,3-3 229 0 0</inkml:trace>
  <inkml:trace contextRef="#ctx0" brushRef="#br0" timeOffset="292.079">0 295 10234 0 0,'0'0'768'0'0,"0"0"-349"0"0,0 0-145 0 0,0 0 240 0 0,0 0 336 0 0,0 0 198 0 0,0 0 46 0 0,0 0-93 0 0,34 29-151 0 0,110 88-176 0 0,31-4 685 0 0,-123-90-1096 0 0,0-2-1 0 0,2-3 0 0 0,0-1 0 0 0,1-3 0 0 0,32 2-262 0 0,123 36 175 0 0,-58 3-451 0 0,-151-54 212 0 0,1 1 0 0 0,-1-1 1 0 0,0 0-1 0 0,0 0 0 0 0,0 0 0 0 0,-1 1 1 0 0,1-1-1 0 0,0 1 0 0 0,0-1 0 0 0,-1 0 1 0 0,1 1-1 0 0,-1-1 0 0 0,1 1 0 0 0,-1-1 0 0 0,0 1 1 0 0,0 0-1 0 0,1-1 0 0 0,-1 1 0 0 0,0-1 1 0 0,0 1-1 0 0,0-1 0 0 0,-1 1 0 0 0,1 0 1 0 0,0-1-1 0 0,-1 1 0 0 0,1-1 0 0 0,-1 1 0 0 0,1-1 1 0 0,-1 1-1 0 0,0-1 0 0 0,1 0 0 0 0,-1 1 1 0 0,0-1-1 0 0,0 0 0 0 0,0 0 0 0 0,0 1 1 0 0,0-1-1 0 0,-1 0 0 0 0,1 0 0 0 0,0 0 0 0 0,0 0 1 0 0,-1 0-1 0 0,1-1 0 0 0,0 1 0 0 0,-1 0 1 0 0,1-1-1 0 0,-1 1 0 0 0,1-1 0 0 0,-2 1 64 0 0,-78 21-5156 0 0,1-36-6399 0 0,70 10 11096 0 0</inkml:trace>
  <inkml:trace contextRef="#ctx0" brushRef="#br0" timeOffset="541.053">336 1 8586 0 0,'0'0'3486'0'0,"0"0"-2303"0"0,0 0-790 0 0,0 0-79 0 0,0 0 231 0 0,0 0 335 0 0,0 0 195 0 0,0 0 13 0 0,5 39-151 0 0,16 125-208 0 0,78 321 1392 0 0,-58-213-2157 0 0,-33-198-303 0 0,0 19-960 0 0,-5-31-2451 0 0,-1-36-1398 0 0,2-9-1679 0 0,-3-12 2889 0 0</inkml:trace>
</inkml:ink>
</file>

<file path=ppt/ink/ink8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9:08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20 192 11202 0 0,'0'0'2198'0'0,"0"0"-1363"0"0,0 0-340 0 0,0 0 152 0 0,0 0 205 0 0,-1 36 127 0 0,-4 116-51 0 0,0 86 1196 0 0,-1-120-919 0 0,5-117-1009 0 0,1-1 80 0 0,0 0 77 0 0,0 0 81 0 0,0 0 74 0 0,-1-29-193 0 0,0 0 1 0 0,3 1 0 0 0,0-1 0 0 0,1 1 0 0 0,2 0 0 0 0,6-18-316 0 0,33-83 70 0 0,5 4 0 0 0,52-93-70 0 0,-94 206-111 0 0,4-5-156 0 0,-8 6-4182 0 0,2 14-6553 0 0,-2 1 1564 0 0</inkml:trace>
  <inkml:trace contextRef="#ctx0" brushRef="#br0" timeOffset="316.045">460 387 1888 0 0,'0'0'1611'0'0,"0"0"39"0"0,0 0 180 0 0,0 0 318 0 0,0 0 170 0 0,0 0-51 0 0,0 0-156 0 0,0 0-221 0 0,32-4-294 0 0,103-14-318 0 0,-131 18-1206 0 0,-1-1 0 0 0,1 1 0 0 0,0-1 1 0 0,-1 0-1 0 0,1 1 0 0 0,-1-2 0 0 0,1 1 0 0 0,-1 0 0 0 0,1-1 0 0 0,-1 1 0 0 0,0-1 0 0 0,0 0 1 0 0,0 0-1 0 0,0-1 0 0 0,0 1 0 0 0,0-1 0 0 0,-1 1 0 0 0,1-1 0 0 0,-1 0 0 0 0,2-1-72 0 0,5-8 308 0 0,0 3-151 0 0,0 0-1 0 0,-1-1 1 0 0,0 0 0 0 0,-1 0 0 0 0,0-1-1 0 0,0 0 1 0 0,-1 0 0 0 0,-1-1 0 0 0,0 0-1 0 0,0 1 1 0 0,-1-2 0 0 0,-1 1 0 0 0,0 0 0 0 0,-1-1-1 0 0,0 1 1 0 0,-1-1 0 0 0,0 0 0 0 0,-1 0-1 0 0,-1 1 1 0 0,0-1-157 0 0,1 10 11 0 0,-1 0-1 0 0,1 1 0 0 0,-1-1 1 0 0,0 1-1 0 0,0-1 1 0 0,0 1-1 0 0,0 0 0 0 0,0-1 1 0 0,-1 1-1 0 0,1 0 1 0 0,-1 0-1 0 0,1 0 0 0 0,-1 0 1 0 0,0 0-1 0 0,0 0 1 0 0,0 0-1 0 0,0 0 1 0 0,0 1-1 0 0,0-1 0 0 0,-1 1 1 0 0,1 0-1 0 0,0 0 1 0 0,-1 0-1 0 0,1 0 0 0 0,-1 0 1 0 0,1 0-1 0 0,-1 0 1 0 0,1 1-1 0 0,-1-1 0 0 0,0 1 1 0 0,1 0-1 0 0,-1 0 1 0 0,0 0-1 0 0,0 0-10 0 0,-4 1-8 0 0,1-1 0 0 0,-1 1 1 0 0,0 0-1 0 0,0 1 0 0 0,0 0 0 0 0,1 0 0 0 0,-1 0 0 0 0,1 1 1 0 0,0 0-1 0 0,0 0 0 0 0,0 1 0 0 0,-3 2 8 0 0,-6 8-78 0 0,1 1 0 0 0,0 1 1 0 0,2 0-1 0 0,0 1 0 0 0,0 0 0 0 0,2 1 0 0 0,0 0 0 0 0,1 0 1 0 0,1 1-1 0 0,1 0 0 0 0,1 1 0 0 0,0 0 0 0 0,1 0 0 0 0,2 0 1 0 0,0 0-1 0 0,1 1 0 0 0,0-1 0 0 0,2 1 0 0 0,2 15 78 0 0,-2-28-201 0 0,0 0-1 0 0,1-1 1 0 0,0 1 0 0 0,0-1-1 0 0,1 1 1 0 0,0-1-1 0 0,0 0 1 0 0,1 1 0 0 0,0-1-1 0 0,0 0 1 0 0,0-1-1 0 0,1 1 1 0 0,0-1 0 0 0,1 1-1 0 0,-1-1 1 0 0,1 0-1 0 0,5 4 202 0 0,-5-6-417 0 0,-1 0 0 0 0,1-1-1 0 0,1 1 1 0 0,-1-1-1 0 0,0 0 1 0 0,1 0 0 0 0,0-1-1 0 0,-1 0 1 0 0,1 0-1 0 0,0 0 1 0 0,0-1 0 0 0,0 1-1 0 0,0-1 1 0 0,5 0 417 0 0,-1 0-1478 0 0,0-1 0 0 0,0 0 0 0 0,0 0 0 0 0,0-1 0 0 0,0 0 0 0 0,0-1 0 0 0,0 0-1 0 0,0-1 1 0 0,-1 0 0 0 0,8-3 1478 0 0,-5 1-205 0 0</inkml:trace>
  <inkml:trace contextRef="#ctx0" brushRef="#br0" timeOffset="670.008">936 140 1160 0 0,'0'0'4375'0'0,"0"0"-1265"0"0,0 0-623 0 0,0 0-313 0 0,0 0-349 0 0,0 0-432 0 0,0 0-483 0 0,0 0-359 0 0,0 0-244 0 0,0 0-99 0 0,0 0 28 0 0,0 0 73 0 0,0 0 89 0 0,2 8 43 0 0,37 121 1436 0 0,-4-15-1227 0 0,2-1-408 0 0,-27-89-186 0 0,-8-17-31 0 0,1-1-1 0 0,0 1 0 0 0,0-1 0 0 0,0 0 0 0 0,0 0 0 0 0,1 0 1 0 0,0 0-1 0 0,0 0 0 0 0,1-1 0 0 0,0 0 0 0 0,0 0 0 0 0,0 0 1 0 0,3 2-25 0 0,-4-7 92 0 0,0 1 1 0 0,0-1 0 0 0,0 0-1 0 0,0-1 1 0 0,0 1 0 0 0,0-1 0 0 0,0 1-1 0 0,0-1 1 0 0,0 0 0 0 0,0-1-1 0 0,0 1 1 0 0,0-1 0 0 0,-1 1 0 0 0,1-1-1 0 0,-1 0 1 0 0,1-1 0 0 0,-1 1 0 0 0,0-1-1 0 0,0 1 1 0 0,0-1 0 0 0,0 0-1 0 0,0 0 1 0 0,-1 0 0 0 0,1 0 0 0 0,-1-1-1 0 0,0 1 1 0 0,0-1 0 0 0,0 1-1 0 0,-1-1 1 0 0,1 0 0 0 0,-1 0 0 0 0,1-1-93 0 0,0 2 31 0 0,113-255 1706 0 0,-84 169-1626 0 0,2 13-67 0 0,-14 44-414 0 0,9-11-1364 0 0,-4 20-2229 0 0,-14 14-571 0 0,-5 4-2652 0 0,-1 1-2941 0 0</inkml:trace>
</inkml:ink>
</file>

<file path=ppt/ink/ink8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9:07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23 11618 0 0,'0'0'130'0'0,"0"0"-49"0"0,0 0 90 0 0,0 0 322 0 0,0 0 356 0 0,0 0 164 0 0,0 0-43 0 0,0 0-197 0 0,3 36-206 0 0,10 118-195 0 0,-7 208 413 0 0,-7-149-2409 0 0,-9-188-700 0 0,-1-16-4251 0 0,11-9 3158 0 0,0-1 365 0 0,0-2 2222 0 0</inkml:trace>
  <inkml:trace contextRef="#ctx0" brushRef="#br0" timeOffset="249.024">695 1 0 0 0,'0'0'843'0'0,"0"0"1416"0"0,0 0 452 0 0,0 0-50 0 0,0 0-217 0 0,0 0-425 0 0,0 0-504 0 0,0 0-417 0 0,0 0-279 0 0,0 0-168 0 0,0 0-103 0 0,0 0-72 0 0,-4 32-45 0 0,-8 103-21 0 0,5 29 573 0 0,23-13-515 0 0,50-7-1607 0 0,-60-136 1442 0 0,-7-8-16880 0 0,-4-1 13654 0 0</inkml:trace>
  <inkml:trace contextRef="#ctx0" brushRef="#br0" timeOffset="502.984">1 491 9234 0 0,'0'0'2364'0'0,"0"0"-1499"0"0,0 0-357 0 0,0 0 321 0 0,0 0 408 0 0,0 0 199 0 0,0 0-48 0 0,0 0-206 0 0,33-7-237 0 0,111-20-186 0 0,-3-22 562 0 0,-88 25-802 0 0,290-105 1247 0 0,-29 38-2019 0 0,-279 90-1640 0 0,-46 21-2840 0 0,-21 14-4435 0 0,19-22 862 0 0</inkml:trace>
  <inkml:trace contextRef="#ctx0" brushRef="#br0" timeOffset="686.339">244 708 10738 0 0,'0'0'959'0'0,"0"0"108"0"0,0 0 257 0 0,0 0 255 0 0,37-14 106 0 0,119-46-164 0 0,109-35 2535 0 0,-71 67-3592 0 0,-129 28-2525 0 0,0 5-3285 0 0,-51-4-439 0 0,-5 2-4416 0 0</inkml:trace>
</inkml:ink>
</file>

<file path=ppt/ink/ink8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9:11.0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0 471 8354 0 0,'0'0'401'0'0,"0"0"29"0"0,0 0 282 0 0,0 0 388 0 0,0 0 292 0 0,0 0 111 0 0,33 2-77 0 0,103 8-203 0 0,-74-8-111 0 0,1-2 1 0 0,0-3 0 0 0,-1-3-1 0 0,44-11-1112 0 0,47-4 427 0 0,-118 17-1554 0 0,62-5 1763 0 0,-65 8-6167 0 0,0 0-6352 0 0,-31 1 8370 0 0</inkml:trace>
  <inkml:trace contextRef="#ctx0" brushRef="#br0" timeOffset="239.005">26 762 8418 0 0,'0'0'2386'0'0,"0"0"-1249"0"0,0 0-553 0 0,0 0 71 0 0,0 0 332 0 0,0 0 287 0 0,0 0 85 0 0,0 0-108 0 0,0 0-225 0 0,0 0-225 0 0,34 10-180 0 0,107 29-108 0 0,-43-28 190 0 0,-81-13-581 0 0,50-6 87 0 0,-2-2 1 0 0,0-3-1 0 0,0-3 0 0 0,33-15-209 0 0,17-10-2556 0 0,-3-4-3771 0 0,-83 33 431 0 0,-12 1-1999 0 0</inkml:trace>
  <inkml:trace contextRef="#ctx0" brushRef="#br0" timeOffset="794.168">1739 106 10882 0 0,'0'0'3281'0'0,"0"0"-1541"0"0,0 0-638 0 0,0 0-51 0 0,0 0 44 0 0,0 0-35 0 0,0 0-137 0 0,0 0-175 0 0,0 0-164 0 0,0 0-148 0 0,-32 18-96 0 0,-96 53-65 0 0,57-27 164 0 0,-139 126 508 0 0,161-104-819 0 0,56-4-138 0 0,7-53 29 0 0,1-1 0 0 0,0 0-1 0 0,0-1 1 0 0,1-1-1 0 0,-1 0 1 0 0,2-1-1 0 0,-1-1 1 0 0,0 0 0 0 0,1-2-1 0 0,0 1 1 0 0,-1-2-1 0 0,1 0 1 0 0,0-1 0 0 0,0-1-1 0 0,0-1 1 0 0,10-2-19 0 0,35 2 40 0 0,107 2 100 0 0,-168 0-124 0 0,-1 0 25 0 0,0 0 35 0 0,0 0 40 0 0,0 0 103 0 0,0 0 69 0 0,-43-51 795 0 0,-30-17-926 0 0,46 44-138 0 0,0 0 0 0 0,2-2 0 0 0,1-1 0 0 0,1-1 0 0 0,2 0 0 0 0,-4-8-19 0 0,14 17-57 0 0,7 12-47 0 0,-1 0 0 0 0,1 0-1 0 0,0-1 1 0 0,0 1 0 0 0,1-1 0 0 0,0 0 0 0 0,1 0-1 0 0,-1-1 1 0 0,2 1 0 0 0,-1 0 0 0 0,1-1 0 0 0,0-4 104 0 0,13-24-4241 0 0,14 23-1471 0 0,-7 8-1194 0 0,-9 4-2537 0 0</inkml:trace>
  <inkml:trace contextRef="#ctx0" brushRef="#br0" timeOffset="1487.429">2281 51 7210 0 0,'0'0'844'0'0,"0"0"-307"0"0,0 0-41 0 0,0 0 231 0 0,0 0 292 0 0,0 0 209 0 0,0 0 17 0 0,0 0-164 0 0,0 0-195 0 0,0 0-194 0 0,0 0-131 0 0,0 0-42 0 0,0 0 0 0 0,-16-10 4 0 0,-50-27 6 0 0,64 36-495 0 0,1 1 1 0 0,-1-1-1 0 0,0 1 1 0 0,1-1-1 0 0,-1 1 1 0 0,0-1-1 0 0,0 1 1 0 0,1 0-1 0 0,-1 0 0 0 0,0 0 1 0 0,0 0-1 0 0,1 0 1 0 0,-1 1-1 0 0,0-1 1 0 0,0 0-1 0 0,1 1 0 0 0,-1-1 1 0 0,0 1-1 0 0,1 0 1 0 0,-1 0-1 0 0,1-1 1 0 0,-1 1-1 0 0,1 0 1 0 0,-1 0-1 0 0,1 0 0 0 0,0 1 1 0 0,-1-1-1 0 0,1 0 1 0 0,0 0-1 0 0,0 1 1 0 0,0-1-1 0 0,0 1 1 0 0,0-1-1 0 0,-1 2-34 0 0,-3 4 211 0 0,-10 10-35 0 0,1 1 1 0 0,0 0-1 0 0,2 1 1 0 0,0 0-1 0 0,1 1 1 0 0,1 1-1 0 0,1-1 1 0 0,1 2-1 0 0,1-1 1 0 0,0 1-1 0 0,1 4-176 0 0,-12 138 272 0 0,19-157-244 0 0,-1 0-1 0 0,1 1 0 0 0,1-1 0 0 0,0 0 1 0 0,0 0-1 0 0,0 0 0 0 0,1 0 0 0 0,-1 0 1 0 0,2-1-1 0 0,-1 1 0 0 0,1-1 0 0 0,0 0 0 0 0,0 0 1 0 0,1 0-1 0 0,0 0 0 0 0,0-1 0 0 0,0 0 1 0 0,1 0-1 0 0,-1 0 0 0 0,1-1 0 0 0,0 0 1 0 0,1 0-1 0 0,-1 0 0 0 0,1-1 0 0 0,-1 0 1 0 0,1 0-1 0 0,0-1 0 0 0,0 0 0 0 0,0 0 1 0 0,1 0-1 0 0,-1-1 0 0 0,0 0 0 0 0,4-1-27 0 0,1 1 133 0 0,0-1 0 0 0,0-1-1 0 0,0 1 1 0 0,0-2 0 0 0,0 0-1 0 0,0-1 1 0 0,-1 0 0 0 0,1 0 0 0 0,-1-1-1 0 0,0-1 1 0 0,0 0 0 0 0,7-4-133 0 0,1 0 149 0 0,0-1 1 0 0,-1-1 0 0 0,0 0 0 0 0,-1-1 0 0 0,0-1 0 0 0,-1-1 0 0 0,0 0-1 0 0,-1-1 1 0 0,-1-1 0 0 0,0 0 0 0 0,-1-1 0 0 0,-1 0 0 0 0,-1-1 0 0 0,-1-1-1 0 0,0 0 1 0 0,-1 0 0 0 0,-1 0 0 0 0,-1-1 0 0 0,1-5-150 0 0,-6 17-65 0 0,-1-1-1 0 0,0 0 1 0 0,0 0-1 0 0,-1 0 1 0 0,0 0 0 0 0,-1 0-1 0 0,0 0 1 0 0,0 0 0 0 0,0 1-1 0 0,-1-1 1 0 0,-1 0 0 0 0,0 1-1 0 0,0-1 1 0 0,0 1 0 0 0,-1 0-1 0 0,-1 0 1 0 0,1 1 0 0 0,-1-1-1 0 0,0 1 1 0 0,-1 0 0 0 0,0 0-1 0 0,0 1 1 0 0,0-1 0 0 0,-1 1-1 0 0,0 1 1 0 0,0-1 0 0 0,0 1-1 0 0,-1 1 1 0 0,0-1-1 0 0,0 1 1 0 0,0 0 0 0 0,0 1-1 0 0,-1 0 1 0 0,1 1 0 0 0,-1-1-1 0 0,0 2 66 0 0,-6 0-486 0 0,-1 1-1 0 0,1 0 0 0 0,-1 2 1 0 0,1-1-1 0 0,-1 2 0 0 0,1 0 1 0 0,0 1-1 0 0,0 1 1 0 0,1 0-1 0 0,-1 1 0 0 0,1 0 1 0 0,0 1-1 0 0,1 1 0 0 0,-10 7 487 0 0,-107 84-9802 0 0,31 2 1789 0 0,31 18 8850 0 0,67-118-602 0 0,0 1 0 0 0,1-1 0 0 0,-1 0 0 0 0,0 1 0 0 0,1-1 0 0 0,-1 1 0 0 0,1-1 0 0 0,0 0 0 0 0,-1 1 0 0 0,1-1 0 0 0,0 1 0 0 0,0-1 0 0 0,0 1 0 0 0,0-1 0 0 0,0 1 0 0 0,0-1 0 0 0,1 1 0 0 0,-1-1 0 0 0,0 1 0 0 0,1-1 0 0 0,-1 1 0 0 0,1-1 0 0 0,0 0 0 0 0,-1 1 0 0 0,1-1 0 0 0,0 0 0 0 0,0 1 0 0 0,0-1 0 0 0,0 0 0 0 0,0 0 0 0 0,0 0 0 0 0,0 0 0 0 0,0 0 0 0 0,0 0 0 0 0,0 0 0 0 0,1 0 0 0 0,-1-1 0 0 0,0 1 0 0 0,1 0 0 0 0,-1-1 0 0 0,0 1 0 0 0,1-1 0 0 0,-1 1 0 0 0,1-1 0 0 0,-1 0 0 0 0,1 1 0 0 0,-1-1 0 0 0,1 0 0 0 0,-1 0 0 0 0,2 0-235 0 0,79-9 6073 0 0,208-116 395 0 0,-282 122-6348 0 0,0 0-1 0 0,0 1 1 0 0,0 0-1 0 0,0 0 1 0 0,0 0-1 0 0,0 1 0 0 0,1 1 1 0 0,-1-1-1 0 0,0 1 1 0 0,1 1-1 0 0,4 0-119 0 0,33 32 240 0 0,47 15-102 0 0,-81-47-300 0 0,0 0 0 0 0,0-1 0 0 0,0-1 1 0 0,-1 1-1 0 0,1-2 0 0 0,0 0 0 0 0,0 0 1 0 0,-1-1-1 0 0,0 0 0 0 0,1-1 0 0 0,-1 0 1 0 0,-1-1-1 0 0,2-1 162 0 0,38-13-4940 0 0,-42 15 3203 0 0,-2 0-1228 0 0,0 2-3225 0 0,4 2-3264 0 0</inkml:trace>
  <inkml:trace contextRef="#ctx0" brushRef="#br0" timeOffset="1812.991">912 957 14379 0 0,'0'0'1974'0'0,"0"0"-1371"0"0,0 0-465 0 0,0 0 277 0 0,0 0 452 0 0,37-1 242 0 0,122-6 53 0 0,13-14 698 0 0,-116 13-1513 0 0,344-45 2346 0 0,203 6-2693 0 0,-457 45-576 0 0,44-2-2959 0 0,-127 1-1898 0 0,-2-1-3541 0 0,-47 3 1945 0 0</inkml:trace>
  <inkml:trace contextRef="#ctx0" brushRef="#br0" timeOffset="2250.131">1288 1303 14083 0 0,'0'0'836'0'0,"0"0"-318"0"0,0 0 34 0 0,0 0 256 0 0,0 0 225 0 0,0 0 72 0 0,36-18-70 0 0,109-58-150 0 0,24 11 1264 0 0,-114 51-1608 0 0,74-4 370 0 0,-128 17-908 0 0,0 1 1 0 0,0 0-1 0 0,0 0 0 0 0,0 0 1 0 0,0 0-1 0 0,0 0 0 0 0,0 1 1 0 0,0-1-1 0 0,0 0 0 0 0,0 0 1 0 0,0 1-1 0 0,0-1 0 0 0,0 0 1 0 0,0 1-1 0 0,0-1 0 0 0,0 1 1 0 0,0-1-1 0 0,0 1 0 0 0,-1 0 0 0 0,1-1 1 0 0,0 1-1 0 0,0 0 0 0 0,-1 0 1 0 0,1-1-1 0 0,0 1 0 0 0,-1 0 1 0 0,1 0-1 0 0,-1 0 0 0 0,1 0 1 0 0,-1 0-1 0 0,1 0 0 0 0,-1 0 1 0 0,0 0-1 0 0,1 0 0 0 0,-1 0 1 0 0,0 0-1 0 0,0 0 0 0 0,0 0 1 0 0,0 0-1 0 0,0 0 0 0 0,0 0 1 0 0,0 0-1 0 0,0 0 0 0 0,0 0 1 0 0,-1 0-1 0 0,1 0 0 0 0,0 0 1 0 0,-1 1-4 0 0,-19 43 164 0 0,-2-18-143 0 0,-2-1 0 0 0,0-1 0 0 0,-2-2 0 0 0,0 0 0 0 0,-2-1 0 0 0,0-2 0 0 0,-12 6-21 0 0,-107 85 65 0 0,141-108-55 0 0,1 0 1 0 0,0 1-1 0 0,1 0 1 0 0,-1-1-1 0 0,1 1 1 0 0,-1 1-1 0 0,1-1 1 0 0,0 1-1 0 0,1-1 1 0 0,-1 1-1 0 0,1 0 1 0 0,0 1-1 0 0,0-1 1 0 0,1 0-1 0 0,0 1 1 0 0,-1-1-1 0 0,2 1 1 0 0,-1 0-1 0 0,1 0 1 0 0,0 0-1 0 0,0 0 1 0 0,0 0-1 0 0,1 0 1 0 0,0 0-1 0 0,0 0 1 0 0,1 0-1 0 0,0 0 1 0 0,0-1-1 0 0,1 4-10 0 0,5-3 30 0 0,0 0-1 0 0,1-1 1 0 0,-1 1-1 0 0,2-1 1 0 0,-1-1-1 0 0,0 1 1 0 0,1-2-1 0 0,0 1 1 0 0,0-1-1 0 0,0 0 1 0 0,0-1-1 0 0,0 0 1 0 0,1-1-1 0 0,-1 0 1 0 0,1 0-1 0 0,-1-1 1 0 0,1 0-1 0 0,-1 0 1 0 0,0-1 0 0 0,1-1-1 0 0,-1 0 1 0 0,8-2-30 0 0,109-35-1489 0 0,-52-10-3559 0 0,-35 20-4499 0 0,-27 17 5 0 0</inkml:trace>
  <inkml:trace contextRef="#ctx0" brushRef="#br0" timeOffset="2491.712">2248 1056 15091 0 0,'0'0'1254'0'0,"0"0"-487"0"0,0 0-67 0 0,0 0 195 0 0,0 0 168 0 0,0 0 31 0 0,-11 34-107 0 0,-40 105-186 0 0,-74 163 1290 0 0,88-166-2553 0 0,36-134 513 0 0,1 27-1793 0 0,18-20-4144 0 0,19-52-8137 0 0,-29 32 11342 0 0</inkml:trace>
  <inkml:trace contextRef="#ctx0" brushRef="#br0" timeOffset="2742.929">2488 1145 8226 0 0,'0'0'2642'0'0,"0"0"-982"0"0,0 0-444 0 0,0 0 34 0 0,0 0 30 0 0,0 0-78 0 0,-12 36-117 0 0,-40 115-190 0 0,-6-11 631 0 0,-4 18-1045 0 0,43-83-2192 0 0,-21-78-14638 0 0,32 1 13366 0 0,-3-1 2563 0 0</inkml:trace>
  <inkml:trace contextRef="#ctx0" brushRef="#br0" timeOffset="2973.359">1787 1483 2112 0 0,'0'0'3176'0'0,"0"0"-828"0"0,0 0-270 0 0,0 0 33 0 0,0 0-58 0 0,0 0-212 0 0,8-33-286 0 0,28-103-256 0 0,-36 132-1207 0 0,1 0-1 0 0,0 1 1 0 0,0-1 0 0 0,0 0-1 0 0,1 0 1 0 0,-1 1-1 0 0,1-1 1 0 0,0 1-1 0 0,0 0 1 0 0,0-1 0 0 0,0 1-1 0 0,1 0 1 0 0,-1 0-1 0 0,1 0 1 0 0,0 0-1 0 0,0 1 1 0 0,3-3-92 0 0,4-3 408 0 0,-2 0-179 0 0,0 1 1 0 0,1-1 0 0 0,0 1 0 0 0,0 1-1 0 0,0 0 1 0 0,0 0 0 0 0,1 1-1 0 0,0 0 1 0 0,1 1 0 0 0,-1 0-1 0 0,1 0 1 0 0,-1 1 0 0 0,1 1-1 0 0,0-1 1 0 0,0 2 0 0 0,0 0 0 0 0,1 0-230 0 0,-5 1 56 0 0,0 0 0 0 0,-1 1 0 0 0,1 0 0 0 0,0 0 0 0 0,0 0 0 0 0,-1 1 0 0 0,1 0 0 0 0,-1 0 1 0 0,0 1-1 0 0,1 0 0 0 0,-1 0 0 0 0,0 0 0 0 0,0 1 0 0 0,0 0-56 0 0,31 22 198 0 0,-25-17-123 0 0,0 0 1 0 0,0-1-1 0 0,1-1 1 0 0,-1 0-1 0 0,2 0 1 0 0,-1-2-1 0 0,1 1 1 0 0,9 1-76 0 0,-1-2 73 0 0,0-2 1 0 0,0 0-1 0 0,0-1 1 0 0,1-1 0 0 0,-1-1-1 0 0,0-1 1 0 0,1-1 0 0 0,-1-1-1 0 0,0-1 1 0 0,0-1 0 0 0,-1-1-1 0 0,1-1 1 0 0,-1-1-1 0 0,3-2-73 0 0,100-71-2232 0 0,-112 76 352 0 0,-3 0-2370 0 0,-4 0-4715 0 0,-5 1-768 0 0</inkml:trace>
</inkml:ink>
</file>

<file path=ppt/ink/ink8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9:19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938 641 4521 0 0,'0'0'1664'0'0,"0"0"-261"0"0,0 0-202 0 0,0 0 5 0 0,0 0 148 0 0,0 0 78 0 0,0 0 6 0 0,0 0-92 0 0,0 0-170 0 0,0 0-185 0 0,0 0-182 0 0,-4-8-143 0 0,-16-25-127 0 0,18 32-488 0 0,0-1 1 0 0,0 1-1 0 0,0 0 0 0 0,0-1 1 0 0,0 1-1 0 0,0 0 1 0 0,-1 0-1 0 0,1 1 1 0 0,0-1-1 0 0,-1 0 1 0 0,1 1-1 0 0,0-1 1 0 0,-1 1-1 0 0,1 0 1 0 0,-1 0-1 0 0,1 0 1 0 0,-1 0-1 0 0,1 0 1 0 0,0 1-1 0 0,-1-1 1 0 0,1 1-1 0 0,-2 0-51 0 0,0-1-6 0 0,-186 61 489 0 0,130-38-427 0 0,28-10 2 0 0,-68 25 316 0 0,-1-4 0 0 0,-84 16-374 0 0,109-34 632 0 0,75-16-547 0 0,1 0-46 0 0,0 0-48 0 0,0 0-50 0 0,0 0-24 0 0,3 7-29 0 0,48 16 166 0 0,53 31 164 0 0,-103-52-193 0 0,0-1-1 0 0,0 1 1 0 0,-1 0 0 0 0,1 0-1 0 0,-1 0 1 0 0,1 0-1 0 0,-1 0 1 0 0,0 0 0 0 0,0 0-1 0 0,0 0 1 0 0,0 0-1 0 0,0 0 1 0 0,0 0 0 0 0,0 0-1 0 0,-1 0 1 0 0,1 0-1 0 0,-1 0 1 0 0,1-1-1 0 0,-1 1 1 0 0,0 0 0 0 0,0 0-1 0 0,0 0 1 0 0,0-1-1 0 0,0 1 1 0 0,-1 1-25 0 0,-85 105 699 0 0,-26 17-130 0 0,98-109-465 0 0,12-14-86 0 0,-1 0-1 0 0,1 1 0 0 0,0-1 1 0 0,0 1-1 0 0,0 0 0 0 0,0-1 1 0 0,0 1-1 0 0,0 1 0 0 0,1-1 1 0 0,0 0-1 0 0,-1 1 0 0 0,1-1 1 0 0,1 1-1 0 0,-1 0 0 0 0,0-1 1 0 0,1 1-1 0 0,0 0 0 0 0,0 0 1 0 0,0 0-1 0 0,0 0 0 0 0,1 0 1 0 0,-1 0-1 0 0,1 0 0 0 0,0 0 1 0 0,0 0-1 0 0,1 0 0 0 0,-1 1 1 0 0,1-1-1 0 0,0 0 0 0 0,0-1 1 0 0,0 1-1 0 0,0 0 0 0 0,2 1-17 0 0,8 3 54 0 0,0 0 0 0 0,1-1 0 0 0,0-1 0 0 0,0 0 0 0 0,1 0-1 0 0,0-1 1 0 0,0-1 0 0 0,0 0 0 0 0,0-1 0 0 0,1 0 0 0 0,-1-1 0 0 0,1-1-1 0 0,0 0 1 0 0,0-1 0 0 0,9-1-54 0 0,-15 1 9 0 0,-1 1 0 0 0,30 2 15 0 0,-1-2 0 0 0,1-1-1 0 0,0-2 1 0 0,0-1 0 0 0,-1-2 0 0 0,17-5-24 0 0,-50 9-162 0 0,0-1 1 0 0,0 0-1 0 0,0 0 1 0 0,0 0 0 0 0,0 0-1 0 0,0 0 1 0 0,-1 0-1 0 0,1-1 1 0 0,-1 0-1 0 0,0 1 1 0 0,0-1 0 0 0,0 0-1 0 0,0 0 1 0 0,0 0-1 0 0,0 0 1 0 0,-1 0 0 0 0,0 0-1 0 0,1-1 1 0 0,-1 1-1 0 0,0 0 1 0 0,-1-1-1 0 0,1 1 1 0 0,-1-1 0 0 0,1 1-1 0 0,-1-1 1 0 0,0 1-1 0 0,0-1 1 0 0,-1 0 161 0 0,0-33-5200 0 0,-4 7-3568 0 0,1 14 746 0 0</inkml:trace>
  <inkml:trace contextRef="#ctx0" brushRef="#br0" timeOffset="243.996">465 0 18284 0 0,'0'0'1127'0'0,"0"0"-535"0"0,0 0-347 0 0,0 0-163 0 0,0 0-33 0 0,0 0 42 0 0,0 0 98 0 0,0 0 128 0 0,0 0 112 0 0,-17 40 51 0 0,-57 131 0 0 0,36-29 221 0 0,35-118-586 0 0,-39 560 1184 0 0,26-275-1156 0 0,-11 11-197 0 0,-27 62-1049 0 0,5-132-2716 0 0,24-153-793 0 0,5-35-4958 0 0,13-42 4105 0 0</inkml:trace>
</inkml:ink>
</file>

<file path=ppt/ink/ink8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9:21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787 59 608 0 0,'0'0'2510'0'0,"0"0"-420"0"0,0 0-202 0 0,0 0-46 0 0,0 0-103 0 0,0 0-211 0 0,0 0-258 0 0,0 0-243 0 0,0 0-211 0 0,0 0-148 0 0,0 0-140 0 0,-23 35-112 0 0,-72 114-104 0 0,-56 120 212 0 0,138-246-578 0 0,-84 136-1305 0 0,15-64-3917 0 0,-12-23-5210 0 0,77-60 9895 0 0</inkml:trace>
  <inkml:trace contextRef="#ctx0" brushRef="#br0" timeOffset="273.419">1 534 2232 0 0,'0'0'2162'0'0,"0"0"-327"0"0,0 0-260 0 0,0 0-113 0 0,0 0-96 0 0,0 0-121 0 0,0 0-162 0 0,0 0-160 0 0,0 0-138 0 0,0 0-88 0 0,34-27-49 0 0,107-83-31 0 0,-140 108-590 0 0,1 0 0 0 0,0 1 0 0 0,1-1 0 0 0,-1 0-1 0 0,0 1 1 0 0,0-1 0 0 0,1 1 0 0 0,-1-1 0 0 0,1 1 0 0 0,-1 0 0 0 0,1 0-1 0 0,0 0 1 0 0,-1 1 0 0 0,1-1 0 0 0,0 1 0 0 0,-1-1 0 0 0,1 1-1 0 0,0 0 1 0 0,0 0 0 0 0,0 0 0 0 0,-1 0 0 0 0,1 0 0 0 0,1 1-27 0 0,92 32 1179 0 0,-2 5 0 0 0,-1 3-1 0 0,38 26-1178 0 0,85 47 27 0 0,-166-81-352 0 0,-41-20-1936 0 0,-32-11-831 0 0,15-2 2380 0 0,0 0 0 0 0,-1-1 1 0 0,1-1-1 0 0,0 1 0 0 0,1-1 0 0 0,-1 0 1 0 0,0-1-1 0 0,0 0 0 0 0,1 0 1 0 0,0-1-1 0 0,0 0 0 0 0,0 0 1 0 0,0-1-1 0 0,0 0 0 0 0,1 0 1 0 0,0 0-1 0 0,-4-4 712 0 0,-37-31-3034 0 0,37 24 3034 0 0</inkml:trace>
  <inkml:trace contextRef="#ctx0" brushRef="#br0" timeOffset="520.515">377 0 2144 0 0,'0'0'2604'0'0,"0"0"-25"0"0,0 0-212 0 0,0 0-431 0 0,0 0-530 0 0,0 0-480 0 0,0 0-248 0 0,0 0-5 0 0,0 0 56 0 0,0 0-7 0 0,0 0-89 0 0,2 38-112 0 0,7 121-44 0 0,28 124 1067 0 0,-7-78-1197 0 0,4 1-383 0 0,-19-133-264 0 0,-1-3-1508 0 0,-11-22-2691 0 0,-2-26-3827 0 0,2-14 3009 0 0</inkml:trace>
</inkml:ink>
</file>

<file path=ppt/ink/ink8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9:27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33 439 8754 0 0,'0'0'2216'0'0,"0"0"-203"0"0,0 0-93 0 0,0 0-25 0 0,0 0-162 0 0,0 0-277 0 0,0 0-293 0 0,0 0-290 0 0,0 0-291 0 0,0 0-201 0 0,0 0-114 0 0,0 0-58 0 0,0 0-15 0 0,1 3 84 0 0,3 1-165 0 0,-1-1-1 0 0,1 0 0 0 0,0 0 1 0 0,0 0-1 0 0,1 0 0 0 0,-1-1 1 0 0,1 1-1 0 0,-1-1 0 0 0,1-1 1 0 0,0 1-1 0 0,-1 0 0 0 0,1-1 1 0 0,0 0-1 0 0,0 0 0 0 0,0-1 1 0 0,0 1-1 0 0,0-1 0 0 0,0 0 1 0 0,0 0-1 0 0,0-1 0 0 0,0 0 1 0 0,0 1-1 0 0,3-2-112 0 0,11 1 236 0 0,134 7 939 0 0,3-1-4365 0 0,-156-5 1805 0 0,0-1-1333 0 0,0-5-10522 0 0,-3 6 5844 0 0</inkml:trace>
  <inkml:trace contextRef="#ctx0" brushRef="#br0" timeOffset="244.595">0 734 12875 0 0,'0'0'3232'0'0,"0"0"-2141"0"0,0 0-475 0 0,0 0 253 0 0,0 0 250 0 0,0 0 85 0 0,0 0-73 0 0,0 0-162 0 0,0 0-193 0 0,0 0-166 0 0,0 0-142 0 0,0 0-85 0 0,31 10-42 0 0,96 32-29 0 0,-58-34 25 0 0,-60-10-282 0 0,38-8-676 0 0,54-12 824 0 0,-67 13-5397 0 0,-1-1-5309 0 0,-22 6 230 0 0</inkml:trace>
  <inkml:trace contextRef="#ctx0" brushRef="#br0" timeOffset="1217.121">1156 1 7274 0 0,'0'0'1567'0'0,"0"0"-526"0"0,0 0-418 0 0,0 0-110 0 0,0 0 149 0 0,0 0 239 0 0,0 0 293 0 0,0 0 125 0 0,0 0-59 0 0,0 0-186 0 0,0 0-350 0 0,0 28-233 0 0,-2 92-125 0 0,-21 52 429 0 0,-26 174-208 0 0,5-97-1174 0 0,35-196-226 0 0,2-6-2735 0 0,-3-20-5898 0 0,10-24 5575 0 0,0-2 1745 0 0</inkml:trace>
  <inkml:trace contextRef="#ctx0" brushRef="#br0" timeOffset="1494.785">620 240 5457 0 0,'0'0'1642'0'0,"0"0"-306"0"0,0 0-321 0 0,0 0-231 0 0,0 0-84 0 0,0 0 106 0 0,0 0 210 0 0,0 0 150 0 0,0 0 39 0 0,0 0-63 0 0,0 0-122 0 0,0 0-112 0 0,39-10-100 0 0,124-34-118 0 0,84-24 1246 0 0,43-1-1304 0 0,-161 52-1167 0 0,-42 15-3145 0 0,-60 7-1012 0 0,-16 1-1098 0 0,-7-2-1776 0 0</inkml:trace>
  <inkml:trace contextRef="#ctx0" brushRef="#br0" timeOffset="1969.645">1159 962 3841 0 0,'0'0'1779'0'0,"0"0"-95"0"0,0 0-42 0 0,0 0 64 0 0,0 0 11 0 0,0 0-200 0 0,0 0-276 0 0,0 0-290 0 0,0 0-216 0 0,0 0-114 0 0,0 0-87 0 0,0 0-33 0 0,0 0-6 0 0,21-17-35 0 0,62-50-29 0 0,-35 41 133 0 0,-39 25-472 0 0,79-6 364 0 0,-85 8-448 0 0,0 0-1 0 0,0 1 0 0 0,0-1 1 0 0,0 1-1 0 0,-1 0 0 0 0,1 0 1 0 0,-1 0-1 0 0,1 0 1 0 0,-1 0-1 0 0,0 1 0 0 0,0-1 1 0 0,0 0-1 0 0,0 1 1 0 0,0 0-1 0 0,-1-1 0 0 0,1 1 1 0 0,-1 0-1 0 0,0 0 0 0 0,1 0 1 0 0,-1 0-1 0 0,-1 0 1 0 0,1 0-1 0 0,0 0 0 0 0,-1 0 1 0 0,0 1-1 0 0,1-1 1 0 0,-1 0-1 0 0,0 0 0 0 0,-1 0 1 0 0,1 0-1 0 0,-1 0 0 0 0,1 1 1 0 0,-1-1-1 0 0,0 0 1 0 0,0 0-1 0 0,0 0 0 0 0,0 0 1 0 0,-1-1-1 0 0,1 1 1 0 0,-1 0-1 0 0,0 0-7 0 0,-129 195 236 0 0,125-187-231 0 0,-6 45 26 0 0,14-54-2 0 0,1 1 0 0 0,0-1-1 0 0,-1 0 1 0 0,1 0 0 0 0,0 0 0 0 0,0 0 0 0 0,1 0 0 0 0,-1-1-1 0 0,0 1 1 0 0,1-1 0 0 0,-1 0 0 0 0,0 0 0 0 0,1 0-1 0 0,-1-1 1 0 0,1 1 0 0 0,0-1 0 0 0,-1 0 0 0 0,3 0-29 0 0,5 0 59 0 0,0 0 1 0 0,0-1 0 0 0,0 0-1 0 0,-1-1 1 0 0,1 0-1 0 0,0-1 1 0 0,-1 0 0 0 0,0 0-1 0 0,0-1 1 0 0,0-1-1 0 0,0 0 1 0 0,0 0 0 0 0,6-5-60 0 0,14-20-1318 0 0,4-17-7117 0 0,-27 33 1617 0 0,-2 6 553 0 0</inkml:trace>
  <inkml:trace contextRef="#ctx0" brushRef="#br0" timeOffset="2227.323">1809 759 6857 0 0,'0'0'2944'0'0,"0"0"-725"0"0,0 0-529 0 0,0 0-346 0 0,0 0-319 0 0,0 0-262 0 0,0 0-47 0 0,0 0 50 0 0,0 0 47 0 0,0 0 1 0 0,0 0-130 0 0,0 0-124 0 0,0 0-132 0 0,26 1-90 0 0,82 1-80 0 0,87-27-238 0 0,-131 14-1400 0 0,0 1-2732 0 0,-23 2-3713 0 0,-22 4-1097 0 0</inkml:trace>
  <inkml:trace contextRef="#ctx0" brushRef="#br0" timeOffset="2676.858">2887 108 6553 0 0,'0'0'2286'0'0,"0"0"-189"0"0,0 0-138 0 0,0 0-134 0 0,0 0-206 0 0,0 0-277 0 0,0 0-284 0 0,0 0-205 0 0,0 0-133 0 0,0 0-101 0 0,0 0-35 0 0,0 0-45 0 0,0 31-43 0 0,-1 103-42 0 0,-13 112 680 0 0,-4-76-935 0 0,6 29-422 0 0,1-82-402 0 0,4 35-4208 0 0,5-141 3927 0 0,1-6-2535 0 0,0 1-9528 0 0,1-6 11629 0 0</inkml:trace>
  <inkml:trace contextRef="#ctx0" brushRef="#br0" timeOffset="2925.79">2315 200 9986 0 0,'0'0'1250'0'0,"0"0"-174"0"0,0 0-89 0 0,0 0 104 0 0,0 0 118 0 0,0 0-39 0 0,0 0-110 0 0,34-14-128 0 0,108-44-113 0 0,-19 24 523 0 0,-41 21-639 0 0,2 4 1 0 0,-1 4 0 0 0,79 5-704 0 0,-97 0-16 0 0,-36 0-616 0 0,1 1 0 0 0,-1 2 0 0 0,0 1-1 0 0,0 1 1 0 0,27 8 632 0 0,-19 5-4251 0 0,-22-7-2075 0 0,-7-3-2953 0 0</inkml:trace>
  <inkml:trace contextRef="#ctx0" brushRef="#br0" timeOffset="3183.971">3249 914 15675 0 0,'0'0'897'0'0,"0"0"-361"0"0,0 0-104 0 0,0 0 176 0 0,0 0 152 0 0,0 0-40 0 0,0 0-136 0 0,-30 202-168 0 0,30-168-160 0 0,0-9-160 0 0,0 1-80 0 0,11 0-144 0 0,-3-8-288 0 0,-5-3-456 0 0,5 0-816 0 0,3 0-1545 0 0,-4-8-2848 0 0,-3-3-2497 0 0</inkml:trace>
</inkml:ink>
</file>

<file path=ppt/ink/ink8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29:24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634 267 3953 0 0,'0'0'1964'0'0,"0"0"-878"0"0,0 0-297 0 0,0 0 184 0 0,0 0 316 0 0,0 0 242 0 0,0 0 35 0 0,0 0-194 0 0,0 0-301 0 0,0 0-256 0 0,-30-33-198 0 0,-93-98-115 0 0,56 79 137 0 0,52 48-467 0 0,-12-6 179 0 0,-1 1 1 0 0,-1 1-1 0 0,0 2 1 0 0,0 0-1 0 0,0 2 0 0 0,-1 2 1 0 0,1 1-1 0 0,-1 1 1 0 0,-9 1-352 0 0,-31 25 687 0 0,68-22-683 0 0,1 1 0 0 0,0 0 0 0 0,0-1 0 0 0,0 1 0 0 0,0 0 0 0 0,1 0 0 0 0,0-1 1 0 0,0 1-1 0 0,0 0 0 0 0,1 0 0 0 0,0 0 0 0 0,0-1 0 0 0,0 1 0 0 0,1 2-4 0 0,72 130 127 0 0,54 66 188 0 0,2 68 550 0 0,-107-207-634 0 0,-4 0-1 0 0,-2 1 1 0 0,-3 1 0 0 0,5 61-231 0 0,-16-94 85 0 0,0-8-35 0 0,0 1 0 0 0,-1-1 0 0 0,-2 0 0 0 0,0 1 0 0 0,-2-1 0 0 0,-1 0 0 0 0,-1 0 0 0 0,-1 0 0 0 0,-1 0 0 0 0,-1-1 0 0 0,-2 3-50 0 0,2-11-5 0 0,-1 0-1 0 0,0 0 1 0 0,-2-1 0 0 0,1 0 0 0 0,-2-1 0 0 0,0 0 0 0 0,0-1-1 0 0,-1 0 1 0 0,-1-1 0 0 0,0 0 0 0 0,-1-1 0 0 0,0-1 0 0 0,-1 0-1 0 0,0 0 1 0 0,0-2 0 0 0,-1 0 0 0 0,0-1 0 0 0,-1 0 0 0 0,0-2-1 0 0,1 0 1 0 0,-2 0 0 0 0,1-2 0 0 0,0 0 0 0 0,-7-1 5 0 0,21-1-114 0 0,-1-1 0 0 0,1 0 0 0 0,0 0 0 0 0,-1 0 0 0 0,1-1 0 0 0,0 1 0 0 0,-1-1 0 0 0,1 0 0 0 0,0 0 0 0 0,0 0 1 0 0,0 0-1 0 0,0 0 0 0 0,0-1 0 0 0,0 0 0 0 0,0 1 0 0 0,0-1 0 0 0,1 0 0 0 0,-1 0 0 0 0,1 0 0 0 0,-1-1 0 0 0,1 1 0 0 0,0-1 0 0 0,0 1 0 0 0,0-1 1 0 0,0 0-1 0 0,0 0 0 0 0,1 0 0 0 0,-1 0 0 0 0,1 0 0 0 0,0 0 0 0 0,0 0 0 0 0,0 0 0 0 0,0-1 114 0 0,1-78-6897 0 0,20 30-3313 0 0,-12 33 6090 0 0</inkml:trace>
  <inkml:trace contextRef="#ctx0" brushRef="#br0" timeOffset="664.585">623 1515 9130 0 0,'0'0'1156'0'0,"0"0"-165"0"0,0 0 75 0 0,0 0 371 0 0,0 0 313 0 0,0 0 26 0 0,0 0-295 0 0,0 0-418 0 0,0 0-383 0 0,0 0-238 0 0,0 0-32 0 0,0 0 46 0 0,0 0 41 0 0,8-30-23 0 0,29-96-65 0 0,19-17 560 0 0,4 11-221 0 0,7 2 1 0 0,47-66-749 0 0,-15 44 207 0 0,-98 152-208 0 0,-1-1-1 0 0,1 1 1 0 0,-1-1 0 0 0,1 1-1 0 0,-1 0 1 0 0,1-1 0 0 0,0 1-1 0 0,-1-1 1 0 0,1 1 0 0 0,-1 0-1 0 0,1 0 1 0 0,0-1 0 0 0,-1 1-1 0 0,1 0 1 0 0,0 0 0 0 0,-1 0-1 0 0,1 0 1 0 0,0 0 0 0 0,-1 0-1 0 0,1 0 1 0 0,0 0 0 0 0,0 0-1 0 0,-1 0 1 0 0,1 0 0 0 0,0 0-1 0 0,-1 0 1 0 0,1 0 0 0 0,0 1-1 0 0,-1-1 1 0 0,1 0 0 0 0,-1 1-1 0 0,1-1 1 0 0,0 0 0 0 0,-1 1 0 0 0,1-1-1 0 0,-1 1 1 0 0,1-1 0 0 0,-1 1-1 0 0,1-1 1 0 0,-1 1 0 0 0,0-1-1 0 0,1 1 1 0 0,-1-1 0 0 0,1 1-1 0 0,-1 0 1 0 0,0-1 0 0 0,0 1-1 0 0,1-1 1 0 0,-1 1 0 0 0,0 0-1 0 0,0-1 1 0 0,0 1 0 0 0,0 0-1 0 0,0-1 1 0 0,0 1 0 0 0,0 0-1 0 0,0 0 1 0 0,0-1 0 0 0,0 1-1 0 0,0 0 1 0 0,0-1 1 0 0,10 52 117 0 0,-7 62 1 0 0,-4-75-103 0 0,2 1-1 0 0,1-1 1 0 0,3 0 0 0 0,1 0 0 0 0,4 12-15 0 0,-6-37-5 0 0,26 68 18 0 0,-29-80-16 0 0,1 0 1 0 0,-1 1 0 0 0,0-1-1 0 0,1 0 1 0 0,-1 0 0 0 0,1 0-1 0 0,0 0 1 0 0,-1 0 0 0 0,1 0-1 0 0,0 0 1 0 0,0-1 0 0 0,1 1-1 0 0,-1-1 1 0 0,0 1 0 0 0,0-1-1 0 0,1 0 1 0 0,-1 0 0 0 0,0 0-1 0 0,1 0 1 0 0,0 0 0 0 0,-1-1-1 0 0,1 1 1 0 0,-1-1 0 0 0,1 0-1 0 0,-1 0 1 0 0,1 0 0 0 0,0 0-1 0 0,-1 0 1 0 0,3 0 2 0 0,2-4 4 0 0,0 0 1 0 0,-1 0-1 0 0,1-1 0 0 0,-1 0 0 0 0,0 0 1 0 0,0 0-1 0 0,0-1 0 0 0,-1 1 1 0 0,0-2-1 0 0,0 1 0 0 0,0 0 1 0 0,-1-1-1 0 0,0 0 0 0 0,1-2-4 0 0,2-2 5 0 0,44-74 0 0 0,-4-2 0 0 0,-4-1 0 0 0,6-29-5 0 0,-33 79-19 0 0,42-88-17 0 0,-63 169 64 0 0,-53 205 108 0 0,31-75-92 0 0,27-159-56 0 0,-2-2 1 0 0,1 1 0 0 0,0 0 0 0 0,1-1 0 0 0,1 1 0 0 0,0-1-1 0 0,1 1 1 0 0,0-1 0 0 0,1 1 0 0 0,0-1 0 0 0,1 0 0 0 0,0 0 0 0 0,2 3 11 0 0,0-4-125 0 0,18 21-1845 0 0,6-21-2785 0 0,-10-11-2519 0 0,-14 0 3393 0 0,5 0-4261 0 0</inkml:trace>
  <inkml:trace contextRef="#ctx0" brushRef="#br0" timeOffset="1239.116">2118 1114 12211 0 0,'0'0'2132'0'0,"0"0"-842"0"0,0 0-279 0 0,0 0 119 0 0,0 0 77 0 0,0 0-137 0 0,0 0-194 0 0,0 0-169 0 0,0 0-132 0 0,0 0-143 0 0,0 0-89 0 0,-33 2-81 0 0,-102 7-72 0 0,91 2-30 0 0,38-8-156 0 0,1 1 0 0 0,0 0-1 0 0,0 0 1 0 0,0 1 0 0 0,1-1 0 0 0,0 1 0 0 0,0 0 0 0 0,0 0 0 0 0,0 0 0 0 0,1 1 0 0 0,0-1 0 0 0,0 1 0 0 0,0 0 0 0 0,1 0 0 0 0,0 0-1 0 0,0 0 1 0 0,0 0 0 0 0,1 0 0 0 0,0 1 0 0 0,0-1 0 0 0,1 0 0 0 0,-1 1 0 0 0,1-1 0 0 0,1 0 0 0 0,-1 1 0 0 0,1-1 0 0 0,0 0-1 0 0,1 1 1 0 0,0-1 0 0 0,0 0 0 0 0,0 0 0 0 0,0 0 0 0 0,2 0-4 0 0,-1-1 0 0 0,1 0-1 0 0,1 0 0 0 0,-1-1 1 0 0,1 0-1 0 0,0 0 1 0 0,-1 0-1 0 0,2 0 1 0 0,-1-1-1 0 0,0 0 1 0 0,1 0-1 0 0,0 0 0 0 0,-1-1 1 0 0,1 0-1 0 0,0 0 1 0 0,0 0-1 0 0,0-1 1 0 0,1 0-1 0 0,-1 0 1 0 0,0 0-1 0 0,0-1 0 0 0,1 0 1 0 0,-1 0-1 0 0,0-1 1 0 0,3 0 0 0 0,8-1 52 0 0,0 0 0 0 0,-1-2 1 0 0,1 0-1 0 0,-1 0 0 0 0,0-2 1 0 0,0 0-1 0 0,-1-1 0 0 0,8-4-52 0 0,-5-3 120 0 0,0 0-1 0 0,-1-1 0 0 0,0-1 1 0 0,-2-1-1 0 0,0 0 0 0 0,0-1 0 0 0,-2 0 1 0 0,0-1-1 0 0,-2-1 0 0 0,0 0 1 0 0,-1 0-1 0 0,0-1 0 0 0,-2-1 0 0 0,-1 1 1 0 0,-1-1-1 0 0,0-5-119 0 0,0-1 21 0 0,-1 0-1 0 0,-1 0 1 0 0,-2-1 0 0 0,-1 1 0 0 0,-2-19-21 0 0,0 11-5 0 0,0 13-49 0 0,-2 0 0 0 0,-1 0 0 0 0,0 0 0 0 0,-2 0 0 0 0,-1 0 0 0 0,-1 1 0 0 0,0 1-1 0 0,-2-1 1 0 0,0 1 0 0 0,-7-7 54 0 0,15 23-15 0 0,-1 1-1 0 0,1 1 0 0 0,-1-1 0 0 0,0 0 0 0 0,-1 1 1 0 0,1-1-1 0 0,0 1 0 0 0,-1 0 0 0 0,0 0 0 0 0,0 0 1 0 0,0 1-1 0 0,0-1 0 0 0,0 1 0 0 0,0 0 0 0 0,-1 0 1 0 0,1 0-1 0 0,-1 1 0 0 0,0 0 0 0 0,1 0 0 0 0,-1 0 1 0 0,0 0-1 0 0,1 1 0 0 0,-1-1 0 0 0,0 1 0 0 0,0 1 1 0 0,1-1-1 0 0,-1 1 0 0 0,0-1 0 0 0,0 1 0 0 0,1 1 1 0 0,-1-1-1 0 0,1 1 0 0 0,-1 0 0 0 0,1 0 0 0 0,0 0 1 0 0,0 0-1 0 0,0 1 0 0 0,0-1 0 0 0,0 1 0 0 0,-1 1 16 0 0,-5 5-5 0 0,0 0 0 0 0,0 1-1 0 0,1 0 1 0 0,0 0-1 0 0,1 1 1 0 0,0 0-1 0 0,1 0 1 0 0,0 1 0 0 0,1 0-1 0 0,0 0 1 0 0,1 1-1 0 0,0-1 1 0 0,1 1-1 0 0,1 0 1 0 0,0 1 0 0 0,-1 5 5 0 0,0 0 3 0 0,1-1 1 0 0,1 0-1 0 0,1 1 1 0 0,0-1 0 0 0,1 1-1 0 0,1-1 1 0 0,1 0 0 0 0,1 1-1 0 0,0-1 1 0 0,1 0-1 0 0,1 0 1 0 0,1-1 0 0 0,0 1-1 0 0,1-1 1 0 0,1-1-1 0 0,1 1 1 0 0,10 14-4 0 0,-3-12-11 0 0,1 0 0 0 0,0-1 0 0 0,2-1 0 0 0,0-1-1 0 0,0 0 1 0 0,10 4 11 0 0,-14-10-239 0 0,0 0 1 0 0,1-1-1 0 0,0 0 0 0 0,1-2 0 0 0,0 0 0 0 0,0 0 1 0 0,0-2-1 0 0,1 0 0 0 0,0-1 0 0 0,0-1 0 0 0,0 0 0 0 0,11-1 239 0 0,30-6-6164 0 0,-21-6-5589 0 0,-33 9 7663 0 0</inkml:trace>
  <inkml:trace contextRef="#ctx0" brushRef="#br0" timeOffset="1608.839">2934 606 10018 0 0,'0'0'5088'0'0,"0"0"-3037"0"0,0 0-1103 0 0,0 0-173 0 0,0 0-76 0 0,0 0-47 0 0,0 0-4 0 0,0 0-25 0 0,0 0-62 0 0,-32 30-146 0 0,-98 99-139 0 0,125-125-261 0 0,1 0 1 0 0,0 0-1 0 0,0 0 0 0 0,0 1 0 0 0,0-1 0 0 0,1 1 0 0 0,0 0 1 0 0,0 0-1 0 0,0 0 0 0 0,1 0 0 0 0,-1 1 0 0 0,1-1 1 0 0,0 1-1 0 0,1-1 0 0 0,-1 2-15 0 0,-2 13 46 0 0,-3 3-36 0 0,1 0 0 0 0,1 0 0 0 0,1 0 1 0 0,1 1-1 0 0,1 0 0 0 0,2-1 0 0 0,0 1 1 0 0,1 0-1 0 0,1-1 0 0 0,4 14-10 0 0,-2-27-9 0 0,0 1 0 0 0,0-1 0 0 0,2 0 0 0 0,-1 0 0 0 0,1 0 0 0 0,0-1 0 0 0,1 0 0 0 0,0 0 0 0 0,1 0 0 0 0,0-1 0 0 0,0 0 1 0 0,0-1-1 0 0,1 0 0 0 0,0 0 0 0 0,6 2 9 0 0,-5-4 48 0 0,0 0 1 0 0,0-1-1 0 0,0 0 1 0 0,0 0-1 0 0,1-1 1 0 0,-1-1-1 0 0,1 0 1 0 0,0 0-1 0 0,-1-1 1 0 0,1 0-1 0 0,0-1 1 0 0,0-1-1 0 0,0 1 1 0 0,-1-2-1 0 0,1 1 0 0 0,0-2 1 0 0,-1 1-1 0 0,1-1 1 0 0,-1-1-1 0 0,0 0 1 0 0,0 0-1 0 0,4-4-48 0 0,4 0 106 0 0,0-1-1 0 0,-1-1 0 0 0,0-1 0 0 0,-1 0 0 0 0,0-1 1 0 0,-1-1-1 0 0,0 0 0 0 0,-1-1 0 0 0,-1-1 0 0 0,0 0 0 0 0,-1-1 1 0 0,-1 0-1 0 0,0-1 0 0 0,-1 0 0 0 0,-1-1 0 0 0,0 0 0 0 0,-2 0 1 0 0,0-1-1 0 0,-1 1 0 0 0,-1-2 0 0 0,0 1 0 0 0,0-14-105 0 0,-3 21-47 0 0,-1 1 0 0 0,0-1 0 0 0,-1 0-1 0 0,0 0 1 0 0,-1 0 0 0 0,-1 0-1 0 0,1 0 1 0 0,-2 1 0 0 0,0-1 0 0 0,0 1-1 0 0,-1 0 1 0 0,0-1 0 0 0,-1 2 0 0 0,0-1-1 0 0,-1 0 1 0 0,0 1 0 0 0,-1 0 0 0 0,0 1-1 0 0,-1 0 1 0 0,0 0 0 0 0,0 0-1 0 0,0 1 1 0 0,-1 0 0 0 0,-1 1 0 0 0,-5-4 47 0 0,2 5-235 0 0,0 1 1 0 0,0 0-1 0 0,-1 1 1 0 0,0 0 0 0 0,0 1-1 0 0,0 1 1 0 0,0 0-1 0 0,0 1 1 0 0,-1 1 0 0 0,1 0-1 0 0,0 1 1 0 0,0 0-1 0 0,0 1 1 0 0,0 1 0 0 0,0 0-1 0 0,0 1 1 0 0,0 0-1 0 0,-10 6 235 0 0,-62 31-4998 0 0,11 10-4414 0 0,54-31 2847 0 0</inkml:trace>
  <inkml:trace contextRef="#ctx0" brushRef="#br0" timeOffset="2305.079">2627 1140 4801 0 0,'0'0'2726'0'0,"0"0"-256"0"0,0 0-175 0 0,0 0-181 0 0,0 0-203 0 0,35-12-145 0 0,110-37-117 0 0,-60 14 1094 0 0,14-16 836 0 0,-97 50-3486 0 0,10 38 271 0 0,-8-30-355 0 0,-1-1 0 0 0,2 1 0 0 0,-1-1 0 0 0,1 0 0 0 0,0 0-1 0 0,0-1 1 0 0,0 1 0 0 0,1-1 0 0 0,0 0 0 0 0,0-1 0 0 0,1 0 0 0 0,-1 1 0 0 0,1-2 0 0 0,0 1 0 0 0,-1-1 0 0 0,2 0 0 0 0,-1-1-1 0 0,0 0 1 0 0,5 1-9 0 0,101 1 286 0 0,-31-29 553 0 0,-79 24-577 0 0,-6-6-4356 0 0,2 6-1002 0 0,-1-1-516 0 0,1 1-6557 0 0</inkml:trace>
</inkml:ink>
</file>

<file path=ppt/ink/ink8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0:12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2485 696 13619 0 0,'0'0'1334'0'0,"0"0"-394"0"0,0 0-200 0 0,0 0 60 0 0,0 0 182 0 0,0 0 108 0 0,0 0-13 0 0,0 0-150 0 0,0 0-282 0 0,0 0-216 0 0,-5 36-132 0 0,-19 117-84 0 0,-20 125 343 0 0,17-5-925 0 0,16-81-3779 0 0,11-178 3129 0 0,5 1-883 0 0,14-17-11686 0 0,-13-7 11196 0 0,-1 2 2161 0 0,5-1 231 0 0</inkml:trace>
  <inkml:trace contextRef="#ctx0" brushRef="#br0" timeOffset="312.605">2766 644 7298 0 0,'0'0'2532'0'0,"0"0"-419"0"0,0 0-344 0 0,0 0-266 0 0,0 0-258 0 0,0 0-229 0 0,0 0-155 0 0,0 0-113 0 0,0 0-83 0 0,0 0-52 0 0,0 0-41 0 0,0 0 3 0 0,-5 36 5 0 0,-16 113-16 0 0,10 2 731 0 0,7 232-75 0 0,-14-215-1074 0 0,0 24-469 0 0,17-149-611 0 0,1-23-6674 0 0,1-21 2366 0 0,0-1 2859 0 0,0 1 271 0 0,0-3-4601 0 0</inkml:trace>
  <inkml:trace contextRef="#ctx0" brushRef="#br0" timeOffset="-1253.721">1108 508 8314 0 0,'0'0'896'0'0,"0"0"-413"0"0,0 0-189 0 0,0 0 127 0 0,0 0 283 0 0,0 0 251 0 0,0 0 91 0 0,0 0-92 0 0,0 0-215 0 0,0 0-215 0 0,0 0-147 0 0,-10 20-58 0 0,-31 68-14 0 0,15 20 402 0 0,22-73-472 0 0,-23 167 821 0 0,-6 74-720 0 0,1-133-341 0 0,-6 15-510 0 0,12-47-3440 0 0,25-103 2480 0 0,0 2-1422 0 0,0-2-2744 0 0,1-4 1464 0 0</inkml:trace>
  <inkml:trace contextRef="#ctx0" brushRef="#br0" timeOffset="-764.377">1311 711 6785 0 0,'0'0'1577'0'0,"0"0"-988"0"0,0 0-438 0 0,0 0 110 0 0,0 0 315 0 0,0 0 333 0 0,0 0 246 0 0,0 0 49 0 0,0 0-152 0 0,0 0-256 0 0,0 0-216 0 0,36-9-141 0 0,113-28-61 0 0,75-35 1110 0 0,-47 42-573 0 0,-176 30-771 0 0,-2 30 967 0 0,-179 544 1049 0 0,107-317-2011 0 0,50-76-1318 0 0,23-168-68 0 0,0-12-3694 0 0,0-4-4794 0 0,0 0 4368 0 0</inkml:trace>
  <inkml:trace contextRef="#ctx0" brushRef="#br0" timeOffset="-519.76">1263 1303 10634 0 0,'0'0'732'0'0,"0"0"207"0"0,0 0 336 0 0,0 0 270 0 0,0 0 47 0 0,37-9-177 0 0,118-29-199 0 0,13 1 1158 0 0,87-10-1315 0 0,-184 50-3612 0 0,-63 11-3285 0 0,-8-7 94 0 0,0-3-2902 0 0</inkml:trace>
  <inkml:trace contextRef="#ctx0" brushRef="#br0" timeOffset="-295.011">2072 1513 14763 0 0,'0'0'842'0'0,"0"0"-148"0"0,0 0 17 0 0,0 0 104 0 0,0 0 29 0 0,0 0-81 0 0,0 0-156 0 0,0 0-182 0 0,0 0-201 0 0,0 0-154 0 0,0 0-65 0 0,0 0-54 0 0,-1 32-69 0 0,-2 96-107 0 0,-1-89-1109 0 0,1-35-1015 0 0,3-4-1745 0 0,0 0-3664 0 0,0 0 2922 0 0</inkml:trace>
  <inkml:trace contextRef="#ctx0" brushRef="#br0" timeOffset="2756.968">3467 1454 0 0 0,'0'0'1382'0'0,"0"0"659"0"0,0 0 285 0 0,0 0 9 0 0,0 0-201 0 0,0 0-305 0 0,0 0-282 0 0,0 0-268 0 0,7-15-174 0 0,23-48-109 0 0,-29 63-928 0 0,-1-1-1 0 0,1 0 1 0 0,-1 1-1 0 0,1-1 1 0 0,-1 0-1 0 0,1 0 1 0 0,-1 1 0 0 0,1-1-1 0 0,-1 0 1 0 0,0 0-1 0 0,1 0 1 0 0,-1 0-1 0 0,0 0 1 0 0,0 1-1 0 0,0-1 1 0 0,1 0-1 0 0,-1 0 1 0 0,0 0-1 0 0,0 0 1 0 0,0 0-1 0 0,-1 0 1 0 0,1 0 0 0 0,0 0-1 0 0,0 0 1 0 0,0 1-1 0 0,-1-1 1 0 0,1 0-1 0 0,0 0 1 0 0,-1 0-1 0 0,1 0 1 0 0,-1 1-1 0 0,1-1 1 0 0,-1 0-1 0 0,1 0 1 0 0,-1 1-1 0 0,0-1 1 0 0,1 0-1 0 0,-1 1 1 0 0,0-1 0 0 0,0 1-1 0 0,1-1 1 0 0,-1 1-1 0 0,0-1 1 0 0,0 1-1 0 0,0 0 1 0 0,1-1-1 0 0,-1 1 1 0 0,0 0-1 0 0,0-1 1 0 0,0 1-1 0 0,0 0 1 0 0,0 0-1 0 0,0 0-67 0 0,-3-1 278 0 0,-9-1-160 0 0,0 1 0 0 0,0 0 0 0 0,0 1 0 0 0,0 0 0 0 0,0 1 0 0 0,1 1 0 0 0,-1 0 0 0 0,0 1 0 0 0,0 0 0 0 0,1 1 0 0 0,0 0 0 0 0,0 1 0 0 0,0 0 0 0 0,0 1 0 0 0,1 1 0 0 0,0-1 0 0 0,0 2 0 0 0,1-1 0 0 0,0 2 0 0 0,0-1 0 0 0,-7 10-118 0 0,1-4 30 0 0,2 0-1 0 0,0 1 1 0 0,1 0-1 0 0,0 1 1 0 0,1 1 0 0 0,1 0-1 0 0,1 0 1 0 0,0 1-1 0 0,1 1 1 0 0,-3 10-30 0 0,-14 70 137 0 0,24-83-106 0 0,1-11-23 0 0,1 0 0 0 0,-1 0 1 0 0,1-1-1 0 0,-1 1 0 0 0,2 0 0 0 0,-1 0 0 0 0,0 0 1 0 0,1-1-1 0 0,0 1 0 0 0,0 0 0 0 0,0 0 0 0 0,1-1 0 0 0,-1 1 1 0 0,1-1-1 0 0,3 4-8 0 0,-2-4 44 0 0,1 0 1 0 0,0-1-1 0 0,0 1 1 0 0,0-1-1 0 0,1 0 1 0 0,-1 0-1 0 0,1-1 1 0 0,0 1-1 0 0,-1-1 1 0 0,1 0 0 0 0,0 0-1 0 0,1-1 1 0 0,-1 1-1 0 0,0-1 1 0 0,0 0-1 0 0,0-1 1 0 0,1 1-1 0 0,-1-1 1 0 0,0 0-1 0 0,1-1 1 0 0,-1 1-1 0 0,0-1 1 0 0,0 0-1 0 0,1 0 1 0 0,-1-1-1 0 0,4-1-44 0 0,16-7 149 0 0,0-1 0 0 0,-1-1 0 0 0,-1-1 0 0 0,0-1 0 0 0,0-1-1 0 0,-2-1 1 0 0,0-1 0 0 0,-1-1 0 0 0,0-1 0 0 0,8-12-149 0 0,11-9 94 0 0,-2-1 0 0 0,-2-3-1 0 0,-2 0 1 0 0,-2-2 0 0 0,-2-2 0 0 0,-1 0 0 0 0,-1-7-94 0 0,-24 46 57 0 0,-1 7 286 0 0,-10 24-241 0 0,-5 23-85 0 0,6-29-11 0 0,1 0-1 0 0,0 0 1 0 0,2 1-1 0 0,-1 0 1 0 0,2 0 0 0 0,0 0-1 0 0,2 1 1 0 0,-1-1-1 0 0,2 1 1 0 0,0-1-1 0 0,2 0 1 0 0,-1 1-1 0 0,2-1 1 0 0,1 0-1 0 0,0 0 1 0 0,1 0-1 0 0,0-1 1 0 0,2 1-6 0 0,66 79-890 0 0,-55-78-622 0 0,6 3-3252 0 0,-14-17-773 0 0,2-3-3290 0 0,-8-1 2539 0 0</inkml:trace>
  <inkml:trace contextRef="#ctx0" brushRef="#br0" timeOffset="9752.076">4039 122 9410 0 0,'0'0'1259'0'0,"0"0"-12"0"0,0 0-239 0 0,0 0-177 0 0,0 0-38 0 0,0 0-27 0 0,0 0-19 0 0,0 0-44 0 0,0 0-97 0 0,0 0-142 0 0,0 0-147 0 0,-2-2-127 0 0,2 2-177 0 0,0 0 0 0 0,0 1 0 0 0,0-1-1 0 0,0 0 1 0 0,0 0 0 0 0,0 1 0 0 0,0-1 0 0 0,1 0-1 0 0,-1 0 1 0 0,0 1 0 0 0,0-1 0 0 0,0 0-1 0 0,-1 1 1 0 0,1-1 0 0 0,0 0 0 0 0,0 0 0 0 0,0 1-1 0 0,0-1 1 0 0,0 0 0 0 0,0 0 0 0 0,0 1 0 0 0,0-1-1 0 0,0 0 1 0 0,-1 0 0 0 0,1 1 0 0 0,0-1-1 0 0,0 0 1 0 0,0 0 0 0 0,0 0 0 0 0,-1 1 0 0 0,1-1-1 0 0,0 0 1 0 0,0 0 0 0 0,-1 0 0 0 0,1 0 0 0 0,0 1-1 0 0,0-1 1 0 0,-1 0 0 0 0,1 0 0 0 0,0 0-1 0 0,0 0 1 0 0,-1 0 0 0 0,1 0 0 0 0,0 0 0 0 0,0 0-1 0 0,-1 0 1 0 0,1 0 0 0 0,0 0 0 0 0,-1 0-1 0 0,1 0-11 0 0,19 43 994 0 0,-7-19-540 0 0,63 175 1469 0 0,26 103-983 0 0,7 76-265 0 0,40 221-349 0 0,-115-436-187 0 0,-23-112-142 0 0,-10-51 36 0 0,0 0-1 0 0,-1 0 0 0 0,1 0 0 0 0,0 0 1 0 0,-1 0-1 0 0,1-1 0 0 0,0 1 1 0 0,-1 0-1 0 0,1 0 0 0 0,0 0 0 0 0,-1 0 1 0 0,1 0-1 0 0,0 0 0 0 0,-1 0 1 0 0,1 0-1 0 0,0 0 0 0 0,-1 1 0 0 0,1-1 1 0 0,0 0-1 0 0,-1 0 0 0 0,1 0 1 0 0,0 0-1 0 0,-1 0 0 0 0,1 1 0 0 0,0-1 1 0 0,-1 0-1 0 0,1 0 0 0 0,0 0 1 0 0,0 1-1 0 0,-1-1 0 0 0,1 0 1 0 0,0 1-1 0 0,0-1 0 0 0,0 0 0 0 0,-1 0 1 0 0,1 1-1 0 0,0-1 0 0 0,0 0 1 0 0,0 1-1 0 0,0-1 0 0 0,0 0 0 0 0,0 1 1 0 0,-1-1-1 0 0,1 0 0 0 0,0 1 1 0 0,0-1-1 0 0,0 0 0 0 0,0 1 0 0 0,0-1 1 0 0,0 1-1 0 0,1-1 0 0 0,-1 0 1 0 0,0 1-1 0 0,0-1 0 0 0,0 0 0 0 0,0 1 1 0 0,0-1-1 0 0,0 0 0 0 0,1 1 1 0 0,-1-1-34 0 0,-19-4-52 0 0,-144 19-3 0 0,-146 63-53 0 0,7-15 54 0 0,-456 113-152 0 0,-200 82 237 0 0,517-141-47 0 0,-238 86 141 0 0,289-68 141 0 0,299-112 110 0 0,86-31 1096 0 0,-29-247-1293 0 0,-30-31-86 0 0,21 116-85 0 0,-14-65-25 0 0,29 99 39 0 0,-45-279 77 0 0,46 220-132 0 0,-5-85 37 0 0,-12-44 45 0 0,36 157-132 0 0,19 125 59 0 0,-11 40 18 0 0,46-1-482 0 0,174-24 509 0 0,1315-186-82 0 0,-428 89 39 0 0,-487 75-2 0 0,-520 35-9 0 0,57-5-2556 0 0,-51 20-2362 0 0,-62 5-742 0 0,-31-3 1656 0 0,3-2-6591 0 0</inkml:trace>
</inkml:ink>
</file>

<file path=ppt/ink/ink8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0:27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888 83 0 0 0,'0'0'1046'0'0,"0"0"509"0"0,0 0 270 0 0,0 0-10 0 0,0 0-156 0 0,0 0-274 0 0,0 0-232 0 0,0 0-171 0 0,-7-9-125 0 0,-22-29-58 0 0,25 34-554 0 0,-1 0-1 0 0,0 1 1 0 0,0-1-1 0 0,-1 1 1 0 0,1 0-1 0 0,0 1 1 0 0,-1-1-1 0 0,0 1 1 0 0,0 0-1 0 0,1 1 1 0 0,-1-1-1 0 0,0 1 1 0 0,0 0-1 0 0,0 1 1 0 0,-1-1 0 0 0,1 1-1 0 0,0 0 1 0 0,0 1-1 0 0,0-1 1 0 0,0 1-1 0 0,-1 1-244 0 0,-22-1 621 0 0,-99 33 1278 0 0,-34 46-256 0 0,119-54-1221 0 0,-55 59 504 0 0,78-62-772 0 0,1 1-1 0 0,1 1 0 0 0,2 1 0 0 0,0 0 0 0 0,2 1 0 0 0,-7 18-153 0 0,-50 94 583 0 0,41-73-316 0 0,1 18 5 0 0,19 48 37 0 0,10-121-291 0 0,-1 5 28 0 0,1 1-1 0 0,0 0 1 0 0,1-1 0 0 0,1 1-1 0 0,1 0 1 0 0,0-1-1 0 0,1 0 1 0 0,1 0-1 0 0,3 7-45 0 0,28 57 238 0 0,-5-20-88 0 0,35 61 53 0 0,-44-88-147 0 0,-9-14-13 0 0,-1 0 0 0 0,2-1 0 0 0,1-1 0 0 0,0 0 0 0 0,1-1 0 0 0,6 4-43 0 0,61 50 214 0 0,-66-57-160 0 0,0-1 0 0 0,2 0 0 0 0,-1-2 0 0 0,1 0 0 0 0,1-1 0 0 0,0-1 0 0 0,0 0 0 0 0,0-2 0 0 0,1 0 0 0 0,0-2 0 0 0,0 0 0 0 0,1-1 0 0 0,4-1-54 0 0,24 3 48 0 0,193 4 340 0 0,-196-15-304 0 0,-1-2 0 0 0,-1-2 1 0 0,0-2-1 0 0,0-2 0 0 0,-1-1 0 0 0,19-12-84 0 0,23-32 207 0 0,-75 51-186 0 0,0 0-1 0 0,-1 0 1 0 0,0-2 0 0 0,-1 1-1 0 0,0-1 1 0 0,0 0 0 0 0,-1-1-1 0 0,-1 0 1 0 0,0 0 0 0 0,0-1-1 0 0,-1 0 1 0 0,1-4-21 0 0,59-168 291 0 0,-28 37-230 0 0,-19 66-2 0 0,-12-166 99 0 0,-19 155-36 0 0,-9 40-101 0 0,19 41-7 0 0,-1 1-1 0 0,0-1 1 0 0,-1 0 0 0 0,0 1-1 0 0,0 0 1 0 0,-1 0-1 0 0,-1 0 1 0 0,1 1 0 0 0,-2 0-1 0 0,-5-8-13 0 0,-22-41 12 0 0,14 30-24 0 0,-2 1 0 0 0,0 0 0 0 0,-2 2 0 0 0,-1 1 0 0 0,-1 1 0 0 0,-1 1 0 0 0,-1 1 0 0 0,-1 2 0 0 0,-1 0 0 0 0,0 2 0 0 0,-1 2 0 0 0,-1 1 0 0 0,-2 0 12 0 0,-1 1-123 0 0,1 1-1 0 0,-2 1 1 0 0,1 2-1 0 0,-1 2 1 0 0,-1 1-1 0 0,1 2 0 0 0,-1 1 1 0 0,-19 2 123 0 0,53 1-141 0 0,0 0 0 0 0,0 0-1 0 0,0 1 1 0 0,1-1 0 0 0,-1 0 0 0 0,0 1 0 0 0,0 0 0 0 0,0 0-1 0 0,0 0 1 0 0,1 0 0 0 0,-1 0 0 0 0,0 0 0 0 0,1 1 0 0 0,-1-1-1 0 0,1 1 1 0 0,0 0 0 0 0,-1 0 0 0 0,1 0 0 0 0,0 0-1 0 0,0 0 1 0 0,0 0 0 0 0,0 0 0 0 0,1 1 0 0 0,-1-1 0 0 0,1 1-1 0 0,-1-1 1 0 0,1 1 0 0 0,-1 2 141 0 0,2 9-1741 0 0,0 10-2872 0 0,1-9-1573 0 0,2-3-5642 0 0</inkml:trace>
  <inkml:trace contextRef="#ctx0" brushRef="#br0" timeOffset="3759.669">2342 1493 1312 0 0,'0'0'738'0'0,"0"0"-99"0"0,0 0-33 0 0,0 0 135 0 0,0 0 267 0 0,0 0 236 0 0,0 0 107 0 0,0 0 9 0 0,0 0-127 0 0,0 0-159 0 0,0 0-147 0 0,-21-9-136 0 0,-106-45 1222 0 0,-10 14 2238 0 0,-42 15-1826 0 0,-16 21-776 0 0,58 51-1023 0 0,-64 49-91 0 0,85-30-253 0 0,-20 27-26 0 0,76-39-138 0 0,2 13 18 0 0,28-37-57 0 0,1 2 1 0 0,1 0 0 0 0,2 2-1 0 0,-15 26-79 0 0,11-5 83 0 0,0 0 11 0 0,-6 33 59 0 0,3 19 50 0 0,0 96 173 0 0,11-46 45 0 0,18 98 26 0 0,34-64-227 0 0,4-87-67 0 0,-2-20-33 0 0,63 90 112 0 0,-23-75-38 0 0,-54-80-157 0 0,15 21 49 0 0,3-2 0 0 0,1-2 0 0 0,2-1 0 0 0,1-2-1 0 0,10 4-85 0 0,47 27 194 0 0,38 14 26 0 0,-103-63-149 0 0,1-2 0 0 0,1-1 1 0 0,0-1-1 0 0,0-2 0 0 0,26 4-71 0 0,161 20 196 0 0,-151-27-99 0 0,0-2 0 0 0,1-3 0 0 0,25-6-97 0 0,203-39 268 0 0,-85-7-84 0 0,19-20 33 0 0,-71-9-134 0 0,-152 74-81 0 0,14-9 31 0 0,0-1 1 0 0,-2-1-1 0 0,0-1 1 0 0,0-1-1 0 0,-2-1 1 0 0,3-5-34 0 0,56-66 125 0 0,70-142-24 0 0,-66 75-11 0 0,-57 98-44 0 0,8-27-24 0 0,-8-6 14 0 0,-8-12 20 0 0,-17-72 48 0 0,-3 156-90 0 0,-1 0 1 0 0,0 1 0 0 0,-2 0-1 0 0,0 0 1 0 0,-1 0 0 0 0,-7-13-15 0 0,-14-30-20 0 0,-1-3 21 0 0,-21-55 54 0 0,-3 18-30 0 0,15 43-12 0 0,1-2-11 0 0,9 13 34 0 0,-71-76-52 0 0,1 27 58 0 0,-33 9-79 0 0,-16 11 53 0 0,23 16-40 0 0,-20 17-28 0 0,-18 22-1 0 0,86 17 29 0 0,-219-23 2 0 0,131 22-260 0 0,54 43-817 0 0,50 14-2281 0 0,49-27-1417 0 0,6 3-4549 0 0,4-15-2703 0 0</inkml:trace>
  <inkml:trace contextRef="#ctx0" brushRef="#br0" timeOffset="21040.962">3623 403 0 0 0,'0'0'1523'0'0,"0"0"163"0"0,0 0-6 0 0,0 0-106 0 0,0 0-183 0 0,0 0-179 0 0,0 0-172 0 0,0 0-108 0 0,-8-10-70 0 0,-28-33-41 0 0,34 41-667 0 0,0 0 0 0 0,0 1 0 0 0,0-1 0 0 0,0 0 0 0 0,0 1 0 0 0,0-1 0 0 0,-1 1 0 0 0,1 0 0 0 0,0 0 0 0 0,-1 0 0 0 0,1 0-1 0 0,-1 0 1 0 0,1 0 0 0 0,-1 1 0 0 0,1-1 0 0 0,-1 1 0 0 0,0 0 0 0 0,1-1 0 0 0,-1 1 0 0 0,0 1 0 0 0,1-1 0 0 0,-1 0 0 0 0,0 1 0 0 0,-1 0-154 0 0,-11 0 501 0 0,-97 27 2166 0 0,75-15-1832 0 0,27-9-676 0 0,0-1-1 0 0,1 1 1 0 0,-1 1-1 0 0,1 0 1 0 0,0 0 0 0 0,1 1-1 0 0,-1 0 1 0 0,1 1-1 0 0,0 0 1 0 0,0 0 0 0 0,1 0-1 0 0,-2 5-158 0 0,-28 28 420 0 0,-25 40 362 0 0,20-13 73 0 0,17-23-311 0 0,-12 33 233 0 0,8 1-242 0 0,-1 6-3 0 0,9-3-69 0 0,17-69-393 0 0,1 1 1 0 0,0-1-1 0 0,1 1 1 0 0,1 0 0 0 0,0 0-1 0 0,0 0 1 0 0,1 0-1 0 0,2 9-70 0 0,-1 13 121 0 0,-1-6-27 0 0,-2-18-52 0 0,2-1 0 0 0,0 1-1 0 0,0-1 1 0 0,1 1 0 0 0,0-1 0 0 0,1 1 0 0 0,0-1-1 0 0,1 0 1 0 0,0 0 0 0 0,0 0 0 0 0,5 8-42 0 0,23 64 213 0 0,-4-1-46 0 0,19 43 72 0 0,-23-75-98 0 0,17 2 16 0 0,52 20 65 0 0,-36-42-12 0 0,24 11-47 0 0,20-10 102 0 0,-59-24-151 0 0,2-3-1 0 0,-1-1 0 0 0,0-2 0 0 0,1-1 0 0 0,-1-3 0 0 0,29-6-113 0 0,96-38 171 0 0,-97 26-136 0 0,-46 13-6 0 0,0-2 0 0 0,0 0 1 0 0,-2-1-1 0 0,1-2 0 0 0,-2 0 1 0 0,9-8-30 0 0,32-43 70 0 0,-25 10 33 0 0,-12 2-99 0 0,-2-68 84 0 0,-16 22-115 0 0,-3-71 69 0 0,-18 71-13 0 0,-6 25 24 0 0,-13-3-23 0 0,3 26 2 0 0,-4-2-75 0 0,-35-34 159 0 0,36 54-147 0 0,3 7 79 0 0,-34-25-80 0 0,28 32-5 0 0,-25-18 81 0 0,-7-4-5 0 0,59 36-49 0 0,-1 0 0 0 0,0 1 0 0 0,0-1 0 0 0,-1 2 0 0 0,1 0 0 0 0,-1 0 0 0 0,0 1 0 0 0,1 0 0 0 0,-10 0 10 0 0,4-1-2 0 0,-17 0-377 0 0,0 1 0 0 0,0 2 1 0 0,0 1-1 0 0,0 2 0 0 0,-21 4 379 0 0,36-4-429 0 0,-3 1-968 0 0,3 1-4232 0 0,6-4-5765 0 0,8-1 394 0 0</inkml:trace>
  <inkml:trace contextRef="#ctx0" brushRef="#br0" timeOffset="24372.922">862 867 1368 0 0,'0'0'1782'0'0,"0"0"-130"0"0,0 0 1 0 0,0 0-20 0 0,0 0-120 0 0,0 0-254 0 0,0 0-211 0 0,0 0-72 0 0,0 0-36 0 0,0 0-9 0 0,0 0 39 0 0,-6-12 1456 0 0,4 10 3576 0 0,-31 68-5235 0 0,32-64-747 0 0,0 2-1 0 0,-1-1 1 0 0,1 0 0 0 0,0 0-1 0 0,1 0 1 0 0,-1 0 0 0 0,1 1-1 0 0,-1-1 1 0 0,1 0 0 0 0,0 1-1 0 0,0-1 1 0 0,0 0 0 0 0,1 1-1 0 0,-1-1 1 0 0,1 0 0 0 0,0 0-1 0 0,-1 0 1 0 0,2 1 0 0 0,-1-1-1 0 0,1 2-19 0 0,-1-3 48 0 0,0-1 0 0 0,0 0 0 0 0,0 0-1 0 0,0-1 1 0 0,0 1 0 0 0,0 0 0 0 0,0 0-1 0 0,0 0 1 0 0,1-1 0 0 0,-1 1-1 0 0,0 0 1 0 0,0-1 0 0 0,0 1 0 0 0,1-1-1 0 0,-1 0 1 0 0,0 1 0 0 0,1-1 0 0 0,-1 0-1 0 0,0 0 1 0 0,1 0 0 0 0,-1 0 0 0 0,0 0-1 0 0,1 0 1 0 0,-1 0 0 0 0,1 0 0 0 0,-1-1-1 0 0,0 1 1 0 0,0 0 0 0 0,1-1-48 0 0,3-4 92 0 0,0 0 1 0 0,0 0-1 0 0,-1-1 1 0 0,0 1 0 0 0,0-1-1 0 0,0 0 1 0 0,-1 0-1 0 0,0-1 1 0 0,0 1-1 0 0,-1-1 1 0 0,1 1 0 0 0,-1-1-1 0 0,-1 0 1 0 0,1 0-1 0 0,-1-1-92 0 0,-1 8 3 0 0,1-2 3 0 0,-1 0 0 0 0,1 0 1 0 0,-1 0-1 0 0,1 0 0 0 0,-1 0 1 0 0,0 0-1 0 0,0 0 0 0 0,0-1 1 0 0,0 1-1 0 0,0 0 0 0 0,0 0 1 0 0,0 0-1 0 0,-1 0 0 0 0,1 0 1 0 0,-1 0-1 0 0,0 0 0 0 0,1 0 1 0 0,-1 0-1 0 0,0 0 0 0 0,0 0 1 0 0,0 0-1 0 0,0 0 0 0 0,-1 1 1 0 0,0-2-7 0 0,-4 1-16 0 0,1 2 1 0 0,-1-1-1 0 0,0 1 0 0 0,1-1 1 0 0,-1 2-1 0 0,1-1 1 0 0,-1 1-1 0 0,1-1 1 0 0,-1 1-1 0 0,1 1 1 0 0,-1-1-1 0 0,1 1 0 0 0,0 0 1 0 0,0 0-1 0 0,0 1 1 0 0,0-1-1 0 0,0 1 1 0 0,1 0-1 0 0,-1 1 1 0 0,1-1-1 0 0,0 1 0 0 0,-1 0 1 0 0,2 0-1 0 0,-1 0 1 0 0,0 0-1 0 0,1 1 1 0 0,0-1-1 0 0,0 1 1 0 0,0 0-1 0 0,0 2 16 0 0,-19 34-123 0 0,43-40 275 0 0,-14-3-85 0 0,0 1 0 0 0,0-1 0 0 0,0-1 0 0 0,-1 1 0 0 0,1-1 0 0 0,-1 0 0 0 0,1-1 0 0 0,-1 1 0 0 0,0-1 0 0 0,-1 0 1 0 0,1-1-1 0 0,-1 1 0 0 0,0-1 0 0 0,0 0 0 0 0,0-1 0 0 0,0 0-67 0 0,-3 4 49 0 0,-31 7 254 0 0,1 17-1363 0 0,23-12-2087 0 0,5-9-2200 0 0,3-1 47 0 0,-3 0 4212 0 0,4 0-11510 0 0</inkml:trace>
  <inkml:trace contextRef="#ctx0" brushRef="#br0" timeOffset="25497.54">3616 1180 2296 0 0,'0'0'2181'0'0,"0"0"-185"0"0,0 0-41 0 0,0 0 111 0 0,0 0-77 0 0,0 0-192 0 0,0 0-247 0 0,0 0-264 0 0,0 0-243 0 0,0 0-214 0 0,0 0-145 0 0,-1-4-76 0 0,0 3-530 0 0,1 0-1 0 0,-1 0 0 0 0,0 0 1 0 0,1 0-1 0 0,-1 0 0 0 0,0 0 1 0 0,1 0-1 0 0,-1 0 0 0 0,0 0 1 0 0,0 0-1 0 0,0 0 0 0 0,0 1 0 0 0,0-1 1 0 0,0 0-1 0 0,0 1 0 0 0,0-1 1 0 0,0 1-1 0 0,0-1 0 0 0,0 1 1 0 0,0-1-1 0 0,-1 1 0 0 0,1 0 1 0 0,0-1-1 0 0,0 1 0 0 0,0 0 1 0 0,-1 0-1 0 0,1 0 0 0 0,0 0 1 0 0,0 0-1 0 0,-1 0 0 0 0,1 1 1 0 0,0-1-1 0 0,0 0 0 0 0,0 0 1 0 0,0 1-1 0 0,-1-1 0 0 0,1 1 0 0 0,0-1 1 0 0,0 1-1 0 0,0 0 0 0 0,0-1 1 0 0,0 1-1 0 0,0 0 0 0 0,0 0-77 0 0,-59 67 833 0 0,59-67-801 0 0,0 1 0 0 0,1-1 0 0 0,-1 1 0 0 0,0 0 0 0 0,0-1 0 0 0,1 1 0 0 0,-1 0 0 0 0,1-1 0 0 0,-1 1 0 0 0,1 0 0 0 0,0 0 1 0 0,0-1-1 0 0,0 1 0 0 0,0 0 0 0 0,0 0 0 0 0,0-1 0 0 0,0 1 0 0 0,0 0 0 0 0,1 0 0 0 0,-1-1 0 0 0,1 1 0 0 0,-1 0 0 0 0,1-1 1 0 0,0 1-1 0 0,0 0 0 0 0,0-1 0 0 0,0 1 0 0 0,0-1 0 0 0,0 0 0 0 0,0 1 0 0 0,0-1 0 0 0,0 0 0 0 0,1 1 0 0 0,-1-1 0 0 0,0 0 1 0 0,1 0-1 0 0,-1 0 0 0 0,1 0 0 0 0,0-1 0 0 0,-1 1 0 0 0,1 0 0 0 0,-1-1 0 0 0,1 1 0 0 0,0-1 0 0 0,0 1 0 0 0,-1-1 0 0 0,1 0 1 0 0,0 0-1 0 0,0 0 0 0 0,-1 0 0 0 0,1 0 0 0 0,0 0 0 0 0,1 0-32 0 0,2-1 88 0 0,1 1 0 0 0,-1-1-1 0 0,0 0 1 0 0,1 0 0 0 0,-1-1 0 0 0,0 0 0 0 0,0 0 0 0 0,0 0 0 0 0,0 0-1 0 0,0-1 1 0 0,-1 0 0 0 0,1 0 0 0 0,-1 0 0 0 0,0 0 0 0 0,0-1-1 0 0,0 1 1 0 0,0-1 0 0 0,0 0 0 0 0,-1-1 0 0 0,0 1 0 0 0,0 0-1 0 0,0-1 1 0 0,0 0 0 0 0,-1 0 0 0 0,0 0 0 0 0,0 0 0 0 0,0 0-1 0 0,-1 0 1 0 0,1 0 0 0 0,-1-6-88 0 0,-36 13 36 0 0,-4 40-189 0 0,14-1 54 0 0,25-40 91 0 0,0-1 12 0 0,26 0 414 0 0,-26 0-827 0 0,2-11-3602 0 0,4 0-5954 0 0,0 3-2866 0 0</inkml:trace>
  <inkml:trace contextRef="#ctx0" brushRef="#br0" timeOffset="28484.483">2088 2631 0 0 0,'0'0'838'0'0,"0"0"699"0"0,0 0 184 0 0,0 0-94 0 0,0 0-162 0 0,0 0-133 0 0,0 0-97 0 0,0 0-44 0 0,-5-1 3211 0 0,-13-2-563 0 0,14 4-3759 0 0,1 0 0 0 0,-1 1 0 0 0,1-1 0 0 0,0 1 0 0 0,-1 0 0 0 0,1 0 1 0 0,0 0-1 0 0,0 0 0 0 0,0 0 0 0 0,0 1 0 0 0,1-1 0 0 0,-1 1 0 0 0,1 0 0 0 0,0 0 0 0 0,-1 0 1 0 0,1 0-1 0 0,1 0 0 0 0,-1 1 0 0 0,0-1 0 0 0,1 0 0 0 0,-1 1 0 0 0,1-1 0 0 0,0 1 0 0 0,0 0 1 0 0,1-1-1 0 0,-1 1 0 0 0,1 0 0 0 0,0 2-80 0 0,-1-5 39 0 0,1 0 1 0 0,0 0-1 0 0,0-1 1 0 0,0 1-1 0 0,-1 0 0 0 0,1 0 1 0 0,0 0-1 0 0,0 0 1 0 0,0-1-1 0 0,0 1 0 0 0,0 0 1 0 0,1 0-1 0 0,-1 0 1 0 0,0-1-1 0 0,0 1 1 0 0,0 0-1 0 0,1 0 0 0 0,-1 0 1 0 0,0-1-1 0 0,1 1 1 0 0,-1 0-1 0 0,1 0 0 0 0,-1-1 1 0 0,1 1-1 0 0,-1 0 1 0 0,1-1-1 0 0,0 1 1 0 0,-1-1-1 0 0,1 1 0 0 0,0-1 1 0 0,-1 1-1 0 0,1-1 1 0 0,0 1-1 0 0,-1-1 1 0 0,1 0-1 0 0,0 1 0 0 0,0-1 1 0 0,0 0-1 0 0,-1 0 1 0 0,1 0-1 0 0,0 1 0 0 0,0-1 1 0 0,0 0-1 0 0,0 0 1 0 0,-1 0-1 0 0,1 0 1 0 0,0 0-1 0 0,0-1 0 0 0,0 1 1 0 0,0 0-1 0 0,-1 0 1 0 0,1-1-1 0 0,0 1 0 0 0,0 0-39 0 0,3-2 151 0 0,1 0 1 0 0,-1-1-1 0 0,0 1 0 0 0,0-1 0 0 0,0 1 0 0 0,-1-1 0 0 0,1 0 0 0 0,-1-1 0 0 0,1 1 0 0 0,-1-1 0 0 0,0 1 0 0 0,0-1 0 0 0,-1 0 0 0 0,3-4-151 0 0,-3 6 75 0 0,1-4 17 0 0,-1 0 0 0 0,1 0 0 0 0,-1 0 0 0 0,0-1 0 0 0,-1 1 0 0 0,1 0 0 0 0,-1-1 0 0 0,-1 1 0 0 0,1 0 0 0 0,-1-1 0 0 0,0 1 0 0 0,-1-5-92 0 0,1 9 36 0 0,-29 9 266 0 0,25-3-298 0 0,-1 1 0 0 0,1-1 1 0 0,-1 1-1 0 0,1 0 0 0 0,1 0 1 0 0,-1 0-1 0 0,1 0 0 0 0,0 1 0 0 0,0 0 1 0 0,0-1-1 0 0,1 1 0 0 0,0 0 1 0 0,0 0-1 0 0,1 0 0 0 0,-1 0 1 0 0,1 1-1 0 0,1-1 0 0 0,-1 2-4 0 0,1-7 19 0 0,20 2 454 0 0,33-36 103 0 0,-43 18-433 0 0,-22 22-1313 0 0,4 0-293 0 0,-1 1-845 0 0,7 0-7015 0 0,2-4-2987 0 0</inkml:trace>
  <inkml:trace contextRef="#ctx0" brushRef="#br0" timeOffset="30426.868">626 396 152 0 0,'0'0'1711'0'0,"0"0"-64"0"0,0 0 48 0 0,0 0 200 0 0,0 0 100 0 0,0 0-78 0 0,0 0-154 0 0,0 0-250 0 0,0 0-276 0 0,0 0-196 0 0,0 0-129 0 0,0-4-75 0 0,-7-14 1888 0 0,6 18-2239 0 0,-4 0 533 0 0,-24 41-368 0 0,-63 123-166 0 0,7 6-237 0 0,51-89-185 0 0,17-23 39 0 0,17-57-83 0 0,0-1 16 0 0,0 0 5 0 0,2-5 156 0 0,207-347 1355 0 0,-107 121-1214 0 0,-79 201-171 0 0,-23 30-158 0 0,0 0 1 0 0,0 0 0 0 0,0 0-14 0 0,25 7 209 0 0,35 33 267 0 0,-33-10-238 0 0,48 70 39 0 0,-54-52-162 0 0,19 58 68 0 0,-26-4 120 0 0,-14-101-285 0 0,0-1-1 0 0,0 0-3 0 0,0 0 39 0 0,0 0-28 0 0,0 0-1 0 0,0 0 16 0 0,0 0-2 0 0,0 0 4 0 0,0 0 22 0 0,0 0 0 0 0,0 0-17 0 0,0 0 14 0 0,0 0-4 0 0,0 0-1 0 0,0 0-10 0 0,0 0 15 0 0,0 0-5 0 0,0 0 7 0 0,0 0 30 0 0,0 0-18 0 0,0 0-4 0 0,0 0 4 0 0,0 0 0 0 0,0 0-9 0 0,0 0 10 0 0,-46-11 58 0 0,-29-7-180 0 0,-1 4-1 0 0,0 3 1 0 0,-1 3-1 0 0,0 4 1 0 0,-28 4 51 0 0,78-4-33 0 0,18-2-2596 0 0,7 0-3100 0 0,8-2-4655 0 0,-3 2-185 0 0</inkml:trace>
  <inkml:trace contextRef="#ctx0" brushRef="#br0" timeOffset="32782.589">3287 698 1808 0 0,'0'0'3088'0'0,"0"0"-812"0"0,0 0-342 0 0,0 0-32 0 0,0 0-5 0 0,0 0-132 0 0,0 0-236 0 0,0 0-332 0 0,0 0-318 0 0,0 0-210 0 0,0 0-118 0 0,-2 0-34 0 0,-8 0 26 0 0,7 0-3 0 0,3 0-32 0 0,0 0-56 0 0,4 19 1223 0 0,29 72-113 0 0,-2 42-943 0 0,-25-41-2115 0 0,1-89-1010 0 0,-4-3-2490 0 0,-2 0-5406 0 0,-1 0 3891 0 0</inkml:trace>
  <inkml:trace contextRef="#ctx0" brushRef="#br0" timeOffset="36967.06">3140 808 0 0 0,'0'0'1567'0'0,"0"0"73"0"0,0 0-25 0 0,0 0 91 0 0,0 0 98 0 0,0 0-61 0 0,0 0-170 0 0,0 0-201 0 0,0 0-186 0 0,0 0-166 0 0,0 0-101 0 0,3 1 3725 0 0,6 1-3120 0 0,51-39 580 0 0,137-69-486 0 0,-187 101-1574 0 0,-5 3-34 0 0,-1 0 0 0 0,1 0 1 0 0,0 0-1 0 0,0 0 1 0 0,-1 1-1 0 0,1 0 1 0 0,0 0-1 0 0,0 0 0 0 0,0 1 1 0 0,0-1-1 0 0,0 1 1 0 0,0 1-1 0 0,0-1 1 0 0,0 0-1 0 0,1 1-10 0 0,-4 1 13 0 0,1 0 0 0 0,-1 0 0 0 0,0 0 0 0 0,0 1 0 0 0,0-1 0 0 0,0 0 0 0 0,0 1 0 0 0,0 0-1 0 0,0-1 1 0 0,-1 1 0 0 0,1 0 0 0 0,-1 0 0 0 0,0 0 0 0 0,0 0 0 0 0,0 0 0 0 0,0 0 0 0 0,-1 0 0 0 0,1 0 0 0 0,-1 0 0 0 0,0 0 0 0 0,0 0 0 0 0,0 0 0 0 0,0 0 0 0 0,0 0 0 0 0,-1 1 0 0 0,1-1 0 0 0,-1 0 0 0 0,0 0 0 0 0,0 0-1 0 0,0 0 1 0 0,0-1 0 0 0,-1 1 0 0 0,1 0 0 0 0,-1 0 0 0 0,0-1 0 0 0,1 1 0 0 0,-1-1 0 0 0,-1 1-13 0 0,-38 55 163 0 0,18-35-140 0 0,-1-1 0 0 0,-1-1 0 0 0,0-1 0 0 0,-2-2 0 0 0,0 0 0 0 0,-9 2-23 0 0,36-20 0 0 0,-20 11-62 0 0,33-14 27 0 0,186-59 270 0 0,-75 58-194 0 0,-122 4-38 0 0,-1 0 0 0 0,0 1 0 0 0,0-1 0 0 0,0 0 0 0 0,1 1 0 0 0,-1-1 0 0 0,0 1-1 0 0,0-1 1 0 0,0 1 0 0 0,0 0 0 0 0,0-1 0 0 0,0 1 0 0 0,0 0 0 0 0,0 0 0 0 0,0 0 0 0 0,0 0 0 0 0,0 0 0 0 0,0 0-1 0 0,-1 0 1 0 0,1 0 0 0 0,0 0 0 0 0,-1 0 0 0 0,1 0 0 0 0,-1 0 0 0 0,1 0 0 0 0,-1 1 0 0 0,0-1 0 0 0,1 0 0 0 0,-1 0-1 0 0,0 1 1 0 0,0-1 0 0 0,0 0 0 0 0,0 1-3 0 0,1 15 143 0 0,-1-15-120 0 0,1 1 0 0 0,-1-1 0 0 0,0 1 0 0 0,0-1 0 0 0,0 1 0 0 0,0-1 0 0 0,0 0 0 0 0,0 1 0 0 0,-1-1 0 0 0,1 1 0 0 0,-1-1 0 0 0,0 0 0 0 0,0 1 0 0 0,0-1 0 0 0,0 0 0 0 0,0 0-1 0 0,0 0 1 0 0,-1 0 0 0 0,1 0 0 0 0,0 0 0 0 0,-1 0 0 0 0,-1 1-23 0 0,-29 29 188 0 0,-22 17 20 0 0,-61 16 66 0 0,108-61-256 0 0,1-1 0 0 0,-1 0 0 0 0,1 0 0 0 0,-1-1 0 0 0,0 0 0 0 0,0 0 1 0 0,0-1-1 0 0,0 0 0 0 0,0 0 0 0 0,0 0 0 0 0,0-1 0 0 0,-1 0 0 0 0,1 0 0 0 0,0-1 0 0 0,0 0 1 0 0,0-1-1 0 0,0 1 0 0 0,0-1 0 0 0,-3-2-18 0 0,-60-29-322 0 0,65 28 226 0 0,-1-1-3538 0 0,13-2-5124 0 0,-3 5-3276 0 0</inkml:trace>
  <inkml:trace contextRef="#ctx0" brushRef="#br0" timeOffset="39954.847">2630 2192 0 0 0,'0'0'1599'0'0,"0"0"243"0"0,0 0 3 0 0,0 0-147 0 0,0 0-180 0 0,0 0-133 0 0,0 0-112 0 0,0-4-106 0 0,6-18 949 0 0,-4 13 3723 0 0,-12 4-3597 0 0,8 4-2272 0 0,-6 0 190 0 0,-1 0-1 0 0,0 0 1 0 0,0 0-1 0 0,1 1 1 0 0,-1 1-1 0 0,0-1 1 0 0,0 2 0 0 0,1-1-1 0 0,-1 1 1 0 0,0 0-1 0 0,1 1 1 0 0,0 0-1 0 0,0 0 1 0 0,0 1-1 0 0,0 0 1 0 0,0 0-1 0 0,1 1 1 0 0,-1 0 0 0 0,1 0-1 0 0,1 1 1 0 0,-1 0-1 0 0,-5 6-159 0 0,6-7 41 0 0,-1 0 0 0 0,1 1-1 0 0,0 0 1 0 0,0 0 0 0 0,1 0 0 0 0,0 0-1 0 0,0 1 1 0 0,1 0 0 0 0,-1 0 0 0 0,2 1-1 0 0,-1-1 1 0 0,1 1 0 0 0,0-1 0 0 0,0 1-1 0 0,1 0 1 0 0,0 0 0 0 0,1 0 0 0 0,-1 5-41 0 0,2 5 57 0 0,-1-7-13 0 0,1-1 1 0 0,0 1 0 0 0,1-1 0 0 0,0 1 0 0 0,0-1 0 0 0,1 1 0 0 0,1-1-1 0 0,0 0 1 0 0,0 0 0 0 0,2 4-45 0 0,0-4 65 0 0,-1-1 0 0 0,1 0 0 0 0,0 0-1 0 0,1 0 1 0 0,0 0 0 0 0,1-1 0 0 0,0 0 0 0 0,0 0-1 0 0,0-1 1 0 0,1 0 0 0 0,0 0 0 0 0,1-1 0 0 0,-1 0 0 0 0,1-1-1 0 0,0 1 1 0 0,1-2 0 0 0,-1 1 0 0 0,1-1 0 0 0,0-1-1 0 0,0 0 1 0 0,0 0 0 0 0,0-1 0 0 0,1 0 0 0 0,-1-1 0 0 0,10 0-65 0 0,16-5 56 0 0,0-2 1 0 0,-1-2 0 0 0,1-1 0 0 0,-1-1 0 0 0,-1-2 0 0 0,0-2 0 0 0,-1-1 0 0 0,-1-2 0 0 0,0 0 0 0 0,5-7-57 0 0,24-13-2434 0 0,-56 32 1884 0 0,-4 4-2226 0 0,1 0-5614 0 0,-2 1-3964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4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31,'28'-8,"1"1,0 1,1 2,-1 1,1 1,0 1,23 3,-52-2,0 0,1 0,-1 0,1 0,-1 0,0 0,1 0,-1 0,0 1,1-1,-1 0,0 1,1-1,-1 1,0 0,0-1,0 1,1 0,-1 0,0 0,0-1,0 1,0 0,0 1,-1-1,1 0,0 0,0 0,-1 0,1 1,-1-1,1 0,-1 0,1 1,-1-1,0 1,0-1,0 0,1 1,-1-1,-1 0,1 1,0-1,0 0,0 1,-1-1,1 0,-1 1,1-1,-1 0,1 1,-1-1,0 0,0 0,1 0,-1 0,0 0,0 0,0 0,0 0,0 0,-1 0,1-1,0 1,0 0,0-1,-1 1,0 0,-18 15,-45 54,65-69,-1 1,1 0,0-1,0 1,-1-1,1 1,1 0,-1-1,0 1,0 0,0-1,1 1,-1-1,1 1,0-1,-1 1,1-1,0 1,0-1,0 1,0-1,0 0,0 0,0 1,0-1,0 0,1 0,-1 0,0 0,1-1,-1 1,1 0,-1 0,1-1,-1 1,1-1,-1 0,1 1,0-1,-1 0,1 0,1 0,72 1,-52-8,-4 1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6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1 489,'9'8,"0"-1,1 0,0-1,0 0,0-1,1 1,0-2,0 0,0 0,1-1,-1 0,1-1,-1-1,1 0,0 0,0-1,0-1,-1 1,1-2,0 0,-1 0,1-1,-1-1,1 0,29-14,-1-1,-1-1,-1-3,-1-1,-1-1,-2-3,0 0,20-24,93-96,8 7,-155 140,1 0,0 0,0 0,0 0,0 0,0 1,0-1,0 0,0 1,0-1,0 1,0-1,0 1,0-1,0 1,0 0,1-1,-1 1,0 0,0 0,1 0,-1 0,0 0,0 0,0 0,1 1,-1-1,0 0,0 1,0-1,0 1,0-1,0 1,0-1,0 1,0 0,0 0,0-1,0 1,0 0,0 0,0 0,-1 0,1 0,0 0,-1 0,1 0,-1 0,1 0,-1 1,0-1,9 66,-12-38,-1 0,-1 0,-2-1,-1 0,-1 0,-1-1,-2 0,-9 17,4-12,0-2,-2 0,-2-1,0-1,-15 13,29-31,0-1,-1-1,-1 0,1 0,-1 0,0-1,-1-1,0 1,0-1,0-1,-1 0,0-1,0 0,0 0,0-1,0-1,-1 0,1 0,-1-1,0-1,1 0,-12-1,20 0,-1-1,1 1,0-1,0 0,0 0,0 0,0 0,0-1,1 1,-1-1,1 1,-1-1,1 0,0 0,0 0,0 0,1 0,-1-1,0-1,-5-17</inkml:trace>
</inkml:ink>
</file>

<file path=ppt/ink/ink8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0:12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2485 696 13619 0 0,'0'0'1334'0'0,"0"0"-394"0"0,0 0-200 0 0,0 0 60 0 0,0 0 182 0 0,0 0 108 0 0,0 0-13 0 0,0 0-150 0 0,0 0-282 0 0,0 0-216 0 0,-5 36-132 0 0,-19 117-84 0 0,-20 125 343 0 0,17-5-925 0 0,16-81-3779 0 0,11-178 3129 0 0,5 1-883 0 0,14-17-11686 0 0,-13-7 11196 0 0,-1 2 2161 0 0,5-1 231 0 0</inkml:trace>
  <inkml:trace contextRef="#ctx0" brushRef="#br0" timeOffset="312.605">2766 644 7298 0 0,'0'0'2532'0'0,"0"0"-419"0"0,0 0-344 0 0,0 0-266 0 0,0 0-258 0 0,0 0-229 0 0,0 0-155 0 0,0 0-113 0 0,0 0-83 0 0,0 0-52 0 0,0 0-41 0 0,0 0 3 0 0,-5 36 5 0 0,-16 113-16 0 0,10 2 731 0 0,7 232-75 0 0,-14-215-1074 0 0,0 24-469 0 0,17-149-611 0 0,1-23-6674 0 0,1-21 2366 0 0,0-1 2859 0 0,0 1 271 0 0,0-3-4601 0 0</inkml:trace>
  <inkml:trace contextRef="#ctx0" brushRef="#br0" timeOffset="-1253.721">1108 508 8314 0 0,'0'0'896'0'0,"0"0"-413"0"0,0 0-189 0 0,0 0 127 0 0,0 0 283 0 0,0 0 251 0 0,0 0 91 0 0,0 0-92 0 0,0 0-215 0 0,0 0-215 0 0,0 0-147 0 0,-10 20-58 0 0,-31 68-14 0 0,15 20 402 0 0,22-73-472 0 0,-23 167 821 0 0,-6 74-720 0 0,1-133-341 0 0,-6 15-510 0 0,12-47-3440 0 0,25-103 2480 0 0,0 2-1422 0 0,0-2-2744 0 0,1-4 1464 0 0</inkml:trace>
  <inkml:trace contextRef="#ctx0" brushRef="#br0" timeOffset="-764.377">1311 711 6785 0 0,'0'0'1577'0'0,"0"0"-988"0"0,0 0-438 0 0,0 0 110 0 0,0 0 315 0 0,0 0 333 0 0,0 0 246 0 0,0 0 49 0 0,0 0-152 0 0,0 0-256 0 0,0 0-216 0 0,36-9-141 0 0,113-28-61 0 0,75-35 1110 0 0,-47 42-573 0 0,-176 30-771 0 0,-2 30 967 0 0,-179 544 1049 0 0,107-317-2011 0 0,50-76-1318 0 0,23-168-68 0 0,0-12-3694 0 0,0-4-4794 0 0,0 0 4368 0 0</inkml:trace>
  <inkml:trace contextRef="#ctx0" brushRef="#br0" timeOffset="-519.76">1263 1303 10634 0 0,'0'0'732'0'0,"0"0"207"0"0,0 0 336 0 0,0 0 270 0 0,0 0 47 0 0,37-9-177 0 0,118-29-199 0 0,13 1 1158 0 0,87-10-1315 0 0,-184 50-3612 0 0,-63 11-3285 0 0,-8-7 94 0 0,0-3-2902 0 0</inkml:trace>
  <inkml:trace contextRef="#ctx0" brushRef="#br0" timeOffset="-295.011">2072 1513 14763 0 0,'0'0'842'0'0,"0"0"-148"0"0,0 0 17 0 0,0 0 104 0 0,0 0 29 0 0,0 0-81 0 0,0 0-156 0 0,0 0-182 0 0,0 0-201 0 0,0 0-154 0 0,0 0-65 0 0,0 0-54 0 0,-1 32-69 0 0,-2 96-107 0 0,-1-89-1109 0 0,1-35-1015 0 0,3-4-1745 0 0,0 0-3664 0 0,0 0 2922 0 0</inkml:trace>
  <inkml:trace contextRef="#ctx0" brushRef="#br0" timeOffset="2756.968">3467 1454 0 0 0,'0'0'1382'0'0,"0"0"659"0"0,0 0 285 0 0,0 0 9 0 0,0 0-201 0 0,0 0-305 0 0,0 0-282 0 0,0 0-268 0 0,7-15-174 0 0,23-48-109 0 0,-29 63-928 0 0,-1-1-1 0 0,1 0 1 0 0,-1 1-1 0 0,1-1 1 0 0,-1 0-1 0 0,1 0 1 0 0,-1 1 0 0 0,1-1-1 0 0,-1 0 1 0 0,0 0-1 0 0,1 0 1 0 0,-1 0-1 0 0,0 0 1 0 0,0 1-1 0 0,0-1 1 0 0,1 0-1 0 0,-1 0 1 0 0,0 0-1 0 0,0 0 1 0 0,0 0-1 0 0,-1 0 1 0 0,1 0 0 0 0,0 0-1 0 0,0 0 1 0 0,0 1-1 0 0,-1-1 1 0 0,1 0-1 0 0,0 0 1 0 0,-1 0-1 0 0,1 0 1 0 0,-1 1-1 0 0,1-1 1 0 0,-1 0-1 0 0,1 0 1 0 0,-1 1-1 0 0,0-1 1 0 0,1 0-1 0 0,-1 1 1 0 0,0-1 0 0 0,0 1-1 0 0,1-1 1 0 0,-1 1-1 0 0,0-1 1 0 0,0 1-1 0 0,0 0 1 0 0,1-1-1 0 0,-1 1 1 0 0,0 0-1 0 0,0-1 1 0 0,0 1-1 0 0,0 0 1 0 0,0 0-1 0 0,0 0-67 0 0,-3-1 278 0 0,-9-1-160 0 0,0 1 0 0 0,0 0 0 0 0,0 1 0 0 0,0 0 0 0 0,0 1 0 0 0,1 1 0 0 0,-1 0 0 0 0,0 1 0 0 0,0 0 0 0 0,1 1 0 0 0,0 0 0 0 0,0 1 0 0 0,0 0 0 0 0,0 1 0 0 0,1 1 0 0 0,0-1 0 0 0,0 2 0 0 0,1-1 0 0 0,0 2 0 0 0,0-1 0 0 0,-7 10-118 0 0,1-4 30 0 0,2 0-1 0 0,0 1 1 0 0,1 0-1 0 0,0 1 1 0 0,1 1 0 0 0,1 0-1 0 0,1 0 1 0 0,0 1-1 0 0,1 1 1 0 0,-3 10-30 0 0,-14 70 137 0 0,24-83-106 0 0,1-11-23 0 0,1 0 0 0 0,-1 0 1 0 0,1-1-1 0 0,-1 1 0 0 0,2 0 0 0 0,-1 0 0 0 0,0 0 1 0 0,1-1-1 0 0,0 1 0 0 0,0 0 0 0 0,0 0 0 0 0,1-1 0 0 0,-1 1 1 0 0,1-1-1 0 0,3 4-8 0 0,-2-4 44 0 0,1 0 1 0 0,0-1-1 0 0,0 1 1 0 0,0-1-1 0 0,1 0 1 0 0,-1 0-1 0 0,1-1 1 0 0,0 1-1 0 0,-1-1 1 0 0,1 0 0 0 0,0 0-1 0 0,1-1 1 0 0,-1 1-1 0 0,0-1 1 0 0,0 0-1 0 0,0-1 1 0 0,1 1-1 0 0,-1-1 1 0 0,0 0-1 0 0,1-1 1 0 0,-1 1-1 0 0,0-1 1 0 0,0 0-1 0 0,1 0 1 0 0,-1-1-1 0 0,4-1-44 0 0,16-7 149 0 0,0-1 0 0 0,-1-1 0 0 0,-1-1 0 0 0,0-1 0 0 0,0-1-1 0 0,-2-1 1 0 0,0-1 0 0 0,-1-1 0 0 0,0-1 0 0 0,8-12-149 0 0,11-9 94 0 0,-2-1 0 0 0,-2-3-1 0 0,-2 0 1 0 0,-2-2 0 0 0,-2-2 0 0 0,-1 0 0 0 0,-1-7-94 0 0,-24 46 57 0 0,-1 7 286 0 0,-10 24-241 0 0,-5 23-85 0 0,6-29-11 0 0,1 0-1 0 0,0 0 1 0 0,2 1-1 0 0,-1 0 1 0 0,2 0 0 0 0,0 0-1 0 0,2 1 1 0 0,-1-1-1 0 0,2 1 1 0 0,0-1-1 0 0,2 0 1 0 0,-1 1-1 0 0,2-1 1 0 0,1 0-1 0 0,0 0 1 0 0,1 0-1 0 0,0-1 1 0 0,2 1-6 0 0,66 79-890 0 0,-55-78-622 0 0,6 3-3252 0 0,-14-17-773 0 0,2-3-3290 0 0,-8-1 2539 0 0</inkml:trace>
  <inkml:trace contextRef="#ctx0" brushRef="#br0" timeOffset="9752.076">4039 122 9410 0 0,'0'0'1259'0'0,"0"0"-12"0"0,0 0-239 0 0,0 0-177 0 0,0 0-38 0 0,0 0-27 0 0,0 0-19 0 0,0 0-44 0 0,0 0-97 0 0,0 0-142 0 0,0 0-147 0 0,-2-2-127 0 0,2 2-177 0 0,0 0 0 0 0,0 1 0 0 0,0-1-1 0 0,0 0 1 0 0,0 0 0 0 0,0 1 0 0 0,0-1 0 0 0,1 0-1 0 0,-1 0 1 0 0,0 1 0 0 0,0-1 0 0 0,0 0-1 0 0,-1 1 1 0 0,1-1 0 0 0,0 0 0 0 0,0 0 0 0 0,0 1-1 0 0,0-1 1 0 0,0 0 0 0 0,0 0 0 0 0,0 1 0 0 0,0-1-1 0 0,0 0 1 0 0,-1 0 0 0 0,1 1 0 0 0,0-1-1 0 0,0 0 1 0 0,0 0 0 0 0,0 0 0 0 0,-1 1 0 0 0,1-1-1 0 0,0 0 1 0 0,0 0 0 0 0,-1 0 0 0 0,1 0 0 0 0,0 1-1 0 0,0-1 1 0 0,-1 0 0 0 0,1 0 0 0 0,0 0-1 0 0,0 0 1 0 0,-1 0 0 0 0,1 0 0 0 0,0 0 0 0 0,0 0-1 0 0,-1 0 1 0 0,1 0 0 0 0,0 0 0 0 0,-1 0-1 0 0,1 0-11 0 0,19 43 994 0 0,-7-19-540 0 0,63 175 1469 0 0,26 103-983 0 0,7 76-265 0 0,40 221-349 0 0,-115-436-187 0 0,-23-112-142 0 0,-10-51 36 0 0,0 0-1 0 0,-1 0 0 0 0,1 0 0 0 0,0 0 1 0 0,-1 0-1 0 0,1-1 0 0 0,0 1 1 0 0,-1 0-1 0 0,1 0 0 0 0,0 0 0 0 0,-1 0 1 0 0,1 0-1 0 0,0 0 0 0 0,-1 0 1 0 0,1 0-1 0 0,0 0 0 0 0,-1 1 0 0 0,1-1 1 0 0,0 0-1 0 0,-1 0 0 0 0,1 0 1 0 0,0 0-1 0 0,-1 0 0 0 0,1 1 0 0 0,0-1 1 0 0,-1 0-1 0 0,1 0 0 0 0,0 0 1 0 0,0 1-1 0 0,-1-1 0 0 0,1 0 1 0 0,0 1-1 0 0,0-1 0 0 0,0 0 0 0 0,-1 0 1 0 0,1 1-1 0 0,0-1 0 0 0,0 0 1 0 0,0 1-1 0 0,0-1 0 0 0,0 0 0 0 0,0 1 1 0 0,-1-1-1 0 0,1 0 0 0 0,0 1 1 0 0,0-1-1 0 0,0 0 0 0 0,0 1 0 0 0,0-1 1 0 0,0 1-1 0 0,1-1 0 0 0,-1 0 1 0 0,0 1-1 0 0,0-1 0 0 0,0 0 0 0 0,0 1 1 0 0,0-1-1 0 0,0 0 0 0 0,1 1 1 0 0,-1-1-34 0 0,-19-4-52 0 0,-144 19-3 0 0,-146 63-53 0 0,7-15 54 0 0,-456 113-152 0 0,-200 82 237 0 0,517-141-47 0 0,-238 86 141 0 0,289-68 141 0 0,299-112 110 0 0,86-31 1096 0 0,-29-247-1293 0 0,-30-31-86 0 0,21 116-85 0 0,-14-65-25 0 0,29 99 39 0 0,-45-279 77 0 0,46 220-132 0 0,-5-85 37 0 0,-12-44 45 0 0,36 157-132 0 0,19 125 59 0 0,-11 40 18 0 0,46-1-482 0 0,174-24 509 0 0,1315-186-82 0 0,-428 89 39 0 0,-487 75-2 0 0,-520 35-9 0 0,57-5-2556 0 0,-51 20-2362 0 0,-62 5-742 0 0,-31-3 1656 0 0,3-2-6591 0 0</inkml:trace>
</inkml:ink>
</file>

<file path=ppt/ink/ink8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0:27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888 83 0 0 0,'0'0'1046'0'0,"0"0"509"0"0,0 0 270 0 0,0 0-10 0 0,0 0-156 0 0,0 0-274 0 0,0 0-232 0 0,0 0-171 0 0,-7-9-125 0 0,-22-29-58 0 0,25 34-554 0 0,-1 0-1 0 0,0 1 1 0 0,0-1-1 0 0,-1 1 1 0 0,1 0-1 0 0,0 1 1 0 0,-1-1-1 0 0,0 1 1 0 0,0 0-1 0 0,1 1 1 0 0,-1-1-1 0 0,0 1 1 0 0,0 0-1 0 0,0 1 1 0 0,-1-1 0 0 0,1 1-1 0 0,0 0 1 0 0,0 1-1 0 0,0-1 1 0 0,0 1-1 0 0,-1 1-244 0 0,-22-1 621 0 0,-99 33 1278 0 0,-34 46-256 0 0,119-54-1221 0 0,-55 59 504 0 0,78-62-772 0 0,1 1-1 0 0,1 1 0 0 0,2 1 0 0 0,0 0 0 0 0,2 1 0 0 0,-7 18-153 0 0,-50 94 583 0 0,41-73-316 0 0,1 18 5 0 0,19 48 37 0 0,10-121-291 0 0,-1 5 28 0 0,1 1-1 0 0,0 0 1 0 0,1-1 0 0 0,1 1-1 0 0,1 0 1 0 0,0-1-1 0 0,1 0 1 0 0,1 0-1 0 0,3 7-45 0 0,28 57 238 0 0,-5-20-88 0 0,35 61 53 0 0,-44-88-147 0 0,-9-14-13 0 0,-1 0 0 0 0,2-1 0 0 0,1-1 0 0 0,0 0 0 0 0,1-1 0 0 0,6 4-43 0 0,61 50 214 0 0,-66-57-160 0 0,0-1 0 0 0,2 0 0 0 0,-1-2 0 0 0,1 0 0 0 0,1-1 0 0 0,0-1 0 0 0,0 0 0 0 0,0-2 0 0 0,1 0 0 0 0,0-2 0 0 0,0 0 0 0 0,1-1 0 0 0,4-1-54 0 0,24 3 48 0 0,193 4 340 0 0,-196-15-304 0 0,-1-2 0 0 0,-1-2 1 0 0,0-2-1 0 0,0-2 0 0 0,-1-1 0 0 0,19-12-84 0 0,23-32 207 0 0,-75 51-186 0 0,0 0-1 0 0,-1 0 1 0 0,0-2 0 0 0,-1 1-1 0 0,0-1 1 0 0,0 0 0 0 0,-1-1-1 0 0,-1 0 1 0 0,0 0 0 0 0,0-1-1 0 0,-1 0 1 0 0,1-4-21 0 0,59-168 291 0 0,-28 37-230 0 0,-19 66-2 0 0,-12-166 99 0 0,-19 155-36 0 0,-9 40-101 0 0,19 41-7 0 0,-1 1-1 0 0,0-1 1 0 0,-1 0 0 0 0,0 1-1 0 0,0 0 1 0 0,-1 0-1 0 0,-1 0 1 0 0,1 1 0 0 0,-2 0-1 0 0,-5-8-13 0 0,-22-41 12 0 0,14 30-24 0 0,-2 1 0 0 0,0 0 0 0 0,-2 2 0 0 0,-1 1 0 0 0,-1 1 0 0 0,-1 1 0 0 0,-1 1 0 0 0,-1 2 0 0 0,-1 0 0 0 0,0 2 0 0 0,-1 2 0 0 0,-1 1 0 0 0,-2 0 12 0 0,-1 1-123 0 0,1 1-1 0 0,-2 1 1 0 0,1 2-1 0 0,-1 2 1 0 0,-1 1-1 0 0,1 2 0 0 0,-1 1 1 0 0,-19 2 123 0 0,53 1-141 0 0,0 0 0 0 0,0 0-1 0 0,0 1 1 0 0,1-1 0 0 0,-1 0 0 0 0,0 1 0 0 0,0 0 0 0 0,0 0-1 0 0,0 0 1 0 0,1 0 0 0 0,-1 0 0 0 0,0 0 0 0 0,1 1 0 0 0,-1-1-1 0 0,1 1 1 0 0,0 0 0 0 0,-1 0 0 0 0,1 0 0 0 0,0 0-1 0 0,0 0 1 0 0,0 0 0 0 0,0 0 0 0 0,1 1 0 0 0,-1-1 0 0 0,1 1-1 0 0,-1-1 1 0 0,1 1 0 0 0,-1 2 141 0 0,2 9-1741 0 0,0 10-2872 0 0,1-9-1573 0 0,2-3-5642 0 0</inkml:trace>
  <inkml:trace contextRef="#ctx0" brushRef="#br0" timeOffset="3759.669">2342 1493 1312 0 0,'0'0'738'0'0,"0"0"-99"0"0,0 0-33 0 0,0 0 135 0 0,0 0 267 0 0,0 0 236 0 0,0 0 107 0 0,0 0 9 0 0,0 0-127 0 0,0 0-159 0 0,0 0-147 0 0,-21-9-136 0 0,-106-45 1222 0 0,-10 14 2238 0 0,-42 15-1826 0 0,-16 21-776 0 0,58 51-1023 0 0,-64 49-91 0 0,85-30-253 0 0,-20 27-26 0 0,76-39-138 0 0,2 13 18 0 0,28-37-57 0 0,1 2 1 0 0,1 0 0 0 0,2 2-1 0 0,-15 26-79 0 0,11-5 83 0 0,0 0 11 0 0,-6 33 59 0 0,3 19 50 0 0,0 96 173 0 0,11-46 45 0 0,18 98 26 0 0,34-64-227 0 0,4-87-67 0 0,-2-20-33 0 0,63 90 112 0 0,-23-75-38 0 0,-54-80-157 0 0,15 21 49 0 0,3-2 0 0 0,1-2 0 0 0,2-1 0 0 0,1-2-1 0 0,10 4-85 0 0,47 27 194 0 0,38 14 26 0 0,-103-63-149 0 0,1-2 0 0 0,1-1 1 0 0,0-1-1 0 0,0-2 0 0 0,26 4-71 0 0,161 20 196 0 0,-151-27-99 0 0,0-2 0 0 0,1-3 0 0 0,25-6-97 0 0,203-39 268 0 0,-85-7-84 0 0,19-20 33 0 0,-71-9-134 0 0,-152 74-81 0 0,14-9 31 0 0,0-1 1 0 0,-2-1-1 0 0,0-1 1 0 0,0-1-1 0 0,-2-1 1 0 0,3-5-34 0 0,56-66 125 0 0,70-142-24 0 0,-66 75-11 0 0,-57 98-44 0 0,8-27-24 0 0,-8-6 14 0 0,-8-12 20 0 0,-17-72 48 0 0,-3 156-90 0 0,-1 0 1 0 0,0 1 0 0 0,-2 0-1 0 0,0 0 1 0 0,-1 0 0 0 0,-7-13-15 0 0,-14-30-20 0 0,-1-3 21 0 0,-21-55 54 0 0,-3 18-30 0 0,15 43-12 0 0,1-2-11 0 0,9 13 34 0 0,-71-76-52 0 0,1 27 58 0 0,-33 9-79 0 0,-16 11 53 0 0,23 16-40 0 0,-20 17-28 0 0,-18 22-1 0 0,86 17 29 0 0,-219-23 2 0 0,131 22-260 0 0,54 43-817 0 0,50 14-2281 0 0,49-27-1417 0 0,6 3-4549 0 0,4-15-2703 0 0</inkml:trace>
  <inkml:trace contextRef="#ctx0" brushRef="#br0" timeOffset="21040.962">3623 403 0 0 0,'0'0'1523'0'0,"0"0"163"0"0,0 0-6 0 0,0 0-106 0 0,0 0-183 0 0,0 0-179 0 0,0 0-172 0 0,0 0-108 0 0,-8-10-70 0 0,-28-33-41 0 0,34 41-667 0 0,0 0 0 0 0,0 1 0 0 0,0-1 0 0 0,0 0 0 0 0,0 1 0 0 0,0-1 0 0 0,-1 1 0 0 0,1 0 0 0 0,0 0 0 0 0,-1 0 0 0 0,1 0-1 0 0,-1 0 1 0 0,1 0 0 0 0,-1 1 0 0 0,1-1 0 0 0,-1 1 0 0 0,0 0 0 0 0,1-1 0 0 0,-1 1 0 0 0,0 1 0 0 0,1-1 0 0 0,-1 0 0 0 0,0 1 0 0 0,-1 0-154 0 0,-11 0 501 0 0,-97 27 2166 0 0,75-15-1832 0 0,27-9-676 0 0,0-1-1 0 0,1 1 1 0 0,-1 1-1 0 0,1 0 1 0 0,0 0 0 0 0,1 1-1 0 0,-1 0 1 0 0,1 1-1 0 0,0 0 1 0 0,0 0 0 0 0,1 0-1 0 0,-2 5-158 0 0,-28 28 420 0 0,-25 40 362 0 0,20-13 73 0 0,17-23-311 0 0,-12 33 233 0 0,8 1-242 0 0,-1 6-3 0 0,9-3-69 0 0,17-69-393 0 0,1 1 1 0 0,0-1-1 0 0,1 1 1 0 0,1 0 0 0 0,0 0-1 0 0,0 0 1 0 0,1 0-1 0 0,2 9-70 0 0,-1 13 121 0 0,-1-6-27 0 0,-2-18-52 0 0,2-1 0 0 0,0 1-1 0 0,0-1 1 0 0,1 1 0 0 0,0-1 0 0 0,1 1 0 0 0,0-1-1 0 0,1 0 1 0 0,0 0 0 0 0,0 0 0 0 0,5 8-42 0 0,23 64 213 0 0,-4-1-46 0 0,19 43 72 0 0,-23-75-98 0 0,17 2 16 0 0,52 20 65 0 0,-36-42-12 0 0,24 11-47 0 0,20-10 102 0 0,-59-24-151 0 0,2-3-1 0 0,-1-1 0 0 0,0-2 0 0 0,1-1 0 0 0,-1-3 0 0 0,29-6-113 0 0,96-38 171 0 0,-97 26-136 0 0,-46 13-6 0 0,0-2 0 0 0,0 0 1 0 0,-2-1-1 0 0,1-2 0 0 0,-2 0 1 0 0,9-8-30 0 0,32-43 70 0 0,-25 10 33 0 0,-12 2-99 0 0,-2-68 84 0 0,-16 22-115 0 0,-3-71 69 0 0,-18 71-13 0 0,-6 25 24 0 0,-13-3-23 0 0,3 26 2 0 0,-4-2-75 0 0,-35-34 159 0 0,36 54-147 0 0,3 7 79 0 0,-34-25-80 0 0,28 32-5 0 0,-25-18 81 0 0,-7-4-5 0 0,59 36-49 0 0,-1 0 0 0 0,0 1 0 0 0,0-1 0 0 0,-1 2 0 0 0,1 0 0 0 0,-1 0 0 0 0,0 1 0 0 0,1 0 0 0 0,-10 0 10 0 0,4-1-2 0 0,-17 0-377 0 0,0 1 0 0 0,0 2 1 0 0,0 1-1 0 0,0 2 0 0 0,-21 4 379 0 0,36-4-429 0 0,-3 1-968 0 0,3 1-4232 0 0,6-4-5765 0 0,8-1 394 0 0</inkml:trace>
  <inkml:trace contextRef="#ctx0" brushRef="#br0" timeOffset="24372.922">862 867 1368 0 0,'0'0'1782'0'0,"0"0"-130"0"0,0 0 1 0 0,0 0-20 0 0,0 0-120 0 0,0 0-254 0 0,0 0-211 0 0,0 0-72 0 0,0 0-36 0 0,0 0-9 0 0,0 0 39 0 0,-6-12 1456 0 0,4 10 3576 0 0,-31 68-5235 0 0,32-64-747 0 0,0 2-1 0 0,-1-1 1 0 0,1 0 0 0 0,0 0-1 0 0,1 0 1 0 0,-1 0 0 0 0,1 1-1 0 0,-1-1 1 0 0,1 0 0 0 0,0 1-1 0 0,0-1 1 0 0,0 0 0 0 0,1 1-1 0 0,-1-1 1 0 0,1 0 0 0 0,0 0-1 0 0,-1 0 1 0 0,2 1 0 0 0,-1-1-1 0 0,1 2-19 0 0,-1-3 48 0 0,0-1 0 0 0,0 0 0 0 0,0 0-1 0 0,0-1 1 0 0,0 1 0 0 0,0 0 0 0 0,0 0-1 0 0,0 0 1 0 0,1-1 0 0 0,-1 1-1 0 0,0 0 1 0 0,0-1 0 0 0,0 1 0 0 0,1-1-1 0 0,-1 0 1 0 0,0 1 0 0 0,1-1 0 0 0,-1 0-1 0 0,0 0 1 0 0,1 0 0 0 0,-1 0 0 0 0,0 0-1 0 0,1 0 1 0 0,-1 0 0 0 0,1 0 0 0 0,-1-1-1 0 0,0 1 1 0 0,0 0 0 0 0,1-1-48 0 0,3-4 92 0 0,0 0 1 0 0,0 0-1 0 0,-1-1 1 0 0,0 1 0 0 0,0-1-1 0 0,0 0 1 0 0,-1 0-1 0 0,0-1 1 0 0,0 1-1 0 0,-1-1 1 0 0,1 1 0 0 0,-1-1-1 0 0,-1 0 1 0 0,1 0-1 0 0,-1-1-92 0 0,-1 8 3 0 0,1-2 3 0 0,-1 0 0 0 0,1 0 1 0 0,-1 0-1 0 0,1 0 0 0 0,-1 0 1 0 0,0 0-1 0 0,0 0 0 0 0,0-1 1 0 0,0 1-1 0 0,0 0 0 0 0,0 0 1 0 0,0 0-1 0 0,-1 0 0 0 0,1 0 1 0 0,-1 0-1 0 0,0 0 0 0 0,1 0 1 0 0,-1 0-1 0 0,0 0 0 0 0,0 0 1 0 0,0 0-1 0 0,0 0 0 0 0,-1 1 1 0 0,0-2-7 0 0,-4 1-16 0 0,1 2 1 0 0,-1-1-1 0 0,0 1 0 0 0,1-1 1 0 0,-1 2-1 0 0,1-1 1 0 0,-1 1-1 0 0,1-1 1 0 0,-1 1-1 0 0,1 1 1 0 0,-1-1-1 0 0,1 1 0 0 0,0 0 1 0 0,0 0-1 0 0,0 1 1 0 0,0-1-1 0 0,0 1 1 0 0,1 0-1 0 0,-1 1 1 0 0,1-1-1 0 0,0 1 0 0 0,-1 0 1 0 0,2 0-1 0 0,-1 0 1 0 0,0 0-1 0 0,1 1 1 0 0,0-1-1 0 0,0 1 1 0 0,0 0-1 0 0,0 2 16 0 0,-19 34-123 0 0,43-40 275 0 0,-14-3-85 0 0,0 1 0 0 0,0-1 0 0 0,0-1 0 0 0,-1 1 0 0 0,1-1 0 0 0,-1 0 0 0 0,1-1 0 0 0,-1 1 0 0 0,0-1 0 0 0,-1 0 1 0 0,1-1-1 0 0,-1 1 0 0 0,0-1 0 0 0,0 0 0 0 0,0-1 0 0 0,0 0-67 0 0,-3 4 49 0 0,-31 7 254 0 0,1 17-1363 0 0,23-12-2087 0 0,5-9-2200 0 0,3-1 47 0 0,-3 0 4212 0 0,4 0-11510 0 0</inkml:trace>
  <inkml:trace contextRef="#ctx0" brushRef="#br0" timeOffset="25497.54">3616 1180 2296 0 0,'0'0'2181'0'0,"0"0"-185"0"0,0 0-41 0 0,0 0 111 0 0,0 0-77 0 0,0 0-192 0 0,0 0-247 0 0,0 0-264 0 0,0 0-243 0 0,0 0-214 0 0,0 0-145 0 0,-1-4-76 0 0,0 3-530 0 0,1 0-1 0 0,-1 0 0 0 0,0 0 1 0 0,1 0-1 0 0,-1 0 0 0 0,0 0 1 0 0,1 0-1 0 0,-1 0 0 0 0,0 0 1 0 0,0 0-1 0 0,0 0 0 0 0,0 1 0 0 0,0-1 1 0 0,0 0-1 0 0,0 1 0 0 0,0-1 1 0 0,0 1-1 0 0,0-1 0 0 0,0 1 1 0 0,0-1-1 0 0,-1 1 0 0 0,1 0 1 0 0,0-1-1 0 0,0 1 0 0 0,0 0 1 0 0,-1 0-1 0 0,1 0 0 0 0,0 0 1 0 0,0 0-1 0 0,-1 0 0 0 0,1 1 1 0 0,0-1-1 0 0,0 0 0 0 0,0 0 1 0 0,0 1-1 0 0,-1-1 0 0 0,1 1 0 0 0,0-1 1 0 0,0 1-1 0 0,0 0 0 0 0,0-1 1 0 0,0 1-1 0 0,0 0 0 0 0,0 0-77 0 0,-59 67 833 0 0,59-67-801 0 0,0 1 0 0 0,1-1 0 0 0,-1 1 0 0 0,0 0 0 0 0,0-1 0 0 0,1 1 0 0 0,-1 0 0 0 0,1-1 0 0 0,-1 1 0 0 0,1 0 0 0 0,0 0 1 0 0,0-1-1 0 0,0 1 0 0 0,0 0 0 0 0,0 0 0 0 0,0-1 0 0 0,0 1 0 0 0,0 0 0 0 0,1 0 0 0 0,-1-1 0 0 0,1 1 0 0 0,-1 0 0 0 0,1-1 1 0 0,0 1-1 0 0,0 0 0 0 0,0-1 0 0 0,0 1 0 0 0,0-1 0 0 0,0 0 0 0 0,0 1 0 0 0,0-1 0 0 0,0 0 0 0 0,1 1 0 0 0,-1-1 0 0 0,0 0 1 0 0,1 0-1 0 0,-1 0 0 0 0,1 0 0 0 0,0-1 0 0 0,-1 1 0 0 0,1 0 0 0 0,-1-1 0 0 0,1 1 0 0 0,0-1 0 0 0,0 1 0 0 0,-1-1 0 0 0,1 0 1 0 0,0 0-1 0 0,0 0 0 0 0,-1 0 0 0 0,1 0 0 0 0,0 0 0 0 0,1 0-32 0 0,2-1 88 0 0,1 1 0 0 0,-1-1-1 0 0,0 0 1 0 0,1 0 0 0 0,-1-1 0 0 0,0 0 0 0 0,0 0 0 0 0,0 0 0 0 0,0 0-1 0 0,0-1 1 0 0,-1 0 0 0 0,1 0 0 0 0,-1 0 0 0 0,0 0 0 0 0,0-1-1 0 0,0 1 1 0 0,0-1 0 0 0,0 0 0 0 0,-1-1 0 0 0,0 1 0 0 0,0 0-1 0 0,0-1 1 0 0,0 0 0 0 0,-1 0 0 0 0,0 0 0 0 0,0 0 0 0 0,0 0-1 0 0,-1 0 1 0 0,1 0 0 0 0,-1-6-88 0 0,-36 13 36 0 0,-4 40-189 0 0,14-1 54 0 0,25-40 91 0 0,0-1 12 0 0,26 0 414 0 0,-26 0-827 0 0,2-11-3602 0 0,4 0-5954 0 0,0 3-2866 0 0</inkml:trace>
  <inkml:trace contextRef="#ctx0" brushRef="#br0" timeOffset="28484.483">2088 2631 0 0 0,'0'0'838'0'0,"0"0"699"0"0,0 0 184 0 0,0 0-94 0 0,0 0-162 0 0,0 0-133 0 0,0 0-97 0 0,0 0-44 0 0,-5-1 3211 0 0,-13-2-563 0 0,14 4-3759 0 0,1 0 0 0 0,-1 1 0 0 0,1-1 0 0 0,0 1 0 0 0,-1 0 0 0 0,1 0 1 0 0,0 0-1 0 0,0 0 0 0 0,0 0 0 0 0,0 1 0 0 0,1-1 0 0 0,-1 1 0 0 0,1 0 0 0 0,0 0 0 0 0,-1 0 1 0 0,1 0-1 0 0,1 0 0 0 0,-1 1 0 0 0,0-1 0 0 0,1 0 0 0 0,-1 1 0 0 0,1-1 0 0 0,0 1 0 0 0,0 0 1 0 0,1-1-1 0 0,-1 1 0 0 0,1 0 0 0 0,0 2-80 0 0,-1-5 39 0 0,1 0 1 0 0,0 0-1 0 0,0-1 1 0 0,0 1-1 0 0,-1 0 0 0 0,1 0 1 0 0,0 0-1 0 0,0 0 1 0 0,0-1-1 0 0,0 1 0 0 0,0 0 1 0 0,1 0-1 0 0,-1 0 1 0 0,0-1-1 0 0,0 1 1 0 0,0 0-1 0 0,1 0 0 0 0,-1 0 1 0 0,0-1-1 0 0,1 1 1 0 0,-1 0-1 0 0,1 0 0 0 0,-1-1 1 0 0,1 1-1 0 0,-1 0 1 0 0,1-1-1 0 0,0 1 1 0 0,-1-1-1 0 0,1 1 0 0 0,0-1 1 0 0,-1 1-1 0 0,1-1 1 0 0,0 1-1 0 0,-1-1 1 0 0,1 0-1 0 0,0 1 0 0 0,0-1 1 0 0,0 0-1 0 0,-1 0 1 0 0,1 0-1 0 0,0 1 0 0 0,0-1 1 0 0,0 0-1 0 0,0 0 1 0 0,-1 0-1 0 0,1 0 1 0 0,0 0-1 0 0,0-1 0 0 0,0 1 1 0 0,0 0-1 0 0,-1 0 1 0 0,1-1-1 0 0,0 1 0 0 0,0 0-39 0 0,3-2 151 0 0,1 0 1 0 0,-1-1-1 0 0,0 1 0 0 0,0-1 0 0 0,0 1 0 0 0,-1-1 0 0 0,1 0 0 0 0,-1-1 0 0 0,1 1 0 0 0,-1-1 0 0 0,0 1 0 0 0,0-1 0 0 0,-1 0 0 0 0,3-4-151 0 0,-3 6 75 0 0,1-4 17 0 0,-1 0 0 0 0,1 0 0 0 0,-1 0 0 0 0,0-1 0 0 0,-1 1 0 0 0,1 0 0 0 0,-1-1 0 0 0,-1 1 0 0 0,1 0 0 0 0,-1-1 0 0 0,0 1 0 0 0,-1-5-92 0 0,1 9 36 0 0,-29 9 266 0 0,25-3-298 0 0,-1 1 0 0 0,1-1 1 0 0,-1 1-1 0 0,1 0 0 0 0,1 0 1 0 0,-1 0-1 0 0,1 0 0 0 0,0 1 0 0 0,0 0 1 0 0,0-1-1 0 0,1 1 0 0 0,0 0 1 0 0,0 0-1 0 0,1 0 0 0 0,-1 0 1 0 0,1 1-1 0 0,1-1 0 0 0,-1 2-4 0 0,1-7 19 0 0,20 2 454 0 0,33-36 103 0 0,-43 18-433 0 0,-22 22-1313 0 0,4 0-293 0 0,-1 1-845 0 0,7 0-7015 0 0,2-4-2987 0 0</inkml:trace>
  <inkml:trace contextRef="#ctx0" brushRef="#br0" timeOffset="30426.868">626 396 152 0 0,'0'0'1711'0'0,"0"0"-64"0"0,0 0 48 0 0,0 0 200 0 0,0 0 100 0 0,0 0-78 0 0,0 0-154 0 0,0 0-250 0 0,0 0-276 0 0,0 0-196 0 0,0 0-129 0 0,0-4-75 0 0,-7-14 1888 0 0,6 18-2239 0 0,-4 0 533 0 0,-24 41-368 0 0,-63 123-166 0 0,7 6-237 0 0,51-89-185 0 0,17-23 39 0 0,17-57-83 0 0,0-1 16 0 0,0 0 5 0 0,2-5 156 0 0,207-347 1355 0 0,-107 121-1214 0 0,-79 201-171 0 0,-23 30-158 0 0,0 0 1 0 0,0 0 0 0 0,0 0-14 0 0,25 7 209 0 0,35 33 267 0 0,-33-10-238 0 0,48 70 39 0 0,-54-52-162 0 0,19 58 68 0 0,-26-4 120 0 0,-14-101-285 0 0,0-1-1 0 0,0 0-3 0 0,0 0 39 0 0,0 0-28 0 0,0 0-1 0 0,0 0 16 0 0,0 0-2 0 0,0 0 4 0 0,0 0 22 0 0,0 0 0 0 0,0 0-17 0 0,0 0 14 0 0,0 0-4 0 0,0 0-1 0 0,0 0-10 0 0,0 0 15 0 0,0 0-5 0 0,0 0 7 0 0,0 0 30 0 0,0 0-18 0 0,0 0-4 0 0,0 0 4 0 0,0 0 0 0 0,0 0-9 0 0,0 0 10 0 0,-46-11 58 0 0,-29-7-180 0 0,-1 4-1 0 0,0 3 1 0 0,-1 3-1 0 0,0 4 1 0 0,-28 4 51 0 0,78-4-33 0 0,18-2-2596 0 0,7 0-3100 0 0,8-2-4655 0 0,-3 2-185 0 0</inkml:trace>
  <inkml:trace contextRef="#ctx0" brushRef="#br0" timeOffset="32782.589">3287 698 1808 0 0,'0'0'3088'0'0,"0"0"-812"0"0,0 0-342 0 0,0 0-32 0 0,0 0-5 0 0,0 0-132 0 0,0 0-236 0 0,0 0-332 0 0,0 0-318 0 0,0 0-210 0 0,0 0-118 0 0,-2 0-34 0 0,-8 0 26 0 0,7 0-3 0 0,3 0-32 0 0,0 0-56 0 0,4 19 1223 0 0,29 72-113 0 0,-2 42-943 0 0,-25-41-2115 0 0,1-89-1010 0 0,-4-3-2490 0 0,-2 0-5406 0 0,-1 0 3891 0 0</inkml:trace>
  <inkml:trace contextRef="#ctx0" brushRef="#br0" timeOffset="36967.06">3140 808 0 0 0,'0'0'1567'0'0,"0"0"73"0"0,0 0-25 0 0,0 0 91 0 0,0 0 98 0 0,0 0-61 0 0,0 0-170 0 0,0 0-201 0 0,0 0-186 0 0,0 0-166 0 0,0 0-101 0 0,3 1 3725 0 0,6 1-3120 0 0,51-39 580 0 0,137-69-486 0 0,-187 101-1574 0 0,-5 3-34 0 0,-1 0 0 0 0,1 0 1 0 0,0 0-1 0 0,0 0 1 0 0,-1 1-1 0 0,1 0 1 0 0,0 0-1 0 0,0 0 0 0 0,0 1 1 0 0,0-1-1 0 0,0 1 1 0 0,0 1-1 0 0,0-1 1 0 0,0 0-1 0 0,1 1-10 0 0,-4 1 13 0 0,1 0 0 0 0,-1 0 0 0 0,0 0 0 0 0,0 1 0 0 0,0-1 0 0 0,0 0 0 0 0,0 1 0 0 0,0 0-1 0 0,0-1 1 0 0,-1 1 0 0 0,1 0 0 0 0,-1 0 0 0 0,0 0 0 0 0,0 0 0 0 0,0 0 0 0 0,0 0 0 0 0,-1 0 0 0 0,1 0 0 0 0,-1 0 0 0 0,0 0 0 0 0,0 0 0 0 0,0 0 0 0 0,0 0 0 0 0,0 0 0 0 0,-1 1 0 0 0,1-1 0 0 0,-1 0 0 0 0,0 0 0 0 0,0 0-1 0 0,0 0 1 0 0,0-1 0 0 0,-1 1 0 0 0,1 0 0 0 0,-1 0 0 0 0,0-1 0 0 0,1 1 0 0 0,-1-1 0 0 0,-1 1-13 0 0,-38 55 163 0 0,18-35-140 0 0,-1-1 0 0 0,-1-1 0 0 0,0-1 0 0 0,-2-2 0 0 0,0 0 0 0 0,-9 2-23 0 0,36-20 0 0 0,-20 11-62 0 0,33-14 27 0 0,186-59 270 0 0,-75 58-194 0 0,-122 4-38 0 0,-1 0 0 0 0,0 1 0 0 0,0-1 0 0 0,0 0 0 0 0,1 1 0 0 0,-1-1 0 0 0,0 1-1 0 0,0-1 1 0 0,0 1 0 0 0,0 0 0 0 0,0-1 0 0 0,0 1 0 0 0,0 0 0 0 0,0 0 0 0 0,0 0 0 0 0,0 0 0 0 0,0 0 0 0 0,0 0-1 0 0,-1 0 1 0 0,1 0 0 0 0,0 0 0 0 0,-1 0 0 0 0,1 0 0 0 0,-1 0 0 0 0,1 0 0 0 0,-1 1 0 0 0,0-1 0 0 0,1 0 0 0 0,-1 0-1 0 0,0 1 1 0 0,0-1 0 0 0,0 0 0 0 0,0 1-3 0 0,1 15 143 0 0,-1-15-120 0 0,1 1 0 0 0,-1-1 0 0 0,0 1 0 0 0,0-1 0 0 0,0 1 0 0 0,0-1 0 0 0,0 0 0 0 0,0 1 0 0 0,-1-1 0 0 0,1 1 0 0 0,-1-1 0 0 0,0 0 0 0 0,0 1 0 0 0,0-1 0 0 0,0 0 0 0 0,0 0-1 0 0,0 0 1 0 0,-1 0 0 0 0,1 0 0 0 0,0 0 0 0 0,-1 0 0 0 0,-1 1-23 0 0,-29 29 188 0 0,-22 17 20 0 0,-61 16 66 0 0,108-61-256 0 0,1-1 0 0 0,-1 0 0 0 0,1 0 0 0 0,-1-1 0 0 0,0 0 0 0 0,0 0 1 0 0,0-1-1 0 0,0 0 0 0 0,0 0 0 0 0,0 0 0 0 0,0-1 0 0 0,-1 0 0 0 0,1 0 0 0 0,0-1 0 0 0,0 0 1 0 0,0-1-1 0 0,0 1 0 0 0,0-1 0 0 0,-3-2-18 0 0,-60-29-322 0 0,65 28 226 0 0,-1-1-3538 0 0,13-2-5124 0 0,-3 5-3276 0 0</inkml:trace>
  <inkml:trace contextRef="#ctx0" brushRef="#br0" timeOffset="39954.847">2630 2192 0 0 0,'0'0'1599'0'0,"0"0"243"0"0,0 0 3 0 0,0 0-147 0 0,0 0-180 0 0,0 0-133 0 0,0 0-112 0 0,0-4-106 0 0,6-18 949 0 0,-4 13 3723 0 0,-12 4-3597 0 0,8 4-2272 0 0,-6 0 190 0 0,-1 0-1 0 0,0 0 1 0 0,0 0-1 0 0,1 1 1 0 0,-1 1-1 0 0,0-1 1 0 0,0 2 0 0 0,1-1-1 0 0,-1 1 1 0 0,0 0-1 0 0,1 1 1 0 0,0 0-1 0 0,0 0 1 0 0,0 1-1 0 0,0 0 1 0 0,0 0-1 0 0,1 1 1 0 0,-1 0 0 0 0,1 0-1 0 0,1 1 1 0 0,-1 0-1 0 0,-5 6-159 0 0,6-7 41 0 0,-1 0 0 0 0,1 1-1 0 0,0 0 1 0 0,0 0 0 0 0,1 0 0 0 0,0 0-1 0 0,0 1 1 0 0,1 0 0 0 0,-1 0 0 0 0,2 1-1 0 0,-1-1 1 0 0,1 1 0 0 0,0-1 0 0 0,0 1-1 0 0,1 0 1 0 0,0 0 0 0 0,1 0 0 0 0,-1 5-41 0 0,2 5 57 0 0,-1-7-13 0 0,1-1 1 0 0,0 1 0 0 0,1-1 0 0 0,0 1 0 0 0,0-1 0 0 0,1 1 0 0 0,1-1-1 0 0,0 0 1 0 0,0 0 0 0 0,2 4-45 0 0,0-4 65 0 0,-1-1 0 0 0,1 0 0 0 0,0 0-1 0 0,1 0 1 0 0,0 0 0 0 0,1-1 0 0 0,0 0 0 0 0,0 0-1 0 0,0-1 1 0 0,1 0 0 0 0,0 0 0 0 0,1-1 0 0 0,-1 0 0 0 0,1-1-1 0 0,0 1 1 0 0,1-2 0 0 0,-1 1 0 0 0,1-1 0 0 0,0-1-1 0 0,0 0 1 0 0,0 0 0 0 0,0-1 0 0 0,1 0 0 0 0,-1-1 0 0 0,10 0-65 0 0,16-5 56 0 0,0-2 1 0 0,-1-2 0 0 0,1-1 0 0 0,-1-1 0 0 0,-1-2 0 0 0,0-2 0 0 0,-1-1 0 0 0,-1-2 0 0 0,0 0 0 0 0,5-7-57 0 0,24-13-2434 0 0,-56 32 1884 0 0,-4 4-2226 0 0,1 0-5614 0 0,-2 1-3964 0 0</inkml:trace>
</inkml:ink>
</file>

<file path=ppt/ink/ink8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13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6 0 0 0,'0'0'1536'0'0,"0"0"117"0"0,0 0-45 0 0,0 0-145 0 0,0 0-131 0 0,0 0-99 0 0,0 0-60 0 0,-6-6 626 0 0,4 6 2694 0 0,-2 13-4185 0 0,0-1-1 0 0,2 1 1 0 0,-1 0 0 0 0,2 0 0 0 0,-1-1-1 0 0,2 1 1 0 0,0 0 0 0 0,1 10-308 0 0,0 2 336 0 0,-2-2-93 0 0,2-1 0 0 0,1 1 0 0 0,0 0 0 0 0,2-1 0 0 0,1 0 0 0 0,0 0 0 0 0,2 0 0 0 0,0-1 0 0 0,2 1 0 0 0,6 11-243 0 0,39 51 727 0 0,8-7-111 0 0,5-19-96 0 0,4-25 49 0 0,82-21 972 0 0,-60-41-828 0 0,-93 28-766 0 0,0 1-1 0 0,0 0 0 0 0,0 0 0 0 0,0-1 1 0 0,-1 1-1 0 0,1 0 0 0 0,0 0 0 0 0,0-1 1 0 0,0 1-1 0 0,0 0 0 0 0,0-1 0 0 0,0 1 1 0 0,0 0-1 0 0,0 0 0 0 0,0-1 0 0 0,0 1 1 0 0,0 0-1 0 0,0 0 0 0 0,0-1 0 0 0,0 1 1 0 0,0 0-1 0 0,0-1 0 0 0,0 1 0 0 0,0 0 1 0 0,1 0-1 0 0,-1-1 0 0 0,0 1 0 0 0,0 0 1 0 0,0 0-1 0 0,0-1 0 0 0,0 1 1 0 0,1 0-1 0 0,-1 0 0 0 0,0 0 0 0 0,0-1 1 0 0,1 1-1 0 0,-1 0 0 0 0,0 0 0 0 0,0 0 1 0 0,1 0-1 0 0,-1 0 0 0 0,0-1 0 0 0,0 1 1 0 0,1 0 53 0 0,-33-1-11922 0 0,28 2 7018 0 0,-7-1-2110 0 0</inkml:trace>
  <inkml:trace contextRef="#ctx0" brushRef="#br0" timeOffset="867.787">123 201 0 0 0,'0'0'328'0'0,"0"0"806"0"0,0 0 197 0 0,0 0-123 0 0,0 0-179 0 0,0 0-163 0 0,0 0-134 0 0,0 0-36 0 0,0 0 46 0 0,0 0 49 0 0,-1-14 29 0 0,-2-67 1999 0 0,3 81-2218 0 0,0 0-2 0 0,0 0 16 0 0,0 0-12 0 0,0 0-16 0 0,0 0-30 0 0,0 0-18 0 0,0 0-32 0 0,0 0-23 0 0,0 0-12 0 0,0 0-36 0 0,0 0-31 0 0,0 0-33 0 0,0 0-25 0 0,0 0-33 0 0,0 0-1 0 0,0 0 7 0 0,0 0-11 0 0,0 0 33 0 0,0 0 30 0 0,0 0 21 0 0,-1 27 1700 0 0,-39 59-1684 0 0,-36 102 647 0 0,76-187-1047 0 0,-1 0-1 0 0,1 0 1 0 0,0 0-1 0 0,0 0 1 0 0,0 0-1 0 0,0 0 1 0 0,0 0-1 0 0,0 0 1 0 0,0-1-1 0 0,0 1 1 0 0,0 0-1 0 0,0 0 1 0 0,0 0-1 0 0,1 0 1 0 0,-1 0-1 0 0,0 0 1 0 0,1 0-1 0 0,-1 0 0 0 0,1 0 1 0 0,-1-1-1 0 0,1 1 1 0 0,-1 0-1 0 0,1 0 1 0 0,-1-1-1 0 0,1 1 1 0 0,0 0-1 0 0,0-1 1 0 0,-1 1-1 0 0,1 0 1 0 0,0-1-1 0 0,0 1 1 0 0,0-1-1 0 0,-1 0 1 0 0,1 1-1 0 0,0-1 1 0 0,0 1-1 0 0,0-1 0 0 0,0 0 1 0 0,0 0-1 0 0,0 0 1 0 0,0 0-1 0 0,0 0 1 0 0,0 0-1 0 0,0 0 1 0 0,0 0-1 0 0,0 0 1 0 0,0 0-1 0 0,0 0 1 0 0,-1 0-1 0 0,1-1 1 0 0,0 1-1 0 0,0 0 1 0 0,0-1-1 0 0,0 1 1 0 0,0-1-1 0 0,0 1 0 0 0,-1-1 1 0 0,1 1-1 0 0,1-1-8 0 0,12 0 66 0 0,86-51 483 0 0,64-29-299 0 0,-57 45-156 0 0,-107 36-42 0 0,0-1-1 0 0,-1 1 0 0 0,1 0 0 0 0,0 0 0 0 0,0-1 0 0 0,0 1 1 0 0,0 0-1 0 0,0 0 0 0 0,0-1 0 0 0,0 1 0 0 0,0 0 0 0 0,0 0 1 0 0,0-1-1 0 0,0 1 0 0 0,1 0 0 0 0,-1 0 0 0 0,0 0 0 0 0,0-1 1 0 0,0 1-1 0 0,0 0 0 0 0,0 0 0 0 0,0-1 0 0 0,0 1 0 0 0,1 0 0 0 0,-1 0 1 0 0,0 0-1 0 0,0-1 0 0 0,0 1 0 0 0,1 0 0 0 0,-1 0 0 0 0,0 0 1 0 0,0 0-1 0 0,0 0 0 0 0,1 0 0 0 0,-1-1-51 0 0,-12-2-200 0 0,-136-46 312 0 0,-9-35-698 0 0,155 71-4972 0 0,11 8-1136 0 0,-7 4 3238 0 0,-1-2-8025 0 0</inkml:trace>
  <inkml:trace contextRef="#ctx0" brushRef="#br0" timeOffset="2679.399">1050 610 4033 0 0,'0'0'2040'0'0,"0"0"-143"0"0,0 0-84 0 0,0 0 38 0 0,0 0-21 0 0,0 0-191 0 0,0 0-300 0 0,0 0-335 0 0,0 0-314 0 0,0 0-253 0 0,0 0-131 0 0,0 3-8 0 0,1 68 1426 0 0,-9 131-14 0 0,-3-51-780 0 0,9-137 178 0 0,7-27 529 0 0,0 0-1723 0 0,41-87 297 0 0,4 2 1 0 0,5 2-1 0 0,13-12-211 0 0,-33 52-22 0 0,-35 56 22 0 0,0-1 0 0 0,0 0 0 0 0,0 1 0 0 0,0-1 0 0 0,1 0-1 0 0,-1 1 1 0 0,0-1 0 0 0,0 1 0 0 0,1-1 0 0 0,-1 0 0 0 0,0 1 0 0 0,1-1-1 0 0,-1 1 1 0 0,0-1 0 0 0,1 1 0 0 0,-1-1 0 0 0,1 1 0 0 0,-1-1 0 0 0,1 1-1 0 0,-1 0 1 0 0,1-1 0 0 0,0 1 0 0 0,-1 0 0 0 0,1-1 0 0 0,-1 1-1 0 0,1 0 1 0 0,0 0 0 0 0,-1 0 0 0 0,1-1 0 0 0,-1 1 0 0 0,1 0 0 0 0,0 0-1 0 0,-1 0 1 0 0,1 0 0 0 0,0 0 0 0 0,-1 0 0 0 0,1 0 0 0 0,0 0-1 0 0,-1 1 1 0 0,1-1 0 0 0,-1 0 0 0 0,1 0 0 0 0,0 0 0 0 0,-1 1 0 0 0,1-1-1 0 0,-1 0 1 0 0,1 1 0 0 0,0-1 0 0 0,-1 0 0 0 0,1 1 0 0 0,-1-1-1 0 0,0 1 1 0 0,1-1 0 0 0,-1 1 0 0 0,1-1 0 0 0,-1 1 0 0 0,0-1 0 0 0,1 1-1 0 0,-1-1 1 0 0,0 1 0 0 0,1 0 0 0 0,43 149 308 0 0,-14-53-116 0 0,-30-94-182 0 0,0 0 0 0 0,0 1-1 0 0,1-1 1 0 0,0 0 0 0 0,-1 0-1 0 0,1 1 1 0 0,0-1 0 0 0,1 0 0 0 0,-1 0-1 0 0,0 0 1 0 0,1 0 0 0 0,0 0 0 0 0,0 0-1 0 0,0-1 1 0 0,0 1 0 0 0,0-1-1 0 0,0 1 1 0 0,1-1 0 0 0,-1 0 0 0 0,1 0-1 0 0,0 0 1 0 0,-1 0 0 0 0,1 0-1 0 0,0-1 1 0 0,0 1 0 0 0,0-1 0 0 0,0 0-1 0 0,1 0 1 0 0,-1 0 0 0 0,0 0 0 0 0,0 0-1 0 0,1-1 1 0 0,-1 1 0 0 0,0-1-1 0 0,1 0 1 0 0,-1 0 0 0 0,0 0 0 0 0,1-1-1 0 0,-1 1 1 0 0,0-1 0 0 0,1 0-1 0 0,-1 0 1 0 0,0 0 0 0 0,0 0 0 0 0,1-1-10 0 0,46-56 293 0 0,49-95-145 0 0,-70 108-93 0 0,4 12-86 0 0,-33 32 4 0 0,0 1-7 0 0,11 23 10 0 0,9 89 291 0 0,-19-81-218 0 0,0 13-7 0 0,13 59 48 0 0,-6-85-609 0 0,11 14-1331 0 0,-9-25-3144 0 0,4-5-4112 0 0,-13-2-2994 0 0</inkml:trace>
</inkml:ink>
</file>

<file path=ppt/ink/ink8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0:12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2485 696 13619 0 0,'0'0'1334'0'0,"0"0"-394"0"0,0 0-200 0 0,0 0 60 0 0,0 0 182 0 0,0 0 108 0 0,0 0-13 0 0,0 0-150 0 0,0 0-282 0 0,0 0-216 0 0,-5 36-132 0 0,-19 117-84 0 0,-20 125 343 0 0,17-5-925 0 0,16-81-3779 0 0,11-178 3129 0 0,5 1-883 0 0,14-17-11686 0 0,-13-7 11196 0 0,-1 2 2161 0 0,5-1 231 0 0</inkml:trace>
  <inkml:trace contextRef="#ctx0" brushRef="#br0" timeOffset="312.605">2766 644 7298 0 0,'0'0'2532'0'0,"0"0"-419"0"0,0 0-344 0 0,0 0-266 0 0,0 0-258 0 0,0 0-229 0 0,0 0-155 0 0,0 0-113 0 0,0 0-83 0 0,0 0-52 0 0,0 0-41 0 0,0 0 3 0 0,-5 36 5 0 0,-16 113-16 0 0,10 2 731 0 0,7 232-75 0 0,-14-215-1074 0 0,0 24-469 0 0,17-149-611 0 0,1-23-6674 0 0,1-21 2366 0 0,0-1 2859 0 0,0 1 271 0 0,0-3-4601 0 0</inkml:trace>
  <inkml:trace contextRef="#ctx0" brushRef="#br0" timeOffset="-1253.721">1108 508 8314 0 0,'0'0'896'0'0,"0"0"-413"0"0,0 0-189 0 0,0 0 127 0 0,0 0 283 0 0,0 0 251 0 0,0 0 91 0 0,0 0-92 0 0,0 0-215 0 0,0 0-215 0 0,0 0-147 0 0,-10 20-58 0 0,-31 68-14 0 0,15 20 402 0 0,22-73-472 0 0,-23 167 821 0 0,-6 74-720 0 0,1-133-341 0 0,-6 15-510 0 0,12-47-3440 0 0,25-103 2480 0 0,0 2-1422 0 0,0-2-2744 0 0,1-4 1464 0 0</inkml:trace>
  <inkml:trace contextRef="#ctx0" brushRef="#br0" timeOffset="-764.377">1311 711 6785 0 0,'0'0'1577'0'0,"0"0"-988"0"0,0 0-438 0 0,0 0 110 0 0,0 0 315 0 0,0 0 333 0 0,0 0 246 0 0,0 0 49 0 0,0 0-152 0 0,0 0-256 0 0,0 0-216 0 0,36-9-141 0 0,113-28-61 0 0,75-35 1110 0 0,-47 42-573 0 0,-176 30-771 0 0,-2 30 967 0 0,-179 544 1049 0 0,107-317-2011 0 0,50-76-1318 0 0,23-168-68 0 0,0-12-3694 0 0,0-4-4794 0 0,0 0 4368 0 0</inkml:trace>
  <inkml:trace contextRef="#ctx0" brushRef="#br0" timeOffset="-519.76">1263 1303 10634 0 0,'0'0'732'0'0,"0"0"207"0"0,0 0 336 0 0,0 0 270 0 0,0 0 47 0 0,37-9-177 0 0,118-29-199 0 0,13 1 1158 0 0,87-10-1315 0 0,-184 50-3612 0 0,-63 11-3285 0 0,-8-7 94 0 0,0-3-2902 0 0</inkml:trace>
  <inkml:trace contextRef="#ctx0" brushRef="#br0" timeOffset="-295.011">2072 1513 14763 0 0,'0'0'842'0'0,"0"0"-148"0"0,0 0 17 0 0,0 0 104 0 0,0 0 29 0 0,0 0-81 0 0,0 0-156 0 0,0 0-182 0 0,0 0-201 0 0,0 0-154 0 0,0 0-65 0 0,0 0-54 0 0,-1 32-69 0 0,-2 96-107 0 0,-1-89-1109 0 0,1-35-1015 0 0,3-4-1745 0 0,0 0-3664 0 0,0 0 2922 0 0</inkml:trace>
  <inkml:trace contextRef="#ctx0" brushRef="#br0" timeOffset="2756.968">3467 1454 0 0 0,'0'0'1382'0'0,"0"0"659"0"0,0 0 285 0 0,0 0 9 0 0,0 0-201 0 0,0 0-305 0 0,0 0-282 0 0,0 0-268 0 0,7-15-174 0 0,23-48-109 0 0,-29 63-928 0 0,-1-1-1 0 0,1 0 1 0 0,-1 1-1 0 0,1-1 1 0 0,-1 0-1 0 0,1 0 1 0 0,-1 1 0 0 0,1-1-1 0 0,-1 0 1 0 0,0 0-1 0 0,1 0 1 0 0,-1 0-1 0 0,0 0 1 0 0,0 1-1 0 0,0-1 1 0 0,1 0-1 0 0,-1 0 1 0 0,0 0-1 0 0,0 0 1 0 0,0 0-1 0 0,-1 0 1 0 0,1 0 0 0 0,0 0-1 0 0,0 0 1 0 0,0 1-1 0 0,-1-1 1 0 0,1 0-1 0 0,0 0 1 0 0,-1 0-1 0 0,1 0 1 0 0,-1 1-1 0 0,1-1 1 0 0,-1 0-1 0 0,1 0 1 0 0,-1 1-1 0 0,0-1 1 0 0,1 0-1 0 0,-1 1 1 0 0,0-1 0 0 0,0 1-1 0 0,1-1 1 0 0,-1 1-1 0 0,0-1 1 0 0,0 1-1 0 0,0 0 1 0 0,1-1-1 0 0,-1 1 1 0 0,0 0-1 0 0,0-1 1 0 0,0 1-1 0 0,0 0 1 0 0,0 0-1 0 0,0 0-67 0 0,-3-1 278 0 0,-9-1-160 0 0,0 1 0 0 0,0 0 0 0 0,0 1 0 0 0,0 0 0 0 0,0 1 0 0 0,1 1 0 0 0,-1 0 0 0 0,0 1 0 0 0,0 0 0 0 0,1 1 0 0 0,0 0 0 0 0,0 1 0 0 0,0 0 0 0 0,0 1 0 0 0,1 1 0 0 0,0-1 0 0 0,0 2 0 0 0,1-1 0 0 0,0 2 0 0 0,0-1 0 0 0,-7 10-118 0 0,1-4 30 0 0,2 0-1 0 0,0 1 1 0 0,1 0-1 0 0,0 1 1 0 0,1 1 0 0 0,1 0-1 0 0,1 0 1 0 0,0 1-1 0 0,1 1 1 0 0,-3 10-30 0 0,-14 70 137 0 0,24-83-106 0 0,1-11-23 0 0,1 0 0 0 0,-1 0 1 0 0,1-1-1 0 0,-1 1 0 0 0,2 0 0 0 0,-1 0 0 0 0,0 0 1 0 0,1-1-1 0 0,0 1 0 0 0,0 0 0 0 0,0 0 0 0 0,1-1 0 0 0,-1 1 1 0 0,1-1-1 0 0,3 4-8 0 0,-2-4 44 0 0,1 0 1 0 0,0-1-1 0 0,0 1 1 0 0,0-1-1 0 0,1 0 1 0 0,-1 0-1 0 0,1-1 1 0 0,0 1-1 0 0,-1-1 1 0 0,1 0 0 0 0,0 0-1 0 0,1-1 1 0 0,-1 1-1 0 0,0-1 1 0 0,0 0-1 0 0,0-1 1 0 0,1 1-1 0 0,-1-1 1 0 0,0 0-1 0 0,1-1 1 0 0,-1 1-1 0 0,0-1 1 0 0,0 0-1 0 0,1 0 1 0 0,-1-1-1 0 0,4-1-44 0 0,16-7 149 0 0,0-1 0 0 0,-1-1 0 0 0,-1-1 0 0 0,0-1 0 0 0,0-1-1 0 0,-2-1 1 0 0,0-1 0 0 0,-1-1 0 0 0,0-1 0 0 0,8-12-149 0 0,11-9 94 0 0,-2-1 0 0 0,-2-3-1 0 0,-2 0 1 0 0,-2-2 0 0 0,-2-2 0 0 0,-1 0 0 0 0,-1-7-94 0 0,-24 46 57 0 0,-1 7 286 0 0,-10 24-241 0 0,-5 23-85 0 0,6-29-11 0 0,1 0-1 0 0,0 0 1 0 0,2 1-1 0 0,-1 0 1 0 0,2 0 0 0 0,0 0-1 0 0,2 1 1 0 0,-1-1-1 0 0,2 1 1 0 0,0-1-1 0 0,2 0 1 0 0,-1 1-1 0 0,2-1 1 0 0,1 0-1 0 0,0 0 1 0 0,1 0-1 0 0,0-1 1 0 0,2 1-6 0 0,66 79-890 0 0,-55-78-622 0 0,6 3-3252 0 0,-14-17-773 0 0,2-3-3290 0 0,-8-1 2539 0 0</inkml:trace>
  <inkml:trace contextRef="#ctx0" brushRef="#br0" timeOffset="9752.076">4039 122 9410 0 0,'0'0'1259'0'0,"0"0"-12"0"0,0 0-239 0 0,0 0-177 0 0,0 0-38 0 0,0 0-27 0 0,0 0-19 0 0,0 0-44 0 0,0 0-97 0 0,0 0-142 0 0,0 0-147 0 0,-2-2-127 0 0,2 2-177 0 0,0 0 0 0 0,0 1 0 0 0,0-1-1 0 0,0 0 1 0 0,0 0 0 0 0,0 1 0 0 0,0-1 0 0 0,1 0-1 0 0,-1 0 1 0 0,0 1 0 0 0,0-1 0 0 0,0 0-1 0 0,-1 1 1 0 0,1-1 0 0 0,0 0 0 0 0,0 0 0 0 0,0 1-1 0 0,0-1 1 0 0,0 0 0 0 0,0 0 0 0 0,0 1 0 0 0,0-1-1 0 0,0 0 1 0 0,-1 0 0 0 0,1 1 0 0 0,0-1-1 0 0,0 0 1 0 0,0 0 0 0 0,0 0 0 0 0,-1 1 0 0 0,1-1-1 0 0,0 0 1 0 0,0 0 0 0 0,-1 0 0 0 0,1 0 0 0 0,0 1-1 0 0,0-1 1 0 0,-1 0 0 0 0,1 0 0 0 0,0 0-1 0 0,0 0 1 0 0,-1 0 0 0 0,1 0 0 0 0,0 0 0 0 0,0 0-1 0 0,-1 0 1 0 0,1 0 0 0 0,0 0 0 0 0,-1 0-1 0 0,1 0-11 0 0,19 43 994 0 0,-7-19-540 0 0,63 175 1469 0 0,26 103-983 0 0,7 76-265 0 0,40 221-349 0 0,-115-436-187 0 0,-23-112-142 0 0,-10-51 36 0 0,0 0-1 0 0,-1 0 0 0 0,1 0 0 0 0,0 0 1 0 0,-1 0-1 0 0,1-1 0 0 0,0 1 1 0 0,-1 0-1 0 0,1 0 0 0 0,0 0 0 0 0,-1 0 1 0 0,1 0-1 0 0,0 0 0 0 0,-1 0 1 0 0,1 0-1 0 0,0 0 0 0 0,-1 1 0 0 0,1-1 1 0 0,0 0-1 0 0,-1 0 0 0 0,1 0 1 0 0,0 0-1 0 0,-1 0 0 0 0,1 1 0 0 0,0-1 1 0 0,-1 0-1 0 0,1 0 0 0 0,0 0 1 0 0,0 1-1 0 0,-1-1 0 0 0,1 0 1 0 0,0 1-1 0 0,0-1 0 0 0,0 0 0 0 0,-1 0 1 0 0,1 1-1 0 0,0-1 0 0 0,0 0 1 0 0,0 1-1 0 0,0-1 0 0 0,0 0 0 0 0,0 1 1 0 0,-1-1-1 0 0,1 0 0 0 0,0 1 1 0 0,0-1-1 0 0,0 0 0 0 0,0 1 0 0 0,0-1 1 0 0,0 1-1 0 0,1-1 0 0 0,-1 0 1 0 0,0 1-1 0 0,0-1 0 0 0,0 0 0 0 0,0 1 1 0 0,0-1-1 0 0,0 0 0 0 0,1 1 1 0 0,-1-1-34 0 0,-19-4-52 0 0,-144 19-3 0 0,-146 63-53 0 0,7-15 54 0 0,-456 113-152 0 0,-200 82 237 0 0,517-141-47 0 0,-238 86 141 0 0,289-68 141 0 0,299-112 110 0 0,86-31 1096 0 0,-29-247-1293 0 0,-30-31-86 0 0,21 116-85 0 0,-14-65-25 0 0,29 99 39 0 0,-45-279 77 0 0,46 220-132 0 0,-5-85 37 0 0,-12-44 45 0 0,36 157-132 0 0,19 125 59 0 0,-11 40 18 0 0,46-1-482 0 0,174-24 509 0 0,1315-186-82 0 0,-428 89 39 0 0,-487 75-2 0 0,-520 35-9 0 0,57-5-2556 0 0,-51 20-2362 0 0,-62 5-742 0 0,-31-3 1656 0 0,3-2-6591 0 0</inkml:trace>
</inkml:ink>
</file>

<file path=ppt/ink/ink8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0:27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888 83 0 0 0,'0'0'1046'0'0,"0"0"509"0"0,0 0 270 0 0,0 0-10 0 0,0 0-156 0 0,0 0-274 0 0,0 0-232 0 0,0 0-171 0 0,-7-9-125 0 0,-22-29-58 0 0,25 34-554 0 0,-1 0-1 0 0,0 1 1 0 0,0-1-1 0 0,-1 1 1 0 0,1 0-1 0 0,0 1 1 0 0,-1-1-1 0 0,0 1 1 0 0,0 0-1 0 0,1 1 1 0 0,-1-1-1 0 0,0 1 1 0 0,0 0-1 0 0,0 1 1 0 0,-1-1 0 0 0,1 1-1 0 0,0 0 1 0 0,0 1-1 0 0,0-1 1 0 0,0 1-1 0 0,-1 1-244 0 0,-22-1 621 0 0,-99 33 1278 0 0,-34 46-256 0 0,119-54-1221 0 0,-55 59 504 0 0,78-62-772 0 0,1 1-1 0 0,1 1 0 0 0,2 1 0 0 0,0 0 0 0 0,2 1 0 0 0,-7 18-153 0 0,-50 94 583 0 0,41-73-316 0 0,1 18 5 0 0,19 48 37 0 0,10-121-291 0 0,-1 5 28 0 0,1 1-1 0 0,0 0 1 0 0,1-1 0 0 0,1 1-1 0 0,1 0 1 0 0,0-1-1 0 0,1 0 1 0 0,1 0-1 0 0,3 7-45 0 0,28 57 238 0 0,-5-20-88 0 0,35 61 53 0 0,-44-88-147 0 0,-9-14-13 0 0,-1 0 0 0 0,2-1 0 0 0,1-1 0 0 0,0 0 0 0 0,1-1 0 0 0,6 4-43 0 0,61 50 214 0 0,-66-57-160 0 0,0-1 0 0 0,2 0 0 0 0,-1-2 0 0 0,1 0 0 0 0,1-1 0 0 0,0-1 0 0 0,0 0 0 0 0,0-2 0 0 0,1 0 0 0 0,0-2 0 0 0,0 0 0 0 0,1-1 0 0 0,4-1-54 0 0,24 3 48 0 0,193 4 340 0 0,-196-15-304 0 0,-1-2 0 0 0,-1-2 1 0 0,0-2-1 0 0,0-2 0 0 0,-1-1 0 0 0,19-12-84 0 0,23-32 207 0 0,-75 51-186 0 0,0 0-1 0 0,-1 0 1 0 0,0-2 0 0 0,-1 1-1 0 0,0-1 1 0 0,0 0 0 0 0,-1-1-1 0 0,-1 0 1 0 0,0 0 0 0 0,0-1-1 0 0,-1 0 1 0 0,1-4-21 0 0,59-168 291 0 0,-28 37-230 0 0,-19 66-2 0 0,-12-166 99 0 0,-19 155-36 0 0,-9 40-101 0 0,19 41-7 0 0,-1 1-1 0 0,0-1 1 0 0,-1 0 0 0 0,0 1-1 0 0,0 0 1 0 0,-1 0-1 0 0,-1 0 1 0 0,1 1 0 0 0,-2 0-1 0 0,-5-8-13 0 0,-22-41 12 0 0,14 30-24 0 0,-2 1 0 0 0,0 0 0 0 0,-2 2 0 0 0,-1 1 0 0 0,-1 1 0 0 0,-1 1 0 0 0,-1 1 0 0 0,-1 2 0 0 0,-1 0 0 0 0,0 2 0 0 0,-1 2 0 0 0,-1 1 0 0 0,-2 0 12 0 0,-1 1-123 0 0,1 1-1 0 0,-2 1 1 0 0,1 2-1 0 0,-1 2 1 0 0,-1 1-1 0 0,1 2 0 0 0,-1 1 1 0 0,-19 2 123 0 0,53 1-141 0 0,0 0 0 0 0,0 0-1 0 0,0 1 1 0 0,1-1 0 0 0,-1 0 0 0 0,0 1 0 0 0,0 0 0 0 0,0 0-1 0 0,0 0 1 0 0,1 0 0 0 0,-1 0 0 0 0,0 0 0 0 0,1 1 0 0 0,-1-1-1 0 0,1 1 1 0 0,0 0 0 0 0,-1 0 0 0 0,1 0 0 0 0,0 0-1 0 0,0 0 1 0 0,0 0 0 0 0,0 0 0 0 0,1 1 0 0 0,-1-1 0 0 0,1 1-1 0 0,-1-1 1 0 0,1 1 0 0 0,-1 2 141 0 0,2 9-1741 0 0,0 10-2872 0 0,1-9-1573 0 0,2-3-5642 0 0</inkml:trace>
  <inkml:trace contextRef="#ctx0" brushRef="#br0" timeOffset="3759.669">2342 1493 1312 0 0,'0'0'738'0'0,"0"0"-99"0"0,0 0-33 0 0,0 0 135 0 0,0 0 267 0 0,0 0 236 0 0,0 0 107 0 0,0 0 9 0 0,0 0-127 0 0,0 0-159 0 0,0 0-147 0 0,-21-9-136 0 0,-106-45 1222 0 0,-10 14 2238 0 0,-42 15-1826 0 0,-16 21-776 0 0,58 51-1023 0 0,-64 49-91 0 0,85-30-253 0 0,-20 27-26 0 0,76-39-138 0 0,2 13 18 0 0,28-37-57 0 0,1 2 1 0 0,1 0 0 0 0,2 2-1 0 0,-15 26-79 0 0,11-5 83 0 0,0 0 11 0 0,-6 33 59 0 0,3 19 50 0 0,0 96 173 0 0,11-46 45 0 0,18 98 26 0 0,34-64-227 0 0,4-87-67 0 0,-2-20-33 0 0,63 90 112 0 0,-23-75-38 0 0,-54-80-157 0 0,15 21 49 0 0,3-2 0 0 0,1-2 0 0 0,2-1 0 0 0,1-2-1 0 0,10 4-85 0 0,47 27 194 0 0,38 14 26 0 0,-103-63-149 0 0,1-2 0 0 0,1-1 1 0 0,0-1-1 0 0,0-2 0 0 0,26 4-71 0 0,161 20 196 0 0,-151-27-99 0 0,0-2 0 0 0,1-3 0 0 0,25-6-97 0 0,203-39 268 0 0,-85-7-84 0 0,19-20 33 0 0,-71-9-134 0 0,-152 74-81 0 0,14-9 31 0 0,0-1 1 0 0,-2-1-1 0 0,0-1 1 0 0,0-1-1 0 0,-2-1 1 0 0,3-5-34 0 0,56-66 125 0 0,70-142-24 0 0,-66 75-11 0 0,-57 98-44 0 0,8-27-24 0 0,-8-6 14 0 0,-8-12 20 0 0,-17-72 48 0 0,-3 156-90 0 0,-1 0 1 0 0,0 1 0 0 0,-2 0-1 0 0,0 0 1 0 0,-1 0 0 0 0,-7-13-15 0 0,-14-30-20 0 0,-1-3 21 0 0,-21-55 54 0 0,-3 18-30 0 0,15 43-12 0 0,1-2-11 0 0,9 13 34 0 0,-71-76-52 0 0,1 27 58 0 0,-33 9-79 0 0,-16 11 53 0 0,23 16-40 0 0,-20 17-28 0 0,-18 22-1 0 0,86 17 29 0 0,-219-23 2 0 0,131 22-260 0 0,54 43-817 0 0,50 14-2281 0 0,49-27-1417 0 0,6 3-4549 0 0,4-15-2703 0 0</inkml:trace>
  <inkml:trace contextRef="#ctx0" brushRef="#br0" timeOffset="21040.962">3623 403 0 0 0,'0'0'1523'0'0,"0"0"163"0"0,0 0-6 0 0,0 0-106 0 0,0 0-183 0 0,0 0-179 0 0,0 0-172 0 0,0 0-108 0 0,-8-10-70 0 0,-28-33-41 0 0,34 41-667 0 0,0 0 0 0 0,0 1 0 0 0,0-1 0 0 0,0 0 0 0 0,0 1 0 0 0,0-1 0 0 0,-1 1 0 0 0,1 0 0 0 0,0 0 0 0 0,-1 0 0 0 0,1 0-1 0 0,-1 0 1 0 0,1 0 0 0 0,-1 1 0 0 0,1-1 0 0 0,-1 1 0 0 0,0 0 0 0 0,1-1 0 0 0,-1 1 0 0 0,0 1 0 0 0,1-1 0 0 0,-1 0 0 0 0,0 1 0 0 0,-1 0-154 0 0,-11 0 501 0 0,-97 27 2166 0 0,75-15-1832 0 0,27-9-676 0 0,0-1-1 0 0,1 1 1 0 0,-1 1-1 0 0,1 0 1 0 0,0 0 0 0 0,1 1-1 0 0,-1 0 1 0 0,1 1-1 0 0,0 0 1 0 0,0 0 0 0 0,1 0-1 0 0,-2 5-158 0 0,-28 28 420 0 0,-25 40 362 0 0,20-13 73 0 0,17-23-311 0 0,-12 33 233 0 0,8 1-242 0 0,-1 6-3 0 0,9-3-69 0 0,17-69-393 0 0,1 1 1 0 0,0-1-1 0 0,1 1 1 0 0,1 0 0 0 0,0 0-1 0 0,0 0 1 0 0,1 0-1 0 0,2 9-70 0 0,-1 13 121 0 0,-1-6-27 0 0,-2-18-52 0 0,2-1 0 0 0,0 1-1 0 0,0-1 1 0 0,1 1 0 0 0,0-1 0 0 0,1 1 0 0 0,0-1-1 0 0,1 0 1 0 0,0 0 0 0 0,0 0 0 0 0,5 8-42 0 0,23 64 213 0 0,-4-1-46 0 0,19 43 72 0 0,-23-75-98 0 0,17 2 16 0 0,52 20 65 0 0,-36-42-12 0 0,24 11-47 0 0,20-10 102 0 0,-59-24-151 0 0,2-3-1 0 0,-1-1 0 0 0,0-2 0 0 0,1-1 0 0 0,-1-3 0 0 0,29-6-113 0 0,96-38 171 0 0,-97 26-136 0 0,-46 13-6 0 0,0-2 0 0 0,0 0 1 0 0,-2-1-1 0 0,1-2 0 0 0,-2 0 1 0 0,9-8-30 0 0,32-43 70 0 0,-25 10 33 0 0,-12 2-99 0 0,-2-68 84 0 0,-16 22-115 0 0,-3-71 69 0 0,-18 71-13 0 0,-6 25 24 0 0,-13-3-23 0 0,3 26 2 0 0,-4-2-75 0 0,-35-34 159 0 0,36 54-147 0 0,3 7 79 0 0,-34-25-80 0 0,28 32-5 0 0,-25-18 81 0 0,-7-4-5 0 0,59 36-49 0 0,-1 0 0 0 0,0 1 0 0 0,0-1 0 0 0,-1 2 0 0 0,1 0 0 0 0,-1 0 0 0 0,0 1 0 0 0,1 0 0 0 0,-10 0 10 0 0,4-1-2 0 0,-17 0-377 0 0,0 1 0 0 0,0 2 1 0 0,0 1-1 0 0,0 2 0 0 0,-21 4 379 0 0,36-4-429 0 0,-3 1-968 0 0,3 1-4232 0 0,6-4-5765 0 0,8-1 394 0 0</inkml:trace>
  <inkml:trace contextRef="#ctx0" brushRef="#br0" timeOffset="24372.922">862 867 1368 0 0,'0'0'1782'0'0,"0"0"-130"0"0,0 0 1 0 0,0 0-20 0 0,0 0-120 0 0,0 0-254 0 0,0 0-211 0 0,0 0-72 0 0,0 0-36 0 0,0 0-9 0 0,0 0 39 0 0,-6-12 1456 0 0,4 10 3576 0 0,-31 68-5235 0 0,32-64-747 0 0,0 2-1 0 0,-1-1 1 0 0,1 0 0 0 0,0 0-1 0 0,1 0 1 0 0,-1 0 0 0 0,1 1-1 0 0,-1-1 1 0 0,1 0 0 0 0,0 1-1 0 0,0-1 1 0 0,0 0 0 0 0,1 1-1 0 0,-1-1 1 0 0,1 0 0 0 0,0 0-1 0 0,-1 0 1 0 0,2 1 0 0 0,-1-1-1 0 0,1 2-19 0 0,-1-3 48 0 0,0-1 0 0 0,0 0 0 0 0,0 0-1 0 0,0-1 1 0 0,0 1 0 0 0,0 0 0 0 0,0 0-1 0 0,0 0 1 0 0,1-1 0 0 0,-1 1-1 0 0,0 0 1 0 0,0-1 0 0 0,0 1 0 0 0,1-1-1 0 0,-1 0 1 0 0,0 1 0 0 0,1-1 0 0 0,-1 0-1 0 0,0 0 1 0 0,1 0 0 0 0,-1 0 0 0 0,0 0-1 0 0,1 0 1 0 0,-1 0 0 0 0,1 0 0 0 0,-1-1-1 0 0,0 1 1 0 0,0 0 0 0 0,1-1-48 0 0,3-4 92 0 0,0 0 1 0 0,0 0-1 0 0,-1-1 1 0 0,0 1 0 0 0,0-1-1 0 0,0 0 1 0 0,-1 0-1 0 0,0-1 1 0 0,0 1-1 0 0,-1-1 1 0 0,1 1 0 0 0,-1-1-1 0 0,-1 0 1 0 0,1 0-1 0 0,-1-1-92 0 0,-1 8 3 0 0,1-2 3 0 0,-1 0 0 0 0,1 0 1 0 0,-1 0-1 0 0,1 0 0 0 0,-1 0 1 0 0,0 0-1 0 0,0 0 0 0 0,0-1 1 0 0,0 1-1 0 0,0 0 0 0 0,0 0 1 0 0,0 0-1 0 0,-1 0 0 0 0,1 0 1 0 0,-1 0-1 0 0,0 0 0 0 0,1 0 1 0 0,-1 0-1 0 0,0 0 0 0 0,0 0 1 0 0,0 0-1 0 0,0 0 0 0 0,-1 1 1 0 0,0-2-7 0 0,-4 1-16 0 0,1 2 1 0 0,-1-1-1 0 0,0 1 0 0 0,1-1 1 0 0,-1 2-1 0 0,1-1 1 0 0,-1 1-1 0 0,1-1 1 0 0,-1 1-1 0 0,1 1 1 0 0,-1-1-1 0 0,1 1 0 0 0,0 0 1 0 0,0 0-1 0 0,0 1 1 0 0,0-1-1 0 0,0 1 1 0 0,1 0-1 0 0,-1 1 1 0 0,1-1-1 0 0,0 1 0 0 0,-1 0 1 0 0,2 0-1 0 0,-1 0 1 0 0,0 0-1 0 0,1 1 1 0 0,0-1-1 0 0,0 1 1 0 0,0 0-1 0 0,0 2 16 0 0,-19 34-123 0 0,43-40 275 0 0,-14-3-85 0 0,0 1 0 0 0,0-1 0 0 0,0-1 0 0 0,-1 1 0 0 0,1-1 0 0 0,-1 0 0 0 0,1-1 0 0 0,-1 1 0 0 0,0-1 0 0 0,-1 0 1 0 0,1-1-1 0 0,-1 1 0 0 0,0-1 0 0 0,0 0 0 0 0,0-1 0 0 0,0 0-67 0 0,-3 4 49 0 0,-31 7 254 0 0,1 17-1363 0 0,23-12-2087 0 0,5-9-2200 0 0,3-1 47 0 0,-3 0 4212 0 0,4 0-11510 0 0</inkml:trace>
  <inkml:trace contextRef="#ctx0" brushRef="#br0" timeOffset="25497.54">3616 1180 2296 0 0,'0'0'2181'0'0,"0"0"-185"0"0,0 0-41 0 0,0 0 111 0 0,0 0-77 0 0,0 0-192 0 0,0 0-247 0 0,0 0-264 0 0,0 0-243 0 0,0 0-214 0 0,0 0-145 0 0,-1-4-76 0 0,0 3-530 0 0,1 0-1 0 0,-1 0 0 0 0,0 0 1 0 0,1 0-1 0 0,-1 0 0 0 0,0 0 1 0 0,1 0-1 0 0,-1 0 0 0 0,0 0 1 0 0,0 0-1 0 0,0 0 0 0 0,0 1 0 0 0,0-1 1 0 0,0 0-1 0 0,0 1 0 0 0,0-1 1 0 0,0 1-1 0 0,0-1 0 0 0,0 1 1 0 0,0-1-1 0 0,-1 1 0 0 0,1 0 1 0 0,0-1-1 0 0,0 1 0 0 0,0 0 1 0 0,-1 0-1 0 0,1 0 0 0 0,0 0 1 0 0,0 0-1 0 0,-1 0 0 0 0,1 1 1 0 0,0-1-1 0 0,0 0 0 0 0,0 0 1 0 0,0 1-1 0 0,-1-1 0 0 0,1 1 0 0 0,0-1 1 0 0,0 1-1 0 0,0 0 0 0 0,0-1 1 0 0,0 1-1 0 0,0 0 0 0 0,0 0-77 0 0,-59 67 833 0 0,59-67-801 0 0,0 1 0 0 0,1-1 0 0 0,-1 1 0 0 0,0 0 0 0 0,0-1 0 0 0,1 1 0 0 0,-1 0 0 0 0,1-1 0 0 0,-1 1 0 0 0,1 0 0 0 0,0 0 1 0 0,0-1-1 0 0,0 1 0 0 0,0 0 0 0 0,0 0 0 0 0,0-1 0 0 0,0 1 0 0 0,0 0 0 0 0,1 0 0 0 0,-1-1 0 0 0,1 1 0 0 0,-1 0 0 0 0,1-1 1 0 0,0 1-1 0 0,0 0 0 0 0,0-1 0 0 0,0 1 0 0 0,0-1 0 0 0,0 0 0 0 0,0 1 0 0 0,0-1 0 0 0,0 0 0 0 0,1 1 0 0 0,-1-1 0 0 0,0 0 1 0 0,1 0-1 0 0,-1 0 0 0 0,1 0 0 0 0,0-1 0 0 0,-1 1 0 0 0,1 0 0 0 0,-1-1 0 0 0,1 1 0 0 0,0-1 0 0 0,0 1 0 0 0,-1-1 0 0 0,1 0 1 0 0,0 0-1 0 0,0 0 0 0 0,-1 0 0 0 0,1 0 0 0 0,0 0 0 0 0,1 0-32 0 0,2-1 88 0 0,1 1 0 0 0,-1-1-1 0 0,0 0 1 0 0,1 0 0 0 0,-1-1 0 0 0,0 0 0 0 0,0 0 0 0 0,0 0 0 0 0,0 0-1 0 0,0-1 1 0 0,-1 0 0 0 0,1 0 0 0 0,-1 0 0 0 0,0 0 0 0 0,0-1-1 0 0,0 1 1 0 0,0-1 0 0 0,0 0 0 0 0,-1-1 0 0 0,0 1 0 0 0,0 0-1 0 0,0-1 1 0 0,0 0 0 0 0,-1 0 0 0 0,0 0 0 0 0,0 0 0 0 0,0 0-1 0 0,-1 0 1 0 0,1 0 0 0 0,-1-6-88 0 0,-36 13 36 0 0,-4 40-189 0 0,14-1 54 0 0,25-40 91 0 0,0-1 12 0 0,26 0 414 0 0,-26 0-827 0 0,2-11-3602 0 0,4 0-5954 0 0,0 3-2866 0 0</inkml:trace>
  <inkml:trace contextRef="#ctx0" brushRef="#br0" timeOffset="28484.483">2088 2631 0 0 0,'0'0'838'0'0,"0"0"699"0"0,0 0 184 0 0,0 0-94 0 0,0 0-162 0 0,0 0-133 0 0,0 0-97 0 0,0 0-44 0 0,-5-1 3211 0 0,-13-2-563 0 0,14 4-3759 0 0,1 0 0 0 0,-1 1 0 0 0,1-1 0 0 0,0 1 0 0 0,-1 0 0 0 0,1 0 1 0 0,0 0-1 0 0,0 0 0 0 0,0 0 0 0 0,0 1 0 0 0,1-1 0 0 0,-1 1 0 0 0,1 0 0 0 0,0 0 0 0 0,-1 0 1 0 0,1 0-1 0 0,1 0 0 0 0,-1 1 0 0 0,0-1 0 0 0,1 0 0 0 0,-1 1 0 0 0,1-1 0 0 0,0 1 0 0 0,0 0 1 0 0,1-1-1 0 0,-1 1 0 0 0,1 0 0 0 0,0 2-80 0 0,-1-5 39 0 0,1 0 1 0 0,0 0-1 0 0,0-1 1 0 0,0 1-1 0 0,-1 0 0 0 0,1 0 1 0 0,0 0-1 0 0,0 0 1 0 0,0-1-1 0 0,0 1 0 0 0,0 0 1 0 0,1 0-1 0 0,-1 0 1 0 0,0-1-1 0 0,0 1 1 0 0,0 0-1 0 0,1 0 0 0 0,-1 0 1 0 0,0-1-1 0 0,1 1 1 0 0,-1 0-1 0 0,1 0 0 0 0,-1-1 1 0 0,1 1-1 0 0,-1 0 1 0 0,1-1-1 0 0,0 1 1 0 0,-1-1-1 0 0,1 1 0 0 0,0-1 1 0 0,-1 1-1 0 0,1-1 1 0 0,0 1-1 0 0,-1-1 1 0 0,1 0-1 0 0,0 1 0 0 0,0-1 1 0 0,0 0-1 0 0,-1 0 1 0 0,1 0-1 0 0,0 1 0 0 0,0-1 1 0 0,0 0-1 0 0,0 0 1 0 0,-1 0-1 0 0,1 0 1 0 0,0 0-1 0 0,0-1 0 0 0,0 1 1 0 0,0 0-1 0 0,-1 0 1 0 0,1-1-1 0 0,0 1 0 0 0,0 0-39 0 0,3-2 151 0 0,1 0 1 0 0,-1-1-1 0 0,0 1 0 0 0,0-1 0 0 0,0 1 0 0 0,-1-1 0 0 0,1 0 0 0 0,-1-1 0 0 0,1 1 0 0 0,-1-1 0 0 0,0 1 0 0 0,0-1 0 0 0,-1 0 0 0 0,3-4-151 0 0,-3 6 75 0 0,1-4 17 0 0,-1 0 0 0 0,1 0 0 0 0,-1 0 0 0 0,0-1 0 0 0,-1 1 0 0 0,1 0 0 0 0,-1-1 0 0 0,-1 1 0 0 0,1 0 0 0 0,-1-1 0 0 0,0 1 0 0 0,-1-5-92 0 0,1 9 36 0 0,-29 9 266 0 0,25-3-298 0 0,-1 1 0 0 0,1-1 1 0 0,-1 1-1 0 0,1 0 0 0 0,1 0 1 0 0,-1 0-1 0 0,1 0 0 0 0,0 1 0 0 0,0 0 1 0 0,0-1-1 0 0,1 1 0 0 0,0 0 1 0 0,0 0-1 0 0,1 0 0 0 0,-1 0 1 0 0,1 1-1 0 0,1-1 0 0 0,-1 2-4 0 0,1-7 19 0 0,20 2 454 0 0,33-36 103 0 0,-43 18-433 0 0,-22 22-1313 0 0,4 0-293 0 0,-1 1-845 0 0,7 0-7015 0 0,2-4-2987 0 0</inkml:trace>
  <inkml:trace contextRef="#ctx0" brushRef="#br0" timeOffset="30426.868">626 396 152 0 0,'0'0'1711'0'0,"0"0"-64"0"0,0 0 48 0 0,0 0 200 0 0,0 0 100 0 0,0 0-78 0 0,0 0-154 0 0,0 0-250 0 0,0 0-276 0 0,0 0-196 0 0,0 0-129 0 0,0-4-75 0 0,-7-14 1888 0 0,6 18-2239 0 0,-4 0 533 0 0,-24 41-368 0 0,-63 123-166 0 0,7 6-237 0 0,51-89-185 0 0,17-23 39 0 0,17-57-83 0 0,0-1 16 0 0,0 0 5 0 0,2-5 156 0 0,207-347 1355 0 0,-107 121-1214 0 0,-79 201-171 0 0,-23 30-158 0 0,0 0 1 0 0,0 0 0 0 0,0 0-14 0 0,25 7 209 0 0,35 33 267 0 0,-33-10-238 0 0,48 70 39 0 0,-54-52-162 0 0,19 58 68 0 0,-26-4 120 0 0,-14-101-285 0 0,0-1-1 0 0,0 0-3 0 0,0 0 39 0 0,0 0-28 0 0,0 0-1 0 0,0 0 16 0 0,0 0-2 0 0,0 0 4 0 0,0 0 22 0 0,0 0 0 0 0,0 0-17 0 0,0 0 14 0 0,0 0-4 0 0,0 0-1 0 0,0 0-10 0 0,0 0 15 0 0,0 0-5 0 0,0 0 7 0 0,0 0 30 0 0,0 0-18 0 0,0 0-4 0 0,0 0 4 0 0,0 0 0 0 0,0 0-9 0 0,0 0 10 0 0,-46-11 58 0 0,-29-7-180 0 0,-1 4-1 0 0,0 3 1 0 0,-1 3-1 0 0,0 4 1 0 0,-28 4 51 0 0,78-4-33 0 0,18-2-2596 0 0,7 0-3100 0 0,8-2-4655 0 0,-3 2-185 0 0</inkml:trace>
  <inkml:trace contextRef="#ctx0" brushRef="#br0" timeOffset="32782.589">3287 698 1808 0 0,'0'0'3088'0'0,"0"0"-812"0"0,0 0-342 0 0,0 0-32 0 0,0 0-5 0 0,0 0-132 0 0,0 0-236 0 0,0 0-332 0 0,0 0-318 0 0,0 0-210 0 0,0 0-118 0 0,-2 0-34 0 0,-8 0 26 0 0,7 0-3 0 0,3 0-32 0 0,0 0-56 0 0,4 19 1223 0 0,29 72-113 0 0,-2 42-943 0 0,-25-41-2115 0 0,1-89-1010 0 0,-4-3-2490 0 0,-2 0-5406 0 0,-1 0 3891 0 0</inkml:trace>
  <inkml:trace contextRef="#ctx0" brushRef="#br0" timeOffset="36967.06">3140 808 0 0 0,'0'0'1567'0'0,"0"0"73"0"0,0 0-25 0 0,0 0 91 0 0,0 0 98 0 0,0 0-61 0 0,0 0-170 0 0,0 0-201 0 0,0 0-186 0 0,0 0-166 0 0,0 0-101 0 0,3 1 3725 0 0,6 1-3120 0 0,51-39 580 0 0,137-69-486 0 0,-187 101-1574 0 0,-5 3-34 0 0,-1 0 0 0 0,1 0 1 0 0,0 0-1 0 0,0 0 1 0 0,-1 1-1 0 0,1 0 1 0 0,0 0-1 0 0,0 0 0 0 0,0 1 1 0 0,0-1-1 0 0,0 1 1 0 0,0 1-1 0 0,0-1 1 0 0,0 0-1 0 0,1 1-10 0 0,-4 1 13 0 0,1 0 0 0 0,-1 0 0 0 0,0 0 0 0 0,0 1 0 0 0,0-1 0 0 0,0 0 0 0 0,0 1 0 0 0,0 0-1 0 0,0-1 1 0 0,-1 1 0 0 0,1 0 0 0 0,-1 0 0 0 0,0 0 0 0 0,0 0 0 0 0,0 0 0 0 0,0 0 0 0 0,-1 0 0 0 0,1 0 0 0 0,-1 0 0 0 0,0 0 0 0 0,0 0 0 0 0,0 0 0 0 0,0 0 0 0 0,0 0 0 0 0,-1 1 0 0 0,1-1 0 0 0,-1 0 0 0 0,0 0 0 0 0,0 0-1 0 0,0 0 1 0 0,0-1 0 0 0,-1 1 0 0 0,1 0 0 0 0,-1 0 0 0 0,0-1 0 0 0,1 1 0 0 0,-1-1 0 0 0,-1 1-13 0 0,-38 55 163 0 0,18-35-140 0 0,-1-1 0 0 0,-1-1 0 0 0,0-1 0 0 0,-2-2 0 0 0,0 0 0 0 0,-9 2-23 0 0,36-20 0 0 0,-20 11-62 0 0,33-14 27 0 0,186-59 270 0 0,-75 58-194 0 0,-122 4-38 0 0,-1 0 0 0 0,0 1 0 0 0,0-1 0 0 0,0 0 0 0 0,1 1 0 0 0,-1-1 0 0 0,0 1-1 0 0,0-1 1 0 0,0 1 0 0 0,0 0 0 0 0,0-1 0 0 0,0 1 0 0 0,0 0 0 0 0,0 0 0 0 0,0 0 0 0 0,0 0 0 0 0,0 0 0 0 0,0 0-1 0 0,-1 0 1 0 0,1 0 0 0 0,0 0 0 0 0,-1 0 0 0 0,1 0 0 0 0,-1 0 0 0 0,1 0 0 0 0,-1 1 0 0 0,0-1 0 0 0,1 0 0 0 0,-1 0-1 0 0,0 1 1 0 0,0-1 0 0 0,0 0 0 0 0,0 1-3 0 0,1 15 143 0 0,-1-15-120 0 0,1 1 0 0 0,-1-1 0 0 0,0 1 0 0 0,0-1 0 0 0,0 1 0 0 0,0-1 0 0 0,0 0 0 0 0,0 1 0 0 0,-1-1 0 0 0,1 1 0 0 0,-1-1 0 0 0,0 0 0 0 0,0 1 0 0 0,0-1 0 0 0,0 0 0 0 0,0 0-1 0 0,0 0 1 0 0,-1 0 0 0 0,1 0 0 0 0,0 0 0 0 0,-1 0 0 0 0,-1 1-23 0 0,-29 29 188 0 0,-22 17 20 0 0,-61 16 66 0 0,108-61-256 0 0,1-1 0 0 0,-1 0 0 0 0,1 0 0 0 0,-1-1 0 0 0,0 0 0 0 0,0 0 1 0 0,0-1-1 0 0,0 0 0 0 0,0 0 0 0 0,0 0 0 0 0,0-1 0 0 0,-1 0 0 0 0,1 0 0 0 0,0-1 0 0 0,0 0 1 0 0,0-1-1 0 0,0 1 0 0 0,0-1 0 0 0,-3-2-18 0 0,-60-29-322 0 0,65 28 226 0 0,-1-1-3538 0 0,13-2-5124 0 0,-3 5-3276 0 0</inkml:trace>
  <inkml:trace contextRef="#ctx0" brushRef="#br0" timeOffset="39954.847">2630 2192 0 0 0,'0'0'1599'0'0,"0"0"243"0"0,0 0 3 0 0,0 0-147 0 0,0 0-180 0 0,0 0-133 0 0,0 0-112 0 0,0-4-106 0 0,6-18 949 0 0,-4 13 3723 0 0,-12 4-3597 0 0,8 4-2272 0 0,-6 0 190 0 0,-1 0-1 0 0,0 0 1 0 0,0 0-1 0 0,1 1 1 0 0,-1 1-1 0 0,0-1 1 0 0,0 2 0 0 0,1-1-1 0 0,-1 1 1 0 0,0 0-1 0 0,1 1 1 0 0,0 0-1 0 0,0 0 1 0 0,0 1-1 0 0,0 0 1 0 0,0 0-1 0 0,1 1 1 0 0,-1 0 0 0 0,1 0-1 0 0,1 1 1 0 0,-1 0-1 0 0,-5 6-159 0 0,6-7 41 0 0,-1 0 0 0 0,1 1-1 0 0,0 0 1 0 0,0 0 0 0 0,1 0 0 0 0,0 0-1 0 0,0 1 1 0 0,1 0 0 0 0,-1 0 0 0 0,2 1-1 0 0,-1-1 1 0 0,1 1 0 0 0,0-1 0 0 0,0 1-1 0 0,1 0 1 0 0,0 0 0 0 0,1 0 0 0 0,-1 5-41 0 0,2 5 57 0 0,-1-7-13 0 0,1-1 1 0 0,0 1 0 0 0,1-1 0 0 0,0 1 0 0 0,0-1 0 0 0,1 1 0 0 0,1-1-1 0 0,0 0 1 0 0,0 0 0 0 0,2 4-45 0 0,0-4 65 0 0,-1-1 0 0 0,1 0 0 0 0,0 0-1 0 0,1 0 1 0 0,0 0 0 0 0,1-1 0 0 0,0 0 0 0 0,0 0-1 0 0,0-1 1 0 0,1 0 0 0 0,0 0 0 0 0,1-1 0 0 0,-1 0 0 0 0,1-1-1 0 0,0 1 1 0 0,1-2 0 0 0,-1 1 0 0 0,1-1 0 0 0,0-1-1 0 0,0 0 1 0 0,0 0 0 0 0,0-1 0 0 0,1 0 0 0 0,-1-1 0 0 0,10 0-65 0 0,16-5 56 0 0,0-2 1 0 0,-1-2 0 0 0,1-1 0 0 0,-1-1 0 0 0,-1-2 0 0 0,0-2 0 0 0,-1-1 0 0 0,-1-2 0 0 0,0 0 0 0 0,5-7-57 0 0,24-13-2434 0 0,-56 32 1884 0 0,-4 4-2226 0 0,1 0-5614 0 0,-2 1-3964 0 0</inkml:trace>
</inkml:ink>
</file>

<file path=ppt/ink/ink8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13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6 0 0 0,'0'0'1536'0'0,"0"0"117"0"0,0 0-45 0 0,0 0-145 0 0,0 0-131 0 0,0 0-99 0 0,0 0-60 0 0,-6-6 626 0 0,4 6 2694 0 0,-2 13-4185 0 0,0-1-1 0 0,2 1 1 0 0,-1 0 0 0 0,2 0 0 0 0,-1-1-1 0 0,2 1 1 0 0,0 0 0 0 0,1 10-308 0 0,0 2 336 0 0,-2-2-93 0 0,2-1 0 0 0,1 1 0 0 0,0 0 0 0 0,2-1 0 0 0,1 0 0 0 0,0 0 0 0 0,2 0 0 0 0,0-1 0 0 0,2 1 0 0 0,6 11-243 0 0,39 51 727 0 0,8-7-111 0 0,5-19-96 0 0,4-25 49 0 0,82-21 972 0 0,-60-41-828 0 0,-93 28-766 0 0,0 1-1 0 0,0 0 0 0 0,0 0 0 0 0,0-1 1 0 0,-1 1-1 0 0,1 0 0 0 0,0 0 0 0 0,0-1 1 0 0,0 1-1 0 0,0 0 0 0 0,0-1 0 0 0,0 1 1 0 0,0 0-1 0 0,0 0 0 0 0,0-1 0 0 0,0 1 1 0 0,0 0-1 0 0,0 0 0 0 0,0-1 0 0 0,0 1 1 0 0,0 0-1 0 0,0-1 0 0 0,0 1 0 0 0,0 0 1 0 0,1 0-1 0 0,-1-1 0 0 0,0 1 0 0 0,0 0 1 0 0,0 0-1 0 0,0-1 0 0 0,0 1 1 0 0,1 0-1 0 0,-1 0 0 0 0,0 0 0 0 0,0-1 1 0 0,1 1-1 0 0,-1 0 0 0 0,0 0 0 0 0,0 0 1 0 0,1 0-1 0 0,-1 0 0 0 0,0-1 0 0 0,0 1 1 0 0,1 0 53 0 0,-33-1-11922 0 0,28 2 7018 0 0,-7-1-2110 0 0</inkml:trace>
  <inkml:trace contextRef="#ctx0" brushRef="#br0" timeOffset="867.787">123 201 0 0 0,'0'0'328'0'0,"0"0"806"0"0,0 0 197 0 0,0 0-123 0 0,0 0-179 0 0,0 0-163 0 0,0 0-134 0 0,0 0-36 0 0,0 0 46 0 0,0 0 49 0 0,-1-14 29 0 0,-2-67 1999 0 0,3 81-2218 0 0,0 0-2 0 0,0 0 16 0 0,0 0-12 0 0,0 0-16 0 0,0 0-30 0 0,0 0-18 0 0,0 0-32 0 0,0 0-23 0 0,0 0-12 0 0,0 0-36 0 0,0 0-31 0 0,0 0-33 0 0,0 0-25 0 0,0 0-33 0 0,0 0-1 0 0,0 0 7 0 0,0 0-11 0 0,0 0 33 0 0,0 0 30 0 0,0 0 21 0 0,-1 27 1700 0 0,-39 59-1684 0 0,-36 102 647 0 0,76-187-1047 0 0,-1 0-1 0 0,1 0 1 0 0,0 0-1 0 0,0 0 1 0 0,0 0-1 0 0,0 0 1 0 0,0 0-1 0 0,0 0 1 0 0,0-1-1 0 0,0 1 1 0 0,0 0-1 0 0,0 0 1 0 0,0 0-1 0 0,1 0 1 0 0,-1 0-1 0 0,0 0 1 0 0,1 0-1 0 0,-1 0 0 0 0,1 0 1 0 0,-1-1-1 0 0,1 1 1 0 0,-1 0-1 0 0,1 0 1 0 0,-1-1-1 0 0,1 1 1 0 0,0 0-1 0 0,0-1 1 0 0,-1 1-1 0 0,1 0 1 0 0,0-1-1 0 0,0 1 1 0 0,0-1-1 0 0,-1 0 1 0 0,1 1-1 0 0,0-1 1 0 0,0 1-1 0 0,0-1 0 0 0,0 0 1 0 0,0 0-1 0 0,0 0 1 0 0,0 0-1 0 0,0 0 1 0 0,0 0-1 0 0,0 0 1 0 0,0 0-1 0 0,0 0 1 0 0,0 0-1 0 0,0 0 1 0 0,-1 0-1 0 0,1-1 1 0 0,0 1-1 0 0,0 0 1 0 0,0-1-1 0 0,0 1 1 0 0,0-1-1 0 0,0 1 0 0 0,-1-1 1 0 0,1 1-1 0 0,1-1-8 0 0,12 0 66 0 0,86-51 483 0 0,64-29-299 0 0,-57 45-156 0 0,-107 36-42 0 0,0-1-1 0 0,-1 1 0 0 0,1 0 0 0 0,0 0 0 0 0,0-1 0 0 0,0 1 1 0 0,0 0-1 0 0,0 0 0 0 0,0-1 0 0 0,0 1 0 0 0,0 0 0 0 0,0 0 1 0 0,0-1-1 0 0,0 1 0 0 0,1 0 0 0 0,-1 0 0 0 0,0 0 0 0 0,0-1 1 0 0,0 1-1 0 0,0 0 0 0 0,0 0 0 0 0,0-1 0 0 0,0 1 0 0 0,1 0 0 0 0,-1 0 1 0 0,0 0-1 0 0,0-1 0 0 0,0 1 0 0 0,1 0 0 0 0,-1 0 0 0 0,0 0 1 0 0,0 0-1 0 0,0 0 0 0 0,1 0 0 0 0,-1-1-51 0 0,-12-2-200 0 0,-136-46 312 0 0,-9-35-698 0 0,155 71-4972 0 0,11 8-1136 0 0,-7 4 3238 0 0,-1-2-8025 0 0</inkml:trace>
  <inkml:trace contextRef="#ctx0" brushRef="#br0" timeOffset="2679.399">1050 610 4033 0 0,'0'0'2040'0'0,"0"0"-143"0"0,0 0-84 0 0,0 0 38 0 0,0 0-21 0 0,0 0-191 0 0,0 0-300 0 0,0 0-335 0 0,0 0-314 0 0,0 0-253 0 0,0 0-131 0 0,0 3-8 0 0,1 68 1426 0 0,-9 131-14 0 0,-3-51-780 0 0,9-137 178 0 0,7-27 529 0 0,0 0-1723 0 0,41-87 297 0 0,4 2 1 0 0,5 2-1 0 0,13-12-211 0 0,-33 52-22 0 0,-35 56 22 0 0,0-1 0 0 0,0 0 0 0 0,0 1 0 0 0,0-1 0 0 0,1 0-1 0 0,-1 1 1 0 0,0-1 0 0 0,0 1 0 0 0,1-1 0 0 0,-1 0 0 0 0,0 1 0 0 0,1-1-1 0 0,-1 1 1 0 0,0-1 0 0 0,1 1 0 0 0,-1-1 0 0 0,1 1 0 0 0,-1-1 0 0 0,1 1-1 0 0,-1 0 1 0 0,1-1 0 0 0,0 1 0 0 0,-1 0 0 0 0,1-1 0 0 0,-1 1-1 0 0,1 0 1 0 0,0 0 0 0 0,-1 0 0 0 0,1-1 0 0 0,-1 1 0 0 0,1 0 0 0 0,0 0-1 0 0,-1 0 1 0 0,1 0 0 0 0,0 0 0 0 0,-1 0 0 0 0,1 0 0 0 0,0 0-1 0 0,-1 1 1 0 0,1-1 0 0 0,-1 0 0 0 0,1 0 0 0 0,0 0 0 0 0,-1 1 0 0 0,1-1-1 0 0,-1 0 1 0 0,1 1 0 0 0,0-1 0 0 0,-1 0 0 0 0,1 1 0 0 0,-1-1-1 0 0,0 1 1 0 0,1-1 0 0 0,-1 1 0 0 0,1-1 0 0 0,-1 1 0 0 0,0-1 0 0 0,1 1-1 0 0,-1-1 1 0 0,0 1 0 0 0,1 0 0 0 0,43 149 308 0 0,-14-53-116 0 0,-30-94-182 0 0,0 0 0 0 0,0 1-1 0 0,1-1 1 0 0,0 0 0 0 0,-1 0-1 0 0,1 1 1 0 0,0-1 0 0 0,1 0 0 0 0,-1 0-1 0 0,0 0 1 0 0,1 0 0 0 0,0 0 0 0 0,0 0-1 0 0,0-1 1 0 0,0 1 0 0 0,0-1-1 0 0,0 1 1 0 0,1-1 0 0 0,-1 0 0 0 0,1 0-1 0 0,0 0 1 0 0,-1 0 0 0 0,1 0-1 0 0,0-1 1 0 0,0 1 0 0 0,0-1 0 0 0,0 0-1 0 0,1 0 1 0 0,-1 0 0 0 0,0 0 0 0 0,0 0-1 0 0,1-1 1 0 0,-1 1 0 0 0,0-1-1 0 0,1 0 1 0 0,-1 0 0 0 0,0 0 0 0 0,1-1-1 0 0,-1 1 1 0 0,0-1 0 0 0,1 0-1 0 0,-1 0 1 0 0,0 0 0 0 0,0 0 0 0 0,1-1-10 0 0,46-56 293 0 0,49-95-145 0 0,-70 108-93 0 0,4 12-86 0 0,-33 32 4 0 0,0 1-7 0 0,11 23 10 0 0,9 89 291 0 0,-19-81-218 0 0,0 13-7 0 0,13 59 48 0 0,-6-85-609 0 0,11 14-1331 0 0,-9-25-3144 0 0,4-5-4112 0 0,-13-2-2994 0 0</inkml:trace>
</inkml:ink>
</file>

<file path=ppt/ink/ink8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25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0 3769 0 0,'0'0'1381'0'0,"0"0"109"0"0,0 0 140 0 0,0 0 131 0 0,0 0-15 0 0,0 0-184 0 0,-32 35-277 0 0,-100 111-292 0 0,93-84-256 0 0,37-49-578 0 0,-1 0 0 0 0,2 0 0 0 0,0 0 0 0 0,0 0 0 0 0,2 1 0 0 0,-1-1 0 0 0,2 0 0 0 0,-1 0 0 0 0,2 0 0 0 0,0 0 0 0 0,0-1 0 0 0,2 2-159 0 0,-3-9 63 0 0,0 1 0 0 0,1 0 1 0 0,0-1-1 0 0,0 0 0 0 0,0 0 0 0 0,0 0 0 0 0,1 0 1 0 0,0 0-1 0 0,0 0 0 0 0,1-1 0 0 0,-1 0 1 0 0,1 0-1 0 0,0 0 0 0 0,0-1 0 0 0,0 1 0 0 0,0-1 1 0 0,0-1-1 0 0,1 1 0 0 0,0-1 0 0 0,-1 0 1 0 0,1 0-1 0 0,0 0 0 0 0,0-1 0 0 0,0 0 0 0 0,0 0 1 0 0,4 0-64 0 0,1-1 148 0 0,0 1 1 0 0,0-2 0 0 0,0 0-1 0 0,0 0 1 0 0,-1-1 0 0 0,1 0-1 0 0,-1-1 1 0 0,1 0 0 0 0,-1-1 0 0 0,0 0-1 0 0,0 0 1 0 0,-1-1 0 0 0,1 0-1 0 0,-1-1 1 0 0,0 0 0 0 0,0-1-1 0 0,-1 0 1 0 0,3-3-149 0 0,0 1 90 0 0,0-1 0 0 0,-1 0 0 0 0,0 0-1 0 0,-1-1 1 0 0,0 0 0 0 0,-1-1 0 0 0,0 0 0 0 0,-1 0-1 0 0,0 0 1 0 0,-1-1 0 0 0,-1 0 0 0 0,0-1 0 0 0,0 1-1 0 0,-2-1 1 0 0,1 0 0 0 0,-2 0 0 0 0,0 0-1 0 0,-1 0 1 0 0,0 0 0 0 0,-1 0 0 0 0,-1-5-90 0 0,-1 12-114 0 0,0-1 0 0 0,-1 2 0 0 0,0-1 1 0 0,-1 0-1 0 0,1 1 0 0 0,-1-1 0 0 0,-1 1 0 0 0,1 0 0 0 0,-1 0 1 0 0,0 1-1 0 0,0-1 0 0 0,-1 1 0 0 0,1 1 0 0 0,-1-1 0 0 0,0 1 1 0 0,-1 0-1 0 0,1 0 0 0 0,-1 0 0 0 0,0 1 0 0 0,1 0 0 0 0,-2 1 1 0 0,1-1-1 0 0,0 1 0 0 0,0 1 0 0 0,-1-1 0 0 0,1 1 0 0 0,0 1 1 0 0,-5-1 113 0 0,-86 15-7642 0 0,71 0 1657 0 0,5-6-1669 0 0</inkml:trace>
  <inkml:trace contextRef="#ctx0" brushRef="#br0" timeOffset="349.215">189 527 0 0 0,'0'0'480'0'0,"0"0"1026"0"0,0 0 290 0 0,0 0 122 0 0,0 0 2 0 0,0 0-175 0 0,-28 36-197 0 0,-84 116-233 0 0,107-148-1204 0 0,1 1 1 0 0,0 0-1 0 0,1 0 0 0 0,-1 0 1 0 0,1 1-1 0 0,0-1 1 0 0,1 1-1 0 0,-1 0 0 0 0,1 0 1 0 0,0 0-1 0 0,1 0 0 0 0,-1 0 1 0 0,1 0-1 0 0,0 6-111 0 0,-1 6 379 0 0,0-10-259 0 0,1 0 0 0 0,-1 0 1 0 0,1 0-1 0 0,0 0 0 0 0,1 1 1 0 0,0-1-1 0 0,1 0 0 0 0,-1 0 1 0 0,1 0-1 0 0,1 0 1 0 0,0 0-1 0 0,0 0 0 0 0,0 0 1 0 0,1 0-1 0 0,0 0 0 0 0,1-1 1 0 0,0 0-1 0 0,0 0 0 0 0,0 0 1 0 0,1 0-1 0 0,0-1 0 0 0,0 1 1 0 0,1-1-1 0 0,0 0 0 0 0,0-1 1 0 0,0 0-1 0 0,1 0 0 0 0,-1 0 1 0 0,7 3-121 0 0,-5-5 198 0 0,1 0 0 0 0,-1 0 1 0 0,1 0-1 0 0,-1-1 1 0 0,1-1-1 0 0,0 1 0 0 0,0-1 1 0 0,0-1-1 0 0,0 0 0 0 0,0 0 1 0 0,0-1-1 0 0,0 0 0 0 0,-1 0 1 0 0,1-1-1 0 0,0 0 0 0 0,-1-1 1 0 0,1 0-1 0 0,-1 0 0 0 0,0-1 1 0 0,0 0-1 0 0,0 0 0 0 0,0-1 1 0 0,-1 0-1 0 0,0 0 1 0 0,0-1-1 0 0,4-4-198 0 0,0 1 142 0 0,-1 0 0 0 0,-1 0 1 0 0,1-1-1 0 0,-2-1 0 0 0,1 1 1 0 0,-1-1-1 0 0,-1-1 0 0 0,0 0 1 0 0,-1 0-1 0 0,0 0 0 0 0,-1-1 1 0 0,0 1-1 0 0,-1-1 0 0 0,0 0 0 0 0,-1-1 1 0 0,0 1-1 0 0,0-13-142 0 0,-3 16 22 0 0,0 0 0 0 0,0 1 0 0 0,-1-1 1 0 0,0 0-1 0 0,0 0 0 0 0,-1 0 0 0 0,-1 1 0 0 0,0-1 0 0 0,0 1 0 0 0,-1 0 0 0 0,0 0 0 0 0,-5-8-22 0 0,1 3-105 0 0,-1 1 0 0 0,0 0-1 0 0,-2 0 1 0 0,1 1-1 0 0,-1 0 1 0 0,-1 1-1 0 0,0 0 1 0 0,-1 1-1 0 0,-7-5 106 0 0,12 11-399 0 0,0 0-1 0 0,0 0 0 0 0,0 0 0 0 0,0 1 0 0 0,0 0 0 0 0,-1 1 0 0 0,1 0 0 0 0,-1 0 0 0 0,0 1 1 0 0,0 0-1 0 0,-6 0 400 0 0,-18 9-5162 0 0,21-1 422 0 0,7-4 2222 0 0,-6 5-5212 0 0</inkml:trace>
  <inkml:trace contextRef="#ctx0" brushRef="#br0" timeOffset="703.214">768 306 8298 0 0,'0'0'1503'0'0,"0"0"-42"0"0,0 0-23 0 0,0 0-24 0 0,0 0-130 0 0,0 0-168 0 0,0 0-166 0 0,-34 23-209 0 0,-108 77-222 0 0,135-95-480 0 0,0-1 0 0 0,1 2 0 0 0,0-1 0 0 0,0 0 1 0 0,0 1-1 0 0,1 0 0 0 0,-1 1 0 0 0,1-1 0 0 0,1 1 0 0 0,0 0 0 0 0,0 0 0 0 0,-1 3-39 0 0,-6 11 94 0 0,4-11-56 0 0,0 0 1 0 0,0 1 0 0 0,1-1-1 0 0,1 2 1 0 0,0-1 0 0 0,0 1 0 0 0,1-1-1 0 0,1 1 1 0 0,0 0 0 0 0,0 1-1 0 0,1-1 1 0 0,1 0 0 0 0,0 1-1 0 0,1-1 1 0 0,0 0 0 0 0,1 1-1 0 0,0-1 1 0 0,1 1 0 0 0,1-1-1 0 0,0 3-38 0 0,0-9 23 0 0,-1-1 0 0 0,1 1 0 0 0,0-1 0 0 0,0 1 0 0 0,0-1 0 0 0,1 0 0 0 0,-1 0-1 0 0,1-1 1 0 0,1 1 0 0 0,-1-1 0 0 0,1 0 0 0 0,-1 0 0 0 0,1 0 0 0 0,1-1 0 0 0,-1 1 0 0 0,0-1-1 0 0,1-1 1 0 0,3 3-23 0 0,-4-3 122 0 0,0-1-1 0 0,0 1 0 0 0,0-1 1 0 0,0 1-1 0 0,1-2 1 0 0,-1 1-1 0 0,0 0 0 0 0,1-1 1 0 0,-1 0-1 0 0,0 0 0 0 0,0-1 1 0 0,1 0-1 0 0,-1 1 0 0 0,0-2 1 0 0,0 1-1 0 0,0-1 0 0 0,0 1 1 0 0,0-1-1 0 0,0-1 1 0 0,0 1-1 0 0,-1-1 0 0 0,1 0 1 0 0,-1 0-1 0 0,0 0 0 0 0,0 0 1 0 0,0-1-1 0 0,0 0 0 0 0,0 0 1 0 0,-1 0-1 0 0,0 0 1 0 0,1-1-122 0 0,5-8 79 0 0,0 0 0 0 0,-1 0 0 0 0,0-1 0 0 0,-1 0 0 0 0,-1 0 0 0 0,0-1 0 0 0,-1 0 0 0 0,-1 0 0 0 0,0 0 1 0 0,-1-1-1 0 0,0 1 0 0 0,-2-1 0 0 0,0 1 0 0 0,0-1 0 0 0,-1 0 0 0 0,-1 1 0 0 0,-1-1 0 0 0,0 0 1 0 0,-1 1-1 0 0,-1 0 0 0 0,-1 0 0 0 0,-1-4-79 0 0,6 18-25 0 0,-37-87-1117 0 0,-3 42-3591 0 0,16 38-5803 0 0,18 8 997 0 0</inkml:trace>
  <inkml:trace contextRef="#ctx0" brushRef="#br0" timeOffset="1299.195">864 913 5025 0 0,'0'0'4437'0'0,"0"0"-1759"0"0,0 0-630 0 0,0 0-151 0 0,0 0-252 0 0,0 0-267 0 0,0 0-164 0 0,0 0-126 0 0,0 0-155 0 0,0 0-174 0 0,0 0-165 0 0,0 0-91 0 0,0 0-55 0 0,-1-3-74 0 0,0-2-304 0 0,0 0 0 0 0,1 0-1 0 0,-1 0 1 0 0,1 0 0 0 0,0 0-1 0 0,1 0 1 0 0,-1 0 0 0 0,1 0-1 0 0,0 1 1 0 0,0-1 0 0 0,0 0-1 0 0,1 0 1 0 0,0 1 0 0 0,0-1-1 0 0,0 1 1 0 0,0-1 0 0 0,3-3-70 0 0,13-31 197 0 0,56-100 172 0 0,-16 57-306 0 0,-54 94-399 0 0,-11 126 509 0 0,7-137-168 0 0,0 0-1 0 0,1 0 0 0 0,-1-1 1 0 0,0 1-1 0 0,1 0 0 0 0,-1-1 1 0 0,1 1-1 0 0,-1 0 0 0 0,1-1 1 0 0,-1 1-1 0 0,1-1 0 0 0,-1 1 1 0 0,1-1-1 0 0,-1 1 0 0 0,1-1 0 0 0,0 1 1 0 0,-1-1-1 0 0,1 0 0 0 0,0 1 1 0 0,0-1-1 0 0,-1 0 0 0 0,1 1 1 0 0,0-1-1 0 0,0 0 0 0 0,-1 0 1 0 0,1 0-1 0 0,0 0 0 0 0,0 0 1 0 0,-1 0-1 0 0,1 0 0 0 0,0 0 1 0 0,0 0-1 0 0,0 0 0 0 0,-1 0 1 0 0,1 0-1 0 0,0-1 0 0 0,0 1 1 0 0,-1 0-1 0 0,1-1 0 0 0,0 1 0 0 0,-1 0 1 0 0,1-1-1 0 0,0 1 0 0 0,-1-1 1 0 0,1 1-1 0 0,0-1-4 0 0,71-69 284 0 0,-65 60-279 0 0,0 0 0 0 0,1 1 0 0 0,0-1 0 0 0,1 2 0 0 0,0-1-1 0 0,0 1 1 0 0,0 1 0 0 0,1 0 0 0 0,4-2-5 0 0,-13 9-6 0 0,1 0 0 0 0,-1 0-1 0 0,0 0 1 0 0,1 0 0 0 0,-1 0 0 0 0,1 0-1 0 0,-1 0 1 0 0,0 1 0 0 0,1-1 0 0 0,-1 0-1 0 0,0 1 1 0 0,1-1 0 0 0,-1 1 0 0 0,0-1 0 0 0,1 1-1 0 0,-1 0 1 0 0,0 0 0 0 0,0-1 0 0 0,0 1-1 0 0,0 0 1 0 0,0 0 0 0 0,0 0 0 0 0,0 0-1 0 0,0 0 1 0 0,0 1 0 0 0,0-1 0 0 0,-1 0-1 0 0,1 0 1 0 0,0 0 0 0 0,-1 1 0 0 0,1-1-1 0 0,-1 0 1 0 0,1 1 0 0 0,-1-1 0 0 0,0 0-1 0 0,0 1 1 0 0,1-1 0 0 0,-1 1 0 0 0,0-1-1 0 0,0 1 1 0 0,0-1 0 0 0,-1 0 0 0 0,1 1-1 0 0,0-1 1 0 0,0 0 0 0 0,-1 1 0 0 0,1-1 0 0 0,-1 0-1 0 0,1 1 1 0 0,-1-1 6 0 0,4 20-19 0 0,18 39-1608 0 0,-8-38-2654 0 0,-7-8-6163 0 0,-6-14 10269 0 0,0 4-10166 0 0</inkml:trace>
  <inkml:trace contextRef="#ctx0" brushRef="#br0" timeOffset="1971.598">1281 925 4305 0 0,'0'0'3437'0'0,"0"0"-555"0"0,0 0-274 0 0,0 0-237 0 0,0 0-393 0 0,0 0-406 0 0,0 0-311 0 0,0 0-241 0 0,0 0-193 0 0,0 0-123 0 0,0 0-115 0 0,0 0-39 0 0,0 0-41 0 0,7-17-70 0 0,42-103 625 0 0,-13 24-168 0 0,-16 23-502 0 0,8 109-584 0 0,5-40 436 0 0,19-32 9 0 0,-13 7-202 0 0,0 3-20 0 0,-39 25-35 0 0,1 1 1 0 0,0-1-1 0 0,-1 0 0 0 0,1 1 0 0 0,0-1 0 0 0,0 1 0 0 0,-1-1 1 0 0,1 1-1 0 0,0-1 0 0 0,0 1 0 0 0,0 0 0 0 0,0-1 0 0 0,0 1 1 0 0,0 0-1 0 0,-1 0 0 0 0,1 0 0 0 0,0 0 0 0 0,0-1 0 0 0,0 1 1 0 0,0 1-1 0 0,0-1 0 0 0,0 0 0 0 0,0 0 0 0 0,0 0 0 0 0,0 0 1 0 0,0 1-1 0 0,0-1 0 0 0,-1 0 0 0 0,1 1 0 0 0,0-1 0 0 0,0 0 1 0 0,0 1-1 0 0,0 0 0 0 0,-1-1 0 0 0,1 1 0 0 0,0-1 0 0 0,-1 1 1 0 0,1 0-1 0 0,0-1 0 0 0,-1 1 0 0 0,1 0 0 0 0,-1 0 1 0 0,1-1-1 0 0,-1 1 0 0 0,1 1 2 0 0,10 48 30 0 0,-7-28-7 0 0,19 58-270 0 0,-3-67-2442 0 0,2-11-10908 0 0,-21-2 12924 0 0,4 0-9895 0 0</inkml:trace>
</inkml:ink>
</file>

<file path=ppt/ink/ink8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23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676 1163 0 0 0,'0'0'415'0'0,"0"0"1057"0"0,0 0 271 0 0,0 0-96 0 0,0 0-163 0 0,0 0-189 0 0,0 0-196 0 0,0 0-165 0 0,0 0-59 0 0,7-1 40 0 0,23-4 71 0 0,-23 4 75 0 0,-7 1 23 0 0,0 0-11 0 0,0 0-38 0 0,0 0-36 0 0,0 0-40 0 0,0 0-51 0 0,-32 14 1786 0 0,-280 32-339 0 0,21-14-2001 0 0,259-32-949 0 0,31 0-117 0 0,14-10-5611 0 0,2 5 11 0 0,-6 2-4893 0 0</inkml:trace>
  <inkml:trace contextRef="#ctx0" brushRef="#br0" timeOffset="543.155">1230 287 0 0 0,'0'0'391'0'0,"0"0"1038"0"0,0 0 342 0 0,0 0 39 0 0,0 0-49 0 0,0 0-126 0 0,0 0-131 0 0,0 0-131 0 0,4 0-148 0 0,10-1 163 0 0,-28-2 1279 0 0,-90 0 451 0 0,-204 44-813 0 0,-48 10-1273 0 0,155-44-868 0 0,157-24-1188 0 0,41 5-2520 0 0,10-3-4043 0 0,-3 8-3631 0 0</inkml:trace>
  <inkml:trace contextRef="#ctx0" brushRef="#br0" timeOffset="1098.069">311 133 6529 0 0,'0'0'1985'0'0,"0"0"19"0"0,0 0-55 0 0,0 0-109 0 0,0 0-198 0 0,0 0-282 0 0,0 0-209 0 0,0 0-188 0 0,0 0-164 0 0,0 0-113 0 0,0 0-112 0 0,0 0-34 0 0,-10 31 1 0 0,-27 105-16 0 0,28-11 312 0 0,9 971-1249 0 0,-2-1073-1074 0 0,-20-2-5882 0 0,17-27-577 0 0,5-8 3542 0 0,0 12 2691 0 0,0-2 1113 0 0</inkml:trace>
  <inkml:trace contextRef="#ctx0" brushRef="#br0" timeOffset="1340.096">565 920 3305 0 0,'0'0'3374'0'0,"0"0"-598"0"0,0 0-476 0 0,0 0-323 0 0,0 0-340 0 0,0 0-396 0 0,0 0-253 0 0,0 0-111 0 0,0 0-108 0 0,-34 26-133 0 0,-110 81-125 0 0,45-8 183 0 0,-49 103-18 0 0,60-65-1322 0 0,69-106 58 0 0,9-18-1754 0 0,2 2-5299 0 0,5-12 2485 0 0,3-2-232 0 0</inkml:trace>
  <inkml:trace contextRef="#ctx0" brushRef="#br0" timeOffset="1625.336">562 0 5585 0 0,'0'0'3493'0'0,"0"0"-1393"0"0,0 0-363 0 0,0 0-82 0 0,0 0-126 0 0,0 0-212 0 0,0 0-206 0 0,0 0-147 0 0,0 0-141 0 0,0 0-122 0 0,0 0-121 0 0,-32 26-104 0 0,-101 84-84 0 0,64-28 21 0 0,55-59-323 0 0,-163 259 207 0 0,84-131-5489 0 0,74-123 1684 0 0,6-10-2567 0 0,2-5-2413 0 0</inkml:trace>
</inkml:ink>
</file>

<file path=ppt/ink/ink8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0:12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2485 696 13619 0 0,'0'0'1334'0'0,"0"0"-394"0"0,0 0-200 0 0,0 0 60 0 0,0 0 182 0 0,0 0 108 0 0,0 0-13 0 0,0 0-150 0 0,0 0-282 0 0,0 0-216 0 0,-5 36-132 0 0,-19 117-84 0 0,-20 125 343 0 0,17-5-925 0 0,16-81-3779 0 0,11-178 3129 0 0,5 1-883 0 0,14-17-11686 0 0,-13-7 11196 0 0,-1 2 2161 0 0,5-1 231 0 0</inkml:trace>
  <inkml:trace contextRef="#ctx0" brushRef="#br0" timeOffset="312.605">2766 644 7298 0 0,'0'0'2532'0'0,"0"0"-419"0"0,0 0-344 0 0,0 0-266 0 0,0 0-258 0 0,0 0-229 0 0,0 0-155 0 0,0 0-113 0 0,0 0-83 0 0,0 0-52 0 0,0 0-41 0 0,0 0 3 0 0,-5 36 5 0 0,-16 113-16 0 0,10 2 731 0 0,7 232-75 0 0,-14-215-1074 0 0,0 24-469 0 0,17-149-611 0 0,1-23-6674 0 0,1-21 2366 0 0,0-1 2859 0 0,0 1 271 0 0,0-3-4601 0 0</inkml:trace>
  <inkml:trace contextRef="#ctx0" brushRef="#br0" timeOffset="-1253.721">1108 508 8314 0 0,'0'0'896'0'0,"0"0"-413"0"0,0 0-189 0 0,0 0 127 0 0,0 0 283 0 0,0 0 251 0 0,0 0 91 0 0,0 0-92 0 0,0 0-215 0 0,0 0-215 0 0,0 0-147 0 0,-10 20-58 0 0,-31 68-14 0 0,15 20 402 0 0,22-73-472 0 0,-23 167 821 0 0,-6 74-720 0 0,1-133-341 0 0,-6 15-510 0 0,12-47-3440 0 0,25-103 2480 0 0,0 2-1422 0 0,0-2-2744 0 0,1-4 1464 0 0</inkml:trace>
  <inkml:trace contextRef="#ctx0" brushRef="#br0" timeOffset="-764.377">1311 711 6785 0 0,'0'0'1577'0'0,"0"0"-988"0"0,0 0-438 0 0,0 0 110 0 0,0 0 315 0 0,0 0 333 0 0,0 0 246 0 0,0 0 49 0 0,0 0-152 0 0,0 0-256 0 0,0 0-216 0 0,36-9-141 0 0,113-28-61 0 0,75-35 1110 0 0,-47 42-573 0 0,-176 30-771 0 0,-2 30 967 0 0,-179 544 1049 0 0,107-317-2011 0 0,50-76-1318 0 0,23-168-68 0 0,0-12-3694 0 0,0-4-4794 0 0,0 0 4368 0 0</inkml:trace>
  <inkml:trace contextRef="#ctx0" brushRef="#br0" timeOffset="-519.76">1263 1303 10634 0 0,'0'0'732'0'0,"0"0"207"0"0,0 0 336 0 0,0 0 270 0 0,0 0 47 0 0,37-9-177 0 0,118-29-199 0 0,13 1 1158 0 0,87-10-1315 0 0,-184 50-3612 0 0,-63 11-3285 0 0,-8-7 94 0 0,0-3-2902 0 0</inkml:trace>
  <inkml:trace contextRef="#ctx0" brushRef="#br0" timeOffset="-295.011">2072 1513 14763 0 0,'0'0'842'0'0,"0"0"-148"0"0,0 0 17 0 0,0 0 104 0 0,0 0 29 0 0,0 0-81 0 0,0 0-156 0 0,0 0-182 0 0,0 0-201 0 0,0 0-154 0 0,0 0-65 0 0,0 0-54 0 0,-1 32-69 0 0,-2 96-107 0 0,-1-89-1109 0 0,1-35-1015 0 0,3-4-1745 0 0,0 0-3664 0 0,0 0 2922 0 0</inkml:trace>
  <inkml:trace contextRef="#ctx0" brushRef="#br0" timeOffset="2756.968">3467 1454 0 0 0,'0'0'1382'0'0,"0"0"659"0"0,0 0 285 0 0,0 0 9 0 0,0 0-201 0 0,0 0-305 0 0,0 0-282 0 0,0 0-268 0 0,7-15-174 0 0,23-48-109 0 0,-29 63-928 0 0,-1-1-1 0 0,1 0 1 0 0,-1 1-1 0 0,1-1 1 0 0,-1 0-1 0 0,1 0 1 0 0,-1 1 0 0 0,1-1-1 0 0,-1 0 1 0 0,0 0-1 0 0,1 0 1 0 0,-1 0-1 0 0,0 0 1 0 0,0 1-1 0 0,0-1 1 0 0,1 0-1 0 0,-1 0 1 0 0,0 0-1 0 0,0 0 1 0 0,0 0-1 0 0,-1 0 1 0 0,1 0 0 0 0,0 0-1 0 0,0 0 1 0 0,0 1-1 0 0,-1-1 1 0 0,1 0-1 0 0,0 0 1 0 0,-1 0-1 0 0,1 0 1 0 0,-1 1-1 0 0,1-1 1 0 0,-1 0-1 0 0,1 0 1 0 0,-1 1-1 0 0,0-1 1 0 0,1 0-1 0 0,-1 1 1 0 0,0-1 0 0 0,0 1-1 0 0,1-1 1 0 0,-1 1-1 0 0,0-1 1 0 0,0 1-1 0 0,0 0 1 0 0,1-1-1 0 0,-1 1 1 0 0,0 0-1 0 0,0-1 1 0 0,0 1-1 0 0,0 0 1 0 0,0 0-1 0 0,0 0-67 0 0,-3-1 278 0 0,-9-1-160 0 0,0 1 0 0 0,0 0 0 0 0,0 1 0 0 0,0 0 0 0 0,0 1 0 0 0,1 1 0 0 0,-1 0 0 0 0,0 1 0 0 0,0 0 0 0 0,1 1 0 0 0,0 0 0 0 0,0 1 0 0 0,0 0 0 0 0,0 1 0 0 0,1 1 0 0 0,0-1 0 0 0,0 2 0 0 0,1-1 0 0 0,0 2 0 0 0,0-1 0 0 0,-7 10-118 0 0,1-4 30 0 0,2 0-1 0 0,0 1 1 0 0,1 0-1 0 0,0 1 1 0 0,1 1 0 0 0,1 0-1 0 0,1 0 1 0 0,0 1-1 0 0,1 1 1 0 0,-3 10-30 0 0,-14 70 137 0 0,24-83-106 0 0,1-11-23 0 0,1 0 0 0 0,-1 0 1 0 0,1-1-1 0 0,-1 1 0 0 0,2 0 0 0 0,-1 0 0 0 0,0 0 1 0 0,1-1-1 0 0,0 1 0 0 0,0 0 0 0 0,0 0 0 0 0,1-1 0 0 0,-1 1 1 0 0,1-1-1 0 0,3 4-8 0 0,-2-4 44 0 0,1 0 1 0 0,0-1-1 0 0,0 1 1 0 0,0-1-1 0 0,1 0 1 0 0,-1 0-1 0 0,1-1 1 0 0,0 1-1 0 0,-1-1 1 0 0,1 0 0 0 0,0 0-1 0 0,1-1 1 0 0,-1 1-1 0 0,0-1 1 0 0,0 0-1 0 0,0-1 1 0 0,1 1-1 0 0,-1-1 1 0 0,0 0-1 0 0,1-1 1 0 0,-1 1-1 0 0,0-1 1 0 0,0 0-1 0 0,1 0 1 0 0,-1-1-1 0 0,4-1-44 0 0,16-7 149 0 0,0-1 0 0 0,-1-1 0 0 0,-1-1 0 0 0,0-1 0 0 0,0-1-1 0 0,-2-1 1 0 0,0-1 0 0 0,-1-1 0 0 0,0-1 0 0 0,8-12-149 0 0,11-9 94 0 0,-2-1 0 0 0,-2-3-1 0 0,-2 0 1 0 0,-2-2 0 0 0,-2-2 0 0 0,-1 0 0 0 0,-1-7-94 0 0,-24 46 57 0 0,-1 7 286 0 0,-10 24-241 0 0,-5 23-85 0 0,6-29-11 0 0,1 0-1 0 0,0 0 1 0 0,2 1-1 0 0,-1 0 1 0 0,2 0 0 0 0,0 0-1 0 0,2 1 1 0 0,-1-1-1 0 0,2 1 1 0 0,0-1-1 0 0,2 0 1 0 0,-1 1-1 0 0,2-1 1 0 0,1 0-1 0 0,0 0 1 0 0,1 0-1 0 0,0-1 1 0 0,2 1-6 0 0,66 79-890 0 0,-55-78-622 0 0,6 3-3252 0 0,-14-17-773 0 0,2-3-3290 0 0,-8-1 2539 0 0</inkml:trace>
  <inkml:trace contextRef="#ctx0" brushRef="#br0" timeOffset="9752.076">4039 122 9410 0 0,'0'0'1259'0'0,"0"0"-12"0"0,0 0-239 0 0,0 0-177 0 0,0 0-38 0 0,0 0-27 0 0,0 0-19 0 0,0 0-44 0 0,0 0-97 0 0,0 0-142 0 0,0 0-147 0 0,-2-2-127 0 0,2 2-177 0 0,0 0 0 0 0,0 1 0 0 0,0-1-1 0 0,0 0 1 0 0,0 0 0 0 0,0 1 0 0 0,0-1 0 0 0,1 0-1 0 0,-1 0 1 0 0,0 1 0 0 0,0-1 0 0 0,0 0-1 0 0,-1 1 1 0 0,1-1 0 0 0,0 0 0 0 0,0 0 0 0 0,0 1-1 0 0,0-1 1 0 0,0 0 0 0 0,0 0 0 0 0,0 1 0 0 0,0-1-1 0 0,0 0 1 0 0,-1 0 0 0 0,1 1 0 0 0,0-1-1 0 0,0 0 1 0 0,0 0 0 0 0,0 0 0 0 0,-1 1 0 0 0,1-1-1 0 0,0 0 1 0 0,0 0 0 0 0,-1 0 0 0 0,1 0 0 0 0,0 1-1 0 0,0-1 1 0 0,-1 0 0 0 0,1 0 0 0 0,0 0-1 0 0,0 0 1 0 0,-1 0 0 0 0,1 0 0 0 0,0 0 0 0 0,0 0-1 0 0,-1 0 1 0 0,1 0 0 0 0,0 0 0 0 0,-1 0-1 0 0,1 0-11 0 0,19 43 994 0 0,-7-19-540 0 0,63 175 1469 0 0,26 103-983 0 0,7 76-265 0 0,40 221-349 0 0,-115-436-187 0 0,-23-112-142 0 0,-10-51 36 0 0,0 0-1 0 0,-1 0 0 0 0,1 0 0 0 0,0 0 1 0 0,-1 0-1 0 0,1-1 0 0 0,0 1 1 0 0,-1 0-1 0 0,1 0 0 0 0,0 0 0 0 0,-1 0 1 0 0,1 0-1 0 0,0 0 0 0 0,-1 0 1 0 0,1 0-1 0 0,0 0 0 0 0,-1 1 0 0 0,1-1 1 0 0,0 0-1 0 0,-1 0 0 0 0,1 0 1 0 0,0 0-1 0 0,-1 0 0 0 0,1 1 0 0 0,0-1 1 0 0,-1 0-1 0 0,1 0 0 0 0,0 0 1 0 0,0 1-1 0 0,-1-1 0 0 0,1 0 1 0 0,0 1-1 0 0,0-1 0 0 0,0 0 0 0 0,-1 0 1 0 0,1 1-1 0 0,0-1 0 0 0,0 0 1 0 0,0 1-1 0 0,0-1 0 0 0,0 0 0 0 0,0 1 1 0 0,-1-1-1 0 0,1 0 0 0 0,0 1 1 0 0,0-1-1 0 0,0 0 0 0 0,0 1 0 0 0,0-1 1 0 0,0 1-1 0 0,1-1 0 0 0,-1 0 1 0 0,0 1-1 0 0,0-1 0 0 0,0 0 0 0 0,0 1 1 0 0,0-1-1 0 0,0 0 0 0 0,1 1 1 0 0,-1-1-34 0 0,-19-4-52 0 0,-144 19-3 0 0,-146 63-53 0 0,7-15 54 0 0,-456 113-152 0 0,-200 82 237 0 0,517-141-47 0 0,-238 86 141 0 0,289-68 141 0 0,299-112 110 0 0,86-31 1096 0 0,-29-247-1293 0 0,-30-31-86 0 0,21 116-85 0 0,-14-65-25 0 0,29 99 39 0 0,-45-279 77 0 0,46 220-132 0 0,-5-85 37 0 0,-12-44 45 0 0,36 157-132 0 0,19 125 59 0 0,-11 40 18 0 0,46-1-482 0 0,174-24 509 0 0,1315-186-82 0 0,-428 89 39 0 0,-487 75-2 0 0,-520 35-9 0 0,57-5-2556 0 0,-51 20-2362 0 0,-62 5-742 0 0,-31-3 1656 0 0,3-2-6591 0 0</inkml:trace>
</inkml:ink>
</file>

<file path=ppt/ink/ink8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0:27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888 83 0 0 0,'0'0'1046'0'0,"0"0"509"0"0,0 0 270 0 0,0 0-10 0 0,0 0-156 0 0,0 0-274 0 0,0 0-232 0 0,0 0-171 0 0,-7-9-125 0 0,-22-29-58 0 0,25 34-554 0 0,-1 0-1 0 0,0 1 1 0 0,0-1-1 0 0,-1 1 1 0 0,1 0-1 0 0,0 1 1 0 0,-1-1-1 0 0,0 1 1 0 0,0 0-1 0 0,1 1 1 0 0,-1-1-1 0 0,0 1 1 0 0,0 0-1 0 0,0 1 1 0 0,-1-1 0 0 0,1 1-1 0 0,0 0 1 0 0,0 1-1 0 0,0-1 1 0 0,0 1-1 0 0,-1 1-244 0 0,-22-1 621 0 0,-99 33 1278 0 0,-34 46-256 0 0,119-54-1221 0 0,-55 59 504 0 0,78-62-772 0 0,1 1-1 0 0,1 1 0 0 0,2 1 0 0 0,0 0 0 0 0,2 1 0 0 0,-7 18-153 0 0,-50 94 583 0 0,41-73-316 0 0,1 18 5 0 0,19 48 37 0 0,10-121-291 0 0,-1 5 28 0 0,1 1-1 0 0,0 0 1 0 0,1-1 0 0 0,1 1-1 0 0,1 0 1 0 0,0-1-1 0 0,1 0 1 0 0,1 0-1 0 0,3 7-45 0 0,28 57 238 0 0,-5-20-88 0 0,35 61 53 0 0,-44-88-147 0 0,-9-14-13 0 0,-1 0 0 0 0,2-1 0 0 0,1-1 0 0 0,0 0 0 0 0,1-1 0 0 0,6 4-43 0 0,61 50 214 0 0,-66-57-160 0 0,0-1 0 0 0,2 0 0 0 0,-1-2 0 0 0,1 0 0 0 0,1-1 0 0 0,0-1 0 0 0,0 0 0 0 0,0-2 0 0 0,1 0 0 0 0,0-2 0 0 0,0 0 0 0 0,1-1 0 0 0,4-1-54 0 0,24 3 48 0 0,193 4 340 0 0,-196-15-304 0 0,-1-2 0 0 0,-1-2 1 0 0,0-2-1 0 0,0-2 0 0 0,-1-1 0 0 0,19-12-84 0 0,23-32 207 0 0,-75 51-186 0 0,0 0-1 0 0,-1 0 1 0 0,0-2 0 0 0,-1 1-1 0 0,0-1 1 0 0,0 0 0 0 0,-1-1-1 0 0,-1 0 1 0 0,0 0 0 0 0,0-1-1 0 0,-1 0 1 0 0,1-4-21 0 0,59-168 291 0 0,-28 37-230 0 0,-19 66-2 0 0,-12-166 99 0 0,-19 155-36 0 0,-9 40-101 0 0,19 41-7 0 0,-1 1-1 0 0,0-1 1 0 0,-1 0 0 0 0,0 1-1 0 0,0 0 1 0 0,-1 0-1 0 0,-1 0 1 0 0,1 1 0 0 0,-2 0-1 0 0,-5-8-13 0 0,-22-41 12 0 0,14 30-24 0 0,-2 1 0 0 0,0 0 0 0 0,-2 2 0 0 0,-1 1 0 0 0,-1 1 0 0 0,-1 1 0 0 0,-1 1 0 0 0,-1 2 0 0 0,-1 0 0 0 0,0 2 0 0 0,-1 2 0 0 0,-1 1 0 0 0,-2 0 12 0 0,-1 1-123 0 0,1 1-1 0 0,-2 1 1 0 0,1 2-1 0 0,-1 2 1 0 0,-1 1-1 0 0,1 2 0 0 0,-1 1 1 0 0,-19 2 123 0 0,53 1-141 0 0,0 0 0 0 0,0 0-1 0 0,0 1 1 0 0,1-1 0 0 0,-1 0 0 0 0,0 1 0 0 0,0 0 0 0 0,0 0-1 0 0,0 0 1 0 0,1 0 0 0 0,-1 0 0 0 0,0 0 0 0 0,1 1 0 0 0,-1-1-1 0 0,1 1 1 0 0,0 0 0 0 0,-1 0 0 0 0,1 0 0 0 0,0 0-1 0 0,0 0 1 0 0,0 0 0 0 0,0 0 0 0 0,1 1 0 0 0,-1-1 0 0 0,1 1-1 0 0,-1-1 1 0 0,1 1 0 0 0,-1 2 141 0 0,2 9-1741 0 0,0 10-2872 0 0,1-9-1573 0 0,2-3-5642 0 0</inkml:trace>
  <inkml:trace contextRef="#ctx0" brushRef="#br0" timeOffset="3759.669">2342 1493 1312 0 0,'0'0'738'0'0,"0"0"-99"0"0,0 0-33 0 0,0 0 135 0 0,0 0 267 0 0,0 0 236 0 0,0 0 107 0 0,0 0 9 0 0,0 0-127 0 0,0 0-159 0 0,0 0-147 0 0,-21-9-136 0 0,-106-45 1222 0 0,-10 14 2238 0 0,-42 15-1826 0 0,-16 21-776 0 0,58 51-1023 0 0,-64 49-91 0 0,85-30-253 0 0,-20 27-26 0 0,76-39-138 0 0,2 13 18 0 0,28-37-57 0 0,1 2 1 0 0,1 0 0 0 0,2 2-1 0 0,-15 26-79 0 0,11-5 83 0 0,0 0 11 0 0,-6 33 59 0 0,3 19 50 0 0,0 96 173 0 0,11-46 45 0 0,18 98 26 0 0,34-64-227 0 0,4-87-67 0 0,-2-20-33 0 0,63 90 112 0 0,-23-75-38 0 0,-54-80-157 0 0,15 21 49 0 0,3-2 0 0 0,1-2 0 0 0,2-1 0 0 0,1-2-1 0 0,10 4-85 0 0,47 27 194 0 0,38 14 26 0 0,-103-63-149 0 0,1-2 0 0 0,1-1 1 0 0,0-1-1 0 0,0-2 0 0 0,26 4-71 0 0,161 20 196 0 0,-151-27-99 0 0,0-2 0 0 0,1-3 0 0 0,25-6-97 0 0,203-39 268 0 0,-85-7-84 0 0,19-20 33 0 0,-71-9-134 0 0,-152 74-81 0 0,14-9 31 0 0,0-1 1 0 0,-2-1-1 0 0,0-1 1 0 0,0-1-1 0 0,-2-1 1 0 0,3-5-34 0 0,56-66 125 0 0,70-142-24 0 0,-66 75-11 0 0,-57 98-44 0 0,8-27-24 0 0,-8-6 14 0 0,-8-12 20 0 0,-17-72 48 0 0,-3 156-90 0 0,-1 0 1 0 0,0 1 0 0 0,-2 0-1 0 0,0 0 1 0 0,-1 0 0 0 0,-7-13-15 0 0,-14-30-20 0 0,-1-3 21 0 0,-21-55 54 0 0,-3 18-30 0 0,15 43-12 0 0,1-2-11 0 0,9 13 34 0 0,-71-76-52 0 0,1 27 58 0 0,-33 9-79 0 0,-16 11 53 0 0,23 16-40 0 0,-20 17-28 0 0,-18 22-1 0 0,86 17 29 0 0,-219-23 2 0 0,131 22-260 0 0,54 43-817 0 0,50 14-2281 0 0,49-27-1417 0 0,6 3-4549 0 0,4-15-2703 0 0</inkml:trace>
  <inkml:trace contextRef="#ctx0" brushRef="#br0" timeOffset="21040.962">3623 403 0 0 0,'0'0'1523'0'0,"0"0"163"0"0,0 0-6 0 0,0 0-106 0 0,0 0-183 0 0,0 0-179 0 0,0 0-172 0 0,0 0-108 0 0,-8-10-70 0 0,-28-33-41 0 0,34 41-667 0 0,0 0 0 0 0,0 1 0 0 0,0-1 0 0 0,0 0 0 0 0,0 1 0 0 0,0-1 0 0 0,-1 1 0 0 0,1 0 0 0 0,0 0 0 0 0,-1 0 0 0 0,1 0-1 0 0,-1 0 1 0 0,1 0 0 0 0,-1 1 0 0 0,1-1 0 0 0,-1 1 0 0 0,0 0 0 0 0,1-1 0 0 0,-1 1 0 0 0,0 1 0 0 0,1-1 0 0 0,-1 0 0 0 0,0 1 0 0 0,-1 0-154 0 0,-11 0 501 0 0,-97 27 2166 0 0,75-15-1832 0 0,27-9-676 0 0,0-1-1 0 0,1 1 1 0 0,-1 1-1 0 0,1 0 1 0 0,0 0 0 0 0,1 1-1 0 0,-1 0 1 0 0,1 1-1 0 0,0 0 1 0 0,0 0 0 0 0,1 0-1 0 0,-2 5-158 0 0,-28 28 420 0 0,-25 40 362 0 0,20-13 73 0 0,17-23-311 0 0,-12 33 233 0 0,8 1-242 0 0,-1 6-3 0 0,9-3-69 0 0,17-69-393 0 0,1 1 1 0 0,0-1-1 0 0,1 1 1 0 0,1 0 0 0 0,0 0-1 0 0,0 0 1 0 0,1 0-1 0 0,2 9-70 0 0,-1 13 121 0 0,-1-6-27 0 0,-2-18-52 0 0,2-1 0 0 0,0 1-1 0 0,0-1 1 0 0,1 1 0 0 0,0-1 0 0 0,1 1 0 0 0,0-1-1 0 0,1 0 1 0 0,0 0 0 0 0,0 0 0 0 0,5 8-42 0 0,23 64 213 0 0,-4-1-46 0 0,19 43 72 0 0,-23-75-98 0 0,17 2 16 0 0,52 20 65 0 0,-36-42-12 0 0,24 11-47 0 0,20-10 102 0 0,-59-24-151 0 0,2-3-1 0 0,-1-1 0 0 0,0-2 0 0 0,1-1 0 0 0,-1-3 0 0 0,29-6-113 0 0,96-38 171 0 0,-97 26-136 0 0,-46 13-6 0 0,0-2 0 0 0,0 0 1 0 0,-2-1-1 0 0,1-2 0 0 0,-2 0 1 0 0,9-8-30 0 0,32-43 70 0 0,-25 10 33 0 0,-12 2-99 0 0,-2-68 84 0 0,-16 22-115 0 0,-3-71 69 0 0,-18 71-13 0 0,-6 25 24 0 0,-13-3-23 0 0,3 26 2 0 0,-4-2-75 0 0,-35-34 159 0 0,36 54-147 0 0,3 7 79 0 0,-34-25-80 0 0,28 32-5 0 0,-25-18 81 0 0,-7-4-5 0 0,59 36-49 0 0,-1 0 0 0 0,0 1 0 0 0,0-1 0 0 0,-1 2 0 0 0,1 0 0 0 0,-1 0 0 0 0,0 1 0 0 0,1 0 0 0 0,-10 0 10 0 0,4-1-2 0 0,-17 0-377 0 0,0 1 0 0 0,0 2 1 0 0,0 1-1 0 0,0 2 0 0 0,-21 4 379 0 0,36-4-429 0 0,-3 1-968 0 0,3 1-4232 0 0,6-4-5765 0 0,8-1 394 0 0</inkml:trace>
  <inkml:trace contextRef="#ctx0" brushRef="#br0" timeOffset="24372.922">862 867 1368 0 0,'0'0'1782'0'0,"0"0"-130"0"0,0 0 1 0 0,0 0-20 0 0,0 0-120 0 0,0 0-254 0 0,0 0-211 0 0,0 0-72 0 0,0 0-36 0 0,0 0-9 0 0,0 0 39 0 0,-6-12 1456 0 0,4 10 3576 0 0,-31 68-5235 0 0,32-64-747 0 0,0 2-1 0 0,-1-1 1 0 0,1 0 0 0 0,0 0-1 0 0,1 0 1 0 0,-1 0 0 0 0,1 1-1 0 0,-1-1 1 0 0,1 0 0 0 0,0 1-1 0 0,0-1 1 0 0,0 0 0 0 0,1 1-1 0 0,-1-1 1 0 0,1 0 0 0 0,0 0-1 0 0,-1 0 1 0 0,2 1 0 0 0,-1-1-1 0 0,1 2-19 0 0,-1-3 48 0 0,0-1 0 0 0,0 0 0 0 0,0 0-1 0 0,0-1 1 0 0,0 1 0 0 0,0 0 0 0 0,0 0-1 0 0,0 0 1 0 0,1-1 0 0 0,-1 1-1 0 0,0 0 1 0 0,0-1 0 0 0,0 1 0 0 0,1-1-1 0 0,-1 0 1 0 0,0 1 0 0 0,1-1 0 0 0,-1 0-1 0 0,0 0 1 0 0,1 0 0 0 0,-1 0 0 0 0,0 0-1 0 0,1 0 1 0 0,-1 0 0 0 0,1 0 0 0 0,-1-1-1 0 0,0 1 1 0 0,0 0 0 0 0,1-1-48 0 0,3-4 92 0 0,0 0 1 0 0,0 0-1 0 0,-1-1 1 0 0,0 1 0 0 0,0-1-1 0 0,0 0 1 0 0,-1 0-1 0 0,0-1 1 0 0,0 1-1 0 0,-1-1 1 0 0,1 1 0 0 0,-1-1-1 0 0,-1 0 1 0 0,1 0-1 0 0,-1-1-92 0 0,-1 8 3 0 0,1-2 3 0 0,-1 0 0 0 0,1 0 1 0 0,-1 0-1 0 0,1 0 0 0 0,-1 0 1 0 0,0 0-1 0 0,0 0 0 0 0,0-1 1 0 0,0 1-1 0 0,0 0 0 0 0,0 0 1 0 0,0 0-1 0 0,-1 0 0 0 0,1 0 1 0 0,-1 0-1 0 0,0 0 0 0 0,1 0 1 0 0,-1 0-1 0 0,0 0 0 0 0,0 0 1 0 0,0 0-1 0 0,0 0 0 0 0,-1 1 1 0 0,0-2-7 0 0,-4 1-16 0 0,1 2 1 0 0,-1-1-1 0 0,0 1 0 0 0,1-1 1 0 0,-1 2-1 0 0,1-1 1 0 0,-1 1-1 0 0,1-1 1 0 0,-1 1-1 0 0,1 1 1 0 0,-1-1-1 0 0,1 1 0 0 0,0 0 1 0 0,0 0-1 0 0,0 1 1 0 0,0-1-1 0 0,0 1 1 0 0,1 0-1 0 0,-1 1 1 0 0,1-1-1 0 0,0 1 0 0 0,-1 0 1 0 0,2 0-1 0 0,-1 0 1 0 0,0 0-1 0 0,1 1 1 0 0,0-1-1 0 0,0 1 1 0 0,0 0-1 0 0,0 2 16 0 0,-19 34-123 0 0,43-40 275 0 0,-14-3-85 0 0,0 1 0 0 0,0-1 0 0 0,0-1 0 0 0,-1 1 0 0 0,1-1 0 0 0,-1 0 0 0 0,1-1 0 0 0,-1 1 0 0 0,0-1 0 0 0,-1 0 1 0 0,1-1-1 0 0,-1 1 0 0 0,0-1 0 0 0,0 0 0 0 0,0-1 0 0 0,0 0-67 0 0,-3 4 49 0 0,-31 7 254 0 0,1 17-1363 0 0,23-12-2087 0 0,5-9-2200 0 0,3-1 47 0 0,-3 0 4212 0 0,4 0-11510 0 0</inkml:trace>
  <inkml:trace contextRef="#ctx0" brushRef="#br0" timeOffset="25497.54">3616 1180 2296 0 0,'0'0'2181'0'0,"0"0"-185"0"0,0 0-41 0 0,0 0 111 0 0,0 0-77 0 0,0 0-192 0 0,0 0-247 0 0,0 0-264 0 0,0 0-243 0 0,0 0-214 0 0,0 0-145 0 0,-1-4-76 0 0,0 3-530 0 0,1 0-1 0 0,-1 0 0 0 0,0 0 1 0 0,1 0-1 0 0,-1 0 0 0 0,0 0 1 0 0,1 0-1 0 0,-1 0 0 0 0,0 0 1 0 0,0 0-1 0 0,0 0 0 0 0,0 1 0 0 0,0-1 1 0 0,0 0-1 0 0,0 1 0 0 0,0-1 1 0 0,0 1-1 0 0,0-1 0 0 0,0 1 1 0 0,0-1-1 0 0,-1 1 0 0 0,1 0 1 0 0,0-1-1 0 0,0 1 0 0 0,0 0 1 0 0,-1 0-1 0 0,1 0 0 0 0,0 0 1 0 0,0 0-1 0 0,-1 0 0 0 0,1 1 1 0 0,0-1-1 0 0,0 0 0 0 0,0 0 1 0 0,0 1-1 0 0,-1-1 0 0 0,1 1 0 0 0,0-1 1 0 0,0 1-1 0 0,0 0 0 0 0,0-1 1 0 0,0 1-1 0 0,0 0 0 0 0,0 0-77 0 0,-59 67 833 0 0,59-67-801 0 0,0 1 0 0 0,1-1 0 0 0,-1 1 0 0 0,0 0 0 0 0,0-1 0 0 0,1 1 0 0 0,-1 0 0 0 0,1-1 0 0 0,-1 1 0 0 0,1 0 0 0 0,0 0 1 0 0,0-1-1 0 0,0 1 0 0 0,0 0 0 0 0,0 0 0 0 0,0-1 0 0 0,0 1 0 0 0,0 0 0 0 0,1 0 0 0 0,-1-1 0 0 0,1 1 0 0 0,-1 0 0 0 0,1-1 1 0 0,0 1-1 0 0,0 0 0 0 0,0-1 0 0 0,0 1 0 0 0,0-1 0 0 0,0 0 0 0 0,0 1 0 0 0,0-1 0 0 0,0 0 0 0 0,1 1 0 0 0,-1-1 0 0 0,0 0 1 0 0,1 0-1 0 0,-1 0 0 0 0,1 0 0 0 0,0-1 0 0 0,-1 1 0 0 0,1 0 0 0 0,-1-1 0 0 0,1 1 0 0 0,0-1 0 0 0,0 1 0 0 0,-1-1 0 0 0,1 0 1 0 0,0 0-1 0 0,0 0 0 0 0,-1 0 0 0 0,1 0 0 0 0,0 0 0 0 0,1 0-32 0 0,2-1 88 0 0,1 1 0 0 0,-1-1-1 0 0,0 0 1 0 0,1 0 0 0 0,-1-1 0 0 0,0 0 0 0 0,0 0 0 0 0,0 0 0 0 0,0 0-1 0 0,0-1 1 0 0,-1 0 0 0 0,1 0 0 0 0,-1 0 0 0 0,0 0 0 0 0,0-1-1 0 0,0 1 1 0 0,0-1 0 0 0,0 0 0 0 0,-1-1 0 0 0,0 1 0 0 0,0 0-1 0 0,0-1 1 0 0,0 0 0 0 0,-1 0 0 0 0,0 0 0 0 0,0 0 0 0 0,0 0-1 0 0,-1 0 1 0 0,1 0 0 0 0,-1-6-88 0 0,-36 13 36 0 0,-4 40-189 0 0,14-1 54 0 0,25-40 91 0 0,0-1 12 0 0,26 0 414 0 0,-26 0-827 0 0,2-11-3602 0 0,4 0-5954 0 0,0 3-2866 0 0</inkml:trace>
  <inkml:trace contextRef="#ctx0" brushRef="#br0" timeOffset="28484.483">2088 2631 0 0 0,'0'0'838'0'0,"0"0"699"0"0,0 0 184 0 0,0 0-94 0 0,0 0-162 0 0,0 0-133 0 0,0 0-97 0 0,0 0-44 0 0,-5-1 3211 0 0,-13-2-563 0 0,14 4-3759 0 0,1 0 0 0 0,-1 1 0 0 0,1-1 0 0 0,0 1 0 0 0,-1 0 0 0 0,1 0 1 0 0,0 0-1 0 0,0 0 0 0 0,0 0 0 0 0,0 1 0 0 0,1-1 0 0 0,-1 1 0 0 0,1 0 0 0 0,0 0 0 0 0,-1 0 1 0 0,1 0-1 0 0,1 0 0 0 0,-1 1 0 0 0,0-1 0 0 0,1 0 0 0 0,-1 1 0 0 0,1-1 0 0 0,0 1 0 0 0,0 0 1 0 0,1-1-1 0 0,-1 1 0 0 0,1 0 0 0 0,0 2-80 0 0,-1-5 39 0 0,1 0 1 0 0,0 0-1 0 0,0-1 1 0 0,0 1-1 0 0,-1 0 0 0 0,1 0 1 0 0,0 0-1 0 0,0 0 1 0 0,0-1-1 0 0,0 1 0 0 0,0 0 1 0 0,1 0-1 0 0,-1 0 1 0 0,0-1-1 0 0,0 1 1 0 0,0 0-1 0 0,1 0 0 0 0,-1 0 1 0 0,0-1-1 0 0,1 1 1 0 0,-1 0-1 0 0,1 0 0 0 0,-1-1 1 0 0,1 1-1 0 0,-1 0 1 0 0,1-1-1 0 0,0 1 1 0 0,-1-1-1 0 0,1 1 0 0 0,0-1 1 0 0,-1 1-1 0 0,1-1 1 0 0,0 1-1 0 0,-1-1 1 0 0,1 0-1 0 0,0 1 0 0 0,0-1 1 0 0,0 0-1 0 0,-1 0 1 0 0,1 0-1 0 0,0 1 0 0 0,0-1 1 0 0,0 0-1 0 0,0 0 1 0 0,-1 0-1 0 0,1 0 1 0 0,0 0-1 0 0,0-1 0 0 0,0 1 1 0 0,0 0-1 0 0,-1 0 1 0 0,1-1-1 0 0,0 1 0 0 0,0 0-39 0 0,3-2 151 0 0,1 0 1 0 0,-1-1-1 0 0,0 1 0 0 0,0-1 0 0 0,0 1 0 0 0,-1-1 0 0 0,1 0 0 0 0,-1-1 0 0 0,1 1 0 0 0,-1-1 0 0 0,0 1 0 0 0,0-1 0 0 0,-1 0 0 0 0,3-4-151 0 0,-3 6 75 0 0,1-4 17 0 0,-1 0 0 0 0,1 0 0 0 0,-1 0 0 0 0,0-1 0 0 0,-1 1 0 0 0,1 0 0 0 0,-1-1 0 0 0,-1 1 0 0 0,1 0 0 0 0,-1-1 0 0 0,0 1 0 0 0,-1-5-92 0 0,1 9 36 0 0,-29 9 266 0 0,25-3-298 0 0,-1 1 0 0 0,1-1 1 0 0,-1 1-1 0 0,1 0 0 0 0,1 0 1 0 0,-1 0-1 0 0,1 0 0 0 0,0 1 0 0 0,0 0 1 0 0,0-1-1 0 0,1 1 0 0 0,0 0 1 0 0,0 0-1 0 0,1 0 0 0 0,-1 0 1 0 0,1 1-1 0 0,1-1 0 0 0,-1 2-4 0 0,1-7 19 0 0,20 2 454 0 0,33-36 103 0 0,-43 18-433 0 0,-22 22-1313 0 0,4 0-293 0 0,-1 1-845 0 0,7 0-7015 0 0,2-4-2987 0 0</inkml:trace>
  <inkml:trace contextRef="#ctx0" brushRef="#br0" timeOffset="30426.868">626 396 152 0 0,'0'0'1711'0'0,"0"0"-64"0"0,0 0 48 0 0,0 0 200 0 0,0 0 100 0 0,0 0-78 0 0,0 0-154 0 0,0 0-250 0 0,0 0-276 0 0,0 0-196 0 0,0 0-129 0 0,0-4-75 0 0,-7-14 1888 0 0,6 18-2239 0 0,-4 0 533 0 0,-24 41-368 0 0,-63 123-166 0 0,7 6-237 0 0,51-89-185 0 0,17-23 39 0 0,17-57-83 0 0,0-1 16 0 0,0 0 5 0 0,2-5 156 0 0,207-347 1355 0 0,-107 121-1214 0 0,-79 201-171 0 0,-23 30-158 0 0,0 0 1 0 0,0 0 0 0 0,0 0-14 0 0,25 7 209 0 0,35 33 267 0 0,-33-10-238 0 0,48 70 39 0 0,-54-52-162 0 0,19 58 68 0 0,-26-4 120 0 0,-14-101-285 0 0,0-1-1 0 0,0 0-3 0 0,0 0 39 0 0,0 0-28 0 0,0 0-1 0 0,0 0 16 0 0,0 0-2 0 0,0 0 4 0 0,0 0 22 0 0,0 0 0 0 0,0 0-17 0 0,0 0 14 0 0,0 0-4 0 0,0 0-1 0 0,0 0-10 0 0,0 0 15 0 0,0 0-5 0 0,0 0 7 0 0,0 0 30 0 0,0 0-18 0 0,0 0-4 0 0,0 0 4 0 0,0 0 0 0 0,0 0-9 0 0,0 0 10 0 0,-46-11 58 0 0,-29-7-180 0 0,-1 4-1 0 0,0 3 1 0 0,-1 3-1 0 0,0 4 1 0 0,-28 4 51 0 0,78-4-33 0 0,18-2-2596 0 0,7 0-3100 0 0,8-2-4655 0 0,-3 2-185 0 0</inkml:trace>
  <inkml:trace contextRef="#ctx0" brushRef="#br0" timeOffset="32782.589">3287 698 1808 0 0,'0'0'3088'0'0,"0"0"-812"0"0,0 0-342 0 0,0 0-32 0 0,0 0-5 0 0,0 0-132 0 0,0 0-236 0 0,0 0-332 0 0,0 0-318 0 0,0 0-210 0 0,0 0-118 0 0,-2 0-34 0 0,-8 0 26 0 0,7 0-3 0 0,3 0-32 0 0,0 0-56 0 0,4 19 1223 0 0,29 72-113 0 0,-2 42-943 0 0,-25-41-2115 0 0,1-89-1010 0 0,-4-3-2490 0 0,-2 0-5406 0 0,-1 0 3891 0 0</inkml:trace>
  <inkml:trace contextRef="#ctx0" brushRef="#br0" timeOffset="36967.06">3140 808 0 0 0,'0'0'1567'0'0,"0"0"73"0"0,0 0-25 0 0,0 0 91 0 0,0 0 98 0 0,0 0-61 0 0,0 0-170 0 0,0 0-201 0 0,0 0-186 0 0,0 0-166 0 0,0 0-101 0 0,3 1 3725 0 0,6 1-3120 0 0,51-39 580 0 0,137-69-486 0 0,-187 101-1574 0 0,-5 3-34 0 0,-1 0 0 0 0,1 0 1 0 0,0 0-1 0 0,0 0 1 0 0,-1 1-1 0 0,1 0 1 0 0,0 0-1 0 0,0 0 0 0 0,0 1 1 0 0,0-1-1 0 0,0 1 1 0 0,0 1-1 0 0,0-1 1 0 0,0 0-1 0 0,1 1-10 0 0,-4 1 13 0 0,1 0 0 0 0,-1 0 0 0 0,0 0 0 0 0,0 1 0 0 0,0-1 0 0 0,0 0 0 0 0,0 1 0 0 0,0 0-1 0 0,0-1 1 0 0,-1 1 0 0 0,1 0 0 0 0,-1 0 0 0 0,0 0 0 0 0,0 0 0 0 0,0 0 0 0 0,0 0 0 0 0,-1 0 0 0 0,1 0 0 0 0,-1 0 0 0 0,0 0 0 0 0,0 0 0 0 0,0 0 0 0 0,0 0 0 0 0,0 0 0 0 0,-1 1 0 0 0,1-1 0 0 0,-1 0 0 0 0,0 0 0 0 0,0 0-1 0 0,0 0 1 0 0,0-1 0 0 0,-1 1 0 0 0,1 0 0 0 0,-1 0 0 0 0,0-1 0 0 0,1 1 0 0 0,-1-1 0 0 0,-1 1-13 0 0,-38 55 163 0 0,18-35-140 0 0,-1-1 0 0 0,-1-1 0 0 0,0-1 0 0 0,-2-2 0 0 0,0 0 0 0 0,-9 2-23 0 0,36-20 0 0 0,-20 11-62 0 0,33-14 27 0 0,186-59 270 0 0,-75 58-194 0 0,-122 4-38 0 0,-1 0 0 0 0,0 1 0 0 0,0-1 0 0 0,0 0 0 0 0,1 1 0 0 0,-1-1 0 0 0,0 1-1 0 0,0-1 1 0 0,0 1 0 0 0,0 0 0 0 0,0-1 0 0 0,0 1 0 0 0,0 0 0 0 0,0 0 0 0 0,0 0 0 0 0,0 0 0 0 0,0 0 0 0 0,0 0-1 0 0,-1 0 1 0 0,1 0 0 0 0,0 0 0 0 0,-1 0 0 0 0,1 0 0 0 0,-1 0 0 0 0,1 0 0 0 0,-1 1 0 0 0,0-1 0 0 0,1 0 0 0 0,-1 0-1 0 0,0 1 1 0 0,0-1 0 0 0,0 0 0 0 0,0 1-3 0 0,1 15 143 0 0,-1-15-120 0 0,1 1 0 0 0,-1-1 0 0 0,0 1 0 0 0,0-1 0 0 0,0 1 0 0 0,0-1 0 0 0,0 0 0 0 0,0 1 0 0 0,-1-1 0 0 0,1 1 0 0 0,-1-1 0 0 0,0 0 0 0 0,0 1 0 0 0,0-1 0 0 0,0 0 0 0 0,0 0-1 0 0,0 0 1 0 0,-1 0 0 0 0,1 0 0 0 0,0 0 0 0 0,-1 0 0 0 0,-1 1-23 0 0,-29 29 188 0 0,-22 17 20 0 0,-61 16 66 0 0,108-61-256 0 0,1-1 0 0 0,-1 0 0 0 0,1 0 0 0 0,-1-1 0 0 0,0 0 0 0 0,0 0 1 0 0,0-1-1 0 0,0 0 0 0 0,0 0 0 0 0,0 0 0 0 0,0-1 0 0 0,-1 0 0 0 0,1 0 0 0 0,0-1 0 0 0,0 0 1 0 0,0-1-1 0 0,0 1 0 0 0,0-1 0 0 0,-3-2-18 0 0,-60-29-322 0 0,65 28 226 0 0,-1-1-3538 0 0,13-2-5124 0 0,-3 5-3276 0 0</inkml:trace>
  <inkml:trace contextRef="#ctx0" brushRef="#br0" timeOffset="39954.847">2630 2192 0 0 0,'0'0'1599'0'0,"0"0"243"0"0,0 0 3 0 0,0 0-147 0 0,0 0-180 0 0,0 0-133 0 0,0 0-112 0 0,0-4-106 0 0,6-18 949 0 0,-4 13 3723 0 0,-12 4-3597 0 0,8 4-2272 0 0,-6 0 190 0 0,-1 0-1 0 0,0 0 1 0 0,0 0-1 0 0,1 1 1 0 0,-1 1-1 0 0,0-1 1 0 0,0 2 0 0 0,1-1-1 0 0,-1 1 1 0 0,0 0-1 0 0,1 1 1 0 0,0 0-1 0 0,0 0 1 0 0,0 1-1 0 0,0 0 1 0 0,0 0-1 0 0,1 1 1 0 0,-1 0 0 0 0,1 0-1 0 0,1 1 1 0 0,-1 0-1 0 0,-5 6-159 0 0,6-7 41 0 0,-1 0 0 0 0,1 1-1 0 0,0 0 1 0 0,0 0 0 0 0,1 0 0 0 0,0 0-1 0 0,0 1 1 0 0,1 0 0 0 0,-1 0 0 0 0,2 1-1 0 0,-1-1 1 0 0,1 1 0 0 0,0-1 0 0 0,0 1-1 0 0,1 0 1 0 0,0 0 0 0 0,1 0 0 0 0,-1 5-41 0 0,2 5 57 0 0,-1-7-13 0 0,1-1 1 0 0,0 1 0 0 0,1-1 0 0 0,0 1 0 0 0,0-1 0 0 0,1 1 0 0 0,1-1-1 0 0,0 0 1 0 0,0 0 0 0 0,2 4-45 0 0,0-4 65 0 0,-1-1 0 0 0,1 0 0 0 0,0 0-1 0 0,1 0 1 0 0,0 0 0 0 0,1-1 0 0 0,0 0 0 0 0,0 0-1 0 0,0-1 1 0 0,1 0 0 0 0,0 0 0 0 0,1-1 0 0 0,-1 0 0 0 0,1-1-1 0 0,0 1 1 0 0,1-2 0 0 0,-1 1 0 0 0,1-1 0 0 0,0-1-1 0 0,0 0 1 0 0,0 0 0 0 0,0-1 0 0 0,1 0 0 0 0,-1-1 0 0 0,10 0-65 0 0,16-5 56 0 0,0-2 1 0 0,-1-2 0 0 0,1-1 0 0 0,-1-1 0 0 0,-1-2 0 0 0,0-2 0 0 0,-1-1 0 0 0,-1-2 0 0 0,0 0 0 0 0,5-7-57 0 0,24-13-2434 0 0,-56 32 1884 0 0,-4 4-2226 0 0,1 0-5614 0 0,-2 1-3964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7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55,'-14'13,"1"1,0 0,1 1,1 0,0 1,1 1,1-1,1 2,0-1,1 1,1 0,0 1,2-1,0 1,0 8,4-22,0 1,0-1,1 0,-1 0,1 0,1 1,-1-1,1 0,0-1,0 1,0 0,0 0,1-1,0 0,0 1,0-1,1 0,-1 0,1-1,0 1,0-1,0 0,0 0,1 0,0-1,-1 1,1-1,0 0,0-1,0 1,0-1,0 0,0 0,0 0,1-1,-1 0,0 0,0 0,0-1,1 1,-1-1,0-1,4 0,4-3,-1 1,-1-2,1 1,-1-2,0 1,0-2,-1 1,1-2,-2 1,0-1,0 0,0-1,-1 0,-1-1,1 0,-2 0,0 0,0-1,-1 0,0 0,-1 0,0 0,0-6,-4 8,-1 0,0 0,0 0,-1 0,0 0,-1 1,0-1,0 1,-1 0,-1 0,1 0,-1 0,-1 1,0 0,0 0,0 1,-1-1,0 1,0 1,-1-1,0 1,0 1,-1-1,1 1,4 3,1 0,0 0,0 0,-1 0,1 1,-1-1,0 1,1 0,-1 0,0 0,0 0,1 1,-1 0,0-1,0 1,0 1,0-1,0 1,1-1,-1 1,0 0,0 0,1 1,-1-1,1 1,-1 0,1 0,-1 0,-9 10</inkml:trace>
</inkml:ink>
</file>

<file path=ppt/ink/ink8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13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6 0 0 0,'0'0'1536'0'0,"0"0"117"0"0,0 0-45 0 0,0 0-145 0 0,0 0-131 0 0,0 0-99 0 0,0 0-60 0 0,-6-6 626 0 0,4 6 2694 0 0,-2 13-4185 0 0,0-1-1 0 0,2 1 1 0 0,-1 0 0 0 0,2 0 0 0 0,-1-1-1 0 0,2 1 1 0 0,0 0 0 0 0,1 10-308 0 0,0 2 336 0 0,-2-2-93 0 0,2-1 0 0 0,1 1 0 0 0,0 0 0 0 0,2-1 0 0 0,1 0 0 0 0,0 0 0 0 0,2 0 0 0 0,0-1 0 0 0,2 1 0 0 0,6 11-243 0 0,39 51 727 0 0,8-7-111 0 0,5-19-96 0 0,4-25 49 0 0,82-21 972 0 0,-60-41-828 0 0,-93 28-766 0 0,0 1-1 0 0,0 0 0 0 0,0 0 0 0 0,0-1 1 0 0,-1 1-1 0 0,1 0 0 0 0,0 0 0 0 0,0-1 1 0 0,0 1-1 0 0,0 0 0 0 0,0-1 0 0 0,0 1 1 0 0,0 0-1 0 0,0 0 0 0 0,0-1 0 0 0,0 1 1 0 0,0 0-1 0 0,0 0 0 0 0,0-1 0 0 0,0 1 1 0 0,0 0-1 0 0,0-1 0 0 0,0 1 0 0 0,0 0 1 0 0,1 0-1 0 0,-1-1 0 0 0,0 1 0 0 0,0 0 1 0 0,0 0-1 0 0,0-1 0 0 0,0 1 1 0 0,1 0-1 0 0,-1 0 0 0 0,0 0 0 0 0,0-1 1 0 0,1 1-1 0 0,-1 0 0 0 0,0 0 0 0 0,0 0 1 0 0,1 0-1 0 0,-1 0 0 0 0,0-1 0 0 0,0 1 1 0 0,1 0 53 0 0,-33-1-11922 0 0,28 2 7018 0 0,-7-1-2110 0 0</inkml:trace>
  <inkml:trace contextRef="#ctx0" brushRef="#br0" timeOffset="867.787">123 201 0 0 0,'0'0'328'0'0,"0"0"806"0"0,0 0 197 0 0,0 0-123 0 0,0 0-179 0 0,0 0-163 0 0,0 0-134 0 0,0 0-36 0 0,0 0 46 0 0,0 0 49 0 0,-1-14 29 0 0,-2-67 1999 0 0,3 81-2218 0 0,0 0-2 0 0,0 0 16 0 0,0 0-12 0 0,0 0-16 0 0,0 0-30 0 0,0 0-18 0 0,0 0-32 0 0,0 0-23 0 0,0 0-12 0 0,0 0-36 0 0,0 0-31 0 0,0 0-33 0 0,0 0-25 0 0,0 0-33 0 0,0 0-1 0 0,0 0 7 0 0,0 0-11 0 0,0 0 33 0 0,0 0 30 0 0,0 0 21 0 0,-1 27 1700 0 0,-39 59-1684 0 0,-36 102 647 0 0,76-187-1047 0 0,-1 0-1 0 0,1 0 1 0 0,0 0-1 0 0,0 0 1 0 0,0 0-1 0 0,0 0 1 0 0,0 0-1 0 0,0 0 1 0 0,0-1-1 0 0,0 1 1 0 0,0 0-1 0 0,0 0 1 0 0,0 0-1 0 0,1 0 1 0 0,-1 0-1 0 0,0 0 1 0 0,1 0-1 0 0,-1 0 0 0 0,1 0 1 0 0,-1-1-1 0 0,1 1 1 0 0,-1 0-1 0 0,1 0 1 0 0,-1-1-1 0 0,1 1 1 0 0,0 0-1 0 0,0-1 1 0 0,-1 1-1 0 0,1 0 1 0 0,0-1-1 0 0,0 1 1 0 0,0-1-1 0 0,-1 0 1 0 0,1 1-1 0 0,0-1 1 0 0,0 1-1 0 0,0-1 0 0 0,0 0 1 0 0,0 0-1 0 0,0 0 1 0 0,0 0-1 0 0,0 0 1 0 0,0 0-1 0 0,0 0 1 0 0,0 0-1 0 0,0 0 1 0 0,0 0-1 0 0,0 0 1 0 0,-1 0-1 0 0,1-1 1 0 0,0 1-1 0 0,0 0 1 0 0,0-1-1 0 0,0 1 1 0 0,0-1-1 0 0,0 1 0 0 0,-1-1 1 0 0,1 1-1 0 0,1-1-8 0 0,12 0 66 0 0,86-51 483 0 0,64-29-299 0 0,-57 45-156 0 0,-107 36-42 0 0,0-1-1 0 0,-1 1 0 0 0,1 0 0 0 0,0 0 0 0 0,0-1 0 0 0,0 1 1 0 0,0 0-1 0 0,0 0 0 0 0,0-1 0 0 0,0 1 0 0 0,0 0 0 0 0,0 0 1 0 0,0-1-1 0 0,0 1 0 0 0,1 0 0 0 0,-1 0 0 0 0,0 0 0 0 0,0-1 1 0 0,0 1-1 0 0,0 0 0 0 0,0 0 0 0 0,0-1 0 0 0,0 1 0 0 0,1 0 0 0 0,-1 0 1 0 0,0 0-1 0 0,0-1 0 0 0,0 1 0 0 0,1 0 0 0 0,-1 0 0 0 0,0 0 1 0 0,0 0-1 0 0,0 0 0 0 0,1 0 0 0 0,-1-1-51 0 0,-12-2-200 0 0,-136-46 312 0 0,-9-35-698 0 0,155 71-4972 0 0,11 8-1136 0 0,-7 4 3238 0 0,-1-2-8025 0 0</inkml:trace>
  <inkml:trace contextRef="#ctx0" brushRef="#br0" timeOffset="2679.399">1050 610 4033 0 0,'0'0'2040'0'0,"0"0"-143"0"0,0 0-84 0 0,0 0 38 0 0,0 0-21 0 0,0 0-191 0 0,0 0-300 0 0,0 0-335 0 0,0 0-314 0 0,0 0-253 0 0,0 0-131 0 0,0 3-8 0 0,1 68 1426 0 0,-9 131-14 0 0,-3-51-780 0 0,9-137 178 0 0,7-27 529 0 0,0 0-1723 0 0,41-87 297 0 0,4 2 1 0 0,5 2-1 0 0,13-12-211 0 0,-33 52-22 0 0,-35 56 22 0 0,0-1 0 0 0,0 0 0 0 0,0 1 0 0 0,0-1 0 0 0,1 0-1 0 0,-1 1 1 0 0,0-1 0 0 0,0 1 0 0 0,1-1 0 0 0,-1 0 0 0 0,0 1 0 0 0,1-1-1 0 0,-1 1 1 0 0,0-1 0 0 0,1 1 0 0 0,-1-1 0 0 0,1 1 0 0 0,-1-1 0 0 0,1 1-1 0 0,-1 0 1 0 0,1-1 0 0 0,0 1 0 0 0,-1 0 0 0 0,1-1 0 0 0,-1 1-1 0 0,1 0 1 0 0,0 0 0 0 0,-1 0 0 0 0,1-1 0 0 0,-1 1 0 0 0,1 0 0 0 0,0 0-1 0 0,-1 0 1 0 0,1 0 0 0 0,0 0 0 0 0,-1 0 0 0 0,1 0 0 0 0,0 0-1 0 0,-1 1 1 0 0,1-1 0 0 0,-1 0 0 0 0,1 0 0 0 0,0 0 0 0 0,-1 1 0 0 0,1-1-1 0 0,-1 0 1 0 0,1 1 0 0 0,0-1 0 0 0,-1 0 0 0 0,1 1 0 0 0,-1-1-1 0 0,0 1 1 0 0,1-1 0 0 0,-1 1 0 0 0,1-1 0 0 0,-1 1 0 0 0,0-1 0 0 0,1 1-1 0 0,-1-1 1 0 0,0 1 0 0 0,1 0 0 0 0,43 149 308 0 0,-14-53-116 0 0,-30-94-182 0 0,0 0 0 0 0,0 1-1 0 0,1-1 1 0 0,0 0 0 0 0,-1 0-1 0 0,1 1 1 0 0,0-1 0 0 0,1 0 0 0 0,-1 0-1 0 0,0 0 1 0 0,1 0 0 0 0,0 0 0 0 0,0 0-1 0 0,0-1 1 0 0,0 1 0 0 0,0-1-1 0 0,0 1 1 0 0,1-1 0 0 0,-1 0 0 0 0,1 0-1 0 0,0 0 1 0 0,-1 0 0 0 0,1 0-1 0 0,0-1 1 0 0,0 1 0 0 0,0-1 0 0 0,0 0-1 0 0,1 0 1 0 0,-1 0 0 0 0,0 0 0 0 0,0 0-1 0 0,1-1 1 0 0,-1 1 0 0 0,0-1-1 0 0,1 0 1 0 0,-1 0 0 0 0,0 0 0 0 0,1-1-1 0 0,-1 1 1 0 0,0-1 0 0 0,1 0-1 0 0,-1 0 1 0 0,0 0 0 0 0,0 0 0 0 0,1-1-10 0 0,46-56 293 0 0,49-95-145 0 0,-70 108-93 0 0,4 12-86 0 0,-33 32 4 0 0,0 1-7 0 0,11 23 10 0 0,9 89 291 0 0,-19-81-218 0 0,0 13-7 0 0,13 59 48 0 0,-6-85-609 0 0,11 14-1331 0 0,-9-25-3144 0 0,4-5-4112 0 0,-13-2-2994 0 0</inkml:trace>
</inkml:ink>
</file>

<file path=ppt/ink/ink8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25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0 3769 0 0,'0'0'1381'0'0,"0"0"109"0"0,0 0 140 0 0,0 0 131 0 0,0 0-15 0 0,0 0-184 0 0,-32 35-277 0 0,-100 111-292 0 0,93-84-256 0 0,37-49-578 0 0,-1 0 0 0 0,2 0 0 0 0,0 0 0 0 0,0 0 0 0 0,2 1 0 0 0,-1-1 0 0 0,2 0 0 0 0,-1 0 0 0 0,2 0 0 0 0,0 0 0 0 0,0-1 0 0 0,2 2-159 0 0,-3-9 63 0 0,0 1 0 0 0,1 0 1 0 0,0-1-1 0 0,0 0 0 0 0,0 0 0 0 0,0 0 0 0 0,1 0 1 0 0,0 0-1 0 0,0 0 0 0 0,1-1 0 0 0,-1 0 1 0 0,1 0-1 0 0,0 0 0 0 0,0-1 0 0 0,0 1 0 0 0,0-1 1 0 0,0-1-1 0 0,1 1 0 0 0,0-1 0 0 0,-1 0 1 0 0,1 0-1 0 0,0 0 0 0 0,0-1 0 0 0,0 0 0 0 0,0 0 1 0 0,4 0-64 0 0,1-1 148 0 0,0 1 1 0 0,0-2 0 0 0,0 0-1 0 0,0 0 1 0 0,-1-1 0 0 0,1 0-1 0 0,-1-1 1 0 0,1 0 0 0 0,-1-1 0 0 0,0 0-1 0 0,0 0 1 0 0,-1-1 0 0 0,1 0-1 0 0,-1-1 1 0 0,0 0 0 0 0,0-1-1 0 0,-1 0 1 0 0,3-3-149 0 0,0 1 90 0 0,0-1 0 0 0,-1 0 0 0 0,0 0-1 0 0,-1-1 1 0 0,0 0 0 0 0,-1-1 0 0 0,0 0 0 0 0,-1 0-1 0 0,0 0 1 0 0,-1-1 0 0 0,-1 0 0 0 0,0-1 0 0 0,0 1-1 0 0,-2-1 1 0 0,1 0 0 0 0,-2 0 0 0 0,0 0-1 0 0,-1 0 1 0 0,0 0 0 0 0,-1 0 0 0 0,-1-5-90 0 0,-1 12-114 0 0,0-1 0 0 0,-1 2 0 0 0,0-1 1 0 0,-1 0-1 0 0,1 1 0 0 0,-1-1 0 0 0,-1 1 0 0 0,1 0 0 0 0,-1 0 1 0 0,0 1-1 0 0,0-1 0 0 0,-1 1 0 0 0,1 1 0 0 0,-1-1 0 0 0,0 1 1 0 0,-1 0-1 0 0,1 0 0 0 0,-1 0 0 0 0,0 1 0 0 0,1 0 0 0 0,-2 1 1 0 0,1-1-1 0 0,0 1 0 0 0,0 1 0 0 0,-1-1 0 0 0,1 1 0 0 0,0 1 1 0 0,-5-1 113 0 0,-86 15-7642 0 0,71 0 1657 0 0,5-6-1669 0 0</inkml:trace>
  <inkml:trace contextRef="#ctx0" brushRef="#br0" timeOffset="349.215">189 527 0 0 0,'0'0'480'0'0,"0"0"1026"0"0,0 0 290 0 0,0 0 122 0 0,0 0 2 0 0,0 0-175 0 0,-28 36-197 0 0,-84 116-233 0 0,107-148-1204 0 0,1 1 1 0 0,0 0-1 0 0,1 0 0 0 0,-1 0 1 0 0,1 1-1 0 0,0-1 1 0 0,1 1-1 0 0,-1 0 0 0 0,1 0 1 0 0,0 0-1 0 0,1 0 0 0 0,-1 0 1 0 0,1 0-1 0 0,0 6-111 0 0,-1 6 379 0 0,0-10-259 0 0,1 0 0 0 0,-1 0 1 0 0,1 0-1 0 0,0 0 0 0 0,1 1 1 0 0,0-1-1 0 0,1 0 0 0 0,-1 0 1 0 0,1 0-1 0 0,1 0 1 0 0,0 0-1 0 0,0 0 0 0 0,0 0 1 0 0,1 0-1 0 0,0 0 0 0 0,1-1 1 0 0,0 0-1 0 0,0 0 0 0 0,0 0 1 0 0,1 0-1 0 0,0-1 0 0 0,0 1 1 0 0,1-1-1 0 0,0 0 0 0 0,0-1 1 0 0,0 0-1 0 0,1 0 0 0 0,-1 0 1 0 0,7 3-121 0 0,-5-5 198 0 0,1 0 0 0 0,-1 0 1 0 0,1 0-1 0 0,-1-1 1 0 0,1-1-1 0 0,0 1 0 0 0,0-1 1 0 0,0-1-1 0 0,0 0 0 0 0,0 0 1 0 0,0-1-1 0 0,0 0 0 0 0,-1 0 1 0 0,1-1-1 0 0,0 0 0 0 0,-1-1 1 0 0,1 0-1 0 0,-1 0 0 0 0,0-1 1 0 0,0 0-1 0 0,0 0 0 0 0,0-1 1 0 0,-1 0-1 0 0,0 0 1 0 0,0-1-1 0 0,4-4-198 0 0,0 1 142 0 0,-1 0 0 0 0,-1 0 1 0 0,1-1-1 0 0,-2-1 0 0 0,1 1 1 0 0,-1-1-1 0 0,-1-1 0 0 0,0 0 1 0 0,-1 0-1 0 0,0 0 0 0 0,-1-1 1 0 0,0 1-1 0 0,-1-1 0 0 0,0 0 0 0 0,-1-1 1 0 0,0 1-1 0 0,0-13-142 0 0,-3 16 22 0 0,0 0 0 0 0,0 1 0 0 0,-1-1 1 0 0,0 0-1 0 0,0 0 0 0 0,-1 0 0 0 0,-1 1 0 0 0,0-1 0 0 0,0 1 0 0 0,-1 0 0 0 0,0 0 0 0 0,-5-8-22 0 0,1 3-105 0 0,-1 1 0 0 0,0 0-1 0 0,-2 0 1 0 0,1 1-1 0 0,-1 0 1 0 0,-1 1-1 0 0,0 0 1 0 0,-1 1-1 0 0,-7-5 106 0 0,12 11-399 0 0,0 0-1 0 0,0 0 0 0 0,0 0 0 0 0,0 1 0 0 0,0 0 0 0 0,-1 1 0 0 0,1 0 0 0 0,-1 0 0 0 0,0 1 1 0 0,0 0-1 0 0,-6 0 400 0 0,-18 9-5162 0 0,21-1 422 0 0,7-4 2222 0 0,-6 5-5212 0 0</inkml:trace>
  <inkml:trace contextRef="#ctx0" brushRef="#br0" timeOffset="703.214">768 306 8298 0 0,'0'0'1503'0'0,"0"0"-42"0"0,0 0-23 0 0,0 0-24 0 0,0 0-130 0 0,0 0-168 0 0,0 0-166 0 0,-34 23-209 0 0,-108 77-222 0 0,135-95-480 0 0,0-1 0 0 0,1 2 0 0 0,0-1 0 0 0,0 0 1 0 0,0 1-1 0 0,1 0 0 0 0,-1 1 0 0 0,1-1 0 0 0,1 1 0 0 0,0 0 0 0 0,0 0 0 0 0,-1 3-39 0 0,-6 11 94 0 0,4-11-56 0 0,0 0 1 0 0,0 1 0 0 0,1-1-1 0 0,1 2 1 0 0,0-1 0 0 0,0 1 0 0 0,1-1-1 0 0,1 1 1 0 0,0 0 0 0 0,0 1-1 0 0,1-1 1 0 0,1 0 0 0 0,0 1-1 0 0,1-1 1 0 0,0 0 0 0 0,1 1-1 0 0,0-1 1 0 0,1 1 0 0 0,1-1-1 0 0,0 3-38 0 0,0-9 23 0 0,-1-1 0 0 0,1 1 0 0 0,0-1 0 0 0,0 1 0 0 0,0-1 0 0 0,1 0 0 0 0,-1 0-1 0 0,1-1 1 0 0,1 1 0 0 0,-1-1 0 0 0,1 0 0 0 0,-1 0 0 0 0,1 0 0 0 0,1-1 0 0 0,-1 1 0 0 0,0-1-1 0 0,1-1 1 0 0,3 3-23 0 0,-4-3 122 0 0,0-1-1 0 0,0 1 0 0 0,0-1 1 0 0,0 1-1 0 0,1-2 1 0 0,-1 1-1 0 0,0 0 0 0 0,1-1 1 0 0,-1 0-1 0 0,0 0 0 0 0,0-1 1 0 0,1 0-1 0 0,-1 1 0 0 0,0-2 1 0 0,0 1-1 0 0,0-1 0 0 0,0 1 1 0 0,0-1-1 0 0,0-1 1 0 0,0 1-1 0 0,-1-1 0 0 0,1 0 1 0 0,-1 0-1 0 0,0 0 0 0 0,0 0 1 0 0,0-1-1 0 0,0 0 0 0 0,0 0 1 0 0,-1 0-1 0 0,0 0 1 0 0,1-1-122 0 0,5-8 79 0 0,0 0 0 0 0,-1 0 0 0 0,0-1 0 0 0,-1 0 0 0 0,-1 0 0 0 0,0-1 0 0 0,-1 0 0 0 0,-1 0 0 0 0,0 0 1 0 0,-1-1-1 0 0,0 1 0 0 0,-2-1 0 0 0,0 1 0 0 0,0-1 0 0 0,-1 0 0 0 0,-1 1 0 0 0,-1-1 0 0 0,0 0 1 0 0,-1 1-1 0 0,-1 0 0 0 0,-1 0 0 0 0,-1-4-79 0 0,6 18-25 0 0,-37-87-1117 0 0,-3 42-3591 0 0,16 38-5803 0 0,18 8 997 0 0</inkml:trace>
  <inkml:trace contextRef="#ctx0" brushRef="#br0" timeOffset="1299.195">864 913 5025 0 0,'0'0'4437'0'0,"0"0"-1759"0"0,0 0-630 0 0,0 0-151 0 0,0 0-252 0 0,0 0-267 0 0,0 0-164 0 0,0 0-126 0 0,0 0-155 0 0,0 0-174 0 0,0 0-165 0 0,0 0-91 0 0,0 0-55 0 0,-1-3-74 0 0,0-2-304 0 0,0 0 0 0 0,1 0-1 0 0,-1 0 1 0 0,1 0 0 0 0,0 0-1 0 0,1 0 1 0 0,-1 0 0 0 0,1 0-1 0 0,0 1 1 0 0,0-1 0 0 0,0 0-1 0 0,1 0 1 0 0,0 1 0 0 0,0-1-1 0 0,0 1 1 0 0,0-1 0 0 0,3-3-70 0 0,13-31 197 0 0,56-100 172 0 0,-16 57-306 0 0,-54 94-399 0 0,-11 126 509 0 0,7-137-168 0 0,0 0-1 0 0,1 0 0 0 0,-1-1 1 0 0,0 1-1 0 0,1 0 0 0 0,-1-1 1 0 0,1 1-1 0 0,-1 0 0 0 0,1-1 1 0 0,-1 1-1 0 0,1-1 0 0 0,-1 1 1 0 0,1-1-1 0 0,-1 1 0 0 0,1-1 0 0 0,0 1 1 0 0,-1-1-1 0 0,1 0 0 0 0,0 1 1 0 0,0-1-1 0 0,-1 0 0 0 0,1 1 1 0 0,0-1-1 0 0,0 0 0 0 0,-1 0 1 0 0,1 0-1 0 0,0 0 0 0 0,0 0 1 0 0,-1 0-1 0 0,1 0 0 0 0,0 0 1 0 0,0 0-1 0 0,0 0 0 0 0,-1 0 1 0 0,1 0-1 0 0,0-1 0 0 0,0 1 1 0 0,-1 0-1 0 0,1-1 0 0 0,0 1 0 0 0,-1 0 1 0 0,1-1-1 0 0,0 1 0 0 0,-1-1 1 0 0,1 1-1 0 0,0-1-4 0 0,71-69 284 0 0,-65 60-279 0 0,0 0 0 0 0,1 1 0 0 0,0-1 0 0 0,1 2 0 0 0,0-1-1 0 0,0 1 1 0 0,0 1 0 0 0,1 0 0 0 0,4-2-5 0 0,-13 9-6 0 0,1 0 0 0 0,-1 0-1 0 0,0 0 1 0 0,1 0 0 0 0,-1 0 0 0 0,1 0-1 0 0,-1 0 1 0 0,0 1 0 0 0,1-1 0 0 0,-1 0-1 0 0,0 1 1 0 0,1-1 0 0 0,-1 1 0 0 0,0-1 0 0 0,1 1-1 0 0,-1 0 1 0 0,0 0 0 0 0,0-1 0 0 0,0 1-1 0 0,0 0 1 0 0,0 0 0 0 0,0 0 0 0 0,0 0-1 0 0,0 0 1 0 0,0 1 0 0 0,0-1 0 0 0,-1 0-1 0 0,1 0 1 0 0,0 0 0 0 0,-1 1 0 0 0,1-1-1 0 0,-1 0 1 0 0,1 1 0 0 0,-1-1 0 0 0,0 0-1 0 0,0 1 1 0 0,1-1 0 0 0,-1 1 0 0 0,0-1-1 0 0,0 1 1 0 0,0-1 0 0 0,-1 0 0 0 0,1 1-1 0 0,0-1 1 0 0,0 0 0 0 0,-1 1 0 0 0,1-1 0 0 0,-1 0-1 0 0,1 1 1 0 0,-1-1 6 0 0,4 20-19 0 0,18 39-1608 0 0,-8-38-2654 0 0,-7-8-6163 0 0,-6-14 10269 0 0,0 4-10166 0 0</inkml:trace>
  <inkml:trace contextRef="#ctx0" brushRef="#br0" timeOffset="1971.598">1281 925 4305 0 0,'0'0'3437'0'0,"0"0"-555"0"0,0 0-274 0 0,0 0-237 0 0,0 0-393 0 0,0 0-406 0 0,0 0-311 0 0,0 0-241 0 0,0 0-193 0 0,0 0-123 0 0,0 0-115 0 0,0 0-39 0 0,0 0-41 0 0,7-17-70 0 0,42-103 625 0 0,-13 24-168 0 0,-16 23-502 0 0,8 109-584 0 0,5-40 436 0 0,19-32 9 0 0,-13 7-202 0 0,0 3-20 0 0,-39 25-35 0 0,1 1 1 0 0,0-1-1 0 0,-1 0 0 0 0,1 1 0 0 0,0-1 0 0 0,0 1 0 0 0,-1-1 1 0 0,1 1-1 0 0,0-1 0 0 0,0 1 0 0 0,0 0 0 0 0,0-1 0 0 0,0 1 1 0 0,0 0-1 0 0,-1 0 0 0 0,1 0 0 0 0,0 0 0 0 0,0-1 0 0 0,0 1 1 0 0,0 1-1 0 0,0-1 0 0 0,0 0 0 0 0,0 0 0 0 0,0 0 0 0 0,0 0 1 0 0,0 1-1 0 0,0-1 0 0 0,-1 0 0 0 0,1 1 0 0 0,0-1 0 0 0,0 0 1 0 0,0 1-1 0 0,0 0 0 0 0,-1-1 0 0 0,1 1 0 0 0,0-1 0 0 0,-1 1 1 0 0,1 0-1 0 0,0-1 0 0 0,-1 1 0 0 0,1 0 0 0 0,-1 0 1 0 0,1-1-1 0 0,-1 1 0 0 0,1 1 2 0 0,10 48 30 0 0,-7-28-7 0 0,19 58-270 0 0,-3-67-2442 0 0,2-11-10908 0 0,-21-2 12924 0 0,4 0-9895 0 0</inkml:trace>
</inkml:ink>
</file>

<file path=ppt/ink/ink8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23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676 1163 0 0 0,'0'0'415'0'0,"0"0"1057"0"0,0 0 271 0 0,0 0-96 0 0,0 0-163 0 0,0 0-189 0 0,0 0-196 0 0,0 0-165 0 0,0 0-59 0 0,7-1 40 0 0,23-4 71 0 0,-23 4 75 0 0,-7 1 23 0 0,0 0-11 0 0,0 0-38 0 0,0 0-36 0 0,0 0-40 0 0,0 0-51 0 0,-32 14 1786 0 0,-280 32-339 0 0,21-14-2001 0 0,259-32-949 0 0,31 0-117 0 0,14-10-5611 0 0,2 5 11 0 0,-6 2-4893 0 0</inkml:trace>
  <inkml:trace contextRef="#ctx0" brushRef="#br0" timeOffset="543.155">1230 287 0 0 0,'0'0'391'0'0,"0"0"1038"0"0,0 0 342 0 0,0 0 39 0 0,0 0-49 0 0,0 0-126 0 0,0 0-131 0 0,0 0-131 0 0,4 0-148 0 0,10-1 163 0 0,-28-2 1279 0 0,-90 0 451 0 0,-204 44-813 0 0,-48 10-1273 0 0,155-44-868 0 0,157-24-1188 0 0,41 5-2520 0 0,10-3-4043 0 0,-3 8-3631 0 0</inkml:trace>
  <inkml:trace contextRef="#ctx0" brushRef="#br0" timeOffset="1098.069">311 133 6529 0 0,'0'0'1985'0'0,"0"0"19"0"0,0 0-55 0 0,0 0-109 0 0,0 0-198 0 0,0 0-282 0 0,0 0-209 0 0,0 0-188 0 0,0 0-164 0 0,0 0-113 0 0,0 0-112 0 0,0 0-34 0 0,-10 31 1 0 0,-27 105-16 0 0,28-11 312 0 0,9 971-1249 0 0,-2-1073-1074 0 0,-20-2-5882 0 0,17-27-577 0 0,5-8 3542 0 0,0 12 2691 0 0,0-2 1113 0 0</inkml:trace>
  <inkml:trace contextRef="#ctx0" brushRef="#br0" timeOffset="1340.096">565 920 3305 0 0,'0'0'3374'0'0,"0"0"-598"0"0,0 0-476 0 0,0 0-323 0 0,0 0-340 0 0,0 0-396 0 0,0 0-253 0 0,0 0-111 0 0,0 0-108 0 0,-34 26-133 0 0,-110 81-125 0 0,45-8 183 0 0,-49 103-18 0 0,60-65-1322 0 0,69-106 58 0 0,9-18-1754 0 0,2 2-5299 0 0,5-12 2485 0 0,3-2-232 0 0</inkml:trace>
  <inkml:trace contextRef="#ctx0" brushRef="#br0" timeOffset="1625.336">562 0 5585 0 0,'0'0'3493'0'0,"0"0"-1393"0"0,0 0-363 0 0,0 0-82 0 0,0 0-126 0 0,0 0-212 0 0,0 0-206 0 0,0 0-147 0 0,0 0-141 0 0,0 0-122 0 0,0 0-121 0 0,-32 26-104 0 0,-101 84-84 0 0,64-28 21 0 0,55-59-323 0 0,-163 259 207 0 0,84-131-5489 0 0,74-123 1684 0 0,6-10-2567 0 0,2-5-2413 0 0</inkml:trace>
</inkml:ink>
</file>

<file path=ppt/ink/ink8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28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1319 5561 0 0,'0'0'1529'0'0,"0"0"-81"0"0,0 0-45 0 0,0 0 124 0 0,0 0-3 0 0,0 0-220 0 0,0 0-274 0 0,0 0-186 0 0,0 0-102 0 0,0 0-18 0 0,11 0 60 0 0,124 1 1636 0 0,1-6 0 0 0,63-13-2420 0 0,-51 14-425 0 0,-105 4-1940 0 0,-36 2-1482 0 0,-3 0-2709 0 0,-4 1-3199 0 0</inkml:trace>
  <inkml:trace contextRef="#ctx0" brushRef="#br0" timeOffset="498.82">41 468 0 0 0,'0'0'248'0'0,"0"0"892"0"0,0 0 189 0 0,0 0-104 0 0,0 0-101 0 0,0 0-43 0 0,0 0 2 0 0,0 0 23 0 0,-7-4 39 0 0,-20-13 23 0 0,20 13-33 0 0,7 4-31 0 0,0 0-69 0 0,0 0-131 0 0,0 0-148 0 0,0 0-157 0 0,0 0-131 0 0,0 0-102 0 0,0 0-77 0 0,0 0-68 0 0,29 0 957 0 0,303-4 2859 0 0,-13-10-3624 0 0,-184 13-5330 0 0,-122 3 542 0 0,-3 0-2550 0 0,-6-2-12 0 0</inkml:trace>
  <inkml:trace contextRef="#ctx0" brushRef="#br0" timeOffset="894.805">351 104 864 0 0,'0'0'2659'0'0,"0"0"-714"0"0,0 0-123 0 0,0 0 66 0 0,0 0-50 0 0,0 0-186 0 0,0 0-225 0 0,0 0-215 0 0,0 0-190 0 0,0 0-154 0 0,0 0-101 0 0,0 0-86 0 0,0 0-37 0 0,-3 30 9 0 0,-9 100-29 0 0,8-61-42 0 0,4 0 0 0 0,2 0 0 0 0,4 0 0 0 0,6 21-582 0 0,6 74 298 0 0,12 342 76 0 0,-2-190-292 0 0,-16 60-1745 0 0,-13-368 620 0 0,0-9-6800 0 0,-1-10-952 0 0,2 5 6062 0 0,0-2 1162 0 0</inkml:trace>
  <inkml:trace contextRef="#ctx0" brushRef="#br0" timeOffset="1144.361">668 1179 3105 0 0,'0'0'2462'0'0,"0"0"-887"0"0,0 0-242 0 0,0 0 105 0 0,0 0 69 0 0,0 0-80 0 0,0 0-202 0 0,-28 32-258 0 0,-93 105-292 0 0,-25 44 208 0 0,35-23-1473 0 0,81-113-2153 0 0,14-13-6433 0 0,14-24 5088 0 0</inkml:trace>
  <inkml:trace contextRef="#ctx0" brushRef="#br0" timeOffset="1488.948">606 1 1976 0 0,'0'0'1525'0'0,"0"0"104"0"0,0 0 420 0 0,0 0 293 0 0,0 0-96 0 0,0 0-309 0 0,0 0-427 0 0,0 0-443 0 0,0 0-342 0 0,0 0-182 0 0,0 0-51 0 0,0 0 27 0 0,0 0 60 0 0,-11 19 26 0 0,-61 113 407 0 0,-3 8-541 0 0,-6-4-1 0 0,-58 70-470 0 0,108-159-62 0 0,-92 103-3598 0 0,99-122 265 0 0,16-12-1741 0 0,6-11 1183 0 0,-1-1-1538 0 0</inkml:trace>
  <inkml:trace contextRef="#ctx0" brushRef="#br0" timeOffset="1934.745">1233 652 2609 0 0,'0'0'2557'0'0,"0"0"-1007"0"0,0 0-126 0 0,0 0 159 0 0,0 0 108 0 0,0 0-102 0 0,0 0-261 0 0,0 0-286 0 0,0 0-272 0 0,-32-8-221 0 0,-99-25-179 0 0,128 32-353 0 0,1 0 0 0 0,-1 0-1 0 0,1 0 1 0 0,-1 1-1 0 0,0-1 1 0 0,1 1 0 0 0,-1-1-1 0 0,0 1 1 0 0,1 0-1 0 0,-1 0 1 0 0,0 0 0 0 0,1 0-1 0 0,-1 1 1 0 0,0-1-1 0 0,1 1 1 0 0,-1 0 0 0 0,1-1-1 0 0,-1 1 1 0 0,1 0 0 0 0,-1 1-1 0 0,1-1 1 0 0,-1 0-1 0 0,1 1 1 0 0,0-1 0 0 0,0 1-1 0 0,-1 0-16 0 0,-3 4 70 0 0,-2-2-35 0 0,2 1 1 0 0,-1-1 0 0 0,0 1 0 0 0,1 0-1 0 0,0 1 1 0 0,1-1 0 0 0,-1 1 0 0 0,1 1-1 0 0,0-1 1 0 0,0 1 0 0 0,1-1 0 0 0,0 1-1 0 0,0 1 1 0 0,0-1 0 0 0,1 0-1 0 0,0 1 1 0 0,1 0 0 0 0,0-1 0 0 0,0 1-1 0 0,1 0 1 0 0,0 0 0 0 0,0 0 0 0 0,0 1-1 0 0,1-1 1 0 0,1 0 0 0 0,-1 0 0 0 0,1 0-1 0 0,1 0 1 0 0,-1 0 0 0 0,1 0-1 0 0,1-1 1 0 0,0 1 0 0 0,0-1 0 0 0,0 1-1 0 0,1-1 1 0 0,0 0 0 0 0,0 0 0 0 0,1 0-1 0 0,0-1-35 0 0,0-1 92 0 0,-1-1-1 0 0,2 0 0 0 0,-1 0 1 0 0,0 0-1 0 0,1-1 0 0 0,-1 0 1 0 0,1 0-1 0 0,0 0 0 0 0,0-1 1 0 0,0 0-1 0 0,1 0 0 0 0,-1 0 1 0 0,0-1-1 0 0,1 0 0 0 0,-1 0 1 0 0,1-1-1 0 0,-1 0 0 0 0,1 0 1 0 0,-1 0-1 0 0,1-1 0 0 0,-1 0 1 0 0,1 0-1 0 0,-1-1 0 0 0,0 1 1 0 0,6-3-92 0 0,-5 0 82 0 0,1 0 0 0 0,-1 0 0 0 0,1 0 1 0 0,-1-1-1 0 0,-1 0 0 0 0,1 0 1 0 0,-1 0-1 0 0,0-1 0 0 0,0 0 1 0 0,0-1-1 0 0,-1 1 0 0 0,0-1 0 0 0,0 0 1 0 0,-1 0-1 0 0,0 0 0 0 0,0-1 1 0 0,-1 0-1 0 0,1 0 0 0 0,-2 0 1 0 0,1 0-1 0 0,-1 0-82 0 0,-2 1 4 0 0,1 2-140 0 0,-1 0 1 0 0,1 0 0 0 0,-1 0-1 0 0,0 0 1 0 0,-1 0-1 0 0,1 1 1 0 0,-1-1-1 0 0,0 0 1 0 0,0 0 0 0 0,0 0-1 0 0,-1 1 1 0 0,0-1-1 0 0,1 0 1 0 0,-2 1 0 0 0,1 0-1 0 0,0-1 1 0 0,-1 1-1 0 0,0 0 1 0 0,0 0 0 0 0,0 1-1 0 0,-1-1 1 0 0,1 1-1 0 0,-1-1 1 0 0,-1 1 135 0 0,-29-19-3668 0 0,7 11-4232 0 0,9 7-255 0 0</inkml:trace>
  <inkml:trace contextRef="#ctx0" brushRef="#br0" timeOffset="2330.942">1038 940 2449 0 0,'0'0'1897'0'0,"0"0"-62"0"0,0 0-24 0 0,0 0 6 0 0,0 0-93 0 0,0 0-176 0 0,0 0-241 0 0,0 0-273 0 0,0 0-263 0 0,0 0-208 0 0,0 0-143 0 0,0 0-78 0 0,0 0-31 0 0,-26 33-8 0 0,-78 107-35 0 0,102-138-252 0 0,-1 0 0 0 0,1 0 0 0 0,0 1 0 0 0,0-1 1 0 0,0 1-1 0 0,0 0 0 0 0,0-1 0 0 0,1 1 0 0 0,-1 0 0 0 0,1 0 0 0 0,-1 0 1 0 0,1 0-1 0 0,0 0 0 0 0,0 0 0 0 0,1 1 0 0 0,-1-1 0 0 0,1 0 0 0 0,-1 0 0 0 0,1 1 1 0 0,0-1-1 0 0,0 0 0 0 0,1 1 0 0 0,-1 0-16 0 0,3 6 70 0 0,-2-3 1 0 0,1 0 1 0 0,-1 1-1 0 0,2-1 0 0 0,-1 0 0 0 0,1 0 0 0 0,0 0 0 0 0,0-1 0 0 0,1 1 0 0 0,0-1 0 0 0,0 0 1 0 0,1 0-1 0 0,0 0 0 0 0,0 0 0 0 0,0-1 0 0 0,0 0 0 0 0,1 0 0 0 0,0 0 0 0 0,0-1 0 0 0,0 0 1 0 0,1 0-1 0 0,0-1 0 0 0,-1 1 0 0 0,1-1 0 0 0,0-1 0 0 0,0 1 0 0 0,1-1 0 0 0,-1-1 0 0 0,0 1 1 0 0,1-1-1 0 0,-1-1 0 0 0,3 1-71 0 0,-3-1 106 0 0,0 0-1 0 0,0-1 1 0 0,0 0 0 0 0,0 0-1 0 0,-1-1 1 0 0,1 0 0 0 0,0 0-1 0 0,-1 0 1 0 0,0-1 0 0 0,1 0-1 0 0,-1 0 1 0 0,0-1 0 0 0,0 1-1 0 0,-1-1 1 0 0,1 0 0 0 0,-1-1-1 0 0,0 0 1 0 0,0 0 0 0 0,0 0-1 0 0,-1 0 1 0 0,4-6-106 0 0,-2 4 38 0 0,0 0 0 0 0,-1 0 0 0 0,0-1 0 0 0,0 0 0 0 0,-1 0 0 0 0,0-1 0 0 0,0 1 0 0 0,-1-1 0 0 0,0 0 0 0 0,0 0 0 0 0,-1 0 0 0 0,0 0-1 0 0,-1 0 1 0 0,0 0 0 0 0,0-4-38 0 0,-1 6-90 0 0,1 1 0 0 0,-1 0 0 0 0,0 0-1 0 0,-1 0 1 0 0,1-1 0 0 0,-1 1 0 0 0,-1 0-1 0 0,1 0 1 0 0,-1 0 0 0 0,0 0 0 0 0,0 0-1 0 0,-1 1 1 0 0,1-1 0 0 0,-1 1 0 0 0,-1-1-1 0 0,1 1 1 0 0,-1 0 0 0 0,0 0 0 0 0,0 0-1 0 0,0 1 1 0 0,-1 0 0 0 0,1 0-1 0 0,-1 0 1 0 0,0 0 0 0 0,-1 0 90 0 0,-62-12-5310 0 0,23 27-6266 0 0,35-3 6884 0 0</inkml:trace>
  <inkml:trace contextRef="#ctx0" brushRef="#br0" timeOffset="2712.942">1565 748 1592 0 0,'0'0'2346'0'0,"0"0"-772"0"0,0 0-223 0 0,0 0 13 0 0,0 0-8 0 0,0 0-114 0 0,0 0-220 0 0,0 0-226 0 0,-33 34-230 0 0,-102 106-195 0 0,131-137-351 0 0,1 1 1 0 0,-1-1-1 0 0,0 0 0 0 0,1 1 0 0 0,-1 0 0 0 0,1 0 0 0 0,0 0 0 0 0,0 0 0 0 0,1 1 1 0 0,-1-1-1 0 0,1 1 0 0 0,0-1 0 0 0,0 1 0 0 0,1 0 0 0 0,0 0 0 0 0,-1-1 1 0 0,1 6-22 0 0,0 1 57 0 0,0-4 27 0 0,0 0 1 0 0,1-1-1 0 0,0 1 1 0 0,0 0-1 0 0,0 0 1 0 0,1 0-1 0 0,0-1 1 0 0,1 1-1 0 0,-1 0 0 0 0,1-1 1 0 0,0 0-1 0 0,1 1 1 0 0,0-1-1 0 0,0 0 1 0 0,0 0-1 0 0,1 0 1 0 0,-1-1-1 0 0,1 1 1 0 0,1-1-1 0 0,-1 0 1 0 0,1 0-1 0 0,0 0 1 0 0,0-1-1 0 0,0 0 1 0 0,1 0-1 0 0,-1 0 1 0 0,1 0-1 0 0,0-1 1 0 0,0 0-1 0 0,1 0 1 0 0,-1-1-1 0 0,0 0 1 0 0,1 0-1 0 0,0 0 1 0 0,4 0-84 0 0,-2-1 206 0 0,-1 0 0 0 0,1 0 0 0 0,-1-1 1 0 0,1 0-1 0 0,-1-1 0 0 0,1 1 1 0 0,-1-2-1 0 0,0 1 0 0 0,1-1 0 0 0,-1 0 1 0 0,0-1-1 0 0,0 0 0 0 0,0 0 1 0 0,-1-1-1 0 0,1 0 0 0 0,-1 0 0 0 0,0-1 1 0 0,0 0-1 0 0,0 0 0 0 0,0-1 1 0 0,-1 0-1 0 0,0 0 0 0 0,-1 0 0 0 0,1-1 1 0 0,-1 1-1 0 0,0-1 0 0 0,-1-1 1 0 0,1 1-207 0 0,-1-4 78 0 0,-1 0 0 0 0,1-1 0 0 0,-2 1 1 0 0,0-1-1 0 0,0 1 0 0 0,-1-1 1 0 0,0 1-1 0 0,-1-1 0 0 0,-1 0 1 0 0,0 1-1 0 0,-2-10-78 0 0,2 13-76 0 0,-1 0-1 0 0,-1 0 1 0 0,0 1 0 0 0,0-1 0 0 0,0 1-1 0 0,-1-1 1 0 0,0 1 0 0 0,-1 0 0 0 0,1 1-1 0 0,-1-1 1 0 0,-1 1 0 0 0,1 0 0 0 0,-1 0-1 0 0,0 1 1 0 0,0-1 0 0 0,-1 1 0 0 0,1 1-1 0 0,-1-1 1 0 0,-1 1 76 0 0,-43-12-3869 0 0,-2 27-4576 0 0,42-7-1329 0 0</inkml:trace>
  <inkml:trace contextRef="#ctx0" brushRef="#br0" timeOffset="3331.69">1768 1219 7570 0 0,'0'0'4195'0'0,"0"0"-2134"0"0,0 0-644 0 0,0 0 17 0 0,0 0-72 0 0,0 0-173 0 0,0 0-230 0 0,0 0-242 0 0,0 0-211 0 0,0 0-159 0 0,0 0-94 0 0,0 0-21 0 0,0 0 21 0 0,8-16 20 0 0,27-50 7 0 0,33-10 508 0 0,-44 57-640 0 0,41-39 57 0 0,-64 58-208 0 0,-1 0 0 0 0,0-1 1 0 0,0 1-1 0 0,0 0 0 0 0,0-1 0 0 0,1 1 0 0 0,-1 0 0 0 0,0-1 0 0 0,0 1 0 0 0,1 0 1 0 0,-1-1-1 0 0,0 1 0 0 0,0 0 0 0 0,1 0 0 0 0,-1-1 0 0 0,0 1 0 0 0,1 0 0 0 0,-1 0 1 0 0,1 0-1 0 0,-1-1 0 0 0,0 1 0 0 0,1 0 0 0 0,-1 0 0 0 0,0 0 0 0 0,1 0 0 0 0,-1 0 0 0 0,1 0 1 0 0,-1 0-1 0 0,0 0 0 0 0,1 0 0 0 0,-1 0 0 0 0,1 0 0 0 0,-1 0 0 0 0,0 0 0 0 0,1 0 1 0 0,-1 0-1 0 0,0 1 0 0 0,1-1 0 0 0,-1 0 0 0 0,1 0 0 0 0,-1 0 0 0 0,0 1 0 0 0,1-1 1 0 0,-1 0-1 0 0,0 0 0 0 0,0 1 0 0 0,1-1 0 0 0,-1 0 0 0 0,0 0 0 0 0,0 1 0 0 0,1-1 1 0 0,-1 0-1 0 0,0 1 0 0 0,0-1 0 0 0,0 0 0 0 0,1 1 0 0 0,-1-1 0 0 0,0 1 0 0 0,0-1 1 0 0,0 0-1 0 0,0 1 0 0 0,0-1 0 0 0,0 1 0 0 0,0-1 0 0 0,0 0 0 0 0,0 1 0 0 0,0-1 1 0 0,0 0 2 0 0,1 36 14 0 0,-2-28 78 0 0,1 51 39 0 0,1-58-130 0 0,1 1 0 0 0,-1-1 1 0 0,0 0-1 0 0,0 1 0 0 0,1-1 1 0 0,-1 0-1 0 0,1 0 0 0 0,-1 0 1 0 0,1 0-1 0 0,0 0 1 0 0,-1 0-1 0 0,1 0 0 0 0,0-1 1 0 0,-1 1-1 0 0,1 0 0 0 0,0-1 1 0 0,0 0-1 0 0,0 1 0 0 0,0-1 1 0 0,-1 0-1 0 0,1 0 1 0 0,0 0-1 0 0,0 0 0 0 0,0 0 1 0 0,0-1-1 0 0,0 1 0 0 0,-1 0 1 0 0,1-1-1 0 0,0 1 0 0 0,0-1 1 0 0,-1 0-1 0 0,1 0 1 0 0,0 0-1 0 0,-1 1 0 0 0,1-1 1 0 0,0-1-1 0 0,-1 1 0 0 0,0 0 1 0 0,1 0-1 0 0,-1-1 0 0 0,1 0 0 0 0,136-123 51 0 0,-46 59-99 0 0,-84 140 195 0 0,-11 43 0 0 0,3-115-202 0 0,0 1 0 0 0,1-1 0 0 0,0 0 1 0 0,-1 0-1 0 0,1 0 0 0 0,0 0 0 0 0,0 1 0 0 0,0-1 0 0 0,0 0 1 0 0,1 0-1 0 0,-1-1 0 0 0,1 1 0 0 0,-1 0 0 0 0,1 0 1 0 0,-1-1-1 0 0,1 1 0 0 0,0-1 0 0 0,0 1 0 0 0,0-1 0 0 0,0 0 1 0 0,0 0-1 0 0,0 0 0 0 0,0 0 54 0 0,16 4-5464 0 0,2-3-6875 0 0,-14-2 6792 0 0</inkml:trace>
  <inkml:trace contextRef="#ctx0" brushRef="#br0" timeOffset="3898.778">2470 1172 5921 0 0,'0'0'3986'0'0,"0"0"-1433"0"0,0 0-494 0 0,0 0-165 0 0,0 0-291 0 0,0 0-312 0 0,0 0-278 0 0,0 0-179 0 0,0 0-121 0 0,0 0-99 0 0,0 0-71 0 0,0 0-41 0 0,0 0-48 0 0,8-20 338 0 0,73-89-423 0 0,14 6-297 0 0,-95 104-76 0 0,0-1 0 0 0,0 0 0 0 0,0 1 0 0 0,0-1 0 0 0,0 1 0 0 0,0-1 0 0 0,0 0-1 0 0,1 1 1 0 0,-1-1 0 0 0,0 1 0 0 0,0-1 0 0 0,0 0 0 0 0,1 1 0 0 0,-1-1 0 0 0,0 0-1 0 0,0 1 1 0 0,1-1 0 0 0,-1 0 0 0 0,0 0 0 0 0,1 1 0 0 0,-1-1 0 0 0,0 0 0 0 0,1 0 0 0 0,-1 1-1 0 0,1-1 1 0 0,-1 0 0 0 0,0 0 0 0 0,1 0 0 0 0,-1 0 0 0 0,1 0 0 0 0,-1 0 0 0 0,0 0-1 0 0,1 0 1 0 0,-1 0 0 0 0,1 0 0 0 0,-1 0 0 0 0,0 0 0 0 0,1 0 0 0 0,-1 0 0 0 0,1 0 0 0 0,-1 0-1 0 0,0 0 1 0 0,1 0 0 0 0,-1 0 0 0 0,1-1 0 0 0,-1 1 0 0 0,0 0 0 0 0,1 0 0 0 0,-1 0-1 0 0,0-1 1 0 0,1 1 0 0 0,-1 0 0 0 0,0-1 0 0 0,1 1 0 0 0,-1 0 0 0 0,0-1 0 0 0,0 1-1 0 0,1 0 1 0 0,-1-1 0 0 0,0 1 0 0 0,0 0 0 0 0,0-1 0 0 0,0 1 0 0 0,1-1 0 0 0,-1 1 0 0 0,0 0-1 0 0,0-1 1 0 0,0 1 4 0 0,-3 120 248 0 0,5-118-247 0 0,1 1-1 0 0,-1-1 1 0 0,1 0-1 0 0,0 0 1 0 0,0-1-1 0 0,0 1 1 0 0,0-1-1 0 0,0 1 1 0 0,0-1-1 0 0,1 0 1 0 0,-1 0-1 0 0,0 0 1 0 0,0-1-1 0 0,1 1 1 0 0,-1-1-1 0 0,1 0 1 0 0,-1 0-1 0 0,0 0 1 0 0,1 0-1 0 0,-1 0 1 0 0,0-1-1 0 0,1 0 1 0 0,-1 1-1 0 0,0-1 1 0 0,1-1-1 0 0,-1 1 1 0 0,1-1-1 0 0,124-68 35 0 0,-48 20-89 0 0,-80 49 51 0 0,1 1-1 0 0,-1-1 1 0 0,1 1 0 0 0,-1-1-1 0 0,1 1 1 0 0,0-1 0 0 0,-1 1-1 0 0,1-1 1 0 0,0 1 0 0 0,-1 0 0 0 0,1-1-1 0 0,0 1 1 0 0,-1 0 0 0 0,1 0-1 0 0,0 0 1 0 0,-1-1 0 0 0,1 1-1 0 0,0 0 1 0 0,0 0 0 0 0,-1 0-1 0 0,1 0 1 0 0,0 0 0 0 0,0 0-1 0 0,-1 0 1 0 0,1 0 0 0 0,0 1-1 0 0,0-1 1 0 0,-1 0 0 0 0,1 0-1 0 0,0 1 1 0 0,-1-1 0 0 0,1 0-1 0 0,0 1 1 0 0,-1-1 0 0 0,1 1-1 0 0,0-1 1 0 0,-1 1 0 0 0,1-1-1 0 0,-1 1 1 0 0,1-1 0 0 0,-1 1 0 0 0,1-1-1 0 0,-1 1 1 0 0,0 0 0 0 0,1-1-1 0 0,-1 1 1 0 0,0 0 0 0 0,1-1-1 0 0,-1 1 1 0 0,0 0 0 0 0,0-1-1 0 0,0 1 1 0 0,1 0 0 0 0,-1 0-1 0 0,0-1 1 0 0,0 1 0 0 0,0 0 3 0 0,-4 113-272 0 0,25-70-1654 0 0,-6-33-2305 0 0,1-8-5285 0 0,-5-3 474 0 0</inkml:trace>
</inkml:ink>
</file>

<file path=ppt/ink/ink8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0:12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2485 696 13619 0 0,'0'0'1334'0'0,"0"0"-394"0"0,0 0-200 0 0,0 0 60 0 0,0 0 182 0 0,0 0 108 0 0,0 0-13 0 0,0 0-150 0 0,0 0-282 0 0,0 0-216 0 0,-5 36-132 0 0,-19 117-84 0 0,-20 125 343 0 0,17-5-925 0 0,16-81-3779 0 0,11-178 3129 0 0,5 1-883 0 0,14-17-11686 0 0,-13-7 11196 0 0,-1 2 2161 0 0,5-1 231 0 0</inkml:trace>
  <inkml:trace contextRef="#ctx0" brushRef="#br0" timeOffset="312.605">2766 644 7298 0 0,'0'0'2532'0'0,"0"0"-419"0"0,0 0-344 0 0,0 0-266 0 0,0 0-258 0 0,0 0-229 0 0,0 0-155 0 0,0 0-113 0 0,0 0-83 0 0,0 0-52 0 0,0 0-41 0 0,0 0 3 0 0,-5 36 5 0 0,-16 113-16 0 0,10 2 731 0 0,7 232-75 0 0,-14-215-1074 0 0,0 24-469 0 0,17-149-611 0 0,1-23-6674 0 0,1-21 2366 0 0,0-1 2859 0 0,0 1 271 0 0,0-3-4601 0 0</inkml:trace>
  <inkml:trace contextRef="#ctx0" brushRef="#br0" timeOffset="-1253.721">1108 508 8314 0 0,'0'0'896'0'0,"0"0"-413"0"0,0 0-189 0 0,0 0 127 0 0,0 0 283 0 0,0 0 251 0 0,0 0 91 0 0,0 0-92 0 0,0 0-215 0 0,0 0-215 0 0,0 0-147 0 0,-10 20-58 0 0,-31 68-14 0 0,15 20 402 0 0,22-73-472 0 0,-23 167 821 0 0,-6 74-720 0 0,1-133-341 0 0,-6 15-510 0 0,12-47-3440 0 0,25-103 2480 0 0,0 2-1422 0 0,0-2-2744 0 0,1-4 1464 0 0</inkml:trace>
  <inkml:trace contextRef="#ctx0" brushRef="#br0" timeOffset="-764.377">1311 711 6785 0 0,'0'0'1577'0'0,"0"0"-988"0"0,0 0-438 0 0,0 0 110 0 0,0 0 315 0 0,0 0 333 0 0,0 0 246 0 0,0 0 49 0 0,0 0-152 0 0,0 0-256 0 0,0 0-216 0 0,36-9-141 0 0,113-28-61 0 0,75-35 1110 0 0,-47 42-573 0 0,-176 30-771 0 0,-2 30 967 0 0,-179 544 1049 0 0,107-317-2011 0 0,50-76-1318 0 0,23-168-68 0 0,0-12-3694 0 0,0-4-4794 0 0,0 0 4368 0 0</inkml:trace>
  <inkml:trace contextRef="#ctx0" brushRef="#br0" timeOffset="-519.76">1263 1303 10634 0 0,'0'0'732'0'0,"0"0"207"0"0,0 0 336 0 0,0 0 270 0 0,0 0 47 0 0,37-9-177 0 0,118-29-199 0 0,13 1 1158 0 0,87-10-1315 0 0,-184 50-3612 0 0,-63 11-3285 0 0,-8-7 94 0 0,0-3-2902 0 0</inkml:trace>
  <inkml:trace contextRef="#ctx0" brushRef="#br0" timeOffset="-295.011">2072 1513 14763 0 0,'0'0'842'0'0,"0"0"-148"0"0,0 0 17 0 0,0 0 104 0 0,0 0 29 0 0,0 0-81 0 0,0 0-156 0 0,0 0-182 0 0,0 0-201 0 0,0 0-154 0 0,0 0-65 0 0,0 0-54 0 0,-1 32-69 0 0,-2 96-107 0 0,-1-89-1109 0 0,1-35-1015 0 0,3-4-1745 0 0,0 0-3664 0 0,0 0 2922 0 0</inkml:trace>
  <inkml:trace contextRef="#ctx0" brushRef="#br0" timeOffset="2756.968">3467 1454 0 0 0,'0'0'1382'0'0,"0"0"659"0"0,0 0 285 0 0,0 0 9 0 0,0 0-201 0 0,0 0-305 0 0,0 0-282 0 0,0 0-268 0 0,7-15-174 0 0,23-48-109 0 0,-29 63-928 0 0,-1-1-1 0 0,1 0 1 0 0,-1 1-1 0 0,1-1 1 0 0,-1 0-1 0 0,1 0 1 0 0,-1 1 0 0 0,1-1-1 0 0,-1 0 1 0 0,0 0-1 0 0,1 0 1 0 0,-1 0-1 0 0,0 0 1 0 0,0 1-1 0 0,0-1 1 0 0,1 0-1 0 0,-1 0 1 0 0,0 0-1 0 0,0 0 1 0 0,0 0-1 0 0,-1 0 1 0 0,1 0 0 0 0,0 0-1 0 0,0 0 1 0 0,0 1-1 0 0,-1-1 1 0 0,1 0-1 0 0,0 0 1 0 0,-1 0-1 0 0,1 0 1 0 0,-1 1-1 0 0,1-1 1 0 0,-1 0-1 0 0,1 0 1 0 0,-1 1-1 0 0,0-1 1 0 0,1 0-1 0 0,-1 1 1 0 0,0-1 0 0 0,0 1-1 0 0,1-1 1 0 0,-1 1-1 0 0,0-1 1 0 0,0 1-1 0 0,0 0 1 0 0,1-1-1 0 0,-1 1 1 0 0,0 0-1 0 0,0-1 1 0 0,0 1-1 0 0,0 0 1 0 0,0 0-1 0 0,0 0-67 0 0,-3-1 278 0 0,-9-1-160 0 0,0 1 0 0 0,0 0 0 0 0,0 1 0 0 0,0 0 0 0 0,0 1 0 0 0,1 1 0 0 0,-1 0 0 0 0,0 1 0 0 0,0 0 0 0 0,1 1 0 0 0,0 0 0 0 0,0 1 0 0 0,0 0 0 0 0,0 1 0 0 0,1 1 0 0 0,0-1 0 0 0,0 2 0 0 0,1-1 0 0 0,0 2 0 0 0,0-1 0 0 0,-7 10-118 0 0,1-4 30 0 0,2 0-1 0 0,0 1 1 0 0,1 0-1 0 0,0 1 1 0 0,1 1 0 0 0,1 0-1 0 0,1 0 1 0 0,0 1-1 0 0,1 1 1 0 0,-3 10-30 0 0,-14 70 137 0 0,24-83-106 0 0,1-11-23 0 0,1 0 0 0 0,-1 0 1 0 0,1-1-1 0 0,-1 1 0 0 0,2 0 0 0 0,-1 0 0 0 0,0 0 1 0 0,1-1-1 0 0,0 1 0 0 0,0 0 0 0 0,0 0 0 0 0,1-1 0 0 0,-1 1 1 0 0,1-1-1 0 0,3 4-8 0 0,-2-4 44 0 0,1 0 1 0 0,0-1-1 0 0,0 1 1 0 0,0-1-1 0 0,1 0 1 0 0,-1 0-1 0 0,1-1 1 0 0,0 1-1 0 0,-1-1 1 0 0,1 0 0 0 0,0 0-1 0 0,1-1 1 0 0,-1 1-1 0 0,0-1 1 0 0,0 0-1 0 0,0-1 1 0 0,1 1-1 0 0,-1-1 1 0 0,0 0-1 0 0,1-1 1 0 0,-1 1-1 0 0,0-1 1 0 0,0 0-1 0 0,1 0 1 0 0,-1-1-1 0 0,4-1-44 0 0,16-7 149 0 0,0-1 0 0 0,-1-1 0 0 0,-1-1 0 0 0,0-1 0 0 0,0-1-1 0 0,-2-1 1 0 0,0-1 0 0 0,-1-1 0 0 0,0-1 0 0 0,8-12-149 0 0,11-9 94 0 0,-2-1 0 0 0,-2-3-1 0 0,-2 0 1 0 0,-2-2 0 0 0,-2-2 0 0 0,-1 0 0 0 0,-1-7-94 0 0,-24 46 57 0 0,-1 7 286 0 0,-10 24-241 0 0,-5 23-85 0 0,6-29-11 0 0,1 0-1 0 0,0 0 1 0 0,2 1-1 0 0,-1 0 1 0 0,2 0 0 0 0,0 0-1 0 0,2 1 1 0 0,-1-1-1 0 0,2 1 1 0 0,0-1-1 0 0,2 0 1 0 0,-1 1-1 0 0,2-1 1 0 0,1 0-1 0 0,0 0 1 0 0,1 0-1 0 0,0-1 1 0 0,2 1-6 0 0,66 79-890 0 0,-55-78-622 0 0,6 3-3252 0 0,-14-17-773 0 0,2-3-3290 0 0,-8-1 2539 0 0</inkml:trace>
  <inkml:trace contextRef="#ctx0" brushRef="#br0" timeOffset="9752.076">4039 122 9410 0 0,'0'0'1259'0'0,"0"0"-12"0"0,0 0-239 0 0,0 0-177 0 0,0 0-38 0 0,0 0-27 0 0,0 0-19 0 0,0 0-44 0 0,0 0-97 0 0,0 0-142 0 0,0 0-147 0 0,-2-2-127 0 0,2 2-177 0 0,0 0 0 0 0,0 1 0 0 0,0-1-1 0 0,0 0 1 0 0,0 0 0 0 0,0 1 0 0 0,0-1 0 0 0,1 0-1 0 0,-1 0 1 0 0,0 1 0 0 0,0-1 0 0 0,0 0-1 0 0,-1 1 1 0 0,1-1 0 0 0,0 0 0 0 0,0 0 0 0 0,0 1-1 0 0,0-1 1 0 0,0 0 0 0 0,0 0 0 0 0,0 1 0 0 0,0-1-1 0 0,0 0 1 0 0,-1 0 0 0 0,1 1 0 0 0,0-1-1 0 0,0 0 1 0 0,0 0 0 0 0,0 0 0 0 0,-1 1 0 0 0,1-1-1 0 0,0 0 1 0 0,0 0 0 0 0,-1 0 0 0 0,1 0 0 0 0,0 1-1 0 0,0-1 1 0 0,-1 0 0 0 0,1 0 0 0 0,0 0-1 0 0,0 0 1 0 0,-1 0 0 0 0,1 0 0 0 0,0 0 0 0 0,0 0-1 0 0,-1 0 1 0 0,1 0 0 0 0,0 0 0 0 0,-1 0-1 0 0,1 0-11 0 0,19 43 994 0 0,-7-19-540 0 0,63 175 1469 0 0,26 103-983 0 0,7 76-265 0 0,40 221-349 0 0,-115-436-187 0 0,-23-112-142 0 0,-10-51 36 0 0,0 0-1 0 0,-1 0 0 0 0,1 0 0 0 0,0 0 1 0 0,-1 0-1 0 0,1-1 0 0 0,0 1 1 0 0,-1 0-1 0 0,1 0 0 0 0,0 0 0 0 0,-1 0 1 0 0,1 0-1 0 0,0 0 0 0 0,-1 0 1 0 0,1 0-1 0 0,0 0 0 0 0,-1 1 0 0 0,1-1 1 0 0,0 0-1 0 0,-1 0 0 0 0,1 0 1 0 0,0 0-1 0 0,-1 0 0 0 0,1 1 0 0 0,0-1 1 0 0,-1 0-1 0 0,1 0 0 0 0,0 0 1 0 0,0 1-1 0 0,-1-1 0 0 0,1 0 1 0 0,0 1-1 0 0,0-1 0 0 0,0 0 0 0 0,-1 0 1 0 0,1 1-1 0 0,0-1 0 0 0,0 0 1 0 0,0 1-1 0 0,0-1 0 0 0,0 0 0 0 0,0 1 1 0 0,-1-1-1 0 0,1 0 0 0 0,0 1 1 0 0,0-1-1 0 0,0 0 0 0 0,0 1 0 0 0,0-1 1 0 0,0 1-1 0 0,1-1 0 0 0,-1 0 1 0 0,0 1-1 0 0,0-1 0 0 0,0 0 0 0 0,0 1 1 0 0,0-1-1 0 0,0 0 0 0 0,1 1 1 0 0,-1-1-34 0 0,-19-4-52 0 0,-144 19-3 0 0,-146 63-53 0 0,7-15 54 0 0,-456 113-152 0 0,-200 82 237 0 0,517-141-47 0 0,-238 86 141 0 0,289-68 141 0 0,299-112 110 0 0,86-31 1096 0 0,-29-247-1293 0 0,-30-31-86 0 0,21 116-85 0 0,-14-65-25 0 0,29 99 39 0 0,-45-279 77 0 0,46 220-132 0 0,-5-85 37 0 0,-12-44 45 0 0,36 157-132 0 0,19 125 59 0 0,-11 40 18 0 0,46-1-482 0 0,174-24 509 0 0,1315-186-82 0 0,-428 89 39 0 0,-487 75-2 0 0,-520 35-9 0 0,57-5-2556 0 0,-51 20-2362 0 0,-62 5-742 0 0,-31-3 1656 0 0,3-2-6591 0 0</inkml:trace>
</inkml:ink>
</file>

<file path=ppt/ink/ink8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0:27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888 83 0 0 0,'0'0'1046'0'0,"0"0"509"0"0,0 0 270 0 0,0 0-10 0 0,0 0-156 0 0,0 0-274 0 0,0 0-232 0 0,0 0-171 0 0,-7-9-125 0 0,-22-29-58 0 0,25 34-554 0 0,-1 0-1 0 0,0 1 1 0 0,0-1-1 0 0,-1 1 1 0 0,1 0-1 0 0,0 1 1 0 0,-1-1-1 0 0,0 1 1 0 0,0 0-1 0 0,1 1 1 0 0,-1-1-1 0 0,0 1 1 0 0,0 0-1 0 0,0 1 1 0 0,-1-1 0 0 0,1 1-1 0 0,0 0 1 0 0,0 1-1 0 0,0-1 1 0 0,0 1-1 0 0,-1 1-244 0 0,-22-1 621 0 0,-99 33 1278 0 0,-34 46-256 0 0,119-54-1221 0 0,-55 59 504 0 0,78-62-772 0 0,1 1-1 0 0,1 1 0 0 0,2 1 0 0 0,0 0 0 0 0,2 1 0 0 0,-7 18-153 0 0,-50 94 583 0 0,41-73-316 0 0,1 18 5 0 0,19 48 37 0 0,10-121-291 0 0,-1 5 28 0 0,1 1-1 0 0,0 0 1 0 0,1-1 0 0 0,1 1-1 0 0,1 0 1 0 0,0-1-1 0 0,1 0 1 0 0,1 0-1 0 0,3 7-45 0 0,28 57 238 0 0,-5-20-88 0 0,35 61 53 0 0,-44-88-147 0 0,-9-14-13 0 0,-1 0 0 0 0,2-1 0 0 0,1-1 0 0 0,0 0 0 0 0,1-1 0 0 0,6 4-43 0 0,61 50 214 0 0,-66-57-160 0 0,0-1 0 0 0,2 0 0 0 0,-1-2 0 0 0,1 0 0 0 0,1-1 0 0 0,0-1 0 0 0,0 0 0 0 0,0-2 0 0 0,1 0 0 0 0,0-2 0 0 0,0 0 0 0 0,1-1 0 0 0,4-1-54 0 0,24 3 48 0 0,193 4 340 0 0,-196-15-304 0 0,-1-2 0 0 0,-1-2 1 0 0,0-2-1 0 0,0-2 0 0 0,-1-1 0 0 0,19-12-84 0 0,23-32 207 0 0,-75 51-186 0 0,0 0-1 0 0,-1 0 1 0 0,0-2 0 0 0,-1 1-1 0 0,0-1 1 0 0,0 0 0 0 0,-1-1-1 0 0,-1 0 1 0 0,0 0 0 0 0,0-1-1 0 0,-1 0 1 0 0,1-4-21 0 0,59-168 291 0 0,-28 37-230 0 0,-19 66-2 0 0,-12-166 99 0 0,-19 155-36 0 0,-9 40-101 0 0,19 41-7 0 0,-1 1-1 0 0,0-1 1 0 0,-1 0 0 0 0,0 1-1 0 0,0 0 1 0 0,-1 0-1 0 0,-1 0 1 0 0,1 1 0 0 0,-2 0-1 0 0,-5-8-13 0 0,-22-41 12 0 0,14 30-24 0 0,-2 1 0 0 0,0 0 0 0 0,-2 2 0 0 0,-1 1 0 0 0,-1 1 0 0 0,-1 1 0 0 0,-1 1 0 0 0,-1 2 0 0 0,-1 0 0 0 0,0 2 0 0 0,-1 2 0 0 0,-1 1 0 0 0,-2 0 12 0 0,-1 1-123 0 0,1 1-1 0 0,-2 1 1 0 0,1 2-1 0 0,-1 2 1 0 0,-1 1-1 0 0,1 2 0 0 0,-1 1 1 0 0,-19 2 123 0 0,53 1-141 0 0,0 0 0 0 0,0 0-1 0 0,0 1 1 0 0,1-1 0 0 0,-1 0 0 0 0,0 1 0 0 0,0 0 0 0 0,0 0-1 0 0,0 0 1 0 0,1 0 0 0 0,-1 0 0 0 0,0 0 0 0 0,1 1 0 0 0,-1-1-1 0 0,1 1 1 0 0,0 0 0 0 0,-1 0 0 0 0,1 0 0 0 0,0 0-1 0 0,0 0 1 0 0,0 0 0 0 0,0 0 0 0 0,1 1 0 0 0,-1-1 0 0 0,1 1-1 0 0,-1-1 1 0 0,1 1 0 0 0,-1 2 141 0 0,2 9-1741 0 0,0 10-2872 0 0,1-9-1573 0 0,2-3-5642 0 0</inkml:trace>
  <inkml:trace contextRef="#ctx0" brushRef="#br0" timeOffset="3759.669">2342 1493 1312 0 0,'0'0'738'0'0,"0"0"-99"0"0,0 0-33 0 0,0 0 135 0 0,0 0 267 0 0,0 0 236 0 0,0 0 107 0 0,0 0 9 0 0,0 0-127 0 0,0 0-159 0 0,0 0-147 0 0,-21-9-136 0 0,-106-45 1222 0 0,-10 14 2238 0 0,-42 15-1826 0 0,-16 21-776 0 0,58 51-1023 0 0,-64 49-91 0 0,85-30-253 0 0,-20 27-26 0 0,76-39-138 0 0,2 13 18 0 0,28-37-57 0 0,1 2 1 0 0,1 0 0 0 0,2 2-1 0 0,-15 26-79 0 0,11-5 83 0 0,0 0 11 0 0,-6 33 59 0 0,3 19 50 0 0,0 96 173 0 0,11-46 45 0 0,18 98 26 0 0,34-64-227 0 0,4-87-67 0 0,-2-20-33 0 0,63 90 112 0 0,-23-75-38 0 0,-54-80-157 0 0,15 21 49 0 0,3-2 0 0 0,1-2 0 0 0,2-1 0 0 0,1-2-1 0 0,10 4-85 0 0,47 27 194 0 0,38 14 26 0 0,-103-63-149 0 0,1-2 0 0 0,1-1 1 0 0,0-1-1 0 0,0-2 0 0 0,26 4-71 0 0,161 20 196 0 0,-151-27-99 0 0,0-2 0 0 0,1-3 0 0 0,25-6-97 0 0,203-39 268 0 0,-85-7-84 0 0,19-20 33 0 0,-71-9-134 0 0,-152 74-81 0 0,14-9 31 0 0,0-1 1 0 0,-2-1-1 0 0,0-1 1 0 0,0-1-1 0 0,-2-1 1 0 0,3-5-34 0 0,56-66 125 0 0,70-142-24 0 0,-66 75-11 0 0,-57 98-44 0 0,8-27-24 0 0,-8-6 14 0 0,-8-12 20 0 0,-17-72 48 0 0,-3 156-90 0 0,-1 0 1 0 0,0 1 0 0 0,-2 0-1 0 0,0 0 1 0 0,-1 0 0 0 0,-7-13-15 0 0,-14-30-20 0 0,-1-3 21 0 0,-21-55 54 0 0,-3 18-30 0 0,15 43-12 0 0,1-2-11 0 0,9 13 34 0 0,-71-76-52 0 0,1 27 58 0 0,-33 9-79 0 0,-16 11 53 0 0,23 16-40 0 0,-20 17-28 0 0,-18 22-1 0 0,86 17 29 0 0,-219-23 2 0 0,131 22-260 0 0,54 43-817 0 0,50 14-2281 0 0,49-27-1417 0 0,6 3-4549 0 0,4-15-2703 0 0</inkml:trace>
  <inkml:trace contextRef="#ctx0" brushRef="#br0" timeOffset="21040.962">3623 403 0 0 0,'0'0'1523'0'0,"0"0"163"0"0,0 0-6 0 0,0 0-106 0 0,0 0-183 0 0,0 0-179 0 0,0 0-172 0 0,0 0-108 0 0,-8-10-70 0 0,-28-33-41 0 0,34 41-667 0 0,0 0 0 0 0,0 1 0 0 0,0-1 0 0 0,0 0 0 0 0,0 1 0 0 0,0-1 0 0 0,-1 1 0 0 0,1 0 0 0 0,0 0 0 0 0,-1 0 0 0 0,1 0-1 0 0,-1 0 1 0 0,1 0 0 0 0,-1 1 0 0 0,1-1 0 0 0,-1 1 0 0 0,0 0 0 0 0,1-1 0 0 0,-1 1 0 0 0,0 1 0 0 0,1-1 0 0 0,-1 0 0 0 0,0 1 0 0 0,-1 0-154 0 0,-11 0 501 0 0,-97 27 2166 0 0,75-15-1832 0 0,27-9-676 0 0,0-1-1 0 0,1 1 1 0 0,-1 1-1 0 0,1 0 1 0 0,0 0 0 0 0,1 1-1 0 0,-1 0 1 0 0,1 1-1 0 0,0 0 1 0 0,0 0 0 0 0,1 0-1 0 0,-2 5-158 0 0,-28 28 420 0 0,-25 40 362 0 0,20-13 73 0 0,17-23-311 0 0,-12 33 233 0 0,8 1-242 0 0,-1 6-3 0 0,9-3-69 0 0,17-69-393 0 0,1 1 1 0 0,0-1-1 0 0,1 1 1 0 0,1 0 0 0 0,0 0-1 0 0,0 0 1 0 0,1 0-1 0 0,2 9-70 0 0,-1 13 121 0 0,-1-6-27 0 0,-2-18-52 0 0,2-1 0 0 0,0 1-1 0 0,0-1 1 0 0,1 1 0 0 0,0-1 0 0 0,1 1 0 0 0,0-1-1 0 0,1 0 1 0 0,0 0 0 0 0,0 0 0 0 0,5 8-42 0 0,23 64 213 0 0,-4-1-46 0 0,19 43 72 0 0,-23-75-98 0 0,17 2 16 0 0,52 20 65 0 0,-36-42-12 0 0,24 11-47 0 0,20-10 102 0 0,-59-24-151 0 0,2-3-1 0 0,-1-1 0 0 0,0-2 0 0 0,1-1 0 0 0,-1-3 0 0 0,29-6-113 0 0,96-38 171 0 0,-97 26-136 0 0,-46 13-6 0 0,0-2 0 0 0,0 0 1 0 0,-2-1-1 0 0,1-2 0 0 0,-2 0 1 0 0,9-8-30 0 0,32-43 70 0 0,-25 10 33 0 0,-12 2-99 0 0,-2-68 84 0 0,-16 22-115 0 0,-3-71 69 0 0,-18 71-13 0 0,-6 25 24 0 0,-13-3-23 0 0,3 26 2 0 0,-4-2-75 0 0,-35-34 159 0 0,36 54-147 0 0,3 7 79 0 0,-34-25-80 0 0,28 32-5 0 0,-25-18 81 0 0,-7-4-5 0 0,59 36-49 0 0,-1 0 0 0 0,0 1 0 0 0,0-1 0 0 0,-1 2 0 0 0,1 0 0 0 0,-1 0 0 0 0,0 1 0 0 0,1 0 0 0 0,-10 0 10 0 0,4-1-2 0 0,-17 0-377 0 0,0 1 0 0 0,0 2 1 0 0,0 1-1 0 0,0 2 0 0 0,-21 4 379 0 0,36-4-429 0 0,-3 1-968 0 0,3 1-4232 0 0,6-4-5765 0 0,8-1 394 0 0</inkml:trace>
  <inkml:trace contextRef="#ctx0" brushRef="#br0" timeOffset="24372.922">862 867 1368 0 0,'0'0'1782'0'0,"0"0"-130"0"0,0 0 1 0 0,0 0-20 0 0,0 0-120 0 0,0 0-254 0 0,0 0-211 0 0,0 0-72 0 0,0 0-36 0 0,0 0-9 0 0,0 0 39 0 0,-6-12 1456 0 0,4 10 3576 0 0,-31 68-5235 0 0,32-64-747 0 0,0 2-1 0 0,-1-1 1 0 0,1 0 0 0 0,0 0-1 0 0,1 0 1 0 0,-1 0 0 0 0,1 1-1 0 0,-1-1 1 0 0,1 0 0 0 0,0 1-1 0 0,0-1 1 0 0,0 0 0 0 0,1 1-1 0 0,-1-1 1 0 0,1 0 0 0 0,0 0-1 0 0,-1 0 1 0 0,2 1 0 0 0,-1-1-1 0 0,1 2-19 0 0,-1-3 48 0 0,0-1 0 0 0,0 0 0 0 0,0 0-1 0 0,0-1 1 0 0,0 1 0 0 0,0 0 0 0 0,0 0-1 0 0,0 0 1 0 0,1-1 0 0 0,-1 1-1 0 0,0 0 1 0 0,0-1 0 0 0,0 1 0 0 0,1-1-1 0 0,-1 0 1 0 0,0 1 0 0 0,1-1 0 0 0,-1 0-1 0 0,0 0 1 0 0,1 0 0 0 0,-1 0 0 0 0,0 0-1 0 0,1 0 1 0 0,-1 0 0 0 0,1 0 0 0 0,-1-1-1 0 0,0 1 1 0 0,0 0 0 0 0,1-1-48 0 0,3-4 92 0 0,0 0 1 0 0,0 0-1 0 0,-1-1 1 0 0,0 1 0 0 0,0-1-1 0 0,0 0 1 0 0,-1 0-1 0 0,0-1 1 0 0,0 1-1 0 0,-1-1 1 0 0,1 1 0 0 0,-1-1-1 0 0,-1 0 1 0 0,1 0-1 0 0,-1-1-92 0 0,-1 8 3 0 0,1-2 3 0 0,-1 0 0 0 0,1 0 1 0 0,-1 0-1 0 0,1 0 0 0 0,-1 0 1 0 0,0 0-1 0 0,0 0 0 0 0,0-1 1 0 0,0 1-1 0 0,0 0 0 0 0,0 0 1 0 0,0 0-1 0 0,-1 0 0 0 0,1 0 1 0 0,-1 0-1 0 0,0 0 0 0 0,1 0 1 0 0,-1 0-1 0 0,0 0 0 0 0,0 0 1 0 0,0 0-1 0 0,0 0 0 0 0,-1 1 1 0 0,0-2-7 0 0,-4 1-16 0 0,1 2 1 0 0,-1-1-1 0 0,0 1 0 0 0,1-1 1 0 0,-1 2-1 0 0,1-1 1 0 0,-1 1-1 0 0,1-1 1 0 0,-1 1-1 0 0,1 1 1 0 0,-1-1-1 0 0,1 1 0 0 0,0 0 1 0 0,0 0-1 0 0,0 1 1 0 0,0-1-1 0 0,0 1 1 0 0,1 0-1 0 0,-1 1 1 0 0,1-1-1 0 0,0 1 0 0 0,-1 0 1 0 0,2 0-1 0 0,-1 0 1 0 0,0 0-1 0 0,1 1 1 0 0,0-1-1 0 0,0 1 1 0 0,0 0-1 0 0,0 2 16 0 0,-19 34-123 0 0,43-40 275 0 0,-14-3-85 0 0,0 1 0 0 0,0-1 0 0 0,0-1 0 0 0,-1 1 0 0 0,1-1 0 0 0,-1 0 0 0 0,1-1 0 0 0,-1 1 0 0 0,0-1 0 0 0,-1 0 1 0 0,1-1-1 0 0,-1 1 0 0 0,0-1 0 0 0,0 0 0 0 0,0-1 0 0 0,0 0-67 0 0,-3 4 49 0 0,-31 7 254 0 0,1 17-1363 0 0,23-12-2087 0 0,5-9-2200 0 0,3-1 47 0 0,-3 0 4212 0 0,4 0-11510 0 0</inkml:trace>
  <inkml:trace contextRef="#ctx0" brushRef="#br0" timeOffset="25497.54">3616 1180 2296 0 0,'0'0'2181'0'0,"0"0"-185"0"0,0 0-41 0 0,0 0 111 0 0,0 0-77 0 0,0 0-192 0 0,0 0-247 0 0,0 0-264 0 0,0 0-243 0 0,0 0-214 0 0,0 0-145 0 0,-1-4-76 0 0,0 3-530 0 0,1 0-1 0 0,-1 0 0 0 0,0 0 1 0 0,1 0-1 0 0,-1 0 0 0 0,0 0 1 0 0,1 0-1 0 0,-1 0 0 0 0,0 0 1 0 0,0 0-1 0 0,0 0 0 0 0,0 1 0 0 0,0-1 1 0 0,0 0-1 0 0,0 1 0 0 0,0-1 1 0 0,0 1-1 0 0,0-1 0 0 0,0 1 1 0 0,0-1-1 0 0,-1 1 0 0 0,1 0 1 0 0,0-1-1 0 0,0 1 0 0 0,0 0 1 0 0,-1 0-1 0 0,1 0 0 0 0,0 0 1 0 0,0 0-1 0 0,-1 0 0 0 0,1 1 1 0 0,0-1-1 0 0,0 0 0 0 0,0 0 1 0 0,0 1-1 0 0,-1-1 0 0 0,1 1 0 0 0,0-1 1 0 0,0 1-1 0 0,0 0 0 0 0,0-1 1 0 0,0 1-1 0 0,0 0 0 0 0,0 0-77 0 0,-59 67 833 0 0,59-67-801 0 0,0 1 0 0 0,1-1 0 0 0,-1 1 0 0 0,0 0 0 0 0,0-1 0 0 0,1 1 0 0 0,-1 0 0 0 0,1-1 0 0 0,-1 1 0 0 0,1 0 0 0 0,0 0 1 0 0,0-1-1 0 0,0 1 0 0 0,0 0 0 0 0,0 0 0 0 0,0-1 0 0 0,0 1 0 0 0,0 0 0 0 0,1 0 0 0 0,-1-1 0 0 0,1 1 0 0 0,-1 0 0 0 0,1-1 1 0 0,0 1-1 0 0,0 0 0 0 0,0-1 0 0 0,0 1 0 0 0,0-1 0 0 0,0 0 0 0 0,0 1 0 0 0,0-1 0 0 0,0 0 0 0 0,1 1 0 0 0,-1-1 0 0 0,0 0 1 0 0,1 0-1 0 0,-1 0 0 0 0,1 0 0 0 0,0-1 0 0 0,-1 1 0 0 0,1 0 0 0 0,-1-1 0 0 0,1 1 0 0 0,0-1 0 0 0,0 1 0 0 0,-1-1 0 0 0,1 0 1 0 0,0 0-1 0 0,0 0 0 0 0,-1 0 0 0 0,1 0 0 0 0,0 0 0 0 0,1 0-32 0 0,2-1 88 0 0,1 1 0 0 0,-1-1-1 0 0,0 0 1 0 0,1 0 0 0 0,-1-1 0 0 0,0 0 0 0 0,0 0 0 0 0,0 0 0 0 0,0 0-1 0 0,0-1 1 0 0,-1 0 0 0 0,1 0 0 0 0,-1 0 0 0 0,0 0 0 0 0,0-1-1 0 0,0 1 1 0 0,0-1 0 0 0,0 0 0 0 0,-1-1 0 0 0,0 1 0 0 0,0 0-1 0 0,0-1 1 0 0,0 0 0 0 0,-1 0 0 0 0,0 0 0 0 0,0 0 0 0 0,0 0-1 0 0,-1 0 1 0 0,1 0 0 0 0,-1-6-88 0 0,-36 13 36 0 0,-4 40-189 0 0,14-1 54 0 0,25-40 91 0 0,0-1 12 0 0,26 0 414 0 0,-26 0-827 0 0,2-11-3602 0 0,4 0-5954 0 0,0 3-2866 0 0</inkml:trace>
  <inkml:trace contextRef="#ctx0" brushRef="#br0" timeOffset="28484.483">2088 2631 0 0 0,'0'0'838'0'0,"0"0"699"0"0,0 0 184 0 0,0 0-94 0 0,0 0-162 0 0,0 0-133 0 0,0 0-97 0 0,0 0-44 0 0,-5-1 3211 0 0,-13-2-563 0 0,14 4-3759 0 0,1 0 0 0 0,-1 1 0 0 0,1-1 0 0 0,0 1 0 0 0,-1 0 0 0 0,1 0 1 0 0,0 0-1 0 0,0 0 0 0 0,0 0 0 0 0,0 1 0 0 0,1-1 0 0 0,-1 1 0 0 0,1 0 0 0 0,0 0 0 0 0,-1 0 1 0 0,1 0-1 0 0,1 0 0 0 0,-1 1 0 0 0,0-1 0 0 0,1 0 0 0 0,-1 1 0 0 0,1-1 0 0 0,0 1 0 0 0,0 0 1 0 0,1-1-1 0 0,-1 1 0 0 0,1 0 0 0 0,0 2-80 0 0,-1-5 39 0 0,1 0 1 0 0,0 0-1 0 0,0-1 1 0 0,0 1-1 0 0,-1 0 0 0 0,1 0 1 0 0,0 0-1 0 0,0 0 1 0 0,0-1-1 0 0,0 1 0 0 0,0 0 1 0 0,1 0-1 0 0,-1 0 1 0 0,0-1-1 0 0,0 1 1 0 0,0 0-1 0 0,1 0 0 0 0,-1 0 1 0 0,0-1-1 0 0,1 1 1 0 0,-1 0-1 0 0,1 0 0 0 0,-1-1 1 0 0,1 1-1 0 0,-1 0 1 0 0,1-1-1 0 0,0 1 1 0 0,-1-1-1 0 0,1 1 0 0 0,0-1 1 0 0,-1 1-1 0 0,1-1 1 0 0,0 1-1 0 0,-1-1 1 0 0,1 0-1 0 0,0 1 0 0 0,0-1 1 0 0,0 0-1 0 0,-1 0 1 0 0,1 0-1 0 0,0 1 0 0 0,0-1 1 0 0,0 0-1 0 0,0 0 1 0 0,-1 0-1 0 0,1 0 1 0 0,0 0-1 0 0,0-1 0 0 0,0 1 1 0 0,0 0-1 0 0,-1 0 1 0 0,1-1-1 0 0,0 1 0 0 0,0 0-39 0 0,3-2 151 0 0,1 0 1 0 0,-1-1-1 0 0,0 1 0 0 0,0-1 0 0 0,0 1 0 0 0,-1-1 0 0 0,1 0 0 0 0,-1-1 0 0 0,1 1 0 0 0,-1-1 0 0 0,0 1 0 0 0,0-1 0 0 0,-1 0 0 0 0,3-4-151 0 0,-3 6 75 0 0,1-4 17 0 0,-1 0 0 0 0,1 0 0 0 0,-1 0 0 0 0,0-1 0 0 0,-1 1 0 0 0,1 0 0 0 0,-1-1 0 0 0,-1 1 0 0 0,1 0 0 0 0,-1-1 0 0 0,0 1 0 0 0,-1-5-92 0 0,1 9 36 0 0,-29 9 266 0 0,25-3-298 0 0,-1 1 0 0 0,1-1 1 0 0,-1 1-1 0 0,1 0 0 0 0,1 0 1 0 0,-1 0-1 0 0,1 0 0 0 0,0 1 0 0 0,0 0 1 0 0,0-1-1 0 0,1 1 0 0 0,0 0 1 0 0,0 0-1 0 0,1 0 0 0 0,-1 0 1 0 0,1 1-1 0 0,1-1 0 0 0,-1 2-4 0 0,1-7 19 0 0,20 2 454 0 0,33-36 103 0 0,-43 18-433 0 0,-22 22-1313 0 0,4 0-293 0 0,-1 1-845 0 0,7 0-7015 0 0,2-4-2987 0 0</inkml:trace>
  <inkml:trace contextRef="#ctx0" brushRef="#br0" timeOffset="30426.868">626 396 152 0 0,'0'0'1711'0'0,"0"0"-64"0"0,0 0 48 0 0,0 0 200 0 0,0 0 100 0 0,0 0-78 0 0,0 0-154 0 0,0 0-250 0 0,0 0-276 0 0,0 0-196 0 0,0 0-129 0 0,0-4-75 0 0,-7-14 1888 0 0,6 18-2239 0 0,-4 0 533 0 0,-24 41-368 0 0,-63 123-166 0 0,7 6-237 0 0,51-89-185 0 0,17-23 39 0 0,17-57-83 0 0,0-1 16 0 0,0 0 5 0 0,2-5 156 0 0,207-347 1355 0 0,-107 121-1214 0 0,-79 201-171 0 0,-23 30-158 0 0,0 0 1 0 0,0 0 0 0 0,0 0-14 0 0,25 7 209 0 0,35 33 267 0 0,-33-10-238 0 0,48 70 39 0 0,-54-52-162 0 0,19 58 68 0 0,-26-4 120 0 0,-14-101-285 0 0,0-1-1 0 0,0 0-3 0 0,0 0 39 0 0,0 0-28 0 0,0 0-1 0 0,0 0 16 0 0,0 0-2 0 0,0 0 4 0 0,0 0 22 0 0,0 0 0 0 0,0 0-17 0 0,0 0 14 0 0,0 0-4 0 0,0 0-1 0 0,0 0-10 0 0,0 0 15 0 0,0 0-5 0 0,0 0 7 0 0,0 0 30 0 0,0 0-18 0 0,0 0-4 0 0,0 0 4 0 0,0 0 0 0 0,0 0-9 0 0,0 0 10 0 0,-46-11 58 0 0,-29-7-180 0 0,-1 4-1 0 0,0 3 1 0 0,-1 3-1 0 0,0 4 1 0 0,-28 4 51 0 0,78-4-33 0 0,18-2-2596 0 0,7 0-3100 0 0,8-2-4655 0 0,-3 2-185 0 0</inkml:trace>
  <inkml:trace contextRef="#ctx0" brushRef="#br0" timeOffset="32782.589">3287 698 1808 0 0,'0'0'3088'0'0,"0"0"-812"0"0,0 0-342 0 0,0 0-32 0 0,0 0-5 0 0,0 0-132 0 0,0 0-236 0 0,0 0-332 0 0,0 0-318 0 0,0 0-210 0 0,0 0-118 0 0,-2 0-34 0 0,-8 0 26 0 0,7 0-3 0 0,3 0-32 0 0,0 0-56 0 0,4 19 1223 0 0,29 72-113 0 0,-2 42-943 0 0,-25-41-2115 0 0,1-89-1010 0 0,-4-3-2490 0 0,-2 0-5406 0 0,-1 0 3891 0 0</inkml:trace>
  <inkml:trace contextRef="#ctx0" brushRef="#br0" timeOffset="36967.06">3140 808 0 0 0,'0'0'1567'0'0,"0"0"73"0"0,0 0-25 0 0,0 0 91 0 0,0 0 98 0 0,0 0-61 0 0,0 0-170 0 0,0 0-201 0 0,0 0-186 0 0,0 0-166 0 0,0 0-101 0 0,3 1 3725 0 0,6 1-3120 0 0,51-39 580 0 0,137-69-486 0 0,-187 101-1574 0 0,-5 3-34 0 0,-1 0 0 0 0,1 0 1 0 0,0 0-1 0 0,0 0 1 0 0,-1 1-1 0 0,1 0 1 0 0,0 0-1 0 0,0 0 0 0 0,0 1 1 0 0,0-1-1 0 0,0 1 1 0 0,0 1-1 0 0,0-1 1 0 0,0 0-1 0 0,1 1-10 0 0,-4 1 13 0 0,1 0 0 0 0,-1 0 0 0 0,0 0 0 0 0,0 1 0 0 0,0-1 0 0 0,0 0 0 0 0,0 1 0 0 0,0 0-1 0 0,0-1 1 0 0,-1 1 0 0 0,1 0 0 0 0,-1 0 0 0 0,0 0 0 0 0,0 0 0 0 0,0 0 0 0 0,0 0 0 0 0,-1 0 0 0 0,1 0 0 0 0,-1 0 0 0 0,0 0 0 0 0,0 0 0 0 0,0 0 0 0 0,0 0 0 0 0,0 0 0 0 0,-1 1 0 0 0,1-1 0 0 0,-1 0 0 0 0,0 0 0 0 0,0 0-1 0 0,0 0 1 0 0,0-1 0 0 0,-1 1 0 0 0,1 0 0 0 0,-1 0 0 0 0,0-1 0 0 0,1 1 0 0 0,-1-1 0 0 0,-1 1-13 0 0,-38 55 163 0 0,18-35-140 0 0,-1-1 0 0 0,-1-1 0 0 0,0-1 0 0 0,-2-2 0 0 0,0 0 0 0 0,-9 2-23 0 0,36-20 0 0 0,-20 11-62 0 0,33-14 27 0 0,186-59 270 0 0,-75 58-194 0 0,-122 4-38 0 0,-1 0 0 0 0,0 1 0 0 0,0-1 0 0 0,0 0 0 0 0,1 1 0 0 0,-1-1 0 0 0,0 1-1 0 0,0-1 1 0 0,0 1 0 0 0,0 0 0 0 0,0-1 0 0 0,0 1 0 0 0,0 0 0 0 0,0 0 0 0 0,0 0 0 0 0,0 0 0 0 0,0 0 0 0 0,0 0-1 0 0,-1 0 1 0 0,1 0 0 0 0,0 0 0 0 0,-1 0 0 0 0,1 0 0 0 0,-1 0 0 0 0,1 0 0 0 0,-1 1 0 0 0,0-1 0 0 0,1 0 0 0 0,-1 0-1 0 0,0 1 1 0 0,0-1 0 0 0,0 0 0 0 0,0 1-3 0 0,1 15 143 0 0,-1-15-120 0 0,1 1 0 0 0,-1-1 0 0 0,0 1 0 0 0,0-1 0 0 0,0 1 0 0 0,0-1 0 0 0,0 0 0 0 0,0 1 0 0 0,-1-1 0 0 0,1 1 0 0 0,-1-1 0 0 0,0 0 0 0 0,0 1 0 0 0,0-1 0 0 0,0 0 0 0 0,0 0-1 0 0,0 0 1 0 0,-1 0 0 0 0,1 0 0 0 0,0 0 0 0 0,-1 0 0 0 0,-1 1-23 0 0,-29 29 188 0 0,-22 17 20 0 0,-61 16 66 0 0,108-61-256 0 0,1-1 0 0 0,-1 0 0 0 0,1 0 0 0 0,-1-1 0 0 0,0 0 0 0 0,0 0 1 0 0,0-1-1 0 0,0 0 0 0 0,0 0 0 0 0,0 0 0 0 0,0-1 0 0 0,-1 0 0 0 0,1 0 0 0 0,0-1 0 0 0,0 0 1 0 0,0-1-1 0 0,0 1 0 0 0,0-1 0 0 0,-3-2-18 0 0,-60-29-322 0 0,65 28 226 0 0,-1-1-3538 0 0,13-2-5124 0 0,-3 5-3276 0 0</inkml:trace>
  <inkml:trace contextRef="#ctx0" brushRef="#br0" timeOffset="39954.847">2630 2192 0 0 0,'0'0'1599'0'0,"0"0"243"0"0,0 0 3 0 0,0 0-147 0 0,0 0-180 0 0,0 0-133 0 0,0 0-112 0 0,0-4-106 0 0,6-18 949 0 0,-4 13 3723 0 0,-12 4-3597 0 0,8 4-2272 0 0,-6 0 190 0 0,-1 0-1 0 0,0 0 1 0 0,0 0-1 0 0,1 1 1 0 0,-1 1-1 0 0,0-1 1 0 0,0 2 0 0 0,1-1-1 0 0,-1 1 1 0 0,0 0-1 0 0,1 1 1 0 0,0 0-1 0 0,0 0 1 0 0,0 1-1 0 0,0 0 1 0 0,0 0-1 0 0,1 1 1 0 0,-1 0 0 0 0,1 0-1 0 0,1 1 1 0 0,-1 0-1 0 0,-5 6-159 0 0,6-7 41 0 0,-1 0 0 0 0,1 1-1 0 0,0 0 1 0 0,0 0 0 0 0,1 0 0 0 0,0 0-1 0 0,0 1 1 0 0,1 0 0 0 0,-1 0 0 0 0,2 1-1 0 0,-1-1 1 0 0,1 1 0 0 0,0-1 0 0 0,0 1-1 0 0,1 0 1 0 0,0 0 0 0 0,1 0 0 0 0,-1 5-41 0 0,2 5 57 0 0,-1-7-13 0 0,1-1 1 0 0,0 1 0 0 0,1-1 0 0 0,0 1 0 0 0,0-1 0 0 0,1 1 0 0 0,1-1-1 0 0,0 0 1 0 0,0 0 0 0 0,2 4-45 0 0,0-4 65 0 0,-1-1 0 0 0,1 0 0 0 0,0 0-1 0 0,1 0 1 0 0,0 0 0 0 0,1-1 0 0 0,0 0 0 0 0,0 0-1 0 0,0-1 1 0 0,1 0 0 0 0,0 0 0 0 0,1-1 0 0 0,-1 0 0 0 0,1-1-1 0 0,0 1 1 0 0,1-2 0 0 0,-1 1 0 0 0,1-1 0 0 0,0-1-1 0 0,0 0 1 0 0,0 0 0 0 0,0-1 0 0 0,1 0 0 0 0,-1-1 0 0 0,10 0-65 0 0,16-5 56 0 0,0-2 1 0 0,-1-2 0 0 0,1-1 0 0 0,-1-1 0 0 0,-1-2 0 0 0,0-2 0 0 0,-1-1 0 0 0,-1-2 0 0 0,0 0 0 0 0,5-7-57 0 0,24-13-2434 0 0,-56 32 1884 0 0,-4 4-2226 0 0,1 0-5614 0 0,-2 1-3964 0 0</inkml:trace>
</inkml:ink>
</file>

<file path=ppt/ink/ink8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13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6 0 0 0,'0'0'1536'0'0,"0"0"117"0"0,0 0-45 0 0,0 0-145 0 0,0 0-131 0 0,0 0-99 0 0,0 0-60 0 0,-6-6 626 0 0,4 6 2694 0 0,-2 13-4185 0 0,0-1-1 0 0,2 1 1 0 0,-1 0 0 0 0,2 0 0 0 0,-1-1-1 0 0,2 1 1 0 0,0 0 0 0 0,1 10-308 0 0,0 2 336 0 0,-2-2-93 0 0,2-1 0 0 0,1 1 0 0 0,0 0 0 0 0,2-1 0 0 0,1 0 0 0 0,0 0 0 0 0,2 0 0 0 0,0-1 0 0 0,2 1 0 0 0,6 11-243 0 0,39 51 727 0 0,8-7-111 0 0,5-19-96 0 0,4-25 49 0 0,82-21 972 0 0,-60-41-828 0 0,-93 28-766 0 0,0 1-1 0 0,0 0 0 0 0,0 0 0 0 0,0-1 1 0 0,-1 1-1 0 0,1 0 0 0 0,0 0 0 0 0,0-1 1 0 0,0 1-1 0 0,0 0 0 0 0,0-1 0 0 0,0 1 1 0 0,0 0-1 0 0,0 0 0 0 0,0-1 0 0 0,0 1 1 0 0,0 0-1 0 0,0 0 0 0 0,0-1 0 0 0,0 1 1 0 0,0 0-1 0 0,0-1 0 0 0,0 1 0 0 0,0 0 1 0 0,1 0-1 0 0,-1-1 0 0 0,0 1 0 0 0,0 0 1 0 0,0 0-1 0 0,0-1 0 0 0,0 1 1 0 0,1 0-1 0 0,-1 0 0 0 0,0 0 0 0 0,0-1 1 0 0,1 1-1 0 0,-1 0 0 0 0,0 0 0 0 0,0 0 1 0 0,1 0-1 0 0,-1 0 0 0 0,0-1 0 0 0,0 1 1 0 0,1 0 53 0 0,-33-1-11922 0 0,28 2 7018 0 0,-7-1-2110 0 0</inkml:trace>
  <inkml:trace contextRef="#ctx0" brushRef="#br0" timeOffset="867.787">123 201 0 0 0,'0'0'328'0'0,"0"0"806"0"0,0 0 197 0 0,0 0-123 0 0,0 0-179 0 0,0 0-163 0 0,0 0-134 0 0,0 0-36 0 0,0 0 46 0 0,0 0 49 0 0,-1-14 29 0 0,-2-67 1999 0 0,3 81-2218 0 0,0 0-2 0 0,0 0 16 0 0,0 0-12 0 0,0 0-16 0 0,0 0-30 0 0,0 0-18 0 0,0 0-32 0 0,0 0-23 0 0,0 0-12 0 0,0 0-36 0 0,0 0-31 0 0,0 0-33 0 0,0 0-25 0 0,0 0-33 0 0,0 0-1 0 0,0 0 7 0 0,0 0-11 0 0,0 0 33 0 0,0 0 30 0 0,0 0 21 0 0,-1 27 1700 0 0,-39 59-1684 0 0,-36 102 647 0 0,76-187-1047 0 0,-1 0-1 0 0,1 0 1 0 0,0 0-1 0 0,0 0 1 0 0,0 0-1 0 0,0 0 1 0 0,0 0-1 0 0,0 0 1 0 0,0-1-1 0 0,0 1 1 0 0,0 0-1 0 0,0 0 1 0 0,0 0-1 0 0,1 0 1 0 0,-1 0-1 0 0,0 0 1 0 0,1 0-1 0 0,-1 0 0 0 0,1 0 1 0 0,-1-1-1 0 0,1 1 1 0 0,-1 0-1 0 0,1 0 1 0 0,-1-1-1 0 0,1 1 1 0 0,0 0-1 0 0,0-1 1 0 0,-1 1-1 0 0,1 0 1 0 0,0-1-1 0 0,0 1 1 0 0,0-1-1 0 0,-1 0 1 0 0,1 1-1 0 0,0-1 1 0 0,0 1-1 0 0,0-1 0 0 0,0 0 1 0 0,0 0-1 0 0,0 0 1 0 0,0 0-1 0 0,0 0 1 0 0,0 0-1 0 0,0 0 1 0 0,0 0-1 0 0,0 0 1 0 0,0 0-1 0 0,0 0 1 0 0,-1 0-1 0 0,1-1 1 0 0,0 1-1 0 0,0 0 1 0 0,0-1-1 0 0,0 1 1 0 0,0-1-1 0 0,0 1 0 0 0,-1-1 1 0 0,1 1-1 0 0,1-1-8 0 0,12 0 66 0 0,86-51 483 0 0,64-29-299 0 0,-57 45-156 0 0,-107 36-42 0 0,0-1-1 0 0,-1 1 0 0 0,1 0 0 0 0,0 0 0 0 0,0-1 0 0 0,0 1 1 0 0,0 0-1 0 0,0 0 0 0 0,0-1 0 0 0,0 1 0 0 0,0 0 0 0 0,0 0 1 0 0,0-1-1 0 0,0 1 0 0 0,1 0 0 0 0,-1 0 0 0 0,0 0 0 0 0,0-1 1 0 0,0 1-1 0 0,0 0 0 0 0,0 0 0 0 0,0-1 0 0 0,0 1 0 0 0,1 0 0 0 0,-1 0 1 0 0,0 0-1 0 0,0-1 0 0 0,0 1 0 0 0,1 0 0 0 0,-1 0 0 0 0,0 0 1 0 0,0 0-1 0 0,0 0 0 0 0,1 0 0 0 0,-1-1-51 0 0,-12-2-200 0 0,-136-46 312 0 0,-9-35-698 0 0,155 71-4972 0 0,11 8-1136 0 0,-7 4 3238 0 0,-1-2-8025 0 0</inkml:trace>
  <inkml:trace contextRef="#ctx0" brushRef="#br0" timeOffset="2679.399">1050 610 4033 0 0,'0'0'2040'0'0,"0"0"-143"0"0,0 0-84 0 0,0 0 38 0 0,0 0-21 0 0,0 0-191 0 0,0 0-300 0 0,0 0-335 0 0,0 0-314 0 0,0 0-253 0 0,0 0-131 0 0,0 3-8 0 0,1 68 1426 0 0,-9 131-14 0 0,-3-51-780 0 0,9-137 178 0 0,7-27 529 0 0,0 0-1723 0 0,41-87 297 0 0,4 2 1 0 0,5 2-1 0 0,13-12-211 0 0,-33 52-22 0 0,-35 56 22 0 0,0-1 0 0 0,0 0 0 0 0,0 1 0 0 0,0-1 0 0 0,1 0-1 0 0,-1 1 1 0 0,0-1 0 0 0,0 1 0 0 0,1-1 0 0 0,-1 0 0 0 0,0 1 0 0 0,1-1-1 0 0,-1 1 1 0 0,0-1 0 0 0,1 1 0 0 0,-1-1 0 0 0,1 1 0 0 0,-1-1 0 0 0,1 1-1 0 0,-1 0 1 0 0,1-1 0 0 0,0 1 0 0 0,-1 0 0 0 0,1-1 0 0 0,-1 1-1 0 0,1 0 1 0 0,0 0 0 0 0,-1 0 0 0 0,1-1 0 0 0,-1 1 0 0 0,1 0 0 0 0,0 0-1 0 0,-1 0 1 0 0,1 0 0 0 0,0 0 0 0 0,-1 0 0 0 0,1 0 0 0 0,0 0-1 0 0,-1 1 1 0 0,1-1 0 0 0,-1 0 0 0 0,1 0 0 0 0,0 0 0 0 0,-1 1 0 0 0,1-1-1 0 0,-1 0 1 0 0,1 1 0 0 0,0-1 0 0 0,-1 0 0 0 0,1 1 0 0 0,-1-1-1 0 0,0 1 1 0 0,1-1 0 0 0,-1 1 0 0 0,1-1 0 0 0,-1 1 0 0 0,0-1 0 0 0,1 1-1 0 0,-1-1 1 0 0,0 1 0 0 0,1 0 0 0 0,43 149 308 0 0,-14-53-116 0 0,-30-94-182 0 0,0 0 0 0 0,0 1-1 0 0,1-1 1 0 0,0 0 0 0 0,-1 0-1 0 0,1 1 1 0 0,0-1 0 0 0,1 0 0 0 0,-1 0-1 0 0,0 0 1 0 0,1 0 0 0 0,0 0 0 0 0,0 0-1 0 0,0-1 1 0 0,0 1 0 0 0,0-1-1 0 0,0 1 1 0 0,1-1 0 0 0,-1 0 0 0 0,1 0-1 0 0,0 0 1 0 0,-1 0 0 0 0,1 0-1 0 0,0-1 1 0 0,0 1 0 0 0,0-1 0 0 0,0 0-1 0 0,1 0 1 0 0,-1 0 0 0 0,0 0 0 0 0,0 0-1 0 0,1-1 1 0 0,-1 1 0 0 0,0-1-1 0 0,1 0 1 0 0,-1 0 0 0 0,0 0 0 0 0,1-1-1 0 0,-1 1 1 0 0,0-1 0 0 0,1 0-1 0 0,-1 0 1 0 0,0 0 0 0 0,0 0 0 0 0,1-1-10 0 0,46-56 293 0 0,49-95-145 0 0,-70 108-93 0 0,4 12-86 0 0,-33 32 4 0 0,0 1-7 0 0,11 23 10 0 0,9 89 291 0 0,-19-81-218 0 0,0 13-7 0 0,13 59 48 0 0,-6-85-609 0 0,11 14-1331 0 0,-9-25-3144 0 0,4-5-4112 0 0,-13-2-2994 0 0</inkml:trace>
</inkml:ink>
</file>

<file path=ppt/ink/ink8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25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0 3769 0 0,'0'0'1381'0'0,"0"0"109"0"0,0 0 140 0 0,0 0 131 0 0,0 0-15 0 0,0 0-184 0 0,-32 35-277 0 0,-100 111-292 0 0,93-84-256 0 0,37-49-578 0 0,-1 0 0 0 0,2 0 0 0 0,0 0 0 0 0,0 0 0 0 0,2 1 0 0 0,-1-1 0 0 0,2 0 0 0 0,-1 0 0 0 0,2 0 0 0 0,0 0 0 0 0,0-1 0 0 0,2 2-159 0 0,-3-9 63 0 0,0 1 0 0 0,1 0 1 0 0,0-1-1 0 0,0 0 0 0 0,0 0 0 0 0,0 0 0 0 0,1 0 1 0 0,0 0-1 0 0,0 0 0 0 0,1-1 0 0 0,-1 0 1 0 0,1 0-1 0 0,0 0 0 0 0,0-1 0 0 0,0 1 0 0 0,0-1 1 0 0,0-1-1 0 0,1 1 0 0 0,0-1 0 0 0,-1 0 1 0 0,1 0-1 0 0,0 0 0 0 0,0-1 0 0 0,0 0 0 0 0,0 0 1 0 0,4 0-64 0 0,1-1 148 0 0,0 1 1 0 0,0-2 0 0 0,0 0-1 0 0,0 0 1 0 0,-1-1 0 0 0,1 0-1 0 0,-1-1 1 0 0,1 0 0 0 0,-1-1 0 0 0,0 0-1 0 0,0 0 1 0 0,-1-1 0 0 0,1 0-1 0 0,-1-1 1 0 0,0 0 0 0 0,0-1-1 0 0,-1 0 1 0 0,3-3-149 0 0,0 1 90 0 0,0-1 0 0 0,-1 0 0 0 0,0 0-1 0 0,-1-1 1 0 0,0 0 0 0 0,-1-1 0 0 0,0 0 0 0 0,-1 0-1 0 0,0 0 1 0 0,-1-1 0 0 0,-1 0 0 0 0,0-1 0 0 0,0 1-1 0 0,-2-1 1 0 0,1 0 0 0 0,-2 0 0 0 0,0 0-1 0 0,-1 0 1 0 0,0 0 0 0 0,-1 0 0 0 0,-1-5-90 0 0,-1 12-114 0 0,0-1 0 0 0,-1 2 0 0 0,0-1 1 0 0,-1 0-1 0 0,1 1 0 0 0,-1-1 0 0 0,-1 1 0 0 0,1 0 0 0 0,-1 0 1 0 0,0 1-1 0 0,0-1 0 0 0,-1 1 0 0 0,1 1 0 0 0,-1-1 0 0 0,0 1 1 0 0,-1 0-1 0 0,1 0 0 0 0,-1 0 0 0 0,0 1 0 0 0,1 0 0 0 0,-2 1 1 0 0,1-1-1 0 0,0 1 0 0 0,0 1 0 0 0,-1-1 0 0 0,1 1 0 0 0,0 1 1 0 0,-5-1 113 0 0,-86 15-7642 0 0,71 0 1657 0 0,5-6-1669 0 0</inkml:trace>
  <inkml:trace contextRef="#ctx0" brushRef="#br0" timeOffset="349.215">189 527 0 0 0,'0'0'480'0'0,"0"0"1026"0"0,0 0 290 0 0,0 0 122 0 0,0 0 2 0 0,0 0-175 0 0,-28 36-197 0 0,-84 116-233 0 0,107-148-1204 0 0,1 1 1 0 0,0 0-1 0 0,1 0 0 0 0,-1 0 1 0 0,1 1-1 0 0,0-1 1 0 0,1 1-1 0 0,-1 0 0 0 0,1 0 1 0 0,0 0-1 0 0,1 0 0 0 0,-1 0 1 0 0,1 0-1 0 0,0 6-111 0 0,-1 6 379 0 0,0-10-259 0 0,1 0 0 0 0,-1 0 1 0 0,1 0-1 0 0,0 0 0 0 0,1 1 1 0 0,0-1-1 0 0,1 0 0 0 0,-1 0 1 0 0,1 0-1 0 0,1 0 1 0 0,0 0-1 0 0,0 0 0 0 0,0 0 1 0 0,1 0-1 0 0,0 0 0 0 0,1-1 1 0 0,0 0-1 0 0,0 0 0 0 0,0 0 1 0 0,1 0-1 0 0,0-1 0 0 0,0 1 1 0 0,1-1-1 0 0,0 0 0 0 0,0-1 1 0 0,0 0-1 0 0,1 0 0 0 0,-1 0 1 0 0,7 3-121 0 0,-5-5 198 0 0,1 0 0 0 0,-1 0 1 0 0,1 0-1 0 0,-1-1 1 0 0,1-1-1 0 0,0 1 0 0 0,0-1 1 0 0,0-1-1 0 0,0 0 0 0 0,0 0 1 0 0,0-1-1 0 0,0 0 0 0 0,-1 0 1 0 0,1-1-1 0 0,0 0 0 0 0,-1-1 1 0 0,1 0-1 0 0,-1 0 0 0 0,0-1 1 0 0,0 0-1 0 0,0 0 0 0 0,0-1 1 0 0,-1 0-1 0 0,0 0 1 0 0,0-1-1 0 0,4-4-198 0 0,0 1 142 0 0,-1 0 0 0 0,-1 0 1 0 0,1-1-1 0 0,-2-1 0 0 0,1 1 1 0 0,-1-1-1 0 0,-1-1 0 0 0,0 0 1 0 0,-1 0-1 0 0,0 0 0 0 0,-1-1 1 0 0,0 1-1 0 0,-1-1 0 0 0,0 0 0 0 0,-1-1 1 0 0,0 1-1 0 0,0-13-142 0 0,-3 16 22 0 0,0 0 0 0 0,0 1 0 0 0,-1-1 1 0 0,0 0-1 0 0,0 0 0 0 0,-1 0 0 0 0,-1 1 0 0 0,0-1 0 0 0,0 1 0 0 0,-1 0 0 0 0,0 0 0 0 0,-5-8-22 0 0,1 3-105 0 0,-1 1 0 0 0,0 0-1 0 0,-2 0 1 0 0,1 1-1 0 0,-1 0 1 0 0,-1 1-1 0 0,0 0 1 0 0,-1 1-1 0 0,-7-5 106 0 0,12 11-399 0 0,0 0-1 0 0,0 0 0 0 0,0 0 0 0 0,0 1 0 0 0,0 0 0 0 0,-1 1 0 0 0,1 0 0 0 0,-1 0 0 0 0,0 1 1 0 0,0 0-1 0 0,-6 0 400 0 0,-18 9-5162 0 0,21-1 422 0 0,7-4 2222 0 0,-6 5-5212 0 0</inkml:trace>
  <inkml:trace contextRef="#ctx0" brushRef="#br0" timeOffset="703.214">768 306 8298 0 0,'0'0'1503'0'0,"0"0"-42"0"0,0 0-23 0 0,0 0-24 0 0,0 0-130 0 0,0 0-168 0 0,0 0-166 0 0,-34 23-209 0 0,-108 77-222 0 0,135-95-480 0 0,0-1 0 0 0,1 2 0 0 0,0-1 0 0 0,0 0 1 0 0,0 1-1 0 0,1 0 0 0 0,-1 1 0 0 0,1-1 0 0 0,1 1 0 0 0,0 0 0 0 0,0 0 0 0 0,-1 3-39 0 0,-6 11 94 0 0,4-11-56 0 0,0 0 1 0 0,0 1 0 0 0,1-1-1 0 0,1 2 1 0 0,0-1 0 0 0,0 1 0 0 0,1-1-1 0 0,1 1 1 0 0,0 0 0 0 0,0 1-1 0 0,1-1 1 0 0,1 0 0 0 0,0 1-1 0 0,1-1 1 0 0,0 0 0 0 0,1 1-1 0 0,0-1 1 0 0,1 1 0 0 0,1-1-1 0 0,0 3-38 0 0,0-9 23 0 0,-1-1 0 0 0,1 1 0 0 0,0-1 0 0 0,0 1 0 0 0,0-1 0 0 0,1 0 0 0 0,-1 0-1 0 0,1-1 1 0 0,1 1 0 0 0,-1-1 0 0 0,1 0 0 0 0,-1 0 0 0 0,1 0 0 0 0,1-1 0 0 0,-1 1 0 0 0,0-1-1 0 0,1-1 1 0 0,3 3-23 0 0,-4-3 122 0 0,0-1-1 0 0,0 1 0 0 0,0-1 1 0 0,0 1-1 0 0,1-2 1 0 0,-1 1-1 0 0,0 0 0 0 0,1-1 1 0 0,-1 0-1 0 0,0 0 0 0 0,0-1 1 0 0,1 0-1 0 0,-1 1 0 0 0,0-2 1 0 0,0 1-1 0 0,0-1 0 0 0,0 1 1 0 0,0-1-1 0 0,0-1 1 0 0,0 1-1 0 0,-1-1 0 0 0,1 0 1 0 0,-1 0-1 0 0,0 0 0 0 0,0 0 1 0 0,0-1-1 0 0,0 0 0 0 0,0 0 1 0 0,-1 0-1 0 0,0 0 1 0 0,1-1-122 0 0,5-8 79 0 0,0 0 0 0 0,-1 0 0 0 0,0-1 0 0 0,-1 0 0 0 0,-1 0 0 0 0,0-1 0 0 0,-1 0 0 0 0,-1 0 0 0 0,0 0 1 0 0,-1-1-1 0 0,0 1 0 0 0,-2-1 0 0 0,0 1 0 0 0,0-1 0 0 0,-1 0 0 0 0,-1 1 0 0 0,-1-1 0 0 0,0 0 1 0 0,-1 1-1 0 0,-1 0 0 0 0,-1 0 0 0 0,-1-4-79 0 0,6 18-25 0 0,-37-87-1117 0 0,-3 42-3591 0 0,16 38-5803 0 0,18 8 997 0 0</inkml:trace>
  <inkml:trace contextRef="#ctx0" brushRef="#br0" timeOffset="1299.195">864 913 5025 0 0,'0'0'4437'0'0,"0"0"-1759"0"0,0 0-630 0 0,0 0-151 0 0,0 0-252 0 0,0 0-267 0 0,0 0-164 0 0,0 0-126 0 0,0 0-155 0 0,0 0-174 0 0,0 0-165 0 0,0 0-91 0 0,0 0-55 0 0,-1-3-74 0 0,0-2-304 0 0,0 0 0 0 0,1 0-1 0 0,-1 0 1 0 0,1 0 0 0 0,0 0-1 0 0,1 0 1 0 0,-1 0 0 0 0,1 0-1 0 0,0 1 1 0 0,0-1 0 0 0,0 0-1 0 0,1 0 1 0 0,0 1 0 0 0,0-1-1 0 0,0 1 1 0 0,0-1 0 0 0,3-3-70 0 0,13-31 197 0 0,56-100 172 0 0,-16 57-306 0 0,-54 94-399 0 0,-11 126 509 0 0,7-137-168 0 0,0 0-1 0 0,1 0 0 0 0,-1-1 1 0 0,0 1-1 0 0,1 0 0 0 0,-1-1 1 0 0,1 1-1 0 0,-1 0 0 0 0,1-1 1 0 0,-1 1-1 0 0,1-1 0 0 0,-1 1 1 0 0,1-1-1 0 0,-1 1 0 0 0,1-1 0 0 0,0 1 1 0 0,-1-1-1 0 0,1 0 0 0 0,0 1 1 0 0,0-1-1 0 0,-1 0 0 0 0,1 1 1 0 0,0-1-1 0 0,0 0 0 0 0,-1 0 1 0 0,1 0-1 0 0,0 0 0 0 0,0 0 1 0 0,-1 0-1 0 0,1 0 0 0 0,0 0 1 0 0,0 0-1 0 0,0 0 0 0 0,-1 0 1 0 0,1 0-1 0 0,0-1 0 0 0,0 1 1 0 0,-1 0-1 0 0,1-1 0 0 0,0 1 0 0 0,-1 0 1 0 0,1-1-1 0 0,0 1 0 0 0,-1-1 1 0 0,1 1-1 0 0,0-1-4 0 0,71-69 284 0 0,-65 60-279 0 0,0 0 0 0 0,1 1 0 0 0,0-1 0 0 0,1 2 0 0 0,0-1-1 0 0,0 1 1 0 0,0 1 0 0 0,1 0 0 0 0,4-2-5 0 0,-13 9-6 0 0,1 0 0 0 0,-1 0-1 0 0,0 0 1 0 0,1 0 0 0 0,-1 0 0 0 0,1 0-1 0 0,-1 0 1 0 0,0 1 0 0 0,1-1 0 0 0,-1 0-1 0 0,0 1 1 0 0,1-1 0 0 0,-1 1 0 0 0,0-1 0 0 0,1 1-1 0 0,-1 0 1 0 0,0 0 0 0 0,0-1 0 0 0,0 1-1 0 0,0 0 1 0 0,0 0 0 0 0,0 0 0 0 0,0 0-1 0 0,0 0 1 0 0,0 1 0 0 0,0-1 0 0 0,-1 0-1 0 0,1 0 1 0 0,0 0 0 0 0,-1 1 0 0 0,1-1-1 0 0,-1 0 1 0 0,1 1 0 0 0,-1-1 0 0 0,0 0-1 0 0,0 1 1 0 0,1-1 0 0 0,-1 1 0 0 0,0-1-1 0 0,0 1 1 0 0,0-1 0 0 0,-1 0 0 0 0,1 1-1 0 0,0-1 1 0 0,0 0 0 0 0,-1 1 0 0 0,1-1 0 0 0,-1 0-1 0 0,1 1 1 0 0,-1-1 6 0 0,4 20-19 0 0,18 39-1608 0 0,-8-38-2654 0 0,-7-8-6163 0 0,-6-14 10269 0 0,0 4-10166 0 0</inkml:trace>
  <inkml:trace contextRef="#ctx0" brushRef="#br0" timeOffset="1971.598">1281 925 4305 0 0,'0'0'3437'0'0,"0"0"-555"0"0,0 0-274 0 0,0 0-237 0 0,0 0-393 0 0,0 0-406 0 0,0 0-311 0 0,0 0-241 0 0,0 0-193 0 0,0 0-123 0 0,0 0-115 0 0,0 0-39 0 0,0 0-41 0 0,7-17-70 0 0,42-103 625 0 0,-13 24-168 0 0,-16 23-502 0 0,8 109-584 0 0,5-40 436 0 0,19-32 9 0 0,-13 7-202 0 0,0 3-20 0 0,-39 25-35 0 0,1 1 1 0 0,0-1-1 0 0,-1 0 0 0 0,1 1 0 0 0,0-1 0 0 0,0 1 0 0 0,-1-1 1 0 0,1 1-1 0 0,0-1 0 0 0,0 1 0 0 0,0 0 0 0 0,0-1 0 0 0,0 1 1 0 0,0 0-1 0 0,-1 0 0 0 0,1 0 0 0 0,0 0 0 0 0,0-1 0 0 0,0 1 1 0 0,0 1-1 0 0,0-1 0 0 0,0 0 0 0 0,0 0 0 0 0,0 0 0 0 0,0 0 1 0 0,0 1-1 0 0,0-1 0 0 0,-1 0 0 0 0,1 1 0 0 0,0-1 0 0 0,0 0 1 0 0,0 1-1 0 0,0 0 0 0 0,-1-1 0 0 0,1 1 0 0 0,0-1 0 0 0,-1 1 1 0 0,1 0-1 0 0,0-1 0 0 0,-1 1 0 0 0,1 0 0 0 0,-1 0 1 0 0,1-1-1 0 0,-1 1 0 0 0,1 1 2 0 0,10 48 30 0 0,-7-28-7 0 0,19 58-270 0 0,-3-67-2442 0 0,2-11-10908 0 0,-21-2 12924 0 0,4 0-9895 0 0</inkml:trace>
</inkml:ink>
</file>

<file path=ppt/ink/ink8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23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676 1163 0 0 0,'0'0'415'0'0,"0"0"1057"0"0,0 0 271 0 0,0 0-96 0 0,0 0-163 0 0,0 0-189 0 0,0 0-196 0 0,0 0-165 0 0,0 0-59 0 0,7-1 40 0 0,23-4 71 0 0,-23 4 75 0 0,-7 1 23 0 0,0 0-11 0 0,0 0-38 0 0,0 0-36 0 0,0 0-40 0 0,0 0-51 0 0,-32 14 1786 0 0,-280 32-339 0 0,21-14-2001 0 0,259-32-949 0 0,31 0-117 0 0,14-10-5611 0 0,2 5 11 0 0,-6 2-4893 0 0</inkml:trace>
  <inkml:trace contextRef="#ctx0" brushRef="#br0" timeOffset="543.155">1230 287 0 0 0,'0'0'391'0'0,"0"0"1038"0"0,0 0 342 0 0,0 0 39 0 0,0 0-49 0 0,0 0-126 0 0,0 0-131 0 0,0 0-131 0 0,4 0-148 0 0,10-1 163 0 0,-28-2 1279 0 0,-90 0 451 0 0,-204 44-813 0 0,-48 10-1273 0 0,155-44-868 0 0,157-24-1188 0 0,41 5-2520 0 0,10-3-4043 0 0,-3 8-3631 0 0</inkml:trace>
  <inkml:trace contextRef="#ctx0" brushRef="#br0" timeOffset="1098.069">311 133 6529 0 0,'0'0'1985'0'0,"0"0"19"0"0,0 0-55 0 0,0 0-109 0 0,0 0-198 0 0,0 0-282 0 0,0 0-209 0 0,0 0-188 0 0,0 0-164 0 0,0 0-113 0 0,0 0-112 0 0,0 0-34 0 0,-10 31 1 0 0,-27 105-16 0 0,28-11 312 0 0,9 971-1249 0 0,-2-1073-1074 0 0,-20-2-5882 0 0,17-27-577 0 0,5-8 3542 0 0,0 12 2691 0 0,0-2 1113 0 0</inkml:trace>
  <inkml:trace contextRef="#ctx0" brushRef="#br0" timeOffset="1340.096">565 920 3305 0 0,'0'0'3374'0'0,"0"0"-598"0"0,0 0-476 0 0,0 0-323 0 0,0 0-340 0 0,0 0-396 0 0,0 0-253 0 0,0 0-111 0 0,0 0-108 0 0,-34 26-133 0 0,-110 81-125 0 0,45-8 183 0 0,-49 103-18 0 0,60-65-1322 0 0,69-106 58 0 0,9-18-1754 0 0,2 2-5299 0 0,5-12 2485 0 0,3-2-232 0 0</inkml:trace>
  <inkml:trace contextRef="#ctx0" brushRef="#br0" timeOffset="1625.336">562 0 5585 0 0,'0'0'3493'0'0,"0"0"-1393"0"0,0 0-363 0 0,0 0-82 0 0,0 0-126 0 0,0 0-212 0 0,0 0-206 0 0,0 0-147 0 0,0 0-141 0 0,0 0-122 0 0,0 0-121 0 0,-32 26-104 0 0,-101 84-84 0 0,64-28 21 0 0,55-59-323 0 0,-163 259 207 0 0,84-131-5489 0 0,74-123 1684 0 0,6-10-2567 0 0,2-5-2413 0 0</inkml:trace>
</inkml:ink>
</file>

<file path=ppt/ink/ink8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28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1319 5561 0 0,'0'0'1529'0'0,"0"0"-81"0"0,0 0-45 0 0,0 0 124 0 0,0 0-3 0 0,0 0-220 0 0,0 0-274 0 0,0 0-186 0 0,0 0-102 0 0,0 0-18 0 0,11 0 60 0 0,124 1 1636 0 0,1-6 0 0 0,63-13-2420 0 0,-51 14-425 0 0,-105 4-1940 0 0,-36 2-1482 0 0,-3 0-2709 0 0,-4 1-3199 0 0</inkml:trace>
  <inkml:trace contextRef="#ctx0" brushRef="#br0" timeOffset="498.82">41 468 0 0 0,'0'0'248'0'0,"0"0"892"0"0,0 0 189 0 0,0 0-104 0 0,0 0-101 0 0,0 0-43 0 0,0 0 2 0 0,0 0 23 0 0,-7-4 39 0 0,-20-13 23 0 0,20 13-33 0 0,7 4-31 0 0,0 0-69 0 0,0 0-131 0 0,0 0-148 0 0,0 0-157 0 0,0 0-131 0 0,0 0-102 0 0,0 0-77 0 0,0 0-68 0 0,29 0 957 0 0,303-4 2859 0 0,-13-10-3624 0 0,-184 13-5330 0 0,-122 3 542 0 0,-3 0-2550 0 0,-6-2-12 0 0</inkml:trace>
  <inkml:trace contextRef="#ctx0" brushRef="#br0" timeOffset="894.805">351 104 864 0 0,'0'0'2659'0'0,"0"0"-714"0"0,0 0-123 0 0,0 0 66 0 0,0 0-50 0 0,0 0-186 0 0,0 0-225 0 0,0 0-215 0 0,0 0-190 0 0,0 0-154 0 0,0 0-101 0 0,0 0-86 0 0,0 0-37 0 0,-3 30 9 0 0,-9 100-29 0 0,8-61-42 0 0,4 0 0 0 0,2 0 0 0 0,4 0 0 0 0,6 21-582 0 0,6 74 298 0 0,12 342 76 0 0,-2-190-292 0 0,-16 60-1745 0 0,-13-368 620 0 0,0-9-6800 0 0,-1-10-952 0 0,2 5 6062 0 0,0-2 1162 0 0</inkml:trace>
  <inkml:trace contextRef="#ctx0" brushRef="#br0" timeOffset="1144.361">668 1179 3105 0 0,'0'0'2462'0'0,"0"0"-887"0"0,0 0-242 0 0,0 0 105 0 0,0 0 69 0 0,0 0-80 0 0,0 0-202 0 0,-28 32-258 0 0,-93 105-292 0 0,-25 44 208 0 0,35-23-1473 0 0,81-113-2153 0 0,14-13-6433 0 0,14-24 5088 0 0</inkml:trace>
  <inkml:trace contextRef="#ctx0" brushRef="#br0" timeOffset="1488.948">606 1 1976 0 0,'0'0'1525'0'0,"0"0"104"0"0,0 0 420 0 0,0 0 293 0 0,0 0-96 0 0,0 0-309 0 0,0 0-427 0 0,0 0-443 0 0,0 0-342 0 0,0 0-182 0 0,0 0-51 0 0,0 0 27 0 0,0 0 60 0 0,-11 19 26 0 0,-61 113 407 0 0,-3 8-541 0 0,-6-4-1 0 0,-58 70-470 0 0,108-159-62 0 0,-92 103-3598 0 0,99-122 265 0 0,16-12-1741 0 0,6-11 1183 0 0,-1-1-1538 0 0</inkml:trace>
  <inkml:trace contextRef="#ctx0" brushRef="#br0" timeOffset="1934.745">1233 652 2609 0 0,'0'0'2557'0'0,"0"0"-1007"0"0,0 0-126 0 0,0 0 159 0 0,0 0 108 0 0,0 0-102 0 0,0 0-261 0 0,0 0-286 0 0,0 0-272 0 0,-32-8-221 0 0,-99-25-179 0 0,128 32-353 0 0,1 0 0 0 0,-1 0-1 0 0,1 0 1 0 0,-1 1-1 0 0,0-1 1 0 0,1 1 0 0 0,-1-1-1 0 0,0 1 1 0 0,1 0-1 0 0,-1 0 1 0 0,0 0 0 0 0,1 0-1 0 0,-1 1 1 0 0,0-1-1 0 0,1 1 1 0 0,-1 0 0 0 0,1-1-1 0 0,-1 1 1 0 0,1 0 0 0 0,-1 1-1 0 0,1-1 1 0 0,-1 0-1 0 0,1 1 1 0 0,0-1 0 0 0,0 1-1 0 0,-1 0-16 0 0,-3 4 70 0 0,-2-2-35 0 0,2 1 1 0 0,-1-1 0 0 0,0 1 0 0 0,1 0-1 0 0,0 1 1 0 0,1-1 0 0 0,-1 1 0 0 0,1 1-1 0 0,0-1 1 0 0,0 1 0 0 0,1-1 0 0 0,0 1-1 0 0,0 1 1 0 0,0-1 0 0 0,1 0-1 0 0,0 1 1 0 0,1 0 0 0 0,0-1 0 0 0,0 1-1 0 0,1 0 1 0 0,0 0 0 0 0,0 0 0 0 0,0 1-1 0 0,1-1 1 0 0,1 0 0 0 0,-1 0 0 0 0,1 0-1 0 0,1 0 1 0 0,-1 0 0 0 0,1 0-1 0 0,1-1 1 0 0,0 1 0 0 0,0-1 0 0 0,0 1-1 0 0,1-1 1 0 0,0 0 0 0 0,0 0 0 0 0,1 0-1 0 0,0-1-35 0 0,0-1 92 0 0,-1-1-1 0 0,2 0 0 0 0,-1 0 1 0 0,0 0-1 0 0,1-1 0 0 0,-1 0 1 0 0,1 0-1 0 0,0 0 0 0 0,0-1 1 0 0,0 0-1 0 0,1 0 0 0 0,-1 0 1 0 0,0-1-1 0 0,1 0 0 0 0,-1 0 1 0 0,1-1-1 0 0,-1 0 0 0 0,1 0 1 0 0,-1 0-1 0 0,1-1 0 0 0,-1 0 1 0 0,1 0-1 0 0,-1-1 0 0 0,0 1 1 0 0,6-3-92 0 0,-5 0 82 0 0,1 0 0 0 0,-1 0 0 0 0,1 0 1 0 0,-1-1-1 0 0,-1 0 0 0 0,1 0 1 0 0,-1 0-1 0 0,0-1 0 0 0,0 0 1 0 0,0-1-1 0 0,-1 1 0 0 0,0-1 0 0 0,0 0 1 0 0,-1 0-1 0 0,0 0 0 0 0,0-1 1 0 0,-1 0-1 0 0,1 0 0 0 0,-2 0 1 0 0,1 0-1 0 0,-1 0-82 0 0,-2 1 4 0 0,1 2-140 0 0,-1 0 1 0 0,1 0 0 0 0,-1 0-1 0 0,0 0 1 0 0,-1 0-1 0 0,1 1 1 0 0,-1-1-1 0 0,0 0 1 0 0,0 0 0 0 0,0 0-1 0 0,-1 1 1 0 0,0-1-1 0 0,1 0 1 0 0,-2 1 0 0 0,1 0-1 0 0,0-1 1 0 0,-1 1-1 0 0,0 0 1 0 0,0 0 0 0 0,0 1-1 0 0,-1-1 1 0 0,1 1-1 0 0,-1-1 1 0 0,-1 1 135 0 0,-29-19-3668 0 0,7 11-4232 0 0,9 7-255 0 0</inkml:trace>
  <inkml:trace contextRef="#ctx0" brushRef="#br0" timeOffset="2330.942">1038 940 2449 0 0,'0'0'1897'0'0,"0"0"-62"0"0,0 0-24 0 0,0 0 6 0 0,0 0-93 0 0,0 0-176 0 0,0 0-241 0 0,0 0-273 0 0,0 0-263 0 0,0 0-208 0 0,0 0-143 0 0,0 0-78 0 0,0 0-31 0 0,-26 33-8 0 0,-78 107-35 0 0,102-138-252 0 0,-1 0 0 0 0,1 0 0 0 0,0 1 0 0 0,0-1 1 0 0,0 1-1 0 0,0 0 0 0 0,0-1 0 0 0,1 1 0 0 0,-1 0 0 0 0,1 0 0 0 0,-1 0 1 0 0,1 0-1 0 0,0 0 0 0 0,0 0 0 0 0,1 1 0 0 0,-1-1 0 0 0,1 0 0 0 0,-1 0 0 0 0,1 1 1 0 0,0-1-1 0 0,0 0 0 0 0,1 1 0 0 0,-1 0-16 0 0,3 6 70 0 0,-2-3 1 0 0,1 0 1 0 0,-1 1-1 0 0,2-1 0 0 0,-1 0 0 0 0,1 0 0 0 0,0 0 0 0 0,0-1 0 0 0,1 1 0 0 0,0-1 0 0 0,0 0 1 0 0,1 0-1 0 0,0 0 0 0 0,0 0 0 0 0,0-1 0 0 0,0 0 0 0 0,1 0 0 0 0,0 0 0 0 0,0-1 0 0 0,0 0 1 0 0,1 0-1 0 0,0-1 0 0 0,-1 1 0 0 0,1-1 0 0 0,0-1 0 0 0,0 1 0 0 0,1-1 0 0 0,-1-1 0 0 0,0 1 1 0 0,1-1-1 0 0,-1-1 0 0 0,3 1-71 0 0,-3-1 106 0 0,0 0-1 0 0,0-1 1 0 0,0 0 0 0 0,0 0-1 0 0,-1-1 1 0 0,1 0 0 0 0,0 0-1 0 0,-1 0 1 0 0,0-1 0 0 0,1 0-1 0 0,-1 0 1 0 0,0-1 0 0 0,0 1-1 0 0,-1-1 1 0 0,1 0 0 0 0,-1-1-1 0 0,0 0 1 0 0,0 0 0 0 0,0 0-1 0 0,-1 0 1 0 0,4-6-106 0 0,-2 4 38 0 0,0 0 0 0 0,-1 0 0 0 0,0-1 0 0 0,0 0 0 0 0,-1 0 0 0 0,0-1 0 0 0,0 1 0 0 0,-1-1 0 0 0,0 0 0 0 0,0 0 0 0 0,-1 0 0 0 0,0 0-1 0 0,-1 0 1 0 0,0 0 0 0 0,0-4-38 0 0,-1 6-90 0 0,1 1 0 0 0,-1 0 0 0 0,0 0-1 0 0,-1 0 1 0 0,1-1 0 0 0,-1 1 0 0 0,-1 0-1 0 0,1 0 1 0 0,-1 0 0 0 0,0 0 0 0 0,0 0-1 0 0,-1 1 1 0 0,1-1 0 0 0,-1 1 0 0 0,-1-1-1 0 0,1 1 1 0 0,-1 0 0 0 0,0 0 0 0 0,0 0-1 0 0,0 1 1 0 0,-1 0 0 0 0,1 0-1 0 0,-1 0 1 0 0,0 0 0 0 0,-1 0 90 0 0,-62-12-5310 0 0,23 27-6266 0 0,35-3 6884 0 0</inkml:trace>
  <inkml:trace contextRef="#ctx0" brushRef="#br0" timeOffset="2712.942">1565 748 1592 0 0,'0'0'2346'0'0,"0"0"-772"0"0,0 0-223 0 0,0 0 13 0 0,0 0-8 0 0,0 0-114 0 0,0 0-220 0 0,0 0-226 0 0,-33 34-230 0 0,-102 106-195 0 0,131-137-351 0 0,1 1 1 0 0,-1-1-1 0 0,0 0 0 0 0,1 1 0 0 0,-1 0 0 0 0,1 0 0 0 0,0 0 0 0 0,0 0 0 0 0,1 1 1 0 0,-1-1-1 0 0,1 1 0 0 0,0-1 0 0 0,0 1 0 0 0,1 0 0 0 0,0 0 0 0 0,-1-1 1 0 0,1 6-22 0 0,0 1 57 0 0,0-4 27 0 0,0 0 1 0 0,1-1-1 0 0,0 1 1 0 0,0 0-1 0 0,0 0 1 0 0,1 0-1 0 0,0-1 1 0 0,1 1-1 0 0,-1 0 0 0 0,1-1 1 0 0,0 0-1 0 0,1 1 1 0 0,0-1-1 0 0,0 0 1 0 0,0 0-1 0 0,1 0 1 0 0,-1-1-1 0 0,1 1 1 0 0,1-1-1 0 0,-1 0 1 0 0,1 0-1 0 0,0 0 1 0 0,0-1-1 0 0,0 0 1 0 0,1 0-1 0 0,-1 0 1 0 0,1 0-1 0 0,0-1 1 0 0,0 0-1 0 0,1 0 1 0 0,-1-1-1 0 0,0 0 1 0 0,1 0-1 0 0,0 0 1 0 0,4 0-84 0 0,-2-1 206 0 0,-1 0 0 0 0,1 0 0 0 0,-1-1 1 0 0,1 0-1 0 0,-1-1 0 0 0,1 1 1 0 0,-1-2-1 0 0,0 1 0 0 0,1-1 0 0 0,-1 0 1 0 0,0-1-1 0 0,0 0 0 0 0,0 0 1 0 0,-1-1-1 0 0,1 0 0 0 0,-1 0 0 0 0,0-1 1 0 0,0 0-1 0 0,0 0 0 0 0,0-1 1 0 0,-1 0-1 0 0,0 0 0 0 0,-1 0 0 0 0,1-1 1 0 0,-1 1-1 0 0,0-1 0 0 0,-1-1 1 0 0,1 1-207 0 0,-1-4 78 0 0,-1 0 0 0 0,1-1 0 0 0,-2 1 1 0 0,0-1-1 0 0,0 1 0 0 0,-1-1 1 0 0,0 1-1 0 0,-1-1 0 0 0,-1 0 1 0 0,0 1-1 0 0,-2-10-78 0 0,2 13-76 0 0,-1 0-1 0 0,-1 0 1 0 0,0 1 0 0 0,0-1 0 0 0,0 1-1 0 0,-1-1 1 0 0,0 1 0 0 0,-1 0 0 0 0,1 1-1 0 0,-1-1 1 0 0,-1 1 0 0 0,1 0 0 0 0,-1 0-1 0 0,0 1 1 0 0,0-1 0 0 0,-1 1 0 0 0,1 1-1 0 0,-1-1 1 0 0,-1 1 76 0 0,-43-12-3869 0 0,-2 27-4576 0 0,42-7-1329 0 0</inkml:trace>
  <inkml:trace contextRef="#ctx0" brushRef="#br0" timeOffset="3331.69">1768 1219 7570 0 0,'0'0'4195'0'0,"0"0"-2134"0"0,0 0-644 0 0,0 0 17 0 0,0 0-72 0 0,0 0-173 0 0,0 0-230 0 0,0 0-242 0 0,0 0-211 0 0,0 0-159 0 0,0 0-94 0 0,0 0-21 0 0,0 0 21 0 0,8-16 20 0 0,27-50 7 0 0,33-10 508 0 0,-44 57-640 0 0,41-39 57 0 0,-64 58-208 0 0,-1 0 0 0 0,0-1 1 0 0,0 1-1 0 0,0 0 0 0 0,0-1 0 0 0,1 1 0 0 0,-1 0 0 0 0,0-1 0 0 0,0 1 0 0 0,1 0 1 0 0,-1-1-1 0 0,0 1 0 0 0,0 0 0 0 0,1 0 0 0 0,-1-1 0 0 0,0 1 0 0 0,1 0 0 0 0,-1 0 1 0 0,1 0-1 0 0,-1-1 0 0 0,0 1 0 0 0,1 0 0 0 0,-1 0 0 0 0,0 0 0 0 0,1 0 0 0 0,-1 0 0 0 0,1 0 1 0 0,-1 0-1 0 0,0 0 0 0 0,1 0 0 0 0,-1 0 0 0 0,1 0 0 0 0,-1 0 0 0 0,0 0 0 0 0,1 0 1 0 0,-1 0-1 0 0,0 1 0 0 0,1-1 0 0 0,-1 0 0 0 0,1 0 0 0 0,-1 0 0 0 0,0 1 0 0 0,1-1 1 0 0,-1 0-1 0 0,0 0 0 0 0,0 1 0 0 0,1-1 0 0 0,-1 0 0 0 0,0 0 0 0 0,0 1 0 0 0,1-1 1 0 0,-1 0-1 0 0,0 1 0 0 0,0-1 0 0 0,0 0 0 0 0,1 1 0 0 0,-1-1 0 0 0,0 1 0 0 0,0-1 1 0 0,0 0-1 0 0,0 1 0 0 0,0-1 0 0 0,0 1 0 0 0,0-1 0 0 0,0 0 0 0 0,0 1 0 0 0,0-1 1 0 0,0 0 2 0 0,1 36 14 0 0,-2-28 78 0 0,1 51 39 0 0,1-58-130 0 0,1 1 0 0 0,-1-1 1 0 0,0 0-1 0 0,0 1 0 0 0,1-1 1 0 0,-1 0-1 0 0,1 0 0 0 0,-1 0 1 0 0,1 0-1 0 0,0 0 1 0 0,-1 0-1 0 0,1 0 0 0 0,0-1 1 0 0,-1 1-1 0 0,1 0 0 0 0,0-1 1 0 0,0 0-1 0 0,0 1 0 0 0,0-1 1 0 0,-1 0-1 0 0,1 0 1 0 0,0 0-1 0 0,0 0 0 0 0,0 0 1 0 0,0-1-1 0 0,0 1 0 0 0,-1 0 1 0 0,1-1-1 0 0,0 1 0 0 0,0-1 1 0 0,-1 0-1 0 0,1 0 1 0 0,0 0-1 0 0,-1 1 0 0 0,1-1 1 0 0,0-1-1 0 0,-1 1 0 0 0,0 0 1 0 0,1 0-1 0 0,-1-1 0 0 0,1 0 0 0 0,136-123 51 0 0,-46 59-99 0 0,-84 140 195 0 0,-11 43 0 0 0,3-115-202 0 0,0 1 0 0 0,1-1 0 0 0,0 0 1 0 0,-1 0-1 0 0,1 0 0 0 0,0 0 0 0 0,0 1 0 0 0,0-1 0 0 0,0 0 1 0 0,1 0-1 0 0,-1-1 0 0 0,1 1 0 0 0,-1 0 0 0 0,1 0 1 0 0,-1-1-1 0 0,1 1 0 0 0,0-1 0 0 0,0 1 0 0 0,0-1 0 0 0,0 0 1 0 0,0 0-1 0 0,0 0 0 0 0,0 0 54 0 0,16 4-5464 0 0,2-3-6875 0 0,-14-2 6792 0 0</inkml:trace>
  <inkml:trace contextRef="#ctx0" brushRef="#br0" timeOffset="3898.778">2470 1172 5921 0 0,'0'0'3986'0'0,"0"0"-1433"0"0,0 0-494 0 0,0 0-165 0 0,0 0-291 0 0,0 0-312 0 0,0 0-278 0 0,0 0-179 0 0,0 0-121 0 0,0 0-99 0 0,0 0-71 0 0,0 0-41 0 0,0 0-48 0 0,8-20 338 0 0,73-89-423 0 0,14 6-297 0 0,-95 104-76 0 0,0-1 0 0 0,0 0 0 0 0,0 1 0 0 0,0-1 0 0 0,0 1 0 0 0,0-1 0 0 0,0 0-1 0 0,1 1 1 0 0,-1-1 0 0 0,0 1 0 0 0,0-1 0 0 0,0 0 0 0 0,1 1 0 0 0,-1-1 0 0 0,0 0-1 0 0,0 1 1 0 0,1-1 0 0 0,-1 0 0 0 0,0 0 0 0 0,1 1 0 0 0,-1-1 0 0 0,0 0 0 0 0,1 0 0 0 0,-1 1-1 0 0,1-1 1 0 0,-1 0 0 0 0,0 0 0 0 0,1 0 0 0 0,-1 0 0 0 0,1 0 0 0 0,-1 0 0 0 0,0 0-1 0 0,1 0 1 0 0,-1 0 0 0 0,1 0 0 0 0,-1 0 0 0 0,0 0 0 0 0,1 0 0 0 0,-1 0 0 0 0,1 0 0 0 0,-1 0-1 0 0,0 0 1 0 0,1 0 0 0 0,-1 0 0 0 0,1-1 0 0 0,-1 1 0 0 0,0 0 0 0 0,1 0 0 0 0,-1 0-1 0 0,0-1 1 0 0,1 1 0 0 0,-1 0 0 0 0,0-1 0 0 0,1 1 0 0 0,-1 0 0 0 0,0-1 0 0 0,0 1-1 0 0,1 0 1 0 0,-1-1 0 0 0,0 1 0 0 0,0 0 0 0 0,0-1 0 0 0,0 1 0 0 0,1-1 0 0 0,-1 1 0 0 0,0 0-1 0 0,0-1 1 0 0,0 1 4 0 0,-3 120 248 0 0,5-118-247 0 0,1 1-1 0 0,-1-1 1 0 0,1 0-1 0 0,0 0 1 0 0,0-1-1 0 0,0 1 1 0 0,0-1-1 0 0,0 1 1 0 0,0-1-1 0 0,1 0 1 0 0,-1 0-1 0 0,0 0 1 0 0,0-1-1 0 0,1 1 1 0 0,-1-1-1 0 0,1 0 1 0 0,-1 0-1 0 0,0 0 1 0 0,1 0-1 0 0,-1 0 1 0 0,0-1-1 0 0,1 0 1 0 0,-1 1-1 0 0,0-1 1 0 0,1-1-1 0 0,-1 1 1 0 0,1-1-1 0 0,124-68 35 0 0,-48 20-89 0 0,-80 49 51 0 0,1 1-1 0 0,-1-1 1 0 0,1 1 0 0 0,-1-1-1 0 0,1 1 1 0 0,0-1 0 0 0,-1 1-1 0 0,1-1 1 0 0,0 1 0 0 0,-1 0 0 0 0,1-1-1 0 0,0 1 1 0 0,-1 0 0 0 0,1 0-1 0 0,0 0 1 0 0,-1-1 0 0 0,1 1-1 0 0,0 0 1 0 0,0 0 0 0 0,-1 0-1 0 0,1 0 1 0 0,0 0 0 0 0,0 0-1 0 0,-1 0 1 0 0,1 0 0 0 0,0 1-1 0 0,0-1 1 0 0,-1 0 0 0 0,1 0-1 0 0,0 1 1 0 0,-1-1 0 0 0,1 0-1 0 0,0 1 1 0 0,-1-1 0 0 0,1 1-1 0 0,0-1 1 0 0,-1 1 0 0 0,1-1-1 0 0,-1 1 1 0 0,1-1 0 0 0,-1 1 0 0 0,1-1-1 0 0,-1 1 1 0 0,0 0 0 0 0,1-1-1 0 0,-1 1 1 0 0,0 0 0 0 0,1-1-1 0 0,-1 1 1 0 0,0 0 0 0 0,0-1-1 0 0,0 1 1 0 0,1 0 0 0 0,-1 0-1 0 0,0-1 1 0 0,0 1 0 0 0,0 0 3 0 0,-4 113-272 0 0,25-70-1654 0 0,-6-33-2305 0 0,1-8-5285 0 0,-5-3 474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8,'11'-3,"0"1,1 1,-1 0,1 0,-1 1,1 1,0 0,-1 0,0 1,1 1,-1 0,0 0,5 3,-14-4,-1 0,1 0,0 0,-1 0,0 0,1 1,-1-1,0 0,0 1,0-1,-1 1,1-1,0 1,-1-1,0 1,0 0,1-1,-2 1,1-1,0 1,0 0,-1-1,1 1,-1-1,0 1,0-1,0 0,0 1,0-1,-1 0,1 1,-1-1,1 0,-1 0,0-1,0 1,0 0,0 0,0-1,0 1,0-1,0 0,-1 0,-1 1,-10 13,12-14,0 1,-1 0,1 0,0 0,0 0,0 0,0 0,1 1,-1-1,1 1,-1-1,1 1,0 0,0-1,0 1,0 0,0 0,1 0,-1-1,1 1,0 0,0 0,0 0,0 0,1 0,-1 0,1 0,-1-1,1 1,0 0,0 0,0-1,1 1,-1-1,1 1,-1-1,1 1,0 0,6 1,-1 0,0 0,1-1,0 0,0 0,0-1,0 0,0 0,0-1,1 0,-1 0,1-1,17 2</inkml:trace>
</inkml:ink>
</file>

<file path=ppt/ink/ink8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35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1190 309 0 0 0,'0'0'203'0'0,"0"0"568"0"0,0 0 478 0 0,0 0 274 0 0,0 0 53 0 0,0 0-143 0 0,0 0-185 0 0,0 0-184 0 0,0 0-172 0 0,22 1-113 0 0,74 1-53 0 0,94 14 2739 0 0,11-11-1210 0 0,125-16-2255 0 0,-18-13-560 0 0,-258 19-330 0 0,-1 0-2697 0 0,-15 4-6085 0 0,-30 1 7197 0 0</inkml:trace>
  <inkml:trace contextRef="#ctx0" brushRef="#br0" timeOffset="4237.256">1 1793 0 0 0,'0'0'311'0'0,"0"0"856"0"0,0 0 356 0 0,0 0 162 0 0,0 0 26 0 0,0 0-158 0 0,0 0-293 0 0,0 0-328 0 0,0 0-290 0 0,0 0-157 0 0,0-2-2 0 0,2-1-300 0 0,1 0 0 0 0,0 0 0 0 0,0 1 0 0 0,0-1 0 0 0,0 1 0 0 0,0 0 0 0 0,0 0 0 0 0,1 0 0 0 0,-1 0 0 0 0,1 1 0 0 0,-1 0 0 0 0,1-1 0 0 0,0 1 0 0 0,-1 0 0 0 0,1 1 0 0 0,0-1 0 0 0,0 1 0 0 0,0-1 0 0 0,0 1 0 0 0,-1 0 0 0 0,1 1 0 0 0,0-1 0 0 0,0 1 0 0 0,0-1 0 0 0,3 2-183 0 0,5-1 189 0 0,250 13 2655 0 0,87-2-1698 0 0,-256-13-930 0 0,315-24 351 0 0,-35 17-462 0 0,-110-3 238 0 0,165 8 704 0 0,-348-13-611 0 0,87 13-226 0 0,-47 1 1165 0 0,-65 1-3420 0 0,-5 0-9503 0 0,-50 1 3281 0 0</inkml:trace>
  <inkml:trace contextRef="#ctx0" brushRef="#br0" timeOffset="4781.922">1721 4 0 0 0,'0'0'1176'0'0,"0"0"655"0"0,0 0 208 0 0,0 0-68 0 0,0 0-213 0 0,0 0-247 0 0,0 0-212 0 0,0 0-156 0 0,0 0-115 0 0,0 0-86 0 0,-9 26-69 0 0,-28 85-94 0 0,28-19 457 0 0,35 165 761 0 0,-1 56-1092 0 0,-26 81-422 0 0,-33-67-319 0 0,-54 195-303 0 0,55-367 9 0 0,12 32-878 0 0,21-186 949 0 0,0 0 1 0 0,1 1 0 0 0,-1-1 0 0 0,0 0 0 0 0,0 0 0 0 0,1 0-1 0 0,-1 0 1 0 0,1 0 0 0 0,-1 0 0 0 0,1 0 0 0 0,-1 0 0 0 0,1 0-1 0 0,-1 0 1 0 0,1-1 0 0 0,0 1 0 0 0,0 0 0 0 0,-1 0 0 0 0,1 0-1 0 0,0-1 1 0 0,0 1 0 0 0,0-1 0 0 0,0 1 0 0 0,0 0 0 0 0,0-1 0 0 0,0 1-1 0 0,0-1 1 0 0,0 0 0 0 0,0 1 0 0 0,0-1 0 0 0,0 0 0 0 0,0 0-1 0 0,0 0 1 0 0,0 0 0 0 0,1 0 0 0 0,-1 0 0 0 0,0 0 0 0 0,0 0 58 0 0,23-12-4978 0 0,0-21-6055 0 0,-20 26 9338 0 0</inkml:trace>
  <inkml:trace contextRef="#ctx0" brushRef="#br0" timeOffset="5023.254">1957 1451 8858 0 0,'0'0'1730'0'0,"0"0"-427"0"0,0 0-145 0 0,0 0 109 0 0,0 0 144 0 0,0 0-40 0 0,-37 33-153 0 0,-119 112-229 0 0,22-3 249 0 0,-186 240-520 0 0,179-201-3010 0 0,130-157-1277 0 0,9-14-8240 0 0,2-7 8218 0 0</inkml:trace>
  <inkml:trace contextRef="#ctx0" brushRef="#br0" timeOffset="5373.865">1957 0 0 0 0,'0'0'1560'0'0,"0"0"29"0"0,0 0 3 0 0,0 0 67 0 0,0 0 120 0 0,0 0 77 0 0,0 0-78 0 0,0 0-216 0 0,0 0-283 0 0,0 0-239 0 0,0 0-210 0 0,-27 34-146 0 0,-85 108-90 0 0,37-31 360 0 0,-62 77-30 0 0,-105 110-924 0 0,184-219-2022 0 0,49-41-7856 0 0,9-33 2098 0 0</inkml:trace>
  <inkml:trace contextRef="#ctx0" brushRef="#br0" timeOffset="6207.416">2138 906 3897 0 0,'0'0'3302'0'0,"0"0"-1187"0"0,0 0-535 0 0,0 0-162 0 0,0 0-18 0 0,0 0-65 0 0,0 0-153 0 0,0 0-185 0 0,0 0-194 0 0,0 0-179 0 0,0 0-126 0 0,29-25-50 0 0,91-74-29 0 0,-59 66 169 0 0,-51 31-416 0 0,-7 1-138 0 0,0 0 0 0 0,0 0 0 0 0,0 0 0 0 0,0 0 0 0 0,0 1 0 0 0,1-1 0 0 0,-1 1 0 0 0,0-1 0 0 0,0 1 0 0 0,0 0 0 0 0,0 1 0 0 0,0-1 0 0 0,1 0 0 0 0,-1 1 0 0 0,0 0 0 0 0,0-1-1 0 0,0 1 1 0 0,0 1 0 0 0,0-1 0 0 0,-1 0 0 0 0,1 1 0 0 0,0-1 0 0 0,0 1 0 0 0,-1 0 0 0 0,1 0 0 0 0,-1 0 0 0 0,2 1-34 0 0,-2 2 39 0 0,0-1-1 0 0,0 1 1 0 0,-1 0-1 0 0,1 0 1 0 0,-1 0-1 0 0,0 0 1 0 0,0 0-1 0 0,-1 0 1 0 0,0 0-1 0 0,0 0 1 0 0,0 1-1 0 0,0-1 1 0 0,-1 0-1 0 0,0 0 1 0 0,0 0-1 0 0,0 0 1 0 0,0 0-1 0 0,-1 0 1 0 0,0-1-1 0 0,0 1 1 0 0,0 0-1 0 0,-1-1 1 0 0,0 2-39 0 0,-188 244 939 0 0,186-242-910 0 0,0 1 0 0 0,1-1 1 0 0,0 1-1 0 0,0 0 0 0 0,1 0 1 0 0,0 1-1 0 0,0-1 0 0 0,1 1 1 0 0,1-1-1 0 0,0 1 0 0 0,0 0 1 0 0,0-1-1 0 0,1 1 0 0 0,1 0 1 0 0,0 1-30 0 0,1-7 63 0 0,-1 0 1 0 0,2 0-1 0 0,-1 0 0 0 0,0 0 1 0 0,1 0-1 0 0,-1 0 0 0 0,1 0 1 0 0,0-1-1 0 0,0 0 1 0 0,1 1-1 0 0,-1-1 0 0 0,1 0 1 0 0,0-1-1 0 0,-1 1 0 0 0,1-1 1 0 0,0 0-1 0 0,0 1 1 0 0,1-2-1 0 0,-1 1 0 0 0,0 0 1 0 0,3 0-64 0 0,8 1 148 0 0,0 1 0 0 0,-1-2 0 0 0,1 0-1 0 0,0 0 1 0 0,0-2 0 0 0,0 0 0 0 0,1 0 0 0 0,-1-2 0 0 0,8-1-148 0 0,-13 1-271 0 0,-1-1 1 0 0,0 0-1 0 0,-1 0 1 0 0,1-1-1 0 0,0 0 0 0 0,-1-1 1 0 0,0 0-1 0 0,0 0 0 0 0,-1-1 1 0 0,5-4 270 0 0,14-12-2360 0 0,16-14-3088 0 0,-16 11-3093 0 0,-14 13 974 0 0</inkml:trace>
  <inkml:trace contextRef="#ctx0" brushRef="#br0" timeOffset="6506.932">2869 762 9522 0 0,'0'0'1736'0'0,"0"0"-110"0"0,0 0-191 0 0,0 0-24 0 0,0 0-115 0 0,-30 20-155 0 0,-96 66-179 0 0,53-18 205 0 0,63-54-987 0 0,0-2-84 0 0,1 1-1 0 0,1 1 1 0 0,0-1 0 0 0,1 1-1 0 0,1 0 1 0 0,0 1-1 0 0,1 0 1 0 0,0 0-1 0 0,1 0 1 0 0,1 0-1 0 0,0 1 1 0 0,1-1-1 0 0,1 1 1 0 0,0 5-96 0 0,2-16 34 0 0,-1-1 0 0 0,1 1-1 0 0,0-1 1 0 0,0 0 0 0 0,0 1 0 0 0,0-1 0 0 0,1 0-1 0 0,0 0 1 0 0,0 0 0 0 0,0 0 0 0 0,0 0 0 0 0,1-1-1 0 0,-1 1 1 0 0,1 0 0 0 0,0-1 0 0 0,0 0 0 0 0,0 0-1 0 0,1 0 1 0 0,-1 0 0 0 0,1 0 0 0 0,0-1 0 0 0,-1 0-1 0 0,1 0 1 0 0,0 0 0 0 0,0 0 0 0 0,1 0 0 0 0,-1-1-1 0 0,2 1-33 0 0,125 11 1182 0 0,-108-16-1005 0 0,-1-1 0 0 0,0-1 0 0 0,0 0 0 0 0,-1-2-1 0 0,0-1 1 0 0,0 0 0 0 0,0-2 0 0 0,-1 0-1 0 0,16-11-176 0 0,-26 16 61 0 0,1-1-1 0 0,-1 1 0 0 0,-1-2 0 0 0,1 1 0 0 0,-1-1 0 0 0,0-1 0 0 0,0 0 0 0 0,-1 0 0 0 0,0 0 0 0 0,-1-1 0 0 0,0-1 0 0 0,0 1 0 0 0,-1-1 0 0 0,0 0 0 0 0,0 0 1 0 0,-2-1-1 0 0,1 0 0 0 0,-1 1 0 0 0,-1-2 0 0 0,0 1 0 0 0,0 0 0 0 0,-1-1 0 0 0,0 1 0 0 0,-1-1 0 0 0,-1-1-60 0 0,-2 4-51 0 0,-1-1 0 0 0,0 1 0 0 0,-1-1 0 0 0,0 1 0 0 0,-1 0-1 0 0,1 1 1 0 0,-2-1 0 0 0,1 1 0 0 0,-1 0 0 0 0,0 0 0 0 0,-1 1 0 0 0,0-1 0 0 0,0 2-1 0 0,-1-1 1 0 0,1 1 0 0 0,-1 0 0 0 0,-1 0 0 0 0,-3-1 51 0 0,5 3-156 0 0,1 0 0 0 0,-1 1 0 0 0,0 0 0 0 0,0 0 1 0 0,0 1-1 0 0,0 0 0 0 0,0 0 0 0 0,-1 0 0 0 0,1 1 0 0 0,-1 0 0 0 0,1 1 1 0 0,-1 0-1 0 0,1 0 0 0 0,-1 0 0 0 0,1 1 0 0 0,-1 0 0 0 0,1 1 0 0 0,0-1 1 0 0,0 1-1 0 0,-1 1 0 0 0,0 0 156 0 0,0 1-903 0 0,-1 0-1 0 0,1 0 1 0 0,0 0 0 0 0,0 1 0 0 0,1 1 0 0 0,-1-1-1 0 0,1 1 1 0 0,0 0 0 0 0,1 1 0 0 0,-6 6 903 0 0,-2 3-5922 0 0,6-5-1966 0 0</inkml:trace>
  <inkml:trace contextRef="#ctx0" brushRef="#br0" timeOffset="6855.426">3393 880 11883 0 0,'0'0'1492'0'0,"0"0"-100"0"0,0 0-106 0 0,0 0-71 0 0,0 0-147 0 0,0 0-219 0 0,0 0-135 0 0,0 0-110 0 0,0 0-124 0 0,-30 7-125 0 0,-100 27-94 0 0,49 12 132 0 0,68-34-302 0 0,13-12-90 0 0,-11 8 51 0 0,1-1-1 0 0,1 1 1 0 0,0 1 0 0 0,0 0 0 0 0,1 0 0 0 0,0 1 0 0 0,0 0 0 0 0,1 0 0 0 0,0 1 0 0 0,1 0 0 0 0,0 0-1 0 0,1 0 1 0 0,1 1 0 0 0,-1 0 0 0 0,-1 9-52 0 0,5-16 3 0 0,0-1-1 0 0,1 1 0 0 0,0 0 1 0 0,-1-1-1 0 0,2 1 1 0 0,-1 0-1 0 0,0 0 0 0 0,1-1 1 0 0,0 1-1 0 0,0-1 1 0 0,0 1-1 0 0,1-1 0 0 0,-1 1 1 0 0,1-1-1 0 0,0 0 0 0 0,1 0 1 0 0,-1 1-1 0 0,1-2 1 0 0,-1 1-1 0 0,1 0 0 0 0,0-1 1 0 0,1 1-1 0 0,-1-1 1 0 0,1 1-3 0 0,4 1 68 0 0,0 0 0 0 0,0-1 0 0 0,0 0 0 0 0,1 0 0 0 0,-1 0 0 0 0,1-1 1 0 0,0-1-1 0 0,0 0 0 0 0,0 0 0 0 0,0 0 0 0 0,0-1 0 0 0,0-1 0 0 0,0 1 0 0 0,1-2 1 0 0,-1 1-1 0 0,0-1 0 0 0,0-1 0 0 0,0 1 0 0 0,9-4-68 0 0,3-1 259 0 0,-1-2 0 0 0,0 0 1 0 0,0-1-1 0 0,0-1 0 0 0,-1 0 0 0 0,-1-2 0 0 0,17-13-259 0 0,-26 18 84 0 0,0 0-1 0 0,-1 0 1 0 0,0-1 0 0 0,0-1-1 0 0,-1 1 1 0 0,0-1 0 0 0,0 0-1 0 0,-1-1 1 0 0,-1 1-1 0 0,1-1 1 0 0,-1 0 0 0 0,-1-1-1 0 0,0 1 1 0 0,-1-1 0 0 0,0 0-1 0 0,0 0 1 0 0,-1 0-1 0 0,0 0 1 0 0,-1 0 0 0 0,0-8-84 0 0,-1 13-65 0 0,1 1 0 0 0,-1-1 1 0 0,0 1-1 0 0,0-1 1 0 0,0 1-1 0 0,-1-1 1 0 0,0 1-1 0 0,0-1 1 0 0,-1 1-1 0 0,1 0 1 0 0,-1-1-1 0 0,0 1 0 0 0,0 0 1 0 0,-1 0-1 0 0,0 0 1 0 0,0 1-1 0 0,0-1 1 0 0,0 1-1 0 0,-1-1 1 0 0,1 1-1 0 0,-1 0 1 0 0,0 1-1 0 0,0-1 0 0 0,-1 0 1 0 0,1 1-1 0 0,-1 0 1 0 0,0 0-1 0 0,0 1 1 0 0,0-1-1 0 0,-3 0 65 0 0,-50 14-5902 0 0,28 15-5094 0 0,28-23 9758 0 0,-7 8-6390 0 0</inkml:trace>
  <inkml:trace contextRef="#ctx0" brushRef="#br0" timeOffset="7451.219">3563 1359 12683 0 0,'0'0'2187'0'0,"0"0"-304"0"0,0 0-215 0 0,0 0-217 0 0,0 0-226 0 0,0 0-237 0 0,0 0-159 0 0,0 0-117 0 0,0 0-106 0 0,0 0-86 0 0,0 0-79 0 0,0 0-78 0 0,0 0-87 0 0,-2-11-49 0 0,-3-36-55 0 0,32-7 172 0 0,-2 21-243 0 0,2 2 0 0 0,0 0 0 0 0,2 2 0 0 0,20-14-101 0 0,10 16-260 0 0,-59 27 195 0 0,1 15-102 0 0,-2 57 32 0 0,-2-19 94 0 0,22-51 264 0 0,44-45-1 0 0,39-19-156 0 0,-100 61-72 0 0,-1 0 1 0 0,1 0 0 0 0,0 1 0 0 0,-1-1-1 0 0,1 0 1 0 0,0 1 0 0 0,0 0-1 0 0,0-1 1 0 0,-1 1 0 0 0,1 0-1 0 0,0 0 1 0 0,0 0 0 0 0,0 0 0 0 0,0 0-1 0 0,-1 0 1 0 0,1 1 0 0 0,0-1-1 0 0,0 0 1 0 0,-1 1 0 0 0,1 0 0 0 0,0-1-1 0 0,-1 1 1 0 0,1 0 0 0 0,0 0-1 0 0,-1 0 1 0 0,1 0 0 0 0,-1 0-1 0 0,1 0 1 0 0,-1 0 0 0 0,0 1 0 0 0,0-1-1 0 0,1 0 1 0 0,-1 2 5 0 0,24 40 31 0 0,-3 28-61 0 0,-12-49-123 0 0,0 0-2949 0 0,3-12-6888 0 0,-12-9 3186 0 0,-1 2 205 0 0</inkml:trace>
  <inkml:trace contextRef="#ctx0" brushRef="#br0" timeOffset="7920.825">4132 1373 8090 0 0,'0'0'3186'0'0,"0"0"-568"0"0,0 0-139 0 0,0 0-77 0 0,0 0-301 0 0,0 0-448 0 0,0 0-430 0 0,0 0-296 0 0,0 0-219 0 0,0 0-135 0 0,0 0-107 0 0,0 0-50 0 0,0 0-60 0 0,11-16-45 0 0,34-53-31 0 0,-13 8 202 0 0,-3 12-227 0 0,34-25-188 0 0,-48 61-80 0 0,44-18-198 0 0,-59 53-145 0 0,-13 52 333 0 0,12-74 23 0 0,1 1 0 0 0,-1 0-1 0 0,1 0 1 0 0,-1 0 0 0 0,1 0 0 0 0,-1-1-1 0 0,1 1 1 0 0,0 0 0 0 0,0 0 0 0 0,-1 0 0 0 0,1 0-1 0 0,0 0 1 0 0,0 0 0 0 0,0 0 0 0 0,0 0 0 0 0,0 0-1 0 0,0 0 1 0 0,0 0 0 0 0,0 0 0 0 0,1 0-1 0 0,-1 0 1 0 0,0 0 0 0 0,0 0 0 0 0,1 0 0 0 0,-1-1-1 0 0,1 1 1 0 0,-1 0 0 0 0,1 0 0 0 0,-1 0 0 0 0,1 0-1 0 0,0-1 1 0 0,-1 1 0 0 0,1 0 0 0 0,0-1-1 0 0,-1 1 1 0 0,1 0 0 0 0,0-1 0 0 0,0 1 0 0 0,0-1-1 0 0,0 1 1 0 0,-1-1 0 0 0,1 0 0 0 0,0 1 0 0 0,0-1-1 0 0,0 0 1 0 0,0 0 0 0 0,0 1 0 0 0,0-1-1 0 0,0 0 1 0 0,0 0 0 0 0,0 0 0 0 0,0 0 0 0 0,0 0-1 0 0,0 0 1 0 0,0-1 0 0 0,0 1 0 0 0,0 0 0 0 0,0 0 0 0 0,58-13 95 0 0,-8-10-59 0 0,41-5-27 0 0,-89 29-14 0 0,0-1 1 0 0,-1 2-1 0 0,0-1 0 0 0,1 0 0 0 0,-1 0 1 0 0,1 1-1 0 0,-1 0 0 0 0,0-1 0 0 0,0 1 1 0 0,0 0-1 0 0,0 0 0 0 0,0 0 1 0 0,-1 0-1 0 0,1 0 0 0 0,0 0 0 0 0,-1 1 1 0 0,0-1-1 0 0,1 1 0 0 0,-1-1 0 0 0,0 1 1 0 0,0-1-1 0 0,-1 1 0 0 0,1-1 0 0 0,0 1 1 0 0,-1 0-1 0 0,0-1 0 0 0,0 1 1 0 0,1 0-1 0 0,-1 0 0 0 0,-1-1 0 0 0,1 1 1 0 0,0 0-1 0 0,-1-1 0 0 0,1 1 0 0 0,-1 0 1 0 0,0-1-1 0 0,0 1 0 0 0,-1 0 5 0 0,5 51-196 0 0,21-23-1535 0 0,-12-27-3372 0 0,3-3-6660 0 0,-11-1 2618 0 0</inkml:trace>
</inkml:ink>
</file>

<file path=ppt/ink/ink8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0:12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2485 696 13619 0 0,'0'0'1334'0'0,"0"0"-394"0"0,0 0-200 0 0,0 0 60 0 0,0 0 182 0 0,0 0 108 0 0,0 0-13 0 0,0 0-150 0 0,0 0-282 0 0,0 0-216 0 0,-5 36-132 0 0,-19 117-84 0 0,-20 125 343 0 0,17-5-925 0 0,16-81-3779 0 0,11-178 3129 0 0,5 1-883 0 0,14-17-11686 0 0,-13-7 11196 0 0,-1 2 2161 0 0,5-1 231 0 0</inkml:trace>
  <inkml:trace contextRef="#ctx0" brushRef="#br0" timeOffset="312.605">2766 644 7298 0 0,'0'0'2532'0'0,"0"0"-419"0"0,0 0-344 0 0,0 0-266 0 0,0 0-258 0 0,0 0-229 0 0,0 0-155 0 0,0 0-113 0 0,0 0-83 0 0,0 0-52 0 0,0 0-41 0 0,0 0 3 0 0,-5 36 5 0 0,-16 113-16 0 0,10 2 731 0 0,7 232-75 0 0,-14-215-1074 0 0,0 24-469 0 0,17-149-611 0 0,1-23-6674 0 0,1-21 2366 0 0,0-1 2859 0 0,0 1 271 0 0,0-3-4601 0 0</inkml:trace>
  <inkml:trace contextRef="#ctx0" brushRef="#br0" timeOffset="-1253.721">1108 508 8314 0 0,'0'0'896'0'0,"0"0"-413"0"0,0 0-189 0 0,0 0 127 0 0,0 0 283 0 0,0 0 251 0 0,0 0 91 0 0,0 0-92 0 0,0 0-215 0 0,0 0-215 0 0,0 0-147 0 0,-10 20-58 0 0,-31 68-14 0 0,15 20 402 0 0,22-73-472 0 0,-23 167 821 0 0,-6 74-720 0 0,1-133-341 0 0,-6 15-510 0 0,12-47-3440 0 0,25-103 2480 0 0,0 2-1422 0 0,0-2-2744 0 0,1-4 1464 0 0</inkml:trace>
  <inkml:trace contextRef="#ctx0" brushRef="#br0" timeOffset="-764.377">1311 711 6785 0 0,'0'0'1577'0'0,"0"0"-988"0"0,0 0-438 0 0,0 0 110 0 0,0 0 315 0 0,0 0 333 0 0,0 0 246 0 0,0 0 49 0 0,0 0-152 0 0,0 0-256 0 0,0 0-216 0 0,36-9-141 0 0,113-28-61 0 0,75-35 1110 0 0,-47 42-573 0 0,-176 30-771 0 0,-2 30 967 0 0,-179 544 1049 0 0,107-317-2011 0 0,50-76-1318 0 0,23-168-68 0 0,0-12-3694 0 0,0-4-4794 0 0,0 0 4368 0 0</inkml:trace>
  <inkml:trace contextRef="#ctx0" brushRef="#br0" timeOffset="-519.76">1263 1303 10634 0 0,'0'0'732'0'0,"0"0"207"0"0,0 0 336 0 0,0 0 270 0 0,0 0 47 0 0,37-9-177 0 0,118-29-199 0 0,13 1 1158 0 0,87-10-1315 0 0,-184 50-3612 0 0,-63 11-3285 0 0,-8-7 94 0 0,0-3-2902 0 0</inkml:trace>
  <inkml:trace contextRef="#ctx0" brushRef="#br0" timeOffset="-295.011">2072 1513 14763 0 0,'0'0'842'0'0,"0"0"-148"0"0,0 0 17 0 0,0 0 104 0 0,0 0 29 0 0,0 0-81 0 0,0 0-156 0 0,0 0-182 0 0,0 0-201 0 0,0 0-154 0 0,0 0-65 0 0,0 0-54 0 0,-1 32-69 0 0,-2 96-107 0 0,-1-89-1109 0 0,1-35-1015 0 0,3-4-1745 0 0,0 0-3664 0 0,0 0 2922 0 0</inkml:trace>
  <inkml:trace contextRef="#ctx0" brushRef="#br0" timeOffset="2756.968">3467 1454 0 0 0,'0'0'1382'0'0,"0"0"659"0"0,0 0 285 0 0,0 0 9 0 0,0 0-201 0 0,0 0-305 0 0,0 0-282 0 0,0 0-268 0 0,7-15-174 0 0,23-48-109 0 0,-29 63-928 0 0,-1-1-1 0 0,1 0 1 0 0,-1 1-1 0 0,1-1 1 0 0,-1 0-1 0 0,1 0 1 0 0,-1 1 0 0 0,1-1-1 0 0,-1 0 1 0 0,0 0-1 0 0,1 0 1 0 0,-1 0-1 0 0,0 0 1 0 0,0 1-1 0 0,0-1 1 0 0,1 0-1 0 0,-1 0 1 0 0,0 0-1 0 0,0 0 1 0 0,0 0-1 0 0,-1 0 1 0 0,1 0 0 0 0,0 0-1 0 0,0 0 1 0 0,0 1-1 0 0,-1-1 1 0 0,1 0-1 0 0,0 0 1 0 0,-1 0-1 0 0,1 0 1 0 0,-1 1-1 0 0,1-1 1 0 0,-1 0-1 0 0,1 0 1 0 0,-1 1-1 0 0,0-1 1 0 0,1 0-1 0 0,-1 1 1 0 0,0-1 0 0 0,0 1-1 0 0,1-1 1 0 0,-1 1-1 0 0,0-1 1 0 0,0 1-1 0 0,0 0 1 0 0,1-1-1 0 0,-1 1 1 0 0,0 0-1 0 0,0-1 1 0 0,0 1-1 0 0,0 0 1 0 0,0 0-1 0 0,0 0-67 0 0,-3-1 278 0 0,-9-1-160 0 0,0 1 0 0 0,0 0 0 0 0,0 1 0 0 0,0 0 0 0 0,0 1 0 0 0,1 1 0 0 0,-1 0 0 0 0,0 1 0 0 0,0 0 0 0 0,1 1 0 0 0,0 0 0 0 0,0 1 0 0 0,0 0 0 0 0,0 1 0 0 0,1 1 0 0 0,0-1 0 0 0,0 2 0 0 0,1-1 0 0 0,0 2 0 0 0,0-1 0 0 0,-7 10-118 0 0,1-4 30 0 0,2 0-1 0 0,0 1 1 0 0,1 0-1 0 0,0 1 1 0 0,1 1 0 0 0,1 0-1 0 0,1 0 1 0 0,0 1-1 0 0,1 1 1 0 0,-3 10-30 0 0,-14 70 137 0 0,24-83-106 0 0,1-11-23 0 0,1 0 0 0 0,-1 0 1 0 0,1-1-1 0 0,-1 1 0 0 0,2 0 0 0 0,-1 0 0 0 0,0 0 1 0 0,1-1-1 0 0,0 1 0 0 0,0 0 0 0 0,0 0 0 0 0,1-1 0 0 0,-1 1 1 0 0,1-1-1 0 0,3 4-8 0 0,-2-4 44 0 0,1 0 1 0 0,0-1-1 0 0,0 1 1 0 0,0-1-1 0 0,1 0 1 0 0,-1 0-1 0 0,1-1 1 0 0,0 1-1 0 0,-1-1 1 0 0,1 0 0 0 0,0 0-1 0 0,1-1 1 0 0,-1 1-1 0 0,0-1 1 0 0,0 0-1 0 0,0-1 1 0 0,1 1-1 0 0,-1-1 1 0 0,0 0-1 0 0,1-1 1 0 0,-1 1-1 0 0,0-1 1 0 0,0 0-1 0 0,1 0 1 0 0,-1-1-1 0 0,4-1-44 0 0,16-7 149 0 0,0-1 0 0 0,-1-1 0 0 0,-1-1 0 0 0,0-1 0 0 0,0-1-1 0 0,-2-1 1 0 0,0-1 0 0 0,-1-1 0 0 0,0-1 0 0 0,8-12-149 0 0,11-9 94 0 0,-2-1 0 0 0,-2-3-1 0 0,-2 0 1 0 0,-2-2 0 0 0,-2-2 0 0 0,-1 0 0 0 0,-1-7-94 0 0,-24 46 57 0 0,-1 7 286 0 0,-10 24-241 0 0,-5 23-85 0 0,6-29-11 0 0,1 0-1 0 0,0 0 1 0 0,2 1-1 0 0,-1 0 1 0 0,2 0 0 0 0,0 0-1 0 0,2 1 1 0 0,-1-1-1 0 0,2 1 1 0 0,0-1-1 0 0,2 0 1 0 0,-1 1-1 0 0,2-1 1 0 0,1 0-1 0 0,0 0 1 0 0,1 0-1 0 0,0-1 1 0 0,2 1-6 0 0,66 79-890 0 0,-55-78-622 0 0,6 3-3252 0 0,-14-17-773 0 0,2-3-3290 0 0,-8-1 2539 0 0</inkml:trace>
  <inkml:trace contextRef="#ctx0" brushRef="#br0" timeOffset="9752.076">4039 122 9410 0 0,'0'0'1259'0'0,"0"0"-12"0"0,0 0-239 0 0,0 0-177 0 0,0 0-38 0 0,0 0-27 0 0,0 0-19 0 0,0 0-44 0 0,0 0-97 0 0,0 0-142 0 0,0 0-147 0 0,-2-2-127 0 0,2 2-177 0 0,0 0 0 0 0,0 1 0 0 0,0-1-1 0 0,0 0 1 0 0,0 0 0 0 0,0 1 0 0 0,0-1 0 0 0,1 0-1 0 0,-1 0 1 0 0,0 1 0 0 0,0-1 0 0 0,0 0-1 0 0,-1 1 1 0 0,1-1 0 0 0,0 0 0 0 0,0 0 0 0 0,0 1-1 0 0,0-1 1 0 0,0 0 0 0 0,0 0 0 0 0,0 1 0 0 0,0-1-1 0 0,0 0 1 0 0,-1 0 0 0 0,1 1 0 0 0,0-1-1 0 0,0 0 1 0 0,0 0 0 0 0,0 0 0 0 0,-1 1 0 0 0,1-1-1 0 0,0 0 1 0 0,0 0 0 0 0,-1 0 0 0 0,1 0 0 0 0,0 1-1 0 0,0-1 1 0 0,-1 0 0 0 0,1 0 0 0 0,0 0-1 0 0,0 0 1 0 0,-1 0 0 0 0,1 0 0 0 0,0 0 0 0 0,0 0-1 0 0,-1 0 1 0 0,1 0 0 0 0,0 0 0 0 0,-1 0-1 0 0,1 0-11 0 0,19 43 994 0 0,-7-19-540 0 0,63 175 1469 0 0,26 103-983 0 0,7 76-265 0 0,40 221-349 0 0,-115-436-187 0 0,-23-112-142 0 0,-10-51 36 0 0,0 0-1 0 0,-1 0 0 0 0,1 0 0 0 0,0 0 1 0 0,-1 0-1 0 0,1-1 0 0 0,0 1 1 0 0,-1 0-1 0 0,1 0 0 0 0,0 0 0 0 0,-1 0 1 0 0,1 0-1 0 0,0 0 0 0 0,-1 0 1 0 0,1 0-1 0 0,0 0 0 0 0,-1 1 0 0 0,1-1 1 0 0,0 0-1 0 0,-1 0 0 0 0,1 0 1 0 0,0 0-1 0 0,-1 0 0 0 0,1 1 0 0 0,0-1 1 0 0,-1 0-1 0 0,1 0 0 0 0,0 0 1 0 0,0 1-1 0 0,-1-1 0 0 0,1 0 1 0 0,0 1-1 0 0,0-1 0 0 0,0 0 0 0 0,-1 0 1 0 0,1 1-1 0 0,0-1 0 0 0,0 0 1 0 0,0 1-1 0 0,0-1 0 0 0,0 0 0 0 0,0 1 1 0 0,-1-1-1 0 0,1 0 0 0 0,0 1 1 0 0,0-1-1 0 0,0 0 0 0 0,0 1 0 0 0,0-1 1 0 0,0 1-1 0 0,1-1 0 0 0,-1 0 1 0 0,0 1-1 0 0,0-1 0 0 0,0 0 0 0 0,0 1 1 0 0,0-1-1 0 0,0 0 0 0 0,1 1 1 0 0,-1-1-34 0 0,-19-4-52 0 0,-144 19-3 0 0,-146 63-53 0 0,7-15 54 0 0,-456 113-152 0 0,-200 82 237 0 0,517-141-47 0 0,-238 86 141 0 0,289-68 141 0 0,299-112 110 0 0,86-31 1096 0 0,-29-247-1293 0 0,-30-31-86 0 0,21 116-85 0 0,-14-65-25 0 0,29 99 39 0 0,-45-279 77 0 0,46 220-132 0 0,-5-85 37 0 0,-12-44 45 0 0,36 157-132 0 0,19 125 59 0 0,-11 40 18 0 0,46-1-482 0 0,174-24 509 0 0,1315-186-82 0 0,-428 89 39 0 0,-487 75-2 0 0,-520 35-9 0 0,57-5-2556 0 0,-51 20-2362 0 0,-62 5-742 0 0,-31-3 1656 0 0,3-2-6591 0 0</inkml:trace>
</inkml:ink>
</file>

<file path=ppt/ink/ink8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0:27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888 83 0 0 0,'0'0'1046'0'0,"0"0"509"0"0,0 0 270 0 0,0 0-10 0 0,0 0-156 0 0,0 0-274 0 0,0 0-232 0 0,0 0-171 0 0,-7-9-125 0 0,-22-29-58 0 0,25 34-554 0 0,-1 0-1 0 0,0 1 1 0 0,0-1-1 0 0,-1 1 1 0 0,1 0-1 0 0,0 1 1 0 0,-1-1-1 0 0,0 1 1 0 0,0 0-1 0 0,1 1 1 0 0,-1-1-1 0 0,0 1 1 0 0,0 0-1 0 0,0 1 1 0 0,-1-1 0 0 0,1 1-1 0 0,0 0 1 0 0,0 1-1 0 0,0-1 1 0 0,0 1-1 0 0,-1 1-244 0 0,-22-1 621 0 0,-99 33 1278 0 0,-34 46-256 0 0,119-54-1221 0 0,-55 59 504 0 0,78-62-772 0 0,1 1-1 0 0,1 1 0 0 0,2 1 0 0 0,0 0 0 0 0,2 1 0 0 0,-7 18-153 0 0,-50 94 583 0 0,41-73-316 0 0,1 18 5 0 0,19 48 37 0 0,10-121-291 0 0,-1 5 28 0 0,1 1-1 0 0,0 0 1 0 0,1-1 0 0 0,1 1-1 0 0,1 0 1 0 0,0-1-1 0 0,1 0 1 0 0,1 0-1 0 0,3 7-45 0 0,28 57 238 0 0,-5-20-88 0 0,35 61 53 0 0,-44-88-147 0 0,-9-14-13 0 0,-1 0 0 0 0,2-1 0 0 0,1-1 0 0 0,0 0 0 0 0,1-1 0 0 0,6 4-43 0 0,61 50 214 0 0,-66-57-160 0 0,0-1 0 0 0,2 0 0 0 0,-1-2 0 0 0,1 0 0 0 0,1-1 0 0 0,0-1 0 0 0,0 0 0 0 0,0-2 0 0 0,1 0 0 0 0,0-2 0 0 0,0 0 0 0 0,1-1 0 0 0,4-1-54 0 0,24 3 48 0 0,193 4 340 0 0,-196-15-304 0 0,-1-2 0 0 0,-1-2 1 0 0,0-2-1 0 0,0-2 0 0 0,-1-1 0 0 0,19-12-84 0 0,23-32 207 0 0,-75 51-186 0 0,0 0-1 0 0,-1 0 1 0 0,0-2 0 0 0,-1 1-1 0 0,0-1 1 0 0,0 0 0 0 0,-1-1-1 0 0,-1 0 1 0 0,0 0 0 0 0,0-1-1 0 0,-1 0 1 0 0,1-4-21 0 0,59-168 291 0 0,-28 37-230 0 0,-19 66-2 0 0,-12-166 99 0 0,-19 155-36 0 0,-9 40-101 0 0,19 41-7 0 0,-1 1-1 0 0,0-1 1 0 0,-1 0 0 0 0,0 1-1 0 0,0 0 1 0 0,-1 0-1 0 0,-1 0 1 0 0,1 1 0 0 0,-2 0-1 0 0,-5-8-13 0 0,-22-41 12 0 0,14 30-24 0 0,-2 1 0 0 0,0 0 0 0 0,-2 2 0 0 0,-1 1 0 0 0,-1 1 0 0 0,-1 1 0 0 0,-1 1 0 0 0,-1 2 0 0 0,-1 0 0 0 0,0 2 0 0 0,-1 2 0 0 0,-1 1 0 0 0,-2 0 12 0 0,-1 1-123 0 0,1 1-1 0 0,-2 1 1 0 0,1 2-1 0 0,-1 2 1 0 0,-1 1-1 0 0,1 2 0 0 0,-1 1 1 0 0,-19 2 123 0 0,53 1-141 0 0,0 0 0 0 0,0 0-1 0 0,0 1 1 0 0,1-1 0 0 0,-1 0 0 0 0,0 1 0 0 0,0 0 0 0 0,0 0-1 0 0,0 0 1 0 0,1 0 0 0 0,-1 0 0 0 0,0 0 0 0 0,1 1 0 0 0,-1-1-1 0 0,1 1 1 0 0,0 0 0 0 0,-1 0 0 0 0,1 0 0 0 0,0 0-1 0 0,0 0 1 0 0,0 0 0 0 0,0 0 0 0 0,1 1 0 0 0,-1-1 0 0 0,1 1-1 0 0,-1-1 1 0 0,1 1 0 0 0,-1 2 141 0 0,2 9-1741 0 0,0 10-2872 0 0,1-9-1573 0 0,2-3-5642 0 0</inkml:trace>
  <inkml:trace contextRef="#ctx0" brushRef="#br0" timeOffset="3759.669">2342 1493 1312 0 0,'0'0'738'0'0,"0"0"-99"0"0,0 0-33 0 0,0 0 135 0 0,0 0 267 0 0,0 0 236 0 0,0 0 107 0 0,0 0 9 0 0,0 0-127 0 0,0 0-159 0 0,0 0-147 0 0,-21-9-136 0 0,-106-45 1222 0 0,-10 14 2238 0 0,-42 15-1826 0 0,-16 21-776 0 0,58 51-1023 0 0,-64 49-91 0 0,85-30-253 0 0,-20 27-26 0 0,76-39-138 0 0,2 13 18 0 0,28-37-57 0 0,1 2 1 0 0,1 0 0 0 0,2 2-1 0 0,-15 26-79 0 0,11-5 83 0 0,0 0 11 0 0,-6 33 59 0 0,3 19 50 0 0,0 96 173 0 0,11-46 45 0 0,18 98 26 0 0,34-64-227 0 0,4-87-67 0 0,-2-20-33 0 0,63 90 112 0 0,-23-75-38 0 0,-54-80-157 0 0,15 21 49 0 0,3-2 0 0 0,1-2 0 0 0,2-1 0 0 0,1-2-1 0 0,10 4-85 0 0,47 27 194 0 0,38 14 26 0 0,-103-63-149 0 0,1-2 0 0 0,1-1 1 0 0,0-1-1 0 0,0-2 0 0 0,26 4-71 0 0,161 20 196 0 0,-151-27-99 0 0,0-2 0 0 0,1-3 0 0 0,25-6-97 0 0,203-39 268 0 0,-85-7-84 0 0,19-20 33 0 0,-71-9-134 0 0,-152 74-81 0 0,14-9 31 0 0,0-1 1 0 0,-2-1-1 0 0,0-1 1 0 0,0-1-1 0 0,-2-1 1 0 0,3-5-34 0 0,56-66 125 0 0,70-142-24 0 0,-66 75-11 0 0,-57 98-44 0 0,8-27-24 0 0,-8-6 14 0 0,-8-12 20 0 0,-17-72 48 0 0,-3 156-90 0 0,-1 0 1 0 0,0 1 0 0 0,-2 0-1 0 0,0 0 1 0 0,-1 0 0 0 0,-7-13-15 0 0,-14-30-20 0 0,-1-3 21 0 0,-21-55 54 0 0,-3 18-30 0 0,15 43-12 0 0,1-2-11 0 0,9 13 34 0 0,-71-76-52 0 0,1 27 58 0 0,-33 9-79 0 0,-16 11 53 0 0,23 16-40 0 0,-20 17-28 0 0,-18 22-1 0 0,86 17 29 0 0,-219-23 2 0 0,131 22-260 0 0,54 43-817 0 0,50 14-2281 0 0,49-27-1417 0 0,6 3-4549 0 0,4-15-2703 0 0</inkml:trace>
  <inkml:trace contextRef="#ctx0" brushRef="#br0" timeOffset="21040.962">3623 403 0 0 0,'0'0'1523'0'0,"0"0"163"0"0,0 0-6 0 0,0 0-106 0 0,0 0-183 0 0,0 0-179 0 0,0 0-172 0 0,0 0-108 0 0,-8-10-70 0 0,-28-33-41 0 0,34 41-667 0 0,0 0 0 0 0,0 1 0 0 0,0-1 0 0 0,0 0 0 0 0,0 1 0 0 0,0-1 0 0 0,-1 1 0 0 0,1 0 0 0 0,0 0 0 0 0,-1 0 0 0 0,1 0-1 0 0,-1 0 1 0 0,1 0 0 0 0,-1 1 0 0 0,1-1 0 0 0,-1 1 0 0 0,0 0 0 0 0,1-1 0 0 0,-1 1 0 0 0,0 1 0 0 0,1-1 0 0 0,-1 0 0 0 0,0 1 0 0 0,-1 0-154 0 0,-11 0 501 0 0,-97 27 2166 0 0,75-15-1832 0 0,27-9-676 0 0,0-1-1 0 0,1 1 1 0 0,-1 1-1 0 0,1 0 1 0 0,0 0 0 0 0,1 1-1 0 0,-1 0 1 0 0,1 1-1 0 0,0 0 1 0 0,0 0 0 0 0,1 0-1 0 0,-2 5-158 0 0,-28 28 420 0 0,-25 40 362 0 0,20-13 73 0 0,17-23-311 0 0,-12 33 233 0 0,8 1-242 0 0,-1 6-3 0 0,9-3-69 0 0,17-69-393 0 0,1 1 1 0 0,0-1-1 0 0,1 1 1 0 0,1 0 0 0 0,0 0-1 0 0,0 0 1 0 0,1 0-1 0 0,2 9-70 0 0,-1 13 121 0 0,-1-6-27 0 0,-2-18-52 0 0,2-1 0 0 0,0 1-1 0 0,0-1 1 0 0,1 1 0 0 0,0-1 0 0 0,1 1 0 0 0,0-1-1 0 0,1 0 1 0 0,0 0 0 0 0,0 0 0 0 0,5 8-42 0 0,23 64 213 0 0,-4-1-46 0 0,19 43 72 0 0,-23-75-98 0 0,17 2 16 0 0,52 20 65 0 0,-36-42-12 0 0,24 11-47 0 0,20-10 102 0 0,-59-24-151 0 0,2-3-1 0 0,-1-1 0 0 0,0-2 0 0 0,1-1 0 0 0,-1-3 0 0 0,29-6-113 0 0,96-38 171 0 0,-97 26-136 0 0,-46 13-6 0 0,0-2 0 0 0,0 0 1 0 0,-2-1-1 0 0,1-2 0 0 0,-2 0 1 0 0,9-8-30 0 0,32-43 70 0 0,-25 10 33 0 0,-12 2-99 0 0,-2-68 84 0 0,-16 22-115 0 0,-3-71 69 0 0,-18 71-13 0 0,-6 25 24 0 0,-13-3-23 0 0,3 26 2 0 0,-4-2-75 0 0,-35-34 159 0 0,36 54-147 0 0,3 7 79 0 0,-34-25-80 0 0,28 32-5 0 0,-25-18 81 0 0,-7-4-5 0 0,59 36-49 0 0,-1 0 0 0 0,0 1 0 0 0,0-1 0 0 0,-1 2 0 0 0,1 0 0 0 0,-1 0 0 0 0,0 1 0 0 0,1 0 0 0 0,-10 0 10 0 0,4-1-2 0 0,-17 0-377 0 0,0 1 0 0 0,0 2 1 0 0,0 1-1 0 0,0 2 0 0 0,-21 4 379 0 0,36-4-429 0 0,-3 1-968 0 0,3 1-4232 0 0,6-4-5765 0 0,8-1 394 0 0</inkml:trace>
  <inkml:trace contextRef="#ctx0" brushRef="#br0" timeOffset="24372.922">862 867 1368 0 0,'0'0'1782'0'0,"0"0"-130"0"0,0 0 1 0 0,0 0-20 0 0,0 0-120 0 0,0 0-254 0 0,0 0-211 0 0,0 0-72 0 0,0 0-36 0 0,0 0-9 0 0,0 0 39 0 0,-6-12 1456 0 0,4 10 3576 0 0,-31 68-5235 0 0,32-64-747 0 0,0 2-1 0 0,-1-1 1 0 0,1 0 0 0 0,0 0-1 0 0,1 0 1 0 0,-1 0 0 0 0,1 1-1 0 0,-1-1 1 0 0,1 0 0 0 0,0 1-1 0 0,0-1 1 0 0,0 0 0 0 0,1 1-1 0 0,-1-1 1 0 0,1 0 0 0 0,0 0-1 0 0,-1 0 1 0 0,2 1 0 0 0,-1-1-1 0 0,1 2-19 0 0,-1-3 48 0 0,0-1 0 0 0,0 0 0 0 0,0 0-1 0 0,0-1 1 0 0,0 1 0 0 0,0 0 0 0 0,0 0-1 0 0,0 0 1 0 0,1-1 0 0 0,-1 1-1 0 0,0 0 1 0 0,0-1 0 0 0,0 1 0 0 0,1-1-1 0 0,-1 0 1 0 0,0 1 0 0 0,1-1 0 0 0,-1 0-1 0 0,0 0 1 0 0,1 0 0 0 0,-1 0 0 0 0,0 0-1 0 0,1 0 1 0 0,-1 0 0 0 0,1 0 0 0 0,-1-1-1 0 0,0 1 1 0 0,0 0 0 0 0,1-1-48 0 0,3-4 92 0 0,0 0 1 0 0,0 0-1 0 0,-1-1 1 0 0,0 1 0 0 0,0-1-1 0 0,0 0 1 0 0,-1 0-1 0 0,0-1 1 0 0,0 1-1 0 0,-1-1 1 0 0,1 1 0 0 0,-1-1-1 0 0,-1 0 1 0 0,1 0-1 0 0,-1-1-92 0 0,-1 8 3 0 0,1-2 3 0 0,-1 0 0 0 0,1 0 1 0 0,-1 0-1 0 0,1 0 0 0 0,-1 0 1 0 0,0 0-1 0 0,0 0 0 0 0,0-1 1 0 0,0 1-1 0 0,0 0 0 0 0,0 0 1 0 0,0 0-1 0 0,-1 0 0 0 0,1 0 1 0 0,-1 0-1 0 0,0 0 0 0 0,1 0 1 0 0,-1 0-1 0 0,0 0 0 0 0,0 0 1 0 0,0 0-1 0 0,0 0 0 0 0,-1 1 1 0 0,0-2-7 0 0,-4 1-16 0 0,1 2 1 0 0,-1-1-1 0 0,0 1 0 0 0,1-1 1 0 0,-1 2-1 0 0,1-1 1 0 0,-1 1-1 0 0,1-1 1 0 0,-1 1-1 0 0,1 1 1 0 0,-1-1-1 0 0,1 1 0 0 0,0 0 1 0 0,0 0-1 0 0,0 1 1 0 0,0-1-1 0 0,0 1 1 0 0,1 0-1 0 0,-1 1 1 0 0,1-1-1 0 0,0 1 0 0 0,-1 0 1 0 0,2 0-1 0 0,-1 0 1 0 0,0 0-1 0 0,1 1 1 0 0,0-1-1 0 0,0 1 1 0 0,0 0-1 0 0,0 2 16 0 0,-19 34-123 0 0,43-40 275 0 0,-14-3-85 0 0,0 1 0 0 0,0-1 0 0 0,0-1 0 0 0,-1 1 0 0 0,1-1 0 0 0,-1 0 0 0 0,1-1 0 0 0,-1 1 0 0 0,0-1 0 0 0,-1 0 1 0 0,1-1-1 0 0,-1 1 0 0 0,0-1 0 0 0,0 0 0 0 0,0-1 0 0 0,0 0-67 0 0,-3 4 49 0 0,-31 7 254 0 0,1 17-1363 0 0,23-12-2087 0 0,5-9-2200 0 0,3-1 47 0 0,-3 0 4212 0 0,4 0-11510 0 0</inkml:trace>
  <inkml:trace contextRef="#ctx0" brushRef="#br0" timeOffset="25497.54">3616 1180 2296 0 0,'0'0'2181'0'0,"0"0"-185"0"0,0 0-41 0 0,0 0 111 0 0,0 0-77 0 0,0 0-192 0 0,0 0-247 0 0,0 0-264 0 0,0 0-243 0 0,0 0-214 0 0,0 0-145 0 0,-1-4-76 0 0,0 3-530 0 0,1 0-1 0 0,-1 0 0 0 0,0 0 1 0 0,1 0-1 0 0,-1 0 0 0 0,0 0 1 0 0,1 0-1 0 0,-1 0 0 0 0,0 0 1 0 0,0 0-1 0 0,0 0 0 0 0,0 1 0 0 0,0-1 1 0 0,0 0-1 0 0,0 1 0 0 0,0-1 1 0 0,0 1-1 0 0,0-1 0 0 0,0 1 1 0 0,0-1-1 0 0,-1 1 0 0 0,1 0 1 0 0,0-1-1 0 0,0 1 0 0 0,0 0 1 0 0,-1 0-1 0 0,1 0 0 0 0,0 0 1 0 0,0 0-1 0 0,-1 0 0 0 0,1 1 1 0 0,0-1-1 0 0,0 0 0 0 0,0 0 1 0 0,0 1-1 0 0,-1-1 0 0 0,1 1 0 0 0,0-1 1 0 0,0 1-1 0 0,0 0 0 0 0,0-1 1 0 0,0 1-1 0 0,0 0 0 0 0,0 0-77 0 0,-59 67 833 0 0,59-67-801 0 0,0 1 0 0 0,1-1 0 0 0,-1 1 0 0 0,0 0 0 0 0,0-1 0 0 0,1 1 0 0 0,-1 0 0 0 0,1-1 0 0 0,-1 1 0 0 0,1 0 0 0 0,0 0 1 0 0,0-1-1 0 0,0 1 0 0 0,0 0 0 0 0,0 0 0 0 0,0-1 0 0 0,0 1 0 0 0,0 0 0 0 0,1 0 0 0 0,-1-1 0 0 0,1 1 0 0 0,-1 0 0 0 0,1-1 1 0 0,0 1-1 0 0,0 0 0 0 0,0-1 0 0 0,0 1 0 0 0,0-1 0 0 0,0 0 0 0 0,0 1 0 0 0,0-1 0 0 0,0 0 0 0 0,1 1 0 0 0,-1-1 0 0 0,0 0 1 0 0,1 0-1 0 0,-1 0 0 0 0,1 0 0 0 0,0-1 0 0 0,-1 1 0 0 0,1 0 0 0 0,-1-1 0 0 0,1 1 0 0 0,0-1 0 0 0,0 1 0 0 0,-1-1 0 0 0,1 0 1 0 0,0 0-1 0 0,0 0 0 0 0,-1 0 0 0 0,1 0 0 0 0,0 0 0 0 0,1 0-32 0 0,2-1 88 0 0,1 1 0 0 0,-1-1-1 0 0,0 0 1 0 0,1 0 0 0 0,-1-1 0 0 0,0 0 0 0 0,0 0 0 0 0,0 0 0 0 0,0 0-1 0 0,0-1 1 0 0,-1 0 0 0 0,1 0 0 0 0,-1 0 0 0 0,0 0 0 0 0,0-1-1 0 0,0 1 1 0 0,0-1 0 0 0,0 0 0 0 0,-1-1 0 0 0,0 1 0 0 0,0 0-1 0 0,0-1 1 0 0,0 0 0 0 0,-1 0 0 0 0,0 0 0 0 0,0 0 0 0 0,0 0-1 0 0,-1 0 1 0 0,1 0 0 0 0,-1-6-88 0 0,-36 13 36 0 0,-4 40-189 0 0,14-1 54 0 0,25-40 91 0 0,0-1 12 0 0,26 0 414 0 0,-26 0-827 0 0,2-11-3602 0 0,4 0-5954 0 0,0 3-2866 0 0</inkml:trace>
  <inkml:trace contextRef="#ctx0" brushRef="#br0" timeOffset="28484.483">2088 2631 0 0 0,'0'0'838'0'0,"0"0"699"0"0,0 0 184 0 0,0 0-94 0 0,0 0-162 0 0,0 0-133 0 0,0 0-97 0 0,0 0-44 0 0,-5-1 3211 0 0,-13-2-563 0 0,14 4-3759 0 0,1 0 0 0 0,-1 1 0 0 0,1-1 0 0 0,0 1 0 0 0,-1 0 0 0 0,1 0 1 0 0,0 0-1 0 0,0 0 0 0 0,0 0 0 0 0,0 1 0 0 0,1-1 0 0 0,-1 1 0 0 0,1 0 0 0 0,0 0 0 0 0,-1 0 1 0 0,1 0-1 0 0,1 0 0 0 0,-1 1 0 0 0,0-1 0 0 0,1 0 0 0 0,-1 1 0 0 0,1-1 0 0 0,0 1 0 0 0,0 0 1 0 0,1-1-1 0 0,-1 1 0 0 0,1 0 0 0 0,0 2-80 0 0,-1-5 39 0 0,1 0 1 0 0,0 0-1 0 0,0-1 1 0 0,0 1-1 0 0,-1 0 0 0 0,1 0 1 0 0,0 0-1 0 0,0 0 1 0 0,0-1-1 0 0,0 1 0 0 0,0 0 1 0 0,1 0-1 0 0,-1 0 1 0 0,0-1-1 0 0,0 1 1 0 0,0 0-1 0 0,1 0 0 0 0,-1 0 1 0 0,0-1-1 0 0,1 1 1 0 0,-1 0-1 0 0,1 0 0 0 0,-1-1 1 0 0,1 1-1 0 0,-1 0 1 0 0,1-1-1 0 0,0 1 1 0 0,-1-1-1 0 0,1 1 0 0 0,0-1 1 0 0,-1 1-1 0 0,1-1 1 0 0,0 1-1 0 0,-1-1 1 0 0,1 0-1 0 0,0 1 0 0 0,0-1 1 0 0,0 0-1 0 0,-1 0 1 0 0,1 0-1 0 0,0 1 0 0 0,0-1 1 0 0,0 0-1 0 0,0 0 1 0 0,-1 0-1 0 0,1 0 1 0 0,0 0-1 0 0,0-1 0 0 0,0 1 1 0 0,0 0-1 0 0,-1 0 1 0 0,1-1-1 0 0,0 1 0 0 0,0 0-39 0 0,3-2 151 0 0,1 0 1 0 0,-1-1-1 0 0,0 1 0 0 0,0-1 0 0 0,0 1 0 0 0,-1-1 0 0 0,1 0 0 0 0,-1-1 0 0 0,1 1 0 0 0,-1-1 0 0 0,0 1 0 0 0,0-1 0 0 0,-1 0 0 0 0,3-4-151 0 0,-3 6 75 0 0,1-4 17 0 0,-1 0 0 0 0,1 0 0 0 0,-1 0 0 0 0,0-1 0 0 0,-1 1 0 0 0,1 0 0 0 0,-1-1 0 0 0,-1 1 0 0 0,1 0 0 0 0,-1-1 0 0 0,0 1 0 0 0,-1-5-92 0 0,1 9 36 0 0,-29 9 266 0 0,25-3-298 0 0,-1 1 0 0 0,1-1 1 0 0,-1 1-1 0 0,1 0 0 0 0,1 0 1 0 0,-1 0-1 0 0,1 0 0 0 0,0 1 0 0 0,0 0 1 0 0,0-1-1 0 0,1 1 0 0 0,0 0 1 0 0,0 0-1 0 0,1 0 0 0 0,-1 0 1 0 0,1 1-1 0 0,1-1 0 0 0,-1 2-4 0 0,1-7 19 0 0,20 2 454 0 0,33-36 103 0 0,-43 18-433 0 0,-22 22-1313 0 0,4 0-293 0 0,-1 1-845 0 0,7 0-7015 0 0,2-4-2987 0 0</inkml:trace>
  <inkml:trace contextRef="#ctx0" brushRef="#br0" timeOffset="30426.868">626 396 152 0 0,'0'0'1711'0'0,"0"0"-64"0"0,0 0 48 0 0,0 0 200 0 0,0 0 100 0 0,0 0-78 0 0,0 0-154 0 0,0 0-250 0 0,0 0-276 0 0,0 0-196 0 0,0 0-129 0 0,0-4-75 0 0,-7-14 1888 0 0,6 18-2239 0 0,-4 0 533 0 0,-24 41-368 0 0,-63 123-166 0 0,7 6-237 0 0,51-89-185 0 0,17-23 39 0 0,17-57-83 0 0,0-1 16 0 0,0 0 5 0 0,2-5 156 0 0,207-347 1355 0 0,-107 121-1214 0 0,-79 201-171 0 0,-23 30-158 0 0,0 0 1 0 0,0 0 0 0 0,0 0-14 0 0,25 7 209 0 0,35 33 267 0 0,-33-10-238 0 0,48 70 39 0 0,-54-52-162 0 0,19 58 68 0 0,-26-4 120 0 0,-14-101-285 0 0,0-1-1 0 0,0 0-3 0 0,0 0 39 0 0,0 0-28 0 0,0 0-1 0 0,0 0 16 0 0,0 0-2 0 0,0 0 4 0 0,0 0 22 0 0,0 0 0 0 0,0 0-17 0 0,0 0 14 0 0,0 0-4 0 0,0 0-1 0 0,0 0-10 0 0,0 0 15 0 0,0 0-5 0 0,0 0 7 0 0,0 0 30 0 0,0 0-18 0 0,0 0-4 0 0,0 0 4 0 0,0 0 0 0 0,0 0-9 0 0,0 0 10 0 0,-46-11 58 0 0,-29-7-180 0 0,-1 4-1 0 0,0 3 1 0 0,-1 3-1 0 0,0 4 1 0 0,-28 4 51 0 0,78-4-33 0 0,18-2-2596 0 0,7 0-3100 0 0,8-2-4655 0 0,-3 2-185 0 0</inkml:trace>
  <inkml:trace contextRef="#ctx0" brushRef="#br0" timeOffset="32782.589">3287 698 1808 0 0,'0'0'3088'0'0,"0"0"-812"0"0,0 0-342 0 0,0 0-32 0 0,0 0-5 0 0,0 0-132 0 0,0 0-236 0 0,0 0-332 0 0,0 0-318 0 0,0 0-210 0 0,0 0-118 0 0,-2 0-34 0 0,-8 0 26 0 0,7 0-3 0 0,3 0-32 0 0,0 0-56 0 0,4 19 1223 0 0,29 72-113 0 0,-2 42-943 0 0,-25-41-2115 0 0,1-89-1010 0 0,-4-3-2490 0 0,-2 0-5406 0 0,-1 0 3891 0 0</inkml:trace>
  <inkml:trace contextRef="#ctx0" brushRef="#br0" timeOffset="36967.06">3140 808 0 0 0,'0'0'1567'0'0,"0"0"73"0"0,0 0-25 0 0,0 0 91 0 0,0 0 98 0 0,0 0-61 0 0,0 0-170 0 0,0 0-201 0 0,0 0-186 0 0,0 0-166 0 0,0 0-101 0 0,3 1 3725 0 0,6 1-3120 0 0,51-39 580 0 0,137-69-486 0 0,-187 101-1574 0 0,-5 3-34 0 0,-1 0 0 0 0,1 0 1 0 0,0 0-1 0 0,0 0 1 0 0,-1 1-1 0 0,1 0 1 0 0,0 0-1 0 0,0 0 0 0 0,0 1 1 0 0,0-1-1 0 0,0 1 1 0 0,0 1-1 0 0,0-1 1 0 0,0 0-1 0 0,1 1-10 0 0,-4 1 13 0 0,1 0 0 0 0,-1 0 0 0 0,0 0 0 0 0,0 1 0 0 0,0-1 0 0 0,0 0 0 0 0,0 1 0 0 0,0 0-1 0 0,0-1 1 0 0,-1 1 0 0 0,1 0 0 0 0,-1 0 0 0 0,0 0 0 0 0,0 0 0 0 0,0 0 0 0 0,0 0 0 0 0,-1 0 0 0 0,1 0 0 0 0,-1 0 0 0 0,0 0 0 0 0,0 0 0 0 0,0 0 0 0 0,0 0 0 0 0,0 0 0 0 0,-1 1 0 0 0,1-1 0 0 0,-1 0 0 0 0,0 0 0 0 0,0 0-1 0 0,0 0 1 0 0,0-1 0 0 0,-1 1 0 0 0,1 0 0 0 0,-1 0 0 0 0,0-1 0 0 0,1 1 0 0 0,-1-1 0 0 0,-1 1-13 0 0,-38 55 163 0 0,18-35-140 0 0,-1-1 0 0 0,-1-1 0 0 0,0-1 0 0 0,-2-2 0 0 0,0 0 0 0 0,-9 2-23 0 0,36-20 0 0 0,-20 11-62 0 0,33-14 27 0 0,186-59 270 0 0,-75 58-194 0 0,-122 4-38 0 0,-1 0 0 0 0,0 1 0 0 0,0-1 0 0 0,0 0 0 0 0,1 1 0 0 0,-1-1 0 0 0,0 1-1 0 0,0-1 1 0 0,0 1 0 0 0,0 0 0 0 0,0-1 0 0 0,0 1 0 0 0,0 0 0 0 0,0 0 0 0 0,0 0 0 0 0,0 0 0 0 0,0 0 0 0 0,0 0-1 0 0,-1 0 1 0 0,1 0 0 0 0,0 0 0 0 0,-1 0 0 0 0,1 0 0 0 0,-1 0 0 0 0,1 0 0 0 0,-1 1 0 0 0,0-1 0 0 0,1 0 0 0 0,-1 0-1 0 0,0 1 1 0 0,0-1 0 0 0,0 0 0 0 0,0 1-3 0 0,1 15 143 0 0,-1-15-120 0 0,1 1 0 0 0,-1-1 0 0 0,0 1 0 0 0,0-1 0 0 0,0 1 0 0 0,0-1 0 0 0,0 0 0 0 0,0 1 0 0 0,-1-1 0 0 0,1 1 0 0 0,-1-1 0 0 0,0 0 0 0 0,0 1 0 0 0,0-1 0 0 0,0 0 0 0 0,0 0-1 0 0,0 0 1 0 0,-1 0 0 0 0,1 0 0 0 0,0 0 0 0 0,-1 0 0 0 0,-1 1-23 0 0,-29 29 188 0 0,-22 17 20 0 0,-61 16 66 0 0,108-61-256 0 0,1-1 0 0 0,-1 0 0 0 0,1 0 0 0 0,-1-1 0 0 0,0 0 0 0 0,0 0 1 0 0,0-1-1 0 0,0 0 0 0 0,0 0 0 0 0,0 0 0 0 0,0-1 0 0 0,-1 0 0 0 0,1 0 0 0 0,0-1 0 0 0,0 0 1 0 0,0-1-1 0 0,0 1 0 0 0,0-1 0 0 0,-3-2-18 0 0,-60-29-322 0 0,65 28 226 0 0,-1-1-3538 0 0,13-2-5124 0 0,-3 5-3276 0 0</inkml:trace>
  <inkml:trace contextRef="#ctx0" brushRef="#br0" timeOffset="39954.847">2630 2192 0 0 0,'0'0'1599'0'0,"0"0"243"0"0,0 0 3 0 0,0 0-147 0 0,0 0-180 0 0,0 0-133 0 0,0 0-112 0 0,0-4-106 0 0,6-18 949 0 0,-4 13 3723 0 0,-12 4-3597 0 0,8 4-2272 0 0,-6 0 190 0 0,-1 0-1 0 0,0 0 1 0 0,0 0-1 0 0,1 1 1 0 0,-1 1-1 0 0,0-1 1 0 0,0 2 0 0 0,1-1-1 0 0,-1 1 1 0 0,0 0-1 0 0,1 1 1 0 0,0 0-1 0 0,0 0 1 0 0,0 1-1 0 0,0 0 1 0 0,0 0-1 0 0,1 1 1 0 0,-1 0 0 0 0,1 0-1 0 0,1 1 1 0 0,-1 0-1 0 0,-5 6-159 0 0,6-7 41 0 0,-1 0 0 0 0,1 1-1 0 0,0 0 1 0 0,0 0 0 0 0,1 0 0 0 0,0 0-1 0 0,0 1 1 0 0,1 0 0 0 0,-1 0 0 0 0,2 1-1 0 0,-1-1 1 0 0,1 1 0 0 0,0-1 0 0 0,0 1-1 0 0,1 0 1 0 0,0 0 0 0 0,1 0 0 0 0,-1 5-41 0 0,2 5 57 0 0,-1-7-13 0 0,1-1 1 0 0,0 1 0 0 0,1-1 0 0 0,0 1 0 0 0,0-1 0 0 0,1 1 0 0 0,1-1-1 0 0,0 0 1 0 0,0 0 0 0 0,2 4-45 0 0,0-4 65 0 0,-1-1 0 0 0,1 0 0 0 0,0 0-1 0 0,1 0 1 0 0,0 0 0 0 0,1-1 0 0 0,0 0 0 0 0,0 0-1 0 0,0-1 1 0 0,1 0 0 0 0,0 0 0 0 0,1-1 0 0 0,-1 0 0 0 0,1-1-1 0 0,0 1 1 0 0,1-2 0 0 0,-1 1 0 0 0,1-1 0 0 0,0-1-1 0 0,0 0 1 0 0,0 0 0 0 0,0-1 0 0 0,1 0 0 0 0,-1-1 0 0 0,10 0-65 0 0,16-5 56 0 0,0-2 1 0 0,-1-2 0 0 0,1-1 0 0 0,-1-1 0 0 0,-1-2 0 0 0,0-2 0 0 0,-1-1 0 0 0,-1-2 0 0 0,0 0 0 0 0,5-7-57 0 0,24-13-2434 0 0,-56 32 1884 0 0,-4 4-2226 0 0,1 0-5614 0 0,-2 1-3964 0 0</inkml:trace>
</inkml:ink>
</file>

<file path=ppt/ink/ink8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13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6 0 0 0,'0'0'1536'0'0,"0"0"117"0"0,0 0-45 0 0,0 0-145 0 0,0 0-131 0 0,0 0-99 0 0,0 0-60 0 0,-6-6 626 0 0,4 6 2694 0 0,-2 13-4185 0 0,0-1-1 0 0,2 1 1 0 0,-1 0 0 0 0,2 0 0 0 0,-1-1-1 0 0,2 1 1 0 0,0 0 0 0 0,1 10-308 0 0,0 2 336 0 0,-2-2-93 0 0,2-1 0 0 0,1 1 0 0 0,0 0 0 0 0,2-1 0 0 0,1 0 0 0 0,0 0 0 0 0,2 0 0 0 0,0-1 0 0 0,2 1 0 0 0,6 11-243 0 0,39 51 727 0 0,8-7-111 0 0,5-19-96 0 0,4-25 49 0 0,82-21 972 0 0,-60-41-828 0 0,-93 28-766 0 0,0 1-1 0 0,0 0 0 0 0,0 0 0 0 0,0-1 1 0 0,-1 1-1 0 0,1 0 0 0 0,0 0 0 0 0,0-1 1 0 0,0 1-1 0 0,0 0 0 0 0,0-1 0 0 0,0 1 1 0 0,0 0-1 0 0,0 0 0 0 0,0-1 0 0 0,0 1 1 0 0,0 0-1 0 0,0 0 0 0 0,0-1 0 0 0,0 1 1 0 0,0 0-1 0 0,0-1 0 0 0,0 1 0 0 0,0 0 1 0 0,1 0-1 0 0,-1-1 0 0 0,0 1 0 0 0,0 0 1 0 0,0 0-1 0 0,0-1 0 0 0,0 1 1 0 0,1 0-1 0 0,-1 0 0 0 0,0 0 0 0 0,0-1 1 0 0,1 1-1 0 0,-1 0 0 0 0,0 0 0 0 0,0 0 1 0 0,1 0-1 0 0,-1 0 0 0 0,0-1 0 0 0,0 1 1 0 0,1 0 53 0 0,-33-1-11922 0 0,28 2 7018 0 0,-7-1-2110 0 0</inkml:trace>
  <inkml:trace contextRef="#ctx0" brushRef="#br0" timeOffset="867.787">123 201 0 0 0,'0'0'328'0'0,"0"0"806"0"0,0 0 197 0 0,0 0-123 0 0,0 0-179 0 0,0 0-163 0 0,0 0-134 0 0,0 0-36 0 0,0 0 46 0 0,0 0 49 0 0,-1-14 29 0 0,-2-67 1999 0 0,3 81-2218 0 0,0 0-2 0 0,0 0 16 0 0,0 0-12 0 0,0 0-16 0 0,0 0-30 0 0,0 0-18 0 0,0 0-32 0 0,0 0-23 0 0,0 0-12 0 0,0 0-36 0 0,0 0-31 0 0,0 0-33 0 0,0 0-25 0 0,0 0-33 0 0,0 0-1 0 0,0 0 7 0 0,0 0-11 0 0,0 0 33 0 0,0 0 30 0 0,0 0 21 0 0,-1 27 1700 0 0,-39 59-1684 0 0,-36 102 647 0 0,76-187-1047 0 0,-1 0-1 0 0,1 0 1 0 0,0 0-1 0 0,0 0 1 0 0,0 0-1 0 0,0 0 1 0 0,0 0-1 0 0,0 0 1 0 0,0-1-1 0 0,0 1 1 0 0,0 0-1 0 0,0 0 1 0 0,0 0-1 0 0,1 0 1 0 0,-1 0-1 0 0,0 0 1 0 0,1 0-1 0 0,-1 0 0 0 0,1 0 1 0 0,-1-1-1 0 0,1 1 1 0 0,-1 0-1 0 0,1 0 1 0 0,-1-1-1 0 0,1 1 1 0 0,0 0-1 0 0,0-1 1 0 0,-1 1-1 0 0,1 0 1 0 0,0-1-1 0 0,0 1 1 0 0,0-1-1 0 0,-1 0 1 0 0,1 1-1 0 0,0-1 1 0 0,0 1-1 0 0,0-1 0 0 0,0 0 1 0 0,0 0-1 0 0,0 0 1 0 0,0 0-1 0 0,0 0 1 0 0,0 0-1 0 0,0 0 1 0 0,0 0-1 0 0,0 0 1 0 0,0 0-1 0 0,0 0 1 0 0,-1 0-1 0 0,1-1 1 0 0,0 1-1 0 0,0 0 1 0 0,0-1-1 0 0,0 1 1 0 0,0-1-1 0 0,0 1 0 0 0,-1-1 1 0 0,1 1-1 0 0,1-1-8 0 0,12 0 66 0 0,86-51 483 0 0,64-29-299 0 0,-57 45-156 0 0,-107 36-42 0 0,0-1-1 0 0,-1 1 0 0 0,1 0 0 0 0,0 0 0 0 0,0-1 0 0 0,0 1 1 0 0,0 0-1 0 0,0 0 0 0 0,0-1 0 0 0,0 1 0 0 0,0 0 0 0 0,0 0 1 0 0,0-1-1 0 0,0 1 0 0 0,1 0 0 0 0,-1 0 0 0 0,0 0 0 0 0,0-1 1 0 0,0 1-1 0 0,0 0 0 0 0,0 0 0 0 0,0-1 0 0 0,0 1 0 0 0,1 0 0 0 0,-1 0 1 0 0,0 0-1 0 0,0-1 0 0 0,0 1 0 0 0,1 0 0 0 0,-1 0 0 0 0,0 0 1 0 0,0 0-1 0 0,0 0 0 0 0,1 0 0 0 0,-1-1-51 0 0,-12-2-200 0 0,-136-46 312 0 0,-9-35-698 0 0,155 71-4972 0 0,11 8-1136 0 0,-7 4 3238 0 0,-1-2-8025 0 0</inkml:trace>
  <inkml:trace contextRef="#ctx0" brushRef="#br0" timeOffset="2679.399">1050 610 4033 0 0,'0'0'2040'0'0,"0"0"-143"0"0,0 0-84 0 0,0 0 38 0 0,0 0-21 0 0,0 0-191 0 0,0 0-300 0 0,0 0-335 0 0,0 0-314 0 0,0 0-253 0 0,0 0-131 0 0,0 3-8 0 0,1 68 1426 0 0,-9 131-14 0 0,-3-51-780 0 0,9-137 178 0 0,7-27 529 0 0,0 0-1723 0 0,41-87 297 0 0,4 2 1 0 0,5 2-1 0 0,13-12-211 0 0,-33 52-22 0 0,-35 56 22 0 0,0-1 0 0 0,0 0 0 0 0,0 1 0 0 0,0-1 0 0 0,1 0-1 0 0,-1 1 1 0 0,0-1 0 0 0,0 1 0 0 0,1-1 0 0 0,-1 0 0 0 0,0 1 0 0 0,1-1-1 0 0,-1 1 1 0 0,0-1 0 0 0,1 1 0 0 0,-1-1 0 0 0,1 1 0 0 0,-1-1 0 0 0,1 1-1 0 0,-1 0 1 0 0,1-1 0 0 0,0 1 0 0 0,-1 0 0 0 0,1-1 0 0 0,-1 1-1 0 0,1 0 1 0 0,0 0 0 0 0,-1 0 0 0 0,1-1 0 0 0,-1 1 0 0 0,1 0 0 0 0,0 0-1 0 0,-1 0 1 0 0,1 0 0 0 0,0 0 0 0 0,-1 0 0 0 0,1 0 0 0 0,0 0-1 0 0,-1 1 1 0 0,1-1 0 0 0,-1 0 0 0 0,1 0 0 0 0,0 0 0 0 0,-1 1 0 0 0,1-1-1 0 0,-1 0 1 0 0,1 1 0 0 0,0-1 0 0 0,-1 0 0 0 0,1 1 0 0 0,-1-1-1 0 0,0 1 1 0 0,1-1 0 0 0,-1 1 0 0 0,1-1 0 0 0,-1 1 0 0 0,0-1 0 0 0,1 1-1 0 0,-1-1 1 0 0,0 1 0 0 0,1 0 0 0 0,43 149 308 0 0,-14-53-116 0 0,-30-94-182 0 0,0 0 0 0 0,0 1-1 0 0,1-1 1 0 0,0 0 0 0 0,-1 0-1 0 0,1 1 1 0 0,0-1 0 0 0,1 0 0 0 0,-1 0-1 0 0,0 0 1 0 0,1 0 0 0 0,0 0 0 0 0,0 0-1 0 0,0-1 1 0 0,0 1 0 0 0,0-1-1 0 0,0 1 1 0 0,1-1 0 0 0,-1 0 0 0 0,1 0-1 0 0,0 0 1 0 0,-1 0 0 0 0,1 0-1 0 0,0-1 1 0 0,0 1 0 0 0,0-1 0 0 0,0 0-1 0 0,1 0 1 0 0,-1 0 0 0 0,0 0 0 0 0,0 0-1 0 0,1-1 1 0 0,-1 1 0 0 0,0-1-1 0 0,1 0 1 0 0,-1 0 0 0 0,0 0 0 0 0,1-1-1 0 0,-1 1 1 0 0,0-1 0 0 0,1 0-1 0 0,-1 0 1 0 0,0 0 0 0 0,0 0 0 0 0,1-1-10 0 0,46-56 293 0 0,49-95-145 0 0,-70 108-93 0 0,4 12-86 0 0,-33 32 4 0 0,0 1-7 0 0,11 23 10 0 0,9 89 291 0 0,-19-81-218 0 0,0 13-7 0 0,13 59 48 0 0,-6-85-609 0 0,11 14-1331 0 0,-9-25-3144 0 0,4-5-4112 0 0,-13-2-2994 0 0</inkml:trace>
</inkml:ink>
</file>

<file path=ppt/ink/ink8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25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0 3769 0 0,'0'0'1381'0'0,"0"0"109"0"0,0 0 140 0 0,0 0 131 0 0,0 0-15 0 0,0 0-184 0 0,-32 35-277 0 0,-100 111-292 0 0,93-84-256 0 0,37-49-578 0 0,-1 0 0 0 0,2 0 0 0 0,0 0 0 0 0,0 0 0 0 0,2 1 0 0 0,-1-1 0 0 0,2 0 0 0 0,-1 0 0 0 0,2 0 0 0 0,0 0 0 0 0,0-1 0 0 0,2 2-159 0 0,-3-9 63 0 0,0 1 0 0 0,1 0 1 0 0,0-1-1 0 0,0 0 0 0 0,0 0 0 0 0,0 0 0 0 0,1 0 1 0 0,0 0-1 0 0,0 0 0 0 0,1-1 0 0 0,-1 0 1 0 0,1 0-1 0 0,0 0 0 0 0,0-1 0 0 0,0 1 0 0 0,0-1 1 0 0,0-1-1 0 0,1 1 0 0 0,0-1 0 0 0,-1 0 1 0 0,1 0-1 0 0,0 0 0 0 0,0-1 0 0 0,0 0 0 0 0,0 0 1 0 0,4 0-64 0 0,1-1 148 0 0,0 1 1 0 0,0-2 0 0 0,0 0-1 0 0,0 0 1 0 0,-1-1 0 0 0,1 0-1 0 0,-1-1 1 0 0,1 0 0 0 0,-1-1 0 0 0,0 0-1 0 0,0 0 1 0 0,-1-1 0 0 0,1 0-1 0 0,-1-1 1 0 0,0 0 0 0 0,0-1-1 0 0,-1 0 1 0 0,3-3-149 0 0,0 1 90 0 0,0-1 0 0 0,-1 0 0 0 0,0 0-1 0 0,-1-1 1 0 0,0 0 0 0 0,-1-1 0 0 0,0 0 0 0 0,-1 0-1 0 0,0 0 1 0 0,-1-1 0 0 0,-1 0 0 0 0,0-1 0 0 0,0 1-1 0 0,-2-1 1 0 0,1 0 0 0 0,-2 0 0 0 0,0 0-1 0 0,-1 0 1 0 0,0 0 0 0 0,-1 0 0 0 0,-1-5-90 0 0,-1 12-114 0 0,0-1 0 0 0,-1 2 0 0 0,0-1 1 0 0,-1 0-1 0 0,1 1 0 0 0,-1-1 0 0 0,-1 1 0 0 0,1 0 0 0 0,-1 0 1 0 0,0 1-1 0 0,0-1 0 0 0,-1 1 0 0 0,1 1 0 0 0,-1-1 0 0 0,0 1 1 0 0,-1 0-1 0 0,1 0 0 0 0,-1 0 0 0 0,0 1 0 0 0,1 0 0 0 0,-2 1 1 0 0,1-1-1 0 0,0 1 0 0 0,0 1 0 0 0,-1-1 0 0 0,1 1 0 0 0,0 1 1 0 0,-5-1 113 0 0,-86 15-7642 0 0,71 0 1657 0 0,5-6-1669 0 0</inkml:trace>
  <inkml:trace contextRef="#ctx0" brushRef="#br0" timeOffset="349.215">189 527 0 0 0,'0'0'480'0'0,"0"0"1026"0"0,0 0 290 0 0,0 0 122 0 0,0 0 2 0 0,0 0-175 0 0,-28 36-197 0 0,-84 116-233 0 0,107-148-1204 0 0,1 1 1 0 0,0 0-1 0 0,1 0 0 0 0,-1 0 1 0 0,1 1-1 0 0,0-1 1 0 0,1 1-1 0 0,-1 0 0 0 0,1 0 1 0 0,0 0-1 0 0,1 0 0 0 0,-1 0 1 0 0,1 0-1 0 0,0 6-111 0 0,-1 6 379 0 0,0-10-259 0 0,1 0 0 0 0,-1 0 1 0 0,1 0-1 0 0,0 0 0 0 0,1 1 1 0 0,0-1-1 0 0,1 0 0 0 0,-1 0 1 0 0,1 0-1 0 0,1 0 1 0 0,0 0-1 0 0,0 0 0 0 0,0 0 1 0 0,1 0-1 0 0,0 0 0 0 0,1-1 1 0 0,0 0-1 0 0,0 0 0 0 0,0 0 1 0 0,1 0-1 0 0,0-1 0 0 0,0 1 1 0 0,1-1-1 0 0,0 0 0 0 0,0-1 1 0 0,0 0-1 0 0,1 0 0 0 0,-1 0 1 0 0,7 3-121 0 0,-5-5 198 0 0,1 0 0 0 0,-1 0 1 0 0,1 0-1 0 0,-1-1 1 0 0,1-1-1 0 0,0 1 0 0 0,0-1 1 0 0,0-1-1 0 0,0 0 0 0 0,0 0 1 0 0,0-1-1 0 0,0 0 0 0 0,-1 0 1 0 0,1-1-1 0 0,0 0 0 0 0,-1-1 1 0 0,1 0-1 0 0,-1 0 0 0 0,0-1 1 0 0,0 0-1 0 0,0 0 0 0 0,0-1 1 0 0,-1 0-1 0 0,0 0 1 0 0,0-1-1 0 0,4-4-198 0 0,0 1 142 0 0,-1 0 0 0 0,-1 0 1 0 0,1-1-1 0 0,-2-1 0 0 0,1 1 1 0 0,-1-1-1 0 0,-1-1 0 0 0,0 0 1 0 0,-1 0-1 0 0,0 0 0 0 0,-1-1 1 0 0,0 1-1 0 0,-1-1 0 0 0,0 0 0 0 0,-1-1 1 0 0,0 1-1 0 0,0-13-142 0 0,-3 16 22 0 0,0 0 0 0 0,0 1 0 0 0,-1-1 1 0 0,0 0-1 0 0,0 0 0 0 0,-1 0 0 0 0,-1 1 0 0 0,0-1 0 0 0,0 1 0 0 0,-1 0 0 0 0,0 0 0 0 0,-5-8-22 0 0,1 3-105 0 0,-1 1 0 0 0,0 0-1 0 0,-2 0 1 0 0,1 1-1 0 0,-1 0 1 0 0,-1 1-1 0 0,0 0 1 0 0,-1 1-1 0 0,-7-5 106 0 0,12 11-399 0 0,0 0-1 0 0,0 0 0 0 0,0 0 0 0 0,0 1 0 0 0,0 0 0 0 0,-1 1 0 0 0,1 0 0 0 0,-1 0 0 0 0,0 1 1 0 0,0 0-1 0 0,-6 0 400 0 0,-18 9-5162 0 0,21-1 422 0 0,7-4 2222 0 0,-6 5-5212 0 0</inkml:trace>
  <inkml:trace contextRef="#ctx0" brushRef="#br0" timeOffset="703.214">768 306 8298 0 0,'0'0'1503'0'0,"0"0"-42"0"0,0 0-23 0 0,0 0-24 0 0,0 0-130 0 0,0 0-168 0 0,0 0-166 0 0,-34 23-209 0 0,-108 77-222 0 0,135-95-480 0 0,0-1 0 0 0,1 2 0 0 0,0-1 0 0 0,0 0 1 0 0,0 1-1 0 0,1 0 0 0 0,-1 1 0 0 0,1-1 0 0 0,1 1 0 0 0,0 0 0 0 0,0 0 0 0 0,-1 3-39 0 0,-6 11 94 0 0,4-11-56 0 0,0 0 1 0 0,0 1 0 0 0,1-1-1 0 0,1 2 1 0 0,0-1 0 0 0,0 1 0 0 0,1-1-1 0 0,1 1 1 0 0,0 0 0 0 0,0 1-1 0 0,1-1 1 0 0,1 0 0 0 0,0 1-1 0 0,1-1 1 0 0,0 0 0 0 0,1 1-1 0 0,0-1 1 0 0,1 1 0 0 0,1-1-1 0 0,0 3-38 0 0,0-9 23 0 0,-1-1 0 0 0,1 1 0 0 0,0-1 0 0 0,0 1 0 0 0,0-1 0 0 0,1 0 0 0 0,-1 0-1 0 0,1-1 1 0 0,1 1 0 0 0,-1-1 0 0 0,1 0 0 0 0,-1 0 0 0 0,1 0 0 0 0,1-1 0 0 0,-1 1 0 0 0,0-1-1 0 0,1-1 1 0 0,3 3-23 0 0,-4-3 122 0 0,0-1-1 0 0,0 1 0 0 0,0-1 1 0 0,0 1-1 0 0,1-2 1 0 0,-1 1-1 0 0,0 0 0 0 0,1-1 1 0 0,-1 0-1 0 0,0 0 0 0 0,0-1 1 0 0,1 0-1 0 0,-1 1 0 0 0,0-2 1 0 0,0 1-1 0 0,0-1 0 0 0,0 1 1 0 0,0-1-1 0 0,0-1 1 0 0,0 1-1 0 0,-1-1 0 0 0,1 0 1 0 0,-1 0-1 0 0,0 0 0 0 0,0 0 1 0 0,0-1-1 0 0,0 0 0 0 0,0 0 1 0 0,-1 0-1 0 0,0 0 1 0 0,1-1-122 0 0,5-8 79 0 0,0 0 0 0 0,-1 0 0 0 0,0-1 0 0 0,-1 0 0 0 0,-1 0 0 0 0,0-1 0 0 0,-1 0 0 0 0,-1 0 0 0 0,0 0 1 0 0,-1-1-1 0 0,0 1 0 0 0,-2-1 0 0 0,0 1 0 0 0,0-1 0 0 0,-1 0 0 0 0,-1 1 0 0 0,-1-1 0 0 0,0 0 1 0 0,-1 1-1 0 0,-1 0 0 0 0,-1 0 0 0 0,-1-4-79 0 0,6 18-25 0 0,-37-87-1117 0 0,-3 42-3591 0 0,16 38-5803 0 0,18 8 997 0 0</inkml:trace>
  <inkml:trace contextRef="#ctx0" brushRef="#br0" timeOffset="1299.195">864 913 5025 0 0,'0'0'4437'0'0,"0"0"-1759"0"0,0 0-630 0 0,0 0-151 0 0,0 0-252 0 0,0 0-267 0 0,0 0-164 0 0,0 0-126 0 0,0 0-155 0 0,0 0-174 0 0,0 0-165 0 0,0 0-91 0 0,0 0-55 0 0,-1-3-74 0 0,0-2-304 0 0,0 0 0 0 0,1 0-1 0 0,-1 0 1 0 0,1 0 0 0 0,0 0-1 0 0,1 0 1 0 0,-1 0 0 0 0,1 0-1 0 0,0 1 1 0 0,0-1 0 0 0,0 0-1 0 0,1 0 1 0 0,0 1 0 0 0,0-1-1 0 0,0 1 1 0 0,0-1 0 0 0,3-3-70 0 0,13-31 197 0 0,56-100 172 0 0,-16 57-306 0 0,-54 94-399 0 0,-11 126 509 0 0,7-137-168 0 0,0 0-1 0 0,1 0 0 0 0,-1-1 1 0 0,0 1-1 0 0,1 0 0 0 0,-1-1 1 0 0,1 1-1 0 0,-1 0 0 0 0,1-1 1 0 0,-1 1-1 0 0,1-1 0 0 0,-1 1 1 0 0,1-1-1 0 0,-1 1 0 0 0,1-1 0 0 0,0 1 1 0 0,-1-1-1 0 0,1 0 0 0 0,0 1 1 0 0,0-1-1 0 0,-1 0 0 0 0,1 1 1 0 0,0-1-1 0 0,0 0 0 0 0,-1 0 1 0 0,1 0-1 0 0,0 0 0 0 0,0 0 1 0 0,-1 0-1 0 0,1 0 0 0 0,0 0 1 0 0,0 0-1 0 0,0 0 0 0 0,-1 0 1 0 0,1 0-1 0 0,0-1 0 0 0,0 1 1 0 0,-1 0-1 0 0,1-1 0 0 0,0 1 0 0 0,-1 0 1 0 0,1-1-1 0 0,0 1 0 0 0,-1-1 1 0 0,1 1-1 0 0,0-1-4 0 0,71-69 284 0 0,-65 60-279 0 0,0 0 0 0 0,1 1 0 0 0,0-1 0 0 0,1 2 0 0 0,0-1-1 0 0,0 1 1 0 0,0 1 0 0 0,1 0 0 0 0,4-2-5 0 0,-13 9-6 0 0,1 0 0 0 0,-1 0-1 0 0,0 0 1 0 0,1 0 0 0 0,-1 0 0 0 0,1 0-1 0 0,-1 0 1 0 0,0 1 0 0 0,1-1 0 0 0,-1 0-1 0 0,0 1 1 0 0,1-1 0 0 0,-1 1 0 0 0,0-1 0 0 0,1 1-1 0 0,-1 0 1 0 0,0 0 0 0 0,0-1 0 0 0,0 1-1 0 0,0 0 1 0 0,0 0 0 0 0,0 0 0 0 0,0 0-1 0 0,0 0 1 0 0,0 1 0 0 0,0-1 0 0 0,-1 0-1 0 0,1 0 1 0 0,0 0 0 0 0,-1 1 0 0 0,1-1-1 0 0,-1 0 1 0 0,1 1 0 0 0,-1-1 0 0 0,0 0-1 0 0,0 1 1 0 0,1-1 0 0 0,-1 1 0 0 0,0-1-1 0 0,0 1 1 0 0,0-1 0 0 0,-1 0 0 0 0,1 1-1 0 0,0-1 1 0 0,0 0 0 0 0,-1 1 0 0 0,1-1 0 0 0,-1 0-1 0 0,1 1 1 0 0,-1-1 6 0 0,4 20-19 0 0,18 39-1608 0 0,-8-38-2654 0 0,-7-8-6163 0 0,-6-14 10269 0 0,0 4-10166 0 0</inkml:trace>
  <inkml:trace contextRef="#ctx0" brushRef="#br0" timeOffset="1971.598">1281 925 4305 0 0,'0'0'3437'0'0,"0"0"-555"0"0,0 0-274 0 0,0 0-237 0 0,0 0-393 0 0,0 0-406 0 0,0 0-311 0 0,0 0-241 0 0,0 0-193 0 0,0 0-123 0 0,0 0-115 0 0,0 0-39 0 0,0 0-41 0 0,7-17-70 0 0,42-103 625 0 0,-13 24-168 0 0,-16 23-502 0 0,8 109-584 0 0,5-40 436 0 0,19-32 9 0 0,-13 7-202 0 0,0 3-20 0 0,-39 25-35 0 0,1 1 1 0 0,0-1-1 0 0,-1 0 0 0 0,1 1 0 0 0,0-1 0 0 0,0 1 0 0 0,-1-1 1 0 0,1 1-1 0 0,0-1 0 0 0,0 1 0 0 0,0 0 0 0 0,0-1 0 0 0,0 1 1 0 0,0 0-1 0 0,-1 0 0 0 0,1 0 0 0 0,0 0 0 0 0,0-1 0 0 0,0 1 1 0 0,0 1-1 0 0,0-1 0 0 0,0 0 0 0 0,0 0 0 0 0,0 0 0 0 0,0 0 1 0 0,0 1-1 0 0,0-1 0 0 0,-1 0 0 0 0,1 1 0 0 0,0-1 0 0 0,0 0 1 0 0,0 1-1 0 0,0 0 0 0 0,-1-1 0 0 0,1 1 0 0 0,0-1 0 0 0,-1 1 1 0 0,1 0-1 0 0,0-1 0 0 0,-1 1 0 0 0,1 0 0 0 0,-1 0 1 0 0,1-1-1 0 0,-1 1 0 0 0,1 1 2 0 0,10 48 30 0 0,-7-28-7 0 0,19 58-270 0 0,-3-67-2442 0 0,2-11-10908 0 0,-21-2 12924 0 0,4 0-9895 0 0</inkml:trace>
</inkml:ink>
</file>

<file path=ppt/ink/ink8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23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676 1163 0 0 0,'0'0'415'0'0,"0"0"1057"0"0,0 0 271 0 0,0 0-96 0 0,0 0-163 0 0,0 0-189 0 0,0 0-196 0 0,0 0-165 0 0,0 0-59 0 0,7-1 40 0 0,23-4 71 0 0,-23 4 75 0 0,-7 1 23 0 0,0 0-11 0 0,0 0-38 0 0,0 0-36 0 0,0 0-40 0 0,0 0-51 0 0,-32 14 1786 0 0,-280 32-339 0 0,21-14-2001 0 0,259-32-949 0 0,31 0-117 0 0,14-10-5611 0 0,2 5 11 0 0,-6 2-4893 0 0</inkml:trace>
  <inkml:trace contextRef="#ctx0" brushRef="#br0" timeOffset="543.155">1230 287 0 0 0,'0'0'391'0'0,"0"0"1038"0"0,0 0 342 0 0,0 0 39 0 0,0 0-49 0 0,0 0-126 0 0,0 0-131 0 0,0 0-131 0 0,4 0-148 0 0,10-1 163 0 0,-28-2 1279 0 0,-90 0 451 0 0,-204 44-813 0 0,-48 10-1273 0 0,155-44-868 0 0,157-24-1188 0 0,41 5-2520 0 0,10-3-4043 0 0,-3 8-3631 0 0</inkml:trace>
  <inkml:trace contextRef="#ctx0" brushRef="#br0" timeOffset="1098.069">311 133 6529 0 0,'0'0'1985'0'0,"0"0"19"0"0,0 0-55 0 0,0 0-109 0 0,0 0-198 0 0,0 0-282 0 0,0 0-209 0 0,0 0-188 0 0,0 0-164 0 0,0 0-113 0 0,0 0-112 0 0,0 0-34 0 0,-10 31 1 0 0,-27 105-16 0 0,28-11 312 0 0,9 971-1249 0 0,-2-1073-1074 0 0,-20-2-5882 0 0,17-27-577 0 0,5-8 3542 0 0,0 12 2691 0 0,0-2 1113 0 0</inkml:trace>
  <inkml:trace contextRef="#ctx0" brushRef="#br0" timeOffset="1340.096">565 920 3305 0 0,'0'0'3374'0'0,"0"0"-598"0"0,0 0-476 0 0,0 0-323 0 0,0 0-340 0 0,0 0-396 0 0,0 0-253 0 0,0 0-111 0 0,0 0-108 0 0,-34 26-133 0 0,-110 81-125 0 0,45-8 183 0 0,-49 103-18 0 0,60-65-1322 0 0,69-106 58 0 0,9-18-1754 0 0,2 2-5299 0 0,5-12 2485 0 0,3-2-232 0 0</inkml:trace>
  <inkml:trace contextRef="#ctx0" brushRef="#br0" timeOffset="1625.336">562 0 5585 0 0,'0'0'3493'0'0,"0"0"-1393"0"0,0 0-363 0 0,0 0-82 0 0,0 0-126 0 0,0 0-212 0 0,0 0-206 0 0,0 0-147 0 0,0 0-141 0 0,0 0-122 0 0,0 0-121 0 0,-32 26-104 0 0,-101 84-84 0 0,64-28 21 0 0,55-59-323 0 0,-163 259 207 0 0,84-131-5489 0 0,74-123 1684 0 0,6-10-2567 0 0,2-5-2413 0 0</inkml:trace>
</inkml:ink>
</file>

<file path=ppt/ink/ink8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28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1319 5561 0 0,'0'0'1529'0'0,"0"0"-81"0"0,0 0-45 0 0,0 0 124 0 0,0 0-3 0 0,0 0-220 0 0,0 0-274 0 0,0 0-186 0 0,0 0-102 0 0,0 0-18 0 0,11 0 60 0 0,124 1 1636 0 0,1-6 0 0 0,63-13-2420 0 0,-51 14-425 0 0,-105 4-1940 0 0,-36 2-1482 0 0,-3 0-2709 0 0,-4 1-3199 0 0</inkml:trace>
  <inkml:trace contextRef="#ctx0" brushRef="#br0" timeOffset="498.82">41 468 0 0 0,'0'0'248'0'0,"0"0"892"0"0,0 0 189 0 0,0 0-104 0 0,0 0-101 0 0,0 0-43 0 0,0 0 2 0 0,0 0 23 0 0,-7-4 39 0 0,-20-13 23 0 0,20 13-33 0 0,7 4-31 0 0,0 0-69 0 0,0 0-131 0 0,0 0-148 0 0,0 0-157 0 0,0 0-131 0 0,0 0-102 0 0,0 0-77 0 0,0 0-68 0 0,29 0 957 0 0,303-4 2859 0 0,-13-10-3624 0 0,-184 13-5330 0 0,-122 3 542 0 0,-3 0-2550 0 0,-6-2-12 0 0</inkml:trace>
  <inkml:trace contextRef="#ctx0" brushRef="#br0" timeOffset="894.805">351 104 864 0 0,'0'0'2659'0'0,"0"0"-714"0"0,0 0-123 0 0,0 0 66 0 0,0 0-50 0 0,0 0-186 0 0,0 0-225 0 0,0 0-215 0 0,0 0-190 0 0,0 0-154 0 0,0 0-101 0 0,0 0-86 0 0,0 0-37 0 0,-3 30 9 0 0,-9 100-29 0 0,8-61-42 0 0,4 0 0 0 0,2 0 0 0 0,4 0 0 0 0,6 21-582 0 0,6 74 298 0 0,12 342 76 0 0,-2-190-292 0 0,-16 60-1745 0 0,-13-368 620 0 0,0-9-6800 0 0,-1-10-952 0 0,2 5 6062 0 0,0-2 1162 0 0</inkml:trace>
  <inkml:trace contextRef="#ctx0" brushRef="#br0" timeOffset="1144.361">668 1179 3105 0 0,'0'0'2462'0'0,"0"0"-887"0"0,0 0-242 0 0,0 0 105 0 0,0 0 69 0 0,0 0-80 0 0,0 0-202 0 0,-28 32-258 0 0,-93 105-292 0 0,-25 44 208 0 0,35-23-1473 0 0,81-113-2153 0 0,14-13-6433 0 0,14-24 5088 0 0</inkml:trace>
  <inkml:trace contextRef="#ctx0" brushRef="#br0" timeOffset="1488.948">606 1 1976 0 0,'0'0'1525'0'0,"0"0"104"0"0,0 0 420 0 0,0 0 293 0 0,0 0-96 0 0,0 0-309 0 0,0 0-427 0 0,0 0-443 0 0,0 0-342 0 0,0 0-182 0 0,0 0-51 0 0,0 0 27 0 0,0 0 60 0 0,-11 19 26 0 0,-61 113 407 0 0,-3 8-541 0 0,-6-4-1 0 0,-58 70-470 0 0,108-159-62 0 0,-92 103-3598 0 0,99-122 265 0 0,16-12-1741 0 0,6-11 1183 0 0,-1-1-1538 0 0</inkml:trace>
  <inkml:trace contextRef="#ctx0" brushRef="#br0" timeOffset="1934.745">1233 652 2609 0 0,'0'0'2557'0'0,"0"0"-1007"0"0,0 0-126 0 0,0 0 159 0 0,0 0 108 0 0,0 0-102 0 0,0 0-261 0 0,0 0-286 0 0,0 0-272 0 0,-32-8-221 0 0,-99-25-179 0 0,128 32-353 0 0,1 0 0 0 0,-1 0-1 0 0,1 0 1 0 0,-1 1-1 0 0,0-1 1 0 0,1 1 0 0 0,-1-1-1 0 0,0 1 1 0 0,1 0-1 0 0,-1 0 1 0 0,0 0 0 0 0,1 0-1 0 0,-1 1 1 0 0,0-1-1 0 0,1 1 1 0 0,-1 0 0 0 0,1-1-1 0 0,-1 1 1 0 0,1 0 0 0 0,-1 1-1 0 0,1-1 1 0 0,-1 0-1 0 0,1 1 1 0 0,0-1 0 0 0,0 1-1 0 0,-1 0-16 0 0,-3 4 70 0 0,-2-2-35 0 0,2 1 1 0 0,-1-1 0 0 0,0 1 0 0 0,1 0-1 0 0,0 1 1 0 0,1-1 0 0 0,-1 1 0 0 0,1 1-1 0 0,0-1 1 0 0,0 1 0 0 0,1-1 0 0 0,0 1-1 0 0,0 1 1 0 0,0-1 0 0 0,1 0-1 0 0,0 1 1 0 0,1 0 0 0 0,0-1 0 0 0,0 1-1 0 0,1 0 1 0 0,0 0 0 0 0,0 0 0 0 0,0 1-1 0 0,1-1 1 0 0,1 0 0 0 0,-1 0 0 0 0,1 0-1 0 0,1 0 1 0 0,-1 0 0 0 0,1 0-1 0 0,1-1 1 0 0,0 1 0 0 0,0-1 0 0 0,0 1-1 0 0,1-1 1 0 0,0 0 0 0 0,0 0 0 0 0,1 0-1 0 0,0-1-35 0 0,0-1 92 0 0,-1-1-1 0 0,2 0 0 0 0,-1 0 1 0 0,0 0-1 0 0,1-1 0 0 0,-1 0 1 0 0,1 0-1 0 0,0 0 0 0 0,0-1 1 0 0,0 0-1 0 0,1 0 0 0 0,-1 0 1 0 0,0-1-1 0 0,1 0 0 0 0,-1 0 1 0 0,1-1-1 0 0,-1 0 0 0 0,1 0 1 0 0,-1 0-1 0 0,1-1 0 0 0,-1 0 1 0 0,1 0-1 0 0,-1-1 0 0 0,0 1 1 0 0,6-3-92 0 0,-5 0 82 0 0,1 0 0 0 0,-1 0 0 0 0,1 0 1 0 0,-1-1-1 0 0,-1 0 0 0 0,1 0 1 0 0,-1 0-1 0 0,0-1 0 0 0,0 0 1 0 0,0-1-1 0 0,-1 1 0 0 0,0-1 0 0 0,0 0 1 0 0,-1 0-1 0 0,0 0 0 0 0,0-1 1 0 0,-1 0-1 0 0,1 0 0 0 0,-2 0 1 0 0,1 0-1 0 0,-1 0-82 0 0,-2 1 4 0 0,1 2-140 0 0,-1 0 1 0 0,1 0 0 0 0,-1 0-1 0 0,0 0 1 0 0,-1 0-1 0 0,1 1 1 0 0,-1-1-1 0 0,0 0 1 0 0,0 0 0 0 0,0 0-1 0 0,-1 1 1 0 0,0-1-1 0 0,1 0 1 0 0,-2 1 0 0 0,1 0-1 0 0,0-1 1 0 0,-1 1-1 0 0,0 0 1 0 0,0 0 0 0 0,0 1-1 0 0,-1-1 1 0 0,1 1-1 0 0,-1-1 1 0 0,-1 1 135 0 0,-29-19-3668 0 0,7 11-4232 0 0,9 7-255 0 0</inkml:trace>
  <inkml:trace contextRef="#ctx0" brushRef="#br0" timeOffset="2330.942">1038 940 2449 0 0,'0'0'1897'0'0,"0"0"-62"0"0,0 0-24 0 0,0 0 6 0 0,0 0-93 0 0,0 0-176 0 0,0 0-241 0 0,0 0-273 0 0,0 0-263 0 0,0 0-208 0 0,0 0-143 0 0,0 0-78 0 0,0 0-31 0 0,-26 33-8 0 0,-78 107-35 0 0,102-138-252 0 0,-1 0 0 0 0,1 0 0 0 0,0 1 0 0 0,0-1 1 0 0,0 1-1 0 0,0 0 0 0 0,0-1 0 0 0,1 1 0 0 0,-1 0 0 0 0,1 0 0 0 0,-1 0 1 0 0,1 0-1 0 0,0 0 0 0 0,0 0 0 0 0,1 1 0 0 0,-1-1 0 0 0,1 0 0 0 0,-1 0 0 0 0,1 1 1 0 0,0-1-1 0 0,0 0 0 0 0,1 1 0 0 0,-1 0-16 0 0,3 6 70 0 0,-2-3 1 0 0,1 0 1 0 0,-1 1-1 0 0,2-1 0 0 0,-1 0 0 0 0,1 0 0 0 0,0 0 0 0 0,0-1 0 0 0,1 1 0 0 0,0-1 0 0 0,0 0 1 0 0,1 0-1 0 0,0 0 0 0 0,0 0 0 0 0,0-1 0 0 0,0 0 0 0 0,1 0 0 0 0,0 0 0 0 0,0-1 0 0 0,0 0 1 0 0,1 0-1 0 0,0-1 0 0 0,-1 1 0 0 0,1-1 0 0 0,0-1 0 0 0,0 1 0 0 0,1-1 0 0 0,-1-1 0 0 0,0 1 1 0 0,1-1-1 0 0,-1-1 0 0 0,3 1-71 0 0,-3-1 106 0 0,0 0-1 0 0,0-1 1 0 0,0 0 0 0 0,0 0-1 0 0,-1-1 1 0 0,1 0 0 0 0,0 0-1 0 0,-1 0 1 0 0,0-1 0 0 0,1 0-1 0 0,-1 0 1 0 0,0-1 0 0 0,0 1-1 0 0,-1-1 1 0 0,1 0 0 0 0,-1-1-1 0 0,0 0 1 0 0,0 0 0 0 0,0 0-1 0 0,-1 0 1 0 0,4-6-106 0 0,-2 4 38 0 0,0 0 0 0 0,-1 0 0 0 0,0-1 0 0 0,0 0 0 0 0,-1 0 0 0 0,0-1 0 0 0,0 1 0 0 0,-1-1 0 0 0,0 0 0 0 0,0 0 0 0 0,-1 0 0 0 0,0 0-1 0 0,-1 0 1 0 0,0 0 0 0 0,0-4-38 0 0,-1 6-90 0 0,1 1 0 0 0,-1 0 0 0 0,0 0-1 0 0,-1 0 1 0 0,1-1 0 0 0,-1 1 0 0 0,-1 0-1 0 0,1 0 1 0 0,-1 0 0 0 0,0 0 0 0 0,0 0-1 0 0,-1 1 1 0 0,1-1 0 0 0,-1 1 0 0 0,-1-1-1 0 0,1 1 1 0 0,-1 0 0 0 0,0 0 0 0 0,0 0-1 0 0,0 1 1 0 0,-1 0 0 0 0,1 0-1 0 0,-1 0 1 0 0,0 0 0 0 0,-1 0 90 0 0,-62-12-5310 0 0,23 27-6266 0 0,35-3 6884 0 0</inkml:trace>
  <inkml:trace contextRef="#ctx0" brushRef="#br0" timeOffset="2712.942">1565 748 1592 0 0,'0'0'2346'0'0,"0"0"-772"0"0,0 0-223 0 0,0 0 13 0 0,0 0-8 0 0,0 0-114 0 0,0 0-220 0 0,0 0-226 0 0,-33 34-230 0 0,-102 106-195 0 0,131-137-351 0 0,1 1 1 0 0,-1-1-1 0 0,0 0 0 0 0,1 1 0 0 0,-1 0 0 0 0,1 0 0 0 0,0 0 0 0 0,0 0 0 0 0,1 1 1 0 0,-1-1-1 0 0,1 1 0 0 0,0-1 0 0 0,0 1 0 0 0,1 0 0 0 0,0 0 0 0 0,-1-1 1 0 0,1 6-22 0 0,0 1 57 0 0,0-4 27 0 0,0 0 1 0 0,1-1-1 0 0,0 1 1 0 0,0 0-1 0 0,0 0 1 0 0,1 0-1 0 0,0-1 1 0 0,1 1-1 0 0,-1 0 0 0 0,1-1 1 0 0,0 0-1 0 0,1 1 1 0 0,0-1-1 0 0,0 0 1 0 0,0 0-1 0 0,1 0 1 0 0,-1-1-1 0 0,1 1 1 0 0,1-1-1 0 0,-1 0 1 0 0,1 0-1 0 0,0 0 1 0 0,0-1-1 0 0,0 0 1 0 0,1 0-1 0 0,-1 0 1 0 0,1 0-1 0 0,0-1 1 0 0,0 0-1 0 0,1 0 1 0 0,-1-1-1 0 0,0 0 1 0 0,1 0-1 0 0,0 0 1 0 0,4 0-84 0 0,-2-1 206 0 0,-1 0 0 0 0,1 0 0 0 0,-1-1 1 0 0,1 0-1 0 0,-1-1 0 0 0,1 1 1 0 0,-1-2-1 0 0,0 1 0 0 0,1-1 0 0 0,-1 0 1 0 0,0-1-1 0 0,0 0 0 0 0,0 0 1 0 0,-1-1-1 0 0,1 0 0 0 0,-1 0 0 0 0,0-1 1 0 0,0 0-1 0 0,0 0 0 0 0,0-1 1 0 0,-1 0-1 0 0,0 0 0 0 0,-1 0 0 0 0,1-1 1 0 0,-1 1-1 0 0,0-1 0 0 0,-1-1 1 0 0,1 1-207 0 0,-1-4 78 0 0,-1 0 0 0 0,1-1 0 0 0,-2 1 1 0 0,0-1-1 0 0,0 1 0 0 0,-1-1 1 0 0,0 1-1 0 0,-1-1 0 0 0,-1 0 1 0 0,0 1-1 0 0,-2-10-78 0 0,2 13-76 0 0,-1 0-1 0 0,-1 0 1 0 0,0 1 0 0 0,0-1 0 0 0,0 1-1 0 0,-1-1 1 0 0,0 1 0 0 0,-1 0 0 0 0,1 1-1 0 0,-1-1 1 0 0,-1 1 0 0 0,1 0 0 0 0,-1 0-1 0 0,0 1 1 0 0,0-1 0 0 0,-1 1 0 0 0,1 1-1 0 0,-1-1 1 0 0,-1 1 76 0 0,-43-12-3869 0 0,-2 27-4576 0 0,42-7-1329 0 0</inkml:trace>
  <inkml:trace contextRef="#ctx0" brushRef="#br0" timeOffset="3331.69">1768 1219 7570 0 0,'0'0'4195'0'0,"0"0"-2134"0"0,0 0-644 0 0,0 0 17 0 0,0 0-72 0 0,0 0-173 0 0,0 0-230 0 0,0 0-242 0 0,0 0-211 0 0,0 0-159 0 0,0 0-94 0 0,0 0-21 0 0,0 0 21 0 0,8-16 20 0 0,27-50 7 0 0,33-10 508 0 0,-44 57-640 0 0,41-39 57 0 0,-64 58-208 0 0,-1 0 0 0 0,0-1 1 0 0,0 1-1 0 0,0 0 0 0 0,0-1 0 0 0,1 1 0 0 0,-1 0 0 0 0,0-1 0 0 0,0 1 0 0 0,1 0 1 0 0,-1-1-1 0 0,0 1 0 0 0,0 0 0 0 0,1 0 0 0 0,-1-1 0 0 0,0 1 0 0 0,1 0 0 0 0,-1 0 1 0 0,1 0-1 0 0,-1-1 0 0 0,0 1 0 0 0,1 0 0 0 0,-1 0 0 0 0,0 0 0 0 0,1 0 0 0 0,-1 0 0 0 0,1 0 1 0 0,-1 0-1 0 0,0 0 0 0 0,1 0 0 0 0,-1 0 0 0 0,1 0 0 0 0,-1 0 0 0 0,0 0 0 0 0,1 0 1 0 0,-1 0-1 0 0,0 1 0 0 0,1-1 0 0 0,-1 0 0 0 0,1 0 0 0 0,-1 0 0 0 0,0 1 0 0 0,1-1 1 0 0,-1 0-1 0 0,0 0 0 0 0,0 1 0 0 0,1-1 0 0 0,-1 0 0 0 0,0 0 0 0 0,0 1 0 0 0,1-1 1 0 0,-1 0-1 0 0,0 1 0 0 0,0-1 0 0 0,0 0 0 0 0,1 1 0 0 0,-1-1 0 0 0,0 1 0 0 0,0-1 1 0 0,0 0-1 0 0,0 1 0 0 0,0-1 0 0 0,0 1 0 0 0,0-1 0 0 0,0 0 0 0 0,0 1 0 0 0,0-1 1 0 0,0 0 2 0 0,1 36 14 0 0,-2-28 78 0 0,1 51 39 0 0,1-58-130 0 0,1 1 0 0 0,-1-1 1 0 0,0 0-1 0 0,0 1 0 0 0,1-1 1 0 0,-1 0-1 0 0,1 0 0 0 0,-1 0 1 0 0,1 0-1 0 0,0 0 1 0 0,-1 0-1 0 0,1 0 0 0 0,0-1 1 0 0,-1 1-1 0 0,1 0 0 0 0,0-1 1 0 0,0 0-1 0 0,0 1 0 0 0,0-1 1 0 0,-1 0-1 0 0,1 0 1 0 0,0 0-1 0 0,0 0 0 0 0,0 0 1 0 0,0-1-1 0 0,0 1 0 0 0,-1 0 1 0 0,1-1-1 0 0,0 1 0 0 0,0-1 1 0 0,-1 0-1 0 0,1 0 1 0 0,0 0-1 0 0,-1 1 0 0 0,1-1 1 0 0,0-1-1 0 0,-1 1 0 0 0,0 0 1 0 0,1 0-1 0 0,-1-1 0 0 0,1 0 0 0 0,136-123 51 0 0,-46 59-99 0 0,-84 140 195 0 0,-11 43 0 0 0,3-115-202 0 0,0 1 0 0 0,1-1 0 0 0,0 0 1 0 0,-1 0-1 0 0,1 0 0 0 0,0 0 0 0 0,0 1 0 0 0,0-1 0 0 0,0 0 1 0 0,1 0-1 0 0,-1-1 0 0 0,1 1 0 0 0,-1 0 0 0 0,1 0 1 0 0,-1-1-1 0 0,1 1 0 0 0,0-1 0 0 0,0 1 0 0 0,0-1 0 0 0,0 0 1 0 0,0 0-1 0 0,0 0 0 0 0,0 0 54 0 0,16 4-5464 0 0,2-3-6875 0 0,-14-2 6792 0 0</inkml:trace>
  <inkml:trace contextRef="#ctx0" brushRef="#br0" timeOffset="3898.778">2470 1172 5921 0 0,'0'0'3986'0'0,"0"0"-1433"0"0,0 0-494 0 0,0 0-165 0 0,0 0-291 0 0,0 0-312 0 0,0 0-278 0 0,0 0-179 0 0,0 0-121 0 0,0 0-99 0 0,0 0-71 0 0,0 0-41 0 0,0 0-48 0 0,8-20 338 0 0,73-89-423 0 0,14 6-297 0 0,-95 104-76 0 0,0-1 0 0 0,0 0 0 0 0,0 1 0 0 0,0-1 0 0 0,0 1 0 0 0,0-1 0 0 0,0 0-1 0 0,1 1 1 0 0,-1-1 0 0 0,0 1 0 0 0,0-1 0 0 0,0 0 0 0 0,1 1 0 0 0,-1-1 0 0 0,0 0-1 0 0,0 1 1 0 0,1-1 0 0 0,-1 0 0 0 0,0 0 0 0 0,1 1 0 0 0,-1-1 0 0 0,0 0 0 0 0,1 0 0 0 0,-1 1-1 0 0,1-1 1 0 0,-1 0 0 0 0,0 0 0 0 0,1 0 0 0 0,-1 0 0 0 0,1 0 0 0 0,-1 0 0 0 0,0 0-1 0 0,1 0 1 0 0,-1 0 0 0 0,1 0 0 0 0,-1 0 0 0 0,0 0 0 0 0,1 0 0 0 0,-1 0 0 0 0,1 0 0 0 0,-1 0-1 0 0,0 0 1 0 0,1 0 0 0 0,-1 0 0 0 0,1-1 0 0 0,-1 1 0 0 0,0 0 0 0 0,1 0 0 0 0,-1 0-1 0 0,0-1 1 0 0,1 1 0 0 0,-1 0 0 0 0,0-1 0 0 0,1 1 0 0 0,-1 0 0 0 0,0-1 0 0 0,0 1-1 0 0,1 0 1 0 0,-1-1 0 0 0,0 1 0 0 0,0 0 0 0 0,0-1 0 0 0,0 1 0 0 0,1-1 0 0 0,-1 1 0 0 0,0 0-1 0 0,0-1 1 0 0,0 1 4 0 0,-3 120 248 0 0,5-118-247 0 0,1 1-1 0 0,-1-1 1 0 0,1 0-1 0 0,0 0 1 0 0,0-1-1 0 0,0 1 1 0 0,0-1-1 0 0,0 1 1 0 0,0-1-1 0 0,1 0 1 0 0,-1 0-1 0 0,0 0 1 0 0,0-1-1 0 0,1 1 1 0 0,-1-1-1 0 0,1 0 1 0 0,-1 0-1 0 0,0 0 1 0 0,1 0-1 0 0,-1 0 1 0 0,0-1-1 0 0,1 0 1 0 0,-1 1-1 0 0,0-1 1 0 0,1-1-1 0 0,-1 1 1 0 0,1-1-1 0 0,124-68 35 0 0,-48 20-89 0 0,-80 49 51 0 0,1 1-1 0 0,-1-1 1 0 0,1 1 0 0 0,-1-1-1 0 0,1 1 1 0 0,0-1 0 0 0,-1 1-1 0 0,1-1 1 0 0,0 1 0 0 0,-1 0 0 0 0,1-1-1 0 0,0 1 1 0 0,-1 0 0 0 0,1 0-1 0 0,0 0 1 0 0,-1-1 0 0 0,1 1-1 0 0,0 0 1 0 0,0 0 0 0 0,-1 0-1 0 0,1 0 1 0 0,0 0 0 0 0,0 0-1 0 0,-1 0 1 0 0,1 0 0 0 0,0 1-1 0 0,0-1 1 0 0,-1 0 0 0 0,1 0-1 0 0,0 1 1 0 0,-1-1 0 0 0,1 0-1 0 0,0 1 1 0 0,-1-1 0 0 0,1 1-1 0 0,0-1 1 0 0,-1 1 0 0 0,1-1-1 0 0,-1 1 1 0 0,1-1 0 0 0,-1 1 0 0 0,1-1-1 0 0,-1 1 1 0 0,0 0 0 0 0,1-1-1 0 0,-1 1 1 0 0,0 0 0 0 0,1-1-1 0 0,-1 1 1 0 0,0 0 0 0 0,0-1-1 0 0,0 1 1 0 0,1 0 0 0 0,-1 0-1 0 0,0-1 1 0 0,0 1 0 0 0,0 0 3 0 0,-4 113-272 0 0,25-70-1654 0 0,-6-33-2305 0 0,1-8-5285 0 0,-5-3 474 0 0</inkml:trace>
</inkml:ink>
</file>

<file path=ppt/ink/ink8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35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1190 309 0 0 0,'0'0'203'0'0,"0"0"568"0"0,0 0 478 0 0,0 0 274 0 0,0 0 53 0 0,0 0-143 0 0,0 0-185 0 0,0 0-184 0 0,0 0-172 0 0,22 1-113 0 0,74 1-53 0 0,94 14 2739 0 0,11-11-1210 0 0,125-16-2255 0 0,-18-13-560 0 0,-258 19-330 0 0,-1 0-2697 0 0,-15 4-6085 0 0,-30 1 7197 0 0</inkml:trace>
  <inkml:trace contextRef="#ctx0" brushRef="#br0" timeOffset="4237.256">1 1793 0 0 0,'0'0'311'0'0,"0"0"856"0"0,0 0 356 0 0,0 0 162 0 0,0 0 26 0 0,0 0-158 0 0,0 0-293 0 0,0 0-328 0 0,0 0-290 0 0,0 0-157 0 0,0-2-2 0 0,2-1-300 0 0,1 0 0 0 0,0 0 0 0 0,0 1 0 0 0,0-1 0 0 0,0 1 0 0 0,0 0 0 0 0,0 0 0 0 0,1 0 0 0 0,-1 0 0 0 0,1 1 0 0 0,-1 0 0 0 0,1-1 0 0 0,0 1 0 0 0,-1 0 0 0 0,1 1 0 0 0,0-1 0 0 0,0 1 0 0 0,0-1 0 0 0,0 1 0 0 0,-1 0 0 0 0,1 1 0 0 0,0-1 0 0 0,0 1 0 0 0,0-1 0 0 0,3 2-183 0 0,5-1 189 0 0,250 13 2655 0 0,87-2-1698 0 0,-256-13-930 0 0,315-24 351 0 0,-35 17-462 0 0,-110-3 238 0 0,165 8 704 0 0,-348-13-611 0 0,87 13-226 0 0,-47 1 1165 0 0,-65 1-3420 0 0,-5 0-9503 0 0,-50 1 3281 0 0</inkml:trace>
  <inkml:trace contextRef="#ctx0" brushRef="#br0" timeOffset="4781.922">1721 4 0 0 0,'0'0'1176'0'0,"0"0"655"0"0,0 0 208 0 0,0 0-68 0 0,0 0-213 0 0,0 0-247 0 0,0 0-212 0 0,0 0-156 0 0,0 0-115 0 0,0 0-86 0 0,-9 26-69 0 0,-28 85-94 0 0,28-19 457 0 0,35 165 761 0 0,-1 56-1092 0 0,-26 81-422 0 0,-33-67-319 0 0,-54 195-303 0 0,55-367 9 0 0,12 32-878 0 0,21-186 949 0 0,0 0 1 0 0,1 1 0 0 0,-1-1 0 0 0,0 0 0 0 0,0 0 0 0 0,1 0-1 0 0,-1 0 1 0 0,1 0 0 0 0,-1 0 0 0 0,1 0 0 0 0,-1 0 0 0 0,1 0-1 0 0,-1 0 1 0 0,1-1 0 0 0,0 1 0 0 0,0 0 0 0 0,-1 0 0 0 0,1 0-1 0 0,0-1 1 0 0,0 1 0 0 0,0-1 0 0 0,0 1 0 0 0,0 0 0 0 0,0-1 0 0 0,0 1-1 0 0,0-1 1 0 0,0 0 0 0 0,0 1 0 0 0,0-1 0 0 0,0 0 0 0 0,0 0-1 0 0,0 0 1 0 0,0 0 0 0 0,1 0 0 0 0,-1 0 0 0 0,0 0 0 0 0,0 0 58 0 0,23-12-4978 0 0,0-21-6055 0 0,-20 26 9338 0 0</inkml:trace>
  <inkml:trace contextRef="#ctx0" brushRef="#br0" timeOffset="5023.254">1957 1451 8858 0 0,'0'0'1730'0'0,"0"0"-427"0"0,0 0-145 0 0,0 0 109 0 0,0 0 144 0 0,0 0-40 0 0,-37 33-153 0 0,-119 112-229 0 0,22-3 249 0 0,-186 240-520 0 0,179-201-3010 0 0,130-157-1277 0 0,9-14-8240 0 0,2-7 8218 0 0</inkml:trace>
  <inkml:trace contextRef="#ctx0" brushRef="#br0" timeOffset="5373.865">1957 0 0 0 0,'0'0'1560'0'0,"0"0"29"0"0,0 0 3 0 0,0 0 67 0 0,0 0 120 0 0,0 0 77 0 0,0 0-78 0 0,0 0-216 0 0,0 0-283 0 0,0 0-239 0 0,0 0-210 0 0,-27 34-146 0 0,-85 108-90 0 0,37-31 360 0 0,-62 77-30 0 0,-105 110-924 0 0,184-219-2022 0 0,49-41-7856 0 0,9-33 2098 0 0</inkml:trace>
  <inkml:trace contextRef="#ctx0" brushRef="#br0" timeOffset="6207.416">2138 906 3897 0 0,'0'0'3302'0'0,"0"0"-1187"0"0,0 0-535 0 0,0 0-162 0 0,0 0-18 0 0,0 0-65 0 0,0 0-153 0 0,0 0-185 0 0,0 0-194 0 0,0 0-179 0 0,0 0-126 0 0,29-25-50 0 0,91-74-29 0 0,-59 66 169 0 0,-51 31-416 0 0,-7 1-138 0 0,0 0 0 0 0,0 0 0 0 0,0 0 0 0 0,0 0 0 0 0,0 1 0 0 0,1-1 0 0 0,-1 1 0 0 0,0-1 0 0 0,0 1 0 0 0,0 0 0 0 0,0 1 0 0 0,0-1 0 0 0,1 0 0 0 0,-1 1 0 0 0,0 0 0 0 0,0-1-1 0 0,0 1 1 0 0,0 1 0 0 0,0-1 0 0 0,-1 0 0 0 0,1 1 0 0 0,0-1 0 0 0,0 1 0 0 0,-1 0 0 0 0,1 0 0 0 0,-1 0 0 0 0,2 1-34 0 0,-2 2 39 0 0,0-1-1 0 0,0 1 1 0 0,-1 0-1 0 0,1 0 1 0 0,-1 0-1 0 0,0 0 1 0 0,0 0-1 0 0,-1 0 1 0 0,0 0-1 0 0,0 0 1 0 0,0 1-1 0 0,0-1 1 0 0,-1 0-1 0 0,0 0 1 0 0,0 0-1 0 0,0 0 1 0 0,0 0-1 0 0,-1 0 1 0 0,0-1-1 0 0,0 1 1 0 0,0 0-1 0 0,-1-1 1 0 0,0 2-39 0 0,-188 244 939 0 0,186-242-910 0 0,0 1 0 0 0,1-1 1 0 0,0 1-1 0 0,0 0 0 0 0,1 0 1 0 0,0 1-1 0 0,0-1 0 0 0,1 1 1 0 0,1-1-1 0 0,0 1 0 0 0,0 0 1 0 0,0-1-1 0 0,1 1 0 0 0,1 0 1 0 0,0 1-30 0 0,1-7 63 0 0,-1 0 1 0 0,2 0-1 0 0,-1 0 0 0 0,0 0 1 0 0,1 0-1 0 0,-1 0 0 0 0,1 0 1 0 0,0-1-1 0 0,0 0 1 0 0,1 1-1 0 0,-1-1 0 0 0,1 0 1 0 0,0-1-1 0 0,-1 1 0 0 0,1-1 1 0 0,0 0-1 0 0,0 1 1 0 0,1-2-1 0 0,-1 1 0 0 0,0 0 1 0 0,3 0-64 0 0,8 1 148 0 0,0 1 0 0 0,-1-2 0 0 0,1 0-1 0 0,0 0 1 0 0,0-2 0 0 0,0 0 0 0 0,1 0 0 0 0,-1-2 0 0 0,8-1-148 0 0,-13 1-271 0 0,-1-1 1 0 0,0 0-1 0 0,-1 0 1 0 0,1-1-1 0 0,0 0 0 0 0,-1-1 1 0 0,0 0-1 0 0,0 0 0 0 0,-1-1 1 0 0,5-4 270 0 0,14-12-2360 0 0,16-14-3088 0 0,-16 11-3093 0 0,-14 13 974 0 0</inkml:trace>
  <inkml:trace contextRef="#ctx0" brushRef="#br0" timeOffset="6506.932">2869 762 9522 0 0,'0'0'1736'0'0,"0"0"-110"0"0,0 0-191 0 0,0 0-24 0 0,0 0-115 0 0,-30 20-155 0 0,-96 66-179 0 0,53-18 205 0 0,63-54-987 0 0,0-2-84 0 0,1 1-1 0 0,1 1 1 0 0,0-1 0 0 0,1 1-1 0 0,1 0 1 0 0,0 1-1 0 0,1 0 1 0 0,0 0-1 0 0,1 0 1 0 0,1 0-1 0 0,0 1 1 0 0,1-1-1 0 0,1 1 1 0 0,0 5-96 0 0,2-16 34 0 0,-1-1 0 0 0,1 1-1 0 0,0-1 1 0 0,0 0 0 0 0,0 1 0 0 0,0-1 0 0 0,1 0-1 0 0,0 0 1 0 0,0 0 0 0 0,0 0 0 0 0,0 0 0 0 0,1-1-1 0 0,-1 1 1 0 0,1 0 0 0 0,0-1 0 0 0,0 0 0 0 0,0 0-1 0 0,1 0 1 0 0,-1 0 0 0 0,1 0 0 0 0,0-1 0 0 0,-1 0-1 0 0,1 0 1 0 0,0 0 0 0 0,0 0 0 0 0,1 0 0 0 0,-1-1-1 0 0,2 1-33 0 0,125 11 1182 0 0,-108-16-1005 0 0,-1-1 0 0 0,0-1 0 0 0,0 0 0 0 0,-1-2-1 0 0,0-1 1 0 0,0 0 0 0 0,0-2 0 0 0,-1 0-1 0 0,16-11-176 0 0,-26 16 61 0 0,1-1-1 0 0,-1 1 0 0 0,-1-2 0 0 0,1 1 0 0 0,-1-1 0 0 0,0-1 0 0 0,0 0 0 0 0,-1 0 0 0 0,0 0 0 0 0,-1-1 0 0 0,0-1 0 0 0,0 1 0 0 0,-1-1 0 0 0,0 0 0 0 0,0 0 1 0 0,-2-1-1 0 0,1 0 0 0 0,-1 1 0 0 0,-1-2 0 0 0,0 1 0 0 0,0 0 0 0 0,-1-1 0 0 0,0 1 0 0 0,-1-1 0 0 0,-1-1-60 0 0,-2 4-51 0 0,-1-1 0 0 0,0 1 0 0 0,-1-1 0 0 0,0 1 0 0 0,-1 0-1 0 0,1 1 1 0 0,-2-1 0 0 0,1 1 0 0 0,-1 0 0 0 0,0 0 0 0 0,-1 1 0 0 0,0-1 0 0 0,0 2-1 0 0,-1-1 1 0 0,1 1 0 0 0,-1 0 0 0 0,-1 0 0 0 0,-3-1 51 0 0,5 3-156 0 0,1 0 0 0 0,-1 1 0 0 0,0 0 0 0 0,0 0 1 0 0,0 1-1 0 0,0 0 0 0 0,0 0 0 0 0,-1 0 0 0 0,1 1 0 0 0,-1 0 0 0 0,1 1 1 0 0,-1 0-1 0 0,1 0 0 0 0,-1 0 0 0 0,1 1 0 0 0,-1 0 0 0 0,1 1 0 0 0,0-1 1 0 0,0 1-1 0 0,-1 1 0 0 0,0 0 156 0 0,0 1-903 0 0,-1 0-1 0 0,1 0 1 0 0,0 0 0 0 0,0 1 0 0 0,1 1 0 0 0,-1-1-1 0 0,1 1 1 0 0,0 0 0 0 0,1 1 0 0 0,-6 6 903 0 0,-2 3-5922 0 0,6-5-1966 0 0</inkml:trace>
  <inkml:trace contextRef="#ctx0" brushRef="#br0" timeOffset="6855.426">3393 880 11883 0 0,'0'0'1492'0'0,"0"0"-100"0"0,0 0-106 0 0,0 0-71 0 0,0 0-147 0 0,0 0-219 0 0,0 0-135 0 0,0 0-110 0 0,0 0-124 0 0,-30 7-125 0 0,-100 27-94 0 0,49 12 132 0 0,68-34-302 0 0,13-12-90 0 0,-11 8 51 0 0,1-1-1 0 0,1 1 1 0 0,0 1 0 0 0,0 0 0 0 0,1 0 0 0 0,0 1 0 0 0,0 0 0 0 0,1 0 0 0 0,0 1 0 0 0,1 0 0 0 0,0 0-1 0 0,1 0 1 0 0,1 1 0 0 0,-1 0 0 0 0,-1 9-52 0 0,5-16 3 0 0,0-1-1 0 0,1 1 0 0 0,0 0 1 0 0,-1-1-1 0 0,2 1 1 0 0,-1 0-1 0 0,0 0 0 0 0,1-1 1 0 0,0 1-1 0 0,0-1 1 0 0,0 1-1 0 0,1-1 0 0 0,-1 1 1 0 0,1-1-1 0 0,0 0 0 0 0,1 0 1 0 0,-1 1-1 0 0,1-2 1 0 0,-1 1-1 0 0,1 0 0 0 0,0-1 1 0 0,1 1-1 0 0,-1-1 1 0 0,1 1-3 0 0,4 1 68 0 0,0 0 0 0 0,0-1 0 0 0,0 0 0 0 0,1 0 0 0 0,-1 0 0 0 0,1-1 1 0 0,0-1-1 0 0,0 0 0 0 0,0 0 0 0 0,0 0 0 0 0,0-1 0 0 0,0-1 0 0 0,0 1 0 0 0,1-2 1 0 0,-1 1-1 0 0,0-1 0 0 0,0-1 0 0 0,0 1 0 0 0,9-4-68 0 0,3-1 259 0 0,-1-2 0 0 0,0 0 1 0 0,0-1-1 0 0,0-1 0 0 0,-1 0 0 0 0,-1-2 0 0 0,17-13-259 0 0,-26 18 84 0 0,0 0-1 0 0,-1 0 1 0 0,0-1 0 0 0,0-1-1 0 0,-1 1 1 0 0,0-1 0 0 0,0 0-1 0 0,-1-1 1 0 0,-1 1-1 0 0,1-1 1 0 0,-1 0 0 0 0,-1-1-1 0 0,0 1 1 0 0,-1-1 0 0 0,0 0-1 0 0,0 0 1 0 0,-1 0-1 0 0,0 0 1 0 0,-1 0 0 0 0,0-8-84 0 0,-1 13-65 0 0,1 1 0 0 0,-1-1 1 0 0,0 1-1 0 0,0-1 1 0 0,0 1-1 0 0,-1-1 1 0 0,0 1-1 0 0,0-1 1 0 0,-1 1-1 0 0,1 0 1 0 0,-1-1-1 0 0,0 1 0 0 0,0 0 1 0 0,-1 0-1 0 0,0 0 1 0 0,0 1-1 0 0,0-1 1 0 0,0 1-1 0 0,-1-1 1 0 0,1 1-1 0 0,-1 0 1 0 0,0 1-1 0 0,0-1 0 0 0,-1 0 1 0 0,1 1-1 0 0,-1 0 1 0 0,0 0-1 0 0,0 1 1 0 0,0-1-1 0 0,-3 0 65 0 0,-50 14-5902 0 0,28 15-5094 0 0,28-23 9758 0 0,-7 8-6390 0 0</inkml:trace>
  <inkml:trace contextRef="#ctx0" brushRef="#br0" timeOffset="7451.219">3563 1359 12683 0 0,'0'0'2187'0'0,"0"0"-304"0"0,0 0-215 0 0,0 0-217 0 0,0 0-226 0 0,0 0-237 0 0,0 0-159 0 0,0 0-117 0 0,0 0-106 0 0,0 0-86 0 0,0 0-79 0 0,0 0-78 0 0,0 0-87 0 0,-2-11-49 0 0,-3-36-55 0 0,32-7 172 0 0,-2 21-243 0 0,2 2 0 0 0,0 0 0 0 0,2 2 0 0 0,20-14-101 0 0,10 16-260 0 0,-59 27 195 0 0,1 15-102 0 0,-2 57 32 0 0,-2-19 94 0 0,22-51 264 0 0,44-45-1 0 0,39-19-156 0 0,-100 61-72 0 0,-1 0 1 0 0,1 0 0 0 0,0 1 0 0 0,-1-1-1 0 0,1 0 1 0 0,0 1 0 0 0,0 0-1 0 0,0-1 1 0 0,-1 1 0 0 0,1 0-1 0 0,0 0 1 0 0,0 0 0 0 0,0 0 0 0 0,0 0-1 0 0,-1 0 1 0 0,1 1 0 0 0,0-1-1 0 0,0 0 1 0 0,-1 1 0 0 0,1 0 0 0 0,0-1-1 0 0,-1 1 1 0 0,1 0 0 0 0,0 0-1 0 0,-1 0 1 0 0,1 0 0 0 0,-1 0-1 0 0,1 0 1 0 0,-1 0 0 0 0,0 1 0 0 0,0-1-1 0 0,1 0 1 0 0,-1 2 5 0 0,24 40 31 0 0,-3 28-61 0 0,-12-49-123 0 0,0 0-2949 0 0,3-12-6888 0 0,-12-9 3186 0 0,-1 2 205 0 0</inkml:trace>
  <inkml:trace contextRef="#ctx0" brushRef="#br0" timeOffset="7920.825">4132 1373 8090 0 0,'0'0'3186'0'0,"0"0"-568"0"0,0 0-139 0 0,0 0-77 0 0,0 0-301 0 0,0 0-448 0 0,0 0-430 0 0,0 0-296 0 0,0 0-219 0 0,0 0-135 0 0,0 0-107 0 0,0 0-50 0 0,0 0-60 0 0,11-16-45 0 0,34-53-31 0 0,-13 8 202 0 0,-3 12-227 0 0,34-25-188 0 0,-48 61-80 0 0,44-18-198 0 0,-59 53-145 0 0,-13 52 333 0 0,12-74 23 0 0,1 1 0 0 0,-1 0-1 0 0,1 0 1 0 0,-1 0 0 0 0,1 0 0 0 0,-1-1-1 0 0,1 1 1 0 0,0 0 0 0 0,0 0 0 0 0,-1 0 0 0 0,1 0-1 0 0,0 0 1 0 0,0 0 0 0 0,0 0 0 0 0,0 0 0 0 0,0 0-1 0 0,0 0 1 0 0,0 0 0 0 0,0 0 0 0 0,1 0-1 0 0,-1 0 1 0 0,0 0 0 0 0,0 0 0 0 0,1 0 0 0 0,-1-1-1 0 0,1 1 1 0 0,-1 0 0 0 0,1 0 0 0 0,-1 0 0 0 0,1 0-1 0 0,0-1 1 0 0,-1 1 0 0 0,1 0 0 0 0,0-1-1 0 0,-1 1 1 0 0,1 0 0 0 0,0-1 0 0 0,0 1 0 0 0,0-1-1 0 0,0 1 1 0 0,-1-1 0 0 0,1 0 0 0 0,0 1 0 0 0,0-1-1 0 0,0 0 1 0 0,0 0 0 0 0,0 1 0 0 0,0-1-1 0 0,0 0 1 0 0,0 0 0 0 0,0 0 0 0 0,0 0 0 0 0,0 0-1 0 0,0 0 1 0 0,0-1 0 0 0,0 1 0 0 0,0 0 0 0 0,0 0 0 0 0,58-13 95 0 0,-8-10-59 0 0,41-5-27 0 0,-89 29-14 0 0,0-1 1 0 0,-1 2-1 0 0,0-1 0 0 0,1 0 0 0 0,-1 0 1 0 0,1 1-1 0 0,-1 0 0 0 0,0-1 0 0 0,0 1 1 0 0,0 0-1 0 0,0 0 0 0 0,0 0 1 0 0,-1 0-1 0 0,1 0 0 0 0,0 0 0 0 0,-1 1 1 0 0,0-1-1 0 0,1 1 0 0 0,-1-1 0 0 0,0 1 1 0 0,0-1-1 0 0,-1 1 0 0 0,1-1 0 0 0,0 1 1 0 0,-1 0-1 0 0,0-1 0 0 0,0 1 1 0 0,1 0-1 0 0,-1 0 0 0 0,-1-1 0 0 0,1 1 1 0 0,0 0-1 0 0,-1-1 0 0 0,1 1 0 0 0,-1 0 1 0 0,0-1-1 0 0,0 1 0 0 0,-1 0 5 0 0,5 51-196 0 0,21-23-1535 0 0,-12-27-3372 0 0,3-3-6660 0 0,-11-1 2618 0 0</inkml:trace>
</inkml:ink>
</file>

<file path=ppt/ink/ink8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15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760 100 15787 0 0,'0'0'591'0'0,"0"0"-4"0"0,0 0 28 0 0,0 0 121 0 0,0 0 128 0 0,0 0 35 0 0,0 0-107 0 0,0 0-168 0 0,0 0-172 0 0,0 0-146 0 0,0 0-101 0 0,-21 27-61 0 0,-67 86-26 0 0,25 2 72 0 0,-127 208-92 0 0,41-96-2379 0 0,81-142-3663 0 0,40-90-2831 0 0,13-28 4013 0 0,12 23 3881 0 0,-50-166 516 0 0,-3-32 2219 0 0,47 158 2508 0 0,-8-15 6112 0 0,24 69-7266 0 0,26 18-2694 0 0,-7-4-237 0 0,0-1-1 0 0,2-2 1 0 0,0 0-1 0 0,0-2 1 0 0,2-1-1 0 0,5 1-276 0 0,34 3 241 0 0,2-2 0 0 0,-1-3 0 0 0,2-4-1 0 0,49-1-240 0 0,95 10-703 0 0,-122-5-2219 0 0,-87-8 1099 0 0,11 1-1834 0 0,-15-6-1339 0 0,-6-4-3545 0 0,-16-33 8101 0 0,-22-32 2779 0 0,-13 54 7262 0 0,-36 49-6164 0 0,74-24-2575 0 0,-76 32 129 0 0,-2-4-1 0 0,-2-4 1 0 0,-30 3-991 0 0,43-12-158 0 0,30-6-3405 0 0,42-11-553 0 0,6 3-5176 0 0,5-5 7258 0 0</inkml:trace>
  <inkml:trace contextRef="#ctx0" brushRef="#br0" timeOffset="269.857">346 1 7938 0 0,'0'0'2183'0'0,"0"0"-320"0"0,0 0-468 0 0,0 0-302 0 0,0 0-116 0 0,0 0 4 0 0,0 0 1 0 0,0 0-87 0 0,-6 38-146 0 0,-21 123-157 0 0,20-22 234 0 0,7-130-776 0 0,-1 43 193 0 0,3 0 1 0 0,1 0-1 0 0,11 45-243 0 0,56 176-811 0 0,-55-209-487 0 0,-6-21-1276 0 0,4-1-3639 0 0,-10-30 1244 0 0,-2-4-420 0 0</inkml:trace>
  <inkml:trace contextRef="#ctx0" brushRef="#br0" timeOffset="1230.013">1565 203 10826 0 0,'0'0'1303'0'0,"0"0"-154"0"0,0 0-116 0 0,0 0-9 0 0,0 0-21 0 0,0 0-56 0 0,0 0-83 0 0,0 0-96 0 0,0 0-130 0 0,0 0-149 0 0,-15 34-129 0 0,-42 105-64 0 0,22-21 143 0 0,-97 309-111 0 0,61-273-1755 0 0,67-143-1580 0 0,49-114 3238 0 0,68-161 1776 0 0,15-121-360 0 0,-108 248 805 0 0,-20 136-2089 0 0,0 1-91 0 0,-18 130-94 0 0,16-108-182 0 0,1 0 1 0 0,0 0 0 0 0,2 1 0 0 0,1-1-1 0 0,0 0 1 0 0,2 0 0 0 0,0 0 0 0 0,2 0 0 0 0,0-1-1 0 0,5 8 4 0 0,-8-20 7 0 0,1 0 0 0 0,0 0-1 0 0,0 0 1 0 0,1-1-1 0 0,0 0 1 0 0,1 0-1 0 0,0 0 1 0 0,0-1-1 0 0,1 0 1 0 0,-1 0-1 0 0,2 0 1 0 0,-1-1-1 0 0,1 0 1 0 0,0-1-1 0 0,0 1 1 0 0,0-1 0 0 0,1-1-1 0 0,-1 0 1 0 0,1 0-1 0 0,0-1 1 0 0,1 0-1 0 0,-1 0 1 0 0,1-1-1 0 0,-1-1 1 0 0,1 1-1 0 0,-1-2 1 0 0,1 1-1 0 0,0-1 1 0 0,4-1-7 0 0,-3-4 150 0 0,-1 0 0 0 0,1-1-1 0 0,-1 0 1 0 0,0-1 0 0 0,-1 0 0 0 0,0-1 0 0 0,0 0 0 0 0,-1 0 0 0 0,0-1 0 0 0,0 0-1 0 0,-1 0 1 0 0,0-1 0 0 0,0 0 0 0 0,-1 0 0 0 0,-1-1 0 0 0,2-4-150 0 0,69-168 872 0 0,-61 8-1866 0 0,-15 148 94 0 0,-2 2-1402 0 0,-3 10-4359 0 0,1 10-4467 0 0</inkml:trace>
  <inkml:trace contextRef="#ctx0" brushRef="#br0" timeOffset="2066.05">2421 564 4697 0 0,'0'0'1775'0'0,"0"0"-119"0"0,0 0 49 0 0,0 0 104 0 0,0 0 1 0 0,0 0-135 0 0,0 0-249 0 0,0 0-291 0 0,0 0-266 0 0,0 0-225 0 0,0 0-157 0 0,0 0-76 0 0,0 0-27 0 0,-15 6-39 0 0,-49 21-10 0 0,61-25-297 0 0,0 0 0 0 0,0-1-1 0 0,0 1 1 0 0,0 0 0 0 0,1 0-1 0 0,-1 1 1 0 0,0-1 0 0 0,1 0-1 0 0,0 1 1 0 0,0 0 0 0 0,0-1-1 0 0,0 1 1 0 0,0 0 0 0 0,0 0-1 0 0,0 0 1 0 0,1 0 0 0 0,0 1-1 0 0,0-1 1 0 0,0 0 0 0 0,0 1-1 0 0,0-1 1 0 0,0 0 0 0 0,1 1-1 0 0,0-1 1 0 0,0 3-38 0 0,-2 6 120 0 0,-5 107 469 0 0,7-114-566 0 0,0-1 0 0 0,1 0 0 0 0,-1 0 1 0 0,1 1-1 0 0,0-1 0 0 0,0 0 0 0 0,0 0 0 0 0,1 0 1 0 0,-1 0-1 0 0,1 0 0 0 0,0 0 0 0 0,0-1 0 0 0,0 1 1 0 0,1 0-1 0 0,-1-1 0 0 0,1 0 0 0 0,0 0 0 0 0,0 0 1 0 0,0 0-1 0 0,0 0 0 0 0,1 0 0 0 0,-1-1 0 0 0,1 0 1 0 0,0 1-1 0 0,-1-1 0 0 0,2 0-23 0 0,3-1 98 0 0,-1-1 0 0 0,0 0-1 0 0,1 0 1 0 0,-1-1 0 0 0,0 0 0 0 0,0 0-1 0 0,0-1 1 0 0,0 0 0 0 0,0 0 0 0 0,0 0 0 0 0,0-1-1 0 0,-1 0 1 0 0,1 0 0 0 0,-1-1 0 0 0,0 0-1 0 0,0 0 1 0 0,0 0 0 0 0,0-1 0 0 0,-1 0-1 0 0,0 0 1 0 0,0-1 0 0 0,0 1 0 0 0,-1-1 0 0 0,0 0-1 0 0,0 0 1 0 0,0 0 0 0 0,-1-1 0 0 0,0 1-1 0 0,0-1 1 0 0,0 0 0 0 0,-1 0 0 0 0,0 0-1 0 0,-1 0 1 0 0,1 0 0 0 0,-1-4-98 0 0,2 5 3 0 0,-1 1 1 0 0,0-1-1 0 0,0 0 0 0 0,0 0 1 0 0,-1 0-1 0 0,0 0 0 0 0,0 0 1 0 0,-1 0-1 0 0,1 0 0 0 0,-1 0 1 0 0,-1-1-1 0 0,1 1 0 0 0,-1 0 0 0 0,0 0 1 0 0,0 0-1 0 0,-1 0 0 0 0,0 0 1 0 0,0 1-1 0 0,0-1 0 0 0,-1 0 1 0 0,0 1-1 0 0,0-1 0 0 0,0 1 1 0 0,0 0-1 0 0,-1 0 0 0 0,0 1 1 0 0,0-1-1 0 0,-1 1 0 0 0,1 0 0 0 0,-1 0 1 0 0,-3-3-4 0 0,3 5-181 0 0,0 1 1 0 0,-1-1 0 0 0,1 1-1 0 0,-1-1 1 0 0,1 1 0 0 0,-1 1-1 0 0,1-1 1 0 0,-1 1 0 0 0,1 0-1 0 0,-1 0 1 0 0,1 1 0 0 0,-1 0-1 0 0,1 0 1 0 0,-1 0 0 0 0,1 1 0 0 0,0-1-1 0 0,-1 1 1 0 0,-1 1 180 0 0,-44 49-8813 0 0,44-34 2292 0 0,3-6-1841 0 0</inkml:trace>
  <inkml:trace contextRef="#ctx0" brushRef="#br0" timeOffset="2519.97">3034 163 7306 0 0,'0'0'2829'0'0,"0"0"-469"0"0,0 0-305 0 0,0 0-171 0 0,0 0-251 0 0,0 0-328 0 0,0 0-197 0 0,0 0-194 0 0,0 0-165 0 0,0 0-140 0 0,0 0-147 0 0,0 0-60 0 0,0 0-32 0 0,-8 9-23 0 0,-24 30-39 0 0,30-37-270 0 0,1-1-1 0 0,0 1 1 0 0,0 0-1 0 0,0 0 1 0 0,0 0-1 0 0,1 0 0 0 0,-1 0 1 0 0,0 0-1 0 0,1 0 1 0 0,0 0-1 0 0,-1 0 1 0 0,1 0-1 0 0,0 0 1 0 0,0 1-1 0 0,0-1 0 0 0,0 0 1 0 0,0 0-1 0 0,1 0 1 0 0,-1 0-1 0 0,1 0 1 0 0,-1 0-1 0 0,1 0 1 0 0,0 0-1 0 0,0 0 1 0 0,0 0-1 0 0,0 1-37 0 0,4 8 136 0 0,-1 151 569 0 0,-32 25-469 0 0,4-73-169 0 0,13-28-27 0 0,-11 16-231 0 0,12-82-113 0 0,2-15-2480 0 0,1-4-3259 0 0,-1 0-4917 0 0,5-1 4443 0 0</inkml:trace>
  <inkml:trace contextRef="#ctx0" brushRef="#br0" timeOffset="2798.06">2532 623 10002 0 0,'0'0'2237'0'0,"0"0"-228"0"0,0 0-270 0 0,0 0-184 0 0,0 0-224 0 0,0 0-289 0 0,0 0-297 0 0,0 0-247 0 0,0 0-70 0 0,0 0 32 0 0,0 0 93 0 0,0 0 86 0 0,0 0-23 0 0,26-2-75 0 0,82-6-63 0 0,188-48 1364 0 0,-123 19-1769 0 0,-116 25-1800 0 0,-39 9-350 0 0,-1 0-1913 0 0,-5 3-2399 0 0,-11 0-4992 0 0</inkml:trace>
  <inkml:trace contextRef="#ctx0" brushRef="#br0" timeOffset="3852.096">3466 686 9666 0 0,'0'0'2117'0'0,"0"0"-210"0"0,0 0-166 0 0,0 0 0 0 0,0 0-104 0 0,0 0-270 0 0,0 0-310 0 0,0 0-299 0 0,0 0-232 0 0,0 0-189 0 0,0 0-118 0 0,0 4 5 0 0,-22 245 1294 0 0,22-231-1744 0 0,-4 16-4061 0 0,4-34 1926 0 0,0 1-2721 0 0,0 1 818 0 0,0-1-4331 0 0</inkml:trace>
  <inkml:trace contextRef="#ctx0" brushRef="#br0" timeOffset="4014.643">3395 439 13219 0 0,'0'0'2328'0'0,"0"0"-575"0"0,0 0-385 0 0,0 0-224 0 0,0 0-336 0 0,0 0-303 0 0,0 0-257 0 0,0 0-256 0 0,0 0-216 0 0,0 0-177 0 0,0 0-319 0 0,0 0-680 0 0,0 0-1113 0 0,-33 59-2008 0 0,41-48-7065 0 0</inkml:trace>
  <inkml:trace contextRef="#ctx0" brushRef="#br0" timeOffset="4302.081">3960 619 14003 0 0,'0'0'1695'0'0,"0"0"-245"0"0,0 0-131 0 0,0 0-96 0 0,0 0-215 0 0,0 0-196 0 0,0 0-115 0 0,0 0-122 0 0,0 0-131 0 0,-34 14-98 0 0,-105 43-34 0 0,56-7 224 0 0,74-42-461 0 0,1-1 1 0 0,0 1-1 0 0,0 1 1 0 0,1-1-1 0 0,1 1 1 0 0,-1 0 0 0 0,1 1-1 0 0,1 0 1 0 0,-3 4-76 0 0,6-10-3 0 0,1-1 0 0 0,0 1 0 0 0,-1 0 0 0 0,1-1 0 0 0,1 1 0 0 0,-1 0 0 0 0,0 0 0 0 0,1 0 0 0 0,0-1 0 0 0,0 1 0 0 0,0 0 0 0 0,0 0 0 0 0,1 0 0 0 0,-1 0 0 0 0,1-1 0 0 0,0 1 0 0 0,0 0 0 0 0,1 0 0 0 0,-1-1 0 0 0,1 1 0 0 0,-1-1 0 0 0,1 0 0 0 0,0 1 0 0 0,1-1 0 0 0,-1 0 0 0 0,0 0 0 0 0,4 3 3 0 0,1 0-11 0 0,1 0 0 0 0,0 0 1 0 0,1 0-1 0 0,-1-1 1 0 0,1 0-1 0 0,0 0 1 0 0,1-1-1 0 0,-1-1 0 0 0,1 0 1 0 0,-1 0-1 0 0,1 0 1 0 0,0-1-1 0 0,0-1 0 0 0,0 0 1 0 0,0 0-1 0 0,0-1 1 0 0,0 0-1 0 0,1-1 11 0 0,131-15-1156 0 0,-60-27-4928 0 0,-71 33 3862 0 0,6-4-2377 0 0,-7 2-1214 0 0,-2 4 859 0 0</inkml:trace>
  <inkml:trace contextRef="#ctx0" brushRef="#br0" timeOffset="4638.936">4086 977 256 0 0,'0'0'1695'0'0,"0"0"-101"0"0,0 0 142 0 0,0 0 254 0 0,0 0 165 0 0,0 0 21 0 0,0 0-55 0 0,0 0-142 0 0,0 0-208 0 0,0 0-228 0 0,0 0-281 0 0,33-1-234 0 0,104-5-169 0 0,-133 7-802 0 0,-1-1 0 0 0,1 0 0 0 0,-1 0 0 0 0,1-1-1 0 0,-1 1 1 0 0,1-1 0 0 0,-1 1 0 0 0,0-1 0 0 0,1 0 0 0 0,-1-1 0 0 0,0 1 0 0 0,0 0 0 0 0,0-1 0 0 0,1 0 0 0 0,-2 0 0 0 0,1 0 0 0 0,0 0 0 0 0,0 0 0 0 0,-1-1 0 0 0,1 1 0 0 0,0-2-57 0 0,3-3 207 0 0,98-128 2100 0 0,-101 129-2239 0 0,-1-1 0 0 0,1 1 0 0 0,-1 0 0 0 0,-1-1 0 0 0,1 0 0 0 0,-1 1 1 0 0,0-1-1 0 0,0 0 0 0 0,-1 1 0 0 0,0-1 0 0 0,0 0 0 0 0,-1 0 0 0 0,0 1 0 0 0,0-1 0 0 0,-1 0-68 0 0,0 4-3 0 0,-1 0 0 0 0,-1 0-1 0 0,1 0 1 0 0,0 1 0 0 0,-1-1-1 0 0,1 1 1 0 0,-1 0-1 0 0,0 0 1 0 0,1 0 0 0 0,-1 1-1 0 0,0-1 1 0 0,0 1 0 0 0,0 0-1 0 0,0 0 1 0 0,-1 1-1 0 0,1-1 1 0 0,0 1 0 0 0,0 0-1 0 0,0 0 1 0 0,-1 0 0 0 0,1 0-1 0 0,0 1 1 0 0,0 0-1 0 0,0 0 1 0 0,0 0 0 0 0,0 0-1 0 0,0 1 1 0 0,0-1 0 0 0,0 1-1 0 0,1 0 1 0 0,-1 0-1 0 0,-2 2 4 0 0,-9 7-27 0 0,1-1-1 0 0,0 2 0 0 0,1 0 0 0 0,1 1 0 0 0,0 0 1 0 0,0 1-1 0 0,1 0 0 0 0,1 1 0 0 0,0 0 1 0 0,1 0-1 0 0,1 1 0 0 0,0 3 28 0 0,2-7-45 0 0,2 1 1 0 0,0 0-1 0 0,0 0 1 0 0,1 1-1 0 0,1-1 1 0 0,0 1-1 0 0,1-1 1 0 0,0 1-1 0 0,1 0 1 0 0,2 11 44 0 0,-1-21-24 0 0,0 0 1 0 0,0 0-1 0 0,1 0 1 0 0,-1 0 0 0 0,1-1-1 0 0,0 1 1 0 0,0 0 0 0 0,0-1-1 0 0,1 1 1 0 0,-1-1 0 0 0,1 0-1 0 0,0 0 1 0 0,0 0 0 0 0,0 0-1 0 0,0 0 1 0 0,0-1 0 0 0,1 1-1 0 0,-1-1 1 0 0,1 0-1 0 0,0 0 1 0 0,-1 0 0 0 0,1 0-1 0 0,0-1 1 0 0,0 0 0 0 0,0 0-1 0 0,1 0 24 0 0,110 12-1208 0 0,17-27-1621 0 0,-89 3-1269 0 0,-1-3-4079 0 0,-19 6-913 0 0</inkml:trace>
</inkml:ink>
</file>

<file path=ppt/ink/ink8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28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45 10362 0 0,'0'0'1918'0'0,"0"0"-340"0"0,0 0-246 0 0,0 0-65 0 0,0 0-46 0 0,0 0-160 0 0,0 0-221 0 0,0 0-173 0 0,0 0-179 0 0,0 0-174 0 0,0 0-115 0 0,1 3-37 0 0,12 119 2094 0 0,-12 155-988 0 0,-23-12-990 0 0,3-56-170 0 0,13-167-43 0 0,4-36-7305 0 0,-5-25-8977 0 0,7 13 14290 0 0</inkml:trace>
  <inkml:trace contextRef="#ctx0" brushRef="#br0" timeOffset="288.641">1 653 10842 0 0,'0'0'2529'0'0,"0"0"-354"0"0,0 0-373 0 0,0 0-285 0 0,0 0-336 0 0,0 0-352 0 0,0 0-254 0 0,0 0-180 0 0,0 0-137 0 0,0 0 64 0 0,0 0 111 0 0,0 0 97 0 0,0 0 88 0 0,23-3-56 0 0,135-23 270 0 0,135-44 384 0 0,-221 62-1541 0 0,-3 0-5903 0 0,-60 2-1966 0 0,-6 5 326 0 0</inkml:trace>
  <inkml:trace contextRef="#ctx0" brushRef="#br0" timeOffset="754.176">698 170 13067 0 0,'0'0'2099'0'0,"0"0"-336"0"0,0 0-339 0 0,0 0-242 0 0,0 0-254 0 0,0 0-212 0 0,0 0-113 0 0,0 0-55 0 0,0 0-58 0 0,0 0-61 0 0,0 0-70 0 0,0 0-75 0 0,-4 34-56 0 0,-14 106-32 0 0,6 65 446 0 0,13-146-583 0 0,-4 235 111 0 0,17-243-273 0 0,3-57 255 0 0,115-127 936 0 0,-23 31-1000 0 0,-107 98-89 0 0,1 0 0 0 0,0 1-1 0 0,1 0 1 0 0,-1-1 0 0 0,1 1 0 0 0,-1 1-1 0 0,1-1 1 0 0,0 0 0 0 0,0 1 0 0 0,0 0-1 0 0,0 0 1 0 0,1 0 0 0 0,-1 1-1 0 0,1-1 1 0 0,-1 1 0 0 0,1 0 0 0 0,-1 0-1 0 0,1 0 1 0 0,-1 1 0 0 0,1 0 0 0 0,0 0-1 0 0,-1 0 1 0 0,4 1 1 0 0,15 49-105 0 0,-1 123 245 0 0,2-154-2007 0 0,8-28-4959 0 0,-23 1 2509 0 0,0 2-2304 0 0,-2-1-166 0 0</inkml:trace>
  <inkml:trace contextRef="#ctx0" brushRef="#br0" timeOffset="1465.628">1522 653 7338 0 0,'0'0'5333'0'0,"0"0"-2599"0"0,0 0-998 0 0,0 0-213 0 0,0 0-208 0 0,0 0-236 0 0,0 0-206 0 0,0 0-158 0 0,0 0-151 0 0,0 0-180 0 0,0 0-121 0 0,-32 32-71 0 0,-96 103-32 0 0,59-42 163 0 0,50-37-400 0 0,59-48-69 0 0,-33-10 176 0 0,1 0-1 0 0,-1 0 1 0 0,1-1-1 0 0,-1 0 1 0 0,0 0-1 0 0,0-1 1 0 0,-1 1 0 0 0,1-2-1 0 0,-1 1 1 0 0,0-1-1 0 0,0 0 1 0 0,0 0-1 0 0,0 0 1 0 0,0-3-30 0 0,12-8 38 0 0,101-96 66 0 0,-71 60-164 0 0,-48 51 15 0 0,0 1-51 0 0,12 34-268 0 0,31 72 101 0 0,-39-102 253 0 0,-1 0 0 0 0,1 0 0 0 0,1-1 0 0 0,-1 1-1 0 0,0-1 1 0 0,1 0 0 0 0,0 0 0 0 0,0 0 0 0 0,0-1 0 0 0,0 0 0 0 0,0 0 0 0 0,0 0-1 0 0,0 0 1 0 0,1-1 0 0 0,-1 0 0 0 0,1 0 0 0 0,-1-1 0 0 0,1 1 0 0 0,-1-1-1 0 0,5-1 11 0 0,-1 1 30 0 0,0-1 0 0 0,0-1 0 0 0,0 0 1 0 0,0 0-1 0 0,0-1 0 0 0,-1 0 0 0 0,1 0 0 0 0,-1-1 0 0 0,0 0 0 0 0,0 0 0 0 0,0-1 0 0 0,-1 0 0 0 0,0-1 0 0 0,0 0 0 0 0,0 0 0 0 0,0 0 0 0 0,-1-1 0 0 0,2-2-30 0 0,96-142 628 0 0,-96 137-580 0 0,17-34 19 0 0,-3-2 1 0 0,-1 0 0 0 0,-3-1-1 0 0,12-52-67 0 0,-22 58-69 0 0,-1-1-1 0 0,-2 1 0 0 0,-2-1 0 0 0,-3-46 70 0 0,0 74 6 0 0,-12-56 285 0 0,12 73-277 0 0,0 0 0 0 0,-1 1 1 0 0,1-1-1 0 0,0 1 0 0 0,-1-1 0 0 0,1 1 1 0 0,-1-1-1 0 0,1 1 0 0 0,-1-1 0 0 0,1 1 1 0 0,-1 0-1 0 0,1-1 0 0 0,-1 1 1 0 0,1 0-1 0 0,-1-1 0 0 0,1 1 0 0 0,-1 0 1 0 0,0 0-1 0 0,1-1 0 0 0,-1 1 0 0 0,0 0 1 0 0,1 0-1 0 0,-1 0 0 0 0,1 0 1 0 0,-1 0-1 0 0,0 0 0 0 0,1 0 0 0 0,-1 0 1 0 0,0 0-1 0 0,1 0 0 0 0,-1 0 0 0 0,0 0 1 0 0,1 1-1 0 0,-1-1 0 0 0,1 0 1 0 0,-1 0-1 0 0,0 1 0 0 0,1-1 0 0 0,-1 0 1 0 0,1 1-1 0 0,-1-1 0 0 0,1 1 0 0 0,-1-1 1 0 0,1 1-1 0 0,-1-1 0 0 0,1 1 1 0 0,0-1-1 0 0,-1 1 0 0 0,1-1 0 0 0,0 1 1 0 0,-1-1-1 0 0,1 1 0 0 0,0-1 0 0 0,0 1 1 0 0,-1 0-1 0 0,1-1 0 0 0,0 1-14 0 0,-30 112-10 0 0,21-52 26 0 0,2-1 1 0 0,4 1 0 0 0,2 0 0 0 0,2 0 0 0 0,7 37-17 0 0,16 37-32 0 0,14 49 41 0 0,-27-136-564 0 0,-10-47 295 0 0,-1-1-16 0 0,0 0-23 0 0,0 0-10 0 0,-13-22-2873 0 0,-18-14-2067 0 0,0-1-5265 0 0,17 29 4955 0 0</inkml:trace>
  <inkml:trace contextRef="#ctx0" brushRef="#br0" timeOffset="1710.986">1655 502 15979 0 0,'0'0'2076'0'0,"0"0"-860"0"0,0 0-456 0 0,0 0 36 0 0,0 0 154 0 0,0 0 79 0 0,0 0-29 0 0,0 0-217 0 0,0 0-205 0 0,30 2-178 0 0,100 7-116 0 0,-17-21 208 0 0,196-68-453 0 0,-214 56-2095 0 0,-65 16-1429 0 0,1 0-3886 0 0,-9 4-4923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1,'11'186,"16"-98,-25 6,1-80</inkml:trace>
  <inkml:trace contextRef="#ctx0" brushRef="#br0" timeOffset="1">1 424,'29'0,"18"0,8 0,-2 0,-5 0,-6 0,-5 0,-4 0,-3 0,-2 0,-6 0</inkml:trace>
</inkml:ink>
</file>

<file path=ppt/ink/ink8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36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5025 0 0,'0'0'2322'0'0,"0"0"-306"0"0,0 0-162 0 0,0 0-31 0 0,0 0-42 0 0,0 0-181 0 0,0 0-307 0 0,0 0-339 0 0,0 0-333 0 0,0 0-291 0 0,0 0-166 0 0,0 0 67 0 0,4 1 146 0 0,155 16 3188 0 0,147-34-1757 0 0,-164-13-2235 0 0,-134 29 1340 0 0,1 1-4248 0 0,-13 8-10627 0 0,-3-4 5009 0 0</inkml:trace>
</inkml:ink>
</file>

<file path=ppt/ink/ink8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37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11819 0 0,'0'0'1236'0'0,"0"0"-305"0"0,0 0 2 0 0,0 0 374 0 0,0 0 225 0 0,0 0-59 0 0,0 0-232 0 0,38 0-224 0 0,121-4-220 0 0,15-18 597 0 0,87-1-1218 0 0,-205 21-3575 0 0,-1 2-3280 0 0,-45 0-4482 0 0</inkml:trace>
</inkml:ink>
</file>

<file path=ppt/ink/ink8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34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68 258 6921 0 0,'0'0'550'0'0,"0"0"-339"0"0,0 0 109 0 0,0 0 540 0 0,0 0 547 0 0,0 0 237 0 0,0 0-146 0 0,0 0-321 0 0,0 0-339 0 0,0 0-217 0 0,-4 36-131 0 0,-8 116-94 0 0,1 73 1504 0 0,8-34 397 0 0,3-162-587 0 0,-25-77-90 0 0,19 13-1585 0 0,3-1 1 0 0,1 1-1 0 0,1-1 1 0 0,2 0-1 0 0,1 1 1 0 0,2-1-1 0 0,2 1 1 0 0,1 0-1 0 0,2 1 1 0 0,5-13-36 0 0,-7 17 10 0 0,4-14 43 0 0,1 0-1 0 0,3 0 0 0 0,1 1 0 0 0,3 1 0 0 0,1 1 1 0 0,2 1-1 0 0,11-14-52 0 0,-32 52 3 0 0,1-2 8 0 0,1 0 0 0 0,-1 0 0 0 0,1 0 1 0 0,0 0-1 0 0,0 0 0 0 0,0 1 0 0 0,0 0 0 0 0,1-1 0 0 0,0 1 0 0 0,-1 0 0 0 0,1 0 1 0 0,0 1-1 0 0,0-1 0 0 0,1 1 0 0 0,-1 0 0 0 0,0 0 0 0 0,1 1 0 0 0,-1-1 0 0 0,3 0-11 0 0,15 29 84 0 0,-18-15-72 0 0,0 0-1 0 0,-1 0 0 0 0,0 0 1 0 0,-1 1-1 0 0,0-1 0 0 0,-1 0 1 0 0,0 1-1 0 0,-1-1 0 0 0,-1 11-11 0 0,1 34-155 0 0,11 9-817 0 0,5-25-5678 0 0,-3-30-4436 0 0,-9-11 4358 0 0</inkml:trace>
  <inkml:trace contextRef="#ctx0" brushRef="#br0" timeOffset="693.986">463 682 8930 0 0,'0'0'3457'0'0,"0"0"-1557"0"0,0 0-585 0 0,0 0-83 0 0,0 0-141 0 0,0 0-221 0 0,0 0-229 0 0,0 0-151 0 0,0 0-102 0 0,0 0-106 0 0,0 0-92 0 0,0 0-62 0 0,-21 32-27 0 0,-61 102-27 0 0,42-51 48 0 0,2 50 98 0 0,35-124-188 0 0,3-11 835 0 0,21-42-385 0 0,74-146-46 0 0,34-16-163 0 0,-121 193-251 0 0,29-23 73 0 0,-36 36-95 0 0,-1 18 155 0 0,22 43 393 0 0,23 77-452 0 0,-16-78-24 0 0,5 24-80 0 0,-13-15 134 0 0,-21-68-29 0 0,-60-6 1135 0 0,-91-75-1036 0 0,-33 3-2678 0 0,182 77 1162 0 0,-10-3 2371 0 0,9 1-5398 0 0,1 0-5832 0 0,2 2 1304 0 0</inkml:trace>
  <inkml:trace contextRef="#ctx0" brushRef="#br0" timeOffset="1598.857">758 928 10914 0 0,'0'0'1587'0'0,"0"0"-754"0"0,0 0-289 0 0,0 0 28 0 0,0 0 79 0 0,0 0 65 0 0,0 0 75 0 0,0 0 54 0 0,0 0-25 0 0,0 0-62 0 0,0 0-62 0 0,0 0 5 0 0,0 0 30 0 0,28-11-23 0 0,91-40-56 0 0,-33-8 358 0 0,-52 32-804 0 0,-2-2 0 0 0,0-1 0 0 0,-2-2 1 0 0,-2-1-1 0 0,-1-1 0 0 0,-1-2 0 0 0,-2 0 0 0 0,-2-1 0 0 0,17-40-206 0 0,-20-1 153 0 0,-37 86-486 0 0,-86 153-835 0 0,94-146 1067 0 0,1 0-1 0 0,1 0 1 0 0,1 1 0 0 0,0 0 0 0 0,1 1-1 0 0,0-1 1 0 0,2 1 0 0 0,0 0 0 0 0,0 0-1 0 0,2 1 1 0 0,0-1 0 0 0,1 10 101 0 0,0-22-27 0 0,1 0 0 0 0,-1 1 1 0 0,1-1-1 0 0,0 0 0 0 0,0 0 1 0 0,0 0-1 0 0,1 0 0 0 0,0 0 0 0 0,0 0 1 0 0,0 0-1 0 0,1 0 0 0 0,0 0 1 0 0,-1 0-1 0 0,2 0 0 0 0,-1-1 0 0 0,0 1 1 0 0,1-1-1 0 0,0 0 0 0 0,0 1 1 0 0,1-2-1 0 0,-1 1 0 0 0,1 0 0 0 0,-1 0 1 0 0,1-1-1 0 0,0 0 0 0 0,1 0 1 0 0,-1 0-1 0 0,0-1 0 0 0,1 1 0 0 0,3 0 27 0 0,9 1 123 0 0,0-2 0 0 0,0 0-1 0 0,0-1 1 0 0,0 0-1 0 0,0-2 1 0 0,0 0-1 0 0,0-1 1 0 0,0 0 0 0 0,0-2-1 0 0,0 0 1 0 0,-1 0-1 0 0,0-2 1 0 0,0 0 0 0 0,0-1-1 0 0,-1-1 1 0 0,0 0-1 0 0,0-1 1 0 0,-1 0 0 0 0,0-1-1 0 0,-1-1 1 0 0,0-1-1 0 0,0 1 1 0 0,-2-2-1 0 0,1 0 1 0 0,1-3-123 0 0,11-8 143 0 0,0-2 0 0 0,-2-1 0 0 0,0 0 0 0 0,-2-2 0 0 0,-2 0 0 0 0,0-2 0 0 0,-2 0 0 0 0,2-9-143 0 0,-11 26-23 0 0,0 0 0 0 0,-2 0 1 0 0,1-1-1 0 0,-2 0 0 0 0,0 0 0 0 0,-1 0 0 0 0,0 0 0 0 0,-2-1 0 0 0,0 1 0 0 0,0-1 0 0 0,-1-4 23 0 0,-1 19-18 0 0,1 0-1 0 0,0 0 0 0 0,-1 0 1 0 0,1 0-1 0 0,-1 0 0 0 0,1 0 1 0 0,-1-1-1 0 0,1 1 0 0 0,-1 1 1 0 0,0-1-1 0 0,0 0 0 0 0,1 0 1 0 0,-1 0-1 0 0,0 0 0 0 0,0 0 1 0 0,0 1-1 0 0,0-1 0 0 0,0 0 1 0 0,0 1-1 0 0,0-1 0 0 0,0 1 1 0 0,0-1-1 0 0,0 1 0 0 0,0-1 1 0 0,0 1-1 0 0,0 0 0 0 0,-1 0 1 0 0,1 0-1 0 0,0-1 0 0 0,0 1 1 0 0,0 0-1 0 0,0 0 0 0 0,-1 0 1 0 0,1 1-1 0 0,0-1 0 0 0,0 0 1 0 0,0 0-1 0 0,0 1 0 0 0,0-1 1 0 0,-1 1-1 0 0,1-1 0 0 0,0 1 19 0 0,-46 22-713 0 0,35-13 648 0 0,1 1 1 0 0,0 1-1 0 0,1 0 1 0 0,1 0-1 0 0,0 1 1 0 0,0 0-1 0 0,1 1 1 0 0,1 0-1 0 0,0 0 1 0 0,1 0-1 0 0,1 1 1 0 0,0 0-1 0 0,1 0 1 0 0,-2 12 64 0 0,6-23-10 0 0,-3 2-6 0 0,1 1-1 0 0,0-1 0 0 0,1 1 0 0 0,0 0 0 0 0,0-1 1 0 0,0 1-1 0 0,1 0 0 0 0,0 0 0 0 0,0 0 0 0 0,1-1 0 0 0,-1 1 1 0 0,2 0-1 0 0,-1 0 0 0 0,1-1 0 0 0,0 1 0 0 0,0-1 0 0 0,1 0 1 0 0,-1 1-1 0 0,2-1 0 0 0,-1 0 0 0 0,1-1 0 0 0,0 1 0 0 0,0-1 1 0 0,0 1-1 0 0,1-1 0 0 0,3 3 17 0 0,2-1 60 0 0,1-1 0 0 0,0 0 1 0 0,0-1-1 0 0,1 0 0 0 0,-1-1 0 0 0,1 0 1 0 0,0 0-1 0 0,0-1 0 0 0,0-1 0 0 0,0 0 1 0 0,1-1-1 0 0,-1-1 0 0 0,0 1 0 0 0,1-2 1 0 0,-1 0-1 0 0,0 0 0 0 0,0-1 0 0 0,1-1 1 0 0,-1 0-1 0 0,-1 0 0 0 0,1-1 0 0 0,0-1 1 0 0,-1 0-1 0 0,0-1 0 0 0,0 0 0 0 0,-1 0 1 0 0,0-1-1 0 0,5-5-60 0 0,-2 2 31 0 0,0-1 1 0 0,-1 0-1 0 0,-1-1 1 0 0,0 0-1 0 0,0 0 1 0 0,-2-2-1 0 0,1 1 1 0 0,-2-1-1 0 0,0 0 0 0 0,0-1 1 0 0,-1 0-1 0 0,-1 0 1 0 0,-1-1-1 0 0,0 0 1 0 0,-1 1-1 0 0,0-1 1 0 0,-2-1-1 0 0,0 1 0 0 0,0-16-31 0 0,-2 15-74 0 0,1 12 29 0 0,0 1 0 0 0,0-1 0 0 0,-1 0 0 0 0,0 0 0 0 0,0 0 0 0 0,0 1 0 0 0,-1-1 0 0 0,1 0 0 0 0,-1 0 0 0 0,0 1 0 0 0,-1-1 0 0 0,1 0 0 0 0,-1 1 0 0 0,0-1 0 0 0,0 1-1 0 0,0 0 1 0 0,-1 0 0 0 0,1 0 0 0 0,-1 0 0 0 0,0 0 0 0 0,0 0 0 0 0,0 1 0 0 0,-1-1 0 0 0,1 1 0 0 0,-1 0 0 0 0,-2-1 45 0 0,4 2-29 0 0,0 1 1 0 0,0 0-1 0 0,0 0 1 0 0,0 0-1 0 0,0 0 1 0 0,-1 1-1 0 0,1-1 1 0 0,0 0 0 0 0,0 1-1 0 0,-1 0 1 0 0,1-1-1 0 0,0 1 1 0 0,-1 0-1 0 0,1 0 1 0 0,-1 1-1 0 0,1-1 1 0 0,0 0-1 0 0,0 1 1 0 0,-1-1-1 0 0,1 1 1 0 0,0 0-1 0 0,0 0 1 0 0,0 0-1 0 0,-1 0 1 0 0,1 0-1 0 0,0 0 1 0 0,0 0-1 0 0,1 1 1 0 0,-1-1-1 0 0,0 1 1 0 0,0-1-1 0 0,1 1 1 0 0,-1 0 0 0 0,1 0-1 0 0,-1 0 1 0 0,1 0-1 0 0,0 0 1 0 0,0 0-1 0 0,0 0 1 0 0,0 0-1 0 0,0 0 1 0 0,0 0-1 0 0,1 1 1 0 0,-1-1-1 0 0,0 2 29 0 0,-29 172 194 0 0,30-144-78 0 0,14 145 274 0 0,20-44-1126 0 0,-25-109-103 0 0,7 15-3017 0 0,0-15-4357 0 0,-9-19-1729 0 0</inkml:trace>
  <inkml:trace contextRef="#ctx0" brushRef="#br0" timeOffset="2173.089">2338 656 11787 0 0,'0'0'3200'0'0,"0"0"-1583"0"0,0 0-575 0 0,0 0-59 0 0,0 0-120 0 0,0 0-177 0 0,0 0-164 0 0,-29 34-141 0 0,-86 106-125 0 0,53-52-47 0 0,7 9-230 0 0,46-44-641 0 0,49-60-14 0 0,-25-7 865 0 0,0-1 0 0 0,0 0 0 0 0,-1-1 0 0 0,-1 0 0 0 0,-1-1 0 0 0,0-1 0 0 0,4-11-189 0 0,-10 20 55 0 0,127-206 898 0 0,-40 65 451 0 0,-79 134-905 0 0,-13 16-500 0 0,-1 0-14 0 0,8 16 147 0 0,-5 8-89 0 0,2 0 0 0 0,0-1 0 0 0,2 1 0 0 0,0-1-1 0 0,2 0 1 0 0,0-1 0 0 0,1 0 0 0 0,4 4-43 0 0,60 83 5 0 0,-74-108 51 0 0,0 0-1 0 0,0-1 0 0 0,0 1 1 0 0,0 0-1 0 0,0 0 0 0 0,0 0 1 0 0,0-1-1 0 0,0 1 0 0 0,0 0 1 0 0,-1 0-1 0 0,1 0 0 0 0,0-1 1 0 0,-1 1-1 0 0,1 0 0 0 0,-1-1 1 0 0,1 1-1 0 0,0 0 0 0 0,-1-1 1 0 0,0 1-1 0 0,1 0 0 0 0,-1-1 0 0 0,1 1 1 0 0,-1-1-1 0 0,0 1 0 0 0,1-1 1 0 0,-1 1-1 0 0,0-1 0 0 0,1 0 1 0 0,-1 1-1 0 0,0-1 0 0 0,0 0 1 0 0,0 0-1 0 0,1 1 0 0 0,-1-1 1 0 0,0 0-1 0 0,0 0 0 0 0,0 0 1 0 0,1 0-1 0 0,-1 0 0 0 0,0 0 1 0 0,0 0-1 0 0,0 0 0 0 0,1 0 1 0 0,-1-1-1 0 0,0 1 0 0 0,0 0 1 0 0,0 0-1 0 0,1-1 0 0 0,-1 1 1 0 0,0 0-1 0 0,1-1 0 0 0,-1 1 1 0 0,0-1-1 0 0,1 1 0 0 0,-1-1 1 0 0,0 1-1 0 0,1-1 0 0 0,-1 0-55 0 0,-8 0-393 0 0,-34 0 185 0 0,0-2 0 0 0,0-2 0 0 0,1-2 1 0 0,-42-12 207 0 0,-21-15-9729 0 0,90 30-2115 0 0</inkml:trace>
</inkml:ink>
</file>

<file path=ppt/ink/ink8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39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15 323 11330 0 0,'0'0'681'0'0,"0"0"-117"0"0,0 0-62 0 0,0 0 179 0 0,0 0 141 0 0,0 0-19 0 0,0 0-103 0 0,0 0-106 0 0,0 0-105 0 0,0 0-10 0 0,0 0-5 0 0,0 0-50 0 0,0 0-12 0 0,3 34-43 0 0,6 111-53 0 0,-20 59 314 0 0,-4-21-134 0 0,15-175 1925 0 0,3-30-909 0 0,34-269-644 0 0,32-29-593 0 0,-59 285-241 0 0,1 1 0 0 0,2 0 1 0 0,1 0-1 0 0,1 2 1 0 0,2 0-1 0 0,8-10-34 0 0,-24 41 1 0 0,-1-1-1 0 0,1 1 1 0 0,0 0 0 0 0,0 0-1 0 0,-1-1 1 0 0,1 1-1 0 0,0 0 1 0 0,0 0 0 0 0,0 0-1 0 0,0 0 1 0 0,0 0-1 0 0,1 0 1 0 0,-1 1 0 0 0,0-1-1 0 0,0 0 1 0 0,1 0-1 0 0,-1 1 1 0 0,0-1 0 0 0,1 1-1 0 0,-1-1 1 0 0,1 1-1 0 0,-1 0 1 0 0,0 0 0 0 0,1-1-1 0 0,-1 1 1 0 0,1 0-1 0 0,-1 0 1 0 0,1 0 0 0 0,-1 0-1 0 0,1 1 1 0 0,-1-1-1 0 0,0 0 1 0 0,1 1-1 0 0,-1-1 1 0 0,1 1 0 0 0,-1-1-1 0 0,0 1 1 0 0,0 0-1 0 0,1-1 1 0 0,-1 1 0 0 0,0 0-1 0 0,0 0 1 0 0,0 0-1 0 0,0 0 1 0 0,0 0 0 0 0,0 0-1 0 0,0 0 1 0 0,0 0-1 0 0,0 0 1 0 0,0 1 0 0 0,-1-1-1 0 0,1 0 1 0 0,0 1-1 0 0,-1-1 1 0 0,1 0 0 0 0,-1 2-1 0 0,11 15 33 0 0,-1 1 1 0 0,-1 0 0 0 0,-1 1-1 0 0,-1 0 1 0 0,0 0 0 0 0,-2 0 0 0 0,3 20-34 0 0,23 114 74 0 0,1-55-515 0 0,-13-41-3446 0 0,-12-39-3465 0 0,-6-15 1505 0 0,2-4-3018 0 0</inkml:trace>
  <inkml:trace contextRef="#ctx0" brushRef="#br0" timeOffset="285.945">506 739 12499 0 0,'0'0'2626'0'0,"0"0"-835"0"0,0 0-472 0 0,0 0-55 0 0,0 0-63 0 0,0 0-175 0 0,0 0-222 0 0,0 0-210 0 0,0 0-188 0 0,0 0-122 0 0,0 0-86 0 0,0 0-54 0 0,-4 26-23 0 0,-13 82-41 0 0,20 8-1427 0 0,-8-97-4503 0 0,-1-13-3722 0 0,6-5 1984 0 0</inkml:trace>
  <inkml:trace contextRef="#ctx0" brushRef="#br0" timeOffset="769.853">358 647 10482 0 0,'0'0'1879'0'0,"0"0"-206"0"0,0 0-217 0 0,0 0-118 0 0,0 0-226 0 0,0 0-320 0 0,0 0-308 0 0,0 0-181 0 0,0 0-82 0 0,0 0 7 0 0,0 0 82 0 0,0 0 28 0 0,0 0 22 0 0,26-9 17 0 0,83-29-12 0 0,-93 31-194 0 0,0 2 0 0 0,1 0-1 0 0,0 1 1 0 0,0 0 0 0 0,0 2 0 0 0,0 0-1 0 0,1 1 1 0 0,16 1-171 0 0,-23 0 42 0 0,-9 0-25 0 0,0 0-1 0 0,0 0 1 0 0,0 0 0 0 0,0 0-1 0 0,0 1 1 0 0,0-1-1 0 0,0 1 1 0 0,0 0-1 0 0,0-1 1 0 0,0 1-1 0 0,-1 0 1 0 0,1 0 0 0 0,0 0-1 0 0,0 0 1 0 0,-1 0-1 0 0,1 1 1 0 0,-1-1-1 0 0,1 0 1 0 0,-1 1 0 0 0,0-1-1 0 0,0 1 1 0 0,1 0-1 0 0,-1-1 1 0 0,0 1-1 0 0,0 0 1 0 0,0 0 0 0 0,-1-1-1 0 0,1 1 1 0 0,0 0-1 0 0,-1 0 1 0 0,1 0-1 0 0,-1 0 1 0 0,0 0 0 0 0,0 0-1 0 0,1 0 1 0 0,-1 0-1 0 0,-1 0 1 0 0,1 1-17 0 0,-2 9 70 0 0,0 0 0 0 0,-2-1 0 0 0,1 0 1 0 0,-1 1-1 0 0,-1-1 0 0 0,0 0 0 0 0,0-1 1 0 0,-1 0-1 0 0,-1 1 0 0 0,1-2 0 0 0,-2 1 1 0 0,1-1-1 0 0,-1 0 0 0 0,-5 3-70 0 0,-17 26 112 0 0,28-38-115 0 0,1 1 0 0 0,0 0 0 0 0,0 0 0 0 0,1-1 0 0 0,-1 1 0 0 0,0 0 0 0 0,0 0 0 0 0,0 0 0 0 0,1 0 0 0 0,-1 0 0 0 0,0 0 0 0 0,1 0 0 0 0,-1 1 0 0 0,1-1 0 0 0,-1 0 0 0 0,1 0 0 0 0,0 0 0 0 0,-1 0 0 0 0,1 1 0 0 0,0-1 0 0 0,0 0 0 0 0,0 0 0 0 0,0 1 0 0 0,0-1 0 0 0,0 0 1 0 0,0 0-1 0 0,0 0 0 0 0,0 1 0 0 0,1-1 0 0 0,-1 0 0 0 0,1 0 0 0 0,-1 0 0 0 0,1 1 0 0 0,-1-1 0 0 0,1 0 0 0 0,-1 0 0 0 0,1 0 0 0 0,0 0 0 0 0,0 0 0 0 0,0 0 0 0 0,-1 0 0 0 0,1-1 0 0 0,0 1 0 0 0,0 0 0 0 0,0 0 0 0 0,0-1 0 0 0,0 1 0 0 0,0-1 0 0 0,1 1 3 0 0,139 32 83 0 0,-137-31-55 0 0,1 1-1 0 0,-1 0 1 0 0,-1 0 0 0 0,1 1 0 0 0,0-1-1 0 0,-1 1 1 0 0,0 0 0 0 0,0 0 0 0 0,0 0-1 0 0,0 0 1 0 0,0 1 0 0 0,-1-1 0 0 0,0 1-1 0 0,0 0 1 0 0,0-1 0 0 0,-1 1 0 0 0,1 0-1 0 0,-1 0 1 0 0,0 0 0 0 0,-1 0-1 0 0,1 0 1 0 0,-1 0 0 0 0,0 0 0 0 0,0 0-1 0 0,-1 0 1 0 0,1 0 0 0 0,-1 0 0 0 0,0 0-1 0 0,-1 0 1 0 0,1 0 0 0 0,-1 0 0 0 0,0-1-1 0 0,0 1 1 0 0,0-1 0 0 0,-1 1 0 0 0,1-1-1 0 0,-1 0 1 0 0,0 0 0 0 0,-1 0 0 0 0,0 0-28 0 0,-5 9 44 0 0,0-1 0 0 0,-1 0 1 0 0,-1-1-1 0 0,0 0 1 0 0,0-1-1 0 0,-1 0 1 0 0,0-1-1 0 0,-1 0 1 0 0,0-1-1 0 0,-1 0 1 0 0,1-1-1 0 0,-1-1 0 0 0,-1 0 1 0 0,1-1-1 0 0,-8 1-44 0 0,17-5 1 0 0,-5 3-107 0 0,0-2-1 0 0,0 1 1 0 0,-1-1 0 0 0,1-1-1 0 0,-1 0 1 0 0,1 0-1 0 0,-1-1 1 0 0,0-1-1 0 0,1 0 1 0 0,-1 0 0 0 0,1-1-1 0 0,-1 0 1 0 0,1-1-1 0 0,0 0 1 0 0,0 0 0 0 0,-3-2 106 0 0,-7-49-5818 0 0,24 16-5720 0 0,0 26 4031 0 0</inkml:trace>
  <inkml:trace contextRef="#ctx0" brushRef="#br0" timeOffset="1701.601">824 967 7730 0 0,'0'0'2095'0'0,"0"0"-1196"0"0,0 0-387 0 0,0 0 259 0 0,0 0 370 0 0,0 0 203 0 0,0 0-114 0 0,0 0-190 0 0,0 0-141 0 0,0 0-64 0 0,0 0-54 0 0,0 0 0 0 0,33-9 13 0 0,105-31-32 0 0,-63 0 316 0 0,-62 29-820 0 0,26-21 144 0 0,-1 0-1 0 0,-2-3 0 0 0,-1-1 0 0 0,-2-1 1 0 0,-1-2-1 0 0,-2-2 0 0 0,-2 0 0 0 0,-2-2 1 0 0,0-4-402 0 0,-20 35 30 0 0,-1-1 0 0 0,-1 0 0 0 0,0 0 0 0 0,-1 0 1 0 0,0 0-1 0 0,-1-1 0 0 0,0 0 0 0 0,-1-8-30 0 0,-1 20-16 0 0,-1 0-1 0 0,0 1 0 0 0,0-1 1 0 0,0 1-1 0 0,0 0 1 0 0,0-1-1 0 0,0 1 1 0 0,0 0-1 0 0,-1-1 0 0 0,1 1 1 0 0,0 0-1 0 0,-1 0 1 0 0,1 0-1 0 0,-1 0 1 0 0,1 1-1 0 0,-1-1 1 0 0,1 0-1 0 0,-1 0 0 0 0,0 1 1 0 0,1-1-1 0 0,-1 1 1 0 0,0 0-1 0 0,1-1 1 0 0,-1 1-1 0 0,0 0 0 0 0,0 0 1 0 0,1 0-1 0 0,-1 0 1 0 0,0 0-1 0 0,0 1 1 0 0,1-1-1 0 0,-1 0 1 0 0,0 1-1 0 0,1-1 0 0 0,-1 1 1 0 0,0 0-1 0 0,1 0 1 0 0,-1-1-1 0 0,1 1 1 0 0,-1 0-1 0 0,1 0 0 0 0,0 0 1 0 0,-1 1 16 0 0,-16 15-130 0 0,1 1-1 0 0,1 0 1 0 0,1 1 0 0 0,0 0 0 0 0,2 2-1 0 0,-1 2 131 0 0,6-12-25 0 0,-6 13-14 0 0,0 1-1 0 0,2 1 0 0 0,0 0 1 0 0,2 0-1 0 0,1 1 1 0 0,2 0-1 0 0,0 0 1 0 0,2 1-1 0 0,0 7 40 0 0,3-27-5 0 0,0-1-1 0 0,1 0 1 0 0,0 0 0 0 0,0 1 0 0 0,1-1-1 0 0,0 0 1 0 0,0 1 0 0 0,0-1-1 0 0,1 1 1 0 0,1-1 0 0 0,-1 0 0 0 0,1 0-1 0 0,0 0 1 0 0,1 0 0 0 0,-1 0-1 0 0,1 0 1 0 0,1-1 0 0 0,-1 1-1 0 0,1-1 1 0 0,1 0 0 0 0,-1 0 0 0 0,1 0-1 0 0,0-1 1 0 0,0 0 0 0 0,0 0-1 0 0,1 0 1 0 0,0 0 0 0 0,0-1 0 0 0,0 0-1 0 0,0 0 1 0 0,6 2 5 0 0,-1-3 37 0 0,0 0 0 0 0,0-1 0 0 0,0-1 0 0 0,0 1 0 0 0,0-2 0 0 0,1 0 0 0 0,-1 0 1 0 0,0-1-1 0 0,0 0 0 0 0,0-1 0 0 0,0 0 0 0 0,0-1 0 0 0,0 0 0 0 0,-1-1 0 0 0,1 0 0 0 0,-1 0 0 0 0,0-1 0 0 0,7-5-37 0 0,16-11 204 0 0,-1-2 0 0 0,0-2 0 0 0,-2 0 0 0 0,17-19-204 0 0,93-128 343 0 0,-130 155-342 0 0,0-1 0 0 0,-2 1 0 0 0,0-2 1 0 0,0 1-1 0 0,-2-1 0 0 0,-1 0 0 0 0,0 0 0 0 0,-1-1 1 0 0,-1 1-1 0 0,-1-1 0 0 0,-1 0-1 0 0,0 16-11 0 0,-1 3-4 0 0,0 0 1 0 0,1 1-1 0 0,-1-1 1 0 0,1 0-1 0 0,-1 0 1 0 0,0 0-1 0 0,0 0 1 0 0,0 0-1 0 0,1 0 1 0 0,-1 0-1 0 0,0 0 1 0 0,0 0-1 0 0,0 0 1 0 0,-1 1-1 0 0,1-1 1 0 0,0 0-1 0 0,0 0 1 0 0,0 0-1 0 0,-1 0 1 0 0,1 0-1 0 0,0 0 1 0 0,-1 0-1 0 0,1 1 1 0 0,-1-1-1 0 0,1 0 1 0 0,-1 0-1 0 0,1 0 1 0 0,-1 1-1 0 0,1-1 1 0 0,-1 0-1 0 0,0 1 1 0 0,0-1-1 0 0,1 1 1 0 0,-1-1 0 0 0,0 0-1 0 0,0 1 1 0 0,0 0-1 0 0,1-1 1 0 0,-1 1-1 0 0,0-1 1 0 0,0 1-1 0 0,0 0 1 0 0,0 0-1 0 0,0 0 1 0 0,0-1-1 0 0,0 1 1 0 0,0 0-1 0 0,0 0 15 0 0,-45 44-867 0 0,33-24 743 0 0,-4 2 48 0 0,1 2 0 0 0,1 0 0 0 0,1 0 0 0 0,1 2 0 0 0,1-1-1 0 0,2 2 1 0 0,0 0 0 0 0,2 0 0 0 0,1 0 0 0 0,1 1 0 0 0,0 10 76 0 0,5-34-24 0 0,0 1 0 0 0,0-1 0 0 0,1 1 0 0 0,-1 0 1 0 0,1-1-1 0 0,0 1 0 0 0,1 0 0 0 0,-1-1 0 0 0,1 1 0 0 0,0 0 0 0 0,0-1 1 0 0,0 1-1 0 0,1-1 0 0 0,-1 0 0 0 0,1 1 0 0 0,0-1 0 0 0,1 0 0 0 0,-1 0 1 0 0,1 0-1 0 0,-1 0 0 0 0,1-1 0 0 0,0 1 0 0 0,1-1 0 0 0,-1 0 1 0 0,1 0-1 0 0,2 2 24 0 0,1-1 18 0 0,-1 0 0 0 0,1 0 1 0 0,0-1-1 0 0,0 0 0 0 0,1-1 0 0 0,-1 0 1 0 0,0 0-1 0 0,1 0 0 0 0,-1-1 1 0 0,1 0-1 0 0,0 0 0 0 0,-1-1 1 0 0,1 0-1 0 0,0-1 0 0 0,-1 0 1 0 0,1 0-1 0 0,0 0 0 0 0,-1-1 0 0 0,0 0 1 0 0,1 0-1 0 0,-1-1 0 0 0,1-1-18 0 0,11-4 161 0 0,0-1 0 0 0,-1 0 0 0 0,0-2 0 0 0,0 0 0 0 0,-1-1 0 0 0,-1-1 0 0 0,11-11-161 0 0,102-137 970 0 0,-118 143-923 0 0,-1 1 0 0 0,-1-1-1 0 0,0-1 1 0 0,-1 0 0 0 0,-1 0 0 0 0,-1-1 0 0 0,1-9-47 0 0,-3-83 208 0 0,-5 111-210 0 0,1 0-1 0 0,-1 0 1 0 0,0 0 0 0 0,1 0-1 0 0,-1 0 1 0 0,0 0 0 0 0,0 1-1 0 0,1-1 1 0 0,-1 0 0 0 0,0 1 0 0 0,0-1-1 0 0,0 0 1 0 0,0 1 0 0 0,0-1-1 0 0,0 1 1 0 0,0 0 0 0 0,0-1-1 0 0,0 1 1 0 0,0 0 0 0 0,0-1-1 0 0,0 1 1 0 0,0 0 0 0 0,0 0-1 0 0,0 0 1 0 0,-1 0 0 0 0,1 0 0 0 0,0 0-1 0 0,0 1 1 0 0,0-1 0 0 0,0 0-1 0 0,0 0 1 0 0,0 1 0 0 0,0-1-1 0 0,0 0 1 0 0,0 1 0 0 0,0 0-1 0 0,0-1 1 0 0,0 1 0 0 0,0-1-1 0 0,0 1 1 0 0,1 0 0 0 0,-1 0 0 0 0,0-1-1 0 0,0 1 1 0 0,0 0 2 0 0,-13 16-41 0 0,0 0 0 0 0,1 1 0 0 0,0 0 0 0 0,2 1 0 0 0,0 0 0 0 0,1 1 0 0 0,1 0 0 0 0,1 0 0 0 0,0 2 41 0 0,8-22 0 0 0,-10 27-85 0 0,2-1 1 0 0,0 2-1 0 0,2-1 1 0 0,1 1 0 0 0,1 0-1 0 0,2 0 1 0 0,0 0 0 0 0,2 2 84 0 0,0-25-99 0 0,1-1-1 0 0,-1 1 1 0 0,1 0 0 0 0,0-1 0 0 0,1 1 0 0 0,-1-1 0 0 0,1 1 0 0 0,0-1-1 0 0,0 0 1 0 0,0 1 0 0 0,0-1 0 0 0,1 0 0 0 0,0-1 0 0 0,0 1 0 0 0,0 0-1 0 0,0-1 1 0 0,0 1 0 0 0,1-1 0 0 0,0 0 0 0 0,-1 0 0 0 0,1-1 0 0 0,0 1-1 0 0,0-1 1 0 0,1 0 0 0 0,2 2 99 0 0,-3-3-590 0 0,0 1 0 0 0,0-1 0 0 0,0 0 0 0 0,1 0 0 0 0,-1 0 0 0 0,0-1 1 0 0,0 0-1 0 0,0 1 0 0 0,1-1 0 0 0,-1-1 0 0 0,0 1 0 0 0,0-1 0 0 0,1 1 0 0 0,-1-1 0 0 0,0 0 0 0 0,0-1 0 0 0,0 1 0 0 0,2-2 590 0 0,6-3-5636 0 0,-4 5-965 0 0</inkml:trace>
  <inkml:trace contextRef="#ctx0" brushRef="#br0" timeOffset="1968.04">2363 673 9874 0 0,'0'0'4544'0'0,"0"0"-2437"0"0,0 0-826 0 0,0 0 4 0 0,0 0-40 0 0,0 0-116 0 0,0 0-168 0 0,0 0-187 0 0,-12 31-144 0 0,-40 99-137 0 0,43-111-368 0 0,1 0 0 0 0,1 0 0 0 0,0 1 0 0 0,2-1 0 0 0,0 2 1 0 0,1-1-1 0 0,2 0 0 0 0,-1 11-125 0 0,3-25-48 0 0,-1-2-13 0 0,0 0-1 0 0,0-1 1 0 0,1 1 0 0 0,-1 0-1 0 0,1 0 1 0 0,0 0 0 0 0,0 0 0 0 0,1 0-1 0 0,-1 0 1 0 0,1 0 0 0 0,0-1 0 0 0,0 1-1 0 0,0 0 1 0 0,0-1 0 0 0,1 1 0 0 0,0 0-1 0 0,-1-1 1 0 0,1 0 0 0 0,0 1-1 0 0,1 0 62 0 0,-1-4-291 0 0,0 0-1 0 0,-1 0 1 0 0,1 0-1 0 0,0 0 0 0 0,-1 0 1 0 0,1-1-1 0 0,0 1 0 0 0,0 0 1 0 0,-1-1-1 0 0,1 1 0 0 0,-1-1 1 0 0,1 0-1 0 0,0 0 1 0 0,-1 1-1 0 0,1-1 0 0 0,-1 0 1 0 0,0 0-1 0 0,1 0 0 0 0,-1 0 1 0 0,0-1-1 0 0,1 1 0 0 0,-1 0 1 0 0,0 0-1 0 0,0-1 0 0 0,0 1 1 0 0,0-1-1 0 0,-1 1 1 0 0,1-1-1 0 0,0 1 0 0 0,0-1 1 0 0,-1 0-1 0 0,1 1 0 0 0,-1-1 1 0 0,0 0 291 0 0,14-34-9562 0 0,-12 25 5741 0 0,1 3 3069 0 0</inkml:trace>
  <inkml:trace contextRef="#ctx0" brushRef="#br0" timeOffset="2423.966">2267 713 3985 0 0,'0'0'3779'0'0,"0"0"-863"0"0,0 0-547 0 0,0 0-315 0 0,0 0-276 0 0,0 0-300 0 0,0 0-310 0 0,0 0-287 0 0,0 0-290 0 0,0 0-231 0 0,0 0-173 0 0,0 0-95 0 0,0 0 29 0 0,3-7 61 0 0,11-23 44 0 0,41 5 416 0 0,99 2 818 0 0,-152 24-1438 0 0,0 0 0 0 0,-1 0 0 0 0,1 0-1 0 0,0 0 1 0 0,0 0 0 0 0,0 0 0 0 0,-1 0-1 0 0,1 1 1 0 0,-1-1 0 0 0,1 1 0 0 0,-1-1-1 0 0,1 1 1 0 0,-1-1 0 0 0,0 1 0 0 0,0 0 0 0 0,0 0-1 0 0,0-1 1 0 0,0 1 0 0 0,0 0 0 0 0,0 0-1 0 0,0 0 1 0 0,-1 0 0 0 0,1 0 0 0 0,-1 0 0 0 0,0 0-1 0 0,0 1 1 0 0,1-1 0 0 0,-1 0 0 0 0,-1 0-1 0 0,1 0 1 0 0,0 0 0 0 0,0 0 0 0 0,-1 0-1 0 0,1 0 1 0 0,-1 0 0 0 0,0 0 0 0 0,1 0 0 0 0,-1 0-1 0 0,0 0 1 0 0,0 0 0 0 0,0-1 0 0 0,-1 1-1 0 0,1 0 1 0 0,0-1 0 0 0,-1 1 0 0 0,0 0-22 0 0,-120 146 304 0 0,118-144-324 0 0,0 0-1 0 0,0 0 1 0 0,0 1 0 0 0,1 0 0 0 0,0 0 0 0 0,0 0 0 0 0,0 0 0 0 0,0 0-1 0 0,1 0 1 0 0,0 1 0 0 0,0-1 0 0 0,0 1 0 0 0,1-1 0 0 0,0 1 0 0 0,0 0-1 0 0,0 0 1 0 0,1 0 0 0 0,0 4 20 0 0,3-7-16 0 0,-1 0-1 0 0,1 0 1 0 0,0-1 0 0 0,0 1-1 0 0,0-1 1 0 0,0 1-1 0 0,0-1 1 0 0,1 0 0 0 0,-1-1-1 0 0,1 1 1 0 0,0 0-1 0 0,-1-1 1 0 0,1 0 0 0 0,0 0-1 0 0,0 0 1 0 0,0 0-1 0 0,-1-1 1 0 0,3 1 16 0 0,3 1-20 0 0,97 32 16 0 0,-102-33 39 0 0,-1 1 0 0 0,1 0 0 0 0,0 0 0 0 0,-1 1 0 0 0,0-1 0 0 0,1 1 0 0 0,-1-1 1 0 0,0 1-1 0 0,0 0 0 0 0,-1 0 0 0 0,1 1 0 0 0,-1-1 0 0 0,1 0 0 0 0,-1 1 0 0 0,0-1 0 0 0,0 1 0 0 0,0 0 0 0 0,-1 0 0 0 0,0 0 0 0 0,1 0 0 0 0,-1 0 0 0 0,-1 0 0 0 0,1 2-35 0 0,0-3 51 0 0,-1 0 0 0 0,0 0 1 0 0,0 1-1 0 0,-1-1 0 0 0,1 0 0 0 0,0 0 1 0 0,-1 0-1 0 0,0 0 0 0 0,0 0 1 0 0,0 0-1 0 0,0 0 0 0 0,0 0 0 0 0,-1-1 1 0 0,1 1-1 0 0,-1 0 0 0 0,0-1 1 0 0,1 1-1 0 0,-1-1 0 0 0,0 1 0 0 0,-1-1 1 0 0,1 0-1 0 0,0 0 0 0 0,-1 0 0 0 0,1 0 1 0 0,-1-1-1 0 0,0 1 0 0 0,1-1 1 0 0,-1 1-1 0 0,0-1-51 0 0,-19 9 59 0 0,0-1 0 0 0,0-1 0 0 0,-1-1 0 0 0,0 0 0 0 0,-1-2 0 0 0,1-1 0 0 0,-1-1 0 0 0,0-1 0 0 0,0-1 0 0 0,0-1 0 0 0,-10-2-59 0 0,-16-19-1712 0 0,42 5-2328 0 0,9-5-4416 0 0,2 16-3275 0 0</inkml:trace>
</inkml:ink>
</file>

<file path=ppt/ink/ink8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0:12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2485 696 13619 0 0,'0'0'1334'0'0,"0"0"-394"0"0,0 0-200 0 0,0 0 60 0 0,0 0 182 0 0,0 0 108 0 0,0 0-13 0 0,0 0-150 0 0,0 0-282 0 0,0 0-216 0 0,-5 36-132 0 0,-19 117-84 0 0,-20 125 343 0 0,17-5-925 0 0,16-81-3779 0 0,11-178 3129 0 0,5 1-883 0 0,14-17-11686 0 0,-13-7 11196 0 0,-1 2 2161 0 0,5-1 231 0 0</inkml:trace>
  <inkml:trace contextRef="#ctx0" brushRef="#br0" timeOffset="312.605">2766 644 7298 0 0,'0'0'2532'0'0,"0"0"-419"0"0,0 0-344 0 0,0 0-266 0 0,0 0-258 0 0,0 0-229 0 0,0 0-155 0 0,0 0-113 0 0,0 0-83 0 0,0 0-52 0 0,0 0-41 0 0,0 0 3 0 0,-5 36 5 0 0,-16 113-16 0 0,10 2 731 0 0,7 232-75 0 0,-14-215-1074 0 0,0 24-469 0 0,17-149-611 0 0,1-23-6674 0 0,1-21 2366 0 0,0-1 2859 0 0,0 1 271 0 0,0-3-4601 0 0</inkml:trace>
  <inkml:trace contextRef="#ctx0" brushRef="#br0" timeOffset="-1253.721">1108 508 8314 0 0,'0'0'896'0'0,"0"0"-413"0"0,0 0-189 0 0,0 0 127 0 0,0 0 283 0 0,0 0 251 0 0,0 0 91 0 0,0 0-92 0 0,0 0-215 0 0,0 0-215 0 0,0 0-147 0 0,-10 20-58 0 0,-31 68-14 0 0,15 20 402 0 0,22-73-472 0 0,-23 167 821 0 0,-6 74-720 0 0,1-133-341 0 0,-6 15-510 0 0,12-47-3440 0 0,25-103 2480 0 0,0 2-1422 0 0,0-2-2744 0 0,1-4 1464 0 0</inkml:trace>
  <inkml:trace contextRef="#ctx0" brushRef="#br0" timeOffset="-764.377">1311 711 6785 0 0,'0'0'1577'0'0,"0"0"-988"0"0,0 0-438 0 0,0 0 110 0 0,0 0 315 0 0,0 0 333 0 0,0 0 246 0 0,0 0 49 0 0,0 0-152 0 0,0 0-256 0 0,0 0-216 0 0,36-9-141 0 0,113-28-61 0 0,75-35 1110 0 0,-47 42-573 0 0,-176 30-771 0 0,-2 30 967 0 0,-179 544 1049 0 0,107-317-2011 0 0,50-76-1318 0 0,23-168-68 0 0,0-12-3694 0 0,0-4-4794 0 0,0 0 4368 0 0</inkml:trace>
  <inkml:trace contextRef="#ctx0" brushRef="#br0" timeOffset="-519.76">1263 1303 10634 0 0,'0'0'732'0'0,"0"0"207"0"0,0 0 336 0 0,0 0 270 0 0,0 0 47 0 0,37-9-177 0 0,118-29-199 0 0,13 1 1158 0 0,87-10-1315 0 0,-184 50-3612 0 0,-63 11-3285 0 0,-8-7 94 0 0,0-3-2902 0 0</inkml:trace>
  <inkml:trace contextRef="#ctx0" brushRef="#br0" timeOffset="-295.011">2072 1513 14763 0 0,'0'0'842'0'0,"0"0"-148"0"0,0 0 17 0 0,0 0 104 0 0,0 0 29 0 0,0 0-81 0 0,0 0-156 0 0,0 0-182 0 0,0 0-201 0 0,0 0-154 0 0,0 0-65 0 0,0 0-54 0 0,-1 32-69 0 0,-2 96-107 0 0,-1-89-1109 0 0,1-35-1015 0 0,3-4-1745 0 0,0 0-3664 0 0,0 0 2922 0 0</inkml:trace>
  <inkml:trace contextRef="#ctx0" brushRef="#br0" timeOffset="2756.968">3467 1454 0 0 0,'0'0'1382'0'0,"0"0"659"0"0,0 0 285 0 0,0 0 9 0 0,0 0-201 0 0,0 0-305 0 0,0 0-282 0 0,0 0-268 0 0,7-15-174 0 0,23-48-109 0 0,-29 63-928 0 0,-1-1-1 0 0,1 0 1 0 0,-1 1-1 0 0,1-1 1 0 0,-1 0-1 0 0,1 0 1 0 0,-1 1 0 0 0,1-1-1 0 0,-1 0 1 0 0,0 0-1 0 0,1 0 1 0 0,-1 0-1 0 0,0 0 1 0 0,0 1-1 0 0,0-1 1 0 0,1 0-1 0 0,-1 0 1 0 0,0 0-1 0 0,0 0 1 0 0,0 0-1 0 0,-1 0 1 0 0,1 0 0 0 0,0 0-1 0 0,0 0 1 0 0,0 1-1 0 0,-1-1 1 0 0,1 0-1 0 0,0 0 1 0 0,-1 0-1 0 0,1 0 1 0 0,-1 1-1 0 0,1-1 1 0 0,-1 0-1 0 0,1 0 1 0 0,-1 1-1 0 0,0-1 1 0 0,1 0-1 0 0,-1 1 1 0 0,0-1 0 0 0,0 1-1 0 0,1-1 1 0 0,-1 1-1 0 0,0-1 1 0 0,0 1-1 0 0,0 0 1 0 0,1-1-1 0 0,-1 1 1 0 0,0 0-1 0 0,0-1 1 0 0,0 1-1 0 0,0 0 1 0 0,0 0-1 0 0,0 0-67 0 0,-3-1 278 0 0,-9-1-160 0 0,0 1 0 0 0,0 0 0 0 0,0 1 0 0 0,0 0 0 0 0,0 1 0 0 0,1 1 0 0 0,-1 0 0 0 0,0 1 0 0 0,0 0 0 0 0,1 1 0 0 0,0 0 0 0 0,0 1 0 0 0,0 0 0 0 0,0 1 0 0 0,1 1 0 0 0,0-1 0 0 0,0 2 0 0 0,1-1 0 0 0,0 2 0 0 0,0-1 0 0 0,-7 10-118 0 0,1-4 30 0 0,2 0-1 0 0,0 1 1 0 0,1 0-1 0 0,0 1 1 0 0,1 1 0 0 0,1 0-1 0 0,1 0 1 0 0,0 1-1 0 0,1 1 1 0 0,-3 10-30 0 0,-14 70 137 0 0,24-83-106 0 0,1-11-23 0 0,1 0 0 0 0,-1 0 1 0 0,1-1-1 0 0,-1 1 0 0 0,2 0 0 0 0,-1 0 0 0 0,0 0 1 0 0,1-1-1 0 0,0 1 0 0 0,0 0 0 0 0,0 0 0 0 0,1-1 0 0 0,-1 1 1 0 0,1-1-1 0 0,3 4-8 0 0,-2-4 44 0 0,1 0 1 0 0,0-1-1 0 0,0 1 1 0 0,0-1-1 0 0,1 0 1 0 0,-1 0-1 0 0,1-1 1 0 0,0 1-1 0 0,-1-1 1 0 0,1 0 0 0 0,0 0-1 0 0,1-1 1 0 0,-1 1-1 0 0,0-1 1 0 0,0 0-1 0 0,0-1 1 0 0,1 1-1 0 0,-1-1 1 0 0,0 0-1 0 0,1-1 1 0 0,-1 1-1 0 0,0-1 1 0 0,0 0-1 0 0,1 0 1 0 0,-1-1-1 0 0,4-1-44 0 0,16-7 149 0 0,0-1 0 0 0,-1-1 0 0 0,-1-1 0 0 0,0-1 0 0 0,0-1-1 0 0,-2-1 1 0 0,0-1 0 0 0,-1-1 0 0 0,0-1 0 0 0,8-12-149 0 0,11-9 94 0 0,-2-1 0 0 0,-2-3-1 0 0,-2 0 1 0 0,-2-2 0 0 0,-2-2 0 0 0,-1 0 0 0 0,-1-7-94 0 0,-24 46 57 0 0,-1 7 286 0 0,-10 24-241 0 0,-5 23-85 0 0,6-29-11 0 0,1 0-1 0 0,0 0 1 0 0,2 1-1 0 0,-1 0 1 0 0,2 0 0 0 0,0 0-1 0 0,2 1 1 0 0,-1-1-1 0 0,2 1 1 0 0,0-1-1 0 0,2 0 1 0 0,-1 1-1 0 0,2-1 1 0 0,1 0-1 0 0,0 0 1 0 0,1 0-1 0 0,0-1 1 0 0,2 1-6 0 0,66 79-890 0 0,-55-78-622 0 0,6 3-3252 0 0,-14-17-773 0 0,2-3-3290 0 0,-8-1 2539 0 0</inkml:trace>
  <inkml:trace contextRef="#ctx0" brushRef="#br0" timeOffset="9752.076">4039 122 9410 0 0,'0'0'1259'0'0,"0"0"-12"0"0,0 0-239 0 0,0 0-177 0 0,0 0-38 0 0,0 0-27 0 0,0 0-19 0 0,0 0-44 0 0,0 0-97 0 0,0 0-142 0 0,0 0-147 0 0,-2-2-127 0 0,2 2-177 0 0,0 0 0 0 0,0 1 0 0 0,0-1-1 0 0,0 0 1 0 0,0 0 0 0 0,0 1 0 0 0,0-1 0 0 0,1 0-1 0 0,-1 0 1 0 0,0 1 0 0 0,0-1 0 0 0,0 0-1 0 0,-1 1 1 0 0,1-1 0 0 0,0 0 0 0 0,0 0 0 0 0,0 1-1 0 0,0-1 1 0 0,0 0 0 0 0,0 0 0 0 0,0 1 0 0 0,0-1-1 0 0,0 0 1 0 0,-1 0 0 0 0,1 1 0 0 0,0-1-1 0 0,0 0 1 0 0,0 0 0 0 0,0 0 0 0 0,-1 1 0 0 0,1-1-1 0 0,0 0 1 0 0,0 0 0 0 0,-1 0 0 0 0,1 0 0 0 0,0 1-1 0 0,0-1 1 0 0,-1 0 0 0 0,1 0 0 0 0,0 0-1 0 0,0 0 1 0 0,-1 0 0 0 0,1 0 0 0 0,0 0 0 0 0,0 0-1 0 0,-1 0 1 0 0,1 0 0 0 0,0 0 0 0 0,-1 0-1 0 0,1 0-11 0 0,19 43 994 0 0,-7-19-540 0 0,63 175 1469 0 0,26 103-983 0 0,7 76-265 0 0,40 221-349 0 0,-115-436-187 0 0,-23-112-142 0 0,-10-51 36 0 0,0 0-1 0 0,-1 0 0 0 0,1 0 0 0 0,0 0 1 0 0,-1 0-1 0 0,1-1 0 0 0,0 1 1 0 0,-1 0-1 0 0,1 0 0 0 0,0 0 0 0 0,-1 0 1 0 0,1 0-1 0 0,0 0 0 0 0,-1 0 1 0 0,1 0-1 0 0,0 0 0 0 0,-1 1 0 0 0,1-1 1 0 0,0 0-1 0 0,-1 0 0 0 0,1 0 1 0 0,0 0-1 0 0,-1 0 0 0 0,1 1 0 0 0,0-1 1 0 0,-1 0-1 0 0,1 0 0 0 0,0 0 1 0 0,0 1-1 0 0,-1-1 0 0 0,1 0 1 0 0,0 1-1 0 0,0-1 0 0 0,0 0 0 0 0,-1 0 1 0 0,1 1-1 0 0,0-1 0 0 0,0 0 1 0 0,0 1-1 0 0,0-1 0 0 0,0 0 0 0 0,0 1 1 0 0,-1-1-1 0 0,1 0 0 0 0,0 1 1 0 0,0-1-1 0 0,0 0 0 0 0,0 1 0 0 0,0-1 1 0 0,0 1-1 0 0,1-1 0 0 0,-1 0 1 0 0,0 1-1 0 0,0-1 0 0 0,0 0 0 0 0,0 1 1 0 0,0-1-1 0 0,0 0 0 0 0,1 1 1 0 0,-1-1-34 0 0,-19-4-52 0 0,-144 19-3 0 0,-146 63-53 0 0,7-15 54 0 0,-456 113-152 0 0,-200 82 237 0 0,517-141-47 0 0,-238 86 141 0 0,289-68 141 0 0,299-112 110 0 0,86-31 1096 0 0,-29-247-1293 0 0,-30-31-86 0 0,21 116-85 0 0,-14-65-25 0 0,29 99 39 0 0,-45-279 77 0 0,46 220-132 0 0,-5-85 37 0 0,-12-44 45 0 0,36 157-132 0 0,19 125 59 0 0,-11 40 18 0 0,46-1-482 0 0,174-24 509 0 0,1315-186-82 0 0,-428 89 39 0 0,-487 75-2 0 0,-520 35-9 0 0,57-5-2556 0 0,-51 20-2362 0 0,-62 5-742 0 0,-31-3 1656 0 0,3-2-6591 0 0</inkml:trace>
</inkml:ink>
</file>

<file path=ppt/ink/ink8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0:27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888 83 0 0 0,'0'0'1046'0'0,"0"0"509"0"0,0 0 270 0 0,0 0-10 0 0,0 0-156 0 0,0 0-274 0 0,0 0-232 0 0,0 0-171 0 0,-7-9-125 0 0,-22-29-58 0 0,25 34-554 0 0,-1 0-1 0 0,0 1 1 0 0,0-1-1 0 0,-1 1 1 0 0,1 0-1 0 0,0 1 1 0 0,-1-1-1 0 0,0 1 1 0 0,0 0-1 0 0,1 1 1 0 0,-1-1-1 0 0,0 1 1 0 0,0 0-1 0 0,0 1 1 0 0,-1-1 0 0 0,1 1-1 0 0,0 0 1 0 0,0 1-1 0 0,0-1 1 0 0,0 1-1 0 0,-1 1-244 0 0,-22-1 621 0 0,-99 33 1278 0 0,-34 46-256 0 0,119-54-1221 0 0,-55 59 504 0 0,78-62-772 0 0,1 1-1 0 0,1 1 0 0 0,2 1 0 0 0,0 0 0 0 0,2 1 0 0 0,-7 18-153 0 0,-50 94 583 0 0,41-73-316 0 0,1 18 5 0 0,19 48 37 0 0,10-121-291 0 0,-1 5 28 0 0,1 1-1 0 0,0 0 1 0 0,1-1 0 0 0,1 1-1 0 0,1 0 1 0 0,0-1-1 0 0,1 0 1 0 0,1 0-1 0 0,3 7-45 0 0,28 57 238 0 0,-5-20-88 0 0,35 61 53 0 0,-44-88-147 0 0,-9-14-13 0 0,-1 0 0 0 0,2-1 0 0 0,1-1 0 0 0,0 0 0 0 0,1-1 0 0 0,6 4-43 0 0,61 50 214 0 0,-66-57-160 0 0,0-1 0 0 0,2 0 0 0 0,-1-2 0 0 0,1 0 0 0 0,1-1 0 0 0,0-1 0 0 0,0 0 0 0 0,0-2 0 0 0,1 0 0 0 0,0-2 0 0 0,0 0 0 0 0,1-1 0 0 0,4-1-54 0 0,24 3 48 0 0,193 4 340 0 0,-196-15-304 0 0,-1-2 0 0 0,-1-2 1 0 0,0-2-1 0 0,0-2 0 0 0,-1-1 0 0 0,19-12-84 0 0,23-32 207 0 0,-75 51-186 0 0,0 0-1 0 0,-1 0 1 0 0,0-2 0 0 0,-1 1-1 0 0,0-1 1 0 0,0 0 0 0 0,-1-1-1 0 0,-1 0 1 0 0,0 0 0 0 0,0-1-1 0 0,-1 0 1 0 0,1-4-21 0 0,59-168 291 0 0,-28 37-230 0 0,-19 66-2 0 0,-12-166 99 0 0,-19 155-36 0 0,-9 40-101 0 0,19 41-7 0 0,-1 1-1 0 0,0-1 1 0 0,-1 0 0 0 0,0 1-1 0 0,0 0 1 0 0,-1 0-1 0 0,-1 0 1 0 0,1 1 0 0 0,-2 0-1 0 0,-5-8-13 0 0,-22-41 12 0 0,14 30-24 0 0,-2 1 0 0 0,0 0 0 0 0,-2 2 0 0 0,-1 1 0 0 0,-1 1 0 0 0,-1 1 0 0 0,-1 1 0 0 0,-1 2 0 0 0,-1 0 0 0 0,0 2 0 0 0,-1 2 0 0 0,-1 1 0 0 0,-2 0 12 0 0,-1 1-123 0 0,1 1-1 0 0,-2 1 1 0 0,1 2-1 0 0,-1 2 1 0 0,-1 1-1 0 0,1 2 0 0 0,-1 1 1 0 0,-19 2 123 0 0,53 1-141 0 0,0 0 0 0 0,0 0-1 0 0,0 1 1 0 0,1-1 0 0 0,-1 0 0 0 0,0 1 0 0 0,0 0 0 0 0,0 0-1 0 0,0 0 1 0 0,1 0 0 0 0,-1 0 0 0 0,0 0 0 0 0,1 1 0 0 0,-1-1-1 0 0,1 1 1 0 0,0 0 0 0 0,-1 0 0 0 0,1 0 0 0 0,0 0-1 0 0,0 0 1 0 0,0 0 0 0 0,0 0 0 0 0,1 1 0 0 0,-1-1 0 0 0,1 1-1 0 0,-1-1 1 0 0,1 1 0 0 0,-1 2 141 0 0,2 9-1741 0 0,0 10-2872 0 0,1-9-1573 0 0,2-3-5642 0 0</inkml:trace>
  <inkml:trace contextRef="#ctx0" brushRef="#br0" timeOffset="3759.669">2342 1493 1312 0 0,'0'0'738'0'0,"0"0"-99"0"0,0 0-33 0 0,0 0 135 0 0,0 0 267 0 0,0 0 236 0 0,0 0 107 0 0,0 0 9 0 0,0 0-127 0 0,0 0-159 0 0,0 0-147 0 0,-21-9-136 0 0,-106-45 1222 0 0,-10 14 2238 0 0,-42 15-1826 0 0,-16 21-776 0 0,58 51-1023 0 0,-64 49-91 0 0,85-30-253 0 0,-20 27-26 0 0,76-39-138 0 0,2 13 18 0 0,28-37-57 0 0,1 2 1 0 0,1 0 0 0 0,2 2-1 0 0,-15 26-79 0 0,11-5 83 0 0,0 0 11 0 0,-6 33 59 0 0,3 19 50 0 0,0 96 173 0 0,11-46 45 0 0,18 98 26 0 0,34-64-227 0 0,4-87-67 0 0,-2-20-33 0 0,63 90 112 0 0,-23-75-38 0 0,-54-80-157 0 0,15 21 49 0 0,3-2 0 0 0,1-2 0 0 0,2-1 0 0 0,1-2-1 0 0,10 4-85 0 0,47 27 194 0 0,38 14 26 0 0,-103-63-149 0 0,1-2 0 0 0,1-1 1 0 0,0-1-1 0 0,0-2 0 0 0,26 4-71 0 0,161 20 196 0 0,-151-27-99 0 0,0-2 0 0 0,1-3 0 0 0,25-6-97 0 0,203-39 268 0 0,-85-7-84 0 0,19-20 33 0 0,-71-9-134 0 0,-152 74-81 0 0,14-9 31 0 0,0-1 1 0 0,-2-1-1 0 0,0-1 1 0 0,0-1-1 0 0,-2-1 1 0 0,3-5-34 0 0,56-66 125 0 0,70-142-24 0 0,-66 75-11 0 0,-57 98-44 0 0,8-27-24 0 0,-8-6 14 0 0,-8-12 20 0 0,-17-72 48 0 0,-3 156-90 0 0,-1 0 1 0 0,0 1 0 0 0,-2 0-1 0 0,0 0 1 0 0,-1 0 0 0 0,-7-13-15 0 0,-14-30-20 0 0,-1-3 21 0 0,-21-55 54 0 0,-3 18-30 0 0,15 43-12 0 0,1-2-11 0 0,9 13 34 0 0,-71-76-52 0 0,1 27 58 0 0,-33 9-79 0 0,-16 11 53 0 0,23 16-40 0 0,-20 17-28 0 0,-18 22-1 0 0,86 17 29 0 0,-219-23 2 0 0,131 22-260 0 0,54 43-817 0 0,50 14-2281 0 0,49-27-1417 0 0,6 3-4549 0 0,4-15-2703 0 0</inkml:trace>
  <inkml:trace contextRef="#ctx0" brushRef="#br0" timeOffset="21040.962">3623 403 0 0 0,'0'0'1523'0'0,"0"0"163"0"0,0 0-6 0 0,0 0-106 0 0,0 0-183 0 0,0 0-179 0 0,0 0-172 0 0,0 0-108 0 0,-8-10-70 0 0,-28-33-41 0 0,34 41-667 0 0,0 0 0 0 0,0 1 0 0 0,0-1 0 0 0,0 0 0 0 0,0 1 0 0 0,0-1 0 0 0,-1 1 0 0 0,1 0 0 0 0,0 0 0 0 0,-1 0 0 0 0,1 0-1 0 0,-1 0 1 0 0,1 0 0 0 0,-1 1 0 0 0,1-1 0 0 0,-1 1 0 0 0,0 0 0 0 0,1-1 0 0 0,-1 1 0 0 0,0 1 0 0 0,1-1 0 0 0,-1 0 0 0 0,0 1 0 0 0,-1 0-154 0 0,-11 0 501 0 0,-97 27 2166 0 0,75-15-1832 0 0,27-9-676 0 0,0-1-1 0 0,1 1 1 0 0,-1 1-1 0 0,1 0 1 0 0,0 0 0 0 0,1 1-1 0 0,-1 0 1 0 0,1 1-1 0 0,0 0 1 0 0,0 0 0 0 0,1 0-1 0 0,-2 5-158 0 0,-28 28 420 0 0,-25 40 362 0 0,20-13 73 0 0,17-23-311 0 0,-12 33 233 0 0,8 1-242 0 0,-1 6-3 0 0,9-3-69 0 0,17-69-393 0 0,1 1 1 0 0,0-1-1 0 0,1 1 1 0 0,1 0 0 0 0,0 0-1 0 0,0 0 1 0 0,1 0-1 0 0,2 9-70 0 0,-1 13 121 0 0,-1-6-27 0 0,-2-18-52 0 0,2-1 0 0 0,0 1-1 0 0,0-1 1 0 0,1 1 0 0 0,0-1 0 0 0,1 1 0 0 0,0-1-1 0 0,1 0 1 0 0,0 0 0 0 0,0 0 0 0 0,5 8-42 0 0,23 64 213 0 0,-4-1-46 0 0,19 43 72 0 0,-23-75-98 0 0,17 2 16 0 0,52 20 65 0 0,-36-42-12 0 0,24 11-47 0 0,20-10 102 0 0,-59-24-151 0 0,2-3-1 0 0,-1-1 0 0 0,0-2 0 0 0,1-1 0 0 0,-1-3 0 0 0,29-6-113 0 0,96-38 171 0 0,-97 26-136 0 0,-46 13-6 0 0,0-2 0 0 0,0 0 1 0 0,-2-1-1 0 0,1-2 0 0 0,-2 0 1 0 0,9-8-30 0 0,32-43 70 0 0,-25 10 33 0 0,-12 2-99 0 0,-2-68 84 0 0,-16 22-115 0 0,-3-71 69 0 0,-18 71-13 0 0,-6 25 24 0 0,-13-3-23 0 0,3 26 2 0 0,-4-2-75 0 0,-35-34 159 0 0,36 54-147 0 0,3 7 79 0 0,-34-25-80 0 0,28 32-5 0 0,-25-18 81 0 0,-7-4-5 0 0,59 36-49 0 0,-1 0 0 0 0,0 1 0 0 0,0-1 0 0 0,-1 2 0 0 0,1 0 0 0 0,-1 0 0 0 0,0 1 0 0 0,1 0 0 0 0,-10 0 10 0 0,4-1-2 0 0,-17 0-377 0 0,0 1 0 0 0,0 2 1 0 0,0 1-1 0 0,0 2 0 0 0,-21 4 379 0 0,36-4-429 0 0,-3 1-968 0 0,3 1-4232 0 0,6-4-5765 0 0,8-1 394 0 0</inkml:trace>
  <inkml:trace contextRef="#ctx0" brushRef="#br0" timeOffset="24372.922">862 867 1368 0 0,'0'0'1782'0'0,"0"0"-130"0"0,0 0 1 0 0,0 0-20 0 0,0 0-120 0 0,0 0-254 0 0,0 0-211 0 0,0 0-72 0 0,0 0-36 0 0,0 0-9 0 0,0 0 39 0 0,-6-12 1456 0 0,4 10 3576 0 0,-31 68-5235 0 0,32-64-747 0 0,0 2-1 0 0,-1-1 1 0 0,1 0 0 0 0,0 0-1 0 0,1 0 1 0 0,-1 0 0 0 0,1 1-1 0 0,-1-1 1 0 0,1 0 0 0 0,0 1-1 0 0,0-1 1 0 0,0 0 0 0 0,1 1-1 0 0,-1-1 1 0 0,1 0 0 0 0,0 0-1 0 0,-1 0 1 0 0,2 1 0 0 0,-1-1-1 0 0,1 2-19 0 0,-1-3 48 0 0,0-1 0 0 0,0 0 0 0 0,0 0-1 0 0,0-1 1 0 0,0 1 0 0 0,0 0 0 0 0,0 0-1 0 0,0 0 1 0 0,1-1 0 0 0,-1 1-1 0 0,0 0 1 0 0,0-1 0 0 0,0 1 0 0 0,1-1-1 0 0,-1 0 1 0 0,0 1 0 0 0,1-1 0 0 0,-1 0-1 0 0,0 0 1 0 0,1 0 0 0 0,-1 0 0 0 0,0 0-1 0 0,1 0 1 0 0,-1 0 0 0 0,1 0 0 0 0,-1-1-1 0 0,0 1 1 0 0,0 0 0 0 0,1-1-48 0 0,3-4 92 0 0,0 0 1 0 0,0 0-1 0 0,-1-1 1 0 0,0 1 0 0 0,0-1-1 0 0,0 0 1 0 0,-1 0-1 0 0,0-1 1 0 0,0 1-1 0 0,-1-1 1 0 0,1 1 0 0 0,-1-1-1 0 0,-1 0 1 0 0,1 0-1 0 0,-1-1-92 0 0,-1 8 3 0 0,1-2 3 0 0,-1 0 0 0 0,1 0 1 0 0,-1 0-1 0 0,1 0 0 0 0,-1 0 1 0 0,0 0-1 0 0,0 0 0 0 0,0-1 1 0 0,0 1-1 0 0,0 0 0 0 0,0 0 1 0 0,0 0-1 0 0,-1 0 0 0 0,1 0 1 0 0,-1 0-1 0 0,0 0 0 0 0,1 0 1 0 0,-1 0-1 0 0,0 0 0 0 0,0 0 1 0 0,0 0-1 0 0,0 0 0 0 0,-1 1 1 0 0,0-2-7 0 0,-4 1-16 0 0,1 2 1 0 0,-1-1-1 0 0,0 1 0 0 0,1-1 1 0 0,-1 2-1 0 0,1-1 1 0 0,-1 1-1 0 0,1-1 1 0 0,-1 1-1 0 0,1 1 1 0 0,-1-1-1 0 0,1 1 0 0 0,0 0 1 0 0,0 0-1 0 0,0 1 1 0 0,0-1-1 0 0,0 1 1 0 0,1 0-1 0 0,-1 1 1 0 0,1-1-1 0 0,0 1 0 0 0,-1 0 1 0 0,2 0-1 0 0,-1 0 1 0 0,0 0-1 0 0,1 1 1 0 0,0-1-1 0 0,0 1 1 0 0,0 0-1 0 0,0 2 16 0 0,-19 34-123 0 0,43-40 275 0 0,-14-3-85 0 0,0 1 0 0 0,0-1 0 0 0,0-1 0 0 0,-1 1 0 0 0,1-1 0 0 0,-1 0 0 0 0,1-1 0 0 0,-1 1 0 0 0,0-1 0 0 0,-1 0 1 0 0,1-1-1 0 0,-1 1 0 0 0,0-1 0 0 0,0 0 0 0 0,0-1 0 0 0,0 0-67 0 0,-3 4 49 0 0,-31 7 254 0 0,1 17-1363 0 0,23-12-2087 0 0,5-9-2200 0 0,3-1 47 0 0,-3 0 4212 0 0,4 0-11510 0 0</inkml:trace>
  <inkml:trace contextRef="#ctx0" brushRef="#br0" timeOffset="25497.54">3616 1180 2296 0 0,'0'0'2181'0'0,"0"0"-185"0"0,0 0-41 0 0,0 0 111 0 0,0 0-77 0 0,0 0-192 0 0,0 0-247 0 0,0 0-264 0 0,0 0-243 0 0,0 0-214 0 0,0 0-145 0 0,-1-4-76 0 0,0 3-530 0 0,1 0-1 0 0,-1 0 0 0 0,0 0 1 0 0,1 0-1 0 0,-1 0 0 0 0,0 0 1 0 0,1 0-1 0 0,-1 0 0 0 0,0 0 1 0 0,0 0-1 0 0,0 0 0 0 0,0 1 0 0 0,0-1 1 0 0,0 0-1 0 0,0 1 0 0 0,0-1 1 0 0,0 1-1 0 0,0-1 0 0 0,0 1 1 0 0,0-1-1 0 0,-1 1 0 0 0,1 0 1 0 0,0-1-1 0 0,0 1 0 0 0,0 0 1 0 0,-1 0-1 0 0,1 0 0 0 0,0 0 1 0 0,0 0-1 0 0,-1 0 0 0 0,1 1 1 0 0,0-1-1 0 0,0 0 0 0 0,0 0 1 0 0,0 1-1 0 0,-1-1 0 0 0,1 1 0 0 0,0-1 1 0 0,0 1-1 0 0,0 0 0 0 0,0-1 1 0 0,0 1-1 0 0,0 0 0 0 0,0 0-77 0 0,-59 67 833 0 0,59-67-801 0 0,0 1 0 0 0,1-1 0 0 0,-1 1 0 0 0,0 0 0 0 0,0-1 0 0 0,1 1 0 0 0,-1 0 0 0 0,1-1 0 0 0,-1 1 0 0 0,1 0 0 0 0,0 0 1 0 0,0-1-1 0 0,0 1 0 0 0,0 0 0 0 0,0 0 0 0 0,0-1 0 0 0,0 1 0 0 0,0 0 0 0 0,1 0 0 0 0,-1-1 0 0 0,1 1 0 0 0,-1 0 0 0 0,1-1 1 0 0,0 1-1 0 0,0 0 0 0 0,0-1 0 0 0,0 1 0 0 0,0-1 0 0 0,0 0 0 0 0,0 1 0 0 0,0-1 0 0 0,0 0 0 0 0,1 1 0 0 0,-1-1 0 0 0,0 0 1 0 0,1 0-1 0 0,-1 0 0 0 0,1 0 0 0 0,0-1 0 0 0,-1 1 0 0 0,1 0 0 0 0,-1-1 0 0 0,1 1 0 0 0,0-1 0 0 0,0 1 0 0 0,-1-1 0 0 0,1 0 1 0 0,0 0-1 0 0,0 0 0 0 0,-1 0 0 0 0,1 0 0 0 0,0 0 0 0 0,1 0-32 0 0,2-1 88 0 0,1 1 0 0 0,-1-1-1 0 0,0 0 1 0 0,1 0 0 0 0,-1-1 0 0 0,0 0 0 0 0,0 0 0 0 0,0 0 0 0 0,0 0-1 0 0,0-1 1 0 0,-1 0 0 0 0,1 0 0 0 0,-1 0 0 0 0,0 0 0 0 0,0-1-1 0 0,0 1 1 0 0,0-1 0 0 0,0 0 0 0 0,-1-1 0 0 0,0 1 0 0 0,0 0-1 0 0,0-1 1 0 0,0 0 0 0 0,-1 0 0 0 0,0 0 0 0 0,0 0 0 0 0,0 0-1 0 0,-1 0 1 0 0,1 0 0 0 0,-1-6-88 0 0,-36 13 36 0 0,-4 40-189 0 0,14-1 54 0 0,25-40 91 0 0,0-1 12 0 0,26 0 414 0 0,-26 0-827 0 0,2-11-3602 0 0,4 0-5954 0 0,0 3-2866 0 0</inkml:trace>
  <inkml:trace contextRef="#ctx0" brushRef="#br0" timeOffset="28484.483">2088 2631 0 0 0,'0'0'838'0'0,"0"0"699"0"0,0 0 184 0 0,0 0-94 0 0,0 0-162 0 0,0 0-133 0 0,0 0-97 0 0,0 0-44 0 0,-5-1 3211 0 0,-13-2-563 0 0,14 4-3759 0 0,1 0 0 0 0,-1 1 0 0 0,1-1 0 0 0,0 1 0 0 0,-1 0 0 0 0,1 0 1 0 0,0 0-1 0 0,0 0 0 0 0,0 0 0 0 0,0 1 0 0 0,1-1 0 0 0,-1 1 0 0 0,1 0 0 0 0,0 0 0 0 0,-1 0 1 0 0,1 0-1 0 0,1 0 0 0 0,-1 1 0 0 0,0-1 0 0 0,1 0 0 0 0,-1 1 0 0 0,1-1 0 0 0,0 1 0 0 0,0 0 1 0 0,1-1-1 0 0,-1 1 0 0 0,1 0 0 0 0,0 2-80 0 0,-1-5 39 0 0,1 0 1 0 0,0 0-1 0 0,0-1 1 0 0,0 1-1 0 0,-1 0 0 0 0,1 0 1 0 0,0 0-1 0 0,0 0 1 0 0,0-1-1 0 0,0 1 0 0 0,0 0 1 0 0,1 0-1 0 0,-1 0 1 0 0,0-1-1 0 0,0 1 1 0 0,0 0-1 0 0,1 0 0 0 0,-1 0 1 0 0,0-1-1 0 0,1 1 1 0 0,-1 0-1 0 0,1 0 0 0 0,-1-1 1 0 0,1 1-1 0 0,-1 0 1 0 0,1-1-1 0 0,0 1 1 0 0,-1-1-1 0 0,1 1 0 0 0,0-1 1 0 0,-1 1-1 0 0,1-1 1 0 0,0 1-1 0 0,-1-1 1 0 0,1 0-1 0 0,0 1 0 0 0,0-1 1 0 0,0 0-1 0 0,-1 0 1 0 0,1 0-1 0 0,0 1 0 0 0,0-1 1 0 0,0 0-1 0 0,0 0 1 0 0,-1 0-1 0 0,1 0 1 0 0,0 0-1 0 0,0-1 0 0 0,0 1 1 0 0,0 0-1 0 0,-1 0 1 0 0,1-1-1 0 0,0 1 0 0 0,0 0-39 0 0,3-2 151 0 0,1 0 1 0 0,-1-1-1 0 0,0 1 0 0 0,0-1 0 0 0,0 1 0 0 0,-1-1 0 0 0,1 0 0 0 0,-1-1 0 0 0,1 1 0 0 0,-1-1 0 0 0,0 1 0 0 0,0-1 0 0 0,-1 0 0 0 0,3-4-151 0 0,-3 6 75 0 0,1-4 17 0 0,-1 0 0 0 0,1 0 0 0 0,-1 0 0 0 0,0-1 0 0 0,-1 1 0 0 0,1 0 0 0 0,-1-1 0 0 0,-1 1 0 0 0,1 0 0 0 0,-1-1 0 0 0,0 1 0 0 0,-1-5-92 0 0,1 9 36 0 0,-29 9 266 0 0,25-3-298 0 0,-1 1 0 0 0,1-1 1 0 0,-1 1-1 0 0,1 0 0 0 0,1 0 1 0 0,-1 0-1 0 0,1 0 0 0 0,0 1 0 0 0,0 0 1 0 0,0-1-1 0 0,1 1 0 0 0,0 0 1 0 0,0 0-1 0 0,1 0 0 0 0,-1 0 1 0 0,1 1-1 0 0,1-1 0 0 0,-1 2-4 0 0,1-7 19 0 0,20 2 454 0 0,33-36 103 0 0,-43 18-433 0 0,-22 22-1313 0 0,4 0-293 0 0,-1 1-845 0 0,7 0-7015 0 0,2-4-2987 0 0</inkml:trace>
  <inkml:trace contextRef="#ctx0" brushRef="#br0" timeOffset="30426.868">626 396 152 0 0,'0'0'1711'0'0,"0"0"-64"0"0,0 0 48 0 0,0 0 200 0 0,0 0 100 0 0,0 0-78 0 0,0 0-154 0 0,0 0-250 0 0,0 0-276 0 0,0 0-196 0 0,0 0-129 0 0,0-4-75 0 0,-7-14 1888 0 0,6 18-2239 0 0,-4 0 533 0 0,-24 41-368 0 0,-63 123-166 0 0,7 6-237 0 0,51-89-185 0 0,17-23 39 0 0,17-57-83 0 0,0-1 16 0 0,0 0 5 0 0,2-5 156 0 0,207-347 1355 0 0,-107 121-1214 0 0,-79 201-171 0 0,-23 30-158 0 0,0 0 1 0 0,0 0 0 0 0,0 0-14 0 0,25 7 209 0 0,35 33 267 0 0,-33-10-238 0 0,48 70 39 0 0,-54-52-162 0 0,19 58 68 0 0,-26-4 120 0 0,-14-101-285 0 0,0-1-1 0 0,0 0-3 0 0,0 0 39 0 0,0 0-28 0 0,0 0-1 0 0,0 0 16 0 0,0 0-2 0 0,0 0 4 0 0,0 0 22 0 0,0 0 0 0 0,0 0-17 0 0,0 0 14 0 0,0 0-4 0 0,0 0-1 0 0,0 0-10 0 0,0 0 15 0 0,0 0-5 0 0,0 0 7 0 0,0 0 30 0 0,0 0-18 0 0,0 0-4 0 0,0 0 4 0 0,0 0 0 0 0,0 0-9 0 0,0 0 10 0 0,-46-11 58 0 0,-29-7-180 0 0,-1 4-1 0 0,0 3 1 0 0,-1 3-1 0 0,0 4 1 0 0,-28 4 51 0 0,78-4-33 0 0,18-2-2596 0 0,7 0-3100 0 0,8-2-4655 0 0,-3 2-185 0 0</inkml:trace>
  <inkml:trace contextRef="#ctx0" brushRef="#br0" timeOffset="32782.589">3287 698 1808 0 0,'0'0'3088'0'0,"0"0"-812"0"0,0 0-342 0 0,0 0-32 0 0,0 0-5 0 0,0 0-132 0 0,0 0-236 0 0,0 0-332 0 0,0 0-318 0 0,0 0-210 0 0,0 0-118 0 0,-2 0-34 0 0,-8 0 26 0 0,7 0-3 0 0,3 0-32 0 0,0 0-56 0 0,4 19 1223 0 0,29 72-113 0 0,-2 42-943 0 0,-25-41-2115 0 0,1-89-1010 0 0,-4-3-2490 0 0,-2 0-5406 0 0,-1 0 3891 0 0</inkml:trace>
  <inkml:trace contextRef="#ctx0" brushRef="#br0" timeOffset="36967.06">3140 808 0 0 0,'0'0'1567'0'0,"0"0"73"0"0,0 0-25 0 0,0 0 91 0 0,0 0 98 0 0,0 0-61 0 0,0 0-170 0 0,0 0-201 0 0,0 0-186 0 0,0 0-166 0 0,0 0-101 0 0,3 1 3725 0 0,6 1-3120 0 0,51-39 580 0 0,137-69-486 0 0,-187 101-1574 0 0,-5 3-34 0 0,-1 0 0 0 0,1 0 1 0 0,0 0-1 0 0,0 0 1 0 0,-1 1-1 0 0,1 0 1 0 0,0 0-1 0 0,0 0 0 0 0,0 1 1 0 0,0-1-1 0 0,0 1 1 0 0,0 1-1 0 0,0-1 1 0 0,0 0-1 0 0,1 1-10 0 0,-4 1 13 0 0,1 0 0 0 0,-1 0 0 0 0,0 0 0 0 0,0 1 0 0 0,0-1 0 0 0,0 0 0 0 0,0 1 0 0 0,0 0-1 0 0,0-1 1 0 0,-1 1 0 0 0,1 0 0 0 0,-1 0 0 0 0,0 0 0 0 0,0 0 0 0 0,0 0 0 0 0,0 0 0 0 0,-1 0 0 0 0,1 0 0 0 0,-1 0 0 0 0,0 0 0 0 0,0 0 0 0 0,0 0 0 0 0,0 0 0 0 0,0 0 0 0 0,-1 1 0 0 0,1-1 0 0 0,-1 0 0 0 0,0 0 0 0 0,0 0-1 0 0,0 0 1 0 0,0-1 0 0 0,-1 1 0 0 0,1 0 0 0 0,-1 0 0 0 0,0-1 0 0 0,1 1 0 0 0,-1-1 0 0 0,-1 1-13 0 0,-38 55 163 0 0,18-35-140 0 0,-1-1 0 0 0,-1-1 0 0 0,0-1 0 0 0,-2-2 0 0 0,0 0 0 0 0,-9 2-23 0 0,36-20 0 0 0,-20 11-62 0 0,33-14 27 0 0,186-59 270 0 0,-75 58-194 0 0,-122 4-38 0 0,-1 0 0 0 0,0 1 0 0 0,0-1 0 0 0,0 0 0 0 0,1 1 0 0 0,-1-1 0 0 0,0 1-1 0 0,0-1 1 0 0,0 1 0 0 0,0 0 0 0 0,0-1 0 0 0,0 1 0 0 0,0 0 0 0 0,0 0 0 0 0,0 0 0 0 0,0 0 0 0 0,0 0 0 0 0,0 0-1 0 0,-1 0 1 0 0,1 0 0 0 0,0 0 0 0 0,-1 0 0 0 0,1 0 0 0 0,-1 0 0 0 0,1 0 0 0 0,-1 1 0 0 0,0-1 0 0 0,1 0 0 0 0,-1 0-1 0 0,0 1 1 0 0,0-1 0 0 0,0 0 0 0 0,0 1-3 0 0,1 15 143 0 0,-1-15-120 0 0,1 1 0 0 0,-1-1 0 0 0,0 1 0 0 0,0-1 0 0 0,0 1 0 0 0,0-1 0 0 0,0 0 0 0 0,0 1 0 0 0,-1-1 0 0 0,1 1 0 0 0,-1-1 0 0 0,0 0 0 0 0,0 1 0 0 0,0-1 0 0 0,0 0 0 0 0,0 0-1 0 0,0 0 1 0 0,-1 0 0 0 0,1 0 0 0 0,0 0 0 0 0,-1 0 0 0 0,-1 1-23 0 0,-29 29 188 0 0,-22 17 20 0 0,-61 16 66 0 0,108-61-256 0 0,1-1 0 0 0,-1 0 0 0 0,1 0 0 0 0,-1-1 0 0 0,0 0 0 0 0,0 0 1 0 0,0-1-1 0 0,0 0 0 0 0,0 0 0 0 0,0 0 0 0 0,0-1 0 0 0,-1 0 0 0 0,1 0 0 0 0,0-1 0 0 0,0 0 1 0 0,0-1-1 0 0,0 1 0 0 0,0-1 0 0 0,-3-2-18 0 0,-60-29-322 0 0,65 28 226 0 0,-1-1-3538 0 0,13-2-5124 0 0,-3 5-3276 0 0</inkml:trace>
  <inkml:trace contextRef="#ctx0" brushRef="#br0" timeOffset="39954.847">2630 2192 0 0 0,'0'0'1599'0'0,"0"0"243"0"0,0 0 3 0 0,0 0-147 0 0,0 0-180 0 0,0 0-133 0 0,0 0-112 0 0,0-4-106 0 0,6-18 949 0 0,-4 13 3723 0 0,-12 4-3597 0 0,8 4-2272 0 0,-6 0 190 0 0,-1 0-1 0 0,0 0 1 0 0,0 0-1 0 0,1 1 1 0 0,-1 1-1 0 0,0-1 1 0 0,0 2 0 0 0,1-1-1 0 0,-1 1 1 0 0,0 0-1 0 0,1 1 1 0 0,0 0-1 0 0,0 0 1 0 0,0 1-1 0 0,0 0 1 0 0,0 0-1 0 0,1 1 1 0 0,-1 0 0 0 0,1 0-1 0 0,1 1 1 0 0,-1 0-1 0 0,-5 6-159 0 0,6-7 41 0 0,-1 0 0 0 0,1 1-1 0 0,0 0 1 0 0,0 0 0 0 0,1 0 0 0 0,0 0-1 0 0,0 1 1 0 0,1 0 0 0 0,-1 0 0 0 0,2 1-1 0 0,-1-1 1 0 0,1 1 0 0 0,0-1 0 0 0,0 1-1 0 0,1 0 1 0 0,0 0 0 0 0,1 0 0 0 0,-1 5-41 0 0,2 5 57 0 0,-1-7-13 0 0,1-1 1 0 0,0 1 0 0 0,1-1 0 0 0,0 1 0 0 0,0-1 0 0 0,1 1 0 0 0,1-1-1 0 0,0 0 1 0 0,0 0 0 0 0,2 4-45 0 0,0-4 65 0 0,-1-1 0 0 0,1 0 0 0 0,0 0-1 0 0,1 0 1 0 0,0 0 0 0 0,1-1 0 0 0,0 0 0 0 0,0 0-1 0 0,0-1 1 0 0,1 0 0 0 0,0 0 0 0 0,1-1 0 0 0,-1 0 0 0 0,1-1-1 0 0,0 1 1 0 0,1-2 0 0 0,-1 1 0 0 0,1-1 0 0 0,0-1-1 0 0,0 0 1 0 0,0 0 0 0 0,0-1 0 0 0,1 0 0 0 0,-1-1 0 0 0,10 0-65 0 0,16-5 56 0 0,0-2 1 0 0,-1-2 0 0 0,1-1 0 0 0,-1-1 0 0 0,-1-2 0 0 0,0-2 0 0 0,-1-1 0 0 0,-1-2 0 0 0,0 0 0 0 0,5-7-57 0 0,24-13-2434 0 0,-56 32 1884 0 0,-4 4-2226 0 0,1 0-5614 0 0,-2 1-3964 0 0</inkml:trace>
</inkml:ink>
</file>

<file path=ppt/ink/ink8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13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6 0 0 0,'0'0'1536'0'0,"0"0"117"0"0,0 0-45 0 0,0 0-145 0 0,0 0-131 0 0,0 0-99 0 0,0 0-60 0 0,-6-6 626 0 0,4 6 2694 0 0,-2 13-4185 0 0,0-1-1 0 0,2 1 1 0 0,-1 0 0 0 0,2 0 0 0 0,-1-1-1 0 0,2 1 1 0 0,0 0 0 0 0,1 10-308 0 0,0 2 336 0 0,-2-2-93 0 0,2-1 0 0 0,1 1 0 0 0,0 0 0 0 0,2-1 0 0 0,1 0 0 0 0,0 0 0 0 0,2 0 0 0 0,0-1 0 0 0,2 1 0 0 0,6 11-243 0 0,39 51 727 0 0,8-7-111 0 0,5-19-96 0 0,4-25 49 0 0,82-21 972 0 0,-60-41-828 0 0,-93 28-766 0 0,0 1-1 0 0,0 0 0 0 0,0 0 0 0 0,0-1 1 0 0,-1 1-1 0 0,1 0 0 0 0,0 0 0 0 0,0-1 1 0 0,0 1-1 0 0,0 0 0 0 0,0-1 0 0 0,0 1 1 0 0,0 0-1 0 0,0 0 0 0 0,0-1 0 0 0,0 1 1 0 0,0 0-1 0 0,0 0 0 0 0,0-1 0 0 0,0 1 1 0 0,0 0-1 0 0,0-1 0 0 0,0 1 0 0 0,0 0 1 0 0,1 0-1 0 0,-1-1 0 0 0,0 1 0 0 0,0 0 1 0 0,0 0-1 0 0,0-1 0 0 0,0 1 1 0 0,1 0-1 0 0,-1 0 0 0 0,0 0 0 0 0,0-1 1 0 0,1 1-1 0 0,-1 0 0 0 0,0 0 0 0 0,0 0 1 0 0,1 0-1 0 0,-1 0 0 0 0,0-1 0 0 0,0 1 1 0 0,1 0 53 0 0,-33-1-11922 0 0,28 2 7018 0 0,-7-1-2110 0 0</inkml:trace>
  <inkml:trace contextRef="#ctx0" brushRef="#br0" timeOffset="867.787">123 201 0 0 0,'0'0'328'0'0,"0"0"806"0"0,0 0 197 0 0,0 0-123 0 0,0 0-179 0 0,0 0-163 0 0,0 0-134 0 0,0 0-36 0 0,0 0 46 0 0,0 0 49 0 0,-1-14 29 0 0,-2-67 1999 0 0,3 81-2218 0 0,0 0-2 0 0,0 0 16 0 0,0 0-12 0 0,0 0-16 0 0,0 0-30 0 0,0 0-18 0 0,0 0-32 0 0,0 0-23 0 0,0 0-12 0 0,0 0-36 0 0,0 0-31 0 0,0 0-33 0 0,0 0-25 0 0,0 0-33 0 0,0 0-1 0 0,0 0 7 0 0,0 0-11 0 0,0 0 33 0 0,0 0 30 0 0,0 0 21 0 0,-1 27 1700 0 0,-39 59-1684 0 0,-36 102 647 0 0,76-187-1047 0 0,-1 0-1 0 0,1 0 1 0 0,0 0-1 0 0,0 0 1 0 0,0 0-1 0 0,0 0 1 0 0,0 0-1 0 0,0 0 1 0 0,0-1-1 0 0,0 1 1 0 0,0 0-1 0 0,0 0 1 0 0,0 0-1 0 0,1 0 1 0 0,-1 0-1 0 0,0 0 1 0 0,1 0-1 0 0,-1 0 0 0 0,1 0 1 0 0,-1-1-1 0 0,1 1 1 0 0,-1 0-1 0 0,1 0 1 0 0,-1-1-1 0 0,1 1 1 0 0,0 0-1 0 0,0-1 1 0 0,-1 1-1 0 0,1 0 1 0 0,0-1-1 0 0,0 1 1 0 0,0-1-1 0 0,-1 0 1 0 0,1 1-1 0 0,0-1 1 0 0,0 1-1 0 0,0-1 0 0 0,0 0 1 0 0,0 0-1 0 0,0 0 1 0 0,0 0-1 0 0,0 0 1 0 0,0 0-1 0 0,0 0 1 0 0,0 0-1 0 0,0 0 1 0 0,0 0-1 0 0,0 0 1 0 0,-1 0-1 0 0,1-1 1 0 0,0 1-1 0 0,0 0 1 0 0,0-1-1 0 0,0 1 1 0 0,0-1-1 0 0,0 1 0 0 0,-1-1 1 0 0,1 1-1 0 0,1-1-8 0 0,12 0 66 0 0,86-51 483 0 0,64-29-299 0 0,-57 45-156 0 0,-107 36-42 0 0,0-1-1 0 0,-1 1 0 0 0,1 0 0 0 0,0 0 0 0 0,0-1 0 0 0,0 1 1 0 0,0 0-1 0 0,0 0 0 0 0,0-1 0 0 0,0 1 0 0 0,0 0 0 0 0,0 0 1 0 0,0-1-1 0 0,0 1 0 0 0,1 0 0 0 0,-1 0 0 0 0,0 0 0 0 0,0-1 1 0 0,0 1-1 0 0,0 0 0 0 0,0 0 0 0 0,0-1 0 0 0,0 1 0 0 0,1 0 0 0 0,-1 0 1 0 0,0 0-1 0 0,0-1 0 0 0,0 1 0 0 0,1 0 0 0 0,-1 0 0 0 0,0 0 1 0 0,0 0-1 0 0,0 0 0 0 0,1 0 0 0 0,-1-1-51 0 0,-12-2-200 0 0,-136-46 312 0 0,-9-35-698 0 0,155 71-4972 0 0,11 8-1136 0 0,-7 4 3238 0 0,-1-2-8025 0 0</inkml:trace>
  <inkml:trace contextRef="#ctx0" brushRef="#br0" timeOffset="2679.399">1050 610 4033 0 0,'0'0'2040'0'0,"0"0"-143"0"0,0 0-84 0 0,0 0 38 0 0,0 0-21 0 0,0 0-191 0 0,0 0-300 0 0,0 0-335 0 0,0 0-314 0 0,0 0-253 0 0,0 0-131 0 0,0 3-8 0 0,1 68 1426 0 0,-9 131-14 0 0,-3-51-780 0 0,9-137 178 0 0,7-27 529 0 0,0 0-1723 0 0,41-87 297 0 0,4 2 1 0 0,5 2-1 0 0,13-12-211 0 0,-33 52-22 0 0,-35 56 22 0 0,0-1 0 0 0,0 0 0 0 0,0 1 0 0 0,0-1 0 0 0,1 0-1 0 0,-1 1 1 0 0,0-1 0 0 0,0 1 0 0 0,1-1 0 0 0,-1 0 0 0 0,0 1 0 0 0,1-1-1 0 0,-1 1 1 0 0,0-1 0 0 0,1 1 0 0 0,-1-1 0 0 0,1 1 0 0 0,-1-1 0 0 0,1 1-1 0 0,-1 0 1 0 0,1-1 0 0 0,0 1 0 0 0,-1 0 0 0 0,1-1 0 0 0,-1 1-1 0 0,1 0 1 0 0,0 0 0 0 0,-1 0 0 0 0,1-1 0 0 0,-1 1 0 0 0,1 0 0 0 0,0 0-1 0 0,-1 0 1 0 0,1 0 0 0 0,0 0 0 0 0,-1 0 0 0 0,1 0 0 0 0,0 0-1 0 0,-1 1 1 0 0,1-1 0 0 0,-1 0 0 0 0,1 0 0 0 0,0 0 0 0 0,-1 1 0 0 0,1-1-1 0 0,-1 0 1 0 0,1 1 0 0 0,0-1 0 0 0,-1 0 0 0 0,1 1 0 0 0,-1-1-1 0 0,0 1 1 0 0,1-1 0 0 0,-1 1 0 0 0,1-1 0 0 0,-1 1 0 0 0,0-1 0 0 0,1 1-1 0 0,-1-1 1 0 0,0 1 0 0 0,1 0 0 0 0,43 149 308 0 0,-14-53-116 0 0,-30-94-182 0 0,0 0 0 0 0,0 1-1 0 0,1-1 1 0 0,0 0 0 0 0,-1 0-1 0 0,1 1 1 0 0,0-1 0 0 0,1 0 0 0 0,-1 0-1 0 0,0 0 1 0 0,1 0 0 0 0,0 0 0 0 0,0 0-1 0 0,0-1 1 0 0,0 1 0 0 0,0-1-1 0 0,0 1 1 0 0,1-1 0 0 0,-1 0 0 0 0,1 0-1 0 0,0 0 1 0 0,-1 0 0 0 0,1 0-1 0 0,0-1 1 0 0,0 1 0 0 0,0-1 0 0 0,0 0-1 0 0,1 0 1 0 0,-1 0 0 0 0,0 0 0 0 0,0 0-1 0 0,1-1 1 0 0,-1 1 0 0 0,0-1-1 0 0,1 0 1 0 0,-1 0 0 0 0,0 0 0 0 0,1-1-1 0 0,-1 1 1 0 0,0-1 0 0 0,1 0-1 0 0,-1 0 1 0 0,0 0 0 0 0,0 0 0 0 0,1-1-10 0 0,46-56 293 0 0,49-95-145 0 0,-70 108-93 0 0,4 12-86 0 0,-33 32 4 0 0,0 1-7 0 0,11 23 10 0 0,9 89 291 0 0,-19-81-218 0 0,0 13-7 0 0,13 59 48 0 0,-6-85-609 0 0,11 14-1331 0 0,-9-25-3144 0 0,4-5-4112 0 0,-13-2-2994 0 0</inkml:trace>
</inkml:ink>
</file>

<file path=ppt/ink/ink8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25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0 3769 0 0,'0'0'1381'0'0,"0"0"109"0"0,0 0 140 0 0,0 0 131 0 0,0 0-15 0 0,0 0-184 0 0,-32 35-277 0 0,-100 111-292 0 0,93-84-256 0 0,37-49-578 0 0,-1 0 0 0 0,2 0 0 0 0,0 0 0 0 0,0 0 0 0 0,2 1 0 0 0,-1-1 0 0 0,2 0 0 0 0,-1 0 0 0 0,2 0 0 0 0,0 0 0 0 0,0-1 0 0 0,2 2-159 0 0,-3-9 63 0 0,0 1 0 0 0,1 0 1 0 0,0-1-1 0 0,0 0 0 0 0,0 0 0 0 0,0 0 0 0 0,1 0 1 0 0,0 0-1 0 0,0 0 0 0 0,1-1 0 0 0,-1 0 1 0 0,1 0-1 0 0,0 0 0 0 0,0-1 0 0 0,0 1 0 0 0,0-1 1 0 0,0-1-1 0 0,1 1 0 0 0,0-1 0 0 0,-1 0 1 0 0,1 0-1 0 0,0 0 0 0 0,0-1 0 0 0,0 0 0 0 0,0 0 1 0 0,4 0-64 0 0,1-1 148 0 0,0 1 1 0 0,0-2 0 0 0,0 0-1 0 0,0 0 1 0 0,-1-1 0 0 0,1 0-1 0 0,-1-1 1 0 0,1 0 0 0 0,-1-1 0 0 0,0 0-1 0 0,0 0 1 0 0,-1-1 0 0 0,1 0-1 0 0,-1-1 1 0 0,0 0 0 0 0,0-1-1 0 0,-1 0 1 0 0,3-3-149 0 0,0 1 90 0 0,0-1 0 0 0,-1 0 0 0 0,0 0-1 0 0,-1-1 1 0 0,0 0 0 0 0,-1-1 0 0 0,0 0 0 0 0,-1 0-1 0 0,0 0 1 0 0,-1-1 0 0 0,-1 0 0 0 0,0-1 0 0 0,0 1-1 0 0,-2-1 1 0 0,1 0 0 0 0,-2 0 0 0 0,0 0-1 0 0,-1 0 1 0 0,0 0 0 0 0,-1 0 0 0 0,-1-5-90 0 0,-1 12-114 0 0,0-1 0 0 0,-1 2 0 0 0,0-1 1 0 0,-1 0-1 0 0,1 1 0 0 0,-1-1 0 0 0,-1 1 0 0 0,1 0 0 0 0,-1 0 1 0 0,0 1-1 0 0,0-1 0 0 0,-1 1 0 0 0,1 1 0 0 0,-1-1 0 0 0,0 1 1 0 0,-1 0-1 0 0,1 0 0 0 0,-1 0 0 0 0,0 1 0 0 0,1 0 0 0 0,-2 1 1 0 0,1-1-1 0 0,0 1 0 0 0,0 1 0 0 0,-1-1 0 0 0,1 1 0 0 0,0 1 1 0 0,-5-1 113 0 0,-86 15-7642 0 0,71 0 1657 0 0,5-6-1669 0 0</inkml:trace>
  <inkml:trace contextRef="#ctx0" brushRef="#br0" timeOffset="349.215">189 527 0 0 0,'0'0'480'0'0,"0"0"1026"0"0,0 0 290 0 0,0 0 122 0 0,0 0 2 0 0,0 0-175 0 0,-28 36-197 0 0,-84 116-233 0 0,107-148-1204 0 0,1 1 1 0 0,0 0-1 0 0,1 0 0 0 0,-1 0 1 0 0,1 1-1 0 0,0-1 1 0 0,1 1-1 0 0,-1 0 0 0 0,1 0 1 0 0,0 0-1 0 0,1 0 0 0 0,-1 0 1 0 0,1 0-1 0 0,0 6-111 0 0,-1 6 379 0 0,0-10-259 0 0,1 0 0 0 0,-1 0 1 0 0,1 0-1 0 0,0 0 0 0 0,1 1 1 0 0,0-1-1 0 0,1 0 0 0 0,-1 0 1 0 0,1 0-1 0 0,1 0 1 0 0,0 0-1 0 0,0 0 0 0 0,0 0 1 0 0,1 0-1 0 0,0 0 0 0 0,1-1 1 0 0,0 0-1 0 0,0 0 0 0 0,0 0 1 0 0,1 0-1 0 0,0-1 0 0 0,0 1 1 0 0,1-1-1 0 0,0 0 0 0 0,0-1 1 0 0,0 0-1 0 0,1 0 0 0 0,-1 0 1 0 0,7 3-121 0 0,-5-5 198 0 0,1 0 0 0 0,-1 0 1 0 0,1 0-1 0 0,-1-1 1 0 0,1-1-1 0 0,0 1 0 0 0,0-1 1 0 0,0-1-1 0 0,0 0 0 0 0,0 0 1 0 0,0-1-1 0 0,0 0 0 0 0,-1 0 1 0 0,1-1-1 0 0,0 0 0 0 0,-1-1 1 0 0,1 0-1 0 0,-1 0 0 0 0,0-1 1 0 0,0 0-1 0 0,0 0 0 0 0,0-1 1 0 0,-1 0-1 0 0,0 0 1 0 0,0-1-1 0 0,4-4-198 0 0,0 1 142 0 0,-1 0 0 0 0,-1 0 1 0 0,1-1-1 0 0,-2-1 0 0 0,1 1 1 0 0,-1-1-1 0 0,-1-1 0 0 0,0 0 1 0 0,-1 0-1 0 0,0 0 0 0 0,-1-1 1 0 0,0 1-1 0 0,-1-1 0 0 0,0 0 0 0 0,-1-1 1 0 0,0 1-1 0 0,0-13-142 0 0,-3 16 22 0 0,0 0 0 0 0,0 1 0 0 0,-1-1 1 0 0,0 0-1 0 0,0 0 0 0 0,-1 0 0 0 0,-1 1 0 0 0,0-1 0 0 0,0 1 0 0 0,-1 0 0 0 0,0 0 0 0 0,-5-8-22 0 0,1 3-105 0 0,-1 1 0 0 0,0 0-1 0 0,-2 0 1 0 0,1 1-1 0 0,-1 0 1 0 0,-1 1-1 0 0,0 0 1 0 0,-1 1-1 0 0,-7-5 106 0 0,12 11-399 0 0,0 0-1 0 0,0 0 0 0 0,0 0 0 0 0,0 1 0 0 0,0 0 0 0 0,-1 1 0 0 0,1 0 0 0 0,-1 0 0 0 0,0 1 1 0 0,0 0-1 0 0,-6 0 400 0 0,-18 9-5162 0 0,21-1 422 0 0,7-4 2222 0 0,-6 5-5212 0 0</inkml:trace>
  <inkml:trace contextRef="#ctx0" brushRef="#br0" timeOffset="703.214">768 306 8298 0 0,'0'0'1503'0'0,"0"0"-42"0"0,0 0-23 0 0,0 0-24 0 0,0 0-130 0 0,0 0-168 0 0,0 0-166 0 0,-34 23-209 0 0,-108 77-222 0 0,135-95-480 0 0,0-1 0 0 0,1 2 0 0 0,0-1 0 0 0,0 0 1 0 0,0 1-1 0 0,1 0 0 0 0,-1 1 0 0 0,1-1 0 0 0,1 1 0 0 0,0 0 0 0 0,0 0 0 0 0,-1 3-39 0 0,-6 11 94 0 0,4-11-56 0 0,0 0 1 0 0,0 1 0 0 0,1-1-1 0 0,1 2 1 0 0,0-1 0 0 0,0 1 0 0 0,1-1-1 0 0,1 1 1 0 0,0 0 0 0 0,0 1-1 0 0,1-1 1 0 0,1 0 0 0 0,0 1-1 0 0,1-1 1 0 0,0 0 0 0 0,1 1-1 0 0,0-1 1 0 0,1 1 0 0 0,1-1-1 0 0,0 3-38 0 0,0-9 23 0 0,-1-1 0 0 0,1 1 0 0 0,0-1 0 0 0,0 1 0 0 0,0-1 0 0 0,1 0 0 0 0,-1 0-1 0 0,1-1 1 0 0,1 1 0 0 0,-1-1 0 0 0,1 0 0 0 0,-1 0 0 0 0,1 0 0 0 0,1-1 0 0 0,-1 1 0 0 0,0-1-1 0 0,1-1 1 0 0,3 3-23 0 0,-4-3 122 0 0,0-1-1 0 0,0 1 0 0 0,0-1 1 0 0,0 1-1 0 0,1-2 1 0 0,-1 1-1 0 0,0 0 0 0 0,1-1 1 0 0,-1 0-1 0 0,0 0 0 0 0,0-1 1 0 0,1 0-1 0 0,-1 1 0 0 0,0-2 1 0 0,0 1-1 0 0,0-1 0 0 0,0 1 1 0 0,0-1-1 0 0,0-1 1 0 0,0 1-1 0 0,-1-1 0 0 0,1 0 1 0 0,-1 0-1 0 0,0 0 0 0 0,0 0 1 0 0,0-1-1 0 0,0 0 0 0 0,0 0 1 0 0,-1 0-1 0 0,0 0 1 0 0,1-1-122 0 0,5-8 79 0 0,0 0 0 0 0,-1 0 0 0 0,0-1 0 0 0,-1 0 0 0 0,-1 0 0 0 0,0-1 0 0 0,-1 0 0 0 0,-1 0 0 0 0,0 0 1 0 0,-1-1-1 0 0,0 1 0 0 0,-2-1 0 0 0,0 1 0 0 0,0-1 0 0 0,-1 0 0 0 0,-1 1 0 0 0,-1-1 0 0 0,0 0 1 0 0,-1 1-1 0 0,-1 0 0 0 0,-1 0 0 0 0,-1-4-79 0 0,6 18-25 0 0,-37-87-1117 0 0,-3 42-3591 0 0,16 38-5803 0 0,18 8 997 0 0</inkml:trace>
  <inkml:trace contextRef="#ctx0" brushRef="#br0" timeOffset="1299.195">864 913 5025 0 0,'0'0'4437'0'0,"0"0"-1759"0"0,0 0-630 0 0,0 0-151 0 0,0 0-252 0 0,0 0-267 0 0,0 0-164 0 0,0 0-126 0 0,0 0-155 0 0,0 0-174 0 0,0 0-165 0 0,0 0-91 0 0,0 0-55 0 0,-1-3-74 0 0,0-2-304 0 0,0 0 0 0 0,1 0-1 0 0,-1 0 1 0 0,1 0 0 0 0,0 0-1 0 0,1 0 1 0 0,-1 0 0 0 0,1 0-1 0 0,0 1 1 0 0,0-1 0 0 0,0 0-1 0 0,1 0 1 0 0,0 1 0 0 0,0-1-1 0 0,0 1 1 0 0,0-1 0 0 0,3-3-70 0 0,13-31 197 0 0,56-100 172 0 0,-16 57-306 0 0,-54 94-399 0 0,-11 126 509 0 0,7-137-168 0 0,0 0-1 0 0,1 0 0 0 0,-1-1 1 0 0,0 1-1 0 0,1 0 0 0 0,-1-1 1 0 0,1 1-1 0 0,-1 0 0 0 0,1-1 1 0 0,-1 1-1 0 0,1-1 0 0 0,-1 1 1 0 0,1-1-1 0 0,-1 1 0 0 0,1-1 0 0 0,0 1 1 0 0,-1-1-1 0 0,1 0 0 0 0,0 1 1 0 0,0-1-1 0 0,-1 0 0 0 0,1 1 1 0 0,0-1-1 0 0,0 0 0 0 0,-1 0 1 0 0,1 0-1 0 0,0 0 0 0 0,0 0 1 0 0,-1 0-1 0 0,1 0 0 0 0,0 0 1 0 0,0 0-1 0 0,0 0 0 0 0,-1 0 1 0 0,1 0-1 0 0,0-1 0 0 0,0 1 1 0 0,-1 0-1 0 0,1-1 0 0 0,0 1 0 0 0,-1 0 1 0 0,1-1-1 0 0,0 1 0 0 0,-1-1 1 0 0,1 1-1 0 0,0-1-4 0 0,71-69 284 0 0,-65 60-279 0 0,0 0 0 0 0,1 1 0 0 0,0-1 0 0 0,1 2 0 0 0,0-1-1 0 0,0 1 1 0 0,0 1 0 0 0,1 0 0 0 0,4-2-5 0 0,-13 9-6 0 0,1 0 0 0 0,-1 0-1 0 0,0 0 1 0 0,1 0 0 0 0,-1 0 0 0 0,1 0-1 0 0,-1 0 1 0 0,0 1 0 0 0,1-1 0 0 0,-1 0-1 0 0,0 1 1 0 0,1-1 0 0 0,-1 1 0 0 0,0-1 0 0 0,1 1-1 0 0,-1 0 1 0 0,0 0 0 0 0,0-1 0 0 0,0 1-1 0 0,0 0 1 0 0,0 0 0 0 0,0 0 0 0 0,0 0-1 0 0,0 0 1 0 0,0 1 0 0 0,0-1 0 0 0,-1 0-1 0 0,1 0 1 0 0,0 0 0 0 0,-1 1 0 0 0,1-1-1 0 0,-1 0 1 0 0,1 1 0 0 0,-1-1 0 0 0,0 0-1 0 0,0 1 1 0 0,1-1 0 0 0,-1 1 0 0 0,0-1-1 0 0,0 1 1 0 0,0-1 0 0 0,-1 0 0 0 0,1 1-1 0 0,0-1 1 0 0,0 0 0 0 0,-1 1 0 0 0,1-1 0 0 0,-1 0-1 0 0,1 1 1 0 0,-1-1 6 0 0,4 20-19 0 0,18 39-1608 0 0,-8-38-2654 0 0,-7-8-6163 0 0,-6-14 10269 0 0,0 4-10166 0 0</inkml:trace>
  <inkml:trace contextRef="#ctx0" brushRef="#br0" timeOffset="1971.598">1281 925 4305 0 0,'0'0'3437'0'0,"0"0"-555"0"0,0 0-274 0 0,0 0-237 0 0,0 0-393 0 0,0 0-406 0 0,0 0-311 0 0,0 0-241 0 0,0 0-193 0 0,0 0-123 0 0,0 0-115 0 0,0 0-39 0 0,0 0-41 0 0,7-17-70 0 0,42-103 625 0 0,-13 24-168 0 0,-16 23-502 0 0,8 109-584 0 0,5-40 436 0 0,19-32 9 0 0,-13 7-202 0 0,0 3-20 0 0,-39 25-35 0 0,1 1 1 0 0,0-1-1 0 0,-1 0 0 0 0,1 1 0 0 0,0-1 0 0 0,0 1 0 0 0,-1-1 1 0 0,1 1-1 0 0,0-1 0 0 0,0 1 0 0 0,0 0 0 0 0,0-1 0 0 0,0 1 1 0 0,0 0-1 0 0,-1 0 0 0 0,1 0 0 0 0,0 0 0 0 0,0-1 0 0 0,0 1 1 0 0,0 1-1 0 0,0-1 0 0 0,0 0 0 0 0,0 0 0 0 0,0 0 0 0 0,0 0 1 0 0,0 1-1 0 0,0-1 0 0 0,-1 0 0 0 0,1 1 0 0 0,0-1 0 0 0,0 0 1 0 0,0 1-1 0 0,0 0 0 0 0,-1-1 0 0 0,1 1 0 0 0,0-1 0 0 0,-1 1 1 0 0,1 0-1 0 0,0-1 0 0 0,-1 1 0 0 0,1 0 0 0 0,-1 0 1 0 0,1-1-1 0 0,-1 1 0 0 0,1 1 2 0 0,10 48 30 0 0,-7-28-7 0 0,19 58-270 0 0,-3-67-2442 0 0,2-11-10908 0 0,-21-2 12924 0 0,4 0-9895 0 0</inkml:trace>
</inkml:ink>
</file>

<file path=ppt/ink/ink8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23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676 1163 0 0 0,'0'0'415'0'0,"0"0"1057"0"0,0 0 271 0 0,0 0-96 0 0,0 0-163 0 0,0 0-189 0 0,0 0-196 0 0,0 0-165 0 0,0 0-59 0 0,7-1 40 0 0,23-4 71 0 0,-23 4 75 0 0,-7 1 23 0 0,0 0-11 0 0,0 0-38 0 0,0 0-36 0 0,0 0-40 0 0,0 0-51 0 0,-32 14 1786 0 0,-280 32-339 0 0,21-14-2001 0 0,259-32-949 0 0,31 0-117 0 0,14-10-5611 0 0,2 5 11 0 0,-6 2-4893 0 0</inkml:trace>
  <inkml:trace contextRef="#ctx0" brushRef="#br0" timeOffset="543.155">1230 287 0 0 0,'0'0'391'0'0,"0"0"1038"0"0,0 0 342 0 0,0 0 39 0 0,0 0-49 0 0,0 0-126 0 0,0 0-131 0 0,0 0-131 0 0,4 0-148 0 0,10-1 163 0 0,-28-2 1279 0 0,-90 0 451 0 0,-204 44-813 0 0,-48 10-1273 0 0,155-44-868 0 0,157-24-1188 0 0,41 5-2520 0 0,10-3-4043 0 0,-3 8-3631 0 0</inkml:trace>
  <inkml:trace contextRef="#ctx0" brushRef="#br0" timeOffset="1098.069">311 133 6529 0 0,'0'0'1985'0'0,"0"0"19"0"0,0 0-55 0 0,0 0-109 0 0,0 0-198 0 0,0 0-282 0 0,0 0-209 0 0,0 0-188 0 0,0 0-164 0 0,0 0-113 0 0,0 0-112 0 0,0 0-34 0 0,-10 31 1 0 0,-27 105-16 0 0,28-11 312 0 0,9 971-1249 0 0,-2-1073-1074 0 0,-20-2-5882 0 0,17-27-577 0 0,5-8 3542 0 0,0 12 2691 0 0,0-2 1113 0 0</inkml:trace>
  <inkml:trace contextRef="#ctx0" brushRef="#br0" timeOffset="1340.096">565 920 3305 0 0,'0'0'3374'0'0,"0"0"-598"0"0,0 0-476 0 0,0 0-323 0 0,0 0-340 0 0,0 0-396 0 0,0 0-253 0 0,0 0-111 0 0,0 0-108 0 0,-34 26-133 0 0,-110 81-125 0 0,45-8 183 0 0,-49 103-18 0 0,60-65-1322 0 0,69-106 58 0 0,9-18-1754 0 0,2 2-5299 0 0,5-12 2485 0 0,3-2-232 0 0</inkml:trace>
  <inkml:trace contextRef="#ctx0" brushRef="#br0" timeOffset="1625.336">562 0 5585 0 0,'0'0'3493'0'0,"0"0"-1393"0"0,0 0-363 0 0,0 0-82 0 0,0 0-126 0 0,0 0-212 0 0,0 0-206 0 0,0 0-147 0 0,0 0-141 0 0,0 0-122 0 0,0 0-121 0 0,-32 26-104 0 0,-101 84-84 0 0,64-28 21 0 0,55-59-323 0 0,-163 259 207 0 0,84-131-5489 0 0,74-123 1684 0 0,6-10-2567 0 0,2-5-2413 0 0</inkml:trace>
</inkml:ink>
</file>

<file path=ppt/ink/ink8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28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1319 5561 0 0,'0'0'1529'0'0,"0"0"-81"0"0,0 0-45 0 0,0 0 124 0 0,0 0-3 0 0,0 0-220 0 0,0 0-274 0 0,0 0-186 0 0,0 0-102 0 0,0 0-18 0 0,11 0 60 0 0,124 1 1636 0 0,1-6 0 0 0,63-13-2420 0 0,-51 14-425 0 0,-105 4-1940 0 0,-36 2-1482 0 0,-3 0-2709 0 0,-4 1-3199 0 0</inkml:trace>
  <inkml:trace contextRef="#ctx0" brushRef="#br0" timeOffset="498.82">41 468 0 0 0,'0'0'248'0'0,"0"0"892"0"0,0 0 189 0 0,0 0-104 0 0,0 0-101 0 0,0 0-43 0 0,0 0 2 0 0,0 0 23 0 0,-7-4 39 0 0,-20-13 23 0 0,20 13-33 0 0,7 4-31 0 0,0 0-69 0 0,0 0-131 0 0,0 0-148 0 0,0 0-157 0 0,0 0-131 0 0,0 0-102 0 0,0 0-77 0 0,0 0-68 0 0,29 0 957 0 0,303-4 2859 0 0,-13-10-3624 0 0,-184 13-5330 0 0,-122 3 542 0 0,-3 0-2550 0 0,-6-2-12 0 0</inkml:trace>
  <inkml:trace contextRef="#ctx0" brushRef="#br0" timeOffset="894.805">351 104 864 0 0,'0'0'2659'0'0,"0"0"-714"0"0,0 0-123 0 0,0 0 66 0 0,0 0-50 0 0,0 0-186 0 0,0 0-225 0 0,0 0-215 0 0,0 0-190 0 0,0 0-154 0 0,0 0-101 0 0,0 0-86 0 0,0 0-37 0 0,-3 30 9 0 0,-9 100-29 0 0,8-61-42 0 0,4 0 0 0 0,2 0 0 0 0,4 0 0 0 0,6 21-582 0 0,6 74 298 0 0,12 342 76 0 0,-2-190-292 0 0,-16 60-1745 0 0,-13-368 620 0 0,0-9-6800 0 0,-1-10-952 0 0,2 5 6062 0 0,0-2 1162 0 0</inkml:trace>
  <inkml:trace contextRef="#ctx0" brushRef="#br0" timeOffset="1144.361">668 1179 3105 0 0,'0'0'2462'0'0,"0"0"-887"0"0,0 0-242 0 0,0 0 105 0 0,0 0 69 0 0,0 0-80 0 0,0 0-202 0 0,-28 32-258 0 0,-93 105-292 0 0,-25 44 208 0 0,35-23-1473 0 0,81-113-2153 0 0,14-13-6433 0 0,14-24 5088 0 0</inkml:trace>
  <inkml:trace contextRef="#ctx0" brushRef="#br0" timeOffset="1488.948">606 1 1976 0 0,'0'0'1525'0'0,"0"0"104"0"0,0 0 420 0 0,0 0 293 0 0,0 0-96 0 0,0 0-309 0 0,0 0-427 0 0,0 0-443 0 0,0 0-342 0 0,0 0-182 0 0,0 0-51 0 0,0 0 27 0 0,0 0 60 0 0,-11 19 26 0 0,-61 113 407 0 0,-3 8-541 0 0,-6-4-1 0 0,-58 70-470 0 0,108-159-62 0 0,-92 103-3598 0 0,99-122 265 0 0,16-12-1741 0 0,6-11 1183 0 0,-1-1-1538 0 0</inkml:trace>
  <inkml:trace contextRef="#ctx0" brushRef="#br0" timeOffset="1934.745">1233 652 2609 0 0,'0'0'2557'0'0,"0"0"-1007"0"0,0 0-126 0 0,0 0 159 0 0,0 0 108 0 0,0 0-102 0 0,0 0-261 0 0,0 0-286 0 0,0 0-272 0 0,-32-8-221 0 0,-99-25-179 0 0,128 32-353 0 0,1 0 0 0 0,-1 0-1 0 0,1 0 1 0 0,-1 1-1 0 0,0-1 1 0 0,1 1 0 0 0,-1-1-1 0 0,0 1 1 0 0,1 0-1 0 0,-1 0 1 0 0,0 0 0 0 0,1 0-1 0 0,-1 1 1 0 0,0-1-1 0 0,1 1 1 0 0,-1 0 0 0 0,1-1-1 0 0,-1 1 1 0 0,1 0 0 0 0,-1 1-1 0 0,1-1 1 0 0,-1 0-1 0 0,1 1 1 0 0,0-1 0 0 0,0 1-1 0 0,-1 0-16 0 0,-3 4 70 0 0,-2-2-35 0 0,2 1 1 0 0,-1-1 0 0 0,0 1 0 0 0,1 0-1 0 0,0 1 1 0 0,1-1 0 0 0,-1 1 0 0 0,1 1-1 0 0,0-1 1 0 0,0 1 0 0 0,1-1 0 0 0,0 1-1 0 0,0 1 1 0 0,0-1 0 0 0,1 0-1 0 0,0 1 1 0 0,1 0 0 0 0,0-1 0 0 0,0 1-1 0 0,1 0 1 0 0,0 0 0 0 0,0 0 0 0 0,0 1-1 0 0,1-1 1 0 0,1 0 0 0 0,-1 0 0 0 0,1 0-1 0 0,1 0 1 0 0,-1 0 0 0 0,1 0-1 0 0,1-1 1 0 0,0 1 0 0 0,0-1 0 0 0,0 1-1 0 0,1-1 1 0 0,0 0 0 0 0,0 0 0 0 0,1 0-1 0 0,0-1-35 0 0,0-1 92 0 0,-1-1-1 0 0,2 0 0 0 0,-1 0 1 0 0,0 0-1 0 0,1-1 0 0 0,-1 0 1 0 0,1 0-1 0 0,0 0 0 0 0,0-1 1 0 0,0 0-1 0 0,1 0 0 0 0,-1 0 1 0 0,0-1-1 0 0,1 0 0 0 0,-1 0 1 0 0,1-1-1 0 0,-1 0 0 0 0,1 0 1 0 0,-1 0-1 0 0,1-1 0 0 0,-1 0 1 0 0,1 0-1 0 0,-1-1 0 0 0,0 1 1 0 0,6-3-92 0 0,-5 0 82 0 0,1 0 0 0 0,-1 0 0 0 0,1 0 1 0 0,-1-1-1 0 0,-1 0 0 0 0,1 0 1 0 0,-1 0-1 0 0,0-1 0 0 0,0 0 1 0 0,0-1-1 0 0,-1 1 0 0 0,0-1 0 0 0,0 0 1 0 0,-1 0-1 0 0,0 0 0 0 0,0-1 1 0 0,-1 0-1 0 0,1 0 0 0 0,-2 0 1 0 0,1 0-1 0 0,-1 0-82 0 0,-2 1 4 0 0,1 2-140 0 0,-1 0 1 0 0,1 0 0 0 0,-1 0-1 0 0,0 0 1 0 0,-1 0-1 0 0,1 1 1 0 0,-1-1-1 0 0,0 0 1 0 0,0 0 0 0 0,0 0-1 0 0,-1 1 1 0 0,0-1-1 0 0,1 0 1 0 0,-2 1 0 0 0,1 0-1 0 0,0-1 1 0 0,-1 1-1 0 0,0 0 1 0 0,0 0 0 0 0,0 1-1 0 0,-1-1 1 0 0,1 1-1 0 0,-1-1 1 0 0,-1 1 135 0 0,-29-19-3668 0 0,7 11-4232 0 0,9 7-255 0 0</inkml:trace>
  <inkml:trace contextRef="#ctx0" brushRef="#br0" timeOffset="2330.942">1038 940 2449 0 0,'0'0'1897'0'0,"0"0"-62"0"0,0 0-24 0 0,0 0 6 0 0,0 0-93 0 0,0 0-176 0 0,0 0-241 0 0,0 0-273 0 0,0 0-263 0 0,0 0-208 0 0,0 0-143 0 0,0 0-78 0 0,0 0-31 0 0,-26 33-8 0 0,-78 107-35 0 0,102-138-252 0 0,-1 0 0 0 0,1 0 0 0 0,0 1 0 0 0,0-1 1 0 0,0 1-1 0 0,0 0 0 0 0,0-1 0 0 0,1 1 0 0 0,-1 0 0 0 0,1 0 0 0 0,-1 0 1 0 0,1 0-1 0 0,0 0 0 0 0,0 0 0 0 0,1 1 0 0 0,-1-1 0 0 0,1 0 0 0 0,-1 0 0 0 0,1 1 1 0 0,0-1-1 0 0,0 0 0 0 0,1 1 0 0 0,-1 0-16 0 0,3 6 70 0 0,-2-3 1 0 0,1 0 1 0 0,-1 1-1 0 0,2-1 0 0 0,-1 0 0 0 0,1 0 0 0 0,0 0 0 0 0,0-1 0 0 0,1 1 0 0 0,0-1 0 0 0,0 0 1 0 0,1 0-1 0 0,0 0 0 0 0,0 0 0 0 0,0-1 0 0 0,0 0 0 0 0,1 0 0 0 0,0 0 0 0 0,0-1 0 0 0,0 0 1 0 0,1 0-1 0 0,0-1 0 0 0,-1 1 0 0 0,1-1 0 0 0,0-1 0 0 0,0 1 0 0 0,1-1 0 0 0,-1-1 0 0 0,0 1 1 0 0,1-1-1 0 0,-1-1 0 0 0,3 1-71 0 0,-3-1 106 0 0,0 0-1 0 0,0-1 1 0 0,0 0 0 0 0,0 0-1 0 0,-1-1 1 0 0,1 0 0 0 0,0 0-1 0 0,-1 0 1 0 0,0-1 0 0 0,1 0-1 0 0,-1 0 1 0 0,0-1 0 0 0,0 1-1 0 0,-1-1 1 0 0,1 0 0 0 0,-1-1-1 0 0,0 0 1 0 0,0 0 0 0 0,0 0-1 0 0,-1 0 1 0 0,4-6-106 0 0,-2 4 38 0 0,0 0 0 0 0,-1 0 0 0 0,0-1 0 0 0,0 0 0 0 0,-1 0 0 0 0,0-1 0 0 0,0 1 0 0 0,-1-1 0 0 0,0 0 0 0 0,0 0 0 0 0,-1 0 0 0 0,0 0-1 0 0,-1 0 1 0 0,0 0 0 0 0,0-4-38 0 0,-1 6-90 0 0,1 1 0 0 0,-1 0 0 0 0,0 0-1 0 0,-1 0 1 0 0,1-1 0 0 0,-1 1 0 0 0,-1 0-1 0 0,1 0 1 0 0,-1 0 0 0 0,0 0 0 0 0,0 0-1 0 0,-1 1 1 0 0,1-1 0 0 0,-1 1 0 0 0,-1-1-1 0 0,1 1 1 0 0,-1 0 0 0 0,0 0 0 0 0,0 0-1 0 0,0 1 1 0 0,-1 0 0 0 0,1 0-1 0 0,-1 0 1 0 0,0 0 0 0 0,-1 0 90 0 0,-62-12-5310 0 0,23 27-6266 0 0,35-3 6884 0 0</inkml:trace>
  <inkml:trace contextRef="#ctx0" brushRef="#br0" timeOffset="2712.942">1565 748 1592 0 0,'0'0'2346'0'0,"0"0"-772"0"0,0 0-223 0 0,0 0 13 0 0,0 0-8 0 0,0 0-114 0 0,0 0-220 0 0,0 0-226 0 0,-33 34-230 0 0,-102 106-195 0 0,131-137-351 0 0,1 1 1 0 0,-1-1-1 0 0,0 0 0 0 0,1 1 0 0 0,-1 0 0 0 0,1 0 0 0 0,0 0 0 0 0,0 0 0 0 0,1 1 1 0 0,-1-1-1 0 0,1 1 0 0 0,0-1 0 0 0,0 1 0 0 0,1 0 0 0 0,0 0 0 0 0,-1-1 1 0 0,1 6-22 0 0,0 1 57 0 0,0-4 27 0 0,0 0 1 0 0,1-1-1 0 0,0 1 1 0 0,0 0-1 0 0,0 0 1 0 0,1 0-1 0 0,0-1 1 0 0,1 1-1 0 0,-1 0 0 0 0,1-1 1 0 0,0 0-1 0 0,1 1 1 0 0,0-1-1 0 0,0 0 1 0 0,0 0-1 0 0,1 0 1 0 0,-1-1-1 0 0,1 1 1 0 0,1-1-1 0 0,-1 0 1 0 0,1 0-1 0 0,0 0 1 0 0,0-1-1 0 0,0 0 1 0 0,1 0-1 0 0,-1 0 1 0 0,1 0-1 0 0,0-1 1 0 0,0 0-1 0 0,1 0 1 0 0,-1-1-1 0 0,0 0 1 0 0,1 0-1 0 0,0 0 1 0 0,4 0-84 0 0,-2-1 206 0 0,-1 0 0 0 0,1 0 0 0 0,-1-1 1 0 0,1 0-1 0 0,-1-1 0 0 0,1 1 1 0 0,-1-2-1 0 0,0 1 0 0 0,1-1 0 0 0,-1 0 1 0 0,0-1-1 0 0,0 0 0 0 0,0 0 1 0 0,-1-1-1 0 0,1 0 0 0 0,-1 0 0 0 0,0-1 1 0 0,0 0-1 0 0,0 0 0 0 0,0-1 1 0 0,-1 0-1 0 0,0 0 0 0 0,-1 0 0 0 0,1-1 1 0 0,-1 1-1 0 0,0-1 0 0 0,-1-1 1 0 0,1 1-207 0 0,-1-4 78 0 0,-1 0 0 0 0,1-1 0 0 0,-2 1 1 0 0,0-1-1 0 0,0 1 0 0 0,-1-1 1 0 0,0 1-1 0 0,-1-1 0 0 0,-1 0 1 0 0,0 1-1 0 0,-2-10-78 0 0,2 13-76 0 0,-1 0-1 0 0,-1 0 1 0 0,0 1 0 0 0,0-1 0 0 0,0 1-1 0 0,-1-1 1 0 0,0 1 0 0 0,-1 0 0 0 0,1 1-1 0 0,-1-1 1 0 0,-1 1 0 0 0,1 0 0 0 0,-1 0-1 0 0,0 1 1 0 0,0-1 0 0 0,-1 1 0 0 0,1 1-1 0 0,-1-1 1 0 0,-1 1 76 0 0,-43-12-3869 0 0,-2 27-4576 0 0,42-7-1329 0 0</inkml:trace>
  <inkml:trace contextRef="#ctx0" brushRef="#br0" timeOffset="3331.69">1768 1219 7570 0 0,'0'0'4195'0'0,"0"0"-2134"0"0,0 0-644 0 0,0 0 17 0 0,0 0-72 0 0,0 0-173 0 0,0 0-230 0 0,0 0-242 0 0,0 0-211 0 0,0 0-159 0 0,0 0-94 0 0,0 0-21 0 0,0 0 21 0 0,8-16 20 0 0,27-50 7 0 0,33-10 508 0 0,-44 57-640 0 0,41-39 57 0 0,-64 58-208 0 0,-1 0 0 0 0,0-1 1 0 0,0 1-1 0 0,0 0 0 0 0,0-1 0 0 0,1 1 0 0 0,-1 0 0 0 0,0-1 0 0 0,0 1 0 0 0,1 0 1 0 0,-1-1-1 0 0,0 1 0 0 0,0 0 0 0 0,1 0 0 0 0,-1-1 0 0 0,0 1 0 0 0,1 0 0 0 0,-1 0 1 0 0,1 0-1 0 0,-1-1 0 0 0,0 1 0 0 0,1 0 0 0 0,-1 0 0 0 0,0 0 0 0 0,1 0 0 0 0,-1 0 0 0 0,1 0 1 0 0,-1 0-1 0 0,0 0 0 0 0,1 0 0 0 0,-1 0 0 0 0,1 0 0 0 0,-1 0 0 0 0,0 0 0 0 0,1 0 1 0 0,-1 0-1 0 0,0 1 0 0 0,1-1 0 0 0,-1 0 0 0 0,1 0 0 0 0,-1 0 0 0 0,0 1 0 0 0,1-1 1 0 0,-1 0-1 0 0,0 0 0 0 0,0 1 0 0 0,1-1 0 0 0,-1 0 0 0 0,0 0 0 0 0,0 1 0 0 0,1-1 1 0 0,-1 0-1 0 0,0 1 0 0 0,0-1 0 0 0,0 0 0 0 0,1 1 0 0 0,-1-1 0 0 0,0 1 0 0 0,0-1 1 0 0,0 0-1 0 0,0 1 0 0 0,0-1 0 0 0,0 1 0 0 0,0-1 0 0 0,0 0 0 0 0,0 1 0 0 0,0-1 1 0 0,0 0 2 0 0,1 36 14 0 0,-2-28 78 0 0,1 51 39 0 0,1-58-130 0 0,1 1 0 0 0,-1-1 1 0 0,0 0-1 0 0,0 1 0 0 0,1-1 1 0 0,-1 0-1 0 0,1 0 0 0 0,-1 0 1 0 0,1 0-1 0 0,0 0 1 0 0,-1 0-1 0 0,1 0 0 0 0,0-1 1 0 0,-1 1-1 0 0,1 0 0 0 0,0-1 1 0 0,0 0-1 0 0,0 1 0 0 0,0-1 1 0 0,-1 0-1 0 0,1 0 1 0 0,0 0-1 0 0,0 0 0 0 0,0 0 1 0 0,0-1-1 0 0,0 1 0 0 0,-1 0 1 0 0,1-1-1 0 0,0 1 0 0 0,0-1 1 0 0,-1 0-1 0 0,1 0 1 0 0,0 0-1 0 0,-1 1 0 0 0,1-1 1 0 0,0-1-1 0 0,-1 1 0 0 0,0 0 1 0 0,1 0-1 0 0,-1-1 0 0 0,1 0 0 0 0,136-123 51 0 0,-46 59-99 0 0,-84 140 195 0 0,-11 43 0 0 0,3-115-202 0 0,0 1 0 0 0,1-1 0 0 0,0 0 1 0 0,-1 0-1 0 0,1 0 0 0 0,0 0 0 0 0,0 1 0 0 0,0-1 0 0 0,0 0 1 0 0,1 0-1 0 0,-1-1 0 0 0,1 1 0 0 0,-1 0 0 0 0,1 0 1 0 0,-1-1-1 0 0,1 1 0 0 0,0-1 0 0 0,0 1 0 0 0,0-1 0 0 0,0 0 1 0 0,0 0-1 0 0,0 0 0 0 0,0 0 54 0 0,16 4-5464 0 0,2-3-6875 0 0,-14-2 6792 0 0</inkml:trace>
  <inkml:trace contextRef="#ctx0" brushRef="#br0" timeOffset="3898.778">2470 1172 5921 0 0,'0'0'3986'0'0,"0"0"-1433"0"0,0 0-494 0 0,0 0-165 0 0,0 0-291 0 0,0 0-312 0 0,0 0-278 0 0,0 0-179 0 0,0 0-121 0 0,0 0-99 0 0,0 0-71 0 0,0 0-41 0 0,0 0-48 0 0,8-20 338 0 0,73-89-423 0 0,14 6-297 0 0,-95 104-76 0 0,0-1 0 0 0,0 0 0 0 0,0 1 0 0 0,0-1 0 0 0,0 1 0 0 0,0-1 0 0 0,0 0-1 0 0,1 1 1 0 0,-1-1 0 0 0,0 1 0 0 0,0-1 0 0 0,0 0 0 0 0,1 1 0 0 0,-1-1 0 0 0,0 0-1 0 0,0 1 1 0 0,1-1 0 0 0,-1 0 0 0 0,0 0 0 0 0,1 1 0 0 0,-1-1 0 0 0,0 0 0 0 0,1 0 0 0 0,-1 1-1 0 0,1-1 1 0 0,-1 0 0 0 0,0 0 0 0 0,1 0 0 0 0,-1 0 0 0 0,1 0 0 0 0,-1 0 0 0 0,0 0-1 0 0,1 0 1 0 0,-1 0 0 0 0,1 0 0 0 0,-1 0 0 0 0,0 0 0 0 0,1 0 0 0 0,-1 0 0 0 0,1 0 0 0 0,-1 0-1 0 0,0 0 1 0 0,1 0 0 0 0,-1 0 0 0 0,1-1 0 0 0,-1 1 0 0 0,0 0 0 0 0,1 0 0 0 0,-1 0-1 0 0,0-1 1 0 0,1 1 0 0 0,-1 0 0 0 0,0-1 0 0 0,1 1 0 0 0,-1 0 0 0 0,0-1 0 0 0,0 1-1 0 0,1 0 1 0 0,-1-1 0 0 0,0 1 0 0 0,0 0 0 0 0,0-1 0 0 0,0 1 0 0 0,1-1 0 0 0,-1 1 0 0 0,0 0-1 0 0,0-1 1 0 0,0 1 4 0 0,-3 120 248 0 0,5-118-247 0 0,1 1-1 0 0,-1-1 1 0 0,1 0-1 0 0,0 0 1 0 0,0-1-1 0 0,0 1 1 0 0,0-1-1 0 0,0 1 1 0 0,0-1-1 0 0,1 0 1 0 0,-1 0-1 0 0,0 0 1 0 0,0-1-1 0 0,1 1 1 0 0,-1-1-1 0 0,1 0 1 0 0,-1 0-1 0 0,0 0 1 0 0,1 0-1 0 0,-1 0 1 0 0,0-1-1 0 0,1 0 1 0 0,-1 1-1 0 0,0-1 1 0 0,1-1-1 0 0,-1 1 1 0 0,1-1-1 0 0,124-68 35 0 0,-48 20-89 0 0,-80 49 51 0 0,1 1-1 0 0,-1-1 1 0 0,1 1 0 0 0,-1-1-1 0 0,1 1 1 0 0,0-1 0 0 0,-1 1-1 0 0,1-1 1 0 0,0 1 0 0 0,-1 0 0 0 0,1-1-1 0 0,0 1 1 0 0,-1 0 0 0 0,1 0-1 0 0,0 0 1 0 0,-1-1 0 0 0,1 1-1 0 0,0 0 1 0 0,0 0 0 0 0,-1 0-1 0 0,1 0 1 0 0,0 0 0 0 0,0 0-1 0 0,-1 0 1 0 0,1 0 0 0 0,0 1-1 0 0,0-1 1 0 0,-1 0 0 0 0,1 0-1 0 0,0 1 1 0 0,-1-1 0 0 0,1 0-1 0 0,0 1 1 0 0,-1-1 0 0 0,1 1-1 0 0,0-1 1 0 0,-1 1 0 0 0,1-1-1 0 0,-1 1 1 0 0,1-1 0 0 0,-1 1 0 0 0,1-1-1 0 0,-1 1 1 0 0,0 0 0 0 0,1-1-1 0 0,-1 1 1 0 0,0 0 0 0 0,1-1-1 0 0,-1 1 1 0 0,0 0 0 0 0,0-1-1 0 0,0 1 1 0 0,1 0 0 0 0,-1 0-1 0 0,0-1 1 0 0,0 1 0 0 0,0 0 3 0 0,-4 113-272 0 0,25-70-1654 0 0,-6-33-2305 0 0,1-8-5285 0 0,-5-3 474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2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24,'-25'165,"22"291,3-347,0-109</inkml:trace>
  <inkml:trace contextRef="#ctx0" brushRef="#br0" timeOffset="422.67">0 108,'0'-1,"1"0,-1 0,0 1,0-1,0 0,1 0,-1 0,0 1,1-1,-1 0,0 0,1 1,-1-1,1 0,-1 1,1-1,0 1,-1-1,1 1,0-1,-1 1,1-1,0 1,-1 0,1-1,0 1,0 0,0-1,-1 1,1 0,0 0,0 0,0 0,-1 0,1 0,0 0,0 0,0 0,0 0,197-17,164-6,-124-4,-144 9,-75 13</inkml:trace>
  <inkml:trace contextRef="#ctx0" brushRef="#br0" timeOffset="1134.331">1045 334,'19'0,"16"0,7 0,1 0,-2 0,-3 0,-3 0,-8-5,-4-1,0-1,0 2,1 2,2 1,-5-4,0-1,-4 1</inkml:trace>
  <inkml:trace contextRef="#ctx0" brushRef="#br0" timeOffset="1387.768">1073 502,'39'0,"17"0,4 0,-4 0,-6 0,-7 0,-11 0</inkml:trace>
</inkml:ink>
</file>

<file path=ppt/ink/ink8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35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1190 309 0 0 0,'0'0'203'0'0,"0"0"568"0"0,0 0 478 0 0,0 0 274 0 0,0 0 53 0 0,0 0-143 0 0,0 0-185 0 0,0 0-184 0 0,0 0-172 0 0,22 1-113 0 0,74 1-53 0 0,94 14 2739 0 0,11-11-1210 0 0,125-16-2255 0 0,-18-13-560 0 0,-258 19-330 0 0,-1 0-2697 0 0,-15 4-6085 0 0,-30 1 7197 0 0</inkml:trace>
  <inkml:trace contextRef="#ctx0" brushRef="#br0" timeOffset="4237.256">1 1793 0 0 0,'0'0'311'0'0,"0"0"856"0"0,0 0 356 0 0,0 0 162 0 0,0 0 26 0 0,0 0-158 0 0,0 0-293 0 0,0 0-328 0 0,0 0-290 0 0,0 0-157 0 0,0-2-2 0 0,2-1-300 0 0,1 0 0 0 0,0 0 0 0 0,0 1 0 0 0,0-1 0 0 0,0 1 0 0 0,0 0 0 0 0,0 0 0 0 0,1 0 0 0 0,-1 0 0 0 0,1 1 0 0 0,-1 0 0 0 0,1-1 0 0 0,0 1 0 0 0,-1 0 0 0 0,1 1 0 0 0,0-1 0 0 0,0 1 0 0 0,0-1 0 0 0,0 1 0 0 0,-1 0 0 0 0,1 1 0 0 0,0-1 0 0 0,0 1 0 0 0,0-1 0 0 0,3 2-183 0 0,5-1 189 0 0,250 13 2655 0 0,87-2-1698 0 0,-256-13-930 0 0,315-24 351 0 0,-35 17-462 0 0,-110-3 238 0 0,165 8 704 0 0,-348-13-611 0 0,87 13-226 0 0,-47 1 1165 0 0,-65 1-3420 0 0,-5 0-9503 0 0,-50 1 3281 0 0</inkml:trace>
  <inkml:trace contextRef="#ctx0" brushRef="#br0" timeOffset="4781.922">1721 4 0 0 0,'0'0'1176'0'0,"0"0"655"0"0,0 0 208 0 0,0 0-68 0 0,0 0-213 0 0,0 0-247 0 0,0 0-212 0 0,0 0-156 0 0,0 0-115 0 0,0 0-86 0 0,-9 26-69 0 0,-28 85-94 0 0,28-19 457 0 0,35 165 761 0 0,-1 56-1092 0 0,-26 81-422 0 0,-33-67-319 0 0,-54 195-303 0 0,55-367 9 0 0,12 32-878 0 0,21-186 949 0 0,0 0 1 0 0,1 1 0 0 0,-1-1 0 0 0,0 0 0 0 0,0 0 0 0 0,1 0-1 0 0,-1 0 1 0 0,1 0 0 0 0,-1 0 0 0 0,1 0 0 0 0,-1 0 0 0 0,1 0-1 0 0,-1 0 1 0 0,1-1 0 0 0,0 1 0 0 0,0 0 0 0 0,-1 0 0 0 0,1 0-1 0 0,0-1 1 0 0,0 1 0 0 0,0-1 0 0 0,0 1 0 0 0,0 0 0 0 0,0-1 0 0 0,0 1-1 0 0,0-1 1 0 0,0 0 0 0 0,0 1 0 0 0,0-1 0 0 0,0 0 0 0 0,0 0-1 0 0,0 0 1 0 0,0 0 0 0 0,1 0 0 0 0,-1 0 0 0 0,0 0 0 0 0,0 0 58 0 0,23-12-4978 0 0,0-21-6055 0 0,-20 26 9338 0 0</inkml:trace>
  <inkml:trace contextRef="#ctx0" brushRef="#br0" timeOffset="5023.254">1957 1451 8858 0 0,'0'0'1730'0'0,"0"0"-427"0"0,0 0-145 0 0,0 0 109 0 0,0 0 144 0 0,0 0-40 0 0,-37 33-153 0 0,-119 112-229 0 0,22-3 249 0 0,-186 240-520 0 0,179-201-3010 0 0,130-157-1277 0 0,9-14-8240 0 0,2-7 8218 0 0</inkml:trace>
  <inkml:trace contextRef="#ctx0" brushRef="#br0" timeOffset="5373.865">1957 0 0 0 0,'0'0'1560'0'0,"0"0"29"0"0,0 0 3 0 0,0 0 67 0 0,0 0 120 0 0,0 0 77 0 0,0 0-78 0 0,0 0-216 0 0,0 0-283 0 0,0 0-239 0 0,0 0-210 0 0,-27 34-146 0 0,-85 108-90 0 0,37-31 360 0 0,-62 77-30 0 0,-105 110-924 0 0,184-219-2022 0 0,49-41-7856 0 0,9-33 2098 0 0</inkml:trace>
  <inkml:trace contextRef="#ctx0" brushRef="#br0" timeOffset="6207.416">2138 906 3897 0 0,'0'0'3302'0'0,"0"0"-1187"0"0,0 0-535 0 0,0 0-162 0 0,0 0-18 0 0,0 0-65 0 0,0 0-153 0 0,0 0-185 0 0,0 0-194 0 0,0 0-179 0 0,0 0-126 0 0,29-25-50 0 0,91-74-29 0 0,-59 66 169 0 0,-51 31-416 0 0,-7 1-138 0 0,0 0 0 0 0,0 0 0 0 0,0 0 0 0 0,0 0 0 0 0,0 1 0 0 0,1-1 0 0 0,-1 1 0 0 0,0-1 0 0 0,0 1 0 0 0,0 0 0 0 0,0 1 0 0 0,0-1 0 0 0,1 0 0 0 0,-1 1 0 0 0,0 0 0 0 0,0-1-1 0 0,0 1 1 0 0,0 1 0 0 0,0-1 0 0 0,-1 0 0 0 0,1 1 0 0 0,0-1 0 0 0,0 1 0 0 0,-1 0 0 0 0,1 0 0 0 0,-1 0 0 0 0,2 1-34 0 0,-2 2 39 0 0,0-1-1 0 0,0 1 1 0 0,-1 0-1 0 0,1 0 1 0 0,-1 0-1 0 0,0 0 1 0 0,0 0-1 0 0,-1 0 1 0 0,0 0-1 0 0,0 0 1 0 0,0 1-1 0 0,0-1 1 0 0,-1 0-1 0 0,0 0 1 0 0,0 0-1 0 0,0 0 1 0 0,0 0-1 0 0,-1 0 1 0 0,0-1-1 0 0,0 1 1 0 0,0 0-1 0 0,-1-1 1 0 0,0 2-39 0 0,-188 244 939 0 0,186-242-910 0 0,0 1 0 0 0,1-1 1 0 0,0 1-1 0 0,0 0 0 0 0,1 0 1 0 0,0 1-1 0 0,0-1 0 0 0,1 1 1 0 0,1-1-1 0 0,0 1 0 0 0,0 0 1 0 0,0-1-1 0 0,1 1 0 0 0,1 0 1 0 0,0 1-30 0 0,1-7 63 0 0,-1 0 1 0 0,2 0-1 0 0,-1 0 0 0 0,0 0 1 0 0,1 0-1 0 0,-1 0 0 0 0,1 0 1 0 0,0-1-1 0 0,0 0 1 0 0,1 1-1 0 0,-1-1 0 0 0,1 0 1 0 0,0-1-1 0 0,-1 1 0 0 0,1-1 1 0 0,0 0-1 0 0,0 1 1 0 0,1-2-1 0 0,-1 1 0 0 0,0 0 1 0 0,3 0-64 0 0,8 1 148 0 0,0 1 0 0 0,-1-2 0 0 0,1 0-1 0 0,0 0 1 0 0,0-2 0 0 0,0 0 0 0 0,1 0 0 0 0,-1-2 0 0 0,8-1-148 0 0,-13 1-271 0 0,-1-1 1 0 0,0 0-1 0 0,-1 0 1 0 0,1-1-1 0 0,0 0 0 0 0,-1-1 1 0 0,0 0-1 0 0,0 0 0 0 0,-1-1 1 0 0,5-4 270 0 0,14-12-2360 0 0,16-14-3088 0 0,-16 11-3093 0 0,-14 13 974 0 0</inkml:trace>
  <inkml:trace contextRef="#ctx0" brushRef="#br0" timeOffset="6506.932">2869 762 9522 0 0,'0'0'1736'0'0,"0"0"-110"0"0,0 0-191 0 0,0 0-24 0 0,0 0-115 0 0,-30 20-155 0 0,-96 66-179 0 0,53-18 205 0 0,63-54-987 0 0,0-2-84 0 0,1 1-1 0 0,1 1 1 0 0,0-1 0 0 0,1 1-1 0 0,1 0 1 0 0,0 1-1 0 0,1 0 1 0 0,0 0-1 0 0,1 0 1 0 0,1 0-1 0 0,0 1 1 0 0,1-1-1 0 0,1 1 1 0 0,0 5-96 0 0,2-16 34 0 0,-1-1 0 0 0,1 1-1 0 0,0-1 1 0 0,0 0 0 0 0,0 1 0 0 0,0-1 0 0 0,1 0-1 0 0,0 0 1 0 0,0 0 0 0 0,0 0 0 0 0,0 0 0 0 0,1-1-1 0 0,-1 1 1 0 0,1 0 0 0 0,0-1 0 0 0,0 0 0 0 0,0 0-1 0 0,1 0 1 0 0,-1 0 0 0 0,1 0 0 0 0,0-1 0 0 0,-1 0-1 0 0,1 0 1 0 0,0 0 0 0 0,0 0 0 0 0,1 0 0 0 0,-1-1-1 0 0,2 1-33 0 0,125 11 1182 0 0,-108-16-1005 0 0,-1-1 0 0 0,0-1 0 0 0,0 0 0 0 0,-1-2-1 0 0,0-1 1 0 0,0 0 0 0 0,0-2 0 0 0,-1 0-1 0 0,16-11-176 0 0,-26 16 61 0 0,1-1-1 0 0,-1 1 0 0 0,-1-2 0 0 0,1 1 0 0 0,-1-1 0 0 0,0-1 0 0 0,0 0 0 0 0,-1 0 0 0 0,0 0 0 0 0,-1-1 0 0 0,0-1 0 0 0,0 1 0 0 0,-1-1 0 0 0,0 0 0 0 0,0 0 1 0 0,-2-1-1 0 0,1 0 0 0 0,-1 1 0 0 0,-1-2 0 0 0,0 1 0 0 0,0 0 0 0 0,-1-1 0 0 0,0 1 0 0 0,-1-1 0 0 0,-1-1-60 0 0,-2 4-51 0 0,-1-1 0 0 0,0 1 0 0 0,-1-1 0 0 0,0 1 0 0 0,-1 0-1 0 0,1 1 1 0 0,-2-1 0 0 0,1 1 0 0 0,-1 0 0 0 0,0 0 0 0 0,-1 1 0 0 0,0-1 0 0 0,0 2-1 0 0,-1-1 1 0 0,1 1 0 0 0,-1 0 0 0 0,-1 0 0 0 0,-3-1 51 0 0,5 3-156 0 0,1 0 0 0 0,-1 1 0 0 0,0 0 0 0 0,0 0 1 0 0,0 1-1 0 0,0 0 0 0 0,0 0 0 0 0,-1 0 0 0 0,1 1 0 0 0,-1 0 0 0 0,1 1 1 0 0,-1 0-1 0 0,1 0 0 0 0,-1 0 0 0 0,1 1 0 0 0,-1 0 0 0 0,1 1 0 0 0,0-1 1 0 0,0 1-1 0 0,-1 1 0 0 0,0 0 156 0 0,0 1-903 0 0,-1 0-1 0 0,1 0 1 0 0,0 0 0 0 0,0 1 0 0 0,1 1 0 0 0,-1-1-1 0 0,1 1 1 0 0,0 0 0 0 0,1 1 0 0 0,-6 6 903 0 0,-2 3-5922 0 0,6-5-1966 0 0</inkml:trace>
  <inkml:trace contextRef="#ctx0" brushRef="#br0" timeOffset="6855.426">3393 880 11883 0 0,'0'0'1492'0'0,"0"0"-100"0"0,0 0-106 0 0,0 0-71 0 0,0 0-147 0 0,0 0-219 0 0,0 0-135 0 0,0 0-110 0 0,0 0-124 0 0,-30 7-125 0 0,-100 27-94 0 0,49 12 132 0 0,68-34-302 0 0,13-12-90 0 0,-11 8 51 0 0,1-1-1 0 0,1 1 1 0 0,0 1 0 0 0,0 0 0 0 0,1 0 0 0 0,0 1 0 0 0,0 0 0 0 0,1 0 0 0 0,0 1 0 0 0,1 0 0 0 0,0 0-1 0 0,1 0 1 0 0,1 1 0 0 0,-1 0 0 0 0,-1 9-52 0 0,5-16 3 0 0,0-1-1 0 0,1 1 0 0 0,0 0 1 0 0,-1-1-1 0 0,2 1 1 0 0,-1 0-1 0 0,0 0 0 0 0,1-1 1 0 0,0 1-1 0 0,0-1 1 0 0,0 1-1 0 0,1-1 0 0 0,-1 1 1 0 0,1-1-1 0 0,0 0 0 0 0,1 0 1 0 0,-1 1-1 0 0,1-2 1 0 0,-1 1-1 0 0,1 0 0 0 0,0-1 1 0 0,1 1-1 0 0,-1-1 1 0 0,1 1-3 0 0,4 1 68 0 0,0 0 0 0 0,0-1 0 0 0,0 0 0 0 0,1 0 0 0 0,-1 0 0 0 0,1-1 1 0 0,0-1-1 0 0,0 0 0 0 0,0 0 0 0 0,0 0 0 0 0,0-1 0 0 0,0-1 0 0 0,0 1 0 0 0,1-2 1 0 0,-1 1-1 0 0,0-1 0 0 0,0-1 0 0 0,0 1 0 0 0,9-4-68 0 0,3-1 259 0 0,-1-2 0 0 0,0 0 1 0 0,0-1-1 0 0,0-1 0 0 0,-1 0 0 0 0,-1-2 0 0 0,17-13-259 0 0,-26 18 84 0 0,0 0-1 0 0,-1 0 1 0 0,0-1 0 0 0,0-1-1 0 0,-1 1 1 0 0,0-1 0 0 0,0 0-1 0 0,-1-1 1 0 0,-1 1-1 0 0,1-1 1 0 0,-1 0 0 0 0,-1-1-1 0 0,0 1 1 0 0,-1-1 0 0 0,0 0-1 0 0,0 0 1 0 0,-1 0-1 0 0,0 0 1 0 0,-1 0 0 0 0,0-8-84 0 0,-1 13-65 0 0,1 1 0 0 0,-1-1 1 0 0,0 1-1 0 0,0-1 1 0 0,0 1-1 0 0,-1-1 1 0 0,0 1-1 0 0,0-1 1 0 0,-1 1-1 0 0,1 0 1 0 0,-1-1-1 0 0,0 1 0 0 0,0 0 1 0 0,-1 0-1 0 0,0 0 1 0 0,0 1-1 0 0,0-1 1 0 0,0 1-1 0 0,-1-1 1 0 0,1 1-1 0 0,-1 0 1 0 0,0 1-1 0 0,0-1 0 0 0,-1 0 1 0 0,1 1-1 0 0,-1 0 1 0 0,0 0-1 0 0,0 1 1 0 0,0-1-1 0 0,-3 0 65 0 0,-50 14-5902 0 0,28 15-5094 0 0,28-23 9758 0 0,-7 8-6390 0 0</inkml:trace>
  <inkml:trace contextRef="#ctx0" brushRef="#br0" timeOffset="7451.219">3563 1359 12683 0 0,'0'0'2187'0'0,"0"0"-304"0"0,0 0-215 0 0,0 0-217 0 0,0 0-226 0 0,0 0-237 0 0,0 0-159 0 0,0 0-117 0 0,0 0-106 0 0,0 0-86 0 0,0 0-79 0 0,0 0-78 0 0,0 0-87 0 0,-2-11-49 0 0,-3-36-55 0 0,32-7 172 0 0,-2 21-243 0 0,2 2 0 0 0,0 0 0 0 0,2 2 0 0 0,20-14-101 0 0,10 16-260 0 0,-59 27 195 0 0,1 15-102 0 0,-2 57 32 0 0,-2-19 94 0 0,22-51 264 0 0,44-45-1 0 0,39-19-156 0 0,-100 61-72 0 0,-1 0 1 0 0,1 0 0 0 0,0 1 0 0 0,-1-1-1 0 0,1 0 1 0 0,0 1 0 0 0,0 0-1 0 0,0-1 1 0 0,-1 1 0 0 0,1 0-1 0 0,0 0 1 0 0,0 0 0 0 0,0 0 0 0 0,0 0-1 0 0,-1 0 1 0 0,1 1 0 0 0,0-1-1 0 0,0 0 1 0 0,-1 1 0 0 0,1 0 0 0 0,0-1-1 0 0,-1 1 1 0 0,1 0 0 0 0,0 0-1 0 0,-1 0 1 0 0,1 0 0 0 0,-1 0-1 0 0,1 0 1 0 0,-1 0 0 0 0,0 1 0 0 0,0-1-1 0 0,1 0 1 0 0,-1 2 5 0 0,24 40 31 0 0,-3 28-61 0 0,-12-49-123 0 0,0 0-2949 0 0,3-12-6888 0 0,-12-9 3186 0 0,-1 2 205 0 0</inkml:trace>
  <inkml:trace contextRef="#ctx0" brushRef="#br0" timeOffset="7920.825">4132 1373 8090 0 0,'0'0'3186'0'0,"0"0"-568"0"0,0 0-139 0 0,0 0-77 0 0,0 0-301 0 0,0 0-448 0 0,0 0-430 0 0,0 0-296 0 0,0 0-219 0 0,0 0-135 0 0,0 0-107 0 0,0 0-50 0 0,0 0-60 0 0,11-16-45 0 0,34-53-31 0 0,-13 8 202 0 0,-3 12-227 0 0,34-25-188 0 0,-48 61-80 0 0,44-18-198 0 0,-59 53-145 0 0,-13 52 333 0 0,12-74 23 0 0,1 1 0 0 0,-1 0-1 0 0,1 0 1 0 0,-1 0 0 0 0,1 0 0 0 0,-1-1-1 0 0,1 1 1 0 0,0 0 0 0 0,0 0 0 0 0,-1 0 0 0 0,1 0-1 0 0,0 0 1 0 0,0 0 0 0 0,0 0 0 0 0,0 0 0 0 0,0 0-1 0 0,0 0 1 0 0,0 0 0 0 0,0 0 0 0 0,1 0-1 0 0,-1 0 1 0 0,0 0 0 0 0,0 0 0 0 0,1 0 0 0 0,-1-1-1 0 0,1 1 1 0 0,-1 0 0 0 0,1 0 0 0 0,-1 0 0 0 0,1 0-1 0 0,0-1 1 0 0,-1 1 0 0 0,1 0 0 0 0,0-1-1 0 0,-1 1 1 0 0,1 0 0 0 0,0-1 0 0 0,0 1 0 0 0,0-1-1 0 0,0 1 1 0 0,-1-1 0 0 0,1 0 0 0 0,0 1 0 0 0,0-1-1 0 0,0 0 1 0 0,0 0 0 0 0,0 1 0 0 0,0-1-1 0 0,0 0 1 0 0,0 0 0 0 0,0 0 0 0 0,0 0 0 0 0,0 0-1 0 0,0 0 1 0 0,0-1 0 0 0,0 1 0 0 0,0 0 0 0 0,0 0 0 0 0,58-13 95 0 0,-8-10-59 0 0,41-5-27 0 0,-89 29-14 0 0,0-1 1 0 0,-1 2-1 0 0,0-1 0 0 0,1 0 0 0 0,-1 0 1 0 0,1 1-1 0 0,-1 0 0 0 0,0-1 0 0 0,0 1 1 0 0,0 0-1 0 0,0 0 0 0 0,0 0 1 0 0,-1 0-1 0 0,1 0 0 0 0,0 0 0 0 0,-1 1 1 0 0,0-1-1 0 0,1 1 0 0 0,-1-1 0 0 0,0 1 1 0 0,0-1-1 0 0,-1 1 0 0 0,1-1 0 0 0,0 1 1 0 0,-1 0-1 0 0,0-1 0 0 0,0 1 1 0 0,1 0-1 0 0,-1 0 0 0 0,-1-1 0 0 0,1 1 1 0 0,0 0-1 0 0,-1-1 0 0 0,1 1 0 0 0,-1 0 1 0 0,0-1-1 0 0,0 1 0 0 0,-1 0 5 0 0,5 51-196 0 0,21-23-1535 0 0,-12-27-3372 0 0,3-3-6660 0 0,-11-1 2618 0 0</inkml:trace>
</inkml:ink>
</file>

<file path=ppt/ink/ink8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15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760 100 15787 0 0,'0'0'591'0'0,"0"0"-4"0"0,0 0 28 0 0,0 0 121 0 0,0 0 128 0 0,0 0 35 0 0,0 0-107 0 0,0 0-168 0 0,0 0-172 0 0,0 0-146 0 0,0 0-101 0 0,-21 27-61 0 0,-67 86-26 0 0,25 2 72 0 0,-127 208-92 0 0,41-96-2379 0 0,81-142-3663 0 0,40-90-2831 0 0,13-28 4013 0 0,12 23 3881 0 0,-50-166 516 0 0,-3-32 2219 0 0,47 158 2508 0 0,-8-15 6112 0 0,24 69-7266 0 0,26 18-2694 0 0,-7-4-237 0 0,0-1-1 0 0,2-2 1 0 0,0 0-1 0 0,0-2 1 0 0,2-1-1 0 0,5 1-276 0 0,34 3 241 0 0,2-2 0 0 0,-1-3 0 0 0,2-4-1 0 0,49-1-240 0 0,95 10-703 0 0,-122-5-2219 0 0,-87-8 1099 0 0,11 1-1834 0 0,-15-6-1339 0 0,-6-4-3545 0 0,-16-33 8101 0 0,-22-32 2779 0 0,-13 54 7262 0 0,-36 49-6164 0 0,74-24-2575 0 0,-76 32 129 0 0,-2-4-1 0 0,-2-4 1 0 0,-30 3-991 0 0,43-12-158 0 0,30-6-3405 0 0,42-11-553 0 0,6 3-5176 0 0,5-5 7258 0 0</inkml:trace>
  <inkml:trace contextRef="#ctx0" brushRef="#br0" timeOffset="269.857">346 1 7938 0 0,'0'0'2183'0'0,"0"0"-320"0"0,0 0-468 0 0,0 0-302 0 0,0 0-116 0 0,0 0 4 0 0,0 0 1 0 0,0 0-87 0 0,-6 38-146 0 0,-21 123-157 0 0,20-22 234 0 0,7-130-776 0 0,-1 43 193 0 0,3 0 1 0 0,1 0-1 0 0,11 45-243 0 0,56 176-811 0 0,-55-209-487 0 0,-6-21-1276 0 0,4-1-3639 0 0,-10-30 1244 0 0,-2-4-420 0 0</inkml:trace>
  <inkml:trace contextRef="#ctx0" brushRef="#br0" timeOffset="1230.013">1565 203 10826 0 0,'0'0'1303'0'0,"0"0"-154"0"0,0 0-116 0 0,0 0-9 0 0,0 0-21 0 0,0 0-56 0 0,0 0-83 0 0,0 0-96 0 0,0 0-130 0 0,0 0-149 0 0,-15 34-129 0 0,-42 105-64 0 0,22-21 143 0 0,-97 309-111 0 0,61-273-1755 0 0,67-143-1580 0 0,49-114 3238 0 0,68-161 1776 0 0,15-121-360 0 0,-108 248 805 0 0,-20 136-2089 0 0,0 1-91 0 0,-18 130-94 0 0,16-108-182 0 0,1 0 1 0 0,0 0 0 0 0,2 1 0 0 0,1-1-1 0 0,0 0 1 0 0,2 0 0 0 0,0 0 0 0 0,2 0 0 0 0,0-1-1 0 0,5 8 4 0 0,-8-20 7 0 0,1 0 0 0 0,0 0-1 0 0,0 0 1 0 0,1-1-1 0 0,0 0 1 0 0,1 0-1 0 0,0 0 1 0 0,0-1-1 0 0,1 0 1 0 0,-1 0-1 0 0,2 0 1 0 0,-1-1-1 0 0,1 0 1 0 0,0-1-1 0 0,0 1 1 0 0,0-1 0 0 0,1-1-1 0 0,-1 0 1 0 0,1 0-1 0 0,0-1 1 0 0,1 0-1 0 0,-1 0 1 0 0,1-1-1 0 0,-1-1 1 0 0,1 1-1 0 0,-1-2 1 0 0,1 1-1 0 0,0-1 1 0 0,4-1-7 0 0,-3-4 150 0 0,-1 0 0 0 0,1-1-1 0 0,-1 0 1 0 0,0-1 0 0 0,-1 0 0 0 0,0-1 0 0 0,0 0 0 0 0,-1 0 0 0 0,0-1 0 0 0,0 0-1 0 0,-1 0 1 0 0,0-1 0 0 0,0 0 0 0 0,-1 0 0 0 0,-1-1 0 0 0,2-4-150 0 0,69-168 872 0 0,-61 8-1866 0 0,-15 148 94 0 0,-2 2-1402 0 0,-3 10-4359 0 0,1 10-4467 0 0</inkml:trace>
  <inkml:trace contextRef="#ctx0" brushRef="#br0" timeOffset="2066.05">2421 564 4697 0 0,'0'0'1775'0'0,"0"0"-119"0"0,0 0 49 0 0,0 0 104 0 0,0 0 1 0 0,0 0-135 0 0,0 0-249 0 0,0 0-291 0 0,0 0-266 0 0,0 0-225 0 0,0 0-157 0 0,0 0-76 0 0,0 0-27 0 0,-15 6-39 0 0,-49 21-10 0 0,61-25-297 0 0,0 0 0 0 0,0-1-1 0 0,0 1 1 0 0,0 0 0 0 0,1 0-1 0 0,-1 1 1 0 0,0-1 0 0 0,1 0-1 0 0,0 1 1 0 0,0 0 0 0 0,0-1-1 0 0,0 1 1 0 0,0 0 0 0 0,0 0-1 0 0,0 0 1 0 0,1 0 0 0 0,0 1-1 0 0,0-1 1 0 0,0 0 0 0 0,0 1-1 0 0,0-1 1 0 0,0 0 0 0 0,1 1-1 0 0,0-1 1 0 0,0 3-38 0 0,-2 6 120 0 0,-5 107 469 0 0,7-114-566 0 0,0-1 0 0 0,1 0 0 0 0,-1 0 1 0 0,1 1-1 0 0,0-1 0 0 0,0 0 0 0 0,0 0 0 0 0,1 0 1 0 0,-1 0-1 0 0,1 0 0 0 0,0 0 0 0 0,0-1 0 0 0,0 1 1 0 0,1 0-1 0 0,-1-1 0 0 0,1 0 0 0 0,0 0 0 0 0,0 0 1 0 0,0 0-1 0 0,0 0 0 0 0,1 0 0 0 0,-1-1 0 0 0,1 0 1 0 0,0 1-1 0 0,-1-1 0 0 0,2 0-23 0 0,3-1 98 0 0,-1-1 0 0 0,0 0-1 0 0,1 0 1 0 0,-1-1 0 0 0,0 0 0 0 0,0 0-1 0 0,0-1 1 0 0,0 0 0 0 0,0 0 0 0 0,0 0 0 0 0,0-1-1 0 0,-1 0 1 0 0,1 0 0 0 0,-1-1 0 0 0,0 0-1 0 0,0 0 1 0 0,0 0 0 0 0,0-1 0 0 0,-1 0-1 0 0,0 0 1 0 0,0-1 0 0 0,0 1 0 0 0,-1-1 0 0 0,0 0-1 0 0,0 0 1 0 0,0 0 0 0 0,-1-1 0 0 0,0 1-1 0 0,0-1 1 0 0,0 0 0 0 0,-1 0 0 0 0,0 0-1 0 0,-1 0 1 0 0,1 0 0 0 0,-1-4-98 0 0,2 5 3 0 0,-1 1 1 0 0,0-1-1 0 0,0 0 0 0 0,0 0 1 0 0,-1 0-1 0 0,0 0 0 0 0,0 0 1 0 0,-1 0-1 0 0,1 0 0 0 0,-1 0 1 0 0,-1-1-1 0 0,1 1 0 0 0,-1 0 0 0 0,0 0 1 0 0,0 0-1 0 0,-1 0 0 0 0,0 0 1 0 0,0 1-1 0 0,0-1 0 0 0,-1 0 1 0 0,0 1-1 0 0,0-1 0 0 0,0 1 1 0 0,0 0-1 0 0,-1 0 0 0 0,0 1 1 0 0,0-1-1 0 0,-1 1 0 0 0,1 0 0 0 0,-1 0 1 0 0,-3-3-4 0 0,3 5-181 0 0,0 1 1 0 0,-1-1 0 0 0,1 1-1 0 0,-1-1 1 0 0,1 1 0 0 0,-1 1-1 0 0,1-1 1 0 0,-1 1 0 0 0,1 0-1 0 0,-1 0 1 0 0,1 1 0 0 0,-1 0-1 0 0,1 0 1 0 0,-1 0 0 0 0,1 1 0 0 0,0-1-1 0 0,-1 1 1 0 0,-1 1 180 0 0,-44 49-8813 0 0,44-34 2292 0 0,3-6-1841 0 0</inkml:trace>
  <inkml:trace contextRef="#ctx0" brushRef="#br0" timeOffset="2519.97">3034 163 7306 0 0,'0'0'2829'0'0,"0"0"-469"0"0,0 0-305 0 0,0 0-171 0 0,0 0-251 0 0,0 0-328 0 0,0 0-197 0 0,0 0-194 0 0,0 0-165 0 0,0 0-140 0 0,0 0-147 0 0,0 0-60 0 0,0 0-32 0 0,-8 9-23 0 0,-24 30-39 0 0,30-37-270 0 0,1-1-1 0 0,0 1 1 0 0,0 0-1 0 0,0 0 1 0 0,0 0-1 0 0,1 0 0 0 0,-1 0 1 0 0,0 0-1 0 0,1 0 1 0 0,0 0-1 0 0,-1 0 1 0 0,1 0-1 0 0,0 0 1 0 0,0 1-1 0 0,0-1 0 0 0,0 0 1 0 0,0 0-1 0 0,1 0 1 0 0,-1 0-1 0 0,1 0 1 0 0,-1 0-1 0 0,1 0 1 0 0,0 0-1 0 0,0 0 1 0 0,0 0-1 0 0,0 1-37 0 0,4 8 136 0 0,-1 151 569 0 0,-32 25-469 0 0,4-73-169 0 0,13-28-27 0 0,-11 16-231 0 0,12-82-113 0 0,2-15-2480 0 0,1-4-3259 0 0,-1 0-4917 0 0,5-1 4443 0 0</inkml:trace>
  <inkml:trace contextRef="#ctx0" brushRef="#br0" timeOffset="2798.06">2532 623 10002 0 0,'0'0'2237'0'0,"0"0"-228"0"0,0 0-270 0 0,0 0-184 0 0,0 0-224 0 0,0 0-289 0 0,0 0-297 0 0,0 0-247 0 0,0 0-70 0 0,0 0 32 0 0,0 0 93 0 0,0 0 86 0 0,0 0-23 0 0,26-2-75 0 0,82-6-63 0 0,188-48 1364 0 0,-123 19-1769 0 0,-116 25-1800 0 0,-39 9-350 0 0,-1 0-1913 0 0,-5 3-2399 0 0,-11 0-4992 0 0</inkml:trace>
  <inkml:trace contextRef="#ctx0" brushRef="#br0" timeOffset="3852.096">3466 686 9666 0 0,'0'0'2117'0'0,"0"0"-210"0"0,0 0-166 0 0,0 0 0 0 0,0 0-104 0 0,0 0-270 0 0,0 0-310 0 0,0 0-299 0 0,0 0-232 0 0,0 0-189 0 0,0 0-118 0 0,0 4 5 0 0,-22 245 1294 0 0,22-231-1744 0 0,-4 16-4061 0 0,4-34 1926 0 0,0 1-2721 0 0,0 1 818 0 0,0-1-4331 0 0</inkml:trace>
  <inkml:trace contextRef="#ctx0" brushRef="#br0" timeOffset="4014.643">3395 439 13219 0 0,'0'0'2328'0'0,"0"0"-575"0"0,0 0-385 0 0,0 0-224 0 0,0 0-336 0 0,0 0-303 0 0,0 0-257 0 0,0 0-256 0 0,0 0-216 0 0,0 0-177 0 0,0 0-319 0 0,0 0-680 0 0,0 0-1113 0 0,-33 59-2008 0 0,41-48-7065 0 0</inkml:trace>
  <inkml:trace contextRef="#ctx0" brushRef="#br0" timeOffset="4302.081">3960 619 14003 0 0,'0'0'1695'0'0,"0"0"-245"0"0,0 0-131 0 0,0 0-96 0 0,0 0-215 0 0,0 0-196 0 0,0 0-115 0 0,0 0-122 0 0,0 0-131 0 0,-34 14-98 0 0,-105 43-34 0 0,56-7 224 0 0,74-42-461 0 0,1-1 1 0 0,0 1-1 0 0,0 1 1 0 0,1-1-1 0 0,1 1 1 0 0,-1 0 0 0 0,1 1-1 0 0,1 0 1 0 0,-3 4-76 0 0,6-10-3 0 0,1-1 0 0 0,0 1 0 0 0,-1 0 0 0 0,1-1 0 0 0,1 1 0 0 0,-1 0 0 0 0,0 0 0 0 0,1 0 0 0 0,0-1 0 0 0,0 1 0 0 0,0 0 0 0 0,0 0 0 0 0,1 0 0 0 0,-1 0 0 0 0,1-1 0 0 0,0 1 0 0 0,0 0 0 0 0,1 0 0 0 0,-1-1 0 0 0,1 1 0 0 0,-1-1 0 0 0,1 0 0 0 0,0 1 0 0 0,1-1 0 0 0,-1 0 0 0 0,0 0 0 0 0,4 3 3 0 0,1 0-11 0 0,1 0 0 0 0,0 0 1 0 0,1 0-1 0 0,-1-1 1 0 0,1 0-1 0 0,0 0 1 0 0,1-1-1 0 0,-1-1 0 0 0,1 0 1 0 0,-1 0-1 0 0,1 0 1 0 0,0-1-1 0 0,0-1 0 0 0,0 0 1 0 0,0 0-1 0 0,0-1 1 0 0,0 0-1 0 0,1-1 11 0 0,131-15-1156 0 0,-60-27-4928 0 0,-71 33 3862 0 0,6-4-2377 0 0,-7 2-1214 0 0,-2 4 859 0 0</inkml:trace>
  <inkml:trace contextRef="#ctx0" brushRef="#br0" timeOffset="4638.936">4086 977 256 0 0,'0'0'1695'0'0,"0"0"-101"0"0,0 0 142 0 0,0 0 254 0 0,0 0 165 0 0,0 0 21 0 0,0 0-55 0 0,0 0-142 0 0,0 0-208 0 0,0 0-228 0 0,0 0-281 0 0,33-1-234 0 0,104-5-169 0 0,-133 7-802 0 0,-1-1 0 0 0,1 0 0 0 0,-1 0 0 0 0,1-1-1 0 0,-1 1 1 0 0,1-1 0 0 0,-1 1 0 0 0,0-1 0 0 0,1 0 0 0 0,-1-1 0 0 0,0 1 0 0 0,0 0 0 0 0,0-1 0 0 0,1 0 0 0 0,-2 0 0 0 0,1 0 0 0 0,0 0 0 0 0,0 0 0 0 0,-1-1 0 0 0,1 1 0 0 0,0-2-57 0 0,3-3 207 0 0,98-128 2100 0 0,-101 129-2239 0 0,-1-1 0 0 0,1 1 0 0 0,-1 0 0 0 0,-1-1 0 0 0,1 0 0 0 0,-1 1 1 0 0,0-1-1 0 0,0 0 0 0 0,-1 1 0 0 0,0-1 0 0 0,0 0 0 0 0,-1 0 0 0 0,0 1 0 0 0,0-1 0 0 0,-1 0-68 0 0,0 4-3 0 0,-1 0 0 0 0,-1 0-1 0 0,1 0 1 0 0,0 1 0 0 0,-1-1-1 0 0,1 1 1 0 0,-1 0-1 0 0,0 0 1 0 0,1 0 0 0 0,-1 1-1 0 0,0-1 1 0 0,0 1 0 0 0,0 0-1 0 0,0 0 1 0 0,-1 1-1 0 0,1-1 1 0 0,0 1 0 0 0,0 0-1 0 0,0 0 1 0 0,-1 0 0 0 0,1 0-1 0 0,0 1 1 0 0,0 0-1 0 0,0 0 1 0 0,0 0 0 0 0,0 0-1 0 0,0 1 1 0 0,0-1 0 0 0,0 1-1 0 0,1 0 1 0 0,-1 0-1 0 0,-2 2 4 0 0,-9 7-27 0 0,1-1-1 0 0,0 2 0 0 0,1 0 0 0 0,1 1 0 0 0,0 0 1 0 0,0 1-1 0 0,1 0 0 0 0,1 1 0 0 0,0 0 1 0 0,1 0-1 0 0,1 1 0 0 0,0 3 28 0 0,2-7-45 0 0,2 1 1 0 0,0 0-1 0 0,0 0 1 0 0,1 1-1 0 0,1-1 1 0 0,0 1-1 0 0,1-1 1 0 0,0 1-1 0 0,1 0 1 0 0,2 11 44 0 0,-1-21-24 0 0,0 0 1 0 0,0 0-1 0 0,1 0 1 0 0,-1 0 0 0 0,1-1-1 0 0,0 1 1 0 0,0 0 0 0 0,0-1-1 0 0,1 1 1 0 0,-1-1 0 0 0,1 0-1 0 0,0 0 1 0 0,0 0 0 0 0,0 0-1 0 0,0 0 1 0 0,0-1 0 0 0,1 1-1 0 0,-1-1 1 0 0,1 0-1 0 0,0 0 1 0 0,-1 0 0 0 0,1 0-1 0 0,0-1 1 0 0,0 0 0 0 0,0 0-1 0 0,1 0 24 0 0,110 12-1208 0 0,17-27-1621 0 0,-89 3-1269 0 0,-1-3-4079 0 0,-19 6-913 0 0</inkml:trace>
</inkml:ink>
</file>

<file path=ppt/ink/ink8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28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45 10362 0 0,'0'0'1918'0'0,"0"0"-340"0"0,0 0-246 0 0,0 0-65 0 0,0 0-46 0 0,0 0-160 0 0,0 0-221 0 0,0 0-173 0 0,0 0-179 0 0,0 0-174 0 0,0 0-115 0 0,1 3-37 0 0,12 119 2094 0 0,-12 155-988 0 0,-23-12-990 0 0,3-56-170 0 0,13-167-43 0 0,4-36-7305 0 0,-5-25-8977 0 0,7 13 14290 0 0</inkml:trace>
  <inkml:trace contextRef="#ctx0" brushRef="#br0" timeOffset="288.641">1 653 10842 0 0,'0'0'2529'0'0,"0"0"-354"0"0,0 0-373 0 0,0 0-285 0 0,0 0-336 0 0,0 0-352 0 0,0 0-254 0 0,0 0-180 0 0,0 0-137 0 0,0 0 64 0 0,0 0 111 0 0,0 0 97 0 0,0 0 88 0 0,23-3-56 0 0,135-23 270 0 0,135-44 384 0 0,-221 62-1541 0 0,-3 0-5903 0 0,-60 2-1966 0 0,-6 5 326 0 0</inkml:trace>
  <inkml:trace contextRef="#ctx0" brushRef="#br0" timeOffset="754.176">698 170 13067 0 0,'0'0'2099'0'0,"0"0"-336"0"0,0 0-339 0 0,0 0-242 0 0,0 0-254 0 0,0 0-212 0 0,0 0-113 0 0,0 0-55 0 0,0 0-58 0 0,0 0-61 0 0,0 0-70 0 0,0 0-75 0 0,-4 34-56 0 0,-14 106-32 0 0,6 65 446 0 0,13-146-583 0 0,-4 235 111 0 0,17-243-273 0 0,3-57 255 0 0,115-127 936 0 0,-23 31-1000 0 0,-107 98-89 0 0,1 0 0 0 0,0 1-1 0 0,1 0 1 0 0,-1-1 0 0 0,1 1 0 0 0,-1 1-1 0 0,1-1 1 0 0,0 0 0 0 0,0 1 0 0 0,0 0-1 0 0,0 0 1 0 0,1 0 0 0 0,-1 1-1 0 0,1-1 1 0 0,-1 1 0 0 0,1 0 0 0 0,-1 0-1 0 0,1 0 1 0 0,-1 1 0 0 0,1 0 0 0 0,0 0-1 0 0,-1 0 1 0 0,4 1 1 0 0,15 49-105 0 0,-1 123 245 0 0,2-154-2007 0 0,8-28-4959 0 0,-23 1 2509 0 0,0 2-2304 0 0,-2-1-166 0 0</inkml:trace>
  <inkml:trace contextRef="#ctx0" brushRef="#br0" timeOffset="1465.628">1522 653 7338 0 0,'0'0'5333'0'0,"0"0"-2599"0"0,0 0-998 0 0,0 0-213 0 0,0 0-208 0 0,0 0-236 0 0,0 0-206 0 0,0 0-158 0 0,0 0-151 0 0,0 0-180 0 0,0 0-121 0 0,-32 32-71 0 0,-96 103-32 0 0,59-42 163 0 0,50-37-400 0 0,59-48-69 0 0,-33-10 176 0 0,1 0-1 0 0,-1 0 1 0 0,1-1-1 0 0,-1 0 1 0 0,0 0-1 0 0,0-1 1 0 0,-1 1 0 0 0,1-2-1 0 0,-1 1 1 0 0,0-1-1 0 0,0 0 1 0 0,0 0-1 0 0,0 0 1 0 0,0-3-30 0 0,12-8 38 0 0,101-96 66 0 0,-71 60-164 0 0,-48 51 15 0 0,0 1-51 0 0,12 34-268 0 0,31 72 101 0 0,-39-102 253 0 0,-1 0 0 0 0,1 0 0 0 0,1-1 0 0 0,-1 1-1 0 0,0-1 1 0 0,1 0 0 0 0,0 0 0 0 0,0 0 0 0 0,0-1 0 0 0,0 0 0 0 0,0 0 0 0 0,0 0-1 0 0,0 0 1 0 0,1-1 0 0 0,-1 0 0 0 0,1 0 0 0 0,-1-1 0 0 0,1 1 0 0 0,-1-1-1 0 0,5-1 11 0 0,-1 1 30 0 0,0-1 0 0 0,0-1 0 0 0,0 0 1 0 0,0 0-1 0 0,0-1 0 0 0,-1 0 0 0 0,1 0 0 0 0,-1-1 0 0 0,0 0 0 0 0,0 0 0 0 0,0-1 0 0 0,-1 0 0 0 0,0-1 0 0 0,0 0 0 0 0,0 0 0 0 0,0 0 0 0 0,-1-1 0 0 0,2-2-30 0 0,96-142 628 0 0,-96 137-580 0 0,17-34 19 0 0,-3-2 1 0 0,-1 0 0 0 0,-3-1-1 0 0,12-52-67 0 0,-22 58-69 0 0,-1-1-1 0 0,-2 1 0 0 0,-2-1 0 0 0,-3-46 70 0 0,0 74 6 0 0,-12-56 285 0 0,12 73-277 0 0,0 0 0 0 0,-1 1 1 0 0,1-1-1 0 0,0 1 0 0 0,-1-1 0 0 0,1 1 1 0 0,-1-1-1 0 0,1 1 0 0 0,-1-1 0 0 0,1 1 1 0 0,-1 0-1 0 0,1-1 0 0 0,-1 1 1 0 0,1 0-1 0 0,-1-1 0 0 0,1 1 0 0 0,-1 0 1 0 0,0 0-1 0 0,1-1 0 0 0,-1 1 0 0 0,0 0 1 0 0,1 0-1 0 0,-1 0 0 0 0,1 0 1 0 0,-1 0-1 0 0,0 0 0 0 0,1 0 0 0 0,-1 0 1 0 0,0 0-1 0 0,1 0 0 0 0,-1 0 0 0 0,0 0 1 0 0,1 1-1 0 0,-1-1 0 0 0,1 0 1 0 0,-1 0-1 0 0,0 1 0 0 0,1-1 0 0 0,-1 0 1 0 0,1 1-1 0 0,-1-1 0 0 0,1 1 0 0 0,-1-1 1 0 0,1 1-1 0 0,-1-1 0 0 0,1 1 1 0 0,0-1-1 0 0,-1 1 0 0 0,1-1 0 0 0,0 1 1 0 0,-1-1-1 0 0,1 1 0 0 0,0-1 0 0 0,0 1 1 0 0,-1 0-1 0 0,1-1 0 0 0,0 1-14 0 0,-30 112-10 0 0,21-52 26 0 0,2-1 1 0 0,4 1 0 0 0,2 0 0 0 0,2 0 0 0 0,7 37-17 0 0,16 37-32 0 0,14 49 41 0 0,-27-136-564 0 0,-10-47 295 0 0,-1-1-16 0 0,0 0-23 0 0,0 0-10 0 0,-13-22-2873 0 0,-18-14-2067 0 0,0-1-5265 0 0,17 29 4955 0 0</inkml:trace>
  <inkml:trace contextRef="#ctx0" brushRef="#br0" timeOffset="1710.986">1655 502 15979 0 0,'0'0'2076'0'0,"0"0"-860"0"0,0 0-456 0 0,0 0 36 0 0,0 0 154 0 0,0 0 79 0 0,0 0-29 0 0,0 0-217 0 0,0 0-205 0 0,30 2-178 0 0,100 7-116 0 0,-17-21 208 0 0,196-68-453 0 0,-214 56-2095 0 0,-65 16-1429 0 0,1 0-3886 0 0,-9 4-4923 0 0</inkml:trace>
</inkml:ink>
</file>

<file path=ppt/ink/ink8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36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5025 0 0,'0'0'2322'0'0,"0"0"-306"0"0,0 0-162 0 0,0 0-31 0 0,0 0-42 0 0,0 0-181 0 0,0 0-307 0 0,0 0-339 0 0,0 0-333 0 0,0 0-291 0 0,0 0-166 0 0,0 0 67 0 0,4 1 146 0 0,155 16 3188 0 0,147-34-1757 0 0,-164-13-2235 0 0,-134 29 1340 0 0,1 1-4248 0 0,-13 8-10627 0 0,-3-4 5009 0 0</inkml:trace>
</inkml:ink>
</file>

<file path=ppt/ink/ink8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37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11819 0 0,'0'0'1236'0'0,"0"0"-305"0"0,0 0 2 0 0,0 0 374 0 0,0 0 225 0 0,0 0-59 0 0,0 0-232 0 0,38 0-224 0 0,121-4-220 0 0,15-18 597 0 0,87-1-1218 0 0,-205 21-3575 0 0,-1 2-3280 0 0,-45 0-4482 0 0</inkml:trace>
</inkml:ink>
</file>

<file path=ppt/ink/ink8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34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68 258 6921 0 0,'0'0'550'0'0,"0"0"-339"0"0,0 0 109 0 0,0 0 540 0 0,0 0 547 0 0,0 0 237 0 0,0 0-146 0 0,0 0-321 0 0,0 0-339 0 0,0 0-217 0 0,-4 36-131 0 0,-8 116-94 0 0,1 73 1504 0 0,8-34 397 0 0,3-162-587 0 0,-25-77-90 0 0,19 13-1585 0 0,3-1 1 0 0,1 1-1 0 0,1-1 1 0 0,2 0-1 0 0,1 1 1 0 0,2-1-1 0 0,2 1 1 0 0,1 0-1 0 0,2 1 1 0 0,5-13-36 0 0,-7 17 10 0 0,4-14 43 0 0,1 0-1 0 0,3 0 0 0 0,1 1 0 0 0,3 1 0 0 0,1 1 1 0 0,2 1-1 0 0,11-14-52 0 0,-32 52 3 0 0,1-2 8 0 0,1 0 0 0 0,-1 0 0 0 0,1 0 1 0 0,0 0-1 0 0,0 0 0 0 0,0 1 0 0 0,0 0 0 0 0,1-1 0 0 0,0 1 0 0 0,-1 0 0 0 0,1 0 1 0 0,0 1-1 0 0,0-1 0 0 0,1 1 0 0 0,-1 0 0 0 0,0 0 0 0 0,1 1 0 0 0,-1-1 0 0 0,3 0-11 0 0,15 29 84 0 0,-18-15-72 0 0,0 0-1 0 0,-1 0 0 0 0,0 0 1 0 0,-1 1-1 0 0,0-1 0 0 0,-1 0 1 0 0,0 1-1 0 0,-1-1 0 0 0,-1 11-11 0 0,1 34-155 0 0,11 9-817 0 0,5-25-5678 0 0,-3-30-4436 0 0,-9-11 4358 0 0</inkml:trace>
  <inkml:trace contextRef="#ctx0" brushRef="#br0" timeOffset="693.986">463 682 8930 0 0,'0'0'3457'0'0,"0"0"-1557"0"0,0 0-585 0 0,0 0-83 0 0,0 0-141 0 0,0 0-221 0 0,0 0-229 0 0,0 0-151 0 0,0 0-102 0 0,0 0-106 0 0,0 0-92 0 0,0 0-62 0 0,-21 32-27 0 0,-61 102-27 0 0,42-51 48 0 0,2 50 98 0 0,35-124-188 0 0,3-11 835 0 0,21-42-385 0 0,74-146-46 0 0,34-16-163 0 0,-121 193-251 0 0,29-23 73 0 0,-36 36-95 0 0,-1 18 155 0 0,22 43 393 0 0,23 77-452 0 0,-16-78-24 0 0,5 24-80 0 0,-13-15 134 0 0,-21-68-29 0 0,-60-6 1135 0 0,-91-75-1036 0 0,-33 3-2678 0 0,182 77 1162 0 0,-10-3 2371 0 0,9 1-5398 0 0,1 0-5832 0 0,2 2 1304 0 0</inkml:trace>
  <inkml:trace contextRef="#ctx0" brushRef="#br0" timeOffset="1598.857">758 928 10914 0 0,'0'0'1587'0'0,"0"0"-754"0"0,0 0-289 0 0,0 0 28 0 0,0 0 79 0 0,0 0 65 0 0,0 0 75 0 0,0 0 54 0 0,0 0-25 0 0,0 0-62 0 0,0 0-62 0 0,0 0 5 0 0,0 0 30 0 0,28-11-23 0 0,91-40-56 0 0,-33-8 358 0 0,-52 32-804 0 0,-2-2 0 0 0,0-1 0 0 0,-2-2 1 0 0,-2-1-1 0 0,-1-1 0 0 0,-1-2 0 0 0,-2 0 0 0 0,-2-1 0 0 0,17-40-206 0 0,-20-1 153 0 0,-37 86-486 0 0,-86 153-835 0 0,94-146 1067 0 0,1 0-1 0 0,1 0 1 0 0,1 1 0 0 0,0 0 0 0 0,1 1-1 0 0,0-1 1 0 0,2 1 0 0 0,0 0 0 0 0,0 0-1 0 0,2 1 1 0 0,0-1 0 0 0,1 10 101 0 0,0-22-27 0 0,1 0 0 0 0,-1 1 1 0 0,1-1-1 0 0,0 0 0 0 0,0 0 1 0 0,0 0-1 0 0,1 0 0 0 0,0 0 0 0 0,0 0 1 0 0,0 0-1 0 0,1 0 0 0 0,0 0 1 0 0,-1 0-1 0 0,2 0 0 0 0,-1-1 0 0 0,0 1 1 0 0,1-1-1 0 0,0 0 0 0 0,0 1 1 0 0,1-2-1 0 0,-1 1 0 0 0,1 0 0 0 0,-1 0 1 0 0,1-1-1 0 0,0 0 0 0 0,1 0 1 0 0,-1 0-1 0 0,0-1 0 0 0,1 1 0 0 0,3 0 27 0 0,9 1 123 0 0,0-2 0 0 0,0 0-1 0 0,0-1 1 0 0,0 0-1 0 0,0-2 1 0 0,0 0-1 0 0,0-1 1 0 0,0 0 0 0 0,0-2-1 0 0,0 0 1 0 0,-1 0-1 0 0,0-2 1 0 0,0 0 0 0 0,0-1-1 0 0,-1-1 1 0 0,0 0-1 0 0,0-1 1 0 0,-1 0 0 0 0,0-1-1 0 0,-1-1 1 0 0,0-1-1 0 0,0 1 1 0 0,-2-2-1 0 0,1 0 1 0 0,1-3-123 0 0,11-8 143 0 0,0-2 0 0 0,-2-1 0 0 0,0 0 0 0 0,-2-2 0 0 0,-2 0 0 0 0,0-2 0 0 0,-2 0 0 0 0,2-9-143 0 0,-11 26-23 0 0,0 0 0 0 0,-2 0 1 0 0,1-1-1 0 0,-2 0 0 0 0,0 0 0 0 0,-1 0 0 0 0,0 0 0 0 0,-2-1 0 0 0,0 1 0 0 0,0-1 0 0 0,-1-4 23 0 0,-1 19-18 0 0,1 0-1 0 0,0 0 0 0 0,-1 0 1 0 0,1 0-1 0 0,-1 0 0 0 0,1 0 1 0 0,-1-1-1 0 0,1 1 0 0 0,-1 1 1 0 0,0-1-1 0 0,0 0 0 0 0,1 0 1 0 0,-1 0-1 0 0,0 0 0 0 0,0 0 1 0 0,0 1-1 0 0,0-1 0 0 0,0 0 1 0 0,0 1-1 0 0,0-1 0 0 0,0 1 1 0 0,0-1-1 0 0,0 1 0 0 0,0-1 1 0 0,0 1-1 0 0,0 0 0 0 0,-1 0 1 0 0,1 0-1 0 0,0-1 0 0 0,0 1 1 0 0,0 0-1 0 0,0 0 0 0 0,-1 0 1 0 0,1 1-1 0 0,0-1 0 0 0,0 0 1 0 0,0 0-1 0 0,0 1 0 0 0,0-1 1 0 0,-1 1-1 0 0,1-1 0 0 0,0 1 19 0 0,-46 22-713 0 0,35-13 648 0 0,1 1 1 0 0,0 1-1 0 0,1 0 1 0 0,1 0-1 0 0,0 1 1 0 0,0 0-1 0 0,1 1 1 0 0,1 0-1 0 0,0 0 1 0 0,1 0-1 0 0,1 1 1 0 0,0 0-1 0 0,1 0 1 0 0,-2 12 64 0 0,6-23-10 0 0,-3 2-6 0 0,1 1-1 0 0,0-1 0 0 0,1 1 0 0 0,0 0 0 0 0,0-1 1 0 0,0 1-1 0 0,1 0 0 0 0,0 0 0 0 0,0 0 0 0 0,1-1 0 0 0,-1 1 1 0 0,2 0-1 0 0,-1 0 0 0 0,1-1 0 0 0,0 1 0 0 0,0-1 0 0 0,1 0 1 0 0,-1 1-1 0 0,2-1 0 0 0,-1 0 0 0 0,1-1 0 0 0,0 1 0 0 0,0-1 1 0 0,0 1-1 0 0,1-1 0 0 0,3 3 17 0 0,2-1 60 0 0,1-1 0 0 0,0 0 1 0 0,0-1-1 0 0,1 0 0 0 0,-1-1 0 0 0,1 0 1 0 0,0 0-1 0 0,0-1 0 0 0,0-1 0 0 0,0 0 1 0 0,1-1-1 0 0,-1-1 0 0 0,0 1 0 0 0,1-2 1 0 0,-1 0-1 0 0,0 0 0 0 0,0-1 0 0 0,1-1 1 0 0,-1 0-1 0 0,-1 0 0 0 0,1-1 0 0 0,0-1 1 0 0,-1 0-1 0 0,0-1 0 0 0,0 0 0 0 0,-1 0 1 0 0,0-1-1 0 0,5-5-60 0 0,-2 2 31 0 0,0-1 1 0 0,-1 0-1 0 0,-1-1 1 0 0,0 0-1 0 0,0 0 1 0 0,-2-2-1 0 0,1 1 1 0 0,-2-1-1 0 0,0 0 0 0 0,0-1 1 0 0,-1 0-1 0 0,-1 0 1 0 0,-1-1-1 0 0,0 0 1 0 0,-1 1-1 0 0,0-1 1 0 0,-2-1-1 0 0,0 1 0 0 0,0-16-31 0 0,-2 15-74 0 0,1 12 29 0 0,0 1 0 0 0,0-1 0 0 0,-1 0 0 0 0,0 0 0 0 0,0 0 0 0 0,0 1 0 0 0,-1-1 0 0 0,1 0 0 0 0,-1 0 0 0 0,0 1 0 0 0,-1-1 0 0 0,1 0 0 0 0,-1 1 0 0 0,0-1 0 0 0,0 1-1 0 0,0 0 1 0 0,-1 0 0 0 0,1 0 0 0 0,-1 0 0 0 0,0 0 0 0 0,0 0 0 0 0,0 1 0 0 0,-1-1 0 0 0,1 1 0 0 0,-1 0 0 0 0,-2-1 45 0 0,4 2-29 0 0,0 1 1 0 0,0 0-1 0 0,0 0 1 0 0,0 0-1 0 0,0 0 1 0 0,-1 1-1 0 0,1-1 1 0 0,0 0 0 0 0,0 1-1 0 0,-1 0 1 0 0,1-1-1 0 0,0 1 1 0 0,-1 0-1 0 0,1 0 1 0 0,-1 1-1 0 0,1-1 1 0 0,0 0-1 0 0,0 1 1 0 0,-1-1-1 0 0,1 1 1 0 0,0 0-1 0 0,0 0 1 0 0,0 0-1 0 0,-1 0 1 0 0,1 0-1 0 0,0 0 1 0 0,0 0-1 0 0,1 1 1 0 0,-1-1-1 0 0,0 1 1 0 0,0-1-1 0 0,1 1 1 0 0,-1 0 0 0 0,1 0-1 0 0,-1 0 1 0 0,1 0-1 0 0,0 0 1 0 0,0 0-1 0 0,0 0 1 0 0,0 0-1 0 0,0 0 1 0 0,0 0-1 0 0,1 1 1 0 0,-1-1-1 0 0,0 2 29 0 0,-29 172 194 0 0,30-144-78 0 0,14 145 274 0 0,20-44-1126 0 0,-25-109-103 0 0,7 15-3017 0 0,0-15-4357 0 0,-9-19-1729 0 0</inkml:trace>
  <inkml:trace contextRef="#ctx0" brushRef="#br0" timeOffset="2173.089">2338 656 11787 0 0,'0'0'3200'0'0,"0"0"-1583"0"0,0 0-575 0 0,0 0-59 0 0,0 0-120 0 0,0 0-177 0 0,0 0-164 0 0,-29 34-141 0 0,-86 106-125 0 0,53-52-47 0 0,7 9-230 0 0,46-44-641 0 0,49-60-14 0 0,-25-7 865 0 0,0-1 0 0 0,0 0 0 0 0,-1-1 0 0 0,-1 0 0 0 0,-1-1 0 0 0,0-1 0 0 0,4-11-189 0 0,-10 20 55 0 0,127-206 898 0 0,-40 65 451 0 0,-79 134-905 0 0,-13 16-500 0 0,-1 0-14 0 0,8 16 147 0 0,-5 8-89 0 0,2 0 0 0 0,0-1 0 0 0,2 1 0 0 0,0-1-1 0 0,2 0 1 0 0,0-1 0 0 0,1 0 0 0 0,4 4-43 0 0,60 83 5 0 0,-74-108 51 0 0,0 0-1 0 0,0-1 0 0 0,0 1 1 0 0,0 0-1 0 0,0 0 0 0 0,0 0 1 0 0,0-1-1 0 0,0 1 0 0 0,0 0 1 0 0,-1 0-1 0 0,1 0 0 0 0,0-1 1 0 0,-1 1-1 0 0,1 0 0 0 0,-1-1 1 0 0,1 1-1 0 0,0 0 0 0 0,-1-1 1 0 0,0 1-1 0 0,1 0 0 0 0,-1-1 0 0 0,1 1 1 0 0,-1-1-1 0 0,0 1 0 0 0,1-1 1 0 0,-1 1-1 0 0,0-1 0 0 0,1 0 1 0 0,-1 1-1 0 0,0-1 0 0 0,0 0 1 0 0,0 0-1 0 0,1 1 0 0 0,-1-1 1 0 0,0 0-1 0 0,0 0 0 0 0,0 0 1 0 0,1 0-1 0 0,-1 0 0 0 0,0 0 1 0 0,0 0-1 0 0,0 0 0 0 0,1 0 1 0 0,-1-1-1 0 0,0 1 0 0 0,0 0 1 0 0,0 0-1 0 0,1-1 0 0 0,-1 1 1 0 0,0 0-1 0 0,1-1 0 0 0,-1 1 1 0 0,0-1-1 0 0,1 1 0 0 0,-1-1 1 0 0,0 1-1 0 0,1-1 0 0 0,-1 0-55 0 0,-8 0-393 0 0,-34 0 185 0 0,0-2 0 0 0,0-2 0 0 0,1-2 1 0 0,-42-12 207 0 0,-21-15-9729 0 0,90 30-2115 0 0</inkml:trace>
</inkml:ink>
</file>

<file path=ppt/ink/ink8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39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15 323 11330 0 0,'0'0'681'0'0,"0"0"-117"0"0,0 0-62 0 0,0 0 179 0 0,0 0 141 0 0,0 0-19 0 0,0 0-103 0 0,0 0-106 0 0,0 0-105 0 0,0 0-10 0 0,0 0-5 0 0,0 0-50 0 0,0 0-12 0 0,3 34-43 0 0,6 111-53 0 0,-20 59 314 0 0,-4-21-134 0 0,15-175 1925 0 0,3-30-909 0 0,34-269-644 0 0,32-29-593 0 0,-59 285-241 0 0,1 1 0 0 0,2 0 1 0 0,1 0-1 0 0,1 2 1 0 0,2 0-1 0 0,8-10-34 0 0,-24 41 1 0 0,-1-1-1 0 0,1 1 1 0 0,0 0 0 0 0,0 0-1 0 0,-1-1 1 0 0,1 1-1 0 0,0 0 1 0 0,0 0 0 0 0,0 0-1 0 0,0 0 1 0 0,0 0-1 0 0,1 0 1 0 0,-1 1 0 0 0,0-1-1 0 0,0 0 1 0 0,1 0-1 0 0,-1 1 1 0 0,0-1 0 0 0,1 1-1 0 0,-1-1 1 0 0,1 1-1 0 0,-1 0 1 0 0,0 0 0 0 0,1-1-1 0 0,-1 1 1 0 0,1 0-1 0 0,-1 0 1 0 0,1 0 0 0 0,-1 0-1 0 0,1 1 1 0 0,-1-1-1 0 0,0 0 1 0 0,1 1-1 0 0,-1-1 1 0 0,1 1 0 0 0,-1-1-1 0 0,0 1 1 0 0,0 0-1 0 0,1-1 1 0 0,-1 1 0 0 0,0 0-1 0 0,0 0 1 0 0,0 0-1 0 0,0 0 1 0 0,0 0 0 0 0,0 0-1 0 0,0 0 1 0 0,0 0-1 0 0,0 0 1 0 0,0 1 0 0 0,-1-1-1 0 0,1 0 1 0 0,0 1-1 0 0,-1-1 1 0 0,1 0 0 0 0,-1 2-1 0 0,11 15 33 0 0,-1 1 1 0 0,-1 0 0 0 0,-1 1-1 0 0,-1 0 1 0 0,0 0 0 0 0,-2 0 0 0 0,3 20-34 0 0,23 114 74 0 0,1-55-515 0 0,-13-41-3446 0 0,-12-39-3465 0 0,-6-15 1505 0 0,2-4-3018 0 0</inkml:trace>
  <inkml:trace contextRef="#ctx0" brushRef="#br0" timeOffset="285.945">506 739 12499 0 0,'0'0'2626'0'0,"0"0"-835"0"0,0 0-472 0 0,0 0-55 0 0,0 0-63 0 0,0 0-175 0 0,0 0-222 0 0,0 0-210 0 0,0 0-188 0 0,0 0-122 0 0,0 0-86 0 0,0 0-54 0 0,-4 26-23 0 0,-13 82-41 0 0,20 8-1427 0 0,-8-97-4503 0 0,-1-13-3722 0 0,6-5 1984 0 0</inkml:trace>
  <inkml:trace contextRef="#ctx0" brushRef="#br0" timeOffset="769.853">358 647 10482 0 0,'0'0'1879'0'0,"0"0"-206"0"0,0 0-217 0 0,0 0-118 0 0,0 0-226 0 0,0 0-320 0 0,0 0-308 0 0,0 0-181 0 0,0 0-82 0 0,0 0 7 0 0,0 0 82 0 0,0 0 28 0 0,0 0 22 0 0,26-9 17 0 0,83-29-12 0 0,-93 31-194 0 0,0 2 0 0 0,1 0-1 0 0,0 1 1 0 0,0 0 0 0 0,0 2 0 0 0,0 0-1 0 0,1 1 1 0 0,16 1-171 0 0,-23 0 42 0 0,-9 0-25 0 0,0 0-1 0 0,0 0 1 0 0,0 0 0 0 0,0 0-1 0 0,0 1 1 0 0,0-1-1 0 0,0 1 1 0 0,0 0-1 0 0,0-1 1 0 0,0 1-1 0 0,-1 0 1 0 0,1 0 0 0 0,0 0-1 0 0,0 0 1 0 0,-1 0-1 0 0,1 1 1 0 0,-1-1-1 0 0,1 0 1 0 0,-1 1 0 0 0,0-1-1 0 0,0 1 1 0 0,1 0-1 0 0,-1-1 1 0 0,0 1-1 0 0,0 0 1 0 0,0 0 0 0 0,-1-1-1 0 0,1 1 1 0 0,0 0-1 0 0,-1 0 1 0 0,1 0-1 0 0,-1 0 1 0 0,0 0 0 0 0,0 0-1 0 0,1 0 1 0 0,-1 0-1 0 0,-1 0 1 0 0,1 1-17 0 0,-2 9 70 0 0,0 0 0 0 0,-2-1 0 0 0,1 0 1 0 0,-1 1-1 0 0,-1-1 0 0 0,0 0 0 0 0,0-1 1 0 0,-1 0-1 0 0,-1 1 0 0 0,1-2 0 0 0,-2 1 1 0 0,1-1-1 0 0,-1 0 0 0 0,-5 3-70 0 0,-17 26 112 0 0,28-38-115 0 0,1 1 0 0 0,0 0 0 0 0,0 0 0 0 0,1-1 0 0 0,-1 1 0 0 0,0 0 0 0 0,0 0 0 0 0,0 0 0 0 0,1 0 0 0 0,-1 0 0 0 0,0 0 0 0 0,1 0 0 0 0,-1 1 0 0 0,1-1 0 0 0,-1 0 0 0 0,1 0 0 0 0,0 0 0 0 0,-1 0 0 0 0,1 1 0 0 0,0-1 0 0 0,0 0 0 0 0,0 0 0 0 0,0 1 0 0 0,0-1 0 0 0,0 0 1 0 0,0 0-1 0 0,0 0 0 0 0,0 1 0 0 0,1-1 0 0 0,-1 0 0 0 0,1 0 0 0 0,-1 0 0 0 0,1 1 0 0 0,-1-1 0 0 0,1 0 0 0 0,-1 0 0 0 0,1 0 0 0 0,0 0 0 0 0,0 0 0 0 0,0 0 0 0 0,-1 0 0 0 0,1-1 0 0 0,0 1 0 0 0,0 0 0 0 0,0 0 0 0 0,0-1 0 0 0,0 1 0 0 0,0-1 0 0 0,1 1 3 0 0,139 32 83 0 0,-137-31-55 0 0,1 1-1 0 0,-1 0 1 0 0,-1 0 0 0 0,1 1 0 0 0,0-1-1 0 0,-1 1 1 0 0,0 0 0 0 0,0 0 0 0 0,0 0-1 0 0,0 0 1 0 0,0 1 0 0 0,-1-1 0 0 0,0 1-1 0 0,0 0 1 0 0,0-1 0 0 0,-1 1 0 0 0,1 0-1 0 0,-1 0 1 0 0,0 0 0 0 0,-1 0-1 0 0,1 0 1 0 0,-1 0 0 0 0,0 0 0 0 0,0 0-1 0 0,-1 0 1 0 0,1 0 0 0 0,-1 0 0 0 0,0 0-1 0 0,-1 0 1 0 0,1 0 0 0 0,-1 0 0 0 0,0-1-1 0 0,0 1 1 0 0,0-1 0 0 0,-1 1 0 0 0,1-1-1 0 0,-1 0 1 0 0,0 0 0 0 0,-1 0 0 0 0,0 0-28 0 0,-5 9 44 0 0,0-1 0 0 0,-1 0 1 0 0,-1-1-1 0 0,0 0 1 0 0,0-1-1 0 0,-1 0 1 0 0,0-1-1 0 0,-1 0 1 0 0,0-1-1 0 0,-1 0 1 0 0,1-1-1 0 0,-1-1 0 0 0,-1 0 1 0 0,1-1-1 0 0,-8 1-44 0 0,17-5 1 0 0,-5 3-107 0 0,0-2-1 0 0,0 1 1 0 0,-1-1 0 0 0,1-1-1 0 0,-1 0 1 0 0,1 0-1 0 0,-1-1 1 0 0,0-1-1 0 0,1 0 1 0 0,-1 0 0 0 0,1-1-1 0 0,-1 0 1 0 0,1-1-1 0 0,0 0 1 0 0,0 0 0 0 0,-3-2 106 0 0,-7-49-5818 0 0,24 16-5720 0 0,0 26 4031 0 0</inkml:trace>
  <inkml:trace contextRef="#ctx0" brushRef="#br0" timeOffset="1701.601">824 967 7730 0 0,'0'0'2095'0'0,"0"0"-1196"0"0,0 0-387 0 0,0 0 259 0 0,0 0 370 0 0,0 0 203 0 0,0 0-114 0 0,0 0-190 0 0,0 0-141 0 0,0 0-64 0 0,0 0-54 0 0,0 0 0 0 0,33-9 13 0 0,105-31-32 0 0,-63 0 316 0 0,-62 29-820 0 0,26-21 144 0 0,-1 0-1 0 0,-2-3 0 0 0,-1-1 0 0 0,-2-1 1 0 0,-1-2-1 0 0,-2-2 0 0 0,-2 0 0 0 0,-2-2 1 0 0,0-4-402 0 0,-20 35 30 0 0,-1-1 0 0 0,-1 0 0 0 0,0 0 0 0 0,-1 0 1 0 0,0 0-1 0 0,-1-1 0 0 0,0 0 0 0 0,-1-8-30 0 0,-1 20-16 0 0,-1 0-1 0 0,0 1 0 0 0,0-1 1 0 0,0 1-1 0 0,0 0 1 0 0,0-1-1 0 0,0 1 1 0 0,0 0-1 0 0,-1-1 0 0 0,1 1 1 0 0,0 0-1 0 0,-1 0 1 0 0,1 0-1 0 0,-1 0 1 0 0,1 1-1 0 0,-1-1 1 0 0,1 0-1 0 0,-1 0 0 0 0,0 1 1 0 0,1-1-1 0 0,-1 1 1 0 0,0 0-1 0 0,1-1 1 0 0,-1 1-1 0 0,0 0 0 0 0,0 0 1 0 0,1 0-1 0 0,-1 0 1 0 0,0 0-1 0 0,0 1 1 0 0,1-1-1 0 0,-1 0 1 0 0,0 1-1 0 0,1-1 0 0 0,-1 1 1 0 0,0 0-1 0 0,1 0 1 0 0,-1-1-1 0 0,1 1 1 0 0,-1 0-1 0 0,1 0 0 0 0,0 0 1 0 0,-1 1 16 0 0,-16 15-130 0 0,1 1-1 0 0,1 0 1 0 0,1 1 0 0 0,0 0 0 0 0,2 2-1 0 0,-1 2 131 0 0,6-12-25 0 0,-6 13-14 0 0,0 1-1 0 0,2 1 0 0 0,0 0 1 0 0,2 0-1 0 0,1 1 1 0 0,2 0-1 0 0,0 0 1 0 0,2 1-1 0 0,0 7 40 0 0,3-27-5 0 0,0-1-1 0 0,1 0 1 0 0,0 0 0 0 0,0 1 0 0 0,1-1-1 0 0,0 0 1 0 0,0 1 0 0 0,0-1-1 0 0,1 1 1 0 0,1-1 0 0 0,-1 0 0 0 0,1 0-1 0 0,0 0 1 0 0,1 0 0 0 0,-1 0-1 0 0,1 0 1 0 0,1-1 0 0 0,-1 1-1 0 0,1-1 1 0 0,1 0 0 0 0,-1 0 0 0 0,1 0-1 0 0,0-1 1 0 0,0 0 0 0 0,0 0-1 0 0,1 0 1 0 0,0 0 0 0 0,0-1 0 0 0,0 0-1 0 0,0 0 1 0 0,6 2 5 0 0,-1-3 37 0 0,0 0 0 0 0,0-1 0 0 0,0-1 0 0 0,0 1 0 0 0,0-2 0 0 0,1 0 0 0 0,-1 0 1 0 0,0-1-1 0 0,0 0 0 0 0,0-1 0 0 0,0 0 0 0 0,0-1 0 0 0,0 0 0 0 0,-1-1 0 0 0,1 0 0 0 0,-1 0 0 0 0,0-1 0 0 0,7-5-37 0 0,16-11 204 0 0,-1-2 0 0 0,0-2 0 0 0,-2 0 0 0 0,17-19-204 0 0,93-128 343 0 0,-130 155-342 0 0,0-1 0 0 0,-2 1 0 0 0,0-2 1 0 0,0 1-1 0 0,-2-1 0 0 0,-1 0 0 0 0,0 0 0 0 0,-1-1 1 0 0,-1 1-1 0 0,-1-1 0 0 0,-1 0-1 0 0,0 16-11 0 0,-1 3-4 0 0,0 0 1 0 0,1 1-1 0 0,-1-1 1 0 0,1 0-1 0 0,-1 0 1 0 0,0 0-1 0 0,0 0 1 0 0,0 0-1 0 0,1 0 1 0 0,-1 0-1 0 0,0 0 1 0 0,0 0-1 0 0,0 0 1 0 0,-1 1-1 0 0,1-1 1 0 0,0 0-1 0 0,0 0 1 0 0,0 0-1 0 0,-1 0 1 0 0,1 0-1 0 0,0 0 1 0 0,-1 0-1 0 0,1 1 1 0 0,-1-1-1 0 0,1 0 1 0 0,-1 0-1 0 0,1 0 1 0 0,-1 1-1 0 0,1-1 1 0 0,-1 0-1 0 0,0 1 1 0 0,0-1-1 0 0,1 1 1 0 0,-1-1 0 0 0,0 0-1 0 0,0 1 1 0 0,0 0-1 0 0,1-1 1 0 0,-1 1-1 0 0,0-1 1 0 0,0 1-1 0 0,0 0 1 0 0,0 0-1 0 0,0 0 1 0 0,0-1-1 0 0,0 1 1 0 0,0 0-1 0 0,0 0 15 0 0,-45 44-867 0 0,33-24 743 0 0,-4 2 48 0 0,1 2 0 0 0,1 0 0 0 0,1 0 0 0 0,1 2 0 0 0,1-1-1 0 0,2 2 1 0 0,0 0 0 0 0,2 0 0 0 0,1 0 0 0 0,1 1 0 0 0,0 10 76 0 0,5-34-24 0 0,0 1 0 0 0,0-1 0 0 0,1 1 0 0 0,-1 0 1 0 0,1-1-1 0 0,0 1 0 0 0,1 0 0 0 0,-1-1 0 0 0,1 1 0 0 0,0 0 0 0 0,0-1 1 0 0,0 1-1 0 0,1-1 0 0 0,-1 0 0 0 0,1 1 0 0 0,0-1 0 0 0,1 0 0 0 0,-1 0 1 0 0,1 0-1 0 0,-1 0 0 0 0,1-1 0 0 0,0 1 0 0 0,1-1 0 0 0,-1 0 1 0 0,1 0-1 0 0,2 2 24 0 0,1-1 18 0 0,-1 0 0 0 0,1 0 1 0 0,0-1-1 0 0,0 0 0 0 0,1-1 0 0 0,-1 0 1 0 0,0 0-1 0 0,1 0 0 0 0,-1-1 1 0 0,1 0-1 0 0,0 0 0 0 0,-1-1 1 0 0,1 0-1 0 0,0-1 0 0 0,-1 0 1 0 0,1 0-1 0 0,0 0 0 0 0,-1-1 0 0 0,0 0 1 0 0,1 0-1 0 0,-1-1 0 0 0,1-1-18 0 0,11-4 161 0 0,0-1 0 0 0,-1 0 0 0 0,0-2 0 0 0,0 0 0 0 0,-1-1 0 0 0,-1-1 0 0 0,11-11-161 0 0,102-137 970 0 0,-118 143-923 0 0,-1 1 0 0 0,-1-1-1 0 0,0-1 1 0 0,-1 0 0 0 0,-1 0 0 0 0,-1-1 0 0 0,1-9-47 0 0,-3-83 208 0 0,-5 111-210 0 0,1 0-1 0 0,-1 0 1 0 0,0 0 0 0 0,1 0-1 0 0,-1 0 1 0 0,0 0 0 0 0,0 1-1 0 0,1-1 1 0 0,-1 0 0 0 0,0 1 0 0 0,0-1-1 0 0,0 0 1 0 0,0 1 0 0 0,0-1-1 0 0,0 1 1 0 0,0 0 0 0 0,0-1-1 0 0,0 1 1 0 0,0 0 0 0 0,0-1-1 0 0,0 1 1 0 0,0 0 0 0 0,0 0-1 0 0,0 0 1 0 0,-1 0 0 0 0,1 0 0 0 0,0 0-1 0 0,0 1 1 0 0,0-1 0 0 0,0 0-1 0 0,0 0 1 0 0,0 1 0 0 0,0-1-1 0 0,0 0 1 0 0,0 1 0 0 0,0 0-1 0 0,0-1 1 0 0,0 1 0 0 0,0-1-1 0 0,0 1 1 0 0,1 0 0 0 0,-1 0 0 0 0,0-1-1 0 0,0 1 1 0 0,0 0 2 0 0,-13 16-41 0 0,0 0 0 0 0,1 1 0 0 0,0 0 0 0 0,2 1 0 0 0,0 0 0 0 0,1 1 0 0 0,1 0 0 0 0,1 0 0 0 0,0 2 41 0 0,8-22 0 0 0,-10 27-85 0 0,2-1 1 0 0,0 2-1 0 0,2-1 1 0 0,1 1 0 0 0,1 0-1 0 0,2 0 1 0 0,0 0 0 0 0,2 2 84 0 0,0-25-99 0 0,1-1-1 0 0,-1 1 1 0 0,1 0 0 0 0,0-1 0 0 0,1 1 0 0 0,-1-1 0 0 0,1 1 0 0 0,0-1-1 0 0,0 0 1 0 0,0 1 0 0 0,0-1 0 0 0,1 0 0 0 0,0-1 0 0 0,0 1 0 0 0,0 0-1 0 0,0-1 1 0 0,0 1 0 0 0,1-1 0 0 0,0 0 0 0 0,-1 0 0 0 0,1-1 0 0 0,0 1-1 0 0,0-1 1 0 0,1 0 0 0 0,2 2 99 0 0,-3-3-590 0 0,0 1 0 0 0,0-1 0 0 0,0 0 0 0 0,1 0 0 0 0,-1 0 0 0 0,0-1 1 0 0,0 0-1 0 0,0 1 0 0 0,1-1 0 0 0,-1-1 0 0 0,0 1 0 0 0,0-1 0 0 0,1 1 0 0 0,-1-1 0 0 0,0 0 0 0 0,0-1 0 0 0,0 1 0 0 0,2-2 590 0 0,6-3-5636 0 0,-4 5-965 0 0</inkml:trace>
  <inkml:trace contextRef="#ctx0" brushRef="#br0" timeOffset="1968.04">2363 673 9874 0 0,'0'0'4544'0'0,"0"0"-2437"0"0,0 0-826 0 0,0 0 4 0 0,0 0-40 0 0,0 0-116 0 0,0 0-168 0 0,0 0-187 0 0,-12 31-144 0 0,-40 99-137 0 0,43-111-368 0 0,1 0 0 0 0,1 0 0 0 0,0 1 0 0 0,2-1 0 0 0,0 2 1 0 0,1-1-1 0 0,2 0 0 0 0,-1 11-125 0 0,3-25-48 0 0,-1-2-13 0 0,0 0-1 0 0,0-1 1 0 0,1 1 0 0 0,-1 0-1 0 0,1 0 1 0 0,0 0 0 0 0,0 0 0 0 0,1 0-1 0 0,-1 0 1 0 0,1 0 0 0 0,0-1 0 0 0,0 1-1 0 0,0 0 1 0 0,0-1 0 0 0,1 1 0 0 0,0 0-1 0 0,-1-1 1 0 0,1 0 0 0 0,0 1-1 0 0,1 0 62 0 0,-1-4-291 0 0,0 0-1 0 0,-1 0 1 0 0,1 0-1 0 0,0 0 0 0 0,-1 0 1 0 0,1-1-1 0 0,0 1 0 0 0,0 0 1 0 0,-1-1-1 0 0,1 1 0 0 0,-1-1 1 0 0,1 0-1 0 0,0 0 1 0 0,-1 1-1 0 0,1-1 0 0 0,-1 0 1 0 0,0 0-1 0 0,1 0 0 0 0,-1 0 1 0 0,0-1-1 0 0,1 1 0 0 0,-1 0 1 0 0,0 0-1 0 0,0-1 0 0 0,0 1 1 0 0,0-1-1 0 0,-1 1 1 0 0,1-1-1 0 0,0 1 0 0 0,0-1 1 0 0,-1 0-1 0 0,1 1 0 0 0,-1-1 1 0 0,0 0 291 0 0,14-34-9562 0 0,-12 25 5741 0 0,1 3 3069 0 0</inkml:trace>
  <inkml:trace contextRef="#ctx0" brushRef="#br0" timeOffset="2423.966">2267 713 3985 0 0,'0'0'3779'0'0,"0"0"-863"0"0,0 0-547 0 0,0 0-315 0 0,0 0-276 0 0,0 0-300 0 0,0 0-310 0 0,0 0-287 0 0,0 0-290 0 0,0 0-231 0 0,0 0-173 0 0,0 0-95 0 0,0 0 29 0 0,3-7 61 0 0,11-23 44 0 0,41 5 416 0 0,99 2 818 0 0,-152 24-1438 0 0,0 0 0 0 0,-1 0 0 0 0,1 0-1 0 0,0 0 1 0 0,0 0 0 0 0,0 0 0 0 0,-1 0-1 0 0,1 1 1 0 0,-1-1 0 0 0,1 1 0 0 0,-1-1-1 0 0,1 1 1 0 0,-1-1 0 0 0,0 1 0 0 0,0 0 0 0 0,0 0-1 0 0,0-1 1 0 0,0 1 0 0 0,0 0 0 0 0,0 0-1 0 0,0 0 1 0 0,-1 0 0 0 0,1 0 0 0 0,-1 0 0 0 0,0 0-1 0 0,0 1 1 0 0,1-1 0 0 0,-1 0 0 0 0,-1 0-1 0 0,1 0 1 0 0,0 0 0 0 0,0 0 0 0 0,-1 0-1 0 0,1 0 1 0 0,-1 0 0 0 0,0 0 0 0 0,1 0 0 0 0,-1 0-1 0 0,0 0 1 0 0,0 0 0 0 0,0-1 0 0 0,-1 1-1 0 0,1 0 1 0 0,0-1 0 0 0,-1 1 0 0 0,0 0-22 0 0,-120 146 304 0 0,118-144-324 0 0,0 0-1 0 0,0 0 1 0 0,0 1 0 0 0,1 0 0 0 0,0 0 0 0 0,0 0 0 0 0,0 0 0 0 0,0 0-1 0 0,1 0 1 0 0,0 1 0 0 0,0-1 0 0 0,0 1 0 0 0,1-1 0 0 0,0 1 0 0 0,0 0-1 0 0,0 0 1 0 0,1 0 0 0 0,0 4 20 0 0,3-7-16 0 0,-1 0-1 0 0,1 0 1 0 0,0-1 0 0 0,0 1-1 0 0,0-1 1 0 0,0 1-1 0 0,0-1 1 0 0,1 0 0 0 0,-1-1-1 0 0,1 1 1 0 0,0 0-1 0 0,-1-1 1 0 0,1 0 0 0 0,0 0-1 0 0,0 0 1 0 0,0 0-1 0 0,-1-1 1 0 0,3 1 16 0 0,3 1-20 0 0,97 32 16 0 0,-102-33 39 0 0,-1 1 0 0 0,1 0 0 0 0,0 0 0 0 0,-1 1 0 0 0,0-1 0 0 0,1 1 0 0 0,-1-1 1 0 0,0 1-1 0 0,0 0 0 0 0,-1 0 0 0 0,1 1 0 0 0,-1-1 0 0 0,1 0 0 0 0,-1 1 0 0 0,0-1 0 0 0,0 1 0 0 0,0 0 0 0 0,-1 0 0 0 0,0 0 0 0 0,1 0 0 0 0,-1 0 0 0 0,-1 0 0 0 0,1 2-35 0 0,0-3 51 0 0,-1 0 0 0 0,0 0 1 0 0,0 1-1 0 0,-1-1 0 0 0,1 0 0 0 0,0 0 1 0 0,-1 0-1 0 0,0 0 0 0 0,0 0 1 0 0,0 0-1 0 0,0 0 0 0 0,0 0 0 0 0,-1-1 1 0 0,1 1-1 0 0,-1 0 0 0 0,0-1 1 0 0,1 1-1 0 0,-1-1 0 0 0,0 1 0 0 0,-1-1 1 0 0,1 0-1 0 0,0 0 0 0 0,-1 0 0 0 0,1 0 1 0 0,-1-1-1 0 0,0 1 0 0 0,1-1 1 0 0,-1 1-1 0 0,0-1-51 0 0,-19 9 59 0 0,0-1 0 0 0,0-1 0 0 0,-1-1 0 0 0,0 0 0 0 0,-1-2 0 0 0,1-1 0 0 0,-1-1 0 0 0,0-1 0 0 0,0-1 0 0 0,0-1 0 0 0,-10-2-59 0 0,-16-19-1712 0 0,42 5-2328 0 0,9-5-4416 0 0,2 16-3275 0 0</inkml:trace>
</inkml:ink>
</file>

<file path=ppt/ink/ink8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50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0 0 0,'0'0'683'0'0,"0"0"666"0"0,0 0 149 0 0,0 0 202 0 0,0 0 270 0 0,0 0 96 0 0,0 0-98 0 0,0 0-273 0 0,0 0-362 0 0,0 0-318 0 0,0 0-230 0 0,3-1-125 0 0,18-3 3739 0 0,24 6-2206 0 0,-6 1-1423 0 0,212-32 555 0 0,-136 22-1248 0 0,-90 6-3383 0 0,0 1-3503 0 0,-32 8-576 0 0,-2 2 3197 0 0,-3-6 1014 0 0,3 0 2550 0 0</inkml:trace>
</inkml:ink>
</file>

<file path=ppt/ink/ink8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50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6201 0 0,'0'0'2367'0'0,"0"0"-631"0"0,0 0-346 0 0,0 0-48 0 0,0 0-35 0 0,0 0 69 0 0,0 0 19 0 0,0 0-70 0 0,0 0-93 0 0,0 0-253 0 0,0 0-208 0 0,0 0-107 0 0,0 0-56 0 0,24 10-56 0 0,77 27-83 0 0,-26-28 213 0 0,60-24-231 0 0,-51-2-5164 0 0,-54 15-5960 0 0,-21-1 1212 0 0</inkml:trace>
</inkml:ink>
</file>

<file path=ppt/ink/ink8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51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64 162 3441 0 0,'0'0'2116'0'0,"0"0"-451"0"0,0 0-294 0 0,0 0 45 0 0,0 0 183 0 0,0 0 69 0 0,0 0-136 0 0,0 0-318 0 0,0 0-354 0 0,0 0-298 0 0,0 0-224 0 0,0 16 484 0 0,-21 127 1226 0 0,12 154-1171 0 0,-23-164-657 0 0,31-113 444 0 0,2-26 2723 0 0,-2-19-3193 0 0,1-1-1 0 0,2 1 0 0 0,0 0 1 0 0,2 0-1 0 0,1 0 0 0 0,5-14-193 0 0,19-69 314 0 0,70-174-13 0 0,-27 149-159 0 0,-40 82-57 0 0,-20 77-184 0 0,17 51 154 0 0,4 17-114 0 0,1-34-1124 0 0,-8-46-4300 0 0,-16-10-7567 0 0,-6-4 5067 0 0</inkml:trace>
  <inkml:trace contextRef="#ctx0" brushRef="#br0" timeOffset="486.242">481 604 6321 0 0,'0'0'2561'0'0,"0"0"-594"0"0,0 0-192 0 0,0 0 65 0 0,0 0-23 0 0,0 0-205 0 0,0 0-337 0 0,0 0-308 0 0,0 0-230 0 0,0 0-159 0 0,0 0-67 0 0,0 0 7 0 0,0 0 9 0 0,0 0-39 0 0,-29 0 1403 0 0,26 1-1864 0 0,-1 1 0 0 0,0-1-1 0 0,0 1 1 0 0,0 0 0 0 0,1 0-1 0 0,-1 0 1 0 0,1 0-1 0 0,0 1 1 0 0,-1-1 0 0 0,1 1-1 0 0,0 0 1 0 0,1 0 0 0 0,-1 0-1 0 0,0 0 1 0 0,1 1-1 0 0,0-1 1 0 0,0 1 0 0 0,0-1-1 0 0,-1 4-26 0 0,-10 12 56 0 0,8-14-40 0 0,0 1 0 0 0,0 0 1 0 0,1 1-1 0 0,0-1 0 0 0,0 1 0 0 0,1 0 0 0 0,-1 0 1 0 0,2 0-1 0 0,-1 0 0 0 0,1 0 0 0 0,0 1 1 0 0,0-1-1 0 0,1 1 0 0 0,0-1 0 0 0,0 1 1 0 0,1-1-1 0 0,0 1 0 0 0,1 4-16 0 0,32 42 429 0 0,-28-50-376 0 0,-1 1 0 0 0,1-2 0 0 0,-1 1 0 0 0,1 0 0 0 0,0-1 0 0 0,0 0 0 0 0,0 0 0 0 0,1 0-1 0 0,-1-1 1 0 0,1 0 0 0 0,0 0 0 0 0,-1 0 0 0 0,1-1 0 0 0,0 0 0 0 0,0 0 0 0 0,0 0 0 0 0,0-1 0 0 0,0 0-1 0 0,0 0 1 0 0,0-1 0 0 0,0 1 0 0 0,0-1 0 0 0,0 0 0 0 0,-1-1 0 0 0,1 0 0 0 0,0 0 0 0 0,1 0-53 0 0,112-71-9790 0 0,-108 65 2385 0 0,-6 1-3497 0 0</inkml:trace>
  <inkml:trace contextRef="#ctx0" brushRef="#br0" timeOffset="1620.835">762 733 0 0 0,'0'0'784'0'0,"0"0"220"0"0,0 0 93 0 0,0 0 255 0 0,0 0 314 0 0,0 0 257 0 0,0 0-12 0 0,0 0-171 0 0,0 0-201 0 0,0 0-267 0 0,0 0-195 0 0,0 0-66 0 0,0 0-30 0 0,2 9-38 0 0,9 26-51 0 0,-10-34-733 0 0,0 1 1 0 0,0-1-1 0 0,0 1 0 0 0,0-1 0 0 0,1 1 0 0 0,-1-1 1 0 0,0 0-1 0 0,1 1 0 0 0,0-1 0 0 0,-1 0 0 0 0,1 0 1 0 0,-1 0-1 0 0,1 0 0 0 0,0 0 0 0 0,0-1 1 0 0,-1 1-1 0 0,1-1 0 0 0,0 1 0 0 0,0-1 0 0 0,0 1 1 0 0,0-1-1 0 0,0 0 0 0 0,0 0 0 0 0,0 0 0 0 0,0 0 1 0 0,-1 0-1 0 0,1 0 0 0 0,0-1 0 0 0,0 1 1 0 0,0-1-1 0 0,0 1 0 0 0,1-1-159 0 0,1 0 354 0 0,5-2-145 0 0,0 1 0 0 0,-1-2 0 0 0,1 1 0 0 0,-1-1 0 0 0,0 0 0 0 0,0-1 0 0 0,-1 0 0 0 0,1 0 0 0 0,-1-1 0 0 0,4-4-209 0 0,-6 6 76 0 0,20-19 54 0 0,-1-2 0 0 0,0-1 0 0 0,-2-1 0 0 0,-1-1 0 0 0,-2-1 0 0 0,0 0 0 0 0,-2-2 0 0 0,-1 0 0 0 0,-1-3-130 0 0,11-47 12 0 0,-14-17-147 0 0,-13 96 113 0 0,0 1 1 0 0,0-1-1 0 0,0 1 1 0 0,0-1-1 0 0,-1 1 1 0 0,1 0-1 0 0,0-1 0 0 0,0 1 1 0 0,-1 0-1 0 0,1 0 1 0 0,-1 0-1 0 0,1 0 1 0 0,-1 0-1 0 0,0 0 0 0 0,1 1 1 0 0,-1-1-1 0 0,0 0 1 0 0,1 1-1 0 0,-1 0 1 0 0,0-1-1 0 0,0 1 0 0 0,0 0 1 0 0,1 0-1 0 0,-1 0 1 0 0,0 0-1 0 0,0 0 1 0 0,0 0-1 0 0,1 0 0 0 0,-1 1 1 0 0,0-1-1 0 0,0 1 1 0 0,1-1-1 0 0,-1 1 1 0 0,0 0-1 0 0,1-1 0 0 0,-1 1 1 0 0,1 0-1 0 0,-1 0 1 0 0,1 0-1 0 0,-2 2 22 0 0,-13 9-53 0 0,1 1 0 0 0,0 1 0 0 0,1 1 0 0 0,1 0 0 0 0,0 0 0 0 0,1 1 0 0 0,1 1-1 0 0,0 0 1 0 0,1 1 0 0 0,-3 8 53 0 0,-35 78-78 0 0,45-97 72 0 0,0 0 1 0 0,0-1-1 0 0,0 1 1 0 0,1 0-1 0 0,0 0 1 0 0,1 0-1 0 0,-1 0 1 0 0,1 1-1 0 0,1-1 1 0 0,-1 0-1 0 0,1 1 1 0 0,0-1-1 0 0,1 0 1 0 0,0 0 0 0 0,0 1-1 0 0,1-1 1 0 0,0 0-1 0 0,0 0 1 0 0,0 0-1 0 0,1-1 1 0 0,0 1-1 0 0,0 0 1 0 0,1-1-1 0 0,0 0 1 0 0,0 0-1 0 0,0 0 1 0 0,1 0-1 0 0,0-1 1 0 0,4 4 5 0 0,2-4 27 0 0,0 0 0 0 0,0-1 0 0 0,0 0 0 0 0,0 0 0 0 0,1-1 0 0 0,0-1 0 0 0,-1 0 0 0 0,1-1 0 0 0,0 0 0 0 0,0-1 0 0 0,0 0 0 0 0,0-1 0 0 0,0 0 1 0 0,-1-1-1 0 0,1 0 0 0 0,-1-1 0 0 0,1 0 0 0 0,9-5-27 0 0,3-1 106 0 0,0 0 1 0 0,-1-2 0 0 0,0-1-1 0 0,0-1 1 0 0,-2-1 0 0 0,0 0 0 0 0,0-2-1 0 0,3-4-106 0 0,-8 5 60 0 0,0 0 1 0 0,0-2-1 0 0,-2 1 0 0 0,0-2 0 0 0,-1 0 0 0 0,0-1 1 0 0,2-6-61 0 0,47-107-8 0 0,-54 40-106 0 0,-9 90 91 0 0,0 1 0 0 0,0 0-1 0 0,0 0 1 0 0,0 0 0 0 0,0 0 0 0 0,0 0-1 0 0,-1 0 1 0 0,1 0 0 0 0,0 0 0 0 0,-1 0-1 0 0,1 0 1 0 0,0 1 0 0 0,-1-1-1 0 0,1 1 1 0 0,-1-1 0 0 0,1 1 0 0 0,-1-1-1 0 0,1 1 1 0 0,-1 0 0 0 0,1 0 0 0 0,-1 0-1 0 0,1 0 1 0 0,-1 0 0 0 0,1 0-1 0 0,-1 0 1 0 0,1 0 0 0 0,-1 0 0 0 0,0 1-1 0 0,1-1 1 0 0,0 1 0 0 0,-1-1-1 0 0,1 1 1 0 0,-1 0 0 0 0,1-1 0 0 0,0 1-1 0 0,-1 0 1 0 0,1 0 0 0 0,0 0 0 0 0,0 0-1 0 0,0 0 1 0 0,0 0 0 0 0,0 1 23 0 0,-15 14-89 0 0,1 2 0 0 0,1 0 0 0 0,1 0 0 0 0,1 1 1 0 0,1 1-1 0 0,0 0 0 0 0,1 1 0 0 0,2 0 0 0 0,0 0 1 0 0,-4 17 88 0 0,10-28-38 0 0,0-1 1 0 0,0 1 0 0 0,1 0 0 0 0,0 0-1 0 0,1 0 1 0 0,0 1 0 0 0,1-1-1 0 0,0 0 1 0 0,0 0 0 0 0,1-1 0 0 0,1 1-1 0 0,-1 0 1 0 0,2 0 0 0 0,-1-1 0 0 0,1 0-1 0 0,4 7 38 0 0,-2-11 10 0 0,0 0 0 0 0,0 0 0 0 0,0-1 0 0 0,0 1 0 0 0,1-1 0 0 0,0-1 0 0 0,0 1 0 0 0,0-1 0 0 0,0-1 0 0 0,1 1 0 0 0,-1-1 0 0 0,0 0 0 0 0,1-1 0 0 0,0 0 0 0 0,-1 0 0 0 0,1-1 0 0 0,0 0 0 0 0,0 0 0 0 0,-1 0 0 0 0,8-2-10 0 0,0-2 108 0 0,0 0 1 0 0,0 0-1 0 0,0-2 0 0 0,0 0 0 0 0,-1 0 0 0 0,0-1 0 0 0,0-1 0 0 0,-1-1 0 0 0,0 0 0 0 0,6-6-108 0 0,117-124 572 0 0,-127 128-577 0 0,-1 0 0 0 0,0-1 1 0 0,0 0-1 0 0,-1-1 0 0 0,-1 0 1 0 0,0 0-1 0 0,-1 0 0 0 0,0 0 1 0 0,-1-1-1 0 0,0 0 0 0 0,-1 0 1 0 0,-1 0-1 0 0,0 0 0 0 0,-1-1 1 0 0,-1 1-1 0 0,0-4 5 0 0,-1 17-12 0 0,0 0 0 0 0,0 1-1 0 0,0-1 1 0 0,0 0 0 0 0,0 1 0 0 0,0-1 0 0 0,0 1-1 0 0,0-1 1 0 0,-1 1 0 0 0,1 0 0 0 0,0-1 0 0 0,0 1-1 0 0,0 0 1 0 0,0 0 0 0 0,-1 0 0 0 0,1 0-1 0 0,0 0 1 0 0,0 0 0 0 0,0 0 0 0 0,0 0 0 0 0,-1 1-1 0 0,1-1 1 0 0,0 0 0 0 0,0 1 0 0 0,0-1-1 0 0,0 1 1 0 0,0-1 0 0 0,0 1 0 0 0,0-1 0 0 0,0 1-1 0 0,0 0 1 0 0,0 0 0 0 0,0-1 0 0 0,0 1-1 0 0,0 0 1 0 0,1 0 0 0 0,-1 0 12 0 0,-14 12-27 0 0,2 1 0 0 0,-1 1 1 0 0,2 0-1 0 0,0 0 0 0 0,1 1 0 0 0,0 1 0 0 0,1 0 0 0 0,1 0 1 0 0,-5 17 26 0 0,6-14-2 0 0,1 0 1 0 0,1 0 0 0 0,1 0-1 0 0,0 1 1 0 0,2-1 0 0 0,1 1-1 0 0,0 0 1 0 0,1 7 1 0 0,2-22 2 0 0,-1 1 0 0 0,1-1-1 0 0,0 1 1 0 0,0-1 0 0 0,1 0 0 0 0,-1 0 0 0 0,2 1 0 0 0,-1-1-1 0 0,1 0 1 0 0,-1-1 0 0 0,2 1 0 0 0,-1-1 0 0 0,1 1-1 0 0,-1-1 1 0 0,1 0 0 0 0,1 0 0 0 0,-1 0 0 0 0,1-1 0 0 0,0 0-1 0 0,0 0 1 0 0,0 0 0 0 0,0 0 0 0 0,1-1 0 0 0,0 0-1 0 0,0 0-1 0 0,6 3-157 0 0,0-1-1 0 0,0-1 0 0 0,1 1 1 0 0,0-2-1 0 0,0 0 0 0 0,0-1 0 0 0,0 0 1 0 0,0-1-1 0 0,0 0 0 0 0,0-1 0 0 0,10-1 158 0 0,32-19-3812 0 0,-35 7-308 0 0,2-1-4723 0 0,-14 10 833 0 0</inkml:trace>
  <inkml:trace contextRef="#ctx0" brushRef="#br0" timeOffset="2015.822">2316 630 4105 0 0,'0'0'3763'0'0,"0"0"-1145"0"0,0 0-539 0 0,0 0-68 0 0,0 0-77 0 0,0 0-219 0 0,0 0-316 0 0,0 0-267 0 0,0 0-193 0 0,0 0-124 0 0,0 0-59 0 0,0 0-53 0 0,0 0-40 0 0,7-4 756 0 0,-10 1-1335 0 0,-1 0 0 0 0,1 0 0 0 0,-1 0 0 0 0,1 0 1 0 0,-1 0-1 0 0,0 1 0 0 0,0 0 0 0 0,0-1 0 0 0,0 2 0 0 0,0-1 0 0 0,-1 0 1 0 0,1 1-1 0 0,0 0 0 0 0,-1 0 0 0 0,1 0 0 0 0,-1 0 0 0 0,0 1 0 0 0,1 0 1 0 0,-1 0-1 0 0,1 0 0 0 0,-1 1 0 0 0,1-1 0 0 0,-1 1 0 0 0,1 0 0 0 0,-1 0 1 0 0,1 1-1 0 0,0-1 0 0 0,-1 1 0 0 0,1 0 0 0 0,0 0 0 0 0,0 1 0 0 0,-3 1-84 0 0,2-1 0 0 0,0 0 0 0 0,0 0 0 0 0,1 1 0 0 0,-1-1-1 0 0,1 1 1 0 0,0 0 0 0 0,0 0 0 0 0,0 1 0 0 0,1-1 0 0 0,-1 1-1 0 0,1-1 1 0 0,0 1 0 0 0,0 0 0 0 0,1 0 0 0 0,0 1-1 0 0,0-1 1 0 0,0 0 0 0 0,0 1 0 0 0,1-1 0 0 0,0 1-1 0 0,0 0 1 0 0,0-1 0 0 0,1 1 0 0 0,0 0 0 0 0,0 0-1 0 0,0-1 1 0 0,1 1 0 0 0,0 0 0 0 0,0-1 0 0 0,0 1-1 0 0,1-1 1 0 0,0 1 0 0 0,0-1 0 0 0,1 2 0 0 0,7 0-97 0 0,0 0 0 0 0,0-1 0 0 0,0-1 0 0 0,0 1 0 0 0,1-2 0 0 0,0 1 1 0 0,0-2-1 0 0,1 1 0 0 0,-1-2 0 0 0,1 1 0 0 0,-1-1 0 0 0,1-1 0 0 0,0 0 0 0 0,-1-1 0 0 0,1 0 1 0 0,0-1-1 0 0,0 0 0 0 0,-1-1 0 0 0,1-1 0 0 0,-1 1 0 0 0,1-2 0 0 0,-1 1 0 0 0,7-5 97 0 0,32-17-2741 0 0,-31 14-786 0 0,2 1-4440 0 0,-3 5-4170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3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57,'0'5,"0"6,0 7,0 4,0 4,0 1,0 3,0-1,0 0,0 1,0-2,0 1,5-5,2-7</inkml:trace>
  <inkml:trace contextRef="#ctx0" brushRef="#br0" timeOffset="280.948">260 396,'43'0,"39"0,9 0,-5 0,-13 0,-14 0,-12 0,-14 5,-17 1,-13 0</inkml:trace>
  <inkml:trace contextRef="#ctx0" brushRef="#br0" timeOffset="701.248">345 594,'204'-38,"-202"37,0 0,0 0,0 1,1-1,-1 1,0 0,0 0,1 0,-1 0,0 0,0 0,1 0,-1 1,0-1,0 1,0 0,1 0,-1-1,0 1,0 1,0-1,0 0,-1 0,1 1,0-1,0 1,-1-1,1 1,-1 0,0 0,1 0,-1 0,0 0,0 0,0 0,0 0,0 0,-1 0,1 0,-1 1,1-1,-1 0,0 0,0 1,0-1,0 0,0 1,-1-1,1 0,-1 0,1 0,-1 1,0-1,0 1,-12 15,-1-1,0 0,-1-1,-1 0,0-2,-17 12,-5 6,-23 40,60-70,0 0,0-1,0 1,0 0,0 0,1 0,-1 0,1 0,-1 0,1 0,0 0,0 0,0 0,0 0,0 0,1 0,-1 0,0 0,1 0,-1 0,1 0,0-1,0 1,0 0,0 0,0-1,0 1,0 0,0-1,1 1,-1-1,1 0,-1 1,1-1,-1 0,1 0,0 0,0 0,0 0,-1 0,1-1,0 1,0 0,1-1,5 2,1 0,-1 0,0-1,0 0,1-1,-1 0,0 0,1-1,-1 0,0 0,1-1,-1 0,0 0,0-1,-1 0,4-2,15-7</inkml:trace>
  <inkml:trace contextRef="#ctx0" brushRef="#br0" timeOffset="1278.44">1023 509,'275'-259,"-270"255,29-26,-34 29,1 1,-1-1,1 1,-1 0,1-1,-1 1,1-1,0 1,-1 0,1-1,0 1,-1 0,1 0,0 0,-1 0,1-1,0 1,-1 0,1 0,0 0,0 0,-1 1,1-1,0 0,-1 0,1 0,0 0,-1 1,1-1,0 0,-1 1,1-1,-1 0,1 1,-1-1,1 1,-1-1,1 1,-1-1,1 1,-1-1,1 1,-1 0,0-1,1 1,-1 0,0-1,0 1,0 0,1-1,-1 1,0 0,4 33,-4-31,-1 0,1 0,0 0,0 0,0 0,0 0,1 0,-1-1,1 1,-1 0,1 0,0 0,0-1,1 1,-1 0,0-1,1 1,0-1,-1 0,1 0,0 1,0-1,0 0,1 0,-1-1,0 1,1 0,-1-1,1 0,-1 1,1-1,0 0,0 0,-1-1,8 0,0-2,0 1,-1-1,1-1,-1 0,0 0,0-1,0 0,0-1,-1 1,1-2,-1 1,0-1,-1-1,0 1,7-8,-11 12,138-120,-139 121,-1 1,1-1,0 1,0 0,-1 0,1 0,0 0,0 0,0 0,-1 1,1-1,0 1,0-1,-1 1,1-1,0 1,-1 0,1 0,-1 0,1 0,-1 0,1 0,-1 0,0 1,1-1,-1 0,0 1,0-1,0 1,0-1,0 1,-1 0,1-1,0 1,-1 0,1-1,-1 1,0 0,1 0,-1 0,0-1,0 1,0 0,0 0,0 0,-1-1,1 1,-1 0,10 28,-5-24,-1 0,1 1,0-2,1 1,-1 0,1-1,0 0,1 0,-1 0,1-1,0 0,0 0,0 0,0-1,1 0,0 0,-1-1,1 0,0 0,0 0,0-1,0 0,1-1,-1 1,0-1,0-1,0 1,1-1,-1 0,5-2,7-4</inkml:trace>
  <inkml:trace contextRef="#ctx0" brushRef="#br0" timeOffset="1543.158">1023 566,'43'0,"38"0,15 0,-4 0,-12 0,-12 0,-11 0,-11 0,-8 0,-7 0,-3-5,-1-1,-1-1,0 2,-5 2</inkml:trace>
  <inkml:trace contextRef="#ctx0" brushRef="#br0" timeOffset="2160.465">1502 678,'-397'411,"381"-386,40-37,139-145,-46 42,-84 86,83-55,-113 83,0-1,0 1,0 0,0 1,-1-1,1 0,0 1,0 0,1-1,-1 1,0 0,0 1,0-1,0 1,0-1,0 1,-1 0,1 0,0 0,0 0,0 0,-1 1,1 0,-1-1,1 1,-1 0,0 0,1 0,-1 0,0 1,0-1,-1 0,1 1,0 0,-1-1,0 1,0 0,1 0,-2 0,2 1,65 182,-67-186,1 1,-1-1,1 1,-1-1,0 1,1 0,-1-1,0 1,1-1,-1 1,0 0,0-1,0 1,0 0,1-1,-1 1,0 0,0-1,0 1,0 0,-1-1,1 1,0 0,0-1,0 1,0 0,-1-1,1 1,0-1,-1 1,1 0,0-1,-1 1,1-1,-1 1,1-1,-1 1,1-1,-1 0,1 1,-1-1,1 1,-1-1,0 0,1 0,-1 1,1-1,-1 0,0 0,1 0,-1 0,0 0,1 0,-1 0,0 0,1 0,-1 0,0 0,1 0,-1 0,0 0,1-1,-1 1,0 0,-42-19,-167-129,190 130</inkml:trace>
  <inkml:trace contextRef="#ctx0" brushRef="#br0" timeOffset="2545.135">2208 1,'9'11,"-1"0,0 1,0 0,-1 0,-1 1,0-1,-1 2,0-1,0 7,3 17,-3 1,-1-1,-1 1,-3 1,-1-1,-1 0,-3-1,0 1,-4 5,6-28,-1 17,-2 0,-1 0,-1 0,-2-1,-1-1,-2 1,0-2,-3 0,0-1,-2 0,0-1,-18 18,-41 38,58-59</inkml:trace>
  <inkml:trace contextRef="#ctx0" brushRef="#br0" timeOffset="3199.615">147 1,'-23'42,"2"2,3 1,1 1,2 0,2 1,2 0,2 1,3 0,1 4,0-12,2 0,2 0,2 1,1-1,3 0,1 0,1 0,3-1,12 35,-16-55,1-1,1 1,1-1,0-1,1 0,1 0,1-1,0 0,1-1,1 0,0-1,1-1,0 0,1-1,1-1,2 1,38 15,-33-16</inkml:trace>
</inkml:ink>
</file>

<file path=ppt/ink/ink8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0:12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2485 696 13619 0 0,'0'0'1334'0'0,"0"0"-394"0"0,0 0-200 0 0,0 0 60 0 0,0 0 182 0 0,0 0 108 0 0,0 0-13 0 0,0 0-150 0 0,0 0-282 0 0,0 0-216 0 0,-5 36-132 0 0,-19 117-84 0 0,-20 125 343 0 0,17-5-925 0 0,16-81-3779 0 0,11-178 3129 0 0,5 1-883 0 0,14-17-11686 0 0,-13-7 11196 0 0,-1 2 2161 0 0,5-1 231 0 0</inkml:trace>
  <inkml:trace contextRef="#ctx0" brushRef="#br0" timeOffset="312.605">2766 644 7298 0 0,'0'0'2532'0'0,"0"0"-419"0"0,0 0-344 0 0,0 0-266 0 0,0 0-258 0 0,0 0-229 0 0,0 0-155 0 0,0 0-113 0 0,0 0-83 0 0,0 0-52 0 0,0 0-41 0 0,0 0 3 0 0,-5 36 5 0 0,-16 113-16 0 0,10 2 731 0 0,7 232-75 0 0,-14-215-1074 0 0,0 24-469 0 0,17-149-611 0 0,1-23-6674 0 0,1-21 2366 0 0,0-1 2859 0 0,0 1 271 0 0,0-3-4601 0 0</inkml:trace>
  <inkml:trace contextRef="#ctx0" brushRef="#br0" timeOffset="-1253.721">1108 508 8314 0 0,'0'0'896'0'0,"0"0"-413"0"0,0 0-189 0 0,0 0 127 0 0,0 0 283 0 0,0 0 251 0 0,0 0 91 0 0,0 0-92 0 0,0 0-215 0 0,0 0-215 0 0,0 0-147 0 0,-10 20-58 0 0,-31 68-14 0 0,15 20 402 0 0,22-73-472 0 0,-23 167 821 0 0,-6 74-720 0 0,1-133-341 0 0,-6 15-510 0 0,12-47-3440 0 0,25-103 2480 0 0,0 2-1422 0 0,0-2-2744 0 0,1-4 1464 0 0</inkml:trace>
  <inkml:trace contextRef="#ctx0" brushRef="#br0" timeOffset="-764.377">1311 711 6785 0 0,'0'0'1577'0'0,"0"0"-988"0"0,0 0-438 0 0,0 0 110 0 0,0 0 315 0 0,0 0 333 0 0,0 0 246 0 0,0 0 49 0 0,0 0-152 0 0,0 0-256 0 0,0 0-216 0 0,36-9-141 0 0,113-28-61 0 0,75-35 1110 0 0,-47 42-573 0 0,-176 30-771 0 0,-2 30 967 0 0,-179 544 1049 0 0,107-317-2011 0 0,50-76-1318 0 0,23-168-68 0 0,0-12-3694 0 0,0-4-4794 0 0,0 0 4368 0 0</inkml:trace>
  <inkml:trace contextRef="#ctx0" brushRef="#br0" timeOffset="-519.76">1263 1303 10634 0 0,'0'0'732'0'0,"0"0"207"0"0,0 0 336 0 0,0 0 270 0 0,0 0 47 0 0,37-9-177 0 0,118-29-199 0 0,13 1 1158 0 0,87-10-1315 0 0,-184 50-3612 0 0,-63 11-3285 0 0,-8-7 94 0 0,0-3-2902 0 0</inkml:trace>
  <inkml:trace contextRef="#ctx0" brushRef="#br0" timeOffset="-295.011">2072 1513 14763 0 0,'0'0'842'0'0,"0"0"-148"0"0,0 0 17 0 0,0 0 104 0 0,0 0 29 0 0,0 0-81 0 0,0 0-156 0 0,0 0-182 0 0,0 0-201 0 0,0 0-154 0 0,0 0-65 0 0,0 0-54 0 0,-1 32-69 0 0,-2 96-107 0 0,-1-89-1109 0 0,1-35-1015 0 0,3-4-1745 0 0,0 0-3664 0 0,0 0 2922 0 0</inkml:trace>
  <inkml:trace contextRef="#ctx0" brushRef="#br0" timeOffset="2756.968">3467 1454 0 0 0,'0'0'1382'0'0,"0"0"659"0"0,0 0 285 0 0,0 0 9 0 0,0 0-201 0 0,0 0-305 0 0,0 0-282 0 0,0 0-268 0 0,7-15-174 0 0,23-48-109 0 0,-29 63-928 0 0,-1-1-1 0 0,1 0 1 0 0,-1 1-1 0 0,1-1 1 0 0,-1 0-1 0 0,1 0 1 0 0,-1 1 0 0 0,1-1-1 0 0,-1 0 1 0 0,0 0-1 0 0,1 0 1 0 0,-1 0-1 0 0,0 0 1 0 0,0 1-1 0 0,0-1 1 0 0,1 0-1 0 0,-1 0 1 0 0,0 0-1 0 0,0 0 1 0 0,0 0-1 0 0,-1 0 1 0 0,1 0 0 0 0,0 0-1 0 0,0 0 1 0 0,0 1-1 0 0,-1-1 1 0 0,1 0-1 0 0,0 0 1 0 0,-1 0-1 0 0,1 0 1 0 0,-1 1-1 0 0,1-1 1 0 0,-1 0-1 0 0,1 0 1 0 0,-1 1-1 0 0,0-1 1 0 0,1 0-1 0 0,-1 1 1 0 0,0-1 0 0 0,0 1-1 0 0,1-1 1 0 0,-1 1-1 0 0,0-1 1 0 0,0 1-1 0 0,0 0 1 0 0,1-1-1 0 0,-1 1 1 0 0,0 0-1 0 0,0-1 1 0 0,0 1-1 0 0,0 0 1 0 0,0 0-1 0 0,0 0-67 0 0,-3-1 278 0 0,-9-1-160 0 0,0 1 0 0 0,0 0 0 0 0,0 1 0 0 0,0 0 0 0 0,0 1 0 0 0,1 1 0 0 0,-1 0 0 0 0,0 1 0 0 0,0 0 0 0 0,1 1 0 0 0,0 0 0 0 0,0 1 0 0 0,0 0 0 0 0,0 1 0 0 0,1 1 0 0 0,0-1 0 0 0,0 2 0 0 0,1-1 0 0 0,0 2 0 0 0,0-1 0 0 0,-7 10-118 0 0,1-4 30 0 0,2 0-1 0 0,0 1 1 0 0,1 0-1 0 0,0 1 1 0 0,1 1 0 0 0,1 0-1 0 0,1 0 1 0 0,0 1-1 0 0,1 1 1 0 0,-3 10-30 0 0,-14 70 137 0 0,24-83-106 0 0,1-11-23 0 0,1 0 0 0 0,-1 0 1 0 0,1-1-1 0 0,-1 1 0 0 0,2 0 0 0 0,-1 0 0 0 0,0 0 1 0 0,1-1-1 0 0,0 1 0 0 0,0 0 0 0 0,0 0 0 0 0,1-1 0 0 0,-1 1 1 0 0,1-1-1 0 0,3 4-8 0 0,-2-4 44 0 0,1 0 1 0 0,0-1-1 0 0,0 1 1 0 0,0-1-1 0 0,1 0 1 0 0,-1 0-1 0 0,1-1 1 0 0,0 1-1 0 0,-1-1 1 0 0,1 0 0 0 0,0 0-1 0 0,1-1 1 0 0,-1 1-1 0 0,0-1 1 0 0,0 0-1 0 0,0-1 1 0 0,1 1-1 0 0,-1-1 1 0 0,0 0-1 0 0,1-1 1 0 0,-1 1-1 0 0,0-1 1 0 0,0 0-1 0 0,1 0 1 0 0,-1-1-1 0 0,4-1-44 0 0,16-7 149 0 0,0-1 0 0 0,-1-1 0 0 0,-1-1 0 0 0,0-1 0 0 0,0-1-1 0 0,-2-1 1 0 0,0-1 0 0 0,-1-1 0 0 0,0-1 0 0 0,8-12-149 0 0,11-9 94 0 0,-2-1 0 0 0,-2-3-1 0 0,-2 0 1 0 0,-2-2 0 0 0,-2-2 0 0 0,-1 0 0 0 0,-1-7-94 0 0,-24 46 57 0 0,-1 7 286 0 0,-10 24-241 0 0,-5 23-85 0 0,6-29-11 0 0,1 0-1 0 0,0 0 1 0 0,2 1-1 0 0,-1 0 1 0 0,2 0 0 0 0,0 0-1 0 0,2 1 1 0 0,-1-1-1 0 0,2 1 1 0 0,0-1-1 0 0,2 0 1 0 0,-1 1-1 0 0,2-1 1 0 0,1 0-1 0 0,0 0 1 0 0,1 0-1 0 0,0-1 1 0 0,2 1-6 0 0,66 79-890 0 0,-55-78-622 0 0,6 3-3252 0 0,-14-17-773 0 0,2-3-3290 0 0,-8-1 2539 0 0</inkml:trace>
  <inkml:trace contextRef="#ctx0" brushRef="#br0" timeOffset="9752.076">4039 122 9410 0 0,'0'0'1259'0'0,"0"0"-12"0"0,0 0-239 0 0,0 0-177 0 0,0 0-38 0 0,0 0-27 0 0,0 0-19 0 0,0 0-44 0 0,0 0-97 0 0,0 0-142 0 0,0 0-147 0 0,-2-2-127 0 0,2 2-177 0 0,0 0 0 0 0,0 1 0 0 0,0-1-1 0 0,0 0 1 0 0,0 0 0 0 0,0 1 0 0 0,0-1 0 0 0,1 0-1 0 0,-1 0 1 0 0,0 1 0 0 0,0-1 0 0 0,0 0-1 0 0,-1 1 1 0 0,1-1 0 0 0,0 0 0 0 0,0 0 0 0 0,0 1-1 0 0,0-1 1 0 0,0 0 0 0 0,0 0 0 0 0,0 1 0 0 0,0-1-1 0 0,0 0 1 0 0,-1 0 0 0 0,1 1 0 0 0,0-1-1 0 0,0 0 1 0 0,0 0 0 0 0,0 0 0 0 0,-1 1 0 0 0,1-1-1 0 0,0 0 1 0 0,0 0 0 0 0,-1 0 0 0 0,1 0 0 0 0,0 1-1 0 0,0-1 1 0 0,-1 0 0 0 0,1 0 0 0 0,0 0-1 0 0,0 0 1 0 0,-1 0 0 0 0,1 0 0 0 0,0 0 0 0 0,0 0-1 0 0,-1 0 1 0 0,1 0 0 0 0,0 0 0 0 0,-1 0-1 0 0,1 0-11 0 0,19 43 994 0 0,-7-19-540 0 0,63 175 1469 0 0,26 103-983 0 0,7 76-265 0 0,40 221-349 0 0,-115-436-187 0 0,-23-112-142 0 0,-10-51 36 0 0,0 0-1 0 0,-1 0 0 0 0,1 0 0 0 0,0 0 1 0 0,-1 0-1 0 0,1-1 0 0 0,0 1 1 0 0,-1 0-1 0 0,1 0 0 0 0,0 0 0 0 0,-1 0 1 0 0,1 0-1 0 0,0 0 0 0 0,-1 0 1 0 0,1 0-1 0 0,0 0 0 0 0,-1 1 0 0 0,1-1 1 0 0,0 0-1 0 0,-1 0 0 0 0,1 0 1 0 0,0 0-1 0 0,-1 0 0 0 0,1 1 0 0 0,0-1 1 0 0,-1 0-1 0 0,1 0 0 0 0,0 0 1 0 0,0 1-1 0 0,-1-1 0 0 0,1 0 1 0 0,0 1-1 0 0,0-1 0 0 0,0 0 0 0 0,-1 0 1 0 0,1 1-1 0 0,0-1 0 0 0,0 0 1 0 0,0 1-1 0 0,0-1 0 0 0,0 0 0 0 0,0 1 1 0 0,-1-1-1 0 0,1 0 0 0 0,0 1 1 0 0,0-1-1 0 0,0 0 0 0 0,0 1 0 0 0,0-1 1 0 0,0 1-1 0 0,1-1 0 0 0,-1 0 1 0 0,0 1-1 0 0,0-1 0 0 0,0 0 0 0 0,0 1 1 0 0,0-1-1 0 0,0 0 0 0 0,1 1 1 0 0,-1-1-34 0 0,-19-4-52 0 0,-144 19-3 0 0,-146 63-53 0 0,7-15 54 0 0,-456 113-152 0 0,-200 82 237 0 0,517-141-47 0 0,-238 86 141 0 0,289-68 141 0 0,299-112 110 0 0,86-31 1096 0 0,-29-247-1293 0 0,-30-31-86 0 0,21 116-85 0 0,-14-65-25 0 0,29 99 39 0 0,-45-279 77 0 0,46 220-132 0 0,-5-85 37 0 0,-12-44 45 0 0,36 157-132 0 0,19 125 59 0 0,-11 40 18 0 0,46-1-482 0 0,174-24 509 0 0,1315-186-82 0 0,-428 89 39 0 0,-487 75-2 0 0,-520 35-9 0 0,57-5-2556 0 0,-51 20-2362 0 0,-62 5-742 0 0,-31-3 1656 0 0,3-2-6591 0 0</inkml:trace>
</inkml:ink>
</file>

<file path=ppt/ink/ink8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0:27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888 83 0 0 0,'0'0'1046'0'0,"0"0"509"0"0,0 0 270 0 0,0 0-10 0 0,0 0-156 0 0,0 0-274 0 0,0 0-232 0 0,0 0-171 0 0,-7-9-125 0 0,-22-29-58 0 0,25 34-554 0 0,-1 0-1 0 0,0 1 1 0 0,0-1-1 0 0,-1 1 1 0 0,1 0-1 0 0,0 1 1 0 0,-1-1-1 0 0,0 1 1 0 0,0 0-1 0 0,1 1 1 0 0,-1-1-1 0 0,0 1 1 0 0,0 0-1 0 0,0 1 1 0 0,-1-1 0 0 0,1 1-1 0 0,0 0 1 0 0,0 1-1 0 0,0-1 1 0 0,0 1-1 0 0,-1 1-244 0 0,-22-1 621 0 0,-99 33 1278 0 0,-34 46-256 0 0,119-54-1221 0 0,-55 59 504 0 0,78-62-772 0 0,1 1-1 0 0,1 1 0 0 0,2 1 0 0 0,0 0 0 0 0,2 1 0 0 0,-7 18-153 0 0,-50 94 583 0 0,41-73-316 0 0,1 18 5 0 0,19 48 37 0 0,10-121-291 0 0,-1 5 28 0 0,1 1-1 0 0,0 0 1 0 0,1-1 0 0 0,1 1-1 0 0,1 0 1 0 0,0-1-1 0 0,1 0 1 0 0,1 0-1 0 0,3 7-45 0 0,28 57 238 0 0,-5-20-88 0 0,35 61 53 0 0,-44-88-147 0 0,-9-14-13 0 0,-1 0 0 0 0,2-1 0 0 0,1-1 0 0 0,0 0 0 0 0,1-1 0 0 0,6 4-43 0 0,61 50 214 0 0,-66-57-160 0 0,0-1 0 0 0,2 0 0 0 0,-1-2 0 0 0,1 0 0 0 0,1-1 0 0 0,0-1 0 0 0,0 0 0 0 0,0-2 0 0 0,1 0 0 0 0,0-2 0 0 0,0 0 0 0 0,1-1 0 0 0,4-1-54 0 0,24 3 48 0 0,193 4 340 0 0,-196-15-304 0 0,-1-2 0 0 0,-1-2 1 0 0,0-2-1 0 0,0-2 0 0 0,-1-1 0 0 0,19-12-84 0 0,23-32 207 0 0,-75 51-186 0 0,0 0-1 0 0,-1 0 1 0 0,0-2 0 0 0,-1 1-1 0 0,0-1 1 0 0,0 0 0 0 0,-1-1-1 0 0,-1 0 1 0 0,0 0 0 0 0,0-1-1 0 0,-1 0 1 0 0,1-4-21 0 0,59-168 291 0 0,-28 37-230 0 0,-19 66-2 0 0,-12-166 99 0 0,-19 155-36 0 0,-9 40-101 0 0,19 41-7 0 0,-1 1-1 0 0,0-1 1 0 0,-1 0 0 0 0,0 1-1 0 0,0 0 1 0 0,-1 0-1 0 0,-1 0 1 0 0,1 1 0 0 0,-2 0-1 0 0,-5-8-13 0 0,-22-41 12 0 0,14 30-24 0 0,-2 1 0 0 0,0 0 0 0 0,-2 2 0 0 0,-1 1 0 0 0,-1 1 0 0 0,-1 1 0 0 0,-1 1 0 0 0,-1 2 0 0 0,-1 0 0 0 0,0 2 0 0 0,-1 2 0 0 0,-1 1 0 0 0,-2 0 12 0 0,-1 1-123 0 0,1 1-1 0 0,-2 1 1 0 0,1 2-1 0 0,-1 2 1 0 0,-1 1-1 0 0,1 2 0 0 0,-1 1 1 0 0,-19 2 123 0 0,53 1-141 0 0,0 0 0 0 0,0 0-1 0 0,0 1 1 0 0,1-1 0 0 0,-1 0 0 0 0,0 1 0 0 0,0 0 0 0 0,0 0-1 0 0,0 0 1 0 0,1 0 0 0 0,-1 0 0 0 0,0 0 0 0 0,1 1 0 0 0,-1-1-1 0 0,1 1 1 0 0,0 0 0 0 0,-1 0 0 0 0,1 0 0 0 0,0 0-1 0 0,0 0 1 0 0,0 0 0 0 0,0 0 0 0 0,1 1 0 0 0,-1-1 0 0 0,1 1-1 0 0,-1-1 1 0 0,1 1 0 0 0,-1 2 141 0 0,2 9-1741 0 0,0 10-2872 0 0,1-9-1573 0 0,2-3-5642 0 0</inkml:trace>
  <inkml:trace contextRef="#ctx0" brushRef="#br0" timeOffset="3759.669">2342 1493 1312 0 0,'0'0'738'0'0,"0"0"-99"0"0,0 0-33 0 0,0 0 135 0 0,0 0 267 0 0,0 0 236 0 0,0 0 107 0 0,0 0 9 0 0,0 0-127 0 0,0 0-159 0 0,0 0-147 0 0,-21-9-136 0 0,-106-45 1222 0 0,-10 14 2238 0 0,-42 15-1826 0 0,-16 21-776 0 0,58 51-1023 0 0,-64 49-91 0 0,85-30-253 0 0,-20 27-26 0 0,76-39-138 0 0,2 13 18 0 0,28-37-57 0 0,1 2 1 0 0,1 0 0 0 0,2 2-1 0 0,-15 26-79 0 0,11-5 83 0 0,0 0 11 0 0,-6 33 59 0 0,3 19 50 0 0,0 96 173 0 0,11-46 45 0 0,18 98 26 0 0,34-64-227 0 0,4-87-67 0 0,-2-20-33 0 0,63 90 112 0 0,-23-75-38 0 0,-54-80-157 0 0,15 21 49 0 0,3-2 0 0 0,1-2 0 0 0,2-1 0 0 0,1-2-1 0 0,10 4-85 0 0,47 27 194 0 0,38 14 26 0 0,-103-63-149 0 0,1-2 0 0 0,1-1 1 0 0,0-1-1 0 0,0-2 0 0 0,26 4-71 0 0,161 20 196 0 0,-151-27-99 0 0,0-2 0 0 0,1-3 0 0 0,25-6-97 0 0,203-39 268 0 0,-85-7-84 0 0,19-20 33 0 0,-71-9-134 0 0,-152 74-81 0 0,14-9 31 0 0,0-1 1 0 0,-2-1-1 0 0,0-1 1 0 0,0-1-1 0 0,-2-1 1 0 0,3-5-34 0 0,56-66 125 0 0,70-142-24 0 0,-66 75-11 0 0,-57 98-44 0 0,8-27-24 0 0,-8-6 14 0 0,-8-12 20 0 0,-17-72 48 0 0,-3 156-90 0 0,-1 0 1 0 0,0 1 0 0 0,-2 0-1 0 0,0 0 1 0 0,-1 0 0 0 0,-7-13-15 0 0,-14-30-20 0 0,-1-3 21 0 0,-21-55 54 0 0,-3 18-30 0 0,15 43-12 0 0,1-2-11 0 0,9 13 34 0 0,-71-76-52 0 0,1 27 58 0 0,-33 9-79 0 0,-16 11 53 0 0,23 16-40 0 0,-20 17-28 0 0,-18 22-1 0 0,86 17 29 0 0,-219-23 2 0 0,131 22-260 0 0,54 43-817 0 0,50 14-2281 0 0,49-27-1417 0 0,6 3-4549 0 0,4-15-2703 0 0</inkml:trace>
  <inkml:trace contextRef="#ctx0" brushRef="#br0" timeOffset="21040.962">3623 403 0 0 0,'0'0'1523'0'0,"0"0"163"0"0,0 0-6 0 0,0 0-106 0 0,0 0-183 0 0,0 0-179 0 0,0 0-172 0 0,0 0-108 0 0,-8-10-70 0 0,-28-33-41 0 0,34 41-667 0 0,0 0 0 0 0,0 1 0 0 0,0-1 0 0 0,0 0 0 0 0,0 1 0 0 0,0-1 0 0 0,-1 1 0 0 0,1 0 0 0 0,0 0 0 0 0,-1 0 0 0 0,1 0-1 0 0,-1 0 1 0 0,1 0 0 0 0,-1 1 0 0 0,1-1 0 0 0,-1 1 0 0 0,0 0 0 0 0,1-1 0 0 0,-1 1 0 0 0,0 1 0 0 0,1-1 0 0 0,-1 0 0 0 0,0 1 0 0 0,-1 0-154 0 0,-11 0 501 0 0,-97 27 2166 0 0,75-15-1832 0 0,27-9-676 0 0,0-1-1 0 0,1 1 1 0 0,-1 1-1 0 0,1 0 1 0 0,0 0 0 0 0,1 1-1 0 0,-1 0 1 0 0,1 1-1 0 0,0 0 1 0 0,0 0 0 0 0,1 0-1 0 0,-2 5-158 0 0,-28 28 420 0 0,-25 40 362 0 0,20-13 73 0 0,17-23-311 0 0,-12 33 233 0 0,8 1-242 0 0,-1 6-3 0 0,9-3-69 0 0,17-69-393 0 0,1 1 1 0 0,0-1-1 0 0,1 1 1 0 0,1 0 0 0 0,0 0-1 0 0,0 0 1 0 0,1 0-1 0 0,2 9-70 0 0,-1 13 121 0 0,-1-6-27 0 0,-2-18-52 0 0,2-1 0 0 0,0 1-1 0 0,0-1 1 0 0,1 1 0 0 0,0-1 0 0 0,1 1 0 0 0,0-1-1 0 0,1 0 1 0 0,0 0 0 0 0,0 0 0 0 0,5 8-42 0 0,23 64 213 0 0,-4-1-46 0 0,19 43 72 0 0,-23-75-98 0 0,17 2 16 0 0,52 20 65 0 0,-36-42-12 0 0,24 11-47 0 0,20-10 102 0 0,-59-24-151 0 0,2-3-1 0 0,-1-1 0 0 0,0-2 0 0 0,1-1 0 0 0,-1-3 0 0 0,29-6-113 0 0,96-38 171 0 0,-97 26-136 0 0,-46 13-6 0 0,0-2 0 0 0,0 0 1 0 0,-2-1-1 0 0,1-2 0 0 0,-2 0 1 0 0,9-8-30 0 0,32-43 70 0 0,-25 10 33 0 0,-12 2-99 0 0,-2-68 84 0 0,-16 22-115 0 0,-3-71 69 0 0,-18 71-13 0 0,-6 25 24 0 0,-13-3-23 0 0,3 26 2 0 0,-4-2-75 0 0,-35-34 159 0 0,36 54-147 0 0,3 7 79 0 0,-34-25-80 0 0,28 32-5 0 0,-25-18 81 0 0,-7-4-5 0 0,59 36-49 0 0,-1 0 0 0 0,0 1 0 0 0,0-1 0 0 0,-1 2 0 0 0,1 0 0 0 0,-1 0 0 0 0,0 1 0 0 0,1 0 0 0 0,-10 0 10 0 0,4-1-2 0 0,-17 0-377 0 0,0 1 0 0 0,0 2 1 0 0,0 1-1 0 0,0 2 0 0 0,-21 4 379 0 0,36-4-429 0 0,-3 1-968 0 0,3 1-4232 0 0,6-4-5765 0 0,8-1 394 0 0</inkml:trace>
  <inkml:trace contextRef="#ctx0" brushRef="#br0" timeOffset="24372.922">862 867 1368 0 0,'0'0'1782'0'0,"0"0"-130"0"0,0 0 1 0 0,0 0-20 0 0,0 0-120 0 0,0 0-254 0 0,0 0-211 0 0,0 0-72 0 0,0 0-36 0 0,0 0-9 0 0,0 0 39 0 0,-6-12 1456 0 0,4 10 3576 0 0,-31 68-5235 0 0,32-64-747 0 0,0 2-1 0 0,-1-1 1 0 0,1 0 0 0 0,0 0-1 0 0,1 0 1 0 0,-1 0 0 0 0,1 1-1 0 0,-1-1 1 0 0,1 0 0 0 0,0 1-1 0 0,0-1 1 0 0,0 0 0 0 0,1 1-1 0 0,-1-1 1 0 0,1 0 0 0 0,0 0-1 0 0,-1 0 1 0 0,2 1 0 0 0,-1-1-1 0 0,1 2-19 0 0,-1-3 48 0 0,0-1 0 0 0,0 0 0 0 0,0 0-1 0 0,0-1 1 0 0,0 1 0 0 0,0 0 0 0 0,0 0-1 0 0,0 0 1 0 0,1-1 0 0 0,-1 1-1 0 0,0 0 1 0 0,0-1 0 0 0,0 1 0 0 0,1-1-1 0 0,-1 0 1 0 0,0 1 0 0 0,1-1 0 0 0,-1 0-1 0 0,0 0 1 0 0,1 0 0 0 0,-1 0 0 0 0,0 0-1 0 0,1 0 1 0 0,-1 0 0 0 0,1 0 0 0 0,-1-1-1 0 0,0 1 1 0 0,0 0 0 0 0,1-1-48 0 0,3-4 92 0 0,0 0 1 0 0,0 0-1 0 0,-1-1 1 0 0,0 1 0 0 0,0-1-1 0 0,0 0 1 0 0,-1 0-1 0 0,0-1 1 0 0,0 1-1 0 0,-1-1 1 0 0,1 1 0 0 0,-1-1-1 0 0,-1 0 1 0 0,1 0-1 0 0,-1-1-92 0 0,-1 8 3 0 0,1-2 3 0 0,-1 0 0 0 0,1 0 1 0 0,-1 0-1 0 0,1 0 0 0 0,-1 0 1 0 0,0 0-1 0 0,0 0 0 0 0,0-1 1 0 0,0 1-1 0 0,0 0 0 0 0,0 0 1 0 0,0 0-1 0 0,-1 0 0 0 0,1 0 1 0 0,-1 0-1 0 0,0 0 0 0 0,1 0 1 0 0,-1 0-1 0 0,0 0 0 0 0,0 0 1 0 0,0 0-1 0 0,0 0 0 0 0,-1 1 1 0 0,0-2-7 0 0,-4 1-16 0 0,1 2 1 0 0,-1-1-1 0 0,0 1 0 0 0,1-1 1 0 0,-1 2-1 0 0,1-1 1 0 0,-1 1-1 0 0,1-1 1 0 0,-1 1-1 0 0,1 1 1 0 0,-1-1-1 0 0,1 1 0 0 0,0 0 1 0 0,0 0-1 0 0,0 1 1 0 0,0-1-1 0 0,0 1 1 0 0,1 0-1 0 0,-1 1 1 0 0,1-1-1 0 0,0 1 0 0 0,-1 0 1 0 0,2 0-1 0 0,-1 0 1 0 0,0 0-1 0 0,1 1 1 0 0,0-1-1 0 0,0 1 1 0 0,0 0-1 0 0,0 2 16 0 0,-19 34-123 0 0,43-40 275 0 0,-14-3-85 0 0,0 1 0 0 0,0-1 0 0 0,0-1 0 0 0,-1 1 0 0 0,1-1 0 0 0,-1 0 0 0 0,1-1 0 0 0,-1 1 0 0 0,0-1 0 0 0,-1 0 1 0 0,1-1-1 0 0,-1 1 0 0 0,0-1 0 0 0,0 0 0 0 0,0-1 0 0 0,0 0-67 0 0,-3 4 49 0 0,-31 7 254 0 0,1 17-1363 0 0,23-12-2087 0 0,5-9-2200 0 0,3-1 47 0 0,-3 0 4212 0 0,4 0-11510 0 0</inkml:trace>
  <inkml:trace contextRef="#ctx0" brushRef="#br0" timeOffset="25497.54">3616 1180 2296 0 0,'0'0'2181'0'0,"0"0"-185"0"0,0 0-41 0 0,0 0 111 0 0,0 0-77 0 0,0 0-192 0 0,0 0-247 0 0,0 0-264 0 0,0 0-243 0 0,0 0-214 0 0,0 0-145 0 0,-1-4-76 0 0,0 3-530 0 0,1 0-1 0 0,-1 0 0 0 0,0 0 1 0 0,1 0-1 0 0,-1 0 0 0 0,0 0 1 0 0,1 0-1 0 0,-1 0 0 0 0,0 0 1 0 0,0 0-1 0 0,0 0 0 0 0,0 1 0 0 0,0-1 1 0 0,0 0-1 0 0,0 1 0 0 0,0-1 1 0 0,0 1-1 0 0,0-1 0 0 0,0 1 1 0 0,0-1-1 0 0,-1 1 0 0 0,1 0 1 0 0,0-1-1 0 0,0 1 0 0 0,0 0 1 0 0,-1 0-1 0 0,1 0 0 0 0,0 0 1 0 0,0 0-1 0 0,-1 0 0 0 0,1 1 1 0 0,0-1-1 0 0,0 0 0 0 0,0 0 1 0 0,0 1-1 0 0,-1-1 0 0 0,1 1 0 0 0,0-1 1 0 0,0 1-1 0 0,0 0 0 0 0,0-1 1 0 0,0 1-1 0 0,0 0 0 0 0,0 0-77 0 0,-59 67 833 0 0,59-67-801 0 0,0 1 0 0 0,1-1 0 0 0,-1 1 0 0 0,0 0 0 0 0,0-1 0 0 0,1 1 0 0 0,-1 0 0 0 0,1-1 0 0 0,-1 1 0 0 0,1 0 0 0 0,0 0 1 0 0,0-1-1 0 0,0 1 0 0 0,0 0 0 0 0,0 0 0 0 0,0-1 0 0 0,0 1 0 0 0,0 0 0 0 0,1 0 0 0 0,-1-1 0 0 0,1 1 0 0 0,-1 0 0 0 0,1-1 1 0 0,0 1-1 0 0,0 0 0 0 0,0-1 0 0 0,0 1 0 0 0,0-1 0 0 0,0 0 0 0 0,0 1 0 0 0,0-1 0 0 0,0 0 0 0 0,1 1 0 0 0,-1-1 0 0 0,0 0 1 0 0,1 0-1 0 0,-1 0 0 0 0,1 0 0 0 0,0-1 0 0 0,-1 1 0 0 0,1 0 0 0 0,-1-1 0 0 0,1 1 0 0 0,0-1 0 0 0,0 1 0 0 0,-1-1 0 0 0,1 0 1 0 0,0 0-1 0 0,0 0 0 0 0,-1 0 0 0 0,1 0 0 0 0,0 0 0 0 0,1 0-32 0 0,2-1 88 0 0,1 1 0 0 0,-1-1-1 0 0,0 0 1 0 0,1 0 0 0 0,-1-1 0 0 0,0 0 0 0 0,0 0 0 0 0,0 0 0 0 0,0 0-1 0 0,0-1 1 0 0,-1 0 0 0 0,1 0 0 0 0,-1 0 0 0 0,0 0 0 0 0,0-1-1 0 0,0 1 1 0 0,0-1 0 0 0,0 0 0 0 0,-1-1 0 0 0,0 1 0 0 0,0 0-1 0 0,0-1 1 0 0,0 0 0 0 0,-1 0 0 0 0,0 0 0 0 0,0 0 0 0 0,0 0-1 0 0,-1 0 1 0 0,1 0 0 0 0,-1-6-88 0 0,-36 13 36 0 0,-4 40-189 0 0,14-1 54 0 0,25-40 91 0 0,0-1 12 0 0,26 0 414 0 0,-26 0-827 0 0,2-11-3602 0 0,4 0-5954 0 0,0 3-2866 0 0</inkml:trace>
  <inkml:trace contextRef="#ctx0" brushRef="#br0" timeOffset="28484.483">2088 2631 0 0 0,'0'0'838'0'0,"0"0"699"0"0,0 0 184 0 0,0 0-94 0 0,0 0-162 0 0,0 0-133 0 0,0 0-97 0 0,0 0-44 0 0,-5-1 3211 0 0,-13-2-563 0 0,14 4-3759 0 0,1 0 0 0 0,-1 1 0 0 0,1-1 0 0 0,0 1 0 0 0,-1 0 0 0 0,1 0 1 0 0,0 0-1 0 0,0 0 0 0 0,0 0 0 0 0,0 1 0 0 0,1-1 0 0 0,-1 1 0 0 0,1 0 0 0 0,0 0 0 0 0,-1 0 1 0 0,1 0-1 0 0,1 0 0 0 0,-1 1 0 0 0,0-1 0 0 0,1 0 0 0 0,-1 1 0 0 0,1-1 0 0 0,0 1 0 0 0,0 0 1 0 0,1-1-1 0 0,-1 1 0 0 0,1 0 0 0 0,0 2-80 0 0,-1-5 39 0 0,1 0 1 0 0,0 0-1 0 0,0-1 1 0 0,0 1-1 0 0,-1 0 0 0 0,1 0 1 0 0,0 0-1 0 0,0 0 1 0 0,0-1-1 0 0,0 1 0 0 0,0 0 1 0 0,1 0-1 0 0,-1 0 1 0 0,0-1-1 0 0,0 1 1 0 0,0 0-1 0 0,1 0 0 0 0,-1 0 1 0 0,0-1-1 0 0,1 1 1 0 0,-1 0-1 0 0,1 0 0 0 0,-1-1 1 0 0,1 1-1 0 0,-1 0 1 0 0,1-1-1 0 0,0 1 1 0 0,-1-1-1 0 0,1 1 0 0 0,0-1 1 0 0,-1 1-1 0 0,1-1 1 0 0,0 1-1 0 0,-1-1 1 0 0,1 0-1 0 0,0 1 0 0 0,0-1 1 0 0,0 0-1 0 0,-1 0 1 0 0,1 0-1 0 0,0 1 0 0 0,0-1 1 0 0,0 0-1 0 0,0 0 1 0 0,-1 0-1 0 0,1 0 1 0 0,0 0-1 0 0,0-1 0 0 0,0 1 1 0 0,0 0-1 0 0,-1 0 1 0 0,1-1-1 0 0,0 1 0 0 0,0 0-39 0 0,3-2 151 0 0,1 0 1 0 0,-1-1-1 0 0,0 1 0 0 0,0-1 0 0 0,0 1 0 0 0,-1-1 0 0 0,1 0 0 0 0,-1-1 0 0 0,1 1 0 0 0,-1-1 0 0 0,0 1 0 0 0,0-1 0 0 0,-1 0 0 0 0,3-4-151 0 0,-3 6 75 0 0,1-4 17 0 0,-1 0 0 0 0,1 0 0 0 0,-1 0 0 0 0,0-1 0 0 0,-1 1 0 0 0,1 0 0 0 0,-1-1 0 0 0,-1 1 0 0 0,1 0 0 0 0,-1-1 0 0 0,0 1 0 0 0,-1-5-92 0 0,1 9 36 0 0,-29 9 266 0 0,25-3-298 0 0,-1 1 0 0 0,1-1 1 0 0,-1 1-1 0 0,1 0 0 0 0,1 0 1 0 0,-1 0-1 0 0,1 0 0 0 0,0 1 0 0 0,0 0 1 0 0,0-1-1 0 0,1 1 0 0 0,0 0 1 0 0,0 0-1 0 0,1 0 0 0 0,-1 0 1 0 0,1 1-1 0 0,1-1 0 0 0,-1 2-4 0 0,1-7 19 0 0,20 2 454 0 0,33-36 103 0 0,-43 18-433 0 0,-22 22-1313 0 0,4 0-293 0 0,-1 1-845 0 0,7 0-7015 0 0,2-4-2987 0 0</inkml:trace>
  <inkml:trace contextRef="#ctx0" brushRef="#br0" timeOffset="30426.868">626 396 152 0 0,'0'0'1711'0'0,"0"0"-64"0"0,0 0 48 0 0,0 0 200 0 0,0 0 100 0 0,0 0-78 0 0,0 0-154 0 0,0 0-250 0 0,0 0-276 0 0,0 0-196 0 0,0 0-129 0 0,0-4-75 0 0,-7-14 1888 0 0,6 18-2239 0 0,-4 0 533 0 0,-24 41-368 0 0,-63 123-166 0 0,7 6-237 0 0,51-89-185 0 0,17-23 39 0 0,17-57-83 0 0,0-1 16 0 0,0 0 5 0 0,2-5 156 0 0,207-347 1355 0 0,-107 121-1214 0 0,-79 201-171 0 0,-23 30-158 0 0,0 0 1 0 0,0 0 0 0 0,0 0-14 0 0,25 7 209 0 0,35 33 267 0 0,-33-10-238 0 0,48 70 39 0 0,-54-52-162 0 0,19 58 68 0 0,-26-4 120 0 0,-14-101-285 0 0,0-1-1 0 0,0 0-3 0 0,0 0 39 0 0,0 0-28 0 0,0 0-1 0 0,0 0 16 0 0,0 0-2 0 0,0 0 4 0 0,0 0 22 0 0,0 0 0 0 0,0 0-17 0 0,0 0 14 0 0,0 0-4 0 0,0 0-1 0 0,0 0-10 0 0,0 0 15 0 0,0 0-5 0 0,0 0 7 0 0,0 0 30 0 0,0 0-18 0 0,0 0-4 0 0,0 0 4 0 0,0 0 0 0 0,0 0-9 0 0,0 0 10 0 0,-46-11 58 0 0,-29-7-180 0 0,-1 4-1 0 0,0 3 1 0 0,-1 3-1 0 0,0 4 1 0 0,-28 4 51 0 0,78-4-33 0 0,18-2-2596 0 0,7 0-3100 0 0,8-2-4655 0 0,-3 2-185 0 0</inkml:trace>
  <inkml:trace contextRef="#ctx0" brushRef="#br0" timeOffset="32782.589">3287 698 1808 0 0,'0'0'3088'0'0,"0"0"-812"0"0,0 0-342 0 0,0 0-32 0 0,0 0-5 0 0,0 0-132 0 0,0 0-236 0 0,0 0-332 0 0,0 0-318 0 0,0 0-210 0 0,0 0-118 0 0,-2 0-34 0 0,-8 0 26 0 0,7 0-3 0 0,3 0-32 0 0,0 0-56 0 0,4 19 1223 0 0,29 72-113 0 0,-2 42-943 0 0,-25-41-2115 0 0,1-89-1010 0 0,-4-3-2490 0 0,-2 0-5406 0 0,-1 0 3891 0 0</inkml:trace>
  <inkml:trace contextRef="#ctx0" brushRef="#br0" timeOffset="36967.06">3140 808 0 0 0,'0'0'1567'0'0,"0"0"73"0"0,0 0-25 0 0,0 0 91 0 0,0 0 98 0 0,0 0-61 0 0,0 0-170 0 0,0 0-201 0 0,0 0-186 0 0,0 0-166 0 0,0 0-101 0 0,3 1 3725 0 0,6 1-3120 0 0,51-39 580 0 0,137-69-486 0 0,-187 101-1574 0 0,-5 3-34 0 0,-1 0 0 0 0,1 0 1 0 0,0 0-1 0 0,0 0 1 0 0,-1 1-1 0 0,1 0 1 0 0,0 0-1 0 0,0 0 0 0 0,0 1 1 0 0,0-1-1 0 0,0 1 1 0 0,0 1-1 0 0,0-1 1 0 0,0 0-1 0 0,1 1-10 0 0,-4 1 13 0 0,1 0 0 0 0,-1 0 0 0 0,0 0 0 0 0,0 1 0 0 0,0-1 0 0 0,0 0 0 0 0,0 1 0 0 0,0 0-1 0 0,0-1 1 0 0,-1 1 0 0 0,1 0 0 0 0,-1 0 0 0 0,0 0 0 0 0,0 0 0 0 0,0 0 0 0 0,0 0 0 0 0,-1 0 0 0 0,1 0 0 0 0,-1 0 0 0 0,0 0 0 0 0,0 0 0 0 0,0 0 0 0 0,0 0 0 0 0,0 0 0 0 0,-1 1 0 0 0,1-1 0 0 0,-1 0 0 0 0,0 0 0 0 0,0 0-1 0 0,0 0 1 0 0,0-1 0 0 0,-1 1 0 0 0,1 0 0 0 0,-1 0 0 0 0,0-1 0 0 0,1 1 0 0 0,-1-1 0 0 0,-1 1-13 0 0,-38 55 163 0 0,18-35-140 0 0,-1-1 0 0 0,-1-1 0 0 0,0-1 0 0 0,-2-2 0 0 0,0 0 0 0 0,-9 2-23 0 0,36-20 0 0 0,-20 11-62 0 0,33-14 27 0 0,186-59 270 0 0,-75 58-194 0 0,-122 4-38 0 0,-1 0 0 0 0,0 1 0 0 0,0-1 0 0 0,0 0 0 0 0,1 1 0 0 0,-1-1 0 0 0,0 1-1 0 0,0-1 1 0 0,0 1 0 0 0,0 0 0 0 0,0-1 0 0 0,0 1 0 0 0,0 0 0 0 0,0 0 0 0 0,0 0 0 0 0,0 0 0 0 0,0 0 0 0 0,0 0-1 0 0,-1 0 1 0 0,1 0 0 0 0,0 0 0 0 0,-1 0 0 0 0,1 0 0 0 0,-1 0 0 0 0,1 0 0 0 0,-1 1 0 0 0,0-1 0 0 0,1 0 0 0 0,-1 0-1 0 0,0 1 1 0 0,0-1 0 0 0,0 0 0 0 0,0 1-3 0 0,1 15 143 0 0,-1-15-120 0 0,1 1 0 0 0,-1-1 0 0 0,0 1 0 0 0,0-1 0 0 0,0 1 0 0 0,0-1 0 0 0,0 0 0 0 0,0 1 0 0 0,-1-1 0 0 0,1 1 0 0 0,-1-1 0 0 0,0 0 0 0 0,0 1 0 0 0,0-1 0 0 0,0 0 0 0 0,0 0-1 0 0,0 0 1 0 0,-1 0 0 0 0,1 0 0 0 0,0 0 0 0 0,-1 0 0 0 0,-1 1-23 0 0,-29 29 188 0 0,-22 17 20 0 0,-61 16 66 0 0,108-61-256 0 0,1-1 0 0 0,-1 0 0 0 0,1 0 0 0 0,-1-1 0 0 0,0 0 0 0 0,0 0 1 0 0,0-1-1 0 0,0 0 0 0 0,0 0 0 0 0,0 0 0 0 0,0-1 0 0 0,-1 0 0 0 0,1 0 0 0 0,0-1 0 0 0,0 0 1 0 0,0-1-1 0 0,0 1 0 0 0,0-1 0 0 0,-3-2-18 0 0,-60-29-322 0 0,65 28 226 0 0,-1-1-3538 0 0,13-2-5124 0 0,-3 5-3276 0 0</inkml:trace>
  <inkml:trace contextRef="#ctx0" brushRef="#br0" timeOffset="39954.847">2630 2192 0 0 0,'0'0'1599'0'0,"0"0"243"0"0,0 0 3 0 0,0 0-147 0 0,0 0-180 0 0,0 0-133 0 0,0 0-112 0 0,0-4-106 0 0,6-18 949 0 0,-4 13 3723 0 0,-12 4-3597 0 0,8 4-2272 0 0,-6 0 190 0 0,-1 0-1 0 0,0 0 1 0 0,0 0-1 0 0,1 1 1 0 0,-1 1-1 0 0,0-1 1 0 0,0 2 0 0 0,1-1-1 0 0,-1 1 1 0 0,0 0-1 0 0,1 1 1 0 0,0 0-1 0 0,0 0 1 0 0,0 1-1 0 0,0 0 1 0 0,0 0-1 0 0,1 1 1 0 0,-1 0 0 0 0,1 0-1 0 0,1 1 1 0 0,-1 0-1 0 0,-5 6-159 0 0,6-7 41 0 0,-1 0 0 0 0,1 1-1 0 0,0 0 1 0 0,0 0 0 0 0,1 0 0 0 0,0 0-1 0 0,0 1 1 0 0,1 0 0 0 0,-1 0 0 0 0,2 1-1 0 0,-1-1 1 0 0,1 1 0 0 0,0-1 0 0 0,0 1-1 0 0,1 0 1 0 0,0 0 0 0 0,1 0 0 0 0,-1 5-41 0 0,2 5 57 0 0,-1-7-13 0 0,1-1 1 0 0,0 1 0 0 0,1-1 0 0 0,0 1 0 0 0,0-1 0 0 0,1 1 0 0 0,1-1-1 0 0,0 0 1 0 0,0 0 0 0 0,2 4-45 0 0,0-4 65 0 0,-1-1 0 0 0,1 0 0 0 0,0 0-1 0 0,1 0 1 0 0,0 0 0 0 0,1-1 0 0 0,0 0 0 0 0,0 0-1 0 0,0-1 1 0 0,1 0 0 0 0,0 0 0 0 0,1-1 0 0 0,-1 0 0 0 0,1-1-1 0 0,0 1 1 0 0,1-2 0 0 0,-1 1 0 0 0,1-1 0 0 0,0-1-1 0 0,0 0 1 0 0,0 0 0 0 0,0-1 0 0 0,1 0 0 0 0,-1-1 0 0 0,10 0-65 0 0,16-5 56 0 0,0-2 1 0 0,-1-2 0 0 0,1-1 0 0 0,-1-1 0 0 0,-1-2 0 0 0,0-2 0 0 0,-1-1 0 0 0,-1-2 0 0 0,0 0 0 0 0,5-7-57 0 0,24-13-2434 0 0,-56 32 1884 0 0,-4 4-2226 0 0,1 0-5614 0 0,-2 1-3964 0 0</inkml:trace>
</inkml:ink>
</file>

<file path=ppt/ink/ink8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13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6 0 0 0,'0'0'1536'0'0,"0"0"117"0"0,0 0-45 0 0,0 0-145 0 0,0 0-131 0 0,0 0-99 0 0,0 0-60 0 0,-6-6 626 0 0,4 6 2694 0 0,-2 13-4185 0 0,0-1-1 0 0,2 1 1 0 0,-1 0 0 0 0,2 0 0 0 0,-1-1-1 0 0,2 1 1 0 0,0 0 0 0 0,1 10-308 0 0,0 2 336 0 0,-2-2-93 0 0,2-1 0 0 0,1 1 0 0 0,0 0 0 0 0,2-1 0 0 0,1 0 0 0 0,0 0 0 0 0,2 0 0 0 0,0-1 0 0 0,2 1 0 0 0,6 11-243 0 0,39 51 727 0 0,8-7-111 0 0,5-19-96 0 0,4-25 49 0 0,82-21 972 0 0,-60-41-828 0 0,-93 28-766 0 0,0 1-1 0 0,0 0 0 0 0,0 0 0 0 0,0-1 1 0 0,-1 1-1 0 0,1 0 0 0 0,0 0 0 0 0,0-1 1 0 0,0 1-1 0 0,0 0 0 0 0,0-1 0 0 0,0 1 1 0 0,0 0-1 0 0,0 0 0 0 0,0-1 0 0 0,0 1 1 0 0,0 0-1 0 0,0 0 0 0 0,0-1 0 0 0,0 1 1 0 0,0 0-1 0 0,0-1 0 0 0,0 1 0 0 0,0 0 1 0 0,1 0-1 0 0,-1-1 0 0 0,0 1 0 0 0,0 0 1 0 0,0 0-1 0 0,0-1 0 0 0,0 1 1 0 0,1 0-1 0 0,-1 0 0 0 0,0 0 0 0 0,0-1 1 0 0,1 1-1 0 0,-1 0 0 0 0,0 0 0 0 0,0 0 1 0 0,1 0-1 0 0,-1 0 0 0 0,0-1 0 0 0,0 1 1 0 0,1 0 53 0 0,-33-1-11922 0 0,28 2 7018 0 0,-7-1-2110 0 0</inkml:trace>
  <inkml:trace contextRef="#ctx0" brushRef="#br0" timeOffset="867.787">123 201 0 0 0,'0'0'328'0'0,"0"0"806"0"0,0 0 197 0 0,0 0-123 0 0,0 0-179 0 0,0 0-163 0 0,0 0-134 0 0,0 0-36 0 0,0 0 46 0 0,0 0 49 0 0,-1-14 29 0 0,-2-67 1999 0 0,3 81-2218 0 0,0 0-2 0 0,0 0 16 0 0,0 0-12 0 0,0 0-16 0 0,0 0-30 0 0,0 0-18 0 0,0 0-32 0 0,0 0-23 0 0,0 0-12 0 0,0 0-36 0 0,0 0-31 0 0,0 0-33 0 0,0 0-25 0 0,0 0-33 0 0,0 0-1 0 0,0 0 7 0 0,0 0-11 0 0,0 0 33 0 0,0 0 30 0 0,0 0 21 0 0,-1 27 1700 0 0,-39 59-1684 0 0,-36 102 647 0 0,76-187-1047 0 0,-1 0-1 0 0,1 0 1 0 0,0 0-1 0 0,0 0 1 0 0,0 0-1 0 0,0 0 1 0 0,0 0-1 0 0,0 0 1 0 0,0-1-1 0 0,0 1 1 0 0,0 0-1 0 0,0 0 1 0 0,0 0-1 0 0,1 0 1 0 0,-1 0-1 0 0,0 0 1 0 0,1 0-1 0 0,-1 0 0 0 0,1 0 1 0 0,-1-1-1 0 0,1 1 1 0 0,-1 0-1 0 0,1 0 1 0 0,-1-1-1 0 0,1 1 1 0 0,0 0-1 0 0,0-1 1 0 0,-1 1-1 0 0,1 0 1 0 0,0-1-1 0 0,0 1 1 0 0,0-1-1 0 0,-1 0 1 0 0,1 1-1 0 0,0-1 1 0 0,0 1-1 0 0,0-1 0 0 0,0 0 1 0 0,0 0-1 0 0,0 0 1 0 0,0 0-1 0 0,0 0 1 0 0,0 0-1 0 0,0 0 1 0 0,0 0-1 0 0,0 0 1 0 0,0 0-1 0 0,0 0 1 0 0,-1 0-1 0 0,1-1 1 0 0,0 1-1 0 0,0 0 1 0 0,0-1-1 0 0,0 1 1 0 0,0-1-1 0 0,0 1 0 0 0,-1-1 1 0 0,1 1-1 0 0,1-1-8 0 0,12 0 66 0 0,86-51 483 0 0,64-29-299 0 0,-57 45-156 0 0,-107 36-42 0 0,0-1-1 0 0,-1 1 0 0 0,1 0 0 0 0,0 0 0 0 0,0-1 0 0 0,0 1 1 0 0,0 0-1 0 0,0 0 0 0 0,0-1 0 0 0,0 1 0 0 0,0 0 0 0 0,0 0 1 0 0,0-1-1 0 0,0 1 0 0 0,1 0 0 0 0,-1 0 0 0 0,0 0 0 0 0,0-1 1 0 0,0 1-1 0 0,0 0 0 0 0,0 0 0 0 0,0-1 0 0 0,0 1 0 0 0,1 0 0 0 0,-1 0 1 0 0,0 0-1 0 0,0-1 0 0 0,0 1 0 0 0,1 0 0 0 0,-1 0 0 0 0,0 0 1 0 0,0 0-1 0 0,0 0 0 0 0,1 0 0 0 0,-1-1-51 0 0,-12-2-200 0 0,-136-46 312 0 0,-9-35-698 0 0,155 71-4972 0 0,11 8-1136 0 0,-7 4 3238 0 0,-1-2-8025 0 0</inkml:trace>
  <inkml:trace contextRef="#ctx0" brushRef="#br0" timeOffset="2679.399">1050 610 4033 0 0,'0'0'2040'0'0,"0"0"-143"0"0,0 0-84 0 0,0 0 38 0 0,0 0-21 0 0,0 0-191 0 0,0 0-300 0 0,0 0-335 0 0,0 0-314 0 0,0 0-253 0 0,0 0-131 0 0,0 3-8 0 0,1 68 1426 0 0,-9 131-14 0 0,-3-51-780 0 0,9-137 178 0 0,7-27 529 0 0,0 0-1723 0 0,41-87 297 0 0,4 2 1 0 0,5 2-1 0 0,13-12-211 0 0,-33 52-22 0 0,-35 56 22 0 0,0-1 0 0 0,0 0 0 0 0,0 1 0 0 0,0-1 0 0 0,1 0-1 0 0,-1 1 1 0 0,0-1 0 0 0,0 1 0 0 0,1-1 0 0 0,-1 0 0 0 0,0 1 0 0 0,1-1-1 0 0,-1 1 1 0 0,0-1 0 0 0,1 1 0 0 0,-1-1 0 0 0,1 1 0 0 0,-1-1 0 0 0,1 1-1 0 0,-1 0 1 0 0,1-1 0 0 0,0 1 0 0 0,-1 0 0 0 0,1-1 0 0 0,-1 1-1 0 0,1 0 1 0 0,0 0 0 0 0,-1 0 0 0 0,1-1 0 0 0,-1 1 0 0 0,1 0 0 0 0,0 0-1 0 0,-1 0 1 0 0,1 0 0 0 0,0 0 0 0 0,-1 0 0 0 0,1 0 0 0 0,0 0-1 0 0,-1 1 1 0 0,1-1 0 0 0,-1 0 0 0 0,1 0 0 0 0,0 0 0 0 0,-1 1 0 0 0,1-1-1 0 0,-1 0 1 0 0,1 1 0 0 0,0-1 0 0 0,-1 0 0 0 0,1 1 0 0 0,-1-1-1 0 0,0 1 1 0 0,1-1 0 0 0,-1 1 0 0 0,1-1 0 0 0,-1 1 0 0 0,0-1 0 0 0,1 1-1 0 0,-1-1 1 0 0,0 1 0 0 0,1 0 0 0 0,43 149 308 0 0,-14-53-116 0 0,-30-94-182 0 0,0 0 0 0 0,0 1-1 0 0,1-1 1 0 0,0 0 0 0 0,-1 0-1 0 0,1 1 1 0 0,0-1 0 0 0,1 0 0 0 0,-1 0-1 0 0,0 0 1 0 0,1 0 0 0 0,0 0 0 0 0,0 0-1 0 0,0-1 1 0 0,0 1 0 0 0,0-1-1 0 0,0 1 1 0 0,1-1 0 0 0,-1 0 0 0 0,1 0-1 0 0,0 0 1 0 0,-1 0 0 0 0,1 0-1 0 0,0-1 1 0 0,0 1 0 0 0,0-1 0 0 0,0 0-1 0 0,1 0 1 0 0,-1 0 0 0 0,0 0 0 0 0,0 0-1 0 0,1-1 1 0 0,-1 1 0 0 0,0-1-1 0 0,1 0 1 0 0,-1 0 0 0 0,0 0 0 0 0,1-1-1 0 0,-1 1 1 0 0,0-1 0 0 0,1 0-1 0 0,-1 0 1 0 0,0 0 0 0 0,0 0 0 0 0,1-1-10 0 0,46-56 293 0 0,49-95-145 0 0,-70 108-93 0 0,4 12-86 0 0,-33 32 4 0 0,0 1-7 0 0,11 23 10 0 0,9 89 291 0 0,-19-81-218 0 0,0 13-7 0 0,13 59 48 0 0,-6-85-609 0 0,11 14-1331 0 0,-9-25-3144 0 0,4-5-4112 0 0,-13-2-2994 0 0</inkml:trace>
</inkml:ink>
</file>

<file path=ppt/ink/ink8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25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0 3769 0 0,'0'0'1381'0'0,"0"0"109"0"0,0 0 140 0 0,0 0 131 0 0,0 0-15 0 0,0 0-184 0 0,-32 35-277 0 0,-100 111-292 0 0,93-84-256 0 0,37-49-578 0 0,-1 0 0 0 0,2 0 0 0 0,0 0 0 0 0,0 0 0 0 0,2 1 0 0 0,-1-1 0 0 0,2 0 0 0 0,-1 0 0 0 0,2 0 0 0 0,0 0 0 0 0,0-1 0 0 0,2 2-159 0 0,-3-9 63 0 0,0 1 0 0 0,1 0 1 0 0,0-1-1 0 0,0 0 0 0 0,0 0 0 0 0,0 0 0 0 0,1 0 1 0 0,0 0-1 0 0,0 0 0 0 0,1-1 0 0 0,-1 0 1 0 0,1 0-1 0 0,0 0 0 0 0,0-1 0 0 0,0 1 0 0 0,0-1 1 0 0,0-1-1 0 0,1 1 0 0 0,0-1 0 0 0,-1 0 1 0 0,1 0-1 0 0,0 0 0 0 0,0-1 0 0 0,0 0 0 0 0,0 0 1 0 0,4 0-64 0 0,1-1 148 0 0,0 1 1 0 0,0-2 0 0 0,0 0-1 0 0,0 0 1 0 0,-1-1 0 0 0,1 0-1 0 0,-1-1 1 0 0,1 0 0 0 0,-1-1 0 0 0,0 0-1 0 0,0 0 1 0 0,-1-1 0 0 0,1 0-1 0 0,-1-1 1 0 0,0 0 0 0 0,0-1-1 0 0,-1 0 1 0 0,3-3-149 0 0,0 1 90 0 0,0-1 0 0 0,-1 0 0 0 0,0 0-1 0 0,-1-1 1 0 0,0 0 0 0 0,-1-1 0 0 0,0 0 0 0 0,-1 0-1 0 0,0 0 1 0 0,-1-1 0 0 0,-1 0 0 0 0,0-1 0 0 0,0 1-1 0 0,-2-1 1 0 0,1 0 0 0 0,-2 0 0 0 0,0 0-1 0 0,-1 0 1 0 0,0 0 0 0 0,-1 0 0 0 0,-1-5-90 0 0,-1 12-114 0 0,0-1 0 0 0,-1 2 0 0 0,0-1 1 0 0,-1 0-1 0 0,1 1 0 0 0,-1-1 0 0 0,-1 1 0 0 0,1 0 0 0 0,-1 0 1 0 0,0 1-1 0 0,0-1 0 0 0,-1 1 0 0 0,1 1 0 0 0,-1-1 0 0 0,0 1 1 0 0,-1 0-1 0 0,1 0 0 0 0,-1 0 0 0 0,0 1 0 0 0,1 0 0 0 0,-2 1 1 0 0,1-1-1 0 0,0 1 0 0 0,0 1 0 0 0,-1-1 0 0 0,1 1 0 0 0,0 1 1 0 0,-5-1 113 0 0,-86 15-7642 0 0,71 0 1657 0 0,5-6-1669 0 0</inkml:trace>
  <inkml:trace contextRef="#ctx0" brushRef="#br0" timeOffset="349.215">189 527 0 0 0,'0'0'480'0'0,"0"0"1026"0"0,0 0 290 0 0,0 0 122 0 0,0 0 2 0 0,0 0-175 0 0,-28 36-197 0 0,-84 116-233 0 0,107-148-1204 0 0,1 1 1 0 0,0 0-1 0 0,1 0 0 0 0,-1 0 1 0 0,1 1-1 0 0,0-1 1 0 0,1 1-1 0 0,-1 0 0 0 0,1 0 1 0 0,0 0-1 0 0,1 0 0 0 0,-1 0 1 0 0,1 0-1 0 0,0 6-111 0 0,-1 6 379 0 0,0-10-259 0 0,1 0 0 0 0,-1 0 1 0 0,1 0-1 0 0,0 0 0 0 0,1 1 1 0 0,0-1-1 0 0,1 0 0 0 0,-1 0 1 0 0,1 0-1 0 0,1 0 1 0 0,0 0-1 0 0,0 0 0 0 0,0 0 1 0 0,1 0-1 0 0,0 0 0 0 0,1-1 1 0 0,0 0-1 0 0,0 0 0 0 0,0 0 1 0 0,1 0-1 0 0,0-1 0 0 0,0 1 1 0 0,1-1-1 0 0,0 0 0 0 0,0-1 1 0 0,0 0-1 0 0,1 0 0 0 0,-1 0 1 0 0,7 3-121 0 0,-5-5 198 0 0,1 0 0 0 0,-1 0 1 0 0,1 0-1 0 0,-1-1 1 0 0,1-1-1 0 0,0 1 0 0 0,0-1 1 0 0,0-1-1 0 0,0 0 0 0 0,0 0 1 0 0,0-1-1 0 0,0 0 0 0 0,-1 0 1 0 0,1-1-1 0 0,0 0 0 0 0,-1-1 1 0 0,1 0-1 0 0,-1 0 0 0 0,0-1 1 0 0,0 0-1 0 0,0 0 0 0 0,0-1 1 0 0,-1 0-1 0 0,0 0 1 0 0,0-1-1 0 0,4-4-198 0 0,0 1 142 0 0,-1 0 0 0 0,-1 0 1 0 0,1-1-1 0 0,-2-1 0 0 0,1 1 1 0 0,-1-1-1 0 0,-1-1 0 0 0,0 0 1 0 0,-1 0-1 0 0,0 0 0 0 0,-1-1 1 0 0,0 1-1 0 0,-1-1 0 0 0,0 0 0 0 0,-1-1 1 0 0,0 1-1 0 0,0-13-142 0 0,-3 16 22 0 0,0 0 0 0 0,0 1 0 0 0,-1-1 1 0 0,0 0-1 0 0,0 0 0 0 0,-1 0 0 0 0,-1 1 0 0 0,0-1 0 0 0,0 1 0 0 0,-1 0 0 0 0,0 0 0 0 0,-5-8-22 0 0,1 3-105 0 0,-1 1 0 0 0,0 0-1 0 0,-2 0 1 0 0,1 1-1 0 0,-1 0 1 0 0,-1 1-1 0 0,0 0 1 0 0,-1 1-1 0 0,-7-5 106 0 0,12 11-399 0 0,0 0-1 0 0,0 0 0 0 0,0 0 0 0 0,0 1 0 0 0,0 0 0 0 0,-1 1 0 0 0,1 0 0 0 0,-1 0 0 0 0,0 1 1 0 0,0 0-1 0 0,-6 0 400 0 0,-18 9-5162 0 0,21-1 422 0 0,7-4 2222 0 0,-6 5-5212 0 0</inkml:trace>
  <inkml:trace contextRef="#ctx0" brushRef="#br0" timeOffset="703.214">768 306 8298 0 0,'0'0'1503'0'0,"0"0"-42"0"0,0 0-23 0 0,0 0-24 0 0,0 0-130 0 0,0 0-168 0 0,0 0-166 0 0,-34 23-209 0 0,-108 77-222 0 0,135-95-480 0 0,0-1 0 0 0,1 2 0 0 0,0-1 0 0 0,0 0 1 0 0,0 1-1 0 0,1 0 0 0 0,-1 1 0 0 0,1-1 0 0 0,1 1 0 0 0,0 0 0 0 0,0 0 0 0 0,-1 3-39 0 0,-6 11 94 0 0,4-11-56 0 0,0 0 1 0 0,0 1 0 0 0,1-1-1 0 0,1 2 1 0 0,0-1 0 0 0,0 1 0 0 0,1-1-1 0 0,1 1 1 0 0,0 0 0 0 0,0 1-1 0 0,1-1 1 0 0,1 0 0 0 0,0 1-1 0 0,1-1 1 0 0,0 0 0 0 0,1 1-1 0 0,0-1 1 0 0,1 1 0 0 0,1-1-1 0 0,0 3-38 0 0,0-9 23 0 0,-1-1 0 0 0,1 1 0 0 0,0-1 0 0 0,0 1 0 0 0,0-1 0 0 0,1 0 0 0 0,-1 0-1 0 0,1-1 1 0 0,1 1 0 0 0,-1-1 0 0 0,1 0 0 0 0,-1 0 0 0 0,1 0 0 0 0,1-1 0 0 0,-1 1 0 0 0,0-1-1 0 0,1-1 1 0 0,3 3-23 0 0,-4-3 122 0 0,0-1-1 0 0,0 1 0 0 0,0-1 1 0 0,0 1-1 0 0,1-2 1 0 0,-1 1-1 0 0,0 0 0 0 0,1-1 1 0 0,-1 0-1 0 0,0 0 0 0 0,0-1 1 0 0,1 0-1 0 0,-1 1 0 0 0,0-2 1 0 0,0 1-1 0 0,0-1 0 0 0,0 1 1 0 0,0-1-1 0 0,0-1 1 0 0,0 1-1 0 0,-1-1 0 0 0,1 0 1 0 0,-1 0-1 0 0,0 0 0 0 0,0 0 1 0 0,0-1-1 0 0,0 0 0 0 0,0 0 1 0 0,-1 0-1 0 0,0 0 1 0 0,1-1-122 0 0,5-8 79 0 0,0 0 0 0 0,-1 0 0 0 0,0-1 0 0 0,-1 0 0 0 0,-1 0 0 0 0,0-1 0 0 0,-1 0 0 0 0,-1 0 0 0 0,0 0 1 0 0,-1-1-1 0 0,0 1 0 0 0,-2-1 0 0 0,0 1 0 0 0,0-1 0 0 0,-1 0 0 0 0,-1 1 0 0 0,-1-1 0 0 0,0 0 1 0 0,-1 1-1 0 0,-1 0 0 0 0,-1 0 0 0 0,-1-4-79 0 0,6 18-25 0 0,-37-87-1117 0 0,-3 42-3591 0 0,16 38-5803 0 0,18 8 997 0 0</inkml:trace>
  <inkml:trace contextRef="#ctx0" brushRef="#br0" timeOffset="1299.195">864 913 5025 0 0,'0'0'4437'0'0,"0"0"-1759"0"0,0 0-630 0 0,0 0-151 0 0,0 0-252 0 0,0 0-267 0 0,0 0-164 0 0,0 0-126 0 0,0 0-155 0 0,0 0-174 0 0,0 0-165 0 0,0 0-91 0 0,0 0-55 0 0,-1-3-74 0 0,0-2-304 0 0,0 0 0 0 0,1 0-1 0 0,-1 0 1 0 0,1 0 0 0 0,0 0-1 0 0,1 0 1 0 0,-1 0 0 0 0,1 0-1 0 0,0 1 1 0 0,0-1 0 0 0,0 0-1 0 0,1 0 1 0 0,0 1 0 0 0,0-1-1 0 0,0 1 1 0 0,0-1 0 0 0,3-3-70 0 0,13-31 197 0 0,56-100 172 0 0,-16 57-306 0 0,-54 94-399 0 0,-11 126 509 0 0,7-137-168 0 0,0 0-1 0 0,1 0 0 0 0,-1-1 1 0 0,0 1-1 0 0,1 0 0 0 0,-1-1 1 0 0,1 1-1 0 0,-1 0 0 0 0,1-1 1 0 0,-1 1-1 0 0,1-1 0 0 0,-1 1 1 0 0,1-1-1 0 0,-1 1 0 0 0,1-1 0 0 0,0 1 1 0 0,-1-1-1 0 0,1 0 0 0 0,0 1 1 0 0,0-1-1 0 0,-1 0 0 0 0,1 1 1 0 0,0-1-1 0 0,0 0 0 0 0,-1 0 1 0 0,1 0-1 0 0,0 0 0 0 0,0 0 1 0 0,-1 0-1 0 0,1 0 0 0 0,0 0 1 0 0,0 0-1 0 0,0 0 0 0 0,-1 0 1 0 0,1 0-1 0 0,0-1 0 0 0,0 1 1 0 0,-1 0-1 0 0,1-1 0 0 0,0 1 0 0 0,-1 0 1 0 0,1-1-1 0 0,0 1 0 0 0,-1-1 1 0 0,1 1-1 0 0,0-1-4 0 0,71-69 284 0 0,-65 60-279 0 0,0 0 0 0 0,1 1 0 0 0,0-1 0 0 0,1 2 0 0 0,0-1-1 0 0,0 1 1 0 0,0 1 0 0 0,1 0 0 0 0,4-2-5 0 0,-13 9-6 0 0,1 0 0 0 0,-1 0-1 0 0,0 0 1 0 0,1 0 0 0 0,-1 0 0 0 0,1 0-1 0 0,-1 0 1 0 0,0 1 0 0 0,1-1 0 0 0,-1 0-1 0 0,0 1 1 0 0,1-1 0 0 0,-1 1 0 0 0,0-1 0 0 0,1 1-1 0 0,-1 0 1 0 0,0 0 0 0 0,0-1 0 0 0,0 1-1 0 0,0 0 1 0 0,0 0 0 0 0,0 0 0 0 0,0 0-1 0 0,0 0 1 0 0,0 1 0 0 0,0-1 0 0 0,-1 0-1 0 0,1 0 1 0 0,0 0 0 0 0,-1 1 0 0 0,1-1-1 0 0,-1 0 1 0 0,1 1 0 0 0,-1-1 0 0 0,0 0-1 0 0,0 1 1 0 0,1-1 0 0 0,-1 1 0 0 0,0-1-1 0 0,0 1 1 0 0,0-1 0 0 0,-1 0 0 0 0,1 1-1 0 0,0-1 1 0 0,0 0 0 0 0,-1 1 0 0 0,1-1 0 0 0,-1 0-1 0 0,1 1 1 0 0,-1-1 6 0 0,4 20-19 0 0,18 39-1608 0 0,-8-38-2654 0 0,-7-8-6163 0 0,-6-14 10269 0 0,0 4-10166 0 0</inkml:trace>
  <inkml:trace contextRef="#ctx0" brushRef="#br0" timeOffset="1971.598">1281 925 4305 0 0,'0'0'3437'0'0,"0"0"-555"0"0,0 0-274 0 0,0 0-237 0 0,0 0-393 0 0,0 0-406 0 0,0 0-311 0 0,0 0-241 0 0,0 0-193 0 0,0 0-123 0 0,0 0-115 0 0,0 0-39 0 0,0 0-41 0 0,7-17-70 0 0,42-103 625 0 0,-13 24-168 0 0,-16 23-502 0 0,8 109-584 0 0,5-40 436 0 0,19-32 9 0 0,-13 7-202 0 0,0 3-20 0 0,-39 25-35 0 0,1 1 1 0 0,0-1-1 0 0,-1 0 0 0 0,1 1 0 0 0,0-1 0 0 0,0 1 0 0 0,-1-1 1 0 0,1 1-1 0 0,0-1 0 0 0,0 1 0 0 0,0 0 0 0 0,0-1 0 0 0,0 1 1 0 0,0 0-1 0 0,-1 0 0 0 0,1 0 0 0 0,0 0 0 0 0,0-1 0 0 0,0 1 1 0 0,0 1-1 0 0,0-1 0 0 0,0 0 0 0 0,0 0 0 0 0,0 0 0 0 0,0 0 1 0 0,0 1-1 0 0,0-1 0 0 0,-1 0 0 0 0,1 1 0 0 0,0-1 0 0 0,0 0 1 0 0,0 1-1 0 0,0 0 0 0 0,-1-1 0 0 0,1 1 0 0 0,0-1 0 0 0,-1 1 1 0 0,1 0-1 0 0,0-1 0 0 0,-1 1 0 0 0,1 0 0 0 0,-1 0 1 0 0,1-1-1 0 0,-1 1 0 0 0,1 1 2 0 0,10 48 30 0 0,-7-28-7 0 0,19 58-270 0 0,-3-67-2442 0 0,2-11-10908 0 0,-21-2 12924 0 0,4 0-9895 0 0</inkml:trace>
</inkml:ink>
</file>

<file path=ppt/ink/ink8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23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676 1163 0 0 0,'0'0'415'0'0,"0"0"1057"0"0,0 0 271 0 0,0 0-96 0 0,0 0-163 0 0,0 0-189 0 0,0 0-196 0 0,0 0-165 0 0,0 0-59 0 0,7-1 40 0 0,23-4 71 0 0,-23 4 75 0 0,-7 1 23 0 0,0 0-11 0 0,0 0-38 0 0,0 0-36 0 0,0 0-40 0 0,0 0-51 0 0,-32 14 1786 0 0,-280 32-339 0 0,21-14-2001 0 0,259-32-949 0 0,31 0-117 0 0,14-10-5611 0 0,2 5 11 0 0,-6 2-4893 0 0</inkml:trace>
  <inkml:trace contextRef="#ctx0" brushRef="#br0" timeOffset="543.155">1230 287 0 0 0,'0'0'391'0'0,"0"0"1038"0"0,0 0 342 0 0,0 0 39 0 0,0 0-49 0 0,0 0-126 0 0,0 0-131 0 0,0 0-131 0 0,4 0-148 0 0,10-1 163 0 0,-28-2 1279 0 0,-90 0 451 0 0,-204 44-813 0 0,-48 10-1273 0 0,155-44-868 0 0,157-24-1188 0 0,41 5-2520 0 0,10-3-4043 0 0,-3 8-3631 0 0</inkml:trace>
  <inkml:trace contextRef="#ctx0" brushRef="#br0" timeOffset="1098.069">311 133 6529 0 0,'0'0'1985'0'0,"0"0"19"0"0,0 0-55 0 0,0 0-109 0 0,0 0-198 0 0,0 0-282 0 0,0 0-209 0 0,0 0-188 0 0,0 0-164 0 0,0 0-113 0 0,0 0-112 0 0,0 0-34 0 0,-10 31 1 0 0,-27 105-16 0 0,28-11 312 0 0,9 971-1249 0 0,-2-1073-1074 0 0,-20-2-5882 0 0,17-27-577 0 0,5-8 3542 0 0,0 12 2691 0 0,0-2 1113 0 0</inkml:trace>
  <inkml:trace contextRef="#ctx0" brushRef="#br0" timeOffset="1340.096">565 920 3305 0 0,'0'0'3374'0'0,"0"0"-598"0"0,0 0-476 0 0,0 0-323 0 0,0 0-340 0 0,0 0-396 0 0,0 0-253 0 0,0 0-111 0 0,0 0-108 0 0,-34 26-133 0 0,-110 81-125 0 0,45-8 183 0 0,-49 103-18 0 0,60-65-1322 0 0,69-106 58 0 0,9-18-1754 0 0,2 2-5299 0 0,5-12 2485 0 0,3-2-232 0 0</inkml:trace>
  <inkml:trace contextRef="#ctx0" brushRef="#br0" timeOffset="1625.336">562 0 5585 0 0,'0'0'3493'0'0,"0"0"-1393"0"0,0 0-363 0 0,0 0-82 0 0,0 0-126 0 0,0 0-212 0 0,0 0-206 0 0,0 0-147 0 0,0 0-141 0 0,0 0-122 0 0,0 0-121 0 0,-32 26-104 0 0,-101 84-84 0 0,64-28 21 0 0,55-59-323 0 0,-163 259 207 0 0,84-131-5489 0 0,74-123 1684 0 0,6-10-2567 0 0,2-5-2413 0 0</inkml:trace>
</inkml:ink>
</file>

<file path=ppt/ink/ink8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28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1319 5561 0 0,'0'0'1529'0'0,"0"0"-81"0"0,0 0-45 0 0,0 0 124 0 0,0 0-3 0 0,0 0-220 0 0,0 0-274 0 0,0 0-186 0 0,0 0-102 0 0,0 0-18 0 0,11 0 60 0 0,124 1 1636 0 0,1-6 0 0 0,63-13-2420 0 0,-51 14-425 0 0,-105 4-1940 0 0,-36 2-1482 0 0,-3 0-2709 0 0,-4 1-3199 0 0</inkml:trace>
  <inkml:trace contextRef="#ctx0" brushRef="#br0" timeOffset="498.82">41 468 0 0 0,'0'0'248'0'0,"0"0"892"0"0,0 0 189 0 0,0 0-104 0 0,0 0-101 0 0,0 0-43 0 0,0 0 2 0 0,0 0 23 0 0,-7-4 39 0 0,-20-13 23 0 0,20 13-33 0 0,7 4-31 0 0,0 0-69 0 0,0 0-131 0 0,0 0-148 0 0,0 0-157 0 0,0 0-131 0 0,0 0-102 0 0,0 0-77 0 0,0 0-68 0 0,29 0 957 0 0,303-4 2859 0 0,-13-10-3624 0 0,-184 13-5330 0 0,-122 3 542 0 0,-3 0-2550 0 0,-6-2-12 0 0</inkml:trace>
  <inkml:trace contextRef="#ctx0" brushRef="#br0" timeOffset="894.805">351 104 864 0 0,'0'0'2659'0'0,"0"0"-714"0"0,0 0-123 0 0,0 0 66 0 0,0 0-50 0 0,0 0-186 0 0,0 0-225 0 0,0 0-215 0 0,0 0-190 0 0,0 0-154 0 0,0 0-101 0 0,0 0-86 0 0,0 0-37 0 0,-3 30 9 0 0,-9 100-29 0 0,8-61-42 0 0,4 0 0 0 0,2 0 0 0 0,4 0 0 0 0,6 21-582 0 0,6 74 298 0 0,12 342 76 0 0,-2-190-292 0 0,-16 60-1745 0 0,-13-368 620 0 0,0-9-6800 0 0,-1-10-952 0 0,2 5 6062 0 0,0-2 1162 0 0</inkml:trace>
  <inkml:trace contextRef="#ctx0" brushRef="#br0" timeOffset="1144.361">668 1179 3105 0 0,'0'0'2462'0'0,"0"0"-887"0"0,0 0-242 0 0,0 0 105 0 0,0 0 69 0 0,0 0-80 0 0,0 0-202 0 0,-28 32-258 0 0,-93 105-292 0 0,-25 44 208 0 0,35-23-1473 0 0,81-113-2153 0 0,14-13-6433 0 0,14-24 5088 0 0</inkml:trace>
  <inkml:trace contextRef="#ctx0" brushRef="#br0" timeOffset="1488.948">606 1 1976 0 0,'0'0'1525'0'0,"0"0"104"0"0,0 0 420 0 0,0 0 293 0 0,0 0-96 0 0,0 0-309 0 0,0 0-427 0 0,0 0-443 0 0,0 0-342 0 0,0 0-182 0 0,0 0-51 0 0,0 0 27 0 0,0 0 60 0 0,-11 19 26 0 0,-61 113 407 0 0,-3 8-541 0 0,-6-4-1 0 0,-58 70-470 0 0,108-159-62 0 0,-92 103-3598 0 0,99-122 265 0 0,16-12-1741 0 0,6-11 1183 0 0,-1-1-1538 0 0</inkml:trace>
  <inkml:trace contextRef="#ctx0" brushRef="#br0" timeOffset="1934.745">1233 652 2609 0 0,'0'0'2557'0'0,"0"0"-1007"0"0,0 0-126 0 0,0 0 159 0 0,0 0 108 0 0,0 0-102 0 0,0 0-261 0 0,0 0-286 0 0,0 0-272 0 0,-32-8-221 0 0,-99-25-179 0 0,128 32-353 0 0,1 0 0 0 0,-1 0-1 0 0,1 0 1 0 0,-1 1-1 0 0,0-1 1 0 0,1 1 0 0 0,-1-1-1 0 0,0 1 1 0 0,1 0-1 0 0,-1 0 1 0 0,0 0 0 0 0,1 0-1 0 0,-1 1 1 0 0,0-1-1 0 0,1 1 1 0 0,-1 0 0 0 0,1-1-1 0 0,-1 1 1 0 0,1 0 0 0 0,-1 1-1 0 0,1-1 1 0 0,-1 0-1 0 0,1 1 1 0 0,0-1 0 0 0,0 1-1 0 0,-1 0-16 0 0,-3 4 70 0 0,-2-2-35 0 0,2 1 1 0 0,-1-1 0 0 0,0 1 0 0 0,1 0-1 0 0,0 1 1 0 0,1-1 0 0 0,-1 1 0 0 0,1 1-1 0 0,0-1 1 0 0,0 1 0 0 0,1-1 0 0 0,0 1-1 0 0,0 1 1 0 0,0-1 0 0 0,1 0-1 0 0,0 1 1 0 0,1 0 0 0 0,0-1 0 0 0,0 1-1 0 0,1 0 1 0 0,0 0 0 0 0,0 0 0 0 0,0 1-1 0 0,1-1 1 0 0,1 0 0 0 0,-1 0 0 0 0,1 0-1 0 0,1 0 1 0 0,-1 0 0 0 0,1 0-1 0 0,1-1 1 0 0,0 1 0 0 0,0-1 0 0 0,0 1-1 0 0,1-1 1 0 0,0 0 0 0 0,0 0 0 0 0,1 0-1 0 0,0-1-35 0 0,0-1 92 0 0,-1-1-1 0 0,2 0 0 0 0,-1 0 1 0 0,0 0-1 0 0,1-1 0 0 0,-1 0 1 0 0,1 0-1 0 0,0 0 0 0 0,0-1 1 0 0,0 0-1 0 0,1 0 0 0 0,-1 0 1 0 0,0-1-1 0 0,1 0 0 0 0,-1 0 1 0 0,1-1-1 0 0,-1 0 0 0 0,1 0 1 0 0,-1 0-1 0 0,1-1 0 0 0,-1 0 1 0 0,1 0-1 0 0,-1-1 0 0 0,0 1 1 0 0,6-3-92 0 0,-5 0 82 0 0,1 0 0 0 0,-1 0 0 0 0,1 0 1 0 0,-1-1-1 0 0,-1 0 0 0 0,1 0 1 0 0,-1 0-1 0 0,0-1 0 0 0,0 0 1 0 0,0-1-1 0 0,-1 1 0 0 0,0-1 0 0 0,0 0 1 0 0,-1 0-1 0 0,0 0 0 0 0,0-1 1 0 0,-1 0-1 0 0,1 0 0 0 0,-2 0 1 0 0,1 0-1 0 0,-1 0-82 0 0,-2 1 4 0 0,1 2-140 0 0,-1 0 1 0 0,1 0 0 0 0,-1 0-1 0 0,0 0 1 0 0,-1 0-1 0 0,1 1 1 0 0,-1-1-1 0 0,0 0 1 0 0,0 0 0 0 0,0 0-1 0 0,-1 1 1 0 0,0-1-1 0 0,1 0 1 0 0,-2 1 0 0 0,1 0-1 0 0,0-1 1 0 0,-1 1-1 0 0,0 0 1 0 0,0 0 0 0 0,0 1-1 0 0,-1-1 1 0 0,1 1-1 0 0,-1-1 1 0 0,-1 1 135 0 0,-29-19-3668 0 0,7 11-4232 0 0,9 7-255 0 0</inkml:trace>
  <inkml:trace contextRef="#ctx0" brushRef="#br0" timeOffset="2330.942">1038 940 2449 0 0,'0'0'1897'0'0,"0"0"-62"0"0,0 0-24 0 0,0 0 6 0 0,0 0-93 0 0,0 0-176 0 0,0 0-241 0 0,0 0-273 0 0,0 0-263 0 0,0 0-208 0 0,0 0-143 0 0,0 0-78 0 0,0 0-31 0 0,-26 33-8 0 0,-78 107-35 0 0,102-138-252 0 0,-1 0 0 0 0,1 0 0 0 0,0 1 0 0 0,0-1 1 0 0,0 1-1 0 0,0 0 0 0 0,0-1 0 0 0,1 1 0 0 0,-1 0 0 0 0,1 0 0 0 0,-1 0 1 0 0,1 0-1 0 0,0 0 0 0 0,0 0 0 0 0,1 1 0 0 0,-1-1 0 0 0,1 0 0 0 0,-1 0 0 0 0,1 1 1 0 0,0-1-1 0 0,0 0 0 0 0,1 1 0 0 0,-1 0-16 0 0,3 6 70 0 0,-2-3 1 0 0,1 0 1 0 0,-1 1-1 0 0,2-1 0 0 0,-1 0 0 0 0,1 0 0 0 0,0 0 0 0 0,0-1 0 0 0,1 1 0 0 0,0-1 0 0 0,0 0 1 0 0,1 0-1 0 0,0 0 0 0 0,0 0 0 0 0,0-1 0 0 0,0 0 0 0 0,1 0 0 0 0,0 0 0 0 0,0-1 0 0 0,0 0 1 0 0,1 0-1 0 0,0-1 0 0 0,-1 1 0 0 0,1-1 0 0 0,0-1 0 0 0,0 1 0 0 0,1-1 0 0 0,-1-1 0 0 0,0 1 1 0 0,1-1-1 0 0,-1-1 0 0 0,3 1-71 0 0,-3-1 106 0 0,0 0-1 0 0,0-1 1 0 0,0 0 0 0 0,0 0-1 0 0,-1-1 1 0 0,1 0 0 0 0,0 0-1 0 0,-1 0 1 0 0,0-1 0 0 0,1 0-1 0 0,-1 0 1 0 0,0-1 0 0 0,0 1-1 0 0,-1-1 1 0 0,1 0 0 0 0,-1-1-1 0 0,0 0 1 0 0,0 0 0 0 0,0 0-1 0 0,-1 0 1 0 0,4-6-106 0 0,-2 4 38 0 0,0 0 0 0 0,-1 0 0 0 0,0-1 0 0 0,0 0 0 0 0,-1 0 0 0 0,0-1 0 0 0,0 1 0 0 0,-1-1 0 0 0,0 0 0 0 0,0 0 0 0 0,-1 0 0 0 0,0 0-1 0 0,-1 0 1 0 0,0 0 0 0 0,0-4-38 0 0,-1 6-90 0 0,1 1 0 0 0,-1 0 0 0 0,0 0-1 0 0,-1 0 1 0 0,1-1 0 0 0,-1 1 0 0 0,-1 0-1 0 0,1 0 1 0 0,-1 0 0 0 0,0 0 0 0 0,0 0-1 0 0,-1 1 1 0 0,1-1 0 0 0,-1 1 0 0 0,-1-1-1 0 0,1 1 1 0 0,-1 0 0 0 0,0 0 0 0 0,0 0-1 0 0,0 1 1 0 0,-1 0 0 0 0,1 0-1 0 0,-1 0 1 0 0,0 0 0 0 0,-1 0 90 0 0,-62-12-5310 0 0,23 27-6266 0 0,35-3 6884 0 0</inkml:trace>
  <inkml:trace contextRef="#ctx0" brushRef="#br0" timeOffset="2712.942">1565 748 1592 0 0,'0'0'2346'0'0,"0"0"-772"0"0,0 0-223 0 0,0 0 13 0 0,0 0-8 0 0,0 0-114 0 0,0 0-220 0 0,0 0-226 0 0,-33 34-230 0 0,-102 106-195 0 0,131-137-351 0 0,1 1 1 0 0,-1-1-1 0 0,0 0 0 0 0,1 1 0 0 0,-1 0 0 0 0,1 0 0 0 0,0 0 0 0 0,0 0 0 0 0,1 1 1 0 0,-1-1-1 0 0,1 1 0 0 0,0-1 0 0 0,0 1 0 0 0,1 0 0 0 0,0 0 0 0 0,-1-1 1 0 0,1 6-22 0 0,0 1 57 0 0,0-4 27 0 0,0 0 1 0 0,1-1-1 0 0,0 1 1 0 0,0 0-1 0 0,0 0 1 0 0,1 0-1 0 0,0-1 1 0 0,1 1-1 0 0,-1 0 0 0 0,1-1 1 0 0,0 0-1 0 0,1 1 1 0 0,0-1-1 0 0,0 0 1 0 0,0 0-1 0 0,1 0 1 0 0,-1-1-1 0 0,1 1 1 0 0,1-1-1 0 0,-1 0 1 0 0,1 0-1 0 0,0 0 1 0 0,0-1-1 0 0,0 0 1 0 0,1 0-1 0 0,-1 0 1 0 0,1 0-1 0 0,0-1 1 0 0,0 0-1 0 0,1 0 1 0 0,-1-1-1 0 0,0 0 1 0 0,1 0-1 0 0,0 0 1 0 0,4 0-84 0 0,-2-1 206 0 0,-1 0 0 0 0,1 0 0 0 0,-1-1 1 0 0,1 0-1 0 0,-1-1 0 0 0,1 1 1 0 0,-1-2-1 0 0,0 1 0 0 0,1-1 0 0 0,-1 0 1 0 0,0-1-1 0 0,0 0 0 0 0,0 0 1 0 0,-1-1-1 0 0,1 0 0 0 0,-1 0 0 0 0,0-1 1 0 0,0 0-1 0 0,0 0 0 0 0,0-1 1 0 0,-1 0-1 0 0,0 0 0 0 0,-1 0 0 0 0,1-1 1 0 0,-1 1-1 0 0,0-1 0 0 0,-1-1 1 0 0,1 1-207 0 0,-1-4 78 0 0,-1 0 0 0 0,1-1 0 0 0,-2 1 1 0 0,0-1-1 0 0,0 1 0 0 0,-1-1 1 0 0,0 1-1 0 0,-1-1 0 0 0,-1 0 1 0 0,0 1-1 0 0,-2-10-78 0 0,2 13-76 0 0,-1 0-1 0 0,-1 0 1 0 0,0 1 0 0 0,0-1 0 0 0,0 1-1 0 0,-1-1 1 0 0,0 1 0 0 0,-1 0 0 0 0,1 1-1 0 0,-1-1 1 0 0,-1 1 0 0 0,1 0 0 0 0,-1 0-1 0 0,0 1 1 0 0,0-1 0 0 0,-1 1 0 0 0,1 1-1 0 0,-1-1 1 0 0,-1 1 76 0 0,-43-12-3869 0 0,-2 27-4576 0 0,42-7-1329 0 0</inkml:trace>
  <inkml:trace contextRef="#ctx0" brushRef="#br0" timeOffset="3331.69">1768 1219 7570 0 0,'0'0'4195'0'0,"0"0"-2134"0"0,0 0-644 0 0,0 0 17 0 0,0 0-72 0 0,0 0-173 0 0,0 0-230 0 0,0 0-242 0 0,0 0-211 0 0,0 0-159 0 0,0 0-94 0 0,0 0-21 0 0,0 0 21 0 0,8-16 20 0 0,27-50 7 0 0,33-10 508 0 0,-44 57-640 0 0,41-39 57 0 0,-64 58-208 0 0,-1 0 0 0 0,0-1 1 0 0,0 1-1 0 0,0 0 0 0 0,0-1 0 0 0,1 1 0 0 0,-1 0 0 0 0,0-1 0 0 0,0 1 0 0 0,1 0 1 0 0,-1-1-1 0 0,0 1 0 0 0,0 0 0 0 0,1 0 0 0 0,-1-1 0 0 0,0 1 0 0 0,1 0 0 0 0,-1 0 1 0 0,1 0-1 0 0,-1-1 0 0 0,0 1 0 0 0,1 0 0 0 0,-1 0 0 0 0,0 0 0 0 0,1 0 0 0 0,-1 0 0 0 0,1 0 1 0 0,-1 0-1 0 0,0 0 0 0 0,1 0 0 0 0,-1 0 0 0 0,1 0 0 0 0,-1 0 0 0 0,0 0 0 0 0,1 0 1 0 0,-1 0-1 0 0,0 1 0 0 0,1-1 0 0 0,-1 0 0 0 0,1 0 0 0 0,-1 0 0 0 0,0 1 0 0 0,1-1 1 0 0,-1 0-1 0 0,0 0 0 0 0,0 1 0 0 0,1-1 0 0 0,-1 0 0 0 0,0 0 0 0 0,0 1 0 0 0,1-1 1 0 0,-1 0-1 0 0,0 1 0 0 0,0-1 0 0 0,0 0 0 0 0,1 1 0 0 0,-1-1 0 0 0,0 1 0 0 0,0-1 1 0 0,0 0-1 0 0,0 1 0 0 0,0-1 0 0 0,0 1 0 0 0,0-1 0 0 0,0 0 0 0 0,0 1 0 0 0,0-1 1 0 0,0 0 2 0 0,1 36 14 0 0,-2-28 78 0 0,1 51 39 0 0,1-58-130 0 0,1 1 0 0 0,-1-1 1 0 0,0 0-1 0 0,0 1 0 0 0,1-1 1 0 0,-1 0-1 0 0,1 0 0 0 0,-1 0 1 0 0,1 0-1 0 0,0 0 1 0 0,-1 0-1 0 0,1 0 0 0 0,0-1 1 0 0,-1 1-1 0 0,1 0 0 0 0,0-1 1 0 0,0 0-1 0 0,0 1 0 0 0,0-1 1 0 0,-1 0-1 0 0,1 0 1 0 0,0 0-1 0 0,0 0 0 0 0,0 0 1 0 0,0-1-1 0 0,0 1 0 0 0,-1 0 1 0 0,1-1-1 0 0,0 1 0 0 0,0-1 1 0 0,-1 0-1 0 0,1 0 1 0 0,0 0-1 0 0,-1 1 0 0 0,1-1 1 0 0,0-1-1 0 0,-1 1 0 0 0,0 0 1 0 0,1 0-1 0 0,-1-1 0 0 0,1 0 0 0 0,136-123 51 0 0,-46 59-99 0 0,-84 140 195 0 0,-11 43 0 0 0,3-115-202 0 0,0 1 0 0 0,1-1 0 0 0,0 0 1 0 0,-1 0-1 0 0,1 0 0 0 0,0 0 0 0 0,0 1 0 0 0,0-1 0 0 0,0 0 1 0 0,1 0-1 0 0,-1-1 0 0 0,1 1 0 0 0,-1 0 0 0 0,1 0 1 0 0,-1-1-1 0 0,1 1 0 0 0,0-1 0 0 0,0 1 0 0 0,0-1 0 0 0,0 0 1 0 0,0 0-1 0 0,0 0 0 0 0,0 0 54 0 0,16 4-5464 0 0,2-3-6875 0 0,-14-2 6792 0 0</inkml:trace>
  <inkml:trace contextRef="#ctx0" brushRef="#br0" timeOffset="3898.778">2470 1172 5921 0 0,'0'0'3986'0'0,"0"0"-1433"0"0,0 0-494 0 0,0 0-165 0 0,0 0-291 0 0,0 0-312 0 0,0 0-278 0 0,0 0-179 0 0,0 0-121 0 0,0 0-99 0 0,0 0-71 0 0,0 0-41 0 0,0 0-48 0 0,8-20 338 0 0,73-89-423 0 0,14 6-297 0 0,-95 104-76 0 0,0-1 0 0 0,0 0 0 0 0,0 1 0 0 0,0-1 0 0 0,0 1 0 0 0,0-1 0 0 0,0 0-1 0 0,1 1 1 0 0,-1-1 0 0 0,0 1 0 0 0,0-1 0 0 0,0 0 0 0 0,1 1 0 0 0,-1-1 0 0 0,0 0-1 0 0,0 1 1 0 0,1-1 0 0 0,-1 0 0 0 0,0 0 0 0 0,1 1 0 0 0,-1-1 0 0 0,0 0 0 0 0,1 0 0 0 0,-1 1-1 0 0,1-1 1 0 0,-1 0 0 0 0,0 0 0 0 0,1 0 0 0 0,-1 0 0 0 0,1 0 0 0 0,-1 0 0 0 0,0 0-1 0 0,1 0 1 0 0,-1 0 0 0 0,1 0 0 0 0,-1 0 0 0 0,0 0 0 0 0,1 0 0 0 0,-1 0 0 0 0,1 0 0 0 0,-1 0-1 0 0,0 0 1 0 0,1 0 0 0 0,-1 0 0 0 0,1-1 0 0 0,-1 1 0 0 0,0 0 0 0 0,1 0 0 0 0,-1 0-1 0 0,0-1 1 0 0,1 1 0 0 0,-1 0 0 0 0,0-1 0 0 0,1 1 0 0 0,-1 0 0 0 0,0-1 0 0 0,0 1-1 0 0,1 0 1 0 0,-1-1 0 0 0,0 1 0 0 0,0 0 0 0 0,0-1 0 0 0,0 1 0 0 0,1-1 0 0 0,-1 1 0 0 0,0 0-1 0 0,0-1 1 0 0,0 1 4 0 0,-3 120 248 0 0,5-118-247 0 0,1 1-1 0 0,-1-1 1 0 0,1 0-1 0 0,0 0 1 0 0,0-1-1 0 0,0 1 1 0 0,0-1-1 0 0,0 1 1 0 0,0-1-1 0 0,1 0 1 0 0,-1 0-1 0 0,0 0 1 0 0,0-1-1 0 0,1 1 1 0 0,-1-1-1 0 0,1 0 1 0 0,-1 0-1 0 0,0 0 1 0 0,1 0-1 0 0,-1 0 1 0 0,0-1-1 0 0,1 0 1 0 0,-1 1-1 0 0,0-1 1 0 0,1-1-1 0 0,-1 1 1 0 0,1-1-1 0 0,124-68 35 0 0,-48 20-89 0 0,-80 49 51 0 0,1 1-1 0 0,-1-1 1 0 0,1 1 0 0 0,-1-1-1 0 0,1 1 1 0 0,0-1 0 0 0,-1 1-1 0 0,1-1 1 0 0,0 1 0 0 0,-1 0 0 0 0,1-1-1 0 0,0 1 1 0 0,-1 0 0 0 0,1 0-1 0 0,0 0 1 0 0,-1-1 0 0 0,1 1-1 0 0,0 0 1 0 0,0 0 0 0 0,-1 0-1 0 0,1 0 1 0 0,0 0 0 0 0,0 0-1 0 0,-1 0 1 0 0,1 0 0 0 0,0 1-1 0 0,0-1 1 0 0,-1 0 0 0 0,1 0-1 0 0,0 1 1 0 0,-1-1 0 0 0,1 0-1 0 0,0 1 1 0 0,-1-1 0 0 0,1 1-1 0 0,0-1 1 0 0,-1 1 0 0 0,1-1-1 0 0,-1 1 1 0 0,1-1 0 0 0,-1 1 0 0 0,1-1-1 0 0,-1 1 1 0 0,0 0 0 0 0,1-1-1 0 0,-1 1 1 0 0,0 0 0 0 0,1-1-1 0 0,-1 1 1 0 0,0 0 0 0 0,0-1-1 0 0,0 1 1 0 0,1 0 0 0 0,-1 0-1 0 0,0-1 1 0 0,0 1 0 0 0,0 0 3 0 0,-4 113-272 0 0,25-70-1654 0 0,-6-33-2305 0 0,1-8-5285 0 0,-5-3 474 0 0</inkml:trace>
</inkml:ink>
</file>

<file path=ppt/ink/ink8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35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1190 309 0 0 0,'0'0'203'0'0,"0"0"568"0"0,0 0 478 0 0,0 0 274 0 0,0 0 53 0 0,0 0-143 0 0,0 0-185 0 0,0 0-184 0 0,0 0-172 0 0,22 1-113 0 0,74 1-53 0 0,94 14 2739 0 0,11-11-1210 0 0,125-16-2255 0 0,-18-13-560 0 0,-258 19-330 0 0,-1 0-2697 0 0,-15 4-6085 0 0,-30 1 7197 0 0</inkml:trace>
  <inkml:trace contextRef="#ctx0" brushRef="#br0" timeOffset="4237.256">1 1793 0 0 0,'0'0'311'0'0,"0"0"856"0"0,0 0 356 0 0,0 0 162 0 0,0 0 26 0 0,0 0-158 0 0,0 0-293 0 0,0 0-328 0 0,0 0-290 0 0,0 0-157 0 0,0-2-2 0 0,2-1-300 0 0,1 0 0 0 0,0 0 0 0 0,0 1 0 0 0,0-1 0 0 0,0 1 0 0 0,0 0 0 0 0,0 0 0 0 0,1 0 0 0 0,-1 0 0 0 0,1 1 0 0 0,-1 0 0 0 0,1-1 0 0 0,0 1 0 0 0,-1 0 0 0 0,1 1 0 0 0,0-1 0 0 0,0 1 0 0 0,0-1 0 0 0,0 1 0 0 0,-1 0 0 0 0,1 1 0 0 0,0-1 0 0 0,0 1 0 0 0,0-1 0 0 0,3 2-183 0 0,5-1 189 0 0,250 13 2655 0 0,87-2-1698 0 0,-256-13-930 0 0,315-24 351 0 0,-35 17-462 0 0,-110-3 238 0 0,165 8 704 0 0,-348-13-611 0 0,87 13-226 0 0,-47 1 1165 0 0,-65 1-3420 0 0,-5 0-9503 0 0,-50 1 3281 0 0</inkml:trace>
  <inkml:trace contextRef="#ctx0" brushRef="#br0" timeOffset="4781.922">1721 4 0 0 0,'0'0'1176'0'0,"0"0"655"0"0,0 0 208 0 0,0 0-68 0 0,0 0-213 0 0,0 0-247 0 0,0 0-212 0 0,0 0-156 0 0,0 0-115 0 0,0 0-86 0 0,-9 26-69 0 0,-28 85-94 0 0,28-19 457 0 0,35 165 761 0 0,-1 56-1092 0 0,-26 81-422 0 0,-33-67-319 0 0,-54 195-303 0 0,55-367 9 0 0,12 32-878 0 0,21-186 949 0 0,0 0 1 0 0,1 1 0 0 0,-1-1 0 0 0,0 0 0 0 0,0 0 0 0 0,1 0-1 0 0,-1 0 1 0 0,1 0 0 0 0,-1 0 0 0 0,1 0 0 0 0,-1 0 0 0 0,1 0-1 0 0,-1 0 1 0 0,1-1 0 0 0,0 1 0 0 0,0 0 0 0 0,-1 0 0 0 0,1 0-1 0 0,0-1 1 0 0,0 1 0 0 0,0-1 0 0 0,0 1 0 0 0,0 0 0 0 0,0-1 0 0 0,0 1-1 0 0,0-1 1 0 0,0 0 0 0 0,0 1 0 0 0,0-1 0 0 0,0 0 0 0 0,0 0-1 0 0,0 0 1 0 0,0 0 0 0 0,1 0 0 0 0,-1 0 0 0 0,0 0 0 0 0,0 0 58 0 0,23-12-4978 0 0,0-21-6055 0 0,-20 26 9338 0 0</inkml:trace>
  <inkml:trace contextRef="#ctx0" brushRef="#br0" timeOffset="5023.254">1957 1451 8858 0 0,'0'0'1730'0'0,"0"0"-427"0"0,0 0-145 0 0,0 0 109 0 0,0 0 144 0 0,0 0-40 0 0,-37 33-153 0 0,-119 112-229 0 0,22-3 249 0 0,-186 240-520 0 0,179-201-3010 0 0,130-157-1277 0 0,9-14-8240 0 0,2-7 8218 0 0</inkml:trace>
  <inkml:trace contextRef="#ctx0" brushRef="#br0" timeOffset="5373.865">1957 0 0 0 0,'0'0'1560'0'0,"0"0"29"0"0,0 0 3 0 0,0 0 67 0 0,0 0 120 0 0,0 0 77 0 0,0 0-78 0 0,0 0-216 0 0,0 0-283 0 0,0 0-239 0 0,0 0-210 0 0,-27 34-146 0 0,-85 108-90 0 0,37-31 360 0 0,-62 77-30 0 0,-105 110-924 0 0,184-219-2022 0 0,49-41-7856 0 0,9-33 2098 0 0</inkml:trace>
  <inkml:trace contextRef="#ctx0" brushRef="#br0" timeOffset="6207.416">2138 906 3897 0 0,'0'0'3302'0'0,"0"0"-1187"0"0,0 0-535 0 0,0 0-162 0 0,0 0-18 0 0,0 0-65 0 0,0 0-153 0 0,0 0-185 0 0,0 0-194 0 0,0 0-179 0 0,0 0-126 0 0,29-25-50 0 0,91-74-29 0 0,-59 66 169 0 0,-51 31-416 0 0,-7 1-138 0 0,0 0 0 0 0,0 0 0 0 0,0 0 0 0 0,0 0 0 0 0,0 1 0 0 0,1-1 0 0 0,-1 1 0 0 0,0-1 0 0 0,0 1 0 0 0,0 0 0 0 0,0 1 0 0 0,0-1 0 0 0,1 0 0 0 0,-1 1 0 0 0,0 0 0 0 0,0-1-1 0 0,0 1 1 0 0,0 1 0 0 0,0-1 0 0 0,-1 0 0 0 0,1 1 0 0 0,0-1 0 0 0,0 1 0 0 0,-1 0 0 0 0,1 0 0 0 0,-1 0 0 0 0,2 1-34 0 0,-2 2 39 0 0,0-1-1 0 0,0 1 1 0 0,-1 0-1 0 0,1 0 1 0 0,-1 0-1 0 0,0 0 1 0 0,0 0-1 0 0,-1 0 1 0 0,0 0-1 0 0,0 0 1 0 0,0 1-1 0 0,0-1 1 0 0,-1 0-1 0 0,0 0 1 0 0,0 0-1 0 0,0 0 1 0 0,0 0-1 0 0,-1 0 1 0 0,0-1-1 0 0,0 1 1 0 0,0 0-1 0 0,-1-1 1 0 0,0 2-39 0 0,-188 244 939 0 0,186-242-910 0 0,0 1 0 0 0,1-1 1 0 0,0 1-1 0 0,0 0 0 0 0,1 0 1 0 0,0 1-1 0 0,0-1 0 0 0,1 1 1 0 0,1-1-1 0 0,0 1 0 0 0,0 0 1 0 0,0-1-1 0 0,1 1 0 0 0,1 0 1 0 0,0 1-30 0 0,1-7 63 0 0,-1 0 1 0 0,2 0-1 0 0,-1 0 0 0 0,0 0 1 0 0,1 0-1 0 0,-1 0 0 0 0,1 0 1 0 0,0-1-1 0 0,0 0 1 0 0,1 1-1 0 0,-1-1 0 0 0,1 0 1 0 0,0-1-1 0 0,-1 1 0 0 0,1-1 1 0 0,0 0-1 0 0,0 1 1 0 0,1-2-1 0 0,-1 1 0 0 0,0 0 1 0 0,3 0-64 0 0,8 1 148 0 0,0 1 0 0 0,-1-2 0 0 0,1 0-1 0 0,0 0 1 0 0,0-2 0 0 0,0 0 0 0 0,1 0 0 0 0,-1-2 0 0 0,8-1-148 0 0,-13 1-271 0 0,-1-1 1 0 0,0 0-1 0 0,-1 0 1 0 0,1-1-1 0 0,0 0 0 0 0,-1-1 1 0 0,0 0-1 0 0,0 0 0 0 0,-1-1 1 0 0,5-4 270 0 0,14-12-2360 0 0,16-14-3088 0 0,-16 11-3093 0 0,-14 13 974 0 0</inkml:trace>
  <inkml:trace contextRef="#ctx0" brushRef="#br0" timeOffset="6506.932">2869 762 9522 0 0,'0'0'1736'0'0,"0"0"-110"0"0,0 0-191 0 0,0 0-24 0 0,0 0-115 0 0,-30 20-155 0 0,-96 66-179 0 0,53-18 205 0 0,63-54-987 0 0,0-2-84 0 0,1 1-1 0 0,1 1 1 0 0,0-1 0 0 0,1 1-1 0 0,1 0 1 0 0,0 1-1 0 0,1 0 1 0 0,0 0-1 0 0,1 0 1 0 0,1 0-1 0 0,0 1 1 0 0,1-1-1 0 0,1 1 1 0 0,0 5-96 0 0,2-16 34 0 0,-1-1 0 0 0,1 1-1 0 0,0-1 1 0 0,0 0 0 0 0,0 1 0 0 0,0-1 0 0 0,1 0-1 0 0,0 0 1 0 0,0 0 0 0 0,0 0 0 0 0,0 0 0 0 0,1-1-1 0 0,-1 1 1 0 0,1 0 0 0 0,0-1 0 0 0,0 0 0 0 0,0 0-1 0 0,1 0 1 0 0,-1 0 0 0 0,1 0 0 0 0,0-1 0 0 0,-1 0-1 0 0,1 0 1 0 0,0 0 0 0 0,0 0 0 0 0,1 0 0 0 0,-1-1-1 0 0,2 1-33 0 0,125 11 1182 0 0,-108-16-1005 0 0,-1-1 0 0 0,0-1 0 0 0,0 0 0 0 0,-1-2-1 0 0,0-1 1 0 0,0 0 0 0 0,0-2 0 0 0,-1 0-1 0 0,16-11-176 0 0,-26 16 61 0 0,1-1-1 0 0,-1 1 0 0 0,-1-2 0 0 0,1 1 0 0 0,-1-1 0 0 0,0-1 0 0 0,0 0 0 0 0,-1 0 0 0 0,0 0 0 0 0,-1-1 0 0 0,0-1 0 0 0,0 1 0 0 0,-1-1 0 0 0,0 0 0 0 0,0 0 1 0 0,-2-1-1 0 0,1 0 0 0 0,-1 1 0 0 0,-1-2 0 0 0,0 1 0 0 0,0 0 0 0 0,-1-1 0 0 0,0 1 0 0 0,-1-1 0 0 0,-1-1-60 0 0,-2 4-51 0 0,-1-1 0 0 0,0 1 0 0 0,-1-1 0 0 0,0 1 0 0 0,-1 0-1 0 0,1 1 1 0 0,-2-1 0 0 0,1 1 0 0 0,-1 0 0 0 0,0 0 0 0 0,-1 1 0 0 0,0-1 0 0 0,0 2-1 0 0,-1-1 1 0 0,1 1 0 0 0,-1 0 0 0 0,-1 0 0 0 0,-3-1 51 0 0,5 3-156 0 0,1 0 0 0 0,-1 1 0 0 0,0 0 0 0 0,0 0 1 0 0,0 1-1 0 0,0 0 0 0 0,0 0 0 0 0,-1 0 0 0 0,1 1 0 0 0,-1 0 0 0 0,1 1 1 0 0,-1 0-1 0 0,1 0 0 0 0,-1 0 0 0 0,1 1 0 0 0,-1 0 0 0 0,1 1 0 0 0,0-1 1 0 0,0 1-1 0 0,-1 1 0 0 0,0 0 156 0 0,0 1-903 0 0,-1 0-1 0 0,1 0 1 0 0,0 0 0 0 0,0 1 0 0 0,1 1 0 0 0,-1-1-1 0 0,1 1 1 0 0,0 0 0 0 0,1 1 0 0 0,-6 6 903 0 0,-2 3-5922 0 0,6-5-1966 0 0</inkml:trace>
  <inkml:trace contextRef="#ctx0" brushRef="#br0" timeOffset="6855.426">3393 880 11883 0 0,'0'0'1492'0'0,"0"0"-100"0"0,0 0-106 0 0,0 0-71 0 0,0 0-147 0 0,0 0-219 0 0,0 0-135 0 0,0 0-110 0 0,0 0-124 0 0,-30 7-125 0 0,-100 27-94 0 0,49 12 132 0 0,68-34-302 0 0,13-12-90 0 0,-11 8 51 0 0,1-1-1 0 0,1 1 1 0 0,0 1 0 0 0,0 0 0 0 0,1 0 0 0 0,0 1 0 0 0,0 0 0 0 0,1 0 0 0 0,0 1 0 0 0,1 0 0 0 0,0 0-1 0 0,1 0 1 0 0,1 1 0 0 0,-1 0 0 0 0,-1 9-52 0 0,5-16 3 0 0,0-1-1 0 0,1 1 0 0 0,0 0 1 0 0,-1-1-1 0 0,2 1 1 0 0,-1 0-1 0 0,0 0 0 0 0,1-1 1 0 0,0 1-1 0 0,0-1 1 0 0,0 1-1 0 0,1-1 0 0 0,-1 1 1 0 0,1-1-1 0 0,0 0 0 0 0,1 0 1 0 0,-1 1-1 0 0,1-2 1 0 0,-1 1-1 0 0,1 0 0 0 0,0-1 1 0 0,1 1-1 0 0,-1-1 1 0 0,1 1-3 0 0,4 1 68 0 0,0 0 0 0 0,0-1 0 0 0,0 0 0 0 0,1 0 0 0 0,-1 0 0 0 0,1-1 1 0 0,0-1-1 0 0,0 0 0 0 0,0 0 0 0 0,0 0 0 0 0,0-1 0 0 0,0-1 0 0 0,0 1 0 0 0,1-2 1 0 0,-1 1-1 0 0,0-1 0 0 0,0-1 0 0 0,0 1 0 0 0,9-4-68 0 0,3-1 259 0 0,-1-2 0 0 0,0 0 1 0 0,0-1-1 0 0,0-1 0 0 0,-1 0 0 0 0,-1-2 0 0 0,17-13-259 0 0,-26 18 84 0 0,0 0-1 0 0,-1 0 1 0 0,0-1 0 0 0,0-1-1 0 0,-1 1 1 0 0,0-1 0 0 0,0 0-1 0 0,-1-1 1 0 0,-1 1-1 0 0,1-1 1 0 0,-1 0 0 0 0,-1-1-1 0 0,0 1 1 0 0,-1-1 0 0 0,0 0-1 0 0,0 0 1 0 0,-1 0-1 0 0,0 0 1 0 0,-1 0 0 0 0,0-8-84 0 0,-1 13-65 0 0,1 1 0 0 0,-1-1 1 0 0,0 1-1 0 0,0-1 1 0 0,0 1-1 0 0,-1-1 1 0 0,0 1-1 0 0,0-1 1 0 0,-1 1-1 0 0,1 0 1 0 0,-1-1-1 0 0,0 1 0 0 0,0 0 1 0 0,-1 0-1 0 0,0 0 1 0 0,0 1-1 0 0,0-1 1 0 0,0 1-1 0 0,-1-1 1 0 0,1 1-1 0 0,-1 0 1 0 0,0 1-1 0 0,0-1 0 0 0,-1 0 1 0 0,1 1-1 0 0,-1 0 1 0 0,0 0-1 0 0,0 1 1 0 0,0-1-1 0 0,-3 0 65 0 0,-50 14-5902 0 0,28 15-5094 0 0,28-23 9758 0 0,-7 8-6390 0 0</inkml:trace>
  <inkml:trace contextRef="#ctx0" brushRef="#br0" timeOffset="7451.219">3563 1359 12683 0 0,'0'0'2187'0'0,"0"0"-304"0"0,0 0-215 0 0,0 0-217 0 0,0 0-226 0 0,0 0-237 0 0,0 0-159 0 0,0 0-117 0 0,0 0-106 0 0,0 0-86 0 0,0 0-79 0 0,0 0-78 0 0,0 0-87 0 0,-2-11-49 0 0,-3-36-55 0 0,32-7 172 0 0,-2 21-243 0 0,2 2 0 0 0,0 0 0 0 0,2 2 0 0 0,20-14-101 0 0,10 16-260 0 0,-59 27 195 0 0,1 15-102 0 0,-2 57 32 0 0,-2-19 94 0 0,22-51 264 0 0,44-45-1 0 0,39-19-156 0 0,-100 61-72 0 0,-1 0 1 0 0,1 0 0 0 0,0 1 0 0 0,-1-1-1 0 0,1 0 1 0 0,0 1 0 0 0,0 0-1 0 0,0-1 1 0 0,-1 1 0 0 0,1 0-1 0 0,0 0 1 0 0,0 0 0 0 0,0 0 0 0 0,0 0-1 0 0,-1 0 1 0 0,1 1 0 0 0,0-1-1 0 0,0 0 1 0 0,-1 1 0 0 0,1 0 0 0 0,0-1-1 0 0,-1 1 1 0 0,1 0 0 0 0,0 0-1 0 0,-1 0 1 0 0,1 0 0 0 0,-1 0-1 0 0,1 0 1 0 0,-1 0 0 0 0,0 1 0 0 0,0-1-1 0 0,1 0 1 0 0,-1 2 5 0 0,24 40 31 0 0,-3 28-61 0 0,-12-49-123 0 0,0 0-2949 0 0,3-12-6888 0 0,-12-9 3186 0 0,-1 2 205 0 0</inkml:trace>
  <inkml:trace contextRef="#ctx0" brushRef="#br0" timeOffset="7920.825">4132 1373 8090 0 0,'0'0'3186'0'0,"0"0"-568"0"0,0 0-139 0 0,0 0-77 0 0,0 0-301 0 0,0 0-448 0 0,0 0-430 0 0,0 0-296 0 0,0 0-219 0 0,0 0-135 0 0,0 0-107 0 0,0 0-50 0 0,0 0-60 0 0,11-16-45 0 0,34-53-31 0 0,-13 8 202 0 0,-3 12-227 0 0,34-25-188 0 0,-48 61-80 0 0,44-18-198 0 0,-59 53-145 0 0,-13 52 333 0 0,12-74 23 0 0,1 1 0 0 0,-1 0-1 0 0,1 0 1 0 0,-1 0 0 0 0,1 0 0 0 0,-1-1-1 0 0,1 1 1 0 0,0 0 0 0 0,0 0 0 0 0,-1 0 0 0 0,1 0-1 0 0,0 0 1 0 0,0 0 0 0 0,0 0 0 0 0,0 0 0 0 0,0 0-1 0 0,0 0 1 0 0,0 0 0 0 0,0 0 0 0 0,1 0-1 0 0,-1 0 1 0 0,0 0 0 0 0,0 0 0 0 0,1 0 0 0 0,-1-1-1 0 0,1 1 1 0 0,-1 0 0 0 0,1 0 0 0 0,-1 0 0 0 0,1 0-1 0 0,0-1 1 0 0,-1 1 0 0 0,1 0 0 0 0,0-1-1 0 0,-1 1 1 0 0,1 0 0 0 0,0-1 0 0 0,0 1 0 0 0,0-1-1 0 0,0 1 1 0 0,-1-1 0 0 0,1 0 0 0 0,0 1 0 0 0,0-1-1 0 0,0 0 1 0 0,0 0 0 0 0,0 1 0 0 0,0-1-1 0 0,0 0 1 0 0,0 0 0 0 0,0 0 0 0 0,0 0 0 0 0,0 0-1 0 0,0 0 1 0 0,0-1 0 0 0,0 1 0 0 0,0 0 0 0 0,0 0 0 0 0,58-13 95 0 0,-8-10-59 0 0,41-5-27 0 0,-89 29-14 0 0,0-1 1 0 0,-1 2-1 0 0,0-1 0 0 0,1 0 0 0 0,-1 0 1 0 0,1 1-1 0 0,-1 0 0 0 0,0-1 0 0 0,0 1 1 0 0,0 0-1 0 0,0 0 0 0 0,0 0 1 0 0,-1 0-1 0 0,1 0 0 0 0,0 0 0 0 0,-1 1 1 0 0,0-1-1 0 0,1 1 0 0 0,-1-1 0 0 0,0 1 1 0 0,0-1-1 0 0,-1 1 0 0 0,1-1 0 0 0,0 1 1 0 0,-1 0-1 0 0,0-1 0 0 0,0 1 1 0 0,1 0-1 0 0,-1 0 0 0 0,-1-1 0 0 0,1 1 1 0 0,0 0-1 0 0,-1-1 0 0 0,1 1 0 0 0,-1 0 1 0 0,0-1-1 0 0,0 1 0 0 0,-1 0 5 0 0,5 51-196 0 0,21-23-1535 0 0,-12-27-3372 0 0,3-3-6660 0 0,-11-1 2618 0 0</inkml:trace>
</inkml:ink>
</file>

<file path=ppt/ink/ink8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15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760 100 15787 0 0,'0'0'591'0'0,"0"0"-4"0"0,0 0 28 0 0,0 0 121 0 0,0 0 128 0 0,0 0 35 0 0,0 0-107 0 0,0 0-168 0 0,0 0-172 0 0,0 0-146 0 0,0 0-101 0 0,-21 27-61 0 0,-67 86-26 0 0,25 2 72 0 0,-127 208-92 0 0,41-96-2379 0 0,81-142-3663 0 0,40-90-2831 0 0,13-28 4013 0 0,12 23 3881 0 0,-50-166 516 0 0,-3-32 2219 0 0,47 158 2508 0 0,-8-15 6112 0 0,24 69-7266 0 0,26 18-2694 0 0,-7-4-237 0 0,0-1-1 0 0,2-2 1 0 0,0 0-1 0 0,0-2 1 0 0,2-1-1 0 0,5 1-276 0 0,34 3 241 0 0,2-2 0 0 0,-1-3 0 0 0,2-4-1 0 0,49-1-240 0 0,95 10-703 0 0,-122-5-2219 0 0,-87-8 1099 0 0,11 1-1834 0 0,-15-6-1339 0 0,-6-4-3545 0 0,-16-33 8101 0 0,-22-32 2779 0 0,-13 54 7262 0 0,-36 49-6164 0 0,74-24-2575 0 0,-76 32 129 0 0,-2-4-1 0 0,-2-4 1 0 0,-30 3-991 0 0,43-12-158 0 0,30-6-3405 0 0,42-11-553 0 0,6 3-5176 0 0,5-5 7258 0 0</inkml:trace>
  <inkml:trace contextRef="#ctx0" brushRef="#br0" timeOffset="269.857">346 1 7938 0 0,'0'0'2183'0'0,"0"0"-320"0"0,0 0-468 0 0,0 0-302 0 0,0 0-116 0 0,0 0 4 0 0,0 0 1 0 0,0 0-87 0 0,-6 38-146 0 0,-21 123-157 0 0,20-22 234 0 0,7-130-776 0 0,-1 43 193 0 0,3 0 1 0 0,1 0-1 0 0,11 45-243 0 0,56 176-811 0 0,-55-209-487 0 0,-6-21-1276 0 0,4-1-3639 0 0,-10-30 1244 0 0,-2-4-420 0 0</inkml:trace>
  <inkml:trace contextRef="#ctx0" brushRef="#br0" timeOffset="1230.013">1565 203 10826 0 0,'0'0'1303'0'0,"0"0"-154"0"0,0 0-116 0 0,0 0-9 0 0,0 0-21 0 0,0 0-56 0 0,0 0-83 0 0,0 0-96 0 0,0 0-130 0 0,0 0-149 0 0,-15 34-129 0 0,-42 105-64 0 0,22-21 143 0 0,-97 309-111 0 0,61-273-1755 0 0,67-143-1580 0 0,49-114 3238 0 0,68-161 1776 0 0,15-121-360 0 0,-108 248 805 0 0,-20 136-2089 0 0,0 1-91 0 0,-18 130-94 0 0,16-108-182 0 0,1 0 1 0 0,0 0 0 0 0,2 1 0 0 0,1-1-1 0 0,0 0 1 0 0,2 0 0 0 0,0 0 0 0 0,2 0 0 0 0,0-1-1 0 0,5 8 4 0 0,-8-20 7 0 0,1 0 0 0 0,0 0-1 0 0,0 0 1 0 0,1-1-1 0 0,0 0 1 0 0,1 0-1 0 0,0 0 1 0 0,0-1-1 0 0,1 0 1 0 0,-1 0-1 0 0,2 0 1 0 0,-1-1-1 0 0,1 0 1 0 0,0-1-1 0 0,0 1 1 0 0,0-1 0 0 0,1-1-1 0 0,-1 0 1 0 0,1 0-1 0 0,0-1 1 0 0,1 0-1 0 0,-1 0 1 0 0,1-1-1 0 0,-1-1 1 0 0,1 1-1 0 0,-1-2 1 0 0,1 1-1 0 0,0-1 1 0 0,4-1-7 0 0,-3-4 150 0 0,-1 0 0 0 0,1-1-1 0 0,-1 0 1 0 0,0-1 0 0 0,-1 0 0 0 0,0-1 0 0 0,0 0 0 0 0,-1 0 0 0 0,0-1 0 0 0,0 0-1 0 0,-1 0 1 0 0,0-1 0 0 0,0 0 0 0 0,-1 0 0 0 0,-1-1 0 0 0,2-4-150 0 0,69-168 872 0 0,-61 8-1866 0 0,-15 148 94 0 0,-2 2-1402 0 0,-3 10-4359 0 0,1 10-4467 0 0</inkml:trace>
  <inkml:trace contextRef="#ctx0" brushRef="#br0" timeOffset="2066.05">2421 564 4697 0 0,'0'0'1775'0'0,"0"0"-119"0"0,0 0 49 0 0,0 0 104 0 0,0 0 1 0 0,0 0-135 0 0,0 0-249 0 0,0 0-291 0 0,0 0-266 0 0,0 0-225 0 0,0 0-157 0 0,0 0-76 0 0,0 0-27 0 0,-15 6-39 0 0,-49 21-10 0 0,61-25-297 0 0,0 0 0 0 0,0-1-1 0 0,0 1 1 0 0,0 0 0 0 0,1 0-1 0 0,-1 1 1 0 0,0-1 0 0 0,1 0-1 0 0,0 1 1 0 0,0 0 0 0 0,0-1-1 0 0,0 1 1 0 0,0 0 0 0 0,0 0-1 0 0,0 0 1 0 0,1 0 0 0 0,0 1-1 0 0,0-1 1 0 0,0 0 0 0 0,0 1-1 0 0,0-1 1 0 0,0 0 0 0 0,1 1-1 0 0,0-1 1 0 0,0 3-38 0 0,-2 6 120 0 0,-5 107 469 0 0,7-114-566 0 0,0-1 0 0 0,1 0 0 0 0,-1 0 1 0 0,1 1-1 0 0,0-1 0 0 0,0 0 0 0 0,0 0 0 0 0,1 0 1 0 0,-1 0-1 0 0,1 0 0 0 0,0 0 0 0 0,0-1 0 0 0,0 1 1 0 0,1 0-1 0 0,-1-1 0 0 0,1 0 0 0 0,0 0 0 0 0,0 0 1 0 0,0 0-1 0 0,0 0 0 0 0,1 0 0 0 0,-1-1 0 0 0,1 0 1 0 0,0 1-1 0 0,-1-1 0 0 0,2 0-23 0 0,3-1 98 0 0,-1-1 0 0 0,0 0-1 0 0,1 0 1 0 0,-1-1 0 0 0,0 0 0 0 0,0 0-1 0 0,0-1 1 0 0,0 0 0 0 0,0 0 0 0 0,0 0 0 0 0,0-1-1 0 0,-1 0 1 0 0,1 0 0 0 0,-1-1 0 0 0,0 0-1 0 0,0 0 1 0 0,0 0 0 0 0,0-1 0 0 0,-1 0-1 0 0,0 0 1 0 0,0-1 0 0 0,0 1 0 0 0,-1-1 0 0 0,0 0-1 0 0,0 0 1 0 0,0 0 0 0 0,-1-1 0 0 0,0 1-1 0 0,0-1 1 0 0,0 0 0 0 0,-1 0 0 0 0,0 0-1 0 0,-1 0 1 0 0,1 0 0 0 0,-1-4-98 0 0,2 5 3 0 0,-1 1 1 0 0,0-1-1 0 0,0 0 0 0 0,0 0 1 0 0,-1 0-1 0 0,0 0 0 0 0,0 0 1 0 0,-1 0-1 0 0,1 0 0 0 0,-1 0 1 0 0,-1-1-1 0 0,1 1 0 0 0,-1 0 0 0 0,0 0 1 0 0,0 0-1 0 0,-1 0 0 0 0,0 0 1 0 0,0 1-1 0 0,0-1 0 0 0,-1 0 1 0 0,0 1-1 0 0,0-1 0 0 0,0 1 1 0 0,0 0-1 0 0,-1 0 0 0 0,0 1 1 0 0,0-1-1 0 0,-1 1 0 0 0,1 0 0 0 0,-1 0 1 0 0,-3-3-4 0 0,3 5-181 0 0,0 1 1 0 0,-1-1 0 0 0,1 1-1 0 0,-1-1 1 0 0,1 1 0 0 0,-1 1-1 0 0,1-1 1 0 0,-1 1 0 0 0,1 0-1 0 0,-1 0 1 0 0,1 1 0 0 0,-1 0-1 0 0,1 0 1 0 0,-1 0 0 0 0,1 1 0 0 0,0-1-1 0 0,-1 1 1 0 0,-1 1 180 0 0,-44 49-8813 0 0,44-34 2292 0 0,3-6-1841 0 0</inkml:trace>
  <inkml:trace contextRef="#ctx0" brushRef="#br0" timeOffset="2519.97">3034 163 7306 0 0,'0'0'2829'0'0,"0"0"-469"0"0,0 0-305 0 0,0 0-171 0 0,0 0-251 0 0,0 0-328 0 0,0 0-197 0 0,0 0-194 0 0,0 0-165 0 0,0 0-140 0 0,0 0-147 0 0,0 0-60 0 0,0 0-32 0 0,-8 9-23 0 0,-24 30-39 0 0,30-37-270 0 0,1-1-1 0 0,0 1 1 0 0,0 0-1 0 0,0 0 1 0 0,0 0-1 0 0,1 0 0 0 0,-1 0 1 0 0,0 0-1 0 0,1 0 1 0 0,0 0-1 0 0,-1 0 1 0 0,1 0-1 0 0,0 0 1 0 0,0 1-1 0 0,0-1 0 0 0,0 0 1 0 0,0 0-1 0 0,1 0 1 0 0,-1 0-1 0 0,1 0 1 0 0,-1 0-1 0 0,1 0 1 0 0,0 0-1 0 0,0 0 1 0 0,0 0-1 0 0,0 1-37 0 0,4 8 136 0 0,-1 151 569 0 0,-32 25-469 0 0,4-73-169 0 0,13-28-27 0 0,-11 16-231 0 0,12-82-113 0 0,2-15-2480 0 0,1-4-3259 0 0,-1 0-4917 0 0,5-1 4443 0 0</inkml:trace>
  <inkml:trace contextRef="#ctx0" brushRef="#br0" timeOffset="2798.06">2532 623 10002 0 0,'0'0'2237'0'0,"0"0"-228"0"0,0 0-270 0 0,0 0-184 0 0,0 0-224 0 0,0 0-289 0 0,0 0-297 0 0,0 0-247 0 0,0 0-70 0 0,0 0 32 0 0,0 0 93 0 0,0 0 86 0 0,0 0-23 0 0,26-2-75 0 0,82-6-63 0 0,188-48 1364 0 0,-123 19-1769 0 0,-116 25-1800 0 0,-39 9-350 0 0,-1 0-1913 0 0,-5 3-2399 0 0,-11 0-4992 0 0</inkml:trace>
  <inkml:trace contextRef="#ctx0" brushRef="#br0" timeOffset="3852.096">3466 686 9666 0 0,'0'0'2117'0'0,"0"0"-210"0"0,0 0-166 0 0,0 0 0 0 0,0 0-104 0 0,0 0-270 0 0,0 0-310 0 0,0 0-299 0 0,0 0-232 0 0,0 0-189 0 0,0 0-118 0 0,0 4 5 0 0,-22 245 1294 0 0,22-231-1744 0 0,-4 16-4061 0 0,4-34 1926 0 0,0 1-2721 0 0,0 1 818 0 0,0-1-4331 0 0</inkml:trace>
  <inkml:trace contextRef="#ctx0" brushRef="#br0" timeOffset="4014.643">3395 439 13219 0 0,'0'0'2328'0'0,"0"0"-575"0"0,0 0-385 0 0,0 0-224 0 0,0 0-336 0 0,0 0-303 0 0,0 0-257 0 0,0 0-256 0 0,0 0-216 0 0,0 0-177 0 0,0 0-319 0 0,0 0-680 0 0,0 0-1113 0 0,-33 59-2008 0 0,41-48-7065 0 0</inkml:trace>
  <inkml:trace contextRef="#ctx0" brushRef="#br0" timeOffset="4302.081">3960 619 14003 0 0,'0'0'1695'0'0,"0"0"-245"0"0,0 0-131 0 0,0 0-96 0 0,0 0-215 0 0,0 0-196 0 0,0 0-115 0 0,0 0-122 0 0,0 0-131 0 0,-34 14-98 0 0,-105 43-34 0 0,56-7 224 0 0,74-42-461 0 0,1-1 1 0 0,0 1-1 0 0,0 1 1 0 0,1-1-1 0 0,1 1 1 0 0,-1 0 0 0 0,1 1-1 0 0,1 0 1 0 0,-3 4-76 0 0,6-10-3 0 0,1-1 0 0 0,0 1 0 0 0,-1 0 0 0 0,1-1 0 0 0,1 1 0 0 0,-1 0 0 0 0,0 0 0 0 0,1 0 0 0 0,0-1 0 0 0,0 1 0 0 0,0 0 0 0 0,0 0 0 0 0,1 0 0 0 0,-1 0 0 0 0,1-1 0 0 0,0 1 0 0 0,0 0 0 0 0,1 0 0 0 0,-1-1 0 0 0,1 1 0 0 0,-1-1 0 0 0,1 0 0 0 0,0 1 0 0 0,1-1 0 0 0,-1 0 0 0 0,0 0 0 0 0,4 3 3 0 0,1 0-11 0 0,1 0 0 0 0,0 0 1 0 0,1 0-1 0 0,-1-1 1 0 0,1 0-1 0 0,0 0 1 0 0,1-1-1 0 0,-1-1 0 0 0,1 0 1 0 0,-1 0-1 0 0,1 0 1 0 0,0-1-1 0 0,0-1 0 0 0,0 0 1 0 0,0 0-1 0 0,0-1 1 0 0,0 0-1 0 0,1-1 11 0 0,131-15-1156 0 0,-60-27-4928 0 0,-71 33 3862 0 0,6-4-2377 0 0,-7 2-1214 0 0,-2 4 859 0 0</inkml:trace>
  <inkml:trace contextRef="#ctx0" brushRef="#br0" timeOffset="4638.936">4086 977 256 0 0,'0'0'1695'0'0,"0"0"-101"0"0,0 0 142 0 0,0 0 254 0 0,0 0 165 0 0,0 0 21 0 0,0 0-55 0 0,0 0-142 0 0,0 0-208 0 0,0 0-228 0 0,0 0-281 0 0,33-1-234 0 0,104-5-169 0 0,-133 7-802 0 0,-1-1 0 0 0,1 0 0 0 0,-1 0 0 0 0,1-1-1 0 0,-1 1 1 0 0,1-1 0 0 0,-1 1 0 0 0,0-1 0 0 0,1 0 0 0 0,-1-1 0 0 0,0 1 0 0 0,0 0 0 0 0,0-1 0 0 0,1 0 0 0 0,-2 0 0 0 0,1 0 0 0 0,0 0 0 0 0,0 0 0 0 0,-1-1 0 0 0,1 1 0 0 0,0-2-57 0 0,3-3 207 0 0,98-128 2100 0 0,-101 129-2239 0 0,-1-1 0 0 0,1 1 0 0 0,-1 0 0 0 0,-1-1 0 0 0,1 0 0 0 0,-1 1 1 0 0,0-1-1 0 0,0 0 0 0 0,-1 1 0 0 0,0-1 0 0 0,0 0 0 0 0,-1 0 0 0 0,0 1 0 0 0,0-1 0 0 0,-1 0-68 0 0,0 4-3 0 0,-1 0 0 0 0,-1 0-1 0 0,1 0 1 0 0,0 1 0 0 0,-1-1-1 0 0,1 1 1 0 0,-1 0-1 0 0,0 0 1 0 0,1 0 0 0 0,-1 1-1 0 0,0-1 1 0 0,0 1 0 0 0,0 0-1 0 0,0 0 1 0 0,-1 1-1 0 0,1-1 1 0 0,0 1 0 0 0,0 0-1 0 0,0 0 1 0 0,-1 0 0 0 0,1 0-1 0 0,0 1 1 0 0,0 0-1 0 0,0 0 1 0 0,0 0 0 0 0,0 0-1 0 0,0 1 1 0 0,0-1 0 0 0,0 1-1 0 0,1 0 1 0 0,-1 0-1 0 0,-2 2 4 0 0,-9 7-27 0 0,1-1-1 0 0,0 2 0 0 0,1 0 0 0 0,1 1 0 0 0,0 0 1 0 0,0 1-1 0 0,1 0 0 0 0,1 1 0 0 0,0 0 1 0 0,1 0-1 0 0,1 1 0 0 0,0 3 28 0 0,2-7-45 0 0,2 1 1 0 0,0 0-1 0 0,0 0 1 0 0,1 1-1 0 0,1-1 1 0 0,0 1-1 0 0,1-1 1 0 0,0 1-1 0 0,1 0 1 0 0,2 11 44 0 0,-1-21-24 0 0,0 0 1 0 0,0 0-1 0 0,1 0 1 0 0,-1 0 0 0 0,1-1-1 0 0,0 1 1 0 0,0 0 0 0 0,0-1-1 0 0,1 1 1 0 0,-1-1 0 0 0,1 0-1 0 0,0 0 1 0 0,0 0 0 0 0,0 0-1 0 0,0 0 1 0 0,0-1 0 0 0,1 1-1 0 0,-1-1 1 0 0,1 0-1 0 0,0 0 1 0 0,-1 0 0 0 0,1 0-1 0 0,0-1 1 0 0,0 0 0 0 0,0 0-1 0 0,1 0 24 0 0,110 12-1208 0 0,17-27-1621 0 0,-89 3-1269 0 0,-1-3-4079 0 0,-19 6-913 0 0</inkml:trace>
</inkml:ink>
</file>

<file path=ppt/ink/ink8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28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45 10362 0 0,'0'0'1918'0'0,"0"0"-340"0"0,0 0-246 0 0,0 0-65 0 0,0 0-46 0 0,0 0-160 0 0,0 0-221 0 0,0 0-173 0 0,0 0-179 0 0,0 0-174 0 0,0 0-115 0 0,1 3-37 0 0,12 119 2094 0 0,-12 155-988 0 0,-23-12-990 0 0,3-56-170 0 0,13-167-43 0 0,4-36-7305 0 0,-5-25-8977 0 0,7 13 14290 0 0</inkml:trace>
  <inkml:trace contextRef="#ctx0" brushRef="#br0" timeOffset="288.641">1 653 10842 0 0,'0'0'2529'0'0,"0"0"-354"0"0,0 0-373 0 0,0 0-285 0 0,0 0-336 0 0,0 0-352 0 0,0 0-254 0 0,0 0-180 0 0,0 0-137 0 0,0 0 64 0 0,0 0 111 0 0,0 0 97 0 0,0 0 88 0 0,23-3-56 0 0,135-23 270 0 0,135-44 384 0 0,-221 62-1541 0 0,-3 0-5903 0 0,-60 2-1966 0 0,-6 5 326 0 0</inkml:trace>
  <inkml:trace contextRef="#ctx0" brushRef="#br0" timeOffset="754.176">698 170 13067 0 0,'0'0'2099'0'0,"0"0"-336"0"0,0 0-339 0 0,0 0-242 0 0,0 0-254 0 0,0 0-212 0 0,0 0-113 0 0,0 0-55 0 0,0 0-58 0 0,0 0-61 0 0,0 0-70 0 0,0 0-75 0 0,-4 34-56 0 0,-14 106-32 0 0,6 65 446 0 0,13-146-583 0 0,-4 235 111 0 0,17-243-273 0 0,3-57 255 0 0,115-127 936 0 0,-23 31-1000 0 0,-107 98-89 0 0,1 0 0 0 0,0 1-1 0 0,1 0 1 0 0,-1-1 0 0 0,1 1 0 0 0,-1 1-1 0 0,1-1 1 0 0,0 0 0 0 0,0 1 0 0 0,0 0-1 0 0,0 0 1 0 0,1 0 0 0 0,-1 1-1 0 0,1-1 1 0 0,-1 1 0 0 0,1 0 0 0 0,-1 0-1 0 0,1 0 1 0 0,-1 1 0 0 0,1 0 0 0 0,0 0-1 0 0,-1 0 1 0 0,4 1 1 0 0,15 49-105 0 0,-1 123 245 0 0,2-154-2007 0 0,8-28-4959 0 0,-23 1 2509 0 0,0 2-2304 0 0,-2-1-166 0 0</inkml:trace>
  <inkml:trace contextRef="#ctx0" brushRef="#br0" timeOffset="1465.628">1522 653 7338 0 0,'0'0'5333'0'0,"0"0"-2599"0"0,0 0-998 0 0,0 0-213 0 0,0 0-208 0 0,0 0-236 0 0,0 0-206 0 0,0 0-158 0 0,0 0-151 0 0,0 0-180 0 0,0 0-121 0 0,-32 32-71 0 0,-96 103-32 0 0,59-42 163 0 0,50-37-400 0 0,59-48-69 0 0,-33-10 176 0 0,1 0-1 0 0,-1 0 1 0 0,1-1-1 0 0,-1 0 1 0 0,0 0-1 0 0,0-1 1 0 0,-1 1 0 0 0,1-2-1 0 0,-1 1 1 0 0,0-1-1 0 0,0 0 1 0 0,0 0-1 0 0,0 0 1 0 0,0-3-30 0 0,12-8 38 0 0,101-96 66 0 0,-71 60-164 0 0,-48 51 15 0 0,0 1-51 0 0,12 34-268 0 0,31 72 101 0 0,-39-102 253 0 0,-1 0 0 0 0,1 0 0 0 0,1-1 0 0 0,-1 1-1 0 0,0-1 1 0 0,1 0 0 0 0,0 0 0 0 0,0 0 0 0 0,0-1 0 0 0,0 0 0 0 0,0 0 0 0 0,0 0-1 0 0,0 0 1 0 0,1-1 0 0 0,-1 0 0 0 0,1 0 0 0 0,-1-1 0 0 0,1 1 0 0 0,-1-1-1 0 0,5-1 11 0 0,-1 1 30 0 0,0-1 0 0 0,0-1 0 0 0,0 0 1 0 0,0 0-1 0 0,0-1 0 0 0,-1 0 0 0 0,1 0 0 0 0,-1-1 0 0 0,0 0 0 0 0,0 0 0 0 0,0-1 0 0 0,-1 0 0 0 0,0-1 0 0 0,0 0 0 0 0,0 0 0 0 0,0 0 0 0 0,-1-1 0 0 0,2-2-30 0 0,96-142 628 0 0,-96 137-580 0 0,17-34 19 0 0,-3-2 1 0 0,-1 0 0 0 0,-3-1-1 0 0,12-52-67 0 0,-22 58-69 0 0,-1-1-1 0 0,-2 1 0 0 0,-2-1 0 0 0,-3-46 70 0 0,0 74 6 0 0,-12-56 285 0 0,12 73-277 0 0,0 0 0 0 0,-1 1 1 0 0,1-1-1 0 0,0 1 0 0 0,-1-1 0 0 0,1 1 1 0 0,-1-1-1 0 0,1 1 0 0 0,-1-1 0 0 0,1 1 1 0 0,-1 0-1 0 0,1-1 0 0 0,-1 1 1 0 0,1 0-1 0 0,-1-1 0 0 0,1 1 0 0 0,-1 0 1 0 0,0 0-1 0 0,1-1 0 0 0,-1 1 0 0 0,0 0 1 0 0,1 0-1 0 0,-1 0 0 0 0,1 0 1 0 0,-1 0-1 0 0,0 0 0 0 0,1 0 0 0 0,-1 0 1 0 0,0 0-1 0 0,1 0 0 0 0,-1 0 0 0 0,0 0 1 0 0,1 1-1 0 0,-1-1 0 0 0,1 0 1 0 0,-1 0-1 0 0,0 1 0 0 0,1-1 0 0 0,-1 0 1 0 0,1 1-1 0 0,-1-1 0 0 0,1 1 0 0 0,-1-1 1 0 0,1 1-1 0 0,-1-1 0 0 0,1 1 1 0 0,0-1-1 0 0,-1 1 0 0 0,1-1 0 0 0,0 1 1 0 0,-1-1-1 0 0,1 1 0 0 0,0-1 0 0 0,0 1 1 0 0,-1 0-1 0 0,1-1 0 0 0,0 1-14 0 0,-30 112-10 0 0,21-52 26 0 0,2-1 1 0 0,4 1 0 0 0,2 0 0 0 0,2 0 0 0 0,7 37-17 0 0,16 37-32 0 0,14 49 41 0 0,-27-136-564 0 0,-10-47 295 0 0,-1-1-16 0 0,0 0-23 0 0,0 0-10 0 0,-13-22-2873 0 0,-18-14-2067 0 0,0-1-5265 0 0,17 29 4955 0 0</inkml:trace>
  <inkml:trace contextRef="#ctx0" brushRef="#br0" timeOffset="1710.986">1655 502 15979 0 0,'0'0'2076'0'0,"0"0"-860"0"0,0 0-456 0 0,0 0 36 0 0,0 0 154 0 0,0 0 79 0 0,0 0-29 0 0,0 0-217 0 0,0 0-205 0 0,30 2-178 0 0,100 7-116 0 0,-17-21 208 0 0,196-68-453 0 0,-214 56-2095 0 0,-65 16-1429 0 0,1 0-3886 0 0,-9 4-4923 0 0</inkml:trace>
</inkml:ink>
</file>

<file path=ppt/ink/ink8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36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5025 0 0,'0'0'2322'0'0,"0"0"-306"0"0,0 0-162 0 0,0 0-31 0 0,0 0-42 0 0,0 0-181 0 0,0 0-307 0 0,0 0-339 0 0,0 0-333 0 0,0 0-291 0 0,0 0-166 0 0,0 0 67 0 0,4 1 146 0 0,155 16 3188 0 0,147-34-1757 0 0,-164-13-2235 0 0,-134 29 1340 0 0,1 1-4248 0 0,-13 8-10627 0 0,-3-4 5009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4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14,'3'-2,"1"0,0 0,0 0,1 1,-1 0,0 0,0 0,1 0,-1 1,0-1,1 1,-1 0,0 1,1-1,-1 1,0-1,0 1,1 1,-1-1,0 1,0-1,0 1,0 0,-1 1,1-1,0 0,-1 1,0 0,1 0,-1 0,1 3,-4-1,-1 0,0 1,0-1,-1 0,0 0,0 0,0 0,0 0,-1 0,1-1,-1 1,-1-1,1 0,0 1,-1-2,0 1,0 0,0-1,-1 0,-3 3,-5 6,-33 46,45-56,0-1,0 0,0 1,1-1,-1 1,1 0,-1-1,1 1,-1-1,1 1,0 0,0-1,0 1,0 0,0-1,0 1,0-1,1 1,-1 0,1-1,-1 1,1-1,-1 1,1-1,0 1,0-1,0 1,0-1,0 0,0 0,0 1,0-1,0 0,1 0,-1 0,0 0,1 0,-1-1,1 1,-1 0,1-1,-1 1,1-1,7 3,-1-1,1 0,0-1,0 0,0-1,0 1,0-2,0 1,0-1,0-1,0 1,-1-2,1 1,4-3,23-4,-15 4</inkml:trace>
  <inkml:trace contextRef="#ctx0" brushRef="#br0" timeOffset="297.01">283 437,'39'-4,"26"-7,8-2,-5 2,-8 3,-10 2,-14-2,-17 0,-12 1</inkml:trace>
  <inkml:trace contextRef="#ctx0" brushRef="#br0" timeOffset="546.227">481 184,'0'38,"0"27,0 8,0-4,4-9,3-10,-1-9,-2-6,0-4,3-8,1-3,-2-5</inkml:trace>
</inkml:ink>
</file>

<file path=ppt/ink/ink8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37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11819 0 0,'0'0'1236'0'0,"0"0"-305"0"0,0 0 2 0 0,0 0 374 0 0,0 0 225 0 0,0 0-59 0 0,0 0-232 0 0,38 0-224 0 0,121-4-220 0 0,15-18 597 0 0,87-1-1218 0 0,-205 21-3575 0 0,-1 2-3280 0 0,-45 0-4482 0 0</inkml:trace>
</inkml:ink>
</file>

<file path=ppt/ink/ink8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34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68 258 6921 0 0,'0'0'550'0'0,"0"0"-339"0"0,0 0 109 0 0,0 0 540 0 0,0 0 547 0 0,0 0 237 0 0,0 0-146 0 0,0 0-321 0 0,0 0-339 0 0,0 0-217 0 0,-4 36-131 0 0,-8 116-94 0 0,1 73 1504 0 0,8-34 397 0 0,3-162-587 0 0,-25-77-90 0 0,19 13-1585 0 0,3-1 1 0 0,1 1-1 0 0,1-1 1 0 0,2 0-1 0 0,1 1 1 0 0,2-1-1 0 0,2 1 1 0 0,1 0-1 0 0,2 1 1 0 0,5-13-36 0 0,-7 17 10 0 0,4-14 43 0 0,1 0-1 0 0,3 0 0 0 0,1 1 0 0 0,3 1 0 0 0,1 1 1 0 0,2 1-1 0 0,11-14-52 0 0,-32 52 3 0 0,1-2 8 0 0,1 0 0 0 0,-1 0 0 0 0,1 0 1 0 0,0 0-1 0 0,0 0 0 0 0,0 1 0 0 0,0 0 0 0 0,1-1 0 0 0,0 1 0 0 0,-1 0 0 0 0,1 0 1 0 0,0 1-1 0 0,0-1 0 0 0,1 1 0 0 0,-1 0 0 0 0,0 0 0 0 0,1 1 0 0 0,-1-1 0 0 0,3 0-11 0 0,15 29 84 0 0,-18-15-72 0 0,0 0-1 0 0,-1 0 0 0 0,0 0 1 0 0,-1 1-1 0 0,0-1 0 0 0,-1 0 1 0 0,0 1-1 0 0,-1-1 0 0 0,-1 11-11 0 0,1 34-155 0 0,11 9-817 0 0,5-25-5678 0 0,-3-30-4436 0 0,-9-11 4358 0 0</inkml:trace>
  <inkml:trace contextRef="#ctx0" brushRef="#br0" timeOffset="693.986">463 682 8930 0 0,'0'0'3457'0'0,"0"0"-1557"0"0,0 0-585 0 0,0 0-83 0 0,0 0-141 0 0,0 0-221 0 0,0 0-229 0 0,0 0-151 0 0,0 0-102 0 0,0 0-106 0 0,0 0-92 0 0,0 0-62 0 0,-21 32-27 0 0,-61 102-27 0 0,42-51 48 0 0,2 50 98 0 0,35-124-188 0 0,3-11 835 0 0,21-42-385 0 0,74-146-46 0 0,34-16-163 0 0,-121 193-251 0 0,29-23 73 0 0,-36 36-95 0 0,-1 18 155 0 0,22 43 393 0 0,23 77-452 0 0,-16-78-24 0 0,5 24-80 0 0,-13-15 134 0 0,-21-68-29 0 0,-60-6 1135 0 0,-91-75-1036 0 0,-33 3-2678 0 0,182 77 1162 0 0,-10-3 2371 0 0,9 1-5398 0 0,1 0-5832 0 0,2 2 1304 0 0</inkml:trace>
  <inkml:trace contextRef="#ctx0" brushRef="#br0" timeOffset="1598.857">758 928 10914 0 0,'0'0'1587'0'0,"0"0"-754"0"0,0 0-289 0 0,0 0 28 0 0,0 0 79 0 0,0 0 65 0 0,0 0 75 0 0,0 0 54 0 0,0 0-25 0 0,0 0-62 0 0,0 0-62 0 0,0 0 5 0 0,0 0 30 0 0,28-11-23 0 0,91-40-56 0 0,-33-8 358 0 0,-52 32-804 0 0,-2-2 0 0 0,0-1 0 0 0,-2-2 1 0 0,-2-1-1 0 0,-1-1 0 0 0,-1-2 0 0 0,-2 0 0 0 0,-2-1 0 0 0,17-40-206 0 0,-20-1 153 0 0,-37 86-486 0 0,-86 153-835 0 0,94-146 1067 0 0,1 0-1 0 0,1 0 1 0 0,1 1 0 0 0,0 0 0 0 0,1 1-1 0 0,0-1 1 0 0,2 1 0 0 0,0 0 0 0 0,0 0-1 0 0,2 1 1 0 0,0-1 0 0 0,1 10 101 0 0,0-22-27 0 0,1 0 0 0 0,-1 1 1 0 0,1-1-1 0 0,0 0 0 0 0,0 0 1 0 0,0 0-1 0 0,1 0 0 0 0,0 0 0 0 0,0 0 1 0 0,0 0-1 0 0,1 0 0 0 0,0 0 1 0 0,-1 0-1 0 0,2 0 0 0 0,-1-1 0 0 0,0 1 1 0 0,1-1-1 0 0,0 0 0 0 0,0 1 1 0 0,1-2-1 0 0,-1 1 0 0 0,1 0 0 0 0,-1 0 1 0 0,1-1-1 0 0,0 0 0 0 0,1 0 1 0 0,-1 0-1 0 0,0-1 0 0 0,1 1 0 0 0,3 0 27 0 0,9 1 123 0 0,0-2 0 0 0,0 0-1 0 0,0-1 1 0 0,0 0-1 0 0,0-2 1 0 0,0 0-1 0 0,0-1 1 0 0,0 0 0 0 0,0-2-1 0 0,0 0 1 0 0,-1 0-1 0 0,0-2 1 0 0,0 0 0 0 0,0-1-1 0 0,-1-1 1 0 0,0 0-1 0 0,0-1 1 0 0,-1 0 0 0 0,0-1-1 0 0,-1-1 1 0 0,0-1-1 0 0,0 1 1 0 0,-2-2-1 0 0,1 0 1 0 0,1-3-123 0 0,11-8 143 0 0,0-2 0 0 0,-2-1 0 0 0,0 0 0 0 0,-2-2 0 0 0,-2 0 0 0 0,0-2 0 0 0,-2 0 0 0 0,2-9-143 0 0,-11 26-23 0 0,0 0 0 0 0,-2 0 1 0 0,1-1-1 0 0,-2 0 0 0 0,0 0 0 0 0,-1 0 0 0 0,0 0 0 0 0,-2-1 0 0 0,0 1 0 0 0,0-1 0 0 0,-1-4 23 0 0,-1 19-18 0 0,1 0-1 0 0,0 0 0 0 0,-1 0 1 0 0,1 0-1 0 0,-1 0 0 0 0,1 0 1 0 0,-1-1-1 0 0,1 1 0 0 0,-1 1 1 0 0,0-1-1 0 0,0 0 0 0 0,1 0 1 0 0,-1 0-1 0 0,0 0 0 0 0,0 0 1 0 0,0 1-1 0 0,0-1 0 0 0,0 0 1 0 0,0 1-1 0 0,0-1 0 0 0,0 1 1 0 0,0-1-1 0 0,0 1 0 0 0,0-1 1 0 0,0 1-1 0 0,0 0 0 0 0,-1 0 1 0 0,1 0-1 0 0,0-1 0 0 0,0 1 1 0 0,0 0-1 0 0,0 0 0 0 0,-1 0 1 0 0,1 1-1 0 0,0-1 0 0 0,0 0 1 0 0,0 0-1 0 0,0 1 0 0 0,0-1 1 0 0,-1 1-1 0 0,1-1 0 0 0,0 1 19 0 0,-46 22-713 0 0,35-13 648 0 0,1 1 1 0 0,0 1-1 0 0,1 0 1 0 0,1 0-1 0 0,0 1 1 0 0,0 0-1 0 0,1 1 1 0 0,1 0-1 0 0,0 0 1 0 0,1 0-1 0 0,1 1 1 0 0,0 0-1 0 0,1 0 1 0 0,-2 12 64 0 0,6-23-10 0 0,-3 2-6 0 0,1 1-1 0 0,0-1 0 0 0,1 1 0 0 0,0 0 0 0 0,0-1 1 0 0,0 1-1 0 0,1 0 0 0 0,0 0 0 0 0,0 0 0 0 0,1-1 0 0 0,-1 1 1 0 0,2 0-1 0 0,-1 0 0 0 0,1-1 0 0 0,0 1 0 0 0,0-1 0 0 0,1 0 1 0 0,-1 1-1 0 0,2-1 0 0 0,-1 0 0 0 0,1-1 0 0 0,0 1 0 0 0,0-1 1 0 0,0 1-1 0 0,1-1 0 0 0,3 3 17 0 0,2-1 60 0 0,1-1 0 0 0,0 0 1 0 0,0-1-1 0 0,1 0 0 0 0,-1-1 0 0 0,1 0 1 0 0,0 0-1 0 0,0-1 0 0 0,0-1 0 0 0,0 0 1 0 0,1-1-1 0 0,-1-1 0 0 0,0 1 0 0 0,1-2 1 0 0,-1 0-1 0 0,0 0 0 0 0,0-1 0 0 0,1-1 1 0 0,-1 0-1 0 0,-1 0 0 0 0,1-1 0 0 0,0-1 1 0 0,-1 0-1 0 0,0-1 0 0 0,0 0 0 0 0,-1 0 1 0 0,0-1-1 0 0,5-5-60 0 0,-2 2 31 0 0,0-1 1 0 0,-1 0-1 0 0,-1-1 1 0 0,0 0-1 0 0,0 0 1 0 0,-2-2-1 0 0,1 1 1 0 0,-2-1-1 0 0,0 0 0 0 0,0-1 1 0 0,-1 0-1 0 0,-1 0 1 0 0,-1-1-1 0 0,0 0 1 0 0,-1 1-1 0 0,0-1 1 0 0,-2-1-1 0 0,0 1 0 0 0,0-16-31 0 0,-2 15-74 0 0,1 12 29 0 0,0 1 0 0 0,0-1 0 0 0,-1 0 0 0 0,0 0 0 0 0,0 0 0 0 0,0 1 0 0 0,-1-1 0 0 0,1 0 0 0 0,-1 0 0 0 0,0 1 0 0 0,-1-1 0 0 0,1 0 0 0 0,-1 1 0 0 0,0-1 0 0 0,0 1-1 0 0,0 0 1 0 0,-1 0 0 0 0,1 0 0 0 0,-1 0 0 0 0,0 0 0 0 0,0 0 0 0 0,0 1 0 0 0,-1-1 0 0 0,1 1 0 0 0,-1 0 0 0 0,-2-1 45 0 0,4 2-29 0 0,0 1 1 0 0,0 0-1 0 0,0 0 1 0 0,0 0-1 0 0,0 0 1 0 0,-1 1-1 0 0,1-1 1 0 0,0 0 0 0 0,0 1-1 0 0,-1 0 1 0 0,1-1-1 0 0,0 1 1 0 0,-1 0-1 0 0,1 0 1 0 0,-1 1-1 0 0,1-1 1 0 0,0 0-1 0 0,0 1 1 0 0,-1-1-1 0 0,1 1 1 0 0,0 0-1 0 0,0 0 1 0 0,0 0-1 0 0,-1 0 1 0 0,1 0-1 0 0,0 0 1 0 0,0 0-1 0 0,1 1 1 0 0,-1-1-1 0 0,0 1 1 0 0,0-1-1 0 0,1 1 1 0 0,-1 0 0 0 0,1 0-1 0 0,-1 0 1 0 0,1 0-1 0 0,0 0 1 0 0,0 0-1 0 0,0 0 1 0 0,0 0-1 0 0,0 0 1 0 0,0 0-1 0 0,1 1 1 0 0,-1-1-1 0 0,0 2 29 0 0,-29 172 194 0 0,30-144-78 0 0,14 145 274 0 0,20-44-1126 0 0,-25-109-103 0 0,7 15-3017 0 0,0-15-4357 0 0,-9-19-1729 0 0</inkml:trace>
  <inkml:trace contextRef="#ctx0" brushRef="#br0" timeOffset="2173.089">2338 656 11787 0 0,'0'0'3200'0'0,"0"0"-1583"0"0,0 0-575 0 0,0 0-59 0 0,0 0-120 0 0,0 0-177 0 0,0 0-164 0 0,-29 34-141 0 0,-86 106-125 0 0,53-52-47 0 0,7 9-230 0 0,46-44-641 0 0,49-60-14 0 0,-25-7 865 0 0,0-1 0 0 0,0 0 0 0 0,-1-1 0 0 0,-1 0 0 0 0,-1-1 0 0 0,0-1 0 0 0,4-11-189 0 0,-10 20 55 0 0,127-206 898 0 0,-40 65 451 0 0,-79 134-905 0 0,-13 16-500 0 0,-1 0-14 0 0,8 16 147 0 0,-5 8-89 0 0,2 0 0 0 0,0-1 0 0 0,2 1 0 0 0,0-1-1 0 0,2 0 1 0 0,0-1 0 0 0,1 0 0 0 0,4 4-43 0 0,60 83 5 0 0,-74-108 51 0 0,0 0-1 0 0,0-1 0 0 0,0 1 1 0 0,0 0-1 0 0,0 0 0 0 0,0 0 1 0 0,0-1-1 0 0,0 1 0 0 0,0 0 1 0 0,-1 0-1 0 0,1 0 0 0 0,0-1 1 0 0,-1 1-1 0 0,1 0 0 0 0,-1-1 1 0 0,1 1-1 0 0,0 0 0 0 0,-1-1 1 0 0,0 1-1 0 0,1 0 0 0 0,-1-1 0 0 0,1 1 1 0 0,-1-1-1 0 0,0 1 0 0 0,1-1 1 0 0,-1 1-1 0 0,0-1 0 0 0,1 0 1 0 0,-1 1-1 0 0,0-1 0 0 0,0 0 1 0 0,0 0-1 0 0,1 1 0 0 0,-1-1 1 0 0,0 0-1 0 0,0 0 0 0 0,0 0 1 0 0,1 0-1 0 0,-1 0 0 0 0,0 0 1 0 0,0 0-1 0 0,0 0 0 0 0,1 0 1 0 0,-1-1-1 0 0,0 1 0 0 0,0 0 1 0 0,0 0-1 0 0,1-1 0 0 0,-1 1 1 0 0,0 0-1 0 0,1-1 0 0 0,-1 1 1 0 0,0-1-1 0 0,1 1 0 0 0,-1-1 1 0 0,0 1-1 0 0,1-1 0 0 0,-1 0-55 0 0,-8 0-393 0 0,-34 0 185 0 0,0-2 0 0 0,0-2 0 0 0,1-2 1 0 0,-42-12 207 0 0,-21-15-9729 0 0,90 30-2115 0 0</inkml:trace>
</inkml:ink>
</file>

<file path=ppt/ink/ink8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39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15 323 11330 0 0,'0'0'681'0'0,"0"0"-117"0"0,0 0-62 0 0,0 0 179 0 0,0 0 141 0 0,0 0-19 0 0,0 0-103 0 0,0 0-106 0 0,0 0-105 0 0,0 0-10 0 0,0 0-5 0 0,0 0-50 0 0,0 0-12 0 0,3 34-43 0 0,6 111-53 0 0,-20 59 314 0 0,-4-21-134 0 0,15-175 1925 0 0,3-30-909 0 0,34-269-644 0 0,32-29-593 0 0,-59 285-241 0 0,1 1 0 0 0,2 0 1 0 0,1 0-1 0 0,1 2 1 0 0,2 0-1 0 0,8-10-34 0 0,-24 41 1 0 0,-1-1-1 0 0,1 1 1 0 0,0 0 0 0 0,0 0-1 0 0,-1-1 1 0 0,1 1-1 0 0,0 0 1 0 0,0 0 0 0 0,0 0-1 0 0,0 0 1 0 0,0 0-1 0 0,1 0 1 0 0,-1 1 0 0 0,0-1-1 0 0,0 0 1 0 0,1 0-1 0 0,-1 1 1 0 0,0-1 0 0 0,1 1-1 0 0,-1-1 1 0 0,1 1-1 0 0,-1 0 1 0 0,0 0 0 0 0,1-1-1 0 0,-1 1 1 0 0,1 0-1 0 0,-1 0 1 0 0,1 0 0 0 0,-1 0-1 0 0,1 1 1 0 0,-1-1-1 0 0,0 0 1 0 0,1 1-1 0 0,-1-1 1 0 0,1 1 0 0 0,-1-1-1 0 0,0 1 1 0 0,0 0-1 0 0,1-1 1 0 0,-1 1 0 0 0,0 0-1 0 0,0 0 1 0 0,0 0-1 0 0,0 0 1 0 0,0 0 0 0 0,0 0-1 0 0,0 0 1 0 0,0 0-1 0 0,0 0 1 0 0,0 1 0 0 0,-1-1-1 0 0,1 0 1 0 0,0 1-1 0 0,-1-1 1 0 0,1 0 0 0 0,-1 2-1 0 0,11 15 33 0 0,-1 1 1 0 0,-1 0 0 0 0,-1 1-1 0 0,-1 0 1 0 0,0 0 0 0 0,-2 0 0 0 0,3 20-34 0 0,23 114 74 0 0,1-55-515 0 0,-13-41-3446 0 0,-12-39-3465 0 0,-6-15 1505 0 0,2-4-3018 0 0</inkml:trace>
  <inkml:trace contextRef="#ctx0" brushRef="#br0" timeOffset="285.945">506 739 12499 0 0,'0'0'2626'0'0,"0"0"-835"0"0,0 0-472 0 0,0 0-55 0 0,0 0-63 0 0,0 0-175 0 0,0 0-222 0 0,0 0-210 0 0,0 0-188 0 0,0 0-122 0 0,0 0-86 0 0,0 0-54 0 0,-4 26-23 0 0,-13 82-41 0 0,20 8-1427 0 0,-8-97-4503 0 0,-1-13-3722 0 0,6-5 1984 0 0</inkml:trace>
  <inkml:trace contextRef="#ctx0" brushRef="#br0" timeOffset="769.853">358 647 10482 0 0,'0'0'1879'0'0,"0"0"-206"0"0,0 0-217 0 0,0 0-118 0 0,0 0-226 0 0,0 0-320 0 0,0 0-308 0 0,0 0-181 0 0,0 0-82 0 0,0 0 7 0 0,0 0 82 0 0,0 0 28 0 0,0 0 22 0 0,26-9 17 0 0,83-29-12 0 0,-93 31-194 0 0,0 2 0 0 0,1 0-1 0 0,0 1 1 0 0,0 0 0 0 0,0 2 0 0 0,0 0-1 0 0,1 1 1 0 0,16 1-171 0 0,-23 0 42 0 0,-9 0-25 0 0,0 0-1 0 0,0 0 1 0 0,0 0 0 0 0,0 0-1 0 0,0 1 1 0 0,0-1-1 0 0,0 1 1 0 0,0 0-1 0 0,0-1 1 0 0,0 1-1 0 0,-1 0 1 0 0,1 0 0 0 0,0 0-1 0 0,0 0 1 0 0,-1 0-1 0 0,1 1 1 0 0,-1-1-1 0 0,1 0 1 0 0,-1 1 0 0 0,0-1-1 0 0,0 1 1 0 0,1 0-1 0 0,-1-1 1 0 0,0 1-1 0 0,0 0 1 0 0,0 0 0 0 0,-1-1-1 0 0,1 1 1 0 0,0 0-1 0 0,-1 0 1 0 0,1 0-1 0 0,-1 0 1 0 0,0 0 0 0 0,0 0-1 0 0,1 0 1 0 0,-1 0-1 0 0,-1 0 1 0 0,1 1-17 0 0,-2 9 70 0 0,0 0 0 0 0,-2-1 0 0 0,1 0 1 0 0,-1 1-1 0 0,-1-1 0 0 0,0 0 0 0 0,0-1 1 0 0,-1 0-1 0 0,-1 1 0 0 0,1-2 0 0 0,-2 1 1 0 0,1-1-1 0 0,-1 0 0 0 0,-5 3-70 0 0,-17 26 112 0 0,28-38-115 0 0,1 1 0 0 0,0 0 0 0 0,0 0 0 0 0,1-1 0 0 0,-1 1 0 0 0,0 0 0 0 0,0 0 0 0 0,0 0 0 0 0,1 0 0 0 0,-1 0 0 0 0,0 0 0 0 0,1 0 0 0 0,-1 1 0 0 0,1-1 0 0 0,-1 0 0 0 0,1 0 0 0 0,0 0 0 0 0,-1 0 0 0 0,1 1 0 0 0,0-1 0 0 0,0 0 0 0 0,0 0 0 0 0,0 1 0 0 0,0-1 0 0 0,0 0 1 0 0,0 0-1 0 0,0 0 0 0 0,0 1 0 0 0,1-1 0 0 0,-1 0 0 0 0,1 0 0 0 0,-1 0 0 0 0,1 1 0 0 0,-1-1 0 0 0,1 0 0 0 0,-1 0 0 0 0,1 0 0 0 0,0 0 0 0 0,0 0 0 0 0,0 0 0 0 0,-1 0 0 0 0,1-1 0 0 0,0 1 0 0 0,0 0 0 0 0,0 0 0 0 0,0-1 0 0 0,0 1 0 0 0,0-1 0 0 0,1 1 3 0 0,139 32 83 0 0,-137-31-55 0 0,1 1-1 0 0,-1 0 1 0 0,-1 0 0 0 0,1 1 0 0 0,0-1-1 0 0,-1 1 1 0 0,0 0 0 0 0,0 0 0 0 0,0 0-1 0 0,0 0 1 0 0,0 1 0 0 0,-1-1 0 0 0,0 1-1 0 0,0 0 1 0 0,0-1 0 0 0,-1 1 0 0 0,1 0-1 0 0,-1 0 1 0 0,0 0 0 0 0,-1 0-1 0 0,1 0 1 0 0,-1 0 0 0 0,0 0 0 0 0,0 0-1 0 0,-1 0 1 0 0,1 0 0 0 0,-1 0 0 0 0,0 0-1 0 0,-1 0 1 0 0,1 0 0 0 0,-1 0 0 0 0,0-1-1 0 0,0 1 1 0 0,0-1 0 0 0,-1 1 0 0 0,1-1-1 0 0,-1 0 1 0 0,0 0 0 0 0,-1 0 0 0 0,0 0-28 0 0,-5 9 44 0 0,0-1 0 0 0,-1 0 1 0 0,-1-1-1 0 0,0 0 1 0 0,0-1-1 0 0,-1 0 1 0 0,0-1-1 0 0,-1 0 1 0 0,0-1-1 0 0,-1 0 1 0 0,1-1-1 0 0,-1-1 0 0 0,-1 0 1 0 0,1-1-1 0 0,-8 1-44 0 0,17-5 1 0 0,-5 3-107 0 0,0-2-1 0 0,0 1 1 0 0,-1-1 0 0 0,1-1-1 0 0,-1 0 1 0 0,1 0-1 0 0,-1-1 1 0 0,0-1-1 0 0,1 0 1 0 0,-1 0 0 0 0,1-1-1 0 0,-1 0 1 0 0,1-1-1 0 0,0 0 1 0 0,0 0 0 0 0,-3-2 106 0 0,-7-49-5818 0 0,24 16-5720 0 0,0 26 4031 0 0</inkml:trace>
  <inkml:trace contextRef="#ctx0" brushRef="#br0" timeOffset="1701.601">824 967 7730 0 0,'0'0'2095'0'0,"0"0"-1196"0"0,0 0-387 0 0,0 0 259 0 0,0 0 370 0 0,0 0 203 0 0,0 0-114 0 0,0 0-190 0 0,0 0-141 0 0,0 0-64 0 0,0 0-54 0 0,0 0 0 0 0,33-9 13 0 0,105-31-32 0 0,-63 0 316 0 0,-62 29-820 0 0,26-21 144 0 0,-1 0-1 0 0,-2-3 0 0 0,-1-1 0 0 0,-2-1 1 0 0,-1-2-1 0 0,-2-2 0 0 0,-2 0 0 0 0,-2-2 1 0 0,0-4-402 0 0,-20 35 30 0 0,-1-1 0 0 0,-1 0 0 0 0,0 0 0 0 0,-1 0 1 0 0,0 0-1 0 0,-1-1 0 0 0,0 0 0 0 0,-1-8-30 0 0,-1 20-16 0 0,-1 0-1 0 0,0 1 0 0 0,0-1 1 0 0,0 1-1 0 0,0 0 1 0 0,0-1-1 0 0,0 1 1 0 0,0 0-1 0 0,-1-1 0 0 0,1 1 1 0 0,0 0-1 0 0,-1 0 1 0 0,1 0-1 0 0,-1 0 1 0 0,1 1-1 0 0,-1-1 1 0 0,1 0-1 0 0,-1 0 0 0 0,0 1 1 0 0,1-1-1 0 0,-1 1 1 0 0,0 0-1 0 0,1-1 1 0 0,-1 1-1 0 0,0 0 0 0 0,0 0 1 0 0,1 0-1 0 0,-1 0 1 0 0,0 0-1 0 0,0 1 1 0 0,1-1-1 0 0,-1 0 1 0 0,0 1-1 0 0,1-1 0 0 0,-1 1 1 0 0,0 0-1 0 0,1 0 1 0 0,-1-1-1 0 0,1 1 1 0 0,-1 0-1 0 0,1 0 0 0 0,0 0 1 0 0,-1 1 16 0 0,-16 15-130 0 0,1 1-1 0 0,1 0 1 0 0,1 1 0 0 0,0 0 0 0 0,2 2-1 0 0,-1 2 131 0 0,6-12-25 0 0,-6 13-14 0 0,0 1-1 0 0,2 1 0 0 0,0 0 1 0 0,2 0-1 0 0,1 1 1 0 0,2 0-1 0 0,0 0 1 0 0,2 1-1 0 0,0 7 40 0 0,3-27-5 0 0,0-1-1 0 0,1 0 1 0 0,0 0 0 0 0,0 1 0 0 0,1-1-1 0 0,0 0 1 0 0,0 1 0 0 0,0-1-1 0 0,1 1 1 0 0,1-1 0 0 0,-1 0 0 0 0,1 0-1 0 0,0 0 1 0 0,1 0 0 0 0,-1 0-1 0 0,1 0 1 0 0,1-1 0 0 0,-1 1-1 0 0,1-1 1 0 0,1 0 0 0 0,-1 0 0 0 0,1 0-1 0 0,0-1 1 0 0,0 0 0 0 0,0 0-1 0 0,1 0 1 0 0,0 0 0 0 0,0-1 0 0 0,0 0-1 0 0,0 0 1 0 0,6 2 5 0 0,-1-3 37 0 0,0 0 0 0 0,0-1 0 0 0,0-1 0 0 0,0 1 0 0 0,0-2 0 0 0,1 0 0 0 0,-1 0 1 0 0,0-1-1 0 0,0 0 0 0 0,0-1 0 0 0,0 0 0 0 0,0-1 0 0 0,0 0 0 0 0,-1-1 0 0 0,1 0 0 0 0,-1 0 0 0 0,0-1 0 0 0,7-5-37 0 0,16-11 204 0 0,-1-2 0 0 0,0-2 0 0 0,-2 0 0 0 0,17-19-204 0 0,93-128 343 0 0,-130 155-342 0 0,0-1 0 0 0,-2 1 0 0 0,0-2 1 0 0,0 1-1 0 0,-2-1 0 0 0,-1 0 0 0 0,0 0 0 0 0,-1-1 1 0 0,-1 1-1 0 0,-1-1 0 0 0,-1 0-1 0 0,0 16-11 0 0,-1 3-4 0 0,0 0 1 0 0,1 1-1 0 0,-1-1 1 0 0,1 0-1 0 0,-1 0 1 0 0,0 0-1 0 0,0 0 1 0 0,0 0-1 0 0,1 0 1 0 0,-1 0-1 0 0,0 0 1 0 0,0 0-1 0 0,0 0 1 0 0,-1 1-1 0 0,1-1 1 0 0,0 0-1 0 0,0 0 1 0 0,0 0-1 0 0,-1 0 1 0 0,1 0-1 0 0,0 0 1 0 0,-1 0-1 0 0,1 1 1 0 0,-1-1-1 0 0,1 0 1 0 0,-1 0-1 0 0,1 0 1 0 0,-1 1-1 0 0,1-1 1 0 0,-1 0-1 0 0,0 1 1 0 0,0-1-1 0 0,1 1 1 0 0,-1-1 0 0 0,0 0-1 0 0,0 1 1 0 0,0 0-1 0 0,1-1 1 0 0,-1 1-1 0 0,0-1 1 0 0,0 1-1 0 0,0 0 1 0 0,0 0-1 0 0,0 0 1 0 0,0-1-1 0 0,0 1 1 0 0,0 0-1 0 0,0 0 15 0 0,-45 44-867 0 0,33-24 743 0 0,-4 2 48 0 0,1 2 0 0 0,1 0 0 0 0,1 0 0 0 0,1 2 0 0 0,1-1-1 0 0,2 2 1 0 0,0 0 0 0 0,2 0 0 0 0,1 0 0 0 0,1 1 0 0 0,0 10 76 0 0,5-34-24 0 0,0 1 0 0 0,0-1 0 0 0,1 1 0 0 0,-1 0 1 0 0,1-1-1 0 0,0 1 0 0 0,1 0 0 0 0,-1-1 0 0 0,1 1 0 0 0,0 0 0 0 0,0-1 1 0 0,0 1-1 0 0,1-1 0 0 0,-1 0 0 0 0,1 1 0 0 0,0-1 0 0 0,1 0 0 0 0,-1 0 1 0 0,1 0-1 0 0,-1 0 0 0 0,1-1 0 0 0,0 1 0 0 0,1-1 0 0 0,-1 0 1 0 0,1 0-1 0 0,2 2 24 0 0,1-1 18 0 0,-1 0 0 0 0,1 0 1 0 0,0-1-1 0 0,0 0 0 0 0,1-1 0 0 0,-1 0 1 0 0,0 0-1 0 0,1 0 0 0 0,-1-1 1 0 0,1 0-1 0 0,0 0 0 0 0,-1-1 1 0 0,1 0-1 0 0,0-1 0 0 0,-1 0 1 0 0,1 0-1 0 0,0 0 0 0 0,-1-1 0 0 0,0 0 1 0 0,1 0-1 0 0,-1-1 0 0 0,1-1-18 0 0,11-4 161 0 0,0-1 0 0 0,-1 0 0 0 0,0-2 0 0 0,0 0 0 0 0,-1-1 0 0 0,-1-1 0 0 0,11-11-161 0 0,102-137 970 0 0,-118 143-923 0 0,-1 1 0 0 0,-1-1-1 0 0,0-1 1 0 0,-1 0 0 0 0,-1 0 0 0 0,-1-1 0 0 0,1-9-47 0 0,-3-83 208 0 0,-5 111-210 0 0,1 0-1 0 0,-1 0 1 0 0,0 0 0 0 0,1 0-1 0 0,-1 0 1 0 0,0 0 0 0 0,0 1-1 0 0,1-1 1 0 0,-1 0 0 0 0,0 1 0 0 0,0-1-1 0 0,0 0 1 0 0,0 1 0 0 0,0-1-1 0 0,0 1 1 0 0,0 0 0 0 0,0-1-1 0 0,0 1 1 0 0,0 0 0 0 0,0-1-1 0 0,0 1 1 0 0,0 0 0 0 0,0 0-1 0 0,0 0 1 0 0,-1 0 0 0 0,1 0 0 0 0,0 0-1 0 0,0 1 1 0 0,0-1 0 0 0,0 0-1 0 0,0 0 1 0 0,0 1 0 0 0,0-1-1 0 0,0 0 1 0 0,0 1 0 0 0,0 0-1 0 0,0-1 1 0 0,0 1 0 0 0,0-1-1 0 0,0 1 1 0 0,1 0 0 0 0,-1 0 0 0 0,0-1-1 0 0,0 1 1 0 0,0 0 2 0 0,-13 16-41 0 0,0 0 0 0 0,1 1 0 0 0,0 0 0 0 0,2 1 0 0 0,0 0 0 0 0,1 1 0 0 0,1 0 0 0 0,1 0 0 0 0,0 2 41 0 0,8-22 0 0 0,-10 27-85 0 0,2-1 1 0 0,0 2-1 0 0,2-1 1 0 0,1 1 0 0 0,1 0-1 0 0,2 0 1 0 0,0 0 0 0 0,2 2 84 0 0,0-25-99 0 0,1-1-1 0 0,-1 1 1 0 0,1 0 0 0 0,0-1 0 0 0,1 1 0 0 0,-1-1 0 0 0,1 1 0 0 0,0-1-1 0 0,0 0 1 0 0,0 1 0 0 0,0-1 0 0 0,1 0 0 0 0,0-1 0 0 0,0 1 0 0 0,0 0-1 0 0,0-1 1 0 0,0 1 0 0 0,1-1 0 0 0,0 0 0 0 0,-1 0 0 0 0,1-1 0 0 0,0 1-1 0 0,0-1 1 0 0,1 0 0 0 0,2 2 99 0 0,-3-3-590 0 0,0 1 0 0 0,0-1 0 0 0,0 0 0 0 0,1 0 0 0 0,-1 0 0 0 0,0-1 1 0 0,0 0-1 0 0,0 1 0 0 0,1-1 0 0 0,-1-1 0 0 0,0 1 0 0 0,0-1 0 0 0,1 1 0 0 0,-1-1 0 0 0,0 0 0 0 0,0-1 0 0 0,0 1 0 0 0,2-2 590 0 0,6-3-5636 0 0,-4 5-965 0 0</inkml:trace>
  <inkml:trace contextRef="#ctx0" brushRef="#br0" timeOffset="1968.04">2363 673 9874 0 0,'0'0'4544'0'0,"0"0"-2437"0"0,0 0-826 0 0,0 0 4 0 0,0 0-40 0 0,0 0-116 0 0,0 0-168 0 0,0 0-187 0 0,-12 31-144 0 0,-40 99-137 0 0,43-111-368 0 0,1 0 0 0 0,1 0 0 0 0,0 1 0 0 0,2-1 0 0 0,0 2 1 0 0,1-1-1 0 0,2 0 0 0 0,-1 11-125 0 0,3-25-48 0 0,-1-2-13 0 0,0 0-1 0 0,0-1 1 0 0,1 1 0 0 0,-1 0-1 0 0,1 0 1 0 0,0 0 0 0 0,0 0 0 0 0,1 0-1 0 0,-1 0 1 0 0,1 0 0 0 0,0-1 0 0 0,0 1-1 0 0,0 0 1 0 0,0-1 0 0 0,1 1 0 0 0,0 0-1 0 0,-1-1 1 0 0,1 0 0 0 0,0 1-1 0 0,1 0 62 0 0,-1-4-291 0 0,0 0-1 0 0,-1 0 1 0 0,1 0-1 0 0,0 0 0 0 0,-1 0 1 0 0,1-1-1 0 0,0 1 0 0 0,0 0 1 0 0,-1-1-1 0 0,1 1 0 0 0,-1-1 1 0 0,1 0-1 0 0,0 0 1 0 0,-1 1-1 0 0,1-1 0 0 0,-1 0 1 0 0,0 0-1 0 0,1 0 0 0 0,-1 0 1 0 0,0-1-1 0 0,1 1 0 0 0,-1 0 1 0 0,0 0-1 0 0,0-1 0 0 0,0 1 1 0 0,0-1-1 0 0,-1 1 1 0 0,1-1-1 0 0,0 1 0 0 0,0-1 1 0 0,-1 0-1 0 0,1 1 0 0 0,-1-1 1 0 0,0 0 291 0 0,14-34-9562 0 0,-12 25 5741 0 0,1 3 3069 0 0</inkml:trace>
  <inkml:trace contextRef="#ctx0" brushRef="#br0" timeOffset="2423.966">2267 713 3985 0 0,'0'0'3779'0'0,"0"0"-863"0"0,0 0-547 0 0,0 0-315 0 0,0 0-276 0 0,0 0-300 0 0,0 0-310 0 0,0 0-287 0 0,0 0-290 0 0,0 0-231 0 0,0 0-173 0 0,0 0-95 0 0,0 0 29 0 0,3-7 61 0 0,11-23 44 0 0,41 5 416 0 0,99 2 818 0 0,-152 24-1438 0 0,0 0 0 0 0,-1 0 0 0 0,1 0-1 0 0,0 0 1 0 0,0 0 0 0 0,0 0 0 0 0,-1 0-1 0 0,1 1 1 0 0,-1-1 0 0 0,1 1 0 0 0,-1-1-1 0 0,1 1 1 0 0,-1-1 0 0 0,0 1 0 0 0,0 0 0 0 0,0 0-1 0 0,0-1 1 0 0,0 1 0 0 0,0 0 0 0 0,0 0-1 0 0,0 0 1 0 0,-1 0 0 0 0,1 0 0 0 0,-1 0 0 0 0,0 0-1 0 0,0 1 1 0 0,1-1 0 0 0,-1 0 0 0 0,-1 0-1 0 0,1 0 1 0 0,0 0 0 0 0,0 0 0 0 0,-1 0-1 0 0,1 0 1 0 0,-1 0 0 0 0,0 0 0 0 0,1 0 0 0 0,-1 0-1 0 0,0 0 1 0 0,0 0 0 0 0,0-1 0 0 0,-1 1-1 0 0,1 0 1 0 0,0-1 0 0 0,-1 1 0 0 0,0 0-22 0 0,-120 146 304 0 0,118-144-324 0 0,0 0-1 0 0,0 0 1 0 0,0 1 0 0 0,1 0 0 0 0,0 0 0 0 0,0 0 0 0 0,0 0 0 0 0,0 0-1 0 0,1 0 1 0 0,0 1 0 0 0,0-1 0 0 0,0 1 0 0 0,1-1 0 0 0,0 1 0 0 0,0 0-1 0 0,0 0 1 0 0,1 0 0 0 0,0 4 20 0 0,3-7-16 0 0,-1 0-1 0 0,1 0 1 0 0,0-1 0 0 0,0 1-1 0 0,0-1 1 0 0,0 1-1 0 0,0-1 1 0 0,1 0 0 0 0,-1-1-1 0 0,1 1 1 0 0,0 0-1 0 0,-1-1 1 0 0,1 0 0 0 0,0 0-1 0 0,0 0 1 0 0,0 0-1 0 0,-1-1 1 0 0,3 1 16 0 0,3 1-20 0 0,97 32 16 0 0,-102-33 39 0 0,-1 1 0 0 0,1 0 0 0 0,0 0 0 0 0,-1 1 0 0 0,0-1 0 0 0,1 1 0 0 0,-1-1 1 0 0,0 1-1 0 0,0 0 0 0 0,-1 0 0 0 0,1 1 0 0 0,-1-1 0 0 0,1 0 0 0 0,-1 1 0 0 0,0-1 0 0 0,0 1 0 0 0,0 0 0 0 0,-1 0 0 0 0,0 0 0 0 0,1 0 0 0 0,-1 0 0 0 0,-1 0 0 0 0,1 2-35 0 0,0-3 51 0 0,-1 0 0 0 0,0 0 1 0 0,0 1-1 0 0,-1-1 0 0 0,1 0 0 0 0,0 0 1 0 0,-1 0-1 0 0,0 0 0 0 0,0 0 1 0 0,0 0-1 0 0,0 0 0 0 0,0 0 0 0 0,-1-1 1 0 0,1 1-1 0 0,-1 0 0 0 0,0-1 1 0 0,1 1-1 0 0,-1-1 0 0 0,0 1 0 0 0,-1-1 1 0 0,1 0-1 0 0,0 0 0 0 0,-1 0 0 0 0,1 0 1 0 0,-1-1-1 0 0,0 1 0 0 0,1-1 1 0 0,-1 1-1 0 0,0-1-51 0 0,-19 9 59 0 0,0-1 0 0 0,0-1 0 0 0,-1-1 0 0 0,0 0 0 0 0,-1-2 0 0 0,1-1 0 0 0,-1-1 0 0 0,0-1 0 0 0,0-1 0 0 0,0-1 0 0 0,-10-2-59 0 0,-16-19-1712 0 0,42 5-2328 0 0,9-5-4416 0 0,2 16-3275 0 0</inkml:trace>
</inkml:ink>
</file>

<file path=ppt/ink/ink8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50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0 0 0,'0'0'683'0'0,"0"0"666"0"0,0 0 149 0 0,0 0 202 0 0,0 0 270 0 0,0 0 96 0 0,0 0-98 0 0,0 0-273 0 0,0 0-362 0 0,0 0-318 0 0,0 0-230 0 0,3-1-125 0 0,18-3 3739 0 0,24 6-2206 0 0,-6 1-1423 0 0,212-32 555 0 0,-136 22-1248 0 0,-90 6-3383 0 0,0 1-3503 0 0,-32 8-576 0 0,-2 2 3197 0 0,-3-6 1014 0 0,3 0 2550 0 0</inkml:trace>
</inkml:ink>
</file>

<file path=ppt/ink/ink8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50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6201 0 0,'0'0'2367'0'0,"0"0"-631"0"0,0 0-346 0 0,0 0-48 0 0,0 0-35 0 0,0 0 69 0 0,0 0 19 0 0,0 0-70 0 0,0 0-93 0 0,0 0-253 0 0,0 0-208 0 0,0 0-107 0 0,0 0-56 0 0,24 10-56 0 0,77 27-83 0 0,-26-28 213 0 0,60-24-231 0 0,-51-2-5164 0 0,-54 15-5960 0 0,-21-1 1212 0 0</inkml:trace>
</inkml:ink>
</file>

<file path=ppt/ink/ink8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51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64 162 3441 0 0,'0'0'2116'0'0,"0"0"-451"0"0,0 0-294 0 0,0 0 45 0 0,0 0 183 0 0,0 0 69 0 0,0 0-136 0 0,0 0-318 0 0,0 0-354 0 0,0 0-298 0 0,0 0-224 0 0,0 16 484 0 0,-21 127 1226 0 0,12 154-1171 0 0,-23-164-657 0 0,31-113 444 0 0,2-26 2723 0 0,-2-19-3193 0 0,1-1-1 0 0,2 1 0 0 0,0 0 1 0 0,2 0-1 0 0,1 0 0 0 0,5-14-193 0 0,19-69 314 0 0,70-174-13 0 0,-27 149-159 0 0,-40 82-57 0 0,-20 77-184 0 0,17 51 154 0 0,4 17-114 0 0,1-34-1124 0 0,-8-46-4300 0 0,-16-10-7567 0 0,-6-4 5067 0 0</inkml:trace>
  <inkml:trace contextRef="#ctx0" brushRef="#br0" timeOffset="486.242">481 604 6321 0 0,'0'0'2561'0'0,"0"0"-594"0"0,0 0-192 0 0,0 0 65 0 0,0 0-23 0 0,0 0-205 0 0,0 0-337 0 0,0 0-308 0 0,0 0-230 0 0,0 0-159 0 0,0 0-67 0 0,0 0 7 0 0,0 0 9 0 0,0 0-39 0 0,-29 0 1403 0 0,26 1-1864 0 0,-1 1 0 0 0,0-1-1 0 0,0 1 1 0 0,0 0 0 0 0,1 0-1 0 0,-1 0 1 0 0,1 0-1 0 0,0 1 1 0 0,-1-1 0 0 0,1 1-1 0 0,0 0 1 0 0,1 0 0 0 0,-1 0-1 0 0,0 0 1 0 0,1 1-1 0 0,0-1 1 0 0,0 1 0 0 0,0-1-1 0 0,-1 4-26 0 0,-10 12 56 0 0,8-14-40 0 0,0 1 0 0 0,0 0 1 0 0,1 1-1 0 0,0-1 0 0 0,0 1 0 0 0,1 0 0 0 0,-1 0 1 0 0,2 0-1 0 0,-1 0 0 0 0,1 0 0 0 0,0 1 1 0 0,0-1-1 0 0,1 1 0 0 0,0-1 0 0 0,0 1 1 0 0,1-1-1 0 0,0 1 0 0 0,1 4-16 0 0,32 42 429 0 0,-28-50-376 0 0,-1 1 0 0 0,1-2 0 0 0,-1 1 0 0 0,1 0 0 0 0,0-1 0 0 0,0 0 0 0 0,0 0 0 0 0,1 0-1 0 0,-1-1 1 0 0,1 0 0 0 0,0 0 0 0 0,-1 0 0 0 0,1-1 0 0 0,0 0 0 0 0,0 0 0 0 0,0 0 0 0 0,0-1 0 0 0,0 0-1 0 0,0 0 1 0 0,0-1 0 0 0,0 1 0 0 0,0-1 0 0 0,0 0 0 0 0,-1-1 0 0 0,1 0 0 0 0,0 0 0 0 0,1 0-53 0 0,112-71-9790 0 0,-108 65 2385 0 0,-6 1-3497 0 0</inkml:trace>
  <inkml:trace contextRef="#ctx0" brushRef="#br0" timeOffset="1620.835">762 733 0 0 0,'0'0'784'0'0,"0"0"220"0"0,0 0 93 0 0,0 0 255 0 0,0 0 314 0 0,0 0 257 0 0,0 0-12 0 0,0 0-171 0 0,0 0-201 0 0,0 0-267 0 0,0 0-195 0 0,0 0-66 0 0,0 0-30 0 0,2 9-38 0 0,9 26-51 0 0,-10-34-733 0 0,0 1 1 0 0,0-1-1 0 0,0 1 0 0 0,0-1 0 0 0,1 1 0 0 0,-1-1 1 0 0,0 0-1 0 0,1 1 0 0 0,0-1 0 0 0,-1 0 0 0 0,1 0 1 0 0,-1 0-1 0 0,1 0 0 0 0,0 0 0 0 0,0-1 1 0 0,-1 1-1 0 0,1-1 0 0 0,0 1 0 0 0,0-1 0 0 0,0 1 1 0 0,0-1-1 0 0,0 0 0 0 0,0 0 0 0 0,0 0 0 0 0,0 0 1 0 0,-1 0-1 0 0,1 0 0 0 0,0-1 0 0 0,0 1 1 0 0,0-1-1 0 0,0 1 0 0 0,1-1-159 0 0,1 0 354 0 0,5-2-145 0 0,0 1 0 0 0,-1-2 0 0 0,1 1 0 0 0,-1-1 0 0 0,0 0 0 0 0,0-1 0 0 0,-1 0 0 0 0,1 0 0 0 0,-1-1 0 0 0,4-4-209 0 0,-6 6 76 0 0,20-19 54 0 0,-1-2 0 0 0,0-1 0 0 0,-2-1 0 0 0,-1-1 0 0 0,-2-1 0 0 0,0 0 0 0 0,-2-2 0 0 0,-1 0 0 0 0,-1-3-130 0 0,11-47 12 0 0,-14-17-147 0 0,-13 96 113 0 0,0 1 1 0 0,0-1-1 0 0,0 1 1 0 0,0-1-1 0 0,-1 1 1 0 0,1 0-1 0 0,0-1 0 0 0,0 1 1 0 0,-1 0-1 0 0,1 0 1 0 0,-1 0-1 0 0,1 0 1 0 0,-1 0-1 0 0,0 0 0 0 0,1 1 1 0 0,-1-1-1 0 0,0 0 1 0 0,1 1-1 0 0,-1 0 1 0 0,0-1-1 0 0,0 1 0 0 0,0 0 1 0 0,1 0-1 0 0,-1 0 1 0 0,0 0-1 0 0,0 0 1 0 0,0 0-1 0 0,1 0 0 0 0,-1 1 1 0 0,0-1-1 0 0,0 1 1 0 0,1-1-1 0 0,-1 1 1 0 0,0 0-1 0 0,1-1 0 0 0,-1 1 1 0 0,1 0-1 0 0,-1 0 1 0 0,1 0-1 0 0,-2 2 22 0 0,-13 9-53 0 0,1 1 0 0 0,0 1 0 0 0,1 1 0 0 0,1 0 0 0 0,0 0 0 0 0,1 1 0 0 0,1 1-1 0 0,0 0 1 0 0,1 1 0 0 0,-3 8 53 0 0,-35 78-78 0 0,45-97 72 0 0,0 0 1 0 0,0-1-1 0 0,0 1 1 0 0,1 0-1 0 0,0 0 1 0 0,1 0-1 0 0,-1 0 1 0 0,1 1-1 0 0,1-1 1 0 0,-1 0-1 0 0,1 1 1 0 0,0-1-1 0 0,1 0 1 0 0,0 0 0 0 0,0 1-1 0 0,1-1 1 0 0,0 0-1 0 0,0 0 1 0 0,0 0-1 0 0,1-1 1 0 0,0 1-1 0 0,0 0 1 0 0,1-1-1 0 0,0 0 1 0 0,0 0-1 0 0,0 0 1 0 0,1 0-1 0 0,0-1 1 0 0,4 4 5 0 0,2-4 27 0 0,0 0 0 0 0,0-1 0 0 0,0 0 0 0 0,0 0 0 0 0,1-1 0 0 0,0-1 0 0 0,-1 0 0 0 0,1-1 0 0 0,0 0 0 0 0,0-1 0 0 0,0 0 0 0 0,0-1 0 0 0,0 0 1 0 0,-1-1-1 0 0,1 0 0 0 0,-1-1 0 0 0,1 0 0 0 0,9-5-27 0 0,3-1 106 0 0,0 0 1 0 0,-1-2 0 0 0,0-1-1 0 0,0-1 1 0 0,-2-1 0 0 0,0 0 0 0 0,0-2-1 0 0,3-4-106 0 0,-8 5 60 0 0,0 0 1 0 0,0-2-1 0 0,-2 1 0 0 0,0-2 0 0 0,-1 0 0 0 0,0-1 1 0 0,2-6-61 0 0,47-107-8 0 0,-54 40-106 0 0,-9 90 91 0 0,0 1 0 0 0,0 0-1 0 0,0 0 1 0 0,0 0 0 0 0,0 0 0 0 0,0 0-1 0 0,-1 0 1 0 0,1 0 0 0 0,0 0 0 0 0,-1 0-1 0 0,1 0 1 0 0,0 1 0 0 0,-1-1-1 0 0,1 1 1 0 0,-1-1 0 0 0,1 1 0 0 0,-1-1-1 0 0,1 1 1 0 0,-1 0 0 0 0,1 0 0 0 0,-1 0-1 0 0,1 0 1 0 0,-1 0 0 0 0,1 0-1 0 0,-1 0 1 0 0,1 0 0 0 0,-1 0 0 0 0,0 1-1 0 0,1-1 1 0 0,0 1 0 0 0,-1-1-1 0 0,1 1 1 0 0,-1 0 0 0 0,1-1 0 0 0,0 1-1 0 0,-1 0 1 0 0,1 0 0 0 0,0 0 0 0 0,0 0-1 0 0,0 0 1 0 0,0 0 0 0 0,0 1 23 0 0,-15 14-89 0 0,1 2 0 0 0,1 0 0 0 0,1 0 0 0 0,1 1 1 0 0,1 1-1 0 0,0 0 0 0 0,1 1 0 0 0,2 0 0 0 0,0 0 1 0 0,-4 17 88 0 0,10-28-38 0 0,0-1 1 0 0,0 1 0 0 0,1 0 0 0 0,0 0-1 0 0,1 0 1 0 0,0 1 0 0 0,1-1-1 0 0,0 0 1 0 0,0 0 0 0 0,1-1 0 0 0,1 1-1 0 0,-1 0 1 0 0,2 0 0 0 0,-1-1 0 0 0,1 0-1 0 0,4 7 38 0 0,-2-11 10 0 0,0 0 0 0 0,0 0 0 0 0,0-1 0 0 0,0 1 0 0 0,1-1 0 0 0,0-1 0 0 0,0 1 0 0 0,0-1 0 0 0,0-1 0 0 0,1 1 0 0 0,-1-1 0 0 0,0 0 0 0 0,1-1 0 0 0,0 0 0 0 0,-1 0 0 0 0,1-1 0 0 0,0 0 0 0 0,0 0 0 0 0,-1 0 0 0 0,8-2-10 0 0,0-2 108 0 0,0 0 1 0 0,0 0-1 0 0,0-2 0 0 0,0 0 0 0 0,-1 0 0 0 0,0-1 0 0 0,0-1 0 0 0,-1-1 0 0 0,0 0 0 0 0,6-6-108 0 0,117-124 572 0 0,-127 128-577 0 0,-1 0 0 0 0,0-1 1 0 0,0 0-1 0 0,-1-1 0 0 0,-1 0 1 0 0,0 0-1 0 0,-1 0 0 0 0,0 0 1 0 0,-1-1-1 0 0,0 0 0 0 0,-1 0 1 0 0,-1 0-1 0 0,0 0 0 0 0,-1-1 1 0 0,-1 1-1 0 0,0-4 5 0 0,-1 17-12 0 0,0 0 0 0 0,0 1-1 0 0,0-1 1 0 0,0 0 0 0 0,0 1 0 0 0,0-1 0 0 0,0 1-1 0 0,0-1 1 0 0,-1 1 0 0 0,1 0 0 0 0,0-1 0 0 0,0 1-1 0 0,0 0 1 0 0,0 0 0 0 0,-1 0 0 0 0,1 0-1 0 0,0 0 1 0 0,0 0 0 0 0,0 0 0 0 0,0 0 0 0 0,-1 1-1 0 0,1-1 1 0 0,0 0 0 0 0,0 1 0 0 0,0-1-1 0 0,0 1 1 0 0,0-1 0 0 0,0 1 0 0 0,0-1 0 0 0,0 1-1 0 0,0 0 1 0 0,0 0 0 0 0,0-1 0 0 0,0 1-1 0 0,0 0 1 0 0,1 0 0 0 0,-1 0 12 0 0,-14 12-27 0 0,2 1 0 0 0,-1 1 1 0 0,2 0-1 0 0,0 0 0 0 0,1 1 0 0 0,0 1 0 0 0,1 0 0 0 0,1 0 1 0 0,-5 17 26 0 0,6-14-2 0 0,1 0 1 0 0,1 0 0 0 0,1 0-1 0 0,0 1 1 0 0,2-1 0 0 0,1 1-1 0 0,0 0 1 0 0,1 7 1 0 0,2-22 2 0 0,-1 1 0 0 0,1-1-1 0 0,0 1 1 0 0,0-1 0 0 0,1 0 0 0 0,-1 0 0 0 0,2 1 0 0 0,-1-1-1 0 0,1 0 1 0 0,-1-1 0 0 0,2 1 0 0 0,-1-1 0 0 0,1 1-1 0 0,-1-1 1 0 0,1 0 0 0 0,1 0 0 0 0,-1 0 0 0 0,1-1 0 0 0,0 0-1 0 0,0 0 1 0 0,0 0 0 0 0,0 0 0 0 0,1-1 0 0 0,0 0-1 0 0,0 0-1 0 0,6 3-157 0 0,0-1-1 0 0,0-1 0 0 0,1 1 1 0 0,0-2-1 0 0,0 0 0 0 0,0-1 0 0 0,0 0 1 0 0,0-1-1 0 0,0 0 0 0 0,0-1 0 0 0,10-1 158 0 0,32-19-3812 0 0,-35 7-308 0 0,2-1-4723 0 0,-14 10 833 0 0</inkml:trace>
  <inkml:trace contextRef="#ctx0" brushRef="#br0" timeOffset="2015.822">2316 630 4105 0 0,'0'0'3763'0'0,"0"0"-1145"0"0,0 0-539 0 0,0 0-68 0 0,0 0-77 0 0,0 0-219 0 0,0 0-316 0 0,0 0-267 0 0,0 0-193 0 0,0 0-124 0 0,0 0-59 0 0,0 0-53 0 0,0 0-40 0 0,7-4 756 0 0,-10 1-1335 0 0,-1 0 0 0 0,1 0 0 0 0,-1 0 0 0 0,1 0 1 0 0,-1 0-1 0 0,0 1 0 0 0,0 0 0 0 0,0-1 0 0 0,0 2 0 0 0,0-1 0 0 0,-1 0 1 0 0,1 1-1 0 0,0 0 0 0 0,-1 0 0 0 0,1 0 0 0 0,-1 0 0 0 0,0 1 0 0 0,1 0 1 0 0,-1 0-1 0 0,1 0 0 0 0,-1 1 0 0 0,1-1 0 0 0,-1 1 0 0 0,1 0 0 0 0,-1 0 1 0 0,1 1-1 0 0,0-1 0 0 0,-1 1 0 0 0,1 0 0 0 0,0 0 0 0 0,0 1 0 0 0,-3 1-84 0 0,2-1 0 0 0,0 0 0 0 0,0 0 0 0 0,1 1 0 0 0,-1-1-1 0 0,1 1 1 0 0,0 0 0 0 0,0 0 0 0 0,0 1 0 0 0,1-1 0 0 0,-1 1-1 0 0,1-1 1 0 0,0 1 0 0 0,0 0 0 0 0,1 0 0 0 0,0 1-1 0 0,0-1 1 0 0,0 0 0 0 0,0 1 0 0 0,1-1 0 0 0,0 1-1 0 0,0 0 1 0 0,0-1 0 0 0,1 1 0 0 0,0 0 0 0 0,0 0-1 0 0,0-1 1 0 0,1 1 0 0 0,0 0 0 0 0,0-1 0 0 0,0 1-1 0 0,1-1 1 0 0,0 1 0 0 0,0-1 0 0 0,1 2 0 0 0,7 0-97 0 0,0 0 0 0 0,0-1 0 0 0,0-1 0 0 0,0 1 0 0 0,1-2 0 0 0,0 1 1 0 0,0-2-1 0 0,1 1 0 0 0,-1-2 0 0 0,1 1 0 0 0,-1-1 0 0 0,1-1 0 0 0,0 0 0 0 0,-1-1 0 0 0,1 0 1 0 0,0-1-1 0 0,0 0 0 0 0,-1-1 0 0 0,1-1 0 0 0,-1 1 0 0 0,1-2 0 0 0,-1 1 0 0 0,7-5 97 0 0,32-17-2741 0 0,-31 14-786 0 0,2 1-4440 0 0,-3 5-4170 0 0</inkml:trace>
</inkml:ink>
</file>

<file path=ppt/ink/ink8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3:21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820 1 2545 0 0,'0'0'2231'0'0,"0"0"-831"0"0,0 0-260 0 0,0 0 206 0 0,0 0 310 0 0,0 0 170 0 0,0 0-18 0 0,0 0-203 0 0,0 0-338 0 0,0 0-319 0 0,0 0-283 0 0,-2 5-222 0 0,-76 126 1539 0 0,-24 56-1149 0 0,31-61-773 0 0,-100 101-1936 0 0,105-154-1393 0 0,48-59-753 0 0,-1-12-5369 0 0,18-2 6194 0 0</inkml:trace>
  <inkml:trace contextRef="#ctx0" brushRef="#br0" timeOffset="291.717">111 343 4641 0 0,'0'0'1866'0'0,"0"0"-199"0"0,0 0-120 0 0,0 0-127 0 0,0 0-116 0 0,0 0-193 0 0,0 0-207 0 0,0 0-222 0 0,0 0-66 0 0,0 0 4 0 0,0 0 10 0 0,0 0 34 0 0,0 0-56 0 0,18 5-109 0 0,134 54 596 0 0,-99-31-773 0 0,1-3 1 0 0,1-2 0 0 0,1-2 0 0 0,46 9-323 0 0,93 26-34 0 0,-120-23-1351 0 0,-69-30-638 0 0,0-12-14715 0 0,-6 2 13339 0 0,-1 2 5813 0 0,1 1-2414 0 0</inkml:trace>
  <inkml:trace contextRef="#ctx0" brushRef="#br0" timeOffset="570.216">846 464 0 0 0,'0'0'759'0'0,"0"0"1011"0"0,0 0 339 0 0,0 0-8 0 0,0 0-134 0 0,0 0-240 0 0,0 0-319 0 0,0 0-293 0 0,0 0-225 0 0,0 0-145 0 0,0 0-118 0 0,-34-5-102 0 0,-104-15-85 0 0,133 19-412 0 0,1 1-1 0 0,-1-1 1 0 0,0 1-1 0 0,1 0 1 0 0,-1 0-1 0 0,1 0 1 0 0,-1 1-1 0 0,0 0 0 0 0,1-1 1 0 0,-1 2-1 0 0,1-1 1 0 0,-1 0-1 0 0,1 1 1 0 0,0 0-1 0 0,0 0 0 0 0,0 0 1 0 0,-2 2-28 0 0,-11 5 94 0 0,-215 95 388 0 0,-58 54-608 0 0,239-118-3219 0 0,49-34-1117 0 0,2-4-1266 0 0,0 1 2163 0 0</inkml:trace>
  <inkml:trace contextRef="#ctx0" brushRef="#br0" timeOffset="853.954">355 67 2216 0 0,'0'0'3045'0'0,"0"0"-1122"0"0,0 0-360 0 0,0 0-62 0 0,0 0 39 0 0,0 0-4 0 0,0 0-120 0 0,0 0-197 0 0,0 0-296 0 0,0 0-321 0 0,0 0-232 0 0,0 0-88 0 0,0 0 25 0 0,1 7 107 0 0,72 251 2816 0 0,-24-85-2739 0 0,-14 2-281 0 0,-17-29-233 0 0,5 4-467 0 0,-12-106-1419 0 0,-8-28-2118 0 0,1-9-6963 0 0,-4-7 5641 0 0</inkml:trace>
</inkml:ink>
</file>

<file path=ppt/ink/ink8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3:24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417 460 0 0 0,'0'0'1144'0'0,"0"0"618"0"0,0 0 328 0 0,0 0 98 0 0,0 0-81 0 0,0 0-185 0 0,0 0-262 0 0,0 0-270 0 0,0 0-188 0 0,1-23-145 0 0,4-70-65 0 0,-4 89-806 0 0,0-1 0 0 0,-1 1-1 0 0,0-1 1 0 0,0 1 0 0 0,0-1-1 0 0,-1 0 1 0 0,0 1 0 0 0,1 0-1 0 0,-2-1 1 0 0,1 1 0 0 0,0-1-1 0 0,-1 1 1 0 0,0 0 0 0 0,0 0-1 0 0,0 0 1 0 0,0 0-186 0 0,-11-24 877 0 0,6 10-554 0 0,-1 0 0 0 0,-1 0 1 0 0,0 1-1 0 0,-1 0 0 0 0,-1 1 1 0 0,0 0-1 0 0,-1 0 0 0 0,-1 1 0 0 0,-1 1 1 0 0,-4-4-324 0 0,12 12 75 0 0,0 1 0 0 0,-1-1 0 0 0,1 1 1 0 0,-1 1-1 0 0,0-1 0 0 0,0 1 0 0 0,0 0 1 0 0,-1 0-1 0 0,0 1 0 0 0,0 0 0 0 0,1 1 1 0 0,-2 0-1 0 0,1 0 0 0 0,0 0 0 0 0,0 1 0 0 0,0 1 1 0 0,-1-1-1 0 0,1 1 0 0 0,-8 1-75 0 0,11 2-3 0 0,0-1 0 0 0,0 1 0 0 0,0 0 0 0 0,1 0 0 0 0,-1 1 0 0 0,1-1 0 0 0,0 1 0 0 0,0 0 0 0 0,1 0 0 0 0,-1 1 0 0 0,1-1 0 0 0,0 1 0 0 0,-3 4 3 0 0,-1 1-7 0 0,-30 100-91 0 0,32-88 99 0 0,2 0 0 0 0,1 1-1 0 0,0-1 1 0 0,2 0 0 0 0,1 1 0 0 0,0-1 0 0 0,2 2-1 0 0,3 8 6 0 0,1-1 0 0 0,2 0 1 0 0,1 0-1 0 0,2-1 1 0 0,10 21-7 0 0,-4-14 7 0 0,2 0 0 0 0,1-1 1 0 0,2-1-1 0 0,20 23-7 0 0,122 170 29 0 0,-146-202-12 0 0,-2 1-1 0 0,0 1 1 0 0,-2 0-1 0 0,-2 1 1 0 0,0 0-1 0 0,-2 1 1 0 0,-1 1-1 0 0,-1 3-16 0 0,-4-15 22 0 0,-2 0 0 0 0,-1 0 1 0 0,0 0-1 0 0,-2 0 0 0 0,0 1 0 0 0,-1-1 0 0 0,-1 0 0 0 0,0 0 0 0 0,-2 0 0 0 0,0 0 1 0 0,-1-1-1 0 0,-1 1 0 0 0,-1-1 0 0 0,0-1 0 0 0,-2 1 0 0 0,0-1 0 0 0,-4 5-22 0 0,3-3 22 0 0,-2-1-1 0 0,0 0 0 0 0,-1-1 1 0 0,-1 0-1 0 0,-1-1 0 0 0,0-1 1 0 0,-1 0-1 0 0,0-1 0 0 0,-1-1 1 0 0,-1 0-1 0 0,0-1 0 0 0,-6 1-21 0 0,19-9-15 0 0,-1-2-1 0 0,0 1 1 0 0,0 0-1 0 0,0-1 0 0 0,0 0 1 0 0,0-1-1 0 0,0 1 1 0 0,0-1-1 0 0,-1 0 0 0 0,1-1 1 0 0,0 0-1 0 0,-1 0 1 0 0,1 0-1 0 0,0 0 0 0 0,-1-1 1 0 0,1 0-1 0 0,0-1 1 0 0,0 0-1 0 0,0 1 0 0 0,0-2 1 0 0,0 1-1 0 0,0-1 1 0 0,-4-2 15 0 0,7-1-553 0 0,0-1-1 0 0,1 1 1 0 0,0-1 0 0 0,0 0 0 0 0,0 0 0 0 0,1 0 0 0 0,0 0 0 0 0,0 0-1 0 0,1 0 1 0 0,0 0 0 0 0,0 0 0 0 0,0 0 0 0 0,1 0 0 0 0,0 0 0 0 0,1 0-1 0 0,0 1 1 0 0,0-3 553 0 0,-1 7-400 0 0,4-24-6089 0 0,1 7-3600 0 0</inkml:trace>
  <inkml:trace contextRef="#ctx0" brushRef="#br0" timeOffset="690.574">583 1576 7594 0 0,'0'0'2243'0'0,"0"0"-331"0"0,0 0-163 0 0,0 0-54 0 0,0 0-152 0 0,0 0-236 0 0,0 0-203 0 0,0 0-165 0 0,0 0-174 0 0,0 0-141 0 0,0 0-66 0 0,0 0-30 0 0,0 0-16 0 0,5-30 4 0 0,14-96-37 0 0,27-9 650 0 0,-20 69-687 0 0,81-167 387 0 0,-16 76-626 0 0,-49 84-123 0 0,-25 57-44 0 0,-15 13-31 0 0,-2 2-27 0 0,0 243 51 0 0,-2-216-33 0 0,2-1-1 0 0,0 1 1 0 0,1-1-1 0 0,2 1 1 0 0,0-1-1 0 0,7 22 5 0 0,42 17-57 0 0,-51-63 57 0 0,1 0 0 0 0,0 1 0 0 0,0-1 0 0 0,0 0 1 0 0,-1 0-1 0 0,1 0 0 0 0,0 0 0 0 0,0-1 0 0 0,0 1 0 0 0,1-1 0 0 0,-1 1 1 0 0,0-1-1 0 0,0 1 0 0 0,0-1 0 0 0,0 0 0 0 0,0 0 0 0 0,0 0 1 0 0,0-1-1 0 0,1 1 0 0 0,-1 0 0 0 0,0-1 0 0 0,0 1 0 0 0,0-1 0 0 0,0 0 1 0 0,0 1-1 0 0,0-1 0 0 0,0 0 0 0 0,0 0 0 0 0,-1-1 0 0 0,1 1 0 0 0,0 0 1 0 0,-1 0-1 0 0,1-1 0 0 0,-1 1 0 0 0,1-1 0 0 0,-1 0 0 0 0,1 0 0 0 0,84-135 215 0 0,27-112-127 0 0,-40 84-71 0 0,-16 54 45 0 0,-52 188 35 0 0,-6-69-87 0 0,-5 67 13 0 0,3 1-1 0 0,3-1 1 0 0,4 0-1 0 0,5 17-22 0 0,17-3-1930 0 0,-6-61-1095 0 0,-10-21-1012 0 0,1-3-4060 0 0,-1-3-2113 0 0</inkml:trace>
  <inkml:trace contextRef="#ctx0" brushRef="#br0" timeOffset="1014.329">1768 1090 13291 0 0,'0'0'2276'0'0,"0"0"-682"0"0,0 0-272 0 0,0 0-49 0 0,0 0-89 0 0,0 0-122 0 0,0 0-78 0 0,0 0-82 0 0,0 0-165 0 0,0 0-202 0 0,0 0-171 0 0,0 0-102 0 0,0 0-40 0 0,-24 14-26 0 0,-75 48-17 0 0,32-10 177 0 0,64-48-344 0 0,0 1 0 0 0,0 0 1 0 0,1 0-1 0 0,-1 0 0 0 0,1 0 0 0 0,0 0 0 0 0,1 0 0 0 0,-1 1 0 0 0,1-1 1 0 0,0 1-1 0 0,0-1 0 0 0,1 1 0 0 0,0-1 0 0 0,0 1 0 0 0,0-1 1 0 0,0 1-1 0 0,1 1-12 0 0,4-1 6 0 0,0-1 1 0 0,0 0-1 0 0,0-1 1 0 0,1 1-1 0 0,0-1 0 0 0,0 0 1 0 0,0 0-1 0 0,0-1 1 0 0,0 0-1 0 0,1 0 1 0 0,-1 0-1 0 0,1-1 1 0 0,0 0-1 0 0,0-1 1 0 0,0 1-1 0 0,0-1 0 0 0,0 0 1 0 0,0-1-1 0 0,0 0 1 0 0,0 0-1 0 0,0 0 1 0 0,0-1-1 0 0,0 0 1 0 0,0-1-1 0 0,6-1-6 0 0,69-19-212 0 0,-34-3-6484 0 0,-41 18-1031 0 0,0 3-4545 0 0</inkml:trace>
</inkml:ink>
</file>

<file path=ppt/ink/ink8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3:29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0 255 1816 0 0,'0'0'2470'0'0,"0"0"-551"0"0,0 0-113 0 0,0 0 61 0 0,0 0 76 0 0,0 0-80 0 0,0 0-254 0 0,0 0-326 0 0,0 0-341 0 0,0 0-269 0 0,0 0-171 0 0,0 0-56 0 0,0 0-13 0 0,12 8 3613 0 0,4-5-3682 0 0,1 0 0 0 0,0-1 0 0 0,-1-1 0 0 0,1 0 0 0 0,0-2 0 0 0,0 0 0 0 0,0 0 0 0 0,12-4-364 0 0,29-1 404 0 0,270-9 533 0 0,-314 18-887 0 0,-13-3-37 0 0,-1 0-4 0 0,0 0 6 0 0,0 0-3 0 0,0 0-13 0 0,0 0 7 0 0,0 0 12 0 0,0 0 4 0 0,0 0-19 0 0,0 0 5 0 0,0 0-12 0 0,1 0-3 0 0,1 0 3 0 0,-1 0-9 0 0,-1 0-8 0 0,0 0-29 0 0,0 0-36 0 0,0 0-42 0 0,0 0-75 0 0,0 0-96 0 0,0 0-110 0 0,-3 0-3098 0 0,-6-3-2577 0 0,3 3-1542 0 0,5 0-1959 0 0</inkml:trace>
  <inkml:trace contextRef="#ctx0" brushRef="#br0" timeOffset="381.409">11 663 9626 0 0,'0'0'1279'0'0,"0"0"-27"0"0,0 0 70 0 0,0 0 154 0 0,0 0 13 0 0,0 0-132 0 0,0 0-205 0 0,0 0-251 0 0,0 0-263 0 0,0 0-194 0 0,0 0-118 0 0,0 0-43 0 0,0 0 1 0 0,0 3 4 0 0,0-2-215 0 0,0 1 0 0 0,1-1 0 0 0,0 1 0 0 0,-1-1 0 0 0,1 0 0 0 0,0 1 0 0 0,0-1 0 0 0,0 0 1 0 0,0 1-1 0 0,0-1 0 0 0,0 0 0 0 0,0 0 0 0 0,0 0 0 0 0,0 0 0 0 0,0 0 0 0 0,1 0 0 0 0,-1 0 0 0 0,0-1 0 0 0,1 1 1 0 0,-1 0-1 0 0,1-1 0 0 0,-1 1 0 0 0,0-1 0 0 0,1 1 0 0 0,0-1 0 0 0,-1 0 0 0 0,1 1 0 0 0,-1-1 0 0 0,1 0 0 0 0,-1 0 1 0 0,1 0-1 0 0,-1-1 0 0 0,2 1-73 0 0,63 4 1246 0 0,-8-3-887 0 0,1-2 0 0 0,-1-3 0 0 0,0-3 0 0 0,0-2 0 0 0,32-11-359 0 0,155-39-2459 0 0,-215 53-2131 0 0,-20 5 77 0 0,0 1-4335 0 0,-3 0 1688 0 0</inkml:trace>
  <inkml:trace contextRef="#ctx0" brushRef="#br0" timeOffset="743.914">1455 23 16363 0 0,'0'0'977'0'0,"0"0"-214"0"0,0 0-105 0 0,0 0 125 0 0,0 0 161 0 0,0 0 97 0 0,0 0-68 0 0,0 0-219 0 0,0 0-293 0 0,0 0-221 0 0,0 0-61 0 0,0 0 60 0 0,0 0 122 0 0,1 14 70 0 0,9 109 642 0 0,-9 21-475 0 0,2-26-401 0 0,-5 1 0 0 0,-11 54-197 0 0,-2-88-22 0 0,4-37-2447 0 0,-7-91-17114 0 0,14 35 14425 0 0</inkml:trace>
  <inkml:trace contextRef="#ctx0" brushRef="#br0" timeOffset="1052.429">1000 63 7098 0 0,'0'0'4364'0'0,"0"0"-2603"0"0,0 0-913 0 0,0 0-184 0 0,0 0 76 0 0,0 0 175 0 0,0 0 156 0 0,0 0 87 0 0,0 0-45 0 0,0 0-131 0 0,0 0-145 0 0,0 0-98 0 0,32-5-97 0 0,104-18-66 0 0,33 7 713 0 0,177 5 680 0 0,-196 11-8719 0 0,-64 0-4019 0 0,-78 0 1522 0 0</inkml:trace>
  <inkml:trace contextRef="#ctx0" brushRef="#br0" timeOffset="1514.109">1632 678 7642 0 0,'0'0'1949'0'0,"0"0"-1023"0"0,0 0-569 0 0,0 0-14 0 0,0 0 245 0 0,0 0 422 0 0,0 0 299 0 0,0 0 78 0 0,0 0-102 0 0,0 0-312 0 0,0 0-246 0 0,0 0-94 0 0,0 0-22 0 0,23 0 0 0 0,116-3 585 0 0,-10 2 842 0 0,-127 1-2018 0 0,0 0-1 0 0,0 0 1 0 0,1 0 0 0 0,-1 0-1 0 0,0 0 1 0 0,0 1 0 0 0,0-1-1 0 0,0 0 1 0 0,0 1 0 0 0,0 0-1 0 0,0-1 1 0 0,-1 1 0 0 0,1 0-1 0 0,0 0 1 0 0,0 0 0 0 0,0 0-1 0 0,-1 0 1 0 0,1 1 0 0 0,-1-1-1 0 0,1 0 1 0 0,-1 1 0 0 0,1 0-1 0 0,-1-1 1 0 0,0 1 0 0 0,0-1-1 0 0,0 1 1 0 0,0 0 0 0 0,0 0-1 0 0,0 0 1 0 0,0 0 0 0 0,0 0-1 0 0,-1 0 1 0 0,1 0 0 0 0,-1 0-1 0 0,1 0 1 0 0,-1 0 0 0 0,0 0-1 0 0,0 0 1 0 0,0 0 0 0 0,0 0-1 0 0,0 0 1 0 0,-1 0 0 0 0,1 0-1 0 0,-1 0 1 0 0,1 0 0 0 0,-1 0-1 0 0,0 0 1 0 0,1 0 0 0 0,-1 0-1 0 0,0-1 1 0 0,0 1 0 0 0,0 0-1 0 0,-1-1 1 0 0,1 1 0 0 0,0 0-20 0 0,-89 140 453 0 0,35-58-313 0 0,29-6-64 0 0,77-50 264 0 0,-40-26-317 0 0,1-1-1 0 0,0-1 1 0 0,-1 0 0 0 0,1-1-1 0 0,0 0 1 0 0,-1-1-1 0 0,1 0 1 0 0,-1-1 0 0 0,1 0-1 0 0,-1-1 1 0 0,0 0 0 0 0,7-4-23 0 0,0 2-174 0 0,70-41-6017 0 0,-52 25-5574 0 0,-27 17 3947 0 0</inkml:trace>
  <inkml:trace contextRef="#ctx0" brushRef="#br0" timeOffset="1776.04">2385 520 13659 0 0,'0'0'964'0'0,"0"0"-440"0"0,0 0-108 0 0,0 0 176 0 0,0 0 294 0 0,0 0 193 0 0,0 0-28 0 0,0 0-119 0 0,0 0-197 0 0,0 0-180 0 0,0 0-130 0 0,0 0-105 0 0,0 0-72 0 0,31 7-60 0 0,96 23-46 0 0,-120-28-132 0 0,-1 0 0 0 0,1-1 0 0 0,0 0 0 0 0,0 0 0 0 0,0 0 0 0 0,0-1 0 0 0,0 0 0 0 0,0 0 0 0 0,0 0 0 0 0,0-1 0 0 0,0 0 0 0 0,0-1 0 0 0,0 0 0 0 0,0 0-10 0 0,19-5-68 0 0,67-22-2547 0 0,-64 15-2031 0 0,-1-3-4490 0 0,-20 10 2745 0 0</inkml:trace>
  <inkml:trace contextRef="#ctx0" brushRef="#br0" timeOffset="2200.801">3282 1 9770 0 0,'0'0'3861'0'0,"0"0"-2274"0"0,0 0-876 0 0,0 0-80 0 0,0 0 62 0 0,0 0 77 0 0,0 0 6 0 0,0 0 35 0 0,0 0-6 0 0,0 0-26 0 0,0 0-44 0 0,0 0-129 0 0,0 0-80 0 0,5 16-18 0 0,14 55-25 0 0,-17 46 750 0 0,-7-75-1022 0 0,-5 156 129 0 0,-1 131-298 0 0,11-245-609 0 0,10-73-2918 0 0,-2-37-2647 0 0,6-10-5441 0 0,-13 25 7452 0 0</inkml:trace>
  <inkml:trace contextRef="#ctx0" brushRef="#br0" timeOffset="2452.515">2813 85 12331 0 0,'0'0'2647'0'0,"0"0"-1379"0"0,0 0-729 0 0,0 0-186 0 0,0 0 209 0 0,0 0 305 0 0,0 0 200 0 0,0 0 14 0 0,0 0-205 0 0,0 0-254 0 0,0 0-187 0 0,0 0-89 0 0,35 1-22 0 0,111 1 2 0 0,123-11 1034 0 0,-69 8-3076 0 0,-153 8-1879 0 0,-18 4-7281 0 0,-24-7 2059 0 0</inkml:trace>
  <inkml:trace contextRef="#ctx0" brushRef="#br0" timeOffset="2699.67">3692 579 15923 0 0,'0'0'1043'0'0,"0"0"-45"0"0,0 0 155 0 0,0 0 106 0 0,-7 31-30 0 0,-20 100-181 0 0,13-33 324 0 0,10 67-542 0 0,10-118-1187 0 0,3-34-4949 0 0,-6-12-140 0 0,1-1-5043 0 0</inkml:trace>
</inkml:ink>
</file>

<file path=ppt/ink/ink8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3:27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260 627 0 0 0,'0'0'628'0'0,"0"0"851"0"0,0 0 221 0 0,0 0 26 0 0,0 0 113 0 0,0 0 8 0 0,0 0-158 0 0,0 0-229 0 0,0 0-257 0 0,0 0-272 0 0,0 0-220 0 0,-23 2-143 0 0,-72 10-87 0 0,92-11-436 0 0,0-1-1 0 0,-1 1 1 0 0,1 0 0 0 0,0 0-1 0 0,-1 0 1 0 0,1 0 0 0 0,0 0-1 0 0,0 1 1 0 0,0-1-1 0 0,0 1 1 0 0,0 0 0 0 0,0 0-1 0 0,1 0 1 0 0,-1 0 0 0 0,1 1-1 0 0,-1-1 1 0 0,1 1-1 0 0,0-1 1 0 0,0 1 0 0 0,0 0-1 0 0,0 0 1 0 0,0 0 0 0 0,1 0-45 0 0,-8 11 228 0 0,2-6-156 0 0,0 0 0 0 0,0 0 0 0 0,1 0 0 0 0,1 1 0 0 0,-1 0-1 0 0,1 0 1 0 0,1 0 0 0 0,0 1 0 0 0,0 0 0 0 0,1-1 0 0 0,0 1 0 0 0,0 1 0 0 0,1-1 0 0 0,1 0 0 0 0,0 0-1 0 0,0 1 1 0 0,1-1 0 0 0,0 0 0 0 0,1 1 0 0 0,0-1 0 0 0,1 0 0 0 0,0 1 0 0 0,1 0-72 0 0,-1-8 52 0 0,0 1 1 0 0,0-1 0 0 0,1 0 0 0 0,-1 0-1 0 0,1 0 1 0 0,-1 0 0 0 0,1 0 0 0 0,0 0-1 0 0,1-1 1 0 0,-1 1 0 0 0,0-1 0 0 0,1 0-1 0 0,-1 0 1 0 0,1 0 0 0 0,-1 0-1 0 0,1-1 1 0 0,0 0 0 0 0,0 1 0 0 0,0-1-1 0 0,0-1 1 0 0,0 1 0 0 0,0-1 0 0 0,0 1-1 0 0,0-1 1 0 0,0 0 0 0 0,1-1-53 0 0,104-22 1505 0 0,-76 6-1300 0 0,-1-1-1 0 0,-1-1 0 0 0,0-2 0 0 0,-2-1 0 0 0,0-1 1 0 0,-2-1-1 0 0,0-2 0 0 0,-2-1 0 0 0,-1-1 0 0 0,-1-1 1 0 0,-2 0-1 0 0,0-2 0 0 0,-3-1 0 0 0,0 0 1 0 0,-2-1-1 0 0,8-27-204 0 0,-18 40 51 0 0,0 0 0 0 0,-2 0 0 0 0,-1-1 0 0 0,0 0 0 0 0,-2 1 0 0 0,0-1 0 0 0,-1 0 0 0 0,-2 0-1 0 0,-1-12-49 0 0,0 17-22 0 0,-1 0 0 0 0,-1 0 0 0 0,0 0 1 0 0,-1 1-1 0 0,-1 0 0 0 0,-1 0 0 0 0,0 0 1 0 0,0 1-1 0 0,-1 0 0 0 0,-1 1 1 0 0,-1 0-1 0 0,0 0 0 0 0,0 1 0 0 0,-1 1 1 0 0,-2-1 20 0 0,9 8-24 0 0,0-1 0 0 0,-1 1 0 0 0,1 0 0 0 0,-1 1 0 0 0,0-1 0 0 0,0 1 0 0 0,0 0 0 0 0,0 1 0 0 0,-1-1 0 0 0,1 1 0 0 0,-1 1 0 0 0,1-1 0 0 0,-1 1 0 0 0,0 0 0 0 0,0 1 0 0 0,1 0 0 0 0,-1 0 0 0 0,0 0 0 0 0,0 1 0 0 0,1 0 0 0 0,-1 0 0 0 0,0 0 0 0 0,1 1 0 0 0,-1 0 0 0 0,1 1 0 0 0,0-1 0 0 0,-1 1 0 0 0,1 0 0 0 0,1 1 0 0 0,-1-1 0 0 0,0 1 0 0 0,-4 4 24 0 0,-5 14-8 0 0,0 1-1 0 0,1 0 1 0 0,1 0 0 0 0,2 2 0 0 0,0-1 0 0 0,2 1 0 0 0,0 1 0 0 0,2 0 0 0 0,1 0 0 0 0,1 0 0 0 0,1 1 0 0 0,1 0-1 0 0,2 0 1 0 0,0-1 0 0 0,4 27 8 0 0,-1-28 28 0 0,0 0 0 0 0,2-1-1 0 0,1 0 1 0 0,0 0 0 0 0,2 0-1 0 0,1 0 1 0 0,1-1 0 0 0,1-1-1 0 0,1 1 1 0 0,0-2 0 0 0,2 1-1 0 0,1-2 1 0 0,0 0 0 0 0,2-1-1 0 0,0 0 1 0 0,1-1 0 0 0,1-1-1 0 0,0 0 1 0 0,1-2 0 0 0,12 7-28 0 0,-15-11 15 0 0,1-1 0 0 0,0 0 0 0 0,0-1 0 0 0,1-1 0 0 0,0-1 0 0 0,0-1 1 0 0,1 0-1 0 0,-1-1 0 0 0,2-2 0 0 0,-1 1 0 0 0,0-2 0 0 0,5-1-15 0 0,-24-1-220 0 0,5-47-5991 0 0,6 18-6205 0 0,-4 21 5955 0 0</inkml:trace>
  <inkml:trace contextRef="#ctx0" brushRef="#br0" timeOffset="363.89">1013 443 9634 0 0,'0'0'4716'0'0,"0"0"-2895"0"0,0 0-939 0 0,0 0-69 0 0,0 0 72 0 0,0 0 94 0 0,0 0 25 0 0,0 0-91 0 0,0 0-202 0 0,-22 36-228 0 0,-66 116-202 0 0,46-49-54 0 0,40-89-207 0 0,-3 155 200 0 0,6-161-194 0 0,-1-1 0 0 0,1 1 0 0 0,0 0 0 0 0,1 0 0 0 0,0-1 0 0 0,0 1 0 0 0,1-1 0 0 0,0 0 0 0 0,0 0 0 0 0,0 0 0 0 0,1 0 0 0 0,0 0 0 0 0,1-1 0 0 0,-1 0 0 0 0,1 1 0 0 0,0-2 0 0 0,1 1 0 0 0,0-1 0 0 0,-1 0 0 0 0,2 0 0 0 0,-1 0 0 0 0,0-1 0 0 0,1 0 0 0 0,0 0 0 0 0,0-1 0 0 0,0 0 0 0 0,1 0 0 0 0,-1-1 0 0 0,0 1 0 0 0,1-2 0 0 0,0 1 0 0 0,-1-1 0 0 0,1 0 0 0 0,5-1-26 0 0,-2 1 97 0 0,0-1 0 0 0,0 0 0 0 0,0-1 0 0 0,0 0-1 0 0,0-1 1 0 0,0 0 0 0 0,-1 0 0 0 0,1-1 0 0 0,-1-1 0 0 0,1 0-1 0 0,-1 0 1 0 0,0-1 0 0 0,-1 0 0 0 0,1-1 0 0 0,-1 0 0 0 0,0-1-1 0 0,-1 0 1 0 0,3-2-97 0 0,10-12 151 0 0,0-1 0 0 0,-1-1 0 0 0,-1 0 0 0 0,-1-2-1 0 0,-1 0 1 0 0,-1-1 0 0 0,-2-1 0 0 0,-1 0 0 0 0,0-1 0 0 0,4-19-151 0 0,17-124 93 0 0,-33 161-142 0 0,-1 1 1 0 0,0-1 0 0 0,0 0-1 0 0,-1 1 1 0 0,0-1-1 0 0,-1 1 1 0 0,0-1 0 0 0,0 1-1 0 0,-1 0 1 0 0,-1-1-1 0 0,1 2 1 0 0,-1-1 0 0 0,-1 0-1 0 0,0 1 1 0 0,0 0-1 0 0,-1 0 1 0 0,0 0 48 0 0,0 1-145 0 0,0 0-1 0 0,-1 1 1 0 0,0 0 0 0 0,0 0-1 0 0,0 0 1 0 0,-1 1 0 0 0,0 0-1 0 0,0 1 1 0 0,-1 0-1 0 0,1 0 1 0 0,-1 0 0 0 0,1 1-1 0 0,-1 1 1 0 0,0-1 0 0 0,-1 2-1 0 0,1-1 1 0 0,0 1 0 0 0,0 0-1 0 0,-1 1 1 0 0,1 0-1 0 0,0 1 1 0 0,0 0 0 0 0,-1 0-1 0 0,1 1 1 0 0,0 0 0 0 0,0 1-1 0 0,0 0 1 0 0,1 0 0 0 0,-1 1-1 0 0,1 0 1 0 0,-2 2 145 0 0,-122 93-6031 0 0,63-18-4086 0 0,52-56 3776 0 0</inkml:trace>
  <inkml:trace contextRef="#ctx0" brushRef="#br0" timeOffset="708.27">806 910 1480 0 0,'0'0'2969'0'0,"0"0"-183"0"0,0 0-156 0 0,0 0-170 0 0,0 0-249 0 0,0 0-255 0 0,0 0-247 0 0,0 0-250 0 0,0 0-251 0 0,0 0-266 0 0,0 0-214 0 0,0 0-162 0 0,0 0-126 0 0,20-14-91 0 0,61-44-85 0 0,-16-21 487 0 0,-53 69-699 0 0,39-13-47 0 0,-42 23 15 0 0,1-1 0 0 0,0 2 0 0 0,-1-1 0 0 0,1 2 0 0 0,0-1 0 0 0,-1 1 0 0 0,0 1-1 0 0,1-1 1 0 0,-1 2 0 0 0,0-1 0 0 0,3 3-20 0 0,11 6 137 0 0,-9-4 31 0 0,1-1-1 0 0,-1 0 0 0 0,1-1 1 0 0,1-1-1 0 0,-1 0 1 0 0,1-1-1 0 0,0 0 0 0 0,5-1-167 0 0,70 1 989 0 0,-82-18-1094 0 0,-9 11-5560 0 0,-1 2-5726 0 0,1 1 903 0 0</inkml:trace>
  <inkml:trace contextRef="#ctx0" brushRef="#br0" timeOffset="1053.007">1655 892 9474 0 0,'0'0'1886'0'0,"0"0"-278"0"0,0 0-114 0 0,0 0-51 0 0,0 0-100 0 0,0 0-107 0 0,0 0-76 0 0,0 0-132 0 0,0 0-161 0 0,0 0-151 0 0,0 0-123 0 0,0 0-84 0 0,0 0-50 0 0,-24 14-44 0 0,-76 45-70 0 0,58-22 178 0 0,39-34-509 0 0,0 0 1 0 0,0 0-1 0 0,0 0 1 0 0,1 1-1 0 0,-1-1 1 0 0,1 0-1 0 0,0 1 1 0 0,0 0-1 0 0,0 0 1 0 0,1-1-1 0 0,-1 1 1 0 0,1 0 0 0 0,0 0-1 0 0,0 0 1 0 0,0 0-1 0 0,1 1 1 0 0,-1-1-1 0 0,1 0 1 0 0,0 0-1 0 0,0 0 1 0 0,1 0-1 0 0,-1 1 1 0 0,1-1-1 0 0,0 0 1 0 0,0 0-1 0 0,0 0 1 0 0,1 0-1 0 0,-1-1 1 0 0,1 1-1 0 0,0 0 1 0 0,0 0-1 0 0,0-1 1 0 0,1 0 0 0 0,-1 1-1 0 0,1-1 1 0 0,0 0-1 0 0,2 2-14 0 0,3 0-42 0 0,0-1-1 0 0,1 0 1 0 0,-1 0-1 0 0,1-1 1 0 0,0 0 0 0 0,0-1-1 0 0,0 0 1 0 0,0 0-1 0 0,0-1 1 0 0,1 0-1 0 0,-1-1 1 0 0,0 1-1 0 0,9-3 43 0 0,39-13-4678 0 0,-40 9 509 0 0,-5 1-2854 0 0,-1 2-2191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8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1,'47'21,"-43"-20,2 0,-4-2,0 1,-1-1,1 1,0 0,0 0,0 0,0 0,0 0,-1 0,1 0,0 0,0 1,0-1,-1 1,1 0,0-1,-1 1,1 0,0 0,-1 0,1 0,-1 0,1 0,-1 1,0-1,0 0,1 1,-1-1,0 1,0-1,0 1,-1 0,1-1,0 1,-1 0,1 0,-1-1,1 1,-1 0,0 0,0 0,0 0,0-1,0 1,0 0,0 0,0 0,-1 0,-11 20,-14 38,26-59,0 1,0-1,0 1,0 0,0-1,0 1,1-1,-1 1,0 0,1-1,-1 1,1-1,0 1,0-1,-1 0,1 1,0-1,0 0,0 0,0 1,1-1,-1 0,0 0,0 0,1 0,-1-1,0 1,1 0,-1 0,1-1,-1 1,1-1,-1 1,1-1,0 0,-1 0,1 0,0 0,8 2,0-1,0-1,1 0,-1-1,0 0,0 0,0-1,0 0,0-1,0 0,1-1,-9 3,18-5</inkml:trace>
  <inkml:trace contextRef="#ctx0" brushRef="#br0" timeOffset="400.121">396 339,'28'0,"20"0,6 0,-1 0,-5-5,-6-1,-5 0,-4 1,-3 2,-2 1,-5-4,-7-1</inkml:trace>
  <inkml:trace contextRef="#ctx0" brushRef="#br0" timeOffset="659.636">593 85,'-5'39,"-1"26,0 8,1-4,6-10,4-9,-1-8,1-7,-2-5,-1-2,0-6</inkml:trace>
</inkml:ink>
</file>

<file path=ppt/ink/ink8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0:12.3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2485 696 13619 0 0,'0'0'1334'0'0,"0"0"-394"0"0,0 0-200 0 0,0 0 60 0 0,0 0 182 0 0,0 0 108 0 0,0 0-13 0 0,0 0-150 0 0,0 0-282 0 0,0 0-216 0 0,-5 36-132 0 0,-19 117-84 0 0,-20 125 343 0 0,17-5-925 0 0,16-81-3779 0 0,11-178 3129 0 0,5 1-883 0 0,14-17-11686 0 0,-13-7 11196 0 0,-1 2 2161 0 0,5-1 231 0 0</inkml:trace>
  <inkml:trace contextRef="#ctx0" brushRef="#br0" timeOffset="312.605">2766 644 7298 0 0,'0'0'2532'0'0,"0"0"-419"0"0,0 0-344 0 0,0 0-266 0 0,0 0-258 0 0,0 0-229 0 0,0 0-155 0 0,0 0-113 0 0,0 0-83 0 0,0 0-52 0 0,0 0-41 0 0,0 0 3 0 0,-5 36 5 0 0,-16 113-16 0 0,10 2 731 0 0,7 232-75 0 0,-14-215-1074 0 0,0 24-469 0 0,17-149-611 0 0,1-23-6674 0 0,1-21 2366 0 0,0-1 2859 0 0,0 1 271 0 0,0-3-4601 0 0</inkml:trace>
  <inkml:trace contextRef="#ctx0" brushRef="#br0" timeOffset="-1253.721">1108 508 8314 0 0,'0'0'896'0'0,"0"0"-413"0"0,0 0-189 0 0,0 0 127 0 0,0 0 283 0 0,0 0 251 0 0,0 0 91 0 0,0 0-92 0 0,0 0-215 0 0,0 0-215 0 0,0 0-147 0 0,-10 20-58 0 0,-31 68-14 0 0,15 20 402 0 0,22-73-472 0 0,-23 167 821 0 0,-6 74-720 0 0,1-133-341 0 0,-6 15-510 0 0,12-47-3440 0 0,25-103 2480 0 0,0 2-1422 0 0,0-2-2744 0 0,1-4 1464 0 0</inkml:trace>
  <inkml:trace contextRef="#ctx0" brushRef="#br0" timeOffset="-764.377">1311 711 6785 0 0,'0'0'1577'0'0,"0"0"-988"0"0,0 0-438 0 0,0 0 110 0 0,0 0 315 0 0,0 0 333 0 0,0 0 246 0 0,0 0 49 0 0,0 0-152 0 0,0 0-256 0 0,0 0-216 0 0,36-9-141 0 0,113-28-61 0 0,75-35 1110 0 0,-47 42-573 0 0,-176 30-771 0 0,-2 30 967 0 0,-179 544 1049 0 0,107-317-2011 0 0,50-76-1318 0 0,23-168-68 0 0,0-12-3694 0 0,0-4-4794 0 0,0 0 4368 0 0</inkml:trace>
  <inkml:trace contextRef="#ctx0" brushRef="#br0" timeOffset="-519.76">1263 1303 10634 0 0,'0'0'732'0'0,"0"0"207"0"0,0 0 336 0 0,0 0 270 0 0,0 0 47 0 0,37-9-177 0 0,118-29-199 0 0,13 1 1158 0 0,87-10-1315 0 0,-184 50-3612 0 0,-63 11-3285 0 0,-8-7 94 0 0,0-3-2902 0 0</inkml:trace>
  <inkml:trace contextRef="#ctx0" brushRef="#br0" timeOffset="-295.011">2072 1513 14763 0 0,'0'0'842'0'0,"0"0"-148"0"0,0 0 17 0 0,0 0 104 0 0,0 0 29 0 0,0 0-81 0 0,0 0-156 0 0,0 0-182 0 0,0 0-201 0 0,0 0-154 0 0,0 0-65 0 0,0 0-54 0 0,-1 32-69 0 0,-2 96-107 0 0,-1-89-1109 0 0,1-35-1015 0 0,3-4-1745 0 0,0 0-3664 0 0,0 0 2922 0 0</inkml:trace>
  <inkml:trace contextRef="#ctx0" brushRef="#br0" timeOffset="2756.968">3467 1454 0 0 0,'0'0'1382'0'0,"0"0"659"0"0,0 0 285 0 0,0 0 9 0 0,0 0-201 0 0,0 0-305 0 0,0 0-282 0 0,0 0-268 0 0,7-15-174 0 0,23-48-109 0 0,-29 63-928 0 0,-1-1-1 0 0,1 0 1 0 0,-1 1-1 0 0,1-1 1 0 0,-1 0-1 0 0,1 0 1 0 0,-1 1 0 0 0,1-1-1 0 0,-1 0 1 0 0,0 0-1 0 0,1 0 1 0 0,-1 0-1 0 0,0 0 1 0 0,0 1-1 0 0,0-1 1 0 0,1 0-1 0 0,-1 0 1 0 0,0 0-1 0 0,0 0 1 0 0,0 0-1 0 0,-1 0 1 0 0,1 0 0 0 0,0 0-1 0 0,0 0 1 0 0,0 1-1 0 0,-1-1 1 0 0,1 0-1 0 0,0 0 1 0 0,-1 0-1 0 0,1 0 1 0 0,-1 1-1 0 0,1-1 1 0 0,-1 0-1 0 0,1 0 1 0 0,-1 1-1 0 0,0-1 1 0 0,1 0-1 0 0,-1 1 1 0 0,0-1 0 0 0,0 1-1 0 0,1-1 1 0 0,-1 1-1 0 0,0-1 1 0 0,0 1-1 0 0,0 0 1 0 0,1-1-1 0 0,-1 1 1 0 0,0 0-1 0 0,0-1 1 0 0,0 1-1 0 0,0 0 1 0 0,0 0-1 0 0,0 0-67 0 0,-3-1 278 0 0,-9-1-160 0 0,0 1 0 0 0,0 0 0 0 0,0 1 0 0 0,0 0 0 0 0,0 1 0 0 0,1 1 0 0 0,-1 0 0 0 0,0 1 0 0 0,0 0 0 0 0,1 1 0 0 0,0 0 0 0 0,0 1 0 0 0,0 0 0 0 0,0 1 0 0 0,1 1 0 0 0,0-1 0 0 0,0 2 0 0 0,1-1 0 0 0,0 2 0 0 0,0-1 0 0 0,-7 10-118 0 0,1-4 30 0 0,2 0-1 0 0,0 1 1 0 0,1 0-1 0 0,0 1 1 0 0,1 1 0 0 0,1 0-1 0 0,1 0 1 0 0,0 1-1 0 0,1 1 1 0 0,-3 10-30 0 0,-14 70 137 0 0,24-83-106 0 0,1-11-23 0 0,1 0 0 0 0,-1 0 1 0 0,1-1-1 0 0,-1 1 0 0 0,2 0 0 0 0,-1 0 0 0 0,0 0 1 0 0,1-1-1 0 0,0 1 0 0 0,0 0 0 0 0,0 0 0 0 0,1-1 0 0 0,-1 1 1 0 0,1-1-1 0 0,3 4-8 0 0,-2-4 44 0 0,1 0 1 0 0,0-1-1 0 0,0 1 1 0 0,0-1-1 0 0,1 0 1 0 0,-1 0-1 0 0,1-1 1 0 0,0 1-1 0 0,-1-1 1 0 0,1 0 0 0 0,0 0-1 0 0,1-1 1 0 0,-1 1-1 0 0,0-1 1 0 0,0 0-1 0 0,0-1 1 0 0,1 1-1 0 0,-1-1 1 0 0,0 0-1 0 0,1-1 1 0 0,-1 1-1 0 0,0-1 1 0 0,0 0-1 0 0,1 0 1 0 0,-1-1-1 0 0,4-1-44 0 0,16-7 149 0 0,0-1 0 0 0,-1-1 0 0 0,-1-1 0 0 0,0-1 0 0 0,0-1-1 0 0,-2-1 1 0 0,0-1 0 0 0,-1-1 0 0 0,0-1 0 0 0,8-12-149 0 0,11-9 94 0 0,-2-1 0 0 0,-2-3-1 0 0,-2 0 1 0 0,-2-2 0 0 0,-2-2 0 0 0,-1 0 0 0 0,-1-7-94 0 0,-24 46 57 0 0,-1 7 286 0 0,-10 24-241 0 0,-5 23-85 0 0,6-29-11 0 0,1 0-1 0 0,0 0 1 0 0,2 1-1 0 0,-1 0 1 0 0,2 0 0 0 0,0 0-1 0 0,2 1 1 0 0,-1-1-1 0 0,2 1 1 0 0,0-1-1 0 0,2 0 1 0 0,-1 1-1 0 0,2-1 1 0 0,1 0-1 0 0,0 0 1 0 0,1 0-1 0 0,0-1 1 0 0,2 1-6 0 0,66 79-890 0 0,-55-78-622 0 0,6 3-3252 0 0,-14-17-773 0 0,2-3-3290 0 0,-8-1 2539 0 0</inkml:trace>
  <inkml:trace contextRef="#ctx0" brushRef="#br0" timeOffset="9752.076">4039 122 9410 0 0,'0'0'1259'0'0,"0"0"-12"0"0,0 0-239 0 0,0 0-177 0 0,0 0-38 0 0,0 0-27 0 0,0 0-19 0 0,0 0-44 0 0,0 0-97 0 0,0 0-142 0 0,0 0-147 0 0,-2-2-127 0 0,2 2-177 0 0,0 0 0 0 0,0 1 0 0 0,0-1-1 0 0,0 0 1 0 0,0 0 0 0 0,0 1 0 0 0,0-1 0 0 0,1 0-1 0 0,-1 0 1 0 0,0 1 0 0 0,0-1 0 0 0,0 0-1 0 0,-1 1 1 0 0,1-1 0 0 0,0 0 0 0 0,0 0 0 0 0,0 1-1 0 0,0-1 1 0 0,0 0 0 0 0,0 0 0 0 0,0 1 0 0 0,0-1-1 0 0,0 0 1 0 0,-1 0 0 0 0,1 1 0 0 0,0-1-1 0 0,0 0 1 0 0,0 0 0 0 0,0 0 0 0 0,-1 1 0 0 0,1-1-1 0 0,0 0 1 0 0,0 0 0 0 0,-1 0 0 0 0,1 0 0 0 0,0 1-1 0 0,0-1 1 0 0,-1 0 0 0 0,1 0 0 0 0,0 0-1 0 0,0 0 1 0 0,-1 0 0 0 0,1 0 0 0 0,0 0 0 0 0,0 0-1 0 0,-1 0 1 0 0,1 0 0 0 0,0 0 0 0 0,-1 0-1 0 0,1 0-11 0 0,19 43 994 0 0,-7-19-540 0 0,63 175 1469 0 0,26 103-983 0 0,7 76-265 0 0,40 221-349 0 0,-115-436-187 0 0,-23-112-142 0 0,-10-51 36 0 0,0 0-1 0 0,-1 0 0 0 0,1 0 0 0 0,0 0 1 0 0,-1 0-1 0 0,1-1 0 0 0,0 1 1 0 0,-1 0-1 0 0,1 0 0 0 0,0 0 0 0 0,-1 0 1 0 0,1 0-1 0 0,0 0 0 0 0,-1 0 1 0 0,1 0-1 0 0,0 0 0 0 0,-1 1 0 0 0,1-1 1 0 0,0 0-1 0 0,-1 0 0 0 0,1 0 1 0 0,0 0-1 0 0,-1 0 0 0 0,1 1 0 0 0,0-1 1 0 0,-1 0-1 0 0,1 0 0 0 0,0 0 1 0 0,0 1-1 0 0,-1-1 0 0 0,1 0 1 0 0,0 1-1 0 0,0-1 0 0 0,0 0 0 0 0,-1 0 1 0 0,1 1-1 0 0,0-1 0 0 0,0 0 1 0 0,0 1-1 0 0,0-1 0 0 0,0 0 0 0 0,0 1 1 0 0,-1-1-1 0 0,1 0 0 0 0,0 1 1 0 0,0-1-1 0 0,0 0 0 0 0,0 1 0 0 0,0-1 1 0 0,0 1-1 0 0,1-1 0 0 0,-1 0 1 0 0,0 1-1 0 0,0-1 0 0 0,0 0 0 0 0,0 1 1 0 0,0-1-1 0 0,0 0 0 0 0,1 1 1 0 0,-1-1-34 0 0,-19-4-52 0 0,-144 19-3 0 0,-146 63-53 0 0,7-15 54 0 0,-456 113-152 0 0,-200 82 237 0 0,517-141-47 0 0,-238 86 141 0 0,289-68 141 0 0,299-112 110 0 0,86-31 1096 0 0,-29-247-1293 0 0,-30-31-86 0 0,21 116-85 0 0,-14-65-25 0 0,29 99 39 0 0,-45-279 77 0 0,46 220-132 0 0,-5-85 37 0 0,-12-44 45 0 0,36 157-132 0 0,19 125 59 0 0,-11 40 18 0 0,46-1-482 0 0,174-24 509 0 0,1315-186-82 0 0,-428 89 39 0 0,-487 75-2 0 0,-520 35-9 0 0,57-5-2556 0 0,-51 20-2362 0 0,-62 5-742 0 0,-31-3 1656 0 0,3-2-6591 0 0</inkml:trace>
</inkml:ink>
</file>

<file path=ppt/ink/ink8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0:27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888 83 0 0 0,'0'0'1046'0'0,"0"0"509"0"0,0 0 270 0 0,0 0-10 0 0,0 0-156 0 0,0 0-274 0 0,0 0-232 0 0,0 0-171 0 0,-7-9-125 0 0,-22-29-58 0 0,25 34-554 0 0,-1 0-1 0 0,0 1 1 0 0,0-1-1 0 0,-1 1 1 0 0,1 0-1 0 0,0 1 1 0 0,-1-1-1 0 0,0 1 1 0 0,0 0-1 0 0,1 1 1 0 0,-1-1-1 0 0,0 1 1 0 0,0 0-1 0 0,0 1 1 0 0,-1-1 0 0 0,1 1-1 0 0,0 0 1 0 0,0 1-1 0 0,0-1 1 0 0,0 1-1 0 0,-1 1-244 0 0,-22-1 621 0 0,-99 33 1278 0 0,-34 46-256 0 0,119-54-1221 0 0,-55 59 504 0 0,78-62-772 0 0,1 1-1 0 0,1 1 0 0 0,2 1 0 0 0,0 0 0 0 0,2 1 0 0 0,-7 18-153 0 0,-50 94 583 0 0,41-73-316 0 0,1 18 5 0 0,19 48 37 0 0,10-121-291 0 0,-1 5 28 0 0,1 1-1 0 0,0 0 1 0 0,1-1 0 0 0,1 1-1 0 0,1 0 1 0 0,0-1-1 0 0,1 0 1 0 0,1 0-1 0 0,3 7-45 0 0,28 57 238 0 0,-5-20-88 0 0,35 61 53 0 0,-44-88-147 0 0,-9-14-13 0 0,-1 0 0 0 0,2-1 0 0 0,1-1 0 0 0,0 0 0 0 0,1-1 0 0 0,6 4-43 0 0,61 50 214 0 0,-66-57-160 0 0,0-1 0 0 0,2 0 0 0 0,-1-2 0 0 0,1 0 0 0 0,1-1 0 0 0,0-1 0 0 0,0 0 0 0 0,0-2 0 0 0,1 0 0 0 0,0-2 0 0 0,0 0 0 0 0,1-1 0 0 0,4-1-54 0 0,24 3 48 0 0,193 4 340 0 0,-196-15-304 0 0,-1-2 0 0 0,-1-2 1 0 0,0-2-1 0 0,0-2 0 0 0,-1-1 0 0 0,19-12-84 0 0,23-32 207 0 0,-75 51-186 0 0,0 0-1 0 0,-1 0 1 0 0,0-2 0 0 0,-1 1-1 0 0,0-1 1 0 0,0 0 0 0 0,-1-1-1 0 0,-1 0 1 0 0,0 0 0 0 0,0-1-1 0 0,-1 0 1 0 0,1-4-21 0 0,59-168 291 0 0,-28 37-230 0 0,-19 66-2 0 0,-12-166 99 0 0,-19 155-36 0 0,-9 40-101 0 0,19 41-7 0 0,-1 1-1 0 0,0-1 1 0 0,-1 0 0 0 0,0 1-1 0 0,0 0 1 0 0,-1 0-1 0 0,-1 0 1 0 0,1 1 0 0 0,-2 0-1 0 0,-5-8-13 0 0,-22-41 12 0 0,14 30-24 0 0,-2 1 0 0 0,0 0 0 0 0,-2 2 0 0 0,-1 1 0 0 0,-1 1 0 0 0,-1 1 0 0 0,-1 1 0 0 0,-1 2 0 0 0,-1 0 0 0 0,0 2 0 0 0,-1 2 0 0 0,-1 1 0 0 0,-2 0 12 0 0,-1 1-123 0 0,1 1-1 0 0,-2 1 1 0 0,1 2-1 0 0,-1 2 1 0 0,-1 1-1 0 0,1 2 0 0 0,-1 1 1 0 0,-19 2 123 0 0,53 1-141 0 0,0 0 0 0 0,0 0-1 0 0,0 1 1 0 0,1-1 0 0 0,-1 0 0 0 0,0 1 0 0 0,0 0 0 0 0,0 0-1 0 0,0 0 1 0 0,1 0 0 0 0,-1 0 0 0 0,0 0 0 0 0,1 1 0 0 0,-1-1-1 0 0,1 1 1 0 0,0 0 0 0 0,-1 0 0 0 0,1 0 0 0 0,0 0-1 0 0,0 0 1 0 0,0 0 0 0 0,0 0 0 0 0,1 1 0 0 0,-1-1 0 0 0,1 1-1 0 0,-1-1 1 0 0,1 1 0 0 0,-1 2 141 0 0,2 9-1741 0 0,0 10-2872 0 0,1-9-1573 0 0,2-3-5642 0 0</inkml:trace>
  <inkml:trace contextRef="#ctx0" brushRef="#br0" timeOffset="3759.669">2342 1493 1312 0 0,'0'0'738'0'0,"0"0"-99"0"0,0 0-33 0 0,0 0 135 0 0,0 0 267 0 0,0 0 236 0 0,0 0 107 0 0,0 0 9 0 0,0 0-127 0 0,0 0-159 0 0,0 0-147 0 0,-21-9-136 0 0,-106-45 1222 0 0,-10 14 2238 0 0,-42 15-1826 0 0,-16 21-776 0 0,58 51-1023 0 0,-64 49-91 0 0,85-30-253 0 0,-20 27-26 0 0,76-39-138 0 0,2 13 18 0 0,28-37-57 0 0,1 2 1 0 0,1 0 0 0 0,2 2-1 0 0,-15 26-79 0 0,11-5 83 0 0,0 0 11 0 0,-6 33 59 0 0,3 19 50 0 0,0 96 173 0 0,11-46 45 0 0,18 98 26 0 0,34-64-227 0 0,4-87-67 0 0,-2-20-33 0 0,63 90 112 0 0,-23-75-38 0 0,-54-80-157 0 0,15 21 49 0 0,3-2 0 0 0,1-2 0 0 0,2-1 0 0 0,1-2-1 0 0,10 4-85 0 0,47 27 194 0 0,38 14 26 0 0,-103-63-149 0 0,1-2 0 0 0,1-1 1 0 0,0-1-1 0 0,0-2 0 0 0,26 4-71 0 0,161 20 196 0 0,-151-27-99 0 0,0-2 0 0 0,1-3 0 0 0,25-6-97 0 0,203-39 268 0 0,-85-7-84 0 0,19-20 33 0 0,-71-9-134 0 0,-152 74-81 0 0,14-9 31 0 0,0-1 1 0 0,-2-1-1 0 0,0-1 1 0 0,0-1-1 0 0,-2-1 1 0 0,3-5-34 0 0,56-66 125 0 0,70-142-24 0 0,-66 75-11 0 0,-57 98-44 0 0,8-27-24 0 0,-8-6 14 0 0,-8-12 20 0 0,-17-72 48 0 0,-3 156-90 0 0,-1 0 1 0 0,0 1 0 0 0,-2 0-1 0 0,0 0 1 0 0,-1 0 0 0 0,-7-13-15 0 0,-14-30-20 0 0,-1-3 21 0 0,-21-55 54 0 0,-3 18-30 0 0,15 43-12 0 0,1-2-11 0 0,9 13 34 0 0,-71-76-52 0 0,1 27 58 0 0,-33 9-79 0 0,-16 11 53 0 0,23 16-40 0 0,-20 17-28 0 0,-18 22-1 0 0,86 17 29 0 0,-219-23 2 0 0,131 22-260 0 0,54 43-817 0 0,50 14-2281 0 0,49-27-1417 0 0,6 3-4549 0 0,4-15-2703 0 0</inkml:trace>
  <inkml:trace contextRef="#ctx0" brushRef="#br0" timeOffset="21040.962">3623 403 0 0 0,'0'0'1523'0'0,"0"0"163"0"0,0 0-6 0 0,0 0-106 0 0,0 0-183 0 0,0 0-179 0 0,0 0-172 0 0,0 0-108 0 0,-8-10-70 0 0,-28-33-41 0 0,34 41-667 0 0,0 0 0 0 0,0 1 0 0 0,0-1 0 0 0,0 0 0 0 0,0 1 0 0 0,0-1 0 0 0,-1 1 0 0 0,1 0 0 0 0,0 0 0 0 0,-1 0 0 0 0,1 0-1 0 0,-1 0 1 0 0,1 0 0 0 0,-1 1 0 0 0,1-1 0 0 0,-1 1 0 0 0,0 0 0 0 0,1-1 0 0 0,-1 1 0 0 0,0 1 0 0 0,1-1 0 0 0,-1 0 0 0 0,0 1 0 0 0,-1 0-154 0 0,-11 0 501 0 0,-97 27 2166 0 0,75-15-1832 0 0,27-9-676 0 0,0-1-1 0 0,1 1 1 0 0,-1 1-1 0 0,1 0 1 0 0,0 0 0 0 0,1 1-1 0 0,-1 0 1 0 0,1 1-1 0 0,0 0 1 0 0,0 0 0 0 0,1 0-1 0 0,-2 5-158 0 0,-28 28 420 0 0,-25 40 362 0 0,20-13 73 0 0,17-23-311 0 0,-12 33 233 0 0,8 1-242 0 0,-1 6-3 0 0,9-3-69 0 0,17-69-393 0 0,1 1 1 0 0,0-1-1 0 0,1 1 1 0 0,1 0 0 0 0,0 0-1 0 0,0 0 1 0 0,1 0-1 0 0,2 9-70 0 0,-1 13 121 0 0,-1-6-27 0 0,-2-18-52 0 0,2-1 0 0 0,0 1-1 0 0,0-1 1 0 0,1 1 0 0 0,0-1 0 0 0,1 1 0 0 0,0-1-1 0 0,1 0 1 0 0,0 0 0 0 0,0 0 0 0 0,5 8-42 0 0,23 64 213 0 0,-4-1-46 0 0,19 43 72 0 0,-23-75-98 0 0,17 2 16 0 0,52 20 65 0 0,-36-42-12 0 0,24 11-47 0 0,20-10 102 0 0,-59-24-151 0 0,2-3-1 0 0,-1-1 0 0 0,0-2 0 0 0,1-1 0 0 0,-1-3 0 0 0,29-6-113 0 0,96-38 171 0 0,-97 26-136 0 0,-46 13-6 0 0,0-2 0 0 0,0 0 1 0 0,-2-1-1 0 0,1-2 0 0 0,-2 0 1 0 0,9-8-30 0 0,32-43 70 0 0,-25 10 33 0 0,-12 2-99 0 0,-2-68 84 0 0,-16 22-115 0 0,-3-71 69 0 0,-18 71-13 0 0,-6 25 24 0 0,-13-3-23 0 0,3 26 2 0 0,-4-2-75 0 0,-35-34 159 0 0,36 54-147 0 0,3 7 79 0 0,-34-25-80 0 0,28 32-5 0 0,-25-18 81 0 0,-7-4-5 0 0,59 36-49 0 0,-1 0 0 0 0,0 1 0 0 0,0-1 0 0 0,-1 2 0 0 0,1 0 0 0 0,-1 0 0 0 0,0 1 0 0 0,1 0 0 0 0,-10 0 10 0 0,4-1-2 0 0,-17 0-377 0 0,0 1 0 0 0,0 2 1 0 0,0 1-1 0 0,0 2 0 0 0,-21 4 379 0 0,36-4-429 0 0,-3 1-968 0 0,3 1-4232 0 0,6-4-5765 0 0,8-1 394 0 0</inkml:trace>
  <inkml:trace contextRef="#ctx0" brushRef="#br0" timeOffset="24372.922">862 867 1368 0 0,'0'0'1782'0'0,"0"0"-130"0"0,0 0 1 0 0,0 0-20 0 0,0 0-120 0 0,0 0-254 0 0,0 0-211 0 0,0 0-72 0 0,0 0-36 0 0,0 0-9 0 0,0 0 39 0 0,-6-12 1456 0 0,4 10 3576 0 0,-31 68-5235 0 0,32-64-747 0 0,0 2-1 0 0,-1-1 1 0 0,1 0 0 0 0,0 0-1 0 0,1 0 1 0 0,-1 0 0 0 0,1 1-1 0 0,-1-1 1 0 0,1 0 0 0 0,0 1-1 0 0,0-1 1 0 0,0 0 0 0 0,1 1-1 0 0,-1-1 1 0 0,1 0 0 0 0,0 0-1 0 0,-1 0 1 0 0,2 1 0 0 0,-1-1-1 0 0,1 2-19 0 0,-1-3 48 0 0,0-1 0 0 0,0 0 0 0 0,0 0-1 0 0,0-1 1 0 0,0 1 0 0 0,0 0 0 0 0,0 0-1 0 0,0 0 1 0 0,1-1 0 0 0,-1 1-1 0 0,0 0 1 0 0,0-1 0 0 0,0 1 0 0 0,1-1-1 0 0,-1 0 1 0 0,0 1 0 0 0,1-1 0 0 0,-1 0-1 0 0,0 0 1 0 0,1 0 0 0 0,-1 0 0 0 0,0 0-1 0 0,1 0 1 0 0,-1 0 0 0 0,1 0 0 0 0,-1-1-1 0 0,0 1 1 0 0,0 0 0 0 0,1-1-48 0 0,3-4 92 0 0,0 0 1 0 0,0 0-1 0 0,-1-1 1 0 0,0 1 0 0 0,0-1-1 0 0,0 0 1 0 0,-1 0-1 0 0,0-1 1 0 0,0 1-1 0 0,-1-1 1 0 0,1 1 0 0 0,-1-1-1 0 0,-1 0 1 0 0,1 0-1 0 0,-1-1-92 0 0,-1 8 3 0 0,1-2 3 0 0,-1 0 0 0 0,1 0 1 0 0,-1 0-1 0 0,1 0 0 0 0,-1 0 1 0 0,0 0-1 0 0,0 0 0 0 0,0-1 1 0 0,0 1-1 0 0,0 0 0 0 0,0 0 1 0 0,0 0-1 0 0,-1 0 0 0 0,1 0 1 0 0,-1 0-1 0 0,0 0 0 0 0,1 0 1 0 0,-1 0-1 0 0,0 0 0 0 0,0 0 1 0 0,0 0-1 0 0,0 0 0 0 0,-1 1 1 0 0,0-2-7 0 0,-4 1-16 0 0,1 2 1 0 0,-1-1-1 0 0,0 1 0 0 0,1-1 1 0 0,-1 2-1 0 0,1-1 1 0 0,-1 1-1 0 0,1-1 1 0 0,-1 1-1 0 0,1 1 1 0 0,-1-1-1 0 0,1 1 0 0 0,0 0 1 0 0,0 0-1 0 0,0 1 1 0 0,0-1-1 0 0,0 1 1 0 0,1 0-1 0 0,-1 1 1 0 0,1-1-1 0 0,0 1 0 0 0,-1 0 1 0 0,2 0-1 0 0,-1 0 1 0 0,0 0-1 0 0,1 1 1 0 0,0-1-1 0 0,0 1 1 0 0,0 0-1 0 0,0 2 16 0 0,-19 34-123 0 0,43-40 275 0 0,-14-3-85 0 0,0 1 0 0 0,0-1 0 0 0,0-1 0 0 0,-1 1 0 0 0,1-1 0 0 0,-1 0 0 0 0,1-1 0 0 0,-1 1 0 0 0,0-1 0 0 0,-1 0 1 0 0,1-1-1 0 0,-1 1 0 0 0,0-1 0 0 0,0 0 0 0 0,0-1 0 0 0,0 0-67 0 0,-3 4 49 0 0,-31 7 254 0 0,1 17-1363 0 0,23-12-2087 0 0,5-9-2200 0 0,3-1 47 0 0,-3 0 4212 0 0,4 0-11510 0 0</inkml:trace>
  <inkml:trace contextRef="#ctx0" brushRef="#br0" timeOffset="25497.54">3616 1180 2296 0 0,'0'0'2181'0'0,"0"0"-185"0"0,0 0-41 0 0,0 0 111 0 0,0 0-77 0 0,0 0-192 0 0,0 0-247 0 0,0 0-264 0 0,0 0-243 0 0,0 0-214 0 0,0 0-145 0 0,-1-4-76 0 0,0 3-530 0 0,1 0-1 0 0,-1 0 0 0 0,0 0 1 0 0,1 0-1 0 0,-1 0 0 0 0,0 0 1 0 0,1 0-1 0 0,-1 0 0 0 0,0 0 1 0 0,0 0-1 0 0,0 0 0 0 0,0 1 0 0 0,0-1 1 0 0,0 0-1 0 0,0 1 0 0 0,0-1 1 0 0,0 1-1 0 0,0-1 0 0 0,0 1 1 0 0,0-1-1 0 0,-1 1 0 0 0,1 0 1 0 0,0-1-1 0 0,0 1 0 0 0,0 0 1 0 0,-1 0-1 0 0,1 0 0 0 0,0 0 1 0 0,0 0-1 0 0,-1 0 0 0 0,1 1 1 0 0,0-1-1 0 0,0 0 0 0 0,0 0 1 0 0,0 1-1 0 0,-1-1 0 0 0,1 1 0 0 0,0-1 1 0 0,0 1-1 0 0,0 0 0 0 0,0-1 1 0 0,0 1-1 0 0,0 0 0 0 0,0 0-77 0 0,-59 67 833 0 0,59-67-801 0 0,0 1 0 0 0,1-1 0 0 0,-1 1 0 0 0,0 0 0 0 0,0-1 0 0 0,1 1 0 0 0,-1 0 0 0 0,1-1 0 0 0,-1 1 0 0 0,1 0 0 0 0,0 0 1 0 0,0-1-1 0 0,0 1 0 0 0,0 0 0 0 0,0 0 0 0 0,0-1 0 0 0,0 1 0 0 0,0 0 0 0 0,1 0 0 0 0,-1-1 0 0 0,1 1 0 0 0,-1 0 0 0 0,1-1 1 0 0,0 1-1 0 0,0 0 0 0 0,0-1 0 0 0,0 1 0 0 0,0-1 0 0 0,0 0 0 0 0,0 1 0 0 0,0-1 0 0 0,0 0 0 0 0,1 1 0 0 0,-1-1 0 0 0,0 0 1 0 0,1 0-1 0 0,-1 0 0 0 0,1 0 0 0 0,0-1 0 0 0,-1 1 0 0 0,1 0 0 0 0,-1-1 0 0 0,1 1 0 0 0,0-1 0 0 0,0 1 0 0 0,-1-1 0 0 0,1 0 1 0 0,0 0-1 0 0,0 0 0 0 0,-1 0 0 0 0,1 0 0 0 0,0 0 0 0 0,1 0-32 0 0,2-1 88 0 0,1 1 0 0 0,-1-1-1 0 0,0 0 1 0 0,1 0 0 0 0,-1-1 0 0 0,0 0 0 0 0,0 0 0 0 0,0 0 0 0 0,0 0-1 0 0,0-1 1 0 0,-1 0 0 0 0,1 0 0 0 0,-1 0 0 0 0,0 0 0 0 0,0-1-1 0 0,0 1 1 0 0,0-1 0 0 0,0 0 0 0 0,-1-1 0 0 0,0 1 0 0 0,0 0-1 0 0,0-1 1 0 0,0 0 0 0 0,-1 0 0 0 0,0 0 0 0 0,0 0 0 0 0,0 0-1 0 0,-1 0 1 0 0,1 0 0 0 0,-1-6-88 0 0,-36 13 36 0 0,-4 40-189 0 0,14-1 54 0 0,25-40 91 0 0,0-1 12 0 0,26 0 414 0 0,-26 0-827 0 0,2-11-3602 0 0,4 0-5954 0 0,0 3-2866 0 0</inkml:trace>
  <inkml:trace contextRef="#ctx0" brushRef="#br0" timeOffset="28484.483">2088 2631 0 0 0,'0'0'838'0'0,"0"0"699"0"0,0 0 184 0 0,0 0-94 0 0,0 0-162 0 0,0 0-133 0 0,0 0-97 0 0,0 0-44 0 0,-5-1 3211 0 0,-13-2-563 0 0,14 4-3759 0 0,1 0 0 0 0,-1 1 0 0 0,1-1 0 0 0,0 1 0 0 0,-1 0 0 0 0,1 0 1 0 0,0 0-1 0 0,0 0 0 0 0,0 0 0 0 0,0 1 0 0 0,1-1 0 0 0,-1 1 0 0 0,1 0 0 0 0,0 0 0 0 0,-1 0 1 0 0,1 0-1 0 0,1 0 0 0 0,-1 1 0 0 0,0-1 0 0 0,1 0 0 0 0,-1 1 0 0 0,1-1 0 0 0,0 1 0 0 0,0 0 1 0 0,1-1-1 0 0,-1 1 0 0 0,1 0 0 0 0,0 2-80 0 0,-1-5 39 0 0,1 0 1 0 0,0 0-1 0 0,0-1 1 0 0,0 1-1 0 0,-1 0 0 0 0,1 0 1 0 0,0 0-1 0 0,0 0 1 0 0,0-1-1 0 0,0 1 0 0 0,0 0 1 0 0,1 0-1 0 0,-1 0 1 0 0,0-1-1 0 0,0 1 1 0 0,0 0-1 0 0,1 0 0 0 0,-1 0 1 0 0,0-1-1 0 0,1 1 1 0 0,-1 0-1 0 0,1 0 0 0 0,-1-1 1 0 0,1 1-1 0 0,-1 0 1 0 0,1-1-1 0 0,0 1 1 0 0,-1-1-1 0 0,1 1 0 0 0,0-1 1 0 0,-1 1-1 0 0,1-1 1 0 0,0 1-1 0 0,-1-1 1 0 0,1 0-1 0 0,0 1 0 0 0,0-1 1 0 0,0 0-1 0 0,-1 0 1 0 0,1 0-1 0 0,0 1 0 0 0,0-1 1 0 0,0 0-1 0 0,0 0 1 0 0,-1 0-1 0 0,1 0 1 0 0,0 0-1 0 0,0-1 0 0 0,0 1 1 0 0,0 0-1 0 0,-1 0 1 0 0,1-1-1 0 0,0 1 0 0 0,0 0-39 0 0,3-2 151 0 0,1 0 1 0 0,-1-1-1 0 0,0 1 0 0 0,0-1 0 0 0,0 1 0 0 0,-1-1 0 0 0,1 0 0 0 0,-1-1 0 0 0,1 1 0 0 0,-1-1 0 0 0,0 1 0 0 0,0-1 0 0 0,-1 0 0 0 0,3-4-151 0 0,-3 6 75 0 0,1-4 17 0 0,-1 0 0 0 0,1 0 0 0 0,-1 0 0 0 0,0-1 0 0 0,-1 1 0 0 0,1 0 0 0 0,-1-1 0 0 0,-1 1 0 0 0,1 0 0 0 0,-1-1 0 0 0,0 1 0 0 0,-1-5-92 0 0,1 9 36 0 0,-29 9 266 0 0,25-3-298 0 0,-1 1 0 0 0,1-1 1 0 0,-1 1-1 0 0,1 0 0 0 0,1 0 1 0 0,-1 0-1 0 0,1 0 0 0 0,0 1 0 0 0,0 0 1 0 0,0-1-1 0 0,1 1 0 0 0,0 0 1 0 0,0 0-1 0 0,1 0 0 0 0,-1 0 1 0 0,1 1-1 0 0,1-1 0 0 0,-1 2-4 0 0,1-7 19 0 0,20 2 454 0 0,33-36 103 0 0,-43 18-433 0 0,-22 22-1313 0 0,4 0-293 0 0,-1 1-845 0 0,7 0-7015 0 0,2-4-2987 0 0</inkml:trace>
  <inkml:trace contextRef="#ctx0" brushRef="#br0" timeOffset="30426.868">626 396 152 0 0,'0'0'1711'0'0,"0"0"-64"0"0,0 0 48 0 0,0 0 200 0 0,0 0 100 0 0,0 0-78 0 0,0 0-154 0 0,0 0-250 0 0,0 0-276 0 0,0 0-196 0 0,0 0-129 0 0,0-4-75 0 0,-7-14 1888 0 0,6 18-2239 0 0,-4 0 533 0 0,-24 41-368 0 0,-63 123-166 0 0,7 6-237 0 0,51-89-185 0 0,17-23 39 0 0,17-57-83 0 0,0-1 16 0 0,0 0 5 0 0,2-5 156 0 0,207-347 1355 0 0,-107 121-1214 0 0,-79 201-171 0 0,-23 30-158 0 0,0 0 1 0 0,0 0 0 0 0,0 0-14 0 0,25 7 209 0 0,35 33 267 0 0,-33-10-238 0 0,48 70 39 0 0,-54-52-162 0 0,19 58 68 0 0,-26-4 120 0 0,-14-101-285 0 0,0-1-1 0 0,0 0-3 0 0,0 0 39 0 0,0 0-28 0 0,0 0-1 0 0,0 0 16 0 0,0 0-2 0 0,0 0 4 0 0,0 0 22 0 0,0 0 0 0 0,0 0-17 0 0,0 0 14 0 0,0 0-4 0 0,0 0-1 0 0,0 0-10 0 0,0 0 15 0 0,0 0-5 0 0,0 0 7 0 0,0 0 30 0 0,0 0-18 0 0,0 0-4 0 0,0 0 4 0 0,0 0 0 0 0,0 0-9 0 0,0 0 10 0 0,-46-11 58 0 0,-29-7-180 0 0,-1 4-1 0 0,0 3 1 0 0,-1 3-1 0 0,0 4 1 0 0,-28 4 51 0 0,78-4-33 0 0,18-2-2596 0 0,7 0-3100 0 0,8-2-4655 0 0,-3 2-185 0 0</inkml:trace>
  <inkml:trace contextRef="#ctx0" brushRef="#br0" timeOffset="32782.589">3287 698 1808 0 0,'0'0'3088'0'0,"0"0"-812"0"0,0 0-342 0 0,0 0-32 0 0,0 0-5 0 0,0 0-132 0 0,0 0-236 0 0,0 0-332 0 0,0 0-318 0 0,0 0-210 0 0,0 0-118 0 0,-2 0-34 0 0,-8 0 26 0 0,7 0-3 0 0,3 0-32 0 0,0 0-56 0 0,4 19 1223 0 0,29 72-113 0 0,-2 42-943 0 0,-25-41-2115 0 0,1-89-1010 0 0,-4-3-2490 0 0,-2 0-5406 0 0,-1 0 3891 0 0</inkml:trace>
  <inkml:trace contextRef="#ctx0" brushRef="#br0" timeOffset="36967.06">3140 808 0 0 0,'0'0'1567'0'0,"0"0"73"0"0,0 0-25 0 0,0 0 91 0 0,0 0 98 0 0,0 0-61 0 0,0 0-170 0 0,0 0-201 0 0,0 0-186 0 0,0 0-166 0 0,0 0-101 0 0,3 1 3725 0 0,6 1-3120 0 0,51-39 580 0 0,137-69-486 0 0,-187 101-1574 0 0,-5 3-34 0 0,-1 0 0 0 0,1 0 1 0 0,0 0-1 0 0,0 0 1 0 0,-1 1-1 0 0,1 0 1 0 0,0 0-1 0 0,0 0 0 0 0,0 1 1 0 0,0-1-1 0 0,0 1 1 0 0,0 1-1 0 0,0-1 1 0 0,0 0-1 0 0,1 1-10 0 0,-4 1 13 0 0,1 0 0 0 0,-1 0 0 0 0,0 0 0 0 0,0 1 0 0 0,0-1 0 0 0,0 0 0 0 0,0 1 0 0 0,0 0-1 0 0,0-1 1 0 0,-1 1 0 0 0,1 0 0 0 0,-1 0 0 0 0,0 0 0 0 0,0 0 0 0 0,0 0 0 0 0,0 0 0 0 0,-1 0 0 0 0,1 0 0 0 0,-1 0 0 0 0,0 0 0 0 0,0 0 0 0 0,0 0 0 0 0,0 0 0 0 0,0 0 0 0 0,-1 1 0 0 0,1-1 0 0 0,-1 0 0 0 0,0 0 0 0 0,0 0-1 0 0,0 0 1 0 0,0-1 0 0 0,-1 1 0 0 0,1 0 0 0 0,-1 0 0 0 0,0-1 0 0 0,1 1 0 0 0,-1-1 0 0 0,-1 1-13 0 0,-38 55 163 0 0,18-35-140 0 0,-1-1 0 0 0,-1-1 0 0 0,0-1 0 0 0,-2-2 0 0 0,0 0 0 0 0,-9 2-23 0 0,36-20 0 0 0,-20 11-62 0 0,33-14 27 0 0,186-59 270 0 0,-75 58-194 0 0,-122 4-38 0 0,-1 0 0 0 0,0 1 0 0 0,0-1 0 0 0,0 0 0 0 0,1 1 0 0 0,-1-1 0 0 0,0 1-1 0 0,0-1 1 0 0,0 1 0 0 0,0 0 0 0 0,0-1 0 0 0,0 1 0 0 0,0 0 0 0 0,0 0 0 0 0,0 0 0 0 0,0 0 0 0 0,0 0 0 0 0,0 0-1 0 0,-1 0 1 0 0,1 0 0 0 0,0 0 0 0 0,-1 0 0 0 0,1 0 0 0 0,-1 0 0 0 0,1 0 0 0 0,-1 1 0 0 0,0-1 0 0 0,1 0 0 0 0,-1 0-1 0 0,0 1 1 0 0,0-1 0 0 0,0 0 0 0 0,0 1-3 0 0,1 15 143 0 0,-1-15-120 0 0,1 1 0 0 0,-1-1 0 0 0,0 1 0 0 0,0-1 0 0 0,0 1 0 0 0,0-1 0 0 0,0 0 0 0 0,0 1 0 0 0,-1-1 0 0 0,1 1 0 0 0,-1-1 0 0 0,0 0 0 0 0,0 1 0 0 0,0-1 0 0 0,0 0 0 0 0,0 0-1 0 0,0 0 1 0 0,-1 0 0 0 0,1 0 0 0 0,0 0 0 0 0,-1 0 0 0 0,-1 1-23 0 0,-29 29 188 0 0,-22 17 20 0 0,-61 16 66 0 0,108-61-256 0 0,1-1 0 0 0,-1 0 0 0 0,1 0 0 0 0,-1-1 0 0 0,0 0 0 0 0,0 0 1 0 0,0-1-1 0 0,0 0 0 0 0,0 0 0 0 0,0 0 0 0 0,0-1 0 0 0,-1 0 0 0 0,1 0 0 0 0,0-1 0 0 0,0 0 1 0 0,0-1-1 0 0,0 1 0 0 0,0-1 0 0 0,-3-2-18 0 0,-60-29-322 0 0,65 28 226 0 0,-1-1-3538 0 0,13-2-5124 0 0,-3 5-3276 0 0</inkml:trace>
  <inkml:trace contextRef="#ctx0" brushRef="#br0" timeOffset="39954.847">2630 2192 0 0 0,'0'0'1599'0'0,"0"0"243"0"0,0 0 3 0 0,0 0-147 0 0,0 0-180 0 0,0 0-133 0 0,0 0-112 0 0,0-4-106 0 0,6-18 949 0 0,-4 13 3723 0 0,-12 4-3597 0 0,8 4-2272 0 0,-6 0 190 0 0,-1 0-1 0 0,0 0 1 0 0,0 0-1 0 0,1 1 1 0 0,-1 1-1 0 0,0-1 1 0 0,0 2 0 0 0,1-1-1 0 0,-1 1 1 0 0,0 0-1 0 0,1 1 1 0 0,0 0-1 0 0,0 0 1 0 0,0 1-1 0 0,0 0 1 0 0,0 0-1 0 0,1 1 1 0 0,-1 0 0 0 0,1 0-1 0 0,1 1 1 0 0,-1 0-1 0 0,-5 6-159 0 0,6-7 41 0 0,-1 0 0 0 0,1 1-1 0 0,0 0 1 0 0,0 0 0 0 0,1 0 0 0 0,0 0-1 0 0,0 1 1 0 0,1 0 0 0 0,-1 0 0 0 0,2 1-1 0 0,-1-1 1 0 0,1 1 0 0 0,0-1 0 0 0,0 1-1 0 0,1 0 1 0 0,0 0 0 0 0,1 0 0 0 0,-1 5-41 0 0,2 5 57 0 0,-1-7-13 0 0,1-1 1 0 0,0 1 0 0 0,1-1 0 0 0,0 1 0 0 0,0-1 0 0 0,1 1 0 0 0,1-1-1 0 0,0 0 1 0 0,0 0 0 0 0,2 4-45 0 0,0-4 65 0 0,-1-1 0 0 0,1 0 0 0 0,0 0-1 0 0,1 0 1 0 0,0 0 0 0 0,1-1 0 0 0,0 0 0 0 0,0 0-1 0 0,0-1 1 0 0,1 0 0 0 0,0 0 0 0 0,1-1 0 0 0,-1 0 0 0 0,1-1-1 0 0,0 1 1 0 0,1-2 0 0 0,-1 1 0 0 0,1-1 0 0 0,0-1-1 0 0,0 0 1 0 0,0 0 0 0 0,0-1 0 0 0,1 0 0 0 0,-1-1 0 0 0,10 0-65 0 0,16-5 56 0 0,0-2 1 0 0,-1-2 0 0 0,1-1 0 0 0,-1-1 0 0 0,-1-2 0 0 0,0-2 0 0 0,-1-1 0 0 0,-1-2 0 0 0,0 0 0 0 0,5-7-57 0 0,24-13-2434 0 0,-56 32 1884 0 0,-4 4-2226 0 0,1 0-5614 0 0,-2 1-3964 0 0</inkml:trace>
</inkml:ink>
</file>

<file path=ppt/ink/ink8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13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6 0 0 0,'0'0'1536'0'0,"0"0"117"0"0,0 0-45 0 0,0 0-145 0 0,0 0-131 0 0,0 0-99 0 0,0 0-60 0 0,-6-6 626 0 0,4 6 2694 0 0,-2 13-4185 0 0,0-1-1 0 0,2 1 1 0 0,-1 0 0 0 0,2 0 0 0 0,-1-1-1 0 0,2 1 1 0 0,0 0 0 0 0,1 10-308 0 0,0 2 336 0 0,-2-2-93 0 0,2-1 0 0 0,1 1 0 0 0,0 0 0 0 0,2-1 0 0 0,1 0 0 0 0,0 0 0 0 0,2 0 0 0 0,0-1 0 0 0,2 1 0 0 0,6 11-243 0 0,39 51 727 0 0,8-7-111 0 0,5-19-96 0 0,4-25 49 0 0,82-21 972 0 0,-60-41-828 0 0,-93 28-766 0 0,0 1-1 0 0,0 0 0 0 0,0 0 0 0 0,0-1 1 0 0,-1 1-1 0 0,1 0 0 0 0,0 0 0 0 0,0-1 1 0 0,0 1-1 0 0,0 0 0 0 0,0-1 0 0 0,0 1 1 0 0,0 0-1 0 0,0 0 0 0 0,0-1 0 0 0,0 1 1 0 0,0 0-1 0 0,0 0 0 0 0,0-1 0 0 0,0 1 1 0 0,0 0-1 0 0,0-1 0 0 0,0 1 0 0 0,0 0 1 0 0,1 0-1 0 0,-1-1 0 0 0,0 1 0 0 0,0 0 1 0 0,0 0-1 0 0,0-1 0 0 0,0 1 1 0 0,1 0-1 0 0,-1 0 0 0 0,0 0 0 0 0,0-1 1 0 0,1 1-1 0 0,-1 0 0 0 0,0 0 0 0 0,0 0 1 0 0,1 0-1 0 0,-1 0 0 0 0,0-1 0 0 0,0 1 1 0 0,1 0 53 0 0,-33-1-11922 0 0,28 2 7018 0 0,-7-1-2110 0 0</inkml:trace>
  <inkml:trace contextRef="#ctx0" brushRef="#br0" timeOffset="867.787">123 201 0 0 0,'0'0'328'0'0,"0"0"806"0"0,0 0 197 0 0,0 0-123 0 0,0 0-179 0 0,0 0-163 0 0,0 0-134 0 0,0 0-36 0 0,0 0 46 0 0,0 0 49 0 0,-1-14 29 0 0,-2-67 1999 0 0,3 81-2218 0 0,0 0-2 0 0,0 0 16 0 0,0 0-12 0 0,0 0-16 0 0,0 0-30 0 0,0 0-18 0 0,0 0-32 0 0,0 0-23 0 0,0 0-12 0 0,0 0-36 0 0,0 0-31 0 0,0 0-33 0 0,0 0-25 0 0,0 0-33 0 0,0 0-1 0 0,0 0 7 0 0,0 0-11 0 0,0 0 33 0 0,0 0 30 0 0,0 0 21 0 0,-1 27 1700 0 0,-39 59-1684 0 0,-36 102 647 0 0,76-187-1047 0 0,-1 0-1 0 0,1 0 1 0 0,0 0-1 0 0,0 0 1 0 0,0 0-1 0 0,0 0 1 0 0,0 0-1 0 0,0 0 1 0 0,0-1-1 0 0,0 1 1 0 0,0 0-1 0 0,0 0 1 0 0,0 0-1 0 0,1 0 1 0 0,-1 0-1 0 0,0 0 1 0 0,1 0-1 0 0,-1 0 0 0 0,1 0 1 0 0,-1-1-1 0 0,1 1 1 0 0,-1 0-1 0 0,1 0 1 0 0,-1-1-1 0 0,1 1 1 0 0,0 0-1 0 0,0-1 1 0 0,-1 1-1 0 0,1 0 1 0 0,0-1-1 0 0,0 1 1 0 0,0-1-1 0 0,-1 0 1 0 0,1 1-1 0 0,0-1 1 0 0,0 1-1 0 0,0-1 0 0 0,0 0 1 0 0,0 0-1 0 0,0 0 1 0 0,0 0-1 0 0,0 0 1 0 0,0 0-1 0 0,0 0 1 0 0,0 0-1 0 0,0 0 1 0 0,0 0-1 0 0,0 0 1 0 0,-1 0-1 0 0,1-1 1 0 0,0 1-1 0 0,0 0 1 0 0,0-1-1 0 0,0 1 1 0 0,0-1-1 0 0,0 1 0 0 0,-1-1 1 0 0,1 1-1 0 0,1-1-8 0 0,12 0 66 0 0,86-51 483 0 0,64-29-299 0 0,-57 45-156 0 0,-107 36-42 0 0,0-1-1 0 0,-1 1 0 0 0,1 0 0 0 0,0 0 0 0 0,0-1 0 0 0,0 1 1 0 0,0 0-1 0 0,0 0 0 0 0,0-1 0 0 0,0 1 0 0 0,0 0 0 0 0,0 0 1 0 0,0-1-1 0 0,0 1 0 0 0,1 0 0 0 0,-1 0 0 0 0,0 0 0 0 0,0-1 1 0 0,0 1-1 0 0,0 0 0 0 0,0 0 0 0 0,0-1 0 0 0,0 1 0 0 0,1 0 0 0 0,-1 0 1 0 0,0 0-1 0 0,0-1 0 0 0,0 1 0 0 0,1 0 0 0 0,-1 0 0 0 0,0 0 1 0 0,0 0-1 0 0,0 0 0 0 0,1 0 0 0 0,-1-1-51 0 0,-12-2-200 0 0,-136-46 312 0 0,-9-35-698 0 0,155 71-4972 0 0,11 8-1136 0 0,-7 4 3238 0 0,-1-2-8025 0 0</inkml:trace>
  <inkml:trace contextRef="#ctx0" brushRef="#br0" timeOffset="2679.399">1050 610 4033 0 0,'0'0'2040'0'0,"0"0"-143"0"0,0 0-84 0 0,0 0 38 0 0,0 0-21 0 0,0 0-191 0 0,0 0-300 0 0,0 0-335 0 0,0 0-314 0 0,0 0-253 0 0,0 0-131 0 0,0 3-8 0 0,1 68 1426 0 0,-9 131-14 0 0,-3-51-780 0 0,9-137 178 0 0,7-27 529 0 0,0 0-1723 0 0,41-87 297 0 0,4 2 1 0 0,5 2-1 0 0,13-12-211 0 0,-33 52-22 0 0,-35 56 22 0 0,0-1 0 0 0,0 0 0 0 0,0 1 0 0 0,0-1 0 0 0,1 0-1 0 0,-1 1 1 0 0,0-1 0 0 0,0 1 0 0 0,1-1 0 0 0,-1 0 0 0 0,0 1 0 0 0,1-1-1 0 0,-1 1 1 0 0,0-1 0 0 0,1 1 0 0 0,-1-1 0 0 0,1 1 0 0 0,-1-1 0 0 0,1 1-1 0 0,-1 0 1 0 0,1-1 0 0 0,0 1 0 0 0,-1 0 0 0 0,1-1 0 0 0,-1 1-1 0 0,1 0 1 0 0,0 0 0 0 0,-1 0 0 0 0,1-1 0 0 0,-1 1 0 0 0,1 0 0 0 0,0 0-1 0 0,-1 0 1 0 0,1 0 0 0 0,0 0 0 0 0,-1 0 0 0 0,1 0 0 0 0,0 0-1 0 0,-1 1 1 0 0,1-1 0 0 0,-1 0 0 0 0,1 0 0 0 0,0 0 0 0 0,-1 1 0 0 0,1-1-1 0 0,-1 0 1 0 0,1 1 0 0 0,0-1 0 0 0,-1 0 0 0 0,1 1 0 0 0,-1-1-1 0 0,0 1 1 0 0,1-1 0 0 0,-1 1 0 0 0,1-1 0 0 0,-1 1 0 0 0,0-1 0 0 0,1 1-1 0 0,-1-1 1 0 0,0 1 0 0 0,1 0 0 0 0,43 149 308 0 0,-14-53-116 0 0,-30-94-182 0 0,0 0 0 0 0,0 1-1 0 0,1-1 1 0 0,0 0 0 0 0,-1 0-1 0 0,1 1 1 0 0,0-1 0 0 0,1 0 0 0 0,-1 0-1 0 0,0 0 1 0 0,1 0 0 0 0,0 0 0 0 0,0 0-1 0 0,0-1 1 0 0,0 1 0 0 0,0-1-1 0 0,0 1 1 0 0,1-1 0 0 0,-1 0 0 0 0,1 0-1 0 0,0 0 1 0 0,-1 0 0 0 0,1 0-1 0 0,0-1 1 0 0,0 1 0 0 0,0-1 0 0 0,0 0-1 0 0,1 0 1 0 0,-1 0 0 0 0,0 0 0 0 0,0 0-1 0 0,1-1 1 0 0,-1 1 0 0 0,0-1-1 0 0,1 0 1 0 0,-1 0 0 0 0,0 0 0 0 0,1-1-1 0 0,-1 1 1 0 0,0-1 0 0 0,1 0-1 0 0,-1 0 1 0 0,0 0 0 0 0,0 0 0 0 0,1-1-10 0 0,46-56 293 0 0,49-95-145 0 0,-70 108-93 0 0,4 12-86 0 0,-33 32 4 0 0,0 1-7 0 0,11 23 10 0 0,9 89 291 0 0,-19-81-218 0 0,0 13-7 0 0,13 59 48 0 0,-6-85-609 0 0,11 14-1331 0 0,-9-25-3144 0 0,4-5-4112 0 0,-13-2-2994 0 0</inkml:trace>
</inkml:ink>
</file>

<file path=ppt/ink/ink8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25.5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0 3769 0 0,'0'0'1381'0'0,"0"0"109"0"0,0 0 140 0 0,0 0 131 0 0,0 0-15 0 0,0 0-184 0 0,-32 35-277 0 0,-100 111-292 0 0,93-84-256 0 0,37-49-578 0 0,-1 0 0 0 0,2 0 0 0 0,0 0 0 0 0,0 0 0 0 0,2 1 0 0 0,-1-1 0 0 0,2 0 0 0 0,-1 0 0 0 0,2 0 0 0 0,0 0 0 0 0,0-1 0 0 0,2 2-159 0 0,-3-9 63 0 0,0 1 0 0 0,1 0 1 0 0,0-1-1 0 0,0 0 0 0 0,0 0 0 0 0,0 0 0 0 0,1 0 1 0 0,0 0-1 0 0,0 0 0 0 0,1-1 0 0 0,-1 0 1 0 0,1 0-1 0 0,0 0 0 0 0,0-1 0 0 0,0 1 0 0 0,0-1 1 0 0,0-1-1 0 0,1 1 0 0 0,0-1 0 0 0,-1 0 1 0 0,1 0-1 0 0,0 0 0 0 0,0-1 0 0 0,0 0 0 0 0,0 0 1 0 0,4 0-64 0 0,1-1 148 0 0,0 1 1 0 0,0-2 0 0 0,0 0-1 0 0,0 0 1 0 0,-1-1 0 0 0,1 0-1 0 0,-1-1 1 0 0,1 0 0 0 0,-1-1 0 0 0,0 0-1 0 0,0 0 1 0 0,-1-1 0 0 0,1 0-1 0 0,-1-1 1 0 0,0 0 0 0 0,0-1-1 0 0,-1 0 1 0 0,3-3-149 0 0,0 1 90 0 0,0-1 0 0 0,-1 0 0 0 0,0 0-1 0 0,-1-1 1 0 0,0 0 0 0 0,-1-1 0 0 0,0 0 0 0 0,-1 0-1 0 0,0 0 1 0 0,-1-1 0 0 0,-1 0 0 0 0,0-1 0 0 0,0 1-1 0 0,-2-1 1 0 0,1 0 0 0 0,-2 0 0 0 0,0 0-1 0 0,-1 0 1 0 0,0 0 0 0 0,-1 0 0 0 0,-1-5-90 0 0,-1 12-114 0 0,0-1 0 0 0,-1 2 0 0 0,0-1 1 0 0,-1 0-1 0 0,1 1 0 0 0,-1-1 0 0 0,-1 1 0 0 0,1 0 0 0 0,-1 0 1 0 0,0 1-1 0 0,0-1 0 0 0,-1 1 0 0 0,1 1 0 0 0,-1-1 0 0 0,0 1 1 0 0,-1 0-1 0 0,1 0 0 0 0,-1 0 0 0 0,0 1 0 0 0,1 0 0 0 0,-2 1 1 0 0,1-1-1 0 0,0 1 0 0 0,0 1 0 0 0,-1-1 0 0 0,1 1 0 0 0,0 1 1 0 0,-5-1 113 0 0,-86 15-7642 0 0,71 0 1657 0 0,5-6-1669 0 0</inkml:trace>
  <inkml:trace contextRef="#ctx0" brushRef="#br0" timeOffset="349.215">189 527 0 0 0,'0'0'480'0'0,"0"0"1026"0"0,0 0 290 0 0,0 0 122 0 0,0 0 2 0 0,0 0-175 0 0,-28 36-197 0 0,-84 116-233 0 0,107-148-1204 0 0,1 1 1 0 0,0 0-1 0 0,1 0 0 0 0,-1 0 1 0 0,1 1-1 0 0,0-1 1 0 0,1 1-1 0 0,-1 0 0 0 0,1 0 1 0 0,0 0-1 0 0,1 0 0 0 0,-1 0 1 0 0,1 0-1 0 0,0 6-111 0 0,-1 6 379 0 0,0-10-259 0 0,1 0 0 0 0,-1 0 1 0 0,1 0-1 0 0,0 0 0 0 0,1 1 1 0 0,0-1-1 0 0,1 0 0 0 0,-1 0 1 0 0,1 0-1 0 0,1 0 1 0 0,0 0-1 0 0,0 0 0 0 0,0 0 1 0 0,1 0-1 0 0,0 0 0 0 0,1-1 1 0 0,0 0-1 0 0,0 0 0 0 0,0 0 1 0 0,1 0-1 0 0,0-1 0 0 0,0 1 1 0 0,1-1-1 0 0,0 0 0 0 0,0-1 1 0 0,0 0-1 0 0,1 0 0 0 0,-1 0 1 0 0,7 3-121 0 0,-5-5 198 0 0,1 0 0 0 0,-1 0 1 0 0,1 0-1 0 0,-1-1 1 0 0,1-1-1 0 0,0 1 0 0 0,0-1 1 0 0,0-1-1 0 0,0 0 0 0 0,0 0 1 0 0,0-1-1 0 0,0 0 0 0 0,-1 0 1 0 0,1-1-1 0 0,0 0 0 0 0,-1-1 1 0 0,1 0-1 0 0,-1 0 0 0 0,0-1 1 0 0,0 0-1 0 0,0 0 0 0 0,0-1 1 0 0,-1 0-1 0 0,0 0 1 0 0,0-1-1 0 0,4-4-198 0 0,0 1 142 0 0,-1 0 0 0 0,-1 0 1 0 0,1-1-1 0 0,-2-1 0 0 0,1 1 1 0 0,-1-1-1 0 0,-1-1 0 0 0,0 0 1 0 0,-1 0-1 0 0,0 0 0 0 0,-1-1 1 0 0,0 1-1 0 0,-1-1 0 0 0,0 0 0 0 0,-1-1 1 0 0,0 1-1 0 0,0-13-142 0 0,-3 16 22 0 0,0 0 0 0 0,0 1 0 0 0,-1-1 1 0 0,0 0-1 0 0,0 0 0 0 0,-1 0 0 0 0,-1 1 0 0 0,0-1 0 0 0,0 1 0 0 0,-1 0 0 0 0,0 0 0 0 0,-5-8-22 0 0,1 3-105 0 0,-1 1 0 0 0,0 0-1 0 0,-2 0 1 0 0,1 1-1 0 0,-1 0 1 0 0,-1 1-1 0 0,0 0 1 0 0,-1 1-1 0 0,-7-5 106 0 0,12 11-399 0 0,0 0-1 0 0,0 0 0 0 0,0 0 0 0 0,0 1 0 0 0,0 0 0 0 0,-1 1 0 0 0,1 0 0 0 0,-1 0 0 0 0,0 1 1 0 0,0 0-1 0 0,-6 0 400 0 0,-18 9-5162 0 0,21-1 422 0 0,7-4 2222 0 0,-6 5-5212 0 0</inkml:trace>
  <inkml:trace contextRef="#ctx0" brushRef="#br0" timeOffset="703.214">768 306 8298 0 0,'0'0'1503'0'0,"0"0"-42"0"0,0 0-23 0 0,0 0-24 0 0,0 0-130 0 0,0 0-168 0 0,0 0-166 0 0,-34 23-209 0 0,-108 77-222 0 0,135-95-480 0 0,0-1 0 0 0,1 2 0 0 0,0-1 0 0 0,0 0 1 0 0,0 1-1 0 0,1 0 0 0 0,-1 1 0 0 0,1-1 0 0 0,1 1 0 0 0,0 0 0 0 0,0 0 0 0 0,-1 3-39 0 0,-6 11 94 0 0,4-11-56 0 0,0 0 1 0 0,0 1 0 0 0,1-1-1 0 0,1 2 1 0 0,0-1 0 0 0,0 1 0 0 0,1-1-1 0 0,1 1 1 0 0,0 0 0 0 0,0 1-1 0 0,1-1 1 0 0,1 0 0 0 0,0 1-1 0 0,1-1 1 0 0,0 0 0 0 0,1 1-1 0 0,0-1 1 0 0,1 1 0 0 0,1-1-1 0 0,0 3-38 0 0,0-9 23 0 0,-1-1 0 0 0,1 1 0 0 0,0-1 0 0 0,0 1 0 0 0,0-1 0 0 0,1 0 0 0 0,-1 0-1 0 0,1-1 1 0 0,1 1 0 0 0,-1-1 0 0 0,1 0 0 0 0,-1 0 0 0 0,1 0 0 0 0,1-1 0 0 0,-1 1 0 0 0,0-1-1 0 0,1-1 1 0 0,3 3-23 0 0,-4-3 122 0 0,0-1-1 0 0,0 1 0 0 0,0-1 1 0 0,0 1-1 0 0,1-2 1 0 0,-1 1-1 0 0,0 0 0 0 0,1-1 1 0 0,-1 0-1 0 0,0 0 0 0 0,0-1 1 0 0,1 0-1 0 0,-1 1 0 0 0,0-2 1 0 0,0 1-1 0 0,0-1 0 0 0,0 1 1 0 0,0-1-1 0 0,0-1 1 0 0,0 1-1 0 0,-1-1 0 0 0,1 0 1 0 0,-1 0-1 0 0,0 0 0 0 0,0 0 1 0 0,0-1-1 0 0,0 0 0 0 0,0 0 1 0 0,-1 0-1 0 0,0 0 1 0 0,1-1-122 0 0,5-8 79 0 0,0 0 0 0 0,-1 0 0 0 0,0-1 0 0 0,-1 0 0 0 0,-1 0 0 0 0,0-1 0 0 0,-1 0 0 0 0,-1 0 0 0 0,0 0 1 0 0,-1-1-1 0 0,0 1 0 0 0,-2-1 0 0 0,0 1 0 0 0,0-1 0 0 0,-1 0 0 0 0,-1 1 0 0 0,-1-1 0 0 0,0 0 1 0 0,-1 1-1 0 0,-1 0 0 0 0,-1 0 0 0 0,-1-4-79 0 0,6 18-25 0 0,-37-87-1117 0 0,-3 42-3591 0 0,16 38-5803 0 0,18 8 997 0 0</inkml:trace>
  <inkml:trace contextRef="#ctx0" brushRef="#br0" timeOffset="1299.195">864 913 5025 0 0,'0'0'4437'0'0,"0"0"-1759"0"0,0 0-630 0 0,0 0-151 0 0,0 0-252 0 0,0 0-267 0 0,0 0-164 0 0,0 0-126 0 0,0 0-155 0 0,0 0-174 0 0,0 0-165 0 0,0 0-91 0 0,0 0-55 0 0,-1-3-74 0 0,0-2-304 0 0,0 0 0 0 0,1 0-1 0 0,-1 0 1 0 0,1 0 0 0 0,0 0-1 0 0,1 0 1 0 0,-1 0 0 0 0,1 0-1 0 0,0 1 1 0 0,0-1 0 0 0,0 0-1 0 0,1 0 1 0 0,0 1 0 0 0,0-1-1 0 0,0 1 1 0 0,0-1 0 0 0,3-3-70 0 0,13-31 197 0 0,56-100 172 0 0,-16 57-306 0 0,-54 94-399 0 0,-11 126 509 0 0,7-137-168 0 0,0 0-1 0 0,1 0 0 0 0,-1-1 1 0 0,0 1-1 0 0,1 0 0 0 0,-1-1 1 0 0,1 1-1 0 0,-1 0 0 0 0,1-1 1 0 0,-1 1-1 0 0,1-1 0 0 0,-1 1 1 0 0,1-1-1 0 0,-1 1 0 0 0,1-1 0 0 0,0 1 1 0 0,-1-1-1 0 0,1 0 0 0 0,0 1 1 0 0,0-1-1 0 0,-1 0 0 0 0,1 1 1 0 0,0-1-1 0 0,0 0 0 0 0,-1 0 1 0 0,1 0-1 0 0,0 0 0 0 0,0 0 1 0 0,-1 0-1 0 0,1 0 0 0 0,0 0 1 0 0,0 0-1 0 0,0 0 0 0 0,-1 0 1 0 0,1 0-1 0 0,0-1 0 0 0,0 1 1 0 0,-1 0-1 0 0,1-1 0 0 0,0 1 0 0 0,-1 0 1 0 0,1-1-1 0 0,0 1 0 0 0,-1-1 1 0 0,1 1-1 0 0,0-1-4 0 0,71-69 284 0 0,-65 60-279 0 0,0 0 0 0 0,1 1 0 0 0,0-1 0 0 0,1 2 0 0 0,0-1-1 0 0,0 1 1 0 0,0 1 0 0 0,1 0 0 0 0,4-2-5 0 0,-13 9-6 0 0,1 0 0 0 0,-1 0-1 0 0,0 0 1 0 0,1 0 0 0 0,-1 0 0 0 0,1 0-1 0 0,-1 0 1 0 0,0 1 0 0 0,1-1 0 0 0,-1 0-1 0 0,0 1 1 0 0,1-1 0 0 0,-1 1 0 0 0,0-1 0 0 0,1 1-1 0 0,-1 0 1 0 0,0 0 0 0 0,0-1 0 0 0,0 1-1 0 0,0 0 1 0 0,0 0 0 0 0,0 0 0 0 0,0 0-1 0 0,0 0 1 0 0,0 1 0 0 0,0-1 0 0 0,-1 0-1 0 0,1 0 1 0 0,0 0 0 0 0,-1 1 0 0 0,1-1-1 0 0,-1 0 1 0 0,1 1 0 0 0,-1-1 0 0 0,0 0-1 0 0,0 1 1 0 0,1-1 0 0 0,-1 1 0 0 0,0-1-1 0 0,0 1 1 0 0,0-1 0 0 0,-1 0 0 0 0,1 1-1 0 0,0-1 1 0 0,0 0 0 0 0,-1 1 0 0 0,1-1 0 0 0,-1 0-1 0 0,1 1 1 0 0,-1-1 6 0 0,4 20-19 0 0,18 39-1608 0 0,-8-38-2654 0 0,-7-8-6163 0 0,-6-14 10269 0 0,0 4-10166 0 0</inkml:trace>
  <inkml:trace contextRef="#ctx0" brushRef="#br0" timeOffset="1971.598">1281 925 4305 0 0,'0'0'3437'0'0,"0"0"-555"0"0,0 0-274 0 0,0 0-237 0 0,0 0-393 0 0,0 0-406 0 0,0 0-311 0 0,0 0-241 0 0,0 0-193 0 0,0 0-123 0 0,0 0-115 0 0,0 0-39 0 0,0 0-41 0 0,7-17-70 0 0,42-103 625 0 0,-13 24-168 0 0,-16 23-502 0 0,8 109-584 0 0,5-40 436 0 0,19-32 9 0 0,-13 7-202 0 0,0 3-20 0 0,-39 25-35 0 0,1 1 1 0 0,0-1-1 0 0,-1 0 0 0 0,1 1 0 0 0,0-1 0 0 0,0 1 0 0 0,-1-1 1 0 0,1 1-1 0 0,0-1 0 0 0,0 1 0 0 0,0 0 0 0 0,0-1 0 0 0,0 1 1 0 0,0 0-1 0 0,-1 0 0 0 0,1 0 0 0 0,0 0 0 0 0,0-1 0 0 0,0 1 1 0 0,0 1-1 0 0,0-1 0 0 0,0 0 0 0 0,0 0 0 0 0,0 0 0 0 0,0 0 1 0 0,0 1-1 0 0,0-1 0 0 0,-1 0 0 0 0,1 1 0 0 0,0-1 0 0 0,0 0 1 0 0,0 1-1 0 0,0 0 0 0 0,-1-1 0 0 0,1 1 0 0 0,0-1 0 0 0,-1 1 1 0 0,1 0-1 0 0,0-1 0 0 0,-1 1 0 0 0,1 0 0 0 0,-1 0 1 0 0,1-1-1 0 0,-1 1 0 0 0,1 1 2 0 0,10 48 30 0 0,-7-28-7 0 0,19 58-270 0 0,-3-67-2442 0 0,2-11-10908 0 0,-21-2 12924 0 0,4 0-9895 0 0</inkml:trace>
</inkml:ink>
</file>

<file path=ppt/ink/ink8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23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676 1163 0 0 0,'0'0'415'0'0,"0"0"1057"0"0,0 0 271 0 0,0 0-96 0 0,0 0-163 0 0,0 0-189 0 0,0 0-196 0 0,0 0-165 0 0,0 0-59 0 0,7-1 40 0 0,23-4 71 0 0,-23 4 75 0 0,-7 1 23 0 0,0 0-11 0 0,0 0-38 0 0,0 0-36 0 0,0 0-40 0 0,0 0-51 0 0,-32 14 1786 0 0,-280 32-339 0 0,21-14-2001 0 0,259-32-949 0 0,31 0-117 0 0,14-10-5611 0 0,2 5 11 0 0,-6 2-4893 0 0</inkml:trace>
  <inkml:trace contextRef="#ctx0" brushRef="#br0" timeOffset="543.155">1230 287 0 0 0,'0'0'391'0'0,"0"0"1038"0"0,0 0 342 0 0,0 0 39 0 0,0 0-49 0 0,0 0-126 0 0,0 0-131 0 0,0 0-131 0 0,4 0-148 0 0,10-1 163 0 0,-28-2 1279 0 0,-90 0 451 0 0,-204 44-813 0 0,-48 10-1273 0 0,155-44-868 0 0,157-24-1188 0 0,41 5-2520 0 0,10-3-4043 0 0,-3 8-3631 0 0</inkml:trace>
  <inkml:trace contextRef="#ctx0" brushRef="#br0" timeOffset="1098.069">311 133 6529 0 0,'0'0'1985'0'0,"0"0"19"0"0,0 0-55 0 0,0 0-109 0 0,0 0-198 0 0,0 0-282 0 0,0 0-209 0 0,0 0-188 0 0,0 0-164 0 0,0 0-113 0 0,0 0-112 0 0,0 0-34 0 0,-10 31 1 0 0,-27 105-16 0 0,28-11 312 0 0,9 971-1249 0 0,-2-1073-1074 0 0,-20-2-5882 0 0,17-27-577 0 0,5-8 3542 0 0,0 12 2691 0 0,0-2 1113 0 0</inkml:trace>
  <inkml:trace contextRef="#ctx0" brushRef="#br0" timeOffset="1340.096">565 920 3305 0 0,'0'0'3374'0'0,"0"0"-598"0"0,0 0-476 0 0,0 0-323 0 0,0 0-340 0 0,0 0-396 0 0,0 0-253 0 0,0 0-111 0 0,0 0-108 0 0,-34 26-133 0 0,-110 81-125 0 0,45-8 183 0 0,-49 103-18 0 0,60-65-1322 0 0,69-106 58 0 0,9-18-1754 0 0,2 2-5299 0 0,5-12 2485 0 0,3-2-232 0 0</inkml:trace>
  <inkml:trace contextRef="#ctx0" brushRef="#br0" timeOffset="1625.336">562 0 5585 0 0,'0'0'3493'0'0,"0"0"-1393"0"0,0 0-363 0 0,0 0-82 0 0,0 0-126 0 0,0 0-212 0 0,0 0-206 0 0,0 0-147 0 0,0 0-141 0 0,0 0-122 0 0,0 0-121 0 0,-32 26-104 0 0,-101 84-84 0 0,64-28 21 0 0,55-59-323 0 0,-163 259 207 0 0,84-131-5489 0 0,74-123 1684 0 0,6-10-2567 0 0,2-5-2413 0 0</inkml:trace>
</inkml:ink>
</file>

<file path=ppt/ink/ink8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28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1319 5561 0 0,'0'0'1529'0'0,"0"0"-81"0"0,0 0-45 0 0,0 0 124 0 0,0 0-3 0 0,0 0-220 0 0,0 0-274 0 0,0 0-186 0 0,0 0-102 0 0,0 0-18 0 0,11 0 60 0 0,124 1 1636 0 0,1-6 0 0 0,63-13-2420 0 0,-51 14-425 0 0,-105 4-1940 0 0,-36 2-1482 0 0,-3 0-2709 0 0,-4 1-3199 0 0</inkml:trace>
  <inkml:trace contextRef="#ctx0" brushRef="#br0" timeOffset="498.82">41 468 0 0 0,'0'0'248'0'0,"0"0"892"0"0,0 0 189 0 0,0 0-104 0 0,0 0-101 0 0,0 0-43 0 0,0 0 2 0 0,0 0 23 0 0,-7-4 39 0 0,-20-13 23 0 0,20 13-33 0 0,7 4-31 0 0,0 0-69 0 0,0 0-131 0 0,0 0-148 0 0,0 0-157 0 0,0 0-131 0 0,0 0-102 0 0,0 0-77 0 0,0 0-68 0 0,29 0 957 0 0,303-4 2859 0 0,-13-10-3624 0 0,-184 13-5330 0 0,-122 3 542 0 0,-3 0-2550 0 0,-6-2-12 0 0</inkml:trace>
  <inkml:trace contextRef="#ctx0" brushRef="#br0" timeOffset="894.805">351 104 864 0 0,'0'0'2659'0'0,"0"0"-714"0"0,0 0-123 0 0,0 0 66 0 0,0 0-50 0 0,0 0-186 0 0,0 0-225 0 0,0 0-215 0 0,0 0-190 0 0,0 0-154 0 0,0 0-101 0 0,0 0-86 0 0,0 0-37 0 0,-3 30 9 0 0,-9 100-29 0 0,8-61-42 0 0,4 0 0 0 0,2 0 0 0 0,4 0 0 0 0,6 21-582 0 0,6 74 298 0 0,12 342 76 0 0,-2-190-292 0 0,-16 60-1745 0 0,-13-368 620 0 0,0-9-6800 0 0,-1-10-952 0 0,2 5 6062 0 0,0-2 1162 0 0</inkml:trace>
  <inkml:trace contextRef="#ctx0" brushRef="#br0" timeOffset="1144.361">668 1179 3105 0 0,'0'0'2462'0'0,"0"0"-887"0"0,0 0-242 0 0,0 0 105 0 0,0 0 69 0 0,0 0-80 0 0,0 0-202 0 0,-28 32-258 0 0,-93 105-292 0 0,-25 44 208 0 0,35-23-1473 0 0,81-113-2153 0 0,14-13-6433 0 0,14-24 5088 0 0</inkml:trace>
  <inkml:trace contextRef="#ctx0" brushRef="#br0" timeOffset="1488.948">606 1 1976 0 0,'0'0'1525'0'0,"0"0"104"0"0,0 0 420 0 0,0 0 293 0 0,0 0-96 0 0,0 0-309 0 0,0 0-427 0 0,0 0-443 0 0,0 0-342 0 0,0 0-182 0 0,0 0-51 0 0,0 0 27 0 0,0 0 60 0 0,-11 19 26 0 0,-61 113 407 0 0,-3 8-541 0 0,-6-4-1 0 0,-58 70-470 0 0,108-159-62 0 0,-92 103-3598 0 0,99-122 265 0 0,16-12-1741 0 0,6-11 1183 0 0,-1-1-1538 0 0</inkml:trace>
  <inkml:trace contextRef="#ctx0" brushRef="#br0" timeOffset="1934.745">1233 652 2609 0 0,'0'0'2557'0'0,"0"0"-1007"0"0,0 0-126 0 0,0 0 159 0 0,0 0 108 0 0,0 0-102 0 0,0 0-261 0 0,0 0-286 0 0,0 0-272 0 0,-32-8-221 0 0,-99-25-179 0 0,128 32-353 0 0,1 0 0 0 0,-1 0-1 0 0,1 0 1 0 0,-1 1-1 0 0,0-1 1 0 0,1 1 0 0 0,-1-1-1 0 0,0 1 1 0 0,1 0-1 0 0,-1 0 1 0 0,0 0 0 0 0,1 0-1 0 0,-1 1 1 0 0,0-1-1 0 0,1 1 1 0 0,-1 0 0 0 0,1-1-1 0 0,-1 1 1 0 0,1 0 0 0 0,-1 1-1 0 0,1-1 1 0 0,-1 0-1 0 0,1 1 1 0 0,0-1 0 0 0,0 1-1 0 0,-1 0-16 0 0,-3 4 70 0 0,-2-2-35 0 0,2 1 1 0 0,-1-1 0 0 0,0 1 0 0 0,1 0-1 0 0,0 1 1 0 0,1-1 0 0 0,-1 1 0 0 0,1 1-1 0 0,0-1 1 0 0,0 1 0 0 0,1-1 0 0 0,0 1-1 0 0,0 1 1 0 0,0-1 0 0 0,1 0-1 0 0,0 1 1 0 0,1 0 0 0 0,0-1 0 0 0,0 1-1 0 0,1 0 1 0 0,0 0 0 0 0,0 0 0 0 0,0 1-1 0 0,1-1 1 0 0,1 0 0 0 0,-1 0 0 0 0,1 0-1 0 0,1 0 1 0 0,-1 0 0 0 0,1 0-1 0 0,1-1 1 0 0,0 1 0 0 0,0-1 0 0 0,0 1-1 0 0,1-1 1 0 0,0 0 0 0 0,0 0 0 0 0,1 0-1 0 0,0-1-35 0 0,0-1 92 0 0,-1-1-1 0 0,2 0 0 0 0,-1 0 1 0 0,0 0-1 0 0,1-1 0 0 0,-1 0 1 0 0,1 0-1 0 0,0 0 0 0 0,0-1 1 0 0,0 0-1 0 0,1 0 0 0 0,-1 0 1 0 0,0-1-1 0 0,1 0 0 0 0,-1 0 1 0 0,1-1-1 0 0,-1 0 0 0 0,1 0 1 0 0,-1 0-1 0 0,1-1 0 0 0,-1 0 1 0 0,1 0-1 0 0,-1-1 0 0 0,0 1 1 0 0,6-3-92 0 0,-5 0 82 0 0,1 0 0 0 0,-1 0 0 0 0,1 0 1 0 0,-1-1-1 0 0,-1 0 0 0 0,1 0 1 0 0,-1 0-1 0 0,0-1 0 0 0,0 0 1 0 0,0-1-1 0 0,-1 1 0 0 0,0-1 0 0 0,0 0 1 0 0,-1 0-1 0 0,0 0 0 0 0,0-1 1 0 0,-1 0-1 0 0,1 0 0 0 0,-2 0 1 0 0,1 0-1 0 0,-1 0-82 0 0,-2 1 4 0 0,1 2-140 0 0,-1 0 1 0 0,1 0 0 0 0,-1 0-1 0 0,0 0 1 0 0,-1 0-1 0 0,1 1 1 0 0,-1-1-1 0 0,0 0 1 0 0,0 0 0 0 0,0 0-1 0 0,-1 1 1 0 0,0-1-1 0 0,1 0 1 0 0,-2 1 0 0 0,1 0-1 0 0,0-1 1 0 0,-1 1-1 0 0,0 0 1 0 0,0 0 0 0 0,0 1-1 0 0,-1-1 1 0 0,1 1-1 0 0,-1-1 1 0 0,-1 1 135 0 0,-29-19-3668 0 0,7 11-4232 0 0,9 7-255 0 0</inkml:trace>
  <inkml:trace contextRef="#ctx0" brushRef="#br0" timeOffset="2330.942">1038 940 2449 0 0,'0'0'1897'0'0,"0"0"-62"0"0,0 0-24 0 0,0 0 6 0 0,0 0-93 0 0,0 0-176 0 0,0 0-241 0 0,0 0-273 0 0,0 0-263 0 0,0 0-208 0 0,0 0-143 0 0,0 0-78 0 0,0 0-31 0 0,-26 33-8 0 0,-78 107-35 0 0,102-138-252 0 0,-1 0 0 0 0,1 0 0 0 0,0 1 0 0 0,0-1 1 0 0,0 1-1 0 0,0 0 0 0 0,0-1 0 0 0,1 1 0 0 0,-1 0 0 0 0,1 0 0 0 0,-1 0 1 0 0,1 0-1 0 0,0 0 0 0 0,0 0 0 0 0,1 1 0 0 0,-1-1 0 0 0,1 0 0 0 0,-1 0 0 0 0,1 1 1 0 0,0-1-1 0 0,0 0 0 0 0,1 1 0 0 0,-1 0-16 0 0,3 6 70 0 0,-2-3 1 0 0,1 0 1 0 0,-1 1-1 0 0,2-1 0 0 0,-1 0 0 0 0,1 0 0 0 0,0 0 0 0 0,0-1 0 0 0,1 1 0 0 0,0-1 0 0 0,0 0 1 0 0,1 0-1 0 0,0 0 0 0 0,0 0 0 0 0,0-1 0 0 0,0 0 0 0 0,1 0 0 0 0,0 0 0 0 0,0-1 0 0 0,0 0 1 0 0,1 0-1 0 0,0-1 0 0 0,-1 1 0 0 0,1-1 0 0 0,0-1 0 0 0,0 1 0 0 0,1-1 0 0 0,-1-1 0 0 0,0 1 1 0 0,1-1-1 0 0,-1-1 0 0 0,3 1-71 0 0,-3-1 106 0 0,0 0-1 0 0,0-1 1 0 0,0 0 0 0 0,0 0-1 0 0,-1-1 1 0 0,1 0 0 0 0,0 0-1 0 0,-1 0 1 0 0,0-1 0 0 0,1 0-1 0 0,-1 0 1 0 0,0-1 0 0 0,0 1-1 0 0,-1-1 1 0 0,1 0 0 0 0,-1-1-1 0 0,0 0 1 0 0,0 0 0 0 0,0 0-1 0 0,-1 0 1 0 0,4-6-106 0 0,-2 4 38 0 0,0 0 0 0 0,-1 0 0 0 0,0-1 0 0 0,0 0 0 0 0,-1 0 0 0 0,0-1 0 0 0,0 1 0 0 0,-1-1 0 0 0,0 0 0 0 0,0 0 0 0 0,-1 0 0 0 0,0 0-1 0 0,-1 0 1 0 0,0 0 0 0 0,0-4-38 0 0,-1 6-90 0 0,1 1 0 0 0,-1 0 0 0 0,0 0-1 0 0,-1 0 1 0 0,1-1 0 0 0,-1 1 0 0 0,-1 0-1 0 0,1 0 1 0 0,-1 0 0 0 0,0 0 0 0 0,0 0-1 0 0,-1 1 1 0 0,1-1 0 0 0,-1 1 0 0 0,-1-1-1 0 0,1 1 1 0 0,-1 0 0 0 0,0 0 0 0 0,0 0-1 0 0,0 1 1 0 0,-1 0 0 0 0,1 0-1 0 0,-1 0 1 0 0,0 0 0 0 0,-1 0 90 0 0,-62-12-5310 0 0,23 27-6266 0 0,35-3 6884 0 0</inkml:trace>
  <inkml:trace contextRef="#ctx0" brushRef="#br0" timeOffset="2712.942">1565 748 1592 0 0,'0'0'2346'0'0,"0"0"-772"0"0,0 0-223 0 0,0 0 13 0 0,0 0-8 0 0,0 0-114 0 0,0 0-220 0 0,0 0-226 0 0,-33 34-230 0 0,-102 106-195 0 0,131-137-351 0 0,1 1 1 0 0,-1-1-1 0 0,0 0 0 0 0,1 1 0 0 0,-1 0 0 0 0,1 0 0 0 0,0 0 0 0 0,0 0 0 0 0,1 1 1 0 0,-1-1-1 0 0,1 1 0 0 0,0-1 0 0 0,0 1 0 0 0,1 0 0 0 0,0 0 0 0 0,-1-1 1 0 0,1 6-22 0 0,0 1 57 0 0,0-4 27 0 0,0 0 1 0 0,1-1-1 0 0,0 1 1 0 0,0 0-1 0 0,0 0 1 0 0,1 0-1 0 0,0-1 1 0 0,1 1-1 0 0,-1 0 0 0 0,1-1 1 0 0,0 0-1 0 0,1 1 1 0 0,0-1-1 0 0,0 0 1 0 0,0 0-1 0 0,1 0 1 0 0,-1-1-1 0 0,1 1 1 0 0,1-1-1 0 0,-1 0 1 0 0,1 0-1 0 0,0 0 1 0 0,0-1-1 0 0,0 0 1 0 0,1 0-1 0 0,-1 0 1 0 0,1 0-1 0 0,0-1 1 0 0,0 0-1 0 0,1 0 1 0 0,-1-1-1 0 0,0 0 1 0 0,1 0-1 0 0,0 0 1 0 0,4 0-84 0 0,-2-1 206 0 0,-1 0 0 0 0,1 0 0 0 0,-1-1 1 0 0,1 0-1 0 0,-1-1 0 0 0,1 1 1 0 0,-1-2-1 0 0,0 1 0 0 0,1-1 0 0 0,-1 0 1 0 0,0-1-1 0 0,0 0 0 0 0,0 0 1 0 0,-1-1-1 0 0,1 0 0 0 0,-1 0 0 0 0,0-1 1 0 0,0 0-1 0 0,0 0 0 0 0,0-1 1 0 0,-1 0-1 0 0,0 0 0 0 0,-1 0 0 0 0,1-1 1 0 0,-1 1-1 0 0,0-1 0 0 0,-1-1 1 0 0,1 1-207 0 0,-1-4 78 0 0,-1 0 0 0 0,1-1 0 0 0,-2 1 1 0 0,0-1-1 0 0,0 1 0 0 0,-1-1 1 0 0,0 1-1 0 0,-1-1 0 0 0,-1 0 1 0 0,0 1-1 0 0,-2-10-78 0 0,2 13-76 0 0,-1 0-1 0 0,-1 0 1 0 0,0 1 0 0 0,0-1 0 0 0,0 1-1 0 0,-1-1 1 0 0,0 1 0 0 0,-1 0 0 0 0,1 1-1 0 0,-1-1 1 0 0,-1 1 0 0 0,1 0 0 0 0,-1 0-1 0 0,0 1 1 0 0,0-1 0 0 0,-1 1 0 0 0,1 1-1 0 0,-1-1 1 0 0,-1 1 76 0 0,-43-12-3869 0 0,-2 27-4576 0 0,42-7-1329 0 0</inkml:trace>
  <inkml:trace contextRef="#ctx0" brushRef="#br0" timeOffset="3331.69">1768 1219 7570 0 0,'0'0'4195'0'0,"0"0"-2134"0"0,0 0-644 0 0,0 0 17 0 0,0 0-72 0 0,0 0-173 0 0,0 0-230 0 0,0 0-242 0 0,0 0-211 0 0,0 0-159 0 0,0 0-94 0 0,0 0-21 0 0,0 0 21 0 0,8-16 20 0 0,27-50 7 0 0,33-10 508 0 0,-44 57-640 0 0,41-39 57 0 0,-64 58-208 0 0,-1 0 0 0 0,0-1 1 0 0,0 1-1 0 0,0 0 0 0 0,0-1 0 0 0,1 1 0 0 0,-1 0 0 0 0,0-1 0 0 0,0 1 0 0 0,1 0 1 0 0,-1-1-1 0 0,0 1 0 0 0,0 0 0 0 0,1 0 0 0 0,-1-1 0 0 0,0 1 0 0 0,1 0 0 0 0,-1 0 1 0 0,1 0-1 0 0,-1-1 0 0 0,0 1 0 0 0,1 0 0 0 0,-1 0 0 0 0,0 0 0 0 0,1 0 0 0 0,-1 0 0 0 0,1 0 1 0 0,-1 0-1 0 0,0 0 0 0 0,1 0 0 0 0,-1 0 0 0 0,1 0 0 0 0,-1 0 0 0 0,0 0 0 0 0,1 0 1 0 0,-1 0-1 0 0,0 1 0 0 0,1-1 0 0 0,-1 0 0 0 0,1 0 0 0 0,-1 0 0 0 0,0 1 0 0 0,1-1 1 0 0,-1 0-1 0 0,0 0 0 0 0,0 1 0 0 0,1-1 0 0 0,-1 0 0 0 0,0 0 0 0 0,0 1 0 0 0,1-1 1 0 0,-1 0-1 0 0,0 1 0 0 0,0-1 0 0 0,0 0 0 0 0,1 1 0 0 0,-1-1 0 0 0,0 1 0 0 0,0-1 1 0 0,0 0-1 0 0,0 1 0 0 0,0-1 0 0 0,0 1 0 0 0,0-1 0 0 0,0 0 0 0 0,0 1 0 0 0,0-1 1 0 0,0 0 2 0 0,1 36 14 0 0,-2-28 78 0 0,1 51 39 0 0,1-58-130 0 0,1 1 0 0 0,-1-1 1 0 0,0 0-1 0 0,0 1 0 0 0,1-1 1 0 0,-1 0-1 0 0,1 0 0 0 0,-1 0 1 0 0,1 0-1 0 0,0 0 1 0 0,-1 0-1 0 0,1 0 0 0 0,0-1 1 0 0,-1 1-1 0 0,1 0 0 0 0,0-1 1 0 0,0 0-1 0 0,0 1 0 0 0,0-1 1 0 0,-1 0-1 0 0,1 0 1 0 0,0 0-1 0 0,0 0 0 0 0,0 0 1 0 0,0-1-1 0 0,0 1 0 0 0,-1 0 1 0 0,1-1-1 0 0,0 1 0 0 0,0-1 1 0 0,-1 0-1 0 0,1 0 1 0 0,0 0-1 0 0,-1 1 0 0 0,1-1 1 0 0,0-1-1 0 0,-1 1 0 0 0,0 0 1 0 0,1 0-1 0 0,-1-1 0 0 0,1 0 0 0 0,136-123 51 0 0,-46 59-99 0 0,-84 140 195 0 0,-11 43 0 0 0,3-115-202 0 0,0 1 0 0 0,1-1 0 0 0,0 0 1 0 0,-1 0-1 0 0,1 0 0 0 0,0 0 0 0 0,0 1 0 0 0,0-1 0 0 0,0 0 1 0 0,1 0-1 0 0,-1-1 0 0 0,1 1 0 0 0,-1 0 0 0 0,1 0 1 0 0,-1-1-1 0 0,1 1 0 0 0,0-1 0 0 0,0 1 0 0 0,0-1 0 0 0,0 0 1 0 0,0 0-1 0 0,0 0 0 0 0,0 0 54 0 0,16 4-5464 0 0,2-3-6875 0 0,-14-2 6792 0 0</inkml:trace>
  <inkml:trace contextRef="#ctx0" brushRef="#br0" timeOffset="3898.778">2470 1172 5921 0 0,'0'0'3986'0'0,"0"0"-1433"0"0,0 0-494 0 0,0 0-165 0 0,0 0-291 0 0,0 0-312 0 0,0 0-278 0 0,0 0-179 0 0,0 0-121 0 0,0 0-99 0 0,0 0-71 0 0,0 0-41 0 0,0 0-48 0 0,8-20 338 0 0,73-89-423 0 0,14 6-297 0 0,-95 104-76 0 0,0-1 0 0 0,0 0 0 0 0,0 1 0 0 0,0-1 0 0 0,0 1 0 0 0,0-1 0 0 0,0 0-1 0 0,1 1 1 0 0,-1-1 0 0 0,0 1 0 0 0,0-1 0 0 0,0 0 0 0 0,1 1 0 0 0,-1-1 0 0 0,0 0-1 0 0,0 1 1 0 0,1-1 0 0 0,-1 0 0 0 0,0 0 0 0 0,1 1 0 0 0,-1-1 0 0 0,0 0 0 0 0,1 0 0 0 0,-1 1-1 0 0,1-1 1 0 0,-1 0 0 0 0,0 0 0 0 0,1 0 0 0 0,-1 0 0 0 0,1 0 0 0 0,-1 0 0 0 0,0 0-1 0 0,1 0 1 0 0,-1 0 0 0 0,1 0 0 0 0,-1 0 0 0 0,0 0 0 0 0,1 0 0 0 0,-1 0 0 0 0,1 0 0 0 0,-1 0-1 0 0,0 0 1 0 0,1 0 0 0 0,-1 0 0 0 0,1-1 0 0 0,-1 1 0 0 0,0 0 0 0 0,1 0 0 0 0,-1 0-1 0 0,0-1 1 0 0,1 1 0 0 0,-1 0 0 0 0,0-1 0 0 0,1 1 0 0 0,-1 0 0 0 0,0-1 0 0 0,0 1-1 0 0,1 0 1 0 0,-1-1 0 0 0,0 1 0 0 0,0 0 0 0 0,0-1 0 0 0,0 1 0 0 0,1-1 0 0 0,-1 1 0 0 0,0 0-1 0 0,0-1 1 0 0,0 1 4 0 0,-3 120 248 0 0,5-118-247 0 0,1 1-1 0 0,-1-1 1 0 0,1 0-1 0 0,0 0 1 0 0,0-1-1 0 0,0 1 1 0 0,0-1-1 0 0,0 1 1 0 0,0-1-1 0 0,1 0 1 0 0,-1 0-1 0 0,0 0 1 0 0,0-1-1 0 0,1 1 1 0 0,-1-1-1 0 0,1 0 1 0 0,-1 0-1 0 0,0 0 1 0 0,1 0-1 0 0,-1 0 1 0 0,0-1-1 0 0,1 0 1 0 0,-1 1-1 0 0,0-1 1 0 0,1-1-1 0 0,-1 1 1 0 0,1-1-1 0 0,124-68 35 0 0,-48 20-89 0 0,-80 49 51 0 0,1 1-1 0 0,-1-1 1 0 0,1 1 0 0 0,-1-1-1 0 0,1 1 1 0 0,0-1 0 0 0,-1 1-1 0 0,1-1 1 0 0,0 1 0 0 0,-1 0 0 0 0,1-1-1 0 0,0 1 1 0 0,-1 0 0 0 0,1 0-1 0 0,0 0 1 0 0,-1-1 0 0 0,1 1-1 0 0,0 0 1 0 0,0 0 0 0 0,-1 0-1 0 0,1 0 1 0 0,0 0 0 0 0,0 0-1 0 0,-1 0 1 0 0,1 0 0 0 0,0 1-1 0 0,0-1 1 0 0,-1 0 0 0 0,1 0-1 0 0,0 1 1 0 0,-1-1 0 0 0,1 0-1 0 0,0 1 1 0 0,-1-1 0 0 0,1 1-1 0 0,0-1 1 0 0,-1 1 0 0 0,1-1-1 0 0,-1 1 1 0 0,1-1 0 0 0,-1 1 0 0 0,1-1-1 0 0,-1 1 1 0 0,0 0 0 0 0,1-1-1 0 0,-1 1 1 0 0,0 0 0 0 0,1-1-1 0 0,-1 1 1 0 0,0 0 0 0 0,0-1-1 0 0,0 1 1 0 0,1 0 0 0 0,-1 0-1 0 0,0-1 1 0 0,0 1 0 0 0,0 0 3 0 0,-4 113-272 0 0,25-70-1654 0 0,-6-33-2305 0 0,1-8-5285 0 0,-5-3 474 0 0</inkml:trace>
</inkml:ink>
</file>

<file path=ppt/ink/ink8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1:35.0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1190 309 0 0 0,'0'0'203'0'0,"0"0"568"0"0,0 0 478 0 0,0 0 274 0 0,0 0 53 0 0,0 0-143 0 0,0 0-185 0 0,0 0-184 0 0,0 0-172 0 0,22 1-113 0 0,74 1-53 0 0,94 14 2739 0 0,11-11-1210 0 0,125-16-2255 0 0,-18-13-560 0 0,-258 19-330 0 0,-1 0-2697 0 0,-15 4-6085 0 0,-30 1 7197 0 0</inkml:trace>
  <inkml:trace contextRef="#ctx0" brushRef="#br0" timeOffset="4237.256">1 1793 0 0 0,'0'0'311'0'0,"0"0"856"0"0,0 0 356 0 0,0 0 162 0 0,0 0 26 0 0,0 0-158 0 0,0 0-293 0 0,0 0-328 0 0,0 0-290 0 0,0 0-157 0 0,0-2-2 0 0,2-1-300 0 0,1 0 0 0 0,0 0 0 0 0,0 1 0 0 0,0-1 0 0 0,0 1 0 0 0,0 0 0 0 0,0 0 0 0 0,1 0 0 0 0,-1 0 0 0 0,1 1 0 0 0,-1 0 0 0 0,1-1 0 0 0,0 1 0 0 0,-1 0 0 0 0,1 1 0 0 0,0-1 0 0 0,0 1 0 0 0,0-1 0 0 0,0 1 0 0 0,-1 0 0 0 0,1 1 0 0 0,0-1 0 0 0,0 1 0 0 0,0-1 0 0 0,3 2-183 0 0,5-1 189 0 0,250 13 2655 0 0,87-2-1698 0 0,-256-13-930 0 0,315-24 351 0 0,-35 17-462 0 0,-110-3 238 0 0,165 8 704 0 0,-348-13-611 0 0,87 13-226 0 0,-47 1 1165 0 0,-65 1-3420 0 0,-5 0-9503 0 0,-50 1 3281 0 0</inkml:trace>
  <inkml:trace contextRef="#ctx0" brushRef="#br0" timeOffset="4781.922">1721 4 0 0 0,'0'0'1176'0'0,"0"0"655"0"0,0 0 208 0 0,0 0-68 0 0,0 0-213 0 0,0 0-247 0 0,0 0-212 0 0,0 0-156 0 0,0 0-115 0 0,0 0-86 0 0,-9 26-69 0 0,-28 85-94 0 0,28-19 457 0 0,35 165 761 0 0,-1 56-1092 0 0,-26 81-422 0 0,-33-67-319 0 0,-54 195-303 0 0,55-367 9 0 0,12 32-878 0 0,21-186 949 0 0,0 0 1 0 0,1 1 0 0 0,-1-1 0 0 0,0 0 0 0 0,0 0 0 0 0,1 0-1 0 0,-1 0 1 0 0,1 0 0 0 0,-1 0 0 0 0,1 0 0 0 0,-1 0 0 0 0,1 0-1 0 0,-1 0 1 0 0,1-1 0 0 0,0 1 0 0 0,0 0 0 0 0,-1 0 0 0 0,1 0-1 0 0,0-1 1 0 0,0 1 0 0 0,0-1 0 0 0,0 1 0 0 0,0 0 0 0 0,0-1 0 0 0,0 1-1 0 0,0-1 1 0 0,0 0 0 0 0,0 1 0 0 0,0-1 0 0 0,0 0 0 0 0,0 0-1 0 0,0 0 1 0 0,0 0 0 0 0,1 0 0 0 0,-1 0 0 0 0,0 0 0 0 0,0 0 58 0 0,23-12-4978 0 0,0-21-6055 0 0,-20 26 9338 0 0</inkml:trace>
  <inkml:trace contextRef="#ctx0" brushRef="#br0" timeOffset="5023.254">1957 1451 8858 0 0,'0'0'1730'0'0,"0"0"-427"0"0,0 0-145 0 0,0 0 109 0 0,0 0 144 0 0,0 0-40 0 0,-37 33-153 0 0,-119 112-229 0 0,22-3 249 0 0,-186 240-520 0 0,179-201-3010 0 0,130-157-1277 0 0,9-14-8240 0 0,2-7 8218 0 0</inkml:trace>
  <inkml:trace contextRef="#ctx0" brushRef="#br0" timeOffset="5373.865">1957 0 0 0 0,'0'0'1560'0'0,"0"0"29"0"0,0 0 3 0 0,0 0 67 0 0,0 0 120 0 0,0 0 77 0 0,0 0-78 0 0,0 0-216 0 0,0 0-283 0 0,0 0-239 0 0,0 0-210 0 0,-27 34-146 0 0,-85 108-90 0 0,37-31 360 0 0,-62 77-30 0 0,-105 110-924 0 0,184-219-2022 0 0,49-41-7856 0 0,9-33 2098 0 0</inkml:trace>
  <inkml:trace contextRef="#ctx0" brushRef="#br0" timeOffset="6207.416">2138 906 3897 0 0,'0'0'3302'0'0,"0"0"-1187"0"0,0 0-535 0 0,0 0-162 0 0,0 0-18 0 0,0 0-65 0 0,0 0-153 0 0,0 0-185 0 0,0 0-194 0 0,0 0-179 0 0,0 0-126 0 0,29-25-50 0 0,91-74-29 0 0,-59 66 169 0 0,-51 31-416 0 0,-7 1-138 0 0,0 0 0 0 0,0 0 0 0 0,0 0 0 0 0,0 0 0 0 0,0 1 0 0 0,1-1 0 0 0,-1 1 0 0 0,0-1 0 0 0,0 1 0 0 0,0 0 0 0 0,0 1 0 0 0,0-1 0 0 0,1 0 0 0 0,-1 1 0 0 0,0 0 0 0 0,0-1-1 0 0,0 1 1 0 0,0 1 0 0 0,0-1 0 0 0,-1 0 0 0 0,1 1 0 0 0,0-1 0 0 0,0 1 0 0 0,-1 0 0 0 0,1 0 0 0 0,-1 0 0 0 0,2 1-34 0 0,-2 2 39 0 0,0-1-1 0 0,0 1 1 0 0,-1 0-1 0 0,1 0 1 0 0,-1 0-1 0 0,0 0 1 0 0,0 0-1 0 0,-1 0 1 0 0,0 0-1 0 0,0 0 1 0 0,0 1-1 0 0,0-1 1 0 0,-1 0-1 0 0,0 0 1 0 0,0 0-1 0 0,0 0 1 0 0,0 0-1 0 0,-1 0 1 0 0,0-1-1 0 0,0 1 1 0 0,0 0-1 0 0,-1-1 1 0 0,0 2-39 0 0,-188 244 939 0 0,186-242-910 0 0,0 1 0 0 0,1-1 1 0 0,0 1-1 0 0,0 0 0 0 0,1 0 1 0 0,0 1-1 0 0,0-1 0 0 0,1 1 1 0 0,1-1-1 0 0,0 1 0 0 0,0 0 1 0 0,0-1-1 0 0,1 1 0 0 0,1 0 1 0 0,0 1-30 0 0,1-7 63 0 0,-1 0 1 0 0,2 0-1 0 0,-1 0 0 0 0,0 0 1 0 0,1 0-1 0 0,-1 0 0 0 0,1 0 1 0 0,0-1-1 0 0,0 0 1 0 0,1 1-1 0 0,-1-1 0 0 0,1 0 1 0 0,0-1-1 0 0,-1 1 0 0 0,1-1 1 0 0,0 0-1 0 0,0 1 1 0 0,1-2-1 0 0,-1 1 0 0 0,0 0 1 0 0,3 0-64 0 0,8 1 148 0 0,0 1 0 0 0,-1-2 0 0 0,1 0-1 0 0,0 0 1 0 0,0-2 0 0 0,0 0 0 0 0,1 0 0 0 0,-1-2 0 0 0,8-1-148 0 0,-13 1-271 0 0,-1-1 1 0 0,0 0-1 0 0,-1 0 1 0 0,1-1-1 0 0,0 0 0 0 0,-1-1 1 0 0,0 0-1 0 0,0 0 0 0 0,-1-1 1 0 0,5-4 270 0 0,14-12-2360 0 0,16-14-3088 0 0,-16 11-3093 0 0,-14 13 974 0 0</inkml:trace>
  <inkml:trace contextRef="#ctx0" brushRef="#br0" timeOffset="6506.932">2869 762 9522 0 0,'0'0'1736'0'0,"0"0"-110"0"0,0 0-191 0 0,0 0-24 0 0,0 0-115 0 0,-30 20-155 0 0,-96 66-179 0 0,53-18 205 0 0,63-54-987 0 0,0-2-84 0 0,1 1-1 0 0,1 1 1 0 0,0-1 0 0 0,1 1-1 0 0,1 0 1 0 0,0 1-1 0 0,1 0 1 0 0,0 0-1 0 0,1 0 1 0 0,1 0-1 0 0,0 1 1 0 0,1-1-1 0 0,1 1 1 0 0,0 5-96 0 0,2-16 34 0 0,-1-1 0 0 0,1 1-1 0 0,0-1 1 0 0,0 0 0 0 0,0 1 0 0 0,0-1 0 0 0,1 0-1 0 0,0 0 1 0 0,0 0 0 0 0,0 0 0 0 0,0 0 0 0 0,1-1-1 0 0,-1 1 1 0 0,1 0 0 0 0,0-1 0 0 0,0 0 0 0 0,0 0-1 0 0,1 0 1 0 0,-1 0 0 0 0,1 0 0 0 0,0-1 0 0 0,-1 0-1 0 0,1 0 1 0 0,0 0 0 0 0,0 0 0 0 0,1 0 0 0 0,-1-1-1 0 0,2 1-33 0 0,125 11 1182 0 0,-108-16-1005 0 0,-1-1 0 0 0,0-1 0 0 0,0 0 0 0 0,-1-2-1 0 0,0-1 1 0 0,0 0 0 0 0,0-2 0 0 0,-1 0-1 0 0,16-11-176 0 0,-26 16 61 0 0,1-1-1 0 0,-1 1 0 0 0,-1-2 0 0 0,1 1 0 0 0,-1-1 0 0 0,0-1 0 0 0,0 0 0 0 0,-1 0 0 0 0,0 0 0 0 0,-1-1 0 0 0,0-1 0 0 0,0 1 0 0 0,-1-1 0 0 0,0 0 0 0 0,0 0 1 0 0,-2-1-1 0 0,1 0 0 0 0,-1 1 0 0 0,-1-2 0 0 0,0 1 0 0 0,0 0 0 0 0,-1-1 0 0 0,0 1 0 0 0,-1-1 0 0 0,-1-1-60 0 0,-2 4-51 0 0,-1-1 0 0 0,0 1 0 0 0,-1-1 0 0 0,0 1 0 0 0,-1 0-1 0 0,1 1 1 0 0,-2-1 0 0 0,1 1 0 0 0,-1 0 0 0 0,0 0 0 0 0,-1 1 0 0 0,0-1 0 0 0,0 2-1 0 0,-1-1 1 0 0,1 1 0 0 0,-1 0 0 0 0,-1 0 0 0 0,-3-1 51 0 0,5 3-156 0 0,1 0 0 0 0,-1 1 0 0 0,0 0 0 0 0,0 0 1 0 0,0 1-1 0 0,0 0 0 0 0,0 0 0 0 0,-1 0 0 0 0,1 1 0 0 0,-1 0 0 0 0,1 1 1 0 0,-1 0-1 0 0,1 0 0 0 0,-1 0 0 0 0,1 1 0 0 0,-1 0 0 0 0,1 1 0 0 0,0-1 1 0 0,0 1-1 0 0,-1 1 0 0 0,0 0 156 0 0,0 1-903 0 0,-1 0-1 0 0,1 0 1 0 0,0 0 0 0 0,0 1 0 0 0,1 1 0 0 0,-1-1-1 0 0,1 1 1 0 0,0 0 0 0 0,1 1 0 0 0,-6 6 903 0 0,-2 3-5922 0 0,6-5-1966 0 0</inkml:trace>
  <inkml:trace contextRef="#ctx0" brushRef="#br0" timeOffset="6855.426">3393 880 11883 0 0,'0'0'1492'0'0,"0"0"-100"0"0,0 0-106 0 0,0 0-71 0 0,0 0-147 0 0,0 0-219 0 0,0 0-135 0 0,0 0-110 0 0,0 0-124 0 0,-30 7-125 0 0,-100 27-94 0 0,49 12 132 0 0,68-34-302 0 0,13-12-90 0 0,-11 8 51 0 0,1-1-1 0 0,1 1 1 0 0,0 1 0 0 0,0 0 0 0 0,1 0 0 0 0,0 1 0 0 0,0 0 0 0 0,1 0 0 0 0,0 1 0 0 0,1 0 0 0 0,0 0-1 0 0,1 0 1 0 0,1 1 0 0 0,-1 0 0 0 0,-1 9-52 0 0,5-16 3 0 0,0-1-1 0 0,1 1 0 0 0,0 0 1 0 0,-1-1-1 0 0,2 1 1 0 0,-1 0-1 0 0,0 0 0 0 0,1-1 1 0 0,0 1-1 0 0,0-1 1 0 0,0 1-1 0 0,1-1 0 0 0,-1 1 1 0 0,1-1-1 0 0,0 0 0 0 0,1 0 1 0 0,-1 1-1 0 0,1-2 1 0 0,-1 1-1 0 0,1 0 0 0 0,0-1 1 0 0,1 1-1 0 0,-1-1 1 0 0,1 1-3 0 0,4 1 68 0 0,0 0 0 0 0,0-1 0 0 0,0 0 0 0 0,1 0 0 0 0,-1 0 0 0 0,1-1 1 0 0,0-1-1 0 0,0 0 0 0 0,0 0 0 0 0,0 0 0 0 0,0-1 0 0 0,0-1 0 0 0,0 1 0 0 0,1-2 1 0 0,-1 1-1 0 0,0-1 0 0 0,0-1 0 0 0,0 1 0 0 0,9-4-68 0 0,3-1 259 0 0,-1-2 0 0 0,0 0 1 0 0,0-1-1 0 0,0-1 0 0 0,-1 0 0 0 0,-1-2 0 0 0,17-13-259 0 0,-26 18 84 0 0,0 0-1 0 0,-1 0 1 0 0,0-1 0 0 0,0-1-1 0 0,-1 1 1 0 0,0-1 0 0 0,0 0-1 0 0,-1-1 1 0 0,-1 1-1 0 0,1-1 1 0 0,-1 0 0 0 0,-1-1-1 0 0,0 1 1 0 0,-1-1 0 0 0,0 0-1 0 0,0 0 1 0 0,-1 0-1 0 0,0 0 1 0 0,-1 0 0 0 0,0-8-84 0 0,-1 13-65 0 0,1 1 0 0 0,-1-1 1 0 0,0 1-1 0 0,0-1 1 0 0,0 1-1 0 0,-1-1 1 0 0,0 1-1 0 0,0-1 1 0 0,-1 1-1 0 0,1 0 1 0 0,-1-1-1 0 0,0 1 0 0 0,0 0 1 0 0,-1 0-1 0 0,0 0 1 0 0,0 1-1 0 0,0-1 1 0 0,0 1-1 0 0,-1-1 1 0 0,1 1-1 0 0,-1 0 1 0 0,0 1-1 0 0,0-1 0 0 0,-1 0 1 0 0,1 1-1 0 0,-1 0 1 0 0,0 0-1 0 0,0 1 1 0 0,0-1-1 0 0,-3 0 65 0 0,-50 14-5902 0 0,28 15-5094 0 0,28-23 9758 0 0,-7 8-6390 0 0</inkml:trace>
  <inkml:trace contextRef="#ctx0" brushRef="#br0" timeOffset="7451.219">3563 1359 12683 0 0,'0'0'2187'0'0,"0"0"-304"0"0,0 0-215 0 0,0 0-217 0 0,0 0-226 0 0,0 0-237 0 0,0 0-159 0 0,0 0-117 0 0,0 0-106 0 0,0 0-86 0 0,0 0-79 0 0,0 0-78 0 0,0 0-87 0 0,-2-11-49 0 0,-3-36-55 0 0,32-7 172 0 0,-2 21-243 0 0,2 2 0 0 0,0 0 0 0 0,2 2 0 0 0,20-14-101 0 0,10 16-260 0 0,-59 27 195 0 0,1 15-102 0 0,-2 57 32 0 0,-2-19 94 0 0,22-51 264 0 0,44-45-1 0 0,39-19-156 0 0,-100 61-72 0 0,-1 0 1 0 0,1 0 0 0 0,0 1 0 0 0,-1-1-1 0 0,1 0 1 0 0,0 1 0 0 0,0 0-1 0 0,0-1 1 0 0,-1 1 0 0 0,1 0-1 0 0,0 0 1 0 0,0 0 0 0 0,0 0 0 0 0,0 0-1 0 0,-1 0 1 0 0,1 1 0 0 0,0-1-1 0 0,0 0 1 0 0,-1 1 0 0 0,1 0 0 0 0,0-1-1 0 0,-1 1 1 0 0,1 0 0 0 0,0 0-1 0 0,-1 0 1 0 0,1 0 0 0 0,-1 0-1 0 0,1 0 1 0 0,-1 0 0 0 0,0 1 0 0 0,0-1-1 0 0,1 0 1 0 0,-1 2 5 0 0,24 40 31 0 0,-3 28-61 0 0,-12-49-123 0 0,0 0-2949 0 0,3-12-6888 0 0,-12-9 3186 0 0,-1 2 205 0 0</inkml:trace>
  <inkml:trace contextRef="#ctx0" brushRef="#br0" timeOffset="7920.825">4132 1373 8090 0 0,'0'0'3186'0'0,"0"0"-568"0"0,0 0-139 0 0,0 0-77 0 0,0 0-301 0 0,0 0-448 0 0,0 0-430 0 0,0 0-296 0 0,0 0-219 0 0,0 0-135 0 0,0 0-107 0 0,0 0-50 0 0,0 0-60 0 0,11-16-45 0 0,34-53-31 0 0,-13 8 202 0 0,-3 12-227 0 0,34-25-188 0 0,-48 61-80 0 0,44-18-198 0 0,-59 53-145 0 0,-13 52 333 0 0,12-74 23 0 0,1 1 0 0 0,-1 0-1 0 0,1 0 1 0 0,-1 0 0 0 0,1 0 0 0 0,-1-1-1 0 0,1 1 1 0 0,0 0 0 0 0,0 0 0 0 0,-1 0 0 0 0,1 0-1 0 0,0 0 1 0 0,0 0 0 0 0,0 0 0 0 0,0 0 0 0 0,0 0-1 0 0,0 0 1 0 0,0 0 0 0 0,0 0 0 0 0,1 0-1 0 0,-1 0 1 0 0,0 0 0 0 0,0 0 0 0 0,1 0 0 0 0,-1-1-1 0 0,1 1 1 0 0,-1 0 0 0 0,1 0 0 0 0,-1 0 0 0 0,1 0-1 0 0,0-1 1 0 0,-1 1 0 0 0,1 0 0 0 0,0-1-1 0 0,-1 1 1 0 0,1 0 0 0 0,0-1 0 0 0,0 1 0 0 0,0-1-1 0 0,0 1 1 0 0,-1-1 0 0 0,1 0 0 0 0,0 1 0 0 0,0-1-1 0 0,0 0 1 0 0,0 0 0 0 0,0 1 0 0 0,0-1-1 0 0,0 0 1 0 0,0 0 0 0 0,0 0 0 0 0,0 0 0 0 0,0 0-1 0 0,0 0 1 0 0,0-1 0 0 0,0 1 0 0 0,0 0 0 0 0,0 0 0 0 0,58-13 95 0 0,-8-10-59 0 0,41-5-27 0 0,-89 29-14 0 0,0-1 1 0 0,-1 2-1 0 0,0-1 0 0 0,1 0 0 0 0,-1 0 1 0 0,1 1-1 0 0,-1 0 0 0 0,0-1 0 0 0,0 1 1 0 0,0 0-1 0 0,0 0 0 0 0,0 0 1 0 0,-1 0-1 0 0,1 0 0 0 0,0 0 0 0 0,-1 1 1 0 0,0-1-1 0 0,1 1 0 0 0,-1-1 0 0 0,0 1 1 0 0,0-1-1 0 0,-1 1 0 0 0,1-1 0 0 0,0 1 1 0 0,-1 0-1 0 0,0-1 0 0 0,0 1 1 0 0,1 0-1 0 0,-1 0 0 0 0,-1-1 0 0 0,1 1 1 0 0,0 0-1 0 0,-1-1 0 0 0,1 1 0 0 0,-1 0 1 0 0,0-1-1 0 0,0 1 0 0 0,-1 0 5 0 0,5 51-196 0 0,21-23-1535 0 0,-12-27-3372 0 0,3-3-6660 0 0,-11-1 2618 0 0</inkml:trace>
</inkml:ink>
</file>

<file path=ppt/ink/ink8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15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760 100 15787 0 0,'0'0'591'0'0,"0"0"-4"0"0,0 0 28 0 0,0 0 121 0 0,0 0 128 0 0,0 0 35 0 0,0 0-107 0 0,0 0-168 0 0,0 0-172 0 0,0 0-146 0 0,0 0-101 0 0,-21 27-61 0 0,-67 86-26 0 0,25 2 72 0 0,-127 208-92 0 0,41-96-2379 0 0,81-142-3663 0 0,40-90-2831 0 0,13-28 4013 0 0,12 23 3881 0 0,-50-166 516 0 0,-3-32 2219 0 0,47 158 2508 0 0,-8-15 6112 0 0,24 69-7266 0 0,26 18-2694 0 0,-7-4-237 0 0,0-1-1 0 0,2-2 1 0 0,0 0-1 0 0,0-2 1 0 0,2-1-1 0 0,5 1-276 0 0,34 3 241 0 0,2-2 0 0 0,-1-3 0 0 0,2-4-1 0 0,49-1-240 0 0,95 10-703 0 0,-122-5-2219 0 0,-87-8 1099 0 0,11 1-1834 0 0,-15-6-1339 0 0,-6-4-3545 0 0,-16-33 8101 0 0,-22-32 2779 0 0,-13 54 7262 0 0,-36 49-6164 0 0,74-24-2575 0 0,-76 32 129 0 0,-2-4-1 0 0,-2-4 1 0 0,-30 3-991 0 0,43-12-158 0 0,30-6-3405 0 0,42-11-553 0 0,6 3-5176 0 0,5-5 7258 0 0</inkml:trace>
  <inkml:trace contextRef="#ctx0" brushRef="#br0" timeOffset="269.857">346 1 7938 0 0,'0'0'2183'0'0,"0"0"-320"0"0,0 0-468 0 0,0 0-302 0 0,0 0-116 0 0,0 0 4 0 0,0 0 1 0 0,0 0-87 0 0,-6 38-146 0 0,-21 123-157 0 0,20-22 234 0 0,7-130-776 0 0,-1 43 193 0 0,3 0 1 0 0,1 0-1 0 0,11 45-243 0 0,56 176-811 0 0,-55-209-487 0 0,-6-21-1276 0 0,4-1-3639 0 0,-10-30 1244 0 0,-2-4-420 0 0</inkml:trace>
  <inkml:trace contextRef="#ctx0" brushRef="#br0" timeOffset="1230.013">1565 203 10826 0 0,'0'0'1303'0'0,"0"0"-154"0"0,0 0-116 0 0,0 0-9 0 0,0 0-21 0 0,0 0-56 0 0,0 0-83 0 0,0 0-96 0 0,0 0-130 0 0,0 0-149 0 0,-15 34-129 0 0,-42 105-64 0 0,22-21 143 0 0,-97 309-111 0 0,61-273-1755 0 0,67-143-1580 0 0,49-114 3238 0 0,68-161 1776 0 0,15-121-360 0 0,-108 248 805 0 0,-20 136-2089 0 0,0 1-91 0 0,-18 130-94 0 0,16-108-182 0 0,1 0 1 0 0,0 0 0 0 0,2 1 0 0 0,1-1-1 0 0,0 0 1 0 0,2 0 0 0 0,0 0 0 0 0,2 0 0 0 0,0-1-1 0 0,5 8 4 0 0,-8-20 7 0 0,1 0 0 0 0,0 0-1 0 0,0 0 1 0 0,1-1-1 0 0,0 0 1 0 0,1 0-1 0 0,0 0 1 0 0,0-1-1 0 0,1 0 1 0 0,-1 0-1 0 0,2 0 1 0 0,-1-1-1 0 0,1 0 1 0 0,0-1-1 0 0,0 1 1 0 0,0-1 0 0 0,1-1-1 0 0,-1 0 1 0 0,1 0-1 0 0,0-1 1 0 0,1 0-1 0 0,-1 0 1 0 0,1-1-1 0 0,-1-1 1 0 0,1 1-1 0 0,-1-2 1 0 0,1 1-1 0 0,0-1 1 0 0,4-1-7 0 0,-3-4 150 0 0,-1 0 0 0 0,1-1-1 0 0,-1 0 1 0 0,0-1 0 0 0,-1 0 0 0 0,0-1 0 0 0,0 0 0 0 0,-1 0 0 0 0,0-1 0 0 0,0 0-1 0 0,-1 0 1 0 0,0-1 0 0 0,0 0 0 0 0,-1 0 0 0 0,-1-1 0 0 0,2-4-150 0 0,69-168 872 0 0,-61 8-1866 0 0,-15 148 94 0 0,-2 2-1402 0 0,-3 10-4359 0 0,1 10-4467 0 0</inkml:trace>
  <inkml:trace contextRef="#ctx0" brushRef="#br0" timeOffset="2066.05">2421 564 4697 0 0,'0'0'1775'0'0,"0"0"-119"0"0,0 0 49 0 0,0 0 104 0 0,0 0 1 0 0,0 0-135 0 0,0 0-249 0 0,0 0-291 0 0,0 0-266 0 0,0 0-225 0 0,0 0-157 0 0,0 0-76 0 0,0 0-27 0 0,-15 6-39 0 0,-49 21-10 0 0,61-25-297 0 0,0 0 0 0 0,0-1-1 0 0,0 1 1 0 0,0 0 0 0 0,1 0-1 0 0,-1 1 1 0 0,0-1 0 0 0,1 0-1 0 0,0 1 1 0 0,0 0 0 0 0,0-1-1 0 0,0 1 1 0 0,0 0 0 0 0,0 0-1 0 0,0 0 1 0 0,1 0 0 0 0,0 1-1 0 0,0-1 1 0 0,0 0 0 0 0,0 1-1 0 0,0-1 1 0 0,0 0 0 0 0,1 1-1 0 0,0-1 1 0 0,0 3-38 0 0,-2 6 120 0 0,-5 107 469 0 0,7-114-566 0 0,0-1 0 0 0,1 0 0 0 0,-1 0 1 0 0,1 1-1 0 0,0-1 0 0 0,0 0 0 0 0,0 0 0 0 0,1 0 1 0 0,-1 0-1 0 0,1 0 0 0 0,0 0 0 0 0,0-1 0 0 0,0 1 1 0 0,1 0-1 0 0,-1-1 0 0 0,1 0 0 0 0,0 0 0 0 0,0 0 1 0 0,0 0-1 0 0,0 0 0 0 0,1 0 0 0 0,-1-1 0 0 0,1 0 1 0 0,0 1-1 0 0,-1-1 0 0 0,2 0-23 0 0,3-1 98 0 0,-1-1 0 0 0,0 0-1 0 0,1 0 1 0 0,-1-1 0 0 0,0 0 0 0 0,0 0-1 0 0,0-1 1 0 0,0 0 0 0 0,0 0 0 0 0,0 0 0 0 0,0-1-1 0 0,-1 0 1 0 0,1 0 0 0 0,-1-1 0 0 0,0 0-1 0 0,0 0 1 0 0,0 0 0 0 0,0-1 0 0 0,-1 0-1 0 0,0 0 1 0 0,0-1 0 0 0,0 1 0 0 0,-1-1 0 0 0,0 0-1 0 0,0 0 1 0 0,0 0 0 0 0,-1-1 0 0 0,0 1-1 0 0,0-1 1 0 0,0 0 0 0 0,-1 0 0 0 0,0 0-1 0 0,-1 0 1 0 0,1 0 0 0 0,-1-4-98 0 0,2 5 3 0 0,-1 1 1 0 0,0-1-1 0 0,0 0 0 0 0,0 0 1 0 0,-1 0-1 0 0,0 0 0 0 0,0 0 1 0 0,-1 0-1 0 0,1 0 0 0 0,-1 0 1 0 0,-1-1-1 0 0,1 1 0 0 0,-1 0 0 0 0,0 0 1 0 0,0 0-1 0 0,-1 0 0 0 0,0 0 1 0 0,0 1-1 0 0,0-1 0 0 0,-1 0 1 0 0,0 1-1 0 0,0-1 0 0 0,0 1 1 0 0,0 0-1 0 0,-1 0 0 0 0,0 1 1 0 0,0-1-1 0 0,-1 1 0 0 0,1 0 0 0 0,-1 0 1 0 0,-3-3-4 0 0,3 5-181 0 0,0 1 1 0 0,-1-1 0 0 0,1 1-1 0 0,-1-1 1 0 0,1 1 0 0 0,-1 1-1 0 0,1-1 1 0 0,-1 1 0 0 0,1 0-1 0 0,-1 0 1 0 0,1 1 0 0 0,-1 0-1 0 0,1 0 1 0 0,-1 0 0 0 0,1 1 0 0 0,0-1-1 0 0,-1 1 1 0 0,-1 1 180 0 0,-44 49-8813 0 0,44-34 2292 0 0,3-6-1841 0 0</inkml:trace>
  <inkml:trace contextRef="#ctx0" brushRef="#br0" timeOffset="2519.97">3034 163 7306 0 0,'0'0'2829'0'0,"0"0"-469"0"0,0 0-305 0 0,0 0-171 0 0,0 0-251 0 0,0 0-328 0 0,0 0-197 0 0,0 0-194 0 0,0 0-165 0 0,0 0-140 0 0,0 0-147 0 0,0 0-60 0 0,0 0-32 0 0,-8 9-23 0 0,-24 30-39 0 0,30-37-270 0 0,1-1-1 0 0,0 1 1 0 0,0 0-1 0 0,0 0 1 0 0,0 0-1 0 0,1 0 0 0 0,-1 0 1 0 0,0 0-1 0 0,1 0 1 0 0,0 0-1 0 0,-1 0 1 0 0,1 0-1 0 0,0 0 1 0 0,0 1-1 0 0,0-1 0 0 0,0 0 1 0 0,0 0-1 0 0,1 0 1 0 0,-1 0-1 0 0,1 0 1 0 0,-1 0-1 0 0,1 0 1 0 0,0 0-1 0 0,0 0 1 0 0,0 0-1 0 0,0 1-37 0 0,4 8 136 0 0,-1 151 569 0 0,-32 25-469 0 0,4-73-169 0 0,13-28-27 0 0,-11 16-231 0 0,12-82-113 0 0,2-15-2480 0 0,1-4-3259 0 0,-1 0-4917 0 0,5-1 4443 0 0</inkml:trace>
  <inkml:trace contextRef="#ctx0" brushRef="#br0" timeOffset="2798.06">2532 623 10002 0 0,'0'0'2237'0'0,"0"0"-228"0"0,0 0-270 0 0,0 0-184 0 0,0 0-224 0 0,0 0-289 0 0,0 0-297 0 0,0 0-247 0 0,0 0-70 0 0,0 0 32 0 0,0 0 93 0 0,0 0 86 0 0,0 0-23 0 0,26-2-75 0 0,82-6-63 0 0,188-48 1364 0 0,-123 19-1769 0 0,-116 25-1800 0 0,-39 9-350 0 0,-1 0-1913 0 0,-5 3-2399 0 0,-11 0-4992 0 0</inkml:trace>
  <inkml:trace contextRef="#ctx0" brushRef="#br0" timeOffset="3852.096">3466 686 9666 0 0,'0'0'2117'0'0,"0"0"-210"0"0,0 0-166 0 0,0 0 0 0 0,0 0-104 0 0,0 0-270 0 0,0 0-310 0 0,0 0-299 0 0,0 0-232 0 0,0 0-189 0 0,0 0-118 0 0,0 4 5 0 0,-22 245 1294 0 0,22-231-1744 0 0,-4 16-4061 0 0,4-34 1926 0 0,0 1-2721 0 0,0 1 818 0 0,0-1-4331 0 0</inkml:trace>
  <inkml:trace contextRef="#ctx0" brushRef="#br0" timeOffset="4014.643">3395 439 13219 0 0,'0'0'2328'0'0,"0"0"-575"0"0,0 0-385 0 0,0 0-224 0 0,0 0-336 0 0,0 0-303 0 0,0 0-257 0 0,0 0-256 0 0,0 0-216 0 0,0 0-177 0 0,0 0-319 0 0,0 0-680 0 0,0 0-1113 0 0,-33 59-2008 0 0,41-48-7065 0 0</inkml:trace>
  <inkml:trace contextRef="#ctx0" brushRef="#br0" timeOffset="4302.081">3960 619 14003 0 0,'0'0'1695'0'0,"0"0"-245"0"0,0 0-131 0 0,0 0-96 0 0,0 0-215 0 0,0 0-196 0 0,0 0-115 0 0,0 0-122 0 0,0 0-131 0 0,-34 14-98 0 0,-105 43-34 0 0,56-7 224 0 0,74-42-461 0 0,1-1 1 0 0,0 1-1 0 0,0 1 1 0 0,1-1-1 0 0,1 1 1 0 0,-1 0 0 0 0,1 1-1 0 0,1 0 1 0 0,-3 4-76 0 0,6-10-3 0 0,1-1 0 0 0,0 1 0 0 0,-1 0 0 0 0,1-1 0 0 0,1 1 0 0 0,-1 0 0 0 0,0 0 0 0 0,1 0 0 0 0,0-1 0 0 0,0 1 0 0 0,0 0 0 0 0,0 0 0 0 0,1 0 0 0 0,-1 0 0 0 0,1-1 0 0 0,0 1 0 0 0,0 0 0 0 0,1 0 0 0 0,-1-1 0 0 0,1 1 0 0 0,-1-1 0 0 0,1 0 0 0 0,0 1 0 0 0,1-1 0 0 0,-1 0 0 0 0,0 0 0 0 0,4 3 3 0 0,1 0-11 0 0,1 0 0 0 0,0 0 1 0 0,1 0-1 0 0,-1-1 1 0 0,1 0-1 0 0,0 0 1 0 0,1-1-1 0 0,-1-1 0 0 0,1 0 1 0 0,-1 0-1 0 0,1 0 1 0 0,0-1-1 0 0,0-1 0 0 0,0 0 1 0 0,0 0-1 0 0,0-1 1 0 0,0 0-1 0 0,1-1 11 0 0,131-15-1156 0 0,-60-27-4928 0 0,-71 33 3862 0 0,6-4-2377 0 0,-7 2-1214 0 0,-2 4 859 0 0</inkml:trace>
  <inkml:trace contextRef="#ctx0" brushRef="#br0" timeOffset="4638.936">4086 977 256 0 0,'0'0'1695'0'0,"0"0"-101"0"0,0 0 142 0 0,0 0 254 0 0,0 0 165 0 0,0 0 21 0 0,0 0-55 0 0,0 0-142 0 0,0 0-208 0 0,0 0-228 0 0,0 0-281 0 0,33-1-234 0 0,104-5-169 0 0,-133 7-802 0 0,-1-1 0 0 0,1 0 0 0 0,-1 0 0 0 0,1-1-1 0 0,-1 1 1 0 0,1-1 0 0 0,-1 1 0 0 0,0-1 0 0 0,1 0 0 0 0,-1-1 0 0 0,0 1 0 0 0,0 0 0 0 0,0-1 0 0 0,1 0 0 0 0,-2 0 0 0 0,1 0 0 0 0,0 0 0 0 0,0 0 0 0 0,-1-1 0 0 0,1 1 0 0 0,0-2-57 0 0,3-3 207 0 0,98-128 2100 0 0,-101 129-2239 0 0,-1-1 0 0 0,1 1 0 0 0,-1 0 0 0 0,-1-1 0 0 0,1 0 0 0 0,-1 1 1 0 0,0-1-1 0 0,0 0 0 0 0,-1 1 0 0 0,0-1 0 0 0,0 0 0 0 0,-1 0 0 0 0,0 1 0 0 0,0-1 0 0 0,-1 0-68 0 0,0 4-3 0 0,-1 0 0 0 0,-1 0-1 0 0,1 0 1 0 0,0 1 0 0 0,-1-1-1 0 0,1 1 1 0 0,-1 0-1 0 0,0 0 1 0 0,1 0 0 0 0,-1 1-1 0 0,0-1 1 0 0,0 1 0 0 0,0 0-1 0 0,0 0 1 0 0,-1 1-1 0 0,1-1 1 0 0,0 1 0 0 0,0 0-1 0 0,0 0 1 0 0,-1 0 0 0 0,1 0-1 0 0,0 1 1 0 0,0 0-1 0 0,0 0 1 0 0,0 0 0 0 0,0 0-1 0 0,0 1 1 0 0,0-1 0 0 0,0 1-1 0 0,1 0 1 0 0,-1 0-1 0 0,-2 2 4 0 0,-9 7-27 0 0,1-1-1 0 0,0 2 0 0 0,1 0 0 0 0,1 1 0 0 0,0 0 1 0 0,0 1-1 0 0,1 0 0 0 0,1 1 0 0 0,0 0 1 0 0,1 0-1 0 0,1 1 0 0 0,0 3 28 0 0,2-7-45 0 0,2 1 1 0 0,0 0-1 0 0,0 0 1 0 0,1 1-1 0 0,1-1 1 0 0,0 1-1 0 0,1-1 1 0 0,0 1-1 0 0,1 0 1 0 0,2 11 44 0 0,-1-21-24 0 0,0 0 1 0 0,0 0-1 0 0,1 0 1 0 0,-1 0 0 0 0,1-1-1 0 0,0 1 1 0 0,0 0 0 0 0,0-1-1 0 0,1 1 1 0 0,-1-1 0 0 0,1 0-1 0 0,0 0 1 0 0,0 0 0 0 0,0 0-1 0 0,0 0 1 0 0,0-1 0 0 0,1 1-1 0 0,-1-1 1 0 0,1 0-1 0 0,0 0 1 0 0,-1 0 0 0 0,1 0-1 0 0,0-1 1 0 0,0 0 0 0 0,0 0-1 0 0,1 0 24 0 0,110 12-1208 0 0,17-27-1621 0 0,-89 3-1269 0 0,-1-3-4079 0 0,-19 6-913 0 0</inkml:trace>
</inkml:ink>
</file>

<file path=ppt/ink/ink8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28.9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45 10362 0 0,'0'0'1918'0'0,"0"0"-340"0"0,0 0-246 0 0,0 0-65 0 0,0 0-46 0 0,0 0-160 0 0,0 0-221 0 0,0 0-173 0 0,0 0-179 0 0,0 0-174 0 0,0 0-115 0 0,1 3-37 0 0,12 119 2094 0 0,-12 155-988 0 0,-23-12-990 0 0,3-56-170 0 0,13-167-43 0 0,4-36-7305 0 0,-5-25-8977 0 0,7 13 14290 0 0</inkml:trace>
  <inkml:trace contextRef="#ctx0" brushRef="#br0" timeOffset="288.641">1 653 10842 0 0,'0'0'2529'0'0,"0"0"-354"0"0,0 0-373 0 0,0 0-285 0 0,0 0-336 0 0,0 0-352 0 0,0 0-254 0 0,0 0-180 0 0,0 0-137 0 0,0 0 64 0 0,0 0 111 0 0,0 0 97 0 0,0 0 88 0 0,23-3-56 0 0,135-23 270 0 0,135-44 384 0 0,-221 62-1541 0 0,-3 0-5903 0 0,-60 2-1966 0 0,-6 5 326 0 0</inkml:trace>
  <inkml:trace contextRef="#ctx0" brushRef="#br0" timeOffset="754.176">698 170 13067 0 0,'0'0'2099'0'0,"0"0"-336"0"0,0 0-339 0 0,0 0-242 0 0,0 0-254 0 0,0 0-212 0 0,0 0-113 0 0,0 0-55 0 0,0 0-58 0 0,0 0-61 0 0,0 0-70 0 0,0 0-75 0 0,-4 34-56 0 0,-14 106-32 0 0,6 65 446 0 0,13-146-583 0 0,-4 235 111 0 0,17-243-273 0 0,3-57 255 0 0,115-127 936 0 0,-23 31-1000 0 0,-107 98-89 0 0,1 0 0 0 0,0 1-1 0 0,1 0 1 0 0,-1-1 0 0 0,1 1 0 0 0,-1 1-1 0 0,1-1 1 0 0,0 0 0 0 0,0 1 0 0 0,0 0-1 0 0,0 0 1 0 0,1 0 0 0 0,-1 1-1 0 0,1-1 1 0 0,-1 1 0 0 0,1 0 0 0 0,-1 0-1 0 0,1 0 1 0 0,-1 1 0 0 0,1 0 0 0 0,0 0-1 0 0,-1 0 1 0 0,4 1 1 0 0,15 49-105 0 0,-1 123 245 0 0,2-154-2007 0 0,8-28-4959 0 0,-23 1 2509 0 0,0 2-2304 0 0,-2-1-166 0 0</inkml:trace>
  <inkml:trace contextRef="#ctx0" brushRef="#br0" timeOffset="1465.628">1522 653 7338 0 0,'0'0'5333'0'0,"0"0"-2599"0"0,0 0-998 0 0,0 0-213 0 0,0 0-208 0 0,0 0-236 0 0,0 0-206 0 0,0 0-158 0 0,0 0-151 0 0,0 0-180 0 0,0 0-121 0 0,-32 32-71 0 0,-96 103-32 0 0,59-42 163 0 0,50-37-400 0 0,59-48-69 0 0,-33-10 176 0 0,1 0-1 0 0,-1 0 1 0 0,1-1-1 0 0,-1 0 1 0 0,0 0-1 0 0,0-1 1 0 0,-1 1 0 0 0,1-2-1 0 0,-1 1 1 0 0,0-1-1 0 0,0 0 1 0 0,0 0-1 0 0,0 0 1 0 0,0-3-30 0 0,12-8 38 0 0,101-96 66 0 0,-71 60-164 0 0,-48 51 15 0 0,0 1-51 0 0,12 34-268 0 0,31 72 101 0 0,-39-102 253 0 0,-1 0 0 0 0,1 0 0 0 0,1-1 0 0 0,-1 1-1 0 0,0-1 1 0 0,1 0 0 0 0,0 0 0 0 0,0 0 0 0 0,0-1 0 0 0,0 0 0 0 0,0 0 0 0 0,0 0-1 0 0,0 0 1 0 0,1-1 0 0 0,-1 0 0 0 0,1 0 0 0 0,-1-1 0 0 0,1 1 0 0 0,-1-1-1 0 0,5-1 11 0 0,-1 1 30 0 0,0-1 0 0 0,0-1 0 0 0,0 0 1 0 0,0 0-1 0 0,0-1 0 0 0,-1 0 0 0 0,1 0 0 0 0,-1-1 0 0 0,0 0 0 0 0,0 0 0 0 0,0-1 0 0 0,-1 0 0 0 0,0-1 0 0 0,0 0 0 0 0,0 0 0 0 0,0 0 0 0 0,-1-1 0 0 0,2-2-30 0 0,96-142 628 0 0,-96 137-580 0 0,17-34 19 0 0,-3-2 1 0 0,-1 0 0 0 0,-3-1-1 0 0,12-52-67 0 0,-22 58-69 0 0,-1-1-1 0 0,-2 1 0 0 0,-2-1 0 0 0,-3-46 70 0 0,0 74 6 0 0,-12-56 285 0 0,12 73-277 0 0,0 0 0 0 0,-1 1 1 0 0,1-1-1 0 0,0 1 0 0 0,-1-1 0 0 0,1 1 1 0 0,-1-1-1 0 0,1 1 0 0 0,-1-1 0 0 0,1 1 1 0 0,-1 0-1 0 0,1-1 0 0 0,-1 1 1 0 0,1 0-1 0 0,-1-1 0 0 0,1 1 0 0 0,-1 0 1 0 0,0 0-1 0 0,1-1 0 0 0,-1 1 0 0 0,0 0 1 0 0,1 0-1 0 0,-1 0 0 0 0,1 0 1 0 0,-1 0-1 0 0,0 0 0 0 0,1 0 0 0 0,-1 0 1 0 0,0 0-1 0 0,1 0 0 0 0,-1 0 0 0 0,0 0 1 0 0,1 1-1 0 0,-1-1 0 0 0,1 0 1 0 0,-1 0-1 0 0,0 1 0 0 0,1-1 0 0 0,-1 0 1 0 0,1 1-1 0 0,-1-1 0 0 0,1 1 0 0 0,-1-1 1 0 0,1 1-1 0 0,-1-1 0 0 0,1 1 1 0 0,0-1-1 0 0,-1 1 0 0 0,1-1 0 0 0,0 1 1 0 0,-1-1-1 0 0,1 1 0 0 0,0-1 0 0 0,0 1 1 0 0,-1 0-1 0 0,1-1 0 0 0,0 1-14 0 0,-30 112-10 0 0,21-52 26 0 0,2-1 1 0 0,4 1 0 0 0,2 0 0 0 0,2 0 0 0 0,7 37-17 0 0,16 37-32 0 0,14 49 41 0 0,-27-136-564 0 0,-10-47 295 0 0,-1-1-16 0 0,0 0-23 0 0,0 0-10 0 0,-13-22-2873 0 0,-18-14-2067 0 0,0-1-5265 0 0,17 29 4955 0 0</inkml:trace>
  <inkml:trace contextRef="#ctx0" brushRef="#br0" timeOffset="1710.986">1655 502 15979 0 0,'0'0'2076'0'0,"0"0"-860"0"0,0 0-456 0 0,0 0 36 0 0,0 0 154 0 0,0 0 79 0 0,0 0-29 0 0,0 0-217 0 0,0 0-205 0 0,30 2-178 0 0,100 7-116 0 0,-17-21 208 0 0,196-68-453 0 0,-214 56-2095 0 0,-65 16-1429 0 0,1 0-3886 0 0,-9 4-4923 0 0</inkml:trace>
</inkml:ink>
</file>

<file path=ppt/ink/ink8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36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5025 0 0,'0'0'2322'0'0,"0"0"-306"0"0,0 0-162 0 0,0 0-31 0 0,0 0-42 0 0,0 0-181 0 0,0 0-307 0 0,0 0-339 0 0,0 0-333 0 0,0 0-291 0 0,0 0-166 0 0,0 0 67 0 0,4 1 146 0 0,155 16 3188 0 0,147-34-1757 0 0,-164-13-2235 0 0,-134 29 1340 0 0,1 1-4248 0 0,-13 8-10627 0 0,-3-4 5009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1 198,'0'12,"17"261,-13-236,-5-31,1 0,0 0,0 0,1 1,0-1,0-1,0 1,0 0,1 0,0 0,1-1,-1 1,1-1,0 0,0 1,1-1,-1-1,1 1,0 0,1-1,-1 0,0-4,0 0,0-1,0 1,0-1,0 0,0 0,0 0,-1 0,1-1,0 0,-1 0,1 0,-1 0,0 0,0-1,0 1,0-1,0 0,0 0,-1 0,1 0,-1 0,0-1,0 1,0-1,0 1,-1-1,1 0,-1 0,0 0,0 1,-1-1,1-4,5-5,93-235,-91 230</inkml:trace>
  <inkml:trace contextRef="#ctx0" brushRef="#br0" timeOffset="2248.867">678 0,'-29'19,"-14"17,-4 6,9-4,18-9,11-13,7-10</inkml:trace>
</inkml:ink>
</file>

<file path=ppt/ink/ink8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37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11819 0 0,'0'0'1236'0'0,"0"0"-305"0"0,0 0 2 0 0,0 0 374 0 0,0 0 225 0 0,0 0-59 0 0,0 0-232 0 0,38 0-224 0 0,121-4-220 0 0,15-18 597 0 0,87-1-1218 0 0,-205 21-3575 0 0,-1 2-3280 0 0,-45 0-4482 0 0</inkml:trace>
</inkml:ink>
</file>

<file path=ppt/ink/ink8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34.1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68 258 6921 0 0,'0'0'550'0'0,"0"0"-339"0"0,0 0 109 0 0,0 0 540 0 0,0 0 547 0 0,0 0 237 0 0,0 0-146 0 0,0 0-321 0 0,0 0-339 0 0,0 0-217 0 0,-4 36-131 0 0,-8 116-94 0 0,1 73 1504 0 0,8-34 397 0 0,3-162-587 0 0,-25-77-90 0 0,19 13-1585 0 0,3-1 1 0 0,1 1-1 0 0,1-1 1 0 0,2 0-1 0 0,1 1 1 0 0,2-1-1 0 0,2 1 1 0 0,1 0-1 0 0,2 1 1 0 0,5-13-36 0 0,-7 17 10 0 0,4-14 43 0 0,1 0-1 0 0,3 0 0 0 0,1 1 0 0 0,3 1 0 0 0,1 1 1 0 0,2 1-1 0 0,11-14-52 0 0,-32 52 3 0 0,1-2 8 0 0,1 0 0 0 0,-1 0 0 0 0,1 0 1 0 0,0 0-1 0 0,0 0 0 0 0,0 1 0 0 0,0 0 0 0 0,1-1 0 0 0,0 1 0 0 0,-1 0 0 0 0,1 0 1 0 0,0 1-1 0 0,0-1 0 0 0,1 1 0 0 0,-1 0 0 0 0,0 0 0 0 0,1 1 0 0 0,-1-1 0 0 0,3 0-11 0 0,15 29 84 0 0,-18-15-72 0 0,0 0-1 0 0,-1 0 0 0 0,0 0 1 0 0,-1 1-1 0 0,0-1 0 0 0,-1 0 1 0 0,0 1-1 0 0,-1-1 0 0 0,-1 11-11 0 0,1 34-155 0 0,11 9-817 0 0,5-25-5678 0 0,-3-30-4436 0 0,-9-11 4358 0 0</inkml:trace>
  <inkml:trace contextRef="#ctx0" brushRef="#br0" timeOffset="693.986">463 682 8930 0 0,'0'0'3457'0'0,"0"0"-1557"0"0,0 0-585 0 0,0 0-83 0 0,0 0-141 0 0,0 0-221 0 0,0 0-229 0 0,0 0-151 0 0,0 0-102 0 0,0 0-106 0 0,0 0-92 0 0,0 0-62 0 0,-21 32-27 0 0,-61 102-27 0 0,42-51 48 0 0,2 50 98 0 0,35-124-188 0 0,3-11 835 0 0,21-42-385 0 0,74-146-46 0 0,34-16-163 0 0,-121 193-251 0 0,29-23 73 0 0,-36 36-95 0 0,-1 18 155 0 0,22 43 393 0 0,23 77-452 0 0,-16-78-24 0 0,5 24-80 0 0,-13-15 134 0 0,-21-68-29 0 0,-60-6 1135 0 0,-91-75-1036 0 0,-33 3-2678 0 0,182 77 1162 0 0,-10-3 2371 0 0,9 1-5398 0 0,1 0-5832 0 0,2 2 1304 0 0</inkml:trace>
  <inkml:trace contextRef="#ctx0" brushRef="#br0" timeOffset="1598.857">758 928 10914 0 0,'0'0'1587'0'0,"0"0"-754"0"0,0 0-289 0 0,0 0 28 0 0,0 0 79 0 0,0 0 65 0 0,0 0 75 0 0,0 0 54 0 0,0 0-25 0 0,0 0-62 0 0,0 0-62 0 0,0 0 5 0 0,0 0 30 0 0,28-11-23 0 0,91-40-56 0 0,-33-8 358 0 0,-52 32-804 0 0,-2-2 0 0 0,0-1 0 0 0,-2-2 1 0 0,-2-1-1 0 0,-1-1 0 0 0,-1-2 0 0 0,-2 0 0 0 0,-2-1 0 0 0,17-40-206 0 0,-20-1 153 0 0,-37 86-486 0 0,-86 153-835 0 0,94-146 1067 0 0,1 0-1 0 0,1 0 1 0 0,1 1 0 0 0,0 0 0 0 0,1 1-1 0 0,0-1 1 0 0,2 1 0 0 0,0 0 0 0 0,0 0-1 0 0,2 1 1 0 0,0-1 0 0 0,1 10 101 0 0,0-22-27 0 0,1 0 0 0 0,-1 1 1 0 0,1-1-1 0 0,0 0 0 0 0,0 0 1 0 0,0 0-1 0 0,1 0 0 0 0,0 0 0 0 0,0 0 1 0 0,0 0-1 0 0,1 0 0 0 0,0 0 1 0 0,-1 0-1 0 0,2 0 0 0 0,-1-1 0 0 0,0 1 1 0 0,1-1-1 0 0,0 0 0 0 0,0 1 1 0 0,1-2-1 0 0,-1 1 0 0 0,1 0 0 0 0,-1 0 1 0 0,1-1-1 0 0,0 0 0 0 0,1 0 1 0 0,-1 0-1 0 0,0-1 0 0 0,1 1 0 0 0,3 0 27 0 0,9 1 123 0 0,0-2 0 0 0,0 0-1 0 0,0-1 1 0 0,0 0-1 0 0,0-2 1 0 0,0 0-1 0 0,0-1 1 0 0,0 0 0 0 0,0-2-1 0 0,0 0 1 0 0,-1 0-1 0 0,0-2 1 0 0,0 0 0 0 0,0-1-1 0 0,-1-1 1 0 0,0 0-1 0 0,0-1 1 0 0,-1 0 0 0 0,0-1-1 0 0,-1-1 1 0 0,0-1-1 0 0,0 1 1 0 0,-2-2-1 0 0,1 0 1 0 0,1-3-123 0 0,11-8 143 0 0,0-2 0 0 0,-2-1 0 0 0,0 0 0 0 0,-2-2 0 0 0,-2 0 0 0 0,0-2 0 0 0,-2 0 0 0 0,2-9-143 0 0,-11 26-23 0 0,0 0 0 0 0,-2 0 1 0 0,1-1-1 0 0,-2 0 0 0 0,0 0 0 0 0,-1 0 0 0 0,0 0 0 0 0,-2-1 0 0 0,0 1 0 0 0,0-1 0 0 0,-1-4 23 0 0,-1 19-18 0 0,1 0-1 0 0,0 0 0 0 0,-1 0 1 0 0,1 0-1 0 0,-1 0 0 0 0,1 0 1 0 0,-1-1-1 0 0,1 1 0 0 0,-1 1 1 0 0,0-1-1 0 0,0 0 0 0 0,1 0 1 0 0,-1 0-1 0 0,0 0 0 0 0,0 0 1 0 0,0 1-1 0 0,0-1 0 0 0,0 0 1 0 0,0 1-1 0 0,0-1 0 0 0,0 1 1 0 0,0-1-1 0 0,0 1 0 0 0,0-1 1 0 0,0 1-1 0 0,0 0 0 0 0,-1 0 1 0 0,1 0-1 0 0,0-1 0 0 0,0 1 1 0 0,0 0-1 0 0,0 0 0 0 0,-1 0 1 0 0,1 1-1 0 0,0-1 0 0 0,0 0 1 0 0,0 0-1 0 0,0 1 0 0 0,0-1 1 0 0,-1 1-1 0 0,1-1 0 0 0,0 1 19 0 0,-46 22-713 0 0,35-13 648 0 0,1 1 1 0 0,0 1-1 0 0,1 0 1 0 0,1 0-1 0 0,0 1 1 0 0,0 0-1 0 0,1 1 1 0 0,1 0-1 0 0,0 0 1 0 0,1 0-1 0 0,1 1 1 0 0,0 0-1 0 0,1 0 1 0 0,-2 12 64 0 0,6-23-10 0 0,-3 2-6 0 0,1 1-1 0 0,0-1 0 0 0,1 1 0 0 0,0 0 0 0 0,0-1 1 0 0,0 1-1 0 0,1 0 0 0 0,0 0 0 0 0,0 0 0 0 0,1-1 0 0 0,-1 1 1 0 0,2 0-1 0 0,-1 0 0 0 0,1-1 0 0 0,0 1 0 0 0,0-1 0 0 0,1 0 1 0 0,-1 1-1 0 0,2-1 0 0 0,-1 0 0 0 0,1-1 0 0 0,0 1 0 0 0,0-1 1 0 0,0 1-1 0 0,1-1 0 0 0,3 3 17 0 0,2-1 60 0 0,1-1 0 0 0,0 0 1 0 0,0-1-1 0 0,1 0 0 0 0,-1-1 0 0 0,1 0 1 0 0,0 0-1 0 0,0-1 0 0 0,0-1 0 0 0,0 0 1 0 0,1-1-1 0 0,-1-1 0 0 0,0 1 0 0 0,1-2 1 0 0,-1 0-1 0 0,0 0 0 0 0,0-1 0 0 0,1-1 1 0 0,-1 0-1 0 0,-1 0 0 0 0,1-1 0 0 0,0-1 1 0 0,-1 0-1 0 0,0-1 0 0 0,0 0 0 0 0,-1 0 1 0 0,0-1-1 0 0,5-5-60 0 0,-2 2 31 0 0,0-1 1 0 0,-1 0-1 0 0,-1-1 1 0 0,0 0-1 0 0,0 0 1 0 0,-2-2-1 0 0,1 1 1 0 0,-2-1-1 0 0,0 0 0 0 0,0-1 1 0 0,-1 0-1 0 0,-1 0 1 0 0,-1-1-1 0 0,0 0 1 0 0,-1 1-1 0 0,0-1 1 0 0,-2-1-1 0 0,0 1 0 0 0,0-16-31 0 0,-2 15-74 0 0,1 12 29 0 0,0 1 0 0 0,0-1 0 0 0,-1 0 0 0 0,0 0 0 0 0,0 0 0 0 0,0 1 0 0 0,-1-1 0 0 0,1 0 0 0 0,-1 0 0 0 0,0 1 0 0 0,-1-1 0 0 0,1 0 0 0 0,-1 1 0 0 0,0-1 0 0 0,0 1-1 0 0,0 0 1 0 0,-1 0 0 0 0,1 0 0 0 0,-1 0 0 0 0,0 0 0 0 0,0 0 0 0 0,0 1 0 0 0,-1-1 0 0 0,1 1 0 0 0,-1 0 0 0 0,-2-1 45 0 0,4 2-29 0 0,0 1 1 0 0,0 0-1 0 0,0 0 1 0 0,0 0-1 0 0,0 0 1 0 0,-1 1-1 0 0,1-1 1 0 0,0 0 0 0 0,0 1-1 0 0,-1 0 1 0 0,1-1-1 0 0,0 1 1 0 0,-1 0-1 0 0,1 0 1 0 0,-1 1-1 0 0,1-1 1 0 0,0 0-1 0 0,0 1 1 0 0,-1-1-1 0 0,1 1 1 0 0,0 0-1 0 0,0 0 1 0 0,0 0-1 0 0,-1 0 1 0 0,1 0-1 0 0,0 0 1 0 0,0 0-1 0 0,1 1 1 0 0,-1-1-1 0 0,0 1 1 0 0,0-1-1 0 0,1 1 1 0 0,-1 0 0 0 0,1 0-1 0 0,-1 0 1 0 0,1 0-1 0 0,0 0 1 0 0,0 0-1 0 0,0 0 1 0 0,0 0-1 0 0,0 0 1 0 0,0 0-1 0 0,1 1 1 0 0,-1-1-1 0 0,0 2 29 0 0,-29 172 194 0 0,30-144-78 0 0,14 145 274 0 0,20-44-1126 0 0,-25-109-103 0 0,7 15-3017 0 0,0-15-4357 0 0,-9-19-1729 0 0</inkml:trace>
  <inkml:trace contextRef="#ctx0" brushRef="#br0" timeOffset="2173.089">2338 656 11787 0 0,'0'0'3200'0'0,"0"0"-1583"0"0,0 0-575 0 0,0 0-59 0 0,0 0-120 0 0,0 0-177 0 0,0 0-164 0 0,-29 34-141 0 0,-86 106-125 0 0,53-52-47 0 0,7 9-230 0 0,46-44-641 0 0,49-60-14 0 0,-25-7 865 0 0,0-1 0 0 0,0 0 0 0 0,-1-1 0 0 0,-1 0 0 0 0,-1-1 0 0 0,0-1 0 0 0,4-11-189 0 0,-10 20 55 0 0,127-206 898 0 0,-40 65 451 0 0,-79 134-905 0 0,-13 16-500 0 0,-1 0-14 0 0,8 16 147 0 0,-5 8-89 0 0,2 0 0 0 0,0-1 0 0 0,2 1 0 0 0,0-1-1 0 0,2 0 1 0 0,0-1 0 0 0,1 0 0 0 0,4 4-43 0 0,60 83 5 0 0,-74-108 51 0 0,0 0-1 0 0,0-1 0 0 0,0 1 1 0 0,0 0-1 0 0,0 0 0 0 0,0 0 1 0 0,0-1-1 0 0,0 1 0 0 0,0 0 1 0 0,-1 0-1 0 0,1 0 0 0 0,0-1 1 0 0,-1 1-1 0 0,1 0 0 0 0,-1-1 1 0 0,1 1-1 0 0,0 0 0 0 0,-1-1 1 0 0,0 1-1 0 0,1 0 0 0 0,-1-1 0 0 0,1 1 1 0 0,-1-1-1 0 0,0 1 0 0 0,1-1 1 0 0,-1 1-1 0 0,0-1 0 0 0,1 0 1 0 0,-1 1-1 0 0,0-1 0 0 0,0 0 1 0 0,0 0-1 0 0,1 1 0 0 0,-1-1 1 0 0,0 0-1 0 0,0 0 0 0 0,0 0 1 0 0,1 0-1 0 0,-1 0 0 0 0,0 0 1 0 0,0 0-1 0 0,0 0 0 0 0,1 0 1 0 0,-1-1-1 0 0,0 1 0 0 0,0 0 1 0 0,0 0-1 0 0,1-1 0 0 0,-1 1 1 0 0,0 0-1 0 0,1-1 0 0 0,-1 1 1 0 0,0-1-1 0 0,1 1 0 0 0,-1-1 1 0 0,0 1-1 0 0,1-1 0 0 0,-1 0-55 0 0,-8 0-393 0 0,-34 0 185 0 0,0-2 0 0 0,0-2 0 0 0,1-2 1 0 0,-42-12 207 0 0,-21-15-9729 0 0,90 30-2115 0 0</inkml:trace>
</inkml:ink>
</file>

<file path=ppt/ink/ink8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39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15 323 11330 0 0,'0'0'681'0'0,"0"0"-117"0"0,0 0-62 0 0,0 0 179 0 0,0 0 141 0 0,0 0-19 0 0,0 0-103 0 0,0 0-106 0 0,0 0-105 0 0,0 0-10 0 0,0 0-5 0 0,0 0-50 0 0,0 0-12 0 0,3 34-43 0 0,6 111-53 0 0,-20 59 314 0 0,-4-21-134 0 0,15-175 1925 0 0,3-30-909 0 0,34-269-644 0 0,32-29-593 0 0,-59 285-241 0 0,1 1 0 0 0,2 0 1 0 0,1 0-1 0 0,1 2 1 0 0,2 0-1 0 0,8-10-34 0 0,-24 41 1 0 0,-1-1-1 0 0,1 1 1 0 0,0 0 0 0 0,0 0-1 0 0,-1-1 1 0 0,1 1-1 0 0,0 0 1 0 0,0 0 0 0 0,0 0-1 0 0,0 0 1 0 0,0 0-1 0 0,1 0 1 0 0,-1 1 0 0 0,0-1-1 0 0,0 0 1 0 0,1 0-1 0 0,-1 1 1 0 0,0-1 0 0 0,1 1-1 0 0,-1-1 1 0 0,1 1-1 0 0,-1 0 1 0 0,0 0 0 0 0,1-1-1 0 0,-1 1 1 0 0,1 0-1 0 0,-1 0 1 0 0,1 0 0 0 0,-1 0-1 0 0,1 1 1 0 0,-1-1-1 0 0,0 0 1 0 0,1 1-1 0 0,-1-1 1 0 0,1 1 0 0 0,-1-1-1 0 0,0 1 1 0 0,0 0-1 0 0,1-1 1 0 0,-1 1 0 0 0,0 0-1 0 0,0 0 1 0 0,0 0-1 0 0,0 0 1 0 0,0 0 0 0 0,0 0-1 0 0,0 0 1 0 0,0 0-1 0 0,0 0 1 0 0,0 1 0 0 0,-1-1-1 0 0,1 0 1 0 0,0 1-1 0 0,-1-1 1 0 0,1 0 0 0 0,-1 2-1 0 0,11 15 33 0 0,-1 1 1 0 0,-1 0 0 0 0,-1 1-1 0 0,-1 0 1 0 0,0 0 0 0 0,-2 0 0 0 0,3 20-34 0 0,23 114 74 0 0,1-55-515 0 0,-13-41-3446 0 0,-12-39-3465 0 0,-6-15 1505 0 0,2-4-3018 0 0</inkml:trace>
  <inkml:trace contextRef="#ctx0" brushRef="#br0" timeOffset="285.945">506 739 12499 0 0,'0'0'2626'0'0,"0"0"-835"0"0,0 0-472 0 0,0 0-55 0 0,0 0-63 0 0,0 0-175 0 0,0 0-222 0 0,0 0-210 0 0,0 0-188 0 0,0 0-122 0 0,0 0-86 0 0,0 0-54 0 0,-4 26-23 0 0,-13 82-41 0 0,20 8-1427 0 0,-8-97-4503 0 0,-1-13-3722 0 0,6-5 1984 0 0</inkml:trace>
  <inkml:trace contextRef="#ctx0" brushRef="#br0" timeOffset="769.853">358 647 10482 0 0,'0'0'1879'0'0,"0"0"-206"0"0,0 0-217 0 0,0 0-118 0 0,0 0-226 0 0,0 0-320 0 0,0 0-308 0 0,0 0-181 0 0,0 0-82 0 0,0 0 7 0 0,0 0 82 0 0,0 0 28 0 0,0 0 22 0 0,26-9 17 0 0,83-29-12 0 0,-93 31-194 0 0,0 2 0 0 0,1 0-1 0 0,0 1 1 0 0,0 0 0 0 0,0 2 0 0 0,0 0-1 0 0,1 1 1 0 0,16 1-171 0 0,-23 0 42 0 0,-9 0-25 0 0,0 0-1 0 0,0 0 1 0 0,0 0 0 0 0,0 0-1 0 0,0 1 1 0 0,0-1-1 0 0,0 1 1 0 0,0 0-1 0 0,0-1 1 0 0,0 1-1 0 0,-1 0 1 0 0,1 0 0 0 0,0 0-1 0 0,0 0 1 0 0,-1 0-1 0 0,1 1 1 0 0,-1-1-1 0 0,1 0 1 0 0,-1 1 0 0 0,0-1-1 0 0,0 1 1 0 0,1 0-1 0 0,-1-1 1 0 0,0 1-1 0 0,0 0 1 0 0,0 0 0 0 0,-1-1-1 0 0,1 1 1 0 0,0 0-1 0 0,-1 0 1 0 0,1 0-1 0 0,-1 0 1 0 0,0 0 0 0 0,0 0-1 0 0,1 0 1 0 0,-1 0-1 0 0,-1 0 1 0 0,1 1-17 0 0,-2 9 70 0 0,0 0 0 0 0,-2-1 0 0 0,1 0 1 0 0,-1 1-1 0 0,-1-1 0 0 0,0 0 0 0 0,0-1 1 0 0,-1 0-1 0 0,-1 1 0 0 0,1-2 0 0 0,-2 1 1 0 0,1-1-1 0 0,-1 0 0 0 0,-5 3-70 0 0,-17 26 112 0 0,28-38-115 0 0,1 1 0 0 0,0 0 0 0 0,0 0 0 0 0,1-1 0 0 0,-1 1 0 0 0,0 0 0 0 0,0 0 0 0 0,0 0 0 0 0,1 0 0 0 0,-1 0 0 0 0,0 0 0 0 0,1 0 0 0 0,-1 1 0 0 0,1-1 0 0 0,-1 0 0 0 0,1 0 0 0 0,0 0 0 0 0,-1 0 0 0 0,1 1 0 0 0,0-1 0 0 0,0 0 0 0 0,0 0 0 0 0,0 1 0 0 0,0-1 0 0 0,0 0 1 0 0,0 0-1 0 0,0 0 0 0 0,0 1 0 0 0,1-1 0 0 0,-1 0 0 0 0,1 0 0 0 0,-1 0 0 0 0,1 1 0 0 0,-1-1 0 0 0,1 0 0 0 0,-1 0 0 0 0,1 0 0 0 0,0 0 0 0 0,0 0 0 0 0,0 0 0 0 0,-1 0 0 0 0,1-1 0 0 0,0 1 0 0 0,0 0 0 0 0,0 0 0 0 0,0-1 0 0 0,0 1 0 0 0,0-1 0 0 0,1 1 3 0 0,139 32 83 0 0,-137-31-55 0 0,1 1-1 0 0,-1 0 1 0 0,-1 0 0 0 0,1 1 0 0 0,0-1-1 0 0,-1 1 1 0 0,0 0 0 0 0,0 0 0 0 0,0 0-1 0 0,0 0 1 0 0,0 1 0 0 0,-1-1 0 0 0,0 1-1 0 0,0 0 1 0 0,0-1 0 0 0,-1 1 0 0 0,1 0-1 0 0,-1 0 1 0 0,0 0 0 0 0,-1 0-1 0 0,1 0 1 0 0,-1 0 0 0 0,0 0 0 0 0,0 0-1 0 0,-1 0 1 0 0,1 0 0 0 0,-1 0 0 0 0,0 0-1 0 0,-1 0 1 0 0,1 0 0 0 0,-1 0 0 0 0,0-1-1 0 0,0 1 1 0 0,0-1 0 0 0,-1 1 0 0 0,1-1-1 0 0,-1 0 1 0 0,0 0 0 0 0,-1 0 0 0 0,0 0-28 0 0,-5 9 44 0 0,0-1 0 0 0,-1 0 1 0 0,-1-1-1 0 0,0 0 1 0 0,0-1-1 0 0,-1 0 1 0 0,0-1-1 0 0,-1 0 1 0 0,0-1-1 0 0,-1 0 1 0 0,1-1-1 0 0,-1-1 0 0 0,-1 0 1 0 0,1-1-1 0 0,-8 1-44 0 0,17-5 1 0 0,-5 3-107 0 0,0-2-1 0 0,0 1 1 0 0,-1-1 0 0 0,1-1-1 0 0,-1 0 1 0 0,1 0-1 0 0,-1-1 1 0 0,0-1-1 0 0,1 0 1 0 0,-1 0 0 0 0,1-1-1 0 0,-1 0 1 0 0,1-1-1 0 0,0 0 1 0 0,0 0 0 0 0,-3-2 106 0 0,-7-49-5818 0 0,24 16-5720 0 0,0 26 4031 0 0</inkml:trace>
  <inkml:trace contextRef="#ctx0" brushRef="#br0" timeOffset="1701.601">824 967 7730 0 0,'0'0'2095'0'0,"0"0"-1196"0"0,0 0-387 0 0,0 0 259 0 0,0 0 370 0 0,0 0 203 0 0,0 0-114 0 0,0 0-190 0 0,0 0-141 0 0,0 0-64 0 0,0 0-54 0 0,0 0 0 0 0,33-9 13 0 0,105-31-32 0 0,-63 0 316 0 0,-62 29-820 0 0,26-21 144 0 0,-1 0-1 0 0,-2-3 0 0 0,-1-1 0 0 0,-2-1 1 0 0,-1-2-1 0 0,-2-2 0 0 0,-2 0 0 0 0,-2-2 1 0 0,0-4-402 0 0,-20 35 30 0 0,-1-1 0 0 0,-1 0 0 0 0,0 0 0 0 0,-1 0 1 0 0,0 0-1 0 0,-1-1 0 0 0,0 0 0 0 0,-1-8-30 0 0,-1 20-16 0 0,-1 0-1 0 0,0 1 0 0 0,0-1 1 0 0,0 1-1 0 0,0 0 1 0 0,0-1-1 0 0,0 1 1 0 0,0 0-1 0 0,-1-1 0 0 0,1 1 1 0 0,0 0-1 0 0,-1 0 1 0 0,1 0-1 0 0,-1 0 1 0 0,1 1-1 0 0,-1-1 1 0 0,1 0-1 0 0,-1 0 0 0 0,0 1 1 0 0,1-1-1 0 0,-1 1 1 0 0,0 0-1 0 0,1-1 1 0 0,-1 1-1 0 0,0 0 0 0 0,0 0 1 0 0,1 0-1 0 0,-1 0 1 0 0,0 0-1 0 0,0 1 1 0 0,1-1-1 0 0,-1 0 1 0 0,0 1-1 0 0,1-1 0 0 0,-1 1 1 0 0,0 0-1 0 0,1 0 1 0 0,-1-1-1 0 0,1 1 1 0 0,-1 0-1 0 0,1 0 0 0 0,0 0 1 0 0,-1 1 16 0 0,-16 15-130 0 0,1 1-1 0 0,1 0 1 0 0,1 1 0 0 0,0 0 0 0 0,2 2-1 0 0,-1 2 131 0 0,6-12-25 0 0,-6 13-14 0 0,0 1-1 0 0,2 1 0 0 0,0 0 1 0 0,2 0-1 0 0,1 1 1 0 0,2 0-1 0 0,0 0 1 0 0,2 1-1 0 0,0 7 40 0 0,3-27-5 0 0,0-1-1 0 0,1 0 1 0 0,0 0 0 0 0,0 1 0 0 0,1-1-1 0 0,0 0 1 0 0,0 1 0 0 0,0-1-1 0 0,1 1 1 0 0,1-1 0 0 0,-1 0 0 0 0,1 0-1 0 0,0 0 1 0 0,1 0 0 0 0,-1 0-1 0 0,1 0 1 0 0,1-1 0 0 0,-1 1-1 0 0,1-1 1 0 0,1 0 0 0 0,-1 0 0 0 0,1 0-1 0 0,0-1 1 0 0,0 0 0 0 0,0 0-1 0 0,1 0 1 0 0,0 0 0 0 0,0-1 0 0 0,0 0-1 0 0,0 0 1 0 0,6 2 5 0 0,-1-3 37 0 0,0 0 0 0 0,0-1 0 0 0,0-1 0 0 0,0 1 0 0 0,0-2 0 0 0,1 0 0 0 0,-1 0 1 0 0,0-1-1 0 0,0 0 0 0 0,0-1 0 0 0,0 0 0 0 0,0-1 0 0 0,0 0 0 0 0,-1-1 0 0 0,1 0 0 0 0,-1 0 0 0 0,0-1 0 0 0,7-5-37 0 0,16-11 204 0 0,-1-2 0 0 0,0-2 0 0 0,-2 0 0 0 0,17-19-204 0 0,93-128 343 0 0,-130 155-342 0 0,0-1 0 0 0,-2 1 0 0 0,0-2 1 0 0,0 1-1 0 0,-2-1 0 0 0,-1 0 0 0 0,0 0 0 0 0,-1-1 1 0 0,-1 1-1 0 0,-1-1 0 0 0,-1 0-1 0 0,0 16-11 0 0,-1 3-4 0 0,0 0 1 0 0,1 1-1 0 0,-1-1 1 0 0,1 0-1 0 0,-1 0 1 0 0,0 0-1 0 0,0 0 1 0 0,0 0-1 0 0,1 0 1 0 0,-1 0-1 0 0,0 0 1 0 0,0 0-1 0 0,0 0 1 0 0,-1 1-1 0 0,1-1 1 0 0,0 0-1 0 0,0 0 1 0 0,0 0-1 0 0,-1 0 1 0 0,1 0-1 0 0,0 0 1 0 0,-1 0-1 0 0,1 1 1 0 0,-1-1-1 0 0,1 0 1 0 0,-1 0-1 0 0,1 0 1 0 0,-1 1-1 0 0,1-1 1 0 0,-1 0-1 0 0,0 1 1 0 0,0-1-1 0 0,1 1 1 0 0,-1-1 0 0 0,0 0-1 0 0,0 1 1 0 0,0 0-1 0 0,1-1 1 0 0,-1 1-1 0 0,0-1 1 0 0,0 1-1 0 0,0 0 1 0 0,0 0-1 0 0,0 0 1 0 0,0-1-1 0 0,0 1 1 0 0,0 0-1 0 0,0 0 15 0 0,-45 44-867 0 0,33-24 743 0 0,-4 2 48 0 0,1 2 0 0 0,1 0 0 0 0,1 0 0 0 0,1 2 0 0 0,1-1-1 0 0,2 2 1 0 0,0 0 0 0 0,2 0 0 0 0,1 0 0 0 0,1 1 0 0 0,0 10 76 0 0,5-34-24 0 0,0 1 0 0 0,0-1 0 0 0,1 1 0 0 0,-1 0 1 0 0,1-1-1 0 0,0 1 0 0 0,1 0 0 0 0,-1-1 0 0 0,1 1 0 0 0,0 0 0 0 0,0-1 1 0 0,0 1-1 0 0,1-1 0 0 0,-1 0 0 0 0,1 1 0 0 0,0-1 0 0 0,1 0 0 0 0,-1 0 1 0 0,1 0-1 0 0,-1 0 0 0 0,1-1 0 0 0,0 1 0 0 0,1-1 0 0 0,-1 0 1 0 0,1 0-1 0 0,2 2 24 0 0,1-1 18 0 0,-1 0 0 0 0,1 0 1 0 0,0-1-1 0 0,0 0 0 0 0,1-1 0 0 0,-1 0 1 0 0,0 0-1 0 0,1 0 0 0 0,-1-1 1 0 0,1 0-1 0 0,0 0 0 0 0,-1-1 1 0 0,1 0-1 0 0,0-1 0 0 0,-1 0 1 0 0,1 0-1 0 0,0 0 0 0 0,-1-1 0 0 0,0 0 1 0 0,1 0-1 0 0,-1-1 0 0 0,1-1-18 0 0,11-4 161 0 0,0-1 0 0 0,-1 0 0 0 0,0-2 0 0 0,0 0 0 0 0,-1-1 0 0 0,-1-1 0 0 0,11-11-161 0 0,102-137 970 0 0,-118 143-923 0 0,-1 1 0 0 0,-1-1-1 0 0,0-1 1 0 0,-1 0 0 0 0,-1 0 0 0 0,-1-1 0 0 0,1-9-47 0 0,-3-83 208 0 0,-5 111-210 0 0,1 0-1 0 0,-1 0 1 0 0,0 0 0 0 0,1 0-1 0 0,-1 0 1 0 0,0 0 0 0 0,0 1-1 0 0,1-1 1 0 0,-1 0 0 0 0,0 1 0 0 0,0-1-1 0 0,0 0 1 0 0,0 1 0 0 0,0-1-1 0 0,0 1 1 0 0,0 0 0 0 0,0-1-1 0 0,0 1 1 0 0,0 0 0 0 0,0-1-1 0 0,0 1 1 0 0,0 0 0 0 0,0 0-1 0 0,0 0 1 0 0,-1 0 0 0 0,1 0 0 0 0,0 0-1 0 0,0 1 1 0 0,0-1 0 0 0,0 0-1 0 0,0 0 1 0 0,0 1 0 0 0,0-1-1 0 0,0 0 1 0 0,0 1 0 0 0,0 0-1 0 0,0-1 1 0 0,0 1 0 0 0,0-1-1 0 0,0 1 1 0 0,1 0 0 0 0,-1 0 0 0 0,0-1-1 0 0,0 1 1 0 0,0 0 2 0 0,-13 16-41 0 0,0 0 0 0 0,1 1 0 0 0,0 0 0 0 0,2 1 0 0 0,0 0 0 0 0,1 1 0 0 0,1 0 0 0 0,1 0 0 0 0,0 2 41 0 0,8-22 0 0 0,-10 27-85 0 0,2-1 1 0 0,0 2-1 0 0,2-1 1 0 0,1 1 0 0 0,1 0-1 0 0,2 0 1 0 0,0 0 0 0 0,2 2 84 0 0,0-25-99 0 0,1-1-1 0 0,-1 1 1 0 0,1 0 0 0 0,0-1 0 0 0,1 1 0 0 0,-1-1 0 0 0,1 1 0 0 0,0-1-1 0 0,0 0 1 0 0,0 1 0 0 0,0-1 0 0 0,1 0 0 0 0,0-1 0 0 0,0 1 0 0 0,0 0-1 0 0,0-1 1 0 0,0 1 0 0 0,1-1 0 0 0,0 0 0 0 0,-1 0 0 0 0,1-1 0 0 0,0 1-1 0 0,0-1 1 0 0,1 0 0 0 0,2 2 99 0 0,-3-3-590 0 0,0 1 0 0 0,0-1 0 0 0,0 0 0 0 0,1 0 0 0 0,-1 0 0 0 0,0-1 1 0 0,0 0-1 0 0,0 1 0 0 0,1-1 0 0 0,-1-1 0 0 0,0 1 0 0 0,0-1 0 0 0,1 1 0 0 0,-1-1 0 0 0,0 0 0 0 0,0-1 0 0 0,0 1 0 0 0,2-2 590 0 0,6-3-5636 0 0,-4 5-965 0 0</inkml:trace>
  <inkml:trace contextRef="#ctx0" brushRef="#br0" timeOffset="1968.04">2363 673 9874 0 0,'0'0'4544'0'0,"0"0"-2437"0"0,0 0-826 0 0,0 0 4 0 0,0 0-40 0 0,0 0-116 0 0,0 0-168 0 0,0 0-187 0 0,-12 31-144 0 0,-40 99-137 0 0,43-111-368 0 0,1 0 0 0 0,1 0 0 0 0,0 1 0 0 0,2-1 0 0 0,0 2 1 0 0,1-1-1 0 0,2 0 0 0 0,-1 11-125 0 0,3-25-48 0 0,-1-2-13 0 0,0 0-1 0 0,0-1 1 0 0,1 1 0 0 0,-1 0-1 0 0,1 0 1 0 0,0 0 0 0 0,0 0 0 0 0,1 0-1 0 0,-1 0 1 0 0,1 0 0 0 0,0-1 0 0 0,0 1-1 0 0,0 0 1 0 0,0-1 0 0 0,1 1 0 0 0,0 0-1 0 0,-1-1 1 0 0,1 0 0 0 0,0 1-1 0 0,1 0 62 0 0,-1-4-291 0 0,0 0-1 0 0,-1 0 1 0 0,1 0-1 0 0,0 0 0 0 0,-1 0 1 0 0,1-1-1 0 0,0 1 0 0 0,0 0 1 0 0,-1-1-1 0 0,1 1 0 0 0,-1-1 1 0 0,1 0-1 0 0,0 0 1 0 0,-1 1-1 0 0,1-1 0 0 0,-1 0 1 0 0,0 0-1 0 0,1 0 0 0 0,-1 0 1 0 0,0-1-1 0 0,1 1 0 0 0,-1 0 1 0 0,0 0-1 0 0,0-1 0 0 0,0 1 1 0 0,0-1-1 0 0,-1 1 1 0 0,1-1-1 0 0,0 1 0 0 0,0-1 1 0 0,-1 0-1 0 0,1 1 0 0 0,-1-1 1 0 0,0 0 291 0 0,14-34-9562 0 0,-12 25 5741 0 0,1 3 3069 0 0</inkml:trace>
  <inkml:trace contextRef="#ctx0" brushRef="#br0" timeOffset="2423.966">2267 713 3985 0 0,'0'0'3779'0'0,"0"0"-863"0"0,0 0-547 0 0,0 0-315 0 0,0 0-276 0 0,0 0-300 0 0,0 0-310 0 0,0 0-287 0 0,0 0-290 0 0,0 0-231 0 0,0 0-173 0 0,0 0-95 0 0,0 0 29 0 0,3-7 61 0 0,11-23 44 0 0,41 5 416 0 0,99 2 818 0 0,-152 24-1438 0 0,0 0 0 0 0,-1 0 0 0 0,1 0-1 0 0,0 0 1 0 0,0 0 0 0 0,0 0 0 0 0,-1 0-1 0 0,1 1 1 0 0,-1-1 0 0 0,1 1 0 0 0,-1-1-1 0 0,1 1 1 0 0,-1-1 0 0 0,0 1 0 0 0,0 0 0 0 0,0 0-1 0 0,0-1 1 0 0,0 1 0 0 0,0 0 0 0 0,0 0-1 0 0,0 0 1 0 0,-1 0 0 0 0,1 0 0 0 0,-1 0 0 0 0,0 0-1 0 0,0 1 1 0 0,1-1 0 0 0,-1 0 0 0 0,-1 0-1 0 0,1 0 1 0 0,0 0 0 0 0,0 0 0 0 0,-1 0-1 0 0,1 0 1 0 0,-1 0 0 0 0,0 0 0 0 0,1 0 0 0 0,-1 0-1 0 0,0 0 1 0 0,0 0 0 0 0,0-1 0 0 0,-1 1-1 0 0,1 0 1 0 0,0-1 0 0 0,-1 1 0 0 0,0 0-22 0 0,-120 146 304 0 0,118-144-324 0 0,0 0-1 0 0,0 0 1 0 0,0 1 0 0 0,1 0 0 0 0,0 0 0 0 0,0 0 0 0 0,0 0 0 0 0,0 0-1 0 0,1 0 1 0 0,0 1 0 0 0,0-1 0 0 0,0 1 0 0 0,1-1 0 0 0,0 1 0 0 0,0 0-1 0 0,0 0 1 0 0,1 0 0 0 0,0 4 20 0 0,3-7-16 0 0,-1 0-1 0 0,1 0 1 0 0,0-1 0 0 0,0 1-1 0 0,0-1 1 0 0,0 1-1 0 0,0-1 1 0 0,1 0 0 0 0,-1-1-1 0 0,1 1 1 0 0,0 0-1 0 0,-1-1 1 0 0,1 0 0 0 0,0 0-1 0 0,0 0 1 0 0,0 0-1 0 0,-1-1 1 0 0,3 1 16 0 0,3 1-20 0 0,97 32 16 0 0,-102-33 39 0 0,-1 1 0 0 0,1 0 0 0 0,0 0 0 0 0,-1 1 0 0 0,0-1 0 0 0,1 1 0 0 0,-1-1 1 0 0,0 1-1 0 0,0 0 0 0 0,-1 0 0 0 0,1 1 0 0 0,-1-1 0 0 0,1 0 0 0 0,-1 1 0 0 0,0-1 0 0 0,0 1 0 0 0,0 0 0 0 0,-1 0 0 0 0,0 0 0 0 0,1 0 0 0 0,-1 0 0 0 0,-1 0 0 0 0,1 2-35 0 0,0-3 51 0 0,-1 0 0 0 0,0 0 1 0 0,0 1-1 0 0,-1-1 0 0 0,1 0 0 0 0,0 0 1 0 0,-1 0-1 0 0,0 0 0 0 0,0 0 1 0 0,0 0-1 0 0,0 0 0 0 0,0 0 0 0 0,-1-1 1 0 0,1 1-1 0 0,-1 0 0 0 0,0-1 1 0 0,1 1-1 0 0,-1-1 0 0 0,0 1 0 0 0,-1-1 1 0 0,1 0-1 0 0,0 0 0 0 0,-1 0 0 0 0,1 0 1 0 0,-1-1-1 0 0,0 1 0 0 0,1-1 1 0 0,-1 1-1 0 0,0-1-51 0 0,-19 9 59 0 0,0-1 0 0 0,0-1 0 0 0,-1-1 0 0 0,0 0 0 0 0,-1-2 0 0 0,1-1 0 0 0,-1-1 0 0 0,0-1 0 0 0,0-1 0 0 0,0-1 0 0 0,-10-2-59 0 0,-16-19-1712 0 0,42 5-2328 0 0,9-5-4416 0 0,2 16-3275 0 0</inkml:trace>
</inkml:ink>
</file>

<file path=ppt/ink/ink8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50.3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0 0 0,'0'0'683'0'0,"0"0"666"0"0,0 0 149 0 0,0 0 202 0 0,0 0 270 0 0,0 0 96 0 0,0 0-98 0 0,0 0-273 0 0,0 0-362 0 0,0 0-318 0 0,0 0-230 0 0,3-1-125 0 0,18-3 3739 0 0,24 6-2206 0 0,-6 1-1423 0 0,212-32 555 0 0,-136 22-1248 0 0,-90 6-3383 0 0,0 1-3503 0 0,-32 8-576 0 0,-2 2 3197 0 0,-3-6 1014 0 0,3 0 2550 0 0</inkml:trace>
</inkml:ink>
</file>

<file path=ppt/ink/ink8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50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6201 0 0,'0'0'2367'0'0,"0"0"-631"0"0,0 0-346 0 0,0 0-48 0 0,0 0-35 0 0,0 0 69 0 0,0 0 19 0 0,0 0-70 0 0,0 0-93 0 0,0 0-253 0 0,0 0-208 0 0,0 0-107 0 0,0 0-56 0 0,24 10-56 0 0,77 27-83 0 0,-26-28 213 0 0,60-24-231 0 0,-51-2-5164 0 0,-54 15-5960 0 0,-21-1 1212 0 0</inkml:trace>
</inkml:ink>
</file>

<file path=ppt/ink/ink8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2:51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64 162 3441 0 0,'0'0'2116'0'0,"0"0"-451"0"0,0 0-294 0 0,0 0 45 0 0,0 0 183 0 0,0 0 69 0 0,0 0-136 0 0,0 0-318 0 0,0 0-354 0 0,0 0-298 0 0,0 0-224 0 0,0 16 484 0 0,-21 127 1226 0 0,12 154-1171 0 0,-23-164-657 0 0,31-113 444 0 0,2-26 2723 0 0,-2-19-3193 0 0,1-1-1 0 0,2 1 0 0 0,0 0 1 0 0,2 0-1 0 0,1 0 0 0 0,5-14-193 0 0,19-69 314 0 0,70-174-13 0 0,-27 149-159 0 0,-40 82-57 0 0,-20 77-184 0 0,17 51 154 0 0,4 17-114 0 0,1-34-1124 0 0,-8-46-4300 0 0,-16-10-7567 0 0,-6-4 5067 0 0</inkml:trace>
  <inkml:trace contextRef="#ctx0" brushRef="#br0" timeOffset="486.242">481 604 6321 0 0,'0'0'2561'0'0,"0"0"-594"0"0,0 0-192 0 0,0 0 65 0 0,0 0-23 0 0,0 0-205 0 0,0 0-337 0 0,0 0-308 0 0,0 0-230 0 0,0 0-159 0 0,0 0-67 0 0,0 0 7 0 0,0 0 9 0 0,0 0-39 0 0,-29 0 1403 0 0,26 1-1864 0 0,-1 1 0 0 0,0-1-1 0 0,0 1 1 0 0,0 0 0 0 0,1 0-1 0 0,-1 0 1 0 0,1 0-1 0 0,0 1 1 0 0,-1-1 0 0 0,1 1-1 0 0,0 0 1 0 0,1 0 0 0 0,-1 0-1 0 0,0 0 1 0 0,1 1-1 0 0,0-1 1 0 0,0 1 0 0 0,0-1-1 0 0,-1 4-26 0 0,-10 12 56 0 0,8-14-40 0 0,0 1 0 0 0,0 0 1 0 0,1 1-1 0 0,0-1 0 0 0,0 1 0 0 0,1 0 0 0 0,-1 0 1 0 0,2 0-1 0 0,-1 0 0 0 0,1 0 0 0 0,0 1 1 0 0,0-1-1 0 0,1 1 0 0 0,0-1 0 0 0,0 1 1 0 0,1-1-1 0 0,0 1 0 0 0,1 4-16 0 0,32 42 429 0 0,-28-50-376 0 0,-1 1 0 0 0,1-2 0 0 0,-1 1 0 0 0,1 0 0 0 0,0-1 0 0 0,0 0 0 0 0,0 0 0 0 0,1 0-1 0 0,-1-1 1 0 0,1 0 0 0 0,0 0 0 0 0,-1 0 0 0 0,1-1 0 0 0,0 0 0 0 0,0 0 0 0 0,0 0 0 0 0,0-1 0 0 0,0 0-1 0 0,0 0 1 0 0,0-1 0 0 0,0 1 0 0 0,0-1 0 0 0,0 0 0 0 0,-1-1 0 0 0,1 0 0 0 0,0 0 0 0 0,1 0-53 0 0,112-71-9790 0 0,-108 65 2385 0 0,-6 1-3497 0 0</inkml:trace>
  <inkml:trace contextRef="#ctx0" brushRef="#br0" timeOffset="1620.835">762 733 0 0 0,'0'0'784'0'0,"0"0"220"0"0,0 0 93 0 0,0 0 255 0 0,0 0 314 0 0,0 0 257 0 0,0 0-12 0 0,0 0-171 0 0,0 0-201 0 0,0 0-267 0 0,0 0-195 0 0,0 0-66 0 0,0 0-30 0 0,2 9-38 0 0,9 26-51 0 0,-10-34-733 0 0,0 1 1 0 0,0-1-1 0 0,0 1 0 0 0,0-1 0 0 0,1 1 0 0 0,-1-1 1 0 0,0 0-1 0 0,1 1 0 0 0,0-1 0 0 0,-1 0 0 0 0,1 0 1 0 0,-1 0-1 0 0,1 0 0 0 0,0 0 0 0 0,0-1 1 0 0,-1 1-1 0 0,1-1 0 0 0,0 1 0 0 0,0-1 0 0 0,0 1 1 0 0,0-1-1 0 0,0 0 0 0 0,0 0 0 0 0,0 0 0 0 0,0 0 1 0 0,-1 0-1 0 0,1 0 0 0 0,0-1 0 0 0,0 1 1 0 0,0-1-1 0 0,0 1 0 0 0,1-1-159 0 0,1 0 354 0 0,5-2-145 0 0,0 1 0 0 0,-1-2 0 0 0,1 1 0 0 0,-1-1 0 0 0,0 0 0 0 0,0-1 0 0 0,-1 0 0 0 0,1 0 0 0 0,-1-1 0 0 0,4-4-209 0 0,-6 6 76 0 0,20-19 54 0 0,-1-2 0 0 0,0-1 0 0 0,-2-1 0 0 0,-1-1 0 0 0,-2-1 0 0 0,0 0 0 0 0,-2-2 0 0 0,-1 0 0 0 0,-1-3-130 0 0,11-47 12 0 0,-14-17-147 0 0,-13 96 113 0 0,0 1 1 0 0,0-1-1 0 0,0 1 1 0 0,0-1-1 0 0,-1 1 1 0 0,1 0-1 0 0,0-1 0 0 0,0 1 1 0 0,-1 0-1 0 0,1 0 1 0 0,-1 0-1 0 0,1 0 1 0 0,-1 0-1 0 0,0 0 0 0 0,1 1 1 0 0,-1-1-1 0 0,0 0 1 0 0,1 1-1 0 0,-1 0 1 0 0,0-1-1 0 0,0 1 0 0 0,0 0 1 0 0,1 0-1 0 0,-1 0 1 0 0,0 0-1 0 0,0 0 1 0 0,0 0-1 0 0,1 0 0 0 0,-1 1 1 0 0,0-1-1 0 0,0 1 1 0 0,1-1-1 0 0,-1 1 1 0 0,0 0-1 0 0,1-1 0 0 0,-1 1 1 0 0,1 0-1 0 0,-1 0 1 0 0,1 0-1 0 0,-2 2 22 0 0,-13 9-53 0 0,1 1 0 0 0,0 1 0 0 0,1 1 0 0 0,1 0 0 0 0,0 0 0 0 0,1 1 0 0 0,1 1-1 0 0,0 0 1 0 0,1 1 0 0 0,-3 8 53 0 0,-35 78-78 0 0,45-97 72 0 0,0 0 1 0 0,0-1-1 0 0,0 1 1 0 0,1 0-1 0 0,0 0 1 0 0,1 0-1 0 0,-1 0 1 0 0,1 1-1 0 0,1-1 1 0 0,-1 0-1 0 0,1 1 1 0 0,0-1-1 0 0,1 0 1 0 0,0 0 0 0 0,0 1-1 0 0,1-1 1 0 0,0 0-1 0 0,0 0 1 0 0,0 0-1 0 0,1-1 1 0 0,0 1-1 0 0,0 0 1 0 0,1-1-1 0 0,0 0 1 0 0,0 0-1 0 0,0 0 1 0 0,1 0-1 0 0,0-1 1 0 0,4 4 5 0 0,2-4 27 0 0,0 0 0 0 0,0-1 0 0 0,0 0 0 0 0,0 0 0 0 0,1-1 0 0 0,0-1 0 0 0,-1 0 0 0 0,1-1 0 0 0,0 0 0 0 0,0-1 0 0 0,0 0 0 0 0,0-1 0 0 0,0 0 1 0 0,-1-1-1 0 0,1 0 0 0 0,-1-1 0 0 0,1 0 0 0 0,9-5-27 0 0,3-1 106 0 0,0 0 1 0 0,-1-2 0 0 0,0-1-1 0 0,0-1 1 0 0,-2-1 0 0 0,0 0 0 0 0,0-2-1 0 0,3-4-106 0 0,-8 5 60 0 0,0 0 1 0 0,0-2-1 0 0,-2 1 0 0 0,0-2 0 0 0,-1 0 0 0 0,0-1 1 0 0,2-6-61 0 0,47-107-8 0 0,-54 40-106 0 0,-9 90 91 0 0,0 1 0 0 0,0 0-1 0 0,0 0 1 0 0,0 0 0 0 0,0 0 0 0 0,0 0-1 0 0,-1 0 1 0 0,1 0 0 0 0,0 0 0 0 0,-1 0-1 0 0,1 0 1 0 0,0 1 0 0 0,-1-1-1 0 0,1 1 1 0 0,-1-1 0 0 0,1 1 0 0 0,-1-1-1 0 0,1 1 1 0 0,-1 0 0 0 0,1 0 0 0 0,-1 0-1 0 0,1 0 1 0 0,-1 0 0 0 0,1 0-1 0 0,-1 0 1 0 0,1 0 0 0 0,-1 0 0 0 0,0 1-1 0 0,1-1 1 0 0,0 1 0 0 0,-1-1-1 0 0,1 1 1 0 0,-1 0 0 0 0,1-1 0 0 0,0 1-1 0 0,-1 0 1 0 0,1 0 0 0 0,0 0 0 0 0,0 0-1 0 0,0 0 1 0 0,0 0 0 0 0,0 1 23 0 0,-15 14-89 0 0,1 2 0 0 0,1 0 0 0 0,1 0 0 0 0,1 1 1 0 0,1 1-1 0 0,0 0 0 0 0,1 1 0 0 0,2 0 0 0 0,0 0 1 0 0,-4 17 88 0 0,10-28-38 0 0,0-1 1 0 0,0 1 0 0 0,1 0 0 0 0,0 0-1 0 0,1 0 1 0 0,0 1 0 0 0,1-1-1 0 0,0 0 1 0 0,0 0 0 0 0,1-1 0 0 0,1 1-1 0 0,-1 0 1 0 0,2 0 0 0 0,-1-1 0 0 0,1 0-1 0 0,4 7 38 0 0,-2-11 10 0 0,0 0 0 0 0,0 0 0 0 0,0-1 0 0 0,0 1 0 0 0,1-1 0 0 0,0-1 0 0 0,0 1 0 0 0,0-1 0 0 0,0-1 0 0 0,1 1 0 0 0,-1-1 0 0 0,0 0 0 0 0,1-1 0 0 0,0 0 0 0 0,-1 0 0 0 0,1-1 0 0 0,0 0 0 0 0,0 0 0 0 0,-1 0 0 0 0,8-2-10 0 0,0-2 108 0 0,0 0 1 0 0,0 0-1 0 0,0-2 0 0 0,0 0 0 0 0,-1 0 0 0 0,0-1 0 0 0,0-1 0 0 0,-1-1 0 0 0,0 0 0 0 0,6-6-108 0 0,117-124 572 0 0,-127 128-577 0 0,-1 0 0 0 0,0-1 1 0 0,0 0-1 0 0,-1-1 0 0 0,-1 0 1 0 0,0 0-1 0 0,-1 0 0 0 0,0 0 1 0 0,-1-1-1 0 0,0 0 0 0 0,-1 0 1 0 0,-1 0-1 0 0,0 0 0 0 0,-1-1 1 0 0,-1 1-1 0 0,0-4 5 0 0,-1 17-12 0 0,0 0 0 0 0,0 1-1 0 0,0-1 1 0 0,0 0 0 0 0,0 1 0 0 0,0-1 0 0 0,0 1-1 0 0,0-1 1 0 0,-1 1 0 0 0,1 0 0 0 0,0-1 0 0 0,0 1-1 0 0,0 0 1 0 0,0 0 0 0 0,-1 0 0 0 0,1 0-1 0 0,0 0 1 0 0,0 0 0 0 0,0 0 0 0 0,0 0 0 0 0,-1 1-1 0 0,1-1 1 0 0,0 0 0 0 0,0 1 0 0 0,0-1-1 0 0,0 1 1 0 0,0-1 0 0 0,0 1 0 0 0,0-1 0 0 0,0 1-1 0 0,0 0 1 0 0,0 0 0 0 0,0-1 0 0 0,0 1-1 0 0,0 0 1 0 0,1 0 0 0 0,-1 0 12 0 0,-14 12-27 0 0,2 1 0 0 0,-1 1 1 0 0,2 0-1 0 0,0 0 0 0 0,1 1 0 0 0,0 1 0 0 0,1 0 0 0 0,1 0 1 0 0,-5 17 26 0 0,6-14-2 0 0,1 0 1 0 0,1 0 0 0 0,1 0-1 0 0,0 1 1 0 0,2-1 0 0 0,1 1-1 0 0,0 0 1 0 0,1 7 1 0 0,2-22 2 0 0,-1 1 0 0 0,1-1-1 0 0,0 1 1 0 0,0-1 0 0 0,1 0 0 0 0,-1 0 0 0 0,2 1 0 0 0,-1-1-1 0 0,1 0 1 0 0,-1-1 0 0 0,2 1 0 0 0,-1-1 0 0 0,1 1-1 0 0,-1-1 1 0 0,1 0 0 0 0,1 0 0 0 0,-1 0 0 0 0,1-1 0 0 0,0 0-1 0 0,0 0 1 0 0,0 0 0 0 0,0 0 0 0 0,1-1 0 0 0,0 0-1 0 0,0 0-1 0 0,6 3-157 0 0,0-1-1 0 0,0-1 0 0 0,1 1 1 0 0,0-2-1 0 0,0 0 0 0 0,0-1 0 0 0,0 0 1 0 0,0-1-1 0 0,0 0 0 0 0,0-1 0 0 0,10-1 158 0 0,32-19-3812 0 0,-35 7-308 0 0,2-1-4723 0 0,-14 10 833 0 0</inkml:trace>
  <inkml:trace contextRef="#ctx0" brushRef="#br0" timeOffset="2015.822">2316 630 4105 0 0,'0'0'3763'0'0,"0"0"-1145"0"0,0 0-539 0 0,0 0-68 0 0,0 0-77 0 0,0 0-219 0 0,0 0-316 0 0,0 0-267 0 0,0 0-193 0 0,0 0-124 0 0,0 0-59 0 0,0 0-53 0 0,0 0-40 0 0,7-4 756 0 0,-10 1-1335 0 0,-1 0 0 0 0,1 0 0 0 0,-1 0 0 0 0,1 0 1 0 0,-1 0-1 0 0,0 1 0 0 0,0 0 0 0 0,0-1 0 0 0,0 2 0 0 0,0-1 0 0 0,-1 0 1 0 0,1 1-1 0 0,0 0 0 0 0,-1 0 0 0 0,1 0 0 0 0,-1 0 0 0 0,0 1 0 0 0,1 0 1 0 0,-1 0-1 0 0,1 0 0 0 0,-1 1 0 0 0,1-1 0 0 0,-1 1 0 0 0,1 0 0 0 0,-1 0 1 0 0,1 1-1 0 0,0-1 0 0 0,-1 1 0 0 0,1 0 0 0 0,0 0 0 0 0,0 1 0 0 0,-3 1-84 0 0,2-1 0 0 0,0 0 0 0 0,0 0 0 0 0,1 1 0 0 0,-1-1-1 0 0,1 1 1 0 0,0 0 0 0 0,0 0 0 0 0,0 1 0 0 0,1-1 0 0 0,-1 1-1 0 0,1-1 1 0 0,0 1 0 0 0,0 0 0 0 0,1 0 0 0 0,0 1-1 0 0,0-1 1 0 0,0 0 0 0 0,0 1 0 0 0,1-1 0 0 0,0 1-1 0 0,0 0 1 0 0,0-1 0 0 0,1 1 0 0 0,0 0 0 0 0,0 0-1 0 0,0-1 1 0 0,1 1 0 0 0,0 0 0 0 0,0-1 0 0 0,0 1-1 0 0,1-1 1 0 0,0 1 0 0 0,0-1 0 0 0,1 2 0 0 0,7 0-97 0 0,0 0 0 0 0,0-1 0 0 0,0-1 0 0 0,0 1 0 0 0,1-2 0 0 0,0 1 1 0 0,0-2-1 0 0,1 1 0 0 0,-1-2 0 0 0,1 1 0 0 0,-1-1 0 0 0,1-1 0 0 0,0 0 0 0 0,-1-1 0 0 0,1 0 1 0 0,0-1-1 0 0,0 0 0 0 0,-1-1 0 0 0,1-1 0 0 0,-1 1 0 0 0,1-2 0 0 0,-1 1 0 0 0,7-5 97 0 0,32-17-2741 0 0,-31 14-786 0 0,2 1-4440 0 0,-3 5-4170 0 0</inkml:trace>
</inkml:ink>
</file>

<file path=ppt/ink/ink8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3:21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820 1 2545 0 0,'0'0'2231'0'0,"0"0"-831"0"0,0 0-260 0 0,0 0 206 0 0,0 0 310 0 0,0 0 170 0 0,0 0-18 0 0,0 0-203 0 0,0 0-338 0 0,0 0-319 0 0,0 0-283 0 0,-2 5-222 0 0,-76 126 1539 0 0,-24 56-1149 0 0,31-61-773 0 0,-100 101-1936 0 0,105-154-1393 0 0,48-59-753 0 0,-1-12-5369 0 0,18-2 6194 0 0</inkml:trace>
  <inkml:trace contextRef="#ctx0" brushRef="#br0" timeOffset="291.717">111 343 4641 0 0,'0'0'1866'0'0,"0"0"-199"0"0,0 0-120 0 0,0 0-127 0 0,0 0-116 0 0,0 0-193 0 0,0 0-207 0 0,0 0-222 0 0,0 0-66 0 0,0 0 4 0 0,0 0 10 0 0,0 0 34 0 0,0 0-56 0 0,18 5-109 0 0,134 54 596 0 0,-99-31-773 0 0,1-3 1 0 0,1-2 0 0 0,1-2 0 0 0,46 9-323 0 0,93 26-34 0 0,-120-23-1351 0 0,-69-30-638 0 0,0-12-14715 0 0,-6 2 13339 0 0,-1 2 5813 0 0,1 1-2414 0 0</inkml:trace>
  <inkml:trace contextRef="#ctx0" brushRef="#br0" timeOffset="570.216">846 464 0 0 0,'0'0'759'0'0,"0"0"1011"0"0,0 0 339 0 0,0 0-8 0 0,0 0-134 0 0,0 0-240 0 0,0 0-319 0 0,0 0-293 0 0,0 0-225 0 0,0 0-145 0 0,0 0-118 0 0,-34-5-102 0 0,-104-15-85 0 0,133 19-412 0 0,1 1-1 0 0,-1-1 1 0 0,0 1-1 0 0,1 0 1 0 0,-1 0-1 0 0,1 0 1 0 0,-1 1-1 0 0,0 0 0 0 0,1-1 1 0 0,-1 2-1 0 0,1-1 1 0 0,-1 0-1 0 0,1 1 1 0 0,0 0-1 0 0,0 0 0 0 0,0 0 1 0 0,-2 2-28 0 0,-11 5 94 0 0,-215 95 388 0 0,-58 54-608 0 0,239-118-3219 0 0,49-34-1117 0 0,2-4-1266 0 0,0 1 2163 0 0</inkml:trace>
  <inkml:trace contextRef="#ctx0" brushRef="#br0" timeOffset="853.954">355 67 2216 0 0,'0'0'3045'0'0,"0"0"-1122"0"0,0 0-360 0 0,0 0-62 0 0,0 0 39 0 0,0 0-4 0 0,0 0-120 0 0,0 0-197 0 0,0 0-296 0 0,0 0-321 0 0,0 0-232 0 0,0 0-88 0 0,0 0 25 0 0,1 7 107 0 0,72 251 2816 0 0,-24-85-2739 0 0,-14 2-281 0 0,-17-29-233 0 0,5 4-467 0 0,-12-106-1419 0 0,-8-28-2118 0 0,1-9-6963 0 0,-4-7 5641 0 0</inkml:trace>
</inkml:ink>
</file>

<file path=ppt/ink/ink8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3:24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417 460 0 0 0,'0'0'1144'0'0,"0"0"618"0"0,0 0 328 0 0,0 0 98 0 0,0 0-81 0 0,0 0-185 0 0,0 0-262 0 0,0 0-270 0 0,0 0-188 0 0,1-23-145 0 0,4-70-65 0 0,-4 89-806 0 0,0-1 0 0 0,-1 1-1 0 0,0-1 1 0 0,0 1 0 0 0,0-1-1 0 0,-1 0 1 0 0,0 1 0 0 0,1 0-1 0 0,-2-1 1 0 0,1 1 0 0 0,0-1-1 0 0,-1 1 1 0 0,0 0 0 0 0,0 0-1 0 0,0 0 1 0 0,0 0-186 0 0,-11-24 877 0 0,6 10-554 0 0,-1 0 0 0 0,-1 0 1 0 0,0 1-1 0 0,-1 0 0 0 0,-1 1 1 0 0,0 0-1 0 0,-1 0 0 0 0,-1 1 0 0 0,-1 1 1 0 0,-4-4-324 0 0,12 12 75 0 0,0 1 0 0 0,-1-1 0 0 0,1 1 1 0 0,-1 1-1 0 0,0-1 0 0 0,0 1 0 0 0,0 0 1 0 0,-1 0-1 0 0,0 1 0 0 0,0 0 0 0 0,1 1 1 0 0,-2 0-1 0 0,1 0 0 0 0,0 0 0 0 0,0 1 0 0 0,0 1 1 0 0,-1-1-1 0 0,1 1 0 0 0,-8 1-75 0 0,11 2-3 0 0,0-1 0 0 0,0 1 0 0 0,0 0 0 0 0,1 0 0 0 0,-1 1 0 0 0,1-1 0 0 0,0 1 0 0 0,0 0 0 0 0,1 0 0 0 0,-1 1 0 0 0,1-1 0 0 0,0 1 0 0 0,-3 4 3 0 0,-1 1-7 0 0,-30 100-91 0 0,32-88 99 0 0,2 0 0 0 0,1 1-1 0 0,0-1 1 0 0,2 0 0 0 0,1 1 0 0 0,0-1 0 0 0,2 2-1 0 0,3 8 6 0 0,1-1 0 0 0,2 0 1 0 0,1 0-1 0 0,2-1 1 0 0,10 21-7 0 0,-4-14 7 0 0,2 0 0 0 0,1-1 1 0 0,2-1-1 0 0,20 23-7 0 0,122 170 29 0 0,-146-202-12 0 0,-2 1-1 0 0,0 1 1 0 0,-2 0-1 0 0,-2 1 1 0 0,0 0-1 0 0,-2 1 1 0 0,-1 1-1 0 0,-1 3-16 0 0,-4-15 22 0 0,-2 0 0 0 0,-1 0 1 0 0,0 0-1 0 0,-2 0 0 0 0,0 1 0 0 0,-1-1 0 0 0,-1 0 0 0 0,0 0 0 0 0,-2 0 0 0 0,0 0 1 0 0,-1-1-1 0 0,-1 1 0 0 0,-1-1 0 0 0,0-1 0 0 0,-2 1 0 0 0,0-1 0 0 0,-4 5-22 0 0,3-3 22 0 0,-2-1-1 0 0,0 0 0 0 0,-1-1 1 0 0,-1 0-1 0 0,-1-1 0 0 0,0-1 1 0 0,-1 0-1 0 0,0-1 0 0 0,-1-1 1 0 0,-1 0-1 0 0,0-1 0 0 0,-6 1-21 0 0,19-9-15 0 0,-1-2-1 0 0,0 1 1 0 0,0 0-1 0 0,0-1 0 0 0,0 0 1 0 0,0-1-1 0 0,0 1 1 0 0,0-1-1 0 0,-1 0 0 0 0,1-1 1 0 0,0 0-1 0 0,-1 0 1 0 0,1 0-1 0 0,0 0 0 0 0,-1-1 1 0 0,1 0-1 0 0,0-1 1 0 0,0 0-1 0 0,0 1 0 0 0,0-2 1 0 0,0 1-1 0 0,0-1 1 0 0,-4-2 15 0 0,7-1-553 0 0,0-1-1 0 0,1 1 1 0 0,0-1 0 0 0,0 0 0 0 0,0 0 0 0 0,1 0 0 0 0,0 0 0 0 0,0 0-1 0 0,1 0 1 0 0,0 0 0 0 0,0 0 0 0 0,0 0 0 0 0,1 0 0 0 0,0 0 0 0 0,1 0-1 0 0,0 1 1 0 0,0-3 553 0 0,-1 7-400 0 0,4-24-6089 0 0,1 7-3600 0 0</inkml:trace>
  <inkml:trace contextRef="#ctx0" brushRef="#br0" timeOffset="690.574">583 1576 7594 0 0,'0'0'2243'0'0,"0"0"-331"0"0,0 0-163 0 0,0 0-54 0 0,0 0-152 0 0,0 0-236 0 0,0 0-203 0 0,0 0-165 0 0,0 0-174 0 0,0 0-141 0 0,0 0-66 0 0,0 0-30 0 0,0 0-16 0 0,5-30 4 0 0,14-96-37 0 0,27-9 650 0 0,-20 69-687 0 0,81-167 387 0 0,-16 76-626 0 0,-49 84-123 0 0,-25 57-44 0 0,-15 13-31 0 0,-2 2-27 0 0,0 243 51 0 0,-2-216-33 0 0,2-1-1 0 0,0 1 1 0 0,1-1-1 0 0,2 1 1 0 0,0-1-1 0 0,7 22 5 0 0,42 17-57 0 0,-51-63 57 0 0,1 0 0 0 0,0 1 0 0 0,0-1 0 0 0,0 0 1 0 0,-1 0-1 0 0,1 0 0 0 0,0 0 0 0 0,0-1 0 0 0,0 1 0 0 0,1-1 0 0 0,-1 1 1 0 0,0-1-1 0 0,0 1 0 0 0,0-1 0 0 0,0 0 0 0 0,0 0 0 0 0,0 0 1 0 0,0-1-1 0 0,1 1 0 0 0,-1 0 0 0 0,0-1 0 0 0,0 1 0 0 0,0-1 0 0 0,0 0 1 0 0,0 1-1 0 0,0-1 0 0 0,0 0 0 0 0,0 0 0 0 0,-1-1 0 0 0,1 1 0 0 0,0 0 1 0 0,-1 0-1 0 0,1-1 0 0 0,-1 1 0 0 0,1-1 0 0 0,-1 0 0 0 0,1 0 0 0 0,84-135 215 0 0,27-112-127 0 0,-40 84-71 0 0,-16 54 45 0 0,-52 188 35 0 0,-6-69-87 0 0,-5 67 13 0 0,3 1-1 0 0,3-1 1 0 0,4 0-1 0 0,5 17-22 0 0,17-3-1930 0 0,-6-61-1095 0 0,-10-21-1012 0 0,1-3-4060 0 0,-1-3-2113 0 0</inkml:trace>
  <inkml:trace contextRef="#ctx0" brushRef="#br0" timeOffset="1014.329">1768 1090 13291 0 0,'0'0'2276'0'0,"0"0"-682"0"0,0 0-272 0 0,0 0-49 0 0,0 0-89 0 0,0 0-122 0 0,0 0-78 0 0,0 0-82 0 0,0 0-165 0 0,0 0-202 0 0,0 0-171 0 0,0 0-102 0 0,0 0-40 0 0,-24 14-26 0 0,-75 48-17 0 0,32-10 177 0 0,64-48-344 0 0,0 1 0 0 0,0 0 1 0 0,1 0-1 0 0,-1 0 0 0 0,1 0 0 0 0,0 0 0 0 0,1 0 0 0 0,-1 1 0 0 0,1-1 1 0 0,0 1-1 0 0,0-1 0 0 0,1 1 0 0 0,0-1 0 0 0,0 1 0 0 0,0-1 1 0 0,0 1-1 0 0,1 1-12 0 0,4-1 6 0 0,0-1 1 0 0,0 0-1 0 0,0-1 1 0 0,1 1-1 0 0,0-1 0 0 0,0 0 1 0 0,0 0-1 0 0,0-1 1 0 0,0 0-1 0 0,1 0 1 0 0,-1 0-1 0 0,1-1 1 0 0,0 0-1 0 0,0-1 1 0 0,0 1-1 0 0,0-1 0 0 0,0 0 1 0 0,0-1-1 0 0,0 0 1 0 0,0 0-1 0 0,0 0 1 0 0,0-1-1 0 0,0 0 1 0 0,0-1-1 0 0,6-1-6 0 0,69-19-212 0 0,-34-3-6484 0 0,-41 18-1031 0 0,0 3-4545 0 0</inkml:trace>
</inkml:ink>
</file>

<file path=ppt/ink/ink8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3:29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0 255 1816 0 0,'0'0'2470'0'0,"0"0"-551"0"0,0 0-113 0 0,0 0 61 0 0,0 0 76 0 0,0 0-80 0 0,0 0-254 0 0,0 0-326 0 0,0 0-341 0 0,0 0-269 0 0,0 0-171 0 0,0 0-56 0 0,0 0-13 0 0,12 8 3613 0 0,4-5-3682 0 0,1 0 0 0 0,0-1 0 0 0,-1-1 0 0 0,1 0 0 0 0,0-2 0 0 0,0 0 0 0 0,0 0 0 0 0,12-4-364 0 0,29-1 404 0 0,270-9 533 0 0,-314 18-887 0 0,-13-3-37 0 0,-1 0-4 0 0,0 0 6 0 0,0 0-3 0 0,0 0-13 0 0,0 0 7 0 0,0 0 12 0 0,0 0 4 0 0,0 0-19 0 0,0 0 5 0 0,0 0-12 0 0,1 0-3 0 0,1 0 3 0 0,-1 0-9 0 0,-1 0-8 0 0,0 0-29 0 0,0 0-36 0 0,0 0-42 0 0,0 0-75 0 0,0 0-96 0 0,0 0-110 0 0,-3 0-3098 0 0,-6-3-2577 0 0,3 3-1542 0 0,5 0-1959 0 0</inkml:trace>
  <inkml:trace contextRef="#ctx0" brushRef="#br0" timeOffset="381.409">11 663 9626 0 0,'0'0'1279'0'0,"0"0"-27"0"0,0 0 70 0 0,0 0 154 0 0,0 0 13 0 0,0 0-132 0 0,0 0-205 0 0,0 0-251 0 0,0 0-263 0 0,0 0-194 0 0,0 0-118 0 0,0 0-43 0 0,0 0 1 0 0,0 3 4 0 0,0-2-215 0 0,0 1 0 0 0,1-1 0 0 0,0 1 0 0 0,-1-1 0 0 0,1 0 0 0 0,0 1 0 0 0,0-1 0 0 0,0 0 1 0 0,0 1-1 0 0,0-1 0 0 0,0 0 0 0 0,0 0 0 0 0,0 0 0 0 0,0 0 0 0 0,0 0 0 0 0,1 0 0 0 0,-1 0 0 0 0,0-1 0 0 0,1 1 1 0 0,-1 0-1 0 0,1-1 0 0 0,-1 1 0 0 0,0-1 0 0 0,1 1 0 0 0,0-1 0 0 0,-1 0 0 0 0,1 1 0 0 0,-1-1 0 0 0,1 0 0 0 0,-1 0 1 0 0,1 0-1 0 0,-1-1 0 0 0,2 1-73 0 0,63 4 1246 0 0,-8-3-887 0 0,1-2 0 0 0,-1-3 0 0 0,0-3 0 0 0,0-2 0 0 0,32-11-359 0 0,155-39-2459 0 0,-215 53-2131 0 0,-20 5 77 0 0,0 1-4335 0 0,-3 0 1688 0 0</inkml:trace>
  <inkml:trace contextRef="#ctx0" brushRef="#br0" timeOffset="743.914">1455 23 16363 0 0,'0'0'977'0'0,"0"0"-214"0"0,0 0-105 0 0,0 0 125 0 0,0 0 161 0 0,0 0 97 0 0,0 0-68 0 0,0 0-219 0 0,0 0-293 0 0,0 0-221 0 0,0 0-61 0 0,0 0 60 0 0,0 0 122 0 0,1 14 70 0 0,9 109 642 0 0,-9 21-475 0 0,2-26-401 0 0,-5 1 0 0 0,-11 54-197 0 0,-2-88-22 0 0,4-37-2447 0 0,-7-91-17114 0 0,14 35 14425 0 0</inkml:trace>
  <inkml:trace contextRef="#ctx0" brushRef="#br0" timeOffset="1052.429">1000 63 7098 0 0,'0'0'4364'0'0,"0"0"-2603"0"0,0 0-913 0 0,0 0-184 0 0,0 0 76 0 0,0 0 175 0 0,0 0 156 0 0,0 0 87 0 0,0 0-45 0 0,0 0-131 0 0,0 0-145 0 0,0 0-98 0 0,32-5-97 0 0,104-18-66 0 0,33 7 713 0 0,177 5 680 0 0,-196 11-8719 0 0,-64 0-4019 0 0,-78 0 1522 0 0</inkml:trace>
  <inkml:trace contextRef="#ctx0" brushRef="#br0" timeOffset="1514.109">1632 678 7642 0 0,'0'0'1949'0'0,"0"0"-1023"0"0,0 0-569 0 0,0 0-14 0 0,0 0 245 0 0,0 0 422 0 0,0 0 299 0 0,0 0 78 0 0,0 0-102 0 0,0 0-312 0 0,0 0-246 0 0,0 0-94 0 0,0 0-22 0 0,23 0 0 0 0,116-3 585 0 0,-10 2 842 0 0,-127 1-2018 0 0,0 0-1 0 0,0 0 1 0 0,1 0 0 0 0,-1 0-1 0 0,0 0 1 0 0,0 1 0 0 0,0-1-1 0 0,0 0 1 0 0,0 1 0 0 0,0 0-1 0 0,0-1 1 0 0,-1 1 0 0 0,1 0-1 0 0,0 0 1 0 0,0 0 0 0 0,0 0-1 0 0,-1 0 1 0 0,1 1 0 0 0,-1-1-1 0 0,1 0 1 0 0,-1 1 0 0 0,1 0-1 0 0,-1-1 1 0 0,0 1 0 0 0,0-1-1 0 0,0 1 1 0 0,0 0 0 0 0,0 0-1 0 0,0 0 1 0 0,0 0 0 0 0,0 0-1 0 0,-1 0 1 0 0,1 0 0 0 0,-1 0-1 0 0,1 0 1 0 0,-1 0 0 0 0,0 0-1 0 0,0 0 1 0 0,0 0 0 0 0,0 0-1 0 0,0 0 1 0 0,-1 0 0 0 0,1 0-1 0 0,-1 0 1 0 0,1 0 0 0 0,-1 0-1 0 0,0 0 1 0 0,1 0 0 0 0,-1 0-1 0 0,0-1 1 0 0,0 1 0 0 0,0 0-1 0 0,-1-1 1 0 0,1 1 0 0 0,0 0-20 0 0,-89 140 453 0 0,35-58-313 0 0,29-6-64 0 0,77-50 264 0 0,-40-26-317 0 0,1-1-1 0 0,0-1 1 0 0,-1 0 0 0 0,1-1-1 0 0,0 0 1 0 0,-1-1-1 0 0,1 0 1 0 0,-1-1 0 0 0,1 0-1 0 0,-1-1 1 0 0,0 0 0 0 0,7-4-23 0 0,0 2-174 0 0,70-41-6017 0 0,-52 25-5574 0 0,-27 17 3947 0 0</inkml:trace>
  <inkml:trace contextRef="#ctx0" brushRef="#br0" timeOffset="1776.04">2385 520 13659 0 0,'0'0'964'0'0,"0"0"-440"0"0,0 0-108 0 0,0 0 176 0 0,0 0 294 0 0,0 0 193 0 0,0 0-28 0 0,0 0-119 0 0,0 0-197 0 0,0 0-180 0 0,0 0-130 0 0,0 0-105 0 0,0 0-72 0 0,31 7-60 0 0,96 23-46 0 0,-120-28-132 0 0,-1 0 0 0 0,1-1 0 0 0,0 0 0 0 0,0 0 0 0 0,0 0 0 0 0,0-1 0 0 0,0 0 0 0 0,0 0 0 0 0,0 0 0 0 0,0-1 0 0 0,0 0 0 0 0,0-1 0 0 0,0 0 0 0 0,0 0-10 0 0,19-5-68 0 0,67-22-2547 0 0,-64 15-2031 0 0,-1-3-4490 0 0,-20 10 2745 0 0</inkml:trace>
  <inkml:trace contextRef="#ctx0" brushRef="#br0" timeOffset="2200.801">3282 1 9770 0 0,'0'0'3861'0'0,"0"0"-2274"0"0,0 0-876 0 0,0 0-80 0 0,0 0 62 0 0,0 0 77 0 0,0 0 6 0 0,0 0 35 0 0,0 0-6 0 0,0 0-26 0 0,0 0-44 0 0,0 0-129 0 0,0 0-80 0 0,5 16-18 0 0,14 55-25 0 0,-17 46 750 0 0,-7-75-1022 0 0,-5 156 129 0 0,-1 131-298 0 0,11-245-609 0 0,10-73-2918 0 0,-2-37-2647 0 0,6-10-5441 0 0,-13 25 7452 0 0</inkml:trace>
  <inkml:trace contextRef="#ctx0" brushRef="#br0" timeOffset="2452.515">2813 85 12331 0 0,'0'0'2647'0'0,"0"0"-1379"0"0,0 0-729 0 0,0 0-186 0 0,0 0 209 0 0,0 0 305 0 0,0 0 200 0 0,0 0 14 0 0,0 0-205 0 0,0 0-254 0 0,0 0-187 0 0,0 0-89 0 0,35 1-22 0 0,111 1 2 0 0,123-11 1034 0 0,-69 8-3076 0 0,-153 8-1879 0 0,-18 4-7281 0 0,-24-7 2059 0 0</inkml:trace>
  <inkml:trace contextRef="#ctx0" brushRef="#br0" timeOffset="2699.67">3692 579 15923 0 0,'0'0'1043'0'0,"0"0"-45"0"0,0 0 155 0 0,0 0 106 0 0,-7 31-30 0 0,-20 100-181 0 0,13-33 324 0 0,10 67-542 0 0,10-118-1187 0 0,3-34-4949 0 0,-6-12-140 0 0,1-1-5043 0 0</inkml:trace>
</inkml:ink>
</file>

<file path=ppt/ink/ink8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3:27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260 627 0 0 0,'0'0'628'0'0,"0"0"851"0"0,0 0 221 0 0,0 0 26 0 0,0 0 113 0 0,0 0 8 0 0,0 0-158 0 0,0 0-229 0 0,0 0-257 0 0,0 0-272 0 0,0 0-220 0 0,-23 2-143 0 0,-72 10-87 0 0,92-11-436 0 0,0-1-1 0 0,-1 1 1 0 0,1 0 0 0 0,0 0-1 0 0,-1 0 1 0 0,1 0 0 0 0,0 0-1 0 0,0 1 1 0 0,0-1-1 0 0,0 1 1 0 0,0 0 0 0 0,0 0-1 0 0,1 0 1 0 0,-1 0 0 0 0,1 1-1 0 0,-1-1 1 0 0,1 1-1 0 0,0-1 1 0 0,0 1 0 0 0,0 0-1 0 0,0 0 1 0 0,0 0 0 0 0,1 0-45 0 0,-8 11 228 0 0,2-6-156 0 0,0 0 0 0 0,0 0 0 0 0,1 0 0 0 0,1 1 0 0 0,-1 0-1 0 0,1 0 1 0 0,1 0 0 0 0,0 1 0 0 0,0 0 0 0 0,1-1 0 0 0,0 1 0 0 0,0 1 0 0 0,1-1 0 0 0,1 0 0 0 0,0 0-1 0 0,0 1 1 0 0,1-1 0 0 0,0 0 0 0 0,1 1 0 0 0,0-1 0 0 0,1 0 0 0 0,0 1 0 0 0,1 0-72 0 0,-1-8 52 0 0,0 1 1 0 0,0-1 0 0 0,1 0 0 0 0,-1 0-1 0 0,1 0 1 0 0,-1 0 0 0 0,1 0 0 0 0,0 0-1 0 0,1-1 1 0 0,-1 1 0 0 0,0-1 0 0 0,1 0-1 0 0,-1 0 1 0 0,1 0 0 0 0,-1 0-1 0 0,1-1 1 0 0,0 0 0 0 0,0 1 0 0 0,0-1-1 0 0,0-1 1 0 0,0 1 0 0 0,0-1 0 0 0,0 1-1 0 0,0-1 1 0 0,0 0 0 0 0,1-1-53 0 0,104-22 1505 0 0,-76 6-1300 0 0,-1-1-1 0 0,-1-1 0 0 0,0-2 0 0 0,-2-1 0 0 0,0-1 1 0 0,-2-1-1 0 0,0-2 0 0 0,-2-1 0 0 0,-1-1 0 0 0,-1-1 1 0 0,-2 0-1 0 0,0-2 0 0 0,-3-1 0 0 0,0 0 1 0 0,-2-1-1 0 0,8-27-204 0 0,-18 40 51 0 0,0 0 0 0 0,-2 0 0 0 0,-1-1 0 0 0,0 0 0 0 0,-2 1 0 0 0,0-1 0 0 0,-1 0 0 0 0,-2 0-1 0 0,-1-12-49 0 0,0 17-22 0 0,-1 0 0 0 0,-1 0 0 0 0,0 0 1 0 0,-1 1-1 0 0,-1 0 0 0 0,-1 0 0 0 0,0 0 1 0 0,0 1-1 0 0,-1 0 0 0 0,-1 1 1 0 0,-1 0-1 0 0,0 0 0 0 0,0 1 0 0 0,-1 1 1 0 0,-2-1 20 0 0,9 8-24 0 0,0-1 0 0 0,-1 1 0 0 0,1 0 0 0 0,-1 1 0 0 0,0-1 0 0 0,0 1 0 0 0,0 0 0 0 0,0 1 0 0 0,-1-1 0 0 0,1 1 0 0 0,-1 1 0 0 0,1-1 0 0 0,-1 1 0 0 0,0 0 0 0 0,0 1 0 0 0,1 0 0 0 0,-1 0 0 0 0,0 0 0 0 0,0 1 0 0 0,1 0 0 0 0,-1 0 0 0 0,0 0 0 0 0,1 1 0 0 0,-1 0 0 0 0,1 1 0 0 0,0-1 0 0 0,-1 1 0 0 0,1 0 0 0 0,1 1 0 0 0,-1-1 0 0 0,0 1 0 0 0,-4 4 24 0 0,-5 14-8 0 0,0 1-1 0 0,1 0 1 0 0,1 0 0 0 0,2 2 0 0 0,0-1 0 0 0,2 1 0 0 0,0 1 0 0 0,2 0 0 0 0,1 0 0 0 0,1 0 0 0 0,1 1 0 0 0,1 0-1 0 0,2 0 1 0 0,0-1 0 0 0,4 27 8 0 0,-1-28 28 0 0,0 0 0 0 0,2-1-1 0 0,1 0 1 0 0,0 0 0 0 0,2 0-1 0 0,1 0 1 0 0,1-1 0 0 0,1-1-1 0 0,1 1 1 0 0,0-2 0 0 0,2 1-1 0 0,1-2 1 0 0,0 0 0 0 0,2-1-1 0 0,0 0 1 0 0,1-1 0 0 0,1-1-1 0 0,0 0 1 0 0,1-2 0 0 0,12 7-28 0 0,-15-11 15 0 0,1-1 0 0 0,0 0 0 0 0,0-1 0 0 0,1-1 0 0 0,0-1 0 0 0,0-1 1 0 0,1 0-1 0 0,-1-1 0 0 0,2-2 0 0 0,-1 1 0 0 0,0-2 0 0 0,5-1-15 0 0,-24-1-220 0 0,5-47-5991 0 0,6 18-6205 0 0,-4 21 5955 0 0</inkml:trace>
  <inkml:trace contextRef="#ctx0" brushRef="#br0" timeOffset="363.89">1013 443 9634 0 0,'0'0'4716'0'0,"0"0"-2895"0"0,0 0-939 0 0,0 0-69 0 0,0 0 72 0 0,0 0 94 0 0,0 0 25 0 0,0 0-91 0 0,0 0-202 0 0,-22 36-228 0 0,-66 116-202 0 0,46-49-54 0 0,40-89-207 0 0,-3 155 200 0 0,6-161-194 0 0,-1-1 0 0 0,1 1 0 0 0,0 0 0 0 0,1 0 0 0 0,0-1 0 0 0,0 1 0 0 0,1-1 0 0 0,0 0 0 0 0,0 0 0 0 0,0 0 0 0 0,1 0 0 0 0,0 0 0 0 0,1-1 0 0 0,-1 0 0 0 0,1 1 0 0 0,0-2 0 0 0,1 1 0 0 0,0-1 0 0 0,-1 0 0 0 0,2 0 0 0 0,-1 0 0 0 0,0-1 0 0 0,1 0 0 0 0,0 0 0 0 0,0-1 0 0 0,0 0 0 0 0,1 0 0 0 0,-1-1 0 0 0,0 1 0 0 0,1-2 0 0 0,0 1 0 0 0,-1-1 0 0 0,1 0 0 0 0,5-1-26 0 0,-2 1 97 0 0,0-1 0 0 0,0 0 0 0 0,0-1 0 0 0,0 0-1 0 0,0-1 1 0 0,0 0 0 0 0,-1 0 0 0 0,1-1 0 0 0,-1-1 0 0 0,1 0-1 0 0,-1 0 1 0 0,0-1 0 0 0,-1 0 0 0 0,1-1 0 0 0,-1 0 0 0 0,0-1-1 0 0,-1 0 1 0 0,3-2-97 0 0,10-12 151 0 0,0-1 0 0 0,-1-1 0 0 0,-1 0 0 0 0,-1-2-1 0 0,-1 0 1 0 0,-1-1 0 0 0,-2-1 0 0 0,-1 0 0 0 0,0-1 0 0 0,4-19-151 0 0,17-124 93 0 0,-33 161-142 0 0,-1 1 1 0 0,0-1 0 0 0,0 0-1 0 0,-1 1 1 0 0,0-1-1 0 0,-1 1 1 0 0,0-1 0 0 0,0 1-1 0 0,-1 0 1 0 0,-1-1-1 0 0,1 2 1 0 0,-1-1 0 0 0,-1 0-1 0 0,0 1 1 0 0,0 0-1 0 0,-1 0 1 0 0,0 0 48 0 0,0 1-145 0 0,0 0-1 0 0,-1 1 1 0 0,0 0 0 0 0,0 0-1 0 0,0 0 1 0 0,-1 1 0 0 0,0 0-1 0 0,0 1 1 0 0,-1 0-1 0 0,1 0 1 0 0,-1 0 0 0 0,1 1-1 0 0,-1 1 1 0 0,0-1 0 0 0,-1 2-1 0 0,1-1 1 0 0,0 1 0 0 0,0 0-1 0 0,-1 1 1 0 0,1 0-1 0 0,0 1 1 0 0,0 0 0 0 0,-1 0-1 0 0,1 1 1 0 0,0 0 0 0 0,0 1-1 0 0,0 0 1 0 0,1 0 0 0 0,-1 1-1 0 0,1 0 1 0 0,-2 2 145 0 0,-122 93-6031 0 0,63-18-4086 0 0,52-56 3776 0 0</inkml:trace>
  <inkml:trace contextRef="#ctx0" brushRef="#br0" timeOffset="708.27">806 910 1480 0 0,'0'0'2969'0'0,"0"0"-183"0"0,0 0-156 0 0,0 0-170 0 0,0 0-249 0 0,0 0-255 0 0,0 0-247 0 0,0 0-250 0 0,0 0-251 0 0,0 0-266 0 0,0 0-214 0 0,0 0-162 0 0,0 0-126 0 0,20-14-91 0 0,61-44-85 0 0,-16-21 487 0 0,-53 69-699 0 0,39-13-47 0 0,-42 23 15 0 0,1-1 0 0 0,0 2 0 0 0,-1-1 0 0 0,1 2 0 0 0,0-1 0 0 0,-1 1 0 0 0,0 1-1 0 0,1-1 1 0 0,-1 2 0 0 0,0-1 0 0 0,3 3-20 0 0,11 6 137 0 0,-9-4 31 0 0,1-1-1 0 0,-1 0 0 0 0,1-1 1 0 0,1-1-1 0 0,-1 0 1 0 0,1-1-1 0 0,0 0 0 0 0,5-1-167 0 0,70 1 989 0 0,-82-18-1094 0 0,-9 11-5560 0 0,-1 2-5726 0 0,1 1 903 0 0</inkml:trace>
  <inkml:trace contextRef="#ctx0" brushRef="#br0" timeOffset="1053.007">1655 892 9474 0 0,'0'0'1886'0'0,"0"0"-278"0"0,0 0-114 0 0,0 0-51 0 0,0 0-100 0 0,0 0-107 0 0,0 0-76 0 0,0 0-132 0 0,0 0-161 0 0,0 0-151 0 0,0 0-123 0 0,0 0-84 0 0,0 0-50 0 0,-24 14-44 0 0,-76 45-70 0 0,58-22 178 0 0,39-34-509 0 0,0 0 1 0 0,0 0-1 0 0,0 0 1 0 0,1 1-1 0 0,-1-1 1 0 0,1 0-1 0 0,0 1 1 0 0,0 0-1 0 0,0 0 1 0 0,1-1-1 0 0,-1 1 1 0 0,1 0 0 0 0,0 0-1 0 0,0 0 1 0 0,0 0-1 0 0,1 1 1 0 0,-1-1-1 0 0,1 0 1 0 0,0 0-1 0 0,0 0 1 0 0,1 0-1 0 0,-1 1 1 0 0,1-1-1 0 0,0 0 1 0 0,0 0-1 0 0,0 0 1 0 0,1 0-1 0 0,-1-1 1 0 0,1 1-1 0 0,0 0 1 0 0,0 0-1 0 0,0-1 1 0 0,1 0 0 0 0,-1 1-1 0 0,1-1 1 0 0,0 0-1 0 0,2 2-14 0 0,3 0-42 0 0,0-1-1 0 0,1 0 1 0 0,-1 0-1 0 0,1-1 1 0 0,0 0 0 0 0,0-1-1 0 0,0 0 1 0 0,0 0-1 0 0,0-1 1 0 0,1 0-1 0 0,-1-1 1 0 0,0 1-1 0 0,9-3 43 0 0,39-13-4678 0 0,-40 9 509 0 0,-5 1-2854 0 0,-1 2-2191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1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0 138,'343'-52,"-343"52,1 0,0 0,0 0,-1 1,1-1,0 0,0 0,-1 0,1 0,0 0,0 0,0-1,-1 1,1 0,0 0,0-1,-1 1,1 0,0-1,-1 1,1 0,0-1,-1 1,1-1,-1 1,1-1,-1 1,1-1,-1 0,1 1,-1-1,1 0,-1 1,0-1,1 0,-1 0,0 1,0-1,0 0,1 0,-1 1,0-1,0 0,0 0,0 1,0-1,0 0,-1 0,1 1,0-1,0 0,0 0,-1 1,1-1,0 0,-1 1,1-1,-1 0,1 1,-1-1,1 0,-1 1,1-1,-1 1,-44-25,-22 1,46 18</inkml:trace>
</inkml:ink>
</file>

<file path=ppt/ink/ink8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3:37.9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1 8330 0 0,'0'0'1423'0'0,"0"0"-248"0"0,0 0-110 0 0,0 0 101 0 0,0 0 137 0 0,0 0 36 0 0,0 0-35 0 0,0 0-162 0 0,0 0-286 0 0,0 0-275 0 0,0 0-231 0 0,-9 19-160 0 0,-32 63-79 0 0,-44 29-45 0 0,40-62-664 0 0,28-27-115 0 0,-35 40-6717 0 0,43-50 2246 0 0,5-5-1292 0 0</inkml:trace>
</inkml:ink>
</file>

<file path=ppt/ink/ink8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3:38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21 538 5577 0 0,'0'0'1858'0'0,"0"0"-148"0"0,0 0-150 0 0,0 0-82 0 0,0 0 19 0 0,0 0-54 0 0,0 0-146 0 0,0 0-236 0 0,0 0-289 0 0,0 0-257 0 0,0 0-130 0 0,0 0-24 0 0,0 0 29 0 0,-1 18 50 0 0,-12 101 395 0 0,13-112-766 0 0,-3 10 111 0 0,1 1-1 0 0,1 0 0 0 0,0 0 0 0 0,1 0 1 0 0,1 0-1 0 0,1 0 0 0 0,1-1 0 0 0,4 17-179 0 0,-3-24 91 0 0,-4-6-60 0 0,1 0-1 0 0,0-1 1 0 0,0 1 0 0 0,0-1-1 0 0,0 1 1 0 0,0-1-1 0 0,1 0 1 0 0,0 1-1 0 0,-1-1 1 0 0,1 0 0 0 0,1 0-1 0 0,-1 0 1 0 0,0 0-1 0 0,1 0 1 0 0,-1-1-1 0 0,1 1 1 0 0,0-1-1 0 0,0 0 1 0 0,0 1 0 0 0,0-1-1 0 0,0-1 1 0 0,0 1-1 0 0,1 0 1 0 0,-1-1-1 0 0,0 0 1 0 0,1 1 0 0 0,0-1-1 0 0,-1-1 1 0 0,4 1-31 0 0,-1-1 71 0 0,1 0 0 0 0,0-1 0 0 0,-1 0 0 0 0,1-1 0 0 0,-1 1 0 0 0,1-1 1 0 0,-1 0-1 0 0,0-1 0 0 0,1 0 0 0 0,-1 0 0 0 0,-1 0 0 0 0,1 0 0 0 0,0-1 1 0 0,-1 0-1 0 0,2-2-71 0 0,11-10 98 0 0,0-1 0 0 0,-1-1 1 0 0,0-1-1 0 0,-2 0 0 0 0,0-1 0 0 0,3-8-98 0 0,-13 20 24 0 0,53-76 285 0 0,-51 102-286 0 0,19 157 132 0 0,-25-169-143 0 0,0 0 1 0 0,1 0-1 0 0,0-1 0 0 0,0 1 1 0 0,0-1-1 0 0,0 1 0 0 0,1-1 1 0 0,0 0-1 0 0,0 0 0 0 0,1 0 1 0 0,-1 0-1 0 0,1-1 0 0 0,0 1 1 0 0,0-1-1 0 0,1 0 0 0 0,-1 0 1 0 0,1-1-1 0 0,0 1 0 0 0,0-1 1 0 0,0 0-1 0 0,0 0 0 0 0,1-1 1 0 0,-1 0-1 0 0,1 0 0 0 0,-1 0 1 0 0,1 0-1 0 0,0-1 0 0 0,0 0-12 0 0,6-2 78 0 0,-1 0 1 0 0,1-1-1 0 0,-1 0 0 0 0,0-1 0 0 0,0 0 0 0 0,0-1 0 0 0,0 0 1 0 0,0-1-1 0 0,-1 0 0 0 0,0 0 0 0 0,0-1 0 0 0,-1-1 0 0 0,1 0 1 0 0,-1 0-1 0 0,-1 0 0 0 0,1-1 0 0 0,-1-1 0 0 0,-1 0 1 0 0,0 0-1 0 0,0 0 0 0 0,0 0 0 0 0,-1-1 0 0 0,-1-1 0 0 0,0 1 1 0 0,0 0-1 0 0,-1-2-78 0 0,21-77 20 0 0,-20 15-3330 0 0,29-10-6813 0 0,-15 47 950 0 0,-14 22 3554 0 0</inkml:trace>
  <inkml:trace contextRef="#ctx0" brushRef="#br0" timeOffset="1283.742">1066 1 7618 0 0,'0'0'2628'0'0,"0"0"-377"0"0,0 0-401 0 0,0 0-220 0 0,0 0-138 0 0,0 0-164 0 0,0 0-166 0 0,0 0-221 0 0,0 0-120 0 0,0 0-88 0 0,0 0-97 0 0,0 0-24 0 0,0 0-99 0 0,-1 29-91 0 0,-2 93-51 0 0,-15 43 405 0 0,-15 93-316 0 0,22-85-360 0 0,18-19-102 0 0,-6-152-2 0 0,0 1 0 0 0,0-1 0 0 0,0 1 1 0 0,1-1-1 0 0,-1 0 0 0 0,1 1 0 0 0,0-1 1 0 0,0 0-1 0 0,0 0 0 0 0,0 0 1 0 0,0-1-1 0 0,0 1 0 0 0,0 0 0 0 0,1-1 1 0 0,-1 1-1 0 0,0-1 0 0 0,1 0 0 0 0,-1 0 1 0 0,1 0-1 0 0,0 0 0 0 0,-1 0 0 0 0,1 0 1 0 0,0-1-1 0 0,0 0 0 0 0,-1 1 1 0 0,1-1-1 0 0,0 0 0 0 0,0 0 0 0 0,-1 0 1 0 0,1-1-1 0 0,0 1 0 0 0,0-1 0 0 0,-1 1 1 0 0,1-1-1 0 0,0 0 0 0 0,-1 0 0 0 0,1 0 1 0 0,-1-1-1 0 0,1 1 0 0 0,-1 0 1 0 0,0-1-1 0 0,0 0 0 0 0,1 1 0 0 0,-1-1 1 0 0,0 0 3 0 0,109-93 52 0 0,-107 90-37 0 0,0 0-19 0 0,-1 0 0 0 0,1 1 0 0 0,0-1-1 0 0,0 1 1 0 0,1 0 0 0 0,0 0 0 0 0,-1 0 0 0 0,1 1 0 0 0,0 0 0 0 0,1 0 0 0 0,-1 0 0 0 0,0 0 0 0 0,1 1 0 0 0,0 0 0 0 0,5-1 4 0 0,-10 3 1 0 0,1 1 0 0 0,0 0 0 0 0,0 0 0 0 0,-1 0 0 0 0,1 0 0 0 0,0 1 0 0 0,-1-1 0 0 0,1 0 0 0 0,-1 1 0 0 0,0-1 0 0 0,1 1 1 0 0,-1-1-1 0 0,0 1 0 0 0,0-1 0 0 0,0 1 0 0 0,0 0 0 0 0,0 0 0 0 0,-1 0 0 0 0,1-1 0 0 0,0 1 0 0 0,-1 0 0 0 0,1 0 0 0 0,-1 0 0 0 0,0 0 0 0 0,0 0 0 0 0,0 0 0 0 0,0 0-1 0 0,6 17-1 0 0,-4-14 0 0 0,0 0 0 0 0,1 0 0 0 0,-1 0 0 0 0,1 0 0 0 0,0 0 0 0 0,0-1 0 0 0,0 0 0 0 0,1 1 0 0 0,0-1 0 0 0,0-1 0 0 0,0 1-1 0 0,0 0 1 0 0,0-1 0 0 0,1 0 0 0 0,-1 0 0 0 0,1 0 0 0 0,0-1 0 0 0,0 1 0 0 0,0-1 0 0 0,0-1 0 0 0,1 1 0 0 0,-1 0 0 0 0,0-1 0 0 0,1 0 0 0 0,-1-1 0 0 0,1 1 0 0 0,4-1 1 0 0,-2 0 10 0 0,-1 0-1 0 0,1-1 1 0 0,0 1 0 0 0,0-1 0 0 0,-1-1 0 0 0,1 0-1 0 0,-1 0 1 0 0,0 0 0 0 0,1-1 0 0 0,-1 0 0 0 0,0-1-1 0 0,4-2-9 0 0,-1 1 38 0 0,1-1 0 0 0,-2 0 0 0 0,1 0 0 0 0,0-1-1 0 0,-1 0 1 0 0,-1-1 0 0 0,1 0 0 0 0,-1-1 0 0 0,0 1-1 0 0,-1-2 1 0 0,0 1 0 0 0,-1-1 0 0 0,0 0 0 0 0,0 0-1 0 0,-1 0 1 0 0,0-1 0 0 0,-1 0 0 0 0,0 0 0 0 0,-1 0-1 0 0,0-1 1 0 0,-1 1 0 0 0,0-1 0 0 0,-1-1-38 0 0,-1 11-4 0 0,0 1 0 0 0,0-1 0 0 0,0 1 0 0 0,0-1 1 0 0,0 1-1 0 0,-1 0 0 0 0,1-1 0 0 0,0 1 0 0 0,-1-1 1 0 0,1 1-1 0 0,-1 0 0 0 0,0 0 0 0 0,1-1 0 0 0,-1 1 0 0 0,0 0 1 0 0,0 0-1 0 0,0 0 0 0 0,0-1 0 0 0,0 1 0 0 0,0 0 0 0 0,0 1 1 0 0,0-1-1 0 0,0 0 0 0 0,0 0 0 0 0,0 0 0 0 0,-1 1 0 0 0,1-1 1 0 0,0 0-1 0 0,-1 1 0 0 0,1-1 0 0 0,0 1 0 0 0,-1 0 1 0 0,1-1-1 0 0,-1 1 0 0 0,1 0 0 0 0,-1 0 0 0 0,1 0 0 0 0,-2 0 4 0 0,-5 2-85 0 0,-1 1-1 0 0,1 0 0 0 0,-1 0 0 0 0,1 0 0 0 0,0 1 0 0 0,1 1 0 0 0,-1-1 0 0 0,1 1 0 0 0,-1 0 0 0 0,1 1 0 0 0,1 0 0 0 0,-1 0 0 0 0,1 0 0 0 0,0 1 0 0 0,1 0 1 0 0,-1 0-1 0 0,1 1 0 0 0,1-1 0 0 0,0 1 0 0 0,0 0 0 0 0,0 0 0 0 0,1 1 0 0 0,0 0 86 0 0,-2 1-90 0 0,0 0 0 0 0,1 0-1 0 0,0 1 1 0 0,0-1 0 0 0,2 1 0 0 0,-1-1-1 0 0,1 1 1 0 0,1 0 0 0 0,0 0 0 0 0,0 0-1 0 0,1 0 1 0 0,1 8 90 0 0,2-14-5 0 0,0-1 0 0 0,0 0-1 0 0,1 1 1 0 0,-1-1 0 0 0,1-1-1 0 0,0 1 1 0 0,0-1 0 0 0,0 1 0 0 0,0-1-1 0 0,1 0 1 0 0,-1-1 0 0 0,1 1 0 0 0,0-1-1 0 0,0 0 1 0 0,0 0 0 0 0,0 0-1 0 0,0-1 1 0 0,0 0 0 0 0,0 0 0 0 0,0 0-1 0 0,1 0 1 0 0,-1-1 0 0 0,4 0 5 0 0,6 1 101 0 0,1-1 1 0 0,-1 0-1 0 0,0-1 1 0 0,1 0-1 0 0,-1-1 1 0 0,0-1-1 0 0,0-1 0 0 0,-1 0 1 0 0,1-1-1 0 0,-1 0 1 0 0,0-1-1 0 0,6-4-101 0 0,66-38 765 0 0,63-84-143 0 0,-76 21-400 0 0,-48 30-166 0 0,-25 67-59 0 0,0 10-8 0 0,1 0-1 0 0,-1 0 0 0 0,0 0 1 0 0,0 0-1 0 0,0 0 0 0 0,0 0 1 0 0,-1 0-1 0 0,1 0 1 0 0,-1 0-1 0 0,0 0 0 0 0,0 1 1 0 0,-1-1-1 0 0,1 0 0 0 0,-1 1 1 0 0,0-1-1 0 0,0 1 1 0 0,0-1-1 0 0,0 1 0 0 0,-1 0 1 0 0,1 0-1 0 0,-1-1 12 0 0,1 3-24 0 0,0 0-1 0 0,1 0 1 0 0,-1 0-1 0 0,0 0 1 0 0,0 0-1 0 0,0 0 1 0 0,1 0-1 0 0,-1 0 1 0 0,0 1-1 0 0,0-1 1 0 0,0 1-1 0 0,0-1 1 0 0,0 1-1 0 0,0 0 1 0 0,0 0-1 0 0,-1 0 1 0 0,1 0-1 0 0,0 0 1 0 0,0 0-1 0 0,0 1 1 0 0,0-1-1 0 0,0 0 1 0 0,0 1-1 0 0,0 0 1 0 0,1 0-1 0 0,-1-1 1 0 0,0 1-1 0 0,0 0 1 0 0,0 1-1 0 0,1-1 1 0 0,-1 0-1 0 0,0 0 1 0 0,1 1-1 0 0,-1-1 1 0 0,0 1 24 0 0,-39 63-422 0 0,39-62 411 0 0,0-1 0 0 0,1 0-1 0 0,-1 1 1 0 0,1-1 0 0 0,-1 1 0 0 0,1 0 0 0 0,0-1-1 0 0,0 1 1 0 0,0 0 0 0 0,1 0 0 0 0,-1 0 0 0 0,1 0-1 0 0,-1-1 1 0 0,1 1 0 0 0,0 0 0 0 0,0 0 0 0 0,0 0 0 0 0,1 0-1 0 0,-1 0 1 0 0,1 0 0 0 0,-1 0 0 0 0,1-1 0 0 0,0 1-1 0 0,0 0 1 0 0,0-1 0 0 0,1 1 0 0 0,-1 0 0 0 0,1-1-1 0 0,-1 0 1 0 0,1 1 0 0 0,0-1 0 0 0,0 0 0 0 0,0 0-1 0 0,0 0 1 0 0,0 0 0 0 0,0 0 0 0 0,1 0 0 0 0,-1-1-1 0 0,1 1 1 0 0,-1-1 0 0 0,1 1 0 0 0,-1-1 0 0 0,2 0 11 0 0,108-7-52 0 0,-40-2-16 0 0,-64 59 146 0 0,-9-7-7 0 0,-1-31-63 0 0,1 0 0 0 0,1 0 0 0 0,0 0-1 0 0,1 0 1 0 0,0 0 0 0 0,1 0 0 0 0,0 0 0 0 0,1-1 0 0 0,0 1 0 0 0,1-1 0 0 0,3 6-8 0 0,41 30-20 0 0,14-29 30 0 0,15-34 30 0 0,-50 1 135 0 0,-1-1-1 0 0,0-1 0 0 0,-1-2 0 0 0,-1 0 0 0 0,-1-2 1 0 0,0 0-1 0 0,-2-1 0 0 0,9-13-174 0 0,-12 13 135 0 0,-12 16-77 0 0,-1-1 1 0 0,0 1-1 0 0,0-1 0 0 0,-1 0 1 0 0,0 0-1 0 0,0 0 0 0 0,0-1 1 0 0,-1 1-1 0 0,0-1 0 0 0,0 0 1 0 0,-1 0-1 0 0,1 0 0 0 0,-2 0 1 0 0,1 0-1 0 0,-1-1 1 0 0,0 1-1 0 0,0-3-58 0 0,-1 9 6 0 0,0 0 1 0 0,0-1-1 0 0,0 1 1 0 0,-1 0-1 0 0,1-1 0 0 0,0 1 1 0 0,-1 0-1 0 0,1-1 1 0 0,0 1-1 0 0,-1 0 1 0 0,0 0-1 0 0,1-1 0 0 0,-1 1 1 0 0,0 0-1 0 0,0 0 1 0 0,1 0-1 0 0,-1 0 1 0 0,0 0-1 0 0,0 0 0 0 0,0 0 1 0 0,0 0-1 0 0,0 0 1 0 0,0 1-1 0 0,-1-1 1 0 0,1 0-1 0 0,0 1 1 0 0,0-1-1 0 0,-1 1 0 0 0,1-1 1 0 0,0 1-1 0 0,-1-1 1 0 0,1 1-1 0 0,0 0 1 0 0,-1 0-1 0 0,1 0 0 0 0,0 0 1 0 0,-1 0-1 0 0,1 0 1 0 0,0 0-1 0 0,-1 0 1 0 0,1 0-1 0 0,-1 1-6 0 0,-7-2 3 0 0,0 3-34 0 0,0 0 0 0 0,0 1 0 0 0,0 0 0 0 0,0 0 0 0 0,1 1 0 0 0,-1 0 0 0 0,1 0-1 0 0,0 1 1 0 0,0 1 0 0 0,1-1 0 0 0,-1 1 0 0 0,1 0 0 0 0,1 1 0 0 0,-1-1 0 0 0,1 2 0 0 0,0-1 0 0 0,1 0-1 0 0,-1 1 1 0 0,2 0 0 0 0,-1 1 0 0 0,1-1 0 0 0,0 1 31 0 0,3-7-3 0 0,-6 9-19 0 0,0 0 0 0 0,1 1 0 0 0,0 0 0 0 0,1 0-1 0 0,1 0 1 0 0,0 1 0 0 0,0-1 0 0 0,1 1 0 0 0,1 0-1 0 0,0 0 1 0 0,1 0 0 0 0,1 1 0 0 0,0-1 0 0 0,1 11 22 0 0,0-19-14 0 0,0-1 1 0 0,1 1 0 0 0,-1-1-1 0 0,1 0 1 0 0,0 1 0 0 0,0-1-1 0 0,1 0 1 0 0,-1 0 0 0 0,1 0-1 0 0,0-1 1 0 0,0 1 0 0 0,0-1-1 0 0,0 1 1 0 0,1-1 0 0 0,0 0-1 0 0,-1 0 1 0 0,1-1 0 0 0,0 1-1 0 0,0-1 1 0 0,0 0 0 0 0,1 0-1 0 0,-1 0 1 0 0,0 0 0 0 0,1-1-1 0 0,-1 0 14 0 0,117 16-693 0 0,8-32-2865 0 0,-107 8 1473 0 0,10-4-6321 0 0,-19 3-3176 0 0</inkml:trace>
</inkml:ink>
</file>

<file path=ppt/ink/ink8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3:41.9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35 6785 0 0,'0'0'1579'0'0,"0"0"-252"0"0,0 0-36 0 0,0 0 251 0 0,0 0 233 0 0,0 0-65 0 0,0 0-281 0 0,0 0-355 0 0,0 0-351 0 0,0 0-283 0 0,0 0-165 0 0,8 19 273 0 0,0 187 1794 0 0,-9-132-2062 0 0,-21 171 100 0 0,18-161-115 0 0,4-42-4396 0 0,-23-104-6746 0 0,16 18 2958 0 0,1 1 7081 0 0,5 34 838 0 0</inkml:trace>
  <inkml:trace contextRef="#ctx0" brushRef="#br0" timeOffset="308.122">28 116 360 0 0,'0'0'2143'0'0,"0"0"-26"0"0,0 0-84 0 0,0 0-11 0 0,0 0-40 0 0,0 0-104 0 0,0 0-175 0 0,0 0-260 0 0,0 0-288 0 0,0 0-246 0 0,0 0-199 0 0,0 0-138 0 0,0 0-107 0 0,-6-5-83 0 0,-15-14-5 0 0,53 14 1353 0 0,187-3 1252 0 0,452-61-1123 0 0,-623 61-2089 0 0,-43 8 2312 0 0,-1-1-3982 0 0,0 8-17626 0 0,-4-6 19173 0 0,0 3-6542 0 0</inkml:trace>
  <inkml:trace contextRef="#ctx0" brushRef="#br0" timeOffset="873.113">1154 621 7242 0 0,'0'0'2104'0'0,"0"0"-482"0"0,0 0-246 0 0,0 0-2 0 0,0 0 34 0 0,0 0-70 0 0,0 0-166 0 0,0 0-236 0 0,0 0-261 0 0,0 0-167 0 0,0 0-31 0 0,0 0 18 0 0,0 0 7 0 0,1 13-50 0 0,5 103 485 0 0,-6-93-2093 0 0,2 12 3857 0 0,-1-17-3002 0 0,-1 0-3467 0 0,1 5-9701 0 0,-1-23 6844 0 0</inkml:trace>
  <inkml:trace contextRef="#ctx0" brushRef="#br0" timeOffset="1123.905">1139 356 7506 0 0,'0'0'2352'0'0,"0"0"-536"0"0,0 0-407 0 0,0 0-97 0 0,0 0-56 0 0,0 0-303 0 0,0 0-297 0 0,0 0-360 0 0,0 0-400 0 0,0 0-312 0 0,0 0-48 0 0,0 0-81 0 0,0 0-183 0 0,0 0-448 0 0,-8 29-944 0 0,12-10-1801 0 0,0-5-4153 0 0</inkml:trace>
  <inkml:trace contextRef="#ctx0" brushRef="#br0" timeOffset="1406.666">1368 908 12387 0 0,'0'0'1765'0'0,"0"0"-378"0"0,0 0-125 0 0,0 0 98 0 0,0 0-19 0 0,0 0-209 0 0,0 0-283 0 0,0 0-233 0 0,0 0-122 0 0,0 0-71 0 0,0 0-49 0 0,0 0-70 0 0,0 0-44 0 0,6-23-25 0 0,20-71-44 0 0,5 19 94 0 0,2 13-201 0 0,-33 62-101 0 0,0 1 0 0 0,0-1-1 0 0,-1 1 1 0 0,1-1 0 0 0,0 0-1 0 0,0 1 1 0 0,0-1 0 0 0,0 1-1 0 0,0-1 1 0 0,-1 1 0 0 0,1-1-1 0 0,0 1 1 0 0,0-1 0 0 0,0 1-1 0 0,0-1 1 0 0,0 1 0 0 0,1-1-1 0 0,-1 1 1 0 0,0-1 0 0 0,0 1-1 0 0,0-1 1 0 0,0 0 0 0 0,0 1-1 0 0,1-1 1 0 0,-1 1 0 0 0,0-1-1 0 0,0 1 1 0 0,1-1 0 0 0,-1 0-1 0 0,0 1 1 0 0,1-1-1 0 0,-1 0 1 0 0,0 1 0 0 0,1-1-1 0 0,-1 0 1 0 0,1 0 0 0 0,-1 1-1 0 0,0-1 1 0 0,1 0 0 0 0,-1 0-1 0 0,1 1 1 0 0,-1-1 0 0 0,1 0-1 0 0,-1 0 1 0 0,1 0 0 0 0,-1 0-1 0 0,1 0 1 0 0,-1 0 0 0 0,1 0-1 0 0,-1 0 1 0 0,0 0 0 0 0,1 0-1 0 0,-1 0 1 0 0,1 0 0 0 0,-1 0-1 0 0,1 0 1 0 0,-1-1 0 0 0,1 1-1 0 0,-1 0 1 0 0,1 0 0 0 0,-1 0-1 0 0,0-1 1 0 0,1 1 0 0 0,-1 0-1 0 0,1 0 1 0 0,-1-1 0 0 0,0 1-1 0 0,1-1 1 0 0,-1 1 17 0 0,14 46 27 0 0,-13-42-12 0 0,0 0 0 0 0,0 1 0 0 0,0-1 0 0 0,1 0 0 0 0,-1 0 0 0 0,1 0 0 0 0,0 0 1 0 0,0 0-1 0 0,0 0 0 0 0,1-1 0 0 0,-1 1 0 0 0,1-1 0 0 0,0 0 0 0 0,0 1 0 0 0,0-1 0 0 0,1 0 0 0 0,-1-1 1 0 0,1 1-1 0 0,-1-1 0 0 0,1 0 0 0 0,0 1 0 0 0,0-2 0 0 0,0 1 0 0 0,0 0 0 0 0,0-1 0 0 0,0 0 0 0 0,1 0 1 0 0,-1 0-1 0 0,0 0 0 0 0,1-1 0 0 0,-1 1 0 0 0,0-1 0 0 0,1 0 0 0 0,-1-1 0 0 0,0 1 0 0 0,1-1 1 0 0,3-1-17 0 0,47-49 1055 0 0,-25-3-830 0 0,-15 16-3209 0 0,-13 33 1822 0 0,1 1-3629 0 0,4 3-6439 0 0,0 1 5986 0 0</inkml:trace>
  <inkml:trace contextRef="#ctx0" brushRef="#br0" timeOffset="1677.502">2025 632 10490 0 0,'0'0'2170'0'0,"0"0"-466"0"0,0 0-201 0 0,0 0-49 0 0,0 0-148 0 0,0 0-218 0 0,0 0-169 0 0,0 0-163 0 0,0 0-175 0 0,0 0-154 0 0,0 0-127 0 0,-33 15-74 0 0,-101 47-56 0 0,132-62-163 0 0,0 0 1 0 0,0 1-1 0 0,0-1 0 0 0,0 1 0 0 0,0 0 0 0 0,0 0 1 0 0,0 0-1 0 0,0 0 0 0 0,0 0 0 0 0,0 0 0 0 0,0 0 1 0 0,1 1-1 0 0,-1-1 0 0 0,1 0 0 0 0,-1 1 0 0 0,1 0 0 0 0,-1-1 1 0 0,1 1-1 0 0,0 0 0 0 0,0 0 0 0 0,0 0 0 0 0,0-1 1 0 0,0 1-1 0 0,0 0 0 0 0,0 0 0 0 0,1 1 0 0 0,-1-1-7 0 0,1 4 36 0 0,-1-1-63 0 0,1 0 1 0 0,-1 0 0 0 0,1 0-1 0 0,1 0 1 0 0,-1-1-1 0 0,1 1 1 0 0,-1 0 0 0 0,1 0-1 0 0,1-1 1 0 0,-1 1 0 0 0,1 0-1 0 0,0-1 1 0 0,0 0 0 0 0,0 1-1 0 0,0-1 1 0 0,1 0-1 0 0,0 0 1 0 0,0 0 0 0 0,0 0-1 0 0,0-1 1 0 0,1 1 0 0 0,-1-1-1 0 0,1 0 1 0 0,0 0 0 0 0,0 0-1 0 0,0-1 1 0 0,0 1 0 0 0,0-1-1 0 0,1 0 1 0 0,-1 0-1 0 0,1 0 1 0 0,-1-1 0 0 0,1 0-1 0 0,0 0 1 0 0,0 0 0 0 0,-1 0-1 0 0,1-1 1 0 0,0 0 0 0 0,0 0-1 0 0,0 0 1 0 0,0 0-1 0 0,-1-1 1 0 0,5-1 26 0 0,58-4-3474 0 0,-26-13-3773 0 0,-28 11 1865 0 0,-1 1-705 0 0</inkml:trace>
  <inkml:trace contextRef="#ctx0" brushRef="#br0" timeOffset="2010.12">2276 124 13603 0 0,'0'0'1452'0'0,"0"0"-374"0"0,0 0-235 0 0,0 0-10 0 0,0 0 71 0 0,0 0 54 0 0,0 0-54 0 0,0 0-94 0 0,0 0-156 0 0,0 0-155 0 0,0 0-80 0 0,-6 33-43 0 0,-19 104-11 0 0,19-20 577 0 0,2 181-403 0 0,-7-129-2932 0 0,11-169 1568 0 0,22-1-6549 0 0,7-23-5130 0 0,-25 20 10421 0 0</inkml:trace>
  <inkml:trace contextRef="#ctx0" brushRef="#br0" timeOffset="2288.448">2446 606 7338 0 0,'0'0'2228'0'0,"0"0"-972"0"0,0 0-327 0 0,0 0 85 0 0,0 0 155 0 0,0 0-12 0 0,0 0-129 0 0,0 0-173 0 0,0 0-199 0 0,0 0-142 0 0,0 0-114 0 0,-11 33-76 0 0,-30 103-45 0 0,40-134-264 0 0,-1-1 0 0 0,1 1 1 0 0,0 0-1 0 0,0 0 0 0 0,0 0 0 0 0,1 0 1 0 0,-1 0-1 0 0,0 0 0 0 0,1 0 1 0 0,-1 0-1 0 0,1 0 0 0 0,0 0 0 0 0,0 1 1 0 0,0-1-1 0 0,0 0 0 0 0,0 0 1 0 0,0 0-1 0 0,0 0 0 0 0,1 0 0 0 0,-1 1 1 0 0,1-1-1 0 0,0 0 0 0 0,-1 0 1 0 0,1 0-1 0 0,0 0 0 0 0,0-1 1 0 0,1 2-16 0 0,3 3 106 0 0,-3-2-51 0 0,1 1 1 0 0,0-1-1 0 0,0 0 1 0 0,0 0-1 0 0,0-1 1 0 0,0 1 0 0 0,1-1-1 0 0,-1 0 1 0 0,1 1-1 0 0,0-2 1 0 0,0 1 0 0 0,1 0-1 0 0,-1-1 1 0 0,0 0-1 0 0,1 0 1 0 0,-1 0 0 0 0,1 0-1 0 0,0-1 1 0 0,2 1-56 0 0,-1-1 66 0 0,0 0 1 0 0,0-1 0 0 0,0 1-1 0 0,0-1 1 0 0,0-1 0 0 0,0 1-1 0 0,0-1 1 0 0,0 0 0 0 0,0 0-1 0 0,0-1 1 0 0,-1 0-1 0 0,1 0 1 0 0,0 0 0 0 0,-1 0-1 0 0,0-1 1 0 0,1 0 0 0 0,-1 0-1 0 0,0-1 1 0 0,-1 1 0 0 0,1-1-1 0 0,-1 0 1 0 0,4-4-67 0 0,79-107 576 0 0,-68 59-1031 0 0,-11 19-1314 0 0,-8 20-3015 0 0,0 6-2561 0 0,0 6-1066 0 0</inkml:trace>
  <inkml:trace contextRef="#ctx0" brushRef="#br0" timeOffset="3628.006">2988 595 8018 0 0,'0'0'2008'0'0,"0"0"-269"0"0,0 0-22 0 0,0 0-129 0 0,0 0-280 0 0,0 0-402 0 0,0 0-354 0 0,0 0-173 0 0,0 0-86 0 0,0 0-50 0 0,0 0-37 0 0,0 0-35 0 0,0 0-30 0 0,-10 17-31 0 0,-30 54-22 0 0,37-65-81 0 0,0-1 0 0 0,1 0 0 0 0,-1 1 0 0 0,1-1 0 0 0,0 1 0 0 0,0 0 0 0 0,1 0 1 0 0,0 0-1 0 0,0 0 0 0 0,0 0 0 0 0,1 0 0 0 0,0 0 0 0 0,0 0 0 0 0,0 1-7 0 0,1 12 10 0 0,0-16 40 0 0,0 1 0 0 0,-1-1 0 0 0,2 1 0 0 0,-1-1 1 0 0,0 1-1 0 0,1-1 0 0 0,0 1 0 0 0,-1-1 0 0 0,1 0 0 0 0,1 0 0 0 0,-1 0 0 0 0,0 0 0 0 0,1-1 0 0 0,-1 1 0 0 0,1 0 0 0 0,0-1 0 0 0,0 0 1 0 0,0 0-1 0 0,0 0 0 0 0,0 0 0 0 0,1 0 0 0 0,-1 0 0 0 0,0-1 0 0 0,1 0 0 0 0,-1 0 0 0 0,1 0 0 0 0,0 0 0 0 0,-1 0 0 0 0,1-1 0 0 0,0 1 0 0 0,-1-1 1 0 0,1 0-1 0 0,0 0 0 0 0,0-1 0 0 0,-1 1 0 0 0,1-1 0 0 0,0 0 0 0 0,-1 0 0 0 0,1 0 0 0 0,-1 0 0 0 0,1 0 0 0 0,1-2-50 0 0,18-12 305 0 0,0-1 0 0 0,-1-2-1 0 0,0 0 1 0 0,-2-1 0 0 0,0-1 0 0 0,-1 0-1 0 0,-1-2 1 0 0,-1 0 0 0 0,-1-1 0 0 0,-1-1-1 0 0,-1-1 1 0 0,-1 0 0 0 0,-2 0 0 0 0,5-15-305 0 0,-9 18 15 0 0,-1-1 1 0 0,-1 0-1 0 0,-1 0 1 0 0,-1-1-1 0 0,-1 1 1 0 0,-1-17-16 0 0,-1 28-30 0 0,-1 1 0 0 0,0 0 0 0 0,0 0 0 0 0,-1 0 1 0 0,-1 0-1 0 0,0 0 0 0 0,0 0 0 0 0,-1 1 0 0 0,0 0 0 0 0,-1 0 0 0 0,0 0 0 0 0,-1 0 1 0 0,0 1-1 0 0,-1-1 0 0 0,-5-5 30 0 0,9 12-26 0 0,1 1 0 0 0,0 0 1 0 0,0 1-1 0 0,-1-1 0 0 0,1 0 1 0 0,-1 1-1 0 0,1-1 0 0 0,-1 1 0 0 0,0 0 1 0 0,0 0-1 0 0,1 0 0 0 0,-1 0 1 0 0,0 0-1 0 0,0 1 0 0 0,0-1 1 0 0,0 1-1 0 0,0 0 0 0 0,0 0 0 0 0,0 0 1 0 0,0 0-1 0 0,0 1 0 0 0,0-1 1 0 0,0 1-1 0 0,1-1 0 0 0,-1 1 1 0 0,0 0-1 0 0,0 0 0 0 0,0 0 0 0 0,1 1 1 0 0,-1-1-1 0 0,1 1 0 0 0,-1 0 1 0 0,1-1-1 0 0,-1 1 0 0 0,1 0 1 0 0,0 0-1 0 0,0 0 0 0 0,-1 2 26 0 0,-69 94-428 0 0,61-75 418 0 0,0 1-1 0 0,2 1 0 0 0,0-1 0 0 0,2 1 0 0 0,1 1 0 0 0,0-1 0 0 0,2 1 0 0 0,2 0 0 0 0,0 0 0 0 0,1 19 11 0 0,4-33 7 0 0,0 0 0 0 0,0 0 0 0 0,1-1 0 0 0,0 1 1 0 0,1-1-1 0 0,1 1 0 0 0,0-1 0 0 0,0-1 0 0 0,1 1 0 0 0,0-1 0 0 0,1-1 0 0 0,0 1 0 0 0,0-1 0 0 0,1-1 0 0 0,1 1 0 0 0,-1-2 0 0 0,1 1 1 0 0,0-1-1 0 0,1-1 0 0 0,0 0 0 0 0,0 0 0 0 0,0-1 0 0 0,1-1 0 0 0,-1 1 0 0 0,1-2 0 0 0,9 2-7 0 0,4 1 118 0 0,1 0 0 0 0,0-2 0 0 0,0 0 0 0 0,0-2 0 0 0,0-1 0 0 0,0-2 0 0 0,1 0 0 0 0,-1-1 0 0 0,0-2-1 0 0,-1-1 1 0 0,1-1 0 0 0,-1-1 0 0 0,0-1 0 0 0,4-3-118 0 0,119-74 700 0 0,-144 81-680 0 0,1 0-1 0 0,-1 0 1 0 0,-1 0-1 0 0,1-1 0 0 0,-1 1 1 0 0,1-1-1 0 0,-1 0 0 0 0,-1 0 1 0 0,1 0-1 0 0,-1-1 1 0 0,0 1-1 0 0,0-1 0 0 0,0 1 1 0 0,-1-1-1 0 0,0 1 1 0 0,0-1-1 0 0,0 0 0 0 0,-1 0 1 0 0,0 1-1 0 0,0-1 1 0 0,0 0-1 0 0,-1 0 0 0 0,0 1 1 0 0,0-3-20 0 0,0 5-19 0 0,0-1 1 0 0,0 1 0 0 0,-1 0-1 0 0,1 0 1 0 0,0-1 0 0 0,-1 1-1 0 0,0 0 1 0 0,0 0 0 0 0,0 1-1 0 0,0-1 1 0 0,0 0 0 0 0,-1 1-1 0 0,1-1 1 0 0,-1 1 0 0 0,0 0-1 0 0,0 0 1 0 0,0 0 0 0 0,0 0-1 0 0,0 0 1 0 0,0 0 0 0 0,0 1-1 0 0,0 0 1 0 0,-1 0 0 0 0,1 0-1 0 0,0 0 1 0 0,-1 0 0 0 0,1 1-1 0 0,-1-1 1 0 0,1 1 0 0 0,-1 0-1 0 0,1 0 1 0 0,-1 0 0 0 0,1 1-1 0 0,-1-1 1 0 0,1 1 0 0 0,-1 0-1 0 0,1 0 1 0 0,0 0 0 0 0,-1 0-1 0 0,1 0 1 0 0,0 1 0 0 0,0 0-1 0 0,0-1 1 0 0,-1 2 18 0 0,-5 6-67 0 0,0 0 1 0 0,1 0-1 0 0,1 0 1 0 0,-1 1-1 0 0,2 0 0 0 0,-1 1 1 0 0,1 0-1 0 0,1 0 0 0 0,0 0 1 0 0,1 0-1 0 0,0 1 1 0 0,1 0-1 0 0,0-1 0 0 0,0 1 1 0 0,1 1-1 0 0,1-1 1 0 0,0 0-1 0 0,1 0 67 0 0,1-5-18 0 0,0 0-1 0 0,1 0 1 0 0,0 0 0 0 0,0 0 0 0 0,1 0-1 0 0,0-1 1 0 0,0 1 0 0 0,0-1-1 0 0,1 0 1 0 0,0 0 0 0 0,0 0 0 0 0,0 0-1 0 0,1-1 1 0 0,0 0 0 0 0,0 0 0 0 0,0 0-1 0 0,1 0 1 0 0,-1-1 0 0 0,1 0-1 0 0,0 0 1 0 0,1-1 0 0 0,-1 1 0 0 0,1-2-1 0 0,4 3 19 0 0,-2-3 47 0 0,1-1 0 0 0,0 0 0 0 0,0-1 0 0 0,0 0 0 0 0,0 0 0 0 0,0-1 0 0 0,0 0 0 0 0,-1-1 0 0 0,1 0 0 0 0,0 0 0 0 0,-1-1 0 0 0,0-1 0 0 0,1 1 0 0 0,-1-1 0 0 0,-1-1 0 0 0,1 0 0 0 0,-1 0 0 0 0,8-6-47 0 0,81-49 505 0 0,-22 8-270 0 0,95-79-60 0 0,-133 116-290 0 0,-24 33 66 0 0,31 81-15 0 0,-40-90 75 0 0,-1 1 1 0 0,1-1-1 0 0,-1 1 0 0 0,-1 0 1 0 0,0 0-1 0 0,0 0 1 0 0,-1 0-1 0 0,-1 0 1 0 0,1 0-1 0 0,-2 6-11 0 0,-30 17 287 0 0,18-25-252 0 0,-51 3-217 0 0,32-7-526 0 0,32 25-99 0 0,51 5 719 0 0,-41-30 207 0 0,0-1 0 0 0,0-1 0 0 0,0 1 0 0 0,1-2 0 0 0,-1 1 0 0 0,1-1 0 0 0,-1-1 0 0 0,1 0 0 0 0,-1-1 0 0 0,1 0 0 0 0,-1 0 0 0 0,1-1 0 0 0,-1 0-1 0 0,0-1 1 0 0,0 0 0 0 0,7-4-119 0 0,174-99 1998 0 0,-172 92-2017 0 0,0-1 1 0 0,-1-1-1 0 0,-1 0 0 0 0,0-2 1 0 0,-1 1-1 0 0,4-9 19 0 0,-26 6-4894 0 0,-9 14-5586 0 0,10 6-2120 0 0</inkml:trace>
</inkml:ink>
</file>

<file path=ppt/ink/ink8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3:48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300 669 0 0 0,'0'0'1002'0'0,"0"0"278"0"0,0 0 1 0 0,0 0-79 0 0,0 0-68 0 0,5-14-42 0 0,17-44-16 0 0,-21 57-908 0 0,0 0 0 0 0,0 0 0 0 0,0-1 0 0 0,-1 1 0 0 0,1-1 0 0 0,0 1 0 0 0,-1-1 0 0 0,1 1 0 0 0,-1-1 0 0 0,0 1 0 0 0,0-1 0 0 0,1 1 0 0 0,-1-1 0 0 0,0 1 0 0 0,0-1 0 0 0,0 0 0 0 0,0 1 0 0 0,-1-1 0 0 0,1 1 0 0 0,0-1 0 0 0,-1 1 0 0 0,1-1 0 0 0,-1 1 0 0 0,0-1 1 0 0,1 1-1 0 0,-1 0 0 0 0,0-1 0 0 0,0 1 0 0 0,0 0 0 0 0,0-1 0 0 0,0 1 0 0 0,0 0 0 0 0,0 0 0 0 0,0 0 0 0 0,0 0 0 0 0,0 0 0 0 0,-1 0 0 0 0,1 0 0 0 0,0 1 0 0 0,-1-1 0 0 0,1 0 0 0 0,-1 1 0 0 0,0-1-168 0 0,-56 9 2042 0 0,38 7-1912 0 0,0 1-1 0 0,1 0 0 0 0,1 1 0 0 0,0 2 0 0 0,1-1 0 0 0,1 2 1 0 0,1 0-1 0 0,1 1 0 0 0,1 1 0 0 0,1 0 0 0 0,1 0 0 0 0,0 1 1 0 0,2 1-1 0 0,-2 8-129 0 0,6-18 59 0 0,0 0 1 0 0,0 1 0 0 0,2-1 0 0 0,0 1-1 0 0,0-1 1 0 0,2 1 0 0 0,-1 0-1 0 0,2 0 1 0 0,0 0 0 0 0,1 0 0 0 0,1-1-1 0 0,0 1 1 0 0,1 2-60 0 0,-1-13 42 0 0,0-1 0 0 0,0 0 0 0 0,0 1 1 0 0,0-1-1 0 0,1 0 0 0 0,-1 0 0 0 0,1-1 0 0 0,0 1 0 0 0,0 0 1 0 0,0-1-1 0 0,0 0 0 0 0,0 0 0 0 0,0 0 0 0 0,1 0 0 0 0,-1 0 1 0 0,1-1-1 0 0,0 1 0 0 0,-1-1 0 0 0,1 0 0 0 0,0 0 1 0 0,0 0-1 0 0,-1-1 0 0 0,1 1 0 0 0,0-1 0 0 0,0 0 0 0 0,0 0 1 0 0,0-1-1 0 0,0 1 0 0 0,-1-1 0 0 0,1 1 0 0 0,0-1 0 0 0,0-1 1 0 0,-1 1-1 0 0,1 0 0 0 0,0-1 0 0 0,-1 0 0 0 0,2 0-42 0 0,26-19 172 0 0,0-1 0 0 0,-1-1 0 0 0,-1-2 0 0 0,-1-1 0 0 0,-2-1 0 0 0,-1-1 0 0 0,-1-1 0 0 0,-1-1 0 0 0,-1-2-1 0 0,-2 0 1 0 0,14-31-172 0 0,-17 31 22 0 0,-1-1-1 0 0,-2 0 1 0 0,-1-1 0 0 0,-2 0-1 0 0,-1-1 1 0 0,2-18-22 0 0,-9 17 36 0 0,-17 47-382 0 0,-8 117 66 0 0,19-113 291 0 0,1 0 1 0 0,1 1-1 0 0,0-1 0 0 0,1 0 0 0 0,1 1 0 0 0,0-1 0 0 0,1 0 0 0 0,0 0 1 0 0,2 0-1 0 0,0 0 0 0 0,0 0 0 0 0,1-1 0 0 0,1 0 0 0 0,6 11-11 0 0,-3-11 19 0 0,1-1 0 0 0,0 0 0 0 0,1-1 0 0 0,1 0 0 0 0,0 0 0 0 0,0-2 0 0 0,1 1 0 0 0,1-1 0 0 0,0-1 0 0 0,0-1 0 0 0,0 0 0 0 0,1-1 0 0 0,0 0 0 0 0,1-1 0 0 0,0-1 0 0 0,0 0 0 0 0,0-1 0 0 0,0-1 0 0 0,0-1-1 0 0,1 0 1 0 0,-1-1 0 0 0,1-1 0 0 0,1 0-19 0 0,8 0 49 0 0,0-2-1 0 0,0 0 0 0 0,0-1 0 0 0,-1-2 1 0 0,0 0-1 0 0,0-2 0 0 0,0-1 1 0 0,-1-1-1 0 0,0-1 0 0 0,3-3-48 0 0,16-12 123 0 0,-2-2 0 0 0,0-2 1 0 0,-2-2-1 0 0,-2-1 0 0 0,0-2 0 0 0,-3-2 0 0 0,-1-1 0 0 0,-1-1 0 0 0,4-11-123 0 0,-20 27 7 0 0,-1-1-1 0 0,-1-1 0 0 0,-1 0 1 0 0,-1 0-1 0 0,-2-1 1 0 0,0-1-1 0 0,-1 0 0 0 0,-2 0 1 0 0,-1 0-1 0 0,-1-1 0 0 0,-1 0 1 0 0,-1 0-1 0 0,-1-20-6 0 0,-2 25-66 0 0,2 13 25 0 0,-1 0 0 0 0,0 0 1 0 0,0 0-1 0 0,-1 0 0 0 0,0 0 1 0 0,-1 0-1 0 0,0 0 0 0 0,0 1 1 0 0,-1-1-1 0 0,0 0 0 0 0,-1 0 0 0 0,0 1 1 0 0,0 0-1 0 0,-1 0 0 0 0,0-1 1 0 0,0 2-1 0 0,-1-1 0 0 0,0 1 1 0 0,0-1-1 0 0,-1 1 0 0 0,0 1 1 0 0,-6-6 40 0 0,9 10-31 0 0,-1 1 1 0 0,1 0 0 0 0,0 0 0 0 0,-1 0 0 0 0,1 1 0 0 0,-1-1 0 0 0,1 1 0 0 0,-1 0 0 0 0,1 0 0 0 0,-1 0 0 0 0,1 0 0 0 0,-1 1 0 0 0,1-1 0 0 0,-1 1 0 0 0,1 0 0 0 0,0 0 0 0 0,-1 0 0 0 0,1 1 0 0 0,0-1 0 0 0,0 1 0 0 0,0-1-1 0 0,0 1 1 0 0,0 0 0 0 0,0 0 0 0 0,1 1 0 0 0,-1-1 0 0 0,0 1 0 0 0,1-1 0 0 0,0 1 0 0 0,-1 0 30 0 0,-62 89-292 0 0,46-54 291 0 0,2 0 1 0 0,2 1-1 0 0,2 1 1 0 0,1 0-1 0 0,-6 36 1 0 0,13-34 26 0 0,1 0-1 0 0,2 0 0 0 0,2 0 1 0 0,3 17-26 0 0,-2-44 17 0 0,2 0 0 0 0,0 0 1 0 0,0 0-1 0 0,2-1 0 0 0,-1 1 1 0 0,2-1-1 0 0,0 0 0 0 0,1-1 1 0 0,0 0-1 0 0,1 0 0 0 0,0 0 1 0 0,1-1-1 0 0,0 0 0 0 0,1-1 1 0 0,1 0-1 0 0,0-1 0 0 0,0 0 1 0 0,1 0-1 0 0,0-1 0 0 0,1-1 1 0 0,0 0-1 0 0,0-1 0 0 0,0 0 1 0 0,1-1-1 0 0,0-1 0 0 0,0 0 1 0 0,1-1-1 0 0,0 0 0 0 0,-1-1 1 0 0,1-1-1 0 0,14 1-17 0 0,0-2 70 0 0,0 0 0 0 0,-1-2 0 0 0,1-2-1 0 0,-1 0 1 0 0,1-2 0 0 0,-1-1 0 0 0,0-1 0 0 0,-1-1-1 0 0,0-2 1 0 0,0-1 0 0 0,-1-1 0 0 0,-1-1 0 0 0,0-1 0 0 0,17-13-70 0 0,12-8 108 0 0,-2-2 0 0 0,-2-2 1 0 0,-1-2-1 0 0,-3-3 1 0 0,-1-1-1 0 0,-2-2 0 0 0,31-46-108 0 0,-62 72-22 0 0,0 0 0 0 0,-1-1 0 0 0,-1-1-1 0 0,-1 1 1 0 0,-1-1 0 0 0,-1-1 0 0 0,-1 0-1 0 0,-1 0 1 0 0,-1 0 0 0 0,0-24 22 0 0,-3 43-13 0 0,0 0 1 0 0,0 0 0 0 0,0 0-1 0 0,-1 0 1 0 0,0 0-1 0 0,0-1 1 0 0,0 1 0 0 0,-1 0-1 0 0,0 0 1 0 0,0 0-1 0 0,0 0 1 0 0,0 0 0 0 0,-1 0-1 0 0,0 0 1 0 0,0 0 0 0 0,0 1-1 0 0,-1-1 1 0 0,1 1-1 0 0,-1-1 1 0 0,0 1 0 0 0,-1 0-1 0 0,1 0 1 0 0,-1 0-1 0 0,1 1 1 0 0,-1-1 0 0 0,0 1-1 0 0,-1 0 1 0 0,1 0 0 0 0,0 1-1 0 0,-1-1 1 0 0,0 1-1 0 0,1 0 1 0 0,-1 0 0 0 0,0 0-1 0 0,0 1 1 0 0,0-1-1 0 0,0 1 1 0 0,0 1 0 0 0,0-1-1 0 0,-1 1 1 0 0,1 0 0 0 0,-1 0 12 0 0,-8 4 4 0 0,-1 2 0 0 0,2 0 0 0 0,-1 0 1 0 0,1 1-1 0 0,0 1 0 0 0,0 0 0 0 0,1 1 0 0 0,0 0 1 0 0,1 1-1 0 0,-1 0 0 0 0,2 1 0 0 0,0 0 1 0 0,0 1-1 0 0,1 0 0 0 0,1 1 0 0 0,0-1 1 0 0,-4 9-5 0 0,-2 5 44 0 0,1 0 0 0 0,1 1 1 0 0,1 1-1 0 0,2-1 0 0 0,0 2 1 0 0,2-1-1 0 0,1 1 0 0 0,2 0 0 0 0,0 0 1 0 0,2 1-1 0 0,2-1 0 0 0,0 1 1 0 0,3 15-45 0 0,-1-31 11 0 0,0 0 1 0 0,1 0-1 0 0,0 0 1 0 0,1-1-1 0 0,1 1 1 0 0,0-1-1 0 0,1 0 1 0 0,0 0-1 0 0,1-1 1 0 0,0 0 0 0 0,1 0-1 0 0,1-1 1 0 0,-1 0-1 0 0,2 0 1 0 0,0-1-1 0 0,0 0 1 0 0,1-1-1 0 0,9 7-11 0 0,3 0-81 0 0,1-1 0 0 0,1-1-1 0 0,1-1 1 0 0,0-2 0 0 0,0 0 0 0 0,1-1-1 0 0,0-2 1 0 0,25 4 81 0 0,88 7-3230 0 0,-94-16-1108 0 0,0-3-3825 0 0,-22 0-962 0 0</inkml:trace>
</inkml:ink>
</file>

<file path=ppt/ink/ink8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3:49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1 225 5353 0 0,'0'0'1454'0'0,"0"0"-51"0"0,0 0 106 0 0,0 0 172 0 0,0 0 147 0 0,0 0-15 0 0,0 0-270 0 0,0 0-391 0 0,0 0-395 0 0,0 0-311 0 0,0 0-162 0 0,0 0-48 0 0,7-17-1 0 0,25-56 42 0 0,-29 68-224 0 0,0 0 0 0 0,1 0 1 0 0,0 0-1 0 0,0 0 0 0 0,1 1 1 0 0,-1-1-1 0 0,1 1 0 0 0,0 0 0 0 0,0 1 1 0 0,0-1-1 0 0,1 1 0 0 0,-1 0 1 0 0,1 0-1 0 0,0 1 0 0 0,1-1-53 0 0,13-6 192 0 0,-3-1-35 0 0,0 2-1 0 0,0 0 1 0 0,1 0 0 0 0,1 2-1 0 0,-1 0 1 0 0,1 1 0 0 0,0 1-1 0 0,0 1 1 0 0,0 0 0 0 0,12 1-157 0 0,-28 4 30 0 0,-1 0 0 0 0,1-1 0 0 0,0 1 0 0 0,0 0 0 0 0,-1 0 0 0 0,1 1 0 0 0,-1-1 0 0 0,0 1 0 0 0,1-1 0 0 0,-1 1 0 0 0,0 0 0 0 0,-1-1 0 0 0,1 1 0 0 0,0 0 0 0 0,-1 0 1 0 0,0 0-1 0 0,1 0 0 0 0,-1 1 0 0 0,-1-1 0 0 0,1 0 0 0 0,0 0 0 0 0,-1 1 0 0 0,1-1 0 0 0,-1 1 0 0 0,0-1 0 0 0,0 0 0 0 0,-1 1 0 0 0,1-1 0 0 0,-1 0 0 0 0,1 0 0 0 0,-1 1 0 0 0,0-1 0 0 0,0 0 0 0 0,-1 0 0 0 0,1 0 0 0 0,-2 2-30 0 0,-16 44 96 0 0,-2-1-1 0 0,-3-1 1 0 0,-1-1 0 0 0,-2-1-1 0 0,-3-2 1 0 0,-6 5-96 0 0,3 0 29 0 0,25-37-28 0 0,6-8-2 0 0,-1 1-1 0 0,0-1 1 0 0,1 1-1 0 0,0-1 0 0 0,0 1 1 0 0,0 0-1 0 0,0 0 1 0 0,0 0-1 0 0,1 0 0 0 0,0 1 1 0 0,0-1-1 0 0,0 0 1 0 0,0 0-1 0 0,1 1 1 0 0,0 3 1 0 0,1-6 0 0 0,1 0 0 0 0,0 1 1 0 0,1-1-1 0 0,-1 0 1 0 0,0-1-1 0 0,0 1 1 0 0,1 0-1 0 0,-1-1 1 0 0,1 1-1 0 0,-1-1 0 0 0,1 0 1 0 0,0 0-1 0 0,0 0 1 0 0,-1 0-1 0 0,1-1 1 0 0,0 1-1 0 0,0-1 0 0 0,0 1 1 0 0,0-1-1 0 0,0 0 1 0 0,1 0-1 0 0,166 3 207 0 0,34 5-54 0 0,-199-8-139 0 0,0 1 0 0 0,0 0 0 0 0,1 0 0 0 0,-1 1 0 0 0,0-1 0 0 0,-1 1 0 0 0,1 0 0 0 0,0 0 0 0 0,0 1 0 0 0,-1-1 0 0 0,1 1 0 0 0,-1 0 0 0 0,0 0 0 0 0,0 1 0 0 0,0-1 0 0 0,-1 1 0 0 0,1 0 0 0 0,-1 0 0 0 0,0 0 0 0 0,0 0 0 0 0,0 1 0 0 0,0-1 0 0 0,-1 1 1 0 0,0 0-1 0 0,0-1 0 0 0,0 1 0 0 0,0 0 0 0 0,-1 0 0 0 0,0 0 0 0 0,0 1 0 0 0,0-1-14 0 0,-3 17 73 0 0,-1-1 1 0 0,-1 0 0 0 0,-1 0-1 0 0,-1-1 1 0 0,-1 1 0 0 0,0-1-1 0 0,-2-1 1 0 0,0 1-1 0 0,-1-1 1 0 0,-1-1 0 0 0,-1 0-1 0 0,0-1 1 0 0,-1 0 0 0 0,-1 0-1 0 0,-1-2 1 0 0,0 0 0 0 0,-1 0-1 0 0,-6 2-73 0 0,8-5 16 0 0,0-1-1 0 0,-1 0 0 0 0,0-1 0 0 0,-1-1 1 0 0,0 0-1 0 0,-1-1 0 0 0,0-1 1 0 0,0-1-1 0 0,-1 0 0 0 0,1-1 1 0 0,-1-1-1 0 0,0-1 0 0 0,0 0 0 0 0,-1-1 1 0 0,-15-1-16 0 0,-62-18-1106 0 0,94 15 779 0 0,-1 1-1 0 0,0-1 1 0 0,1 0 0 0 0,-1 0 0 0 0,1 0-1 0 0,-1 0 1 0 0,1 0 0 0 0,0-1-1 0 0,0 1 1 0 0,0-1 0 0 0,0 1-1 0 0,1-1 1 0 0,-1 0 0 0 0,1 1 0 0 0,0-1-1 0 0,-1 0 1 0 0,1 0 0 0 0,0 0-1 0 0,0-2 328 0 0,-1-5-2614 0 0,-3-9-6942 0 0,5 8 2501 0 0</inkml:trace>
</inkml:ink>
</file>

<file path=ppt/ink/ink8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3:53.1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94 0 0 0,'0'0'405'0'0,"0"0"1567"0"0,0 0 412 0 0,0 0-55 0 0,0 0-176 0 0,0 0-222 0 0,0 0-238 0 0,0 0-285 0 0,0 0-174 0 0,0 0-138 0 0,-10-14-123 0 0,-31-43-79 0 0,41 55-835 0 0,-1 1-1 0 0,0-1 1 0 0,0 1 0 0 0,0 0 0 0 0,1-1-1 0 0,-2 1 1 0 0,1 0 0 0 0,0 0 0 0 0,0 0-1 0 0,0 0 1 0 0,0 0 0 0 0,-1 0-1 0 0,1 0 1 0 0,0 0 0 0 0,-1 0 0 0 0,1 0-1 0 0,-1 1 1 0 0,1-1 0 0 0,-1 1 0 0 0,1-1-1 0 0,-1 1 1 0 0,1 0 0 0 0,-1-1 0 0 0,0 1-1 0 0,1 0 1 0 0,-1 0 0 0 0,0 0 0 0 0,1 0-1 0 0,-1 1 1 0 0,0-1-59 0 0,-5 1 256 0 0,-4 1-167 0 0,-1 0 0 0 0,1 1 1 0 0,1 1-1 0 0,-1-1 0 0 0,0 2 1 0 0,1 0-1 0 0,0 0 0 0 0,0 0 1 0 0,0 2-1 0 0,1-1 0 0 0,0 1 0 0 0,0 0 1 0 0,1 1-1 0 0,0 0 0 0 0,-5 7-89 0 0,12-15 5 0 0,-15 17 8 0 0,0-1 0 0 0,2 2 0 0 0,0 0-1 0 0,1 0 1 0 0,1 2 0 0 0,0-1 0 0 0,2 2 0 0 0,-4 9-13 0 0,12-24-5 0 0,0 0 0 0 0,0 1 0 0 0,0-1 0 0 0,1 1 0 0 0,0 0 0 0 0,0-1 0 0 0,1 1 0 0 0,-1 0 0 0 0,2 0 1 0 0,-1-1-1 0 0,1 1 0 0 0,0 0 0 0 0,0-1 0 0 0,1 1 0 0 0,0-1 0 0 0,0 1 0 0 0,0-1 0 0 0,1 0 0 0 0,1 2 5 0 0,0-4 30 0 0,-1 0-1 0 0,1 0 0 0 0,0-1 0 0 0,0 0 1 0 0,1 0-1 0 0,-1 0 0 0 0,1 0 0 0 0,0-1 1 0 0,-1 1-1 0 0,1-1 0 0 0,0 0 0 0 0,0-1 1 0 0,1 1-1 0 0,-1-1 0 0 0,0 0 0 0 0,0-1 1 0 0,1 1-1 0 0,-1-1 0 0 0,0 0 0 0 0,1 0 1 0 0,-1 0-1 0 0,0-1 0 0 0,1 0 0 0 0,-1 0 1 0 0,0 0-1 0 0,0-1 0 0 0,0 0 0 0 0,0 0 1 0 0,2-1-30 0 0,16-9 167 0 0,1-2 1 0 0,-2-1 0 0 0,0 0-1 0 0,0-1 1 0 0,-2-2 0 0 0,0 0-1 0 0,-1-1 1 0 0,-1-1 0 0 0,-1-1-1 0 0,0 0 1 0 0,-2-1 0 0 0,-1-1-1 0 0,0 0 1 0 0,-2-1 0 0 0,4-11-168 0 0,20-42 186 0 0,-26 60-174 0 0,-5 27-157 0 0,10 170 201 0 0,10-81-33 0 0,12 115-25 0 0,-18 109 34 0 0,-18-289-21 0 0,-2 0 0 0 0,-1 0-1 0 0,-1 0 1 0 0,-2-1 0 0 0,-1 1-1 0 0,-2-1 1 0 0,-7 18-11 0 0,-61 104 36 0 0,72-148-31 0 0,-1 0-1 0 0,0 0 1 0 0,-1-1-1 0 0,1 1 1 0 0,-1-1-1 0 0,0-1 1 0 0,-1 1-1 0 0,1-1 1 0 0,-1 0-1 0 0,0-1 1 0 0,-1 1-1 0 0,1-1 1 0 0,-1-1-1 0 0,1 0 1 0 0,-1 0-1 0 0,0 0 1 0 0,0-1-1 0 0,-1 0 0 0 0,-1 0-4 0 0,7-2 0 0 0,1 0 0 0 0,-1-1-1 0 0,0 1 1 0 0,1-1 0 0 0,-1 1-1 0 0,1-1 1 0 0,-1 0 0 0 0,1 0-1 0 0,0 0 1 0 0,-1 0 0 0 0,1 0 0 0 0,0 0-1 0 0,0-1 1 0 0,0 1 0 0 0,0-1-1 0 0,0 0 1 0 0,0 1 0 0 0,0-1-1 0 0,0 0 1 0 0,1 0 0 0 0,-1 0-1 0 0,1 0 1 0 0,-1-1 0 0 0,1 1-1 0 0,0 0 1 0 0,0-1 0 0 0,0 1-1 0 0,0 0 1 0 0,1-1 0 0 0,-1 1-1 0 0,0-1 1 0 0,1 0 0 0 0,-13-88 4 0 0,12 46-169 0 0,2 1-1 0 0,1-1 1 0 0,3 1 0 0 0,2 0 0 0 0,2 0 0 0 0,1 1 0 0 0,5-9 165 0 0,41-110-4431 0 0,-35 109-526 0 0,1 1-4198 0 0,-11 36 3295 0 0</inkml:trace>
  <inkml:trace contextRef="#ctx0" brushRef="#br0" timeOffset="5465.784">853 344 0 0 0,'0'0'487'0'0,"0"0"1021"0"0,0 0 421 0 0,0 0 171 0 0,0 0-18 0 0,0 0-263 0 0,0 0-396 0 0,0 0-414 0 0,0 0-358 0 0,0 0-253 0 0,0 0-100 0 0,-2 7 706 0 0,63 4 1720 0 0,-49-10-2391 0 0,142-4 3040 0 0,-135-2-3002 0 0,-10 4-251 0 0,1 0-1 0 0,0-1 0 0 0,-1-1 1 0 0,0 1-1 0 0,0-2 1 0 0,0 1-1 0 0,0-1 0 0 0,0-1 1 0 0,-1 1-1 0 0,0-1 1 0 0,0-1-1 0 0,0 0 1 0 0,0 0-1 0 0,0-1-119 0 0,-7 5 40 0 0,0 0-1 0 0,1 0 1 0 0,-1-1-1 0 0,0 1 1 0 0,0 0 0 0 0,-1 0-1 0 0,1-1 1 0 0,0 1 0 0 0,-1-1-1 0 0,0 1 1 0 0,1 0-1 0 0,-1-1 1 0 0,0 1 0 0 0,0-1-1 0 0,0 1 1 0 0,-1 0-1 0 0,1-1 1 0 0,-1 1 0 0 0,1-1-1 0 0,-1 1 1 0 0,0 0 0 0 0,0 0-1 0 0,0-1 1 0 0,0 0-40 0 0,-6-1-46 0 0,1 0 1 0 0,-1 0-1 0 0,0 0 1 0 0,0 1-1 0 0,-1 0 1 0 0,1 1-1 0 0,0-1 1 0 0,-1 1-1 0 0,0 1 0 0 0,0-1 1 0 0,1 1-1 0 0,-1 1 1 0 0,0 0-1 0 0,0 0 1 0 0,0 0-1 0 0,0 1 1 0 0,1 0-1 0 0,-1 0 1 0 0,0 1-1 0 0,1 0 1 0 0,-1 1-1 0 0,1-1 1 0 0,0 2-1 0 0,-1-1 0 0 0,2 1 1 0 0,-1 0-1 0 0,0 0 1 0 0,-1 2 45 0 0,0 0-4 0 0,0 1 1 0 0,0 0-1 0 0,1 0 0 0 0,1 1 1 0 0,-1 0-1 0 0,1 0 1 0 0,0 0-1 0 0,1 1 0 0 0,0 0 1 0 0,0 0-1 0 0,1 0 0 0 0,0 1 1 0 0,1-1-1 0 0,0 1 1 0 0,1 0-1 0 0,-1 0 0 0 0,2 0 1 0 0,0 0-1 0 0,0 0 1 0 0,0 0-1 0 0,2 4 4 0 0,1-5 28 0 0,0 1 1 0 0,1-1-1 0 0,0 0 1 0 0,0 0-1 0 0,1 0 1 0 0,0-1-1 0 0,1 1 1 0 0,0-1-1 0 0,1 0 1 0 0,-1 0-1 0 0,1-1 1 0 0,1 0-1 0 0,-1 0 1 0 0,1 0-1 0 0,1-1 1 0 0,4 4-29 0 0,2-1 94 0 0,1-1 0 0 0,-1 0 0 0 0,1-2 0 0 0,0 1-1 0 0,1-2 1 0 0,-1 0 0 0 0,1-1 0 0 0,0-1 0 0 0,1 0 0 0 0,-1-1 0 0 0,0-1 0 0 0,1 0-1 0 0,-1-1 1 0 0,1-1 0 0 0,-1-1 0 0 0,0 0 0 0 0,0-1 0 0 0,0-1 0 0 0,0 0 0 0 0,0-1 0 0 0,-1-1-1 0 0,0 0 1 0 0,0-1 0 0 0,0-1 0 0 0,12-9-94 0 0,276-178 1074 0 0,-130 74-824 0 0,-87 62-192 0 0,-47 37-270 0 0,-43 47 288 0 0,-15-7 520 0 0,-161 68-449 0 0,163-76-147 0 0,0 1 0 0 0,1 1 1 0 0,0 0-1 0 0,1 1 1 0 0,1 0-1 0 0,0 2 0 0 0,1-1 1 0 0,0 2-1 0 0,1 0 1 0 0,-1 4-1 0 0,-15 51-50 0 0,21 47-16 0 0,9-115 66 0 0,-1 1 1 0 0,1-1 0 0 0,0 0-1 0 0,0 0 1 0 0,1 1 0 0 0,-1-1-1 0 0,0 0 1 0 0,1-1 0 0 0,0 1 0 0 0,0 0-1 0 0,0-1 1 0 0,0 0 0 0 0,0 0-1 0 0,0 0 1 0 0,1 0 0 0 0,-1 0-1 0 0,1 0 1 0 0,-1-1 0 0 0,1 0 0 0 0,0 0-1 0 0,-1 0 1 0 0,1 0 0 0 0,0 0-1 0 0,0-1 1 0 0,0 0 0 0 0,-1 0-1 0 0,1 0 1 0 0,0 0 0 0 0,0 0 0 0 0,0-1-1 0 0,-1 0 1 0 0,1 1 0 0 0,0-2-1 0 0,0 1 1 0 0,-1 0 0 0 0,1-1-1 0 0,-1 1 1 0 0,3-3-1 0 0,89-63 176 0 0,-75 48-146 0 0,-1-1 0 0 0,-2-1-1 0 0,0-1 1 0 0,-1 0 0 0 0,-1-1 0 0 0,-1-1-1 0 0,-2 0 1 0 0,0-1 0 0 0,-1 0 0 0 0,0-6-30 0 0,-6 26-329 0 0,-6 25 215 0 0,33 85 146 0 0,-30-98-35 0 0,0 0 0 0 0,1-1 0 0 0,0 1 0 0 0,1-1 0 0 0,-1 0 0 0 0,1 0 0 0 0,0 0 0 0 0,0-1 1 0 0,1 1-1 0 0,0-1 0 0 0,0 0 0 0 0,0 0 0 0 0,1-1 0 0 0,-1 0 0 0 0,1 0 0 0 0,0 0 0 0 0,0 0 0 0 0,1-1 0 0 0,-1 0 0 0 0,1 0 0 0 0,-1-1 1 0 0,1 0-1 0 0,0 0 0 0 0,0-1 0 0 0,0 0 0 0 0,0 0 0 0 0,0 0 0 0 0,0-1 0 0 0,0 0 0 0 0,0 0 0 0 0,1-1 3 0 0,3-1 8 0 0,0 0-1 0 0,0 0 1 0 0,0-1 0 0 0,0 0-1 0 0,0-1 1 0 0,-1-1 0 0 0,0 1-1 0 0,0-2 1 0 0,0 1 0 0 0,-1-2-1 0 0,1 1 1 0 0,-1-1-1 0 0,-1 0 1 0 0,0-1 0 0 0,2-1-8 0 0,15-12 12 0 0,136-154 87 0 0,-44-7-30 0 0,-107 162-60 0 0,11-64 50 0 0,-22 82-60 0 0,0 0 1 0 0,0 0 0 0 0,0 0-1 0 0,-1 0 1 0 0,1 0-1 0 0,-1 1 1 0 0,1-1-1 0 0,-1 1 1 0 0,0-1-1 0 0,0 1 1 0 0,1-1-1 0 0,-1 1 1 0 0,0 0 0 0 0,0 0-1 0 0,0 0 1 0 0,0 0-1 0 0,-1 0 1 0 0,1 0-1 0 0,0 1 1 0 0,0-1-1 0 0,0 1 1 0 0,-1 0-1 0 0,1-1 1 0 0,0 1 0 0 0,0 0-1 0 0,-1 0 1 0 0,1 0-1 0 0,0 1 1 0 0,0-1-1 0 0,-1 1 1 0 0,1-1-1 0 0,0 1 1 0 0,0 0-1 0 0,0-1 1 0 0,0 1 0 0 0,-75 48-120 0 0,62-36 104 0 0,0 0 0 0 0,1 0 0 0 0,1 1 0 0 0,0 1 0 0 0,1 1 0 0 0,0-1 0 0 0,2 2 0 0 0,-4 7 16 0 0,12-22-8 0 0,0 1 1 0 0,1 0-1 0 0,-1 0 1 0 0,1 0-1 0 0,0 0 1 0 0,0 0-1 0 0,0 0 1 0 0,0 0-1 0 0,0 0 1 0 0,1 0-1 0 0,0 0 1 0 0,-1 1-1 0 0,1-1 1 0 0,0 0-1 0 0,1 0 1 0 0,-1 0-1 0 0,1 0 1 0 0,-1 1-1 0 0,1-1 1 0 0,0 0-1 0 0,0 0 1 0 0,0 0-1 0 0,0 0 1 0 0,2 2 7 0 0,8-1 1 0 0,0 0 0 0 0,0-1 0 0 0,1 0 0 0 0,-1 0 0 0 0,1-2 0 0 0,0 1 0 0 0,-1-1 0 0 0,1-1 0 0 0,0 0 0 0 0,0-1 0 0 0,0 0 1 0 0,-1-1-1 0 0,1 0 0 0 0,-1-1 0 0 0,1 0 0 0 0,10-5-1 0 0,3 2-12 0 0,13-4-6 0 0,66-4 44 0 0,-102 16-22 0 0,1-1 1 0 0,-1 1-1 0 0,0 0 0 0 0,0 0 0 0 0,0 1 0 0 0,0-1 1 0 0,-1 0-1 0 0,1 1 0 0 0,0-1 0 0 0,-1 1 1 0 0,0 0-1 0 0,0-1 0 0 0,0 1 0 0 0,0 0 0 0 0,0 0 1 0 0,0-1-1 0 0,-1 1 0 0 0,1 0 0 0 0,-1 0 0 0 0,0 0 1 0 0,0 0-1 0 0,0 0 0 0 0,0 0 0 0 0,0 0 1 0 0,-1 2-5 0 0,5 131 53 0 0,-3-133-53 0 0,1 0 0 0 0,-1 1-1 0 0,1-1 1 0 0,0 0 0 0 0,0 0 0 0 0,0 0 0 0 0,1 0-1 0 0,-1-1 1 0 0,1 1 0 0 0,-1-1 0 0 0,1 1 0 0 0,0-1-1 0 0,0 0 1 0 0,0 0 0 0 0,0 0 0 0 0,0 0 0 0 0,0-1-1 0 0,1 1 1 0 0,-1-1 0 0 0,1 0 0 0 0,-1 0 0 0 0,1 0 0 0 0,-1-1-1 0 0,1 1 1 0 0,0-1 0 0 0,-1 0 0 0 0,1 1 0 0 0,1-2 0 0 0,102-18-6 0 0,-85 7 31 0 0,0-1-1 0 0,-1 0 0 0 0,0-2 1 0 0,-1-1-1 0 0,-1 0 0 0 0,-1-2 1 0 0,0 0-1 0 0,11-16-24 0 0,100-102 157 0 0,-107 113-152 0 0,0 1-1 0 0,2 1 0 0 0,1 2 0 0 0,0 0 1 0 0,19-9-5 0 0,-43 27 1 0 0,1 0-1 0 0,-1 1 1 0 0,0-1 0 0 0,0 1 0 0 0,1-1 0 0 0,-1 1 0 0 0,0 0 0 0 0,1-1 0 0 0,-1 1 0 0 0,1 0-1 0 0,-1 0 1 0 0,0 0 0 0 0,1 0 0 0 0,-1 0 0 0 0,1 0 0 0 0,-1 0 0 0 0,0 1 0 0 0,1-1 0 0 0,-1 0 0 0 0,0 1-1 0 0,1-1 1 0 0,-1 1 0 0 0,0 0 0 0 0,0-1 0 0 0,1 1 0 0 0,-1 0 0 0 0,0 0 0 0 0,0 0 0 0 0,0 0 0 0 0,0 0-1 0 0,0 0 1 0 0,0 0 0 0 0,0 0 0 0 0,-1 0 0 0 0,1 0 0 0 0,0 0 0 0 0,0 0 0 0 0,-1 1 0 0 0,1-1-1 0 0,-1 0 1 0 0,1 1 0 0 0,-1-1 0 0 0,0 0 0 0 0,1 1 0 0 0,-1-1 0 0 0,0 0 0 0 0,0 1 0 0 0,0 0-1 0 0,10 72 147 0 0,-10-62-137 0 0,1 10 26 0 0,-1 0-1 0 0,-1 1 0 0 0,-1-1 0 0 0,-1 0 1 0 0,0 0-1 0 0,-2 0 0 0 0,-1 0 0 0 0,-4 10-35 0 0,-13 23 83 0 0,-16-7 2 0 0,-3-26-7 0 0,42-22-69 0 0,0 0-17 0 0,0 0-23 0 0,0 0-15 0 0,0 0-10 0 0,0 0-3 0 0,9 0-168 0 0,39 1 407 0 0,0-3-1 0 0,1-1 1 0 0,-1-3-1 0 0,-1-2 1 0 0,36-11-180 0 0,-17 0 385 0 0,-14 5-55 0 0,0-2-1 0 0,0-2 0 0 0,-2-3 1 0 0,19-12-330 0 0,-19-9-604 0 0,-36 26-2878 0 0,-3 1-4633 0 0,-10 11-4611 0 0</inkml:trace>
</inkml:ink>
</file>

<file path=ppt/ink/ink8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1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848 256 10842 0 0,'0'0'1601'0'0,"0"0"-44"0"0,0 0-203 0 0,0 0-175 0 0,0 0-31 0 0,0 0-25 0 0,0 0-107 0 0,0 0-217 0 0,0 0-243 0 0,0 0-208 0 0,0 0-105 0 0,-2 14-11 0 0,-14 138 543 0 0,-10 149 404 0 0,3-143-1010 0 0,-61 111-774 0 0,69-233 118 0 0,0 4-1014 0 0,11-13-3277 0 0,9-26-388 0 0,6-2 1597 0 0,-9 1 1579 0 0,3-3-4035 0 0</inkml:trace>
  <inkml:trace contextRef="#ctx0" brushRef="#br0" timeOffset="456.979">1154 275 8146 0 0,'0'0'1508'0'0,"0"0"-274"0"0,0 0-210 0 0,0 0-73 0 0,0 0 6 0 0,0 0 15 0 0,0 0 19 0 0,0 0-21 0 0,0 0-66 0 0,0 0-100 0 0,0 0-73 0 0,0 0 1 0 0,0 0-4 0 0,24 6-45 0 0,75 21-79 0 0,-87-24-479 0 0,-1 0 0 0 0,1-2-1 0 0,0 1 1 0 0,0-1 0 0 0,0-1-1 0 0,0 0 1 0 0,0-1 0 0 0,0 0 0 0 0,0-1-1 0 0,7-2-124 0 0,16-3 242 0 0,256-39 785 0 0,-288 45-1014 0 0,-2 1-3 0 0,1-1 0 0 0,-1 1 0 0 0,1-1 0 0 0,-1 1 0 0 0,1-1 0 0 0,-1 1 1 0 0,1 0-1 0 0,0 0 0 0 0,-1 0 0 0 0,1 0 0 0 0,-1 0 0 0 0,1 0 1 0 0,-1 0-1 0 0,1 1 0 0 0,-1-1 0 0 0,1 0 0 0 0,-1 1 0 0 0,1-1 1 0 0,-1 1-1 0 0,1 0 0 0 0,-1-1 0 0 0,0 1 0 0 0,1 0 0 0 0,-1 0 1 0 0,0 0-1 0 0,0 0 0 0 0,1 0 0 0 0,-1 0 0 0 0,0 0 0 0 0,0 0 1 0 0,0 1-1 0 0,0-1 0 0 0,-1 0 0 0 0,1 1 0 0 0,0-1 0 0 0,0 2-10 0 0,-4 27 157 0 0,-2 0-1 0 0,-1 0 0 0 0,-1 0 1 0 0,-2-1-1 0 0,0 0 0 0 0,-3-1 0 0 0,-9 19-156 0 0,0 5 111 0 0,-154 418 294 0 0,134-338-329 0 0,15-7-948 0 0,24-118 455 0 0,-5-10-9648 0 0,3-11 1037 0 0,1 7 2891 0 0</inkml:trace>
  <inkml:trace contextRef="#ctx0" brushRef="#br0" timeOffset="706.576">1121 923 6265 0 0,'0'0'4059'0'0,"0"0"-1915"0"0,0 0-820 0 0,0 0-9 0 0,0 0 158 0 0,0 0 87 0 0,0 0-53 0 0,0 0-215 0 0,0 0-297 0 0,0 0-209 0 0,0 0-169 0 0,33 1-114 0 0,103 6-60 0 0,66-22 475 0 0,42 11-3009 0 0,-177 23-5465 0 0,-45-10 76 0 0,-10-4-594 0 0</inkml:trace>
  <inkml:trace contextRef="#ctx0" brushRef="#br0" timeOffset="860.954">1941 1173 14491 0 0,'0'0'2211'0'0,"0"0"-896"0"0,0 0-231 0 0,0 0 131 0 0,0 0 35 0 0,0 0-166 0 0,0 0-277 0 0,0 0-266 0 0,0 0-227 0 0,0 0-175 0 0,0 0-109 0 0,0 0-44 0 0,0 0-70 0 0,-5 29-137 0 0,-12 87-229 0 0,20-74-1852 0 0,-1-40 1109 0 0,3 3-2892 0 0,-1-4-3176 0 0,-4-1-1610 0 0</inkml:trace>
  <inkml:trace contextRef="#ctx0" brushRef="#br0" timeOffset="1114.959">2321 506 13323 0 0,'0'0'4173'0'0,"0"0"-2252"0"0,0 0-800 0 0,0 0-146 0 0,0 0-86 0 0,0 0-93 0 0,0 0-57 0 0,0 0-91 0 0,0 0-177 0 0,-14 32-140 0 0,-41 102-110 0 0,31-28 70 0 0,-1 212-248 0 0,27-215-724 0 0,-1-52-1463 0 0,-1 0-3920 0 0,7-37-3583 0 0,-6-13 2241 0 0</inkml:trace>
  <inkml:trace contextRef="#ctx0" brushRef="#br0" timeOffset="1629.992">2517 554 13035 0 0,'0'0'1747'0'0,"0"0"-195"0"0,0 0-96 0 0,0 0-26 0 0,0 0-134 0 0,0 0-214 0 0,0 0-201 0 0,0 0-206 0 0,0 0-164 0 0,0 0-114 0 0,0 0-54 0 0,32-25-40 0 0,99-77-11 0 0,-59 56 228 0 0,-46 34-267 0 0,73-20 101 0 0,-97 34-351 0 0,0-1 0 0 0,0 1 0 0 0,0-1 1 0 0,0 1-1 0 0,-1 0 0 0 0,1 0 0 0 0,0 0 0 0 0,-1 0 0 0 0,0 0 0 0 0,1 0 1 0 0,-1 0-1 0 0,0 0 0 0 0,0 1 0 0 0,0-1 0 0 0,0 0 0 0 0,-1 1 0 0 0,1-1 1 0 0,-1 1-1 0 0,1-1 0 0 0,-1 1 0 0 0,0-1 0 0 0,0 1 0 0 0,0-1 0 0 0,0 1 1 0 0,0-1-1 0 0,-1 1 0 0 0,1-1 0 0 0,-1 0 0 0 0,0 1 0 0 0,1-1 1 0 0,-1 1-1 0 0,0-1 0 0 0,0 0 0 0 0,-1 0 0 0 0,1 0 0 0 0,-1 1-3 0 0,-125 220 294 0 0,125-221-297 0 0,-1 1 1 0 0,1-1 0 0 0,-1 1 0 0 0,1 0 0 0 0,0 0 0 0 0,0-1-1 0 0,0 1 1 0 0,1 1 0 0 0,-1-1 0 0 0,1 0 0 0 0,0 0-1 0 0,0 0 1 0 0,0 1 0 0 0,0-1 0 0 0,0 1 0 0 0,1-1 0 0 0,-1 0-1 0 0,1 1 1 0 0,0-1 0 0 0,0 1 0 0 0,0-1 0 0 0,1 1-1 0 0,-1-1 1 0 0,1 1 0 0 0,0-1 0 0 0,0 0 0 0 0,0 1 0 0 0,0-1-1 0 0,1 0 1 0 0,-1 0 0 0 0,1 0 0 0 0,0 0 0 0 0,0 0-1 0 0,0 0 1 0 0,0 0 0 0 0,1-1 0 0 0,-1 1 0 0 0,1-1 0 0 0,-1 0-1 0 0,1 0 1 0 0,0 0 0 0 0,0 0 0 0 0,0 0 0 0 0,1 1 2 0 0,59 12-10 0 0,66 30-56 0 0,-122-40 68 0 0,-1 0 0 0 0,1 0 0 0 0,-1 1 0 0 0,1-1 0 0 0,-2 1 0 0 0,1 1 0 0 0,-1-1 0 0 0,0 1 0 0 0,0 0 0 0 0,-1 0 0 0 0,0 0 0 0 0,0 1 0 0 0,0 0 0 0 0,-1-1 0 0 0,0 1 0 0 0,-1 0 0 0 0,0 0 0 0 0,0 1 0 0 0,-1-1 1 0 0,0 0-1 0 0,0 1 0 0 0,-1-1 0 0 0,0 0 0 0 0,-1 1 0 0 0,0-1 0 0 0,0 0 0 0 0,0 1 0 0 0,-1-1 0 0 0,-1 0 0 0 0,0 1-2 0 0,-4 10 29 0 0,-1 0-1 0 0,0-1 1 0 0,-2 0 0 0 0,0 0-1 0 0,-1-1 1 0 0,-1 0 0 0 0,0-1-1 0 0,-2 0 1 0 0,0-1 0 0 0,0-1-1 0 0,-1 0 1 0 0,-1-1 0 0 0,0 0-1 0 0,-1-2 1 0 0,0 0 0 0 0,-15 7-29 0 0,-47 4-817 0 0,27-22-4149 0 0,39-10-6107 0 0,10 6 1047 0 0</inkml:trace>
  <inkml:trace contextRef="#ctx0" brushRef="#br0" timeOffset="2787.655">3151 13 11346 0 0,'0'0'4297'0'0,"0"0"-2552"0"0,0 0-726 0 0,0 0-3 0 0,0 0 48 0 0,0 0 6 0 0,0 0-94 0 0,0 0-193 0 0,0 0-266 0 0,0 0-214 0 0,0 0-122 0 0,0 0-2 0 0,0 0 81 0 0,10-3 48 0 0,31-7 17 0 0,-12 36 274 0 0,2 54 27 0 0,26 119-41 0 0,44 239-186 0 0,-67-266-306 0 0,15 133-109 0 0,-20-85 68 0 0,-26-123-14 0 0,-3-97-5 0 0,0 0 12 0 0,0 0 30 0 0,0 0 34 0 0,0 0 6 0 0,-13 0 296 0 0,-196 30-334 0 0,15-4-126 0 0,-156 17-314 0 0,-148 19-807 0 0,-182 57 1170 0 0,328-43-10 0 0,-343 87 71 0 0,264-71 457 0 0,344-84 212 0 0,86-8-635 0 0,1 0-22 0 0,0 0-14 0 0,0 0-4 0 0,0 0-5 0 0,0 0 5 0 0,0 0 4 0 0,0 0 12 0 0,0 0 5 0 0,0 0-8 0 0,0 0 2 0 0,0 0-2 0 0,0 0-12 0 0,0 0 11 0 0,10-41 825 0 0,-2-90-794 0 0,-7 0 0 0 0,-5 0 0 0 0,-14-73-98 0 0,-1-226-34 0 0,16-10-54 0 0,21 252 17 0 0,18 14 65 0 0,-9 110-66 0 0,-24 61 57 0 0,0 0 0 0 0,0 0 0 0 0,0 1 0 0 0,1-1 0 0 0,-1 1 0 0 0,1-1 0 0 0,0 1 0 0 0,-1 0 0 0 0,1 0 0 0 0,0 1 0 0 0,0-1-1 0 0,0 1 1 0 0,0 0 0 0 0,1 0 0 0 0,3 0 15 0 0,239-44-104 0 0,56 5 104 0 0,-83 18 27 0 0,168 7-27 0 0,551 48-3 0 0,-606-15 15 0 0,170-21-49 0 0,-255-19-506 0 0,-87-8-5747 0 0,-142 24 231 0 0,-3 2-6189 0 0</inkml:trace>
</inkml:ink>
</file>

<file path=ppt/ink/ink8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1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787 112 3361 0 0,'0'0'1813'0'0,"0"0"-75"0"0,0 0-4 0 0,0 0 104 0 0,0 0 119 0 0,0 0-14 0 0,0 0-192 0 0,0 0-293 0 0,0 0-304 0 0,0 0-279 0 0,0 0-202 0 0,-22-18-168 0 0,-74-56-118 0 0,94 72-366 0 0,0 0 1 0 0,0 1-1 0 0,0-1 0 0 0,0 0 0 0 0,0 1 0 0 0,0-1 1 0 0,-1 1-1 0 0,1 0 0 0 0,-1 0 0 0 0,1 0 0 0 0,-1 0 1 0 0,1 0-1 0 0,-1 1 0 0 0,0-1 0 0 0,1 1 0 0 0,-1 0 1 0 0,0-1-1 0 0,0 1 0 0 0,1 0 0 0 0,-1 1 0 0 0,0-1 1 0 0,1 0-1 0 0,-1 1 0 0 0,-2 0-21 0 0,-5 2 99 0 0,-16 4 66 0 0,1 2 0 0 0,0 0 0 0 0,0 2 0 0 0,1 1 0 0 0,0 0 0 0 0,1 2-1 0 0,1 1 1 0 0,-8 7-165 0 0,-4 4 102 0 0,2 1-1 0 0,0 1 1 0 0,2 2 0 0 0,1 1-1 0 0,2 2 1 0 0,1 0-1 0 0,1 2 1 0 0,2 0 0 0 0,2 2-1 0 0,1 0 1 0 0,-13 37-102 0 0,25-49 49 0 0,0 0 0 0 0,1 1 0 0 0,2 0 0 0 0,1 0 0 0 0,0 0 0 0 0,2 0 0 0 0,2 1 0 0 0,1 19-49 0 0,0-29 21 0 0,1 0 0 0 0,1 0 0 0 0,1-1 0 0 0,0 1 0 0 0,1-1 0 0 0,1 0 0 0 0,1 0 0 0 0,0-1 0 0 0,0 0 0 0 0,2 0 0 0 0,0-1 0 0 0,1 0 0 0 0,0 0 0 0 0,1-1 0 0 0,0 0 0 0 0,1-1 0 0 0,1-1 0 0 0,0 0 1 0 0,0-1-1 0 0,1 0 0 0 0,0-1 0 0 0,1 0 0 0 0,0-1 0 0 0,0-1 0 0 0,1 0 0 0 0,4 0-21 0 0,9 1 61 0 0,1-2 1 0 0,0 0 0 0 0,0-2-1 0 0,0-1 1 0 0,0-2-1 0 0,0-1 1 0 0,0-1 0 0 0,1-2-1 0 0,-1-1 1 0 0,-1-1 0 0 0,1-1-1 0 0,-1-2 1 0 0,0-1-1 0 0,-1-1 1 0 0,0-2 0 0 0,0 0-1 0 0,-1-2 1 0 0,-1-1 0 0 0,5-5-62 0 0,-22 15 31 0 0,0-1 1 0 0,-1-1-1 0 0,0 1 1 0 0,0-1-1 0 0,0-1 1 0 0,-1 1 0 0 0,0-1-1 0 0,0 0 1 0 0,-1-1-1 0 0,0 0 1 0 0,0 0-1 0 0,-1 0 1 0 0,-1-1-1 0 0,1 1 1 0 0,-1-1 0 0 0,-1 0-1 0 0,0-1 1 0 0,-1 1-1 0 0,1 0 1 0 0,-2-1-1 0 0,0 1 1 0 0,0-1 0 0 0,-1 1-1 0 0,0-1 1 0 0,-1 0-1 0 0,0 1 1 0 0,-1-3-32 0 0,-1 8-7 0 0,0-1 1 0 0,0 0-1 0 0,-1 1 1 0 0,0 0-1 0 0,0 0 1 0 0,0 0-1 0 0,-1 0 1 0 0,1 1-1 0 0,-1 0 1 0 0,0-1-1 0 0,0 2 1 0 0,-1-1-1 0 0,1 1 0 0 0,-1 0 1 0 0,0 0-1 0 0,0 0 1 0 0,0 1-1 0 0,0 0 1 0 0,0 0-1 0 0,-3 0 7 0 0,-131-14-304 0 0,125 15 271 0 0,0 1 0 0 0,0 1 0 0 0,0 0 0 0 0,0 1 0 0 0,0 1 0 0 0,1 0 0 0 0,-1 1 0 0 0,1 0 0 0 0,-1 1 0 0 0,1 1 0 0 0,1 1 0 0 0,-1 0 0 0 0,-3 3 33 0 0,17-9-2 0 0,0 0 1 0 0,0 0 0 0 0,1 0 0 0 0,-1 0 0 0 0,0 0-1 0 0,0 0 1 0 0,1 0 0 0 0,-1 0 0 0 0,0 0 0 0 0,1 0-1 0 0,-1-1 1 0 0,1 1 0 0 0,-1 0 0 0 0,1 0 0 0 0,0 0-1 0 0,-1 0 1 0 0,1-1 0 0 0,0 1 0 0 0,0 0-1 0 0,-1-1 1 0 0,1 1 0 0 0,0-1 0 0 0,0 1 0 0 0,0-1-1 0 0,0 1 1 0 0,0-1 0 0 0,0 1 0 0 0,0-1 0 0 0,0 0-1 0 0,0 1 1 0 0,0-1 0 0 0,0 0 0 0 0,0 0 0 0 0,0 0-1 0 0,0 0 1 0 0,0 0 0 0 0,0 0 0 0 0,0 0 0 0 0,0 0-1 0 0,0 0 1 0 0,0-1 0 0 0,0 1 0 0 0,0 0 0 0 0,0-1-1 0 0,0 1 2 0 0,1 0 11 0 0,34 4 151 0 0,0-2 1 0 0,0-2 0 0 0,0-1 0 0 0,0-2-1 0 0,2-2-162 0 0,10 1 81 0 0,176-26 306 0 0,-203 27-397 0 0,-14 1-33 0 0,0 1 0 0 0,0-1 0 0 0,0 1 0 0 0,0 1 0 0 0,0-1 0 0 0,0 1 0 0 0,1 0 0 0 0,-1 1 0 0 0,0 0 0 0 0,0 0 0 0 0,0 0 0 0 0,0 1 0 0 0,6 2 43 0 0,16 18-6083 0 0,-21-14-4496 0 0,-4-4 243 0 0</inkml:trace>
  <inkml:trace contextRef="#ctx0" brushRef="#br0" timeOffset="261.69">1481 874 12875 0 0,'0'0'1888'0'0,"0"0"-553"0"0,0 0-155 0 0,0 0 77 0 0,0 0 43 0 0,0 0-105 0 0,0 0-248 0 0,0 0-271 0 0,0 0-272 0 0,-6 32-208 0 0,-18 98-108 0 0,18-71-811 0 0,6-59-308 0 0,0 0-725 0 0,0 0-1126 0 0,0 0-1620 0 0,0 0-1496 0 0,0-3-451 0 0</inkml:trace>
  <inkml:trace contextRef="#ctx0" brushRef="#br0" timeOffset="423.6">1397 318 11586 0 0,'0'0'2969'0'0,"0"0"-1489"0"0,0 0-527 0 0,0 0-369 0 0,0 0-312 0 0,0 0-320 0 0,0 0-216 0 0,0 0-112 0 0,0 0-192 0 0,0 0-577 0 0,0 0-1087 0 0,0 0-2057 0 0,0 0-4633 0 0</inkml:trace>
  <inkml:trace contextRef="#ctx0" brushRef="#br0" timeOffset="665.726">1755 904 11362 0 0,'0'0'2082'0'0,"0"0"-264"0"0,0 0-251 0 0,0 0-137 0 0,0 0-187 0 0,0 0-225 0 0,5 34-220 0 0,18 107-219 0 0,-3-59 445 0 0,-19-80-940 0 0,-1-1 0 0 0,1 1 0 0 0,0-1 1 0 0,0 1-1 0 0,0-1 0 0 0,0 1 0 0 0,0-1 0 0 0,0 1 1 0 0,0-1-1 0 0,0 0 0 0 0,1 0 0 0 0,-1 0 0 0 0,0 1 1 0 0,1-1-1 0 0,-1 0 0 0 0,1-1 0 0 0,-1 1 0 0 0,1 0 0 0 0,-1 0 1 0 0,1-1-1 0 0,0 1 0 0 0,-1-1 0 0 0,1 1 0 0 0,0-1 1 0 0,0 0-1 0 0,-1 1 0 0 0,1-1 0 0 0,0 0 0 0 0,0 0 1 0 0,-1-1-1 0 0,1 1 0 0 0,0 0 0 0 0,0 0 0 0 0,-1-1 1 0 0,1 1-1 0 0,0-1 0 0 0,-1 0 0 0 0,1 1 0 0 0,0-1-84 0 0,86-176 1406 0 0,-55 75-1159 0 0,5-23-178 0 0,-34 110 255 0 0,-4 15-488 0 0,0 1 0 0 0,1-1 0 0 0,-1 0 0 0 0,0 1 0 0 0,0-1 0 0 0,0 0 0 0 0,1 0 0 0 0,-1 1 0 0 0,0-1 0 0 0,0 0 0 0 0,1 0 0 0 0,-1 1 0 0 0,0-1 0 0 0,1 0 0 0 0,-1 0 0 0 0,0 0 0 0 0,1 1 0 0 0,-1-1 0 0 0,0 0 0 0 0,1 0 0 0 0,-1 0 0 0 0,0 0 0 0 0,1 0 0 0 0,-1 0 0 0 0,0 0 0 0 0,1 0 0 0 0,-1 0 0 0 0,1 0 0 0 0,-1 0 0 0 0,0 0 0 0 0,1 0 0 0 0,-1 0 0 0 0,0 0 0 0 0,1 0 0 0 0,-1-1 164 0 0,5 25-3509 0 0,0 1-5929 0 0,-4-13-125 0 0</inkml:trace>
  <inkml:trace contextRef="#ctx0" brushRef="#br0" timeOffset="988.765">2294 1069 8706 0 0,'0'0'2183'0'0,"0"0"88"0"0,0 0 108 0 0,0 0-116 0 0,0 0-265 0 0,0 0-272 0 0,0 0-279 0 0,0 0-288 0 0,0 0-288 0 0,32-11-246 0 0,102-35-159 0 0,-80 13 59 0 0,-49 24-409 0 0,0 2-45 0 0,-1-1-1 0 0,0 0 0 0 0,0 0 1 0 0,-1 0-1 0 0,0-1 1 0 0,0 1-1 0 0,-1-1 1 0 0,0 1-1 0 0,-1-1 1 0 0,0 0-1 0 0,0 1 1 0 0,-1-1-1 0 0,0-8-70 0 0,-1 14-14 0 0,-1 1-1 0 0,0-1 0 0 0,1 0 1 0 0,-1 0-1 0 0,0 1 0 0 0,0-1 1 0 0,0 1-1 0 0,-1-1 1 0 0,1 1-1 0 0,-1 0 0 0 0,1 0 1 0 0,-1 0-1 0 0,1 0 0 0 0,-1 1 1 0 0,0-1-1 0 0,0 1 0 0 0,0 0 1 0 0,0-1-1 0 0,0 1 1 0 0,0 1-1 0 0,-1-1 0 0 0,1 0 1 0 0,0 1-1 0 0,0 0 0 0 0,-1-1 1 0 0,1 1-1 0 0,0 0 1 0 0,0 1-1 0 0,-1-1 0 0 0,1 1 1 0 0,0-1-1 0 0,0 1 0 0 0,0 0 1 0 0,0 0-1 0 0,0 1 0 0 0,-3 0 15 0 0,-4 3-88 0 0,0 1 0 0 0,1 0 0 0 0,0 0 0 0 0,0 0 0 0 0,0 1 0 0 0,1 1 0 0 0,0 0 0 0 0,0 0-1 0 0,1 0 1 0 0,0 1 0 0 0,1 0 0 0 0,0 0 0 0 0,0 1 0 0 0,1-1 0 0 0,0 1 0 0 0,1 1-1 0 0,0-1 1 0 0,0 1 0 0 0,1-1 0 0 0,1 1 0 0 0,0 0 0 0 0,0 0 0 0 0,1 0 0 0 0,0 0 0 0 0,1 0-1 0 0,0 0 1 0 0,2 9 88 0 0,-1-15-111 0 0,-1 0 1 0 0,1 0-1 0 0,0 0 0 0 0,1-1 0 0 0,-1 1 0 0 0,1 0 0 0 0,0-1 1 0 0,0 1-1 0 0,0-1 0 0 0,1 0 0 0 0,0 0 0 0 0,0 0 0 0 0,0 0 1 0 0,0 0-1 0 0,0-1 0 0 0,1 1 0 0 0,-1-1 0 0 0,1 0 0 0 0,0 0 1 0 0,0 0-1 0 0,0-1 0 0 0,0 1 0 0 0,1-1 0 0 0,-1 0 0 0 0,1 0 1 0 0,-1-1-1 0 0,1 1 0 0 0,0-1 0 0 0,3 0 111 0 0,145 8-7705 0 0,-112-17 3119 0 0,-13-1-1628 0 0,-13 4 3188 0 0</inkml:trace>
  <inkml:trace contextRef="#ctx0" brushRef="#br0" timeOffset="1371.724">2777 1121 0 0 0,'0'0'2742'0'0,"0"0"-31"0"0,0 0-252 0 0,0 0-292 0 0,0 0-257 0 0,0 0-232 0 0,0 0-238 0 0,0 0-238 0 0,0 0-215 0 0,0 0-114 0 0,0 0 9 0 0,0 0 41 0 0,-2 10 42 0 0,-4 29-9 0 0,44-55 2124 0 0,5-26-2565 0 0,-2-3 1 0 0,-2-1 0 0 0,-2-2-1 0 0,-3-1 1 0 0,3-8-516 0 0,-21 32 64 0 0,20-34 0 0 0,-35 58-76 0 0,-1 1-52 0 0,0 0-59 0 0,-1 33-499 0 0,-2-1 537 0 0,0-25 80 0 0,1 0 1 0 0,1 0 0 0 0,-1 0 0 0 0,1 0 0 0 0,0 0 0 0 0,1 0 0 0 0,0 0 0 0 0,0 0 0 0 0,0 0 0 0 0,1 0 0 0 0,0 1 0 0 0,0-1 0 0 0,1-1 0 0 0,0 1 0 0 0,0 0 0 0 0,1 0 0 0 0,0-1 0 0 0,0 1 0 0 0,0-1 0 0 0,1 0 0 0 0,0 0 0 0 0,0 0 0 0 0,1 0 0 0 0,0-1 0 0 0,0 0 0 0 0,5 4 4 0 0,-4-4 47 0 0,1-1 0 0 0,0 0 0 0 0,0-1 0 0 0,0 0 0 0 0,0 0 0 0 0,1 0 0 0 0,0-1 0 0 0,-1 0 0 0 0,1-1 0 0 0,0 1-1 0 0,0-2 1 0 0,-1 1 0 0 0,1-1 0 0 0,0 0 0 0 0,0-1 0 0 0,0 1 0 0 0,0-2 0 0 0,0 1 0 0 0,-1-1 0 0 0,1 0 0 0 0,-1-1 0 0 0,1 0 0 0 0,-1 0 0 0 0,0 0 0 0 0,0-1 0 0 0,0 0 0 0 0,-1-1 0 0 0,1 1 0 0 0,-1-1 0 0 0,0 0 0 0 0,-1-1 0 0 0,1 0 0 0 0,-1 1 0 0 0,0-2 0 0 0,2-2-47 0 0,4-8-262 0 0,0-2 0 0 0,-1 1 0 0 0,-1-1 0 0 0,-1 0 1 0 0,0-1-1 0 0,-2 0 0 0 0,0 0 0 0 0,0-8 262 0 0,5 0-4384 0 0,-4 12-5210 0 0,-3 8-2647 0 0</inkml:trace>
</inkml:ink>
</file>

<file path=ppt/ink/ink8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340 133 0 0 0,'0'0'1203'0'0,"0"0"564"0"0,0 0 160 0 0,0 0-83 0 0,0 0-158 0 0,0 0-182 0 0,0 0-174 0 0,0 0-124 0 0,0 0-58 0 0,0 0-33 0 0,0 0-64 0 0,1-6-122 0 0,1-16-130 0 0,-20 17 923 0 0,-1 6-1457 0 0,1 1 0 0 0,-1 1-1 0 0,1 1 1 0 0,0 1 0 0 0,0 0 0 0 0,0 1 0 0 0,1 1 0 0 0,0 1-265 0 0,-62 21 989 0 0,49-15-112 0 0,37 9-505 0 0,4-13-313 0 0,0-1 1 0 0,1 0 0 0 0,0-1 0 0 0,1-1-1 0 0,0 0 1 0 0,0 0 0 0 0,0-1 0 0 0,1-1-1 0 0,0 0 1 0 0,2-1-60 0 0,89 36 298 0 0,-102-38-264 0 0,0 0-1 0 0,0 0 1 0 0,0 0 0 0 0,0 0 0 0 0,-1 1 0 0 0,1-1 0 0 0,-1 0 0 0 0,0 1 0 0 0,1 0 0 0 0,-1 0 0 0 0,-1 0 0 0 0,1 0 0 0 0,0 0 0 0 0,-1 0 0 0 0,1 0 0 0 0,-1 0 0 0 0,0 1 0 0 0,0-1 0 0 0,0 0 0 0 0,-1 1 0 0 0,1-1 0 0 0,-1 1 0 0 0,0-1 0 0 0,0 1 0 0 0,0-1-1 0 0,0 1 1 0 0,-1-1 0 0 0,1 0 0 0 0,-1 1 0 0 0,0-1 0 0 0,0 0 0 0 0,0 1 0 0 0,0-1 0 0 0,-1 0 0 0 0,1 0 0 0 0,-1 0 0 0 0,0 0 0 0 0,0 0 0 0 0,0 0 0 0 0,0 0 0 0 0,-1 0-34 0 0,-12 9 89 0 0,0-1 0 0 0,-1 0 0 0 0,1-1 0 0 0,-2-1 0 0 0,0-1 0 0 0,0 0 0 0 0,-2 0-89 0 0,-128 36 116 0 0,98-40-142 0 0,49-4-15 0 0,0 0-64 0 0,0 0-111 0 0,10-16-985 0 0,84-41-3298 0 0,-59 42 167 0 0,-2 3-3499 0 0,-13 5-532 0 0</inkml:trace>
  <inkml:trace contextRef="#ctx0" brushRef="#br0" timeOffset="242.475">573 357 13475 0 0,'0'0'1440'0'0,"0"0"-213"0"0,0 0 16 0 0,0 0 119 0 0,0 0-45 0 0,0 0-199 0 0,0 0-266 0 0,0 0-252 0 0,0 0-216 0 0,0 0-186 0 0,0 0-100 0 0,-7 29-62 0 0,-20 84-44 0 0,23-78-346 0 0,10-43-359 0 0,24-26-4705 0 0,-14 6-4507 0 0,-12 17 2993 0 0</inkml:trace>
  <inkml:trace contextRef="#ctx0" brushRef="#br0" timeOffset="479.367">496 0 4297 0 0,'0'0'3721'0'0,"0"0"-897"0"0,0 0-607 0 0,0 0-481 0 0,0 0-624 0 0,0 0-607 0 0,0 0-521 0 0,0 0-313 0 0,0 0-247 0 0,0 0-432 0 0,0 0-760 0 0,0 0-1841 0 0,0 0-1848 0 0,0 0 1808 0 0</inkml:trace>
  <inkml:trace contextRef="#ctx0" brushRef="#br0" timeOffset="730.646">743 155 12843 0 0,'0'0'2156'0'0,"0"0"-651"0"0,0 0-397 0 0,0 0-111 0 0,0 0-88 0 0,0 0-59 0 0,0 0-71 0 0,0 0-107 0 0,0 0-145 0 0,0 0-149 0 0,0 0-104 0 0,0 0-44 0 0,34-21-12 0 0,108-64 4 0 0,-58 51 178 0 0,-79 32-395 0 0,-1 0-1 0 0,1 1 1 0 0,0-1 0 0 0,-1 1-1 0 0,1 0 1 0 0,0 1 0 0 0,0-1-1 0 0,0 1 1 0 0,0 0 0 0 0,0 0 0 0 0,0 0-1 0 0,0 1 1 0 0,0 0 0 0 0,0 0-1 0 0,-1 0 1 0 0,1 0 0 0 0,0 1-1 0 0,-1 0 1 0 0,1 0 0 0 0,-1 0 0 0 0,1 0-1 0 0,-1 1 1 0 0,0 0 0 0 0,0 0-1 0 0,0 0 1 0 0,-1 0 0 0 0,1 0-1 0 0,-1 1 1 0 0,1 0 0 0 0,-1 0 0 0 0,0 0-1 0 0,-1 0 1 0 0,1 0 0 0 0,-1 0-1 0 0,0 1 1 0 0,0-1 0 0 0,0 1 0 0 0,0 0-5 0 0,-2 10 28 0 0,0 0 1 0 0,0 0-1 0 0,-2 0 1 0 0,0 0-1 0 0,0 0 1 0 0,-2-1 0 0 0,0 1-1 0 0,0-1 1 0 0,-1 0-1 0 0,-1 0 1 0 0,-1 0 0 0 0,0-1-1 0 0,0 0 1 0 0,-1 0-1 0 0,-1-1 1 0 0,-7 8-29 0 0,-45 87 424 0 0,36-26 79 0 0,25-78-487 0 0,0 0 0 0 0,0 0 0 0 0,1 0 1 0 0,-1-1-1 0 0,0 1 0 0 0,1 0 0 0 0,0 0 1 0 0,0-1-1 0 0,0 1 0 0 0,0 0 0 0 0,0-1 0 0 0,0 1 1 0 0,1-1-1 0 0,-1 0 0 0 0,1 1 0 0 0,0-1 1 0 0,0 0-1 0 0,0 0 0 0 0,0 0 0 0 0,0 0 0 0 0,0 0 1 0 0,0-1-1 0 0,0 1 0 0 0,1-1 0 0 0,-1 1 0 0 0,1-1 1 0 0,-1 0-1 0 0,1 0 0 0 0,0 0 0 0 0,-1 0 1 0 0,2 0-17 0 0,4 1 35 0 0,0 0 1 0 0,1 0-1 0 0,-1-1 1 0 0,1 0 0 0 0,0-1-1 0 0,-1 1 1 0 0,1-2-1 0 0,0 1 1 0 0,-1-1-1 0 0,1-1 1 0 0,-1 1 0 0 0,1-2-1 0 0,-1 1 1 0 0,0-1-1 0 0,0 0 1 0 0,2-1-36 0 0,28-19-1947 0 0,-20-4-2364 0 0,-15 4-7331 0 0,-3 18 2839 0 0</inkml:trace>
  <inkml:trace contextRef="#ctx0" brushRef="#br0" timeOffset="965.613">761 361 11827 0 0,'0'0'1234'0'0,"0"0"-247"0"0,0 0 96 0 0,0 0 231 0 0,0 0 54 0 0,0 0-141 0 0,0 0-175 0 0,0 0-188 0 0,0 0-187 0 0,37 5-168 0 0,117 15-133 0 0,39-15 326 0 0,18-12-2382 0 0,-141 1-3685 0 0,-2-3-6314 0 0,-59 9 7183 0 0</inkml:trace>
  <inkml:trace contextRef="#ctx0" brushRef="#br0" timeOffset="1644.004">1529 413 368 0 0,'0'0'3153'0'0,"0"0"-475"0"0,0 0-519 0 0,0 0-373 0 0,0 0-265 0 0,0 0-201 0 0,0 0-150 0 0,0 0-106 0 0,0 0-82 0 0,0 0-27 0 0,0 0-3 0 0,0 0-1 0 0,0 0-15 0 0,17 10-52 0 0,55 28-76 0 0,-70-38-766 0 0,-1 1-1 0 0,1 0 0 0 0,-1 0 1 0 0,1-1-1 0 0,0 1 1 0 0,-1 0-1 0 0,1-1 0 0 0,0 0 1 0 0,0 1-1 0 0,-1-1 1 0 0,1 0-1 0 0,0 0 0 0 0,0 0 1 0 0,-1 0-1 0 0,1 0 1 0 0,0-1-1 0 0,0 1 0 0 0,-1 0 1 0 0,1-1-1 0 0,0 1 1 0 0,-1-1-1 0 0,1 0 0 0 0,-1 1 1 0 0,1-1-1 0 0,0 0 1 0 0,-1 0-1 0 0,0 0 0 0 0,2-1-41 0 0,3-2 192 0 0,3-2-44 0 0,-1 1 0 0 0,0-1-1 0 0,0 0 1 0 0,-1-1 0 0 0,0 0-1 0 0,0 0 1 0 0,0 0-1 0 0,-1-1 1 0 0,0 0 0 0 0,0 0-1 0 0,-1-1 1 0 0,0 0 0 0 0,-1 1-1 0 0,0-2 1 0 0,0 1 0 0 0,-1 0-1 0 0,0-1 1 0 0,-1 0 0 0 0,0 1-1 0 0,0-1 1 0 0,-1-7-148 0 0,-2 14 2 0 0,-1 0-1 0 0,0 0 1 0 0,0 0 0 0 0,0 0-1 0 0,-1 0 1 0 0,1 0 0 0 0,-1 1-1 0 0,0-1 1 0 0,1 1 0 0 0,-1-1 0 0 0,0 1-1 0 0,-1 0 1 0 0,1 0 0 0 0,0 1-1 0 0,0-1 1 0 0,-1 1 0 0 0,1-1-1 0 0,-1 1 1 0 0,1 0 0 0 0,-1 1 0 0 0,0-1-1 0 0,1 0 1 0 0,-1 1 0 0 0,0 0-1 0 0,1 0 1 0 0,-1 0 0 0 0,0 0-1 0 0,0 1 1 0 0,1-1 0 0 0,-1 1 0 0 0,1 0-1 0 0,-1 0 1 0 0,0 1-2 0 0,-9 2-29 0 0,0 1 0 0 0,0 1 0 0 0,1 0 0 0 0,-1 1 0 0 0,2 0 0 0 0,-1 0 0 0 0,1 2 1 0 0,0-1-1 0 0,0 2 0 0 0,1-1 0 0 0,1 1 0 0 0,0 1 0 0 0,-7 9 29 0 0,-53 94-348 0 0,67-111 313 0 0,0 0 1 0 0,1 1-1 0 0,-1-1 0 0 0,1 0 1 0 0,0 1-1 0 0,0-1 1 0 0,0 1-1 0 0,0 0 1 0 0,1-1-1 0 0,-1 1 1 0 0,1 0-1 0 0,0-1 0 0 0,0 1 1 0 0,1 0-1 0 0,-1-1 1 0 0,1 1-1 0 0,-1-1 1 0 0,1 1-1 0 0,0-1 0 0 0,1 1 1 0 0,-1-1-1 0 0,1 1 1 0 0,-1-1-1 0 0,1 0 1 0 0,0 0-1 0 0,0 0 0 0 0,0 0 1 0 0,1 0-1 0 0,-1 0 1 0 0,1-1-1 0 0,-1 1 1 0 0,1-1-1 0 0,0 0 0 0 0,0 0 1 0 0,0 0-1 0 0,0 0 1 0 0,1 0-1 0 0,1 0 35 0 0,12 3-535 0 0,0 0 0 0 0,1-2 0 0 0,-1 0 0 0 0,1-1 1 0 0,0-1-1 0 0,-1 0 0 0 0,1-2 0 0 0,0 0 0 0 0,12-2 535 0 0,3-3-956 0 0,1-2 1 0 0,-1-1 0 0 0,-1-1 0 0 0,1-2-1 0 0,8-6 956 0 0,55-18-578 0 0,-73 28 673 0 0,-1-1 0 0 0,0 0 1 0 0,-1-2-1 0 0,0 0 0 0 0,-1-2 0 0 0,0 0 0 0 0,4-5-95 0 0,-23 18 83 0 0,0 0 1 0 0,0-1 0 0 0,0 1-1 0 0,0-1 1 0 0,0 1-1 0 0,0-1 1 0 0,0 1 0 0 0,-1-1-1 0 0,1 0 1 0 0,0 1 0 0 0,0-1-1 0 0,0 0 1 0 0,-1 0-1 0 0,1 0 1 0 0,0 0 0 0 0,-1 0-1 0 0,1 1 1 0 0,-1-1-1 0 0,1 0 1 0 0,-1 0 0 0 0,1 0-1 0 0,-1-1 1 0 0,0 1 0 0 0,1 0-1 0 0,-1 0 1 0 0,0 0-1 0 0,0 0 1 0 0,0 0 0 0 0,0 0-1 0 0,0 0 1 0 0,0 0-1 0 0,0 0 1 0 0,0-1 0 0 0,0 1-1 0 0,-1 0 1 0 0,1 0-1 0 0,0 0 1 0 0,-1 0 0 0 0,1 0-1 0 0,-1 0 1 0 0,1 0 0 0 0,-1 0-1 0 0,1 0 1 0 0,-1 1-1 0 0,0-1 1 0 0,0 0 0 0 0,1 0-1 0 0,-1 0 1 0 0,0 1-1 0 0,0-1 1 0 0,0 0 0 0 0,0 1-1 0 0,0-1 1 0 0,1 1-1 0 0,-1-1 1 0 0,-1 0-84 0 0,-11 4 245 0 0,1 0 1 0 0,-1 0-1 0 0,1 1 0 0 0,-1 0 0 0 0,1 1 1 0 0,0 1-1 0 0,1 0 0 0 0,0 0 0 0 0,0 1 0 0 0,0 1 1 0 0,1 0-1 0 0,0 0 0 0 0,0 1 0 0 0,-4 6-245 0 0,-2-2 151 0 0,11-9-148 0 0,0 0 1 0 0,0 1 0 0 0,1 0 0 0 0,-1 0-1 0 0,1 0 1 0 0,0 0 0 0 0,1 1 0 0 0,-1-1-1 0 0,1 1 1 0 0,0 0 0 0 0,0 0 0 0 0,1 0 0 0 0,0 0-1 0 0,0 1 1 0 0,0-1 0 0 0,1 1 0 0 0,0-1-1 0 0,0 1 1 0 0,1-1 0 0 0,0 1 0 0 0,0 0 0 0 0,0-1-1 0 0,2 4-3 0 0,1-5 0 0 0,1-1 0 0 0,-1 1-1 0 0,1-1 1 0 0,1 0 0 0 0,-1 0 0 0 0,0 0-1 0 0,1-1 1 0 0,0 0 0 0 0,0 0 0 0 0,0 0-1 0 0,0 0 1 0 0,1-1 0 0 0,-1 1 0 0 0,0-1-1 0 0,1-1 1 0 0,0 1 0 0 0,-1-1 0 0 0,1 0-1 0 0,0 0 1 0 0,0-1 0 0 0,5 0 0 0 0,5 1 132 0 0,1 0 0 0 0,-1-1 0 0 0,1-1 0 0 0,-1-1 0 0 0,0 0 0 0 0,0-1 0 0 0,0-1 0 0 0,0-1 0 0 0,0 0 0 0 0,-1-1-132 0 0,1 0 135 0 0,0-1-1 0 0,-1-1 1 0 0,0-1-1 0 0,0 0 1 0 0,-1-1-1 0 0,0 0 1 0 0,-1-1-1 0 0,0-1 1 0 0,-1 0-1 0 0,0 0 1 0 0,-1-2-1 0 0,-1 1 1 0 0,0-1-1 0 0,4-8-134 0 0,3-6 74 0 0,-5 11-86 0 0,-1-1 0 0 0,-1 0 1 0 0,-1 0-1 0 0,-1-1 1 0 0,0 0-1 0 0,-1-1 1 0 0,-1 0-1 0 0,-1 0 1 0 0,1-8 11 0 0,-5 17-76 0 0,1 0 1 0 0,-1 0 0 0 0,-1-1 0 0 0,0 1 0 0 0,-1 0 0 0 0,0-1-1 0 0,0 1 1 0 0,-1 0 0 0 0,-1 0 0 0 0,0 0 0 0 0,-3-8 75 0 0,4 14-23 0 0,0 0 0 0 0,0 1 0 0 0,-1-1 0 0 0,1 1 0 0 0,-1-1 0 0 0,0 1 1 0 0,0 0-1 0 0,0 0 0 0 0,-1 0 0 0 0,1 1 0 0 0,-1-1 0 0 0,0 1 0 0 0,0 0 0 0 0,0 0 1 0 0,-1 0-1 0 0,1 1 0 0 0,-1-1 0 0 0,1 1 0 0 0,-1 0 0 0 0,0 0 0 0 0,0 1 0 0 0,0-1 1 0 0,0 1-1 0 0,0 0 0 0 0,0 1 0 0 0,0-1 0 0 0,0 1 0 0 0,0 0 0 0 0,0 0 0 0 0,0 1 1 0 0,0-1-1 0 0,-1 1 0 0 0,1 0 0 0 0,0 1 0 0 0,1-1 0 0 0,-1 1 0 0 0,0 0 0 0 0,0 0 1 0 0,1 0 22 0 0,-9 7 9 0 0,2 0 0 0 0,-1 1 0 0 0,1 0 0 0 0,1 0 1 0 0,0 1-1 0 0,0 1 0 0 0,1 0 0 0 0,1 0 0 0 0,0 0 1 0 0,0 1-1 0 0,1 1 0 0 0,1-1 0 0 0,0 1 1 0 0,1 0-1 0 0,1 0 0 0 0,0 0 0 0 0,1 1 0 0 0,0 0 1 0 0,1 0-1 0 0,1-1 0 0 0,0 1 0 0 0,1 2-9 0 0,0-16 1 0 0,-1 11 7 0 0,1 0-1 0 0,0 1 1 0 0,1-1-1 0 0,0 0 1 0 0,0 0 0 0 0,1 0-1 0 0,1 0 1 0 0,0 0-1 0 0,1-1 1 0 0,0 1 0 0 0,1-1-1 0 0,6 10-7 0 0,-1-6-46 0 0,1-1 0 0 0,0 0 0 0 0,1-1-1 0 0,1 0 1 0 0,0-1 0 0 0,0-1 0 0 0,2 0 0 0 0,-1 0-1 0 0,1-2 1 0 0,1 1 0 0 0,0-2 0 0 0,0 0-1 0 0,0-1 1 0 0,1-1 0 0 0,0-1 0 0 0,3 1 46 0 0,109 13-6047 0 0,-96-16-1044 0 0,-12-2-3781 0 0</inkml:trace>
</inkml:ink>
</file>

<file path=ppt/ink/ink8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5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 2152 0 0,'0'0'5215'0'0,"0"0"-2496"0"0,0 0-717 0 0,0 0-116 0 0,0 0-121 0 0,0 0-108 0 0,0 0-149 0 0,0 0-209 0 0,0 0-256 0 0,0 0-304 0 0,0 0-265 0 0,-3-2-191 0 0,2 2-270 0 0,0-1-1 0 0,1 1 1 0 0,-1 0 0 0 0,0 0-1 0 0,0 0 1 0 0,1-1-1 0 0,-1 1 1 0 0,0 0 0 0 0,0 0-1 0 0,1 0 1 0 0,-1 0-1 0 0,0 1 1 0 0,0-1 0 0 0,1 0-1 0 0,-1 0 1 0 0,0 0-1 0 0,0 0 1 0 0,1 1 0 0 0,-1-1-1 0 0,0 0 1 0 0,1 1-1 0 0,-1-1 1 0 0,0 1-1 0 0,1-1 1 0 0,-1 1 0 0 0,1-1-1 0 0,-1 1 1 0 0,0-1-1 0 0,1 1 1 0 0,0-1 0 0 0,-1 1-1 0 0,1 0 1 0 0,-1-1-1 0 0,1 1 1 0 0,0 0 0 0 0,-1-1-1 0 0,1 1 1 0 0,0 0-1 0 0,0-1 1 0 0,-1 1 0 0 0,1 0-1 0 0,0 0 1 0 0,0-1-1 0 0,0 1 1 0 0,0 0 0 0 0,0 0-1 0 0,0 0 1 0 0,0-1-1 0 0,0 1 1 0 0,0 0 0 0 0,1 0-1 0 0,-1-1 1 0 0,0 1-1 0 0,0 0 1 0 0,1-1 0 0 0,-1 1-1 0 0,0 0 1 0 0,1-1-1 0 0,-1 1 1 0 0,1 0 0 0 0,-1-1-1 0 0,1 1 1 0 0,0 0-13 0 0,0 134 965 0 0,2-29-628 0 0,-5 0 0 0 0,-4 0 0 0 0,-9 28-337 0 0,-33 201-149 0 0,46-324-180 0 0,-5 21-472 0 0,5-12-2941 0 0,2-20 2019 0 0,0 0-408 0 0,0 0-518 0 0,0 0-706 0 0,0-1-2382 0 0,0-5 3065 0 0,0 2 448 0 0</inkml:trace>
  <inkml:trace contextRef="#ctx0" brushRef="#br0" timeOffset="254.134">1 545 6585 0 0,'0'0'4597'0'0,"0"0"-2375"0"0,0 0-848 0 0,0 0-270 0 0,0 0-133 0 0,0 0-91 0 0,0 0-62 0 0,0 0 31 0 0,0 0 15 0 0,0 0-50 0 0,0 0-54 0 0,0 0-77 0 0,0 0-78 0 0,23 10-85 0 0,75 32-93 0 0,-18-30 31 0 0,-59-13-356 0 0,300-29-274 0 0,-204 15-1910 0 0,-20-2-5558 0 0,-73 12 2830 0 0,-9 2-405 0 0,-6-1 501 0 0</inkml:trace>
  <inkml:trace contextRef="#ctx0" brushRef="#br0" timeOffset="661.339">839 512 5017 0 0,'0'0'2017'0'0,"0"0"-198"0"0,0 0-59 0 0,0 0 16 0 0,0 0-113 0 0,0 0-212 0 0,0 0-214 0 0,0 0-199 0 0,0 0-187 0 0,0 0-135 0 0,-9 33-78 0 0,-28 103-69 0 0,28-71 554 0 0,12-56-853 0 0,0-6-199 0 0,0 1 1 0 0,0-1-1 0 0,0 1 1 0 0,0-1 0 0 0,1 0-1 0 0,-1-1 1 0 0,1 1-1 0 0,0-1 1 0 0,0 1 0 0 0,0-1-1 0 0,0 0 1 0 0,0-1-1 0 0,0 1 1 0 0,1-1 0 0 0,-1 1-1 0 0,0-1 1 0 0,1-1-1 0 0,-1 1 1 0 0,1-1 0 0 0,-1 1-1 0 0,1-1 1 0 0,-1 0-1 0 0,1-1 1 0 0,-1 1 0 0 0,1-1-1 0 0,-1 0 1 0 0,1 0-1 0 0,-1-1 1 0 0,0 1 0 0 0,0-1-1 0 0,1 0 1 0 0,-1 0-1 0 0,0 0 1 0 0,-1 0 0 0 0,3-2-72 0 0,21-11 156 0 0,0-1 0 0 0,0-2 0 0 0,-2 0 0 0 0,0-2 0 0 0,21-21-156 0 0,16-7 9 0 0,-61 48-20 0 0,0 1 1 0 0,0-1-1 0 0,0 1 0 0 0,0-1 1 0 0,0 1-1 0 0,0 0 0 0 0,0-1 1 0 0,-1 1-1 0 0,1 0 0 0 0,0 0 0 0 0,0 0 1 0 0,-1 0-1 0 0,1 0 0 0 0,0 0 1 0 0,-1-1-1 0 0,1 1 0 0 0,-1 1 1 0 0,1-1-1 0 0,-1 0 0 0 0,0 0 1 0 0,1 0-1 0 0,-1 0 0 0 0,0 0 0 0 0,0 0 1 0 0,0 0-1 0 0,0 0 0 0 0,0 0 1 0 0,0 1-1 0 0,0-1 0 0 0,0 0 1 0 0,0 0-1 0 0,0 0 11 0 0,0 3-19 0 0,1 8 16 0 0,-1-7 4 0 0,-1 1 1 0 0,1-1-1 0 0,0 1 0 0 0,1 0 1 0 0,-1-1-1 0 0,1 1 1 0 0,0-1-1 0 0,0 1 0 0 0,1-1 1 0 0,0 0-1 0 0,0 1 0 0 0,0-1 1 0 0,0 0-1 0 0,1 0 1 0 0,0-1-1 0 0,0 1 0 0 0,0 0 1 0 0,1-1-1 0 0,-1 0 0 0 0,1 0 1 0 0,0 0-1 0 0,0 0 1 0 0,1-1-1 0 0,-1 1 0 0 0,1-1 1 0 0,0 0-1 0 0,-1 0 1 0 0,1-1-1 0 0,1 0 0 0 0,-1 0 1 0 0,4 1-2 0 0,1-1 104 0 0,0 0 0 0 0,0-1 0 0 0,0-1 0 0 0,0 0 0 0 0,0 0 0 0 0,0-1 0 0 0,0 0 0 0 0,0-1 0 0 0,0 0 0 0 0,0 0 0 0 0,0-1 0 0 0,-1 0 0 0 0,1-1 0 0 0,-1 0 0 0 0,0-1 0 0 0,0 0 0 0 0,0 0 0 0 0,-1-1 0 0 0,0 0 0 0 0,0 0 0 0 0,-1-1 0 0 0,1 0 0 0 0,-1-1 0 0 0,-1 1 0 0 0,1-1 0 0 0,-2-1 0 0 0,1 1 0 0 0,-1-1 0 0 0,0 0 0 0 0,1-4-104 0 0,1-49 983 0 0,-8 34-2924 0 0,0 12-2502 0 0,1 1-3580 0 0,0 11-4328 0 0</inkml:trace>
  <inkml:trace contextRef="#ctx0" brushRef="#br0" timeOffset="1497.68">1828 608 0 0 0,'0'0'1822'0'0,"0"0"373"0"0,0 0 64 0 0,0 0-145 0 0,0 0-192 0 0,0 0-282 0 0,0 0-294 0 0,0 0-249 0 0,0 0-183 0 0,0 0-102 0 0,0 0-69 0 0,-19 3-74 0 0,-59 12-81 0 0,76-15-559 0 0,1 0-1 0 0,-1 1 1 0 0,0-1-1 0 0,1 1 0 0 0,-1-1 1 0 0,1 1-1 0 0,-1 0 1 0 0,1-1-1 0 0,-1 1 1 0 0,1 0-1 0 0,0 0 0 0 0,-1 0 1 0 0,1 0-1 0 0,0 0 1 0 0,0 0-1 0 0,-1 1 1 0 0,1-1-1 0 0,0 0 0 0 0,0 0 1 0 0,0 1-1 0 0,1-1 1 0 0,-1 1-1 0 0,0-1 1 0 0,0 1-1 0 0,1-1 1 0 0,-1 1-1 0 0,1 0 0 0 0,-1 1-28 0 0,-1 5 171 0 0,-1-2-91 0 0,0-1 0 0 0,0 0-1 0 0,1 1 1 0 0,0-1 0 0 0,0 1 0 0 0,0 0 0 0 0,1-1-1 0 0,-1 1 1 0 0,1 0 0 0 0,1 0 0 0 0,-1 0 0 0 0,1 0-1 0 0,0 0 1 0 0,1 0 0 0 0,0 0 0 0 0,-1 0 0 0 0,2-1-1 0 0,-1 1 1 0 0,1 0 0 0 0,0 0 0 0 0,0-1 0 0 0,0 1-1 0 0,1-1 1 0 0,0 0 0 0 0,0 0 0 0 0,0 0 0 0 0,1 0-1 0 0,-1 0 1 0 0,1-1 0 0 0,0 0 0 0 0,1 1 0 0 0,-1-1-1 0 0,1-1 1 0 0,0 1 0 0 0,0-1 0 0 0,0 0-1 0 0,0 0 1 0 0,0 0 0 0 0,1-1 0 0 0,-1 0 0 0 0,1 0-1 0 0,1 0-79 0 0,-1-2 90 0 0,1 0-1 0 0,0 0 1 0 0,-1-1-1 0 0,1 0 0 0 0,-1 0 1 0 0,1-1-1 0 0,-1 0 1 0 0,0 0-1 0 0,1 0 0 0 0,-1-1 1 0 0,0 0-1 0 0,-1 0 1 0 0,1 0-1 0 0,0-1 0 0 0,-1 0 1 0 0,0 0-1 0 0,0 0 1 0 0,0-1-1 0 0,0 1 0 0 0,-1-1 1 0 0,0-1-1 0 0,0 1 1 0 0,0 0-1 0 0,-1-1 0 0 0,0 0 1 0 0,0 0-1 0 0,0 0 1 0 0,-1 0-1 0 0,1 0 0 0 0,0-6-89 0 0,-1 4 1 0 0,-1-1 0 0 0,0 1 0 0 0,0 0 0 0 0,-1-1 0 0 0,0 1 0 0 0,0-1 0 0 0,-1 1 0 0 0,0 0 0 0 0,-1-1 0 0 0,0 1 0 0 0,0 0 0 0 0,0 0 0 0 0,-1 0 0 0 0,-1 0 0 0 0,-3-6-1 0 0,4 9-235 0 0,0 0-1 0 0,0 0 1 0 0,0 1-1 0 0,-1-1 0 0 0,0 1 1 0 0,0 0-1 0 0,0 0 0 0 0,-1 0 1 0 0,1 1-1 0 0,-1-1 0 0 0,0 1 1 0 0,0 0-1 0 0,0 1 1 0 0,0-1-1 0 0,-1 1 236 0 0,-24-2-4778 0 0,5 14-5133 0 0,16-2 2998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17T23:17:15.11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1,'4'0,"1"4,0 6,-1 1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40.7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1,'20'0,"10"0,5 0,2 0,-1 0,-1 0,-3 0,-1 0,-2 0,-5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99,'201'1,"-199"-2,0 1,1-1,-1 1,0 0,1-1,-1 1,1 0,-1 1,0-1,1 0,-1 1,0-1,1 1,-1 0,0-1,0 1,0 0,0 1,1-1,-1 0,-1 1,1-1,0 1,0-1,-1 1,1 0,-1 0,1 0,-1 0,0 0,1 0,-1 0,0 0,-1 0,1 0,0 1,-1-1,1 0,-1 1,1-1,-1 0,0 1,0 0,-5 9,0-1,0 0,-1 0,0-1,-1 0,0 0,-1 0,0-1,0 0,-1-1,0 0,-1 0,-2 1,2-2,1 0,0 1,0 0,1 0,0 1,0 0,1 1,0 0,1 0,0 0,1 1,0 0,0 0,-1 7,4-12,1-1,-1 1,1-1,1 1,-1 0,1-1,0 1,0 0,0 0,1-1,0 1,0 0,1-1,0 1,0-1,0 0,0 0,1 1,0-2,0 1,0 0,0 0,1-1,0 0,0 0,0 0,1 0,-1-1,1 1,0-1,0 0,0-1,0 1,2-1,4 1,1 0,0-1,-1-1,1 0,0 0,0-2,0 1,0-1,-1-1,1 0,0-1,-1 0,0-1,0 0,0-1,0 0,0 0,-1-1,0-1,-1 0,8-7,-3 4</inkml:trace>
  <inkml:trace contextRef="#ctx0" brushRef="#br0" timeOffset="496.157">622 15,'-1'45,"3"0,2 0,1-1,3 0,1 0,3 0,1-1,2-1,12 22,-27-62,0-1,0 0,0 0,1 1,-1-1,0 0,1 1,-1-1,1 0,-1 0,1 0,-1 0,1 1,0-1,0 0,0 0,-1 0,1-1,0 1,0 0,0 0,1 0,-1-1,0 1,0 0,0-1,0 1,1-1,-1 0,0 1,0-1,1 0,-1 0,0 1,1-1,-1 0,0-1,1 1,-1 0,0 0,0 0,1-1,-1 1,0-1,0 1,1-1,-1 1,0-1,0 0,0 1,0-1,0 0,0 0,0 0,0 0,0 0,41-136,-35 108,1 0,2 0,0 1,2 0,2 1,0 0,7-7,53-73,-60 88</inkml:trace>
</inkml:ink>
</file>

<file path=ppt/ink/ink9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33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37 0 0 0,'0'0'924'0'0,"0"0"741"0"0,0 0 128 0 0,0 0-91 0 0,0 0-190 0 0,0 0-169 0 0,0 0-108 0 0,1-4-100 0 0,6-24 1995 0 0,-49 24 1250 0 0,31 5-4274 0 0,0 1 1 0 0,0 1-1 0 0,0 0 1 0 0,0 1-1 0 0,0 0 1 0 0,1 0-1 0 0,-1 1 1 0 0,1 0-1 0 0,0 1 1 0 0,1 0-1 0 0,0 1 1 0 0,0 0 0 0 0,-3 3-108 0 0,-18 12 168 0 0,-55 59 246 0 0,80-74-384 0 0,0 0-1 0 0,0 0 0 0 0,1 0 1 0 0,-1 1-1 0 0,1 0 0 0 0,1-1 1 0 0,0 1-1 0 0,0 0 0 0 0,0 1 1 0 0,1-1-1 0 0,1 0 0 0 0,-1 1 1 0 0,1-1-1 0 0,1 1 0 0 0,-1-1 1 0 0,1 1-1 0 0,1 0 1 0 0,0-1-1 0 0,1 8-28 0 0,1-10 74 0 0,-1-1 0 0 0,1 1-1 0 0,0 0 1 0 0,1-1 0 0 0,-1 0 0 0 0,1 0 0 0 0,0 0-1 0 0,1 0 1 0 0,-1-1 0 0 0,1 1 0 0 0,0-1 0 0 0,0 0-1 0 0,0-1 1 0 0,0 1 0 0 0,1-1 0 0 0,-1 0 0 0 0,1 0 0 0 0,0-1-1 0 0,0 0 1 0 0,0 0 0 0 0,0 0 0 0 0,0-1 0 0 0,0 1-1 0 0,1-2 1 0 0,-1 1 0 0 0,0-1 0 0 0,1 0 0 0 0,-1 0-1 0 0,0 0 1 0 0,1-1 0 0 0,-1 0 0 0 0,0-1 0 0 0,0 1 0 0 0,0-1-1 0 0,0 0 1 0 0,0 0 0 0 0,0-1 0 0 0,-1 0 0 0 0,1 0-1 0 0,-1-1 1 0 0,1 1 0 0 0,-1-1 0 0 0,2-2-74 0 0,19-19 182 0 0,-2-1 0 0 0,-1 0 1 0 0,-1-2-1 0 0,-2-1 0 0 0,0 0 0 0 0,14-32-182 0 0,15-46 258 0 0,-34 74-139 0 0,-15 32-101 0 0,0 1-22 0 0,0 0-13 0 0,0 0-16 0 0,0 0-22 0 0,0 0-14 0 0,11 23-78 0 0,19 80 367 0 0,-4 33 29 0 0,-21-64-177 0 0,-2 1-1 0 0,-4-1 0 0 0,-2 0 1 0 0,-12 58-72 0 0,-8-1 24 0 0,-40 40 8 0 0,58-159-37 0 0,0-1-1 0 0,0 1 1 0 0,-1-1 0 0 0,0-1 0 0 0,0 1 0 0 0,-1-1 0 0 0,0 0 0 0 0,0-1-1 0 0,-1 0 1 0 0,0 0 0 0 0,0 0 0 0 0,-1-1 0 0 0,0-1 0 0 0,-4 3 5 0 0,12-9-7 0 0,0 0 1 0 0,-1 0-1 0 0,1 0 0 0 0,0 0 1 0 0,-1 0-1 0 0,1 0 1 0 0,0 0-1 0 0,0 0 1 0 0,0-1-1 0 0,0 1 1 0 0,0 0-1 0 0,0-1 1 0 0,0 1-1 0 0,1 0 1 0 0,-1-1-1 0 0,0 1 0 0 0,1-1 1 0 0,-1 0-1 0 0,1 1 1 0 0,0-1-1 0 0,-1 1 1 0 0,1-1-1 0 0,0 0 1 0 0,0 1-1 0 0,0-1 1 0 0,0 1-1 0 0,0-1 0 0 0,1 0 1 0 0,-1 1-1 0 0,0-1 1 0 0,1 1-1 0 0,-1-1 1 0 0,1 1-1 0 0,0-2 7 0 0,-1-5-24 0 0,2-9-3 0 0,1 0 1 0 0,1 0-1 0 0,0 0 1 0 0,1 0-1 0 0,0 1 0 0 0,2 0 1 0 0,0 0-1 0 0,1 0 1 0 0,0 1-1 0 0,1 0 1 0 0,4-3 26 0 0,-3 0-11 0 0,22-29-5 0 0,2 1 0 0 0,3 1 0 0 0,0 3 0 0 0,15-11 16 0 0,-8 7-16 0 0,31-42-67 0 0,71-82 139 0 0,-113 100-21 0 0,-29-11 19 0 0,-56-8-358 0 0,45 80 267 0 0,5 6-7 0 0,0 1-1 0 0,0 0 1 0 0,0 0-1 0 0,0 0 1 0 0,-1 1-1 0 0,1-1 1 0 0,0 0-1 0 0,-1 1 1 0 0,1-1-1 0 0,-1 1 1 0 0,1 0-1 0 0,-1 0 1 0 0,0 0-1 0 0,1 0 1 0 0,-1 1-1 0 0,0-1 1 0 0,0 1-1 0 0,0-1 1 0 0,0 1-1 0 0,1 0 1 0 0,-1 0-1 0 0,0 0 1 0 0,0 1-1 0 0,0-1 1 0 0,0 1-1 0 0,1-1 1 0 0,-1 1-1 0 0,0 0 0 0 0,1 0 1 0 0,-1 0-1 0 0,0 1 1 0 0,1-1-1 0 0,-1 1 1 0 0,-1 1 44 0 0,-4 2-25 0 0,0 1-1 0 0,1-1 1 0 0,0 2 0 0 0,0-1-1 0 0,0 1 1 0 0,1 0-1 0 0,0 0 1 0 0,0 1 0 0 0,1 0-1 0 0,-3 4 26 0 0,4-3 5 0 0,0-1-1 0 0,1 1 0 0 0,0 1 1 0 0,0-1-1 0 0,1 0 1 0 0,0 1-1 0 0,0-1 0 0 0,1 1 1 0 0,1 0-1 0 0,-1-1 0 0 0,2 7-4 0 0,11 97 59 0 0,-6-99-19 0 0,1 0-1 0 0,0 0 1 0 0,1-1 0 0 0,1 0-1 0 0,0 0 1 0 0,1-1-1 0 0,0 0 1 0 0,1-1 0 0 0,0 0-1 0 0,3 2-39 0 0,-2-4 52 0 0,-1-1 0 0 0,1 0 0 0 0,1 0 0 0 0,-1-1 0 0 0,1-1 1 0 0,0 0-1 0 0,1-1 0 0 0,0 0 0 0 0,-1-2 0 0 0,1 1 0 0 0,1-1 0 0 0,-1-1 0 0 0,0-1 0 0 0,0 0 0 0 0,1-1 0 0 0,-1 0 0 0 0,1-1 0 0 0,-1-1 0 0 0,0 0 0 0 0,0-1 0 0 0,0 0 0 0 0,0-1 1 0 0,0-1-1 0 0,-1 0 0 0 0,0-1 0 0 0,0-1 0 0 0,0 0 0 0 0,8-6-52 0 0,256-207 332 0 0,-144 132-327 0 0,-48 69-101 0 0,-85 49 90 0 0,-72 25 308 0 0,22-28-266 0 0,14-9 20 0 0,0 2 1 0 0,1 2 0 0 0,0 1-1 0 0,2 2 1 0 0,-20 20-57 0 0,49-42-5 0 0,1 1 0 0 0,0 0 0 0 0,-1 0 0 0 0,1 0 0 0 0,0 0 0 0 0,1 0 0 0 0,-1 1 0 0 0,1-1 0 0 0,0 1 0 0 0,0-1 0 0 0,0 1 0 0 0,1 0 0 0 0,0 0 0 0 0,-1 0 0 0 0,2 0 0 0 0,-1 0 1 0 0,1 0-1 0 0,0 0 0 0 0,0 0 0 0 0,0 0 0 0 0,0 0 0 0 0,1 2 5 0 0,2-4 1 0 0,0 1 0 0 0,0-1 0 0 0,0 1 1 0 0,1-1-1 0 0,-1 0 0 0 0,1-1 1 0 0,0 1-1 0 0,0 0 0 0 0,0-1 0 0 0,0 0 1 0 0,0 0-1 0 0,0 0 0 0 0,0-1 0 0 0,1 1 1 0 0,-1-1-1 0 0,1 0 0 0 0,-1 0 0 0 0,1 0 1 0 0,-1-1-1 0 0,4 0-1 0 0,7 0 22 0 0,-1-2-1 0 0,1 1 1 0 0,-1-2-1 0 0,0 0 1 0 0,0-1 0 0 0,0 0-1 0 0,-1-1 1 0 0,1 0-1 0 0,-1-1 1 0 0,0-1 0 0 0,-1 0-1 0 0,0-1 1 0 0,0 0-1 0 0,0-1 1 0 0,-1 0 0 0 0,3-4-23 0 0,32-20 69 0 0,40-31 35 0 0,-80 57-89 0 0,-6 7-18 0 0,1 1 1 0 0,-1-1-1 0 0,0 0 1 0 0,0 0-1 0 0,0 1 1 0 0,1-1-1 0 0,-1 0 1 0 0,0 0-1 0 0,0 1 1 0 0,0-1-1 0 0,1 0 1 0 0,-1 0-1 0 0,0 0 1 0 0,1 0-1 0 0,-1 1 1 0 0,0-1-1 0 0,0 0 1 0 0,1 0-1 0 0,-1 0 1 0 0,0 0-1 0 0,1 0 1 0 0,-1 0-1 0 0,0 0 1 0 0,1 0-1 0 0,-1 0 1 0 0,0 0-1 0 0,1 0 1 0 0,-1 0-1 0 0,0 0 0 0 0,1 0 1 0 0,-1 0-1 0 0,0 0 1 0 0,0 0-1 0 0,1 0 1 0 0,-1 0-1 0 0,0-1 1 0 0,1 1-1 0 0,-1 0 1 0 0,0 0-1 0 0,0 0 1 0 0,1 0-1 0 0,-1-1 1 0 0,0 1-1 0 0,0 0 1 0 0,0 0-1 0 0,1-1 1 0 0,-1 1-1 0 0,0 0 1 0 0,0 0-1 0 0,0-1 1 0 0,1 1-1 0 0,-1 0 1 0 0,0-1-1 0 0,0 1 1 0 0,0 0-1 0 0,0-1 1 0 0,0 1-1 0 0,0 0 1 0 0,0 0-1 0 0,0-1 1 0 0,0 1-1 0 0,0-1 4 0 0,22 65 29 0 0,-20-59-27 0 0,1 1 0 0 0,1 0 0 0 0,-1-1 0 0 0,1 0 0 0 0,-1 1 0 0 0,2-1 0 0 0,-1-1-1 0 0,0 1 1 0 0,1-1 0 0 0,0 0 0 0 0,0 0 0 0 0,0 0 0 0 0,1 0 0 0 0,-1-1 0 0 0,1 0-1 0 0,0 0 1 0 0,0-1 0 0 0,0 0 0 0 0,0 0 0 0 0,0 0 0 0 0,1-1 0 0 0,-1 1 0 0 0,0-2-1 0 0,1 1 1 0 0,-1-1 0 0 0,1 0 0 0 0,-1 0 0 0 0,0 0 0 0 0,1-1 0 0 0,-1 0 0 0 0,0-1-1 0 0,1 1 1 0 0,-1-1 0 0 0,0 0 0 0 0,0-1 0 0 0,0 0 0 0 0,2-1-2 0 0,25-20 61 0 0,-2-1 0 0 0,0-1-1 0 0,-2-2 1 0 0,-1-1 0 0 0,-1-1 0 0 0,-2-2 0 0 0,-1 0 0 0 0,-1-1 0 0 0,9-20-61 0 0,-25 41 6 0 0,-1 0-1 0 0,0 0 1 0 0,0-1 0 0 0,-1 1 0 0 0,-1-1 0 0 0,0 0-1 0 0,-1-1 1 0 0,0 1 0 0 0,-1 0 0 0 0,-1-1-1 0 0,0 0 1 0 0,-1 0-6 0 0,0 12-3 0 0,1 1 0 0 0,-1-1-1 0 0,0 0 1 0 0,0 1 0 0 0,-1-1 0 0 0,1 1-1 0 0,0-1 1 0 0,-1 0 0 0 0,1 1 0 0 0,0-1-1 0 0,-1 1 1 0 0,0-1 0 0 0,1 1 0 0 0,-1-1-1 0 0,0 1 1 0 0,0 0 0 0 0,0-1 0 0 0,0 1-1 0 0,0 0 1 0 0,0 0 0 0 0,0 0 0 0 0,0-1-1 0 0,0 1 1 0 0,-1 0 0 0 0,1 1 0 0 0,0-1-1 0 0,-1 0 1 0 0,1 0 0 0 0,-1 1 0 0 0,1-1-1 0 0,-1 0 1 0 0,1 1 0 0 0,-1-1 0 0 0,1 1-1 0 0,-1 0 1 0 0,0 0 0 0 0,1 0-1 0 0,-1-1 1 0 0,1 2 0 0 0,-1-1 0 0 0,0 0-1 0 0,1 0 1 0 0,-1 0 0 0 0,1 1 3 0 0,-68 24-228 0 0,62-20 214 0 0,0-1-1 0 0,-1 1 1 0 0,1 0-1 0 0,1 0 0 0 0,-1 1 1 0 0,1 0-1 0 0,0 0 1 0 0,0 0-1 0 0,1 1 0 0 0,0 0 1 0 0,0 0-1 0 0,1 0 0 0 0,-1 1 1 0 0,2 0-1 0 0,-1-1 1 0 0,1 1-1 0 0,0 1 0 0 0,1-1 1 0 0,0 0-1 0 0,0 1 1 0 0,1-1-1 0 0,0 1 0 0 0,0-1 1 0 0,1 9 14 0 0,4-13-3 0 0,0 1 1 0 0,0 0-1 0 0,0-1 0 0 0,1 0 1 0 0,-1 0-1 0 0,1-1 1 0 0,0 1-1 0 0,0-1 1 0 0,1 0-1 0 0,-1 0 1 0 0,1-1-1 0 0,-1 1 0 0 0,1-1 1 0 0,0-1-1 0 0,0 1 1 0 0,0-1-1 0 0,0 0 1 0 0,0 0-1 0 0,0-1 1 0 0,0 1-1 0 0,0-1 0 0 0,0-1 1 0 0,0 1-1 0 0,0-1 1 0 0,1-1 2 0 0,240-1 181 0 0,-244 4-172 0 0,1-1 1 0 0,-1 1-1 0 0,0 0 0 0 0,0-1 0 0 0,0 2 1 0 0,0-1-1 0 0,0 0 0 0 0,0 0 1 0 0,0 1-1 0 0,0 0 0 0 0,-1-1 0 0 0,1 1 1 0 0,-1 0-1 0 0,1 0 0 0 0,-1 1 0 0 0,1-1 1 0 0,-1 0-1 0 0,0 1 0 0 0,0 0 1 0 0,-1-1-1 0 0,1 1 0 0 0,0 0 0 0 0,-1 0 1 0 0,0 0-1 0 0,1 0 0 0 0,-1 0 0 0 0,0 0 1 0 0,-1 0-1 0 0,1 1-9 0 0,5 102 383 0 0,-7-75-349 0 0,3-29-34 0 0,0 0 1 0 0,0 0 0 0 0,0 0 0 0 0,1 0-1 0 0,-1-1 1 0 0,0 1 0 0 0,1-1 0 0 0,-1 0-1 0 0,1 1 1 0 0,-1-1 0 0 0,1 0 0 0 0,0-1-1 0 0,-1 1 1 0 0,1 0 0 0 0,0-1 0 0 0,0 1 0 0 0,0-1-1 0 0,-1 0 1 0 0,1 0 0 0 0,0 0 0 0 0,0 0-1 0 0,0-1 1 0 0,-1 1 0 0 0,1-1 0 0 0,0 0-1 0 0,0 0 0 0 0,8 1-9 0 0,-5 0 19 0 0,17-3-317 0 0,-22 2 231 0 0,-1 1-1713 0 0,2 0 5376 0 0,-2 0-5142 0 0,1 0-4985 0 0,0 0-7089 0 0,-1 0 6353 0 0</inkml:trace>
  <inkml:trace contextRef="#ctx0" brushRef="#br0" timeOffset="619.809">3148 115 1296 0 0,'0'0'3173'0'0,"0"0"-430"0"0,0 0-200 0 0,0 0 5 0 0,0 0-180 0 0,0 0-297 0 0,0 0-324 0 0,0 0-328 0 0,0 0-250 0 0,0 0-205 0 0,0 0-195 0 0,0 0-127 0 0,0 0-105 0 0,-7-3-94 0 0,4 2-385 0 0,-1-1 1 0 0,0 1 0 0 0,0 0-1 0 0,0 0 1 0 0,0 0-1 0 0,0 1 1 0 0,0-1 0 0 0,0 1-1 0 0,0 0 1 0 0,0 0-1 0 0,0 0 1 0 0,0 1 0 0 0,0-1-1 0 0,0 1 1 0 0,0 0-1 0 0,-1 1-58 0 0,-152 78 835 0 0,156-79-834 0 0,0 0-1 0 0,0 0 0 0 0,0 0 1 0 0,0 0-1 0 0,0 0 0 0 0,0 0 1 0 0,0 0-1 0 0,0 0 0 0 0,0 1 1 0 0,1-1-1 0 0,-1 0 0 0 0,0 1 1 0 0,1-1-1 0 0,-1 0 0 0 0,1 1 1 0 0,0-1-1 0 0,-1 0 0 0 0,1 1 0 0 0,0-1 1 0 0,0 1-1 0 0,0-1 0 0 0,0 1 1 0 0,0-1-1 0 0,0 1 0 0 0,0-1 1 0 0,1 1-1 0 0,-1-1 0 0 0,0 0 1 0 0,1 1-1 0 0,-1-1 0 0 0,1 0 1 0 0,-1 1-1 0 0,1-1 0 0 0,0 0 1 0 0,0 0-1 0 0,0 1 0 0 0,-1-1 1 0 0,1 0-1 0 0,0 0 0 0 0,0 0 1 0 0,1 0-1 0 0,-1 0 0 0 0,56 46-52 0 0,-45-38 74 0 0,0 0-18 0 0,0 0-1 0 0,-1 1 0 0 0,0 0 1 0 0,-1 1-1 0 0,0 0 0 0 0,-1 0 1 0 0,0 1-1 0 0,-1 1 0 0 0,0 0 1 0 0,5 10-4 0 0,-10-18 49 0 0,0 0 0 0 0,0 1 0 0 0,-1 0 1 0 0,0-1-1 0 0,0 1 0 0 0,0 0 0 0 0,0 0 1 0 0,-1 0-1 0 0,0 0 0 0 0,0 0 0 0 0,-1 1 1 0 0,0-1-1 0 0,0 0 0 0 0,0 0 0 0 0,-1 0 1 0 0,0 0-1 0 0,0 0 0 0 0,0 0 0 0 0,-1 0 0 0 0,0 0 1 0 0,0 0-1 0 0,-1 0 0 0 0,1-1 0 0 0,-1 1 1 0 0,0-1-1 0 0,-1 0 0 0 0,-2 3-49 0 0,0-4 50 0 0,-1 0-1 0 0,1-1 1 0 0,-1 1 0 0 0,0-2-1 0 0,1 1 1 0 0,-1-1 0 0 0,-1 0-1 0 0,1 0 1 0 0,0-1 0 0 0,0 0-1 0 0,0-1 1 0 0,-1 1-1 0 0,1-1 1 0 0,0-1 0 0 0,-7 0-50 0 0,0 1-18 0 0,11 0-57 0 0,1-1 0 0 0,0 1 0 0 0,-1-1 0 0 0,1 1 0 0 0,0-1 0 0 0,-1 0 0 0 0,1 0 0 0 0,0 0-1 0 0,0 0 1 0 0,0 0 0 0 0,0 0 0 0 0,0-1 0 0 0,0 1 0 0 0,0-1 0 0 0,0 1 0 0 0,1-1 0 0 0,-1 0 0 0 0,1 1 0 0 0,-1-1 0 0 0,1 0 0 0 0,0 0 0 0 0,-1 0 0 0 0,1 0 0 0 0,0-2 75 0 0,-12-35-6777 0 0,10 31-290 0 0,-1 1-4838 0 0</inkml:trace>
</inkml:ink>
</file>

<file path=ppt/ink/ink9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5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26 192 8914 0 0,'0'0'2032'0'0,"0"0"-495"0"0,0 0-273 0 0,0 0 102 0 0,0 0 117 0 0,0 0-16 0 0,0 0-190 0 0,0 0-243 0 0,0 0-270 0 0,0 0-244 0 0,0 0-160 0 0,0 0-76 0 0,0-3-36 0 0,-4 57 1777 0 0,-17 104-388 0 0,21-158-1566 0 0,0 0 25 0 0,0 0 31 0 0,0 0 22 0 0,0 0 15 0 0,0 0 25 0 0,0-19 773 0 0,1 3-934 0 0,2-1 0 0 0,0 1-1 0 0,1-1 1 0 0,0 1 0 0 0,1 0 0 0 0,1 0 0 0 0,1 1 0 0 0,0 0-1 0 0,8-11-27 0 0,-9 13 15 0 0,8-14 3 0 0,1 1 0 0 0,1 1 0 0 0,2 0 0 0 0,0 1 0 0 0,1 1 0 0 0,6-3-18 0 0,5 3 84 0 0,-18 49-53 0 0,-10-14-21 0 0,-1-7-9 0 0,-1 1 0 0 0,2 0 0 0 0,-1 0-1 0 0,1-1 1 0 0,-1 1 0 0 0,2-1 0 0 0,-1 1 0 0 0,0-1-1 0 0,1 0 1 0 0,0 0 0 0 0,1 0 0 0 0,-1 0 0 0 0,1 0-1 0 0,0 0 0 0 0,24 3-1079 0 0,-7-8-3567 0 0,-11-1-1660 0 0,-6 1-5677 0 0</inkml:trace>
</inkml:ink>
</file>

<file path=ppt/ink/ink9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47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84 0 0 0,'0'0'1302'0'0,"0"0"399"0"0,0 0 105 0 0,0 0 88 0 0,0 0-19 0 0,0 0-167 0 0,0 0-207 0 0,0 0-196 0 0,0 0-173 0 0,0 0-126 0 0,0 0-130 0 0,-8-12-133 0 0,-25-35-80 0 0,0 31 982 0 0,23 14-1306 0 0,0 0 0 0 0,0 0-1 0 0,0 1 1 0 0,0 0 0 0 0,0 1-1 0 0,0 0 1 0 0,0 0-1 0 0,-1 1 1 0 0,1 1 0 0 0,0 0-1 0 0,1 0 1 0 0,-9 3-339 0 0,-11 7 289 0 0,2 0-1 0 0,0 2 1 0 0,1 1-1 0 0,0 1 1 0 0,-21 18-289 0 0,-91 88 1326 0 0,101-77-945 0 0,-26 39 283 0 0,30-32-334 0 0,13-16-117 0 0,-23 71 328 0 0,21-10-125 0 0,19 30-42 0 0,28-45-99 0 0,16 6-39 0 0,-14-44-132 0 0,64 56 61 0 0,-9-34-26 0 0,-66-58-100 0 0,1 1 1 0 0,-1-2-1 0 0,2 0 0 0 0,-1-1 1 0 0,1-1-1 0 0,-1 0 1 0 0,11 0-40 0 0,182 10 318 0 0,-175-16-231 0 0,91-21 47 0 0,-27-11 22 0 0,30-19-126 0 0,-16-14 89 0 0,-47 7 64 0 0,-36 15-77 0 0,-1-4-23 0 0,24-51-35 0 0,-30 44 52 0 0,-16-104 5 0 0,-34 56-121 0 0,-6 15 16 0 0,10 30 19 0 0,4 28-68 0 0,-19-23 81 0 0,-44-16-188 0 0,17 32 78 0 0,-10 1 46 0 0,20 9-26 0 0,-20-8-13 0 0,2 1-42 0 0,63 31-20 0 0,0 0 0 0 0,1 0 0 0 0,-1 1 0 0 0,0 1 0 0 0,0 0 1 0 0,0 0-1 0 0,0 1 0 0 0,0 0 0 0 0,-1 1 0 0 0,-6 1 133 0 0,15-2-133 0 0,0 1-1 0 0,1-1 1 0 0,-1 0-1 0 0,0 0 1 0 0,1 1-1 0 0,-1-1 0 0 0,1 1 1 0 0,-1-1-1 0 0,1 1 1 0 0,-1 0-1 0 0,1-1 1 0 0,-1 1-1 0 0,1 0 0 0 0,0 0 1 0 0,-1 0-1 0 0,1 0 1 0 0,0 0-1 0 0,0 1 1 0 0,0-1-1 0 0,0 0 0 0 0,0 0 1 0 0,0 1-1 0 0,0-1 1 0 0,0 1-1 0 0,0-1 1 0 0,1 1-1 0 0,-1-1 0 0 0,0 2 134 0 0,-1 28-10055 0 0,2-21 4762 0 0,0-2-5341 0 0</inkml:trace>
  <inkml:trace contextRef="#ctx0" brushRef="#br0" timeOffset="1318.419">605 640 0 0 0,'0'0'1318'0'0,"0"0"262"0"0,0 0 151 0 0,0 0 88 0 0,0 0-60 0 0,0 0-225 0 0,0 0-265 0 0,0 0-231 0 0,0 0-149 0 0,0 0-35 0 0,0 0-15 0 0,0 0 9 0 0,0-1-139 0 0,0-1 7028 0 0,0 11-3064 0 0,0-8-4664 0 0,0-1 2 0 0,0 0 5 0 0,0 0-16 0 0,0 0 2 0 0,0 0-4 0 0,0 0 4 0 0,0 11 1 0 0,0-8 1 0 0,0 4 32 0 0,0-6-28 0 0,0-1 1 0 0,0 0 2 0 0,0 0-11 0 0,0 0 12 0 0,0 0 0 0 0,0 0-16 0 0,0 0-7 0 0,0 0-5 0 0,0 0 19 0 0,0 0 6 0 0,0 0 5 0 0,0 0-4 0 0,0 0 8 0 0,0 0 14 0 0,8-15 359 0 0,14-13-239 0 0,-22 27-135 0 0,0 1 8 0 0,0 0-7 0 0,0 0 14 0 0,0 0-7 0 0,0 0-9 0 0,0 0-3 0 0,0 0 13 0 0,0 0-13 0 0,-3 14-41 0 0,17-31 91 0 0,-11 11-264 0 0,-8 19-98 0 0,1-6-416 0 0,-6 19-1637 0 0,11-18-1935 0 0,6-2-3413 0 0,-3-2-4158 0 0</inkml:trace>
  <inkml:trace contextRef="#ctx0" brushRef="#br0" timeOffset="1969.015">546 1564 4225 0 0,'0'0'2691'0'0,"0"0"-392"0"0,0 0-289 0 0,0 0-68 0 0,0 0-96 0 0,0 0-261 0 0,0 0-345 0 0,0 0-323 0 0,0 0-289 0 0,0 0-213 0 0,0 0-90 0 0,0 0 34 0 0,0 0 109 0 0,0 7 107 0 0,-21 118 1861 0 0,-12 12-1210 0 0,17-27-1002 0 0,16-63-668 0 0,1-47 100 0 0,-1 1 1 0 0,1 0 0 0 0,0 0-1 0 0,0-1 1 0 0,-1 1 0 0 0,1 0 0 0 0,0-1-1 0 0,0 1 1 0 0,0-1 0 0 0,0 1-1 0 0,0-1 1 0 0,0 0 0 0 0,0 1-1 0 0,0-1 1 0 0,0 0 0 0 0,0 1 0 0 0,0-1-1 0 0,0 0 1 0 0,0 0 0 0 0,0 0-1 0 0,0 0 1 0 0,0 0 0 0 0,0 0-1 0 0,0-1 1 0 0,0 1 0 0 0,0 0 0 0 0,0 0-1 0 0,0-1 1 0 0,0 1 0 0 0,0-1-1 0 0,0 1 1 0 0,0-1 0 0 0,0 1-1 0 0,0-1 1 0 0,0 1 0 0 0,0-1-1 0 0,-1 0 1 0 0,1 0 343 0 0,4-3-5486 0 0,-2 1-949 0 0</inkml:trace>
  <inkml:trace contextRef="#ctx0" brushRef="#br0" timeOffset="2562.91">1166 1299 5249 0 0,'0'0'792'0'0,"0"0"-294"0"0,0 0-77 0 0,0 0 103 0 0,0 0 104 0 0,0 0 42 0 0,0 0-18 0 0,0 0-53 0 0,0 0-94 0 0,0 0-94 0 0,0 0-80 0 0,0 0-66 0 0,0 0-47 0 0,9-4-13 0 0,34-17 128 0 0,4-28-433 0 0,-37 38 6588 0 0,-11 33 3270 0 0,0-3-11443 0 0,9 54 2341 0 0,-15 130-9 0 0,-12-24-430 0 0,-3-45-184 0 0,22-115 79 0 0,0-23-6033 0 0,6-7-3923 0 0,-5 10 8047 0 0,3-2-9068 0 0</inkml:trace>
  <inkml:trace contextRef="#ctx0" brushRef="#br0" timeOffset="2949.011">110 1807 9026 0 0,'0'0'1438'0'0,"0"0"-549"0"0,0 0-181 0 0,0 0 235 0 0,0 0 305 0 0,0 0 139 0 0,0 0-82 0 0,0 0-157 0 0,0 0-143 0 0,0 0-104 0 0,0 0-48 0 0,0 0-6 0 0,0 0 22 0 0,26-4 10 0 0,79-11-36 0 0,47 12 1678 0 0,397-5-486 0 0,365 27-3661 0 0,-914-19 1118 0 0,0 0-96 0 0,-6-14-6656 0 0,1 9-731 0 0,-2 2-2865 0 0</inkml:trace>
  <inkml:trace contextRef="#ctx0" brushRef="#br0" timeOffset="3283.763">1624 1564 1816 0 0,'0'0'2960'0'0,"0"0"-815"0"0,0 0-309 0 0,0 0 165 0 0,0 0 178 0 0,0 0-73 0 0,0 0-377 0 0,0 0-468 0 0,0 0-425 0 0,0 0-262 0 0,0 0-45 0 0,0 0 46 0 0,0 0 68 0 0,-25 13 13 0 0,-79 44-45 0 0,-328 189 790 0 0,258-154-3538 0 0,143-75 249 0 0,6-3-1465 0 0,3 0-4777 0 0,15-7-220 0 0</inkml:trace>
  <inkml:trace contextRef="#ctx0" brushRef="#br0" timeOffset="3699.4">786 1634 6513 0 0,'0'0'1679'0'0,"0"0"-368"0"0,0 0-93 0 0,0 0 164 0 0,0 0 113 0 0,0 0-30 0 0,0 0-150 0 0,0 0-196 0 0,0 0-197 0 0,-31 20-160 0 0,-96 64-135 0 0,-25 15 1016 0 0,-113 43-1764 0 0,192-106-2621 0 0,29-16-4550 0 0,35-13 1438 0 0,1 1 412 0 0</inkml:trace>
</inkml:ink>
</file>

<file path=ppt/ink/ink9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1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848 256 10842 0 0,'0'0'1601'0'0,"0"0"-44"0"0,0 0-203 0 0,0 0-175 0 0,0 0-31 0 0,0 0-25 0 0,0 0-107 0 0,0 0-217 0 0,0 0-243 0 0,0 0-208 0 0,0 0-105 0 0,-2 14-11 0 0,-14 138 543 0 0,-10 149 404 0 0,3-143-1010 0 0,-61 111-774 0 0,69-233 118 0 0,0 4-1014 0 0,11-13-3277 0 0,9-26-388 0 0,6-2 1597 0 0,-9 1 1579 0 0,3-3-4035 0 0</inkml:trace>
  <inkml:trace contextRef="#ctx0" brushRef="#br0" timeOffset="456.979">1154 275 8146 0 0,'0'0'1508'0'0,"0"0"-274"0"0,0 0-210 0 0,0 0-73 0 0,0 0 6 0 0,0 0 15 0 0,0 0 19 0 0,0 0-21 0 0,0 0-66 0 0,0 0-100 0 0,0 0-73 0 0,0 0 1 0 0,0 0-4 0 0,24 6-45 0 0,75 21-79 0 0,-87-24-479 0 0,-1 0 0 0 0,1-2-1 0 0,0 1 1 0 0,0-1 0 0 0,0-1-1 0 0,0 0 1 0 0,0-1 0 0 0,0 0 0 0 0,0-1-1 0 0,7-2-124 0 0,16-3 242 0 0,256-39 785 0 0,-288 45-1014 0 0,-2 1-3 0 0,1-1 0 0 0,-1 1 0 0 0,1-1 0 0 0,-1 1 0 0 0,1-1 0 0 0,-1 1 1 0 0,1 0-1 0 0,0 0 0 0 0,-1 0 0 0 0,1 0 0 0 0,-1 0 0 0 0,1 0 1 0 0,-1 0-1 0 0,1 1 0 0 0,-1-1 0 0 0,1 0 0 0 0,-1 1 0 0 0,1-1 1 0 0,-1 1-1 0 0,1 0 0 0 0,-1-1 0 0 0,0 1 0 0 0,1 0 0 0 0,-1 0 1 0 0,0 0-1 0 0,0 0 0 0 0,1 0 0 0 0,-1 0 0 0 0,0 0 0 0 0,0 0 1 0 0,0 1-1 0 0,0-1 0 0 0,-1 0 0 0 0,1 1 0 0 0,0-1 0 0 0,0 2-10 0 0,-4 27 157 0 0,-2 0-1 0 0,-1 0 0 0 0,-1 0 1 0 0,-2-1-1 0 0,0 0 0 0 0,-3-1 0 0 0,-9 19-156 0 0,0 5 111 0 0,-154 418 294 0 0,134-338-329 0 0,15-7-948 0 0,24-118 455 0 0,-5-10-9648 0 0,3-11 1037 0 0,1 7 2891 0 0</inkml:trace>
  <inkml:trace contextRef="#ctx0" brushRef="#br0" timeOffset="706.576">1121 923 6265 0 0,'0'0'4059'0'0,"0"0"-1915"0"0,0 0-820 0 0,0 0-9 0 0,0 0 158 0 0,0 0 87 0 0,0 0-53 0 0,0 0-215 0 0,0 0-297 0 0,0 0-209 0 0,0 0-169 0 0,33 1-114 0 0,103 6-60 0 0,66-22 475 0 0,42 11-3009 0 0,-177 23-5465 0 0,-45-10 76 0 0,-10-4-594 0 0</inkml:trace>
  <inkml:trace contextRef="#ctx0" brushRef="#br0" timeOffset="860.954">1941 1173 14491 0 0,'0'0'2211'0'0,"0"0"-896"0"0,0 0-231 0 0,0 0 131 0 0,0 0 35 0 0,0 0-166 0 0,0 0-277 0 0,0 0-266 0 0,0 0-227 0 0,0 0-175 0 0,0 0-109 0 0,0 0-44 0 0,0 0-70 0 0,-5 29-137 0 0,-12 87-229 0 0,20-74-1852 0 0,-1-40 1109 0 0,3 3-2892 0 0,-1-4-3176 0 0,-4-1-1610 0 0</inkml:trace>
  <inkml:trace contextRef="#ctx0" brushRef="#br0" timeOffset="1114.959">2321 506 13323 0 0,'0'0'4173'0'0,"0"0"-2252"0"0,0 0-800 0 0,0 0-146 0 0,0 0-86 0 0,0 0-93 0 0,0 0-57 0 0,0 0-91 0 0,0 0-177 0 0,-14 32-140 0 0,-41 102-110 0 0,31-28 70 0 0,-1 212-248 0 0,27-215-724 0 0,-1-52-1463 0 0,-1 0-3920 0 0,7-37-3583 0 0,-6-13 2241 0 0</inkml:trace>
  <inkml:trace contextRef="#ctx0" brushRef="#br0" timeOffset="1629.992">2517 554 13035 0 0,'0'0'1747'0'0,"0"0"-195"0"0,0 0-96 0 0,0 0-26 0 0,0 0-134 0 0,0 0-214 0 0,0 0-201 0 0,0 0-206 0 0,0 0-164 0 0,0 0-114 0 0,0 0-54 0 0,32-25-40 0 0,99-77-11 0 0,-59 56 228 0 0,-46 34-267 0 0,73-20 101 0 0,-97 34-351 0 0,0-1 0 0 0,0 1 0 0 0,0-1 1 0 0,0 1-1 0 0,-1 0 0 0 0,1 0 0 0 0,0 0 0 0 0,-1 0 0 0 0,0 0 0 0 0,1 0 1 0 0,-1 0-1 0 0,0 0 0 0 0,0 1 0 0 0,0-1 0 0 0,0 0 0 0 0,-1 1 0 0 0,1-1 1 0 0,-1 1-1 0 0,1-1 0 0 0,-1 1 0 0 0,0-1 0 0 0,0 1 0 0 0,0-1 0 0 0,0 1 1 0 0,0-1-1 0 0,-1 1 0 0 0,1-1 0 0 0,-1 0 0 0 0,0 1 0 0 0,1-1 1 0 0,-1 1-1 0 0,0-1 0 0 0,0 0 0 0 0,-1 0 0 0 0,1 0 0 0 0,-1 1-3 0 0,-125 220 294 0 0,125-221-297 0 0,-1 1 1 0 0,1-1 0 0 0,-1 1 0 0 0,1 0 0 0 0,0 0 0 0 0,0-1-1 0 0,0 1 1 0 0,1 1 0 0 0,-1-1 0 0 0,1 0 0 0 0,0 0-1 0 0,0 0 1 0 0,0 1 0 0 0,0-1 0 0 0,0 1 0 0 0,1-1 0 0 0,-1 0-1 0 0,1 1 1 0 0,0-1 0 0 0,0 1 0 0 0,0-1 0 0 0,1 1-1 0 0,-1-1 1 0 0,1 1 0 0 0,0-1 0 0 0,0 0 0 0 0,0 1 0 0 0,0-1-1 0 0,1 0 1 0 0,-1 0 0 0 0,1 0 0 0 0,0 0 0 0 0,0 0-1 0 0,0 0 1 0 0,0 0 0 0 0,1-1 0 0 0,-1 1 0 0 0,1-1 0 0 0,-1 0-1 0 0,1 0 1 0 0,0 0 0 0 0,0 0 0 0 0,0 0 0 0 0,1 1 2 0 0,59 12-10 0 0,66 30-56 0 0,-122-40 68 0 0,-1 0 0 0 0,1 0 0 0 0,-1 1 0 0 0,1-1 0 0 0,-2 1 0 0 0,1 1 0 0 0,-1-1 0 0 0,0 1 0 0 0,0 0 0 0 0,-1 0 0 0 0,0 0 0 0 0,0 1 0 0 0,0 0 0 0 0,-1-1 0 0 0,0 1 0 0 0,-1 0 0 0 0,0 0 0 0 0,0 1 0 0 0,-1-1 1 0 0,0 0-1 0 0,0 1 0 0 0,-1-1 0 0 0,0 0 0 0 0,-1 1 0 0 0,0-1 0 0 0,0 0 0 0 0,0 1 0 0 0,-1-1 0 0 0,-1 0 0 0 0,0 1-2 0 0,-4 10 29 0 0,-1 0-1 0 0,0-1 1 0 0,-2 0 0 0 0,0 0-1 0 0,-1-1 1 0 0,-1 0 0 0 0,0-1-1 0 0,-2 0 1 0 0,0-1 0 0 0,0-1-1 0 0,-1 0 1 0 0,-1-1 0 0 0,0 0-1 0 0,-1-2 1 0 0,0 0 0 0 0,-15 7-29 0 0,-47 4-817 0 0,27-22-4149 0 0,39-10-6107 0 0,10 6 1047 0 0</inkml:trace>
  <inkml:trace contextRef="#ctx0" brushRef="#br0" timeOffset="2787.655">3151 13 11346 0 0,'0'0'4297'0'0,"0"0"-2552"0"0,0 0-726 0 0,0 0-3 0 0,0 0 48 0 0,0 0 6 0 0,0 0-94 0 0,0 0-193 0 0,0 0-266 0 0,0 0-214 0 0,0 0-122 0 0,0 0-2 0 0,0 0 81 0 0,10-3 48 0 0,31-7 17 0 0,-12 36 274 0 0,2 54 27 0 0,26 119-41 0 0,44 239-186 0 0,-67-266-306 0 0,15 133-109 0 0,-20-85 68 0 0,-26-123-14 0 0,-3-97-5 0 0,0 0 12 0 0,0 0 30 0 0,0 0 34 0 0,0 0 6 0 0,-13 0 296 0 0,-196 30-334 0 0,15-4-126 0 0,-156 17-314 0 0,-148 19-807 0 0,-182 57 1170 0 0,328-43-10 0 0,-343 87 71 0 0,264-71 457 0 0,344-84 212 0 0,86-8-635 0 0,1 0-22 0 0,0 0-14 0 0,0 0-4 0 0,0 0-5 0 0,0 0 5 0 0,0 0 4 0 0,0 0 12 0 0,0 0 5 0 0,0 0-8 0 0,0 0 2 0 0,0 0-2 0 0,0 0-12 0 0,0 0 11 0 0,10-41 825 0 0,-2-90-794 0 0,-7 0 0 0 0,-5 0 0 0 0,-14-73-98 0 0,-1-226-34 0 0,16-10-54 0 0,21 252 17 0 0,18 14 65 0 0,-9 110-66 0 0,-24 61 57 0 0,0 0 0 0 0,0 0 0 0 0,0 1 0 0 0,1-1 0 0 0,-1 1 0 0 0,1-1 0 0 0,0 1 0 0 0,-1 0 0 0 0,1 0 0 0 0,0 1 0 0 0,0-1-1 0 0,0 1 1 0 0,0 0 0 0 0,1 0 0 0 0,3 0 15 0 0,239-44-104 0 0,56 5 104 0 0,-83 18 27 0 0,168 7-27 0 0,551 48-3 0 0,-606-15 15 0 0,170-21-49 0 0,-255-19-506 0 0,-87-8-5747 0 0,-142 24 231 0 0,-3 2-6189 0 0</inkml:trace>
</inkml:ink>
</file>

<file path=ppt/ink/ink9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1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787 112 3361 0 0,'0'0'1813'0'0,"0"0"-75"0"0,0 0-4 0 0,0 0 104 0 0,0 0 119 0 0,0 0-14 0 0,0 0-192 0 0,0 0-293 0 0,0 0-304 0 0,0 0-279 0 0,0 0-202 0 0,-22-18-168 0 0,-74-56-118 0 0,94 72-366 0 0,0 0 1 0 0,0 1-1 0 0,0-1 0 0 0,0 0 0 0 0,0 1 0 0 0,0-1 1 0 0,-1 1-1 0 0,1 0 0 0 0,-1 0 0 0 0,1 0 0 0 0,-1 0 1 0 0,1 0-1 0 0,-1 1 0 0 0,0-1 0 0 0,1 1 0 0 0,-1 0 1 0 0,0-1-1 0 0,0 1 0 0 0,1 0 0 0 0,-1 1 0 0 0,0-1 1 0 0,1 0-1 0 0,-1 1 0 0 0,-2 0-21 0 0,-5 2 99 0 0,-16 4 66 0 0,1 2 0 0 0,0 0 0 0 0,0 2 0 0 0,1 1 0 0 0,0 0 0 0 0,1 2-1 0 0,1 1 1 0 0,-8 7-165 0 0,-4 4 102 0 0,2 1-1 0 0,0 1 1 0 0,2 2 0 0 0,1 1-1 0 0,2 2 1 0 0,1 0-1 0 0,1 2 1 0 0,2 0 0 0 0,2 2-1 0 0,1 0 1 0 0,-13 37-102 0 0,25-49 49 0 0,0 0 0 0 0,1 1 0 0 0,2 0 0 0 0,1 0 0 0 0,0 0 0 0 0,2 0 0 0 0,2 1 0 0 0,1 19-49 0 0,0-29 21 0 0,1 0 0 0 0,1 0 0 0 0,1-1 0 0 0,0 1 0 0 0,1-1 0 0 0,1 0 0 0 0,1 0 0 0 0,0-1 0 0 0,0 0 0 0 0,2 0 0 0 0,0-1 0 0 0,1 0 0 0 0,0 0 0 0 0,1-1 0 0 0,0 0 0 0 0,1-1 0 0 0,1-1 0 0 0,0 0 1 0 0,0-1-1 0 0,1 0 0 0 0,0-1 0 0 0,1 0 0 0 0,0-1 0 0 0,0-1 0 0 0,1 0 0 0 0,4 0-21 0 0,9 1 61 0 0,1-2 1 0 0,0 0 0 0 0,0-2-1 0 0,0-1 1 0 0,0-2-1 0 0,0-1 1 0 0,0-1 0 0 0,1-2-1 0 0,-1-1 1 0 0,-1-1 0 0 0,1-1-1 0 0,-1-2 1 0 0,0-1-1 0 0,-1-1 1 0 0,0-2 0 0 0,0 0-1 0 0,-1-2 1 0 0,-1-1 0 0 0,5-5-62 0 0,-22 15 31 0 0,0-1 1 0 0,-1-1-1 0 0,0 1 1 0 0,0-1-1 0 0,0-1 1 0 0,-1 1 0 0 0,0-1-1 0 0,0 0 1 0 0,-1-1-1 0 0,0 0 1 0 0,0 0-1 0 0,-1 0 1 0 0,-1-1-1 0 0,1 1 1 0 0,-1-1 0 0 0,-1 0-1 0 0,0-1 1 0 0,-1 1-1 0 0,1 0 1 0 0,-2-1-1 0 0,0 1 1 0 0,0-1 0 0 0,-1 1-1 0 0,0-1 1 0 0,-1 0-1 0 0,0 1 1 0 0,-1-3-32 0 0,-1 8-7 0 0,0-1 1 0 0,0 0-1 0 0,-1 1 1 0 0,0 0-1 0 0,0 0 1 0 0,0 0-1 0 0,-1 0 1 0 0,1 1-1 0 0,-1 0 1 0 0,0-1-1 0 0,0 2 1 0 0,-1-1-1 0 0,1 1 0 0 0,-1 0 1 0 0,0 0-1 0 0,0 0 1 0 0,0 1-1 0 0,0 0 1 0 0,0 0-1 0 0,-3 0 7 0 0,-131-14-304 0 0,125 15 271 0 0,0 1 0 0 0,0 1 0 0 0,0 0 0 0 0,0 1 0 0 0,0 1 0 0 0,1 0 0 0 0,-1 1 0 0 0,1 0 0 0 0,-1 1 0 0 0,1 1 0 0 0,1 1 0 0 0,-1 0 0 0 0,-3 3 33 0 0,17-9-2 0 0,0 0 1 0 0,0 0 0 0 0,1 0 0 0 0,-1 0 0 0 0,0 0-1 0 0,0 0 1 0 0,1 0 0 0 0,-1 0 0 0 0,0 0 0 0 0,1 0-1 0 0,-1-1 1 0 0,1 1 0 0 0,-1 0 0 0 0,1 0 0 0 0,0 0-1 0 0,-1 0 1 0 0,1-1 0 0 0,0 1 0 0 0,0 0-1 0 0,-1-1 1 0 0,1 1 0 0 0,0-1 0 0 0,0 1 0 0 0,0-1-1 0 0,0 1 1 0 0,0-1 0 0 0,0 1 0 0 0,0-1 0 0 0,0 0-1 0 0,0 1 1 0 0,0-1 0 0 0,0 0 0 0 0,0 0 0 0 0,0 0-1 0 0,0 0 1 0 0,0 0 0 0 0,0 0 0 0 0,0 0 0 0 0,0 0-1 0 0,0 0 1 0 0,0-1 0 0 0,0 1 0 0 0,0 0 0 0 0,0-1-1 0 0,0 1 2 0 0,1 0 11 0 0,34 4 151 0 0,0-2 1 0 0,0-2 0 0 0,0-1 0 0 0,0-2-1 0 0,2-2-162 0 0,10 1 81 0 0,176-26 306 0 0,-203 27-397 0 0,-14 1-33 0 0,0 1 0 0 0,0-1 0 0 0,0 1 0 0 0,0 1 0 0 0,0-1 0 0 0,0 1 0 0 0,1 0 0 0 0,-1 1 0 0 0,0 0 0 0 0,0 0 0 0 0,0 0 0 0 0,0 1 0 0 0,6 2 43 0 0,16 18-6083 0 0,-21-14-4496 0 0,-4-4 243 0 0</inkml:trace>
  <inkml:trace contextRef="#ctx0" brushRef="#br0" timeOffset="261.69">1481 874 12875 0 0,'0'0'1888'0'0,"0"0"-553"0"0,0 0-155 0 0,0 0 77 0 0,0 0 43 0 0,0 0-105 0 0,0 0-248 0 0,0 0-271 0 0,0 0-272 0 0,-6 32-208 0 0,-18 98-108 0 0,18-71-811 0 0,6-59-308 0 0,0 0-725 0 0,0 0-1126 0 0,0 0-1620 0 0,0 0-1496 0 0,0-3-451 0 0</inkml:trace>
  <inkml:trace contextRef="#ctx0" brushRef="#br0" timeOffset="423.6">1397 318 11586 0 0,'0'0'2969'0'0,"0"0"-1489"0"0,0 0-527 0 0,0 0-369 0 0,0 0-312 0 0,0 0-320 0 0,0 0-216 0 0,0 0-112 0 0,0 0-192 0 0,0 0-577 0 0,0 0-1087 0 0,0 0-2057 0 0,0 0-4633 0 0</inkml:trace>
  <inkml:trace contextRef="#ctx0" brushRef="#br0" timeOffset="665.726">1755 904 11362 0 0,'0'0'2082'0'0,"0"0"-264"0"0,0 0-251 0 0,0 0-137 0 0,0 0-187 0 0,0 0-225 0 0,5 34-220 0 0,18 107-219 0 0,-3-59 445 0 0,-19-80-940 0 0,-1-1 0 0 0,1 1 0 0 0,0-1 1 0 0,0 1-1 0 0,0-1 0 0 0,0 1 0 0 0,0-1 0 0 0,0 1 1 0 0,0-1-1 0 0,0 0 0 0 0,1 0 0 0 0,-1 0 0 0 0,0 1 1 0 0,1-1-1 0 0,-1 0 0 0 0,1-1 0 0 0,-1 1 0 0 0,1 0 0 0 0,-1 0 1 0 0,1-1-1 0 0,0 1 0 0 0,-1-1 0 0 0,1 1 0 0 0,0-1 1 0 0,0 0-1 0 0,-1 1 0 0 0,1-1 0 0 0,0 0 0 0 0,0 0 1 0 0,-1-1-1 0 0,1 1 0 0 0,0 0 0 0 0,0 0 0 0 0,-1-1 1 0 0,1 1-1 0 0,0-1 0 0 0,-1 0 0 0 0,1 1 0 0 0,0-1-84 0 0,86-176 1406 0 0,-55 75-1159 0 0,5-23-178 0 0,-34 110 255 0 0,-4 15-488 0 0,0 1 0 0 0,1-1 0 0 0,-1 0 0 0 0,0 1 0 0 0,0-1 0 0 0,0 0 0 0 0,1 0 0 0 0,-1 1 0 0 0,0-1 0 0 0,0 0 0 0 0,1 0 0 0 0,-1 1 0 0 0,0-1 0 0 0,1 0 0 0 0,-1 0 0 0 0,0 0 0 0 0,1 1 0 0 0,-1-1 0 0 0,0 0 0 0 0,1 0 0 0 0,-1 0 0 0 0,0 0 0 0 0,1 0 0 0 0,-1 0 0 0 0,0 0 0 0 0,1 0 0 0 0,-1 0 0 0 0,1 0 0 0 0,-1 0 0 0 0,0 0 0 0 0,1 0 0 0 0,-1 0 0 0 0,0 0 0 0 0,1 0 0 0 0,-1-1 164 0 0,5 25-3509 0 0,0 1-5929 0 0,-4-13-125 0 0</inkml:trace>
  <inkml:trace contextRef="#ctx0" brushRef="#br0" timeOffset="988.765">2294 1069 8706 0 0,'0'0'2183'0'0,"0"0"88"0"0,0 0 108 0 0,0 0-116 0 0,0 0-265 0 0,0 0-272 0 0,0 0-279 0 0,0 0-288 0 0,0 0-288 0 0,32-11-246 0 0,102-35-159 0 0,-80 13 59 0 0,-49 24-409 0 0,0 2-45 0 0,-1-1-1 0 0,0 0 0 0 0,0 0 1 0 0,-1 0-1 0 0,0-1 1 0 0,0 1-1 0 0,-1-1 1 0 0,0 1-1 0 0,-1-1 1 0 0,0 0-1 0 0,0 1 1 0 0,-1-1-1 0 0,0-8-70 0 0,-1 14-14 0 0,-1 1-1 0 0,0-1 0 0 0,1 0 1 0 0,-1 0-1 0 0,0 1 0 0 0,0-1 1 0 0,0 1-1 0 0,-1-1 1 0 0,1 1-1 0 0,-1 0 0 0 0,1 0 1 0 0,-1 0-1 0 0,1 0 0 0 0,-1 1 1 0 0,0-1-1 0 0,0 1 0 0 0,0 0 1 0 0,0-1-1 0 0,0 1 1 0 0,0 1-1 0 0,-1-1 0 0 0,1 0 1 0 0,0 1-1 0 0,0 0 0 0 0,-1-1 1 0 0,1 1-1 0 0,0 0 1 0 0,0 1-1 0 0,-1-1 0 0 0,1 1 1 0 0,0-1-1 0 0,0 1 0 0 0,0 0 1 0 0,0 0-1 0 0,0 1 0 0 0,-3 0 15 0 0,-4 3-88 0 0,0 1 0 0 0,1 0 0 0 0,0 0 0 0 0,0 0 0 0 0,0 1 0 0 0,1 1 0 0 0,0 0 0 0 0,0 0-1 0 0,1 0 1 0 0,0 1 0 0 0,1 0 0 0 0,0 0 0 0 0,0 1 0 0 0,1-1 0 0 0,0 1 0 0 0,1 1-1 0 0,0-1 1 0 0,0 1 0 0 0,1-1 0 0 0,1 1 0 0 0,0 0 0 0 0,0 0 0 0 0,1 0 0 0 0,0 0 0 0 0,1 0-1 0 0,0 0 1 0 0,2 9 88 0 0,-1-15-111 0 0,-1 0 1 0 0,1 0-1 0 0,0 0 0 0 0,1-1 0 0 0,-1 1 0 0 0,1 0 0 0 0,0-1 1 0 0,0 1-1 0 0,0-1 0 0 0,1 0 0 0 0,0 0 0 0 0,0 0 0 0 0,0 0 1 0 0,0 0-1 0 0,0-1 0 0 0,1 1 0 0 0,-1-1 0 0 0,1 0 0 0 0,0 0 1 0 0,0 0-1 0 0,0-1 0 0 0,0 1 0 0 0,1-1 0 0 0,-1 0 0 0 0,1 0 1 0 0,-1-1-1 0 0,1 1 0 0 0,0-1 0 0 0,3 0 111 0 0,145 8-7705 0 0,-112-17 3119 0 0,-13-1-1628 0 0,-13 4 3188 0 0</inkml:trace>
  <inkml:trace contextRef="#ctx0" brushRef="#br0" timeOffset="1371.724">2777 1121 0 0 0,'0'0'2742'0'0,"0"0"-31"0"0,0 0-252 0 0,0 0-292 0 0,0 0-257 0 0,0 0-232 0 0,0 0-238 0 0,0 0-238 0 0,0 0-215 0 0,0 0-114 0 0,0 0 9 0 0,0 0 41 0 0,-2 10 42 0 0,-4 29-9 0 0,44-55 2124 0 0,5-26-2565 0 0,-2-3 1 0 0,-2-1 0 0 0,-2-2-1 0 0,-3-1 1 0 0,3-8-516 0 0,-21 32 64 0 0,20-34 0 0 0,-35 58-76 0 0,-1 1-52 0 0,0 0-59 0 0,-1 33-499 0 0,-2-1 537 0 0,0-25 80 0 0,1 0 1 0 0,1 0 0 0 0,-1 0 0 0 0,1 0 0 0 0,0 0 0 0 0,1 0 0 0 0,0 0 0 0 0,0 0 0 0 0,0 0 0 0 0,1 0 0 0 0,0 1 0 0 0,0-1 0 0 0,1-1 0 0 0,0 1 0 0 0,0 0 0 0 0,1 0 0 0 0,0-1 0 0 0,0 1 0 0 0,0-1 0 0 0,1 0 0 0 0,0 0 0 0 0,0 0 0 0 0,1 0 0 0 0,0-1 0 0 0,0 0 0 0 0,5 4 4 0 0,-4-4 47 0 0,1-1 0 0 0,0 0 0 0 0,0-1 0 0 0,0 0 0 0 0,0 0 0 0 0,1 0 0 0 0,0-1 0 0 0,-1 0 0 0 0,1-1 0 0 0,0 1-1 0 0,0-2 1 0 0,-1 1 0 0 0,1-1 0 0 0,0 0 0 0 0,0-1 0 0 0,0 1 0 0 0,0-2 0 0 0,0 1 0 0 0,-1-1 0 0 0,1 0 0 0 0,-1-1 0 0 0,1 0 0 0 0,-1 0 0 0 0,0 0 0 0 0,0-1 0 0 0,0 0 0 0 0,-1-1 0 0 0,1 1 0 0 0,-1-1 0 0 0,0 0 0 0 0,-1-1 0 0 0,1 0 0 0 0,-1 1 0 0 0,0-2 0 0 0,2-2-47 0 0,4-8-262 0 0,0-2 0 0 0,-1 1 0 0 0,-1-1 0 0 0,-1 0 1 0 0,0-1-1 0 0,-2 0 0 0 0,0 0 0 0 0,0-8 262 0 0,5 0-4384 0 0,-4 12-5210 0 0,-3 8-2647 0 0</inkml:trace>
</inkml:ink>
</file>

<file path=ppt/ink/ink9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340 133 0 0 0,'0'0'1203'0'0,"0"0"564"0"0,0 0 160 0 0,0 0-83 0 0,0 0-158 0 0,0 0-182 0 0,0 0-174 0 0,0 0-124 0 0,0 0-58 0 0,0 0-33 0 0,0 0-64 0 0,1-6-122 0 0,1-16-130 0 0,-20 17 923 0 0,-1 6-1457 0 0,1 1 0 0 0,-1 1-1 0 0,1 1 1 0 0,0 1 0 0 0,0 0 0 0 0,0 1 0 0 0,1 1 0 0 0,0 1-265 0 0,-62 21 989 0 0,49-15-112 0 0,37 9-505 0 0,4-13-313 0 0,0-1 1 0 0,1 0 0 0 0,0-1 0 0 0,1-1-1 0 0,0 0 1 0 0,0 0 0 0 0,0-1 0 0 0,1-1-1 0 0,0 0 1 0 0,2-1-60 0 0,89 36 298 0 0,-102-38-264 0 0,0 0-1 0 0,0 0 1 0 0,0 0 0 0 0,0 0 0 0 0,-1 1 0 0 0,1-1 0 0 0,-1 0 0 0 0,0 1 0 0 0,1 0 0 0 0,-1 0 0 0 0,-1 0 0 0 0,1 0 0 0 0,0 0 0 0 0,-1 0 0 0 0,1 0 0 0 0,-1 0 0 0 0,0 1 0 0 0,0-1 0 0 0,0 0 0 0 0,-1 1 0 0 0,1-1 0 0 0,-1 1 0 0 0,0-1 0 0 0,0 1 0 0 0,0-1-1 0 0,0 1 1 0 0,-1-1 0 0 0,1 0 0 0 0,-1 1 0 0 0,0-1 0 0 0,0 0 0 0 0,0 1 0 0 0,0-1 0 0 0,-1 0 0 0 0,1 0 0 0 0,-1 0 0 0 0,0 0 0 0 0,0 0 0 0 0,0 0 0 0 0,0 0 0 0 0,-1 0-34 0 0,-12 9 89 0 0,0-1 0 0 0,-1 0 0 0 0,1-1 0 0 0,-2-1 0 0 0,0-1 0 0 0,0 0 0 0 0,-2 0-89 0 0,-128 36 116 0 0,98-40-142 0 0,49-4-15 0 0,0 0-64 0 0,0 0-111 0 0,10-16-985 0 0,84-41-3298 0 0,-59 42 167 0 0,-2 3-3499 0 0,-13 5-532 0 0</inkml:trace>
  <inkml:trace contextRef="#ctx0" brushRef="#br0" timeOffset="242.475">573 357 13475 0 0,'0'0'1440'0'0,"0"0"-213"0"0,0 0 16 0 0,0 0 119 0 0,0 0-45 0 0,0 0-199 0 0,0 0-266 0 0,0 0-252 0 0,0 0-216 0 0,0 0-186 0 0,0 0-100 0 0,-7 29-62 0 0,-20 84-44 0 0,23-78-346 0 0,10-43-359 0 0,24-26-4705 0 0,-14 6-4507 0 0,-12 17 2993 0 0</inkml:trace>
  <inkml:trace contextRef="#ctx0" brushRef="#br0" timeOffset="479.367">496 0 4297 0 0,'0'0'3721'0'0,"0"0"-897"0"0,0 0-607 0 0,0 0-481 0 0,0 0-624 0 0,0 0-607 0 0,0 0-521 0 0,0 0-313 0 0,0 0-247 0 0,0 0-432 0 0,0 0-760 0 0,0 0-1841 0 0,0 0-1848 0 0,0 0 1808 0 0</inkml:trace>
  <inkml:trace contextRef="#ctx0" brushRef="#br0" timeOffset="730.646">743 155 12843 0 0,'0'0'2156'0'0,"0"0"-651"0"0,0 0-397 0 0,0 0-111 0 0,0 0-88 0 0,0 0-59 0 0,0 0-71 0 0,0 0-107 0 0,0 0-145 0 0,0 0-149 0 0,0 0-104 0 0,0 0-44 0 0,34-21-12 0 0,108-64 4 0 0,-58 51 178 0 0,-79 32-395 0 0,-1 0-1 0 0,1 1 1 0 0,0-1 0 0 0,-1 1-1 0 0,1 0 1 0 0,0 1 0 0 0,0-1-1 0 0,0 1 1 0 0,0 0 0 0 0,0 0 0 0 0,0 0-1 0 0,0 1 1 0 0,0 0 0 0 0,0 0-1 0 0,-1 0 1 0 0,1 0 0 0 0,0 1-1 0 0,-1 0 1 0 0,1 0 0 0 0,-1 0 0 0 0,1 0-1 0 0,-1 1 1 0 0,0 0 0 0 0,0 0-1 0 0,0 0 1 0 0,-1 0 0 0 0,1 0-1 0 0,-1 1 1 0 0,1 0 0 0 0,-1 0 0 0 0,0 0-1 0 0,-1 0 1 0 0,1 0 0 0 0,-1 0-1 0 0,0 1 1 0 0,0-1 0 0 0,0 1 0 0 0,0 0-5 0 0,-2 10 28 0 0,0 0 1 0 0,0 0-1 0 0,-2 0 1 0 0,0 0-1 0 0,0 0 1 0 0,-2-1 0 0 0,0 1-1 0 0,0-1 1 0 0,-1 0-1 0 0,-1 0 1 0 0,-1 0 0 0 0,0-1-1 0 0,0 0 1 0 0,-1 0-1 0 0,-1-1 1 0 0,-7 8-29 0 0,-45 87 424 0 0,36-26 79 0 0,25-78-487 0 0,0 0 0 0 0,0 0 0 0 0,1 0 1 0 0,-1-1-1 0 0,0 1 0 0 0,1 0 0 0 0,0 0 1 0 0,0-1-1 0 0,0 1 0 0 0,0 0 0 0 0,0-1 0 0 0,0 1 1 0 0,1-1-1 0 0,-1 0 0 0 0,1 1 0 0 0,0-1 1 0 0,0 0-1 0 0,0 0 0 0 0,0 0 0 0 0,0 0 0 0 0,0 0 1 0 0,0-1-1 0 0,0 1 0 0 0,1-1 0 0 0,-1 1 0 0 0,1-1 1 0 0,-1 0-1 0 0,1 0 0 0 0,0 0 0 0 0,-1 0 1 0 0,2 0-17 0 0,4 1 35 0 0,0 0 1 0 0,1 0-1 0 0,-1-1 1 0 0,1 0 0 0 0,0-1-1 0 0,-1 1 1 0 0,1-2-1 0 0,0 1 1 0 0,-1-1-1 0 0,1-1 1 0 0,-1 1 0 0 0,1-2-1 0 0,-1 1 1 0 0,0-1-1 0 0,0 0 1 0 0,2-1-36 0 0,28-19-1947 0 0,-20-4-2364 0 0,-15 4-7331 0 0,-3 18 2839 0 0</inkml:trace>
  <inkml:trace contextRef="#ctx0" brushRef="#br0" timeOffset="965.613">761 361 11827 0 0,'0'0'1234'0'0,"0"0"-247"0"0,0 0 96 0 0,0 0 231 0 0,0 0 54 0 0,0 0-141 0 0,0 0-175 0 0,0 0-188 0 0,0 0-187 0 0,37 5-168 0 0,117 15-133 0 0,39-15 326 0 0,18-12-2382 0 0,-141 1-3685 0 0,-2-3-6314 0 0,-59 9 7183 0 0</inkml:trace>
  <inkml:trace contextRef="#ctx0" brushRef="#br0" timeOffset="1644.004">1529 413 368 0 0,'0'0'3153'0'0,"0"0"-475"0"0,0 0-519 0 0,0 0-373 0 0,0 0-265 0 0,0 0-201 0 0,0 0-150 0 0,0 0-106 0 0,0 0-82 0 0,0 0-27 0 0,0 0-3 0 0,0 0-1 0 0,0 0-15 0 0,17 10-52 0 0,55 28-76 0 0,-70-38-766 0 0,-1 1-1 0 0,1 0 0 0 0,-1 0 1 0 0,1-1-1 0 0,0 1 1 0 0,-1 0-1 0 0,1-1 0 0 0,0 0 1 0 0,0 1-1 0 0,-1-1 1 0 0,1 0-1 0 0,0 0 0 0 0,0 0 1 0 0,-1 0-1 0 0,1 0 1 0 0,0-1-1 0 0,0 1 0 0 0,-1 0 1 0 0,1-1-1 0 0,0 1 1 0 0,-1-1-1 0 0,1 0 0 0 0,-1 1 1 0 0,1-1-1 0 0,0 0 1 0 0,-1 0-1 0 0,0 0 0 0 0,2-1-41 0 0,3-2 192 0 0,3-2-44 0 0,-1 1 0 0 0,0-1-1 0 0,0 0 1 0 0,-1-1 0 0 0,0 0-1 0 0,0 0 1 0 0,0 0-1 0 0,-1-1 1 0 0,0 0 0 0 0,0 0-1 0 0,-1-1 1 0 0,0 0 0 0 0,-1 1-1 0 0,0-2 1 0 0,0 1 0 0 0,-1 0-1 0 0,0-1 1 0 0,-1 0 0 0 0,0 1-1 0 0,0-1 1 0 0,-1-7-148 0 0,-2 14 2 0 0,-1 0-1 0 0,0 0 1 0 0,0 0 0 0 0,0 0-1 0 0,-1 0 1 0 0,1 0 0 0 0,-1 1-1 0 0,0-1 1 0 0,1 1 0 0 0,-1-1 0 0 0,0 1-1 0 0,-1 0 1 0 0,1 0 0 0 0,0 1-1 0 0,0-1 1 0 0,-1 1 0 0 0,1-1-1 0 0,-1 1 1 0 0,1 0 0 0 0,-1 1 0 0 0,0-1-1 0 0,1 0 1 0 0,-1 1 0 0 0,0 0-1 0 0,1 0 1 0 0,-1 0 0 0 0,0 0-1 0 0,0 1 1 0 0,1-1 0 0 0,-1 1 0 0 0,1 0-1 0 0,-1 0 1 0 0,0 1-2 0 0,-9 2-29 0 0,0 1 0 0 0,0 1 0 0 0,1 0 0 0 0,-1 1 0 0 0,2 0 0 0 0,-1 0 0 0 0,1 2 1 0 0,0-1-1 0 0,0 2 0 0 0,1-1 0 0 0,1 1 0 0 0,0 1 0 0 0,-7 9 29 0 0,-53 94-348 0 0,67-111 313 0 0,0 0 1 0 0,1 1-1 0 0,-1-1 0 0 0,1 0 1 0 0,0 1-1 0 0,0-1 1 0 0,0 1-1 0 0,0 0 1 0 0,1-1-1 0 0,-1 1 1 0 0,1 0-1 0 0,0-1 0 0 0,0 1 1 0 0,1 0-1 0 0,-1-1 1 0 0,1 1-1 0 0,-1-1 1 0 0,1 1-1 0 0,0-1 0 0 0,1 1 1 0 0,-1-1-1 0 0,1 1 1 0 0,-1-1-1 0 0,1 0 1 0 0,0 0-1 0 0,0 0 0 0 0,0 0 1 0 0,1 0-1 0 0,-1 0 1 0 0,1-1-1 0 0,-1 1 1 0 0,1-1-1 0 0,0 0 0 0 0,0 0 1 0 0,0 0-1 0 0,0 0 1 0 0,1 0-1 0 0,1 0 35 0 0,12 3-535 0 0,0 0 0 0 0,1-2 0 0 0,-1 0 0 0 0,1-1 1 0 0,0-1-1 0 0,-1 0 0 0 0,1-2 0 0 0,0 0 0 0 0,12-2 535 0 0,3-3-956 0 0,1-2 1 0 0,-1-1 0 0 0,-1-1 0 0 0,1-2-1 0 0,8-6 956 0 0,55-18-578 0 0,-73 28 673 0 0,-1-1 0 0 0,0 0 1 0 0,-1-2-1 0 0,0 0 0 0 0,-1-2 0 0 0,0 0 0 0 0,4-5-95 0 0,-23 18 83 0 0,0 0 1 0 0,0-1 0 0 0,0 1-1 0 0,0-1 1 0 0,0 1-1 0 0,0-1 1 0 0,0 1 0 0 0,-1-1-1 0 0,1 0 1 0 0,0 1 0 0 0,0-1-1 0 0,0 0 1 0 0,-1 0-1 0 0,1 0 1 0 0,0 0 0 0 0,-1 0-1 0 0,1 1 1 0 0,-1-1-1 0 0,1 0 1 0 0,-1 0 0 0 0,1 0-1 0 0,-1-1 1 0 0,0 1 0 0 0,1 0-1 0 0,-1 0 1 0 0,0 0-1 0 0,0 0 1 0 0,0 0 0 0 0,0 0-1 0 0,0 0 1 0 0,0 0-1 0 0,0 0 1 0 0,0-1 0 0 0,0 1-1 0 0,-1 0 1 0 0,1 0-1 0 0,0 0 1 0 0,-1 0 0 0 0,1 0-1 0 0,-1 0 1 0 0,1 0 0 0 0,-1 0-1 0 0,1 0 1 0 0,-1 1-1 0 0,0-1 1 0 0,0 0 0 0 0,1 0-1 0 0,-1 0 1 0 0,0 1-1 0 0,0-1 1 0 0,0 0 0 0 0,0 1-1 0 0,0-1 1 0 0,1 1-1 0 0,-1-1 1 0 0,-1 0-84 0 0,-11 4 245 0 0,1 0 1 0 0,-1 0-1 0 0,1 1 0 0 0,-1 0 0 0 0,1 1 1 0 0,0 1-1 0 0,1 0 0 0 0,0 0 0 0 0,0 1 0 0 0,0 1 1 0 0,1 0-1 0 0,0 0 0 0 0,0 1 0 0 0,-4 6-245 0 0,-2-2 151 0 0,11-9-148 0 0,0 0 1 0 0,0 1 0 0 0,1 0 0 0 0,-1 0-1 0 0,1 0 1 0 0,0 0 0 0 0,1 1 0 0 0,-1-1-1 0 0,1 1 1 0 0,0 0 0 0 0,0 0 0 0 0,1 0 0 0 0,0 0-1 0 0,0 1 1 0 0,0-1 0 0 0,1 1 0 0 0,0-1-1 0 0,0 1 1 0 0,1-1 0 0 0,0 1 0 0 0,0 0 0 0 0,0-1-1 0 0,2 4-3 0 0,1-5 0 0 0,1-1 0 0 0,-1 1-1 0 0,1-1 1 0 0,1 0 0 0 0,-1 0 0 0 0,0 0-1 0 0,1-1 1 0 0,0 0 0 0 0,0 0 0 0 0,0 0-1 0 0,0 0 1 0 0,1-1 0 0 0,-1 1 0 0 0,0-1-1 0 0,1-1 1 0 0,0 1 0 0 0,-1-1 0 0 0,1 0-1 0 0,0 0 1 0 0,0-1 0 0 0,5 0 0 0 0,5 1 132 0 0,1 0 0 0 0,-1-1 0 0 0,1-1 0 0 0,-1-1 0 0 0,0 0 0 0 0,0-1 0 0 0,0-1 0 0 0,0-1 0 0 0,0 0 0 0 0,-1-1-132 0 0,1 0 135 0 0,0-1-1 0 0,-1-1 1 0 0,0-1-1 0 0,0 0 1 0 0,-1-1-1 0 0,0 0 1 0 0,-1-1-1 0 0,0-1 1 0 0,-1 0-1 0 0,0 0 1 0 0,-1-2-1 0 0,-1 1 1 0 0,0-1-1 0 0,4-8-134 0 0,3-6 74 0 0,-5 11-86 0 0,-1-1 0 0 0,-1 0 1 0 0,-1 0-1 0 0,-1-1 1 0 0,0 0-1 0 0,-1-1 1 0 0,-1 0-1 0 0,-1 0 1 0 0,1-8 11 0 0,-5 17-76 0 0,1 0 1 0 0,-1 0 0 0 0,-1-1 0 0 0,0 1 0 0 0,-1 0 0 0 0,0-1-1 0 0,0 1 1 0 0,-1 0 0 0 0,-1 0 0 0 0,0 0 0 0 0,-3-8 75 0 0,4 14-23 0 0,0 0 0 0 0,0 1 0 0 0,-1-1 0 0 0,1 1 0 0 0,-1-1 0 0 0,0 1 1 0 0,0 0-1 0 0,0 0 0 0 0,-1 0 0 0 0,1 1 0 0 0,-1-1 0 0 0,0 1 0 0 0,0 0 0 0 0,0 0 1 0 0,-1 0-1 0 0,1 1 0 0 0,-1-1 0 0 0,1 1 0 0 0,-1 0 0 0 0,0 0 0 0 0,0 1 0 0 0,0-1 1 0 0,0 1-1 0 0,0 0 0 0 0,0 1 0 0 0,0-1 0 0 0,0 1 0 0 0,0 0 0 0 0,0 0 0 0 0,0 1 1 0 0,0-1-1 0 0,-1 1 0 0 0,1 0 0 0 0,0 1 0 0 0,1-1 0 0 0,-1 1 0 0 0,0 0 0 0 0,0 0 1 0 0,1 0 22 0 0,-9 7 9 0 0,2 0 0 0 0,-1 1 0 0 0,1 0 0 0 0,1 0 1 0 0,0 1-1 0 0,0 1 0 0 0,1 0 0 0 0,1 0 0 0 0,0 0 1 0 0,0 1-1 0 0,1 1 0 0 0,1-1 0 0 0,0 1 1 0 0,1 0-1 0 0,1 0 0 0 0,0 0 0 0 0,1 1 0 0 0,0 0 1 0 0,1 0-1 0 0,1-1 0 0 0,0 1 0 0 0,1 2-9 0 0,0-16 1 0 0,-1 11 7 0 0,1 0-1 0 0,0 1 1 0 0,1-1-1 0 0,0 0 1 0 0,0 0 0 0 0,1 0-1 0 0,1 0 1 0 0,0 0-1 0 0,1-1 1 0 0,0 1 0 0 0,1-1-1 0 0,6 10-7 0 0,-1-6-46 0 0,1-1 0 0 0,0 0 0 0 0,1-1-1 0 0,1 0 1 0 0,0-1 0 0 0,0-1 0 0 0,2 0 0 0 0,-1 0-1 0 0,1-2 1 0 0,1 1 0 0 0,0-2 0 0 0,0 0-1 0 0,0-1 1 0 0,1-1 0 0 0,0-1 0 0 0,3 1 46 0 0,109 13-6047 0 0,-96-16-1044 0 0,-12-2-3781 0 0</inkml:trace>
</inkml:ink>
</file>

<file path=ppt/ink/ink9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5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 2152 0 0,'0'0'5215'0'0,"0"0"-2496"0"0,0 0-717 0 0,0 0-116 0 0,0 0-121 0 0,0 0-108 0 0,0 0-149 0 0,0 0-209 0 0,0 0-256 0 0,0 0-304 0 0,0 0-265 0 0,-3-2-191 0 0,2 2-270 0 0,0-1-1 0 0,1 1 1 0 0,-1 0 0 0 0,0 0-1 0 0,0 0 1 0 0,1-1-1 0 0,-1 1 1 0 0,0 0 0 0 0,0 0-1 0 0,1 0 1 0 0,-1 0-1 0 0,0 1 1 0 0,0-1 0 0 0,1 0-1 0 0,-1 0 1 0 0,0 0-1 0 0,0 0 1 0 0,1 1 0 0 0,-1-1-1 0 0,0 0 1 0 0,1 1-1 0 0,-1-1 1 0 0,0 1-1 0 0,1-1 1 0 0,-1 1 0 0 0,1-1-1 0 0,-1 1 1 0 0,0-1-1 0 0,1 1 1 0 0,0-1 0 0 0,-1 1-1 0 0,1 0 1 0 0,-1-1-1 0 0,1 1 1 0 0,0 0 0 0 0,-1-1-1 0 0,1 1 1 0 0,0 0-1 0 0,0-1 1 0 0,-1 1 0 0 0,1 0-1 0 0,0 0 1 0 0,0-1-1 0 0,0 1 1 0 0,0 0 0 0 0,0 0-1 0 0,0 0 1 0 0,0-1-1 0 0,0 1 1 0 0,0 0 0 0 0,1 0-1 0 0,-1-1 1 0 0,0 1-1 0 0,0 0 1 0 0,1-1 0 0 0,-1 1-1 0 0,0 0 1 0 0,1-1-1 0 0,-1 1 1 0 0,1 0 0 0 0,-1-1-1 0 0,1 1 1 0 0,0 0-13 0 0,0 134 965 0 0,2-29-628 0 0,-5 0 0 0 0,-4 0 0 0 0,-9 28-337 0 0,-33 201-149 0 0,46-324-180 0 0,-5 21-472 0 0,5-12-2941 0 0,2-20 2019 0 0,0 0-408 0 0,0 0-518 0 0,0 0-706 0 0,0-1-2382 0 0,0-5 3065 0 0,0 2 448 0 0</inkml:trace>
  <inkml:trace contextRef="#ctx0" brushRef="#br0" timeOffset="254.134">1 545 6585 0 0,'0'0'4597'0'0,"0"0"-2375"0"0,0 0-848 0 0,0 0-270 0 0,0 0-133 0 0,0 0-91 0 0,0 0-62 0 0,0 0 31 0 0,0 0 15 0 0,0 0-50 0 0,0 0-54 0 0,0 0-77 0 0,0 0-78 0 0,23 10-85 0 0,75 32-93 0 0,-18-30 31 0 0,-59-13-356 0 0,300-29-274 0 0,-204 15-1910 0 0,-20-2-5558 0 0,-73 12 2830 0 0,-9 2-405 0 0,-6-1 501 0 0</inkml:trace>
  <inkml:trace contextRef="#ctx0" brushRef="#br0" timeOffset="661.339">839 512 5017 0 0,'0'0'2017'0'0,"0"0"-198"0"0,0 0-59 0 0,0 0 16 0 0,0 0-113 0 0,0 0-212 0 0,0 0-214 0 0,0 0-199 0 0,0 0-187 0 0,0 0-135 0 0,-9 33-78 0 0,-28 103-69 0 0,28-71 554 0 0,12-56-853 0 0,0-6-199 0 0,0 1 1 0 0,0-1-1 0 0,0 1 1 0 0,0-1 0 0 0,1 0-1 0 0,-1-1 1 0 0,1 1-1 0 0,0-1 1 0 0,0 1 0 0 0,0-1-1 0 0,0 0 1 0 0,0-1-1 0 0,0 1 1 0 0,1-1 0 0 0,-1 1-1 0 0,0-1 1 0 0,1-1-1 0 0,-1 1 1 0 0,1-1 0 0 0,-1 1-1 0 0,1-1 1 0 0,-1 0-1 0 0,1-1 1 0 0,-1 1 0 0 0,1-1-1 0 0,-1 0 1 0 0,1 0-1 0 0,-1-1 1 0 0,0 1 0 0 0,0-1-1 0 0,1 0 1 0 0,-1 0-1 0 0,0 0 1 0 0,-1 0 0 0 0,3-2-72 0 0,21-11 156 0 0,0-1 0 0 0,0-2 0 0 0,-2 0 0 0 0,0-2 0 0 0,21-21-156 0 0,16-7 9 0 0,-61 48-20 0 0,0 1 1 0 0,0-1-1 0 0,0 1 0 0 0,0-1 1 0 0,0 1-1 0 0,0 0 0 0 0,0-1 1 0 0,-1 1-1 0 0,1 0 0 0 0,0 0 0 0 0,0 0 1 0 0,-1 0-1 0 0,1 0 0 0 0,0 0 1 0 0,-1-1-1 0 0,1 1 0 0 0,-1 1 1 0 0,1-1-1 0 0,-1 0 0 0 0,0 0 1 0 0,1 0-1 0 0,-1 0 0 0 0,0 0 0 0 0,0 0 1 0 0,0 0-1 0 0,0 0 0 0 0,0 0 1 0 0,0 1-1 0 0,0-1 0 0 0,0 0 1 0 0,0 0-1 0 0,0 0 11 0 0,0 3-19 0 0,1 8 16 0 0,-1-7 4 0 0,-1 1 1 0 0,1-1-1 0 0,0 1 0 0 0,1 0 1 0 0,-1-1-1 0 0,1 1 1 0 0,0-1-1 0 0,0 1 0 0 0,1-1 1 0 0,0 0-1 0 0,0 1 0 0 0,0-1 1 0 0,0 0-1 0 0,1 0 1 0 0,0-1-1 0 0,0 1 0 0 0,0 0 1 0 0,1-1-1 0 0,-1 0 0 0 0,1 0 1 0 0,0 0-1 0 0,0 0 1 0 0,1-1-1 0 0,-1 1 0 0 0,1-1 1 0 0,0 0-1 0 0,-1 0 1 0 0,1-1-1 0 0,1 0 0 0 0,-1 0 1 0 0,4 1-2 0 0,1-1 104 0 0,0 0 0 0 0,0-1 0 0 0,0-1 0 0 0,0 0 0 0 0,0 0 0 0 0,0-1 0 0 0,0 0 0 0 0,0-1 0 0 0,0 0 0 0 0,0 0 0 0 0,0-1 0 0 0,-1 0 0 0 0,1-1 0 0 0,-1 0 0 0 0,0-1 0 0 0,0 0 0 0 0,0 0 0 0 0,-1-1 0 0 0,0 0 0 0 0,0 0 0 0 0,-1-1 0 0 0,1 0 0 0 0,-1-1 0 0 0,-1 1 0 0 0,1-1 0 0 0,-2-1 0 0 0,1 1 0 0 0,-1-1 0 0 0,0 0 0 0 0,1-4-104 0 0,1-49 983 0 0,-8 34-2924 0 0,0 12-2502 0 0,1 1-3580 0 0,0 11-4328 0 0</inkml:trace>
  <inkml:trace contextRef="#ctx0" brushRef="#br0" timeOffset="1497.68">1828 608 0 0 0,'0'0'1822'0'0,"0"0"373"0"0,0 0 64 0 0,0 0-145 0 0,0 0-192 0 0,0 0-282 0 0,0 0-294 0 0,0 0-249 0 0,0 0-183 0 0,0 0-102 0 0,0 0-69 0 0,-19 3-74 0 0,-59 12-81 0 0,76-15-559 0 0,1 0-1 0 0,-1 1 1 0 0,0-1-1 0 0,1 1 0 0 0,-1-1 1 0 0,1 1-1 0 0,-1 0 1 0 0,1-1-1 0 0,-1 1 1 0 0,1 0-1 0 0,0 0 0 0 0,-1 0 1 0 0,1 0-1 0 0,0 0 1 0 0,0 0-1 0 0,-1 1 1 0 0,1-1-1 0 0,0 0 0 0 0,0 0 1 0 0,0 1-1 0 0,1-1 1 0 0,-1 1-1 0 0,0-1 1 0 0,0 1-1 0 0,1-1 1 0 0,-1 1-1 0 0,1 0 0 0 0,-1 1-28 0 0,-1 5 171 0 0,-1-2-91 0 0,0-1 0 0 0,0 0-1 0 0,1 1 1 0 0,0-1 0 0 0,0 1 0 0 0,0 0 0 0 0,1-1-1 0 0,-1 1 1 0 0,1 0 0 0 0,1 0 0 0 0,-1 0 0 0 0,1 0-1 0 0,0 0 1 0 0,1 0 0 0 0,0 0 0 0 0,-1 0 0 0 0,2-1-1 0 0,-1 1 1 0 0,1 0 0 0 0,0 0 0 0 0,0-1 0 0 0,0 1-1 0 0,1-1 1 0 0,0 0 0 0 0,0 0 0 0 0,0 0 0 0 0,1 0-1 0 0,-1 0 1 0 0,1-1 0 0 0,0 0 0 0 0,1 1 0 0 0,-1-1-1 0 0,1-1 1 0 0,0 1 0 0 0,0-1 0 0 0,0 0-1 0 0,0 0 1 0 0,0 0 0 0 0,1-1 0 0 0,-1 0 0 0 0,1 0-1 0 0,1 0-79 0 0,-1-2 90 0 0,1 0-1 0 0,0 0 1 0 0,-1-1-1 0 0,1 0 0 0 0,-1 0 1 0 0,1-1-1 0 0,-1 0 1 0 0,0 0-1 0 0,1 0 0 0 0,-1-1 1 0 0,0 0-1 0 0,-1 0 1 0 0,1 0-1 0 0,0-1 0 0 0,-1 0 1 0 0,0 0-1 0 0,0 0 1 0 0,0-1-1 0 0,0 1 0 0 0,-1-1 1 0 0,0-1-1 0 0,0 1 1 0 0,0 0-1 0 0,-1-1 0 0 0,0 0 1 0 0,0 0-1 0 0,0 0 1 0 0,-1 0-1 0 0,1 0 0 0 0,0-6-89 0 0,-1 4 1 0 0,-1-1 0 0 0,0 1 0 0 0,0 0 0 0 0,-1-1 0 0 0,0 1 0 0 0,0-1 0 0 0,-1 1 0 0 0,0 0 0 0 0,-1-1 0 0 0,0 1 0 0 0,0 0 0 0 0,0 0 0 0 0,-1 0 0 0 0,-1 0 0 0 0,-3-6-1 0 0,4 9-235 0 0,0 0-1 0 0,0 0 1 0 0,0 1-1 0 0,-1-1 0 0 0,0 1 1 0 0,0 0-1 0 0,0 0 0 0 0,-1 0 1 0 0,1 1-1 0 0,-1-1 0 0 0,0 1 1 0 0,0 0-1 0 0,0 1 1 0 0,0-1-1 0 0,-1 1 236 0 0,-24-2-4778 0 0,5 14-5133 0 0,16-2 2998 0 0</inkml:trace>
</inkml:ink>
</file>

<file path=ppt/ink/ink9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33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37 0 0 0,'0'0'924'0'0,"0"0"741"0"0,0 0 128 0 0,0 0-91 0 0,0 0-190 0 0,0 0-169 0 0,0 0-108 0 0,1-4-100 0 0,6-24 1995 0 0,-49 24 1250 0 0,31 5-4274 0 0,0 1 1 0 0,0 1-1 0 0,0 0 1 0 0,0 1-1 0 0,0 0 1 0 0,1 0-1 0 0,-1 1 1 0 0,1 0-1 0 0,0 1 1 0 0,1 0-1 0 0,0 1 1 0 0,0 0 0 0 0,-3 3-108 0 0,-18 12 168 0 0,-55 59 246 0 0,80-74-384 0 0,0 0-1 0 0,0 0 0 0 0,1 0 1 0 0,-1 1-1 0 0,1 0 0 0 0,1-1 1 0 0,0 1-1 0 0,0 0 0 0 0,0 1 1 0 0,1-1-1 0 0,1 0 0 0 0,-1 1 1 0 0,1-1-1 0 0,1 1 0 0 0,-1-1 1 0 0,1 1-1 0 0,1 0 1 0 0,0-1-1 0 0,1 8-28 0 0,1-10 74 0 0,-1-1 0 0 0,1 1-1 0 0,0 0 1 0 0,1-1 0 0 0,-1 0 0 0 0,1 0 0 0 0,0 0-1 0 0,1 0 1 0 0,-1-1 0 0 0,1 1 0 0 0,0-1 0 0 0,0 0-1 0 0,0-1 1 0 0,0 1 0 0 0,1-1 0 0 0,-1 0 0 0 0,1 0 0 0 0,0-1-1 0 0,0 0 1 0 0,0 0 0 0 0,0 0 0 0 0,0-1 0 0 0,0 1-1 0 0,1-2 1 0 0,-1 1 0 0 0,0-1 0 0 0,1 0 0 0 0,-1 0-1 0 0,0 0 1 0 0,1-1 0 0 0,-1 0 0 0 0,0-1 0 0 0,0 1 0 0 0,0-1-1 0 0,0 0 1 0 0,0 0 0 0 0,0-1 0 0 0,-1 0 0 0 0,1 0-1 0 0,-1-1 1 0 0,1 1 0 0 0,-1-1 0 0 0,2-2-74 0 0,19-19 182 0 0,-2-1 0 0 0,-1 0 1 0 0,-1-2-1 0 0,-2-1 0 0 0,0 0 0 0 0,14-32-182 0 0,15-46 258 0 0,-34 74-139 0 0,-15 32-101 0 0,0 1-22 0 0,0 0-13 0 0,0 0-16 0 0,0 0-22 0 0,0 0-14 0 0,11 23-78 0 0,19 80 367 0 0,-4 33 29 0 0,-21-64-177 0 0,-2 1-1 0 0,-4-1 0 0 0,-2 0 1 0 0,-12 58-72 0 0,-8-1 24 0 0,-40 40 8 0 0,58-159-37 0 0,0-1-1 0 0,0 1 1 0 0,-1-1 0 0 0,0-1 0 0 0,0 1 0 0 0,-1-1 0 0 0,0 0 0 0 0,0-1-1 0 0,-1 0 1 0 0,0 0 0 0 0,0 0 0 0 0,-1-1 0 0 0,0-1 0 0 0,-4 3 5 0 0,12-9-7 0 0,0 0 1 0 0,-1 0-1 0 0,1 0 0 0 0,0 0 1 0 0,-1 0-1 0 0,1 0 1 0 0,0 0-1 0 0,0 0 1 0 0,0-1-1 0 0,0 1 1 0 0,0 0-1 0 0,0-1 1 0 0,0 1-1 0 0,1 0 1 0 0,-1-1-1 0 0,0 1 0 0 0,1-1 1 0 0,-1 0-1 0 0,1 1 1 0 0,0-1-1 0 0,-1 1 1 0 0,1-1-1 0 0,0 0 1 0 0,0 1-1 0 0,0-1 1 0 0,0 1-1 0 0,0-1 0 0 0,1 0 1 0 0,-1 1-1 0 0,0-1 1 0 0,1 1-1 0 0,-1-1 1 0 0,1 1-1 0 0,0-2 7 0 0,-1-5-24 0 0,2-9-3 0 0,1 0 1 0 0,1 0-1 0 0,0 0 1 0 0,1 0-1 0 0,0 1 0 0 0,2 0 1 0 0,0 0-1 0 0,1 0 1 0 0,0 1-1 0 0,1 0 1 0 0,4-3 26 0 0,-3 0-11 0 0,22-29-5 0 0,2 1 0 0 0,3 1 0 0 0,0 3 0 0 0,15-11 16 0 0,-8 7-16 0 0,31-42-67 0 0,71-82 139 0 0,-113 100-21 0 0,-29-11 19 0 0,-56-8-358 0 0,45 80 267 0 0,5 6-7 0 0,0 1-1 0 0,0 0 1 0 0,0 0-1 0 0,0 0 1 0 0,-1 1-1 0 0,1-1 1 0 0,0 0-1 0 0,-1 1 1 0 0,1-1-1 0 0,-1 1 1 0 0,1 0-1 0 0,-1 0 1 0 0,0 0-1 0 0,1 0 1 0 0,-1 1-1 0 0,0-1 1 0 0,0 1-1 0 0,0-1 1 0 0,0 1-1 0 0,1 0 1 0 0,-1 0-1 0 0,0 0 1 0 0,0 1-1 0 0,0-1 1 0 0,0 1-1 0 0,1-1 1 0 0,-1 1-1 0 0,0 0 0 0 0,1 0 1 0 0,-1 0-1 0 0,0 1 1 0 0,1-1-1 0 0,-1 1 1 0 0,-1 1 44 0 0,-4 2-25 0 0,0 1-1 0 0,1-1 1 0 0,0 2 0 0 0,0-1-1 0 0,0 1 1 0 0,1 0-1 0 0,0 0 1 0 0,0 1 0 0 0,1 0-1 0 0,-3 4 26 0 0,4-3 5 0 0,0-1-1 0 0,1 1 0 0 0,0 1 1 0 0,0-1-1 0 0,1 0 1 0 0,0 1-1 0 0,0-1 0 0 0,1 1 1 0 0,1 0-1 0 0,-1-1 0 0 0,2 7-4 0 0,11 97 59 0 0,-6-99-19 0 0,1 0-1 0 0,0 0 1 0 0,1-1 0 0 0,1 0-1 0 0,0 0 1 0 0,1-1-1 0 0,0 0 1 0 0,1-1 0 0 0,0 0-1 0 0,3 2-39 0 0,-2-4 52 0 0,-1-1 0 0 0,1 0 0 0 0,1 0 0 0 0,-1-1 0 0 0,1-1 1 0 0,0 0-1 0 0,1-1 0 0 0,0 0 0 0 0,-1-2 0 0 0,1 1 0 0 0,1-1 0 0 0,-1-1 0 0 0,0-1 0 0 0,0 0 0 0 0,1-1 0 0 0,-1 0 0 0 0,1-1 0 0 0,-1-1 0 0 0,0 0 0 0 0,0-1 0 0 0,0 0 0 0 0,0-1 1 0 0,0-1-1 0 0,-1 0 0 0 0,0-1 0 0 0,0-1 0 0 0,0 0 0 0 0,8-6-52 0 0,256-207 332 0 0,-144 132-327 0 0,-48 69-101 0 0,-85 49 90 0 0,-72 25 308 0 0,22-28-266 0 0,14-9 20 0 0,0 2 1 0 0,1 2 0 0 0,0 1-1 0 0,2 2 1 0 0,-20 20-57 0 0,49-42-5 0 0,1 1 0 0 0,0 0 0 0 0,-1 0 0 0 0,1 0 0 0 0,0 0 0 0 0,1 0 0 0 0,-1 1 0 0 0,1-1 0 0 0,0 1 0 0 0,0-1 0 0 0,0 1 0 0 0,1 0 0 0 0,0 0 0 0 0,-1 0 0 0 0,2 0 0 0 0,-1 0 1 0 0,1 0-1 0 0,0 0 0 0 0,0 0 0 0 0,0 0 0 0 0,0 0 0 0 0,1 2 5 0 0,2-4 1 0 0,0 1 0 0 0,0-1 0 0 0,0 1 1 0 0,1-1-1 0 0,-1 0 0 0 0,1-1 1 0 0,0 1-1 0 0,0 0 0 0 0,0-1 0 0 0,0 0 1 0 0,0 0-1 0 0,0 0 0 0 0,0-1 0 0 0,1 1 1 0 0,-1-1-1 0 0,1 0 0 0 0,-1 0 0 0 0,1 0 1 0 0,-1-1-1 0 0,4 0-1 0 0,7 0 22 0 0,-1-2-1 0 0,1 1 1 0 0,-1-2-1 0 0,0 0 1 0 0,0-1 0 0 0,0 0-1 0 0,-1-1 1 0 0,1 0-1 0 0,-1-1 1 0 0,0-1 0 0 0,-1 0-1 0 0,0-1 1 0 0,0 0-1 0 0,0-1 1 0 0,-1 0 0 0 0,3-4-23 0 0,32-20 69 0 0,40-31 35 0 0,-80 57-89 0 0,-6 7-18 0 0,1 1 1 0 0,-1-1-1 0 0,0 0 1 0 0,0 0-1 0 0,0 1 1 0 0,1-1-1 0 0,-1 0 1 0 0,0 0-1 0 0,0 1 1 0 0,0-1-1 0 0,1 0 1 0 0,-1 0-1 0 0,0 0 1 0 0,1 0-1 0 0,-1 1 1 0 0,0-1-1 0 0,0 0 1 0 0,1 0-1 0 0,-1 0 1 0 0,0 0-1 0 0,1 0 1 0 0,-1 0-1 0 0,0 0 1 0 0,1 0-1 0 0,-1 0 1 0 0,0 0-1 0 0,1 0 1 0 0,-1 0-1 0 0,0 0 0 0 0,1 0 1 0 0,-1 0-1 0 0,0 0 1 0 0,0 0-1 0 0,1 0 1 0 0,-1 0-1 0 0,0-1 1 0 0,1 1-1 0 0,-1 0 1 0 0,0 0-1 0 0,0 0 1 0 0,1 0-1 0 0,-1-1 1 0 0,0 1-1 0 0,0 0 1 0 0,0 0-1 0 0,1-1 1 0 0,-1 1-1 0 0,0 0 1 0 0,0 0-1 0 0,0-1 1 0 0,1 1-1 0 0,-1 0 1 0 0,0-1-1 0 0,0 1 1 0 0,0 0-1 0 0,0-1 1 0 0,0 1-1 0 0,0 0 1 0 0,0 0-1 0 0,0-1 1 0 0,0 1-1 0 0,0-1 4 0 0,22 65 29 0 0,-20-59-27 0 0,1 1 0 0 0,1 0 0 0 0,-1-1 0 0 0,1 0 0 0 0,-1 1 0 0 0,2-1 0 0 0,-1-1-1 0 0,0 1 1 0 0,1-1 0 0 0,0 0 0 0 0,0 0 0 0 0,0 0 0 0 0,1 0 0 0 0,-1-1 0 0 0,1 0-1 0 0,0 0 1 0 0,0-1 0 0 0,0 0 0 0 0,0 0 0 0 0,0 0 0 0 0,1-1 0 0 0,-1 1 0 0 0,0-2-1 0 0,1 1 1 0 0,-1-1 0 0 0,1 0 0 0 0,-1 0 0 0 0,0 0 0 0 0,1-1 0 0 0,-1 0 0 0 0,0-1-1 0 0,1 1 1 0 0,-1-1 0 0 0,0 0 0 0 0,0-1 0 0 0,0 0 0 0 0,2-1-2 0 0,25-20 61 0 0,-2-1 0 0 0,0-1-1 0 0,-2-2 1 0 0,-1-1 0 0 0,-1-1 0 0 0,-2-2 0 0 0,-1 0 0 0 0,-1-1 0 0 0,9-20-61 0 0,-25 41 6 0 0,-1 0-1 0 0,0 0 1 0 0,0-1 0 0 0,-1 1 0 0 0,-1-1 0 0 0,0 0-1 0 0,-1-1 1 0 0,0 1 0 0 0,-1 0 0 0 0,-1-1-1 0 0,0 0 1 0 0,-1 0-6 0 0,0 12-3 0 0,1 1 0 0 0,-1-1-1 0 0,0 0 1 0 0,0 1 0 0 0,-1-1 0 0 0,1 1-1 0 0,0-1 1 0 0,-1 0 0 0 0,1 1 0 0 0,0-1-1 0 0,-1 1 1 0 0,0-1 0 0 0,1 1 0 0 0,-1-1-1 0 0,0 1 1 0 0,0 0 0 0 0,0-1 0 0 0,0 1-1 0 0,0 0 1 0 0,0 0 0 0 0,0 0 0 0 0,0-1-1 0 0,0 1 1 0 0,-1 0 0 0 0,1 1 0 0 0,0-1-1 0 0,-1 0 1 0 0,1 0 0 0 0,-1 1 0 0 0,1-1-1 0 0,-1 0 1 0 0,1 1 0 0 0,-1-1 0 0 0,1 1-1 0 0,-1 0 1 0 0,0 0 0 0 0,1 0-1 0 0,-1-1 1 0 0,1 2 0 0 0,-1-1 0 0 0,0 0-1 0 0,1 0 1 0 0,-1 0 0 0 0,1 1 3 0 0,-68 24-228 0 0,62-20 214 0 0,0-1-1 0 0,-1 1 1 0 0,1 0-1 0 0,1 0 0 0 0,-1 1 1 0 0,1 0-1 0 0,0 0 1 0 0,0 0-1 0 0,1 1 0 0 0,0 0 1 0 0,0 0-1 0 0,1 0 0 0 0,-1 1 1 0 0,2 0-1 0 0,-1-1 1 0 0,1 1-1 0 0,0 1 0 0 0,1-1 1 0 0,0 0-1 0 0,0 1 1 0 0,1-1-1 0 0,0 1 0 0 0,0-1 1 0 0,1 9 14 0 0,4-13-3 0 0,0 1 1 0 0,0 0-1 0 0,0-1 0 0 0,1 0 1 0 0,-1 0-1 0 0,1-1 1 0 0,0 1-1 0 0,0-1 1 0 0,1 0-1 0 0,-1 0 1 0 0,1-1-1 0 0,-1 1 0 0 0,1-1 1 0 0,0-1-1 0 0,0 1 1 0 0,0-1-1 0 0,0 0 1 0 0,0 0-1 0 0,0-1 1 0 0,0 1-1 0 0,0-1 0 0 0,0-1 1 0 0,0 1-1 0 0,0-1 1 0 0,1-1 2 0 0,240-1 181 0 0,-244 4-172 0 0,1-1 1 0 0,-1 1-1 0 0,0 0 0 0 0,0-1 0 0 0,0 2 1 0 0,0-1-1 0 0,0 0 0 0 0,0 0 1 0 0,0 1-1 0 0,0 0 0 0 0,-1-1 0 0 0,1 1 1 0 0,-1 0-1 0 0,1 0 0 0 0,-1 1 0 0 0,1-1 1 0 0,-1 0-1 0 0,0 1 0 0 0,0 0 1 0 0,-1-1-1 0 0,1 1 0 0 0,0 0 0 0 0,-1 0 1 0 0,0 0-1 0 0,1 0 0 0 0,-1 0 0 0 0,0 0 1 0 0,-1 0-1 0 0,1 1-9 0 0,5 102 383 0 0,-7-75-349 0 0,3-29-34 0 0,0 0 1 0 0,0 0 0 0 0,0 0 0 0 0,1 0-1 0 0,-1-1 1 0 0,0 1 0 0 0,1-1 0 0 0,-1 0-1 0 0,1 1 1 0 0,-1-1 0 0 0,1 0 0 0 0,0-1-1 0 0,-1 1 1 0 0,1 0 0 0 0,0-1 0 0 0,0 1 0 0 0,0-1-1 0 0,-1 0 1 0 0,1 0 0 0 0,0 0 0 0 0,0 0-1 0 0,0-1 1 0 0,-1 1 0 0 0,1-1 0 0 0,0 0-1 0 0,0 0 0 0 0,8 1-9 0 0,-5 0 19 0 0,17-3-317 0 0,-22 2 231 0 0,-1 1-1713 0 0,2 0 5376 0 0,-2 0-5142 0 0,1 0-4985 0 0,0 0-7089 0 0,-1 0 6353 0 0</inkml:trace>
  <inkml:trace contextRef="#ctx0" brushRef="#br0" timeOffset="619.809">3148 115 1296 0 0,'0'0'3173'0'0,"0"0"-430"0"0,0 0-200 0 0,0 0 5 0 0,0 0-180 0 0,0 0-297 0 0,0 0-324 0 0,0 0-328 0 0,0 0-250 0 0,0 0-205 0 0,0 0-195 0 0,0 0-127 0 0,0 0-105 0 0,-7-3-94 0 0,4 2-385 0 0,-1-1 1 0 0,0 1 0 0 0,0 0-1 0 0,0 0 1 0 0,0 0-1 0 0,0 1 1 0 0,0-1 0 0 0,0 1-1 0 0,0 0 1 0 0,0 0-1 0 0,0 0 1 0 0,0 1 0 0 0,0-1-1 0 0,0 1 1 0 0,0 0-1 0 0,-1 1-58 0 0,-152 78 835 0 0,156-79-834 0 0,0 0-1 0 0,0 0 0 0 0,0 0 1 0 0,0 0-1 0 0,0 0 0 0 0,0 0 1 0 0,0 0-1 0 0,0 0 0 0 0,0 1 1 0 0,1-1-1 0 0,-1 0 0 0 0,0 1 1 0 0,1-1-1 0 0,-1 0 0 0 0,1 1 1 0 0,0-1-1 0 0,-1 0 0 0 0,1 1 0 0 0,0-1 1 0 0,0 1-1 0 0,0-1 0 0 0,0 1 1 0 0,0-1-1 0 0,0 1 0 0 0,0-1 1 0 0,1 1-1 0 0,-1-1 0 0 0,0 0 1 0 0,1 1-1 0 0,-1-1 0 0 0,1 0 1 0 0,-1 1-1 0 0,1-1 0 0 0,0 0 1 0 0,0 0-1 0 0,0 1 0 0 0,-1-1 1 0 0,1 0-1 0 0,0 0 0 0 0,0 0 1 0 0,1 0-1 0 0,-1 0 0 0 0,56 46-52 0 0,-45-38 74 0 0,0 0-18 0 0,0 0-1 0 0,-1 1 0 0 0,0 0 1 0 0,-1 1-1 0 0,0 0 0 0 0,-1 0 1 0 0,0 1-1 0 0,-1 1 0 0 0,0 0 1 0 0,5 10-4 0 0,-10-18 49 0 0,0 0 0 0 0,0 1 0 0 0,-1 0 1 0 0,0-1-1 0 0,0 1 0 0 0,0 0 0 0 0,0 0 1 0 0,-1 0-1 0 0,0 0 0 0 0,0 0 0 0 0,-1 1 1 0 0,0-1-1 0 0,0 0 0 0 0,0 0 0 0 0,-1 0 1 0 0,0 0-1 0 0,0 0 0 0 0,0 0 0 0 0,-1 0 0 0 0,0 0 1 0 0,0 0-1 0 0,-1 0 0 0 0,1-1 0 0 0,-1 1 1 0 0,0-1-1 0 0,-1 0 0 0 0,-2 3-49 0 0,0-4 50 0 0,-1 0-1 0 0,1-1 1 0 0,-1 1 0 0 0,0-2-1 0 0,1 1 1 0 0,-1-1 0 0 0,-1 0-1 0 0,1 0 1 0 0,0-1 0 0 0,0 0-1 0 0,0-1 1 0 0,-1 1-1 0 0,1-1 1 0 0,0-1 0 0 0,-7 0-50 0 0,0 1-18 0 0,11 0-57 0 0,1-1 0 0 0,0 1 0 0 0,-1-1 0 0 0,1 1 0 0 0,0-1 0 0 0,-1 0 0 0 0,1 0 0 0 0,0 0-1 0 0,0 0 1 0 0,0 0 0 0 0,0 0 0 0 0,0-1 0 0 0,0 1 0 0 0,0-1 0 0 0,0 1 0 0 0,1-1 0 0 0,-1 0 0 0 0,1 1 0 0 0,-1-1 0 0 0,1 0 0 0 0,0 0 0 0 0,-1 0 0 0 0,1 0 0 0 0,0-2 75 0 0,-12-35-6777 0 0,10 31-290 0 0,-1 1-4838 0 0</inkml:trace>
</inkml:ink>
</file>

<file path=ppt/ink/ink9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5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26 192 8914 0 0,'0'0'2032'0'0,"0"0"-495"0"0,0 0-273 0 0,0 0 102 0 0,0 0 117 0 0,0 0-16 0 0,0 0-190 0 0,0 0-243 0 0,0 0-270 0 0,0 0-244 0 0,0 0-160 0 0,0 0-76 0 0,0-3-36 0 0,-4 57 1777 0 0,-17 104-388 0 0,21-158-1566 0 0,0 0 25 0 0,0 0 31 0 0,0 0 22 0 0,0 0 15 0 0,0 0 25 0 0,0-19 773 0 0,1 3-934 0 0,2-1 0 0 0,0 1-1 0 0,1-1 1 0 0,0 1 0 0 0,1 0 0 0 0,1 0 0 0 0,1 1 0 0 0,0 0-1 0 0,8-11-27 0 0,-9 13 15 0 0,8-14 3 0 0,1 1 0 0 0,1 1 0 0 0,2 0 0 0 0,0 1 0 0 0,1 1 0 0 0,6-3-18 0 0,5 3 84 0 0,-18 49-53 0 0,-10-14-21 0 0,-1-7-9 0 0,-1 1 0 0 0,2 0 0 0 0,-1 0-1 0 0,1-1 1 0 0,-1 1 0 0 0,2-1 0 0 0,-1 1 0 0 0,0-1-1 0 0,1 0 1 0 0,0 0 0 0 0,1 0 0 0 0,-1 0 0 0 0,1 0-1 0 0,0 0 0 0 0,24 3-1079 0 0,-7-8-3567 0 0,-11-1-1660 0 0,-6 1-5677 0 0</inkml:trace>
</inkml:ink>
</file>

<file path=ppt/ink/ink9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47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84 0 0 0,'0'0'1302'0'0,"0"0"399"0"0,0 0 105 0 0,0 0 88 0 0,0 0-19 0 0,0 0-167 0 0,0 0-207 0 0,0 0-196 0 0,0 0-173 0 0,0 0-126 0 0,0 0-130 0 0,-8-12-133 0 0,-25-35-80 0 0,0 31 982 0 0,23 14-1306 0 0,0 0 0 0 0,0 0-1 0 0,0 1 1 0 0,0 0 0 0 0,0 1-1 0 0,0 0 1 0 0,0 0-1 0 0,-1 1 1 0 0,1 1 0 0 0,0 0-1 0 0,1 0 1 0 0,-9 3-339 0 0,-11 7 289 0 0,2 0-1 0 0,0 2 1 0 0,1 1-1 0 0,0 1 1 0 0,-21 18-289 0 0,-91 88 1326 0 0,101-77-945 0 0,-26 39 283 0 0,30-32-334 0 0,13-16-117 0 0,-23 71 328 0 0,21-10-125 0 0,19 30-42 0 0,28-45-99 0 0,16 6-39 0 0,-14-44-132 0 0,64 56 61 0 0,-9-34-26 0 0,-66-58-100 0 0,1 1 1 0 0,-1-2-1 0 0,2 0 0 0 0,-1-1 1 0 0,1-1-1 0 0,-1 0 1 0 0,11 0-40 0 0,182 10 318 0 0,-175-16-231 0 0,91-21 47 0 0,-27-11 22 0 0,30-19-126 0 0,-16-14 89 0 0,-47 7 64 0 0,-36 15-77 0 0,-1-4-23 0 0,24-51-35 0 0,-30 44 52 0 0,-16-104 5 0 0,-34 56-121 0 0,-6 15 16 0 0,10 30 19 0 0,4 28-68 0 0,-19-23 81 0 0,-44-16-188 0 0,17 32 78 0 0,-10 1 46 0 0,20 9-26 0 0,-20-8-13 0 0,2 1-42 0 0,63 31-20 0 0,0 0 0 0 0,1 0 0 0 0,-1 1 0 0 0,0 1 0 0 0,0 0 1 0 0,0 0-1 0 0,0 1 0 0 0,0 0 0 0 0,-1 1 0 0 0,-6 1 133 0 0,15-2-133 0 0,0 1-1 0 0,1-1 1 0 0,-1 0-1 0 0,0 0 1 0 0,1 1-1 0 0,-1-1 0 0 0,1 1 1 0 0,-1-1-1 0 0,1 1 1 0 0,-1 0-1 0 0,1-1 1 0 0,-1 1-1 0 0,1 0 0 0 0,0 0 1 0 0,-1 0-1 0 0,1 0 1 0 0,0 0-1 0 0,0 1 1 0 0,0-1-1 0 0,0 0 0 0 0,0 0 1 0 0,0 1-1 0 0,0-1 1 0 0,0 1-1 0 0,0-1 1 0 0,1 1-1 0 0,-1-1 0 0 0,0 2 134 0 0,-1 28-10055 0 0,2-21 4762 0 0,0-2-5341 0 0</inkml:trace>
  <inkml:trace contextRef="#ctx0" brushRef="#br0" timeOffset="1318.419">605 640 0 0 0,'0'0'1318'0'0,"0"0"262"0"0,0 0 151 0 0,0 0 88 0 0,0 0-60 0 0,0 0-225 0 0,0 0-265 0 0,0 0-231 0 0,0 0-149 0 0,0 0-35 0 0,0 0-15 0 0,0 0 9 0 0,0-1-139 0 0,0-1 7028 0 0,0 11-3064 0 0,0-8-4664 0 0,0-1 2 0 0,0 0 5 0 0,0 0-16 0 0,0 0 2 0 0,0 0-4 0 0,0 0 4 0 0,0 11 1 0 0,0-8 1 0 0,0 4 32 0 0,0-6-28 0 0,0-1 1 0 0,0 0 2 0 0,0 0-11 0 0,0 0 12 0 0,0 0 0 0 0,0 0-16 0 0,0 0-7 0 0,0 0-5 0 0,0 0 19 0 0,0 0 6 0 0,0 0 5 0 0,0 0-4 0 0,0 0 8 0 0,0 0 14 0 0,8-15 359 0 0,14-13-239 0 0,-22 27-135 0 0,0 1 8 0 0,0 0-7 0 0,0 0 14 0 0,0 0-7 0 0,0 0-9 0 0,0 0-3 0 0,0 0 13 0 0,0 0-13 0 0,-3 14-41 0 0,17-31 91 0 0,-11 11-264 0 0,-8 19-98 0 0,1-6-416 0 0,-6 19-1637 0 0,11-18-1935 0 0,6-2-3413 0 0,-3-2-4158 0 0</inkml:trace>
  <inkml:trace contextRef="#ctx0" brushRef="#br0" timeOffset="1969.015">546 1564 4225 0 0,'0'0'2691'0'0,"0"0"-392"0"0,0 0-289 0 0,0 0-68 0 0,0 0-96 0 0,0 0-261 0 0,0 0-345 0 0,0 0-323 0 0,0 0-289 0 0,0 0-213 0 0,0 0-90 0 0,0 0 34 0 0,0 0 109 0 0,0 7 107 0 0,-21 118 1861 0 0,-12 12-1210 0 0,17-27-1002 0 0,16-63-668 0 0,1-47 100 0 0,-1 1 1 0 0,1 0 0 0 0,0 0-1 0 0,0-1 1 0 0,-1 1 0 0 0,1 0 0 0 0,0-1-1 0 0,0 1 1 0 0,0-1 0 0 0,0 1-1 0 0,0-1 1 0 0,0 0 0 0 0,0 1-1 0 0,0-1 1 0 0,0 0 0 0 0,0 1 0 0 0,0-1-1 0 0,0 0 1 0 0,0 0 0 0 0,0 0-1 0 0,0 0 1 0 0,0 0 0 0 0,0 0-1 0 0,0-1 1 0 0,0 1 0 0 0,0 0 0 0 0,0 0-1 0 0,0-1 1 0 0,0 1 0 0 0,0-1-1 0 0,0 1 1 0 0,0-1 0 0 0,0 1-1 0 0,0-1 1 0 0,0 1 0 0 0,0-1-1 0 0,-1 0 1 0 0,1 0 343 0 0,4-3-5486 0 0,-2 1-949 0 0</inkml:trace>
  <inkml:trace contextRef="#ctx0" brushRef="#br0" timeOffset="2562.91">1166 1299 5249 0 0,'0'0'792'0'0,"0"0"-294"0"0,0 0-77 0 0,0 0 103 0 0,0 0 104 0 0,0 0 42 0 0,0 0-18 0 0,0 0-53 0 0,0 0-94 0 0,0 0-94 0 0,0 0-80 0 0,0 0-66 0 0,0 0-47 0 0,9-4-13 0 0,34-17 128 0 0,4-28-433 0 0,-37 38 6588 0 0,-11 33 3270 0 0,0-3-11443 0 0,9 54 2341 0 0,-15 130-9 0 0,-12-24-430 0 0,-3-45-184 0 0,22-115 79 0 0,0-23-6033 0 0,6-7-3923 0 0,-5 10 8047 0 0,3-2-9068 0 0</inkml:trace>
  <inkml:trace contextRef="#ctx0" brushRef="#br0" timeOffset="2949.011">110 1807 9026 0 0,'0'0'1438'0'0,"0"0"-549"0"0,0 0-181 0 0,0 0 235 0 0,0 0 305 0 0,0 0 139 0 0,0 0-82 0 0,0 0-157 0 0,0 0-143 0 0,0 0-104 0 0,0 0-48 0 0,0 0-6 0 0,0 0 22 0 0,26-4 10 0 0,79-11-36 0 0,47 12 1678 0 0,397-5-486 0 0,365 27-3661 0 0,-914-19 1118 0 0,0 0-96 0 0,-6-14-6656 0 0,1 9-731 0 0,-2 2-2865 0 0</inkml:trace>
  <inkml:trace contextRef="#ctx0" brushRef="#br0" timeOffset="3283.763">1624 1564 1816 0 0,'0'0'2960'0'0,"0"0"-815"0"0,0 0-309 0 0,0 0 165 0 0,0 0 178 0 0,0 0-73 0 0,0 0-377 0 0,0 0-468 0 0,0 0-425 0 0,0 0-262 0 0,0 0-45 0 0,0 0 46 0 0,0 0 68 0 0,-25 13 13 0 0,-79 44-45 0 0,-328 189 790 0 0,258-154-3538 0 0,143-75 249 0 0,6-3-1465 0 0,3 0-4777 0 0,15-7-220 0 0</inkml:trace>
  <inkml:trace contextRef="#ctx0" brushRef="#br0" timeOffset="3699.4">786 1634 6513 0 0,'0'0'1679'0'0,"0"0"-368"0"0,0 0-93 0 0,0 0 164 0 0,0 0 113 0 0,0 0-30 0 0,0 0-150 0 0,0 0-196 0 0,0 0-197 0 0,-31 20-160 0 0,-96 64-135 0 0,-25 15 1016 0 0,-113 43-1764 0 0,192-106-2621 0 0,29-16-4550 0 0,35-13 1438 0 0,1 1 412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5,-4 1,-11 0,-10-1,-11-2,-7-1,-5-1,-8 0</inkml:trace>
</inkml:ink>
</file>

<file path=ppt/ink/ink9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01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1615 103 0 0 0,'0'0'1135'0'0,"0"0"436"0"0,0 0 65 0 0,0 0-107 0 0,0 0-162 0 0,0 0-191 0 0,-16-12-131 0 0,-49-35-87 0 0,4 21 2325 0 0,32 20-2162 0 0,-1 1-1 0 0,0 2 0 0 0,1 0 1 0 0,-1 2-1 0 0,-26 3-1120 0 0,-1-1 964 0 0,26 2-542 0 0,0 0 1 0 0,0 2 0 0 0,0 2 0 0 0,0 1-1 0 0,-8 4-422 0 0,16-6 202 0 0,-21 12 61 0 0,0 1 0 0 0,1 2-1 0 0,2 2 1 0 0,0 2 0 0 0,1 1 0 0 0,2 3 0 0 0,1 0 0 0 0,-11 14-263 0 0,3-6 175 0 0,-124 124 557 0 0,60-21-304 0 0,61-69-127 0 0,2 2 1 0 0,4 2-1 0 0,-30 74-301 0 0,9 43 329 0 0,55-158-245 0 0,2 1-1 0 0,1 0 0 0 0,1 0 0 0 0,3 0 0 0 0,0 1 0 0 0,3 3-83 0 0,-2 6 99 0 0,33 147 252 0 0,-21-147-263 0 0,18 42 30 0 0,-2-31-16 0 0,43 101 67 0 0,-6-61 7 0 0,40 41 27 0 0,-83-114-159 0 0,0-1 0 0 0,2-1-1 0 0,1-1 1 0 0,0-1 0 0 0,1-1 0 0 0,1-1 0 0 0,1-1 0 0 0,0-2 0 0 0,20 7-44 0 0,194 61 202 0 0,-155-66-58 0 0,0-4 0 0 0,0-4 0 0 0,1-4 0 0 0,49-4-144 0 0,53-28 114 0 0,-89 8-58 0 0,154-51 108 0 0,-132 16-119 0 0,39-32 66 0 0,3-57 70 0 0,-132 111-169 0 0,67-74 67 0 0,-4-26 53 0 0,-75 89-131 0 0,41-70 103 0 0,-33 51-97 0 0,1-33 61 0 0,-16-183 76 0 0,-39 113-104 0 0,6 96-52 0 0,-21-66 44 0 0,-24 11-40 0 0,38 81 45 0 0,-89-100-43 0 0,40 59-5 0 0,8 23-58 0 0,0 3 55 0 0,-3 4 9 0 0,-121-58-74 0 0,56 38 31 0 0,5 26-18 0 0,104 43-98 0 0,0 1 0 0 0,0 2 0 0 0,0 0 0 0 0,-1 2 0 0 0,1 0 0 0 0,-1 2 0 0 0,1 1 1 0 0,-1 1-1 0 0,-8 4 164 0 0,-17 21-3203 0 0,42 13-6361 0 0,10-27 2269 0 0,0-5-2407 0 0</inkml:trace>
  <inkml:trace contextRef="#ctx0" brushRef="#br0" timeOffset="769.439">1357 1295 0 0 0,'0'0'1335'0'0,"0"0"548"0"0,0 0 280 0 0,0 0-20 0 0,0 0-89 0 0,0 0-160 0 0,0 0-265 0 0,0 0-243 0 0,0 0-236 0 0,0 0-159 0 0,0 0-138 0 0,-6 0-122 0 0,-20 2-132 0 0,2 22 1122 0 0,-1 9 6 0 0,25-33-1597 0 0,0 0-41 0 0,0 0-6 0 0,0 0-14 0 0,0 0 3 0 0,0 0 2 0 0,0 0-18 0 0,0 0 4 0 0,0 0-6 0 0,0 0-4 0 0,0 0 27 0 0,18-22 1145 0 0,-11 20 1054 0 0,-18 10-1847 0 0,-6 4-247 0 0,16-11-121 0 0,1-1-3 0 0,0 0-8 0 0,0 0 0 0 0,0 0-26 0 0,0 0-30 0 0,0 0-18 0 0,0 0-28 0 0,0 0-76 0 0,0 0-99 0 0,0 0-147 0 0,0 0-178 0 0,20 1-4944 0 0,-12 3 3108 0 0,4 1-6099 0 0,-8-4-1204 0 0</inkml:trace>
  <inkml:trace contextRef="#ctx0" brushRef="#br0" timeOffset="1967.822">2697 1605 0 0 0,'0'0'527'0'0,"0"0"374"0"0,0 0 78 0 0,0 0-20 0 0,0 0-68 0 0,0 0-134 0 0,0 0-142 0 0,0 0-51 0 0,0 0 106 0 0,0 0 131 0 0,0 0 117 0 0,0 10 26 0 0,0 80 1406 0 0,-8 194-190 0 0,-3 572-4763 0 0,27-674 2990 0 0,-6-80-114 0 0,-20 9 34 0 0,-20 14-191 0 0,3-26-45 0 0,-16 15 18 0 0,38-96-118 0 0,1 0 1 0 0,1 0-1 0 0,0 1 1 0 0,2 0-1 0 0,0-1 1 0 0,1 1-1 0 0,1 10 29 0 0,0 8-1034 0 0,-1-34 60 0 0,0 2-416 0 0,0-1-7008 0 0,0-1 7718 0 0</inkml:trace>
  <inkml:trace contextRef="#ctx0" brushRef="#br0" timeOffset="3369.61">1250 1932 0 0 0,'0'0'220'0'0,"0"0"163"0"0,0 0-4 0 0,0 0 10 0 0,-1-11 572 0 0,-14 52 1708 0 0,10-21-2061 0 0,1 0 0 0 0,0 0 0 0 0,2 1 0 0 0,0-1 0 0 0,1 1 0 0 0,1 0 0 0 0,3 16-608 0 0,-2 20 638 0 0,13 247 707 0 0,2-42-141 0 0,-12 88-1204 0 0,-5-255 228 0 0,2-60-94 0 0,-3 0 0 0 0,0 0 0 0 0,-3-1 0 0 0,0 1 0 0 0,-7 15-134 0 0,-21 86 790 0 0,25-3-151 0 0,23-92-480 0 0,-14-37-932 0 0,6-19-9834 0 0,-4 11 7057 0 0</inkml:trace>
  <inkml:trace contextRef="#ctx0" brushRef="#br0" timeOffset="3903.12">345 3372 8786 0 0,'0'0'660'0'0,"0"0"159"0"0,41-12 124 0 0,134-37 153 0 0,20-1 1314 0 0,11 2 2937 0 0,181-18-5347 0 0,215 2 1924 0 0,-284 33-1575 0 0,460-61-177 0 0,-448 40-257 0 0,-277 48-108 0 0,12-2-779 0 0,-27-6-2928 0 0,-27 4 21 0 0,-2 2-3322 0 0,-5 5 925 0 0</inkml:trace>
  <inkml:trace contextRef="#ctx0" brushRef="#br0" timeOffset="4201.515">3332 2706 7298 0 0,'0'0'2313'0'0,"0"0"-824"0"0,0 0-310 0 0,0 0 22 0 0,0 0 23 0 0,0 0-47 0 0,0 0-68 0 0,0 0-84 0 0,0 0-132 0 0,0 0-177 0 0,0 0-162 0 0,0 0-118 0 0,-33 3-90 0 0,-103 16-71 0 0,128-18-246 0 0,1 0 0 0 0,-1 0-1 0 0,1 1 1 0 0,0 0 0 0 0,0 1-1 0 0,0 0 1 0 0,0 0 0 0 0,0 0-1 0 0,0 1 1 0 0,1 0-1 0 0,0 0 1 0 0,-6 5-29 0 0,-3 3 59 0 0,-519 378 470 0 0,215-150-1267 0 0,162-120-4476 0 0,75-55-5681 0 0,58-45 5575 0 0</inkml:trace>
  <inkml:trace contextRef="#ctx0" brushRef="#br0" timeOffset="4646.633">1815 2739 7722 0 0,'0'0'984'0'0,"0"0"51"0"0,0 0 122 0 0,0 0 189 0 0,0 0 48 0 0,-39 27-159 0 0,-121 91-277 0 0,23-15 235 0 0,-457 315-944 0 0,506-357-1371 0 0,33-22-1230 0 0,0-1-4028 0 0,31-21-1039 0 0</inkml:trace>
  <inkml:trace contextRef="#ctx0" brushRef="#br0" timeOffset="5939.507">1346 3884 8314 0 0,'0'0'1235'0'0,"0"0"-190"0"0,0 0-45 0 0,0 0 154 0 0,0 0 158 0 0,0 0-37 0 0,0 0-220 0 0,0 0-233 0 0,0 0-238 0 0,0 0-212 0 0,0 0-97 0 0,-13 33-54 0 0,-36 104-17 0 0,23-46 232 0 0,-4 49 211 0 0,12-41-62 0 0,37-171 2133 0 0,90-179-2328 0 0,-77 166-212 0 0,-23 52 149 0 0,-9 33-284 0 0,0 0 32 0 0,0 0-2 0 0,0 0 6 0 0,0 0 33 0 0,0 27 28 0 0,0-13-128 0 0,0 0 1 0 0,1 0 0 0 0,1 0 0 0 0,0 0-1 0 0,1 0 1 0 0,0 0 0 0 0,1-1 0 0 0,1 0-1 0 0,1 4-12 0 0,59 83 103 0 0,-62-96-83 0 0,0 0 1 0 0,0-1-1 0 0,0 1 1 0 0,0-1-1 0 0,1 0 0 0 0,-1 0 1 0 0,1 0-1 0 0,0 0 1 0 0,0-1-1 0 0,0 1 0 0 0,0-1 1 0 0,0 0-1 0 0,1 0 1 0 0,-1 0-1 0 0,1-1 0 0 0,-1 0 1 0 0,1 0-1 0 0,-1 0 1 0 0,1 0-1 0 0,3-1-20 0 0,-4-2 100 0 0,0 0 0 0 0,0-1 0 0 0,0 0 0 0 0,-1 1 0 0 0,1-2 0 0 0,-1 1 0 0 0,1 0 0 0 0,-1-1 0 0 0,0 1 0 0 0,-1-1 0 0 0,1 0-1 0 0,-1 0 1 0 0,1 0 0 0 0,-1 0 0 0 0,0 0 0 0 0,-1-1 0 0 0,1 1 0 0 0,0-4-100 0 0,27-91 776 0 0,-21-78-234 0 0,-15 145-1248 0 0,7 31 199 0 0,0 1-355 0 0,0 0-496 0 0,4 11-9858 0 0,-1-7-340 0 0</inkml:trace>
  <inkml:trace contextRef="#ctx0" brushRef="#br0" timeOffset="6435.394">1859 4049 14491 0 0,'0'0'1524'0'0,"0"0"-387"0"0,0 0-168 0 0,0 0-3 0 0,0 0-38 0 0,0 0-116 0 0,0 0-140 0 0,0 0-126 0 0,0 0-164 0 0,0 0-108 0 0,0 0-49 0 0,0 0 6 0 0,0 0 29 0 0,-4 34-5 0 0,-11 101-1 0 0,19-46 281 0 0,18 7 160 0 0,-20-82 19 0 0,0-21 1290 0 0,2-69-1667 0 0,3 0-1 0 0,4 0 1 0 0,3 1-337 0 0,-13 65 14 0 0,29-93 136 0 0,2 45-129 0 0,-31 57-33 0 0,4 17-15 0 0,36 82-123 0 0,-7-42-276 0 0,11-40-2825 0 0,-28-16-626 0 0,-2-2-3298 0 0,-10-1-4640 0 0</inkml:trace>
</inkml:ink>
</file>

<file path=ppt/ink/ink9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14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807 144 0 0 0,'0'0'672'0'0,"0"0"552"0"0,0 0 187 0 0,0 0 82 0 0,0 0 0 0 0,0 0-52 0 0,0 0-29 0 0,0 0 0 0 0,0 0 10 0 0,0 0-62 0 0,10-14-200 0 0,32-42-237 0 0,-42 56-899 0 0,-1 0 0 0 0,1 0 0 0 0,0 1 0 0 0,-1-1 0 0 0,1 0-1 0 0,0 0 1 0 0,-1 0 0 0 0,1 1 0 0 0,-1-1 0 0 0,1 0 0 0 0,0 0-1 0 0,-1 0 1 0 0,1 0 0 0 0,-1 0 0 0 0,1 0 0 0 0,-1 0 0 0 0,1 0 0 0 0,0 0-1 0 0,-1 0 1 0 0,1 0 0 0 0,-1 0 0 0 0,1 0 0 0 0,-1 0 0 0 0,1 0-1 0 0,0 0 1 0 0,-1 0 0 0 0,1-1 0 0 0,-1 1 0 0 0,1 0 0 0 0,0 0 0 0 0,-1 0-1 0 0,1-1 1 0 0,0 1 0 0 0,-1 0 0 0 0,1 0 0 0 0,0-1 0 0 0,-1 1-1 0 0,1 0 1 0 0,0-1 0 0 0,0 1 0 0 0,-1-1 0 0 0,1 1 0 0 0,0 0 0 0 0,0-1-1 0 0,0 1 1 0 0,0 0 0 0 0,0-1 0 0 0,-1 1 0 0 0,1-1 0 0 0,0 1-1 0 0,0-1 1 0 0,0 1 0 0 0,0 0 0 0 0,0-1 0 0 0,0 1 0 0 0,0-1 0 0 0,0 1-1 0 0,0-1 1 0 0,1 1 0 0 0,-1 0 0 0 0,0-1 0 0 0,0 1 0 0 0,0-1-1 0 0,0 1 1 0 0,1 0 0 0 0,-1-1 0 0 0,0 1-24 0 0,-20 8 196 0 0,-1 0 1 0 0,2 2-1 0 0,-1 0 1 0 0,1 2-1 0 0,1 0 0 0 0,0 1 1 0 0,-11 10-197 0 0,-23 16 141 0 0,-326 236 351 0 0,147-128 959 0 0,212-131-1487 0 0,191-61 446 0 0,-102 23-302 0 0,-40 11-82 0 0,-1 2 1 0 0,1 1-1 0 0,1 1 1 0 0,-1 2-1 0 0,1 1 1 0 0,12 1-27 0 0,-34 2 16 0 0,-7 1-14 0 0,0-1 0 0 0,0 1 1 0 0,0-1-1 0 0,0 1 1 0 0,0 0-1 0 0,0 0 0 0 0,0 0 1 0 0,0 0-1 0 0,0 0 1 0 0,0 0-1 0 0,0 0 0 0 0,0 1 1 0 0,0-1-1 0 0,0 1 0 0 0,0-1 1 0 0,-1 1-1 0 0,1 0 1 0 0,0 0-1 0 0,0 0 0 0 0,-1 0 1 0 0,1 0-1 0 0,0 0 0 0 0,-1 0 1 0 0,1 1-1 0 0,-1-1 1 0 0,1 0-1 0 0,-1 1 0 0 0,0-1 1 0 0,0 1-1 0 0,0 0 0 0 0,0-1 1 0 0,0 1-1 0 0,1 1-2 0 0,-3 7 67 0 0,0-1-1 0 0,-1 0 1 0 0,0 1-1 0 0,0-1 1 0 0,-1 0 0 0 0,0 0-1 0 0,-1 0 1 0 0,0-1-1 0 0,0 1 1 0 0,-1-1-1 0 0,0 0 1 0 0,-1 0-1 0 0,1-1 1 0 0,-1 1 0 0 0,-2 0-67 0 0,5-4 16 0 0,-223 244 763 0 0,133-155-407 0 0,89-89-354 0 0,-22 22 139 0 0,1 0 0 0 0,2 2 0 0 0,1 1 0 0 0,1 0 0 0 0,1 2-157 0 0,19-27 2 0 0,0 0 0 0 0,0 0 1 0 0,0 0-1 0 0,1 0 0 0 0,-1 0 1 0 0,1 0-1 0 0,0 0 0 0 0,0 0 1 0 0,0 0-1 0 0,1 0 0 0 0,-1-1 1 0 0,1 1-1 0 0,0 0 0 0 0,0 0 1 0 0,1 0-1 0 0,-1 0 0 0 0,1-1 1 0 0,-1 1-1 0 0,1-1 0 0 0,0 1 1 0 0,1-1-1 0 0,-1 0 0 0 0,1 0 0 0 0,-1 0 1 0 0,1 0-1 0 0,0 0 0 0 0,0 0 1 0 0,0-1-1 0 0,0 0 0 0 0,1 1 1 0 0,-1-1-1 0 0,0 0 0 0 0,1-1 1 0 0,0 1-1 0 0,-1-1 0 0 0,1 1 1 0 0,0-1-1 0 0,0 0 0 0 0,0 0 1 0 0,0-1-1 0 0,0 1 0 0 0,0-1 1 0 0,0 0-1 0 0,0 0 0 0 0,0-1 0 0 0,2 1-1 0 0,28-3 21 0 0,0-1 1 0 0,-1-1-1 0 0,0-2 1 0 0,0-2 0 0 0,0-1-1 0 0,-1-1 1 0 0,-1-1 0 0 0,0-2-1 0 0,-1-2 1 0 0,0 0 0 0 0,25-20-23 0 0,-43 29-12 0 0,2-1-12 0 0,8-3-237 0 0,-1-1 0 0 0,0 0 0 0 0,-1-2 0 0 0,0-1 0 0 0,-1 0 0 0 0,-1-1 0 0 0,0-1 0 0 0,-1-1 0 0 0,7-10 261 0 0,-20 20-523 0 0,0 0 0 0 0,-1 0 0 0 0,1 0 0 0 0,-2-1 0 0 0,1 1 0 0 0,-1-1 0 0 0,0 0 0 0 0,-1 1 0 0 0,0-1 0 0 0,0 0 0 0 0,-1 0 0 0 0,0 0 0 0 0,-1-1 523 0 0,-21-67-11090 0 0,13 61 6824 0 0</inkml:trace>
  <inkml:trace contextRef="#ctx0" brushRef="#br0" timeOffset="298.64">201 1 5401 0 0,'0'0'1987'0'0,"0"0"-248"0"0,0 0-500 0 0,0 0-424 0 0,0 0-322 0 0,0 0-218 0 0,0 0-49 0 0,0 0 72 0 0,0 0 178 0 0,0 0 231 0 0,0 0 177 0 0,0 0 85 0 0,0 0-66 0 0,-2 16-127 0 0,-3 187 1636 0 0,61 241 125 0 0,-21-199-1830 0 0,-1 156-707 0 0,-8-76 150 0 0,-1-86-376 0 0,-24-177 710 0 0,-2-32-4016 0 0,1-15-2339 0 0,1 0-3930 0 0,-1-15 5753 0 0</inkml:trace>
</inkml:ink>
</file>

<file path=ppt/ink/ink9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1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848 256 10842 0 0,'0'0'1601'0'0,"0"0"-44"0"0,0 0-203 0 0,0 0-175 0 0,0 0-31 0 0,0 0-25 0 0,0 0-107 0 0,0 0-217 0 0,0 0-243 0 0,0 0-208 0 0,0 0-105 0 0,-2 14-11 0 0,-14 138 543 0 0,-10 149 404 0 0,3-143-1010 0 0,-61 111-774 0 0,69-233 118 0 0,0 4-1014 0 0,11-13-3277 0 0,9-26-388 0 0,6-2 1597 0 0,-9 1 1579 0 0,3-3-4035 0 0</inkml:trace>
  <inkml:trace contextRef="#ctx0" brushRef="#br0" timeOffset="456.979">1154 275 8146 0 0,'0'0'1508'0'0,"0"0"-274"0"0,0 0-210 0 0,0 0-73 0 0,0 0 6 0 0,0 0 15 0 0,0 0 19 0 0,0 0-21 0 0,0 0-66 0 0,0 0-100 0 0,0 0-73 0 0,0 0 1 0 0,0 0-4 0 0,24 6-45 0 0,75 21-79 0 0,-87-24-479 0 0,-1 0 0 0 0,1-2-1 0 0,0 1 1 0 0,0-1 0 0 0,0-1-1 0 0,0 0 1 0 0,0-1 0 0 0,0 0 0 0 0,0-1-1 0 0,7-2-124 0 0,16-3 242 0 0,256-39 785 0 0,-288 45-1014 0 0,-2 1-3 0 0,1-1 0 0 0,-1 1 0 0 0,1-1 0 0 0,-1 1 0 0 0,1-1 0 0 0,-1 1 1 0 0,1 0-1 0 0,0 0 0 0 0,-1 0 0 0 0,1 0 0 0 0,-1 0 0 0 0,1 0 1 0 0,-1 0-1 0 0,1 1 0 0 0,-1-1 0 0 0,1 0 0 0 0,-1 1 0 0 0,1-1 1 0 0,-1 1-1 0 0,1 0 0 0 0,-1-1 0 0 0,0 1 0 0 0,1 0 0 0 0,-1 0 1 0 0,0 0-1 0 0,0 0 0 0 0,1 0 0 0 0,-1 0 0 0 0,0 0 0 0 0,0 0 1 0 0,0 1-1 0 0,0-1 0 0 0,-1 0 0 0 0,1 1 0 0 0,0-1 0 0 0,0 2-10 0 0,-4 27 157 0 0,-2 0-1 0 0,-1 0 0 0 0,-1 0 1 0 0,-2-1-1 0 0,0 0 0 0 0,-3-1 0 0 0,-9 19-156 0 0,0 5 111 0 0,-154 418 294 0 0,134-338-329 0 0,15-7-948 0 0,24-118 455 0 0,-5-10-9648 0 0,3-11 1037 0 0,1 7 2891 0 0</inkml:trace>
  <inkml:trace contextRef="#ctx0" brushRef="#br0" timeOffset="706.576">1121 923 6265 0 0,'0'0'4059'0'0,"0"0"-1915"0"0,0 0-820 0 0,0 0-9 0 0,0 0 158 0 0,0 0 87 0 0,0 0-53 0 0,0 0-215 0 0,0 0-297 0 0,0 0-209 0 0,0 0-169 0 0,33 1-114 0 0,103 6-60 0 0,66-22 475 0 0,42 11-3009 0 0,-177 23-5465 0 0,-45-10 76 0 0,-10-4-594 0 0</inkml:trace>
  <inkml:trace contextRef="#ctx0" brushRef="#br0" timeOffset="860.954">1941 1173 14491 0 0,'0'0'2211'0'0,"0"0"-896"0"0,0 0-231 0 0,0 0 131 0 0,0 0 35 0 0,0 0-166 0 0,0 0-277 0 0,0 0-266 0 0,0 0-227 0 0,0 0-175 0 0,0 0-109 0 0,0 0-44 0 0,0 0-70 0 0,-5 29-137 0 0,-12 87-229 0 0,20-74-1852 0 0,-1-40 1109 0 0,3 3-2892 0 0,-1-4-3176 0 0,-4-1-1610 0 0</inkml:trace>
  <inkml:trace contextRef="#ctx0" brushRef="#br0" timeOffset="1114.959">2321 506 13323 0 0,'0'0'4173'0'0,"0"0"-2252"0"0,0 0-800 0 0,0 0-146 0 0,0 0-86 0 0,0 0-93 0 0,0 0-57 0 0,0 0-91 0 0,0 0-177 0 0,-14 32-140 0 0,-41 102-110 0 0,31-28 70 0 0,-1 212-248 0 0,27-215-724 0 0,-1-52-1463 0 0,-1 0-3920 0 0,7-37-3583 0 0,-6-13 2241 0 0</inkml:trace>
  <inkml:trace contextRef="#ctx0" brushRef="#br0" timeOffset="1629.992">2517 554 13035 0 0,'0'0'1747'0'0,"0"0"-195"0"0,0 0-96 0 0,0 0-26 0 0,0 0-134 0 0,0 0-214 0 0,0 0-201 0 0,0 0-206 0 0,0 0-164 0 0,0 0-114 0 0,0 0-54 0 0,32-25-40 0 0,99-77-11 0 0,-59 56 228 0 0,-46 34-267 0 0,73-20 101 0 0,-97 34-351 0 0,0-1 0 0 0,0 1 0 0 0,0-1 1 0 0,0 1-1 0 0,-1 0 0 0 0,1 0 0 0 0,0 0 0 0 0,-1 0 0 0 0,0 0 0 0 0,1 0 1 0 0,-1 0-1 0 0,0 0 0 0 0,0 1 0 0 0,0-1 0 0 0,0 0 0 0 0,-1 1 0 0 0,1-1 1 0 0,-1 1-1 0 0,1-1 0 0 0,-1 1 0 0 0,0-1 0 0 0,0 1 0 0 0,0-1 0 0 0,0 1 1 0 0,0-1-1 0 0,-1 1 0 0 0,1-1 0 0 0,-1 0 0 0 0,0 1 0 0 0,1-1 1 0 0,-1 1-1 0 0,0-1 0 0 0,0 0 0 0 0,-1 0 0 0 0,1 0 0 0 0,-1 1-3 0 0,-125 220 294 0 0,125-221-297 0 0,-1 1 1 0 0,1-1 0 0 0,-1 1 0 0 0,1 0 0 0 0,0 0 0 0 0,0-1-1 0 0,0 1 1 0 0,1 1 0 0 0,-1-1 0 0 0,1 0 0 0 0,0 0-1 0 0,0 0 1 0 0,0 1 0 0 0,0-1 0 0 0,0 1 0 0 0,1-1 0 0 0,-1 0-1 0 0,1 1 1 0 0,0-1 0 0 0,0 1 0 0 0,0-1 0 0 0,1 1-1 0 0,-1-1 1 0 0,1 1 0 0 0,0-1 0 0 0,0 0 0 0 0,0 1 0 0 0,0-1-1 0 0,1 0 1 0 0,-1 0 0 0 0,1 0 0 0 0,0 0 0 0 0,0 0-1 0 0,0 0 1 0 0,0 0 0 0 0,1-1 0 0 0,-1 1 0 0 0,1-1 0 0 0,-1 0-1 0 0,1 0 1 0 0,0 0 0 0 0,0 0 0 0 0,0 0 0 0 0,1 1 2 0 0,59 12-10 0 0,66 30-56 0 0,-122-40 68 0 0,-1 0 0 0 0,1 0 0 0 0,-1 1 0 0 0,1-1 0 0 0,-2 1 0 0 0,1 1 0 0 0,-1-1 0 0 0,0 1 0 0 0,0 0 0 0 0,-1 0 0 0 0,0 0 0 0 0,0 1 0 0 0,0 0 0 0 0,-1-1 0 0 0,0 1 0 0 0,-1 0 0 0 0,0 0 0 0 0,0 1 0 0 0,-1-1 1 0 0,0 0-1 0 0,0 1 0 0 0,-1-1 0 0 0,0 0 0 0 0,-1 1 0 0 0,0-1 0 0 0,0 0 0 0 0,0 1 0 0 0,-1-1 0 0 0,-1 0 0 0 0,0 1-2 0 0,-4 10 29 0 0,-1 0-1 0 0,0-1 1 0 0,-2 0 0 0 0,0 0-1 0 0,-1-1 1 0 0,-1 0 0 0 0,0-1-1 0 0,-2 0 1 0 0,0-1 0 0 0,0-1-1 0 0,-1 0 1 0 0,-1-1 0 0 0,0 0-1 0 0,-1-2 1 0 0,0 0 0 0 0,-15 7-29 0 0,-47 4-817 0 0,27-22-4149 0 0,39-10-6107 0 0,10 6 1047 0 0</inkml:trace>
  <inkml:trace contextRef="#ctx0" brushRef="#br0" timeOffset="2787.655">3151 13 11346 0 0,'0'0'4297'0'0,"0"0"-2552"0"0,0 0-726 0 0,0 0-3 0 0,0 0 48 0 0,0 0 6 0 0,0 0-94 0 0,0 0-193 0 0,0 0-266 0 0,0 0-214 0 0,0 0-122 0 0,0 0-2 0 0,0 0 81 0 0,10-3 48 0 0,31-7 17 0 0,-12 36 274 0 0,2 54 27 0 0,26 119-41 0 0,44 239-186 0 0,-67-266-306 0 0,15 133-109 0 0,-20-85 68 0 0,-26-123-14 0 0,-3-97-5 0 0,0 0 12 0 0,0 0 30 0 0,0 0 34 0 0,0 0 6 0 0,-13 0 296 0 0,-196 30-334 0 0,15-4-126 0 0,-156 17-314 0 0,-148 19-807 0 0,-182 57 1170 0 0,328-43-10 0 0,-343 87 71 0 0,264-71 457 0 0,344-84 212 0 0,86-8-635 0 0,1 0-22 0 0,0 0-14 0 0,0 0-4 0 0,0 0-5 0 0,0 0 5 0 0,0 0 4 0 0,0 0 12 0 0,0 0 5 0 0,0 0-8 0 0,0 0 2 0 0,0 0-2 0 0,0 0-12 0 0,0 0 11 0 0,10-41 825 0 0,-2-90-794 0 0,-7 0 0 0 0,-5 0 0 0 0,-14-73-98 0 0,-1-226-34 0 0,16-10-54 0 0,21 252 17 0 0,18 14 65 0 0,-9 110-66 0 0,-24 61 57 0 0,0 0 0 0 0,0 0 0 0 0,0 1 0 0 0,1-1 0 0 0,-1 1 0 0 0,1-1 0 0 0,0 1 0 0 0,-1 0 0 0 0,1 0 0 0 0,0 1 0 0 0,0-1-1 0 0,0 1 1 0 0,0 0 0 0 0,1 0 0 0 0,3 0 15 0 0,239-44-104 0 0,56 5 104 0 0,-83 18 27 0 0,168 7-27 0 0,551 48-3 0 0,-606-15 15 0 0,170-21-49 0 0,-255-19-506 0 0,-87-8-5747 0 0,-142 24 231 0 0,-3 2-6189 0 0</inkml:trace>
</inkml:ink>
</file>

<file path=ppt/ink/ink9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1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787 112 3361 0 0,'0'0'1813'0'0,"0"0"-75"0"0,0 0-4 0 0,0 0 104 0 0,0 0 119 0 0,0 0-14 0 0,0 0-192 0 0,0 0-293 0 0,0 0-304 0 0,0 0-279 0 0,0 0-202 0 0,-22-18-168 0 0,-74-56-118 0 0,94 72-366 0 0,0 0 1 0 0,0 1-1 0 0,0-1 0 0 0,0 0 0 0 0,0 1 0 0 0,0-1 1 0 0,-1 1-1 0 0,1 0 0 0 0,-1 0 0 0 0,1 0 0 0 0,-1 0 1 0 0,1 0-1 0 0,-1 1 0 0 0,0-1 0 0 0,1 1 0 0 0,-1 0 1 0 0,0-1-1 0 0,0 1 0 0 0,1 0 0 0 0,-1 1 0 0 0,0-1 1 0 0,1 0-1 0 0,-1 1 0 0 0,-2 0-21 0 0,-5 2 99 0 0,-16 4 66 0 0,1 2 0 0 0,0 0 0 0 0,0 2 0 0 0,1 1 0 0 0,0 0 0 0 0,1 2-1 0 0,1 1 1 0 0,-8 7-165 0 0,-4 4 102 0 0,2 1-1 0 0,0 1 1 0 0,2 2 0 0 0,1 1-1 0 0,2 2 1 0 0,1 0-1 0 0,1 2 1 0 0,2 0 0 0 0,2 2-1 0 0,1 0 1 0 0,-13 37-102 0 0,25-49 49 0 0,0 0 0 0 0,1 1 0 0 0,2 0 0 0 0,1 0 0 0 0,0 0 0 0 0,2 0 0 0 0,2 1 0 0 0,1 19-49 0 0,0-29 21 0 0,1 0 0 0 0,1 0 0 0 0,1-1 0 0 0,0 1 0 0 0,1-1 0 0 0,1 0 0 0 0,1 0 0 0 0,0-1 0 0 0,0 0 0 0 0,2 0 0 0 0,0-1 0 0 0,1 0 0 0 0,0 0 0 0 0,1-1 0 0 0,0 0 0 0 0,1-1 0 0 0,1-1 0 0 0,0 0 1 0 0,0-1-1 0 0,1 0 0 0 0,0-1 0 0 0,1 0 0 0 0,0-1 0 0 0,0-1 0 0 0,1 0 0 0 0,4 0-21 0 0,9 1 61 0 0,1-2 1 0 0,0 0 0 0 0,0-2-1 0 0,0-1 1 0 0,0-2-1 0 0,0-1 1 0 0,0-1 0 0 0,1-2-1 0 0,-1-1 1 0 0,-1-1 0 0 0,1-1-1 0 0,-1-2 1 0 0,0-1-1 0 0,-1-1 1 0 0,0-2 0 0 0,0 0-1 0 0,-1-2 1 0 0,-1-1 0 0 0,5-5-62 0 0,-22 15 31 0 0,0-1 1 0 0,-1-1-1 0 0,0 1 1 0 0,0-1-1 0 0,0-1 1 0 0,-1 1 0 0 0,0-1-1 0 0,0 0 1 0 0,-1-1-1 0 0,0 0 1 0 0,0 0-1 0 0,-1 0 1 0 0,-1-1-1 0 0,1 1 1 0 0,-1-1 0 0 0,-1 0-1 0 0,0-1 1 0 0,-1 1-1 0 0,1 0 1 0 0,-2-1-1 0 0,0 1 1 0 0,0-1 0 0 0,-1 1-1 0 0,0-1 1 0 0,-1 0-1 0 0,0 1 1 0 0,-1-3-32 0 0,-1 8-7 0 0,0-1 1 0 0,0 0-1 0 0,-1 1 1 0 0,0 0-1 0 0,0 0 1 0 0,0 0-1 0 0,-1 0 1 0 0,1 1-1 0 0,-1 0 1 0 0,0-1-1 0 0,0 2 1 0 0,-1-1-1 0 0,1 1 0 0 0,-1 0 1 0 0,0 0-1 0 0,0 0 1 0 0,0 1-1 0 0,0 0 1 0 0,0 0-1 0 0,-3 0 7 0 0,-131-14-304 0 0,125 15 271 0 0,0 1 0 0 0,0 1 0 0 0,0 0 0 0 0,0 1 0 0 0,0 1 0 0 0,1 0 0 0 0,-1 1 0 0 0,1 0 0 0 0,-1 1 0 0 0,1 1 0 0 0,1 1 0 0 0,-1 0 0 0 0,-3 3 33 0 0,17-9-2 0 0,0 0 1 0 0,0 0 0 0 0,1 0 0 0 0,-1 0 0 0 0,0 0-1 0 0,0 0 1 0 0,1 0 0 0 0,-1 0 0 0 0,0 0 0 0 0,1 0-1 0 0,-1-1 1 0 0,1 1 0 0 0,-1 0 0 0 0,1 0 0 0 0,0 0-1 0 0,-1 0 1 0 0,1-1 0 0 0,0 1 0 0 0,0 0-1 0 0,-1-1 1 0 0,1 1 0 0 0,0-1 0 0 0,0 1 0 0 0,0-1-1 0 0,0 1 1 0 0,0-1 0 0 0,0 1 0 0 0,0-1 0 0 0,0 0-1 0 0,0 1 1 0 0,0-1 0 0 0,0 0 0 0 0,0 0 0 0 0,0 0-1 0 0,0 0 1 0 0,0 0 0 0 0,0 0 0 0 0,0 0 0 0 0,0 0-1 0 0,0 0 1 0 0,0-1 0 0 0,0 1 0 0 0,0 0 0 0 0,0-1-1 0 0,0 1 2 0 0,1 0 11 0 0,34 4 151 0 0,0-2 1 0 0,0-2 0 0 0,0-1 0 0 0,0-2-1 0 0,2-2-162 0 0,10 1 81 0 0,176-26 306 0 0,-203 27-397 0 0,-14 1-33 0 0,0 1 0 0 0,0-1 0 0 0,0 1 0 0 0,0 1 0 0 0,0-1 0 0 0,0 1 0 0 0,1 0 0 0 0,-1 1 0 0 0,0 0 0 0 0,0 0 0 0 0,0 0 0 0 0,0 1 0 0 0,6 2 43 0 0,16 18-6083 0 0,-21-14-4496 0 0,-4-4 243 0 0</inkml:trace>
  <inkml:trace contextRef="#ctx0" brushRef="#br0" timeOffset="261.69">1481 874 12875 0 0,'0'0'1888'0'0,"0"0"-553"0"0,0 0-155 0 0,0 0 77 0 0,0 0 43 0 0,0 0-105 0 0,0 0-248 0 0,0 0-271 0 0,0 0-272 0 0,-6 32-208 0 0,-18 98-108 0 0,18-71-811 0 0,6-59-308 0 0,0 0-725 0 0,0 0-1126 0 0,0 0-1620 0 0,0 0-1496 0 0,0-3-451 0 0</inkml:trace>
  <inkml:trace contextRef="#ctx0" brushRef="#br0" timeOffset="423.6">1397 318 11586 0 0,'0'0'2969'0'0,"0"0"-1489"0"0,0 0-527 0 0,0 0-369 0 0,0 0-312 0 0,0 0-320 0 0,0 0-216 0 0,0 0-112 0 0,0 0-192 0 0,0 0-577 0 0,0 0-1087 0 0,0 0-2057 0 0,0 0-4633 0 0</inkml:trace>
  <inkml:trace contextRef="#ctx0" brushRef="#br0" timeOffset="665.726">1755 904 11362 0 0,'0'0'2082'0'0,"0"0"-264"0"0,0 0-251 0 0,0 0-137 0 0,0 0-187 0 0,0 0-225 0 0,5 34-220 0 0,18 107-219 0 0,-3-59 445 0 0,-19-80-940 0 0,-1-1 0 0 0,1 1 0 0 0,0-1 1 0 0,0 1-1 0 0,0-1 0 0 0,0 1 0 0 0,0-1 0 0 0,0 1 1 0 0,0-1-1 0 0,0 0 0 0 0,1 0 0 0 0,-1 0 0 0 0,0 1 1 0 0,1-1-1 0 0,-1 0 0 0 0,1-1 0 0 0,-1 1 0 0 0,1 0 0 0 0,-1 0 1 0 0,1-1-1 0 0,0 1 0 0 0,-1-1 0 0 0,1 1 0 0 0,0-1 1 0 0,0 0-1 0 0,-1 1 0 0 0,1-1 0 0 0,0 0 0 0 0,0 0 1 0 0,-1-1-1 0 0,1 1 0 0 0,0 0 0 0 0,0 0 0 0 0,-1-1 1 0 0,1 1-1 0 0,0-1 0 0 0,-1 0 0 0 0,1 1 0 0 0,0-1-84 0 0,86-176 1406 0 0,-55 75-1159 0 0,5-23-178 0 0,-34 110 255 0 0,-4 15-488 0 0,0 1 0 0 0,1-1 0 0 0,-1 0 0 0 0,0 1 0 0 0,0-1 0 0 0,0 0 0 0 0,1 0 0 0 0,-1 1 0 0 0,0-1 0 0 0,0 0 0 0 0,1 0 0 0 0,-1 1 0 0 0,0-1 0 0 0,1 0 0 0 0,-1 0 0 0 0,0 0 0 0 0,1 1 0 0 0,-1-1 0 0 0,0 0 0 0 0,1 0 0 0 0,-1 0 0 0 0,0 0 0 0 0,1 0 0 0 0,-1 0 0 0 0,0 0 0 0 0,1 0 0 0 0,-1 0 0 0 0,1 0 0 0 0,-1 0 0 0 0,0 0 0 0 0,1 0 0 0 0,-1 0 0 0 0,0 0 0 0 0,1 0 0 0 0,-1-1 164 0 0,5 25-3509 0 0,0 1-5929 0 0,-4-13-125 0 0</inkml:trace>
  <inkml:trace contextRef="#ctx0" brushRef="#br0" timeOffset="988.765">2294 1069 8706 0 0,'0'0'2183'0'0,"0"0"88"0"0,0 0 108 0 0,0 0-116 0 0,0 0-265 0 0,0 0-272 0 0,0 0-279 0 0,0 0-288 0 0,0 0-288 0 0,32-11-246 0 0,102-35-159 0 0,-80 13 59 0 0,-49 24-409 0 0,0 2-45 0 0,-1-1-1 0 0,0 0 0 0 0,0 0 1 0 0,-1 0-1 0 0,0-1 1 0 0,0 1-1 0 0,-1-1 1 0 0,0 1-1 0 0,-1-1 1 0 0,0 0-1 0 0,0 1 1 0 0,-1-1-1 0 0,0-8-70 0 0,-1 14-14 0 0,-1 1-1 0 0,0-1 0 0 0,1 0 1 0 0,-1 0-1 0 0,0 1 0 0 0,0-1 1 0 0,0 1-1 0 0,-1-1 1 0 0,1 1-1 0 0,-1 0 0 0 0,1 0 1 0 0,-1 0-1 0 0,1 0 0 0 0,-1 1 1 0 0,0-1-1 0 0,0 1 0 0 0,0 0 1 0 0,0-1-1 0 0,0 1 1 0 0,0 1-1 0 0,-1-1 0 0 0,1 0 1 0 0,0 1-1 0 0,0 0 0 0 0,-1-1 1 0 0,1 1-1 0 0,0 0 1 0 0,0 1-1 0 0,-1-1 0 0 0,1 1 1 0 0,0-1-1 0 0,0 1 0 0 0,0 0 1 0 0,0 0-1 0 0,0 1 0 0 0,-3 0 15 0 0,-4 3-88 0 0,0 1 0 0 0,1 0 0 0 0,0 0 0 0 0,0 0 0 0 0,0 1 0 0 0,1 1 0 0 0,0 0 0 0 0,0 0-1 0 0,1 0 1 0 0,0 1 0 0 0,1 0 0 0 0,0 0 0 0 0,0 1 0 0 0,1-1 0 0 0,0 1 0 0 0,1 1-1 0 0,0-1 1 0 0,0 1 0 0 0,1-1 0 0 0,1 1 0 0 0,0 0 0 0 0,0 0 0 0 0,1 0 0 0 0,0 0 0 0 0,1 0-1 0 0,0 0 1 0 0,2 9 88 0 0,-1-15-111 0 0,-1 0 1 0 0,1 0-1 0 0,0 0 0 0 0,1-1 0 0 0,-1 1 0 0 0,1 0 0 0 0,0-1 1 0 0,0 1-1 0 0,0-1 0 0 0,1 0 0 0 0,0 0 0 0 0,0 0 0 0 0,0 0 1 0 0,0 0-1 0 0,0-1 0 0 0,1 1 0 0 0,-1-1 0 0 0,1 0 0 0 0,0 0 1 0 0,0 0-1 0 0,0-1 0 0 0,0 1 0 0 0,1-1 0 0 0,-1 0 0 0 0,1 0 1 0 0,-1-1-1 0 0,1 1 0 0 0,0-1 0 0 0,3 0 111 0 0,145 8-7705 0 0,-112-17 3119 0 0,-13-1-1628 0 0,-13 4 3188 0 0</inkml:trace>
  <inkml:trace contextRef="#ctx0" brushRef="#br0" timeOffset="1371.724">2777 1121 0 0 0,'0'0'2742'0'0,"0"0"-31"0"0,0 0-252 0 0,0 0-292 0 0,0 0-257 0 0,0 0-232 0 0,0 0-238 0 0,0 0-238 0 0,0 0-215 0 0,0 0-114 0 0,0 0 9 0 0,0 0 41 0 0,-2 10 42 0 0,-4 29-9 0 0,44-55 2124 0 0,5-26-2565 0 0,-2-3 1 0 0,-2-1 0 0 0,-2-2-1 0 0,-3-1 1 0 0,3-8-516 0 0,-21 32 64 0 0,20-34 0 0 0,-35 58-76 0 0,-1 1-52 0 0,0 0-59 0 0,-1 33-499 0 0,-2-1 537 0 0,0-25 80 0 0,1 0 1 0 0,1 0 0 0 0,-1 0 0 0 0,1 0 0 0 0,0 0 0 0 0,1 0 0 0 0,0 0 0 0 0,0 0 0 0 0,0 0 0 0 0,1 0 0 0 0,0 1 0 0 0,0-1 0 0 0,1-1 0 0 0,0 1 0 0 0,0 0 0 0 0,1 0 0 0 0,0-1 0 0 0,0 1 0 0 0,0-1 0 0 0,1 0 0 0 0,0 0 0 0 0,0 0 0 0 0,1 0 0 0 0,0-1 0 0 0,0 0 0 0 0,5 4 4 0 0,-4-4 47 0 0,1-1 0 0 0,0 0 0 0 0,0-1 0 0 0,0 0 0 0 0,0 0 0 0 0,1 0 0 0 0,0-1 0 0 0,-1 0 0 0 0,1-1 0 0 0,0 1-1 0 0,0-2 1 0 0,-1 1 0 0 0,1-1 0 0 0,0 0 0 0 0,0-1 0 0 0,0 1 0 0 0,0-2 0 0 0,0 1 0 0 0,-1-1 0 0 0,1 0 0 0 0,-1-1 0 0 0,1 0 0 0 0,-1 0 0 0 0,0 0 0 0 0,0-1 0 0 0,0 0 0 0 0,-1-1 0 0 0,1 1 0 0 0,-1-1 0 0 0,0 0 0 0 0,-1-1 0 0 0,1 0 0 0 0,-1 1 0 0 0,0-2 0 0 0,2-2-47 0 0,4-8-262 0 0,0-2 0 0 0,-1 1 0 0 0,-1-1 0 0 0,-1 0 1 0 0,0-1-1 0 0,-2 0 0 0 0,0 0 0 0 0,0-8 262 0 0,5 0-4384 0 0,-4 12-5210 0 0,-3 8-2647 0 0</inkml:trace>
</inkml:ink>
</file>

<file path=ppt/ink/ink9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340 133 0 0 0,'0'0'1203'0'0,"0"0"564"0"0,0 0 160 0 0,0 0-83 0 0,0 0-158 0 0,0 0-182 0 0,0 0-174 0 0,0 0-124 0 0,0 0-58 0 0,0 0-33 0 0,0 0-64 0 0,1-6-122 0 0,1-16-130 0 0,-20 17 923 0 0,-1 6-1457 0 0,1 1 0 0 0,-1 1-1 0 0,1 1 1 0 0,0 1 0 0 0,0 0 0 0 0,0 1 0 0 0,1 1 0 0 0,0 1-265 0 0,-62 21 989 0 0,49-15-112 0 0,37 9-505 0 0,4-13-313 0 0,0-1 1 0 0,1 0 0 0 0,0-1 0 0 0,1-1-1 0 0,0 0 1 0 0,0 0 0 0 0,0-1 0 0 0,1-1-1 0 0,0 0 1 0 0,2-1-60 0 0,89 36 298 0 0,-102-38-264 0 0,0 0-1 0 0,0 0 1 0 0,0 0 0 0 0,0 0 0 0 0,-1 1 0 0 0,1-1 0 0 0,-1 0 0 0 0,0 1 0 0 0,1 0 0 0 0,-1 0 0 0 0,-1 0 0 0 0,1 0 0 0 0,0 0 0 0 0,-1 0 0 0 0,1 0 0 0 0,-1 0 0 0 0,0 1 0 0 0,0-1 0 0 0,0 0 0 0 0,-1 1 0 0 0,1-1 0 0 0,-1 1 0 0 0,0-1 0 0 0,0 1 0 0 0,0-1-1 0 0,0 1 1 0 0,-1-1 0 0 0,1 0 0 0 0,-1 1 0 0 0,0-1 0 0 0,0 0 0 0 0,0 1 0 0 0,0-1 0 0 0,-1 0 0 0 0,1 0 0 0 0,-1 0 0 0 0,0 0 0 0 0,0 0 0 0 0,0 0 0 0 0,0 0 0 0 0,-1 0-34 0 0,-12 9 89 0 0,0-1 0 0 0,-1 0 0 0 0,1-1 0 0 0,-2-1 0 0 0,0-1 0 0 0,0 0 0 0 0,-2 0-89 0 0,-128 36 116 0 0,98-40-142 0 0,49-4-15 0 0,0 0-64 0 0,0 0-111 0 0,10-16-985 0 0,84-41-3298 0 0,-59 42 167 0 0,-2 3-3499 0 0,-13 5-532 0 0</inkml:trace>
  <inkml:trace contextRef="#ctx0" brushRef="#br0" timeOffset="242.475">573 357 13475 0 0,'0'0'1440'0'0,"0"0"-213"0"0,0 0 16 0 0,0 0 119 0 0,0 0-45 0 0,0 0-199 0 0,0 0-266 0 0,0 0-252 0 0,0 0-216 0 0,0 0-186 0 0,0 0-100 0 0,-7 29-62 0 0,-20 84-44 0 0,23-78-346 0 0,10-43-359 0 0,24-26-4705 0 0,-14 6-4507 0 0,-12 17 2993 0 0</inkml:trace>
  <inkml:trace contextRef="#ctx0" brushRef="#br0" timeOffset="479.367">496 0 4297 0 0,'0'0'3721'0'0,"0"0"-897"0"0,0 0-607 0 0,0 0-481 0 0,0 0-624 0 0,0 0-607 0 0,0 0-521 0 0,0 0-313 0 0,0 0-247 0 0,0 0-432 0 0,0 0-760 0 0,0 0-1841 0 0,0 0-1848 0 0,0 0 1808 0 0</inkml:trace>
  <inkml:trace contextRef="#ctx0" brushRef="#br0" timeOffset="730.646">743 155 12843 0 0,'0'0'2156'0'0,"0"0"-651"0"0,0 0-397 0 0,0 0-111 0 0,0 0-88 0 0,0 0-59 0 0,0 0-71 0 0,0 0-107 0 0,0 0-145 0 0,0 0-149 0 0,0 0-104 0 0,0 0-44 0 0,34-21-12 0 0,108-64 4 0 0,-58 51 178 0 0,-79 32-395 0 0,-1 0-1 0 0,1 1 1 0 0,0-1 0 0 0,-1 1-1 0 0,1 0 1 0 0,0 1 0 0 0,0-1-1 0 0,0 1 1 0 0,0 0 0 0 0,0 0 0 0 0,0 0-1 0 0,0 1 1 0 0,0 0 0 0 0,0 0-1 0 0,-1 0 1 0 0,1 0 0 0 0,0 1-1 0 0,-1 0 1 0 0,1 0 0 0 0,-1 0 0 0 0,1 0-1 0 0,-1 1 1 0 0,0 0 0 0 0,0 0-1 0 0,0 0 1 0 0,-1 0 0 0 0,1 0-1 0 0,-1 1 1 0 0,1 0 0 0 0,-1 0 0 0 0,0 0-1 0 0,-1 0 1 0 0,1 0 0 0 0,-1 0-1 0 0,0 1 1 0 0,0-1 0 0 0,0 1 0 0 0,0 0-5 0 0,-2 10 28 0 0,0 0 1 0 0,0 0-1 0 0,-2 0 1 0 0,0 0-1 0 0,0 0 1 0 0,-2-1 0 0 0,0 1-1 0 0,0-1 1 0 0,-1 0-1 0 0,-1 0 1 0 0,-1 0 0 0 0,0-1-1 0 0,0 0 1 0 0,-1 0-1 0 0,-1-1 1 0 0,-7 8-29 0 0,-45 87 424 0 0,36-26 79 0 0,25-78-487 0 0,0 0 0 0 0,0 0 0 0 0,1 0 1 0 0,-1-1-1 0 0,0 1 0 0 0,1 0 0 0 0,0 0 1 0 0,0-1-1 0 0,0 1 0 0 0,0 0 0 0 0,0-1 0 0 0,0 1 1 0 0,1-1-1 0 0,-1 0 0 0 0,1 1 0 0 0,0-1 1 0 0,0 0-1 0 0,0 0 0 0 0,0 0 0 0 0,0 0 0 0 0,0 0 1 0 0,0-1-1 0 0,0 1 0 0 0,1-1 0 0 0,-1 1 0 0 0,1-1 1 0 0,-1 0-1 0 0,1 0 0 0 0,0 0 0 0 0,-1 0 1 0 0,2 0-17 0 0,4 1 35 0 0,0 0 1 0 0,1 0-1 0 0,-1-1 1 0 0,1 0 0 0 0,0-1-1 0 0,-1 1 1 0 0,1-2-1 0 0,0 1 1 0 0,-1-1-1 0 0,1-1 1 0 0,-1 1 0 0 0,1-2-1 0 0,-1 1 1 0 0,0-1-1 0 0,0 0 1 0 0,2-1-36 0 0,28-19-1947 0 0,-20-4-2364 0 0,-15 4-7331 0 0,-3 18 2839 0 0</inkml:trace>
  <inkml:trace contextRef="#ctx0" brushRef="#br0" timeOffset="965.613">761 361 11827 0 0,'0'0'1234'0'0,"0"0"-247"0"0,0 0 96 0 0,0 0 231 0 0,0 0 54 0 0,0 0-141 0 0,0 0-175 0 0,0 0-188 0 0,0 0-187 0 0,37 5-168 0 0,117 15-133 0 0,39-15 326 0 0,18-12-2382 0 0,-141 1-3685 0 0,-2-3-6314 0 0,-59 9 7183 0 0</inkml:trace>
  <inkml:trace contextRef="#ctx0" brushRef="#br0" timeOffset="1644.004">1529 413 368 0 0,'0'0'3153'0'0,"0"0"-475"0"0,0 0-519 0 0,0 0-373 0 0,0 0-265 0 0,0 0-201 0 0,0 0-150 0 0,0 0-106 0 0,0 0-82 0 0,0 0-27 0 0,0 0-3 0 0,0 0-1 0 0,0 0-15 0 0,17 10-52 0 0,55 28-76 0 0,-70-38-766 0 0,-1 1-1 0 0,1 0 0 0 0,-1 0 1 0 0,1-1-1 0 0,0 1 1 0 0,-1 0-1 0 0,1-1 0 0 0,0 0 1 0 0,0 1-1 0 0,-1-1 1 0 0,1 0-1 0 0,0 0 0 0 0,0 0 1 0 0,-1 0-1 0 0,1 0 1 0 0,0-1-1 0 0,0 1 0 0 0,-1 0 1 0 0,1-1-1 0 0,0 1 1 0 0,-1-1-1 0 0,1 0 0 0 0,-1 1 1 0 0,1-1-1 0 0,0 0 1 0 0,-1 0-1 0 0,0 0 0 0 0,2-1-41 0 0,3-2 192 0 0,3-2-44 0 0,-1 1 0 0 0,0-1-1 0 0,0 0 1 0 0,-1-1 0 0 0,0 0-1 0 0,0 0 1 0 0,0 0-1 0 0,-1-1 1 0 0,0 0 0 0 0,0 0-1 0 0,-1-1 1 0 0,0 0 0 0 0,-1 1-1 0 0,0-2 1 0 0,0 1 0 0 0,-1 0-1 0 0,0-1 1 0 0,-1 0 0 0 0,0 1-1 0 0,0-1 1 0 0,-1-7-148 0 0,-2 14 2 0 0,-1 0-1 0 0,0 0 1 0 0,0 0 0 0 0,0 0-1 0 0,-1 0 1 0 0,1 0 0 0 0,-1 1-1 0 0,0-1 1 0 0,1 1 0 0 0,-1-1 0 0 0,0 1-1 0 0,-1 0 1 0 0,1 0 0 0 0,0 1-1 0 0,0-1 1 0 0,-1 1 0 0 0,1-1-1 0 0,-1 1 1 0 0,1 0 0 0 0,-1 1 0 0 0,0-1-1 0 0,1 0 1 0 0,-1 1 0 0 0,0 0-1 0 0,1 0 1 0 0,-1 0 0 0 0,0 0-1 0 0,0 1 1 0 0,1-1 0 0 0,-1 1 0 0 0,1 0-1 0 0,-1 0 1 0 0,0 1-2 0 0,-9 2-29 0 0,0 1 0 0 0,0 1 0 0 0,1 0 0 0 0,-1 1 0 0 0,2 0 0 0 0,-1 0 0 0 0,1 2 1 0 0,0-1-1 0 0,0 2 0 0 0,1-1 0 0 0,1 1 0 0 0,0 1 0 0 0,-7 9 29 0 0,-53 94-348 0 0,67-111 313 0 0,0 0 1 0 0,1 1-1 0 0,-1-1 0 0 0,1 0 1 0 0,0 1-1 0 0,0-1 1 0 0,0 1-1 0 0,0 0 1 0 0,1-1-1 0 0,-1 1 1 0 0,1 0-1 0 0,0-1 0 0 0,0 1 1 0 0,1 0-1 0 0,-1-1 1 0 0,1 1-1 0 0,-1-1 1 0 0,1 1-1 0 0,0-1 0 0 0,1 1 1 0 0,-1-1-1 0 0,1 1 1 0 0,-1-1-1 0 0,1 0 1 0 0,0 0-1 0 0,0 0 0 0 0,0 0 1 0 0,1 0-1 0 0,-1 0 1 0 0,1-1-1 0 0,-1 1 1 0 0,1-1-1 0 0,0 0 0 0 0,0 0 1 0 0,0 0-1 0 0,0 0 1 0 0,1 0-1 0 0,1 0 35 0 0,12 3-535 0 0,0 0 0 0 0,1-2 0 0 0,-1 0 0 0 0,1-1 1 0 0,0-1-1 0 0,-1 0 0 0 0,1-2 0 0 0,0 0 0 0 0,12-2 535 0 0,3-3-956 0 0,1-2 1 0 0,-1-1 0 0 0,-1-1 0 0 0,1-2-1 0 0,8-6 956 0 0,55-18-578 0 0,-73 28 673 0 0,-1-1 0 0 0,0 0 1 0 0,-1-2-1 0 0,0 0 0 0 0,-1-2 0 0 0,0 0 0 0 0,4-5-95 0 0,-23 18 83 0 0,0 0 1 0 0,0-1 0 0 0,0 1-1 0 0,0-1 1 0 0,0 1-1 0 0,0-1 1 0 0,0 1 0 0 0,-1-1-1 0 0,1 0 1 0 0,0 1 0 0 0,0-1-1 0 0,0 0 1 0 0,-1 0-1 0 0,1 0 1 0 0,0 0 0 0 0,-1 0-1 0 0,1 1 1 0 0,-1-1-1 0 0,1 0 1 0 0,-1 0 0 0 0,1 0-1 0 0,-1-1 1 0 0,0 1 0 0 0,1 0-1 0 0,-1 0 1 0 0,0 0-1 0 0,0 0 1 0 0,0 0 0 0 0,0 0-1 0 0,0 0 1 0 0,0 0-1 0 0,0 0 1 0 0,0-1 0 0 0,0 1-1 0 0,-1 0 1 0 0,1 0-1 0 0,0 0 1 0 0,-1 0 0 0 0,1 0-1 0 0,-1 0 1 0 0,1 0 0 0 0,-1 0-1 0 0,1 0 1 0 0,-1 1-1 0 0,0-1 1 0 0,0 0 0 0 0,1 0-1 0 0,-1 0 1 0 0,0 1-1 0 0,0-1 1 0 0,0 0 0 0 0,0 1-1 0 0,0-1 1 0 0,1 1-1 0 0,-1-1 1 0 0,-1 0-84 0 0,-11 4 245 0 0,1 0 1 0 0,-1 0-1 0 0,1 1 0 0 0,-1 0 0 0 0,1 1 1 0 0,0 1-1 0 0,1 0 0 0 0,0 0 0 0 0,0 1 0 0 0,0 1 1 0 0,1 0-1 0 0,0 0 0 0 0,0 1 0 0 0,-4 6-245 0 0,-2-2 151 0 0,11-9-148 0 0,0 0 1 0 0,0 1 0 0 0,1 0 0 0 0,-1 0-1 0 0,1 0 1 0 0,0 0 0 0 0,1 1 0 0 0,-1-1-1 0 0,1 1 1 0 0,0 0 0 0 0,0 0 0 0 0,1 0 0 0 0,0 0-1 0 0,0 1 1 0 0,0-1 0 0 0,1 1 0 0 0,0-1-1 0 0,0 1 1 0 0,1-1 0 0 0,0 1 0 0 0,0 0 0 0 0,0-1-1 0 0,2 4-3 0 0,1-5 0 0 0,1-1 0 0 0,-1 1-1 0 0,1-1 1 0 0,1 0 0 0 0,-1 0 0 0 0,0 0-1 0 0,1-1 1 0 0,0 0 0 0 0,0 0 0 0 0,0 0-1 0 0,0 0 1 0 0,1-1 0 0 0,-1 1 0 0 0,0-1-1 0 0,1-1 1 0 0,0 1 0 0 0,-1-1 0 0 0,1 0-1 0 0,0 0 1 0 0,0-1 0 0 0,5 0 0 0 0,5 1 132 0 0,1 0 0 0 0,-1-1 0 0 0,1-1 0 0 0,-1-1 0 0 0,0 0 0 0 0,0-1 0 0 0,0-1 0 0 0,0-1 0 0 0,0 0 0 0 0,-1-1-132 0 0,1 0 135 0 0,0-1-1 0 0,-1-1 1 0 0,0-1-1 0 0,0 0 1 0 0,-1-1-1 0 0,0 0 1 0 0,-1-1-1 0 0,0-1 1 0 0,-1 0-1 0 0,0 0 1 0 0,-1-2-1 0 0,-1 1 1 0 0,0-1-1 0 0,4-8-134 0 0,3-6 74 0 0,-5 11-86 0 0,-1-1 0 0 0,-1 0 1 0 0,-1 0-1 0 0,-1-1 1 0 0,0 0-1 0 0,-1-1 1 0 0,-1 0-1 0 0,-1 0 1 0 0,1-8 11 0 0,-5 17-76 0 0,1 0 1 0 0,-1 0 0 0 0,-1-1 0 0 0,0 1 0 0 0,-1 0 0 0 0,0-1-1 0 0,0 1 1 0 0,-1 0 0 0 0,-1 0 0 0 0,0 0 0 0 0,-3-8 75 0 0,4 14-23 0 0,0 0 0 0 0,0 1 0 0 0,-1-1 0 0 0,1 1 0 0 0,-1-1 0 0 0,0 1 1 0 0,0 0-1 0 0,0 0 0 0 0,-1 0 0 0 0,1 1 0 0 0,-1-1 0 0 0,0 1 0 0 0,0 0 0 0 0,0 0 1 0 0,-1 0-1 0 0,1 1 0 0 0,-1-1 0 0 0,1 1 0 0 0,-1 0 0 0 0,0 0 0 0 0,0 1 0 0 0,0-1 1 0 0,0 1-1 0 0,0 0 0 0 0,0 1 0 0 0,0-1 0 0 0,0 1 0 0 0,0 0 0 0 0,0 0 0 0 0,0 1 1 0 0,0-1-1 0 0,-1 1 0 0 0,1 0 0 0 0,0 1 0 0 0,1-1 0 0 0,-1 1 0 0 0,0 0 0 0 0,0 0 1 0 0,1 0 22 0 0,-9 7 9 0 0,2 0 0 0 0,-1 1 0 0 0,1 0 0 0 0,1 0 1 0 0,0 1-1 0 0,0 1 0 0 0,1 0 0 0 0,1 0 0 0 0,0 0 1 0 0,0 1-1 0 0,1 1 0 0 0,1-1 0 0 0,0 1 1 0 0,1 0-1 0 0,1 0 0 0 0,0 0 0 0 0,1 1 0 0 0,0 0 1 0 0,1 0-1 0 0,1-1 0 0 0,0 1 0 0 0,1 2-9 0 0,0-16 1 0 0,-1 11 7 0 0,1 0-1 0 0,0 1 1 0 0,1-1-1 0 0,0 0 1 0 0,0 0 0 0 0,1 0-1 0 0,1 0 1 0 0,0 0-1 0 0,1-1 1 0 0,0 1 0 0 0,1-1-1 0 0,6 10-7 0 0,-1-6-46 0 0,1-1 0 0 0,0 0 0 0 0,1-1-1 0 0,1 0 1 0 0,0-1 0 0 0,0-1 0 0 0,2 0 0 0 0,-1 0-1 0 0,1-2 1 0 0,1 1 0 0 0,0-2 0 0 0,0 0-1 0 0,0-1 1 0 0,1-1 0 0 0,0-1 0 0 0,3 1 46 0 0,109 13-6047 0 0,-96-16-1044 0 0,-12-2-3781 0 0</inkml:trace>
</inkml:ink>
</file>

<file path=ppt/ink/ink9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5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 2152 0 0,'0'0'5215'0'0,"0"0"-2496"0"0,0 0-717 0 0,0 0-116 0 0,0 0-121 0 0,0 0-108 0 0,0 0-149 0 0,0 0-209 0 0,0 0-256 0 0,0 0-304 0 0,0 0-265 0 0,-3-2-191 0 0,2 2-270 0 0,0-1-1 0 0,1 1 1 0 0,-1 0 0 0 0,0 0-1 0 0,0 0 1 0 0,1-1-1 0 0,-1 1 1 0 0,0 0 0 0 0,0 0-1 0 0,1 0 1 0 0,-1 0-1 0 0,0 1 1 0 0,0-1 0 0 0,1 0-1 0 0,-1 0 1 0 0,0 0-1 0 0,0 0 1 0 0,1 1 0 0 0,-1-1-1 0 0,0 0 1 0 0,1 1-1 0 0,-1-1 1 0 0,0 1-1 0 0,1-1 1 0 0,-1 1 0 0 0,1-1-1 0 0,-1 1 1 0 0,0-1-1 0 0,1 1 1 0 0,0-1 0 0 0,-1 1-1 0 0,1 0 1 0 0,-1-1-1 0 0,1 1 1 0 0,0 0 0 0 0,-1-1-1 0 0,1 1 1 0 0,0 0-1 0 0,0-1 1 0 0,-1 1 0 0 0,1 0-1 0 0,0 0 1 0 0,0-1-1 0 0,0 1 1 0 0,0 0 0 0 0,0 0-1 0 0,0 0 1 0 0,0-1-1 0 0,0 1 1 0 0,0 0 0 0 0,1 0-1 0 0,-1-1 1 0 0,0 1-1 0 0,0 0 1 0 0,1-1 0 0 0,-1 1-1 0 0,0 0 1 0 0,1-1-1 0 0,-1 1 1 0 0,1 0 0 0 0,-1-1-1 0 0,1 1 1 0 0,0 0-13 0 0,0 134 965 0 0,2-29-628 0 0,-5 0 0 0 0,-4 0 0 0 0,-9 28-337 0 0,-33 201-149 0 0,46-324-180 0 0,-5 21-472 0 0,5-12-2941 0 0,2-20 2019 0 0,0 0-408 0 0,0 0-518 0 0,0 0-706 0 0,0-1-2382 0 0,0-5 3065 0 0,0 2 448 0 0</inkml:trace>
  <inkml:trace contextRef="#ctx0" brushRef="#br0" timeOffset="254.134">1 545 6585 0 0,'0'0'4597'0'0,"0"0"-2375"0"0,0 0-848 0 0,0 0-270 0 0,0 0-133 0 0,0 0-91 0 0,0 0-62 0 0,0 0 31 0 0,0 0 15 0 0,0 0-50 0 0,0 0-54 0 0,0 0-77 0 0,0 0-78 0 0,23 10-85 0 0,75 32-93 0 0,-18-30 31 0 0,-59-13-356 0 0,300-29-274 0 0,-204 15-1910 0 0,-20-2-5558 0 0,-73 12 2830 0 0,-9 2-405 0 0,-6-1 501 0 0</inkml:trace>
  <inkml:trace contextRef="#ctx0" brushRef="#br0" timeOffset="661.339">839 512 5017 0 0,'0'0'2017'0'0,"0"0"-198"0"0,0 0-59 0 0,0 0 16 0 0,0 0-113 0 0,0 0-212 0 0,0 0-214 0 0,0 0-199 0 0,0 0-187 0 0,0 0-135 0 0,-9 33-78 0 0,-28 103-69 0 0,28-71 554 0 0,12-56-853 0 0,0-6-199 0 0,0 1 1 0 0,0-1-1 0 0,0 1 1 0 0,0-1 0 0 0,1 0-1 0 0,-1-1 1 0 0,1 1-1 0 0,0-1 1 0 0,0 1 0 0 0,0-1-1 0 0,0 0 1 0 0,0-1-1 0 0,0 1 1 0 0,1-1 0 0 0,-1 1-1 0 0,0-1 1 0 0,1-1-1 0 0,-1 1 1 0 0,1-1 0 0 0,-1 1-1 0 0,1-1 1 0 0,-1 0-1 0 0,1-1 1 0 0,-1 1 0 0 0,1-1-1 0 0,-1 0 1 0 0,1 0-1 0 0,-1-1 1 0 0,0 1 0 0 0,0-1-1 0 0,1 0 1 0 0,-1 0-1 0 0,0 0 1 0 0,-1 0 0 0 0,3-2-72 0 0,21-11 156 0 0,0-1 0 0 0,0-2 0 0 0,-2 0 0 0 0,0-2 0 0 0,21-21-156 0 0,16-7 9 0 0,-61 48-20 0 0,0 1 1 0 0,0-1-1 0 0,0 1 0 0 0,0-1 1 0 0,0 1-1 0 0,0 0 0 0 0,0-1 1 0 0,-1 1-1 0 0,1 0 0 0 0,0 0 0 0 0,0 0 1 0 0,-1 0-1 0 0,1 0 0 0 0,0 0 1 0 0,-1-1-1 0 0,1 1 0 0 0,-1 1 1 0 0,1-1-1 0 0,-1 0 0 0 0,0 0 1 0 0,1 0-1 0 0,-1 0 0 0 0,0 0 0 0 0,0 0 1 0 0,0 0-1 0 0,0 0 0 0 0,0 0 1 0 0,0 1-1 0 0,0-1 0 0 0,0 0 1 0 0,0 0-1 0 0,0 0 11 0 0,0 3-19 0 0,1 8 16 0 0,-1-7 4 0 0,-1 1 1 0 0,1-1-1 0 0,0 1 0 0 0,1 0 1 0 0,-1-1-1 0 0,1 1 1 0 0,0-1-1 0 0,0 1 0 0 0,1-1 1 0 0,0 0-1 0 0,0 1 0 0 0,0-1 1 0 0,0 0-1 0 0,1 0 1 0 0,0-1-1 0 0,0 1 0 0 0,0 0 1 0 0,1-1-1 0 0,-1 0 0 0 0,1 0 1 0 0,0 0-1 0 0,0 0 1 0 0,1-1-1 0 0,-1 1 0 0 0,1-1 1 0 0,0 0-1 0 0,-1 0 1 0 0,1-1-1 0 0,1 0 0 0 0,-1 0 1 0 0,4 1-2 0 0,1-1 104 0 0,0 0 0 0 0,0-1 0 0 0,0-1 0 0 0,0 0 0 0 0,0 0 0 0 0,0-1 0 0 0,0 0 0 0 0,0-1 0 0 0,0 0 0 0 0,0 0 0 0 0,0-1 0 0 0,-1 0 0 0 0,1-1 0 0 0,-1 0 0 0 0,0-1 0 0 0,0 0 0 0 0,0 0 0 0 0,-1-1 0 0 0,0 0 0 0 0,0 0 0 0 0,-1-1 0 0 0,1 0 0 0 0,-1-1 0 0 0,-1 1 0 0 0,1-1 0 0 0,-2-1 0 0 0,1 1 0 0 0,-1-1 0 0 0,0 0 0 0 0,1-4-104 0 0,1-49 983 0 0,-8 34-2924 0 0,0 12-2502 0 0,1 1-3580 0 0,0 11-4328 0 0</inkml:trace>
  <inkml:trace contextRef="#ctx0" brushRef="#br0" timeOffset="1497.68">1828 608 0 0 0,'0'0'1822'0'0,"0"0"373"0"0,0 0 64 0 0,0 0-145 0 0,0 0-192 0 0,0 0-282 0 0,0 0-294 0 0,0 0-249 0 0,0 0-183 0 0,0 0-102 0 0,0 0-69 0 0,-19 3-74 0 0,-59 12-81 0 0,76-15-559 0 0,1 0-1 0 0,-1 1 1 0 0,0-1-1 0 0,1 1 0 0 0,-1-1 1 0 0,1 1-1 0 0,-1 0 1 0 0,1-1-1 0 0,-1 1 1 0 0,1 0-1 0 0,0 0 0 0 0,-1 0 1 0 0,1 0-1 0 0,0 0 1 0 0,0 0-1 0 0,-1 1 1 0 0,1-1-1 0 0,0 0 0 0 0,0 0 1 0 0,0 1-1 0 0,1-1 1 0 0,-1 1-1 0 0,0-1 1 0 0,0 1-1 0 0,1-1 1 0 0,-1 1-1 0 0,1 0 0 0 0,-1 1-28 0 0,-1 5 171 0 0,-1-2-91 0 0,0-1 0 0 0,0 0-1 0 0,1 1 1 0 0,0-1 0 0 0,0 1 0 0 0,0 0 0 0 0,1-1-1 0 0,-1 1 1 0 0,1 0 0 0 0,1 0 0 0 0,-1 0 0 0 0,1 0-1 0 0,0 0 1 0 0,1 0 0 0 0,0 0 0 0 0,-1 0 0 0 0,2-1-1 0 0,-1 1 1 0 0,1 0 0 0 0,0 0 0 0 0,0-1 0 0 0,0 1-1 0 0,1-1 1 0 0,0 0 0 0 0,0 0 0 0 0,0 0 0 0 0,1 0-1 0 0,-1 0 1 0 0,1-1 0 0 0,0 0 0 0 0,1 1 0 0 0,-1-1-1 0 0,1-1 1 0 0,0 1 0 0 0,0-1 0 0 0,0 0-1 0 0,0 0 1 0 0,0 0 0 0 0,1-1 0 0 0,-1 0 0 0 0,1 0-1 0 0,1 0-79 0 0,-1-2 90 0 0,1 0-1 0 0,0 0 1 0 0,-1-1-1 0 0,1 0 0 0 0,-1 0 1 0 0,1-1-1 0 0,-1 0 1 0 0,0 0-1 0 0,1 0 0 0 0,-1-1 1 0 0,0 0-1 0 0,-1 0 1 0 0,1 0-1 0 0,0-1 0 0 0,-1 0 1 0 0,0 0-1 0 0,0 0 1 0 0,0-1-1 0 0,0 1 0 0 0,-1-1 1 0 0,0-1-1 0 0,0 1 1 0 0,0 0-1 0 0,-1-1 0 0 0,0 0 1 0 0,0 0-1 0 0,0 0 1 0 0,-1 0-1 0 0,1 0 0 0 0,0-6-89 0 0,-1 4 1 0 0,-1-1 0 0 0,0 1 0 0 0,0 0 0 0 0,-1-1 0 0 0,0 1 0 0 0,0-1 0 0 0,-1 1 0 0 0,0 0 0 0 0,-1-1 0 0 0,0 1 0 0 0,0 0 0 0 0,0 0 0 0 0,-1 0 0 0 0,-1 0 0 0 0,-3-6-1 0 0,4 9-235 0 0,0 0-1 0 0,0 0 1 0 0,0 1-1 0 0,-1-1 0 0 0,0 1 1 0 0,0 0-1 0 0,0 0 0 0 0,-1 0 1 0 0,1 1-1 0 0,-1-1 0 0 0,0 1 1 0 0,0 0-1 0 0,0 1 1 0 0,0-1-1 0 0,-1 1 236 0 0,-24-2-4778 0 0,5 14-5133 0 0,16-2 2998 0 0</inkml:trace>
</inkml:ink>
</file>

<file path=ppt/ink/ink9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33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37 0 0 0,'0'0'924'0'0,"0"0"741"0"0,0 0 128 0 0,0 0-91 0 0,0 0-190 0 0,0 0-169 0 0,0 0-108 0 0,1-4-100 0 0,6-24 1995 0 0,-49 24 1250 0 0,31 5-4274 0 0,0 1 1 0 0,0 1-1 0 0,0 0 1 0 0,0 1-1 0 0,0 0 1 0 0,1 0-1 0 0,-1 1 1 0 0,1 0-1 0 0,0 1 1 0 0,1 0-1 0 0,0 1 1 0 0,0 0 0 0 0,-3 3-108 0 0,-18 12 168 0 0,-55 59 246 0 0,80-74-384 0 0,0 0-1 0 0,0 0 0 0 0,1 0 1 0 0,-1 1-1 0 0,1 0 0 0 0,1-1 1 0 0,0 1-1 0 0,0 0 0 0 0,0 1 1 0 0,1-1-1 0 0,1 0 0 0 0,-1 1 1 0 0,1-1-1 0 0,1 1 0 0 0,-1-1 1 0 0,1 1-1 0 0,1 0 1 0 0,0-1-1 0 0,1 8-28 0 0,1-10 74 0 0,-1-1 0 0 0,1 1-1 0 0,0 0 1 0 0,1-1 0 0 0,-1 0 0 0 0,1 0 0 0 0,0 0-1 0 0,1 0 1 0 0,-1-1 0 0 0,1 1 0 0 0,0-1 0 0 0,0 0-1 0 0,0-1 1 0 0,0 1 0 0 0,1-1 0 0 0,-1 0 0 0 0,1 0 0 0 0,0-1-1 0 0,0 0 1 0 0,0 0 0 0 0,0 0 0 0 0,0-1 0 0 0,0 1-1 0 0,1-2 1 0 0,-1 1 0 0 0,0-1 0 0 0,1 0 0 0 0,-1 0-1 0 0,0 0 1 0 0,1-1 0 0 0,-1 0 0 0 0,0-1 0 0 0,0 1 0 0 0,0-1-1 0 0,0 0 1 0 0,0 0 0 0 0,0-1 0 0 0,-1 0 0 0 0,1 0-1 0 0,-1-1 1 0 0,1 1 0 0 0,-1-1 0 0 0,2-2-74 0 0,19-19 182 0 0,-2-1 0 0 0,-1 0 1 0 0,-1-2-1 0 0,-2-1 0 0 0,0 0 0 0 0,14-32-182 0 0,15-46 258 0 0,-34 74-139 0 0,-15 32-101 0 0,0 1-22 0 0,0 0-13 0 0,0 0-16 0 0,0 0-22 0 0,0 0-14 0 0,11 23-78 0 0,19 80 367 0 0,-4 33 29 0 0,-21-64-177 0 0,-2 1-1 0 0,-4-1 0 0 0,-2 0 1 0 0,-12 58-72 0 0,-8-1 24 0 0,-40 40 8 0 0,58-159-37 0 0,0-1-1 0 0,0 1 1 0 0,-1-1 0 0 0,0-1 0 0 0,0 1 0 0 0,-1-1 0 0 0,0 0 0 0 0,0-1-1 0 0,-1 0 1 0 0,0 0 0 0 0,0 0 0 0 0,-1-1 0 0 0,0-1 0 0 0,-4 3 5 0 0,12-9-7 0 0,0 0 1 0 0,-1 0-1 0 0,1 0 0 0 0,0 0 1 0 0,-1 0-1 0 0,1 0 1 0 0,0 0-1 0 0,0 0 1 0 0,0-1-1 0 0,0 1 1 0 0,0 0-1 0 0,0-1 1 0 0,0 1-1 0 0,1 0 1 0 0,-1-1-1 0 0,0 1 0 0 0,1-1 1 0 0,-1 0-1 0 0,1 1 1 0 0,0-1-1 0 0,-1 1 1 0 0,1-1-1 0 0,0 0 1 0 0,0 1-1 0 0,0-1 1 0 0,0 1-1 0 0,0-1 0 0 0,1 0 1 0 0,-1 1-1 0 0,0-1 1 0 0,1 1-1 0 0,-1-1 1 0 0,1 1-1 0 0,0-2 7 0 0,-1-5-24 0 0,2-9-3 0 0,1 0 1 0 0,1 0-1 0 0,0 0 1 0 0,1 0-1 0 0,0 1 0 0 0,2 0 1 0 0,0 0-1 0 0,1 0 1 0 0,0 1-1 0 0,1 0 1 0 0,4-3 26 0 0,-3 0-11 0 0,22-29-5 0 0,2 1 0 0 0,3 1 0 0 0,0 3 0 0 0,15-11 16 0 0,-8 7-16 0 0,31-42-67 0 0,71-82 139 0 0,-113 100-21 0 0,-29-11 19 0 0,-56-8-358 0 0,45 80 267 0 0,5 6-7 0 0,0 1-1 0 0,0 0 1 0 0,0 0-1 0 0,0 0 1 0 0,-1 1-1 0 0,1-1 1 0 0,0 0-1 0 0,-1 1 1 0 0,1-1-1 0 0,-1 1 1 0 0,1 0-1 0 0,-1 0 1 0 0,0 0-1 0 0,1 0 1 0 0,-1 1-1 0 0,0-1 1 0 0,0 1-1 0 0,0-1 1 0 0,0 1-1 0 0,1 0 1 0 0,-1 0-1 0 0,0 0 1 0 0,0 1-1 0 0,0-1 1 0 0,0 1-1 0 0,1-1 1 0 0,-1 1-1 0 0,0 0 0 0 0,1 0 1 0 0,-1 0-1 0 0,0 1 1 0 0,1-1-1 0 0,-1 1 1 0 0,-1 1 44 0 0,-4 2-25 0 0,0 1-1 0 0,1-1 1 0 0,0 2 0 0 0,0-1-1 0 0,0 1 1 0 0,1 0-1 0 0,0 0 1 0 0,0 1 0 0 0,1 0-1 0 0,-3 4 26 0 0,4-3 5 0 0,0-1-1 0 0,1 1 0 0 0,0 1 1 0 0,0-1-1 0 0,1 0 1 0 0,0 1-1 0 0,0-1 0 0 0,1 1 1 0 0,1 0-1 0 0,-1-1 0 0 0,2 7-4 0 0,11 97 59 0 0,-6-99-19 0 0,1 0-1 0 0,0 0 1 0 0,1-1 0 0 0,1 0-1 0 0,0 0 1 0 0,1-1-1 0 0,0 0 1 0 0,1-1 0 0 0,0 0-1 0 0,3 2-39 0 0,-2-4 52 0 0,-1-1 0 0 0,1 0 0 0 0,1 0 0 0 0,-1-1 0 0 0,1-1 1 0 0,0 0-1 0 0,1-1 0 0 0,0 0 0 0 0,-1-2 0 0 0,1 1 0 0 0,1-1 0 0 0,-1-1 0 0 0,0-1 0 0 0,0 0 0 0 0,1-1 0 0 0,-1 0 0 0 0,1-1 0 0 0,-1-1 0 0 0,0 0 0 0 0,0-1 0 0 0,0 0 0 0 0,0-1 1 0 0,0-1-1 0 0,-1 0 0 0 0,0-1 0 0 0,0-1 0 0 0,0 0 0 0 0,8-6-52 0 0,256-207 332 0 0,-144 132-327 0 0,-48 69-101 0 0,-85 49 90 0 0,-72 25 308 0 0,22-28-266 0 0,14-9 20 0 0,0 2 1 0 0,1 2 0 0 0,0 1-1 0 0,2 2 1 0 0,-20 20-57 0 0,49-42-5 0 0,1 1 0 0 0,0 0 0 0 0,-1 0 0 0 0,1 0 0 0 0,0 0 0 0 0,1 0 0 0 0,-1 1 0 0 0,1-1 0 0 0,0 1 0 0 0,0-1 0 0 0,0 1 0 0 0,1 0 0 0 0,0 0 0 0 0,-1 0 0 0 0,2 0 0 0 0,-1 0 1 0 0,1 0-1 0 0,0 0 0 0 0,0 0 0 0 0,0 0 0 0 0,0 0 0 0 0,1 2 5 0 0,2-4 1 0 0,0 1 0 0 0,0-1 0 0 0,0 1 1 0 0,1-1-1 0 0,-1 0 0 0 0,1-1 1 0 0,0 1-1 0 0,0 0 0 0 0,0-1 0 0 0,0 0 1 0 0,0 0-1 0 0,0 0 0 0 0,0-1 0 0 0,1 1 1 0 0,-1-1-1 0 0,1 0 0 0 0,-1 0 0 0 0,1 0 1 0 0,-1-1-1 0 0,4 0-1 0 0,7 0 22 0 0,-1-2-1 0 0,1 1 1 0 0,-1-2-1 0 0,0 0 1 0 0,0-1 0 0 0,0 0-1 0 0,-1-1 1 0 0,1 0-1 0 0,-1-1 1 0 0,0-1 0 0 0,-1 0-1 0 0,0-1 1 0 0,0 0-1 0 0,0-1 1 0 0,-1 0 0 0 0,3-4-23 0 0,32-20 69 0 0,40-31 35 0 0,-80 57-89 0 0,-6 7-18 0 0,1 1 1 0 0,-1-1-1 0 0,0 0 1 0 0,0 0-1 0 0,0 1 1 0 0,1-1-1 0 0,-1 0 1 0 0,0 0-1 0 0,0 1 1 0 0,0-1-1 0 0,1 0 1 0 0,-1 0-1 0 0,0 0 1 0 0,1 0-1 0 0,-1 1 1 0 0,0-1-1 0 0,0 0 1 0 0,1 0-1 0 0,-1 0 1 0 0,0 0-1 0 0,1 0 1 0 0,-1 0-1 0 0,0 0 1 0 0,1 0-1 0 0,-1 0 1 0 0,0 0-1 0 0,1 0 1 0 0,-1 0-1 0 0,0 0 0 0 0,1 0 1 0 0,-1 0-1 0 0,0 0 1 0 0,0 0-1 0 0,1 0 1 0 0,-1 0-1 0 0,0-1 1 0 0,1 1-1 0 0,-1 0 1 0 0,0 0-1 0 0,0 0 1 0 0,1 0-1 0 0,-1-1 1 0 0,0 1-1 0 0,0 0 1 0 0,0 0-1 0 0,1-1 1 0 0,-1 1-1 0 0,0 0 1 0 0,0 0-1 0 0,0-1 1 0 0,1 1-1 0 0,-1 0 1 0 0,0-1-1 0 0,0 1 1 0 0,0 0-1 0 0,0-1 1 0 0,0 1-1 0 0,0 0 1 0 0,0 0-1 0 0,0-1 1 0 0,0 1-1 0 0,0-1 4 0 0,22 65 29 0 0,-20-59-27 0 0,1 1 0 0 0,1 0 0 0 0,-1-1 0 0 0,1 0 0 0 0,-1 1 0 0 0,2-1 0 0 0,-1-1-1 0 0,0 1 1 0 0,1-1 0 0 0,0 0 0 0 0,0 0 0 0 0,0 0 0 0 0,1 0 0 0 0,-1-1 0 0 0,1 0-1 0 0,0 0 1 0 0,0-1 0 0 0,0 0 0 0 0,0 0 0 0 0,0 0 0 0 0,1-1 0 0 0,-1 1 0 0 0,0-2-1 0 0,1 1 1 0 0,-1-1 0 0 0,1 0 0 0 0,-1 0 0 0 0,0 0 0 0 0,1-1 0 0 0,-1 0 0 0 0,0-1-1 0 0,1 1 1 0 0,-1-1 0 0 0,0 0 0 0 0,0-1 0 0 0,0 0 0 0 0,2-1-2 0 0,25-20 61 0 0,-2-1 0 0 0,0-1-1 0 0,-2-2 1 0 0,-1-1 0 0 0,-1-1 0 0 0,-2-2 0 0 0,-1 0 0 0 0,-1-1 0 0 0,9-20-61 0 0,-25 41 6 0 0,-1 0-1 0 0,0 0 1 0 0,0-1 0 0 0,-1 1 0 0 0,-1-1 0 0 0,0 0-1 0 0,-1-1 1 0 0,0 1 0 0 0,-1 0 0 0 0,-1-1-1 0 0,0 0 1 0 0,-1 0-6 0 0,0 12-3 0 0,1 1 0 0 0,-1-1-1 0 0,0 0 1 0 0,0 1 0 0 0,-1-1 0 0 0,1 1-1 0 0,0-1 1 0 0,-1 0 0 0 0,1 1 0 0 0,0-1-1 0 0,-1 1 1 0 0,0-1 0 0 0,1 1 0 0 0,-1-1-1 0 0,0 1 1 0 0,0 0 0 0 0,0-1 0 0 0,0 1-1 0 0,0 0 1 0 0,0 0 0 0 0,0 0 0 0 0,0-1-1 0 0,0 1 1 0 0,-1 0 0 0 0,1 1 0 0 0,0-1-1 0 0,-1 0 1 0 0,1 0 0 0 0,-1 1 0 0 0,1-1-1 0 0,-1 0 1 0 0,1 1 0 0 0,-1-1 0 0 0,1 1-1 0 0,-1 0 1 0 0,0 0 0 0 0,1 0-1 0 0,-1-1 1 0 0,1 2 0 0 0,-1-1 0 0 0,0 0-1 0 0,1 0 1 0 0,-1 0 0 0 0,1 1 3 0 0,-68 24-228 0 0,62-20 214 0 0,0-1-1 0 0,-1 1 1 0 0,1 0-1 0 0,1 0 0 0 0,-1 1 1 0 0,1 0-1 0 0,0 0 1 0 0,0 0-1 0 0,1 1 0 0 0,0 0 1 0 0,0 0-1 0 0,1 0 0 0 0,-1 1 1 0 0,2 0-1 0 0,-1-1 1 0 0,1 1-1 0 0,0 1 0 0 0,1-1 1 0 0,0 0-1 0 0,0 1 1 0 0,1-1-1 0 0,0 1 0 0 0,0-1 1 0 0,1 9 14 0 0,4-13-3 0 0,0 1 1 0 0,0 0-1 0 0,0-1 0 0 0,1 0 1 0 0,-1 0-1 0 0,1-1 1 0 0,0 1-1 0 0,0-1 1 0 0,1 0-1 0 0,-1 0 1 0 0,1-1-1 0 0,-1 1 0 0 0,1-1 1 0 0,0-1-1 0 0,0 1 1 0 0,0-1-1 0 0,0 0 1 0 0,0 0-1 0 0,0-1 1 0 0,0 1-1 0 0,0-1 0 0 0,0-1 1 0 0,0 1-1 0 0,0-1 1 0 0,1-1 2 0 0,240-1 181 0 0,-244 4-172 0 0,1-1 1 0 0,-1 1-1 0 0,0 0 0 0 0,0-1 0 0 0,0 2 1 0 0,0-1-1 0 0,0 0 0 0 0,0 0 1 0 0,0 1-1 0 0,0 0 0 0 0,-1-1 0 0 0,1 1 1 0 0,-1 0-1 0 0,1 0 0 0 0,-1 1 0 0 0,1-1 1 0 0,-1 0-1 0 0,0 1 0 0 0,0 0 1 0 0,-1-1-1 0 0,1 1 0 0 0,0 0 0 0 0,-1 0 1 0 0,0 0-1 0 0,1 0 0 0 0,-1 0 0 0 0,0 0 1 0 0,-1 0-1 0 0,1 1-9 0 0,5 102 383 0 0,-7-75-349 0 0,3-29-34 0 0,0 0 1 0 0,0 0 0 0 0,0 0 0 0 0,1 0-1 0 0,-1-1 1 0 0,0 1 0 0 0,1-1 0 0 0,-1 0-1 0 0,1 1 1 0 0,-1-1 0 0 0,1 0 0 0 0,0-1-1 0 0,-1 1 1 0 0,1 0 0 0 0,0-1 0 0 0,0 1 0 0 0,0-1-1 0 0,-1 0 1 0 0,1 0 0 0 0,0 0 0 0 0,0 0-1 0 0,0-1 1 0 0,-1 1 0 0 0,1-1 0 0 0,0 0-1 0 0,0 0 0 0 0,8 1-9 0 0,-5 0 19 0 0,17-3-317 0 0,-22 2 231 0 0,-1 1-1713 0 0,2 0 5376 0 0,-2 0-5142 0 0,1 0-4985 0 0,0 0-7089 0 0,-1 0 6353 0 0</inkml:trace>
  <inkml:trace contextRef="#ctx0" brushRef="#br0" timeOffset="619.809">3148 115 1296 0 0,'0'0'3173'0'0,"0"0"-430"0"0,0 0-200 0 0,0 0 5 0 0,0 0-180 0 0,0 0-297 0 0,0 0-324 0 0,0 0-328 0 0,0 0-250 0 0,0 0-205 0 0,0 0-195 0 0,0 0-127 0 0,0 0-105 0 0,-7-3-94 0 0,4 2-385 0 0,-1-1 1 0 0,0 1 0 0 0,0 0-1 0 0,0 0 1 0 0,0 0-1 0 0,0 1 1 0 0,0-1 0 0 0,0 1-1 0 0,0 0 1 0 0,0 0-1 0 0,0 0 1 0 0,0 1 0 0 0,0-1-1 0 0,0 1 1 0 0,0 0-1 0 0,-1 1-58 0 0,-152 78 835 0 0,156-79-834 0 0,0 0-1 0 0,0 0 0 0 0,0 0 1 0 0,0 0-1 0 0,0 0 0 0 0,0 0 1 0 0,0 0-1 0 0,0 0 0 0 0,0 1 1 0 0,1-1-1 0 0,-1 0 0 0 0,0 1 1 0 0,1-1-1 0 0,-1 0 0 0 0,1 1 1 0 0,0-1-1 0 0,-1 0 0 0 0,1 1 0 0 0,0-1 1 0 0,0 1-1 0 0,0-1 0 0 0,0 1 1 0 0,0-1-1 0 0,0 1 0 0 0,0-1 1 0 0,1 1-1 0 0,-1-1 0 0 0,0 0 1 0 0,1 1-1 0 0,-1-1 0 0 0,1 0 1 0 0,-1 1-1 0 0,1-1 0 0 0,0 0 1 0 0,0 0-1 0 0,0 1 0 0 0,-1-1 1 0 0,1 0-1 0 0,0 0 0 0 0,0 0 1 0 0,1 0-1 0 0,-1 0 0 0 0,56 46-52 0 0,-45-38 74 0 0,0 0-18 0 0,0 0-1 0 0,-1 1 0 0 0,0 0 1 0 0,-1 1-1 0 0,0 0 0 0 0,-1 0 1 0 0,0 1-1 0 0,-1 1 0 0 0,0 0 1 0 0,5 10-4 0 0,-10-18 49 0 0,0 0 0 0 0,0 1 0 0 0,-1 0 1 0 0,0-1-1 0 0,0 1 0 0 0,0 0 0 0 0,0 0 1 0 0,-1 0-1 0 0,0 0 0 0 0,0 0 0 0 0,-1 1 1 0 0,0-1-1 0 0,0 0 0 0 0,0 0 0 0 0,-1 0 1 0 0,0 0-1 0 0,0 0 0 0 0,0 0 0 0 0,-1 0 0 0 0,0 0 1 0 0,0 0-1 0 0,-1 0 0 0 0,1-1 0 0 0,-1 1 1 0 0,0-1-1 0 0,-1 0 0 0 0,-2 3-49 0 0,0-4 50 0 0,-1 0-1 0 0,1-1 1 0 0,-1 1 0 0 0,0-2-1 0 0,1 1 1 0 0,-1-1 0 0 0,-1 0-1 0 0,1 0 1 0 0,0-1 0 0 0,0 0-1 0 0,0-1 1 0 0,-1 1-1 0 0,1-1 1 0 0,0-1 0 0 0,-7 0-50 0 0,0 1-18 0 0,11 0-57 0 0,1-1 0 0 0,0 1 0 0 0,-1-1 0 0 0,1 1 0 0 0,0-1 0 0 0,-1 0 0 0 0,1 0 0 0 0,0 0-1 0 0,0 0 1 0 0,0 0 0 0 0,0 0 0 0 0,0-1 0 0 0,0 1 0 0 0,0-1 0 0 0,0 1 0 0 0,1-1 0 0 0,-1 0 0 0 0,1 1 0 0 0,-1-1 0 0 0,1 0 0 0 0,0 0 0 0 0,-1 0 0 0 0,1 0 0 0 0,0-2 75 0 0,-12-35-6777 0 0,10 31-290 0 0,-1 1-4838 0 0</inkml:trace>
</inkml:ink>
</file>

<file path=ppt/ink/ink9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5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26 192 8914 0 0,'0'0'2032'0'0,"0"0"-495"0"0,0 0-273 0 0,0 0 102 0 0,0 0 117 0 0,0 0-16 0 0,0 0-190 0 0,0 0-243 0 0,0 0-270 0 0,0 0-244 0 0,0 0-160 0 0,0 0-76 0 0,0-3-36 0 0,-4 57 1777 0 0,-17 104-388 0 0,21-158-1566 0 0,0 0 25 0 0,0 0 31 0 0,0 0 22 0 0,0 0 15 0 0,0 0 25 0 0,0-19 773 0 0,1 3-934 0 0,2-1 0 0 0,0 1-1 0 0,1-1 1 0 0,0 1 0 0 0,1 0 0 0 0,1 0 0 0 0,1 1 0 0 0,0 0-1 0 0,8-11-27 0 0,-9 13 15 0 0,8-14 3 0 0,1 1 0 0 0,1 1 0 0 0,2 0 0 0 0,0 1 0 0 0,1 1 0 0 0,6-3-18 0 0,5 3 84 0 0,-18 49-53 0 0,-10-14-21 0 0,-1-7-9 0 0,-1 1 0 0 0,2 0 0 0 0,-1 0-1 0 0,1-1 1 0 0,-1 1 0 0 0,2-1 0 0 0,-1 1 0 0 0,0-1-1 0 0,1 0 1 0 0,0 0 0 0 0,1 0 0 0 0,-1 0 0 0 0,1 0-1 0 0,0 0 0 0 0,24 3-1079 0 0,-7-8-3567 0 0,-11-1-1660 0 0,-6 1-5677 0 0</inkml:trace>
</inkml:ink>
</file>

<file path=ppt/ink/ink9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47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84 0 0 0,'0'0'1302'0'0,"0"0"399"0"0,0 0 105 0 0,0 0 88 0 0,0 0-19 0 0,0 0-167 0 0,0 0-207 0 0,0 0-196 0 0,0 0-173 0 0,0 0-126 0 0,0 0-130 0 0,-8-12-133 0 0,-25-35-80 0 0,0 31 982 0 0,23 14-1306 0 0,0 0 0 0 0,0 0-1 0 0,0 1 1 0 0,0 0 0 0 0,0 1-1 0 0,0 0 1 0 0,0 0-1 0 0,-1 1 1 0 0,1 1 0 0 0,0 0-1 0 0,1 0 1 0 0,-9 3-339 0 0,-11 7 289 0 0,2 0-1 0 0,0 2 1 0 0,1 1-1 0 0,0 1 1 0 0,-21 18-289 0 0,-91 88 1326 0 0,101-77-945 0 0,-26 39 283 0 0,30-32-334 0 0,13-16-117 0 0,-23 71 328 0 0,21-10-125 0 0,19 30-42 0 0,28-45-99 0 0,16 6-39 0 0,-14-44-132 0 0,64 56 61 0 0,-9-34-26 0 0,-66-58-100 0 0,1 1 1 0 0,-1-2-1 0 0,2 0 0 0 0,-1-1 1 0 0,1-1-1 0 0,-1 0 1 0 0,11 0-40 0 0,182 10 318 0 0,-175-16-231 0 0,91-21 47 0 0,-27-11 22 0 0,30-19-126 0 0,-16-14 89 0 0,-47 7 64 0 0,-36 15-77 0 0,-1-4-23 0 0,24-51-35 0 0,-30 44 52 0 0,-16-104 5 0 0,-34 56-121 0 0,-6 15 16 0 0,10 30 19 0 0,4 28-68 0 0,-19-23 81 0 0,-44-16-188 0 0,17 32 78 0 0,-10 1 46 0 0,20 9-26 0 0,-20-8-13 0 0,2 1-42 0 0,63 31-20 0 0,0 0 0 0 0,1 0 0 0 0,-1 1 0 0 0,0 1 0 0 0,0 0 1 0 0,0 0-1 0 0,0 1 0 0 0,0 0 0 0 0,-1 1 0 0 0,-6 1 133 0 0,15-2-133 0 0,0 1-1 0 0,1-1 1 0 0,-1 0-1 0 0,0 0 1 0 0,1 1-1 0 0,-1-1 0 0 0,1 1 1 0 0,-1-1-1 0 0,1 1 1 0 0,-1 0-1 0 0,1-1 1 0 0,-1 1-1 0 0,1 0 0 0 0,0 0 1 0 0,-1 0-1 0 0,1 0 1 0 0,0 0-1 0 0,0 1 1 0 0,0-1-1 0 0,0 0 0 0 0,0 0 1 0 0,0 1-1 0 0,0-1 1 0 0,0 1-1 0 0,0-1 1 0 0,1 1-1 0 0,-1-1 0 0 0,0 2 134 0 0,-1 28-10055 0 0,2-21 4762 0 0,0-2-5341 0 0</inkml:trace>
  <inkml:trace contextRef="#ctx0" brushRef="#br0" timeOffset="1318.419">605 640 0 0 0,'0'0'1318'0'0,"0"0"262"0"0,0 0 151 0 0,0 0 88 0 0,0 0-60 0 0,0 0-225 0 0,0 0-265 0 0,0 0-231 0 0,0 0-149 0 0,0 0-35 0 0,0 0-15 0 0,0 0 9 0 0,0-1-139 0 0,0-1 7028 0 0,0 11-3064 0 0,0-8-4664 0 0,0-1 2 0 0,0 0 5 0 0,0 0-16 0 0,0 0 2 0 0,0 0-4 0 0,0 0 4 0 0,0 11 1 0 0,0-8 1 0 0,0 4 32 0 0,0-6-28 0 0,0-1 1 0 0,0 0 2 0 0,0 0-11 0 0,0 0 12 0 0,0 0 0 0 0,0 0-16 0 0,0 0-7 0 0,0 0-5 0 0,0 0 19 0 0,0 0 6 0 0,0 0 5 0 0,0 0-4 0 0,0 0 8 0 0,0 0 14 0 0,8-15 359 0 0,14-13-239 0 0,-22 27-135 0 0,0 1 8 0 0,0 0-7 0 0,0 0 14 0 0,0 0-7 0 0,0 0-9 0 0,0 0-3 0 0,0 0 13 0 0,0 0-13 0 0,-3 14-41 0 0,17-31 91 0 0,-11 11-264 0 0,-8 19-98 0 0,1-6-416 0 0,-6 19-1637 0 0,11-18-1935 0 0,6-2-3413 0 0,-3-2-4158 0 0</inkml:trace>
  <inkml:trace contextRef="#ctx0" brushRef="#br0" timeOffset="1969.015">546 1564 4225 0 0,'0'0'2691'0'0,"0"0"-392"0"0,0 0-289 0 0,0 0-68 0 0,0 0-96 0 0,0 0-261 0 0,0 0-345 0 0,0 0-323 0 0,0 0-289 0 0,0 0-213 0 0,0 0-90 0 0,0 0 34 0 0,0 0 109 0 0,0 7 107 0 0,-21 118 1861 0 0,-12 12-1210 0 0,17-27-1002 0 0,16-63-668 0 0,1-47 100 0 0,-1 1 1 0 0,1 0 0 0 0,0 0-1 0 0,0-1 1 0 0,-1 1 0 0 0,1 0 0 0 0,0-1-1 0 0,0 1 1 0 0,0-1 0 0 0,0 1-1 0 0,0-1 1 0 0,0 0 0 0 0,0 1-1 0 0,0-1 1 0 0,0 0 0 0 0,0 1 0 0 0,0-1-1 0 0,0 0 1 0 0,0 0 0 0 0,0 0-1 0 0,0 0 1 0 0,0 0 0 0 0,0 0-1 0 0,0-1 1 0 0,0 1 0 0 0,0 0 0 0 0,0 0-1 0 0,0-1 1 0 0,0 1 0 0 0,0-1-1 0 0,0 1 1 0 0,0-1 0 0 0,0 1-1 0 0,0-1 1 0 0,0 1 0 0 0,0-1-1 0 0,-1 0 1 0 0,1 0 343 0 0,4-3-5486 0 0,-2 1-949 0 0</inkml:trace>
  <inkml:trace contextRef="#ctx0" brushRef="#br0" timeOffset="2562.91">1166 1299 5249 0 0,'0'0'792'0'0,"0"0"-294"0"0,0 0-77 0 0,0 0 103 0 0,0 0 104 0 0,0 0 42 0 0,0 0-18 0 0,0 0-53 0 0,0 0-94 0 0,0 0-94 0 0,0 0-80 0 0,0 0-66 0 0,0 0-47 0 0,9-4-13 0 0,34-17 128 0 0,4-28-433 0 0,-37 38 6588 0 0,-11 33 3270 0 0,0-3-11443 0 0,9 54 2341 0 0,-15 130-9 0 0,-12-24-430 0 0,-3-45-184 0 0,22-115 79 0 0,0-23-6033 0 0,6-7-3923 0 0,-5 10 8047 0 0,3-2-9068 0 0</inkml:trace>
  <inkml:trace contextRef="#ctx0" brushRef="#br0" timeOffset="2949.011">110 1807 9026 0 0,'0'0'1438'0'0,"0"0"-549"0"0,0 0-181 0 0,0 0 235 0 0,0 0 305 0 0,0 0 139 0 0,0 0-82 0 0,0 0-157 0 0,0 0-143 0 0,0 0-104 0 0,0 0-48 0 0,0 0-6 0 0,0 0 22 0 0,26-4 10 0 0,79-11-36 0 0,47 12 1678 0 0,397-5-486 0 0,365 27-3661 0 0,-914-19 1118 0 0,0 0-96 0 0,-6-14-6656 0 0,1 9-731 0 0,-2 2-2865 0 0</inkml:trace>
  <inkml:trace contextRef="#ctx0" brushRef="#br0" timeOffset="3283.763">1624 1564 1816 0 0,'0'0'2960'0'0,"0"0"-815"0"0,0 0-309 0 0,0 0 165 0 0,0 0 178 0 0,0 0-73 0 0,0 0-377 0 0,0 0-468 0 0,0 0-425 0 0,0 0-262 0 0,0 0-45 0 0,0 0 46 0 0,0 0 68 0 0,-25 13 13 0 0,-79 44-45 0 0,-328 189 790 0 0,258-154-3538 0 0,143-75 249 0 0,6-3-1465 0 0,3 0-4777 0 0,15-7-220 0 0</inkml:trace>
  <inkml:trace contextRef="#ctx0" brushRef="#br0" timeOffset="3699.4">786 1634 6513 0 0,'0'0'1679'0'0,"0"0"-368"0"0,0 0-93 0 0,0 0 164 0 0,0 0 113 0 0,0 0-30 0 0,0 0-150 0 0,0 0-196 0 0,0 0-197 0 0,-31 20-160 0 0,-96 64-135 0 0,-25 15 1016 0 0,-113 43-1764 0 0,192-106-2621 0 0,29-16-4550 0 0,35-13 1438 0 0,1 1 412 0 0</inkml:trace>
</inkml:ink>
</file>

<file path=ppt/ink/ink9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01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1615 103 0 0 0,'0'0'1135'0'0,"0"0"436"0"0,0 0 65 0 0,0 0-107 0 0,0 0-162 0 0,0 0-191 0 0,-16-12-131 0 0,-49-35-87 0 0,4 21 2325 0 0,32 20-2162 0 0,-1 1-1 0 0,0 2 0 0 0,1 0 1 0 0,-1 2-1 0 0,-26 3-1120 0 0,-1-1 964 0 0,26 2-542 0 0,0 0 1 0 0,0 2 0 0 0,0 2 0 0 0,0 1-1 0 0,-8 4-422 0 0,16-6 202 0 0,-21 12 61 0 0,0 1 0 0 0,1 2-1 0 0,2 2 1 0 0,0 2 0 0 0,1 1 0 0 0,2 3 0 0 0,1 0 0 0 0,-11 14-263 0 0,3-6 175 0 0,-124 124 557 0 0,60-21-304 0 0,61-69-127 0 0,2 2 1 0 0,4 2-1 0 0,-30 74-301 0 0,9 43 329 0 0,55-158-245 0 0,2 1-1 0 0,1 0 0 0 0,1 0 0 0 0,3 0 0 0 0,0 1 0 0 0,3 3-83 0 0,-2 6 99 0 0,33 147 252 0 0,-21-147-263 0 0,18 42 30 0 0,-2-31-16 0 0,43 101 67 0 0,-6-61 7 0 0,40 41 27 0 0,-83-114-159 0 0,0-1 0 0 0,2-1-1 0 0,1-1 1 0 0,0-1 0 0 0,1-1 0 0 0,1-1 0 0 0,1-1 0 0 0,0-2 0 0 0,20 7-44 0 0,194 61 202 0 0,-155-66-58 0 0,0-4 0 0 0,0-4 0 0 0,1-4 0 0 0,49-4-144 0 0,53-28 114 0 0,-89 8-58 0 0,154-51 108 0 0,-132 16-119 0 0,39-32 66 0 0,3-57 70 0 0,-132 111-169 0 0,67-74 67 0 0,-4-26 53 0 0,-75 89-131 0 0,41-70 103 0 0,-33 51-97 0 0,1-33 61 0 0,-16-183 76 0 0,-39 113-104 0 0,6 96-52 0 0,-21-66 44 0 0,-24 11-40 0 0,38 81 45 0 0,-89-100-43 0 0,40 59-5 0 0,8 23-58 0 0,0 3 55 0 0,-3 4 9 0 0,-121-58-74 0 0,56 38 31 0 0,5 26-18 0 0,104 43-98 0 0,0 1 0 0 0,0 2 0 0 0,0 0 0 0 0,-1 2 0 0 0,1 0 0 0 0,-1 2 0 0 0,1 1 1 0 0,-1 1-1 0 0,-8 4 164 0 0,-17 21-3203 0 0,42 13-6361 0 0,10-27 2269 0 0,0-5-2407 0 0</inkml:trace>
  <inkml:trace contextRef="#ctx0" brushRef="#br0" timeOffset="769.439">1357 1295 0 0 0,'0'0'1335'0'0,"0"0"548"0"0,0 0 280 0 0,0 0-20 0 0,0 0-89 0 0,0 0-160 0 0,0 0-265 0 0,0 0-243 0 0,0 0-236 0 0,0 0-159 0 0,0 0-138 0 0,-6 0-122 0 0,-20 2-132 0 0,2 22 1122 0 0,-1 9 6 0 0,25-33-1597 0 0,0 0-41 0 0,0 0-6 0 0,0 0-14 0 0,0 0 3 0 0,0 0 2 0 0,0 0-18 0 0,0 0 4 0 0,0 0-6 0 0,0 0-4 0 0,0 0 27 0 0,18-22 1145 0 0,-11 20 1054 0 0,-18 10-1847 0 0,-6 4-247 0 0,16-11-121 0 0,1-1-3 0 0,0 0-8 0 0,0 0 0 0 0,0 0-26 0 0,0 0-30 0 0,0 0-18 0 0,0 0-28 0 0,0 0-76 0 0,0 0-99 0 0,0 0-147 0 0,0 0-178 0 0,20 1-4944 0 0,-12 3 3108 0 0,4 1-6099 0 0,-8-4-1204 0 0</inkml:trace>
  <inkml:trace contextRef="#ctx0" brushRef="#br0" timeOffset="1967.822">2697 1605 0 0 0,'0'0'527'0'0,"0"0"374"0"0,0 0 78 0 0,0 0-20 0 0,0 0-68 0 0,0 0-134 0 0,0 0-142 0 0,0 0-51 0 0,0 0 106 0 0,0 0 131 0 0,0 0 117 0 0,0 10 26 0 0,0 80 1406 0 0,-8 194-190 0 0,-3 572-4763 0 0,27-674 2990 0 0,-6-80-114 0 0,-20 9 34 0 0,-20 14-191 0 0,3-26-45 0 0,-16 15 18 0 0,38-96-118 0 0,1 0 1 0 0,1 0-1 0 0,0 1 1 0 0,2 0-1 0 0,0-1 1 0 0,1 1-1 0 0,1 10 29 0 0,0 8-1034 0 0,-1-34 60 0 0,0 2-416 0 0,0-1-7008 0 0,0-1 7718 0 0</inkml:trace>
  <inkml:trace contextRef="#ctx0" brushRef="#br0" timeOffset="3369.61">1250 1932 0 0 0,'0'0'220'0'0,"0"0"163"0"0,0 0-4 0 0,0 0 10 0 0,-1-11 572 0 0,-14 52 1708 0 0,10-21-2061 0 0,1 0 0 0 0,0 0 0 0 0,2 1 0 0 0,0-1 0 0 0,1 1 0 0 0,1 0 0 0 0,3 16-608 0 0,-2 20 638 0 0,13 247 707 0 0,2-42-141 0 0,-12 88-1204 0 0,-5-255 228 0 0,2-60-94 0 0,-3 0 0 0 0,0 0 0 0 0,-3-1 0 0 0,0 1 0 0 0,-7 15-134 0 0,-21 86 790 0 0,25-3-151 0 0,23-92-480 0 0,-14-37-932 0 0,6-19-9834 0 0,-4 11 7057 0 0</inkml:trace>
  <inkml:trace contextRef="#ctx0" brushRef="#br0" timeOffset="3903.12">345 3372 8786 0 0,'0'0'660'0'0,"0"0"159"0"0,41-12 124 0 0,134-37 153 0 0,20-1 1314 0 0,11 2 2937 0 0,181-18-5347 0 0,215 2 1924 0 0,-284 33-1575 0 0,460-61-177 0 0,-448 40-257 0 0,-277 48-108 0 0,12-2-779 0 0,-27-6-2928 0 0,-27 4 21 0 0,-2 2-3322 0 0,-5 5 925 0 0</inkml:trace>
  <inkml:trace contextRef="#ctx0" brushRef="#br0" timeOffset="4201.515">3332 2706 7298 0 0,'0'0'2313'0'0,"0"0"-824"0"0,0 0-310 0 0,0 0 22 0 0,0 0 23 0 0,0 0-47 0 0,0 0-68 0 0,0 0-84 0 0,0 0-132 0 0,0 0-177 0 0,0 0-162 0 0,0 0-118 0 0,-33 3-90 0 0,-103 16-71 0 0,128-18-246 0 0,1 0 0 0 0,-1 0-1 0 0,1 1 1 0 0,0 0 0 0 0,0 1-1 0 0,0 0 1 0 0,0 0 0 0 0,0 0-1 0 0,0 1 1 0 0,1 0-1 0 0,0 0 1 0 0,-6 5-29 0 0,-3 3 59 0 0,-519 378 470 0 0,215-150-1267 0 0,162-120-4476 0 0,75-55-5681 0 0,58-45 5575 0 0</inkml:trace>
  <inkml:trace contextRef="#ctx0" brushRef="#br0" timeOffset="4646.633">1815 2739 7722 0 0,'0'0'984'0'0,"0"0"51"0"0,0 0 122 0 0,0 0 189 0 0,0 0 48 0 0,-39 27-159 0 0,-121 91-277 0 0,23-15 235 0 0,-457 315-944 0 0,506-357-1371 0 0,33-22-1230 0 0,0-1-4028 0 0,31-21-1039 0 0</inkml:trace>
  <inkml:trace contextRef="#ctx0" brushRef="#br0" timeOffset="5939.507">1346 3884 8314 0 0,'0'0'1235'0'0,"0"0"-190"0"0,0 0-45 0 0,0 0 154 0 0,0 0 158 0 0,0 0-37 0 0,0 0-220 0 0,0 0-233 0 0,0 0-238 0 0,0 0-212 0 0,0 0-97 0 0,-13 33-54 0 0,-36 104-17 0 0,23-46 232 0 0,-4 49 211 0 0,12-41-62 0 0,37-171 2133 0 0,90-179-2328 0 0,-77 166-212 0 0,-23 52 149 0 0,-9 33-284 0 0,0 0 32 0 0,0 0-2 0 0,0 0 6 0 0,0 0 33 0 0,0 27 28 0 0,0-13-128 0 0,0 0 1 0 0,1 0 0 0 0,1 0 0 0 0,0 0-1 0 0,1 0 1 0 0,0 0 0 0 0,1-1 0 0 0,1 0-1 0 0,1 4-12 0 0,59 83 103 0 0,-62-96-83 0 0,0 0 1 0 0,0-1-1 0 0,0 1 1 0 0,0-1-1 0 0,1 0 0 0 0,-1 0 1 0 0,1 0-1 0 0,0 0 1 0 0,0-1-1 0 0,0 1 0 0 0,0-1 1 0 0,0 0-1 0 0,1 0 1 0 0,-1 0-1 0 0,1-1 0 0 0,-1 0 1 0 0,1 0-1 0 0,-1 0 1 0 0,1 0-1 0 0,3-1-20 0 0,-4-2 100 0 0,0 0 0 0 0,0-1 0 0 0,0 0 0 0 0,-1 1 0 0 0,1-2 0 0 0,-1 1 0 0 0,1 0 0 0 0,-1-1 0 0 0,0 1 0 0 0,-1-1 0 0 0,1 0-1 0 0,-1 0 1 0 0,1 0 0 0 0,-1 0 0 0 0,0 0 0 0 0,-1-1 0 0 0,1 1 0 0 0,0-4-100 0 0,27-91 776 0 0,-21-78-234 0 0,-15 145-1248 0 0,7 31 199 0 0,0 1-355 0 0,0 0-496 0 0,4 11-9858 0 0,-1-7-340 0 0</inkml:trace>
  <inkml:trace contextRef="#ctx0" brushRef="#br0" timeOffset="6435.394">1859 4049 14491 0 0,'0'0'1524'0'0,"0"0"-387"0"0,0 0-168 0 0,0 0-3 0 0,0 0-38 0 0,0 0-116 0 0,0 0-140 0 0,0 0-126 0 0,0 0-164 0 0,0 0-108 0 0,0 0-49 0 0,0 0 6 0 0,0 0 29 0 0,-4 34-5 0 0,-11 101-1 0 0,19-46 281 0 0,18 7 160 0 0,-20-82 19 0 0,0-21 1290 0 0,2-69-1667 0 0,3 0-1 0 0,4 0 1 0 0,3 1-337 0 0,-13 65 14 0 0,29-93 136 0 0,2 45-129 0 0,-31 57-33 0 0,4 17-15 0 0,36 82-123 0 0,-7-42-276 0 0,11-40-2825 0 0,-28-16-626 0 0,-2-2-3298 0 0,-10-1-4640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1,'-5'4,"4"3,1-6,-4-2,-1-2</inkml:trace>
</inkml:ink>
</file>

<file path=ppt/ink/ink9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14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807 144 0 0 0,'0'0'672'0'0,"0"0"552"0"0,0 0 187 0 0,0 0 82 0 0,0 0 0 0 0,0 0-52 0 0,0 0-29 0 0,0 0 0 0 0,0 0 10 0 0,0 0-62 0 0,10-14-200 0 0,32-42-237 0 0,-42 56-899 0 0,-1 0 0 0 0,1 0 0 0 0,0 1 0 0 0,-1-1 0 0 0,1 0-1 0 0,0 0 1 0 0,-1 0 0 0 0,1 1 0 0 0,-1-1 0 0 0,1 0 0 0 0,0 0-1 0 0,-1 0 1 0 0,1 0 0 0 0,-1 0 0 0 0,1 0 0 0 0,-1 0 0 0 0,1 0 0 0 0,0 0-1 0 0,-1 0 1 0 0,1 0 0 0 0,-1 0 0 0 0,1 0 0 0 0,-1 0 0 0 0,1 0-1 0 0,0 0 1 0 0,-1 0 0 0 0,1-1 0 0 0,-1 1 0 0 0,1 0 0 0 0,0 0 0 0 0,-1 0-1 0 0,1-1 1 0 0,0 1 0 0 0,-1 0 0 0 0,1 0 0 0 0,0-1 0 0 0,-1 1-1 0 0,1 0 1 0 0,0-1 0 0 0,0 1 0 0 0,-1-1 0 0 0,1 1 0 0 0,0 0 0 0 0,0-1-1 0 0,0 1 1 0 0,0 0 0 0 0,0-1 0 0 0,-1 1 0 0 0,1-1 0 0 0,0 1-1 0 0,0-1 1 0 0,0 1 0 0 0,0 0 0 0 0,0-1 0 0 0,0 1 0 0 0,0-1 0 0 0,0 1-1 0 0,0-1 1 0 0,1 1 0 0 0,-1 0 0 0 0,0-1 0 0 0,0 1 0 0 0,0-1-1 0 0,0 1 1 0 0,1 0 0 0 0,-1-1 0 0 0,0 1-24 0 0,-20 8 196 0 0,-1 0 1 0 0,2 2-1 0 0,-1 0 1 0 0,1 2-1 0 0,1 0 0 0 0,0 1 1 0 0,-11 10-197 0 0,-23 16 141 0 0,-326 236 351 0 0,147-128 959 0 0,212-131-1487 0 0,191-61 446 0 0,-102 23-302 0 0,-40 11-82 0 0,-1 2 1 0 0,1 1-1 0 0,1 1 1 0 0,-1 2-1 0 0,1 1 1 0 0,12 1-27 0 0,-34 2 16 0 0,-7 1-14 0 0,0-1 0 0 0,0 1 1 0 0,0-1-1 0 0,0 1 1 0 0,0 0-1 0 0,0 0 0 0 0,0 0 1 0 0,0 0-1 0 0,0 0 1 0 0,0 0-1 0 0,0 0 0 0 0,0 1 1 0 0,0-1-1 0 0,0 1 0 0 0,0-1 1 0 0,-1 1-1 0 0,1 0 1 0 0,0 0-1 0 0,0 0 0 0 0,-1 0 1 0 0,1 0-1 0 0,0 0 0 0 0,-1 0 1 0 0,1 1-1 0 0,-1-1 1 0 0,1 0-1 0 0,-1 1 0 0 0,0-1 1 0 0,0 1-1 0 0,0 0 0 0 0,0-1 1 0 0,0 1-1 0 0,1 1-2 0 0,-3 7 67 0 0,0-1-1 0 0,-1 0 1 0 0,0 1-1 0 0,0-1 1 0 0,-1 0 0 0 0,0 0-1 0 0,-1 0 1 0 0,0-1-1 0 0,0 1 1 0 0,-1-1-1 0 0,0 0 1 0 0,-1 0-1 0 0,1-1 1 0 0,-1 1 0 0 0,-2 0-67 0 0,5-4 16 0 0,-223 244 763 0 0,133-155-407 0 0,89-89-354 0 0,-22 22 139 0 0,1 0 0 0 0,2 2 0 0 0,1 1 0 0 0,1 0 0 0 0,1 2-157 0 0,19-27 2 0 0,0 0 0 0 0,0 0 1 0 0,0 0-1 0 0,1 0 0 0 0,-1 0 1 0 0,1 0-1 0 0,0 0 0 0 0,0 0 1 0 0,0 0-1 0 0,1 0 0 0 0,-1-1 1 0 0,1 1-1 0 0,0 0 0 0 0,0 0 1 0 0,1 0-1 0 0,-1 0 0 0 0,1-1 1 0 0,-1 1-1 0 0,1-1 0 0 0,0 1 1 0 0,1-1-1 0 0,-1 0 0 0 0,1 0 0 0 0,-1 0 1 0 0,1 0-1 0 0,0 0 0 0 0,0 0 1 0 0,0-1-1 0 0,0 0 0 0 0,1 1 1 0 0,-1-1-1 0 0,0 0 0 0 0,1-1 1 0 0,0 1-1 0 0,-1-1 0 0 0,1 1 1 0 0,0-1-1 0 0,0 0 0 0 0,0 0 1 0 0,0-1-1 0 0,0 1 0 0 0,0-1 1 0 0,0 0-1 0 0,0 0 0 0 0,0-1 0 0 0,2 1-1 0 0,28-3 21 0 0,0-1 1 0 0,-1-1-1 0 0,0-2 1 0 0,0-2 0 0 0,0-1-1 0 0,-1-1 1 0 0,-1-1 0 0 0,0-2-1 0 0,-1-2 1 0 0,0 0 0 0 0,25-20-23 0 0,-43 29-12 0 0,2-1-12 0 0,8-3-237 0 0,-1-1 0 0 0,0 0 0 0 0,-1-2 0 0 0,0-1 0 0 0,-1 0 0 0 0,-1-1 0 0 0,0-1 0 0 0,-1-1 0 0 0,7-10 261 0 0,-20 20-523 0 0,0 0 0 0 0,-1 0 0 0 0,1 0 0 0 0,-2-1 0 0 0,1 1 0 0 0,-1-1 0 0 0,0 0 0 0 0,-1 1 0 0 0,0-1 0 0 0,0 0 0 0 0,-1 0 0 0 0,0 0 0 0 0,-1-1 523 0 0,-21-67-11090 0 0,13 61 6824 0 0</inkml:trace>
  <inkml:trace contextRef="#ctx0" brushRef="#br0" timeOffset="298.64">201 1 5401 0 0,'0'0'1987'0'0,"0"0"-248"0"0,0 0-500 0 0,0 0-424 0 0,0 0-322 0 0,0 0-218 0 0,0 0-49 0 0,0 0 72 0 0,0 0 178 0 0,0 0 231 0 0,0 0 177 0 0,0 0 85 0 0,0 0-66 0 0,-2 16-127 0 0,-3 187 1636 0 0,61 241 125 0 0,-21-199-1830 0 0,-1 156-707 0 0,-8-76 150 0 0,-1-86-376 0 0,-24-177 710 0 0,-2-32-4016 0 0,1-15-2339 0 0,1 0-3930 0 0,-1-15 5753 0 0</inkml:trace>
</inkml:ink>
</file>

<file path=ppt/ink/ink9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0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71 158 0 0 0,'0'0'1650'0'0,"0"0"359"0"0,0 0 196 0 0,0 0-102 0 0,0 0-223 0 0,0 0-329 0 0,0 0-342 0 0,0 0-260 0 0,0 0-143 0 0,-5-1-71 0 0,-15-6-54 0 0,16 34 1892 0 0,-26 127 1141 0 0,23 74-1807 0 0,3-214 374 0 0,4-45 251 0 0,0 20-3140 0 0,0-15 643 0 0,2 1-1 0 0,1-1 1 0 0,0 1 0 0 0,2 0 0 0 0,1 0 0 0 0,1 0 0 0 0,9-19-35 0 0,-1 5 35 0 0,2 1 0 0 0,1 1-1 0 0,3 1 1 0 0,0 0 0 0 0,2 2 0 0 0,11-11-35 0 0,-32 42-2 0 0,-1 0 0 0 0,0 0-1 0 0,1 1 1 0 0,0-1 0 0 0,0 0-1 0 0,0 1 1 0 0,0 0 0 0 0,0-1-1 0 0,0 1 1 0 0,1 0 0 0 0,-1 0 0 0 0,1 0-1 0 0,0 0 1 0 0,-1 1 0 0 0,1-1-1 0 0,0 1 1 0 0,0-1 0 0 0,0 1-1 0 0,0 0 1 0 0,0 0 0 0 0,0 1 0 0 0,0-1-1 0 0,0 1 1 0 0,0-1 0 0 0,1 1-1 0 0,-1 0 1 0 0,0 0 0 0 0,0 0-1 0 0,0 1 1 0 0,0-1 0 0 0,1 1-1 0 0,-1 0 1 0 0,0-1 0 0 0,0 2 0 0 0,0-1-1 0 0,0 0 1 0 0,-1 0 0 0 0,1 1-1 0 0,0 0 1 0 0,2 1 2 0 0,2 8-46 0 0,0 1 1 0 0,-1 0-1 0 0,0 0 0 0 0,0 1 0 0 0,-2 0 1 0 0,0 0-1 0 0,0 0 0 0 0,-1 0 0 0 0,0 1 1 0 0,-1 3 45 0 0,15 38-1809 0 0,-5-40-2148 0 0,3-4-4878 0 0,-12-11-2829 0 0</inkml:trace>
</inkml:ink>
</file>

<file path=ppt/ink/ink9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25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3179 1 6497 0 0,'0'0'1613'0'0,"0"0"-37"0"0,0 0-61 0 0,0 0 80 0 0,0 0 39 0 0,0 0-103 0 0,0 0-164 0 0,0 0-219 0 0,0 0-276 0 0,0 0-260 0 0,0 0-129 0 0,0 0-11 0 0,0 0 68 0 0,0 11 56 0 0,8 206 1880 0 0,18 173-1035 0 0,-23-155-2045 0 0,-3-234 261 0 0,0-1-86 0 0,0 0-85 0 0,0 0-98 0 0,0 0-169 0 0,-11-15-6445 0 0,-13-13-5238 0 0,22 23 9469 0 0</inkml:trace>
  <inkml:trace contextRef="#ctx0" brushRef="#br0" timeOffset="244.241">2888 608 10226 0 0,'0'0'1458'0'0,"0"0"-202"0"0,0 0 62 0 0,0 0 199 0 0,0 0 12 0 0,0 0-105 0 0,0 0-126 0 0,0 0-150 0 0,0 0-144 0 0,32-8-158 0 0,101-26-156 0 0,55-38 1177 0 0,67-34-2391 0 0,-248 96-4534 0 0,-5 2-7906 0 0,1 7 5929 0 0</inkml:trace>
  <inkml:trace contextRef="#ctx0" brushRef="#br0" timeOffset="731.994">3608 49 13899 0 0,'0'0'1216'0'0,"0"0"-369"0"0,0 0-247 0 0,0 0 122 0 0,0 0 262 0 0,0 0 227 0 0,0 0 96 0 0,0 0-98 0 0,0 0-232 0 0,-2 32-273 0 0,-3 103-197 0 0,-7 132 962 0 0,23-55-1085 0 0,10-81-285 0 0,-4-73-59 0 0,-16-57-33 0 0,0-1 1 0 0,0 1-1 0 0,1-1 1 0 0,-1 1-1 0 0,0-1 0 0 0,1 0 1 0 0,-1 1-1 0 0,0-1 1 0 0,1 0-1 0 0,-1 0 1 0 0,0 0-1 0 0,1 0 0 0 0,-1 0 1 0 0,0 0-1 0 0,1 0 1 0 0,-1 0-1 0 0,0-1 0 0 0,1 1 1 0 0,-1 0-1 0 0,0-1 1 0 0,0 1-1 0 0,1-1 1 0 0,-1 1-1 0 0,0-1 0 0 0,0 0 1 0 0,0 0-1 0 0,0 1 1 0 0,0-1-1 0 0,0 0 0 0 0,0 0 1 0 0,0 0-1 0 0,0-1-7 0 0,80-90 223 0 0,52-29-216 0 0,-115 109-4 0 0,-13 7-4 0 0,1 1-1 0 0,0 0 1 0 0,0 0 0 0 0,1 0 0 0 0,-1 1-1 0 0,1 0 1 0 0,0 0 0 0 0,0 1 0 0 0,0 0-1 0 0,0 0 1 0 0,7-1 1 0 0,-7 33 69 0 0,-6 134 411 0 0,14-122-422 0 0,-15-41-144 0 0,0 0 0 0 0,1 1 1 0 0,-1-1-1 0 0,1 0 0 0 0,-1 0 1 0 0,1 1-1 0 0,-1-1 0 0 0,1 0 0 0 0,0 0 1 0 0,0 0-1 0 0,-1 0 0 0 0,1 0 0 0 0,0 0 1 0 0,0 0-1 0 0,0 0 0 0 0,0 0 1 0 0,0 0-1 0 0,0 0 0 0 0,0 0 0 0 0,1-1 1 0 0,-1 1-1 0 0,0-1 0 0 0,0 1 1 0 0,1-1-1 0 0,-1 1 0 0 0,0-1 0 0 0,0 0 1 0 0,1 1-1 0 0,-1-1 0 0 0,0 0 1 0 0,1 0-1 0 0,-1 0 0 0 0,1 0 0 0 0,-1 0 1 0 0,0 0-1 0 0,1 0 0 0 0,-1-1 0 0 0,0 1 1 0 0,0 0-1 0 0,1-1 0 0 0,-1 1 1 0 0,0-1-1 0 0,0 0 0 0 0,1 1 0 0 0,-1-1 1 0 0,1 0 85 0 0,51-41-5378 0 0,-33 18-246 0 0,-3 4-2412 0 0,-10 12 3779 0 0</inkml:trace>
  <inkml:trace contextRef="#ctx0" brushRef="#br0" timeOffset="1448.006">4386 542 2713 0 0,'0'0'4004'0'0,"0"0"-1394"0"0,0 0-617 0 0,0 0-180 0 0,0 0-224 0 0,0 0-298 0 0,0 0-194 0 0,0 0-103 0 0,0 0-118 0 0,0 0-134 0 0,0 0-105 0 0,0 0-44 0 0,0 0-20 0 0,-24 20-13 0 0,-77 64-52 0 0,49-29 211 0 0,46-49-661 0 0,1 1 0 0 0,1-1 0 0 0,-1 1 0 0 0,1 0 1 0 0,0 1-1 0 0,1-1 0 0 0,-1 1 0 0 0,2-1 0 0 0,-1 1 0 0 0,1 0 1 0 0,0 0-1 0 0,1 0 0 0 0,0 0 0 0 0,0 0 0 0 0,0 1 1 0 0,1 0-59 0 0,1-7 12 0 0,0 0 0 0 0,0 0 0 0 0,1 0 0 0 0,-1 0 0 0 0,0 0 0 0 0,1 0 0 0 0,-1 0 0 0 0,1-1 0 0 0,0 1 1 0 0,0-1-1 0 0,-1 1 0 0 0,1-1 0 0 0,0 1 0 0 0,0-1 0 0 0,0 0 0 0 0,1 0 0 0 0,-1 0 0 0 0,0 0 1 0 0,0-1-1 0 0,0 1 0 0 0,1 0 0 0 0,-1-1 0 0 0,0 0 0 0 0,1 1 0 0 0,-1-1 0 0 0,0 0 0 0 0,1 0 1 0 0,-1 0-1 0 0,0-1 0 0 0,1 1 0 0 0,-1-1 0 0 0,0 1 0 0 0,1-1 0 0 0,0 0-12 0 0,8 1 110 0 0,0-3-58 0 0,0 0 0 0 0,0 0 0 0 0,0-1 0 0 0,-1-1 0 0 0,1 1 0 0 0,-1-2 0 0 0,0 0 0 0 0,0 0 0 0 0,-1 0 0 0 0,0-1 0 0 0,0-1 0 0 0,1-1-52 0 0,119-124 253 0 0,-87 85-191 0 0,-53 93-193 0 0,8-37 134 0 0,0 0-1 0 0,0 0 1 0 0,1 1 0 0 0,0-1-1 0 0,1 1 1 0 0,0 0 0 0 0,0 0-1 0 0,1-1 1 0 0,0 1 0 0 0,0 0-1 0 0,1 0 1 0 0,1 1-3 0 0,51 52-13 0 0,-45-58 20 0 0,-1 0 0 0 0,1-1 0 0 0,0 0 0 0 0,0 0 0 0 0,0 0 0 0 0,0-1 1 0 0,0-1-1 0 0,1 1 0 0 0,-1-1 0 0 0,0-1 0 0 0,1 0 0 0 0,-1 0 0 0 0,1 0 0 0 0,-1-1 0 0 0,0 0 1 0 0,1-1-1 0 0,-1 0 0 0 0,0 0 0 0 0,0-1 0 0 0,0 0 0 0 0,0 0-7 0 0,13-8 31 0 0,-1-1 0 0 0,0 0 0 0 0,-1-1 0 0 0,-1-1-1 0 0,0-1 1 0 0,-1-1 0 0 0,0 0 0 0 0,-1-1 0 0 0,-1-1 0 0 0,-1 0 0 0 0,-1-1-1 0 0,0-1 1 0 0,-1 0 0 0 0,-1 0 0 0 0,0-4-31 0 0,5-6-7 0 0,-1-1 0 0 0,-2 0 0 0 0,0-1 0 0 0,-3 0 0 0 0,0-1 0 0 0,-2 0-1 0 0,-2 0 1 0 0,-1-1 0 0 0,-2 0 0 0 0,0-26 7 0 0,-14-68-69 0 0,11 127 72 0 0,0 0 0 0 0,0 0 0 0 0,0 0-1 0 0,0 0 1 0 0,0 0 0 0 0,0 0 0 0 0,-1 0 0 0 0,1 0 0 0 0,0 0 0 0 0,0 0 0 0 0,-1 0 0 0 0,1 1-1 0 0,-1-1 1 0 0,1 0 0 0 0,-1 0 0 0 0,1 0 0 0 0,-1 0 0 0 0,1 1 0 0 0,-1-1 0 0 0,0 0-1 0 0,1 0 1 0 0,-1 1 0 0 0,0-1 0 0 0,0 1 0 0 0,0-1 0 0 0,1 1 0 0 0,-1-1 0 0 0,0 1 0 0 0,0-1-1 0 0,0 1 1 0 0,0 0 0 0 0,0-1 0 0 0,0 1 0 0 0,0 0 0 0 0,0 0 0 0 0,0 0 0 0 0,0 0 0 0 0,0 0-1 0 0,0 0 1 0 0,0 0 0 0 0,0 0 0 0 0,0 0 0 0 0,0 0 0 0 0,0 1 0 0 0,0-1 0 0 0,1 0-1 0 0,-1 1 1 0 0,0-1 0 0 0,-1 1-3 0 0,-9 20 22 0 0,1 0 0 0 0,1 1-1 0 0,1 0 1 0 0,1 0 0 0 0,1 1 0 0 0,1 0-1 0 0,1 0 1 0 0,0 0 0 0 0,2 0 0 0 0,1 1-1 0 0,1-1 1 0 0,1 1 0 0 0,2 11-22 0 0,-2 14 76 0 0,-2-5 15 0 0,2 0 1 0 0,2 1-1 0 0,2-1 0 0 0,8 33-91 0 0,21 51 44 0 0,-1-43-33 0 0,-18-41-98 0 0,-15-43 2 0 0,0-1-22 0 0,0 0-35 0 0,0 0-78 0 0,-5-5-710 0 0,-38-35-2404 0 0,-23-22-6387 0 0,48 42 3511 0 0,3 7 63 0 0</inkml:trace>
  <inkml:trace contextRef="#ctx0" brushRef="#br0" timeOffset="1695.178">4645 498 14619 0 0,'0'0'1620'0'0,"0"0"-458"0"0,0 0-200 0 0,0 0 30 0 0,0 0-17 0 0,0 0-130 0 0,0 0-126 0 0,0 0-103 0 0,34-8-129 0 0,112-25-131 0 0,12 4 227 0 0,-134 25-1113 0 0,188-25 1280 0 0,-142 24-4911 0 0,-1 2-5944 0 0,-55 3 215 0 0</inkml:trace>
  <inkml:trace contextRef="#ctx0" brushRef="#br0" timeOffset="-1663.457">559 435 0 0 0,'0'0'695'0'0,"0"0"677"0"0,0 0 346 0 0,0 0 106 0 0,0 0-3 0 0,0 0-117 0 0,0 0-196 0 0,0 0-190 0 0,0 0-158 0 0,-9-8-104 0 0,-27-24-41 0 0,31 30-756 0 0,1-1 1 0 0,0 1-1 0 0,-1 0 0 0 0,1 0 0 0 0,-1 1 0 0 0,0-1 1 0 0,0 1-1 0 0,0 0 0 0 0,1 0 0 0 0,-1 1 0 0 0,0-1 0 0 0,0 1 1 0 0,0 0-1 0 0,0 1 0 0 0,0-1 0 0 0,-1 1-259 0 0,-10 0 345 0 0,-1 1-130 0 0,1 1 0 0 0,0 0-1 0 0,0 1 1 0 0,0 1 0 0 0,0 0 0 0 0,1 1 0 0 0,0 1-1 0 0,0 0 1 0 0,1 1 0 0 0,0 1 0 0 0,0 0 0 0 0,1 1-1 0 0,-10 9-214 0 0,-1 0 235 0 0,1 1-1 0 0,1 1 1 0 0,1 1-1 0 0,1 1 1 0 0,-12 17-235 0 0,26-30 41 0 0,-1 0 0 0 0,1-1 1 0 0,1 2-1 0 0,0-1 0 0 0,0 1 0 0 0,1 0 1 0 0,0 0-1 0 0,1 0 0 0 0,0 0 0 0 0,1 0 1 0 0,1 1-1 0 0,-1-1 0 0 0,2 1 0 0 0,0-1 1 0 0,0 1-1 0 0,1 6-41 0 0,0-14 20 0 0,0-1-1 0 0,0 1 1 0 0,1 0 0 0 0,-1-1 0 0 0,1 1-1 0 0,-1-1 1 0 0,1 1 0 0 0,0-1 0 0 0,0 0-1 0 0,1 0 1 0 0,-1 0 0 0 0,1 0 0 0 0,-1 0-1 0 0,1-1 1 0 0,0 1 0 0 0,0-1 0 0 0,0 0-1 0 0,1 1 1 0 0,-1-2 0 0 0,0 1 0 0 0,1 0-1 0 0,-1-1 1 0 0,1 1 0 0 0,0-1 0 0 0,-1 0-1 0 0,4 0-19 0 0,101 6 683 0 0,-89-12-597 0 0,-1 0 0 0 0,1-1 0 0 0,-1-1-1 0 0,-1-1 1 0 0,1 0 0 0 0,-1-1 0 0 0,-1-1-1 0 0,0 0 1 0 0,0-2 0 0 0,-1 0 0 0 0,0 0 0 0 0,10-13-86 0 0,9-8 123 0 0,-2-2 0 0 0,-1-1 0 0 0,-2-2 0 0 0,5-10-123 0 0,15-54 124 0 0,-22 13 59 0 0,-27 88-110 0 0,0 1-6 0 0,0 0-26 0 0,-4 23-50 0 0,-3 10 24 0 0,1 1 0 0 0,2 1 1 0 0,1-1-1 0 0,1 1 1 0 0,3 21-16 0 0,1-46-30 0 0,0 0 1 0 0,1 0-1 0 0,0 0 1 0 0,1-1-1 0 0,0 0 1 0 0,0 0-1 0 0,1 0 0 0 0,0 0 1 0 0,1-1-1 0 0,0 0 1 0 0,0 0-1 0 0,1 0 1 0 0,0-1-1 0 0,0 0 0 0 0,1 0 1 0 0,0-1-1 0 0,0 0 1 0 0,5 3 29 0 0,12 10-893 0 0,8 6-2936 0 0,-6-14-4129 0 0,-18-7 1415 0 0,-1-1-1284 0 0</inkml:trace>
  <inkml:trace contextRef="#ctx0" brushRef="#br0" timeOffset="-1223.987">920 859 11987 0 0,'0'0'2257'0'0,"0"0"-434"0"0,0 0-196 0 0,0 0-26 0 0,0 0-98 0 0,0 0-242 0 0,0 0-244 0 0,0 0-204 0 0,0 0-171 0 0,0 0-153 0 0,0 0-93 0 0,0 0-13 0 0,0 0-26 0 0,8-13-15 0 0,66-103 456 0 0,77-105-253 0 0,-144 203-520 0 0,-7 18-37 0 0,0 0-43 0 0,0 0-41 0 0,0 19-252 0 0,1 134 308 0 0,1-147 48 0 0,0-1 0 0 0,1 1 0 0 0,-1-1-1 0 0,1 1 1 0 0,0-1 0 0 0,0 0 0 0 0,0 0 0 0 0,1 0 0 0 0,0 0-1 0 0,0-1 1 0 0,0 0 0 0 0,1 0 0 0 0,-1 0 0 0 0,1 0 0 0 0,0 0-1 0 0,0-1 1 0 0,0 0 0 0 0,1 0 0 0 0,-1-1 0 0 0,1 1 0 0 0,-1-1-1 0 0,1 0 1 0 0,0-1 0 0 0,0 1 0 0 0,0-1 0 0 0,0-1 0 0 0,0 1-1 0 0,0-1 1 0 0,0 0 0 0 0,0 0 0 0 0,2-1-8 0 0,0-2 63 0 0,0 0 0 0 0,-1-1-1 0 0,1 1 1 0 0,-1-2 0 0 0,0 1 0 0 0,0-1 0 0 0,0 0-1 0 0,-1-1 1 0 0,0 0 0 0 0,0 0 0 0 0,0 0 0 0 0,-1 0 0 0 0,0-1-1 0 0,0 0 1 0 0,0 0 0 0 0,-1-1 0 0 0,3-7-63 0 0,8-8 75 0 0,8-27-25 0 0,26-43-1926 0 0,-48 91 1645 0 0,12-15-4337 0 0,1 10-4122 0 0,-7 5 2048 0 0,-6 1-102 0 0</inkml:trace>
  <inkml:trace contextRef="#ctx0" brushRef="#br0" timeOffset="-761.692">1814 432 9570 0 0,'0'0'3030'0'0,"0"0"-759"0"0,0 0-509 0 0,0 0-263 0 0,0 0-274 0 0,0 0-267 0 0,0 0-200 0 0,0 0-129 0 0,0 0-98 0 0,0 0-98 0 0,0 0-38 0 0,0 0-43 0 0,-29 25-47 0 0,-88 80-38 0 0,52-26 147 0 0,60-73-396 0 0,1 0 0 0 0,1 0 0 0 0,-1 1 1 0 0,1-1-1 0 0,1 1 0 0 0,-1 0 1 0 0,1 0-1 0 0,0 0 0 0 0,0 0 1 0 0,1 0-1 0 0,0 0 0 0 0,0 0 0 0 0,1 1 1 0 0,0-1-1 0 0,0 0 0 0 0,1 0 1 0 0,0 1-1 0 0,1 4-18 0 0,2-7 9 0 0,1-1 0 0 0,-1 1 1 0 0,1-1-1 0 0,0 0 0 0 0,0 0 1 0 0,1-1-1 0 0,-1 1 0 0 0,1-1 0 0 0,-1-1 1 0 0,1 1-1 0 0,0-1 0 0 0,0 0 0 0 0,0 0 1 0 0,0 0-1 0 0,0-1 0 0 0,1 0 1 0 0,-1-1-1 0 0,0 1 0 0 0,1-1 0 0 0,2 0-9 0 0,9-2 99 0 0,-1-1 0 0 0,1-1 0 0 0,-1 0 0 0 0,0-1 0 0 0,-1-1 0 0 0,1-1 0 0 0,-1 0 0 0 0,0-1 0 0 0,-1 0 0 0 0,0-2 0 0 0,0 0 0 0 0,-1 0 0 0 0,0-1 0 0 0,-1-1 0 0 0,0 0 0 0 0,-1-1 0 0 0,-1-1-1 0 0,0 0 1 0 0,-1 0 0 0 0,4-8-99 0 0,12-17 83 0 0,-1-3-1 0 0,-3 0 1 0 0,-1-1-1 0 0,-3-1 1 0 0,-1 0-1 0 0,6-32-82 0 0,-19 64-32 0 0,-2-1 1 0 0,1 0-1 0 0,-2 0 0 0 0,0 0 0 0 0,0 0 0 0 0,-1-1 0 0 0,-1 1 1 0 0,0 0-1 0 0,-1 0 0 0 0,0 0 0 0 0,-1 0 0 0 0,0 1 0 0 0,-1-1 1 0 0,-1 1 31 0 0,3 6-23 0 0,0 0 0 0 0,-1 1 0 0 0,0 0 0 0 0,0-1 0 0 0,0 1 1 0 0,0 0-1 0 0,-1 0 0 0 0,0 1 0 0 0,0-1 0 0 0,0 1 0 0 0,-1 0 0 0 0,1 0 1 0 0,-1 0-1 0 0,0 1 0 0 0,0 0 0 0 0,-1-1 0 0 0,1 2 0 0 0,0-1 1 0 0,-1 1-1 0 0,0 0 0 0 0,1 0 0 0 0,-1 0 0 0 0,0 1 0 0 0,0 0 1 0 0,0 0-1 0 0,0 1 0 0 0,0-1 0 0 0,0 1 0 0 0,0 0 0 0 0,0 1 1 0 0,-1 0 22 0 0,-4 3 1 0 0,0 1 0 0 0,1 0 1 0 0,-1 1-1 0 0,1 0 1 0 0,0 1-1 0 0,0 0 0 0 0,1 0 1 0 0,0 1-1 0 0,0 0 0 0 0,1 1 1 0 0,0 0-1 0 0,0 0 1 0 0,1 1-1 0 0,1 0 0 0 0,-1 0 1 0 0,1 0-1 0 0,1 1 1 0 0,0 0-1 0 0,1 0 0 0 0,0 0 1 0 0,1 1-1 0 0,0 0 1 0 0,0-1-1 0 0,1 6-1 0 0,-2 0 29 0 0,0-1 0 0 0,2 1 1 0 0,0 0-1 0 0,0 0 0 0 0,2 0 0 0 0,0 0 1 0 0,1-1-1 0 0,1 1 0 0 0,0 0 0 0 0,1 0 1 0 0,1-1-1 0 0,1 1 0 0 0,0-1 0 0 0,7 13-29 0 0,-3-11 22 0 0,0-1 0 0 0,1 1-1 0 0,1-2 1 0 0,0 1 0 0 0,2-2-1 0 0,-1 0 1 0 0,2 0 0 0 0,2 1-22 0 0,6 4-69 0 0,1-1 1 0 0,0-1 0 0 0,2-1 0 0 0,0 0-1 0 0,1-2 1 0 0,1-2 0 0 0,0 0-1 0 0,0-1 1 0 0,21 4 68 0 0,19-1-5402 0 0,1-10-5266 0 0,-52-5 503 0 0</inkml:trace>
  <inkml:trace contextRef="#ctx0" brushRef="#br0" timeOffset="2303.936">6243 60 9098 0 0,'0'0'1934'0'0,"0"0"-107"0"0,0 0-150 0 0,0 0-52 0 0,0 0-73 0 0,0 0-154 0 0,0 0-218 0 0,0 0-254 0 0,0 0-292 0 0,0 0-236 0 0,0 0-112 0 0,0 0 40 0 0,0 0 86 0 0,-2 13 69 0 0,0 85 456 0 0,19 11 0 0 0,21 137-3 0 0,-33 27-693 0 0,-23-169-810 0 0,16-98 508 0 0,-13-5-9027 0 0,14-2 8748 0 0,-13-8-3433 0 0,4 0-4435 0 0,3 2 3444 0 0</inkml:trace>
  <inkml:trace contextRef="#ctx0" brushRef="#br0" timeOffset="2524.85">5952 502 7017 0 0,'0'0'3595'0'0,"0"0"-1750"0"0,0 0-638 0 0,0 0 22 0 0,0 0 131 0 0,0 0 80 0 0,0 0-66 0 0,0 0-141 0 0,0 0-150 0 0,0 0-172 0 0,0 0-169 0 0,32-8-113 0 0,105-26-75 0 0,254-45 1542 0 0,-301 71-1797 0 0,-52 8-4931 0 0,-22 0 16 0 0,-15-1-1628 0 0,-1-1 1938 0 0,0 1-2510 0 0</inkml:trace>
  <inkml:trace contextRef="#ctx0" brushRef="#br0" timeOffset="2994.18">6646 97 11594 0 0,'0'0'2174'0'0,"0"0"-1199"0"0,0 0-261 0 0,0 0 267 0 0,0 0 313 0 0,0 0 129 0 0,0 0-110 0 0,0 0-186 0 0,1 31-208 0 0,3 104-231 0 0,-13-25 222 0 0,6-75-662 0 0,0-9-94 0 0,0-1 0 0 0,2 0-1 0 0,1 1 1 0 0,2-1 0 0 0,0 0 0 0 0,5 23-154 0 0,-4-39 8 0 0,-1 0 0 0 0,2 1 1 0 0,-1-1-1 0 0,1 0 0 0 0,1-1 1 0 0,-1 1-1 0 0,2-1 0 0 0,-1 0 1 0 0,1 0-1 0 0,0-1 0 0 0,1 1 1 0 0,1 0-9 0 0,-4-6 9 0 0,1-1 1 0 0,-1 0-1 0 0,1 0 0 0 0,-1 0 1 0 0,1-1-1 0 0,-1 1 1 0 0,1-1-1 0 0,-1 0 0 0 0,1-1 1 0 0,-1 1-1 0 0,1-1 0 0 0,-1 1 1 0 0,1-2-1 0 0,-1 1 1 0 0,1 0-1 0 0,-1-1 0 0 0,0 0 1 0 0,0 0-1 0 0,0 0 1 0 0,0 0-1 0 0,0-1 0 0 0,0 1 1 0 0,-1-1-1 0 0,1 0 1 0 0,-1 0-1 0 0,0-1 0 0 0,0 1 1 0 0,0 0-1 0 0,1-3-9 0 0,25-17-12 0 0,-12 11 38 0 0,-14 9-27 0 0,1-1 0 0 0,-1 1-1 0 0,1 0 1 0 0,0 0 0 0 0,1 1 0 0 0,-1-1-1 0 0,0 1 1 0 0,1 0 0 0 0,-1 0 0 0 0,1 0-1 0 0,0 0 1 0 0,0 1 0 0 0,-1 0 0 0 0,1 0-1 0 0,0 0 1 0 0,0 1 0 0 0,0 0 0 0 0,0 0-1 0 0,0 0 1 0 0,2 1 1 0 0,-3 2 7 0 0,-1 0 0 0 0,0 1-1 0 0,0-1 1 0 0,0 1 0 0 0,-1 0 0 0 0,1 0-1 0 0,-1 0 1 0 0,0 0 0 0 0,0 1 0 0 0,0-1-1 0 0,0 1 1 0 0,-1-1 0 0 0,0 1 0 0 0,0-1-1 0 0,0 1 1 0 0,0 4-7 0 0,2 7 39 0 0,5 30 101 0 0,-8-40-124 0 0,0 0 0 0 0,1 0 0 0 0,-1-1 0 0 0,2 1 0 0 0,-1 0 0 0 0,0-1 0 0 0,1 1 0 0 0,0 0 0 0 0,0-1 0 0 0,1 0 0 0 0,0 0 0 0 0,0 0 0 0 0,0 0 0 0 0,3 4-16 0 0,3 1 12 0 0,27 7-4 0 0,-18-29-199 0 0,39-58-3307 0 0,-49 61 2490 0 0,15-18-4103 0 0,-11 8-4395 0 0,-8 12 2645 0 0</inkml:trace>
  <inkml:trace contextRef="#ctx0" brushRef="#br0" timeOffset="3610.105">7229 748 0 0 0,'0'0'1043'0'0,"0"0"1084"0"0,0 0 220 0 0,0 0-25 0 0,0 0-147 0 0,0 0-252 0 0,0 0-309 0 0,0 0-361 0 0,0 0-254 0 0,0 0-181 0 0,0 0-94 0 0,0 0-28 0 0,0 0-18 0 0,4 8 1410 0 0,46-12 1949 0 0,20-26-2746 0 0,-50 17-1093 0 0,-9 8-119 0 0,-1-2-1 0 0,0 1 0 0 0,0-1 0 0 0,0-1 0 0 0,-1 1 0 0 0,0-2 0 0 0,-1 1 0 0 0,0-1 0 0 0,5-7-78 0 0,-13 15 0 0 0,1 0 0 0 0,0 0 0 0 0,-1 0-1 0 0,1 0 1 0 0,0 0 0 0 0,-1 0 0 0 0,1 0-1 0 0,-1-1 1 0 0,0 1 0 0 0,1 0-1 0 0,-1 0 1 0 0,0-1 0 0 0,0 1 0 0 0,0 0-1 0 0,0 0 1 0 0,0-1 0 0 0,0 1 0 0 0,0 0-1 0 0,0 0 1 0 0,-1-1 0 0 0,1 1-1 0 0,0 0 1 0 0,-1 0 0 0 0,1 0 0 0 0,-1 0-1 0 0,1-1 1 0 0,-1 1 0 0 0,0 0 0 0 0,1 0-1 0 0,-1 0 1 0 0,0 0 0 0 0,0 0-1 0 0,0 0 1 0 0,0 1 0 0 0,0-1 0 0 0,0 0-1 0 0,0 0 1 0 0,0 1 0 0 0,0-1 0 0 0,0 0-1 0 0,0 1 1 0 0,0-1 0 0 0,0 1-1 0 0,-1-1 1 0 0,1 1 0 0 0,0 0 0 0 0,0 0-1 0 0,0-1 1 0 0,-1 1 0 0 0,0 0 0 0 0,-62-3-507 0 0,-40 58-88 0 0,74-34 508 0 0,18-13 68 0 0,-1 2 1 0 0,2 0 0 0 0,-1 1 0 0 0,1 0 0 0 0,1 0 0 0 0,0 1 0 0 0,1 0 0 0 0,0 1 0 0 0,1 0 0 0 0,0 1-1 0 0,1 0 1 0 0,0 0 0 0 0,1 0 0 0 0,1 1 18 0 0,3-11 7 0 0,1 1 1 0 0,0-1-1 0 0,0 0 0 0 0,0 0 1 0 0,0 0-1 0 0,1 1 0 0 0,0-1 0 0 0,-1 0 1 0 0,2 1-1 0 0,-1-1 0 0 0,0 0 0 0 0,1 1 1 0 0,0-1-1 0 0,0 0 0 0 0,0 0 1 0 0,0 0-1 0 0,1 0 0 0 0,0 0 0 0 0,0 0 1 0 0,0 0-1 0 0,0 0 0 0 0,0-1 1 0 0,1 1-1 0 0,0-1 0 0 0,0 0 0 0 0,0 0 1 0 0,0 0-1 0 0,0 0 0 0 0,0 0 0 0 0,1 0 1 0 0,-1-1-1 0 0,1 0 0 0 0,0 0 1 0 0,0 0-1 0 0,1 0-7 0 0,17 6 98 0 0,0-1-1 0 0,1-1 1 0 0,-1-1 0 0 0,1-1 0 0 0,0-1 0 0 0,0-1-1 0 0,0-1 1 0 0,1-1 0 0 0,-1-1 0 0 0,0-1 0 0 0,0-1-1 0 0,15-4-97 0 0,148-44-81 0 0,-110 21-4909 0 0,-64 26-1261 0 0,-1 0-5850 0 0</inkml:trace>
  <inkml:trace contextRef="#ctx0" brushRef="#br0" timeOffset="4742.147">8491 1105 7090 0 0,'0'0'3464'0'0,"0"0"-1221"0"0,0 0-569 0 0,0 0-96 0 0,0 0-65 0 0,0 0-104 0 0,0 0-148 0 0,0 0-167 0 0,0 0-193 0 0,0 0-222 0 0,0 0-165 0 0,0 0-105 0 0,0 0-49 0 0,-2-27-14 0 0,-2-86-30 0 0,23 43 124 0 0,-10 56-324 0 0,91-120 636 0 0,-67 95-595 0 0,129-115 373 0 0,-113 121-433 0 0,-48 33-94 0 0,1 1 0 0 0,-1 0 0 0 0,0 0-1 0 0,1-1 1 0 0,-1 1 0 0 0,0 0 0 0 0,1 0 0 0 0,-1 1 0 0 0,0-1-1 0 0,0 0 1 0 0,0 0 0 0 0,0 1 0 0 0,0-1 0 0 0,0 0 0 0 0,-1 1-1 0 0,1-1 1 0 0,0 1 0 0 0,-1-1 0 0 0,1 1 0 0 0,-1-1 0 0 0,1 1-1 0 0,-1-1 1 0 0,0 1 0 0 0,1 0 0 0 0,-1-1 0 0 0,0 1 0 0 0,0-1-1 0 0,0 1 1 0 0,-1 0 0 0 0,1-1 0 0 0,0 1 0 0 0,-1 1-3 0 0,1 0 8 0 0,0 25 63 0 0,-1-1-1 0 0,-1 1 1 0 0,-2-1 0 0 0,0 0 0 0 0,-2 0 0 0 0,-1 0 0 0 0,-2 0-71 0 0,-4 25 64 0 0,9 1-45 0 0,48-55 117 0 0,96-125 142 0 0,-45 32-227 0 0,8 14-107 0 0,-102 80 39 0 0,17 35-35 0 0,-14 274 473 0 0,-4-228-506 0 0,0-45-2360 0 0,4-32-421 0 0,7-2-6245 0 0,-7-2 4703 0 0,3 1-5059 0 0</inkml:trace>
  <inkml:trace contextRef="#ctx0" brushRef="#br0" timeOffset="5062.334">9602 686 9962 0 0,'0'0'1782'0'0,"0"0"-367"0"0,0 0-112 0 0,0 0-35 0 0,0 0-57 0 0,0 0-83 0 0,0 0-77 0 0,0 0-57 0 0,0 0-144 0 0,0 0-181 0 0,-26 31-160 0 0,-81 98-96 0 0,69-62 115 0 0,37-55-399 0 0,-1-8-106 0 0,1 0 0 0 0,0 0 0 0 0,0 0 1 0 0,0 0-1 0 0,1 0 0 0 0,-1 0 1 0 0,1 0-1 0 0,0 0 0 0 0,0 1 0 0 0,1-1 1 0 0,-1 0-1 0 0,1 0 0 0 0,0 0 1 0 0,0 0-1 0 0,0 0 0 0 0,0 0 1 0 0,1 0-1 0 0,0-1 0 0 0,0 1 0 0 0,0 0 1 0 0,0-1-1 0 0,0 1 0 0 0,1-1 1 0 0,0 0-1 0 0,-1 0 0 0 0,1 0 0 0 0,0 0 1 0 0,0 0-1 0 0,1-1 0 0 0,-1 0 1 0 0,1 1-1 0 0,-1-1 0 0 0,1 0 0 0 0,0-1 1 0 0,0 1-1 0 0,-1-1 0 0 0,1 1 1 0 0,0-1-1 0 0,3 0-23 0 0,5 0 92 0 0,0-1 0 0 0,0 0 1 0 0,0-1-1 0 0,1-1 0 0 0,-2 0 1 0 0,1 0-1 0 0,0-1 0 0 0,0-1 1 0 0,-1 0-1 0 0,0 0 0 0 0,0-1 0 0 0,0-1 1 0 0,0 0-1 0 0,-1 0 0 0 0,0-1 1 0 0,0 0-1 0 0,-1-1 0 0 0,0 0 1 0 0,0 0-1 0 0,-1-1 0 0 0,0 0 1 0 0,-1-1-1 0 0,0 0 0 0 0,0 0 0 0 0,-1 0 1 0 0,0-1-1 0 0,-1 0 0 0 0,1-3-92 0 0,-4 8-1 0 0,0 0 0 0 0,0 0-1 0 0,-1 0 1 0 0,0-1 0 0 0,0 1-1 0 0,0 0 1 0 0,-1-1 0 0 0,0 1-1 0 0,0 0 1 0 0,-1-1 0 0 0,0 1-1 0 0,0 0 1 0 0,0 0 0 0 0,-1 0-1 0 0,0 0 1 0 0,0 0 0 0 0,-1 0-1 0 0,1 0 1 0 0,-1 0 0 0 0,0 1-1 0 0,-1-1 1 0 0,1 1 0 0 0,-1 0-1 0 0,0 0 1 0 0,-1 1 0 0 0,1-1-1 0 0,-1 1 1 0 0,0 0 0 0 0,0 0-1 0 0,0 0 1 0 0,0 1 0 0 0,-1 0-1 0 0,1 0 1 0 0,-1 0 0 0 0,0 1-1 0 0,0 0 1 0 0,0 0 0 0 0,0 0-1 0 0,0 1 1 0 0,-1 0 0 0 0,1 0-1 0 0,-6 0 2 0 0,5 1-283 0 0,0 0 0 0 0,0 0-1 0 0,0 0 1 0 0,1 1 0 0 0,-1 0 0 0 0,0 1-1 0 0,0-1 1 0 0,1 1 0 0 0,-1 1-1 0 0,1-1 1 0 0,0 1 0 0 0,0 0-1 0 0,0 1 1 0 0,-1 0 283 0 0,-19 18-4803 0 0,5 6-4009 0 0,16-16-255 0 0</inkml:trace>
  <inkml:trace contextRef="#ctx0" brushRef="#br0" timeOffset="5582.132">9831 1065 12963 0 0,'0'0'4882'0'0,"0"0"-3023"0"0,0 0-811 0 0,0 0 43 0 0,0 0-72 0 0,0 0-123 0 0,0 0-94 0 0,0 0-86 0 0,0 0-108 0 0,0 0-137 0 0,0 0-119 0 0,0 0-101 0 0,-5-15-54 0 0,-17-46-27 0 0,20 58-155 0 0,1-1 0 0 0,0 0 0 0 0,0 0 0 0 0,0 0 0 0 0,1 0 0 0 0,-1 0 0 0 0,1 0 0 0 0,0 0 0 0 0,0 0 0 0 0,1 0 0 0 0,-1 0 0 0 0,1 0 0 0 0,0 0 0 0 0,0 0 0 0 0,0 0 0 0 0,0 1 0 0 0,1-1 0 0 0,-1 0 0 0 0,1 1 0 0 0,0-1 0 0 0,2-2-15 0 0,5-11 23 0 0,-1 2-15 0 0,1 0-1 0 0,1 1 1 0 0,0 0 0 0 0,0 1-1 0 0,1 0 1 0 0,1 0 0 0 0,11-8-8 0 0,-8 6 4 0 0,-15 16-9 0 0,-1 0 0 0 0,1 0 1 0 0,0 0-1 0 0,-1 0 0 0 0,1 0 1 0 0,0-1-1 0 0,0 1 0 0 0,0 0 1 0 0,0 0-1 0 0,0 0 0 0 0,0 0 1 0 0,0 0-1 0 0,0 0 1 0 0,1 0-1 0 0,-1 0 0 0 0,0 0 1 0 0,0 0-1 0 0,1 0 0 0 0,-1 0 1 0 0,1 0-1 0 0,-1-1 0 0 0,1 1 1 0 0,-1 0-1 0 0,1 0 0 0 0,-1 0 1 0 0,1-1-1 0 0,0 1 0 0 0,0 0 1 0 0,-1-1-1 0 0,1 1 0 0 0,0-1 1 0 0,0 1-1 0 0,-1-1 1 0 0,1 1-1 0 0,0-1 0 0 0,0 1 1 0 0,0-1-1 0 0,0 0 0 0 0,0 1 1 0 0,0-1-1 0 0,0 0 0 0 0,0 0 1 0 0,0 0-1 0 0,0 0 0 0 0,0 0 1 0 0,0 0-1 0 0,0 0 0 0 0,0 0 1 0 0,0 0-1 0 0,-1 0 1 0 0,1-1-1 0 0,0 1 0 0 0,0 0 1 0 0,0-1-1 0 0,0 1 0 0 0,0 0 1 0 0,0-1-1 0 0,0 1 0 0 0,-1-1 1 0 0,1 0-1 0 0,0 1 0 0 0,0-1 1 0 0,-1 1-1 0 0,1-1 0 0 0,0 0 1 0 0,-1 0-1 0 0,1 0 1 0 0,-1 1-1 0 0,1-1 0 0 0,0-1 5 0 0,-5 142-30 0 0,5-139 30 0 0,-1 0 0 0 0,1 0 0 0 0,0 0 0 0 0,0 0 0 0 0,0 0 0 0 0,0 0 0 0 0,0 0 0 0 0,0-1 0 0 0,0 1 0 0 0,0 0 0 0 0,0 0 0 0 0,0-1 0 0 0,0 1 0 0 0,1-1 0 0 0,-1 1 0 0 0,0-1 0 0 0,0 1 0 0 0,1-1 0 0 0,-1 0 0 0 0,0 0 0 0 0,1 1 0 0 0,-1-1 0 0 0,0 0 0 0 0,1 0 0 0 0,-1-1 0 0 0,0 1 0 0 0,1 0 0 0 0,-1 0 0 0 0,0 0 0 0 0,0-1 0 0 0,1 1 0 0 0,-1-1 0 0 0,0 1 0 0 0,0-1 0 0 0,1 0 0 0 0,-1 1 1 0 0,0-1-1 0 0,0 0 0 0 0,0 0 0 0 0,0 0 0 0 0,0 1 0 0 0,0-1 0 0 0,0 0 0 0 0,-1-1 0 0 0,1 1 0 0 0,0 0 0 0 0,0 0 0 0 0,-1 0 0 0 0,1 0 0 0 0,0-1 0 0 0,144-155 88 0 0,-130 142-98 0 0,1 0-1 0 0,1 1 1 0 0,0 1 0 0 0,1 1-1 0 0,0 0 1 0 0,1 2 0 0 0,3-2 10 0 0,-21 11-2 0 0,0 0 0 0 0,1 0 1 0 0,-1 0-1 0 0,1 1 0 0 0,-1-1 1 0 0,0 0-1 0 0,1 1 0 0 0,0-1 1 0 0,-1 1-1 0 0,1-1 0 0 0,-1 1 0 0 0,1 0 1 0 0,-1-1-1 0 0,1 1 0 0 0,0 0 1 0 0,-1 0-1 0 0,1 0 0 0 0,-1 1 1 0 0,1-1-1 0 0,0 0 0 0 0,-1 1 1 0 0,1-1-1 0 0,-1 0 0 0 0,1 1 0 0 0,-1 0 1 0 0,1-1-1 0 0,-1 1 0 0 0,1 0 1 0 0,-1 0-1 0 0,0 0 0 0 0,0 0 1 0 0,1 0-1 0 0,-1 0 0 0 0,0 0 0 0 0,0 0 1 0 0,0 1-1 0 0,0-1 0 0 0,0 0 1 0 0,0 1-1 0 0,0-1 0 0 0,-1 0 1 0 0,1 1-1 0 0,0-1 0 0 0,-1 1 0 0 0,1-1 1 0 0,-1 1-1 0 0,0 0 0 0 0,0-1 1 0 0,1 1-1 0 0,-1-1 0 0 0,0 1 1 0 0,0 0-1 0 0,0-1 0 0 0,0 1 1 0 0,-1 0 0 0 0,-5 151 171 0 0,4-145-245 0 0,1 1 0 0 0,0-1-1 0 0,1 1 1 0 0,0 0 0 0 0,0-1 0 0 0,0 1 0 0 0,1-1 0 0 0,1 1-1 0 0,-1-1 1 0 0,1 1 0 0 0,1-1 0 0 0,0 0 0 0 0,0 0 0 0 0,3 6 75 0 0,16-5-2940 0 0,-11-10-1024 0 0,-2 1-4668 0 0,1 0-2238 0 0</inkml:trace>
  <inkml:trace contextRef="#ctx0" brushRef="#br0" timeOffset="6352.798">10636 848 5289 0 0,'0'0'1811'0'0,"0"0"-252"0"0,0 0-228 0 0,0 0-119 0 0,0 0-25 0 0,0 0-20 0 0,0 0-11 0 0,0 0-75 0 0,0 0-169 0 0,0 0-120 0 0,0 0-56 0 0,0 0 19 0 0,0 0 41 0 0,13 11 22 0 0,42 36-22 0 0,-51-45-704 0 0,-1 0-1 0 0,0-1 1 0 0,1 1 0 0 0,0-1-1 0 0,-1 0 1 0 0,1 0 0 0 0,0 0-1 0 0,-1 0 1 0 0,1-1 0 0 0,0 0-1 0 0,0 1 1 0 0,0-1 0 0 0,0-1-1 0 0,-1 1 1 0 0,1 0 0 0 0,0-1-1 0 0,0 0 1 0 0,-1 0 0 0 0,1 0-1 0 0,0 0 1 0 0,-1-1 0 0 0,1 0-1 0 0,1-1-91 0 0,6-1 140 0 0,2-2-10 0 0,1-1 1 0 0,-1-1-1 0 0,0 0 0 0 0,-1-1 0 0 0,0 0 0 0 0,0-1 0 0 0,-1 0 0 0 0,0-1 0 0 0,-1-1 0 0 0,0 1 0 0 0,1-5-130 0 0,-8 12 25 0 0,0 1-1 0 0,0-1 0 0 0,-1 0 0 0 0,0-1 0 0 0,0 1 0 0 0,0 0 0 0 0,0 0 1 0 0,0-1-1 0 0,-1 1 0 0 0,0-1 0 0 0,0 0 0 0 0,0 1 0 0 0,-1-1 1 0 0,0 0-1 0 0,1 1 0 0 0,-2-1 0 0 0,1-3-24 0 0,0 6 5 0 0,1 0 0 0 0,-1 0-1 0 0,0-1 1 0 0,0 1 0 0 0,0 0 0 0 0,0 0 0 0 0,0-1-1 0 0,-1 1 1 0 0,1 0 0 0 0,-1 0 0 0 0,1-1 0 0 0,-1 1-1 0 0,0 0 1 0 0,0 0 0 0 0,0 0 0 0 0,0 0 0 0 0,0 0-1 0 0,0 0 1 0 0,-1 0 0 0 0,1 0 0 0 0,0 1 0 0 0,-1-1-1 0 0,0 0 1 0 0,1 1 0 0 0,-1 0 0 0 0,0-1 0 0 0,0 1-1 0 0,0 0 1 0 0,0 0 0 0 0,0 0 0 0 0,0 0-1 0 0,-2-1-4 0 0,-5-1-26 0 0,0 1-1 0 0,-1 0 0 0 0,1 0 0 0 0,0 1 1 0 0,-1 0-1 0 0,1 1 0 0 0,0 0 0 0 0,-1 0 1 0 0,1 1-1 0 0,-1 0 0 0 0,1 1 0 0 0,0 0 1 0 0,0 1-1 0 0,0 0 0 0 0,0 0 0 0 0,0 0 1 0 0,1 1-1 0 0,-1 1 0 0 0,-4 3 27 0 0,-6 4-26 0 0,2 0 0 0 0,-1 1-1 0 0,2 1 1 0 0,0 0 0 0 0,0 1-1 0 0,2 1 1 0 0,0 1 0 0 0,-2 3 26 0 0,9-10-12 0 0,0 0 1 0 0,1 1 0 0 0,0-1 0 0 0,1 1 0 0 0,0 0 0 0 0,1 1-1 0 0,0-1 1 0 0,0 1 0 0 0,2 0 0 0 0,-1 0 0 0 0,2 0-1 0 0,-1 0 1 0 0,1 12 11 0 0,2-19-1 0 0,-1 0 0 0 0,1 0-1 0 0,0-1 1 0 0,0 1 0 0 0,0 0-1 0 0,1-1 1 0 0,-1 1 0 0 0,1-1 0 0 0,1 1-1 0 0,-1-1 1 0 0,0 0 0 0 0,1 0-1 0 0,0 0 1 0 0,0 0 0 0 0,0 0-1 0 0,0-1 1 0 0,1 0 0 0 0,-1 1-1 0 0,1-1 1 0 0,0 0 0 0 0,0-1-1 0 0,0 1 1 0 0,0-1 0 0 0,1 0 0 0 0,-1 0-1 0 0,1 0 1 0 0,-1 0 0 0 0,1-1-1 0 0,0 0 1 0 0,1 1 1 0 0,149 13-91 0 0,-133-17-227 0 0,-1 0 1 0 0,1-2 0 0 0,-1-1-1 0 0,1 0 1 0 0,-1-2 0 0 0,-1 0 0 0 0,1-1-1 0 0,-2-2 1 0 0,12-6 317 0 0,35-23-6013 0 0,-1-6-6911 0 0,-51 37 10070 0 0</inkml:trace>
  <inkml:trace contextRef="#ctx0" brushRef="#br0" timeOffset="6929.525">11101 973 7570 0 0,'0'0'2220'0'0,"0"0"-279"0"0,0 0-122 0 0,0 0-126 0 0,0 0-186 0 0,0 0-226 0 0,0 0-252 0 0,0 0-210 0 0,0 0-202 0 0,0 0-117 0 0,0 0 1 0 0,0 0 95 0 0,0 0 89 0 0,-4 12 43 0 0,-11 35-2 0 0,55-72 718 0 0,101-123-333 0 0,-75 89-1018 0 0,-64 59-81 0 0,0 0-9 0 0,-1 0-34 0 0,-1 0-30 0 0,0 0-26 0 0,3 21-91 0 0,0 29 262 0 0,-4-44-83 0 0,1 0-1 0 0,-1 0 1 0 0,2 1-1 0 0,-1-1 1 0 0,1 0 0 0 0,0 0-1 0 0,0 0 1 0 0,0-1 0 0 0,1 1-1 0 0,0 0 1 0 0,0 0-1 0 0,0-1 1 0 0,1 1 0 0 0,0-1-1 0 0,0 0 1 0 0,0 0-1 0 0,1 0 1 0 0,0 0 0 0 0,3 3-1 0 0,-2-4 27 0 0,1 1 1 0 0,0-1-1 0 0,0 0 1 0 0,0-1-1 0 0,1 0 1 0 0,-1 0-1 0 0,1 0 1 0 0,0-1-1 0 0,0 0 1 0 0,0 0-1 0 0,0 0 1 0 0,0-1-1 0 0,0 0 1 0 0,0-1-1 0 0,0 0 1 0 0,0 0-1 0 0,0 0 1 0 0,1-1-1 0 0,0 0-27 0 0,3-3 60 0 0,-1 1 0 0 0,-1-1-1 0 0,1-1 1 0 0,0 0 0 0 0,-1 0-1 0 0,0-1 1 0 0,0 0 0 0 0,-1-1-1 0 0,0 0 1 0 0,0 0 0 0 0,0-1-1 0 0,-1 0 1 0 0,0 0 0 0 0,-1-1-1 0 0,2-2-59 0 0,78-133-1296 0 0,-28 11-3460 0 0,2-13-4932 0 0,-8 19-748 0 0,-13 45 8561 0 0,-19 40 2174 0 0,9-19-217 0 0,-17 43 3858 0 0,2 2 3583 0 0,-12 20-281 0 0,0 22-4625 0 0,-14 90 808 0 0,-17 46-1927 0 0,22-89-1169 0 0,0-2-256 0 0,2-1 0 0 0,4 1 0 0 0,3 20-73 0 0,5-59-102 0 0,-1-9-1461 0 0,-4-7-2849 0 0,-17-16-8253 0 0,7 0 4233 0 0</inkml:trace>
  <inkml:trace contextRef="#ctx0" brushRef="#br0" timeOffset="7180.701">11644 597 16756 0 0,'0'0'1753'0'0,"0"0"-522"0"0,0 0-325 0 0,0 0-118 0 0,0 0-79 0 0,0 0-106 0 0,0 0-89 0 0,0 0-126 0 0,33-8-90 0 0,107-24-69 0 0,29 20 131 0 0,-88 9-779 0 0,112-3 67 0 0,-129 6-3306 0 0,-2 3-3536 0 0,-40 0-4646 0 0</inkml:trace>
  <inkml:trace contextRef="#ctx0" brushRef="#br0" timeOffset="8712.016">13046 767 4049 0 0,'0'0'2271'0'0,"0"0"-704"0"0,0 0-229 0 0,0 0 214 0 0,0 0 266 0 0,0 0 6 0 0,0 0-269 0 0,0 0-435 0 0,0 0-437 0 0,0 0-307 0 0,0 0-161 0 0,-7 9-36 0 0,-78 133 1004 0 0,79-125-1088 0 0,-2 5 9 0 0,0 0 0 0 0,2 1 0 0 0,1 0 0 0 0,1 0-1 0 0,0 0 1 0 0,1 19-104 0 0,3-40 31 0 0,-1 0 1 0 0,1-1-1 0 0,0 1 0 0 0,0-1 0 0 0,0 1 0 0 0,1 0 0 0 0,-1-1 0 0 0,0 1 0 0 0,1 0 0 0 0,-1-1 0 0 0,1 1 0 0 0,-1-1 0 0 0,1 1 0 0 0,0-1 0 0 0,-1 1 0 0 0,1-1 1 0 0,0 0-1 0 0,0 1 0 0 0,0-1 0 0 0,0 0 0 0 0,0 0 0 0 0,1 0 0 0 0,-1 0 0 0 0,0 0 0 0 0,0 0 0 0 0,1 0 0 0 0,-1 0 0 0 0,1 0 0 0 0,-1 0 0 0 0,1-1 1 0 0,-1 1-1 0 0,1-1 0 0 0,-1 1 0 0 0,1-1 0 0 0,-1 1 0 0 0,1-1 0 0 0,0 0 0 0 0,-1 0 0 0 0,1 0 0 0 0,0 0 0 0 0,-1 0 0 0 0,1 0 0 0 0,-1-1 0 0 0,1 1 0 0 0,0 0 1 0 0,-1-1-1 0 0,1 1 0 0 0,-1-1 0 0 0,1 1 0 0 0,-1-1 0 0 0,1 0 0 0 0,-1 0 0 0 0,0 0 0 0 0,2-1-31 0 0,13-12 206 0 0,0-2 1 0 0,0 0-1 0 0,-2-1 1 0 0,0 0-1 0 0,-1-1 1 0 0,-1-1-1 0 0,0 0 0 0 0,-2-1 1 0 0,6-12-207 0 0,-8 15 49 0 0,44-144 127 0 0,-50 150-190 0 0,-1-1-1 0 0,-1 1 1 0 0,0-1-1 0 0,0 1 0 0 0,-1 0 1 0 0,-1-1-1 0 0,0 1 1 0 0,0 0-1 0 0,-1 0 1 0 0,-2-5 14 0 0,4 13-24 0 0,-1 1 0 0 0,1-1 1 0 0,0 0-1 0 0,-1 1 0 0 0,0-1 0 0 0,1 1 1 0 0,-1 0-1 0 0,0-1 0 0 0,0 1 0 0 0,0 0 1 0 0,-1 0-1 0 0,1 0 0 0 0,0 1 0 0 0,-1-1 1 0 0,1 0-1 0 0,-1 1 0 0 0,0 0 1 0 0,0-1-1 0 0,1 1 0 0 0,-1 0 0 0 0,0 1 1 0 0,0-1-1 0 0,0 0 0 0 0,0 1 0 0 0,0 0 1 0 0,0-1-1 0 0,0 1 0 0 0,0 0 0 0 0,0 1 1 0 0,0-1-1 0 0,0 0 0 0 0,0 1 0 0 0,1 0 1 0 0,-1 0-1 0 0,0 0 0 0 0,0 0 1 0 0,0 0-1 0 0,1 0 0 0 0,-1 1 0 0 0,0-1 24 0 0,3 0-1 0 0,-4 1-25 0 0,0 2 1 0 0,1-1-1 0 0,-1 0 1 0 0,1 1-1 0 0,0 0 1 0 0,0-1-1 0 0,0 1 1 0 0,0 1-1 0 0,1-1 0 0 0,0 0 1 0 0,-1 1-1 0 0,1-1 1 0 0,1 1-1 0 0,-1-1 1 0 0,1 1-1 0 0,0 0 1 0 0,0 0-1 0 0,0-1 0 0 0,1 6 26 0 0,1-8 7 0 0,1 0-1 0 0,0 0 0 0 0,1 0 0 0 0,-1 0 0 0 0,0-1 1 0 0,0 1-1 0 0,1-1 0 0 0,-1 0 0 0 0,1 1 0 0 0,-1-1 0 0 0,1 0 1 0 0,0 0-1 0 0,-1-1 0 0 0,1 1 0 0 0,0-1 0 0 0,0 1 0 0 0,-1-1 1 0 0,1 0-1 0 0,0 0 0 0 0,0 0 0 0 0,0 0 0 0 0,-1 0 0 0 0,1-1 1 0 0,0 1-1 0 0,-1-1 0 0 0,1 0 0 0 0,2-1-6 0 0,99-57 546 0 0,-78 38-427 0 0,-2-1 1 0 0,0-1 0 0 0,-2-1 0 0 0,0-1 0 0 0,-2-1-1 0 0,-1-1 1 0 0,-1 0 0 0 0,-1-2 0 0 0,-2 0 0 0 0,-1-1-1 0 0,-1 0 1 0 0,6-22-120 0 0,14-52 75 0 0,-10 6-50 0 0,-15 24 111 0 0,-8 73-156 0 0,-4 28-234 0 0,-9 68 206 0 0,1 76 53 0 0,-63 706-719 0 0,50-480-351 0 0,23-371 1168 0 0,-2 1 0 0 0,0-1 0 0 0,-2-1 0 0 0,0 1 0 0 0,-2-1 0 0 0,-1 0 0 0 0,-1-1 0 0 0,-1 0 0 0 0,-1 0 0 0 0,-1-2 0 0 0,-12 17-103 0 0,23-36 41 0 0,0 0-1 0 0,-1 0 1 0 0,1 0-1 0 0,-1 0 1 0 0,0 0-1 0 0,0 0 0 0 0,0-1 1 0 0,0 1-1 0 0,0-1 1 0 0,0 0-1 0 0,0 0 0 0 0,-1 0 1 0 0,1 0-1 0 0,-1-1 1 0 0,0 1-1 0 0,0-1 0 0 0,1 0 1 0 0,-1 0-1 0 0,0 0 1 0 0,0-1-1 0 0,0 1 0 0 0,0-1 1 0 0,0 0-1 0 0,0 0 1 0 0,0 0-1 0 0,0-1 1 0 0,1 1-1 0 0,-1-1 0 0 0,0 0 1 0 0,0 0-1 0 0,0-1 1 0 0,1 1-1 0 0,-1-1 0 0 0,1 1 1 0 0,-1-1-1 0 0,1 0 1 0 0,0-1-1 0 0,-1 1 0 0 0,1 0 1 0 0,-1-2-41 0 0,-4-12 40 0 0,1 1 1 0 0,1-1 0 0 0,0 0-1 0 0,1-1 1 0 0,1 1-1 0 0,0-1 1 0 0,1 0-1 0 0,1 0 1 0 0,1 0 0 0 0,0 0-1 0 0,1 0 1 0 0,1 0-1 0 0,1 0 1 0 0,3-13-41 0 0,-2 3-22 0 0,2-1 0 0 0,0 1 0 0 0,2 0-1 0 0,1 1 1 0 0,2 0 0 0 0,0 0 0 0 0,2 1 0 0 0,0 0 0 0 0,2 1 0 0 0,15-20 22 0 0,182-211-3587 0 0,-211 255 3582 0 0,63-61-3423 0 0,-35 38-782 0 0,-8 6-807 0 0,3-2-4750 0 0</inkml:trace>
  <inkml:trace contextRef="#ctx0" brushRef="#br0" timeOffset="9465.818">374 2114 10762 0 0,'0'0'2259'0'0,"0"0"-822"0"0,0 0-332 0 0,0 0-8 0 0,0 0 111 0 0,0 0 72 0 0,0 0-68 0 0,0 0-142 0 0,0 0-258 0 0,0 0-273 0 0,0 0-156 0 0,-1 10-65 0 0,-20 142 613 0 0,13 35-2766 0 0,-14-173-3566 0 0,12-17-4662 0 0,9 0 2949 0 0</inkml:trace>
  <inkml:trace contextRef="#ctx0" brushRef="#br0" timeOffset="9642.013">311 1753 4433 0 0,'0'0'3593'0'0,"0"0"-977"0"0,0 0-311 0 0,0 0-321 0 0,0 0-351 0 0,0 0-457 0 0,0 0-352 0 0,0 0-312 0 0,0 0-400 0 0,0 0-336 0 0,0 0-176 0 0,0 0-208 0 0,0 0-272 0 0,0 0-689 0 0,-7-55-1239 0 0,14 81-1873 0 0,1-11-3337 0 0</inkml:trace>
  <inkml:trace contextRef="#ctx0" brushRef="#br0" timeOffset="10028.014">640 2626 8914 0 0,'0'0'1888'0'0,"0"0"-267"0"0,0 0 24 0 0,0 0 76 0 0,0 0-88 0 0,0 0-234 0 0,0 0-234 0 0,0 0-215 0 0,0 0-207 0 0,2-37-173 0 0,9-116-123 0 0,5 52 215 0 0,21-16 52 0 0,-7 44-439 0 0,-30 72-283 0 0,0 1 1 0 0,0 0 0 0 0,0-1 0 0 0,0 1 0 0 0,0 0 0 0 0,0-1 0 0 0,0 1-1 0 0,1-1 1 0 0,-1 1 0 0 0,0 0 0 0 0,0-1 0 0 0,0 1 0 0 0,1 0 0 0 0,-1-1 0 0 0,0 1-1 0 0,1 0 1 0 0,-1-1 0 0 0,0 1 0 0 0,0 0 0 0 0,1 0 0 0 0,-1 0 0 0 0,0-1-1 0 0,1 1 1 0 0,-1 0 0 0 0,1 0 0 0 0,-1 0 0 0 0,0 0 0 0 0,1-1 0 0 0,-1 1 0 0 0,0 0-1 0 0,1 0 1 0 0,-1 0 0 0 0,1 0 0 0 0,-1 0 0 0 0,0 0 0 0 0,1 0 0 0 0,-1 0-1 0 0,1 0 1 0 0,-1 0 0 0 0,0 0 0 0 0,1 1 0 0 0,-1-1 0 0 0,1 0 0 0 0,-1 0 0 0 0,0 0-1 0 0,1 0 1 0 0,-1 1 0 0 0,0-1 0 0 0,1 0 0 0 0,-1 0 0 0 0,0 1 0 0 0,1-1 0 0 0,-1 0-1 0 0,0 1 1 0 0,0-1 0 0 0,1 0 0 0 0,-1 1 0 0 0,0-1 0 0 0,0 0 0 0 0,0 1-1 0 0,1-1 1 0 0,-1 0 0 0 0,0 1 0 0 0,0-1 0 0 0,0 1 0 0 0,0-1 7 0 0,15 124-134 0 0,-6-16 164 0 0,-9-104-7 0 0,0 0 0 0 0,0 1 0 0 0,1-1 0 0 0,0 0-1 0 0,0 0 1 0 0,0 0 0 0 0,0 0 0 0 0,1 0 0 0 0,0 0 0 0 0,0 0 0 0 0,0 0 0 0 0,0 0 0 0 0,0-1 0 0 0,1 1 0 0 0,0-1 0 0 0,-1 0 0 0 0,1 0 0 0 0,1 0 0 0 0,-1 0 0 0 0,0 0 0 0 0,1 0 0 0 0,-1-1 0 0 0,1 0-1 0 0,0 0 1 0 0,0 0 0 0 0,-1 0 0 0 0,1-1 0 0 0,1 1 0 0 0,-1-1 0 0 0,0 0 0 0 0,0 0 0 0 0,0 0 0 0 0,1-1 0 0 0,1 0-23 0 0,-2-2 102 0 0,0 0 1 0 0,0-1-1 0 0,1 1 1 0 0,-2-1 0 0 0,1 0-1 0 0,0-1 1 0 0,0 1-1 0 0,-1-1 1 0 0,0 1-1 0 0,0-1 1 0 0,0 0-1 0 0,0 0 1 0 0,-1 0-1 0 0,1-1 1 0 0,-1 1-1 0 0,1-4-102 0 0,6-7 207 0 0,5-7-103 0 0,-2-2-1 0 0,0 1 1 0 0,-1-1 0 0 0,-2-1 0 0 0,0 0-1 0 0,-2 0 1 0 0,-1-1 0 0 0,-1 0 0 0 0,0-7-104 0 0,3-36-2626 0 0,-2 58-812 0 0,-4 10-628 0 0,1 1-3844 0 0,-3 0-1383 0 0</inkml:trace>
  <inkml:trace contextRef="#ctx0" brushRef="#br0" timeOffset="10739.008">1219 2457 11306 0 0,'0'0'1658'0'0,"0"0"14"0"0,0 0 160 0 0,0 0-4 0 0,0 0-225 0 0,0 0-281 0 0,0 0-256 0 0,0 0-245 0 0,0 0-172 0 0,0 0-134 0 0,0 0-80 0 0,0 0-34 0 0,32-7-45 0 0,95-23-38 0 0,-85 11-42 0 0,-29 6-154 0 0,-2-1-1 0 0,0 0 1 0 0,-1-1 0 0 0,0 0 0 0 0,-1 0 0 0 0,-1-1 0 0 0,6-14-122 0 0,-12 26-21 0 0,-1-1-1 0 0,0 1 1 0 0,0 0 0 0 0,0-1 0 0 0,-1 1-1 0 0,1-1 1 0 0,-1 1 0 0 0,0-1-1 0 0,0 1 1 0 0,-1-1 0 0 0,1 1-1 0 0,-1-1 1 0 0,0 1 0 0 0,0 0-1 0 0,-1-1 1 0 0,1 1 0 0 0,-1 0 0 0 0,0 0-1 0 0,0 0 1 0 0,0 0 0 0 0,-1 0-1 0 0,1 1 1 0 0,-1-1 0 0 0,0 1-1 0 0,0-1 1 0 0,0 1 0 0 0,0 0 0 0 0,-1 0-1 0 0,1 1 1 0 0,-1-1 0 0 0,0 1-1 0 0,0-1 1 0 0,0 1 0 0 0,0 0-1 0 0,0 1 1 0 0,0-1 0 0 0,0 1-1 0 0,-1 0 1 0 0,1 0 0 0 0,0 0 0 0 0,-1 0-1 0 0,-2 1 22 0 0,0 0-92 0 0,0 0 0 0 0,0 1-1 0 0,0-1 1 0 0,0 2 0 0 0,0-1-1 0 0,0 1 1 0 0,1 0 0 0 0,-1 0-1 0 0,0 1 1 0 0,1 0 0 0 0,0 0-1 0 0,-1 0 1 0 0,1 1 0 0 0,1 0-1 0 0,-1 0 1 0 0,0 1 0 0 0,1-1 0 0 0,-3 4 92 0 0,-4 6-114 0 0,0 0 0 0 0,1 1 1 0 0,1 0-1 0 0,0 1 1 0 0,1 0-1 0 0,1 0 1 0 0,1 1-1 0 0,-1 3 114 0 0,4-6-15 0 0,0 0 0 0 0,1 0 0 0 0,1-1 0 0 0,1 2 1 0 0,0-1-1 0 0,0 0 0 0 0,1 0 0 0 0,1 0 0 0 0,1 4 15 0 0,0-12 20 0 0,1 0 1 0 0,-1 0 0 0 0,1 0-1 0 0,0 0 1 0 0,0 0-1 0 0,1-1 1 0 0,0 0 0 0 0,0 0-1 0 0,0 0 1 0 0,0 0 0 0 0,1 0-1 0 0,0-1 1 0 0,0 0-1 0 0,0 0 1 0 0,1 0 0 0 0,-1-1-1 0 0,1 0 1 0 0,0 0 0 0 0,-1 0-1 0 0,1 0 1 0 0,1-1 0 0 0,-1 0-1 0 0,0-1 1 0 0,1 1-1 0 0,-1-1 1 0 0,0-1 0 0 0,1 1-1 0 0,-1-1 1 0 0,1 0 0 0 0,-1 0-1 0 0,1-1 1 0 0,2 0-21 0 0,9-2 141 0 0,1-1 1 0 0,-1 0-1 0 0,-1-1 0 0 0,1-1 1 0 0,-1-1-1 0 0,0 0 0 0 0,0-1 1 0 0,-1-1-1 0 0,0-1 0 0 0,-1 0 1 0 0,0-1-1 0 0,-1 0 1 0 0,0-2-1 0 0,0 1 0 0 0,7-11-141 0 0,0 1 128 0 0,0-1 0 0 0,-2 0 0 0 0,-1-2 0 0 0,-1 0 0 0 0,-1-1 0 0 0,-1 0 0 0 0,-1-1 0 0 0,4-16-128 0 0,-11 26 25 0 0,-2 8-19 0 0,0-1 0 0 0,-2 1 1 0 0,1-1-1 0 0,-1 0 0 0 0,0 0 0 0 0,-1 0 1 0 0,-1-1-1 0 0,1 1 0 0 0,-1 0 1 0 0,-1-1-1 0 0,-1-9-6 0 0,0 19-11 0 0,0 0 0 0 0,0 0 1 0 0,0 1-1 0 0,0-1 0 0 0,-1 0 0 0 0,1 0 0 0 0,0 1 1 0 0,-1-1-1 0 0,1 1 0 0 0,-1-1 0 0 0,1 1 1 0 0,0-1-1 0 0,-1 1 0 0 0,1 0 0 0 0,-1 0 1 0 0,1 0-1 0 0,-1 0 0 0 0,1 0 0 0 0,-1 0 1 0 0,1 0-1 0 0,-1 0 0 0 0,1 1 0 0 0,0-1 1 0 0,-1 1-1 0 0,1-1 0 0 0,-1 1 0 0 0,1-1 0 0 0,0 1 1 0 0,0 0-1 0 0,-1 0 0 0 0,1-1 0 0 0,0 1 1 0 0,0 0-1 0 0,0 0 0 0 0,0 0 0 0 0,0 0 1 0 0,0 0-1 0 0,0 1 0 0 0,0-1 0 0 0,0 0 1 0 0,0 0-1 0 0,1 1 0 0 0,-1-1 0 0 0,1 0 1 0 0,-1 1-1 0 0,1-1 11 0 0,-1 0-1 0 0,-5 6-11 0 0,-1 0 1 0 0,1 1 0 0 0,0 0-1 0 0,1 1 1 0 0,-1-1-1 0 0,2 1 1 0 0,-1 0 0 0 0,2 1-1 0 0,-1-1 1 0 0,1 0 0 0 0,0 1-1 0 0,1 0 1 0 0,0 0-1 0 0,1 0 1 0 0,-1 9 11 0 0,2-16-1 0 0,1 0 0 0 0,-1 0 1 0 0,1 0-1 0 0,-1 0 0 0 0,1-1 0 0 0,0 1 0 0 0,0 0 1 0 0,0-1-1 0 0,0 1 0 0 0,1 0 0 0 0,-1-1 0 0 0,1 0 1 0 0,0 1-1 0 0,-1-1 0 0 0,1 0 0 0 0,0 0 1 0 0,0 0-1 0 0,1 0 0 0 0,-1 0 0 0 0,0 0 0 0 0,0-1 1 0 0,1 1-1 0 0,-1-1 0 0 0,1 1 0 0 0,0-1 0 0 0,-1 0 1 0 0,1 0-1 0 0,1 0 1 0 0,89 18 115 0 0,-63-14-83 0 0,-23-4-7 0 0,1 2-1 0 0,-1-1 0 0 0,0 1 0 0 0,0 0 0 0 0,-1 1 1 0 0,1-1-1 0 0,-1 1 0 0 0,0 0 0 0 0,0 1 1 0 0,0 0-1 0 0,0 0 0 0 0,4 5-24 0 0,-7-3 42 0 0,0-1-1 0 0,0 1 1 0 0,0 1-1 0 0,-1-1 1 0 0,0 0 0 0 0,-1 0-1 0 0,1 1 1 0 0,-1-1-1 0 0,-1 1 1 0 0,0-1 0 0 0,0 1-1 0 0,0 0 1 0 0,-1-1-1 0 0,0 1 1 0 0,0-1 0 0 0,-1 1-42 0 0,-49 105 17 0 0,51-112-159 0 0,0 0 0 0 0,0-1 0 0 0,0 1 0 0 0,0 0 1 0 0,0-1-1 0 0,0 1 0 0 0,0 0 0 0 0,0-1 0 0 0,0 1 0 0 0,0 0 0 0 0,0-1 1 0 0,0 1-1 0 0,1 0 0 0 0,-1-1 0 0 0,0 1 0 0 0,1-1 0 0 0,-1 1 0 0 0,0-1 1 0 0,1 1-1 0 0,-1-1 0 0 0,0 1 0 0 0,1-1 0 0 0,-1 1 0 0 0,1-1 0 0 0,-1 1 1 0 0,1-1-1 0 0,-1 0 0 0 0,1 1 0 0 0,0-1 0 0 0,-1 0 0 0 0,1 1 0 0 0,-1-1 1 0 0,1 0-1 0 0,0 0 0 0 0,-1 1 0 0 0,1-1 0 0 0,0 0 0 0 0,-1 0 0 0 0,1 0 1 0 0,-1 0-1 0 0,1 0 0 0 0,0 0 0 0 0,-1 0 0 0 0,1 0 0 0 0,0 0 0 0 0,-1-1 1 0 0,1 1-1 0 0,0 0 0 0 0,-1 0 0 0 0,1 0 0 0 0,-1-1 0 0 0,1 1 0 0 0,0 0 1 0 0,-1-1 141 0 0,23-6-10507 0 0,-18 6 1032 0 0</inkml:trace>
  <inkml:trace contextRef="#ctx0" brushRef="#br0" timeOffset="11105.998">2482 1580 12987 0 0,'0'0'2830'0'0,"0"0"-456"0"0,0 0-531 0 0,0 0-419 0 0,0 0-341 0 0,0 0-251 0 0,0 0-192 0 0,0 0-142 0 0,0 0-93 0 0,0 0-49 0 0,0 0 0 0 0,0 0-4 0 0,0 0-5 0 0,-8 38-12 0 0,-25 119-63 0 0,10 17 377 0 0,1 27-359 0 0,12 215-281 0 0,31-308-1424 0 0,-19-103-1919 0 0,-10-13-6830 0 0,4 3 4987 0 0,0 2-2615 0 0</inkml:trace>
  <inkml:trace contextRef="#ctx0" brushRef="#br0" timeOffset="11366.784">2042 2221 15667 0 0,'0'0'1383'0'0,"0"0"-361"0"0,0 0-90 0 0,0 0 87 0 0,0 0 112 0 0,0 0-32 0 0,0 0-98 0 0,0 0-131 0 0,0 0-151 0 0,0 0-147 0 0,0 0-99 0 0,36-1-77 0 0,109-4-45 0 0,332-33 887 0 0,-461 37-2232 0 0,40 7 438 0 0,-41 3-4228 0 0,-3 6-5179 0 0,-12-11-1493 0 0</inkml:trace>
  <inkml:trace contextRef="#ctx0" brushRef="#br0" timeOffset="11533.964">2847 2376 11755 0 0,'0'0'1432'0'0,"0"0"-400"0"0,0 0-40 0 0,0 0-104 0 0,0 0-143 0 0,0 0-193 0 0,0 0-184 0 0,0 0-112 0 0,0 0-128 0 0,33 191-96 0 0,-25-176-88 0 0,-8 0-128 0 0,0-4-336 0 0,3 0-929 0 0,1-8-2199 0 0,-4 5-7971 0 0</inkml:trace>
  <inkml:trace contextRef="#ctx0" brushRef="#br0" timeOffset="11695.979">2821 2099 18540 0 0,'0'0'1560'0'0,"0"0"-439"0"0,0 0-217 0 0,0 0-336 0 0,0 0-280 0 0,0 0-184 0 0,0 0-128 0 0,0 0-168 0 0,0 0-104 0 0,0 0-144 0 0,0 0-296 0 0,0 0-385 0 0,0 0-775 0 0,0 0-1321 0 0,67-11-1960 0 0,-52 19-4809 0 0</inkml:trace>
  <inkml:trace contextRef="#ctx0" brushRef="#br0" timeOffset="12079.447">3412 2129 11210 0 0,'0'0'2710'0'0,"0"0"-280"0"0,0 0-179 0 0,0 0-286 0 0,0 0-257 0 0,0 0-276 0 0,0 0-362 0 0,0 0-333 0 0,0 0-303 0 0,0 0-231 0 0,0 0-81 0 0,0 0-30 0 0,0 0-12 0 0,-31 30-12 0 0,-100 96-26 0 0,-6 35 8 0 0,131-153-67 0 0,1 0-1 0 0,1 1 1 0 0,-1 0 0 0 0,1 0-1 0 0,1 0 1 0 0,0 0-1 0 0,0 1 1 0 0,1-1-1 0 0,0 1 1 0 0,0 0 0 0 0,1-1-1 0 0,0 1 1 0 0,1 9 17 0 0,2-16-10 0 0,-1-1 1 0 0,0 0-1 0 0,1 1 0 0 0,-1-1 1 0 0,1 0-1 0 0,0 0 1 0 0,-1 0-1 0 0,1 0 1 0 0,0 0-1 0 0,0 0 0 0 0,1-1 1 0 0,-1 1-1 0 0,0-1 1 0 0,0 1-1 0 0,1-1 1 0 0,-1 0-1 0 0,1 0 1 0 0,-1 0-1 0 0,1 0 0 0 0,0-1 1 0 0,-1 1-1 0 0,1-1 1 0 0,0 1-1 0 0,-1-1 1 0 0,1 0-1 0 0,0 0 1 0 0,-1 0-1 0 0,1 0 0 0 0,0-1 1 0 0,-1 1-1 0 0,1-1 1 0 0,0 1-1 0 0,-1-1 1 0 0,1 0-1 0 0,-1 0 1 0 0,2-1 9 0 0,15-7 13 0 0,0-1 0 0 0,-1-1 1 0 0,-1-1-1 0 0,0 0 0 0 0,0-1 1 0 0,-1-1-1 0 0,-1 0 0 0 0,-1-1 1 0 0,0-1-1 0 0,4-6-13 0 0,11-9 11 0 0,62-76 59 0 0,-81 97-83 0 0,19-9-44 0 0,-21 62 110 0 0,-7-33-50 0 0,0-1 0 0 0,1 0-1 0 0,1 1 1 0 0,-1-1 0 0 0,1 0 0 0 0,1-1-1 0 0,0 1 1 0 0,0-1 0 0 0,1 1 0 0 0,0-1 0 0 0,0 0-1 0 0,1-1 1 0 0,0 0 0 0 0,0 0 0 0 0,1 0-1 0 0,0 0 1 0 0,0-1 0 0 0,0 0 0 0 0,1-1 0 0 0,0 0-1 0 0,0 0 1 0 0,0 0 0 0 0,2-1-3 0 0,2 3 2 0 0,1-1 1 0 0,0-1-1 0 0,0 0 0 0 0,1 0 1 0 0,-1-2-1 0 0,1 0 0 0 0,0 0 1 0 0,0-1-1 0 0,0-1 0 0 0,0 0 1 0 0,0-1-1 0 0,5-1-2 0 0,27-17-1818 0 0,-33 7-1789 0 0,-5 0-3839 0 0,-4 4-4398 0 0</inkml:trace>
  <inkml:trace contextRef="#ctx0" brushRef="#br0" timeOffset="12774.203">2832 2162 0 0 0,'0'0'619'0'0,"0"0"1336"0"0,0 0 383 0 0,0 0-44 0 0,0 0-247 0 0,0 0-232 0 0,0 0-192 0 0,0 0-198 0 0,0 0-222 0 0,0 0-216 0 0,0 0-188 0 0,0 0-116 0 0,0 0-56 0 0,2-11 1469 0 0,17-7 1619 0 0,-4 2-3813 0 0,-62 52 1342 0 0,45-34-1250 0 0,-2 9-3007 0 0,18-12-6199 0 0,-3-2-2409 0 0</inkml:trace>
  <inkml:trace contextRef="#ctx0" brushRef="#br0" timeOffset="16999.937">4829 1915 0 0 0,'0'0'725'0'0,"0"0"525"0"0,0 0 370 0 0,0 0 218 0 0,0 0 121 0 0,0 0-54 0 0,12 7-208 0 0,120 49 3254 0 0,-111-50-4581 0 0,0-1 1 0 0,1-1-1 0 0,0-1 1 0 0,0-1 0 0 0,0-1-1 0 0,0-1 1 0 0,0-1-1 0 0,0 0 1 0 0,-1-2-1 0 0,1-1 1 0 0,0 0-1 0 0,-1-2 1 0 0,0 0 0 0 0,0-2-371 0 0,-14 4 86 0 0,0 0 1 0 0,0-1 0 0 0,0 0-1 0 0,-1 0 1 0 0,1-1 0 0 0,-1 1 0 0 0,-1-1-1 0 0,1-1 1 0 0,-1 1 0 0 0,0-1 0 0 0,-1 0-1 0 0,0 0 1 0 0,0 0 0 0 0,0-1 0 0 0,-1 1-1 0 0,0-1 1 0 0,0 0 0 0 0,-1 0 0 0 0,0 0-1 0 0,0 0 1 0 0,-1-1 0 0 0,0 1 0 0 0,-1 0-1 0 0,0 0 1 0 0,0-2-87 0 0,0-7 91 0 0,1 14-72 0 0,0 0-1 0 0,-1 0 1 0 0,1 0 0 0 0,-1 0 0 0 0,0 0 0 0 0,0 0-1 0 0,0 0 1 0 0,0 0 0 0 0,0 0 0 0 0,-1 0 0 0 0,0 0 0 0 0,1 1-1 0 0,-1-1 1 0 0,0 0 0 0 0,0 0 0 0 0,-1 0 0 0 0,1 1-1 0 0,0-1 1 0 0,-1 0 0 0 0,0 1 0 0 0,0 0 0 0 0,0-1 0 0 0,0 1-1 0 0,0 0 1 0 0,0 0 0 0 0,0 0 0 0 0,-1-1-19 0 0,1 3 2 0 0,-1-1 1 0 0,1 0-1 0 0,0 0 1 0 0,0 1-1 0 0,0-1 0 0 0,-1 1 1 0 0,1 0-1 0 0,0 0 1 0 0,-1 0-1 0 0,1 0 1 0 0,0 0-1 0 0,-1 0 1 0 0,1 0-1 0 0,0 1 1 0 0,0-1-1 0 0,-1 1 0 0 0,1 0 1 0 0,0 0-1 0 0,0 0 1 0 0,0 0-1 0 0,0 0 1 0 0,0 0-1 0 0,0 0 1 0 0,0 1-1 0 0,0-1 1 0 0,1 1-1 0 0,-1-1 1 0 0,0 1-1 0 0,1 0 0 0 0,-1-1 1 0 0,1 1-1 0 0,0 0 1 0 0,0 0-1 0 0,-1 0 1 0 0,1 0-1 0 0,1 0 1 0 0,-1 1-1 0 0,0-1 1 0 0,0 0-1 0 0,1 0 0 0 0,-1 1 1 0 0,1-1-1 0 0,0 0 1 0 0,0 1-3 0 0,-48 209 333 0 0,37-73 17 0 0,5 0-1 0 0,8 25-349 0 0,-1-42 157 0 0,2 26 31 0 0,0-68-94 0 0,-3 0 0 0 0,-3 0 0 0 0,-5 12-94 0 0,3-64 27 0 0,-1-1 0 0 0,-1 0 1 0 0,-1-1-1 0 0,-1 0 0 0 0,-1 0 0 0 0,-2-1 1 0 0,-8 15-28 0 0,15-32-4 0 0,0 0 0 0 0,-1 0 0 0 0,1-1 0 0 0,-2 0 1 0 0,1 0-1 0 0,-1 0 0 0 0,0-1 0 0 0,0 0 1 0 0,0 0-1 0 0,-1-1 0 0 0,0 0 0 0 0,0 0 1 0 0,-1-1-1 0 0,1 0 0 0 0,-1-1 0 0 0,0 0 0 0 0,0 0 1 0 0,0 0-1 0 0,0-2 0 0 0,-1 1 0 0 0,1-1 1 0 0,0 0-1 0 0,-4-1 4 0 0,9 0-6 0 0,1-1 0 0 0,0 0-1 0 0,0 0 1 0 0,0-1 0 0 0,-1 1 0 0 0,1-1 0 0 0,0 1 0 0 0,1-1 0 0 0,-1 0 0 0 0,0 0-1 0 0,0 0 1 0 0,1 0 0 0 0,-1-1 0 0 0,1 1 0 0 0,0-1 0 0 0,0 0 0 0 0,0 1-1 0 0,0-1 1 0 0,0 0 0 0 0,1 0 0 0 0,-1 0 0 0 0,1 0 0 0 0,0-1 0 0 0,0 1 0 0 0,0 0-1 0 0,0-1 7 0 0,-16-93-163 0 0,17 71 160 0 0,2 0-1 0 0,1 1 1 0 0,0-1 0 0 0,2 1-1 0 0,1 0 1 0 0,1 0 0 0 0,1 0-1 0 0,2 1 1 0 0,0 1 0 0 0,1-1-1 0 0,1 2 1 0 0,6-8 3 0 0,109-134-38 0 0,-81 114 61 0 0,-38 40-52 0 0,2 1 0 0 0,-1 0 1 0 0,1 0-1 0 0,1 1 0 0 0,-1 0 0 0 0,1 1 0 0 0,1 0 0 0 0,-1 1 0 0 0,1 1 0 0 0,0-1 0 0 0,10-1 29 0 0,54 4-5880 0 0,-26 4-4444 0 0,-36-4 5407 0 0,0 3 963 0 0</inkml:trace>
  <inkml:trace contextRef="#ctx0" brushRef="#br0" timeOffset="17281.324">5686 2416 7618 0 0,'0'0'2928'0'0,"0"0"-718"0"0,0 0-506 0 0,0 0-241 0 0,0 0-212 0 0,0 0-134 0 0,0 0-73 0 0,0 0-79 0 0,0 0-96 0 0,0 0-121 0 0,0 0-136 0 0,-27 36-123 0 0,-80 111-98 0 0,104-144-362 0 0,0 0 0 0 0,0 0 1 0 0,0 1-1 0 0,1-1 0 0 0,-1 1 0 0 0,1-1 0 0 0,0 1 0 0 0,0 0 1 0 0,0 0-1 0 0,0 0 0 0 0,1 0 0 0 0,0 0 0 0 0,0 0 1 0 0,0 0-1 0 0,0 1 0 0 0,0-1 0 0 0,1 0 0 0 0,0 2-29 0 0,1 5 120 0 0,-2-6-75 0 0,0-1 0 0 0,1 1 0 0 0,0-1 0 0 0,0 1 0 0 0,0-1 0 0 0,0 1-1 0 0,1-1 1 0 0,0 0 0 0 0,0 1 0 0 0,0-1 0 0 0,0 0 0 0 0,1 1 0 0 0,-1-1-1 0 0,1 0 1 0 0,0 0 0 0 0,1 0 0 0 0,-1 0 0 0 0,1-1 0 0 0,-1 1-1 0 0,1-1 1 0 0,0 1 0 0 0,0-1 0 0 0,1 0 0 0 0,-1 0 0 0 0,1 0 0 0 0,-1-1-1 0 0,1 1 1 0 0,0-1 0 0 0,0 0 0 0 0,0 0 0 0 0,0-1 0 0 0,0 1-1 0 0,1-1 1 0 0,-1 1 0 0 0,2-1-45 0 0,1-1 62 0 0,1 1 0 0 0,0-2 0 0 0,-1 1-1 0 0,1-1 1 0 0,0 0 0 0 0,-1 0 0 0 0,1-1-1 0 0,-1 0 1 0 0,0-1 0 0 0,0 1 0 0 0,0-1 0 0 0,0-1-1 0 0,0 1 1 0 0,0-1 0 0 0,-1-1 0 0 0,0 1 0 0 0,0-1-1 0 0,0 0 1 0 0,0 0 0 0 0,-1-1 0 0 0,4-4-62 0 0,-2 4 27 0 0,-1 0 0 0 0,0-1 1 0 0,0 1-1 0 0,-1-1 0 0 0,0 0 0 0 0,0-1 1 0 0,-1 0-1 0 0,0 1 0 0 0,0-1 1 0 0,0-1-1 0 0,-1 1 0 0 0,-1 0 0 0 0,1-1 1 0 0,-1 1-1 0 0,-1-1 0 0 0,0 0 1 0 0,0 0-1 0 0,0 1 0 0 0,-1-1 0 0 0,-1 0 1 0 0,1 0-1 0 0,-2 0 0 0 0,1 1 1 0 0,-2-6-28 0 0,0 7-32 0 0,0 1 0 0 0,-1 0 0 0 0,1 0 0 0 0,-1 0 0 0 0,0 1 0 0 0,-1-1 0 0 0,1 1 0 0 0,-1 0 0 0 0,0 0 0 0 0,0 1 0 0 0,-1 0 1 0 0,1 0-1 0 0,-1 0 0 0 0,0 0 0 0 0,-4-1 32 0 0,-63-9-3810 0 0,53 33-1686 0 0,9 10-3859 0 0,9-24 6423 0 0,1 4-2573 0 0</inkml:trace>
  <inkml:trace contextRef="#ctx0" brushRef="#br0" timeOffset="17547.356">6022 2718 5889 0 0,'0'0'2633'0'0,"0"0"-481"0"0,0 0-243 0 0,0 0-62 0 0,0 0-76 0 0,0 0-114 0 0,0 0-154 0 0,0 0-200 0 0,0 0-209 0 0,0 0-175 0 0,0 0-103 0 0,0 0-61 0 0,0 0-74 0 0,-3 5-73 0 0,1-1-559 0 0,2-4-29 0 0,0 1-1 0 0,0-1 1 0 0,0 1 0 0 0,0-1-1 0 0,0 1 1 0 0,0-1 0 0 0,0 1-1 0 0,0-1 1 0 0,-1 1 0 0 0,1-1 0 0 0,0 1-1 0 0,0-1 1 0 0,-1 1 0 0 0,1-1-1 0 0,0 1 1 0 0,-1-1 0 0 0,1 1-1 0 0,0-1 1 0 0,-1 0 0 0 0,1 1 0 0 0,-1-1-1 0 0,1 0 1 0 0,0 1 0 0 0,-1-1-1 0 0,1 0 1 0 0,-1 0 0 0 0,1 1-1 0 0,-1-1 1 0 0,1 0 0 0 0,-1 0 0 0 0,1 0-1 0 0,-1 0 1 0 0,1 0 0 0 0,-1 0-1 0 0,0 0 1 0 0,1 0 0 0 0,-1 0-1 0 0,1 0 1 0 0,-1 0 0 0 0,1 0 0 0 0,-1 0-1 0 0,1 0 1 0 0,-1 0 0 0 0,1 0-1 0 0,-1-1 1 0 0,1 1 0 0 0,-1 0-1 0 0,1 0 1 0 0,-1-1 0 0 0,1 1 0 0 0,-1 0-1 0 0,1-1 1 0 0,0 1 0 0 0,-1 0-1 0 0,1-1 1 0 0,-1 1 0 0 0,1-1-1 0 0,0 1 1 0 0,0 0 0 0 0,-1-1 0 0 0,1 1-1 0 0,0-1 1 0 0,0 1 0 0 0,-1-1-1 0 0,1 1 1 0 0,0-1 0 0 0,0 0-20 0 0,-12-78 1006 0 0,12 63-936 0 0,18-106 246 0 0,39 0-253 0 0,-45 104-121 0 0,-3 3-175 0 0,0 0 0 0 0,2 1 1 0 0,-1 0-1 0 0,2 1 0 0 0,0 0 0 0 0,0 1 0 0 0,1 0 0 0 0,13-8 233 0 0,10 9-3324 0 0,-12 10-5878 0 0,-19 1-2688 0 0</inkml:trace>
  <inkml:trace contextRef="#ctx0" brushRef="#br0" timeOffset="19732.497">7255 2357 0 0 0,'0'0'221'0'0,"0"0"900"0"0,0 0 451 0 0,0 0 351 0 0,0 0 364 0 0,0 0 54 0 0,0 0-173 0 0,0 0-266 0 0,0 0-370 0 0,0 0-332 0 0,0 0-245 0 0,0 0-177 0 0,-22-5-122 0 0,-67-13-85 0 0,86 17-528 0 0,1 1 1 0 0,-1-1-1 0 0,0 1 0 0 0,1-1 1 0 0,-1 1-1 0 0,0 0 1 0 0,1 0-1 0 0,-1 0 1 0 0,0 1-1 0 0,0-1 0 0 0,1 1 1 0 0,-1-1-1 0 0,1 1 1 0 0,-1 0-1 0 0,0 0 0 0 0,1 0 1 0 0,0 0-1 0 0,-1 1 1 0 0,1-1-1 0 0,0 1 1 0 0,-1-1-1 0 0,1 1 0 0 0,0 0 1 0 0,0 0-1 0 0,1 0 1 0 0,-3 1-44 0 0,-1 4 127 0 0,-3-1-24 0 0,1 1 0 0 0,0 0-1 0 0,0 1 1 0 0,1-1 0 0 0,0 1 0 0 0,1 1-1 0 0,0-1 1 0 0,0 1 0 0 0,0 0 0 0 0,1 0 0 0 0,1 0-1 0 0,-1 1 1 0 0,2-1 0 0 0,-1 1 0 0 0,1 1-103 0 0,1-1 87 0 0,4 88 452 0 0,-2-95-506 0 0,0 0 1 0 0,1 0 0 0 0,-1 0 0 0 0,0 0-1 0 0,1 0 1 0 0,0 0 0 0 0,-1 0 0 0 0,1-1-1 0 0,0 1 1 0 0,1-1 0 0 0,-1 1-1 0 0,0-1 1 0 0,1 0 0 0 0,-1 0 0 0 0,1 0-1 0 0,0 0 1 0 0,0 0 0 0 0,-1 0 0 0 0,1-1-1 0 0,0 0 1 0 0,1 1 0 0 0,-1-1 0 0 0,0 0-1 0 0,0-1 1 0 0,0 1 0 0 0,1 0 0 0 0,-1-1-1 0 0,0 0 1 0 0,1 0-34 0 0,8-1 102 0 0,-1-1 0 0 0,0 0 0 0 0,0-1 0 0 0,0 0 0 0 0,0-1 0 0 0,0 0 0 0 0,-1-1 0 0 0,0 0 0 0 0,0-1 0 0 0,0 0 0 0 0,0 0 0 0 0,-1-1 0 0 0,0 0 0 0 0,-1-1 0 0 0,0 0 0 0 0,0 0 0 0 0,0-1 0 0 0,-1 0 0 0 0,-1 0 0 0 0,1-1 0 0 0,-1 0-102 0 0,16-20 151 0 0,-2 0 0 0 0,-1-2 0 0 0,-1 0 0 0 0,-2 0 0 0 0,8-25-151 0 0,-2 116 128 0 0,15 147 106 0 0,-3 15-126 0 0,-20 59 86 0 0,-13-264-192 0 0,0 1-1 0 0,-1 0 1 0 0,-1 0 0 0 0,-1-1 0 0 0,-1 1 0 0 0,0-1 0 0 0,-1 1-1 0 0,0-1 1 0 0,-2 0 0 0 0,0 0 0 0 0,0-1 0 0 0,-2 0 0 0 0,0 0-1 0 0,-1-1 1 0 0,0 0 0 0 0,-10 11-2 0 0,8-13 2 0 0,7-7-1 0 0,-1 0 0 0 0,1 0 0 0 0,-1 0 0 0 0,0 0 0 0 0,0-1 0 0 0,0 0 0 0 0,0 0 0 0 0,-1-1 0 0 0,0 0 0 0 0,0 1 0 0 0,0-2 0 0 0,0 1 0 0 0,0-1 0 0 0,0 0 0 0 0,-1 0 0 0 0,1-1 0 0 0,-1 0 0 0 0,1 0 0 0 0,-2 0-1 0 0,5-3-5 0 0,0 0-1 0 0,0 0 1 0 0,0 0-1 0 0,1 0 1 0 0,-1 0-1 0 0,1-1 1 0 0,-1 1-1 0 0,1-1 1 0 0,0 0-1 0 0,0 1 1 0 0,0-1-1 0 0,0 0 1 0 0,0 0-1 0 0,1-1 0 0 0,-1 1 1 0 0,1 0-1 0 0,0 0 1 0 0,0-1-1 0 0,0 1 1 0 0,0-1-1 0 0,1 1 1 0 0,-1-1-1 0 0,1 1 1 0 0,0-1-1 0 0,0 1 1 0 0,0-1-1 0 0,1 1 1 0 0,-1-1-1 0 0,1 1 0 0 0,0-2 7 0 0,-1 3-2 0 0,0-20-6 0 0,1 0 0 0 0,1 0 0 0 0,1 1 1 0 0,1-1-1 0 0,1 0 0 0 0,0 1 0 0 0,2 0 0 0 0,0 1 0 0 0,5-8 7 0 0,9-9-23 0 0,2 1 0 0 0,1 0-1 0 0,2 2 1 0 0,1 1 0 0 0,2 1-1 0 0,1 1 1 0 0,1 2 0 0 0,22-15 23 0 0,55-57 86 0 0,61-52-34 0 0,-152 139-45 0 0,-1-1 0 0 0,-1 0-1 0 0,-1-1 1 0 0,0-1 0 0 0,-1 0-1 0 0,0 0 1 0 0,-2-2 0 0 0,5-10-7 0 0,-8-48 12 0 0,-10 74-20 0 0,0 0 0 0 0,0 0 0 0 0,0 0 0 0 0,-1 0 0 0 0,1 1 0 0 0,-1-1 0 0 0,0 1 0 0 0,1 0 0 0 0,-1 0 0 0 0,0 0 0 0 0,0 0 0 0 0,0 0 0 0 0,-1 1 0 0 0,1-1 0 0 0,0 1 0 0 0,-1 0 0 0 0,1 0 0 0 0,-1 0 1 0 0,1 0-1 0 0,-1 1 0 0 0,1-1 0 0 0,-1 1 0 0 0,1 0 0 0 0,-1 0 0 0 0,1 0 0 0 0,-1 1 0 0 0,0-1 0 0 0,1 1 0 0 0,-1 0 0 0 0,1 0 0 0 0,0 0 0 0 0,-1 0 0 0 0,-1 2 8 0 0,-11 5-20 0 0,1 2 0 0 0,0 0 0 0 0,1 0 0 0 0,-1 1 0 0 0,2 1-1 0 0,0 0 1 0 0,0 1 0 0 0,2 1 0 0 0,-1 0 0 0 0,2 0 0 0 0,0 1 0 0 0,0 0 0 0 0,-5 14 20 0 0,8-13 0 0 0,1-1 1 0 0,0 1 0 0 0,2 1 0 0 0,0-1-1 0 0,0 1 1 0 0,2 0 0 0 0,0 0-1 0 0,1 0 1 0 0,0 0 0 0 0,1 0 0 0 0,3 10-1 0 0,-2-21 6 0 0,0 0-1 0 0,1 0 1 0 0,0 0 0 0 0,0 0 0 0 0,0 0 0 0 0,1-1 0 0 0,0 1-1 0 0,0-1 1 0 0,1 0 0 0 0,-1 0 0 0 0,1 0 0 0 0,0 0 0 0 0,0-1-1 0 0,1 0 1 0 0,-1 1 0 0 0,1-1 0 0 0,0-1 0 0 0,0 1 0 0 0,0-1-1 0 0,1 0 1 0 0,-1 0 0 0 0,1-1 0 0 0,0 1 0 0 0,0-1 0 0 0,-1-1-1 0 0,1 1 1 0 0,0-1 0 0 0,1 0 0 0 0,0 0-6 0 0,6 0 27 0 0,0-1 0 0 0,0 0 0 0 0,1-1-1 0 0,-1 0 1 0 0,0-1 0 0 0,0 0 0 0 0,0-1 0 0 0,-1-1 0 0 0,1 0 0 0 0,-1-1-1 0 0,0 0 1 0 0,0-1 0 0 0,0 0 0 0 0,-1-1 0 0 0,9-7-27 0 0,219-148 129 0 0,-11 5-116 0 0,-153 126-97 0 0,-91 46 170 0 0,-208 107 194 0 0,195-104-239 0 0,17-11-36 0 0,-1 0 0 0 0,2 0 0 0 0,-1 2-1 0 0,1-1 1 0 0,1 2 0 0 0,-1-1 0 0 0,2 1 0 0 0,-1 1-1 0 0,1 0 1 0 0,-6 10-5 0 0,-14 38-8 0 0,26-45 3 0 0,1-10 2 0 0,0-1 0 0 0,1 0 0 0 0,-1 1 0 0 0,1 0 0 0 0,0-1-1 0 0,0 1 1 0 0,0 0 0 0 0,0-1 0 0 0,1 1 0 0 0,-1 0-1 0 0,1 0 1 0 0,0-1 0 0 0,0 1 0 0 0,1 0 0 0 0,-1 0 0 0 0,1 0-1 0 0,0-1 1 0 0,0 1 0 0 0,0 0 0 0 0,0-1 0 0 0,1 1 0 0 0,-1-1-1 0 0,1 1 1 0 0,0-1 0 0 0,0 0 0 0 0,0 0 0 0 0,0 0 0 0 0,1 0-1 0 0,-1 0 1 0 0,1 0 0 0 0,0-1 0 0 0,0 1 0 0 0,0-1 0 0 0,0 0-1 0 0,0 0 1 0 0,0 0 0 0 0,1 0 0 0 0,1 0 3 0 0,2 0 4 0 0,1-2 0 0 0,0 1 1 0 0,-1-1-1 0 0,1 0 0 0 0,0 0 0 0 0,-1-1 1 0 0,1 0-1 0 0,-1 0 0 0 0,1-1 0 0 0,-1 0 1 0 0,0-1-1 0 0,0 1 0 0 0,1-1 1 0 0,0-1-6 0 0,13-9 28 0 0,1-1-1 0 0,-2-1 0 0 0,0 0 0 0 0,0-2 0 0 0,-2 0 0 0 0,2-4-26 0 0,13-10 3 0 0,95-126 46 0 0,-112 135-141 0 0,-20 33-25 0 0,-1 1 100 0 0,0 1 1 0 0,1 0-1 0 0,1-1 1 0 0,0 1-1 0 0,0 1 1 0 0,1-1-1 0 0,1 0 1 0 0,1 0 0 0 0,0 13 16 0 0,0-23-2 0 0,0-1 1 0 0,1 1 0 0 0,-1 0-1 0 0,0-1 1 0 0,1 1 0 0 0,0-1 0 0 0,0 1-1 0 0,0-1 1 0 0,0 1 0 0 0,0-1 0 0 0,0 0-1 0 0,1 1 1 0 0,-1-1 0 0 0,1 0 0 0 0,-1 0-1 0 0,1 0 1 0 0,0 0 0 0 0,0 0 0 0 0,0 0-1 0 0,0-1 1 0 0,0 1 0 0 0,0-1-1 0 0,1 1 1 0 0,-1-1 0 0 0,0 0 0 0 0,1 0-1 0 0,-1 0 1 0 0,1 0 0 0 0,-1 0 0 0 0,1-1-1 0 0,0 1 1 0 0,-1-1 0 0 0,3 1 1 0 0,2 0-3 0 0,1-1-1 0 0,-1 1 1 0 0,0-1 0 0 0,0-1-1 0 0,0 1 1 0 0,1-1 0 0 0,-1 0-1 0 0,0-1 1 0 0,0 0 0 0 0,0 0-1 0 0,0 0 1 0 0,2-2 3 0 0,143-112 162 0 0,-84 41-58 0 0,-50 56-97 0 0,-2-1 1 0 0,0-1-1 0 0,-2 0 1 0 0,0-1 0 0 0,-1-1-1 0 0,-2 0 1 0 0,3-8-8 0 0,-11 25-2 0 0,-1 0 0 0 0,0 0 0 0 0,0-1 1 0 0,-1 1-1 0 0,1-1 0 0 0,-1 1 0 0 0,-1-1 0 0 0,1 0 1 0 0,-1 1-1 0 0,0-1 0 0 0,-1 0 0 0 0,0 1 0 0 0,0-1 1 0 0,-1-4 1 0 0,-1 9-10 0 0,1 0 1 0 0,-1 0 0 0 0,1 0-1 0 0,-1 0 1 0 0,0 1 0 0 0,0-1-1 0 0,0 1 1 0 0,0 0 0 0 0,0 0 0 0 0,0 0-1 0 0,0 0 1 0 0,0 0 0 0 0,0 1-1 0 0,0-1 1 0 0,-1 1 0 0 0,1 0-1 0 0,0 0 1 0 0,0 0 0 0 0,0 1 0 0 0,-1-1-1 0 0,1 1 1 0 0,0-1 0 0 0,0 1-1 0 0,0 0 1 0 0,0 0 0 0 0,0 1 0 0 0,0-1-1 0 0,0 1 1 0 0,1-1 0 0 0,-1 1-1 0 0,0 0 1 0 0,1 0 0 0 0,-1 0-1 0 0,1 0 1 0 0,0 1 0 0 0,-1 0 9 0 0,-6 3-12 0 0,1 0 1 0 0,0 0-1 0 0,0 1 1 0 0,0 0 0 0 0,1 0-1 0 0,0 0 1 0 0,1 1-1 0 0,-1 1 1 0 0,2-1-1 0 0,-1 1 1 0 0,1 0 0 0 0,0 0-1 0 0,1 0 1 0 0,0 1-1 0 0,1-1 1 0 0,0 1-1 0 0,0 0 1 0 0,1 0-1 0 0,0 7 12 0 0,4-12-2 0 0,0-1 0 0 0,1 1-1 0 0,-1-1 1 0 0,1 0 0 0 0,0 0-1 0 0,1 0 1 0 0,-1 0-1 0 0,1 0 1 0 0,0-1 0 0 0,0 1-1 0 0,0-1 1 0 0,0 0-1 0 0,0 0 1 0 0,1-1 0 0 0,-1 1-1 0 0,1-1 1 0 0,0 0-1 0 0,-1 0 1 0 0,1-1 0 0 0,0 0-1 0 0,0 1 1 0 0,0-2 0 0 0,4 2 2 0 0,10 4 5 0 0,-10-4 15 0 0,1 1-1 0 0,-1 0 0 0 0,0 0 1 0 0,0 1-1 0 0,-1 1 1 0 0,1-1-1 0 0,-1 1 1 0 0,0 1-1 0 0,0-1 1 0 0,0 1-1 0 0,-1 1 1 0 0,0 0-1 0 0,0 0 0 0 0,-1 0 1 0 0,0 0-1 0 0,0 1 1 0 0,0 2-20 0 0,13 60 389 0 0,-32 36 25 0 0,1-27-744 0 0,31-72-3821 0 0,-2-11-5461 0 0,-9 0-2536 0 0</inkml:trace>
  <inkml:trace contextRef="#ctx0" brushRef="#br0" timeOffset="20879.546">10075 2471 0 0 0,'0'0'2314'0'0,"0"0"-495"0"0,0 0-47 0 0,0 0 183 0 0,0 0 194 0 0,0 0-38 0 0,0 0-225 0 0,0 0-283 0 0,0 0-330 0 0,0 0-285 0 0,0 0-193 0 0,0 0-148 0 0,0 0-83 0 0,-15 2-46 0 0,-49 8-28 0 0,62-10-454 0 0,0 1-1 0 0,0-1 0 0 0,0 1 0 0 0,0 0 0 0 0,0-1 0 0 0,0 1 0 0 0,0 0 0 0 0,1 0 1 0 0,-1 0-1 0 0,0 0 0 0 0,1 1 0 0 0,-1-1 0 0 0,1 0 0 0 0,-1 1 0 0 0,1-1 0 0 0,0 1 0 0 0,-1-1 1 0 0,1 1-1 0 0,0 0 0 0 0,0-1 0 0 0,0 1 0 0 0,0 0 0 0 0,1 0 0 0 0,-1 0 0 0 0,0 0 0 0 0,1 0 1 0 0,-1 0-1 0 0,1 1-35 0 0,-5 12 227 0 0,-4 6-58 0 0,1 1 0 0 0,1 0-1 0 0,0 0 1 0 0,2 1 0 0 0,1-1 0 0 0,1 1-1 0 0,1 0 1 0 0,0 15-169 0 0,2-35 43 0 0,0 0 1 0 0,1 1-1 0 0,-1-1 0 0 0,1 0 1 0 0,0 0-1 0 0,0 1 0 0 0,0-1 0 0 0,0 0 1 0 0,0 0-1 0 0,1 0 0 0 0,0 0 1 0 0,-1 0-1 0 0,1-1 0 0 0,0 1 1 0 0,0 0-1 0 0,0-1 0 0 0,1 1 0 0 0,-1-1 1 0 0,1 0-1 0 0,-1 0 0 0 0,1 0 1 0 0,0 0-1 0 0,0 0 0 0 0,0-1 1 0 0,0 1-1 0 0,0-1 0 0 0,0 0 0 0 0,0 0 1 0 0,0 0-1 0 0,0 0 0 0 0,1 0 1 0 0,-1-1-1 0 0,0 0 0 0 0,1 1 1 0 0,-1-1-1 0 0,0-1 0 0 0,1 1 0 0 0,-1 0 1 0 0,0-1-1 0 0,1 1 0 0 0,-1-1 1 0 0,0 0-1 0 0,0 0 0 0 0,0 0 1 0 0,0-1-1 0 0,0 1 0 0 0,0-1 0 0 0,0 0 1 0 0,2-1-44 0 0,16-12 105 0 0,-2-1 0 0 0,1-1 0 0 0,-2-1-1 0 0,-1 0 1 0 0,0-1 0 0 0,-1-1 0 0 0,-1-1 0 0 0,-1 0 0 0 0,-1-1 0 0 0,0 0 0 0 0,-2-1 0 0 0,3-10-105 0 0,-11 28-23 0 0,-1 0 1 0 0,0 0 0 0 0,0 0 0 0 0,0 0-1 0 0,-1-1 1 0 0,1 1 0 0 0,-1 0-1 0 0,0-1 1 0 0,-1 1 0 0 0,0-1-1 0 0,1 1 1 0 0,-2-1 0 0 0,1 1-1 0 0,-1-1 1 0 0,0 1 0 0 0,0-1 0 0 0,0 1-1 0 0,-1 0 1 0 0,1 0 0 0 0,-1 0-1 0 0,-1 0 1 0 0,1 0 0 0 0,-1 0-1 0 0,0 0 1 0 0,0 1 0 0 0,0-1-1 0 0,0 1 1 0 0,-1 0 0 0 0,0 0-1 0 0,0 0 1 0 0,0 1 0 0 0,0-1 0 0 0,-1 1-1 0 0,1 0 1 0 0,-1 0 0 0 0,0 1-1 0 0,0-1 1 0 0,0 1 0 0 0,0 0-1 0 0,0 0 1 0 0,0 1 0 0 0,-1 0-1 0 0,1 0 1 0 0,-2 0 22 0 0,1 0-60 0 0,0 1 0 0 0,0 0 0 0 0,0 0 0 0 0,0 1 0 0 0,0 0 0 0 0,1 0 0 0 0,-1 0 0 0 0,0 1 0 0 0,0-1 0 0 0,1 1-1 0 0,-1 1 1 0 0,1-1 0 0 0,0 1 0 0 0,0 0 0 0 0,0 0 0 0 0,0 1 0 0 0,0-1 0 0 0,1 1 0 0 0,-1 0 0 0 0,1 0 0 0 0,0 1 0 0 0,1-1 0 0 0,-1 1 0 0 0,0 1 60 0 0,4-5-2 0 0,1 0 1 0 0,-1 0 0 0 0,1 0 0 0 0,0 0 0 0 0,-1 0 0 0 0,1 0-1 0 0,0 0 1 0 0,0-1 0 0 0,-1 1 0 0 0,1 0 0 0 0,0-1 0 0 0,0 1 0 0 0,0 0-1 0 0,0-1 1 0 0,0 1 0 0 0,0-1 0 0 0,0 0 0 0 0,0 1 0 0 0,0-1 0 0 0,0 0-1 0 0,0 1 1 0 0,0-1 0 0 0,0 0 0 0 0,0 0 0 0 0,0 0 0 0 0,1 0-1 0 0,-1 0 1 0 0,0 0 0 0 0,0 0 0 0 0,0-1 0 0 0,0 1 0 0 0,0 0 0 0 0,0-1-1 0 0,0 1 1 0 0,0 0 0 0 0,1-1 1 0 0,2 1 32 0 0,5-2 34 0 0,0 0 0 0 0,0-1-1 0 0,0 0 1 0 0,0 0 0 0 0,-1 0-1 0 0,1-1 1 0 0,-1-1 0 0 0,0 1-1 0 0,0-2 1 0 0,-1 1 0 0 0,1-1-1 0 0,3-4-65 0 0,104-89 695 0 0,-31 7-267 0 0,-11 3-217 0 0,-24-20-98 0 0,-35 38-30 0 0,34 440-532 0 0,-29-97 409 0 0,-12 95 40 0 0,-34-88 41 0 0,-6-120-2 0 0,-32 28 66 0 0,51-159-99 0 0,14-29 6 0 0,0 1-1 0 0,0 0 1 0 0,0-1 0 0 0,0 1 0 0 0,-1 0 0 0 0,1-1 0 0 0,0 1-1 0 0,0 0 1 0 0,0-1 0 0 0,0 1 0 0 0,0 0 0 0 0,-1 0-1 0 0,1-1 1 0 0,0 1 0 0 0,0 0 0 0 0,0 0 0 0 0,-1-1-1 0 0,1 1 1 0 0,0 0 0 0 0,-1 0 0 0 0,1 0 0 0 0,0-1-1 0 0,0 1 1 0 0,-1 0 0 0 0,1 0 0 0 0,0 0 0 0 0,-1 0-1 0 0,1 0 1 0 0,0 0 0 0 0,-1 0 0 0 0,1 0 0 0 0,0-1-1 0 0,-1 1 1 0 0,1 0 0 0 0,0 0 0 0 0,-1 1 0 0 0,1-1 0 0 0,0 0-1 0 0,-1 0 1 0 0,1 0 0 0 0,0 0 0 0 0,-1 0 0 0 0,1 0-1 0 0,0 0 1 0 0,0 0 0 0 0,-1 1 0 0 0,1-1 0 0 0,0 0-1 0 0,-1 0 1 0 0,1 0 0 0 0,0 1 0 0 0,0-1 0 0 0,0 0-1 0 0,-1 0 1 0 0,1 1 0 0 0,0-1 0 0 0,0 0 0 0 0,0 0-1 0 0,-1 1 1 0 0,1-1 0 0 0,0 0 0 0 0,0 1 0 0 0,0-1-1 0 0,0 0-11 0 0,-4-51 11 0 0,3-1 0 0 0,2 0 0 0 0,2 0 0 0 0,3 0 0 0 0,2 1-1 0 0,2 0 1 0 0,2 1 0 0 0,3 0 0 0 0,6-13-11 0 0,-9 24-712 0 0,1 0 0 0 0,2 1 0 0 0,2 1 0 0 0,2 0 0 0 0,0 2 0 0 0,9-10 712 0 0,-25 41-295 0 0,31-40-4338 0 0,-10 19-4072 0 0,-14 14-656 0 0</inkml:trace>
  <inkml:trace contextRef="#ctx0" brushRef="#br0" timeOffset="21716.007">11323 2633 392 0 0,'0'0'3089'0'0,"0"0"-1193"0"0,0 0-449 0 0,0 0-33 0 0,0 0 51 0 0,0 0 16 0 0,0 0-94 0 0,0 0-150 0 0,0 0-203 0 0,0 0-233 0 0,0 0-185 0 0,0 0-99 0 0,0 0-40 0 0,1 36-32 0 0,4 112-26 0 0,3 3 716 0 0,0-63 878 0 0,-8-87-1555 0 0,0-1 82 0 0,0 0 63 0 0,0 0 47 0 0,0-9 605 0 0,33-196 58 0 0,15 68-1077 0 0,18 6-105 0 0,-41 89-81 0 0,-18 27-38 0 0,1 0-1 0 0,1 1 1 0 0,0 0-1 0 0,1 1 0 0 0,1 0 1 0 0,0 0-1 0 0,1 1 0 0 0,3-2-11 0 0,8-6-52 0 0,-14 43-245 0 0,5 72-1678 0 0,15-45-1782 0 0,23-24-3845 0 0,-7-21-1464 0 0,-35-5 5223 0 0</inkml:trace>
  <inkml:trace contextRef="#ctx0" brushRef="#br0" timeOffset="22689.297">12231 2464 2064 0 0,'0'0'3577'0'0,"0"0"-962"0"0,0 0-645 0 0,0 0-261 0 0,0 0-89 0 0,0 0-149 0 0,0 0-116 0 0,0 0-104 0 0,0 0-162 0 0,0 0-184 0 0,0 0-131 0 0,-35 20-108 0 0,-111 66-62 0 0,74-29 281 0 0,62-43-678 0 0,-73 103 1088 0 0,76-105-1256 0 0,1 0 0 0 0,0 1 0 0 0,1 0 0 0 0,0 0 0 0 0,1 0 0 0 0,0 1 0 0 0,1-1 0 0 0,1 1 0 0 0,0 0 1 0 0,1 0-1 0 0,0 7-39 0 0,1-19 9 0 0,1-1 1 0 0,-1 0-1 0 0,0 1 1 0 0,0-1-1 0 0,1 0 1 0 0,-1 1-1 0 0,0-1 0 0 0,1 0 1 0 0,0 0-1 0 0,-1 1 1 0 0,1-1-1 0 0,0 0 1 0 0,-1 0-1 0 0,1 0 1 0 0,0 0-1 0 0,0 0 1 0 0,0 0-1 0 0,0 0 1 0 0,0 0-1 0 0,0 0 1 0 0,0 0-1 0 0,0-1 1 0 0,1 1-1 0 0,-1 0 1 0 0,0-1-1 0 0,0 1 1 0 0,1-1-1 0 0,-1 1 1 0 0,0-1-1 0 0,1 0 1 0 0,-1 1-1 0 0,0-1 1 0 0,1 0-1 0 0,-1 0 1 0 0,0 0-1 0 0,1 0 1 0 0,-1 0-1 0 0,1 0 1 0 0,-1-1-1 0 0,1 1-9 0 0,54-19 750 0 0,96-109-58 0 0,-8-15-608 0 0,-143 143-91 0 0,-1 0 0 0 0,1 0 0 0 0,0 0 0 0 0,0 0 0 0 0,0 1 0 0 0,0-1 0 0 0,0 0 0 0 0,-1 0 0 0 0,1 1 0 0 0,0-1 0 0 0,0 0 0 0 0,0 1 0 0 0,-1-1 0 0 0,1 1 0 0 0,0-1-1 0 0,0 1 1 0 0,-1 0 0 0 0,1-1 0 0 0,-1 1 0 0 0,1-1 0 0 0,0 1 0 0 0,-1 0 0 0 0,1 0 0 0 0,-1-1 0 0 0,0 1 0 0 0,1 0 0 0 0,-1 0 0 0 0,1 0 0 0 0,-1-1 0 0 0,0 1 0 0 0,0 0 0 0 0,0 0 0 0 0,1 0 0 0 0,-1 0-1 0 0,0 0 1 0 0,0 0 0 0 0,0 0 0 0 0,0-1 0 0 0,-1 1 0 0 0,1 0 0 0 0,0 0 7 0 0,2 7-3 0 0,14 39 54 0 0,25 41-68 0 0,-37-82 20 0 0,-1-1 1 0 0,1 1-1 0 0,1-1 1 0 0,-1 0-1 0 0,1-1 1 0 0,0 1 0 0 0,0-1-1 0 0,0 0 1 0 0,1 0-1 0 0,-1 0 1 0 0,1-1-1 0 0,0 0 1 0 0,0 0 0 0 0,0 0-1 0 0,0-1 1 0 0,1 0-1 0 0,-1 0 1 0 0,1-1-1 0 0,-1 0 1 0 0,1 0 0 0 0,-1 0-1 0 0,1-1 1 0 0,0 0-1 0 0,-1 0 1 0 0,1-1-1 0 0,0 1 1 0 0,-1-1 0 0 0,1-1-1 0 0,-1 0 1 0 0,1 0-1 0 0,3-1-3 0 0,9-10 45 0 0,0-2 0 0 0,-1 1 1 0 0,0-2-1 0 0,-2 0 0 0 0,0-2 0 0 0,0 1 0 0 0,-2-2 0 0 0,0 0 0 0 0,0-3-45 0 0,20-23 42 0 0,23-54 16 0 0,-49 79 44 0 0,-9 21-38 0 0,-28 40-133 0 0,-80 122 117 0 0,99-148-37 0 0,3-6-8 0 0,1 0 0 0 0,1 0 0 0 0,-1 0 0 0 0,2 1 1 0 0,-1 0-1 0 0,1 0 0 0 0,1 0 0 0 0,0 0 1 0 0,0 1-1 0 0,1 1-3 0 0,2-9 1 0 0,-2 0-4 0 0,1 0 1 0 0,0-1-1 0 0,1 1 0 0 0,-1 0 1 0 0,1 0-1 0 0,-1 0 0 0 0,1-1 1 0 0,0 1-1 0 0,0 0 1 0 0,0 0-1 0 0,0 0 0 0 0,0 0 1 0 0,1 0-1 0 0,-1-1 0 0 0,1 1 1 0 0,0 0-1 0 0,0 0 1 0 0,0-1-1 0 0,0 1 0 0 0,0 0 1 0 0,1-1-1 0 0,-1 0 0 0 0,1 1 1 0 0,0-1-1 0 0,-1 0 1 0 0,1 1-1 0 0,0-1 0 0 0,0 0 1 0 0,1-1-1 0 0,-1 1 1 0 0,0 0-1 0 0,1 0 0 0 0,-1-1 1 0 0,1 0-1 0 0,-1 1 0 0 0,2-1 3 0 0,4 1 13 0 0,1 0-1 0 0,-1-1 0 0 0,1 0 0 0 0,0 0 1 0 0,0-1-1 0 0,-1-1 0 0 0,1 1 0 0 0,0-1 0 0 0,-1-1 1 0 0,1 1-1 0 0,-1-1 0 0 0,1-1 0 0 0,-1 0 1 0 0,0 0-1 0 0,0-1 0 0 0,0 1 0 0 0,0-2 1 0 0,-1 1-1 0 0,0-1 0 0 0,0 0 0 0 0,0-1 0 0 0,0 0-12 0 0,17-17 66 0 0,0-1-1 0 0,-1-1 0 0 0,-2 0 0 0 0,0-2 0 0 0,0-5-65 0 0,0-1 48 0 0,-3 0-1 0 0,-1-2 1 0 0,-1 0-1 0 0,-2-1 1 0 0,3-13-48 0 0,-4 4-12 0 0,-1-1 0 0 0,-2 0 0 0 0,-2-1 0 0 0,-3 0 0 0 0,-1 0 0 0 0,-2-27 12 0 0,-28-44-105 0 0,25 116 102 0 0,0-1-1 0 0,0 1 1 0 0,-1-1 0 0 0,1 1-1 0 0,0 0 1 0 0,-1-1 0 0 0,0 1-1 0 0,1 0 1 0 0,-1 0 0 0 0,0 0-1 0 0,0 0 1 0 0,0 0 0 0 0,-1 1-1 0 0,1-1 1 0 0,0 1 0 0 0,-1-1-1 0 0,1 1 1 0 0,0 0 0 0 0,-1 0-1 0 0,0 0 1 0 0,1 0 0 0 0,-1 0-1 0 0,0 1 1 0 0,1-1 0 0 0,-1 1-1 0 0,0-1 1 0 0,0 1 0 0 0,1 0-1 0 0,-1 0 1 0 0,0 1 0 0 0,0-1-1 0 0,1 1 1 0 0,-1-1 0 0 0,0 1-1 0 0,1 0 1 0 0,-1 0 0 0 0,1 0-1 0 0,-1 0 1 0 0,1 0 0 0 0,-1 0-1 0 0,0 1 4 0 0,-7 6-20 0 0,-1 1 0 0 0,1 0 0 0 0,1 0 0 0 0,-1 1 0 0 0,1 0 0 0 0,1 1 0 0 0,0 0 0 0 0,1 0 0 0 0,-2 4 20 0 0,-6 15 1 0 0,2 0-1 0 0,1 2 1 0 0,1 0-1 0 0,1 0 1 0 0,2 1-1 0 0,2 0 1 0 0,0 0-1 0 0,3 0 0 0 0,0 1 1 0 0,3-1-1 0 0,1 11 0 0 0,-1-29 4 0 0,0-1-1 0 0,1 0 0 0 0,1 1 0 0 0,0-1 0 0 0,1 0 0 0 0,1 0 1 0 0,0 0-1 0 0,1 0 0 0 0,0-1 0 0 0,1 0 0 0 0,1 0 0 0 0,0 0 1 0 0,1-1-1 0 0,0 0 0 0 0,0 0 0 0 0,2-1 0 0 0,-1 0 0 0 0,1-1 0 0 0,5 4-3 0 0,-2-4 25 0 0,1 0-1 0 0,0 0 0 0 0,1-1 0 0 0,0-1 0 0 0,1 0 0 0 0,-1-1 0 0 0,1-1 0 0 0,0 0 0 0 0,1-1 1 0 0,-1-1-1 0 0,1-1 0 0 0,0 0 0 0 0,10 0-24 0 0,-19-2-13 0 0,1 0 1 0 0,0-1-1 0 0,0 0 0 0 0,-1 0 1 0 0,1-1-1 0 0,0 0 1 0 0,0 0-1 0 0,-1-1 0 0 0,1 0 1 0 0,-1-1-1 0 0,0 0 0 0 0,0 0 1 0 0,0-1-1 0 0,0 1 1 0 0,1-2 12 0 0,32-31-1352 0 0,-21 2-3599 0 0,-13 22 299 0 0,-1 2-2699 0 0,-5 3-1716 0 0</inkml:trace>
  <inkml:trace contextRef="#ctx0" brushRef="#br0" timeOffset="22931.585">13390 2703 18036 0 0,'0'0'931'0'0,"0"0"-82"0"0,0 0 142 0 0,0 0 140 0 0,0 0-19 0 0,0 0-186 0 0,0 0-243 0 0,0 0-181 0 0,0 0-158 0 0,0 0-124 0 0,0 0-95 0 0,-5 33-68 0 0,-15 102-33 0 0,19-124-22 0 0,0 32-270 0 0,6-41 132 0 0,19-3-5629 0 0,-5-19-6572 0 0,-14 12 4910 0 0</inkml:trace>
  <inkml:trace contextRef="#ctx0" brushRef="#br0" timeOffset="23097.548">13393 2416 8242 0 0,'0'0'5633'0'0,"0"0"-3521"0"0,0 0-687 0 0,0 0-393 0 0,0 0-360 0 0,0 0-312 0 0,0 0-280 0 0,0 0-288 0 0,0 0-368 0 0,0 0-136 0 0,0 0-224 0 0,0 0-289 0 0,0 0-415 0 0,0 0-1233 0 0,-22-22-2144 0 0,26 29-1352 0 0</inkml:trace>
  <inkml:trace contextRef="#ctx0" brushRef="#br0" timeOffset="23318.089">13556 2608 10778 0 0,'0'0'2530'0'0,"0"0"-832"0"0,0 0-214 0 0,0 0 30 0 0,0 0-137 0 0,0 0-300 0 0,0 0-329 0 0,0 0-244 0 0,-6 33-177 0 0,-16 103-102 0 0,20-131-202 0 0,1-1 1 0 0,0 1-1 0 0,-1 0 0 0 0,2 0 1 0 0,-1 0-1 0 0,0 0 1 0 0,1-1-1 0 0,0 1 0 0 0,0 0 1 0 0,1 0-1 0 0,-1 0 0 0 0,1 0 1 0 0,0 0-1 0 0,0 0 0 0 0,1-1 1 0 0,0 1-1 0 0,-1 0 0 0 0,2 0-23 0 0,6 13 124 0 0,-7-14-69 0 0,0 0 0 0 0,0 0 0 0 0,0 0 0 0 0,0-1 0 0 0,1 1 0 0 0,-1 0 0 0 0,1-1 0 0 0,0 0-1 0 0,0 0 1 0 0,0 0 0 0 0,1 0 0 0 0,-1 0 0 0 0,1-1 0 0 0,-1 1 0 0 0,1-1 0 0 0,0 0 0 0 0,0 0 0 0 0,0 0 0 0 0,0-1 0 0 0,1 1 0 0 0,-1-1-1 0 0,0 0 1 0 0,0 0 0 0 0,1-1 0 0 0,-1 1 0 0 0,1-1 0 0 0,-1 0 0 0 0,0 0 0 0 0,1-1 0 0 0,-1 1 0 0 0,0-1 0 0 0,1 0 0 0 0,-1 0-55 0 0,7-2 166 0 0,-1 0 1 0 0,1-1 0 0 0,-1 0-1 0 0,0 0 1 0 0,0-1 0 0 0,0-1 0 0 0,-1 0-1 0 0,0 0 1 0 0,0-1 0 0 0,-1 0-1 0 0,1 0 1 0 0,3-6-167 0 0,-1 3 123 0 0,-2-1 0 0 0,0 0 0 0 0,0 0-1 0 0,-1-1 1 0 0,0 1 0 0 0,-1-2 0 0 0,-1 1 0 0 0,0-1 0 0 0,3-9-123 0 0,17-132-1897 0 0,-26 154 852 0 0,0 0-373 0 0,0 0-1707 0 0,-3 0 2461 0 0,3 0-3410 0 0,-1 0-4306 0 0,1 0 1258 0 0</inkml:trace>
  <inkml:trace contextRef="#ctx0" brushRef="#br0" timeOffset="23699.594">14209 2560 6561 0 0,'0'0'4541'0'0,"0"0"-1589"0"0,0 0-687 0 0,0 0-229 0 0,0 0-284 0 0,0 0-358 0 0,0 0-437 0 0,0 0-351 0 0,0 0-228 0 0,0 0-111 0 0,0 0-20 0 0,0 0-15 0 0,0 0-43 0 0,-13 10-33 0 0,-67 53 67 0 0,41-7-131 0 0,38-54-95 0 0,1 0 0 0 0,0 0 0 0 0,0 1 0 0 0,-1-1 0 0 0,1 0-1 0 0,1 1 1 0 0,-1-1 0 0 0,0 0 0 0 0,0 1 0 0 0,1-1 0 0 0,0 0 0 0 0,-1 1 0 0 0,1-1 0 0 0,0 0 0 0 0,0 0 0 0 0,0 0-1 0 0,0 0 1 0 0,0 0 0 0 0,1 0 0 0 0,-1 0 0 0 0,1 0 0 0 0,-1-1 0 0 0,1 1 0 0 0,0 0 0 0 0,-1-1 0 0 0,1 1 0 0 0,0-1-1 0 0,0 0 1 0 0,0 0 0 0 0,0 0 0 0 0,0 0 0 0 0,0 0 0 0 0,1 0 0 0 0,-1 0 0 0 0,0 0 0 0 0,0-1 0 0 0,1 0-1 0 0,-1 1 1 0 0,0-1 0 0 0,1 0 0 0 0,-1 0 0 0 0,0 0 0 0 0,1 0 3 0 0,6 3 12 0 0,-2-2 47 0 0,-1 1 1 0 0,1 0 0 0 0,-1 0 0 0 0,0 1 0 0 0,0 0 0 0 0,1 0 0 0 0,-2 0 0 0 0,1 1-1 0 0,0 0 1 0 0,-1 0 0 0 0,0 0 0 0 0,0 1 0 0 0,0-1 0 0 0,0 1 0 0 0,-1 0-1 0 0,0 1 1 0 0,0-1 0 0 0,0 1 0 0 0,-1 0 0 0 0,1 0 0 0 0,-2 0 0 0 0,1 0 0 0 0,-1 0-1 0 0,1 1 1 0 0,-2-1 0 0 0,1 1 0 0 0,-1 1-60 0 0,-1 3 361 0 0,1-8-305 0 0,-1-1 1 0 0,1 1 0 0 0,-1 0 0 0 0,0 0 0 0 0,0 0-1 0 0,0 0 1 0 0,-1 0 0 0 0,1 0 0 0 0,-1 0-1 0 0,1 0 1 0 0,-1 0 0 0 0,0-1 0 0 0,0 1-1 0 0,-1 0 1 0 0,1-1 0 0 0,0 1 0 0 0,-1-1 0 0 0,0 1-1 0 0,1-1 1 0 0,-1 1 0 0 0,0-1 0 0 0,-1 1-57 0 0,-101 42 97 0 0,54-46-7089 0 0,43-2-372 0 0,3-1-4938 0 0</inkml:trace>
</inkml:ink>
</file>

<file path=ppt/ink/ink9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10618 0 0,'0'0'3496'0'0,"0"0"-1719"0"0,0 0-738 0 0,0 0-120 0 0,0 0-27 0 0,0 0-50 0 0,0 0-122 0 0,0 0-164 0 0,0 0-157 0 0,0 0-150 0 0,0 0-99 0 0,-7 25-42 0 0,-23 78-40 0 0,23-46-54 0 0,13-34-808 0 0,-4-19-4104 0 0,1-3-4753 0 0,0-1 3147 0 0</inkml:trace>
</inkml:ink>
</file>

<file path=ppt/ink/ink9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2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14155 0 0,'0'0'1328'0'0,"0"0"-175"0"0,0 0-193 0 0,0 0 8 0 0,0 0-104 0 0,0 0-368 0 0,0 0-312 0 0,0 0-232 0 0,0 0-152 0 0,0 0-88 0 0,0 0-104 0 0,0 0-176 0 0,0 0-304 0 0,0 0-529 0 0,0 122-887 0 0,8-104-1729 0 0,3 1-1216 0 0,0-8 432 0 0</inkml:trace>
</inkml:ink>
</file>

<file path=ppt/ink/ink9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3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 5457 0 0,'0'0'2006'0'0,"0"0"-134"0"0,0 0-9 0 0,0 0-4 0 0,0 0-154 0 0,0 0-293 0 0,0 0-232 0 0,0 0-162 0 0,0 0-130 0 0,0 0-61 0 0,0 0-35 0 0,0 0-25 0 0,0 0-7 0 0,-16 14-44 0 0,-82 64 409 0 0,30-27 215 0 0,67-51-1339 0 0,0 1 0 0 0,1 0 0 0 0,-1 0 0 0 0,1 0 0 0 0,-1 0 0 0 0,1 0 0 0 0,0 0 0 0 0,-1 0 1 0 0,1 0-1 0 0,0 0 0 0 0,0 0 0 0 0,0 0 0 0 0,-1 0 0 0 0,1 0 0 0 0,0 0 0 0 0,0 0 0 0 0,1 0 0 0 0,-1 0 0 0 0,0 0 0 0 0,0 0 0 0 0,0 0 1 0 0,1 0-1 0 0,-1 0 0 0 0,0 0 0 0 0,1 0 0 0 0,-1 0 0 0 0,1 0 0 0 0,-1 0 0 0 0,1 0 0 0 0,0 0 0 0 0,-1-1 0 0 0,1 1 0 0 0,0 0 0 0 0,0 0 1 0 0,-1-1-1 0 0,1 1 0 0 0,0 0 0 0 0,0-1 0 0 0,0 1 0 0 0,0-1 0 0 0,0 1 0 0 0,0-1 0 0 0,0 0-1 0 0,54 19 10 0 0,-39-15-10 0 0,66 17 10 0 0,-5 24-46 0 0,-75-43 46 0 0,0 0 0 0 0,-1-1 0 0 0,1 1-1 0 0,-1 1 1 0 0,1-1 0 0 0,-1 0-1 0 0,1 0 1 0 0,-1 0 0 0 0,0 1 0 0 0,0-1-1 0 0,0 1 1 0 0,-1-1 0 0 0,1 1 0 0 0,0-1-1 0 0,-1 1 1 0 0,0-1 0 0 0,0 1 0 0 0,1-1-1 0 0,-1 1 1 0 0,-1-1 0 0 0,1 1 0 0 0,0 0-1 0 0,-1-1 1 0 0,1 1 0 0 0,-1-1 0 0 0,0 1-1 0 0,0-1 1 0 0,0 0 0 0 0,0 1 0 0 0,0-1-1 0 0,0 0 1 0 0,-1 0 0 0 0,0 2-10 0 0,-6 5 4 0 0,0 0 0 0 0,0-1 0 0 0,-1 0 0 0 0,0-1 0 0 0,0 1-1 0 0,-1-2 1 0 0,0 1 0 0 0,0-2 0 0 0,-9 5-4 0 0,-32 19-1405 0 0,39-25-550 0 0,10-4-2344 0 0,1 0-4103 0 0,1 0-1511 0 0</inkml:trace>
</inkml:ink>
</file>

<file path=ppt/ink/ink9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524 158 8850 0 0,'0'0'1410'0'0,"0"0"-385"0"0,0 0 55 0 0,0 0 254 0 0,0 0 157 0 0,0 0 39 0 0,0 0-133 0 0,0 0-166 0 0,0 0-128 0 0,0 0-173 0 0,0 0-146 0 0,0 0-104 0 0,0 0-95 0 0,1 27-93 0 0,5 128 207 0 0,-5-106-345 0 0,0-18-241 0 0,-1-1 0 0 0,-1 0 0 0 0,-1 0 0 0 0,-2 1 0 0 0,-1-2 0 0 0,-7 23-113 0 0,-40 80-412 0 0,49-128-1203 0 0,-6 7 4049 0 0,6-8-4321 0 0,1-2-4510 0 0,1-1-6373 0 0,1-3 7764 0 0</inkml:trace>
  <inkml:trace contextRef="#ctx0" brushRef="#br0" timeOffset="295.969">77 184 8650 0 0,'0'0'2292'0'0,"0"0"-942"0"0,0 0-438 0 0,0 0 106 0 0,0 0 201 0 0,0 0 161 0 0,0 0 31 0 0,0 0-160 0 0,0 0-171 0 0,0 0-188 0 0,0 0-161 0 0,31 5-85 0 0,101 15-73 0 0,14-23 830 0 0,292-45-555 0 0,-436 48-942 0 0,-1 1 0 0 0,0-1 0 0 0,0 0 0 0 0,0 0 0 0 0,1 0-1 0 0,-1 1 1 0 0,0-1 0 0 0,0 0 0 0 0,0 1 0 0 0,0-1 0 0 0,0 1 0 0 0,0 0 0 0 0,0-1-1 0 0,0 1 1 0 0,0 0 0 0 0,0-1 0 0 0,0 1 0 0 0,0 0 0 0 0,0 0 0 0 0,-1 0 0 0 0,1 0-1 0 0,0 0 1 0 0,0 0 0 0 0,-1 0 0 0 0,1 0 0 0 0,-1 0 0 0 0,1 0 0 0 0,-1 0 0 0 0,0 1-1 0 0,1-1 1 0 0,-1 0 0 0 0,0 0 0 0 0,0 0 0 0 0,0 1 0 0 0,0-1 0 0 0,0 0 0 0 0,0 0-1 0 0,0 0 1 0 0,0 1 0 0 0,0-1 0 0 0,0 0 0 0 0,-1 0 0 0 0,1 0 0 0 0,-1 0 0 0 0,1 0-1 0 0,-1 1 95 0 0,-14 31-7679 0 0,8-22 1692 0 0,3-3-1673 0 0</inkml:trace>
  <inkml:trace contextRef="#ctx0" brushRef="#br0" timeOffset="10631.522">125 795 0 0 0,'0'0'380'0'0,"-8"3"219"0"0,-36 12 904 0 0,15-10 4555 0 0,29-5-5336 0 0,-16 6 4552 0 0,9-2-4068 0 0,12 0 4627 0 0,231-22-2931 0 0,-15-7-1798 0 0,-103 24-870 0 0,-81 8-203 0 0,10-3 71 0 0,-46-4-106 0 0,-1 0 11 0 0,1 0 5 0 0,1 0-8 0 0,-1 0-1 0 0,-1 0-11 0 0,0 0 5 0 0,0 0-18 0 0,0 0 11 0 0,0 0 22 0 0,0 0 19 0 0,0 0-40 0 0,0 0-27 0 0,0 0-10 0 0,0 0-24 0 0,0 0-29 0 0,0 0-36 0 0,0 0-36 0 0,0 0-51 0 0,0 0-81 0 0,0 0-90 0 0,0 0-125 0 0,-9 22-10792 0 0,1-15 5659 0 0,6-3-1357 0 0</inkml:trace>
  <inkml:trace contextRef="#ctx0" brushRef="#br0" timeOffset="11081.009">771 884 896 0 0,'0'0'2463'0'0,"0"0"-421"0"0,0 0-233 0 0,0 0-94 0 0,0 0-147 0 0,0 0-154 0 0,0 0-228 0 0,0 0-253 0 0,0 0-209 0 0,0 0-168 0 0,0 0-101 0 0,0 0-25 0 0,-8 3 16 0 0,5-2-442 0 0,-3 1 132 0 0,0 0 0 0 0,0 1 1 0 0,0 0-1 0 0,0 0 0 0 0,1 0 0 0 0,-1 0 0 0 0,1 1 0 0 0,0 0 0 0 0,0 0 0 0 0,1 1 0 0 0,-1-1 0 0 0,1 1 1 0 0,-1 1-137 0 0,-25 43 633 0 0,26-42-556 0 0,3-5-49 0 0,0 0 1 0 0,-1-1-1 0 0,1 1 0 0 0,0 0 1 0 0,0 0-1 0 0,0 0 1 0 0,0 0-1 0 0,0 0 1 0 0,0 0-1 0 0,1 0 1 0 0,-1 0-1 0 0,1 0 0 0 0,-1 1 1 0 0,1-1-1 0 0,0 0 1 0 0,0 0-1 0 0,0 0 1 0 0,0 0-1 0 0,0 1 0 0 0,0-1 1 0 0,1 0-1 0 0,-1 0 1 0 0,1 0-1 0 0,0 0 1 0 0,-1 0-1 0 0,1 0 0 0 0,0 0 1 0 0,0 0-1 0 0,0 0 1 0 0,0 0-1 0 0,1 0 1 0 0,-1 0-1 0 0,1-1 1 0 0,-1 1-1 0 0,1-1 0 0 0,-1 1 1 0 0,1-1-1 0 0,0 1 1 0 0,-1-1-1 0 0,1 0 1 0 0,0 0-1 0 0,2 1-28 0 0,99 4 2010 0 0,-94-7-1881 0 0,0-1 0 0 0,-1 1-1 0 0,1-2 1 0 0,-1 1 0 0 0,1-1 0 0 0,-1 0 0 0 0,0-1 0 0 0,0 0 0 0 0,-1 0 0 0 0,1-1 0 0 0,-1 0 0 0 0,0 0-1 0 0,0-1 1 0 0,0 0 0 0 0,-1 0 0 0 0,0-1 0 0 0,0 1 0 0 0,-1-1 0 0 0,0 0 0 0 0,3-5-129 0 0,-1-4 159 0 0,-6 14-163 0 0,0 0-1 0 0,0 1 1 0 0,0-1 0 0 0,0 0-1 0 0,0 0 1 0 0,0 0-1 0 0,0 0 1 0 0,0 1-1 0 0,-1-1 1 0 0,1 0 0 0 0,-1 0-1 0 0,0 0 1 0 0,1-1-1 0 0,-1 1 1 0 0,0 0-1 0 0,0 0 1 0 0,0 0 0 0 0,-1 0-1 0 0,1 0 1 0 0,0 0-1 0 0,-1 0 1 0 0,1 0-1 0 0,-1 0 1 0 0,0 0-1 0 0,1 1 1 0 0,-1-1 0 0 0,0 0-1 0 0,0 0 1 0 0,-1 0-1 0 0,1 1 1 0 0,0-1-1 0 0,0 1 1 0 0,-2-2 4 0 0,-4-3-362 0 0,-1 0 0 0 0,-1 1 0 0 0,1 0-1 0 0,-1 0 1 0 0,1 1 0 0 0,-2 0 0 0 0,1 1 0 0 0,0-1 0 0 0,0 2-1 0 0,-9-2 363 0 0,-21-1-4135 0 0,0 3-4077 0 0,25 2-735 0 0</inkml:trace>
  <inkml:trace contextRef="#ctx0" brushRef="#br0" timeOffset="11874.962">3 41 0 0 0,'0'0'289'0'0,"0"0"913"0"0,0 0 262 0 0,0 0-9 0 0,0 0-13 0 0,0 0-74 0 0,0 0-110 0 0,0 0-78 0 0,0 0-41 0 0,-1-3-3 0 0,1 2-1020 0 0,-1 1 1 0 0,1-1-1 0 0,0 0 0 0 0,0 1 0 0 0,0-1 0 0 0,0 1 1 0 0,0-1-1 0 0,0 1 0 0 0,0-1 0 0 0,0 0 1 0 0,0 1-1 0 0,0-1 0 0 0,0 1 0 0 0,0-1 0 0 0,0 1 1 0 0,0-1-1 0 0,0 0 0 0 0,1 1 0 0 0,-1-1 0 0 0,0 1 1 0 0,0-1-1 0 0,1 1 0 0 0,-1-1 0 0 0,0 1 0 0 0,1-1 1 0 0,-1 1-1 0 0,1 0 0 0 0,-1-1 0 0 0,0 1 0 0 0,1-1 1 0 0,-1 1-1 0 0,1 0 0 0 0,-1 0 0 0 0,1-1 1 0 0,-1 1-1 0 0,1 0 0 0 0,-1 0 0 0 0,1-1 0 0 0,-1 1 1 0 0,1 0-1 0 0,0 0 0 0 0,-1 0 0 0 0,1 0 0 0 0,-1 0 1 0 0,1 0-1 0 0,-1 0 0 0 0,1 0 0 0 0,0 0 0 0 0,-1 0 1 0 0,1 0-1 0 0,-1 0 0 0 0,1 0 0 0 0,-1 1 0 0 0,1-1 1 0 0,-1 0-1 0 0,1 0 0 0 0,0 0 0 0 0,-1 1 1 0 0,0-1-1 0 0,1 0 0 0 0,0 1-116 0 0,8-1-711 0 0,130 1 2796 0 0,47 0-187 0 0,133-17-1898 0 0,-136 8-615 0 0,-164 35-4690 0 0,-19-11 570 0 0,0-1-3323 0 0,0-7 4477 0 0</inkml:trace>
  <inkml:trace contextRef="#ctx0" brushRef="#br0" timeOffset="12657.339">1092 895 0 0 0,'0'0'1535'0'0,"0"0"364"0"0,0 0-116 0 0,0 0-197 0 0,0 0-149 0 0,0 0-151 0 0,0 0-168 0 0,0 0-185 0 0,0 0-206 0 0,0 0-227 0 0,0 0-140 0 0,0 0-41 0 0,0 0 37 0 0,-3 4 61 0 0,-15 21 494 0 0,17-24-848 0 0,1-1-1 0 0,-1 0 1 0 0,1 1 0 0 0,0-1-1 0 0,0 0 1 0 0,-1 1-1 0 0,1-1 1 0 0,0 1 0 0 0,0-1-1 0 0,-1 1 1 0 0,1-1-1 0 0,0 1 1 0 0,0-1 0 0 0,0 1-1 0 0,0-1 1 0 0,0 1-1 0 0,-1-1 1 0 0,1 1 0 0 0,0-1-1 0 0,0 1 1 0 0,0-1-1 0 0,0 1 1 0 0,1-1 0 0 0,-1 1-1 0 0,0-1 1 0 0,0 0-1 0 0,0 1 1 0 0,0-1 0 0 0,0 1-1 0 0,1-1 1 0 0,-1 1-1 0 0,0-1 1 0 0,0 1 0 0 0,1-1-1 0 0,-1 0 1 0 0,0 1-1 0 0,1-1 1 0 0,-1 0 0 0 0,0 1-1 0 0,1-1 1 0 0,-1 0-1 0 0,1 1 1 0 0,-1-1 0 0 0,0 0-1 0 0,1 0 1 0 0,-1 1-1 0 0,1-1 1 0 0,-1 0 0 0 0,1 0-1 0 0,-1 0 1 0 0,1 0 0 0 0,-1 0-1 0 0,1 0 1 0 0,-1 1-1 0 0,1-1 1 0 0,-1 0 0 0 0,1 0-1 0 0,-1-1 1 0 0,1 1-1 0 0,-1 0 1 0 0,1 0 0 0 0,-1 0-1 0 0,1 0 1 0 0,-1 0-1 0 0,1 0 1 0 0,-1-1 0 0 0,0 1-1 0 0,1 0-62 0 0,34-16 2862 0 0,-10-9-1090 0 0,-44 30-1734 0 0,-32 26-282 0 0,86-23-4371 0 0,-19-8-6019 0 0,-12 0 2031 0 0</inkml:trace>
</inkml:ink>
</file>

<file path=ppt/ink/ink9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1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848 256 10842 0 0,'0'0'1601'0'0,"0"0"-44"0"0,0 0-203 0 0,0 0-175 0 0,0 0-31 0 0,0 0-25 0 0,0 0-107 0 0,0 0-217 0 0,0 0-243 0 0,0 0-208 0 0,0 0-105 0 0,-2 14-11 0 0,-14 138 543 0 0,-10 149 404 0 0,3-143-1010 0 0,-61 111-774 0 0,69-233 118 0 0,0 4-1014 0 0,11-13-3277 0 0,9-26-388 0 0,6-2 1597 0 0,-9 1 1579 0 0,3-3-4035 0 0</inkml:trace>
  <inkml:trace contextRef="#ctx0" brushRef="#br0" timeOffset="456.979">1154 275 8146 0 0,'0'0'1508'0'0,"0"0"-274"0"0,0 0-210 0 0,0 0-73 0 0,0 0 6 0 0,0 0 15 0 0,0 0 19 0 0,0 0-21 0 0,0 0-66 0 0,0 0-100 0 0,0 0-73 0 0,0 0 1 0 0,0 0-4 0 0,24 6-45 0 0,75 21-79 0 0,-87-24-479 0 0,-1 0 0 0 0,1-2-1 0 0,0 1 1 0 0,0-1 0 0 0,0-1-1 0 0,0 0 1 0 0,0-1 0 0 0,0 0 0 0 0,0-1-1 0 0,7-2-124 0 0,16-3 242 0 0,256-39 785 0 0,-288 45-1014 0 0,-2 1-3 0 0,1-1 0 0 0,-1 1 0 0 0,1-1 0 0 0,-1 1 0 0 0,1-1 0 0 0,-1 1 1 0 0,1 0-1 0 0,0 0 0 0 0,-1 0 0 0 0,1 0 0 0 0,-1 0 0 0 0,1 0 1 0 0,-1 0-1 0 0,1 1 0 0 0,-1-1 0 0 0,1 0 0 0 0,-1 1 0 0 0,1-1 1 0 0,-1 1-1 0 0,1 0 0 0 0,-1-1 0 0 0,0 1 0 0 0,1 0 0 0 0,-1 0 1 0 0,0 0-1 0 0,0 0 0 0 0,1 0 0 0 0,-1 0 0 0 0,0 0 0 0 0,0 0 1 0 0,0 1-1 0 0,0-1 0 0 0,-1 0 0 0 0,1 1 0 0 0,0-1 0 0 0,0 2-10 0 0,-4 27 157 0 0,-2 0-1 0 0,-1 0 0 0 0,-1 0 1 0 0,-2-1-1 0 0,0 0 0 0 0,-3-1 0 0 0,-9 19-156 0 0,0 5 111 0 0,-154 418 294 0 0,134-338-329 0 0,15-7-948 0 0,24-118 455 0 0,-5-10-9648 0 0,3-11 1037 0 0,1 7 2891 0 0</inkml:trace>
  <inkml:trace contextRef="#ctx0" brushRef="#br0" timeOffset="706.576">1121 923 6265 0 0,'0'0'4059'0'0,"0"0"-1915"0"0,0 0-820 0 0,0 0-9 0 0,0 0 158 0 0,0 0 87 0 0,0 0-53 0 0,0 0-215 0 0,0 0-297 0 0,0 0-209 0 0,0 0-169 0 0,33 1-114 0 0,103 6-60 0 0,66-22 475 0 0,42 11-3009 0 0,-177 23-5465 0 0,-45-10 76 0 0,-10-4-594 0 0</inkml:trace>
  <inkml:trace contextRef="#ctx0" brushRef="#br0" timeOffset="860.954">1941 1173 14491 0 0,'0'0'2211'0'0,"0"0"-896"0"0,0 0-231 0 0,0 0 131 0 0,0 0 35 0 0,0 0-166 0 0,0 0-277 0 0,0 0-266 0 0,0 0-227 0 0,0 0-175 0 0,0 0-109 0 0,0 0-44 0 0,0 0-70 0 0,-5 29-137 0 0,-12 87-229 0 0,20-74-1852 0 0,-1-40 1109 0 0,3 3-2892 0 0,-1-4-3176 0 0,-4-1-1610 0 0</inkml:trace>
  <inkml:trace contextRef="#ctx0" brushRef="#br0" timeOffset="1114.959">2321 506 13323 0 0,'0'0'4173'0'0,"0"0"-2252"0"0,0 0-800 0 0,0 0-146 0 0,0 0-86 0 0,0 0-93 0 0,0 0-57 0 0,0 0-91 0 0,0 0-177 0 0,-14 32-140 0 0,-41 102-110 0 0,31-28 70 0 0,-1 212-248 0 0,27-215-724 0 0,-1-52-1463 0 0,-1 0-3920 0 0,7-37-3583 0 0,-6-13 2241 0 0</inkml:trace>
  <inkml:trace contextRef="#ctx0" brushRef="#br0" timeOffset="1629.992">2517 554 13035 0 0,'0'0'1747'0'0,"0"0"-195"0"0,0 0-96 0 0,0 0-26 0 0,0 0-134 0 0,0 0-214 0 0,0 0-201 0 0,0 0-206 0 0,0 0-164 0 0,0 0-114 0 0,0 0-54 0 0,32-25-40 0 0,99-77-11 0 0,-59 56 228 0 0,-46 34-267 0 0,73-20 101 0 0,-97 34-351 0 0,0-1 0 0 0,0 1 0 0 0,0-1 1 0 0,0 1-1 0 0,-1 0 0 0 0,1 0 0 0 0,0 0 0 0 0,-1 0 0 0 0,0 0 0 0 0,1 0 1 0 0,-1 0-1 0 0,0 0 0 0 0,0 1 0 0 0,0-1 0 0 0,0 0 0 0 0,-1 1 0 0 0,1-1 1 0 0,-1 1-1 0 0,1-1 0 0 0,-1 1 0 0 0,0-1 0 0 0,0 1 0 0 0,0-1 0 0 0,0 1 1 0 0,0-1-1 0 0,-1 1 0 0 0,1-1 0 0 0,-1 0 0 0 0,0 1 0 0 0,1-1 1 0 0,-1 1-1 0 0,0-1 0 0 0,0 0 0 0 0,-1 0 0 0 0,1 0 0 0 0,-1 1-3 0 0,-125 220 294 0 0,125-221-297 0 0,-1 1 1 0 0,1-1 0 0 0,-1 1 0 0 0,1 0 0 0 0,0 0 0 0 0,0-1-1 0 0,0 1 1 0 0,1 1 0 0 0,-1-1 0 0 0,1 0 0 0 0,0 0-1 0 0,0 0 1 0 0,0 1 0 0 0,0-1 0 0 0,0 1 0 0 0,1-1 0 0 0,-1 0-1 0 0,1 1 1 0 0,0-1 0 0 0,0 1 0 0 0,0-1 0 0 0,1 1-1 0 0,-1-1 1 0 0,1 1 0 0 0,0-1 0 0 0,0 0 0 0 0,0 1 0 0 0,0-1-1 0 0,1 0 1 0 0,-1 0 0 0 0,1 0 0 0 0,0 0 0 0 0,0 0-1 0 0,0 0 1 0 0,0 0 0 0 0,1-1 0 0 0,-1 1 0 0 0,1-1 0 0 0,-1 0-1 0 0,1 0 1 0 0,0 0 0 0 0,0 0 0 0 0,0 0 0 0 0,1 1 2 0 0,59 12-10 0 0,66 30-56 0 0,-122-40 68 0 0,-1 0 0 0 0,1 0 0 0 0,-1 1 0 0 0,1-1 0 0 0,-2 1 0 0 0,1 1 0 0 0,-1-1 0 0 0,0 1 0 0 0,0 0 0 0 0,-1 0 0 0 0,0 0 0 0 0,0 1 0 0 0,0 0 0 0 0,-1-1 0 0 0,0 1 0 0 0,-1 0 0 0 0,0 0 0 0 0,0 1 0 0 0,-1-1 1 0 0,0 0-1 0 0,0 1 0 0 0,-1-1 0 0 0,0 0 0 0 0,-1 1 0 0 0,0-1 0 0 0,0 0 0 0 0,0 1 0 0 0,-1-1 0 0 0,-1 0 0 0 0,0 1-2 0 0,-4 10 29 0 0,-1 0-1 0 0,0-1 1 0 0,-2 0 0 0 0,0 0-1 0 0,-1-1 1 0 0,-1 0 0 0 0,0-1-1 0 0,-2 0 1 0 0,0-1 0 0 0,0-1-1 0 0,-1 0 1 0 0,-1-1 0 0 0,0 0-1 0 0,-1-2 1 0 0,0 0 0 0 0,-15 7-29 0 0,-47 4-817 0 0,27-22-4149 0 0,39-10-6107 0 0,10 6 1047 0 0</inkml:trace>
  <inkml:trace contextRef="#ctx0" brushRef="#br0" timeOffset="2787.655">3151 13 11346 0 0,'0'0'4297'0'0,"0"0"-2552"0"0,0 0-726 0 0,0 0-3 0 0,0 0 48 0 0,0 0 6 0 0,0 0-94 0 0,0 0-193 0 0,0 0-266 0 0,0 0-214 0 0,0 0-122 0 0,0 0-2 0 0,0 0 81 0 0,10-3 48 0 0,31-7 17 0 0,-12 36 274 0 0,2 54 27 0 0,26 119-41 0 0,44 239-186 0 0,-67-266-306 0 0,15 133-109 0 0,-20-85 68 0 0,-26-123-14 0 0,-3-97-5 0 0,0 0 12 0 0,0 0 30 0 0,0 0 34 0 0,0 0 6 0 0,-13 0 296 0 0,-196 30-334 0 0,15-4-126 0 0,-156 17-314 0 0,-148 19-807 0 0,-182 57 1170 0 0,328-43-10 0 0,-343 87 71 0 0,264-71 457 0 0,344-84 212 0 0,86-8-635 0 0,1 0-22 0 0,0 0-14 0 0,0 0-4 0 0,0 0-5 0 0,0 0 5 0 0,0 0 4 0 0,0 0 12 0 0,0 0 5 0 0,0 0-8 0 0,0 0 2 0 0,0 0-2 0 0,0 0-12 0 0,0 0 11 0 0,10-41 825 0 0,-2-90-794 0 0,-7 0 0 0 0,-5 0 0 0 0,-14-73-98 0 0,-1-226-34 0 0,16-10-54 0 0,21 252 17 0 0,18 14 65 0 0,-9 110-66 0 0,-24 61 57 0 0,0 0 0 0 0,0 0 0 0 0,0 1 0 0 0,1-1 0 0 0,-1 1 0 0 0,1-1 0 0 0,0 1 0 0 0,-1 0 0 0 0,1 0 0 0 0,0 1 0 0 0,0-1-1 0 0,0 1 1 0 0,0 0 0 0 0,1 0 0 0 0,3 0 15 0 0,239-44-104 0 0,56 5 104 0 0,-83 18 27 0 0,168 7-27 0 0,551 48-3 0 0,-606-15 15 0 0,170-21-49 0 0,-255-19-506 0 0,-87-8-5747 0 0,-142 24 231 0 0,-3 2-6189 0 0</inkml:trace>
</inkml:ink>
</file>

<file path=ppt/ink/ink9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1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787 112 3361 0 0,'0'0'1813'0'0,"0"0"-75"0"0,0 0-4 0 0,0 0 104 0 0,0 0 119 0 0,0 0-14 0 0,0 0-192 0 0,0 0-293 0 0,0 0-304 0 0,0 0-279 0 0,0 0-202 0 0,-22-18-168 0 0,-74-56-118 0 0,94 72-366 0 0,0 0 1 0 0,0 1-1 0 0,0-1 0 0 0,0 0 0 0 0,0 1 0 0 0,0-1 1 0 0,-1 1-1 0 0,1 0 0 0 0,-1 0 0 0 0,1 0 0 0 0,-1 0 1 0 0,1 0-1 0 0,-1 1 0 0 0,0-1 0 0 0,1 1 0 0 0,-1 0 1 0 0,0-1-1 0 0,0 1 0 0 0,1 0 0 0 0,-1 1 0 0 0,0-1 1 0 0,1 0-1 0 0,-1 1 0 0 0,-2 0-21 0 0,-5 2 99 0 0,-16 4 66 0 0,1 2 0 0 0,0 0 0 0 0,0 2 0 0 0,1 1 0 0 0,0 0 0 0 0,1 2-1 0 0,1 1 1 0 0,-8 7-165 0 0,-4 4 102 0 0,2 1-1 0 0,0 1 1 0 0,2 2 0 0 0,1 1-1 0 0,2 2 1 0 0,1 0-1 0 0,1 2 1 0 0,2 0 0 0 0,2 2-1 0 0,1 0 1 0 0,-13 37-102 0 0,25-49 49 0 0,0 0 0 0 0,1 1 0 0 0,2 0 0 0 0,1 0 0 0 0,0 0 0 0 0,2 0 0 0 0,2 1 0 0 0,1 19-49 0 0,0-29 21 0 0,1 0 0 0 0,1 0 0 0 0,1-1 0 0 0,0 1 0 0 0,1-1 0 0 0,1 0 0 0 0,1 0 0 0 0,0-1 0 0 0,0 0 0 0 0,2 0 0 0 0,0-1 0 0 0,1 0 0 0 0,0 0 0 0 0,1-1 0 0 0,0 0 0 0 0,1-1 0 0 0,1-1 0 0 0,0 0 1 0 0,0-1-1 0 0,1 0 0 0 0,0-1 0 0 0,1 0 0 0 0,0-1 0 0 0,0-1 0 0 0,1 0 0 0 0,4 0-21 0 0,9 1 61 0 0,1-2 1 0 0,0 0 0 0 0,0-2-1 0 0,0-1 1 0 0,0-2-1 0 0,0-1 1 0 0,0-1 0 0 0,1-2-1 0 0,-1-1 1 0 0,-1-1 0 0 0,1-1-1 0 0,-1-2 1 0 0,0-1-1 0 0,-1-1 1 0 0,0-2 0 0 0,0 0-1 0 0,-1-2 1 0 0,-1-1 0 0 0,5-5-62 0 0,-22 15 31 0 0,0-1 1 0 0,-1-1-1 0 0,0 1 1 0 0,0-1-1 0 0,0-1 1 0 0,-1 1 0 0 0,0-1-1 0 0,0 0 1 0 0,-1-1-1 0 0,0 0 1 0 0,0 0-1 0 0,-1 0 1 0 0,-1-1-1 0 0,1 1 1 0 0,-1-1 0 0 0,-1 0-1 0 0,0-1 1 0 0,-1 1-1 0 0,1 0 1 0 0,-2-1-1 0 0,0 1 1 0 0,0-1 0 0 0,-1 1-1 0 0,0-1 1 0 0,-1 0-1 0 0,0 1 1 0 0,-1-3-32 0 0,-1 8-7 0 0,0-1 1 0 0,0 0-1 0 0,-1 1 1 0 0,0 0-1 0 0,0 0 1 0 0,0 0-1 0 0,-1 0 1 0 0,1 1-1 0 0,-1 0 1 0 0,0-1-1 0 0,0 2 1 0 0,-1-1-1 0 0,1 1 0 0 0,-1 0 1 0 0,0 0-1 0 0,0 0 1 0 0,0 1-1 0 0,0 0 1 0 0,0 0-1 0 0,-3 0 7 0 0,-131-14-304 0 0,125 15 271 0 0,0 1 0 0 0,0 1 0 0 0,0 0 0 0 0,0 1 0 0 0,0 1 0 0 0,1 0 0 0 0,-1 1 0 0 0,1 0 0 0 0,-1 1 0 0 0,1 1 0 0 0,1 1 0 0 0,-1 0 0 0 0,-3 3 33 0 0,17-9-2 0 0,0 0 1 0 0,0 0 0 0 0,1 0 0 0 0,-1 0 0 0 0,0 0-1 0 0,0 0 1 0 0,1 0 0 0 0,-1 0 0 0 0,0 0 0 0 0,1 0-1 0 0,-1-1 1 0 0,1 1 0 0 0,-1 0 0 0 0,1 0 0 0 0,0 0-1 0 0,-1 0 1 0 0,1-1 0 0 0,0 1 0 0 0,0 0-1 0 0,-1-1 1 0 0,1 1 0 0 0,0-1 0 0 0,0 1 0 0 0,0-1-1 0 0,0 1 1 0 0,0-1 0 0 0,0 1 0 0 0,0-1 0 0 0,0 0-1 0 0,0 1 1 0 0,0-1 0 0 0,0 0 0 0 0,0 0 0 0 0,0 0-1 0 0,0 0 1 0 0,0 0 0 0 0,0 0 0 0 0,0 0 0 0 0,0 0-1 0 0,0 0 1 0 0,0-1 0 0 0,0 1 0 0 0,0 0 0 0 0,0-1-1 0 0,0 1 2 0 0,1 0 11 0 0,34 4 151 0 0,0-2 1 0 0,0-2 0 0 0,0-1 0 0 0,0-2-1 0 0,2-2-162 0 0,10 1 81 0 0,176-26 306 0 0,-203 27-397 0 0,-14 1-33 0 0,0 1 0 0 0,0-1 0 0 0,0 1 0 0 0,0 1 0 0 0,0-1 0 0 0,0 1 0 0 0,1 0 0 0 0,-1 1 0 0 0,0 0 0 0 0,0 0 0 0 0,0 0 0 0 0,0 1 0 0 0,6 2 43 0 0,16 18-6083 0 0,-21-14-4496 0 0,-4-4 243 0 0</inkml:trace>
  <inkml:trace contextRef="#ctx0" brushRef="#br0" timeOffset="261.69">1481 874 12875 0 0,'0'0'1888'0'0,"0"0"-553"0"0,0 0-155 0 0,0 0 77 0 0,0 0 43 0 0,0 0-105 0 0,0 0-248 0 0,0 0-271 0 0,0 0-272 0 0,-6 32-208 0 0,-18 98-108 0 0,18-71-811 0 0,6-59-308 0 0,0 0-725 0 0,0 0-1126 0 0,0 0-1620 0 0,0 0-1496 0 0,0-3-451 0 0</inkml:trace>
  <inkml:trace contextRef="#ctx0" brushRef="#br0" timeOffset="423.6">1397 318 11586 0 0,'0'0'2969'0'0,"0"0"-1489"0"0,0 0-527 0 0,0 0-369 0 0,0 0-312 0 0,0 0-320 0 0,0 0-216 0 0,0 0-112 0 0,0 0-192 0 0,0 0-577 0 0,0 0-1087 0 0,0 0-2057 0 0,0 0-4633 0 0</inkml:trace>
  <inkml:trace contextRef="#ctx0" brushRef="#br0" timeOffset="665.726">1755 904 11362 0 0,'0'0'2082'0'0,"0"0"-264"0"0,0 0-251 0 0,0 0-137 0 0,0 0-187 0 0,0 0-225 0 0,5 34-220 0 0,18 107-219 0 0,-3-59 445 0 0,-19-80-940 0 0,-1-1 0 0 0,1 1 0 0 0,0-1 1 0 0,0 1-1 0 0,0-1 0 0 0,0 1 0 0 0,0-1 0 0 0,0 1 1 0 0,0-1-1 0 0,0 0 0 0 0,1 0 0 0 0,-1 0 0 0 0,0 1 1 0 0,1-1-1 0 0,-1 0 0 0 0,1-1 0 0 0,-1 1 0 0 0,1 0 0 0 0,-1 0 1 0 0,1-1-1 0 0,0 1 0 0 0,-1-1 0 0 0,1 1 0 0 0,0-1 1 0 0,0 0-1 0 0,-1 1 0 0 0,1-1 0 0 0,0 0 0 0 0,0 0 1 0 0,-1-1-1 0 0,1 1 0 0 0,0 0 0 0 0,0 0 0 0 0,-1-1 1 0 0,1 1-1 0 0,0-1 0 0 0,-1 0 0 0 0,1 1 0 0 0,0-1-84 0 0,86-176 1406 0 0,-55 75-1159 0 0,5-23-178 0 0,-34 110 255 0 0,-4 15-488 0 0,0 1 0 0 0,1-1 0 0 0,-1 0 0 0 0,0 1 0 0 0,0-1 0 0 0,0 0 0 0 0,1 0 0 0 0,-1 1 0 0 0,0-1 0 0 0,0 0 0 0 0,1 0 0 0 0,-1 1 0 0 0,0-1 0 0 0,1 0 0 0 0,-1 0 0 0 0,0 0 0 0 0,1 1 0 0 0,-1-1 0 0 0,0 0 0 0 0,1 0 0 0 0,-1 0 0 0 0,0 0 0 0 0,1 0 0 0 0,-1 0 0 0 0,0 0 0 0 0,1 0 0 0 0,-1 0 0 0 0,1 0 0 0 0,-1 0 0 0 0,0 0 0 0 0,1 0 0 0 0,-1 0 0 0 0,0 0 0 0 0,1 0 0 0 0,-1-1 164 0 0,5 25-3509 0 0,0 1-5929 0 0,-4-13-125 0 0</inkml:trace>
  <inkml:trace contextRef="#ctx0" brushRef="#br0" timeOffset="988.765">2294 1069 8706 0 0,'0'0'2183'0'0,"0"0"88"0"0,0 0 108 0 0,0 0-116 0 0,0 0-265 0 0,0 0-272 0 0,0 0-279 0 0,0 0-288 0 0,0 0-288 0 0,32-11-246 0 0,102-35-159 0 0,-80 13 59 0 0,-49 24-409 0 0,0 2-45 0 0,-1-1-1 0 0,0 0 0 0 0,0 0 1 0 0,-1 0-1 0 0,0-1 1 0 0,0 1-1 0 0,-1-1 1 0 0,0 1-1 0 0,-1-1 1 0 0,0 0-1 0 0,0 1 1 0 0,-1-1-1 0 0,0-8-70 0 0,-1 14-14 0 0,-1 1-1 0 0,0-1 0 0 0,1 0 1 0 0,-1 0-1 0 0,0 1 0 0 0,0-1 1 0 0,0 1-1 0 0,-1-1 1 0 0,1 1-1 0 0,-1 0 0 0 0,1 0 1 0 0,-1 0-1 0 0,1 0 0 0 0,-1 1 1 0 0,0-1-1 0 0,0 1 0 0 0,0 0 1 0 0,0-1-1 0 0,0 1 1 0 0,0 1-1 0 0,-1-1 0 0 0,1 0 1 0 0,0 1-1 0 0,0 0 0 0 0,-1-1 1 0 0,1 1-1 0 0,0 0 1 0 0,0 1-1 0 0,-1-1 0 0 0,1 1 1 0 0,0-1-1 0 0,0 1 0 0 0,0 0 1 0 0,0 0-1 0 0,0 1 0 0 0,-3 0 15 0 0,-4 3-88 0 0,0 1 0 0 0,1 0 0 0 0,0 0 0 0 0,0 0 0 0 0,0 1 0 0 0,1 1 0 0 0,0 0 0 0 0,0 0-1 0 0,1 0 1 0 0,0 1 0 0 0,1 0 0 0 0,0 0 0 0 0,0 1 0 0 0,1-1 0 0 0,0 1 0 0 0,1 1-1 0 0,0-1 1 0 0,0 1 0 0 0,1-1 0 0 0,1 1 0 0 0,0 0 0 0 0,0 0 0 0 0,1 0 0 0 0,0 0 0 0 0,1 0-1 0 0,0 0 1 0 0,2 9 88 0 0,-1-15-111 0 0,-1 0 1 0 0,1 0-1 0 0,0 0 0 0 0,1-1 0 0 0,-1 1 0 0 0,1 0 0 0 0,0-1 1 0 0,0 1-1 0 0,0-1 0 0 0,1 0 0 0 0,0 0 0 0 0,0 0 0 0 0,0 0 1 0 0,0 0-1 0 0,0-1 0 0 0,1 1 0 0 0,-1-1 0 0 0,1 0 0 0 0,0 0 1 0 0,0 0-1 0 0,0-1 0 0 0,0 1 0 0 0,1-1 0 0 0,-1 0 0 0 0,1 0 1 0 0,-1-1-1 0 0,1 1 0 0 0,0-1 0 0 0,3 0 111 0 0,145 8-7705 0 0,-112-17 3119 0 0,-13-1-1628 0 0,-13 4 3188 0 0</inkml:trace>
  <inkml:trace contextRef="#ctx0" brushRef="#br0" timeOffset="1371.724">2777 1121 0 0 0,'0'0'2742'0'0,"0"0"-31"0"0,0 0-252 0 0,0 0-292 0 0,0 0-257 0 0,0 0-232 0 0,0 0-238 0 0,0 0-238 0 0,0 0-215 0 0,0 0-114 0 0,0 0 9 0 0,0 0 41 0 0,-2 10 42 0 0,-4 29-9 0 0,44-55 2124 0 0,5-26-2565 0 0,-2-3 1 0 0,-2-1 0 0 0,-2-2-1 0 0,-3-1 1 0 0,3-8-516 0 0,-21 32 64 0 0,20-34 0 0 0,-35 58-76 0 0,-1 1-52 0 0,0 0-59 0 0,-1 33-499 0 0,-2-1 537 0 0,0-25 80 0 0,1 0 1 0 0,1 0 0 0 0,-1 0 0 0 0,1 0 0 0 0,0 0 0 0 0,1 0 0 0 0,0 0 0 0 0,0 0 0 0 0,0 0 0 0 0,1 0 0 0 0,0 1 0 0 0,0-1 0 0 0,1-1 0 0 0,0 1 0 0 0,0 0 0 0 0,1 0 0 0 0,0-1 0 0 0,0 1 0 0 0,0-1 0 0 0,1 0 0 0 0,0 0 0 0 0,0 0 0 0 0,1 0 0 0 0,0-1 0 0 0,0 0 0 0 0,5 4 4 0 0,-4-4 47 0 0,1-1 0 0 0,0 0 0 0 0,0-1 0 0 0,0 0 0 0 0,0 0 0 0 0,1 0 0 0 0,0-1 0 0 0,-1 0 0 0 0,1-1 0 0 0,0 1-1 0 0,0-2 1 0 0,-1 1 0 0 0,1-1 0 0 0,0 0 0 0 0,0-1 0 0 0,0 1 0 0 0,0-2 0 0 0,0 1 0 0 0,-1-1 0 0 0,1 0 0 0 0,-1-1 0 0 0,1 0 0 0 0,-1 0 0 0 0,0 0 0 0 0,0-1 0 0 0,0 0 0 0 0,-1-1 0 0 0,1 1 0 0 0,-1-1 0 0 0,0 0 0 0 0,-1-1 0 0 0,1 0 0 0 0,-1 1 0 0 0,0-2 0 0 0,2-2-47 0 0,4-8-262 0 0,0-2 0 0 0,-1 1 0 0 0,-1-1 0 0 0,-1 0 1 0 0,0-1-1 0 0,-2 0 0 0 0,0 0 0 0 0,0-8 262 0 0,5 0-4384 0 0,-4 12-5210 0 0,-3 8-2647 0 0</inkml:trace>
</inkml:ink>
</file>

<file path=ppt/ink/ink9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340 133 0 0 0,'0'0'1203'0'0,"0"0"564"0"0,0 0 160 0 0,0 0-83 0 0,0 0-158 0 0,0 0-182 0 0,0 0-174 0 0,0 0-124 0 0,0 0-58 0 0,0 0-33 0 0,0 0-64 0 0,1-6-122 0 0,1-16-130 0 0,-20 17 923 0 0,-1 6-1457 0 0,1 1 0 0 0,-1 1-1 0 0,1 1 1 0 0,0 1 0 0 0,0 0 0 0 0,0 1 0 0 0,1 1 0 0 0,0 1-265 0 0,-62 21 989 0 0,49-15-112 0 0,37 9-505 0 0,4-13-313 0 0,0-1 1 0 0,1 0 0 0 0,0-1 0 0 0,1-1-1 0 0,0 0 1 0 0,0 0 0 0 0,0-1 0 0 0,1-1-1 0 0,0 0 1 0 0,2-1-60 0 0,89 36 298 0 0,-102-38-264 0 0,0 0-1 0 0,0 0 1 0 0,0 0 0 0 0,0 0 0 0 0,-1 1 0 0 0,1-1 0 0 0,-1 0 0 0 0,0 1 0 0 0,1 0 0 0 0,-1 0 0 0 0,-1 0 0 0 0,1 0 0 0 0,0 0 0 0 0,-1 0 0 0 0,1 0 0 0 0,-1 0 0 0 0,0 1 0 0 0,0-1 0 0 0,0 0 0 0 0,-1 1 0 0 0,1-1 0 0 0,-1 1 0 0 0,0-1 0 0 0,0 1 0 0 0,0-1-1 0 0,0 1 1 0 0,-1-1 0 0 0,1 0 0 0 0,-1 1 0 0 0,0-1 0 0 0,0 0 0 0 0,0 1 0 0 0,0-1 0 0 0,-1 0 0 0 0,1 0 0 0 0,-1 0 0 0 0,0 0 0 0 0,0 0 0 0 0,0 0 0 0 0,0 0 0 0 0,-1 0-34 0 0,-12 9 89 0 0,0-1 0 0 0,-1 0 0 0 0,1-1 0 0 0,-2-1 0 0 0,0-1 0 0 0,0 0 0 0 0,-2 0-89 0 0,-128 36 116 0 0,98-40-142 0 0,49-4-15 0 0,0 0-64 0 0,0 0-111 0 0,10-16-985 0 0,84-41-3298 0 0,-59 42 167 0 0,-2 3-3499 0 0,-13 5-532 0 0</inkml:trace>
  <inkml:trace contextRef="#ctx0" brushRef="#br0" timeOffset="242.475">573 357 13475 0 0,'0'0'1440'0'0,"0"0"-213"0"0,0 0 16 0 0,0 0 119 0 0,0 0-45 0 0,0 0-199 0 0,0 0-266 0 0,0 0-252 0 0,0 0-216 0 0,0 0-186 0 0,0 0-100 0 0,-7 29-62 0 0,-20 84-44 0 0,23-78-346 0 0,10-43-359 0 0,24-26-4705 0 0,-14 6-4507 0 0,-12 17 2993 0 0</inkml:trace>
  <inkml:trace contextRef="#ctx0" brushRef="#br0" timeOffset="479.367">496 0 4297 0 0,'0'0'3721'0'0,"0"0"-897"0"0,0 0-607 0 0,0 0-481 0 0,0 0-624 0 0,0 0-607 0 0,0 0-521 0 0,0 0-313 0 0,0 0-247 0 0,0 0-432 0 0,0 0-760 0 0,0 0-1841 0 0,0 0-1848 0 0,0 0 1808 0 0</inkml:trace>
  <inkml:trace contextRef="#ctx0" brushRef="#br0" timeOffset="730.646">743 155 12843 0 0,'0'0'2156'0'0,"0"0"-651"0"0,0 0-397 0 0,0 0-111 0 0,0 0-88 0 0,0 0-59 0 0,0 0-71 0 0,0 0-107 0 0,0 0-145 0 0,0 0-149 0 0,0 0-104 0 0,0 0-44 0 0,34-21-12 0 0,108-64 4 0 0,-58 51 178 0 0,-79 32-395 0 0,-1 0-1 0 0,1 1 1 0 0,0-1 0 0 0,-1 1-1 0 0,1 0 1 0 0,0 1 0 0 0,0-1-1 0 0,0 1 1 0 0,0 0 0 0 0,0 0 0 0 0,0 0-1 0 0,0 1 1 0 0,0 0 0 0 0,0 0-1 0 0,-1 0 1 0 0,1 0 0 0 0,0 1-1 0 0,-1 0 1 0 0,1 0 0 0 0,-1 0 0 0 0,1 0-1 0 0,-1 1 1 0 0,0 0 0 0 0,0 0-1 0 0,0 0 1 0 0,-1 0 0 0 0,1 0-1 0 0,-1 1 1 0 0,1 0 0 0 0,-1 0 0 0 0,0 0-1 0 0,-1 0 1 0 0,1 0 0 0 0,-1 0-1 0 0,0 1 1 0 0,0-1 0 0 0,0 1 0 0 0,0 0-5 0 0,-2 10 28 0 0,0 0 1 0 0,0 0-1 0 0,-2 0 1 0 0,0 0-1 0 0,0 0 1 0 0,-2-1 0 0 0,0 1-1 0 0,0-1 1 0 0,-1 0-1 0 0,-1 0 1 0 0,-1 0 0 0 0,0-1-1 0 0,0 0 1 0 0,-1 0-1 0 0,-1-1 1 0 0,-7 8-29 0 0,-45 87 424 0 0,36-26 79 0 0,25-78-487 0 0,0 0 0 0 0,0 0 0 0 0,1 0 1 0 0,-1-1-1 0 0,0 1 0 0 0,1 0 0 0 0,0 0 1 0 0,0-1-1 0 0,0 1 0 0 0,0 0 0 0 0,0-1 0 0 0,0 1 1 0 0,1-1-1 0 0,-1 0 0 0 0,1 1 0 0 0,0-1 1 0 0,0 0-1 0 0,0 0 0 0 0,0 0 0 0 0,0 0 0 0 0,0 0 1 0 0,0-1-1 0 0,0 1 0 0 0,1-1 0 0 0,-1 1 0 0 0,1-1 1 0 0,-1 0-1 0 0,1 0 0 0 0,0 0 0 0 0,-1 0 1 0 0,2 0-17 0 0,4 1 35 0 0,0 0 1 0 0,1 0-1 0 0,-1-1 1 0 0,1 0 0 0 0,0-1-1 0 0,-1 1 1 0 0,1-2-1 0 0,0 1 1 0 0,-1-1-1 0 0,1-1 1 0 0,-1 1 0 0 0,1-2-1 0 0,-1 1 1 0 0,0-1-1 0 0,0 0 1 0 0,2-1-36 0 0,28-19-1947 0 0,-20-4-2364 0 0,-15 4-7331 0 0,-3 18 2839 0 0</inkml:trace>
  <inkml:trace contextRef="#ctx0" brushRef="#br0" timeOffset="965.613">761 361 11827 0 0,'0'0'1234'0'0,"0"0"-247"0"0,0 0 96 0 0,0 0 231 0 0,0 0 54 0 0,0 0-141 0 0,0 0-175 0 0,0 0-188 0 0,0 0-187 0 0,37 5-168 0 0,117 15-133 0 0,39-15 326 0 0,18-12-2382 0 0,-141 1-3685 0 0,-2-3-6314 0 0,-59 9 7183 0 0</inkml:trace>
  <inkml:trace contextRef="#ctx0" brushRef="#br0" timeOffset="1644.004">1529 413 368 0 0,'0'0'3153'0'0,"0"0"-475"0"0,0 0-519 0 0,0 0-373 0 0,0 0-265 0 0,0 0-201 0 0,0 0-150 0 0,0 0-106 0 0,0 0-82 0 0,0 0-27 0 0,0 0-3 0 0,0 0-1 0 0,0 0-15 0 0,17 10-52 0 0,55 28-76 0 0,-70-38-766 0 0,-1 1-1 0 0,1 0 0 0 0,-1 0 1 0 0,1-1-1 0 0,0 1 1 0 0,-1 0-1 0 0,1-1 0 0 0,0 0 1 0 0,0 1-1 0 0,-1-1 1 0 0,1 0-1 0 0,0 0 0 0 0,0 0 1 0 0,-1 0-1 0 0,1 0 1 0 0,0-1-1 0 0,0 1 0 0 0,-1 0 1 0 0,1-1-1 0 0,0 1 1 0 0,-1-1-1 0 0,1 0 0 0 0,-1 1 1 0 0,1-1-1 0 0,0 0 1 0 0,-1 0-1 0 0,0 0 0 0 0,2-1-41 0 0,3-2 192 0 0,3-2-44 0 0,-1 1 0 0 0,0-1-1 0 0,0 0 1 0 0,-1-1 0 0 0,0 0-1 0 0,0 0 1 0 0,0 0-1 0 0,-1-1 1 0 0,0 0 0 0 0,0 0-1 0 0,-1-1 1 0 0,0 0 0 0 0,-1 1-1 0 0,0-2 1 0 0,0 1 0 0 0,-1 0-1 0 0,0-1 1 0 0,-1 0 0 0 0,0 1-1 0 0,0-1 1 0 0,-1-7-148 0 0,-2 14 2 0 0,-1 0-1 0 0,0 0 1 0 0,0 0 0 0 0,0 0-1 0 0,-1 0 1 0 0,1 0 0 0 0,-1 1-1 0 0,0-1 1 0 0,1 1 0 0 0,-1-1 0 0 0,0 1-1 0 0,-1 0 1 0 0,1 0 0 0 0,0 1-1 0 0,0-1 1 0 0,-1 1 0 0 0,1-1-1 0 0,-1 1 1 0 0,1 0 0 0 0,-1 1 0 0 0,0-1-1 0 0,1 0 1 0 0,-1 1 0 0 0,0 0-1 0 0,1 0 1 0 0,-1 0 0 0 0,0 0-1 0 0,0 1 1 0 0,1-1 0 0 0,-1 1 0 0 0,1 0-1 0 0,-1 0 1 0 0,0 1-2 0 0,-9 2-29 0 0,0 1 0 0 0,0 1 0 0 0,1 0 0 0 0,-1 1 0 0 0,2 0 0 0 0,-1 0 0 0 0,1 2 1 0 0,0-1-1 0 0,0 2 0 0 0,1-1 0 0 0,1 1 0 0 0,0 1 0 0 0,-7 9 29 0 0,-53 94-348 0 0,67-111 313 0 0,0 0 1 0 0,1 1-1 0 0,-1-1 0 0 0,1 0 1 0 0,0 1-1 0 0,0-1 1 0 0,0 1-1 0 0,0 0 1 0 0,1-1-1 0 0,-1 1 1 0 0,1 0-1 0 0,0-1 0 0 0,0 1 1 0 0,1 0-1 0 0,-1-1 1 0 0,1 1-1 0 0,-1-1 1 0 0,1 1-1 0 0,0-1 0 0 0,1 1 1 0 0,-1-1-1 0 0,1 1 1 0 0,-1-1-1 0 0,1 0 1 0 0,0 0-1 0 0,0 0 0 0 0,0 0 1 0 0,1 0-1 0 0,-1 0 1 0 0,1-1-1 0 0,-1 1 1 0 0,1-1-1 0 0,0 0 0 0 0,0 0 1 0 0,0 0-1 0 0,0 0 1 0 0,1 0-1 0 0,1 0 35 0 0,12 3-535 0 0,0 0 0 0 0,1-2 0 0 0,-1 0 0 0 0,1-1 1 0 0,0-1-1 0 0,-1 0 0 0 0,1-2 0 0 0,0 0 0 0 0,12-2 535 0 0,3-3-956 0 0,1-2 1 0 0,-1-1 0 0 0,-1-1 0 0 0,1-2-1 0 0,8-6 956 0 0,55-18-578 0 0,-73 28 673 0 0,-1-1 0 0 0,0 0 1 0 0,-1-2-1 0 0,0 0 0 0 0,-1-2 0 0 0,0 0 0 0 0,4-5-95 0 0,-23 18 83 0 0,0 0 1 0 0,0-1 0 0 0,0 1-1 0 0,0-1 1 0 0,0 1-1 0 0,0-1 1 0 0,0 1 0 0 0,-1-1-1 0 0,1 0 1 0 0,0 1 0 0 0,0-1-1 0 0,0 0 1 0 0,-1 0-1 0 0,1 0 1 0 0,0 0 0 0 0,-1 0-1 0 0,1 1 1 0 0,-1-1-1 0 0,1 0 1 0 0,-1 0 0 0 0,1 0-1 0 0,-1-1 1 0 0,0 1 0 0 0,1 0-1 0 0,-1 0 1 0 0,0 0-1 0 0,0 0 1 0 0,0 0 0 0 0,0 0-1 0 0,0 0 1 0 0,0 0-1 0 0,0 0 1 0 0,0-1 0 0 0,0 1-1 0 0,-1 0 1 0 0,1 0-1 0 0,0 0 1 0 0,-1 0 0 0 0,1 0-1 0 0,-1 0 1 0 0,1 0 0 0 0,-1 0-1 0 0,1 0 1 0 0,-1 1-1 0 0,0-1 1 0 0,0 0 0 0 0,1 0-1 0 0,-1 0 1 0 0,0 1-1 0 0,0-1 1 0 0,0 0 0 0 0,0 1-1 0 0,0-1 1 0 0,1 1-1 0 0,-1-1 1 0 0,-1 0-84 0 0,-11 4 245 0 0,1 0 1 0 0,-1 0-1 0 0,1 1 0 0 0,-1 0 0 0 0,1 1 1 0 0,0 1-1 0 0,1 0 0 0 0,0 0 0 0 0,0 1 0 0 0,0 1 1 0 0,1 0-1 0 0,0 0 0 0 0,0 1 0 0 0,-4 6-245 0 0,-2-2 151 0 0,11-9-148 0 0,0 0 1 0 0,0 1 0 0 0,1 0 0 0 0,-1 0-1 0 0,1 0 1 0 0,0 0 0 0 0,1 1 0 0 0,-1-1-1 0 0,1 1 1 0 0,0 0 0 0 0,0 0 0 0 0,1 0 0 0 0,0 0-1 0 0,0 1 1 0 0,0-1 0 0 0,1 1 0 0 0,0-1-1 0 0,0 1 1 0 0,1-1 0 0 0,0 1 0 0 0,0 0 0 0 0,0-1-1 0 0,2 4-3 0 0,1-5 0 0 0,1-1 0 0 0,-1 1-1 0 0,1-1 1 0 0,1 0 0 0 0,-1 0 0 0 0,0 0-1 0 0,1-1 1 0 0,0 0 0 0 0,0 0 0 0 0,0 0-1 0 0,0 0 1 0 0,1-1 0 0 0,-1 1 0 0 0,0-1-1 0 0,1-1 1 0 0,0 1 0 0 0,-1-1 0 0 0,1 0-1 0 0,0 0 1 0 0,0-1 0 0 0,5 0 0 0 0,5 1 132 0 0,1 0 0 0 0,-1-1 0 0 0,1-1 0 0 0,-1-1 0 0 0,0 0 0 0 0,0-1 0 0 0,0-1 0 0 0,0-1 0 0 0,0 0 0 0 0,-1-1-132 0 0,1 0 135 0 0,0-1-1 0 0,-1-1 1 0 0,0-1-1 0 0,0 0 1 0 0,-1-1-1 0 0,0 0 1 0 0,-1-1-1 0 0,0-1 1 0 0,-1 0-1 0 0,0 0 1 0 0,-1-2-1 0 0,-1 1 1 0 0,0-1-1 0 0,4-8-134 0 0,3-6 74 0 0,-5 11-86 0 0,-1-1 0 0 0,-1 0 1 0 0,-1 0-1 0 0,-1-1 1 0 0,0 0-1 0 0,-1-1 1 0 0,-1 0-1 0 0,-1 0 1 0 0,1-8 11 0 0,-5 17-76 0 0,1 0 1 0 0,-1 0 0 0 0,-1-1 0 0 0,0 1 0 0 0,-1 0 0 0 0,0-1-1 0 0,0 1 1 0 0,-1 0 0 0 0,-1 0 0 0 0,0 0 0 0 0,-3-8 75 0 0,4 14-23 0 0,0 0 0 0 0,0 1 0 0 0,-1-1 0 0 0,1 1 0 0 0,-1-1 0 0 0,0 1 1 0 0,0 0-1 0 0,0 0 0 0 0,-1 0 0 0 0,1 1 0 0 0,-1-1 0 0 0,0 1 0 0 0,0 0 0 0 0,0 0 1 0 0,-1 0-1 0 0,1 1 0 0 0,-1-1 0 0 0,1 1 0 0 0,-1 0 0 0 0,0 0 0 0 0,0 1 0 0 0,0-1 1 0 0,0 1-1 0 0,0 0 0 0 0,0 1 0 0 0,0-1 0 0 0,0 1 0 0 0,0 0 0 0 0,0 0 0 0 0,0 1 1 0 0,0-1-1 0 0,-1 1 0 0 0,1 0 0 0 0,0 1 0 0 0,1-1 0 0 0,-1 1 0 0 0,0 0 0 0 0,0 0 1 0 0,1 0 22 0 0,-9 7 9 0 0,2 0 0 0 0,-1 1 0 0 0,1 0 0 0 0,1 0 1 0 0,0 1-1 0 0,0 1 0 0 0,1 0 0 0 0,1 0 0 0 0,0 0 1 0 0,0 1-1 0 0,1 1 0 0 0,1-1 0 0 0,0 1 1 0 0,1 0-1 0 0,1 0 0 0 0,0 0 0 0 0,1 1 0 0 0,0 0 1 0 0,1 0-1 0 0,1-1 0 0 0,0 1 0 0 0,1 2-9 0 0,0-16 1 0 0,-1 11 7 0 0,1 0-1 0 0,0 1 1 0 0,1-1-1 0 0,0 0 1 0 0,0 0 0 0 0,1 0-1 0 0,1 0 1 0 0,0 0-1 0 0,1-1 1 0 0,0 1 0 0 0,1-1-1 0 0,6 10-7 0 0,-1-6-46 0 0,1-1 0 0 0,0 0 0 0 0,1-1-1 0 0,1 0 1 0 0,0-1 0 0 0,0-1 0 0 0,2 0 0 0 0,-1 0-1 0 0,1-2 1 0 0,1 1 0 0 0,0-2 0 0 0,0 0-1 0 0,0-1 1 0 0,1-1 0 0 0,0-1 0 0 0,3 1 46 0 0,109 13-6047 0 0,-96-16-1044 0 0,-12-2-3781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1,'95'347,"-39"-197,-56-149,0-1,0 1,0 0,0 0,0-1,1 1,-1 0,0-1,1 1,-1 0,0-1,1 1,-1 0,1-1,-1 1,1-1,-1 1,1-1,-1 1,1-1,0 1,-1-1,1 0,0 1,-1-1,1 0,0 1,-1-1,1 0,0 0,0 0,-1 0,1 0,0 0,0 0,-1 0,1 0,0 0,0 0,-1 0,1 0,0-1,-1 1,1 0,0-1,-1 1,1 0,0-1,-1 1,1-1,-1 1,1-1,0 1,-1-1,1 1,-1-1,23-42,-20 36,177-366,-166 349</inkml:trace>
</inkml:ink>
</file>

<file path=ppt/ink/ink9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5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 2152 0 0,'0'0'5215'0'0,"0"0"-2496"0"0,0 0-717 0 0,0 0-116 0 0,0 0-121 0 0,0 0-108 0 0,0 0-149 0 0,0 0-209 0 0,0 0-256 0 0,0 0-304 0 0,0 0-265 0 0,-3-2-191 0 0,2 2-270 0 0,0-1-1 0 0,1 1 1 0 0,-1 0 0 0 0,0 0-1 0 0,0 0 1 0 0,1-1-1 0 0,-1 1 1 0 0,0 0 0 0 0,0 0-1 0 0,1 0 1 0 0,-1 0-1 0 0,0 1 1 0 0,0-1 0 0 0,1 0-1 0 0,-1 0 1 0 0,0 0-1 0 0,0 0 1 0 0,1 1 0 0 0,-1-1-1 0 0,0 0 1 0 0,1 1-1 0 0,-1-1 1 0 0,0 1-1 0 0,1-1 1 0 0,-1 1 0 0 0,1-1-1 0 0,-1 1 1 0 0,0-1-1 0 0,1 1 1 0 0,0-1 0 0 0,-1 1-1 0 0,1 0 1 0 0,-1-1-1 0 0,1 1 1 0 0,0 0 0 0 0,-1-1-1 0 0,1 1 1 0 0,0 0-1 0 0,0-1 1 0 0,-1 1 0 0 0,1 0-1 0 0,0 0 1 0 0,0-1-1 0 0,0 1 1 0 0,0 0 0 0 0,0 0-1 0 0,0 0 1 0 0,0-1-1 0 0,0 1 1 0 0,0 0 0 0 0,1 0-1 0 0,-1-1 1 0 0,0 1-1 0 0,0 0 1 0 0,1-1 0 0 0,-1 1-1 0 0,0 0 1 0 0,1-1-1 0 0,-1 1 1 0 0,1 0 0 0 0,-1-1-1 0 0,1 1 1 0 0,0 0-13 0 0,0 134 965 0 0,2-29-628 0 0,-5 0 0 0 0,-4 0 0 0 0,-9 28-337 0 0,-33 201-149 0 0,46-324-180 0 0,-5 21-472 0 0,5-12-2941 0 0,2-20 2019 0 0,0 0-408 0 0,0 0-518 0 0,0 0-706 0 0,0-1-2382 0 0,0-5 3065 0 0,0 2 448 0 0</inkml:trace>
  <inkml:trace contextRef="#ctx0" brushRef="#br0" timeOffset="254.134">1 545 6585 0 0,'0'0'4597'0'0,"0"0"-2375"0"0,0 0-848 0 0,0 0-270 0 0,0 0-133 0 0,0 0-91 0 0,0 0-62 0 0,0 0 31 0 0,0 0 15 0 0,0 0-50 0 0,0 0-54 0 0,0 0-77 0 0,0 0-78 0 0,23 10-85 0 0,75 32-93 0 0,-18-30 31 0 0,-59-13-356 0 0,300-29-274 0 0,-204 15-1910 0 0,-20-2-5558 0 0,-73 12 2830 0 0,-9 2-405 0 0,-6-1 501 0 0</inkml:trace>
  <inkml:trace contextRef="#ctx0" brushRef="#br0" timeOffset="661.339">839 512 5017 0 0,'0'0'2017'0'0,"0"0"-198"0"0,0 0-59 0 0,0 0 16 0 0,0 0-113 0 0,0 0-212 0 0,0 0-214 0 0,0 0-199 0 0,0 0-187 0 0,0 0-135 0 0,-9 33-78 0 0,-28 103-69 0 0,28-71 554 0 0,12-56-853 0 0,0-6-199 0 0,0 1 1 0 0,0-1-1 0 0,0 1 1 0 0,0-1 0 0 0,1 0-1 0 0,-1-1 1 0 0,1 1-1 0 0,0-1 1 0 0,0 1 0 0 0,0-1-1 0 0,0 0 1 0 0,0-1-1 0 0,0 1 1 0 0,1-1 0 0 0,-1 1-1 0 0,0-1 1 0 0,1-1-1 0 0,-1 1 1 0 0,1-1 0 0 0,-1 1-1 0 0,1-1 1 0 0,-1 0-1 0 0,1-1 1 0 0,-1 1 0 0 0,1-1-1 0 0,-1 0 1 0 0,1 0-1 0 0,-1-1 1 0 0,0 1 0 0 0,0-1-1 0 0,1 0 1 0 0,-1 0-1 0 0,0 0 1 0 0,-1 0 0 0 0,3-2-72 0 0,21-11 156 0 0,0-1 0 0 0,0-2 0 0 0,-2 0 0 0 0,0-2 0 0 0,21-21-156 0 0,16-7 9 0 0,-61 48-20 0 0,0 1 1 0 0,0-1-1 0 0,0 1 0 0 0,0-1 1 0 0,0 1-1 0 0,0 0 0 0 0,0-1 1 0 0,-1 1-1 0 0,1 0 0 0 0,0 0 0 0 0,0 0 1 0 0,-1 0-1 0 0,1 0 0 0 0,0 0 1 0 0,-1-1-1 0 0,1 1 0 0 0,-1 1 1 0 0,1-1-1 0 0,-1 0 0 0 0,0 0 1 0 0,1 0-1 0 0,-1 0 0 0 0,0 0 0 0 0,0 0 1 0 0,0 0-1 0 0,0 0 0 0 0,0 0 1 0 0,0 1-1 0 0,0-1 0 0 0,0 0 1 0 0,0 0-1 0 0,0 0 11 0 0,0 3-19 0 0,1 8 16 0 0,-1-7 4 0 0,-1 1 1 0 0,1-1-1 0 0,0 1 0 0 0,1 0 1 0 0,-1-1-1 0 0,1 1 1 0 0,0-1-1 0 0,0 1 0 0 0,1-1 1 0 0,0 0-1 0 0,0 1 0 0 0,0-1 1 0 0,0 0-1 0 0,1 0 1 0 0,0-1-1 0 0,0 1 0 0 0,0 0 1 0 0,1-1-1 0 0,-1 0 0 0 0,1 0 1 0 0,0 0-1 0 0,0 0 1 0 0,1-1-1 0 0,-1 1 0 0 0,1-1 1 0 0,0 0-1 0 0,-1 0 1 0 0,1-1-1 0 0,1 0 0 0 0,-1 0 1 0 0,4 1-2 0 0,1-1 104 0 0,0 0 0 0 0,0-1 0 0 0,0-1 0 0 0,0 0 0 0 0,0 0 0 0 0,0-1 0 0 0,0 0 0 0 0,0-1 0 0 0,0 0 0 0 0,0 0 0 0 0,0-1 0 0 0,-1 0 0 0 0,1-1 0 0 0,-1 0 0 0 0,0-1 0 0 0,0 0 0 0 0,0 0 0 0 0,-1-1 0 0 0,0 0 0 0 0,0 0 0 0 0,-1-1 0 0 0,1 0 0 0 0,-1-1 0 0 0,-1 1 0 0 0,1-1 0 0 0,-2-1 0 0 0,1 1 0 0 0,-1-1 0 0 0,0 0 0 0 0,1-4-104 0 0,1-49 983 0 0,-8 34-2924 0 0,0 12-2502 0 0,1 1-3580 0 0,0 11-4328 0 0</inkml:trace>
  <inkml:trace contextRef="#ctx0" brushRef="#br0" timeOffset="1497.68">1828 608 0 0 0,'0'0'1822'0'0,"0"0"373"0"0,0 0 64 0 0,0 0-145 0 0,0 0-192 0 0,0 0-282 0 0,0 0-294 0 0,0 0-249 0 0,0 0-183 0 0,0 0-102 0 0,0 0-69 0 0,-19 3-74 0 0,-59 12-81 0 0,76-15-559 0 0,1 0-1 0 0,-1 1 1 0 0,0-1-1 0 0,1 1 0 0 0,-1-1 1 0 0,1 1-1 0 0,-1 0 1 0 0,1-1-1 0 0,-1 1 1 0 0,1 0-1 0 0,0 0 0 0 0,-1 0 1 0 0,1 0-1 0 0,0 0 1 0 0,0 0-1 0 0,-1 1 1 0 0,1-1-1 0 0,0 0 0 0 0,0 0 1 0 0,0 1-1 0 0,1-1 1 0 0,-1 1-1 0 0,0-1 1 0 0,0 1-1 0 0,1-1 1 0 0,-1 1-1 0 0,1 0 0 0 0,-1 1-28 0 0,-1 5 171 0 0,-1-2-91 0 0,0-1 0 0 0,0 0-1 0 0,1 1 1 0 0,0-1 0 0 0,0 1 0 0 0,0 0 0 0 0,1-1-1 0 0,-1 1 1 0 0,1 0 0 0 0,1 0 0 0 0,-1 0 0 0 0,1 0-1 0 0,0 0 1 0 0,1 0 0 0 0,0 0 0 0 0,-1 0 0 0 0,2-1-1 0 0,-1 1 1 0 0,1 0 0 0 0,0 0 0 0 0,0-1 0 0 0,0 1-1 0 0,1-1 1 0 0,0 0 0 0 0,0 0 0 0 0,0 0 0 0 0,1 0-1 0 0,-1 0 1 0 0,1-1 0 0 0,0 0 0 0 0,1 1 0 0 0,-1-1-1 0 0,1-1 1 0 0,0 1 0 0 0,0-1 0 0 0,0 0-1 0 0,0 0 1 0 0,0 0 0 0 0,1-1 0 0 0,-1 0 0 0 0,1 0-1 0 0,1 0-79 0 0,-1-2 90 0 0,1 0-1 0 0,0 0 1 0 0,-1-1-1 0 0,1 0 0 0 0,-1 0 1 0 0,1-1-1 0 0,-1 0 1 0 0,0 0-1 0 0,1 0 0 0 0,-1-1 1 0 0,0 0-1 0 0,-1 0 1 0 0,1 0-1 0 0,0-1 0 0 0,-1 0 1 0 0,0 0-1 0 0,0 0 1 0 0,0-1-1 0 0,0 1 0 0 0,-1-1 1 0 0,0-1-1 0 0,0 1 1 0 0,0 0-1 0 0,-1-1 0 0 0,0 0 1 0 0,0 0-1 0 0,0 0 1 0 0,-1 0-1 0 0,1 0 0 0 0,0-6-89 0 0,-1 4 1 0 0,-1-1 0 0 0,0 1 0 0 0,0 0 0 0 0,-1-1 0 0 0,0 1 0 0 0,0-1 0 0 0,-1 1 0 0 0,0 0 0 0 0,-1-1 0 0 0,0 1 0 0 0,0 0 0 0 0,0 0 0 0 0,-1 0 0 0 0,-1 0 0 0 0,-3-6-1 0 0,4 9-235 0 0,0 0-1 0 0,0 0 1 0 0,0 1-1 0 0,-1-1 0 0 0,0 1 1 0 0,0 0-1 0 0,0 0 0 0 0,-1 0 1 0 0,1 1-1 0 0,-1-1 0 0 0,0 1 1 0 0,0 0-1 0 0,0 1 1 0 0,0-1-1 0 0,-1 1 236 0 0,-24-2-4778 0 0,5 14-5133 0 0,16-2 2998 0 0</inkml:trace>
</inkml:ink>
</file>

<file path=ppt/ink/ink9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33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37 0 0 0,'0'0'924'0'0,"0"0"741"0"0,0 0 128 0 0,0 0-91 0 0,0 0-190 0 0,0 0-169 0 0,0 0-108 0 0,1-4-100 0 0,6-24 1995 0 0,-49 24 1250 0 0,31 5-4274 0 0,0 1 1 0 0,0 1-1 0 0,0 0 1 0 0,0 1-1 0 0,0 0 1 0 0,1 0-1 0 0,-1 1 1 0 0,1 0-1 0 0,0 1 1 0 0,1 0-1 0 0,0 1 1 0 0,0 0 0 0 0,-3 3-108 0 0,-18 12 168 0 0,-55 59 246 0 0,80-74-384 0 0,0 0-1 0 0,0 0 0 0 0,1 0 1 0 0,-1 1-1 0 0,1 0 0 0 0,1-1 1 0 0,0 1-1 0 0,0 0 0 0 0,0 1 1 0 0,1-1-1 0 0,1 0 0 0 0,-1 1 1 0 0,1-1-1 0 0,1 1 0 0 0,-1-1 1 0 0,1 1-1 0 0,1 0 1 0 0,0-1-1 0 0,1 8-28 0 0,1-10 74 0 0,-1-1 0 0 0,1 1-1 0 0,0 0 1 0 0,1-1 0 0 0,-1 0 0 0 0,1 0 0 0 0,0 0-1 0 0,1 0 1 0 0,-1-1 0 0 0,1 1 0 0 0,0-1 0 0 0,0 0-1 0 0,0-1 1 0 0,0 1 0 0 0,1-1 0 0 0,-1 0 0 0 0,1 0 0 0 0,0-1-1 0 0,0 0 1 0 0,0 0 0 0 0,0 0 0 0 0,0-1 0 0 0,0 1-1 0 0,1-2 1 0 0,-1 1 0 0 0,0-1 0 0 0,1 0 0 0 0,-1 0-1 0 0,0 0 1 0 0,1-1 0 0 0,-1 0 0 0 0,0-1 0 0 0,0 1 0 0 0,0-1-1 0 0,0 0 1 0 0,0 0 0 0 0,0-1 0 0 0,-1 0 0 0 0,1 0-1 0 0,-1-1 1 0 0,1 1 0 0 0,-1-1 0 0 0,2-2-74 0 0,19-19 182 0 0,-2-1 0 0 0,-1 0 1 0 0,-1-2-1 0 0,-2-1 0 0 0,0 0 0 0 0,14-32-182 0 0,15-46 258 0 0,-34 74-139 0 0,-15 32-101 0 0,0 1-22 0 0,0 0-13 0 0,0 0-16 0 0,0 0-22 0 0,0 0-14 0 0,11 23-78 0 0,19 80 367 0 0,-4 33 29 0 0,-21-64-177 0 0,-2 1-1 0 0,-4-1 0 0 0,-2 0 1 0 0,-12 58-72 0 0,-8-1 24 0 0,-40 40 8 0 0,58-159-37 0 0,0-1-1 0 0,0 1 1 0 0,-1-1 0 0 0,0-1 0 0 0,0 1 0 0 0,-1-1 0 0 0,0 0 0 0 0,0-1-1 0 0,-1 0 1 0 0,0 0 0 0 0,0 0 0 0 0,-1-1 0 0 0,0-1 0 0 0,-4 3 5 0 0,12-9-7 0 0,0 0 1 0 0,-1 0-1 0 0,1 0 0 0 0,0 0 1 0 0,-1 0-1 0 0,1 0 1 0 0,0 0-1 0 0,0 0 1 0 0,0-1-1 0 0,0 1 1 0 0,0 0-1 0 0,0-1 1 0 0,0 1-1 0 0,1 0 1 0 0,-1-1-1 0 0,0 1 0 0 0,1-1 1 0 0,-1 0-1 0 0,1 1 1 0 0,0-1-1 0 0,-1 1 1 0 0,1-1-1 0 0,0 0 1 0 0,0 1-1 0 0,0-1 1 0 0,0 1-1 0 0,0-1 0 0 0,1 0 1 0 0,-1 1-1 0 0,0-1 1 0 0,1 1-1 0 0,-1-1 1 0 0,1 1-1 0 0,0-2 7 0 0,-1-5-24 0 0,2-9-3 0 0,1 0 1 0 0,1 0-1 0 0,0 0 1 0 0,1 0-1 0 0,0 1 0 0 0,2 0 1 0 0,0 0-1 0 0,1 0 1 0 0,0 1-1 0 0,1 0 1 0 0,4-3 26 0 0,-3 0-11 0 0,22-29-5 0 0,2 1 0 0 0,3 1 0 0 0,0 3 0 0 0,15-11 16 0 0,-8 7-16 0 0,31-42-67 0 0,71-82 139 0 0,-113 100-21 0 0,-29-11 19 0 0,-56-8-358 0 0,45 80 267 0 0,5 6-7 0 0,0 1-1 0 0,0 0 1 0 0,0 0-1 0 0,0 0 1 0 0,-1 1-1 0 0,1-1 1 0 0,0 0-1 0 0,-1 1 1 0 0,1-1-1 0 0,-1 1 1 0 0,1 0-1 0 0,-1 0 1 0 0,0 0-1 0 0,1 0 1 0 0,-1 1-1 0 0,0-1 1 0 0,0 1-1 0 0,0-1 1 0 0,0 1-1 0 0,1 0 1 0 0,-1 0-1 0 0,0 0 1 0 0,0 1-1 0 0,0-1 1 0 0,0 1-1 0 0,1-1 1 0 0,-1 1-1 0 0,0 0 0 0 0,1 0 1 0 0,-1 0-1 0 0,0 1 1 0 0,1-1-1 0 0,-1 1 1 0 0,-1 1 44 0 0,-4 2-25 0 0,0 1-1 0 0,1-1 1 0 0,0 2 0 0 0,0-1-1 0 0,0 1 1 0 0,1 0-1 0 0,0 0 1 0 0,0 1 0 0 0,1 0-1 0 0,-3 4 26 0 0,4-3 5 0 0,0-1-1 0 0,1 1 0 0 0,0 1 1 0 0,0-1-1 0 0,1 0 1 0 0,0 1-1 0 0,0-1 0 0 0,1 1 1 0 0,1 0-1 0 0,-1-1 0 0 0,2 7-4 0 0,11 97 59 0 0,-6-99-19 0 0,1 0-1 0 0,0 0 1 0 0,1-1 0 0 0,1 0-1 0 0,0 0 1 0 0,1-1-1 0 0,0 0 1 0 0,1-1 0 0 0,0 0-1 0 0,3 2-39 0 0,-2-4 52 0 0,-1-1 0 0 0,1 0 0 0 0,1 0 0 0 0,-1-1 0 0 0,1-1 1 0 0,0 0-1 0 0,1-1 0 0 0,0 0 0 0 0,-1-2 0 0 0,1 1 0 0 0,1-1 0 0 0,-1-1 0 0 0,0-1 0 0 0,0 0 0 0 0,1-1 0 0 0,-1 0 0 0 0,1-1 0 0 0,-1-1 0 0 0,0 0 0 0 0,0-1 0 0 0,0 0 0 0 0,0-1 1 0 0,0-1-1 0 0,-1 0 0 0 0,0-1 0 0 0,0-1 0 0 0,0 0 0 0 0,8-6-52 0 0,256-207 332 0 0,-144 132-327 0 0,-48 69-101 0 0,-85 49 90 0 0,-72 25 308 0 0,22-28-266 0 0,14-9 20 0 0,0 2 1 0 0,1 2 0 0 0,0 1-1 0 0,2 2 1 0 0,-20 20-57 0 0,49-42-5 0 0,1 1 0 0 0,0 0 0 0 0,-1 0 0 0 0,1 0 0 0 0,0 0 0 0 0,1 0 0 0 0,-1 1 0 0 0,1-1 0 0 0,0 1 0 0 0,0-1 0 0 0,0 1 0 0 0,1 0 0 0 0,0 0 0 0 0,-1 0 0 0 0,2 0 0 0 0,-1 0 1 0 0,1 0-1 0 0,0 0 0 0 0,0 0 0 0 0,0 0 0 0 0,0 0 0 0 0,1 2 5 0 0,2-4 1 0 0,0 1 0 0 0,0-1 0 0 0,0 1 1 0 0,1-1-1 0 0,-1 0 0 0 0,1-1 1 0 0,0 1-1 0 0,0 0 0 0 0,0-1 0 0 0,0 0 1 0 0,0 0-1 0 0,0 0 0 0 0,0-1 0 0 0,1 1 1 0 0,-1-1-1 0 0,1 0 0 0 0,-1 0 0 0 0,1 0 1 0 0,-1-1-1 0 0,4 0-1 0 0,7 0 22 0 0,-1-2-1 0 0,1 1 1 0 0,-1-2-1 0 0,0 0 1 0 0,0-1 0 0 0,0 0-1 0 0,-1-1 1 0 0,1 0-1 0 0,-1-1 1 0 0,0-1 0 0 0,-1 0-1 0 0,0-1 1 0 0,0 0-1 0 0,0-1 1 0 0,-1 0 0 0 0,3-4-23 0 0,32-20 69 0 0,40-31 35 0 0,-80 57-89 0 0,-6 7-18 0 0,1 1 1 0 0,-1-1-1 0 0,0 0 1 0 0,0 0-1 0 0,0 1 1 0 0,1-1-1 0 0,-1 0 1 0 0,0 0-1 0 0,0 1 1 0 0,0-1-1 0 0,1 0 1 0 0,-1 0-1 0 0,0 0 1 0 0,1 0-1 0 0,-1 1 1 0 0,0-1-1 0 0,0 0 1 0 0,1 0-1 0 0,-1 0 1 0 0,0 0-1 0 0,1 0 1 0 0,-1 0-1 0 0,0 0 1 0 0,1 0-1 0 0,-1 0 1 0 0,0 0-1 0 0,1 0 1 0 0,-1 0-1 0 0,0 0 0 0 0,1 0 1 0 0,-1 0-1 0 0,0 0 1 0 0,0 0-1 0 0,1 0 1 0 0,-1 0-1 0 0,0-1 1 0 0,1 1-1 0 0,-1 0 1 0 0,0 0-1 0 0,0 0 1 0 0,1 0-1 0 0,-1-1 1 0 0,0 1-1 0 0,0 0 1 0 0,0 0-1 0 0,1-1 1 0 0,-1 1-1 0 0,0 0 1 0 0,0 0-1 0 0,0-1 1 0 0,1 1-1 0 0,-1 0 1 0 0,0-1-1 0 0,0 1 1 0 0,0 0-1 0 0,0-1 1 0 0,0 1-1 0 0,0 0 1 0 0,0 0-1 0 0,0-1 1 0 0,0 1-1 0 0,0-1 4 0 0,22 65 29 0 0,-20-59-27 0 0,1 1 0 0 0,1 0 0 0 0,-1-1 0 0 0,1 0 0 0 0,-1 1 0 0 0,2-1 0 0 0,-1-1-1 0 0,0 1 1 0 0,1-1 0 0 0,0 0 0 0 0,0 0 0 0 0,0 0 0 0 0,1 0 0 0 0,-1-1 0 0 0,1 0-1 0 0,0 0 1 0 0,0-1 0 0 0,0 0 0 0 0,0 0 0 0 0,0 0 0 0 0,1-1 0 0 0,-1 1 0 0 0,0-2-1 0 0,1 1 1 0 0,-1-1 0 0 0,1 0 0 0 0,-1 0 0 0 0,0 0 0 0 0,1-1 0 0 0,-1 0 0 0 0,0-1-1 0 0,1 1 1 0 0,-1-1 0 0 0,0 0 0 0 0,0-1 0 0 0,0 0 0 0 0,2-1-2 0 0,25-20 61 0 0,-2-1 0 0 0,0-1-1 0 0,-2-2 1 0 0,-1-1 0 0 0,-1-1 0 0 0,-2-2 0 0 0,-1 0 0 0 0,-1-1 0 0 0,9-20-61 0 0,-25 41 6 0 0,-1 0-1 0 0,0 0 1 0 0,0-1 0 0 0,-1 1 0 0 0,-1-1 0 0 0,0 0-1 0 0,-1-1 1 0 0,0 1 0 0 0,-1 0 0 0 0,-1-1-1 0 0,0 0 1 0 0,-1 0-6 0 0,0 12-3 0 0,1 1 0 0 0,-1-1-1 0 0,0 0 1 0 0,0 1 0 0 0,-1-1 0 0 0,1 1-1 0 0,0-1 1 0 0,-1 0 0 0 0,1 1 0 0 0,0-1-1 0 0,-1 1 1 0 0,0-1 0 0 0,1 1 0 0 0,-1-1-1 0 0,0 1 1 0 0,0 0 0 0 0,0-1 0 0 0,0 1-1 0 0,0 0 1 0 0,0 0 0 0 0,0 0 0 0 0,0-1-1 0 0,0 1 1 0 0,-1 0 0 0 0,1 1 0 0 0,0-1-1 0 0,-1 0 1 0 0,1 0 0 0 0,-1 1 0 0 0,1-1-1 0 0,-1 0 1 0 0,1 1 0 0 0,-1-1 0 0 0,1 1-1 0 0,-1 0 1 0 0,0 0 0 0 0,1 0-1 0 0,-1-1 1 0 0,1 2 0 0 0,-1-1 0 0 0,0 0-1 0 0,1 0 1 0 0,-1 0 0 0 0,1 1 3 0 0,-68 24-228 0 0,62-20 214 0 0,0-1-1 0 0,-1 1 1 0 0,1 0-1 0 0,1 0 0 0 0,-1 1 1 0 0,1 0-1 0 0,0 0 1 0 0,0 0-1 0 0,1 1 0 0 0,0 0 1 0 0,0 0-1 0 0,1 0 0 0 0,-1 1 1 0 0,2 0-1 0 0,-1-1 1 0 0,1 1-1 0 0,0 1 0 0 0,1-1 1 0 0,0 0-1 0 0,0 1 1 0 0,1-1-1 0 0,0 1 0 0 0,0-1 1 0 0,1 9 14 0 0,4-13-3 0 0,0 1 1 0 0,0 0-1 0 0,0-1 0 0 0,1 0 1 0 0,-1 0-1 0 0,1-1 1 0 0,0 1-1 0 0,0-1 1 0 0,1 0-1 0 0,-1 0 1 0 0,1-1-1 0 0,-1 1 0 0 0,1-1 1 0 0,0-1-1 0 0,0 1 1 0 0,0-1-1 0 0,0 0 1 0 0,0 0-1 0 0,0-1 1 0 0,0 1-1 0 0,0-1 0 0 0,0-1 1 0 0,0 1-1 0 0,0-1 1 0 0,1-1 2 0 0,240-1 181 0 0,-244 4-172 0 0,1-1 1 0 0,-1 1-1 0 0,0 0 0 0 0,0-1 0 0 0,0 2 1 0 0,0-1-1 0 0,0 0 0 0 0,0 0 1 0 0,0 1-1 0 0,0 0 0 0 0,-1-1 0 0 0,1 1 1 0 0,-1 0-1 0 0,1 0 0 0 0,-1 1 0 0 0,1-1 1 0 0,-1 0-1 0 0,0 1 0 0 0,0 0 1 0 0,-1-1-1 0 0,1 1 0 0 0,0 0 0 0 0,-1 0 1 0 0,0 0-1 0 0,1 0 0 0 0,-1 0 0 0 0,0 0 1 0 0,-1 0-1 0 0,1 1-9 0 0,5 102 383 0 0,-7-75-349 0 0,3-29-34 0 0,0 0 1 0 0,0 0 0 0 0,0 0 0 0 0,1 0-1 0 0,-1-1 1 0 0,0 1 0 0 0,1-1 0 0 0,-1 0-1 0 0,1 1 1 0 0,-1-1 0 0 0,1 0 0 0 0,0-1-1 0 0,-1 1 1 0 0,1 0 0 0 0,0-1 0 0 0,0 1 0 0 0,0-1-1 0 0,-1 0 1 0 0,1 0 0 0 0,0 0 0 0 0,0 0-1 0 0,0-1 1 0 0,-1 1 0 0 0,1-1 0 0 0,0 0-1 0 0,0 0 0 0 0,8 1-9 0 0,-5 0 19 0 0,17-3-317 0 0,-22 2 231 0 0,-1 1-1713 0 0,2 0 5376 0 0,-2 0-5142 0 0,1 0-4985 0 0,0 0-7089 0 0,-1 0 6353 0 0</inkml:trace>
  <inkml:trace contextRef="#ctx0" brushRef="#br0" timeOffset="619.809">3148 115 1296 0 0,'0'0'3173'0'0,"0"0"-430"0"0,0 0-200 0 0,0 0 5 0 0,0 0-180 0 0,0 0-297 0 0,0 0-324 0 0,0 0-328 0 0,0 0-250 0 0,0 0-205 0 0,0 0-195 0 0,0 0-127 0 0,0 0-105 0 0,-7-3-94 0 0,4 2-385 0 0,-1-1 1 0 0,0 1 0 0 0,0 0-1 0 0,0 0 1 0 0,0 0-1 0 0,0 1 1 0 0,0-1 0 0 0,0 1-1 0 0,0 0 1 0 0,0 0-1 0 0,0 0 1 0 0,0 1 0 0 0,0-1-1 0 0,0 1 1 0 0,0 0-1 0 0,-1 1-58 0 0,-152 78 835 0 0,156-79-834 0 0,0 0-1 0 0,0 0 0 0 0,0 0 1 0 0,0 0-1 0 0,0 0 0 0 0,0 0 1 0 0,0 0-1 0 0,0 0 0 0 0,0 1 1 0 0,1-1-1 0 0,-1 0 0 0 0,0 1 1 0 0,1-1-1 0 0,-1 0 0 0 0,1 1 1 0 0,0-1-1 0 0,-1 0 0 0 0,1 1 0 0 0,0-1 1 0 0,0 1-1 0 0,0-1 0 0 0,0 1 1 0 0,0-1-1 0 0,0 1 0 0 0,0-1 1 0 0,1 1-1 0 0,-1-1 0 0 0,0 0 1 0 0,1 1-1 0 0,-1-1 0 0 0,1 0 1 0 0,-1 1-1 0 0,1-1 0 0 0,0 0 1 0 0,0 0-1 0 0,0 1 0 0 0,-1-1 1 0 0,1 0-1 0 0,0 0 0 0 0,0 0 1 0 0,1 0-1 0 0,-1 0 0 0 0,56 46-52 0 0,-45-38 74 0 0,0 0-18 0 0,0 0-1 0 0,-1 1 0 0 0,0 0 1 0 0,-1 1-1 0 0,0 0 0 0 0,-1 0 1 0 0,0 1-1 0 0,-1 1 0 0 0,0 0 1 0 0,5 10-4 0 0,-10-18 49 0 0,0 0 0 0 0,0 1 0 0 0,-1 0 1 0 0,0-1-1 0 0,0 1 0 0 0,0 0 0 0 0,0 0 1 0 0,-1 0-1 0 0,0 0 0 0 0,0 0 0 0 0,-1 1 1 0 0,0-1-1 0 0,0 0 0 0 0,0 0 0 0 0,-1 0 1 0 0,0 0-1 0 0,0 0 0 0 0,0 0 0 0 0,-1 0 0 0 0,0 0 1 0 0,0 0-1 0 0,-1 0 0 0 0,1-1 0 0 0,-1 1 1 0 0,0-1-1 0 0,-1 0 0 0 0,-2 3-49 0 0,0-4 50 0 0,-1 0-1 0 0,1-1 1 0 0,-1 1 0 0 0,0-2-1 0 0,1 1 1 0 0,-1-1 0 0 0,-1 0-1 0 0,1 0 1 0 0,0-1 0 0 0,0 0-1 0 0,0-1 1 0 0,-1 1-1 0 0,1-1 1 0 0,0-1 0 0 0,-7 0-50 0 0,0 1-18 0 0,11 0-57 0 0,1-1 0 0 0,0 1 0 0 0,-1-1 0 0 0,1 1 0 0 0,0-1 0 0 0,-1 0 0 0 0,1 0 0 0 0,0 0-1 0 0,0 0 1 0 0,0 0 0 0 0,0 0 0 0 0,0-1 0 0 0,0 1 0 0 0,0-1 0 0 0,0 1 0 0 0,1-1 0 0 0,-1 0 0 0 0,1 1 0 0 0,-1-1 0 0 0,1 0 0 0 0,0 0 0 0 0,-1 0 0 0 0,1 0 0 0 0,0-2 75 0 0,-12-35-6777 0 0,10 31-290 0 0,-1 1-4838 0 0</inkml:trace>
</inkml:ink>
</file>

<file path=ppt/ink/ink9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5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26 192 8914 0 0,'0'0'2032'0'0,"0"0"-495"0"0,0 0-273 0 0,0 0 102 0 0,0 0 117 0 0,0 0-16 0 0,0 0-190 0 0,0 0-243 0 0,0 0-270 0 0,0 0-244 0 0,0 0-160 0 0,0 0-76 0 0,0-3-36 0 0,-4 57 1777 0 0,-17 104-388 0 0,21-158-1566 0 0,0 0 25 0 0,0 0 31 0 0,0 0 22 0 0,0 0 15 0 0,0 0 25 0 0,0-19 773 0 0,1 3-934 0 0,2-1 0 0 0,0 1-1 0 0,1-1 1 0 0,0 1 0 0 0,1 0 0 0 0,1 0 0 0 0,1 1 0 0 0,0 0-1 0 0,8-11-27 0 0,-9 13 15 0 0,8-14 3 0 0,1 1 0 0 0,1 1 0 0 0,2 0 0 0 0,0 1 0 0 0,1 1 0 0 0,6-3-18 0 0,5 3 84 0 0,-18 49-53 0 0,-10-14-21 0 0,-1-7-9 0 0,-1 1 0 0 0,2 0 0 0 0,-1 0-1 0 0,1-1 1 0 0,-1 1 0 0 0,2-1 0 0 0,-1 1 0 0 0,0-1-1 0 0,1 0 1 0 0,0 0 0 0 0,1 0 0 0 0,-1 0 0 0 0,1 0-1 0 0,0 0 0 0 0,24 3-1079 0 0,-7-8-3567 0 0,-11-1-1660 0 0,-6 1-5677 0 0</inkml:trace>
</inkml:ink>
</file>

<file path=ppt/ink/ink9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47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84 0 0 0,'0'0'1302'0'0,"0"0"399"0"0,0 0 105 0 0,0 0 88 0 0,0 0-19 0 0,0 0-167 0 0,0 0-207 0 0,0 0-196 0 0,0 0-173 0 0,0 0-126 0 0,0 0-130 0 0,-8-12-133 0 0,-25-35-80 0 0,0 31 982 0 0,23 14-1306 0 0,0 0 0 0 0,0 0-1 0 0,0 1 1 0 0,0 0 0 0 0,0 1-1 0 0,0 0 1 0 0,0 0-1 0 0,-1 1 1 0 0,1 1 0 0 0,0 0-1 0 0,1 0 1 0 0,-9 3-339 0 0,-11 7 289 0 0,2 0-1 0 0,0 2 1 0 0,1 1-1 0 0,0 1 1 0 0,-21 18-289 0 0,-91 88 1326 0 0,101-77-945 0 0,-26 39 283 0 0,30-32-334 0 0,13-16-117 0 0,-23 71 328 0 0,21-10-125 0 0,19 30-42 0 0,28-45-99 0 0,16 6-39 0 0,-14-44-132 0 0,64 56 61 0 0,-9-34-26 0 0,-66-58-100 0 0,1 1 1 0 0,-1-2-1 0 0,2 0 0 0 0,-1-1 1 0 0,1-1-1 0 0,-1 0 1 0 0,11 0-40 0 0,182 10 318 0 0,-175-16-231 0 0,91-21 47 0 0,-27-11 22 0 0,30-19-126 0 0,-16-14 89 0 0,-47 7 64 0 0,-36 15-77 0 0,-1-4-23 0 0,24-51-35 0 0,-30 44 52 0 0,-16-104 5 0 0,-34 56-121 0 0,-6 15 16 0 0,10 30 19 0 0,4 28-68 0 0,-19-23 81 0 0,-44-16-188 0 0,17 32 78 0 0,-10 1 46 0 0,20 9-26 0 0,-20-8-13 0 0,2 1-42 0 0,63 31-20 0 0,0 0 0 0 0,1 0 0 0 0,-1 1 0 0 0,0 1 0 0 0,0 0 1 0 0,0 0-1 0 0,0 1 0 0 0,0 0 0 0 0,-1 1 0 0 0,-6 1 133 0 0,15-2-133 0 0,0 1-1 0 0,1-1 1 0 0,-1 0-1 0 0,0 0 1 0 0,1 1-1 0 0,-1-1 0 0 0,1 1 1 0 0,-1-1-1 0 0,1 1 1 0 0,-1 0-1 0 0,1-1 1 0 0,-1 1-1 0 0,1 0 0 0 0,0 0 1 0 0,-1 0-1 0 0,1 0 1 0 0,0 0-1 0 0,0 1 1 0 0,0-1-1 0 0,0 0 0 0 0,0 0 1 0 0,0 1-1 0 0,0-1 1 0 0,0 1-1 0 0,0-1 1 0 0,1 1-1 0 0,-1-1 0 0 0,0 2 134 0 0,-1 28-10055 0 0,2-21 4762 0 0,0-2-5341 0 0</inkml:trace>
  <inkml:trace contextRef="#ctx0" brushRef="#br0" timeOffset="1318.419">605 640 0 0 0,'0'0'1318'0'0,"0"0"262"0"0,0 0 151 0 0,0 0 88 0 0,0 0-60 0 0,0 0-225 0 0,0 0-265 0 0,0 0-231 0 0,0 0-149 0 0,0 0-35 0 0,0 0-15 0 0,0 0 9 0 0,0-1-139 0 0,0-1 7028 0 0,0 11-3064 0 0,0-8-4664 0 0,0-1 2 0 0,0 0 5 0 0,0 0-16 0 0,0 0 2 0 0,0 0-4 0 0,0 0 4 0 0,0 11 1 0 0,0-8 1 0 0,0 4 32 0 0,0-6-28 0 0,0-1 1 0 0,0 0 2 0 0,0 0-11 0 0,0 0 12 0 0,0 0 0 0 0,0 0-16 0 0,0 0-7 0 0,0 0-5 0 0,0 0 19 0 0,0 0 6 0 0,0 0 5 0 0,0 0-4 0 0,0 0 8 0 0,0 0 14 0 0,8-15 359 0 0,14-13-239 0 0,-22 27-135 0 0,0 1 8 0 0,0 0-7 0 0,0 0 14 0 0,0 0-7 0 0,0 0-9 0 0,0 0-3 0 0,0 0 13 0 0,0 0-13 0 0,-3 14-41 0 0,17-31 91 0 0,-11 11-264 0 0,-8 19-98 0 0,1-6-416 0 0,-6 19-1637 0 0,11-18-1935 0 0,6-2-3413 0 0,-3-2-4158 0 0</inkml:trace>
  <inkml:trace contextRef="#ctx0" brushRef="#br0" timeOffset="1969.015">546 1564 4225 0 0,'0'0'2691'0'0,"0"0"-392"0"0,0 0-289 0 0,0 0-68 0 0,0 0-96 0 0,0 0-261 0 0,0 0-345 0 0,0 0-323 0 0,0 0-289 0 0,0 0-213 0 0,0 0-90 0 0,0 0 34 0 0,0 0 109 0 0,0 7 107 0 0,-21 118 1861 0 0,-12 12-1210 0 0,17-27-1002 0 0,16-63-668 0 0,1-47 100 0 0,-1 1 1 0 0,1 0 0 0 0,0 0-1 0 0,0-1 1 0 0,-1 1 0 0 0,1 0 0 0 0,0-1-1 0 0,0 1 1 0 0,0-1 0 0 0,0 1-1 0 0,0-1 1 0 0,0 0 0 0 0,0 1-1 0 0,0-1 1 0 0,0 0 0 0 0,0 1 0 0 0,0-1-1 0 0,0 0 1 0 0,0 0 0 0 0,0 0-1 0 0,0 0 1 0 0,0 0 0 0 0,0 0-1 0 0,0-1 1 0 0,0 1 0 0 0,0 0 0 0 0,0 0-1 0 0,0-1 1 0 0,0 1 0 0 0,0-1-1 0 0,0 1 1 0 0,0-1 0 0 0,0 1-1 0 0,0-1 1 0 0,0 1 0 0 0,0-1-1 0 0,-1 0 1 0 0,1 0 343 0 0,4-3-5486 0 0,-2 1-949 0 0</inkml:trace>
  <inkml:trace contextRef="#ctx0" brushRef="#br0" timeOffset="2562.91">1166 1299 5249 0 0,'0'0'792'0'0,"0"0"-294"0"0,0 0-77 0 0,0 0 103 0 0,0 0 104 0 0,0 0 42 0 0,0 0-18 0 0,0 0-53 0 0,0 0-94 0 0,0 0-94 0 0,0 0-80 0 0,0 0-66 0 0,0 0-47 0 0,9-4-13 0 0,34-17 128 0 0,4-28-433 0 0,-37 38 6588 0 0,-11 33 3270 0 0,0-3-11443 0 0,9 54 2341 0 0,-15 130-9 0 0,-12-24-430 0 0,-3-45-184 0 0,22-115 79 0 0,0-23-6033 0 0,6-7-3923 0 0,-5 10 8047 0 0,3-2-9068 0 0</inkml:trace>
  <inkml:trace contextRef="#ctx0" brushRef="#br0" timeOffset="2949.011">110 1807 9026 0 0,'0'0'1438'0'0,"0"0"-549"0"0,0 0-181 0 0,0 0 235 0 0,0 0 305 0 0,0 0 139 0 0,0 0-82 0 0,0 0-157 0 0,0 0-143 0 0,0 0-104 0 0,0 0-48 0 0,0 0-6 0 0,0 0 22 0 0,26-4 10 0 0,79-11-36 0 0,47 12 1678 0 0,397-5-486 0 0,365 27-3661 0 0,-914-19 1118 0 0,0 0-96 0 0,-6-14-6656 0 0,1 9-731 0 0,-2 2-2865 0 0</inkml:trace>
  <inkml:trace contextRef="#ctx0" brushRef="#br0" timeOffset="3283.763">1624 1564 1816 0 0,'0'0'2960'0'0,"0"0"-815"0"0,0 0-309 0 0,0 0 165 0 0,0 0 178 0 0,0 0-73 0 0,0 0-377 0 0,0 0-468 0 0,0 0-425 0 0,0 0-262 0 0,0 0-45 0 0,0 0 46 0 0,0 0 68 0 0,-25 13 13 0 0,-79 44-45 0 0,-328 189 790 0 0,258-154-3538 0 0,143-75 249 0 0,6-3-1465 0 0,3 0-4777 0 0,15-7-220 0 0</inkml:trace>
  <inkml:trace contextRef="#ctx0" brushRef="#br0" timeOffset="3699.4">786 1634 6513 0 0,'0'0'1679'0'0,"0"0"-368"0"0,0 0-93 0 0,0 0 164 0 0,0 0 113 0 0,0 0-30 0 0,0 0-150 0 0,0 0-196 0 0,0 0-197 0 0,-31 20-160 0 0,-96 64-135 0 0,-25 15 1016 0 0,-113 43-1764 0 0,192-106-2621 0 0,29-16-4550 0 0,35-13 1438 0 0,1 1 412 0 0</inkml:trace>
</inkml:ink>
</file>

<file path=ppt/ink/ink9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01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1615 103 0 0 0,'0'0'1135'0'0,"0"0"436"0"0,0 0 65 0 0,0 0-107 0 0,0 0-162 0 0,0 0-191 0 0,-16-12-131 0 0,-49-35-87 0 0,4 21 2325 0 0,32 20-2162 0 0,-1 1-1 0 0,0 2 0 0 0,1 0 1 0 0,-1 2-1 0 0,-26 3-1120 0 0,-1-1 964 0 0,26 2-542 0 0,0 0 1 0 0,0 2 0 0 0,0 2 0 0 0,0 1-1 0 0,-8 4-422 0 0,16-6 202 0 0,-21 12 61 0 0,0 1 0 0 0,1 2-1 0 0,2 2 1 0 0,0 2 0 0 0,1 1 0 0 0,2 3 0 0 0,1 0 0 0 0,-11 14-263 0 0,3-6 175 0 0,-124 124 557 0 0,60-21-304 0 0,61-69-127 0 0,2 2 1 0 0,4 2-1 0 0,-30 74-301 0 0,9 43 329 0 0,55-158-245 0 0,2 1-1 0 0,1 0 0 0 0,1 0 0 0 0,3 0 0 0 0,0 1 0 0 0,3 3-83 0 0,-2 6 99 0 0,33 147 252 0 0,-21-147-263 0 0,18 42 30 0 0,-2-31-16 0 0,43 101 67 0 0,-6-61 7 0 0,40 41 27 0 0,-83-114-159 0 0,0-1 0 0 0,2-1-1 0 0,1-1 1 0 0,0-1 0 0 0,1-1 0 0 0,1-1 0 0 0,1-1 0 0 0,0-2 0 0 0,20 7-44 0 0,194 61 202 0 0,-155-66-58 0 0,0-4 0 0 0,0-4 0 0 0,1-4 0 0 0,49-4-144 0 0,53-28 114 0 0,-89 8-58 0 0,154-51 108 0 0,-132 16-119 0 0,39-32 66 0 0,3-57 70 0 0,-132 111-169 0 0,67-74 67 0 0,-4-26 53 0 0,-75 89-131 0 0,41-70 103 0 0,-33 51-97 0 0,1-33 61 0 0,-16-183 76 0 0,-39 113-104 0 0,6 96-52 0 0,-21-66 44 0 0,-24 11-40 0 0,38 81 45 0 0,-89-100-43 0 0,40 59-5 0 0,8 23-58 0 0,0 3 55 0 0,-3 4 9 0 0,-121-58-74 0 0,56 38 31 0 0,5 26-18 0 0,104 43-98 0 0,0 1 0 0 0,0 2 0 0 0,0 0 0 0 0,-1 2 0 0 0,1 0 0 0 0,-1 2 0 0 0,1 1 1 0 0,-1 1-1 0 0,-8 4 164 0 0,-17 21-3203 0 0,42 13-6361 0 0,10-27 2269 0 0,0-5-2407 0 0</inkml:trace>
  <inkml:trace contextRef="#ctx0" brushRef="#br0" timeOffset="769.439">1357 1295 0 0 0,'0'0'1335'0'0,"0"0"548"0"0,0 0 280 0 0,0 0-20 0 0,0 0-89 0 0,0 0-160 0 0,0 0-265 0 0,0 0-243 0 0,0 0-236 0 0,0 0-159 0 0,0 0-138 0 0,-6 0-122 0 0,-20 2-132 0 0,2 22 1122 0 0,-1 9 6 0 0,25-33-1597 0 0,0 0-41 0 0,0 0-6 0 0,0 0-14 0 0,0 0 3 0 0,0 0 2 0 0,0 0-18 0 0,0 0 4 0 0,0 0-6 0 0,0 0-4 0 0,0 0 27 0 0,18-22 1145 0 0,-11 20 1054 0 0,-18 10-1847 0 0,-6 4-247 0 0,16-11-121 0 0,1-1-3 0 0,0 0-8 0 0,0 0 0 0 0,0 0-26 0 0,0 0-30 0 0,0 0-18 0 0,0 0-28 0 0,0 0-76 0 0,0 0-99 0 0,0 0-147 0 0,0 0-178 0 0,20 1-4944 0 0,-12 3 3108 0 0,4 1-6099 0 0,-8-4-1204 0 0</inkml:trace>
  <inkml:trace contextRef="#ctx0" brushRef="#br0" timeOffset="1967.822">2697 1605 0 0 0,'0'0'527'0'0,"0"0"374"0"0,0 0 78 0 0,0 0-20 0 0,0 0-68 0 0,0 0-134 0 0,0 0-142 0 0,0 0-51 0 0,0 0 106 0 0,0 0 131 0 0,0 0 117 0 0,0 10 26 0 0,0 80 1406 0 0,-8 194-190 0 0,-3 572-4763 0 0,27-674 2990 0 0,-6-80-114 0 0,-20 9 34 0 0,-20 14-191 0 0,3-26-45 0 0,-16 15 18 0 0,38-96-118 0 0,1 0 1 0 0,1 0-1 0 0,0 1 1 0 0,2 0-1 0 0,0-1 1 0 0,1 1-1 0 0,1 10 29 0 0,0 8-1034 0 0,-1-34 60 0 0,0 2-416 0 0,0-1-7008 0 0,0-1 7718 0 0</inkml:trace>
  <inkml:trace contextRef="#ctx0" brushRef="#br0" timeOffset="3369.61">1250 1932 0 0 0,'0'0'220'0'0,"0"0"163"0"0,0 0-4 0 0,0 0 10 0 0,-1-11 572 0 0,-14 52 1708 0 0,10-21-2061 0 0,1 0 0 0 0,0 0 0 0 0,2 1 0 0 0,0-1 0 0 0,1 1 0 0 0,1 0 0 0 0,3 16-608 0 0,-2 20 638 0 0,13 247 707 0 0,2-42-141 0 0,-12 88-1204 0 0,-5-255 228 0 0,2-60-94 0 0,-3 0 0 0 0,0 0 0 0 0,-3-1 0 0 0,0 1 0 0 0,-7 15-134 0 0,-21 86 790 0 0,25-3-151 0 0,23-92-480 0 0,-14-37-932 0 0,6-19-9834 0 0,-4 11 7057 0 0</inkml:trace>
  <inkml:trace contextRef="#ctx0" brushRef="#br0" timeOffset="3903.12">345 3372 8786 0 0,'0'0'660'0'0,"0"0"159"0"0,41-12 124 0 0,134-37 153 0 0,20-1 1314 0 0,11 2 2937 0 0,181-18-5347 0 0,215 2 1924 0 0,-284 33-1575 0 0,460-61-177 0 0,-448 40-257 0 0,-277 48-108 0 0,12-2-779 0 0,-27-6-2928 0 0,-27 4 21 0 0,-2 2-3322 0 0,-5 5 925 0 0</inkml:trace>
  <inkml:trace contextRef="#ctx0" brushRef="#br0" timeOffset="4201.515">3332 2706 7298 0 0,'0'0'2313'0'0,"0"0"-824"0"0,0 0-310 0 0,0 0 22 0 0,0 0 23 0 0,0 0-47 0 0,0 0-68 0 0,0 0-84 0 0,0 0-132 0 0,0 0-177 0 0,0 0-162 0 0,0 0-118 0 0,-33 3-90 0 0,-103 16-71 0 0,128-18-246 0 0,1 0 0 0 0,-1 0-1 0 0,1 1 1 0 0,0 0 0 0 0,0 1-1 0 0,0 0 1 0 0,0 0 0 0 0,0 0-1 0 0,0 1 1 0 0,1 0-1 0 0,0 0 1 0 0,-6 5-29 0 0,-3 3 59 0 0,-519 378 470 0 0,215-150-1267 0 0,162-120-4476 0 0,75-55-5681 0 0,58-45 5575 0 0</inkml:trace>
  <inkml:trace contextRef="#ctx0" brushRef="#br0" timeOffset="4646.633">1815 2739 7722 0 0,'0'0'984'0'0,"0"0"51"0"0,0 0 122 0 0,0 0 189 0 0,0 0 48 0 0,-39 27-159 0 0,-121 91-277 0 0,23-15 235 0 0,-457 315-944 0 0,506-357-1371 0 0,33-22-1230 0 0,0-1-4028 0 0,31-21-1039 0 0</inkml:trace>
  <inkml:trace contextRef="#ctx0" brushRef="#br0" timeOffset="5939.507">1346 3884 8314 0 0,'0'0'1235'0'0,"0"0"-190"0"0,0 0-45 0 0,0 0 154 0 0,0 0 158 0 0,0 0-37 0 0,0 0-220 0 0,0 0-233 0 0,0 0-238 0 0,0 0-212 0 0,0 0-97 0 0,-13 33-54 0 0,-36 104-17 0 0,23-46 232 0 0,-4 49 211 0 0,12-41-62 0 0,37-171 2133 0 0,90-179-2328 0 0,-77 166-212 0 0,-23 52 149 0 0,-9 33-284 0 0,0 0 32 0 0,0 0-2 0 0,0 0 6 0 0,0 0 33 0 0,0 27 28 0 0,0-13-128 0 0,0 0 1 0 0,1 0 0 0 0,1 0 0 0 0,0 0-1 0 0,1 0 1 0 0,0 0 0 0 0,1-1 0 0 0,1 0-1 0 0,1 4-12 0 0,59 83 103 0 0,-62-96-83 0 0,0 0 1 0 0,0-1-1 0 0,0 1 1 0 0,0-1-1 0 0,1 0 0 0 0,-1 0 1 0 0,1 0-1 0 0,0 0 1 0 0,0-1-1 0 0,0 1 0 0 0,0-1 1 0 0,0 0-1 0 0,1 0 1 0 0,-1 0-1 0 0,1-1 0 0 0,-1 0 1 0 0,1 0-1 0 0,-1 0 1 0 0,1 0-1 0 0,3-1-20 0 0,-4-2 100 0 0,0 0 0 0 0,0-1 0 0 0,0 0 0 0 0,-1 1 0 0 0,1-2 0 0 0,-1 1 0 0 0,1 0 0 0 0,-1-1 0 0 0,0 1 0 0 0,-1-1 0 0 0,1 0-1 0 0,-1 0 1 0 0,1 0 0 0 0,-1 0 0 0 0,0 0 0 0 0,-1-1 0 0 0,1 1 0 0 0,0-4-100 0 0,27-91 776 0 0,-21-78-234 0 0,-15 145-1248 0 0,7 31 199 0 0,0 1-355 0 0,0 0-496 0 0,4 11-9858 0 0,-1-7-340 0 0</inkml:trace>
  <inkml:trace contextRef="#ctx0" brushRef="#br0" timeOffset="6435.394">1859 4049 14491 0 0,'0'0'1524'0'0,"0"0"-387"0"0,0 0-168 0 0,0 0-3 0 0,0 0-38 0 0,0 0-116 0 0,0 0-140 0 0,0 0-126 0 0,0 0-164 0 0,0 0-108 0 0,0 0-49 0 0,0 0 6 0 0,0 0 29 0 0,-4 34-5 0 0,-11 101-1 0 0,19-46 281 0 0,18 7 160 0 0,-20-82 19 0 0,0-21 1290 0 0,2-69-1667 0 0,3 0-1 0 0,4 0 1 0 0,3 1-337 0 0,-13 65 14 0 0,29-93 136 0 0,2 45-129 0 0,-31 57-33 0 0,4 17-15 0 0,36 82-123 0 0,-7-42-276 0 0,11-40-2825 0 0,-28-16-626 0 0,-2-2-3298 0 0,-10-1-4640 0 0</inkml:trace>
</inkml:ink>
</file>

<file path=ppt/ink/ink9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14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807 144 0 0 0,'0'0'672'0'0,"0"0"552"0"0,0 0 187 0 0,0 0 82 0 0,0 0 0 0 0,0 0-52 0 0,0 0-29 0 0,0 0 0 0 0,0 0 10 0 0,0 0-62 0 0,10-14-200 0 0,32-42-237 0 0,-42 56-899 0 0,-1 0 0 0 0,1 0 0 0 0,0 1 0 0 0,-1-1 0 0 0,1 0-1 0 0,0 0 1 0 0,-1 0 0 0 0,1 1 0 0 0,-1-1 0 0 0,1 0 0 0 0,0 0-1 0 0,-1 0 1 0 0,1 0 0 0 0,-1 0 0 0 0,1 0 0 0 0,-1 0 0 0 0,1 0 0 0 0,0 0-1 0 0,-1 0 1 0 0,1 0 0 0 0,-1 0 0 0 0,1 0 0 0 0,-1 0 0 0 0,1 0-1 0 0,0 0 1 0 0,-1 0 0 0 0,1-1 0 0 0,-1 1 0 0 0,1 0 0 0 0,0 0 0 0 0,-1 0-1 0 0,1-1 1 0 0,0 1 0 0 0,-1 0 0 0 0,1 0 0 0 0,0-1 0 0 0,-1 1-1 0 0,1 0 1 0 0,0-1 0 0 0,0 1 0 0 0,-1-1 0 0 0,1 1 0 0 0,0 0 0 0 0,0-1-1 0 0,0 1 1 0 0,0 0 0 0 0,0-1 0 0 0,-1 1 0 0 0,1-1 0 0 0,0 1-1 0 0,0-1 1 0 0,0 1 0 0 0,0 0 0 0 0,0-1 0 0 0,0 1 0 0 0,0-1 0 0 0,0 1-1 0 0,0-1 1 0 0,1 1 0 0 0,-1 0 0 0 0,0-1 0 0 0,0 1 0 0 0,0-1-1 0 0,0 1 1 0 0,1 0 0 0 0,-1-1 0 0 0,0 1-24 0 0,-20 8 196 0 0,-1 0 1 0 0,2 2-1 0 0,-1 0 1 0 0,1 2-1 0 0,1 0 0 0 0,0 1 1 0 0,-11 10-197 0 0,-23 16 141 0 0,-326 236 351 0 0,147-128 959 0 0,212-131-1487 0 0,191-61 446 0 0,-102 23-302 0 0,-40 11-82 0 0,-1 2 1 0 0,1 1-1 0 0,1 1 1 0 0,-1 2-1 0 0,1 1 1 0 0,12 1-27 0 0,-34 2 16 0 0,-7 1-14 0 0,0-1 0 0 0,0 1 1 0 0,0-1-1 0 0,0 1 1 0 0,0 0-1 0 0,0 0 0 0 0,0 0 1 0 0,0 0-1 0 0,0 0 1 0 0,0 0-1 0 0,0 0 0 0 0,0 1 1 0 0,0-1-1 0 0,0 1 0 0 0,0-1 1 0 0,-1 1-1 0 0,1 0 1 0 0,0 0-1 0 0,0 0 0 0 0,-1 0 1 0 0,1 0-1 0 0,0 0 0 0 0,-1 0 1 0 0,1 1-1 0 0,-1-1 1 0 0,1 0-1 0 0,-1 1 0 0 0,0-1 1 0 0,0 1-1 0 0,0 0 0 0 0,0-1 1 0 0,0 1-1 0 0,1 1-2 0 0,-3 7 67 0 0,0-1-1 0 0,-1 0 1 0 0,0 1-1 0 0,0-1 1 0 0,-1 0 0 0 0,0 0-1 0 0,-1 0 1 0 0,0-1-1 0 0,0 1 1 0 0,-1-1-1 0 0,0 0 1 0 0,-1 0-1 0 0,1-1 1 0 0,-1 1 0 0 0,-2 0-67 0 0,5-4 16 0 0,-223 244 763 0 0,133-155-407 0 0,89-89-354 0 0,-22 22 139 0 0,1 0 0 0 0,2 2 0 0 0,1 1 0 0 0,1 0 0 0 0,1 2-157 0 0,19-27 2 0 0,0 0 0 0 0,0 0 1 0 0,0 0-1 0 0,1 0 0 0 0,-1 0 1 0 0,1 0-1 0 0,0 0 0 0 0,0 0 1 0 0,0 0-1 0 0,1 0 0 0 0,-1-1 1 0 0,1 1-1 0 0,0 0 0 0 0,0 0 1 0 0,1 0-1 0 0,-1 0 0 0 0,1-1 1 0 0,-1 1-1 0 0,1-1 0 0 0,0 1 1 0 0,1-1-1 0 0,-1 0 0 0 0,1 0 0 0 0,-1 0 1 0 0,1 0-1 0 0,0 0 0 0 0,0 0 1 0 0,0-1-1 0 0,0 0 0 0 0,1 1 1 0 0,-1-1-1 0 0,0 0 0 0 0,1-1 1 0 0,0 1-1 0 0,-1-1 0 0 0,1 1 1 0 0,0-1-1 0 0,0 0 0 0 0,0 0 1 0 0,0-1-1 0 0,0 1 0 0 0,0-1 1 0 0,0 0-1 0 0,0 0 0 0 0,0-1 0 0 0,2 1-1 0 0,28-3 21 0 0,0-1 1 0 0,-1-1-1 0 0,0-2 1 0 0,0-2 0 0 0,0-1-1 0 0,-1-1 1 0 0,-1-1 0 0 0,0-2-1 0 0,-1-2 1 0 0,0 0 0 0 0,25-20-23 0 0,-43 29-12 0 0,2-1-12 0 0,8-3-237 0 0,-1-1 0 0 0,0 0 0 0 0,-1-2 0 0 0,0-1 0 0 0,-1 0 0 0 0,-1-1 0 0 0,0-1 0 0 0,-1-1 0 0 0,7-10 261 0 0,-20 20-523 0 0,0 0 0 0 0,-1 0 0 0 0,1 0 0 0 0,-2-1 0 0 0,1 1 0 0 0,-1-1 0 0 0,0 0 0 0 0,-1 1 0 0 0,0-1 0 0 0,0 0 0 0 0,-1 0 0 0 0,0 0 0 0 0,-1-1 523 0 0,-21-67-11090 0 0,13 61 6824 0 0</inkml:trace>
  <inkml:trace contextRef="#ctx0" brushRef="#br0" timeOffset="298.64">201 1 5401 0 0,'0'0'1987'0'0,"0"0"-248"0"0,0 0-500 0 0,0 0-424 0 0,0 0-322 0 0,0 0-218 0 0,0 0-49 0 0,0 0 72 0 0,0 0 178 0 0,0 0 231 0 0,0 0 177 0 0,0 0 85 0 0,0 0-66 0 0,-2 16-127 0 0,-3 187 1636 0 0,61 241 125 0 0,-21-199-1830 0 0,-1 156-707 0 0,-8-76 150 0 0,-1-86-376 0 0,-24-177 710 0 0,-2-32-4016 0 0,1-15-2339 0 0,1 0-3930 0 0,-1-15 5753 0 0</inkml:trace>
</inkml:ink>
</file>

<file path=ppt/ink/ink9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0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71 158 0 0 0,'0'0'1650'0'0,"0"0"359"0"0,0 0 196 0 0,0 0-102 0 0,0 0-223 0 0,0 0-329 0 0,0 0-342 0 0,0 0-260 0 0,0 0-143 0 0,-5-1-71 0 0,-15-6-54 0 0,16 34 1892 0 0,-26 127 1141 0 0,23 74-1807 0 0,3-214 374 0 0,4-45 251 0 0,0 20-3140 0 0,0-15 643 0 0,2 1-1 0 0,1-1 1 0 0,0 1 0 0 0,2 0 0 0 0,1 0 0 0 0,1 0 0 0 0,9-19-35 0 0,-1 5 35 0 0,2 1 0 0 0,1 1-1 0 0,3 1 1 0 0,0 0 0 0 0,2 2 0 0 0,11-11-35 0 0,-32 42-2 0 0,-1 0 0 0 0,0 0-1 0 0,1 1 1 0 0,0-1 0 0 0,0 0-1 0 0,0 1 1 0 0,0 0 0 0 0,0-1-1 0 0,0 1 1 0 0,1 0 0 0 0,-1 0 0 0 0,1 0-1 0 0,0 0 1 0 0,-1 1 0 0 0,1-1-1 0 0,0 1 1 0 0,0-1 0 0 0,0 1-1 0 0,0 0 1 0 0,0 0 0 0 0,0 1 0 0 0,0-1-1 0 0,0 1 1 0 0,0-1 0 0 0,1 1-1 0 0,-1 0 1 0 0,0 0 0 0 0,0 0-1 0 0,0 1 1 0 0,0-1 0 0 0,1 1-1 0 0,-1 0 1 0 0,0-1 0 0 0,0 2 0 0 0,0-1-1 0 0,0 0 1 0 0,-1 0 0 0 0,1 1-1 0 0,0 0 1 0 0,2 1 2 0 0,2 8-46 0 0,0 1 1 0 0,-1 0-1 0 0,0 0 0 0 0,0 1 0 0 0,-2 0 1 0 0,0 0-1 0 0,0 0 0 0 0,-1 0 0 0 0,0 1 1 0 0,-1 3 45 0 0,15 38-1809 0 0,-5-40-2148 0 0,3-4-4878 0 0,-12-11-2829 0 0</inkml:trace>
</inkml:ink>
</file>

<file path=ppt/ink/ink9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25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3179 1 6497 0 0,'0'0'1613'0'0,"0"0"-37"0"0,0 0-61 0 0,0 0 80 0 0,0 0 39 0 0,0 0-103 0 0,0 0-164 0 0,0 0-219 0 0,0 0-276 0 0,0 0-260 0 0,0 0-129 0 0,0 0-11 0 0,0 0 68 0 0,0 11 56 0 0,8 206 1880 0 0,18 173-1035 0 0,-23-155-2045 0 0,-3-234 261 0 0,0-1-86 0 0,0 0-85 0 0,0 0-98 0 0,0 0-169 0 0,-11-15-6445 0 0,-13-13-5238 0 0,22 23 9469 0 0</inkml:trace>
  <inkml:trace contextRef="#ctx0" brushRef="#br0" timeOffset="244.241">2888 608 10226 0 0,'0'0'1458'0'0,"0"0"-202"0"0,0 0 62 0 0,0 0 199 0 0,0 0 12 0 0,0 0-105 0 0,0 0-126 0 0,0 0-150 0 0,0 0-144 0 0,32-8-158 0 0,101-26-156 0 0,55-38 1177 0 0,67-34-2391 0 0,-248 96-4534 0 0,-5 2-7906 0 0,1 7 5929 0 0</inkml:trace>
  <inkml:trace contextRef="#ctx0" brushRef="#br0" timeOffset="731.994">3608 49 13899 0 0,'0'0'1216'0'0,"0"0"-369"0"0,0 0-247 0 0,0 0 122 0 0,0 0 262 0 0,0 0 227 0 0,0 0 96 0 0,0 0-98 0 0,0 0-232 0 0,-2 32-273 0 0,-3 103-197 0 0,-7 132 962 0 0,23-55-1085 0 0,10-81-285 0 0,-4-73-59 0 0,-16-57-33 0 0,0-1 1 0 0,0 1-1 0 0,1-1 1 0 0,-1 1-1 0 0,0-1 0 0 0,1 0 1 0 0,-1 1-1 0 0,0-1 1 0 0,1 0-1 0 0,-1 0 1 0 0,0 0-1 0 0,1 0 0 0 0,-1 0 1 0 0,0 0-1 0 0,1 0 1 0 0,-1 0-1 0 0,0-1 0 0 0,1 1 1 0 0,-1 0-1 0 0,0-1 1 0 0,0 1-1 0 0,1-1 1 0 0,-1 1-1 0 0,0-1 0 0 0,0 0 1 0 0,0 0-1 0 0,0 1 1 0 0,0-1-1 0 0,0 0 0 0 0,0 0 1 0 0,0 0-1 0 0,0-1-7 0 0,80-90 223 0 0,52-29-216 0 0,-115 109-4 0 0,-13 7-4 0 0,1 1-1 0 0,0 0 1 0 0,0 0 0 0 0,1 0 0 0 0,-1 1-1 0 0,1 0 1 0 0,0 0 0 0 0,0 1 0 0 0,0 0-1 0 0,0 0 1 0 0,7-1 1 0 0,-7 33 69 0 0,-6 134 411 0 0,14-122-422 0 0,-15-41-144 0 0,0 0 0 0 0,1 1 1 0 0,-1-1-1 0 0,1 0 0 0 0,-1 0 1 0 0,1 1-1 0 0,-1-1 0 0 0,1 0 0 0 0,0 0 1 0 0,0 0-1 0 0,-1 0 0 0 0,1 0 0 0 0,0 0 1 0 0,0 0-1 0 0,0 0 0 0 0,0 0 1 0 0,0 0-1 0 0,0 0 0 0 0,0 0 0 0 0,1-1 1 0 0,-1 1-1 0 0,0-1 0 0 0,0 1 1 0 0,1-1-1 0 0,-1 1 0 0 0,0-1 0 0 0,0 0 1 0 0,1 1-1 0 0,-1-1 0 0 0,0 0 1 0 0,1 0-1 0 0,-1 0 0 0 0,1 0 0 0 0,-1 0 1 0 0,0 0-1 0 0,1 0 0 0 0,-1-1 0 0 0,0 1 1 0 0,0 0-1 0 0,1-1 0 0 0,-1 1 1 0 0,0-1-1 0 0,0 0 0 0 0,1 1 0 0 0,-1-1 1 0 0,1 0 85 0 0,51-41-5378 0 0,-33 18-246 0 0,-3 4-2412 0 0,-10 12 3779 0 0</inkml:trace>
  <inkml:trace contextRef="#ctx0" brushRef="#br0" timeOffset="1448.006">4386 542 2713 0 0,'0'0'4004'0'0,"0"0"-1394"0"0,0 0-617 0 0,0 0-180 0 0,0 0-224 0 0,0 0-298 0 0,0 0-194 0 0,0 0-103 0 0,0 0-118 0 0,0 0-134 0 0,0 0-105 0 0,0 0-44 0 0,0 0-20 0 0,-24 20-13 0 0,-77 64-52 0 0,49-29 211 0 0,46-49-661 0 0,1 1 0 0 0,1-1 0 0 0,-1 1 0 0 0,1 0 1 0 0,0 1-1 0 0,1-1 0 0 0,-1 1 0 0 0,2-1 0 0 0,-1 1 0 0 0,1 0 1 0 0,0 0-1 0 0,1 0 0 0 0,0 0 0 0 0,0 0 0 0 0,0 1 1 0 0,1 0-59 0 0,1-7 12 0 0,0 0 0 0 0,0 0 0 0 0,1 0 0 0 0,-1 0 0 0 0,0 0 0 0 0,1 0 0 0 0,-1 0 0 0 0,1-1 0 0 0,0 1 1 0 0,0-1-1 0 0,-1 1 0 0 0,1-1 0 0 0,0 1 0 0 0,0-1 0 0 0,0 0 0 0 0,1 0 0 0 0,-1 0 0 0 0,0 0 1 0 0,0-1-1 0 0,0 1 0 0 0,1 0 0 0 0,-1-1 0 0 0,0 0 0 0 0,1 1 0 0 0,-1-1 0 0 0,0 0 0 0 0,1 0 1 0 0,-1 0-1 0 0,0-1 0 0 0,1 1 0 0 0,-1-1 0 0 0,0 1 0 0 0,1-1 0 0 0,0 0-12 0 0,8 1 110 0 0,0-3-58 0 0,0 0 0 0 0,0 0 0 0 0,0-1 0 0 0,-1-1 0 0 0,1 1 0 0 0,-1-2 0 0 0,0 0 0 0 0,0 0 0 0 0,-1 0 0 0 0,0-1 0 0 0,0-1 0 0 0,1-1-52 0 0,119-124 253 0 0,-87 85-191 0 0,-53 93-193 0 0,8-37 134 0 0,0 0-1 0 0,0 0 1 0 0,1 1 0 0 0,0-1-1 0 0,1 1 1 0 0,0 0 0 0 0,0 0-1 0 0,1-1 1 0 0,0 1 0 0 0,0 0-1 0 0,1 0 1 0 0,1 1-3 0 0,51 52-13 0 0,-45-58 20 0 0,-1 0 0 0 0,1-1 0 0 0,0 0 0 0 0,0 0 0 0 0,0 0 0 0 0,0-1 1 0 0,0-1-1 0 0,1 1 0 0 0,-1-1 0 0 0,0-1 0 0 0,1 0 0 0 0,-1 0 0 0 0,1 0 0 0 0,-1-1 0 0 0,0 0 1 0 0,1-1-1 0 0,-1 0 0 0 0,0 0 0 0 0,0-1 0 0 0,0 0 0 0 0,0 0-7 0 0,13-8 31 0 0,-1-1 0 0 0,0 0 0 0 0,-1-1 0 0 0,-1-1-1 0 0,0-1 1 0 0,-1-1 0 0 0,0 0 0 0 0,-1-1 0 0 0,-1-1 0 0 0,-1 0 0 0 0,-1-1-1 0 0,0-1 1 0 0,-1 0 0 0 0,-1 0 0 0 0,0-4-31 0 0,5-6-7 0 0,-1-1 0 0 0,-2 0 0 0 0,0-1 0 0 0,-3 0 0 0 0,0-1 0 0 0,-2 0-1 0 0,-2 0 1 0 0,-1-1 0 0 0,-2 0 0 0 0,0-26 7 0 0,-14-68-69 0 0,11 127 72 0 0,0 0 0 0 0,0 0 0 0 0,0 0-1 0 0,0 0 1 0 0,0 0 0 0 0,0 0 0 0 0,-1 0 0 0 0,1 0 0 0 0,0 0 0 0 0,0 0 0 0 0,-1 0 0 0 0,1 1-1 0 0,-1-1 1 0 0,1 0 0 0 0,-1 0 0 0 0,1 0 0 0 0,-1 0 0 0 0,1 1 0 0 0,-1-1 0 0 0,0 0-1 0 0,1 0 1 0 0,-1 1 0 0 0,0-1 0 0 0,0 1 0 0 0,0-1 0 0 0,1 1 0 0 0,-1-1 0 0 0,0 1 0 0 0,0-1-1 0 0,0 1 1 0 0,0 0 0 0 0,0-1 0 0 0,0 1 0 0 0,0 0 0 0 0,0 0 0 0 0,0 0 0 0 0,0 0 0 0 0,0 0-1 0 0,0 0 1 0 0,0 0 0 0 0,0 0 0 0 0,0 0 0 0 0,0 0 0 0 0,0 1 0 0 0,0-1 0 0 0,1 0-1 0 0,-1 1 1 0 0,0-1 0 0 0,-1 1-3 0 0,-9 20 22 0 0,1 0 0 0 0,1 1-1 0 0,1 0 1 0 0,1 0 0 0 0,1 1 0 0 0,1 0-1 0 0,1 0 1 0 0,0 0 0 0 0,2 0 0 0 0,1 1-1 0 0,1-1 1 0 0,1 1 0 0 0,2 11-22 0 0,-2 14 76 0 0,-2-5 15 0 0,2 0 1 0 0,2 1-1 0 0,2-1 0 0 0,8 33-91 0 0,21 51 44 0 0,-1-43-33 0 0,-18-41-98 0 0,-15-43 2 0 0,0-1-22 0 0,0 0-35 0 0,0 0-78 0 0,-5-5-710 0 0,-38-35-2404 0 0,-23-22-6387 0 0,48 42 3511 0 0,3 7 63 0 0</inkml:trace>
  <inkml:trace contextRef="#ctx0" brushRef="#br0" timeOffset="1695.178">4645 498 14619 0 0,'0'0'1620'0'0,"0"0"-458"0"0,0 0-200 0 0,0 0 30 0 0,0 0-17 0 0,0 0-130 0 0,0 0-126 0 0,0 0-103 0 0,34-8-129 0 0,112-25-131 0 0,12 4 227 0 0,-134 25-1113 0 0,188-25 1280 0 0,-142 24-4911 0 0,-1 2-5944 0 0,-55 3 215 0 0</inkml:trace>
  <inkml:trace contextRef="#ctx0" brushRef="#br0" timeOffset="-1663.457">559 435 0 0 0,'0'0'695'0'0,"0"0"677"0"0,0 0 346 0 0,0 0 106 0 0,0 0-3 0 0,0 0-117 0 0,0 0-196 0 0,0 0-190 0 0,0 0-158 0 0,-9-8-104 0 0,-27-24-41 0 0,31 30-756 0 0,1-1 1 0 0,0 1-1 0 0,-1 0 0 0 0,1 0 0 0 0,-1 1 0 0 0,0-1 1 0 0,0 1-1 0 0,0 0 0 0 0,1 0 0 0 0,-1 1 0 0 0,0-1 0 0 0,0 1 1 0 0,0 0-1 0 0,0 1 0 0 0,0-1 0 0 0,-1 1-259 0 0,-10 0 345 0 0,-1 1-130 0 0,1 1 0 0 0,0 0-1 0 0,0 1 1 0 0,0 1 0 0 0,0 0 0 0 0,1 1 0 0 0,0 1-1 0 0,0 0 1 0 0,1 1 0 0 0,0 1 0 0 0,0 0 0 0 0,1 1-1 0 0,-10 9-214 0 0,-1 0 235 0 0,1 1-1 0 0,1 1 1 0 0,1 1-1 0 0,1 1 1 0 0,-12 17-235 0 0,26-30 41 0 0,-1 0 0 0 0,1-1 1 0 0,1 2-1 0 0,0-1 0 0 0,0 1 0 0 0,1 0 1 0 0,0 0-1 0 0,1 0 0 0 0,0 0 0 0 0,1 0 1 0 0,1 1-1 0 0,-1-1 0 0 0,2 1 0 0 0,0-1 1 0 0,0 1-1 0 0,1 6-41 0 0,0-14 20 0 0,0-1-1 0 0,0 1 1 0 0,1 0 0 0 0,-1-1 0 0 0,1 1-1 0 0,-1-1 1 0 0,1 1 0 0 0,0-1 0 0 0,0 0-1 0 0,1 0 1 0 0,-1 0 0 0 0,1 0 0 0 0,-1 0-1 0 0,1-1 1 0 0,0 1 0 0 0,0-1 0 0 0,0 0-1 0 0,1 1 1 0 0,-1-2 0 0 0,0 1 0 0 0,1 0-1 0 0,-1-1 1 0 0,1 1 0 0 0,0-1 0 0 0,-1 0-1 0 0,4 0-19 0 0,101 6 683 0 0,-89-12-597 0 0,-1 0 0 0 0,1-1 0 0 0,-1-1-1 0 0,-1-1 1 0 0,1 0 0 0 0,-1-1 0 0 0,-1-1-1 0 0,0 0 1 0 0,0-2 0 0 0,-1 0 0 0 0,0 0 0 0 0,10-13-86 0 0,9-8 123 0 0,-2-2 0 0 0,-1-1 0 0 0,-2-2 0 0 0,5-10-123 0 0,15-54 124 0 0,-22 13 59 0 0,-27 88-110 0 0,0 1-6 0 0,0 0-26 0 0,-4 23-50 0 0,-3 10 24 0 0,1 1 0 0 0,2 1 1 0 0,1-1-1 0 0,1 1 1 0 0,3 21-16 0 0,1-46-30 0 0,0 0 1 0 0,1 0-1 0 0,0 0 1 0 0,1-1-1 0 0,0 0 1 0 0,0 0-1 0 0,1 0 0 0 0,0 0 1 0 0,1-1-1 0 0,0 0 1 0 0,0 0-1 0 0,1 0 1 0 0,0-1-1 0 0,0 0 0 0 0,1 0 1 0 0,0-1-1 0 0,0 0 1 0 0,5 3 29 0 0,12 10-893 0 0,8 6-2936 0 0,-6-14-4129 0 0,-18-7 1415 0 0,-1-1-1284 0 0</inkml:trace>
  <inkml:trace contextRef="#ctx0" brushRef="#br0" timeOffset="-1223.987">920 859 11987 0 0,'0'0'2257'0'0,"0"0"-434"0"0,0 0-196 0 0,0 0-26 0 0,0 0-98 0 0,0 0-242 0 0,0 0-244 0 0,0 0-204 0 0,0 0-171 0 0,0 0-153 0 0,0 0-93 0 0,0 0-13 0 0,0 0-26 0 0,8-13-15 0 0,66-103 456 0 0,77-105-253 0 0,-144 203-520 0 0,-7 18-37 0 0,0 0-43 0 0,0 0-41 0 0,0 19-252 0 0,1 134 308 0 0,1-147 48 0 0,0-1 0 0 0,1 1 0 0 0,-1-1-1 0 0,1 1 1 0 0,0-1 0 0 0,0 0 0 0 0,0 0 0 0 0,1 0 0 0 0,0 0-1 0 0,0-1 1 0 0,0 0 0 0 0,1 0 0 0 0,-1 0 0 0 0,1 0 0 0 0,0 0-1 0 0,0-1 1 0 0,0 0 0 0 0,1 0 0 0 0,-1-1 0 0 0,1 1 0 0 0,-1-1-1 0 0,1 0 1 0 0,0-1 0 0 0,0 1 0 0 0,0-1 0 0 0,0-1 0 0 0,0 1-1 0 0,0-1 1 0 0,0 0 0 0 0,0 0 0 0 0,2-1-8 0 0,0-2 63 0 0,0 0 0 0 0,-1-1-1 0 0,1 1 1 0 0,-1-2 0 0 0,0 1 0 0 0,0-1 0 0 0,0 0-1 0 0,-1-1 1 0 0,0 0 0 0 0,0 0 0 0 0,0 0 0 0 0,-1 0 0 0 0,0-1-1 0 0,0 0 1 0 0,0 0 0 0 0,-1-1 0 0 0,3-7-63 0 0,8-8 75 0 0,8-27-25 0 0,26-43-1926 0 0,-48 91 1645 0 0,12-15-4337 0 0,1 10-4122 0 0,-7 5 2048 0 0,-6 1-102 0 0</inkml:trace>
  <inkml:trace contextRef="#ctx0" brushRef="#br0" timeOffset="-761.692">1814 432 9570 0 0,'0'0'3030'0'0,"0"0"-759"0"0,0 0-509 0 0,0 0-263 0 0,0 0-274 0 0,0 0-267 0 0,0 0-200 0 0,0 0-129 0 0,0 0-98 0 0,0 0-98 0 0,0 0-38 0 0,0 0-43 0 0,-29 25-47 0 0,-88 80-38 0 0,52-26 147 0 0,60-73-396 0 0,1 0 0 0 0,1 0 0 0 0,-1 1 1 0 0,1-1-1 0 0,1 1 0 0 0,-1 0 1 0 0,1 0-1 0 0,0 0 0 0 0,0 0 1 0 0,1 0-1 0 0,0 0 0 0 0,0 0 0 0 0,1 1 1 0 0,0-1-1 0 0,0 0 0 0 0,1 0 1 0 0,0 1-1 0 0,1 4-18 0 0,2-7 9 0 0,1-1 0 0 0,-1 1 1 0 0,1-1-1 0 0,0 0 0 0 0,0 0 1 0 0,1-1-1 0 0,-1 1 0 0 0,1-1 0 0 0,-1-1 1 0 0,1 1-1 0 0,0-1 0 0 0,0 0 0 0 0,0 0 1 0 0,0 0-1 0 0,0-1 0 0 0,1 0 1 0 0,-1-1-1 0 0,0 1 0 0 0,1-1 0 0 0,2 0-9 0 0,9-2 99 0 0,-1-1 0 0 0,1-1 0 0 0,-1 0 0 0 0,0-1 0 0 0,-1-1 0 0 0,1-1 0 0 0,-1 0 0 0 0,0-1 0 0 0,-1 0 0 0 0,0-2 0 0 0,0 0 0 0 0,-1 0 0 0 0,0-1 0 0 0,-1-1 0 0 0,0 0 0 0 0,-1-1 0 0 0,-1-1-1 0 0,0 0 1 0 0,-1 0 0 0 0,4-8-99 0 0,12-17 83 0 0,-1-3-1 0 0,-3 0 1 0 0,-1-1-1 0 0,-3-1 1 0 0,-1 0-1 0 0,6-32-82 0 0,-19 64-32 0 0,-2-1 1 0 0,1 0-1 0 0,-2 0 0 0 0,0 0 0 0 0,0 0 0 0 0,-1-1 0 0 0,-1 1 1 0 0,0 0-1 0 0,-1 0 0 0 0,0 0 0 0 0,-1 0 0 0 0,0 1 0 0 0,-1-1 1 0 0,-1 1 31 0 0,3 6-23 0 0,0 0 0 0 0,-1 1 0 0 0,0 0 0 0 0,0-1 0 0 0,0 1 1 0 0,0 0-1 0 0,-1 0 0 0 0,0 1 0 0 0,0-1 0 0 0,0 1 0 0 0,-1 0 0 0 0,1 0 1 0 0,-1 0-1 0 0,0 1 0 0 0,0 0 0 0 0,-1-1 0 0 0,1 2 0 0 0,0-1 1 0 0,-1 1-1 0 0,0 0 0 0 0,1 0 0 0 0,-1 0 0 0 0,0 1 0 0 0,0 0 1 0 0,0 0-1 0 0,0 1 0 0 0,0-1 0 0 0,0 1 0 0 0,0 0 0 0 0,0 1 1 0 0,-1 0 22 0 0,-4 3 1 0 0,0 1 0 0 0,1 0 1 0 0,-1 1-1 0 0,1 0 1 0 0,0 1-1 0 0,0 0 0 0 0,1 0 1 0 0,0 1-1 0 0,0 0 0 0 0,1 1 1 0 0,0 0-1 0 0,0 0 1 0 0,1 1-1 0 0,1 0 0 0 0,-1 0 1 0 0,1 0-1 0 0,1 1 1 0 0,0 0-1 0 0,1 0 0 0 0,0 0 1 0 0,1 1-1 0 0,0 0 1 0 0,0-1-1 0 0,1 6-1 0 0,-2 0 29 0 0,0-1 0 0 0,2 1 1 0 0,0 0-1 0 0,0 0 0 0 0,2 0 0 0 0,0 0 1 0 0,1-1-1 0 0,1 1 0 0 0,0 0 0 0 0,1 0 1 0 0,1-1-1 0 0,1 1 0 0 0,0-1 0 0 0,7 13-29 0 0,-3-11 22 0 0,0-1 0 0 0,1 1-1 0 0,1-2 1 0 0,0 1 0 0 0,2-2-1 0 0,-1 0 1 0 0,2 0 0 0 0,2 1-22 0 0,6 4-69 0 0,1-1 1 0 0,0-1 0 0 0,2-1 0 0 0,0 0-1 0 0,1-2 1 0 0,1-2 0 0 0,0 0-1 0 0,0-1 1 0 0,21 4 68 0 0,19-1-5402 0 0,1-10-5266 0 0,-52-5 503 0 0</inkml:trace>
  <inkml:trace contextRef="#ctx0" brushRef="#br0" timeOffset="2303.936">6243 60 9098 0 0,'0'0'1934'0'0,"0"0"-107"0"0,0 0-150 0 0,0 0-52 0 0,0 0-73 0 0,0 0-154 0 0,0 0-218 0 0,0 0-254 0 0,0 0-292 0 0,0 0-236 0 0,0 0-112 0 0,0 0 40 0 0,0 0 86 0 0,-2 13 69 0 0,0 85 456 0 0,19 11 0 0 0,21 137-3 0 0,-33 27-693 0 0,-23-169-810 0 0,16-98 508 0 0,-13-5-9027 0 0,14-2 8748 0 0,-13-8-3433 0 0,4 0-4435 0 0,3 2 3444 0 0</inkml:trace>
  <inkml:trace contextRef="#ctx0" brushRef="#br0" timeOffset="2524.85">5952 502 7017 0 0,'0'0'3595'0'0,"0"0"-1750"0"0,0 0-638 0 0,0 0 22 0 0,0 0 131 0 0,0 0 80 0 0,0 0-66 0 0,0 0-141 0 0,0 0-150 0 0,0 0-172 0 0,0 0-169 0 0,32-8-113 0 0,105-26-75 0 0,254-45 1542 0 0,-301 71-1797 0 0,-52 8-4931 0 0,-22 0 16 0 0,-15-1-1628 0 0,-1-1 1938 0 0,0 1-2510 0 0</inkml:trace>
  <inkml:trace contextRef="#ctx0" brushRef="#br0" timeOffset="2994.18">6646 97 11594 0 0,'0'0'2174'0'0,"0"0"-1199"0"0,0 0-261 0 0,0 0 267 0 0,0 0 313 0 0,0 0 129 0 0,0 0-110 0 0,0 0-186 0 0,1 31-208 0 0,3 104-231 0 0,-13-25 222 0 0,6-75-662 0 0,0-9-94 0 0,0-1 0 0 0,2 0-1 0 0,1 1 1 0 0,2-1 0 0 0,0 0 0 0 0,5 23-154 0 0,-4-39 8 0 0,-1 0 0 0 0,2 1 1 0 0,-1-1-1 0 0,1 0 0 0 0,1-1 1 0 0,-1 1-1 0 0,2-1 0 0 0,-1 0 1 0 0,1 0-1 0 0,0-1 0 0 0,1 1 1 0 0,1 0-9 0 0,-4-6 9 0 0,1-1 1 0 0,-1 0-1 0 0,1 0 0 0 0,-1 0 1 0 0,1-1-1 0 0,-1 1 1 0 0,1-1-1 0 0,-1 0 0 0 0,1-1 1 0 0,-1 1-1 0 0,1-1 0 0 0,-1 1 1 0 0,1-2-1 0 0,-1 1 1 0 0,1 0-1 0 0,-1-1 0 0 0,0 0 1 0 0,0 0-1 0 0,0 0 1 0 0,0 0-1 0 0,0-1 0 0 0,0 1 1 0 0,-1-1-1 0 0,1 0 1 0 0,-1 0-1 0 0,0-1 0 0 0,0 1 1 0 0,0 0-1 0 0,1-3-9 0 0,25-17-12 0 0,-12 11 38 0 0,-14 9-27 0 0,1-1 0 0 0,-1 1-1 0 0,1 0 1 0 0,0 0 0 0 0,1 1 0 0 0,-1-1-1 0 0,0 1 1 0 0,1 0 0 0 0,-1 0 0 0 0,1 0-1 0 0,0 0 1 0 0,0 1 0 0 0,-1 0 0 0 0,1 0-1 0 0,0 0 1 0 0,0 1 0 0 0,0 0 0 0 0,0 0-1 0 0,0 0 1 0 0,2 1 1 0 0,-3 2 7 0 0,-1 0 0 0 0,0 1-1 0 0,0-1 1 0 0,0 1 0 0 0,-1 0 0 0 0,1 0-1 0 0,-1 0 1 0 0,0 0 0 0 0,0 1 0 0 0,0-1-1 0 0,0 1 1 0 0,-1-1 0 0 0,0 1 0 0 0,0-1-1 0 0,0 1 1 0 0,0 4-7 0 0,2 7 39 0 0,5 30 101 0 0,-8-40-124 0 0,0 0 0 0 0,1 0 0 0 0,-1-1 0 0 0,2 1 0 0 0,-1 0 0 0 0,0-1 0 0 0,1 1 0 0 0,0 0 0 0 0,0-1 0 0 0,1 0 0 0 0,0 0 0 0 0,0 0 0 0 0,0 0 0 0 0,3 4-16 0 0,3 1 12 0 0,27 7-4 0 0,-18-29-199 0 0,39-58-3307 0 0,-49 61 2490 0 0,15-18-4103 0 0,-11 8-4395 0 0,-8 12 2645 0 0</inkml:trace>
  <inkml:trace contextRef="#ctx0" brushRef="#br0" timeOffset="3610.105">7229 748 0 0 0,'0'0'1043'0'0,"0"0"1084"0"0,0 0 220 0 0,0 0-25 0 0,0 0-147 0 0,0 0-252 0 0,0 0-309 0 0,0 0-361 0 0,0 0-254 0 0,0 0-181 0 0,0 0-94 0 0,0 0-28 0 0,0 0-18 0 0,4 8 1410 0 0,46-12 1949 0 0,20-26-2746 0 0,-50 17-1093 0 0,-9 8-119 0 0,-1-2-1 0 0,0 1 0 0 0,0-1 0 0 0,0-1 0 0 0,-1 1 0 0 0,0-2 0 0 0,-1 1 0 0 0,0-1 0 0 0,5-7-78 0 0,-13 15 0 0 0,1 0 0 0 0,0 0 0 0 0,-1 0-1 0 0,1 0 1 0 0,0 0 0 0 0,-1 0 0 0 0,1 0-1 0 0,-1-1 1 0 0,0 1 0 0 0,1 0-1 0 0,-1 0 1 0 0,0-1 0 0 0,0 1 0 0 0,0 0-1 0 0,0 0 1 0 0,0-1 0 0 0,0 1 0 0 0,0 0-1 0 0,0 0 1 0 0,-1-1 0 0 0,1 1-1 0 0,0 0 1 0 0,-1 0 0 0 0,1 0 0 0 0,-1 0-1 0 0,1-1 1 0 0,-1 1 0 0 0,0 0 0 0 0,1 0-1 0 0,-1 0 1 0 0,0 0 0 0 0,0 0-1 0 0,0 0 1 0 0,0 1 0 0 0,0-1 0 0 0,0 0-1 0 0,0 0 1 0 0,0 1 0 0 0,0-1 0 0 0,0 0-1 0 0,0 1 1 0 0,0-1 0 0 0,0 1-1 0 0,-1-1 1 0 0,1 1 0 0 0,0 0 0 0 0,0 0-1 0 0,0-1 1 0 0,-1 1 0 0 0,0 0 0 0 0,-62-3-507 0 0,-40 58-88 0 0,74-34 508 0 0,18-13 68 0 0,-1 2 1 0 0,2 0 0 0 0,-1 1 0 0 0,1 0 0 0 0,1 0 0 0 0,0 1 0 0 0,1 0 0 0 0,0 1 0 0 0,1 0 0 0 0,0 1-1 0 0,1 0 1 0 0,0 0 0 0 0,1 0 0 0 0,1 1 18 0 0,3-11 7 0 0,1 1 1 0 0,0-1-1 0 0,0 0 0 0 0,0 0 1 0 0,0 0-1 0 0,1 1 0 0 0,0-1 0 0 0,-1 0 1 0 0,2 1-1 0 0,-1-1 0 0 0,0 0 0 0 0,1 1 1 0 0,0-1-1 0 0,0 0 0 0 0,0 0 1 0 0,0 0-1 0 0,1 0 0 0 0,0 0 0 0 0,0 0 1 0 0,0 0-1 0 0,0 0 0 0 0,0-1 1 0 0,1 1-1 0 0,0-1 0 0 0,0 0 0 0 0,0 0 1 0 0,0 0-1 0 0,0 0 0 0 0,0 0 0 0 0,1 0 1 0 0,-1-1-1 0 0,1 0 0 0 0,0 0 1 0 0,0 0-1 0 0,1 0-7 0 0,17 6 98 0 0,0-1-1 0 0,1-1 1 0 0,-1-1 0 0 0,1-1 0 0 0,0-1 0 0 0,0-1-1 0 0,0-1 1 0 0,1-1 0 0 0,-1-1 0 0 0,0-1 0 0 0,0-1-1 0 0,15-4-97 0 0,148-44-81 0 0,-110 21-4909 0 0,-64 26-1261 0 0,-1 0-5850 0 0</inkml:trace>
  <inkml:trace contextRef="#ctx0" brushRef="#br0" timeOffset="4742.147">8491 1105 7090 0 0,'0'0'3464'0'0,"0"0"-1221"0"0,0 0-569 0 0,0 0-96 0 0,0 0-65 0 0,0 0-104 0 0,0 0-148 0 0,0 0-167 0 0,0 0-193 0 0,0 0-222 0 0,0 0-165 0 0,0 0-105 0 0,0 0-49 0 0,-2-27-14 0 0,-2-86-30 0 0,23 43 124 0 0,-10 56-324 0 0,91-120 636 0 0,-67 95-595 0 0,129-115 373 0 0,-113 121-433 0 0,-48 33-94 0 0,1 1 0 0 0,-1 0 0 0 0,0 0-1 0 0,1-1 1 0 0,-1 1 0 0 0,0 0 0 0 0,1 0 0 0 0,-1 1 0 0 0,0-1-1 0 0,0 0 1 0 0,0 0 0 0 0,0 1 0 0 0,0-1 0 0 0,0 0 0 0 0,-1 1-1 0 0,1-1 1 0 0,0 1 0 0 0,-1-1 0 0 0,1 1 0 0 0,-1-1 0 0 0,1 1-1 0 0,-1-1 1 0 0,0 1 0 0 0,1 0 0 0 0,-1-1 0 0 0,0 1 0 0 0,0-1-1 0 0,0 1 1 0 0,-1 0 0 0 0,1-1 0 0 0,0 1 0 0 0,-1 1-3 0 0,1 0 8 0 0,0 25 63 0 0,-1-1-1 0 0,-1 1 1 0 0,-2-1 0 0 0,0 0 0 0 0,-2 0 0 0 0,-1 0 0 0 0,-2 0-71 0 0,-4 25 64 0 0,9 1-45 0 0,48-55 117 0 0,96-125 142 0 0,-45 32-227 0 0,8 14-107 0 0,-102 80 39 0 0,17 35-35 0 0,-14 274 473 0 0,-4-228-506 0 0,0-45-2360 0 0,4-32-421 0 0,7-2-6245 0 0,-7-2 4703 0 0,3 1-5059 0 0</inkml:trace>
  <inkml:trace contextRef="#ctx0" brushRef="#br0" timeOffset="5062.334">9602 686 9962 0 0,'0'0'1782'0'0,"0"0"-367"0"0,0 0-112 0 0,0 0-35 0 0,0 0-57 0 0,0 0-83 0 0,0 0-77 0 0,0 0-57 0 0,0 0-144 0 0,0 0-181 0 0,-26 31-160 0 0,-81 98-96 0 0,69-62 115 0 0,37-55-399 0 0,-1-8-106 0 0,1 0 0 0 0,0 0 0 0 0,0 0 1 0 0,0 0-1 0 0,1 0 0 0 0,-1 0 1 0 0,1 0-1 0 0,0 0 0 0 0,0 1 0 0 0,1-1 1 0 0,-1 0-1 0 0,1 0 0 0 0,0 0 1 0 0,0 0-1 0 0,0 0 0 0 0,0 0 1 0 0,1 0-1 0 0,0-1 0 0 0,0 1 0 0 0,0 0 1 0 0,0-1-1 0 0,0 1 0 0 0,1-1 1 0 0,0 0-1 0 0,-1 0 0 0 0,1 0 0 0 0,0 0 1 0 0,0 0-1 0 0,1-1 0 0 0,-1 0 1 0 0,1 1-1 0 0,-1-1 0 0 0,1 0 0 0 0,0-1 1 0 0,0 1-1 0 0,-1-1 0 0 0,1 1 1 0 0,0-1-1 0 0,3 0-23 0 0,5 0 92 0 0,0-1 0 0 0,0 0 1 0 0,0-1-1 0 0,1-1 0 0 0,-2 0 1 0 0,1 0-1 0 0,0-1 0 0 0,0-1 1 0 0,-1 0-1 0 0,0 0 0 0 0,0-1 0 0 0,0-1 1 0 0,0 0-1 0 0,-1 0 0 0 0,0-1 1 0 0,0 0-1 0 0,-1-1 0 0 0,0 0 1 0 0,0 0-1 0 0,-1-1 0 0 0,0 0 1 0 0,-1-1-1 0 0,0 0 0 0 0,0 0 0 0 0,-1 0 1 0 0,0-1-1 0 0,-1 0 0 0 0,1-3-92 0 0,-4 8-1 0 0,0 0 0 0 0,0 0-1 0 0,-1 0 1 0 0,0-1 0 0 0,0 1-1 0 0,0 0 1 0 0,-1-1 0 0 0,0 1-1 0 0,0 0 1 0 0,-1-1 0 0 0,0 1-1 0 0,0 0 1 0 0,0 0 0 0 0,-1 0-1 0 0,0 0 1 0 0,0 0 0 0 0,-1 0-1 0 0,1 0 1 0 0,-1 0 0 0 0,0 1-1 0 0,-1-1 1 0 0,1 1 0 0 0,-1 0-1 0 0,0 0 1 0 0,-1 1 0 0 0,1-1-1 0 0,-1 1 1 0 0,0 0 0 0 0,0 0-1 0 0,0 0 1 0 0,0 1 0 0 0,-1 0-1 0 0,1 0 1 0 0,-1 0 0 0 0,0 1-1 0 0,0 0 1 0 0,0 0 0 0 0,0 0-1 0 0,0 1 1 0 0,-1 0 0 0 0,1 0-1 0 0,-6 0 2 0 0,5 1-283 0 0,0 0 0 0 0,0 0-1 0 0,0 0 1 0 0,1 1 0 0 0,-1 0 0 0 0,0 1-1 0 0,0-1 1 0 0,1 1 0 0 0,-1 1-1 0 0,1-1 1 0 0,0 1 0 0 0,0 0-1 0 0,0 1 1 0 0,-1 0 283 0 0,-19 18-4803 0 0,5 6-4009 0 0,16-16-255 0 0</inkml:trace>
  <inkml:trace contextRef="#ctx0" brushRef="#br0" timeOffset="5582.132">9831 1065 12963 0 0,'0'0'4882'0'0,"0"0"-3023"0"0,0 0-811 0 0,0 0 43 0 0,0 0-72 0 0,0 0-123 0 0,0 0-94 0 0,0 0-86 0 0,0 0-108 0 0,0 0-137 0 0,0 0-119 0 0,0 0-101 0 0,-5-15-54 0 0,-17-46-27 0 0,20 58-155 0 0,1-1 0 0 0,0 0 0 0 0,0 0 0 0 0,0 0 0 0 0,1 0 0 0 0,-1 0 0 0 0,1 0 0 0 0,0 0 0 0 0,0 0 0 0 0,1 0 0 0 0,-1 0 0 0 0,1 0 0 0 0,0 0 0 0 0,0 0 0 0 0,0 0 0 0 0,0 1 0 0 0,1-1 0 0 0,-1 0 0 0 0,1 1 0 0 0,0-1 0 0 0,2-2-15 0 0,5-11 23 0 0,-1 2-15 0 0,1 0-1 0 0,1 1 1 0 0,0 0 0 0 0,0 1-1 0 0,1 0 1 0 0,1 0 0 0 0,11-8-8 0 0,-8 6 4 0 0,-15 16-9 0 0,-1 0 0 0 0,1 0 1 0 0,0 0-1 0 0,-1 0 0 0 0,1 0 1 0 0,0-1-1 0 0,0 1 0 0 0,0 0 1 0 0,0 0-1 0 0,0 0 0 0 0,0 0 1 0 0,0 0-1 0 0,0 0 1 0 0,1 0-1 0 0,-1 0 0 0 0,0 0 1 0 0,0 0-1 0 0,1 0 0 0 0,-1 0 1 0 0,1 0-1 0 0,-1-1 0 0 0,1 1 1 0 0,-1 0-1 0 0,1 0 0 0 0,-1 0 1 0 0,1-1-1 0 0,0 1 0 0 0,0 0 1 0 0,-1-1-1 0 0,1 1 0 0 0,0-1 1 0 0,0 1-1 0 0,-1-1 1 0 0,1 1-1 0 0,0-1 0 0 0,0 1 1 0 0,0-1-1 0 0,0 0 0 0 0,0 1 1 0 0,0-1-1 0 0,0 0 0 0 0,0 0 1 0 0,0 0-1 0 0,0 0 0 0 0,0 0 1 0 0,0 0-1 0 0,0 0 0 0 0,0 0 1 0 0,0 0-1 0 0,-1 0 1 0 0,1-1-1 0 0,0 1 0 0 0,0 0 1 0 0,0-1-1 0 0,0 1 0 0 0,0 0 1 0 0,0-1-1 0 0,0 1 0 0 0,-1-1 1 0 0,1 0-1 0 0,0 1 0 0 0,0-1 1 0 0,-1 1-1 0 0,1-1 0 0 0,0 0 1 0 0,-1 0-1 0 0,1 0 1 0 0,-1 1-1 0 0,1-1 0 0 0,0-1 5 0 0,-5 142-30 0 0,5-139 30 0 0,-1 0 0 0 0,1 0 0 0 0,0 0 0 0 0,0 0 0 0 0,0 0 0 0 0,0 0 0 0 0,0 0 0 0 0,0-1 0 0 0,0 1 0 0 0,0 0 0 0 0,0 0 0 0 0,0-1 0 0 0,0 1 0 0 0,1-1 0 0 0,-1 1 0 0 0,0-1 0 0 0,0 1 0 0 0,1-1 0 0 0,-1 0 0 0 0,0 0 0 0 0,1 1 0 0 0,-1-1 0 0 0,0 0 0 0 0,1 0 0 0 0,-1-1 0 0 0,0 1 0 0 0,1 0 0 0 0,-1 0 0 0 0,0 0 0 0 0,0-1 0 0 0,1 1 0 0 0,-1-1 0 0 0,0 1 0 0 0,0-1 0 0 0,1 0 0 0 0,-1 1 1 0 0,0-1-1 0 0,0 0 0 0 0,0 0 0 0 0,0 0 0 0 0,0 1 0 0 0,0-1 0 0 0,0 0 0 0 0,-1-1 0 0 0,1 1 0 0 0,0 0 0 0 0,0 0 0 0 0,-1 0 0 0 0,1 0 0 0 0,0-1 0 0 0,144-155 88 0 0,-130 142-98 0 0,1 0-1 0 0,1 1 1 0 0,0 1 0 0 0,1 1-1 0 0,0 0 1 0 0,1 2 0 0 0,3-2 10 0 0,-21 11-2 0 0,0 0 0 0 0,1 0 1 0 0,-1 0-1 0 0,1 1 0 0 0,-1-1 1 0 0,0 0-1 0 0,1 1 0 0 0,0-1 1 0 0,-1 1-1 0 0,1-1 0 0 0,-1 1 0 0 0,1 0 1 0 0,-1-1-1 0 0,1 1 0 0 0,0 0 1 0 0,-1 0-1 0 0,1 0 0 0 0,-1 1 1 0 0,1-1-1 0 0,0 0 0 0 0,-1 1 1 0 0,1-1-1 0 0,-1 0 0 0 0,1 1 0 0 0,-1 0 1 0 0,1-1-1 0 0,-1 1 0 0 0,1 0 1 0 0,-1 0-1 0 0,0 0 0 0 0,0 0 1 0 0,1 0-1 0 0,-1 0 0 0 0,0 0 0 0 0,0 0 1 0 0,0 1-1 0 0,0-1 0 0 0,0 0 1 0 0,0 1-1 0 0,0-1 0 0 0,-1 0 1 0 0,1 1-1 0 0,0-1 0 0 0,-1 1 0 0 0,1-1 1 0 0,-1 1-1 0 0,0 0 0 0 0,0-1 1 0 0,1 1-1 0 0,-1-1 0 0 0,0 1 1 0 0,0 0-1 0 0,0-1 0 0 0,0 1 1 0 0,-1 0 0 0 0,-5 151 171 0 0,4-145-245 0 0,1 1 0 0 0,0-1-1 0 0,1 1 1 0 0,0 0 0 0 0,0-1 0 0 0,0 1 0 0 0,1-1 0 0 0,1 1-1 0 0,-1-1 1 0 0,1 1 0 0 0,1-1 0 0 0,0 0 0 0 0,0 0 0 0 0,3 6 75 0 0,16-5-2940 0 0,-11-10-1024 0 0,-2 1-4668 0 0,1 0-2238 0 0</inkml:trace>
  <inkml:trace contextRef="#ctx0" brushRef="#br0" timeOffset="6352.798">10636 848 5289 0 0,'0'0'1811'0'0,"0"0"-252"0"0,0 0-228 0 0,0 0-119 0 0,0 0-25 0 0,0 0-20 0 0,0 0-11 0 0,0 0-75 0 0,0 0-169 0 0,0 0-120 0 0,0 0-56 0 0,0 0 19 0 0,0 0 41 0 0,13 11 22 0 0,42 36-22 0 0,-51-45-704 0 0,-1 0-1 0 0,0-1 1 0 0,1 1 0 0 0,0-1-1 0 0,-1 0 1 0 0,1 0 0 0 0,0 0-1 0 0,-1 0 1 0 0,1-1 0 0 0,0 0-1 0 0,0 1 1 0 0,0-1 0 0 0,0-1-1 0 0,-1 1 1 0 0,1 0 0 0 0,0-1-1 0 0,0 0 1 0 0,-1 0 0 0 0,1 0-1 0 0,0 0 1 0 0,-1-1 0 0 0,1 0-1 0 0,1-1-91 0 0,6-1 140 0 0,2-2-10 0 0,1-1 1 0 0,-1-1-1 0 0,0 0 0 0 0,-1-1 0 0 0,0 0 0 0 0,0-1 0 0 0,-1 0 0 0 0,0-1 0 0 0,-1-1 0 0 0,0 1 0 0 0,1-5-130 0 0,-8 12 25 0 0,0 1-1 0 0,0-1 0 0 0,-1 0 0 0 0,0-1 0 0 0,0 1 0 0 0,0 0 0 0 0,0 0 1 0 0,0-1-1 0 0,-1 1 0 0 0,0-1 0 0 0,0 0 0 0 0,0 1 0 0 0,-1-1 1 0 0,0 0-1 0 0,1 1 0 0 0,-2-1 0 0 0,1-3-24 0 0,0 6 5 0 0,1 0 0 0 0,-1 0-1 0 0,0-1 1 0 0,0 1 0 0 0,0 0 0 0 0,0 0 0 0 0,0-1-1 0 0,-1 1 1 0 0,1 0 0 0 0,-1 0 0 0 0,1-1 0 0 0,-1 1-1 0 0,0 0 1 0 0,0 0 0 0 0,0 0 0 0 0,0 0 0 0 0,0 0-1 0 0,0 0 1 0 0,-1 0 0 0 0,1 0 0 0 0,0 1 0 0 0,-1-1-1 0 0,0 0 1 0 0,1 1 0 0 0,-1 0 0 0 0,0-1 0 0 0,0 1-1 0 0,0 0 1 0 0,0 0 0 0 0,0 0 0 0 0,0 0-1 0 0,-2-1-4 0 0,-5-1-26 0 0,0 1-1 0 0,-1 0 0 0 0,1 0 0 0 0,0 1 1 0 0,-1 0-1 0 0,1 1 0 0 0,0 0 0 0 0,-1 0 1 0 0,1 1-1 0 0,-1 0 0 0 0,1 1 0 0 0,0 0 1 0 0,0 1-1 0 0,0 0 0 0 0,0 0 0 0 0,0 0 1 0 0,1 1-1 0 0,-1 1 0 0 0,-4 3 27 0 0,-6 4-26 0 0,2 0 0 0 0,-1 1-1 0 0,2 1 1 0 0,0 0 0 0 0,0 1-1 0 0,2 1 1 0 0,0 1 0 0 0,-2 3 26 0 0,9-10-12 0 0,0 0 1 0 0,1 1 0 0 0,0-1 0 0 0,1 1 0 0 0,0 0 0 0 0,1 1-1 0 0,0-1 1 0 0,0 1 0 0 0,2 0 0 0 0,-1 0 0 0 0,2 0-1 0 0,-1 0 1 0 0,1 12 11 0 0,2-19-1 0 0,-1 0 0 0 0,1 0-1 0 0,0-1 1 0 0,0 1 0 0 0,0 0-1 0 0,1-1 1 0 0,-1 1 0 0 0,1-1 0 0 0,1 1-1 0 0,-1-1 1 0 0,0 0 0 0 0,1 0-1 0 0,0 0 1 0 0,0 0 0 0 0,0 0-1 0 0,0-1 1 0 0,1 0 0 0 0,-1 1-1 0 0,1-1 1 0 0,0 0 0 0 0,0-1-1 0 0,0 1 1 0 0,0-1 0 0 0,1 0 0 0 0,-1 0-1 0 0,1 0 1 0 0,-1 0 0 0 0,1-1-1 0 0,0 0 1 0 0,1 1 1 0 0,149 13-91 0 0,-133-17-227 0 0,-1 0 1 0 0,1-2 0 0 0,-1-1-1 0 0,1 0 1 0 0,-1-2 0 0 0,-1 0 0 0 0,1-1-1 0 0,-2-2 1 0 0,12-6 317 0 0,35-23-6013 0 0,-1-6-6911 0 0,-51 37 10070 0 0</inkml:trace>
  <inkml:trace contextRef="#ctx0" brushRef="#br0" timeOffset="6929.525">11101 973 7570 0 0,'0'0'2220'0'0,"0"0"-279"0"0,0 0-122 0 0,0 0-126 0 0,0 0-186 0 0,0 0-226 0 0,0 0-252 0 0,0 0-210 0 0,0 0-202 0 0,0 0-117 0 0,0 0 1 0 0,0 0 95 0 0,0 0 89 0 0,-4 12 43 0 0,-11 35-2 0 0,55-72 718 0 0,101-123-333 0 0,-75 89-1018 0 0,-64 59-81 0 0,0 0-9 0 0,-1 0-34 0 0,-1 0-30 0 0,0 0-26 0 0,3 21-91 0 0,0 29 262 0 0,-4-44-83 0 0,1 0-1 0 0,-1 0 1 0 0,2 1-1 0 0,-1-1 1 0 0,1 0 0 0 0,0 0-1 0 0,0 0 1 0 0,0-1 0 0 0,1 1-1 0 0,0 0 1 0 0,0 0-1 0 0,0-1 1 0 0,1 1 0 0 0,0-1-1 0 0,0 0 1 0 0,0 0-1 0 0,1 0 1 0 0,0 0 0 0 0,3 3-1 0 0,-2-4 27 0 0,1 1 1 0 0,0-1-1 0 0,0 0 1 0 0,0-1-1 0 0,1 0 1 0 0,-1 0-1 0 0,1 0 1 0 0,0-1-1 0 0,0 0 1 0 0,0 0-1 0 0,0 0 1 0 0,0-1-1 0 0,0 0 1 0 0,0-1-1 0 0,0 0 1 0 0,0 0-1 0 0,0 0 1 0 0,1-1-1 0 0,0 0-27 0 0,3-3 60 0 0,-1 1 0 0 0,-1-1-1 0 0,1-1 1 0 0,0 0 0 0 0,-1 0-1 0 0,0-1 1 0 0,0 0 0 0 0,-1-1-1 0 0,0 0 1 0 0,0 0 0 0 0,0-1-1 0 0,-1 0 1 0 0,0 0 0 0 0,-1-1-1 0 0,2-2-59 0 0,78-133-1296 0 0,-28 11-3460 0 0,2-13-4932 0 0,-8 19-748 0 0,-13 45 8561 0 0,-19 40 2174 0 0,9-19-217 0 0,-17 43 3858 0 0,2 2 3583 0 0,-12 20-281 0 0,0 22-4625 0 0,-14 90 808 0 0,-17 46-1927 0 0,22-89-1169 0 0,0-2-256 0 0,2-1 0 0 0,4 1 0 0 0,3 20-73 0 0,5-59-102 0 0,-1-9-1461 0 0,-4-7-2849 0 0,-17-16-8253 0 0,7 0 4233 0 0</inkml:trace>
  <inkml:trace contextRef="#ctx0" brushRef="#br0" timeOffset="7180.701">11644 597 16756 0 0,'0'0'1753'0'0,"0"0"-522"0"0,0 0-325 0 0,0 0-118 0 0,0 0-79 0 0,0 0-106 0 0,0 0-89 0 0,0 0-126 0 0,33-8-90 0 0,107-24-69 0 0,29 20 131 0 0,-88 9-779 0 0,112-3 67 0 0,-129 6-3306 0 0,-2 3-3536 0 0,-40 0-4646 0 0</inkml:trace>
  <inkml:trace contextRef="#ctx0" brushRef="#br0" timeOffset="8712.016">13046 767 4049 0 0,'0'0'2271'0'0,"0"0"-704"0"0,0 0-229 0 0,0 0 214 0 0,0 0 266 0 0,0 0 6 0 0,0 0-269 0 0,0 0-435 0 0,0 0-437 0 0,0 0-307 0 0,0 0-161 0 0,-7 9-36 0 0,-78 133 1004 0 0,79-125-1088 0 0,-2 5 9 0 0,0 0 0 0 0,2 1 0 0 0,1 0 0 0 0,1 0-1 0 0,0 0 1 0 0,1 19-104 0 0,3-40 31 0 0,-1 0 1 0 0,1-1-1 0 0,0 1 0 0 0,0-1 0 0 0,0 1 0 0 0,1 0 0 0 0,-1-1 0 0 0,0 1 0 0 0,1 0 0 0 0,-1-1 0 0 0,1 1 0 0 0,-1-1 0 0 0,1 1 0 0 0,0-1 0 0 0,-1 1 0 0 0,1-1 1 0 0,0 0-1 0 0,0 1 0 0 0,0-1 0 0 0,0 0 0 0 0,0 0 0 0 0,1 0 0 0 0,-1 0 0 0 0,0 0 0 0 0,0 0 0 0 0,1 0 0 0 0,-1 0 0 0 0,1 0 0 0 0,-1 0 0 0 0,1-1 1 0 0,-1 1-1 0 0,1-1 0 0 0,-1 1 0 0 0,1-1 0 0 0,-1 1 0 0 0,1-1 0 0 0,0 0 0 0 0,-1 0 0 0 0,1 0 0 0 0,0 0 0 0 0,-1 0 0 0 0,1 0 0 0 0,-1-1 0 0 0,1 1 0 0 0,0 0 1 0 0,-1-1-1 0 0,1 1 0 0 0,-1-1 0 0 0,1 1 0 0 0,-1-1 0 0 0,1 0 0 0 0,-1 0 0 0 0,0 0 0 0 0,2-1-31 0 0,13-12 206 0 0,0-2 1 0 0,0 0-1 0 0,-2-1 1 0 0,0 0-1 0 0,-1-1 1 0 0,-1-1-1 0 0,0 0 0 0 0,-2-1 1 0 0,6-12-207 0 0,-8 15 49 0 0,44-144 127 0 0,-50 150-190 0 0,-1-1-1 0 0,-1 1 1 0 0,0-1-1 0 0,0 1 0 0 0,-1 0 1 0 0,-1-1-1 0 0,0 1 1 0 0,0 0-1 0 0,-1 0 1 0 0,-2-5 14 0 0,4 13-24 0 0,-1 1 0 0 0,1-1 1 0 0,0 0-1 0 0,-1 1 0 0 0,0-1 0 0 0,1 1 1 0 0,-1 0-1 0 0,0-1 0 0 0,0 1 0 0 0,0 0 1 0 0,-1 0-1 0 0,1 0 0 0 0,0 1 0 0 0,-1-1 1 0 0,1 0-1 0 0,-1 1 0 0 0,0 0 1 0 0,0-1-1 0 0,1 1 0 0 0,-1 0 0 0 0,0 1 1 0 0,0-1-1 0 0,0 0 0 0 0,0 1 0 0 0,0 0 1 0 0,0-1-1 0 0,0 1 0 0 0,0 0 0 0 0,0 1 1 0 0,0-1-1 0 0,0 0 0 0 0,0 1 0 0 0,1 0 1 0 0,-1 0-1 0 0,0 0 0 0 0,0 0 1 0 0,0 0-1 0 0,1 0 0 0 0,-1 1 0 0 0,0-1 24 0 0,3 0-1 0 0,-4 1-25 0 0,0 2 1 0 0,1-1-1 0 0,-1 0 1 0 0,1 1-1 0 0,0 0 1 0 0,0-1-1 0 0,0 1 1 0 0,0 1-1 0 0,1-1 0 0 0,0 0 1 0 0,-1 1-1 0 0,1-1 1 0 0,1 1-1 0 0,-1-1 1 0 0,1 1-1 0 0,0 0 1 0 0,0 0-1 0 0,0-1 0 0 0,1 6 26 0 0,1-8 7 0 0,1 0-1 0 0,0 0 0 0 0,1 0 0 0 0,-1 0 0 0 0,0-1 1 0 0,0 1-1 0 0,1-1 0 0 0,-1 0 0 0 0,1 1 0 0 0,-1-1 0 0 0,1 0 1 0 0,0 0-1 0 0,-1-1 0 0 0,1 1 0 0 0,0-1 0 0 0,0 1 0 0 0,-1-1 1 0 0,1 0-1 0 0,0 0 0 0 0,0 0 0 0 0,0 0 0 0 0,-1 0 0 0 0,1-1 1 0 0,0 1-1 0 0,-1-1 0 0 0,1 0 0 0 0,2-1-6 0 0,99-57 546 0 0,-78 38-427 0 0,-2-1 1 0 0,0-1 0 0 0,-2-1 0 0 0,0-1 0 0 0,-2-1-1 0 0,-1-1 1 0 0,-1 0 0 0 0,-1-2 0 0 0,-2 0 0 0 0,-1-1-1 0 0,-1 0 1 0 0,6-22-120 0 0,14-52 75 0 0,-10 6-50 0 0,-15 24 111 0 0,-8 73-156 0 0,-4 28-234 0 0,-9 68 206 0 0,1 76 53 0 0,-63 706-719 0 0,50-480-351 0 0,23-371 1168 0 0,-2 1 0 0 0,0-1 0 0 0,-2-1 0 0 0,0 1 0 0 0,-2-1 0 0 0,-1 0 0 0 0,-1-1 0 0 0,-1 0 0 0 0,-1 0 0 0 0,-1-2 0 0 0,-12 17-103 0 0,23-36 41 0 0,0 0-1 0 0,-1 0 1 0 0,1 0-1 0 0,-1 0 1 0 0,0 0-1 0 0,0 0 0 0 0,0-1 1 0 0,0 1-1 0 0,0-1 1 0 0,0 0-1 0 0,0 0 0 0 0,-1 0 1 0 0,1 0-1 0 0,-1-1 1 0 0,0 1-1 0 0,0-1 0 0 0,1 0 1 0 0,-1 0-1 0 0,0 0 1 0 0,0-1-1 0 0,0 1 0 0 0,0-1 1 0 0,0 0-1 0 0,0 0 1 0 0,0 0-1 0 0,0-1 1 0 0,1 1-1 0 0,-1-1 0 0 0,0 0 1 0 0,0 0-1 0 0,0-1 1 0 0,1 1-1 0 0,-1-1 0 0 0,1 1 1 0 0,-1-1-1 0 0,1 0 1 0 0,0-1-1 0 0,-1 1 0 0 0,1 0 1 0 0,-1-2-41 0 0,-4-12 40 0 0,1 1 1 0 0,1-1 0 0 0,0 0-1 0 0,1-1 1 0 0,1 1-1 0 0,0-1 1 0 0,1 0-1 0 0,1 0 1 0 0,1 0 0 0 0,0 0-1 0 0,1 0 1 0 0,1 0-1 0 0,1 0 1 0 0,3-13-41 0 0,-2 3-22 0 0,2-1 0 0 0,0 1 0 0 0,2 0-1 0 0,1 1 1 0 0,2 0 0 0 0,0 0 0 0 0,2 1 0 0 0,0 0 0 0 0,2 1 0 0 0,15-20 22 0 0,182-211-3587 0 0,-211 255 3582 0 0,63-61-3423 0 0,-35 38-782 0 0,-8 6-807 0 0,3-2-4750 0 0</inkml:trace>
  <inkml:trace contextRef="#ctx0" brushRef="#br0" timeOffset="9465.818">374 2114 10762 0 0,'0'0'2259'0'0,"0"0"-822"0"0,0 0-332 0 0,0 0-8 0 0,0 0 111 0 0,0 0 72 0 0,0 0-68 0 0,0 0-142 0 0,0 0-258 0 0,0 0-273 0 0,0 0-156 0 0,-1 10-65 0 0,-20 142 613 0 0,13 35-2766 0 0,-14-173-3566 0 0,12-17-4662 0 0,9 0 2949 0 0</inkml:trace>
  <inkml:trace contextRef="#ctx0" brushRef="#br0" timeOffset="9642.013">311 1753 4433 0 0,'0'0'3593'0'0,"0"0"-977"0"0,0 0-311 0 0,0 0-321 0 0,0 0-351 0 0,0 0-457 0 0,0 0-352 0 0,0 0-312 0 0,0 0-400 0 0,0 0-336 0 0,0 0-176 0 0,0 0-208 0 0,0 0-272 0 0,0 0-689 0 0,-7-55-1239 0 0,14 81-1873 0 0,1-11-3337 0 0</inkml:trace>
  <inkml:trace contextRef="#ctx0" brushRef="#br0" timeOffset="10028.014">640 2626 8914 0 0,'0'0'1888'0'0,"0"0"-267"0"0,0 0 24 0 0,0 0 76 0 0,0 0-88 0 0,0 0-234 0 0,0 0-234 0 0,0 0-215 0 0,0 0-207 0 0,2-37-173 0 0,9-116-123 0 0,5 52 215 0 0,21-16 52 0 0,-7 44-439 0 0,-30 72-283 0 0,0 1 1 0 0,0 0 0 0 0,0-1 0 0 0,0 1 0 0 0,0 0 0 0 0,0-1 0 0 0,0 1-1 0 0,1-1 1 0 0,-1 1 0 0 0,0 0 0 0 0,0-1 0 0 0,0 1 0 0 0,1 0 0 0 0,-1-1 0 0 0,0 1-1 0 0,1 0 1 0 0,-1-1 0 0 0,0 1 0 0 0,0 0 0 0 0,1 0 0 0 0,-1 0 0 0 0,0-1-1 0 0,1 1 1 0 0,-1 0 0 0 0,1 0 0 0 0,-1 0 0 0 0,0 0 0 0 0,1-1 0 0 0,-1 1 0 0 0,0 0-1 0 0,1 0 1 0 0,-1 0 0 0 0,1 0 0 0 0,-1 0 0 0 0,0 0 0 0 0,1 0 0 0 0,-1 0-1 0 0,1 0 1 0 0,-1 0 0 0 0,0 0 0 0 0,1 1 0 0 0,-1-1 0 0 0,1 0 0 0 0,-1 0 0 0 0,0 0-1 0 0,1 0 1 0 0,-1 1 0 0 0,0-1 0 0 0,1 0 0 0 0,-1 0 0 0 0,0 1 0 0 0,1-1 0 0 0,-1 0-1 0 0,0 1 1 0 0,0-1 0 0 0,1 0 0 0 0,-1 1 0 0 0,0-1 0 0 0,0 0 0 0 0,0 1-1 0 0,1-1 1 0 0,-1 0 0 0 0,0 1 0 0 0,0-1 0 0 0,0 1 0 0 0,0-1 7 0 0,15 124-134 0 0,-6-16 164 0 0,-9-104-7 0 0,0 0 0 0 0,0 1 0 0 0,1-1 0 0 0,0 0-1 0 0,0 0 1 0 0,0 0 0 0 0,0 0 0 0 0,1 0 0 0 0,0 0 0 0 0,0 0 0 0 0,0 0 0 0 0,0 0 0 0 0,0-1 0 0 0,1 1 0 0 0,0-1 0 0 0,-1 0 0 0 0,1 0 0 0 0,1 0 0 0 0,-1 0 0 0 0,0 0 0 0 0,1 0 0 0 0,-1-1 0 0 0,1 0-1 0 0,0 0 1 0 0,0 0 0 0 0,-1 0 0 0 0,1-1 0 0 0,1 1 0 0 0,-1-1 0 0 0,0 0 0 0 0,0 0 0 0 0,0 0 0 0 0,1-1 0 0 0,1 0-23 0 0,-2-2 102 0 0,0 0 1 0 0,0-1-1 0 0,1 1 1 0 0,-2-1 0 0 0,1 0-1 0 0,0-1 1 0 0,0 1-1 0 0,-1-1 1 0 0,0 1-1 0 0,0-1 1 0 0,0 0-1 0 0,0 0 1 0 0,-1 0-1 0 0,1-1 1 0 0,-1 1-1 0 0,1-4-102 0 0,6-7 207 0 0,5-7-103 0 0,-2-2-1 0 0,0 1 1 0 0,-1-1 0 0 0,-2-1 0 0 0,0 0-1 0 0,-2 0 1 0 0,-1-1 0 0 0,-1 0 0 0 0,0-7-104 0 0,3-36-2626 0 0,-2 58-812 0 0,-4 10-628 0 0,1 1-3844 0 0,-3 0-1383 0 0</inkml:trace>
  <inkml:trace contextRef="#ctx0" brushRef="#br0" timeOffset="10739.008">1219 2457 11306 0 0,'0'0'1658'0'0,"0"0"14"0"0,0 0 160 0 0,0 0-4 0 0,0 0-225 0 0,0 0-281 0 0,0 0-256 0 0,0 0-245 0 0,0 0-172 0 0,0 0-134 0 0,0 0-80 0 0,0 0-34 0 0,32-7-45 0 0,95-23-38 0 0,-85 11-42 0 0,-29 6-154 0 0,-2-1-1 0 0,0 0 1 0 0,-1-1 0 0 0,0 0 0 0 0,-1 0 0 0 0,-1-1 0 0 0,6-14-122 0 0,-12 26-21 0 0,-1-1-1 0 0,0 1 1 0 0,0 0 0 0 0,0-1 0 0 0,-1 1-1 0 0,1-1 1 0 0,-1 1 0 0 0,0-1-1 0 0,0 1 1 0 0,-1-1 0 0 0,1 1-1 0 0,-1-1 1 0 0,0 1 0 0 0,0 0-1 0 0,-1-1 1 0 0,1 1 0 0 0,-1 0 0 0 0,0 0-1 0 0,0 0 1 0 0,0 0 0 0 0,-1 0-1 0 0,1 1 1 0 0,-1-1 0 0 0,0 1-1 0 0,0-1 1 0 0,0 1 0 0 0,0 0 0 0 0,-1 0-1 0 0,1 1 1 0 0,-1-1 0 0 0,0 1-1 0 0,0-1 1 0 0,0 1 0 0 0,0 0-1 0 0,0 1 1 0 0,0-1 0 0 0,0 1-1 0 0,-1 0 1 0 0,1 0 0 0 0,0 0 0 0 0,-1 0-1 0 0,-2 1 22 0 0,0 0-92 0 0,0 0 0 0 0,0 1-1 0 0,0-1 1 0 0,0 2 0 0 0,0-1-1 0 0,0 1 1 0 0,1 0 0 0 0,-1 0-1 0 0,0 1 1 0 0,1 0 0 0 0,0 0-1 0 0,-1 0 1 0 0,1 1 0 0 0,1 0-1 0 0,-1 0 1 0 0,0 1 0 0 0,1-1 0 0 0,-3 4 92 0 0,-4 6-114 0 0,0 0 0 0 0,1 1 1 0 0,1 0-1 0 0,0 1 1 0 0,1 0-1 0 0,1 0 1 0 0,1 1-1 0 0,-1 3 114 0 0,4-6-15 0 0,0 0 0 0 0,1 0 0 0 0,1-1 0 0 0,1 2 1 0 0,0-1-1 0 0,0 0 0 0 0,1 0 0 0 0,1 0 0 0 0,1 4 15 0 0,0-12 20 0 0,1 0 1 0 0,-1 0 0 0 0,1 0-1 0 0,0 0 1 0 0,0 0-1 0 0,1-1 1 0 0,0 0 0 0 0,0 0-1 0 0,0 0 1 0 0,0 0 0 0 0,1 0-1 0 0,0-1 1 0 0,0 0-1 0 0,0 0 1 0 0,1 0 0 0 0,-1-1-1 0 0,1 0 1 0 0,0 0 0 0 0,-1 0-1 0 0,1 0 1 0 0,1-1 0 0 0,-1 0-1 0 0,0-1 1 0 0,1 1-1 0 0,-1-1 1 0 0,0-1 0 0 0,1 1-1 0 0,-1-1 1 0 0,1 0 0 0 0,-1 0-1 0 0,1-1 1 0 0,2 0-21 0 0,9-2 141 0 0,1-1 1 0 0,-1 0-1 0 0,-1-1 0 0 0,1-1 1 0 0,-1-1-1 0 0,0 0 0 0 0,0-1 1 0 0,-1-1-1 0 0,0-1 0 0 0,-1 0 1 0 0,0-1-1 0 0,-1 0 1 0 0,0-2-1 0 0,0 1 0 0 0,7-11-141 0 0,0 1 128 0 0,0-1 0 0 0,-2 0 0 0 0,-1-2 0 0 0,-1 0 0 0 0,-1-1 0 0 0,-1 0 0 0 0,-1-1 0 0 0,4-16-128 0 0,-11 26 25 0 0,-2 8-19 0 0,0-1 0 0 0,-2 1 1 0 0,1-1-1 0 0,-1 0 0 0 0,0 0 0 0 0,-1 0 1 0 0,-1-1-1 0 0,1 1 0 0 0,-1 0 1 0 0,-1-1-1 0 0,-1-9-6 0 0,0 19-11 0 0,0 0 0 0 0,0 0 1 0 0,0 1-1 0 0,0-1 0 0 0,-1 0 0 0 0,1 0 0 0 0,0 1 1 0 0,-1-1-1 0 0,1 1 0 0 0,-1-1 0 0 0,1 1 1 0 0,0-1-1 0 0,-1 1 0 0 0,1 0 0 0 0,-1 0 1 0 0,1 0-1 0 0,-1 0 0 0 0,1 0 0 0 0,-1 0 1 0 0,1 0-1 0 0,-1 0 0 0 0,1 1 0 0 0,0-1 1 0 0,-1 1-1 0 0,1-1 0 0 0,-1 1 0 0 0,1-1 0 0 0,0 1 1 0 0,0 0-1 0 0,-1 0 0 0 0,1-1 0 0 0,0 1 1 0 0,0 0-1 0 0,0 0 0 0 0,0 0 0 0 0,0 0 1 0 0,0 0-1 0 0,0 1 0 0 0,0-1 0 0 0,0 0 1 0 0,0 0-1 0 0,1 1 0 0 0,-1-1 0 0 0,1 0 1 0 0,-1 1-1 0 0,1-1 11 0 0,-1 0-1 0 0,-5 6-11 0 0,-1 0 1 0 0,1 1 0 0 0,0 0-1 0 0,1 1 1 0 0,-1-1-1 0 0,2 1 1 0 0,-1 0 0 0 0,2 1-1 0 0,-1-1 1 0 0,1 0 0 0 0,0 1-1 0 0,1 0 1 0 0,0 0-1 0 0,1 0 1 0 0,-1 9 11 0 0,2-16-1 0 0,1 0 0 0 0,-1 0 1 0 0,1 0-1 0 0,-1 0 0 0 0,1-1 0 0 0,0 1 0 0 0,0 0 1 0 0,0-1-1 0 0,0 1 0 0 0,1 0 0 0 0,-1-1 0 0 0,1 0 1 0 0,0 1-1 0 0,-1-1 0 0 0,1 0 0 0 0,0 0 1 0 0,0 0-1 0 0,1 0 0 0 0,-1 0 0 0 0,0 0 0 0 0,0-1 1 0 0,1 1-1 0 0,-1-1 0 0 0,1 1 0 0 0,0-1 0 0 0,-1 0 1 0 0,1 0-1 0 0,1 0 1 0 0,89 18 115 0 0,-63-14-83 0 0,-23-4-7 0 0,1 2-1 0 0,-1-1 0 0 0,0 1 0 0 0,0 0 0 0 0,-1 1 1 0 0,1-1-1 0 0,-1 1 0 0 0,0 0 0 0 0,0 1 1 0 0,0 0-1 0 0,0 0 0 0 0,4 5-24 0 0,-7-3 42 0 0,0-1-1 0 0,0 1 1 0 0,0 1-1 0 0,-1-1 1 0 0,0 0 0 0 0,-1 0-1 0 0,1 1 1 0 0,-1-1-1 0 0,-1 1 1 0 0,0-1 0 0 0,0 1-1 0 0,0 0 1 0 0,-1-1-1 0 0,0 1 1 0 0,0-1 0 0 0,-1 1-42 0 0,-49 105 17 0 0,51-112-159 0 0,0 0 0 0 0,0-1 0 0 0,0 1 0 0 0,0 0 1 0 0,0-1-1 0 0,0 1 0 0 0,0 0 0 0 0,0-1 0 0 0,0 1 0 0 0,0 0 0 0 0,0-1 1 0 0,0 1-1 0 0,1 0 0 0 0,-1-1 0 0 0,0 1 0 0 0,1-1 0 0 0,-1 1 0 0 0,0-1 1 0 0,1 1-1 0 0,-1-1 0 0 0,0 1 0 0 0,1-1 0 0 0,-1 1 0 0 0,1-1 0 0 0,-1 1 1 0 0,1-1-1 0 0,-1 0 0 0 0,1 1 0 0 0,0-1 0 0 0,-1 0 0 0 0,1 1 0 0 0,-1-1 1 0 0,1 0-1 0 0,0 0 0 0 0,-1 1 0 0 0,1-1 0 0 0,0 0 0 0 0,-1 0 0 0 0,1 0 1 0 0,-1 0-1 0 0,1 0 0 0 0,0 0 0 0 0,-1 0 0 0 0,1 0 0 0 0,0 0 0 0 0,-1-1 1 0 0,1 1-1 0 0,0 0 0 0 0,-1 0 0 0 0,1 0 0 0 0,-1-1 0 0 0,1 1 0 0 0,0 0 1 0 0,-1-1 141 0 0,23-6-10507 0 0,-18 6 1032 0 0</inkml:trace>
  <inkml:trace contextRef="#ctx0" brushRef="#br0" timeOffset="11105.998">2482 1580 12987 0 0,'0'0'2830'0'0,"0"0"-456"0"0,0 0-531 0 0,0 0-419 0 0,0 0-341 0 0,0 0-251 0 0,0 0-192 0 0,0 0-142 0 0,0 0-93 0 0,0 0-49 0 0,0 0 0 0 0,0 0-4 0 0,0 0-5 0 0,-8 38-12 0 0,-25 119-63 0 0,10 17 377 0 0,1 27-359 0 0,12 215-281 0 0,31-308-1424 0 0,-19-103-1919 0 0,-10-13-6830 0 0,4 3 4987 0 0,0 2-2615 0 0</inkml:trace>
  <inkml:trace contextRef="#ctx0" brushRef="#br0" timeOffset="11366.784">2042 2221 15667 0 0,'0'0'1383'0'0,"0"0"-361"0"0,0 0-90 0 0,0 0 87 0 0,0 0 112 0 0,0 0-32 0 0,0 0-98 0 0,0 0-131 0 0,0 0-151 0 0,0 0-147 0 0,0 0-99 0 0,36-1-77 0 0,109-4-45 0 0,332-33 887 0 0,-461 37-2232 0 0,40 7 438 0 0,-41 3-4228 0 0,-3 6-5179 0 0,-12-11-1493 0 0</inkml:trace>
  <inkml:trace contextRef="#ctx0" brushRef="#br0" timeOffset="11533.964">2847 2376 11755 0 0,'0'0'1432'0'0,"0"0"-400"0"0,0 0-40 0 0,0 0-104 0 0,0 0-143 0 0,0 0-193 0 0,0 0-184 0 0,0 0-112 0 0,0 0-128 0 0,33 191-96 0 0,-25-176-88 0 0,-8 0-128 0 0,0-4-336 0 0,3 0-929 0 0,1-8-2199 0 0,-4 5-7971 0 0</inkml:trace>
  <inkml:trace contextRef="#ctx0" brushRef="#br0" timeOffset="11695.979">2821 2099 18540 0 0,'0'0'1560'0'0,"0"0"-439"0"0,0 0-217 0 0,0 0-336 0 0,0 0-280 0 0,0 0-184 0 0,0 0-128 0 0,0 0-168 0 0,0 0-104 0 0,0 0-144 0 0,0 0-296 0 0,0 0-385 0 0,0 0-775 0 0,0 0-1321 0 0,67-11-1960 0 0,-52 19-4809 0 0</inkml:trace>
  <inkml:trace contextRef="#ctx0" brushRef="#br0" timeOffset="12079.447">3412 2129 11210 0 0,'0'0'2710'0'0,"0"0"-280"0"0,0 0-179 0 0,0 0-286 0 0,0 0-257 0 0,0 0-276 0 0,0 0-362 0 0,0 0-333 0 0,0 0-303 0 0,0 0-231 0 0,0 0-81 0 0,0 0-30 0 0,0 0-12 0 0,-31 30-12 0 0,-100 96-26 0 0,-6 35 8 0 0,131-153-67 0 0,1 0-1 0 0,1 1 1 0 0,-1 0 0 0 0,1 0-1 0 0,1 0 1 0 0,0 0-1 0 0,0 1 1 0 0,1-1-1 0 0,0 1 1 0 0,0 0 0 0 0,1-1-1 0 0,0 1 1 0 0,1 9 17 0 0,2-16-10 0 0,-1-1 1 0 0,0 0-1 0 0,1 1 0 0 0,-1-1 1 0 0,1 0-1 0 0,0 0 1 0 0,-1 0-1 0 0,1 0 1 0 0,0 0-1 0 0,0 0 0 0 0,1-1 1 0 0,-1 1-1 0 0,0-1 1 0 0,0 1-1 0 0,1-1 1 0 0,-1 0-1 0 0,1 0 1 0 0,-1 0-1 0 0,1 0 0 0 0,0-1 1 0 0,-1 1-1 0 0,1-1 1 0 0,0 1-1 0 0,-1-1 1 0 0,1 0-1 0 0,0 0 1 0 0,-1 0-1 0 0,1 0 0 0 0,0-1 1 0 0,-1 1-1 0 0,1-1 1 0 0,0 1-1 0 0,-1-1 1 0 0,1 0-1 0 0,-1 0 1 0 0,2-1 9 0 0,15-7 13 0 0,0-1 0 0 0,-1-1 1 0 0,-1-1-1 0 0,0 0 0 0 0,0-1 1 0 0,-1-1-1 0 0,-1 0 0 0 0,-1-1 1 0 0,0-1-1 0 0,4-6-13 0 0,11-9 11 0 0,62-76 59 0 0,-81 97-83 0 0,19-9-44 0 0,-21 62 110 0 0,-7-33-50 0 0,0-1 0 0 0,1 0-1 0 0,1 1 1 0 0,-1-1 0 0 0,1 0 0 0 0,1-1-1 0 0,0 1 1 0 0,0-1 0 0 0,1 1 0 0 0,0-1 0 0 0,0 0-1 0 0,1-1 1 0 0,0 0 0 0 0,0 0 0 0 0,1 0-1 0 0,0 0 1 0 0,0-1 0 0 0,0 0 0 0 0,1-1 0 0 0,0 0-1 0 0,0 0 1 0 0,0 0 0 0 0,2-1-3 0 0,2 3 2 0 0,1-1 1 0 0,0-1-1 0 0,0 0 0 0 0,1 0 1 0 0,-1-2-1 0 0,1 0 0 0 0,0 0 1 0 0,0-1-1 0 0,0-1 0 0 0,0 0 1 0 0,0-1-1 0 0,5-1-2 0 0,27-17-1818 0 0,-33 7-1789 0 0,-5 0-3839 0 0,-4 4-4398 0 0</inkml:trace>
  <inkml:trace contextRef="#ctx0" brushRef="#br0" timeOffset="12774.203">2832 2162 0 0 0,'0'0'619'0'0,"0"0"1336"0"0,0 0 383 0 0,0 0-44 0 0,0 0-247 0 0,0 0-232 0 0,0 0-192 0 0,0 0-198 0 0,0 0-222 0 0,0 0-216 0 0,0 0-188 0 0,0 0-116 0 0,0 0-56 0 0,2-11 1469 0 0,17-7 1619 0 0,-4 2-3813 0 0,-62 52 1342 0 0,45-34-1250 0 0,-2 9-3007 0 0,18-12-6199 0 0,-3-2-2409 0 0</inkml:trace>
  <inkml:trace contextRef="#ctx0" brushRef="#br0" timeOffset="16999.937">4829 1915 0 0 0,'0'0'725'0'0,"0"0"525"0"0,0 0 370 0 0,0 0 218 0 0,0 0 121 0 0,0 0-54 0 0,12 7-208 0 0,120 49 3254 0 0,-111-50-4581 0 0,0-1 1 0 0,1-1-1 0 0,0-1 1 0 0,0-1 0 0 0,0-1-1 0 0,0-1 1 0 0,0-1-1 0 0,0 0 1 0 0,-1-2-1 0 0,1-1 1 0 0,0 0-1 0 0,-1-2 1 0 0,0 0 0 0 0,0-2-371 0 0,-14 4 86 0 0,0 0 1 0 0,0-1 0 0 0,0 0-1 0 0,-1 0 1 0 0,1-1 0 0 0,-1 1 0 0 0,-1-1-1 0 0,1-1 1 0 0,-1 1 0 0 0,0-1 0 0 0,-1 0-1 0 0,0 0 1 0 0,0 0 0 0 0,0-1 0 0 0,-1 1-1 0 0,0-1 1 0 0,0 0 0 0 0,-1 0 0 0 0,0 0-1 0 0,0 0 1 0 0,-1-1 0 0 0,0 1 0 0 0,-1 0-1 0 0,0 0 1 0 0,0-2-87 0 0,0-7 91 0 0,1 14-72 0 0,0 0-1 0 0,-1 0 1 0 0,1 0 0 0 0,-1 0 0 0 0,0 0 0 0 0,0 0-1 0 0,0 0 1 0 0,0 0 0 0 0,0 0 0 0 0,-1 0 0 0 0,0 0 0 0 0,1 1-1 0 0,-1-1 1 0 0,0 0 0 0 0,0 0 0 0 0,-1 0 0 0 0,1 1-1 0 0,0-1 1 0 0,-1 0 0 0 0,0 1 0 0 0,0 0 0 0 0,0-1 0 0 0,0 1-1 0 0,0 0 1 0 0,0 0 0 0 0,0 0 0 0 0,-1-1-19 0 0,1 3 2 0 0,-1-1 1 0 0,1 0-1 0 0,0 0 1 0 0,0 1-1 0 0,0-1 0 0 0,-1 1 1 0 0,1 0-1 0 0,0 0 1 0 0,-1 0-1 0 0,1 0 1 0 0,0 0-1 0 0,-1 0 1 0 0,1 0-1 0 0,0 1 1 0 0,0-1-1 0 0,-1 1 0 0 0,1 0 1 0 0,0 0-1 0 0,0 0 1 0 0,0 0-1 0 0,0 0 1 0 0,0 0-1 0 0,0 0 1 0 0,0 1-1 0 0,0-1 1 0 0,1 1-1 0 0,-1-1 1 0 0,0 1-1 0 0,1 0 0 0 0,-1-1 1 0 0,1 1-1 0 0,0 0 1 0 0,0 0-1 0 0,-1 0 1 0 0,1 0-1 0 0,1 0 1 0 0,-1 1-1 0 0,0-1 1 0 0,0 0-1 0 0,1 0 0 0 0,-1 1 1 0 0,1-1-1 0 0,0 0 1 0 0,0 1-3 0 0,-48 209 333 0 0,37-73 17 0 0,5 0-1 0 0,8 25-349 0 0,-1-42 157 0 0,2 26 31 0 0,0-68-94 0 0,-3 0 0 0 0,-3 0 0 0 0,-5 12-94 0 0,3-64 27 0 0,-1-1 0 0 0,-1 0 1 0 0,-1-1-1 0 0,-1 0 0 0 0,-1 0 0 0 0,-2-1 1 0 0,-8 15-28 0 0,15-32-4 0 0,0 0 0 0 0,-1 0 0 0 0,1-1 0 0 0,-2 0 1 0 0,1 0-1 0 0,-1 0 0 0 0,0-1 0 0 0,0 0 1 0 0,0 0-1 0 0,-1-1 0 0 0,0 0 0 0 0,0 0 1 0 0,-1-1-1 0 0,1 0 0 0 0,-1-1 0 0 0,0 0 0 0 0,0 0 1 0 0,0 0-1 0 0,0-2 0 0 0,-1 1 0 0 0,1-1 1 0 0,0 0-1 0 0,-4-1 4 0 0,9 0-6 0 0,1-1 0 0 0,0 0-1 0 0,0 0 1 0 0,0-1 0 0 0,-1 1 0 0 0,1-1 0 0 0,0 1 0 0 0,1-1 0 0 0,-1 0 0 0 0,0 0-1 0 0,0 0 1 0 0,1 0 0 0 0,-1-1 0 0 0,1 1 0 0 0,0-1 0 0 0,0 0 0 0 0,0 1-1 0 0,0-1 1 0 0,0 0 0 0 0,1 0 0 0 0,-1 0 0 0 0,1 0 0 0 0,0-1 0 0 0,0 1 0 0 0,0 0-1 0 0,0-1 7 0 0,-16-93-163 0 0,17 71 160 0 0,2 0-1 0 0,1 1 1 0 0,0-1 0 0 0,2 1-1 0 0,1 0 1 0 0,1 0 0 0 0,1 0-1 0 0,2 1 1 0 0,0 1 0 0 0,1-1-1 0 0,1 2 1 0 0,6-8 3 0 0,109-134-38 0 0,-81 114 61 0 0,-38 40-52 0 0,2 1 0 0 0,-1 0 1 0 0,1 0-1 0 0,1 1 0 0 0,-1 0 0 0 0,1 1 0 0 0,1 0 0 0 0,-1 1 0 0 0,1 1 0 0 0,0-1 0 0 0,10-1 29 0 0,54 4-5880 0 0,-26 4-4444 0 0,-36-4 5407 0 0,0 3 963 0 0</inkml:trace>
  <inkml:trace contextRef="#ctx0" brushRef="#br0" timeOffset="17281.324">5686 2416 7618 0 0,'0'0'2928'0'0,"0"0"-718"0"0,0 0-506 0 0,0 0-241 0 0,0 0-212 0 0,0 0-134 0 0,0 0-73 0 0,0 0-79 0 0,0 0-96 0 0,0 0-121 0 0,0 0-136 0 0,-27 36-123 0 0,-80 111-98 0 0,104-144-362 0 0,0 0 0 0 0,0 0 1 0 0,0 1-1 0 0,1-1 0 0 0,-1 1 0 0 0,1-1 0 0 0,0 1 0 0 0,0 0 1 0 0,0 0-1 0 0,0 0 0 0 0,1 0 0 0 0,0 0 0 0 0,0 0 1 0 0,0 0-1 0 0,0 1 0 0 0,0-1 0 0 0,1 0 0 0 0,0 2-29 0 0,1 5 120 0 0,-2-6-75 0 0,0-1 0 0 0,1 1 0 0 0,0-1 0 0 0,0 1 0 0 0,0-1 0 0 0,0 1-1 0 0,1-1 1 0 0,0 0 0 0 0,0 1 0 0 0,0-1 0 0 0,0 0 0 0 0,1 1 0 0 0,-1-1-1 0 0,1 0 1 0 0,0 0 0 0 0,1 0 0 0 0,-1 0 0 0 0,1-1 0 0 0,-1 1-1 0 0,1-1 1 0 0,0 1 0 0 0,0-1 0 0 0,1 0 0 0 0,-1 0 0 0 0,1 0 0 0 0,-1-1-1 0 0,1 1 1 0 0,0-1 0 0 0,0 0 0 0 0,0 0 0 0 0,0-1 0 0 0,0 1-1 0 0,1-1 1 0 0,-1 1 0 0 0,2-1-45 0 0,1-1 62 0 0,1 1 0 0 0,0-2 0 0 0,-1 1-1 0 0,1-1 1 0 0,0 0 0 0 0,-1 0 0 0 0,1-1-1 0 0,-1 0 1 0 0,0-1 0 0 0,0 1 0 0 0,0-1 0 0 0,0-1-1 0 0,0 1 1 0 0,0-1 0 0 0,-1-1 0 0 0,0 1 0 0 0,0-1-1 0 0,0 0 1 0 0,0 0 0 0 0,-1-1 0 0 0,4-4-62 0 0,-2 4 27 0 0,-1 0 0 0 0,0-1 1 0 0,0 1-1 0 0,-1-1 0 0 0,0 0 0 0 0,0-1 1 0 0,-1 0-1 0 0,0 1 0 0 0,0-1 1 0 0,0-1-1 0 0,-1 1 0 0 0,-1 0 0 0 0,1-1 1 0 0,-1 1-1 0 0,-1-1 0 0 0,0 0 1 0 0,0 0-1 0 0,0 1 0 0 0,-1-1 0 0 0,-1 0 1 0 0,1 0-1 0 0,-2 0 0 0 0,1 1 1 0 0,-2-6-28 0 0,0 7-32 0 0,0 1 0 0 0,-1 0 0 0 0,1 0 0 0 0,-1 0 0 0 0,0 1 0 0 0,-1-1 0 0 0,1 1 0 0 0,-1 0 0 0 0,0 0 0 0 0,0 1 0 0 0,-1 0 1 0 0,1 0-1 0 0,-1 0 0 0 0,0 0 0 0 0,-4-1 32 0 0,-63-9-3810 0 0,53 33-1686 0 0,9 10-3859 0 0,9-24 6423 0 0,1 4-2573 0 0</inkml:trace>
  <inkml:trace contextRef="#ctx0" brushRef="#br0" timeOffset="17547.356">6022 2718 5889 0 0,'0'0'2633'0'0,"0"0"-481"0"0,0 0-243 0 0,0 0-62 0 0,0 0-76 0 0,0 0-114 0 0,0 0-154 0 0,0 0-200 0 0,0 0-209 0 0,0 0-175 0 0,0 0-103 0 0,0 0-61 0 0,0 0-74 0 0,-3 5-73 0 0,1-1-559 0 0,2-4-29 0 0,0 1-1 0 0,0-1 1 0 0,0 1 0 0 0,0-1-1 0 0,0 1 1 0 0,0-1 0 0 0,0 1-1 0 0,0-1 1 0 0,-1 1 0 0 0,1-1 0 0 0,0 1-1 0 0,0-1 1 0 0,-1 1 0 0 0,1-1-1 0 0,0 1 1 0 0,-1-1 0 0 0,1 1-1 0 0,0-1 1 0 0,-1 0 0 0 0,1 1 0 0 0,-1-1-1 0 0,1 0 1 0 0,0 1 0 0 0,-1-1-1 0 0,1 0 1 0 0,-1 0 0 0 0,1 1-1 0 0,-1-1 1 0 0,1 0 0 0 0,-1 0 0 0 0,1 0-1 0 0,-1 0 1 0 0,1 0 0 0 0,-1 0-1 0 0,0 0 1 0 0,1 0 0 0 0,-1 0-1 0 0,1 0 1 0 0,-1 0 0 0 0,1 0 0 0 0,-1 0-1 0 0,1 0 1 0 0,-1 0 0 0 0,1 0-1 0 0,-1-1 1 0 0,1 1 0 0 0,-1 0-1 0 0,1 0 1 0 0,-1-1 0 0 0,1 1 0 0 0,-1 0-1 0 0,1-1 1 0 0,0 1 0 0 0,-1 0-1 0 0,1-1 1 0 0,-1 1 0 0 0,1-1-1 0 0,0 1 1 0 0,0 0 0 0 0,-1-1 0 0 0,1 1-1 0 0,0-1 1 0 0,0 1 0 0 0,-1-1-1 0 0,1 1 1 0 0,0-1 0 0 0,0 0-20 0 0,-12-78 1006 0 0,12 63-936 0 0,18-106 246 0 0,39 0-253 0 0,-45 104-121 0 0,-3 3-175 0 0,0 0 0 0 0,2 1 1 0 0,-1 0-1 0 0,2 1 0 0 0,0 0 0 0 0,0 1 0 0 0,1 0 0 0 0,13-8 233 0 0,10 9-3324 0 0,-12 10-5878 0 0,-19 1-2688 0 0</inkml:trace>
  <inkml:trace contextRef="#ctx0" brushRef="#br0" timeOffset="19732.497">7255 2357 0 0 0,'0'0'221'0'0,"0"0"900"0"0,0 0 451 0 0,0 0 351 0 0,0 0 364 0 0,0 0 54 0 0,0 0-173 0 0,0 0-266 0 0,0 0-370 0 0,0 0-332 0 0,0 0-245 0 0,0 0-177 0 0,-22-5-122 0 0,-67-13-85 0 0,86 17-528 0 0,1 1 1 0 0,-1-1-1 0 0,0 1 0 0 0,1-1 1 0 0,-1 1-1 0 0,0 0 1 0 0,1 0-1 0 0,-1 0 1 0 0,0 1-1 0 0,0-1 0 0 0,1 1 1 0 0,-1-1-1 0 0,1 1 1 0 0,-1 0-1 0 0,0 0 0 0 0,1 0 1 0 0,0 0-1 0 0,-1 1 1 0 0,1-1-1 0 0,0 1 1 0 0,-1-1-1 0 0,1 1 0 0 0,0 0 1 0 0,0 0-1 0 0,1 0 1 0 0,-3 1-44 0 0,-1 4 127 0 0,-3-1-24 0 0,1 1 0 0 0,0 0-1 0 0,0 1 1 0 0,1-1 0 0 0,0 1 0 0 0,1 1-1 0 0,0-1 1 0 0,0 1 0 0 0,0 0 0 0 0,1 0 0 0 0,1 0-1 0 0,-1 1 1 0 0,2-1 0 0 0,-1 1 0 0 0,1 1-103 0 0,1-1 87 0 0,4 88 452 0 0,-2-95-506 0 0,0 0 1 0 0,1 0 0 0 0,-1 0 0 0 0,0 0-1 0 0,1 0 1 0 0,0 0 0 0 0,-1 0 0 0 0,1-1-1 0 0,0 1 1 0 0,1-1 0 0 0,-1 1-1 0 0,0-1 1 0 0,1 0 0 0 0,-1 0 0 0 0,1 0-1 0 0,0 0 1 0 0,0 0 0 0 0,-1 0 0 0 0,1-1-1 0 0,0 0 1 0 0,1 1 0 0 0,-1-1 0 0 0,0 0-1 0 0,0-1 1 0 0,0 1 0 0 0,1 0 0 0 0,-1-1-1 0 0,0 0 1 0 0,1 0-34 0 0,8-1 102 0 0,-1-1 0 0 0,0 0 0 0 0,0-1 0 0 0,0 0 0 0 0,0-1 0 0 0,0 0 0 0 0,-1-1 0 0 0,0 0 0 0 0,0-1 0 0 0,0 0 0 0 0,0 0 0 0 0,-1-1 0 0 0,0 0 0 0 0,-1-1 0 0 0,0 0 0 0 0,0 0 0 0 0,0-1 0 0 0,-1 0 0 0 0,-1 0 0 0 0,1-1 0 0 0,-1 0-102 0 0,16-20 151 0 0,-2 0 0 0 0,-1-2 0 0 0,-1 0 0 0 0,-2 0 0 0 0,8-25-151 0 0,-2 116 128 0 0,15 147 106 0 0,-3 15-126 0 0,-20 59 86 0 0,-13-264-192 0 0,0 1-1 0 0,-1 0 1 0 0,-1 0 0 0 0,-1-1 0 0 0,-1 1 0 0 0,0-1 0 0 0,-1 1-1 0 0,0-1 1 0 0,-2 0 0 0 0,0 0 0 0 0,0-1 0 0 0,-2 0 0 0 0,0 0-1 0 0,-1-1 1 0 0,0 0 0 0 0,-10 11-2 0 0,8-13 2 0 0,7-7-1 0 0,-1 0 0 0 0,1 0 0 0 0,-1 0 0 0 0,0 0 0 0 0,0-1 0 0 0,0 0 0 0 0,0 0 0 0 0,-1-1 0 0 0,0 0 0 0 0,0 1 0 0 0,0-2 0 0 0,0 1 0 0 0,0-1 0 0 0,0 0 0 0 0,-1 0 0 0 0,1-1 0 0 0,-1 0 0 0 0,1 0 0 0 0,-2 0-1 0 0,5-3-5 0 0,0 0-1 0 0,0 0 1 0 0,0 0-1 0 0,1 0 1 0 0,-1 0-1 0 0,1-1 1 0 0,-1 1-1 0 0,1-1 1 0 0,0 0-1 0 0,0 1 1 0 0,0-1-1 0 0,0 0 1 0 0,0 0-1 0 0,1-1 0 0 0,-1 1 1 0 0,1 0-1 0 0,0 0 1 0 0,0-1-1 0 0,0 1 1 0 0,0-1-1 0 0,1 1 1 0 0,-1-1-1 0 0,1 1 1 0 0,0-1-1 0 0,0 1 1 0 0,0-1-1 0 0,1 1 1 0 0,-1-1-1 0 0,1 1 0 0 0,0-2 7 0 0,-1 3-2 0 0,0-20-6 0 0,1 0 0 0 0,1 0 0 0 0,1 1 1 0 0,1-1-1 0 0,1 0 0 0 0,0 1 0 0 0,2 0 0 0 0,0 1 0 0 0,5-8 7 0 0,9-9-23 0 0,2 1 0 0 0,1 0-1 0 0,2 2 1 0 0,1 1 0 0 0,2 1-1 0 0,1 1 1 0 0,1 2 0 0 0,22-15 23 0 0,55-57 86 0 0,61-52-34 0 0,-152 139-45 0 0,-1-1 0 0 0,-1 0-1 0 0,-1-1 1 0 0,0-1 0 0 0,-1 0-1 0 0,0 0 1 0 0,-2-2 0 0 0,5-10-7 0 0,-8-48 12 0 0,-10 74-20 0 0,0 0 0 0 0,0 0 0 0 0,0 0 0 0 0,-1 0 0 0 0,1 1 0 0 0,-1-1 0 0 0,0 1 0 0 0,1 0 0 0 0,-1 0 0 0 0,0 0 0 0 0,0 0 0 0 0,0 0 0 0 0,-1 1 0 0 0,1-1 0 0 0,0 1 0 0 0,-1 0 0 0 0,1 0 0 0 0,-1 0 1 0 0,1 0-1 0 0,-1 1 0 0 0,1-1 0 0 0,-1 1 0 0 0,1 0 0 0 0,-1 0 0 0 0,1 0 0 0 0,-1 1 0 0 0,0-1 0 0 0,1 1 0 0 0,-1 0 0 0 0,1 0 0 0 0,0 0 0 0 0,-1 0 0 0 0,-1 2 8 0 0,-11 5-20 0 0,1 2 0 0 0,0 0 0 0 0,1 0 0 0 0,-1 1 0 0 0,2 1-1 0 0,0 0 1 0 0,0 1 0 0 0,2 1 0 0 0,-1 0 0 0 0,2 0 0 0 0,0 1 0 0 0,0 0 0 0 0,-5 14 20 0 0,8-13 0 0 0,1-1 1 0 0,0 1 0 0 0,2 1 0 0 0,0-1-1 0 0,0 1 1 0 0,2 0 0 0 0,0 0-1 0 0,1 0 1 0 0,0 0 0 0 0,1 0 0 0 0,3 10-1 0 0,-2-21 6 0 0,0 0-1 0 0,1 0 1 0 0,0 0 0 0 0,0 0 0 0 0,0 0 0 0 0,1-1 0 0 0,0 1-1 0 0,0-1 1 0 0,1 0 0 0 0,-1 0 0 0 0,1 0 0 0 0,0 0 0 0 0,0-1-1 0 0,1 0 1 0 0,-1 1 0 0 0,1-1 0 0 0,0-1 0 0 0,0 1 0 0 0,0-1-1 0 0,1 0 1 0 0,-1 0 0 0 0,1-1 0 0 0,0 1 0 0 0,0-1 0 0 0,-1-1-1 0 0,1 1 1 0 0,0-1 0 0 0,1 0 0 0 0,0 0-6 0 0,6 0 27 0 0,0-1 0 0 0,0 0 0 0 0,1-1-1 0 0,-1 0 1 0 0,0-1 0 0 0,0 0 0 0 0,0-1 0 0 0,-1-1 0 0 0,1 0 0 0 0,-1-1-1 0 0,0 0 1 0 0,0-1 0 0 0,0 0 0 0 0,-1-1 0 0 0,9-7-27 0 0,219-148 129 0 0,-11 5-116 0 0,-153 126-97 0 0,-91 46 170 0 0,-208 107 194 0 0,195-104-239 0 0,17-11-36 0 0,-1 0 0 0 0,2 0 0 0 0,-1 2-1 0 0,1-1 1 0 0,1 2 0 0 0,-1-1 0 0 0,2 1 0 0 0,-1 1-1 0 0,1 0 1 0 0,-6 10-5 0 0,-14 38-8 0 0,26-45 3 0 0,1-10 2 0 0,0-1 0 0 0,1 0 0 0 0,-1 1 0 0 0,1 0 0 0 0,0-1-1 0 0,0 1 1 0 0,0 0 0 0 0,0-1 0 0 0,1 1 0 0 0,-1 0-1 0 0,1 0 1 0 0,0-1 0 0 0,0 1 0 0 0,1 0 0 0 0,-1 0 0 0 0,1 0-1 0 0,0-1 1 0 0,0 1 0 0 0,0 0 0 0 0,0-1 0 0 0,1 1 0 0 0,-1-1-1 0 0,1 1 1 0 0,0-1 0 0 0,0 0 0 0 0,0 0 0 0 0,0 0 0 0 0,1 0-1 0 0,-1 0 1 0 0,1 0 0 0 0,0-1 0 0 0,0 1 0 0 0,0-1 0 0 0,0 0-1 0 0,0 0 1 0 0,0 0 0 0 0,1 0 0 0 0,1 0 3 0 0,2 0 4 0 0,1-2 0 0 0,0 1 1 0 0,-1-1-1 0 0,1 0 0 0 0,0 0 0 0 0,-1-1 1 0 0,1 0-1 0 0,-1 0 0 0 0,1-1 0 0 0,-1 0 1 0 0,0-1-1 0 0,0 1 0 0 0,1-1 1 0 0,0-1-6 0 0,13-9 28 0 0,1-1-1 0 0,-2-1 0 0 0,0 0 0 0 0,0-2 0 0 0,-2 0 0 0 0,2-4-26 0 0,13-10 3 0 0,95-126 46 0 0,-112 135-141 0 0,-20 33-25 0 0,-1 1 100 0 0,0 1 1 0 0,1 0-1 0 0,1-1 1 0 0,0 1-1 0 0,0 1 1 0 0,1-1-1 0 0,1 0 1 0 0,1 0 0 0 0,0 13 16 0 0,0-23-2 0 0,0-1 1 0 0,1 1 0 0 0,-1 0-1 0 0,0-1 1 0 0,1 1 0 0 0,0-1 0 0 0,0 1-1 0 0,0-1 1 0 0,0 1 0 0 0,0-1 0 0 0,0 0-1 0 0,1 1 1 0 0,-1-1 0 0 0,1 0 0 0 0,-1 0-1 0 0,1 0 1 0 0,0 0 0 0 0,0 0 0 0 0,0 0-1 0 0,0-1 1 0 0,0 1 0 0 0,0-1-1 0 0,1 1 1 0 0,-1-1 0 0 0,0 0 0 0 0,1 0-1 0 0,-1 0 1 0 0,1 0 0 0 0,-1 0 0 0 0,1-1-1 0 0,0 1 1 0 0,-1-1 0 0 0,3 1 1 0 0,2 0-3 0 0,1-1-1 0 0,-1 1 1 0 0,0-1 0 0 0,0-1-1 0 0,0 1 1 0 0,1-1 0 0 0,-1 0-1 0 0,0-1 1 0 0,0 0 0 0 0,0 0-1 0 0,0 0 1 0 0,2-2 3 0 0,143-112 162 0 0,-84 41-58 0 0,-50 56-97 0 0,-2-1 1 0 0,0-1-1 0 0,-2 0 1 0 0,0-1 0 0 0,-1-1-1 0 0,-2 0 1 0 0,3-8-8 0 0,-11 25-2 0 0,-1 0 0 0 0,0 0 0 0 0,0-1 1 0 0,-1 1-1 0 0,1-1 0 0 0,-1 1 0 0 0,-1-1 0 0 0,1 0 1 0 0,-1 1-1 0 0,0-1 0 0 0,-1 0 0 0 0,0 1 0 0 0,0-1 1 0 0,-1-4 1 0 0,-1 9-10 0 0,1 0 1 0 0,-1 0 0 0 0,1 0-1 0 0,-1 0 1 0 0,0 1 0 0 0,0-1-1 0 0,0 1 1 0 0,0 0 0 0 0,0 0 0 0 0,0 0-1 0 0,0 0 1 0 0,0 0 0 0 0,0 1-1 0 0,0-1 1 0 0,-1 1 0 0 0,1 0-1 0 0,0 0 1 0 0,0 0 0 0 0,0 1 0 0 0,-1-1-1 0 0,1 1 1 0 0,0-1 0 0 0,0 1-1 0 0,0 0 1 0 0,0 0 0 0 0,0 1 0 0 0,0-1-1 0 0,0 1 1 0 0,1-1 0 0 0,-1 1-1 0 0,0 0 1 0 0,1 0 0 0 0,-1 0-1 0 0,1 0 1 0 0,0 1 0 0 0,-1 0 9 0 0,-6 3-12 0 0,1 0 1 0 0,0 0-1 0 0,0 1 1 0 0,0 0 0 0 0,1 0-1 0 0,0 0 1 0 0,1 1-1 0 0,-1 1 1 0 0,2-1-1 0 0,-1 1 1 0 0,1 0 0 0 0,0 0-1 0 0,1 0 1 0 0,0 1-1 0 0,1-1 1 0 0,0 1-1 0 0,0 0 1 0 0,1 0-1 0 0,0 7 12 0 0,4-12-2 0 0,0-1 0 0 0,1 1-1 0 0,-1-1 1 0 0,1 0 0 0 0,0 0-1 0 0,1 0 1 0 0,-1 0-1 0 0,1 0 1 0 0,0-1 0 0 0,0 1-1 0 0,0-1 1 0 0,0 0-1 0 0,0 0 1 0 0,1-1 0 0 0,-1 1-1 0 0,1-1 1 0 0,0 0-1 0 0,-1 0 1 0 0,1-1 0 0 0,0 0-1 0 0,0 1 1 0 0,0-2 0 0 0,4 2 2 0 0,10 4 5 0 0,-10-4 15 0 0,1 1-1 0 0,-1 0 0 0 0,0 0 1 0 0,0 1-1 0 0,-1 1 1 0 0,1-1-1 0 0,-1 1 1 0 0,0 1-1 0 0,0-1 1 0 0,0 1-1 0 0,-1 1 1 0 0,0 0-1 0 0,0 0 0 0 0,-1 0 1 0 0,0 0-1 0 0,0 1 1 0 0,0 2-20 0 0,13 60 389 0 0,-32 36 25 0 0,1-27-744 0 0,31-72-3821 0 0,-2-11-5461 0 0,-9 0-2536 0 0</inkml:trace>
  <inkml:trace contextRef="#ctx0" brushRef="#br0" timeOffset="20879.546">10075 2471 0 0 0,'0'0'2314'0'0,"0"0"-495"0"0,0 0-47 0 0,0 0 183 0 0,0 0 194 0 0,0 0-38 0 0,0 0-225 0 0,0 0-283 0 0,0 0-330 0 0,0 0-285 0 0,0 0-193 0 0,0 0-148 0 0,0 0-83 0 0,-15 2-46 0 0,-49 8-28 0 0,62-10-454 0 0,0 1-1 0 0,0-1 0 0 0,0 1 0 0 0,0 0 0 0 0,0-1 0 0 0,0 1 0 0 0,0 0 0 0 0,1 0 1 0 0,-1 0-1 0 0,0 0 0 0 0,1 1 0 0 0,-1-1 0 0 0,1 0 0 0 0,-1 1 0 0 0,1-1 0 0 0,0 1 0 0 0,-1-1 1 0 0,1 1-1 0 0,0 0 0 0 0,0-1 0 0 0,0 1 0 0 0,0 0 0 0 0,1 0 0 0 0,-1 0 0 0 0,0 0 0 0 0,1 0 1 0 0,-1 0-1 0 0,1 1-35 0 0,-5 12 227 0 0,-4 6-58 0 0,1 1 0 0 0,1 0-1 0 0,0 0 1 0 0,2 1 0 0 0,1-1 0 0 0,1 1-1 0 0,1 0 1 0 0,0 15-169 0 0,2-35 43 0 0,0 0 1 0 0,1 1-1 0 0,-1-1 0 0 0,1 0 1 0 0,0 0-1 0 0,0 1 0 0 0,0-1 0 0 0,0 0 1 0 0,0 0-1 0 0,1 0 0 0 0,0 0 1 0 0,-1 0-1 0 0,1-1 0 0 0,0 1 1 0 0,0 0-1 0 0,0-1 0 0 0,1 1 0 0 0,-1-1 1 0 0,1 0-1 0 0,-1 0 0 0 0,1 0 1 0 0,0 0-1 0 0,0 0 0 0 0,0-1 1 0 0,0 1-1 0 0,0-1 0 0 0,0 0 0 0 0,0 0 1 0 0,0 0-1 0 0,0 0 0 0 0,1 0 1 0 0,-1-1-1 0 0,0 0 0 0 0,1 1 1 0 0,-1-1-1 0 0,0-1 0 0 0,1 1 0 0 0,-1 0 1 0 0,0-1-1 0 0,1 1 0 0 0,-1-1 1 0 0,0 0-1 0 0,0 0 0 0 0,0 0 1 0 0,0-1-1 0 0,0 1 0 0 0,0-1 0 0 0,0 0 1 0 0,2-1-44 0 0,16-12 105 0 0,-2-1 0 0 0,1-1 0 0 0,-2-1-1 0 0,-1 0 1 0 0,0-1 0 0 0,-1-1 0 0 0,-1-1 0 0 0,-1 0 0 0 0,-1-1 0 0 0,0 0 0 0 0,-2-1 0 0 0,3-10-105 0 0,-11 28-23 0 0,-1 0 1 0 0,0 0 0 0 0,0 0 0 0 0,0 0-1 0 0,-1-1 1 0 0,1 1 0 0 0,-1 0-1 0 0,0-1 1 0 0,-1 1 0 0 0,0-1-1 0 0,1 1 1 0 0,-2-1 0 0 0,1 1-1 0 0,-1-1 1 0 0,0 1 0 0 0,0-1 0 0 0,0 1-1 0 0,-1 0 1 0 0,1 0 0 0 0,-1 0-1 0 0,-1 0 1 0 0,1 0 0 0 0,-1 0-1 0 0,0 0 1 0 0,0 1 0 0 0,0-1-1 0 0,0 1 1 0 0,-1 0 0 0 0,0 0-1 0 0,0 0 1 0 0,0 1 0 0 0,0-1 0 0 0,-1 1-1 0 0,1 0 1 0 0,-1 0 0 0 0,0 1-1 0 0,0-1 1 0 0,0 1 0 0 0,0 0-1 0 0,0 0 1 0 0,0 1 0 0 0,-1 0-1 0 0,1 0 1 0 0,-2 0 22 0 0,1 0-60 0 0,0 1 0 0 0,0 0 0 0 0,0 0 0 0 0,0 1 0 0 0,0 0 0 0 0,1 0 0 0 0,-1 0 0 0 0,0 1 0 0 0,0-1 0 0 0,1 1-1 0 0,-1 1 1 0 0,1-1 0 0 0,0 1 0 0 0,0 0 0 0 0,0 0 0 0 0,0 1 0 0 0,0-1 0 0 0,1 1 0 0 0,-1 0 0 0 0,1 0 0 0 0,0 1 0 0 0,1-1 0 0 0,-1 1 0 0 0,0 1 60 0 0,4-5-2 0 0,1 0 1 0 0,-1 0 0 0 0,1 0 0 0 0,0 0 0 0 0,-1 0 0 0 0,1 0-1 0 0,0 0 1 0 0,0-1 0 0 0,-1 1 0 0 0,1 0 0 0 0,0-1 0 0 0,0 1 0 0 0,0 0-1 0 0,0-1 1 0 0,0 1 0 0 0,0-1 0 0 0,0 0 0 0 0,0 1 0 0 0,0-1 0 0 0,0 0-1 0 0,0 1 1 0 0,0-1 0 0 0,0 0 0 0 0,0 0 0 0 0,0 0 0 0 0,1 0-1 0 0,-1 0 1 0 0,0 0 0 0 0,0 0 0 0 0,0-1 0 0 0,0 1 0 0 0,0 0 0 0 0,0-1-1 0 0,0 1 1 0 0,0 0 0 0 0,1-1 1 0 0,2 1 32 0 0,5-2 34 0 0,0 0 0 0 0,0-1-1 0 0,0 0 1 0 0,0 0 0 0 0,-1 0-1 0 0,1-1 1 0 0,-1-1 0 0 0,0 1-1 0 0,0-2 1 0 0,-1 1 0 0 0,1-1-1 0 0,3-4-65 0 0,104-89 695 0 0,-31 7-267 0 0,-11 3-217 0 0,-24-20-98 0 0,-35 38-30 0 0,34 440-532 0 0,-29-97 409 0 0,-12 95 40 0 0,-34-88 41 0 0,-6-120-2 0 0,-32 28 66 0 0,51-159-99 0 0,14-29 6 0 0,0 1-1 0 0,0 0 1 0 0,0-1 0 0 0,0 1 0 0 0,-1 0 0 0 0,1-1 0 0 0,0 1-1 0 0,0 0 1 0 0,0-1 0 0 0,0 1 0 0 0,0 0 0 0 0,-1 0-1 0 0,1-1 1 0 0,0 1 0 0 0,0 0 0 0 0,0 0 0 0 0,-1-1-1 0 0,1 1 1 0 0,0 0 0 0 0,-1 0 0 0 0,1 0 0 0 0,0-1-1 0 0,0 1 1 0 0,-1 0 0 0 0,1 0 0 0 0,0 0 0 0 0,-1 0-1 0 0,1 0 1 0 0,0 0 0 0 0,-1 0 0 0 0,1 0 0 0 0,0-1-1 0 0,-1 1 1 0 0,1 0 0 0 0,0 0 0 0 0,-1 1 0 0 0,1-1 0 0 0,0 0-1 0 0,-1 0 1 0 0,1 0 0 0 0,0 0 0 0 0,-1 0 0 0 0,1 0-1 0 0,0 0 1 0 0,0 0 0 0 0,-1 1 0 0 0,1-1 0 0 0,0 0-1 0 0,-1 0 1 0 0,1 0 0 0 0,0 1 0 0 0,0-1 0 0 0,0 0-1 0 0,-1 0 1 0 0,1 1 0 0 0,0-1 0 0 0,0 0 0 0 0,0 0-1 0 0,-1 1 1 0 0,1-1 0 0 0,0 0 0 0 0,0 1 0 0 0,0-1-1 0 0,0 0-11 0 0,-4-51 11 0 0,3-1 0 0 0,2 0 0 0 0,2 0 0 0 0,3 0 0 0 0,2 1-1 0 0,2 0 1 0 0,2 1 0 0 0,3 0 0 0 0,6-13-11 0 0,-9 24-712 0 0,1 0 0 0 0,2 1 0 0 0,2 1 0 0 0,2 0 0 0 0,0 2 0 0 0,9-10 712 0 0,-25 41-295 0 0,31-40-4338 0 0,-10 19-4072 0 0,-14 14-656 0 0</inkml:trace>
  <inkml:trace contextRef="#ctx0" brushRef="#br0" timeOffset="21716.007">11323 2633 392 0 0,'0'0'3089'0'0,"0"0"-1193"0"0,0 0-449 0 0,0 0-33 0 0,0 0 51 0 0,0 0 16 0 0,0 0-94 0 0,0 0-150 0 0,0 0-203 0 0,0 0-233 0 0,0 0-185 0 0,0 0-99 0 0,0 0-40 0 0,1 36-32 0 0,4 112-26 0 0,3 3 716 0 0,0-63 878 0 0,-8-87-1555 0 0,0-1 82 0 0,0 0 63 0 0,0 0 47 0 0,0-9 605 0 0,33-196 58 0 0,15 68-1077 0 0,18 6-105 0 0,-41 89-81 0 0,-18 27-38 0 0,1 0-1 0 0,1 1 1 0 0,0 0-1 0 0,1 1 0 0 0,1 0 1 0 0,0 0-1 0 0,1 1 0 0 0,3-2-11 0 0,8-6-52 0 0,-14 43-245 0 0,5 72-1678 0 0,15-45-1782 0 0,23-24-3845 0 0,-7-21-1464 0 0,-35-5 5223 0 0</inkml:trace>
  <inkml:trace contextRef="#ctx0" brushRef="#br0" timeOffset="22689.297">12231 2464 2064 0 0,'0'0'3577'0'0,"0"0"-962"0"0,0 0-645 0 0,0 0-261 0 0,0 0-89 0 0,0 0-149 0 0,0 0-116 0 0,0 0-104 0 0,0 0-162 0 0,0 0-184 0 0,0 0-131 0 0,-35 20-108 0 0,-111 66-62 0 0,74-29 281 0 0,62-43-678 0 0,-73 103 1088 0 0,76-105-1256 0 0,1 0 0 0 0,0 1 0 0 0,1 0 0 0 0,0 0 0 0 0,1 0 0 0 0,0 1 0 0 0,1-1 0 0 0,1 1 0 0 0,0 0 1 0 0,1 0-1 0 0,0 7-39 0 0,1-19 9 0 0,1-1 1 0 0,-1 0-1 0 0,0 1 1 0 0,0-1-1 0 0,1 0 1 0 0,-1 1-1 0 0,0-1 0 0 0,1 0 1 0 0,0 0-1 0 0,-1 1 1 0 0,1-1-1 0 0,0 0 1 0 0,-1 0-1 0 0,1 0 1 0 0,0 0-1 0 0,0 0 1 0 0,0 0-1 0 0,0 0 1 0 0,0 0-1 0 0,0 0 1 0 0,0 0-1 0 0,0-1 1 0 0,1 1-1 0 0,-1 0 1 0 0,0-1-1 0 0,0 1 1 0 0,1-1-1 0 0,-1 1 1 0 0,0-1-1 0 0,1 0 1 0 0,-1 1-1 0 0,0-1 1 0 0,1 0-1 0 0,-1 0 1 0 0,0 0-1 0 0,1 0 1 0 0,-1 0-1 0 0,1 0 1 0 0,-1-1-1 0 0,1 1-9 0 0,54-19 750 0 0,96-109-58 0 0,-8-15-608 0 0,-143 143-91 0 0,-1 0 0 0 0,1 0 0 0 0,0 0 0 0 0,0 0 0 0 0,0 1 0 0 0,0-1 0 0 0,0 0 0 0 0,-1 0 0 0 0,1 1 0 0 0,0-1 0 0 0,0 0 0 0 0,0 1 0 0 0,-1-1 0 0 0,1 1 0 0 0,0-1-1 0 0,0 1 1 0 0,-1 0 0 0 0,1-1 0 0 0,-1 1 0 0 0,1-1 0 0 0,0 1 0 0 0,-1 0 0 0 0,1 0 0 0 0,-1-1 0 0 0,0 1 0 0 0,1 0 0 0 0,-1 0 0 0 0,1 0 0 0 0,-1-1 0 0 0,0 1 0 0 0,0 0 0 0 0,0 0 0 0 0,1 0 0 0 0,-1 0-1 0 0,0 0 1 0 0,0 0 0 0 0,0 0 0 0 0,0-1 0 0 0,-1 1 0 0 0,1 0 0 0 0,0 0 7 0 0,2 7-3 0 0,14 39 54 0 0,25 41-68 0 0,-37-82 20 0 0,-1-1 1 0 0,1 1-1 0 0,1-1 1 0 0,-1 0-1 0 0,1-1 1 0 0,0 1 0 0 0,0-1-1 0 0,0 0 1 0 0,1 0-1 0 0,-1 0 1 0 0,1-1-1 0 0,0 0 1 0 0,0 0 0 0 0,0 0-1 0 0,0-1 1 0 0,1 0-1 0 0,-1 0 1 0 0,1-1-1 0 0,-1 0 1 0 0,1 0 0 0 0,-1 0-1 0 0,1-1 1 0 0,0 0-1 0 0,-1 0 1 0 0,1-1-1 0 0,0 1 1 0 0,-1-1 0 0 0,1-1-1 0 0,-1 0 1 0 0,1 0-1 0 0,3-1-3 0 0,9-10 45 0 0,0-2 0 0 0,-1 1 1 0 0,0-2-1 0 0,-2 0 0 0 0,0-2 0 0 0,0 1 0 0 0,-2-2 0 0 0,0 0 0 0 0,0-3-45 0 0,20-23 42 0 0,23-54 16 0 0,-49 79 44 0 0,-9 21-38 0 0,-28 40-133 0 0,-80 122 117 0 0,99-148-37 0 0,3-6-8 0 0,1 0 0 0 0,1 0 0 0 0,-1 0 0 0 0,2 1 1 0 0,-1 0-1 0 0,1 0 0 0 0,1 0 0 0 0,0 0 1 0 0,0 1-1 0 0,1 1-3 0 0,2-9 1 0 0,-2 0-4 0 0,1 0 1 0 0,0-1-1 0 0,1 1 0 0 0,-1 0 1 0 0,1 0-1 0 0,-1 0 0 0 0,1-1 1 0 0,0 1-1 0 0,0 0 1 0 0,0 0-1 0 0,0 0 0 0 0,0 0 1 0 0,1 0-1 0 0,-1-1 0 0 0,1 1 1 0 0,0 0-1 0 0,0 0 1 0 0,0-1-1 0 0,0 1 0 0 0,0 0 1 0 0,1-1-1 0 0,-1 0 0 0 0,1 1 1 0 0,0-1-1 0 0,-1 0 1 0 0,1 1-1 0 0,0-1 0 0 0,0 0 1 0 0,1-1-1 0 0,-1 1 1 0 0,0 0-1 0 0,1 0 0 0 0,-1-1 1 0 0,1 0-1 0 0,-1 1 0 0 0,2-1 3 0 0,4 1 13 0 0,1 0-1 0 0,-1-1 0 0 0,1 0 0 0 0,0 0 1 0 0,0-1-1 0 0,-1-1 0 0 0,1 1 0 0 0,0-1 0 0 0,-1-1 1 0 0,1 1-1 0 0,-1-1 0 0 0,1-1 0 0 0,-1 0 1 0 0,0 0-1 0 0,0-1 0 0 0,0 1 0 0 0,0-2 1 0 0,-1 1-1 0 0,0-1 0 0 0,0 0 0 0 0,0-1 0 0 0,0 0-12 0 0,17-17 66 0 0,0-1-1 0 0,-1-1 0 0 0,-2 0 0 0 0,0-2 0 0 0,0-5-65 0 0,0-1 48 0 0,-3 0-1 0 0,-1-2 1 0 0,-1 0-1 0 0,-2-1 1 0 0,3-13-48 0 0,-4 4-12 0 0,-1-1 0 0 0,-2 0 0 0 0,-2-1 0 0 0,-3 0 0 0 0,-1 0 0 0 0,-2-27 12 0 0,-28-44-105 0 0,25 116 102 0 0,0-1-1 0 0,0 1 1 0 0,-1-1 0 0 0,1 1-1 0 0,0 0 1 0 0,-1-1 0 0 0,0 1-1 0 0,1 0 1 0 0,-1 0 0 0 0,0 0-1 0 0,0 0 1 0 0,0 0 0 0 0,-1 1-1 0 0,1-1 1 0 0,0 1 0 0 0,-1-1-1 0 0,1 1 1 0 0,0 0 0 0 0,-1 0-1 0 0,0 0 1 0 0,1 0 0 0 0,-1 0-1 0 0,0 1 1 0 0,1-1 0 0 0,-1 1-1 0 0,0-1 1 0 0,0 1 0 0 0,1 0-1 0 0,-1 0 1 0 0,0 1 0 0 0,0-1-1 0 0,1 1 1 0 0,-1-1 0 0 0,0 1-1 0 0,1 0 1 0 0,-1 0 0 0 0,1 0-1 0 0,-1 0 1 0 0,1 0 0 0 0,-1 0-1 0 0,0 1 4 0 0,-7 6-20 0 0,-1 1 0 0 0,1 0 0 0 0,1 0 0 0 0,-1 1 0 0 0,1 0 0 0 0,1 1 0 0 0,0 0 0 0 0,1 0 0 0 0,-2 4 20 0 0,-6 15 1 0 0,2 0-1 0 0,1 2 1 0 0,1 0-1 0 0,1 0 1 0 0,2 1-1 0 0,2 0 1 0 0,0 0-1 0 0,3 0 0 0 0,0 1 1 0 0,3-1-1 0 0,1 11 0 0 0,-1-29 4 0 0,0-1-1 0 0,1 0 0 0 0,1 1 0 0 0,0-1 0 0 0,1 0 0 0 0,1 0 1 0 0,0 0-1 0 0,1 0 0 0 0,0-1 0 0 0,1 0 0 0 0,1 0 0 0 0,0 0 1 0 0,1-1-1 0 0,0 0 0 0 0,0 0 0 0 0,2-1 0 0 0,-1 0 0 0 0,1-1 0 0 0,5 4-3 0 0,-2-4 25 0 0,1 0-1 0 0,0 0 0 0 0,1-1 0 0 0,0-1 0 0 0,1 0 0 0 0,-1-1 0 0 0,1-1 0 0 0,0 0 0 0 0,1-1 1 0 0,-1-1-1 0 0,1-1 0 0 0,0 0 0 0 0,10 0-24 0 0,-19-2-13 0 0,1 0 1 0 0,0-1-1 0 0,0 0 0 0 0,-1 0 1 0 0,1-1-1 0 0,0 0 1 0 0,0 0-1 0 0,-1-1 0 0 0,1 0 1 0 0,-1-1-1 0 0,0 0 0 0 0,0 0 1 0 0,0-1-1 0 0,0 1 1 0 0,1-2 12 0 0,32-31-1352 0 0,-21 2-3599 0 0,-13 22 299 0 0,-1 2-2699 0 0,-5 3-1716 0 0</inkml:trace>
  <inkml:trace contextRef="#ctx0" brushRef="#br0" timeOffset="22931.585">13390 2703 18036 0 0,'0'0'931'0'0,"0"0"-82"0"0,0 0 142 0 0,0 0 140 0 0,0 0-19 0 0,0 0-186 0 0,0 0-243 0 0,0 0-181 0 0,0 0-158 0 0,0 0-124 0 0,0 0-95 0 0,-5 33-68 0 0,-15 102-33 0 0,19-124-22 0 0,0 32-270 0 0,6-41 132 0 0,19-3-5629 0 0,-5-19-6572 0 0,-14 12 4910 0 0</inkml:trace>
  <inkml:trace contextRef="#ctx0" brushRef="#br0" timeOffset="23097.548">13393 2416 8242 0 0,'0'0'5633'0'0,"0"0"-3521"0"0,0 0-687 0 0,0 0-393 0 0,0 0-360 0 0,0 0-312 0 0,0 0-280 0 0,0 0-288 0 0,0 0-368 0 0,0 0-136 0 0,0 0-224 0 0,0 0-289 0 0,0 0-415 0 0,0 0-1233 0 0,-22-22-2144 0 0,26 29-1352 0 0</inkml:trace>
  <inkml:trace contextRef="#ctx0" brushRef="#br0" timeOffset="23318.089">13556 2608 10778 0 0,'0'0'2530'0'0,"0"0"-832"0"0,0 0-214 0 0,0 0 30 0 0,0 0-137 0 0,0 0-300 0 0,0 0-329 0 0,0 0-244 0 0,-6 33-177 0 0,-16 103-102 0 0,20-131-202 0 0,1-1 1 0 0,0 1-1 0 0,-1 0 0 0 0,2 0 1 0 0,-1 0-1 0 0,0 0 1 0 0,1-1-1 0 0,0 1 0 0 0,0 0 1 0 0,1 0-1 0 0,-1 0 0 0 0,1 0 1 0 0,0 0-1 0 0,0 0 0 0 0,1-1 1 0 0,0 1-1 0 0,-1 0 0 0 0,2 0-23 0 0,6 13 124 0 0,-7-14-69 0 0,0 0 0 0 0,0 0 0 0 0,0 0 0 0 0,0-1 0 0 0,1 1 0 0 0,-1 0 0 0 0,1-1 0 0 0,0 0-1 0 0,0 0 1 0 0,0 0 0 0 0,1 0 0 0 0,-1 0 0 0 0,1-1 0 0 0,-1 1 0 0 0,1-1 0 0 0,0 0 0 0 0,0 0 0 0 0,0 0 0 0 0,0-1 0 0 0,1 1 0 0 0,-1-1-1 0 0,0 0 1 0 0,0 0 0 0 0,1-1 0 0 0,-1 1 0 0 0,1-1 0 0 0,-1 0 0 0 0,0 0 0 0 0,1-1 0 0 0,-1 1 0 0 0,0-1 0 0 0,1 0 0 0 0,-1 0-55 0 0,7-2 166 0 0,-1 0 1 0 0,1-1 0 0 0,-1 0-1 0 0,0 0 1 0 0,0-1 0 0 0,0-1 0 0 0,-1 0-1 0 0,0 0 1 0 0,0-1 0 0 0,-1 0-1 0 0,1 0 1 0 0,3-6-167 0 0,-1 3 123 0 0,-2-1 0 0 0,0 0 0 0 0,0 0-1 0 0,-1-1 1 0 0,0 1 0 0 0,-1-2 0 0 0,-1 1 0 0 0,0-1 0 0 0,3-9-123 0 0,17-132-1897 0 0,-26 154 852 0 0,0 0-373 0 0,0 0-1707 0 0,-3 0 2461 0 0,3 0-3410 0 0,-1 0-4306 0 0,1 0 1258 0 0</inkml:trace>
  <inkml:trace contextRef="#ctx0" brushRef="#br0" timeOffset="23699.594">14209 2560 6561 0 0,'0'0'4541'0'0,"0"0"-1589"0"0,0 0-687 0 0,0 0-229 0 0,0 0-284 0 0,0 0-358 0 0,0 0-437 0 0,0 0-351 0 0,0 0-228 0 0,0 0-111 0 0,0 0-20 0 0,0 0-15 0 0,0 0-43 0 0,-13 10-33 0 0,-67 53 67 0 0,41-7-131 0 0,38-54-95 0 0,1 0 0 0 0,0 0 0 0 0,0 1 0 0 0,-1-1 0 0 0,1 0-1 0 0,1 1 1 0 0,-1-1 0 0 0,0 0 0 0 0,0 1 0 0 0,1-1 0 0 0,0 0 0 0 0,-1 1 0 0 0,1-1 0 0 0,0 0 0 0 0,0 0 0 0 0,0 0-1 0 0,0 0 1 0 0,0 0 0 0 0,1 0 0 0 0,-1 0 0 0 0,1 0 0 0 0,-1-1 0 0 0,1 1 0 0 0,0 0 0 0 0,-1-1 0 0 0,1 1 0 0 0,0-1-1 0 0,0 0 1 0 0,0 0 0 0 0,0 0 0 0 0,0 0 0 0 0,0 0 0 0 0,1 0 0 0 0,-1 0 0 0 0,0 0 0 0 0,0-1 0 0 0,1 0-1 0 0,-1 1 1 0 0,0-1 0 0 0,1 0 0 0 0,-1 0 0 0 0,0 0 0 0 0,1 0 3 0 0,6 3 12 0 0,-2-2 47 0 0,-1 1 1 0 0,1 0 0 0 0,-1 0 0 0 0,0 1 0 0 0,0 0 0 0 0,1 0 0 0 0,-2 0 0 0 0,1 1-1 0 0,0 0 1 0 0,-1 0 0 0 0,0 0 0 0 0,0 1 0 0 0,0-1 0 0 0,0 1 0 0 0,-1 0-1 0 0,0 1 1 0 0,0-1 0 0 0,0 1 0 0 0,-1 0 0 0 0,1 0 0 0 0,-2 0 0 0 0,1 0 0 0 0,-1 0-1 0 0,1 1 1 0 0,-2-1 0 0 0,1 1 0 0 0,-1 1-60 0 0,-1 3 361 0 0,1-8-305 0 0,-1-1 1 0 0,1 1 0 0 0,-1 0 0 0 0,0 0 0 0 0,0 0-1 0 0,0 0 1 0 0,-1 0 0 0 0,1 0 0 0 0,-1 0-1 0 0,1 0 1 0 0,-1 0 0 0 0,0-1 0 0 0,0 1-1 0 0,-1 0 1 0 0,1-1 0 0 0,0 1 0 0 0,-1-1 0 0 0,0 1-1 0 0,1-1 1 0 0,-1 1 0 0 0,0-1 0 0 0,-1 1-57 0 0,-101 42 97 0 0,54-46-7089 0 0,43-2-372 0 0,3-1-4938 0 0</inkml:trace>
</inkml:ink>
</file>

<file path=ppt/ink/ink9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10618 0 0,'0'0'3496'0'0,"0"0"-1719"0"0,0 0-738 0 0,0 0-120 0 0,0 0-27 0 0,0 0-50 0 0,0 0-122 0 0,0 0-164 0 0,0 0-157 0 0,0 0-150 0 0,0 0-99 0 0,-7 25-42 0 0,-23 78-40 0 0,23-46-54 0 0,13-34-808 0 0,-4-19-4104 0 0,1-3-4753 0 0,0-1 3147 0 0</inkml:trace>
</inkml:ink>
</file>

<file path=ppt/ink/ink9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2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14155 0 0,'0'0'1328'0'0,"0"0"-175"0"0,0 0-193 0 0,0 0 8 0 0,0 0-104 0 0,0 0-368 0 0,0 0-312 0 0,0 0-232 0 0,0 0-152 0 0,0 0-88 0 0,0 0-104 0 0,0 0-176 0 0,0 0-304 0 0,0 0-529 0 0,0 122-887 0 0,8-104-1729 0 0,3 1-1216 0 0,0-8 432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5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1 118,'363'0,"-295"-11,-86-15,-58-38,62 48</inkml:trace>
</inkml:ink>
</file>

<file path=ppt/ink/ink9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3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 5457 0 0,'0'0'2006'0'0,"0"0"-134"0"0,0 0-9 0 0,0 0-4 0 0,0 0-154 0 0,0 0-293 0 0,0 0-232 0 0,0 0-162 0 0,0 0-130 0 0,0 0-61 0 0,0 0-35 0 0,0 0-25 0 0,0 0-7 0 0,-16 14-44 0 0,-82 64 409 0 0,30-27 215 0 0,67-51-1339 0 0,0 1 0 0 0,1 0 0 0 0,-1 0 0 0 0,1 0 0 0 0,-1 0 0 0 0,1 0 0 0 0,0 0 0 0 0,-1 0 1 0 0,1 0-1 0 0,0 0 0 0 0,0 0 0 0 0,0 0 0 0 0,-1 0 0 0 0,1 0 0 0 0,0 0 0 0 0,0 0 0 0 0,1 0 0 0 0,-1 0 0 0 0,0 0 0 0 0,0 0 0 0 0,0 0 1 0 0,1 0-1 0 0,-1 0 0 0 0,0 0 0 0 0,1 0 0 0 0,-1 0 0 0 0,1 0 0 0 0,-1 0 0 0 0,1 0 0 0 0,0 0 0 0 0,-1-1 0 0 0,1 1 0 0 0,0 0 0 0 0,0 0 1 0 0,-1-1-1 0 0,1 1 0 0 0,0 0 0 0 0,0-1 0 0 0,0 1 0 0 0,0-1 0 0 0,0 1 0 0 0,0-1 0 0 0,0 0-1 0 0,54 19 10 0 0,-39-15-10 0 0,66 17 10 0 0,-5 24-46 0 0,-75-43 46 0 0,0 0 0 0 0,-1-1 0 0 0,1 1-1 0 0,-1 1 1 0 0,1-1 0 0 0,-1 0-1 0 0,1 0 1 0 0,-1 0 0 0 0,0 1 0 0 0,0-1-1 0 0,0 1 1 0 0,-1-1 0 0 0,1 1 0 0 0,0-1-1 0 0,-1 1 1 0 0,0-1 0 0 0,0 1 0 0 0,1-1-1 0 0,-1 1 1 0 0,-1-1 0 0 0,1 1 0 0 0,0 0-1 0 0,-1-1 1 0 0,1 1 0 0 0,-1-1 0 0 0,0 1-1 0 0,0-1 1 0 0,0 0 0 0 0,0 1 0 0 0,0-1-1 0 0,0 0 1 0 0,-1 0 0 0 0,0 2-10 0 0,-6 5 4 0 0,0 0 0 0 0,0-1 0 0 0,-1 0 0 0 0,0-1 0 0 0,0 1-1 0 0,-1-2 1 0 0,0 1 0 0 0,0-2 0 0 0,-9 5-4 0 0,-32 19-1405 0 0,39-25-550 0 0,10-4-2344 0 0,1 0-4103 0 0,1 0-1511 0 0</inkml:trace>
</inkml:ink>
</file>

<file path=ppt/ink/ink9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524 158 8850 0 0,'0'0'1410'0'0,"0"0"-385"0"0,0 0 55 0 0,0 0 254 0 0,0 0 157 0 0,0 0 39 0 0,0 0-133 0 0,0 0-166 0 0,0 0-128 0 0,0 0-173 0 0,0 0-146 0 0,0 0-104 0 0,0 0-95 0 0,1 27-93 0 0,5 128 207 0 0,-5-106-345 0 0,0-18-241 0 0,-1-1 0 0 0,-1 0 0 0 0,-1 0 0 0 0,-2 1 0 0 0,-1-2 0 0 0,-7 23-113 0 0,-40 80-412 0 0,49-128-1203 0 0,-6 7 4049 0 0,6-8-4321 0 0,1-2-4510 0 0,1-1-6373 0 0,1-3 7764 0 0</inkml:trace>
  <inkml:trace contextRef="#ctx0" brushRef="#br0" timeOffset="295.969">77 184 8650 0 0,'0'0'2292'0'0,"0"0"-942"0"0,0 0-438 0 0,0 0 106 0 0,0 0 201 0 0,0 0 161 0 0,0 0 31 0 0,0 0-160 0 0,0 0-171 0 0,0 0-188 0 0,0 0-161 0 0,31 5-85 0 0,101 15-73 0 0,14-23 830 0 0,292-45-555 0 0,-436 48-942 0 0,-1 1 0 0 0,0-1 0 0 0,0 0 0 0 0,0 0 0 0 0,1 0-1 0 0,-1 1 1 0 0,0-1 0 0 0,0 0 0 0 0,0 1 0 0 0,0-1 0 0 0,0 1 0 0 0,0 0 0 0 0,0-1-1 0 0,0 1 1 0 0,0 0 0 0 0,0-1 0 0 0,0 1 0 0 0,0 0 0 0 0,0 0 0 0 0,-1 0 0 0 0,1 0-1 0 0,0 0 1 0 0,0 0 0 0 0,-1 0 0 0 0,1 0 0 0 0,-1 0 0 0 0,1 0 0 0 0,-1 0 0 0 0,0 1-1 0 0,1-1 1 0 0,-1 0 0 0 0,0 0 0 0 0,0 0 0 0 0,0 1 0 0 0,0-1 0 0 0,0 0 0 0 0,0 0-1 0 0,0 0 1 0 0,0 1 0 0 0,0-1 0 0 0,0 0 0 0 0,-1 0 0 0 0,1 0 0 0 0,-1 0 0 0 0,1 0-1 0 0,-1 1 95 0 0,-14 31-7679 0 0,8-22 1692 0 0,3-3-1673 0 0</inkml:trace>
  <inkml:trace contextRef="#ctx0" brushRef="#br0" timeOffset="10631.522">125 795 0 0 0,'0'0'380'0'0,"-8"3"219"0"0,-36 12 904 0 0,15-10 4555 0 0,29-5-5336 0 0,-16 6 4552 0 0,9-2-4068 0 0,12 0 4627 0 0,231-22-2931 0 0,-15-7-1798 0 0,-103 24-870 0 0,-81 8-203 0 0,10-3 71 0 0,-46-4-106 0 0,-1 0 11 0 0,1 0 5 0 0,1 0-8 0 0,-1 0-1 0 0,-1 0-11 0 0,0 0 5 0 0,0 0-18 0 0,0 0 11 0 0,0 0 22 0 0,0 0 19 0 0,0 0-40 0 0,0 0-27 0 0,0 0-10 0 0,0 0-24 0 0,0 0-29 0 0,0 0-36 0 0,0 0-36 0 0,0 0-51 0 0,0 0-81 0 0,0 0-90 0 0,0 0-125 0 0,-9 22-10792 0 0,1-15 5659 0 0,6-3-1357 0 0</inkml:trace>
  <inkml:trace contextRef="#ctx0" brushRef="#br0" timeOffset="11081.009">771 884 896 0 0,'0'0'2463'0'0,"0"0"-421"0"0,0 0-233 0 0,0 0-94 0 0,0 0-147 0 0,0 0-154 0 0,0 0-228 0 0,0 0-253 0 0,0 0-209 0 0,0 0-168 0 0,0 0-101 0 0,0 0-25 0 0,-8 3 16 0 0,5-2-442 0 0,-3 1 132 0 0,0 0 0 0 0,0 1 1 0 0,0 0-1 0 0,0 0 0 0 0,1 0 0 0 0,-1 0 0 0 0,1 1 0 0 0,0 0 0 0 0,0 0 0 0 0,1 1 0 0 0,-1-1 0 0 0,1 1 1 0 0,-1 1-137 0 0,-25 43 633 0 0,26-42-556 0 0,3-5-49 0 0,0 0 1 0 0,-1-1-1 0 0,1 1 0 0 0,0 0 1 0 0,0 0-1 0 0,0 0 1 0 0,0 0-1 0 0,0 0 1 0 0,0 0-1 0 0,1 0 1 0 0,-1 0-1 0 0,1 0 0 0 0,-1 1 1 0 0,1-1-1 0 0,0 0 1 0 0,0 0-1 0 0,0 0 1 0 0,0 0-1 0 0,0 1 0 0 0,0-1 1 0 0,1 0-1 0 0,-1 0 1 0 0,1 0-1 0 0,0 0 1 0 0,-1 0-1 0 0,1 0 0 0 0,0 0 1 0 0,0 0-1 0 0,0 0 1 0 0,0 0-1 0 0,1 0 1 0 0,-1 0-1 0 0,1-1 1 0 0,-1 1-1 0 0,1-1 0 0 0,-1 1 1 0 0,1-1-1 0 0,0 1 1 0 0,-1-1-1 0 0,1 0 1 0 0,0 0-1 0 0,2 1-28 0 0,99 4 2010 0 0,-94-7-1881 0 0,0-1 0 0 0,-1 1-1 0 0,1-2 1 0 0,-1 1 0 0 0,1-1 0 0 0,-1 0 0 0 0,0-1 0 0 0,0 0 0 0 0,-1 0 0 0 0,1-1 0 0 0,-1 0 0 0 0,0 0-1 0 0,0-1 1 0 0,0 0 0 0 0,-1 0 0 0 0,0-1 0 0 0,0 1 0 0 0,-1-1 0 0 0,0 0 0 0 0,3-5-129 0 0,-1-4 159 0 0,-6 14-163 0 0,0 0-1 0 0,0 1 1 0 0,0-1 0 0 0,0 0-1 0 0,0 0 1 0 0,0 0-1 0 0,0 0 1 0 0,0 1-1 0 0,-1-1 1 0 0,1 0 0 0 0,-1 0-1 0 0,0 0 1 0 0,1-1-1 0 0,-1 1 1 0 0,0 0-1 0 0,0 0 1 0 0,0 0 0 0 0,-1 0-1 0 0,1 0 1 0 0,0 0-1 0 0,-1 0 1 0 0,1 0-1 0 0,-1 0 1 0 0,0 0-1 0 0,1 1 1 0 0,-1-1 0 0 0,0 0-1 0 0,0 0 1 0 0,-1 0-1 0 0,1 1 1 0 0,0-1-1 0 0,0 1 1 0 0,-2-2 4 0 0,-4-3-362 0 0,-1 0 0 0 0,-1 1 0 0 0,1 0-1 0 0,-1 0 1 0 0,1 1 0 0 0,-2 0 0 0 0,1 1 0 0 0,0-1 0 0 0,0 2-1 0 0,-9-2 363 0 0,-21-1-4135 0 0,0 3-4077 0 0,25 2-735 0 0</inkml:trace>
  <inkml:trace contextRef="#ctx0" brushRef="#br0" timeOffset="11874.962">3 41 0 0 0,'0'0'289'0'0,"0"0"913"0"0,0 0 262 0 0,0 0-9 0 0,0 0-13 0 0,0 0-74 0 0,0 0-110 0 0,0 0-78 0 0,0 0-41 0 0,-1-3-3 0 0,1 2-1020 0 0,-1 1 1 0 0,1-1-1 0 0,0 0 0 0 0,0 1 0 0 0,0-1 0 0 0,0 1 1 0 0,0-1-1 0 0,0 1 0 0 0,0-1 0 0 0,0 0 1 0 0,0 1-1 0 0,0-1 0 0 0,0 1 0 0 0,0-1 0 0 0,0 1 1 0 0,0-1-1 0 0,0 0 0 0 0,1 1 0 0 0,-1-1 0 0 0,0 1 1 0 0,0-1-1 0 0,1 1 0 0 0,-1-1 0 0 0,0 1 0 0 0,1-1 1 0 0,-1 1-1 0 0,1 0 0 0 0,-1-1 0 0 0,0 1 0 0 0,1-1 1 0 0,-1 1-1 0 0,1 0 0 0 0,-1 0 0 0 0,1-1 1 0 0,-1 1-1 0 0,1 0 0 0 0,-1 0 0 0 0,1-1 0 0 0,-1 1 1 0 0,1 0-1 0 0,0 0 0 0 0,-1 0 0 0 0,1 0 0 0 0,-1 0 1 0 0,1 0-1 0 0,-1 0 0 0 0,1 0 0 0 0,0 0 0 0 0,-1 0 1 0 0,1 0-1 0 0,-1 0 0 0 0,1 0 0 0 0,-1 1 0 0 0,1-1 1 0 0,-1 0-1 0 0,1 0 0 0 0,0 0 0 0 0,-1 1 1 0 0,0-1-1 0 0,1 0 0 0 0,0 1-116 0 0,8-1-711 0 0,130 1 2796 0 0,47 0-187 0 0,133-17-1898 0 0,-136 8-615 0 0,-164 35-4690 0 0,-19-11 570 0 0,0-1-3323 0 0,0-7 4477 0 0</inkml:trace>
  <inkml:trace contextRef="#ctx0" brushRef="#br0" timeOffset="12657.339">1092 895 0 0 0,'0'0'1535'0'0,"0"0"364"0"0,0 0-116 0 0,0 0-197 0 0,0 0-149 0 0,0 0-151 0 0,0 0-168 0 0,0 0-185 0 0,0 0-206 0 0,0 0-227 0 0,0 0-140 0 0,0 0-41 0 0,0 0 37 0 0,-3 4 61 0 0,-15 21 494 0 0,17-24-848 0 0,1-1-1 0 0,-1 0 1 0 0,1 1 0 0 0,0-1-1 0 0,0 0 1 0 0,-1 1-1 0 0,1-1 1 0 0,0 1 0 0 0,0-1-1 0 0,-1 1 1 0 0,1-1-1 0 0,0 1 1 0 0,0-1 0 0 0,0 1-1 0 0,0-1 1 0 0,0 1-1 0 0,-1-1 1 0 0,1 1 0 0 0,0-1-1 0 0,0 1 1 0 0,0-1-1 0 0,0 1 1 0 0,1-1 0 0 0,-1 1-1 0 0,0-1 1 0 0,0 0-1 0 0,0 1 1 0 0,0-1 0 0 0,0 1-1 0 0,1-1 1 0 0,-1 1-1 0 0,0-1 1 0 0,0 1 0 0 0,1-1-1 0 0,-1 0 1 0 0,0 1-1 0 0,1-1 1 0 0,-1 0 0 0 0,0 1-1 0 0,1-1 1 0 0,-1 0-1 0 0,1 1 1 0 0,-1-1 0 0 0,0 0-1 0 0,1 0 1 0 0,-1 1-1 0 0,1-1 1 0 0,-1 0 0 0 0,1 0-1 0 0,-1 0 1 0 0,1 0 0 0 0,-1 0-1 0 0,1 0 1 0 0,-1 1-1 0 0,1-1 1 0 0,-1 0 0 0 0,1 0-1 0 0,-1-1 1 0 0,1 1-1 0 0,-1 0 1 0 0,1 0 0 0 0,-1 0-1 0 0,1 0 1 0 0,-1 0-1 0 0,1 0 1 0 0,-1-1 0 0 0,0 1-1 0 0,1 0-62 0 0,34-16 2862 0 0,-10-9-1090 0 0,-44 30-1734 0 0,-32 26-282 0 0,86-23-4371 0 0,-19-8-6019 0 0,-12 0 2031 0 0</inkml:trace>
</inkml:ink>
</file>

<file path=ppt/ink/ink9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4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 0 0 0,'0'0'1678'0'0,"0"0"69"0"0,0 0 113 0 0,0 0 178 0 0,0 0 85 0 0,0 0-108 0 0,0 0-259 0 0,0 0-335 0 0,0 0-350 0 0,0 0-284 0 0,0 0-218 0 0,-1 4-152 0 0,-28 92 1266 0 0,-2 89-41 0 0,-1 26-767 0 0,29-176-793 0 0,0-18-45 0 0,1 0 1 0 0,1 0 0 0 0,0 1-1 0 0,1-1 1 0 0,1 1-1 0 0,1-1 1 0 0,1 0 0 0 0,2 10-38 0 0,-3-25 31 0 0,0 1 1 0 0,0-1-1 0 0,0 1 1 0 0,0-1-1 0 0,0 1 1 0 0,1-1-1 0 0,-1 0 1 0 0,1 0-1 0 0,0-1 1 0 0,-1 1-1 0 0,1 0 1 0 0,0-1-1 0 0,0 0 1 0 0,0 1-1 0 0,0-1 1 0 0,0 0-1 0 0,0-1 1 0 0,1 1-1 0 0,-1 0 1 0 0,0-1-1 0 0,0 0 1 0 0,0 0-1 0 0,1 0 1 0 0,-1 0-1 0 0,0 0 1 0 0,0-1-1 0 0,1 1 1 0 0,-1-1-1 0 0,0 0 1 0 0,0 0-1 0 0,0 0 1 0 0,0-1-1 0 0,0 1 1 0 0,0-1-1 0 0,-1 1 1 0 0,1-1-1 0 0,0 0-31 0 0,28-22 192 0 0,-2-1-1 0 0,0-1 0 0 0,-2-1 1 0 0,-1-2-1 0 0,-1-1 1 0 0,-2 0-1 0 0,0-2 0 0 0,-3-1 1 0 0,0 0-1 0 0,8-25-191 0 0,61-166 452 0 0,-56 103-212 0 0,-32 88 732 0 0,-19 86-938 0 0,-3 36-9 0 0,3 2 0 0 0,5 0-1 0 0,-1 59-24 0 0,14 85 7 0 0,25-3-71 0 0,-23-194 7 0 0,-8 193-165 0 0,-20-150 152 0 0,-4-29 22 0 0,27-49 42 0 0,1 0 0 0 0,-1 0 0 0 0,0-1 0 0 0,-1 1 0 0 0,1-1 0 0 0,0 1 0 0 0,-1-1 0 0 0,1 0 0 0 0,-1 0 0 0 0,0 0 0 0 0,1-1 0 0 0,-1 0 0 0 0,0 1 0 0 0,0-1 0 0 0,0 0 0 0 0,0-1 0 0 0,0 1 0 0 0,0-1 0 0 0,0 0 0 0 0,-1 0 0 0 0,1 0 0 0 0,0 0 0 0 0,-2-1 6 0 0,3-1 0 0 0,0 0 1 0 0,0 0-1 0 0,0-1 0 0 0,1 1 0 0 0,-1 0 0 0 0,0-1 0 0 0,1 0 0 0 0,0 0 0 0 0,0 1 0 0 0,0-1 1 0 0,0-1-1 0 0,0 1 0 0 0,0 0 0 0 0,1 0 0 0 0,-1-1 0 0 0,1 1 0 0 0,0-1 0 0 0,0 1 0 0 0,1-1 1 0 0,-1 1-1 0 0,1-1 0 0 0,-1 0 0 0 0,1 1 0 0 0,0-3 0 0 0,-2-23-28 0 0,0 0 1 0 0,2-1-1 0 0,1 1 0 0 0,1 0 1 0 0,2 0-1 0 0,0 0 0 0 0,2 0 1 0 0,2 1-1 0 0,0-1 1 0 0,2 2-1 0 0,9-19 28 0 0,62-116-3965 0 0,-46 111 385 0 0,-7 19-4696 0 0,-27 30 7801 0 0,14-13-9252 0 0</inkml:trace>
</inkml:ink>
</file>

<file path=ppt/ink/ink9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5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9770 0 0,'0'0'2390'0'0,"0"0"-587"0"0,0 0-391 0 0,0 0-98 0 0,0 0-111 0 0,0 0-159 0 0,0 0-110 0 0,0 0-165 0 0,0 0-173 0 0,0 0-148 0 0,0 0-102 0 0,0 0-50 0 0,0 0-7 0 0,-16 26-7 0 0,-51 78-58 0 0,49-49 35 0 0,19-45-209 0 0,-1-8-41 0 0,0 1-1 0 0,-1-1 1 0 0,1 0-1 0 0,0 1 1 0 0,0-1-1 0 0,0 0 1 0 0,0 1 0 0 0,1-1-1 0 0,-1 0 1 0 0,1 1-1 0 0,-1-1 1 0 0,1 0 0 0 0,0 0-1 0 0,0 1 1 0 0,0-1-1 0 0,0 0 1 0 0,0 0-1 0 0,0 0 1 0 0,1 0 0 0 0,-1 0-1 0 0,1-1 1 0 0,-1 1-1 0 0,1 0 1 0 0,0-1-1 0 0,0 1 1 0 0,-1-1 0 0 0,1 1-1 0 0,0-1 1 0 0,0 0-1 0 0,0 0 1 0 0,1 0-1 0 0,-1 0 1 0 0,0 0 0 0 0,0-1-1 0 0,1 1 1 0 0,-1 0-1 0 0,2-1-8 0 0,2 0 91 0 0,0 0-1 0 0,1 0 1 0 0,-1 0 0 0 0,1-1-1 0 0,-1 0 1 0 0,0-1-1 0 0,0 1 1 0 0,1-1-1 0 0,-1-1 1 0 0,-1 1-1 0 0,1-1 1 0 0,0 0-1 0 0,0 0 1 0 0,-1 0-1 0 0,0-1 1 0 0,0 0-1 0 0,0 0 1 0 0,0 0-1 0 0,0-1 1 0 0,-1 0-1 0 0,0 0 1 0 0,0 0 0 0 0,0 0-1 0 0,-1 0 1 0 0,3-5-91 0 0,-2 3 66 0 0,1-1 0 0 0,0 1 1 0 0,-1-1-1 0 0,-1 0 1 0 0,1 0-1 0 0,-2 0 1 0 0,1 0-1 0 0,-1-1 0 0 0,0 1 1 0 0,0-1-1 0 0,-1 0 1 0 0,0 1-1 0 0,-1-1 1 0 0,0 0-1 0 0,0 1 0 0 0,-2-4-66 0 0,1 8-10 0 0,0 1 0 0 0,0-1 0 0 0,-1 1 0 0 0,0 0 0 0 0,0 0 0 0 0,0-1 0 0 0,0 1 0 0 0,0 0 0 0 0,-1 1 0 0 0,1-1 0 0 0,-1 0 0 0 0,0 1 0 0 0,1-1 0 0 0,-1 1 0 0 0,-1 0 0 0 0,1 0 0 0 0,0 0 0 0 0,0 1 0 0 0,-1-1 0 0 0,-2 0 10 0 0,-46-9-3340 0 0,34 18-734 0 0,8 4-4487 0 0,5-3-2336 0 0</inkml:trace>
</inkml:ink>
</file>

<file path=ppt/ink/ink9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5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 14147 0 0,'0'0'2116'0'0,"0"0"-487"0"0,0 0-226 0 0,0 0-96 0 0,0 0-119 0 0,0 0-180 0 0,0 0-206 0 0,0 0-149 0 0,0 0-147 0 0,0 0-162 0 0,0 0-99 0 0,0 0-65 0 0,0 0-65 0 0,-3 33-23 0 0,-7 102 3 0 0,9-134-91 0 0,0 0 1 0 0,1 0 0 0 0,-1 1-1 0 0,1-1 1 0 0,-1 0 0 0 0,1 1 0 0 0,0-1-1 0 0,-1 1 1 0 0,1-1 0 0 0,0 0-1 0 0,0 1 1 0 0,0-1 0 0 0,0 1 0 0 0,0-1-1 0 0,0 0 1 0 0,0 1 0 0 0,1-1 0 0 0,-1 0-1 0 0,0 1 1 0 0,1-1 0 0 0,-1 0-1 0 0,1 1 1 0 0,0-1 0 0 0,-1 0 0 0 0,1 0-1 0 0,0 1 1 0 0,0-1 0 0 0,-1 0-1 0 0,1 0 1 0 0,0 0 0 0 0,0 0 0 0 0,0 0-1 0 0,1 0 1 0 0,-1 0 0 0 0,1 0-5 0 0,2 0 59 0 0,2 2 19 0 0,0-2 0 0 0,0 1 0 0 0,0-1 0 0 0,0 0 0 0 0,0 0 1 0 0,1 0-1 0 0,-1-1 0 0 0,0 0 0 0 0,0-1 0 0 0,0 1 0 0 0,1-1 1 0 0,-1 0-1 0 0,0-1 0 0 0,0 1 0 0 0,0-1 0 0 0,-1 0 1 0 0,1-1-1 0 0,0 1 0 0 0,-1-1 0 0 0,1 0 0 0 0,0-2-78 0 0,9-6 193 0 0,-1-2-1 0 0,0 0 1 0 0,0-1-1 0 0,-2 0 1 0 0,1-1-1 0 0,-2 0 1 0 0,0-1 0 0 0,1-4-193 0 0,8-65 241 0 0,-29 78-1818 0 0,5 7-2366 0 0,1-1-3508 0 0,0 1-5142 0 0</inkml:trace>
</inkml:ink>
</file>

<file path=ppt/ink/ink9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9314 0 0,'0'0'1760'0'0,"0"0"59"0"0,0 0 14 0 0,0 0 51 0 0,0 0-94 0 0,0 0-242 0 0,0 0-291 0 0,0 0-328 0 0,0 0-318 0 0,0 0-252 0 0,0 0-139 0 0,0 0-50 0 0,0 0 34 0 0,0 17 38 0 0,-3 131 514 0 0,2-141-684 0 0,0 0 0 0 0,1 0 0 0 0,0 0 0 0 0,0 0 0 0 0,1 0 0 0 0,0 0 0 0 0,0 0 0 0 0,1 0 1 0 0,0 0-1 0 0,0 0 0 0 0,1-1 0 0 0,-1 1 0 0 0,1-1 0 0 0,1 1 0 0 0,-1-1 0 0 0,1 0 0 0 0,0-1 0 0 0,1 1 0 0 0,-1-1 0 0 0,1 1 0 0 0,0-1 0 0 0,1-1 0 0 0,-1 1 0 0 0,1-1 1 0 0,0 0-1 0 0,0 0 0 0 0,0-1-72 0 0,-2-2 63 0 0,1-1 0 0 0,0 0 0 0 0,-1 0 0 0 0,1 0 0 0 0,-1-1 0 0 0,1 0 0 0 0,-1 0 0 0 0,1 0-1 0 0,-1 0 1 0 0,1 0 0 0 0,-1-1 0 0 0,0 0 0 0 0,0 0 0 0 0,0 0 0 0 0,0-1 0 0 0,0 1 0 0 0,-1-1 0 0 0,1 0 0 0 0,-1 0 0 0 0,1 0 0 0 0,-1 0 0 0 0,0-1 0 0 0,0 0 0 0 0,-1 1 0 0 0,3-4-63 0 0,7-5 62 0 0,83-116 279 0 0,-93 129-349 0 0,0 0 0 0 0,0-1 0 0 0,0 1 0 0 0,0 0 0 0 0,0 0 0 0 0,-1 0 0 0 0,1 1 0 0 0,0-1 0 0 0,0 0 0 0 0,-1 0 0 0 0,1 1 0 0 0,-1-1 0 0 0,1 1 0 0 0,-1 0 0 0 0,0-1 0 0 0,0 1 0 0 0,0 0-1 0 0,0 0 1 0 0,0 0 0 0 0,0 0 0 0 0,0 0 0 0 0,0 0 0 0 0,-1 0 0 0 0,1 0 0 0 0,-1 0 0 0 0,1 1 8 0 0,11 18 21 0 0,3 0-30 0 0,-12-15 13 0 0,1 0 0 0 0,-1 0 0 0 0,1 0 0 0 0,1-1 0 0 0,-1 0 0 0 0,1 0 0 0 0,0 0 1 0 0,0-1-1 0 0,0 1 0 0 0,1-1 0 0 0,-1 0 0 0 0,1-1 0 0 0,0 1 0 0 0,0-1 0 0 0,0 0 0 0 0,1-1 0 0 0,-1 0 0 0 0,3 1-4 0 0,2-2 38 0 0,1-1-1 0 0,-1 0 0 0 0,1-1 1 0 0,-1 0-1 0 0,1-1 0 0 0,-1 0 0 0 0,0-1 1 0 0,0 0-1 0 0,0-1 0 0 0,0 0 1 0 0,-1 0-1 0 0,0-2 0 0 0,0 1 0 0 0,0-1 1 0 0,0 0-1 0 0,-1-1 0 0 0,0 0 1 0 0,0-1-1 0 0,-1 0 0 0 0,0 0 0 0 0,0-1 1 0 0,-1 0-1 0 0,0 0 0 0 0,-1-1-37 0 0,-3 5 28 0 0,-1 0 0 0 0,0-1 0 0 0,0 1 0 0 0,0 0 0 0 0,-1-1 0 0 0,0 0 0 0 0,0 1 0 0 0,0-1 0 0 0,-1 0-1 0 0,1 1 1 0 0,-2-1 0 0 0,1 0 0 0 0,0 1 0 0 0,-1-2-28 0 0,0-15 33 0 0,-25-5-2140 0 0,26 27 827 0 0,0 0-767 0 0,0 0-1226 0 0,0 1-3122 0 0,0 2-5548 0 0</inkml:trace>
</inkml:ink>
</file>

<file path=ppt/ink/ink9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12619 0 0,'0'0'1673'0'0,"0"0"-154"0"0,0 0-16 0 0,0 0 68 0 0,0 0-110 0 0,0 0-242 0 0,-10 35-275 0 0,-26 108-257 0 0,23-57 101 0 0,13-80-862 0 0,11 26-950 0 0,-2-61-5584 0 0,-7 18-128 0 0,-2 3-2806 0 0</inkml:trace>
</inkml:ink>
</file>

<file path=ppt/ink/ink9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6913 0 0,'0'0'1881'0'0,"0"0"-601"0"0,0 0-520 0 0,0 0-352 0 0,0 0-336 0 0,0 0-496 0 0,0 0-976 0 0,0 0-2009 0 0,0 0-2672 0 0</inkml:trace>
</inkml:ink>
</file>

<file path=ppt/ink/ink9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16468 0 0,'0'0'832'0'0,"0"0"85"0"0,0 0 253 0 0,0 0 162 0 0,0 0-68 0 0,0 0-246 0 0,0 0-283 0 0,7 32-204 0 0,21 102-193 0 0,-19 25 65 0 0,-9-89-435 0 0,-3 0 1 0 0,-4-1-1 0 0,-2 1 0 0 0,-7 15 32 0 0,-48 182-3066 0 0,56-204-812 0 0,27-67 540 0 0,62-90-8790 0 0,-66 75 9657 0 0</inkml:trace>
</inkml:ink>
</file>

<file path=ppt/ink/ink9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8514 0 0,'0'0'3773'0'0,"0"0"-1826"0"0,0 0-795 0 0,0 0-217 0 0,0 0-30 0 0,0 0 54 0 0,0 0 0 0 0,-4 33-29 0 0,-17 104-72 0 0,-2 25 926 0 0,-10 135-834 0 0,30-185-826 0 0,-1-3-4054 0 0,4-108 3650 0 0,-1 17-4372 0 0,-1-7-2736 0 0,1-7-152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244 199,'-17'-44,"16"38,0 0,-1 1,1-1,-1 1,-1 0,1-1,-1 1,0 0,0 1,-1-1,1 0,-1 1,0 0,0 0,0 0,-2-1,4 5,1-1,-1 0,1 1,-1-1,1 1,-1 0,0-1,1 1,-1 0,0 0,1 0,-1 0,0 0,1 0,-1 1,1-1,-1 0,0 1,1 0,-1-1,1 1,-1 0,1 0,0-1,-1 1,1 0,0 0,0 1,-1-1,1 0,0 0,0 1,0-1,1 0,-1 1,0-1,0 1,1-1,-1 1,0 0,-18 67,19 227,11-115,8 63,7 3,-26-245,0 0,0 0,0 0,0 0,-1 1,1-1,-1 0,0 0,1 0,-1 0,0 0,0-1,0 1,0 0,0 0,-1-1,1 1,-1 0,1-1,-1 1,1-1,-1 0,0 0,1 0,-1 1,0-2,0 1,0 0,0 0,0 0,0-1,0 0,0 1,0-1,-1 0,1 0,0 0,0 0,0 0,0 0,0-1,-1 1,-5-2,1 0,0 0,0 0,1-1,-1 0,0 0,1-1,0 0,0 0,0 0,0-1,0 0,-7-9</inkml:trace>
  <inkml:trace contextRef="#ctx0" brushRef="#br0" timeOffset="986.425">695 227,'0'-8,"-1"-1,0 1,0 0,-1 0,0 1,0-1,-1 0,0 1,0-1,-1 1,0 0,0 0,-1 0,0 1,0 0,0 0,-1 0,0 0,0 1,-2-1,6 5,-1 1,1 0,-1 0,1 1,-1-1,1 0,0 1,-1 0,1-1,0 1,-1 0,1 0,0 0,0 1,0-1,0 0,0 1,0-1,0 1,1 0,-1 0,0-1,1 1,0 0,-1 1,1-1,0 0,0 0,0 0,0 1,0-1,1 0,-1 1,1-1,0 0,-1 1,1-1,0 1,0-1,1 2,-28 166,26-147,2 0,0 0,1 0,2-1,0 1,1-1,2 0,0 0,4 7,24 89,-3 42,-23-111,-5-34,-1-1,0 1,-1-1,-1 1,-1 0,0 0,0 0,-2 0,0 0,1-7,-1 1,0-1,-1 0,0 0,0 0,-1 0,0 0,0-1,-1 0,0 0,0 0,-1 0,0-1,0 0,0 0,-1 0,0-1,0 0,0-1,-1 1,1-1,-3 0,-6 0,2-4</inkml:trace>
  <inkml:trace contextRef="#ctx0" brushRef="#br0" timeOffset="3868.593">1203 594,'14'16,"-2"1,0 0,0 1,-2 1,0-1,-1 2,3 11,6 9,62 171,-80-210,0 0,0 0,1 0,-1 0,0 0,0 0,1 0,-1 0,0 0,1 0,-1 0,1-1,-1 1,1 0,-1 0,1 0,0-1,-1 1,1 0,0 0,0-1,0 1,-1-1,1 1,0-1,0 1,0-1,0 1,0-1,0 0,0 0,0 0,0 1,0-1,0 0,0 0,0 0,0 0,0 0,0-1,0 1,0 0,0 0,0-1,0 1,0-1,0 1,0 0,-1-1,1 0,0 1,0-1,0 0,-1 1,1-1,0 0,-1 0,1 1,-1-1,1-1,46-124,-32 71,30-126,-44 158</inkml:trace>
  <inkml:trace contextRef="#ctx0" brushRef="#br0" timeOffset="4308.17">1260 283,'28'0,"20"0,6 0,-1 0,-5 0,-6 0,-9 0</inkml:trace>
  <inkml:trace contextRef="#ctx0" brushRef="#br0" timeOffset="17663.01">1260 1,'-10'3,"0"0,1 1,0 0,0 0,0 1,1 1,-1 0,1 0,0 0,1 1,0 0,0 0,0 1,1 0,0 0,1 1,0-1,0 1,1 0,-1 2,5-10,-28 52,2 1,3 2,2 0,1 7,2-8,2 1,3 1,2 0,-1 34,10-74,1 1,1-1,1 0,0 1,1-1,1 0,0 0,1 0,1 0,1-1,1 0,0 0,1 0,0-1,1 0,1-1,5 6,5-4,0-1,0 0,2-2,-1 0,2-2,0 0,0-2,1 0,0-2,0 0,1-2,-1 0,1-2,1-1,3-1,8 4</inkml:trace>
</inkml:ink>
</file>

<file path=ppt/ink/ink9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0 0 0 0,'0'0'928'0'0,"0"0"719"0"0,0 0 232 0 0,0 0-1 0 0,0 0-36 0 0,0 0-74 0 0,0 0-117 0 0,0 0-161 0 0,0 0-222 0 0,0 0-210 0 0,0 0-164 0 0,0 0-120 0 0,-12 9-95 0 0,-53 40 736 0 0,64-48-1166 0 0,6-3-90 0 0,0-1 0 0 0,-1 1 0 0 0,1-1 0 0 0,-1 0 0 0 0,0 0-1 0 0,0-1 1 0 0,0 1 0 0 0,-1-1 0 0 0,1 0 0 0 0,-1 0 0 0 0,0 0 0 0 0,0 0 0 0 0,0 0-1 0 0,0-1 1 0 0,-1-1-159 0 0,-2 5-760 0 0,0 1-806 0 0,0 0-1535 0 0,0 0-3210 0 0,0 0-3754 0 0</inkml:trace>
</inkml:ink>
</file>

<file path=ppt/ink/ink9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3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75 473 4921 0 0,'0'0'1555'0'0,"0"0"76"0"0,0 0 41 0 0,0 0 65 0 0,0 0-32 0 0,0 0-119 0 0,0 0-175 0 0,0 0-223 0 0,0 0-182 0 0,0 0-135 0 0,0 0-72 0 0,0 0-58 0 0,23-32-45 0 0,75-100-77 0 0,-31 52 323 0 0,32-47 215 0 0,-91 114-1035 0 0,26-66 672 0 0,-33 69-288 0 0,1 31-572 0 0,20 248 253 0 0,-18-159-199 0 0,0 519 106 0 0,-38-417-182 0 0,-44 17-103 0 0,16-108 89 0 0,-27 4-76 0 0,88-123 167 0 0,-1 0-1 0 0,0 0 1 0 0,1-1 0 0 0,-1 1 0 0 0,0-1 0 0 0,0 1 0 0 0,0-1 0 0 0,0 0 0 0 0,0 0-1 0 0,0 0 1 0 0,0 0 0 0 0,-1 0 0 0 0,1 0 0 0 0,0 0 0 0 0,-1-1 0 0 0,1 1-1 0 0,0-1 1 0 0,-1 0 0 0 0,1 0 0 0 0,0 1 0 0 0,-1-2 0 0 0,1 1 0 0 0,0 0 0 0 0,-1 0-1 0 0,1-1 1 0 0,0 1 0 0 0,-1-1 0 0 0,1 0 0 0 0,0 0 0 0 0,0 0 0 0 0,-1 0-1 0 0,1 0 1 0 0,0 0 0 0 0,0 0 0 0 0,0-1 11 0 0,-54-61-284 0 0,24-31 234 0 0,28 73 81 0 0,1-1 0 0 0,2 0 0 0 0,0 1 1 0 0,1-1-1 0 0,2 0 0 0 0,0 1 0 0 0,1-1 1 0 0,1 1-1 0 0,1 0 0 0 0,1 0 0 0 0,0 0 1 0 0,2 1-1 0 0,1 0 0 0 0,0 1 0 0 0,1 0 1 0 0,5-6-32 0 0,4-3 81 0 0,1 0 1 0 0,2 2 0 0 0,0 0-1 0 0,2 1 1 0 0,1 1 0 0 0,1 2-1 0 0,0 0 1 0 0,11-4-82 0 0,54-12 82 0 0,-76 36-260 0 0,25 0-676 0 0,-10 10-2990 0 0,-15-2 767 0 0,-5-1-1302 0 0,0-1-3436 0 0,1-1 2148 0 0</inkml:trace>
  <inkml:trace contextRef="#ctx0" brushRef="#br0" timeOffset="2299.693">795 801 4001 0 0,'0'0'3533'0'0,"0"0"-893"0"0,0 0-273 0 0,0 0-74 0 0,0 0-250 0 0,0 0-413 0 0,0 0-337 0 0,0 0-201 0 0,0 0-189 0 0,0 0-203 0 0,0 0-199 0 0,0 0-121 0 0,0 0-76 0 0,-10 13-38 0 0,-29 44-23 0 0,21 9 391 0 0,18-54-529 0 0,8 159 658 0 0,19-126-634 0 0,-25-44-102 0 0,-1 0 0 0 0,1 0-1 0 0,0 0 1 0 0,0 0 0 0 0,0 0-1 0 0,0 0 1 0 0,0-1 0 0 0,1 1 0 0 0,-1-1-1 0 0,0 1 1 0 0,0-1 0 0 0,0 0-1 0 0,0 0 1 0 0,0 0 0 0 0,1 0 0 0 0,-1 0-1 0 0,0-1 1 0 0,0 1 0 0 0,0 0-1 0 0,0-1 1 0 0,0 0 0 0 0,0 1 0 0 0,0-1-1 0 0,0 0 1 0 0,0 0 0 0 0,0 0-1 0 0,0-1 1 0 0,0 1 0 0 0,-1 0 0 0 0,1-1-1 0 0,0 1 1 0 0,0-1-27 0 0,31-50 606 0 0,-1 15-410 0 0,97-68-121 0 0,-90 79-46 0 0,-15 11-40 0 0,1 1 1 0 0,1 2 0 0 0,0 1 0 0 0,0 1 0 0 0,20-5 10 0 0,-33 11-7 0 0,-9 3 11 0 0,-3 1 4 0 0,-1 0 3 0 0,0 0-16 0 0,0 0-1 0 0,0 0 32 0 0,0 0-10 0 0,0 0 8 0 0,0 0 10 0 0,0 0-6 0 0,0 0 8 0 0,0 0 23 0 0,0 0 2 0 0,0 0-10 0 0,0 0-7 0 0,0 0-17 0 0,0 0-5 0 0,0 0 16 0 0,0 0-12 0 0,0 0 22 0 0,0 0 18 0 0,0 0-25 0 0,0 0 23 0 0,0 0 1 0 0,0 0-21 0 0,0 0 19 0 0,0 0 22 0 0,-9 0-10 0 0,1-1-74 0 0,-1 1 1 0 0,1 0-1 0 0,-1 0 0 0 0,0 1 1 0 0,1 0-1 0 0,-1 0 0 0 0,1 1 1 0 0,0 0-1 0 0,-1 1 0 0 0,1 0 1 0 0,0 0-1 0 0,0 0 0 0 0,1 1 1 0 0,-6 4-2 0 0,1 0-12 0 0,1 0 0 0 0,-1 1 1 0 0,2 0-1 0 0,0 1 0 0 0,0 0 1 0 0,0 1-1 0 0,1 0 0 0 0,1 0 1 0 0,0 1-1 0 0,1 0 0 0 0,0 1 1 0 0,1-1-1 0 0,0 1 0 0 0,1 0 1 0 0,0 1-1 0 0,1-1 0 0 0,1 1 1 0 0,0 0-1 0 0,1 0 0 0 0,0 8 12 0 0,1-18-2 0 0,0-1-1 0 0,1 0 1 0 0,-1 1-1 0 0,1-1 1 0 0,0 0-1 0 0,0 1 0 0 0,1-1 1 0 0,-1 1-1 0 0,1-1 1 0 0,-1 0-1 0 0,1 0 1 0 0,0 1-1 0 0,0-1 1 0 0,1 0-1 0 0,-1 0 0 0 0,1 0 1 0 0,-1 0-1 0 0,1 0 1 0 0,0 0-1 0 0,0-1 1 0 0,0 1-1 0 0,0-1 0 0 0,1 1 1 0 0,-1-1-1 0 0,1 0 1 0 0,-1 0-1 0 0,1 0 1 0 0,0 0-1 0 0,0 0 1 0 0,0-1-1 0 0,0 1 0 0 0,0-1 1 0 0,0 0-1 0 0,0 0 1 0 0,1 0-1 0 0,-1 0 1 0 0,0 0-1 0 0,2-1 3 0 0,2 0 15 0 0,-1 0-1 0 0,0-1 1 0 0,1 0-1 0 0,-1 0 1 0 0,0 0 0 0 0,0-1-1 0 0,0 0 1 0 0,0 0-1 0 0,0-1 1 0 0,0 1 0 0 0,-1-1-1 0 0,1-1 1 0 0,-1 1-1 0 0,0-1 1 0 0,0 0 0 0 0,0 0-1 0 0,0 0 1 0 0,-1-1-1 0 0,0 0 1 0 0,1 0-15 0 0,129-177 203 0 0,-97 130-258 0 0,-37 51 52 0 0,0 1 1 0 0,0-1-1 0 0,0 0 0 0 0,1 1 0 0 0,-1-1 0 0 0,0 1 1 0 0,0-1-1 0 0,1 0 0 0 0,-1 1 0 0 0,1-1 1 0 0,-1 1-1 0 0,0-1 0 0 0,1 1 0 0 0,-1-1 1 0 0,1 1-1 0 0,-1 0 0 0 0,1-1 0 0 0,-1 1 0 0 0,1 0 1 0 0,-1-1-1 0 0,1 1 0 0 0,0 0 0 0 0,-1-1 1 0 0,1 1-1 0 0,0 0 0 0 0,-1 0 0 0 0,1 0 0 0 0,-1 0 1 0 0,1 0-1 0 0,0 0 0 0 0,-1 0 0 0 0,1 0 1 0 0,0 0-1 0 0,-1 0 0 0 0,1 0 0 0 0,0 0 0 0 0,-1 0 1 0 0,1 0-1 0 0,0 0 0 0 0,-1 1 0 0 0,1-1 1 0 0,-1 0-1 0 0,1 1 0 0 0,0-1 0 0 0,-1 0 0 0 0,1 1 1 0 0,-1-1-1 0 0,1 0 0 0 0,-1 1 0 0 0,1-1 1 0 0,-1 1-1 0 0,0-1 0 0 0,1 1 0 0 0,-1 0 0 0 0,0-1 1 0 0,1 1-1 0 0,-1-1 0 0 0,0 1 0 0 0,1-1 1 0 0,-1 1-1 0 0,0 0 0 0 0,0-1 3 0 0,37 49 7 0 0,-8 31-37 0 0,-3 32 45 0 0,-22-62-34 0 0,-2 0 0 0 0,-3 1-1 0 0,-1-1 1 0 0,-3 0 0 0 0,-11 47 19 0 0,-14 21 44 0 0,-52 45-176 0 0,81-162 129 0 0,-5 11-6 0 0,-2-1 0 0 0,1 0 1 0 0,-2 0-1 0 0,1-1 0 0 0,-1 0 0 0 0,-1 0 0 0 0,0-1 0 0 0,0-1 0 0 0,-1 1 0 0 0,0-2 0 0 0,0 1 0 0 0,-1-2 0 0 0,-2 2 9 0 0,12-9 2 0 0,-1 1-1 0 0,1-1 1 0 0,-1 1-1 0 0,1-1 1 0 0,0 0-1 0 0,-1 0 0 0 0,1 0 1 0 0,0 0-1 0 0,-1 0 1 0 0,1 0-1 0 0,0-1 1 0 0,0 1-1 0 0,0-1 1 0 0,0 0-1 0 0,0 1 1 0 0,1-1-1 0 0,-1 0 0 0 0,0 0 1 0 0,1 0-1 0 0,-1 0 1 0 0,1-1-1 0 0,0 1 1 0 0,0 0-1 0 0,0 0 1 0 0,0-1-1 0 0,0 1 0 0 0,0-1 1 0 0,1 1-1 0 0,-1-1 1 0 0,1 1-1 0 0,0-1 1 0 0,-1 1-1 0 0,1-1 1 0 0,0 1-1 0 0,1-1 0 0 0,-1 1 1 0 0,0-1-1 0 0,1 1 1 0 0,-1-1-1 0 0,1 1 1 0 0,0-1-1 0 0,0 1 1 0 0,0 0-2 0 0,-1-4 0 0 0,2-14-6 0 0,1 1 0 0 0,1-1 0 0 0,1 0 0 0 0,0 1 0 0 0,2 0 0 0 0,0 0 0 0 0,1 1 0 0 0,9-16 6 0 0,3-9-4 0 0,11-17 11 0 0,2 1-1 0 0,3 2 0 0 0,36-44-6 0 0,-5 7-31 0 0,17-46 36 0 0,-51 71 39 0 0,-17 21 20 0 0,-16 47-41 0 0,0 1 5 0 0,0 0 12 0 0,0 0-20 0 0,0 0-41 0 0,-15 23-274 0 0,11-17 285 0 0,0 1 0 0 0,0 0 0 0 0,1 1 0 0 0,0-1 0 0 0,0 1 0 0 0,1-1 0 0 0,-1 1 0 0 0,2 0 0 0 0,-1 0 0 0 0,1 0 0 0 0,1 0 0 0 0,-1 0 0 0 0,1 0 0 0 0,1 0 0 0 0,-1 0 0 0 0,1 0 0 0 0,1-1 0 0 0,0 1 0 0 0,0 0 0 0 0,0 0 0 0 0,1-1 0 0 0,1 4 10 0 0,26 34-4 0 0,-28-42 1 0 0,1 1 0 0 0,-1-1 0 0 0,1 0 1 0 0,0 1-1 0 0,0-1 0 0 0,0 0 0 0 0,0-1 0 0 0,1 1 0 0 0,-1-1 1 0 0,1 1-1 0 0,-1-1 0 0 0,1 0 0 0 0,0 0 0 0 0,0 0 0 0 0,0-1 0 0 0,0 0 1 0 0,0 0-1 0 0,0 0 0 0 0,1 0 0 0 0,-1 0 0 0 0,0-1 0 0 0,0 0 1 0 0,2 0 2 0 0,8-3 18 0 0,0 0 1 0 0,0-1 0 0 0,-1-1 0 0 0,1 0-1 0 0,-1-1 1 0 0,0-1 0 0 0,-1 0 0 0 0,0-1-1 0 0,0 0 1 0 0,0 0 0 0 0,-1-1-1 0 0,0-1 1 0 0,-1 0 0 0 0,0-1 0 0 0,-1 0-1 0 0,0 0 1 0 0,-1-1 0 0 0,0 0 0 0 0,0 0-1 0 0,-2-1 1 0 0,2-4-19 0 0,-1 7 8 0 0,75-118 156 0 0,-83 128-165 0 0,1 0-1 0 0,-1 0 0 0 0,1-1 1 0 0,0 1-1 0 0,-1 0 1 0 0,1 0-1 0 0,0 0 1 0 0,-1 0-1 0 0,1 0 0 0 0,0-1 1 0 0,-1 1-1 0 0,1 0 1 0 0,0 0-1 0 0,-1 0 1 0 0,1-1-1 0 0,0 1 0 0 0,0 0 1 0 0,-1-1-1 0 0,1 1 1 0 0,0 0-1 0 0,0-1 1 0 0,-1 1-1 0 0,1 0 1 0 0,0-1-1 0 0,0 1 0 0 0,0 0 1 0 0,0-1-1 0 0,0 1 1 0 0,0-1 1 0 0,-8 11-19 0 0,0 0 1 0 0,1 0 0 0 0,1 0 0 0 0,0 1-1 0 0,0 0 1 0 0,1 0 0 0 0,0 0-1 0 0,1 1 1 0 0,0 0 0 0 0,0 6 18 0 0,-6 13-44 0 0,6 55-41 0 0,6-82 76 0 0,0 0 1 0 0,0 0-1 0 0,0 0 1 0 0,1 0-1 0 0,0-1 1 0 0,0 1-1 0 0,0-1 1 0 0,0 1-1 0 0,1-1 1 0 0,-1 0-1 0 0,1-1 1 0 0,0 1-1 0 0,0 0 1 0 0,0-1-1 0 0,0 0 1 0 0,0 0-1 0 0,0 0 1 0 0,0-1-1 0 0,1 1 1 0 0,-1-1-1 0 0,1 0 1 0 0,-1 0-1 0 0,1-1 1 0 0,0 1-1 0 0,-1-1 1 0 0,1 0-1 0 0,-1 0 1 0 0,1-1-1 0 0,0 1 1 0 0,-1-1-1 0 0,1 0 1 0 0,3-2 8 0 0,13-3 6 0 0,0-1 1 0 0,0 0 0 0 0,-1-2-1 0 0,0-1 1 0 0,-1 0 0 0 0,0-1-1 0 0,0-2 1 0 0,0-1-7 0 0,11-7 35 0 0,-2-2 0 0 0,0-1 1 0 0,-2-1-1 0 0,-1-1 0 0 0,0-2-35 0 0,-17 15 20 0 0,0-1 0 0 0,0 0 0 0 0,-2-1-1 0 0,0 1 1 0 0,0-1 0 0 0,-2 0 0 0 0,0-1 0 0 0,0 1 0 0 0,0-12-20 0 0,-3 23 12 0 0,0 2-12 0 0,0 1 0 0 0,0-1 0 0 0,0 0 1 0 0,-1 0-1 0 0,1 0 0 0 0,0 0 1 0 0,-1 0-1 0 0,0 0 0 0 0,1 0 0 0 0,-1 0 1 0 0,0 0-1 0 0,0 0 0 0 0,0 0 0 0 0,0 1 1 0 0,0-1-1 0 0,0 0 0 0 0,-1 0 0 0 0,1 0 1 0 0,-1 0-1 0 0,1 0 0 0 0,-1 0 1 0 0,0 0-1 0 0,0 0 0 0 0,0 1 0 0 0,0-1 1 0 0,0 0-1 0 0,0 1 0 0 0,0-1 0 0 0,-1 1 1 0 0,1-1-1 0 0,0 1 0 0 0,-1-1 1 0 0,0 1-1 0 0,1 0 0 0 0,-1 0 0 0 0,1 0 1 0 0,-1 0-1 0 0,0 0 0 0 0,0 0 0 0 0,0 0 1 0 0,0 1-1 0 0,1-1 0 0 0,-1 1 0 0 0,0-1 1 0 0,-1 1-1 0 0,-5 2-21 0 0,0 0-1 0 0,0 1 1 0 0,0 0 0 0 0,0 0 0 0 0,0 0 0 0 0,0 1 0 0 0,1 1 0 0 0,0-1 0 0 0,0 1-1 0 0,0 0 1 0 0,0 1 0 0 0,1 0 0 0 0,0 0 0 0 0,0 0 0 0 0,1 0 0 0 0,-1 1 0 0 0,1 0-1 0 0,1 0 1 0 0,-1 2 21 0 0,2-5-22 0 0,1 0 0 0 0,1 0 0 0 0,-1 0 0 0 0,1 0-1 0 0,-1 0 1 0 0,1 0 0 0 0,0 0 0 0 0,0 1 0 0 0,1-1 0 0 0,0 0-1 0 0,-1 0 1 0 0,1 1 0 0 0,1-1 0 0 0,-1 0 0 0 0,0 0 0 0 0,2 4 22 0 0,1-6-12 0 0,0 0 1 0 0,-1 0 0 0 0,2 0 0 0 0,-1 0-1 0 0,0 0 1 0 0,0-1 0 0 0,0 1 0 0 0,1-1-1 0 0,-1 0 1 0 0,1 0 0 0 0,-1-1 0 0 0,1 1 0 0 0,-1-1-1 0 0,1 1 1 0 0,-1-1 0 0 0,1 0 0 0 0,-1 0-1 0 0,1-1 1 0 0,1 0 11 0 0,125-2-541 0 0,-128 3 535 0 0,0 0 0 0 0,0 1 0 0 0,0-1 0 0 0,0 1 0 0 0,0 0 0 0 0,-1-1 0 0 0,1 1 0 0 0,0 0 0 0 0,0 0 0 0 0,-1 0 1 0 0,1 0-1 0 0,-1 1 0 0 0,1-1 0 0 0,-1 0 0 0 0,1 1 0 0 0,-1-1 0 0 0,0 1 0 0 0,1-1 0 0 0,-1 1 0 0 0,0 0 0 0 0,0-1 0 0 0,0 1 0 0 0,-1 0 0 0 0,1 0 1 0 0,0 0-1 0 0,-1 0 0 0 0,1-1 0 0 0,-1 1 0 0 0,1 0 0 0 0,-1 0 0 0 0,0 0 0 0 0,0 0 0 0 0,0 0 0 0 0,0 0 0 0 0,0 0 0 0 0,0 1 6 0 0,-7 76 6 0 0,6-77-9 0 0,1 0 1 0 0,-1 0-1 0 0,0 1 1 0 0,1-1-1 0 0,-1 0 1 0 0,1 0-1 0 0,0 0 1 0 0,0 0-1 0 0,0 0 1 0 0,0 1-1 0 0,0-1 1 0 0,0 0-1 0 0,1 0 1 0 0,-1 0-1 0 0,0 0 1 0 0,1 0-1 0 0,0 0 1 0 0,0 1-1 0 0,-1-1 1 0 0,1-1-1 0 0,1 1 1 0 0,-1 0-1 0 0,0 0 1 0 0,0 0-1 0 0,1-1 1 0 0,-1 1-1 0 0,1 0 1 0 0,-1-1-1 0 0,1 1 1 0 0,-1-1-1 0 0,1 0 1 0 0,0 1 2 0 0,10 4-14 0 0,1 1 1 0 0,-1-2 0 0 0,1 0-1 0 0,0 0 1 0 0,0-1 0 0 0,1-1-1 0 0,-1 0 1 0 0,1-1 0 0 0,0 0-1 0 0,8-1 14 0 0,-12 0 44 0 0,1-1 0 0 0,-1 0 0 0 0,1-1-1 0 0,-1 0 1 0 0,1 0 0 0 0,-1-1 0 0 0,0-1 0 0 0,1 0-1 0 0,-1 0 1 0 0,-1-1 0 0 0,1 0 0 0 0,2-2-44 0 0,11-6 140 0 0,-1-1 1 0 0,0-1 0 0 0,0 0 0 0 0,-2-2-1 0 0,0-1 1 0 0,0 0 0 0 0,-2-2 0 0 0,0 0-1 0 0,-1 0 1 0 0,-1-2 0 0 0,-1 0 0 0 0,-1-1-1 0 0,0-3-140 0 0,-12 23 2 0 0,-1-1 0 0 0,1 1 0 0 0,-1-1 0 0 0,0 1 0 0 0,0-1 0 0 0,0 1 0 0 0,0-1 0 0 0,0 0 0 0 0,-1 0-1 0 0,1 1 1 0 0,-1-1 0 0 0,0 0 0 0 0,0 0 0 0 0,0 1 0 0 0,0-1 0 0 0,0 0 0 0 0,-1 0 0 0 0,1 0 0 0 0,-1 1 0 0 0,1-1-1 0 0,-1 0 1 0 0,0 1 0 0 0,0-1 0 0 0,-1 1 0 0 0,1-1 0 0 0,0 1 0 0 0,-1-1 0 0 0,1 1 0 0 0,-1 0 0 0 0,0 0-1 0 0,0 0 1 0 0,0 0 0 0 0,0 0 0 0 0,0 0 0 0 0,0 0 0 0 0,-1 1 0 0 0,1-1 0 0 0,-1 1 0 0 0,1 0 0 0 0,-1-1 0 0 0,1 1-1 0 0,-2 0-1 0 0,-7 3-30 0 0,0 0 0 0 0,0 1 0 0 0,0 0 0 0 0,0 1 0 0 0,0 0 0 0 0,1 0 0 0 0,-1 1 0 0 0,1 1 0 0 0,0 0 0 0 0,1 0 0 0 0,0 1 0 0 0,0 0 0 0 0,0 0 0 0 0,1 1 0 0 0,0 0 0 0 0,0 1 0 0 0,1 0 0 0 0,0 0 0 0 0,1 1 0 0 0,0-1 0 0 0,0 1 0 0 0,0 3 30 0 0,-3 0-22 0 0,0 2 0 0 0,1-1 0 0 0,0 1-1 0 0,1 0 1 0 0,1 1 0 0 0,1 0-1 0 0,0 0 1 0 0,1 0 0 0 0,1 0 0 0 0,0 1-1 0 0,1-1 1 0 0,1 1 0 0 0,0 6 22 0 0,2-18-4 0 0,-1 0 1 0 0,1-1-1 0 0,0 1 1 0 0,0 0-1 0 0,0 0 1 0 0,1-1-1 0 0,-1 1 1 0 0,1 0-1 0 0,0-1 1 0 0,1 0-1 0 0,-1 1 1 0 0,1-1-1 0 0,0 0 1 0 0,0 0-1 0 0,0-1 1 0 0,0 1-1 0 0,1-1 1 0 0,-1 1-1 0 0,1-1 1 0 0,0 0-1 0 0,0-1 1 0 0,0 1-1 0 0,1-1 1 0 0,-1 1-1 0 0,0-1 1 0 0,1 0-1 0 0,0-1 1 0 0,2 1 3 0 0,141 21 113 0 0,-124-23-104 0 0,0 0 1 0 0,0-2 0 0 0,0-1-1 0 0,0 0 1 0 0,0-2 0 0 0,-1-1 0 0 0,10-4-10 0 0,-11 2-241 0 0,48-23-668 0 0,-30-3-5140 0 0,-30 23-593 0 0,-2 6-4889 0 0</inkml:trace>
  <inkml:trace contextRef="#ctx0" brushRef="#br0" timeOffset="3040.151">828 344 5249 0 0,'0'0'2305'0'0,"0"0"7"0"0,0 0-110 0 0,0 0-156 0 0,0 0-254 0 0,0 0-340 0 0,0 0-238 0 0,0 0-179 0 0,0 0-230 0 0,0 0-167 0 0,0 0-149 0 0,0 0-90 0 0,-10 1 9 0 0,-30 1 27 0 0,25 1 1163 0 0,22-9-1216 0 0,14-17-1909 0 0,-12 16-2795 0 0,-4 4-4821 0 0,-4 3-626 0 0</inkml:trace>
</inkml:ink>
</file>

<file path=ppt/ink/ink9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33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248 232 944 0 0,'0'0'1819'0'0,"0"0"-273"0"0,0 0 108 0 0,0 0 242 0 0,0 0 212 0 0,0 0 40 0 0,14-32-141 0 0,41-96-280 0 0,-17 56 1711 0 0,-36 82 1727 0 0,-9 49-5151 0 0,4-28 445 0 0,-8 134 857 0 0,10 120-1316 0 0,3-128 202 0 0,-6 239-1426 0 0,-23-378-7535 0 0,13-16-1165 0 0,11-2 3388 0 0</inkml:trace>
  <inkml:trace contextRef="#ctx0" brushRef="#br0" timeOffset="247.208">1 714 5321 0 0,'0'0'3181'0'0,"0"0"-375"0"0,0 0-412 0 0,0 0-342 0 0,0 0-360 0 0,0 0-435 0 0,0 0-396 0 0,0 0-234 0 0,0 0-54 0 0,0 0 38 0 0,0 0 52 0 0,0 0 3 0 0,0 0-58 0 0,10 6-43 0 0,1 0-400 0 0,57 15 654 0 0,71-32 367 0 0,62-47-1006 0 0,-61 18-1791 0 0,-45 17-6763 0 0,-73 19 1915 0 0,-3 0-3324 0 0</inkml:trace>
  <inkml:trace contextRef="#ctx0" brushRef="#br0" timeOffset="486.085">754 600 7354 0 0,'0'0'2011'0'0,"0"0"-122"0"0,0 0-43 0 0,0 0-45 0 0,0 0-245 0 0,0 0-312 0 0,0 0-216 0 0,0 0-202 0 0,0 0-193 0 0,0 0-142 0 0,-22 31-87 0 0,-64 99-56 0 0,58-66 147 0 0,28-54-356 0 0,-1-6-95 0 0,0 1 1 0 0,0-1 0 0 0,1 0-1 0 0,-1 0 1 0 0,1 0 0 0 0,0 0-1 0 0,0 0 1 0 0,0 0 0 0 0,1 1-1 0 0,0-1 1 0 0,-1 0 0 0 0,1 0 0 0 0,1 0-1 0 0,-1 0 1 0 0,1 0 0 0 0,-1-1-1 0 0,1 1 1 0 0,0 0 0 0 0,0-1-1 0 0,1 1 1 0 0,-1-1 0 0 0,1 0-1 0 0,0 0 1 0 0,0 0 0 0 0,0 0-1 0 0,0 0 1 0 0,0-1 0 0 0,1 1-1 0 0,-1-1 1 0 0,1 0 0 0 0,-1 0-1 0 0,1 0 1 0 0,0-1 0 0 0,0 1-1 0 0,0-1 1 0 0,1 1-45 0 0,7-3 141 0 0,-1 0-1 0 0,1-1 1 0 0,-1 0 0 0 0,0-1-1 0 0,0 0 1 0 0,0 0 0 0 0,0-1-1 0 0,-1-1 1 0 0,1 0 0 0 0,-1-1-1 0 0,0 1 1 0 0,-1-2 0 0 0,1 1-1 0 0,-1-2 1 0 0,-1 1 0 0 0,1-1-1 0 0,-1 0 1 0 0,-1-1 0 0 0,1 0-1 0 0,-2 0 1 0 0,5-8-141 0 0,-6 11 55 0 0,0 0 0 0 0,-1 0 0 0 0,0-1 0 0 0,0 0 0 0 0,-1 0 0 0 0,1 0 0 0 0,-2 0 0 0 0,1 0 0 0 0,-1-1 0 0 0,0 1 0 0 0,-1-1 0 0 0,1 1-1 0 0,-1-1 1 0 0,-1 0 0 0 0,0 1 0 0 0,0-1 0 0 0,0 0 0 0 0,-1 1 0 0 0,-1-7-55 0 0,-1 11-146 0 0,0 0 0 0 0,0 0 0 0 0,0 0 0 0 0,-1 1 0 0 0,1-1 0 0 0,-1 1 0 0 0,1 0-1 0 0,-1 0 1 0 0,0 0 0 0 0,1 1 0 0 0,-1-1 0 0 0,0 1 0 0 0,0 0 0 0 0,0 0 0 0 0,-1 0 0 0 0,1 1 0 0 0,0-1 0 0 0,0 1-1 0 0,0 0 1 0 0,0 0 0 0 0,0 1 0 0 0,0-1 0 0 0,-1 1 0 0 0,1 0 0 0 0,0 0 0 0 0,0 0 0 0 0,1 1 0 0 0,-1-1-1 0 0,0 1 1 0 0,0 0 0 0 0,-1 1 146 0 0,-27 18-5105 0 0,20-14 159 0 0,-5 4-6969 0 0</inkml:trace>
</inkml:ink>
</file>

<file path=ppt/ink/ink9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8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1 729 4921 0 0,'0'0'3696'0'0,"0"0"-1527"0"0,0 0-567 0 0,0 0-75 0 0,0 0-24 0 0,0 0-91 0 0,0 0-123 0 0,0 0-136 0 0,0 0-154 0 0,0 0-143 0 0,0 0-144 0 0,0 0-52 0 0,7-15-15 0 0,54-117 1026 0 0,18-52 105 0 0,-46 92-1367 0 0,-25 52-229 0 0,-8 39-146 0 0,0 1-2 0 0,0 0-34 0 0,0 0-23 0 0,0 0-47 0 0,0 5-135 0 0,-1 10 195 0 0,1 1 0 0 0,1-1-1 0 0,0 0 1 0 0,1 0-1 0 0,1 0 1 0 0,0-1 0 0 0,1 1-1 0 0,0 0 1 0 0,1-1-1 0 0,5 10 13 0 0,-7-18 28 0 0,-1 1 0 0 0,1-1 0 0 0,0 0 0 0 0,0 0 0 0 0,1 0 0 0 0,0-1 0 0 0,0 1 0 0 0,0-1-1 0 0,1 0 1 0 0,0 0 0 0 0,0-1 0 0 0,0 1 0 0 0,0-1 0 0 0,1 0 0 0 0,0 0 0 0 0,0-1 0 0 0,0 0 0 0 0,0 0-1 0 0,0 0 1 0 0,1-1 0 0 0,-1 0 0 0 0,1 0 0 0 0,-1 0 0 0 0,1-1 0 0 0,3 0-28 0 0,-3-2 81 0 0,0-1 0 0 0,0 1 0 0 0,-1-1 0 0 0,1-1 0 0 0,0 1-1 0 0,-1-1 1 0 0,0-1 0 0 0,0 1 0 0 0,0-1 0 0 0,0 0 0 0 0,0 0 0 0 0,-1 0 0 0 0,1-1 0 0 0,-1 0 0 0 0,0 0 0 0 0,-1-1 0 0 0,1 1 0 0 0,1-5-81 0 0,2 1 22 0 0,62-104 67 0 0,-40 58-828 0 0,-24 44 550 0 0,-1 5-6917 0 0,3 19-5035 0 0,-4-6 3234 0 0</inkml:trace>
  <inkml:trace contextRef="#ctx0" brushRef="#br0" timeOffset="13744.201">721 630 2825 0 0,'0'0'2579'0'0,"0"0"-982"0"0,0 0-479 0 0,0 0-26 0 0,0 0 66 0 0,0 0-50 0 0,0 0-172 0 0,0 0-241 0 0,0 0-160 0 0,0 0 0 0 0,0 0 14 0 0,8 6 61 0 0,79 36 1927 0 0,-72-39-2173 0 0,0-1 0 0 0,0-1 0 0 0,0 0 0 0 0,1-1 0 0 0,-1 0 0 0 0,0-1 0 0 0,0-1 0 0 0,0-1 0 0 0,0 0 0 0 0,-1-1 0 0 0,1 0 0 0 0,-1-1 0 0 0,0-1 0 0 0,13-6-364 0 0,-15 5 119 0 0,0 0-1 0 0,0 0 0 0 0,-1-1 0 0 0,0-1 1 0 0,0 0-1 0 0,-1 0 0 0 0,0-1 1 0 0,-1 0-1 0 0,0-1 0 0 0,0 0 1 0 0,-1-1-1 0 0,-1 1 0 0 0,0-1 1 0 0,4-10-119 0 0,-10 20 7 0 0,0 1 1 0 0,0-1 0 0 0,-1 0-1 0 0,1 0 1 0 0,0 0 0 0 0,-1 0-1 0 0,1 0 1 0 0,-1 1-1 0 0,0-1 1 0 0,0 0 0 0 0,0 0-1 0 0,0 0 1 0 0,0 0 0 0 0,0 0-1 0 0,0 0 1 0 0,0 0 0 0 0,-1 0-1 0 0,1 0 1 0 0,-1 0 0 0 0,0 0-1 0 0,1 1 1 0 0,-1-1 0 0 0,0 0-1 0 0,0 0 1 0 0,0 1 0 0 0,0-1-1 0 0,-1 1 1 0 0,1-1 0 0 0,0 1-1 0 0,-1-1 1 0 0,1 1-1 0 0,-1 0 1 0 0,1 0 0 0 0,-1-1-1 0 0,1 1 1 0 0,-1 0 0 0 0,0 0-1 0 0,0 1 1 0 0,1-1 0 0 0,-1 0-1 0 0,0 1 1 0 0,0-1 0 0 0,0 1-1 0 0,0-1 1 0 0,-1 1-8 0 0,-91 9-799 0 0,77-1 759 0 0,1 1-1 0 0,-1 0 1 0 0,1 1 0 0 0,1 1-1 0 0,0 1 1 0 0,0 0 0 0 0,2 1-1 0 0,-1 0 1 0 0,1 1 0 0 0,1 1 0 0 0,1 0-1 0 0,0 0 1 0 0,1 1 0 0 0,-7 15 40 0 0,13-21 19 0 0,1 0 1 0 0,1 0-1 0 0,0 0 1 0 0,0 0-1 0 0,1 1 1 0 0,0-1-1 0 0,1 0 0 0 0,0 0 1 0 0,1 1-1 0 0,1 4-19 0 0,1-9 55 0 0,0 0-1 0 0,0-1 1 0 0,1 1 0 0 0,-1-1-1 0 0,1 0 1 0 0,0 0-1 0 0,1 0 1 0 0,-1-1-1 0 0,1 0 1 0 0,0 0-1 0 0,0 0 1 0 0,1 0-1 0 0,-1-1 1 0 0,1 0-1 0 0,-1 0 1 0 0,1 0 0 0 0,0-1-1 0 0,0 0 1 0 0,1 0-55 0 0,18 5 185 0 0,0-2 0 0 0,0-1 0 0 0,0-1 0 0 0,1-1 1 0 0,-1-1-1 0 0,0-1 0 0 0,20-4-185 0 0,-18-1 101 0 0,0-1 1 0 0,0-1-1 0 0,0-1 0 0 0,-1-2 1 0 0,-1-1-1 0 0,0 0 0 0 0,0-2 1 0 0,21-15-102 0 0,68-46 197 0 0,-47 23-129 0 0,3-19 16 0 0,-64 64-50 0 0,-1-14 126 0 0,-44-5-258 0 0,33 22 105 0 0,1-1-18 0 0,0 0 0 0 0,0 0-1 0 0,-1 1 1 0 0,1-1 0 0 0,-1 1-1 0 0,0 0 1 0 0,0 1 0 0 0,0 0-1 0 0,0-1 1 0 0,-1 2 0 0 0,1-1-1 0 0,-1 1 1 0 0,1 0 0 0 0,-1 1-1 0 0,1-1 1 0 0,-1 1 0 0 0,1 0-1 0 0,-1 1 1 0 0,1 0 0 0 0,-1 0-1 0 0,1 0 1 0 0,0 1 0 0 0,-2 0 11 0 0,-2 3-15 0 0,1 0 1 0 0,1 0 0 0 0,-1 1 0 0 0,1 0-1 0 0,0 1 1 0 0,0-1 0 0 0,0 2-1 0 0,1-1 1 0 0,0 1 0 0 0,1 0-1 0 0,0 0 1 0 0,0 1 0 0 0,1 0-1 0 0,0 0 1 0 0,-2 6 14 0 0,3-3-3 0 0,1 0-1 0 0,1 0 1 0 0,0 0-1 0 0,1 1 1 0 0,0-1-1 0 0,1 1 1 0 0,0-1-1 0 0,1 1 1 0 0,0-1-1 0 0,1 1 1 0 0,0-1-1 0 0,1 0 1 0 0,2 4 3 0 0,-1-10 18 0 0,0-1 1 0 0,0 0-1 0 0,1 0 0 0 0,-1-1 1 0 0,1 1-1 0 0,0-1 1 0 0,0 0-1 0 0,1-1 0 0 0,-1 1 1 0 0,1-1-1 0 0,0 0 0 0 0,0 0 1 0 0,0-1-1 0 0,0 1 1 0 0,0-1-1 0 0,1-1 0 0 0,-1 1 1 0 0,1-1-1 0 0,-1 0 1 0 0,1-1-1 0 0,-1 0 0 0 0,1 0 1 0 0,-1 0-1 0 0,1-1 1 0 0,-1 0-1 0 0,1 0 0 0 0,-1 0 1 0 0,1-1-1 0 0,-1 0 1 0 0,0 0-1 0 0,0-1 0 0 0,0 0 1 0 0,0 0-1 0 0,3-3-18 0 0,175-81 633 0 0,80-57-633 0 0,-152 81 65 0 0,-64 44-317 0 0,-64 22 369 0 0,1 1 0 0 0,-1 0 0 0 0,1 1 0 0 0,0 1 0 0 0,0 0 0 0 0,1 1 0 0 0,-1 0 0 0 0,0 2-117 0 0,-15 7 59 0 0,-81 68-35 0 0,104-77-45 0 0,0 0 0 0 0,0 0 1 0 0,1 0-1 0 0,0 1 0 0 0,0-1 1 0 0,1 2-1 0 0,0-1 0 0 0,1 0 1 0 0,-1 1-1 0 0,2 0 1 0 0,-1 0-1 0 0,1 0 0 0 0,1 1 1 0 0,-1-1-1 0 0,2 0 0 0 0,-1 1 1 0 0,1 7 20 0 0,1-14-8 0 0,0 0 0 0 0,1-1 1 0 0,-1 1-1 0 0,1 0 0 0 0,0 0 0 0 0,0 0 1 0 0,0 0-1 0 0,0-1 0 0 0,0 1 0 0 0,1-1 1 0 0,-1 1-1 0 0,1-1 0 0 0,0 1 1 0 0,0-1-1 0 0,-1 0 0 0 0,1 0 0 0 0,1 0 1 0 0,-1 0-1 0 0,0 0 0 0 0,0 0 0 0 0,1 0 1 0 0,-1-1-1 0 0,1 0 0 0 0,0 1 1 0 0,-1-1-1 0 0,1 0 0 0 0,0 0 0 0 0,0 0 1 0 0,-1-1-1 0 0,3 1 8 0 0,89 9 2 0 0,-79-12 10 0 0,0 0 0 0 0,-1-2-1 0 0,1 0 1 0 0,-1 0-1 0 0,0-1 1 0 0,0-1-1 0 0,-1-1 1 0 0,0 0-1 0 0,0 0 1 0 0,0-1 0 0 0,7-7-12 0 0,3 0 47 0 0,14-11 58 0 0,0-2-1 0 0,-2-2 1 0 0,-1-1 0 0 0,21-26-105 0 0,12-34 168 0 0,-53 69-169 0 0,-1 0 0 0 0,-1 0 0 0 0,0-1 1 0 0,-2 0-1 0 0,-1-1 0 0 0,-1 0 0 0 0,-1-1 0 0 0,3-23 1 0 0,-7 36-43 0 0,0 0 1 0 0,-1-1-1 0 0,-1 1 0 0 0,0-1 0 0 0,-1 1 1 0 0,0-1-1 0 0,-1 0 0 0 0,0 1 0 0 0,-1 0 0 0 0,-1-1 1 0 0,0 1-1 0 0,0 0 0 0 0,-1 0 0 0 0,-1 0 0 0 0,0 1 1 0 0,0 0-1 0 0,-1 0 0 0 0,-1 0 0 0 0,0 0 0 0 0,0 1 1 0 0,-1 1-1 0 0,0-1 0 0 0,-1 1 0 0 0,-3-2 43 0 0,7 9-40 0 0,0 1-1 0 0,-1-1 0 0 0,1 1 1 0 0,0 0-1 0 0,-1 0 0 0 0,1 1 0 0 0,-1 0 1 0 0,0 0-1 0 0,1 0 0 0 0,-1 1 1 0 0,1-1-1 0 0,-1 1 0 0 0,1 1 1 0 0,0-1-1 0 0,-1 1 0 0 0,1 0 0 0 0,0 0 1 0 0,0 0-1 0 0,0 1 0 0 0,1 0 1 0 0,-1 0-1 0 0,0 0 0 0 0,1 0 1 0 0,0 1-1 0 0,0 0 0 0 0,0 0 0 0 0,-3 4 41 0 0,-5 6 3 0 0,1 0 0 0 0,0 1 0 0 0,2 1 0 0 0,-1-1 0 0 0,2 2-1 0 0,0-1 1 0 0,1 1 0 0 0,1 0 0 0 0,1 0 0 0 0,0 1-1 0 0,1 0 1 0 0,1 0 0 0 0,0 0 0 0 0,2 0 0 0 0,0 0 0 0 0,1 0-1 0 0,1 1 1 0 0,1 9-3 0 0,-2-12 1 0 0,1-1-1 0 0,0 1 0 0 0,1 0 1 0 0,1-1-1 0 0,1 0 1 0 0,0 0-1 0 0,0 0 1 0 0,2 0-1 0 0,0-1 0 0 0,0 0 1 0 0,1 0-1 0 0,1 0 1 0 0,1-1-1 0 0,-1 0 0 0 0,2-1 1 0 0,0 0-1 0 0,1 0 1 0 0,0-1-1 0 0,0-1 1 0 0,1 0-1 0 0,0 0 0 0 0,5 1 0 0 0,9 5-119 0 0,2-2-1 0 0,0-1 0 0 0,0-2 0 0 0,1 0 0 0 0,0-2 1 0 0,1-1-1 0 0,0-2 0 0 0,0-1 0 0 0,1-1 0 0 0,-1-1 1 0 0,1-2-1 0 0,18-2 120 0 0,-43 1-403 0 0,48-1-3816 0 0,-20-5-6759 0 0,-25 2 939 0 0</inkml:trace>
</inkml:ink>
</file>

<file path=ppt/ink/ink9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42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140 663 544 0 0,'0'0'1927'0'0,"0"0"-42"0"0,0 0-21 0 0,0 0 19 0 0,0 0-105 0 0,0 0-227 0 0,0 0-263 0 0,0 0-289 0 0,0 0-252 0 0,0 0-170 0 0,0 0-126 0 0,0 0-38 0 0,0 0 27 0 0,-14 4 11 0 0,-42 14 8 0 0,53-16-398 0 0,0 0-1 0 0,0 0 1 0 0,0 0-1 0 0,1 1 1 0 0,-1-1-1 0 0,1 1 1 0 0,-1 0-1 0 0,1-1 1 0 0,0 1-1 0 0,0 0 1 0 0,0 1-1 0 0,0-1 1 0 0,1 0 0 0 0,-1 0-1 0 0,1 1 1 0 0,0-1-1 0 0,0 1 1 0 0,0-1-1 0 0,0 1 1 0 0,1 0-1 0 0,-1 1-60 0 0,-3 14 227 0 0,-3 7 33 0 0,1 0 1 0 0,1 0 0 0 0,2 1-1 0 0,1 0 1 0 0,0 0-1 0 0,2 0 1 0 0,4 25-261 0 0,-4-49 54 0 0,1 1 1 0 0,-1 0-1 0 0,1 0 0 0 0,0 0 0 0 0,0 0 1 0 0,1-1-1 0 0,-1 1 0 0 0,1-1 0 0 0,-1 1 0 0 0,1-1 1 0 0,0 1-1 0 0,1-1 0 0 0,-1 0 0 0 0,1 0 1 0 0,-1 0-1 0 0,1 0 0 0 0,0-1 0 0 0,0 1 1 0 0,0-1-1 0 0,0 0 0 0 0,0 1 0 0 0,1-1 1 0 0,-1-1-1 0 0,1 1 0 0 0,-1 0 0 0 0,1-1 1 0 0,0 0-1 0 0,0 0 0 0 0,-1 0 0 0 0,1 0 1 0 0,0-1-1 0 0,0 1 0 0 0,2-1-54 0 0,2 0 138 0 0,0 1 0 0 0,0-2 0 0 0,1 1 0 0 0,-1-1-1 0 0,0 0 1 0 0,0-1 0 0 0,0 1 0 0 0,0-2 0 0 0,-1 1 0 0 0,1-1 0 0 0,-1 0 0 0 0,1-1-1 0 0,-1 0 1 0 0,0 0 0 0 0,6-5-138 0 0,5-6 158 0 0,-1 0 1 0 0,-1-1-1 0 0,-1-1 0 0 0,0 0 1 0 0,-1-1-1 0 0,-1-1 0 0 0,-1 0 0 0 0,0-1 1 0 0,2-6-159 0 0,-8 12 52 0 0,1 1 1 0 0,-2-1-1 0 0,0 0 1 0 0,-1 0 0 0 0,0-1-1 0 0,-1 1 1 0 0,0-1-1 0 0,-1 0 1 0 0,-1-11-53 0 0,0 20-20 0 0,-1 1 1 0 0,0 0-1 0 0,-1 0 0 0 0,1 0 0 0 0,-1-1 1 0 0,0 1-1 0 0,0 0 0 0 0,-1 0 1 0 0,1 0-1 0 0,-1 0 0 0 0,0 1 1 0 0,0-1-1 0 0,-1 0 0 0 0,1 1 0 0 0,-1 0 1 0 0,0-1-1 0 0,-1 1 0 0 0,1 0 1 0 0,-1 1-1 0 0,1-1 0 0 0,-1 1 1 0 0,0-1-1 0 0,0 1 0 0 0,-1 0 0 0 0,1 0 1 0 0,-1 1-1 0 0,1 0 0 0 0,-1-1 1 0 0,0 2-1 0 0,0-1 0 0 0,0 0 1 0 0,0 1-1 0 0,0 0 0 0 0,0 0 1 0 0,-2 0 18 0 0,3 1-46 0 0,0 0 0 0 0,0 0 0 0 0,0 1 0 0 0,-1-1 0 0 0,1 1 0 0 0,0 0 0 0 0,0 0 0 0 0,0 0 0 0 0,0 0 0 0 0,0 1 0 0 0,1-1 0 0 0,-1 1 0 0 0,0 0 0 0 0,1 0 0 0 0,-1 1 0 0 0,-2 2 47 0 0,-59 78-379 0 0,63-79 375 0 0,0-1 1 0 0,1 0 0 0 0,0 1-1 0 0,-1-1 1 0 0,1 1-1 0 0,1-1 1 0 0,-1 1 0 0 0,0 0-1 0 0,1-1 1 0 0,0 1-1 0 0,0 0 1 0 0,0-1 0 0 0,0 1-1 0 0,1 0 1 0 0,-1-1-1 0 0,1 1 1 0 0,0-1 0 0 0,0 1-1 0 0,0-1 1 0 0,1 1-1 0 0,-1-1 1 0 0,1 0 0 0 0,0 1-1 0 0,0-1 1 0 0,0 0-1 0 0,0 0 1 0 0,0 0 0 0 0,1-1 3 0 0,5 4 20 0 0,1-2 1 0 0,0 1-1 0 0,0-1 1 0 0,1-1 0 0 0,-1 0-1 0 0,1 0 1 0 0,-1-1 0 0 0,1 0-1 0 0,0 0 1 0 0,0-1 0 0 0,0-1-1 0 0,0 0 1 0 0,0 0 0 0 0,0-1-1 0 0,0 0 1 0 0,3-1-21 0 0,-6 2 15 0 0,32-7 77 0 0,0-2 1 0 0,-1-2-1 0 0,0-1 1 0 0,0-1-1 0 0,-1-3 1 0 0,-1 0-1 0 0,-1-3 1 0 0,0-1-1 0 0,8-8-92 0 0,-38 25 4 0 0,72-52 216 0 0,-76 54-193 0 0,-1 1 30 0 0,0 0-13 0 0,0 0-10 0 0,-44 52-98 0 0,33-36 65 0 0,2 0 1 0 0,0 0 0 0 0,0 1 0 0 0,2 0 0 0 0,0 1 0 0 0,1-1 0 0 0,0 1 0 0 0,2 0 0 0 0,0 1 0 0 0,1-1 0 0 0,0 15-2 0 0,3-31 1 0 0,-1 1 1 0 0,0 0-1 0 0,1 0 0 0 0,-1 1 0 0 0,1-1 0 0 0,0 0 1 0 0,0 1-1 0 0,0-1 0 0 0,1 0 0 0 0,-1 1 0 0 0,1-1 1 0 0,-1 0-1 0 0,1 0 0 0 0,0 0 0 0 0,0 0 0 0 0,1 0 1 0 0,-1 0-1 0 0,1 0 0 0 0,-1 0 0 0 0,1 0 0 0 0,0 0 1 0 0,0-1-1 0 0,0 1 0 0 0,1-1 0 0 0,-1 1 0 0 0,1-1 1 0 0,-1 0-1 0 0,1 0 0 0 0,-1 0 0 0 0,1-1 0 0 0,0 1 1 0 0,0 0-1 0 0,2 0-1 0 0,3 0 35 0 0,-1 0 1 0 0,1 0-1 0 0,0-1 0 0 0,0 0 1 0 0,-1-1-1 0 0,1 0 0 0 0,0 0 1 0 0,0 0-1 0 0,0-1 0 0 0,0 0 1 0 0,-1-1-1 0 0,1 1 0 0 0,-1-2 1 0 0,1 1-1 0 0,-1-1 0 0 0,0 0 1 0 0,0 0-1 0 0,0-1 0 0 0,1-1-35 0 0,119-92 378 0 0,-39 2-150 0 0,-42 10-122 0 0,-77 158-993 0 0,30-64 868 0 0,0-3 6 0 0,0 0-1 0 0,0 1 1 0 0,0-1 0 0 0,0 1-1 0 0,1 0 1 0 0,0-1 0 0 0,1 1-1 0 0,0-1 1 0 0,0 1 0 0 0,0-1-1 0 0,0 1 1 0 0,1-1 0 0 0,0 0-1 0 0,1 0 1 0 0,-1 0 0 0 0,1 0 0 0 0,0 0-1 0 0,1-1 1 0 0,0 2 13 0 0,0-2-2 0 0,0-1 1 0 0,1 0-1 0 0,-1-1 1 0 0,1 1-1 0 0,-1-1 0 0 0,1 0 1 0 0,0 0-1 0 0,0 0 1 0 0,1-1-1 0 0,-1 0 0 0 0,0 0 1 0 0,1 0-1 0 0,-1 0 1 0 0,1-1-1 0 0,0 0 1 0 0,-1 0-1 0 0,1-1 0 0 0,0 0 1 0 0,0 0-1 0 0,-1 0 1 0 0,1 0-1 0 0,0-1 0 0 0,-1 0 1 0 0,1 0-1 0 0,0-1 1 0 0,0 0 1 0 0,22-11 83 0 0,0-2 0 0 0,-2 0 0 0 0,1-2 0 0 0,-2-1 0 0 0,-1-1 1 0 0,0-1-1 0 0,9-11-83 0 0,1 2 132 0 0,69-78 148 0 0,-81 80-235 0 0,-1-1-1 0 0,-1-2 0 0 0,-2 0 0 0 0,-1-1 1 0 0,-1 0-1 0 0,-1-2-44 0 0,-5 6 14 0 0,-1 0 0 0 0,-1 0 0 0 0,-1-1 0 0 0,-1 0 0 0 0,-2 0 0 0 0,0 0 0 0 0,-3 0 0 0 0,0-1 0 0 0,-1 1 0 0 0,-2-1 0 0 0,-1 1 0 0 0,-4-15-14 0 0,-23-16 63 0 0,29 59-70 0 0,0 0 1 0 0,0 0-1 0 0,0 0 1 0 0,0 0-1 0 0,0 0 1 0 0,0 0-1 0 0,0 0 1 0 0,0 0-1 0 0,0 0 0 0 0,0 0 1 0 0,0 1-1 0 0,0-1 1 0 0,0 0-1 0 0,0 1 1 0 0,0-1-1 0 0,0 1 1 0 0,1-1-1 0 0,-1 1 1 0 0,0 0-1 0 0,0-1 1 0 0,0 1-1 0 0,1 0 1 0 0,-1-1-1 0 0,0 1 1 0 0,1 0-1 0 0,-1 0 1 0 0,0 0-1 0 0,1 0 1 0 0,-1-1-1 0 0,1 1 1 0 0,0 0-1 0 0,-1 0 1 0 0,1 0-1 0 0,0 0 1 0 0,-1 0-1 0 0,1 0 1 0 0,0 0-1 0 0,0 0 1 0 0,0 0-1 0 0,0 0 1 0 0,0 0-1 0 0,0 1 7 0 0,-38 157-48 0 0,0 71 103 0 0,13-1-63 0 0,39-64 11 0 0,-4-107-33 0 0,-9-51 7 0 0,-1 1 0 0 0,1-1 1 0 0,0 1-1 0 0,1-1 0 0 0,0 0 0 0 0,0 0 1 0 0,0 1-1 0 0,1-1 0 0 0,0-1 0 0 0,1 1 1 0 0,-1 0-1 0 0,1-1 0 0 0,3 3 23 0 0,-18-36-6711 0 0,-22-24-2001 0 0,20 34 3496 0 0,7 5-1200 0 0</inkml:trace>
  <inkml:trace contextRef="#ctx0" brushRef="#br0" timeOffset="252.583">1243 501 5033 0 0,'0'0'4402'0'0,"0"0"-1248"0"0,0 0-777 0 0,0 0-518 0 0,0 0-447 0 0,0 0-346 0 0,0 0-147 0 0,0 0-19 0 0,0 0-24 0 0,0 0-89 0 0,0 0-150 0 0,0 0-135 0 0,0 0-97 0 0,34-2-38 0 0,107-5-40 0 0,147 1 521 0 0,-60-24-1271 0 0,-125 16-3031 0 0,-66 7-386 0 0,-12 0-3666 0 0,-6 3-3142 0 0</inkml:trace>
  <inkml:trace contextRef="#ctx0" brushRef="#br0" timeOffset="1059.349">2458 140 2369 0 0,'0'0'3122'0'0,"0"0"-919"0"0,0 0-330 0 0,0 0-4 0 0,0 0-13 0 0,0 0-137 0 0,0 0-273 0 0,0 0-337 0 0,0 0-318 0 0,0 0-272 0 0,0 0-171 0 0,0 0 6 0 0,4-9 112 0 0,21-22 887 0 0,-3 146 1088 0 0,-21 329-550 0 0,-20-32-1348 0 0,20-411-533 0 0,-1-1 0 0 0,0 1 0 0 0,1-1 0 0 0,-1 1 0 0 0,1-1 0 0 0,-1 1 0 0 0,1-1-1 0 0,0 0 1 0 0,-1 1 0 0 0,1-1 0 0 0,-1 0 0 0 0,1 0 0 0 0,0 1 0 0 0,-1-1 0 0 0,1 0 0 0 0,0 0-1 0 0,-1 0 1 0 0,1 0 0 0 0,0 1 0 0 0,-1-1 0 0 0,1 0 0 0 0,0 0 0 0 0,-1-1 0 0 0,1 1 0 0 0,0 0-1 0 0,-1 0 1 0 0,1 0 0 0 0,0 0 0 0 0,-1 0 0 0 0,1-1 0 0 0,-1 1 0 0 0,1 0 0 0 0,0-1 0 0 0,-1 1-1 0 0,1 0 1 0 0,-1-1 0 0 0,1 1 0 0 0,-1-1 0 0 0,1 1 0 0 0,-1-1 0 0 0,1 1 0 0 0,-1-1 0 0 0,0 1-1 0 0,1-1 1 0 0,-1 1 0 0 0,0-1 0 0 0,1 0 0 0 0,-1 1 0 0 0,0-1 0 0 0,0 1 0 0 0,1-1 0 0 0,-1 0-1 0 0,0 1 1 0 0,0-1 0 0 0,0 0 0 0 0,0 1 0 0 0,0-1 0 0 0,0 0 0 0 0,0 1 0 0 0,0-1-10 0 0,67-101 562 0 0,-41 59-506 0 0,2 1 0 0 0,2 1 0 0 0,2 1-1 0 0,1 2 1 0 0,11-7-56 0 0,80-59 59 0 0,-122 104-60 0 0,0-1 0 0 0,1 1 0 0 0,-1 0 0 0 0,0 0 1 0 0,0 1-1 0 0,1-1 0 0 0,-1 0 0 0 0,0 1 0 0 0,0-1 0 0 0,0 1 0 0 0,1 0 0 0 0,-1 0 1 0 0,0 0-1 0 0,0 0 0 0 0,0 0 0 0 0,0 0 0 0 0,-1 0 0 0 0,1 1 0 0 0,0-1 0 0 0,0 1 0 0 0,-1-1 1 0 0,1 1-1 0 0,-1 0 0 0 0,1 0 0 0 0,-1 0 0 0 0,0-1 0 0 0,0 1 0 0 0,0 0 0 0 0,0 0 1 0 0,0 1-1 0 0,0-1 0 0 0,0 0 0 0 0,-1 0 0 0 0,1 0 0 0 0,-1 1 0 0 0,0-1 0 0 0,0 0 1 0 0,1 0-1 0 0,-1 1 0 0 0,-1-1 0 0 0,1 0 0 0 0,0 0 0 0 0,0 1 0 0 0,-1 0 1 0 0,3 200 218 0 0,-12-101-254 0 0,18-73-321 0 0,-7-28 206 0 0,-1 0 1 0 0,1-1 0 0 0,0 1 0 0 0,0 0-1 0 0,0 0 1 0 0,0-1 0 0 0,0 1 0 0 0,1 0-1 0 0,-1-1 1 0 0,0 1 0 0 0,0-1 0 0 0,0 1-1 0 0,0-1 1 0 0,1 0 0 0 0,-1 0 0 0 0,0 1-1 0 0,0-1 1 0 0,1 0 0 0 0,-1 0 0 0 0,0 0-1 0 0,0 0 1 0 0,1 0 0 0 0,-1-1 0 0 0,0 1-1 0 0,0 0 1 0 0,1-1 0 0 0,-1 1 0 0 0,0 0-1 0 0,0-1 1 0 0,0 1 0 0 0,0-1 0 0 0,1 0 150 0 0,41-27-7245 0 0,-19 5-2163 0 0,-16 12 3317 0 0</inkml:trace>
  <inkml:trace contextRef="#ctx0" brushRef="#br0" timeOffset="1334.441">3300 645 0 0 0,'0'0'3251'0'0,"0"0"177"0"0,0 0-100 0 0,0 0-287 0 0,0 0-520 0 0,0 0-661 0 0,0 0-633 0 0,0 0-450 0 0,0 0-223 0 0,0 0-61 0 0,0 0 45 0 0,0 0 29 0 0,0 0-27 0 0,-20 30-75 0 0,-61 95-46 0 0,45-38 313 0 0,35-81-665 0 0,-2-2-19 0 0,1-1-1 0 0,0 1 1 0 0,1-1-1 0 0,-1 1 1 0 0,1 0-1 0 0,-1 0 1 0 0,1 0-1 0 0,0 0 1 0 0,1 0 0 0 0,-1 0-1 0 0,1 0 1 0 0,0 0-1 0 0,0 0 1 0 0,0 0-1 0 0,0 0 1 0 0,1 0-1 0 0,-1 0 1 0 0,1 0-1 0 0,0 0 1 0 0,0 0 0 0 0,1 0-1 0 0,-1 0 1 0 0,1 0-1 0 0,0-1 1 0 0,0 1-1 0 0,0-1 1 0 0,0 1-1 0 0,1-1 1 0 0,-1 0-1 0 0,1 0 1 0 0,0 0 0 0 0,0 0-1 0 0,0-1 1 0 0,0 1-1 0 0,1-1 1 0 0,-1 0-1 0 0,1 1 1 0 0,-1-2-1 0 0,1 1 1 0 0,0 0 0 0 0,0-1-48 0 0,10 0 90 0 0,-1 0 0 0 0,1-2 1 0 0,-1 1-1 0 0,0-2 1 0 0,1 0-1 0 0,-1-1 1 0 0,0 0-1 0 0,0 0 0 0 0,0-2 1 0 0,-1 0-1 0 0,1 0 1 0 0,-1-1-1 0 0,0 0 1 0 0,-1-1-1 0 0,0-1 0 0 0,0 0 1 0 0,0 0-1 0 0,-1-1 1 0 0,0 0-1 0 0,-1-1 1 0 0,0 0-1 0 0,-1-1 0 0 0,0 1 1 0 0,0-2-1 0 0,-1 1 1 0 0,1-5-91 0 0,-4 11 13 0 0,-1-1 1 0 0,0 0-1 0 0,-1 0 0 0 0,0 0 1 0 0,0 0-1 0 0,0 0 1 0 0,-1 0-1 0 0,1-1 1 0 0,-1 1-1 0 0,-1 0 0 0 0,1-1 1 0 0,-1 1-1 0 0,-1-1 1 0 0,1 1-1 0 0,-1 0 1 0 0,0-1-1 0 0,0 1 1 0 0,-1 0-1 0 0,0 0 0 0 0,0 0 1 0 0,0 0-1 0 0,-1 0 1 0 0,0 0-1 0 0,0 0 1 0 0,0 1-1 0 0,-1 0 0 0 0,0-1-13 0 0,-4 0-207 0 0,0 1 0 0 0,0-1 0 0 0,-1 2-1 0 0,1-1 1 0 0,-1 1 0 0 0,0 1 0 0 0,0-1-1 0 0,0 1 1 0 0,-1 1 0 0 0,1 0-1 0 0,-1 0 1 0 0,1 1 0 0 0,-1 0 0 0 0,0 1-1 0 0,1 0 1 0 0,-1 0 0 0 0,0 1 0 0 0,1 1-1 0 0,-3 0 208 0 0,-50 33-5951 0 0,33 1-5980 0 0,24-24 5280 0 0</inkml:trace>
  <inkml:trace contextRef="#ctx0" brushRef="#br0" timeOffset="1837.376">3683 667 9290 0 0,'0'0'2855'0'0,"0"0"-840"0"0,0 0-458 0 0,0 0-78 0 0,0 0-91 0 0,0 0-165 0 0,0 0-216 0 0,0 0-214 0 0,0 0-134 0 0,0 0-81 0 0,0 0-84 0 0,0 0-31 0 0,-2 13-35 0 0,-4 14-297 0 0,1-12 40 0 0,2 0-1 0 0,-1 1 1 0 0,2-1 0 0 0,0 1 0 0 0,1-1-1 0 0,0 1 1 0 0,1 0 0 0 0,1 0-1 0 0,2 10-170 0 0,0-23 45 0 0,0-1-1 0 0,0 1 0 0 0,0-1 1 0 0,1 1-1 0 0,-1-1 0 0 0,0 0 1 0 0,1 0-1 0 0,-1-1 0 0 0,1 1 1 0 0,0-1-1 0 0,0 0 1 0 0,0 0-1 0 0,-1 0 0 0 0,1 0 1 0 0,0 0-1 0 0,0-1 0 0 0,0 0 1 0 0,0 0-1 0 0,0 0 1 0 0,0 0-1 0 0,0-1 0 0 0,0 0 1 0 0,0 0-1 0 0,0 0 0 0 0,0 0 1 0 0,-1 0-1 0 0,1-1 0 0 0,0 1 1 0 0,-1-1-1 0 0,2-1-44 0 0,84-58 596 0 0,-29 13-392 0 0,34-44-54 0 0,-93 92-156 0 0,-1-1 0 0 0,1 0 0 0 0,-1 0 0 0 0,1 0 0 0 0,-1 0 1 0 0,1 0-1 0 0,-1 1 0 0 0,1-1 0 0 0,0 0 0 0 0,-1 1 0 0 0,1-1 1 0 0,0 0-1 0 0,0 1 0 0 0,0-1 0 0 0,-1 1 0 0 0,1-1 0 0 0,0 1 0 0 0,0-1 1 0 0,0 1-1 0 0,0 0 0 0 0,0 0 0 0 0,0-1 0 0 0,0 1 0 0 0,0 0 0 0 0,0 0 1 0 0,0 0-1 0 0,0 0 0 0 0,0 0 0 0 0,0 0 0 0 0,0 0 0 0 0,0 0 1 0 0,0 0-1 0 0,0 1 0 0 0,0-1 0 0 0,0 0 0 0 0,-1 1 0 0 0,1-1 0 0 0,0 1 1 0 0,1-1 5 0 0,27 96-178 0 0,-27-91 179 0 0,1-1 0 0 0,0 1 0 0 0,0 0 0 0 0,0 0 0 0 0,0-1 0 0 0,1 0-1 0 0,0 0 1 0 0,0 0 0 0 0,0 0 0 0 0,0-1 0 0 0,1 1 0 0 0,0-1 0 0 0,-1 0 0 0 0,1 0-1 0 0,0-1 1 0 0,0 0 0 0 0,1 0 0 0 0,-1 0 0 0 0,0 0 0 0 0,1-1 0 0 0,-1 0 0 0 0,1 0-1 0 0,-1 0 1 0 0,1-1 0 0 0,0 1 0 0 0,-1-2 0 0 0,1 1 0 0 0,-1 0 0 0 0,1-1 0 0 0,-1 0-1 0 0,1-1 1 0 0,-1 1 0 0 0,1-1 0 0 0,-1 0 0 0 0,0 0 0 0 0,0-1 0 0 0,0 1 0 0 0,3-3-1 0 0,117-82 853 0 0,-57 2-338 0 0,-56 12-1118 0 0,-13 48-4352 0 0,-3 2-7087 0 0,4 12 469 0 0</inkml:trace>
</inkml:ink>
</file>

<file path=ppt/ink/ink9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47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54 0 0 0,'0'0'1759'0'0,"0"0"-187"0"0,0 0 27 0 0,0 0 182 0 0,0 0 187 0 0,0 0 43 0 0,0 0-98 0 0,0 0-230 0 0,0 0-291 0 0,0 0-233 0 0,0 0-180 0 0,2-11-108 0 0,-1 1-305 0 0,4-21-596 0 0,-6 29 5042 0 0,-25 83-4467 0 0,-14 99-24 0 0,13-47-310 0 0,-6 42-43 0 0,4-13-53 0 0,26-103-979 0 0,3-58 528 0 0,0-1-35 0 0,0 0-72 0 0,-26-45-17762 0 0,23 35 14128 0 0,2 2 2578 0 0</inkml:trace>
  <inkml:trace contextRef="#ctx0" brushRef="#br0" timeOffset="326.01">56 17 1480 0 0,'0'0'2513'0'0,"0"0"-755"0"0,0 0-113 0 0,0 0 154 0 0,0 0 166 0 0,0 0 20 0 0,0 0-188 0 0,0 0-365 0 0,0 0-468 0 0,0 0-381 0 0,0 0-212 0 0,0 0-50 0 0,0 0 90 0 0,1 0 139 0 0,298 15 4159 0 0,-280-13-4601 0 0,197 22 533 0 0,-73 1-573 0 0,26-6-2139 0 0,-156-12-3429 0 0,-19 13-8615 0 0,4-14 10701 0 0</inkml:trace>
  <inkml:trace contextRef="#ctx0" brushRef="#br0" timeOffset="661.161">0 805 9842 0 0,'0'0'1288'0'0,"0"0"-33"0"0,0 0 3 0 0,0 0 78 0 0,0 0 52 0 0,0 0-142 0 0,0 0-266 0 0,0 0-276 0 0,0 0-162 0 0,0 0-46 0 0,0 0 29 0 0,0 0 100 0 0,0 0 9 0 0,11 5-57 0 0,7 2-192 0 0,0 0 1 0 0,0-2-1 0 0,1 0 1 0 0,0-1 0 0 0,0 0-1 0 0,19 0-385 0 0,-12-4 167 0 0,0-2-1 0 0,-1 0 1 0 0,1-1-1 0 0,-1-2 1 0 0,0-1-1 0 0,0-1 1 0 0,11-4-167 0 0,12-7-108 0 0,0 3 1 0 0,2 2-1 0 0,0 2 1 0 0,0 2-1 0 0,20 1 108 0 0,-58 7-635 0 0,80 1-2041 0 0,-62 5-2219 0 0,-4 5-4641 0 0,-12-6 1641 0 0</inkml:trace>
  <inkml:trace contextRef="#ctx0" brushRef="#br0" timeOffset="1294.013">997 724 9570 0 0,'0'0'1760'0'0,"0"0"-130"0"0,0 0-175 0 0,0 0-107 0 0,0 0-150 0 0,0 0-229 0 0,0 0-203 0 0,0 0-170 0 0,0 0-153 0 0,0 0-158 0 0,0 0-95 0 0,0 0-29 0 0,0 0-10 0 0,-19 19-6 0 0,-59 61 22 0 0,38-27 121 0 0,-11 38 131 0 0,40-70-401 0 0,5-11 269 0 0,12-15 1765 0 0,47-88-865 0 0,55-64-386 0 0,-41 87-521 0 0,-38 96-304 0 0,-8 73 296 0 0,8-23-170 0 0,-28-72-84 0 0,0 0 0 0 0,0 0 0 0 0,1 0 0 0 0,0-1 0 0 0,0 1 1 0 0,0 0-1 0 0,0-1 0 0 0,0 0 0 0 0,1 1 0 0 0,-1-1 0 0 0,1 0 0 0 0,0 0 0 0 0,0-1 0 0 0,0 1 0 0 0,1 0 0 0 0,-1-1 0 0 0,1 0 0 0 0,-1 0 0 0 0,1 0 0 0 0,0 0 0 0 0,-1-1 0 0 0,1 1 0 0 0,0-1 0 0 0,0 0 0 0 0,0 0 0 0 0,0 0 0 0 0,2-1-18 0 0,-1-1 77 0 0,-1 0 0 0 0,1 0 1 0 0,0-1-1 0 0,-1 1 0 0 0,0-1 0 0 0,1 0 0 0 0,-1-1 1 0 0,0 1-1 0 0,0-1 0 0 0,0 0 0 0 0,-1 1 0 0 0,1-2 1 0 0,-1 1-1 0 0,1 0 0 0 0,-1-1 0 0 0,0 0 0 0 0,0 1 1 0 0,-1-1-1 0 0,1 0 0 0 0,-1-1 0 0 0,0 1 0 0 0,0 0 1 0 0,1-3-78 0 0,8-12 127 0 0,22-55 213 0 0,-16-15 305 0 0,-17 49-2763 0 0,-1 7-4286 0 0,1 30 233 0 0,3 2-5770 0 0</inkml:trace>
</inkml:ink>
</file>

<file path=ppt/ink/ink9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50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0,'0'0'1199'0'0,"0"0"317"0"0,0 0 59 0 0,0 0-189 0 0,0 0-378 0 0,0 0-381 0 0,0 0-228 0 0,1 0 1513 0 0,16 0-1027 0 0,0 0 1 0 0,0 1-1 0 0,-1 0 0 0 0,1 1 1 0 0,0 1-1 0 0,-1 1 1 0 0,0 1-1 0 0,4 1-885 0 0,8 4 229 0 0,2-1 1 0 0,-1-2-1 0 0,1-1 1 0 0,0-1-1 0 0,1-1 1 0 0,-1-2-1 0 0,1-1 1 0 0,-1-2-1 0 0,1-1 1 0 0,-1-1-1 0 0,0-1 1 0 0,6-3-230 0 0,125-12-1888 0 0,-127 20-2175 0 0,-3 2-3304 0 0,-24 0 1226 0 0</inkml:trace>
</inkml:ink>
</file>

<file path=ppt/ink/ink9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1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848 256 10842 0 0,'0'0'1601'0'0,"0"0"-44"0"0,0 0-203 0 0,0 0-175 0 0,0 0-31 0 0,0 0-25 0 0,0 0-107 0 0,0 0-217 0 0,0 0-243 0 0,0 0-208 0 0,0 0-105 0 0,-2 14-11 0 0,-14 138 543 0 0,-10 149 404 0 0,3-143-1010 0 0,-61 111-774 0 0,69-233 118 0 0,0 4-1014 0 0,11-13-3277 0 0,9-26-388 0 0,6-2 1597 0 0,-9 1 1579 0 0,3-3-4035 0 0</inkml:trace>
  <inkml:trace contextRef="#ctx0" brushRef="#br0" timeOffset="456.979">1154 275 8146 0 0,'0'0'1508'0'0,"0"0"-274"0"0,0 0-210 0 0,0 0-73 0 0,0 0 6 0 0,0 0 15 0 0,0 0 19 0 0,0 0-21 0 0,0 0-66 0 0,0 0-100 0 0,0 0-73 0 0,0 0 1 0 0,0 0-4 0 0,24 6-45 0 0,75 21-79 0 0,-87-24-479 0 0,-1 0 0 0 0,1-2-1 0 0,0 1 1 0 0,0-1 0 0 0,0-1-1 0 0,0 0 1 0 0,0-1 0 0 0,0 0 0 0 0,0-1-1 0 0,7-2-124 0 0,16-3 242 0 0,256-39 785 0 0,-288 45-1014 0 0,-2 1-3 0 0,1-1 0 0 0,-1 1 0 0 0,1-1 0 0 0,-1 1 0 0 0,1-1 0 0 0,-1 1 1 0 0,1 0-1 0 0,0 0 0 0 0,-1 0 0 0 0,1 0 0 0 0,-1 0 0 0 0,1 0 1 0 0,-1 0-1 0 0,1 1 0 0 0,-1-1 0 0 0,1 0 0 0 0,-1 1 0 0 0,1-1 1 0 0,-1 1-1 0 0,1 0 0 0 0,-1-1 0 0 0,0 1 0 0 0,1 0 0 0 0,-1 0 1 0 0,0 0-1 0 0,0 0 0 0 0,1 0 0 0 0,-1 0 0 0 0,0 0 0 0 0,0 0 1 0 0,0 1-1 0 0,0-1 0 0 0,-1 0 0 0 0,1 1 0 0 0,0-1 0 0 0,0 2-10 0 0,-4 27 157 0 0,-2 0-1 0 0,-1 0 0 0 0,-1 0 1 0 0,-2-1-1 0 0,0 0 0 0 0,-3-1 0 0 0,-9 19-156 0 0,0 5 111 0 0,-154 418 294 0 0,134-338-329 0 0,15-7-948 0 0,24-118 455 0 0,-5-10-9648 0 0,3-11 1037 0 0,1 7 2891 0 0</inkml:trace>
  <inkml:trace contextRef="#ctx0" brushRef="#br0" timeOffset="706.576">1121 923 6265 0 0,'0'0'4059'0'0,"0"0"-1915"0"0,0 0-820 0 0,0 0-9 0 0,0 0 158 0 0,0 0 87 0 0,0 0-53 0 0,0 0-215 0 0,0 0-297 0 0,0 0-209 0 0,0 0-169 0 0,33 1-114 0 0,103 6-60 0 0,66-22 475 0 0,42 11-3009 0 0,-177 23-5465 0 0,-45-10 76 0 0,-10-4-594 0 0</inkml:trace>
  <inkml:trace contextRef="#ctx0" brushRef="#br0" timeOffset="860.954">1941 1173 14491 0 0,'0'0'2211'0'0,"0"0"-896"0"0,0 0-231 0 0,0 0 131 0 0,0 0 35 0 0,0 0-166 0 0,0 0-277 0 0,0 0-266 0 0,0 0-227 0 0,0 0-175 0 0,0 0-109 0 0,0 0-44 0 0,0 0-70 0 0,-5 29-137 0 0,-12 87-229 0 0,20-74-1852 0 0,-1-40 1109 0 0,3 3-2892 0 0,-1-4-3176 0 0,-4-1-1610 0 0</inkml:trace>
  <inkml:trace contextRef="#ctx0" brushRef="#br0" timeOffset="1114.959">2321 506 13323 0 0,'0'0'4173'0'0,"0"0"-2252"0"0,0 0-800 0 0,0 0-146 0 0,0 0-86 0 0,0 0-93 0 0,0 0-57 0 0,0 0-91 0 0,0 0-177 0 0,-14 32-140 0 0,-41 102-110 0 0,31-28 70 0 0,-1 212-248 0 0,27-215-724 0 0,-1-52-1463 0 0,-1 0-3920 0 0,7-37-3583 0 0,-6-13 2241 0 0</inkml:trace>
  <inkml:trace contextRef="#ctx0" brushRef="#br0" timeOffset="1629.992">2517 554 13035 0 0,'0'0'1747'0'0,"0"0"-195"0"0,0 0-96 0 0,0 0-26 0 0,0 0-134 0 0,0 0-214 0 0,0 0-201 0 0,0 0-206 0 0,0 0-164 0 0,0 0-114 0 0,0 0-54 0 0,32-25-40 0 0,99-77-11 0 0,-59 56 228 0 0,-46 34-267 0 0,73-20 101 0 0,-97 34-351 0 0,0-1 0 0 0,0 1 0 0 0,0-1 1 0 0,0 1-1 0 0,-1 0 0 0 0,1 0 0 0 0,0 0 0 0 0,-1 0 0 0 0,0 0 0 0 0,1 0 1 0 0,-1 0-1 0 0,0 0 0 0 0,0 1 0 0 0,0-1 0 0 0,0 0 0 0 0,-1 1 0 0 0,1-1 1 0 0,-1 1-1 0 0,1-1 0 0 0,-1 1 0 0 0,0-1 0 0 0,0 1 0 0 0,0-1 0 0 0,0 1 1 0 0,0-1-1 0 0,-1 1 0 0 0,1-1 0 0 0,-1 0 0 0 0,0 1 0 0 0,1-1 1 0 0,-1 1-1 0 0,0-1 0 0 0,0 0 0 0 0,-1 0 0 0 0,1 0 0 0 0,-1 1-3 0 0,-125 220 294 0 0,125-221-297 0 0,-1 1 1 0 0,1-1 0 0 0,-1 1 0 0 0,1 0 0 0 0,0 0 0 0 0,0-1-1 0 0,0 1 1 0 0,1 1 0 0 0,-1-1 0 0 0,1 0 0 0 0,0 0-1 0 0,0 0 1 0 0,0 1 0 0 0,0-1 0 0 0,0 1 0 0 0,1-1 0 0 0,-1 0-1 0 0,1 1 1 0 0,0-1 0 0 0,0 1 0 0 0,0-1 0 0 0,1 1-1 0 0,-1-1 1 0 0,1 1 0 0 0,0-1 0 0 0,0 0 0 0 0,0 1 0 0 0,0-1-1 0 0,1 0 1 0 0,-1 0 0 0 0,1 0 0 0 0,0 0 0 0 0,0 0-1 0 0,0 0 1 0 0,0 0 0 0 0,1-1 0 0 0,-1 1 0 0 0,1-1 0 0 0,-1 0-1 0 0,1 0 1 0 0,0 0 0 0 0,0 0 0 0 0,0 0 0 0 0,1 1 2 0 0,59 12-10 0 0,66 30-56 0 0,-122-40 68 0 0,-1 0 0 0 0,1 0 0 0 0,-1 1 0 0 0,1-1 0 0 0,-2 1 0 0 0,1 1 0 0 0,-1-1 0 0 0,0 1 0 0 0,0 0 0 0 0,-1 0 0 0 0,0 0 0 0 0,0 1 0 0 0,0 0 0 0 0,-1-1 0 0 0,0 1 0 0 0,-1 0 0 0 0,0 0 0 0 0,0 1 0 0 0,-1-1 1 0 0,0 0-1 0 0,0 1 0 0 0,-1-1 0 0 0,0 0 0 0 0,-1 1 0 0 0,0-1 0 0 0,0 0 0 0 0,0 1 0 0 0,-1-1 0 0 0,-1 0 0 0 0,0 1-2 0 0,-4 10 29 0 0,-1 0-1 0 0,0-1 1 0 0,-2 0 0 0 0,0 0-1 0 0,-1-1 1 0 0,-1 0 0 0 0,0-1-1 0 0,-2 0 1 0 0,0-1 0 0 0,0-1-1 0 0,-1 0 1 0 0,-1-1 0 0 0,0 0-1 0 0,-1-2 1 0 0,0 0 0 0 0,-15 7-29 0 0,-47 4-817 0 0,27-22-4149 0 0,39-10-6107 0 0,10 6 1047 0 0</inkml:trace>
  <inkml:trace contextRef="#ctx0" brushRef="#br0" timeOffset="2787.655">3151 13 11346 0 0,'0'0'4297'0'0,"0"0"-2552"0"0,0 0-726 0 0,0 0-3 0 0,0 0 48 0 0,0 0 6 0 0,0 0-94 0 0,0 0-193 0 0,0 0-266 0 0,0 0-214 0 0,0 0-122 0 0,0 0-2 0 0,0 0 81 0 0,10-3 48 0 0,31-7 17 0 0,-12 36 274 0 0,2 54 27 0 0,26 119-41 0 0,44 239-186 0 0,-67-266-306 0 0,15 133-109 0 0,-20-85 68 0 0,-26-123-14 0 0,-3-97-5 0 0,0 0 12 0 0,0 0 30 0 0,0 0 34 0 0,0 0 6 0 0,-13 0 296 0 0,-196 30-334 0 0,15-4-126 0 0,-156 17-314 0 0,-148 19-807 0 0,-182 57 1170 0 0,328-43-10 0 0,-343 87 71 0 0,264-71 457 0 0,344-84 212 0 0,86-8-635 0 0,1 0-22 0 0,0 0-14 0 0,0 0-4 0 0,0 0-5 0 0,0 0 5 0 0,0 0 4 0 0,0 0 12 0 0,0 0 5 0 0,0 0-8 0 0,0 0 2 0 0,0 0-2 0 0,0 0-12 0 0,0 0 11 0 0,10-41 825 0 0,-2-90-794 0 0,-7 0 0 0 0,-5 0 0 0 0,-14-73-98 0 0,-1-226-34 0 0,16-10-54 0 0,21 252 17 0 0,18 14 65 0 0,-9 110-66 0 0,-24 61 57 0 0,0 0 0 0 0,0 0 0 0 0,0 1 0 0 0,1-1 0 0 0,-1 1 0 0 0,1-1 0 0 0,0 1 0 0 0,-1 0 0 0 0,1 0 0 0 0,0 1 0 0 0,0-1-1 0 0,0 1 1 0 0,0 0 0 0 0,1 0 0 0 0,3 0 15 0 0,239-44-104 0 0,56 5 104 0 0,-83 18 27 0 0,168 7-27 0 0,551 48-3 0 0,-606-15 15 0 0,170-21-49 0 0,-255-19-506 0 0,-87-8-5747 0 0,-142 24 231 0 0,-3 2-6189 0 0</inkml:trace>
</inkml:ink>
</file>

<file path=ppt/ink/ink9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1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787 112 3361 0 0,'0'0'1813'0'0,"0"0"-75"0"0,0 0-4 0 0,0 0 104 0 0,0 0 119 0 0,0 0-14 0 0,0 0-192 0 0,0 0-293 0 0,0 0-304 0 0,0 0-279 0 0,0 0-202 0 0,-22-18-168 0 0,-74-56-118 0 0,94 72-366 0 0,0 0 1 0 0,0 1-1 0 0,0-1 0 0 0,0 0 0 0 0,0 1 0 0 0,0-1 1 0 0,-1 1-1 0 0,1 0 0 0 0,-1 0 0 0 0,1 0 0 0 0,-1 0 1 0 0,1 0-1 0 0,-1 1 0 0 0,0-1 0 0 0,1 1 0 0 0,-1 0 1 0 0,0-1-1 0 0,0 1 0 0 0,1 0 0 0 0,-1 1 0 0 0,0-1 1 0 0,1 0-1 0 0,-1 1 0 0 0,-2 0-21 0 0,-5 2 99 0 0,-16 4 66 0 0,1 2 0 0 0,0 0 0 0 0,0 2 0 0 0,1 1 0 0 0,0 0 0 0 0,1 2-1 0 0,1 1 1 0 0,-8 7-165 0 0,-4 4 102 0 0,2 1-1 0 0,0 1 1 0 0,2 2 0 0 0,1 1-1 0 0,2 2 1 0 0,1 0-1 0 0,1 2 1 0 0,2 0 0 0 0,2 2-1 0 0,1 0 1 0 0,-13 37-102 0 0,25-49 49 0 0,0 0 0 0 0,1 1 0 0 0,2 0 0 0 0,1 0 0 0 0,0 0 0 0 0,2 0 0 0 0,2 1 0 0 0,1 19-49 0 0,0-29 21 0 0,1 0 0 0 0,1 0 0 0 0,1-1 0 0 0,0 1 0 0 0,1-1 0 0 0,1 0 0 0 0,1 0 0 0 0,0-1 0 0 0,0 0 0 0 0,2 0 0 0 0,0-1 0 0 0,1 0 0 0 0,0 0 0 0 0,1-1 0 0 0,0 0 0 0 0,1-1 0 0 0,1-1 0 0 0,0 0 1 0 0,0-1-1 0 0,1 0 0 0 0,0-1 0 0 0,1 0 0 0 0,0-1 0 0 0,0-1 0 0 0,1 0 0 0 0,4 0-21 0 0,9 1 61 0 0,1-2 1 0 0,0 0 0 0 0,0-2-1 0 0,0-1 1 0 0,0-2-1 0 0,0-1 1 0 0,0-1 0 0 0,1-2-1 0 0,-1-1 1 0 0,-1-1 0 0 0,1-1-1 0 0,-1-2 1 0 0,0-1-1 0 0,-1-1 1 0 0,0-2 0 0 0,0 0-1 0 0,-1-2 1 0 0,-1-1 0 0 0,5-5-62 0 0,-22 15 31 0 0,0-1 1 0 0,-1-1-1 0 0,0 1 1 0 0,0-1-1 0 0,0-1 1 0 0,-1 1 0 0 0,0-1-1 0 0,0 0 1 0 0,-1-1-1 0 0,0 0 1 0 0,0 0-1 0 0,-1 0 1 0 0,-1-1-1 0 0,1 1 1 0 0,-1-1 0 0 0,-1 0-1 0 0,0-1 1 0 0,-1 1-1 0 0,1 0 1 0 0,-2-1-1 0 0,0 1 1 0 0,0-1 0 0 0,-1 1-1 0 0,0-1 1 0 0,-1 0-1 0 0,0 1 1 0 0,-1-3-32 0 0,-1 8-7 0 0,0-1 1 0 0,0 0-1 0 0,-1 1 1 0 0,0 0-1 0 0,0 0 1 0 0,0 0-1 0 0,-1 0 1 0 0,1 1-1 0 0,-1 0 1 0 0,0-1-1 0 0,0 2 1 0 0,-1-1-1 0 0,1 1 0 0 0,-1 0 1 0 0,0 0-1 0 0,0 0 1 0 0,0 1-1 0 0,0 0 1 0 0,0 0-1 0 0,-3 0 7 0 0,-131-14-304 0 0,125 15 271 0 0,0 1 0 0 0,0 1 0 0 0,0 0 0 0 0,0 1 0 0 0,0 1 0 0 0,1 0 0 0 0,-1 1 0 0 0,1 0 0 0 0,-1 1 0 0 0,1 1 0 0 0,1 1 0 0 0,-1 0 0 0 0,-3 3 33 0 0,17-9-2 0 0,0 0 1 0 0,0 0 0 0 0,1 0 0 0 0,-1 0 0 0 0,0 0-1 0 0,0 0 1 0 0,1 0 0 0 0,-1 0 0 0 0,0 0 0 0 0,1 0-1 0 0,-1-1 1 0 0,1 1 0 0 0,-1 0 0 0 0,1 0 0 0 0,0 0-1 0 0,-1 0 1 0 0,1-1 0 0 0,0 1 0 0 0,0 0-1 0 0,-1-1 1 0 0,1 1 0 0 0,0-1 0 0 0,0 1 0 0 0,0-1-1 0 0,0 1 1 0 0,0-1 0 0 0,0 1 0 0 0,0-1 0 0 0,0 0-1 0 0,0 1 1 0 0,0-1 0 0 0,0 0 0 0 0,0 0 0 0 0,0 0-1 0 0,0 0 1 0 0,0 0 0 0 0,0 0 0 0 0,0 0 0 0 0,0 0-1 0 0,0 0 1 0 0,0-1 0 0 0,0 1 0 0 0,0 0 0 0 0,0-1-1 0 0,0 1 2 0 0,1 0 11 0 0,34 4 151 0 0,0-2 1 0 0,0-2 0 0 0,0-1 0 0 0,0-2-1 0 0,2-2-162 0 0,10 1 81 0 0,176-26 306 0 0,-203 27-397 0 0,-14 1-33 0 0,0 1 0 0 0,0-1 0 0 0,0 1 0 0 0,0 1 0 0 0,0-1 0 0 0,0 1 0 0 0,1 0 0 0 0,-1 1 0 0 0,0 0 0 0 0,0 0 0 0 0,0 0 0 0 0,0 1 0 0 0,6 2 43 0 0,16 18-6083 0 0,-21-14-4496 0 0,-4-4 243 0 0</inkml:trace>
  <inkml:trace contextRef="#ctx0" brushRef="#br0" timeOffset="261.69">1481 874 12875 0 0,'0'0'1888'0'0,"0"0"-553"0"0,0 0-155 0 0,0 0 77 0 0,0 0 43 0 0,0 0-105 0 0,0 0-248 0 0,0 0-271 0 0,0 0-272 0 0,-6 32-208 0 0,-18 98-108 0 0,18-71-811 0 0,6-59-308 0 0,0 0-725 0 0,0 0-1126 0 0,0 0-1620 0 0,0 0-1496 0 0,0-3-451 0 0</inkml:trace>
  <inkml:trace contextRef="#ctx0" brushRef="#br0" timeOffset="423.6">1397 318 11586 0 0,'0'0'2969'0'0,"0"0"-1489"0"0,0 0-527 0 0,0 0-369 0 0,0 0-312 0 0,0 0-320 0 0,0 0-216 0 0,0 0-112 0 0,0 0-192 0 0,0 0-577 0 0,0 0-1087 0 0,0 0-2057 0 0,0 0-4633 0 0</inkml:trace>
  <inkml:trace contextRef="#ctx0" brushRef="#br0" timeOffset="665.726">1755 904 11362 0 0,'0'0'2082'0'0,"0"0"-264"0"0,0 0-251 0 0,0 0-137 0 0,0 0-187 0 0,0 0-225 0 0,5 34-220 0 0,18 107-219 0 0,-3-59 445 0 0,-19-80-940 0 0,-1-1 0 0 0,1 1 0 0 0,0-1 1 0 0,0 1-1 0 0,0-1 0 0 0,0 1 0 0 0,0-1 0 0 0,0 1 1 0 0,0-1-1 0 0,0 0 0 0 0,1 0 0 0 0,-1 0 0 0 0,0 1 1 0 0,1-1-1 0 0,-1 0 0 0 0,1-1 0 0 0,-1 1 0 0 0,1 0 0 0 0,-1 0 1 0 0,1-1-1 0 0,0 1 0 0 0,-1-1 0 0 0,1 1 0 0 0,0-1 1 0 0,0 0-1 0 0,-1 1 0 0 0,1-1 0 0 0,0 0 0 0 0,0 0 1 0 0,-1-1-1 0 0,1 1 0 0 0,0 0 0 0 0,0 0 0 0 0,-1-1 1 0 0,1 1-1 0 0,0-1 0 0 0,-1 0 0 0 0,1 1 0 0 0,0-1-84 0 0,86-176 1406 0 0,-55 75-1159 0 0,5-23-178 0 0,-34 110 255 0 0,-4 15-488 0 0,0 1 0 0 0,1-1 0 0 0,-1 0 0 0 0,0 1 0 0 0,0-1 0 0 0,0 0 0 0 0,1 0 0 0 0,-1 1 0 0 0,0-1 0 0 0,0 0 0 0 0,1 0 0 0 0,-1 1 0 0 0,0-1 0 0 0,1 0 0 0 0,-1 0 0 0 0,0 0 0 0 0,1 1 0 0 0,-1-1 0 0 0,0 0 0 0 0,1 0 0 0 0,-1 0 0 0 0,0 0 0 0 0,1 0 0 0 0,-1 0 0 0 0,0 0 0 0 0,1 0 0 0 0,-1 0 0 0 0,1 0 0 0 0,-1 0 0 0 0,0 0 0 0 0,1 0 0 0 0,-1 0 0 0 0,0 0 0 0 0,1 0 0 0 0,-1-1 164 0 0,5 25-3509 0 0,0 1-5929 0 0,-4-13-125 0 0</inkml:trace>
  <inkml:trace contextRef="#ctx0" brushRef="#br0" timeOffset="988.765">2294 1069 8706 0 0,'0'0'2183'0'0,"0"0"88"0"0,0 0 108 0 0,0 0-116 0 0,0 0-265 0 0,0 0-272 0 0,0 0-279 0 0,0 0-288 0 0,0 0-288 0 0,32-11-246 0 0,102-35-159 0 0,-80 13 59 0 0,-49 24-409 0 0,0 2-45 0 0,-1-1-1 0 0,0 0 0 0 0,0 0 1 0 0,-1 0-1 0 0,0-1 1 0 0,0 1-1 0 0,-1-1 1 0 0,0 1-1 0 0,-1-1 1 0 0,0 0-1 0 0,0 1 1 0 0,-1-1-1 0 0,0-8-70 0 0,-1 14-14 0 0,-1 1-1 0 0,0-1 0 0 0,1 0 1 0 0,-1 0-1 0 0,0 1 0 0 0,0-1 1 0 0,0 1-1 0 0,-1-1 1 0 0,1 1-1 0 0,-1 0 0 0 0,1 0 1 0 0,-1 0-1 0 0,1 0 0 0 0,-1 1 1 0 0,0-1-1 0 0,0 1 0 0 0,0 0 1 0 0,0-1-1 0 0,0 1 1 0 0,0 1-1 0 0,-1-1 0 0 0,1 0 1 0 0,0 1-1 0 0,0 0 0 0 0,-1-1 1 0 0,1 1-1 0 0,0 0 1 0 0,0 1-1 0 0,-1-1 0 0 0,1 1 1 0 0,0-1-1 0 0,0 1 0 0 0,0 0 1 0 0,0 0-1 0 0,0 1 0 0 0,-3 0 15 0 0,-4 3-88 0 0,0 1 0 0 0,1 0 0 0 0,0 0 0 0 0,0 0 0 0 0,0 1 0 0 0,1 1 0 0 0,0 0 0 0 0,0 0-1 0 0,1 0 1 0 0,0 1 0 0 0,1 0 0 0 0,0 0 0 0 0,0 1 0 0 0,1-1 0 0 0,0 1 0 0 0,1 1-1 0 0,0-1 1 0 0,0 1 0 0 0,1-1 0 0 0,1 1 0 0 0,0 0 0 0 0,0 0 0 0 0,1 0 0 0 0,0 0 0 0 0,1 0-1 0 0,0 0 1 0 0,2 9 88 0 0,-1-15-111 0 0,-1 0 1 0 0,1 0-1 0 0,0 0 0 0 0,1-1 0 0 0,-1 1 0 0 0,1 0 0 0 0,0-1 1 0 0,0 1-1 0 0,0-1 0 0 0,1 0 0 0 0,0 0 0 0 0,0 0 0 0 0,0 0 1 0 0,0 0-1 0 0,0-1 0 0 0,1 1 0 0 0,-1-1 0 0 0,1 0 0 0 0,0 0 1 0 0,0 0-1 0 0,0-1 0 0 0,0 1 0 0 0,1-1 0 0 0,-1 0 0 0 0,1 0 1 0 0,-1-1-1 0 0,1 1 0 0 0,0-1 0 0 0,3 0 111 0 0,145 8-7705 0 0,-112-17 3119 0 0,-13-1-1628 0 0,-13 4 3188 0 0</inkml:trace>
  <inkml:trace contextRef="#ctx0" brushRef="#br0" timeOffset="1371.724">2777 1121 0 0 0,'0'0'2742'0'0,"0"0"-31"0"0,0 0-252 0 0,0 0-292 0 0,0 0-257 0 0,0 0-232 0 0,0 0-238 0 0,0 0-238 0 0,0 0-215 0 0,0 0-114 0 0,0 0 9 0 0,0 0 41 0 0,-2 10 42 0 0,-4 29-9 0 0,44-55 2124 0 0,5-26-2565 0 0,-2-3 1 0 0,-2-1 0 0 0,-2-2-1 0 0,-3-1 1 0 0,3-8-516 0 0,-21 32 64 0 0,20-34 0 0 0,-35 58-76 0 0,-1 1-52 0 0,0 0-59 0 0,-1 33-499 0 0,-2-1 537 0 0,0-25 80 0 0,1 0 1 0 0,1 0 0 0 0,-1 0 0 0 0,1 0 0 0 0,0 0 0 0 0,1 0 0 0 0,0 0 0 0 0,0 0 0 0 0,0 0 0 0 0,1 0 0 0 0,0 1 0 0 0,0-1 0 0 0,1-1 0 0 0,0 1 0 0 0,0 0 0 0 0,1 0 0 0 0,0-1 0 0 0,0 1 0 0 0,0-1 0 0 0,1 0 0 0 0,0 0 0 0 0,0 0 0 0 0,1 0 0 0 0,0-1 0 0 0,0 0 0 0 0,5 4 4 0 0,-4-4 47 0 0,1-1 0 0 0,0 0 0 0 0,0-1 0 0 0,0 0 0 0 0,0 0 0 0 0,1 0 0 0 0,0-1 0 0 0,-1 0 0 0 0,1-1 0 0 0,0 1-1 0 0,0-2 1 0 0,-1 1 0 0 0,1-1 0 0 0,0 0 0 0 0,0-1 0 0 0,0 1 0 0 0,0-2 0 0 0,0 1 0 0 0,-1-1 0 0 0,1 0 0 0 0,-1-1 0 0 0,1 0 0 0 0,-1 0 0 0 0,0 0 0 0 0,0-1 0 0 0,0 0 0 0 0,-1-1 0 0 0,1 1 0 0 0,-1-1 0 0 0,0 0 0 0 0,-1-1 0 0 0,1 0 0 0 0,-1 1 0 0 0,0-2 0 0 0,2-2-47 0 0,4-8-262 0 0,0-2 0 0 0,-1 1 0 0 0,-1-1 0 0 0,-1 0 1 0 0,0-1-1 0 0,-2 0 0 0 0,0 0 0 0 0,0-8 262 0 0,5 0-4384 0 0,-4 12-5210 0 0,-3 8-2647 0 0</inkml:trace>
</inkml:ink>
</file>

<file path=ppt/ink/ink9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340 133 0 0 0,'0'0'1203'0'0,"0"0"564"0"0,0 0 160 0 0,0 0-83 0 0,0 0-158 0 0,0 0-182 0 0,0 0-174 0 0,0 0-124 0 0,0 0-58 0 0,0 0-33 0 0,0 0-64 0 0,1-6-122 0 0,1-16-130 0 0,-20 17 923 0 0,-1 6-1457 0 0,1 1 0 0 0,-1 1-1 0 0,1 1 1 0 0,0 1 0 0 0,0 0 0 0 0,0 1 0 0 0,1 1 0 0 0,0 1-265 0 0,-62 21 989 0 0,49-15-112 0 0,37 9-505 0 0,4-13-313 0 0,0-1 1 0 0,1 0 0 0 0,0-1 0 0 0,1-1-1 0 0,0 0 1 0 0,0 0 0 0 0,0-1 0 0 0,1-1-1 0 0,0 0 1 0 0,2-1-60 0 0,89 36 298 0 0,-102-38-264 0 0,0 0-1 0 0,0 0 1 0 0,0 0 0 0 0,0 0 0 0 0,-1 1 0 0 0,1-1 0 0 0,-1 0 0 0 0,0 1 0 0 0,1 0 0 0 0,-1 0 0 0 0,-1 0 0 0 0,1 0 0 0 0,0 0 0 0 0,-1 0 0 0 0,1 0 0 0 0,-1 0 0 0 0,0 1 0 0 0,0-1 0 0 0,0 0 0 0 0,-1 1 0 0 0,1-1 0 0 0,-1 1 0 0 0,0-1 0 0 0,0 1 0 0 0,0-1-1 0 0,0 1 1 0 0,-1-1 0 0 0,1 0 0 0 0,-1 1 0 0 0,0-1 0 0 0,0 0 0 0 0,0 1 0 0 0,0-1 0 0 0,-1 0 0 0 0,1 0 0 0 0,-1 0 0 0 0,0 0 0 0 0,0 0 0 0 0,0 0 0 0 0,0 0 0 0 0,-1 0-34 0 0,-12 9 89 0 0,0-1 0 0 0,-1 0 0 0 0,1-1 0 0 0,-2-1 0 0 0,0-1 0 0 0,0 0 0 0 0,-2 0-89 0 0,-128 36 116 0 0,98-40-142 0 0,49-4-15 0 0,0 0-64 0 0,0 0-111 0 0,10-16-985 0 0,84-41-3298 0 0,-59 42 167 0 0,-2 3-3499 0 0,-13 5-532 0 0</inkml:trace>
  <inkml:trace contextRef="#ctx0" brushRef="#br0" timeOffset="242.475">573 357 13475 0 0,'0'0'1440'0'0,"0"0"-213"0"0,0 0 16 0 0,0 0 119 0 0,0 0-45 0 0,0 0-199 0 0,0 0-266 0 0,0 0-252 0 0,0 0-216 0 0,0 0-186 0 0,0 0-100 0 0,-7 29-62 0 0,-20 84-44 0 0,23-78-346 0 0,10-43-359 0 0,24-26-4705 0 0,-14 6-4507 0 0,-12 17 2993 0 0</inkml:trace>
  <inkml:trace contextRef="#ctx0" brushRef="#br0" timeOffset="479.367">496 0 4297 0 0,'0'0'3721'0'0,"0"0"-897"0"0,0 0-607 0 0,0 0-481 0 0,0 0-624 0 0,0 0-607 0 0,0 0-521 0 0,0 0-313 0 0,0 0-247 0 0,0 0-432 0 0,0 0-760 0 0,0 0-1841 0 0,0 0-1848 0 0,0 0 1808 0 0</inkml:trace>
  <inkml:trace contextRef="#ctx0" brushRef="#br0" timeOffset="730.646">743 155 12843 0 0,'0'0'2156'0'0,"0"0"-651"0"0,0 0-397 0 0,0 0-111 0 0,0 0-88 0 0,0 0-59 0 0,0 0-71 0 0,0 0-107 0 0,0 0-145 0 0,0 0-149 0 0,0 0-104 0 0,0 0-44 0 0,34-21-12 0 0,108-64 4 0 0,-58 51 178 0 0,-79 32-395 0 0,-1 0-1 0 0,1 1 1 0 0,0-1 0 0 0,-1 1-1 0 0,1 0 1 0 0,0 1 0 0 0,0-1-1 0 0,0 1 1 0 0,0 0 0 0 0,0 0 0 0 0,0 0-1 0 0,0 1 1 0 0,0 0 0 0 0,0 0-1 0 0,-1 0 1 0 0,1 0 0 0 0,0 1-1 0 0,-1 0 1 0 0,1 0 0 0 0,-1 0 0 0 0,1 0-1 0 0,-1 1 1 0 0,0 0 0 0 0,0 0-1 0 0,0 0 1 0 0,-1 0 0 0 0,1 0-1 0 0,-1 1 1 0 0,1 0 0 0 0,-1 0 0 0 0,0 0-1 0 0,-1 0 1 0 0,1 0 0 0 0,-1 0-1 0 0,0 1 1 0 0,0-1 0 0 0,0 1 0 0 0,0 0-5 0 0,-2 10 28 0 0,0 0 1 0 0,0 0-1 0 0,-2 0 1 0 0,0 0-1 0 0,0 0 1 0 0,-2-1 0 0 0,0 1-1 0 0,0-1 1 0 0,-1 0-1 0 0,-1 0 1 0 0,-1 0 0 0 0,0-1-1 0 0,0 0 1 0 0,-1 0-1 0 0,-1-1 1 0 0,-7 8-29 0 0,-45 87 424 0 0,36-26 79 0 0,25-78-487 0 0,0 0 0 0 0,0 0 0 0 0,1 0 1 0 0,-1-1-1 0 0,0 1 0 0 0,1 0 0 0 0,0 0 1 0 0,0-1-1 0 0,0 1 0 0 0,0 0 0 0 0,0-1 0 0 0,0 1 1 0 0,1-1-1 0 0,-1 0 0 0 0,1 1 0 0 0,0-1 1 0 0,0 0-1 0 0,0 0 0 0 0,0 0 0 0 0,0 0 0 0 0,0 0 1 0 0,0-1-1 0 0,0 1 0 0 0,1-1 0 0 0,-1 1 0 0 0,1-1 1 0 0,-1 0-1 0 0,1 0 0 0 0,0 0 0 0 0,-1 0 1 0 0,2 0-17 0 0,4 1 35 0 0,0 0 1 0 0,1 0-1 0 0,-1-1 1 0 0,1 0 0 0 0,0-1-1 0 0,-1 1 1 0 0,1-2-1 0 0,0 1 1 0 0,-1-1-1 0 0,1-1 1 0 0,-1 1 0 0 0,1-2-1 0 0,-1 1 1 0 0,0-1-1 0 0,0 0 1 0 0,2-1-36 0 0,28-19-1947 0 0,-20-4-2364 0 0,-15 4-7331 0 0,-3 18 2839 0 0</inkml:trace>
  <inkml:trace contextRef="#ctx0" brushRef="#br0" timeOffset="965.613">761 361 11827 0 0,'0'0'1234'0'0,"0"0"-247"0"0,0 0 96 0 0,0 0 231 0 0,0 0 54 0 0,0 0-141 0 0,0 0-175 0 0,0 0-188 0 0,0 0-187 0 0,37 5-168 0 0,117 15-133 0 0,39-15 326 0 0,18-12-2382 0 0,-141 1-3685 0 0,-2-3-6314 0 0,-59 9 7183 0 0</inkml:trace>
  <inkml:trace contextRef="#ctx0" brushRef="#br0" timeOffset="1644.004">1529 413 368 0 0,'0'0'3153'0'0,"0"0"-475"0"0,0 0-519 0 0,0 0-373 0 0,0 0-265 0 0,0 0-201 0 0,0 0-150 0 0,0 0-106 0 0,0 0-82 0 0,0 0-27 0 0,0 0-3 0 0,0 0-1 0 0,0 0-15 0 0,17 10-52 0 0,55 28-76 0 0,-70-38-766 0 0,-1 1-1 0 0,1 0 0 0 0,-1 0 1 0 0,1-1-1 0 0,0 1 1 0 0,-1 0-1 0 0,1-1 0 0 0,0 0 1 0 0,0 1-1 0 0,-1-1 1 0 0,1 0-1 0 0,0 0 0 0 0,0 0 1 0 0,-1 0-1 0 0,1 0 1 0 0,0-1-1 0 0,0 1 0 0 0,-1 0 1 0 0,1-1-1 0 0,0 1 1 0 0,-1-1-1 0 0,1 0 0 0 0,-1 1 1 0 0,1-1-1 0 0,0 0 1 0 0,-1 0-1 0 0,0 0 0 0 0,2-1-41 0 0,3-2 192 0 0,3-2-44 0 0,-1 1 0 0 0,0-1-1 0 0,0 0 1 0 0,-1-1 0 0 0,0 0-1 0 0,0 0 1 0 0,0 0-1 0 0,-1-1 1 0 0,0 0 0 0 0,0 0-1 0 0,-1-1 1 0 0,0 0 0 0 0,-1 1-1 0 0,0-2 1 0 0,0 1 0 0 0,-1 0-1 0 0,0-1 1 0 0,-1 0 0 0 0,0 1-1 0 0,0-1 1 0 0,-1-7-148 0 0,-2 14 2 0 0,-1 0-1 0 0,0 0 1 0 0,0 0 0 0 0,0 0-1 0 0,-1 0 1 0 0,1 0 0 0 0,-1 1-1 0 0,0-1 1 0 0,1 1 0 0 0,-1-1 0 0 0,0 1-1 0 0,-1 0 1 0 0,1 0 0 0 0,0 1-1 0 0,0-1 1 0 0,-1 1 0 0 0,1-1-1 0 0,-1 1 1 0 0,1 0 0 0 0,-1 1 0 0 0,0-1-1 0 0,1 0 1 0 0,-1 1 0 0 0,0 0-1 0 0,1 0 1 0 0,-1 0 0 0 0,0 0-1 0 0,0 1 1 0 0,1-1 0 0 0,-1 1 0 0 0,1 0-1 0 0,-1 0 1 0 0,0 1-2 0 0,-9 2-29 0 0,0 1 0 0 0,0 1 0 0 0,1 0 0 0 0,-1 1 0 0 0,2 0 0 0 0,-1 0 0 0 0,1 2 1 0 0,0-1-1 0 0,0 2 0 0 0,1-1 0 0 0,1 1 0 0 0,0 1 0 0 0,-7 9 29 0 0,-53 94-348 0 0,67-111 313 0 0,0 0 1 0 0,1 1-1 0 0,-1-1 0 0 0,1 0 1 0 0,0 1-1 0 0,0-1 1 0 0,0 1-1 0 0,0 0 1 0 0,1-1-1 0 0,-1 1 1 0 0,1 0-1 0 0,0-1 0 0 0,0 1 1 0 0,1 0-1 0 0,-1-1 1 0 0,1 1-1 0 0,-1-1 1 0 0,1 1-1 0 0,0-1 0 0 0,1 1 1 0 0,-1-1-1 0 0,1 1 1 0 0,-1-1-1 0 0,1 0 1 0 0,0 0-1 0 0,0 0 0 0 0,0 0 1 0 0,1 0-1 0 0,-1 0 1 0 0,1-1-1 0 0,-1 1 1 0 0,1-1-1 0 0,0 0 0 0 0,0 0 1 0 0,0 0-1 0 0,0 0 1 0 0,1 0-1 0 0,1 0 35 0 0,12 3-535 0 0,0 0 0 0 0,1-2 0 0 0,-1 0 0 0 0,1-1 1 0 0,0-1-1 0 0,-1 0 0 0 0,1-2 0 0 0,0 0 0 0 0,12-2 535 0 0,3-3-956 0 0,1-2 1 0 0,-1-1 0 0 0,-1-1 0 0 0,1-2-1 0 0,8-6 956 0 0,55-18-578 0 0,-73 28 673 0 0,-1-1 0 0 0,0 0 1 0 0,-1-2-1 0 0,0 0 0 0 0,-1-2 0 0 0,0 0 0 0 0,4-5-95 0 0,-23 18 83 0 0,0 0 1 0 0,0-1 0 0 0,0 1-1 0 0,0-1 1 0 0,0 1-1 0 0,0-1 1 0 0,0 1 0 0 0,-1-1-1 0 0,1 0 1 0 0,0 1 0 0 0,0-1-1 0 0,0 0 1 0 0,-1 0-1 0 0,1 0 1 0 0,0 0 0 0 0,-1 0-1 0 0,1 1 1 0 0,-1-1-1 0 0,1 0 1 0 0,-1 0 0 0 0,1 0-1 0 0,-1-1 1 0 0,0 1 0 0 0,1 0-1 0 0,-1 0 1 0 0,0 0-1 0 0,0 0 1 0 0,0 0 0 0 0,0 0-1 0 0,0 0 1 0 0,0 0-1 0 0,0 0 1 0 0,0-1 0 0 0,0 1-1 0 0,-1 0 1 0 0,1 0-1 0 0,0 0 1 0 0,-1 0 0 0 0,1 0-1 0 0,-1 0 1 0 0,1 0 0 0 0,-1 0-1 0 0,1 0 1 0 0,-1 1-1 0 0,0-1 1 0 0,0 0 0 0 0,1 0-1 0 0,-1 0 1 0 0,0 1-1 0 0,0-1 1 0 0,0 0 0 0 0,0 1-1 0 0,0-1 1 0 0,1 1-1 0 0,-1-1 1 0 0,-1 0-84 0 0,-11 4 245 0 0,1 0 1 0 0,-1 0-1 0 0,1 1 0 0 0,-1 0 0 0 0,1 1 1 0 0,0 1-1 0 0,1 0 0 0 0,0 0 0 0 0,0 1 0 0 0,0 1 1 0 0,1 0-1 0 0,0 0 0 0 0,0 1 0 0 0,-4 6-245 0 0,-2-2 151 0 0,11-9-148 0 0,0 0 1 0 0,0 1 0 0 0,1 0 0 0 0,-1 0-1 0 0,1 0 1 0 0,0 0 0 0 0,1 1 0 0 0,-1-1-1 0 0,1 1 1 0 0,0 0 0 0 0,0 0 0 0 0,1 0 0 0 0,0 0-1 0 0,0 1 1 0 0,0-1 0 0 0,1 1 0 0 0,0-1-1 0 0,0 1 1 0 0,1-1 0 0 0,0 1 0 0 0,0 0 0 0 0,0-1-1 0 0,2 4-3 0 0,1-5 0 0 0,1-1 0 0 0,-1 1-1 0 0,1-1 1 0 0,1 0 0 0 0,-1 0 0 0 0,0 0-1 0 0,1-1 1 0 0,0 0 0 0 0,0 0 0 0 0,0 0-1 0 0,0 0 1 0 0,1-1 0 0 0,-1 1 0 0 0,0-1-1 0 0,1-1 1 0 0,0 1 0 0 0,-1-1 0 0 0,1 0-1 0 0,0 0 1 0 0,0-1 0 0 0,5 0 0 0 0,5 1 132 0 0,1 0 0 0 0,-1-1 0 0 0,1-1 0 0 0,-1-1 0 0 0,0 0 0 0 0,0-1 0 0 0,0-1 0 0 0,0-1 0 0 0,0 0 0 0 0,-1-1-132 0 0,1 0 135 0 0,0-1-1 0 0,-1-1 1 0 0,0-1-1 0 0,0 0 1 0 0,-1-1-1 0 0,0 0 1 0 0,-1-1-1 0 0,0-1 1 0 0,-1 0-1 0 0,0 0 1 0 0,-1-2-1 0 0,-1 1 1 0 0,0-1-1 0 0,4-8-134 0 0,3-6 74 0 0,-5 11-86 0 0,-1-1 0 0 0,-1 0 1 0 0,-1 0-1 0 0,-1-1 1 0 0,0 0-1 0 0,-1-1 1 0 0,-1 0-1 0 0,-1 0 1 0 0,1-8 11 0 0,-5 17-76 0 0,1 0 1 0 0,-1 0 0 0 0,-1-1 0 0 0,0 1 0 0 0,-1 0 0 0 0,0-1-1 0 0,0 1 1 0 0,-1 0 0 0 0,-1 0 0 0 0,0 0 0 0 0,-3-8 75 0 0,4 14-23 0 0,0 0 0 0 0,0 1 0 0 0,-1-1 0 0 0,1 1 0 0 0,-1-1 0 0 0,0 1 1 0 0,0 0-1 0 0,0 0 0 0 0,-1 0 0 0 0,1 1 0 0 0,-1-1 0 0 0,0 1 0 0 0,0 0 0 0 0,0 0 1 0 0,-1 0-1 0 0,1 1 0 0 0,-1-1 0 0 0,1 1 0 0 0,-1 0 0 0 0,0 0 0 0 0,0 1 0 0 0,0-1 1 0 0,0 1-1 0 0,0 0 0 0 0,0 1 0 0 0,0-1 0 0 0,0 1 0 0 0,0 0 0 0 0,0 0 0 0 0,0 1 1 0 0,0-1-1 0 0,-1 1 0 0 0,1 0 0 0 0,0 1 0 0 0,1-1 0 0 0,-1 1 0 0 0,0 0 0 0 0,0 0 1 0 0,1 0 22 0 0,-9 7 9 0 0,2 0 0 0 0,-1 1 0 0 0,1 0 0 0 0,1 0 1 0 0,0 1-1 0 0,0 1 0 0 0,1 0 0 0 0,1 0 0 0 0,0 0 1 0 0,0 1-1 0 0,1 1 0 0 0,1-1 0 0 0,0 1 1 0 0,1 0-1 0 0,1 0 0 0 0,0 0 0 0 0,1 1 0 0 0,0 0 1 0 0,1 0-1 0 0,1-1 0 0 0,0 1 0 0 0,1 2-9 0 0,0-16 1 0 0,-1 11 7 0 0,1 0-1 0 0,0 1 1 0 0,1-1-1 0 0,0 0 1 0 0,0 0 0 0 0,1 0-1 0 0,1 0 1 0 0,0 0-1 0 0,1-1 1 0 0,0 1 0 0 0,1-1-1 0 0,6 10-7 0 0,-1-6-46 0 0,1-1 0 0 0,0 0 0 0 0,1-1-1 0 0,1 0 1 0 0,0-1 0 0 0,0-1 0 0 0,2 0 0 0 0,-1 0-1 0 0,1-2 1 0 0,1 1 0 0 0,0-2 0 0 0,0 0-1 0 0,0-1 1 0 0,1-1 0 0 0,0-1 0 0 0,3 1 46 0 0,109 13-6047 0 0,-96-16-1044 0 0,-12-2-3781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81 226,'-19'24,"-12"12,1 1</inkml:trace>
  <inkml:trace contextRef="#ctx0" brushRef="#br0" timeOffset="2349.408">278 1,'72'162,"-56"-118,-3 1,-1-1,-2 2,-2 0,-2 0,-3 0,-1 20,-2-50,-1 1,0 0,-2 0,0-1,0 0,-2 1,0-2,-1 1,0 0,-1-1,-1 0,-1-1,0 0,0 0,-2-1,0 0,0-1,-1 0,0-1,-1 0,-1-1,-1 0,-53 28,37-26</inkml:trace>
</inkml:ink>
</file>

<file path=ppt/ink/ink9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5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 2152 0 0,'0'0'5215'0'0,"0"0"-2496"0"0,0 0-717 0 0,0 0-116 0 0,0 0-121 0 0,0 0-108 0 0,0 0-149 0 0,0 0-209 0 0,0 0-256 0 0,0 0-304 0 0,0 0-265 0 0,-3-2-191 0 0,2 2-270 0 0,0-1-1 0 0,1 1 1 0 0,-1 0 0 0 0,0 0-1 0 0,0 0 1 0 0,1-1-1 0 0,-1 1 1 0 0,0 0 0 0 0,0 0-1 0 0,1 0 1 0 0,-1 0-1 0 0,0 1 1 0 0,0-1 0 0 0,1 0-1 0 0,-1 0 1 0 0,0 0-1 0 0,0 0 1 0 0,1 1 0 0 0,-1-1-1 0 0,0 0 1 0 0,1 1-1 0 0,-1-1 1 0 0,0 1-1 0 0,1-1 1 0 0,-1 1 0 0 0,1-1-1 0 0,-1 1 1 0 0,0-1-1 0 0,1 1 1 0 0,0-1 0 0 0,-1 1-1 0 0,1 0 1 0 0,-1-1-1 0 0,1 1 1 0 0,0 0 0 0 0,-1-1-1 0 0,1 1 1 0 0,0 0-1 0 0,0-1 1 0 0,-1 1 0 0 0,1 0-1 0 0,0 0 1 0 0,0-1-1 0 0,0 1 1 0 0,0 0 0 0 0,0 0-1 0 0,0 0 1 0 0,0-1-1 0 0,0 1 1 0 0,0 0 0 0 0,1 0-1 0 0,-1-1 1 0 0,0 1-1 0 0,0 0 1 0 0,1-1 0 0 0,-1 1-1 0 0,0 0 1 0 0,1-1-1 0 0,-1 1 1 0 0,1 0 0 0 0,-1-1-1 0 0,1 1 1 0 0,0 0-13 0 0,0 134 965 0 0,2-29-628 0 0,-5 0 0 0 0,-4 0 0 0 0,-9 28-337 0 0,-33 201-149 0 0,46-324-180 0 0,-5 21-472 0 0,5-12-2941 0 0,2-20 2019 0 0,0 0-408 0 0,0 0-518 0 0,0 0-706 0 0,0-1-2382 0 0,0-5 3065 0 0,0 2 448 0 0</inkml:trace>
  <inkml:trace contextRef="#ctx0" brushRef="#br0" timeOffset="254.134">1 545 6585 0 0,'0'0'4597'0'0,"0"0"-2375"0"0,0 0-848 0 0,0 0-270 0 0,0 0-133 0 0,0 0-91 0 0,0 0-62 0 0,0 0 31 0 0,0 0 15 0 0,0 0-50 0 0,0 0-54 0 0,0 0-77 0 0,0 0-78 0 0,23 10-85 0 0,75 32-93 0 0,-18-30 31 0 0,-59-13-356 0 0,300-29-274 0 0,-204 15-1910 0 0,-20-2-5558 0 0,-73 12 2830 0 0,-9 2-405 0 0,-6-1 501 0 0</inkml:trace>
  <inkml:trace contextRef="#ctx0" brushRef="#br0" timeOffset="661.339">839 512 5017 0 0,'0'0'2017'0'0,"0"0"-198"0"0,0 0-59 0 0,0 0 16 0 0,0 0-113 0 0,0 0-212 0 0,0 0-214 0 0,0 0-199 0 0,0 0-187 0 0,0 0-135 0 0,-9 33-78 0 0,-28 103-69 0 0,28-71 554 0 0,12-56-853 0 0,0-6-199 0 0,0 1 1 0 0,0-1-1 0 0,0 1 1 0 0,0-1 0 0 0,1 0-1 0 0,-1-1 1 0 0,1 1-1 0 0,0-1 1 0 0,0 1 0 0 0,0-1-1 0 0,0 0 1 0 0,0-1-1 0 0,0 1 1 0 0,1-1 0 0 0,-1 1-1 0 0,0-1 1 0 0,1-1-1 0 0,-1 1 1 0 0,1-1 0 0 0,-1 1-1 0 0,1-1 1 0 0,-1 0-1 0 0,1-1 1 0 0,-1 1 0 0 0,1-1-1 0 0,-1 0 1 0 0,1 0-1 0 0,-1-1 1 0 0,0 1 0 0 0,0-1-1 0 0,1 0 1 0 0,-1 0-1 0 0,0 0 1 0 0,-1 0 0 0 0,3-2-72 0 0,21-11 156 0 0,0-1 0 0 0,0-2 0 0 0,-2 0 0 0 0,0-2 0 0 0,21-21-156 0 0,16-7 9 0 0,-61 48-20 0 0,0 1 1 0 0,0-1-1 0 0,0 1 0 0 0,0-1 1 0 0,0 1-1 0 0,0 0 0 0 0,0-1 1 0 0,-1 1-1 0 0,1 0 0 0 0,0 0 0 0 0,0 0 1 0 0,-1 0-1 0 0,1 0 0 0 0,0 0 1 0 0,-1-1-1 0 0,1 1 0 0 0,-1 1 1 0 0,1-1-1 0 0,-1 0 0 0 0,0 0 1 0 0,1 0-1 0 0,-1 0 0 0 0,0 0 0 0 0,0 0 1 0 0,0 0-1 0 0,0 0 0 0 0,0 0 1 0 0,0 1-1 0 0,0-1 0 0 0,0 0 1 0 0,0 0-1 0 0,0 0 11 0 0,0 3-19 0 0,1 8 16 0 0,-1-7 4 0 0,-1 1 1 0 0,1-1-1 0 0,0 1 0 0 0,1 0 1 0 0,-1-1-1 0 0,1 1 1 0 0,0-1-1 0 0,0 1 0 0 0,1-1 1 0 0,0 0-1 0 0,0 1 0 0 0,0-1 1 0 0,0 0-1 0 0,1 0 1 0 0,0-1-1 0 0,0 1 0 0 0,0 0 1 0 0,1-1-1 0 0,-1 0 0 0 0,1 0 1 0 0,0 0-1 0 0,0 0 1 0 0,1-1-1 0 0,-1 1 0 0 0,1-1 1 0 0,0 0-1 0 0,-1 0 1 0 0,1-1-1 0 0,1 0 0 0 0,-1 0 1 0 0,4 1-2 0 0,1-1 104 0 0,0 0 0 0 0,0-1 0 0 0,0-1 0 0 0,0 0 0 0 0,0 0 0 0 0,0-1 0 0 0,0 0 0 0 0,0-1 0 0 0,0 0 0 0 0,0 0 0 0 0,0-1 0 0 0,-1 0 0 0 0,1-1 0 0 0,-1 0 0 0 0,0-1 0 0 0,0 0 0 0 0,0 0 0 0 0,-1-1 0 0 0,0 0 0 0 0,0 0 0 0 0,-1-1 0 0 0,1 0 0 0 0,-1-1 0 0 0,-1 1 0 0 0,1-1 0 0 0,-2-1 0 0 0,1 1 0 0 0,-1-1 0 0 0,0 0 0 0 0,1-4-104 0 0,1-49 983 0 0,-8 34-2924 0 0,0 12-2502 0 0,1 1-3580 0 0,0 11-4328 0 0</inkml:trace>
  <inkml:trace contextRef="#ctx0" brushRef="#br0" timeOffset="1497.68">1828 608 0 0 0,'0'0'1822'0'0,"0"0"373"0"0,0 0 64 0 0,0 0-145 0 0,0 0-192 0 0,0 0-282 0 0,0 0-294 0 0,0 0-249 0 0,0 0-183 0 0,0 0-102 0 0,0 0-69 0 0,-19 3-74 0 0,-59 12-81 0 0,76-15-559 0 0,1 0-1 0 0,-1 1 1 0 0,0-1-1 0 0,1 1 0 0 0,-1-1 1 0 0,1 1-1 0 0,-1 0 1 0 0,1-1-1 0 0,-1 1 1 0 0,1 0-1 0 0,0 0 0 0 0,-1 0 1 0 0,1 0-1 0 0,0 0 1 0 0,0 0-1 0 0,-1 1 1 0 0,1-1-1 0 0,0 0 0 0 0,0 0 1 0 0,0 1-1 0 0,1-1 1 0 0,-1 1-1 0 0,0-1 1 0 0,0 1-1 0 0,1-1 1 0 0,-1 1-1 0 0,1 0 0 0 0,-1 1-28 0 0,-1 5 171 0 0,-1-2-91 0 0,0-1 0 0 0,0 0-1 0 0,1 1 1 0 0,0-1 0 0 0,0 1 0 0 0,0 0 0 0 0,1-1-1 0 0,-1 1 1 0 0,1 0 0 0 0,1 0 0 0 0,-1 0 0 0 0,1 0-1 0 0,0 0 1 0 0,1 0 0 0 0,0 0 0 0 0,-1 0 0 0 0,2-1-1 0 0,-1 1 1 0 0,1 0 0 0 0,0 0 0 0 0,0-1 0 0 0,0 1-1 0 0,1-1 1 0 0,0 0 0 0 0,0 0 0 0 0,0 0 0 0 0,1 0-1 0 0,-1 0 1 0 0,1-1 0 0 0,0 0 0 0 0,1 1 0 0 0,-1-1-1 0 0,1-1 1 0 0,0 1 0 0 0,0-1 0 0 0,0 0-1 0 0,0 0 1 0 0,0 0 0 0 0,1-1 0 0 0,-1 0 0 0 0,1 0-1 0 0,1 0-79 0 0,-1-2 90 0 0,1 0-1 0 0,0 0 1 0 0,-1-1-1 0 0,1 0 0 0 0,-1 0 1 0 0,1-1-1 0 0,-1 0 1 0 0,0 0-1 0 0,1 0 0 0 0,-1-1 1 0 0,0 0-1 0 0,-1 0 1 0 0,1 0-1 0 0,0-1 0 0 0,-1 0 1 0 0,0 0-1 0 0,0 0 1 0 0,0-1-1 0 0,0 1 0 0 0,-1-1 1 0 0,0-1-1 0 0,0 1 1 0 0,0 0-1 0 0,-1-1 0 0 0,0 0 1 0 0,0 0-1 0 0,0 0 1 0 0,-1 0-1 0 0,1 0 0 0 0,0-6-89 0 0,-1 4 1 0 0,-1-1 0 0 0,0 1 0 0 0,0 0 0 0 0,-1-1 0 0 0,0 1 0 0 0,0-1 0 0 0,-1 1 0 0 0,0 0 0 0 0,-1-1 0 0 0,0 1 0 0 0,0 0 0 0 0,0 0 0 0 0,-1 0 0 0 0,-1 0 0 0 0,-3-6-1 0 0,4 9-235 0 0,0 0-1 0 0,0 0 1 0 0,0 1-1 0 0,-1-1 0 0 0,0 1 1 0 0,0 0-1 0 0,0 0 0 0 0,-1 0 1 0 0,1 1-1 0 0,-1-1 0 0 0,0 1 1 0 0,0 0-1 0 0,0 1 1 0 0,0-1-1 0 0,-1 1 236 0 0,-24-2-4778 0 0,5 14-5133 0 0,16-2 2998 0 0</inkml:trace>
</inkml:ink>
</file>

<file path=ppt/ink/ink9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33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37 0 0 0,'0'0'924'0'0,"0"0"741"0"0,0 0 128 0 0,0 0-91 0 0,0 0-190 0 0,0 0-169 0 0,0 0-108 0 0,1-4-100 0 0,6-24 1995 0 0,-49 24 1250 0 0,31 5-4274 0 0,0 1 1 0 0,0 1-1 0 0,0 0 1 0 0,0 1-1 0 0,0 0 1 0 0,1 0-1 0 0,-1 1 1 0 0,1 0-1 0 0,0 1 1 0 0,1 0-1 0 0,0 1 1 0 0,0 0 0 0 0,-3 3-108 0 0,-18 12 168 0 0,-55 59 246 0 0,80-74-384 0 0,0 0-1 0 0,0 0 0 0 0,1 0 1 0 0,-1 1-1 0 0,1 0 0 0 0,1-1 1 0 0,0 1-1 0 0,0 0 0 0 0,0 1 1 0 0,1-1-1 0 0,1 0 0 0 0,-1 1 1 0 0,1-1-1 0 0,1 1 0 0 0,-1-1 1 0 0,1 1-1 0 0,1 0 1 0 0,0-1-1 0 0,1 8-28 0 0,1-10 74 0 0,-1-1 0 0 0,1 1-1 0 0,0 0 1 0 0,1-1 0 0 0,-1 0 0 0 0,1 0 0 0 0,0 0-1 0 0,1 0 1 0 0,-1-1 0 0 0,1 1 0 0 0,0-1 0 0 0,0 0-1 0 0,0-1 1 0 0,0 1 0 0 0,1-1 0 0 0,-1 0 0 0 0,1 0 0 0 0,0-1-1 0 0,0 0 1 0 0,0 0 0 0 0,0 0 0 0 0,0-1 0 0 0,0 1-1 0 0,1-2 1 0 0,-1 1 0 0 0,0-1 0 0 0,1 0 0 0 0,-1 0-1 0 0,0 0 1 0 0,1-1 0 0 0,-1 0 0 0 0,0-1 0 0 0,0 1 0 0 0,0-1-1 0 0,0 0 1 0 0,0 0 0 0 0,0-1 0 0 0,-1 0 0 0 0,1 0-1 0 0,-1-1 1 0 0,1 1 0 0 0,-1-1 0 0 0,2-2-74 0 0,19-19 182 0 0,-2-1 0 0 0,-1 0 1 0 0,-1-2-1 0 0,-2-1 0 0 0,0 0 0 0 0,14-32-182 0 0,15-46 258 0 0,-34 74-139 0 0,-15 32-101 0 0,0 1-22 0 0,0 0-13 0 0,0 0-16 0 0,0 0-22 0 0,0 0-14 0 0,11 23-78 0 0,19 80 367 0 0,-4 33 29 0 0,-21-64-177 0 0,-2 1-1 0 0,-4-1 0 0 0,-2 0 1 0 0,-12 58-72 0 0,-8-1 24 0 0,-40 40 8 0 0,58-159-37 0 0,0-1-1 0 0,0 1 1 0 0,-1-1 0 0 0,0-1 0 0 0,0 1 0 0 0,-1-1 0 0 0,0 0 0 0 0,0-1-1 0 0,-1 0 1 0 0,0 0 0 0 0,0 0 0 0 0,-1-1 0 0 0,0-1 0 0 0,-4 3 5 0 0,12-9-7 0 0,0 0 1 0 0,-1 0-1 0 0,1 0 0 0 0,0 0 1 0 0,-1 0-1 0 0,1 0 1 0 0,0 0-1 0 0,0 0 1 0 0,0-1-1 0 0,0 1 1 0 0,0 0-1 0 0,0-1 1 0 0,0 1-1 0 0,1 0 1 0 0,-1-1-1 0 0,0 1 0 0 0,1-1 1 0 0,-1 0-1 0 0,1 1 1 0 0,0-1-1 0 0,-1 1 1 0 0,1-1-1 0 0,0 0 1 0 0,0 1-1 0 0,0-1 1 0 0,0 1-1 0 0,0-1 0 0 0,1 0 1 0 0,-1 1-1 0 0,0-1 1 0 0,1 1-1 0 0,-1-1 1 0 0,1 1-1 0 0,0-2 7 0 0,-1-5-24 0 0,2-9-3 0 0,1 0 1 0 0,1 0-1 0 0,0 0 1 0 0,1 0-1 0 0,0 1 0 0 0,2 0 1 0 0,0 0-1 0 0,1 0 1 0 0,0 1-1 0 0,1 0 1 0 0,4-3 26 0 0,-3 0-11 0 0,22-29-5 0 0,2 1 0 0 0,3 1 0 0 0,0 3 0 0 0,15-11 16 0 0,-8 7-16 0 0,31-42-67 0 0,71-82 139 0 0,-113 100-21 0 0,-29-11 19 0 0,-56-8-358 0 0,45 80 267 0 0,5 6-7 0 0,0 1-1 0 0,0 0 1 0 0,0 0-1 0 0,0 0 1 0 0,-1 1-1 0 0,1-1 1 0 0,0 0-1 0 0,-1 1 1 0 0,1-1-1 0 0,-1 1 1 0 0,1 0-1 0 0,-1 0 1 0 0,0 0-1 0 0,1 0 1 0 0,-1 1-1 0 0,0-1 1 0 0,0 1-1 0 0,0-1 1 0 0,0 1-1 0 0,1 0 1 0 0,-1 0-1 0 0,0 0 1 0 0,0 1-1 0 0,0-1 1 0 0,0 1-1 0 0,1-1 1 0 0,-1 1-1 0 0,0 0 0 0 0,1 0 1 0 0,-1 0-1 0 0,0 1 1 0 0,1-1-1 0 0,-1 1 1 0 0,-1 1 44 0 0,-4 2-25 0 0,0 1-1 0 0,1-1 1 0 0,0 2 0 0 0,0-1-1 0 0,0 1 1 0 0,1 0-1 0 0,0 0 1 0 0,0 1 0 0 0,1 0-1 0 0,-3 4 26 0 0,4-3 5 0 0,0-1-1 0 0,1 1 0 0 0,0 1 1 0 0,0-1-1 0 0,1 0 1 0 0,0 1-1 0 0,0-1 0 0 0,1 1 1 0 0,1 0-1 0 0,-1-1 0 0 0,2 7-4 0 0,11 97 59 0 0,-6-99-19 0 0,1 0-1 0 0,0 0 1 0 0,1-1 0 0 0,1 0-1 0 0,0 0 1 0 0,1-1-1 0 0,0 0 1 0 0,1-1 0 0 0,0 0-1 0 0,3 2-39 0 0,-2-4 52 0 0,-1-1 0 0 0,1 0 0 0 0,1 0 0 0 0,-1-1 0 0 0,1-1 1 0 0,0 0-1 0 0,1-1 0 0 0,0 0 0 0 0,-1-2 0 0 0,1 1 0 0 0,1-1 0 0 0,-1-1 0 0 0,0-1 0 0 0,0 0 0 0 0,1-1 0 0 0,-1 0 0 0 0,1-1 0 0 0,-1-1 0 0 0,0 0 0 0 0,0-1 0 0 0,0 0 0 0 0,0-1 1 0 0,0-1-1 0 0,-1 0 0 0 0,0-1 0 0 0,0-1 0 0 0,0 0 0 0 0,8-6-52 0 0,256-207 332 0 0,-144 132-327 0 0,-48 69-101 0 0,-85 49 90 0 0,-72 25 308 0 0,22-28-266 0 0,14-9 20 0 0,0 2 1 0 0,1 2 0 0 0,0 1-1 0 0,2 2 1 0 0,-20 20-57 0 0,49-42-5 0 0,1 1 0 0 0,0 0 0 0 0,-1 0 0 0 0,1 0 0 0 0,0 0 0 0 0,1 0 0 0 0,-1 1 0 0 0,1-1 0 0 0,0 1 0 0 0,0-1 0 0 0,0 1 0 0 0,1 0 0 0 0,0 0 0 0 0,-1 0 0 0 0,2 0 0 0 0,-1 0 1 0 0,1 0-1 0 0,0 0 0 0 0,0 0 0 0 0,0 0 0 0 0,0 0 0 0 0,1 2 5 0 0,2-4 1 0 0,0 1 0 0 0,0-1 0 0 0,0 1 1 0 0,1-1-1 0 0,-1 0 0 0 0,1-1 1 0 0,0 1-1 0 0,0 0 0 0 0,0-1 0 0 0,0 0 1 0 0,0 0-1 0 0,0 0 0 0 0,0-1 0 0 0,1 1 1 0 0,-1-1-1 0 0,1 0 0 0 0,-1 0 0 0 0,1 0 1 0 0,-1-1-1 0 0,4 0-1 0 0,7 0 22 0 0,-1-2-1 0 0,1 1 1 0 0,-1-2-1 0 0,0 0 1 0 0,0-1 0 0 0,0 0-1 0 0,-1-1 1 0 0,1 0-1 0 0,-1-1 1 0 0,0-1 0 0 0,-1 0-1 0 0,0-1 1 0 0,0 0-1 0 0,0-1 1 0 0,-1 0 0 0 0,3-4-23 0 0,32-20 69 0 0,40-31 35 0 0,-80 57-89 0 0,-6 7-18 0 0,1 1 1 0 0,-1-1-1 0 0,0 0 1 0 0,0 0-1 0 0,0 1 1 0 0,1-1-1 0 0,-1 0 1 0 0,0 0-1 0 0,0 1 1 0 0,0-1-1 0 0,1 0 1 0 0,-1 0-1 0 0,0 0 1 0 0,1 0-1 0 0,-1 1 1 0 0,0-1-1 0 0,0 0 1 0 0,1 0-1 0 0,-1 0 1 0 0,0 0-1 0 0,1 0 1 0 0,-1 0-1 0 0,0 0 1 0 0,1 0-1 0 0,-1 0 1 0 0,0 0-1 0 0,1 0 1 0 0,-1 0-1 0 0,0 0 0 0 0,1 0 1 0 0,-1 0-1 0 0,0 0 1 0 0,0 0-1 0 0,1 0 1 0 0,-1 0-1 0 0,0-1 1 0 0,1 1-1 0 0,-1 0 1 0 0,0 0-1 0 0,0 0 1 0 0,1 0-1 0 0,-1-1 1 0 0,0 1-1 0 0,0 0 1 0 0,0 0-1 0 0,1-1 1 0 0,-1 1-1 0 0,0 0 1 0 0,0 0-1 0 0,0-1 1 0 0,1 1-1 0 0,-1 0 1 0 0,0-1-1 0 0,0 1 1 0 0,0 0-1 0 0,0-1 1 0 0,0 1-1 0 0,0 0 1 0 0,0 0-1 0 0,0-1 1 0 0,0 1-1 0 0,0-1 4 0 0,22 65 29 0 0,-20-59-27 0 0,1 1 0 0 0,1 0 0 0 0,-1-1 0 0 0,1 0 0 0 0,-1 1 0 0 0,2-1 0 0 0,-1-1-1 0 0,0 1 1 0 0,1-1 0 0 0,0 0 0 0 0,0 0 0 0 0,0 0 0 0 0,1 0 0 0 0,-1-1 0 0 0,1 0-1 0 0,0 0 1 0 0,0-1 0 0 0,0 0 0 0 0,0 0 0 0 0,0 0 0 0 0,1-1 0 0 0,-1 1 0 0 0,0-2-1 0 0,1 1 1 0 0,-1-1 0 0 0,1 0 0 0 0,-1 0 0 0 0,0 0 0 0 0,1-1 0 0 0,-1 0 0 0 0,0-1-1 0 0,1 1 1 0 0,-1-1 0 0 0,0 0 0 0 0,0-1 0 0 0,0 0 0 0 0,2-1-2 0 0,25-20 61 0 0,-2-1 0 0 0,0-1-1 0 0,-2-2 1 0 0,-1-1 0 0 0,-1-1 0 0 0,-2-2 0 0 0,-1 0 0 0 0,-1-1 0 0 0,9-20-61 0 0,-25 41 6 0 0,-1 0-1 0 0,0 0 1 0 0,0-1 0 0 0,-1 1 0 0 0,-1-1 0 0 0,0 0-1 0 0,-1-1 1 0 0,0 1 0 0 0,-1 0 0 0 0,-1-1-1 0 0,0 0 1 0 0,-1 0-6 0 0,0 12-3 0 0,1 1 0 0 0,-1-1-1 0 0,0 0 1 0 0,0 1 0 0 0,-1-1 0 0 0,1 1-1 0 0,0-1 1 0 0,-1 0 0 0 0,1 1 0 0 0,0-1-1 0 0,-1 1 1 0 0,0-1 0 0 0,1 1 0 0 0,-1-1-1 0 0,0 1 1 0 0,0 0 0 0 0,0-1 0 0 0,0 1-1 0 0,0 0 1 0 0,0 0 0 0 0,0 0 0 0 0,0-1-1 0 0,0 1 1 0 0,-1 0 0 0 0,1 1 0 0 0,0-1-1 0 0,-1 0 1 0 0,1 0 0 0 0,-1 1 0 0 0,1-1-1 0 0,-1 0 1 0 0,1 1 0 0 0,-1-1 0 0 0,1 1-1 0 0,-1 0 1 0 0,0 0 0 0 0,1 0-1 0 0,-1-1 1 0 0,1 2 0 0 0,-1-1 0 0 0,0 0-1 0 0,1 0 1 0 0,-1 0 0 0 0,1 1 3 0 0,-68 24-228 0 0,62-20 214 0 0,0-1-1 0 0,-1 1 1 0 0,1 0-1 0 0,1 0 0 0 0,-1 1 1 0 0,1 0-1 0 0,0 0 1 0 0,0 0-1 0 0,1 1 0 0 0,0 0 1 0 0,0 0-1 0 0,1 0 0 0 0,-1 1 1 0 0,2 0-1 0 0,-1-1 1 0 0,1 1-1 0 0,0 1 0 0 0,1-1 1 0 0,0 0-1 0 0,0 1 1 0 0,1-1-1 0 0,0 1 0 0 0,0-1 1 0 0,1 9 14 0 0,4-13-3 0 0,0 1 1 0 0,0 0-1 0 0,0-1 0 0 0,1 0 1 0 0,-1 0-1 0 0,1-1 1 0 0,0 1-1 0 0,0-1 1 0 0,1 0-1 0 0,-1 0 1 0 0,1-1-1 0 0,-1 1 0 0 0,1-1 1 0 0,0-1-1 0 0,0 1 1 0 0,0-1-1 0 0,0 0 1 0 0,0 0-1 0 0,0-1 1 0 0,0 1-1 0 0,0-1 0 0 0,0-1 1 0 0,0 1-1 0 0,0-1 1 0 0,1-1 2 0 0,240-1 181 0 0,-244 4-172 0 0,1-1 1 0 0,-1 1-1 0 0,0 0 0 0 0,0-1 0 0 0,0 2 1 0 0,0-1-1 0 0,0 0 0 0 0,0 0 1 0 0,0 1-1 0 0,0 0 0 0 0,-1-1 0 0 0,1 1 1 0 0,-1 0-1 0 0,1 0 0 0 0,-1 1 0 0 0,1-1 1 0 0,-1 0-1 0 0,0 1 0 0 0,0 0 1 0 0,-1-1-1 0 0,1 1 0 0 0,0 0 0 0 0,-1 0 1 0 0,0 0-1 0 0,1 0 0 0 0,-1 0 0 0 0,0 0 1 0 0,-1 0-1 0 0,1 1-9 0 0,5 102 383 0 0,-7-75-349 0 0,3-29-34 0 0,0 0 1 0 0,0 0 0 0 0,0 0 0 0 0,1 0-1 0 0,-1-1 1 0 0,0 1 0 0 0,1-1 0 0 0,-1 0-1 0 0,1 1 1 0 0,-1-1 0 0 0,1 0 0 0 0,0-1-1 0 0,-1 1 1 0 0,1 0 0 0 0,0-1 0 0 0,0 1 0 0 0,0-1-1 0 0,-1 0 1 0 0,1 0 0 0 0,0 0 0 0 0,0 0-1 0 0,0-1 1 0 0,-1 1 0 0 0,1-1 0 0 0,0 0-1 0 0,0 0 0 0 0,8 1-9 0 0,-5 0 19 0 0,17-3-317 0 0,-22 2 231 0 0,-1 1-1713 0 0,2 0 5376 0 0,-2 0-5142 0 0,1 0-4985 0 0,0 0-7089 0 0,-1 0 6353 0 0</inkml:trace>
  <inkml:trace contextRef="#ctx0" brushRef="#br0" timeOffset="619.809">3148 115 1296 0 0,'0'0'3173'0'0,"0"0"-430"0"0,0 0-200 0 0,0 0 5 0 0,0 0-180 0 0,0 0-297 0 0,0 0-324 0 0,0 0-328 0 0,0 0-250 0 0,0 0-205 0 0,0 0-195 0 0,0 0-127 0 0,0 0-105 0 0,-7-3-94 0 0,4 2-385 0 0,-1-1 1 0 0,0 1 0 0 0,0 0-1 0 0,0 0 1 0 0,0 0-1 0 0,0 1 1 0 0,0-1 0 0 0,0 1-1 0 0,0 0 1 0 0,0 0-1 0 0,0 0 1 0 0,0 1 0 0 0,0-1-1 0 0,0 1 1 0 0,0 0-1 0 0,-1 1-58 0 0,-152 78 835 0 0,156-79-834 0 0,0 0-1 0 0,0 0 0 0 0,0 0 1 0 0,0 0-1 0 0,0 0 0 0 0,0 0 1 0 0,0 0-1 0 0,0 0 0 0 0,0 1 1 0 0,1-1-1 0 0,-1 0 0 0 0,0 1 1 0 0,1-1-1 0 0,-1 0 0 0 0,1 1 1 0 0,0-1-1 0 0,-1 0 0 0 0,1 1 0 0 0,0-1 1 0 0,0 1-1 0 0,0-1 0 0 0,0 1 1 0 0,0-1-1 0 0,0 1 0 0 0,0-1 1 0 0,1 1-1 0 0,-1-1 0 0 0,0 0 1 0 0,1 1-1 0 0,-1-1 0 0 0,1 0 1 0 0,-1 1-1 0 0,1-1 0 0 0,0 0 1 0 0,0 0-1 0 0,0 1 0 0 0,-1-1 1 0 0,1 0-1 0 0,0 0 0 0 0,0 0 1 0 0,1 0-1 0 0,-1 0 0 0 0,56 46-52 0 0,-45-38 74 0 0,0 0-18 0 0,0 0-1 0 0,-1 1 0 0 0,0 0 1 0 0,-1 1-1 0 0,0 0 0 0 0,-1 0 1 0 0,0 1-1 0 0,-1 1 0 0 0,0 0 1 0 0,5 10-4 0 0,-10-18 49 0 0,0 0 0 0 0,0 1 0 0 0,-1 0 1 0 0,0-1-1 0 0,0 1 0 0 0,0 0 0 0 0,0 0 1 0 0,-1 0-1 0 0,0 0 0 0 0,0 0 0 0 0,-1 1 1 0 0,0-1-1 0 0,0 0 0 0 0,0 0 0 0 0,-1 0 1 0 0,0 0-1 0 0,0 0 0 0 0,0 0 0 0 0,-1 0 0 0 0,0 0 1 0 0,0 0-1 0 0,-1 0 0 0 0,1-1 0 0 0,-1 1 1 0 0,0-1-1 0 0,-1 0 0 0 0,-2 3-49 0 0,0-4 50 0 0,-1 0-1 0 0,1-1 1 0 0,-1 1 0 0 0,0-2-1 0 0,1 1 1 0 0,-1-1 0 0 0,-1 0-1 0 0,1 0 1 0 0,0-1 0 0 0,0 0-1 0 0,0-1 1 0 0,-1 1-1 0 0,1-1 1 0 0,0-1 0 0 0,-7 0-50 0 0,0 1-18 0 0,11 0-57 0 0,1-1 0 0 0,0 1 0 0 0,-1-1 0 0 0,1 1 0 0 0,0-1 0 0 0,-1 0 0 0 0,1 0 0 0 0,0 0-1 0 0,0 0 1 0 0,0 0 0 0 0,0 0 0 0 0,0-1 0 0 0,0 1 0 0 0,0-1 0 0 0,0 1 0 0 0,1-1 0 0 0,-1 0 0 0 0,1 1 0 0 0,-1-1 0 0 0,1 0 0 0 0,0 0 0 0 0,-1 0 0 0 0,1 0 0 0 0,0-2 75 0 0,-12-35-6777 0 0,10 31-290 0 0,-1 1-4838 0 0</inkml:trace>
</inkml:ink>
</file>

<file path=ppt/ink/ink9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5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26 192 8914 0 0,'0'0'2032'0'0,"0"0"-495"0"0,0 0-273 0 0,0 0 102 0 0,0 0 117 0 0,0 0-16 0 0,0 0-190 0 0,0 0-243 0 0,0 0-270 0 0,0 0-244 0 0,0 0-160 0 0,0 0-76 0 0,0-3-36 0 0,-4 57 1777 0 0,-17 104-388 0 0,21-158-1566 0 0,0 0 25 0 0,0 0 31 0 0,0 0 22 0 0,0 0 15 0 0,0 0 25 0 0,0-19 773 0 0,1 3-934 0 0,2-1 0 0 0,0 1-1 0 0,1-1 1 0 0,0 1 0 0 0,1 0 0 0 0,1 0 0 0 0,1 1 0 0 0,0 0-1 0 0,8-11-27 0 0,-9 13 15 0 0,8-14 3 0 0,1 1 0 0 0,1 1 0 0 0,2 0 0 0 0,0 1 0 0 0,1 1 0 0 0,6-3-18 0 0,5 3 84 0 0,-18 49-53 0 0,-10-14-21 0 0,-1-7-9 0 0,-1 1 0 0 0,2 0 0 0 0,-1 0-1 0 0,1-1 1 0 0,-1 1 0 0 0,2-1 0 0 0,-1 1 0 0 0,0-1-1 0 0,1 0 1 0 0,0 0 0 0 0,1 0 0 0 0,-1 0 0 0 0,1 0-1 0 0,0 0 0 0 0,24 3-1079 0 0,-7-8-3567 0 0,-11-1-1660 0 0,-6 1-5677 0 0</inkml:trace>
</inkml:ink>
</file>

<file path=ppt/ink/ink9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47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84 0 0 0,'0'0'1302'0'0,"0"0"399"0"0,0 0 105 0 0,0 0 88 0 0,0 0-19 0 0,0 0-167 0 0,0 0-207 0 0,0 0-196 0 0,0 0-173 0 0,0 0-126 0 0,0 0-130 0 0,-8-12-133 0 0,-25-35-80 0 0,0 31 982 0 0,23 14-1306 0 0,0 0 0 0 0,0 0-1 0 0,0 1 1 0 0,0 0 0 0 0,0 1-1 0 0,0 0 1 0 0,0 0-1 0 0,-1 1 1 0 0,1 1 0 0 0,0 0-1 0 0,1 0 1 0 0,-9 3-339 0 0,-11 7 289 0 0,2 0-1 0 0,0 2 1 0 0,1 1-1 0 0,0 1 1 0 0,-21 18-289 0 0,-91 88 1326 0 0,101-77-945 0 0,-26 39 283 0 0,30-32-334 0 0,13-16-117 0 0,-23 71 328 0 0,21-10-125 0 0,19 30-42 0 0,28-45-99 0 0,16 6-39 0 0,-14-44-132 0 0,64 56 61 0 0,-9-34-26 0 0,-66-58-100 0 0,1 1 1 0 0,-1-2-1 0 0,2 0 0 0 0,-1-1 1 0 0,1-1-1 0 0,-1 0 1 0 0,11 0-40 0 0,182 10 318 0 0,-175-16-231 0 0,91-21 47 0 0,-27-11 22 0 0,30-19-126 0 0,-16-14 89 0 0,-47 7 64 0 0,-36 15-77 0 0,-1-4-23 0 0,24-51-35 0 0,-30 44 52 0 0,-16-104 5 0 0,-34 56-121 0 0,-6 15 16 0 0,10 30 19 0 0,4 28-68 0 0,-19-23 81 0 0,-44-16-188 0 0,17 32 78 0 0,-10 1 46 0 0,20 9-26 0 0,-20-8-13 0 0,2 1-42 0 0,63 31-20 0 0,0 0 0 0 0,1 0 0 0 0,-1 1 0 0 0,0 1 0 0 0,0 0 1 0 0,0 0-1 0 0,0 1 0 0 0,0 0 0 0 0,-1 1 0 0 0,-6 1 133 0 0,15-2-133 0 0,0 1-1 0 0,1-1 1 0 0,-1 0-1 0 0,0 0 1 0 0,1 1-1 0 0,-1-1 0 0 0,1 1 1 0 0,-1-1-1 0 0,1 1 1 0 0,-1 0-1 0 0,1-1 1 0 0,-1 1-1 0 0,1 0 0 0 0,0 0 1 0 0,-1 0-1 0 0,1 0 1 0 0,0 0-1 0 0,0 1 1 0 0,0-1-1 0 0,0 0 0 0 0,0 0 1 0 0,0 1-1 0 0,0-1 1 0 0,0 1-1 0 0,0-1 1 0 0,1 1-1 0 0,-1-1 0 0 0,0 2 134 0 0,-1 28-10055 0 0,2-21 4762 0 0,0-2-5341 0 0</inkml:trace>
  <inkml:trace contextRef="#ctx0" brushRef="#br0" timeOffset="1318.419">605 640 0 0 0,'0'0'1318'0'0,"0"0"262"0"0,0 0 151 0 0,0 0 88 0 0,0 0-60 0 0,0 0-225 0 0,0 0-265 0 0,0 0-231 0 0,0 0-149 0 0,0 0-35 0 0,0 0-15 0 0,0 0 9 0 0,0-1-139 0 0,0-1 7028 0 0,0 11-3064 0 0,0-8-4664 0 0,0-1 2 0 0,0 0 5 0 0,0 0-16 0 0,0 0 2 0 0,0 0-4 0 0,0 0 4 0 0,0 11 1 0 0,0-8 1 0 0,0 4 32 0 0,0-6-28 0 0,0-1 1 0 0,0 0 2 0 0,0 0-11 0 0,0 0 12 0 0,0 0 0 0 0,0 0-16 0 0,0 0-7 0 0,0 0-5 0 0,0 0 19 0 0,0 0 6 0 0,0 0 5 0 0,0 0-4 0 0,0 0 8 0 0,0 0 14 0 0,8-15 359 0 0,14-13-239 0 0,-22 27-135 0 0,0 1 8 0 0,0 0-7 0 0,0 0 14 0 0,0 0-7 0 0,0 0-9 0 0,0 0-3 0 0,0 0 13 0 0,0 0-13 0 0,-3 14-41 0 0,17-31 91 0 0,-11 11-264 0 0,-8 19-98 0 0,1-6-416 0 0,-6 19-1637 0 0,11-18-1935 0 0,6-2-3413 0 0,-3-2-4158 0 0</inkml:trace>
  <inkml:trace contextRef="#ctx0" brushRef="#br0" timeOffset="1969.015">546 1564 4225 0 0,'0'0'2691'0'0,"0"0"-392"0"0,0 0-289 0 0,0 0-68 0 0,0 0-96 0 0,0 0-261 0 0,0 0-345 0 0,0 0-323 0 0,0 0-289 0 0,0 0-213 0 0,0 0-90 0 0,0 0 34 0 0,0 0 109 0 0,0 7 107 0 0,-21 118 1861 0 0,-12 12-1210 0 0,17-27-1002 0 0,16-63-668 0 0,1-47 100 0 0,-1 1 1 0 0,1 0 0 0 0,0 0-1 0 0,0-1 1 0 0,-1 1 0 0 0,1 0 0 0 0,0-1-1 0 0,0 1 1 0 0,0-1 0 0 0,0 1-1 0 0,0-1 1 0 0,0 0 0 0 0,0 1-1 0 0,0-1 1 0 0,0 0 0 0 0,0 1 0 0 0,0-1-1 0 0,0 0 1 0 0,0 0 0 0 0,0 0-1 0 0,0 0 1 0 0,0 0 0 0 0,0 0-1 0 0,0-1 1 0 0,0 1 0 0 0,0 0 0 0 0,0 0-1 0 0,0-1 1 0 0,0 1 0 0 0,0-1-1 0 0,0 1 1 0 0,0-1 0 0 0,0 1-1 0 0,0-1 1 0 0,0 1 0 0 0,0-1-1 0 0,-1 0 1 0 0,1 0 343 0 0,4-3-5486 0 0,-2 1-949 0 0</inkml:trace>
  <inkml:trace contextRef="#ctx0" brushRef="#br0" timeOffset="2562.91">1166 1299 5249 0 0,'0'0'792'0'0,"0"0"-294"0"0,0 0-77 0 0,0 0 103 0 0,0 0 104 0 0,0 0 42 0 0,0 0-18 0 0,0 0-53 0 0,0 0-94 0 0,0 0-94 0 0,0 0-80 0 0,0 0-66 0 0,0 0-47 0 0,9-4-13 0 0,34-17 128 0 0,4-28-433 0 0,-37 38 6588 0 0,-11 33 3270 0 0,0-3-11443 0 0,9 54 2341 0 0,-15 130-9 0 0,-12-24-430 0 0,-3-45-184 0 0,22-115 79 0 0,0-23-6033 0 0,6-7-3923 0 0,-5 10 8047 0 0,3-2-9068 0 0</inkml:trace>
  <inkml:trace contextRef="#ctx0" brushRef="#br0" timeOffset="2949.011">110 1807 9026 0 0,'0'0'1438'0'0,"0"0"-549"0"0,0 0-181 0 0,0 0 235 0 0,0 0 305 0 0,0 0 139 0 0,0 0-82 0 0,0 0-157 0 0,0 0-143 0 0,0 0-104 0 0,0 0-48 0 0,0 0-6 0 0,0 0 22 0 0,26-4 10 0 0,79-11-36 0 0,47 12 1678 0 0,397-5-486 0 0,365 27-3661 0 0,-914-19 1118 0 0,0 0-96 0 0,-6-14-6656 0 0,1 9-731 0 0,-2 2-2865 0 0</inkml:trace>
  <inkml:trace contextRef="#ctx0" brushRef="#br0" timeOffset="3283.763">1624 1564 1816 0 0,'0'0'2960'0'0,"0"0"-815"0"0,0 0-309 0 0,0 0 165 0 0,0 0 178 0 0,0 0-73 0 0,0 0-377 0 0,0 0-468 0 0,0 0-425 0 0,0 0-262 0 0,0 0-45 0 0,0 0 46 0 0,0 0 68 0 0,-25 13 13 0 0,-79 44-45 0 0,-328 189 790 0 0,258-154-3538 0 0,143-75 249 0 0,6-3-1465 0 0,3 0-4777 0 0,15-7-220 0 0</inkml:trace>
  <inkml:trace contextRef="#ctx0" brushRef="#br0" timeOffset="3699.4">786 1634 6513 0 0,'0'0'1679'0'0,"0"0"-368"0"0,0 0-93 0 0,0 0 164 0 0,0 0 113 0 0,0 0-30 0 0,0 0-150 0 0,0 0-196 0 0,0 0-197 0 0,-31 20-160 0 0,-96 64-135 0 0,-25 15 1016 0 0,-113 43-1764 0 0,192-106-2621 0 0,29-16-4550 0 0,35-13 1438 0 0,1 1 412 0 0</inkml:trace>
</inkml:ink>
</file>

<file path=ppt/ink/ink9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01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1615 103 0 0 0,'0'0'1135'0'0,"0"0"436"0"0,0 0 65 0 0,0 0-107 0 0,0 0-162 0 0,0 0-191 0 0,-16-12-131 0 0,-49-35-87 0 0,4 21 2325 0 0,32 20-2162 0 0,-1 1-1 0 0,0 2 0 0 0,1 0 1 0 0,-1 2-1 0 0,-26 3-1120 0 0,-1-1 964 0 0,26 2-542 0 0,0 0 1 0 0,0 2 0 0 0,0 2 0 0 0,0 1-1 0 0,-8 4-422 0 0,16-6 202 0 0,-21 12 61 0 0,0 1 0 0 0,1 2-1 0 0,2 2 1 0 0,0 2 0 0 0,1 1 0 0 0,2 3 0 0 0,1 0 0 0 0,-11 14-263 0 0,3-6 175 0 0,-124 124 557 0 0,60-21-304 0 0,61-69-127 0 0,2 2 1 0 0,4 2-1 0 0,-30 74-301 0 0,9 43 329 0 0,55-158-245 0 0,2 1-1 0 0,1 0 0 0 0,1 0 0 0 0,3 0 0 0 0,0 1 0 0 0,3 3-83 0 0,-2 6 99 0 0,33 147 252 0 0,-21-147-263 0 0,18 42 30 0 0,-2-31-16 0 0,43 101 67 0 0,-6-61 7 0 0,40 41 27 0 0,-83-114-159 0 0,0-1 0 0 0,2-1-1 0 0,1-1 1 0 0,0-1 0 0 0,1-1 0 0 0,1-1 0 0 0,1-1 0 0 0,0-2 0 0 0,20 7-44 0 0,194 61 202 0 0,-155-66-58 0 0,0-4 0 0 0,0-4 0 0 0,1-4 0 0 0,49-4-144 0 0,53-28 114 0 0,-89 8-58 0 0,154-51 108 0 0,-132 16-119 0 0,39-32 66 0 0,3-57 70 0 0,-132 111-169 0 0,67-74 67 0 0,-4-26 53 0 0,-75 89-131 0 0,41-70 103 0 0,-33 51-97 0 0,1-33 61 0 0,-16-183 76 0 0,-39 113-104 0 0,6 96-52 0 0,-21-66 44 0 0,-24 11-40 0 0,38 81 45 0 0,-89-100-43 0 0,40 59-5 0 0,8 23-58 0 0,0 3 55 0 0,-3 4 9 0 0,-121-58-74 0 0,56 38 31 0 0,5 26-18 0 0,104 43-98 0 0,0 1 0 0 0,0 2 0 0 0,0 0 0 0 0,-1 2 0 0 0,1 0 0 0 0,-1 2 0 0 0,1 1 1 0 0,-1 1-1 0 0,-8 4 164 0 0,-17 21-3203 0 0,42 13-6361 0 0,10-27 2269 0 0,0-5-2407 0 0</inkml:trace>
  <inkml:trace contextRef="#ctx0" brushRef="#br0" timeOffset="769.439">1357 1295 0 0 0,'0'0'1335'0'0,"0"0"548"0"0,0 0 280 0 0,0 0-20 0 0,0 0-89 0 0,0 0-160 0 0,0 0-265 0 0,0 0-243 0 0,0 0-236 0 0,0 0-159 0 0,0 0-138 0 0,-6 0-122 0 0,-20 2-132 0 0,2 22 1122 0 0,-1 9 6 0 0,25-33-1597 0 0,0 0-41 0 0,0 0-6 0 0,0 0-14 0 0,0 0 3 0 0,0 0 2 0 0,0 0-18 0 0,0 0 4 0 0,0 0-6 0 0,0 0-4 0 0,0 0 27 0 0,18-22 1145 0 0,-11 20 1054 0 0,-18 10-1847 0 0,-6 4-247 0 0,16-11-121 0 0,1-1-3 0 0,0 0-8 0 0,0 0 0 0 0,0 0-26 0 0,0 0-30 0 0,0 0-18 0 0,0 0-28 0 0,0 0-76 0 0,0 0-99 0 0,0 0-147 0 0,0 0-178 0 0,20 1-4944 0 0,-12 3 3108 0 0,4 1-6099 0 0,-8-4-1204 0 0</inkml:trace>
  <inkml:trace contextRef="#ctx0" brushRef="#br0" timeOffset="1967.822">2697 1605 0 0 0,'0'0'527'0'0,"0"0"374"0"0,0 0 78 0 0,0 0-20 0 0,0 0-68 0 0,0 0-134 0 0,0 0-142 0 0,0 0-51 0 0,0 0 106 0 0,0 0 131 0 0,0 0 117 0 0,0 10 26 0 0,0 80 1406 0 0,-8 194-190 0 0,-3 572-4763 0 0,27-674 2990 0 0,-6-80-114 0 0,-20 9 34 0 0,-20 14-191 0 0,3-26-45 0 0,-16 15 18 0 0,38-96-118 0 0,1 0 1 0 0,1 0-1 0 0,0 1 1 0 0,2 0-1 0 0,0-1 1 0 0,1 1-1 0 0,1 10 29 0 0,0 8-1034 0 0,-1-34 60 0 0,0 2-416 0 0,0-1-7008 0 0,0-1 7718 0 0</inkml:trace>
  <inkml:trace contextRef="#ctx0" brushRef="#br0" timeOffset="3369.61">1250 1932 0 0 0,'0'0'220'0'0,"0"0"163"0"0,0 0-4 0 0,0 0 10 0 0,-1-11 572 0 0,-14 52 1708 0 0,10-21-2061 0 0,1 0 0 0 0,0 0 0 0 0,2 1 0 0 0,0-1 0 0 0,1 1 0 0 0,1 0 0 0 0,3 16-608 0 0,-2 20 638 0 0,13 247 707 0 0,2-42-141 0 0,-12 88-1204 0 0,-5-255 228 0 0,2-60-94 0 0,-3 0 0 0 0,0 0 0 0 0,-3-1 0 0 0,0 1 0 0 0,-7 15-134 0 0,-21 86 790 0 0,25-3-151 0 0,23-92-480 0 0,-14-37-932 0 0,6-19-9834 0 0,-4 11 7057 0 0</inkml:trace>
  <inkml:trace contextRef="#ctx0" brushRef="#br0" timeOffset="3903.12">345 3372 8786 0 0,'0'0'660'0'0,"0"0"159"0"0,41-12 124 0 0,134-37 153 0 0,20-1 1314 0 0,11 2 2937 0 0,181-18-5347 0 0,215 2 1924 0 0,-284 33-1575 0 0,460-61-177 0 0,-448 40-257 0 0,-277 48-108 0 0,12-2-779 0 0,-27-6-2928 0 0,-27 4 21 0 0,-2 2-3322 0 0,-5 5 925 0 0</inkml:trace>
  <inkml:trace contextRef="#ctx0" brushRef="#br0" timeOffset="4201.515">3332 2706 7298 0 0,'0'0'2313'0'0,"0"0"-824"0"0,0 0-310 0 0,0 0 22 0 0,0 0 23 0 0,0 0-47 0 0,0 0-68 0 0,0 0-84 0 0,0 0-132 0 0,0 0-177 0 0,0 0-162 0 0,0 0-118 0 0,-33 3-90 0 0,-103 16-71 0 0,128-18-246 0 0,1 0 0 0 0,-1 0-1 0 0,1 1 1 0 0,0 0 0 0 0,0 1-1 0 0,0 0 1 0 0,0 0 0 0 0,0 0-1 0 0,0 1 1 0 0,1 0-1 0 0,0 0 1 0 0,-6 5-29 0 0,-3 3 59 0 0,-519 378 470 0 0,215-150-1267 0 0,162-120-4476 0 0,75-55-5681 0 0,58-45 5575 0 0</inkml:trace>
  <inkml:trace contextRef="#ctx0" brushRef="#br0" timeOffset="4646.633">1815 2739 7722 0 0,'0'0'984'0'0,"0"0"51"0"0,0 0 122 0 0,0 0 189 0 0,0 0 48 0 0,-39 27-159 0 0,-121 91-277 0 0,23-15 235 0 0,-457 315-944 0 0,506-357-1371 0 0,33-22-1230 0 0,0-1-4028 0 0,31-21-1039 0 0</inkml:trace>
  <inkml:trace contextRef="#ctx0" brushRef="#br0" timeOffset="5939.507">1346 3884 8314 0 0,'0'0'1235'0'0,"0"0"-190"0"0,0 0-45 0 0,0 0 154 0 0,0 0 158 0 0,0 0-37 0 0,0 0-220 0 0,0 0-233 0 0,0 0-238 0 0,0 0-212 0 0,0 0-97 0 0,-13 33-54 0 0,-36 104-17 0 0,23-46 232 0 0,-4 49 211 0 0,12-41-62 0 0,37-171 2133 0 0,90-179-2328 0 0,-77 166-212 0 0,-23 52 149 0 0,-9 33-284 0 0,0 0 32 0 0,0 0-2 0 0,0 0 6 0 0,0 0 33 0 0,0 27 28 0 0,0-13-128 0 0,0 0 1 0 0,1 0 0 0 0,1 0 0 0 0,0 0-1 0 0,1 0 1 0 0,0 0 0 0 0,1-1 0 0 0,1 0-1 0 0,1 4-12 0 0,59 83 103 0 0,-62-96-83 0 0,0 0 1 0 0,0-1-1 0 0,0 1 1 0 0,0-1-1 0 0,1 0 0 0 0,-1 0 1 0 0,1 0-1 0 0,0 0 1 0 0,0-1-1 0 0,0 1 0 0 0,0-1 1 0 0,0 0-1 0 0,1 0 1 0 0,-1 0-1 0 0,1-1 0 0 0,-1 0 1 0 0,1 0-1 0 0,-1 0 1 0 0,1 0-1 0 0,3-1-20 0 0,-4-2 100 0 0,0 0 0 0 0,0-1 0 0 0,0 0 0 0 0,-1 1 0 0 0,1-2 0 0 0,-1 1 0 0 0,1 0 0 0 0,-1-1 0 0 0,0 1 0 0 0,-1-1 0 0 0,1 0-1 0 0,-1 0 1 0 0,1 0 0 0 0,-1 0 0 0 0,0 0 0 0 0,-1-1 0 0 0,1 1 0 0 0,0-4-100 0 0,27-91 776 0 0,-21-78-234 0 0,-15 145-1248 0 0,7 31 199 0 0,0 1-355 0 0,0 0-496 0 0,4 11-9858 0 0,-1-7-340 0 0</inkml:trace>
  <inkml:trace contextRef="#ctx0" brushRef="#br0" timeOffset="6435.394">1859 4049 14491 0 0,'0'0'1524'0'0,"0"0"-387"0"0,0 0-168 0 0,0 0-3 0 0,0 0-38 0 0,0 0-116 0 0,0 0-140 0 0,0 0-126 0 0,0 0-164 0 0,0 0-108 0 0,0 0-49 0 0,0 0 6 0 0,0 0 29 0 0,-4 34-5 0 0,-11 101-1 0 0,19-46 281 0 0,18 7 160 0 0,-20-82 19 0 0,0-21 1290 0 0,2-69-1667 0 0,3 0-1 0 0,4 0 1 0 0,3 1-337 0 0,-13 65 14 0 0,29-93 136 0 0,2 45-129 0 0,-31 57-33 0 0,4 17-15 0 0,36 82-123 0 0,-7-42-276 0 0,11-40-2825 0 0,-28-16-626 0 0,-2-2-3298 0 0,-10-1-4640 0 0</inkml:trace>
</inkml:ink>
</file>

<file path=ppt/ink/ink9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14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807 144 0 0 0,'0'0'672'0'0,"0"0"552"0"0,0 0 187 0 0,0 0 82 0 0,0 0 0 0 0,0 0-52 0 0,0 0-29 0 0,0 0 0 0 0,0 0 10 0 0,0 0-62 0 0,10-14-200 0 0,32-42-237 0 0,-42 56-899 0 0,-1 0 0 0 0,1 0 0 0 0,0 1 0 0 0,-1-1 0 0 0,1 0-1 0 0,0 0 1 0 0,-1 0 0 0 0,1 1 0 0 0,-1-1 0 0 0,1 0 0 0 0,0 0-1 0 0,-1 0 1 0 0,1 0 0 0 0,-1 0 0 0 0,1 0 0 0 0,-1 0 0 0 0,1 0 0 0 0,0 0-1 0 0,-1 0 1 0 0,1 0 0 0 0,-1 0 0 0 0,1 0 0 0 0,-1 0 0 0 0,1 0-1 0 0,0 0 1 0 0,-1 0 0 0 0,1-1 0 0 0,-1 1 0 0 0,1 0 0 0 0,0 0 0 0 0,-1 0-1 0 0,1-1 1 0 0,0 1 0 0 0,-1 0 0 0 0,1 0 0 0 0,0-1 0 0 0,-1 1-1 0 0,1 0 1 0 0,0-1 0 0 0,0 1 0 0 0,-1-1 0 0 0,1 1 0 0 0,0 0 0 0 0,0-1-1 0 0,0 1 1 0 0,0 0 0 0 0,0-1 0 0 0,-1 1 0 0 0,1-1 0 0 0,0 1-1 0 0,0-1 1 0 0,0 1 0 0 0,0 0 0 0 0,0-1 0 0 0,0 1 0 0 0,0-1 0 0 0,0 1-1 0 0,0-1 1 0 0,1 1 0 0 0,-1 0 0 0 0,0-1 0 0 0,0 1 0 0 0,0-1-1 0 0,0 1 1 0 0,1 0 0 0 0,-1-1 0 0 0,0 1-24 0 0,-20 8 196 0 0,-1 0 1 0 0,2 2-1 0 0,-1 0 1 0 0,1 2-1 0 0,1 0 0 0 0,0 1 1 0 0,-11 10-197 0 0,-23 16 141 0 0,-326 236 351 0 0,147-128 959 0 0,212-131-1487 0 0,191-61 446 0 0,-102 23-302 0 0,-40 11-82 0 0,-1 2 1 0 0,1 1-1 0 0,1 1 1 0 0,-1 2-1 0 0,1 1 1 0 0,12 1-27 0 0,-34 2 16 0 0,-7 1-14 0 0,0-1 0 0 0,0 1 1 0 0,0-1-1 0 0,0 1 1 0 0,0 0-1 0 0,0 0 0 0 0,0 0 1 0 0,0 0-1 0 0,0 0 1 0 0,0 0-1 0 0,0 0 0 0 0,0 1 1 0 0,0-1-1 0 0,0 1 0 0 0,0-1 1 0 0,-1 1-1 0 0,1 0 1 0 0,0 0-1 0 0,0 0 0 0 0,-1 0 1 0 0,1 0-1 0 0,0 0 0 0 0,-1 0 1 0 0,1 1-1 0 0,-1-1 1 0 0,1 0-1 0 0,-1 1 0 0 0,0-1 1 0 0,0 1-1 0 0,0 0 0 0 0,0-1 1 0 0,0 1-1 0 0,1 1-2 0 0,-3 7 67 0 0,0-1-1 0 0,-1 0 1 0 0,0 1-1 0 0,0-1 1 0 0,-1 0 0 0 0,0 0-1 0 0,-1 0 1 0 0,0-1-1 0 0,0 1 1 0 0,-1-1-1 0 0,0 0 1 0 0,-1 0-1 0 0,1-1 1 0 0,-1 1 0 0 0,-2 0-67 0 0,5-4 16 0 0,-223 244 763 0 0,133-155-407 0 0,89-89-354 0 0,-22 22 139 0 0,1 0 0 0 0,2 2 0 0 0,1 1 0 0 0,1 0 0 0 0,1 2-157 0 0,19-27 2 0 0,0 0 0 0 0,0 0 1 0 0,0 0-1 0 0,1 0 0 0 0,-1 0 1 0 0,1 0-1 0 0,0 0 0 0 0,0 0 1 0 0,0 0-1 0 0,1 0 0 0 0,-1-1 1 0 0,1 1-1 0 0,0 0 0 0 0,0 0 1 0 0,1 0-1 0 0,-1 0 0 0 0,1-1 1 0 0,-1 1-1 0 0,1-1 0 0 0,0 1 1 0 0,1-1-1 0 0,-1 0 0 0 0,1 0 0 0 0,-1 0 1 0 0,1 0-1 0 0,0 0 0 0 0,0 0 1 0 0,0-1-1 0 0,0 0 0 0 0,1 1 1 0 0,-1-1-1 0 0,0 0 0 0 0,1-1 1 0 0,0 1-1 0 0,-1-1 0 0 0,1 1 1 0 0,0-1-1 0 0,0 0 0 0 0,0 0 1 0 0,0-1-1 0 0,0 1 0 0 0,0-1 1 0 0,0 0-1 0 0,0 0 0 0 0,0-1 0 0 0,2 1-1 0 0,28-3 21 0 0,0-1 1 0 0,-1-1-1 0 0,0-2 1 0 0,0-2 0 0 0,0-1-1 0 0,-1-1 1 0 0,-1-1 0 0 0,0-2-1 0 0,-1-2 1 0 0,0 0 0 0 0,25-20-23 0 0,-43 29-12 0 0,2-1-12 0 0,8-3-237 0 0,-1-1 0 0 0,0 0 0 0 0,-1-2 0 0 0,0-1 0 0 0,-1 0 0 0 0,-1-1 0 0 0,0-1 0 0 0,-1-1 0 0 0,7-10 261 0 0,-20 20-523 0 0,0 0 0 0 0,-1 0 0 0 0,1 0 0 0 0,-2-1 0 0 0,1 1 0 0 0,-1-1 0 0 0,0 0 0 0 0,-1 1 0 0 0,0-1 0 0 0,0 0 0 0 0,-1 0 0 0 0,0 0 0 0 0,-1-1 523 0 0,-21-67-11090 0 0,13 61 6824 0 0</inkml:trace>
  <inkml:trace contextRef="#ctx0" brushRef="#br0" timeOffset="298.64">201 1 5401 0 0,'0'0'1987'0'0,"0"0"-248"0"0,0 0-500 0 0,0 0-424 0 0,0 0-322 0 0,0 0-218 0 0,0 0-49 0 0,0 0 72 0 0,0 0 178 0 0,0 0 231 0 0,0 0 177 0 0,0 0 85 0 0,0 0-66 0 0,-2 16-127 0 0,-3 187 1636 0 0,61 241 125 0 0,-21-199-1830 0 0,-1 156-707 0 0,-8-76 150 0 0,-1-86-376 0 0,-24-177 710 0 0,-2-32-4016 0 0,1-15-2339 0 0,1 0-3930 0 0,-1-15 5753 0 0</inkml:trace>
</inkml:ink>
</file>

<file path=ppt/ink/ink9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0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71 158 0 0 0,'0'0'1650'0'0,"0"0"359"0"0,0 0 196 0 0,0 0-102 0 0,0 0-223 0 0,0 0-329 0 0,0 0-342 0 0,0 0-260 0 0,0 0-143 0 0,-5-1-71 0 0,-15-6-54 0 0,16 34 1892 0 0,-26 127 1141 0 0,23 74-1807 0 0,3-214 374 0 0,4-45 251 0 0,0 20-3140 0 0,0-15 643 0 0,2 1-1 0 0,1-1 1 0 0,0 1 0 0 0,2 0 0 0 0,1 0 0 0 0,1 0 0 0 0,9-19-35 0 0,-1 5 35 0 0,2 1 0 0 0,1 1-1 0 0,3 1 1 0 0,0 0 0 0 0,2 2 0 0 0,11-11-35 0 0,-32 42-2 0 0,-1 0 0 0 0,0 0-1 0 0,1 1 1 0 0,0-1 0 0 0,0 0-1 0 0,0 1 1 0 0,0 0 0 0 0,0-1-1 0 0,0 1 1 0 0,1 0 0 0 0,-1 0 0 0 0,1 0-1 0 0,0 0 1 0 0,-1 1 0 0 0,1-1-1 0 0,0 1 1 0 0,0-1 0 0 0,0 1-1 0 0,0 0 1 0 0,0 0 0 0 0,0 1 0 0 0,0-1-1 0 0,0 1 1 0 0,0-1 0 0 0,1 1-1 0 0,-1 0 1 0 0,0 0 0 0 0,0 0-1 0 0,0 1 1 0 0,0-1 0 0 0,1 1-1 0 0,-1 0 1 0 0,0-1 0 0 0,0 2 0 0 0,0-1-1 0 0,0 0 1 0 0,-1 0 0 0 0,1 1-1 0 0,0 0 1 0 0,2 1 2 0 0,2 8-46 0 0,0 1 1 0 0,-1 0-1 0 0,0 0 0 0 0,0 1 0 0 0,-2 0 1 0 0,0 0-1 0 0,0 0 0 0 0,-1 0 0 0 0,0 1 1 0 0,-1 3 45 0 0,15 38-1809 0 0,-5-40-2148 0 0,3-4-4878 0 0,-12-11-2829 0 0</inkml:trace>
</inkml:ink>
</file>

<file path=ppt/ink/ink9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25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3179 1 6497 0 0,'0'0'1613'0'0,"0"0"-37"0"0,0 0-61 0 0,0 0 80 0 0,0 0 39 0 0,0 0-103 0 0,0 0-164 0 0,0 0-219 0 0,0 0-276 0 0,0 0-260 0 0,0 0-129 0 0,0 0-11 0 0,0 0 68 0 0,0 11 56 0 0,8 206 1880 0 0,18 173-1035 0 0,-23-155-2045 0 0,-3-234 261 0 0,0-1-86 0 0,0 0-85 0 0,0 0-98 0 0,0 0-169 0 0,-11-15-6445 0 0,-13-13-5238 0 0,22 23 9469 0 0</inkml:trace>
  <inkml:trace contextRef="#ctx0" brushRef="#br0" timeOffset="244.241">2888 608 10226 0 0,'0'0'1458'0'0,"0"0"-202"0"0,0 0 62 0 0,0 0 199 0 0,0 0 12 0 0,0 0-105 0 0,0 0-126 0 0,0 0-150 0 0,0 0-144 0 0,32-8-158 0 0,101-26-156 0 0,55-38 1177 0 0,67-34-2391 0 0,-248 96-4534 0 0,-5 2-7906 0 0,1 7 5929 0 0</inkml:trace>
  <inkml:trace contextRef="#ctx0" brushRef="#br0" timeOffset="731.994">3608 49 13899 0 0,'0'0'1216'0'0,"0"0"-369"0"0,0 0-247 0 0,0 0 122 0 0,0 0 262 0 0,0 0 227 0 0,0 0 96 0 0,0 0-98 0 0,0 0-232 0 0,-2 32-273 0 0,-3 103-197 0 0,-7 132 962 0 0,23-55-1085 0 0,10-81-285 0 0,-4-73-59 0 0,-16-57-33 0 0,0-1 1 0 0,0 1-1 0 0,1-1 1 0 0,-1 1-1 0 0,0-1 0 0 0,1 0 1 0 0,-1 1-1 0 0,0-1 1 0 0,1 0-1 0 0,-1 0 1 0 0,0 0-1 0 0,1 0 0 0 0,-1 0 1 0 0,0 0-1 0 0,1 0 1 0 0,-1 0-1 0 0,0-1 0 0 0,1 1 1 0 0,-1 0-1 0 0,0-1 1 0 0,0 1-1 0 0,1-1 1 0 0,-1 1-1 0 0,0-1 0 0 0,0 0 1 0 0,0 0-1 0 0,0 1 1 0 0,0-1-1 0 0,0 0 0 0 0,0 0 1 0 0,0 0-1 0 0,0-1-7 0 0,80-90 223 0 0,52-29-216 0 0,-115 109-4 0 0,-13 7-4 0 0,1 1-1 0 0,0 0 1 0 0,0 0 0 0 0,1 0 0 0 0,-1 1-1 0 0,1 0 1 0 0,0 0 0 0 0,0 1 0 0 0,0 0-1 0 0,0 0 1 0 0,7-1 1 0 0,-7 33 69 0 0,-6 134 411 0 0,14-122-422 0 0,-15-41-144 0 0,0 0 0 0 0,1 1 1 0 0,-1-1-1 0 0,1 0 0 0 0,-1 0 1 0 0,1 1-1 0 0,-1-1 0 0 0,1 0 0 0 0,0 0 1 0 0,0 0-1 0 0,-1 0 0 0 0,1 0 0 0 0,0 0 1 0 0,0 0-1 0 0,0 0 0 0 0,0 0 1 0 0,0 0-1 0 0,0 0 0 0 0,0 0 0 0 0,1-1 1 0 0,-1 1-1 0 0,0-1 0 0 0,0 1 1 0 0,1-1-1 0 0,-1 1 0 0 0,0-1 0 0 0,0 0 1 0 0,1 1-1 0 0,-1-1 0 0 0,0 0 1 0 0,1 0-1 0 0,-1 0 0 0 0,1 0 0 0 0,-1 0 1 0 0,0 0-1 0 0,1 0 0 0 0,-1-1 0 0 0,0 1 1 0 0,0 0-1 0 0,1-1 0 0 0,-1 1 1 0 0,0-1-1 0 0,0 0 0 0 0,1 1 0 0 0,-1-1 1 0 0,1 0 85 0 0,51-41-5378 0 0,-33 18-246 0 0,-3 4-2412 0 0,-10 12 3779 0 0</inkml:trace>
  <inkml:trace contextRef="#ctx0" brushRef="#br0" timeOffset="1448.006">4386 542 2713 0 0,'0'0'4004'0'0,"0"0"-1394"0"0,0 0-617 0 0,0 0-180 0 0,0 0-224 0 0,0 0-298 0 0,0 0-194 0 0,0 0-103 0 0,0 0-118 0 0,0 0-134 0 0,0 0-105 0 0,0 0-44 0 0,0 0-20 0 0,-24 20-13 0 0,-77 64-52 0 0,49-29 211 0 0,46-49-661 0 0,1 1 0 0 0,1-1 0 0 0,-1 1 0 0 0,1 0 1 0 0,0 1-1 0 0,1-1 0 0 0,-1 1 0 0 0,2-1 0 0 0,-1 1 0 0 0,1 0 1 0 0,0 0-1 0 0,1 0 0 0 0,0 0 0 0 0,0 0 0 0 0,0 1 1 0 0,1 0-59 0 0,1-7 12 0 0,0 0 0 0 0,0 0 0 0 0,1 0 0 0 0,-1 0 0 0 0,0 0 0 0 0,1 0 0 0 0,-1 0 0 0 0,1-1 0 0 0,0 1 1 0 0,0-1-1 0 0,-1 1 0 0 0,1-1 0 0 0,0 1 0 0 0,0-1 0 0 0,0 0 0 0 0,1 0 0 0 0,-1 0 0 0 0,0 0 1 0 0,0-1-1 0 0,0 1 0 0 0,1 0 0 0 0,-1-1 0 0 0,0 0 0 0 0,1 1 0 0 0,-1-1 0 0 0,0 0 0 0 0,1 0 1 0 0,-1 0-1 0 0,0-1 0 0 0,1 1 0 0 0,-1-1 0 0 0,0 1 0 0 0,1-1 0 0 0,0 0-12 0 0,8 1 110 0 0,0-3-58 0 0,0 0 0 0 0,0 0 0 0 0,0-1 0 0 0,-1-1 0 0 0,1 1 0 0 0,-1-2 0 0 0,0 0 0 0 0,0 0 0 0 0,-1 0 0 0 0,0-1 0 0 0,0-1 0 0 0,1-1-52 0 0,119-124 253 0 0,-87 85-191 0 0,-53 93-193 0 0,8-37 134 0 0,0 0-1 0 0,0 0 1 0 0,1 1 0 0 0,0-1-1 0 0,1 1 1 0 0,0 0 0 0 0,0 0-1 0 0,1-1 1 0 0,0 1 0 0 0,0 0-1 0 0,1 0 1 0 0,1 1-3 0 0,51 52-13 0 0,-45-58 20 0 0,-1 0 0 0 0,1-1 0 0 0,0 0 0 0 0,0 0 0 0 0,0 0 0 0 0,0-1 1 0 0,0-1-1 0 0,1 1 0 0 0,-1-1 0 0 0,0-1 0 0 0,1 0 0 0 0,-1 0 0 0 0,1 0 0 0 0,-1-1 0 0 0,0 0 1 0 0,1-1-1 0 0,-1 0 0 0 0,0 0 0 0 0,0-1 0 0 0,0 0 0 0 0,0 0-7 0 0,13-8 31 0 0,-1-1 0 0 0,0 0 0 0 0,-1-1 0 0 0,-1-1-1 0 0,0-1 1 0 0,-1-1 0 0 0,0 0 0 0 0,-1-1 0 0 0,-1-1 0 0 0,-1 0 0 0 0,-1-1-1 0 0,0-1 1 0 0,-1 0 0 0 0,-1 0 0 0 0,0-4-31 0 0,5-6-7 0 0,-1-1 0 0 0,-2 0 0 0 0,0-1 0 0 0,-3 0 0 0 0,0-1 0 0 0,-2 0-1 0 0,-2 0 1 0 0,-1-1 0 0 0,-2 0 0 0 0,0-26 7 0 0,-14-68-69 0 0,11 127 72 0 0,0 0 0 0 0,0 0 0 0 0,0 0-1 0 0,0 0 1 0 0,0 0 0 0 0,0 0 0 0 0,-1 0 0 0 0,1 0 0 0 0,0 0 0 0 0,0 0 0 0 0,-1 0 0 0 0,1 1-1 0 0,-1-1 1 0 0,1 0 0 0 0,-1 0 0 0 0,1 0 0 0 0,-1 0 0 0 0,1 1 0 0 0,-1-1 0 0 0,0 0-1 0 0,1 0 1 0 0,-1 1 0 0 0,0-1 0 0 0,0 1 0 0 0,0-1 0 0 0,1 1 0 0 0,-1-1 0 0 0,0 1 0 0 0,0-1-1 0 0,0 1 1 0 0,0 0 0 0 0,0-1 0 0 0,0 1 0 0 0,0 0 0 0 0,0 0 0 0 0,0 0 0 0 0,0 0 0 0 0,0 0-1 0 0,0 0 1 0 0,0 0 0 0 0,0 0 0 0 0,0 0 0 0 0,0 0 0 0 0,0 1 0 0 0,0-1 0 0 0,1 0-1 0 0,-1 1 1 0 0,0-1 0 0 0,-1 1-3 0 0,-9 20 22 0 0,1 0 0 0 0,1 1-1 0 0,1 0 1 0 0,1 0 0 0 0,1 1 0 0 0,1 0-1 0 0,1 0 1 0 0,0 0 0 0 0,2 0 0 0 0,1 1-1 0 0,1-1 1 0 0,1 1 0 0 0,2 11-22 0 0,-2 14 76 0 0,-2-5 15 0 0,2 0 1 0 0,2 1-1 0 0,2-1 0 0 0,8 33-91 0 0,21 51 44 0 0,-1-43-33 0 0,-18-41-98 0 0,-15-43 2 0 0,0-1-22 0 0,0 0-35 0 0,0 0-78 0 0,-5-5-710 0 0,-38-35-2404 0 0,-23-22-6387 0 0,48 42 3511 0 0,3 7 63 0 0</inkml:trace>
  <inkml:trace contextRef="#ctx0" brushRef="#br0" timeOffset="1695.178">4645 498 14619 0 0,'0'0'1620'0'0,"0"0"-458"0"0,0 0-200 0 0,0 0 30 0 0,0 0-17 0 0,0 0-130 0 0,0 0-126 0 0,0 0-103 0 0,34-8-129 0 0,112-25-131 0 0,12 4 227 0 0,-134 25-1113 0 0,188-25 1280 0 0,-142 24-4911 0 0,-1 2-5944 0 0,-55 3 215 0 0</inkml:trace>
  <inkml:trace contextRef="#ctx0" brushRef="#br0" timeOffset="-1663.457">559 435 0 0 0,'0'0'695'0'0,"0"0"677"0"0,0 0 346 0 0,0 0 106 0 0,0 0-3 0 0,0 0-117 0 0,0 0-196 0 0,0 0-190 0 0,0 0-158 0 0,-9-8-104 0 0,-27-24-41 0 0,31 30-756 0 0,1-1 1 0 0,0 1-1 0 0,-1 0 0 0 0,1 0 0 0 0,-1 1 0 0 0,0-1 1 0 0,0 1-1 0 0,0 0 0 0 0,1 0 0 0 0,-1 1 0 0 0,0-1 0 0 0,0 1 1 0 0,0 0-1 0 0,0 1 0 0 0,0-1 0 0 0,-1 1-259 0 0,-10 0 345 0 0,-1 1-130 0 0,1 1 0 0 0,0 0-1 0 0,0 1 1 0 0,0 1 0 0 0,0 0 0 0 0,1 1 0 0 0,0 1-1 0 0,0 0 1 0 0,1 1 0 0 0,0 1 0 0 0,0 0 0 0 0,1 1-1 0 0,-10 9-214 0 0,-1 0 235 0 0,1 1-1 0 0,1 1 1 0 0,1 1-1 0 0,1 1 1 0 0,-12 17-235 0 0,26-30 41 0 0,-1 0 0 0 0,1-1 1 0 0,1 2-1 0 0,0-1 0 0 0,0 1 0 0 0,1 0 1 0 0,0 0-1 0 0,1 0 0 0 0,0 0 0 0 0,1 0 1 0 0,1 1-1 0 0,-1-1 0 0 0,2 1 0 0 0,0-1 1 0 0,0 1-1 0 0,1 6-41 0 0,0-14 20 0 0,0-1-1 0 0,0 1 1 0 0,1 0 0 0 0,-1-1 0 0 0,1 1-1 0 0,-1-1 1 0 0,1 1 0 0 0,0-1 0 0 0,0 0-1 0 0,1 0 1 0 0,-1 0 0 0 0,1 0 0 0 0,-1 0-1 0 0,1-1 1 0 0,0 1 0 0 0,0-1 0 0 0,0 0-1 0 0,1 1 1 0 0,-1-2 0 0 0,0 1 0 0 0,1 0-1 0 0,-1-1 1 0 0,1 1 0 0 0,0-1 0 0 0,-1 0-1 0 0,4 0-19 0 0,101 6 683 0 0,-89-12-597 0 0,-1 0 0 0 0,1-1 0 0 0,-1-1-1 0 0,-1-1 1 0 0,1 0 0 0 0,-1-1 0 0 0,-1-1-1 0 0,0 0 1 0 0,0-2 0 0 0,-1 0 0 0 0,0 0 0 0 0,10-13-86 0 0,9-8 123 0 0,-2-2 0 0 0,-1-1 0 0 0,-2-2 0 0 0,5-10-123 0 0,15-54 124 0 0,-22 13 59 0 0,-27 88-110 0 0,0 1-6 0 0,0 0-26 0 0,-4 23-50 0 0,-3 10 24 0 0,1 1 0 0 0,2 1 1 0 0,1-1-1 0 0,1 1 1 0 0,3 21-16 0 0,1-46-30 0 0,0 0 1 0 0,1 0-1 0 0,0 0 1 0 0,1-1-1 0 0,0 0 1 0 0,0 0-1 0 0,1 0 0 0 0,0 0 1 0 0,1-1-1 0 0,0 0 1 0 0,0 0-1 0 0,1 0 1 0 0,0-1-1 0 0,0 0 0 0 0,1 0 1 0 0,0-1-1 0 0,0 0 1 0 0,5 3 29 0 0,12 10-893 0 0,8 6-2936 0 0,-6-14-4129 0 0,-18-7 1415 0 0,-1-1-1284 0 0</inkml:trace>
  <inkml:trace contextRef="#ctx0" brushRef="#br0" timeOffset="-1223.987">920 859 11987 0 0,'0'0'2257'0'0,"0"0"-434"0"0,0 0-196 0 0,0 0-26 0 0,0 0-98 0 0,0 0-242 0 0,0 0-244 0 0,0 0-204 0 0,0 0-171 0 0,0 0-153 0 0,0 0-93 0 0,0 0-13 0 0,0 0-26 0 0,8-13-15 0 0,66-103 456 0 0,77-105-253 0 0,-144 203-520 0 0,-7 18-37 0 0,0 0-43 0 0,0 0-41 0 0,0 19-252 0 0,1 134 308 0 0,1-147 48 0 0,0-1 0 0 0,1 1 0 0 0,-1-1-1 0 0,1 1 1 0 0,0-1 0 0 0,0 0 0 0 0,0 0 0 0 0,1 0 0 0 0,0 0-1 0 0,0-1 1 0 0,0 0 0 0 0,1 0 0 0 0,-1 0 0 0 0,1 0 0 0 0,0 0-1 0 0,0-1 1 0 0,0 0 0 0 0,1 0 0 0 0,-1-1 0 0 0,1 1 0 0 0,-1-1-1 0 0,1 0 1 0 0,0-1 0 0 0,0 1 0 0 0,0-1 0 0 0,0-1 0 0 0,0 1-1 0 0,0-1 1 0 0,0 0 0 0 0,0 0 0 0 0,2-1-8 0 0,0-2 63 0 0,0 0 0 0 0,-1-1-1 0 0,1 1 1 0 0,-1-2 0 0 0,0 1 0 0 0,0-1 0 0 0,0 0-1 0 0,-1-1 1 0 0,0 0 0 0 0,0 0 0 0 0,0 0 0 0 0,-1 0 0 0 0,0-1-1 0 0,0 0 1 0 0,0 0 0 0 0,-1-1 0 0 0,3-7-63 0 0,8-8 75 0 0,8-27-25 0 0,26-43-1926 0 0,-48 91 1645 0 0,12-15-4337 0 0,1 10-4122 0 0,-7 5 2048 0 0,-6 1-102 0 0</inkml:trace>
  <inkml:trace contextRef="#ctx0" brushRef="#br0" timeOffset="-761.692">1814 432 9570 0 0,'0'0'3030'0'0,"0"0"-759"0"0,0 0-509 0 0,0 0-263 0 0,0 0-274 0 0,0 0-267 0 0,0 0-200 0 0,0 0-129 0 0,0 0-98 0 0,0 0-98 0 0,0 0-38 0 0,0 0-43 0 0,-29 25-47 0 0,-88 80-38 0 0,52-26 147 0 0,60-73-396 0 0,1 0 0 0 0,1 0 0 0 0,-1 1 1 0 0,1-1-1 0 0,1 1 0 0 0,-1 0 1 0 0,1 0-1 0 0,0 0 0 0 0,0 0 1 0 0,1 0-1 0 0,0 0 0 0 0,0 0 0 0 0,1 1 1 0 0,0-1-1 0 0,0 0 0 0 0,1 0 1 0 0,0 1-1 0 0,1 4-18 0 0,2-7 9 0 0,1-1 0 0 0,-1 1 1 0 0,1-1-1 0 0,0 0 0 0 0,0 0 1 0 0,1-1-1 0 0,-1 1 0 0 0,1-1 0 0 0,-1-1 1 0 0,1 1-1 0 0,0-1 0 0 0,0 0 0 0 0,0 0 1 0 0,0 0-1 0 0,0-1 0 0 0,1 0 1 0 0,-1-1-1 0 0,0 1 0 0 0,1-1 0 0 0,2 0-9 0 0,9-2 99 0 0,-1-1 0 0 0,1-1 0 0 0,-1 0 0 0 0,0-1 0 0 0,-1-1 0 0 0,1-1 0 0 0,-1 0 0 0 0,0-1 0 0 0,-1 0 0 0 0,0-2 0 0 0,0 0 0 0 0,-1 0 0 0 0,0-1 0 0 0,-1-1 0 0 0,0 0 0 0 0,-1-1 0 0 0,-1-1-1 0 0,0 0 1 0 0,-1 0 0 0 0,4-8-99 0 0,12-17 83 0 0,-1-3-1 0 0,-3 0 1 0 0,-1-1-1 0 0,-3-1 1 0 0,-1 0-1 0 0,6-32-82 0 0,-19 64-32 0 0,-2-1 1 0 0,1 0-1 0 0,-2 0 0 0 0,0 0 0 0 0,0 0 0 0 0,-1-1 0 0 0,-1 1 1 0 0,0 0-1 0 0,-1 0 0 0 0,0 0 0 0 0,-1 0 0 0 0,0 1 0 0 0,-1-1 1 0 0,-1 1 31 0 0,3 6-23 0 0,0 0 0 0 0,-1 1 0 0 0,0 0 0 0 0,0-1 0 0 0,0 1 1 0 0,0 0-1 0 0,-1 0 0 0 0,0 1 0 0 0,0-1 0 0 0,0 1 0 0 0,-1 0 0 0 0,1 0 1 0 0,-1 0-1 0 0,0 1 0 0 0,0 0 0 0 0,-1-1 0 0 0,1 2 0 0 0,0-1 1 0 0,-1 1-1 0 0,0 0 0 0 0,1 0 0 0 0,-1 0 0 0 0,0 1 0 0 0,0 0 1 0 0,0 0-1 0 0,0 1 0 0 0,0-1 0 0 0,0 1 0 0 0,0 0 0 0 0,0 1 1 0 0,-1 0 22 0 0,-4 3 1 0 0,0 1 0 0 0,1 0 1 0 0,-1 1-1 0 0,1 0 1 0 0,0 1-1 0 0,0 0 0 0 0,1 0 1 0 0,0 1-1 0 0,0 0 0 0 0,1 1 1 0 0,0 0-1 0 0,0 0 1 0 0,1 1-1 0 0,1 0 0 0 0,-1 0 1 0 0,1 0-1 0 0,1 1 1 0 0,0 0-1 0 0,1 0 0 0 0,0 0 1 0 0,1 1-1 0 0,0 0 1 0 0,0-1-1 0 0,1 6-1 0 0,-2 0 29 0 0,0-1 0 0 0,2 1 1 0 0,0 0-1 0 0,0 0 0 0 0,2 0 0 0 0,0 0 1 0 0,1-1-1 0 0,1 1 0 0 0,0 0 0 0 0,1 0 1 0 0,1-1-1 0 0,1 1 0 0 0,0-1 0 0 0,7 13-29 0 0,-3-11 22 0 0,0-1 0 0 0,1 1-1 0 0,1-2 1 0 0,0 1 0 0 0,2-2-1 0 0,-1 0 1 0 0,2 0 0 0 0,2 1-22 0 0,6 4-69 0 0,1-1 1 0 0,0-1 0 0 0,2-1 0 0 0,0 0-1 0 0,1-2 1 0 0,1-2 0 0 0,0 0-1 0 0,0-1 1 0 0,21 4 68 0 0,19-1-5402 0 0,1-10-5266 0 0,-52-5 503 0 0</inkml:trace>
  <inkml:trace contextRef="#ctx0" brushRef="#br0" timeOffset="2303.936">6243 60 9098 0 0,'0'0'1934'0'0,"0"0"-107"0"0,0 0-150 0 0,0 0-52 0 0,0 0-73 0 0,0 0-154 0 0,0 0-218 0 0,0 0-254 0 0,0 0-292 0 0,0 0-236 0 0,0 0-112 0 0,0 0 40 0 0,0 0 86 0 0,-2 13 69 0 0,0 85 456 0 0,19 11 0 0 0,21 137-3 0 0,-33 27-693 0 0,-23-169-810 0 0,16-98 508 0 0,-13-5-9027 0 0,14-2 8748 0 0,-13-8-3433 0 0,4 0-4435 0 0,3 2 3444 0 0</inkml:trace>
  <inkml:trace contextRef="#ctx0" brushRef="#br0" timeOffset="2524.85">5952 502 7017 0 0,'0'0'3595'0'0,"0"0"-1750"0"0,0 0-638 0 0,0 0 22 0 0,0 0 131 0 0,0 0 80 0 0,0 0-66 0 0,0 0-141 0 0,0 0-150 0 0,0 0-172 0 0,0 0-169 0 0,32-8-113 0 0,105-26-75 0 0,254-45 1542 0 0,-301 71-1797 0 0,-52 8-4931 0 0,-22 0 16 0 0,-15-1-1628 0 0,-1-1 1938 0 0,0 1-2510 0 0</inkml:trace>
  <inkml:trace contextRef="#ctx0" brushRef="#br0" timeOffset="2994.18">6646 97 11594 0 0,'0'0'2174'0'0,"0"0"-1199"0"0,0 0-261 0 0,0 0 267 0 0,0 0 313 0 0,0 0 129 0 0,0 0-110 0 0,0 0-186 0 0,1 31-208 0 0,3 104-231 0 0,-13-25 222 0 0,6-75-662 0 0,0-9-94 0 0,0-1 0 0 0,2 0-1 0 0,1 1 1 0 0,2-1 0 0 0,0 0 0 0 0,5 23-154 0 0,-4-39 8 0 0,-1 0 0 0 0,2 1 1 0 0,-1-1-1 0 0,1 0 0 0 0,1-1 1 0 0,-1 1-1 0 0,2-1 0 0 0,-1 0 1 0 0,1 0-1 0 0,0-1 0 0 0,1 1 1 0 0,1 0-9 0 0,-4-6 9 0 0,1-1 1 0 0,-1 0-1 0 0,1 0 0 0 0,-1 0 1 0 0,1-1-1 0 0,-1 1 1 0 0,1-1-1 0 0,-1 0 0 0 0,1-1 1 0 0,-1 1-1 0 0,1-1 0 0 0,-1 1 1 0 0,1-2-1 0 0,-1 1 1 0 0,1 0-1 0 0,-1-1 0 0 0,0 0 1 0 0,0 0-1 0 0,0 0 1 0 0,0 0-1 0 0,0-1 0 0 0,0 1 1 0 0,-1-1-1 0 0,1 0 1 0 0,-1 0-1 0 0,0-1 0 0 0,0 1 1 0 0,0 0-1 0 0,1-3-9 0 0,25-17-12 0 0,-12 11 38 0 0,-14 9-27 0 0,1-1 0 0 0,-1 1-1 0 0,1 0 1 0 0,0 0 0 0 0,1 1 0 0 0,-1-1-1 0 0,0 1 1 0 0,1 0 0 0 0,-1 0 0 0 0,1 0-1 0 0,0 0 1 0 0,0 1 0 0 0,-1 0 0 0 0,1 0-1 0 0,0 0 1 0 0,0 1 0 0 0,0 0 0 0 0,0 0-1 0 0,0 0 1 0 0,2 1 1 0 0,-3 2 7 0 0,-1 0 0 0 0,0 1-1 0 0,0-1 1 0 0,0 1 0 0 0,-1 0 0 0 0,1 0-1 0 0,-1 0 1 0 0,0 0 0 0 0,0 1 0 0 0,0-1-1 0 0,0 1 1 0 0,-1-1 0 0 0,0 1 0 0 0,0-1-1 0 0,0 1 1 0 0,0 4-7 0 0,2 7 39 0 0,5 30 101 0 0,-8-40-124 0 0,0 0 0 0 0,1 0 0 0 0,-1-1 0 0 0,2 1 0 0 0,-1 0 0 0 0,0-1 0 0 0,1 1 0 0 0,0 0 0 0 0,0-1 0 0 0,1 0 0 0 0,0 0 0 0 0,0 0 0 0 0,0 0 0 0 0,3 4-16 0 0,3 1 12 0 0,27 7-4 0 0,-18-29-199 0 0,39-58-3307 0 0,-49 61 2490 0 0,15-18-4103 0 0,-11 8-4395 0 0,-8 12 2645 0 0</inkml:trace>
  <inkml:trace contextRef="#ctx0" brushRef="#br0" timeOffset="3610.105">7229 748 0 0 0,'0'0'1043'0'0,"0"0"1084"0"0,0 0 220 0 0,0 0-25 0 0,0 0-147 0 0,0 0-252 0 0,0 0-309 0 0,0 0-361 0 0,0 0-254 0 0,0 0-181 0 0,0 0-94 0 0,0 0-28 0 0,0 0-18 0 0,4 8 1410 0 0,46-12 1949 0 0,20-26-2746 0 0,-50 17-1093 0 0,-9 8-119 0 0,-1-2-1 0 0,0 1 0 0 0,0-1 0 0 0,0-1 0 0 0,-1 1 0 0 0,0-2 0 0 0,-1 1 0 0 0,0-1 0 0 0,5-7-78 0 0,-13 15 0 0 0,1 0 0 0 0,0 0 0 0 0,-1 0-1 0 0,1 0 1 0 0,0 0 0 0 0,-1 0 0 0 0,1 0-1 0 0,-1-1 1 0 0,0 1 0 0 0,1 0-1 0 0,-1 0 1 0 0,0-1 0 0 0,0 1 0 0 0,0 0-1 0 0,0 0 1 0 0,0-1 0 0 0,0 1 0 0 0,0 0-1 0 0,0 0 1 0 0,-1-1 0 0 0,1 1-1 0 0,0 0 1 0 0,-1 0 0 0 0,1 0 0 0 0,-1 0-1 0 0,1-1 1 0 0,-1 1 0 0 0,0 0 0 0 0,1 0-1 0 0,-1 0 1 0 0,0 0 0 0 0,0 0-1 0 0,0 0 1 0 0,0 1 0 0 0,0-1 0 0 0,0 0-1 0 0,0 0 1 0 0,0 1 0 0 0,0-1 0 0 0,0 0-1 0 0,0 1 1 0 0,0-1 0 0 0,0 1-1 0 0,-1-1 1 0 0,1 1 0 0 0,0 0 0 0 0,0 0-1 0 0,0-1 1 0 0,-1 1 0 0 0,0 0 0 0 0,-62-3-507 0 0,-40 58-88 0 0,74-34 508 0 0,18-13 68 0 0,-1 2 1 0 0,2 0 0 0 0,-1 1 0 0 0,1 0 0 0 0,1 0 0 0 0,0 1 0 0 0,1 0 0 0 0,0 1 0 0 0,1 0 0 0 0,0 1-1 0 0,1 0 1 0 0,0 0 0 0 0,1 0 0 0 0,1 1 18 0 0,3-11 7 0 0,1 1 1 0 0,0-1-1 0 0,0 0 0 0 0,0 0 1 0 0,0 0-1 0 0,1 1 0 0 0,0-1 0 0 0,-1 0 1 0 0,2 1-1 0 0,-1-1 0 0 0,0 0 0 0 0,1 1 1 0 0,0-1-1 0 0,0 0 0 0 0,0 0 1 0 0,0 0-1 0 0,1 0 0 0 0,0 0 0 0 0,0 0 1 0 0,0 0-1 0 0,0 0 0 0 0,0-1 1 0 0,1 1-1 0 0,0-1 0 0 0,0 0 0 0 0,0 0 1 0 0,0 0-1 0 0,0 0 0 0 0,0 0 0 0 0,1 0 1 0 0,-1-1-1 0 0,1 0 0 0 0,0 0 1 0 0,0 0-1 0 0,1 0-7 0 0,17 6 98 0 0,0-1-1 0 0,1-1 1 0 0,-1-1 0 0 0,1-1 0 0 0,0-1 0 0 0,0-1-1 0 0,0-1 1 0 0,1-1 0 0 0,-1-1 0 0 0,0-1 0 0 0,0-1-1 0 0,15-4-97 0 0,148-44-81 0 0,-110 21-4909 0 0,-64 26-1261 0 0,-1 0-5850 0 0</inkml:trace>
  <inkml:trace contextRef="#ctx0" brushRef="#br0" timeOffset="4742.147">8491 1105 7090 0 0,'0'0'3464'0'0,"0"0"-1221"0"0,0 0-569 0 0,0 0-96 0 0,0 0-65 0 0,0 0-104 0 0,0 0-148 0 0,0 0-167 0 0,0 0-193 0 0,0 0-222 0 0,0 0-165 0 0,0 0-105 0 0,0 0-49 0 0,-2-27-14 0 0,-2-86-30 0 0,23 43 124 0 0,-10 56-324 0 0,91-120 636 0 0,-67 95-595 0 0,129-115 373 0 0,-113 121-433 0 0,-48 33-94 0 0,1 1 0 0 0,-1 0 0 0 0,0 0-1 0 0,1-1 1 0 0,-1 1 0 0 0,0 0 0 0 0,1 0 0 0 0,-1 1 0 0 0,0-1-1 0 0,0 0 1 0 0,0 0 0 0 0,0 1 0 0 0,0-1 0 0 0,0 0 0 0 0,-1 1-1 0 0,1-1 1 0 0,0 1 0 0 0,-1-1 0 0 0,1 1 0 0 0,-1-1 0 0 0,1 1-1 0 0,-1-1 1 0 0,0 1 0 0 0,1 0 0 0 0,-1-1 0 0 0,0 1 0 0 0,0-1-1 0 0,0 1 1 0 0,-1 0 0 0 0,1-1 0 0 0,0 1 0 0 0,-1 1-3 0 0,1 0 8 0 0,0 25 63 0 0,-1-1-1 0 0,-1 1 1 0 0,-2-1 0 0 0,0 0 0 0 0,-2 0 0 0 0,-1 0 0 0 0,-2 0-71 0 0,-4 25 64 0 0,9 1-45 0 0,48-55 117 0 0,96-125 142 0 0,-45 32-227 0 0,8 14-107 0 0,-102 80 39 0 0,17 35-35 0 0,-14 274 473 0 0,-4-228-506 0 0,0-45-2360 0 0,4-32-421 0 0,7-2-6245 0 0,-7-2 4703 0 0,3 1-5059 0 0</inkml:trace>
  <inkml:trace contextRef="#ctx0" brushRef="#br0" timeOffset="5062.334">9602 686 9962 0 0,'0'0'1782'0'0,"0"0"-367"0"0,0 0-112 0 0,0 0-35 0 0,0 0-57 0 0,0 0-83 0 0,0 0-77 0 0,0 0-57 0 0,0 0-144 0 0,0 0-181 0 0,-26 31-160 0 0,-81 98-96 0 0,69-62 115 0 0,37-55-399 0 0,-1-8-106 0 0,1 0 0 0 0,0 0 0 0 0,0 0 1 0 0,0 0-1 0 0,1 0 0 0 0,-1 0 1 0 0,1 0-1 0 0,0 0 0 0 0,0 1 0 0 0,1-1 1 0 0,-1 0-1 0 0,1 0 0 0 0,0 0 1 0 0,0 0-1 0 0,0 0 0 0 0,0 0 1 0 0,1 0-1 0 0,0-1 0 0 0,0 1 0 0 0,0 0 1 0 0,0-1-1 0 0,0 1 0 0 0,1-1 1 0 0,0 0-1 0 0,-1 0 0 0 0,1 0 0 0 0,0 0 1 0 0,0 0-1 0 0,1-1 0 0 0,-1 0 1 0 0,1 1-1 0 0,-1-1 0 0 0,1 0 0 0 0,0-1 1 0 0,0 1-1 0 0,-1-1 0 0 0,1 1 1 0 0,0-1-1 0 0,3 0-23 0 0,5 0 92 0 0,0-1 0 0 0,0 0 1 0 0,0-1-1 0 0,1-1 0 0 0,-2 0 1 0 0,1 0-1 0 0,0-1 0 0 0,0-1 1 0 0,-1 0-1 0 0,0 0 0 0 0,0-1 0 0 0,0-1 1 0 0,0 0-1 0 0,-1 0 0 0 0,0-1 1 0 0,0 0-1 0 0,-1-1 0 0 0,0 0 1 0 0,0 0-1 0 0,-1-1 0 0 0,0 0 1 0 0,-1-1-1 0 0,0 0 0 0 0,0 0 0 0 0,-1 0 1 0 0,0-1-1 0 0,-1 0 0 0 0,1-3-92 0 0,-4 8-1 0 0,0 0 0 0 0,0 0-1 0 0,-1 0 1 0 0,0-1 0 0 0,0 1-1 0 0,0 0 1 0 0,-1-1 0 0 0,0 1-1 0 0,0 0 1 0 0,-1-1 0 0 0,0 1-1 0 0,0 0 1 0 0,0 0 0 0 0,-1 0-1 0 0,0 0 1 0 0,0 0 0 0 0,-1 0-1 0 0,1 0 1 0 0,-1 0 0 0 0,0 1-1 0 0,-1-1 1 0 0,1 1 0 0 0,-1 0-1 0 0,0 0 1 0 0,-1 1 0 0 0,1-1-1 0 0,-1 1 1 0 0,0 0 0 0 0,0 0-1 0 0,0 0 1 0 0,0 1 0 0 0,-1 0-1 0 0,1 0 1 0 0,-1 0 0 0 0,0 1-1 0 0,0 0 1 0 0,0 0 0 0 0,0 0-1 0 0,0 1 1 0 0,-1 0 0 0 0,1 0-1 0 0,-6 0 2 0 0,5 1-283 0 0,0 0 0 0 0,0 0-1 0 0,0 0 1 0 0,1 1 0 0 0,-1 0 0 0 0,0 1-1 0 0,0-1 1 0 0,1 1 0 0 0,-1 1-1 0 0,1-1 1 0 0,0 1 0 0 0,0 0-1 0 0,0 1 1 0 0,-1 0 283 0 0,-19 18-4803 0 0,5 6-4009 0 0,16-16-255 0 0</inkml:trace>
  <inkml:trace contextRef="#ctx0" brushRef="#br0" timeOffset="5582.132">9831 1065 12963 0 0,'0'0'4882'0'0,"0"0"-3023"0"0,0 0-811 0 0,0 0 43 0 0,0 0-72 0 0,0 0-123 0 0,0 0-94 0 0,0 0-86 0 0,0 0-108 0 0,0 0-137 0 0,0 0-119 0 0,0 0-101 0 0,-5-15-54 0 0,-17-46-27 0 0,20 58-155 0 0,1-1 0 0 0,0 0 0 0 0,0 0 0 0 0,0 0 0 0 0,1 0 0 0 0,-1 0 0 0 0,1 0 0 0 0,0 0 0 0 0,0 0 0 0 0,1 0 0 0 0,-1 0 0 0 0,1 0 0 0 0,0 0 0 0 0,0 0 0 0 0,0 0 0 0 0,0 1 0 0 0,1-1 0 0 0,-1 0 0 0 0,1 1 0 0 0,0-1 0 0 0,2-2-15 0 0,5-11 23 0 0,-1 2-15 0 0,1 0-1 0 0,1 1 1 0 0,0 0 0 0 0,0 1-1 0 0,1 0 1 0 0,1 0 0 0 0,11-8-8 0 0,-8 6 4 0 0,-15 16-9 0 0,-1 0 0 0 0,1 0 1 0 0,0 0-1 0 0,-1 0 0 0 0,1 0 1 0 0,0-1-1 0 0,0 1 0 0 0,0 0 1 0 0,0 0-1 0 0,0 0 0 0 0,0 0 1 0 0,0 0-1 0 0,0 0 1 0 0,1 0-1 0 0,-1 0 0 0 0,0 0 1 0 0,0 0-1 0 0,1 0 0 0 0,-1 0 1 0 0,1 0-1 0 0,-1-1 0 0 0,1 1 1 0 0,-1 0-1 0 0,1 0 0 0 0,-1 0 1 0 0,1-1-1 0 0,0 1 0 0 0,0 0 1 0 0,-1-1-1 0 0,1 1 0 0 0,0-1 1 0 0,0 1-1 0 0,-1-1 1 0 0,1 1-1 0 0,0-1 0 0 0,0 1 1 0 0,0-1-1 0 0,0 0 0 0 0,0 1 1 0 0,0-1-1 0 0,0 0 0 0 0,0 0 1 0 0,0 0-1 0 0,0 0 0 0 0,0 0 1 0 0,0 0-1 0 0,0 0 0 0 0,0 0 1 0 0,0 0-1 0 0,-1 0 1 0 0,1-1-1 0 0,0 1 0 0 0,0 0 1 0 0,0-1-1 0 0,0 1 0 0 0,0 0 1 0 0,0-1-1 0 0,0 1 0 0 0,-1-1 1 0 0,1 0-1 0 0,0 1 0 0 0,0-1 1 0 0,-1 1-1 0 0,1-1 0 0 0,0 0 1 0 0,-1 0-1 0 0,1 0 1 0 0,-1 1-1 0 0,1-1 0 0 0,0-1 5 0 0,-5 142-30 0 0,5-139 30 0 0,-1 0 0 0 0,1 0 0 0 0,0 0 0 0 0,0 0 0 0 0,0 0 0 0 0,0 0 0 0 0,0 0 0 0 0,0-1 0 0 0,0 1 0 0 0,0 0 0 0 0,0 0 0 0 0,0-1 0 0 0,0 1 0 0 0,1-1 0 0 0,-1 1 0 0 0,0-1 0 0 0,0 1 0 0 0,1-1 0 0 0,-1 0 0 0 0,0 0 0 0 0,1 1 0 0 0,-1-1 0 0 0,0 0 0 0 0,1 0 0 0 0,-1-1 0 0 0,0 1 0 0 0,1 0 0 0 0,-1 0 0 0 0,0 0 0 0 0,0-1 0 0 0,1 1 0 0 0,-1-1 0 0 0,0 1 0 0 0,0-1 0 0 0,1 0 0 0 0,-1 1 1 0 0,0-1-1 0 0,0 0 0 0 0,0 0 0 0 0,0 0 0 0 0,0 1 0 0 0,0-1 0 0 0,0 0 0 0 0,-1-1 0 0 0,1 1 0 0 0,0 0 0 0 0,0 0 0 0 0,-1 0 0 0 0,1 0 0 0 0,0-1 0 0 0,144-155 88 0 0,-130 142-98 0 0,1 0-1 0 0,1 1 1 0 0,0 1 0 0 0,1 1-1 0 0,0 0 1 0 0,1 2 0 0 0,3-2 10 0 0,-21 11-2 0 0,0 0 0 0 0,1 0 1 0 0,-1 0-1 0 0,1 1 0 0 0,-1-1 1 0 0,0 0-1 0 0,1 1 0 0 0,0-1 1 0 0,-1 1-1 0 0,1-1 0 0 0,-1 1 0 0 0,1 0 1 0 0,-1-1-1 0 0,1 1 0 0 0,0 0 1 0 0,-1 0-1 0 0,1 0 0 0 0,-1 1 1 0 0,1-1-1 0 0,0 0 0 0 0,-1 1 1 0 0,1-1-1 0 0,-1 0 0 0 0,1 1 0 0 0,-1 0 1 0 0,1-1-1 0 0,-1 1 0 0 0,1 0 1 0 0,-1 0-1 0 0,0 0 0 0 0,0 0 1 0 0,1 0-1 0 0,-1 0 0 0 0,0 0 0 0 0,0 0 1 0 0,0 1-1 0 0,0-1 0 0 0,0 0 1 0 0,0 1-1 0 0,0-1 0 0 0,-1 0 1 0 0,1 1-1 0 0,0-1 0 0 0,-1 1 0 0 0,1-1 1 0 0,-1 1-1 0 0,0 0 0 0 0,0-1 1 0 0,1 1-1 0 0,-1-1 0 0 0,0 1 1 0 0,0 0-1 0 0,0-1 0 0 0,0 1 1 0 0,-1 0 0 0 0,-5 151 171 0 0,4-145-245 0 0,1 1 0 0 0,0-1-1 0 0,1 1 1 0 0,0 0 0 0 0,0-1 0 0 0,0 1 0 0 0,1-1 0 0 0,1 1-1 0 0,-1-1 1 0 0,1 1 0 0 0,1-1 0 0 0,0 0 0 0 0,0 0 0 0 0,3 6 75 0 0,16-5-2940 0 0,-11-10-1024 0 0,-2 1-4668 0 0,1 0-2238 0 0</inkml:trace>
  <inkml:trace contextRef="#ctx0" brushRef="#br0" timeOffset="6352.798">10636 848 5289 0 0,'0'0'1811'0'0,"0"0"-252"0"0,0 0-228 0 0,0 0-119 0 0,0 0-25 0 0,0 0-20 0 0,0 0-11 0 0,0 0-75 0 0,0 0-169 0 0,0 0-120 0 0,0 0-56 0 0,0 0 19 0 0,0 0 41 0 0,13 11 22 0 0,42 36-22 0 0,-51-45-704 0 0,-1 0-1 0 0,0-1 1 0 0,1 1 0 0 0,0-1-1 0 0,-1 0 1 0 0,1 0 0 0 0,0 0-1 0 0,-1 0 1 0 0,1-1 0 0 0,0 0-1 0 0,0 1 1 0 0,0-1 0 0 0,0-1-1 0 0,-1 1 1 0 0,1 0 0 0 0,0-1-1 0 0,0 0 1 0 0,-1 0 0 0 0,1 0-1 0 0,0 0 1 0 0,-1-1 0 0 0,1 0-1 0 0,1-1-91 0 0,6-1 140 0 0,2-2-10 0 0,1-1 1 0 0,-1-1-1 0 0,0 0 0 0 0,-1-1 0 0 0,0 0 0 0 0,0-1 0 0 0,-1 0 0 0 0,0-1 0 0 0,-1-1 0 0 0,0 1 0 0 0,1-5-130 0 0,-8 12 25 0 0,0 1-1 0 0,0-1 0 0 0,-1 0 0 0 0,0-1 0 0 0,0 1 0 0 0,0 0 0 0 0,0 0 1 0 0,0-1-1 0 0,-1 1 0 0 0,0-1 0 0 0,0 0 0 0 0,0 1 0 0 0,-1-1 1 0 0,0 0-1 0 0,1 1 0 0 0,-2-1 0 0 0,1-3-24 0 0,0 6 5 0 0,1 0 0 0 0,-1 0-1 0 0,0-1 1 0 0,0 1 0 0 0,0 0 0 0 0,0 0 0 0 0,0-1-1 0 0,-1 1 1 0 0,1 0 0 0 0,-1 0 0 0 0,1-1 0 0 0,-1 1-1 0 0,0 0 1 0 0,0 0 0 0 0,0 0 0 0 0,0 0 0 0 0,0 0-1 0 0,0 0 1 0 0,-1 0 0 0 0,1 0 0 0 0,0 1 0 0 0,-1-1-1 0 0,0 0 1 0 0,1 1 0 0 0,-1 0 0 0 0,0-1 0 0 0,0 1-1 0 0,0 0 1 0 0,0 0 0 0 0,0 0 0 0 0,0 0-1 0 0,-2-1-4 0 0,-5-1-26 0 0,0 1-1 0 0,-1 0 0 0 0,1 0 0 0 0,0 1 1 0 0,-1 0-1 0 0,1 1 0 0 0,0 0 0 0 0,-1 0 1 0 0,1 1-1 0 0,-1 0 0 0 0,1 1 0 0 0,0 0 1 0 0,0 1-1 0 0,0 0 0 0 0,0 0 0 0 0,0 0 1 0 0,1 1-1 0 0,-1 1 0 0 0,-4 3 27 0 0,-6 4-26 0 0,2 0 0 0 0,-1 1-1 0 0,2 1 1 0 0,0 0 0 0 0,0 1-1 0 0,2 1 1 0 0,0 1 0 0 0,-2 3 26 0 0,9-10-12 0 0,0 0 1 0 0,1 1 0 0 0,0-1 0 0 0,1 1 0 0 0,0 0 0 0 0,1 1-1 0 0,0-1 1 0 0,0 1 0 0 0,2 0 0 0 0,-1 0 0 0 0,2 0-1 0 0,-1 0 1 0 0,1 12 11 0 0,2-19-1 0 0,-1 0 0 0 0,1 0-1 0 0,0-1 1 0 0,0 1 0 0 0,0 0-1 0 0,1-1 1 0 0,-1 1 0 0 0,1-1 0 0 0,1 1-1 0 0,-1-1 1 0 0,0 0 0 0 0,1 0-1 0 0,0 0 1 0 0,0 0 0 0 0,0 0-1 0 0,0-1 1 0 0,1 0 0 0 0,-1 1-1 0 0,1-1 1 0 0,0 0 0 0 0,0-1-1 0 0,0 1 1 0 0,0-1 0 0 0,1 0 0 0 0,-1 0-1 0 0,1 0 1 0 0,-1 0 0 0 0,1-1-1 0 0,0 0 1 0 0,1 1 1 0 0,149 13-91 0 0,-133-17-227 0 0,-1 0 1 0 0,1-2 0 0 0,-1-1-1 0 0,1 0 1 0 0,-1-2 0 0 0,-1 0 0 0 0,1-1-1 0 0,-2-2 1 0 0,12-6 317 0 0,35-23-6013 0 0,-1-6-6911 0 0,-51 37 10070 0 0</inkml:trace>
  <inkml:trace contextRef="#ctx0" brushRef="#br0" timeOffset="6929.525">11101 973 7570 0 0,'0'0'2220'0'0,"0"0"-279"0"0,0 0-122 0 0,0 0-126 0 0,0 0-186 0 0,0 0-226 0 0,0 0-252 0 0,0 0-210 0 0,0 0-202 0 0,0 0-117 0 0,0 0 1 0 0,0 0 95 0 0,0 0 89 0 0,-4 12 43 0 0,-11 35-2 0 0,55-72 718 0 0,101-123-333 0 0,-75 89-1018 0 0,-64 59-81 0 0,0 0-9 0 0,-1 0-34 0 0,-1 0-30 0 0,0 0-26 0 0,3 21-91 0 0,0 29 262 0 0,-4-44-83 0 0,1 0-1 0 0,-1 0 1 0 0,2 1-1 0 0,-1-1 1 0 0,1 0 0 0 0,0 0-1 0 0,0 0 1 0 0,0-1 0 0 0,1 1-1 0 0,0 0 1 0 0,0 0-1 0 0,0-1 1 0 0,1 1 0 0 0,0-1-1 0 0,0 0 1 0 0,0 0-1 0 0,1 0 1 0 0,0 0 0 0 0,3 3-1 0 0,-2-4 27 0 0,1 1 1 0 0,0-1-1 0 0,0 0 1 0 0,0-1-1 0 0,1 0 1 0 0,-1 0-1 0 0,1 0 1 0 0,0-1-1 0 0,0 0 1 0 0,0 0-1 0 0,0 0 1 0 0,0-1-1 0 0,0 0 1 0 0,0-1-1 0 0,0 0 1 0 0,0 0-1 0 0,0 0 1 0 0,1-1-1 0 0,0 0-27 0 0,3-3 60 0 0,-1 1 0 0 0,-1-1-1 0 0,1-1 1 0 0,0 0 0 0 0,-1 0-1 0 0,0-1 1 0 0,0 0 0 0 0,-1-1-1 0 0,0 0 1 0 0,0 0 0 0 0,0-1-1 0 0,-1 0 1 0 0,0 0 0 0 0,-1-1-1 0 0,2-2-59 0 0,78-133-1296 0 0,-28 11-3460 0 0,2-13-4932 0 0,-8 19-748 0 0,-13 45 8561 0 0,-19 40 2174 0 0,9-19-217 0 0,-17 43 3858 0 0,2 2 3583 0 0,-12 20-281 0 0,0 22-4625 0 0,-14 90 808 0 0,-17 46-1927 0 0,22-89-1169 0 0,0-2-256 0 0,2-1 0 0 0,4 1 0 0 0,3 20-73 0 0,5-59-102 0 0,-1-9-1461 0 0,-4-7-2849 0 0,-17-16-8253 0 0,7 0 4233 0 0</inkml:trace>
  <inkml:trace contextRef="#ctx0" brushRef="#br0" timeOffset="7180.701">11644 597 16756 0 0,'0'0'1753'0'0,"0"0"-522"0"0,0 0-325 0 0,0 0-118 0 0,0 0-79 0 0,0 0-106 0 0,0 0-89 0 0,0 0-126 0 0,33-8-90 0 0,107-24-69 0 0,29 20 131 0 0,-88 9-779 0 0,112-3 67 0 0,-129 6-3306 0 0,-2 3-3536 0 0,-40 0-4646 0 0</inkml:trace>
  <inkml:trace contextRef="#ctx0" brushRef="#br0" timeOffset="8712.016">13046 767 4049 0 0,'0'0'2271'0'0,"0"0"-704"0"0,0 0-229 0 0,0 0 214 0 0,0 0 266 0 0,0 0 6 0 0,0 0-269 0 0,0 0-435 0 0,0 0-437 0 0,0 0-307 0 0,0 0-161 0 0,-7 9-36 0 0,-78 133 1004 0 0,79-125-1088 0 0,-2 5 9 0 0,0 0 0 0 0,2 1 0 0 0,1 0 0 0 0,1 0-1 0 0,0 0 1 0 0,1 19-104 0 0,3-40 31 0 0,-1 0 1 0 0,1-1-1 0 0,0 1 0 0 0,0-1 0 0 0,0 1 0 0 0,1 0 0 0 0,-1-1 0 0 0,0 1 0 0 0,1 0 0 0 0,-1-1 0 0 0,1 1 0 0 0,-1-1 0 0 0,1 1 0 0 0,0-1 0 0 0,-1 1 0 0 0,1-1 1 0 0,0 0-1 0 0,0 1 0 0 0,0-1 0 0 0,0 0 0 0 0,0 0 0 0 0,1 0 0 0 0,-1 0 0 0 0,0 0 0 0 0,0 0 0 0 0,1 0 0 0 0,-1 0 0 0 0,1 0 0 0 0,-1 0 0 0 0,1-1 1 0 0,-1 1-1 0 0,1-1 0 0 0,-1 1 0 0 0,1-1 0 0 0,-1 1 0 0 0,1-1 0 0 0,0 0 0 0 0,-1 0 0 0 0,1 0 0 0 0,0 0 0 0 0,-1 0 0 0 0,1 0 0 0 0,-1-1 0 0 0,1 1 0 0 0,0 0 1 0 0,-1-1-1 0 0,1 1 0 0 0,-1-1 0 0 0,1 1 0 0 0,-1-1 0 0 0,1 0 0 0 0,-1 0 0 0 0,0 0 0 0 0,2-1-31 0 0,13-12 206 0 0,0-2 1 0 0,0 0-1 0 0,-2-1 1 0 0,0 0-1 0 0,-1-1 1 0 0,-1-1-1 0 0,0 0 0 0 0,-2-1 1 0 0,6-12-207 0 0,-8 15 49 0 0,44-144 127 0 0,-50 150-190 0 0,-1-1-1 0 0,-1 1 1 0 0,0-1-1 0 0,0 1 0 0 0,-1 0 1 0 0,-1-1-1 0 0,0 1 1 0 0,0 0-1 0 0,-1 0 1 0 0,-2-5 14 0 0,4 13-24 0 0,-1 1 0 0 0,1-1 1 0 0,0 0-1 0 0,-1 1 0 0 0,0-1 0 0 0,1 1 1 0 0,-1 0-1 0 0,0-1 0 0 0,0 1 0 0 0,0 0 1 0 0,-1 0-1 0 0,1 0 0 0 0,0 1 0 0 0,-1-1 1 0 0,1 0-1 0 0,-1 1 0 0 0,0 0 1 0 0,0-1-1 0 0,1 1 0 0 0,-1 0 0 0 0,0 1 1 0 0,0-1-1 0 0,0 0 0 0 0,0 1 0 0 0,0 0 1 0 0,0-1-1 0 0,0 1 0 0 0,0 0 0 0 0,0 1 1 0 0,0-1-1 0 0,0 0 0 0 0,0 1 0 0 0,1 0 1 0 0,-1 0-1 0 0,0 0 0 0 0,0 0 1 0 0,0 0-1 0 0,1 0 0 0 0,-1 1 0 0 0,0-1 24 0 0,3 0-1 0 0,-4 1-25 0 0,0 2 1 0 0,1-1-1 0 0,-1 0 1 0 0,1 1-1 0 0,0 0 1 0 0,0-1-1 0 0,0 1 1 0 0,0 1-1 0 0,1-1 0 0 0,0 0 1 0 0,-1 1-1 0 0,1-1 1 0 0,1 1-1 0 0,-1-1 1 0 0,1 1-1 0 0,0 0 1 0 0,0 0-1 0 0,0-1 0 0 0,1 6 26 0 0,1-8 7 0 0,1 0-1 0 0,0 0 0 0 0,1 0 0 0 0,-1 0 0 0 0,0-1 1 0 0,0 1-1 0 0,1-1 0 0 0,-1 0 0 0 0,1 1 0 0 0,-1-1 0 0 0,1 0 1 0 0,0 0-1 0 0,-1-1 0 0 0,1 1 0 0 0,0-1 0 0 0,0 1 0 0 0,-1-1 1 0 0,1 0-1 0 0,0 0 0 0 0,0 0 0 0 0,0 0 0 0 0,-1 0 0 0 0,1-1 1 0 0,0 1-1 0 0,-1-1 0 0 0,1 0 0 0 0,2-1-6 0 0,99-57 546 0 0,-78 38-427 0 0,-2-1 1 0 0,0-1 0 0 0,-2-1 0 0 0,0-1 0 0 0,-2-1-1 0 0,-1-1 1 0 0,-1 0 0 0 0,-1-2 0 0 0,-2 0 0 0 0,-1-1-1 0 0,-1 0 1 0 0,6-22-120 0 0,14-52 75 0 0,-10 6-50 0 0,-15 24 111 0 0,-8 73-156 0 0,-4 28-234 0 0,-9 68 206 0 0,1 76 53 0 0,-63 706-719 0 0,50-480-351 0 0,23-371 1168 0 0,-2 1 0 0 0,0-1 0 0 0,-2-1 0 0 0,0 1 0 0 0,-2-1 0 0 0,-1 0 0 0 0,-1-1 0 0 0,-1 0 0 0 0,-1 0 0 0 0,-1-2 0 0 0,-12 17-103 0 0,23-36 41 0 0,0 0-1 0 0,-1 0 1 0 0,1 0-1 0 0,-1 0 1 0 0,0 0-1 0 0,0 0 0 0 0,0-1 1 0 0,0 1-1 0 0,0-1 1 0 0,0 0-1 0 0,0 0 0 0 0,-1 0 1 0 0,1 0-1 0 0,-1-1 1 0 0,0 1-1 0 0,0-1 0 0 0,1 0 1 0 0,-1 0-1 0 0,0 0 1 0 0,0-1-1 0 0,0 1 0 0 0,0-1 1 0 0,0 0-1 0 0,0 0 1 0 0,0 0-1 0 0,0-1 1 0 0,1 1-1 0 0,-1-1 0 0 0,0 0 1 0 0,0 0-1 0 0,0-1 1 0 0,1 1-1 0 0,-1-1 0 0 0,1 1 1 0 0,-1-1-1 0 0,1 0 1 0 0,0-1-1 0 0,-1 1 0 0 0,1 0 1 0 0,-1-2-41 0 0,-4-12 40 0 0,1 1 1 0 0,1-1 0 0 0,0 0-1 0 0,1-1 1 0 0,1 1-1 0 0,0-1 1 0 0,1 0-1 0 0,1 0 1 0 0,1 0 0 0 0,0 0-1 0 0,1 0 1 0 0,1 0-1 0 0,1 0 1 0 0,3-13-41 0 0,-2 3-22 0 0,2-1 0 0 0,0 1 0 0 0,2 0-1 0 0,1 1 1 0 0,2 0 0 0 0,0 0 0 0 0,2 1 0 0 0,0 0 0 0 0,2 1 0 0 0,15-20 22 0 0,182-211-3587 0 0,-211 255 3582 0 0,63-61-3423 0 0,-35 38-782 0 0,-8 6-807 0 0,3-2-4750 0 0</inkml:trace>
  <inkml:trace contextRef="#ctx0" brushRef="#br0" timeOffset="9465.818">374 2114 10762 0 0,'0'0'2259'0'0,"0"0"-822"0"0,0 0-332 0 0,0 0-8 0 0,0 0 111 0 0,0 0 72 0 0,0 0-68 0 0,0 0-142 0 0,0 0-258 0 0,0 0-273 0 0,0 0-156 0 0,-1 10-65 0 0,-20 142 613 0 0,13 35-2766 0 0,-14-173-3566 0 0,12-17-4662 0 0,9 0 2949 0 0</inkml:trace>
  <inkml:trace contextRef="#ctx0" brushRef="#br0" timeOffset="9642.013">311 1753 4433 0 0,'0'0'3593'0'0,"0"0"-977"0"0,0 0-311 0 0,0 0-321 0 0,0 0-351 0 0,0 0-457 0 0,0 0-352 0 0,0 0-312 0 0,0 0-400 0 0,0 0-336 0 0,0 0-176 0 0,0 0-208 0 0,0 0-272 0 0,0 0-689 0 0,-7-55-1239 0 0,14 81-1873 0 0,1-11-3337 0 0</inkml:trace>
  <inkml:trace contextRef="#ctx0" brushRef="#br0" timeOffset="10028.014">640 2626 8914 0 0,'0'0'1888'0'0,"0"0"-267"0"0,0 0 24 0 0,0 0 76 0 0,0 0-88 0 0,0 0-234 0 0,0 0-234 0 0,0 0-215 0 0,0 0-207 0 0,2-37-173 0 0,9-116-123 0 0,5 52 215 0 0,21-16 52 0 0,-7 44-439 0 0,-30 72-283 0 0,0 1 1 0 0,0 0 0 0 0,0-1 0 0 0,0 1 0 0 0,0 0 0 0 0,0-1 0 0 0,0 1-1 0 0,1-1 1 0 0,-1 1 0 0 0,0 0 0 0 0,0-1 0 0 0,0 1 0 0 0,1 0 0 0 0,-1-1 0 0 0,0 1-1 0 0,1 0 1 0 0,-1-1 0 0 0,0 1 0 0 0,0 0 0 0 0,1 0 0 0 0,-1 0 0 0 0,0-1-1 0 0,1 1 1 0 0,-1 0 0 0 0,1 0 0 0 0,-1 0 0 0 0,0 0 0 0 0,1-1 0 0 0,-1 1 0 0 0,0 0-1 0 0,1 0 1 0 0,-1 0 0 0 0,1 0 0 0 0,-1 0 0 0 0,0 0 0 0 0,1 0 0 0 0,-1 0-1 0 0,1 0 1 0 0,-1 0 0 0 0,0 0 0 0 0,1 1 0 0 0,-1-1 0 0 0,1 0 0 0 0,-1 0 0 0 0,0 0-1 0 0,1 0 1 0 0,-1 1 0 0 0,0-1 0 0 0,1 0 0 0 0,-1 0 0 0 0,0 1 0 0 0,1-1 0 0 0,-1 0-1 0 0,0 1 1 0 0,0-1 0 0 0,1 0 0 0 0,-1 1 0 0 0,0-1 0 0 0,0 0 0 0 0,0 1-1 0 0,1-1 1 0 0,-1 0 0 0 0,0 1 0 0 0,0-1 0 0 0,0 1 0 0 0,0-1 7 0 0,15 124-134 0 0,-6-16 164 0 0,-9-104-7 0 0,0 0 0 0 0,0 1 0 0 0,1-1 0 0 0,0 0-1 0 0,0 0 1 0 0,0 0 0 0 0,0 0 0 0 0,1 0 0 0 0,0 0 0 0 0,0 0 0 0 0,0 0 0 0 0,0 0 0 0 0,0-1 0 0 0,1 1 0 0 0,0-1 0 0 0,-1 0 0 0 0,1 0 0 0 0,1 0 0 0 0,-1 0 0 0 0,0 0 0 0 0,1 0 0 0 0,-1-1 0 0 0,1 0-1 0 0,0 0 1 0 0,0 0 0 0 0,-1 0 0 0 0,1-1 0 0 0,1 1 0 0 0,-1-1 0 0 0,0 0 0 0 0,0 0 0 0 0,0 0 0 0 0,1-1 0 0 0,1 0-23 0 0,-2-2 102 0 0,0 0 1 0 0,0-1-1 0 0,1 1 1 0 0,-2-1 0 0 0,1 0-1 0 0,0-1 1 0 0,0 1-1 0 0,-1-1 1 0 0,0 1-1 0 0,0-1 1 0 0,0 0-1 0 0,0 0 1 0 0,-1 0-1 0 0,1-1 1 0 0,-1 1-1 0 0,1-4-102 0 0,6-7 207 0 0,5-7-103 0 0,-2-2-1 0 0,0 1 1 0 0,-1-1 0 0 0,-2-1 0 0 0,0 0-1 0 0,-2 0 1 0 0,-1-1 0 0 0,-1 0 0 0 0,0-7-104 0 0,3-36-2626 0 0,-2 58-812 0 0,-4 10-628 0 0,1 1-3844 0 0,-3 0-1383 0 0</inkml:trace>
  <inkml:trace contextRef="#ctx0" brushRef="#br0" timeOffset="10739.008">1219 2457 11306 0 0,'0'0'1658'0'0,"0"0"14"0"0,0 0 160 0 0,0 0-4 0 0,0 0-225 0 0,0 0-281 0 0,0 0-256 0 0,0 0-245 0 0,0 0-172 0 0,0 0-134 0 0,0 0-80 0 0,0 0-34 0 0,32-7-45 0 0,95-23-38 0 0,-85 11-42 0 0,-29 6-154 0 0,-2-1-1 0 0,0 0 1 0 0,-1-1 0 0 0,0 0 0 0 0,-1 0 0 0 0,-1-1 0 0 0,6-14-122 0 0,-12 26-21 0 0,-1-1-1 0 0,0 1 1 0 0,0 0 0 0 0,0-1 0 0 0,-1 1-1 0 0,1-1 1 0 0,-1 1 0 0 0,0-1-1 0 0,0 1 1 0 0,-1-1 0 0 0,1 1-1 0 0,-1-1 1 0 0,0 1 0 0 0,0 0-1 0 0,-1-1 1 0 0,1 1 0 0 0,-1 0 0 0 0,0 0-1 0 0,0 0 1 0 0,0 0 0 0 0,-1 0-1 0 0,1 1 1 0 0,-1-1 0 0 0,0 1-1 0 0,0-1 1 0 0,0 1 0 0 0,0 0 0 0 0,-1 0-1 0 0,1 1 1 0 0,-1-1 0 0 0,0 1-1 0 0,0-1 1 0 0,0 1 0 0 0,0 0-1 0 0,0 1 1 0 0,0-1 0 0 0,0 1-1 0 0,-1 0 1 0 0,1 0 0 0 0,0 0 0 0 0,-1 0-1 0 0,-2 1 22 0 0,0 0-92 0 0,0 0 0 0 0,0 1-1 0 0,0-1 1 0 0,0 2 0 0 0,0-1-1 0 0,0 1 1 0 0,1 0 0 0 0,-1 0-1 0 0,0 1 1 0 0,1 0 0 0 0,0 0-1 0 0,-1 0 1 0 0,1 1 0 0 0,1 0-1 0 0,-1 0 1 0 0,0 1 0 0 0,1-1 0 0 0,-3 4 92 0 0,-4 6-114 0 0,0 0 0 0 0,1 1 1 0 0,1 0-1 0 0,0 1 1 0 0,1 0-1 0 0,1 0 1 0 0,1 1-1 0 0,-1 3 114 0 0,4-6-15 0 0,0 0 0 0 0,1 0 0 0 0,1-1 0 0 0,1 2 1 0 0,0-1-1 0 0,0 0 0 0 0,1 0 0 0 0,1 0 0 0 0,1 4 15 0 0,0-12 20 0 0,1 0 1 0 0,-1 0 0 0 0,1 0-1 0 0,0 0 1 0 0,0 0-1 0 0,1-1 1 0 0,0 0 0 0 0,0 0-1 0 0,0 0 1 0 0,0 0 0 0 0,1 0-1 0 0,0-1 1 0 0,0 0-1 0 0,0 0 1 0 0,1 0 0 0 0,-1-1-1 0 0,1 0 1 0 0,0 0 0 0 0,-1 0-1 0 0,1 0 1 0 0,1-1 0 0 0,-1 0-1 0 0,0-1 1 0 0,1 1-1 0 0,-1-1 1 0 0,0-1 0 0 0,1 1-1 0 0,-1-1 1 0 0,1 0 0 0 0,-1 0-1 0 0,1-1 1 0 0,2 0-21 0 0,9-2 141 0 0,1-1 1 0 0,-1 0-1 0 0,-1-1 0 0 0,1-1 1 0 0,-1-1-1 0 0,0 0 0 0 0,0-1 1 0 0,-1-1-1 0 0,0-1 0 0 0,-1 0 1 0 0,0-1-1 0 0,-1 0 1 0 0,0-2-1 0 0,0 1 0 0 0,7-11-141 0 0,0 1 128 0 0,0-1 0 0 0,-2 0 0 0 0,-1-2 0 0 0,-1 0 0 0 0,-1-1 0 0 0,-1 0 0 0 0,-1-1 0 0 0,4-16-128 0 0,-11 26 25 0 0,-2 8-19 0 0,0-1 0 0 0,-2 1 1 0 0,1-1-1 0 0,-1 0 0 0 0,0 0 0 0 0,-1 0 1 0 0,-1-1-1 0 0,1 1 0 0 0,-1 0 1 0 0,-1-1-1 0 0,-1-9-6 0 0,0 19-11 0 0,0 0 0 0 0,0 0 1 0 0,0 1-1 0 0,0-1 0 0 0,-1 0 0 0 0,1 0 0 0 0,0 1 1 0 0,-1-1-1 0 0,1 1 0 0 0,-1-1 0 0 0,1 1 1 0 0,0-1-1 0 0,-1 1 0 0 0,1 0 0 0 0,-1 0 1 0 0,1 0-1 0 0,-1 0 0 0 0,1 0 0 0 0,-1 0 1 0 0,1 0-1 0 0,-1 0 0 0 0,1 1 0 0 0,0-1 1 0 0,-1 1-1 0 0,1-1 0 0 0,-1 1 0 0 0,1-1 0 0 0,0 1 1 0 0,0 0-1 0 0,-1 0 0 0 0,1-1 0 0 0,0 1 1 0 0,0 0-1 0 0,0 0 0 0 0,0 0 0 0 0,0 0 1 0 0,0 0-1 0 0,0 1 0 0 0,0-1 0 0 0,0 0 1 0 0,0 0-1 0 0,1 1 0 0 0,-1-1 0 0 0,1 0 1 0 0,-1 1-1 0 0,1-1 11 0 0,-1 0-1 0 0,-5 6-11 0 0,-1 0 1 0 0,1 1 0 0 0,0 0-1 0 0,1 1 1 0 0,-1-1-1 0 0,2 1 1 0 0,-1 0 0 0 0,2 1-1 0 0,-1-1 1 0 0,1 0 0 0 0,0 1-1 0 0,1 0 1 0 0,0 0-1 0 0,1 0 1 0 0,-1 9 11 0 0,2-16-1 0 0,1 0 0 0 0,-1 0 1 0 0,1 0-1 0 0,-1 0 0 0 0,1-1 0 0 0,0 1 0 0 0,0 0 1 0 0,0-1-1 0 0,0 1 0 0 0,1 0 0 0 0,-1-1 0 0 0,1 0 1 0 0,0 1-1 0 0,-1-1 0 0 0,1 0 0 0 0,0 0 1 0 0,0 0-1 0 0,1 0 0 0 0,-1 0 0 0 0,0 0 0 0 0,0-1 1 0 0,1 1-1 0 0,-1-1 0 0 0,1 1 0 0 0,0-1 0 0 0,-1 0 1 0 0,1 0-1 0 0,1 0 1 0 0,89 18 115 0 0,-63-14-83 0 0,-23-4-7 0 0,1 2-1 0 0,-1-1 0 0 0,0 1 0 0 0,0 0 0 0 0,-1 1 1 0 0,1-1-1 0 0,-1 1 0 0 0,0 0 0 0 0,0 1 1 0 0,0 0-1 0 0,0 0 0 0 0,4 5-24 0 0,-7-3 42 0 0,0-1-1 0 0,0 1 1 0 0,0 1-1 0 0,-1-1 1 0 0,0 0 0 0 0,-1 0-1 0 0,1 1 1 0 0,-1-1-1 0 0,-1 1 1 0 0,0-1 0 0 0,0 1-1 0 0,0 0 1 0 0,-1-1-1 0 0,0 1 1 0 0,0-1 0 0 0,-1 1-42 0 0,-49 105 17 0 0,51-112-159 0 0,0 0 0 0 0,0-1 0 0 0,0 1 0 0 0,0 0 1 0 0,0-1-1 0 0,0 1 0 0 0,0 0 0 0 0,0-1 0 0 0,0 1 0 0 0,0 0 0 0 0,0-1 1 0 0,0 1-1 0 0,1 0 0 0 0,-1-1 0 0 0,0 1 0 0 0,1-1 0 0 0,-1 1 0 0 0,0-1 1 0 0,1 1-1 0 0,-1-1 0 0 0,0 1 0 0 0,1-1 0 0 0,-1 1 0 0 0,1-1 0 0 0,-1 1 1 0 0,1-1-1 0 0,-1 0 0 0 0,1 1 0 0 0,0-1 0 0 0,-1 0 0 0 0,1 1 0 0 0,-1-1 1 0 0,1 0-1 0 0,0 0 0 0 0,-1 1 0 0 0,1-1 0 0 0,0 0 0 0 0,-1 0 0 0 0,1 0 1 0 0,-1 0-1 0 0,1 0 0 0 0,0 0 0 0 0,-1 0 0 0 0,1 0 0 0 0,0 0 0 0 0,-1-1 1 0 0,1 1-1 0 0,0 0 0 0 0,-1 0 0 0 0,1 0 0 0 0,-1-1 0 0 0,1 1 0 0 0,0 0 1 0 0,-1-1 141 0 0,23-6-10507 0 0,-18 6 1032 0 0</inkml:trace>
  <inkml:trace contextRef="#ctx0" brushRef="#br0" timeOffset="11105.998">2482 1580 12987 0 0,'0'0'2830'0'0,"0"0"-456"0"0,0 0-531 0 0,0 0-419 0 0,0 0-341 0 0,0 0-251 0 0,0 0-192 0 0,0 0-142 0 0,0 0-93 0 0,0 0-49 0 0,0 0 0 0 0,0 0-4 0 0,0 0-5 0 0,-8 38-12 0 0,-25 119-63 0 0,10 17 377 0 0,1 27-359 0 0,12 215-281 0 0,31-308-1424 0 0,-19-103-1919 0 0,-10-13-6830 0 0,4 3 4987 0 0,0 2-2615 0 0</inkml:trace>
  <inkml:trace contextRef="#ctx0" brushRef="#br0" timeOffset="11366.784">2042 2221 15667 0 0,'0'0'1383'0'0,"0"0"-361"0"0,0 0-90 0 0,0 0 87 0 0,0 0 112 0 0,0 0-32 0 0,0 0-98 0 0,0 0-131 0 0,0 0-151 0 0,0 0-147 0 0,0 0-99 0 0,36-1-77 0 0,109-4-45 0 0,332-33 887 0 0,-461 37-2232 0 0,40 7 438 0 0,-41 3-4228 0 0,-3 6-5179 0 0,-12-11-1493 0 0</inkml:trace>
  <inkml:trace contextRef="#ctx0" brushRef="#br0" timeOffset="11533.964">2847 2376 11755 0 0,'0'0'1432'0'0,"0"0"-400"0"0,0 0-40 0 0,0 0-104 0 0,0 0-143 0 0,0 0-193 0 0,0 0-184 0 0,0 0-112 0 0,0 0-128 0 0,33 191-96 0 0,-25-176-88 0 0,-8 0-128 0 0,0-4-336 0 0,3 0-929 0 0,1-8-2199 0 0,-4 5-7971 0 0</inkml:trace>
  <inkml:trace contextRef="#ctx0" brushRef="#br0" timeOffset="11695.979">2821 2099 18540 0 0,'0'0'1560'0'0,"0"0"-439"0"0,0 0-217 0 0,0 0-336 0 0,0 0-280 0 0,0 0-184 0 0,0 0-128 0 0,0 0-168 0 0,0 0-104 0 0,0 0-144 0 0,0 0-296 0 0,0 0-385 0 0,0 0-775 0 0,0 0-1321 0 0,67-11-1960 0 0,-52 19-4809 0 0</inkml:trace>
  <inkml:trace contextRef="#ctx0" brushRef="#br0" timeOffset="12079.447">3412 2129 11210 0 0,'0'0'2710'0'0,"0"0"-280"0"0,0 0-179 0 0,0 0-286 0 0,0 0-257 0 0,0 0-276 0 0,0 0-362 0 0,0 0-333 0 0,0 0-303 0 0,0 0-231 0 0,0 0-81 0 0,0 0-30 0 0,0 0-12 0 0,-31 30-12 0 0,-100 96-26 0 0,-6 35 8 0 0,131-153-67 0 0,1 0-1 0 0,1 1 1 0 0,-1 0 0 0 0,1 0-1 0 0,1 0 1 0 0,0 0-1 0 0,0 1 1 0 0,1-1-1 0 0,0 1 1 0 0,0 0 0 0 0,1-1-1 0 0,0 1 1 0 0,1 9 17 0 0,2-16-10 0 0,-1-1 1 0 0,0 0-1 0 0,1 1 0 0 0,-1-1 1 0 0,1 0-1 0 0,0 0 1 0 0,-1 0-1 0 0,1 0 1 0 0,0 0-1 0 0,0 0 0 0 0,1-1 1 0 0,-1 1-1 0 0,0-1 1 0 0,0 1-1 0 0,1-1 1 0 0,-1 0-1 0 0,1 0 1 0 0,-1 0-1 0 0,1 0 0 0 0,0-1 1 0 0,-1 1-1 0 0,1-1 1 0 0,0 1-1 0 0,-1-1 1 0 0,1 0-1 0 0,0 0 1 0 0,-1 0-1 0 0,1 0 0 0 0,0-1 1 0 0,-1 1-1 0 0,1-1 1 0 0,0 1-1 0 0,-1-1 1 0 0,1 0-1 0 0,-1 0 1 0 0,2-1 9 0 0,15-7 13 0 0,0-1 0 0 0,-1-1 1 0 0,-1-1-1 0 0,0 0 0 0 0,0-1 1 0 0,-1-1-1 0 0,-1 0 0 0 0,-1-1 1 0 0,0-1-1 0 0,4-6-13 0 0,11-9 11 0 0,62-76 59 0 0,-81 97-83 0 0,19-9-44 0 0,-21 62 110 0 0,-7-33-50 0 0,0-1 0 0 0,1 0-1 0 0,1 1 1 0 0,-1-1 0 0 0,1 0 0 0 0,1-1-1 0 0,0 1 1 0 0,0-1 0 0 0,1 1 0 0 0,0-1 0 0 0,0 0-1 0 0,1-1 1 0 0,0 0 0 0 0,0 0 0 0 0,1 0-1 0 0,0 0 1 0 0,0-1 0 0 0,0 0 0 0 0,1-1 0 0 0,0 0-1 0 0,0 0 1 0 0,0 0 0 0 0,2-1-3 0 0,2 3 2 0 0,1-1 1 0 0,0-1-1 0 0,0 0 0 0 0,1 0 1 0 0,-1-2-1 0 0,1 0 0 0 0,0 0 1 0 0,0-1-1 0 0,0-1 0 0 0,0 0 1 0 0,0-1-1 0 0,5-1-2 0 0,27-17-1818 0 0,-33 7-1789 0 0,-5 0-3839 0 0,-4 4-4398 0 0</inkml:trace>
  <inkml:trace contextRef="#ctx0" brushRef="#br0" timeOffset="12774.203">2832 2162 0 0 0,'0'0'619'0'0,"0"0"1336"0"0,0 0 383 0 0,0 0-44 0 0,0 0-247 0 0,0 0-232 0 0,0 0-192 0 0,0 0-198 0 0,0 0-222 0 0,0 0-216 0 0,0 0-188 0 0,0 0-116 0 0,0 0-56 0 0,2-11 1469 0 0,17-7 1619 0 0,-4 2-3813 0 0,-62 52 1342 0 0,45-34-1250 0 0,-2 9-3007 0 0,18-12-6199 0 0,-3-2-2409 0 0</inkml:trace>
  <inkml:trace contextRef="#ctx0" brushRef="#br0" timeOffset="16999.937">4829 1915 0 0 0,'0'0'725'0'0,"0"0"525"0"0,0 0 370 0 0,0 0 218 0 0,0 0 121 0 0,0 0-54 0 0,12 7-208 0 0,120 49 3254 0 0,-111-50-4581 0 0,0-1 1 0 0,1-1-1 0 0,0-1 1 0 0,0-1 0 0 0,0-1-1 0 0,0-1 1 0 0,0-1-1 0 0,0 0 1 0 0,-1-2-1 0 0,1-1 1 0 0,0 0-1 0 0,-1-2 1 0 0,0 0 0 0 0,0-2-371 0 0,-14 4 86 0 0,0 0 1 0 0,0-1 0 0 0,0 0-1 0 0,-1 0 1 0 0,1-1 0 0 0,-1 1 0 0 0,-1-1-1 0 0,1-1 1 0 0,-1 1 0 0 0,0-1 0 0 0,-1 0-1 0 0,0 0 1 0 0,0 0 0 0 0,0-1 0 0 0,-1 1-1 0 0,0-1 1 0 0,0 0 0 0 0,-1 0 0 0 0,0 0-1 0 0,0 0 1 0 0,-1-1 0 0 0,0 1 0 0 0,-1 0-1 0 0,0 0 1 0 0,0-2-87 0 0,0-7 91 0 0,1 14-72 0 0,0 0-1 0 0,-1 0 1 0 0,1 0 0 0 0,-1 0 0 0 0,0 0 0 0 0,0 0-1 0 0,0 0 1 0 0,0 0 0 0 0,0 0 0 0 0,-1 0 0 0 0,0 0 0 0 0,1 1-1 0 0,-1-1 1 0 0,0 0 0 0 0,0 0 0 0 0,-1 0 0 0 0,1 1-1 0 0,0-1 1 0 0,-1 0 0 0 0,0 1 0 0 0,0 0 0 0 0,0-1 0 0 0,0 1-1 0 0,0 0 1 0 0,0 0 0 0 0,0 0 0 0 0,-1-1-19 0 0,1 3 2 0 0,-1-1 1 0 0,1 0-1 0 0,0 0 1 0 0,0 1-1 0 0,0-1 0 0 0,-1 1 1 0 0,1 0-1 0 0,0 0 1 0 0,-1 0-1 0 0,1 0 1 0 0,0 0-1 0 0,-1 0 1 0 0,1 0-1 0 0,0 1 1 0 0,0-1-1 0 0,-1 1 0 0 0,1 0 1 0 0,0 0-1 0 0,0 0 1 0 0,0 0-1 0 0,0 0 1 0 0,0 0-1 0 0,0 0 1 0 0,0 1-1 0 0,0-1 1 0 0,1 1-1 0 0,-1-1 1 0 0,0 1-1 0 0,1 0 0 0 0,-1-1 1 0 0,1 1-1 0 0,0 0 1 0 0,0 0-1 0 0,-1 0 1 0 0,1 0-1 0 0,1 0 1 0 0,-1 1-1 0 0,0-1 1 0 0,0 0-1 0 0,1 0 0 0 0,-1 1 1 0 0,1-1-1 0 0,0 0 1 0 0,0 1-3 0 0,-48 209 333 0 0,37-73 17 0 0,5 0-1 0 0,8 25-349 0 0,-1-42 157 0 0,2 26 31 0 0,0-68-94 0 0,-3 0 0 0 0,-3 0 0 0 0,-5 12-94 0 0,3-64 27 0 0,-1-1 0 0 0,-1 0 1 0 0,-1-1-1 0 0,-1 0 0 0 0,-1 0 0 0 0,-2-1 1 0 0,-8 15-28 0 0,15-32-4 0 0,0 0 0 0 0,-1 0 0 0 0,1-1 0 0 0,-2 0 1 0 0,1 0-1 0 0,-1 0 0 0 0,0-1 0 0 0,0 0 1 0 0,0 0-1 0 0,-1-1 0 0 0,0 0 0 0 0,0 0 1 0 0,-1-1-1 0 0,1 0 0 0 0,-1-1 0 0 0,0 0 0 0 0,0 0 1 0 0,0 0-1 0 0,0-2 0 0 0,-1 1 0 0 0,1-1 1 0 0,0 0-1 0 0,-4-1 4 0 0,9 0-6 0 0,1-1 0 0 0,0 0-1 0 0,0 0 1 0 0,0-1 0 0 0,-1 1 0 0 0,1-1 0 0 0,0 1 0 0 0,1-1 0 0 0,-1 0 0 0 0,0 0-1 0 0,0 0 1 0 0,1 0 0 0 0,-1-1 0 0 0,1 1 0 0 0,0-1 0 0 0,0 0 0 0 0,0 1-1 0 0,0-1 1 0 0,0 0 0 0 0,1 0 0 0 0,-1 0 0 0 0,1 0 0 0 0,0-1 0 0 0,0 1 0 0 0,0 0-1 0 0,0-1 7 0 0,-16-93-163 0 0,17 71 160 0 0,2 0-1 0 0,1 1 1 0 0,0-1 0 0 0,2 1-1 0 0,1 0 1 0 0,1 0 0 0 0,1 0-1 0 0,2 1 1 0 0,0 1 0 0 0,1-1-1 0 0,1 2 1 0 0,6-8 3 0 0,109-134-38 0 0,-81 114 61 0 0,-38 40-52 0 0,2 1 0 0 0,-1 0 1 0 0,1 0-1 0 0,1 1 0 0 0,-1 0 0 0 0,1 1 0 0 0,1 0 0 0 0,-1 1 0 0 0,1 1 0 0 0,0-1 0 0 0,10-1 29 0 0,54 4-5880 0 0,-26 4-4444 0 0,-36-4 5407 0 0,0 3 963 0 0</inkml:trace>
  <inkml:trace contextRef="#ctx0" brushRef="#br0" timeOffset="17281.324">5686 2416 7618 0 0,'0'0'2928'0'0,"0"0"-718"0"0,0 0-506 0 0,0 0-241 0 0,0 0-212 0 0,0 0-134 0 0,0 0-73 0 0,0 0-79 0 0,0 0-96 0 0,0 0-121 0 0,0 0-136 0 0,-27 36-123 0 0,-80 111-98 0 0,104-144-362 0 0,0 0 0 0 0,0 0 1 0 0,0 1-1 0 0,1-1 0 0 0,-1 1 0 0 0,1-1 0 0 0,0 1 0 0 0,0 0 1 0 0,0 0-1 0 0,0 0 0 0 0,1 0 0 0 0,0 0 0 0 0,0 0 1 0 0,0 0-1 0 0,0 1 0 0 0,0-1 0 0 0,1 0 0 0 0,0 2-29 0 0,1 5 120 0 0,-2-6-75 0 0,0-1 0 0 0,1 1 0 0 0,0-1 0 0 0,0 1 0 0 0,0-1 0 0 0,0 1-1 0 0,1-1 1 0 0,0 0 0 0 0,0 1 0 0 0,0-1 0 0 0,0 0 0 0 0,1 1 0 0 0,-1-1-1 0 0,1 0 1 0 0,0 0 0 0 0,1 0 0 0 0,-1 0 0 0 0,1-1 0 0 0,-1 1-1 0 0,1-1 1 0 0,0 1 0 0 0,0-1 0 0 0,1 0 0 0 0,-1 0 0 0 0,1 0 0 0 0,-1-1-1 0 0,1 1 1 0 0,0-1 0 0 0,0 0 0 0 0,0 0 0 0 0,0-1 0 0 0,0 1-1 0 0,1-1 1 0 0,-1 1 0 0 0,2-1-45 0 0,1-1 62 0 0,1 1 0 0 0,0-2 0 0 0,-1 1-1 0 0,1-1 1 0 0,0 0 0 0 0,-1 0 0 0 0,1-1-1 0 0,-1 0 1 0 0,0-1 0 0 0,0 1 0 0 0,0-1 0 0 0,0-1-1 0 0,0 1 1 0 0,0-1 0 0 0,-1-1 0 0 0,0 1 0 0 0,0-1-1 0 0,0 0 1 0 0,0 0 0 0 0,-1-1 0 0 0,4-4-62 0 0,-2 4 27 0 0,-1 0 0 0 0,0-1 1 0 0,0 1-1 0 0,-1-1 0 0 0,0 0 0 0 0,0-1 1 0 0,-1 0-1 0 0,0 1 0 0 0,0-1 1 0 0,0-1-1 0 0,-1 1 0 0 0,-1 0 0 0 0,1-1 1 0 0,-1 1-1 0 0,-1-1 0 0 0,0 0 1 0 0,0 0-1 0 0,0 1 0 0 0,-1-1 0 0 0,-1 0 1 0 0,1 0-1 0 0,-2 0 0 0 0,1 1 1 0 0,-2-6-28 0 0,0 7-32 0 0,0 1 0 0 0,-1 0 0 0 0,1 0 0 0 0,-1 0 0 0 0,0 1 0 0 0,-1-1 0 0 0,1 1 0 0 0,-1 0 0 0 0,0 0 0 0 0,0 1 0 0 0,-1 0 1 0 0,1 0-1 0 0,-1 0 0 0 0,0 0 0 0 0,-4-1 32 0 0,-63-9-3810 0 0,53 33-1686 0 0,9 10-3859 0 0,9-24 6423 0 0,1 4-2573 0 0</inkml:trace>
  <inkml:trace contextRef="#ctx0" brushRef="#br0" timeOffset="17547.356">6022 2718 5889 0 0,'0'0'2633'0'0,"0"0"-481"0"0,0 0-243 0 0,0 0-62 0 0,0 0-76 0 0,0 0-114 0 0,0 0-154 0 0,0 0-200 0 0,0 0-209 0 0,0 0-175 0 0,0 0-103 0 0,0 0-61 0 0,0 0-74 0 0,-3 5-73 0 0,1-1-559 0 0,2-4-29 0 0,0 1-1 0 0,0-1 1 0 0,0 1 0 0 0,0-1-1 0 0,0 1 1 0 0,0-1 0 0 0,0 1-1 0 0,0-1 1 0 0,-1 1 0 0 0,1-1 0 0 0,0 1-1 0 0,0-1 1 0 0,-1 1 0 0 0,1-1-1 0 0,0 1 1 0 0,-1-1 0 0 0,1 1-1 0 0,0-1 1 0 0,-1 0 0 0 0,1 1 0 0 0,-1-1-1 0 0,1 0 1 0 0,0 1 0 0 0,-1-1-1 0 0,1 0 1 0 0,-1 0 0 0 0,1 1-1 0 0,-1-1 1 0 0,1 0 0 0 0,-1 0 0 0 0,1 0-1 0 0,-1 0 1 0 0,1 0 0 0 0,-1 0-1 0 0,0 0 1 0 0,1 0 0 0 0,-1 0-1 0 0,1 0 1 0 0,-1 0 0 0 0,1 0 0 0 0,-1 0-1 0 0,1 0 1 0 0,-1 0 0 0 0,1 0-1 0 0,-1-1 1 0 0,1 1 0 0 0,-1 0-1 0 0,1 0 1 0 0,-1-1 0 0 0,1 1 0 0 0,-1 0-1 0 0,1-1 1 0 0,0 1 0 0 0,-1 0-1 0 0,1-1 1 0 0,-1 1 0 0 0,1-1-1 0 0,0 1 1 0 0,0 0 0 0 0,-1-1 0 0 0,1 1-1 0 0,0-1 1 0 0,0 1 0 0 0,-1-1-1 0 0,1 1 1 0 0,0-1 0 0 0,0 0-20 0 0,-12-78 1006 0 0,12 63-936 0 0,18-106 246 0 0,39 0-253 0 0,-45 104-121 0 0,-3 3-175 0 0,0 0 0 0 0,2 1 1 0 0,-1 0-1 0 0,2 1 0 0 0,0 0 0 0 0,0 1 0 0 0,1 0 0 0 0,13-8 233 0 0,10 9-3324 0 0,-12 10-5878 0 0,-19 1-2688 0 0</inkml:trace>
  <inkml:trace contextRef="#ctx0" brushRef="#br0" timeOffset="19732.497">7255 2357 0 0 0,'0'0'221'0'0,"0"0"900"0"0,0 0 451 0 0,0 0 351 0 0,0 0 364 0 0,0 0 54 0 0,0 0-173 0 0,0 0-266 0 0,0 0-370 0 0,0 0-332 0 0,0 0-245 0 0,0 0-177 0 0,-22-5-122 0 0,-67-13-85 0 0,86 17-528 0 0,1 1 1 0 0,-1-1-1 0 0,0 1 0 0 0,1-1 1 0 0,-1 1-1 0 0,0 0 1 0 0,1 0-1 0 0,-1 0 1 0 0,0 1-1 0 0,0-1 0 0 0,1 1 1 0 0,-1-1-1 0 0,1 1 1 0 0,-1 0-1 0 0,0 0 0 0 0,1 0 1 0 0,0 0-1 0 0,-1 1 1 0 0,1-1-1 0 0,0 1 1 0 0,-1-1-1 0 0,1 1 0 0 0,0 0 1 0 0,0 0-1 0 0,1 0 1 0 0,-3 1-44 0 0,-1 4 127 0 0,-3-1-24 0 0,1 1 0 0 0,0 0-1 0 0,0 1 1 0 0,1-1 0 0 0,0 1 0 0 0,1 1-1 0 0,0-1 1 0 0,0 1 0 0 0,0 0 0 0 0,1 0 0 0 0,1 0-1 0 0,-1 1 1 0 0,2-1 0 0 0,-1 1 0 0 0,1 1-103 0 0,1-1 87 0 0,4 88 452 0 0,-2-95-506 0 0,0 0 1 0 0,1 0 0 0 0,-1 0 0 0 0,0 0-1 0 0,1 0 1 0 0,0 0 0 0 0,-1 0 0 0 0,1-1-1 0 0,0 1 1 0 0,1-1 0 0 0,-1 1-1 0 0,0-1 1 0 0,1 0 0 0 0,-1 0 0 0 0,1 0-1 0 0,0 0 1 0 0,0 0 0 0 0,-1 0 0 0 0,1-1-1 0 0,0 0 1 0 0,1 1 0 0 0,-1-1 0 0 0,0 0-1 0 0,0-1 1 0 0,0 1 0 0 0,1 0 0 0 0,-1-1-1 0 0,0 0 1 0 0,1 0-34 0 0,8-1 102 0 0,-1-1 0 0 0,0 0 0 0 0,0-1 0 0 0,0 0 0 0 0,0-1 0 0 0,0 0 0 0 0,-1-1 0 0 0,0 0 0 0 0,0-1 0 0 0,0 0 0 0 0,0 0 0 0 0,-1-1 0 0 0,0 0 0 0 0,-1-1 0 0 0,0 0 0 0 0,0 0 0 0 0,0-1 0 0 0,-1 0 0 0 0,-1 0 0 0 0,1-1 0 0 0,-1 0-102 0 0,16-20 151 0 0,-2 0 0 0 0,-1-2 0 0 0,-1 0 0 0 0,-2 0 0 0 0,8-25-151 0 0,-2 116 128 0 0,15 147 106 0 0,-3 15-126 0 0,-20 59 86 0 0,-13-264-192 0 0,0 1-1 0 0,-1 0 1 0 0,-1 0 0 0 0,-1-1 0 0 0,-1 1 0 0 0,0-1 0 0 0,-1 1-1 0 0,0-1 1 0 0,-2 0 0 0 0,0 0 0 0 0,0-1 0 0 0,-2 0 0 0 0,0 0-1 0 0,-1-1 1 0 0,0 0 0 0 0,-10 11-2 0 0,8-13 2 0 0,7-7-1 0 0,-1 0 0 0 0,1 0 0 0 0,-1 0 0 0 0,0 0 0 0 0,0-1 0 0 0,0 0 0 0 0,0 0 0 0 0,-1-1 0 0 0,0 0 0 0 0,0 1 0 0 0,0-2 0 0 0,0 1 0 0 0,0-1 0 0 0,0 0 0 0 0,-1 0 0 0 0,1-1 0 0 0,-1 0 0 0 0,1 0 0 0 0,-2 0-1 0 0,5-3-5 0 0,0 0-1 0 0,0 0 1 0 0,0 0-1 0 0,1 0 1 0 0,-1 0-1 0 0,1-1 1 0 0,-1 1-1 0 0,1-1 1 0 0,0 0-1 0 0,0 1 1 0 0,0-1-1 0 0,0 0 1 0 0,0 0-1 0 0,1-1 0 0 0,-1 1 1 0 0,1 0-1 0 0,0 0 1 0 0,0-1-1 0 0,0 1 1 0 0,0-1-1 0 0,1 1 1 0 0,-1-1-1 0 0,1 1 1 0 0,0-1-1 0 0,0 1 1 0 0,0-1-1 0 0,1 1 1 0 0,-1-1-1 0 0,1 1 0 0 0,0-2 7 0 0,-1 3-2 0 0,0-20-6 0 0,1 0 0 0 0,1 0 0 0 0,1 1 1 0 0,1-1-1 0 0,1 0 0 0 0,0 1 0 0 0,2 0 0 0 0,0 1 0 0 0,5-8 7 0 0,9-9-23 0 0,2 1 0 0 0,1 0-1 0 0,2 2 1 0 0,1 1 0 0 0,2 1-1 0 0,1 1 1 0 0,1 2 0 0 0,22-15 23 0 0,55-57 86 0 0,61-52-34 0 0,-152 139-45 0 0,-1-1 0 0 0,-1 0-1 0 0,-1-1 1 0 0,0-1 0 0 0,-1 0-1 0 0,0 0 1 0 0,-2-2 0 0 0,5-10-7 0 0,-8-48 12 0 0,-10 74-20 0 0,0 0 0 0 0,0 0 0 0 0,0 0 0 0 0,-1 0 0 0 0,1 1 0 0 0,-1-1 0 0 0,0 1 0 0 0,1 0 0 0 0,-1 0 0 0 0,0 0 0 0 0,0 0 0 0 0,0 0 0 0 0,-1 1 0 0 0,1-1 0 0 0,0 1 0 0 0,-1 0 0 0 0,1 0 0 0 0,-1 0 1 0 0,1 0-1 0 0,-1 1 0 0 0,1-1 0 0 0,-1 1 0 0 0,1 0 0 0 0,-1 0 0 0 0,1 0 0 0 0,-1 1 0 0 0,0-1 0 0 0,1 1 0 0 0,-1 0 0 0 0,1 0 0 0 0,0 0 0 0 0,-1 0 0 0 0,-1 2 8 0 0,-11 5-20 0 0,1 2 0 0 0,0 0 0 0 0,1 0 0 0 0,-1 1 0 0 0,2 1-1 0 0,0 0 1 0 0,0 1 0 0 0,2 1 0 0 0,-1 0 0 0 0,2 0 0 0 0,0 1 0 0 0,0 0 0 0 0,-5 14 20 0 0,8-13 0 0 0,1-1 1 0 0,0 1 0 0 0,2 1 0 0 0,0-1-1 0 0,0 1 1 0 0,2 0 0 0 0,0 0-1 0 0,1 0 1 0 0,0 0 0 0 0,1 0 0 0 0,3 10-1 0 0,-2-21 6 0 0,0 0-1 0 0,1 0 1 0 0,0 0 0 0 0,0 0 0 0 0,0 0 0 0 0,1-1 0 0 0,0 1-1 0 0,0-1 1 0 0,1 0 0 0 0,-1 0 0 0 0,1 0 0 0 0,0 0 0 0 0,0-1-1 0 0,1 0 1 0 0,-1 1 0 0 0,1-1 0 0 0,0-1 0 0 0,0 1 0 0 0,0-1-1 0 0,1 0 1 0 0,-1 0 0 0 0,1-1 0 0 0,0 1 0 0 0,0-1 0 0 0,-1-1-1 0 0,1 1 1 0 0,0-1 0 0 0,1 0 0 0 0,0 0-6 0 0,6 0 27 0 0,0-1 0 0 0,0 0 0 0 0,1-1-1 0 0,-1 0 1 0 0,0-1 0 0 0,0 0 0 0 0,0-1 0 0 0,-1-1 0 0 0,1 0 0 0 0,-1-1-1 0 0,0 0 1 0 0,0-1 0 0 0,0 0 0 0 0,-1-1 0 0 0,9-7-27 0 0,219-148 129 0 0,-11 5-116 0 0,-153 126-97 0 0,-91 46 170 0 0,-208 107 194 0 0,195-104-239 0 0,17-11-36 0 0,-1 0 0 0 0,2 0 0 0 0,-1 2-1 0 0,1-1 1 0 0,1 2 0 0 0,-1-1 0 0 0,2 1 0 0 0,-1 1-1 0 0,1 0 1 0 0,-6 10-5 0 0,-14 38-8 0 0,26-45 3 0 0,1-10 2 0 0,0-1 0 0 0,1 0 0 0 0,-1 1 0 0 0,1 0 0 0 0,0-1-1 0 0,0 1 1 0 0,0 0 0 0 0,0-1 0 0 0,1 1 0 0 0,-1 0-1 0 0,1 0 1 0 0,0-1 0 0 0,0 1 0 0 0,1 0 0 0 0,-1 0 0 0 0,1 0-1 0 0,0-1 1 0 0,0 1 0 0 0,0 0 0 0 0,0-1 0 0 0,1 1 0 0 0,-1-1-1 0 0,1 1 1 0 0,0-1 0 0 0,0 0 0 0 0,0 0 0 0 0,0 0 0 0 0,1 0-1 0 0,-1 0 1 0 0,1 0 0 0 0,0-1 0 0 0,0 1 0 0 0,0-1 0 0 0,0 0-1 0 0,0 0 1 0 0,0 0 0 0 0,1 0 0 0 0,1 0 3 0 0,2 0 4 0 0,1-2 0 0 0,0 1 1 0 0,-1-1-1 0 0,1 0 0 0 0,0 0 0 0 0,-1-1 1 0 0,1 0-1 0 0,-1 0 0 0 0,1-1 0 0 0,-1 0 1 0 0,0-1-1 0 0,0 1 0 0 0,1-1 1 0 0,0-1-6 0 0,13-9 28 0 0,1-1-1 0 0,-2-1 0 0 0,0 0 0 0 0,0-2 0 0 0,-2 0 0 0 0,2-4-26 0 0,13-10 3 0 0,95-126 46 0 0,-112 135-141 0 0,-20 33-25 0 0,-1 1 100 0 0,0 1 1 0 0,1 0-1 0 0,1-1 1 0 0,0 1-1 0 0,0 1 1 0 0,1-1-1 0 0,1 0 1 0 0,1 0 0 0 0,0 13 16 0 0,0-23-2 0 0,0-1 1 0 0,1 1 0 0 0,-1 0-1 0 0,0-1 1 0 0,1 1 0 0 0,0-1 0 0 0,0 1-1 0 0,0-1 1 0 0,0 1 0 0 0,0-1 0 0 0,0 0-1 0 0,1 1 1 0 0,-1-1 0 0 0,1 0 0 0 0,-1 0-1 0 0,1 0 1 0 0,0 0 0 0 0,0 0 0 0 0,0 0-1 0 0,0-1 1 0 0,0 1 0 0 0,0-1-1 0 0,1 1 1 0 0,-1-1 0 0 0,0 0 0 0 0,1 0-1 0 0,-1 0 1 0 0,1 0 0 0 0,-1 0 0 0 0,1-1-1 0 0,0 1 1 0 0,-1-1 0 0 0,3 1 1 0 0,2 0-3 0 0,1-1-1 0 0,-1 1 1 0 0,0-1 0 0 0,0-1-1 0 0,0 1 1 0 0,1-1 0 0 0,-1 0-1 0 0,0-1 1 0 0,0 0 0 0 0,0 0-1 0 0,0 0 1 0 0,2-2 3 0 0,143-112 162 0 0,-84 41-58 0 0,-50 56-97 0 0,-2-1 1 0 0,0-1-1 0 0,-2 0 1 0 0,0-1 0 0 0,-1-1-1 0 0,-2 0 1 0 0,3-8-8 0 0,-11 25-2 0 0,-1 0 0 0 0,0 0 0 0 0,0-1 1 0 0,-1 1-1 0 0,1-1 0 0 0,-1 1 0 0 0,-1-1 0 0 0,1 0 1 0 0,-1 1-1 0 0,0-1 0 0 0,-1 0 0 0 0,0 1 0 0 0,0-1 1 0 0,-1-4 1 0 0,-1 9-10 0 0,1 0 1 0 0,-1 0 0 0 0,1 0-1 0 0,-1 0 1 0 0,0 1 0 0 0,0-1-1 0 0,0 1 1 0 0,0 0 0 0 0,0 0 0 0 0,0 0-1 0 0,0 0 1 0 0,0 0 0 0 0,0 1-1 0 0,0-1 1 0 0,-1 1 0 0 0,1 0-1 0 0,0 0 1 0 0,0 0 0 0 0,0 1 0 0 0,-1-1-1 0 0,1 1 1 0 0,0-1 0 0 0,0 1-1 0 0,0 0 1 0 0,0 0 0 0 0,0 1 0 0 0,0-1-1 0 0,0 1 1 0 0,1-1 0 0 0,-1 1-1 0 0,0 0 1 0 0,1 0 0 0 0,-1 0-1 0 0,1 0 1 0 0,0 1 0 0 0,-1 0 9 0 0,-6 3-12 0 0,1 0 1 0 0,0 0-1 0 0,0 1 1 0 0,0 0 0 0 0,1 0-1 0 0,0 0 1 0 0,1 1-1 0 0,-1 1 1 0 0,2-1-1 0 0,-1 1 1 0 0,1 0 0 0 0,0 0-1 0 0,1 0 1 0 0,0 1-1 0 0,1-1 1 0 0,0 1-1 0 0,0 0 1 0 0,1 0-1 0 0,0 7 12 0 0,4-12-2 0 0,0-1 0 0 0,1 1-1 0 0,-1-1 1 0 0,1 0 0 0 0,0 0-1 0 0,1 0 1 0 0,-1 0-1 0 0,1 0 1 0 0,0-1 0 0 0,0 1-1 0 0,0-1 1 0 0,0 0-1 0 0,0 0 1 0 0,1-1 0 0 0,-1 1-1 0 0,1-1 1 0 0,0 0-1 0 0,-1 0 1 0 0,1-1 0 0 0,0 0-1 0 0,0 1 1 0 0,0-2 0 0 0,4 2 2 0 0,10 4 5 0 0,-10-4 15 0 0,1 1-1 0 0,-1 0 0 0 0,0 0 1 0 0,0 1-1 0 0,-1 1 1 0 0,1-1-1 0 0,-1 1 1 0 0,0 1-1 0 0,0-1 1 0 0,0 1-1 0 0,-1 1 1 0 0,0 0-1 0 0,0 0 0 0 0,-1 0 1 0 0,0 0-1 0 0,0 1 1 0 0,0 2-20 0 0,13 60 389 0 0,-32 36 25 0 0,1-27-744 0 0,31-72-3821 0 0,-2-11-5461 0 0,-9 0-2536 0 0</inkml:trace>
  <inkml:trace contextRef="#ctx0" brushRef="#br0" timeOffset="20879.546">10075 2471 0 0 0,'0'0'2314'0'0,"0"0"-495"0"0,0 0-47 0 0,0 0 183 0 0,0 0 194 0 0,0 0-38 0 0,0 0-225 0 0,0 0-283 0 0,0 0-330 0 0,0 0-285 0 0,0 0-193 0 0,0 0-148 0 0,0 0-83 0 0,-15 2-46 0 0,-49 8-28 0 0,62-10-454 0 0,0 1-1 0 0,0-1 0 0 0,0 1 0 0 0,0 0 0 0 0,0-1 0 0 0,0 1 0 0 0,0 0 0 0 0,1 0 1 0 0,-1 0-1 0 0,0 0 0 0 0,1 1 0 0 0,-1-1 0 0 0,1 0 0 0 0,-1 1 0 0 0,1-1 0 0 0,0 1 0 0 0,-1-1 1 0 0,1 1-1 0 0,0 0 0 0 0,0-1 0 0 0,0 1 0 0 0,0 0 0 0 0,1 0 0 0 0,-1 0 0 0 0,0 0 0 0 0,1 0 1 0 0,-1 0-1 0 0,1 1-35 0 0,-5 12 227 0 0,-4 6-58 0 0,1 1 0 0 0,1 0-1 0 0,0 0 1 0 0,2 1 0 0 0,1-1 0 0 0,1 1-1 0 0,1 0 1 0 0,0 15-169 0 0,2-35 43 0 0,0 0 1 0 0,1 1-1 0 0,-1-1 0 0 0,1 0 1 0 0,0 0-1 0 0,0 1 0 0 0,0-1 0 0 0,0 0 1 0 0,0 0-1 0 0,1 0 0 0 0,0 0 1 0 0,-1 0-1 0 0,1-1 0 0 0,0 1 1 0 0,0 0-1 0 0,0-1 0 0 0,1 1 0 0 0,-1-1 1 0 0,1 0-1 0 0,-1 0 0 0 0,1 0 1 0 0,0 0-1 0 0,0 0 0 0 0,0-1 1 0 0,0 1-1 0 0,0-1 0 0 0,0 0 0 0 0,0 0 1 0 0,0 0-1 0 0,0 0 0 0 0,1 0 1 0 0,-1-1-1 0 0,0 0 0 0 0,1 1 1 0 0,-1-1-1 0 0,0-1 0 0 0,1 1 0 0 0,-1 0 1 0 0,0-1-1 0 0,1 1 0 0 0,-1-1 1 0 0,0 0-1 0 0,0 0 0 0 0,0 0 1 0 0,0-1-1 0 0,0 1 0 0 0,0-1 0 0 0,0 0 1 0 0,2-1-44 0 0,16-12 105 0 0,-2-1 0 0 0,1-1 0 0 0,-2-1-1 0 0,-1 0 1 0 0,0-1 0 0 0,-1-1 0 0 0,-1-1 0 0 0,-1 0 0 0 0,-1-1 0 0 0,0 0 0 0 0,-2-1 0 0 0,3-10-105 0 0,-11 28-23 0 0,-1 0 1 0 0,0 0 0 0 0,0 0 0 0 0,0 0-1 0 0,-1-1 1 0 0,1 1 0 0 0,-1 0-1 0 0,0-1 1 0 0,-1 1 0 0 0,0-1-1 0 0,1 1 1 0 0,-2-1 0 0 0,1 1-1 0 0,-1-1 1 0 0,0 1 0 0 0,0-1 0 0 0,0 1-1 0 0,-1 0 1 0 0,1 0 0 0 0,-1 0-1 0 0,-1 0 1 0 0,1 0 0 0 0,-1 0-1 0 0,0 0 1 0 0,0 1 0 0 0,0-1-1 0 0,0 1 1 0 0,-1 0 0 0 0,0 0-1 0 0,0 0 1 0 0,0 1 0 0 0,0-1 0 0 0,-1 1-1 0 0,1 0 1 0 0,-1 0 0 0 0,0 1-1 0 0,0-1 1 0 0,0 1 0 0 0,0 0-1 0 0,0 0 1 0 0,0 1 0 0 0,-1 0-1 0 0,1 0 1 0 0,-2 0 22 0 0,1 0-60 0 0,0 1 0 0 0,0 0 0 0 0,0 0 0 0 0,0 1 0 0 0,0 0 0 0 0,1 0 0 0 0,-1 0 0 0 0,0 1 0 0 0,0-1 0 0 0,1 1-1 0 0,-1 1 1 0 0,1-1 0 0 0,0 1 0 0 0,0 0 0 0 0,0 0 0 0 0,0 1 0 0 0,0-1 0 0 0,1 1 0 0 0,-1 0 0 0 0,1 0 0 0 0,0 1 0 0 0,1-1 0 0 0,-1 1 0 0 0,0 1 60 0 0,4-5-2 0 0,1 0 1 0 0,-1 0 0 0 0,1 0 0 0 0,0 0 0 0 0,-1 0 0 0 0,1 0-1 0 0,0 0 1 0 0,0-1 0 0 0,-1 1 0 0 0,1 0 0 0 0,0-1 0 0 0,0 1 0 0 0,0 0-1 0 0,0-1 1 0 0,0 1 0 0 0,0-1 0 0 0,0 0 0 0 0,0 1 0 0 0,0-1 0 0 0,0 0-1 0 0,0 1 1 0 0,0-1 0 0 0,0 0 0 0 0,0 0 0 0 0,0 0 0 0 0,1 0-1 0 0,-1 0 1 0 0,0 0 0 0 0,0 0 0 0 0,0-1 0 0 0,0 1 0 0 0,0 0 0 0 0,0-1-1 0 0,0 1 1 0 0,0 0 0 0 0,1-1 1 0 0,2 1 32 0 0,5-2 34 0 0,0 0 0 0 0,0-1-1 0 0,0 0 1 0 0,0 0 0 0 0,-1 0-1 0 0,1-1 1 0 0,-1-1 0 0 0,0 1-1 0 0,0-2 1 0 0,-1 1 0 0 0,1-1-1 0 0,3-4-65 0 0,104-89 695 0 0,-31 7-267 0 0,-11 3-217 0 0,-24-20-98 0 0,-35 38-30 0 0,34 440-532 0 0,-29-97 409 0 0,-12 95 40 0 0,-34-88 41 0 0,-6-120-2 0 0,-32 28 66 0 0,51-159-99 0 0,14-29 6 0 0,0 1-1 0 0,0 0 1 0 0,0-1 0 0 0,0 1 0 0 0,-1 0 0 0 0,1-1 0 0 0,0 1-1 0 0,0 0 1 0 0,0-1 0 0 0,0 1 0 0 0,0 0 0 0 0,-1 0-1 0 0,1-1 1 0 0,0 1 0 0 0,0 0 0 0 0,0 0 0 0 0,-1-1-1 0 0,1 1 1 0 0,0 0 0 0 0,-1 0 0 0 0,1 0 0 0 0,0-1-1 0 0,0 1 1 0 0,-1 0 0 0 0,1 0 0 0 0,0 0 0 0 0,-1 0-1 0 0,1 0 1 0 0,0 0 0 0 0,-1 0 0 0 0,1 0 0 0 0,0-1-1 0 0,-1 1 1 0 0,1 0 0 0 0,0 0 0 0 0,-1 1 0 0 0,1-1 0 0 0,0 0-1 0 0,-1 0 1 0 0,1 0 0 0 0,0 0 0 0 0,-1 0 0 0 0,1 0-1 0 0,0 0 1 0 0,0 0 0 0 0,-1 1 0 0 0,1-1 0 0 0,0 0-1 0 0,-1 0 1 0 0,1 0 0 0 0,0 1 0 0 0,0-1 0 0 0,0 0-1 0 0,-1 0 1 0 0,1 1 0 0 0,0-1 0 0 0,0 0 0 0 0,0 0-1 0 0,-1 1 1 0 0,1-1 0 0 0,0 0 0 0 0,0 1 0 0 0,0-1-1 0 0,0 0-11 0 0,-4-51 11 0 0,3-1 0 0 0,2 0 0 0 0,2 0 0 0 0,3 0 0 0 0,2 1-1 0 0,2 0 1 0 0,2 1 0 0 0,3 0 0 0 0,6-13-11 0 0,-9 24-712 0 0,1 0 0 0 0,2 1 0 0 0,2 1 0 0 0,2 0 0 0 0,0 2 0 0 0,9-10 712 0 0,-25 41-295 0 0,31-40-4338 0 0,-10 19-4072 0 0,-14 14-656 0 0</inkml:trace>
  <inkml:trace contextRef="#ctx0" brushRef="#br0" timeOffset="21716.007">11323 2633 392 0 0,'0'0'3089'0'0,"0"0"-1193"0"0,0 0-449 0 0,0 0-33 0 0,0 0 51 0 0,0 0 16 0 0,0 0-94 0 0,0 0-150 0 0,0 0-203 0 0,0 0-233 0 0,0 0-185 0 0,0 0-99 0 0,0 0-40 0 0,1 36-32 0 0,4 112-26 0 0,3 3 716 0 0,0-63 878 0 0,-8-87-1555 0 0,0-1 82 0 0,0 0 63 0 0,0 0 47 0 0,0-9 605 0 0,33-196 58 0 0,15 68-1077 0 0,18 6-105 0 0,-41 89-81 0 0,-18 27-38 0 0,1 0-1 0 0,1 1 1 0 0,0 0-1 0 0,1 1 0 0 0,1 0 1 0 0,0 0-1 0 0,1 1 0 0 0,3-2-11 0 0,8-6-52 0 0,-14 43-245 0 0,5 72-1678 0 0,15-45-1782 0 0,23-24-3845 0 0,-7-21-1464 0 0,-35-5 5223 0 0</inkml:trace>
  <inkml:trace contextRef="#ctx0" brushRef="#br0" timeOffset="22689.297">12231 2464 2064 0 0,'0'0'3577'0'0,"0"0"-962"0"0,0 0-645 0 0,0 0-261 0 0,0 0-89 0 0,0 0-149 0 0,0 0-116 0 0,0 0-104 0 0,0 0-162 0 0,0 0-184 0 0,0 0-131 0 0,-35 20-108 0 0,-111 66-62 0 0,74-29 281 0 0,62-43-678 0 0,-73 103 1088 0 0,76-105-1256 0 0,1 0 0 0 0,0 1 0 0 0,1 0 0 0 0,0 0 0 0 0,1 0 0 0 0,0 1 0 0 0,1-1 0 0 0,1 1 0 0 0,0 0 1 0 0,1 0-1 0 0,0 7-39 0 0,1-19 9 0 0,1-1 1 0 0,-1 0-1 0 0,0 1 1 0 0,0-1-1 0 0,1 0 1 0 0,-1 1-1 0 0,0-1 0 0 0,1 0 1 0 0,0 0-1 0 0,-1 1 1 0 0,1-1-1 0 0,0 0 1 0 0,-1 0-1 0 0,1 0 1 0 0,0 0-1 0 0,0 0 1 0 0,0 0-1 0 0,0 0 1 0 0,0 0-1 0 0,0 0 1 0 0,0 0-1 0 0,0-1 1 0 0,1 1-1 0 0,-1 0 1 0 0,0-1-1 0 0,0 1 1 0 0,1-1-1 0 0,-1 1 1 0 0,0-1-1 0 0,1 0 1 0 0,-1 1-1 0 0,0-1 1 0 0,1 0-1 0 0,-1 0 1 0 0,0 0-1 0 0,1 0 1 0 0,-1 0-1 0 0,1 0 1 0 0,-1-1-1 0 0,1 1-9 0 0,54-19 750 0 0,96-109-58 0 0,-8-15-608 0 0,-143 143-91 0 0,-1 0 0 0 0,1 0 0 0 0,0 0 0 0 0,0 0 0 0 0,0 1 0 0 0,0-1 0 0 0,0 0 0 0 0,-1 0 0 0 0,1 1 0 0 0,0-1 0 0 0,0 0 0 0 0,0 1 0 0 0,-1-1 0 0 0,1 1 0 0 0,0-1-1 0 0,0 1 1 0 0,-1 0 0 0 0,1-1 0 0 0,-1 1 0 0 0,1-1 0 0 0,0 1 0 0 0,-1 0 0 0 0,1 0 0 0 0,-1-1 0 0 0,0 1 0 0 0,1 0 0 0 0,-1 0 0 0 0,1 0 0 0 0,-1-1 0 0 0,0 1 0 0 0,0 0 0 0 0,0 0 0 0 0,1 0 0 0 0,-1 0-1 0 0,0 0 1 0 0,0 0 0 0 0,0 0 0 0 0,0-1 0 0 0,-1 1 0 0 0,1 0 0 0 0,0 0 7 0 0,2 7-3 0 0,14 39 54 0 0,25 41-68 0 0,-37-82 20 0 0,-1-1 1 0 0,1 1-1 0 0,1-1 1 0 0,-1 0-1 0 0,1-1 1 0 0,0 1 0 0 0,0-1-1 0 0,0 0 1 0 0,1 0-1 0 0,-1 0 1 0 0,1-1-1 0 0,0 0 1 0 0,0 0 0 0 0,0 0-1 0 0,0-1 1 0 0,1 0-1 0 0,-1 0 1 0 0,1-1-1 0 0,-1 0 1 0 0,1 0 0 0 0,-1 0-1 0 0,1-1 1 0 0,0 0-1 0 0,-1 0 1 0 0,1-1-1 0 0,0 1 1 0 0,-1-1 0 0 0,1-1-1 0 0,-1 0 1 0 0,1 0-1 0 0,3-1-3 0 0,9-10 45 0 0,0-2 0 0 0,-1 1 1 0 0,0-2-1 0 0,-2 0 0 0 0,0-2 0 0 0,0 1 0 0 0,-2-2 0 0 0,0 0 0 0 0,0-3-45 0 0,20-23 42 0 0,23-54 16 0 0,-49 79 44 0 0,-9 21-38 0 0,-28 40-133 0 0,-80 122 117 0 0,99-148-37 0 0,3-6-8 0 0,1 0 0 0 0,1 0 0 0 0,-1 0 0 0 0,2 1 1 0 0,-1 0-1 0 0,1 0 0 0 0,1 0 0 0 0,0 0 1 0 0,0 1-1 0 0,1 1-3 0 0,2-9 1 0 0,-2 0-4 0 0,1 0 1 0 0,0-1-1 0 0,1 1 0 0 0,-1 0 1 0 0,1 0-1 0 0,-1 0 0 0 0,1-1 1 0 0,0 1-1 0 0,0 0 1 0 0,0 0-1 0 0,0 0 0 0 0,0 0 1 0 0,1 0-1 0 0,-1-1 0 0 0,1 1 1 0 0,0 0-1 0 0,0 0 1 0 0,0-1-1 0 0,0 1 0 0 0,0 0 1 0 0,1-1-1 0 0,-1 0 0 0 0,1 1 1 0 0,0-1-1 0 0,-1 0 1 0 0,1 1-1 0 0,0-1 0 0 0,0 0 1 0 0,1-1-1 0 0,-1 1 1 0 0,0 0-1 0 0,1 0 0 0 0,-1-1 1 0 0,1 0-1 0 0,-1 1 0 0 0,2-1 3 0 0,4 1 13 0 0,1 0-1 0 0,-1-1 0 0 0,1 0 0 0 0,0 0 1 0 0,0-1-1 0 0,-1-1 0 0 0,1 1 0 0 0,0-1 0 0 0,-1-1 1 0 0,1 1-1 0 0,-1-1 0 0 0,1-1 0 0 0,-1 0 1 0 0,0 0-1 0 0,0-1 0 0 0,0 1 0 0 0,0-2 1 0 0,-1 1-1 0 0,0-1 0 0 0,0 0 0 0 0,0-1 0 0 0,0 0-12 0 0,17-17 66 0 0,0-1-1 0 0,-1-1 0 0 0,-2 0 0 0 0,0-2 0 0 0,0-5-65 0 0,0-1 48 0 0,-3 0-1 0 0,-1-2 1 0 0,-1 0-1 0 0,-2-1 1 0 0,3-13-48 0 0,-4 4-12 0 0,-1-1 0 0 0,-2 0 0 0 0,-2-1 0 0 0,-3 0 0 0 0,-1 0 0 0 0,-2-27 12 0 0,-28-44-105 0 0,25 116 102 0 0,0-1-1 0 0,0 1 1 0 0,-1-1 0 0 0,1 1-1 0 0,0 0 1 0 0,-1-1 0 0 0,0 1-1 0 0,1 0 1 0 0,-1 0 0 0 0,0 0-1 0 0,0 0 1 0 0,0 0 0 0 0,-1 1-1 0 0,1-1 1 0 0,0 1 0 0 0,-1-1-1 0 0,1 1 1 0 0,0 0 0 0 0,-1 0-1 0 0,0 0 1 0 0,1 0 0 0 0,-1 0-1 0 0,0 1 1 0 0,1-1 0 0 0,-1 1-1 0 0,0-1 1 0 0,0 1 0 0 0,1 0-1 0 0,-1 0 1 0 0,0 1 0 0 0,0-1-1 0 0,1 1 1 0 0,-1-1 0 0 0,0 1-1 0 0,1 0 1 0 0,-1 0 0 0 0,1 0-1 0 0,-1 0 1 0 0,1 0 0 0 0,-1 0-1 0 0,0 1 4 0 0,-7 6-20 0 0,-1 1 0 0 0,1 0 0 0 0,1 0 0 0 0,-1 1 0 0 0,1 0 0 0 0,1 1 0 0 0,0 0 0 0 0,1 0 0 0 0,-2 4 20 0 0,-6 15 1 0 0,2 0-1 0 0,1 2 1 0 0,1 0-1 0 0,1 0 1 0 0,2 1-1 0 0,2 0 1 0 0,0 0-1 0 0,3 0 0 0 0,0 1 1 0 0,3-1-1 0 0,1 11 0 0 0,-1-29 4 0 0,0-1-1 0 0,1 0 0 0 0,1 1 0 0 0,0-1 0 0 0,1 0 0 0 0,1 0 1 0 0,0 0-1 0 0,1 0 0 0 0,0-1 0 0 0,1 0 0 0 0,1 0 0 0 0,0 0 1 0 0,1-1-1 0 0,0 0 0 0 0,0 0 0 0 0,2-1 0 0 0,-1 0 0 0 0,1-1 0 0 0,5 4-3 0 0,-2-4 25 0 0,1 0-1 0 0,0 0 0 0 0,1-1 0 0 0,0-1 0 0 0,1 0 0 0 0,-1-1 0 0 0,1-1 0 0 0,0 0 0 0 0,1-1 1 0 0,-1-1-1 0 0,1-1 0 0 0,0 0 0 0 0,10 0-24 0 0,-19-2-13 0 0,1 0 1 0 0,0-1-1 0 0,0 0 0 0 0,-1 0 1 0 0,1-1-1 0 0,0 0 1 0 0,0 0-1 0 0,-1-1 0 0 0,1 0 1 0 0,-1-1-1 0 0,0 0 0 0 0,0 0 1 0 0,0-1-1 0 0,0 1 1 0 0,1-2 12 0 0,32-31-1352 0 0,-21 2-3599 0 0,-13 22 299 0 0,-1 2-2699 0 0,-5 3-1716 0 0</inkml:trace>
  <inkml:trace contextRef="#ctx0" brushRef="#br0" timeOffset="22931.585">13390 2703 18036 0 0,'0'0'931'0'0,"0"0"-82"0"0,0 0 142 0 0,0 0 140 0 0,0 0-19 0 0,0 0-186 0 0,0 0-243 0 0,0 0-181 0 0,0 0-158 0 0,0 0-124 0 0,0 0-95 0 0,-5 33-68 0 0,-15 102-33 0 0,19-124-22 0 0,0 32-270 0 0,6-41 132 0 0,19-3-5629 0 0,-5-19-6572 0 0,-14 12 4910 0 0</inkml:trace>
  <inkml:trace contextRef="#ctx0" brushRef="#br0" timeOffset="23097.548">13393 2416 8242 0 0,'0'0'5633'0'0,"0"0"-3521"0"0,0 0-687 0 0,0 0-393 0 0,0 0-360 0 0,0 0-312 0 0,0 0-280 0 0,0 0-288 0 0,0 0-368 0 0,0 0-136 0 0,0 0-224 0 0,0 0-289 0 0,0 0-415 0 0,0 0-1233 0 0,-22-22-2144 0 0,26 29-1352 0 0</inkml:trace>
  <inkml:trace contextRef="#ctx0" brushRef="#br0" timeOffset="23318.089">13556 2608 10778 0 0,'0'0'2530'0'0,"0"0"-832"0"0,0 0-214 0 0,0 0 30 0 0,0 0-137 0 0,0 0-300 0 0,0 0-329 0 0,0 0-244 0 0,-6 33-177 0 0,-16 103-102 0 0,20-131-202 0 0,1-1 1 0 0,0 1-1 0 0,-1 0 0 0 0,2 0 1 0 0,-1 0-1 0 0,0 0 1 0 0,1-1-1 0 0,0 1 0 0 0,0 0 1 0 0,1 0-1 0 0,-1 0 0 0 0,1 0 1 0 0,0 0-1 0 0,0 0 0 0 0,1-1 1 0 0,0 1-1 0 0,-1 0 0 0 0,2 0-23 0 0,6 13 124 0 0,-7-14-69 0 0,0 0 0 0 0,0 0 0 0 0,0 0 0 0 0,0-1 0 0 0,1 1 0 0 0,-1 0 0 0 0,1-1 0 0 0,0 0-1 0 0,0 0 1 0 0,0 0 0 0 0,1 0 0 0 0,-1 0 0 0 0,1-1 0 0 0,-1 1 0 0 0,1-1 0 0 0,0 0 0 0 0,0 0 0 0 0,0 0 0 0 0,0-1 0 0 0,1 1 0 0 0,-1-1-1 0 0,0 0 1 0 0,0 0 0 0 0,1-1 0 0 0,-1 1 0 0 0,1-1 0 0 0,-1 0 0 0 0,0 0 0 0 0,1-1 0 0 0,-1 1 0 0 0,0-1 0 0 0,1 0 0 0 0,-1 0-55 0 0,7-2 166 0 0,-1 0 1 0 0,1-1 0 0 0,-1 0-1 0 0,0 0 1 0 0,0-1 0 0 0,0-1 0 0 0,-1 0-1 0 0,0 0 1 0 0,0-1 0 0 0,-1 0-1 0 0,1 0 1 0 0,3-6-167 0 0,-1 3 123 0 0,-2-1 0 0 0,0 0 0 0 0,0 0-1 0 0,-1-1 1 0 0,0 1 0 0 0,-1-2 0 0 0,-1 1 0 0 0,0-1 0 0 0,3-9-123 0 0,17-132-1897 0 0,-26 154 852 0 0,0 0-373 0 0,0 0-1707 0 0,-3 0 2461 0 0,3 0-3410 0 0,-1 0-4306 0 0,1 0 1258 0 0</inkml:trace>
  <inkml:trace contextRef="#ctx0" brushRef="#br0" timeOffset="23699.594">14209 2560 6561 0 0,'0'0'4541'0'0,"0"0"-1589"0"0,0 0-687 0 0,0 0-229 0 0,0 0-284 0 0,0 0-358 0 0,0 0-437 0 0,0 0-351 0 0,0 0-228 0 0,0 0-111 0 0,0 0-20 0 0,0 0-15 0 0,0 0-43 0 0,-13 10-33 0 0,-67 53 67 0 0,41-7-131 0 0,38-54-95 0 0,1 0 0 0 0,0 0 0 0 0,0 1 0 0 0,-1-1 0 0 0,1 0-1 0 0,1 1 1 0 0,-1-1 0 0 0,0 0 0 0 0,0 1 0 0 0,1-1 0 0 0,0 0 0 0 0,-1 1 0 0 0,1-1 0 0 0,0 0 0 0 0,0 0 0 0 0,0 0-1 0 0,0 0 1 0 0,0 0 0 0 0,1 0 0 0 0,-1 0 0 0 0,1 0 0 0 0,-1-1 0 0 0,1 1 0 0 0,0 0 0 0 0,-1-1 0 0 0,1 1 0 0 0,0-1-1 0 0,0 0 1 0 0,0 0 0 0 0,0 0 0 0 0,0 0 0 0 0,0 0 0 0 0,1 0 0 0 0,-1 0 0 0 0,0 0 0 0 0,0-1 0 0 0,1 0-1 0 0,-1 1 1 0 0,0-1 0 0 0,1 0 0 0 0,-1 0 0 0 0,0 0 0 0 0,1 0 3 0 0,6 3 12 0 0,-2-2 47 0 0,-1 1 1 0 0,1 0 0 0 0,-1 0 0 0 0,0 1 0 0 0,0 0 0 0 0,1 0 0 0 0,-2 0 0 0 0,1 1-1 0 0,0 0 1 0 0,-1 0 0 0 0,0 0 0 0 0,0 1 0 0 0,0-1 0 0 0,0 1 0 0 0,-1 0-1 0 0,0 1 1 0 0,0-1 0 0 0,0 1 0 0 0,-1 0 0 0 0,1 0 0 0 0,-2 0 0 0 0,1 0 0 0 0,-1 0-1 0 0,1 1 1 0 0,-2-1 0 0 0,1 1 0 0 0,-1 1-60 0 0,-1 3 361 0 0,1-8-305 0 0,-1-1 1 0 0,1 1 0 0 0,-1 0 0 0 0,0 0 0 0 0,0 0-1 0 0,0 0 1 0 0,-1 0 0 0 0,1 0 0 0 0,-1 0-1 0 0,1 0 1 0 0,-1 0 0 0 0,0-1 0 0 0,0 1-1 0 0,-1 0 1 0 0,1-1 0 0 0,0 1 0 0 0,-1-1 0 0 0,0 1-1 0 0,1-1 1 0 0,-1 1 0 0 0,0-1 0 0 0,-1 1-57 0 0,-101 42 97 0 0,54-46-7089 0 0,43-2-372 0 0,3-1-4938 0 0</inkml:trace>
</inkml:ink>
</file>

<file path=ppt/ink/ink9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10618 0 0,'0'0'3496'0'0,"0"0"-1719"0"0,0 0-738 0 0,0 0-120 0 0,0 0-27 0 0,0 0-50 0 0,0 0-122 0 0,0 0-164 0 0,0 0-157 0 0,0 0-150 0 0,0 0-99 0 0,-7 25-42 0 0,-23 78-40 0 0,23-46-54 0 0,13-34-808 0 0,-4-19-4104 0 0,1-3-4753 0 0,0-1 3147 0 0</inkml:trace>
</inkml:ink>
</file>

<file path=ppt/ink/ink9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2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14155 0 0,'0'0'1328'0'0,"0"0"-175"0"0,0 0-193 0 0,0 0 8 0 0,0 0-104 0 0,0 0-368 0 0,0 0-312 0 0,0 0-232 0 0,0 0-152 0 0,0 0-88 0 0,0 0-104 0 0,0 0-176 0 0,0 0-304 0 0,0 0-529 0 0,0 122-887 0 0,8-104-1729 0 0,3 1-1216 0 0,0-8 432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00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0,'-19'38,"-11"23,-1 5,5-8</inkml:trace>
</inkml:ink>
</file>

<file path=ppt/ink/ink9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3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 5457 0 0,'0'0'2006'0'0,"0"0"-134"0"0,0 0-9 0 0,0 0-4 0 0,0 0-154 0 0,0 0-293 0 0,0 0-232 0 0,0 0-162 0 0,0 0-130 0 0,0 0-61 0 0,0 0-35 0 0,0 0-25 0 0,0 0-7 0 0,-16 14-44 0 0,-82 64 409 0 0,30-27 215 0 0,67-51-1339 0 0,0 1 0 0 0,1 0 0 0 0,-1 0 0 0 0,1 0 0 0 0,-1 0 0 0 0,1 0 0 0 0,0 0 0 0 0,-1 0 1 0 0,1 0-1 0 0,0 0 0 0 0,0 0 0 0 0,0 0 0 0 0,-1 0 0 0 0,1 0 0 0 0,0 0 0 0 0,0 0 0 0 0,1 0 0 0 0,-1 0 0 0 0,0 0 0 0 0,0 0 0 0 0,0 0 1 0 0,1 0-1 0 0,-1 0 0 0 0,0 0 0 0 0,1 0 0 0 0,-1 0 0 0 0,1 0 0 0 0,-1 0 0 0 0,1 0 0 0 0,0 0 0 0 0,-1-1 0 0 0,1 1 0 0 0,0 0 0 0 0,0 0 1 0 0,-1-1-1 0 0,1 1 0 0 0,0 0 0 0 0,0-1 0 0 0,0 1 0 0 0,0-1 0 0 0,0 1 0 0 0,0-1 0 0 0,0 0-1 0 0,54 19 10 0 0,-39-15-10 0 0,66 17 10 0 0,-5 24-46 0 0,-75-43 46 0 0,0 0 0 0 0,-1-1 0 0 0,1 1-1 0 0,-1 1 1 0 0,1-1 0 0 0,-1 0-1 0 0,1 0 1 0 0,-1 0 0 0 0,0 1 0 0 0,0-1-1 0 0,0 1 1 0 0,-1-1 0 0 0,1 1 0 0 0,0-1-1 0 0,-1 1 1 0 0,0-1 0 0 0,0 1 0 0 0,1-1-1 0 0,-1 1 1 0 0,-1-1 0 0 0,1 1 0 0 0,0 0-1 0 0,-1-1 1 0 0,1 1 0 0 0,-1-1 0 0 0,0 1-1 0 0,0-1 1 0 0,0 0 0 0 0,0 1 0 0 0,0-1-1 0 0,0 0 1 0 0,-1 0 0 0 0,0 2-10 0 0,-6 5 4 0 0,0 0 0 0 0,0-1 0 0 0,-1 0 0 0 0,0-1 0 0 0,0 1-1 0 0,-1-2 1 0 0,0 1 0 0 0,0-2 0 0 0,-9 5-4 0 0,-32 19-1405 0 0,39-25-550 0 0,10-4-2344 0 0,1 0-4103 0 0,1 0-1511 0 0</inkml:trace>
</inkml:ink>
</file>

<file path=ppt/ink/ink9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524 158 8850 0 0,'0'0'1410'0'0,"0"0"-385"0"0,0 0 55 0 0,0 0 254 0 0,0 0 157 0 0,0 0 39 0 0,0 0-133 0 0,0 0-166 0 0,0 0-128 0 0,0 0-173 0 0,0 0-146 0 0,0 0-104 0 0,0 0-95 0 0,1 27-93 0 0,5 128 207 0 0,-5-106-345 0 0,0-18-241 0 0,-1-1 0 0 0,-1 0 0 0 0,-1 0 0 0 0,-2 1 0 0 0,-1-2 0 0 0,-7 23-113 0 0,-40 80-412 0 0,49-128-1203 0 0,-6 7 4049 0 0,6-8-4321 0 0,1-2-4510 0 0,1-1-6373 0 0,1-3 7764 0 0</inkml:trace>
  <inkml:trace contextRef="#ctx0" brushRef="#br0" timeOffset="295.969">77 184 8650 0 0,'0'0'2292'0'0,"0"0"-942"0"0,0 0-438 0 0,0 0 106 0 0,0 0 201 0 0,0 0 161 0 0,0 0 31 0 0,0 0-160 0 0,0 0-171 0 0,0 0-188 0 0,0 0-161 0 0,31 5-85 0 0,101 15-73 0 0,14-23 830 0 0,292-45-555 0 0,-436 48-942 0 0,-1 1 0 0 0,0-1 0 0 0,0 0 0 0 0,0 0 0 0 0,1 0-1 0 0,-1 1 1 0 0,0-1 0 0 0,0 0 0 0 0,0 1 0 0 0,0-1 0 0 0,0 1 0 0 0,0 0 0 0 0,0-1-1 0 0,0 1 1 0 0,0 0 0 0 0,0-1 0 0 0,0 1 0 0 0,0 0 0 0 0,0 0 0 0 0,-1 0 0 0 0,1 0-1 0 0,0 0 1 0 0,0 0 0 0 0,-1 0 0 0 0,1 0 0 0 0,-1 0 0 0 0,1 0 0 0 0,-1 0 0 0 0,0 1-1 0 0,1-1 1 0 0,-1 0 0 0 0,0 0 0 0 0,0 0 0 0 0,0 1 0 0 0,0-1 0 0 0,0 0 0 0 0,0 0-1 0 0,0 0 1 0 0,0 1 0 0 0,0-1 0 0 0,0 0 0 0 0,-1 0 0 0 0,1 0 0 0 0,-1 0 0 0 0,1 0-1 0 0,-1 1 95 0 0,-14 31-7679 0 0,8-22 1692 0 0,3-3-1673 0 0</inkml:trace>
  <inkml:trace contextRef="#ctx0" brushRef="#br0" timeOffset="10631.522">125 795 0 0 0,'0'0'380'0'0,"-8"3"219"0"0,-36 12 904 0 0,15-10 4555 0 0,29-5-5336 0 0,-16 6 4552 0 0,9-2-4068 0 0,12 0 4627 0 0,231-22-2931 0 0,-15-7-1798 0 0,-103 24-870 0 0,-81 8-203 0 0,10-3 71 0 0,-46-4-106 0 0,-1 0 11 0 0,1 0 5 0 0,1 0-8 0 0,-1 0-1 0 0,-1 0-11 0 0,0 0 5 0 0,0 0-18 0 0,0 0 11 0 0,0 0 22 0 0,0 0 19 0 0,0 0-40 0 0,0 0-27 0 0,0 0-10 0 0,0 0-24 0 0,0 0-29 0 0,0 0-36 0 0,0 0-36 0 0,0 0-51 0 0,0 0-81 0 0,0 0-90 0 0,0 0-125 0 0,-9 22-10792 0 0,1-15 5659 0 0,6-3-1357 0 0</inkml:trace>
  <inkml:trace contextRef="#ctx0" brushRef="#br0" timeOffset="11081.009">771 884 896 0 0,'0'0'2463'0'0,"0"0"-421"0"0,0 0-233 0 0,0 0-94 0 0,0 0-147 0 0,0 0-154 0 0,0 0-228 0 0,0 0-253 0 0,0 0-209 0 0,0 0-168 0 0,0 0-101 0 0,0 0-25 0 0,-8 3 16 0 0,5-2-442 0 0,-3 1 132 0 0,0 0 0 0 0,0 1 1 0 0,0 0-1 0 0,0 0 0 0 0,1 0 0 0 0,-1 0 0 0 0,1 1 0 0 0,0 0 0 0 0,0 0 0 0 0,1 1 0 0 0,-1-1 0 0 0,1 1 1 0 0,-1 1-137 0 0,-25 43 633 0 0,26-42-556 0 0,3-5-49 0 0,0 0 1 0 0,-1-1-1 0 0,1 1 0 0 0,0 0 1 0 0,0 0-1 0 0,0 0 1 0 0,0 0-1 0 0,0 0 1 0 0,0 0-1 0 0,1 0 1 0 0,-1 0-1 0 0,1 0 0 0 0,-1 1 1 0 0,1-1-1 0 0,0 0 1 0 0,0 0-1 0 0,0 0 1 0 0,0 0-1 0 0,0 1 0 0 0,0-1 1 0 0,1 0-1 0 0,-1 0 1 0 0,1 0-1 0 0,0 0 1 0 0,-1 0-1 0 0,1 0 0 0 0,0 0 1 0 0,0 0-1 0 0,0 0 1 0 0,0 0-1 0 0,1 0 1 0 0,-1 0-1 0 0,1-1 1 0 0,-1 1-1 0 0,1-1 0 0 0,-1 1 1 0 0,1-1-1 0 0,0 1 1 0 0,-1-1-1 0 0,1 0 1 0 0,0 0-1 0 0,2 1-28 0 0,99 4 2010 0 0,-94-7-1881 0 0,0-1 0 0 0,-1 1-1 0 0,1-2 1 0 0,-1 1 0 0 0,1-1 0 0 0,-1 0 0 0 0,0-1 0 0 0,0 0 0 0 0,-1 0 0 0 0,1-1 0 0 0,-1 0 0 0 0,0 0-1 0 0,0-1 1 0 0,0 0 0 0 0,-1 0 0 0 0,0-1 0 0 0,0 1 0 0 0,-1-1 0 0 0,0 0 0 0 0,3-5-129 0 0,-1-4 159 0 0,-6 14-163 0 0,0 0-1 0 0,0 1 1 0 0,0-1 0 0 0,0 0-1 0 0,0 0 1 0 0,0 0-1 0 0,0 0 1 0 0,0 1-1 0 0,-1-1 1 0 0,1 0 0 0 0,-1 0-1 0 0,0 0 1 0 0,1-1-1 0 0,-1 1 1 0 0,0 0-1 0 0,0 0 1 0 0,0 0 0 0 0,-1 0-1 0 0,1 0 1 0 0,0 0-1 0 0,-1 0 1 0 0,1 0-1 0 0,-1 0 1 0 0,0 0-1 0 0,1 1 1 0 0,-1-1 0 0 0,0 0-1 0 0,0 0 1 0 0,-1 0-1 0 0,1 1 1 0 0,0-1-1 0 0,0 1 1 0 0,-2-2 4 0 0,-4-3-362 0 0,-1 0 0 0 0,-1 1 0 0 0,1 0-1 0 0,-1 0 1 0 0,1 1 0 0 0,-2 0 0 0 0,1 1 0 0 0,0-1 0 0 0,0 2-1 0 0,-9-2 363 0 0,-21-1-4135 0 0,0 3-4077 0 0,25 2-735 0 0</inkml:trace>
  <inkml:trace contextRef="#ctx0" brushRef="#br0" timeOffset="11874.962">3 41 0 0 0,'0'0'289'0'0,"0"0"913"0"0,0 0 262 0 0,0 0-9 0 0,0 0-13 0 0,0 0-74 0 0,0 0-110 0 0,0 0-78 0 0,0 0-41 0 0,-1-3-3 0 0,1 2-1020 0 0,-1 1 1 0 0,1-1-1 0 0,0 0 0 0 0,0 1 0 0 0,0-1 0 0 0,0 1 1 0 0,0-1-1 0 0,0 1 0 0 0,0-1 0 0 0,0 0 1 0 0,0 1-1 0 0,0-1 0 0 0,0 1 0 0 0,0-1 0 0 0,0 1 1 0 0,0-1-1 0 0,0 0 0 0 0,1 1 0 0 0,-1-1 0 0 0,0 1 1 0 0,0-1-1 0 0,1 1 0 0 0,-1-1 0 0 0,0 1 0 0 0,1-1 1 0 0,-1 1-1 0 0,1 0 0 0 0,-1-1 0 0 0,0 1 0 0 0,1-1 1 0 0,-1 1-1 0 0,1 0 0 0 0,-1 0 0 0 0,1-1 1 0 0,-1 1-1 0 0,1 0 0 0 0,-1 0 0 0 0,1-1 0 0 0,-1 1 1 0 0,1 0-1 0 0,0 0 0 0 0,-1 0 0 0 0,1 0 0 0 0,-1 0 1 0 0,1 0-1 0 0,-1 0 0 0 0,1 0 0 0 0,0 0 0 0 0,-1 0 1 0 0,1 0-1 0 0,-1 0 0 0 0,1 0 0 0 0,-1 1 0 0 0,1-1 1 0 0,-1 0-1 0 0,1 0 0 0 0,0 0 0 0 0,-1 1 1 0 0,0-1-1 0 0,1 0 0 0 0,0 1-116 0 0,8-1-711 0 0,130 1 2796 0 0,47 0-187 0 0,133-17-1898 0 0,-136 8-615 0 0,-164 35-4690 0 0,-19-11 570 0 0,0-1-3323 0 0,0-7 4477 0 0</inkml:trace>
  <inkml:trace contextRef="#ctx0" brushRef="#br0" timeOffset="12657.339">1092 895 0 0 0,'0'0'1535'0'0,"0"0"364"0"0,0 0-116 0 0,0 0-197 0 0,0 0-149 0 0,0 0-151 0 0,0 0-168 0 0,0 0-185 0 0,0 0-206 0 0,0 0-227 0 0,0 0-140 0 0,0 0-41 0 0,0 0 37 0 0,-3 4 61 0 0,-15 21 494 0 0,17-24-848 0 0,1-1-1 0 0,-1 0 1 0 0,1 1 0 0 0,0-1-1 0 0,0 0 1 0 0,-1 1-1 0 0,1-1 1 0 0,0 1 0 0 0,0-1-1 0 0,-1 1 1 0 0,1-1-1 0 0,0 1 1 0 0,0-1 0 0 0,0 1-1 0 0,0-1 1 0 0,0 1-1 0 0,-1-1 1 0 0,1 1 0 0 0,0-1-1 0 0,0 1 1 0 0,0-1-1 0 0,0 1 1 0 0,1-1 0 0 0,-1 1-1 0 0,0-1 1 0 0,0 0-1 0 0,0 1 1 0 0,0-1 0 0 0,0 1-1 0 0,1-1 1 0 0,-1 1-1 0 0,0-1 1 0 0,0 1 0 0 0,1-1-1 0 0,-1 0 1 0 0,0 1-1 0 0,1-1 1 0 0,-1 0 0 0 0,0 1-1 0 0,1-1 1 0 0,-1 0-1 0 0,1 1 1 0 0,-1-1 0 0 0,0 0-1 0 0,1 0 1 0 0,-1 1-1 0 0,1-1 1 0 0,-1 0 0 0 0,1 0-1 0 0,-1 0 1 0 0,1 0 0 0 0,-1 0-1 0 0,1 0 1 0 0,-1 1-1 0 0,1-1 1 0 0,-1 0 0 0 0,1 0-1 0 0,-1-1 1 0 0,1 1-1 0 0,-1 0 1 0 0,1 0 0 0 0,-1 0-1 0 0,1 0 1 0 0,-1 0-1 0 0,1 0 1 0 0,-1-1 0 0 0,0 1-1 0 0,1 0-62 0 0,34-16 2862 0 0,-10-9-1090 0 0,-44 30-1734 0 0,-32 26-282 0 0,86-23-4371 0 0,-19-8-6019 0 0,-12 0 2031 0 0</inkml:trace>
</inkml:ink>
</file>

<file path=ppt/ink/ink9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4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 0 0 0,'0'0'1678'0'0,"0"0"69"0"0,0 0 113 0 0,0 0 178 0 0,0 0 85 0 0,0 0-108 0 0,0 0-259 0 0,0 0-335 0 0,0 0-350 0 0,0 0-284 0 0,0 0-218 0 0,-1 4-152 0 0,-28 92 1266 0 0,-2 89-41 0 0,-1 26-767 0 0,29-176-793 0 0,0-18-45 0 0,1 0 1 0 0,1 0 0 0 0,0 1-1 0 0,1-1 1 0 0,1 1-1 0 0,1-1 1 0 0,1 0 0 0 0,2 10-38 0 0,-3-25 31 0 0,0 1 1 0 0,0-1-1 0 0,0 1 1 0 0,0-1-1 0 0,0 1 1 0 0,1-1-1 0 0,-1 0 1 0 0,1 0-1 0 0,0-1 1 0 0,-1 1-1 0 0,1 0 1 0 0,0-1-1 0 0,0 0 1 0 0,0 1-1 0 0,0-1 1 0 0,0 0-1 0 0,0-1 1 0 0,1 1-1 0 0,-1 0 1 0 0,0-1-1 0 0,0 0 1 0 0,0 0-1 0 0,1 0 1 0 0,-1 0-1 0 0,0 0 1 0 0,0-1-1 0 0,1 1 1 0 0,-1-1-1 0 0,0 0 1 0 0,0 0-1 0 0,0 0 1 0 0,0-1-1 0 0,0 1 1 0 0,0-1-1 0 0,-1 1 1 0 0,1-1-1 0 0,0 0-31 0 0,28-22 192 0 0,-2-1-1 0 0,0-1 0 0 0,-2-1 1 0 0,-1-2-1 0 0,-1-1 1 0 0,-2 0-1 0 0,0-2 0 0 0,-3-1 1 0 0,0 0-1 0 0,8-25-191 0 0,61-166 452 0 0,-56 103-212 0 0,-32 88 732 0 0,-19 86-938 0 0,-3 36-9 0 0,3 2 0 0 0,5 0-1 0 0,-1 59-24 0 0,14 85 7 0 0,25-3-71 0 0,-23-194 7 0 0,-8 193-165 0 0,-20-150 152 0 0,-4-29 22 0 0,27-49 42 0 0,1 0 0 0 0,-1 0 0 0 0,0-1 0 0 0,-1 1 0 0 0,1-1 0 0 0,0 1 0 0 0,-1-1 0 0 0,1 0 0 0 0,-1 0 0 0 0,0 0 0 0 0,1-1 0 0 0,-1 0 0 0 0,0 1 0 0 0,0-1 0 0 0,0 0 0 0 0,0-1 0 0 0,0 1 0 0 0,0-1 0 0 0,0 0 0 0 0,-1 0 0 0 0,1 0 0 0 0,0 0 0 0 0,-2-1 6 0 0,3-1 0 0 0,0 0 1 0 0,0 0-1 0 0,0-1 0 0 0,1 1 0 0 0,-1 0 0 0 0,0-1 0 0 0,1 0 0 0 0,0 0 0 0 0,0 1 0 0 0,0-1 1 0 0,0-1-1 0 0,0 1 0 0 0,0 0 0 0 0,1 0 0 0 0,-1-1 0 0 0,1 1 0 0 0,0-1 0 0 0,0 1 0 0 0,1-1 1 0 0,-1 1-1 0 0,1-1 0 0 0,-1 0 0 0 0,1 1 0 0 0,0-3 0 0 0,-2-23-28 0 0,0 0 1 0 0,2-1-1 0 0,1 1 0 0 0,1 0 1 0 0,2 0-1 0 0,0 0 0 0 0,2 0 1 0 0,2 1-1 0 0,0-1 1 0 0,2 2-1 0 0,9-19 28 0 0,62-116-3965 0 0,-46 111 385 0 0,-7 19-4696 0 0,-27 30 7801 0 0,14-13-9252 0 0</inkml:trace>
</inkml:ink>
</file>

<file path=ppt/ink/ink9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5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9770 0 0,'0'0'2390'0'0,"0"0"-587"0"0,0 0-391 0 0,0 0-98 0 0,0 0-111 0 0,0 0-159 0 0,0 0-110 0 0,0 0-165 0 0,0 0-173 0 0,0 0-148 0 0,0 0-102 0 0,0 0-50 0 0,0 0-7 0 0,-16 26-7 0 0,-51 78-58 0 0,49-49 35 0 0,19-45-209 0 0,-1-8-41 0 0,0 1-1 0 0,-1-1 1 0 0,1 0-1 0 0,0 1 1 0 0,0-1-1 0 0,0 0 1 0 0,0 1 0 0 0,1-1-1 0 0,-1 0 1 0 0,1 1-1 0 0,-1-1 1 0 0,1 0 0 0 0,0 0-1 0 0,0 1 1 0 0,0-1-1 0 0,0 0 1 0 0,0 0-1 0 0,0 0 1 0 0,1 0 0 0 0,-1 0-1 0 0,1-1 1 0 0,-1 1-1 0 0,1 0 1 0 0,0-1-1 0 0,0 1 1 0 0,-1-1 0 0 0,1 1-1 0 0,0-1 1 0 0,0 0-1 0 0,0 0 1 0 0,1 0-1 0 0,-1 0 1 0 0,0 0 0 0 0,0-1-1 0 0,1 1 1 0 0,-1 0-1 0 0,2-1-8 0 0,2 0 91 0 0,0 0-1 0 0,1 0 1 0 0,-1 0 0 0 0,1-1-1 0 0,-1 0 1 0 0,0-1-1 0 0,0 1 1 0 0,1-1-1 0 0,-1-1 1 0 0,-1 1-1 0 0,1-1 1 0 0,0 0-1 0 0,0 0 1 0 0,-1 0-1 0 0,0-1 1 0 0,0 0-1 0 0,0 0 1 0 0,0 0-1 0 0,0-1 1 0 0,-1 0-1 0 0,0 0 1 0 0,0 0 0 0 0,0 0-1 0 0,-1 0 1 0 0,3-5-91 0 0,-2 3 66 0 0,1-1 0 0 0,0 1 1 0 0,-1-1-1 0 0,-1 0 1 0 0,1 0-1 0 0,-2 0 1 0 0,1 0-1 0 0,-1-1 0 0 0,0 1 1 0 0,0-1-1 0 0,-1 0 1 0 0,0 1-1 0 0,-1-1 1 0 0,0 0-1 0 0,0 1 0 0 0,-2-4-66 0 0,1 8-10 0 0,0 1 0 0 0,0-1 0 0 0,-1 1 0 0 0,0 0 0 0 0,0 0 0 0 0,0-1 0 0 0,0 1 0 0 0,0 0 0 0 0,-1 1 0 0 0,1-1 0 0 0,-1 0 0 0 0,0 1 0 0 0,1-1 0 0 0,-1 1 0 0 0,-1 0 0 0 0,1 0 0 0 0,0 0 0 0 0,0 1 0 0 0,-1-1 0 0 0,-2 0 10 0 0,-46-9-3340 0 0,34 18-734 0 0,8 4-4487 0 0,5-3-2336 0 0</inkml:trace>
</inkml:ink>
</file>

<file path=ppt/ink/ink9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5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 14147 0 0,'0'0'2116'0'0,"0"0"-487"0"0,0 0-226 0 0,0 0-96 0 0,0 0-119 0 0,0 0-180 0 0,0 0-206 0 0,0 0-149 0 0,0 0-147 0 0,0 0-162 0 0,0 0-99 0 0,0 0-65 0 0,0 0-65 0 0,-3 33-23 0 0,-7 102 3 0 0,9-134-91 0 0,0 0 1 0 0,1 0 0 0 0,-1 1-1 0 0,1-1 1 0 0,-1 0 0 0 0,1 1 0 0 0,0-1-1 0 0,-1 1 1 0 0,1-1 0 0 0,0 0-1 0 0,0 1 1 0 0,0-1 0 0 0,0 1 0 0 0,0-1-1 0 0,0 0 1 0 0,0 1 0 0 0,1-1 0 0 0,-1 0-1 0 0,0 1 1 0 0,1-1 0 0 0,-1 0-1 0 0,1 1 1 0 0,0-1 0 0 0,-1 0 0 0 0,1 0-1 0 0,0 1 1 0 0,0-1 0 0 0,-1 0-1 0 0,1 0 1 0 0,0 0 0 0 0,0 0 0 0 0,0 0-1 0 0,1 0 1 0 0,-1 0 0 0 0,1 0-5 0 0,2 0 59 0 0,2 2 19 0 0,0-2 0 0 0,0 1 0 0 0,0-1 0 0 0,0 0 0 0 0,0 0 1 0 0,1 0-1 0 0,-1-1 0 0 0,0 0 0 0 0,0-1 0 0 0,0 1 0 0 0,1-1 1 0 0,-1 0-1 0 0,0-1 0 0 0,0 1 0 0 0,0-1 0 0 0,-1 0 1 0 0,1-1-1 0 0,0 1 0 0 0,-1-1 0 0 0,1 0 0 0 0,0-2-78 0 0,9-6 193 0 0,-1-2-1 0 0,0 0 1 0 0,0-1-1 0 0,-2 0 1 0 0,1-1-1 0 0,-2 0 1 0 0,0-1 0 0 0,1-4-193 0 0,8-65 241 0 0,-29 78-1818 0 0,5 7-2366 0 0,1-1-3508 0 0,0 1-5142 0 0</inkml:trace>
</inkml:ink>
</file>

<file path=ppt/ink/ink9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9314 0 0,'0'0'1760'0'0,"0"0"59"0"0,0 0 14 0 0,0 0 51 0 0,0 0-94 0 0,0 0-242 0 0,0 0-291 0 0,0 0-328 0 0,0 0-318 0 0,0 0-252 0 0,0 0-139 0 0,0 0-50 0 0,0 0 34 0 0,0 17 38 0 0,-3 131 514 0 0,2-141-684 0 0,0 0 0 0 0,1 0 0 0 0,0 0 0 0 0,0 0 0 0 0,1 0 0 0 0,0 0 0 0 0,0 0 0 0 0,1 0 1 0 0,0 0-1 0 0,0 0 0 0 0,1-1 0 0 0,-1 1 0 0 0,1-1 0 0 0,1 1 0 0 0,-1-1 0 0 0,1 0 0 0 0,0-1 0 0 0,1 1 0 0 0,-1-1 0 0 0,1 1 0 0 0,0-1 0 0 0,1-1 0 0 0,-1 1 0 0 0,1-1 1 0 0,0 0-1 0 0,0 0 0 0 0,0-1-72 0 0,-2-2 63 0 0,1-1 0 0 0,0 0 0 0 0,-1 0 0 0 0,1 0 0 0 0,-1-1 0 0 0,1 0 0 0 0,-1 0 0 0 0,1 0-1 0 0,-1 0 1 0 0,1 0 0 0 0,-1-1 0 0 0,0 0 0 0 0,0 0 0 0 0,0 0 0 0 0,0-1 0 0 0,0 1 0 0 0,-1-1 0 0 0,1 0 0 0 0,-1 0 0 0 0,1 0 0 0 0,-1 0 0 0 0,0-1 0 0 0,0 0 0 0 0,-1 1 0 0 0,3-4-63 0 0,7-5 62 0 0,83-116 279 0 0,-93 129-349 0 0,0 0 0 0 0,0-1 0 0 0,0 1 0 0 0,0 0 0 0 0,0 0 0 0 0,-1 0 0 0 0,1 1 0 0 0,0-1 0 0 0,0 0 0 0 0,-1 0 0 0 0,1 1 0 0 0,-1-1 0 0 0,1 1 0 0 0,-1 0 0 0 0,0-1 0 0 0,0 1 0 0 0,0 0-1 0 0,0 0 1 0 0,0 0 0 0 0,0 0 0 0 0,0 0 0 0 0,0 0 0 0 0,-1 0 0 0 0,1 0 0 0 0,-1 0 0 0 0,1 1 8 0 0,11 18 21 0 0,3 0-30 0 0,-12-15 13 0 0,1 0 0 0 0,-1 0 0 0 0,1 0 0 0 0,1-1 0 0 0,-1 0 0 0 0,1 0 0 0 0,0 0 1 0 0,0-1-1 0 0,0 1 0 0 0,1-1 0 0 0,-1 0 0 0 0,1-1 0 0 0,0 1 0 0 0,0-1 0 0 0,0 0 0 0 0,1-1 0 0 0,-1 0 0 0 0,3 1-4 0 0,2-2 38 0 0,1-1-1 0 0,-1 0 0 0 0,1-1 1 0 0,-1 0-1 0 0,1-1 0 0 0,-1 0 0 0 0,0-1 1 0 0,0 0-1 0 0,0-1 0 0 0,0 0 1 0 0,-1 0-1 0 0,0-2 0 0 0,0 1 0 0 0,0-1 1 0 0,0 0-1 0 0,-1-1 0 0 0,0 0 1 0 0,0-1-1 0 0,-1 0 0 0 0,0 0 0 0 0,0-1 1 0 0,-1 0-1 0 0,0 0 0 0 0,-1-1-37 0 0,-3 5 28 0 0,-1 0 0 0 0,0-1 0 0 0,0 1 0 0 0,0 0 0 0 0,-1-1 0 0 0,0 0 0 0 0,0 1 0 0 0,0-1 0 0 0,-1 0-1 0 0,1 1 1 0 0,-2-1 0 0 0,1 0 0 0 0,0 1 0 0 0,-1-2-28 0 0,0-15 33 0 0,-25-5-2140 0 0,26 27 827 0 0,0 0-767 0 0,0 0-1226 0 0,0 1-3122 0 0,0 2-5548 0 0</inkml:trace>
</inkml:ink>
</file>

<file path=ppt/ink/ink9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12619 0 0,'0'0'1673'0'0,"0"0"-154"0"0,0 0-16 0 0,0 0 68 0 0,0 0-110 0 0,0 0-242 0 0,-10 35-275 0 0,-26 108-257 0 0,23-57 101 0 0,13-80-862 0 0,11 26-950 0 0,-2-61-5584 0 0,-7 18-128 0 0,-2 3-2806 0 0</inkml:trace>
</inkml:ink>
</file>

<file path=ppt/ink/ink9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6913 0 0,'0'0'1881'0'0,"0"0"-601"0"0,0 0-520 0 0,0 0-352 0 0,0 0-336 0 0,0 0-496 0 0,0 0-976 0 0,0 0-2009 0 0,0 0-2672 0 0</inkml:trace>
</inkml:ink>
</file>

<file path=ppt/ink/ink9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16468 0 0,'0'0'832'0'0,"0"0"85"0"0,0 0 253 0 0,0 0 162 0 0,0 0-68 0 0,0 0-246 0 0,0 0-283 0 0,7 32-204 0 0,21 102-193 0 0,-19 25 65 0 0,-9-89-435 0 0,-3 0 1 0 0,-4-1-1 0 0,-2 1 0 0 0,-7 15 32 0 0,-48 182-3066 0 0,56-204-812 0 0,27-67 540 0 0,62-90-8790 0 0,-66 75 9657 0 0</inkml:trace>
</inkml:ink>
</file>

<file path=ppt/ink/ink9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8514 0 0,'0'0'3773'0'0,"0"0"-1826"0"0,0 0-795 0 0,0 0-217 0 0,0 0-30 0 0,0 0 54 0 0,0 0 0 0 0,-4 33-29 0 0,-17 104-72 0 0,-2 25 926 0 0,-10 135-834 0 0,30-185-826 0 0,-1-3-4054 0 0,4-108 3650 0 0,-1 17-4372 0 0,-1-7-2736 0 0,1-7-152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9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0,'-19'34,"-7"10</inkml:trace>
  <inkml:trace contextRef="#ctx0" brushRef="#br0" timeOffset="582.423">356 423,'-32'20,"1"2,2 2,0 0,2 2,0 1,2 2,-18 26,40-53,0 0,1 1,-1-1,1 1,-1-1,1 1,0 0,0 0,0 0,1 0,-1 0,1 0,-1 0,1 1,0-1,0 0,1 1,-1-1,1 1,0-1,-1 1,2-1,-1 1,0-1,1 1,-1-1,1 1,0-1,0 0,1 1,-1-1,1 0,-1 0,1 0,0 0,0 0,0 0,1-1,-1 1,0-1,1 0,0 1,0-1,0 0,0 0,9-1,0 0,0 0,0-1,0 0,0-1,0-1,0 0,0 0,-1-1,1-1,-1 0,0-1,0 0,0 0,-1-1,1 0,-1-1,-1-1,0 1,0-1,0-1,3-4,6-1,4-5,-1 0,0-1,-2-1,0 0,-1-2,-2 0,0-1,-2-1,0 0,-2-1,-1 0,-1-1,-1 0,-1 0,-2-1,0 0,-2-1,-1 1,-2-1,-1 0,1 26,-1-1,0 0,0 1,0-1,0 1,-1-1,0 1,1-1,-1 1,0-1,-1 1,1 0,-1-1,1 1,-1 0,0 0,0 0,0 0,-1 1,1-1,-1 1,1-1,-1 1,0 0,0 0,0 0,0 0,0 0,-1 1,1 0,0-1,-1 1,1 0,-1 1,1-1,-1 1,1-1,-1 1,0 0,1 1,-1-1,1 0,-1 1,1 0,-1 0,-2 1,-6 7,1 0,0 1,1 0,0 0,1 1,0 1,0-1,2 2,-1-1,1 1,1 0,1 0,0 1,-2 5,3-7,0 1,1-1,1 1,-1 0,2 0,0 1,1-1,0 0,1 0,0 0,1 0,0 0,1 0,1 0,0-1,1 0,0 0,1 0,0 0,1-1,0 0,1 0,6 6,-8-10,2 0,-1-1,1 1,0-1,0-1,1 0,-1 0,1 0,1-1,-1-1,0 0,1 0,6 1,5-1</inkml:trace>
  <inkml:trace contextRef="#ctx0" brushRef="#br0" timeOffset="1049.019">836 479,'-8'10,"0"1,1 0,1 0,0 1,0-1,1 1,1 0,0 1,1-1,0 1,1 0,0 0,1 1,1-11,0-1,0 1,1-1,-1 1,0-1,1 1,0-1,0 1,0-1,0 0,0 0,0 1,1-1,-1 0,1 0,-1 0,1 0,0-1,0 1,-1 0,1-1,1 1,-1-1,0 0,0 0,0 1,1-1,-1-1,0 1,1 0,-1-1,1 1,-1-1,1 0,-1 0,1 0,-1 0,1 0,-1 0,1-1,-1 1,1-1,-1 0,1 1,-1-1,0 0,1-1,-1 1,0 0,0-1,0 1,0-1,1-1,22-13,-1-2,0-1,-2-1,0 0,8-12,54-58,-59 73,-16 38,-27 314,18 34,-21-259,20-107,-1 0,0 0,1 0,-1 0,0 0,0 0,-1 0,1-1,-1 1,1-1,-1 0,0 0,0 0,0 0,0 0,0 0,0-1,0 0,-1 0,1 1,0-2,-1 1,1 0,-1-1,1 0,-1 1,1-1,-1-1,1 1,-1 0,1-1,0 0,0 0,0 1,0-2,0 1,0 0,1-1,-1 1,0-1,1 0,-1 0,1 0,0 0,-1 0,1 0,0-1,0 1,1-1,-1 1,0-1,1 0,0 0,-1 0,1 0,0 0,1 0,-1 0,0 0,1-1,-4-98,5 85,1-41,-1 33</inkml:trace>
</inkml:ink>
</file>

<file path=ppt/ink/ink9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0 0 0 0,'0'0'928'0'0,"0"0"719"0"0,0 0 232 0 0,0 0-1 0 0,0 0-36 0 0,0 0-74 0 0,0 0-117 0 0,0 0-161 0 0,0 0-222 0 0,0 0-210 0 0,0 0-164 0 0,0 0-120 0 0,-12 9-95 0 0,-53 40 736 0 0,64-48-1166 0 0,6-3-90 0 0,0-1 0 0 0,-1 1 0 0 0,1-1 0 0 0,-1 0 0 0 0,0 0-1 0 0,0-1 1 0 0,0 1 0 0 0,-1-1 0 0 0,1 0 0 0 0,-1 0 0 0 0,0 0 0 0 0,0 0 0 0 0,0 0-1 0 0,0-1 1 0 0,-1-1-159 0 0,-2 5-760 0 0,0 1-806 0 0,0 0-1535 0 0,0 0-3210 0 0,0 0-3754 0 0</inkml:trace>
</inkml:ink>
</file>

<file path=ppt/ink/ink9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3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75 473 4921 0 0,'0'0'1555'0'0,"0"0"76"0"0,0 0 41 0 0,0 0 65 0 0,0 0-32 0 0,0 0-119 0 0,0 0-175 0 0,0 0-223 0 0,0 0-182 0 0,0 0-135 0 0,0 0-72 0 0,0 0-58 0 0,23-32-45 0 0,75-100-77 0 0,-31 52 323 0 0,32-47 215 0 0,-91 114-1035 0 0,26-66 672 0 0,-33 69-288 0 0,1 31-572 0 0,20 248 253 0 0,-18-159-199 0 0,0 519 106 0 0,-38-417-182 0 0,-44 17-103 0 0,16-108 89 0 0,-27 4-76 0 0,88-123 167 0 0,-1 0-1 0 0,0 0 1 0 0,1-1 0 0 0,-1 1 0 0 0,0-1 0 0 0,0 1 0 0 0,0-1 0 0 0,0 0 0 0 0,0 0-1 0 0,0 0 1 0 0,0 0 0 0 0,-1 0 0 0 0,1 0 0 0 0,0 0 0 0 0,-1-1 0 0 0,1 1-1 0 0,0-1 1 0 0,-1 0 0 0 0,1 0 0 0 0,0 1 0 0 0,-1-2 0 0 0,1 1 0 0 0,0 0 0 0 0,-1 0-1 0 0,1-1 1 0 0,0 1 0 0 0,-1-1 0 0 0,1 0 0 0 0,0 0 0 0 0,0 0 0 0 0,-1 0-1 0 0,1 0 1 0 0,0 0 0 0 0,0 0 0 0 0,0-1 11 0 0,-54-61-284 0 0,24-31 234 0 0,28 73 81 0 0,1-1 0 0 0,2 0 0 0 0,0 1 1 0 0,1-1-1 0 0,2 0 0 0 0,0 1 0 0 0,1-1 1 0 0,1 1-1 0 0,1 0 0 0 0,1 0 0 0 0,0 0 1 0 0,2 1-1 0 0,1 0 0 0 0,0 1 0 0 0,1 0 1 0 0,5-6-32 0 0,4-3 81 0 0,1 0 1 0 0,2 2 0 0 0,0 0-1 0 0,2 1 1 0 0,1 1 0 0 0,1 2-1 0 0,0 0 1 0 0,11-4-82 0 0,54-12 82 0 0,-76 36-260 0 0,25 0-676 0 0,-10 10-2990 0 0,-15-2 767 0 0,-5-1-1302 0 0,0-1-3436 0 0,1-1 2148 0 0</inkml:trace>
  <inkml:trace contextRef="#ctx0" brushRef="#br0" timeOffset="2299.693">795 801 4001 0 0,'0'0'3533'0'0,"0"0"-893"0"0,0 0-273 0 0,0 0-74 0 0,0 0-250 0 0,0 0-413 0 0,0 0-337 0 0,0 0-201 0 0,0 0-189 0 0,0 0-203 0 0,0 0-199 0 0,0 0-121 0 0,0 0-76 0 0,-10 13-38 0 0,-29 44-23 0 0,21 9 391 0 0,18-54-529 0 0,8 159 658 0 0,19-126-634 0 0,-25-44-102 0 0,-1 0 0 0 0,1 0-1 0 0,0 0 1 0 0,0 0 0 0 0,0 0-1 0 0,0 0 1 0 0,0-1 0 0 0,1 1 0 0 0,-1-1-1 0 0,0 1 1 0 0,0-1 0 0 0,0 0-1 0 0,0 0 1 0 0,0 0 0 0 0,1 0 0 0 0,-1 0-1 0 0,0-1 1 0 0,0 1 0 0 0,0 0-1 0 0,0-1 1 0 0,0 0 0 0 0,0 1 0 0 0,0-1-1 0 0,0 0 1 0 0,0 0 0 0 0,0 0-1 0 0,0-1 1 0 0,0 1 0 0 0,-1 0 0 0 0,1-1-1 0 0,0 1 1 0 0,0-1-27 0 0,31-50 606 0 0,-1 15-410 0 0,97-68-121 0 0,-90 79-46 0 0,-15 11-40 0 0,1 1 1 0 0,1 2 0 0 0,0 1 0 0 0,0 1 0 0 0,20-5 10 0 0,-33 11-7 0 0,-9 3 11 0 0,-3 1 4 0 0,-1 0 3 0 0,0 0-16 0 0,0 0-1 0 0,0 0 32 0 0,0 0-10 0 0,0 0 8 0 0,0 0 10 0 0,0 0-6 0 0,0 0 8 0 0,0 0 23 0 0,0 0 2 0 0,0 0-10 0 0,0 0-7 0 0,0 0-17 0 0,0 0-5 0 0,0 0 16 0 0,0 0-12 0 0,0 0 22 0 0,0 0 18 0 0,0 0-25 0 0,0 0 23 0 0,0 0 1 0 0,0 0-21 0 0,0 0 19 0 0,0 0 22 0 0,-9 0-10 0 0,1-1-74 0 0,-1 1 1 0 0,1 0-1 0 0,-1 0 0 0 0,0 1 1 0 0,1 0-1 0 0,-1 0 0 0 0,1 1 1 0 0,0 0-1 0 0,-1 1 0 0 0,1 0 1 0 0,0 0-1 0 0,0 0 0 0 0,1 1 1 0 0,-6 4-2 0 0,1 0-12 0 0,1 0 0 0 0,-1 1 1 0 0,2 0-1 0 0,0 1 0 0 0,0 0 1 0 0,0 1-1 0 0,1 0 0 0 0,1 0 1 0 0,0 1-1 0 0,1 0 0 0 0,0 1 1 0 0,1-1-1 0 0,0 1 0 0 0,1 0 1 0 0,0 1-1 0 0,1-1 0 0 0,1 1 1 0 0,0 0-1 0 0,1 0 0 0 0,0 8 12 0 0,1-18-2 0 0,0-1-1 0 0,1 0 1 0 0,-1 1-1 0 0,1-1 1 0 0,0 0-1 0 0,0 1 0 0 0,1-1 1 0 0,-1 1-1 0 0,1-1 1 0 0,-1 0-1 0 0,1 0 1 0 0,0 1-1 0 0,0-1 1 0 0,1 0-1 0 0,-1 0 0 0 0,1 0 1 0 0,-1 0-1 0 0,1 0 1 0 0,0 0-1 0 0,0-1 1 0 0,0 1-1 0 0,0-1 0 0 0,1 1 1 0 0,-1-1-1 0 0,1 0 1 0 0,-1 0-1 0 0,1 0 1 0 0,0 0-1 0 0,0 0 1 0 0,0-1-1 0 0,0 1 0 0 0,0-1 1 0 0,0 0-1 0 0,0 0 1 0 0,1 0-1 0 0,-1 0 1 0 0,0 0-1 0 0,2-1 3 0 0,2 0 15 0 0,-1 0-1 0 0,0-1 1 0 0,1 0-1 0 0,-1 0 1 0 0,0 0 0 0 0,0-1-1 0 0,0 0 1 0 0,0 0-1 0 0,0-1 1 0 0,0 1 0 0 0,-1-1-1 0 0,1-1 1 0 0,-1 1-1 0 0,0-1 1 0 0,0 0 0 0 0,0 0-1 0 0,0 0 1 0 0,-1-1-1 0 0,0 0 1 0 0,1 0-15 0 0,129-177 203 0 0,-97 130-258 0 0,-37 51 52 0 0,0 1 1 0 0,0-1-1 0 0,0 0 0 0 0,1 1 0 0 0,-1-1 0 0 0,0 1 1 0 0,0-1-1 0 0,1 0 0 0 0,-1 1 0 0 0,1-1 1 0 0,-1 1-1 0 0,0-1 0 0 0,1 1 0 0 0,-1-1 1 0 0,1 1-1 0 0,-1 0 0 0 0,1-1 0 0 0,-1 1 0 0 0,1 0 1 0 0,-1-1-1 0 0,1 1 0 0 0,0 0 0 0 0,-1-1 1 0 0,1 1-1 0 0,0 0 0 0 0,-1 0 0 0 0,1 0 0 0 0,-1 0 1 0 0,1 0-1 0 0,0 0 0 0 0,-1 0 0 0 0,1 0 1 0 0,0 0-1 0 0,-1 0 0 0 0,1 0 0 0 0,0 0 0 0 0,-1 0 1 0 0,1 0-1 0 0,0 0 0 0 0,-1 1 0 0 0,1-1 1 0 0,-1 0-1 0 0,1 1 0 0 0,0-1 0 0 0,-1 0 0 0 0,1 1 1 0 0,-1-1-1 0 0,1 0 0 0 0,-1 1 0 0 0,1-1 1 0 0,-1 1-1 0 0,0-1 0 0 0,1 1 0 0 0,-1 0 0 0 0,0-1 1 0 0,1 1-1 0 0,-1-1 0 0 0,0 1 0 0 0,1-1 1 0 0,-1 1-1 0 0,0 0 0 0 0,0-1 3 0 0,37 49 7 0 0,-8 31-37 0 0,-3 32 45 0 0,-22-62-34 0 0,-2 0 0 0 0,-3 1-1 0 0,-1-1 1 0 0,-3 0 0 0 0,-11 47 19 0 0,-14 21 44 0 0,-52 45-176 0 0,81-162 129 0 0,-5 11-6 0 0,-2-1 0 0 0,1 0 1 0 0,-2 0-1 0 0,1-1 0 0 0,-1 0 0 0 0,-1 0 0 0 0,0-1 0 0 0,0-1 0 0 0,-1 1 0 0 0,0-2 0 0 0,0 1 0 0 0,-1-2 0 0 0,-2 2 9 0 0,12-9 2 0 0,-1 1-1 0 0,1-1 1 0 0,-1 1-1 0 0,1-1 1 0 0,0 0-1 0 0,-1 0 0 0 0,1 0 1 0 0,0 0-1 0 0,-1 0 1 0 0,1 0-1 0 0,0-1 1 0 0,0 1-1 0 0,0-1 1 0 0,0 0-1 0 0,0 1 1 0 0,1-1-1 0 0,-1 0 0 0 0,0 0 1 0 0,1 0-1 0 0,-1 0 1 0 0,1-1-1 0 0,0 1 1 0 0,0 0-1 0 0,0 0 1 0 0,0-1-1 0 0,0 1 0 0 0,0-1 1 0 0,1 1-1 0 0,-1-1 1 0 0,1 1-1 0 0,0-1 1 0 0,-1 1-1 0 0,1-1 1 0 0,0 1-1 0 0,1-1 0 0 0,-1 1 1 0 0,0-1-1 0 0,1 1 1 0 0,-1-1-1 0 0,1 1 1 0 0,0-1-1 0 0,0 1 1 0 0,0 0-2 0 0,-1-4 0 0 0,2-14-6 0 0,1 1 0 0 0,1-1 0 0 0,1 0 0 0 0,0 1 0 0 0,2 0 0 0 0,0 0 0 0 0,1 1 0 0 0,9-16 6 0 0,3-9-4 0 0,11-17 11 0 0,2 1-1 0 0,3 2 0 0 0,36-44-6 0 0,-5 7-31 0 0,17-46 36 0 0,-51 71 39 0 0,-17 21 20 0 0,-16 47-41 0 0,0 1 5 0 0,0 0 12 0 0,0 0-20 0 0,0 0-41 0 0,-15 23-274 0 0,11-17 285 0 0,0 1 0 0 0,0 0 0 0 0,1 1 0 0 0,0-1 0 0 0,0 1 0 0 0,1-1 0 0 0,-1 1 0 0 0,2 0 0 0 0,-1 0 0 0 0,1 0 0 0 0,1 0 0 0 0,-1 0 0 0 0,1 0 0 0 0,1 0 0 0 0,-1 0 0 0 0,1 0 0 0 0,1-1 0 0 0,0 1 0 0 0,0 0 0 0 0,0 0 0 0 0,1-1 0 0 0,1 4 10 0 0,26 34-4 0 0,-28-42 1 0 0,1 1 0 0 0,-1-1 0 0 0,1 0 1 0 0,0 1-1 0 0,0-1 0 0 0,0 0 0 0 0,0-1 0 0 0,1 1 0 0 0,-1-1 1 0 0,1 1-1 0 0,-1-1 0 0 0,1 0 0 0 0,0 0 0 0 0,0 0 0 0 0,0-1 0 0 0,0 0 1 0 0,0 0-1 0 0,0 0 0 0 0,1 0 0 0 0,-1 0 0 0 0,0-1 0 0 0,0 0 1 0 0,2 0 2 0 0,8-3 18 0 0,0 0 1 0 0,0-1 0 0 0,-1-1 0 0 0,1 0-1 0 0,-1-1 1 0 0,0-1 0 0 0,-1 0 0 0 0,0-1-1 0 0,0 0 1 0 0,0 0 0 0 0,-1-1-1 0 0,0-1 1 0 0,-1 0 0 0 0,0-1 0 0 0,-1 0-1 0 0,0 0 1 0 0,-1-1 0 0 0,0 0 0 0 0,0 0-1 0 0,-2-1 1 0 0,2-4-19 0 0,-1 7 8 0 0,75-118 156 0 0,-83 128-165 0 0,1 0-1 0 0,-1 0 0 0 0,1-1 1 0 0,0 1-1 0 0,-1 0 1 0 0,1 0-1 0 0,0 0 1 0 0,-1 0-1 0 0,1 0 0 0 0,0-1 1 0 0,-1 1-1 0 0,1 0 1 0 0,0 0-1 0 0,-1 0 1 0 0,1-1-1 0 0,0 1 0 0 0,0 0 1 0 0,-1-1-1 0 0,1 1 1 0 0,0 0-1 0 0,0-1 1 0 0,-1 1-1 0 0,1 0 1 0 0,0-1-1 0 0,0 1 0 0 0,0 0 1 0 0,0-1-1 0 0,0 1 1 0 0,0-1 1 0 0,-8 11-19 0 0,0 0 1 0 0,1 0 0 0 0,1 0 0 0 0,0 1-1 0 0,0 0 1 0 0,1 0 0 0 0,0 0-1 0 0,1 1 1 0 0,0 0 0 0 0,0 6 18 0 0,-6 13-44 0 0,6 55-41 0 0,6-82 76 0 0,0 0 1 0 0,0 0-1 0 0,0 0 1 0 0,1 0-1 0 0,0-1 1 0 0,0 1-1 0 0,0-1 1 0 0,0 1-1 0 0,1-1 1 0 0,-1 0-1 0 0,1-1 1 0 0,0 1-1 0 0,0 0 1 0 0,0-1-1 0 0,0 0 1 0 0,0 0-1 0 0,0 0 1 0 0,0-1-1 0 0,1 1 1 0 0,-1-1-1 0 0,1 0 1 0 0,-1 0-1 0 0,1-1 1 0 0,0 1-1 0 0,-1-1 1 0 0,1 0-1 0 0,-1 0 1 0 0,1-1-1 0 0,0 1 1 0 0,-1-1-1 0 0,1 0 1 0 0,3-2 8 0 0,13-3 6 0 0,0-1 1 0 0,0 0 0 0 0,-1-2-1 0 0,0-1 1 0 0,-1 0 0 0 0,0-1-1 0 0,0-2 1 0 0,0-1-7 0 0,11-7 35 0 0,-2-2 0 0 0,0-1 1 0 0,-2-1-1 0 0,-1-1 0 0 0,0-2-35 0 0,-17 15 20 0 0,0-1 0 0 0,0 0 0 0 0,-2-1-1 0 0,0 1 1 0 0,0-1 0 0 0,-2 0 0 0 0,0-1 0 0 0,0 1 0 0 0,0-12-20 0 0,-3 23 12 0 0,0 2-12 0 0,0 1 0 0 0,0-1 0 0 0,0 0 1 0 0,-1 0-1 0 0,1 0 0 0 0,0 0 1 0 0,-1 0-1 0 0,0 0 0 0 0,1 0 0 0 0,-1 0 1 0 0,0 0-1 0 0,0 0 0 0 0,0 0 0 0 0,0 1 1 0 0,0-1-1 0 0,0 0 0 0 0,-1 0 0 0 0,1 0 1 0 0,-1 0-1 0 0,1 0 0 0 0,-1 0 1 0 0,0 0-1 0 0,0 0 0 0 0,0 1 0 0 0,0-1 1 0 0,0 0-1 0 0,0 1 0 0 0,0-1 0 0 0,-1 1 1 0 0,1-1-1 0 0,0 1 0 0 0,-1-1 1 0 0,0 1-1 0 0,1 0 0 0 0,-1 0 0 0 0,1 0 1 0 0,-1 0-1 0 0,0 0 0 0 0,0 0 0 0 0,0 0 1 0 0,0 1-1 0 0,1-1 0 0 0,-1 1 0 0 0,0-1 1 0 0,-1 1-1 0 0,-5 2-21 0 0,0 0-1 0 0,0 1 1 0 0,0 0 0 0 0,0 0 0 0 0,0 0 0 0 0,0 1 0 0 0,1 1 0 0 0,0-1 0 0 0,0 1-1 0 0,0 0 1 0 0,0 1 0 0 0,1 0 0 0 0,0 0 0 0 0,0 0 0 0 0,1 0 0 0 0,-1 1 0 0 0,1 0-1 0 0,1 0 1 0 0,-1 2 21 0 0,2-5-22 0 0,1 0 0 0 0,1 0 0 0 0,-1 0 0 0 0,1 0-1 0 0,-1 0 1 0 0,1 0 0 0 0,0 0 0 0 0,0 1 0 0 0,1-1 0 0 0,0 0-1 0 0,-1 0 1 0 0,1 1 0 0 0,1-1 0 0 0,-1 0 0 0 0,0 0 0 0 0,2 4 22 0 0,1-6-12 0 0,0 0 1 0 0,-1 0 0 0 0,2 0 0 0 0,-1 0-1 0 0,0 0 1 0 0,0-1 0 0 0,0 1 0 0 0,1-1-1 0 0,-1 0 1 0 0,1 0 0 0 0,-1-1 0 0 0,1 1 0 0 0,-1-1-1 0 0,1 1 1 0 0,-1-1 0 0 0,1 0 0 0 0,-1 0-1 0 0,1-1 1 0 0,1 0 11 0 0,125-2-541 0 0,-128 3 535 0 0,0 0 0 0 0,0 1 0 0 0,0-1 0 0 0,0 1 0 0 0,0 0 0 0 0,-1-1 0 0 0,1 1 0 0 0,0 0 0 0 0,0 0 0 0 0,-1 0 1 0 0,1 0-1 0 0,-1 1 0 0 0,1-1 0 0 0,-1 0 0 0 0,1 1 0 0 0,-1-1 0 0 0,0 1 0 0 0,1-1 0 0 0,-1 1 0 0 0,0 0 0 0 0,0-1 0 0 0,0 1 0 0 0,-1 0 0 0 0,1 0 1 0 0,0 0-1 0 0,-1 0 0 0 0,1-1 0 0 0,-1 1 0 0 0,1 0 0 0 0,-1 0 0 0 0,0 0 0 0 0,0 0 0 0 0,0 0 0 0 0,0 0 0 0 0,0 0 0 0 0,0 1 6 0 0,-7 76 6 0 0,6-77-9 0 0,1 0 1 0 0,-1 0-1 0 0,0 1 1 0 0,1-1-1 0 0,-1 0 1 0 0,1 0-1 0 0,0 0 1 0 0,0 0-1 0 0,0 0 1 0 0,0 1-1 0 0,0-1 1 0 0,0 0-1 0 0,1 0 1 0 0,-1 0-1 0 0,0 0 1 0 0,1 0-1 0 0,0 0 1 0 0,0 1-1 0 0,-1-1 1 0 0,1-1-1 0 0,1 1 1 0 0,-1 0-1 0 0,0 0 1 0 0,0 0-1 0 0,1-1 1 0 0,-1 1-1 0 0,1 0 1 0 0,-1-1-1 0 0,1 1 1 0 0,-1-1-1 0 0,1 0 1 0 0,0 1 2 0 0,10 4-14 0 0,1 1 1 0 0,-1-2 0 0 0,1 0-1 0 0,0 0 1 0 0,0-1 0 0 0,1-1-1 0 0,-1 0 1 0 0,1-1 0 0 0,0 0-1 0 0,8-1 14 0 0,-12 0 44 0 0,1-1 0 0 0,-1 0 0 0 0,1-1-1 0 0,-1 0 1 0 0,1 0 0 0 0,-1-1 0 0 0,0-1 0 0 0,1 0-1 0 0,-1 0 1 0 0,-1-1 0 0 0,1 0 0 0 0,2-2-44 0 0,11-6 140 0 0,-1-1 1 0 0,0-1 0 0 0,0 0 0 0 0,-2-2-1 0 0,0-1 1 0 0,0 0 0 0 0,-2-2 0 0 0,0 0-1 0 0,-1 0 1 0 0,-1-2 0 0 0,-1 0 0 0 0,-1-1-1 0 0,0-3-140 0 0,-12 23 2 0 0,-1-1 0 0 0,1 1 0 0 0,-1-1 0 0 0,0 1 0 0 0,0-1 0 0 0,0 1 0 0 0,0-1 0 0 0,0 0 0 0 0,-1 0-1 0 0,1 1 1 0 0,-1-1 0 0 0,0 0 0 0 0,0 0 0 0 0,0 1 0 0 0,0-1 0 0 0,0 0 0 0 0,-1 0 0 0 0,1 0 0 0 0,-1 1 0 0 0,1-1-1 0 0,-1 0 1 0 0,0 1 0 0 0,0-1 0 0 0,-1 1 0 0 0,1-1 0 0 0,0 1 0 0 0,-1-1 0 0 0,1 1 0 0 0,-1 0 0 0 0,0 0-1 0 0,0 0 1 0 0,0 0 0 0 0,0 0 0 0 0,0 0 0 0 0,0 0 0 0 0,-1 1 0 0 0,1-1 0 0 0,-1 1 0 0 0,1 0 0 0 0,-1-1 0 0 0,1 1-1 0 0,-2 0-1 0 0,-7 3-30 0 0,0 0 0 0 0,0 1 0 0 0,0 0 0 0 0,0 1 0 0 0,0 0 0 0 0,1 0 0 0 0,-1 1 0 0 0,1 1 0 0 0,0 0 0 0 0,1 0 0 0 0,0 1 0 0 0,0 0 0 0 0,0 0 0 0 0,1 1 0 0 0,0 0 0 0 0,0 1 0 0 0,1 0 0 0 0,0 0 0 0 0,1 1 0 0 0,0-1 0 0 0,0 1 0 0 0,0 3 30 0 0,-3 0-22 0 0,0 2 0 0 0,1-1 0 0 0,0 1-1 0 0,1 0 1 0 0,1 1 0 0 0,1 0-1 0 0,0 0 1 0 0,1 0 0 0 0,1 0 0 0 0,0 1-1 0 0,1-1 1 0 0,1 1 0 0 0,0 6 22 0 0,2-18-4 0 0,-1 0 1 0 0,1-1-1 0 0,0 1 1 0 0,0 0-1 0 0,0 0 1 0 0,1-1-1 0 0,-1 1 1 0 0,1 0-1 0 0,0-1 1 0 0,1 0-1 0 0,-1 1 1 0 0,1-1-1 0 0,0 0 1 0 0,0 0-1 0 0,0-1 1 0 0,0 1-1 0 0,1-1 1 0 0,-1 1-1 0 0,1-1 1 0 0,0 0-1 0 0,0-1 1 0 0,0 1-1 0 0,1-1 1 0 0,-1 1-1 0 0,0-1 1 0 0,1 0-1 0 0,0-1 1 0 0,2 1 3 0 0,141 21 113 0 0,-124-23-104 0 0,0 0 1 0 0,0-2 0 0 0,0-1-1 0 0,0 0 1 0 0,0-2 0 0 0,-1-1 0 0 0,10-4-10 0 0,-11 2-241 0 0,48-23-668 0 0,-30-3-5140 0 0,-30 23-593 0 0,-2 6-4889 0 0</inkml:trace>
  <inkml:trace contextRef="#ctx0" brushRef="#br0" timeOffset="3040.151">828 344 5249 0 0,'0'0'2305'0'0,"0"0"7"0"0,0 0-110 0 0,0 0-156 0 0,0 0-254 0 0,0 0-340 0 0,0 0-238 0 0,0 0-179 0 0,0 0-230 0 0,0 0-167 0 0,0 0-149 0 0,0 0-90 0 0,-10 1 9 0 0,-30 1 27 0 0,25 1 1163 0 0,22-9-1216 0 0,14-17-1909 0 0,-12 16-2795 0 0,-4 4-4821 0 0,-4 3-626 0 0</inkml:trace>
</inkml:ink>
</file>

<file path=ppt/ink/ink9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33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248 232 944 0 0,'0'0'1819'0'0,"0"0"-273"0"0,0 0 108 0 0,0 0 242 0 0,0 0 212 0 0,0 0 40 0 0,14-32-141 0 0,41-96-280 0 0,-17 56 1711 0 0,-36 82 1727 0 0,-9 49-5151 0 0,4-28 445 0 0,-8 134 857 0 0,10 120-1316 0 0,3-128 202 0 0,-6 239-1426 0 0,-23-378-7535 0 0,13-16-1165 0 0,11-2 3388 0 0</inkml:trace>
  <inkml:trace contextRef="#ctx0" brushRef="#br0" timeOffset="247.208">1 714 5321 0 0,'0'0'3181'0'0,"0"0"-375"0"0,0 0-412 0 0,0 0-342 0 0,0 0-360 0 0,0 0-435 0 0,0 0-396 0 0,0 0-234 0 0,0 0-54 0 0,0 0 38 0 0,0 0 52 0 0,0 0 3 0 0,0 0-58 0 0,10 6-43 0 0,1 0-400 0 0,57 15 654 0 0,71-32 367 0 0,62-47-1006 0 0,-61 18-1791 0 0,-45 17-6763 0 0,-73 19 1915 0 0,-3 0-3324 0 0</inkml:trace>
  <inkml:trace contextRef="#ctx0" brushRef="#br0" timeOffset="486.085">754 600 7354 0 0,'0'0'2011'0'0,"0"0"-122"0"0,0 0-43 0 0,0 0-45 0 0,0 0-245 0 0,0 0-312 0 0,0 0-216 0 0,0 0-202 0 0,0 0-193 0 0,0 0-142 0 0,-22 31-87 0 0,-64 99-56 0 0,58-66 147 0 0,28-54-356 0 0,-1-6-95 0 0,0 1 1 0 0,0-1 0 0 0,1 0-1 0 0,-1 0 1 0 0,1 0 0 0 0,0 0-1 0 0,0 0 1 0 0,0 0 0 0 0,1 1-1 0 0,0-1 1 0 0,-1 0 0 0 0,1 0 0 0 0,1 0-1 0 0,-1 0 1 0 0,1 0 0 0 0,-1-1-1 0 0,1 1 1 0 0,0 0 0 0 0,0-1-1 0 0,1 1 1 0 0,-1-1 0 0 0,1 0-1 0 0,0 0 1 0 0,0 0 0 0 0,0 0-1 0 0,0 0 1 0 0,0-1 0 0 0,1 1-1 0 0,-1-1 1 0 0,1 0 0 0 0,-1 0-1 0 0,1 0 1 0 0,0-1 0 0 0,0 1-1 0 0,0-1 1 0 0,1 1-45 0 0,7-3 141 0 0,-1 0-1 0 0,1-1 1 0 0,-1 0 0 0 0,0-1-1 0 0,0 0 1 0 0,0 0 0 0 0,0-1-1 0 0,-1-1 1 0 0,1 0 0 0 0,-1-1-1 0 0,0 1 1 0 0,-1-2 0 0 0,1 1-1 0 0,-1-2 1 0 0,-1 1 0 0 0,1-1-1 0 0,-1 0 1 0 0,-1-1 0 0 0,1 0-1 0 0,-2 0 1 0 0,5-8-141 0 0,-6 11 55 0 0,0 0 0 0 0,-1 0 0 0 0,0-1 0 0 0,0 0 0 0 0,-1 0 0 0 0,1 0 0 0 0,-2 0 0 0 0,1 0 0 0 0,-1-1 0 0 0,0 1 0 0 0,-1-1 0 0 0,1 1-1 0 0,-1-1 1 0 0,-1 0 0 0 0,0 1 0 0 0,0-1 0 0 0,0 0 0 0 0,-1 1 0 0 0,-1-7-55 0 0,-1 11-146 0 0,0 0 0 0 0,0 0 0 0 0,0 0 0 0 0,-1 1 0 0 0,1-1 0 0 0,-1 1 0 0 0,1 0-1 0 0,-1 0 1 0 0,0 0 0 0 0,1 1 0 0 0,-1-1 0 0 0,0 1 0 0 0,0 0 0 0 0,0 0 0 0 0,-1 0 0 0 0,1 1 0 0 0,0-1 0 0 0,0 1-1 0 0,0 0 1 0 0,0 0 0 0 0,0 1 0 0 0,0-1 0 0 0,-1 1 0 0 0,1 0 0 0 0,0 0 0 0 0,0 0 0 0 0,1 1 0 0 0,-1-1-1 0 0,0 1 1 0 0,0 0 0 0 0,-1 1 146 0 0,-27 18-5105 0 0,20-14 159 0 0,-5 4-6969 0 0</inkml:trace>
</inkml:ink>
</file>

<file path=ppt/ink/ink9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8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1 729 4921 0 0,'0'0'3696'0'0,"0"0"-1527"0"0,0 0-567 0 0,0 0-75 0 0,0 0-24 0 0,0 0-91 0 0,0 0-123 0 0,0 0-136 0 0,0 0-154 0 0,0 0-143 0 0,0 0-144 0 0,0 0-52 0 0,7-15-15 0 0,54-117 1026 0 0,18-52 105 0 0,-46 92-1367 0 0,-25 52-229 0 0,-8 39-146 0 0,0 1-2 0 0,0 0-34 0 0,0 0-23 0 0,0 0-47 0 0,0 5-135 0 0,-1 10 195 0 0,1 1 0 0 0,1-1-1 0 0,0 0 1 0 0,1 0-1 0 0,1 0 1 0 0,0-1 0 0 0,1 1-1 0 0,0 0 1 0 0,1-1-1 0 0,5 10 13 0 0,-7-18 28 0 0,-1 1 0 0 0,1-1 0 0 0,0 0 0 0 0,0 0 0 0 0,1 0 0 0 0,0-1 0 0 0,0 1 0 0 0,0-1-1 0 0,1 0 1 0 0,0 0 0 0 0,0-1 0 0 0,0 1 0 0 0,0-1 0 0 0,1 0 0 0 0,0 0 0 0 0,0-1 0 0 0,0 0 0 0 0,0 0-1 0 0,0 0 1 0 0,1-1 0 0 0,-1 0 0 0 0,1 0 0 0 0,-1 0 0 0 0,1-1 0 0 0,3 0-28 0 0,-3-2 81 0 0,0-1 0 0 0,0 1 0 0 0,-1-1 0 0 0,1-1 0 0 0,0 1-1 0 0,-1-1 1 0 0,0-1 0 0 0,0 1 0 0 0,0-1 0 0 0,0 0 0 0 0,0 0 0 0 0,-1 0 0 0 0,1-1 0 0 0,-1 0 0 0 0,0 0 0 0 0,-1-1 0 0 0,1 1 0 0 0,1-5-81 0 0,2 1 22 0 0,62-104 67 0 0,-40 58-828 0 0,-24 44 550 0 0,-1 5-6917 0 0,3 19-5035 0 0,-4-6 3234 0 0</inkml:trace>
  <inkml:trace contextRef="#ctx0" brushRef="#br0" timeOffset="13744.201">721 630 2825 0 0,'0'0'2579'0'0,"0"0"-982"0"0,0 0-479 0 0,0 0-26 0 0,0 0 66 0 0,0 0-50 0 0,0 0-172 0 0,0 0-241 0 0,0 0-160 0 0,0 0 0 0 0,0 0 14 0 0,8 6 61 0 0,79 36 1927 0 0,-72-39-2173 0 0,0-1 0 0 0,0-1 0 0 0,0 0 0 0 0,1-1 0 0 0,-1 0 0 0 0,0-1 0 0 0,0-1 0 0 0,0-1 0 0 0,0 0 0 0 0,-1-1 0 0 0,1 0 0 0 0,-1-1 0 0 0,0-1 0 0 0,13-6-364 0 0,-15 5 119 0 0,0 0-1 0 0,0 0 0 0 0,-1-1 0 0 0,0-1 1 0 0,0 0-1 0 0,-1 0 0 0 0,0-1 1 0 0,-1 0-1 0 0,0-1 0 0 0,0 0 1 0 0,-1-1-1 0 0,-1 1 0 0 0,0-1 1 0 0,4-10-119 0 0,-10 20 7 0 0,0 1 1 0 0,0-1 0 0 0,-1 0-1 0 0,1 0 1 0 0,0 0 0 0 0,-1 0-1 0 0,1 0 1 0 0,-1 1-1 0 0,0-1 1 0 0,0 0 0 0 0,0 0-1 0 0,0 0 1 0 0,0 0 0 0 0,0 0-1 0 0,0 0 1 0 0,0 0 0 0 0,-1 0-1 0 0,1 0 1 0 0,-1 0 0 0 0,0 0-1 0 0,1 1 1 0 0,-1-1 0 0 0,0 0-1 0 0,0 0 1 0 0,0 1 0 0 0,0-1-1 0 0,-1 1 1 0 0,1-1 0 0 0,0 1-1 0 0,-1-1 1 0 0,1 1-1 0 0,-1 0 1 0 0,1 0 0 0 0,-1-1-1 0 0,1 1 1 0 0,-1 0 0 0 0,0 0-1 0 0,0 1 1 0 0,1-1 0 0 0,-1 0-1 0 0,0 1 1 0 0,0-1 0 0 0,0 1-1 0 0,0-1 1 0 0,-1 1-8 0 0,-91 9-799 0 0,77-1 759 0 0,1 1-1 0 0,-1 0 1 0 0,1 1 0 0 0,1 1-1 0 0,0 1 1 0 0,0 0 0 0 0,2 1-1 0 0,-1 0 1 0 0,1 1 0 0 0,1 1 0 0 0,1 0-1 0 0,0 0 1 0 0,1 1 0 0 0,-7 15 40 0 0,13-21 19 0 0,1 0 1 0 0,1 0-1 0 0,0 0 1 0 0,0 0-1 0 0,1 1 1 0 0,0-1-1 0 0,1 0 0 0 0,0 0 1 0 0,1 1-1 0 0,1 4-19 0 0,1-9 55 0 0,0 0-1 0 0,0-1 1 0 0,1 1 0 0 0,-1-1-1 0 0,1 0 1 0 0,0 0-1 0 0,1 0 1 0 0,-1-1-1 0 0,1 0 1 0 0,0 0-1 0 0,0 0 1 0 0,1 0-1 0 0,-1-1 1 0 0,1 0-1 0 0,-1 0 1 0 0,1 0 0 0 0,0-1-1 0 0,0 0 1 0 0,1 0-55 0 0,18 5 185 0 0,0-2 0 0 0,0-1 0 0 0,0-1 0 0 0,1-1 1 0 0,-1-1-1 0 0,0-1 0 0 0,20-4-185 0 0,-18-1 101 0 0,0-1 1 0 0,0-1-1 0 0,0-1 0 0 0,-1-2 1 0 0,-1-1-1 0 0,0 0 0 0 0,0-2 1 0 0,21-15-102 0 0,68-46 197 0 0,-47 23-129 0 0,3-19 16 0 0,-64 64-50 0 0,-1-14 126 0 0,-44-5-258 0 0,33 22 105 0 0,1-1-18 0 0,0 0 0 0 0,0 0-1 0 0,-1 1 1 0 0,1-1 0 0 0,-1 1-1 0 0,0 0 1 0 0,0 1 0 0 0,0 0-1 0 0,0-1 1 0 0,-1 2 0 0 0,1-1-1 0 0,-1 1 1 0 0,1 0 0 0 0,-1 1-1 0 0,1-1 1 0 0,-1 1 0 0 0,1 0-1 0 0,-1 1 1 0 0,1 0 0 0 0,-1 0-1 0 0,1 0 1 0 0,0 1 0 0 0,-2 0 11 0 0,-2 3-15 0 0,1 0 1 0 0,1 0 0 0 0,-1 1 0 0 0,1 0-1 0 0,0 1 1 0 0,0-1 0 0 0,0 2-1 0 0,1-1 1 0 0,0 1 0 0 0,1 0-1 0 0,0 0 1 0 0,0 1 0 0 0,1 0-1 0 0,0 0 1 0 0,-2 6 14 0 0,3-3-3 0 0,1 0-1 0 0,1 0 1 0 0,0 0-1 0 0,1 1 1 0 0,0-1-1 0 0,1 1 1 0 0,0-1-1 0 0,1 1 1 0 0,0-1-1 0 0,1 1 1 0 0,0-1-1 0 0,1 0 1 0 0,2 4 3 0 0,-1-10 18 0 0,0-1 1 0 0,0 0-1 0 0,1 0 0 0 0,-1-1 1 0 0,1 1-1 0 0,0-1 1 0 0,0 0-1 0 0,1-1 0 0 0,-1 1 1 0 0,1-1-1 0 0,0 0 0 0 0,0 0 1 0 0,0-1-1 0 0,0 1 1 0 0,0-1-1 0 0,1-1 0 0 0,-1 1 1 0 0,1-1-1 0 0,-1 0 1 0 0,1-1-1 0 0,-1 0 0 0 0,1 0 1 0 0,-1 0-1 0 0,1-1 1 0 0,-1 0-1 0 0,1 0 0 0 0,-1 0 1 0 0,1-1-1 0 0,-1 0 1 0 0,0 0-1 0 0,0-1 0 0 0,0 0 1 0 0,0 0-1 0 0,3-3-18 0 0,175-81 633 0 0,80-57-633 0 0,-152 81 65 0 0,-64 44-317 0 0,-64 22 369 0 0,1 1 0 0 0,-1 0 0 0 0,1 1 0 0 0,0 1 0 0 0,0 0 0 0 0,1 1 0 0 0,-1 0 0 0 0,0 2-117 0 0,-15 7 59 0 0,-81 68-35 0 0,104-77-45 0 0,0 0 0 0 0,0 0 1 0 0,1 0-1 0 0,0 1 0 0 0,0-1 1 0 0,1 2-1 0 0,0-1 0 0 0,1 0 1 0 0,-1 1-1 0 0,2 0 1 0 0,-1 0-1 0 0,1 0 0 0 0,1 1 1 0 0,-1-1-1 0 0,2 0 0 0 0,-1 1 1 0 0,1 7 20 0 0,1-14-8 0 0,0 0 0 0 0,1-1 1 0 0,-1 1-1 0 0,1 0 0 0 0,0 0 0 0 0,0 0 1 0 0,0 0-1 0 0,0-1 0 0 0,0 1 0 0 0,1-1 1 0 0,-1 1-1 0 0,1-1 0 0 0,0 1 1 0 0,0-1-1 0 0,-1 0 0 0 0,1 0 0 0 0,1 0 1 0 0,-1 0-1 0 0,0 0 0 0 0,0 0 0 0 0,1 0 1 0 0,-1-1-1 0 0,1 0 0 0 0,0 1 1 0 0,-1-1-1 0 0,1 0 0 0 0,0 0 0 0 0,0 0 1 0 0,-1-1-1 0 0,3 1 8 0 0,89 9 2 0 0,-79-12 10 0 0,0 0 0 0 0,-1-2-1 0 0,1 0 1 0 0,-1 0-1 0 0,0-1 1 0 0,0-1-1 0 0,-1-1 1 0 0,0 0-1 0 0,0 0 1 0 0,0-1 0 0 0,7-7-12 0 0,3 0 47 0 0,14-11 58 0 0,0-2-1 0 0,-2-2 1 0 0,-1-1 0 0 0,21-26-105 0 0,12-34 168 0 0,-53 69-169 0 0,-1 0 0 0 0,-1 0 0 0 0,0-1 1 0 0,-2 0-1 0 0,-1-1 0 0 0,-1 0 0 0 0,-1-1 0 0 0,3-23 1 0 0,-7 36-43 0 0,0 0 1 0 0,-1-1-1 0 0,-1 1 0 0 0,0-1 0 0 0,-1 1 1 0 0,0-1-1 0 0,-1 0 0 0 0,0 1 0 0 0,-1 0 0 0 0,-1-1 1 0 0,0 1-1 0 0,0 0 0 0 0,-1 0 0 0 0,-1 0 0 0 0,0 1 1 0 0,0 0-1 0 0,-1 0 0 0 0,-1 0 0 0 0,0 0 0 0 0,0 1 1 0 0,-1 1-1 0 0,0-1 0 0 0,-1 1 0 0 0,-3-2 43 0 0,7 9-40 0 0,0 1-1 0 0,-1-1 0 0 0,1 1 1 0 0,0 0-1 0 0,-1 0 0 0 0,1 1 0 0 0,-1 0 1 0 0,0 0-1 0 0,1 0 0 0 0,-1 1 1 0 0,1-1-1 0 0,-1 1 0 0 0,1 1 1 0 0,0-1-1 0 0,-1 1 0 0 0,1 0 0 0 0,0 0 1 0 0,0 0-1 0 0,0 1 0 0 0,1 0 1 0 0,-1 0-1 0 0,0 0 0 0 0,1 0 1 0 0,0 1-1 0 0,0 0 0 0 0,0 0 0 0 0,-3 4 41 0 0,-5 6 3 0 0,1 0 0 0 0,0 1 0 0 0,2 1 0 0 0,-1-1 0 0 0,2 2-1 0 0,0-1 1 0 0,1 1 0 0 0,1 0 0 0 0,1 0 0 0 0,0 1-1 0 0,1 0 1 0 0,1 0 0 0 0,0 0 0 0 0,2 0 0 0 0,0 0 0 0 0,1 0-1 0 0,1 1 1 0 0,1 9-3 0 0,-2-12 1 0 0,1-1-1 0 0,0 1 0 0 0,1 0 1 0 0,1-1-1 0 0,1 0 1 0 0,0 0-1 0 0,0 0 1 0 0,2 0-1 0 0,0-1 0 0 0,0 0 1 0 0,1 0-1 0 0,1 0 1 0 0,1-1-1 0 0,-1 0 0 0 0,2-1 1 0 0,0 0-1 0 0,1 0 1 0 0,0-1-1 0 0,0-1 1 0 0,1 0-1 0 0,0 0 0 0 0,5 1 0 0 0,9 5-119 0 0,2-2-1 0 0,0-1 0 0 0,0-2 0 0 0,1 0 0 0 0,0-2 1 0 0,1-1-1 0 0,0-2 0 0 0,0-1 0 0 0,1-1 0 0 0,-1-1 1 0 0,1-2-1 0 0,18-2 120 0 0,-43 1-403 0 0,48-1-3816 0 0,-20-5-6759 0 0,-25 2 939 0 0</inkml:trace>
</inkml:ink>
</file>

<file path=ppt/ink/ink9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42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140 663 544 0 0,'0'0'1927'0'0,"0"0"-42"0"0,0 0-21 0 0,0 0 19 0 0,0 0-105 0 0,0 0-227 0 0,0 0-263 0 0,0 0-289 0 0,0 0-252 0 0,0 0-170 0 0,0 0-126 0 0,0 0-38 0 0,0 0 27 0 0,-14 4 11 0 0,-42 14 8 0 0,53-16-398 0 0,0 0-1 0 0,0 0 1 0 0,0 0-1 0 0,1 1 1 0 0,-1-1-1 0 0,1 1 1 0 0,-1 0-1 0 0,1-1 1 0 0,0 1-1 0 0,0 0 1 0 0,0 1-1 0 0,0-1 1 0 0,1 0 0 0 0,-1 0-1 0 0,1 1 1 0 0,0-1-1 0 0,0 1 1 0 0,0-1-1 0 0,0 1 1 0 0,1 0-1 0 0,-1 1-60 0 0,-3 14 227 0 0,-3 7 33 0 0,1 0 1 0 0,1 0 0 0 0,2 1-1 0 0,1 0 1 0 0,0 0-1 0 0,2 0 1 0 0,4 25-261 0 0,-4-49 54 0 0,1 1 1 0 0,-1 0-1 0 0,1 0 0 0 0,0 0 0 0 0,0 0 1 0 0,1-1-1 0 0,-1 1 0 0 0,1-1 0 0 0,-1 1 0 0 0,1-1 1 0 0,0 1-1 0 0,1-1 0 0 0,-1 0 0 0 0,1 0 1 0 0,-1 0-1 0 0,1 0 0 0 0,0-1 0 0 0,0 1 1 0 0,0-1-1 0 0,0 0 0 0 0,0 1 0 0 0,1-1 1 0 0,-1-1-1 0 0,1 1 0 0 0,-1 0 0 0 0,1-1 1 0 0,0 0-1 0 0,0 0 0 0 0,-1 0 0 0 0,1 0 1 0 0,0-1-1 0 0,0 1 0 0 0,2-1-54 0 0,2 0 138 0 0,0 1 0 0 0,0-2 0 0 0,1 1 0 0 0,-1-1-1 0 0,0 0 1 0 0,0-1 0 0 0,0 1 0 0 0,0-2 0 0 0,-1 1 0 0 0,1-1 0 0 0,-1 0 0 0 0,1-1-1 0 0,-1 0 1 0 0,0 0 0 0 0,6-5-138 0 0,5-6 158 0 0,-1 0 1 0 0,-1-1-1 0 0,-1-1 0 0 0,0 0 1 0 0,-1-1-1 0 0,-1-1 0 0 0,-1 0 0 0 0,0-1 1 0 0,2-6-159 0 0,-8 12 52 0 0,1 1 1 0 0,-2-1-1 0 0,0 0 1 0 0,-1 0 0 0 0,0-1-1 0 0,-1 1 1 0 0,0-1-1 0 0,-1 0 1 0 0,-1-11-53 0 0,0 20-20 0 0,-1 1 1 0 0,0 0-1 0 0,-1 0 0 0 0,1 0 0 0 0,-1-1 1 0 0,0 1-1 0 0,0 0 0 0 0,-1 0 1 0 0,1 0-1 0 0,-1 0 0 0 0,0 1 1 0 0,0-1-1 0 0,-1 0 0 0 0,1 1 0 0 0,-1 0 1 0 0,0-1-1 0 0,-1 1 0 0 0,1 0 1 0 0,-1 1-1 0 0,1-1 0 0 0,-1 1 1 0 0,0-1-1 0 0,0 1 0 0 0,-1 0 0 0 0,1 0 1 0 0,-1 1-1 0 0,1 0 0 0 0,-1-1 1 0 0,0 2-1 0 0,0-1 0 0 0,0 0 1 0 0,0 1-1 0 0,0 0 0 0 0,0 0 1 0 0,-2 0 18 0 0,3 1-46 0 0,0 0 0 0 0,0 0 0 0 0,0 1 0 0 0,-1-1 0 0 0,1 1 0 0 0,0 0 0 0 0,0 0 0 0 0,0 0 0 0 0,0 0 0 0 0,0 1 0 0 0,1-1 0 0 0,-1 1 0 0 0,0 0 0 0 0,1 0 0 0 0,-1 1 0 0 0,-2 2 47 0 0,-59 78-379 0 0,63-79 375 0 0,0-1 1 0 0,1 0 0 0 0,0 1-1 0 0,-1-1 1 0 0,1 1-1 0 0,1-1 1 0 0,-1 1 0 0 0,0 0-1 0 0,1-1 1 0 0,0 1-1 0 0,0 0 1 0 0,0-1 0 0 0,0 1-1 0 0,1 0 1 0 0,-1-1-1 0 0,1 1 1 0 0,0-1 0 0 0,0 1-1 0 0,0-1 1 0 0,1 1-1 0 0,-1-1 1 0 0,1 0 0 0 0,0 1-1 0 0,0-1 1 0 0,0 0-1 0 0,0 0 1 0 0,0 0 0 0 0,1-1 3 0 0,5 4 20 0 0,1-2 1 0 0,0 1-1 0 0,0-1 1 0 0,1-1 0 0 0,-1 0-1 0 0,1 0 1 0 0,-1-1 0 0 0,1 0-1 0 0,0 0 1 0 0,0-1 0 0 0,0-1-1 0 0,0 0 1 0 0,0 0 0 0 0,0-1-1 0 0,0 0 1 0 0,3-1-21 0 0,-6 2 15 0 0,32-7 77 0 0,0-2 1 0 0,-1-2-1 0 0,0-1 1 0 0,0-1-1 0 0,-1-3 1 0 0,-1 0-1 0 0,-1-3 1 0 0,0-1-1 0 0,8-8-92 0 0,-38 25 4 0 0,72-52 216 0 0,-76 54-193 0 0,-1 1 30 0 0,0 0-13 0 0,0 0-10 0 0,-44 52-98 0 0,33-36 65 0 0,2 0 1 0 0,0 0 0 0 0,0 1 0 0 0,2 0 0 0 0,0 1 0 0 0,1-1 0 0 0,0 1 0 0 0,2 0 0 0 0,0 1 0 0 0,1-1 0 0 0,0 15-2 0 0,3-31 1 0 0,-1 1 1 0 0,0 0-1 0 0,1 0 0 0 0,-1 1 0 0 0,1-1 0 0 0,0 0 1 0 0,0 1-1 0 0,0-1 0 0 0,1 0 0 0 0,-1 1 0 0 0,1-1 1 0 0,-1 0-1 0 0,1 0 0 0 0,0 0 0 0 0,0 0 0 0 0,1 0 1 0 0,-1 0-1 0 0,1 0 0 0 0,-1 0 0 0 0,1 0 0 0 0,0 0 1 0 0,0-1-1 0 0,0 1 0 0 0,1-1 0 0 0,-1 1 0 0 0,1-1 1 0 0,-1 0-1 0 0,1 0 0 0 0,-1 0 0 0 0,1-1 0 0 0,0 1 1 0 0,0 0-1 0 0,2 0-1 0 0,3 0 35 0 0,-1 0 1 0 0,1 0-1 0 0,0-1 0 0 0,0 0 1 0 0,-1-1-1 0 0,1 0 0 0 0,0 0 1 0 0,0 0-1 0 0,0-1 0 0 0,0 0 1 0 0,-1-1-1 0 0,1 1 0 0 0,-1-2 1 0 0,1 1-1 0 0,-1-1 0 0 0,0 0 1 0 0,0 0-1 0 0,0-1 0 0 0,1-1-35 0 0,119-92 378 0 0,-39 2-150 0 0,-42 10-122 0 0,-77 158-993 0 0,30-64 868 0 0,0-3 6 0 0,0 0-1 0 0,0 1 1 0 0,0-1 0 0 0,0 1-1 0 0,1 0 1 0 0,0-1 0 0 0,1 1-1 0 0,0-1 1 0 0,0 1 0 0 0,0-1-1 0 0,0 1 1 0 0,1-1 0 0 0,0 0-1 0 0,1 0 1 0 0,-1 0 0 0 0,1 0 0 0 0,0 0-1 0 0,1-1 1 0 0,0 2 13 0 0,0-2-2 0 0,0-1 1 0 0,1 0-1 0 0,-1-1 1 0 0,1 1-1 0 0,-1-1 0 0 0,1 0 1 0 0,0 0-1 0 0,0 0 1 0 0,1-1-1 0 0,-1 0 0 0 0,0 0 1 0 0,1 0-1 0 0,-1 0 1 0 0,1-1-1 0 0,0 0 1 0 0,-1 0-1 0 0,1-1 0 0 0,0 0 1 0 0,0 0-1 0 0,-1 0 1 0 0,1 0-1 0 0,0-1 0 0 0,-1 0 1 0 0,1 0-1 0 0,0-1 1 0 0,0 0 1 0 0,22-11 83 0 0,0-2 0 0 0,-2 0 0 0 0,1-2 0 0 0,-2-1 0 0 0,-1-1 1 0 0,0-1-1 0 0,9-11-83 0 0,1 2 132 0 0,69-78 148 0 0,-81 80-235 0 0,-1-1-1 0 0,-1-2 0 0 0,-2 0 0 0 0,-1-1 1 0 0,-1 0-1 0 0,-1-2-44 0 0,-5 6 14 0 0,-1 0 0 0 0,-1 0 0 0 0,-1-1 0 0 0,-1 0 0 0 0,-2 0 0 0 0,0 0 0 0 0,-3 0 0 0 0,0-1 0 0 0,-1 1 0 0 0,-2-1 0 0 0,-1 1 0 0 0,-4-15-14 0 0,-23-16 63 0 0,29 59-70 0 0,0 0 1 0 0,0 0-1 0 0,0 0 1 0 0,0 0-1 0 0,0 0 1 0 0,0 0-1 0 0,0 0 1 0 0,0 0-1 0 0,0 0 0 0 0,0 0 1 0 0,0 1-1 0 0,0-1 1 0 0,0 0-1 0 0,0 1 1 0 0,0-1-1 0 0,0 1 1 0 0,1-1-1 0 0,-1 1 1 0 0,0 0-1 0 0,0-1 1 0 0,0 1-1 0 0,1 0 1 0 0,-1-1-1 0 0,0 1 1 0 0,1 0-1 0 0,-1 0 1 0 0,0 0-1 0 0,1 0 1 0 0,-1-1-1 0 0,1 1 1 0 0,0 0-1 0 0,-1 0 1 0 0,1 0-1 0 0,0 0 1 0 0,-1 0-1 0 0,1 0 1 0 0,0 0-1 0 0,0 0 1 0 0,0 0-1 0 0,0 0 1 0 0,0 0-1 0 0,0 1 7 0 0,-38 157-48 0 0,0 71 103 0 0,13-1-63 0 0,39-64 11 0 0,-4-107-33 0 0,-9-51 7 0 0,-1 1 0 0 0,1-1 1 0 0,0 1-1 0 0,1-1 0 0 0,0 0 0 0 0,0 0 1 0 0,0 1-1 0 0,1-1 0 0 0,0-1 0 0 0,1 1 1 0 0,-1 0-1 0 0,1-1 0 0 0,3 3 23 0 0,-18-36-6711 0 0,-22-24-2001 0 0,20 34 3496 0 0,7 5-1200 0 0</inkml:trace>
  <inkml:trace contextRef="#ctx0" brushRef="#br0" timeOffset="252.583">1243 501 5033 0 0,'0'0'4402'0'0,"0"0"-1248"0"0,0 0-777 0 0,0 0-518 0 0,0 0-447 0 0,0 0-346 0 0,0 0-147 0 0,0 0-19 0 0,0 0-24 0 0,0 0-89 0 0,0 0-150 0 0,0 0-135 0 0,0 0-97 0 0,34-2-38 0 0,107-5-40 0 0,147 1 521 0 0,-60-24-1271 0 0,-125 16-3031 0 0,-66 7-386 0 0,-12 0-3666 0 0,-6 3-3142 0 0</inkml:trace>
  <inkml:trace contextRef="#ctx0" brushRef="#br0" timeOffset="1059.349">2458 140 2369 0 0,'0'0'3122'0'0,"0"0"-919"0"0,0 0-330 0 0,0 0-4 0 0,0 0-13 0 0,0 0-137 0 0,0 0-273 0 0,0 0-337 0 0,0 0-318 0 0,0 0-272 0 0,0 0-171 0 0,0 0 6 0 0,4-9 112 0 0,21-22 887 0 0,-3 146 1088 0 0,-21 329-550 0 0,-20-32-1348 0 0,20-411-533 0 0,-1-1 0 0 0,0 1 0 0 0,1-1 0 0 0,-1 1 0 0 0,1-1 0 0 0,-1 1 0 0 0,1-1-1 0 0,0 0 1 0 0,-1 1 0 0 0,1-1 0 0 0,-1 0 0 0 0,1 0 0 0 0,0 1 0 0 0,-1-1 0 0 0,1 0 0 0 0,0 0-1 0 0,-1 0 1 0 0,1 0 0 0 0,0 1 0 0 0,-1-1 0 0 0,1 0 0 0 0,0 0 0 0 0,-1-1 0 0 0,1 1 0 0 0,0 0-1 0 0,-1 0 1 0 0,1 0 0 0 0,0 0 0 0 0,-1 0 0 0 0,1-1 0 0 0,-1 1 0 0 0,1 0 0 0 0,0-1 0 0 0,-1 1-1 0 0,1 0 1 0 0,-1-1 0 0 0,1 1 0 0 0,-1-1 0 0 0,1 1 0 0 0,-1-1 0 0 0,1 1 0 0 0,-1-1 0 0 0,0 1-1 0 0,1-1 1 0 0,-1 1 0 0 0,0-1 0 0 0,1 0 0 0 0,-1 1 0 0 0,0-1 0 0 0,0 1 0 0 0,1-1 0 0 0,-1 0-1 0 0,0 1 1 0 0,0-1 0 0 0,0 0 0 0 0,0 1 0 0 0,0-1 0 0 0,0 0 0 0 0,0 1 0 0 0,0-1-10 0 0,67-101 562 0 0,-41 59-506 0 0,2 1 0 0 0,2 1 0 0 0,2 1-1 0 0,1 2 1 0 0,11-7-56 0 0,80-59 59 0 0,-122 104-60 0 0,0-1 0 0 0,1 1 0 0 0,-1 0 0 0 0,0 0 1 0 0,0 1-1 0 0,1-1 0 0 0,-1 0 0 0 0,0 1 0 0 0,0-1 0 0 0,0 1 0 0 0,1 0 0 0 0,-1 0 1 0 0,0 0-1 0 0,0 0 0 0 0,0 0 0 0 0,0 0 0 0 0,-1 0 0 0 0,1 1 0 0 0,0-1 0 0 0,0 1 0 0 0,-1-1 1 0 0,1 1-1 0 0,-1 0 0 0 0,1 0 0 0 0,-1 0 0 0 0,0-1 0 0 0,0 1 0 0 0,0 0 0 0 0,0 0 1 0 0,0 1-1 0 0,0-1 0 0 0,0 0 0 0 0,-1 0 0 0 0,1 0 0 0 0,-1 1 0 0 0,0-1 0 0 0,0 0 1 0 0,1 0-1 0 0,-1 1 0 0 0,-1-1 0 0 0,1 0 0 0 0,0 0 0 0 0,0 1 0 0 0,-1 0 1 0 0,3 200 218 0 0,-12-101-254 0 0,18-73-321 0 0,-7-28 206 0 0,-1 0 1 0 0,1-1 0 0 0,0 1 0 0 0,0 0-1 0 0,0 0 1 0 0,0-1 0 0 0,0 1 0 0 0,1 0-1 0 0,-1-1 1 0 0,0 1 0 0 0,0-1 0 0 0,0 1-1 0 0,0-1 1 0 0,1 0 0 0 0,-1 0 0 0 0,0 1-1 0 0,0-1 1 0 0,1 0 0 0 0,-1 0 0 0 0,0 0-1 0 0,0 0 1 0 0,1 0 0 0 0,-1-1 0 0 0,0 1-1 0 0,0 0 1 0 0,1-1 0 0 0,-1 1 0 0 0,0 0-1 0 0,0-1 1 0 0,0 1 0 0 0,0-1 0 0 0,1 0 150 0 0,41-27-7245 0 0,-19 5-2163 0 0,-16 12 3317 0 0</inkml:trace>
  <inkml:trace contextRef="#ctx0" brushRef="#br0" timeOffset="1334.441">3300 645 0 0 0,'0'0'3251'0'0,"0"0"177"0"0,0 0-100 0 0,0 0-287 0 0,0 0-520 0 0,0 0-661 0 0,0 0-633 0 0,0 0-450 0 0,0 0-223 0 0,0 0-61 0 0,0 0 45 0 0,0 0 29 0 0,0 0-27 0 0,-20 30-75 0 0,-61 95-46 0 0,45-38 313 0 0,35-81-665 0 0,-2-2-19 0 0,1-1-1 0 0,0 1 1 0 0,1-1-1 0 0,-1 1 1 0 0,1 0-1 0 0,-1 0 1 0 0,1 0-1 0 0,0 0 1 0 0,1 0 0 0 0,-1 0-1 0 0,1 0 1 0 0,0 0-1 0 0,0 0 1 0 0,0 0-1 0 0,0 0 1 0 0,1 0-1 0 0,-1 0 1 0 0,1 0-1 0 0,0 0 1 0 0,0 0 0 0 0,1 0-1 0 0,-1 0 1 0 0,1 0-1 0 0,0-1 1 0 0,0 1-1 0 0,0-1 1 0 0,0 1-1 0 0,1-1 1 0 0,-1 0-1 0 0,1 0 1 0 0,0 0 0 0 0,0 0-1 0 0,0-1 1 0 0,0 1-1 0 0,1-1 1 0 0,-1 0-1 0 0,1 1 1 0 0,-1-2-1 0 0,1 1 1 0 0,0 0 0 0 0,0-1-48 0 0,10 0 90 0 0,-1 0 0 0 0,1-2 1 0 0,-1 1-1 0 0,0-2 1 0 0,1 0-1 0 0,-1-1 1 0 0,0 0-1 0 0,0 0 0 0 0,0-2 1 0 0,-1 0-1 0 0,1 0 1 0 0,-1-1-1 0 0,0 0 1 0 0,-1-1-1 0 0,0-1 0 0 0,0 0 1 0 0,0 0-1 0 0,-1-1 1 0 0,0 0-1 0 0,-1-1 1 0 0,0 0-1 0 0,-1-1 0 0 0,0 1 1 0 0,0-2-1 0 0,-1 1 1 0 0,1-5-91 0 0,-4 11 13 0 0,-1-1 1 0 0,0 0-1 0 0,-1 0 0 0 0,0 0 1 0 0,0 0-1 0 0,0 0 1 0 0,-1 0-1 0 0,1-1 1 0 0,-1 1-1 0 0,-1 0 0 0 0,1-1 1 0 0,-1 1-1 0 0,-1-1 1 0 0,1 1-1 0 0,-1 0 1 0 0,0-1-1 0 0,0 1 1 0 0,-1 0-1 0 0,0 0 0 0 0,0 0 1 0 0,0 0-1 0 0,-1 0 1 0 0,0 0-1 0 0,0 0 1 0 0,0 1-1 0 0,-1 0 0 0 0,0-1-13 0 0,-4 0-207 0 0,0 1 0 0 0,0-1 0 0 0,-1 2-1 0 0,1-1 1 0 0,-1 1 0 0 0,0 1 0 0 0,0-1-1 0 0,0 1 1 0 0,-1 1 0 0 0,1 0-1 0 0,-1 0 1 0 0,1 1 0 0 0,-1 0 0 0 0,0 1-1 0 0,1 0 1 0 0,-1 0 0 0 0,0 1 0 0 0,1 1-1 0 0,-3 0 208 0 0,-50 33-5951 0 0,33 1-5980 0 0,24-24 5280 0 0</inkml:trace>
  <inkml:trace contextRef="#ctx0" brushRef="#br0" timeOffset="1837.376">3683 667 9290 0 0,'0'0'2855'0'0,"0"0"-840"0"0,0 0-458 0 0,0 0-78 0 0,0 0-91 0 0,0 0-165 0 0,0 0-216 0 0,0 0-214 0 0,0 0-134 0 0,0 0-81 0 0,0 0-84 0 0,0 0-31 0 0,-2 13-35 0 0,-4 14-297 0 0,1-12 40 0 0,2 0-1 0 0,-1 1 1 0 0,2-1 0 0 0,0 1 0 0 0,1-1-1 0 0,0 1 1 0 0,1 0 0 0 0,1 0-1 0 0,2 10-170 0 0,0-23 45 0 0,0-1-1 0 0,0 1 0 0 0,0-1 1 0 0,1 1-1 0 0,-1-1 0 0 0,0 0 1 0 0,1 0-1 0 0,-1-1 0 0 0,1 1 1 0 0,0-1-1 0 0,0 0 1 0 0,0 0-1 0 0,-1 0 0 0 0,1 0 1 0 0,0 0-1 0 0,0-1 0 0 0,0 0 1 0 0,0 0-1 0 0,0 0 1 0 0,0 0-1 0 0,0-1 0 0 0,0 0 1 0 0,0 0-1 0 0,0 0 0 0 0,0 0 1 0 0,-1 0-1 0 0,1-1 0 0 0,0 1 1 0 0,-1-1-1 0 0,2-1-44 0 0,84-58 596 0 0,-29 13-392 0 0,34-44-54 0 0,-93 92-156 0 0,-1-1 0 0 0,1 0 0 0 0,-1 0 0 0 0,1 0 0 0 0,-1 0 1 0 0,1 0-1 0 0,-1 1 0 0 0,1-1 0 0 0,0 0 0 0 0,-1 1 0 0 0,1-1 1 0 0,0 0-1 0 0,0 1 0 0 0,0-1 0 0 0,-1 1 0 0 0,1-1 0 0 0,0 1 0 0 0,0-1 1 0 0,0 1-1 0 0,0 0 0 0 0,0 0 0 0 0,0-1 0 0 0,0 1 0 0 0,0 0 0 0 0,0 0 1 0 0,0 0-1 0 0,0 0 0 0 0,0 0 0 0 0,0 0 0 0 0,0 0 0 0 0,0 0 1 0 0,0 0-1 0 0,0 1 0 0 0,0-1 0 0 0,0 0 0 0 0,-1 1 0 0 0,1-1 0 0 0,0 1 1 0 0,1-1 5 0 0,27 96-178 0 0,-27-91 179 0 0,1-1 0 0 0,0 1 0 0 0,0 0 0 0 0,0 0 0 0 0,0-1 0 0 0,1 0-1 0 0,0 0 1 0 0,0 0 0 0 0,0 0 0 0 0,0-1 0 0 0,1 1 0 0 0,0-1 0 0 0,-1 0 0 0 0,1 0-1 0 0,0-1 1 0 0,0 0 0 0 0,1 0 0 0 0,-1 0 0 0 0,0 0 0 0 0,1-1 0 0 0,-1 0 0 0 0,1 0-1 0 0,-1 0 1 0 0,1-1 0 0 0,0 1 0 0 0,-1-2 0 0 0,1 1 0 0 0,-1 0 0 0 0,1-1 0 0 0,-1 0-1 0 0,1-1 1 0 0,-1 1 0 0 0,1-1 0 0 0,-1 0 0 0 0,0 0 0 0 0,0-1 0 0 0,0 1 0 0 0,3-3-1 0 0,117-82 853 0 0,-57 2-338 0 0,-56 12-1118 0 0,-13 48-4352 0 0,-3 2-7087 0 0,4 12 469 0 0</inkml:trace>
</inkml:ink>
</file>

<file path=ppt/ink/ink9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47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54 0 0 0,'0'0'1759'0'0,"0"0"-187"0"0,0 0 27 0 0,0 0 182 0 0,0 0 187 0 0,0 0 43 0 0,0 0-98 0 0,0 0-230 0 0,0 0-291 0 0,0 0-233 0 0,0 0-180 0 0,2-11-108 0 0,-1 1-305 0 0,4-21-596 0 0,-6 29 5042 0 0,-25 83-4467 0 0,-14 99-24 0 0,13-47-310 0 0,-6 42-43 0 0,4-13-53 0 0,26-103-979 0 0,3-58 528 0 0,0-1-35 0 0,0 0-72 0 0,-26-45-17762 0 0,23 35 14128 0 0,2 2 2578 0 0</inkml:trace>
  <inkml:trace contextRef="#ctx0" brushRef="#br0" timeOffset="326.01">56 17 1480 0 0,'0'0'2513'0'0,"0"0"-755"0"0,0 0-113 0 0,0 0 154 0 0,0 0 166 0 0,0 0 20 0 0,0 0-188 0 0,0 0-365 0 0,0 0-468 0 0,0 0-381 0 0,0 0-212 0 0,0 0-50 0 0,0 0 90 0 0,1 0 139 0 0,298 15 4159 0 0,-280-13-4601 0 0,197 22 533 0 0,-73 1-573 0 0,26-6-2139 0 0,-156-12-3429 0 0,-19 13-8615 0 0,4-14 10701 0 0</inkml:trace>
  <inkml:trace contextRef="#ctx0" brushRef="#br0" timeOffset="661.161">0 805 9842 0 0,'0'0'1288'0'0,"0"0"-33"0"0,0 0 3 0 0,0 0 78 0 0,0 0 52 0 0,0 0-142 0 0,0 0-266 0 0,0 0-276 0 0,0 0-162 0 0,0 0-46 0 0,0 0 29 0 0,0 0 100 0 0,0 0 9 0 0,11 5-57 0 0,7 2-192 0 0,0 0 1 0 0,0-2-1 0 0,1 0 1 0 0,0-1 0 0 0,0 0-1 0 0,19 0-385 0 0,-12-4 167 0 0,0-2-1 0 0,-1 0 1 0 0,1-1-1 0 0,-1-2 1 0 0,0-1-1 0 0,0-1 1 0 0,11-4-167 0 0,12-7-108 0 0,0 3 1 0 0,2 2-1 0 0,0 2 1 0 0,0 2-1 0 0,20 1 108 0 0,-58 7-635 0 0,80 1-2041 0 0,-62 5-2219 0 0,-4 5-4641 0 0,-12-6 1641 0 0</inkml:trace>
  <inkml:trace contextRef="#ctx0" brushRef="#br0" timeOffset="1294.013">997 724 9570 0 0,'0'0'1760'0'0,"0"0"-130"0"0,0 0-175 0 0,0 0-107 0 0,0 0-150 0 0,0 0-229 0 0,0 0-203 0 0,0 0-170 0 0,0 0-153 0 0,0 0-158 0 0,0 0-95 0 0,0 0-29 0 0,0 0-10 0 0,-19 19-6 0 0,-59 61 22 0 0,38-27 121 0 0,-11 38 131 0 0,40-70-401 0 0,5-11 269 0 0,12-15 1765 0 0,47-88-865 0 0,55-64-386 0 0,-41 87-521 0 0,-38 96-304 0 0,-8 73 296 0 0,8-23-170 0 0,-28-72-84 0 0,0 0 0 0 0,0 0 0 0 0,1 0 0 0 0,0-1 0 0 0,0 1 1 0 0,0 0-1 0 0,0-1 0 0 0,0 0 0 0 0,1 1 0 0 0,-1-1 0 0 0,1 0 0 0 0,0 0 0 0 0,0-1 0 0 0,0 1 0 0 0,1 0 0 0 0,-1-1 0 0 0,1 0 0 0 0,-1 0 0 0 0,1 0 0 0 0,0 0 0 0 0,-1-1 0 0 0,1 1 0 0 0,0-1 0 0 0,0 0 0 0 0,0 0 0 0 0,0 0 0 0 0,2-1-18 0 0,-1-1 77 0 0,-1 0 0 0 0,1 0 1 0 0,0-1-1 0 0,-1 1 0 0 0,0-1 0 0 0,1 0 0 0 0,-1-1 1 0 0,0 1-1 0 0,0-1 0 0 0,0 0 0 0 0,-1 1 0 0 0,1-2 1 0 0,-1 1-1 0 0,1 0 0 0 0,-1-1 0 0 0,0 0 0 0 0,0 1 1 0 0,-1-1-1 0 0,1 0 0 0 0,-1-1 0 0 0,0 1 0 0 0,0 0 1 0 0,1-3-78 0 0,8-12 127 0 0,22-55 213 0 0,-16-15 305 0 0,-17 49-2763 0 0,-1 7-4286 0 0,1 30 233 0 0,3 2-5770 0 0</inkml:trace>
</inkml:ink>
</file>

<file path=ppt/ink/ink9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50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0,'0'0'1199'0'0,"0"0"317"0"0,0 0 59 0 0,0 0-189 0 0,0 0-378 0 0,0 0-381 0 0,0 0-228 0 0,1 0 1513 0 0,16 0-1027 0 0,0 0 1 0 0,0 1-1 0 0,-1 0 0 0 0,1 1 1 0 0,0 1-1 0 0,-1 1 1 0 0,0 1-1 0 0,4 1-885 0 0,8 4 229 0 0,2-1 1 0 0,-1-2-1 0 0,1-1 1 0 0,0-1-1 0 0,1-1 1 0 0,-1-2-1 0 0,1-1 1 0 0,-1-2-1 0 0,1-1 1 0 0,-1-1-1 0 0,0-1 1 0 0,6-3-230 0 0,125-12-1888 0 0,-127 20-2175 0 0,-3 2-3304 0 0,-24 0 1226 0 0</inkml:trace>
</inkml:ink>
</file>

<file path=ppt/ink/ink9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9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114 639 3545 0 0,'0'0'2099'0'0,"0"0"-323"0"0,0 0-249 0 0,0 0-32 0 0,0 0 15 0 0,0 0-104 0 0,0 0-213 0 0,0 0-257 0 0,0 0-257 0 0,0 0-216 0 0,0 0-143 0 0,-15 16-80 0 0,-48 53-8 0 0,59-64-188 0 0,1-1-1 0 0,-1 1 1 0 0,1 0 0 0 0,0 0 0 0 0,0 0-1 0 0,1 0 1 0 0,-1 1 0 0 0,1-1-1 0 0,0 1 1 0 0,1-1 0 0 0,-1 1 0 0 0,1 0-1 0 0,0 0 1 0 0,1 3-44 0 0,-2 4 144 0 0,2 116 1627 0 0,1-127-1689 0 0,0 1 0 0 0,0 0 0 0 0,0-1-1 0 0,0 1 1 0 0,1-1 0 0 0,-1 1 0 0 0,1-1 0 0 0,0 0 0 0 0,-1 0-1 0 0,1 0 1 0 0,0 0 0 0 0,0 0 0 0 0,0 0 0 0 0,1 0-1 0 0,-1 0 1 0 0,0-1 0 0 0,1 1 0 0 0,-1-1 0 0 0,1 0-1 0 0,-1 0 1 0 0,1 0 0 0 0,0 0 0 0 0,-1 0 0 0 0,1-1-1 0 0,0 1 1 0 0,0-1 0 0 0,0 1 0 0 0,-1-1 0 0 0,1 0-1 0 0,0 0 1 0 0,0-1 0 0 0,0 1 0 0 0,-1 0 0 0 0,1-1-1 0 0,0 0 1 0 0,0 1 0 0 0,-1-1 0 0 0,1 0 0 0 0,-1-1 0 0 0,1 1-1 0 0,1-1-81 0 0,5-7 85 0 0,0-1 0 0 0,0 1 0 0 0,-2-1 0 0 0,1-1 0 0 0,-1 1 0 0 0,0-1 0 0 0,-1-1-1 0 0,-1 1 1 0 0,0-1 0 0 0,0 0 0 0 0,-1 0 0 0 0,-1 0 0 0 0,0-1 0 0 0,0 1 0 0 0,-1-1-1 0 0,-1 1 1 0 0,0-1 0 0 0,-1 0 0 0 0,0 0 0 0 0,-3-12-85 0 0,-31-76-441 0 0,32 95 272 0 0,-1 0 1 0 0,-1 1 0 0 0,1 0 0 0 0,-1 0 0 0 0,0 0 0 0 0,0 0 0 0 0,-1 0 0 0 0,1 1 0 0 0,-1 0 0 0 0,0 0 0 0 0,0 0-1 0 0,0 1 1 0 0,-1 0 0 0 0,1-1 0 0 0,-1 2 0 0 0,0-1 0 0 0,0 1 0 0 0,0 0 0 0 0,0 0 0 0 0,0 1 0 0 0,0-1-1 0 0,-1 1 169 0 0,7 3-11 0 0,-1-1-1 0 0,0 0 1 0 0,1 1-1 0 0,0-1 1 0 0,-1 0-1 0 0,1 1 1 0 0,0-1-1 0 0,-1 1 1 0 0,1-1-1 0 0,0 1 1 0 0,0-1-1 0 0,0 0 1 0 0,1 1-1 0 0,-1-1 1 0 0,0 1-1 0 0,0-1 1 0 0,1 0 0 0 0,-1 1-1 0 0,1-1 1 0 0,-1 1-1 0 0,1-1 1 0 0,0 0-1 0 0,-1 0 1 0 0,1 1-1 0 0,0-1 1 0 0,0 0-1 0 0,0 0 1 0 0,0 0-1 0 0,0 0 12 0 0,3 2 96 0 0,0 0 0 0 0,0-1 0 0 0,1 0 0 0 0,-1 0 0 0 0,1 0 0 0 0,-1 0 0 0 0,1-1 0 0 0,0 1 0 0 0,0-1 0 0 0,-1 0-1 0 0,1-1 1 0 0,0 1 0 0 0,0-1 0 0 0,0 0 0 0 0,0 0 0 0 0,0-1 0 0 0,0 1 0 0 0,-1-1 0 0 0,1 0 0 0 0,0-1 0 0 0,0 1 0 0 0,-1-1 0 0 0,3-1-96 0 0,97-60 1414 0 0,-64 25-970 0 0,-1-2 0 0 0,-2-2 0 0 0,-2-1 0 0 0,0-6-444 0 0,54-127 442 0 0,-79 67-335 0 0,-11 73-28 0 0,-4 35-189 0 0,-8 27 57 0 0,1 1 0 0 0,1 0 0 0 0,1 1 0 0 0,1 0 0 0 0,2 1 0 0 0,1 0 0 0 0,1 0 0 0 0,-1 27 53 0 0,-6 314-743 0 0,15-308 112 0 0,4-1-1 0 0,1 0 1 0 0,15 47 631 0 0,-2 1-832 0 0,13 76 465 0 0,-34-168 377 0 0,1-13 10 0 0,0 1-1 0 0,0-1 1 0 0,-1 0 0 0 0,0 0-1 0 0,0 1 1 0 0,0-1-1 0 0,0 0 1 0 0,-1 0 0 0 0,0 0-1 0 0,0 1 1 0 0,0-1-1 0 0,0 0 1 0 0,0 0 0 0 0,-1 0-1 0 0,0 0 1 0 0,0-1-1 0 0,0 1 1 0 0,0 0 0 0 0,-1-1-1 0 0,1 1 1 0 0,-1-1-1 0 0,0 0 1 0 0,0 0-1 0 0,0 0 1 0 0,0 0 0 0 0,-1-1-1 0 0,1 1 1 0 0,-2 0-20 0 0,1-1 42 0 0,0 1 0 0 0,0-2 0 0 0,0 1 0 0 0,0 0 0 0 0,0-1 0 0 0,0 1 0 0 0,-1-1 1 0 0,1 0-1 0 0,0-1 0 0 0,-1 1 0 0 0,1-1 0 0 0,0 0 0 0 0,-1 0 0 0 0,1 0 0 0 0,-1-1 0 0 0,1 1 0 0 0,0-1 0 0 0,-1 0 0 0 0,1 0 1 0 0,0-1-1 0 0,0 1 0 0 0,0-1 0 0 0,0 0 0 0 0,0 0 0 0 0,0 0 0 0 0,1-1 0 0 0,-1 1 0 0 0,1-1 0 0 0,-1 0 0 0 0,1 0 0 0 0,0 0 1 0 0,0 0-1 0 0,0-1 0 0 0,1 1 0 0 0,-1-1 0 0 0,1 0 0 0 0,0 1 0 0 0,0-1 0 0 0,0 0 0 0 0,1 0 0 0 0,-1-1 0 0 0,1 1 0 0 0,0 0 0 0 0,0 0 1 0 0,0-1-43 0 0,-3-14 132 0 0,1-1 0 0 0,1 1 1 0 0,0-1-1 0 0,2 0 1 0 0,0 1-1 0 0,1-1 1 0 0,1 1-1 0 0,1-1 0 0 0,1 1 1 0 0,3-9-133 0 0,7-5-36 0 0,1 0 0 0 0,2 2 1 0 0,1 0-1 0 0,1 0 0 0 0,2 2 0 0 0,1 0 0 0 0,1 2 1 0 0,2 1-1 0 0,1 0 0 0 0,0 2 0 0 0,2 1 0 0 0,4-1 36 0 0,42-25-3025 0 0,-48 36-1008 0 0,-2 5-3633 0 0,-11 6-3139 0 0</inkml:trace>
</inkml:ink>
</file>

<file path=ppt/ink/ink9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60 527 10178 0 0,'0'0'3025'0'0,"0"0"-805"0"0,0 0-645 0 0,0 0-402 0 0,0 0-175 0 0,0 0-43 0 0,0 0-43 0 0,0 0-62 0 0,0 0-131 0 0,0 0-186 0 0,-6 33-187 0 0,-17 105-110 0 0,10 20 277 0 0,14-115-610 0 0,11-19-2381 0 0,-2-30-6995 0 0,-10-1 3853 0 0,0 3-945 0 0</inkml:trace>
  <inkml:trace contextRef="#ctx0" brushRef="#br0" timeOffset="250.238">1 100 11891 0 0,'0'0'2721'0'0,"0"0"-432"0"0,0 0-493 0 0,0 0-371 0 0,0 0-322 0 0,0 0-341 0 0,0 0-310 0 0,0 0-288 0 0,0 0-157 0 0,0 0-50 0 0,0 0-62 0 0,0 0-60 0 0,0 0-125 0 0,0 27-223 0 0,5 90-313 0 0,22-32-1444 0 0,-18-71 1604 0 0,11 19-1334 0 0,26 46-7551 0 0,-32-55 3370 0 0</inkml:trace>
  <inkml:trace contextRef="#ctx0" brushRef="#br0" timeOffset="517.949">322 910 1760 0 0,'0'0'2886'0'0,"0"0"-168"0"0,0 0-165 0 0,0 0-114 0 0,0 0-165 0 0,0 0-190 0 0,0 0-243 0 0,0 0-282 0 0,0 0-260 0 0,0 0-237 0 0,0 0-203 0 0,0 0-179 0 0,0 0-145 0 0,11-15-129 0 0,34-48-74 0 0,-19-3 152 0 0,54-158 137 0 0,-43 132-779 0 0,-37 92 0 0 0,-4 217-890 0 0,4-212 1048 0 0,-1 0 0 0 0,0 0 0 0 0,1 1 0 0 0,0-1 0 0 0,0 0 0 0 0,1 0 0 0 0,-1 0-1 0 0,1 1 1 0 0,0-1 0 0 0,1 0 0 0 0,-1 0 0 0 0,1 0 0 0 0,0-1 0 0 0,0 1 0 0 0,1 0 0 0 0,-1-1 0 0 0,1 1 0 0 0,0-1 0 0 0,0 0 0 0 0,1 0 0 0 0,-1 0-1 0 0,1 0 1 0 0,0-1 0 0 0,0 1 0 0 0,0-1 0 0 0,0 0 0 0 0,0 0 0 0 0,1 0 0 0 0,0-1 0 0 0,-1 0 0 0 0,1 0 0 0 0,0 0 0 0 0,0 0 0 0 0,0-1 0 0 0,0 0-1 0 0,0 0 1 0 0,0 0 0 0 0,2-1 0 0 0,2-2 103 0 0,1 0 1 0 0,-1-1-1 0 0,0 0 0 0 0,0-1 0 0 0,0 0 0 0 0,0-1 0 0 0,-1 1 0 0 0,0-2 0 0 0,1 1 0 0 0,-2-1 0 0 0,1 0 1 0 0,-1-1-1 0 0,0 0 0 0 0,0 0 0 0 0,-1 0 0 0 0,0-1 0 0 0,0 0 0 0 0,-1 0 0 0 0,2-5-103 0 0,-5 11 27 0 0,7-11 50 0 0,-1 0 0 0 0,-1 0 0 0 0,0 0-1 0 0,0-1 1 0 0,-2 0 0 0 0,1 0 0 0 0,-2-1 0 0 0,0 0-1 0 0,-1 1 1 0 0,0-2-77 0 0,2-54-2976 0 0,-5 69 941 0 0,0 8-13840 0 0,0-3 8982 0 0</inkml:trace>
  <inkml:trace contextRef="#ctx0" brushRef="#br0" timeOffset="1156.025">1005 821 8426 0 0,'0'0'2483'0'0,"0"0"-868"0"0,0 0 4 0 0,0 0 195 0 0,0 0 15 0 0,0 0-134 0 0,0 0-200 0 0,0 0-225 0 0,0 0-266 0 0,0 0-250 0 0,0 0-198 0 0,0 0-124 0 0,31-17-53 0 0,98-55-61 0 0,-70 24 72 0 0,-53 38-305 0 0,1 1-39 0 0,-1 0-1 0 0,0 0 1 0 0,-1-1-1 0 0,0 1 0 0 0,0-1 1 0 0,-1-1-1 0 0,0 1 1 0 0,-1 0-1 0 0,0-1 1 0 0,0 0-1 0 0,-2 0 0 0 0,1 0 1 0 0,-1 0-1 0 0,-1 0 1 0 0,0 0-1 0 0,0 0-45 0 0,-2 8-18 0 0,0 1 1 0 0,1 0-1 0 0,-1 0 0 0 0,0 0 1 0 0,0 0-1 0 0,0 0 1 0 0,0 0-1 0 0,0 1 0 0 0,-1-1 1 0 0,1 1-1 0 0,-1-1 0 0 0,1 1 1 0 0,-1 0-1 0 0,1 0 0 0 0,-1 0 1 0 0,1 0-1 0 0,-1 0 0 0 0,0 1 1 0 0,0-1-1 0 0,1 1 0 0 0,-1 0 1 0 0,0 0-1 0 0,0 0 1 0 0,1 0-1 0 0,-1 0 0 0 0,0 1 1 0 0,0-1-1 0 0,1 1 0 0 0,-1 0 1 0 0,-2 0 17 0 0,-8 5-96 0 0,1 1 1 0 0,-1 0-1 0 0,2 1 1 0 0,-1 0 0 0 0,1 0-1 0 0,0 2 1 0 0,0-1 0 0 0,1 1-1 0 0,1 1 1 0 0,0-1-1 0 0,0 2 1 0 0,1-1 0 0 0,-6 11 95 0 0,10-15-49 0 0,-6 7-152 0 0,0 0 0 0 0,2 1 0 0 0,-1 0 0 0 0,2 1 0 0 0,0 0-1 0 0,1 0 1 0 0,1 0 0 0 0,0 1 0 0 0,2-1 0 0 0,-1 1 0 0 0,2 0 0 0 0,0 17 201 0 0,3-30-6 0 0,0 1 0 0 0,1-1 1 0 0,-1 0-1 0 0,1-1 0 0 0,0 1 1 0 0,1 0-1 0 0,-1 0 0 0 0,1-1 1 0 0,-1 0-1 0 0,1 1 1 0 0,0-1-1 0 0,0 0 0 0 0,0 0 1 0 0,1-1-1 0 0,-1 1 0 0 0,1-1 1 0 0,0 1-1 0 0,-1-1 1 0 0,1 0-1 0 0,0-1 0 0 0,0 1 1 0 0,0-1-1 0 0,1 1 0 0 0,-1-1 1 0 0,0 0-1 0 0,0-1 1 0 0,1 1-1 0 0,-1-1 0 0 0,0 0 1 0 0,1 0-1 0 0,-1 0 0 0 0,0-1 1 0 0,1 1-1 0 0,-1-1 1 0 0,0 0-1 0 0,0 0 0 0 0,1-1 6 0 0,9 2 42 0 0,8-4 175 0 0,0-1-1 0 0,-1 0 1 0 0,1-2 0 0 0,-1 0-1 0 0,-1-1 1 0 0,1-2 0 0 0,-2 0 0 0 0,1-1-1 0 0,-1 0 1 0 0,-1-2 0 0 0,0 0-1 0 0,7-9-216 0 0,-5 8 111 0 0,-1-1 0 0 0,0 0-1 0 0,-2-2 1 0 0,0 0-1 0 0,0-1 1 0 0,-2-1 0 0 0,0 0-1 0 0,-1-1 1 0 0,-1 0-1 0 0,-1-1 1 0 0,-1-1-1 0 0,-1 0 1 0 0,-1 0 0 0 0,1-7-111 0 0,-6-48 26 0 0,-4 76-34 0 0,0 0 1 0 0,0-1-1 0 0,0 1 0 0 0,-1 0 0 0 0,1 0 0 0 0,0 0 0 0 0,-1 0 0 0 0,1 0 0 0 0,-1 0 0 0 0,0 0 0 0 0,1 0 0 0 0,-1 0 0 0 0,0 0 1 0 0,0 0-1 0 0,1 0 0 0 0,-1 0 0 0 0,0 0 0 0 0,0 1 0 0 0,0-1 0 0 0,0 0 0 0 0,0 1 0 0 0,0-1 0 0 0,0 0 0 0 0,0 1 0 0 0,0-1 1 0 0,0 1-1 0 0,-1 0 0 0 0,1-1 0 0 0,0 1 0 0 0,0 0 0 0 0,0 0 0 0 0,-1 0 0 0 0,1 0 0 0 0,0 0 0 0 0,0 0 0 0 0,0 0 0 0 0,-1 0 1 0 0,1 0-1 0 0,0 1 0 0 0,0-1 0 0 0,-1 1 8 0 0,-49 14-404 0 0,31-3 329 0 0,1 1-1 0 0,0 0 0 0 0,2 1 1 0 0,-1 2-1 0 0,2-1 0 0 0,0 2 1 0 0,0 0-1 0 0,2 1 0 0 0,0 0 1 0 0,2 1-1 0 0,-8 14 76 0 0,19-32-3 0 0,0 0-1 0 0,0 1 1 0 0,0-1-1 0 0,0 1 1 0 0,0-1-1 0 0,0 0 1 0 0,0 1-1 0 0,0 0 1 0 0,1-1-1 0 0,-1 1 1 0 0,0-1-1 0 0,1 1 1 0 0,0 0-1 0 0,-1-1 1 0 0,1 1-1 0 0,0 0 1 0 0,0 0-1 0 0,0-1 1 0 0,0 1-1 0 0,0 0 1 0 0,0 0-1 0 0,0-1 1 0 0,1 1 0 0 0,-1 0-1 0 0,1-1 1 0 0,-1 1-1 0 0,1-1 1 0 0,0 1-1 0 0,-1 0 1 0 0,1-1-1 0 0,0 1 1 0 0,0-1-1 0 0,0 0 1 0 0,0 1-1 0 0,0-1 1 0 0,1 0-1 0 0,-1 0 1 0 0,0 1-1 0 0,1-1 1 0 0,-1 0-1 0 0,0 0 1 0 0,1-1-1 0 0,-1 1 1 0 0,1 0-1 0 0,0 0 1 0 0,-1-1-1 0 0,1 1 1 0 0,-1-1-1 0 0,1 1 1 0 0,0-1 0 0 0,0 0-1 0 0,-1 0 1 0 0,1 1-1 0 0,0-1 1 0 0,-1 0-1 0 0,1-1 1 0 0,0 1-1 0 0,0 0 1 0 0,0-1 3 0 0,135-21 111 0 0,-115 16-63 0 0,0 1 0 0 0,0 1 0 0 0,0 1 0 0 0,0 1-1 0 0,1 1 1 0 0,10 1-48 0 0,-30 0 7 0 0,1 1 0 0 0,-1 0 0 0 0,1 0 0 0 0,-1 0 0 0 0,0 0-1 0 0,0 0 1 0 0,0 1 0 0 0,1-1 0 0 0,-1 1 0 0 0,-1 0-1 0 0,1 0 1 0 0,0 0 0 0 0,0 1 0 0 0,-1-1 0 0 0,1 0 0 0 0,-1 1-1 0 0,0 0 1 0 0,0-1 0 0 0,0 1 0 0 0,0 0 0 0 0,0 0 0 0 0,0 0-1 0 0,-1 0 1 0 0,0 1 0 0 0,0-1 0 0 0,0 0 0 0 0,0 1 0 0 0,0-1-1 0 0,0 2-6 0 0,0 103 108 0 0,-33 1-64 0 0,16-43-490 0 0,47-63-3441 0 0,-11-9-1849 0 0,-12-1-995 0 0,0 3-2120 0 0</inkml:trace>
  <inkml:trace contextRef="#ctx0" brushRef="#br0" timeOffset="1909.28">2182 11 1152 0 0,'0'0'1669'0'0,"0"0"139"0"0,0 0 306 0 0,0 0 280 0 0,0 0 189 0 0,0 0-60 0 0,0 0-302 0 0,0 0-405 0 0,0 0-440 0 0,0 0-400 0 0,0 0-291 0 0,0 0-129 0 0,0 0-79 0 0,-3-10 386 0 0,2 43 68 0 0,-17 213 875 0 0,2 177-1070 0 0,-4-221-740 0 0,8-149-2423 0 0,-3-69-2121 0 0,-25-41-12606 0 0,36 49 14601 0 0</inkml:trace>
  <inkml:trace contextRef="#ctx0" brushRef="#br0" timeOffset="2132.272">1809 505 8554 0 0,'0'0'2690'0'0,"0"0"-499"0"0,0 0-633 0 0,0 0-394 0 0,0 0-227 0 0,0 0-50 0 0,0 0 164 0 0,0 0 93 0 0,0 0 14 0 0,0 0-110 0 0,0 0-252 0 0,0 0-138 0 0,0 0-63 0 0,25 14-45 0 0,78 46-47 0 0,-34-39 176 0 0,-56-21-543 0 0,54 1 45 0 0,-1-2-1 0 0,0-4 1 0 0,0-2 0 0 0,53-14-181 0 0,-38 14-2938 0 0,-46 7-6058 0 0,-19 0 569 0 0,-11 0 1766 0 0</inkml:trace>
  <inkml:trace contextRef="#ctx0" brushRef="#br0" timeOffset="2382.695">2588 788 3761 0 0,'0'0'3203'0'0,"0"0"-1113"0"0,0 0-274 0 0,0 0 78 0 0,0 0-12 0 0,0 0-223 0 0,0 0-398 0 0,0 0-379 0 0,0 0-347 0 0,0 0-266 0 0,0 0-157 0 0,0 0-105 0 0,0 0-107 0 0,10 24-140 0 0,30 72-210 0 0,-26-77-1287 0 0,-3-39-2316 0 0,-4-2-4400 0 0,-4 14 4115 0 0</inkml:trace>
  <inkml:trace contextRef="#ctx0" brushRef="#br0" timeOffset="2617.336">2518 405 8186 0 0,'0'0'3865'0'0,"0"0"-1001"0"0,0 0-799 0 0,0 0-449 0 0,0 0-368 0 0,0 0-400 0 0,0 0-367 0 0,0 0-337 0 0,0 0-384 0 0,0 0-177 0 0,0 0 9 0 0,0 0-264 0 0,0 0-552 0 0,0 0-1273 0 0,4-18-3088 0 0,11 25-4689 0 0</inkml:trace>
  <inkml:trace contextRef="#ctx0" brushRef="#br0" timeOffset="2828.002">3212 450 16868 0 0,'0'0'1604'0'0,"0"0"-402"0"0,0 0-258 0 0,0 0-169 0 0,0 0-139 0 0,0 0-17 0 0,0 0 37 0 0,0 0-16 0 0,0 0-53 0 0,-36 20-130 0 0,-115 69-98 0 0,47-14 197 0 0,85-58-505 0 0,1 1-1 0 0,1 1 1 0 0,0 1 0 0 0,1 0-1 0 0,1 1 1 0 0,-2 7-51 0 0,14-23-16 0 0,0 1 0 0 0,0-1 0 0 0,1 1 0 0 0,0 0 0 0 0,0 0 0 0 0,1 0 0 0 0,-1 1-1 0 0,1-1 1 0 0,1 0 0 0 0,-1 0 0 0 0,1 1 0 0 0,0-1 0 0 0,1 2 16 0 0,-1-6-14 0 0,1 1 0 0 0,-1-1 0 0 0,1 1 0 0 0,0-1 0 0 0,0 0 0 0 0,0 0 0 0 0,0 1-1 0 0,1-1 1 0 0,-1 0 0 0 0,1 0 0 0 0,-1 0 0 0 0,1 0 0 0 0,0 0 0 0 0,-1-1 0 0 0,1 1 0 0 0,0 0-1 0 0,0-1 1 0 0,0 1 0 0 0,1-1 0 0 0,-1 0 0 0 0,0 0 0 0 0,0 0 0 0 0,1 0 0 0 0,-1 0 0 0 0,1 0 0 0 0,-1-1-1 0 0,0 1 1 0 0,1-1 0 0 0,-1 0 0 0 0,1 1 0 0 0,-1-1 0 0 0,1 0 0 0 0,0-1 0 0 0,1 1 14 0 0,16-5 43 0 0,-1 0 0 0 0,0-2 0 0 0,0 0 0 0 0,0-1 1 0 0,-1 0-1 0 0,0-2 0 0 0,-1 0 0 0 0,0-1 0 0 0,0-1 1 0 0,-2-1-1 0 0,1 0 0 0 0,-1-1 0 0 0,-1 0 0 0 0,-1-1 0 0 0,0-1 1 0 0,-1 0-44 0 0,92-113 530 0 0,-104 129-520 0 0,33 136-6 0 0,-31-128-74 0 0,0-1 0 0 0,1 1 0 0 0,0-1 0 0 0,0 0 0 0 0,0 0 1 0 0,1 0-1 0 0,0 0 0 0 0,1-1 0 0 0,0 1 0 0 0,0-1 0 0 0,0 0 0 0 0,0-1 0 0 0,1 1 1 0 0,0-1-1 0 0,0 0 0 0 0,1-1 0 0 0,-1 1 0 0 0,1-1 0 0 0,0 0 0 0 0,0-1 1 0 0,0 0-1 0 0,1 0 0 0 0,-1-1 0 0 0,1 1 0 0 0,-1-2 0 0 0,1 1 0 0 0,0-1 0 0 0,0 0 1 0 0,0-1-1 0 0,-1 0 0 0 0,5 0 70 0 0,71-12-3141 0 0,-57 3-758 0 0,-2-3-3603 0 0,-17 4-2544 0 0</inkml:trace>
  <inkml:trace contextRef="#ctx0" brushRef="#br0" timeOffset="3606.03">2422 461 0 0 0,'0'0'1595'0'0,"0"0"277"0"0,0 0-35 0 0,0 0-162 0 0,0 0-219 0 0,0 0-230 0 0,0 0-225 0 0,0 0-175 0 0,0 0-7 0 0,0 0 37 0 0,0 0 1 0 0,0 0-59 0 0,3-2-162 0 0,23-7 1722 0 0,-25 9-2090 0 0,-1 0-75 0 0,0 0-17 0 0,0 0 24 0 0,0 0 26 0 0,0 5 1576 0 0,0-3-4794 0 0,0-1-3652 0 0,0 2-3501 0 0</inkml:trace>
</inkml:ink>
</file>

<file path=ppt/ink/ink9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1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293 335 0 0 0,'0'0'1560'0'0,"0"0"293"0"0,0 0 86 0 0,0 0-29 0 0,0 0-142 0 0,0 0-166 0 0,0 0-178 0 0,0 0-225 0 0,0 0-172 0 0,0 0-104 0 0,-5-5-53 0 0,2 3-720 0 0,1 0-1 0 0,0 0 0 0 0,-1-1 0 0 0,1 2 0 0 0,-1-1 0 0 0,0 0 0 0 0,0 0 0 0 0,0 1 0 0 0,0 0 0 0 0,0-1 1 0 0,0 1-1 0 0,0 0 0 0 0,0 1 0 0 0,0-1 0 0 0,0 1 0 0 0,-1-1 0 0 0,1 1 0 0 0,0 0 0 0 0,0 0 0 0 0,-1 0 1 0 0,1 0-1 0 0,0 1 0 0 0,0-1 0 0 0,0 1 0 0 0,-3 1-149 0 0,-12 7 205 0 0,1 1-1 0 0,0 1 1 0 0,0 0 0 0 0,1 2-1 0 0,1-1 1 0 0,0 2 0 0 0,1 0 0 0 0,1 1-1 0 0,0 0 1 0 0,-9 14-205 0 0,18-22 48 0 0,0-1 0 0 0,1 1 0 0 0,-1 0 0 0 0,1 0 0 0 0,1 0 1 0 0,-1 0-1 0 0,1 0 0 0 0,0 0 0 0 0,1 1 0 0 0,0-1 0 0 0,0 1 0 0 0,1-1 0 0 0,0 1 0 0 0,0-1 0 0 0,1 8-48 0 0,1-11 97 0 0,1 0 0 0 0,-1 0 0 0 0,1 0 0 0 0,0-1 0 0 0,0 1 0 0 0,0-1 0 0 0,0 0 0 0 0,0 1 0 0 0,1-2-1 0 0,0 1 1 0 0,-1 0 0 0 0,1-1 0 0 0,0 1 0 0 0,0-1 0 0 0,0 0 0 0 0,1-1 0 0 0,-1 1 0 0 0,0-1-1 0 0,1 1 1 0 0,-1-1 0 0 0,1-1 0 0 0,-1 1 0 0 0,1-1 0 0 0,0 0 0 0 0,-1 0 0 0 0,1 0 0 0 0,-1 0 0 0 0,1-1-1 0 0,2 0-96 0 0,3-1 115 0 0,0-1 0 0 0,-1 0 0 0 0,0-1 0 0 0,1 0 0 0 0,-1 0 0 0 0,-1-1 0 0 0,1 0 0 0 0,-1-1 0 0 0,0 1 0 0 0,0-2 0 0 0,0 1 0 0 0,-1-1 0 0 0,0 0 0 0 0,5-8-115 0 0,11-6 136 0 0,38-40 12 0 0,28-6-60 0 0,-87 65-92 0 0,0 1 0 0 0,0-1 0 0 0,0 1 0 0 0,0 0 0 0 0,0 0 0 0 0,0 0-1 0 0,0 0 1 0 0,0 0 0 0 0,1 0 0 0 0,-1 1 0 0 0,0-1 0 0 0,1 1 0 0 0,-1 0 0 0 0,1-1 0 0 0,-1 1 0 0 0,0 0-1 0 0,1 0 1 0 0,-1 1 0 0 0,0-1 0 0 0,1 0 0 0 0,-1 1 0 0 0,1-1 0 0 0,-1 1 0 0 0,0 0 0 0 0,0 0-1 0 0,0 0 1 0 0,1 0 0 0 0,-1 0 0 0 0,0 1 0 0 0,0-1 0 0 0,0 0 0 0 0,-1 1 0 0 0,1 0 0 0 0,0-1 0 0 0,-1 1-1 0 0,1 0 1 0 0,-1 0 0 0 0,1 0 0 0 0,0 2 4 0 0,27 31-4 0 0,-2 1-1 0 0,-2 1 1 0 0,-1 1-1 0 0,-2 2 0 0 0,-1 1 5 0 0,-13-24 6 0 0,-2 1-1 0 0,0-1 1 0 0,-2 1-1 0 0,0 0 1 0 0,0 0-1 0 0,-2 1 1 0 0,0-1-1 0 0,-1 0 0 0 0,-1 1 1 0 0,-1-1-1 0 0,-1 1 1 0 0,-1 8-6 0 0,-3-8 5 0 0,0 0 0 0 0,-1-1 0 0 0,0 1 0 0 0,-2-2 1 0 0,0 1-1 0 0,-1-1 0 0 0,-7 7-5 0 0,-42 45-6 0 0,48-60-3 0 0,0 0-1 0 0,0 0 0 0 0,-1-1 0 0 0,0 0 0 0 0,0-1 0 0 0,-1-1 1 0 0,0 0-1 0 0,-9 3 10 0 0,-77 12-134 0 0,96-21 129 0 0,0 0-1 0 0,1 0 0 0 0,-1 0 0 0 0,0 0 0 0 0,1-1 0 0 0,-1 1 0 0 0,1-1 1 0 0,-1 0-1 0 0,0 1 0 0 0,1-1 0 0 0,0 0 0 0 0,-1-1 0 0 0,1 1 0 0 0,0 0 1 0 0,-1-1-1 0 0,1 1 0 0 0,0-1 0 0 0,0 0 0 0 0,0 0 0 0 0,0 0 0 0 0,1 0 1 0 0,-1 0-1 0 0,0 0 0 0 0,1 0 0 0 0,-1 0 0 0 0,1-1 0 0 0,0 1 1 0 0,0-1-1 0 0,0 1 0 0 0,0-1 0 0 0,0 1 0 0 0,1-1 0 0 0,-1 1 0 0 0,1-1 1 0 0,0 0-1 0 0,-1 0 6 0 0,3-14-18 0 0,0-1 0 0 0,0 1 0 0 0,2 0 0 0 0,0 0 0 0 0,1 0-1 0 0,1 1 1 0 0,0 0 0 0 0,2 0 0 0 0,-1 0 0 0 0,2 1 0 0 0,0 0 0 0 0,1 0 0 0 0,0 1 0 0 0,1 1 0 0 0,1 0 0 0 0,0 0 0 0 0,2 0 18 0 0,43-45-3 0 0,2 3 1 0 0,2 3-1 0 0,12-5 3 0 0,75-64 25 0 0,-54 37-55 0 0,-65 57 27 0 0,-21 22 3 0 0,-1-1-1 0 0,0 0 0 0 0,0 0 0 0 0,-1-1 0 0 0,0 1 0 0 0,0-1 0 0 0,0-1 0 0 0,-1 1 0 0 0,0-1 0 0 0,0 0 0 0 0,-1 0 0 0 0,0 0 1 0 0,-1-1-1 0 0,0 0 0 0 0,0 1 0 0 0,-1-1 0 0 0,0 0 0 0 0,0-3 1 0 0,-3 9-22 0 0,-1 1 0 0 0,1 0-1 0 0,-1 0 1 0 0,0 0 0 0 0,0 0 0 0 0,0 0 0 0 0,0 1-1 0 0,0-1 1 0 0,0 0 0 0 0,0 1 0 0 0,0 0 0 0 0,-1-1 0 0 0,1 1-1 0 0,-1 0 1 0 0,1 0 0 0 0,-1 0 0 0 0,1 1 0 0 0,-1-1-1 0 0,0 1 1 0 0,1-1 0 0 0,-1 1 0 0 0,0 0 0 0 0,1 0-1 0 0,-1 0 1 0 0,0 0 0 0 0,1 1 0 0 0,-1-1 0 0 0,0 1-1 0 0,1-1 1 0 0,-1 1 0 0 0,1 0 0 0 0,-1 0 0 0 0,1 0 0 0 0,0 1-1 0 0,-1-1 1 0 0,-1 2 22 0 0,-11 6-66 0 0,0 2 1 0 0,1-1-1 0 0,0 2 0 0 0,0 0 1 0 0,2 1-1 0 0,-1 0 0 0 0,2 1 0 0 0,0 0 1 0 0,0 0-1 0 0,2 2 0 0 0,0-1 66 0 0,4-6-15 0 0,0-1-1 0 0,1 1 0 0 0,1 0 0 0 0,0 1 0 0 0,0-1 0 0 0,0 0 1 0 0,1 1-1 0 0,1-1 0 0 0,0 1 0 0 0,0 0 0 0 0,1 0 0 0 0,0-1 1 0 0,0 1-1 0 0,1 0 0 0 0,1 0 16 0 0,1-3 6 0 0,0-1 1 0 0,0 1-1 0 0,1-1 1 0 0,0 0-1 0 0,0 0 1 0 0,1 0-1 0 0,-1-1 1 0 0,1 1-1 0 0,1-1 1 0 0,-1 0-1 0 0,1-1 1 0 0,0 1-1 0 0,0-1 1 0 0,0 0-1 0 0,0-1 0 0 0,1 1 1 0 0,-1-1-1 0 0,1-1 1 0 0,0 1-1 0 0,0-1-6 0 0,13 2 64 0 0,1 0 1 0 0,-1-2-1 0 0,1 0 0 0 0,0-1 0 0 0,-1-2 0 0 0,1 0 0 0 0,0-1 0 0 0,-1-1 1 0 0,0 0-1 0 0,1-2 0 0 0,-1-1 0 0 0,-1 0 0 0 0,1-1 0 0 0,-1-1 1 0 0,-1-1-1 0 0,1-1 0 0 0,-1-1 0 0 0,-1 0 0 0 0,0-1 0 0 0,11-11-64 0 0,274-199 602 0 0,-214 167-596 0 0,-28 47-324 0 0,-57 53 74 0 0,-57-5 632 0 0,-42 0-183 0 0,-61 38-124 0 0,146-70-88 0 0,-1 1 0 0 0,1 0 0 0 0,1 1 0 0 0,0 1 0 0 0,0-1 0 0 0,1 1 0 0 0,1 1 0 0 0,0 0 0 0 0,0 0 0 0 0,-4 11 7 0 0,10-20-10 0 0,0 0 1 0 0,1 0-1 0 0,-1 0 0 0 0,1-1 1 0 0,0 1-1 0 0,0 0 1 0 0,0 1-1 0 0,0-1 0 0 0,1 0 1 0 0,-1 0-1 0 0,1 0 1 0 0,0 0-1 0 0,0 1 0 0 0,0-1 1 0 0,0 0-1 0 0,1 0 1 0 0,-1 0-1 0 0,1 0 0 0 0,0 0 1 0 0,0 0-1 0 0,0 1 1 0 0,0-2-1 0 0,0 1 0 0 0,1 0 1 0 0,-1 0-1 0 0,1 0 1 0 0,0-1-1 0 0,0 1 0 0 0,0-1 1 0 0,0 1-1 0 0,0-1 1 0 0,0 0-1 0 0,1 0 0 0 0,-1 0 1 0 0,1 0-1 0 0,-1 0 1 0 0,1 0-1 0 0,0-1 1 0 0,0 0-1 0 0,0 1 0 0 0,2-1 10 0 0,10-2 22 0 0,0-1 0 0 0,0-1 0 0 0,0-1 0 0 0,0 0 0 0 0,-1-1-1 0 0,1 0 1 0 0,-1-1 0 0 0,0-1 0 0 0,-1 0 0 0 0,0-1 0 0 0,0 0 0 0 0,0-1-1 0 0,-1 0 1 0 0,-1-1 0 0 0,0-1 0 0 0,0 0 0 0 0,-1 0 0 0 0,7-11-22 0 0,4-2 63 0 0,-1 0 0 0 0,-1-1 0 0 0,-2-1 0 0 0,0-1 0 0 0,-2-1 0 0 0,5-12-63 0 0,-10 22-82 0 0,-5 29-409 0 0,-23 106 315 0 0,18-111 168 0 0,-1-2 3 0 0,1 0 0 0 0,0-1 0 0 0,0 1-1 0 0,0 0 1 0 0,0-1 0 0 0,1 1 0 0 0,-1 0 0 0 0,1-1-1 0 0,0 1 1 0 0,0-1 0 0 0,0 1 0 0 0,1-1 0 0 0,-1 1-1 0 0,1-1 1 0 0,0 0 0 0 0,0 0 0 0 0,0 0 0 0 0,1 1 5 0 0,0 0-5 0 0,1 0 0 0 0,0 0 0 0 0,0 0 0 0 0,1-1 1 0 0,-1 1-1 0 0,1-1 0 0 0,-1 0 0 0 0,1-1 0 0 0,0 1 1 0 0,0-1-1 0 0,1 0 0 0 0,-1 0 0 0 0,0 0 0 0 0,1-1 1 0 0,3 1 4 0 0,1-1 10 0 0,1 1 0 0 0,0-2 0 0 0,0 1 0 0 0,0-1 0 0 0,0-1 0 0 0,-1 0 0 0 0,1-1 0 0 0,0 0 0 0 0,0 0 0 0 0,-1-1 0 0 0,0-1 0 0 0,1 1 0 0 0,-1-2 0 0 0,7-3-10 0 0,13-10 100 0 0,0-1 1 0 0,-2-1-1 0 0,0-1 1 0 0,-1-2-1 0 0,-1 0 1 0 0,-1-2-1 0 0,-1-1 1 0 0,16-23-101 0 0,-14 10 47 0 0,-2 0 0 0 0,-2-1 0 0 0,-1-1 0 0 0,2-13-47 0 0,-20 47-8 0 0,0-1 0 0 0,-1 1 0 0 0,0-1-1 0 0,0 0 1 0 0,-1 0 0 0 0,0 0 0 0 0,-1 0 0 0 0,0 0 0 0 0,0 0 0 0 0,0 0 0 0 0,-1 0 0 0 0,-1-1 8 0 0,1 7-11 0 0,-1 0 0 0 0,0-1 0 0 0,0 1 1 0 0,0 0-1 0 0,0 0 0 0 0,0 0 1 0 0,0 1-1 0 0,0-1 0 0 0,-1 0 0 0 0,1 1 1 0 0,-1 0-1 0 0,1-1 0 0 0,-1 1 1 0 0,0 0-1 0 0,1 0 0 0 0,-1 1 1 0 0,0-1-1 0 0,0 0 0 0 0,1 1 0 0 0,-1 0 1 0 0,0 0-1 0 0,0 0 0 0 0,0 0 1 0 0,0 0-1 0 0,1 0 0 0 0,-1 1 1 0 0,0-1-1 0 0,0 1 0 0 0,1 0 0 0 0,-1 0 1 0 0,0 0-1 0 0,1 0 0 0 0,-1 0 1 0 0,1 1-1 0 0,-1-1 0 0 0,1 1 1 0 0,0-1-1 0 0,-1 1 0 0 0,1 0 0 0 0,0 0 1 0 0,0 0-1 0 0,0 1 11 0 0,-16 10-35 0 0,2 1 0 0 0,-1 1 0 0 0,2 0-1 0 0,0 1 1 0 0,1 0 0 0 0,1 1 0 0 0,0 1 0 0 0,-2 6 35 0 0,1 0-33 0 0,9-16 22 0 0,0-1-1 0 0,0 1 1 0 0,1 0 0 0 0,1 0-1 0 0,-1 0 1 0 0,1 1 0 0 0,1-1-1 0 0,-1 1 1 0 0,1 0 0 0 0,1 0-1 0 0,-1 4 12 0 0,2-5-5 0 0,0-4 0 0 0,-1 0 0 0 0,1 0 1 0 0,0 0-1 0 0,0 0 0 0 0,0 1 0 0 0,0-1 0 0 0,1 0 0 0 0,0 0 0 0 0,-1 0 0 0 0,2 0 0 0 0,-1 0 0 0 0,0 0 0 0 0,1-1 0 0 0,0 1 0 0 0,0 0 0 0 0,0-1 0 0 0,0 1 0 0 0,0-1 0 0 0,1 0 0 0 0,0 1 0 0 0,-1-1 0 0 0,1-1 0 0 0,0 1 0 0 0,1 0 5 0 0,12 6 10 0 0,-1 0-1 0 0,1-2 0 0 0,0 0 1 0 0,1 0-1 0 0,0-2 0 0 0,0 0 1 0 0,0-1-1 0 0,9 0-9 0 0,110 40 237 0 0,-130-40-223 0 0,0 1-1 0 0,-1 0 1 0 0,0 0-1 0 0,0 1 0 0 0,0 0 1 0 0,-1 0-1 0 0,0 0 0 0 0,0 0 1 0 0,0 0-1 0 0,-1 1 1 0 0,0 0-1 0 0,0 0 0 0 0,-1 0 1 0 0,0 0-1 0 0,0 0 1 0 0,-1 0-1 0 0,0 0 0 0 0,0 1 1 0 0,0-1-1 0 0,-1 1 1 0 0,0-1-1 0 0,-1 0 0 0 0,1 1 1 0 0,-2 4-14 0 0,2-12 0 0 0,0 5 987 0 0,0 1-3683 0 0,0-4-3760 0 0,0-7-3837 0 0,0 5 1821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269 475,'-23'10,"0"1,1 1,0 1,1 1,0 1,1 1,1 0,0 1,2 2,-12 14,-2 29,30-61,1 1,0-1,-1 1,1-1,0 1,0-1,0 1,0 0,1-1,-1 1,0-1,1 1,-1-1,1 0,-1 1,1-1,-1 1,1-1,0 0,0 0,0 1,0-1,0 0,0 0,0 0,0 0,0 0,1 0,-1 0,0-1,1 1,-1 0,1-1,-1 1,0-1,1 1,-1-1,1 0,-1 1,1-1,-1 0,1 0,12-1,-1 0,0-1,0 0,0-1,0-1,0 0,-1 0,1-2,-1 1,0-2,-1 1,0-2,7-5,21-17,-3-1,0-2,-2-1,17-25,-34 40,3-3,-1 0,-2-2,0 0,-1-1,-1 0,-2-2,0 1,-2-2,-1 1,-1-2,-2 1,2-12,-8 35,0 1,0-1,0 1,-1-1,1 1,-1-1,0 0,-1 1,1-1,-1 1,1-1,-2 1,1-1,0 1,-1 0,0 0,0-1,0 1,0 0,-1 1,1-1,-1 0,0 1,0-1,-1 1,1 0,-1 0,1 1,-1-1,0 0,0 1,0 0,0 0,0 1,-1-1,1 1,-1 0,1 0,-1 0,1 0,-1 1,1 0,-1 0,1 0,-1 1,0-1,1 1,-1 0,1 0,-1 1,-10 7,0 1,1 0,1 1,-1 0,2 1,0 1,0 0,1 1,1 0,0 0,1 1,0 0,1 1,1 0,1 0,0 1,1 0,1 0,0 0,2 0,0 0,1 1,0 4,2-6,0 0,1-1,0 1,1-1,1 1,1-1,0 0,1 0,0-1,2 0,-1 0,2-1,0 0,0 0,1-1,1 0,0-1,0 0,1-1,1 0,-1-1,2 0,-1-1,1 0,3 0,29-5,-25-6</inkml:trace>
  <inkml:trace contextRef="#ctx0" brushRef="#br0" timeOffset="249.027">946 335,'-29'38,"-14"27,-4 8,5-5,10-8,5-10,9-8,6-8,5-3,4-13,3-14,1-7</inkml:trace>
  <inkml:trace contextRef="#ctx0" brushRef="#br0" timeOffset="431.899">720 249,'10'43,"12"29,3 7,2-5,-4-11,0-11,-1-9,2-12,-3-7,-1-8,-4-10,-4-7</inkml:trace>
</inkml:ink>
</file>

<file path=ppt/ink/ink9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16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72 456 592 0 0,'0'0'1218'0'0,"0"0"-119"0"0,0 0-104 0 0,0 0 141 0 0,0 0 236 0 0,0 0 134 0 0,0 0 50 0 0,0 0-81 0 0,0 0-144 0 0,0 0-87 0 0,0 0-72 0 0,0 0-25 0 0,0 0-4 0 0,33 5-21 0 0,103 12-87 0 0,-71-26-123 0 0,-29-10-488 0 0,-1-1 1 0 0,-1-2-1 0 0,-2-1 1 0 0,0-1-1 0 0,-1-2 1 0 0,-2-1-1 0 0,17-20-424 0 0,-38 39 80 0 0,1-1-1 0 0,-2 0 0 0 0,1-1 0 0 0,-2 0 1 0 0,1 0-1 0 0,-1 0 0 0 0,0-1 0 0 0,-1 0 1 0 0,-1 0-1 0 0,0 0 0 0 0,0 0 1 0 0,-1-1-1 0 0,0 0 0 0 0,-1 1 0 0 0,-1-1 1 0 0,1 0-1 0 0,-2 0 0 0 0,0-9-79 0 0,-1 18 11 0 0,0 0-1 0 0,0 1 1 0 0,0-1-1 0 0,0 1 0 0 0,0 0 1 0 0,-1-1-1 0 0,1 1 1 0 0,-1 0-1 0 0,1 0 0 0 0,-1 0 1 0 0,0 0-1 0 0,0 0 1 0 0,0 0-1 0 0,0 0 1 0 0,0 1-1 0 0,0-1 0 0 0,-1 1 1 0 0,1-1-1 0 0,0 1 1 0 0,-1 0-1 0 0,1 0 1 0 0,-1 0-1 0 0,1 0 0 0 0,-1 0 1 0 0,0 1-1 0 0,1-1 1 0 0,-1 1-1 0 0,0 0 1 0 0,1 0-1 0 0,-1 0 0 0 0,0 0 1 0 0,0 0-1 0 0,1 1 1 0 0,-1-1-1 0 0,1 1 1 0 0,-1-1-1 0 0,0 1 0 0 0,1 0 1 0 0,-1 0-1 0 0,1 0 1 0 0,-1 1-1 0 0,1-1 1 0 0,0 0-1 0 0,-2 3-10 0 0,-16 11-1 0 0,1 2 1 0 0,1 1-1 0 0,1 0 0 0 0,0 1 0 0 0,2 1 1 0 0,0 0-1 0 0,1 2 0 0 0,1-1 1 0 0,1 1-1 0 0,1 1 0 0 0,1 0 1 0 0,1 1-1 0 0,1 0 0 0 0,1 0 0 0 0,1 1 1 0 0,1 0-1 0 0,-1 24 1 0 0,-2 19-1 0 0,3 1 1 0 0,2-1-1 0 0,4 13 1 0 0,-1-22-3 0 0,5 23 8 0 0,2 0 0 0 0,5 0 1 0 0,3-1-6 0 0,2 18 4 0 0,-7 134-28 0 0,-12-223 9 0 0,0 1 1 0 0,-1-1 0 0 0,-1 1 0 0 0,0-1 0 0 0,0 0-1 0 0,-1 0 1 0 0,0-1 0 0 0,-1 1 0 0 0,0-1-1 0 0,-1-1 1 0 0,1 1 0 0 0,-2-1 0 0 0,1 0-1 0 0,-1-1 1 0 0,0 1 0 0 0,-1-2 0 0 0,0 1 0 0 0,-2 0 14 0 0,5-2-20 0 0,0-1 0 0 0,0 0 1 0 0,0-1-1 0 0,-1 0 1 0 0,1 0-1 0 0,-1 0 1 0 0,0-1-1 0 0,0 0 1 0 0,0 0-1 0 0,0 0 0 0 0,0-1 1 0 0,0-1-1 0 0,0 1 1 0 0,0-1-1 0 0,0 0 1 0 0,-1 0-1 0 0,1-1 1 0 0,0 0-1 0 0,0 0 0 0 0,0-1 1 0 0,0 0-1 0 0,0 0 1 0 0,1-1-1 0 0,-1 0 1 0 0,1 0-1 0 0,-1 0 0 0 0,1-1 1 0 0,0 0-1 0 0,0 0 1 0 0,1-1-1 0 0,-1 1 1 0 0,1-1-1 0 0,-3-4 20 0 0,1 1-3 0 0,1 0 0 0 0,1 0 0 0 0,0-1 0 0 0,0 1 0 0 0,0-1 0 0 0,1-1 0 0 0,0 1 1 0 0,1 0-1 0 0,0-1 0 0 0,1 0 0 0 0,0 0 0 0 0,0 1 0 0 0,1-1 0 0 0,0-10 3 0 0,1 8 3 0 0,-1-4 9 0 0,1 1 1 0 0,0-1-1 0 0,1 0 1 0 0,1 1-1 0 0,0-1 1 0 0,1 1-1 0 0,1-1 1 0 0,0 1-1 0 0,1 0 1 0 0,5-9-13 0 0,3-1 7 0 0,1 1 0 0 0,1 1 0 0 0,1 0 0 0 0,1 1 1 0 0,0 1-1 0 0,2 0 0 0 0,1 1 0 0 0,0 2 0 0 0,1 0 0 0 0,2 1 0 0 0,14-9-7 0 0,-22 17-139 0 0,125-66 157 0 0,-37 51-4081 0 0,-71 21 234 0 0,27-1-9779 0 0,-46 4 11075 0 0</inkml:trace>
  <inkml:trace contextRef="#ctx0" brushRef="#br0" timeOffset="283.135">884 761 3689 0 0,'0'0'2926'0'0,"0"0"-831"0"0,0 0-399 0 0,0 0-37 0 0,0 0-22 0 0,0 0-121 0 0,0 0-193 0 0,0 0-216 0 0,-29 35-179 0 0,-89 108-160 0 0,68-62 246 0 0,48-68-808 0 0,-6 90 1425 0 0,9-100-1582 0 0,-1 0 0 0 0,1 0 0 0 0,-1 0 0 0 0,1 0 0 0 0,0 0 0 0 0,0-1-1 0 0,0 1 1 0 0,1 0 0 0 0,-1 0 0 0 0,1-1 0 0 0,-1 1 0 0 0,1-1-1 0 0,0 0 1 0 0,0 1 0 0 0,0-1 0 0 0,0 0 0 0 0,1 0 0 0 0,-1 0-1 0 0,0-1 1 0 0,1 1 0 0 0,0 0 0 0 0,-1-1 0 0 0,1 0 0 0 0,0 1 0 0 0,-1-1-1 0 0,1 0 1 0 0,0 0 0 0 0,0-1 0 0 0,0 1 0 0 0,0-1 0 0 0,0 1-1 0 0,0-1-48 0 0,6 0 126 0 0,0-1 0 0 0,0 0-1 0 0,0 0 1 0 0,0 0-1 0 0,-1-1 1 0 0,1-1-1 0 0,-1 0 1 0 0,1 0 0 0 0,-1 0-1 0 0,0-1 1 0 0,0 0-1 0 0,0-1 1 0 0,-1 0-1 0 0,0 0 1 0 0,0 0 0 0 0,0-1-1 0 0,0 0 1 0 0,-1 0-1 0 0,0-1 1 0 0,1-1-126 0 0,-2 3 46 0 0,82-109 648 0 0,-82 103-658 0 0,-1 1 0 0 0,0-1-1 0 0,-1 0 1 0 0,0 0 0 0 0,-1 0 0 0 0,0 0 0 0 0,-1 0 0 0 0,0-1 0 0 0,-1 1 0 0 0,0 0 0 0 0,-1-1-36 0 0,2 8-21 0 0,-1 0 1 0 0,-1 0 0 0 0,1-1 0 0 0,-1 1-1 0 0,1 0 1 0 0,-1 0 0 0 0,0 0 0 0 0,-1 0 0 0 0,1 0-1 0 0,-1 0 1 0 0,0 1 0 0 0,0-1 0 0 0,0 0 0 0 0,0 1-1 0 0,0 0 1 0 0,-1-1 0 0 0,0 1 0 0 0,0 0-1 0 0,0 0 1 0 0,0 0 0 0 0,0 1 0 0 0,0-1 0 0 0,-1 1-1 0 0,1 0 1 0 0,-1 0 0 0 0,0 0 0 0 0,1 0 0 0 0,-1 0-1 0 0,0 1 1 0 0,0 0 0 0 0,0 0 0 0 0,-2 0 20 0 0,3 0-129 0 0,0 1 0 0 0,0 0 0 0 0,0 0 0 0 0,0 1 0 0 0,0-1 0 0 0,0 0 1 0 0,0 1-1 0 0,0 0 0 0 0,0 0 0 0 0,0 0 0 0 0,0 0 0 0 0,1 0 0 0 0,-1 1 0 0 0,0-1 1 0 0,1 1-1 0 0,-1-1 0 0 0,1 1 0 0 0,-1 0 0 0 0,1 0 0 0 0,0 0 0 0 0,0 1 0 0 0,0-1 0 0 0,0 0 1 0 0,0 1-1 0 0,0 1 129 0 0,-25 47-3796 0 0,12-14-1816 0 0,10-24 1877 0 0,0 3-6658 0 0</inkml:trace>
  <inkml:trace contextRef="#ctx0" brushRef="#br0" timeOffset="536.6">1213 1244 7754 0 0,'0'0'2410'0'0,"0"0"-338"0"0,0 0-169 0 0,0 0-25 0 0,0 0-27 0 0,0 0-81 0 0,0 0-115 0 0,0 0-218 0 0,0 0-246 0 0,0 0-237 0 0,0 0-265 0 0,0 0-179 0 0,0 0-154 0 0,3-11-82 0 0,23-122 637 0 0,-24 112-867 0 0,1 0 0 0 0,1 0-1 0 0,1 1 1 0 0,1-1 0 0 0,0 1-1 0 0,2 1 1 0 0,0-1 0 0 0,2 1 0 0 0,0 1-1 0 0,1-1 1 0 0,0 2 0 0 0,2 0-1 0 0,11-13-43 0 0,-22 26-69 0 0,1 1 0 0 0,0-1-1 0 0,0 1 1 0 0,0 0 0 0 0,0 0-1 0 0,0 0 1 0 0,1 0 0 0 0,-1 0-1 0 0,1 1 1 0 0,0-1 0 0 0,0 1-1 0 0,0 0 1 0 0,0 0-1 0 0,0 1 1 0 0,0-1 0 0 0,1 1-1 0 0,-1 0 1 0 0,0 0 0 0 0,1 0-1 0 0,-1 1 1 0 0,1 0 0 0 0,-1-1-1 0 0,0 1 1 0 0,2 1 69 0 0,31 52-5959 0 0,-30-38 214 0 0,-6-3-5885 0 0</inkml:trace>
</inkml:ink>
</file>

<file path=ppt/ink/ink9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2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193 735 0 0 0,'0'0'1267'0'0,"0"0"25"0"0,0 0-42 0 0,0 0 79 0 0,0 0 161 0 0,0 0 52 0 0,0 0-113 0 0,0 0-163 0 0,0 0-187 0 0,0 0-166 0 0,0 0-144 0 0,-16 0-105 0 0,-48 4-65 0 0,60-3-506 0 0,1 0 1 0 0,-1 0 0 0 0,0 1-1 0 0,0-1 1 0 0,1 1 0 0 0,-1 0-1 0 0,1 0 1 0 0,-1 0 0 0 0,1 0-1 0 0,0 1 1 0 0,0-1 0 0 0,0 1-1 0 0,0 0 1 0 0,0 0 0 0 0,1 0-1 0 0,-1 0 1 0 0,1 0 0 0 0,0 0-1 0 0,0 1 1 0 0,-1 2-94 0 0,1-4 52 0 0,-4 9 54 0 0,0 0 0 0 0,0 0 0 0 0,1 1 0 0 0,0-1 0 0 0,1 1 0 0 0,1 0 0 0 0,0 0 0 0 0,0 0-1 0 0,1 1 1 0 0,1-1 0 0 0,0 0 0 0 0,1 1 0 0 0,0-1 0 0 0,1 1 0 0 0,0-1 0 0 0,1 1 0 0 0,1 0-106 0 0,-2-10 52 0 0,0 1 1 0 0,0-1 0 0 0,1 0 0 0 0,-1 0 0 0 0,1 0 0 0 0,0 0 0 0 0,0 0-1 0 0,0-1 1 0 0,0 1 0 0 0,0-1 0 0 0,1 1 0 0 0,-1-1 0 0 0,1 0-1 0 0,0 1 1 0 0,0-2 0 0 0,-1 1 0 0 0,1 0 0 0 0,1 0 0 0 0,-1-1-1 0 0,0 0 1 0 0,0 1 0 0 0,0-1 0 0 0,1-1 0 0 0,-1 1 0 0 0,0 0-1 0 0,1-1 1 0 0,-1 0 0 0 0,1 1 0 0 0,-1-1 0 0 0,1-1 0 0 0,-1 1 0 0 0,1 0-53 0 0,4-1 149 0 0,1 0 1 0 0,-1 0 0 0 0,1-1-1 0 0,-1 0 1 0 0,1-1 0 0 0,-1 1 0 0 0,0-2-1 0 0,0 1 1 0 0,0-1 0 0 0,-1 0-1 0 0,1-1 1 0 0,1-1-150 0 0,5-6 95 0 0,-1-1 0 0 0,0 0 0 0 0,0-2 0 0 0,-2 1 0 0 0,0-1 1 0 0,0-1-1 0 0,-1 0 0 0 0,-1 0 0 0 0,-1-1 0 0 0,0-1-95 0 0,-3 2 32 0 0,0 0 1 0 0,-2 0-1 0 0,1 0 1 0 0,-2 0-1 0 0,0 0 1 0 0,-1-1-1 0 0,-1 1 1 0 0,0 0-1 0 0,-3-16-32 0 0,3 26-20 0 0,0 0-1 0 0,0-1 1 0 0,-1 1 0 0 0,0 0-1 0 0,0 0 1 0 0,0 0-1 0 0,-1 0 1 0 0,0 0 0 0 0,0 0-1 0 0,-1 1 1 0 0,1-1 0 0 0,-1 1-1 0 0,0-1 1 0 0,-1 1 0 0 0,0 0-1 0 0,1 0 1 0 0,-1 0 0 0 0,-1 1-1 0 0,1-1 1 0 0,-1 1-1 0 0,0 0 1 0 0,1 1 0 0 0,-2-1-1 0 0,1 1 1 0 0,0 0 0 0 0,-1 0-1 0 0,1 1 1 0 0,-1-1 0 0 0,0 1-1 0 0,0 0 1 0 0,0 1 0 0 0,0 0-1 0 0,0 0 1 0 0,-6-1 20 0 0,5 5-34 0 0,0 0 1 0 0,1 1 0 0 0,-1-1-1 0 0,1 1 1 0 0,0 1-1 0 0,0-1 1 0 0,1 1-1 0 0,-1 0 1 0 0,1 0 0 0 0,0 1-1 0 0,1-1 1 0 0,-1 1-1 0 0,1 0 1 0 0,0 0 0 0 0,0 1-1 0 0,1-1 1 0 0,-2 6 33 0 0,4-11-1 0 0,0 0-1 0 0,0 1 1 0 0,0-1 0 0 0,0 0 0 0 0,0 1 0 0 0,0-1 0 0 0,1 0 0 0 0,-1 1-1 0 0,0-1 1 0 0,1 1 0 0 0,-1 0 0 0 0,1-1 0 0 0,0 1 0 0 0,0-1 0 0 0,-1 1-1 0 0,1 0 1 0 0,0-1 0 0 0,0 1 0 0 0,0-1 0 0 0,1 1 0 0 0,-1 0-1 0 0,0-1 1 0 0,1 1 0 0 0,-1-1 0 0 0,1 1 0 0 0,-1-1 0 0 0,1 1 0 0 0,0-1-1 0 0,-1 1 1 0 0,1-1 0 0 0,0 1 0 0 0,0-1 0 0 0,0 0 0 0 0,0 0 0 0 0,0 1-1 0 0,1-1 1 0 0,-1 0 0 0 0,0 0 0 0 0,0 0 0 0 0,1 0 0 0 0,-1-1 0 0 0,1 1-1 0 0,-1 0 1 0 0,0-1 0 0 0,1 1 0 0 0,0 0 0 0 0,-1-1 0 0 0,1 0 0 0 0,-1 1-1 0 0,2-1 2 0 0,13-3 60 0 0,0-1 0 0 0,0-1 0 0 0,0-1 0 0 0,-1 0 0 0 0,1-1-1 0 0,-1 0 1 0 0,-1-1 0 0 0,0-1 0 0 0,0-1 0 0 0,-1 0 0 0 0,0 0-1 0 0,0-1 1 0 0,-1-1 0 0 0,-1 0 0 0 0,0-1 0 0 0,-1 0 0 0 0,4-6-60 0 0,4-1 81 0 0,209-277 885 0 0,-130 116-675 0 0,-75 150-234 0 0,-33 483-22 0 0,-22-85-318 0 0,14-181-270 0 0,11-85 293 0 0,-3 0-1 0 0,-5-1 1 0 0,-5-1 0 0 0,-4 0 0 0 0,-4-2 260 0 0,-50 77 209 0 0,79-173-191 0 0,0-1 0 0 0,0 1-1 0 0,0 0 1 0 0,0-1-1 0 0,0 1 1 0 0,0 0-1 0 0,0-1 1 0 0,-1 1-1 0 0,1 0 1 0 0,0-1-1 0 0,0 1 1 0 0,-1 0-1 0 0,1-1 1 0 0,-1 1 0 0 0,1-1-1 0 0,0 1 1 0 0,-1-1-1 0 0,1 1 1 0 0,-1-1-1 0 0,1 1 1 0 0,-1-1-1 0 0,0 1 1 0 0,1-1-1 0 0,-1 1 1 0 0,1-1-1 0 0,-1 0 1 0 0,0 0 0 0 0,1 1-1 0 0,-1-1 1 0 0,0 0-1 0 0,1 0 1 0 0,-1 0-1 0 0,0 0 1 0 0,1 1-1 0 0,-1-1 1 0 0,0 0-1 0 0,1 0 1 0 0,-1 0-1 0 0,0-1 1 0 0,0 1-1 0 0,1 0 1 0 0,-1 0 0 0 0,0 0-1 0 0,1 0 1 0 0,-1-1-1 0 0,0 1 1 0 0,1 0-1 0 0,-1-1 1 0 0,1 1-1 0 0,-1 0 1 0 0,0-1-1 0 0,1 1 1 0 0,-1-1-1 0 0,1 1 1 0 0,-1-1 0 0 0,1 1-1 0 0,-1-1 1 0 0,1 1-1 0 0,0-1 1 0 0,-1 0-1 0 0,1 1 1 0 0,0-1-1 0 0,-1 1 1 0 0,1-1-1 0 0,0 0 1 0 0,0 1-1 0 0,-1-1-17 0 0,-1-23 178 0 0,1 0-1 0 0,1 0 1 0 0,1 0-1 0 0,1 0 0 0 0,1 0 1 0 0,1 0-1 0 0,1 1 0 0 0,4-10-177 0 0,66-237 613 0 0,-9 98-549 0 0,-36 104-188 0 0,-24 50-191 0 0,2-1 0 0 0,0 1 0 0 0,0 1-1 0 0,2 0 1 0 0,0 0 0 0 0,1 0-1 0 0,1 2 1 0 0,1-1 0 0 0,8-8 315 0 0,-2 17-2805 0 0,1 6-6220 0 0,-16 1 5712 0 0,1 0-4401 0 0</inkml:trace>
</inkml:ink>
</file>

<file path=ppt/ink/ink9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23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1010 8298 0 0,'0'0'1369'0'0,"0"0"-191"0"0,0 0-55 0 0,0 0 24 0 0,0 0-119 0 0,0 0-186 0 0,0 0-126 0 0,0 0-91 0 0,0 0-86 0 0,0 0-98 0 0,0 0-63 0 0,0 0-33 0 0,0 0 38 0 0,-2 26 34 0 0,-4 126 405 0 0,6-118 2 0 0,0 41-374 0 0,1-58 4489 0 0,63-248-3560 0 0,-45 179-1319 0 0,2 1 0 0 0,2 1 0 0 0,2 1 0 0 0,6-4-60 0 0,36-34-45 0 0,-67 87-18 0 0,1-1-1 0 0,-1 1 1 0 0,1 0 0 0 0,-1 0 0 0 0,1-1 0 0 0,0 1-1 0 0,-1 0 1 0 0,1 0 0 0 0,-1 0 0 0 0,1 0 0 0 0,0 0-1 0 0,-1 0 1 0 0,1 0 0 0 0,-1 0 0 0 0,1 0 0 0 0,0 0-1 0 0,-1 0 1 0 0,1 0 0 0 0,-1 0 0 0 0,1 1 0 0 0,-1-1-1 0 0,1 0 1 0 0,0 0 0 0 0,-1 1 0 0 0,1-1 0 0 0,-1 0-1 0 0,1 1 1 0 0,-1-1 0 0 0,1 0 0 0 0,-1 1 0 0 0,0-1-1 0 0,1 1 1 0 0,-1-1 0 0 0,1 1 0 0 0,-1-1 0 0 0,0 1-1 0 0,0-1 1 0 0,1 1 0 0 0,-1-1 0 0 0,0 1 0 0 0,0 0-1 0 0,1-1 1 0 0,-1 1 0 0 0,0-1 0 0 0,0 1 0 0 0,0-1-1 0 0,0 1 1 0 0,0 0 0 0 0,0-1 0 0 0,0 1 0 0 0,0-1-1 0 0,0 1 1 0 0,0 0 0 0 0,0-1 0 0 0,-1 1 63 0 0,14 45-5825 0 0,-12-42 4516 0 0,2 10-5030 0 0,1-6-4150 0 0</inkml:trace>
  <inkml:trace contextRef="#ctx0" brushRef="#br0" timeOffset="466.419">602 840 6425 0 0,'0'0'1791'0'0,"0"0"-145"0"0,0 0 53 0 0,0 0 72 0 0,0 0-62 0 0,0 0-256 0 0,0 0-253 0 0,0 0-161 0 0,0 0-170 0 0,0 0-152 0 0,0 0-94 0 0,-31 29-88 0 0,-99 88-87 0 0,62-34 260 0 0,62-76-672 0 0,0 1 0 0 0,0 0 0 0 0,1 1 0 0 0,0-1 0 0 0,1 1-1 0 0,0 0 1 0 0,0 0 0 0 0,1 1 0 0 0,0-1 0 0 0,1 1 0 0 0,0-1 0 0 0,0 1 0 0 0,1 0 0 0 0,0-1 0 0 0,1 1 0 0 0,0 0 0 0 0,1 0 0 0 0,0 5-36 0 0,1-12 40 0 0,0 0 1 0 0,0-1-1 0 0,1 1 1 0 0,-1-1-1 0 0,0 1 1 0 0,1-1-1 0 0,0 0 1 0 0,-1 0-1 0 0,1 0 1 0 0,0-1-1 0 0,0 1 1 0 0,0-1-1 0 0,0 1 1 0 0,0-1-1 0 0,0 0 1 0 0,0 0-1 0 0,1 0 1 0 0,-1-1-1 0 0,0 1 1 0 0,1-1 0 0 0,-1 0-1 0 0,0 0 1 0 0,1 0-1 0 0,-1 0 1 0 0,0-1-1 0 0,0 1 1 0 0,1-1-1 0 0,-1 0 1 0 0,0 0-1 0 0,0 0 1 0 0,0 0-1 0 0,0 0 1 0 0,0-1-1 0 0,3-1-40 0 0,19-18 226 0 0,0-2 0 0 0,-1 0 0 0 0,-2-2 0 0 0,0-1 1 0 0,-2 0-1 0 0,0-2 0 0 0,-2 0 0 0 0,1-6-226 0 0,-6 15 80 0 0,19-40 49 0 0,-26 58-426 0 0,-7 9 218 0 0,-1 40-49 0 0,1-36 131 0 0,0 0 1 0 0,1 1 0 0 0,0-1 0 0 0,0 0-1 0 0,2 0 1 0 0,-1 1 0 0 0,2-1 0 0 0,0 0 0 0 0,0-1-1 0 0,1 3-3 0 0,0-9-5 0 0,0 0 0 0 0,0-1 0 0 0,0 1 0 0 0,0-1 0 0 0,1 0 0 0 0,0 0 0 0 0,0-1 0 0 0,0 1 0 0 0,0-1 0 0 0,0 0 0 0 0,1 0 0 0 0,-1-1 0 0 0,1 0 0 0 0,0 0 0 0 0,0 0 0 0 0,0-1 0 0 0,0 1 0 0 0,0-2 0 0 0,0 1 0 0 0,0 0 0 0 0,5-1 5 0 0,-5-1-117 0 0,0 0-1 0 0,0 0 1 0 0,0-1-1 0 0,0 0 1 0 0,0 0 0 0 0,-1 0-1 0 0,1-1 1 0 0,-1 1-1 0 0,1-1 1 0 0,-1-1 0 0 0,0 1-1 0 0,0-1 1 0 0,0 0-1 0 0,-1 0 1 0 0,1 0 0 0 0,-1-1-1 0 0,3-4 118 0 0,17-22-4763 0 0,-6 1-4980 0 0,-17 25 142 0 0</inkml:trace>
  <inkml:trace contextRef="#ctx0" brushRef="#br0" timeOffset="1001.519">1237 851 9122 0 0,'0'0'4449'0'0,"0"0"-2127"0"0,0 0-981 0 0,0 0-264 0 0,0 0-112 0 0,0 0 17 0 0,0 0 5 0 0,0 0-117 0 0,0 0-157 0 0,0 0-184 0 0,-32 22-140 0 0,-101 69-79 0 0,54-16 101 0 0,78-73-406 0 0,-8 6-5 0 0,1 0 1 0 0,0 1-1 0 0,1 0 1 0 0,0 1-1 0 0,1 0 1 0 0,0 0-1 0 0,0 0 1 0 0,1 1-1 0 0,0-1 1 0 0,1 1-1 0 0,0 1 1 0 0,1-1-1 0 0,0 0 0 0 0,1 1 1 0 0,0-1-1 0 0,1 1 1 0 0,0 5-1 0 0,2-14-6 0 0,0-1 0 0 0,0 0 0 0 0,-1 1 0 0 0,1-1 0 0 0,1 0 1 0 0,-1 1-1 0 0,0-1 0 0 0,1 0 0 0 0,-1 0 0 0 0,1 0 0 0 0,-1 0 0 0 0,1-1 0 0 0,0 1 0 0 0,0 0 1 0 0,0-1-1 0 0,0 1 0 0 0,0-1 0 0 0,0 1 0 0 0,0-1 0 0 0,1 0 0 0 0,-1 0 0 0 0,0 0 0 0 0,1 0 1 0 0,-1-1-1 0 0,1 1 0 0 0,-1-1 0 0 0,1 1 0 0 0,-1-1 0 0 0,2 0 6 0 0,76-1 228 0 0,-59-6-99 0 0,0-1-1 0 0,-1 0 0 0 0,0-2 1 0 0,0 0-1 0 0,-1-1 1 0 0,-1-1-1 0 0,0-1 1 0 0,0 0-1 0 0,-2-1 0 0 0,1-1 1 0 0,-2-1-1 0 0,0 0 1 0 0,-1-1-1 0 0,1-3-128 0 0,12-12 75 0 0,-2-1 1 0 0,-1 0-1 0 0,-1-2 1 0 0,-2-1-1 0 0,-2-1 1 0 0,-1-1-1 0 0,-2 0 1 0 0,-2-1-1 0 0,-1-1 0 0 0,-2 0 1 0 0,-2 0-1 0 0,-1-1 1 0 0,-3 0-1 0 0,1-35-75 0 0,-30-26-174 0 0,23 100 163 0 0,0-1 1 0 0,-1 1-1 0 0,1 0 0 0 0,-1 0 1 0 0,1-1-1 0 0,-1 1 1 0 0,0 0-1 0 0,0 0 0 0 0,0 1 1 0 0,0-1-1 0 0,0 0 1 0 0,0 1-1 0 0,-1-1 0 0 0,1 1 1 0 0,0 0-1 0 0,-1-1 1 0 0,1 1-1 0 0,-1 1 0 0 0,0-1 1 0 0,1 0-1 0 0,-1 0 1 0 0,0 1-1 0 0,1 0 0 0 0,-1-1 1 0 0,0 1-1 0 0,1 0 0 0 0,-1 0 1 0 0,0 1-1 0 0,0-1 1 0 0,1 1-1 0 0,-1-1 0 0 0,0 1 1 0 0,1 0-1 0 0,-1 0 1 0 0,1 0-1 0 0,-2 0 11 0 0,-6 5-24 0 0,0 1-1 0 0,0 0 1 0 0,1 1-1 0 0,0 0 1 0 0,0 0 0 0 0,1 0-1 0 0,0 1 1 0 0,0 1-1 0 0,1 0 1 0 0,0 0 24 0 0,-8 16 9 0 0,0 1 1 0 0,2 1-1 0 0,1 0 0 0 0,2 0 1 0 0,0 1-1 0 0,2 0 0 0 0,1 1 1 0 0,2 0-1 0 0,-1 12-9 0 0,3-26-5 0 0,0 0-1 0 0,2-1 1 0 0,-1 1 0 0 0,2 0 0 0 0,0 0-1 0 0,1 0 1 0 0,1 0 0 0 0,0 0 0 0 0,1 0-1 0 0,0-1 1 0 0,2 1 0 0 0,0-1 0 0 0,0 0-1 0 0,2 0 1 0 0,0-1 0 0 0,0 0-1 0 0,1 0 1 0 0,1-1 0 0 0,1 0 0 0 0,-1 0-1 0 0,13 10 6 0 0,-9-10-1 0 0,1-2 1 0 0,0 0-1 0 0,1-1 0 0 0,0 0 0 0 0,1-1 0 0 0,0-1 0 0 0,0 0 1 0 0,1-2-1 0 0,0 0 0 0 0,0 0 0 0 0,3-1 1 0 0,0-2-478 0 0,6 1-1366 0 0,-17-3-2950 0 0,0-1-3683 0 0,-9 0-893 0 0</inkml:trace>
  <inkml:trace contextRef="#ctx0" brushRef="#br0" timeOffset="1247.605">1761 1050 5457 0 0,'0'0'3332'0'0,"0"0"-1299"0"0,0 0-546 0 0,0 0-62 0 0,0 0-88 0 0,0 0-219 0 0,0 0-346 0 0,0 0-328 0 0,0 0-204 0 0,-17 32-137 0 0,-49 93-89 0 0,51-87-2082 0 0,31-44-5744 0 0,-8 1-70 0 0</inkml:trace>
  <inkml:trace contextRef="#ctx0" brushRef="#br0" timeOffset="1402.101">1746 631 17140 0 0,'0'0'1656'0'0,"0"0"-432"0"0,0 0-304 0 0,0 0-223 0 0,0 0-257 0 0,0 0-280 0 0,0 0-328 0 0,0 0-136 0 0,0 0-64 0 0,0 0-193 0 0,0 0-295 0 0,0 0-504 0 0,0 0-1089 0 0,0 0-2216 0 0,-26 88-6841 0 0</inkml:trace>
  <inkml:trace contextRef="#ctx0" brushRef="#br0" timeOffset="1650.897">1898 818 9194 0 0,'0'0'3595'0'0,"0"0"-1744"0"0,0 0-649 0 0,0 0-46 0 0,0 0-73 0 0,0 0-167 0 0,0 0-250 0 0,0 0-219 0 0,0 0-146 0 0,-11 32-109 0 0,-31 100-91 0 0,27-48 23 0 0,16-64-124 0 0,-1-13 10 0 0,0-1 0 0 0,1 1 0 0 0,0-1 0 0 0,0 0 0 0 0,0 1 0 0 0,1-1-1 0 0,0 0 1 0 0,0 0 0 0 0,0 0 0 0 0,1 0 0 0 0,0-1 0 0 0,0 1 0 0 0,0-1-1 0 0,1 1 1 0 0,0-1 0 0 0,0 0 0 0 0,0-1 0 0 0,3 3-10 0 0,-3-4 18 0 0,-1 1 53 0 0,0-1 0 0 0,1 0 0 0 0,-1 0 0 0 0,1 0 0 0 0,0 0 0 0 0,0-1 0 0 0,0 1 0 0 0,0-1 0 0 0,0 0 0 0 0,0 0 0 0 0,1-1 0 0 0,-1 1 0 0 0,1-1 0 0 0,-1 0 0 0 0,1 0 0 0 0,-1-1 0 0 0,1 1 0 0 0,2-1-71 0 0,3-3 223 0 0,1 0 0 0 0,-1 0-1 0 0,0-1 1 0 0,0-1 0 0 0,-1 1 0 0 0,1-2-1 0 0,-1 1 1 0 0,0-1 0 0 0,0-1 0 0 0,-1 0-1 0 0,0 0 1 0 0,0 0 0 0 0,0-1 0 0 0,-1 0-1 0 0,0-1 1 0 0,-1 0 0 0 0,0 0-1 0 0,0 0 1 0 0,2-7-223 0 0,-2 7 76 0 0,41-110 282 0 0,-32 65-1343 0 0,-13 41 1128 0 0,-2 7-3032 0 0,-1 3-2514 0 0,1 0-3920 0 0,0 3 812 0 0</inkml:trace>
  <inkml:trace contextRef="#ctx0" brushRef="#br0" timeOffset="2049.647">2514 866 14683 0 0,'0'0'2223'0'0,"0"0"-460"0"0,0 0-153 0 0,0 0-88 0 0,0 0-193 0 0,0 0-358 0 0,0 0-363 0 0,0 0-262 0 0,0 0-204 0 0,0 0-70 0 0,0 0-16 0 0,0 0-33 0 0,0 0-12 0 0,-12 7 1 0 0,-39 21-16 0 0,49-27-7 0 0,0 0 0 0 0,0 0 0 0 0,0 0 1 0 0,1 0-1 0 0,-1 0 0 0 0,0 0 0 0 0,0 0 0 0 0,1 1 1 0 0,-1-1-1 0 0,1 1 0 0 0,-1-1 0 0 0,1 1 1 0 0,-1 0-1 0 0,1 0 0 0 0,0-1 0 0 0,0 1 0 0 0,0 0 1 0 0,0 0-1 0 0,0 0 0 0 0,0 0 0 0 0,1 0 1 0 0,-1 0-1 0 0,1 0 0 0 0,-1 1 0 0 0,1-1 0 0 0,0 0 1 0 0,0 0-1 0 0,0 0 0 0 0,0 0 0 0 0,0 1 11 0 0,0 1-56 0 0,2-1 18 0 0,0 0 0 0 0,0 0 0 0 0,0 0 0 0 0,0 0-1 0 0,0-1 1 0 0,1 1 0 0 0,-1-1 0 0 0,1 0 0 0 0,-1 1 0 0 0,1-1 0 0 0,0-1 0 0 0,0 1 0 0 0,0 0 0 0 0,0-1 0 0 0,0 1 0 0 0,1-1 0 0 0,-1 0 0 0 0,0 0 0 0 0,3 0 38 0 0,0 1-40 0 0,3 0 22 0 0,0 1-1 0 0,-1-1 0 0 0,1 1 0 0 0,-1 1 1 0 0,0 0-1 0 0,0 0 0 0 0,0 0 1 0 0,0 1-1 0 0,-1 0 0 0 0,5 5 19 0 0,24 38 87 0 0,-34-42-1 0 0,0 0-1 0 0,0-1 1 0 0,-1 1 0 0 0,1 0-1 0 0,-2 0 1 0 0,1 0 0 0 0,0 1-1 0 0,-1-1 1 0 0,-1 0 0 0 0,1 0 0 0 0,-1 0-1 0 0,0 0 1 0 0,0 0 0 0 0,0 0-1 0 0,-1 0 1 0 0,0 0 0 0 0,0-1-1 0 0,-1 1 1 0 0,1-1 0 0 0,-1 1-1 0 0,-1-1 1 0 0,1 0 0 0 0,-1 0-86 0 0,-39 25 451 0 0,-27-18-1196 0 0,39-13-3630 0 0,8 1-3611 0 0,13 0-3782 0 0</inkml:trace>
  <inkml:trace contextRef="#ctx0" brushRef="#br0" timeOffset="5995.105">2677 940 0 0 0,'0'0'1920'0'0,"0"0"421"0"0,0 0-22 0 0,0 0-145 0 0,0 0-203 0 0,0 0-299 0 0,0 0-317 0 0,0 0-300 0 0,0 0-259 0 0,0 0-193 0 0,0 0-100 0 0,2 1 62 0 0,8 2-76 0 0,0-1 0 0 0,0-1 0 0 0,0 1 0 0 0,0-1 0 0 0,0-1 0 0 0,0 0 0 0 0,0 0 0 0 0,0-1 0 0 0,0-1 0 0 0,0 1 0 0 0,4-3-489 0 0,26-1 748 0 0,94 4 63 0 0,-84 15-957 0 0,-28-10-2840 0 0,-11-3-5579 0 0,-11-1 3082 0 0,0 3 2376 0 0,0-3-818 0 0</inkml:trace>
  <inkml:trace contextRef="#ctx0" brushRef="#br0" timeOffset="6253.29">2695 1117 5457 0 0,'0'0'2359'0'0,"0"0"-472"0"0,0 0-181 0 0,0 0 4 0 0,0 0-22 0 0,0 0-71 0 0,0 0-120 0 0,0 0-153 0 0,0 0-170 0 0,0 0-220 0 0,0 0-226 0 0,0 0-108 0 0,0 0-87 0 0,18 3-63 0 0,58 12-53 0 0,7-22 255 0 0,42-19-1512 0 0,-68 13-3813 0 0,-23 4-6391 0 0,-25 5 2748 0 0</inkml:trace>
  <inkml:trace contextRef="#ctx0" brushRef="#br0" timeOffset="7039.668">3278 855 6553 0 0,'0'0'1377'0'0,"0"0"-552"0"0,0 0-231 0 0,0 0 215 0 0,0 0 275 0 0,0 0 82 0 0,0 0-168 0 0,0 0-245 0 0,0 0-181 0 0,0 0-125 0 0,0 0-34 0 0,0 0-21 0 0,0 0-14 0 0,4 30 3761 0 0,-12 21-2306 0 0,-19 47-544 0 0,-18 18-724 0 0,15-39-421 0 0,10-22-30 0 0,21-92 1621 0 0,25-48-1619 0 0,21 2-109 0 0,91-109 52 0 0,-106 155-86 0 0,-32 37 7 0 0,0 0-12 0 0,0 0-24 0 0,-6 110-48 0 0,5 62 89 0 0,23-123-32 0 0,-7-30 32 0 0,-13-17 20 0 0,0-1 0 0 0,0 0 1 0 0,0 0-1 0 0,0 0 0 0 0,0 0 1 0 0,1 0-1 0 0,-1 0 0 0 0,0 0 1 0 0,0-1-1 0 0,1 1 0 0 0,-1-1 1 0 0,1 0-1 0 0,-1 1 0 0 0,0-1 1 0 0,1 0-1 0 0,-1-1 0 0 0,1 1 1 0 0,-1 0-1 0 0,0-1 0 0 0,1 1 1 0 0,-1-1-1 0 0,0 0 0 0 0,0 0 1 0 0,2 0-6 0 0,23-33 176 0 0,50-90 832 0 0,-46 43-645 0 0,-10 19-257 0 0,-10-19-548 0 0,-11 80-70 0 0,2-11 1780 0 0,-1 9-3145 0 0,1 1-3944 0 0,2 2-5460 0 0,2 0 2119 0 0</inkml:trace>
  <inkml:trace contextRef="#ctx0" brushRef="#br0" timeOffset="7559.655">3777 918 9098 0 0,'0'0'1584'0'0,"0"0"-337"0"0,0 0-9 0 0,0 0 90 0 0,0 0-30 0 0,0 0-191 0 0,0 0-267 0 0,0 0-225 0 0,0 0-129 0 0,-8 31-100 0 0,-21 98-59 0 0,20-60 223 0 0,3 91 1420 0 0,6-159-1718 0 0,0-1 55 0 0,0 0 58 0 0,0 0 33 0 0,0 0 64 0 0,0 0 45 0 0,11-11 1763 0 0,12-71-1251 0 0,83-170-218 0 0,-28 115-655 0 0,-46 112-116 0 0,-31 24-18 0 0,11 19-121 0 0,-9-9 107 0 0,0 0 0 0 0,-1 0 0 0 0,0 0 0 0 0,0 1 0 0 0,-1-1 0 0 0,0 1 0 0 0,-1-1 0 0 0,0 1 0 0 0,0-1 0 0 0,-1 1 0 0 0,-1 0 2 0 0,1 24-87 0 0,5 33-1055 0 0,11-51-2000 0 0,-6-14-1435 0 0,0-2-5238 0 0,-5 0 66 0 0</inkml:trace>
  <inkml:trace contextRef="#ctx0" brushRef="#br0" timeOffset="8034.512">4013 82 0 0 0,'0'0'2370'0'0,"0"0"-114"0"0,0 0 22 0 0,0 0 68 0 0,0 0-20 0 0,0 0-191 0 0,0 0-291 0 0,0 0-286 0 0,0 0-248 0 0,0 0-183 0 0,0 0-147 0 0,0 0-140 0 0,0 0-81 0 0,-7-14-76 0 0,-20-40-101 0 0,20 41-115 0 0,7 13-131 0 0,0 0-101 0 0,1 9-55 0 0,1-1 1 0 0,0 1 0 0 0,0-1-1 0 0,1 1 1 0 0,-1-1-1 0 0,2 0 1 0 0,-1 0 0 0 0,1 0-1 0 0,1-1 1 0 0,-1 1-1 0 0,6 4-180 0 0,10 23 364 0 0,114 226 729 0 0,-115-216-1057 0 0,-1 2 0 0 0,-3-1 0 0 0,-2 2 0 0 0,-2 0 0 0 0,-1 0 0 0 0,-3 1 0 0 0,-3 0 0 0 0,-1 0 0 0 0,-2 0 0 0 0,-3 2-36 0 0,-2-11 9 0 0,-2-1-1 0 0,-2 0 0 0 0,-1 0 0 0 0,-2-1 0 0 0,-1 0 0 0 0,-3-1 1 0 0,0 0-1 0 0,-13 18-8 0 0,-38 51-232 0 0,-29 4-1014 0 0,37-61-1183 0 0,16-23-3484 0 0,26-16 1199 0 0,7-2-6949 0 0</inkml:trace>
</inkml:ink>
</file>

<file path=ppt/ink/ink9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3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1149 6721 0 0,'0'0'2236'0'0,"0"0"-117"0"0,0 0-154 0 0,0 0-72 0 0,0 0-82 0 0,0 0-251 0 0,0 0-255 0 0,0 0-217 0 0,0 0-199 0 0,0 0-151 0 0,0 0-99 0 0,-9-14-62 0 0,-25-44-46 0 0,24 6 827 0 0,11 40-1077 0 0,18-83 952 0 0,-13 82-1118 0 0,101-163 703 0 0,-83 145-720 0 0,48-40 116 0 0,-70 71-214 0 0,0 1 1 0 0,-1-1 0 0 0,1 1 0 0 0,0 0 0 0 0,0-1-1 0 0,-1 1 1 0 0,1 0 0 0 0,0 0 0 0 0,-1 0 0 0 0,1 0-1 0 0,-1 1 1 0 0,0-1 0 0 0,1 0 0 0 0,-1 0-1 0 0,0 1 1 0 0,0-1 0 0 0,0 1 0 0 0,0-1 0 0 0,0 1-1 0 0,0 0 1 0 0,0-1 0 0 0,0 1 0 0 0,-1 0 0 0 0,1 0-1 0 0,-1 0 1 0 0,1-1 0 0 0,-1 1 0 0 0,0 0-1 0 0,1 0 1 0 0,-1 0 0 0 0,0 0 0 0 0,0 0 0 0 0,0-1-1 0 0,-1 2 0 0 0,2-1 0 0 0,32 288 210 0 0,-30-217-158 0 0,2-61-30 0 0,16-42 176 0 0,73-149-113 0 0,-85 162-82 0 0,0 1-1 0 0,0 0 1 0 0,2 1 0 0 0,0 0-1 0 0,0 1 1 0 0,2 0 0 0 0,-1 1-1 0 0,2 0 1 0 0,0 1 0 0 0,0 0-1 0 0,15-8-2 0 0,-27 19 0 0 0,0 0-1 0 0,0 0 1 0 0,0 0-1 0 0,0 1 1 0 0,0-1-1 0 0,0 1 1 0 0,0-1-1 0 0,1 1 1 0 0,-1-1-1 0 0,0 1 1 0 0,0 0-1 0 0,0 0 0 0 0,0 0 1 0 0,1 1-1 0 0,-1-1 1 0 0,0 0-1 0 0,0 1 1 0 0,0-1-1 0 0,0 1 1 0 0,0 0-1 0 0,0 0 1 0 0,0 0-1 0 0,0 0 1 0 0,0 0-1 0 0,0 0 0 0 0,0 0 1 0 0,0 1-1 0 0,-1-1 1 0 0,1 1-1 0 0,-1-1 1 0 0,1 1-1 0 0,-1-1 1 0 0,1 1-1 0 0,-1 0 1 0 0,0 0-1 0 0,0 0 1 0 0,0 0-1 0 0,0 0 0 0 0,0 1 1 0 0,27 86-13 0 0,-28-88 13 0 0,4 28-202 0 0,-1 1 1 0 0,-1-1-1 0 0,-2 0 0 0 0,-1 0 1 0 0,-1 0-1 0 0,-3 13 202 0 0,4-21-1688 0 0,1-12-1734 0 0,0 2-9889 0 0,0-11 4165 0 0</inkml:trace>
  <inkml:trace contextRef="#ctx0" brushRef="#br0" timeOffset="319.858">1189 766 10586 0 0,'0'0'4687'0'0,"0"0"-2347"0"0,0 0-837 0 0,0 0-148 0 0,0 0-144 0 0,0 0-237 0 0,0 0-250 0 0,0 0-174 0 0,-21 34-159 0 0,-65 104-155 0 0,64-88-89 0 0,22-47-115 0 0,0 1 0 0 0,0 0 1 0 0,0 0-1 0 0,0-1 0 0 0,1 1 0 0 0,-1 0 1 0 0,1-1-1 0 0,0 1 0 0 0,0 0 0 0 0,0-1 1 0 0,1 1-1 0 0,-1-1 0 0 0,1 1 0 0 0,0-1 1 0 0,0 0-1 0 0,0 0 0 0 0,0 0 0 0 0,1 0 1 0 0,-1 0-1 0 0,1-1 0 0 0,0 1 0 0 0,-1-1 1 0 0,1 1-1 0 0,0-1 0 0 0,1 0 0 0 0,-1 0 1 0 0,0 0-1 0 0,1-1 0 0 0,-1 1 0 0 0,1-1 1 0 0,-1 0-1 0 0,1 0 0 0 0,0 0-32 0 0,7 0 83 0 0,1 0 0 0 0,0-1 0 0 0,-1 0 0 0 0,1-1 0 0 0,0 0 0 0 0,0-1 0 0 0,-1 0 0 0 0,1-1 0 0 0,-1 0 0 0 0,0-1 0 0 0,0-1 0 0 0,0 1 0 0 0,-1-2 0 0 0,1 1 0 0 0,-1-1 0 0 0,-1-1 0 0 0,1 0 0 0 0,-1 0 0 0 0,0-1 0 0 0,-1 0 0 0 0,0-1 0 0 0,0 0 0 0 0,-1 0 0 0 0,0 0 0 0 0,0-1 0 0 0,-1 0 0 0 0,3-7-83 0 0,-7 12-19 0 0,0 0 0 0 0,0 0 1 0 0,-1 0-1 0 0,1 0 0 0 0,-1 0 1 0 0,0 0-1 0 0,-1 0 0 0 0,1 0 1 0 0,-1-1-1 0 0,0 1 0 0 0,0 0 1 0 0,-1 0-1 0 0,1-1 0 0 0,-1 1 1 0 0,0 0-1 0 0,-1 0 0 0 0,1 0 1 0 0,-1 0-1 0 0,0 0 0 0 0,-1 1 1 0 0,1-1-1 0 0,-1 1 0 0 0,1-1 1 0 0,-1 1-1 0 0,-1 0 0 0 0,1 0 1 0 0,-1 0-1 0 0,1 0 0 0 0,-1 1 1 0 0,0-1-1 0 0,0 1 0 0 0,-1 0 0 0 0,1 0 1 0 0,-1 1-1 0 0,1-1 0 0 0,-1 1 1 0 0,0 0-1 0 0,0 1 0 0 0,0-1 1 0 0,0 1-1 0 0,0 0 0 0 0,0 0 1 0 0,0 0-1 0 0,-1 1 0 0 0,-1-1 19 0 0,2 1-275 0 0,1-1 0 0 0,0 1 0 0 0,0-1 0 0 0,-1 1 0 0 0,1 1 0 0 0,0-1 0 0 0,-1 0 0 0 0,1 1 0 0 0,0 0 0 0 0,0 0 0 0 0,0 0 0 0 0,0 1 0 0 0,0 0 0 0 0,0-1 0 0 0,0 1 0 0 0,0 0 0 0 0,0 1 0 0 0,1-1 0 0 0,-3 3 275 0 0,-3 1-1482 0 0,-2 2-1357 0 0,3 1-3705 0 0,0 1-4534 0 0</inkml:trace>
  <inkml:trace contextRef="#ctx0" brushRef="#br0" timeOffset="869.254">1551 1108 12203 0 0,'0'0'2516'0'0,"0"0"-335"0"0,0 0-254 0 0,0 0-282 0 0,0 0-294 0 0,0 0-226 0 0,0 0-167 0 0,0 0-151 0 0,0 0-131 0 0,0 0-129 0 0,0 0-89 0 0,0 0-72 0 0,0 0-59 0 0,-7-4-61 0 0,-23-18-52 0 0,29 21-198 0 0,0-1 1 0 0,0 1-1 0 0,0-1 0 0 0,1 1 1 0 0,-1-1-1 0 0,0 1 0 0 0,1-1 0 0 0,-1 1 1 0 0,1-1-1 0 0,-1 0 0 0 0,1 1 0 0 0,0-1 1 0 0,-1 0-1 0 0,1 1 0 0 0,0-1 0 0 0,0 0 1 0 0,0 0-1 0 0,1 1 0 0 0,-1-1 0 0 0,0 0 1 0 0,1 1-1 0 0,-1-1 0 0 0,1 0 0 0 0,-1 1 1 0 0,1-1-1 0 0,0 0-16 0 0,0-1 36 0 0,83-150 422 0 0,-56 112-421 0 0,63-70 92 0 0,-84 151-350 0 0,-25 118 250 0 0,17-157-31 0 0,1 0 1 0 0,-1 1-1 0 0,1-1 1 0 0,-1 0-1 0 0,1 0 0 0 0,-1 1 1 0 0,1-1-1 0 0,0 0 1 0 0,-1 1-1 0 0,1-1 0 0 0,0 0 1 0 0,0 1-1 0 0,0-1 0 0 0,0 0 1 0 0,0 1-1 0 0,1-1 1 0 0,-1 0-1 0 0,0 1 0 0 0,1-1 1 0 0,-1 0-1 0 0,0 1 1 0 0,1-1-1 0 0,0 0 0 0 0,-1 0 1 0 0,1 0-1 0 0,0 1 0 0 0,-1-1 1 0 0,1 0-1 0 0,0 0 1 0 0,0 0-1 0 0,0 0 0 0 0,0 0 1 0 0,0-1-1 0 0,0 1 0 0 0,0 0 1 0 0,1 0-1 0 0,-1-1 1 0 0,0 1-1 0 0,0 0 0 0 0,0-1 1 0 0,1 0-1 0 0,-1 1 1 0 0,0-1-1 0 0,1 0 0 0 0,-1 1 1 0 0,0-1-1 0 0,1 0 2 0 0,66-39 73 0 0,-53 26-51 0 0,112-96-9 0 0,-90 93-148 0 0,-33 45 82 0 0,-10 134 46 0 0,32-121-937 0 0,-11-35-3178 0 0,2-5-5409 0 0,-13-2-2251 0 0</inkml:trace>
  <inkml:trace contextRef="#ctx0" brushRef="#br0" timeOffset="1283.956">2238 1024 14979 0 0,'0'0'1715'0'0,"0"0"-460"0"0,0 0-35 0 0,0 0 227 0 0,0 0 143 0 0,0 0-191 0 0,0 0-243 0 0,0 0-220 0 0,0 0-210 0 0,0 0-177 0 0,0 0-99 0 0,0 0-37 0 0,32-9-78 0 0,99-28-36 0 0,-72 9 72 0 0,-47 18-267 0 0,66-64 476 0 0,-32-4-258 0 0,-28-6-150 0 0,-21 81-193 0 0,1 1 0 0 0,0 0-1 0 0,-1-1 1 0 0,0 1-1 0 0,1 0 1 0 0,-1 0-1 0 0,0 0 1 0 0,0 1-1 0 0,0-1 1 0 0,-1 1 0 0 0,1 0-1 0 0,0-1 1 0 0,0 1-1 0 0,-1 1 1 0 0,1-1-1 0 0,0 0 1 0 0,-1 1-1 0 0,1 0 1 0 0,-1 0 0 0 0,1 0-1 0 0,-1 0 1 0 0,1 0-1 0 0,0 1 1 0 0,-1-1-1 0 0,0 1 22 0 0,-9 3-55 0 0,1 0-1 0 0,-1 1 0 0 0,0 0 1 0 0,1 1-1 0 0,0 1 1 0 0,1-1-1 0 0,-1 2 0 0 0,1 0 1 0 0,1 0-1 0 0,-1 1 1 0 0,1 0-1 0 0,1 1 0 0 0,-3 4 56 0 0,-9 7-91 0 0,1 0-1 0 0,1 2 0 0 0,0 0 1 0 0,2 1-1 0 0,1 1 0 0 0,1 0 0 0 0,2 1 1 0 0,0 1-1 0 0,-2 8 92 0 0,13-31-36 0 0,0-1 1 0 0,1 1-1 0 0,-1 0 0 0 0,0-1 1 0 0,1 1-1 0 0,0 0 1 0 0,0 0-1 0 0,0 0 0 0 0,1 0 1 0 0,-1 0-1 0 0,1 0 0 0 0,0 0 1 0 0,0 0-1 0 0,0 0 0 0 0,1 0 1 0 0,0 0-1 0 0,-1 0 1 0 0,1 0-1 0 0,0 0 0 0 0,1 0 1 0 0,-1 0-1 0 0,1-1 0 0 0,0 1 1 0 0,0 0-1 0 0,0-1 1 0 0,0 0-1 0 0,1 1 0 0 0,-1-1 1 0 0,1 0-1 0 0,0 0 0 0 0,0 0 1 0 0,0-1-1 0 0,0 1 0 0 0,0-1 1 0 0,0 0-1 0 0,1 0 1 0 0,-1 0-1 0 0,1 0 0 0 0,0 0 36 0 0,14 0-353 0 0,0 0-1 0 0,1-1 1 0 0,-1-1-1 0 0,0 0 0 0 0,1-2 1 0 0,-1 0-1 0 0,0-1 1 0 0,0-1-1 0 0,0-1 0 0 0,-1 0 1 0 0,1-1-1 0 0,13-8 354 0 0,70-30-8516 0 0,-51 21-523 0 0,-37 16 4293 0 0</inkml:trace>
  <inkml:trace contextRef="#ctx0" brushRef="#br0" timeOffset="1692.967">2655 1182 8146 0 0,'0'0'2782'0'0,"0"0"-440"0"0,0 0-193 0 0,0 0-186 0 0,0 0-272 0 0,0 0-320 0 0,0 0-248 0 0,0 0-172 0 0,0 0-96 0 0,0 0-60 0 0,0 0-62 0 0,0 0-34 0 0,0 0-101 0 0,18-27-100 0 0,56-88-83 0 0,38-59 844 0 0,-80 100-1162 0 0,-10 38-163 0 0,-22 35-26 0 0,0 35-488 0 0,-3-11 433 0 0,0-9 68 0 0,1 0 0 0 0,1 0 0 0 0,0 0 0 0 0,0 0 0 0 0,2 0 0 0 0,0 0 0 0 0,0 0 0 0 0,1 0 0 0 0,4 12 79 0 0,-2-21 9 0 0,-1-1 1 0 0,1 0-1 0 0,0 0 0 0 0,0 0 0 0 0,0-1 1 0 0,0 1-1 0 0,1-1 0 0 0,0 0 1 0 0,-1 0-1 0 0,1 0 0 0 0,0-1 0 0 0,0 0 1 0 0,1 0-1 0 0,-1 0 0 0 0,0-1 0 0 0,1 0 1 0 0,-1 0-1 0 0,1 0 0 0 0,-1 0 1 0 0,1-1-1 0 0,-1 0 0 0 0,6-1-9 0 0,-2 0 86 0 0,0-2 0 0 0,0 1 0 0 0,0-2 0 0 0,-1 1 0 0 0,1-1 0 0 0,-1 0-1 0 0,0-1 1 0 0,0 1 0 0 0,-1-2 0 0 0,1 1 0 0 0,-1-1 0 0 0,0 0 0 0 0,0-1 0 0 0,-1 0 0 0 0,0 0 0 0 0,0 0-1 0 0,1-3-85 0 0,27-49 243 0 0,-20 0-1285 0 0,-13 43-2663 0 0,2 0-4157 0 0,-2 11-4706 0 0</inkml:trace>
  <inkml:trace contextRef="#ctx0" brushRef="#br0" timeOffset="2515.267">3548 229 7001 0 0,'0'0'3225'0'0,"0"0"-971"0"0,0 0-318 0 0,0 0-163 0 0,0 0-134 0 0,0 0-223 0 0,0 0-284 0 0,0 0-307 0 0,0 0-288 0 0,0 0-158 0 0,0 0-11 0 0,0 0 81 0 0,0 0 75 0 0,4 21-37 0 0,18 124 309 0 0,7 68 483 0 0,-25-136-1074 0 0,-4 155 34 0 0,-28-104-996 0 0,13-87-3317 0 0,5-41-12395 0 0,4-3 11305 0 0</inkml:trace>
  <inkml:trace contextRef="#ctx0" brushRef="#br0" timeOffset="2781.458">3275 681 9722 0 0,'0'0'2685'0'0,"0"0"-1377"0"0,0 0-207 0 0,0 0 352 0 0,0 0 152 0 0,0 0-112 0 0,0 0-216 0 0,0 0-246 0 0,0 0-269 0 0,34 3-206 0 0,109 8-167 0 0,-32-25 85 0 0,66-28 86 0 0,-88 19-3488 0 0,-3 4-8370 0 0,-69 15 1108 0 0</inkml:trace>
  <inkml:trace contextRef="#ctx0" brushRef="#br0" timeOffset="33053.002">267 11 0 0 0,'0'0'380'0'0,"0"0"826"0"0,0 0 95 0 0,0 0-124 0 0,0 0-64 0 0,0 0-143 0 0,0 0-102 0 0,-4-2-59 0 0,-11-5-12 0 0,11 5 16 0 0,4 2 39 0 0,0 0 15 0 0,-22 22 2384 0 0,-1 12-2745 0 0,3 0-1 0 0,1 1 0 0 0,1 1 0 0 0,2 1 1 0 0,2 0-1 0 0,1 1 0 0 0,2 1 0 0 0,-5 30-505 0 0,5-26 290 0 0,-9 43 147 0 0,4 2 0 0 0,4 0 0 0 0,4 1 1 0 0,3 0-1 0 0,6 51-437 0 0,2-109 223 0 0,1-1 0 0 0,1 1 0 0 0,1-1 0 0 0,2 0 0 0 0,1-1 0 0 0,2 0 0 0 0,0 0 0 0 0,2-1 0 0 0,10 15-223 0 0,-7-21 218 0 0,0 0 1 0 0,2-1-1 0 0,0-1 1 0 0,1 0-1 0 0,1-2 0 0 0,1 0 1 0 0,0-2-1 0 0,1 0 1 0 0,1-1-1 0 0,5 1-218 0 0,35 27 451 0 0,-13-6-136 0 0,-41 0-75 0 0,-10-19-4450 0 0,0-3-8424 0 0,1-11 3359 0 0</inkml:trace>
</inkml:ink>
</file>

<file path=ppt/ink/ink9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1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848 256 10842 0 0,'0'0'1601'0'0,"0"0"-44"0"0,0 0-203 0 0,0 0-175 0 0,0 0-31 0 0,0 0-25 0 0,0 0-107 0 0,0 0-217 0 0,0 0-243 0 0,0 0-208 0 0,0 0-105 0 0,-2 14-11 0 0,-14 138 543 0 0,-10 149 404 0 0,3-143-1010 0 0,-61 111-774 0 0,69-233 118 0 0,0 4-1014 0 0,11-13-3277 0 0,9-26-388 0 0,6-2 1597 0 0,-9 1 1579 0 0,3-3-4035 0 0</inkml:trace>
  <inkml:trace contextRef="#ctx0" brushRef="#br0" timeOffset="456.979">1154 275 8146 0 0,'0'0'1508'0'0,"0"0"-274"0"0,0 0-210 0 0,0 0-73 0 0,0 0 6 0 0,0 0 15 0 0,0 0 19 0 0,0 0-21 0 0,0 0-66 0 0,0 0-100 0 0,0 0-73 0 0,0 0 1 0 0,0 0-4 0 0,24 6-45 0 0,75 21-79 0 0,-87-24-479 0 0,-1 0 0 0 0,1-2-1 0 0,0 1 1 0 0,0-1 0 0 0,0-1-1 0 0,0 0 1 0 0,0-1 0 0 0,0 0 0 0 0,0-1-1 0 0,7-2-124 0 0,16-3 242 0 0,256-39 785 0 0,-288 45-1014 0 0,-2 1-3 0 0,1-1 0 0 0,-1 1 0 0 0,1-1 0 0 0,-1 1 0 0 0,1-1 0 0 0,-1 1 1 0 0,1 0-1 0 0,0 0 0 0 0,-1 0 0 0 0,1 0 0 0 0,-1 0 0 0 0,1 0 1 0 0,-1 0-1 0 0,1 1 0 0 0,-1-1 0 0 0,1 0 0 0 0,-1 1 0 0 0,1-1 1 0 0,-1 1-1 0 0,1 0 0 0 0,-1-1 0 0 0,0 1 0 0 0,1 0 0 0 0,-1 0 1 0 0,0 0-1 0 0,0 0 0 0 0,1 0 0 0 0,-1 0 0 0 0,0 0 0 0 0,0 0 1 0 0,0 1-1 0 0,0-1 0 0 0,-1 0 0 0 0,1 1 0 0 0,0-1 0 0 0,0 2-10 0 0,-4 27 157 0 0,-2 0-1 0 0,-1 0 0 0 0,-1 0 1 0 0,-2-1-1 0 0,0 0 0 0 0,-3-1 0 0 0,-9 19-156 0 0,0 5 111 0 0,-154 418 294 0 0,134-338-329 0 0,15-7-948 0 0,24-118 455 0 0,-5-10-9648 0 0,3-11 1037 0 0,1 7 2891 0 0</inkml:trace>
  <inkml:trace contextRef="#ctx0" brushRef="#br0" timeOffset="706.576">1121 923 6265 0 0,'0'0'4059'0'0,"0"0"-1915"0"0,0 0-820 0 0,0 0-9 0 0,0 0 158 0 0,0 0 87 0 0,0 0-53 0 0,0 0-215 0 0,0 0-297 0 0,0 0-209 0 0,0 0-169 0 0,33 1-114 0 0,103 6-60 0 0,66-22 475 0 0,42 11-3009 0 0,-177 23-5465 0 0,-45-10 76 0 0,-10-4-594 0 0</inkml:trace>
  <inkml:trace contextRef="#ctx0" brushRef="#br0" timeOffset="860.954">1941 1173 14491 0 0,'0'0'2211'0'0,"0"0"-896"0"0,0 0-231 0 0,0 0 131 0 0,0 0 35 0 0,0 0-166 0 0,0 0-277 0 0,0 0-266 0 0,0 0-227 0 0,0 0-175 0 0,0 0-109 0 0,0 0-44 0 0,0 0-70 0 0,-5 29-137 0 0,-12 87-229 0 0,20-74-1852 0 0,-1-40 1109 0 0,3 3-2892 0 0,-1-4-3176 0 0,-4-1-1610 0 0</inkml:trace>
  <inkml:trace contextRef="#ctx0" brushRef="#br0" timeOffset="1114.959">2321 506 13323 0 0,'0'0'4173'0'0,"0"0"-2252"0"0,0 0-800 0 0,0 0-146 0 0,0 0-86 0 0,0 0-93 0 0,0 0-57 0 0,0 0-91 0 0,0 0-177 0 0,-14 32-140 0 0,-41 102-110 0 0,31-28 70 0 0,-1 212-248 0 0,27-215-724 0 0,-1-52-1463 0 0,-1 0-3920 0 0,7-37-3583 0 0,-6-13 2241 0 0</inkml:trace>
  <inkml:trace contextRef="#ctx0" brushRef="#br0" timeOffset="1629.992">2517 554 13035 0 0,'0'0'1747'0'0,"0"0"-195"0"0,0 0-96 0 0,0 0-26 0 0,0 0-134 0 0,0 0-214 0 0,0 0-201 0 0,0 0-206 0 0,0 0-164 0 0,0 0-114 0 0,0 0-54 0 0,32-25-40 0 0,99-77-11 0 0,-59 56 228 0 0,-46 34-267 0 0,73-20 101 0 0,-97 34-351 0 0,0-1 0 0 0,0 1 0 0 0,0-1 1 0 0,0 1-1 0 0,-1 0 0 0 0,1 0 0 0 0,0 0 0 0 0,-1 0 0 0 0,0 0 0 0 0,1 0 1 0 0,-1 0-1 0 0,0 0 0 0 0,0 1 0 0 0,0-1 0 0 0,0 0 0 0 0,-1 1 0 0 0,1-1 1 0 0,-1 1-1 0 0,1-1 0 0 0,-1 1 0 0 0,0-1 0 0 0,0 1 0 0 0,0-1 0 0 0,0 1 1 0 0,0-1-1 0 0,-1 1 0 0 0,1-1 0 0 0,-1 0 0 0 0,0 1 0 0 0,1-1 1 0 0,-1 1-1 0 0,0-1 0 0 0,0 0 0 0 0,-1 0 0 0 0,1 0 0 0 0,-1 1-3 0 0,-125 220 294 0 0,125-221-297 0 0,-1 1 1 0 0,1-1 0 0 0,-1 1 0 0 0,1 0 0 0 0,0 0 0 0 0,0-1-1 0 0,0 1 1 0 0,1 1 0 0 0,-1-1 0 0 0,1 0 0 0 0,0 0-1 0 0,0 0 1 0 0,0 1 0 0 0,0-1 0 0 0,0 1 0 0 0,1-1 0 0 0,-1 0-1 0 0,1 1 1 0 0,0-1 0 0 0,0 1 0 0 0,0-1 0 0 0,1 1-1 0 0,-1-1 1 0 0,1 1 0 0 0,0-1 0 0 0,0 0 0 0 0,0 1 0 0 0,0-1-1 0 0,1 0 1 0 0,-1 0 0 0 0,1 0 0 0 0,0 0 0 0 0,0 0-1 0 0,0 0 1 0 0,0 0 0 0 0,1-1 0 0 0,-1 1 0 0 0,1-1 0 0 0,-1 0-1 0 0,1 0 1 0 0,0 0 0 0 0,0 0 0 0 0,0 0 0 0 0,1 1 2 0 0,59 12-10 0 0,66 30-56 0 0,-122-40 68 0 0,-1 0 0 0 0,1 0 0 0 0,-1 1 0 0 0,1-1 0 0 0,-2 1 0 0 0,1 1 0 0 0,-1-1 0 0 0,0 1 0 0 0,0 0 0 0 0,-1 0 0 0 0,0 0 0 0 0,0 1 0 0 0,0 0 0 0 0,-1-1 0 0 0,0 1 0 0 0,-1 0 0 0 0,0 0 0 0 0,0 1 0 0 0,-1-1 1 0 0,0 0-1 0 0,0 1 0 0 0,-1-1 0 0 0,0 0 0 0 0,-1 1 0 0 0,0-1 0 0 0,0 0 0 0 0,0 1 0 0 0,-1-1 0 0 0,-1 0 0 0 0,0 1-2 0 0,-4 10 29 0 0,-1 0-1 0 0,0-1 1 0 0,-2 0 0 0 0,0 0-1 0 0,-1-1 1 0 0,-1 0 0 0 0,0-1-1 0 0,-2 0 1 0 0,0-1 0 0 0,0-1-1 0 0,-1 0 1 0 0,-1-1 0 0 0,0 0-1 0 0,-1-2 1 0 0,0 0 0 0 0,-15 7-29 0 0,-47 4-817 0 0,27-22-4149 0 0,39-10-6107 0 0,10 6 1047 0 0</inkml:trace>
  <inkml:trace contextRef="#ctx0" brushRef="#br0" timeOffset="2787.655">3151 13 11346 0 0,'0'0'4297'0'0,"0"0"-2552"0"0,0 0-726 0 0,0 0-3 0 0,0 0 48 0 0,0 0 6 0 0,0 0-94 0 0,0 0-193 0 0,0 0-266 0 0,0 0-214 0 0,0 0-122 0 0,0 0-2 0 0,0 0 81 0 0,10-3 48 0 0,31-7 17 0 0,-12 36 274 0 0,2 54 27 0 0,26 119-41 0 0,44 239-186 0 0,-67-266-306 0 0,15 133-109 0 0,-20-85 68 0 0,-26-123-14 0 0,-3-97-5 0 0,0 0 12 0 0,0 0 30 0 0,0 0 34 0 0,0 0 6 0 0,-13 0 296 0 0,-196 30-334 0 0,15-4-126 0 0,-156 17-314 0 0,-148 19-807 0 0,-182 57 1170 0 0,328-43-10 0 0,-343 87 71 0 0,264-71 457 0 0,344-84 212 0 0,86-8-635 0 0,1 0-22 0 0,0 0-14 0 0,0 0-4 0 0,0 0-5 0 0,0 0 5 0 0,0 0 4 0 0,0 0 12 0 0,0 0 5 0 0,0 0-8 0 0,0 0 2 0 0,0 0-2 0 0,0 0-12 0 0,0 0 11 0 0,10-41 825 0 0,-2-90-794 0 0,-7 0 0 0 0,-5 0 0 0 0,-14-73-98 0 0,-1-226-34 0 0,16-10-54 0 0,21 252 17 0 0,18 14 65 0 0,-9 110-66 0 0,-24 61 57 0 0,0 0 0 0 0,0 0 0 0 0,0 1 0 0 0,1-1 0 0 0,-1 1 0 0 0,1-1 0 0 0,0 1 0 0 0,-1 0 0 0 0,1 0 0 0 0,0 1 0 0 0,0-1-1 0 0,0 1 1 0 0,0 0 0 0 0,1 0 0 0 0,3 0 15 0 0,239-44-104 0 0,56 5 104 0 0,-83 18 27 0 0,168 7-27 0 0,551 48-3 0 0,-606-15 15 0 0,170-21-49 0 0,-255-19-506 0 0,-87-8-5747 0 0,-142 24 231 0 0,-3 2-6189 0 0</inkml:trace>
</inkml:ink>
</file>

<file path=ppt/ink/ink9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1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787 112 3361 0 0,'0'0'1813'0'0,"0"0"-75"0"0,0 0-4 0 0,0 0 104 0 0,0 0 119 0 0,0 0-14 0 0,0 0-192 0 0,0 0-293 0 0,0 0-304 0 0,0 0-279 0 0,0 0-202 0 0,-22-18-168 0 0,-74-56-118 0 0,94 72-366 0 0,0 0 1 0 0,0 1-1 0 0,0-1 0 0 0,0 0 0 0 0,0 1 0 0 0,0-1 1 0 0,-1 1-1 0 0,1 0 0 0 0,-1 0 0 0 0,1 0 0 0 0,-1 0 1 0 0,1 0-1 0 0,-1 1 0 0 0,0-1 0 0 0,1 1 0 0 0,-1 0 1 0 0,0-1-1 0 0,0 1 0 0 0,1 0 0 0 0,-1 1 0 0 0,0-1 1 0 0,1 0-1 0 0,-1 1 0 0 0,-2 0-21 0 0,-5 2 99 0 0,-16 4 66 0 0,1 2 0 0 0,0 0 0 0 0,0 2 0 0 0,1 1 0 0 0,0 0 0 0 0,1 2-1 0 0,1 1 1 0 0,-8 7-165 0 0,-4 4 102 0 0,2 1-1 0 0,0 1 1 0 0,2 2 0 0 0,1 1-1 0 0,2 2 1 0 0,1 0-1 0 0,1 2 1 0 0,2 0 0 0 0,2 2-1 0 0,1 0 1 0 0,-13 37-102 0 0,25-49 49 0 0,0 0 0 0 0,1 1 0 0 0,2 0 0 0 0,1 0 0 0 0,0 0 0 0 0,2 0 0 0 0,2 1 0 0 0,1 19-49 0 0,0-29 21 0 0,1 0 0 0 0,1 0 0 0 0,1-1 0 0 0,0 1 0 0 0,1-1 0 0 0,1 0 0 0 0,1 0 0 0 0,0-1 0 0 0,0 0 0 0 0,2 0 0 0 0,0-1 0 0 0,1 0 0 0 0,0 0 0 0 0,1-1 0 0 0,0 0 0 0 0,1-1 0 0 0,1-1 0 0 0,0 0 1 0 0,0-1-1 0 0,1 0 0 0 0,0-1 0 0 0,1 0 0 0 0,0-1 0 0 0,0-1 0 0 0,1 0 0 0 0,4 0-21 0 0,9 1 61 0 0,1-2 1 0 0,0 0 0 0 0,0-2-1 0 0,0-1 1 0 0,0-2-1 0 0,0-1 1 0 0,0-1 0 0 0,1-2-1 0 0,-1-1 1 0 0,-1-1 0 0 0,1-1-1 0 0,-1-2 1 0 0,0-1-1 0 0,-1-1 1 0 0,0-2 0 0 0,0 0-1 0 0,-1-2 1 0 0,-1-1 0 0 0,5-5-62 0 0,-22 15 31 0 0,0-1 1 0 0,-1-1-1 0 0,0 1 1 0 0,0-1-1 0 0,0-1 1 0 0,-1 1 0 0 0,0-1-1 0 0,0 0 1 0 0,-1-1-1 0 0,0 0 1 0 0,0 0-1 0 0,-1 0 1 0 0,-1-1-1 0 0,1 1 1 0 0,-1-1 0 0 0,-1 0-1 0 0,0-1 1 0 0,-1 1-1 0 0,1 0 1 0 0,-2-1-1 0 0,0 1 1 0 0,0-1 0 0 0,-1 1-1 0 0,0-1 1 0 0,-1 0-1 0 0,0 1 1 0 0,-1-3-32 0 0,-1 8-7 0 0,0-1 1 0 0,0 0-1 0 0,-1 1 1 0 0,0 0-1 0 0,0 0 1 0 0,0 0-1 0 0,-1 0 1 0 0,1 1-1 0 0,-1 0 1 0 0,0-1-1 0 0,0 2 1 0 0,-1-1-1 0 0,1 1 0 0 0,-1 0 1 0 0,0 0-1 0 0,0 0 1 0 0,0 1-1 0 0,0 0 1 0 0,0 0-1 0 0,-3 0 7 0 0,-131-14-304 0 0,125 15 271 0 0,0 1 0 0 0,0 1 0 0 0,0 0 0 0 0,0 1 0 0 0,0 1 0 0 0,1 0 0 0 0,-1 1 0 0 0,1 0 0 0 0,-1 1 0 0 0,1 1 0 0 0,1 1 0 0 0,-1 0 0 0 0,-3 3 33 0 0,17-9-2 0 0,0 0 1 0 0,0 0 0 0 0,1 0 0 0 0,-1 0 0 0 0,0 0-1 0 0,0 0 1 0 0,1 0 0 0 0,-1 0 0 0 0,0 0 0 0 0,1 0-1 0 0,-1-1 1 0 0,1 1 0 0 0,-1 0 0 0 0,1 0 0 0 0,0 0-1 0 0,-1 0 1 0 0,1-1 0 0 0,0 1 0 0 0,0 0-1 0 0,-1-1 1 0 0,1 1 0 0 0,0-1 0 0 0,0 1 0 0 0,0-1-1 0 0,0 1 1 0 0,0-1 0 0 0,0 1 0 0 0,0-1 0 0 0,0 0-1 0 0,0 1 1 0 0,0-1 0 0 0,0 0 0 0 0,0 0 0 0 0,0 0-1 0 0,0 0 1 0 0,0 0 0 0 0,0 0 0 0 0,0 0 0 0 0,0 0-1 0 0,0 0 1 0 0,0-1 0 0 0,0 1 0 0 0,0 0 0 0 0,0-1-1 0 0,0 1 2 0 0,1 0 11 0 0,34 4 151 0 0,0-2 1 0 0,0-2 0 0 0,0-1 0 0 0,0-2-1 0 0,2-2-162 0 0,10 1 81 0 0,176-26 306 0 0,-203 27-397 0 0,-14 1-33 0 0,0 1 0 0 0,0-1 0 0 0,0 1 0 0 0,0 1 0 0 0,0-1 0 0 0,0 1 0 0 0,1 0 0 0 0,-1 1 0 0 0,0 0 0 0 0,0 0 0 0 0,0 0 0 0 0,0 1 0 0 0,6 2 43 0 0,16 18-6083 0 0,-21-14-4496 0 0,-4-4 243 0 0</inkml:trace>
  <inkml:trace contextRef="#ctx0" brushRef="#br0" timeOffset="261.69">1481 874 12875 0 0,'0'0'1888'0'0,"0"0"-553"0"0,0 0-155 0 0,0 0 77 0 0,0 0 43 0 0,0 0-105 0 0,0 0-248 0 0,0 0-271 0 0,0 0-272 0 0,-6 32-208 0 0,-18 98-108 0 0,18-71-811 0 0,6-59-308 0 0,0 0-725 0 0,0 0-1126 0 0,0 0-1620 0 0,0 0-1496 0 0,0-3-451 0 0</inkml:trace>
  <inkml:trace contextRef="#ctx0" brushRef="#br0" timeOffset="423.6">1397 318 11586 0 0,'0'0'2969'0'0,"0"0"-1489"0"0,0 0-527 0 0,0 0-369 0 0,0 0-312 0 0,0 0-320 0 0,0 0-216 0 0,0 0-112 0 0,0 0-192 0 0,0 0-577 0 0,0 0-1087 0 0,0 0-2057 0 0,0 0-4633 0 0</inkml:trace>
  <inkml:trace contextRef="#ctx0" brushRef="#br0" timeOffset="665.726">1755 904 11362 0 0,'0'0'2082'0'0,"0"0"-264"0"0,0 0-251 0 0,0 0-137 0 0,0 0-187 0 0,0 0-225 0 0,5 34-220 0 0,18 107-219 0 0,-3-59 445 0 0,-19-80-940 0 0,-1-1 0 0 0,1 1 0 0 0,0-1 1 0 0,0 1-1 0 0,0-1 0 0 0,0 1 0 0 0,0-1 0 0 0,0 1 1 0 0,0-1-1 0 0,0 0 0 0 0,1 0 0 0 0,-1 0 0 0 0,0 1 1 0 0,1-1-1 0 0,-1 0 0 0 0,1-1 0 0 0,-1 1 0 0 0,1 0 0 0 0,-1 0 1 0 0,1-1-1 0 0,0 1 0 0 0,-1-1 0 0 0,1 1 0 0 0,0-1 1 0 0,0 0-1 0 0,-1 1 0 0 0,1-1 0 0 0,0 0 0 0 0,0 0 1 0 0,-1-1-1 0 0,1 1 0 0 0,0 0 0 0 0,0 0 0 0 0,-1-1 1 0 0,1 1-1 0 0,0-1 0 0 0,-1 0 0 0 0,1 1 0 0 0,0-1-84 0 0,86-176 1406 0 0,-55 75-1159 0 0,5-23-178 0 0,-34 110 255 0 0,-4 15-488 0 0,0 1 0 0 0,1-1 0 0 0,-1 0 0 0 0,0 1 0 0 0,0-1 0 0 0,0 0 0 0 0,1 0 0 0 0,-1 1 0 0 0,0-1 0 0 0,0 0 0 0 0,1 0 0 0 0,-1 1 0 0 0,0-1 0 0 0,1 0 0 0 0,-1 0 0 0 0,0 0 0 0 0,1 1 0 0 0,-1-1 0 0 0,0 0 0 0 0,1 0 0 0 0,-1 0 0 0 0,0 0 0 0 0,1 0 0 0 0,-1 0 0 0 0,0 0 0 0 0,1 0 0 0 0,-1 0 0 0 0,1 0 0 0 0,-1 0 0 0 0,0 0 0 0 0,1 0 0 0 0,-1 0 0 0 0,0 0 0 0 0,1 0 0 0 0,-1-1 164 0 0,5 25-3509 0 0,0 1-5929 0 0,-4-13-125 0 0</inkml:trace>
  <inkml:trace contextRef="#ctx0" brushRef="#br0" timeOffset="988.765">2294 1069 8706 0 0,'0'0'2183'0'0,"0"0"88"0"0,0 0 108 0 0,0 0-116 0 0,0 0-265 0 0,0 0-272 0 0,0 0-279 0 0,0 0-288 0 0,0 0-288 0 0,32-11-246 0 0,102-35-159 0 0,-80 13 59 0 0,-49 24-409 0 0,0 2-45 0 0,-1-1-1 0 0,0 0 0 0 0,0 0 1 0 0,-1 0-1 0 0,0-1 1 0 0,0 1-1 0 0,-1-1 1 0 0,0 1-1 0 0,-1-1 1 0 0,0 0-1 0 0,0 1 1 0 0,-1-1-1 0 0,0-8-70 0 0,-1 14-14 0 0,-1 1-1 0 0,0-1 0 0 0,1 0 1 0 0,-1 0-1 0 0,0 1 0 0 0,0-1 1 0 0,0 1-1 0 0,-1-1 1 0 0,1 1-1 0 0,-1 0 0 0 0,1 0 1 0 0,-1 0-1 0 0,1 0 0 0 0,-1 1 1 0 0,0-1-1 0 0,0 1 0 0 0,0 0 1 0 0,0-1-1 0 0,0 1 1 0 0,0 1-1 0 0,-1-1 0 0 0,1 0 1 0 0,0 1-1 0 0,0 0 0 0 0,-1-1 1 0 0,1 1-1 0 0,0 0 1 0 0,0 1-1 0 0,-1-1 0 0 0,1 1 1 0 0,0-1-1 0 0,0 1 0 0 0,0 0 1 0 0,0 0-1 0 0,0 1 0 0 0,-3 0 15 0 0,-4 3-88 0 0,0 1 0 0 0,1 0 0 0 0,0 0 0 0 0,0 0 0 0 0,0 1 0 0 0,1 1 0 0 0,0 0 0 0 0,0 0-1 0 0,1 0 1 0 0,0 1 0 0 0,1 0 0 0 0,0 0 0 0 0,0 1 0 0 0,1-1 0 0 0,0 1 0 0 0,1 1-1 0 0,0-1 1 0 0,0 1 0 0 0,1-1 0 0 0,1 1 0 0 0,0 0 0 0 0,0 0 0 0 0,1 0 0 0 0,0 0 0 0 0,1 0-1 0 0,0 0 1 0 0,2 9 88 0 0,-1-15-111 0 0,-1 0 1 0 0,1 0-1 0 0,0 0 0 0 0,1-1 0 0 0,-1 1 0 0 0,1 0 0 0 0,0-1 1 0 0,0 1-1 0 0,0-1 0 0 0,1 0 0 0 0,0 0 0 0 0,0 0 0 0 0,0 0 1 0 0,0 0-1 0 0,0-1 0 0 0,1 1 0 0 0,-1-1 0 0 0,1 0 0 0 0,0 0 1 0 0,0 0-1 0 0,0-1 0 0 0,0 1 0 0 0,1-1 0 0 0,-1 0 0 0 0,1 0 1 0 0,-1-1-1 0 0,1 1 0 0 0,0-1 0 0 0,3 0 111 0 0,145 8-7705 0 0,-112-17 3119 0 0,-13-1-1628 0 0,-13 4 3188 0 0</inkml:trace>
  <inkml:trace contextRef="#ctx0" brushRef="#br0" timeOffset="1371.724">2777 1121 0 0 0,'0'0'2742'0'0,"0"0"-31"0"0,0 0-252 0 0,0 0-292 0 0,0 0-257 0 0,0 0-232 0 0,0 0-238 0 0,0 0-238 0 0,0 0-215 0 0,0 0-114 0 0,0 0 9 0 0,0 0 41 0 0,-2 10 42 0 0,-4 29-9 0 0,44-55 2124 0 0,5-26-2565 0 0,-2-3 1 0 0,-2-1 0 0 0,-2-2-1 0 0,-3-1 1 0 0,3-8-516 0 0,-21 32 64 0 0,20-34 0 0 0,-35 58-76 0 0,-1 1-52 0 0,0 0-59 0 0,-1 33-499 0 0,-2-1 537 0 0,0-25 80 0 0,1 0 1 0 0,1 0 0 0 0,-1 0 0 0 0,1 0 0 0 0,0 0 0 0 0,1 0 0 0 0,0 0 0 0 0,0 0 0 0 0,0 0 0 0 0,1 0 0 0 0,0 1 0 0 0,0-1 0 0 0,1-1 0 0 0,0 1 0 0 0,0 0 0 0 0,1 0 0 0 0,0-1 0 0 0,0 1 0 0 0,0-1 0 0 0,1 0 0 0 0,0 0 0 0 0,0 0 0 0 0,1 0 0 0 0,0-1 0 0 0,0 0 0 0 0,5 4 4 0 0,-4-4 47 0 0,1-1 0 0 0,0 0 0 0 0,0-1 0 0 0,0 0 0 0 0,0 0 0 0 0,1 0 0 0 0,0-1 0 0 0,-1 0 0 0 0,1-1 0 0 0,0 1-1 0 0,0-2 1 0 0,-1 1 0 0 0,1-1 0 0 0,0 0 0 0 0,0-1 0 0 0,0 1 0 0 0,0-2 0 0 0,0 1 0 0 0,-1-1 0 0 0,1 0 0 0 0,-1-1 0 0 0,1 0 0 0 0,-1 0 0 0 0,0 0 0 0 0,0-1 0 0 0,0 0 0 0 0,-1-1 0 0 0,1 1 0 0 0,-1-1 0 0 0,0 0 0 0 0,-1-1 0 0 0,1 0 0 0 0,-1 1 0 0 0,0-2 0 0 0,2-2-47 0 0,4-8-262 0 0,0-2 0 0 0,-1 1 0 0 0,-1-1 0 0 0,-1 0 1 0 0,0-1-1 0 0,-2 0 0 0 0,0 0 0 0 0,0-8 262 0 0,5 0-4384 0 0,-4 12-5210 0 0,-3 8-2647 0 0</inkml:trace>
</inkml:ink>
</file>

<file path=ppt/ink/ink9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340 133 0 0 0,'0'0'1203'0'0,"0"0"564"0"0,0 0 160 0 0,0 0-83 0 0,0 0-158 0 0,0 0-182 0 0,0 0-174 0 0,0 0-124 0 0,0 0-58 0 0,0 0-33 0 0,0 0-64 0 0,1-6-122 0 0,1-16-130 0 0,-20 17 923 0 0,-1 6-1457 0 0,1 1 0 0 0,-1 1-1 0 0,1 1 1 0 0,0 1 0 0 0,0 0 0 0 0,0 1 0 0 0,1 1 0 0 0,0 1-265 0 0,-62 21 989 0 0,49-15-112 0 0,37 9-505 0 0,4-13-313 0 0,0-1 1 0 0,1 0 0 0 0,0-1 0 0 0,1-1-1 0 0,0 0 1 0 0,0 0 0 0 0,0-1 0 0 0,1-1-1 0 0,0 0 1 0 0,2-1-60 0 0,89 36 298 0 0,-102-38-264 0 0,0 0-1 0 0,0 0 1 0 0,0 0 0 0 0,0 0 0 0 0,-1 1 0 0 0,1-1 0 0 0,-1 0 0 0 0,0 1 0 0 0,1 0 0 0 0,-1 0 0 0 0,-1 0 0 0 0,1 0 0 0 0,0 0 0 0 0,-1 0 0 0 0,1 0 0 0 0,-1 0 0 0 0,0 1 0 0 0,0-1 0 0 0,0 0 0 0 0,-1 1 0 0 0,1-1 0 0 0,-1 1 0 0 0,0-1 0 0 0,0 1 0 0 0,0-1-1 0 0,0 1 1 0 0,-1-1 0 0 0,1 0 0 0 0,-1 1 0 0 0,0-1 0 0 0,0 0 0 0 0,0 1 0 0 0,0-1 0 0 0,-1 0 0 0 0,1 0 0 0 0,-1 0 0 0 0,0 0 0 0 0,0 0 0 0 0,0 0 0 0 0,0 0 0 0 0,-1 0-34 0 0,-12 9 89 0 0,0-1 0 0 0,-1 0 0 0 0,1-1 0 0 0,-2-1 0 0 0,0-1 0 0 0,0 0 0 0 0,-2 0-89 0 0,-128 36 116 0 0,98-40-142 0 0,49-4-15 0 0,0 0-64 0 0,0 0-111 0 0,10-16-985 0 0,84-41-3298 0 0,-59 42 167 0 0,-2 3-3499 0 0,-13 5-532 0 0</inkml:trace>
  <inkml:trace contextRef="#ctx0" brushRef="#br0" timeOffset="242.475">573 357 13475 0 0,'0'0'1440'0'0,"0"0"-213"0"0,0 0 16 0 0,0 0 119 0 0,0 0-45 0 0,0 0-199 0 0,0 0-266 0 0,0 0-252 0 0,0 0-216 0 0,0 0-186 0 0,0 0-100 0 0,-7 29-62 0 0,-20 84-44 0 0,23-78-346 0 0,10-43-359 0 0,24-26-4705 0 0,-14 6-4507 0 0,-12 17 2993 0 0</inkml:trace>
  <inkml:trace contextRef="#ctx0" brushRef="#br0" timeOffset="479.367">496 0 4297 0 0,'0'0'3721'0'0,"0"0"-897"0"0,0 0-607 0 0,0 0-481 0 0,0 0-624 0 0,0 0-607 0 0,0 0-521 0 0,0 0-313 0 0,0 0-247 0 0,0 0-432 0 0,0 0-760 0 0,0 0-1841 0 0,0 0-1848 0 0,0 0 1808 0 0</inkml:trace>
  <inkml:trace contextRef="#ctx0" brushRef="#br0" timeOffset="730.646">743 155 12843 0 0,'0'0'2156'0'0,"0"0"-651"0"0,0 0-397 0 0,0 0-111 0 0,0 0-88 0 0,0 0-59 0 0,0 0-71 0 0,0 0-107 0 0,0 0-145 0 0,0 0-149 0 0,0 0-104 0 0,0 0-44 0 0,34-21-12 0 0,108-64 4 0 0,-58 51 178 0 0,-79 32-395 0 0,-1 0-1 0 0,1 1 1 0 0,0-1 0 0 0,-1 1-1 0 0,1 0 1 0 0,0 1 0 0 0,0-1-1 0 0,0 1 1 0 0,0 0 0 0 0,0 0 0 0 0,0 0-1 0 0,0 1 1 0 0,0 0 0 0 0,0 0-1 0 0,-1 0 1 0 0,1 0 0 0 0,0 1-1 0 0,-1 0 1 0 0,1 0 0 0 0,-1 0 0 0 0,1 0-1 0 0,-1 1 1 0 0,0 0 0 0 0,0 0-1 0 0,0 0 1 0 0,-1 0 0 0 0,1 0-1 0 0,-1 1 1 0 0,1 0 0 0 0,-1 0 0 0 0,0 0-1 0 0,-1 0 1 0 0,1 0 0 0 0,-1 0-1 0 0,0 1 1 0 0,0-1 0 0 0,0 1 0 0 0,0 0-5 0 0,-2 10 28 0 0,0 0 1 0 0,0 0-1 0 0,-2 0 1 0 0,0 0-1 0 0,0 0 1 0 0,-2-1 0 0 0,0 1-1 0 0,0-1 1 0 0,-1 0-1 0 0,-1 0 1 0 0,-1 0 0 0 0,0-1-1 0 0,0 0 1 0 0,-1 0-1 0 0,-1-1 1 0 0,-7 8-29 0 0,-45 87 424 0 0,36-26 79 0 0,25-78-487 0 0,0 0 0 0 0,0 0 0 0 0,1 0 1 0 0,-1-1-1 0 0,0 1 0 0 0,1 0 0 0 0,0 0 1 0 0,0-1-1 0 0,0 1 0 0 0,0 0 0 0 0,0-1 0 0 0,0 1 1 0 0,1-1-1 0 0,-1 0 0 0 0,1 1 0 0 0,0-1 1 0 0,0 0-1 0 0,0 0 0 0 0,0 0 0 0 0,0 0 0 0 0,0 0 1 0 0,0-1-1 0 0,0 1 0 0 0,1-1 0 0 0,-1 1 0 0 0,1-1 1 0 0,-1 0-1 0 0,1 0 0 0 0,0 0 0 0 0,-1 0 1 0 0,2 0-17 0 0,4 1 35 0 0,0 0 1 0 0,1 0-1 0 0,-1-1 1 0 0,1 0 0 0 0,0-1-1 0 0,-1 1 1 0 0,1-2-1 0 0,0 1 1 0 0,-1-1-1 0 0,1-1 1 0 0,-1 1 0 0 0,1-2-1 0 0,-1 1 1 0 0,0-1-1 0 0,0 0 1 0 0,2-1-36 0 0,28-19-1947 0 0,-20-4-2364 0 0,-15 4-7331 0 0,-3 18 2839 0 0</inkml:trace>
  <inkml:trace contextRef="#ctx0" brushRef="#br0" timeOffset="965.613">761 361 11827 0 0,'0'0'1234'0'0,"0"0"-247"0"0,0 0 96 0 0,0 0 231 0 0,0 0 54 0 0,0 0-141 0 0,0 0-175 0 0,0 0-188 0 0,0 0-187 0 0,37 5-168 0 0,117 15-133 0 0,39-15 326 0 0,18-12-2382 0 0,-141 1-3685 0 0,-2-3-6314 0 0,-59 9 7183 0 0</inkml:trace>
  <inkml:trace contextRef="#ctx0" brushRef="#br0" timeOffset="1644.004">1529 413 368 0 0,'0'0'3153'0'0,"0"0"-475"0"0,0 0-519 0 0,0 0-373 0 0,0 0-265 0 0,0 0-201 0 0,0 0-150 0 0,0 0-106 0 0,0 0-82 0 0,0 0-27 0 0,0 0-3 0 0,0 0-1 0 0,0 0-15 0 0,17 10-52 0 0,55 28-76 0 0,-70-38-766 0 0,-1 1-1 0 0,1 0 0 0 0,-1 0 1 0 0,1-1-1 0 0,0 1 1 0 0,-1 0-1 0 0,1-1 0 0 0,0 0 1 0 0,0 1-1 0 0,-1-1 1 0 0,1 0-1 0 0,0 0 0 0 0,0 0 1 0 0,-1 0-1 0 0,1 0 1 0 0,0-1-1 0 0,0 1 0 0 0,-1 0 1 0 0,1-1-1 0 0,0 1 1 0 0,-1-1-1 0 0,1 0 0 0 0,-1 1 1 0 0,1-1-1 0 0,0 0 1 0 0,-1 0-1 0 0,0 0 0 0 0,2-1-41 0 0,3-2 192 0 0,3-2-44 0 0,-1 1 0 0 0,0-1-1 0 0,0 0 1 0 0,-1-1 0 0 0,0 0-1 0 0,0 0 1 0 0,0 0-1 0 0,-1-1 1 0 0,0 0 0 0 0,0 0-1 0 0,-1-1 1 0 0,0 0 0 0 0,-1 1-1 0 0,0-2 1 0 0,0 1 0 0 0,-1 0-1 0 0,0-1 1 0 0,-1 0 0 0 0,0 1-1 0 0,0-1 1 0 0,-1-7-148 0 0,-2 14 2 0 0,-1 0-1 0 0,0 0 1 0 0,0 0 0 0 0,0 0-1 0 0,-1 0 1 0 0,1 0 0 0 0,-1 1-1 0 0,0-1 1 0 0,1 1 0 0 0,-1-1 0 0 0,0 1-1 0 0,-1 0 1 0 0,1 0 0 0 0,0 1-1 0 0,0-1 1 0 0,-1 1 0 0 0,1-1-1 0 0,-1 1 1 0 0,1 0 0 0 0,-1 1 0 0 0,0-1-1 0 0,1 0 1 0 0,-1 1 0 0 0,0 0-1 0 0,1 0 1 0 0,-1 0 0 0 0,0 0-1 0 0,0 1 1 0 0,1-1 0 0 0,-1 1 0 0 0,1 0-1 0 0,-1 0 1 0 0,0 1-2 0 0,-9 2-29 0 0,0 1 0 0 0,0 1 0 0 0,1 0 0 0 0,-1 1 0 0 0,2 0 0 0 0,-1 0 0 0 0,1 2 1 0 0,0-1-1 0 0,0 2 0 0 0,1-1 0 0 0,1 1 0 0 0,0 1 0 0 0,-7 9 29 0 0,-53 94-348 0 0,67-111 313 0 0,0 0 1 0 0,1 1-1 0 0,-1-1 0 0 0,1 0 1 0 0,0 1-1 0 0,0-1 1 0 0,0 1-1 0 0,0 0 1 0 0,1-1-1 0 0,-1 1 1 0 0,1 0-1 0 0,0-1 0 0 0,0 1 1 0 0,1 0-1 0 0,-1-1 1 0 0,1 1-1 0 0,-1-1 1 0 0,1 1-1 0 0,0-1 0 0 0,1 1 1 0 0,-1-1-1 0 0,1 1 1 0 0,-1-1-1 0 0,1 0 1 0 0,0 0-1 0 0,0 0 0 0 0,0 0 1 0 0,1 0-1 0 0,-1 0 1 0 0,1-1-1 0 0,-1 1 1 0 0,1-1-1 0 0,0 0 0 0 0,0 0 1 0 0,0 0-1 0 0,0 0 1 0 0,1 0-1 0 0,1 0 35 0 0,12 3-535 0 0,0 0 0 0 0,1-2 0 0 0,-1 0 0 0 0,1-1 1 0 0,0-1-1 0 0,-1 0 0 0 0,1-2 0 0 0,0 0 0 0 0,12-2 535 0 0,3-3-956 0 0,1-2 1 0 0,-1-1 0 0 0,-1-1 0 0 0,1-2-1 0 0,8-6 956 0 0,55-18-578 0 0,-73 28 673 0 0,-1-1 0 0 0,0 0 1 0 0,-1-2-1 0 0,0 0 0 0 0,-1-2 0 0 0,0 0 0 0 0,4-5-95 0 0,-23 18 83 0 0,0 0 1 0 0,0-1 0 0 0,0 1-1 0 0,0-1 1 0 0,0 1-1 0 0,0-1 1 0 0,0 1 0 0 0,-1-1-1 0 0,1 0 1 0 0,0 1 0 0 0,0-1-1 0 0,0 0 1 0 0,-1 0-1 0 0,1 0 1 0 0,0 0 0 0 0,-1 0-1 0 0,1 1 1 0 0,-1-1-1 0 0,1 0 1 0 0,-1 0 0 0 0,1 0-1 0 0,-1-1 1 0 0,0 1 0 0 0,1 0-1 0 0,-1 0 1 0 0,0 0-1 0 0,0 0 1 0 0,0 0 0 0 0,0 0-1 0 0,0 0 1 0 0,0 0-1 0 0,0 0 1 0 0,0-1 0 0 0,0 1-1 0 0,-1 0 1 0 0,1 0-1 0 0,0 0 1 0 0,-1 0 0 0 0,1 0-1 0 0,-1 0 1 0 0,1 0 0 0 0,-1 0-1 0 0,1 0 1 0 0,-1 1-1 0 0,0-1 1 0 0,0 0 0 0 0,1 0-1 0 0,-1 0 1 0 0,0 1-1 0 0,0-1 1 0 0,0 0 0 0 0,0 1-1 0 0,0-1 1 0 0,1 1-1 0 0,-1-1 1 0 0,-1 0-84 0 0,-11 4 245 0 0,1 0 1 0 0,-1 0-1 0 0,1 1 0 0 0,-1 0 0 0 0,1 1 1 0 0,0 1-1 0 0,1 0 0 0 0,0 0 0 0 0,0 1 0 0 0,0 1 1 0 0,1 0-1 0 0,0 0 0 0 0,0 1 0 0 0,-4 6-245 0 0,-2-2 151 0 0,11-9-148 0 0,0 0 1 0 0,0 1 0 0 0,1 0 0 0 0,-1 0-1 0 0,1 0 1 0 0,0 0 0 0 0,1 1 0 0 0,-1-1-1 0 0,1 1 1 0 0,0 0 0 0 0,0 0 0 0 0,1 0 0 0 0,0 0-1 0 0,0 1 1 0 0,0-1 0 0 0,1 1 0 0 0,0-1-1 0 0,0 1 1 0 0,1-1 0 0 0,0 1 0 0 0,0 0 0 0 0,0-1-1 0 0,2 4-3 0 0,1-5 0 0 0,1-1 0 0 0,-1 1-1 0 0,1-1 1 0 0,1 0 0 0 0,-1 0 0 0 0,0 0-1 0 0,1-1 1 0 0,0 0 0 0 0,0 0 0 0 0,0 0-1 0 0,0 0 1 0 0,1-1 0 0 0,-1 1 0 0 0,0-1-1 0 0,1-1 1 0 0,0 1 0 0 0,-1-1 0 0 0,1 0-1 0 0,0 0 1 0 0,0-1 0 0 0,5 0 0 0 0,5 1 132 0 0,1 0 0 0 0,-1-1 0 0 0,1-1 0 0 0,-1-1 0 0 0,0 0 0 0 0,0-1 0 0 0,0-1 0 0 0,0-1 0 0 0,0 0 0 0 0,-1-1-132 0 0,1 0 135 0 0,0-1-1 0 0,-1-1 1 0 0,0-1-1 0 0,0 0 1 0 0,-1-1-1 0 0,0 0 1 0 0,-1-1-1 0 0,0-1 1 0 0,-1 0-1 0 0,0 0 1 0 0,-1-2-1 0 0,-1 1 1 0 0,0-1-1 0 0,4-8-134 0 0,3-6 74 0 0,-5 11-86 0 0,-1-1 0 0 0,-1 0 1 0 0,-1 0-1 0 0,-1-1 1 0 0,0 0-1 0 0,-1-1 1 0 0,-1 0-1 0 0,-1 0 1 0 0,1-8 11 0 0,-5 17-76 0 0,1 0 1 0 0,-1 0 0 0 0,-1-1 0 0 0,0 1 0 0 0,-1 0 0 0 0,0-1-1 0 0,0 1 1 0 0,-1 0 0 0 0,-1 0 0 0 0,0 0 0 0 0,-3-8 75 0 0,4 14-23 0 0,0 0 0 0 0,0 1 0 0 0,-1-1 0 0 0,1 1 0 0 0,-1-1 0 0 0,0 1 1 0 0,0 0-1 0 0,0 0 0 0 0,-1 0 0 0 0,1 1 0 0 0,-1-1 0 0 0,0 1 0 0 0,0 0 0 0 0,0 0 1 0 0,-1 0-1 0 0,1 1 0 0 0,-1-1 0 0 0,1 1 0 0 0,-1 0 0 0 0,0 0 0 0 0,0 1 0 0 0,0-1 1 0 0,0 1-1 0 0,0 0 0 0 0,0 1 0 0 0,0-1 0 0 0,0 1 0 0 0,0 0 0 0 0,0 0 0 0 0,0 1 1 0 0,0-1-1 0 0,-1 1 0 0 0,1 0 0 0 0,0 1 0 0 0,1-1 0 0 0,-1 1 0 0 0,0 0 0 0 0,0 0 1 0 0,1 0 22 0 0,-9 7 9 0 0,2 0 0 0 0,-1 1 0 0 0,1 0 0 0 0,1 0 1 0 0,0 1-1 0 0,0 1 0 0 0,1 0 0 0 0,1 0 0 0 0,0 0 1 0 0,0 1-1 0 0,1 1 0 0 0,1-1 0 0 0,0 1 1 0 0,1 0-1 0 0,1 0 0 0 0,0 0 0 0 0,1 1 0 0 0,0 0 1 0 0,1 0-1 0 0,1-1 0 0 0,0 1 0 0 0,1 2-9 0 0,0-16 1 0 0,-1 11 7 0 0,1 0-1 0 0,0 1 1 0 0,1-1-1 0 0,0 0 1 0 0,0 0 0 0 0,1 0-1 0 0,1 0 1 0 0,0 0-1 0 0,1-1 1 0 0,0 1 0 0 0,1-1-1 0 0,6 10-7 0 0,-1-6-46 0 0,1-1 0 0 0,0 0 0 0 0,1-1-1 0 0,1 0 1 0 0,0-1 0 0 0,0-1 0 0 0,2 0 0 0 0,-1 0-1 0 0,1-2 1 0 0,1 1 0 0 0,0-2 0 0 0,0 0-1 0 0,0-1 1 0 0,1-1 0 0 0,0-1 0 0 0,3 1 46 0 0,109 13-6047 0 0,-96-16-1044 0 0,-12-2-3781 0 0</inkml:trace>
</inkml:ink>
</file>

<file path=ppt/ink/ink9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5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 2152 0 0,'0'0'5215'0'0,"0"0"-2496"0"0,0 0-717 0 0,0 0-116 0 0,0 0-121 0 0,0 0-108 0 0,0 0-149 0 0,0 0-209 0 0,0 0-256 0 0,0 0-304 0 0,0 0-265 0 0,-3-2-191 0 0,2 2-270 0 0,0-1-1 0 0,1 1 1 0 0,-1 0 0 0 0,0 0-1 0 0,0 0 1 0 0,1-1-1 0 0,-1 1 1 0 0,0 0 0 0 0,0 0-1 0 0,1 0 1 0 0,-1 0-1 0 0,0 1 1 0 0,0-1 0 0 0,1 0-1 0 0,-1 0 1 0 0,0 0-1 0 0,0 0 1 0 0,1 1 0 0 0,-1-1-1 0 0,0 0 1 0 0,1 1-1 0 0,-1-1 1 0 0,0 1-1 0 0,1-1 1 0 0,-1 1 0 0 0,1-1-1 0 0,-1 1 1 0 0,0-1-1 0 0,1 1 1 0 0,0-1 0 0 0,-1 1-1 0 0,1 0 1 0 0,-1-1-1 0 0,1 1 1 0 0,0 0 0 0 0,-1-1-1 0 0,1 1 1 0 0,0 0-1 0 0,0-1 1 0 0,-1 1 0 0 0,1 0-1 0 0,0 0 1 0 0,0-1-1 0 0,0 1 1 0 0,0 0 0 0 0,0 0-1 0 0,0 0 1 0 0,0-1-1 0 0,0 1 1 0 0,0 0 0 0 0,1 0-1 0 0,-1-1 1 0 0,0 1-1 0 0,0 0 1 0 0,1-1 0 0 0,-1 1-1 0 0,0 0 1 0 0,1-1-1 0 0,-1 1 1 0 0,1 0 0 0 0,-1-1-1 0 0,1 1 1 0 0,0 0-13 0 0,0 134 965 0 0,2-29-628 0 0,-5 0 0 0 0,-4 0 0 0 0,-9 28-337 0 0,-33 201-149 0 0,46-324-180 0 0,-5 21-472 0 0,5-12-2941 0 0,2-20 2019 0 0,0 0-408 0 0,0 0-518 0 0,0 0-706 0 0,0-1-2382 0 0,0-5 3065 0 0,0 2 448 0 0</inkml:trace>
  <inkml:trace contextRef="#ctx0" brushRef="#br0" timeOffset="254.134">1 545 6585 0 0,'0'0'4597'0'0,"0"0"-2375"0"0,0 0-848 0 0,0 0-270 0 0,0 0-133 0 0,0 0-91 0 0,0 0-62 0 0,0 0 31 0 0,0 0 15 0 0,0 0-50 0 0,0 0-54 0 0,0 0-77 0 0,0 0-78 0 0,23 10-85 0 0,75 32-93 0 0,-18-30 31 0 0,-59-13-356 0 0,300-29-274 0 0,-204 15-1910 0 0,-20-2-5558 0 0,-73 12 2830 0 0,-9 2-405 0 0,-6-1 501 0 0</inkml:trace>
  <inkml:trace contextRef="#ctx0" brushRef="#br0" timeOffset="661.339">839 512 5017 0 0,'0'0'2017'0'0,"0"0"-198"0"0,0 0-59 0 0,0 0 16 0 0,0 0-113 0 0,0 0-212 0 0,0 0-214 0 0,0 0-199 0 0,0 0-187 0 0,0 0-135 0 0,-9 33-78 0 0,-28 103-69 0 0,28-71 554 0 0,12-56-853 0 0,0-6-199 0 0,0 1 1 0 0,0-1-1 0 0,0 1 1 0 0,0-1 0 0 0,1 0-1 0 0,-1-1 1 0 0,1 1-1 0 0,0-1 1 0 0,0 1 0 0 0,0-1-1 0 0,0 0 1 0 0,0-1-1 0 0,0 1 1 0 0,1-1 0 0 0,-1 1-1 0 0,0-1 1 0 0,1-1-1 0 0,-1 1 1 0 0,1-1 0 0 0,-1 1-1 0 0,1-1 1 0 0,-1 0-1 0 0,1-1 1 0 0,-1 1 0 0 0,1-1-1 0 0,-1 0 1 0 0,1 0-1 0 0,-1-1 1 0 0,0 1 0 0 0,0-1-1 0 0,1 0 1 0 0,-1 0-1 0 0,0 0 1 0 0,-1 0 0 0 0,3-2-72 0 0,21-11 156 0 0,0-1 0 0 0,0-2 0 0 0,-2 0 0 0 0,0-2 0 0 0,21-21-156 0 0,16-7 9 0 0,-61 48-20 0 0,0 1 1 0 0,0-1-1 0 0,0 1 0 0 0,0-1 1 0 0,0 1-1 0 0,0 0 0 0 0,0-1 1 0 0,-1 1-1 0 0,1 0 0 0 0,0 0 0 0 0,0 0 1 0 0,-1 0-1 0 0,1 0 0 0 0,0 0 1 0 0,-1-1-1 0 0,1 1 0 0 0,-1 1 1 0 0,1-1-1 0 0,-1 0 0 0 0,0 0 1 0 0,1 0-1 0 0,-1 0 0 0 0,0 0 0 0 0,0 0 1 0 0,0 0-1 0 0,0 0 0 0 0,0 0 1 0 0,0 1-1 0 0,0-1 0 0 0,0 0 1 0 0,0 0-1 0 0,0 0 11 0 0,0 3-19 0 0,1 8 16 0 0,-1-7 4 0 0,-1 1 1 0 0,1-1-1 0 0,0 1 0 0 0,1 0 1 0 0,-1-1-1 0 0,1 1 1 0 0,0-1-1 0 0,0 1 0 0 0,1-1 1 0 0,0 0-1 0 0,0 1 0 0 0,0-1 1 0 0,0 0-1 0 0,1 0 1 0 0,0-1-1 0 0,0 1 0 0 0,0 0 1 0 0,1-1-1 0 0,-1 0 0 0 0,1 0 1 0 0,0 0-1 0 0,0 0 1 0 0,1-1-1 0 0,-1 1 0 0 0,1-1 1 0 0,0 0-1 0 0,-1 0 1 0 0,1-1-1 0 0,1 0 0 0 0,-1 0 1 0 0,4 1-2 0 0,1-1 104 0 0,0 0 0 0 0,0-1 0 0 0,0-1 0 0 0,0 0 0 0 0,0 0 0 0 0,0-1 0 0 0,0 0 0 0 0,0-1 0 0 0,0 0 0 0 0,0 0 0 0 0,0-1 0 0 0,-1 0 0 0 0,1-1 0 0 0,-1 0 0 0 0,0-1 0 0 0,0 0 0 0 0,0 0 0 0 0,-1-1 0 0 0,0 0 0 0 0,0 0 0 0 0,-1-1 0 0 0,1 0 0 0 0,-1-1 0 0 0,-1 1 0 0 0,1-1 0 0 0,-2-1 0 0 0,1 1 0 0 0,-1-1 0 0 0,0 0 0 0 0,1-4-104 0 0,1-49 983 0 0,-8 34-2924 0 0,0 12-2502 0 0,1 1-3580 0 0,0 11-4328 0 0</inkml:trace>
  <inkml:trace contextRef="#ctx0" brushRef="#br0" timeOffset="1497.68">1828 608 0 0 0,'0'0'1822'0'0,"0"0"373"0"0,0 0 64 0 0,0 0-145 0 0,0 0-192 0 0,0 0-282 0 0,0 0-294 0 0,0 0-249 0 0,0 0-183 0 0,0 0-102 0 0,0 0-69 0 0,-19 3-74 0 0,-59 12-81 0 0,76-15-559 0 0,1 0-1 0 0,-1 1 1 0 0,0-1-1 0 0,1 1 0 0 0,-1-1 1 0 0,1 1-1 0 0,-1 0 1 0 0,1-1-1 0 0,-1 1 1 0 0,1 0-1 0 0,0 0 0 0 0,-1 0 1 0 0,1 0-1 0 0,0 0 1 0 0,0 0-1 0 0,-1 1 1 0 0,1-1-1 0 0,0 0 0 0 0,0 0 1 0 0,0 1-1 0 0,1-1 1 0 0,-1 1-1 0 0,0-1 1 0 0,0 1-1 0 0,1-1 1 0 0,-1 1-1 0 0,1 0 0 0 0,-1 1-28 0 0,-1 5 171 0 0,-1-2-91 0 0,0-1 0 0 0,0 0-1 0 0,1 1 1 0 0,0-1 0 0 0,0 1 0 0 0,0 0 0 0 0,1-1-1 0 0,-1 1 1 0 0,1 0 0 0 0,1 0 0 0 0,-1 0 0 0 0,1 0-1 0 0,0 0 1 0 0,1 0 0 0 0,0 0 0 0 0,-1 0 0 0 0,2-1-1 0 0,-1 1 1 0 0,1 0 0 0 0,0 0 0 0 0,0-1 0 0 0,0 1-1 0 0,1-1 1 0 0,0 0 0 0 0,0 0 0 0 0,0 0 0 0 0,1 0-1 0 0,-1 0 1 0 0,1-1 0 0 0,0 0 0 0 0,1 1 0 0 0,-1-1-1 0 0,1-1 1 0 0,0 1 0 0 0,0-1 0 0 0,0 0-1 0 0,0 0 1 0 0,0 0 0 0 0,1-1 0 0 0,-1 0 0 0 0,1 0-1 0 0,1 0-79 0 0,-1-2 90 0 0,1 0-1 0 0,0 0 1 0 0,-1-1-1 0 0,1 0 0 0 0,-1 0 1 0 0,1-1-1 0 0,-1 0 1 0 0,0 0-1 0 0,1 0 0 0 0,-1-1 1 0 0,0 0-1 0 0,-1 0 1 0 0,1 0-1 0 0,0-1 0 0 0,-1 0 1 0 0,0 0-1 0 0,0 0 1 0 0,0-1-1 0 0,0 1 0 0 0,-1-1 1 0 0,0-1-1 0 0,0 1 1 0 0,0 0-1 0 0,-1-1 0 0 0,0 0 1 0 0,0 0-1 0 0,0 0 1 0 0,-1 0-1 0 0,1 0 0 0 0,0-6-89 0 0,-1 4 1 0 0,-1-1 0 0 0,0 1 0 0 0,0 0 0 0 0,-1-1 0 0 0,0 1 0 0 0,0-1 0 0 0,-1 1 0 0 0,0 0 0 0 0,-1-1 0 0 0,0 1 0 0 0,0 0 0 0 0,0 0 0 0 0,-1 0 0 0 0,-1 0 0 0 0,-3-6-1 0 0,4 9-235 0 0,0 0-1 0 0,0 0 1 0 0,0 1-1 0 0,-1-1 0 0 0,0 1 1 0 0,0 0-1 0 0,0 0 0 0 0,-1 0 1 0 0,1 1-1 0 0,-1-1 0 0 0,0 1 1 0 0,0 0-1 0 0,0 1 1 0 0,0-1-1 0 0,-1 1 236 0 0,-24-2-4778 0 0,5 14-5133 0 0,16-2 2998 0 0</inkml:trace>
</inkml:ink>
</file>

<file path=ppt/ink/ink9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33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37 0 0 0,'0'0'924'0'0,"0"0"741"0"0,0 0 128 0 0,0 0-91 0 0,0 0-190 0 0,0 0-169 0 0,0 0-108 0 0,1-4-100 0 0,6-24 1995 0 0,-49 24 1250 0 0,31 5-4274 0 0,0 1 1 0 0,0 1-1 0 0,0 0 1 0 0,0 1-1 0 0,0 0 1 0 0,1 0-1 0 0,-1 1 1 0 0,1 0-1 0 0,0 1 1 0 0,1 0-1 0 0,0 1 1 0 0,0 0 0 0 0,-3 3-108 0 0,-18 12 168 0 0,-55 59 246 0 0,80-74-384 0 0,0 0-1 0 0,0 0 0 0 0,1 0 1 0 0,-1 1-1 0 0,1 0 0 0 0,1-1 1 0 0,0 1-1 0 0,0 0 0 0 0,0 1 1 0 0,1-1-1 0 0,1 0 0 0 0,-1 1 1 0 0,1-1-1 0 0,1 1 0 0 0,-1-1 1 0 0,1 1-1 0 0,1 0 1 0 0,0-1-1 0 0,1 8-28 0 0,1-10 74 0 0,-1-1 0 0 0,1 1-1 0 0,0 0 1 0 0,1-1 0 0 0,-1 0 0 0 0,1 0 0 0 0,0 0-1 0 0,1 0 1 0 0,-1-1 0 0 0,1 1 0 0 0,0-1 0 0 0,0 0-1 0 0,0-1 1 0 0,0 1 0 0 0,1-1 0 0 0,-1 0 0 0 0,1 0 0 0 0,0-1-1 0 0,0 0 1 0 0,0 0 0 0 0,0 0 0 0 0,0-1 0 0 0,0 1-1 0 0,1-2 1 0 0,-1 1 0 0 0,0-1 0 0 0,1 0 0 0 0,-1 0-1 0 0,0 0 1 0 0,1-1 0 0 0,-1 0 0 0 0,0-1 0 0 0,0 1 0 0 0,0-1-1 0 0,0 0 1 0 0,0 0 0 0 0,0-1 0 0 0,-1 0 0 0 0,1 0-1 0 0,-1-1 1 0 0,1 1 0 0 0,-1-1 0 0 0,2-2-74 0 0,19-19 182 0 0,-2-1 0 0 0,-1 0 1 0 0,-1-2-1 0 0,-2-1 0 0 0,0 0 0 0 0,14-32-182 0 0,15-46 258 0 0,-34 74-139 0 0,-15 32-101 0 0,0 1-22 0 0,0 0-13 0 0,0 0-16 0 0,0 0-22 0 0,0 0-14 0 0,11 23-78 0 0,19 80 367 0 0,-4 33 29 0 0,-21-64-177 0 0,-2 1-1 0 0,-4-1 0 0 0,-2 0 1 0 0,-12 58-72 0 0,-8-1 24 0 0,-40 40 8 0 0,58-159-37 0 0,0-1-1 0 0,0 1 1 0 0,-1-1 0 0 0,0-1 0 0 0,0 1 0 0 0,-1-1 0 0 0,0 0 0 0 0,0-1-1 0 0,-1 0 1 0 0,0 0 0 0 0,0 0 0 0 0,-1-1 0 0 0,0-1 0 0 0,-4 3 5 0 0,12-9-7 0 0,0 0 1 0 0,-1 0-1 0 0,1 0 0 0 0,0 0 1 0 0,-1 0-1 0 0,1 0 1 0 0,0 0-1 0 0,0 0 1 0 0,0-1-1 0 0,0 1 1 0 0,0 0-1 0 0,0-1 1 0 0,0 1-1 0 0,1 0 1 0 0,-1-1-1 0 0,0 1 0 0 0,1-1 1 0 0,-1 0-1 0 0,1 1 1 0 0,0-1-1 0 0,-1 1 1 0 0,1-1-1 0 0,0 0 1 0 0,0 1-1 0 0,0-1 1 0 0,0 1-1 0 0,0-1 0 0 0,1 0 1 0 0,-1 1-1 0 0,0-1 1 0 0,1 1-1 0 0,-1-1 1 0 0,1 1-1 0 0,0-2 7 0 0,-1-5-24 0 0,2-9-3 0 0,1 0 1 0 0,1 0-1 0 0,0 0 1 0 0,1 0-1 0 0,0 1 0 0 0,2 0 1 0 0,0 0-1 0 0,1 0 1 0 0,0 1-1 0 0,1 0 1 0 0,4-3 26 0 0,-3 0-11 0 0,22-29-5 0 0,2 1 0 0 0,3 1 0 0 0,0 3 0 0 0,15-11 16 0 0,-8 7-16 0 0,31-42-67 0 0,71-82 139 0 0,-113 100-21 0 0,-29-11 19 0 0,-56-8-358 0 0,45 80 267 0 0,5 6-7 0 0,0 1-1 0 0,0 0 1 0 0,0 0-1 0 0,0 0 1 0 0,-1 1-1 0 0,1-1 1 0 0,0 0-1 0 0,-1 1 1 0 0,1-1-1 0 0,-1 1 1 0 0,1 0-1 0 0,-1 0 1 0 0,0 0-1 0 0,1 0 1 0 0,-1 1-1 0 0,0-1 1 0 0,0 1-1 0 0,0-1 1 0 0,0 1-1 0 0,1 0 1 0 0,-1 0-1 0 0,0 0 1 0 0,0 1-1 0 0,0-1 1 0 0,0 1-1 0 0,1-1 1 0 0,-1 1-1 0 0,0 0 0 0 0,1 0 1 0 0,-1 0-1 0 0,0 1 1 0 0,1-1-1 0 0,-1 1 1 0 0,-1 1 44 0 0,-4 2-25 0 0,0 1-1 0 0,1-1 1 0 0,0 2 0 0 0,0-1-1 0 0,0 1 1 0 0,1 0-1 0 0,0 0 1 0 0,0 1 0 0 0,1 0-1 0 0,-3 4 26 0 0,4-3 5 0 0,0-1-1 0 0,1 1 0 0 0,0 1 1 0 0,0-1-1 0 0,1 0 1 0 0,0 1-1 0 0,0-1 0 0 0,1 1 1 0 0,1 0-1 0 0,-1-1 0 0 0,2 7-4 0 0,11 97 59 0 0,-6-99-19 0 0,1 0-1 0 0,0 0 1 0 0,1-1 0 0 0,1 0-1 0 0,0 0 1 0 0,1-1-1 0 0,0 0 1 0 0,1-1 0 0 0,0 0-1 0 0,3 2-39 0 0,-2-4 52 0 0,-1-1 0 0 0,1 0 0 0 0,1 0 0 0 0,-1-1 0 0 0,1-1 1 0 0,0 0-1 0 0,1-1 0 0 0,0 0 0 0 0,-1-2 0 0 0,1 1 0 0 0,1-1 0 0 0,-1-1 0 0 0,0-1 0 0 0,0 0 0 0 0,1-1 0 0 0,-1 0 0 0 0,1-1 0 0 0,-1-1 0 0 0,0 0 0 0 0,0-1 0 0 0,0 0 0 0 0,0-1 1 0 0,0-1-1 0 0,-1 0 0 0 0,0-1 0 0 0,0-1 0 0 0,0 0 0 0 0,8-6-52 0 0,256-207 332 0 0,-144 132-327 0 0,-48 69-101 0 0,-85 49 90 0 0,-72 25 308 0 0,22-28-266 0 0,14-9 20 0 0,0 2 1 0 0,1 2 0 0 0,0 1-1 0 0,2 2 1 0 0,-20 20-57 0 0,49-42-5 0 0,1 1 0 0 0,0 0 0 0 0,-1 0 0 0 0,1 0 0 0 0,0 0 0 0 0,1 0 0 0 0,-1 1 0 0 0,1-1 0 0 0,0 1 0 0 0,0-1 0 0 0,0 1 0 0 0,1 0 0 0 0,0 0 0 0 0,-1 0 0 0 0,2 0 0 0 0,-1 0 1 0 0,1 0-1 0 0,0 0 0 0 0,0 0 0 0 0,0 0 0 0 0,0 0 0 0 0,1 2 5 0 0,2-4 1 0 0,0 1 0 0 0,0-1 0 0 0,0 1 1 0 0,1-1-1 0 0,-1 0 0 0 0,1-1 1 0 0,0 1-1 0 0,0 0 0 0 0,0-1 0 0 0,0 0 1 0 0,0 0-1 0 0,0 0 0 0 0,0-1 0 0 0,1 1 1 0 0,-1-1-1 0 0,1 0 0 0 0,-1 0 0 0 0,1 0 1 0 0,-1-1-1 0 0,4 0-1 0 0,7 0 22 0 0,-1-2-1 0 0,1 1 1 0 0,-1-2-1 0 0,0 0 1 0 0,0-1 0 0 0,0 0-1 0 0,-1-1 1 0 0,1 0-1 0 0,-1-1 1 0 0,0-1 0 0 0,-1 0-1 0 0,0-1 1 0 0,0 0-1 0 0,0-1 1 0 0,-1 0 0 0 0,3-4-23 0 0,32-20 69 0 0,40-31 35 0 0,-80 57-89 0 0,-6 7-18 0 0,1 1 1 0 0,-1-1-1 0 0,0 0 1 0 0,0 0-1 0 0,0 1 1 0 0,1-1-1 0 0,-1 0 1 0 0,0 0-1 0 0,0 1 1 0 0,0-1-1 0 0,1 0 1 0 0,-1 0-1 0 0,0 0 1 0 0,1 0-1 0 0,-1 1 1 0 0,0-1-1 0 0,0 0 1 0 0,1 0-1 0 0,-1 0 1 0 0,0 0-1 0 0,1 0 1 0 0,-1 0-1 0 0,0 0 1 0 0,1 0-1 0 0,-1 0 1 0 0,0 0-1 0 0,1 0 1 0 0,-1 0-1 0 0,0 0 0 0 0,1 0 1 0 0,-1 0-1 0 0,0 0 1 0 0,0 0-1 0 0,1 0 1 0 0,-1 0-1 0 0,0-1 1 0 0,1 1-1 0 0,-1 0 1 0 0,0 0-1 0 0,0 0 1 0 0,1 0-1 0 0,-1-1 1 0 0,0 1-1 0 0,0 0 1 0 0,0 0-1 0 0,1-1 1 0 0,-1 1-1 0 0,0 0 1 0 0,0 0-1 0 0,0-1 1 0 0,1 1-1 0 0,-1 0 1 0 0,0-1-1 0 0,0 1 1 0 0,0 0-1 0 0,0-1 1 0 0,0 1-1 0 0,0 0 1 0 0,0 0-1 0 0,0-1 1 0 0,0 1-1 0 0,0-1 4 0 0,22 65 29 0 0,-20-59-27 0 0,1 1 0 0 0,1 0 0 0 0,-1-1 0 0 0,1 0 0 0 0,-1 1 0 0 0,2-1 0 0 0,-1-1-1 0 0,0 1 1 0 0,1-1 0 0 0,0 0 0 0 0,0 0 0 0 0,0 0 0 0 0,1 0 0 0 0,-1-1 0 0 0,1 0-1 0 0,0 0 1 0 0,0-1 0 0 0,0 0 0 0 0,0 0 0 0 0,0 0 0 0 0,1-1 0 0 0,-1 1 0 0 0,0-2-1 0 0,1 1 1 0 0,-1-1 0 0 0,1 0 0 0 0,-1 0 0 0 0,0 0 0 0 0,1-1 0 0 0,-1 0 0 0 0,0-1-1 0 0,1 1 1 0 0,-1-1 0 0 0,0 0 0 0 0,0-1 0 0 0,0 0 0 0 0,2-1-2 0 0,25-20 61 0 0,-2-1 0 0 0,0-1-1 0 0,-2-2 1 0 0,-1-1 0 0 0,-1-1 0 0 0,-2-2 0 0 0,-1 0 0 0 0,-1-1 0 0 0,9-20-61 0 0,-25 41 6 0 0,-1 0-1 0 0,0 0 1 0 0,0-1 0 0 0,-1 1 0 0 0,-1-1 0 0 0,0 0-1 0 0,-1-1 1 0 0,0 1 0 0 0,-1 0 0 0 0,-1-1-1 0 0,0 0 1 0 0,-1 0-6 0 0,0 12-3 0 0,1 1 0 0 0,-1-1-1 0 0,0 0 1 0 0,0 1 0 0 0,-1-1 0 0 0,1 1-1 0 0,0-1 1 0 0,-1 0 0 0 0,1 1 0 0 0,0-1-1 0 0,-1 1 1 0 0,0-1 0 0 0,1 1 0 0 0,-1-1-1 0 0,0 1 1 0 0,0 0 0 0 0,0-1 0 0 0,0 1-1 0 0,0 0 1 0 0,0 0 0 0 0,0 0 0 0 0,0-1-1 0 0,0 1 1 0 0,-1 0 0 0 0,1 1 0 0 0,0-1-1 0 0,-1 0 1 0 0,1 0 0 0 0,-1 1 0 0 0,1-1-1 0 0,-1 0 1 0 0,1 1 0 0 0,-1-1 0 0 0,1 1-1 0 0,-1 0 1 0 0,0 0 0 0 0,1 0-1 0 0,-1-1 1 0 0,1 2 0 0 0,-1-1 0 0 0,0 0-1 0 0,1 0 1 0 0,-1 0 0 0 0,1 1 3 0 0,-68 24-228 0 0,62-20 214 0 0,0-1-1 0 0,-1 1 1 0 0,1 0-1 0 0,1 0 0 0 0,-1 1 1 0 0,1 0-1 0 0,0 0 1 0 0,0 0-1 0 0,1 1 0 0 0,0 0 1 0 0,0 0-1 0 0,1 0 0 0 0,-1 1 1 0 0,2 0-1 0 0,-1-1 1 0 0,1 1-1 0 0,0 1 0 0 0,1-1 1 0 0,0 0-1 0 0,0 1 1 0 0,1-1-1 0 0,0 1 0 0 0,0-1 1 0 0,1 9 14 0 0,4-13-3 0 0,0 1 1 0 0,0 0-1 0 0,0-1 0 0 0,1 0 1 0 0,-1 0-1 0 0,1-1 1 0 0,0 1-1 0 0,0-1 1 0 0,1 0-1 0 0,-1 0 1 0 0,1-1-1 0 0,-1 1 0 0 0,1-1 1 0 0,0-1-1 0 0,0 1 1 0 0,0-1-1 0 0,0 0 1 0 0,0 0-1 0 0,0-1 1 0 0,0 1-1 0 0,0-1 0 0 0,0-1 1 0 0,0 1-1 0 0,0-1 1 0 0,1-1 2 0 0,240-1 181 0 0,-244 4-172 0 0,1-1 1 0 0,-1 1-1 0 0,0 0 0 0 0,0-1 0 0 0,0 2 1 0 0,0-1-1 0 0,0 0 0 0 0,0 0 1 0 0,0 1-1 0 0,0 0 0 0 0,-1-1 0 0 0,1 1 1 0 0,-1 0-1 0 0,1 0 0 0 0,-1 1 0 0 0,1-1 1 0 0,-1 0-1 0 0,0 1 0 0 0,0 0 1 0 0,-1-1-1 0 0,1 1 0 0 0,0 0 0 0 0,-1 0 1 0 0,0 0-1 0 0,1 0 0 0 0,-1 0 0 0 0,0 0 1 0 0,-1 0-1 0 0,1 1-9 0 0,5 102 383 0 0,-7-75-349 0 0,3-29-34 0 0,0 0 1 0 0,0 0 0 0 0,0 0 0 0 0,1 0-1 0 0,-1-1 1 0 0,0 1 0 0 0,1-1 0 0 0,-1 0-1 0 0,1 1 1 0 0,-1-1 0 0 0,1 0 0 0 0,0-1-1 0 0,-1 1 1 0 0,1 0 0 0 0,0-1 0 0 0,0 1 0 0 0,0-1-1 0 0,-1 0 1 0 0,1 0 0 0 0,0 0 0 0 0,0 0-1 0 0,0-1 1 0 0,-1 1 0 0 0,1-1 0 0 0,0 0-1 0 0,0 0 0 0 0,8 1-9 0 0,-5 0 19 0 0,17-3-317 0 0,-22 2 231 0 0,-1 1-1713 0 0,2 0 5376 0 0,-2 0-5142 0 0,1 0-4985 0 0,0 0-7089 0 0,-1 0 6353 0 0</inkml:trace>
  <inkml:trace contextRef="#ctx0" brushRef="#br0" timeOffset="619.809">3148 115 1296 0 0,'0'0'3173'0'0,"0"0"-430"0"0,0 0-200 0 0,0 0 5 0 0,0 0-180 0 0,0 0-297 0 0,0 0-324 0 0,0 0-328 0 0,0 0-250 0 0,0 0-205 0 0,0 0-195 0 0,0 0-127 0 0,0 0-105 0 0,-7-3-94 0 0,4 2-385 0 0,-1-1 1 0 0,0 1 0 0 0,0 0-1 0 0,0 0 1 0 0,0 0-1 0 0,0 1 1 0 0,0-1 0 0 0,0 1-1 0 0,0 0 1 0 0,0 0-1 0 0,0 0 1 0 0,0 1 0 0 0,0-1-1 0 0,0 1 1 0 0,0 0-1 0 0,-1 1-58 0 0,-152 78 835 0 0,156-79-834 0 0,0 0-1 0 0,0 0 0 0 0,0 0 1 0 0,0 0-1 0 0,0 0 0 0 0,0 0 1 0 0,0 0-1 0 0,0 0 0 0 0,0 1 1 0 0,1-1-1 0 0,-1 0 0 0 0,0 1 1 0 0,1-1-1 0 0,-1 0 0 0 0,1 1 1 0 0,0-1-1 0 0,-1 0 0 0 0,1 1 0 0 0,0-1 1 0 0,0 1-1 0 0,0-1 0 0 0,0 1 1 0 0,0-1-1 0 0,0 1 0 0 0,0-1 1 0 0,1 1-1 0 0,-1-1 0 0 0,0 0 1 0 0,1 1-1 0 0,-1-1 0 0 0,1 0 1 0 0,-1 1-1 0 0,1-1 0 0 0,0 0 1 0 0,0 0-1 0 0,0 1 0 0 0,-1-1 1 0 0,1 0-1 0 0,0 0 0 0 0,0 0 1 0 0,1 0-1 0 0,-1 0 0 0 0,56 46-52 0 0,-45-38 74 0 0,0 0-18 0 0,0 0-1 0 0,-1 1 0 0 0,0 0 1 0 0,-1 1-1 0 0,0 0 0 0 0,-1 0 1 0 0,0 1-1 0 0,-1 1 0 0 0,0 0 1 0 0,5 10-4 0 0,-10-18 49 0 0,0 0 0 0 0,0 1 0 0 0,-1 0 1 0 0,0-1-1 0 0,0 1 0 0 0,0 0 0 0 0,0 0 1 0 0,-1 0-1 0 0,0 0 0 0 0,0 0 0 0 0,-1 1 1 0 0,0-1-1 0 0,0 0 0 0 0,0 0 0 0 0,-1 0 1 0 0,0 0-1 0 0,0 0 0 0 0,0 0 0 0 0,-1 0 0 0 0,0 0 1 0 0,0 0-1 0 0,-1 0 0 0 0,1-1 0 0 0,-1 1 1 0 0,0-1-1 0 0,-1 0 0 0 0,-2 3-49 0 0,0-4 50 0 0,-1 0-1 0 0,1-1 1 0 0,-1 1 0 0 0,0-2-1 0 0,1 1 1 0 0,-1-1 0 0 0,-1 0-1 0 0,1 0 1 0 0,0-1 0 0 0,0 0-1 0 0,0-1 1 0 0,-1 1-1 0 0,1-1 1 0 0,0-1 0 0 0,-7 0-50 0 0,0 1-18 0 0,11 0-57 0 0,1-1 0 0 0,0 1 0 0 0,-1-1 0 0 0,1 1 0 0 0,0-1 0 0 0,-1 0 0 0 0,1 0 0 0 0,0 0-1 0 0,0 0 1 0 0,0 0 0 0 0,0 0 0 0 0,0-1 0 0 0,0 1 0 0 0,0-1 0 0 0,0 1 0 0 0,1-1 0 0 0,-1 0 0 0 0,1 1 0 0 0,-1-1 0 0 0,1 0 0 0 0,0 0 0 0 0,-1 0 0 0 0,1 0 0 0 0,0-2 75 0 0,-12-35-6777 0 0,10 31-290 0 0,-1 1-4838 0 0</inkml:trace>
</inkml:ink>
</file>

<file path=ppt/ink/ink9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5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26 192 8914 0 0,'0'0'2032'0'0,"0"0"-495"0"0,0 0-273 0 0,0 0 102 0 0,0 0 117 0 0,0 0-16 0 0,0 0-190 0 0,0 0-243 0 0,0 0-270 0 0,0 0-244 0 0,0 0-160 0 0,0 0-76 0 0,0-3-36 0 0,-4 57 1777 0 0,-17 104-388 0 0,21-158-1566 0 0,0 0 25 0 0,0 0 31 0 0,0 0 22 0 0,0 0 15 0 0,0 0 25 0 0,0-19 773 0 0,1 3-934 0 0,2-1 0 0 0,0 1-1 0 0,1-1 1 0 0,0 1 0 0 0,1 0 0 0 0,1 0 0 0 0,1 1 0 0 0,0 0-1 0 0,8-11-27 0 0,-9 13 15 0 0,8-14 3 0 0,1 1 0 0 0,1 1 0 0 0,2 0 0 0 0,0 1 0 0 0,1 1 0 0 0,6-3-18 0 0,5 3 84 0 0,-18 49-53 0 0,-10-14-21 0 0,-1-7-9 0 0,-1 1 0 0 0,2 0 0 0 0,-1 0-1 0 0,1-1 1 0 0,-1 1 0 0 0,2-1 0 0 0,-1 1 0 0 0,0-1-1 0 0,1 0 1 0 0,0 0 0 0 0,1 0 0 0 0,-1 0 0 0 0,1 0-1 0 0,0 0 0 0 0,24 3-1079 0 0,-7-8-3567 0 0,-11-1-1660 0 0,-6 1-5677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0.2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255 112,'2'0,"0"0,0 0,-1 0,1 0,0 1,0-1,-1 0,1 1,0-1,-1 1,1-1,0 1,-1 0,1 0,-1 0,1 0,-1 0,0 0,1 0,-1 1,0-1,0 0,0 1,0-1,0 1,0-1,0 1,0-1,-1 1,1 0,0-1,-1 1,0 0,1-1,-1 2,25 117,-18-84,-2 0,-1 0,-2 0,-2 0,-2 19,1 7,-16 16,5-60</inkml:trace>
  <inkml:trace contextRef="#ctx0" brushRef="#br0" timeOffset="615.323">0 56,'167'-11,"69"-8,-148 6,-73 9,0 1,1 0,-1 2,1-1,0 2,-1 0,1 1,0 1,-1 0,7 3,0 1,-3-1</inkml:trace>
  <inkml:trace contextRef="#ctx0" brushRef="#br0" timeOffset="1051.819">622 508,'0'5,"0"11,0 7,0 5,0 3,0 0,0 0,0 0,0-1,0-6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2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1 367,'921'0,"-985"5,38 1</inkml:trace>
  <inkml:trace contextRef="#ctx0" brushRef="#br0" timeOffset="247.355">86 508,'38'5,"42"1,17 1,1-2,-6-2,-15-1,-10 0,-11-2,-11 0,-9 5,-5 1,-3-1,-1 0,-6-2</inkml:trace>
  <inkml:trace contextRef="#ctx0" brushRef="#br0" timeOffset="669.568">565 0,'88'88,"-80"-81,217 131,-75-52,-138-78,0 0,-1 1,1 0,-2 0,1 2,-2-1,1 1,3 7,-11-15,1 0,-1 0,-1 1,1-1,0 0,-1 1,0-1,0 1,0 0,0-1,0 1,-1 0,0 0,0-1,0 1,0 0,0 0,-1-1,0 1,0 0,0-1,0 1,0 0,-1-1,1 0,-1 1,0-1,0 0,0 0,-1 0,1 0,-1 0,1-1,-2 2,-146 91,104-71,-312 144,299-131,46-28</inkml:trace>
</inkml:ink>
</file>

<file path=ppt/ink/ink9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47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84 0 0 0,'0'0'1302'0'0,"0"0"399"0"0,0 0 105 0 0,0 0 88 0 0,0 0-19 0 0,0 0-167 0 0,0 0-207 0 0,0 0-196 0 0,0 0-173 0 0,0 0-126 0 0,0 0-130 0 0,-8-12-133 0 0,-25-35-80 0 0,0 31 982 0 0,23 14-1306 0 0,0 0 0 0 0,0 0-1 0 0,0 1 1 0 0,0 0 0 0 0,0 1-1 0 0,0 0 1 0 0,0 0-1 0 0,-1 1 1 0 0,1 1 0 0 0,0 0-1 0 0,1 0 1 0 0,-9 3-339 0 0,-11 7 289 0 0,2 0-1 0 0,0 2 1 0 0,1 1-1 0 0,0 1 1 0 0,-21 18-289 0 0,-91 88 1326 0 0,101-77-945 0 0,-26 39 283 0 0,30-32-334 0 0,13-16-117 0 0,-23 71 328 0 0,21-10-125 0 0,19 30-42 0 0,28-45-99 0 0,16 6-39 0 0,-14-44-132 0 0,64 56 61 0 0,-9-34-26 0 0,-66-58-100 0 0,1 1 1 0 0,-1-2-1 0 0,2 0 0 0 0,-1-1 1 0 0,1-1-1 0 0,-1 0 1 0 0,11 0-40 0 0,182 10 318 0 0,-175-16-231 0 0,91-21 47 0 0,-27-11 22 0 0,30-19-126 0 0,-16-14 89 0 0,-47 7 64 0 0,-36 15-77 0 0,-1-4-23 0 0,24-51-35 0 0,-30 44 52 0 0,-16-104 5 0 0,-34 56-121 0 0,-6 15 16 0 0,10 30 19 0 0,4 28-68 0 0,-19-23 81 0 0,-44-16-188 0 0,17 32 78 0 0,-10 1 46 0 0,20 9-26 0 0,-20-8-13 0 0,2 1-42 0 0,63 31-20 0 0,0 0 0 0 0,1 0 0 0 0,-1 1 0 0 0,0 1 0 0 0,0 0 1 0 0,0 0-1 0 0,0 1 0 0 0,0 0 0 0 0,-1 1 0 0 0,-6 1 133 0 0,15-2-133 0 0,0 1-1 0 0,1-1 1 0 0,-1 0-1 0 0,0 0 1 0 0,1 1-1 0 0,-1-1 0 0 0,1 1 1 0 0,-1-1-1 0 0,1 1 1 0 0,-1 0-1 0 0,1-1 1 0 0,-1 1-1 0 0,1 0 0 0 0,0 0 1 0 0,-1 0-1 0 0,1 0 1 0 0,0 0-1 0 0,0 1 1 0 0,0-1-1 0 0,0 0 0 0 0,0 0 1 0 0,0 1-1 0 0,0-1 1 0 0,0 1-1 0 0,0-1 1 0 0,1 1-1 0 0,-1-1 0 0 0,0 2 134 0 0,-1 28-10055 0 0,2-21 4762 0 0,0-2-5341 0 0</inkml:trace>
  <inkml:trace contextRef="#ctx0" brushRef="#br0" timeOffset="1318.419">605 640 0 0 0,'0'0'1318'0'0,"0"0"262"0"0,0 0 151 0 0,0 0 88 0 0,0 0-60 0 0,0 0-225 0 0,0 0-265 0 0,0 0-231 0 0,0 0-149 0 0,0 0-35 0 0,0 0-15 0 0,0 0 9 0 0,0-1-139 0 0,0-1 7028 0 0,0 11-3064 0 0,0-8-4664 0 0,0-1 2 0 0,0 0 5 0 0,0 0-16 0 0,0 0 2 0 0,0 0-4 0 0,0 0 4 0 0,0 11 1 0 0,0-8 1 0 0,0 4 32 0 0,0-6-28 0 0,0-1 1 0 0,0 0 2 0 0,0 0-11 0 0,0 0 12 0 0,0 0 0 0 0,0 0-16 0 0,0 0-7 0 0,0 0-5 0 0,0 0 19 0 0,0 0 6 0 0,0 0 5 0 0,0 0-4 0 0,0 0 8 0 0,0 0 14 0 0,8-15 359 0 0,14-13-239 0 0,-22 27-135 0 0,0 1 8 0 0,0 0-7 0 0,0 0 14 0 0,0 0-7 0 0,0 0-9 0 0,0 0-3 0 0,0 0 13 0 0,0 0-13 0 0,-3 14-41 0 0,17-31 91 0 0,-11 11-264 0 0,-8 19-98 0 0,1-6-416 0 0,-6 19-1637 0 0,11-18-1935 0 0,6-2-3413 0 0,-3-2-4158 0 0</inkml:trace>
  <inkml:trace contextRef="#ctx0" brushRef="#br0" timeOffset="1969.015">546 1564 4225 0 0,'0'0'2691'0'0,"0"0"-392"0"0,0 0-289 0 0,0 0-68 0 0,0 0-96 0 0,0 0-261 0 0,0 0-345 0 0,0 0-323 0 0,0 0-289 0 0,0 0-213 0 0,0 0-90 0 0,0 0 34 0 0,0 0 109 0 0,0 7 107 0 0,-21 118 1861 0 0,-12 12-1210 0 0,17-27-1002 0 0,16-63-668 0 0,1-47 100 0 0,-1 1 1 0 0,1 0 0 0 0,0 0-1 0 0,0-1 1 0 0,-1 1 0 0 0,1 0 0 0 0,0-1-1 0 0,0 1 1 0 0,0-1 0 0 0,0 1-1 0 0,0-1 1 0 0,0 0 0 0 0,0 1-1 0 0,0-1 1 0 0,0 0 0 0 0,0 1 0 0 0,0-1-1 0 0,0 0 1 0 0,0 0 0 0 0,0 0-1 0 0,0 0 1 0 0,0 0 0 0 0,0 0-1 0 0,0-1 1 0 0,0 1 0 0 0,0 0 0 0 0,0 0-1 0 0,0-1 1 0 0,0 1 0 0 0,0-1-1 0 0,0 1 1 0 0,0-1 0 0 0,0 1-1 0 0,0-1 1 0 0,0 1 0 0 0,0-1-1 0 0,-1 0 1 0 0,1 0 343 0 0,4-3-5486 0 0,-2 1-949 0 0</inkml:trace>
  <inkml:trace contextRef="#ctx0" brushRef="#br0" timeOffset="2562.91">1166 1299 5249 0 0,'0'0'792'0'0,"0"0"-294"0"0,0 0-77 0 0,0 0 103 0 0,0 0 104 0 0,0 0 42 0 0,0 0-18 0 0,0 0-53 0 0,0 0-94 0 0,0 0-94 0 0,0 0-80 0 0,0 0-66 0 0,0 0-47 0 0,9-4-13 0 0,34-17 128 0 0,4-28-433 0 0,-37 38 6588 0 0,-11 33 3270 0 0,0-3-11443 0 0,9 54 2341 0 0,-15 130-9 0 0,-12-24-430 0 0,-3-45-184 0 0,22-115 79 0 0,0-23-6033 0 0,6-7-3923 0 0,-5 10 8047 0 0,3-2-9068 0 0</inkml:trace>
  <inkml:trace contextRef="#ctx0" brushRef="#br0" timeOffset="2949.011">110 1807 9026 0 0,'0'0'1438'0'0,"0"0"-549"0"0,0 0-181 0 0,0 0 235 0 0,0 0 305 0 0,0 0 139 0 0,0 0-82 0 0,0 0-157 0 0,0 0-143 0 0,0 0-104 0 0,0 0-48 0 0,0 0-6 0 0,0 0 22 0 0,26-4 10 0 0,79-11-36 0 0,47 12 1678 0 0,397-5-486 0 0,365 27-3661 0 0,-914-19 1118 0 0,0 0-96 0 0,-6-14-6656 0 0,1 9-731 0 0,-2 2-2865 0 0</inkml:trace>
  <inkml:trace contextRef="#ctx0" brushRef="#br0" timeOffset="3283.763">1624 1564 1816 0 0,'0'0'2960'0'0,"0"0"-815"0"0,0 0-309 0 0,0 0 165 0 0,0 0 178 0 0,0 0-73 0 0,0 0-377 0 0,0 0-468 0 0,0 0-425 0 0,0 0-262 0 0,0 0-45 0 0,0 0 46 0 0,0 0 68 0 0,-25 13 13 0 0,-79 44-45 0 0,-328 189 790 0 0,258-154-3538 0 0,143-75 249 0 0,6-3-1465 0 0,3 0-4777 0 0,15-7-220 0 0</inkml:trace>
  <inkml:trace contextRef="#ctx0" brushRef="#br0" timeOffset="3699.4">786 1634 6513 0 0,'0'0'1679'0'0,"0"0"-368"0"0,0 0-93 0 0,0 0 164 0 0,0 0 113 0 0,0 0-30 0 0,0 0-150 0 0,0 0-196 0 0,0 0-197 0 0,-31 20-160 0 0,-96 64-135 0 0,-25 15 1016 0 0,-113 43-1764 0 0,192-106-2621 0 0,29-16-4550 0 0,35-13 1438 0 0,1 1 412 0 0</inkml:trace>
</inkml:ink>
</file>

<file path=ppt/ink/ink9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01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1615 103 0 0 0,'0'0'1135'0'0,"0"0"436"0"0,0 0 65 0 0,0 0-107 0 0,0 0-162 0 0,0 0-191 0 0,-16-12-131 0 0,-49-35-87 0 0,4 21 2325 0 0,32 20-2162 0 0,-1 1-1 0 0,0 2 0 0 0,1 0 1 0 0,-1 2-1 0 0,-26 3-1120 0 0,-1-1 964 0 0,26 2-542 0 0,0 0 1 0 0,0 2 0 0 0,0 2 0 0 0,0 1-1 0 0,-8 4-422 0 0,16-6 202 0 0,-21 12 61 0 0,0 1 0 0 0,1 2-1 0 0,2 2 1 0 0,0 2 0 0 0,1 1 0 0 0,2 3 0 0 0,1 0 0 0 0,-11 14-263 0 0,3-6 175 0 0,-124 124 557 0 0,60-21-304 0 0,61-69-127 0 0,2 2 1 0 0,4 2-1 0 0,-30 74-301 0 0,9 43 329 0 0,55-158-245 0 0,2 1-1 0 0,1 0 0 0 0,1 0 0 0 0,3 0 0 0 0,0 1 0 0 0,3 3-83 0 0,-2 6 99 0 0,33 147 252 0 0,-21-147-263 0 0,18 42 30 0 0,-2-31-16 0 0,43 101 67 0 0,-6-61 7 0 0,40 41 27 0 0,-83-114-159 0 0,0-1 0 0 0,2-1-1 0 0,1-1 1 0 0,0-1 0 0 0,1-1 0 0 0,1-1 0 0 0,1-1 0 0 0,0-2 0 0 0,20 7-44 0 0,194 61 202 0 0,-155-66-58 0 0,0-4 0 0 0,0-4 0 0 0,1-4 0 0 0,49-4-144 0 0,53-28 114 0 0,-89 8-58 0 0,154-51 108 0 0,-132 16-119 0 0,39-32 66 0 0,3-57 70 0 0,-132 111-169 0 0,67-74 67 0 0,-4-26 53 0 0,-75 89-131 0 0,41-70 103 0 0,-33 51-97 0 0,1-33 61 0 0,-16-183 76 0 0,-39 113-104 0 0,6 96-52 0 0,-21-66 44 0 0,-24 11-40 0 0,38 81 45 0 0,-89-100-43 0 0,40 59-5 0 0,8 23-58 0 0,0 3 55 0 0,-3 4 9 0 0,-121-58-74 0 0,56 38 31 0 0,5 26-18 0 0,104 43-98 0 0,0 1 0 0 0,0 2 0 0 0,0 0 0 0 0,-1 2 0 0 0,1 0 0 0 0,-1 2 0 0 0,1 1 1 0 0,-1 1-1 0 0,-8 4 164 0 0,-17 21-3203 0 0,42 13-6361 0 0,10-27 2269 0 0,0-5-2407 0 0</inkml:trace>
  <inkml:trace contextRef="#ctx0" brushRef="#br0" timeOffset="769.439">1357 1295 0 0 0,'0'0'1335'0'0,"0"0"548"0"0,0 0 280 0 0,0 0-20 0 0,0 0-89 0 0,0 0-160 0 0,0 0-265 0 0,0 0-243 0 0,0 0-236 0 0,0 0-159 0 0,0 0-138 0 0,-6 0-122 0 0,-20 2-132 0 0,2 22 1122 0 0,-1 9 6 0 0,25-33-1597 0 0,0 0-41 0 0,0 0-6 0 0,0 0-14 0 0,0 0 3 0 0,0 0 2 0 0,0 0-18 0 0,0 0 4 0 0,0 0-6 0 0,0 0-4 0 0,0 0 27 0 0,18-22 1145 0 0,-11 20 1054 0 0,-18 10-1847 0 0,-6 4-247 0 0,16-11-121 0 0,1-1-3 0 0,0 0-8 0 0,0 0 0 0 0,0 0-26 0 0,0 0-30 0 0,0 0-18 0 0,0 0-28 0 0,0 0-76 0 0,0 0-99 0 0,0 0-147 0 0,0 0-178 0 0,20 1-4944 0 0,-12 3 3108 0 0,4 1-6099 0 0,-8-4-1204 0 0</inkml:trace>
  <inkml:trace contextRef="#ctx0" brushRef="#br0" timeOffset="1967.822">2697 1605 0 0 0,'0'0'527'0'0,"0"0"374"0"0,0 0 78 0 0,0 0-20 0 0,0 0-68 0 0,0 0-134 0 0,0 0-142 0 0,0 0-51 0 0,0 0 106 0 0,0 0 131 0 0,0 0 117 0 0,0 10 26 0 0,0 80 1406 0 0,-8 194-190 0 0,-3 572-4763 0 0,27-674 2990 0 0,-6-80-114 0 0,-20 9 34 0 0,-20 14-191 0 0,3-26-45 0 0,-16 15 18 0 0,38-96-118 0 0,1 0 1 0 0,1 0-1 0 0,0 1 1 0 0,2 0-1 0 0,0-1 1 0 0,1 1-1 0 0,1 10 29 0 0,0 8-1034 0 0,-1-34 60 0 0,0 2-416 0 0,0-1-7008 0 0,0-1 7718 0 0</inkml:trace>
  <inkml:trace contextRef="#ctx0" brushRef="#br0" timeOffset="3369.61">1250 1932 0 0 0,'0'0'220'0'0,"0"0"163"0"0,0 0-4 0 0,0 0 10 0 0,-1-11 572 0 0,-14 52 1708 0 0,10-21-2061 0 0,1 0 0 0 0,0 0 0 0 0,2 1 0 0 0,0-1 0 0 0,1 1 0 0 0,1 0 0 0 0,3 16-608 0 0,-2 20 638 0 0,13 247 707 0 0,2-42-141 0 0,-12 88-1204 0 0,-5-255 228 0 0,2-60-94 0 0,-3 0 0 0 0,0 0 0 0 0,-3-1 0 0 0,0 1 0 0 0,-7 15-134 0 0,-21 86 790 0 0,25-3-151 0 0,23-92-480 0 0,-14-37-932 0 0,6-19-9834 0 0,-4 11 7057 0 0</inkml:trace>
  <inkml:trace contextRef="#ctx0" brushRef="#br0" timeOffset="3903.12">345 3372 8786 0 0,'0'0'660'0'0,"0"0"159"0"0,41-12 124 0 0,134-37 153 0 0,20-1 1314 0 0,11 2 2937 0 0,181-18-5347 0 0,215 2 1924 0 0,-284 33-1575 0 0,460-61-177 0 0,-448 40-257 0 0,-277 48-108 0 0,12-2-779 0 0,-27-6-2928 0 0,-27 4 21 0 0,-2 2-3322 0 0,-5 5 925 0 0</inkml:trace>
  <inkml:trace contextRef="#ctx0" brushRef="#br0" timeOffset="4201.515">3332 2706 7298 0 0,'0'0'2313'0'0,"0"0"-824"0"0,0 0-310 0 0,0 0 22 0 0,0 0 23 0 0,0 0-47 0 0,0 0-68 0 0,0 0-84 0 0,0 0-132 0 0,0 0-177 0 0,0 0-162 0 0,0 0-118 0 0,-33 3-90 0 0,-103 16-71 0 0,128-18-246 0 0,1 0 0 0 0,-1 0-1 0 0,1 1 1 0 0,0 0 0 0 0,0 1-1 0 0,0 0 1 0 0,0 0 0 0 0,0 0-1 0 0,0 1 1 0 0,1 0-1 0 0,0 0 1 0 0,-6 5-29 0 0,-3 3 59 0 0,-519 378 470 0 0,215-150-1267 0 0,162-120-4476 0 0,75-55-5681 0 0,58-45 5575 0 0</inkml:trace>
  <inkml:trace contextRef="#ctx0" brushRef="#br0" timeOffset="4646.633">1815 2739 7722 0 0,'0'0'984'0'0,"0"0"51"0"0,0 0 122 0 0,0 0 189 0 0,0 0 48 0 0,-39 27-159 0 0,-121 91-277 0 0,23-15 235 0 0,-457 315-944 0 0,506-357-1371 0 0,33-22-1230 0 0,0-1-4028 0 0,31-21-1039 0 0</inkml:trace>
  <inkml:trace contextRef="#ctx0" brushRef="#br0" timeOffset="5939.507">1346 3884 8314 0 0,'0'0'1235'0'0,"0"0"-190"0"0,0 0-45 0 0,0 0 154 0 0,0 0 158 0 0,0 0-37 0 0,0 0-220 0 0,0 0-233 0 0,0 0-238 0 0,0 0-212 0 0,0 0-97 0 0,-13 33-54 0 0,-36 104-17 0 0,23-46 232 0 0,-4 49 211 0 0,12-41-62 0 0,37-171 2133 0 0,90-179-2328 0 0,-77 166-212 0 0,-23 52 149 0 0,-9 33-284 0 0,0 0 32 0 0,0 0-2 0 0,0 0 6 0 0,0 0 33 0 0,0 27 28 0 0,0-13-128 0 0,0 0 1 0 0,1 0 0 0 0,1 0 0 0 0,0 0-1 0 0,1 0 1 0 0,0 0 0 0 0,1-1 0 0 0,1 0-1 0 0,1 4-12 0 0,59 83 103 0 0,-62-96-83 0 0,0 0 1 0 0,0-1-1 0 0,0 1 1 0 0,0-1-1 0 0,1 0 0 0 0,-1 0 1 0 0,1 0-1 0 0,0 0 1 0 0,0-1-1 0 0,0 1 0 0 0,0-1 1 0 0,0 0-1 0 0,1 0 1 0 0,-1 0-1 0 0,1-1 0 0 0,-1 0 1 0 0,1 0-1 0 0,-1 0 1 0 0,1 0-1 0 0,3-1-20 0 0,-4-2 100 0 0,0 0 0 0 0,0-1 0 0 0,0 0 0 0 0,-1 1 0 0 0,1-2 0 0 0,-1 1 0 0 0,1 0 0 0 0,-1-1 0 0 0,0 1 0 0 0,-1-1 0 0 0,1 0-1 0 0,-1 0 1 0 0,1 0 0 0 0,-1 0 0 0 0,0 0 0 0 0,-1-1 0 0 0,1 1 0 0 0,0-4-100 0 0,27-91 776 0 0,-21-78-234 0 0,-15 145-1248 0 0,7 31 199 0 0,0 1-355 0 0,0 0-496 0 0,4 11-9858 0 0,-1-7-340 0 0</inkml:trace>
  <inkml:trace contextRef="#ctx0" brushRef="#br0" timeOffset="6435.394">1859 4049 14491 0 0,'0'0'1524'0'0,"0"0"-387"0"0,0 0-168 0 0,0 0-3 0 0,0 0-38 0 0,0 0-116 0 0,0 0-140 0 0,0 0-126 0 0,0 0-164 0 0,0 0-108 0 0,0 0-49 0 0,0 0 6 0 0,0 0 29 0 0,-4 34-5 0 0,-11 101-1 0 0,19-46 281 0 0,18 7 160 0 0,-20-82 19 0 0,0-21 1290 0 0,2-69-1667 0 0,3 0-1 0 0,4 0 1 0 0,3 1-337 0 0,-13 65 14 0 0,29-93 136 0 0,2 45-129 0 0,-31 57-33 0 0,4 17-15 0 0,36 82-123 0 0,-7-42-276 0 0,11-40-2825 0 0,-28-16-626 0 0,-2-2-3298 0 0,-10-1-4640 0 0</inkml:trace>
</inkml:ink>
</file>

<file path=ppt/ink/ink9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14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807 144 0 0 0,'0'0'672'0'0,"0"0"552"0"0,0 0 187 0 0,0 0 82 0 0,0 0 0 0 0,0 0-52 0 0,0 0-29 0 0,0 0 0 0 0,0 0 10 0 0,0 0-62 0 0,10-14-200 0 0,32-42-237 0 0,-42 56-899 0 0,-1 0 0 0 0,1 0 0 0 0,0 1 0 0 0,-1-1 0 0 0,1 0-1 0 0,0 0 1 0 0,-1 0 0 0 0,1 1 0 0 0,-1-1 0 0 0,1 0 0 0 0,0 0-1 0 0,-1 0 1 0 0,1 0 0 0 0,-1 0 0 0 0,1 0 0 0 0,-1 0 0 0 0,1 0 0 0 0,0 0-1 0 0,-1 0 1 0 0,1 0 0 0 0,-1 0 0 0 0,1 0 0 0 0,-1 0 0 0 0,1 0-1 0 0,0 0 1 0 0,-1 0 0 0 0,1-1 0 0 0,-1 1 0 0 0,1 0 0 0 0,0 0 0 0 0,-1 0-1 0 0,1-1 1 0 0,0 1 0 0 0,-1 0 0 0 0,1 0 0 0 0,0-1 0 0 0,-1 1-1 0 0,1 0 1 0 0,0-1 0 0 0,0 1 0 0 0,-1-1 0 0 0,1 1 0 0 0,0 0 0 0 0,0-1-1 0 0,0 1 1 0 0,0 0 0 0 0,0-1 0 0 0,-1 1 0 0 0,1-1 0 0 0,0 1-1 0 0,0-1 1 0 0,0 1 0 0 0,0 0 0 0 0,0-1 0 0 0,0 1 0 0 0,0-1 0 0 0,0 1-1 0 0,0-1 1 0 0,1 1 0 0 0,-1 0 0 0 0,0-1 0 0 0,0 1 0 0 0,0-1-1 0 0,0 1 1 0 0,1 0 0 0 0,-1-1 0 0 0,0 1-24 0 0,-20 8 196 0 0,-1 0 1 0 0,2 2-1 0 0,-1 0 1 0 0,1 2-1 0 0,1 0 0 0 0,0 1 1 0 0,-11 10-197 0 0,-23 16 141 0 0,-326 236 351 0 0,147-128 959 0 0,212-131-1487 0 0,191-61 446 0 0,-102 23-302 0 0,-40 11-82 0 0,-1 2 1 0 0,1 1-1 0 0,1 1 1 0 0,-1 2-1 0 0,1 1 1 0 0,12 1-27 0 0,-34 2 16 0 0,-7 1-14 0 0,0-1 0 0 0,0 1 1 0 0,0-1-1 0 0,0 1 1 0 0,0 0-1 0 0,0 0 0 0 0,0 0 1 0 0,0 0-1 0 0,0 0 1 0 0,0 0-1 0 0,0 0 0 0 0,0 1 1 0 0,0-1-1 0 0,0 1 0 0 0,0-1 1 0 0,-1 1-1 0 0,1 0 1 0 0,0 0-1 0 0,0 0 0 0 0,-1 0 1 0 0,1 0-1 0 0,0 0 0 0 0,-1 0 1 0 0,1 1-1 0 0,-1-1 1 0 0,1 0-1 0 0,-1 1 0 0 0,0-1 1 0 0,0 1-1 0 0,0 0 0 0 0,0-1 1 0 0,0 1-1 0 0,1 1-2 0 0,-3 7 67 0 0,0-1-1 0 0,-1 0 1 0 0,0 1-1 0 0,0-1 1 0 0,-1 0 0 0 0,0 0-1 0 0,-1 0 1 0 0,0-1-1 0 0,0 1 1 0 0,-1-1-1 0 0,0 0 1 0 0,-1 0-1 0 0,1-1 1 0 0,-1 1 0 0 0,-2 0-67 0 0,5-4 16 0 0,-223 244 763 0 0,133-155-407 0 0,89-89-354 0 0,-22 22 139 0 0,1 0 0 0 0,2 2 0 0 0,1 1 0 0 0,1 0 0 0 0,1 2-157 0 0,19-27 2 0 0,0 0 0 0 0,0 0 1 0 0,0 0-1 0 0,1 0 0 0 0,-1 0 1 0 0,1 0-1 0 0,0 0 0 0 0,0 0 1 0 0,0 0-1 0 0,1 0 0 0 0,-1-1 1 0 0,1 1-1 0 0,0 0 0 0 0,0 0 1 0 0,1 0-1 0 0,-1 0 0 0 0,1-1 1 0 0,-1 1-1 0 0,1-1 0 0 0,0 1 1 0 0,1-1-1 0 0,-1 0 0 0 0,1 0 0 0 0,-1 0 1 0 0,1 0-1 0 0,0 0 0 0 0,0 0 1 0 0,0-1-1 0 0,0 0 0 0 0,1 1 1 0 0,-1-1-1 0 0,0 0 0 0 0,1-1 1 0 0,0 1-1 0 0,-1-1 0 0 0,1 1 1 0 0,0-1-1 0 0,0 0 0 0 0,0 0 1 0 0,0-1-1 0 0,0 1 0 0 0,0-1 1 0 0,0 0-1 0 0,0 0 0 0 0,0-1 0 0 0,2 1-1 0 0,28-3 21 0 0,0-1 1 0 0,-1-1-1 0 0,0-2 1 0 0,0-2 0 0 0,0-1-1 0 0,-1-1 1 0 0,-1-1 0 0 0,0-2-1 0 0,-1-2 1 0 0,0 0 0 0 0,25-20-23 0 0,-43 29-12 0 0,2-1-12 0 0,8-3-237 0 0,-1-1 0 0 0,0 0 0 0 0,-1-2 0 0 0,0-1 0 0 0,-1 0 0 0 0,-1-1 0 0 0,0-1 0 0 0,-1-1 0 0 0,7-10 261 0 0,-20 20-523 0 0,0 0 0 0 0,-1 0 0 0 0,1 0 0 0 0,-2-1 0 0 0,1 1 0 0 0,-1-1 0 0 0,0 0 0 0 0,-1 1 0 0 0,0-1 0 0 0,0 0 0 0 0,-1 0 0 0 0,0 0 0 0 0,-1-1 523 0 0,-21-67-11090 0 0,13 61 6824 0 0</inkml:trace>
  <inkml:trace contextRef="#ctx0" brushRef="#br0" timeOffset="298.64">201 1 5401 0 0,'0'0'1987'0'0,"0"0"-248"0"0,0 0-500 0 0,0 0-424 0 0,0 0-322 0 0,0 0-218 0 0,0 0-49 0 0,0 0 72 0 0,0 0 178 0 0,0 0 231 0 0,0 0 177 0 0,0 0 85 0 0,0 0-66 0 0,-2 16-127 0 0,-3 187 1636 0 0,61 241 125 0 0,-21-199-1830 0 0,-1 156-707 0 0,-8-76 150 0 0,-1-86-376 0 0,-24-177 710 0 0,-2-32-4016 0 0,1-15-2339 0 0,1 0-3930 0 0,-1-15 5753 0 0</inkml:trace>
</inkml:ink>
</file>

<file path=ppt/ink/ink9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0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71 158 0 0 0,'0'0'1650'0'0,"0"0"359"0"0,0 0 196 0 0,0 0-102 0 0,0 0-223 0 0,0 0-329 0 0,0 0-342 0 0,0 0-260 0 0,0 0-143 0 0,-5-1-71 0 0,-15-6-54 0 0,16 34 1892 0 0,-26 127 1141 0 0,23 74-1807 0 0,3-214 374 0 0,4-45 251 0 0,0 20-3140 0 0,0-15 643 0 0,2 1-1 0 0,1-1 1 0 0,0 1 0 0 0,2 0 0 0 0,1 0 0 0 0,1 0 0 0 0,9-19-35 0 0,-1 5 35 0 0,2 1 0 0 0,1 1-1 0 0,3 1 1 0 0,0 0 0 0 0,2 2 0 0 0,11-11-35 0 0,-32 42-2 0 0,-1 0 0 0 0,0 0-1 0 0,1 1 1 0 0,0-1 0 0 0,0 0-1 0 0,0 1 1 0 0,0 0 0 0 0,0-1-1 0 0,0 1 1 0 0,1 0 0 0 0,-1 0 0 0 0,1 0-1 0 0,0 0 1 0 0,-1 1 0 0 0,1-1-1 0 0,0 1 1 0 0,0-1 0 0 0,0 1-1 0 0,0 0 1 0 0,0 0 0 0 0,0 1 0 0 0,0-1-1 0 0,0 1 1 0 0,0-1 0 0 0,1 1-1 0 0,-1 0 1 0 0,0 0 0 0 0,0 0-1 0 0,0 1 1 0 0,0-1 0 0 0,1 1-1 0 0,-1 0 1 0 0,0-1 0 0 0,0 2 0 0 0,0-1-1 0 0,0 0 1 0 0,-1 0 0 0 0,1 1-1 0 0,0 0 1 0 0,2 1 2 0 0,2 8-46 0 0,0 1 1 0 0,-1 0-1 0 0,0 0 0 0 0,0 1 0 0 0,-2 0 1 0 0,0 0-1 0 0,0 0 0 0 0,-1 0 0 0 0,0 1 1 0 0,-1 3 45 0 0,15 38-1809 0 0,-5-40-2148 0 0,3-4-4878 0 0,-12-11-2829 0 0</inkml:trace>
</inkml:ink>
</file>

<file path=ppt/ink/ink9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25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3179 1 6497 0 0,'0'0'1613'0'0,"0"0"-37"0"0,0 0-61 0 0,0 0 80 0 0,0 0 39 0 0,0 0-103 0 0,0 0-164 0 0,0 0-219 0 0,0 0-276 0 0,0 0-260 0 0,0 0-129 0 0,0 0-11 0 0,0 0 68 0 0,0 11 56 0 0,8 206 1880 0 0,18 173-1035 0 0,-23-155-2045 0 0,-3-234 261 0 0,0-1-86 0 0,0 0-85 0 0,0 0-98 0 0,0 0-169 0 0,-11-15-6445 0 0,-13-13-5238 0 0,22 23 9469 0 0</inkml:trace>
  <inkml:trace contextRef="#ctx0" brushRef="#br0" timeOffset="244.241">2888 608 10226 0 0,'0'0'1458'0'0,"0"0"-202"0"0,0 0 62 0 0,0 0 199 0 0,0 0 12 0 0,0 0-105 0 0,0 0-126 0 0,0 0-150 0 0,0 0-144 0 0,32-8-158 0 0,101-26-156 0 0,55-38 1177 0 0,67-34-2391 0 0,-248 96-4534 0 0,-5 2-7906 0 0,1 7 5929 0 0</inkml:trace>
  <inkml:trace contextRef="#ctx0" brushRef="#br0" timeOffset="731.994">3608 49 13899 0 0,'0'0'1216'0'0,"0"0"-369"0"0,0 0-247 0 0,0 0 122 0 0,0 0 262 0 0,0 0 227 0 0,0 0 96 0 0,0 0-98 0 0,0 0-232 0 0,-2 32-273 0 0,-3 103-197 0 0,-7 132 962 0 0,23-55-1085 0 0,10-81-285 0 0,-4-73-59 0 0,-16-57-33 0 0,0-1 1 0 0,0 1-1 0 0,1-1 1 0 0,-1 1-1 0 0,0-1 0 0 0,1 0 1 0 0,-1 1-1 0 0,0-1 1 0 0,1 0-1 0 0,-1 0 1 0 0,0 0-1 0 0,1 0 0 0 0,-1 0 1 0 0,0 0-1 0 0,1 0 1 0 0,-1 0-1 0 0,0-1 0 0 0,1 1 1 0 0,-1 0-1 0 0,0-1 1 0 0,0 1-1 0 0,1-1 1 0 0,-1 1-1 0 0,0-1 0 0 0,0 0 1 0 0,0 0-1 0 0,0 1 1 0 0,0-1-1 0 0,0 0 0 0 0,0 0 1 0 0,0 0-1 0 0,0-1-7 0 0,80-90 223 0 0,52-29-216 0 0,-115 109-4 0 0,-13 7-4 0 0,1 1-1 0 0,0 0 1 0 0,0 0 0 0 0,1 0 0 0 0,-1 1-1 0 0,1 0 1 0 0,0 0 0 0 0,0 1 0 0 0,0 0-1 0 0,0 0 1 0 0,7-1 1 0 0,-7 33 69 0 0,-6 134 411 0 0,14-122-422 0 0,-15-41-144 0 0,0 0 0 0 0,1 1 1 0 0,-1-1-1 0 0,1 0 0 0 0,-1 0 1 0 0,1 1-1 0 0,-1-1 0 0 0,1 0 0 0 0,0 0 1 0 0,0 0-1 0 0,-1 0 0 0 0,1 0 0 0 0,0 0 1 0 0,0 0-1 0 0,0 0 0 0 0,0 0 1 0 0,0 0-1 0 0,0 0 0 0 0,0 0 0 0 0,1-1 1 0 0,-1 1-1 0 0,0-1 0 0 0,0 1 1 0 0,1-1-1 0 0,-1 1 0 0 0,0-1 0 0 0,0 0 1 0 0,1 1-1 0 0,-1-1 0 0 0,0 0 1 0 0,1 0-1 0 0,-1 0 0 0 0,1 0 0 0 0,-1 0 1 0 0,0 0-1 0 0,1 0 0 0 0,-1-1 0 0 0,0 1 1 0 0,0 0-1 0 0,1-1 0 0 0,-1 1 1 0 0,0-1-1 0 0,0 0 0 0 0,1 1 0 0 0,-1-1 1 0 0,1 0 85 0 0,51-41-5378 0 0,-33 18-246 0 0,-3 4-2412 0 0,-10 12 3779 0 0</inkml:trace>
  <inkml:trace contextRef="#ctx0" brushRef="#br0" timeOffset="1448.006">4386 542 2713 0 0,'0'0'4004'0'0,"0"0"-1394"0"0,0 0-617 0 0,0 0-180 0 0,0 0-224 0 0,0 0-298 0 0,0 0-194 0 0,0 0-103 0 0,0 0-118 0 0,0 0-134 0 0,0 0-105 0 0,0 0-44 0 0,0 0-20 0 0,-24 20-13 0 0,-77 64-52 0 0,49-29 211 0 0,46-49-661 0 0,1 1 0 0 0,1-1 0 0 0,-1 1 0 0 0,1 0 1 0 0,0 1-1 0 0,1-1 0 0 0,-1 1 0 0 0,2-1 0 0 0,-1 1 0 0 0,1 0 1 0 0,0 0-1 0 0,1 0 0 0 0,0 0 0 0 0,0 0 0 0 0,0 1 1 0 0,1 0-59 0 0,1-7 12 0 0,0 0 0 0 0,0 0 0 0 0,1 0 0 0 0,-1 0 0 0 0,0 0 0 0 0,1 0 0 0 0,-1 0 0 0 0,1-1 0 0 0,0 1 1 0 0,0-1-1 0 0,-1 1 0 0 0,1-1 0 0 0,0 1 0 0 0,0-1 0 0 0,0 0 0 0 0,1 0 0 0 0,-1 0 0 0 0,0 0 1 0 0,0-1-1 0 0,0 1 0 0 0,1 0 0 0 0,-1-1 0 0 0,0 0 0 0 0,1 1 0 0 0,-1-1 0 0 0,0 0 0 0 0,1 0 1 0 0,-1 0-1 0 0,0-1 0 0 0,1 1 0 0 0,-1-1 0 0 0,0 1 0 0 0,1-1 0 0 0,0 0-12 0 0,8 1 110 0 0,0-3-58 0 0,0 0 0 0 0,0 0 0 0 0,0-1 0 0 0,-1-1 0 0 0,1 1 0 0 0,-1-2 0 0 0,0 0 0 0 0,0 0 0 0 0,-1 0 0 0 0,0-1 0 0 0,0-1 0 0 0,1-1-52 0 0,119-124 253 0 0,-87 85-191 0 0,-53 93-193 0 0,8-37 134 0 0,0 0-1 0 0,0 0 1 0 0,1 1 0 0 0,0-1-1 0 0,1 1 1 0 0,0 0 0 0 0,0 0-1 0 0,1-1 1 0 0,0 1 0 0 0,0 0-1 0 0,1 0 1 0 0,1 1-3 0 0,51 52-13 0 0,-45-58 20 0 0,-1 0 0 0 0,1-1 0 0 0,0 0 0 0 0,0 0 0 0 0,0 0 0 0 0,0-1 1 0 0,0-1-1 0 0,1 1 0 0 0,-1-1 0 0 0,0-1 0 0 0,1 0 0 0 0,-1 0 0 0 0,1 0 0 0 0,-1-1 0 0 0,0 0 1 0 0,1-1-1 0 0,-1 0 0 0 0,0 0 0 0 0,0-1 0 0 0,0 0 0 0 0,0 0-7 0 0,13-8 31 0 0,-1-1 0 0 0,0 0 0 0 0,-1-1 0 0 0,-1-1-1 0 0,0-1 1 0 0,-1-1 0 0 0,0 0 0 0 0,-1-1 0 0 0,-1-1 0 0 0,-1 0 0 0 0,-1-1-1 0 0,0-1 1 0 0,-1 0 0 0 0,-1 0 0 0 0,0-4-31 0 0,5-6-7 0 0,-1-1 0 0 0,-2 0 0 0 0,0-1 0 0 0,-3 0 0 0 0,0-1 0 0 0,-2 0-1 0 0,-2 0 1 0 0,-1-1 0 0 0,-2 0 0 0 0,0-26 7 0 0,-14-68-69 0 0,11 127 72 0 0,0 0 0 0 0,0 0 0 0 0,0 0-1 0 0,0 0 1 0 0,0 0 0 0 0,0 0 0 0 0,-1 0 0 0 0,1 0 0 0 0,0 0 0 0 0,0 0 0 0 0,-1 0 0 0 0,1 1-1 0 0,-1-1 1 0 0,1 0 0 0 0,-1 0 0 0 0,1 0 0 0 0,-1 0 0 0 0,1 1 0 0 0,-1-1 0 0 0,0 0-1 0 0,1 0 1 0 0,-1 1 0 0 0,0-1 0 0 0,0 1 0 0 0,0-1 0 0 0,1 1 0 0 0,-1-1 0 0 0,0 1 0 0 0,0-1-1 0 0,0 1 1 0 0,0 0 0 0 0,0-1 0 0 0,0 1 0 0 0,0 0 0 0 0,0 0 0 0 0,0 0 0 0 0,0 0 0 0 0,0 0-1 0 0,0 0 1 0 0,0 0 0 0 0,0 0 0 0 0,0 0 0 0 0,0 0 0 0 0,0 1 0 0 0,0-1 0 0 0,1 0-1 0 0,-1 1 1 0 0,0-1 0 0 0,-1 1-3 0 0,-9 20 22 0 0,1 0 0 0 0,1 1-1 0 0,1 0 1 0 0,1 0 0 0 0,1 1 0 0 0,1 0-1 0 0,1 0 1 0 0,0 0 0 0 0,2 0 0 0 0,1 1-1 0 0,1-1 1 0 0,1 1 0 0 0,2 11-22 0 0,-2 14 76 0 0,-2-5 15 0 0,2 0 1 0 0,2 1-1 0 0,2-1 0 0 0,8 33-91 0 0,21 51 44 0 0,-1-43-33 0 0,-18-41-98 0 0,-15-43 2 0 0,0-1-22 0 0,0 0-35 0 0,0 0-78 0 0,-5-5-710 0 0,-38-35-2404 0 0,-23-22-6387 0 0,48 42 3511 0 0,3 7 63 0 0</inkml:trace>
  <inkml:trace contextRef="#ctx0" brushRef="#br0" timeOffset="1695.178">4645 498 14619 0 0,'0'0'1620'0'0,"0"0"-458"0"0,0 0-200 0 0,0 0 30 0 0,0 0-17 0 0,0 0-130 0 0,0 0-126 0 0,0 0-103 0 0,34-8-129 0 0,112-25-131 0 0,12 4 227 0 0,-134 25-1113 0 0,188-25 1280 0 0,-142 24-4911 0 0,-1 2-5944 0 0,-55 3 215 0 0</inkml:trace>
  <inkml:trace contextRef="#ctx0" brushRef="#br0" timeOffset="-1663.457">559 435 0 0 0,'0'0'695'0'0,"0"0"677"0"0,0 0 346 0 0,0 0 106 0 0,0 0-3 0 0,0 0-117 0 0,0 0-196 0 0,0 0-190 0 0,0 0-158 0 0,-9-8-104 0 0,-27-24-41 0 0,31 30-756 0 0,1-1 1 0 0,0 1-1 0 0,-1 0 0 0 0,1 0 0 0 0,-1 1 0 0 0,0-1 1 0 0,0 1-1 0 0,0 0 0 0 0,1 0 0 0 0,-1 1 0 0 0,0-1 0 0 0,0 1 1 0 0,0 0-1 0 0,0 1 0 0 0,0-1 0 0 0,-1 1-259 0 0,-10 0 345 0 0,-1 1-130 0 0,1 1 0 0 0,0 0-1 0 0,0 1 1 0 0,0 1 0 0 0,0 0 0 0 0,1 1 0 0 0,0 1-1 0 0,0 0 1 0 0,1 1 0 0 0,0 1 0 0 0,0 0 0 0 0,1 1-1 0 0,-10 9-214 0 0,-1 0 235 0 0,1 1-1 0 0,1 1 1 0 0,1 1-1 0 0,1 1 1 0 0,-12 17-235 0 0,26-30 41 0 0,-1 0 0 0 0,1-1 1 0 0,1 2-1 0 0,0-1 0 0 0,0 1 0 0 0,1 0 1 0 0,0 0-1 0 0,1 0 0 0 0,0 0 0 0 0,1 0 1 0 0,1 1-1 0 0,-1-1 0 0 0,2 1 0 0 0,0-1 1 0 0,0 1-1 0 0,1 6-41 0 0,0-14 20 0 0,0-1-1 0 0,0 1 1 0 0,1 0 0 0 0,-1-1 0 0 0,1 1-1 0 0,-1-1 1 0 0,1 1 0 0 0,0-1 0 0 0,0 0-1 0 0,1 0 1 0 0,-1 0 0 0 0,1 0 0 0 0,-1 0-1 0 0,1-1 1 0 0,0 1 0 0 0,0-1 0 0 0,0 0-1 0 0,1 1 1 0 0,-1-2 0 0 0,0 1 0 0 0,1 0-1 0 0,-1-1 1 0 0,1 1 0 0 0,0-1 0 0 0,-1 0-1 0 0,4 0-19 0 0,101 6 683 0 0,-89-12-597 0 0,-1 0 0 0 0,1-1 0 0 0,-1-1-1 0 0,-1-1 1 0 0,1 0 0 0 0,-1-1 0 0 0,-1-1-1 0 0,0 0 1 0 0,0-2 0 0 0,-1 0 0 0 0,0 0 0 0 0,10-13-86 0 0,9-8 123 0 0,-2-2 0 0 0,-1-1 0 0 0,-2-2 0 0 0,5-10-123 0 0,15-54 124 0 0,-22 13 59 0 0,-27 88-110 0 0,0 1-6 0 0,0 0-26 0 0,-4 23-50 0 0,-3 10 24 0 0,1 1 0 0 0,2 1 1 0 0,1-1-1 0 0,1 1 1 0 0,3 21-16 0 0,1-46-30 0 0,0 0 1 0 0,1 0-1 0 0,0 0 1 0 0,1-1-1 0 0,0 0 1 0 0,0 0-1 0 0,1 0 0 0 0,0 0 1 0 0,1-1-1 0 0,0 0 1 0 0,0 0-1 0 0,1 0 1 0 0,0-1-1 0 0,0 0 0 0 0,1 0 1 0 0,0-1-1 0 0,0 0 1 0 0,5 3 29 0 0,12 10-893 0 0,8 6-2936 0 0,-6-14-4129 0 0,-18-7 1415 0 0,-1-1-1284 0 0</inkml:trace>
  <inkml:trace contextRef="#ctx0" brushRef="#br0" timeOffset="-1223.987">920 859 11987 0 0,'0'0'2257'0'0,"0"0"-434"0"0,0 0-196 0 0,0 0-26 0 0,0 0-98 0 0,0 0-242 0 0,0 0-244 0 0,0 0-204 0 0,0 0-171 0 0,0 0-153 0 0,0 0-93 0 0,0 0-13 0 0,0 0-26 0 0,8-13-15 0 0,66-103 456 0 0,77-105-253 0 0,-144 203-520 0 0,-7 18-37 0 0,0 0-43 0 0,0 0-41 0 0,0 19-252 0 0,1 134 308 0 0,1-147 48 0 0,0-1 0 0 0,1 1 0 0 0,-1-1-1 0 0,1 1 1 0 0,0-1 0 0 0,0 0 0 0 0,0 0 0 0 0,1 0 0 0 0,0 0-1 0 0,0-1 1 0 0,0 0 0 0 0,1 0 0 0 0,-1 0 0 0 0,1 0 0 0 0,0 0-1 0 0,0-1 1 0 0,0 0 0 0 0,1 0 0 0 0,-1-1 0 0 0,1 1 0 0 0,-1-1-1 0 0,1 0 1 0 0,0-1 0 0 0,0 1 0 0 0,0-1 0 0 0,0-1 0 0 0,0 1-1 0 0,0-1 1 0 0,0 0 0 0 0,0 0 0 0 0,2-1-8 0 0,0-2 63 0 0,0 0 0 0 0,-1-1-1 0 0,1 1 1 0 0,-1-2 0 0 0,0 1 0 0 0,0-1 0 0 0,0 0-1 0 0,-1-1 1 0 0,0 0 0 0 0,0 0 0 0 0,0 0 0 0 0,-1 0 0 0 0,0-1-1 0 0,0 0 1 0 0,0 0 0 0 0,-1-1 0 0 0,3-7-63 0 0,8-8 75 0 0,8-27-25 0 0,26-43-1926 0 0,-48 91 1645 0 0,12-15-4337 0 0,1 10-4122 0 0,-7 5 2048 0 0,-6 1-102 0 0</inkml:trace>
  <inkml:trace contextRef="#ctx0" brushRef="#br0" timeOffset="-761.692">1814 432 9570 0 0,'0'0'3030'0'0,"0"0"-759"0"0,0 0-509 0 0,0 0-263 0 0,0 0-274 0 0,0 0-267 0 0,0 0-200 0 0,0 0-129 0 0,0 0-98 0 0,0 0-98 0 0,0 0-38 0 0,0 0-43 0 0,-29 25-47 0 0,-88 80-38 0 0,52-26 147 0 0,60-73-396 0 0,1 0 0 0 0,1 0 0 0 0,-1 1 1 0 0,1-1-1 0 0,1 1 0 0 0,-1 0 1 0 0,1 0-1 0 0,0 0 0 0 0,0 0 1 0 0,1 0-1 0 0,0 0 0 0 0,0 0 0 0 0,1 1 1 0 0,0-1-1 0 0,0 0 0 0 0,1 0 1 0 0,0 1-1 0 0,1 4-18 0 0,2-7 9 0 0,1-1 0 0 0,-1 1 1 0 0,1-1-1 0 0,0 0 0 0 0,0 0 1 0 0,1-1-1 0 0,-1 1 0 0 0,1-1 0 0 0,-1-1 1 0 0,1 1-1 0 0,0-1 0 0 0,0 0 0 0 0,0 0 1 0 0,0 0-1 0 0,0-1 0 0 0,1 0 1 0 0,-1-1-1 0 0,0 1 0 0 0,1-1 0 0 0,2 0-9 0 0,9-2 99 0 0,-1-1 0 0 0,1-1 0 0 0,-1 0 0 0 0,0-1 0 0 0,-1-1 0 0 0,1-1 0 0 0,-1 0 0 0 0,0-1 0 0 0,-1 0 0 0 0,0-2 0 0 0,0 0 0 0 0,-1 0 0 0 0,0-1 0 0 0,-1-1 0 0 0,0 0 0 0 0,-1-1 0 0 0,-1-1-1 0 0,0 0 1 0 0,-1 0 0 0 0,4-8-99 0 0,12-17 83 0 0,-1-3-1 0 0,-3 0 1 0 0,-1-1-1 0 0,-3-1 1 0 0,-1 0-1 0 0,6-32-82 0 0,-19 64-32 0 0,-2-1 1 0 0,1 0-1 0 0,-2 0 0 0 0,0 0 0 0 0,0 0 0 0 0,-1-1 0 0 0,-1 1 1 0 0,0 0-1 0 0,-1 0 0 0 0,0 0 0 0 0,-1 0 0 0 0,0 1 0 0 0,-1-1 1 0 0,-1 1 31 0 0,3 6-23 0 0,0 0 0 0 0,-1 1 0 0 0,0 0 0 0 0,0-1 0 0 0,0 1 1 0 0,0 0-1 0 0,-1 0 0 0 0,0 1 0 0 0,0-1 0 0 0,0 1 0 0 0,-1 0 0 0 0,1 0 1 0 0,-1 0-1 0 0,0 1 0 0 0,0 0 0 0 0,-1-1 0 0 0,1 2 0 0 0,0-1 1 0 0,-1 1-1 0 0,0 0 0 0 0,1 0 0 0 0,-1 0 0 0 0,0 1 0 0 0,0 0 1 0 0,0 0-1 0 0,0 1 0 0 0,0-1 0 0 0,0 1 0 0 0,0 0 0 0 0,0 1 1 0 0,-1 0 22 0 0,-4 3 1 0 0,0 1 0 0 0,1 0 1 0 0,-1 1-1 0 0,1 0 1 0 0,0 1-1 0 0,0 0 0 0 0,1 0 1 0 0,0 1-1 0 0,0 0 0 0 0,1 1 1 0 0,0 0-1 0 0,0 0 1 0 0,1 1-1 0 0,1 0 0 0 0,-1 0 1 0 0,1 0-1 0 0,1 1 1 0 0,0 0-1 0 0,1 0 0 0 0,0 0 1 0 0,1 1-1 0 0,0 0 1 0 0,0-1-1 0 0,1 6-1 0 0,-2 0 29 0 0,0-1 0 0 0,2 1 1 0 0,0 0-1 0 0,0 0 0 0 0,2 0 0 0 0,0 0 1 0 0,1-1-1 0 0,1 1 0 0 0,0 0 0 0 0,1 0 1 0 0,1-1-1 0 0,1 1 0 0 0,0-1 0 0 0,7 13-29 0 0,-3-11 22 0 0,0-1 0 0 0,1 1-1 0 0,1-2 1 0 0,0 1 0 0 0,2-2-1 0 0,-1 0 1 0 0,2 0 0 0 0,2 1-22 0 0,6 4-69 0 0,1-1 1 0 0,0-1 0 0 0,2-1 0 0 0,0 0-1 0 0,1-2 1 0 0,1-2 0 0 0,0 0-1 0 0,0-1 1 0 0,21 4 68 0 0,19-1-5402 0 0,1-10-5266 0 0,-52-5 503 0 0</inkml:trace>
  <inkml:trace contextRef="#ctx0" brushRef="#br0" timeOffset="2303.936">6243 60 9098 0 0,'0'0'1934'0'0,"0"0"-107"0"0,0 0-150 0 0,0 0-52 0 0,0 0-73 0 0,0 0-154 0 0,0 0-218 0 0,0 0-254 0 0,0 0-292 0 0,0 0-236 0 0,0 0-112 0 0,0 0 40 0 0,0 0 86 0 0,-2 13 69 0 0,0 85 456 0 0,19 11 0 0 0,21 137-3 0 0,-33 27-693 0 0,-23-169-810 0 0,16-98 508 0 0,-13-5-9027 0 0,14-2 8748 0 0,-13-8-3433 0 0,4 0-4435 0 0,3 2 3444 0 0</inkml:trace>
  <inkml:trace contextRef="#ctx0" brushRef="#br0" timeOffset="2524.85">5952 502 7017 0 0,'0'0'3595'0'0,"0"0"-1750"0"0,0 0-638 0 0,0 0 22 0 0,0 0 131 0 0,0 0 80 0 0,0 0-66 0 0,0 0-141 0 0,0 0-150 0 0,0 0-172 0 0,0 0-169 0 0,32-8-113 0 0,105-26-75 0 0,254-45 1542 0 0,-301 71-1797 0 0,-52 8-4931 0 0,-22 0 16 0 0,-15-1-1628 0 0,-1-1 1938 0 0,0 1-2510 0 0</inkml:trace>
  <inkml:trace contextRef="#ctx0" brushRef="#br0" timeOffset="2994.18">6646 97 11594 0 0,'0'0'2174'0'0,"0"0"-1199"0"0,0 0-261 0 0,0 0 267 0 0,0 0 313 0 0,0 0 129 0 0,0 0-110 0 0,0 0-186 0 0,1 31-208 0 0,3 104-231 0 0,-13-25 222 0 0,6-75-662 0 0,0-9-94 0 0,0-1 0 0 0,2 0-1 0 0,1 1 1 0 0,2-1 0 0 0,0 0 0 0 0,5 23-154 0 0,-4-39 8 0 0,-1 0 0 0 0,2 1 1 0 0,-1-1-1 0 0,1 0 0 0 0,1-1 1 0 0,-1 1-1 0 0,2-1 0 0 0,-1 0 1 0 0,1 0-1 0 0,0-1 0 0 0,1 1 1 0 0,1 0-9 0 0,-4-6 9 0 0,1-1 1 0 0,-1 0-1 0 0,1 0 0 0 0,-1 0 1 0 0,1-1-1 0 0,-1 1 1 0 0,1-1-1 0 0,-1 0 0 0 0,1-1 1 0 0,-1 1-1 0 0,1-1 0 0 0,-1 1 1 0 0,1-2-1 0 0,-1 1 1 0 0,1 0-1 0 0,-1-1 0 0 0,0 0 1 0 0,0 0-1 0 0,0 0 1 0 0,0 0-1 0 0,0-1 0 0 0,0 1 1 0 0,-1-1-1 0 0,1 0 1 0 0,-1 0-1 0 0,0-1 0 0 0,0 1 1 0 0,0 0-1 0 0,1-3-9 0 0,25-17-12 0 0,-12 11 38 0 0,-14 9-27 0 0,1-1 0 0 0,-1 1-1 0 0,1 0 1 0 0,0 0 0 0 0,1 1 0 0 0,-1-1-1 0 0,0 1 1 0 0,1 0 0 0 0,-1 0 0 0 0,1 0-1 0 0,0 0 1 0 0,0 1 0 0 0,-1 0 0 0 0,1 0-1 0 0,0 0 1 0 0,0 1 0 0 0,0 0 0 0 0,0 0-1 0 0,0 0 1 0 0,2 1 1 0 0,-3 2 7 0 0,-1 0 0 0 0,0 1-1 0 0,0-1 1 0 0,0 1 0 0 0,-1 0 0 0 0,1 0-1 0 0,-1 0 1 0 0,0 0 0 0 0,0 1 0 0 0,0-1-1 0 0,0 1 1 0 0,-1-1 0 0 0,0 1 0 0 0,0-1-1 0 0,0 1 1 0 0,0 4-7 0 0,2 7 39 0 0,5 30 101 0 0,-8-40-124 0 0,0 0 0 0 0,1 0 0 0 0,-1-1 0 0 0,2 1 0 0 0,-1 0 0 0 0,0-1 0 0 0,1 1 0 0 0,0 0 0 0 0,0-1 0 0 0,1 0 0 0 0,0 0 0 0 0,0 0 0 0 0,0 0 0 0 0,3 4-16 0 0,3 1 12 0 0,27 7-4 0 0,-18-29-199 0 0,39-58-3307 0 0,-49 61 2490 0 0,15-18-4103 0 0,-11 8-4395 0 0,-8 12 2645 0 0</inkml:trace>
  <inkml:trace contextRef="#ctx0" brushRef="#br0" timeOffset="3610.105">7229 748 0 0 0,'0'0'1043'0'0,"0"0"1084"0"0,0 0 220 0 0,0 0-25 0 0,0 0-147 0 0,0 0-252 0 0,0 0-309 0 0,0 0-361 0 0,0 0-254 0 0,0 0-181 0 0,0 0-94 0 0,0 0-28 0 0,0 0-18 0 0,4 8 1410 0 0,46-12 1949 0 0,20-26-2746 0 0,-50 17-1093 0 0,-9 8-119 0 0,-1-2-1 0 0,0 1 0 0 0,0-1 0 0 0,0-1 0 0 0,-1 1 0 0 0,0-2 0 0 0,-1 1 0 0 0,0-1 0 0 0,5-7-78 0 0,-13 15 0 0 0,1 0 0 0 0,0 0 0 0 0,-1 0-1 0 0,1 0 1 0 0,0 0 0 0 0,-1 0 0 0 0,1 0-1 0 0,-1-1 1 0 0,0 1 0 0 0,1 0-1 0 0,-1 0 1 0 0,0-1 0 0 0,0 1 0 0 0,0 0-1 0 0,0 0 1 0 0,0-1 0 0 0,0 1 0 0 0,0 0-1 0 0,0 0 1 0 0,-1-1 0 0 0,1 1-1 0 0,0 0 1 0 0,-1 0 0 0 0,1 0 0 0 0,-1 0-1 0 0,1-1 1 0 0,-1 1 0 0 0,0 0 0 0 0,1 0-1 0 0,-1 0 1 0 0,0 0 0 0 0,0 0-1 0 0,0 0 1 0 0,0 1 0 0 0,0-1 0 0 0,0 0-1 0 0,0 0 1 0 0,0 1 0 0 0,0-1 0 0 0,0 0-1 0 0,0 1 1 0 0,0-1 0 0 0,0 1-1 0 0,-1-1 1 0 0,1 1 0 0 0,0 0 0 0 0,0 0-1 0 0,0-1 1 0 0,-1 1 0 0 0,0 0 0 0 0,-62-3-507 0 0,-40 58-88 0 0,74-34 508 0 0,18-13 68 0 0,-1 2 1 0 0,2 0 0 0 0,-1 1 0 0 0,1 0 0 0 0,1 0 0 0 0,0 1 0 0 0,1 0 0 0 0,0 1 0 0 0,1 0 0 0 0,0 1-1 0 0,1 0 1 0 0,0 0 0 0 0,1 0 0 0 0,1 1 18 0 0,3-11 7 0 0,1 1 1 0 0,0-1-1 0 0,0 0 0 0 0,0 0 1 0 0,0 0-1 0 0,1 1 0 0 0,0-1 0 0 0,-1 0 1 0 0,2 1-1 0 0,-1-1 0 0 0,0 0 0 0 0,1 1 1 0 0,0-1-1 0 0,0 0 0 0 0,0 0 1 0 0,0 0-1 0 0,1 0 0 0 0,0 0 0 0 0,0 0 1 0 0,0 0-1 0 0,0 0 0 0 0,0-1 1 0 0,1 1-1 0 0,0-1 0 0 0,0 0 0 0 0,0 0 1 0 0,0 0-1 0 0,0 0 0 0 0,0 0 0 0 0,1 0 1 0 0,-1-1-1 0 0,1 0 0 0 0,0 0 1 0 0,0 0-1 0 0,1 0-7 0 0,17 6 98 0 0,0-1-1 0 0,1-1 1 0 0,-1-1 0 0 0,1-1 0 0 0,0-1 0 0 0,0-1-1 0 0,0-1 1 0 0,1-1 0 0 0,-1-1 0 0 0,0-1 0 0 0,0-1-1 0 0,15-4-97 0 0,148-44-81 0 0,-110 21-4909 0 0,-64 26-1261 0 0,-1 0-5850 0 0</inkml:trace>
  <inkml:trace contextRef="#ctx0" brushRef="#br0" timeOffset="4742.147">8491 1105 7090 0 0,'0'0'3464'0'0,"0"0"-1221"0"0,0 0-569 0 0,0 0-96 0 0,0 0-65 0 0,0 0-104 0 0,0 0-148 0 0,0 0-167 0 0,0 0-193 0 0,0 0-222 0 0,0 0-165 0 0,0 0-105 0 0,0 0-49 0 0,-2-27-14 0 0,-2-86-30 0 0,23 43 124 0 0,-10 56-324 0 0,91-120 636 0 0,-67 95-595 0 0,129-115 373 0 0,-113 121-433 0 0,-48 33-94 0 0,1 1 0 0 0,-1 0 0 0 0,0 0-1 0 0,1-1 1 0 0,-1 1 0 0 0,0 0 0 0 0,1 0 0 0 0,-1 1 0 0 0,0-1-1 0 0,0 0 1 0 0,0 0 0 0 0,0 1 0 0 0,0-1 0 0 0,0 0 0 0 0,-1 1-1 0 0,1-1 1 0 0,0 1 0 0 0,-1-1 0 0 0,1 1 0 0 0,-1-1 0 0 0,1 1-1 0 0,-1-1 1 0 0,0 1 0 0 0,1 0 0 0 0,-1-1 0 0 0,0 1 0 0 0,0-1-1 0 0,0 1 1 0 0,-1 0 0 0 0,1-1 0 0 0,0 1 0 0 0,-1 1-3 0 0,1 0 8 0 0,0 25 63 0 0,-1-1-1 0 0,-1 1 1 0 0,-2-1 0 0 0,0 0 0 0 0,-2 0 0 0 0,-1 0 0 0 0,-2 0-71 0 0,-4 25 64 0 0,9 1-45 0 0,48-55 117 0 0,96-125 142 0 0,-45 32-227 0 0,8 14-107 0 0,-102 80 39 0 0,17 35-35 0 0,-14 274 473 0 0,-4-228-506 0 0,0-45-2360 0 0,4-32-421 0 0,7-2-6245 0 0,-7-2 4703 0 0,3 1-5059 0 0</inkml:trace>
  <inkml:trace contextRef="#ctx0" brushRef="#br0" timeOffset="5062.334">9602 686 9962 0 0,'0'0'1782'0'0,"0"0"-367"0"0,0 0-112 0 0,0 0-35 0 0,0 0-57 0 0,0 0-83 0 0,0 0-77 0 0,0 0-57 0 0,0 0-144 0 0,0 0-181 0 0,-26 31-160 0 0,-81 98-96 0 0,69-62 115 0 0,37-55-399 0 0,-1-8-106 0 0,1 0 0 0 0,0 0 0 0 0,0 0 1 0 0,0 0-1 0 0,1 0 0 0 0,-1 0 1 0 0,1 0-1 0 0,0 0 0 0 0,0 1 0 0 0,1-1 1 0 0,-1 0-1 0 0,1 0 0 0 0,0 0 1 0 0,0 0-1 0 0,0 0 0 0 0,0 0 1 0 0,1 0-1 0 0,0-1 0 0 0,0 1 0 0 0,0 0 1 0 0,0-1-1 0 0,0 1 0 0 0,1-1 1 0 0,0 0-1 0 0,-1 0 0 0 0,1 0 0 0 0,0 0 1 0 0,0 0-1 0 0,1-1 0 0 0,-1 0 1 0 0,1 1-1 0 0,-1-1 0 0 0,1 0 0 0 0,0-1 1 0 0,0 1-1 0 0,-1-1 0 0 0,1 1 1 0 0,0-1-1 0 0,3 0-23 0 0,5 0 92 0 0,0-1 0 0 0,0 0 1 0 0,0-1-1 0 0,1-1 0 0 0,-2 0 1 0 0,1 0-1 0 0,0-1 0 0 0,0-1 1 0 0,-1 0-1 0 0,0 0 0 0 0,0-1 0 0 0,0-1 1 0 0,0 0-1 0 0,-1 0 0 0 0,0-1 1 0 0,0 0-1 0 0,-1-1 0 0 0,0 0 1 0 0,0 0-1 0 0,-1-1 0 0 0,0 0 1 0 0,-1-1-1 0 0,0 0 0 0 0,0 0 0 0 0,-1 0 1 0 0,0-1-1 0 0,-1 0 0 0 0,1-3-92 0 0,-4 8-1 0 0,0 0 0 0 0,0 0-1 0 0,-1 0 1 0 0,0-1 0 0 0,0 1-1 0 0,0 0 1 0 0,-1-1 0 0 0,0 1-1 0 0,0 0 1 0 0,-1-1 0 0 0,0 1-1 0 0,0 0 1 0 0,0 0 0 0 0,-1 0-1 0 0,0 0 1 0 0,0 0 0 0 0,-1 0-1 0 0,1 0 1 0 0,-1 0 0 0 0,0 1-1 0 0,-1-1 1 0 0,1 1 0 0 0,-1 0-1 0 0,0 0 1 0 0,-1 1 0 0 0,1-1-1 0 0,-1 1 1 0 0,0 0 0 0 0,0 0-1 0 0,0 0 1 0 0,0 1 0 0 0,-1 0-1 0 0,1 0 1 0 0,-1 0 0 0 0,0 1-1 0 0,0 0 1 0 0,0 0 0 0 0,0 0-1 0 0,0 1 1 0 0,-1 0 0 0 0,1 0-1 0 0,-6 0 2 0 0,5 1-283 0 0,0 0 0 0 0,0 0-1 0 0,0 0 1 0 0,1 1 0 0 0,-1 0 0 0 0,0 1-1 0 0,0-1 1 0 0,1 1 0 0 0,-1 1-1 0 0,1-1 1 0 0,0 1 0 0 0,0 0-1 0 0,0 1 1 0 0,-1 0 283 0 0,-19 18-4803 0 0,5 6-4009 0 0,16-16-255 0 0</inkml:trace>
  <inkml:trace contextRef="#ctx0" brushRef="#br0" timeOffset="5582.132">9831 1065 12963 0 0,'0'0'4882'0'0,"0"0"-3023"0"0,0 0-811 0 0,0 0 43 0 0,0 0-72 0 0,0 0-123 0 0,0 0-94 0 0,0 0-86 0 0,0 0-108 0 0,0 0-137 0 0,0 0-119 0 0,0 0-101 0 0,-5-15-54 0 0,-17-46-27 0 0,20 58-155 0 0,1-1 0 0 0,0 0 0 0 0,0 0 0 0 0,0 0 0 0 0,1 0 0 0 0,-1 0 0 0 0,1 0 0 0 0,0 0 0 0 0,0 0 0 0 0,1 0 0 0 0,-1 0 0 0 0,1 0 0 0 0,0 0 0 0 0,0 0 0 0 0,0 0 0 0 0,0 1 0 0 0,1-1 0 0 0,-1 0 0 0 0,1 1 0 0 0,0-1 0 0 0,2-2-15 0 0,5-11 23 0 0,-1 2-15 0 0,1 0-1 0 0,1 1 1 0 0,0 0 0 0 0,0 1-1 0 0,1 0 1 0 0,1 0 0 0 0,11-8-8 0 0,-8 6 4 0 0,-15 16-9 0 0,-1 0 0 0 0,1 0 1 0 0,0 0-1 0 0,-1 0 0 0 0,1 0 1 0 0,0-1-1 0 0,0 1 0 0 0,0 0 1 0 0,0 0-1 0 0,0 0 0 0 0,0 0 1 0 0,0 0-1 0 0,0 0 1 0 0,1 0-1 0 0,-1 0 0 0 0,0 0 1 0 0,0 0-1 0 0,1 0 0 0 0,-1 0 1 0 0,1 0-1 0 0,-1-1 0 0 0,1 1 1 0 0,-1 0-1 0 0,1 0 0 0 0,-1 0 1 0 0,1-1-1 0 0,0 1 0 0 0,0 0 1 0 0,-1-1-1 0 0,1 1 0 0 0,0-1 1 0 0,0 1-1 0 0,-1-1 1 0 0,1 1-1 0 0,0-1 0 0 0,0 1 1 0 0,0-1-1 0 0,0 0 0 0 0,0 1 1 0 0,0-1-1 0 0,0 0 0 0 0,0 0 1 0 0,0 0-1 0 0,0 0 0 0 0,0 0 1 0 0,0 0-1 0 0,0 0 0 0 0,0 0 1 0 0,0 0-1 0 0,-1 0 1 0 0,1-1-1 0 0,0 1 0 0 0,0 0 1 0 0,0-1-1 0 0,0 1 0 0 0,0 0 1 0 0,0-1-1 0 0,0 1 0 0 0,-1-1 1 0 0,1 0-1 0 0,0 1 0 0 0,0-1 1 0 0,-1 1-1 0 0,1-1 0 0 0,0 0 1 0 0,-1 0-1 0 0,1 0 1 0 0,-1 1-1 0 0,1-1 0 0 0,0-1 5 0 0,-5 142-30 0 0,5-139 30 0 0,-1 0 0 0 0,1 0 0 0 0,0 0 0 0 0,0 0 0 0 0,0 0 0 0 0,0 0 0 0 0,0 0 0 0 0,0-1 0 0 0,0 1 0 0 0,0 0 0 0 0,0 0 0 0 0,0-1 0 0 0,0 1 0 0 0,1-1 0 0 0,-1 1 0 0 0,0-1 0 0 0,0 1 0 0 0,1-1 0 0 0,-1 0 0 0 0,0 0 0 0 0,1 1 0 0 0,-1-1 0 0 0,0 0 0 0 0,1 0 0 0 0,-1-1 0 0 0,0 1 0 0 0,1 0 0 0 0,-1 0 0 0 0,0 0 0 0 0,0-1 0 0 0,1 1 0 0 0,-1-1 0 0 0,0 1 0 0 0,0-1 0 0 0,1 0 0 0 0,-1 1 1 0 0,0-1-1 0 0,0 0 0 0 0,0 0 0 0 0,0 0 0 0 0,0 1 0 0 0,0-1 0 0 0,0 0 0 0 0,-1-1 0 0 0,1 1 0 0 0,0 0 0 0 0,0 0 0 0 0,-1 0 0 0 0,1 0 0 0 0,0-1 0 0 0,144-155 88 0 0,-130 142-98 0 0,1 0-1 0 0,1 1 1 0 0,0 1 0 0 0,1 1-1 0 0,0 0 1 0 0,1 2 0 0 0,3-2 10 0 0,-21 11-2 0 0,0 0 0 0 0,1 0 1 0 0,-1 0-1 0 0,1 1 0 0 0,-1-1 1 0 0,0 0-1 0 0,1 1 0 0 0,0-1 1 0 0,-1 1-1 0 0,1-1 0 0 0,-1 1 0 0 0,1 0 1 0 0,-1-1-1 0 0,1 1 0 0 0,0 0 1 0 0,-1 0-1 0 0,1 0 0 0 0,-1 1 1 0 0,1-1-1 0 0,0 0 0 0 0,-1 1 1 0 0,1-1-1 0 0,-1 0 0 0 0,1 1 0 0 0,-1 0 1 0 0,1-1-1 0 0,-1 1 0 0 0,1 0 1 0 0,-1 0-1 0 0,0 0 0 0 0,0 0 1 0 0,1 0-1 0 0,-1 0 0 0 0,0 0 0 0 0,0 0 1 0 0,0 1-1 0 0,0-1 0 0 0,0 0 1 0 0,0 1-1 0 0,0-1 0 0 0,-1 0 1 0 0,1 1-1 0 0,0-1 0 0 0,-1 1 0 0 0,1-1 1 0 0,-1 1-1 0 0,0 0 0 0 0,0-1 1 0 0,1 1-1 0 0,-1-1 0 0 0,0 1 1 0 0,0 0-1 0 0,0-1 0 0 0,0 1 1 0 0,-1 0 0 0 0,-5 151 171 0 0,4-145-245 0 0,1 1 0 0 0,0-1-1 0 0,1 1 1 0 0,0 0 0 0 0,0-1 0 0 0,0 1 0 0 0,1-1 0 0 0,1 1-1 0 0,-1-1 1 0 0,1 1 0 0 0,1-1 0 0 0,0 0 0 0 0,0 0 0 0 0,3 6 75 0 0,16-5-2940 0 0,-11-10-1024 0 0,-2 1-4668 0 0,1 0-2238 0 0</inkml:trace>
  <inkml:trace contextRef="#ctx0" brushRef="#br0" timeOffset="6352.798">10636 848 5289 0 0,'0'0'1811'0'0,"0"0"-252"0"0,0 0-228 0 0,0 0-119 0 0,0 0-25 0 0,0 0-20 0 0,0 0-11 0 0,0 0-75 0 0,0 0-169 0 0,0 0-120 0 0,0 0-56 0 0,0 0 19 0 0,0 0 41 0 0,13 11 22 0 0,42 36-22 0 0,-51-45-704 0 0,-1 0-1 0 0,0-1 1 0 0,1 1 0 0 0,0-1-1 0 0,-1 0 1 0 0,1 0 0 0 0,0 0-1 0 0,-1 0 1 0 0,1-1 0 0 0,0 0-1 0 0,0 1 1 0 0,0-1 0 0 0,0-1-1 0 0,-1 1 1 0 0,1 0 0 0 0,0-1-1 0 0,0 0 1 0 0,-1 0 0 0 0,1 0-1 0 0,0 0 1 0 0,-1-1 0 0 0,1 0-1 0 0,1-1-91 0 0,6-1 140 0 0,2-2-10 0 0,1-1 1 0 0,-1-1-1 0 0,0 0 0 0 0,-1-1 0 0 0,0 0 0 0 0,0-1 0 0 0,-1 0 0 0 0,0-1 0 0 0,-1-1 0 0 0,0 1 0 0 0,1-5-130 0 0,-8 12 25 0 0,0 1-1 0 0,0-1 0 0 0,-1 0 0 0 0,0-1 0 0 0,0 1 0 0 0,0 0 0 0 0,0 0 1 0 0,0-1-1 0 0,-1 1 0 0 0,0-1 0 0 0,0 0 0 0 0,0 1 0 0 0,-1-1 1 0 0,0 0-1 0 0,1 1 0 0 0,-2-1 0 0 0,1-3-24 0 0,0 6 5 0 0,1 0 0 0 0,-1 0-1 0 0,0-1 1 0 0,0 1 0 0 0,0 0 0 0 0,0 0 0 0 0,0-1-1 0 0,-1 1 1 0 0,1 0 0 0 0,-1 0 0 0 0,1-1 0 0 0,-1 1-1 0 0,0 0 1 0 0,0 0 0 0 0,0 0 0 0 0,0 0 0 0 0,0 0-1 0 0,0 0 1 0 0,-1 0 0 0 0,1 0 0 0 0,0 1 0 0 0,-1-1-1 0 0,0 0 1 0 0,1 1 0 0 0,-1 0 0 0 0,0-1 0 0 0,0 1-1 0 0,0 0 1 0 0,0 0 0 0 0,0 0 0 0 0,0 0-1 0 0,-2-1-4 0 0,-5-1-26 0 0,0 1-1 0 0,-1 0 0 0 0,1 0 0 0 0,0 1 1 0 0,-1 0-1 0 0,1 1 0 0 0,0 0 0 0 0,-1 0 1 0 0,1 1-1 0 0,-1 0 0 0 0,1 1 0 0 0,0 0 1 0 0,0 1-1 0 0,0 0 0 0 0,0 0 0 0 0,0 0 1 0 0,1 1-1 0 0,-1 1 0 0 0,-4 3 27 0 0,-6 4-26 0 0,2 0 0 0 0,-1 1-1 0 0,2 1 1 0 0,0 0 0 0 0,0 1-1 0 0,2 1 1 0 0,0 1 0 0 0,-2 3 26 0 0,9-10-12 0 0,0 0 1 0 0,1 1 0 0 0,0-1 0 0 0,1 1 0 0 0,0 0 0 0 0,1 1-1 0 0,0-1 1 0 0,0 1 0 0 0,2 0 0 0 0,-1 0 0 0 0,2 0-1 0 0,-1 0 1 0 0,1 12 11 0 0,2-19-1 0 0,-1 0 0 0 0,1 0-1 0 0,0-1 1 0 0,0 1 0 0 0,0 0-1 0 0,1-1 1 0 0,-1 1 0 0 0,1-1 0 0 0,1 1-1 0 0,-1-1 1 0 0,0 0 0 0 0,1 0-1 0 0,0 0 1 0 0,0 0 0 0 0,0 0-1 0 0,0-1 1 0 0,1 0 0 0 0,-1 1-1 0 0,1-1 1 0 0,0 0 0 0 0,0-1-1 0 0,0 1 1 0 0,0-1 0 0 0,1 0 0 0 0,-1 0-1 0 0,1 0 1 0 0,-1 0 0 0 0,1-1-1 0 0,0 0 1 0 0,1 1 1 0 0,149 13-91 0 0,-133-17-227 0 0,-1 0 1 0 0,1-2 0 0 0,-1-1-1 0 0,1 0 1 0 0,-1-2 0 0 0,-1 0 0 0 0,1-1-1 0 0,-2-2 1 0 0,12-6 317 0 0,35-23-6013 0 0,-1-6-6911 0 0,-51 37 10070 0 0</inkml:trace>
  <inkml:trace contextRef="#ctx0" brushRef="#br0" timeOffset="6929.525">11101 973 7570 0 0,'0'0'2220'0'0,"0"0"-279"0"0,0 0-122 0 0,0 0-126 0 0,0 0-186 0 0,0 0-226 0 0,0 0-252 0 0,0 0-210 0 0,0 0-202 0 0,0 0-117 0 0,0 0 1 0 0,0 0 95 0 0,0 0 89 0 0,-4 12 43 0 0,-11 35-2 0 0,55-72 718 0 0,101-123-333 0 0,-75 89-1018 0 0,-64 59-81 0 0,0 0-9 0 0,-1 0-34 0 0,-1 0-30 0 0,0 0-26 0 0,3 21-91 0 0,0 29 262 0 0,-4-44-83 0 0,1 0-1 0 0,-1 0 1 0 0,2 1-1 0 0,-1-1 1 0 0,1 0 0 0 0,0 0-1 0 0,0 0 1 0 0,0-1 0 0 0,1 1-1 0 0,0 0 1 0 0,0 0-1 0 0,0-1 1 0 0,1 1 0 0 0,0-1-1 0 0,0 0 1 0 0,0 0-1 0 0,1 0 1 0 0,0 0 0 0 0,3 3-1 0 0,-2-4 27 0 0,1 1 1 0 0,0-1-1 0 0,0 0 1 0 0,0-1-1 0 0,1 0 1 0 0,-1 0-1 0 0,1 0 1 0 0,0-1-1 0 0,0 0 1 0 0,0 0-1 0 0,0 0 1 0 0,0-1-1 0 0,0 0 1 0 0,0-1-1 0 0,0 0 1 0 0,0 0-1 0 0,0 0 1 0 0,1-1-1 0 0,0 0-27 0 0,3-3 60 0 0,-1 1 0 0 0,-1-1-1 0 0,1-1 1 0 0,0 0 0 0 0,-1 0-1 0 0,0-1 1 0 0,0 0 0 0 0,-1-1-1 0 0,0 0 1 0 0,0 0 0 0 0,0-1-1 0 0,-1 0 1 0 0,0 0 0 0 0,-1-1-1 0 0,2-2-59 0 0,78-133-1296 0 0,-28 11-3460 0 0,2-13-4932 0 0,-8 19-748 0 0,-13 45 8561 0 0,-19 40 2174 0 0,9-19-217 0 0,-17 43 3858 0 0,2 2 3583 0 0,-12 20-281 0 0,0 22-4625 0 0,-14 90 808 0 0,-17 46-1927 0 0,22-89-1169 0 0,0-2-256 0 0,2-1 0 0 0,4 1 0 0 0,3 20-73 0 0,5-59-102 0 0,-1-9-1461 0 0,-4-7-2849 0 0,-17-16-8253 0 0,7 0 4233 0 0</inkml:trace>
  <inkml:trace contextRef="#ctx0" brushRef="#br0" timeOffset="7180.701">11644 597 16756 0 0,'0'0'1753'0'0,"0"0"-522"0"0,0 0-325 0 0,0 0-118 0 0,0 0-79 0 0,0 0-106 0 0,0 0-89 0 0,0 0-126 0 0,33-8-90 0 0,107-24-69 0 0,29 20 131 0 0,-88 9-779 0 0,112-3 67 0 0,-129 6-3306 0 0,-2 3-3536 0 0,-40 0-4646 0 0</inkml:trace>
  <inkml:trace contextRef="#ctx0" brushRef="#br0" timeOffset="8712.016">13046 767 4049 0 0,'0'0'2271'0'0,"0"0"-704"0"0,0 0-229 0 0,0 0 214 0 0,0 0 266 0 0,0 0 6 0 0,0 0-269 0 0,0 0-435 0 0,0 0-437 0 0,0 0-307 0 0,0 0-161 0 0,-7 9-36 0 0,-78 133 1004 0 0,79-125-1088 0 0,-2 5 9 0 0,0 0 0 0 0,2 1 0 0 0,1 0 0 0 0,1 0-1 0 0,0 0 1 0 0,1 19-104 0 0,3-40 31 0 0,-1 0 1 0 0,1-1-1 0 0,0 1 0 0 0,0-1 0 0 0,0 1 0 0 0,1 0 0 0 0,-1-1 0 0 0,0 1 0 0 0,1 0 0 0 0,-1-1 0 0 0,1 1 0 0 0,-1-1 0 0 0,1 1 0 0 0,0-1 0 0 0,-1 1 0 0 0,1-1 1 0 0,0 0-1 0 0,0 1 0 0 0,0-1 0 0 0,0 0 0 0 0,0 0 0 0 0,1 0 0 0 0,-1 0 0 0 0,0 0 0 0 0,0 0 0 0 0,1 0 0 0 0,-1 0 0 0 0,1 0 0 0 0,-1 0 0 0 0,1-1 1 0 0,-1 1-1 0 0,1-1 0 0 0,-1 1 0 0 0,1-1 0 0 0,-1 1 0 0 0,1-1 0 0 0,0 0 0 0 0,-1 0 0 0 0,1 0 0 0 0,0 0 0 0 0,-1 0 0 0 0,1 0 0 0 0,-1-1 0 0 0,1 1 0 0 0,0 0 1 0 0,-1-1-1 0 0,1 1 0 0 0,-1-1 0 0 0,1 1 0 0 0,-1-1 0 0 0,1 0 0 0 0,-1 0 0 0 0,0 0 0 0 0,2-1-31 0 0,13-12 206 0 0,0-2 1 0 0,0 0-1 0 0,-2-1 1 0 0,0 0-1 0 0,-1-1 1 0 0,-1-1-1 0 0,0 0 0 0 0,-2-1 1 0 0,6-12-207 0 0,-8 15 49 0 0,44-144 127 0 0,-50 150-190 0 0,-1-1-1 0 0,-1 1 1 0 0,0-1-1 0 0,0 1 0 0 0,-1 0 1 0 0,-1-1-1 0 0,0 1 1 0 0,0 0-1 0 0,-1 0 1 0 0,-2-5 14 0 0,4 13-24 0 0,-1 1 0 0 0,1-1 1 0 0,0 0-1 0 0,-1 1 0 0 0,0-1 0 0 0,1 1 1 0 0,-1 0-1 0 0,0-1 0 0 0,0 1 0 0 0,0 0 1 0 0,-1 0-1 0 0,1 0 0 0 0,0 1 0 0 0,-1-1 1 0 0,1 0-1 0 0,-1 1 0 0 0,0 0 1 0 0,0-1-1 0 0,1 1 0 0 0,-1 0 0 0 0,0 1 1 0 0,0-1-1 0 0,0 0 0 0 0,0 1 0 0 0,0 0 1 0 0,0-1-1 0 0,0 1 0 0 0,0 0 0 0 0,0 1 1 0 0,0-1-1 0 0,0 0 0 0 0,0 1 0 0 0,1 0 1 0 0,-1 0-1 0 0,0 0 0 0 0,0 0 1 0 0,0 0-1 0 0,1 0 0 0 0,-1 1 0 0 0,0-1 24 0 0,3 0-1 0 0,-4 1-25 0 0,0 2 1 0 0,1-1-1 0 0,-1 0 1 0 0,1 1-1 0 0,0 0 1 0 0,0-1-1 0 0,0 1 1 0 0,0 1-1 0 0,1-1 0 0 0,0 0 1 0 0,-1 1-1 0 0,1-1 1 0 0,1 1-1 0 0,-1-1 1 0 0,1 1-1 0 0,0 0 1 0 0,0 0-1 0 0,0-1 0 0 0,1 6 26 0 0,1-8 7 0 0,1 0-1 0 0,0 0 0 0 0,1 0 0 0 0,-1 0 0 0 0,0-1 1 0 0,0 1-1 0 0,1-1 0 0 0,-1 0 0 0 0,1 1 0 0 0,-1-1 0 0 0,1 0 1 0 0,0 0-1 0 0,-1-1 0 0 0,1 1 0 0 0,0-1 0 0 0,0 1 0 0 0,-1-1 1 0 0,1 0-1 0 0,0 0 0 0 0,0 0 0 0 0,0 0 0 0 0,-1 0 0 0 0,1-1 1 0 0,0 1-1 0 0,-1-1 0 0 0,1 0 0 0 0,2-1-6 0 0,99-57 546 0 0,-78 38-427 0 0,-2-1 1 0 0,0-1 0 0 0,-2-1 0 0 0,0-1 0 0 0,-2-1-1 0 0,-1-1 1 0 0,-1 0 0 0 0,-1-2 0 0 0,-2 0 0 0 0,-1-1-1 0 0,-1 0 1 0 0,6-22-120 0 0,14-52 75 0 0,-10 6-50 0 0,-15 24 111 0 0,-8 73-156 0 0,-4 28-234 0 0,-9 68 206 0 0,1 76 53 0 0,-63 706-719 0 0,50-480-351 0 0,23-371 1168 0 0,-2 1 0 0 0,0-1 0 0 0,-2-1 0 0 0,0 1 0 0 0,-2-1 0 0 0,-1 0 0 0 0,-1-1 0 0 0,-1 0 0 0 0,-1 0 0 0 0,-1-2 0 0 0,-12 17-103 0 0,23-36 41 0 0,0 0-1 0 0,-1 0 1 0 0,1 0-1 0 0,-1 0 1 0 0,0 0-1 0 0,0 0 0 0 0,0-1 1 0 0,0 1-1 0 0,0-1 1 0 0,0 0-1 0 0,0 0 0 0 0,-1 0 1 0 0,1 0-1 0 0,-1-1 1 0 0,0 1-1 0 0,0-1 0 0 0,1 0 1 0 0,-1 0-1 0 0,0 0 1 0 0,0-1-1 0 0,0 1 0 0 0,0-1 1 0 0,0 0-1 0 0,0 0 1 0 0,0 0-1 0 0,0-1 1 0 0,1 1-1 0 0,-1-1 0 0 0,0 0 1 0 0,0 0-1 0 0,0-1 1 0 0,1 1-1 0 0,-1-1 0 0 0,1 1 1 0 0,-1-1-1 0 0,1 0 1 0 0,0-1-1 0 0,-1 1 0 0 0,1 0 1 0 0,-1-2-41 0 0,-4-12 40 0 0,1 1 1 0 0,1-1 0 0 0,0 0-1 0 0,1-1 1 0 0,1 1-1 0 0,0-1 1 0 0,1 0-1 0 0,1 0 1 0 0,1 0 0 0 0,0 0-1 0 0,1 0 1 0 0,1 0-1 0 0,1 0 1 0 0,3-13-41 0 0,-2 3-22 0 0,2-1 0 0 0,0 1 0 0 0,2 0-1 0 0,1 1 1 0 0,2 0 0 0 0,0 0 0 0 0,2 1 0 0 0,0 0 0 0 0,2 1 0 0 0,15-20 22 0 0,182-211-3587 0 0,-211 255 3582 0 0,63-61-3423 0 0,-35 38-782 0 0,-8 6-807 0 0,3-2-4750 0 0</inkml:trace>
  <inkml:trace contextRef="#ctx0" brushRef="#br0" timeOffset="9465.818">374 2114 10762 0 0,'0'0'2259'0'0,"0"0"-822"0"0,0 0-332 0 0,0 0-8 0 0,0 0 111 0 0,0 0 72 0 0,0 0-68 0 0,0 0-142 0 0,0 0-258 0 0,0 0-273 0 0,0 0-156 0 0,-1 10-65 0 0,-20 142 613 0 0,13 35-2766 0 0,-14-173-3566 0 0,12-17-4662 0 0,9 0 2949 0 0</inkml:trace>
  <inkml:trace contextRef="#ctx0" brushRef="#br0" timeOffset="9642.013">311 1753 4433 0 0,'0'0'3593'0'0,"0"0"-977"0"0,0 0-311 0 0,0 0-321 0 0,0 0-351 0 0,0 0-457 0 0,0 0-352 0 0,0 0-312 0 0,0 0-400 0 0,0 0-336 0 0,0 0-176 0 0,0 0-208 0 0,0 0-272 0 0,0 0-689 0 0,-7-55-1239 0 0,14 81-1873 0 0,1-11-3337 0 0</inkml:trace>
  <inkml:trace contextRef="#ctx0" brushRef="#br0" timeOffset="10028.014">640 2626 8914 0 0,'0'0'1888'0'0,"0"0"-267"0"0,0 0 24 0 0,0 0 76 0 0,0 0-88 0 0,0 0-234 0 0,0 0-234 0 0,0 0-215 0 0,0 0-207 0 0,2-37-173 0 0,9-116-123 0 0,5 52 215 0 0,21-16 52 0 0,-7 44-439 0 0,-30 72-283 0 0,0 1 1 0 0,0 0 0 0 0,0-1 0 0 0,0 1 0 0 0,0 0 0 0 0,0-1 0 0 0,0 1-1 0 0,1-1 1 0 0,-1 1 0 0 0,0 0 0 0 0,0-1 0 0 0,0 1 0 0 0,1 0 0 0 0,-1-1 0 0 0,0 1-1 0 0,1 0 1 0 0,-1-1 0 0 0,0 1 0 0 0,0 0 0 0 0,1 0 0 0 0,-1 0 0 0 0,0-1-1 0 0,1 1 1 0 0,-1 0 0 0 0,1 0 0 0 0,-1 0 0 0 0,0 0 0 0 0,1-1 0 0 0,-1 1 0 0 0,0 0-1 0 0,1 0 1 0 0,-1 0 0 0 0,1 0 0 0 0,-1 0 0 0 0,0 0 0 0 0,1 0 0 0 0,-1 0-1 0 0,1 0 1 0 0,-1 0 0 0 0,0 0 0 0 0,1 1 0 0 0,-1-1 0 0 0,1 0 0 0 0,-1 0 0 0 0,0 0-1 0 0,1 0 1 0 0,-1 1 0 0 0,0-1 0 0 0,1 0 0 0 0,-1 0 0 0 0,0 1 0 0 0,1-1 0 0 0,-1 0-1 0 0,0 1 1 0 0,0-1 0 0 0,1 0 0 0 0,-1 1 0 0 0,0-1 0 0 0,0 0 0 0 0,0 1-1 0 0,1-1 1 0 0,-1 0 0 0 0,0 1 0 0 0,0-1 0 0 0,0 1 0 0 0,0-1 7 0 0,15 124-134 0 0,-6-16 164 0 0,-9-104-7 0 0,0 0 0 0 0,0 1 0 0 0,1-1 0 0 0,0 0-1 0 0,0 0 1 0 0,0 0 0 0 0,0 0 0 0 0,1 0 0 0 0,0 0 0 0 0,0 0 0 0 0,0 0 0 0 0,0 0 0 0 0,0-1 0 0 0,1 1 0 0 0,0-1 0 0 0,-1 0 0 0 0,1 0 0 0 0,1 0 0 0 0,-1 0 0 0 0,0 0 0 0 0,1 0 0 0 0,-1-1 0 0 0,1 0-1 0 0,0 0 1 0 0,0 0 0 0 0,-1 0 0 0 0,1-1 0 0 0,1 1 0 0 0,-1-1 0 0 0,0 0 0 0 0,0 0 0 0 0,0 0 0 0 0,1-1 0 0 0,1 0-23 0 0,-2-2 102 0 0,0 0 1 0 0,0-1-1 0 0,1 1 1 0 0,-2-1 0 0 0,1 0-1 0 0,0-1 1 0 0,0 1-1 0 0,-1-1 1 0 0,0 1-1 0 0,0-1 1 0 0,0 0-1 0 0,0 0 1 0 0,-1 0-1 0 0,1-1 1 0 0,-1 1-1 0 0,1-4-102 0 0,6-7 207 0 0,5-7-103 0 0,-2-2-1 0 0,0 1 1 0 0,-1-1 0 0 0,-2-1 0 0 0,0 0-1 0 0,-2 0 1 0 0,-1-1 0 0 0,-1 0 0 0 0,0-7-104 0 0,3-36-2626 0 0,-2 58-812 0 0,-4 10-628 0 0,1 1-3844 0 0,-3 0-1383 0 0</inkml:trace>
  <inkml:trace contextRef="#ctx0" brushRef="#br0" timeOffset="10739.008">1219 2457 11306 0 0,'0'0'1658'0'0,"0"0"14"0"0,0 0 160 0 0,0 0-4 0 0,0 0-225 0 0,0 0-281 0 0,0 0-256 0 0,0 0-245 0 0,0 0-172 0 0,0 0-134 0 0,0 0-80 0 0,0 0-34 0 0,32-7-45 0 0,95-23-38 0 0,-85 11-42 0 0,-29 6-154 0 0,-2-1-1 0 0,0 0 1 0 0,-1-1 0 0 0,0 0 0 0 0,-1 0 0 0 0,-1-1 0 0 0,6-14-122 0 0,-12 26-21 0 0,-1-1-1 0 0,0 1 1 0 0,0 0 0 0 0,0-1 0 0 0,-1 1-1 0 0,1-1 1 0 0,-1 1 0 0 0,0-1-1 0 0,0 1 1 0 0,-1-1 0 0 0,1 1-1 0 0,-1-1 1 0 0,0 1 0 0 0,0 0-1 0 0,-1-1 1 0 0,1 1 0 0 0,-1 0 0 0 0,0 0-1 0 0,0 0 1 0 0,0 0 0 0 0,-1 0-1 0 0,1 1 1 0 0,-1-1 0 0 0,0 1-1 0 0,0-1 1 0 0,0 1 0 0 0,0 0 0 0 0,-1 0-1 0 0,1 1 1 0 0,-1-1 0 0 0,0 1-1 0 0,0-1 1 0 0,0 1 0 0 0,0 0-1 0 0,0 1 1 0 0,0-1 0 0 0,0 1-1 0 0,-1 0 1 0 0,1 0 0 0 0,0 0 0 0 0,-1 0-1 0 0,-2 1 22 0 0,0 0-92 0 0,0 0 0 0 0,0 1-1 0 0,0-1 1 0 0,0 2 0 0 0,0-1-1 0 0,0 1 1 0 0,1 0 0 0 0,-1 0-1 0 0,0 1 1 0 0,1 0 0 0 0,0 0-1 0 0,-1 0 1 0 0,1 1 0 0 0,1 0-1 0 0,-1 0 1 0 0,0 1 0 0 0,1-1 0 0 0,-3 4 92 0 0,-4 6-114 0 0,0 0 0 0 0,1 1 1 0 0,1 0-1 0 0,0 1 1 0 0,1 0-1 0 0,1 0 1 0 0,1 1-1 0 0,-1 3 114 0 0,4-6-15 0 0,0 0 0 0 0,1 0 0 0 0,1-1 0 0 0,1 2 1 0 0,0-1-1 0 0,0 0 0 0 0,1 0 0 0 0,1 0 0 0 0,1 4 15 0 0,0-12 20 0 0,1 0 1 0 0,-1 0 0 0 0,1 0-1 0 0,0 0 1 0 0,0 0-1 0 0,1-1 1 0 0,0 0 0 0 0,0 0-1 0 0,0 0 1 0 0,0 0 0 0 0,1 0-1 0 0,0-1 1 0 0,0 0-1 0 0,0 0 1 0 0,1 0 0 0 0,-1-1-1 0 0,1 0 1 0 0,0 0 0 0 0,-1 0-1 0 0,1 0 1 0 0,1-1 0 0 0,-1 0-1 0 0,0-1 1 0 0,1 1-1 0 0,-1-1 1 0 0,0-1 0 0 0,1 1-1 0 0,-1-1 1 0 0,1 0 0 0 0,-1 0-1 0 0,1-1 1 0 0,2 0-21 0 0,9-2 141 0 0,1-1 1 0 0,-1 0-1 0 0,-1-1 0 0 0,1-1 1 0 0,-1-1-1 0 0,0 0 0 0 0,0-1 1 0 0,-1-1-1 0 0,0-1 0 0 0,-1 0 1 0 0,0-1-1 0 0,-1 0 1 0 0,0-2-1 0 0,0 1 0 0 0,7-11-141 0 0,0 1 128 0 0,0-1 0 0 0,-2 0 0 0 0,-1-2 0 0 0,-1 0 0 0 0,-1-1 0 0 0,-1 0 0 0 0,-1-1 0 0 0,4-16-128 0 0,-11 26 25 0 0,-2 8-19 0 0,0-1 0 0 0,-2 1 1 0 0,1-1-1 0 0,-1 0 0 0 0,0 0 0 0 0,-1 0 1 0 0,-1-1-1 0 0,1 1 0 0 0,-1 0 1 0 0,-1-1-1 0 0,-1-9-6 0 0,0 19-11 0 0,0 0 0 0 0,0 0 1 0 0,0 1-1 0 0,0-1 0 0 0,-1 0 0 0 0,1 0 0 0 0,0 1 1 0 0,-1-1-1 0 0,1 1 0 0 0,-1-1 0 0 0,1 1 1 0 0,0-1-1 0 0,-1 1 0 0 0,1 0 0 0 0,-1 0 1 0 0,1 0-1 0 0,-1 0 0 0 0,1 0 0 0 0,-1 0 1 0 0,1 0-1 0 0,-1 0 0 0 0,1 1 0 0 0,0-1 1 0 0,-1 1-1 0 0,1-1 0 0 0,-1 1 0 0 0,1-1 0 0 0,0 1 1 0 0,0 0-1 0 0,-1 0 0 0 0,1-1 0 0 0,0 1 1 0 0,0 0-1 0 0,0 0 0 0 0,0 0 0 0 0,0 0 1 0 0,0 0-1 0 0,0 1 0 0 0,0-1 0 0 0,0 0 1 0 0,0 0-1 0 0,1 1 0 0 0,-1-1 0 0 0,1 0 1 0 0,-1 1-1 0 0,1-1 11 0 0,-1 0-1 0 0,-5 6-11 0 0,-1 0 1 0 0,1 1 0 0 0,0 0-1 0 0,1 1 1 0 0,-1-1-1 0 0,2 1 1 0 0,-1 0 0 0 0,2 1-1 0 0,-1-1 1 0 0,1 0 0 0 0,0 1-1 0 0,1 0 1 0 0,0 0-1 0 0,1 0 1 0 0,-1 9 11 0 0,2-16-1 0 0,1 0 0 0 0,-1 0 1 0 0,1 0-1 0 0,-1 0 0 0 0,1-1 0 0 0,0 1 0 0 0,0 0 1 0 0,0-1-1 0 0,0 1 0 0 0,1 0 0 0 0,-1-1 0 0 0,1 0 1 0 0,0 1-1 0 0,-1-1 0 0 0,1 0 0 0 0,0 0 1 0 0,0 0-1 0 0,1 0 0 0 0,-1 0 0 0 0,0 0 0 0 0,0-1 1 0 0,1 1-1 0 0,-1-1 0 0 0,1 1 0 0 0,0-1 0 0 0,-1 0 1 0 0,1 0-1 0 0,1 0 1 0 0,89 18 115 0 0,-63-14-83 0 0,-23-4-7 0 0,1 2-1 0 0,-1-1 0 0 0,0 1 0 0 0,0 0 0 0 0,-1 1 1 0 0,1-1-1 0 0,-1 1 0 0 0,0 0 0 0 0,0 1 1 0 0,0 0-1 0 0,0 0 0 0 0,4 5-24 0 0,-7-3 42 0 0,0-1-1 0 0,0 1 1 0 0,0 1-1 0 0,-1-1 1 0 0,0 0 0 0 0,-1 0-1 0 0,1 1 1 0 0,-1-1-1 0 0,-1 1 1 0 0,0-1 0 0 0,0 1-1 0 0,0 0 1 0 0,-1-1-1 0 0,0 1 1 0 0,0-1 0 0 0,-1 1-42 0 0,-49 105 17 0 0,51-112-159 0 0,0 0 0 0 0,0-1 0 0 0,0 1 0 0 0,0 0 1 0 0,0-1-1 0 0,0 1 0 0 0,0 0 0 0 0,0-1 0 0 0,0 1 0 0 0,0 0 0 0 0,0-1 1 0 0,0 1-1 0 0,1 0 0 0 0,-1-1 0 0 0,0 1 0 0 0,1-1 0 0 0,-1 1 0 0 0,0-1 1 0 0,1 1-1 0 0,-1-1 0 0 0,0 1 0 0 0,1-1 0 0 0,-1 1 0 0 0,1-1 0 0 0,-1 1 1 0 0,1-1-1 0 0,-1 0 0 0 0,1 1 0 0 0,0-1 0 0 0,-1 0 0 0 0,1 1 0 0 0,-1-1 1 0 0,1 0-1 0 0,0 0 0 0 0,-1 1 0 0 0,1-1 0 0 0,0 0 0 0 0,-1 0 0 0 0,1 0 1 0 0,-1 0-1 0 0,1 0 0 0 0,0 0 0 0 0,-1 0 0 0 0,1 0 0 0 0,0 0 0 0 0,-1-1 1 0 0,1 1-1 0 0,0 0 0 0 0,-1 0 0 0 0,1 0 0 0 0,-1-1 0 0 0,1 1 0 0 0,0 0 1 0 0,-1-1 141 0 0,23-6-10507 0 0,-18 6 1032 0 0</inkml:trace>
  <inkml:trace contextRef="#ctx0" brushRef="#br0" timeOffset="11105.998">2482 1580 12987 0 0,'0'0'2830'0'0,"0"0"-456"0"0,0 0-531 0 0,0 0-419 0 0,0 0-341 0 0,0 0-251 0 0,0 0-192 0 0,0 0-142 0 0,0 0-93 0 0,0 0-49 0 0,0 0 0 0 0,0 0-4 0 0,0 0-5 0 0,-8 38-12 0 0,-25 119-63 0 0,10 17 377 0 0,1 27-359 0 0,12 215-281 0 0,31-308-1424 0 0,-19-103-1919 0 0,-10-13-6830 0 0,4 3 4987 0 0,0 2-2615 0 0</inkml:trace>
  <inkml:trace contextRef="#ctx0" brushRef="#br0" timeOffset="11366.784">2042 2221 15667 0 0,'0'0'1383'0'0,"0"0"-361"0"0,0 0-90 0 0,0 0 87 0 0,0 0 112 0 0,0 0-32 0 0,0 0-98 0 0,0 0-131 0 0,0 0-151 0 0,0 0-147 0 0,0 0-99 0 0,36-1-77 0 0,109-4-45 0 0,332-33 887 0 0,-461 37-2232 0 0,40 7 438 0 0,-41 3-4228 0 0,-3 6-5179 0 0,-12-11-1493 0 0</inkml:trace>
  <inkml:trace contextRef="#ctx0" brushRef="#br0" timeOffset="11533.964">2847 2376 11755 0 0,'0'0'1432'0'0,"0"0"-400"0"0,0 0-40 0 0,0 0-104 0 0,0 0-143 0 0,0 0-193 0 0,0 0-184 0 0,0 0-112 0 0,0 0-128 0 0,33 191-96 0 0,-25-176-88 0 0,-8 0-128 0 0,0-4-336 0 0,3 0-929 0 0,1-8-2199 0 0,-4 5-7971 0 0</inkml:trace>
  <inkml:trace contextRef="#ctx0" brushRef="#br0" timeOffset="11695.979">2821 2099 18540 0 0,'0'0'1560'0'0,"0"0"-439"0"0,0 0-217 0 0,0 0-336 0 0,0 0-280 0 0,0 0-184 0 0,0 0-128 0 0,0 0-168 0 0,0 0-104 0 0,0 0-144 0 0,0 0-296 0 0,0 0-385 0 0,0 0-775 0 0,0 0-1321 0 0,67-11-1960 0 0,-52 19-4809 0 0</inkml:trace>
  <inkml:trace contextRef="#ctx0" brushRef="#br0" timeOffset="12079.447">3412 2129 11210 0 0,'0'0'2710'0'0,"0"0"-280"0"0,0 0-179 0 0,0 0-286 0 0,0 0-257 0 0,0 0-276 0 0,0 0-362 0 0,0 0-333 0 0,0 0-303 0 0,0 0-231 0 0,0 0-81 0 0,0 0-30 0 0,0 0-12 0 0,-31 30-12 0 0,-100 96-26 0 0,-6 35 8 0 0,131-153-67 0 0,1 0-1 0 0,1 1 1 0 0,-1 0 0 0 0,1 0-1 0 0,1 0 1 0 0,0 0-1 0 0,0 1 1 0 0,1-1-1 0 0,0 1 1 0 0,0 0 0 0 0,1-1-1 0 0,0 1 1 0 0,1 9 17 0 0,2-16-10 0 0,-1-1 1 0 0,0 0-1 0 0,1 1 0 0 0,-1-1 1 0 0,1 0-1 0 0,0 0 1 0 0,-1 0-1 0 0,1 0 1 0 0,0 0-1 0 0,0 0 0 0 0,1-1 1 0 0,-1 1-1 0 0,0-1 1 0 0,0 1-1 0 0,1-1 1 0 0,-1 0-1 0 0,1 0 1 0 0,-1 0-1 0 0,1 0 0 0 0,0-1 1 0 0,-1 1-1 0 0,1-1 1 0 0,0 1-1 0 0,-1-1 1 0 0,1 0-1 0 0,0 0 1 0 0,-1 0-1 0 0,1 0 0 0 0,0-1 1 0 0,-1 1-1 0 0,1-1 1 0 0,0 1-1 0 0,-1-1 1 0 0,1 0-1 0 0,-1 0 1 0 0,2-1 9 0 0,15-7 13 0 0,0-1 0 0 0,-1-1 1 0 0,-1-1-1 0 0,0 0 0 0 0,0-1 1 0 0,-1-1-1 0 0,-1 0 0 0 0,-1-1 1 0 0,0-1-1 0 0,4-6-13 0 0,11-9 11 0 0,62-76 59 0 0,-81 97-83 0 0,19-9-44 0 0,-21 62 110 0 0,-7-33-50 0 0,0-1 0 0 0,1 0-1 0 0,1 1 1 0 0,-1-1 0 0 0,1 0 0 0 0,1-1-1 0 0,0 1 1 0 0,0-1 0 0 0,1 1 0 0 0,0-1 0 0 0,0 0-1 0 0,1-1 1 0 0,0 0 0 0 0,0 0 0 0 0,1 0-1 0 0,0 0 1 0 0,0-1 0 0 0,0 0 0 0 0,1-1 0 0 0,0 0-1 0 0,0 0 1 0 0,0 0 0 0 0,2-1-3 0 0,2 3 2 0 0,1-1 1 0 0,0-1-1 0 0,0 0 0 0 0,1 0 1 0 0,-1-2-1 0 0,1 0 0 0 0,0 0 1 0 0,0-1-1 0 0,0-1 0 0 0,0 0 1 0 0,0-1-1 0 0,5-1-2 0 0,27-17-1818 0 0,-33 7-1789 0 0,-5 0-3839 0 0,-4 4-4398 0 0</inkml:trace>
  <inkml:trace contextRef="#ctx0" brushRef="#br0" timeOffset="12774.203">2832 2162 0 0 0,'0'0'619'0'0,"0"0"1336"0"0,0 0 383 0 0,0 0-44 0 0,0 0-247 0 0,0 0-232 0 0,0 0-192 0 0,0 0-198 0 0,0 0-222 0 0,0 0-216 0 0,0 0-188 0 0,0 0-116 0 0,0 0-56 0 0,2-11 1469 0 0,17-7 1619 0 0,-4 2-3813 0 0,-62 52 1342 0 0,45-34-1250 0 0,-2 9-3007 0 0,18-12-6199 0 0,-3-2-2409 0 0</inkml:trace>
  <inkml:trace contextRef="#ctx0" brushRef="#br0" timeOffset="16999.937">4829 1915 0 0 0,'0'0'725'0'0,"0"0"525"0"0,0 0 370 0 0,0 0 218 0 0,0 0 121 0 0,0 0-54 0 0,12 7-208 0 0,120 49 3254 0 0,-111-50-4581 0 0,0-1 1 0 0,1-1-1 0 0,0-1 1 0 0,0-1 0 0 0,0-1-1 0 0,0-1 1 0 0,0-1-1 0 0,0 0 1 0 0,-1-2-1 0 0,1-1 1 0 0,0 0-1 0 0,-1-2 1 0 0,0 0 0 0 0,0-2-371 0 0,-14 4 86 0 0,0 0 1 0 0,0-1 0 0 0,0 0-1 0 0,-1 0 1 0 0,1-1 0 0 0,-1 1 0 0 0,-1-1-1 0 0,1-1 1 0 0,-1 1 0 0 0,0-1 0 0 0,-1 0-1 0 0,0 0 1 0 0,0 0 0 0 0,0-1 0 0 0,-1 1-1 0 0,0-1 1 0 0,0 0 0 0 0,-1 0 0 0 0,0 0-1 0 0,0 0 1 0 0,-1-1 0 0 0,0 1 0 0 0,-1 0-1 0 0,0 0 1 0 0,0-2-87 0 0,0-7 91 0 0,1 14-72 0 0,0 0-1 0 0,-1 0 1 0 0,1 0 0 0 0,-1 0 0 0 0,0 0 0 0 0,0 0-1 0 0,0 0 1 0 0,0 0 0 0 0,0 0 0 0 0,-1 0 0 0 0,0 0 0 0 0,1 1-1 0 0,-1-1 1 0 0,0 0 0 0 0,0 0 0 0 0,-1 0 0 0 0,1 1-1 0 0,0-1 1 0 0,-1 0 0 0 0,0 1 0 0 0,0 0 0 0 0,0-1 0 0 0,0 1-1 0 0,0 0 1 0 0,0 0 0 0 0,0 0 0 0 0,-1-1-19 0 0,1 3 2 0 0,-1-1 1 0 0,1 0-1 0 0,0 0 1 0 0,0 1-1 0 0,0-1 0 0 0,-1 1 1 0 0,1 0-1 0 0,0 0 1 0 0,-1 0-1 0 0,1 0 1 0 0,0 0-1 0 0,-1 0 1 0 0,1 0-1 0 0,0 1 1 0 0,0-1-1 0 0,-1 1 0 0 0,1 0 1 0 0,0 0-1 0 0,0 0 1 0 0,0 0-1 0 0,0 0 1 0 0,0 0-1 0 0,0 0 1 0 0,0 1-1 0 0,0-1 1 0 0,1 1-1 0 0,-1-1 1 0 0,0 1-1 0 0,1 0 0 0 0,-1-1 1 0 0,1 1-1 0 0,0 0 1 0 0,0 0-1 0 0,-1 0 1 0 0,1 0-1 0 0,1 0 1 0 0,-1 1-1 0 0,0-1 1 0 0,0 0-1 0 0,1 0 0 0 0,-1 1 1 0 0,1-1-1 0 0,0 0 1 0 0,0 1-3 0 0,-48 209 333 0 0,37-73 17 0 0,5 0-1 0 0,8 25-349 0 0,-1-42 157 0 0,2 26 31 0 0,0-68-94 0 0,-3 0 0 0 0,-3 0 0 0 0,-5 12-94 0 0,3-64 27 0 0,-1-1 0 0 0,-1 0 1 0 0,-1-1-1 0 0,-1 0 0 0 0,-1 0 0 0 0,-2-1 1 0 0,-8 15-28 0 0,15-32-4 0 0,0 0 0 0 0,-1 0 0 0 0,1-1 0 0 0,-2 0 1 0 0,1 0-1 0 0,-1 0 0 0 0,0-1 0 0 0,0 0 1 0 0,0 0-1 0 0,-1-1 0 0 0,0 0 0 0 0,0 0 1 0 0,-1-1-1 0 0,1 0 0 0 0,-1-1 0 0 0,0 0 0 0 0,0 0 1 0 0,0 0-1 0 0,0-2 0 0 0,-1 1 0 0 0,1-1 1 0 0,0 0-1 0 0,-4-1 4 0 0,9 0-6 0 0,1-1 0 0 0,0 0-1 0 0,0 0 1 0 0,0-1 0 0 0,-1 1 0 0 0,1-1 0 0 0,0 1 0 0 0,1-1 0 0 0,-1 0 0 0 0,0 0-1 0 0,0 0 1 0 0,1 0 0 0 0,-1-1 0 0 0,1 1 0 0 0,0-1 0 0 0,0 0 0 0 0,0 1-1 0 0,0-1 1 0 0,0 0 0 0 0,1 0 0 0 0,-1 0 0 0 0,1 0 0 0 0,0-1 0 0 0,0 1 0 0 0,0 0-1 0 0,0-1 7 0 0,-16-93-163 0 0,17 71 160 0 0,2 0-1 0 0,1 1 1 0 0,0-1 0 0 0,2 1-1 0 0,1 0 1 0 0,1 0 0 0 0,1 0-1 0 0,2 1 1 0 0,0 1 0 0 0,1-1-1 0 0,1 2 1 0 0,6-8 3 0 0,109-134-38 0 0,-81 114 61 0 0,-38 40-52 0 0,2 1 0 0 0,-1 0 1 0 0,1 0-1 0 0,1 1 0 0 0,-1 0 0 0 0,1 1 0 0 0,1 0 0 0 0,-1 1 0 0 0,1 1 0 0 0,0-1 0 0 0,10-1 29 0 0,54 4-5880 0 0,-26 4-4444 0 0,-36-4 5407 0 0,0 3 963 0 0</inkml:trace>
  <inkml:trace contextRef="#ctx0" brushRef="#br0" timeOffset="17281.324">5686 2416 7618 0 0,'0'0'2928'0'0,"0"0"-718"0"0,0 0-506 0 0,0 0-241 0 0,0 0-212 0 0,0 0-134 0 0,0 0-73 0 0,0 0-79 0 0,0 0-96 0 0,0 0-121 0 0,0 0-136 0 0,-27 36-123 0 0,-80 111-98 0 0,104-144-362 0 0,0 0 0 0 0,0 0 1 0 0,0 1-1 0 0,1-1 0 0 0,-1 1 0 0 0,1-1 0 0 0,0 1 0 0 0,0 0 1 0 0,0 0-1 0 0,0 0 0 0 0,1 0 0 0 0,0 0 0 0 0,0 0 1 0 0,0 0-1 0 0,0 1 0 0 0,0-1 0 0 0,1 0 0 0 0,0 2-29 0 0,1 5 120 0 0,-2-6-75 0 0,0-1 0 0 0,1 1 0 0 0,0-1 0 0 0,0 1 0 0 0,0-1 0 0 0,0 1-1 0 0,1-1 1 0 0,0 0 0 0 0,0 1 0 0 0,0-1 0 0 0,0 0 0 0 0,1 1 0 0 0,-1-1-1 0 0,1 0 1 0 0,0 0 0 0 0,1 0 0 0 0,-1 0 0 0 0,1-1 0 0 0,-1 1-1 0 0,1-1 1 0 0,0 1 0 0 0,0-1 0 0 0,1 0 0 0 0,-1 0 0 0 0,1 0 0 0 0,-1-1-1 0 0,1 1 1 0 0,0-1 0 0 0,0 0 0 0 0,0 0 0 0 0,0-1 0 0 0,0 1-1 0 0,1-1 1 0 0,-1 1 0 0 0,2-1-45 0 0,1-1 62 0 0,1 1 0 0 0,0-2 0 0 0,-1 1-1 0 0,1-1 1 0 0,0 0 0 0 0,-1 0 0 0 0,1-1-1 0 0,-1 0 1 0 0,0-1 0 0 0,0 1 0 0 0,0-1 0 0 0,0-1-1 0 0,0 1 1 0 0,0-1 0 0 0,-1-1 0 0 0,0 1 0 0 0,0-1-1 0 0,0 0 1 0 0,0 0 0 0 0,-1-1 0 0 0,4-4-62 0 0,-2 4 27 0 0,-1 0 0 0 0,0-1 1 0 0,0 1-1 0 0,-1-1 0 0 0,0 0 0 0 0,0-1 1 0 0,-1 0-1 0 0,0 1 0 0 0,0-1 1 0 0,0-1-1 0 0,-1 1 0 0 0,-1 0 0 0 0,1-1 1 0 0,-1 1-1 0 0,-1-1 0 0 0,0 0 1 0 0,0 0-1 0 0,0 1 0 0 0,-1-1 0 0 0,-1 0 1 0 0,1 0-1 0 0,-2 0 0 0 0,1 1 1 0 0,-2-6-28 0 0,0 7-32 0 0,0 1 0 0 0,-1 0 0 0 0,1 0 0 0 0,-1 0 0 0 0,0 1 0 0 0,-1-1 0 0 0,1 1 0 0 0,-1 0 0 0 0,0 0 0 0 0,0 1 0 0 0,-1 0 1 0 0,1 0-1 0 0,-1 0 0 0 0,0 0 0 0 0,-4-1 32 0 0,-63-9-3810 0 0,53 33-1686 0 0,9 10-3859 0 0,9-24 6423 0 0,1 4-2573 0 0</inkml:trace>
  <inkml:trace contextRef="#ctx0" brushRef="#br0" timeOffset="17547.356">6022 2718 5889 0 0,'0'0'2633'0'0,"0"0"-481"0"0,0 0-243 0 0,0 0-62 0 0,0 0-76 0 0,0 0-114 0 0,0 0-154 0 0,0 0-200 0 0,0 0-209 0 0,0 0-175 0 0,0 0-103 0 0,0 0-61 0 0,0 0-74 0 0,-3 5-73 0 0,1-1-559 0 0,2-4-29 0 0,0 1-1 0 0,0-1 1 0 0,0 1 0 0 0,0-1-1 0 0,0 1 1 0 0,0-1 0 0 0,0 1-1 0 0,0-1 1 0 0,-1 1 0 0 0,1-1 0 0 0,0 1-1 0 0,0-1 1 0 0,-1 1 0 0 0,1-1-1 0 0,0 1 1 0 0,-1-1 0 0 0,1 1-1 0 0,0-1 1 0 0,-1 0 0 0 0,1 1 0 0 0,-1-1-1 0 0,1 0 1 0 0,0 1 0 0 0,-1-1-1 0 0,1 0 1 0 0,-1 0 0 0 0,1 1-1 0 0,-1-1 1 0 0,1 0 0 0 0,-1 0 0 0 0,1 0-1 0 0,-1 0 1 0 0,1 0 0 0 0,-1 0-1 0 0,0 0 1 0 0,1 0 0 0 0,-1 0-1 0 0,1 0 1 0 0,-1 0 0 0 0,1 0 0 0 0,-1 0-1 0 0,1 0 1 0 0,-1 0 0 0 0,1 0-1 0 0,-1-1 1 0 0,1 1 0 0 0,-1 0-1 0 0,1 0 1 0 0,-1-1 0 0 0,1 1 0 0 0,-1 0-1 0 0,1-1 1 0 0,0 1 0 0 0,-1 0-1 0 0,1-1 1 0 0,-1 1 0 0 0,1-1-1 0 0,0 1 1 0 0,0 0 0 0 0,-1-1 0 0 0,1 1-1 0 0,0-1 1 0 0,0 1 0 0 0,-1-1-1 0 0,1 1 1 0 0,0-1 0 0 0,0 0-20 0 0,-12-78 1006 0 0,12 63-936 0 0,18-106 246 0 0,39 0-253 0 0,-45 104-121 0 0,-3 3-175 0 0,0 0 0 0 0,2 1 1 0 0,-1 0-1 0 0,2 1 0 0 0,0 0 0 0 0,0 1 0 0 0,1 0 0 0 0,13-8 233 0 0,10 9-3324 0 0,-12 10-5878 0 0,-19 1-2688 0 0</inkml:trace>
  <inkml:trace contextRef="#ctx0" brushRef="#br0" timeOffset="19732.497">7255 2357 0 0 0,'0'0'221'0'0,"0"0"900"0"0,0 0 451 0 0,0 0 351 0 0,0 0 364 0 0,0 0 54 0 0,0 0-173 0 0,0 0-266 0 0,0 0-370 0 0,0 0-332 0 0,0 0-245 0 0,0 0-177 0 0,-22-5-122 0 0,-67-13-85 0 0,86 17-528 0 0,1 1 1 0 0,-1-1-1 0 0,0 1 0 0 0,1-1 1 0 0,-1 1-1 0 0,0 0 1 0 0,1 0-1 0 0,-1 0 1 0 0,0 1-1 0 0,0-1 0 0 0,1 1 1 0 0,-1-1-1 0 0,1 1 1 0 0,-1 0-1 0 0,0 0 0 0 0,1 0 1 0 0,0 0-1 0 0,-1 1 1 0 0,1-1-1 0 0,0 1 1 0 0,-1-1-1 0 0,1 1 0 0 0,0 0 1 0 0,0 0-1 0 0,1 0 1 0 0,-3 1-44 0 0,-1 4 127 0 0,-3-1-24 0 0,1 1 0 0 0,0 0-1 0 0,0 1 1 0 0,1-1 0 0 0,0 1 0 0 0,1 1-1 0 0,0-1 1 0 0,0 1 0 0 0,0 0 0 0 0,1 0 0 0 0,1 0-1 0 0,-1 1 1 0 0,2-1 0 0 0,-1 1 0 0 0,1 1-103 0 0,1-1 87 0 0,4 88 452 0 0,-2-95-506 0 0,0 0 1 0 0,1 0 0 0 0,-1 0 0 0 0,0 0-1 0 0,1 0 1 0 0,0 0 0 0 0,-1 0 0 0 0,1-1-1 0 0,0 1 1 0 0,1-1 0 0 0,-1 1-1 0 0,0-1 1 0 0,1 0 0 0 0,-1 0 0 0 0,1 0-1 0 0,0 0 1 0 0,0 0 0 0 0,-1 0 0 0 0,1-1-1 0 0,0 0 1 0 0,1 1 0 0 0,-1-1 0 0 0,0 0-1 0 0,0-1 1 0 0,0 1 0 0 0,1 0 0 0 0,-1-1-1 0 0,0 0 1 0 0,1 0-34 0 0,8-1 102 0 0,-1-1 0 0 0,0 0 0 0 0,0-1 0 0 0,0 0 0 0 0,0-1 0 0 0,0 0 0 0 0,-1-1 0 0 0,0 0 0 0 0,0-1 0 0 0,0 0 0 0 0,0 0 0 0 0,-1-1 0 0 0,0 0 0 0 0,-1-1 0 0 0,0 0 0 0 0,0 0 0 0 0,0-1 0 0 0,-1 0 0 0 0,-1 0 0 0 0,1-1 0 0 0,-1 0-102 0 0,16-20 151 0 0,-2 0 0 0 0,-1-2 0 0 0,-1 0 0 0 0,-2 0 0 0 0,8-25-151 0 0,-2 116 128 0 0,15 147 106 0 0,-3 15-126 0 0,-20 59 86 0 0,-13-264-192 0 0,0 1-1 0 0,-1 0 1 0 0,-1 0 0 0 0,-1-1 0 0 0,-1 1 0 0 0,0-1 0 0 0,-1 1-1 0 0,0-1 1 0 0,-2 0 0 0 0,0 0 0 0 0,0-1 0 0 0,-2 0 0 0 0,0 0-1 0 0,-1-1 1 0 0,0 0 0 0 0,-10 11-2 0 0,8-13 2 0 0,7-7-1 0 0,-1 0 0 0 0,1 0 0 0 0,-1 0 0 0 0,0 0 0 0 0,0-1 0 0 0,0 0 0 0 0,0 0 0 0 0,-1-1 0 0 0,0 0 0 0 0,0 1 0 0 0,0-2 0 0 0,0 1 0 0 0,0-1 0 0 0,0 0 0 0 0,-1 0 0 0 0,1-1 0 0 0,-1 0 0 0 0,1 0 0 0 0,-2 0-1 0 0,5-3-5 0 0,0 0-1 0 0,0 0 1 0 0,0 0-1 0 0,1 0 1 0 0,-1 0-1 0 0,1-1 1 0 0,-1 1-1 0 0,1-1 1 0 0,0 0-1 0 0,0 1 1 0 0,0-1-1 0 0,0 0 1 0 0,0 0-1 0 0,1-1 0 0 0,-1 1 1 0 0,1 0-1 0 0,0 0 1 0 0,0-1-1 0 0,0 1 1 0 0,0-1-1 0 0,1 1 1 0 0,-1-1-1 0 0,1 1 1 0 0,0-1-1 0 0,0 1 1 0 0,0-1-1 0 0,1 1 1 0 0,-1-1-1 0 0,1 1 0 0 0,0-2 7 0 0,-1 3-2 0 0,0-20-6 0 0,1 0 0 0 0,1 0 0 0 0,1 1 1 0 0,1-1-1 0 0,1 0 0 0 0,0 1 0 0 0,2 0 0 0 0,0 1 0 0 0,5-8 7 0 0,9-9-23 0 0,2 1 0 0 0,1 0-1 0 0,2 2 1 0 0,1 1 0 0 0,2 1-1 0 0,1 1 1 0 0,1 2 0 0 0,22-15 23 0 0,55-57 86 0 0,61-52-34 0 0,-152 139-45 0 0,-1-1 0 0 0,-1 0-1 0 0,-1-1 1 0 0,0-1 0 0 0,-1 0-1 0 0,0 0 1 0 0,-2-2 0 0 0,5-10-7 0 0,-8-48 12 0 0,-10 74-20 0 0,0 0 0 0 0,0 0 0 0 0,0 0 0 0 0,-1 0 0 0 0,1 1 0 0 0,-1-1 0 0 0,0 1 0 0 0,1 0 0 0 0,-1 0 0 0 0,0 0 0 0 0,0 0 0 0 0,0 0 0 0 0,-1 1 0 0 0,1-1 0 0 0,0 1 0 0 0,-1 0 0 0 0,1 0 0 0 0,-1 0 1 0 0,1 0-1 0 0,-1 1 0 0 0,1-1 0 0 0,-1 1 0 0 0,1 0 0 0 0,-1 0 0 0 0,1 0 0 0 0,-1 1 0 0 0,0-1 0 0 0,1 1 0 0 0,-1 0 0 0 0,1 0 0 0 0,0 0 0 0 0,-1 0 0 0 0,-1 2 8 0 0,-11 5-20 0 0,1 2 0 0 0,0 0 0 0 0,1 0 0 0 0,-1 1 0 0 0,2 1-1 0 0,0 0 1 0 0,0 1 0 0 0,2 1 0 0 0,-1 0 0 0 0,2 0 0 0 0,0 1 0 0 0,0 0 0 0 0,-5 14 20 0 0,8-13 0 0 0,1-1 1 0 0,0 1 0 0 0,2 1 0 0 0,0-1-1 0 0,0 1 1 0 0,2 0 0 0 0,0 0-1 0 0,1 0 1 0 0,0 0 0 0 0,1 0 0 0 0,3 10-1 0 0,-2-21 6 0 0,0 0-1 0 0,1 0 1 0 0,0 0 0 0 0,0 0 0 0 0,0 0 0 0 0,1-1 0 0 0,0 1-1 0 0,0-1 1 0 0,1 0 0 0 0,-1 0 0 0 0,1 0 0 0 0,0 0 0 0 0,0-1-1 0 0,1 0 1 0 0,-1 1 0 0 0,1-1 0 0 0,0-1 0 0 0,0 1 0 0 0,0-1-1 0 0,1 0 1 0 0,-1 0 0 0 0,1-1 0 0 0,0 1 0 0 0,0-1 0 0 0,-1-1-1 0 0,1 1 1 0 0,0-1 0 0 0,1 0 0 0 0,0 0-6 0 0,6 0 27 0 0,0-1 0 0 0,0 0 0 0 0,1-1-1 0 0,-1 0 1 0 0,0-1 0 0 0,0 0 0 0 0,0-1 0 0 0,-1-1 0 0 0,1 0 0 0 0,-1-1-1 0 0,0 0 1 0 0,0-1 0 0 0,0 0 0 0 0,-1-1 0 0 0,9-7-27 0 0,219-148 129 0 0,-11 5-116 0 0,-153 126-97 0 0,-91 46 170 0 0,-208 107 194 0 0,195-104-239 0 0,17-11-36 0 0,-1 0 0 0 0,2 0 0 0 0,-1 2-1 0 0,1-1 1 0 0,1 2 0 0 0,-1-1 0 0 0,2 1 0 0 0,-1 1-1 0 0,1 0 1 0 0,-6 10-5 0 0,-14 38-8 0 0,26-45 3 0 0,1-10 2 0 0,0-1 0 0 0,1 0 0 0 0,-1 1 0 0 0,1 0 0 0 0,0-1-1 0 0,0 1 1 0 0,0 0 0 0 0,0-1 0 0 0,1 1 0 0 0,-1 0-1 0 0,1 0 1 0 0,0-1 0 0 0,0 1 0 0 0,1 0 0 0 0,-1 0 0 0 0,1 0-1 0 0,0-1 1 0 0,0 1 0 0 0,0 0 0 0 0,0-1 0 0 0,1 1 0 0 0,-1-1-1 0 0,1 1 1 0 0,0-1 0 0 0,0 0 0 0 0,0 0 0 0 0,0 0 0 0 0,1 0-1 0 0,-1 0 1 0 0,1 0 0 0 0,0-1 0 0 0,0 1 0 0 0,0-1 0 0 0,0 0-1 0 0,0 0 1 0 0,0 0 0 0 0,1 0 0 0 0,1 0 3 0 0,2 0 4 0 0,1-2 0 0 0,0 1 1 0 0,-1-1-1 0 0,1 0 0 0 0,0 0 0 0 0,-1-1 1 0 0,1 0-1 0 0,-1 0 0 0 0,1-1 0 0 0,-1 0 1 0 0,0-1-1 0 0,0 1 0 0 0,1-1 1 0 0,0-1-6 0 0,13-9 28 0 0,1-1-1 0 0,-2-1 0 0 0,0 0 0 0 0,0-2 0 0 0,-2 0 0 0 0,2-4-26 0 0,13-10 3 0 0,95-126 46 0 0,-112 135-141 0 0,-20 33-25 0 0,-1 1 100 0 0,0 1 1 0 0,1 0-1 0 0,1-1 1 0 0,0 1-1 0 0,0 1 1 0 0,1-1-1 0 0,1 0 1 0 0,1 0 0 0 0,0 13 16 0 0,0-23-2 0 0,0-1 1 0 0,1 1 0 0 0,-1 0-1 0 0,0-1 1 0 0,1 1 0 0 0,0-1 0 0 0,0 1-1 0 0,0-1 1 0 0,0 1 0 0 0,0-1 0 0 0,0 0-1 0 0,1 1 1 0 0,-1-1 0 0 0,1 0 0 0 0,-1 0-1 0 0,1 0 1 0 0,0 0 0 0 0,0 0 0 0 0,0 0-1 0 0,0-1 1 0 0,0 1 0 0 0,0-1-1 0 0,1 1 1 0 0,-1-1 0 0 0,0 0 0 0 0,1 0-1 0 0,-1 0 1 0 0,1 0 0 0 0,-1 0 0 0 0,1-1-1 0 0,0 1 1 0 0,-1-1 0 0 0,3 1 1 0 0,2 0-3 0 0,1-1-1 0 0,-1 1 1 0 0,0-1 0 0 0,0-1-1 0 0,0 1 1 0 0,1-1 0 0 0,-1 0-1 0 0,0-1 1 0 0,0 0 0 0 0,0 0-1 0 0,0 0 1 0 0,2-2 3 0 0,143-112 162 0 0,-84 41-58 0 0,-50 56-97 0 0,-2-1 1 0 0,0-1-1 0 0,-2 0 1 0 0,0-1 0 0 0,-1-1-1 0 0,-2 0 1 0 0,3-8-8 0 0,-11 25-2 0 0,-1 0 0 0 0,0 0 0 0 0,0-1 1 0 0,-1 1-1 0 0,1-1 0 0 0,-1 1 0 0 0,-1-1 0 0 0,1 0 1 0 0,-1 1-1 0 0,0-1 0 0 0,-1 0 0 0 0,0 1 0 0 0,0-1 1 0 0,-1-4 1 0 0,-1 9-10 0 0,1 0 1 0 0,-1 0 0 0 0,1 0-1 0 0,-1 0 1 0 0,0 1 0 0 0,0-1-1 0 0,0 1 1 0 0,0 0 0 0 0,0 0 0 0 0,0 0-1 0 0,0 0 1 0 0,0 0 0 0 0,0 1-1 0 0,0-1 1 0 0,-1 1 0 0 0,1 0-1 0 0,0 0 1 0 0,0 0 0 0 0,0 1 0 0 0,-1-1-1 0 0,1 1 1 0 0,0-1 0 0 0,0 1-1 0 0,0 0 1 0 0,0 0 0 0 0,0 1 0 0 0,0-1-1 0 0,0 1 1 0 0,1-1 0 0 0,-1 1-1 0 0,0 0 1 0 0,1 0 0 0 0,-1 0-1 0 0,1 0 1 0 0,0 1 0 0 0,-1 0 9 0 0,-6 3-12 0 0,1 0 1 0 0,0 0-1 0 0,0 1 1 0 0,0 0 0 0 0,1 0-1 0 0,0 0 1 0 0,1 1-1 0 0,-1 1 1 0 0,2-1-1 0 0,-1 1 1 0 0,1 0 0 0 0,0 0-1 0 0,1 0 1 0 0,0 1-1 0 0,1-1 1 0 0,0 1-1 0 0,0 0 1 0 0,1 0-1 0 0,0 7 12 0 0,4-12-2 0 0,0-1 0 0 0,1 1-1 0 0,-1-1 1 0 0,1 0 0 0 0,0 0-1 0 0,1 0 1 0 0,-1 0-1 0 0,1 0 1 0 0,0-1 0 0 0,0 1-1 0 0,0-1 1 0 0,0 0-1 0 0,0 0 1 0 0,1-1 0 0 0,-1 1-1 0 0,1-1 1 0 0,0 0-1 0 0,-1 0 1 0 0,1-1 0 0 0,0 0-1 0 0,0 1 1 0 0,0-2 0 0 0,4 2 2 0 0,10 4 5 0 0,-10-4 15 0 0,1 1-1 0 0,-1 0 0 0 0,0 0 1 0 0,0 1-1 0 0,-1 1 1 0 0,1-1-1 0 0,-1 1 1 0 0,0 1-1 0 0,0-1 1 0 0,0 1-1 0 0,-1 1 1 0 0,0 0-1 0 0,0 0 0 0 0,-1 0 1 0 0,0 0-1 0 0,0 1 1 0 0,0 2-20 0 0,13 60 389 0 0,-32 36 25 0 0,1-27-744 0 0,31-72-3821 0 0,-2-11-5461 0 0,-9 0-2536 0 0</inkml:trace>
  <inkml:trace contextRef="#ctx0" brushRef="#br0" timeOffset="20879.546">10075 2471 0 0 0,'0'0'2314'0'0,"0"0"-495"0"0,0 0-47 0 0,0 0 183 0 0,0 0 194 0 0,0 0-38 0 0,0 0-225 0 0,0 0-283 0 0,0 0-330 0 0,0 0-285 0 0,0 0-193 0 0,0 0-148 0 0,0 0-83 0 0,-15 2-46 0 0,-49 8-28 0 0,62-10-454 0 0,0 1-1 0 0,0-1 0 0 0,0 1 0 0 0,0 0 0 0 0,0-1 0 0 0,0 1 0 0 0,0 0 0 0 0,1 0 1 0 0,-1 0-1 0 0,0 0 0 0 0,1 1 0 0 0,-1-1 0 0 0,1 0 0 0 0,-1 1 0 0 0,1-1 0 0 0,0 1 0 0 0,-1-1 1 0 0,1 1-1 0 0,0 0 0 0 0,0-1 0 0 0,0 1 0 0 0,0 0 0 0 0,1 0 0 0 0,-1 0 0 0 0,0 0 0 0 0,1 0 1 0 0,-1 0-1 0 0,1 1-35 0 0,-5 12 227 0 0,-4 6-58 0 0,1 1 0 0 0,1 0-1 0 0,0 0 1 0 0,2 1 0 0 0,1-1 0 0 0,1 1-1 0 0,1 0 1 0 0,0 15-169 0 0,2-35 43 0 0,0 0 1 0 0,1 1-1 0 0,-1-1 0 0 0,1 0 1 0 0,0 0-1 0 0,0 1 0 0 0,0-1 0 0 0,0 0 1 0 0,0 0-1 0 0,1 0 0 0 0,0 0 1 0 0,-1 0-1 0 0,1-1 0 0 0,0 1 1 0 0,0 0-1 0 0,0-1 0 0 0,1 1 0 0 0,-1-1 1 0 0,1 0-1 0 0,-1 0 0 0 0,1 0 1 0 0,0 0-1 0 0,0 0 0 0 0,0-1 1 0 0,0 1-1 0 0,0-1 0 0 0,0 0 0 0 0,0 0 1 0 0,0 0-1 0 0,0 0 0 0 0,1 0 1 0 0,-1-1-1 0 0,0 0 0 0 0,1 1 1 0 0,-1-1-1 0 0,0-1 0 0 0,1 1 0 0 0,-1 0 1 0 0,0-1-1 0 0,1 1 0 0 0,-1-1 1 0 0,0 0-1 0 0,0 0 0 0 0,0 0 1 0 0,0-1-1 0 0,0 1 0 0 0,0-1 0 0 0,0 0 1 0 0,2-1-44 0 0,16-12 105 0 0,-2-1 0 0 0,1-1 0 0 0,-2-1-1 0 0,-1 0 1 0 0,0-1 0 0 0,-1-1 0 0 0,-1-1 0 0 0,-1 0 0 0 0,-1-1 0 0 0,0 0 0 0 0,-2-1 0 0 0,3-10-105 0 0,-11 28-23 0 0,-1 0 1 0 0,0 0 0 0 0,0 0 0 0 0,0 0-1 0 0,-1-1 1 0 0,1 1 0 0 0,-1 0-1 0 0,0-1 1 0 0,-1 1 0 0 0,0-1-1 0 0,1 1 1 0 0,-2-1 0 0 0,1 1-1 0 0,-1-1 1 0 0,0 1 0 0 0,0-1 0 0 0,0 1-1 0 0,-1 0 1 0 0,1 0 0 0 0,-1 0-1 0 0,-1 0 1 0 0,1 0 0 0 0,-1 0-1 0 0,0 0 1 0 0,0 1 0 0 0,0-1-1 0 0,0 1 1 0 0,-1 0 0 0 0,0 0-1 0 0,0 0 1 0 0,0 1 0 0 0,0-1 0 0 0,-1 1-1 0 0,1 0 1 0 0,-1 0 0 0 0,0 1-1 0 0,0-1 1 0 0,0 1 0 0 0,0 0-1 0 0,0 0 1 0 0,0 1 0 0 0,-1 0-1 0 0,1 0 1 0 0,-2 0 22 0 0,1 0-60 0 0,0 1 0 0 0,0 0 0 0 0,0 0 0 0 0,0 1 0 0 0,0 0 0 0 0,1 0 0 0 0,-1 0 0 0 0,0 1 0 0 0,0-1 0 0 0,1 1-1 0 0,-1 1 1 0 0,1-1 0 0 0,0 1 0 0 0,0 0 0 0 0,0 0 0 0 0,0 1 0 0 0,0-1 0 0 0,1 1 0 0 0,-1 0 0 0 0,1 0 0 0 0,0 1 0 0 0,1-1 0 0 0,-1 1 0 0 0,0 1 60 0 0,4-5-2 0 0,1 0 1 0 0,-1 0 0 0 0,1 0 0 0 0,0 0 0 0 0,-1 0 0 0 0,1 0-1 0 0,0 0 1 0 0,0-1 0 0 0,-1 1 0 0 0,1 0 0 0 0,0-1 0 0 0,0 1 0 0 0,0 0-1 0 0,0-1 1 0 0,0 1 0 0 0,0-1 0 0 0,0 0 0 0 0,0 1 0 0 0,0-1 0 0 0,0 0-1 0 0,0 1 1 0 0,0-1 0 0 0,0 0 0 0 0,0 0 0 0 0,0 0 0 0 0,1 0-1 0 0,-1 0 1 0 0,0 0 0 0 0,0 0 0 0 0,0-1 0 0 0,0 1 0 0 0,0 0 0 0 0,0-1-1 0 0,0 1 1 0 0,0 0 0 0 0,1-1 1 0 0,2 1 32 0 0,5-2 34 0 0,0 0 0 0 0,0-1-1 0 0,0 0 1 0 0,0 0 0 0 0,-1 0-1 0 0,1-1 1 0 0,-1-1 0 0 0,0 1-1 0 0,0-2 1 0 0,-1 1 0 0 0,1-1-1 0 0,3-4-65 0 0,104-89 695 0 0,-31 7-267 0 0,-11 3-217 0 0,-24-20-98 0 0,-35 38-30 0 0,34 440-532 0 0,-29-97 409 0 0,-12 95 40 0 0,-34-88 41 0 0,-6-120-2 0 0,-32 28 66 0 0,51-159-99 0 0,14-29 6 0 0,0 1-1 0 0,0 0 1 0 0,0-1 0 0 0,0 1 0 0 0,-1 0 0 0 0,1-1 0 0 0,0 1-1 0 0,0 0 1 0 0,0-1 0 0 0,0 1 0 0 0,0 0 0 0 0,-1 0-1 0 0,1-1 1 0 0,0 1 0 0 0,0 0 0 0 0,0 0 0 0 0,-1-1-1 0 0,1 1 1 0 0,0 0 0 0 0,-1 0 0 0 0,1 0 0 0 0,0-1-1 0 0,0 1 1 0 0,-1 0 0 0 0,1 0 0 0 0,0 0 0 0 0,-1 0-1 0 0,1 0 1 0 0,0 0 0 0 0,-1 0 0 0 0,1 0 0 0 0,0-1-1 0 0,-1 1 1 0 0,1 0 0 0 0,0 0 0 0 0,-1 1 0 0 0,1-1 0 0 0,0 0-1 0 0,-1 0 1 0 0,1 0 0 0 0,0 0 0 0 0,-1 0 0 0 0,1 0-1 0 0,0 0 1 0 0,0 0 0 0 0,-1 1 0 0 0,1-1 0 0 0,0 0-1 0 0,-1 0 1 0 0,1 0 0 0 0,0 1 0 0 0,0-1 0 0 0,0 0-1 0 0,-1 0 1 0 0,1 1 0 0 0,0-1 0 0 0,0 0 0 0 0,0 0-1 0 0,-1 1 1 0 0,1-1 0 0 0,0 0 0 0 0,0 1 0 0 0,0-1-1 0 0,0 0-11 0 0,-4-51 11 0 0,3-1 0 0 0,2 0 0 0 0,2 0 0 0 0,3 0 0 0 0,2 1-1 0 0,2 0 1 0 0,2 1 0 0 0,3 0 0 0 0,6-13-11 0 0,-9 24-712 0 0,1 0 0 0 0,2 1 0 0 0,2 1 0 0 0,2 0 0 0 0,0 2 0 0 0,9-10 712 0 0,-25 41-295 0 0,31-40-4338 0 0,-10 19-4072 0 0,-14 14-656 0 0</inkml:trace>
  <inkml:trace contextRef="#ctx0" brushRef="#br0" timeOffset="21716.007">11323 2633 392 0 0,'0'0'3089'0'0,"0"0"-1193"0"0,0 0-449 0 0,0 0-33 0 0,0 0 51 0 0,0 0 16 0 0,0 0-94 0 0,0 0-150 0 0,0 0-203 0 0,0 0-233 0 0,0 0-185 0 0,0 0-99 0 0,0 0-40 0 0,1 36-32 0 0,4 112-26 0 0,3 3 716 0 0,0-63 878 0 0,-8-87-1555 0 0,0-1 82 0 0,0 0 63 0 0,0 0 47 0 0,0-9 605 0 0,33-196 58 0 0,15 68-1077 0 0,18 6-105 0 0,-41 89-81 0 0,-18 27-38 0 0,1 0-1 0 0,1 1 1 0 0,0 0-1 0 0,1 1 0 0 0,1 0 1 0 0,0 0-1 0 0,1 1 0 0 0,3-2-11 0 0,8-6-52 0 0,-14 43-245 0 0,5 72-1678 0 0,15-45-1782 0 0,23-24-3845 0 0,-7-21-1464 0 0,-35-5 5223 0 0</inkml:trace>
  <inkml:trace contextRef="#ctx0" brushRef="#br0" timeOffset="22689.297">12231 2464 2064 0 0,'0'0'3577'0'0,"0"0"-962"0"0,0 0-645 0 0,0 0-261 0 0,0 0-89 0 0,0 0-149 0 0,0 0-116 0 0,0 0-104 0 0,0 0-162 0 0,0 0-184 0 0,0 0-131 0 0,-35 20-108 0 0,-111 66-62 0 0,74-29 281 0 0,62-43-678 0 0,-73 103 1088 0 0,76-105-1256 0 0,1 0 0 0 0,0 1 0 0 0,1 0 0 0 0,0 0 0 0 0,1 0 0 0 0,0 1 0 0 0,1-1 0 0 0,1 1 0 0 0,0 0 1 0 0,1 0-1 0 0,0 7-39 0 0,1-19 9 0 0,1-1 1 0 0,-1 0-1 0 0,0 1 1 0 0,0-1-1 0 0,1 0 1 0 0,-1 1-1 0 0,0-1 0 0 0,1 0 1 0 0,0 0-1 0 0,-1 1 1 0 0,1-1-1 0 0,0 0 1 0 0,-1 0-1 0 0,1 0 1 0 0,0 0-1 0 0,0 0 1 0 0,0 0-1 0 0,0 0 1 0 0,0 0-1 0 0,0 0 1 0 0,0 0-1 0 0,0-1 1 0 0,1 1-1 0 0,-1 0 1 0 0,0-1-1 0 0,0 1 1 0 0,1-1-1 0 0,-1 1 1 0 0,0-1-1 0 0,1 0 1 0 0,-1 1-1 0 0,0-1 1 0 0,1 0-1 0 0,-1 0 1 0 0,0 0-1 0 0,1 0 1 0 0,-1 0-1 0 0,1 0 1 0 0,-1-1-1 0 0,1 1-9 0 0,54-19 750 0 0,96-109-58 0 0,-8-15-608 0 0,-143 143-91 0 0,-1 0 0 0 0,1 0 0 0 0,0 0 0 0 0,0 0 0 0 0,0 1 0 0 0,0-1 0 0 0,0 0 0 0 0,-1 0 0 0 0,1 1 0 0 0,0-1 0 0 0,0 0 0 0 0,0 1 0 0 0,-1-1 0 0 0,1 1 0 0 0,0-1-1 0 0,0 1 1 0 0,-1 0 0 0 0,1-1 0 0 0,-1 1 0 0 0,1-1 0 0 0,0 1 0 0 0,-1 0 0 0 0,1 0 0 0 0,-1-1 0 0 0,0 1 0 0 0,1 0 0 0 0,-1 0 0 0 0,1 0 0 0 0,-1-1 0 0 0,0 1 0 0 0,0 0 0 0 0,0 0 0 0 0,1 0 0 0 0,-1 0-1 0 0,0 0 1 0 0,0 0 0 0 0,0 0 0 0 0,0-1 0 0 0,-1 1 0 0 0,1 0 0 0 0,0 0 7 0 0,2 7-3 0 0,14 39 54 0 0,25 41-68 0 0,-37-82 20 0 0,-1-1 1 0 0,1 1-1 0 0,1-1 1 0 0,-1 0-1 0 0,1-1 1 0 0,0 1 0 0 0,0-1-1 0 0,0 0 1 0 0,1 0-1 0 0,-1 0 1 0 0,1-1-1 0 0,0 0 1 0 0,0 0 0 0 0,0 0-1 0 0,0-1 1 0 0,1 0-1 0 0,-1 0 1 0 0,1-1-1 0 0,-1 0 1 0 0,1 0 0 0 0,-1 0-1 0 0,1-1 1 0 0,0 0-1 0 0,-1 0 1 0 0,1-1-1 0 0,0 1 1 0 0,-1-1 0 0 0,1-1-1 0 0,-1 0 1 0 0,1 0-1 0 0,3-1-3 0 0,9-10 45 0 0,0-2 0 0 0,-1 1 1 0 0,0-2-1 0 0,-2 0 0 0 0,0-2 0 0 0,0 1 0 0 0,-2-2 0 0 0,0 0 0 0 0,0-3-45 0 0,20-23 42 0 0,23-54 16 0 0,-49 79 44 0 0,-9 21-38 0 0,-28 40-133 0 0,-80 122 117 0 0,99-148-37 0 0,3-6-8 0 0,1 0 0 0 0,1 0 0 0 0,-1 0 0 0 0,2 1 1 0 0,-1 0-1 0 0,1 0 0 0 0,1 0 0 0 0,0 0 1 0 0,0 1-1 0 0,1 1-3 0 0,2-9 1 0 0,-2 0-4 0 0,1 0 1 0 0,0-1-1 0 0,1 1 0 0 0,-1 0 1 0 0,1 0-1 0 0,-1 0 0 0 0,1-1 1 0 0,0 1-1 0 0,0 0 1 0 0,0 0-1 0 0,0 0 0 0 0,0 0 1 0 0,1 0-1 0 0,-1-1 0 0 0,1 1 1 0 0,0 0-1 0 0,0 0 1 0 0,0-1-1 0 0,0 1 0 0 0,0 0 1 0 0,1-1-1 0 0,-1 0 0 0 0,1 1 1 0 0,0-1-1 0 0,-1 0 1 0 0,1 1-1 0 0,0-1 0 0 0,0 0 1 0 0,1-1-1 0 0,-1 1 1 0 0,0 0-1 0 0,1 0 0 0 0,-1-1 1 0 0,1 0-1 0 0,-1 1 0 0 0,2-1 3 0 0,4 1 13 0 0,1 0-1 0 0,-1-1 0 0 0,1 0 0 0 0,0 0 1 0 0,0-1-1 0 0,-1-1 0 0 0,1 1 0 0 0,0-1 0 0 0,-1-1 1 0 0,1 1-1 0 0,-1-1 0 0 0,1-1 0 0 0,-1 0 1 0 0,0 0-1 0 0,0-1 0 0 0,0 1 0 0 0,0-2 1 0 0,-1 1-1 0 0,0-1 0 0 0,0 0 0 0 0,0-1 0 0 0,0 0-12 0 0,17-17 66 0 0,0-1-1 0 0,-1-1 0 0 0,-2 0 0 0 0,0-2 0 0 0,0-5-65 0 0,0-1 48 0 0,-3 0-1 0 0,-1-2 1 0 0,-1 0-1 0 0,-2-1 1 0 0,3-13-48 0 0,-4 4-12 0 0,-1-1 0 0 0,-2 0 0 0 0,-2-1 0 0 0,-3 0 0 0 0,-1 0 0 0 0,-2-27 12 0 0,-28-44-105 0 0,25 116 102 0 0,0-1-1 0 0,0 1 1 0 0,-1-1 0 0 0,1 1-1 0 0,0 0 1 0 0,-1-1 0 0 0,0 1-1 0 0,1 0 1 0 0,-1 0 0 0 0,0 0-1 0 0,0 0 1 0 0,0 0 0 0 0,-1 1-1 0 0,1-1 1 0 0,0 1 0 0 0,-1-1-1 0 0,1 1 1 0 0,0 0 0 0 0,-1 0-1 0 0,0 0 1 0 0,1 0 0 0 0,-1 0-1 0 0,0 1 1 0 0,1-1 0 0 0,-1 1-1 0 0,0-1 1 0 0,0 1 0 0 0,1 0-1 0 0,-1 0 1 0 0,0 1 0 0 0,0-1-1 0 0,1 1 1 0 0,-1-1 0 0 0,0 1-1 0 0,1 0 1 0 0,-1 0 0 0 0,1 0-1 0 0,-1 0 1 0 0,1 0 0 0 0,-1 0-1 0 0,0 1 4 0 0,-7 6-20 0 0,-1 1 0 0 0,1 0 0 0 0,1 0 0 0 0,-1 1 0 0 0,1 0 0 0 0,1 1 0 0 0,0 0 0 0 0,1 0 0 0 0,-2 4 20 0 0,-6 15 1 0 0,2 0-1 0 0,1 2 1 0 0,1 0-1 0 0,1 0 1 0 0,2 1-1 0 0,2 0 1 0 0,0 0-1 0 0,3 0 0 0 0,0 1 1 0 0,3-1-1 0 0,1 11 0 0 0,-1-29 4 0 0,0-1-1 0 0,1 0 0 0 0,1 1 0 0 0,0-1 0 0 0,1 0 0 0 0,1 0 1 0 0,0 0-1 0 0,1 0 0 0 0,0-1 0 0 0,1 0 0 0 0,1 0 0 0 0,0 0 1 0 0,1-1-1 0 0,0 0 0 0 0,0 0 0 0 0,2-1 0 0 0,-1 0 0 0 0,1-1 0 0 0,5 4-3 0 0,-2-4 25 0 0,1 0-1 0 0,0 0 0 0 0,1-1 0 0 0,0-1 0 0 0,1 0 0 0 0,-1-1 0 0 0,1-1 0 0 0,0 0 0 0 0,1-1 1 0 0,-1-1-1 0 0,1-1 0 0 0,0 0 0 0 0,10 0-24 0 0,-19-2-13 0 0,1 0 1 0 0,0-1-1 0 0,0 0 0 0 0,-1 0 1 0 0,1-1-1 0 0,0 0 1 0 0,0 0-1 0 0,-1-1 0 0 0,1 0 1 0 0,-1-1-1 0 0,0 0 0 0 0,0 0 1 0 0,0-1-1 0 0,0 1 1 0 0,1-2 12 0 0,32-31-1352 0 0,-21 2-3599 0 0,-13 22 299 0 0,-1 2-2699 0 0,-5 3-1716 0 0</inkml:trace>
  <inkml:trace contextRef="#ctx0" brushRef="#br0" timeOffset="22931.585">13390 2703 18036 0 0,'0'0'931'0'0,"0"0"-82"0"0,0 0 142 0 0,0 0 140 0 0,0 0-19 0 0,0 0-186 0 0,0 0-243 0 0,0 0-181 0 0,0 0-158 0 0,0 0-124 0 0,0 0-95 0 0,-5 33-68 0 0,-15 102-33 0 0,19-124-22 0 0,0 32-270 0 0,6-41 132 0 0,19-3-5629 0 0,-5-19-6572 0 0,-14 12 4910 0 0</inkml:trace>
  <inkml:trace contextRef="#ctx0" brushRef="#br0" timeOffset="23097.548">13393 2416 8242 0 0,'0'0'5633'0'0,"0"0"-3521"0"0,0 0-687 0 0,0 0-393 0 0,0 0-360 0 0,0 0-312 0 0,0 0-280 0 0,0 0-288 0 0,0 0-368 0 0,0 0-136 0 0,0 0-224 0 0,0 0-289 0 0,0 0-415 0 0,0 0-1233 0 0,-22-22-2144 0 0,26 29-1352 0 0</inkml:trace>
  <inkml:trace contextRef="#ctx0" brushRef="#br0" timeOffset="23318.089">13556 2608 10778 0 0,'0'0'2530'0'0,"0"0"-832"0"0,0 0-214 0 0,0 0 30 0 0,0 0-137 0 0,0 0-300 0 0,0 0-329 0 0,0 0-244 0 0,-6 33-177 0 0,-16 103-102 0 0,20-131-202 0 0,1-1 1 0 0,0 1-1 0 0,-1 0 0 0 0,2 0 1 0 0,-1 0-1 0 0,0 0 1 0 0,1-1-1 0 0,0 1 0 0 0,0 0 1 0 0,1 0-1 0 0,-1 0 0 0 0,1 0 1 0 0,0 0-1 0 0,0 0 0 0 0,1-1 1 0 0,0 1-1 0 0,-1 0 0 0 0,2 0-23 0 0,6 13 124 0 0,-7-14-69 0 0,0 0 0 0 0,0 0 0 0 0,0 0 0 0 0,0-1 0 0 0,1 1 0 0 0,-1 0 0 0 0,1-1 0 0 0,0 0-1 0 0,0 0 1 0 0,0 0 0 0 0,1 0 0 0 0,-1 0 0 0 0,1-1 0 0 0,-1 1 0 0 0,1-1 0 0 0,0 0 0 0 0,0 0 0 0 0,0 0 0 0 0,0-1 0 0 0,1 1 0 0 0,-1-1-1 0 0,0 0 1 0 0,0 0 0 0 0,1-1 0 0 0,-1 1 0 0 0,1-1 0 0 0,-1 0 0 0 0,0 0 0 0 0,1-1 0 0 0,-1 1 0 0 0,0-1 0 0 0,1 0 0 0 0,-1 0-55 0 0,7-2 166 0 0,-1 0 1 0 0,1-1 0 0 0,-1 0-1 0 0,0 0 1 0 0,0-1 0 0 0,0-1 0 0 0,-1 0-1 0 0,0 0 1 0 0,0-1 0 0 0,-1 0-1 0 0,1 0 1 0 0,3-6-167 0 0,-1 3 123 0 0,-2-1 0 0 0,0 0 0 0 0,0 0-1 0 0,-1-1 1 0 0,0 1 0 0 0,-1-2 0 0 0,-1 1 0 0 0,0-1 0 0 0,3-9-123 0 0,17-132-1897 0 0,-26 154 852 0 0,0 0-373 0 0,0 0-1707 0 0,-3 0 2461 0 0,3 0-3410 0 0,-1 0-4306 0 0,1 0 1258 0 0</inkml:trace>
  <inkml:trace contextRef="#ctx0" brushRef="#br0" timeOffset="23699.594">14209 2560 6561 0 0,'0'0'4541'0'0,"0"0"-1589"0"0,0 0-687 0 0,0 0-229 0 0,0 0-284 0 0,0 0-358 0 0,0 0-437 0 0,0 0-351 0 0,0 0-228 0 0,0 0-111 0 0,0 0-20 0 0,0 0-15 0 0,0 0-43 0 0,-13 10-33 0 0,-67 53 67 0 0,41-7-131 0 0,38-54-95 0 0,1 0 0 0 0,0 0 0 0 0,0 1 0 0 0,-1-1 0 0 0,1 0-1 0 0,1 1 1 0 0,-1-1 0 0 0,0 0 0 0 0,0 1 0 0 0,1-1 0 0 0,0 0 0 0 0,-1 1 0 0 0,1-1 0 0 0,0 0 0 0 0,0 0 0 0 0,0 0-1 0 0,0 0 1 0 0,0 0 0 0 0,1 0 0 0 0,-1 0 0 0 0,1 0 0 0 0,-1-1 0 0 0,1 1 0 0 0,0 0 0 0 0,-1-1 0 0 0,1 1 0 0 0,0-1-1 0 0,0 0 1 0 0,0 0 0 0 0,0 0 0 0 0,0 0 0 0 0,0 0 0 0 0,1 0 0 0 0,-1 0 0 0 0,0 0 0 0 0,0-1 0 0 0,1 0-1 0 0,-1 1 1 0 0,0-1 0 0 0,1 0 0 0 0,-1 0 0 0 0,0 0 0 0 0,1 0 3 0 0,6 3 12 0 0,-2-2 47 0 0,-1 1 1 0 0,1 0 0 0 0,-1 0 0 0 0,0 1 0 0 0,0 0 0 0 0,1 0 0 0 0,-2 0 0 0 0,1 1-1 0 0,0 0 1 0 0,-1 0 0 0 0,0 0 0 0 0,0 1 0 0 0,0-1 0 0 0,0 1 0 0 0,-1 0-1 0 0,0 1 1 0 0,0-1 0 0 0,0 1 0 0 0,-1 0 0 0 0,1 0 0 0 0,-2 0 0 0 0,1 0 0 0 0,-1 0-1 0 0,1 1 1 0 0,-2-1 0 0 0,1 1 0 0 0,-1 1-60 0 0,-1 3 361 0 0,1-8-305 0 0,-1-1 1 0 0,1 1 0 0 0,-1 0 0 0 0,0 0 0 0 0,0 0-1 0 0,0 0 1 0 0,-1 0 0 0 0,1 0 0 0 0,-1 0-1 0 0,1 0 1 0 0,-1 0 0 0 0,0-1 0 0 0,0 1-1 0 0,-1 0 1 0 0,1-1 0 0 0,0 1 0 0 0,-1-1 0 0 0,0 1-1 0 0,1-1 1 0 0,-1 1 0 0 0,0-1 0 0 0,-1 1-57 0 0,-101 42 97 0 0,54-46-7089 0 0,43-2-372 0 0,3-1-4938 0 0</inkml:trace>
</inkml:ink>
</file>

<file path=ppt/ink/ink9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10618 0 0,'0'0'3496'0'0,"0"0"-1719"0"0,0 0-738 0 0,0 0-120 0 0,0 0-27 0 0,0 0-50 0 0,0 0-122 0 0,0 0-164 0 0,0 0-157 0 0,0 0-150 0 0,0 0-99 0 0,-7 25-42 0 0,-23 78-40 0 0,23-46-54 0 0,13-34-808 0 0,-4-19-4104 0 0,1-3-4753 0 0,0-1 3147 0 0</inkml:trace>
</inkml:ink>
</file>

<file path=ppt/ink/ink9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2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14155 0 0,'0'0'1328'0'0,"0"0"-175"0"0,0 0-193 0 0,0 0 8 0 0,0 0-104 0 0,0 0-368 0 0,0 0-312 0 0,0 0-232 0 0,0 0-152 0 0,0 0-88 0 0,0 0-104 0 0,0 0-176 0 0,0 0-304 0 0,0 0-529 0 0,0 122-887 0 0,8-104-1729 0 0,3 1-1216 0 0,0-8 432 0 0</inkml:trace>
</inkml:ink>
</file>

<file path=ppt/ink/ink9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3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 5457 0 0,'0'0'2006'0'0,"0"0"-134"0"0,0 0-9 0 0,0 0-4 0 0,0 0-154 0 0,0 0-293 0 0,0 0-232 0 0,0 0-162 0 0,0 0-130 0 0,0 0-61 0 0,0 0-35 0 0,0 0-25 0 0,0 0-7 0 0,-16 14-44 0 0,-82 64 409 0 0,30-27 215 0 0,67-51-1339 0 0,0 1 0 0 0,1 0 0 0 0,-1 0 0 0 0,1 0 0 0 0,-1 0 0 0 0,1 0 0 0 0,0 0 0 0 0,-1 0 1 0 0,1 0-1 0 0,0 0 0 0 0,0 0 0 0 0,0 0 0 0 0,-1 0 0 0 0,1 0 0 0 0,0 0 0 0 0,0 0 0 0 0,1 0 0 0 0,-1 0 0 0 0,0 0 0 0 0,0 0 0 0 0,0 0 1 0 0,1 0-1 0 0,-1 0 0 0 0,0 0 0 0 0,1 0 0 0 0,-1 0 0 0 0,1 0 0 0 0,-1 0 0 0 0,1 0 0 0 0,0 0 0 0 0,-1-1 0 0 0,1 1 0 0 0,0 0 0 0 0,0 0 1 0 0,-1-1-1 0 0,1 1 0 0 0,0 0 0 0 0,0-1 0 0 0,0 1 0 0 0,0-1 0 0 0,0 1 0 0 0,0-1 0 0 0,0 0-1 0 0,54 19 10 0 0,-39-15-10 0 0,66 17 10 0 0,-5 24-46 0 0,-75-43 46 0 0,0 0 0 0 0,-1-1 0 0 0,1 1-1 0 0,-1 1 1 0 0,1-1 0 0 0,-1 0-1 0 0,1 0 1 0 0,-1 0 0 0 0,0 1 0 0 0,0-1-1 0 0,0 1 1 0 0,-1-1 0 0 0,1 1 0 0 0,0-1-1 0 0,-1 1 1 0 0,0-1 0 0 0,0 1 0 0 0,1-1-1 0 0,-1 1 1 0 0,-1-1 0 0 0,1 1 0 0 0,0 0-1 0 0,-1-1 1 0 0,1 1 0 0 0,-1-1 0 0 0,0 1-1 0 0,0-1 1 0 0,0 0 0 0 0,0 1 0 0 0,0-1-1 0 0,0 0 1 0 0,-1 0 0 0 0,0 2-10 0 0,-6 5 4 0 0,0 0 0 0 0,0-1 0 0 0,-1 0 0 0 0,0-1 0 0 0,0 1-1 0 0,-1-2 1 0 0,0 1 0 0 0,0-2 0 0 0,-9 5-4 0 0,-32 19-1405 0 0,39-25-550 0 0,10-4-2344 0 0,1 0-4103 0 0,1 0-1511 0 0</inkml:trace>
</inkml:ink>
</file>

<file path=ppt/ink/ink9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524 158 8850 0 0,'0'0'1410'0'0,"0"0"-385"0"0,0 0 55 0 0,0 0 254 0 0,0 0 157 0 0,0 0 39 0 0,0 0-133 0 0,0 0-166 0 0,0 0-128 0 0,0 0-173 0 0,0 0-146 0 0,0 0-104 0 0,0 0-95 0 0,1 27-93 0 0,5 128 207 0 0,-5-106-345 0 0,0-18-241 0 0,-1-1 0 0 0,-1 0 0 0 0,-1 0 0 0 0,-2 1 0 0 0,-1-2 0 0 0,-7 23-113 0 0,-40 80-412 0 0,49-128-1203 0 0,-6 7 4049 0 0,6-8-4321 0 0,1-2-4510 0 0,1-1-6373 0 0,1-3 7764 0 0</inkml:trace>
  <inkml:trace contextRef="#ctx0" brushRef="#br0" timeOffset="295.969">77 184 8650 0 0,'0'0'2292'0'0,"0"0"-942"0"0,0 0-438 0 0,0 0 106 0 0,0 0 201 0 0,0 0 161 0 0,0 0 31 0 0,0 0-160 0 0,0 0-171 0 0,0 0-188 0 0,0 0-161 0 0,31 5-85 0 0,101 15-73 0 0,14-23 830 0 0,292-45-555 0 0,-436 48-942 0 0,-1 1 0 0 0,0-1 0 0 0,0 0 0 0 0,0 0 0 0 0,1 0-1 0 0,-1 1 1 0 0,0-1 0 0 0,0 0 0 0 0,0 1 0 0 0,0-1 0 0 0,0 1 0 0 0,0 0 0 0 0,0-1-1 0 0,0 1 1 0 0,0 0 0 0 0,0-1 0 0 0,0 1 0 0 0,0 0 0 0 0,0 0 0 0 0,-1 0 0 0 0,1 0-1 0 0,0 0 1 0 0,0 0 0 0 0,-1 0 0 0 0,1 0 0 0 0,-1 0 0 0 0,1 0 0 0 0,-1 0 0 0 0,0 1-1 0 0,1-1 1 0 0,-1 0 0 0 0,0 0 0 0 0,0 0 0 0 0,0 1 0 0 0,0-1 0 0 0,0 0 0 0 0,0 0-1 0 0,0 0 1 0 0,0 1 0 0 0,0-1 0 0 0,0 0 0 0 0,-1 0 0 0 0,1 0 0 0 0,-1 0 0 0 0,1 0-1 0 0,-1 1 95 0 0,-14 31-7679 0 0,8-22 1692 0 0,3-3-1673 0 0</inkml:trace>
  <inkml:trace contextRef="#ctx0" brushRef="#br0" timeOffset="10631.522">125 795 0 0 0,'0'0'380'0'0,"-8"3"219"0"0,-36 12 904 0 0,15-10 4555 0 0,29-5-5336 0 0,-16 6 4552 0 0,9-2-4068 0 0,12 0 4627 0 0,231-22-2931 0 0,-15-7-1798 0 0,-103 24-870 0 0,-81 8-203 0 0,10-3 71 0 0,-46-4-106 0 0,-1 0 11 0 0,1 0 5 0 0,1 0-8 0 0,-1 0-1 0 0,-1 0-11 0 0,0 0 5 0 0,0 0-18 0 0,0 0 11 0 0,0 0 22 0 0,0 0 19 0 0,0 0-40 0 0,0 0-27 0 0,0 0-10 0 0,0 0-24 0 0,0 0-29 0 0,0 0-36 0 0,0 0-36 0 0,0 0-51 0 0,0 0-81 0 0,0 0-90 0 0,0 0-125 0 0,-9 22-10792 0 0,1-15 5659 0 0,6-3-1357 0 0</inkml:trace>
  <inkml:trace contextRef="#ctx0" brushRef="#br0" timeOffset="11081.009">771 884 896 0 0,'0'0'2463'0'0,"0"0"-421"0"0,0 0-233 0 0,0 0-94 0 0,0 0-147 0 0,0 0-154 0 0,0 0-228 0 0,0 0-253 0 0,0 0-209 0 0,0 0-168 0 0,0 0-101 0 0,0 0-25 0 0,-8 3 16 0 0,5-2-442 0 0,-3 1 132 0 0,0 0 0 0 0,0 1 1 0 0,0 0-1 0 0,0 0 0 0 0,1 0 0 0 0,-1 0 0 0 0,1 1 0 0 0,0 0 0 0 0,0 0 0 0 0,1 1 0 0 0,-1-1 0 0 0,1 1 1 0 0,-1 1-137 0 0,-25 43 633 0 0,26-42-556 0 0,3-5-49 0 0,0 0 1 0 0,-1-1-1 0 0,1 1 0 0 0,0 0 1 0 0,0 0-1 0 0,0 0 1 0 0,0 0-1 0 0,0 0 1 0 0,0 0-1 0 0,1 0 1 0 0,-1 0-1 0 0,1 0 0 0 0,-1 1 1 0 0,1-1-1 0 0,0 0 1 0 0,0 0-1 0 0,0 0 1 0 0,0 0-1 0 0,0 1 0 0 0,0-1 1 0 0,1 0-1 0 0,-1 0 1 0 0,1 0-1 0 0,0 0 1 0 0,-1 0-1 0 0,1 0 0 0 0,0 0 1 0 0,0 0-1 0 0,0 0 1 0 0,0 0-1 0 0,1 0 1 0 0,-1 0-1 0 0,1-1 1 0 0,-1 1-1 0 0,1-1 0 0 0,-1 1 1 0 0,1-1-1 0 0,0 1 1 0 0,-1-1-1 0 0,1 0 1 0 0,0 0-1 0 0,2 1-28 0 0,99 4 2010 0 0,-94-7-1881 0 0,0-1 0 0 0,-1 1-1 0 0,1-2 1 0 0,-1 1 0 0 0,1-1 0 0 0,-1 0 0 0 0,0-1 0 0 0,0 0 0 0 0,-1 0 0 0 0,1-1 0 0 0,-1 0 0 0 0,0 0-1 0 0,0-1 1 0 0,0 0 0 0 0,-1 0 0 0 0,0-1 0 0 0,0 1 0 0 0,-1-1 0 0 0,0 0 0 0 0,3-5-129 0 0,-1-4 159 0 0,-6 14-163 0 0,0 0-1 0 0,0 1 1 0 0,0-1 0 0 0,0 0-1 0 0,0 0 1 0 0,0 0-1 0 0,0 0 1 0 0,0 1-1 0 0,-1-1 1 0 0,1 0 0 0 0,-1 0-1 0 0,0 0 1 0 0,1-1-1 0 0,-1 1 1 0 0,0 0-1 0 0,0 0 1 0 0,0 0 0 0 0,-1 0-1 0 0,1 0 1 0 0,0 0-1 0 0,-1 0 1 0 0,1 0-1 0 0,-1 0 1 0 0,0 0-1 0 0,1 1 1 0 0,-1-1 0 0 0,0 0-1 0 0,0 0 1 0 0,-1 0-1 0 0,1 1 1 0 0,0-1-1 0 0,0 1 1 0 0,-2-2 4 0 0,-4-3-362 0 0,-1 0 0 0 0,-1 1 0 0 0,1 0-1 0 0,-1 0 1 0 0,1 1 0 0 0,-2 0 0 0 0,1 1 0 0 0,0-1 0 0 0,0 2-1 0 0,-9-2 363 0 0,-21-1-4135 0 0,0 3-4077 0 0,25 2-735 0 0</inkml:trace>
  <inkml:trace contextRef="#ctx0" brushRef="#br0" timeOffset="11874.962">3 41 0 0 0,'0'0'289'0'0,"0"0"913"0"0,0 0 262 0 0,0 0-9 0 0,0 0-13 0 0,0 0-74 0 0,0 0-110 0 0,0 0-78 0 0,0 0-41 0 0,-1-3-3 0 0,1 2-1020 0 0,-1 1 1 0 0,1-1-1 0 0,0 0 0 0 0,0 1 0 0 0,0-1 0 0 0,0 1 1 0 0,0-1-1 0 0,0 1 0 0 0,0-1 0 0 0,0 0 1 0 0,0 1-1 0 0,0-1 0 0 0,0 1 0 0 0,0-1 0 0 0,0 1 1 0 0,0-1-1 0 0,0 0 0 0 0,1 1 0 0 0,-1-1 0 0 0,0 1 1 0 0,0-1-1 0 0,1 1 0 0 0,-1-1 0 0 0,0 1 0 0 0,1-1 1 0 0,-1 1-1 0 0,1 0 0 0 0,-1-1 0 0 0,0 1 0 0 0,1-1 1 0 0,-1 1-1 0 0,1 0 0 0 0,-1 0 0 0 0,1-1 1 0 0,-1 1-1 0 0,1 0 0 0 0,-1 0 0 0 0,1-1 0 0 0,-1 1 1 0 0,1 0-1 0 0,0 0 0 0 0,-1 0 0 0 0,1 0 0 0 0,-1 0 1 0 0,1 0-1 0 0,-1 0 0 0 0,1 0 0 0 0,0 0 0 0 0,-1 0 1 0 0,1 0-1 0 0,-1 0 0 0 0,1 0 0 0 0,-1 1 0 0 0,1-1 1 0 0,-1 0-1 0 0,1 0 0 0 0,0 0 0 0 0,-1 1 1 0 0,0-1-1 0 0,1 0 0 0 0,0 1-116 0 0,8-1-711 0 0,130 1 2796 0 0,47 0-187 0 0,133-17-1898 0 0,-136 8-615 0 0,-164 35-4690 0 0,-19-11 570 0 0,0-1-3323 0 0,0-7 4477 0 0</inkml:trace>
  <inkml:trace contextRef="#ctx0" brushRef="#br0" timeOffset="12657.339">1092 895 0 0 0,'0'0'1535'0'0,"0"0"364"0"0,0 0-116 0 0,0 0-197 0 0,0 0-149 0 0,0 0-151 0 0,0 0-168 0 0,0 0-185 0 0,0 0-206 0 0,0 0-227 0 0,0 0-140 0 0,0 0-41 0 0,0 0 37 0 0,-3 4 61 0 0,-15 21 494 0 0,17-24-848 0 0,1-1-1 0 0,-1 0 1 0 0,1 1 0 0 0,0-1-1 0 0,0 0 1 0 0,-1 1-1 0 0,1-1 1 0 0,0 1 0 0 0,0-1-1 0 0,-1 1 1 0 0,1-1-1 0 0,0 1 1 0 0,0-1 0 0 0,0 1-1 0 0,0-1 1 0 0,0 1-1 0 0,-1-1 1 0 0,1 1 0 0 0,0-1-1 0 0,0 1 1 0 0,0-1-1 0 0,0 1 1 0 0,1-1 0 0 0,-1 1-1 0 0,0-1 1 0 0,0 0-1 0 0,0 1 1 0 0,0-1 0 0 0,0 1-1 0 0,1-1 1 0 0,-1 1-1 0 0,0-1 1 0 0,0 1 0 0 0,1-1-1 0 0,-1 0 1 0 0,0 1-1 0 0,1-1 1 0 0,-1 0 0 0 0,0 1-1 0 0,1-1 1 0 0,-1 0-1 0 0,1 1 1 0 0,-1-1 0 0 0,0 0-1 0 0,1 0 1 0 0,-1 1-1 0 0,1-1 1 0 0,-1 0 0 0 0,1 0-1 0 0,-1 0 1 0 0,1 0 0 0 0,-1 0-1 0 0,1 0 1 0 0,-1 1-1 0 0,1-1 1 0 0,-1 0 0 0 0,1 0-1 0 0,-1-1 1 0 0,1 1-1 0 0,-1 0 1 0 0,1 0 0 0 0,-1 0-1 0 0,1 0 1 0 0,-1 0-1 0 0,1 0 1 0 0,-1-1 0 0 0,0 1-1 0 0,1 0-62 0 0,34-16 2862 0 0,-10-9-1090 0 0,-44 30-1734 0 0,-32 26-282 0 0,86-23-4371 0 0,-19-8-6019 0 0,-12 0 2031 0 0</inkml:trace>
</inkml:ink>
</file>

<file path=ppt/ink/ink9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4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 0 0 0,'0'0'1678'0'0,"0"0"69"0"0,0 0 113 0 0,0 0 178 0 0,0 0 85 0 0,0 0-108 0 0,0 0-259 0 0,0 0-335 0 0,0 0-350 0 0,0 0-284 0 0,0 0-218 0 0,-1 4-152 0 0,-28 92 1266 0 0,-2 89-41 0 0,-1 26-767 0 0,29-176-793 0 0,0-18-45 0 0,1 0 1 0 0,1 0 0 0 0,0 1-1 0 0,1-1 1 0 0,1 1-1 0 0,1-1 1 0 0,1 0 0 0 0,2 10-38 0 0,-3-25 31 0 0,0 1 1 0 0,0-1-1 0 0,0 1 1 0 0,0-1-1 0 0,0 1 1 0 0,1-1-1 0 0,-1 0 1 0 0,1 0-1 0 0,0-1 1 0 0,-1 1-1 0 0,1 0 1 0 0,0-1-1 0 0,0 0 1 0 0,0 1-1 0 0,0-1 1 0 0,0 0-1 0 0,0-1 1 0 0,1 1-1 0 0,-1 0 1 0 0,0-1-1 0 0,0 0 1 0 0,0 0-1 0 0,1 0 1 0 0,-1 0-1 0 0,0 0 1 0 0,0-1-1 0 0,1 1 1 0 0,-1-1-1 0 0,0 0 1 0 0,0 0-1 0 0,0 0 1 0 0,0-1-1 0 0,0 1 1 0 0,0-1-1 0 0,-1 1 1 0 0,1-1-1 0 0,0 0-31 0 0,28-22 192 0 0,-2-1-1 0 0,0-1 0 0 0,-2-1 1 0 0,-1-2-1 0 0,-1-1 1 0 0,-2 0-1 0 0,0-2 0 0 0,-3-1 1 0 0,0 0-1 0 0,8-25-191 0 0,61-166 452 0 0,-56 103-212 0 0,-32 88 732 0 0,-19 86-938 0 0,-3 36-9 0 0,3 2 0 0 0,5 0-1 0 0,-1 59-24 0 0,14 85 7 0 0,25-3-71 0 0,-23-194 7 0 0,-8 193-165 0 0,-20-150 152 0 0,-4-29 22 0 0,27-49 42 0 0,1 0 0 0 0,-1 0 0 0 0,0-1 0 0 0,-1 1 0 0 0,1-1 0 0 0,0 1 0 0 0,-1-1 0 0 0,1 0 0 0 0,-1 0 0 0 0,0 0 0 0 0,1-1 0 0 0,-1 0 0 0 0,0 1 0 0 0,0-1 0 0 0,0 0 0 0 0,0-1 0 0 0,0 1 0 0 0,0-1 0 0 0,0 0 0 0 0,-1 0 0 0 0,1 0 0 0 0,0 0 0 0 0,-2-1 6 0 0,3-1 0 0 0,0 0 1 0 0,0 0-1 0 0,0-1 0 0 0,1 1 0 0 0,-1 0 0 0 0,0-1 0 0 0,1 0 0 0 0,0 0 0 0 0,0 1 0 0 0,0-1 1 0 0,0-1-1 0 0,0 1 0 0 0,0 0 0 0 0,1 0 0 0 0,-1-1 0 0 0,1 1 0 0 0,0-1 0 0 0,0 1 0 0 0,1-1 1 0 0,-1 1-1 0 0,1-1 0 0 0,-1 0 0 0 0,1 1 0 0 0,0-3 0 0 0,-2-23-28 0 0,0 0 1 0 0,2-1-1 0 0,1 1 0 0 0,1 0 1 0 0,2 0-1 0 0,0 0 0 0 0,2 0 1 0 0,2 1-1 0 0,0-1 1 0 0,2 2-1 0 0,9-19 28 0 0,62-116-3965 0 0,-46 111 385 0 0,-7 19-4696 0 0,-27 30 7801 0 0,14-13-9252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480 509,'1'-1,"-1"-1,0 1,0-1,0 0,0 1,0-1,-1 1,1-1,-1 1,1-1,-1 1,1-1,-1 1,1-1,-1 1,0 0,0-1,0 1,0 0,0 0,0-1,0 1,-1 0,1 0,0 0,0 1,-1-1,1 0,-1 0,1 1,-1-1,1 1,-1-1,1 1,-1 0,1-1,-1 1,0 0,1 0,-1 0,1 0,-1 0,0 1,1-1,-1 0,1 1,-1-1,1 1,-1 0,1-1,0 1,-1 0,1 0,0 0,-1 0,1 0,0 0,0 0,0 1,0-1,0 0,0 0,0 1,1-1,-1 2,-4 8,1 1,1 0,0 0,1 0,0 0,0 0,2 0,-1 1,2-1,0 0,0 3,1 19,0 418,-2-433,-1 1,0-1,-2 0,0 1,-1-1,-2 0,1-1,-3 2,8-19,-1 0,0-1,1 1,-1-1,0 1,1-1,-1 1,0-1,0 1,0-1,1 0,-1 1,0-1,0 0,0 0,0 0,0 0,0 1,1-1,-1 0,0-1,0 1,0 0,0 0,0 0,0 0,1-1,-1 1,0 0,0-1,0 1,1-1,-1 1,0-1,1 1,-1-1,0 0,1 1,-1-1,0 0,1 1,-1-1,1 0,0 0,-1 1,1-1,0 0,-1 0,1 0,0 0,0 1,0-1,-1 0,1 0,0 0,0 0,0 0,1 0,-1 0,0 1,0-1,-8-20</inkml:trace>
  <inkml:trace contextRef="#ctx0" brushRef="#br0" timeOffset="299.661">0 481,'44'0,"32"-5,14-1,-3 0,-8 1,-12-3,-13-1,-10 2,-9 1,-4 3,-4 0,-6-2,-2-2,1 2,2 5,-3 8,0 3,-4-1</inkml:trace>
  <inkml:trace contextRef="#ctx0" brushRef="#br0" timeOffset="688.708">820 791,'33'5,"26"1,8 1,-4-2,-6-2,-9-1,-8 0,-6-2,-3 0,-3 0,-6 0</inkml:trace>
  <inkml:trace contextRef="#ctx0" brushRef="#br0" timeOffset="934.246">876 989,'38'0,"23"0,5 0,-3 0,-8 0,-9 0,-2-4,-4-3,-9 1</inkml:trace>
  <inkml:trace contextRef="#ctx0" brushRef="#br0" timeOffset="1304.165">2174 256,'0'14,"0"15,0 6,0 3,5 0,1-3,0-1,-1-3,3-5,1-4,-2 0,-1 1,2-3,0-1,-1 1,3-2,0-4</inkml:trace>
  <inkml:trace contextRef="#ctx0" brushRef="#br0" timeOffset="1552.509">1977 707,'38'0,"37"0,11 0,-6 0,-10 0,-13 0,-16 0</inkml:trace>
  <inkml:trace contextRef="#ctx0" brushRef="#br0" timeOffset="1901.012">2032 904,'33'6,"-22"-5,0 0,-1 1,1 1,0-1,-1 2,0-1,0 2,0-1,0 1,-1 1,0-1,7 7,-14-10,-1-1,1 1,-1 0,0 0,0-1,0 1,0 0,0 0,0 0,0 0,-1 0,1 0,-1 0,0 1,1-1,-1 0,0 0,0 0,0 0,0 0,-1 0,1 1,-1-1,1 0,-1 0,0 0,0 0,0 0,0 0,0-1,0 1,0 0,-1 1,-56 56,44-46,8-9,1 0,0 1,0-1,1 1,-1 0,1 1,0-1,0 1,1-1,0 1,0 0,0 0,1 1,0-1,0 1,0-1,1 1,0 0,3-4,0 0,0 0,0 0,1-1,-1 1,1-1,0 1,0-1,0 0,0 0,0 0,0 0,0-1,1 1,-1-1,0 0,1 0,0 0,-1 0,1-1,-1 0,1 1,0-1,-1 0,1-1,-1 1,1-1,2 0,-1 1,73-14,-59 7</inkml:trace>
  <inkml:trace contextRef="#ctx0" brushRef="#br0" timeOffset="2553.356">2682 594,'21'-28,"2"2,0 0,2 1,1 2,1 1,1-1,32-25,-60 47,1 0,0-1,1 1,-1 0,0 0,0 0,0 1,1-1,-1 0,0 0,1 1,-1-1,0 1,1-1,-1 1,1-1,-1 1,1 0,-1 0,1 0,-1 0,1 0,-1 0,1 0,-1 0,1 1,-1-1,1 1,-1-1,0 1,1-1,-1 1,0 0,1 0,-1 0,0-1,0 1,0 0,0 1,0-1,0 0,0 0,0 0,0 1,0-1,-1 0,1 1,0-1,-1 0,1 1,-1-1,0 1,1-1,-1 1,0-1,0 1,2 4,40 75,-40-79,0 1,0-1,0-1,0 1,0 0,0 0,1-1,-1 1,1-1,-1 0,1 0,0 0,-1 0,1 0,0-1,0 1,0-1,-1 0,1 0,0 0,0 0,0 0,0 0,-1-1,1 1,0-1,0 0,-1 0,1 0,0 0,-1-1,18-8,-1-2,0 0,-1-2,0 0,-1 0,12-15,33-26,-62 53,1 1,-1 0,1 0,0 0,0 0,-1 0,1 0,0 0,0 0,0 0,0 0,0 1,0-1,0 0,1 1,-1-1,0 1,0-1,0 1,1-1,-1 1,0 0,0 0,1 0,-1-1,0 1,1 0,-1 1,0-1,0 0,1 0,-1 0,0 1,0-1,1 1,-1-1,0 1,0 0,0-1,0 1,0 0,0 0,0-1,0 1,0 0,0 0,0 0,0 0,-1 0,1 1,0-1,-1 0,1 0,-1 0,1 1,11 126,-7-105,-1-2</inkml:trace>
  <inkml:trace contextRef="#ctx0" brushRef="#br0" timeOffset="2818.438">2766 763,'44'0,"37"0,16 0,-5-5,-8-1,-9 0,-12 1,-12 1,-11 2,-6 1,-4 0,-3 1,-2 0,-4 6,-1 0,-4 1</inkml:trace>
  <inkml:trace contextRef="#ctx0" brushRef="#br0" timeOffset="3402.541">3049 1074,'-214'314,"264"-383,149-178,-63 115,-83 95,-52 36,0 0,0 1,0-1,1 0,-1 1,0-1,1 0,-1 1,0 0,1-1,-1 1,1 0,-1 0,1 0,-1 0,0 0,1 0,-1 0,1 0,-1 1,1-1,-1 0,0 1,1-1,-1 1,0 0,0-1,1 1,-1 0,0 0,0 0,0 0,0 0,0 0,0 0,0 0,0 0,0 0,-1 1,1 0,21 184,18-76,-40-110,1 1,-1-1,1 1,-1-1,1 1,-1 0,1-1,-1 1,0-1,1 1,-1 0,0-1,1 1,-1 0,0 0,0-1,0 1,0 0,0-1,0 1,0 0,0 0,0-1,0 1,0 0,0-1,0 1,-1 0,1 0,0-1,-1 1,1 0,0-1,-1 1,1-1,-1 1,1 0,-1-1,1 1,-1-1,1 1,-1-1,1 0,-1 1,0-1,1 0,-1 1,0-1,1 0,-1 0,0 1,1-1,-1 0,0 0,0 0,1 0,-1 0,0 0,0 0,1 0,-1 0,0-1,0 1,-52-16,46 13,3 1,-31-10,0-2,1-2,1-1,0-2,-4-4,16 6</inkml:trace>
  <inkml:trace contextRef="#ctx0" brushRef="#br0" timeOffset="3735.392">3699 143,'36'49,"-2"2,-3 2,-1 0,-3 3,0 7,-17-36,-1 0,-1 1,-2 0,-1 1,-1-1,-1 1,-2 0,-1 0,-1 0,-1-1,-6 29,2-32,-1-1,-1 0,-1-1,-1 0,-1 0,-1-1,-1 0,0-1,-2-1,-1 0,0-1,-2-1,-10 9,-13 9,-3-3,-1-1,-1-2,-2-2,-32 13,44-23</inkml:trace>
  <inkml:trace contextRef="#ctx0" brushRef="#br0" timeOffset="4219.49">1722 1,'-43'186,"7"-38,7 1,-1 60,27-182,2 1,0-1,2 0,1 0,1 0,2 0,0-1,2 1,1-1,1-1,1 0,1 0,1-1,1 0,13 16,-10-20,0 0,2-2,0 0,1-1,1 0,0-2,1-1,1 0,0-1,1-2,0 0,1-2,22 7,123 32,-138-38</inkml:trace>
</inkml:ink>
</file>

<file path=ppt/ink/ink9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5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9770 0 0,'0'0'2390'0'0,"0"0"-587"0"0,0 0-391 0 0,0 0-98 0 0,0 0-111 0 0,0 0-159 0 0,0 0-110 0 0,0 0-165 0 0,0 0-173 0 0,0 0-148 0 0,0 0-102 0 0,0 0-50 0 0,0 0-7 0 0,-16 26-7 0 0,-51 78-58 0 0,49-49 35 0 0,19-45-209 0 0,-1-8-41 0 0,0 1-1 0 0,-1-1 1 0 0,1 0-1 0 0,0 1 1 0 0,0-1-1 0 0,0 0 1 0 0,0 1 0 0 0,1-1-1 0 0,-1 0 1 0 0,1 1-1 0 0,-1-1 1 0 0,1 0 0 0 0,0 0-1 0 0,0 1 1 0 0,0-1-1 0 0,0 0 1 0 0,0 0-1 0 0,0 0 1 0 0,1 0 0 0 0,-1 0-1 0 0,1-1 1 0 0,-1 1-1 0 0,1 0 1 0 0,0-1-1 0 0,0 1 1 0 0,-1-1 0 0 0,1 1-1 0 0,0-1 1 0 0,0 0-1 0 0,0 0 1 0 0,1 0-1 0 0,-1 0 1 0 0,0 0 0 0 0,0-1-1 0 0,1 1 1 0 0,-1 0-1 0 0,2-1-8 0 0,2 0 91 0 0,0 0-1 0 0,1 0 1 0 0,-1 0 0 0 0,1-1-1 0 0,-1 0 1 0 0,0-1-1 0 0,0 1 1 0 0,1-1-1 0 0,-1-1 1 0 0,-1 1-1 0 0,1-1 1 0 0,0 0-1 0 0,0 0 1 0 0,-1 0-1 0 0,0-1 1 0 0,0 0-1 0 0,0 0 1 0 0,0 0-1 0 0,0-1 1 0 0,-1 0-1 0 0,0 0 1 0 0,0 0 0 0 0,0 0-1 0 0,-1 0 1 0 0,3-5-91 0 0,-2 3 66 0 0,1-1 0 0 0,0 1 1 0 0,-1-1-1 0 0,-1 0 1 0 0,1 0-1 0 0,-2 0 1 0 0,1 0-1 0 0,-1-1 0 0 0,0 1 1 0 0,0-1-1 0 0,-1 0 1 0 0,0 1-1 0 0,-1-1 1 0 0,0 0-1 0 0,0 1 0 0 0,-2-4-66 0 0,1 8-10 0 0,0 1 0 0 0,0-1 0 0 0,-1 1 0 0 0,0 0 0 0 0,0 0 0 0 0,0-1 0 0 0,0 1 0 0 0,0 0 0 0 0,-1 1 0 0 0,1-1 0 0 0,-1 0 0 0 0,0 1 0 0 0,1-1 0 0 0,-1 1 0 0 0,-1 0 0 0 0,1 0 0 0 0,0 0 0 0 0,0 1 0 0 0,-1-1 0 0 0,-2 0 10 0 0,-46-9-3340 0 0,34 18-734 0 0,8 4-4487 0 0,5-3-2336 0 0</inkml:trace>
</inkml:ink>
</file>

<file path=ppt/ink/ink9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5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 14147 0 0,'0'0'2116'0'0,"0"0"-487"0"0,0 0-226 0 0,0 0-96 0 0,0 0-119 0 0,0 0-180 0 0,0 0-206 0 0,0 0-149 0 0,0 0-147 0 0,0 0-162 0 0,0 0-99 0 0,0 0-65 0 0,0 0-65 0 0,-3 33-23 0 0,-7 102 3 0 0,9-134-91 0 0,0 0 1 0 0,1 0 0 0 0,-1 1-1 0 0,1-1 1 0 0,-1 0 0 0 0,1 1 0 0 0,0-1-1 0 0,-1 1 1 0 0,1-1 0 0 0,0 0-1 0 0,0 1 1 0 0,0-1 0 0 0,0 1 0 0 0,0-1-1 0 0,0 0 1 0 0,0 1 0 0 0,1-1 0 0 0,-1 0-1 0 0,0 1 1 0 0,1-1 0 0 0,-1 0-1 0 0,1 1 1 0 0,0-1 0 0 0,-1 0 0 0 0,1 0-1 0 0,0 1 1 0 0,0-1 0 0 0,-1 0-1 0 0,1 0 1 0 0,0 0 0 0 0,0 0 0 0 0,0 0-1 0 0,1 0 1 0 0,-1 0 0 0 0,1 0-5 0 0,2 0 59 0 0,2 2 19 0 0,0-2 0 0 0,0 1 0 0 0,0-1 0 0 0,0 0 0 0 0,0 0 1 0 0,1 0-1 0 0,-1-1 0 0 0,0 0 0 0 0,0-1 0 0 0,0 1 0 0 0,1-1 1 0 0,-1 0-1 0 0,0-1 0 0 0,0 1 0 0 0,0-1 0 0 0,-1 0 1 0 0,1-1-1 0 0,0 1 0 0 0,-1-1 0 0 0,1 0 0 0 0,0-2-78 0 0,9-6 193 0 0,-1-2-1 0 0,0 0 1 0 0,0-1-1 0 0,-2 0 1 0 0,1-1-1 0 0,-2 0 1 0 0,0-1 0 0 0,1-4-193 0 0,8-65 241 0 0,-29 78-1818 0 0,5 7-2366 0 0,1-1-3508 0 0,0 1-5142 0 0</inkml:trace>
</inkml:ink>
</file>

<file path=ppt/ink/ink9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9314 0 0,'0'0'1760'0'0,"0"0"59"0"0,0 0 14 0 0,0 0 51 0 0,0 0-94 0 0,0 0-242 0 0,0 0-291 0 0,0 0-328 0 0,0 0-318 0 0,0 0-252 0 0,0 0-139 0 0,0 0-50 0 0,0 0 34 0 0,0 17 38 0 0,-3 131 514 0 0,2-141-684 0 0,0 0 0 0 0,1 0 0 0 0,0 0 0 0 0,0 0 0 0 0,1 0 0 0 0,0 0 0 0 0,0 0 0 0 0,1 0 1 0 0,0 0-1 0 0,0 0 0 0 0,1-1 0 0 0,-1 1 0 0 0,1-1 0 0 0,1 1 0 0 0,-1-1 0 0 0,1 0 0 0 0,0-1 0 0 0,1 1 0 0 0,-1-1 0 0 0,1 1 0 0 0,0-1 0 0 0,1-1 0 0 0,-1 1 0 0 0,1-1 1 0 0,0 0-1 0 0,0 0 0 0 0,0-1-72 0 0,-2-2 63 0 0,1-1 0 0 0,0 0 0 0 0,-1 0 0 0 0,1 0 0 0 0,-1-1 0 0 0,1 0 0 0 0,-1 0 0 0 0,1 0-1 0 0,-1 0 1 0 0,1 0 0 0 0,-1-1 0 0 0,0 0 0 0 0,0 0 0 0 0,0 0 0 0 0,0-1 0 0 0,0 1 0 0 0,-1-1 0 0 0,1 0 0 0 0,-1 0 0 0 0,1 0 0 0 0,-1 0 0 0 0,0-1 0 0 0,0 0 0 0 0,-1 1 0 0 0,3-4-63 0 0,7-5 62 0 0,83-116 279 0 0,-93 129-349 0 0,0 0 0 0 0,0-1 0 0 0,0 1 0 0 0,0 0 0 0 0,0 0 0 0 0,-1 0 0 0 0,1 1 0 0 0,0-1 0 0 0,0 0 0 0 0,-1 0 0 0 0,1 1 0 0 0,-1-1 0 0 0,1 1 0 0 0,-1 0 0 0 0,0-1 0 0 0,0 1 0 0 0,0 0-1 0 0,0 0 1 0 0,0 0 0 0 0,0 0 0 0 0,0 0 0 0 0,0 0 0 0 0,-1 0 0 0 0,1 0 0 0 0,-1 0 0 0 0,1 1 8 0 0,11 18 21 0 0,3 0-30 0 0,-12-15 13 0 0,1 0 0 0 0,-1 0 0 0 0,1 0 0 0 0,1-1 0 0 0,-1 0 0 0 0,1 0 0 0 0,0 0 1 0 0,0-1-1 0 0,0 1 0 0 0,1-1 0 0 0,-1 0 0 0 0,1-1 0 0 0,0 1 0 0 0,0-1 0 0 0,0 0 0 0 0,1-1 0 0 0,-1 0 0 0 0,3 1-4 0 0,2-2 38 0 0,1-1-1 0 0,-1 0 0 0 0,1-1 1 0 0,-1 0-1 0 0,1-1 0 0 0,-1 0 0 0 0,0-1 1 0 0,0 0-1 0 0,0-1 0 0 0,0 0 1 0 0,-1 0-1 0 0,0-2 0 0 0,0 1 0 0 0,0-1 1 0 0,0 0-1 0 0,-1-1 0 0 0,0 0 1 0 0,0-1-1 0 0,-1 0 0 0 0,0 0 0 0 0,0-1 1 0 0,-1 0-1 0 0,0 0 0 0 0,-1-1-37 0 0,-3 5 28 0 0,-1 0 0 0 0,0-1 0 0 0,0 1 0 0 0,0 0 0 0 0,-1-1 0 0 0,0 0 0 0 0,0 1 0 0 0,0-1 0 0 0,-1 0-1 0 0,1 1 1 0 0,-2-1 0 0 0,1 0 0 0 0,0 1 0 0 0,-1-2-28 0 0,0-15 33 0 0,-25-5-2140 0 0,26 27 827 0 0,0 0-767 0 0,0 0-1226 0 0,0 1-3122 0 0,0 2-5548 0 0</inkml:trace>
</inkml:ink>
</file>

<file path=ppt/ink/ink9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12619 0 0,'0'0'1673'0'0,"0"0"-154"0"0,0 0-16 0 0,0 0 68 0 0,0 0-110 0 0,0 0-242 0 0,-10 35-275 0 0,-26 108-257 0 0,23-57 101 0 0,13-80-862 0 0,11 26-950 0 0,-2-61-5584 0 0,-7 18-128 0 0,-2 3-2806 0 0</inkml:trace>
</inkml:ink>
</file>

<file path=ppt/ink/ink9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6913 0 0,'0'0'1881'0'0,"0"0"-601"0"0,0 0-520 0 0,0 0-352 0 0,0 0-336 0 0,0 0-496 0 0,0 0-976 0 0,0 0-2009 0 0,0 0-2672 0 0</inkml:trace>
</inkml:ink>
</file>

<file path=ppt/ink/ink9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16468 0 0,'0'0'832'0'0,"0"0"85"0"0,0 0 253 0 0,0 0 162 0 0,0 0-68 0 0,0 0-246 0 0,0 0-283 0 0,7 32-204 0 0,21 102-193 0 0,-19 25 65 0 0,-9-89-435 0 0,-3 0 1 0 0,-4-1-1 0 0,-2 1 0 0 0,-7 15 32 0 0,-48 182-3066 0 0,56-204-812 0 0,27-67 540 0 0,62-90-8790 0 0,-66 75 9657 0 0</inkml:trace>
</inkml:ink>
</file>

<file path=ppt/ink/ink9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8514 0 0,'0'0'3773'0'0,"0"0"-1826"0"0,0 0-795 0 0,0 0-217 0 0,0 0-30 0 0,0 0 54 0 0,0 0 0 0 0,-4 33-29 0 0,-17 104-72 0 0,-2 25 926 0 0,-10 135-834 0 0,30-185-826 0 0,-1-3-4054 0 0,4-108 3650 0 0,-1 17-4372 0 0,-1-7-2736 0 0,1-7-152 0 0</inkml:trace>
</inkml:ink>
</file>

<file path=ppt/ink/ink9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0 0 0 0,'0'0'928'0'0,"0"0"719"0"0,0 0 232 0 0,0 0-1 0 0,0 0-36 0 0,0 0-74 0 0,0 0-117 0 0,0 0-161 0 0,0 0-222 0 0,0 0-210 0 0,0 0-164 0 0,0 0-120 0 0,-12 9-95 0 0,-53 40 736 0 0,64-48-1166 0 0,6-3-90 0 0,0-1 0 0 0,-1 1 0 0 0,1-1 0 0 0,-1 0 0 0 0,0 0-1 0 0,0-1 1 0 0,0 1 0 0 0,-1-1 0 0 0,1 0 0 0 0,-1 0 0 0 0,0 0 0 0 0,0 0 0 0 0,0 0-1 0 0,0-1 1 0 0,-1-1-159 0 0,-2 5-760 0 0,0 1-806 0 0,0 0-1535 0 0,0 0-3210 0 0,0 0-3754 0 0</inkml:trace>
</inkml:ink>
</file>

<file path=ppt/ink/ink9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3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75 473 4921 0 0,'0'0'1555'0'0,"0"0"76"0"0,0 0 41 0 0,0 0 65 0 0,0 0-32 0 0,0 0-119 0 0,0 0-175 0 0,0 0-223 0 0,0 0-182 0 0,0 0-135 0 0,0 0-72 0 0,0 0-58 0 0,23-32-45 0 0,75-100-77 0 0,-31 52 323 0 0,32-47 215 0 0,-91 114-1035 0 0,26-66 672 0 0,-33 69-288 0 0,1 31-572 0 0,20 248 253 0 0,-18-159-199 0 0,0 519 106 0 0,-38-417-182 0 0,-44 17-103 0 0,16-108 89 0 0,-27 4-76 0 0,88-123 167 0 0,-1 0-1 0 0,0 0 1 0 0,1-1 0 0 0,-1 1 0 0 0,0-1 0 0 0,0 1 0 0 0,0-1 0 0 0,0 0 0 0 0,0 0-1 0 0,0 0 1 0 0,0 0 0 0 0,-1 0 0 0 0,1 0 0 0 0,0 0 0 0 0,-1-1 0 0 0,1 1-1 0 0,0-1 1 0 0,-1 0 0 0 0,1 0 0 0 0,0 1 0 0 0,-1-2 0 0 0,1 1 0 0 0,0 0 0 0 0,-1 0-1 0 0,1-1 1 0 0,0 1 0 0 0,-1-1 0 0 0,1 0 0 0 0,0 0 0 0 0,0 0 0 0 0,-1 0-1 0 0,1 0 1 0 0,0 0 0 0 0,0 0 0 0 0,0-1 11 0 0,-54-61-284 0 0,24-31 234 0 0,28 73 81 0 0,1-1 0 0 0,2 0 0 0 0,0 1 1 0 0,1-1-1 0 0,2 0 0 0 0,0 1 0 0 0,1-1 1 0 0,1 1-1 0 0,1 0 0 0 0,1 0 0 0 0,0 0 1 0 0,2 1-1 0 0,1 0 0 0 0,0 1 0 0 0,1 0 1 0 0,5-6-32 0 0,4-3 81 0 0,1 0 1 0 0,2 2 0 0 0,0 0-1 0 0,2 1 1 0 0,1 1 0 0 0,1 2-1 0 0,0 0 1 0 0,11-4-82 0 0,54-12 82 0 0,-76 36-260 0 0,25 0-676 0 0,-10 10-2990 0 0,-15-2 767 0 0,-5-1-1302 0 0,0-1-3436 0 0,1-1 2148 0 0</inkml:trace>
  <inkml:trace contextRef="#ctx0" brushRef="#br0" timeOffset="2299.693">795 801 4001 0 0,'0'0'3533'0'0,"0"0"-893"0"0,0 0-273 0 0,0 0-74 0 0,0 0-250 0 0,0 0-413 0 0,0 0-337 0 0,0 0-201 0 0,0 0-189 0 0,0 0-203 0 0,0 0-199 0 0,0 0-121 0 0,0 0-76 0 0,-10 13-38 0 0,-29 44-23 0 0,21 9 391 0 0,18-54-529 0 0,8 159 658 0 0,19-126-634 0 0,-25-44-102 0 0,-1 0 0 0 0,1 0-1 0 0,0 0 1 0 0,0 0 0 0 0,0 0-1 0 0,0 0 1 0 0,0-1 0 0 0,1 1 0 0 0,-1-1-1 0 0,0 1 1 0 0,0-1 0 0 0,0 0-1 0 0,0 0 1 0 0,0 0 0 0 0,1 0 0 0 0,-1 0-1 0 0,0-1 1 0 0,0 1 0 0 0,0 0-1 0 0,0-1 1 0 0,0 0 0 0 0,0 1 0 0 0,0-1-1 0 0,0 0 1 0 0,0 0 0 0 0,0 0-1 0 0,0-1 1 0 0,0 1 0 0 0,-1 0 0 0 0,1-1-1 0 0,0 1 1 0 0,0-1-27 0 0,31-50 606 0 0,-1 15-410 0 0,97-68-121 0 0,-90 79-46 0 0,-15 11-40 0 0,1 1 1 0 0,1 2 0 0 0,0 1 0 0 0,0 1 0 0 0,20-5 10 0 0,-33 11-7 0 0,-9 3 11 0 0,-3 1 4 0 0,-1 0 3 0 0,0 0-16 0 0,0 0-1 0 0,0 0 32 0 0,0 0-10 0 0,0 0 8 0 0,0 0 10 0 0,0 0-6 0 0,0 0 8 0 0,0 0 23 0 0,0 0 2 0 0,0 0-10 0 0,0 0-7 0 0,0 0-17 0 0,0 0-5 0 0,0 0 16 0 0,0 0-12 0 0,0 0 22 0 0,0 0 18 0 0,0 0-25 0 0,0 0 23 0 0,0 0 1 0 0,0 0-21 0 0,0 0 19 0 0,0 0 22 0 0,-9 0-10 0 0,1-1-74 0 0,-1 1 1 0 0,1 0-1 0 0,-1 0 0 0 0,0 1 1 0 0,1 0-1 0 0,-1 0 0 0 0,1 1 1 0 0,0 0-1 0 0,-1 1 0 0 0,1 0 1 0 0,0 0-1 0 0,0 0 0 0 0,1 1 1 0 0,-6 4-2 0 0,1 0-12 0 0,1 0 0 0 0,-1 1 1 0 0,2 0-1 0 0,0 1 0 0 0,0 0 1 0 0,0 1-1 0 0,1 0 0 0 0,1 0 1 0 0,0 1-1 0 0,1 0 0 0 0,0 1 1 0 0,1-1-1 0 0,0 1 0 0 0,1 0 1 0 0,0 1-1 0 0,1-1 0 0 0,1 1 1 0 0,0 0-1 0 0,1 0 0 0 0,0 8 12 0 0,1-18-2 0 0,0-1-1 0 0,1 0 1 0 0,-1 1-1 0 0,1-1 1 0 0,0 0-1 0 0,0 1 0 0 0,1-1 1 0 0,-1 1-1 0 0,1-1 1 0 0,-1 0-1 0 0,1 0 1 0 0,0 1-1 0 0,0-1 1 0 0,1 0-1 0 0,-1 0 0 0 0,1 0 1 0 0,-1 0-1 0 0,1 0 1 0 0,0 0-1 0 0,0-1 1 0 0,0 1-1 0 0,0-1 0 0 0,1 1 1 0 0,-1-1-1 0 0,1 0 1 0 0,-1 0-1 0 0,1 0 1 0 0,0 0-1 0 0,0 0 1 0 0,0-1-1 0 0,0 1 0 0 0,0-1 1 0 0,0 0-1 0 0,0 0 1 0 0,1 0-1 0 0,-1 0 1 0 0,0 0-1 0 0,2-1 3 0 0,2 0 15 0 0,-1 0-1 0 0,0-1 1 0 0,1 0-1 0 0,-1 0 1 0 0,0 0 0 0 0,0-1-1 0 0,0 0 1 0 0,0 0-1 0 0,0-1 1 0 0,0 1 0 0 0,-1-1-1 0 0,1-1 1 0 0,-1 1-1 0 0,0-1 1 0 0,0 0 0 0 0,0 0-1 0 0,0 0 1 0 0,-1-1-1 0 0,0 0 1 0 0,1 0-15 0 0,129-177 203 0 0,-97 130-258 0 0,-37 51 52 0 0,0 1 1 0 0,0-1-1 0 0,0 0 0 0 0,1 1 0 0 0,-1-1 0 0 0,0 1 1 0 0,0-1-1 0 0,1 0 0 0 0,-1 1 0 0 0,1-1 1 0 0,-1 1-1 0 0,0-1 0 0 0,1 1 0 0 0,-1-1 1 0 0,1 1-1 0 0,-1 0 0 0 0,1-1 0 0 0,-1 1 0 0 0,1 0 1 0 0,-1-1-1 0 0,1 1 0 0 0,0 0 0 0 0,-1-1 1 0 0,1 1-1 0 0,0 0 0 0 0,-1 0 0 0 0,1 0 0 0 0,-1 0 1 0 0,1 0-1 0 0,0 0 0 0 0,-1 0 0 0 0,1 0 1 0 0,0 0-1 0 0,-1 0 0 0 0,1 0 0 0 0,0 0 0 0 0,-1 0 1 0 0,1 0-1 0 0,0 0 0 0 0,-1 1 0 0 0,1-1 1 0 0,-1 0-1 0 0,1 1 0 0 0,0-1 0 0 0,-1 0 0 0 0,1 1 1 0 0,-1-1-1 0 0,1 0 0 0 0,-1 1 0 0 0,1-1 1 0 0,-1 1-1 0 0,0-1 0 0 0,1 1 0 0 0,-1 0 0 0 0,0-1 1 0 0,1 1-1 0 0,-1-1 0 0 0,0 1 0 0 0,1-1 1 0 0,-1 1-1 0 0,0 0 0 0 0,0-1 3 0 0,37 49 7 0 0,-8 31-37 0 0,-3 32 45 0 0,-22-62-34 0 0,-2 0 0 0 0,-3 1-1 0 0,-1-1 1 0 0,-3 0 0 0 0,-11 47 19 0 0,-14 21 44 0 0,-52 45-176 0 0,81-162 129 0 0,-5 11-6 0 0,-2-1 0 0 0,1 0 1 0 0,-2 0-1 0 0,1-1 0 0 0,-1 0 0 0 0,-1 0 0 0 0,0-1 0 0 0,0-1 0 0 0,-1 1 0 0 0,0-2 0 0 0,0 1 0 0 0,-1-2 0 0 0,-2 2 9 0 0,12-9 2 0 0,-1 1-1 0 0,1-1 1 0 0,-1 1-1 0 0,1-1 1 0 0,0 0-1 0 0,-1 0 0 0 0,1 0 1 0 0,0 0-1 0 0,-1 0 1 0 0,1 0-1 0 0,0-1 1 0 0,0 1-1 0 0,0-1 1 0 0,0 0-1 0 0,0 1 1 0 0,1-1-1 0 0,-1 0 0 0 0,0 0 1 0 0,1 0-1 0 0,-1 0 1 0 0,1-1-1 0 0,0 1 1 0 0,0 0-1 0 0,0 0 1 0 0,0-1-1 0 0,0 1 0 0 0,0-1 1 0 0,1 1-1 0 0,-1-1 1 0 0,1 1-1 0 0,0-1 1 0 0,-1 1-1 0 0,1-1 1 0 0,0 1-1 0 0,1-1 0 0 0,-1 1 1 0 0,0-1-1 0 0,1 1 1 0 0,-1-1-1 0 0,1 1 1 0 0,0-1-1 0 0,0 1 1 0 0,0 0-2 0 0,-1-4 0 0 0,2-14-6 0 0,1 1 0 0 0,1-1 0 0 0,1 0 0 0 0,0 1 0 0 0,2 0 0 0 0,0 0 0 0 0,1 1 0 0 0,9-16 6 0 0,3-9-4 0 0,11-17 11 0 0,2 1-1 0 0,3 2 0 0 0,36-44-6 0 0,-5 7-31 0 0,17-46 36 0 0,-51 71 39 0 0,-17 21 20 0 0,-16 47-41 0 0,0 1 5 0 0,0 0 12 0 0,0 0-20 0 0,0 0-41 0 0,-15 23-274 0 0,11-17 285 0 0,0 1 0 0 0,0 0 0 0 0,1 1 0 0 0,0-1 0 0 0,0 1 0 0 0,1-1 0 0 0,-1 1 0 0 0,2 0 0 0 0,-1 0 0 0 0,1 0 0 0 0,1 0 0 0 0,-1 0 0 0 0,1 0 0 0 0,1 0 0 0 0,-1 0 0 0 0,1 0 0 0 0,1-1 0 0 0,0 1 0 0 0,0 0 0 0 0,0 0 0 0 0,1-1 0 0 0,1 4 10 0 0,26 34-4 0 0,-28-42 1 0 0,1 1 0 0 0,-1-1 0 0 0,1 0 1 0 0,0 1-1 0 0,0-1 0 0 0,0 0 0 0 0,0-1 0 0 0,1 1 0 0 0,-1-1 1 0 0,1 1-1 0 0,-1-1 0 0 0,1 0 0 0 0,0 0 0 0 0,0 0 0 0 0,0-1 0 0 0,0 0 1 0 0,0 0-1 0 0,0 0 0 0 0,1 0 0 0 0,-1 0 0 0 0,0-1 0 0 0,0 0 1 0 0,2 0 2 0 0,8-3 18 0 0,0 0 1 0 0,0-1 0 0 0,-1-1 0 0 0,1 0-1 0 0,-1-1 1 0 0,0-1 0 0 0,-1 0 0 0 0,0-1-1 0 0,0 0 1 0 0,0 0 0 0 0,-1-1-1 0 0,0-1 1 0 0,-1 0 0 0 0,0-1 0 0 0,-1 0-1 0 0,0 0 1 0 0,-1-1 0 0 0,0 0 0 0 0,0 0-1 0 0,-2-1 1 0 0,2-4-19 0 0,-1 7 8 0 0,75-118 156 0 0,-83 128-165 0 0,1 0-1 0 0,-1 0 0 0 0,1-1 1 0 0,0 1-1 0 0,-1 0 1 0 0,1 0-1 0 0,0 0 1 0 0,-1 0-1 0 0,1 0 0 0 0,0-1 1 0 0,-1 1-1 0 0,1 0 1 0 0,0 0-1 0 0,-1 0 1 0 0,1-1-1 0 0,0 1 0 0 0,0 0 1 0 0,-1-1-1 0 0,1 1 1 0 0,0 0-1 0 0,0-1 1 0 0,-1 1-1 0 0,1 0 1 0 0,0-1-1 0 0,0 1 0 0 0,0 0 1 0 0,0-1-1 0 0,0 1 1 0 0,0-1 1 0 0,-8 11-19 0 0,0 0 1 0 0,1 0 0 0 0,1 0 0 0 0,0 1-1 0 0,0 0 1 0 0,1 0 0 0 0,0 0-1 0 0,1 1 1 0 0,0 0 0 0 0,0 6 18 0 0,-6 13-44 0 0,6 55-41 0 0,6-82 76 0 0,0 0 1 0 0,0 0-1 0 0,0 0 1 0 0,1 0-1 0 0,0-1 1 0 0,0 1-1 0 0,0-1 1 0 0,0 1-1 0 0,1-1 1 0 0,-1 0-1 0 0,1-1 1 0 0,0 1-1 0 0,0 0 1 0 0,0-1-1 0 0,0 0 1 0 0,0 0-1 0 0,0 0 1 0 0,0-1-1 0 0,1 1 1 0 0,-1-1-1 0 0,1 0 1 0 0,-1 0-1 0 0,1-1 1 0 0,0 1-1 0 0,-1-1 1 0 0,1 0-1 0 0,-1 0 1 0 0,1-1-1 0 0,0 1 1 0 0,-1-1-1 0 0,1 0 1 0 0,3-2 8 0 0,13-3 6 0 0,0-1 1 0 0,0 0 0 0 0,-1-2-1 0 0,0-1 1 0 0,-1 0 0 0 0,0-1-1 0 0,0-2 1 0 0,0-1-7 0 0,11-7 35 0 0,-2-2 0 0 0,0-1 1 0 0,-2-1-1 0 0,-1-1 0 0 0,0-2-35 0 0,-17 15 20 0 0,0-1 0 0 0,0 0 0 0 0,-2-1-1 0 0,0 1 1 0 0,0-1 0 0 0,-2 0 0 0 0,0-1 0 0 0,0 1 0 0 0,0-12-20 0 0,-3 23 12 0 0,0 2-12 0 0,0 1 0 0 0,0-1 0 0 0,0 0 1 0 0,-1 0-1 0 0,1 0 0 0 0,0 0 1 0 0,-1 0-1 0 0,0 0 0 0 0,1 0 0 0 0,-1 0 1 0 0,0 0-1 0 0,0 0 0 0 0,0 0 0 0 0,0 1 1 0 0,0-1-1 0 0,0 0 0 0 0,-1 0 0 0 0,1 0 1 0 0,-1 0-1 0 0,1 0 0 0 0,-1 0 1 0 0,0 0-1 0 0,0 0 0 0 0,0 1 0 0 0,0-1 1 0 0,0 0-1 0 0,0 1 0 0 0,0-1 0 0 0,-1 1 1 0 0,1-1-1 0 0,0 1 0 0 0,-1-1 1 0 0,0 1-1 0 0,1 0 0 0 0,-1 0 0 0 0,1 0 1 0 0,-1 0-1 0 0,0 0 0 0 0,0 0 0 0 0,0 0 1 0 0,0 1-1 0 0,1-1 0 0 0,-1 1 0 0 0,0-1 1 0 0,-1 1-1 0 0,-5 2-21 0 0,0 0-1 0 0,0 1 1 0 0,0 0 0 0 0,0 0 0 0 0,0 0 0 0 0,0 1 0 0 0,1 1 0 0 0,0-1 0 0 0,0 1-1 0 0,0 0 1 0 0,0 1 0 0 0,1 0 0 0 0,0 0 0 0 0,0 0 0 0 0,1 0 0 0 0,-1 1 0 0 0,1 0-1 0 0,1 0 1 0 0,-1 2 21 0 0,2-5-22 0 0,1 0 0 0 0,1 0 0 0 0,-1 0 0 0 0,1 0-1 0 0,-1 0 1 0 0,1 0 0 0 0,0 0 0 0 0,0 1 0 0 0,1-1 0 0 0,0 0-1 0 0,-1 0 1 0 0,1 1 0 0 0,1-1 0 0 0,-1 0 0 0 0,0 0 0 0 0,2 4 22 0 0,1-6-12 0 0,0 0 1 0 0,-1 0 0 0 0,2 0 0 0 0,-1 0-1 0 0,0 0 1 0 0,0-1 0 0 0,0 1 0 0 0,1-1-1 0 0,-1 0 1 0 0,1 0 0 0 0,-1-1 0 0 0,1 1 0 0 0,-1-1-1 0 0,1 1 1 0 0,-1-1 0 0 0,1 0 0 0 0,-1 0-1 0 0,1-1 1 0 0,1 0 11 0 0,125-2-541 0 0,-128 3 535 0 0,0 0 0 0 0,0 1 0 0 0,0-1 0 0 0,0 1 0 0 0,0 0 0 0 0,-1-1 0 0 0,1 1 0 0 0,0 0 0 0 0,0 0 0 0 0,-1 0 1 0 0,1 0-1 0 0,-1 1 0 0 0,1-1 0 0 0,-1 0 0 0 0,1 1 0 0 0,-1-1 0 0 0,0 1 0 0 0,1-1 0 0 0,-1 1 0 0 0,0 0 0 0 0,0-1 0 0 0,0 1 0 0 0,-1 0 0 0 0,1 0 1 0 0,0 0-1 0 0,-1 0 0 0 0,1-1 0 0 0,-1 1 0 0 0,1 0 0 0 0,-1 0 0 0 0,0 0 0 0 0,0 0 0 0 0,0 0 0 0 0,0 0 0 0 0,0 0 0 0 0,0 1 6 0 0,-7 76 6 0 0,6-77-9 0 0,1 0 1 0 0,-1 0-1 0 0,0 1 1 0 0,1-1-1 0 0,-1 0 1 0 0,1 0-1 0 0,0 0 1 0 0,0 0-1 0 0,0 0 1 0 0,0 1-1 0 0,0-1 1 0 0,0 0-1 0 0,1 0 1 0 0,-1 0-1 0 0,0 0 1 0 0,1 0-1 0 0,0 0 1 0 0,0 1-1 0 0,-1-1 1 0 0,1-1-1 0 0,1 1 1 0 0,-1 0-1 0 0,0 0 1 0 0,0 0-1 0 0,1-1 1 0 0,-1 1-1 0 0,1 0 1 0 0,-1-1-1 0 0,1 1 1 0 0,-1-1-1 0 0,1 0 1 0 0,0 1 2 0 0,10 4-14 0 0,1 1 1 0 0,-1-2 0 0 0,1 0-1 0 0,0 0 1 0 0,0-1 0 0 0,1-1-1 0 0,-1 0 1 0 0,1-1 0 0 0,0 0-1 0 0,8-1 14 0 0,-12 0 44 0 0,1-1 0 0 0,-1 0 0 0 0,1-1-1 0 0,-1 0 1 0 0,1 0 0 0 0,-1-1 0 0 0,0-1 0 0 0,1 0-1 0 0,-1 0 1 0 0,-1-1 0 0 0,1 0 0 0 0,2-2-44 0 0,11-6 140 0 0,-1-1 1 0 0,0-1 0 0 0,0 0 0 0 0,-2-2-1 0 0,0-1 1 0 0,0 0 0 0 0,-2-2 0 0 0,0 0-1 0 0,-1 0 1 0 0,-1-2 0 0 0,-1 0 0 0 0,-1-1-1 0 0,0-3-140 0 0,-12 23 2 0 0,-1-1 0 0 0,1 1 0 0 0,-1-1 0 0 0,0 1 0 0 0,0-1 0 0 0,0 1 0 0 0,0-1 0 0 0,0 0 0 0 0,-1 0-1 0 0,1 1 1 0 0,-1-1 0 0 0,0 0 0 0 0,0 0 0 0 0,0 1 0 0 0,0-1 0 0 0,0 0 0 0 0,-1 0 0 0 0,1 0 0 0 0,-1 1 0 0 0,1-1-1 0 0,-1 0 1 0 0,0 1 0 0 0,0-1 0 0 0,-1 1 0 0 0,1-1 0 0 0,0 1 0 0 0,-1-1 0 0 0,1 1 0 0 0,-1 0 0 0 0,0 0-1 0 0,0 0 1 0 0,0 0 0 0 0,0 0 0 0 0,0 0 0 0 0,0 0 0 0 0,-1 1 0 0 0,1-1 0 0 0,-1 1 0 0 0,1 0 0 0 0,-1-1 0 0 0,1 1-1 0 0,-2 0-1 0 0,-7 3-30 0 0,0 0 0 0 0,0 1 0 0 0,0 0 0 0 0,0 1 0 0 0,0 0 0 0 0,1 0 0 0 0,-1 1 0 0 0,1 1 0 0 0,0 0 0 0 0,1 0 0 0 0,0 1 0 0 0,0 0 0 0 0,0 0 0 0 0,1 1 0 0 0,0 0 0 0 0,0 1 0 0 0,1 0 0 0 0,0 0 0 0 0,1 1 0 0 0,0-1 0 0 0,0 1 0 0 0,0 3 30 0 0,-3 0-22 0 0,0 2 0 0 0,1-1 0 0 0,0 1-1 0 0,1 0 1 0 0,1 1 0 0 0,1 0-1 0 0,0 0 1 0 0,1 0 0 0 0,1 0 0 0 0,0 1-1 0 0,1-1 1 0 0,1 1 0 0 0,0 6 22 0 0,2-18-4 0 0,-1 0 1 0 0,1-1-1 0 0,0 1 1 0 0,0 0-1 0 0,0 0 1 0 0,1-1-1 0 0,-1 1 1 0 0,1 0-1 0 0,0-1 1 0 0,1 0-1 0 0,-1 1 1 0 0,1-1-1 0 0,0 0 1 0 0,0 0-1 0 0,0-1 1 0 0,0 1-1 0 0,1-1 1 0 0,-1 1-1 0 0,1-1 1 0 0,0 0-1 0 0,0-1 1 0 0,0 1-1 0 0,1-1 1 0 0,-1 1-1 0 0,0-1 1 0 0,1 0-1 0 0,0-1 1 0 0,2 1 3 0 0,141 21 113 0 0,-124-23-104 0 0,0 0 1 0 0,0-2 0 0 0,0-1-1 0 0,0 0 1 0 0,0-2 0 0 0,-1-1 0 0 0,10-4-10 0 0,-11 2-241 0 0,48-23-668 0 0,-30-3-5140 0 0,-30 23-593 0 0,-2 6-4889 0 0</inkml:trace>
  <inkml:trace contextRef="#ctx0" brushRef="#br0" timeOffset="3040.151">828 344 5249 0 0,'0'0'2305'0'0,"0"0"7"0"0,0 0-110 0 0,0 0-156 0 0,0 0-254 0 0,0 0-340 0 0,0 0-238 0 0,0 0-179 0 0,0 0-230 0 0,0 0-167 0 0,0 0-149 0 0,0 0-90 0 0,-10 1 9 0 0,-30 1 27 0 0,25 1 1163 0 0,22-9-1216 0 0,14-17-1909 0 0,-12 16-2795 0 0,-4 4-4821 0 0,-4 3-626 0 0</inkml:trace>
</inkml:ink>
</file>

<file path=ppt/ink/ink9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33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248 232 944 0 0,'0'0'1819'0'0,"0"0"-273"0"0,0 0 108 0 0,0 0 242 0 0,0 0 212 0 0,0 0 40 0 0,14-32-141 0 0,41-96-280 0 0,-17 56 1711 0 0,-36 82 1727 0 0,-9 49-5151 0 0,4-28 445 0 0,-8 134 857 0 0,10 120-1316 0 0,3-128 202 0 0,-6 239-1426 0 0,-23-378-7535 0 0,13-16-1165 0 0,11-2 3388 0 0</inkml:trace>
  <inkml:trace contextRef="#ctx0" brushRef="#br0" timeOffset="247.208">1 714 5321 0 0,'0'0'3181'0'0,"0"0"-375"0"0,0 0-412 0 0,0 0-342 0 0,0 0-360 0 0,0 0-435 0 0,0 0-396 0 0,0 0-234 0 0,0 0-54 0 0,0 0 38 0 0,0 0 52 0 0,0 0 3 0 0,0 0-58 0 0,10 6-43 0 0,1 0-400 0 0,57 15 654 0 0,71-32 367 0 0,62-47-1006 0 0,-61 18-1791 0 0,-45 17-6763 0 0,-73 19 1915 0 0,-3 0-3324 0 0</inkml:trace>
  <inkml:trace contextRef="#ctx0" brushRef="#br0" timeOffset="486.085">754 600 7354 0 0,'0'0'2011'0'0,"0"0"-122"0"0,0 0-43 0 0,0 0-45 0 0,0 0-245 0 0,0 0-312 0 0,0 0-216 0 0,0 0-202 0 0,0 0-193 0 0,0 0-142 0 0,-22 31-87 0 0,-64 99-56 0 0,58-66 147 0 0,28-54-356 0 0,-1-6-95 0 0,0 1 1 0 0,0-1 0 0 0,1 0-1 0 0,-1 0 1 0 0,1 0 0 0 0,0 0-1 0 0,0 0 1 0 0,0 0 0 0 0,1 1-1 0 0,0-1 1 0 0,-1 0 0 0 0,1 0 0 0 0,1 0-1 0 0,-1 0 1 0 0,1 0 0 0 0,-1-1-1 0 0,1 1 1 0 0,0 0 0 0 0,0-1-1 0 0,1 1 1 0 0,-1-1 0 0 0,1 0-1 0 0,0 0 1 0 0,0 0 0 0 0,0 0-1 0 0,0 0 1 0 0,0-1 0 0 0,1 1-1 0 0,-1-1 1 0 0,1 0 0 0 0,-1 0-1 0 0,1 0 1 0 0,0-1 0 0 0,0 1-1 0 0,0-1 1 0 0,1 1-45 0 0,7-3 141 0 0,-1 0-1 0 0,1-1 1 0 0,-1 0 0 0 0,0-1-1 0 0,0 0 1 0 0,0 0 0 0 0,0-1-1 0 0,-1-1 1 0 0,1 0 0 0 0,-1-1-1 0 0,0 1 1 0 0,-1-2 0 0 0,1 1-1 0 0,-1-2 1 0 0,-1 1 0 0 0,1-1-1 0 0,-1 0 1 0 0,-1-1 0 0 0,1 0-1 0 0,-2 0 1 0 0,5-8-141 0 0,-6 11 55 0 0,0 0 0 0 0,-1 0 0 0 0,0-1 0 0 0,0 0 0 0 0,-1 0 0 0 0,1 0 0 0 0,-2 0 0 0 0,1 0 0 0 0,-1-1 0 0 0,0 1 0 0 0,-1-1 0 0 0,1 1-1 0 0,-1-1 1 0 0,-1 0 0 0 0,0 1 0 0 0,0-1 0 0 0,0 0 0 0 0,-1 1 0 0 0,-1-7-55 0 0,-1 11-146 0 0,0 0 0 0 0,0 0 0 0 0,0 0 0 0 0,-1 1 0 0 0,1-1 0 0 0,-1 1 0 0 0,1 0-1 0 0,-1 0 1 0 0,0 0 0 0 0,1 1 0 0 0,-1-1 0 0 0,0 1 0 0 0,0 0 0 0 0,0 0 0 0 0,-1 0 0 0 0,1 1 0 0 0,0-1 0 0 0,0 1-1 0 0,0 0 1 0 0,0 0 0 0 0,0 1 0 0 0,0-1 0 0 0,-1 1 0 0 0,1 0 0 0 0,0 0 0 0 0,0 0 0 0 0,1 1 0 0 0,-1-1-1 0 0,0 1 1 0 0,0 0 0 0 0,-1 1 146 0 0,-27 18-5105 0 0,20-14 159 0 0,-5 4-6969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0,'-2'2,"1"-1,0 0,1 1,-1-1,0 1,0-1,1 1,-1 0,1-1,-1 1,1 0,-1-1,1 1,0 0,0-1,0 1,0 0,0-1,1 1,-1 0,0-1,1 1,-1 0,1-1,-1 1,1-1,0 1,0-1,0 1,0-1,0 1,0-1,0 0,1 1,67 120,39 184,-87-229,-21-76,1-1,-1 1,0 0,0-1,0 1,0 0,1-1,-1 1,0-1,0 1,1-1,-1 1,0-1,1 1,-1-1,1 1,-1-1,1 1,-1-1,1 0,-1 1,1-1,-1 0,1 1,0-1,-1 0,1 0,-1 1,1-1,0 0,-1 0,1 0,0 0,-1 0,1 0,-1 0,1 0,0 0,-1 0,1 0,0-1,-1 1,1 0,-1 0,1-1,0 1,-1 0,1-1,-1 1,1 0,-1-1,1 1,-1-1,0 1,1-1,-1 1,1-1,-1 1,0-1,0 0,1 1,-1-1,0 1,0-1,0 0,1 0,16-41,-16 41,98-349,-80 248,-18 90</inkml:trace>
</inkml:ink>
</file>

<file path=ppt/ink/ink9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8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1 729 4921 0 0,'0'0'3696'0'0,"0"0"-1527"0"0,0 0-567 0 0,0 0-75 0 0,0 0-24 0 0,0 0-91 0 0,0 0-123 0 0,0 0-136 0 0,0 0-154 0 0,0 0-143 0 0,0 0-144 0 0,0 0-52 0 0,7-15-15 0 0,54-117 1026 0 0,18-52 105 0 0,-46 92-1367 0 0,-25 52-229 0 0,-8 39-146 0 0,0 1-2 0 0,0 0-34 0 0,0 0-23 0 0,0 0-47 0 0,0 5-135 0 0,-1 10 195 0 0,1 1 0 0 0,1-1-1 0 0,0 0 1 0 0,1 0-1 0 0,1 0 1 0 0,0-1 0 0 0,1 1-1 0 0,0 0 1 0 0,1-1-1 0 0,5 10 13 0 0,-7-18 28 0 0,-1 1 0 0 0,1-1 0 0 0,0 0 0 0 0,0 0 0 0 0,1 0 0 0 0,0-1 0 0 0,0 1 0 0 0,0-1-1 0 0,1 0 1 0 0,0 0 0 0 0,0-1 0 0 0,0 1 0 0 0,0-1 0 0 0,1 0 0 0 0,0 0 0 0 0,0-1 0 0 0,0 0 0 0 0,0 0-1 0 0,0 0 1 0 0,1-1 0 0 0,-1 0 0 0 0,1 0 0 0 0,-1 0 0 0 0,1-1 0 0 0,3 0-28 0 0,-3-2 81 0 0,0-1 0 0 0,0 1 0 0 0,-1-1 0 0 0,1-1 0 0 0,0 1-1 0 0,-1-1 1 0 0,0-1 0 0 0,0 1 0 0 0,0-1 0 0 0,0 0 0 0 0,0 0 0 0 0,-1 0 0 0 0,1-1 0 0 0,-1 0 0 0 0,0 0 0 0 0,-1-1 0 0 0,1 1 0 0 0,1-5-81 0 0,2 1 22 0 0,62-104 67 0 0,-40 58-828 0 0,-24 44 550 0 0,-1 5-6917 0 0,3 19-5035 0 0,-4-6 3234 0 0</inkml:trace>
  <inkml:trace contextRef="#ctx0" brushRef="#br0" timeOffset="13744.201">721 630 2825 0 0,'0'0'2579'0'0,"0"0"-982"0"0,0 0-479 0 0,0 0-26 0 0,0 0 66 0 0,0 0-50 0 0,0 0-172 0 0,0 0-241 0 0,0 0-160 0 0,0 0 0 0 0,0 0 14 0 0,8 6 61 0 0,79 36 1927 0 0,-72-39-2173 0 0,0-1 0 0 0,0-1 0 0 0,0 0 0 0 0,1-1 0 0 0,-1 0 0 0 0,0-1 0 0 0,0-1 0 0 0,0-1 0 0 0,0 0 0 0 0,-1-1 0 0 0,1 0 0 0 0,-1-1 0 0 0,0-1 0 0 0,13-6-364 0 0,-15 5 119 0 0,0 0-1 0 0,0 0 0 0 0,-1-1 0 0 0,0-1 1 0 0,0 0-1 0 0,-1 0 0 0 0,0-1 1 0 0,-1 0-1 0 0,0-1 0 0 0,0 0 1 0 0,-1-1-1 0 0,-1 1 0 0 0,0-1 1 0 0,4-10-119 0 0,-10 20 7 0 0,0 1 1 0 0,0-1 0 0 0,-1 0-1 0 0,1 0 1 0 0,0 0 0 0 0,-1 0-1 0 0,1 0 1 0 0,-1 1-1 0 0,0-1 1 0 0,0 0 0 0 0,0 0-1 0 0,0 0 1 0 0,0 0 0 0 0,0 0-1 0 0,0 0 1 0 0,0 0 0 0 0,-1 0-1 0 0,1 0 1 0 0,-1 0 0 0 0,0 0-1 0 0,1 1 1 0 0,-1-1 0 0 0,0 0-1 0 0,0 0 1 0 0,0 1 0 0 0,0-1-1 0 0,-1 1 1 0 0,1-1 0 0 0,0 1-1 0 0,-1-1 1 0 0,1 1-1 0 0,-1 0 1 0 0,1 0 0 0 0,-1-1-1 0 0,1 1 1 0 0,-1 0 0 0 0,0 0-1 0 0,0 1 1 0 0,1-1 0 0 0,-1 0-1 0 0,0 1 1 0 0,0-1 0 0 0,0 1-1 0 0,0-1 1 0 0,-1 1-8 0 0,-91 9-799 0 0,77-1 759 0 0,1 1-1 0 0,-1 0 1 0 0,1 1 0 0 0,1 1-1 0 0,0 1 1 0 0,0 0 0 0 0,2 1-1 0 0,-1 0 1 0 0,1 1 0 0 0,1 1 0 0 0,1 0-1 0 0,0 0 1 0 0,1 1 0 0 0,-7 15 40 0 0,13-21 19 0 0,1 0 1 0 0,1 0-1 0 0,0 0 1 0 0,0 0-1 0 0,1 1 1 0 0,0-1-1 0 0,1 0 0 0 0,0 0 1 0 0,1 1-1 0 0,1 4-19 0 0,1-9 55 0 0,0 0-1 0 0,0-1 1 0 0,1 1 0 0 0,-1-1-1 0 0,1 0 1 0 0,0 0-1 0 0,1 0 1 0 0,-1-1-1 0 0,1 0 1 0 0,0 0-1 0 0,0 0 1 0 0,1 0-1 0 0,-1-1 1 0 0,1 0-1 0 0,-1 0 1 0 0,1 0 0 0 0,0-1-1 0 0,0 0 1 0 0,1 0-55 0 0,18 5 185 0 0,0-2 0 0 0,0-1 0 0 0,0-1 0 0 0,1-1 1 0 0,-1-1-1 0 0,0-1 0 0 0,20-4-185 0 0,-18-1 101 0 0,0-1 1 0 0,0-1-1 0 0,0-1 0 0 0,-1-2 1 0 0,-1-1-1 0 0,0 0 0 0 0,0-2 1 0 0,21-15-102 0 0,68-46 197 0 0,-47 23-129 0 0,3-19 16 0 0,-64 64-50 0 0,-1-14 126 0 0,-44-5-258 0 0,33 22 105 0 0,1-1-18 0 0,0 0 0 0 0,0 0-1 0 0,-1 1 1 0 0,1-1 0 0 0,-1 1-1 0 0,0 0 1 0 0,0 1 0 0 0,0 0-1 0 0,0-1 1 0 0,-1 2 0 0 0,1-1-1 0 0,-1 1 1 0 0,1 0 0 0 0,-1 1-1 0 0,1-1 1 0 0,-1 1 0 0 0,1 0-1 0 0,-1 1 1 0 0,1 0 0 0 0,-1 0-1 0 0,1 0 1 0 0,0 1 0 0 0,-2 0 11 0 0,-2 3-15 0 0,1 0 1 0 0,1 0 0 0 0,-1 1 0 0 0,1 0-1 0 0,0 1 1 0 0,0-1 0 0 0,0 2-1 0 0,1-1 1 0 0,0 1 0 0 0,1 0-1 0 0,0 0 1 0 0,0 1 0 0 0,1 0-1 0 0,0 0 1 0 0,-2 6 14 0 0,3-3-3 0 0,1 0-1 0 0,1 0 1 0 0,0 0-1 0 0,1 1 1 0 0,0-1-1 0 0,1 1 1 0 0,0-1-1 0 0,1 1 1 0 0,0-1-1 0 0,1 1 1 0 0,0-1-1 0 0,1 0 1 0 0,2 4 3 0 0,-1-10 18 0 0,0-1 1 0 0,0 0-1 0 0,1 0 0 0 0,-1-1 1 0 0,1 1-1 0 0,0-1 1 0 0,0 0-1 0 0,1-1 0 0 0,-1 1 1 0 0,1-1-1 0 0,0 0 0 0 0,0 0 1 0 0,0-1-1 0 0,0 1 1 0 0,0-1-1 0 0,1-1 0 0 0,-1 1 1 0 0,1-1-1 0 0,-1 0 1 0 0,1-1-1 0 0,-1 0 0 0 0,1 0 1 0 0,-1 0-1 0 0,1-1 1 0 0,-1 0-1 0 0,1 0 0 0 0,-1 0 1 0 0,1-1-1 0 0,-1 0 1 0 0,0 0-1 0 0,0-1 0 0 0,0 0 1 0 0,0 0-1 0 0,3-3-18 0 0,175-81 633 0 0,80-57-633 0 0,-152 81 65 0 0,-64 44-317 0 0,-64 22 369 0 0,1 1 0 0 0,-1 0 0 0 0,1 1 0 0 0,0 1 0 0 0,0 0 0 0 0,1 1 0 0 0,-1 0 0 0 0,0 2-117 0 0,-15 7 59 0 0,-81 68-35 0 0,104-77-45 0 0,0 0 0 0 0,0 0 1 0 0,1 0-1 0 0,0 1 0 0 0,0-1 1 0 0,1 2-1 0 0,0-1 0 0 0,1 0 1 0 0,-1 1-1 0 0,2 0 1 0 0,-1 0-1 0 0,1 0 0 0 0,1 1 1 0 0,-1-1-1 0 0,2 0 0 0 0,-1 1 1 0 0,1 7 20 0 0,1-14-8 0 0,0 0 0 0 0,1-1 1 0 0,-1 1-1 0 0,1 0 0 0 0,0 0 0 0 0,0 0 1 0 0,0 0-1 0 0,0-1 0 0 0,0 1 0 0 0,1-1 1 0 0,-1 1-1 0 0,1-1 0 0 0,0 1 1 0 0,0-1-1 0 0,-1 0 0 0 0,1 0 0 0 0,1 0 1 0 0,-1 0-1 0 0,0 0 0 0 0,0 0 0 0 0,1 0 1 0 0,-1-1-1 0 0,1 0 0 0 0,0 1 1 0 0,-1-1-1 0 0,1 0 0 0 0,0 0 0 0 0,0 0 1 0 0,-1-1-1 0 0,3 1 8 0 0,89 9 2 0 0,-79-12 10 0 0,0 0 0 0 0,-1-2-1 0 0,1 0 1 0 0,-1 0-1 0 0,0-1 1 0 0,0-1-1 0 0,-1-1 1 0 0,0 0-1 0 0,0 0 1 0 0,0-1 0 0 0,7-7-12 0 0,3 0 47 0 0,14-11 58 0 0,0-2-1 0 0,-2-2 1 0 0,-1-1 0 0 0,21-26-105 0 0,12-34 168 0 0,-53 69-169 0 0,-1 0 0 0 0,-1 0 0 0 0,0-1 1 0 0,-2 0-1 0 0,-1-1 0 0 0,-1 0 0 0 0,-1-1 0 0 0,3-23 1 0 0,-7 36-43 0 0,0 0 1 0 0,-1-1-1 0 0,-1 1 0 0 0,0-1 0 0 0,-1 1 1 0 0,0-1-1 0 0,-1 0 0 0 0,0 1 0 0 0,-1 0 0 0 0,-1-1 1 0 0,0 1-1 0 0,0 0 0 0 0,-1 0 0 0 0,-1 0 0 0 0,0 1 1 0 0,0 0-1 0 0,-1 0 0 0 0,-1 0 0 0 0,0 0 0 0 0,0 1 1 0 0,-1 1-1 0 0,0-1 0 0 0,-1 1 0 0 0,-3-2 43 0 0,7 9-40 0 0,0 1-1 0 0,-1-1 0 0 0,1 1 1 0 0,0 0-1 0 0,-1 0 0 0 0,1 1 0 0 0,-1 0 1 0 0,0 0-1 0 0,1 0 0 0 0,-1 1 1 0 0,1-1-1 0 0,-1 1 0 0 0,1 1 1 0 0,0-1-1 0 0,-1 1 0 0 0,1 0 0 0 0,0 0 1 0 0,0 0-1 0 0,0 1 0 0 0,1 0 1 0 0,-1 0-1 0 0,0 0 0 0 0,1 0 1 0 0,0 1-1 0 0,0 0 0 0 0,0 0 0 0 0,-3 4 41 0 0,-5 6 3 0 0,1 0 0 0 0,0 1 0 0 0,2 1 0 0 0,-1-1 0 0 0,2 2-1 0 0,0-1 1 0 0,1 1 0 0 0,1 0 0 0 0,1 0 0 0 0,0 1-1 0 0,1 0 1 0 0,1 0 0 0 0,0 0 0 0 0,2 0 0 0 0,0 0 0 0 0,1 0-1 0 0,1 1 1 0 0,1 9-3 0 0,-2-12 1 0 0,1-1-1 0 0,0 1 0 0 0,1 0 1 0 0,1-1-1 0 0,1 0 1 0 0,0 0-1 0 0,0 0 1 0 0,2 0-1 0 0,0-1 0 0 0,0 0 1 0 0,1 0-1 0 0,1 0 1 0 0,1-1-1 0 0,-1 0 0 0 0,2-1 1 0 0,0 0-1 0 0,1 0 1 0 0,0-1-1 0 0,0-1 1 0 0,1 0-1 0 0,0 0 0 0 0,5 1 0 0 0,9 5-119 0 0,2-2-1 0 0,0-1 0 0 0,0-2 0 0 0,1 0 0 0 0,0-2 1 0 0,1-1-1 0 0,0-2 0 0 0,0-1 0 0 0,1-1 0 0 0,-1-1 1 0 0,1-2-1 0 0,18-2 120 0 0,-43 1-403 0 0,48-1-3816 0 0,-20-5-6759 0 0,-25 2 939 0 0</inkml:trace>
</inkml:ink>
</file>

<file path=ppt/ink/ink9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42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140 663 544 0 0,'0'0'1927'0'0,"0"0"-42"0"0,0 0-21 0 0,0 0 19 0 0,0 0-105 0 0,0 0-227 0 0,0 0-263 0 0,0 0-289 0 0,0 0-252 0 0,0 0-170 0 0,0 0-126 0 0,0 0-38 0 0,0 0 27 0 0,-14 4 11 0 0,-42 14 8 0 0,53-16-398 0 0,0 0-1 0 0,0 0 1 0 0,0 0-1 0 0,1 1 1 0 0,-1-1-1 0 0,1 1 1 0 0,-1 0-1 0 0,1-1 1 0 0,0 1-1 0 0,0 0 1 0 0,0 1-1 0 0,0-1 1 0 0,1 0 0 0 0,-1 0-1 0 0,1 1 1 0 0,0-1-1 0 0,0 1 1 0 0,0-1-1 0 0,0 1 1 0 0,1 0-1 0 0,-1 1-60 0 0,-3 14 227 0 0,-3 7 33 0 0,1 0 1 0 0,1 0 0 0 0,2 1-1 0 0,1 0 1 0 0,0 0-1 0 0,2 0 1 0 0,4 25-261 0 0,-4-49 54 0 0,1 1 1 0 0,-1 0-1 0 0,1 0 0 0 0,0 0 0 0 0,0 0 1 0 0,1-1-1 0 0,-1 1 0 0 0,1-1 0 0 0,-1 1 0 0 0,1-1 1 0 0,0 1-1 0 0,1-1 0 0 0,-1 0 0 0 0,1 0 1 0 0,-1 0-1 0 0,1 0 0 0 0,0-1 0 0 0,0 1 1 0 0,0-1-1 0 0,0 0 0 0 0,0 1 0 0 0,1-1 1 0 0,-1-1-1 0 0,1 1 0 0 0,-1 0 0 0 0,1-1 1 0 0,0 0-1 0 0,0 0 0 0 0,-1 0 0 0 0,1 0 1 0 0,0-1-1 0 0,0 1 0 0 0,2-1-54 0 0,2 0 138 0 0,0 1 0 0 0,0-2 0 0 0,1 1 0 0 0,-1-1-1 0 0,0 0 1 0 0,0-1 0 0 0,0 1 0 0 0,0-2 0 0 0,-1 1 0 0 0,1-1 0 0 0,-1 0 0 0 0,1-1-1 0 0,-1 0 1 0 0,0 0 0 0 0,6-5-138 0 0,5-6 158 0 0,-1 0 1 0 0,-1-1-1 0 0,-1-1 0 0 0,0 0 1 0 0,-1-1-1 0 0,-1-1 0 0 0,-1 0 0 0 0,0-1 1 0 0,2-6-159 0 0,-8 12 52 0 0,1 1 1 0 0,-2-1-1 0 0,0 0 1 0 0,-1 0 0 0 0,0-1-1 0 0,-1 1 1 0 0,0-1-1 0 0,-1 0 1 0 0,-1-11-53 0 0,0 20-20 0 0,-1 1 1 0 0,0 0-1 0 0,-1 0 0 0 0,1 0 0 0 0,-1-1 1 0 0,0 1-1 0 0,0 0 0 0 0,-1 0 1 0 0,1 0-1 0 0,-1 0 0 0 0,0 1 1 0 0,0-1-1 0 0,-1 0 0 0 0,1 1 0 0 0,-1 0 1 0 0,0-1-1 0 0,-1 1 0 0 0,1 0 1 0 0,-1 1-1 0 0,1-1 0 0 0,-1 1 1 0 0,0-1-1 0 0,0 1 0 0 0,-1 0 0 0 0,1 0 1 0 0,-1 1-1 0 0,1 0 0 0 0,-1-1 1 0 0,0 2-1 0 0,0-1 0 0 0,0 0 1 0 0,0 1-1 0 0,0 0 0 0 0,0 0 1 0 0,-2 0 18 0 0,3 1-46 0 0,0 0 0 0 0,0 0 0 0 0,0 1 0 0 0,-1-1 0 0 0,1 1 0 0 0,0 0 0 0 0,0 0 0 0 0,0 0 0 0 0,0 0 0 0 0,0 1 0 0 0,1-1 0 0 0,-1 1 0 0 0,0 0 0 0 0,1 0 0 0 0,-1 1 0 0 0,-2 2 47 0 0,-59 78-379 0 0,63-79 375 0 0,0-1 1 0 0,1 0 0 0 0,0 1-1 0 0,-1-1 1 0 0,1 1-1 0 0,1-1 1 0 0,-1 1 0 0 0,0 0-1 0 0,1-1 1 0 0,0 1-1 0 0,0 0 1 0 0,0-1 0 0 0,0 1-1 0 0,1 0 1 0 0,-1-1-1 0 0,1 1 1 0 0,0-1 0 0 0,0 1-1 0 0,0-1 1 0 0,1 1-1 0 0,-1-1 1 0 0,1 0 0 0 0,0 1-1 0 0,0-1 1 0 0,0 0-1 0 0,0 0 1 0 0,0 0 0 0 0,1-1 3 0 0,5 4 20 0 0,1-2 1 0 0,0 1-1 0 0,0-1 1 0 0,1-1 0 0 0,-1 0-1 0 0,1 0 1 0 0,-1-1 0 0 0,1 0-1 0 0,0 0 1 0 0,0-1 0 0 0,0-1-1 0 0,0 0 1 0 0,0 0 0 0 0,0-1-1 0 0,0 0 1 0 0,3-1-21 0 0,-6 2 15 0 0,32-7 77 0 0,0-2 1 0 0,-1-2-1 0 0,0-1 1 0 0,0-1-1 0 0,-1-3 1 0 0,-1 0-1 0 0,-1-3 1 0 0,0-1-1 0 0,8-8-92 0 0,-38 25 4 0 0,72-52 216 0 0,-76 54-193 0 0,-1 1 30 0 0,0 0-13 0 0,0 0-10 0 0,-44 52-98 0 0,33-36 65 0 0,2 0 1 0 0,0 0 0 0 0,0 1 0 0 0,2 0 0 0 0,0 1 0 0 0,1-1 0 0 0,0 1 0 0 0,2 0 0 0 0,0 1 0 0 0,1-1 0 0 0,0 15-2 0 0,3-31 1 0 0,-1 1 1 0 0,0 0-1 0 0,1 0 0 0 0,-1 1 0 0 0,1-1 0 0 0,0 0 1 0 0,0 1-1 0 0,0-1 0 0 0,1 0 0 0 0,-1 1 0 0 0,1-1 1 0 0,-1 0-1 0 0,1 0 0 0 0,0 0 0 0 0,0 0 0 0 0,1 0 1 0 0,-1 0-1 0 0,1 0 0 0 0,-1 0 0 0 0,1 0 0 0 0,0 0 1 0 0,0-1-1 0 0,0 1 0 0 0,1-1 0 0 0,-1 1 0 0 0,1-1 1 0 0,-1 0-1 0 0,1 0 0 0 0,-1 0 0 0 0,1-1 0 0 0,0 1 1 0 0,0 0-1 0 0,2 0-1 0 0,3 0 35 0 0,-1 0 1 0 0,1 0-1 0 0,0-1 0 0 0,0 0 1 0 0,-1-1-1 0 0,1 0 0 0 0,0 0 1 0 0,0 0-1 0 0,0-1 0 0 0,0 0 1 0 0,-1-1-1 0 0,1 1 0 0 0,-1-2 1 0 0,1 1-1 0 0,-1-1 0 0 0,0 0 1 0 0,0 0-1 0 0,0-1 0 0 0,1-1-35 0 0,119-92 378 0 0,-39 2-150 0 0,-42 10-122 0 0,-77 158-993 0 0,30-64 868 0 0,0-3 6 0 0,0 0-1 0 0,0 1 1 0 0,0-1 0 0 0,0 1-1 0 0,1 0 1 0 0,0-1 0 0 0,1 1-1 0 0,0-1 1 0 0,0 1 0 0 0,0-1-1 0 0,0 1 1 0 0,1-1 0 0 0,0 0-1 0 0,1 0 1 0 0,-1 0 0 0 0,1 0 0 0 0,0 0-1 0 0,1-1 1 0 0,0 2 13 0 0,0-2-2 0 0,0-1 1 0 0,1 0-1 0 0,-1-1 1 0 0,1 1-1 0 0,-1-1 0 0 0,1 0 1 0 0,0 0-1 0 0,0 0 1 0 0,1-1-1 0 0,-1 0 0 0 0,0 0 1 0 0,1 0-1 0 0,-1 0 1 0 0,1-1-1 0 0,0 0 1 0 0,-1 0-1 0 0,1-1 0 0 0,0 0 1 0 0,0 0-1 0 0,-1 0 1 0 0,1 0-1 0 0,0-1 0 0 0,-1 0 1 0 0,1 0-1 0 0,0-1 1 0 0,0 0 1 0 0,22-11 83 0 0,0-2 0 0 0,-2 0 0 0 0,1-2 0 0 0,-2-1 0 0 0,-1-1 1 0 0,0-1-1 0 0,9-11-83 0 0,1 2 132 0 0,69-78 148 0 0,-81 80-235 0 0,-1-1-1 0 0,-1-2 0 0 0,-2 0 0 0 0,-1-1 1 0 0,-1 0-1 0 0,-1-2-44 0 0,-5 6 14 0 0,-1 0 0 0 0,-1 0 0 0 0,-1-1 0 0 0,-1 0 0 0 0,-2 0 0 0 0,0 0 0 0 0,-3 0 0 0 0,0-1 0 0 0,-1 1 0 0 0,-2-1 0 0 0,-1 1 0 0 0,-4-15-14 0 0,-23-16 63 0 0,29 59-70 0 0,0 0 1 0 0,0 0-1 0 0,0 0 1 0 0,0 0-1 0 0,0 0 1 0 0,0 0-1 0 0,0 0 1 0 0,0 0-1 0 0,0 0 0 0 0,0 0 1 0 0,0 1-1 0 0,0-1 1 0 0,0 0-1 0 0,0 1 1 0 0,0-1-1 0 0,0 1 1 0 0,1-1-1 0 0,-1 1 1 0 0,0 0-1 0 0,0-1 1 0 0,0 1-1 0 0,1 0 1 0 0,-1-1-1 0 0,0 1 1 0 0,1 0-1 0 0,-1 0 1 0 0,0 0-1 0 0,1 0 1 0 0,-1-1-1 0 0,1 1 1 0 0,0 0-1 0 0,-1 0 1 0 0,1 0-1 0 0,0 0 1 0 0,-1 0-1 0 0,1 0 1 0 0,0 0-1 0 0,0 0 1 0 0,0 0-1 0 0,0 0 1 0 0,0 0-1 0 0,0 1 7 0 0,-38 157-48 0 0,0 71 103 0 0,13-1-63 0 0,39-64 11 0 0,-4-107-33 0 0,-9-51 7 0 0,-1 1 0 0 0,1-1 1 0 0,0 1-1 0 0,1-1 0 0 0,0 0 0 0 0,0 0 1 0 0,0 1-1 0 0,1-1 0 0 0,0-1 0 0 0,1 1 1 0 0,-1 0-1 0 0,1-1 0 0 0,3 3 23 0 0,-18-36-6711 0 0,-22-24-2001 0 0,20 34 3496 0 0,7 5-1200 0 0</inkml:trace>
  <inkml:trace contextRef="#ctx0" brushRef="#br0" timeOffset="252.583">1243 501 5033 0 0,'0'0'4402'0'0,"0"0"-1248"0"0,0 0-777 0 0,0 0-518 0 0,0 0-447 0 0,0 0-346 0 0,0 0-147 0 0,0 0-19 0 0,0 0-24 0 0,0 0-89 0 0,0 0-150 0 0,0 0-135 0 0,0 0-97 0 0,34-2-38 0 0,107-5-40 0 0,147 1 521 0 0,-60-24-1271 0 0,-125 16-3031 0 0,-66 7-386 0 0,-12 0-3666 0 0,-6 3-3142 0 0</inkml:trace>
  <inkml:trace contextRef="#ctx0" brushRef="#br0" timeOffset="1059.349">2458 140 2369 0 0,'0'0'3122'0'0,"0"0"-919"0"0,0 0-330 0 0,0 0-4 0 0,0 0-13 0 0,0 0-137 0 0,0 0-273 0 0,0 0-337 0 0,0 0-318 0 0,0 0-272 0 0,0 0-171 0 0,0 0 6 0 0,4-9 112 0 0,21-22 887 0 0,-3 146 1088 0 0,-21 329-550 0 0,-20-32-1348 0 0,20-411-533 0 0,-1-1 0 0 0,0 1 0 0 0,1-1 0 0 0,-1 1 0 0 0,1-1 0 0 0,-1 1 0 0 0,1-1-1 0 0,0 0 1 0 0,-1 1 0 0 0,1-1 0 0 0,-1 0 0 0 0,1 0 0 0 0,0 1 0 0 0,-1-1 0 0 0,1 0 0 0 0,0 0-1 0 0,-1 0 1 0 0,1 0 0 0 0,0 1 0 0 0,-1-1 0 0 0,1 0 0 0 0,0 0 0 0 0,-1-1 0 0 0,1 1 0 0 0,0 0-1 0 0,-1 0 1 0 0,1 0 0 0 0,0 0 0 0 0,-1 0 0 0 0,1-1 0 0 0,-1 1 0 0 0,1 0 0 0 0,0-1 0 0 0,-1 1-1 0 0,1 0 1 0 0,-1-1 0 0 0,1 1 0 0 0,-1-1 0 0 0,1 1 0 0 0,-1-1 0 0 0,1 1 0 0 0,-1-1 0 0 0,0 1-1 0 0,1-1 1 0 0,-1 1 0 0 0,0-1 0 0 0,1 0 0 0 0,-1 1 0 0 0,0-1 0 0 0,0 1 0 0 0,1-1 0 0 0,-1 0-1 0 0,0 1 1 0 0,0-1 0 0 0,0 0 0 0 0,0 1 0 0 0,0-1 0 0 0,0 0 0 0 0,0 1 0 0 0,0-1-10 0 0,67-101 562 0 0,-41 59-506 0 0,2 1 0 0 0,2 1 0 0 0,2 1-1 0 0,1 2 1 0 0,11-7-56 0 0,80-59 59 0 0,-122 104-60 0 0,0-1 0 0 0,1 1 0 0 0,-1 0 0 0 0,0 0 1 0 0,0 1-1 0 0,1-1 0 0 0,-1 0 0 0 0,0 1 0 0 0,0-1 0 0 0,0 1 0 0 0,1 0 0 0 0,-1 0 1 0 0,0 0-1 0 0,0 0 0 0 0,0 0 0 0 0,0 0 0 0 0,-1 0 0 0 0,1 1 0 0 0,0-1 0 0 0,0 1 0 0 0,-1-1 1 0 0,1 1-1 0 0,-1 0 0 0 0,1 0 0 0 0,-1 0 0 0 0,0-1 0 0 0,0 1 0 0 0,0 0 0 0 0,0 0 1 0 0,0 1-1 0 0,0-1 0 0 0,0 0 0 0 0,-1 0 0 0 0,1 0 0 0 0,-1 1 0 0 0,0-1 0 0 0,0 0 1 0 0,1 0-1 0 0,-1 1 0 0 0,-1-1 0 0 0,1 0 0 0 0,0 0 0 0 0,0 1 0 0 0,-1 0 1 0 0,3 200 218 0 0,-12-101-254 0 0,18-73-321 0 0,-7-28 206 0 0,-1 0 1 0 0,1-1 0 0 0,0 1 0 0 0,0 0-1 0 0,0 0 1 0 0,0-1 0 0 0,0 1 0 0 0,1 0-1 0 0,-1-1 1 0 0,0 1 0 0 0,0-1 0 0 0,0 1-1 0 0,0-1 1 0 0,1 0 0 0 0,-1 0 0 0 0,0 1-1 0 0,0-1 1 0 0,1 0 0 0 0,-1 0 0 0 0,0 0-1 0 0,0 0 1 0 0,1 0 0 0 0,-1-1 0 0 0,0 1-1 0 0,0 0 1 0 0,1-1 0 0 0,-1 1 0 0 0,0 0-1 0 0,0-1 1 0 0,0 1 0 0 0,0-1 0 0 0,1 0 150 0 0,41-27-7245 0 0,-19 5-2163 0 0,-16 12 3317 0 0</inkml:trace>
  <inkml:trace contextRef="#ctx0" brushRef="#br0" timeOffset="1334.441">3300 645 0 0 0,'0'0'3251'0'0,"0"0"177"0"0,0 0-100 0 0,0 0-287 0 0,0 0-520 0 0,0 0-661 0 0,0 0-633 0 0,0 0-450 0 0,0 0-223 0 0,0 0-61 0 0,0 0 45 0 0,0 0 29 0 0,0 0-27 0 0,-20 30-75 0 0,-61 95-46 0 0,45-38 313 0 0,35-81-665 0 0,-2-2-19 0 0,1-1-1 0 0,0 1 1 0 0,1-1-1 0 0,-1 1 1 0 0,1 0-1 0 0,-1 0 1 0 0,1 0-1 0 0,0 0 1 0 0,1 0 0 0 0,-1 0-1 0 0,1 0 1 0 0,0 0-1 0 0,0 0 1 0 0,0 0-1 0 0,0 0 1 0 0,1 0-1 0 0,-1 0 1 0 0,1 0-1 0 0,0 0 1 0 0,0 0 0 0 0,1 0-1 0 0,-1 0 1 0 0,1 0-1 0 0,0-1 1 0 0,0 1-1 0 0,0-1 1 0 0,0 1-1 0 0,1-1 1 0 0,-1 0-1 0 0,1 0 1 0 0,0 0 0 0 0,0 0-1 0 0,0-1 1 0 0,0 1-1 0 0,1-1 1 0 0,-1 0-1 0 0,1 1 1 0 0,-1-2-1 0 0,1 1 1 0 0,0 0 0 0 0,0-1-48 0 0,10 0 90 0 0,-1 0 0 0 0,1-2 1 0 0,-1 1-1 0 0,0-2 1 0 0,1 0-1 0 0,-1-1 1 0 0,0 0-1 0 0,0 0 0 0 0,0-2 1 0 0,-1 0-1 0 0,1 0 1 0 0,-1-1-1 0 0,0 0 1 0 0,-1-1-1 0 0,0-1 0 0 0,0 0 1 0 0,0 0-1 0 0,-1-1 1 0 0,0 0-1 0 0,-1-1 1 0 0,0 0-1 0 0,-1-1 0 0 0,0 1 1 0 0,0-2-1 0 0,-1 1 1 0 0,1-5-91 0 0,-4 11 13 0 0,-1-1 1 0 0,0 0-1 0 0,-1 0 0 0 0,0 0 1 0 0,0 0-1 0 0,0 0 1 0 0,-1 0-1 0 0,1-1 1 0 0,-1 1-1 0 0,-1 0 0 0 0,1-1 1 0 0,-1 1-1 0 0,-1-1 1 0 0,1 1-1 0 0,-1 0 1 0 0,0-1-1 0 0,0 1 1 0 0,-1 0-1 0 0,0 0 0 0 0,0 0 1 0 0,0 0-1 0 0,-1 0 1 0 0,0 0-1 0 0,0 0 1 0 0,0 1-1 0 0,-1 0 0 0 0,0-1-13 0 0,-4 0-207 0 0,0 1 0 0 0,0-1 0 0 0,-1 2-1 0 0,1-1 1 0 0,-1 1 0 0 0,0 1 0 0 0,0-1-1 0 0,0 1 1 0 0,-1 1 0 0 0,1 0-1 0 0,-1 0 1 0 0,1 1 0 0 0,-1 0 0 0 0,0 1-1 0 0,1 0 1 0 0,-1 0 0 0 0,0 1 0 0 0,1 1-1 0 0,-3 0 208 0 0,-50 33-5951 0 0,33 1-5980 0 0,24-24 5280 0 0</inkml:trace>
  <inkml:trace contextRef="#ctx0" brushRef="#br0" timeOffset="1837.376">3683 667 9290 0 0,'0'0'2855'0'0,"0"0"-840"0"0,0 0-458 0 0,0 0-78 0 0,0 0-91 0 0,0 0-165 0 0,0 0-216 0 0,0 0-214 0 0,0 0-134 0 0,0 0-81 0 0,0 0-84 0 0,0 0-31 0 0,-2 13-35 0 0,-4 14-297 0 0,1-12 40 0 0,2 0-1 0 0,-1 1 1 0 0,2-1 0 0 0,0 1 0 0 0,1-1-1 0 0,0 1 1 0 0,1 0 0 0 0,1 0-1 0 0,2 10-170 0 0,0-23 45 0 0,0-1-1 0 0,0 1 0 0 0,0-1 1 0 0,1 1-1 0 0,-1-1 0 0 0,0 0 1 0 0,1 0-1 0 0,-1-1 0 0 0,1 1 1 0 0,0-1-1 0 0,0 0 1 0 0,0 0-1 0 0,-1 0 0 0 0,1 0 1 0 0,0 0-1 0 0,0-1 0 0 0,0 0 1 0 0,0 0-1 0 0,0 0 1 0 0,0 0-1 0 0,0-1 0 0 0,0 0 1 0 0,0 0-1 0 0,0 0 0 0 0,0 0 1 0 0,-1 0-1 0 0,1-1 0 0 0,0 1 1 0 0,-1-1-1 0 0,2-1-44 0 0,84-58 596 0 0,-29 13-392 0 0,34-44-54 0 0,-93 92-156 0 0,-1-1 0 0 0,1 0 0 0 0,-1 0 0 0 0,1 0 0 0 0,-1 0 1 0 0,1 0-1 0 0,-1 1 0 0 0,1-1 0 0 0,0 0 0 0 0,-1 1 0 0 0,1-1 1 0 0,0 0-1 0 0,0 1 0 0 0,0-1 0 0 0,-1 1 0 0 0,1-1 0 0 0,0 1 0 0 0,0-1 1 0 0,0 1-1 0 0,0 0 0 0 0,0 0 0 0 0,0-1 0 0 0,0 1 0 0 0,0 0 0 0 0,0 0 1 0 0,0 0-1 0 0,0 0 0 0 0,0 0 0 0 0,0 0 0 0 0,0 0 0 0 0,0 0 1 0 0,0 0-1 0 0,0 1 0 0 0,0-1 0 0 0,0 0 0 0 0,-1 1 0 0 0,1-1 0 0 0,0 1 1 0 0,1-1 5 0 0,27 96-178 0 0,-27-91 179 0 0,1-1 0 0 0,0 1 0 0 0,0 0 0 0 0,0 0 0 0 0,0-1 0 0 0,1 0-1 0 0,0 0 1 0 0,0 0 0 0 0,0 0 0 0 0,0-1 0 0 0,1 1 0 0 0,0-1 0 0 0,-1 0 0 0 0,1 0-1 0 0,0-1 1 0 0,0 0 0 0 0,1 0 0 0 0,-1 0 0 0 0,0 0 0 0 0,1-1 0 0 0,-1 0 0 0 0,1 0-1 0 0,-1 0 1 0 0,1-1 0 0 0,0 1 0 0 0,-1-2 0 0 0,1 1 0 0 0,-1 0 0 0 0,1-1 0 0 0,-1 0-1 0 0,1-1 1 0 0,-1 1 0 0 0,1-1 0 0 0,-1 0 0 0 0,0 0 0 0 0,0-1 0 0 0,0 1 0 0 0,3-3-1 0 0,117-82 853 0 0,-57 2-338 0 0,-56 12-1118 0 0,-13 48-4352 0 0,-3 2-7087 0 0,4 12 469 0 0</inkml:trace>
</inkml:ink>
</file>

<file path=ppt/ink/ink9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47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54 0 0 0,'0'0'1759'0'0,"0"0"-187"0"0,0 0 27 0 0,0 0 182 0 0,0 0 187 0 0,0 0 43 0 0,0 0-98 0 0,0 0-230 0 0,0 0-291 0 0,0 0-233 0 0,0 0-180 0 0,2-11-108 0 0,-1 1-305 0 0,4-21-596 0 0,-6 29 5042 0 0,-25 83-4467 0 0,-14 99-24 0 0,13-47-310 0 0,-6 42-43 0 0,4-13-53 0 0,26-103-979 0 0,3-58 528 0 0,0-1-35 0 0,0 0-72 0 0,-26-45-17762 0 0,23 35 14128 0 0,2 2 2578 0 0</inkml:trace>
  <inkml:trace contextRef="#ctx0" brushRef="#br0" timeOffset="326.01">56 17 1480 0 0,'0'0'2513'0'0,"0"0"-755"0"0,0 0-113 0 0,0 0 154 0 0,0 0 166 0 0,0 0 20 0 0,0 0-188 0 0,0 0-365 0 0,0 0-468 0 0,0 0-381 0 0,0 0-212 0 0,0 0-50 0 0,0 0 90 0 0,1 0 139 0 0,298 15 4159 0 0,-280-13-4601 0 0,197 22 533 0 0,-73 1-573 0 0,26-6-2139 0 0,-156-12-3429 0 0,-19 13-8615 0 0,4-14 10701 0 0</inkml:trace>
  <inkml:trace contextRef="#ctx0" brushRef="#br0" timeOffset="661.161">0 805 9842 0 0,'0'0'1288'0'0,"0"0"-33"0"0,0 0 3 0 0,0 0 78 0 0,0 0 52 0 0,0 0-142 0 0,0 0-266 0 0,0 0-276 0 0,0 0-162 0 0,0 0-46 0 0,0 0 29 0 0,0 0 100 0 0,0 0 9 0 0,11 5-57 0 0,7 2-192 0 0,0 0 1 0 0,0-2-1 0 0,1 0 1 0 0,0-1 0 0 0,0 0-1 0 0,19 0-385 0 0,-12-4 167 0 0,0-2-1 0 0,-1 0 1 0 0,1-1-1 0 0,-1-2 1 0 0,0-1-1 0 0,0-1 1 0 0,11-4-167 0 0,12-7-108 0 0,0 3 1 0 0,2 2-1 0 0,0 2 1 0 0,0 2-1 0 0,20 1 108 0 0,-58 7-635 0 0,80 1-2041 0 0,-62 5-2219 0 0,-4 5-4641 0 0,-12-6 1641 0 0</inkml:trace>
  <inkml:trace contextRef="#ctx0" brushRef="#br0" timeOffset="1294.013">997 724 9570 0 0,'0'0'1760'0'0,"0"0"-130"0"0,0 0-175 0 0,0 0-107 0 0,0 0-150 0 0,0 0-229 0 0,0 0-203 0 0,0 0-170 0 0,0 0-153 0 0,0 0-158 0 0,0 0-95 0 0,0 0-29 0 0,0 0-10 0 0,-19 19-6 0 0,-59 61 22 0 0,38-27 121 0 0,-11 38 131 0 0,40-70-401 0 0,5-11 269 0 0,12-15 1765 0 0,47-88-865 0 0,55-64-386 0 0,-41 87-521 0 0,-38 96-304 0 0,-8 73 296 0 0,8-23-170 0 0,-28-72-84 0 0,0 0 0 0 0,0 0 0 0 0,1 0 0 0 0,0-1 0 0 0,0 1 1 0 0,0 0-1 0 0,0-1 0 0 0,0 0 0 0 0,1 1 0 0 0,-1-1 0 0 0,1 0 0 0 0,0 0 0 0 0,0-1 0 0 0,0 1 0 0 0,1 0 0 0 0,-1-1 0 0 0,1 0 0 0 0,-1 0 0 0 0,1 0 0 0 0,0 0 0 0 0,-1-1 0 0 0,1 1 0 0 0,0-1 0 0 0,0 0 0 0 0,0 0 0 0 0,0 0 0 0 0,2-1-18 0 0,-1-1 77 0 0,-1 0 0 0 0,1 0 1 0 0,0-1-1 0 0,-1 1 0 0 0,0-1 0 0 0,1 0 0 0 0,-1-1 1 0 0,0 1-1 0 0,0-1 0 0 0,0 0 0 0 0,-1 1 0 0 0,1-2 1 0 0,-1 1-1 0 0,1 0 0 0 0,-1-1 0 0 0,0 0 0 0 0,0 1 1 0 0,-1-1-1 0 0,1 0 0 0 0,-1-1 0 0 0,0 1 0 0 0,0 0 1 0 0,1-3-78 0 0,8-12 127 0 0,22-55 213 0 0,-16-15 305 0 0,-17 49-2763 0 0,-1 7-4286 0 0,1 30 233 0 0,3 2-5770 0 0</inkml:trace>
</inkml:ink>
</file>

<file path=ppt/ink/ink9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50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0,'0'0'1199'0'0,"0"0"317"0"0,0 0 59 0 0,0 0-189 0 0,0 0-378 0 0,0 0-381 0 0,0 0-228 0 0,1 0 1513 0 0,16 0-1027 0 0,0 0 1 0 0,0 1-1 0 0,-1 0 0 0 0,1 1 1 0 0,0 1-1 0 0,-1 1 1 0 0,0 1-1 0 0,4 1-885 0 0,8 4 229 0 0,2-1 1 0 0,-1-2-1 0 0,1-1 1 0 0,0-1-1 0 0,1-1 1 0 0,-1-2-1 0 0,1-1 1 0 0,-1-2-1 0 0,1-1 1 0 0,-1-1-1 0 0,0-1 1 0 0,6-3-230 0 0,125-12-1888 0 0,-127 20-2175 0 0,-3 2-3304 0 0,-24 0 1226 0 0</inkml:trace>
</inkml:ink>
</file>

<file path=ppt/ink/ink9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9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114 639 3545 0 0,'0'0'2099'0'0,"0"0"-323"0"0,0 0-249 0 0,0 0-32 0 0,0 0 15 0 0,0 0-104 0 0,0 0-213 0 0,0 0-257 0 0,0 0-257 0 0,0 0-216 0 0,0 0-143 0 0,-15 16-80 0 0,-48 53-8 0 0,59-64-188 0 0,1-1-1 0 0,-1 1 1 0 0,1 0 0 0 0,0 0 0 0 0,0 0-1 0 0,1 0 1 0 0,-1 1 0 0 0,1-1-1 0 0,0 1 1 0 0,1-1 0 0 0,-1 1 0 0 0,1 0-1 0 0,0 0 1 0 0,1 3-44 0 0,-2 4 144 0 0,2 116 1627 0 0,1-127-1689 0 0,0 1 0 0 0,0 0 0 0 0,0-1-1 0 0,0 1 1 0 0,1-1 0 0 0,-1 1 0 0 0,1-1 0 0 0,0 0 0 0 0,-1 0-1 0 0,1 0 1 0 0,0 0 0 0 0,0 0 0 0 0,0 0 0 0 0,1 0-1 0 0,-1 0 1 0 0,0-1 0 0 0,1 1 0 0 0,-1-1 0 0 0,1 0-1 0 0,-1 0 1 0 0,1 0 0 0 0,0 0 0 0 0,-1 0 0 0 0,1-1-1 0 0,0 1 1 0 0,0-1 0 0 0,0 1 0 0 0,-1-1 0 0 0,1 0-1 0 0,0 0 1 0 0,0-1 0 0 0,0 1 0 0 0,-1 0 0 0 0,1-1-1 0 0,0 0 1 0 0,0 1 0 0 0,-1-1 0 0 0,1 0 0 0 0,-1-1 0 0 0,1 1-1 0 0,1-1-81 0 0,5-7 85 0 0,0-1 0 0 0,0 1 0 0 0,-2-1 0 0 0,1-1 0 0 0,-1 1 0 0 0,0-1 0 0 0,-1-1-1 0 0,-1 1 1 0 0,0-1 0 0 0,0 0 0 0 0,-1 0 0 0 0,-1 0 0 0 0,0-1 0 0 0,0 1 0 0 0,-1-1-1 0 0,-1 1 1 0 0,0-1 0 0 0,-1 0 0 0 0,0 0 0 0 0,-3-12-85 0 0,-31-76-441 0 0,32 95 272 0 0,-1 0 1 0 0,-1 1 0 0 0,1 0 0 0 0,-1 0 0 0 0,0 0 0 0 0,0 0 0 0 0,-1 0 0 0 0,1 1 0 0 0,-1 0 0 0 0,0 0 0 0 0,0 0-1 0 0,0 1 1 0 0,-1 0 0 0 0,1-1 0 0 0,-1 2 0 0 0,0-1 0 0 0,0 1 0 0 0,0 0 0 0 0,0 0 0 0 0,0 1 0 0 0,0-1-1 0 0,-1 1 169 0 0,7 3-11 0 0,-1-1-1 0 0,0 0 1 0 0,1 1-1 0 0,0-1 1 0 0,-1 0-1 0 0,1 1 1 0 0,0-1-1 0 0,-1 1 1 0 0,1-1-1 0 0,0 1 1 0 0,0-1-1 0 0,0 0 1 0 0,1 1-1 0 0,-1-1 1 0 0,0 1-1 0 0,0-1 1 0 0,1 0 0 0 0,-1 1-1 0 0,1-1 1 0 0,-1 1-1 0 0,1-1 1 0 0,0 0-1 0 0,-1 0 1 0 0,1 1-1 0 0,0-1 1 0 0,0 0-1 0 0,0 0 1 0 0,0 0-1 0 0,0 0 12 0 0,3 2 96 0 0,0 0 0 0 0,0-1 0 0 0,1 0 0 0 0,-1 0 0 0 0,1 0 0 0 0,-1 0 0 0 0,1-1 0 0 0,0 1 0 0 0,0-1 0 0 0,-1 0-1 0 0,1-1 1 0 0,0 1 0 0 0,0-1 0 0 0,0 0 0 0 0,0 0 0 0 0,0-1 0 0 0,0 1 0 0 0,-1-1 0 0 0,1 0 0 0 0,0-1 0 0 0,0 1 0 0 0,-1-1 0 0 0,3-1-96 0 0,97-60 1414 0 0,-64 25-970 0 0,-1-2 0 0 0,-2-2 0 0 0,-2-1 0 0 0,0-6-444 0 0,54-127 442 0 0,-79 67-335 0 0,-11 73-28 0 0,-4 35-189 0 0,-8 27 57 0 0,1 1 0 0 0,1 0 0 0 0,1 1 0 0 0,1 0 0 0 0,2 1 0 0 0,1 0 0 0 0,1 0 0 0 0,-1 27 53 0 0,-6 314-743 0 0,15-308 112 0 0,4-1-1 0 0,1 0 1 0 0,15 47 631 0 0,-2 1-832 0 0,13 76 465 0 0,-34-168 377 0 0,1-13 10 0 0,0 1-1 0 0,0-1 1 0 0,-1 0 0 0 0,0 0-1 0 0,0 1 1 0 0,0-1-1 0 0,0 0 1 0 0,-1 0 0 0 0,0 0-1 0 0,0 1 1 0 0,0-1-1 0 0,0 0 1 0 0,0 0 0 0 0,-1 0-1 0 0,0 0 1 0 0,0-1-1 0 0,0 1 1 0 0,0 0 0 0 0,-1-1-1 0 0,1 1 1 0 0,-1-1-1 0 0,0 0 1 0 0,0 0-1 0 0,0 0 1 0 0,0 0 0 0 0,-1-1-1 0 0,1 1 1 0 0,-2 0-20 0 0,1-1 42 0 0,0 1 0 0 0,0-2 0 0 0,0 1 0 0 0,0 0 0 0 0,0-1 0 0 0,0 1 0 0 0,-1-1 1 0 0,1 0-1 0 0,0-1 0 0 0,-1 1 0 0 0,1-1 0 0 0,0 0 0 0 0,-1 0 0 0 0,1 0 0 0 0,-1-1 0 0 0,1 1 0 0 0,0-1 0 0 0,-1 0 0 0 0,1 0 1 0 0,0-1-1 0 0,0 1 0 0 0,0-1 0 0 0,0 0 0 0 0,0 0 0 0 0,0 0 0 0 0,1-1 0 0 0,-1 1 0 0 0,1-1 0 0 0,-1 0 0 0 0,1 0 0 0 0,0 0 1 0 0,0 0-1 0 0,0-1 0 0 0,1 1 0 0 0,-1-1 0 0 0,1 0 0 0 0,0 1 0 0 0,0-1 0 0 0,0 0 0 0 0,1 0 0 0 0,-1-1 0 0 0,1 1 0 0 0,0 0 0 0 0,0 0 1 0 0,0-1-43 0 0,-3-14 132 0 0,1-1 0 0 0,1 1 1 0 0,0-1-1 0 0,2 0 1 0 0,0 1-1 0 0,1-1 1 0 0,1 1-1 0 0,1-1 0 0 0,1 1 1 0 0,3-9-133 0 0,7-5-36 0 0,1 0 0 0 0,2 2 1 0 0,1 0-1 0 0,1 0 0 0 0,2 2 0 0 0,1 0 0 0 0,1 2 1 0 0,2 1-1 0 0,1 0 0 0 0,0 2 0 0 0,2 1 0 0 0,4-1 36 0 0,42-25-3025 0 0,-48 36-1008 0 0,-2 5-3633 0 0,-11 6-3139 0 0</inkml:trace>
</inkml:ink>
</file>

<file path=ppt/ink/ink9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60 527 10178 0 0,'0'0'3025'0'0,"0"0"-805"0"0,0 0-645 0 0,0 0-402 0 0,0 0-175 0 0,0 0-43 0 0,0 0-43 0 0,0 0-62 0 0,0 0-131 0 0,0 0-186 0 0,-6 33-187 0 0,-17 105-110 0 0,10 20 277 0 0,14-115-610 0 0,11-19-2381 0 0,-2-30-6995 0 0,-10-1 3853 0 0,0 3-945 0 0</inkml:trace>
  <inkml:trace contextRef="#ctx0" brushRef="#br0" timeOffset="250.238">1 100 11891 0 0,'0'0'2721'0'0,"0"0"-432"0"0,0 0-493 0 0,0 0-371 0 0,0 0-322 0 0,0 0-341 0 0,0 0-310 0 0,0 0-288 0 0,0 0-157 0 0,0 0-50 0 0,0 0-62 0 0,0 0-60 0 0,0 0-125 0 0,0 27-223 0 0,5 90-313 0 0,22-32-1444 0 0,-18-71 1604 0 0,11 19-1334 0 0,26 46-7551 0 0,-32-55 3370 0 0</inkml:trace>
  <inkml:trace contextRef="#ctx0" brushRef="#br0" timeOffset="517.949">322 910 1760 0 0,'0'0'2886'0'0,"0"0"-168"0"0,0 0-165 0 0,0 0-114 0 0,0 0-165 0 0,0 0-190 0 0,0 0-243 0 0,0 0-282 0 0,0 0-260 0 0,0 0-237 0 0,0 0-203 0 0,0 0-179 0 0,0 0-145 0 0,11-15-129 0 0,34-48-74 0 0,-19-3 152 0 0,54-158 137 0 0,-43 132-779 0 0,-37 92 0 0 0,-4 217-890 0 0,4-212 1048 0 0,-1 0 0 0 0,0 0 0 0 0,1 1 0 0 0,0-1 0 0 0,0 0 0 0 0,1 0 0 0 0,-1 0-1 0 0,1 1 1 0 0,0-1 0 0 0,1 0 0 0 0,-1 0 0 0 0,1 0 0 0 0,0-1 0 0 0,0 1 0 0 0,1 0 0 0 0,-1-1 0 0 0,1 1 0 0 0,0-1 0 0 0,0 0 0 0 0,1 0 0 0 0,-1 0-1 0 0,1 0 1 0 0,0-1 0 0 0,0 1 0 0 0,0-1 0 0 0,0 0 0 0 0,0 0 0 0 0,1 0 0 0 0,0-1 0 0 0,-1 0 0 0 0,1 0 0 0 0,0 0 0 0 0,0 0 0 0 0,0-1 0 0 0,0 0-1 0 0,0 0 1 0 0,0 0 0 0 0,2-1 0 0 0,2-2 103 0 0,1 0 1 0 0,-1-1-1 0 0,0 0 0 0 0,0-1 0 0 0,0 0 0 0 0,0-1 0 0 0,-1 1 0 0 0,0-2 0 0 0,1 1 0 0 0,-2-1 0 0 0,1 0 1 0 0,-1-1-1 0 0,0 0 0 0 0,0 0 0 0 0,-1 0 0 0 0,0-1 0 0 0,0 0 0 0 0,-1 0 0 0 0,2-5-103 0 0,-5 11 27 0 0,7-11 50 0 0,-1 0 0 0 0,-1 0 0 0 0,0 0-1 0 0,0-1 1 0 0,-2 0 0 0 0,1 0 0 0 0,-2-1 0 0 0,0 0-1 0 0,-1 1 1 0 0,0-2-77 0 0,2-54-2976 0 0,-5 69 941 0 0,0 8-13840 0 0,0-3 8982 0 0</inkml:trace>
  <inkml:trace contextRef="#ctx0" brushRef="#br0" timeOffset="1156.025">1005 821 8426 0 0,'0'0'2483'0'0,"0"0"-868"0"0,0 0 4 0 0,0 0 195 0 0,0 0 15 0 0,0 0-134 0 0,0 0-200 0 0,0 0-225 0 0,0 0-266 0 0,0 0-250 0 0,0 0-198 0 0,0 0-124 0 0,31-17-53 0 0,98-55-61 0 0,-70 24 72 0 0,-53 38-305 0 0,1 1-39 0 0,-1 0-1 0 0,0 0 1 0 0,-1-1-1 0 0,0 1 0 0 0,0-1 1 0 0,-1-1-1 0 0,0 1 1 0 0,-1 0-1 0 0,0-1 1 0 0,0 0-1 0 0,-2 0 0 0 0,1 0 1 0 0,-1 0-1 0 0,-1 0 1 0 0,0 0-1 0 0,0 0-45 0 0,-2 8-18 0 0,0 1 1 0 0,1 0-1 0 0,-1 0 0 0 0,0 0 1 0 0,0 0-1 0 0,0 0 1 0 0,0 0-1 0 0,0 1 0 0 0,-1-1 1 0 0,1 1-1 0 0,-1-1 0 0 0,1 1 1 0 0,-1 0-1 0 0,1 0 0 0 0,-1 0 1 0 0,1 0-1 0 0,-1 0 0 0 0,0 1 1 0 0,0-1-1 0 0,1 1 0 0 0,-1 0 1 0 0,0 0-1 0 0,0 0 1 0 0,1 0-1 0 0,-1 0 0 0 0,0 1 1 0 0,0-1-1 0 0,1 1 0 0 0,-1 0 1 0 0,-2 0 17 0 0,-8 5-96 0 0,1 1 1 0 0,-1 0-1 0 0,2 1 1 0 0,-1 0 0 0 0,1 0-1 0 0,0 2 1 0 0,0-1 0 0 0,1 1-1 0 0,1 1 1 0 0,0-1-1 0 0,0 2 1 0 0,1-1 0 0 0,-6 11 95 0 0,10-15-49 0 0,-6 7-152 0 0,0 0 0 0 0,2 1 0 0 0,-1 0 0 0 0,2 1 0 0 0,0 0-1 0 0,1 0 1 0 0,1 0 0 0 0,0 1 0 0 0,2-1 0 0 0,-1 1 0 0 0,2 0 0 0 0,0 17 201 0 0,3-30-6 0 0,0 1 0 0 0,1-1 1 0 0,-1 0-1 0 0,1-1 0 0 0,0 1 1 0 0,1 0-1 0 0,-1 0 0 0 0,1-1 1 0 0,-1 0-1 0 0,1 1 1 0 0,0-1-1 0 0,0 0 0 0 0,0 0 1 0 0,1-1-1 0 0,-1 1 0 0 0,1-1 1 0 0,0 1-1 0 0,-1-1 1 0 0,1 0-1 0 0,0-1 0 0 0,0 1 1 0 0,0-1-1 0 0,1 1 0 0 0,-1-1 1 0 0,0 0-1 0 0,0-1 1 0 0,1 1-1 0 0,-1-1 0 0 0,0 0 1 0 0,1 0-1 0 0,-1 0 0 0 0,0-1 1 0 0,1 1-1 0 0,-1-1 1 0 0,0 0-1 0 0,0 0 0 0 0,1-1 6 0 0,9 2 42 0 0,8-4 175 0 0,0-1-1 0 0,-1 0 1 0 0,1-2 0 0 0,-1 0-1 0 0,-1-1 1 0 0,1-2 0 0 0,-2 0 0 0 0,1-1-1 0 0,-1 0 1 0 0,-1-2 0 0 0,0 0-1 0 0,7-9-216 0 0,-5 8 111 0 0,-1-1 0 0 0,0 0-1 0 0,-2-2 1 0 0,0 0-1 0 0,0-1 1 0 0,-2-1 0 0 0,0 0-1 0 0,-1-1 1 0 0,-1 0-1 0 0,-1-1 1 0 0,-1-1-1 0 0,-1 0 1 0 0,-1 0 0 0 0,1-7-111 0 0,-6-48 26 0 0,-4 76-34 0 0,0 0 1 0 0,0-1-1 0 0,0 1 0 0 0,-1 0 0 0 0,1 0 0 0 0,0 0 0 0 0,-1 0 0 0 0,1 0 0 0 0,-1 0 0 0 0,0 0 0 0 0,1 0 0 0 0,-1 0 0 0 0,0 0 1 0 0,0 0-1 0 0,1 0 0 0 0,-1 0 0 0 0,0 0 0 0 0,0 1 0 0 0,0-1 0 0 0,0 0 0 0 0,0 1 0 0 0,0-1 0 0 0,0 0 0 0 0,0 1 0 0 0,0-1 1 0 0,0 1-1 0 0,-1 0 0 0 0,1-1 0 0 0,0 1 0 0 0,0 0 0 0 0,0 0 0 0 0,-1 0 0 0 0,1 0 0 0 0,0 0 0 0 0,0 0 0 0 0,0 0 0 0 0,-1 0 1 0 0,1 0-1 0 0,0 1 0 0 0,0-1 0 0 0,-1 1 8 0 0,-49 14-404 0 0,31-3 329 0 0,1 1-1 0 0,0 0 0 0 0,2 1 1 0 0,-1 2-1 0 0,2-1 0 0 0,0 2 1 0 0,0 0-1 0 0,2 1 0 0 0,0 0 1 0 0,2 1-1 0 0,-8 14 76 0 0,19-32-3 0 0,0 0-1 0 0,0 1 1 0 0,0-1-1 0 0,0 1 1 0 0,0-1-1 0 0,0 0 1 0 0,0 1-1 0 0,0 0 1 0 0,1-1-1 0 0,-1 1 1 0 0,0-1-1 0 0,1 1 1 0 0,0 0-1 0 0,-1-1 1 0 0,1 1-1 0 0,0 0 1 0 0,0 0-1 0 0,0-1 1 0 0,0 1-1 0 0,0 0 1 0 0,0 0-1 0 0,0-1 1 0 0,1 1 0 0 0,-1 0-1 0 0,1-1 1 0 0,-1 1-1 0 0,1-1 1 0 0,0 1-1 0 0,-1 0 1 0 0,1-1-1 0 0,0 1 1 0 0,0-1-1 0 0,0 0 1 0 0,0 1-1 0 0,0-1 1 0 0,1 0-1 0 0,-1 0 1 0 0,0 1-1 0 0,1-1 1 0 0,-1 0-1 0 0,0 0 1 0 0,1-1-1 0 0,-1 1 1 0 0,1 0-1 0 0,0 0 1 0 0,-1-1-1 0 0,1 1 1 0 0,-1-1-1 0 0,1 1 1 0 0,0-1 0 0 0,0 0-1 0 0,-1 0 1 0 0,1 1-1 0 0,0-1 1 0 0,-1 0-1 0 0,1-1 1 0 0,0 1-1 0 0,0 0 1 0 0,0-1 3 0 0,135-21 111 0 0,-115 16-63 0 0,0 1 0 0 0,0 1 0 0 0,0 1 0 0 0,0 1-1 0 0,1 1 1 0 0,10 1-48 0 0,-30 0 7 0 0,1 1 0 0 0,-1 0 0 0 0,1 0 0 0 0,-1 0 0 0 0,0 0-1 0 0,0 0 1 0 0,0 1 0 0 0,1-1 0 0 0,-1 1 0 0 0,-1 0-1 0 0,1 0 1 0 0,0 0 0 0 0,0 1 0 0 0,-1-1 0 0 0,1 0 0 0 0,-1 1-1 0 0,0 0 1 0 0,0-1 0 0 0,0 1 0 0 0,0 0 0 0 0,0 0 0 0 0,0 0-1 0 0,-1 0 1 0 0,0 1 0 0 0,0-1 0 0 0,0 0 0 0 0,0 1 0 0 0,0-1-1 0 0,0 2-6 0 0,0 103 108 0 0,-33 1-64 0 0,16-43-490 0 0,47-63-3441 0 0,-11-9-1849 0 0,-12-1-995 0 0,0 3-2120 0 0</inkml:trace>
  <inkml:trace contextRef="#ctx0" brushRef="#br0" timeOffset="1909.28">2182 11 1152 0 0,'0'0'1669'0'0,"0"0"139"0"0,0 0 306 0 0,0 0 280 0 0,0 0 189 0 0,0 0-60 0 0,0 0-302 0 0,0 0-405 0 0,0 0-440 0 0,0 0-400 0 0,0 0-291 0 0,0 0-129 0 0,0 0-79 0 0,-3-10 386 0 0,2 43 68 0 0,-17 213 875 0 0,2 177-1070 0 0,-4-221-740 0 0,8-149-2423 0 0,-3-69-2121 0 0,-25-41-12606 0 0,36 49 14601 0 0</inkml:trace>
  <inkml:trace contextRef="#ctx0" brushRef="#br0" timeOffset="2132.272">1809 505 8554 0 0,'0'0'2690'0'0,"0"0"-499"0"0,0 0-633 0 0,0 0-394 0 0,0 0-227 0 0,0 0-50 0 0,0 0 164 0 0,0 0 93 0 0,0 0 14 0 0,0 0-110 0 0,0 0-252 0 0,0 0-138 0 0,0 0-63 0 0,25 14-45 0 0,78 46-47 0 0,-34-39 176 0 0,-56-21-543 0 0,54 1 45 0 0,-1-2-1 0 0,0-4 1 0 0,0-2 0 0 0,53-14-181 0 0,-38 14-2938 0 0,-46 7-6058 0 0,-19 0 569 0 0,-11 0 1766 0 0</inkml:trace>
  <inkml:trace contextRef="#ctx0" brushRef="#br0" timeOffset="2382.695">2588 788 3761 0 0,'0'0'3203'0'0,"0"0"-1113"0"0,0 0-274 0 0,0 0 78 0 0,0 0-12 0 0,0 0-223 0 0,0 0-398 0 0,0 0-379 0 0,0 0-347 0 0,0 0-266 0 0,0 0-157 0 0,0 0-105 0 0,0 0-107 0 0,10 24-140 0 0,30 72-210 0 0,-26-77-1287 0 0,-3-39-2316 0 0,-4-2-4400 0 0,-4 14 4115 0 0</inkml:trace>
  <inkml:trace contextRef="#ctx0" brushRef="#br0" timeOffset="2617.336">2518 405 8186 0 0,'0'0'3865'0'0,"0"0"-1001"0"0,0 0-799 0 0,0 0-449 0 0,0 0-368 0 0,0 0-400 0 0,0 0-367 0 0,0 0-337 0 0,0 0-384 0 0,0 0-177 0 0,0 0 9 0 0,0 0-264 0 0,0 0-552 0 0,0 0-1273 0 0,4-18-3088 0 0,11 25-4689 0 0</inkml:trace>
  <inkml:trace contextRef="#ctx0" brushRef="#br0" timeOffset="2828.002">3212 450 16868 0 0,'0'0'1604'0'0,"0"0"-402"0"0,0 0-258 0 0,0 0-169 0 0,0 0-139 0 0,0 0-17 0 0,0 0 37 0 0,0 0-16 0 0,0 0-53 0 0,-36 20-130 0 0,-115 69-98 0 0,47-14 197 0 0,85-58-505 0 0,1 1-1 0 0,1 1 1 0 0,0 1 0 0 0,1 0-1 0 0,1 1 1 0 0,-2 7-51 0 0,14-23-16 0 0,0 1 0 0 0,0-1 0 0 0,1 1 0 0 0,0 0 0 0 0,0 0 0 0 0,1 0 0 0 0,-1 1-1 0 0,1-1 1 0 0,1 0 0 0 0,-1 0 0 0 0,1 1 0 0 0,0-1 0 0 0,1 2 16 0 0,-1-6-14 0 0,1 1 0 0 0,-1-1 0 0 0,1 1 0 0 0,0-1 0 0 0,0 0 0 0 0,0 0 0 0 0,0 1-1 0 0,1-1 1 0 0,-1 0 0 0 0,1 0 0 0 0,-1 0 0 0 0,1 0 0 0 0,0 0 0 0 0,-1-1 0 0 0,1 1 0 0 0,0 0-1 0 0,0-1 1 0 0,0 1 0 0 0,1-1 0 0 0,-1 0 0 0 0,0 0 0 0 0,0 0 0 0 0,1 0 0 0 0,-1 0 0 0 0,1 0 0 0 0,-1-1-1 0 0,0 1 1 0 0,1-1 0 0 0,-1 0 0 0 0,1 1 0 0 0,-1-1 0 0 0,1 0 0 0 0,0-1 0 0 0,1 1 14 0 0,16-5 43 0 0,-1 0 0 0 0,0-2 0 0 0,0 0 0 0 0,0-1 1 0 0,-1 0-1 0 0,0-2 0 0 0,-1 0 0 0 0,0-1 0 0 0,0-1 1 0 0,-2-1-1 0 0,1 0 0 0 0,-1-1 0 0 0,-1 0 0 0 0,-1-1 0 0 0,0-1 1 0 0,-1 0-44 0 0,92-113 530 0 0,-104 129-520 0 0,33 136-6 0 0,-31-128-74 0 0,0-1 0 0 0,1 1 0 0 0,0-1 0 0 0,0 0 0 0 0,0 0 1 0 0,1 0-1 0 0,0 0 0 0 0,1-1 0 0 0,0 1 0 0 0,0-1 0 0 0,0 0 0 0 0,0-1 0 0 0,1 1 1 0 0,0-1-1 0 0,0 0 0 0 0,1-1 0 0 0,-1 1 0 0 0,1-1 0 0 0,0 0 0 0 0,0-1 1 0 0,0 0-1 0 0,1 0 0 0 0,-1-1 0 0 0,1 1 0 0 0,-1-2 0 0 0,1 1 0 0 0,0-1 0 0 0,0 0 1 0 0,0-1-1 0 0,-1 0 0 0 0,5 0 70 0 0,71-12-3141 0 0,-57 3-758 0 0,-2-3-3603 0 0,-17 4-2544 0 0</inkml:trace>
  <inkml:trace contextRef="#ctx0" brushRef="#br0" timeOffset="3606.03">2422 461 0 0 0,'0'0'1595'0'0,"0"0"277"0"0,0 0-35 0 0,0 0-162 0 0,0 0-219 0 0,0 0-230 0 0,0 0-225 0 0,0 0-175 0 0,0 0-7 0 0,0 0 37 0 0,0 0 1 0 0,0 0-59 0 0,3-2-162 0 0,23-7 1722 0 0,-25 9-2090 0 0,-1 0-75 0 0,0 0-17 0 0,0 0 24 0 0,0 0 26 0 0,0 5 1576 0 0,0-3-4794 0 0,0-1-3652 0 0,0 2-3501 0 0</inkml:trace>
</inkml:ink>
</file>

<file path=ppt/ink/ink9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1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293 335 0 0 0,'0'0'1560'0'0,"0"0"293"0"0,0 0 86 0 0,0 0-29 0 0,0 0-142 0 0,0 0-166 0 0,0 0-178 0 0,0 0-225 0 0,0 0-172 0 0,0 0-104 0 0,-5-5-53 0 0,2 3-720 0 0,1 0-1 0 0,0 0 0 0 0,-1-1 0 0 0,1 2 0 0 0,-1-1 0 0 0,0 0 0 0 0,0 0 0 0 0,0 1 0 0 0,0 0 0 0 0,0-1 1 0 0,0 1-1 0 0,0 0 0 0 0,0 1 0 0 0,0-1 0 0 0,0 1 0 0 0,-1-1 0 0 0,1 1 0 0 0,0 0 0 0 0,0 0 0 0 0,-1 0 1 0 0,1 0-1 0 0,0 1 0 0 0,0-1 0 0 0,0 1 0 0 0,-3 1-149 0 0,-12 7 205 0 0,1 1-1 0 0,0 1 1 0 0,0 0 0 0 0,1 2-1 0 0,1-1 1 0 0,0 2 0 0 0,1 0 0 0 0,1 1-1 0 0,0 0 1 0 0,-9 14-205 0 0,18-22 48 0 0,0-1 0 0 0,1 1 0 0 0,-1 0 0 0 0,1 0 0 0 0,1 0 1 0 0,-1 0-1 0 0,1 0 0 0 0,0 0 0 0 0,1 1 0 0 0,0-1 0 0 0,0 1 0 0 0,1-1 0 0 0,0 1 0 0 0,0-1 0 0 0,1 8-48 0 0,1-11 97 0 0,1 0 0 0 0,-1 0 0 0 0,1 0 0 0 0,0-1 0 0 0,0 1 0 0 0,0-1 0 0 0,0 0 0 0 0,0 1 0 0 0,1-2-1 0 0,0 1 1 0 0,-1 0 0 0 0,1-1 0 0 0,0 1 0 0 0,0-1 0 0 0,0 0 0 0 0,1-1 0 0 0,-1 1 0 0 0,0-1-1 0 0,1 1 1 0 0,-1-1 0 0 0,1-1 0 0 0,-1 1 0 0 0,1-1 0 0 0,0 0 0 0 0,-1 0 0 0 0,1 0 0 0 0,-1 0 0 0 0,1-1-1 0 0,2 0-96 0 0,3-1 115 0 0,0-1 0 0 0,-1 0 0 0 0,0-1 0 0 0,1 0 0 0 0,-1 0 0 0 0,-1-1 0 0 0,1 0 0 0 0,-1-1 0 0 0,0 1 0 0 0,0-2 0 0 0,0 1 0 0 0,-1-1 0 0 0,0 0 0 0 0,5-8-115 0 0,11-6 136 0 0,38-40 12 0 0,28-6-60 0 0,-87 65-92 0 0,0 1 0 0 0,0-1 0 0 0,0 1 0 0 0,0 0 0 0 0,0 0 0 0 0,0 0-1 0 0,0 0 1 0 0,0 0 0 0 0,1 0 0 0 0,-1 1 0 0 0,0-1 0 0 0,1 1 0 0 0,-1 0 0 0 0,1-1 0 0 0,-1 1 0 0 0,0 0-1 0 0,1 0 1 0 0,-1 1 0 0 0,0-1 0 0 0,1 0 0 0 0,-1 1 0 0 0,1-1 0 0 0,-1 1 0 0 0,0 0 0 0 0,0 0-1 0 0,0 0 1 0 0,1 0 0 0 0,-1 0 0 0 0,0 1 0 0 0,0-1 0 0 0,0 0 0 0 0,-1 1 0 0 0,1 0 0 0 0,0-1 0 0 0,-1 1-1 0 0,1 0 1 0 0,-1 0 0 0 0,1 0 0 0 0,0 2 4 0 0,27 31-4 0 0,-2 1-1 0 0,-2 1 1 0 0,-1 1-1 0 0,-2 2 0 0 0,-1 1 5 0 0,-13-24 6 0 0,-2 1-1 0 0,0-1 1 0 0,-2 1-1 0 0,0 0 1 0 0,0 0-1 0 0,-2 1 1 0 0,0-1-1 0 0,-1 0 0 0 0,-1 1 1 0 0,-1-1-1 0 0,-1 1 1 0 0,-1 8-6 0 0,-3-8 5 0 0,0 0 0 0 0,-1-1 0 0 0,0 1 0 0 0,-2-2 1 0 0,0 1-1 0 0,-1-1 0 0 0,-7 7-5 0 0,-42 45-6 0 0,48-60-3 0 0,0 0-1 0 0,0 0 0 0 0,-1-1 0 0 0,0 0 0 0 0,0-1 0 0 0,-1-1 1 0 0,0 0-1 0 0,-9 3 10 0 0,-77 12-134 0 0,96-21 129 0 0,0 0-1 0 0,1 0 0 0 0,-1 0 0 0 0,0 0 0 0 0,1-1 0 0 0,-1 1 0 0 0,1-1 1 0 0,-1 0-1 0 0,0 1 0 0 0,1-1 0 0 0,0 0 0 0 0,-1-1 0 0 0,1 1 0 0 0,0 0 1 0 0,-1-1-1 0 0,1 1 0 0 0,0-1 0 0 0,0 0 0 0 0,0 0 0 0 0,0 0 0 0 0,1 0 1 0 0,-1 0-1 0 0,0 0 0 0 0,1 0 0 0 0,-1 0 0 0 0,1-1 0 0 0,0 1 1 0 0,0-1-1 0 0,0 1 0 0 0,0-1 0 0 0,0 1 0 0 0,1-1 0 0 0,-1 1 0 0 0,1-1 1 0 0,0 0-1 0 0,-1 0 6 0 0,3-14-18 0 0,0-1 0 0 0,0 1 0 0 0,2 0 0 0 0,0 0 0 0 0,1 0-1 0 0,1 1 1 0 0,0 0 0 0 0,2 0 0 0 0,-1 0 0 0 0,2 1 0 0 0,0 0 0 0 0,1 0 0 0 0,0 1 0 0 0,1 1 0 0 0,1 0 0 0 0,0 0 0 0 0,2 0 18 0 0,43-45-3 0 0,2 3 1 0 0,2 3-1 0 0,12-5 3 0 0,75-64 25 0 0,-54 37-55 0 0,-65 57 27 0 0,-21 22 3 0 0,-1-1-1 0 0,0 0 0 0 0,0 0 0 0 0,-1-1 0 0 0,0 1 0 0 0,0-1 0 0 0,0-1 0 0 0,-1 1 0 0 0,0-1 0 0 0,0 0 0 0 0,-1 0 0 0 0,0 0 1 0 0,-1-1-1 0 0,0 0 0 0 0,0 1 0 0 0,-1-1 0 0 0,0 0 0 0 0,0-3 1 0 0,-3 9-22 0 0,-1 1 0 0 0,1 0-1 0 0,-1 0 1 0 0,0 0 0 0 0,0 0 0 0 0,0 0 0 0 0,0 1-1 0 0,0-1 1 0 0,0 0 0 0 0,0 1 0 0 0,0 0 0 0 0,-1-1 0 0 0,1 1-1 0 0,-1 0 1 0 0,1 0 0 0 0,-1 0 0 0 0,1 1 0 0 0,-1-1-1 0 0,0 1 1 0 0,1-1 0 0 0,-1 1 0 0 0,0 0 0 0 0,1 0-1 0 0,-1 0 1 0 0,0 0 0 0 0,1 1 0 0 0,-1-1 0 0 0,0 1-1 0 0,1-1 1 0 0,-1 1 0 0 0,1 0 0 0 0,-1 0 0 0 0,1 0 0 0 0,0 1-1 0 0,-1-1 1 0 0,-1 2 22 0 0,-11 6-66 0 0,0 2 1 0 0,1-1-1 0 0,0 2 0 0 0,0 0 1 0 0,2 1-1 0 0,-1 0 0 0 0,2 1 0 0 0,0 0 1 0 0,0 0-1 0 0,2 2 0 0 0,0-1 66 0 0,4-6-15 0 0,0-1-1 0 0,1 1 0 0 0,1 0 0 0 0,0 1 0 0 0,0-1 0 0 0,0 0 1 0 0,1 1-1 0 0,1-1 0 0 0,0 1 0 0 0,0 0 0 0 0,1 0 0 0 0,0-1 1 0 0,0 1-1 0 0,1 0 0 0 0,1 0 16 0 0,1-3 6 0 0,0-1 1 0 0,0 1-1 0 0,1-1 1 0 0,0 0-1 0 0,0 0 1 0 0,1 0-1 0 0,-1-1 1 0 0,1 1-1 0 0,1-1 1 0 0,-1 0-1 0 0,1-1 1 0 0,0 1-1 0 0,0-1 1 0 0,0 0-1 0 0,0-1 0 0 0,1 1 1 0 0,-1-1-1 0 0,1-1 1 0 0,0 1-1 0 0,0-1-6 0 0,13 2 64 0 0,1 0 1 0 0,-1-2-1 0 0,1 0 0 0 0,0-1 0 0 0,-1-2 0 0 0,1 0 0 0 0,0-1 0 0 0,-1-1 1 0 0,0 0-1 0 0,1-2 0 0 0,-1-1 0 0 0,-1 0 0 0 0,1-1 0 0 0,-1-1 1 0 0,-1-1-1 0 0,1-1 0 0 0,-1-1 0 0 0,-1 0 0 0 0,0-1 0 0 0,11-11-64 0 0,274-199 602 0 0,-214 167-596 0 0,-28 47-324 0 0,-57 53 74 0 0,-57-5 632 0 0,-42 0-183 0 0,-61 38-124 0 0,146-70-88 0 0,-1 1 0 0 0,1 0 0 0 0,1 1 0 0 0,0 1 0 0 0,0-1 0 0 0,1 1 0 0 0,1 1 0 0 0,0 0 0 0 0,0 0 0 0 0,-4 11 7 0 0,10-20-10 0 0,0 0 1 0 0,1 0-1 0 0,-1 0 0 0 0,1-1 1 0 0,0 1-1 0 0,0 0 1 0 0,0 1-1 0 0,0-1 0 0 0,1 0 1 0 0,-1 0-1 0 0,1 0 1 0 0,0 0-1 0 0,0 1 0 0 0,0-1 1 0 0,0 0-1 0 0,1 0 1 0 0,-1 0-1 0 0,1 0 0 0 0,0 0 1 0 0,0 0-1 0 0,0 1 1 0 0,0-2-1 0 0,0 1 0 0 0,1 0 1 0 0,-1 0-1 0 0,1 0 1 0 0,0-1-1 0 0,0 1 0 0 0,0-1 1 0 0,0 1-1 0 0,0-1 1 0 0,0 0-1 0 0,1 0 0 0 0,-1 0 1 0 0,1 0-1 0 0,-1 0 1 0 0,1 0-1 0 0,0-1 1 0 0,0 0-1 0 0,0 1 0 0 0,2-1 10 0 0,10-2 22 0 0,0-1 0 0 0,0-1 0 0 0,0-1 0 0 0,0 0 0 0 0,-1-1-1 0 0,1 0 1 0 0,-1-1 0 0 0,0-1 0 0 0,-1 0 0 0 0,0-1 0 0 0,0 0 0 0 0,0-1-1 0 0,-1 0 1 0 0,-1-1 0 0 0,0-1 0 0 0,0 0 0 0 0,-1 0 0 0 0,7-11-22 0 0,4-2 63 0 0,-1 0 0 0 0,-1-1 0 0 0,-2-1 0 0 0,0-1 0 0 0,-2-1 0 0 0,5-12-63 0 0,-10 22-82 0 0,-5 29-409 0 0,-23 106 315 0 0,18-111 168 0 0,-1-2 3 0 0,1 0 0 0 0,0-1 0 0 0,0 1-1 0 0,0 0 1 0 0,0-1 0 0 0,1 1 0 0 0,-1 0 0 0 0,1-1-1 0 0,0 1 1 0 0,0-1 0 0 0,0 1 0 0 0,1-1 0 0 0,-1 1-1 0 0,1-1 1 0 0,0 0 0 0 0,0 0 0 0 0,0 0 0 0 0,1 1 5 0 0,0 0-5 0 0,1 0 0 0 0,0 0 0 0 0,0 0 0 0 0,1-1 1 0 0,-1 1-1 0 0,1-1 0 0 0,-1 0 0 0 0,1-1 0 0 0,0 1 1 0 0,0-1-1 0 0,1 0 0 0 0,-1 0 0 0 0,0 0 0 0 0,1-1 1 0 0,3 1 4 0 0,1-1 10 0 0,1 1 0 0 0,0-2 0 0 0,0 1 0 0 0,0-1 0 0 0,0-1 0 0 0,-1 0 0 0 0,1-1 0 0 0,0 0 0 0 0,0 0 0 0 0,-1-1 0 0 0,0-1 0 0 0,1 1 0 0 0,-1-2 0 0 0,7-3-10 0 0,13-10 100 0 0,0-1 1 0 0,-2-1-1 0 0,0-1 1 0 0,-1-2-1 0 0,-1 0 1 0 0,-1-2-1 0 0,-1-1 1 0 0,16-23-101 0 0,-14 10 47 0 0,-2 0 0 0 0,-2-1 0 0 0,-1-1 0 0 0,2-13-47 0 0,-20 47-8 0 0,0-1 0 0 0,-1 1 0 0 0,0-1-1 0 0,0 0 1 0 0,-1 0 0 0 0,0 0 0 0 0,-1 0 0 0 0,0 0 0 0 0,0 0 0 0 0,0 0 0 0 0,-1 0 0 0 0,-1-1 8 0 0,1 7-11 0 0,-1 0 0 0 0,0-1 0 0 0,0 1 1 0 0,0 0-1 0 0,0 0 0 0 0,0 0 1 0 0,0 1-1 0 0,0-1 0 0 0,-1 0 0 0 0,1 1 1 0 0,-1 0-1 0 0,1-1 0 0 0,-1 1 1 0 0,0 0-1 0 0,1 0 0 0 0,-1 1 1 0 0,0-1-1 0 0,0 0 0 0 0,1 1 0 0 0,-1 0 1 0 0,0 0-1 0 0,0 0 0 0 0,0 0 1 0 0,0 0-1 0 0,1 0 0 0 0,-1 1 1 0 0,0-1-1 0 0,0 1 0 0 0,1 0 0 0 0,-1 0 1 0 0,0 0-1 0 0,1 0 0 0 0,-1 0 1 0 0,1 1-1 0 0,-1-1 0 0 0,1 1 1 0 0,0-1-1 0 0,-1 1 0 0 0,1 0 0 0 0,0 0 1 0 0,0 0-1 0 0,0 1 11 0 0,-16 10-35 0 0,2 1 0 0 0,-1 1 0 0 0,2 0-1 0 0,0 1 1 0 0,1 0 0 0 0,1 1 0 0 0,0 1 0 0 0,-2 6 35 0 0,1 0-33 0 0,9-16 22 0 0,0-1-1 0 0,0 1 1 0 0,1 0 0 0 0,1 0-1 0 0,-1 0 1 0 0,1 1 0 0 0,1-1-1 0 0,-1 1 1 0 0,1 0 0 0 0,1 0-1 0 0,-1 4 12 0 0,2-5-5 0 0,0-4 0 0 0,-1 0 0 0 0,1 0 1 0 0,0 0-1 0 0,0 0 0 0 0,0 1 0 0 0,0-1 0 0 0,1 0 0 0 0,0 0 0 0 0,-1 0 0 0 0,2 0 0 0 0,-1 0 0 0 0,0 0 0 0 0,1-1 0 0 0,0 1 0 0 0,0 0 0 0 0,0-1 0 0 0,0 1 0 0 0,0-1 0 0 0,1 0 0 0 0,0 1 0 0 0,-1-1 0 0 0,1-1 0 0 0,0 1 0 0 0,1 0 5 0 0,12 6 10 0 0,-1 0-1 0 0,1-2 0 0 0,0 0 1 0 0,1 0-1 0 0,0-2 0 0 0,0 0 1 0 0,0-1-1 0 0,9 0-9 0 0,110 40 237 0 0,-130-40-223 0 0,0 1-1 0 0,-1 0 1 0 0,0 0-1 0 0,0 1 0 0 0,0 0 1 0 0,-1 0-1 0 0,0 0 0 0 0,0 0 1 0 0,0 0-1 0 0,-1 1 1 0 0,0 0-1 0 0,0 0 0 0 0,-1 0 1 0 0,0 0-1 0 0,0 0 1 0 0,-1 0-1 0 0,0 0 0 0 0,0 1 1 0 0,0-1-1 0 0,-1 1 1 0 0,0-1-1 0 0,-1 0 0 0 0,1 1 1 0 0,-2 4-14 0 0,2-12 0 0 0,0 5 987 0 0,0 1-3683 0 0,0-4-3760 0 0,0-7-3837 0 0,0 5 1821 0 0</inkml:trace>
</inkml:ink>
</file>

<file path=ppt/ink/ink9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16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72 456 592 0 0,'0'0'1218'0'0,"0"0"-119"0"0,0 0-104 0 0,0 0 141 0 0,0 0 236 0 0,0 0 134 0 0,0 0 50 0 0,0 0-81 0 0,0 0-144 0 0,0 0-87 0 0,0 0-72 0 0,0 0-25 0 0,0 0-4 0 0,33 5-21 0 0,103 12-87 0 0,-71-26-123 0 0,-29-10-488 0 0,-1-1 1 0 0,-1-2-1 0 0,-2-1 1 0 0,0-1-1 0 0,-1-2 1 0 0,-2-1-1 0 0,17-20-424 0 0,-38 39 80 0 0,1-1-1 0 0,-2 0 0 0 0,1-1 0 0 0,-2 0 1 0 0,1 0-1 0 0,-1 0 0 0 0,0-1 0 0 0,-1 0 1 0 0,-1 0-1 0 0,0 0 0 0 0,0 0 1 0 0,-1-1-1 0 0,0 0 0 0 0,-1 1 0 0 0,-1-1 1 0 0,1 0-1 0 0,-2 0 0 0 0,0-9-79 0 0,-1 18 11 0 0,0 0-1 0 0,0 1 1 0 0,0-1-1 0 0,0 1 0 0 0,0 0 1 0 0,-1-1-1 0 0,1 1 1 0 0,-1 0-1 0 0,1 0 0 0 0,-1 0 1 0 0,0 0-1 0 0,0 0 1 0 0,0 0-1 0 0,0 0 1 0 0,0 1-1 0 0,0-1 0 0 0,-1 1 1 0 0,1-1-1 0 0,0 1 1 0 0,-1 0-1 0 0,1 0 1 0 0,-1 0-1 0 0,1 0 0 0 0,-1 0 1 0 0,0 1-1 0 0,1-1 1 0 0,-1 1-1 0 0,0 0 1 0 0,1 0-1 0 0,-1 0 0 0 0,0 0 1 0 0,0 0-1 0 0,1 1 1 0 0,-1-1-1 0 0,1 1 1 0 0,-1-1-1 0 0,0 1 0 0 0,1 0 1 0 0,-1 0-1 0 0,1 0 1 0 0,-1 1-1 0 0,1-1 1 0 0,0 0-1 0 0,-2 3-10 0 0,-16 11-1 0 0,1 2 1 0 0,1 1-1 0 0,1 0 0 0 0,0 1 0 0 0,2 1 1 0 0,0 0-1 0 0,1 2 0 0 0,1-1 1 0 0,1 1-1 0 0,1 1 0 0 0,1 0 1 0 0,1 1-1 0 0,1 0 0 0 0,1 0 0 0 0,1 1 1 0 0,1 0-1 0 0,-1 24 1 0 0,-2 19-1 0 0,3 1 1 0 0,2-1-1 0 0,4 13 1 0 0,-1-22-3 0 0,5 23 8 0 0,2 0 0 0 0,5 0 1 0 0,3-1-6 0 0,2 18 4 0 0,-7 134-28 0 0,-12-223 9 0 0,0 1 1 0 0,-1-1 0 0 0,-1 1 0 0 0,0-1 0 0 0,0 0-1 0 0,-1 0 1 0 0,0-1 0 0 0,-1 1 0 0 0,0-1-1 0 0,-1-1 1 0 0,1 1 0 0 0,-2-1 0 0 0,1 0-1 0 0,-1-1 1 0 0,0 1 0 0 0,-1-2 0 0 0,0 1 0 0 0,-2 0 14 0 0,5-2-20 0 0,0-1 0 0 0,0 0 1 0 0,0-1-1 0 0,-1 0 1 0 0,1 0-1 0 0,-1 0 1 0 0,0-1-1 0 0,0 0 1 0 0,0 0-1 0 0,0 0 0 0 0,0-1 1 0 0,0-1-1 0 0,0 1 1 0 0,0-1-1 0 0,0 0 1 0 0,-1 0-1 0 0,1-1 1 0 0,0 0-1 0 0,0 0 0 0 0,0-1 1 0 0,0 0-1 0 0,0 0 1 0 0,1-1-1 0 0,-1 0 1 0 0,1 0-1 0 0,-1 0 0 0 0,1-1 1 0 0,0 0-1 0 0,0 0 1 0 0,1-1-1 0 0,-1 1 1 0 0,1-1-1 0 0,-3-4 20 0 0,1 1-3 0 0,1 0 0 0 0,1 0 0 0 0,0-1 0 0 0,0 1 0 0 0,0-1 0 0 0,1-1 0 0 0,0 1 1 0 0,1 0-1 0 0,0-1 0 0 0,1 0 0 0 0,0 0 0 0 0,0 1 0 0 0,1-1 0 0 0,0-10 3 0 0,1 8 3 0 0,-1-4 9 0 0,1 1 1 0 0,0-1-1 0 0,1 0 1 0 0,1 1-1 0 0,0-1 1 0 0,1 1-1 0 0,1-1 1 0 0,0 1-1 0 0,1 0 1 0 0,5-9-13 0 0,3-1 7 0 0,1 1 0 0 0,1 1 0 0 0,1 0 0 0 0,1 1 1 0 0,0 1-1 0 0,2 0 0 0 0,1 1 0 0 0,0 2 0 0 0,1 0 0 0 0,2 1 0 0 0,14-9-7 0 0,-22 17-139 0 0,125-66 157 0 0,-37 51-4081 0 0,-71 21 234 0 0,27-1-9779 0 0,-46 4 11075 0 0</inkml:trace>
  <inkml:trace contextRef="#ctx0" brushRef="#br0" timeOffset="283.135">884 761 3689 0 0,'0'0'2926'0'0,"0"0"-831"0"0,0 0-399 0 0,0 0-37 0 0,0 0-22 0 0,0 0-121 0 0,0 0-193 0 0,0 0-216 0 0,-29 35-179 0 0,-89 108-160 0 0,68-62 246 0 0,48-68-808 0 0,-6 90 1425 0 0,9-100-1582 0 0,-1 0 0 0 0,1 0 0 0 0,-1 0 0 0 0,1 0 0 0 0,0 0 0 0 0,0-1-1 0 0,0 1 1 0 0,1 0 0 0 0,-1 0 0 0 0,1-1 0 0 0,-1 1 0 0 0,1-1-1 0 0,0 0 1 0 0,0 1 0 0 0,0-1 0 0 0,0 0 0 0 0,1 0 0 0 0,-1 0-1 0 0,0-1 1 0 0,1 1 0 0 0,0 0 0 0 0,-1-1 0 0 0,1 0 0 0 0,0 1 0 0 0,-1-1-1 0 0,1 0 1 0 0,0 0 0 0 0,0-1 0 0 0,0 1 0 0 0,0-1 0 0 0,0 1-1 0 0,0-1-48 0 0,6 0 126 0 0,0-1 0 0 0,0 0-1 0 0,0 0 1 0 0,0 0-1 0 0,-1-1 1 0 0,1-1-1 0 0,-1 0 1 0 0,1 0 0 0 0,-1 0-1 0 0,0-1 1 0 0,0 0-1 0 0,0-1 1 0 0,-1 0-1 0 0,0 0 1 0 0,0 0 0 0 0,0-1-1 0 0,0 0 1 0 0,-1 0-1 0 0,0-1 1 0 0,1-1-126 0 0,-2 3 46 0 0,82-109 648 0 0,-82 103-658 0 0,-1 1 0 0 0,0-1-1 0 0,-1 0 1 0 0,0 0 0 0 0,-1 0 0 0 0,0 0 0 0 0,-1 0 0 0 0,0-1 0 0 0,-1 1 0 0 0,0 0 0 0 0,-1-1-36 0 0,2 8-21 0 0,-1 0 1 0 0,-1 0 0 0 0,1-1 0 0 0,-1 1-1 0 0,1 0 1 0 0,-1 0 0 0 0,0 0 0 0 0,-1 0 0 0 0,1 0-1 0 0,-1 0 1 0 0,0 1 0 0 0,0-1 0 0 0,0 0 0 0 0,0 1-1 0 0,0 0 1 0 0,-1-1 0 0 0,0 1 0 0 0,0 0-1 0 0,0 0 1 0 0,0 0 0 0 0,0 1 0 0 0,0-1 0 0 0,-1 1-1 0 0,1 0 1 0 0,-1 0 0 0 0,0 0 0 0 0,1 0 0 0 0,-1 0-1 0 0,0 1 1 0 0,0 0 0 0 0,0 0 0 0 0,-2 0 20 0 0,3 0-129 0 0,0 1 0 0 0,0 0 0 0 0,0 0 0 0 0,0 1 0 0 0,0-1 0 0 0,0 0 1 0 0,0 1-1 0 0,0 0 0 0 0,0 0 0 0 0,0 0 0 0 0,0 0 0 0 0,1 0 0 0 0,-1 1 0 0 0,0-1 1 0 0,1 1-1 0 0,-1-1 0 0 0,1 1 0 0 0,-1 0 0 0 0,1 0 0 0 0,0 0 0 0 0,0 1 0 0 0,0-1 0 0 0,0 0 1 0 0,0 1-1 0 0,0 1 129 0 0,-25 47-3796 0 0,12-14-1816 0 0,10-24 1877 0 0,0 3-6658 0 0</inkml:trace>
  <inkml:trace contextRef="#ctx0" brushRef="#br0" timeOffset="536.6">1213 1244 7754 0 0,'0'0'2410'0'0,"0"0"-338"0"0,0 0-169 0 0,0 0-25 0 0,0 0-27 0 0,0 0-81 0 0,0 0-115 0 0,0 0-218 0 0,0 0-246 0 0,0 0-237 0 0,0 0-265 0 0,0 0-179 0 0,0 0-154 0 0,3-11-82 0 0,23-122 637 0 0,-24 112-867 0 0,1 0 0 0 0,1 0-1 0 0,1 1 1 0 0,1-1 0 0 0,0 1-1 0 0,2 1 1 0 0,0-1 0 0 0,2 1 0 0 0,0 1-1 0 0,1-1 1 0 0,0 2 0 0 0,2 0-1 0 0,11-13-43 0 0,-22 26-69 0 0,1 1 0 0 0,0-1-1 0 0,0 1 1 0 0,0 0 0 0 0,0 0-1 0 0,0 0 1 0 0,1 0 0 0 0,-1 0-1 0 0,1 1 1 0 0,0-1 0 0 0,0 1-1 0 0,0 0 1 0 0,0 0-1 0 0,0 1 1 0 0,0-1 0 0 0,1 1-1 0 0,-1 0 1 0 0,0 0 0 0 0,1 0-1 0 0,-1 1 1 0 0,1 0 0 0 0,-1-1-1 0 0,0 1 1 0 0,2 1 69 0 0,31 52-5959 0 0,-30-38 214 0 0,-6-3-5885 0 0</inkml:trace>
</inkml:ink>
</file>

<file path=ppt/ink/ink9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2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193 735 0 0 0,'0'0'1267'0'0,"0"0"25"0"0,0 0-42 0 0,0 0 79 0 0,0 0 161 0 0,0 0 52 0 0,0 0-113 0 0,0 0-163 0 0,0 0-187 0 0,0 0-166 0 0,0 0-144 0 0,-16 0-105 0 0,-48 4-65 0 0,60-3-506 0 0,1 0 1 0 0,-1 0 0 0 0,0 1-1 0 0,0-1 1 0 0,1 1 0 0 0,-1 0-1 0 0,1 0 1 0 0,-1 0 0 0 0,1 0-1 0 0,0 1 1 0 0,0-1 0 0 0,0 1-1 0 0,0 0 1 0 0,0 0 0 0 0,1 0-1 0 0,-1 0 1 0 0,1 0 0 0 0,0 0-1 0 0,0 1 1 0 0,-1 2-94 0 0,1-4 52 0 0,-4 9 54 0 0,0 0 0 0 0,0 0 0 0 0,1 1 0 0 0,0-1 0 0 0,1 1 0 0 0,1 0 0 0 0,0 0 0 0 0,0 0-1 0 0,1 1 1 0 0,1-1 0 0 0,0 0 0 0 0,1 1 0 0 0,0-1 0 0 0,1 1 0 0 0,0-1 0 0 0,1 1 0 0 0,1 0-106 0 0,-2-10 52 0 0,0 1 1 0 0,0-1 0 0 0,1 0 0 0 0,-1 0 0 0 0,1 0 0 0 0,0 0 0 0 0,0 0-1 0 0,0-1 1 0 0,0 1 0 0 0,0-1 0 0 0,1 1 0 0 0,-1-1 0 0 0,1 0-1 0 0,0 1 1 0 0,0-2 0 0 0,-1 1 0 0 0,1 0 0 0 0,1 0 0 0 0,-1-1-1 0 0,0 0 1 0 0,0 1 0 0 0,0-1 0 0 0,1-1 0 0 0,-1 1 0 0 0,0 0-1 0 0,1-1 1 0 0,-1 0 0 0 0,1 1 0 0 0,-1-1 0 0 0,1-1 0 0 0,-1 1 0 0 0,1 0-53 0 0,4-1 149 0 0,1 0 1 0 0,-1 0 0 0 0,1-1-1 0 0,-1 0 1 0 0,1-1 0 0 0,-1 1 0 0 0,0-2-1 0 0,0 1 1 0 0,0-1 0 0 0,-1 0-1 0 0,1-1 1 0 0,1-1-150 0 0,5-6 95 0 0,-1-1 0 0 0,0 0 0 0 0,0-2 0 0 0,-2 1 0 0 0,0-1 1 0 0,0-1-1 0 0,-1 0 0 0 0,-1 0 0 0 0,-1-1 0 0 0,0-1-95 0 0,-3 2 32 0 0,0 0 1 0 0,-2 0-1 0 0,1 0 1 0 0,-2 0-1 0 0,0 0 1 0 0,-1-1-1 0 0,-1 1 1 0 0,0 0-1 0 0,-3-16-32 0 0,3 26-20 0 0,0 0-1 0 0,0-1 1 0 0,-1 1 0 0 0,0 0-1 0 0,0 0 1 0 0,0 0-1 0 0,-1 0 1 0 0,0 0 0 0 0,0 0-1 0 0,-1 1 1 0 0,1-1 0 0 0,-1 1-1 0 0,0-1 1 0 0,-1 1 0 0 0,0 0-1 0 0,1 0 1 0 0,-1 0 0 0 0,-1 1-1 0 0,1-1 1 0 0,-1 1-1 0 0,0 0 1 0 0,1 1 0 0 0,-2-1-1 0 0,1 1 1 0 0,0 0 0 0 0,-1 0-1 0 0,1 1 1 0 0,-1-1 0 0 0,0 1-1 0 0,0 0 1 0 0,0 1 0 0 0,0 0-1 0 0,0 0 1 0 0,-6-1 20 0 0,5 5-34 0 0,0 0 1 0 0,1 1 0 0 0,-1-1-1 0 0,1 1 1 0 0,0 1-1 0 0,0-1 1 0 0,1 1-1 0 0,-1 0 1 0 0,1 0 0 0 0,0 1-1 0 0,1-1 1 0 0,-1 1-1 0 0,1 0 1 0 0,0 0 0 0 0,0 1-1 0 0,1-1 1 0 0,-2 6 33 0 0,4-11-1 0 0,0 0-1 0 0,0 1 1 0 0,0-1 0 0 0,0 0 0 0 0,0 1 0 0 0,0-1 0 0 0,1 0 0 0 0,-1 1-1 0 0,0-1 1 0 0,1 1 0 0 0,-1 0 0 0 0,1-1 0 0 0,0 1 0 0 0,0-1 0 0 0,-1 1-1 0 0,1 0 1 0 0,0-1 0 0 0,0 1 0 0 0,0-1 0 0 0,1 1 0 0 0,-1 0-1 0 0,0-1 1 0 0,1 1 0 0 0,-1-1 0 0 0,1 1 0 0 0,-1-1 0 0 0,1 1 0 0 0,0-1-1 0 0,-1 1 1 0 0,1-1 0 0 0,0 1 0 0 0,0-1 0 0 0,0 0 0 0 0,0 0 0 0 0,0 1-1 0 0,1-1 1 0 0,-1 0 0 0 0,0 0 0 0 0,0 0 0 0 0,1 0 0 0 0,-1-1 0 0 0,1 1-1 0 0,-1 0 1 0 0,0-1 0 0 0,1 1 0 0 0,0 0 0 0 0,-1-1 0 0 0,1 0 0 0 0,-1 1-1 0 0,2-1 2 0 0,13-3 60 0 0,0-1 0 0 0,0-1 0 0 0,0-1 0 0 0,-1 0 0 0 0,1-1-1 0 0,-1 0 1 0 0,-1-1 0 0 0,0-1 0 0 0,0-1 0 0 0,-1 0 0 0 0,0 0-1 0 0,0-1 1 0 0,-1-1 0 0 0,-1 0 0 0 0,0-1 0 0 0,-1 0 0 0 0,4-6-60 0 0,4-1 81 0 0,209-277 885 0 0,-130 116-675 0 0,-75 150-234 0 0,-33 483-22 0 0,-22-85-318 0 0,14-181-270 0 0,11-85 293 0 0,-3 0-1 0 0,-5-1 1 0 0,-5-1 0 0 0,-4 0 0 0 0,-4-2 260 0 0,-50 77 209 0 0,79-173-191 0 0,0-1 0 0 0,0 1-1 0 0,0 0 1 0 0,0-1-1 0 0,0 1 1 0 0,0 0-1 0 0,0-1 1 0 0,-1 1-1 0 0,1 0 1 0 0,0-1-1 0 0,0 1 1 0 0,-1 0-1 0 0,1-1 1 0 0,-1 1 0 0 0,1-1-1 0 0,0 1 1 0 0,-1-1-1 0 0,1 1 1 0 0,-1-1-1 0 0,1 1 1 0 0,-1-1-1 0 0,0 1 1 0 0,1-1-1 0 0,-1 1 1 0 0,1-1-1 0 0,-1 0 1 0 0,0 0 0 0 0,1 1-1 0 0,-1-1 1 0 0,0 0-1 0 0,1 0 1 0 0,-1 0-1 0 0,0 0 1 0 0,1 1-1 0 0,-1-1 1 0 0,0 0-1 0 0,1 0 1 0 0,-1 0-1 0 0,0-1 1 0 0,0 1-1 0 0,1 0 1 0 0,-1 0 0 0 0,0 0-1 0 0,1 0 1 0 0,-1-1-1 0 0,0 1 1 0 0,1 0-1 0 0,-1-1 1 0 0,1 1-1 0 0,-1 0 1 0 0,0-1-1 0 0,1 1 1 0 0,-1-1-1 0 0,1 1 1 0 0,-1-1 0 0 0,1 1-1 0 0,-1-1 1 0 0,1 1-1 0 0,0-1 1 0 0,-1 0-1 0 0,1 1 1 0 0,0-1-1 0 0,-1 1 1 0 0,1-1-1 0 0,0 0 1 0 0,0 1-1 0 0,-1-1-17 0 0,-1-23 178 0 0,1 0-1 0 0,1 0 1 0 0,1 0-1 0 0,1 0 0 0 0,1 0 1 0 0,1 0-1 0 0,1 1 0 0 0,4-10-177 0 0,66-237 613 0 0,-9 98-549 0 0,-36 104-188 0 0,-24 50-191 0 0,2-1 0 0 0,0 1 0 0 0,0 1-1 0 0,2 0 1 0 0,0 0 0 0 0,1 0-1 0 0,1 2 1 0 0,1-1 0 0 0,8-8 315 0 0,-2 17-2805 0 0,1 6-6220 0 0,-16 1 5712 0 0,1 0-4401 0 0</inkml:trace>
</inkml:ink>
</file>

<file path=ppt/ink/ink9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23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1010 8298 0 0,'0'0'1369'0'0,"0"0"-191"0"0,0 0-55 0 0,0 0 24 0 0,0 0-119 0 0,0 0-186 0 0,0 0-126 0 0,0 0-91 0 0,0 0-86 0 0,0 0-98 0 0,0 0-63 0 0,0 0-33 0 0,0 0 38 0 0,-2 26 34 0 0,-4 126 405 0 0,6-118 2 0 0,0 41-374 0 0,1-58 4489 0 0,63-248-3560 0 0,-45 179-1319 0 0,2 1 0 0 0,2 1 0 0 0,2 1 0 0 0,6-4-60 0 0,36-34-45 0 0,-67 87-18 0 0,1-1-1 0 0,-1 1 1 0 0,1 0 0 0 0,-1 0 0 0 0,1-1 0 0 0,0 1-1 0 0,-1 0 1 0 0,1 0 0 0 0,-1 0 0 0 0,1 0 0 0 0,0 0-1 0 0,-1 0 1 0 0,1 0 0 0 0,-1 0 0 0 0,1 0 0 0 0,0 0-1 0 0,-1 0 1 0 0,1 0 0 0 0,-1 0 0 0 0,1 1 0 0 0,-1-1-1 0 0,1 0 1 0 0,0 0 0 0 0,-1 1 0 0 0,1-1 0 0 0,-1 0-1 0 0,1 1 1 0 0,-1-1 0 0 0,1 0 0 0 0,-1 1 0 0 0,0-1-1 0 0,1 1 1 0 0,-1-1 0 0 0,1 1 0 0 0,-1-1 0 0 0,0 1-1 0 0,0-1 1 0 0,1 1 0 0 0,-1-1 0 0 0,0 1 0 0 0,0 0-1 0 0,1-1 1 0 0,-1 1 0 0 0,0-1 0 0 0,0 1 0 0 0,0-1-1 0 0,0 1 1 0 0,0 0 0 0 0,0-1 0 0 0,0 1 0 0 0,0-1-1 0 0,0 1 1 0 0,0 0 0 0 0,0-1 0 0 0,-1 1 63 0 0,14 45-5825 0 0,-12-42 4516 0 0,2 10-5030 0 0,1-6-4150 0 0</inkml:trace>
  <inkml:trace contextRef="#ctx0" brushRef="#br0" timeOffset="466.419">602 840 6425 0 0,'0'0'1791'0'0,"0"0"-145"0"0,0 0 53 0 0,0 0 72 0 0,0 0-62 0 0,0 0-256 0 0,0 0-253 0 0,0 0-161 0 0,0 0-170 0 0,0 0-152 0 0,0 0-94 0 0,-31 29-88 0 0,-99 88-87 0 0,62-34 260 0 0,62-76-672 0 0,0 1 0 0 0,0 0 0 0 0,1 1 0 0 0,0-1 0 0 0,1 1-1 0 0,0 0 1 0 0,0 0 0 0 0,1 1 0 0 0,0-1 0 0 0,1 1 0 0 0,0-1 0 0 0,0 1 0 0 0,1 0 0 0 0,0-1 0 0 0,1 1 0 0 0,0 0 0 0 0,1 0 0 0 0,0 5-36 0 0,1-12 40 0 0,0 0 1 0 0,0-1-1 0 0,1 1 1 0 0,-1-1-1 0 0,0 1 1 0 0,1-1-1 0 0,0 0 1 0 0,-1 0-1 0 0,1 0 1 0 0,0-1-1 0 0,0 1 1 0 0,0-1-1 0 0,0 1 1 0 0,0-1-1 0 0,0 0 1 0 0,0 0-1 0 0,1 0 1 0 0,-1-1-1 0 0,0 1 1 0 0,1-1 0 0 0,-1 0-1 0 0,0 0 1 0 0,1 0-1 0 0,-1 0 1 0 0,0-1-1 0 0,0 1 1 0 0,1-1-1 0 0,-1 0 1 0 0,0 0-1 0 0,0 0 1 0 0,0 0-1 0 0,0 0 1 0 0,0-1-1 0 0,3-1-40 0 0,19-18 226 0 0,0-2 0 0 0,-1 0 0 0 0,-2-2 0 0 0,0-1 1 0 0,-2 0-1 0 0,0-2 0 0 0,-2 0 0 0 0,1-6-226 0 0,-6 15 80 0 0,19-40 49 0 0,-26 58-426 0 0,-7 9 218 0 0,-1 40-49 0 0,1-36 131 0 0,0 0 1 0 0,1 1 0 0 0,0-1 0 0 0,0 0-1 0 0,2 0 1 0 0,-1 1 0 0 0,2-1 0 0 0,0 0 0 0 0,0-1-1 0 0,1 3-3 0 0,0-9-5 0 0,0 0 0 0 0,0-1 0 0 0,0 1 0 0 0,0-1 0 0 0,1 0 0 0 0,0 0 0 0 0,0-1 0 0 0,0 1 0 0 0,0-1 0 0 0,0 0 0 0 0,1 0 0 0 0,-1-1 0 0 0,1 0 0 0 0,0 0 0 0 0,0 0 0 0 0,0-1 0 0 0,0 1 0 0 0,0-2 0 0 0,0 1 0 0 0,0 0 0 0 0,5-1 5 0 0,-5-1-117 0 0,0 0-1 0 0,0 0 1 0 0,0-1-1 0 0,0 0 1 0 0,0 0 0 0 0,-1 0-1 0 0,1-1 1 0 0,-1 1-1 0 0,1-1 1 0 0,-1-1 0 0 0,0 1-1 0 0,0-1 1 0 0,0 0-1 0 0,-1 0 1 0 0,1 0 0 0 0,-1-1-1 0 0,3-4 118 0 0,17-22-4763 0 0,-6 1-4980 0 0,-17 25 142 0 0</inkml:trace>
  <inkml:trace contextRef="#ctx0" brushRef="#br0" timeOffset="1001.519">1237 851 9122 0 0,'0'0'4449'0'0,"0"0"-2127"0"0,0 0-981 0 0,0 0-264 0 0,0 0-112 0 0,0 0 17 0 0,0 0 5 0 0,0 0-117 0 0,0 0-157 0 0,0 0-184 0 0,-32 22-140 0 0,-101 69-79 0 0,54-16 101 0 0,78-73-406 0 0,-8 6-5 0 0,1 0 1 0 0,0 1-1 0 0,1 0 1 0 0,0 1-1 0 0,1 0 1 0 0,0 0-1 0 0,0 0 1 0 0,1 1-1 0 0,0-1 1 0 0,1 1-1 0 0,0 1 1 0 0,1-1-1 0 0,0 0 0 0 0,1 1 1 0 0,0-1-1 0 0,1 1 1 0 0,0 5-1 0 0,2-14-6 0 0,0-1 0 0 0,0 0 0 0 0,-1 1 0 0 0,1-1 0 0 0,1 0 1 0 0,-1 1-1 0 0,0-1 0 0 0,1 0 0 0 0,-1 0 0 0 0,1 0 0 0 0,-1 0 0 0 0,1-1 0 0 0,0 1 0 0 0,0 0 1 0 0,0-1-1 0 0,0 1 0 0 0,0-1 0 0 0,0 1 0 0 0,0-1 0 0 0,1 0 0 0 0,-1 0 0 0 0,0 0 0 0 0,1 0 1 0 0,-1-1-1 0 0,1 1 0 0 0,-1-1 0 0 0,1 1 0 0 0,-1-1 0 0 0,2 0 6 0 0,76-1 228 0 0,-59-6-99 0 0,0-1-1 0 0,-1 0 0 0 0,0-2 1 0 0,0 0-1 0 0,-1-1 1 0 0,-1-1-1 0 0,0-1 1 0 0,0 0-1 0 0,-2-1 0 0 0,1-1 1 0 0,-2-1-1 0 0,0 0 1 0 0,-1-1-1 0 0,1-3-128 0 0,12-12 75 0 0,-2-1 1 0 0,-1 0-1 0 0,-1-2 1 0 0,-2-1-1 0 0,-2-1 1 0 0,-1-1-1 0 0,-2 0 1 0 0,-2-1-1 0 0,-1-1 0 0 0,-2 0 1 0 0,-2 0-1 0 0,-1-1 1 0 0,-3 0-1 0 0,1-35-75 0 0,-30-26-174 0 0,23 100 163 0 0,0-1 1 0 0,-1 1-1 0 0,1 0 0 0 0,-1 0 1 0 0,1-1-1 0 0,-1 1 1 0 0,0 0-1 0 0,0 0 0 0 0,0 1 1 0 0,0-1-1 0 0,0 0 1 0 0,0 1-1 0 0,-1-1 0 0 0,1 1 1 0 0,0 0-1 0 0,-1-1 1 0 0,1 1-1 0 0,-1 1 0 0 0,0-1 1 0 0,1 0-1 0 0,-1 0 1 0 0,0 1-1 0 0,1 0 0 0 0,-1-1 1 0 0,0 1-1 0 0,1 0 0 0 0,-1 0 1 0 0,0 1-1 0 0,0-1 1 0 0,1 1-1 0 0,-1-1 0 0 0,0 1 1 0 0,1 0-1 0 0,-1 0 1 0 0,1 0-1 0 0,-2 0 11 0 0,-6 5-24 0 0,0 1-1 0 0,0 0 1 0 0,1 1-1 0 0,0 0 1 0 0,0 0 0 0 0,1 0-1 0 0,0 1 1 0 0,0 1-1 0 0,1 0 1 0 0,0 0 24 0 0,-8 16 9 0 0,0 1 1 0 0,2 1-1 0 0,1 0 0 0 0,2 0 1 0 0,0 1-1 0 0,2 0 0 0 0,1 1 1 0 0,2 0-1 0 0,-1 12-9 0 0,3-26-5 0 0,0 0-1 0 0,2-1 1 0 0,-1 1 0 0 0,2 0 0 0 0,0 0-1 0 0,1 0 1 0 0,1 0 0 0 0,0 0 0 0 0,1 0-1 0 0,0-1 1 0 0,2 1 0 0 0,0-1 0 0 0,0 0-1 0 0,2 0 1 0 0,0-1 0 0 0,0 0-1 0 0,1 0 1 0 0,1-1 0 0 0,1 0 0 0 0,-1 0-1 0 0,13 10 6 0 0,-9-10-1 0 0,1-2 1 0 0,0 0-1 0 0,1-1 0 0 0,0 0 0 0 0,1-1 0 0 0,0-1 0 0 0,0 0 1 0 0,1-2-1 0 0,0 0 0 0 0,0 0 0 0 0,3-1 1 0 0,0-2-478 0 0,6 1-1366 0 0,-17-3-2950 0 0,0-1-3683 0 0,-9 0-893 0 0</inkml:trace>
  <inkml:trace contextRef="#ctx0" brushRef="#br0" timeOffset="1247.605">1761 1050 5457 0 0,'0'0'3332'0'0,"0"0"-1299"0"0,0 0-546 0 0,0 0-62 0 0,0 0-88 0 0,0 0-219 0 0,0 0-346 0 0,0 0-328 0 0,0 0-204 0 0,-17 32-137 0 0,-49 93-89 0 0,51-87-2082 0 0,31-44-5744 0 0,-8 1-70 0 0</inkml:trace>
  <inkml:trace contextRef="#ctx0" brushRef="#br0" timeOffset="1402.101">1746 631 17140 0 0,'0'0'1656'0'0,"0"0"-432"0"0,0 0-304 0 0,0 0-223 0 0,0 0-257 0 0,0 0-280 0 0,0 0-328 0 0,0 0-136 0 0,0 0-64 0 0,0 0-193 0 0,0 0-295 0 0,0 0-504 0 0,0 0-1089 0 0,0 0-2216 0 0,-26 88-6841 0 0</inkml:trace>
  <inkml:trace contextRef="#ctx0" brushRef="#br0" timeOffset="1650.897">1898 818 9194 0 0,'0'0'3595'0'0,"0"0"-1744"0"0,0 0-649 0 0,0 0-46 0 0,0 0-73 0 0,0 0-167 0 0,0 0-250 0 0,0 0-219 0 0,0 0-146 0 0,-11 32-109 0 0,-31 100-91 0 0,27-48 23 0 0,16-64-124 0 0,-1-13 10 0 0,0-1 0 0 0,1 1 0 0 0,0-1 0 0 0,0 0 0 0 0,0 1 0 0 0,1-1-1 0 0,0 0 1 0 0,0 0 0 0 0,0 0 0 0 0,1 0 0 0 0,0-1 0 0 0,0 1 0 0 0,0-1-1 0 0,1 1 1 0 0,0-1 0 0 0,0 0 0 0 0,0-1 0 0 0,3 3-10 0 0,-3-4 18 0 0,-1 1 53 0 0,0-1 0 0 0,1 0 0 0 0,-1 0 0 0 0,1 0 0 0 0,0 0 0 0 0,0-1 0 0 0,0 1 0 0 0,0-1 0 0 0,0 0 0 0 0,0 0 0 0 0,1-1 0 0 0,-1 1 0 0 0,1-1 0 0 0,-1 0 0 0 0,1 0 0 0 0,-1-1 0 0 0,1 1 0 0 0,2-1-71 0 0,3-3 223 0 0,1 0 0 0 0,-1 0-1 0 0,0-1 1 0 0,0-1 0 0 0,-1 1 0 0 0,1-2-1 0 0,-1 1 1 0 0,0-1 0 0 0,0-1 0 0 0,-1 0-1 0 0,0 0 1 0 0,0 0 0 0 0,0-1 0 0 0,-1 0-1 0 0,0-1 1 0 0,-1 0 0 0 0,0 0-1 0 0,0 0 1 0 0,2-7-223 0 0,-2 7 76 0 0,41-110 282 0 0,-32 65-1343 0 0,-13 41 1128 0 0,-2 7-3032 0 0,-1 3-2514 0 0,1 0-3920 0 0,0 3 812 0 0</inkml:trace>
  <inkml:trace contextRef="#ctx0" brushRef="#br0" timeOffset="2049.647">2514 866 14683 0 0,'0'0'2223'0'0,"0"0"-460"0"0,0 0-153 0 0,0 0-88 0 0,0 0-193 0 0,0 0-358 0 0,0 0-363 0 0,0 0-262 0 0,0 0-204 0 0,0 0-70 0 0,0 0-16 0 0,0 0-33 0 0,0 0-12 0 0,-12 7 1 0 0,-39 21-16 0 0,49-27-7 0 0,0 0 0 0 0,0 0 0 0 0,0 0 1 0 0,1 0-1 0 0,-1 0 0 0 0,0 0 0 0 0,0 0 0 0 0,1 1 1 0 0,-1-1-1 0 0,1 1 0 0 0,-1-1 0 0 0,1 1 1 0 0,-1 0-1 0 0,1 0 0 0 0,0-1 0 0 0,0 1 0 0 0,0 0 1 0 0,0 0-1 0 0,0 0 0 0 0,0 0 0 0 0,1 0 1 0 0,-1 0-1 0 0,1 0 0 0 0,-1 1 0 0 0,1-1 0 0 0,0 0 1 0 0,0 0-1 0 0,0 0 0 0 0,0 0 0 0 0,0 1 11 0 0,0 1-56 0 0,2-1 18 0 0,0 0 0 0 0,0 0 0 0 0,0 0 0 0 0,0 0-1 0 0,0-1 1 0 0,1 1 0 0 0,-1-1 0 0 0,1 0 0 0 0,-1 1 0 0 0,1-1 0 0 0,0-1 0 0 0,0 1 0 0 0,0 0 0 0 0,0-1 0 0 0,0 1 0 0 0,1-1 0 0 0,-1 0 0 0 0,0 0 0 0 0,3 0 38 0 0,0 1-40 0 0,3 0 22 0 0,0 1-1 0 0,-1-1 0 0 0,1 1 0 0 0,-1 1 1 0 0,0 0-1 0 0,0 0 0 0 0,0 0 1 0 0,0 1-1 0 0,-1 0 0 0 0,5 5 19 0 0,24 38 87 0 0,-34-42-1 0 0,0 0-1 0 0,0-1 1 0 0,-1 1 0 0 0,1 0-1 0 0,-2 0 1 0 0,1 0 0 0 0,0 1-1 0 0,-1-1 1 0 0,-1 0 0 0 0,1 0 0 0 0,-1 0-1 0 0,0 0 1 0 0,0 0 0 0 0,0 0-1 0 0,-1 0 1 0 0,0 0 0 0 0,0-1-1 0 0,-1 1 1 0 0,1-1 0 0 0,-1 1-1 0 0,-1-1 1 0 0,1 0 0 0 0,-1 0-86 0 0,-39 25 451 0 0,-27-18-1196 0 0,39-13-3630 0 0,8 1-3611 0 0,13 0-3782 0 0</inkml:trace>
  <inkml:trace contextRef="#ctx0" brushRef="#br0" timeOffset="5995.105">2677 940 0 0 0,'0'0'1920'0'0,"0"0"421"0"0,0 0-22 0 0,0 0-145 0 0,0 0-203 0 0,0 0-299 0 0,0 0-317 0 0,0 0-300 0 0,0 0-259 0 0,0 0-193 0 0,0 0-100 0 0,2 1 62 0 0,8 2-76 0 0,0-1 0 0 0,0-1 0 0 0,0 1 0 0 0,0-1 0 0 0,0-1 0 0 0,0 0 0 0 0,0 0 0 0 0,0-1 0 0 0,0-1 0 0 0,0 1 0 0 0,4-3-489 0 0,26-1 748 0 0,94 4 63 0 0,-84 15-957 0 0,-28-10-2840 0 0,-11-3-5579 0 0,-11-1 3082 0 0,0 3 2376 0 0,0-3-818 0 0</inkml:trace>
  <inkml:trace contextRef="#ctx0" brushRef="#br0" timeOffset="6253.29">2695 1117 5457 0 0,'0'0'2359'0'0,"0"0"-472"0"0,0 0-181 0 0,0 0 4 0 0,0 0-22 0 0,0 0-71 0 0,0 0-120 0 0,0 0-153 0 0,0 0-170 0 0,0 0-220 0 0,0 0-226 0 0,0 0-108 0 0,0 0-87 0 0,18 3-63 0 0,58 12-53 0 0,7-22 255 0 0,42-19-1512 0 0,-68 13-3813 0 0,-23 4-6391 0 0,-25 5 2748 0 0</inkml:trace>
  <inkml:trace contextRef="#ctx0" brushRef="#br0" timeOffset="7039.668">3278 855 6553 0 0,'0'0'1377'0'0,"0"0"-552"0"0,0 0-231 0 0,0 0 215 0 0,0 0 275 0 0,0 0 82 0 0,0 0-168 0 0,0 0-245 0 0,0 0-181 0 0,0 0-125 0 0,0 0-34 0 0,0 0-21 0 0,0 0-14 0 0,4 30 3761 0 0,-12 21-2306 0 0,-19 47-544 0 0,-18 18-724 0 0,15-39-421 0 0,10-22-30 0 0,21-92 1621 0 0,25-48-1619 0 0,21 2-109 0 0,91-109 52 0 0,-106 155-86 0 0,-32 37 7 0 0,0 0-12 0 0,0 0-24 0 0,-6 110-48 0 0,5 62 89 0 0,23-123-32 0 0,-7-30 32 0 0,-13-17 20 0 0,0-1 0 0 0,0 0 1 0 0,0 0-1 0 0,0 0 0 0 0,0 0 1 0 0,1 0-1 0 0,-1 0 0 0 0,0 0 1 0 0,0-1-1 0 0,1 1 0 0 0,-1-1 1 0 0,1 0-1 0 0,-1 1 0 0 0,0-1 1 0 0,1 0-1 0 0,-1-1 0 0 0,1 1 1 0 0,-1 0-1 0 0,0-1 0 0 0,1 1 1 0 0,-1-1-1 0 0,0 0 0 0 0,0 0 1 0 0,2 0-6 0 0,23-33 176 0 0,50-90 832 0 0,-46 43-645 0 0,-10 19-257 0 0,-10-19-548 0 0,-11 80-70 0 0,2-11 1780 0 0,-1 9-3145 0 0,1 1-3944 0 0,2 2-5460 0 0,2 0 2119 0 0</inkml:trace>
  <inkml:trace contextRef="#ctx0" brushRef="#br0" timeOffset="7559.655">3777 918 9098 0 0,'0'0'1584'0'0,"0"0"-337"0"0,0 0-9 0 0,0 0 90 0 0,0 0-30 0 0,0 0-191 0 0,0 0-267 0 0,0 0-225 0 0,0 0-129 0 0,-8 31-100 0 0,-21 98-59 0 0,20-60 223 0 0,3 91 1420 0 0,6-159-1718 0 0,0-1 55 0 0,0 0 58 0 0,0 0 33 0 0,0 0 64 0 0,0 0 45 0 0,11-11 1763 0 0,12-71-1251 0 0,83-170-218 0 0,-28 115-655 0 0,-46 112-116 0 0,-31 24-18 0 0,11 19-121 0 0,-9-9 107 0 0,0 0 0 0 0,-1 0 0 0 0,0 0 0 0 0,0 1 0 0 0,-1-1 0 0 0,0 1 0 0 0,-1-1 0 0 0,0 1 0 0 0,0-1 0 0 0,-1 1 0 0 0,-1 0 2 0 0,1 24-87 0 0,5 33-1055 0 0,11-51-2000 0 0,-6-14-1435 0 0,0-2-5238 0 0,-5 0 66 0 0</inkml:trace>
  <inkml:trace contextRef="#ctx0" brushRef="#br0" timeOffset="8034.512">4013 82 0 0 0,'0'0'2370'0'0,"0"0"-114"0"0,0 0 22 0 0,0 0 68 0 0,0 0-20 0 0,0 0-191 0 0,0 0-291 0 0,0 0-286 0 0,0 0-248 0 0,0 0-183 0 0,0 0-147 0 0,0 0-140 0 0,0 0-81 0 0,-7-14-76 0 0,-20-40-101 0 0,20 41-115 0 0,7 13-131 0 0,0 0-101 0 0,1 9-55 0 0,1-1 1 0 0,0 1 0 0 0,0-1-1 0 0,1 1 1 0 0,-1-1-1 0 0,2 0 1 0 0,-1 0 0 0 0,1 0-1 0 0,1-1 1 0 0,-1 1-1 0 0,6 4-180 0 0,10 23 364 0 0,114 226 729 0 0,-115-216-1057 0 0,-1 2 0 0 0,-3-1 0 0 0,-2 2 0 0 0,-2 0 0 0 0,-1 0 0 0 0,-3 1 0 0 0,-3 0 0 0 0,-1 0 0 0 0,-2 0 0 0 0,-3 2-36 0 0,-2-11 9 0 0,-2-1-1 0 0,-2 0 0 0 0,-1 0 0 0 0,-2-1 0 0 0,-1 0 0 0 0,-3-1 1 0 0,0 0-1 0 0,-13 18-8 0 0,-38 51-232 0 0,-29 4-1014 0 0,37-61-1183 0 0,16-23-3484 0 0,26-16 1199 0 0,7-2-6949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15,'34'0,"272"0,-244 6,-70-19,6 5</inkml:trace>
</inkml:ink>
</file>

<file path=ppt/ink/ink9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3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1149 6721 0 0,'0'0'2236'0'0,"0"0"-117"0"0,0 0-154 0 0,0 0-72 0 0,0 0-82 0 0,0 0-251 0 0,0 0-255 0 0,0 0-217 0 0,0 0-199 0 0,0 0-151 0 0,0 0-99 0 0,-9-14-62 0 0,-25-44-46 0 0,24 6 827 0 0,11 40-1077 0 0,18-83 952 0 0,-13 82-1118 0 0,101-163 703 0 0,-83 145-720 0 0,48-40 116 0 0,-70 71-214 0 0,0 1 1 0 0,-1-1 0 0 0,1 1 0 0 0,0 0 0 0 0,0-1-1 0 0,-1 1 1 0 0,1 0 0 0 0,0 0 0 0 0,-1 0 0 0 0,1 0-1 0 0,-1 1 1 0 0,0-1 0 0 0,1 0 0 0 0,-1 0-1 0 0,0 1 1 0 0,0-1 0 0 0,0 1 0 0 0,0-1 0 0 0,0 1-1 0 0,0 0 1 0 0,0-1 0 0 0,0 1 0 0 0,-1 0 0 0 0,1 0-1 0 0,-1 0 1 0 0,1-1 0 0 0,-1 1 0 0 0,0 0-1 0 0,1 0 1 0 0,-1 0 0 0 0,0 0 0 0 0,0 0 0 0 0,0-1-1 0 0,-1 2 0 0 0,2-1 0 0 0,32 288 210 0 0,-30-217-158 0 0,2-61-30 0 0,16-42 176 0 0,73-149-113 0 0,-85 162-82 0 0,0 1-1 0 0,0 0 1 0 0,2 1 0 0 0,0 0-1 0 0,0 1 1 0 0,2 0 0 0 0,-1 1-1 0 0,2 0 1 0 0,0 1 0 0 0,0 0-1 0 0,15-8-2 0 0,-27 19 0 0 0,0 0-1 0 0,0 0 1 0 0,0 0-1 0 0,0 1 1 0 0,0-1-1 0 0,0 1 1 0 0,0-1-1 0 0,1 1 1 0 0,-1-1-1 0 0,0 1 1 0 0,0 0-1 0 0,0 0 0 0 0,0 0 1 0 0,1 1-1 0 0,-1-1 1 0 0,0 0-1 0 0,0 1 1 0 0,0-1-1 0 0,0 1 1 0 0,0 0-1 0 0,0 0 1 0 0,0 0-1 0 0,0 0 1 0 0,0 0-1 0 0,0 0 0 0 0,0 0 1 0 0,0 1-1 0 0,-1-1 1 0 0,1 1-1 0 0,-1-1 1 0 0,1 1-1 0 0,-1-1 1 0 0,1 1-1 0 0,-1 0 1 0 0,0 0-1 0 0,0 0 1 0 0,0 0-1 0 0,0 0 0 0 0,0 1 1 0 0,27 86-13 0 0,-28-88 13 0 0,4 28-202 0 0,-1 1 1 0 0,-1-1-1 0 0,-2 0 0 0 0,-1 0 1 0 0,-1 0-1 0 0,-3 13 202 0 0,4-21-1688 0 0,1-12-1734 0 0,0 2-9889 0 0,0-11 4165 0 0</inkml:trace>
  <inkml:trace contextRef="#ctx0" brushRef="#br0" timeOffset="319.858">1189 766 10586 0 0,'0'0'4687'0'0,"0"0"-2347"0"0,0 0-837 0 0,0 0-148 0 0,0 0-144 0 0,0 0-237 0 0,0 0-250 0 0,0 0-174 0 0,-21 34-159 0 0,-65 104-155 0 0,64-88-89 0 0,22-47-115 0 0,0 1 0 0 0,0 0 1 0 0,0 0-1 0 0,0-1 0 0 0,1 1 0 0 0,-1 0 1 0 0,1-1-1 0 0,0 1 0 0 0,0 0 0 0 0,0-1 1 0 0,1 1-1 0 0,-1-1 0 0 0,1 1 0 0 0,0-1 1 0 0,0 0-1 0 0,0 0 0 0 0,0 0 0 0 0,1 0 1 0 0,-1 0-1 0 0,1-1 0 0 0,0 1 0 0 0,-1-1 1 0 0,1 1-1 0 0,0-1 0 0 0,1 0 0 0 0,-1 0 1 0 0,0 0-1 0 0,1-1 0 0 0,-1 1 0 0 0,1-1 1 0 0,-1 0-1 0 0,1 0 0 0 0,0 0-32 0 0,7 0 83 0 0,1 0 0 0 0,0-1 0 0 0,-1 0 0 0 0,1-1 0 0 0,0 0 0 0 0,0-1 0 0 0,-1 0 0 0 0,1-1 0 0 0,-1 0 0 0 0,0-1 0 0 0,0-1 0 0 0,0 1 0 0 0,-1-2 0 0 0,1 1 0 0 0,-1-1 0 0 0,-1-1 0 0 0,1 0 0 0 0,-1 0 0 0 0,0-1 0 0 0,-1 0 0 0 0,0-1 0 0 0,0 0 0 0 0,-1 0 0 0 0,0 0 0 0 0,0-1 0 0 0,-1 0 0 0 0,3-7-83 0 0,-7 12-19 0 0,0 0 0 0 0,0 0 1 0 0,-1 0-1 0 0,1 0 0 0 0,-1 0 1 0 0,0 0-1 0 0,-1 0 0 0 0,1 0 1 0 0,-1-1-1 0 0,0 1 0 0 0,0 0 1 0 0,-1 0-1 0 0,1-1 0 0 0,-1 1 1 0 0,0 0-1 0 0,-1 0 0 0 0,1 0 1 0 0,-1 0-1 0 0,0 0 0 0 0,-1 1 1 0 0,1-1-1 0 0,-1 1 0 0 0,1-1 1 0 0,-1 1-1 0 0,-1 0 0 0 0,1 0 1 0 0,-1 0-1 0 0,1 0 0 0 0,-1 1 1 0 0,0-1-1 0 0,0 1 0 0 0,-1 0 0 0 0,1 0 1 0 0,-1 1-1 0 0,1-1 0 0 0,-1 1 1 0 0,0 0-1 0 0,0 1 0 0 0,0-1 1 0 0,0 1-1 0 0,0 0 0 0 0,0 0 1 0 0,0 0-1 0 0,-1 1 0 0 0,-1-1 19 0 0,2 1-275 0 0,1-1 0 0 0,0 1 0 0 0,0-1 0 0 0,-1 1 0 0 0,1 1 0 0 0,0-1 0 0 0,-1 0 0 0 0,1 1 0 0 0,0 0 0 0 0,0 0 0 0 0,0 0 0 0 0,0 1 0 0 0,0 0 0 0 0,0-1 0 0 0,0 1 0 0 0,0 0 0 0 0,0 1 0 0 0,1-1 0 0 0,-3 3 275 0 0,-3 1-1482 0 0,-2 2-1357 0 0,3 1-3705 0 0,0 1-4534 0 0</inkml:trace>
  <inkml:trace contextRef="#ctx0" brushRef="#br0" timeOffset="869.254">1551 1108 12203 0 0,'0'0'2516'0'0,"0"0"-335"0"0,0 0-254 0 0,0 0-282 0 0,0 0-294 0 0,0 0-226 0 0,0 0-167 0 0,0 0-151 0 0,0 0-131 0 0,0 0-129 0 0,0 0-89 0 0,0 0-72 0 0,0 0-59 0 0,-7-4-61 0 0,-23-18-52 0 0,29 21-198 0 0,0-1 1 0 0,0 1-1 0 0,0-1 0 0 0,1 1 1 0 0,-1-1-1 0 0,0 1 0 0 0,1-1 0 0 0,-1 1 1 0 0,1-1-1 0 0,-1 0 0 0 0,1 1 0 0 0,0-1 1 0 0,-1 0-1 0 0,1 1 0 0 0,0-1 0 0 0,0 0 1 0 0,0 0-1 0 0,1 1 0 0 0,-1-1 0 0 0,0 0 1 0 0,1 1-1 0 0,-1-1 0 0 0,1 0 0 0 0,-1 1 1 0 0,1-1-1 0 0,0 0-16 0 0,0-1 36 0 0,83-150 422 0 0,-56 112-421 0 0,63-70 92 0 0,-84 151-350 0 0,-25 118 250 0 0,17-157-31 0 0,1 0 1 0 0,-1 1-1 0 0,1-1 1 0 0,-1 0-1 0 0,1 0 0 0 0,-1 1 1 0 0,1-1-1 0 0,0 0 1 0 0,-1 1-1 0 0,1-1 0 0 0,0 0 1 0 0,0 1-1 0 0,0-1 0 0 0,0 0 1 0 0,0 1-1 0 0,1-1 1 0 0,-1 0-1 0 0,0 1 0 0 0,1-1 1 0 0,-1 0-1 0 0,0 1 1 0 0,1-1-1 0 0,0 0 0 0 0,-1 0 1 0 0,1 0-1 0 0,0 1 0 0 0,-1-1 1 0 0,1 0-1 0 0,0 0 1 0 0,0 0-1 0 0,0 0 0 0 0,0 0 1 0 0,0-1-1 0 0,0 1 0 0 0,0 0 1 0 0,1 0-1 0 0,-1-1 1 0 0,0 1-1 0 0,0 0 0 0 0,0-1 1 0 0,1 0-1 0 0,-1 1 1 0 0,0-1-1 0 0,1 0 0 0 0,-1 1 1 0 0,0-1-1 0 0,1 0 2 0 0,66-39 73 0 0,-53 26-51 0 0,112-96-9 0 0,-90 93-148 0 0,-33 45 82 0 0,-10 134 46 0 0,32-121-937 0 0,-11-35-3178 0 0,2-5-5409 0 0,-13-2-2251 0 0</inkml:trace>
  <inkml:trace contextRef="#ctx0" brushRef="#br0" timeOffset="1283.956">2238 1024 14979 0 0,'0'0'1715'0'0,"0"0"-460"0"0,0 0-35 0 0,0 0 227 0 0,0 0 143 0 0,0 0-191 0 0,0 0-243 0 0,0 0-220 0 0,0 0-210 0 0,0 0-177 0 0,0 0-99 0 0,0 0-37 0 0,32-9-78 0 0,99-28-36 0 0,-72 9 72 0 0,-47 18-267 0 0,66-64 476 0 0,-32-4-258 0 0,-28-6-150 0 0,-21 81-193 0 0,1 1 0 0 0,0 0-1 0 0,-1-1 1 0 0,0 1-1 0 0,1 0 1 0 0,-1 0-1 0 0,0 0 1 0 0,0 1-1 0 0,0-1 1 0 0,-1 1 0 0 0,1 0-1 0 0,0-1 1 0 0,0 1-1 0 0,-1 1 1 0 0,1-1-1 0 0,0 0 1 0 0,-1 1-1 0 0,1 0 1 0 0,-1 0 0 0 0,1 0-1 0 0,-1 0 1 0 0,1 0-1 0 0,0 1 1 0 0,-1-1-1 0 0,0 1 22 0 0,-9 3-55 0 0,1 0-1 0 0,-1 1 0 0 0,0 0 1 0 0,1 1-1 0 0,0 1 1 0 0,1-1-1 0 0,-1 2 0 0 0,1 0 1 0 0,1 0-1 0 0,-1 1 1 0 0,1 0-1 0 0,1 1 0 0 0,-3 4 56 0 0,-9 7-91 0 0,1 0-1 0 0,1 2 0 0 0,0 0 1 0 0,2 1-1 0 0,1 1 0 0 0,1 0 0 0 0,2 1 1 0 0,0 1-1 0 0,-2 8 92 0 0,13-31-36 0 0,0-1 1 0 0,1 1-1 0 0,-1 0 0 0 0,0-1 1 0 0,1 1-1 0 0,0 0 1 0 0,0 0-1 0 0,0 0 0 0 0,1 0 1 0 0,-1 0-1 0 0,1 0 0 0 0,0 0 1 0 0,0 0-1 0 0,0 0 0 0 0,1 0 1 0 0,0 0-1 0 0,-1 0 1 0 0,1 0-1 0 0,0 0 0 0 0,1 0 1 0 0,-1 0-1 0 0,1-1 0 0 0,0 1 1 0 0,0 0-1 0 0,0-1 1 0 0,0 0-1 0 0,1 1 0 0 0,-1-1 1 0 0,1 0-1 0 0,0 0 0 0 0,0 0 1 0 0,0-1-1 0 0,0 1 0 0 0,0-1 1 0 0,0 0-1 0 0,1 0 1 0 0,-1 0-1 0 0,1 0 0 0 0,0 0 36 0 0,14 0-353 0 0,0 0-1 0 0,1-1 1 0 0,-1-1-1 0 0,0 0 0 0 0,1-2 1 0 0,-1 0-1 0 0,0-1 1 0 0,0-1-1 0 0,0-1 0 0 0,-1 0 1 0 0,1-1-1 0 0,13-8 354 0 0,70-30-8516 0 0,-51 21-523 0 0,-37 16 4293 0 0</inkml:trace>
  <inkml:trace contextRef="#ctx0" brushRef="#br0" timeOffset="1692.967">2655 1182 8146 0 0,'0'0'2782'0'0,"0"0"-440"0"0,0 0-193 0 0,0 0-186 0 0,0 0-272 0 0,0 0-320 0 0,0 0-248 0 0,0 0-172 0 0,0 0-96 0 0,0 0-60 0 0,0 0-62 0 0,0 0-34 0 0,0 0-101 0 0,18-27-100 0 0,56-88-83 0 0,38-59 844 0 0,-80 100-1162 0 0,-10 38-163 0 0,-22 35-26 0 0,0 35-488 0 0,-3-11 433 0 0,0-9 68 0 0,1 0 0 0 0,1 0 0 0 0,0 0 0 0 0,0 0 0 0 0,2 0 0 0 0,0 0 0 0 0,0 0 0 0 0,1 0 0 0 0,4 12 79 0 0,-2-21 9 0 0,-1-1 1 0 0,1 0-1 0 0,0 0 0 0 0,0 0 0 0 0,0-1 1 0 0,0 1-1 0 0,1-1 0 0 0,0 0 1 0 0,-1 0-1 0 0,1 0 0 0 0,0-1 0 0 0,0 0 1 0 0,1 0-1 0 0,-1 0 0 0 0,0-1 0 0 0,1 0 1 0 0,-1 0-1 0 0,1 0 0 0 0,-1 0 1 0 0,1-1-1 0 0,-1 0 0 0 0,6-1-9 0 0,-2 0 86 0 0,0-2 0 0 0,0 1 0 0 0,0-2 0 0 0,-1 1 0 0 0,1-1 0 0 0,-1 0-1 0 0,0-1 1 0 0,0 1 0 0 0,-1-2 0 0 0,1 1 0 0 0,-1-1 0 0 0,0 0 0 0 0,0-1 0 0 0,-1 0 0 0 0,0 0 0 0 0,0 0-1 0 0,1-3-85 0 0,27-49 243 0 0,-20 0-1285 0 0,-13 43-2663 0 0,2 0-4157 0 0,-2 11-4706 0 0</inkml:trace>
  <inkml:trace contextRef="#ctx0" brushRef="#br0" timeOffset="2515.267">3548 229 7001 0 0,'0'0'3225'0'0,"0"0"-971"0"0,0 0-318 0 0,0 0-163 0 0,0 0-134 0 0,0 0-223 0 0,0 0-284 0 0,0 0-307 0 0,0 0-288 0 0,0 0-158 0 0,0 0-11 0 0,0 0 81 0 0,0 0 75 0 0,4 21-37 0 0,18 124 309 0 0,7 68 483 0 0,-25-136-1074 0 0,-4 155 34 0 0,-28-104-996 0 0,13-87-3317 0 0,5-41-12395 0 0,4-3 11305 0 0</inkml:trace>
  <inkml:trace contextRef="#ctx0" brushRef="#br0" timeOffset="2781.458">3275 681 9722 0 0,'0'0'2685'0'0,"0"0"-1377"0"0,0 0-207 0 0,0 0 352 0 0,0 0 152 0 0,0 0-112 0 0,0 0-216 0 0,0 0-246 0 0,0 0-269 0 0,34 3-206 0 0,109 8-167 0 0,-32-25 85 0 0,66-28 86 0 0,-88 19-3488 0 0,-3 4-8370 0 0,-69 15 1108 0 0</inkml:trace>
  <inkml:trace contextRef="#ctx0" brushRef="#br0" timeOffset="33053.002">267 11 0 0 0,'0'0'380'0'0,"0"0"826"0"0,0 0 95 0 0,0 0-124 0 0,0 0-64 0 0,0 0-143 0 0,0 0-102 0 0,-4-2-59 0 0,-11-5-12 0 0,11 5 16 0 0,4 2 39 0 0,0 0 15 0 0,-22 22 2384 0 0,-1 12-2745 0 0,3 0-1 0 0,1 1 0 0 0,1 1 0 0 0,2 1 1 0 0,2 0-1 0 0,1 1 0 0 0,2 1 0 0 0,-5 30-505 0 0,5-26 290 0 0,-9 43 147 0 0,4 2 0 0 0,4 0 0 0 0,4 1 1 0 0,3 0-1 0 0,6 51-437 0 0,2-109 223 0 0,1-1 0 0 0,1 1 0 0 0,1-1 0 0 0,2 0 0 0 0,1-1 0 0 0,2 0 0 0 0,0 0 0 0 0,2-1 0 0 0,10 15-223 0 0,-7-21 218 0 0,0 0 1 0 0,2-1-1 0 0,0-1 1 0 0,1 0-1 0 0,1-2 0 0 0,1 0 1 0 0,0-2-1 0 0,1 0 1 0 0,1-1-1 0 0,5 1-218 0 0,35 27 451 0 0,-13-6-136 0 0,-41 0-75 0 0,-10-19-4450 0 0,0-3-8424 0 0,1-11 3359 0 0</inkml:trace>
</inkml:ink>
</file>

<file path=ppt/ink/ink9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3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55 1688 0 0,'0'0'2750'0'0,"0"0"-700"0"0,0 0-346 0 0,0 0 31 0 0,0 0 107 0 0,0 0 23 0 0,0 0-148 0 0,0 0-287 0 0,0 0-314 0 0,0 0-256 0 0,0 0-185 0 0,-12-9-124 0 0,-40-25-80 0 0,49 32-404 0 0,0 1 1 0 0,0-1 0 0 0,0 1 0 0 0,0 0 0 0 0,0 0-1 0 0,0 0 1 0 0,0 0 0 0 0,0 1 0 0 0,-1-1-1 0 0,1 1 1 0 0,0 0 0 0 0,0-1 0 0 0,-1 2 0 0 0,1-1-1 0 0,0 0 1 0 0,0 1 0 0 0,-1-1 0 0 0,1 1-1 0 0,0 0 1 0 0,0 0 0 0 0,-1 0-68 0 0,0 1 96 0 0,-21 8 131 0 0,0 0 1 0 0,0 2 0 0 0,1 1 0 0 0,1 1 0 0 0,0 1-1 0 0,1 1 1 0 0,-4 6-228 0 0,24-21 17 0 0,-34 36 272 0 0,36-34-282 0 0,0-1 0 0 0,0 0 1 0 0,1 1-1 0 0,-1-1 0 0 0,0 1 0 0 0,1-1 0 0 0,0 0 1 0 0,-1 1-1 0 0,1-1 0 0 0,0 0 0 0 0,0 0 0 0 0,0 1 0 0 0,1-1 1 0 0,-1 0-1 0 0,0 0 0 0 0,1 0 0 0 0,-1 0 0 0 0,1-1 1 0 0,0 1-1 0 0,0 0 0 0 0,-1-1 0 0 0,1 1 0 0 0,0-1 0 0 0,0 0 1 0 0,1 1-1 0 0,-1-1 0 0 0,0 0 0 0 0,0 0 0 0 0,1 0-7 0 0,6 5 32 0 0,186 94 519 0 0,-188-97-493 0 0,0 1 0 0 0,0 0 0 0 0,0 0 0 0 0,0 0 0 0 0,0 0 0 0 0,-1 1 0 0 0,0 0 0 0 0,0 1 0 0 0,-1-1 0 0 0,1 1 0 0 0,-1 0 0 0 0,0 1 0 0 0,-1-1 0 0 0,0 1 0 0 0,0 0 0 0 0,0 0 0 0 0,-1 0 0 0 0,0 1 0 0 0,0-1 0 0 0,-1 1 0 0 0,1-1 0 0 0,-2 1 0 0 0,1 0 0 0 0,-1 3-58 0 0,-3-4 75 0 0,0-1 0 0 0,0 1 1 0 0,-1-1-1 0 0,0 0 0 0 0,0 0 0 0 0,0 0 0 0 0,-1 0 0 0 0,0-1 0 0 0,0 1 0 0 0,0-1 0 0 0,-1 0 0 0 0,0 0 1 0 0,0-1-1 0 0,0 1 0 0 0,-1-1 0 0 0,-2 2-75 0 0,-98 49 355 0 0,87-48-360 0 0,0-1 1 0 0,0-1 0 0 0,-1-1 0 0 0,0 0 0 0 0,0-2 0 0 0,0 0-1 0 0,0-1 1 0 0,-16-2 4 0 0,34 1-104 0 0,1 0 0 0 0,-1 0 0 0 0,1 0 0 0 0,-1 0 0 0 0,1 0 0 0 0,0 0 0 0 0,-1 0 0 0 0,1-1 0 0 0,0 1 0 0 0,-1-1 0 0 0,1 1 0 0 0,0-1 0 0 0,-1 1 0 0 0,1-1 0 0 0,0 0 0 0 0,0 0 0 0 0,0 0 0 0 0,-1 1 0 0 0,1-1 0 0 0,0 0 0 0 0,0 0 0 0 0,0-1 0 0 0,1 1 0 0 0,-1 0 0 0 0,0 0 0 0 0,0 0 0 0 0,1-1 0 0 0,-1 1 0 0 0,0 0 0 0 0,1 0 0 0 0,-1-1 0 0 0,1 1 0 0 0,0-1 0 0 0,0 1 0 0 0,-1-1 104 0 0,3-14-4784 0 0,7 2-3671 0 0,-4 7-2245 0 0</inkml:trace>
</inkml:ink>
</file>

<file path=ppt/ink/ink9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4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366 494 0 0 0,'0'0'1187'0'0,"0"0"751"0"0,0 0 183 0 0,0 0-107 0 0,0 0-205 0 0,0 0-218 0 0,0 0-186 0 0,0 0-151 0 0,1-3-122 0 0,-1 3-1048 0 0,0-1-1 0 0,0 0 1 0 0,0 1-1 0 0,0-1 1 0 0,0 1-1 0 0,0-1 1 0 0,0 0-1 0 0,0 1 1 0 0,0-1-1 0 0,0 1 1 0 0,0-1-1 0 0,0 1 1 0 0,0-1-1 0 0,-1 1 1 0 0,1-1-1 0 0,0 0 1 0 0,0 1-1 0 0,-1-1 1 0 0,1 1-1 0 0,0 0 1 0 0,-1-1-1 0 0,1 1 1 0 0,0-1-1 0 0,-1 1 1 0 0,1-1-1 0 0,-1 1 1 0 0,1 0-1 0 0,-1-1 1 0 0,1 1-1 0 0,-1 0 1 0 0,1 0-1 0 0,-1-1 1 0 0,1 1-1 0 0,-1 0 1 0 0,1 0-1 0 0,-1 0 1 0 0,0-1-1 0 0,1 1 1 0 0,-1 0-1 0 0,1 0 1 0 0,-1 0-1 0 0,1 0 1 0 0,-1 0-1 0 0,0 0 1 0 0,1 0 0 0 0,-1 1-1 0 0,1-1 1 0 0,-1 0-1 0 0,1 0 1 0 0,-1 0-1 0 0,1 0 1 0 0,-1 1-1 0 0,1-1 1 0 0,-1 0-1 0 0,1 1 1 0 0,-1-1-1 0 0,1 0 1 0 0,-1 1-1 0 0,0-1-83 0 0,-11 1 268 0 0,2 1 14 0 0,-1 0 1 0 0,0 1-1 0 0,0 0 1 0 0,1 1-1 0 0,0 0 1 0 0,0 0-1 0 0,0 1 1 0 0,0 1 0 0 0,1 0-1 0 0,-7 5-282 0 0,7-5 150 0 0,-7 3-38 0 0,0 1 1 0 0,1 1-1 0 0,0 0 0 0 0,0 1 1 0 0,1 1-1 0 0,1 0 0 0 0,0 1 1 0 0,1 0-1 0 0,1 1 1 0 0,0 0-1 0 0,1 1 0 0 0,1 0 1 0 0,0 1-1 0 0,1 0 1 0 0,-2 7-113 0 0,3 109 546 0 0,9-126-528 0 0,1 0-1 0 0,0-1 0 0 0,0 1 1 0 0,0-1-1 0 0,1 0 1 0 0,0 0-1 0 0,0 0 0 0 0,1 0 1 0 0,0-1-1 0 0,0 1 1 0 0,0-1-1 0 0,1-1 0 0 0,-1 1 1 0 0,1-1-1 0 0,0 0 1 0 0,0 0-1 0 0,1 0 0 0 0,-1-1 1 0 0,1 0-1 0 0,0-1 1 0 0,-1 1-1 0 0,1-1 0 0 0,5 0-17 0 0,2 3-217 0 0,0-1-1 0 0,1-1 1 0 0,0-1-1 0 0,-1 0 1 0 0,1-1-1 0 0,0 0 1 0 0,0-1-1 0 0,0-1 1 0 0,0 0-1 0 0,3-2 218 0 0,89-27-8964 0 0,-61 11-724 0 0,-30 12 5262 0 0</inkml:trace>
  <inkml:trace contextRef="#ctx0" brushRef="#br0" timeOffset="1324.197">1001 545 4329 0 0,'0'0'1483'0'0,"0"0"-1"0"0,0 0 114 0 0,0 0 188 0 0,0 0 47 0 0,0 0-132 0 0,0 0-228 0 0,0 0-265 0 0,0 0-214 0 0,0 0-157 0 0,-32 18-94 0 0,-101 60-34 0 0,50-15 518 0 0,71-52-1113 0 0,-1 0 1 0 0,2 0 0 0 0,-1 2-1 0 0,2-1 1 0 0,-1 1 0 0 0,2 1-1 0 0,0 0 1 0 0,1 0 0 0 0,0 1-1 0 0,1 0 1 0 0,0 0 0 0 0,2 1 0 0 0,0-1-1 0 0,0 1 1 0 0,2 1 0 0 0,-2 10-113 0 0,5-18 9 0 0,-1-7-7 0 0,1 1 1 0 0,0 0-1 0 0,0 0 0 0 0,0 0 1 0 0,0 0-1 0 0,0 0 1 0 0,1 0-1 0 0,-1 0 1 0 0,1-1-1 0 0,0 1 0 0 0,0 0 1 0 0,0 0-1 0 0,0-1 1 0 0,0 1-1 0 0,0 0 1 0 0,1-1-1 0 0,-1 1 1 0 0,1-1-1 0 0,0 0 0 0 0,0 1 1 0 0,0-1-1 0 0,1 1-2 0 0,5 0 31 0 0,1 0 1 0 0,-1 0-1 0 0,1 0 0 0 0,0-1 0 0 0,-1-1 0 0 0,1 1 1 0 0,0-2-1 0 0,0 1 0 0 0,0-1 0 0 0,0 0 0 0 0,0-1 1 0 0,0 0-1 0 0,0-1 0 0 0,0 0 0 0 0,0 0 0 0 0,-1 0 0 0 0,1-1 1 0 0,-1-1-1 0 0,0 0 0 0 0,0 0 0 0 0,0 0 0 0 0,0-1 1 0 0,-1 0-1 0 0,0 0 0 0 0,0-1 0 0 0,0 0-31 0 0,20-13 113 0 0,-1 0-1 0 0,-1-2 1 0 0,-1-1 0 0 0,-1-1-1 0 0,-1-1 1 0 0,-1 0-1 0 0,10-18-112 0 0,-26 34 31 0 0,20-28 110 0 0,-2-1 0 0 0,-2-2 0 0 0,-1 0 0 0 0,12-34-141 0 0,-28 48 156 0 0,-4 24-115 0 0,0 1-17 0 0,0 2-61 0 0,-36 110-96 0 0,32-98 117 0 0,0 1 1 0 0,1-1 0 0 0,1 1-1 0 0,1 0 1 0 0,0 0 0 0 0,1 0-1 0 0,0 0 1 0 0,2 0 0 0 0,0 0-1 0 0,2 9 16 0 0,-2-18-8 0 0,0-1 0 0 0,0 0 0 0 0,1 0-1 0 0,0 1 1 0 0,0-1 0 0 0,0-1-1 0 0,0 1 1 0 0,1 0 0 0 0,0-1 0 0 0,0 0-1 0 0,0 0 1 0 0,1 0 0 0 0,-1 0-1 0 0,1-1 1 0 0,0 0 0 0 0,0 0 0 0 0,0 0-1 0 0,0 0 1 0 0,1-1 0 0 0,-1 0-1 0 0,1 0 1 0 0,3 1 8 0 0,6 0-18 0 0,1 0 1 0 0,-1 0-1 0 0,0-1 0 0 0,1-1 0 0 0,-1-1 0 0 0,1 0 1 0 0,14-3 17 0 0,-12-1 17 0 0,0-1 1 0 0,0-1-1 0 0,0-1 0 0 0,-1-1 1 0 0,0 0-1 0 0,-1-1 1 0 0,1-1-1 0 0,-2 0 1 0 0,1-1-1 0 0,-2-1 1 0 0,0 0-1 0 0,9-10-17 0 0,105-134 340 0 0,-93 106-273 0 0,-12 16-59 0 0,-1-2 0 0 0,-1 0 0 0 0,-2-2 1 0 0,-2 0-1 0 0,-1-1 0 0 0,-2 0 0 0 0,3-22-8 0 0,-11 36-49 0 0,-1-1 1 0 0,-2 0-1 0 0,0 0 0 0 0,-2 0 1 0 0,-1 0-1 0 0,-2-24 49 0 0,1 48-7 0 0,1-1 0 0 0,0 0 0 0 0,-1 0 0 0 0,1 0 0 0 0,-1 0 0 0 0,0 1 0 0 0,0-1 0 0 0,0 0 0 0 0,-1 1 1 0 0,1-1-1 0 0,0 1 0 0 0,-1 0 0 0 0,0-1 0 0 0,1 1 0 0 0,-1 0 0 0 0,0 0 0 0 0,0 0 0 0 0,0 0 0 0 0,-1 0 0 0 0,1 0 0 0 0,0 1 0 0 0,-1-1 0 0 0,1 1 0 0 0,-1-1 0 0 0,1 1 0 0 0,-1 0 0 0 0,0 0 0 0 0,1 0 0 0 0,-1 1 0 0 0,0-1 0 0 0,0 1 0 0 0,0-1 0 0 0,0 1 1 0 0,1 0-1 0 0,-1 0 0 0 0,0 0 0 0 0,0 1 0 0 0,0-1 0 0 0,0 0 0 0 0,1 1 0 0 0,-1 0 0 0 0,0 0 0 0 0,0 0 0 0 0,1 0 0 0 0,-1 0 0 0 0,-2 2 7 0 0,-11 9-18 0 0,0 1-1 0 0,1 1 1 0 0,0 0-1 0 0,1 1 1 0 0,1 0-1 0 0,0 1 1 0 0,1 1-1 0 0,1 0 1 0 0,1 0 0 0 0,0 1-1 0 0,1 1 1 0 0,0 3 18 0 0,-7 14-10 0 0,1 2 1 0 0,2 0-1 0 0,2 0 1 0 0,2 1-1 0 0,1 0 0 0 0,2 1 1 0 0,-1 35 9 0 0,7-65-2 0 0,-1-1-1 0 0,1 1 1 0 0,1-1 0 0 0,0 0 0 0 0,0 1-1 0 0,1-1 1 0 0,0 0 0 0 0,0 0 0 0 0,1 0-1 0 0,0 0 1 0 0,1 0 0 0 0,0-1-1 0 0,0 1 1 0 0,1-1 0 0 0,0 0 0 0 0,1-1-1 0 0,-1 1 1 0 0,1-1 0 0 0,1 0 0 0 0,0 0-1 0 0,0-1 1 0 0,0 0 0 0 0,0 0 0 0 0,1-1-1 0 0,0 0 1 0 0,0 0 0 0 0,1-1-1 0 0,-1 0 1 0 0,1 0 0 0 0,4 0 2 0 0,13 2 34 0 0,1-1 0 0 0,-1-1 0 0 0,1-2 0 0 0,0 0 0 0 0,0-2-1 0 0,0-1 1 0 0,11-3-34 0 0,-16 2 77 0 0,0-1-1 0 0,0-2 0 0 0,0 0 0 0 0,0-1 0 0 0,-1-1 0 0 0,0-1 1 0 0,0-1-1 0 0,-1-1 0 0 0,-1-1 0 0 0,1 0 0 0 0,-2-2 1 0 0,1 0-1 0 0,-2-1 0 0 0,0-1 0 0 0,-1 0 0 0 0,5-6-76 0 0,-15 12 21 0 0,1 1 0 0 0,-1-1 0 0 0,-1 0 0 0 0,0 0 0 0 0,0-1 0 0 0,-1 1 0 0 0,0-1 0 0 0,-1 0 0 0 0,0 0 1 0 0,-1-1-1 0 0,1 1 0 0 0,-2 0 0 0 0,0-1 0 0 0,0 1 0 0 0,-1-1 0 0 0,0 0 0 0 0,-2-9-21 0 0,1 17-24 0 0,-1-1 0 0 0,0 1 0 0 0,0 0 1 0 0,0 0-1 0 0,0 0 0 0 0,-1 0 0 0 0,1 0 0 0 0,-1 0 1 0 0,1 1-1 0 0,-1-1 0 0 0,0 1 0 0 0,0 0 1 0 0,0 0-1 0 0,0 0 0 0 0,-1 0 0 0 0,1 0 0 0 0,0 1 1 0 0,-1-1-1 0 0,0 1 0 0 0,1 0 0 0 0,-1 0 0 0 0,1 1 1 0 0,-1-1-1 0 0,0 1 0 0 0,0-1 0 0 0,1 1 1 0 0,-1 0-1 0 0,0 1 0 0 0,1-1 0 0 0,-1 1 0 0 0,0-1 1 0 0,1 1-1 0 0,-1 0 0 0 0,0 1 0 0 0,1-1 1 0 0,-2 1 22 0 0,-9 6-71 0 0,1 1-1 0 0,1 0 0 0 0,0 0 0 0 0,0 2 1 0 0,1-1-1 0 0,0 1 0 0 0,1 1 1 0 0,0 0-1 0 0,1 0 0 0 0,0 1 0 0 0,1 0 1 0 0,1 1-1 0 0,0-1 0 0 0,0 1 0 0 0,2 1 1 0 0,0-1-1 0 0,0 1 0 0 0,1 0 0 0 0,1 0 1 0 0,-1 13 72 0 0,3-23-15 0 0,-1 0 0 0 0,1 0 1 0 0,0 0-1 0 0,1 0 1 0 0,-1 0-1 0 0,1 1 1 0 0,0-1-1 0 0,0 0 1 0 0,1 0-1 0 0,-1 1 0 0 0,1-1 1 0 0,1 0-1 0 0,-1 0 1 0 0,0 0-1 0 0,1 0 1 0 0,0 0-1 0 0,1-1 1 0 0,-1 1-1 0 0,1 0 0 0 0,-1-1 1 0 0,1 0-1 0 0,1 1 1 0 0,-1-1-1 0 0,1-1 1 0 0,-1 1-1 0 0,1 0 1 0 0,0-1-1 0 0,0 0 0 0 0,1 0 1 0 0,-1 0-1 0 0,1 0 1 0 0,-1-1-1 0 0,1 0 1 0 0,1 1 14 0 0,7 0 68 0 0,1 1 0 0 0,-1-2 0 0 0,1 0-1 0 0,0-1 1 0 0,0 0 0 0 0,0-1 0 0 0,-1 0 0 0 0,1-1 0 0 0,0-1 0 0 0,0 0 0 0 0,-1-1 0 0 0,1 0 0 0 0,-1-1 0 0 0,0-1 0 0 0,0 0 0 0 0,9-5-68 0 0,22-14 525 0 0,-1-1 0 0 0,-1-3 0 0 0,37-31-525 0 0,-74 55 12 0 0,166-133 490 0 0,-163 129-490 0 0,1 1-1 0 0,0 0 0 0 0,0 0 1 0 0,0 1-1 0 0,1 0 0 0 0,0 0 0 0 0,0 1 1 0 0,1 1-1 0 0,-1 0 0 0 0,1 0 1 0 0,0 1-1 0 0,0 0 0 0 0,7 0-11 0 0,-15 5-2 0 0,0 0 0 0 0,0 0 0 0 0,0 0-1 0 0,0 0 1 0 0,0 1 0 0 0,0 0 0 0 0,-1-1 0 0 0,1 1 0 0 0,-1 0-1 0 0,0 0 1 0 0,0 0 0 0 0,0 1 0 0 0,0-1 0 0 0,0 0-1 0 0,-1 1 1 0 0,0-1 0 0 0,1 1 0 0 0,-1 0 0 0 0,-1-1 0 0 0,1 1-1 0 0,0 0 1 0 0,-1 0 0 0 0,0-1 0 0 0,0 1 0 0 0,0 0-1 0 0,0 0 1 0 0,-1-1 0 0 0,1 1 0 0 0,-1 0 0 0 0,0 1 2 0 0,1 0 0 0 0,3 143 26 0 0,-5-143-24 0 0,0 1 0 0 0,-1-1-1 0 0,0 0 1 0 0,0 0 0 0 0,0 0 0 0 0,0-1-1 0 0,-1 1 1 0 0,0-1 0 0 0,0 1-1 0 0,0-1 1 0 0,-1-1 0 0 0,1 1-1 0 0,-1 0 1 0 0,0-1 0 0 0,0 0-1 0 0,0 0 1 0 0,0-1 0 0 0,-1 0-1 0 0,1 1 1 0 0,-1-2 0 0 0,1 1-1 0 0,-1-1 1 0 0,0 1 0 0 0,1-2-1 0 0,-1 1 1 0 0,0-1 0 0 0,-2 1-2 0 0,-71 2-452 0 0,74-1 466 0 0,5-2-27 0 0,1 0 0 0 0,-1 0 0 0 0,0 0-1 0 0,1 0 1 0 0,-1 0 0 0 0,0 1 0 0 0,0-1 0 0 0,1 0-1 0 0,-1 0 1 0 0,0 1 0 0 0,0-1 0 0 0,0 0-1 0 0,1 0 1 0 0,-1 1 0 0 0,0-1 0 0 0,0 0-1 0 0,0 0 1 0 0,0 1 0 0 0,1-1 0 0 0,-1 0 0 0 0,0 1-1 0 0,0-1 1 0 0,0 0 0 0 0,0 1 0 0 0,0-1-1 0 0,0 0 1 0 0,0 1 0 0 0,0-1 0 0 0,0 0-1 0 0,0 0 1 0 0,0 1 0 0 0,0-1 0 0 0,0 0 0 0 0,0 1-1 0 0,0-1 1 0 0,0 0 0 0 0,0 1 0 0 0,-1-1-1 0 0,1 0 1 0 0,0 1 0 0 0,0-1 0 0 0,0 0-1 0 0,0 0 1 0 0,-1 1 0 0 0,1-1 0 0 0,0 0 0 0 0,0 0-1 0 0,-1 1 1 0 0,1-1 0 0 0,0 0 0 0 0,0 0-1 0 0,-1 0 1 0 0,1 0 0 0 0,0 1 0 0 0,-1-1 0 0 0,1 0-1 0 0,0 0 1 0 0,-1 0 0 0 0,1 0 0 0 0,0 0-1 0 0,0 0 1 0 0,-1 0 13 0 0,14 10 37 0 0,61 27 322 0 0,-52-33-113 0 0,1-2 0 0 0,-1 0 0 0 0,1-2 0 0 0,0 0 1 0 0,-1-2-1 0 0,1 0 0 0 0,-1-2 0 0 0,1 0 0 0 0,-1-2 0 0 0,-1 0 0 0 0,1-1 0 0 0,3-3-246 0 0,0-1 169 0 0,0-1 0 0 0,0-1 0 0 0,-2-1 0 0 0,0-1 1 0 0,0-1-1 0 0,9-10-169 0 0,-2-10-156 0 0,-21 20-987 0 0,-9 13-4062 0 0,-1 0-5073 0 0,-2 3-2576 0 0</inkml:trace>
</inkml:ink>
</file>

<file path=ppt/ink/ink9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7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67 619 8450 0 0,'0'0'1835'0'0,"0"0"36"0"0,0 0-33 0 0,0 0-97 0 0,0 0-128 0 0,0 0-189 0 0,0 0-232 0 0,0 0-249 0 0,0 0-272 0 0,0 0-208 0 0,0 0-122 0 0,0 0-37 0 0,0 0 35 0 0,-9 12 25 0 0,-29 42-1 0 0,35-49-305 0 0,0 1 0 0 0,0 0 0 0 0,1 0 0 0 0,0 0 0 0 0,0 0 0 0 0,1 0 0 0 0,0 0 0 0 0,0 1 0 0 0,0-1 0 0 0,1 0 0 0 0,0 1 0 0 0,0-1 1 0 0,0 0-1 0 0,1 1 0 0 0,0 0-58 0 0,0 19 180 0 0,-1-19-130 0 0,0 0 1 0 0,1 0 0 0 0,0 0-1 0 0,0 0 1 0 0,0 0 0 0 0,1 0-1 0 0,0 0 1 0 0,0-1-1 0 0,1 1 1 0 0,-1 0 0 0 0,1-1-1 0 0,1 0 1 0 0,0 0 0 0 0,-1 0-1 0 0,2 0 1 0 0,-1-1 0 0 0,1 1-1 0 0,0-1 1 0 0,0 0 0 0 0,0-1-1 0 0,1 1 1 0 0,-1-1 0 0 0,1 0-1 0 0,0 0 1 0 0,0-1-1 0 0,1 0 1 0 0,-1 0 0 0 0,1 0-1 0 0,-1-1 1 0 0,1 0 0 0 0,0 0-1 0 0,0-1 1 0 0,0 0 0 0 0,0 0-1 0 0,0-1 1 0 0,0 1 0 0 0,0-2-1 0 0,0 1 1 0 0,0-1 0 0 0,0 0-1 0 0,0 0 1 0 0,0-1-1 0 0,3-1-50 0 0,10-6 57 0 0,0-2 1 0 0,-1 0-1 0 0,0-1 0 0 0,-1-1 0 0 0,0 0 0 0 0,-1-2 0 0 0,0 0 0 0 0,-2-1 0 0 0,0 0-57 0 0,45-45 103 0 0,-25 31-34 0 0,-34 29-102 0 0,-1 1-6 0 0,22 36-33 0 0,-13-13 80 0 0,6 8-14 0 0,-13-24 6 0 0,1-1 0 0 0,0 1 0 0 0,1 0 0 0 0,-1-1-1 0 0,1 0 1 0 0,1 0 0 0 0,-1 0 0 0 0,1 0 0 0 0,0-1 0 0 0,0 1-1 0 0,1-1 1 0 0,0-1 0 0 0,-1 1 0 0 0,3 0 0 0 0,-1-1 11 0 0,0 0 0 0 0,1 0 0 0 0,-1-1 0 0 0,1 0 0 0 0,0 0 0 0 0,0-1 0 0 0,1 0 0 0 0,-1 0 0 0 0,0-1 0 0 0,1 0 0 0 0,-1 0 0 0 0,0-1 0 0 0,1 0 0 0 0,-1-1 0 0 0,1 0 0 0 0,-1 0 0 0 0,0-1 0 0 0,0 0 0 0 0,0 0 0 0 0,0-1 0 0 0,2-1-11 0 0,1-1 94 0 0,1-1 0 0 0,-1-1 0 0 0,0 0 0 0 0,0 0 0 0 0,-1-1 1 0 0,0 0-1 0 0,0-1 0 0 0,-1 0 0 0 0,0-1 0 0 0,7-9-94 0 0,0-6 111 0 0,-1 0 0 0 0,-2 0-1 0 0,0-2 1 0 0,-1 1 0 0 0,-2-2-1 0 0,7-26-110 0 0,-11-2 933 0 0,-5 44-3794 0 0,0 17-6888 0 0,-1 3 2397 0 0,0-1-2977 0 0</inkml:trace>
  <inkml:trace contextRef="#ctx0" brushRef="#br0" timeOffset="253.931">1404 718 15443 0 0,'0'0'1294'0'0,"0"0"-30"0"0,0 0 47 0 0,0 0 4 0 0,0 0-153 0 0,0 0-299 0 0,-10 35-295 0 0,-28 107-244 0 0,31-117-262 0 0,4-18-69 0 0,1 0 0 0 0,0 0 0 0 0,0 0 0 0 0,0 0 0 0 0,1 0 0 0 0,0 0 0 0 0,0 0 0 0 0,1 0 0 0 0,0 1 0 0 0,0-1 0 0 0,1 0 0 0 0,1 4 7 0 0,13 20-2265 0 0,-10-26-2272 0 0,1-4-3855 0 0,-3-1 64 0 0</inkml:trace>
  <inkml:trace contextRef="#ctx0" brushRef="#br0" timeOffset="509.729">1234 376 9010 0 0,'0'0'696'0'0,"0"0"-416"0"0,0 0-360 0 0,0 0-384 0 0,0 0-704 0 0,0 0-1337 0 0,0 0-1176 0 0,0 0 1593 0 0</inkml:trace>
  <inkml:trace contextRef="#ctx0" brushRef="#br0" timeOffset="669.071">1858 0 11274 0 0,'0'0'3944'0'0,"0"0"-2409"0"0,0 0-558 0 0,0 0 264 0 0,0 0 259 0 0,0 0 55 0 0,0 0-305 0 0,0 0-338 0 0,0 0-263 0 0,1 32-217 0 0,7 100-117 0 0,0 245 340 0 0,-4-292-984 0 0,-3 1-1 0 0,-5-1 1 0 0,-10 60 329 0 0,10-114-1825 0 0,2 41 3873 0 0,3-47-5168 0 0,-1-2-3997 0 0,1 0-5525 0 0,-1-23 10047 0 0</inkml:trace>
  <inkml:trace contextRef="#ctx0" brushRef="#br0" timeOffset="927.001">1481 744 10290 0 0,'0'0'1617'0'0,"0"0"-82"0"0,0 0 177 0 0,0 0 95 0 0,0 0-195 0 0,0 0-266 0 0,0 0-222 0 0,0 0-166 0 0,36-3-166 0 0,118-14-145 0 0,9-22 833 0 0,-119 25-1224 0 0,36-10-3 0 0,154-58-777 0 0,-157 48-5746 0 0,-55 23-4347 0 0,-16 7 2599 0 0</inkml:trace>
  <inkml:trace contextRef="#ctx0" brushRef="#br0" timeOffset="1265.58">2433 89 13467 0 0,'0'0'1628'0'0,"0"0"-408"0"0,0 0-105 0 0,0 0 110 0 0,0 0 43 0 0,0 0-118 0 0,0 0-156 0 0,-6 35-129 0 0,-20 116-176 0 0,-5 32 633 0 0,7-50-888 0 0,11-78-414 0 0,3 2 0 0 0,3 0 0 0 0,2 0 0 0 0,3 54-20 0 0,27-35-158 0 0,-23-73 157 0 0,0 0 0 0 0,1 0 0 0 0,0 0 1 0 0,0 0-1 0 0,-1-1 0 0 0,1 1 0 0 0,1-1 1 0 0,-1 0-1 0 0,0 0 0 0 0,0 0 0 0 0,1-1 1 0 0,-1 1-1 0 0,1-1 0 0 0,0 1 0 0 0,-1-1 1 0 0,1-1-1 0 0,0 1 0 0 0,0 0 0 0 0,0-1 1 0 0,-1 0-1 0 0,1 0 0 0 0,0 0 0 0 0,0 0 1 0 0,0 0-1 0 0,0-1 0 0 0,-1 0 0 0 0,1 0 1 0 0,0 0-1 0 0,-1 0 0 0 0,1-1 0 0 0,-1 1 1 0 0,1-1-1 0 0,-1 0 0 0 0,1 0 0 0 0,-1 0 1 0 0,0 0-1 0 0,0-1 0 0 0,0 1 0 0 0,2-4 1 0 0,173-135 320 0 0,-110 96 30 0 0,-66 44-341 0 0,0 0 0 0 0,0 0 0 0 0,0 0 0 0 0,0 0-1 0 0,0 0 1 0 0,0 1 0 0 0,0-1 0 0 0,0 1 0 0 0,0-1 0 0 0,0 1 0 0 0,0 0 0 0 0,1 0 0 0 0,-1 0 0 0 0,0 0-1 0 0,0 0 1 0 0,0 0 0 0 0,1 0 0 0 0,-1 1 0 0 0,0-1 0 0 0,0 1 0 0 0,0 0 0 0 0,0 0 0 0 0,0-1 0 0 0,0 1 0 0 0,0 0-1 0 0,0 1 1 0 0,0-1 0 0 0,-1 0 0 0 0,1 1 0 0 0,0-1 0 0 0,-1 1 0 0 0,1-1 0 0 0,-1 1 0 0 0,0-1 0 0 0,1 1 0 0 0,-1 0-1 0 0,0 0 1 0 0,0 0 0 0 0,0 0 0 0 0,0 0 0 0 0,0 0 0 0 0,-1 0 0 0 0,1 0 0 0 0,0 0 0 0 0,-1 0 0 0 0,0 0 0 0 0,0 1-1 0 0,1-1 1 0 0,-1 0 0 0 0,0 0 0 0 0,-1 0 0 0 0,1 1 0 0 0,0 0-9 0 0,1 20 36 0 0,-1-18-38 0 0,-1-1 0 0 0,1 1 0 0 0,1 0 0 0 0,-1-1 0 0 0,1 1 1 0 0,0-1-1 0 0,0 1 0 0 0,0 0 0 0 0,0-1 0 0 0,1 0 0 0 0,0 1 1 0 0,0-1-1 0 0,0 0 0 0 0,1 0 0 0 0,2 4 2 0 0,5 3-106 0 0,33 8-1303 0 0,-18-28-2028 0 0,-12-3-4408 0 0,-8 7 3725 0 0,-1 1-5382 0 0</inkml:trace>
  <inkml:trace contextRef="#ctx0" brushRef="#br0" timeOffset="2143.433">1267 391 2000 0 0,'0'0'3090'0'0,"0"0"-769"0"0,0 0-205 0 0,0 0 38 0 0,0 0-77 0 0,0 0-289 0 0,0 0-362 0 0,0 0-297 0 0,0 0-233 0 0,0 0-182 0 0,0 0-117 0 0,0 0-22 0 0,0 0-8 0 0,3 0 3709 0 0,7 0-2595 0 0,-77 0-1199 0 0,66 0-430 0 0,1 0-2 0 0,0 0 6 0 0,0 0 2 0 0,0 0-21 0 0,0 0-4 0 0,0 0 3 0 0,0 0-8 0 0,0 0-4 0 0,0 0-28 0 0,0 0-20 0 0,15-26-959 0 0,2 8-2336 0 0,-9 10-4715 0 0,-4 5-3904 0 0</inkml:trace>
</inkml:ink>
</file>

<file path=ppt/ink/ink9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49 0 0 0,'0'0'632'0'0,"0"0"1051"0"0,0 0 391 0 0,0 0 150 0 0,0 0 72 0 0,0 0-43 0 0,0 0-184 0 0,0 0-283 0 0,0 0-282 0 0,0 0-309 0 0,0 0-207 0 0,0 0-126 0 0,0 0-92 0 0,-8-1-79 0 0,-6 1-621 0 0,-3-1 979 0 0,38-6 101 0 0,82-8 139 0 0,0 5 0 0 0,94 3-1289 0 0,-107 4 92 0 0,216-1-284 0 0,-176 4-5381 0 0,-41 0-3950 0 0,-66 0-1155 0 0</inkml:trace>
</inkml:ink>
</file>

<file path=ppt/ink/ink9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4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26 3337 0 0,'0'0'3282'0'0,"0"0"-1247"0"0,0 0-305 0 0,0 0 83 0 0,0 0-15 0 0,0 0-258 0 0,0 0-366 0 0,0 0-297 0 0,0 0-240 0 0,0 0-180 0 0,0 0-124 0 0,0 0-86 0 0,0 0-56 0 0,-15 8-56 0 0,-62 35 62 0 0,105-44 1099 0 0,-17-4-1070 0 0,-1 1-1 0 0,0-2 0 0 0,0 1 1 0 0,0-1-1 0 0,-1-1 0 0 0,0 0 1 0 0,0 0-1 0 0,-1-1 1 0 0,6-6-226 0 0,-12 7 2379 0 0,-28 15-2287 0 0,-36 38-50 0 0,63-46-127 0 0,-1 0 0 0 0,0 0 0 0 0,1 0-1 0 0,-1 0 1 0 0,0 0 0 0 0,0 0-1 0 0,1 0 1 0 0,-1 0 0 0 0,0 0 0 0 0,1 0-1 0 0,-1 0 1 0 0,0 1 0 0 0,1-1-1 0 0,-1 0 1 0 0,0 0 0 0 0,0 0 0 0 0,1 0-1 0 0,-1 0 1 0 0,0 1 0 0 0,0-1 0 0 0,1 0-1 0 0,-1 0 1 0 0,0 0 0 0 0,0 1-1 0 0,0-1 1 0 0,1 0 0 0 0,-1 0 0 0 0,0 1-1 0 0,0-1 1 0 0,0 0 0 0 0,0 0-1 0 0,1 1 1 0 0,-1-1 0 0 0,0 0 0 0 0,0 1-1 0 0,0-1 1 0 0,0 0 0 0 0,0 0-1 0 0,0 1 1 0 0,0-1 0 0 0,0 0 0 0 0,0 1-1 0 0,0-1 1 0 0,0 0 0 0 0,0 1-1 0 0,0-1 1 0 0,0 0 0 0 0,0 0 0 0 0,0 1-1 0 0,-1-1 1 0 0,1 0 0 0 0,0 1-1 0 0,0-1 1 0 0,0 0 0 0 0,0 0 0 0 0,-1 1-1 0 0,1-1 86 0 0,17-1-10590 0 0,-13-2 420 0 0</inkml:trace>
</inkml:ink>
</file>

<file path=ppt/ink/ink9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2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11 0 0 0,'0'0'603'0'0,"0"0"993"0"0,0 0 373 0 0,0 0 200 0 0,0 0 136 0 0,0 0-22 0 0,0 0-253 0 0,0 0-418 0 0,0 0-473 0 0,0 0-385 0 0,0 0-249 0 0,0-2-138 0 0,0-6 466 0 0,0 22 20 0 0,1 23 197 0 0,9 51 75 0 0,-4 0 0 0 0,-5 75-1125 0 0,-1-108 81 0 0,-29 224-635 0 0,29-264-1636 0 0,7-28-13751 0 0,-4 3 13998 0 0,-2 4 172 0 0</inkml:trace>
  <inkml:trace contextRef="#ctx0" brushRef="#br0" timeOffset="403.832">1 92 0 0 0,'0'0'2413'0'0,"0"0"-578"0"0,0 0-83 0 0,0 0 54 0 0,0 0 42 0 0,0 0-72 0 0,0 0-210 0 0,0 0-314 0 0,0 0-331 0 0,0 0-249 0 0,0 0-120 0 0,0 0-28 0 0,0 0 17 0 0,10-5 69 0 0,-6 2-501 0 0,79-22 1837 0 0,164 17 1625 0 0,125-28-2622 0 0,-209 25-1623 0 0,-162 11 500 0 0,0 1 0 0 0,0-1 0 0 0,0 1 0 0 0,1-1 0 0 0,-1 1-1 0 0,0-1 1 0 0,0 1 0 0 0,0 0 0 0 0,0 0 0 0 0,0 0 0 0 0,0-1 0 0 0,-1 1 0 0 0,1 0 0 0 0,0 0-1 0 0,0 0 1 0 0,-1 0 0 0 0,1 1 0 0 0,0-1 0 0 0,-1 0 0 0 0,1 0 0 0 0,-1 0 0 0 0,0 0 0 0 0,1 0-1 0 0,-1 1 1 0 0,0-1 0 0 0,0 0 0 0 0,0 0 0 0 0,0 1 0 0 0,0-1 0 0 0,0 0 0 0 0,0 0-1 0 0,0 1 1 0 0,0-1 0 0 0,0 0 0 0 0,-1 0 0 0 0,1 0 0 0 0,0 1 0 0 0,-1-1 0 0 0,1 0 0 0 0,-1 0-1 0 0,0 0 1 0 0,1 0 0 0 0,-1 0 0 0 0,0 0 0 0 0,0 0 0 0 0,1 0 0 0 0,-1 0 0 0 0,0 0 0 0 0,0 0-1 0 0,0-1 1 0 0,0 1 0 0 0,0 0 0 0 0,0-1 0 0 0,0 1 0 0 0,-1 0 0 0 0,1-1 0 0 0,0 0 0 0 0,0 1-1 0 0,0-1 1 0 0,-1 0 0 0 0,1 1 174 0 0,-24 20-8912 0 0,16-14 4476 0 0</inkml:trace>
  <inkml:trace contextRef="#ctx0" brushRef="#br0" timeOffset="687.949">60 803 7114 0 0,'0'0'1671'0'0,"0"0"-198"0"0,0 0 104 0 0,0 0 138 0 0,0 0-90 0 0,0 0-188 0 0,0 0-159 0 0,0 0-149 0 0,0 0-145 0 0,0 0-112 0 0,0 0-102 0 0,32 2-90 0 0,103 5-64 0 0,-113-5-382 0 0,0-2 0 0 0,0 0 1 0 0,0-1-1 0 0,0-2 0 0 0,0 0 0 0 0,-1-1 1 0 0,1-1-1 0 0,-1-1 0 0 0,1-2-234 0 0,2 1 50 0 0,120-41-346 0 0,-100 33-805 0 0,7-1-2988 0 0,-17 7-6237 0 0,-26 9 1039 0 0</inkml:trace>
  <inkml:trace contextRef="#ctx0" brushRef="#br0" timeOffset="1053.805">1160 597 10418 0 0,'0'0'1790'0'0,"0"0"-246"0"0,0 0-98 0 0,0 0-23 0 0,0 0-127 0 0,0 0-208 0 0,0 0-203 0 0,0 0-232 0 0,0 0-190 0 0,0 0-170 0 0,0 0-105 0 0,0 0-44 0 0,-29 27-24 0 0,-87 87 3 0 0,114-113-117 0 0,0 0 0 0 0,1 0-1 0 0,-1 0 1 0 0,0 0 0 0 0,1 0 0 0 0,-1 0 0 0 0,0 1-1 0 0,1-1 1 0 0,-1 0 0 0 0,1 1 0 0 0,0 0 0 0 0,0-1-1 0 0,-1 1 1 0 0,1-1 0 0 0,0 1 0 0 0,0 0 0 0 0,1 0-1 0 0,-1 0 1 0 0,0 0 0 0 0,0 0 0 0 0,1 0 0 0 0,0-1-1 0 0,-1 1 1 0 0,1 0 0 0 0,0 1 0 0 0,0-1 0 0 0,0 0-1 0 0,0 0 1 0 0,0 0 0 0 0,0 0 0 0 0,1 0 0 0 0,-1 0-1 0 0,0 0 1 0 0,1 0-6 0 0,2 4 39 0 0,1-1 19 0 0,1 1 0 0 0,-1-1 0 0 0,1 0 0 0 0,0 0 0 0 0,0 0 0 0 0,0 0 0 0 0,1-1 0 0 0,0 0 0 0 0,0-1 0 0 0,0 1 0 0 0,0-1 0 0 0,0 0 0 0 0,1 0 0 0 0,-1-1 0 0 0,1 0 0 0 0,0 0 0 0 0,0-1 0 0 0,0 0 0 0 0,-1 0 0 0 0,1 0 0 0 0,0-1 0 0 0,0 0 0 0 0,0 0 0 0 0,0-1 0 0 0,0 0 0 0 0,7-2-58 0 0,-6 3 113 0 0,0-2 0 0 0,0 1 0 0 0,0-1 0 0 0,0 0 0 0 0,0-1 0 0 0,0 0-1 0 0,-1 0 1 0 0,1-1 0 0 0,-1 0 0 0 0,0 0 0 0 0,0-1 0 0 0,-1 1 0 0 0,1-2 0 0 0,-1 1-1 0 0,0-1 1 0 0,0 0 0 0 0,-1 0 0 0 0,0 0 0 0 0,3-5-113 0 0,-5 7 37 0 0,-1 1 0 0 0,1-1 0 0 0,-1 0 0 0 0,0 0 1 0 0,0 0-1 0 0,-1 0 0 0 0,1 0 0 0 0,-1 0 0 0 0,0 0 0 0 0,0-1 0 0 0,-1 1 1 0 0,1 0-1 0 0,-1-1 0 0 0,0 1 0 0 0,0 0 0 0 0,0-1 0 0 0,0 1 0 0 0,-1 0 1 0 0,0-1-1 0 0,0 1 0 0 0,0 0 0 0 0,0 0 0 0 0,-1 0 0 0 0,0 0 0 0 0,0 0 1 0 0,0 0-1 0 0,-2-3-37 0 0,-2-1-354 0 0,0 1 1 0 0,-1 0-1 0 0,0 0 1 0 0,0 0 0 0 0,0 1-1 0 0,-1 0 1 0 0,0 0-1 0 0,0 1 1 0 0,-1 0 0 0 0,-3-2 353 0 0,-37-15-6172 0 0,19 9-2961 0 0,16 8 1206 0 0</inkml:trace>
</inkml:ink>
</file>

<file path=ppt/ink/ink9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1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848 256 10842 0 0,'0'0'1601'0'0,"0"0"-44"0"0,0 0-203 0 0,0 0-175 0 0,0 0-31 0 0,0 0-25 0 0,0 0-107 0 0,0 0-217 0 0,0 0-243 0 0,0 0-208 0 0,0 0-105 0 0,-2 14-11 0 0,-14 138 543 0 0,-10 149 404 0 0,3-143-1010 0 0,-61 111-774 0 0,69-233 118 0 0,0 4-1014 0 0,11-13-3277 0 0,9-26-388 0 0,6-2 1597 0 0,-9 1 1579 0 0,3-3-4035 0 0</inkml:trace>
  <inkml:trace contextRef="#ctx0" brushRef="#br0" timeOffset="456.979">1154 275 8146 0 0,'0'0'1508'0'0,"0"0"-274"0"0,0 0-210 0 0,0 0-73 0 0,0 0 6 0 0,0 0 15 0 0,0 0 19 0 0,0 0-21 0 0,0 0-66 0 0,0 0-100 0 0,0 0-73 0 0,0 0 1 0 0,0 0-4 0 0,24 6-45 0 0,75 21-79 0 0,-87-24-479 0 0,-1 0 0 0 0,1-2-1 0 0,0 1 1 0 0,0-1 0 0 0,0-1-1 0 0,0 0 1 0 0,0-1 0 0 0,0 0 0 0 0,0-1-1 0 0,7-2-124 0 0,16-3 242 0 0,256-39 785 0 0,-288 45-1014 0 0,-2 1-3 0 0,1-1 0 0 0,-1 1 0 0 0,1-1 0 0 0,-1 1 0 0 0,1-1 0 0 0,-1 1 1 0 0,1 0-1 0 0,0 0 0 0 0,-1 0 0 0 0,1 0 0 0 0,-1 0 0 0 0,1 0 1 0 0,-1 0-1 0 0,1 1 0 0 0,-1-1 0 0 0,1 0 0 0 0,-1 1 0 0 0,1-1 1 0 0,-1 1-1 0 0,1 0 0 0 0,-1-1 0 0 0,0 1 0 0 0,1 0 0 0 0,-1 0 1 0 0,0 0-1 0 0,0 0 0 0 0,1 0 0 0 0,-1 0 0 0 0,0 0 0 0 0,0 0 1 0 0,0 1-1 0 0,0-1 0 0 0,-1 0 0 0 0,1 1 0 0 0,0-1 0 0 0,0 2-10 0 0,-4 27 157 0 0,-2 0-1 0 0,-1 0 0 0 0,-1 0 1 0 0,-2-1-1 0 0,0 0 0 0 0,-3-1 0 0 0,-9 19-156 0 0,0 5 111 0 0,-154 418 294 0 0,134-338-329 0 0,15-7-948 0 0,24-118 455 0 0,-5-10-9648 0 0,3-11 1037 0 0,1 7 2891 0 0</inkml:trace>
  <inkml:trace contextRef="#ctx0" brushRef="#br0" timeOffset="706.576">1121 923 6265 0 0,'0'0'4059'0'0,"0"0"-1915"0"0,0 0-820 0 0,0 0-9 0 0,0 0 158 0 0,0 0 87 0 0,0 0-53 0 0,0 0-215 0 0,0 0-297 0 0,0 0-209 0 0,0 0-169 0 0,33 1-114 0 0,103 6-60 0 0,66-22 475 0 0,42 11-3009 0 0,-177 23-5465 0 0,-45-10 76 0 0,-10-4-594 0 0</inkml:trace>
  <inkml:trace contextRef="#ctx0" brushRef="#br0" timeOffset="860.954">1941 1173 14491 0 0,'0'0'2211'0'0,"0"0"-896"0"0,0 0-231 0 0,0 0 131 0 0,0 0 35 0 0,0 0-166 0 0,0 0-277 0 0,0 0-266 0 0,0 0-227 0 0,0 0-175 0 0,0 0-109 0 0,0 0-44 0 0,0 0-70 0 0,-5 29-137 0 0,-12 87-229 0 0,20-74-1852 0 0,-1-40 1109 0 0,3 3-2892 0 0,-1-4-3176 0 0,-4-1-1610 0 0</inkml:trace>
  <inkml:trace contextRef="#ctx0" brushRef="#br0" timeOffset="1114.959">2321 506 13323 0 0,'0'0'4173'0'0,"0"0"-2252"0"0,0 0-800 0 0,0 0-146 0 0,0 0-86 0 0,0 0-93 0 0,0 0-57 0 0,0 0-91 0 0,0 0-177 0 0,-14 32-140 0 0,-41 102-110 0 0,31-28 70 0 0,-1 212-248 0 0,27-215-724 0 0,-1-52-1463 0 0,-1 0-3920 0 0,7-37-3583 0 0,-6-13 2241 0 0</inkml:trace>
  <inkml:trace contextRef="#ctx0" brushRef="#br0" timeOffset="1629.992">2517 554 13035 0 0,'0'0'1747'0'0,"0"0"-195"0"0,0 0-96 0 0,0 0-26 0 0,0 0-134 0 0,0 0-214 0 0,0 0-201 0 0,0 0-206 0 0,0 0-164 0 0,0 0-114 0 0,0 0-54 0 0,32-25-40 0 0,99-77-11 0 0,-59 56 228 0 0,-46 34-267 0 0,73-20 101 0 0,-97 34-351 0 0,0-1 0 0 0,0 1 0 0 0,0-1 1 0 0,0 1-1 0 0,-1 0 0 0 0,1 0 0 0 0,0 0 0 0 0,-1 0 0 0 0,0 0 0 0 0,1 0 1 0 0,-1 0-1 0 0,0 0 0 0 0,0 1 0 0 0,0-1 0 0 0,0 0 0 0 0,-1 1 0 0 0,1-1 1 0 0,-1 1-1 0 0,1-1 0 0 0,-1 1 0 0 0,0-1 0 0 0,0 1 0 0 0,0-1 0 0 0,0 1 1 0 0,0-1-1 0 0,-1 1 0 0 0,1-1 0 0 0,-1 0 0 0 0,0 1 0 0 0,1-1 1 0 0,-1 1-1 0 0,0-1 0 0 0,0 0 0 0 0,-1 0 0 0 0,1 0 0 0 0,-1 1-3 0 0,-125 220 294 0 0,125-221-297 0 0,-1 1 1 0 0,1-1 0 0 0,-1 1 0 0 0,1 0 0 0 0,0 0 0 0 0,0-1-1 0 0,0 1 1 0 0,1 1 0 0 0,-1-1 0 0 0,1 0 0 0 0,0 0-1 0 0,0 0 1 0 0,0 1 0 0 0,0-1 0 0 0,0 1 0 0 0,1-1 0 0 0,-1 0-1 0 0,1 1 1 0 0,0-1 0 0 0,0 1 0 0 0,0-1 0 0 0,1 1-1 0 0,-1-1 1 0 0,1 1 0 0 0,0-1 0 0 0,0 0 0 0 0,0 1 0 0 0,0-1-1 0 0,1 0 1 0 0,-1 0 0 0 0,1 0 0 0 0,0 0 0 0 0,0 0-1 0 0,0 0 1 0 0,0 0 0 0 0,1-1 0 0 0,-1 1 0 0 0,1-1 0 0 0,-1 0-1 0 0,1 0 1 0 0,0 0 0 0 0,0 0 0 0 0,0 0 0 0 0,1 1 2 0 0,59 12-10 0 0,66 30-56 0 0,-122-40 68 0 0,-1 0 0 0 0,1 0 0 0 0,-1 1 0 0 0,1-1 0 0 0,-2 1 0 0 0,1 1 0 0 0,-1-1 0 0 0,0 1 0 0 0,0 0 0 0 0,-1 0 0 0 0,0 0 0 0 0,0 1 0 0 0,0 0 0 0 0,-1-1 0 0 0,0 1 0 0 0,-1 0 0 0 0,0 0 0 0 0,0 1 0 0 0,-1-1 1 0 0,0 0-1 0 0,0 1 0 0 0,-1-1 0 0 0,0 0 0 0 0,-1 1 0 0 0,0-1 0 0 0,0 0 0 0 0,0 1 0 0 0,-1-1 0 0 0,-1 0 0 0 0,0 1-2 0 0,-4 10 29 0 0,-1 0-1 0 0,0-1 1 0 0,-2 0 0 0 0,0 0-1 0 0,-1-1 1 0 0,-1 0 0 0 0,0-1-1 0 0,-2 0 1 0 0,0-1 0 0 0,0-1-1 0 0,-1 0 1 0 0,-1-1 0 0 0,0 0-1 0 0,-1-2 1 0 0,0 0 0 0 0,-15 7-29 0 0,-47 4-817 0 0,27-22-4149 0 0,39-10-6107 0 0,10 6 1047 0 0</inkml:trace>
  <inkml:trace contextRef="#ctx0" brushRef="#br0" timeOffset="2787.655">3151 13 11346 0 0,'0'0'4297'0'0,"0"0"-2552"0"0,0 0-726 0 0,0 0-3 0 0,0 0 48 0 0,0 0 6 0 0,0 0-94 0 0,0 0-193 0 0,0 0-266 0 0,0 0-214 0 0,0 0-122 0 0,0 0-2 0 0,0 0 81 0 0,10-3 48 0 0,31-7 17 0 0,-12 36 274 0 0,2 54 27 0 0,26 119-41 0 0,44 239-186 0 0,-67-266-306 0 0,15 133-109 0 0,-20-85 68 0 0,-26-123-14 0 0,-3-97-5 0 0,0 0 12 0 0,0 0 30 0 0,0 0 34 0 0,0 0 6 0 0,-13 0 296 0 0,-196 30-334 0 0,15-4-126 0 0,-156 17-314 0 0,-148 19-807 0 0,-182 57 1170 0 0,328-43-10 0 0,-343 87 71 0 0,264-71 457 0 0,344-84 212 0 0,86-8-635 0 0,1 0-22 0 0,0 0-14 0 0,0 0-4 0 0,0 0-5 0 0,0 0 5 0 0,0 0 4 0 0,0 0 12 0 0,0 0 5 0 0,0 0-8 0 0,0 0 2 0 0,0 0-2 0 0,0 0-12 0 0,0 0 11 0 0,10-41 825 0 0,-2-90-794 0 0,-7 0 0 0 0,-5 0 0 0 0,-14-73-98 0 0,-1-226-34 0 0,16-10-54 0 0,21 252 17 0 0,18 14 65 0 0,-9 110-66 0 0,-24 61 57 0 0,0 0 0 0 0,0 0 0 0 0,0 1 0 0 0,1-1 0 0 0,-1 1 0 0 0,1-1 0 0 0,0 1 0 0 0,-1 0 0 0 0,1 0 0 0 0,0 1 0 0 0,0-1-1 0 0,0 1 1 0 0,0 0 0 0 0,1 0 0 0 0,3 0 15 0 0,239-44-104 0 0,56 5 104 0 0,-83 18 27 0 0,168 7-27 0 0,551 48-3 0 0,-606-15 15 0 0,170-21-49 0 0,-255-19-506 0 0,-87-8-5747 0 0,-142 24 231 0 0,-3 2-6189 0 0</inkml:trace>
</inkml:ink>
</file>

<file path=ppt/ink/ink9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1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787 112 3361 0 0,'0'0'1813'0'0,"0"0"-75"0"0,0 0-4 0 0,0 0 104 0 0,0 0 119 0 0,0 0-14 0 0,0 0-192 0 0,0 0-293 0 0,0 0-304 0 0,0 0-279 0 0,0 0-202 0 0,-22-18-168 0 0,-74-56-118 0 0,94 72-366 0 0,0 0 1 0 0,0 1-1 0 0,0-1 0 0 0,0 0 0 0 0,0 1 0 0 0,0-1 1 0 0,-1 1-1 0 0,1 0 0 0 0,-1 0 0 0 0,1 0 0 0 0,-1 0 1 0 0,1 0-1 0 0,-1 1 0 0 0,0-1 0 0 0,1 1 0 0 0,-1 0 1 0 0,0-1-1 0 0,0 1 0 0 0,1 0 0 0 0,-1 1 0 0 0,0-1 1 0 0,1 0-1 0 0,-1 1 0 0 0,-2 0-21 0 0,-5 2 99 0 0,-16 4 66 0 0,1 2 0 0 0,0 0 0 0 0,0 2 0 0 0,1 1 0 0 0,0 0 0 0 0,1 2-1 0 0,1 1 1 0 0,-8 7-165 0 0,-4 4 102 0 0,2 1-1 0 0,0 1 1 0 0,2 2 0 0 0,1 1-1 0 0,2 2 1 0 0,1 0-1 0 0,1 2 1 0 0,2 0 0 0 0,2 2-1 0 0,1 0 1 0 0,-13 37-102 0 0,25-49 49 0 0,0 0 0 0 0,1 1 0 0 0,2 0 0 0 0,1 0 0 0 0,0 0 0 0 0,2 0 0 0 0,2 1 0 0 0,1 19-49 0 0,0-29 21 0 0,1 0 0 0 0,1 0 0 0 0,1-1 0 0 0,0 1 0 0 0,1-1 0 0 0,1 0 0 0 0,1 0 0 0 0,0-1 0 0 0,0 0 0 0 0,2 0 0 0 0,0-1 0 0 0,1 0 0 0 0,0 0 0 0 0,1-1 0 0 0,0 0 0 0 0,1-1 0 0 0,1-1 0 0 0,0 0 1 0 0,0-1-1 0 0,1 0 0 0 0,0-1 0 0 0,1 0 0 0 0,0-1 0 0 0,0-1 0 0 0,1 0 0 0 0,4 0-21 0 0,9 1 61 0 0,1-2 1 0 0,0 0 0 0 0,0-2-1 0 0,0-1 1 0 0,0-2-1 0 0,0-1 1 0 0,0-1 0 0 0,1-2-1 0 0,-1-1 1 0 0,-1-1 0 0 0,1-1-1 0 0,-1-2 1 0 0,0-1-1 0 0,-1-1 1 0 0,0-2 0 0 0,0 0-1 0 0,-1-2 1 0 0,-1-1 0 0 0,5-5-62 0 0,-22 15 31 0 0,0-1 1 0 0,-1-1-1 0 0,0 1 1 0 0,0-1-1 0 0,0-1 1 0 0,-1 1 0 0 0,0-1-1 0 0,0 0 1 0 0,-1-1-1 0 0,0 0 1 0 0,0 0-1 0 0,-1 0 1 0 0,-1-1-1 0 0,1 1 1 0 0,-1-1 0 0 0,-1 0-1 0 0,0-1 1 0 0,-1 1-1 0 0,1 0 1 0 0,-2-1-1 0 0,0 1 1 0 0,0-1 0 0 0,-1 1-1 0 0,0-1 1 0 0,-1 0-1 0 0,0 1 1 0 0,-1-3-32 0 0,-1 8-7 0 0,0-1 1 0 0,0 0-1 0 0,-1 1 1 0 0,0 0-1 0 0,0 0 1 0 0,0 0-1 0 0,-1 0 1 0 0,1 1-1 0 0,-1 0 1 0 0,0-1-1 0 0,0 2 1 0 0,-1-1-1 0 0,1 1 0 0 0,-1 0 1 0 0,0 0-1 0 0,0 0 1 0 0,0 1-1 0 0,0 0 1 0 0,0 0-1 0 0,-3 0 7 0 0,-131-14-304 0 0,125 15 271 0 0,0 1 0 0 0,0 1 0 0 0,0 0 0 0 0,0 1 0 0 0,0 1 0 0 0,1 0 0 0 0,-1 1 0 0 0,1 0 0 0 0,-1 1 0 0 0,1 1 0 0 0,1 1 0 0 0,-1 0 0 0 0,-3 3 33 0 0,17-9-2 0 0,0 0 1 0 0,0 0 0 0 0,1 0 0 0 0,-1 0 0 0 0,0 0-1 0 0,0 0 1 0 0,1 0 0 0 0,-1 0 0 0 0,0 0 0 0 0,1 0-1 0 0,-1-1 1 0 0,1 1 0 0 0,-1 0 0 0 0,1 0 0 0 0,0 0-1 0 0,-1 0 1 0 0,1-1 0 0 0,0 1 0 0 0,0 0-1 0 0,-1-1 1 0 0,1 1 0 0 0,0-1 0 0 0,0 1 0 0 0,0-1-1 0 0,0 1 1 0 0,0-1 0 0 0,0 1 0 0 0,0-1 0 0 0,0 0-1 0 0,0 1 1 0 0,0-1 0 0 0,0 0 0 0 0,0 0 0 0 0,0 0-1 0 0,0 0 1 0 0,0 0 0 0 0,0 0 0 0 0,0 0 0 0 0,0 0-1 0 0,0 0 1 0 0,0-1 0 0 0,0 1 0 0 0,0 0 0 0 0,0-1-1 0 0,0 1 2 0 0,1 0 11 0 0,34 4 151 0 0,0-2 1 0 0,0-2 0 0 0,0-1 0 0 0,0-2-1 0 0,2-2-162 0 0,10 1 81 0 0,176-26 306 0 0,-203 27-397 0 0,-14 1-33 0 0,0 1 0 0 0,0-1 0 0 0,0 1 0 0 0,0 1 0 0 0,0-1 0 0 0,0 1 0 0 0,1 0 0 0 0,-1 1 0 0 0,0 0 0 0 0,0 0 0 0 0,0 0 0 0 0,0 1 0 0 0,6 2 43 0 0,16 18-6083 0 0,-21-14-4496 0 0,-4-4 243 0 0</inkml:trace>
  <inkml:trace contextRef="#ctx0" brushRef="#br0" timeOffset="261.69">1481 874 12875 0 0,'0'0'1888'0'0,"0"0"-553"0"0,0 0-155 0 0,0 0 77 0 0,0 0 43 0 0,0 0-105 0 0,0 0-248 0 0,0 0-271 0 0,0 0-272 0 0,-6 32-208 0 0,-18 98-108 0 0,18-71-811 0 0,6-59-308 0 0,0 0-725 0 0,0 0-1126 0 0,0 0-1620 0 0,0 0-1496 0 0,0-3-451 0 0</inkml:trace>
  <inkml:trace contextRef="#ctx0" brushRef="#br0" timeOffset="423.6">1397 318 11586 0 0,'0'0'2969'0'0,"0"0"-1489"0"0,0 0-527 0 0,0 0-369 0 0,0 0-312 0 0,0 0-320 0 0,0 0-216 0 0,0 0-112 0 0,0 0-192 0 0,0 0-577 0 0,0 0-1087 0 0,0 0-2057 0 0,0 0-4633 0 0</inkml:trace>
  <inkml:trace contextRef="#ctx0" brushRef="#br0" timeOffset="665.726">1755 904 11362 0 0,'0'0'2082'0'0,"0"0"-264"0"0,0 0-251 0 0,0 0-137 0 0,0 0-187 0 0,0 0-225 0 0,5 34-220 0 0,18 107-219 0 0,-3-59 445 0 0,-19-80-940 0 0,-1-1 0 0 0,1 1 0 0 0,0-1 1 0 0,0 1-1 0 0,0-1 0 0 0,0 1 0 0 0,0-1 0 0 0,0 1 1 0 0,0-1-1 0 0,0 0 0 0 0,1 0 0 0 0,-1 0 0 0 0,0 1 1 0 0,1-1-1 0 0,-1 0 0 0 0,1-1 0 0 0,-1 1 0 0 0,1 0 0 0 0,-1 0 1 0 0,1-1-1 0 0,0 1 0 0 0,-1-1 0 0 0,1 1 0 0 0,0-1 1 0 0,0 0-1 0 0,-1 1 0 0 0,1-1 0 0 0,0 0 0 0 0,0 0 1 0 0,-1-1-1 0 0,1 1 0 0 0,0 0 0 0 0,0 0 0 0 0,-1-1 1 0 0,1 1-1 0 0,0-1 0 0 0,-1 0 0 0 0,1 1 0 0 0,0-1-84 0 0,86-176 1406 0 0,-55 75-1159 0 0,5-23-178 0 0,-34 110 255 0 0,-4 15-488 0 0,0 1 0 0 0,1-1 0 0 0,-1 0 0 0 0,0 1 0 0 0,0-1 0 0 0,0 0 0 0 0,1 0 0 0 0,-1 1 0 0 0,0-1 0 0 0,0 0 0 0 0,1 0 0 0 0,-1 1 0 0 0,0-1 0 0 0,1 0 0 0 0,-1 0 0 0 0,0 0 0 0 0,1 1 0 0 0,-1-1 0 0 0,0 0 0 0 0,1 0 0 0 0,-1 0 0 0 0,0 0 0 0 0,1 0 0 0 0,-1 0 0 0 0,0 0 0 0 0,1 0 0 0 0,-1 0 0 0 0,1 0 0 0 0,-1 0 0 0 0,0 0 0 0 0,1 0 0 0 0,-1 0 0 0 0,0 0 0 0 0,1 0 0 0 0,-1-1 164 0 0,5 25-3509 0 0,0 1-5929 0 0,-4-13-125 0 0</inkml:trace>
  <inkml:trace contextRef="#ctx0" brushRef="#br0" timeOffset="988.765">2294 1069 8706 0 0,'0'0'2183'0'0,"0"0"88"0"0,0 0 108 0 0,0 0-116 0 0,0 0-265 0 0,0 0-272 0 0,0 0-279 0 0,0 0-288 0 0,0 0-288 0 0,32-11-246 0 0,102-35-159 0 0,-80 13 59 0 0,-49 24-409 0 0,0 2-45 0 0,-1-1-1 0 0,0 0 0 0 0,0 0 1 0 0,-1 0-1 0 0,0-1 1 0 0,0 1-1 0 0,-1-1 1 0 0,0 1-1 0 0,-1-1 1 0 0,0 0-1 0 0,0 1 1 0 0,-1-1-1 0 0,0-8-70 0 0,-1 14-14 0 0,-1 1-1 0 0,0-1 0 0 0,1 0 1 0 0,-1 0-1 0 0,0 1 0 0 0,0-1 1 0 0,0 1-1 0 0,-1-1 1 0 0,1 1-1 0 0,-1 0 0 0 0,1 0 1 0 0,-1 0-1 0 0,1 0 0 0 0,-1 1 1 0 0,0-1-1 0 0,0 1 0 0 0,0 0 1 0 0,0-1-1 0 0,0 1 1 0 0,0 1-1 0 0,-1-1 0 0 0,1 0 1 0 0,0 1-1 0 0,0 0 0 0 0,-1-1 1 0 0,1 1-1 0 0,0 0 1 0 0,0 1-1 0 0,-1-1 0 0 0,1 1 1 0 0,0-1-1 0 0,0 1 0 0 0,0 0 1 0 0,0 0-1 0 0,0 1 0 0 0,-3 0 15 0 0,-4 3-88 0 0,0 1 0 0 0,1 0 0 0 0,0 0 0 0 0,0 0 0 0 0,0 1 0 0 0,1 1 0 0 0,0 0 0 0 0,0 0-1 0 0,1 0 1 0 0,0 1 0 0 0,1 0 0 0 0,0 0 0 0 0,0 1 0 0 0,1-1 0 0 0,0 1 0 0 0,1 1-1 0 0,0-1 1 0 0,0 1 0 0 0,1-1 0 0 0,1 1 0 0 0,0 0 0 0 0,0 0 0 0 0,1 0 0 0 0,0 0 0 0 0,1 0-1 0 0,0 0 1 0 0,2 9 88 0 0,-1-15-111 0 0,-1 0 1 0 0,1 0-1 0 0,0 0 0 0 0,1-1 0 0 0,-1 1 0 0 0,1 0 0 0 0,0-1 1 0 0,0 1-1 0 0,0-1 0 0 0,1 0 0 0 0,0 0 0 0 0,0 0 0 0 0,0 0 1 0 0,0 0-1 0 0,0-1 0 0 0,1 1 0 0 0,-1-1 0 0 0,1 0 0 0 0,0 0 1 0 0,0 0-1 0 0,0-1 0 0 0,0 1 0 0 0,1-1 0 0 0,-1 0 0 0 0,1 0 1 0 0,-1-1-1 0 0,1 1 0 0 0,0-1 0 0 0,3 0 111 0 0,145 8-7705 0 0,-112-17 3119 0 0,-13-1-1628 0 0,-13 4 3188 0 0</inkml:trace>
  <inkml:trace contextRef="#ctx0" brushRef="#br0" timeOffset="1371.724">2777 1121 0 0 0,'0'0'2742'0'0,"0"0"-31"0"0,0 0-252 0 0,0 0-292 0 0,0 0-257 0 0,0 0-232 0 0,0 0-238 0 0,0 0-238 0 0,0 0-215 0 0,0 0-114 0 0,0 0 9 0 0,0 0 41 0 0,-2 10 42 0 0,-4 29-9 0 0,44-55 2124 0 0,5-26-2565 0 0,-2-3 1 0 0,-2-1 0 0 0,-2-2-1 0 0,-3-1 1 0 0,3-8-516 0 0,-21 32 64 0 0,20-34 0 0 0,-35 58-76 0 0,-1 1-52 0 0,0 0-59 0 0,-1 33-499 0 0,-2-1 537 0 0,0-25 80 0 0,1 0 1 0 0,1 0 0 0 0,-1 0 0 0 0,1 0 0 0 0,0 0 0 0 0,1 0 0 0 0,0 0 0 0 0,0 0 0 0 0,0 0 0 0 0,1 0 0 0 0,0 1 0 0 0,0-1 0 0 0,1-1 0 0 0,0 1 0 0 0,0 0 0 0 0,1 0 0 0 0,0-1 0 0 0,0 1 0 0 0,0-1 0 0 0,1 0 0 0 0,0 0 0 0 0,0 0 0 0 0,1 0 0 0 0,0-1 0 0 0,0 0 0 0 0,5 4 4 0 0,-4-4 47 0 0,1-1 0 0 0,0 0 0 0 0,0-1 0 0 0,0 0 0 0 0,0 0 0 0 0,1 0 0 0 0,0-1 0 0 0,-1 0 0 0 0,1-1 0 0 0,0 1-1 0 0,0-2 1 0 0,-1 1 0 0 0,1-1 0 0 0,0 0 0 0 0,0-1 0 0 0,0 1 0 0 0,0-2 0 0 0,0 1 0 0 0,-1-1 0 0 0,1 0 0 0 0,-1-1 0 0 0,1 0 0 0 0,-1 0 0 0 0,0 0 0 0 0,0-1 0 0 0,0 0 0 0 0,-1-1 0 0 0,1 1 0 0 0,-1-1 0 0 0,0 0 0 0 0,-1-1 0 0 0,1 0 0 0 0,-1 1 0 0 0,0-2 0 0 0,2-2-47 0 0,4-8-262 0 0,0-2 0 0 0,-1 1 0 0 0,-1-1 0 0 0,-1 0 1 0 0,0-1-1 0 0,-2 0 0 0 0,0 0 0 0 0,0-8 262 0 0,5 0-4384 0 0,-4 12-5210 0 0,-3 8-2647 0 0</inkml:trace>
</inkml:ink>
</file>

<file path=ppt/ink/ink9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340 133 0 0 0,'0'0'1203'0'0,"0"0"564"0"0,0 0 160 0 0,0 0-83 0 0,0 0-158 0 0,0 0-182 0 0,0 0-174 0 0,0 0-124 0 0,0 0-58 0 0,0 0-33 0 0,0 0-64 0 0,1-6-122 0 0,1-16-130 0 0,-20 17 923 0 0,-1 6-1457 0 0,1 1 0 0 0,-1 1-1 0 0,1 1 1 0 0,0 1 0 0 0,0 0 0 0 0,0 1 0 0 0,1 1 0 0 0,0 1-265 0 0,-62 21 989 0 0,49-15-112 0 0,37 9-505 0 0,4-13-313 0 0,0-1 1 0 0,1 0 0 0 0,0-1 0 0 0,1-1-1 0 0,0 0 1 0 0,0 0 0 0 0,0-1 0 0 0,1-1-1 0 0,0 0 1 0 0,2-1-60 0 0,89 36 298 0 0,-102-38-264 0 0,0 0-1 0 0,0 0 1 0 0,0 0 0 0 0,0 0 0 0 0,-1 1 0 0 0,1-1 0 0 0,-1 0 0 0 0,0 1 0 0 0,1 0 0 0 0,-1 0 0 0 0,-1 0 0 0 0,1 0 0 0 0,0 0 0 0 0,-1 0 0 0 0,1 0 0 0 0,-1 0 0 0 0,0 1 0 0 0,0-1 0 0 0,0 0 0 0 0,-1 1 0 0 0,1-1 0 0 0,-1 1 0 0 0,0-1 0 0 0,0 1 0 0 0,0-1-1 0 0,0 1 1 0 0,-1-1 0 0 0,1 0 0 0 0,-1 1 0 0 0,0-1 0 0 0,0 0 0 0 0,0 1 0 0 0,0-1 0 0 0,-1 0 0 0 0,1 0 0 0 0,-1 0 0 0 0,0 0 0 0 0,0 0 0 0 0,0 0 0 0 0,0 0 0 0 0,-1 0-34 0 0,-12 9 89 0 0,0-1 0 0 0,-1 0 0 0 0,1-1 0 0 0,-2-1 0 0 0,0-1 0 0 0,0 0 0 0 0,-2 0-89 0 0,-128 36 116 0 0,98-40-142 0 0,49-4-15 0 0,0 0-64 0 0,0 0-111 0 0,10-16-985 0 0,84-41-3298 0 0,-59 42 167 0 0,-2 3-3499 0 0,-13 5-532 0 0</inkml:trace>
  <inkml:trace contextRef="#ctx0" brushRef="#br0" timeOffset="242.475">573 357 13475 0 0,'0'0'1440'0'0,"0"0"-213"0"0,0 0 16 0 0,0 0 119 0 0,0 0-45 0 0,0 0-199 0 0,0 0-266 0 0,0 0-252 0 0,0 0-216 0 0,0 0-186 0 0,0 0-100 0 0,-7 29-62 0 0,-20 84-44 0 0,23-78-346 0 0,10-43-359 0 0,24-26-4705 0 0,-14 6-4507 0 0,-12 17 2993 0 0</inkml:trace>
  <inkml:trace contextRef="#ctx0" brushRef="#br0" timeOffset="479.367">496 0 4297 0 0,'0'0'3721'0'0,"0"0"-897"0"0,0 0-607 0 0,0 0-481 0 0,0 0-624 0 0,0 0-607 0 0,0 0-521 0 0,0 0-313 0 0,0 0-247 0 0,0 0-432 0 0,0 0-760 0 0,0 0-1841 0 0,0 0-1848 0 0,0 0 1808 0 0</inkml:trace>
  <inkml:trace contextRef="#ctx0" brushRef="#br0" timeOffset="730.646">743 155 12843 0 0,'0'0'2156'0'0,"0"0"-651"0"0,0 0-397 0 0,0 0-111 0 0,0 0-88 0 0,0 0-59 0 0,0 0-71 0 0,0 0-107 0 0,0 0-145 0 0,0 0-149 0 0,0 0-104 0 0,0 0-44 0 0,34-21-12 0 0,108-64 4 0 0,-58 51 178 0 0,-79 32-395 0 0,-1 0-1 0 0,1 1 1 0 0,0-1 0 0 0,-1 1-1 0 0,1 0 1 0 0,0 1 0 0 0,0-1-1 0 0,0 1 1 0 0,0 0 0 0 0,0 0 0 0 0,0 0-1 0 0,0 1 1 0 0,0 0 0 0 0,0 0-1 0 0,-1 0 1 0 0,1 0 0 0 0,0 1-1 0 0,-1 0 1 0 0,1 0 0 0 0,-1 0 0 0 0,1 0-1 0 0,-1 1 1 0 0,0 0 0 0 0,0 0-1 0 0,0 0 1 0 0,-1 0 0 0 0,1 0-1 0 0,-1 1 1 0 0,1 0 0 0 0,-1 0 0 0 0,0 0-1 0 0,-1 0 1 0 0,1 0 0 0 0,-1 0-1 0 0,0 1 1 0 0,0-1 0 0 0,0 1 0 0 0,0 0-5 0 0,-2 10 28 0 0,0 0 1 0 0,0 0-1 0 0,-2 0 1 0 0,0 0-1 0 0,0 0 1 0 0,-2-1 0 0 0,0 1-1 0 0,0-1 1 0 0,-1 0-1 0 0,-1 0 1 0 0,-1 0 0 0 0,0-1-1 0 0,0 0 1 0 0,-1 0-1 0 0,-1-1 1 0 0,-7 8-29 0 0,-45 87 424 0 0,36-26 79 0 0,25-78-487 0 0,0 0 0 0 0,0 0 0 0 0,1 0 1 0 0,-1-1-1 0 0,0 1 0 0 0,1 0 0 0 0,0 0 1 0 0,0-1-1 0 0,0 1 0 0 0,0 0 0 0 0,0-1 0 0 0,0 1 1 0 0,1-1-1 0 0,-1 0 0 0 0,1 1 0 0 0,0-1 1 0 0,0 0-1 0 0,0 0 0 0 0,0 0 0 0 0,0 0 0 0 0,0 0 1 0 0,0-1-1 0 0,0 1 0 0 0,1-1 0 0 0,-1 1 0 0 0,1-1 1 0 0,-1 0-1 0 0,1 0 0 0 0,0 0 0 0 0,-1 0 1 0 0,2 0-17 0 0,4 1 35 0 0,0 0 1 0 0,1 0-1 0 0,-1-1 1 0 0,1 0 0 0 0,0-1-1 0 0,-1 1 1 0 0,1-2-1 0 0,0 1 1 0 0,-1-1-1 0 0,1-1 1 0 0,-1 1 0 0 0,1-2-1 0 0,-1 1 1 0 0,0-1-1 0 0,0 0 1 0 0,2-1-36 0 0,28-19-1947 0 0,-20-4-2364 0 0,-15 4-7331 0 0,-3 18 2839 0 0</inkml:trace>
  <inkml:trace contextRef="#ctx0" brushRef="#br0" timeOffset="965.613">761 361 11827 0 0,'0'0'1234'0'0,"0"0"-247"0"0,0 0 96 0 0,0 0 231 0 0,0 0 54 0 0,0 0-141 0 0,0 0-175 0 0,0 0-188 0 0,0 0-187 0 0,37 5-168 0 0,117 15-133 0 0,39-15 326 0 0,18-12-2382 0 0,-141 1-3685 0 0,-2-3-6314 0 0,-59 9 7183 0 0</inkml:trace>
  <inkml:trace contextRef="#ctx0" brushRef="#br0" timeOffset="1644.004">1529 413 368 0 0,'0'0'3153'0'0,"0"0"-475"0"0,0 0-519 0 0,0 0-373 0 0,0 0-265 0 0,0 0-201 0 0,0 0-150 0 0,0 0-106 0 0,0 0-82 0 0,0 0-27 0 0,0 0-3 0 0,0 0-1 0 0,0 0-15 0 0,17 10-52 0 0,55 28-76 0 0,-70-38-766 0 0,-1 1-1 0 0,1 0 0 0 0,-1 0 1 0 0,1-1-1 0 0,0 1 1 0 0,-1 0-1 0 0,1-1 0 0 0,0 0 1 0 0,0 1-1 0 0,-1-1 1 0 0,1 0-1 0 0,0 0 0 0 0,0 0 1 0 0,-1 0-1 0 0,1 0 1 0 0,0-1-1 0 0,0 1 0 0 0,-1 0 1 0 0,1-1-1 0 0,0 1 1 0 0,-1-1-1 0 0,1 0 0 0 0,-1 1 1 0 0,1-1-1 0 0,0 0 1 0 0,-1 0-1 0 0,0 0 0 0 0,2-1-41 0 0,3-2 192 0 0,3-2-44 0 0,-1 1 0 0 0,0-1-1 0 0,0 0 1 0 0,-1-1 0 0 0,0 0-1 0 0,0 0 1 0 0,0 0-1 0 0,-1-1 1 0 0,0 0 0 0 0,0 0-1 0 0,-1-1 1 0 0,0 0 0 0 0,-1 1-1 0 0,0-2 1 0 0,0 1 0 0 0,-1 0-1 0 0,0-1 1 0 0,-1 0 0 0 0,0 1-1 0 0,0-1 1 0 0,-1-7-148 0 0,-2 14 2 0 0,-1 0-1 0 0,0 0 1 0 0,0 0 0 0 0,0 0-1 0 0,-1 0 1 0 0,1 0 0 0 0,-1 1-1 0 0,0-1 1 0 0,1 1 0 0 0,-1-1 0 0 0,0 1-1 0 0,-1 0 1 0 0,1 0 0 0 0,0 1-1 0 0,0-1 1 0 0,-1 1 0 0 0,1-1-1 0 0,-1 1 1 0 0,1 0 0 0 0,-1 1 0 0 0,0-1-1 0 0,1 0 1 0 0,-1 1 0 0 0,0 0-1 0 0,1 0 1 0 0,-1 0 0 0 0,0 0-1 0 0,0 1 1 0 0,1-1 0 0 0,-1 1 0 0 0,1 0-1 0 0,-1 0 1 0 0,0 1-2 0 0,-9 2-29 0 0,0 1 0 0 0,0 1 0 0 0,1 0 0 0 0,-1 1 0 0 0,2 0 0 0 0,-1 0 0 0 0,1 2 1 0 0,0-1-1 0 0,0 2 0 0 0,1-1 0 0 0,1 1 0 0 0,0 1 0 0 0,-7 9 29 0 0,-53 94-348 0 0,67-111 313 0 0,0 0 1 0 0,1 1-1 0 0,-1-1 0 0 0,1 0 1 0 0,0 1-1 0 0,0-1 1 0 0,0 1-1 0 0,0 0 1 0 0,1-1-1 0 0,-1 1 1 0 0,1 0-1 0 0,0-1 0 0 0,0 1 1 0 0,1 0-1 0 0,-1-1 1 0 0,1 1-1 0 0,-1-1 1 0 0,1 1-1 0 0,0-1 0 0 0,1 1 1 0 0,-1-1-1 0 0,1 1 1 0 0,-1-1-1 0 0,1 0 1 0 0,0 0-1 0 0,0 0 0 0 0,0 0 1 0 0,1 0-1 0 0,-1 0 1 0 0,1-1-1 0 0,-1 1 1 0 0,1-1-1 0 0,0 0 0 0 0,0 0 1 0 0,0 0-1 0 0,0 0 1 0 0,1 0-1 0 0,1 0 35 0 0,12 3-535 0 0,0 0 0 0 0,1-2 0 0 0,-1 0 0 0 0,1-1 1 0 0,0-1-1 0 0,-1 0 0 0 0,1-2 0 0 0,0 0 0 0 0,12-2 535 0 0,3-3-956 0 0,1-2 1 0 0,-1-1 0 0 0,-1-1 0 0 0,1-2-1 0 0,8-6 956 0 0,55-18-578 0 0,-73 28 673 0 0,-1-1 0 0 0,0 0 1 0 0,-1-2-1 0 0,0 0 0 0 0,-1-2 0 0 0,0 0 0 0 0,4-5-95 0 0,-23 18 83 0 0,0 0 1 0 0,0-1 0 0 0,0 1-1 0 0,0-1 1 0 0,0 1-1 0 0,0-1 1 0 0,0 1 0 0 0,-1-1-1 0 0,1 0 1 0 0,0 1 0 0 0,0-1-1 0 0,0 0 1 0 0,-1 0-1 0 0,1 0 1 0 0,0 0 0 0 0,-1 0-1 0 0,1 1 1 0 0,-1-1-1 0 0,1 0 1 0 0,-1 0 0 0 0,1 0-1 0 0,-1-1 1 0 0,0 1 0 0 0,1 0-1 0 0,-1 0 1 0 0,0 0-1 0 0,0 0 1 0 0,0 0 0 0 0,0 0-1 0 0,0 0 1 0 0,0 0-1 0 0,0 0 1 0 0,0-1 0 0 0,0 1-1 0 0,-1 0 1 0 0,1 0-1 0 0,0 0 1 0 0,-1 0 0 0 0,1 0-1 0 0,-1 0 1 0 0,1 0 0 0 0,-1 0-1 0 0,1 0 1 0 0,-1 1-1 0 0,0-1 1 0 0,0 0 0 0 0,1 0-1 0 0,-1 0 1 0 0,0 1-1 0 0,0-1 1 0 0,0 0 0 0 0,0 1-1 0 0,0-1 1 0 0,1 1-1 0 0,-1-1 1 0 0,-1 0-84 0 0,-11 4 245 0 0,1 0 1 0 0,-1 0-1 0 0,1 1 0 0 0,-1 0 0 0 0,1 1 1 0 0,0 1-1 0 0,1 0 0 0 0,0 0 0 0 0,0 1 0 0 0,0 1 1 0 0,1 0-1 0 0,0 0 0 0 0,0 1 0 0 0,-4 6-245 0 0,-2-2 151 0 0,11-9-148 0 0,0 0 1 0 0,0 1 0 0 0,1 0 0 0 0,-1 0-1 0 0,1 0 1 0 0,0 0 0 0 0,1 1 0 0 0,-1-1-1 0 0,1 1 1 0 0,0 0 0 0 0,0 0 0 0 0,1 0 0 0 0,0 0-1 0 0,0 1 1 0 0,0-1 0 0 0,1 1 0 0 0,0-1-1 0 0,0 1 1 0 0,1-1 0 0 0,0 1 0 0 0,0 0 0 0 0,0-1-1 0 0,2 4-3 0 0,1-5 0 0 0,1-1 0 0 0,-1 1-1 0 0,1-1 1 0 0,1 0 0 0 0,-1 0 0 0 0,0 0-1 0 0,1-1 1 0 0,0 0 0 0 0,0 0 0 0 0,0 0-1 0 0,0 0 1 0 0,1-1 0 0 0,-1 1 0 0 0,0-1-1 0 0,1-1 1 0 0,0 1 0 0 0,-1-1 0 0 0,1 0-1 0 0,0 0 1 0 0,0-1 0 0 0,5 0 0 0 0,5 1 132 0 0,1 0 0 0 0,-1-1 0 0 0,1-1 0 0 0,-1-1 0 0 0,0 0 0 0 0,0-1 0 0 0,0-1 0 0 0,0-1 0 0 0,0 0 0 0 0,-1-1-132 0 0,1 0 135 0 0,0-1-1 0 0,-1-1 1 0 0,0-1-1 0 0,0 0 1 0 0,-1-1-1 0 0,0 0 1 0 0,-1-1-1 0 0,0-1 1 0 0,-1 0-1 0 0,0 0 1 0 0,-1-2-1 0 0,-1 1 1 0 0,0-1-1 0 0,4-8-134 0 0,3-6 74 0 0,-5 11-86 0 0,-1-1 0 0 0,-1 0 1 0 0,-1 0-1 0 0,-1-1 1 0 0,0 0-1 0 0,-1-1 1 0 0,-1 0-1 0 0,-1 0 1 0 0,1-8 11 0 0,-5 17-76 0 0,1 0 1 0 0,-1 0 0 0 0,-1-1 0 0 0,0 1 0 0 0,-1 0 0 0 0,0-1-1 0 0,0 1 1 0 0,-1 0 0 0 0,-1 0 0 0 0,0 0 0 0 0,-3-8 75 0 0,4 14-23 0 0,0 0 0 0 0,0 1 0 0 0,-1-1 0 0 0,1 1 0 0 0,-1-1 0 0 0,0 1 1 0 0,0 0-1 0 0,0 0 0 0 0,-1 0 0 0 0,1 1 0 0 0,-1-1 0 0 0,0 1 0 0 0,0 0 0 0 0,0 0 1 0 0,-1 0-1 0 0,1 1 0 0 0,-1-1 0 0 0,1 1 0 0 0,-1 0 0 0 0,0 0 0 0 0,0 1 0 0 0,0-1 1 0 0,0 1-1 0 0,0 0 0 0 0,0 1 0 0 0,0-1 0 0 0,0 1 0 0 0,0 0 0 0 0,0 0 0 0 0,0 1 1 0 0,0-1-1 0 0,-1 1 0 0 0,1 0 0 0 0,0 1 0 0 0,1-1 0 0 0,-1 1 0 0 0,0 0 0 0 0,0 0 1 0 0,1 0 22 0 0,-9 7 9 0 0,2 0 0 0 0,-1 1 0 0 0,1 0 0 0 0,1 0 1 0 0,0 1-1 0 0,0 1 0 0 0,1 0 0 0 0,1 0 0 0 0,0 0 1 0 0,0 1-1 0 0,1 1 0 0 0,1-1 0 0 0,0 1 1 0 0,1 0-1 0 0,1 0 0 0 0,0 0 0 0 0,1 1 0 0 0,0 0 1 0 0,1 0-1 0 0,1-1 0 0 0,0 1 0 0 0,1 2-9 0 0,0-16 1 0 0,-1 11 7 0 0,1 0-1 0 0,0 1 1 0 0,1-1-1 0 0,0 0 1 0 0,0 0 0 0 0,1 0-1 0 0,1 0 1 0 0,0 0-1 0 0,1-1 1 0 0,0 1 0 0 0,1-1-1 0 0,6 10-7 0 0,-1-6-46 0 0,1-1 0 0 0,0 0 0 0 0,1-1-1 0 0,1 0 1 0 0,0-1 0 0 0,0-1 0 0 0,2 0 0 0 0,-1 0-1 0 0,1-2 1 0 0,1 1 0 0 0,0-2 0 0 0,0 0-1 0 0,0-1 1 0 0,1-1 0 0 0,0-1 0 0 0,3 1 46 0 0,109 13-6047 0 0,-96-16-1044 0 0,-12-2-3781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3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1 127,'1'-2,"0"0,0 0,0 1,1-1,-1 0,1 1,-1-1,1 1,-1 0,1-1,0 1,0 0,-1 0,1 0,0 0,0 1,0-1,0 0,0 1,0-1,0 1,1 0,-1 0,0 0,0 0,0 0,0 0,1 1,71 0,-72-1,0 0,0 1,-1-1,1 1,0-1,0 1,-1 0,1 0,0 0,-1 0,1 0,0 0,-1 0,0 0,1 1,-1-1,0 1,0-1,1 1,-1-1,0 1,0 0,-1-1,1 1,0 0,-1 0,1 0,-1-1,1 1,-1 0,0 0,0 0,0 0,0 0,0 0,-1 1,-1 5,-1-1,0 1,0-1,0 1,-1-1,-1-1,1 1,-1 0,0-1,-1 0,1 0,-1-1,0 0,-1 0,1 0,-5 2,-45 46,55-52,0 0,1 0,-1 0,0 0,1 0,-1 0,1 0,-1 0,1 1,-1-1,1 0,0 0,0 1,-1-1,1 0,0 1,0-1,0 0,1 0,-1 1,0-1,0 0,1 0,-1 1,1-1,-1 0,1 0,-1 0,1 0,0 0,0 0,-1 0,1 0,0 0,0 0,0 0,0 0,0 0,0-1,0 1,0 0,1-1,-1 1,0-1,0 1,0-1,1 0,-1 1,63 14,56-13,-95-3</inkml:trace>
  <inkml:trace contextRef="#ctx0" brushRef="#br0" timeOffset="638.235">791 156,'-9'-14,"0"1,-1 0,-1 0,0 1,-1 1,0 0,-1 1,0 0,0 1,-1 0,0 1,-1 1,-3-1,15 6,1 1,0 0,-1 1,1-1,0 0,-1 1,1-1,-1 1,1 0,-1 0,1 0,-1 0,1 0,-1 0,1 1,-1-1,1 1,-1 0,1 0,0 0,0 0,-1 0,1 0,0 1,0-1,0 1,0-1,0 1,0 0,1 0,-1-1,1 1,-1 1,1-1,0 0,0 0,-1 0,2 1,-1-1,0 0,0 1,1-1,-1 1,1-1,0 1,0-1,0 1,0 0,0 22,1-1,2 1,0-1,1 0,2 0,0 0,2 0,6 14,13 45,83 257,-97-300,-2 0,-2 1,-2 1,-1-1,-1 38,-4-68,0 0,-2 0,1-1,-1 1,-1 0,0-1,-1 1,1-1,-2 0,0 0,0 0,-1 0,0-1,0 1,-1-1,-1-1,1 1,-1-1,-6 5,4-6,0-1,0 1,-1-2,0 1,0-1,0-1,-1 0,1 0,-1-1,0-1,0 1,0-2,-1 0,1 0,0-1,-1 0,1-1,-9-1,18 2,-1 0,1-1,0 1,0 0,-1-1,1 1,0-1,0 1,0-1,0 0,0 0,0 0,0 0,0-1,0 1,0 0,0-1,1 1,-1-1,1 0,-1 0,1 1,0-1,-1 0,1 0,0 0,0 0,0 0,1-1,-1 1,1 0,-1 0,1 0,-1-1,1 1,0 0,0 0,0-1,1 1,-1 0,0-1,1 1,0 0,0-1,42-94,-42 95,14-23</inkml:trace>
  <inkml:trace contextRef="#ctx0" brushRef="#br0" timeOffset="1169.025">1383 183,'-2'-6,"-1"0,0 0,0 0,-1 1,0-1,0 1,0 0,-1 0,1 0,-1 0,-1 1,1 0,0 0,-1 1,0-1,0 1,0 0,0 1,0-1,-1 1,1 1,-1-1,1 1,-1 0,1 1,-1-1,0 1,0 1,1-1,-1 1,1 0,-1 1,1-1,-1 1,1 1,0-1,0 1,-4 2,3 3,0 0,1 0,0 1,1 0,0 0,0 0,1 1,0-1,1 1,0 0,1 0,-1 0,2 0,0 0,0 1,1-1,0 0,0 1,2-1,-1 0,1 1,0-1,1 0,1-1,-1 1,1-1,1 1,0-1,0 0,1-1,0 1,135 246,-134-247,0 0,-1 0,0 1,-1 0,1 0,-2 1,0 0,0 0,0 0,-1 0,-1 0,0 0,0 1,-1-1,0 1,-1 0,0-1,-1 1,0-1,-1 1,0-1,-1 0,0 0,0 0,-1 0,0 0,-1-1,-2 4,-3-1,-1-1,-1 0,0 0,-1-1,0-1,0 0,-1-1,0 0,0-1,-1-1,0 0,0-1,-1 0,-13 1,27-5,0-1,0 0,0 1,0-1,0 0,0 0,0 0,0-1,0 1,0 0,0-1,0 1,0-1,0 0,0 1,1-1,-1 0,0 0,1 0,-1 0,0-1,1 1,-1 0,1-1,0 1,0-1,-1 1,1-1,0 0,0 0,-6-14</inkml:trace>
  <inkml:trace contextRef="#ctx0" brushRef="#br0" timeOffset="1751.067">1863 466,'-22'7,"-1"2,1 1,1 0,0 2,0 0,1 1,1 1,0 1,1 1,0 0,2 1,-15 19,27-31,-1 1,1-1,0 1,0 0,1 0,0 0,0 0,0 0,1 1,-1-1,2 1,-1 0,1 0,0-1,0 1,1 0,0 0,0 0,1 0,0 0,0 0,0-1,1 1,0 0,1-1,-1 1,1-1,0 0,1 0,-1 0,1-1,1 1,-1-1,1 0,0 0,4 4,-2-5,0 1,0-1,0 0,0-1,1 1,0-1,-1-1,1 0,0 0,0 0,1-1,-1-1,0 1,0-1,0 0,1-1,-1 0,0 0,0-1,0 0,0-1,-1 1,1-1,0-1,-1 0,0 0,4-3,4-3,0 0,0-1,-2 0,1-1,-2-1,1 0,-2-1,0 0,0-1,-2 0,0 0,2-6,2-6,-1 0,-1 0,-1-2,-2 1,-1-1,-1 0,-2 0,-1-1,-1 0,-1 1,-2-1,0 0,-3 1,-1-5,4 28,0-1,-1 1,0 0,0 0,0 0,-1 0,0 0,0 1,-1-1,1 1,-1 0,0-1,-1 2,1-1,-1 1,0-1,0 1,0 1,-1-1,1 1,-1 0,0 0,0 0,0 1,0 0,0 0,-1 1,1 0,0 0,-1 0,1 1,-1 0,1 0,-1 0,1 1,-1 0,1 1,0-1,0 1,-5 2,5 1,1 1,-1 0,1 0,0 0,1 1,-1 0,1 0,1 0,-1 0,1 1,1-1,-1 1,1-1,0 1,1 0,0 0,0 0,1 0,0 0,0 0,1 3,5 20,0-1,2 1,1-1,1-1,2 0,1 0,1-1,13 18,-18-31,-1 0,2-1,0 1,1-2,0 0,1 0,0-1,1-1,1 0,0 0,0-2,1 0,0 0,0-1,1-1,11 3,-3-6</inkml:trace>
  <inkml:trace contextRef="#ctx0" brushRef="#br0" timeOffset="2004.234">2541 466,'-24'38,"-18"28,-1 6,6-3,6-9,6-10,9-9,7-6,5-9</inkml:trace>
  <inkml:trace contextRef="#ctx0" brushRef="#br0" timeOffset="2250.73">2230 437,'20'34,"19"25,10 8,0-4,-3-6,-5-14,-9-9,-5-11,-3-8,-5-8</inkml:trace>
  <inkml:trace contextRef="#ctx0" brushRef="#br0" timeOffset="2414.885">2908 127,'-24'48,"-13"20,0 5,6-12</inkml:trace>
  <inkml:trace contextRef="#ctx0" brushRef="#br0" timeOffset="3269.406">3303 550,'-22'0,"-1"1,0 2,0 0,1 1,0 1,0 1,0 1,1 1,-1 0,2 2,0 1,0 0,1 2,-6 4,20-12,1-1,-1 1,1 0,0 0,0 0,0 1,1 0,-1-1,2 1,-1 0,0 1,1-1,0 0,1 1,0-1,0 1,0-1,1 1,-1-1,2 1,-1 0,1-1,0 1,0-1,1 1,-1-1,2 0,-1 0,1 0,0 0,0 0,0 0,1-1,0 1,0-1,0 0,1 0,0-1,0 1,0-1,0 0,1-1,-1 1,1-1,6 2,-3-3,0 0,0-1,0 0,1-1,-1 1,0-2,1 0,-1 0,0 0,0-1,0-1,0 1,-1-2,1 1,0-1,-1 0,0-1,6-4,129-112,-121 102,-2 0,0-2,-2-1,0 0,-2-1,0-1,-1-1,-2 0,-1-1,0 0,-2-1,-1 0,-2 0,0-1,-2 0,1-12,-18-101,12 137,-1 1,0 0,0 0,0-1,-1 1,1 0,0 0,-1 0,0 0,0 0,0 1,0-1,0 1,-1-1,1 1,-1 0,0-1,1 1,-1 1,0-1,0 0,0 1,0 0,-1-1,1 1,0 0,-1 1,1-1,0 1,-1-1,1 1,0 0,-1 0,1 0,-1 1,1-1,0 1,-1 0,0 0,-11 5,0 0,0 1,1 1,0 0,0 1,1 0,0 1,1 0,0 2,0-1,2 1,-1 1,-6 10,8-10,0 0,1 1,0 0,1 0,1 1,0 0,1 0,0 1,2-1,-1 1,2 0,0 0,1 0,1 0,1 0,0 0,1 0,0 0,1 0,1-1,1 1,0-1,1 0,0 0,3 1,-1-6,1 0,1-1,0-1,0 1,0-2,1 1,0-2,1 1,0-1,-1-1,2 0,-1-1,1 0,4 0,14 3</inkml:trace>
  <inkml:trace contextRef="#ctx0" brushRef="#br0" timeOffset="3785.27">3670 636,'-3'9,"1"1,-1 0,2 0,-1 0,1 1,1-1,0 0,0 0,1 1,1-1,-1 0,1 0,1 0,0 0,4 8,-6-16,0 0,1 1,-1-1,0 0,1 0,-1 0,1 0,0 0,-1-1,1 1,0 0,0-1,0 1,0-1,1 0,-1 0,0 0,0 0,1 0,-1 0,1 0,-1-1,1 0,-1 1,1-1,-1 0,1 0,-1 0,1 0,-1-1,1 1,-1-1,0 1,1-1,-1 0,0 0,1 0,-1 0,0-1,0 1,2-2,79-71,43-72,-123 141,25-27,-27 32,-1-1,1 1,-1-1,1 1,-1 0,1-1,0 1,-1 0,1-1,-1 1,1 0,0 0,-1 0,1 0,0-1,-1 1,1 0,0 0,-1 0,1 0,0 1,-1-1,1 0,0 0,-1 0,1 0,0 1,-1-1,1 0,-1 1,1-1,-1 0,1 1,-1-1,1 1,-1-1,1 1,-1-1,1 1,-1-1,1 1,-1-1,0 1,0-1,1 1,-1 0,0-1,0 1,0 0,1-1,-1 1,0 0,0-1,0 1,0 0,2 9,-1 1,0 0,-1 0,0 0,0 0,-1 0,-1 0,0-1,0 1,-4 9,-7 46,6 94,8-115,-3 0,-1 1,-3-1,-7 29,3-34,9-26,-1-1,0 1,-1-1,-1 1,0-1,-1 0,0-1,-1 1,-1-1,0 0,0 0,-1-1,0 0,-1-1,-1 1,1-2,-2 1,1-2,-3 2,12-9,-1 0,1-1,-1 1,1 0,-1-1,1 1,-1-1,1 0,-1 1,0-1,1 0,-1 0,0 0,1 0,-1 0,1-1,-1 1,0 0,1-1,-1 1,1-1,-1 1,1-1,-1 0,1 0,-1 0,1 0,0 0,0 0,-1 0,1 0,0 0,0-1,0 1,0 0,0-1,1 1,-1-1,0 1,1-1,-1 1,1-1,-1 1,1-1,0 1,-1-2,-5-83,7 80,1-38,3 0,1 1,2-1,12-35,-11 50</inkml:trace>
  <inkml:trace contextRef="#ctx0" brushRef="#br0" timeOffset="4033.169">4403 127,'-24'38,"-12"23,-6 5,5-3,9-8,8-13</inkml:trace>
  <inkml:trace contextRef="#ctx0" brushRef="#br0" timeOffset="5973.202">4658 748,'10'0,"12"0,7 0,4 0,1 0,0 0,-2 0,-1-5,-1-1,-1 0,0 1,-1 1,-5-3,-1 0,0 0,-4 2</inkml:trace>
  <inkml:trace contextRef="#ctx0" brushRef="#br0" timeOffset="6272.887">4940 381,'-10'57,"-3"25,1 2,2-8,3-12,8-12,3-10,1-8,0-9</inkml:trace>
</inkml:ink>
</file>

<file path=ppt/ink/ink9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5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 2152 0 0,'0'0'5215'0'0,"0"0"-2496"0"0,0 0-717 0 0,0 0-116 0 0,0 0-121 0 0,0 0-108 0 0,0 0-149 0 0,0 0-209 0 0,0 0-256 0 0,0 0-304 0 0,0 0-265 0 0,-3-2-191 0 0,2 2-270 0 0,0-1-1 0 0,1 1 1 0 0,-1 0 0 0 0,0 0-1 0 0,0 0 1 0 0,1-1-1 0 0,-1 1 1 0 0,0 0 0 0 0,0 0-1 0 0,1 0 1 0 0,-1 0-1 0 0,0 1 1 0 0,0-1 0 0 0,1 0-1 0 0,-1 0 1 0 0,0 0-1 0 0,0 0 1 0 0,1 1 0 0 0,-1-1-1 0 0,0 0 1 0 0,1 1-1 0 0,-1-1 1 0 0,0 1-1 0 0,1-1 1 0 0,-1 1 0 0 0,1-1-1 0 0,-1 1 1 0 0,0-1-1 0 0,1 1 1 0 0,0-1 0 0 0,-1 1-1 0 0,1 0 1 0 0,-1-1-1 0 0,1 1 1 0 0,0 0 0 0 0,-1-1-1 0 0,1 1 1 0 0,0 0-1 0 0,0-1 1 0 0,-1 1 0 0 0,1 0-1 0 0,0 0 1 0 0,0-1-1 0 0,0 1 1 0 0,0 0 0 0 0,0 0-1 0 0,0 0 1 0 0,0-1-1 0 0,0 1 1 0 0,0 0 0 0 0,1 0-1 0 0,-1-1 1 0 0,0 1-1 0 0,0 0 1 0 0,1-1 0 0 0,-1 1-1 0 0,0 0 1 0 0,1-1-1 0 0,-1 1 1 0 0,1 0 0 0 0,-1-1-1 0 0,1 1 1 0 0,0 0-13 0 0,0 134 965 0 0,2-29-628 0 0,-5 0 0 0 0,-4 0 0 0 0,-9 28-337 0 0,-33 201-149 0 0,46-324-180 0 0,-5 21-472 0 0,5-12-2941 0 0,2-20 2019 0 0,0 0-408 0 0,0 0-518 0 0,0 0-706 0 0,0-1-2382 0 0,0-5 3065 0 0,0 2 448 0 0</inkml:trace>
  <inkml:trace contextRef="#ctx0" brushRef="#br0" timeOffset="254.134">1 545 6585 0 0,'0'0'4597'0'0,"0"0"-2375"0"0,0 0-848 0 0,0 0-270 0 0,0 0-133 0 0,0 0-91 0 0,0 0-62 0 0,0 0 31 0 0,0 0 15 0 0,0 0-50 0 0,0 0-54 0 0,0 0-77 0 0,0 0-78 0 0,23 10-85 0 0,75 32-93 0 0,-18-30 31 0 0,-59-13-356 0 0,300-29-274 0 0,-204 15-1910 0 0,-20-2-5558 0 0,-73 12 2830 0 0,-9 2-405 0 0,-6-1 501 0 0</inkml:trace>
  <inkml:trace contextRef="#ctx0" brushRef="#br0" timeOffset="661.339">839 512 5017 0 0,'0'0'2017'0'0,"0"0"-198"0"0,0 0-59 0 0,0 0 16 0 0,0 0-113 0 0,0 0-212 0 0,0 0-214 0 0,0 0-199 0 0,0 0-187 0 0,0 0-135 0 0,-9 33-78 0 0,-28 103-69 0 0,28-71 554 0 0,12-56-853 0 0,0-6-199 0 0,0 1 1 0 0,0-1-1 0 0,0 1 1 0 0,0-1 0 0 0,1 0-1 0 0,-1-1 1 0 0,1 1-1 0 0,0-1 1 0 0,0 1 0 0 0,0-1-1 0 0,0 0 1 0 0,0-1-1 0 0,0 1 1 0 0,1-1 0 0 0,-1 1-1 0 0,0-1 1 0 0,1-1-1 0 0,-1 1 1 0 0,1-1 0 0 0,-1 1-1 0 0,1-1 1 0 0,-1 0-1 0 0,1-1 1 0 0,-1 1 0 0 0,1-1-1 0 0,-1 0 1 0 0,1 0-1 0 0,-1-1 1 0 0,0 1 0 0 0,0-1-1 0 0,1 0 1 0 0,-1 0-1 0 0,0 0 1 0 0,-1 0 0 0 0,3-2-72 0 0,21-11 156 0 0,0-1 0 0 0,0-2 0 0 0,-2 0 0 0 0,0-2 0 0 0,21-21-156 0 0,16-7 9 0 0,-61 48-20 0 0,0 1 1 0 0,0-1-1 0 0,0 1 0 0 0,0-1 1 0 0,0 1-1 0 0,0 0 0 0 0,0-1 1 0 0,-1 1-1 0 0,1 0 0 0 0,0 0 0 0 0,0 0 1 0 0,-1 0-1 0 0,1 0 0 0 0,0 0 1 0 0,-1-1-1 0 0,1 1 0 0 0,-1 1 1 0 0,1-1-1 0 0,-1 0 0 0 0,0 0 1 0 0,1 0-1 0 0,-1 0 0 0 0,0 0 0 0 0,0 0 1 0 0,0 0-1 0 0,0 0 0 0 0,0 0 1 0 0,0 1-1 0 0,0-1 0 0 0,0 0 1 0 0,0 0-1 0 0,0 0 11 0 0,0 3-19 0 0,1 8 16 0 0,-1-7 4 0 0,-1 1 1 0 0,1-1-1 0 0,0 1 0 0 0,1 0 1 0 0,-1-1-1 0 0,1 1 1 0 0,0-1-1 0 0,0 1 0 0 0,1-1 1 0 0,0 0-1 0 0,0 1 0 0 0,0-1 1 0 0,0 0-1 0 0,1 0 1 0 0,0-1-1 0 0,0 1 0 0 0,0 0 1 0 0,1-1-1 0 0,-1 0 0 0 0,1 0 1 0 0,0 0-1 0 0,0 0 1 0 0,1-1-1 0 0,-1 1 0 0 0,1-1 1 0 0,0 0-1 0 0,-1 0 1 0 0,1-1-1 0 0,1 0 0 0 0,-1 0 1 0 0,4 1-2 0 0,1-1 104 0 0,0 0 0 0 0,0-1 0 0 0,0-1 0 0 0,0 0 0 0 0,0 0 0 0 0,0-1 0 0 0,0 0 0 0 0,0-1 0 0 0,0 0 0 0 0,0 0 0 0 0,0-1 0 0 0,-1 0 0 0 0,1-1 0 0 0,-1 0 0 0 0,0-1 0 0 0,0 0 0 0 0,0 0 0 0 0,-1-1 0 0 0,0 0 0 0 0,0 0 0 0 0,-1-1 0 0 0,1 0 0 0 0,-1-1 0 0 0,-1 1 0 0 0,1-1 0 0 0,-2-1 0 0 0,1 1 0 0 0,-1-1 0 0 0,0 0 0 0 0,1-4-104 0 0,1-49 983 0 0,-8 34-2924 0 0,0 12-2502 0 0,1 1-3580 0 0,0 11-4328 0 0</inkml:trace>
  <inkml:trace contextRef="#ctx0" brushRef="#br0" timeOffset="1497.68">1828 608 0 0 0,'0'0'1822'0'0,"0"0"373"0"0,0 0 64 0 0,0 0-145 0 0,0 0-192 0 0,0 0-282 0 0,0 0-294 0 0,0 0-249 0 0,0 0-183 0 0,0 0-102 0 0,0 0-69 0 0,-19 3-74 0 0,-59 12-81 0 0,76-15-559 0 0,1 0-1 0 0,-1 1 1 0 0,0-1-1 0 0,1 1 0 0 0,-1-1 1 0 0,1 1-1 0 0,-1 0 1 0 0,1-1-1 0 0,-1 1 1 0 0,1 0-1 0 0,0 0 0 0 0,-1 0 1 0 0,1 0-1 0 0,0 0 1 0 0,0 0-1 0 0,-1 1 1 0 0,1-1-1 0 0,0 0 0 0 0,0 0 1 0 0,0 1-1 0 0,1-1 1 0 0,-1 1-1 0 0,0-1 1 0 0,0 1-1 0 0,1-1 1 0 0,-1 1-1 0 0,1 0 0 0 0,-1 1-28 0 0,-1 5 171 0 0,-1-2-91 0 0,0-1 0 0 0,0 0-1 0 0,1 1 1 0 0,0-1 0 0 0,0 1 0 0 0,0 0 0 0 0,1-1-1 0 0,-1 1 1 0 0,1 0 0 0 0,1 0 0 0 0,-1 0 0 0 0,1 0-1 0 0,0 0 1 0 0,1 0 0 0 0,0 0 0 0 0,-1 0 0 0 0,2-1-1 0 0,-1 1 1 0 0,1 0 0 0 0,0 0 0 0 0,0-1 0 0 0,0 1-1 0 0,1-1 1 0 0,0 0 0 0 0,0 0 0 0 0,0 0 0 0 0,1 0-1 0 0,-1 0 1 0 0,1-1 0 0 0,0 0 0 0 0,1 1 0 0 0,-1-1-1 0 0,1-1 1 0 0,0 1 0 0 0,0-1 0 0 0,0 0-1 0 0,0 0 1 0 0,0 0 0 0 0,1-1 0 0 0,-1 0 0 0 0,1 0-1 0 0,1 0-79 0 0,-1-2 90 0 0,1 0-1 0 0,0 0 1 0 0,-1-1-1 0 0,1 0 0 0 0,-1 0 1 0 0,1-1-1 0 0,-1 0 1 0 0,0 0-1 0 0,1 0 0 0 0,-1-1 1 0 0,0 0-1 0 0,-1 0 1 0 0,1 0-1 0 0,0-1 0 0 0,-1 0 1 0 0,0 0-1 0 0,0 0 1 0 0,0-1-1 0 0,0 1 0 0 0,-1-1 1 0 0,0-1-1 0 0,0 1 1 0 0,0 0-1 0 0,-1-1 0 0 0,0 0 1 0 0,0 0-1 0 0,0 0 1 0 0,-1 0-1 0 0,1 0 0 0 0,0-6-89 0 0,-1 4 1 0 0,-1-1 0 0 0,0 1 0 0 0,0 0 0 0 0,-1-1 0 0 0,0 1 0 0 0,0-1 0 0 0,-1 1 0 0 0,0 0 0 0 0,-1-1 0 0 0,0 1 0 0 0,0 0 0 0 0,0 0 0 0 0,-1 0 0 0 0,-1 0 0 0 0,-3-6-1 0 0,4 9-235 0 0,0 0-1 0 0,0 0 1 0 0,0 1-1 0 0,-1-1 0 0 0,0 1 1 0 0,0 0-1 0 0,0 0 0 0 0,-1 0 1 0 0,1 1-1 0 0,-1-1 0 0 0,0 1 1 0 0,0 0-1 0 0,0 1 1 0 0,0-1-1 0 0,-1 1 236 0 0,-24-2-4778 0 0,5 14-5133 0 0,16-2 2998 0 0</inkml:trace>
</inkml:ink>
</file>

<file path=ppt/ink/ink9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33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37 0 0 0,'0'0'924'0'0,"0"0"741"0"0,0 0 128 0 0,0 0-91 0 0,0 0-190 0 0,0 0-169 0 0,0 0-108 0 0,1-4-100 0 0,6-24 1995 0 0,-49 24 1250 0 0,31 5-4274 0 0,0 1 1 0 0,0 1-1 0 0,0 0 1 0 0,0 1-1 0 0,0 0 1 0 0,1 0-1 0 0,-1 1 1 0 0,1 0-1 0 0,0 1 1 0 0,1 0-1 0 0,0 1 1 0 0,0 0 0 0 0,-3 3-108 0 0,-18 12 168 0 0,-55 59 246 0 0,80-74-384 0 0,0 0-1 0 0,0 0 0 0 0,1 0 1 0 0,-1 1-1 0 0,1 0 0 0 0,1-1 1 0 0,0 1-1 0 0,0 0 0 0 0,0 1 1 0 0,1-1-1 0 0,1 0 0 0 0,-1 1 1 0 0,1-1-1 0 0,1 1 0 0 0,-1-1 1 0 0,1 1-1 0 0,1 0 1 0 0,0-1-1 0 0,1 8-28 0 0,1-10 74 0 0,-1-1 0 0 0,1 1-1 0 0,0 0 1 0 0,1-1 0 0 0,-1 0 0 0 0,1 0 0 0 0,0 0-1 0 0,1 0 1 0 0,-1-1 0 0 0,1 1 0 0 0,0-1 0 0 0,0 0-1 0 0,0-1 1 0 0,0 1 0 0 0,1-1 0 0 0,-1 0 0 0 0,1 0 0 0 0,0-1-1 0 0,0 0 1 0 0,0 0 0 0 0,0 0 0 0 0,0-1 0 0 0,0 1-1 0 0,1-2 1 0 0,-1 1 0 0 0,0-1 0 0 0,1 0 0 0 0,-1 0-1 0 0,0 0 1 0 0,1-1 0 0 0,-1 0 0 0 0,0-1 0 0 0,0 1 0 0 0,0-1-1 0 0,0 0 1 0 0,0 0 0 0 0,0-1 0 0 0,-1 0 0 0 0,1 0-1 0 0,-1-1 1 0 0,1 1 0 0 0,-1-1 0 0 0,2-2-74 0 0,19-19 182 0 0,-2-1 0 0 0,-1 0 1 0 0,-1-2-1 0 0,-2-1 0 0 0,0 0 0 0 0,14-32-182 0 0,15-46 258 0 0,-34 74-139 0 0,-15 32-101 0 0,0 1-22 0 0,0 0-13 0 0,0 0-16 0 0,0 0-22 0 0,0 0-14 0 0,11 23-78 0 0,19 80 367 0 0,-4 33 29 0 0,-21-64-177 0 0,-2 1-1 0 0,-4-1 0 0 0,-2 0 1 0 0,-12 58-72 0 0,-8-1 24 0 0,-40 40 8 0 0,58-159-37 0 0,0-1-1 0 0,0 1 1 0 0,-1-1 0 0 0,0-1 0 0 0,0 1 0 0 0,-1-1 0 0 0,0 0 0 0 0,0-1-1 0 0,-1 0 1 0 0,0 0 0 0 0,0 0 0 0 0,-1-1 0 0 0,0-1 0 0 0,-4 3 5 0 0,12-9-7 0 0,0 0 1 0 0,-1 0-1 0 0,1 0 0 0 0,0 0 1 0 0,-1 0-1 0 0,1 0 1 0 0,0 0-1 0 0,0 0 1 0 0,0-1-1 0 0,0 1 1 0 0,0 0-1 0 0,0-1 1 0 0,0 1-1 0 0,1 0 1 0 0,-1-1-1 0 0,0 1 0 0 0,1-1 1 0 0,-1 0-1 0 0,1 1 1 0 0,0-1-1 0 0,-1 1 1 0 0,1-1-1 0 0,0 0 1 0 0,0 1-1 0 0,0-1 1 0 0,0 1-1 0 0,0-1 0 0 0,1 0 1 0 0,-1 1-1 0 0,0-1 1 0 0,1 1-1 0 0,-1-1 1 0 0,1 1-1 0 0,0-2 7 0 0,-1-5-24 0 0,2-9-3 0 0,1 0 1 0 0,1 0-1 0 0,0 0 1 0 0,1 0-1 0 0,0 1 0 0 0,2 0 1 0 0,0 0-1 0 0,1 0 1 0 0,0 1-1 0 0,1 0 1 0 0,4-3 26 0 0,-3 0-11 0 0,22-29-5 0 0,2 1 0 0 0,3 1 0 0 0,0 3 0 0 0,15-11 16 0 0,-8 7-16 0 0,31-42-67 0 0,71-82 139 0 0,-113 100-21 0 0,-29-11 19 0 0,-56-8-358 0 0,45 80 267 0 0,5 6-7 0 0,0 1-1 0 0,0 0 1 0 0,0 0-1 0 0,0 0 1 0 0,-1 1-1 0 0,1-1 1 0 0,0 0-1 0 0,-1 1 1 0 0,1-1-1 0 0,-1 1 1 0 0,1 0-1 0 0,-1 0 1 0 0,0 0-1 0 0,1 0 1 0 0,-1 1-1 0 0,0-1 1 0 0,0 1-1 0 0,0-1 1 0 0,0 1-1 0 0,1 0 1 0 0,-1 0-1 0 0,0 0 1 0 0,0 1-1 0 0,0-1 1 0 0,0 1-1 0 0,1-1 1 0 0,-1 1-1 0 0,0 0 0 0 0,1 0 1 0 0,-1 0-1 0 0,0 1 1 0 0,1-1-1 0 0,-1 1 1 0 0,-1 1 44 0 0,-4 2-25 0 0,0 1-1 0 0,1-1 1 0 0,0 2 0 0 0,0-1-1 0 0,0 1 1 0 0,1 0-1 0 0,0 0 1 0 0,0 1 0 0 0,1 0-1 0 0,-3 4 26 0 0,4-3 5 0 0,0-1-1 0 0,1 1 0 0 0,0 1 1 0 0,0-1-1 0 0,1 0 1 0 0,0 1-1 0 0,0-1 0 0 0,1 1 1 0 0,1 0-1 0 0,-1-1 0 0 0,2 7-4 0 0,11 97 59 0 0,-6-99-19 0 0,1 0-1 0 0,0 0 1 0 0,1-1 0 0 0,1 0-1 0 0,0 0 1 0 0,1-1-1 0 0,0 0 1 0 0,1-1 0 0 0,0 0-1 0 0,3 2-39 0 0,-2-4 52 0 0,-1-1 0 0 0,1 0 0 0 0,1 0 0 0 0,-1-1 0 0 0,1-1 1 0 0,0 0-1 0 0,1-1 0 0 0,0 0 0 0 0,-1-2 0 0 0,1 1 0 0 0,1-1 0 0 0,-1-1 0 0 0,0-1 0 0 0,0 0 0 0 0,1-1 0 0 0,-1 0 0 0 0,1-1 0 0 0,-1-1 0 0 0,0 0 0 0 0,0-1 0 0 0,0 0 0 0 0,0-1 1 0 0,0-1-1 0 0,-1 0 0 0 0,0-1 0 0 0,0-1 0 0 0,0 0 0 0 0,8-6-52 0 0,256-207 332 0 0,-144 132-327 0 0,-48 69-101 0 0,-85 49 90 0 0,-72 25 308 0 0,22-28-266 0 0,14-9 20 0 0,0 2 1 0 0,1 2 0 0 0,0 1-1 0 0,2 2 1 0 0,-20 20-57 0 0,49-42-5 0 0,1 1 0 0 0,0 0 0 0 0,-1 0 0 0 0,1 0 0 0 0,0 0 0 0 0,1 0 0 0 0,-1 1 0 0 0,1-1 0 0 0,0 1 0 0 0,0-1 0 0 0,0 1 0 0 0,1 0 0 0 0,0 0 0 0 0,-1 0 0 0 0,2 0 0 0 0,-1 0 1 0 0,1 0-1 0 0,0 0 0 0 0,0 0 0 0 0,0 0 0 0 0,0 0 0 0 0,1 2 5 0 0,2-4 1 0 0,0 1 0 0 0,0-1 0 0 0,0 1 1 0 0,1-1-1 0 0,-1 0 0 0 0,1-1 1 0 0,0 1-1 0 0,0 0 0 0 0,0-1 0 0 0,0 0 1 0 0,0 0-1 0 0,0 0 0 0 0,0-1 0 0 0,1 1 1 0 0,-1-1-1 0 0,1 0 0 0 0,-1 0 0 0 0,1 0 1 0 0,-1-1-1 0 0,4 0-1 0 0,7 0 22 0 0,-1-2-1 0 0,1 1 1 0 0,-1-2-1 0 0,0 0 1 0 0,0-1 0 0 0,0 0-1 0 0,-1-1 1 0 0,1 0-1 0 0,-1-1 1 0 0,0-1 0 0 0,-1 0-1 0 0,0-1 1 0 0,0 0-1 0 0,0-1 1 0 0,-1 0 0 0 0,3-4-23 0 0,32-20 69 0 0,40-31 35 0 0,-80 57-89 0 0,-6 7-18 0 0,1 1 1 0 0,-1-1-1 0 0,0 0 1 0 0,0 0-1 0 0,0 1 1 0 0,1-1-1 0 0,-1 0 1 0 0,0 0-1 0 0,0 1 1 0 0,0-1-1 0 0,1 0 1 0 0,-1 0-1 0 0,0 0 1 0 0,1 0-1 0 0,-1 1 1 0 0,0-1-1 0 0,0 0 1 0 0,1 0-1 0 0,-1 0 1 0 0,0 0-1 0 0,1 0 1 0 0,-1 0-1 0 0,0 0 1 0 0,1 0-1 0 0,-1 0 1 0 0,0 0-1 0 0,1 0 1 0 0,-1 0-1 0 0,0 0 0 0 0,1 0 1 0 0,-1 0-1 0 0,0 0 1 0 0,0 0-1 0 0,1 0 1 0 0,-1 0-1 0 0,0-1 1 0 0,1 1-1 0 0,-1 0 1 0 0,0 0-1 0 0,0 0 1 0 0,1 0-1 0 0,-1-1 1 0 0,0 1-1 0 0,0 0 1 0 0,0 0-1 0 0,1-1 1 0 0,-1 1-1 0 0,0 0 1 0 0,0 0-1 0 0,0-1 1 0 0,1 1-1 0 0,-1 0 1 0 0,0-1-1 0 0,0 1 1 0 0,0 0-1 0 0,0-1 1 0 0,0 1-1 0 0,0 0 1 0 0,0 0-1 0 0,0-1 1 0 0,0 1-1 0 0,0-1 4 0 0,22 65 29 0 0,-20-59-27 0 0,1 1 0 0 0,1 0 0 0 0,-1-1 0 0 0,1 0 0 0 0,-1 1 0 0 0,2-1 0 0 0,-1-1-1 0 0,0 1 1 0 0,1-1 0 0 0,0 0 0 0 0,0 0 0 0 0,0 0 0 0 0,1 0 0 0 0,-1-1 0 0 0,1 0-1 0 0,0 0 1 0 0,0-1 0 0 0,0 0 0 0 0,0 0 0 0 0,0 0 0 0 0,1-1 0 0 0,-1 1 0 0 0,0-2-1 0 0,1 1 1 0 0,-1-1 0 0 0,1 0 0 0 0,-1 0 0 0 0,0 0 0 0 0,1-1 0 0 0,-1 0 0 0 0,0-1-1 0 0,1 1 1 0 0,-1-1 0 0 0,0 0 0 0 0,0-1 0 0 0,0 0 0 0 0,2-1-2 0 0,25-20 61 0 0,-2-1 0 0 0,0-1-1 0 0,-2-2 1 0 0,-1-1 0 0 0,-1-1 0 0 0,-2-2 0 0 0,-1 0 0 0 0,-1-1 0 0 0,9-20-61 0 0,-25 41 6 0 0,-1 0-1 0 0,0 0 1 0 0,0-1 0 0 0,-1 1 0 0 0,-1-1 0 0 0,0 0-1 0 0,-1-1 1 0 0,0 1 0 0 0,-1 0 0 0 0,-1-1-1 0 0,0 0 1 0 0,-1 0-6 0 0,0 12-3 0 0,1 1 0 0 0,-1-1-1 0 0,0 0 1 0 0,0 1 0 0 0,-1-1 0 0 0,1 1-1 0 0,0-1 1 0 0,-1 0 0 0 0,1 1 0 0 0,0-1-1 0 0,-1 1 1 0 0,0-1 0 0 0,1 1 0 0 0,-1-1-1 0 0,0 1 1 0 0,0 0 0 0 0,0-1 0 0 0,0 1-1 0 0,0 0 1 0 0,0 0 0 0 0,0 0 0 0 0,0-1-1 0 0,0 1 1 0 0,-1 0 0 0 0,1 1 0 0 0,0-1-1 0 0,-1 0 1 0 0,1 0 0 0 0,-1 1 0 0 0,1-1-1 0 0,-1 0 1 0 0,1 1 0 0 0,-1-1 0 0 0,1 1-1 0 0,-1 0 1 0 0,0 0 0 0 0,1 0-1 0 0,-1-1 1 0 0,1 2 0 0 0,-1-1 0 0 0,0 0-1 0 0,1 0 1 0 0,-1 0 0 0 0,1 1 3 0 0,-68 24-228 0 0,62-20 214 0 0,0-1-1 0 0,-1 1 1 0 0,1 0-1 0 0,1 0 0 0 0,-1 1 1 0 0,1 0-1 0 0,0 0 1 0 0,0 0-1 0 0,1 1 0 0 0,0 0 1 0 0,0 0-1 0 0,1 0 0 0 0,-1 1 1 0 0,2 0-1 0 0,-1-1 1 0 0,1 1-1 0 0,0 1 0 0 0,1-1 1 0 0,0 0-1 0 0,0 1 1 0 0,1-1-1 0 0,0 1 0 0 0,0-1 1 0 0,1 9 14 0 0,4-13-3 0 0,0 1 1 0 0,0 0-1 0 0,0-1 0 0 0,1 0 1 0 0,-1 0-1 0 0,1-1 1 0 0,0 1-1 0 0,0-1 1 0 0,1 0-1 0 0,-1 0 1 0 0,1-1-1 0 0,-1 1 0 0 0,1-1 1 0 0,0-1-1 0 0,0 1 1 0 0,0-1-1 0 0,0 0 1 0 0,0 0-1 0 0,0-1 1 0 0,0 1-1 0 0,0-1 0 0 0,0-1 1 0 0,0 1-1 0 0,0-1 1 0 0,1-1 2 0 0,240-1 181 0 0,-244 4-172 0 0,1-1 1 0 0,-1 1-1 0 0,0 0 0 0 0,0-1 0 0 0,0 2 1 0 0,0-1-1 0 0,0 0 0 0 0,0 0 1 0 0,0 1-1 0 0,0 0 0 0 0,-1-1 0 0 0,1 1 1 0 0,-1 0-1 0 0,1 0 0 0 0,-1 1 0 0 0,1-1 1 0 0,-1 0-1 0 0,0 1 0 0 0,0 0 1 0 0,-1-1-1 0 0,1 1 0 0 0,0 0 0 0 0,-1 0 1 0 0,0 0-1 0 0,1 0 0 0 0,-1 0 0 0 0,0 0 1 0 0,-1 0-1 0 0,1 1-9 0 0,5 102 383 0 0,-7-75-349 0 0,3-29-34 0 0,0 0 1 0 0,0 0 0 0 0,0 0 0 0 0,1 0-1 0 0,-1-1 1 0 0,0 1 0 0 0,1-1 0 0 0,-1 0-1 0 0,1 1 1 0 0,-1-1 0 0 0,1 0 0 0 0,0-1-1 0 0,-1 1 1 0 0,1 0 0 0 0,0-1 0 0 0,0 1 0 0 0,0-1-1 0 0,-1 0 1 0 0,1 0 0 0 0,0 0 0 0 0,0 0-1 0 0,0-1 1 0 0,-1 1 0 0 0,1-1 0 0 0,0 0-1 0 0,0 0 0 0 0,8 1-9 0 0,-5 0 19 0 0,17-3-317 0 0,-22 2 231 0 0,-1 1-1713 0 0,2 0 5376 0 0,-2 0-5142 0 0,1 0-4985 0 0,0 0-7089 0 0,-1 0 6353 0 0</inkml:trace>
  <inkml:trace contextRef="#ctx0" brushRef="#br0" timeOffset="619.809">3148 115 1296 0 0,'0'0'3173'0'0,"0"0"-430"0"0,0 0-200 0 0,0 0 5 0 0,0 0-180 0 0,0 0-297 0 0,0 0-324 0 0,0 0-328 0 0,0 0-250 0 0,0 0-205 0 0,0 0-195 0 0,0 0-127 0 0,0 0-105 0 0,-7-3-94 0 0,4 2-385 0 0,-1-1 1 0 0,0 1 0 0 0,0 0-1 0 0,0 0 1 0 0,0 0-1 0 0,0 1 1 0 0,0-1 0 0 0,0 1-1 0 0,0 0 1 0 0,0 0-1 0 0,0 0 1 0 0,0 1 0 0 0,0-1-1 0 0,0 1 1 0 0,0 0-1 0 0,-1 1-58 0 0,-152 78 835 0 0,156-79-834 0 0,0 0-1 0 0,0 0 0 0 0,0 0 1 0 0,0 0-1 0 0,0 0 0 0 0,0 0 1 0 0,0 0-1 0 0,0 0 0 0 0,0 1 1 0 0,1-1-1 0 0,-1 0 0 0 0,0 1 1 0 0,1-1-1 0 0,-1 0 0 0 0,1 1 1 0 0,0-1-1 0 0,-1 0 0 0 0,1 1 0 0 0,0-1 1 0 0,0 1-1 0 0,0-1 0 0 0,0 1 1 0 0,0-1-1 0 0,0 1 0 0 0,0-1 1 0 0,1 1-1 0 0,-1-1 0 0 0,0 0 1 0 0,1 1-1 0 0,-1-1 0 0 0,1 0 1 0 0,-1 1-1 0 0,1-1 0 0 0,0 0 1 0 0,0 0-1 0 0,0 1 0 0 0,-1-1 1 0 0,1 0-1 0 0,0 0 0 0 0,0 0 1 0 0,1 0-1 0 0,-1 0 0 0 0,56 46-52 0 0,-45-38 74 0 0,0 0-18 0 0,0 0-1 0 0,-1 1 0 0 0,0 0 1 0 0,-1 1-1 0 0,0 0 0 0 0,-1 0 1 0 0,0 1-1 0 0,-1 1 0 0 0,0 0 1 0 0,5 10-4 0 0,-10-18 49 0 0,0 0 0 0 0,0 1 0 0 0,-1 0 1 0 0,0-1-1 0 0,0 1 0 0 0,0 0 0 0 0,0 0 1 0 0,-1 0-1 0 0,0 0 0 0 0,0 0 0 0 0,-1 1 1 0 0,0-1-1 0 0,0 0 0 0 0,0 0 0 0 0,-1 0 1 0 0,0 0-1 0 0,0 0 0 0 0,0 0 0 0 0,-1 0 0 0 0,0 0 1 0 0,0 0-1 0 0,-1 0 0 0 0,1-1 0 0 0,-1 1 1 0 0,0-1-1 0 0,-1 0 0 0 0,-2 3-49 0 0,0-4 50 0 0,-1 0-1 0 0,1-1 1 0 0,-1 1 0 0 0,0-2-1 0 0,1 1 1 0 0,-1-1 0 0 0,-1 0-1 0 0,1 0 1 0 0,0-1 0 0 0,0 0-1 0 0,0-1 1 0 0,-1 1-1 0 0,1-1 1 0 0,0-1 0 0 0,-7 0-50 0 0,0 1-18 0 0,11 0-57 0 0,1-1 0 0 0,0 1 0 0 0,-1-1 0 0 0,1 1 0 0 0,0-1 0 0 0,-1 0 0 0 0,1 0 0 0 0,0 0-1 0 0,0 0 1 0 0,0 0 0 0 0,0 0 0 0 0,0-1 0 0 0,0 1 0 0 0,0-1 0 0 0,0 1 0 0 0,1-1 0 0 0,-1 0 0 0 0,1 1 0 0 0,-1-1 0 0 0,1 0 0 0 0,0 0 0 0 0,-1 0 0 0 0,1 0 0 0 0,0-2 75 0 0,-12-35-6777 0 0,10 31-290 0 0,-1 1-4838 0 0</inkml:trace>
</inkml:ink>
</file>

<file path=ppt/ink/ink9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5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26 192 8914 0 0,'0'0'2032'0'0,"0"0"-495"0"0,0 0-273 0 0,0 0 102 0 0,0 0 117 0 0,0 0-16 0 0,0 0-190 0 0,0 0-243 0 0,0 0-270 0 0,0 0-244 0 0,0 0-160 0 0,0 0-76 0 0,0-3-36 0 0,-4 57 1777 0 0,-17 104-388 0 0,21-158-1566 0 0,0 0 25 0 0,0 0 31 0 0,0 0 22 0 0,0 0 15 0 0,0 0 25 0 0,0-19 773 0 0,1 3-934 0 0,2-1 0 0 0,0 1-1 0 0,1-1 1 0 0,0 1 0 0 0,1 0 0 0 0,1 0 0 0 0,1 1 0 0 0,0 0-1 0 0,8-11-27 0 0,-9 13 15 0 0,8-14 3 0 0,1 1 0 0 0,1 1 0 0 0,2 0 0 0 0,0 1 0 0 0,1 1 0 0 0,6-3-18 0 0,5 3 84 0 0,-18 49-53 0 0,-10-14-21 0 0,-1-7-9 0 0,-1 1 0 0 0,2 0 0 0 0,-1 0-1 0 0,1-1 1 0 0,-1 1 0 0 0,2-1 0 0 0,-1 1 0 0 0,0-1-1 0 0,1 0 1 0 0,0 0 0 0 0,1 0 0 0 0,-1 0 0 0 0,1 0-1 0 0,0 0 0 0 0,24 3-1079 0 0,-7-8-3567 0 0,-11-1-1660 0 0,-6 1-5677 0 0</inkml:trace>
</inkml:ink>
</file>

<file path=ppt/ink/ink9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47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84 0 0 0,'0'0'1302'0'0,"0"0"399"0"0,0 0 105 0 0,0 0 88 0 0,0 0-19 0 0,0 0-167 0 0,0 0-207 0 0,0 0-196 0 0,0 0-173 0 0,0 0-126 0 0,0 0-130 0 0,-8-12-133 0 0,-25-35-80 0 0,0 31 982 0 0,23 14-1306 0 0,0 0 0 0 0,0 0-1 0 0,0 1 1 0 0,0 0 0 0 0,0 1-1 0 0,0 0 1 0 0,0 0-1 0 0,-1 1 1 0 0,1 1 0 0 0,0 0-1 0 0,1 0 1 0 0,-9 3-339 0 0,-11 7 289 0 0,2 0-1 0 0,0 2 1 0 0,1 1-1 0 0,0 1 1 0 0,-21 18-289 0 0,-91 88 1326 0 0,101-77-945 0 0,-26 39 283 0 0,30-32-334 0 0,13-16-117 0 0,-23 71 328 0 0,21-10-125 0 0,19 30-42 0 0,28-45-99 0 0,16 6-39 0 0,-14-44-132 0 0,64 56 61 0 0,-9-34-26 0 0,-66-58-100 0 0,1 1 1 0 0,-1-2-1 0 0,2 0 0 0 0,-1-1 1 0 0,1-1-1 0 0,-1 0 1 0 0,11 0-40 0 0,182 10 318 0 0,-175-16-231 0 0,91-21 47 0 0,-27-11 22 0 0,30-19-126 0 0,-16-14 89 0 0,-47 7 64 0 0,-36 15-77 0 0,-1-4-23 0 0,24-51-35 0 0,-30 44 52 0 0,-16-104 5 0 0,-34 56-121 0 0,-6 15 16 0 0,10 30 19 0 0,4 28-68 0 0,-19-23 81 0 0,-44-16-188 0 0,17 32 78 0 0,-10 1 46 0 0,20 9-26 0 0,-20-8-13 0 0,2 1-42 0 0,63 31-20 0 0,0 0 0 0 0,1 0 0 0 0,-1 1 0 0 0,0 1 0 0 0,0 0 1 0 0,0 0-1 0 0,0 1 0 0 0,0 0 0 0 0,-1 1 0 0 0,-6 1 133 0 0,15-2-133 0 0,0 1-1 0 0,1-1 1 0 0,-1 0-1 0 0,0 0 1 0 0,1 1-1 0 0,-1-1 0 0 0,1 1 1 0 0,-1-1-1 0 0,1 1 1 0 0,-1 0-1 0 0,1-1 1 0 0,-1 1-1 0 0,1 0 0 0 0,0 0 1 0 0,-1 0-1 0 0,1 0 1 0 0,0 0-1 0 0,0 1 1 0 0,0-1-1 0 0,0 0 0 0 0,0 0 1 0 0,0 1-1 0 0,0-1 1 0 0,0 1-1 0 0,0-1 1 0 0,1 1-1 0 0,-1-1 0 0 0,0 2 134 0 0,-1 28-10055 0 0,2-21 4762 0 0,0-2-5341 0 0</inkml:trace>
  <inkml:trace contextRef="#ctx0" brushRef="#br0" timeOffset="1318.419">605 640 0 0 0,'0'0'1318'0'0,"0"0"262"0"0,0 0 151 0 0,0 0 88 0 0,0 0-60 0 0,0 0-225 0 0,0 0-265 0 0,0 0-231 0 0,0 0-149 0 0,0 0-35 0 0,0 0-15 0 0,0 0 9 0 0,0-1-139 0 0,0-1 7028 0 0,0 11-3064 0 0,0-8-4664 0 0,0-1 2 0 0,0 0 5 0 0,0 0-16 0 0,0 0 2 0 0,0 0-4 0 0,0 0 4 0 0,0 11 1 0 0,0-8 1 0 0,0 4 32 0 0,0-6-28 0 0,0-1 1 0 0,0 0 2 0 0,0 0-11 0 0,0 0 12 0 0,0 0 0 0 0,0 0-16 0 0,0 0-7 0 0,0 0-5 0 0,0 0 19 0 0,0 0 6 0 0,0 0 5 0 0,0 0-4 0 0,0 0 8 0 0,0 0 14 0 0,8-15 359 0 0,14-13-239 0 0,-22 27-135 0 0,0 1 8 0 0,0 0-7 0 0,0 0 14 0 0,0 0-7 0 0,0 0-9 0 0,0 0-3 0 0,0 0 13 0 0,0 0-13 0 0,-3 14-41 0 0,17-31 91 0 0,-11 11-264 0 0,-8 19-98 0 0,1-6-416 0 0,-6 19-1637 0 0,11-18-1935 0 0,6-2-3413 0 0,-3-2-4158 0 0</inkml:trace>
  <inkml:trace contextRef="#ctx0" brushRef="#br0" timeOffset="1969.015">546 1564 4225 0 0,'0'0'2691'0'0,"0"0"-392"0"0,0 0-289 0 0,0 0-68 0 0,0 0-96 0 0,0 0-261 0 0,0 0-345 0 0,0 0-323 0 0,0 0-289 0 0,0 0-213 0 0,0 0-90 0 0,0 0 34 0 0,0 0 109 0 0,0 7 107 0 0,-21 118 1861 0 0,-12 12-1210 0 0,17-27-1002 0 0,16-63-668 0 0,1-47 100 0 0,-1 1 1 0 0,1 0 0 0 0,0 0-1 0 0,0-1 1 0 0,-1 1 0 0 0,1 0 0 0 0,0-1-1 0 0,0 1 1 0 0,0-1 0 0 0,0 1-1 0 0,0-1 1 0 0,0 0 0 0 0,0 1-1 0 0,0-1 1 0 0,0 0 0 0 0,0 1 0 0 0,0-1-1 0 0,0 0 1 0 0,0 0 0 0 0,0 0-1 0 0,0 0 1 0 0,0 0 0 0 0,0 0-1 0 0,0-1 1 0 0,0 1 0 0 0,0 0 0 0 0,0 0-1 0 0,0-1 1 0 0,0 1 0 0 0,0-1-1 0 0,0 1 1 0 0,0-1 0 0 0,0 1-1 0 0,0-1 1 0 0,0 1 0 0 0,0-1-1 0 0,-1 0 1 0 0,1 0 343 0 0,4-3-5486 0 0,-2 1-949 0 0</inkml:trace>
  <inkml:trace contextRef="#ctx0" brushRef="#br0" timeOffset="2562.91">1166 1299 5249 0 0,'0'0'792'0'0,"0"0"-294"0"0,0 0-77 0 0,0 0 103 0 0,0 0 104 0 0,0 0 42 0 0,0 0-18 0 0,0 0-53 0 0,0 0-94 0 0,0 0-94 0 0,0 0-80 0 0,0 0-66 0 0,0 0-47 0 0,9-4-13 0 0,34-17 128 0 0,4-28-433 0 0,-37 38 6588 0 0,-11 33 3270 0 0,0-3-11443 0 0,9 54 2341 0 0,-15 130-9 0 0,-12-24-430 0 0,-3-45-184 0 0,22-115 79 0 0,0-23-6033 0 0,6-7-3923 0 0,-5 10 8047 0 0,3-2-9068 0 0</inkml:trace>
  <inkml:trace contextRef="#ctx0" brushRef="#br0" timeOffset="2949.011">110 1807 9026 0 0,'0'0'1438'0'0,"0"0"-549"0"0,0 0-181 0 0,0 0 235 0 0,0 0 305 0 0,0 0 139 0 0,0 0-82 0 0,0 0-157 0 0,0 0-143 0 0,0 0-104 0 0,0 0-48 0 0,0 0-6 0 0,0 0 22 0 0,26-4 10 0 0,79-11-36 0 0,47 12 1678 0 0,397-5-486 0 0,365 27-3661 0 0,-914-19 1118 0 0,0 0-96 0 0,-6-14-6656 0 0,1 9-731 0 0,-2 2-2865 0 0</inkml:trace>
  <inkml:trace contextRef="#ctx0" brushRef="#br0" timeOffset="3283.763">1624 1564 1816 0 0,'0'0'2960'0'0,"0"0"-815"0"0,0 0-309 0 0,0 0 165 0 0,0 0 178 0 0,0 0-73 0 0,0 0-377 0 0,0 0-468 0 0,0 0-425 0 0,0 0-262 0 0,0 0-45 0 0,0 0 46 0 0,0 0 68 0 0,-25 13 13 0 0,-79 44-45 0 0,-328 189 790 0 0,258-154-3538 0 0,143-75 249 0 0,6-3-1465 0 0,3 0-4777 0 0,15-7-220 0 0</inkml:trace>
  <inkml:trace contextRef="#ctx0" brushRef="#br0" timeOffset="3699.4">786 1634 6513 0 0,'0'0'1679'0'0,"0"0"-368"0"0,0 0-93 0 0,0 0 164 0 0,0 0 113 0 0,0 0-30 0 0,0 0-150 0 0,0 0-196 0 0,0 0-197 0 0,-31 20-160 0 0,-96 64-135 0 0,-25 15 1016 0 0,-113 43-1764 0 0,192-106-2621 0 0,29-16-4550 0 0,35-13 1438 0 0,1 1 412 0 0</inkml:trace>
</inkml:ink>
</file>

<file path=ppt/ink/ink9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01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1615 103 0 0 0,'0'0'1135'0'0,"0"0"436"0"0,0 0 65 0 0,0 0-107 0 0,0 0-162 0 0,0 0-191 0 0,-16-12-131 0 0,-49-35-87 0 0,4 21 2325 0 0,32 20-2162 0 0,-1 1-1 0 0,0 2 0 0 0,1 0 1 0 0,-1 2-1 0 0,-26 3-1120 0 0,-1-1 964 0 0,26 2-542 0 0,0 0 1 0 0,0 2 0 0 0,0 2 0 0 0,0 1-1 0 0,-8 4-422 0 0,16-6 202 0 0,-21 12 61 0 0,0 1 0 0 0,1 2-1 0 0,2 2 1 0 0,0 2 0 0 0,1 1 0 0 0,2 3 0 0 0,1 0 0 0 0,-11 14-263 0 0,3-6 175 0 0,-124 124 557 0 0,60-21-304 0 0,61-69-127 0 0,2 2 1 0 0,4 2-1 0 0,-30 74-301 0 0,9 43 329 0 0,55-158-245 0 0,2 1-1 0 0,1 0 0 0 0,1 0 0 0 0,3 0 0 0 0,0 1 0 0 0,3 3-83 0 0,-2 6 99 0 0,33 147 252 0 0,-21-147-263 0 0,18 42 30 0 0,-2-31-16 0 0,43 101 67 0 0,-6-61 7 0 0,40 41 27 0 0,-83-114-159 0 0,0-1 0 0 0,2-1-1 0 0,1-1 1 0 0,0-1 0 0 0,1-1 0 0 0,1-1 0 0 0,1-1 0 0 0,0-2 0 0 0,20 7-44 0 0,194 61 202 0 0,-155-66-58 0 0,0-4 0 0 0,0-4 0 0 0,1-4 0 0 0,49-4-144 0 0,53-28 114 0 0,-89 8-58 0 0,154-51 108 0 0,-132 16-119 0 0,39-32 66 0 0,3-57 70 0 0,-132 111-169 0 0,67-74 67 0 0,-4-26 53 0 0,-75 89-131 0 0,41-70 103 0 0,-33 51-97 0 0,1-33 61 0 0,-16-183 76 0 0,-39 113-104 0 0,6 96-52 0 0,-21-66 44 0 0,-24 11-40 0 0,38 81 45 0 0,-89-100-43 0 0,40 59-5 0 0,8 23-58 0 0,0 3 55 0 0,-3 4 9 0 0,-121-58-74 0 0,56 38 31 0 0,5 26-18 0 0,104 43-98 0 0,0 1 0 0 0,0 2 0 0 0,0 0 0 0 0,-1 2 0 0 0,1 0 0 0 0,-1 2 0 0 0,1 1 1 0 0,-1 1-1 0 0,-8 4 164 0 0,-17 21-3203 0 0,42 13-6361 0 0,10-27 2269 0 0,0-5-2407 0 0</inkml:trace>
  <inkml:trace contextRef="#ctx0" brushRef="#br0" timeOffset="769.439">1357 1295 0 0 0,'0'0'1335'0'0,"0"0"548"0"0,0 0 280 0 0,0 0-20 0 0,0 0-89 0 0,0 0-160 0 0,0 0-265 0 0,0 0-243 0 0,0 0-236 0 0,0 0-159 0 0,0 0-138 0 0,-6 0-122 0 0,-20 2-132 0 0,2 22 1122 0 0,-1 9 6 0 0,25-33-1597 0 0,0 0-41 0 0,0 0-6 0 0,0 0-14 0 0,0 0 3 0 0,0 0 2 0 0,0 0-18 0 0,0 0 4 0 0,0 0-6 0 0,0 0-4 0 0,0 0 27 0 0,18-22 1145 0 0,-11 20 1054 0 0,-18 10-1847 0 0,-6 4-247 0 0,16-11-121 0 0,1-1-3 0 0,0 0-8 0 0,0 0 0 0 0,0 0-26 0 0,0 0-30 0 0,0 0-18 0 0,0 0-28 0 0,0 0-76 0 0,0 0-99 0 0,0 0-147 0 0,0 0-178 0 0,20 1-4944 0 0,-12 3 3108 0 0,4 1-6099 0 0,-8-4-1204 0 0</inkml:trace>
  <inkml:trace contextRef="#ctx0" brushRef="#br0" timeOffset="1967.822">2697 1605 0 0 0,'0'0'527'0'0,"0"0"374"0"0,0 0 78 0 0,0 0-20 0 0,0 0-68 0 0,0 0-134 0 0,0 0-142 0 0,0 0-51 0 0,0 0 106 0 0,0 0 131 0 0,0 0 117 0 0,0 10 26 0 0,0 80 1406 0 0,-8 194-190 0 0,-3 572-4763 0 0,27-674 2990 0 0,-6-80-114 0 0,-20 9 34 0 0,-20 14-191 0 0,3-26-45 0 0,-16 15 18 0 0,38-96-118 0 0,1 0 1 0 0,1 0-1 0 0,0 1 1 0 0,2 0-1 0 0,0-1 1 0 0,1 1-1 0 0,1 10 29 0 0,0 8-1034 0 0,-1-34 60 0 0,0 2-416 0 0,0-1-7008 0 0,0-1 7718 0 0</inkml:trace>
  <inkml:trace contextRef="#ctx0" brushRef="#br0" timeOffset="3369.61">1250 1932 0 0 0,'0'0'220'0'0,"0"0"163"0"0,0 0-4 0 0,0 0 10 0 0,-1-11 572 0 0,-14 52 1708 0 0,10-21-2061 0 0,1 0 0 0 0,0 0 0 0 0,2 1 0 0 0,0-1 0 0 0,1 1 0 0 0,1 0 0 0 0,3 16-608 0 0,-2 20 638 0 0,13 247 707 0 0,2-42-141 0 0,-12 88-1204 0 0,-5-255 228 0 0,2-60-94 0 0,-3 0 0 0 0,0 0 0 0 0,-3-1 0 0 0,0 1 0 0 0,-7 15-134 0 0,-21 86 790 0 0,25-3-151 0 0,23-92-480 0 0,-14-37-932 0 0,6-19-9834 0 0,-4 11 7057 0 0</inkml:trace>
  <inkml:trace contextRef="#ctx0" brushRef="#br0" timeOffset="3903.12">345 3372 8786 0 0,'0'0'660'0'0,"0"0"159"0"0,41-12 124 0 0,134-37 153 0 0,20-1 1314 0 0,11 2 2937 0 0,181-18-5347 0 0,215 2 1924 0 0,-284 33-1575 0 0,460-61-177 0 0,-448 40-257 0 0,-277 48-108 0 0,12-2-779 0 0,-27-6-2928 0 0,-27 4 21 0 0,-2 2-3322 0 0,-5 5 925 0 0</inkml:trace>
  <inkml:trace contextRef="#ctx0" brushRef="#br0" timeOffset="4201.515">3332 2706 7298 0 0,'0'0'2313'0'0,"0"0"-824"0"0,0 0-310 0 0,0 0 22 0 0,0 0 23 0 0,0 0-47 0 0,0 0-68 0 0,0 0-84 0 0,0 0-132 0 0,0 0-177 0 0,0 0-162 0 0,0 0-118 0 0,-33 3-90 0 0,-103 16-71 0 0,128-18-246 0 0,1 0 0 0 0,-1 0-1 0 0,1 1 1 0 0,0 0 0 0 0,0 1-1 0 0,0 0 1 0 0,0 0 0 0 0,0 0-1 0 0,0 1 1 0 0,1 0-1 0 0,0 0 1 0 0,-6 5-29 0 0,-3 3 59 0 0,-519 378 470 0 0,215-150-1267 0 0,162-120-4476 0 0,75-55-5681 0 0,58-45 5575 0 0</inkml:trace>
  <inkml:trace contextRef="#ctx0" brushRef="#br0" timeOffset="4646.633">1815 2739 7722 0 0,'0'0'984'0'0,"0"0"51"0"0,0 0 122 0 0,0 0 189 0 0,0 0 48 0 0,-39 27-159 0 0,-121 91-277 0 0,23-15 235 0 0,-457 315-944 0 0,506-357-1371 0 0,33-22-1230 0 0,0-1-4028 0 0,31-21-1039 0 0</inkml:trace>
  <inkml:trace contextRef="#ctx0" brushRef="#br0" timeOffset="5939.507">1346 3884 8314 0 0,'0'0'1235'0'0,"0"0"-190"0"0,0 0-45 0 0,0 0 154 0 0,0 0 158 0 0,0 0-37 0 0,0 0-220 0 0,0 0-233 0 0,0 0-238 0 0,0 0-212 0 0,0 0-97 0 0,-13 33-54 0 0,-36 104-17 0 0,23-46 232 0 0,-4 49 211 0 0,12-41-62 0 0,37-171 2133 0 0,90-179-2328 0 0,-77 166-212 0 0,-23 52 149 0 0,-9 33-284 0 0,0 0 32 0 0,0 0-2 0 0,0 0 6 0 0,0 0 33 0 0,0 27 28 0 0,0-13-128 0 0,0 0 1 0 0,1 0 0 0 0,1 0 0 0 0,0 0-1 0 0,1 0 1 0 0,0 0 0 0 0,1-1 0 0 0,1 0-1 0 0,1 4-12 0 0,59 83 103 0 0,-62-96-83 0 0,0 0 1 0 0,0-1-1 0 0,0 1 1 0 0,0-1-1 0 0,1 0 0 0 0,-1 0 1 0 0,1 0-1 0 0,0 0 1 0 0,0-1-1 0 0,0 1 0 0 0,0-1 1 0 0,0 0-1 0 0,1 0 1 0 0,-1 0-1 0 0,1-1 0 0 0,-1 0 1 0 0,1 0-1 0 0,-1 0 1 0 0,1 0-1 0 0,3-1-20 0 0,-4-2 100 0 0,0 0 0 0 0,0-1 0 0 0,0 0 0 0 0,-1 1 0 0 0,1-2 0 0 0,-1 1 0 0 0,1 0 0 0 0,-1-1 0 0 0,0 1 0 0 0,-1-1 0 0 0,1 0-1 0 0,-1 0 1 0 0,1 0 0 0 0,-1 0 0 0 0,0 0 0 0 0,-1-1 0 0 0,1 1 0 0 0,0-4-100 0 0,27-91 776 0 0,-21-78-234 0 0,-15 145-1248 0 0,7 31 199 0 0,0 1-355 0 0,0 0-496 0 0,4 11-9858 0 0,-1-7-340 0 0</inkml:trace>
  <inkml:trace contextRef="#ctx0" brushRef="#br0" timeOffset="6435.394">1859 4049 14491 0 0,'0'0'1524'0'0,"0"0"-387"0"0,0 0-168 0 0,0 0-3 0 0,0 0-38 0 0,0 0-116 0 0,0 0-140 0 0,0 0-126 0 0,0 0-164 0 0,0 0-108 0 0,0 0-49 0 0,0 0 6 0 0,0 0 29 0 0,-4 34-5 0 0,-11 101-1 0 0,19-46 281 0 0,18 7 160 0 0,-20-82 19 0 0,0-21 1290 0 0,2-69-1667 0 0,3 0-1 0 0,4 0 1 0 0,3 1-337 0 0,-13 65 14 0 0,29-93 136 0 0,2 45-129 0 0,-31 57-33 0 0,4 17-15 0 0,36 82-123 0 0,-7-42-276 0 0,11-40-2825 0 0,-28-16-626 0 0,-2-2-3298 0 0,-10-1-4640 0 0</inkml:trace>
</inkml:ink>
</file>

<file path=ppt/ink/ink9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14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807 144 0 0 0,'0'0'672'0'0,"0"0"552"0"0,0 0 187 0 0,0 0 82 0 0,0 0 0 0 0,0 0-52 0 0,0 0-29 0 0,0 0 0 0 0,0 0 10 0 0,0 0-62 0 0,10-14-200 0 0,32-42-237 0 0,-42 56-899 0 0,-1 0 0 0 0,1 0 0 0 0,0 1 0 0 0,-1-1 0 0 0,1 0-1 0 0,0 0 1 0 0,-1 0 0 0 0,1 1 0 0 0,-1-1 0 0 0,1 0 0 0 0,0 0-1 0 0,-1 0 1 0 0,1 0 0 0 0,-1 0 0 0 0,1 0 0 0 0,-1 0 0 0 0,1 0 0 0 0,0 0-1 0 0,-1 0 1 0 0,1 0 0 0 0,-1 0 0 0 0,1 0 0 0 0,-1 0 0 0 0,1 0-1 0 0,0 0 1 0 0,-1 0 0 0 0,1-1 0 0 0,-1 1 0 0 0,1 0 0 0 0,0 0 0 0 0,-1 0-1 0 0,1-1 1 0 0,0 1 0 0 0,-1 0 0 0 0,1 0 0 0 0,0-1 0 0 0,-1 1-1 0 0,1 0 1 0 0,0-1 0 0 0,0 1 0 0 0,-1-1 0 0 0,1 1 0 0 0,0 0 0 0 0,0-1-1 0 0,0 1 1 0 0,0 0 0 0 0,0-1 0 0 0,-1 1 0 0 0,1-1 0 0 0,0 1-1 0 0,0-1 1 0 0,0 1 0 0 0,0 0 0 0 0,0-1 0 0 0,0 1 0 0 0,0-1 0 0 0,0 1-1 0 0,0-1 1 0 0,1 1 0 0 0,-1 0 0 0 0,0-1 0 0 0,0 1 0 0 0,0-1-1 0 0,0 1 1 0 0,1 0 0 0 0,-1-1 0 0 0,0 1-24 0 0,-20 8 196 0 0,-1 0 1 0 0,2 2-1 0 0,-1 0 1 0 0,1 2-1 0 0,1 0 0 0 0,0 1 1 0 0,-11 10-197 0 0,-23 16 141 0 0,-326 236 351 0 0,147-128 959 0 0,212-131-1487 0 0,191-61 446 0 0,-102 23-302 0 0,-40 11-82 0 0,-1 2 1 0 0,1 1-1 0 0,1 1 1 0 0,-1 2-1 0 0,1 1 1 0 0,12 1-27 0 0,-34 2 16 0 0,-7 1-14 0 0,0-1 0 0 0,0 1 1 0 0,0-1-1 0 0,0 1 1 0 0,0 0-1 0 0,0 0 0 0 0,0 0 1 0 0,0 0-1 0 0,0 0 1 0 0,0 0-1 0 0,0 0 0 0 0,0 1 1 0 0,0-1-1 0 0,0 1 0 0 0,0-1 1 0 0,-1 1-1 0 0,1 0 1 0 0,0 0-1 0 0,0 0 0 0 0,-1 0 1 0 0,1 0-1 0 0,0 0 0 0 0,-1 0 1 0 0,1 1-1 0 0,-1-1 1 0 0,1 0-1 0 0,-1 1 0 0 0,0-1 1 0 0,0 1-1 0 0,0 0 0 0 0,0-1 1 0 0,0 1-1 0 0,1 1-2 0 0,-3 7 67 0 0,0-1-1 0 0,-1 0 1 0 0,0 1-1 0 0,0-1 1 0 0,-1 0 0 0 0,0 0-1 0 0,-1 0 1 0 0,0-1-1 0 0,0 1 1 0 0,-1-1-1 0 0,0 0 1 0 0,-1 0-1 0 0,1-1 1 0 0,-1 1 0 0 0,-2 0-67 0 0,5-4 16 0 0,-223 244 763 0 0,133-155-407 0 0,89-89-354 0 0,-22 22 139 0 0,1 0 0 0 0,2 2 0 0 0,1 1 0 0 0,1 0 0 0 0,1 2-157 0 0,19-27 2 0 0,0 0 0 0 0,0 0 1 0 0,0 0-1 0 0,1 0 0 0 0,-1 0 1 0 0,1 0-1 0 0,0 0 0 0 0,0 0 1 0 0,0 0-1 0 0,1 0 0 0 0,-1-1 1 0 0,1 1-1 0 0,0 0 0 0 0,0 0 1 0 0,1 0-1 0 0,-1 0 0 0 0,1-1 1 0 0,-1 1-1 0 0,1-1 0 0 0,0 1 1 0 0,1-1-1 0 0,-1 0 0 0 0,1 0 0 0 0,-1 0 1 0 0,1 0-1 0 0,0 0 0 0 0,0 0 1 0 0,0-1-1 0 0,0 0 0 0 0,1 1 1 0 0,-1-1-1 0 0,0 0 0 0 0,1-1 1 0 0,0 1-1 0 0,-1-1 0 0 0,1 1 1 0 0,0-1-1 0 0,0 0 0 0 0,0 0 1 0 0,0-1-1 0 0,0 1 0 0 0,0-1 1 0 0,0 0-1 0 0,0 0 0 0 0,0-1 0 0 0,2 1-1 0 0,28-3 21 0 0,0-1 1 0 0,-1-1-1 0 0,0-2 1 0 0,0-2 0 0 0,0-1-1 0 0,-1-1 1 0 0,-1-1 0 0 0,0-2-1 0 0,-1-2 1 0 0,0 0 0 0 0,25-20-23 0 0,-43 29-12 0 0,2-1-12 0 0,8-3-237 0 0,-1-1 0 0 0,0 0 0 0 0,-1-2 0 0 0,0-1 0 0 0,-1 0 0 0 0,-1-1 0 0 0,0-1 0 0 0,-1-1 0 0 0,7-10 261 0 0,-20 20-523 0 0,0 0 0 0 0,-1 0 0 0 0,1 0 0 0 0,-2-1 0 0 0,1 1 0 0 0,-1-1 0 0 0,0 0 0 0 0,-1 1 0 0 0,0-1 0 0 0,0 0 0 0 0,-1 0 0 0 0,0 0 0 0 0,-1-1 523 0 0,-21-67-11090 0 0,13 61 6824 0 0</inkml:trace>
  <inkml:trace contextRef="#ctx0" brushRef="#br0" timeOffset="298.64">201 1 5401 0 0,'0'0'1987'0'0,"0"0"-248"0"0,0 0-500 0 0,0 0-424 0 0,0 0-322 0 0,0 0-218 0 0,0 0-49 0 0,0 0 72 0 0,0 0 178 0 0,0 0 231 0 0,0 0 177 0 0,0 0 85 0 0,0 0-66 0 0,-2 16-127 0 0,-3 187 1636 0 0,61 241 125 0 0,-21-199-1830 0 0,-1 156-707 0 0,-8-76 150 0 0,-1-86-376 0 0,-24-177 710 0 0,-2-32-4016 0 0,1-15-2339 0 0,1 0-3930 0 0,-1-15 5753 0 0</inkml:trace>
</inkml:ink>
</file>

<file path=ppt/ink/ink9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0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71 158 0 0 0,'0'0'1650'0'0,"0"0"359"0"0,0 0 196 0 0,0 0-102 0 0,0 0-223 0 0,0 0-329 0 0,0 0-342 0 0,0 0-260 0 0,0 0-143 0 0,-5-1-71 0 0,-15-6-54 0 0,16 34 1892 0 0,-26 127 1141 0 0,23 74-1807 0 0,3-214 374 0 0,4-45 251 0 0,0 20-3140 0 0,0-15 643 0 0,2 1-1 0 0,1-1 1 0 0,0 1 0 0 0,2 0 0 0 0,1 0 0 0 0,1 0 0 0 0,9-19-35 0 0,-1 5 35 0 0,2 1 0 0 0,1 1-1 0 0,3 1 1 0 0,0 0 0 0 0,2 2 0 0 0,11-11-35 0 0,-32 42-2 0 0,-1 0 0 0 0,0 0-1 0 0,1 1 1 0 0,0-1 0 0 0,0 0-1 0 0,0 1 1 0 0,0 0 0 0 0,0-1-1 0 0,0 1 1 0 0,1 0 0 0 0,-1 0 0 0 0,1 0-1 0 0,0 0 1 0 0,-1 1 0 0 0,1-1-1 0 0,0 1 1 0 0,0-1 0 0 0,0 1-1 0 0,0 0 1 0 0,0 0 0 0 0,0 1 0 0 0,0-1-1 0 0,0 1 1 0 0,0-1 0 0 0,1 1-1 0 0,-1 0 1 0 0,0 0 0 0 0,0 0-1 0 0,0 1 1 0 0,0-1 0 0 0,1 1-1 0 0,-1 0 1 0 0,0-1 0 0 0,0 2 0 0 0,0-1-1 0 0,0 0 1 0 0,-1 0 0 0 0,1 1-1 0 0,0 0 1 0 0,2 1 2 0 0,2 8-46 0 0,0 1 1 0 0,-1 0-1 0 0,0 0 0 0 0,0 1 0 0 0,-2 0 1 0 0,0 0-1 0 0,0 0 0 0 0,-1 0 0 0 0,0 1 1 0 0,-1 3 45 0 0,15 38-1809 0 0,-5-40-2148 0 0,3-4-4878 0 0,-12-11-2829 0 0</inkml:trace>
</inkml:ink>
</file>

<file path=ppt/ink/ink9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25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3179 1 6497 0 0,'0'0'1613'0'0,"0"0"-37"0"0,0 0-61 0 0,0 0 80 0 0,0 0 39 0 0,0 0-103 0 0,0 0-164 0 0,0 0-219 0 0,0 0-276 0 0,0 0-260 0 0,0 0-129 0 0,0 0-11 0 0,0 0 68 0 0,0 11 56 0 0,8 206 1880 0 0,18 173-1035 0 0,-23-155-2045 0 0,-3-234 261 0 0,0-1-86 0 0,0 0-85 0 0,0 0-98 0 0,0 0-169 0 0,-11-15-6445 0 0,-13-13-5238 0 0,22 23 9469 0 0</inkml:trace>
  <inkml:trace contextRef="#ctx0" brushRef="#br0" timeOffset="244.241">2888 608 10226 0 0,'0'0'1458'0'0,"0"0"-202"0"0,0 0 62 0 0,0 0 199 0 0,0 0 12 0 0,0 0-105 0 0,0 0-126 0 0,0 0-150 0 0,0 0-144 0 0,32-8-158 0 0,101-26-156 0 0,55-38 1177 0 0,67-34-2391 0 0,-248 96-4534 0 0,-5 2-7906 0 0,1 7 5929 0 0</inkml:trace>
  <inkml:trace contextRef="#ctx0" brushRef="#br0" timeOffset="731.994">3608 49 13899 0 0,'0'0'1216'0'0,"0"0"-369"0"0,0 0-247 0 0,0 0 122 0 0,0 0 262 0 0,0 0 227 0 0,0 0 96 0 0,0 0-98 0 0,0 0-232 0 0,-2 32-273 0 0,-3 103-197 0 0,-7 132 962 0 0,23-55-1085 0 0,10-81-285 0 0,-4-73-59 0 0,-16-57-33 0 0,0-1 1 0 0,0 1-1 0 0,1-1 1 0 0,-1 1-1 0 0,0-1 0 0 0,1 0 1 0 0,-1 1-1 0 0,0-1 1 0 0,1 0-1 0 0,-1 0 1 0 0,0 0-1 0 0,1 0 0 0 0,-1 0 1 0 0,0 0-1 0 0,1 0 1 0 0,-1 0-1 0 0,0-1 0 0 0,1 1 1 0 0,-1 0-1 0 0,0-1 1 0 0,0 1-1 0 0,1-1 1 0 0,-1 1-1 0 0,0-1 0 0 0,0 0 1 0 0,0 0-1 0 0,0 1 1 0 0,0-1-1 0 0,0 0 0 0 0,0 0 1 0 0,0 0-1 0 0,0-1-7 0 0,80-90 223 0 0,52-29-216 0 0,-115 109-4 0 0,-13 7-4 0 0,1 1-1 0 0,0 0 1 0 0,0 0 0 0 0,1 0 0 0 0,-1 1-1 0 0,1 0 1 0 0,0 0 0 0 0,0 1 0 0 0,0 0-1 0 0,0 0 1 0 0,7-1 1 0 0,-7 33 69 0 0,-6 134 411 0 0,14-122-422 0 0,-15-41-144 0 0,0 0 0 0 0,1 1 1 0 0,-1-1-1 0 0,1 0 0 0 0,-1 0 1 0 0,1 1-1 0 0,-1-1 0 0 0,1 0 0 0 0,0 0 1 0 0,0 0-1 0 0,-1 0 0 0 0,1 0 0 0 0,0 0 1 0 0,0 0-1 0 0,0 0 0 0 0,0 0 1 0 0,0 0-1 0 0,0 0 0 0 0,0 0 0 0 0,1-1 1 0 0,-1 1-1 0 0,0-1 0 0 0,0 1 1 0 0,1-1-1 0 0,-1 1 0 0 0,0-1 0 0 0,0 0 1 0 0,1 1-1 0 0,-1-1 0 0 0,0 0 1 0 0,1 0-1 0 0,-1 0 0 0 0,1 0 0 0 0,-1 0 1 0 0,0 0-1 0 0,1 0 0 0 0,-1-1 0 0 0,0 1 1 0 0,0 0-1 0 0,1-1 0 0 0,-1 1 1 0 0,0-1-1 0 0,0 0 0 0 0,1 1 0 0 0,-1-1 1 0 0,1 0 85 0 0,51-41-5378 0 0,-33 18-246 0 0,-3 4-2412 0 0,-10 12 3779 0 0</inkml:trace>
  <inkml:trace contextRef="#ctx0" brushRef="#br0" timeOffset="1448.006">4386 542 2713 0 0,'0'0'4004'0'0,"0"0"-1394"0"0,0 0-617 0 0,0 0-180 0 0,0 0-224 0 0,0 0-298 0 0,0 0-194 0 0,0 0-103 0 0,0 0-118 0 0,0 0-134 0 0,0 0-105 0 0,0 0-44 0 0,0 0-20 0 0,-24 20-13 0 0,-77 64-52 0 0,49-29 211 0 0,46-49-661 0 0,1 1 0 0 0,1-1 0 0 0,-1 1 0 0 0,1 0 1 0 0,0 1-1 0 0,1-1 0 0 0,-1 1 0 0 0,2-1 0 0 0,-1 1 0 0 0,1 0 1 0 0,0 0-1 0 0,1 0 0 0 0,0 0 0 0 0,0 0 0 0 0,0 1 1 0 0,1 0-59 0 0,1-7 12 0 0,0 0 0 0 0,0 0 0 0 0,1 0 0 0 0,-1 0 0 0 0,0 0 0 0 0,1 0 0 0 0,-1 0 0 0 0,1-1 0 0 0,0 1 1 0 0,0-1-1 0 0,-1 1 0 0 0,1-1 0 0 0,0 1 0 0 0,0-1 0 0 0,0 0 0 0 0,1 0 0 0 0,-1 0 0 0 0,0 0 1 0 0,0-1-1 0 0,0 1 0 0 0,1 0 0 0 0,-1-1 0 0 0,0 0 0 0 0,1 1 0 0 0,-1-1 0 0 0,0 0 0 0 0,1 0 1 0 0,-1 0-1 0 0,0-1 0 0 0,1 1 0 0 0,-1-1 0 0 0,0 1 0 0 0,1-1 0 0 0,0 0-12 0 0,8 1 110 0 0,0-3-58 0 0,0 0 0 0 0,0 0 0 0 0,0-1 0 0 0,-1-1 0 0 0,1 1 0 0 0,-1-2 0 0 0,0 0 0 0 0,0 0 0 0 0,-1 0 0 0 0,0-1 0 0 0,0-1 0 0 0,1-1-52 0 0,119-124 253 0 0,-87 85-191 0 0,-53 93-193 0 0,8-37 134 0 0,0 0-1 0 0,0 0 1 0 0,1 1 0 0 0,0-1-1 0 0,1 1 1 0 0,0 0 0 0 0,0 0-1 0 0,1-1 1 0 0,0 1 0 0 0,0 0-1 0 0,1 0 1 0 0,1 1-3 0 0,51 52-13 0 0,-45-58 20 0 0,-1 0 0 0 0,1-1 0 0 0,0 0 0 0 0,0 0 0 0 0,0 0 0 0 0,0-1 1 0 0,0-1-1 0 0,1 1 0 0 0,-1-1 0 0 0,0-1 0 0 0,1 0 0 0 0,-1 0 0 0 0,1 0 0 0 0,-1-1 0 0 0,0 0 1 0 0,1-1-1 0 0,-1 0 0 0 0,0 0 0 0 0,0-1 0 0 0,0 0 0 0 0,0 0-7 0 0,13-8 31 0 0,-1-1 0 0 0,0 0 0 0 0,-1-1 0 0 0,-1-1-1 0 0,0-1 1 0 0,-1-1 0 0 0,0 0 0 0 0,-1-1 0 0 0,-1-1 0 0 0,-1 0 0 0 0,-1-1-1 0 0,0-1 1 0 0,-1 0 0 0 0,-1 0 0 0 0,0-4-31 0 0,5-6-7 0 0,-1-1 0 0 0,-2 0 0 0 0,0-1 0 0 0,-3 0 0 0 0,0-1 0 0 0,-2 0-1 0 0,-2 0 1 0 0,-1-1 0 0 0,-2 0 0 0 0,0-26 7 0 0,-14-68-69 0 0,11 127 72 0 0,0 0 0 0 0,0 0 0 0 0,0 0-1 0 0,0 0 1 0 0,0 0 0 0 0,0 0 0 0 0,-1 0 0 0 0,1 0 0 0 0,0 0 0 0 0,0 0 0 0 0,-1 0 0 0 0,1 1-1 0 0,-1-1 1 0 0,1 0 0 0 0,-1 0 0 0 0,1 0 0 0 0,-1 0 0 0 0,1 1 0 0 0,-1-1 0 0 0,0 0-1 0 0,1 0 1 0 0,-1 1 0 0 0,0-1 0 0 0,0 1 0 0 0,0-1 0 0 0,1 1 0 0 0,-1-1 0 0 0,0 1 0 0 0,0-1-1 0 0,0 1 1 0 0,0 0 0 0 0,0-1 0 0 0,0 1 0 0 0,0 0 0 0 0,0 0 0 0 0,0 0 0 0 0,0 0 0 0 0,0 0-1 0 0,0 0 1 0 0,0 0 0 0 0,0 0 0 0 0,0 0 0 0 0,0 0 0 0 0,0 1 0 0 0,0-1 0 0 0,1 0-1 0 0,-1 1 1 0 0,0-1 0 0 0,-1 1-3 0 0,-9 20 22 0 0,1 0 0 0 0,1 1-1 0 0,1 0 1 0 0,1 0 0 0 0,1 1 0 0 0,1 0-1 0 0,1 0 1 0 0,0 0 0 0 0,2 0 0 0 0,1 1-1 0 0,1-1 1 0 0,1 1 0 0 0,2 11-22 0 0,-2 14 76 0 0,-2-5 15 0 0,2 0 1 0 0,2 1-1 0 0,2-1 0 0 0,8 33-91 0 0,21 51 44 0 0,-1-43-33 0 0,-18-41-98 0 0,-15-43 2 0 0,0-1-22 0 0,0 0-35 0 0,0 0-78 0 0,-5-5-710 0 0,-38-35-2404 0 0,-23-22-6387 0 0,48 42 3511 0 0,3 7 63 0 0</inkml:trace>
  <inkml:trace contextRef="#ctx0" brushRef="#br0" timeOffset="1695.178">4645 498 14619 0 0,'0'0'1620'0'0,"0"0"-458"0"0,0 0-200 0 0,0 0 30 0 0,0 0-17 0 0,0 0-130 0 0,0 0-126 0 0,0 0-103 0 0,34-8-129 0 0,112-25-131 0 0,12 4 227 0 0,-134 25-1113 0 0,188-25 1280 0 0,-142 24-4911 0 0,-1 2-5944 0 0,-55 3 215 0 0</inkml:trace>
  <inkml:trace contextRef="#ctx0" brushRef="#br0" timeOffset="-1663.457">559 435 0 0 0,'0'0'695'0'0,"0"0"677"0"0,0 0 346 0 0,0 0 106 0 0,0 0-3 0 0,0 0-117 0 0,0 0-196 0 0,0 0-190 0 0,0 0-158 0 0,-9-8-104 0 0,-27-24-41 0 0,31 30-756 0 0,1-1 1 0 0,0 1-1 0 0,-1 0 0 0 0,1 0 0 0 0,-1 1 0 0 0,0-1 1 0 0,0 1-1 0 0,0 0 0 0 0,1 0 0 0 0,-1 1 0 0 0,0-1 0 0 0,0 1 1 0 0,0 0-1 0 0,0 1 0 0 0,0-1 0 0 0,-1 1-259 0 0,-10 0 345 0 0,-1 1-130 0 0,1 1 0 0 0,0 0-1 0 0,0 1 1 0 0,0 1 0 0 0,0 0 0 0 0,1 1 0 0 0,0 1-1 0 0,0 0 1 0 0,1 1 0 0 0,0 1 0 0 0,0 0 0 0 0,1 1-1 0 0,-10 9-214 0 0,-1 0 235 0 0,1 1-1 0 0,1 1 1 0 0,1 1-1 0 0,1 1 1 0 0,-12 17-235 0 0,26-30 41 0 0,-1 0 0 0 0,1-1 1 0 0,1 2-1 0 0,0-1 0 0 0,0 1 0 0 0,1 0 1 0 0,0 0-1 0 0,1 0 0 0 0,0 0 0 0 0,1 0 1 0 0,1 1-1 0 0,-1-1 0 0 0,2 1 0 0 0,0-1 1 0 0,0 1-1 0 0,1 6-41 0 0,0-14 20 0 0,0-1-1 0 0,0 1 1 0 0,1 0 0 0 0,-1-1 0 0 0,1 1-1 0 0,-1-1 1 0 0,1 1 0 0 0,0-1 0 0 0,0 0-1 0 0,1 0 1 0 0,-1 0 0 0 0,1 0 0 0 0,-1 0-1 0 0,1-1 1 0 0,0 1 0 0 0,0-1 0 0 0,0 0-1 0 0,1 1 1 0 0,-1-2 0 0 0,0 1 0 0 0,1 0-1 0 0,-1-1 1 0 0,1 1 0 0 0,0-1 0 0 0,-1 0-1 0 0,4 0-19 0 0,101 6 683 0 0,-89-12-597 0 0,-1 0 0 0 0,1-1 0 0 0,-1-1-1 0 0,-1-1 1 0 0,1 0 0 0 0,-1-1 0 0 0,-1-1-1 0 0,0 0 1 0 0,0-2 0 0 0,-1 0 0 0 0,0 0 0 0 0,10-13-86 0 0,9-8 123 0 0,-2-2 0 0 0,-1-1 0 0 0,-2-2 0 0 0,5-10-123 0 0,15-54 124 0 0,-22 13 59 0 0,-27 88-110 0 0,0 1-6 0 0,0 0-26 0 0,-4 23-50 0 0,-3 10 24 0 0,1 1 0 0 0,2 1 1 0 0,1-1-1 0 0,1 1 1 0 0,3 21-16 0 0,1-46-30 0 0,0 0 1 0 0,1 0-1 0 0,0 0 1 0 0,1-1-1 0 0,0 0 1 0 0,0 0-1 0 0,1 0 0 0 0,0 0 1 0 0,1-1-1 0 0,0 0 1 0 0,0 0-1 0 0,1 0 1 0 0,0-1-1 0 0,0 0 0 0 0,1 0 1 0 0,0-1-1 0 0,0 0 1 0 0,5 3 29 0 0,12 10-893 0 0,8 6-2936 0 0,-6-14-4129 0 0,-18-7 1415 0 0,-1-1-1284 0 0</inkml:trace>
  <inkml:trace contextRef="#ctx0" brushRef="#br0" timeOffset="-1223.987">920 859 11987 0 0,'0'0'2257'0'0,"0"0"-434"0"0,0 0-196 0 0,0 0-26 0 0,0 0-98 0 0,0 0-242 0 0,0 0-244 0 0,0 0-204 0 0,0 0-171 0 0,0 0-153 0 0,0 0-93 0 0,0 0-13 0 0,0 0-26 0 0,8-13-15 0 0,66-103 456 0 0,77-105-253 0 0,-144 203-520 0 0,-7 18-37 0 0,0 0-43 0 0,0 0-41 0 0,0 19-252 0 0,1 134 308 0 0,1-147 48 0 0,0-1 0 0 0,1 1 0 0 0,-1-1-1 0 0,1 1 1 0 0,0-1 0 0 0,0 0 0 0 0,0 0 0 0 0,1 0 0 0 0,0 0-1 0 0,0-1 1 0 0,0 0 0 0 0,1 0 0 0 0,-1 0 0 0 0,1 0 0 0 0,0 0-1 0 0,0-1 1 0 0,0 0 0 0 0,1 0 0 0 0,-1-1 0 0 0,1 1 0 0 0,-1-1-1 0 0,1 0 1 0 0,0-1 0 0 0,0 1 0 0 0,0-1 0 0 0,0-1 0 0 0,0 1-1 0 0,0-1 1 0 0,0 0 0 0 0,0 0 0 0 0,2-1-8 0 0,0-2 63 0 0,0 0 0 0 0,-1-1-1 0 0,1 1 1 0 0,-1-2 0 0 0,0 1 0 0 0,0-1 0 0 0,0 0-1 0 0,-1-1 1 0 0,0 0 0 0 0,0 0 0 0 0,0 0 0 0 0,-1 0 0 0 0,0-1-1 0 0,0 0 1 0 0,0 0 0 0 0,-1-1 0 0 0,3-7-63 0 0,8-8 75 0 0,8-27-25 0 0,26-43-1926 0 0,-48 91 1645 0 0,12-15-4337 0 0,1 10-4122 0 0,-7 5 2048 0 0,-6 1-102 0 0</inkml:trace>
  <inkml:trace contextRef="#ctx0" brushRef="#br0" timeOffset="-761.692">1814 432 9570 0 0,'0'0'3030'0'0,"0"0"-759"0"0,0 0-509 0 0,0 0-263 0 0,0 0-274 0 0,0 0-267 0 0,0 0-200 0 0,0 0-129 0 0,0 0-98 0 0,0 0-98 0 0,0 0-38 0 0,0 0-43 0 0,-29 25-47 0 0,-88 80-38 0 0,52-26 147 0 0,60-73-396 0 0,1 0 0 0 0,1 0 0 0 0,-1 1 1 0 0,1-1-1 0 0,1 1 0 0 0,-1 0 1 0 0,1 0-1 0 0,0 0 0 0 0,0 0 1 0 0,1 0-1 0 0,0 0 0 0 0,0 0 0 0 0,1 1 1 0 0,0-1-1 0 0,0 0 0 0 0,1 0 1 0 0,0 1-1 0 0,1 4-18 0 0,2-7 9 0 0,1-1 0 0 0,-1 1 1 0 0,1-1-1 0 0,0 0 0 0 0,0 0 1 0 0,1-1-1 0 0,-1 1 0 0 0,1-1 0 0 0,-1-1 1 0 0,1 1-1 0 0,0-1 0 0 0,0 0 0 0 0,0 0 1 0 0,0 0-1 0 0,0-1 0 0 0,1 0 1 0 0,-1-1-1 0 0,0 1 0 0 0,1-1 0 0 0,2 0-9 0 0,9-2 99 0 0,-1-1 0 0 0,1-1 0 0 0,-1 0 0 0 0,0-1 0 0 0,-1-1 0 0 0,1-1 0 0 0,-1 0 0 0 0,0-1 0 0 0,-1 0 0 0 0,0-2 0 0 0,0 0 0 0 0,-1 0 0 0 0,0-1 0 0 0,-1-1 0 0 0,0 0 0 0 0,-1-1 0 0 0,-1-1-1 0 0,0 0 1 0 0,-1 0 0 0 0,4-8-99 0 0,12-17 83 0 0,-1-3-1 0 0,-3 0 1 0 0,-1-1-1 0 0,-3-1 1 0 0,-1 0-1 0 0,6-32-82 0 0,-19 64-32 0 0,-2-1 1 0 0,1 0-1 0 0,-2 0 0 0 0,0 0 0 0 0,0 0 0 0 0,-1-1 0 0 0,-1 1 1 0 0,0 0-1 0 0,-1 0 0 0 0,0 0 0 0 0,-1 0 0 0 0,0 1 0 0 0,-1-1 1 0 0,-1 1 31 0 0,3 6-23 0 0,0 0 0 0 0,-1 1 0 0 0,0 0 0 0 0,0-1 0 0 0,0 1 1 0 0,0 0-1 0 0,-1 0 0 0 0,0 1 0 0 0,0-1 0 0 0,0 1 0 0 0,-1 0 0 0 0,1 0 1 0 0,-1 0-1 0 0,0 1 0 0 0,0 0 0 0 0,-1-1 0 0 0,1 2 0 0 0,0-1 1 0 0,-1 1-1 0 0,0 0 0 0 0,1 0 0 0 0,-1 0 0 0 0,0 1 0 0 0,0 0 1 0 0,0 0-1 0 0,0 1 0 0 0,0-1 0 0 0,0 1 0 0 0,0 0 0 0 0,0 1 1 0 0,-1 0 22 0 0,-4 3 1 0 0,0 1 0 0 0,1 0 1 0 0,-1 1-1 0 0,1 0 1 0 0,0 1-1 0 0,0 0 0 0 0,1 0 1 0 0,0 1-1 0 0,0 0 0 0 0,1 1 1 0 0,0 0-1 0 0,0 0 1 0 0,1 1-1 0 0,1 0 0 0 0,-1 0 1 0 0,1 0-1 0 0,1 1 1 0 0,0 0-1 0 0,1 0 0 0 0,0 0 1 0 0,1 1-1 0 0,0 0 1 0 0,0-1-1 0 0,1 6-1 0 0,-2 0 29 0 0,0-1 0 0 0,2 1 1 0 0,0 0-1 0 0,0 0 0 0 0,2 0 0 0 0,0 0 1 0 0,1-1-1 0 0,1 1 0 0 0,0 0 0 0 0,1 0 1 0 0,1-1-1 0 0,1 1 0 0 0,0-1 0 0 0,7 13-29 0 0,-3-11 22 0 0,0-1 0 0 0,1 1-1 0 0,1-2 1 0 0,0 1 0 0 0,2-2-1 0 0,-1 0 1 0 0,2 0 0 0 0,2 1-22 0 0,6 4-69 0 0,1-1 1 0 0,0-1 0 0 0,2-1 0 0 0,0 0-1 0 0,1-2 1 0 0,1-2 0 0 0,0 0-1 0 0,0-1 1 0 0,21 4 68 0 0,19-1-5402 0 0,1-10-5266 0 0,-52-5 503 0 0</inkml:trace>
  <inkml:trace contextRef="#ctx0" brushRef="#br0" timeOffset="2303.936">6243 60 9098 0 0,'0'0'1934'0'0,"0"0"-107"0"0,0 0-150 0 0,0 0-52 0 0,0 0-73 0 0,0 0-154 0 0,0 0-218 0 0,0 0-254 0 0,0 0-292 0 0,0 0-236 0 0,0 0-112 0 0,0 0 40 0 0,0 0 86 0 0,-2 13 69 0 0,0 85 456 0 0,19 11 0 0 0,21 137-3 0 0,-33 27-693 0 0,-23-169-810 0 0,16-98 508 0 0,-13-5-9027 0 0,14-2 8748 0 0,-13-8-3433 0 0,4 0-4435 0 0,3 2 3444 0 0</inkml:trace>
  <inkml:trace contextRef="#ctx0" brushRef="#br0" timeOffset="2524.85">5952 502 7017 0 0,'0'0'3595'0'0,"0"0"-1750"0"0,0 0-638 0 0,0 0 22 0 0,0 0 131 0 0,0 0 80 0 0,0 0-66 0 0,0 0-141 0 0,0 0-150 0 0,0 0-172 0 0,0 0-169 0 0,32-8-113 0 0,105-26-75 0 0,254-45 1542 0 0,-301 71-1797 0 0,-52 8-4931 0 0,-22 0 16 0 0,-15-1-1628 0 0,-1-1 1938 0 0,0 1-2510 0 0</inkml:trace>
  <inkml:trace contextRef="#ctx0" brushRef="#br0" timeOffset="2994.18">6646 97 11594 0 0,'0'0'2174'0'0,"0"0"-1199"0"0,0 0-261 0 0,0 0 267 0 0,0 0 313 0 0,0 0 129 0 0,0 0-110 0 0,0 0-186 0 0,1 31-208 0 0,3 104-231 0 0,-13-25 222 0 0,6-75-662 0 0,0-9-94 0 0,0-1 0 0 0,2 0-1 0 0,1 1 1 0 0,2-1 0 0 0,0 0 0 0 0,5 23-154 0 0,-4-39 8 0 0,-1 0 0 0 0,2 1 1 0 0,-1-1-1 0 0,1 0 0 0 0,1-1 1 0 0,-1 1-1 0 0,2-1 0 0 0,-1 0 1 0 0,1 0-1 0 0,0-1 0 0 0,1 1 1 0 0,1 0-9 0 0,-4-6 9 0 0,1-1 1 0 0,-1 0-1 0 0,1 0 0 0 0,-1 0 1 0 0,1-1-1 0 0,-1 1 1 0 0,1-1-1 0 0,-1 0 0 0 0,1-1 1 0 0,-1 1-1 0 0,1-1 0 0 0,-1 1 1 0 0,1-2-1 0 0,-1 1 1 0 0,1 0-1 0 0,-1-1 0 0 0,0 0 1 0 0,0 0-1 0 0,0 0 1 0 0,0 0-1 0 0,0-1 0 0 0,0 1 1 0 0,-1-1-1 0 0,1 0 1 0 0,-1 0-1 0 0,0-1 0 0 0,0 1 1 0 0,0 0-1 0 0,1-3-9 0 0,25-17-12 0 0,-12 11 38 0 0,-14 9-27 0 0,1-1 0 0 0,-1 1-1 0 0,1 0 1 0 0,0 0 0 0 0,1 1 0 0 0,-1-1-1 0 0,0 1 1 0 0,1 0 0 0 0,-1 0 0 0 0,1 0-1 0 0,0 0 1 0 0,0 1 0 0 0,-1 0 0 0 0,1 0-1 0 0,0 0 1 0 0,0 1 0 0 0,0 0 0 0 0,0 0-1 0 0,0 0 1 0 0,2 1 1 0 0,-3 2 7 0 0,-1 0 0 0 0,0 1-1 0 0,0-1 1 0 0,0 1 0 0 0,-1 0 0 0 0,1 0-1 0 0,-1 0 1 0 0,0 0 0 0 0,0 1 0 0 0,0-1-1 0 0,0 1 1 0 0,-1-1 0 0 0,0 1 0 0 0,0-1-1 0 0,0 1 1 0 0,0 4-7 0 0,2 7 39 0 0,5 30 101 0 0,-8-40-124 0 0,0 0 0 0 0,1 0 0 0 0,-1-1 0 0 0,2 1 0 0 0,-1 0 0 0 0,0-1 0 0 0,1 1 0 0 0,0 0 0 0 0,0-1 0 0 0,1 0 0 0 0,0 0 0 0 0,0 0 0 0 0,0 0 0 0 0,3 4-16 0 0,3 1 12 0 0,27 7-4 0 0,-18-29-199 0 0,39-58-3307 0 0,-49 61 2490 0 0,15-18-4103 0 0,-11 8-4395 0 0,-8 12 2645 0 0</inkml:trace>
  <inkml:trace contextRef="#ctx0" brushRef="#br0" timeOffset="3610.105">7229 748 0 0 0,'0'0'1043'0'0,"0"0"1084"0"0,0 0 220 0 0,0 0-25 0 0,0 0-147 0 0,0 0-252 0 0,0 0-309 0 0,0 0-361 0 0,0 0-254 0 0,0 0-181 0 0,0 0-94 0 0,0 0-28 0 0,0 0-18 0 0,4 8 1410 0 0,46-12 1949 0 0,20-26-2746 0 0,-50 17-1093 0 0,-9 8-119 0 0,-1-2-1 0 0,0 1 0 0 0,0-1 0 0 0,0-1 0 0 0,-1 1 0 0 0,0-2 0 0 0,-1 1 0 0 0,0-1 0 0 0,5-7-78 0 0,-13 15 0 0 0,1 0 0 0 0,0 0 0 0 0,-1 0-1 0 0,1 0 1 0 0,0 0 0 0 0,-1 0 0 0 0,1 0-1 0 0,-1-1 1 0 0,0 1 0 0 0,1 0-1 0 0,-1 0 1 0 0,0-1 0 0 0,0 1 0 0 0,0 0-1 0 0,0 0 1 0 0,0-1 0 0 0,0 1 0 0 0,0 0-1 0 0,0 0 1 0 0,-1-1 0 0 0,1 1-1 0 0,0 0 1 0 0,-1 0 0 0 0,1 0 0 0 0,-1 0-1 0 0,1-1 1 0 0,-1 1 0 0 0,0 0 0 0 0,1 0-1 0 0,-1 0 1 0 0,0 0 0 0 0,0 0-1 0 0,0 0 1 0 0,0 1 0 0 0,0-1 0 0 0,0 0-1 0 0,0 0 1 0 0,0 1 0 0 0,0-1 0 0 0,0 0-1 0 0,0 1 1 0 0,0-1 0 0 0,0 1-1 0 0,-1-1 1 0 0,1 1 0 0 0,0 0 0 0 0,0 0-1 0 0,0-1 1 0 0,-1 1 0 0 0,0 0 0 0 0,-62-3-507 0 0,-40 58-88 0 0,74-34 508 0 0,18-13 68 0 0,-1 2 1 0 0,2 0 0 0 0,-1 1 0 0 0,1 0 0 0 0,1 0 0 0 0,0 1 0 0 0,1 0 0 0 0,0 1 0 0 0,1 0 0 0 0,0 1-1 0 0,1 0 1 0 0,0 0 0 0 0,1 0 0 0 0,1 1 18 0 0,3-11 7 0 0,1 1 1 0 0,0-1-1 0 0,0 0 0 0 0,0 0 1 0 0,0 0-1 0 0,1 1 0 0 0,0-1 0 0 0,-1 0 1 0 0,2 1-1 0 0,-1-1 0 0 0,0 0 0 0 0,1 1 1 0 0,0-1-1 0 0,0 0 0 0 0,0 0 1 0 0,0 0-1 0 0,1 0 0 0 0,0 0 0 0 0,0 0 1 0 0,0 0-1 0 0,0 0 0 0 0,0-1 1 0 0,1 1-1 0 0,0-1 0 0 0,0 0 0 0 0,0 0 1 0 0,0 0-1 0 0,0 0 0 0 0,0 0 0 0 0,1 0 1 0 0,-1-1-1 0 0,1 0 0 0 0,0 0 1 0 0,0 0-1 0 0,1 0-7 0 0,17 6 98 0 0,0-1-1 0 0,1-1 1 0 0,-1-1 0 0 0,1-1 0 0 0,0-1 0 0 0,0-1-1 0 0,0-1 1 0 0,1-1 0 0 0,-1-1 0 0 0,0-1 0 0 0,0-1-1 0 0,15-4-97 0 0,148-44-81 0 0,-110 21-4909 0 0,-64 26-1261 0 0,-1 0-5850 0 0</inkml:trace>
  <inkml:trace contextRef="#ctx0" brushRef="#br0" timeOffset="4742.147">8491 1105 7090 0 0,'0'0'3464'0'0,"0"0"-1221"0"0,0 0-569 0 0,0 0-96 0 0,0 0-65 0 0,0 0-104 0 0,0 0-148 0 0,0 0-167 0 0,0 0-193 0 0,0 0-222 0 0,0 0-165 0 0,0 0-105 0 0,0 0-49 0 0,-2-27-14 0 0,-2-86-30 0 0,23 43 124 0 0,-10 56-324 0 0,91-120 636 0 0,-67 95-595 0 0,129-115 373 0 0,-113 121-433 0 0,-48 33-94 0 0,1 1 0 0 0,-1 0 0 0 0,0 0-1 0 0,1-1 1 0 0,-1 1 0 0 0,0 0 0 0 0,1 0 0 0 0,-1 1 0 0 0,0-1-1 0 0,0 0 1 0 0,0 0 0 0 0,0 1 0 0 0,0-1 0 0 0,0 0 0 0 0,-1 1-1 0 0,1-1 1 0 0,0 1 0 0 0,-1-1 0 0 0,1 1 0 0 0,-1-1 0 0 0,1 1-1 0 0,-1-1 1 0 0,0 1 0 0 0,1 0 0 0 0,-1-1 0 0 0,0 1 0 0 0,0-1-1 0 0,0 1 1 0 0,-1 0 0 0 0,1-1 0 0 0,0 1 0 0 0,-1 1-3 0 0,1 0 8 0 0,0 25 63 0 0,-1-1-1 0 0,-1 1 1 0 0,-2-1 0 0 0,0 0 0 0 0,-2 0 0 0 0,-1 0 0 0 0,-2 0-71 0 0,-4 25 64 0 0,9 1-45 0 0,48-55 117 0 0,96-125 142 0 0,-45 32-227 0 0,8 14-107 0 0,-102 80 39 0 0,17 35-35 0 0,-14 274 473 0 0,-4-228-506 0 0,0-45-2360 0 0,4-32-421 0 0,7-2-6245 0 0,-7-2 4703 0 0,3 1-5059 0 0</inkml:trace>
  <inkml:trace contextRef="#ctx0" brushRef="#br0" timeOffset="5062.334">9602 686 9962 0 0,'0'0'1782'0'0,"0"0"-367"0"0,0 0-112 0 0,0 0-35 0 0,0 0-57 0 0,0 0-83 0 0,0 0-77 0 0,0 0-57 0 0,0 0-144 0 0,0 0-181 0 0,-26 31-160 0 0,-81 98-96 0 0,69-62 115 0 0,37-55-399 0 0,-1-8-106 0 0,1 0 0 0 0,0 0 0 0 0,0 0 1 0 0,0 0-1 0 0,1 0 0 0 0,-1 0 1 0 0,1 0-1 0 0,0 0 0 0 0,0 1 0 0 0,1-1 1 0 0,-1 0-1 0 0,1 0 0 0 0,0 0 1 0 0,0 0-1 0 0,0 0 0 0 0,0 0 1 0 0,1 0-1 0 0,0-1 0 0 0,0 1 0 0 0,0 0 1 0 0,0-1-1 0 0,0 1 0 0 0,1-1 1 0 0,0 0-1 0 0,-1 0 0 0 0,1 0 0 0 0,0 0 1 0 0,0 0-1 0 0,1-1 0 0 0,-1 0 1 0 0,1 1-1 0 0,-1-1 0 0 0,1 0 0 0 0,0-1 1 0 0,0 1-1 0 0,-1-1 0 0 0,1 1 1 0 0,0-1-1 0 0,3 0-23 0 0,5 0 92 0 0,0-1 0 0 0,0 0 1 0 0,0-1-1 0 0,1-1 0 0 0,-2 0 1 0 0,1 0-1 0 0,0-1 0 0 0,0-1 1 0 0,-1 0-1 0 0,0 0 0 0 0,0-1 0 0 0,0-1 1 0 0,0 0-1 0 0,-1 0 0 0 0,0-1 1 0 0,0 0-1 0 0,-1-1 0 0 0,0 0 1 0 0,0 0-1 0 0,-1-1 0 0 0,0 0 1 0 0,-1-1-1 0 0,0 0 0 0 0,0 0 0 0 0,-1 0 1 0 0,0-1-1 0 0,-1 0 0 0 0,1-3-92 0 0,-4 8-1 0 0,0 0 0 0 0,0 0-1 0 0,-1 0 1 0 0,0-1 0 0 0,0 1-1 0 0,0 0 1 0 0,-1-1 0 0 0,0 1-1 0 0,0 0 1 0 0,-1-1 0 0 0,0 1-1 0 0,0 0 1 0 0,0 0 0 0 0,-1 0-1 0 0,0 0 1 0 0,0 0 0 0 0,-1 0-1 0 0,1 0 1 0 0,-1 0 0 0 0,0 1-1 0 0,-1-1 1 0 0,1 1 0 0 0,-1 0-1 0 0,0 0 1 0 0,-1 1 0 0 0,1-1-1 0 0,-1 1 1 0 0,0 0 0 0 0,0 0-1 0 0,0 0 1 0 0,0 1 0 0 0,-1 0-1 0 0,1 0 1 0 0,-1 0 0 0 0,0 1-1 0 0,0 0 1 0 0,0 0 0 0 0,0 0-1 0 0,0 1 1 0 0,-1 0 0 0 0,1 0-1 0 0,-6 0 2 0 0,5 1-283 0 0,0 0 0 0 0,0 0-1 0 0,0 0 1 0 0,1 1 0 0 0,-1 0 0 0 0,0 1-1 0 0,0-1 1 0 0,1 1 0 0 0,-1 1-1 0 0,1-1 1 0 0,0 1 0 0 0,0 0-1 0 0,0 1 1 0 0,-1 0 283 0 0,-19 18-4803 0 0,5 6-4009 0 0,16-16-255 0 0</inkml:trace>
  <inkml:trace contextRef="#ctx0" brushRef="#br0" timeOffset="5582.132">9831 1065 12963 0 0,'0'0'4882'0'0,"0"0"-3023"0"0,0 0-811 0 0,0 0 43 0 0,0 0-72 0 0,0 0-123 0 0,0 0-94 0 0,0 0-86 0 0,0 0-108 0 0,0 0-137 0 0,0 0-119 0 0,0 0-101 0 0,-5-15-54 0 0,-17-46-27 0 0,20 58-155 0 0,1-1 0 0 0,0 0 0 0 0,0 0 0 0 0,0 0 0 0 0,1 0 0 0 0,-1 0 0 0 0,1 0 0 0 0,0 0 0 0 0,0 0 0 0 0,1 0 0 0 0,-1 0 0 0 0,1 0 0 0 0,0 0 0 0 0,0 0 0 0 0,0 0 0 0 0,0 1 0 0 0,1-1 0 0 0,-1 0 0 0 0,1 1 0 0 0,0-1 0 0 0,2-2-15 0 0,5-11 23 0 0,-1 2-15 0 0,1 0-1 0 0,1 1 1 0 0,0 0 0 0 0,0 1-1 0 0,1 0 1 0 0,1 0 0 0 0,11-8-8 0 0,-8 6 4 0 0,-15 16-9 0 0,-1 0 0 0 0,1 0 1 0 0,0 0-1 0 0,-1 0 0 0 0,1 0 1 0 0,0-1-1 0 0,0 1 0 0 0,0 0 1 0 0,0 0-1 0 0,0 0 0 0 0,0 0 1 0 0,0 0-1 0 0,0 0 1 0 0,1 0-1 0 0,-1 0 0 0 0,0 0 1 0 0,0 0-1 0 0,1 0 0 0 0,-1 0 1 0 0,1 0-1 0 0,-1-1 0 0 0,1 1 1 0 0,-1 0-1 0 0,1 0 0 0 0,-1 0 1 0 0,1-1-1 0 0,0 1 0 0 0,0 0 1 0 0,-1-1-1 0 0,1 1 0 0 0,0-1 1 0 0,0 1-1 0 0,-1-1 1 0 0,1 1-1 0 0,0-1 0 0 0,0 1 1 0 0,0-1-1 0 0,0 0 0 0 0,0 1 1 0 0,0-1-1 0 0,0 0 0 0 0,0 0 1 0 0,0 0-1 0 0,0 0 0 0 0,0 0 1 0 0,0 0-1 0 0,0 0 0 0 0,0 0 1 0 0,0 0-1 0 0,-1 0 1 0 0,1-1-1 0 0,0 1 0 0 0,0 0 1 0 0,0-1-1 0 0,0 1 0 0 0,0 0 1 0 0,0-1-1 0 0,0 1 0 0 0,-1-1 1 0 0,1 0-1 0 0,0 1 0 0 0,0-1 1 0 0,-1 1-1 0 0,1-1 0 0 0,0 0 1 0 0,-1 0-1 0 0,1 0 1 0 0,-1 1-1 0 0,1-1 0 0 0,0-1 5 0 0,-5 142-30 0 0,5-139 30 0 0,-1 0 0 0 0,1 0 0 0 0,0 0 0 0 0,0 0 0 0 0,0 0 0 0 0,0 0 0 0 0,0 0 0 0 0,0-1 0 0 0,0 1 0 0 0,0 0 0 0 0,0 0 0 0 0,0-1 0 0 0,0 1 0 0 0,1-1 0 0 0,-1 1 0 0 0,0-1 0 0 0,0 1 0 0 0,1-1 0 0 0,-1 0 0 0 0,0 0 0 0 0,1 1 0 0 0,-1-1 0 0 0,0 0 0 0 0,1 0 0 0 0,-1-1 0 0 0,0 1 0 0 0,1 0 0 0 0,-1 0 0 0 0,0 0 0 0 0,0-1 0 0 0,1 1 0 0 0,-1-1 0 0 0,0 1 0 0 0,0-1 0 0 0,1 0 0 0 0,-1 1 1 0 0,0-1-1 0 0,0 0 0 0 0,0 0 0 0 0,0 0 0 0 0,0 1 0 0 0,0-1 0 0 0,0 0 0 0 0,-1-1 0 0 0,1 1 0 0 0,0 0 0 0 0,0 0 0 0 0,-1 0 0 0 0,1 0 0 0 0,0-1 0 0 0,144-155 88 0 0,-130 142-98 0 0,1 0-1 0 0,1 1 1 0 0,0 1 0 0 0,1 1-1 0 0,0 0 1 0 0,1 2 0 0 0,3-2 10 0 0,-21 11-2 0 0,0 0 0 0 0,1 0 1 0 0,-1 0-1 0 0,1 1 0 0 0,-1-1 1 0 0,0 0-1 0 0,1 1 0 0 0,0-1 1 0 0,-1 1-1 0 0,1-1 0 0 0,-1 1 0 0 0,1 0 1 0 0,-1-1-1 0 0,1 1 0 0 0,0 0 1 0 0,-1 0-1 0 0,1 0 0 0 0,-1 1 1 0 0,1-1-1 0 0,0 0 0 0 0,-1 1 1 0 0,1-1-1 0 0,-1 0 0 0 0,1 1 0 0 0,-1 0 1 0 0,1-1-1 0 0,-1 1 0 0 0,1 0 1 0 0,-1 0-1 0 0,0 0 0 0 0,0 0 1 0 0,1 0-1 0 0,-1 0 0 0 0,0 0 0 0 0,0 0 1 0 0,0 1-1 0 0,0-1 0 0 0,0 0 1 0 0,0 1-1 0 0,0-1 0 0 0,-1 0 1 0 0,1 1-1 0 0,0-1 0 0 0,-1 1 0 0 0,1-1 1 0 0,-1 1-1 0 0,0 0 0 0 0,0-1 1 0 0,1 1-1 0 0,-1-1 0 0 0,0 1 1 0 0,0 0-1 0 0,0-1 0 0 0,0 1 1 0 0,-1 0 0 0 0,-5 151 171 0 0,4-145-245 0 0,1 1 0 0 0,0-1-1 0 0,1 1 1 0 0,0 0 0 0 0,0-1 0 0 0,0 1 0 0 0,1-1 0 0 0,1 1-1 0 0,-1-1 1 0 0,1 1 0 0 0,1-1 0 0 0,0 0 0 0 0,0 0 0 0 0,3 6 75 0 0,16-5-2940 0 0,-11-10-1024 0 0,-2 1-4668 0 0,1 0-2238 0 0</inkml:trace>
  <inkml:trace contextRef="#ctx0" brushRef="#br0" timeOffset="6352.798">10636 848 5289 0 0,'0'0'1811'0'0,"0"0"-252"0"0,0 0-228 0 0,0 0-119 0 0,0 0-25 0 0,0 0-20 0 0,0 0-11 0 0,0 0-75 0 0,0 0-169 0 0,0 0-120 0 0,0 0-56 0 0,0 0 19 0 0,0 0 41 0 0,13 11 22 0 0,42 36-22 0 0,-51-45-704 0 0,-1 0-1 0 0,0-1 1 0 0,1 1 0 0 0,0-1-1 0 0,-1 0 1 0 0,1 0 0 0 0,0 0-1 0 0,-1 0 1 0 0,1-1 0 0 0,0 0-1 0 0,0 1 1 0 0,0-1 0 0 0,0-1-1 0 0,-1 1 1 0 0,1 0 0 0 0,0-1-1 0 0,0 0 1 0 0,-1 0 0 0 0,1 0-1 0 0,0 0 1 0 0,-1-1 0 0 0,1 0-1 0 0,1-1-91 0 0,6-1 140 0 0,2-2-10 0 0,1-1 1 0 0,-1-1-1 0 0,0 0 0 0 0,-1-1 0 0 0,0 0 0 0 0,0-1 0 0 0,-1 0 0 0 0,0-1 0 0 0,-1-1 0 0 0,0 1 0 0 0,1-5-130 0 0,-8 12 25 0 0,0 1-1 0 0,0-1 0 0 0,-1 0 0 0 0,0-1 0 0 0,0 1 0 0 0,0 0 0 0 0,0 0 1 0 0,0-1-1 0 0,-1 1 0 0 0,0-1 0 0 0,0 0 0 0 0,0 1 0 0 0,-1-1 1 0 0,0 0-1 0 0,1 1 0 0 0,-2-1 0 0 0,1-3-24 0 0,0 6 5 0 0,1 0 0 0 0,-1 0-1 0 0,0-1 1 0 0,0 1 0 0 0,0 0 0 0 0,0 0 0 0 0,0-1-1 0 0,-1 1 1 0 0,1 0 0 0 0,-1 0 0 0 0,1-1 0 0 0,-1 1-1 0 0,0 0 1 0 0,0 0 0 0 0,0 0 0 0 0,0 0 0 0 0,0 0-1 0 0,0 0 1 0 0,-1 0 0 0 0,1 0 0 0 0,0 1 0 0 0,-1-1-1 0 0,0 0 1 0 0,1 1 0 0 0,-1 0 0 0 0,0-1 0 0 0,0 1-1 0 0,0 0 1 0 0,0 0 0 0 0,0 0 0 0 0,0 0-1 0 0,-2-1-4 0 0,-5-1-26 0 0,0 1-1 0 0,-1 0 0 0 0,1 0 0 0 0,0 1 1 0 0,-1 0-1 0 0,1 1 0 0 0,0 0 0 0 0,-1 0 1 0 0,1 1-1 0 0,-1 0 0 0 0,1 1 0 0 0,0 0 1 0 0,0 1-1 0 0,0 0 0 0 0,0 0 0 0 0,0 0 1 0 0,1 1-1 0 0,-1 1 0 0 0,-4 3 27 0 0,-6 4-26 0 0,2 0 0 0 0,-1 1-1 0 0,2 1 1 0 0,0 0 0 0 0,0 1-1 0 0,2 1 1 0 0,0 1 0 0 0,-2 3 26 0 0,9-10-12 0 0,0 0 1 0 0,1 1 0 0 0,0-1 0 0 0,1 1 0 0 0,0 0 0 0 0,1 1-1 0 0,0-1 1 0 0,0 1 0 0 0,2 0 0 0 0,-1 0 0 0 0,2 0-1 0 0,-1 0 1 0 0,1 12 11 0 0,2-19-1 0 0,-1 0 0 0 0,1 0-1 0 0,0-1 1 0 0,0 1 0 0 0,0 0-1 0 0,1-1 1 0 0,-1 1 0 0 0,1-1 0 0 0,1 1-1 0 0,-1-1 1 0 0,0 0 0 0 0,1 0-1 0 0,0 0 1 0 0,0 0 0 0 0,0 0-1 0 0,0-1 1 0 0,1 0 0 0 0,-1 1-1 0 0,1-1 1 0 0,0 0 0 0 0,0-1-1 0 0,0 1 1 0 0,0-1 0 0 0,1 0 0 0 0,-1 0-1 0 0,1 0 1 0 0,-1 0 0 0 0,1-1-1 0 0,0 0 1 0 0,1 1 1 0 0,149 13-91 0 0,-133-17-227 0 0,-1 0 1 0 0,1-2 0 0 0,-1-1-1 0 0,1 0 1 0 0,-1-2 0 0 0,-1 0 0 0 0,1-1-1 0 0,-2-2 1 0 0,12-6 317 0 0,35-23-6013 0 0,-1-6-6911 0 0,-51 37 10070 0 0</inkml:trace>
  <inkml:trace contextRef="#ctx0" brushRef="#br0" timeOffset="6929.525">11101 973 7570 0 0,'0'0'2220'0'0,"0"0"-279"0"0,0 0-122 0 0,0 0-126 0 0,0 0-186 0 0,0 0-226 0 0,0 0-252 0 0,0 0-210 0 0,0 0-202 0 0,0 0-117 0 0,0 0 1 0 0,0 0 95 0 0,0 0 89 0 0,-4 12 43 0 0,-11 35-2 0 0,55-72 718 0 0,101-123-333 0 0,-75 89-1018 0 0,-64 59-81 0 0,0 0-9 0 0,-1 0-34 0 0,-1 0-30 0 0,0 0-26 0 0,3 21-91 0 0,0 29 262 0 0,-4-44-83 0 0,1 0-1 0 0,-1 0 1 0 0,2 1-1 0 0,-1-1 1 0 0,1 0 0 0 0,0 0-1 0 0,0 0 1 0 0,0-1 0 0 0,1 1-1 0 0,0 0 1 0 0,0 0-1 0 0,0-1 1 0 0,1 1 0 0 0,0-1-1 0 0,0 0 1 0 0,0 0-1 0 0,1 0 1 0 0,0 0 0 0 0,3 3-1 0 0,-2-4 27 0 0,1 1 1 0 0,0-1-1 0 0,0 0 1 0 0,0-1-1 0 0,1 0 1 0 0,-1 0-1 0 0,1 0 1 0 0,0-1-1 0 0,0 0 1 0 0,0 0-1 0 0,0 0 1 0 0,0-1-1 0 0,0 0 1 0 0,0-1-1 0 0,0 0 1 0 0,0 0-1 0 0,0 0 1 0 0,1-1-1 0 0,0 0-27 0 0,3-3 60 0 0,-1 1 0 0 0,-1-1-1 0 0,1-1 1 0 0,0 0 0 0 0,-1 0-1 0 0,0-1 1 0 0,0 0 0 0 0,-1-1-1 0 0,0 0 1 0 0,0 0 0 0 0,0-1-1 0 0,-1 0 1 0 0,0 0 0 0 0,-1-1-1 0 0,2-2-59 0 0,78-133-1296 0 0,-28 11-3460 0 0,2-13-4932 0 0,-8 19-748 0 0,-13 45 8561 0 0,-19 40 2174 0 0,9-19-217 0 0,-17 43 3858 0 0,2 2 3583 0 0,-12 20-281 0 0,0 22-4625 0 0,-14 90 808 0 0,-17 46-1927 0 0,22-89-1169 0 0,0-2-256 0 0,2-1 0 0 0,4 1 0 0 0,3 20-73 0 0,5-59-102 0 0,-1-9-1461 0 0,-4-7-2849 0 0,-17-16-8253 0 0,7 0 4233 0 0</inkml:trace>
  <inkml:trace contextRef="#ctx0" brushRef="#br0" timeOffset="7180.701">11644 597 16756 0 0,'0'0'1753'0'0,"0"0"-522"0"0,0 0-325 0 0,0 0-118 0 0,0 0-79 0 0,0 0-106 0 0,0 0-89 0 0,0 0-126 0 0,33-8-90 0 0,107-24-69 0 0,29 20 131 0 0,-88 9-779 0 0,112-3 67 0 0,-129 6-3306 0 0,-2 3-3536 0 0,-40 0-4646 0 0</inkml:trace>
  <inkml:trace contextRef="#ctx0" brushRef="#br0" timeOffset="8712.016">13046 767 4049 0 0,'0'0'2271'0'0,"0"0"-704"0"0,0 0-229 0 0,0 0 214 0 0,0 0 266 0 0,0 0 6 0 0,0 0-269 0 0,0 0-435 0 0,0 0-437 0 0,0 0-307 0 0,0 0-161 0 0,-7 9-36 0 0,-78 133 1004 0 0,79-125-1088 0 0,-2 5 9 0 0,0 0 0 0 0,2 1 0 0 0,1 0 0 0 0,1 0-1 0 0,0 0 1 0 0,1 19-104 0 0,3-40 31 0 0,-1 0 1 0 0,1-1-1 0 0,0 1 0 0 0,0-1 0 0 0,0 1 0 0 0,1 0 0 0 0,-1-1 0 0 0,0 1 0 0 0,1 0 0 0 0,-1-1 0 0 0,1 1 0 0 0,-1-1 0 0 0,1 1 0 0 0,0-1 0 0 0,-1 1 0 0 0,1-1 1 0 0,0 0-1 0 0,0 1 0 0 0,0-1 0 0 0,0 0 0 0 0,0 0 0 0 0,1 0 0 0 0,-1 0 0 0 0,0 0 0 0 0,0 0 0 0 0,1 0 0 0 0,-1 0 0 0 0,1 0 0 0 0,-1 0 0 0 0,1-1 1 0 0,-1 1-1 0 0,1-1 0 0 0,-1 1 0 0 0,1-1 0 0 0,-1 1 0 0 0,1-1 0 0 0,0 0 0 0 0,-1 0 0 0 0,1 0 0 0 0,0 0 0 0 0,-1 0 0 0 0,1 0 0 0 0,-1-1 0 0 0,1 1 0 0 0,0 0 1 0 0,-1-1-1 0 0,1 1 0 0 0,-1-1 0 0 0,1 1 0 0 0,-1-1 0 0 0,1 0 0 0 0,-1 0 0 0 0,0 0 0 0 0,2-1-31 0 0,13-12 206 0 0,0-2 1 0 0,0 0-1 0 0,-2-1 1 0 0,0 0-1 0 0,-1-1 1 0 0,-1-1-1 0 0,0 0 0 0 0,-2-1 1 0 0,6-12-207 0 0,-8 15 49 0 0,44-144 127 0 0,-50 150-190 0 0,-1-1-1 0 0,-1 1 1 0 0,0-1-1 0 0,0 1 0 0 0,-1 0 1 0 0,-1-1-1 0 0,0 1 1 0 0,0 0-1 0 0,-1 0 1 0 0,-2-5 14 0 0,4 13-24 0 0,-1 1 0 0 0,1-1 1 0 0,0 0-1 0 0,-1 1 0 0 0,0-1 0 0 0,1 1 1 0 0,-1 0-1 0 0,0-1 0 0 0,0 1 0 0 0,0 0 1 0 0,-1 0-1 0 0,1 0 0 0 0,0 1 0 0 0,-1-1 1 0 0,1 0-1 0 0,-1 1 0 0 0,0 0 1 0 0,0-1-1 0 0,1 1 0 0 0,-1 0 0 0 0,0 1 1 0 0,0-1-1 0 0,0 0 0 0 0,0 1 0 0 0,0 0 1 0 0,0-1-1 0 0,0 1 0 0 0,0 0 0 0 0,0 1 1 0 0,0-1-1 0 0,0 0 0 0 0,0 1 0 0 0,1 0 1 0 0,-1 0-1 0 0,0 0 0 0 0,0 0 1 0 0,0 0-1 0 0,1 0 0 0 0,-1 1 0 0 0,0-1 24 0 0,3 0-1 0 0,-4 1-25 0 0,0 2 1 0 0,1-1-1 0 0,-1 0 1 0 0,1 1-1 0 0,0 0 1 0 0,0-1-1 0 0,0 1 1 0 0,0 1-1 0 0,1-1 0 0 0,0 0 1 0 0,-1 1-1 0 0,1-1 1 0 0,1 1-1 0 0,-1-1 1 0 0,1 1-1 0 0,0 0 1 0 0,0 0-1 0 0,0-1 0 0 0,1 6 26 0 0,1-8 7 0 0,1 0-1 0 0,0 0 0 0 0,1 0 0 0 0,-1 0 0 0 0,0-1 1 0 0,0 1-1 0 0,1-1 0 0 0,-1 0 0 0 0,1 1 0 0 0,-1-1 0 0 0,1 0 1 0 0,0 0-1 0 0,-1-1 0 0 0,1 1 0 0 0,0-1 0 0 0,0 1 0 0 0,-1-1 1 0 0,1 0-1 0 0,0 0 0 0 0,0 0 0 0 0,0 0 0 0 0,-1 0 0 0 0,1-1 1 0 0,0 1-1 0 0,-1-1 0 0 0,1 0 0 0 0,2-1-6 0 0,99-57 546 0 0,-78 38-427 0 0,-2-1 1 0 0,0-1 0 0 0,-2-1 0 0 0,0-1 0 0 0,-2-1-1 0 0,-1-1 1 0 0,-1 0 0 0 0,-1-2 0 0 0,-2 0 0 0 0,-1-1-1 0 0,-1 0 1 0 0,6-22-120 0 0,14-52 75 0 0,-10 6-50 0 0,-15 24 111 0 0,-8 73-156 0 0,-4 28-234 0 0,-9 68 206 0 0,1 76 53 0 0,-63 706-719 0 0,50-480-351 0 0,23-371 1168 0 0,-2 1 0 0 0,0-1 0 0 0,-2-1 0 0 0,0 1 0 0 0,-2-1 0 0 0,-1 0 0 0 0,-1-1 0 0 0,-1 0 0 0 0,-1 0 0 0 0,-1-2 0 0 0,-12 17-103 0 0,23-36 41 0 0,0 0-1 0 0,-1 0 1 0 0,1 0-1 0 0,-1 0 1 0 0,0 0-1 0 0,0 0 0 0 0,0-1 1 0 0,0 1-1 0 0,0-1 1 0 0,0 0-1 0 0,0 0 0 0 0,-1 0 1 0 0,1 0-1 0 0,-1-1 1 0 0,0 1-1 0 0,0-1 0 0 0,1 0 1 0 0,-1 0-1 0 0,0 0 1 0 0,0-1-1 0 0,0 1 0 0 0,0-1 1 0 0,0 0-1 0 0,0 0 1 0 0,0 0-1 0 0,0-1 1 0 0,1 1-1 0 0,-1-1 0 0 0,0 0 1 0 0,0 0-1 0 0,0-1 1 0 0,1 1-1 0 0,-1-1 0 0 0,1 1 1 0 0,-1-1-1 0 0,1 0 1 0 0,0-1-1 0 0,-1 1 0 0 0,1 0 1 0 0,-1-2-41 0 0,-4-12 40 0 0,1 1 1 0 0,1-1 0 0 0,0 0-1 0 0,1-1 1 0 0,1 1-1 0 0,0-1 1 0 0,1 0-1 0 0,1 0 1 0 0,1 0 0 0 0,0 0-1 0 0,1 0 1 0 0,1 0-1 0 0,1 0 1 0 0,3-13-41 0 0,-2 3-22 0 0,2-1 0 0 0,0 1 0 0 0,2 0-1 0 0,1 1 1 0 0,2 0 0 0 0,0 0 0 0 0,2 1 0 0 0,0 0 0 0 0,2 1 0 0 0,15-20 22 0 0,182-211-3587 0 0,-211 255 3582 0 0,63-61-3423 0 0,-35 38-782 0 0,-8 6-807 0 0,3-2-4750 0 0</inkml:trace>
  <inkml:trace contextRef="#ctx0" brushRef="#br0" timeOffset="9465.818">374 2114 10762 0 0,'0'0'2259'0'0,"0"0"-822"0"0,0 0-332 0 0,0 0-8 0 0,0 0 111 0 0,0 0 72 0 0,0 0-68 0 0,0 0-142 0 0,0 0-258 0 0,0 0-273 0 0,0 0-156 0 0,-1 10-65 0 0,-20 142 613 0 0,13 35-2766 0 0,-14-173-3566 0 0,12-17-4662 0 0,9 0 2949 0 0</inkml:trace>
  <inkml:trace contextRef="#ctx0" brushRef="#br0" timeOffset="9642.013">311 1753 4433 0 0,'0'0'3593'0'0,"0"0"-977"0"0,0 0-311 0 0,0 0-321 0 0,0 0-351 0 0,0 0-457 0 0,0 0-352 0 0,0 0-312 0 0,0 0-400 0 0,0 0-336 0 0,0 0-176 0 0,0 0-208 0 0,0 0-272 0 0,0 0-689 0 0,-7-55-1239 0 0,14 81-1873 0 0,1-11-3337 0 0</inkml:trace>
  <inkml:trace contextRef="#ctx0" brushRef="#br0" timeOffset="10028.014">640 2626 8914 0 0,'0'0'1888'0'0,"0"0"-267"0"0,0 0 24 0 0,0 0 76 0 0,0 0-88 0 0,0 0-234 0 0,0 0-234 0 0,0 0-215 0 0,0 0-207 0 0,2-37-173 0 0,9-116-123 0 0,5 52 215 0 0,21-16 52 0 0,-7 44-439 0 0,-30 72-283 0 0,0 1 1 0 0,0 0 0 0 0,0-1 0 0 0,0 1 0 0 0,0 0 0 0 0,0-1 0 0 0,0 1-1 0 0,1-1 1 0 0,-1 1 0 0 0,0 0 0 0 0,0-1 0 0 0,0 1 0 0 0,1 0 0 0 0,-1-1 0 0 0,0 1-1 0 0,1 0 1 0 0,-1-1 0 0 0,0 1 0 0 0,0 0 0 0 0,1 0 0 0 0,-1 0 0 0 0,0-1-1 0 0,1 1 1 0 0,-1 0 0 0 0,1 0 0 0 0,-1 0 0 0 0,0 0 0 0 0,1-1 0 0 0,-1 1 0 0 0,0 0-1 0 0,1 0 1 0 0,-1 0 0 0 0,1 0 0 0 0,-1 0 0 0 0,0 0 0 0 0,1 0 0 0 0,-1 0-1 0 0,1 0 1 0 0,-1 0 0 0 0,0 0 0 0 0,1 1 0 0 0,-1-1 0 0 0,1 0 0 0 0,-1 0 0 0 0,0 0-1 0 0,1 0 1 0 0,-1 1 0 0 0,0-1 0 0 0,1 0 0 0 0,-1 0 0 0 0,0 1 0 0 0,1-1 0 0 0,-1 0-1 0 0,0 1 1 0 0,0-1 0 0 0,1 0 0 0 0,-1 1 0 0 0,0-1 0 0 0,0 0 0 0 0,0 1-1 0 0,1-1 1 0 0,-1 0 0 0 0,0 1 0 0 0,0-1 0 0 0,0 1 0 0 0,0-1 7 0 0,15 124-134 0 0,-6-16 164 0 0,-9-104-7 0 0,0 0 0 0 0,0 1 0 0 0,1-1 0 0 0,0 0-1 0 0,0 0 1 0 0,0 0 0 0 0,0 0 0 0 0,1 0 0 0 0,0 0 0 0 0,0 0 0 0 0,0 0 0 0 0,0 0 0 0 0,0-1 0 0 0,1 1 0 0 0,0-1 0 0 0,-1 0 0 0 0,1 0 0 0 0,1 0 0 0 0,-1 0 0 0 0,0 0 0 0 0,1 0 0 0 0,-1-1 0 0 0,1 0-1 0 0,0 0 1 0 0,0 0 0 0 0,-1 0 0 0 0,1-1 0 0 0,1 1 0 0 0,-1-1 0 0 0,0 0 0 0 0,0 0 0 0 0,0 0 0 0 0,1-1 0 0 0,1 0-23 0 0,-2-2 102 0 0,0 0 1 0 0,0-1-1 0 0,1 1 1 0 0,-2-1 0 0 0,1 0-1 0 0,0-1 1 0 0,0 1-1 0 0,-1-1 1 0 0,0 1-1 0 0,0-1 1 0 0,0 0-1 0 0,0 0 1 0 0,-1 0-1 0 0,1-1 1 0 0,-1 1-1 0 0,1-4-102 0 0,6-7 207 0 0,5-7-103 0 0,-2-2-1 0 0,0 1 1 0 0,-1-1 0 0 0,-2-1 0 0 0,0 0-1 0 0,-2 0 1 0 0,-1-1 0 0 0,-1 0 0 0 0,0-7-104 0 0,3-36-2626 0 0,-2 58-812 0 0,-4 10-628 0 0,1 1-3844 0 0,-3 0-1383 0 0</inkml:trace>
  <inkml:trace contextRef="#ctx0" brushRef="#br0" timeOffset="10739.008">1219 2457 11306 0 0,'0'0'1658'0'0,"0"0"14"0"0,0 0 160 0 0,0 0-4 0 0,0 0-225 0 0,0 0-281 0 0,0 0-256 0 0,0 0-245 0 0,0 0-172 0 0,0 0-134 0 0,0 0-80 0 0,0 0-34 0 0,32-7-45 0 0,95-23-38 0 0,-85 11-42 0 0,-29 6-154 0 0,-2-1-1 0 0,0 0 1 0 0,-1-1 0 0 0,0 0 0 0 0,-1 0 0 0 0,-1-1 0 0 0,6-14-122 0 0,-12 26-21 0 0,-1-1-1 0 0,0 1 1 0 0,0 0 0 0 0,0-1 0 0 0,-1 1-1 0 0,1-1 1 0 0,-1 1 0 0 0,0-1-1 0 0,0 1 1 0 0,-1-1 0 0 0,1 1-1 0 0,-1-1 1 0 0,0 1 0 0 0,0 0-1 0 0,-1-1 1 0 0,1 1 0 0 0,-1 0 0 0 0,0 0-1 0 0,0 0 1 0 0,0 0 0 0 0,-1 0-1 0 0,1 1 1 0 0,-1-1 0 0 0,0 1-1 0 0,0-1 1 0 0,0 1 0 0 0,0 0 0 0 0,-1 0-1 0 0,1 1 1 0 0,-1-1 0 0 0,0 1-1 0 0,0-1 1 0 0,0 1 0 0 0,0 0-1 0 0,0 1 1 0 0,0-1 0 0 0,0 1-1 0 0,-1 0 1 0 0,1 0 0 0 0,0 0 0 0 0,-1 0-1 0 0,-2 1 22 0 0,0 0-92 0 0,0 0 0 0 0,0 1-1 0 0,0-1 1 0 0,0 2 0 0 0,0-1-1 0 0,0 1 1 0 0,1 0 0 0 0,-1 0-1 0 0,0 1 1 0 0,1 0 0 0 0,0 0-1 0 0,-1 0 1 0 0,1 1 0 0 0,1 0-1 0 0,-1 0 1 0 0,0 1 0 0 0,1-1 0 0 0,-3 4 92 0 0,-4 6-114 0 0,0 0 0 0 0,1 1 1 0 0,1 0-1 0 0,0 1 1 0 0,1 0-1 0 0,1 0 1 0 0,1 1-1 0 0,-1 3 114 0 0,4-6-15 0 0,0 0 0 0 0,1 0 0 0 0,1-1 0 0 0,1 2 1 0 0,0-1-1 0 0,0 0 0 0 0,1 0 0 0 0,1 0 0 0 0,1 4 15 0 0,0-12 20 0 0,1 0 1 0 0,-1 0 0 0 0,1 0-1 0 0,0 0 1 0 0,0 0-1 0 0,1-1 1 0 0,0 0 0 0 0,0 0-1 0 0,0 0 1 0 0,0 0 0 0 0,1 0-1 0 0,0-1 1 0 0,0 0-1 0 0,0 0 1 0 0,1 0 0 0 0,-1-1-1 0 0,1 0 1 0 0,0 0 0 0 0,-1 0-1 0 0,1 0 1 0 0,1-1 0 0 0,-1 0-1 0 0,0-1 1 0 0,1 1-1 0 0,-1-1 1 0 0,0-1 0 0 0,1 1-1 0 0,-1-1 1 0 0,1 0 0 0 0,-1 0-1 0 0,1-1 1 0 0,2 0-21 0 0,9-2 141 0 0,1-1 1 0 0,-1 0-1 0 0,-1-1 0 0 0,1-1 1 0 0,-1-1-1 0 0,0 0 0 0 0,0-1 1 0 0,-1-1-1 0 0,0-1 0 0 0,-1 0 1 0 0,0-1-1 0 0,-1 0 1 0 0,0-2-1 0 0,0 1 0 0 0,7-11-141 0 0,0 1 128 0 0,0-1 0 0 0,-2 0 0 0 0,-1-2 0 0 0,-1 0 0 0 0,-1-1 0 0 0,-1 0 0 0 0,-1-1 0 0 0,4-16-128 0 0,-11 26 25 0 0,-2 8-19 0 0,0-1 0 0 0,-2 1 1 0 0,1-1-1 0 0,-1 0 0 0 0,0 0 0 0 0,-1 0 1 0 0,-1-1-1 0 0,1 1 0 0 0,-1 0 1 0 0,-1-1-1 0 0,-1-9-6 0 0,0 19-11 0 0,0 0 0 0 0,0 0 1 0 0,0 1-1 0 0,0-1 0 0 0,-1 0 0 0 0,1 0 0 0 0,0 1 1 0 0,-1-1-1 0 0,1 1 0 0 0,-1-1 0 0 0,1 1 1 0 0,0-1-1 0 0,-1 1 0 0 0,1 0 0 0 0,-1 0 1 0 0,1 0-1 0 0,-1 0 0 0 0,1 0 0 0 0,-1 0 1 0 0,1 0-1 0 0,-1 0 0 0 0,1 1 0 0 0,0-1 1 0 0,-1 1-1 0 0,1-1 0 0 0,-1 1 0 0 0,1-1 0 0 0,0 1 1 0 0,0 0-1 0 0,-1 0 0 0 0,1-1 0 0 0,0 1 1 0 0,0 0-1 0 0,0 0 0 0 0,0 0 0 0 0,0 0 1 0 0,0 0-1 0 0,0 1 0 0 0,0-1 0 0 0,0 0 1 0 0,0 0-1 0 0,1 1 0 0 0,-1-1 0 0 0,1 0 1 0 0,-1 1-1 0 0,1-1 11 0 0,-1 0-1 0 0,-5 6-11 0 0,-1 0 1 0 0,1 1 0 0 0,0 0-1 0 0,1 1 1 0 0,-1-1-1 0 0,2 1 1 0 0,-1 0 0 0 0,2 1-1 0 0,-1-1 1 0 0,1 0 0 0 0,0 1-1 0 0,1 0 1 0 0,0 0-1 0 0,1 0 1 0 0,-1 9 11 0 0,2-16-1 0 0,1 0 0 0 0,-1 0 1 0 0,1 0-1 0 0,-1 0 0 0 0,1-1 0 0 0,0 1 0 0 0,0 0 1 0 0,0-1-1 0 0,0 1 0 0 0,1 0 0 0 0,-1-1 0 0 0,1 0 1 0 0,0 1-1 0 0,-1-1 0 0 0,1 0 0 0 0,0 0 1 0 0,0 0-1 0 0,1 0 0 0 0,-1 0 0 0 0,0 0 0 0 0,0-1 1 0 0,1 1-1 0 0,-1-1 0 0 0,1 1 0 0 0,0-1 0 0 0,-1 0 1 0 0,1 0-1 0 0,1 0 1 0 0,89 18 115 0 0,-63-14-83 0 0,-23-4-7 0 0,1 2-1 0 0,-1-1 0 0 0,0 1 0 0 0,0 0 0 0 0,-1 1 1 0 0,1-1-1 0 0,-1 1 0 0 0,0 0 0 0 0,0 1 1 0 0,0 0-1 0 0,0 0 0 0 0,4 5-24 0 0,-7-3 42 0 0,0-1-1 0 0,0 1 1 0 0,0 1-1 0 0,-1-1 1 0 0,0 0 0 0 0,-1 0-1 0 0,1 1 1 0 0,-1-1-1 0 0,-1 1 1 0 0,0-1 0 0 0,0 1-1 0 0,0 0 1 0 0,-1-1-1 0 0,0 1 1 0 0,0-1 0 0 0,-1 1-42 0 0,-49 105 17 0 0,51-112-159 0 0,0 0 0 0 0,0-1 0 0 0,0 1 0 0 0,0 0 1 0 0,0-1-1 0 0,0 1 0 0 0,0 0 0 0 0,0-1 0 0 0,0 1 0 0 0,0 0 0 0 0,0-1 1 0 0,0 1-1 0 0,1 0 0 0 0,-1-1 0 0 0,0 1 0 0 0,1-1 0 0 0,-1 1 0 0 0,0-1 1 0 0,1 1-1 0 0,-1-1 0 0 0,0 1 0 0 0,1-1 0 0 0,-1 1 0 0 0,1-1 0 0 0,-1 1 1 0 0,1-1-1 0 0,-1 0 0 0 0,1 1 0 0 0,0-1 0 0 0,-1 0 0 0 0,1 1 0 0 0,-1-1 1 0 0,1 0-1 0 0,0 0 0 0 0,-1 1 0 0 0,1-1 0 0 0,0 0 0 0 0,-1 0 0 0 0,1 0 1 0 0,-1 0-1 0 0,1 0 0 0 0,0 0 0 0 0,-1 0 0 0 0,1 0 0 0 0,0 0 0 0 0,-1-1 1 0 0,1 1-1 0 0,0 0 0 0 0,-1 0 0 0 0,1 0 0 0 0,-1-1 0 0 0,1 1 0 0 0,0 0 1 0 0,-1-1 141 0 0,23-6-10507 0 0,-18 6 1032 0 0</inkml:trace>
  <inkml:trace contextRef="#ctx0" brushRef="#br0" timeOffset="11105.998">2482 1580 12987 0 0,'0'0'2830'0'0,"0"0"-456"0"0,0 0-531 0 0,0 0-419 0 0,0 0-341 0 0,0 0-251 0 0,0 0-192 0 0,0 0-142 0 0,0 0-93 0 0,0 0-49 0 0,0 0 0 0 0,0 0-4 0 0,0 0-5 0 0,-8 38-12 0 0,-25 119-63 0 0,10 17 377 0 0,1 27-359 0 0,12 215-281 0 0,31-308-1424 0 0,-19-103-1919 0 0,-10-13-6830 0 0,4 3 4987 0 0,0 2-2615 0 0</inkml:trace>
  <inkml:trace contextRef="#ctx0" brushRef="#br0" timeOffset="11366.784">2042 2221 15667 0 0,'0'0'1383'0'0,"0"0"-361"0"0,0 0-90 0 0,0 0 87 0 0,0 0 112 0 0,0 0-32 0 0,0 0-98 0 0,0 0-131 0 0,0 0-151 0 0,0 0-147 0 0,0 0-99 0 0,36-1-77 0 0,109-4-45 0 0,332-33 887 0 0,-461 37-2232 0 0,40 7 438 0 0,-41 3-4228 0 0,-3 6-5179 0 0,-12-11-1493 0 0</inkml:trace>
  <inkml:trace contextRef="#ctx0" brushRef="#br0" timeOffset="11533.964">2847 2376 11755 0 0,'0'0'1432'0'0,"0"0"-400"0"0,0 0-40 0 0,0 0-104 0 0,0 0-143 0 0,0 0-193 0 0,0 0-184 0 0,0 0-112 0 0,0 0-128 0 0,33 191-96 0 0,-25-176-88 0 0,-8 0-128 0 0,0-4-336 0 0,3 0-929 0 0,1-8-2199 0 0,-4 5-7971 0 0</inkml:trace>
  <inkml:trace contextRef="#ctx0" brushRef="#br0" timeOffset="11695.979">2821 2099 18540 0 0,'0'0'1560'0'0,"0"0"-439"0"0,0 0-217 0 0,0 0-336 0 0,0 0-280 0 0,0 0-184 0 0,0 0-128 0 0,0 0-168 0 0,0 0-104 0 0,0 0-144 0 0,0 0-296 0 0,0 0-385 0 0,0 0-775 0 0,0 0-1321 0 0,67-11-1960 0 0,-52 19-4809 0 0</inkml:trace>
  <inkml:trace contextRef="#ctx0" brushRef="#br0" timeOffset="12079.447">3412 2129 11210 0 0,'0'0'2710'0'0,"0"0"-280"0"0,0 0-179 0 0,0 0-286 0 0,0 0-257 0 0,0 0-276 0 0,0 0-362 0 0,0 0-333 0 0,0 0-303 0 0,0 0-231 0 0,0 0-81 0 0,0 0-30 0 0,0 0-12 0 0,-31 30-12 0 0,-100 96-26 0 0,-6 35 8 0 0,131-153-67 0 0,1 0-1 0 0,1 1 1 0 0,-1 0 0 0 0,1 0-1 0 0,1 0 1 0 0,0 0-1 0 0,0 1 1 0 0,1-1-1 0 0,0 1 1 0 0,0 0 0 0 0,1-1-1 0 0,0 1 1 0 0,1 9 17 0 0,2-16-10 0 0,-1-1 1 0 0,0 0-1 0 0,1 1 0 0 0,-1-1 1 0 0,1 0-1 0 0,0 0 1 0 0,-1 0-1 0 0,1 0 1 0 0,0 0-1 0 0,0 0 0 0 0,1-1 1 0 0,-1 1-1 0 0,0-1 1 0 0,0 1-1 0 0,1-1 1 0 0,-1 0-1 0 0,1 0 1 0 0,-1 0-1 0 0,1 0 0 0 0,0-1 1 0 0,-1 1-1 0 0,1-1 1 0 0,0 1-1 0 0,-1-1 1 0 0,1 0-1 0 0,0 0 1 0 0,-1 0-1 0 0,1 0 0 0 0,0-1 1 0 0,-1 1-1 0 0,1-1 1 0 0,0 1-1 0 0,-1-1 1 0 0,1 0-1 0 0,-1 0 1 0 0,2-1 9 0 0,15-7 13 0 0,0-1 0 0 0,-1-1 1 0 0,-1-1-1 0 0,0 0 0 0 0,0-1 1 0 0,-1-1-1 0 0,-1 0 0 0 0,-1-1 1 0 0,0-1-1 0 0,4-6-13 0 0,11-9 11 0 0,62-76 59 0 0,-81 97-83 0 0,19-9-44 0 0,-21 62 110 0 0,-7-33-50 0 0,0-1 0 0 0,1 0-1 0 0,1 1 1 0 0,-1-1 0 0 0,1 0 0 0 0,1-1-1 0 0,0 1 1 0 0,0-1 0 0 0,1 1 0 0 0,0-1 0 0 0,0 0-1 0 0,1-1 1 0 0,0 0 0 0 0,0 0 0 0 0,1 0-1 0 0,0 0 1 0 0,0-1 0 0 0,0 0 0 0 0,1-1 0 0 0,0 0-1 0 0,0 0 1 0 0,0 0 0 0 0,2-1-3 0 0,2 3 2 0 0,1-1 1 0 0,0-1-1 0 0,0 0 0 0 0,1 0 1 0 0,-1-2-1 0 0,1 0 0 0 0,0 0 1 0 0,0-1-1 0 0,0-1 0 0 0,0 0 1 0 0,0-1-1 0 0,5-1-2 0 0,27-17-1818 0 0,-33 7-1789 0 0,-5 0-3839 0 0,-4 4-4398 0 0</inkml:trace>
  <inkml:trace contextRef="#ctx0" brushRef="#br0" timeOffset="12774.203">2832 2162 0 0 0,'0'0'619'0'0,"0"0"1336"0"0,0 0 383 0 0,0 0-44 0 0,0 0-247 0 0,0 0-232 0 0,0 0-192 0 0,0 0-198 0 0,0 0-222 0 0,0 0-216 0 0,0 0-188 0 0,0 0-116 0 0,0 0-56 0 0,2-11 1469 0 0,17-7 1619 0 0,-4 2-3813 0 0,-62 52 1342 0 0,45-34-1250 0 0,-2 9-3007 0 0,18-12-6199 0 0,-3-2-2409 0 0</inkml:trace>
  <inkml:trace contextRef="#ctx0" brushRef="#br0" timeOffset="16999.937">4829 1915 0 0 0,'0'0'725'0'0,"0"0"525"0"0,0 0 370 0 0,0 0 218 0 0,0 0 121 0 0,0 0-54 0 0,12 7-208 0 0,120 49 3254 0 0,-111-50-4581 0 0,0-1 1 0 0,1-1-1 0 0,0-1 1 0 0,0-1 0 0 0,0-1-1 0 0,0-1 1 0 0,0-1-1 0 0,0 0 1 0 0,-1-2-1 0 0,1-1 1 0 0,0 0-1 0 0,-1-2 1 0 0,0 0 0 0 0,0-2-371 0 0,-14 4 86 0 0,0 0 1 0 0,0-1 0 0 0,0 0-1 0 0,-1 0 1 0 0,1-1 0 0 0,-1 1 0 0 0,-1-1-1 0 0,1-1 1 0 0,-1 1 0 0 0,0-1 0 0 0,-1 0-1 0 0,0 0 1 0 0,0 0 0 0 0,0-1 0 0 0,-1 1-1 0 0,0-1 1 0 0,0 0 0 0 0,-1 0 0 0 0,0 0-1 0 0,0 0 1 0 0,-1-1 0 0 0,0 1 0 0 0,-1 0-1 0 0,0 0 1 0 0,0-2-87 0 0,0-7 91 0 0,1 14-72 0 0,0 0-1 0 0,-1 0 1 0 0,1 0 0 0 0,-1 0 0 0 0,0 0 0 0 0,0 0-1 0 0,0 0 1 0 0,0 0 0 0 0,0 0 0 0 0,-1 0 0 0 0,0 0 0 0 0,1 1-1 0 0,-1-1 1 0 0,0 0 0 0 0,0 0 0 0 0,-1 0 0 0 0,1 1-1 0 0,0-1 1 0 0,-1 0 0 0 0,0 1 0 0 0,0 0 0 0 0,0-1 0 0 0,0 1-1 0 0,0 0 1 0 0,0 0 0 0 0,0 0 0 0 0,-1-1-19 0 0,1 3 2 0 0,-1-1 1 0 0,1 0-1 0 0,0 0 1 0 0,0 1-1 0 0,0-1 0 0 0,-1 1 1 0 0,1 0-1 0 0,0 0 1 0 0,-1 0-1 0 0,1 0 1 0 0,0 0-1 0 0,-1 0 1 0 0,1 0-1 0 0,0 1 1 0 0,0-1-1 0 0,-1 1 0 0 0,1 0 1 0 0,0 0-1 0 0,0 0 1 0 0,0 0-1 0 0,0 0 1 0 0,0 0-1 0 0,0 0 1 0 0,0 1-1 0 0,0-1 1 0 0,1 1-1 0 0,-1-1 1 0 0,0 1-1 0 0,1 0 0 0 0,-1-1 1 0 0,1 1-1 0 0,0 0 1 0 0,0 0-1 0 0,-1 0 1 0 0,1 0-1 0 0,1 0 1 0 0,-1 1-1 0 0,0-1 1 0 0,0 0-1 0 0,1 0 0 0 0,-1 1 1 0 0,1-1-1 0 0,0 0 1 0 0,0 1-3 0 0,-48 209 333 0 0,37-73 17 0 0,5 0-1 0 0,8 25-349 0 0,-1-42 157 0 0,2 26 31 0 0,0-68-94 0 0,-3 0 0 0 0,-3 0 0 0 0,-5 12-94 0 0,3-64 27 0 0,-1-1 0 0 0,-1 0 1 0 0,-1-1-1 0 0,-1 0 0 0 0,-1 0 0 0 0,-2-1 1 0 0,-8 15-28 0 0,15-32-4 0 0,0 0 0 0 0,-1 0 0 0 0,1-1 0 0 0,-2 0 1 0 0,1 0-1 0 0,-1 0 0 0 0,0-1 0 0 0,0 0 1 0 0,0 0-1 0 0,-1-1 0 0 0,0 0 0 0 0,0 0 1 0 0,-1-1-1 0 0,1 0 0 0 0,-1-1 0 0 0,0 0 0 0 0,0 0 1 0 0,0 0-1 0 0,0-2 0 0 0,-1 1 0 0 0,1-1 1 0 0,0 0-1 0 0,-4-1 4 0 0,9 0-6 0 0,1-1 0 0 0,0 0-1 0 0,0 0 1 0 0,0-1 0 0 0,-1 1 0 0 0,1-1 0 0 0,0 1 0 0 0,1-1 0 0 0,-1 0 0 0 0,0 0-1 0 0,0 0 1 0 0,1 0 0 0 0,-1-1 0 0 0,1 1 0 0 0,0-1 0 0 0,0 0 0 0 0,0 1-1 0 0,0-1 1 0 0,0 0 0 0 0,1 0 0 0 0,-1 0 0 0 0,1 0 0 0 0,0-1 0 0 0,0 1 0 0 0,0 0-1 0 0,0-1 7 0 0,-16-93-163 0 0,17 71 160 0 0,2 0-1 0 0,1 1 1 0 0,0-1 0 0 0,2 1-1 0 0,1 0 1 0 0,1 0 0 0 0,1 0-1 0 0,2 1 1 0 0,0 1 0 0 0,1-1-1 0 0,1 2 1 0 0,6-8 3 0 0,109-134-38 0 0,-81 114 61 0 0,-38 40-52 0 0,2 1 0 0 0,-1 0 1 0 0,1 0-1 0 0,1 1 0 0 0,-1 0 0 0 0,1 1 0 0 0,1 0 0 0 0,-1 1 0 0 0,1 1 0 0 0,0-1 0 0 0,10-1 29 0 0,54 4-5880 0 0,-26 4-4444 0 0,-36-4 5407 0 0,0 3 963 0 0</inkml:trace>
  <inkml:trace contextRef="#ctx0" brushRef="#br0" timeOffset="17281.324">5686 2416 7618 0 0,'0'0'2928'0'0,"0"0"-718"0"0,0 0-506 0 0,0 0-241 0 0,0 0-212 0 0,0 0-134 0 0,0 0-73 0 0,0 0-79 0 0,0 0-96 0 0,0 0-121 0 0,0 0-136 0 0,-27 36-123 0 0,-80 111-98 0 0,104-144-362 0 0,0 0 0 0 0,0 0 1 0 0,0 1-1 0 0,1-1 0 0 0,-1 1 0 0 0,1-1 0 0 0,0 1 0 0 0,0 0 1 0 0,0 0-1 0 0,0 0 0 0 0,1 0 0 0 0,0 0 0 0 0,0 0 1 0 0,0 0-1 0 0,0 1 0 0 0,0-1 0 0 0,1 0 0 0 0,0 2-29 0 0,1 5 120 0 0,-2-6-75 0 0,0-1 0 0 0,1 1 0 0 0,0-1 0 0 0,0 1 0 0 0,0-1 0 0 0,0 1-1 0 0,1-1 1 0 0,0 0 0 0 0,0 1 0 0 0,0-1 0 0 0,0 0 0 0 0,1 1 0 0 0,-1-1-1 0 0,1 0 1 0 0,0 0 0 0 0,1 0 0 0 0,-1 0 0 0 0,1-1 0 0 0,-1 1-1 0 0,1-1 1 0 0,0 1 0 0 0,0-1 0 0 0,1 0 0 0 0,-1 0 0 0 0,1 0 0 0 0,-1-1-1 0 0,1 1 1 0 0,0-1 0 0 0,0 0 0 0 0,0 0 0 0 0,0-1 0 0 0,0 1-1 0 0,1-1 1 0 0,-1 1 0 0 0,2-1-45 0 0,1-1 62 0 0,1 1 0 0 0,0-2 0 0 0,-1 1-1 0 0,1-1 1 0 0,0 0 0 0 0,-1 0 0 0 0,1-1-1 0 0,-1 0 1 0 0,0-1 0 0 0,0 1 0 0 0,0-1 0 0 0,0-1-1 0 0,0 1 1 0 0,0-1 0 0 0,-1-1 0 0 0,0 1 0 0 0,0-1-1 0 0,0 0 1 0 0,0 0 0 0 0,-1-1 0 0 0,4-4-62 0 0,-2 4 27 0 0,-1 0 0 0 0,0-1 1 0 0,0 1-1 0 0,-1-1 0 0 0,0 0 0 0 0,0-1 1 0 0,-1 0-1 0 0,0 1 0 0 0,0-1 1 0 0,0-1-1 0 0,-1 1 0 0 0,-1 0 0 0 0,1-1 1 0 0,-1 1-1 0 0,-1-1 0 0 0,0 0 1 0 0,0 0-1 0 0,0 1 0 0 0,-1-1 0 0 0,-1 0 1 0 0,1 0-1 0 0,-2 0 0 0 0,1 1 1 0 0,-2-6-28 0 0,0 7-32 0 0,0 1 0 0 0,-1 0 0 0 0,1 0 0 0 0,-1 0 0 0 0,0 1 0 0 0,-1-1 0 0 0,1 1 0 0 0,-1 0 0 0 0,0 0 0 0 0,0 1 0 0 0,-1 0 1 0 0,1 0-1 0 0,-1 0 0 0 0,0 0 0 0 0,-4-1 32 0 0,-63-9-3810 0 0,53 33-1686 0 0,9 10-3859 0 0,9-24 6423 0 0,1 4-2573 0 0</inkml:trace>
  <inkml:trace contextRef="#ctx0" brushRef="#br0" timeOffset="17547.356">6022 2718 5889 0 0,'0'0'2633'0'0,"0"0"-481"0"0,0 0-243 0 0,0 0-62 0 0,0 0-76 0 0,0 0-114 0 0,0 0-154 0 0,0 0-200 0 0,0 0-209 0 0,0 0-175 0 0,0 0-103 0 0,0 0-61 0 0,0 0-74 0 0,-3 5-73 0 0,1-1-559 0 0,2-4-29 0 0,0 1-1 0 0,0-1 1 0 0,0 1 0 0 0,0-1-1 0 0,0 1 1 0 0,0-1 0 0 0,0 1-1 0 0,0-1 1 0 0,-1 1 0 0 0,1-1 0 0 0,0 1-1 0 0,0-1 1 0 0,-1 1 0 0 0,1-1-1 0 0,0 1 1 0 0,-1-1 0 0 0,1 1-1 0 0,0-1 1 0 0,-1 0 0 0 0,1 1 0 0 0,-1-1-1 0 0,1 0 1 0 0,0 1 0 0 0,-1-1-1 0 0,1 0 1 0 0,-1 0 0 0 0,1 1-1 0 0,-1-1 1 0 0,1 0 0 0 0,-1 0 0 0 0,1 0-1 0 0,-1 0 1 0 0,1 0 0 0 0,-1 0-1 0 0,0 0 1 0 0,1 0 0 0 0,-1 0-1 0 0,1 0 1 0 0,-1 0 0 0 0,1 0 0 0 0,-1 0-1 0 0,1 0 1 0 0,-1 0 0 0 0,1 0-1 0 0,-1-1 1 0 0,1 1 0 0 0,-1 0-1 0 0,1 0 1 0 0,-1-1 0 0 0,1 1 0 0 0,-1 0-1 0 0,1-1 1 0 0,0 1 0 0 0,-1 0-1 0 0,1-1 1 0 0,-1 1 0 0 0,1-1-1 0 0,0 1 1 0 0,0 0 0 0 0,-1-1 0 0 0,1 1-1 0 0,0-1 1 0 0,0 1 0 0 0,-1-1-1 0 0,1 1 1 0 0,0-1 0 0 0,0 0-20 0 0,-12-78 1006 0 0,12 63-936 0 0,18-106 246 0 0,39 0-253 0 0,-45 104-121 0 0,-3 3-175 0 0,0 0 0 0 0,2 1 1 0 0,-1 0-1 0 0,2 1 0 0 0,0 0 0 0 0,0 1 0 0 0,1 0 0 0 0,13-8 233 0 0,10 9-3324 0 0,-12 10-5878 0 0,-19 1-2688 0 0</inkml:trace>
  <inkml:trace contextRef="#ctx0" brushRef="#br0" timeOffset="19732.497">7255 2357 0 0 0,'0'0'221'0'0,"0"0"900"0"0,0 0 451 0 0,0 0 351 0 0,0 0 364 0 0,0 0 54 0 0,0 0-173 0 0,0 0-266 0 0,0 0-370 0 0,0 0-332 0 0,0 0-245 0 0,0 0-177 0 0,-22-5-122 0 0,-67-13-85 0 0,86 17-528 0 0,1 1 1 0 0,-1-1-1 0 0,0 1 0 0 0,1-1 1 0 0,-1 1-1 0 0,0 0 1 0 0,1 0-1 0 0,-1 0 1 0 0,0 1-1 0 0,0-1 0 0 0,1 1 1 0 0,-1-1-1 0 0,1 1 1 0 0,-1 0-1 0 0,0 0 0 0 0,1 0 1 0 0,0 0-1 0 0,-1 1 1 0 0,1-1-1 0 0,0 1 1 0 0,-1-1-1 0 0,1 1 0 0 0,0 0 1 0 0,0 0-1 0 0,1 0 1 0 0,-3 1-44 0 0,-1 4 127 0 0,-3-1-24 0 0,1 1 0 0 0,0 0-1 0 0,0 1 1 0 0,1-1 0 0 0,0 1 0 0 0,1 1-1 0 0,0-1 1 0 0,0 1 0 0 0,0 0 0 0 0,1 0 0 0 0,1 0-1 0 0,-1 1 1 0 0,2-1 0 0 0,-1 1 0 0 0,1 1-103 0 0,1-1 87 0 0,4 88 452 0 0,-2-95-506 0 0,0 0 1 0 0,1 0 0 0 0,-1 0 0 0 0,0 0-1 0 0,1 0 1 0 0,0 0 0 0 0,-1 0 0 0 0,1-1-1 0 0,0 1 1 0 0,1-1 0 0 0,-1 1-1 0 0,0-1 1 0 0,1 0 0 0 0,-1 0 0 0 0,1 0-1 0 0,0 0 1 0 0,0 0 0 0 0,-1 0 0 0 0,1-1-1 0 0,0 0 1 0 0,1 1 0 0 0,-1-1 0 0 0,0 0-1 0 0,0-1 1 0 0,0 1 0 0 0,1 0 0 0 0,-1-1-1 0 0,0 0 1 0 0,1 0-34 0 0,8-1 102 0 0,-1-1 0 0 0,0 0 0 0 0,0-1 0 0 0,0 0 0 0 0,0-1 0 0 0,0 0 0 0 0,-1-1 0 0 0,0 0 0 0 0,0-1 0 0 0,0 0 0 0 0,0 0 0 0 0,-1-1 0 0 0,0 0 0 0 0,-1-1 0 0 0,0 0 0 0 0,0 0 0 0 0,0-1 0 0 0,-1 0 0 0 0,-1 0 0 0 0,1-1 0 0 0,-1 0-102 0 0,16-20 151 0 0,-2 0 0 0 0,-1-2 0 0 0,-1 0 0 0 0,-2 0 0 0 0,8-25-151 0 0,-2 116 128 0 0,15 147 106 0 0,-3 15-126 0 0,-20 59 86 0 0,-13-264-192 0 0,0 1-1 0 0,-1 0 1 0 0,-1 0 0 0 0,-1-1 0 0 0,-1 1 0 0 0,0-1 0 0 0,-1 1-1 0 0,0-1 1 0 0,-2 0 0 0 0,0 0 0 0 0,0-1 0 0 0,-2 0 0 0 0,0 0-1 0 0,-1-1 1 0 0,0 0 0 0 0,-10 11-2 0 0,8-13 2 0 0,7-7-1 0 0,-1 0 0 0 0,1 0 0 0 0,-1 0 0 0 0,0 0 0 0 0,0-1 0 0 0,0 0 0 0 0,0 0 0 0 0,-1-1 0 0 0,0 0 0 0 0,0 1 0 0 0,0-2 0 0 0,0 1 0 0 0,0-1 0 0 0,0 0 0 0 0,-1 0 0 0 0,1-1 0 0 0,-1 0 0 0 0,1 0 0 0 0,-2 0-1 0 0,5-3-5 0 0,0 0-1 0 0,0 0 1 0 0,0 0-1 0 0,1 0 1 0 0,-1 0-1 0 0,1-1 1 0 0,-1 1-1 0 0,1-1 1 0 0,0 0-1 0 0,0 1 1 0 0,0-1-1 0 0,0 0 1 0 0,0 0-1 0 0,1-1 0 0 0,-1 1 1 0 0,1 0-1 0 0,0 0 1 0 0,0-1-1 0 0,0 1 1 0 0,0-1-1 0 0,1 1 1 0 0,-1-1-1 0 0,1 1 1 0 0,0-1-1 0 0,0 1 1 0 0,0-1-1 0 0,1 1 1 0 0,-1-1-1 0 0,1 1 0 0 0,0-2 7 0 0,-1 3-2 0 0,0-20-6 0 0,1 0 0 0 0,1 0 0 0 0,1 1 1 0 0,1-1-1 0 0,1 0 0 0 0,0 1 0 0 0,2 0 0 0 0,0 1 0 0 0,5-8 7 0 0,9-9-23 0 0,2 1 0 0 0,1 0-1 0 0,2 2 1 0 0,1 1 0 0 0,2 1-1 0 0,1 1 1 0 0,1 2 0 0 0,22-15 23 0 0,55-57 86 0 0,61-52-34 0 0,-152 139-45 0 0,-1-1 0 0 0,-1 0-1 0 0,-1-1 1 0 0,0-1 0 0 0,-1 0-1 0 0,0 0 1 0 0,-2-2 0 0 0,5-10-7 0 0,-8-48 12 0 0,-10 74-20 0 0,0 0 0 0 0,0 0 0 0 0,0 0 0 0 0,-1 0 0 0 0,1 1 0 0 0,-1-1 0 0 0,0 1 0 0 0,1 0 0 0 0,-1 0 0 0 0,0 0 0 0 0,0 0 0 0 0,0 0 0 0 0,-1 1 0 0 0,1-1 0 0 0,0 1 0 0 0,-1 0 0 0 0,1 0 0 0 0,-1 0 1 0 0,1 0-1 0 0,-1 1 0 0 0,1-1 0 0 0,-1 1 0 0 0,1 0 0 0 0,-1 0 0 0 0,1 0 0 0 0,-1 1 0 0 0,0-1 0 0 0,1 1 0 0 0,-1 0 0 0 0,1 0 0 0 0,0 0 0 0 0,-1 0 0 0 0,-1 2 8 0 0,-11 5-20 0 0,1 2 0 0 0,0 0 0 0 0,1 0 0 0 0,-1 1 0 0 0,2 1-1 0 0,0 0 1 0 0,0 1 0 0 0,2 1 0 0 0,-1 0 0 0 0,2 0 0 0 0,0 1 0 0 0,0 0 0 0 0,-5 14 20 0 0,8-13 0 0 0,1-1 1 0 0,0 1 0 0 0,2 1 0 0 0,0-1-1 0 0,0 1 1 0 0,2 0 0 0 0,0 0-1 0 0,1 0 1 0 0,0 0 0 0 0,1 0 0 0 0,3 10-1 0 0,-2-21 6 0 0,0 0-1 0 0,1 0 1 0 0,0 0 0 0 0,0 0 0 0 0,0 0 0 0 0,1-1 0 0 0,0 1-1 0 0,0-1 1 0 0,1 0 0 0 0,-1 0 0 0 0,1 0 0 0 0,0 0 0 0 0,0-1-1 0 0,1 0 1 0 0,-1 1 0 0 0,1-1 0 0 0,0-1 0 0 0,0 1 0 0 0,0-1-1 0 0,1 0 1 0 0,-1 0 0 0 0,1-1 0 0 0,0 1 0 0 0,0-1 0 0 0,-1-1-1 0 0,1 1 1 0 0,0-1 0 0 0,1 0 0 0 0,0 0-6 0 0,6 0 27 0 0,0-1 0 0 0,0 0 0 0 0,1-1-1 0 0,-1 0 1 0 0,0-1 0 0 0,0 0 0 0 0,0-1 0 0 0,-1-1 0 0 0,1 0 0 0 0,-1-1-1 0 0,0 0 1 0 0,0-1 0 0 0,0 0 0 0 0,-1-1 0 0 0,9-7-27 0 0,219-148 129 0 0,-11 5-116 0 0,-153 126-97 0 0,-91 46 170 0 0,-208 107 194 0 0,195-104-239 0 0,17-11-36 0 0,-1 0 0 0 0,2 0 0 0 0,-1 2-1 0 0,1-1 1 0 0,1 2 0 0 0,-1-1 0 0 0,2 1 0 0 0,-1 1-1 0 0,1 0 1 0 0,-6 10-5 0 0,-14 38-8 0 0,26-45 3 0 0,1-10 2 0 0,0-1 0 0 0,1 0 0 0 0,-1 1 0 0 0,1 0 0 0 0,0-1-1 0 0,0 1 1 0 0,0 0 0 0 0,0-1 0 0 0,1 1 0 0 0,-1 0-1 0 0,1 0 1 0 0,0-1 0 0 0,0 1 0 0 0,1 0 0 0 0,-1 0 0 0 0,1 0-1 0 0,0-1 1 0 0,0 1 0 0 0,0 0 0 0 0,0-1 0 0 0,1 1 0 0 0,-1-1-1 0 0,1 1 1 0 0,0-1 0 0 0,0 0 0 0 0,0 0 0 0 0,0 0 0 0 0,1 0-1 0 0,-1 0 1 0 0,1 0 0 0 0,0-1 0 0 0,0 1 0 0 0,0-1 0 0 0,0 0-1 0 0,0 0 1 0 0,0 0 0 0 0,1 0 0 0 0,1 0 3 0 0,2 0 4 0 0,1-2 0 0 0,0 1 1 0 0,-1-1-1 0 0,1 0 0 0 0,0 0 0 0 0,-1-1 1 0 0,1 0-1 0 0,-1 0 0 0 0,1-1 0 0 0,-1 0 1 0 0,0-1-1 0 0,0 1 0 0 0,1-1 1 0 0,0-1-6 0 0,13-9 28 0 0,1-1-1 0 0,-2-1 0 0 0,0 0 0 0 0,0-2 0 0 0,-2 0 0 0 0,2-4-26 0 0,13-10 3 0 0,95-126 46 0 0,-112 135-141 0 0,-20 33-25 0 0,-1 1 100 0 0,0 1 1 0 0,1 0-1 0 0,1-1 1 0 0,0 1-1 0 0,0 1 1 0 0,1-1-1 0 0,1 0 1 0 0,1 0 0 0 0,0 13 16 0 0,0-23-2 0 0,0-1 1 0 0,1 1 0 0 0,-1 0-1 0 0,0-1 1 0 0,1 1 0 0 0,0-1 0 0 0,0 1-1 0 0,0-1 1 0 0,0 1 0 0 0,0-1 0 0 0,0 0-1 0 0,1 1 1 0 0,-1-1 0 0 0,1 0 0 0 0,-1 0-1 0 0,1 0 1 0 0,0 0 0 0 0,0 0 0 0 0,0 0-1 0 0,0-1 1 0 0,0 1 0 0 0,0-1-1 0 0,1 1 1 0 0,-1-1 0 0 0,0 0 0 0 0,1 0-1 0 0,-1 0 1 0 0,1 0 0 0 0,-1 0 0 0 0,1-1-1 0 0,0 1 1 0 0,-1-1 0 0 0,3 1 1 0 0,2 0-3 0 0,1-1-1 0 0,-1 1 1 0 0,0-1 0 0 0,0-1-1 0 0,0 1 1 0 0,1-1 0 0 0,-1 0-1 0 0,0-1 1 0 0,0 0 0 0 0,0 0-1 0 0,0 0 1 0 0,2-2 3 0 0,143-112 162 0 0,-84 41-58 0 0,-50 56-97 0 0,-2-1 1 0 0,0-1-1 0 0,-2 0 1 0 0,0-1 0 0 0,-1-1-1 0 0,-2 0 1 0 0,3-8-8 0 0,-11 25-2 0 0,-1 0 0 0 0,0 0 0 0 0,0-1 1 0 0,-1 1-1 0 0,1-1 0 0 0,-1 1 0 0 0,-1-1 0 0 0,1 0 1 0 0,-1 1-1 0 0,0-1 0 0 0,-1 0 0 0 0,0 1 0 0 0,0-1 1 0 0,-1-4 1 0 0,-1 9-10 0 0,1 0 1 0 0,-1 0 0 0 0,1 0-1 0 0,-1 0 1 0 0,0 1 0 0 0,0-1-1 0 0,0 1 1 0 0,0 0 0 0 0,0 0 0 0 0,0 0-1 0 0,0 0 1 0 0,0 0 0 0 0,0 1-1 0 0,0-1 1 0 0,-1 1 0 0 0,1 0-1 0 0,0 0 1 0 0,0 0 0 0 0,0 1 0 0 0,-1-1-1 0 0,1 1 1 0 0,0-1 0 0 0,0 1-1 0 0,0 0 1 0 0,0 0 0 0 0,0 1 0 0 0,0-1-1 0 0,0 1 1 0 0,1-1 0 0 0,-1 1-1 0 0,0 0 1 0 0,1 0 0 0 0,-1 0-1 0 0,1 0 1 0 0,0 1 0 0 0,-1 0 9 0 0,-6 3-12 0 0,1 0 1 0 0,0 0-1 0 0,0 1 1 0 0,0 0 0 0 0,1 0-1 0 0,0 0 1 0 0,1 1-1 0 0,-1 1 1 0 0,2-1-1 0 0,-1 1 1 0 0,1 0 0 0 0,0 0-1 0 0,1 0 1 0 0,0 1-1 0 0,1-1 1 0 0,0 1-1 0 0,0 0 1 0 0,1 0-1 0 0,0 7 12 0 0,4-12-2 0 0,0-1 0 0 0,1 1-1 0 0,-1-1 1 0 0,1 0 0 0 0,0 0-1 0 0,1 0 1 0 0,-1 0-1 0 0,1 0 1 0 0,0-1 0 0 0,0 1-1 0 0,0-1 1 0 0,0 0-1 0 0,0 0 1 0 0,1-1 0 0 0,-1 1-1 0 0,1-1 1 0 0,0 0-1 0 0,-1 0 1 0 0,1-1 0 0 0,0 0-1 0 0,0 1 1 0 0,0-2 0 0 0,4 2 2 0 0,10 4 5 0 0,-10-4 15 0 0,1 1-1 0 0,-1 0 0 0 0,0 0 1 0 0,0 1-1 0 0,-1 1 1 0 0,1-1-1 0 0,-1 1 1 0 0,0 1-1 0 0,0-1 1 0 0,0 1-1 0 0,-1 1 1 0 0,0 0-1 0 0,0 0 0 0 0,-1 0 1 0 0,0 0-1 0 0,0 1 1 0 0,0 2-20 0 0,13 60 389 0 0,-32 36 25 0 0,1-27-744 0 0,31-72-3821 0 0,-2-11-5461 0 0,-9 0-2536 0 0</inkml:trace>
  <inkml:trace contextRef="#ctx0" brushRef="#br0" timeOffset="20879.546">10075 2471 0 0 0,'0'0'2314'0'0,"0"0"-495"0"0,0 0-47 0 0,0 0 183 0 0,0 0 194 0 0,0 0-38 0 0,0 0-225 0 0,0 0-283 0 0,0 0-330 0 0,0 0-285 0 0,0 0-193 0 0,0 0-148 0 0,0 0-83 0 0,-15 2-46 0 0,-49 8-28 0 0,62-10-454 0 0,0 1-1 0 0,0-1 0 0 0,0 1 0 0 0,0 0 0 0 0,0-1 0 0 0,0 1 0 0 0,0 0 0 0 0,1 0 1 0 0,-1 0-1 0 0,0 0 0 0 0,1 1 0 0 0,-1-1 0 0 0,1 0 0 0 0,-1 1 0 0 0,1-1 0 0 0,0 1 0 0 0,-1-1 1 0 0,1 1-1 0 0,0 0 0 0 0,0-1 0 0 0,0 1 0 0 0,0 0 0 0 0,1 0 0 0 0,-1 0 0 0 0,0 0 0 0 0,1 0 1 0 0,-1 0-1 0 0,1 1-35 0 0,-5 12 227 0 0,-4 6-58 0 0,1 1 0 0 0,1 0-1 0 0,0 0 1 0 0,2 1 0 0 0,1-1 0 0 0,1 1-1 0 0,1 0 1 0 0,0 15-169 0 0,2-35 43 0 0,0 0 1 0 0,1 1-1 0 0,-1-1 0 0 0,1 0 1 0 0,0 0-1 0 0,0 1 0 0 0,0-1 0 0 0,0 0 1 0 0,0 0-1 0 0,1 0 0 0 0,0 0 1 0 0,-1 0-1 0 0,1-1 0 0 0,0 1 1 0 0,0 0-1 0 0,0-1 0 0 0,1 1 0 0 0,-1-1 1 0 0,1 0-1 0 0,-1 0 0 0 0,1 0 1 0 0,0 0-1 0 0,0 0 0 0 0,0-1 1 0 0,0 1-1 0 0,0-1 0 0 0,0 0 0 0 0,0 0 1 0 0,0 0-1 0 0,0 0 0 0 0,1 0 1 0 0,-1-1-1 0 0,0 0 0 0 0,1 1 1 0 0,-1-1-1 0 0,0-1 0 0 0,1 1 0 0 0,-1 0 1 0 0,0-1-1 0 0,1 1 0 0 0,-1-1 1 0 0,0 0-1 0 0,0 0 0 0 0,0 0 1 0 0,0-1-1 0 0,0 1 0 0 0,0-1 0 0 0,0 0 1 0 0,2-1-44 0 0,16-12 105 0 0,-2-1 0 0 0,1-1 0 0 0,-2-1-1 0 0,-1 0 1 0 0,0-1 0 0 0,-1-1 0 0 0,-1-1 0 0 0,-1 0 0 0 0,-1-1 0 0 0,0 0 0 0 0,-2-1 0 0 0,3-10-105 0 0,-11 28-23 0 0,-1 0 1 0 0,0 0 0 0 0,0 0 0 0 0,0 0-1 0 0,-1-1 1 0 0,1 1 0 0 0,-1 0-1 0 0,0-1 1 0 0,-1 1 0 0 0,0-1-1 0 0,1 1 1 0 0,-2-1 0 0 0,1 1-1 0 0,-1-1 1 0 0,0 1 0 0 0,0-1 0 0 0,0 1-1 0 0,-1 0 1 0 0,1 0 0 0 0,-1 0-1 0 0,-1 0 1 0 0,1 0 0 0 0,-1 0-1 0 0,0 0 1 0 0,0 1 0 0 0,0-1-1 0 0,0 1 1 0 0,-1 0 0 0 0,0 0-1 0 0,0 0 1 0 0,0 1 0 0 0,0-1 0 0 0,-1 1-1 0 0,1 0 1 0 0,-1 0 0 0 0,0 1-1 0 0,0-1 1 0 0,0 1 0 0 0,0 0-1 0 0,0 0 1 0 0,0 1 0 0 0,-1 0-1 0 0,1 0 1 0 0,-2 0 22 0 0,1 0-60 0 0,0 1 0 0 0,0 0 0 0 0,0 0 0 0 0,0 1 0 0 0,0 0 0 0 0,1 0 0 0 0,-1 0 0 0 0,0 1 0 0 0,0-1 0 0 0,1 1-1 0 0,-1 1 1 0 0,1-1 0 0 0,0 1 0 0 0,0 0 0 0 0,0 0 0 0 0,0 1 0 0 0,0-1 0 0 0,1 1 0 0 0,-1 0 0 0 0,1 0 0 0 0,0 1 0 0 0,1-1 0 0 0,-1 1 0 0 0,0 1 60 0 0,4-5-2 0 0,1 0 1 0 0,-1 0 0 0 0,1 0 0 0 0,0 0 0 0 0,-1 0 0 0 0,1 0-1 0 0,0 0 1 0 0,0-1 0 0 0,-1 1 0 0 0,1 0 0 0 0,0-1 0 0 0,0 1 0 0 0,0 0-1 0 0,0-1 1 0 0,0 1 0 0 0,0-1 0 0 0,0 0 0 0 0,0 1 0 0 0,0-1 0 0 0,0 0-1 0 0,0 1 1 0 0,0-1 0 0 0,0 0 0 0 0,0 0 0 0 0,0 0 0 0 0,1 0-1 0 0,-1 0 1 0 0,0 0 0 0 0,0 0 0 0 0,0-1 0 0 0,0 1 0 0 0,0 0 0 0 0,0-1-1 0 0,0 1 1 0 0,0 0 0 0 0,1-1 1 0 0,2 1 32 0 0,5-2 34 0 0,0 0 0 0 0,0-1-1 0 0,0 0 1 0 0,0 0 0 0 0,-1 0-1 0 0,1-1 1 0 0,-1-1 0 0 0,0 1-1 0 0,0-2 1 0 0,-1 1 0 0 0,1-1-1 0 0,3-4-65 0 0,104-89 695 0 0,-31 7-267 0 0,-11 3-217 0 0,-24-20-98 0 0,-35 38-30 0 0,34 440-532 0 0,-29-97 409 0 0,-12 95 40 0 0,-34-88 41 0 0,-6-120-2 0 0,-32 28 66 0 0,51-159-99 0 0,14-29 6 0 0,0 1-1 0 0,0 0 1 0 0,0-1 0 0 0,0 1 0 0 0,-1 0 0 0 0,1-1 0 0 0,0 1-1 0 0,0 0 1 0 0,0-1 0 0 0,0 1 0 0 0,0 0 0 0 0,-1 0-1 0 0,1-1 1 0 0,0 1 0 0 0,0 0 0 0 0,0 0 0 0 0,-1-1-1 0 0,1 1 1 0 0,0 0 0 0 0,-1 0 0 0 0,1 0 0 0 0,0-1-1 0 0,0 1 1 0 0,-1 0 0 0 0,1 0 0 0 0,0 0 0 0 0,-1 0-1 0 0,1 0 1 0 0,0 0 0 0 0,-1 0 0 0 0,1 0 0 0 0,0-1-1 0 0,-1 1 1 0 0,1 0 0 0 0,0 0 0 0 0,-1 1 0 0 0,1-1 0 0 0,0 0-1 0 0,-1 0 1 0 0,1 0 0 0 0,0 0 0 0 0,-1 0 0 0 0,1 0-1 0 0,0 0 1 0 0,0 0 0 0 0,-1 1 0 0 0,1-1 0 0 0,0 0-1 0 0,-1 0 1 0 0,1 0 0 0 0,0 1 0 0 0,0-1 0 0 0,0 0-1 0 0,-1 0 1 0 0,1 1 0 0 0,0-1 0 0 0,0 0 0 0 0,0 0-1 0 0,-1 1 1 0 0,1-1 0 0 0,0 0 0 0 0,0 1 0 0 0,0-1-1 0 0,0 0-11 0 0,-4-51 11 0 0,3-1 0 0 0,2 0 0 0 0,2 0 0 0 0,3 0 0 0 0,2 1-1 0 0,2 0 1 0 0,2 1 0 0 0,3 0 0 0 0,6-13-11 0 0,-9 24-712 0 0,1 0 0 0 0,2 1 0 0 0,2 1 0 0 0,2 0 0 0 0,0 2 0 0 0,9-10 712 0 0,-25 41-295 0 0,31-40-4338 0 0,-10 19-4072 0 0,-14 14-656 0 0</inkml:trace>
  <inkml:trace contextRef="#ctx0" brushRef="#br0" timeOffset="21716.007">11323 2633 392 0 0,'0'0'3089'0'0,"0"0"-1193"0"0,0 0-449 0 0,0 0-33 0 0,0 0 51 0 0,0 0 16 0 0,0 0-94 0 0,0 0-150 0 0,0 0-203 0 0,0 0-233 0 0,0 0-185 0 0,0 0-99 0 0,0 0-40 0 0,1 36-32 0 0,4 112-26 0 0,3 3 716 0 0,0-63 878 0 0,-8-87-1555 0 0,0-1 82 0 0,0 0 63 0 0,0 0 47 0 0,0-9 605 0 0,33-196 58 0 0,15 68-1077 0 0,18 6-105 0 0,-41 89-81 0 0,-18 27-38 0 0,1 0-1 0 0,1 1 1 0 0,0 0-1 0 0,1 1 0 0 0,1 0 1 0 0,0 0-1 0 0,1 1 0 0 0,3-2-11 0 0,8-6-52 0 0,-14 43-245 0 0,5 72-1678 0 0,15-45-1782 0 0,23-24-3845 0 0,-7-21-1464 0 0,-35-5 5223 0 0</inkml:trace>
  <inkml:trace contextRef="#ctx0" brushRef="#br0" timeOffset="22689.297">12231 2464 2064 0 0,'0'0'3577'0'0,"0"0"-962"0"0,0 0-645 0 0,0 0-261 0 0,0 0-89 0 0,0 0-149 0 0,0 0-116 0 0,0 0-104 0 0,0 0-162 0 0,0 0-184 0 0,0 0-131 0 0,-35 20-108 0 0,-111 66-62 0 0,74-29 281 0 0,62-43-678 0 0,-73 103 1088 0 0,76-105-1256 0 0,1 0 0 0 0,0 1 0 0 0,1 0 0 0 0,0 0 0 0 0,1 0 0 0 0,0 1 0 0 0,1-1 0 0 0,1 1 0 0 0,0 0 1 0 0,1 0-1 0 0,0 7-39 0 0,1-19 9 0 0,1-1 1 0 0,-1 0-1 0 0,0 1 1 0 0,0-1-1 0 0,1 0 1 0 0,-1 1-1 0 0,0-1 0 0 0,1 0 1 0 0,0 0-1 0 0,-1 1 1 0 0,1-1-1 0 0,0 0 1 0 0,-1 0-1 0 0,1 0 1 0 0,0 0-1 0 0,0 0 1 0 0,0 0-1 0 0,0 0 1 0 0,0 0-1 0 0,0 0 1 0 0,0 0-1 0 0,0-1 1 0 0,1 1-1 0 0,-1 0 1 0 0,0-1-1 0 0,0 1 1 0 0,1-1-1 0 0,-1 1 1 0 0,0-1-1 0 0,1 0 1 0 0,-1 1-1 0 0,0-1 1 0 0,1 0-1 0 0,-1 0 1 0 0,0 0-1 0 0,1 0 1 0 0,-1 0-1 0 0,1 0 1 0 0,-1-1-1 0 0,1 1-9 0 0,54-19 750 0 0,96-109-58 0 0,-8-15-608 0 0,-143 143-91 0 0,-1 0 0 0 0,1 0 0 0 0,0 0 0 0 0,0 0 0 0 0,0 1 0 0 0,0-1 0 0 0,0 0 0 0 0,-1 0 0 0 0,1 1 0 0 0,0-1 0 0 0,0 0 0 0 0,0 1 0 0 0,-1-1 0 0 0,1 1 0 0 0,0-1-1 0 0,0 1 1 0 0,-1 0 0 0 0,1-1 0 0 0,-1 1 0 0 0,1-1 0 0 0,0 1 0 0 0,-1 0 0 0 0,1 0 0 0 0,-1-1 0 0 0,0 1 0 0 0,1 0 0 0 0,-1 0 0 0 0,1 0 0 0 0,-1-1 0 0 0,0 1 0 0 0,0 0 0 0 0,0 0 0 0 0,1 0 0 0 0,-1 0-1 0 0,0 0 1 0 0,0 0 0 0 0,0 0 0 0 0,0-1 0 0 0,-1 1 0 0 0,1 0 0 0 0,0 0 7 0 0,2 7-3 0 0,14 39 54 0 0,25 41-68 0 0,-37-82 20 0 0,-1-1 1 0 0,1 1-1 0 0,1-1 1 0 0,-1 0-1 0 0,1-1 1 0 0,0 1 0 0 0,0-1-1 0 0,0 0 1 0 0,1 0-1 0 0,-1 0 1 0 0,1-1-1 0 0,0 0 1 0 0,0 0 0 0 0,0 0-1 0 0,0-1 1 0 0,1 0-1 0 0,-1 0 1 0 0,1-1-1 0 0,-1 0 1 0 0,1 0 0 0 0,-1 0-1 0 0,1-1 1 0 0,0 0-1 0 0,-1 0 1 0 0,1-1-1 0 0,0 1 1 0 0,-1-1 0 0 0,1-1-1 0 0,-1 0 1 0 0,1 0-1 0 0,3-1-3 0 0,9-10 45 0 0,0-2 0 0 0,-1 1 1 0 0,0-2-1 0 0,-2 0 0 0 0,0-2 0 0 0,0 1 0 0 0,-2-2 0 0 0,0 0 0 0 0,0-3-45 0 0,20-23 42 0 0,23-54 16 0 0,-49 79 44 0 0,-9 21-38 0 0,-28 40-133 0 0,-80 122 117 0 0,99-148-37 0 0,3-6-8 0 0,1 0 0 0 0,1 0 0 0 0,-1 0 0 0 0,2 1 1 0 0,-1 0-1 0 0,1 0 0 0 0,1 0 0 0 0,0 0 1 0 0,0 1-1 0 0,1 1-3 0 0,2-9 1 0 0,-2 0-4 0 0,1 0 1 0 0,0-1-1 0 0,1 1 0 0 0,-1 0 1 0 0,1 0-1 0 0,-1 0 0 0 0,1-1 1 0 0,0 1-1 0 0,0 0 1 0 0,0 0-1 0 0,0 0 0 0 0,0 0 1 0 0,1 0-1 0 0,-1-1 0 0 0,1 1 1 0 0,0 0-1 0 0,0 0 1 0 0,0-1-1 0 0,0 1 0 0 0,0 0 1 0 0,1-1-1 0 0,-1 0 0 0 0,1 1 1 0 0,0-1-1 0 0,-1 0 1 0 0,1 1-1 0 0,0-1 0 0 0,0 0 1 0 0,1-1-1 0 0,-1 1 1 0 0,0 0-1 0 0,1 0 0 0 0,-1-1 1 0 0,1 0-1 0 0,-1 1 0 0 0,2-1 3 0 0,4 1 13 0 0,1 0-1 0 0,-1-1 0 0 0,1 0 0 0 0,0 0 1 0 0,0-1-1 0 0,-1-1 0 0 0,1 1 0 0 0,0-1 0 0 0,-1-1 1 0 0,1 1-1 0 0,-1-1 0 0 0,1-1 0 0 0,-1 0 1 0 0,0 0-1 0 0,0-1 0 0 0,0 1 0 0 0,0-2 1 0 0,-1 1-1 0 0,0-1 0 0 0,0 0 0 0 0,0-1 0 0 0,0 0-12 0 0,17-17 66 0 0,0-1-1 0 0,-1-1 0 0 0,-2 0 0 0 0,0-2 0 0 0,0-5-65 0 0,0-1 48 0 0,-3 0-1 0 0,-1-2 1 0 0,-1 0-1 0 0,-2-1 1 0 0,3-13-48 0 0,-4 4-12 0 0,-1-1 0 0 0,-2 0 0 0 0,-2-1 0 0 0,-3 0 0 0 0,-1 0 0 0 0,-2-27 12 0 0,-28-44-105 0 0,25 116 102 0 0,0-1-1 0 0,0 1 1 0 0,-1-1 0 0 0,1 1-1 0 0,0 0 1 0 0,-1-1 0 0 0,0 1-1 0 0,1 0 1 0 0,-1 0 0 0 0,0 0-1 0 0,0 0 1 0 0,0 0 0 0 0,-1 1-1 0 0,1-1 1 0 0,0 1 0 0 0,-1-1-1 0 0,1 1 1 0 0,0 0 0 0 0,-1 0-1 0 0,0 0 1 0 0,1 0 0 0 0,-1 0-1 0 0,0 1 1 0 0,1-1 0 0 0,-1 1-1 0 0,0-1 1 0 0,0 1 0 0 0,1 0-1 0 0,-1 0 1 0 0,0 1 0 0 0,0-1-1 0 0,1 1 1 0 0,-1-1 0 0 0,0 1-1 0 0,1 0 1 0 0,-1 0 0 0 0,1 0-1 0 0,-1 0 1 0 0,1 0 0 0 0,-1 0-1 0 0,0 1 4 0 0,-7 6-20 0 0,-1 1 0 0 0,1 0 0 0 0,1 0 0 0 0,-1 1 0 0 0,1 0 0 0 0,1 1 0 0 0,0 0 0 0 0,1 0 0 0 0,-2 4 20 0 0,-6 15 1 0 0,2 0-1 0 0,1 2 1 0 0,1 0-1 0 0,1 0 1 0 0,2 1-1 0 0,2 0 1 0 0,0 0-1 0 0,3 0 0 0 0,0 1 1 0 0,3-1-1 0 0,1 11 0 0 0,-1-29 4 0 0,0-1-1 0 0,1 0 0 0 0,1 1 0 0 0,0-1 0 0 0,1 0 0 0 0,1 0 1 0 0,0 0-1 0 0,1 0 0 0 0,0-1 0 0 0,1 0 0 0 0,1 0 0 0 0,0 0 1 0 0,1-1-1 0 0,0 0 0 0 0,0 0 0 0 0,2-1 0 0 0,-1 0 0 0 0,1-1 0 0 0,5 4-3 0 0,-2-4 25 0 0,1 0-1 0 0,0 0 0 0 0,1-1 0 0 0,0-1 0 0 0,1 0 0 0 0,-1-1 0 0 0,1-1 0 0 0,0 0 0 0 0,1-1 1 0 0,-1-1-1 0 0,1-1 0 0 0,0 0 0 0 0,10 0-24 0 0,-19-2-13 0 0,1 0 1 0 0,0-1-1 0 0,0 0 0 0 0,-1 0 1 0 0,1-1-1 0 0,0 0 1 0 0,0 0-1 0 0,-1-1 0 0 0,1 0 1 0 0,-1-1-1 0 0,0 0 0 0 0,0 0 1 0 0,0-1-1 0 0,0 1 1 0 0,1-2 12 0 0,32-31-1352 0 0,-21 2-3599 0 0,-13 22 299 0 0,-1 2-2699 0 0,-5 3-1716 0 0</inkml:trace>
  <inkml:trace contextRef="#ctx0" brushRef="#br0" timeOffset="22931.585">13390 2703 18036 0 0,'0'0'931'0'0,"0"0"-82"0"0,0 0 142 0 0,0 0 140 0 0,0 0-19 0 0,0 0-186 0 0,0 0-243 0 0,0 0-181 0 0,0 0-158 0 0,0 0-124 0 0,0 0-95 0 0,-5 33-68 0 0,-15 102-33 0 0,19-124-22 0 0,0 32-270 0 0,6-41 132 0 0,19-3-5629 0 0,-5-19-6572 0 0,-14 12 4910 0 0</inkml:trace>
  <inkml:trace contextRef="#ctx0" brushRef="#br0" timeOffset="23097.548">13393 2416 8242 0 0,'0'0'5633'0'0,"0"0"-3521"0"0,0 0-687 0 0,0 0-393 0 0,0 0-360 0 0,0 0-312 0 0,0 0-280 0 0,0 0-288 0 0,0 0-368 0 0,0 0-136 0 0,0 0-224 0 0,0 0-289 0 0,0 0-415 0 0,0 0-1233 0 0,-22-22-2144 0 0,26 29-1352 0 0</inkml:trace>
  <inkml:trace contextRef="#ctx0" brushRef="#br0" timeOffset="23318.089">13556 2608 10778 0 0,'0'0'2530'0'0,"0"0"-832"0"0,0 0-214 0 0,0 0 30 0 0,0 0-137 0 0,0 0-300 0 0,0 0-329 0 0,0 0-244 0 0,-6 33-177 0 0,-16 103-102 0 0,20-131-202 0 0,1-1 1 0 0,0 1-1 0 0,-1 0 0 0 0,2 0 1 0 0,-1 0-1 0 0,0 0 1 0 0,1-1-1 0 0,0 1 0 0 0,0 0 1 0 0,1 0-1 0 0,-1 0 0 0 0,1 0 1 0 0,0 0-1 0 0,0 0 0 0 0,1-1 1 0 0,0 1-1 0 0,-1 0 0 0 0,2 0-23 0 0,6 13 124 0 0,-7-14-69 0 0,0 0 0 0 0,0 0 0 0 0,0 0 0 0 0,0-1 0 0 0,1 1 0 0 0,-1 0 0 0 0,1-1 0 0 0,0 0-1 0 0,0 0 1 0 0,0 0 0 0 0,1 0 0 0 0,-1 0 0 0 0,1-1 0 0 0,-1 1 0 0 0,1-1 0 0 0,0 0 0 0 0,0 0 0 0 0,0 0 0 0 0,0-1 0 0 0,1 1 0 0 0,-1-1-1 0 0,0 0 1 0 0,0 0 0 0 0,1-1 0 0 0,-1 1 0 0 0,1-1 0 0 0,-1 0 0 0 0,0 0 0 0 0,1-1 0 0 0,-1 1 0 0 0,0-1 0 0 0,1 0 0 0 0,-1 0-55 0 0,7-2 166 0 0,-1 0 1 0 0,1-1 0 0 0,-1 0-1 0 0,0 0 1 0 0,0-1 0 0 0,0-1 0 0 0,-1 0-1 0 0,0 0 1 0 0,0-1 0 0 0,-1 0-1 0 0,1 0 1 0 0,3-6-167 0 0,-1 3 123 0 0,-2-1 0 0 0,0 0 0 0 0,0 0-1 0 0,-1-1 1 0 0,0 1 0 0 0,-1-2 0 0 0,-1 1 0 0 0,0-1 0 0 0,3-9-123 0 0,17-132-1897 0 0,-26 154 852 0 0,0 0-373 0 0,0 0-1707 0 0,-3 0 2461 0 0,3 0-3410 0 0,-1 0-4306 0 0,1 0 1258 0 0</inkml:trace>
  <inkml:trace contextRef="#ctx0" brushRef="#br0" timeOffset="23699.594">14209 2560 6561 0 0,'0'0'4541'0'0,"0"0"-1589"0"0,0 0-687 0 0,0 0-229 0 0,0 0-284 0 0,0 0-358 0 0,0 0-437 0 0,0 0-351 0 0,0 0-228 0 0,0 0-111 0 0,0 0-20 0 0,0 0-15 0 0,0 0-43 0 0,-13 10-33 0 0,-67 53 67 0 0,41-7-131 0 0,38-54-95 0 0,1 0 0 0 0,0 0 0 0 0,0 1 0 0 0,-1-1 0 0 0,1 0-1 0 0,1 1 1 0 0,-1-1 0 0 0,0 0 0 0 0,0 1 0 0 0,1-1 0 0 0,0 0 0 0 0,-1 1 0 0 0,1-1 0 0 0,0 0 0 0 0,0 0 0 0 0,0 0-1 0 0,0 0 1 0 0,0 0 0 0 0,1 0 0 0 0,-1 0 0 0 0,1 0 0 0 0,-1-1 0 0 0,1 1 0 0 0,0 0 0 0 0,-1-1 0 0 0,1 1 0 0 0,0-1-1 0 0,0 0 1 0 0,0 0 0 0 0,0 0 0 0 0,0 0 0 0 0,0 0 0 0 0,1 0 0 0 0,-1 0 0 0 0,0 0 0 0 0,0-1 0 0 0,1 0-1 0 0,-1 1 1 0 0,0-1 0 0 0,1 0 0 0 0,-1 0 0 0 0,0 0 0 0 0,1 0 3 0 0,6 3 12 0 0,-2-2 47 0 0,-1 1 1 0 0,1 0 0 0 0,-1 0 0 0 0,0 1 0 0 0,0 0 0 0 0,1 0 0 0 0,-2 0 0 0 0,1 1-1 0 0,0 0 1 0 0,-1 0 0 0 0,0 0 0 0 0,0 1 0 0 0,0-1 0 0 0,0 1 0 0 0,-1 0-1 0 0,0 1 1 0 0,0-1 0 0 0,0 1 0 0 0,-1 0 0 0 0,1 0 0 0 0,-2 0 0 0 0,1 0 0 0 0,-1 0-1 0 0,1 1 1 0 0,-2-1 0 0 0,1 1 0 0 0,-1 1-60 0 0,-1 3 361 0 0,1-8-305 0 0,-1-1 1 0 0,1 1 0 0 0,-1 0 0 0 0,0 0 0 0 0,0 0-1 0 0,0 0 1 0 0,-1 0 0 0 0,1 0 0 0 0,-1 0-1 0 0,1 0 1 0 0,-1 0 0 0 0,0-1 0 0 0,0 1-1 0 0,-1 0 1 0 0,1-1 0 0 0,0 1 0 0 0,-1-1 0 0 0,0 1-1 0 0,1-1 1 0 0,-1 1 0 0 0,0-1 0 0 0,-1 1-57 0 0,-101 42 97 0 0,54-46-7089 0 0,43-2-372 0 0,3-1-4938 0 0</inkml:trace>
</inkml:ink>
</file>

<file path=ppt/ink/ink9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10618 0 0,'0'0'3496'0'0,"0"0"-1719"0"0,0 0-738 0 0,0 0-120 0 0,0 0-27 0 0,0 0-50 0 0,0 0-122 0 0,0 0-164 0 0,0 0-157 0 0,0 0-150 0 0,0 0-99 0 0,-7 25-42 0 0,-23 78-40 0 0,23-46-54 0 0,13-34-808 0 0,-4-19-4104 0 0,1-3-4753 0 0,0-1 3147 0 0</inkml:trace>
</inkml:ink>
</file>

<file path=ppt/ink/ink9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2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14155 0 0,'0'0'1328'0'0,"0"0"-175"0"0,0 0-193 0 0,0 0 8 0 0,0 0-104 0 0,0 0-368 0 0,0 0-312 0 0,0 0-232 0 0,0 0-152 0 0,0 0-88 0 0,0 0-104 0 0,0 0-176 0 0,0 0-304 0 0,0 0-529 0 0,0 122-887 0 0,8-104-1729 0 0,3 1-1216 0 0,0-8 432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300 134,'-37'-44,"33"39,-55-61,57 64,1 0,-1 1,0-1,0 1,1 0,-1-1,0 1,-1 0,1 0,0 0,0 0,0 1,0-1,-1 1,1-1,0 1,-1 0,1 0,0 0,-1 0,1 0,0 0,0 1,-1-1,1 1,0 0,0-1,-1 1,1 0,0 0,0 1,0-1,0 0,0 1,-30 77,26-52,4-15,0 1,1-1,1 0,0 0,1 1,0-1,1 0,0 0,1 2,6 47,4 194,22-29,-13-86,-14-93,-3 0,-1 0,-3 0,-2 16,0-31,2-25,-2 0,1 0,-1 0,0 0,0 0,-1 0,0-1,0 1,0 0,-1-1,0 1,0-1,-1 0,0 0,0-1,0 1,-1-1,0 0,0 0,0 0,-1-1,1 1,-1-1,0-1,0 1,0-1,-1 0,1-1,-7 3,10-5,0 0,1 0,-1-1,0 1,0 0,1-1,-1 0,0 1,1-1,-1 0,0-1,1 1,0 0,-1-1,1 1,0-1,0 0,-1 0,1 0,1 0,-1 0,-1-1,-10-15</inkml:trace>
</inkml:ink>
</file>

<file path=ppt/ink/ink9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3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 5457 0 0,'0'0'2006'0'0,"0"0"-134"0"0,0 0-9 0 0,0 0-4 0 0,0 0-154 0 0,0 0-293 0 0,0 0-232 0 0,0 0-162 0 0,0 0-130 0 0,0 0-61 0 0,0 0-35 0 0,0 0-25 0 0,0 0-7 0 0,-16 14-44 0 0,-82 64 409 0 0,30-27 215 0 0,67-51-1339 0 0,0 1 0 0 0,1 0 0 0 0,-1 0 0 0 0,1 0 0 0 0,-1 0 0 0 0,1 0 0 0 0,0 0 0 0 0,-1 0 1 0 0,1 0-1 0 0,0 0 0 0 0,0 0 0 0 0,0 0 0 0 0,-1 0 0 0 0,1 0 0 0 0,0 0 0 0 0,0 0 0 0 0,1 0 0 0 0,-1 0 0 0 0,0 0 0 0 0,0 0 0 0 0,0 0 1 0 0,1 0-1 0 0,-1 0 0 0 0,0 0 0 0 0,1 0 0 0 0,-1 0 0 0 0,1 0 0 0 0,-1 0 0 0 0,1 0 0 0 0,0 0 0 0 0,-1-1 0 0 0,1 1 0 0 0,0 0 0 0 0,0 0 1 0 0,-1-1-1 0 0,1 1 0 0 0,0 0 0 0 0,0-1 0 0 0,0 1 0 0 0,0-1 0 0 0,0 1 0 0 0,0-1 0 0 0,0 0-1 0 0,54 19 10 0 0,-39-15-10 0 0,66 17 10 0 0,-5 24-46 0 0,-75-43 46 0 0,0 0 0 0 0,-1-1 0 0 0,1 1-1 0 0,-1 1 1 0 0,1-1 0 0 0,-1 0-1 0 0,1 0 1 0 0,-1 0 0 0 0,0 1 0 0 0,0-1-1 0 0,0 1 1 0 0,-1-1 0 0 0,1 1 0 0 0,0-1-1 0 0,-1 1 1 0 0,0-1 0 0 0,0 1 0 0 0,1-1-1 0 0,-1 1 1 0 0,-1-1 0 0 0,1 1 0 0 0,0 0-1 0 0,-1-1 1 0 0,1 1 0 0 0,-1-1 0 0 0,0 1-1 0 0,0-1 1 0 0,0 0 0 0 0,0 1 0 0 0,0-1-1 0 0,0 0 1 0 0,-1 0 0 0 0,0 2-10 0 0,-6 5 4 0 0,0 0 0 0 0,0-1 0 0 0,-1 0 0 0 0,0-1 0 0 0,0 1-1 0 0,-1-2 1 0 0,0 1 0 0 0,0-2 0 0 0,-9 5-4 0 0,-32 19-1405 0 0,39-25-550 0 0,10-4-2344 0 0,1 0-4103 0 0,1 0-1511 0 0</inkml:trace>
</inkml:ink>
</file>

<file path=ppt/ink/ink9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524 158 8850 0 0,'0'0'1410'0'0,"0"0"-385"0"0,0 0 55 0 0,0 0 254 0 0,0 0 157 0 0,0 0 39 0 0,0 0-133 0 0,0 0-166 0 0,0 0-128 0 0,0 0-173 0 0,0 0-146 0 0,0 0-104 0 0,0 0-95 0 0,1 27-93 0 0,5 128 207 0 0,-5-106-345 0 0,0-18-241 0 0,-1-1 0 0 0,-1 0 0 0 0,-1 0 0 0 0,-2 1 0 0 0,-1-2 0 0 0,-7 23-113 0 0,-40 80-412 0 0,49-128-1203 0 0,-6 7 4049 0 0,6-8-4321 0 0,1-2-4510 0 0,1-1-6373 0 0,1-3 7764 0 0</inkml:trace>
  <inkml:trace contextRef="#ctx0" brushRef="#br0" timeOffset="295.969">77 184 8650 0 0,'0'0'2292'0'0,"0"0"-942"0"0,0 0-438 0 0,0 0 106 0 0,0 0 201 0 0,0 0 161 0 0,0 0 31 0 0,0 0-160 0 0,0 0-171 0 0,0 0-188 0 0,0 0-161 0 0,31 5-85 0 0,101 15-73 0 0,14-23 830 0 0,292-45-555 0 0,-436 48-942 0 0,-1 1 0 0 0,0-1 0 0 0,0 0 0 0 0,0 0 0 0 0,1 0-1 0 0,-1 1 1 0 0,0-1 0 0 0,0 0 0 0 0,0 1 0 0 0,0-1 0 0 0,0 1 0 0 0,0 0 0 0 0,0-1-1 0 0,0 1 1 0 0,0 0 0 0 0,0-1 0 0 0,0 1 0 0 0,0 0 0 0 0,0 0 0 0 0,-1 0 0 0 0,1 0-1 0 0,0 0 1 0 0,0 0 0 0 0,-1 0 0 0 0,1 0 0 0 0,-1 0 0 0 0,1 0 0 0 0,-1 0 0 0 0,0 1-1 0 0,1-1 1 0 0,-1 0 0 0 0,0 0 0 0 0,0 0 0 0 0,0 1 0 0 0,0-1 0 0 0,0 0 0 0 0,0 0-1 0 0,0 0 1 0 0,0 1 0 0 0,0-1 0 0 0,0 0 0 0 0,-1 0 0 0 0,1 0 0 0 0,-1 0 0 0 0,1 0-1 0 0,-1 1 95 0 0,-14 31-7679 0 0,8-22 1692 0 0,3-3-1673 0 0</inkml:trace>
  <inkml:trace contextRef="#ctx0" brushRef="#br0" timeOffset="10631.522">125 795 0 0 0,'0'0'380'0'0,"-8"3"219"0"0,-36 12 904 0 0,15-10 4555 0 0,29-5-5336 0 0,-16 6 4552 0 0,9-2-4068 0 0,12 0 4627 0 0,231-22-2931 0 0,-15-7-1798 0 0,-103 24-870 0 0,-81 8-203 0 0,10-3 71 0 0,-46-4-106 0 0,-1 0 11 0 0,1 0 5 0 0,1 0-8 0 0,-1 0-1 0 0,-1 0-11 0 0,0 0 5 0 0,0 0-18 0 0,0 0 11 0 0,0 0 22 0 0,0 0 19 0 0,0 0-40 0 0,0 0-27 0 0,0 0-10 0 0,0 0-24 0 0,0 0-29 0 0,0 0-36 0 0,0 0-36 0 0,0 0-51 0 0,0 0-81 0 0,0 0-90 0 0,0 0-125 0 0,-9 22-10792 0 0,1-15 5659 0 0,6-3-1357 0 0</inkml:trace>
  <inkml:trace contextRef="#ctx0" brushRef="#br0" timeOffset="11081.009">771 884 896 0 0,'0'0'2463'0'0,"0"0"-421"0"0,0 0-233 0 0,0 0-94 0 0,0 0-147 0 0,0 0-154 0 0,0 0-228 0 0,0 0-253 0 0,0 0-209 0 0,0 0-168 0 0,0 0-101 0 0,0 0-25 0 0,-8 3 16 0 0,5-2-442 0 0,-3 1 132 0 0,0 0 0 0 0,0 1 1 0 0,0 0-1 0 0,0 0 0 0 0,1 0 0 0 0,-1 0 0 0 0,1 1 0 0 0,0 0 0 0 0,0 0 0 0 0,1 1 0 0 0,-1-1 0 0 0,1 1 1 0 0,-1 1-137 0 0,-25 43 633 0 0,26-42-556 0 0,3-5-49 0 0,0 0 1 0 0,-1-1-1 0 0,1 1 0 0 0,0 0 1 0 0,0 0-1 0 0,0 0 1 0 0,0 0-1 0 0,0 0 1 0 0,0 0-1 0 0,1 0 1 0 0,-1 0-1 0 0,1 0 0 0 0,-1 1 1 0 0,1-1-1 0 0,0 0 1 0 0,0 0-1 0 0,0 0 1 0 0,0 0-1 0 0,0 1 0 0 0,0-1 1 0 0,1 0-1 0 0,-1 0 1 0 0,1 0-1 0 0,0 0 1 0 0,-1 0-1 0 0,1 0 0 0 0,0 0 1 0 0,0 0-1 0 0,0 0 1 0 0,0 0-1 0 0,1 0 1 0 0,-1 0-1 0 0,1-1 1 0 0,-1 1-1 0 0,1-1 0 0 0,-1 1 1 0 0,1-1-1 0 0,0 1 1 0 0,-1-1-1 0 0,1 0 1 0 0,0 0-1 0 0,2 1-28 0 0,99 4 2010 0 0,-94-7-1881 0 0,0-1 0 0 0,-1 1-1 0 0,1-2 1 0 0,-1 1 0 0 0,1-1 0 0 0,-1 0 0 0 0,0-1 0 0 0,0 0 0 0 0,-1 0 0 0 0,1-1 0 0 0,-1 0 0 0 0,0 0-1 0 0,0-1 1 0 0,0 0 0 0 0,-1 0 0 0 0,0-1 0 0 0,0 1 0 0 0,-1-1 0 0 0,0 0 0 0 0,3-5-129 0 0,-1-4 159 0 0,-6 14-163 0 0,0 0-1 0 0,0 1 1 0 0,0-1 0 0 0,0 0-1 0 0,0 0 1 0 0,0 0-1 0 0,0 0 1 0 0,0 1-1 0 0,-1-1 1 0 0,1 0 0 0 0,-1 0-1 0 0,0 0 1 0 0,1-1-1 0 0,-1 1 1 0 0,0 0-1 0 0,0 0 1 0 0,0 0 0 0 0,-1 0-1 0 0,1 0 1 0 0,0 0-1 0 0,-1 0 1 0 0,1 0-1 0 0,-1 0 1 0 0,0 0-1 0 0,1 1 1 0 0,-1-1 0 0 0,0 0-1 0 0,0 0 1 0 0,-1 0-1 0 0,1 1 1 0 0,0-1-1 0 0,0 1 1 0 0,-2-2 4 0 0,-4-3-362 0 0,-1 0 0 0 0,-1 1 0 0 0,1 0-1 0 0,-1 0 1 0 0,1 1 0 0 0,-2 0 0 0 0,1 1 0 0 0,0-1 0 0 0,0 2-1 0 0,-9-2 363 0 0,-21-1-4135 0 0,0 3-4077 0 0,25 2-735 0 0</inkml:trace>
  <inkml:trace contextRef="#ctx0" brushRef="#br0" timeOffset="11874.962">3 41 0 0 0,'0'0'289'0'0,"0"0"913"0"0,0 0 262 0 0,0 0-9 0 0,0 0-13 0 0,0 0-74 0 0,0 0-110 0 0,0 0-78 0 0,0 0-41 0 0,-1-3-3 0 0,1 2-1020 0 0,-1 1 1 0 0,1-1-1 0 0,0 0 0 0 0,0 1 0 0 0,0-1 0 0 0,0 1 1 0 0,0-1-1 0 0,0 1 0 0 0,0-1 0 0 0,0 0 1 0 0,0 1-1 0 0,0-1 0 0 0,0 1 0 0 0,0-1 0 0 0,0 1 1 0 0,0-1-1 0 0,0 0 0 0 0,1 1 0 0 0,-1-1 0 0 0,0 1 1 0 0,0-1-1 0 0,1 1 0 0 0,-1-1 0 0 0,0 1 0 0 0,1-1 1 0 0,-1 1-1 0 0,1 0 0 0 0,-1-1 0 0 0,0 1 0 0 0,1-1 1 0 0,-1 1-1 0 0,1 0 0 0 0,-1 0 0 0 0,1-1 1 0 0,-1 1-1 0 0,1 0 0 0 0,-1 0 0 0 0,1-1 0 0 0,-1 1 1 0 0,1 0-1 0 0,0 0 0 0 0,-1 0 0 0 0,1 0 0 0 0,-1 0 1 0 0,1 0-1 0 0,-1 0 0 0 0,1 0 0 0 0,0 0 0 0 0,-1 0 1 0 0,1 0-1 0 0,-1 0 0 0 0,1 0 0 0 0,-1 1 0 0 0,1-1 1 0 0,-1 0-1 0 0,1 0 0 0 0,0 0 0 0 0,-1 1 1 0 0,0-1-1 0 0,1 0 0 0 0,0 1-116 0 0,8-1-711 0 0,130 1 2796 0 0,47 0-187 0 0,133-17-1898 0 0,-136 8-615 0 0,-164 35-4690 0 0,-19-11 570 0 0,0-1-3323 0 0,0-7 4477 0 0</inkml:trace>
  <inkml:trace contextRef="#ctx0" brushRef="#br0" timeOffset="12657.339">1092 895 0 0 0,'0'0'1535'0'0,"0"0"364"0"0,0 0-116 0 0,0 0-197 0 0,0 0-149 0 0,0 0-151 0 0,0 0-168 0 0,0 0-185 0 0,0 0-206 0 0,0 0-227 0 0,0 0-140 0 0,0 0-41 0 0,0 0 37 0 0,-3 4 61 0 0,-15 21 494 0 0,17-24-848 0 0,1-1-1 0 0,-1 0 1 0 0,1 1 0 0 0,0-1-1 0 0,0 0 1 0 0,-1 1-1 0 0,1-1 1 0 0,0 1 0 0 0,0-1-1 0 0,-1 1 1 0 0,1-1-1 0 0,0 1 1 0 0,0-1 0 0 0,0 1-1 0 0,0-1 1 0 0,0 1-1 0 0,-1-1 1 0 0,1 1 0 0 0,0-1-1 0 0,0 1 1 0 0,0-1-1 0 0,0 1 1 0 0,1-1 0 0 0,-1 1-1 0 0,0-1 1 0 0,0 0-1 0 0,0 1 1 0 0,0-1 0 0 0,0 1-1 0 0,1-1 1 0 0,-1 1-1 0 0,0-1 1 0 0,0 1 0 0 0,1-1-1 0 0,-1 0 1 0 0,0 1-1 0 0,1-1 1 0 0,-1 0 0 0 0,0 1-1 0 0,1-1 1 0 0,-1 0-1 0 0,1 1 1 0 0,-1-1 0 0 0,0 0-1 0 0,1 0 1 0 0,-1 1-1 0 0,1-1 1 0 0,-1 0 0 0 0,1 0-1 0 0,-1 0 1 0 0,1 0 0 0 0,-1 0-1 0 0,1 0 1 0 0,-1 1-1 0 0,1-1 1 0 0,-1 0 0 0 0,1 0-1 0 0,-1-1 1 0 0,1 1-1 0 0,-1 0 1 0 0,1 0 0 0 0,-1 0-1 0 0,1 0 1 0 0,-1 0-1 0 0,1 0 1 0 0,-1-1 0 0 0,0 1-1 0 0,1 0-62 0 0,34-16 2862 0 0,-10-9-1090 0 0,-44 30-1734 0 0,-32 26-282 0 0,86-23-4371 0 0,-19-8-6019 0 0,-12 0 2031 0 0</inkml:trace>
</inkml:ink>
</file>

<file path=ppt/ink/ink9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4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 0 0 0,'0'0'1678'0'0,"0"0"69"0"0,0 0 113 0 0,0 0 178 0 0,0 0 85 0 0,0 0-108 0 0,0 0-259 0 0,0 0-335 0 0,0 0-350 0 0,0 0-284 0 0,0 0-218 0 0,-1 4-152 0 0,-28 92 1266 0 0,-2 89-41 0 0,-1 26-767 0 0,29-176-793 0 0,0-18-45 0 0,1 0 1 0 0,1 0 0 0 0,0 1-1 0 0,1-1 1 0 0,1 1-1 0 0,1-1 1 0 0,1 0 0 0 0,2 10-38 0 0,-3-25 31 0 0,0 1 1 0 0,0-1-1 0 0,0 1 1 0 0,0-1-1 0 0,0 1 1 0 0,1-1-1 0 0,-1 0 1 0 0,1 0-1 0 0,0-1 1 0 0,-1 1-1 0 0,1 0 1 0 0,0-1-1 0 0,0 0 1 0 0,0 1-1 0 0,0-1 1 0 0,0 0-1 0 0,0-1 1 0 0,1 1-1 0 0,-1 0 1 0 0,0-1-1 0 0,0 0 1 0 0,0 0-1 0 0,1 0 1 0 0,-1 0-1 0 0,0 0 1 0 0,0-1-1 0 0,1 1 1 0 0,-1-1-1 0 0,0 0 1 0 0,0 0-1 0 0,0 0 1 0 0,0-1-1 0 0,0 1 1 0 0,0-1-1 0 0,-1 1 1 0 0,1-1-1 0 0,0 0-31 0 0,28-22 192 0 0,-2-1-1 0 0,0-1 0 0 0,-2-1 1 0 0,-1-2-1 0 0,-1-1 1 0 0,-2 0-1 0 0,0-2 0 0 0,-3-1 1 0 0,0 0-1 0 0,8-25-191 0 0,61-166 452 0 0,-56 103-212 0 0,-32 88 732 0 0,-19 86-938 0 0,-3 36-9 0 0,3 2 0 0 0,5 0-1 0 0,-1 59-24 0 0,14 85 7 0 0,25-3-71 0 0,-23-194 7 0 0,-8 193-165 0 0,-20-150 152 0 0,-4-29 22 0 0,27-49 42 0 0,1 0 0 0 0,-1 0 0 0 0,0-1 0 0 0,-1 1 0 0 0,1-1 0 0 0,0 1 0 0 0,-1-1 0 0 0,1 0 0 0 0,-1 0 0 0 0,0 0 0 0 0,1-1 0 0 0,-1 0 0 0 0,0 1 0 0 0,0-1 0 0 0,0 0 0 0 0,0-1 0 0 0,0 1 0 0 0,0-1 0 0 0,0 0 0 0 0,-1 0 0 0 0,1 0 0 0 0,0 0 0 0 0,-2-1 6 0 0,3-1 0 0 0,0 0 1 0 0,0 0-1 0 0,0-1 0 0 0,1 1 0 0 0,-1 0 0 0 0,0-1 0 0 0,1 0 0 0 0,0 0 0 0 0,0 1 0 0 0,0-1 1 0 0,0-1-1 0 0,0 1 0 0 0,0 0 0 0 0,1 0 0 0 0,-1-1 0 0 0,1 1 0 0 0,0-1 0 0 0,0 1 0 0 0,1-1 1 0 0,-1 1-1 0 0,1-1 0 0 0,-1 0 0 0 0,1 1 0 0 0,0-3 0 0 0,-2-23-28 0 0,0 0 1 0 0,2-1-1 0 0,1 1 0 0 0,1 0 1 0 0,2 0-1 0 0,0 0 0 0 0,2 0 1 0 0,2 1-1 0 0,0-1 1 0 0,2 2-1 0 0,9-19 28 0 0,62-116-3965 0 0,-46 111 385 0 0,-7 19-4696 0 0,-27 30 7801 0 0,14-13-9252 0 0</inkml:trace>
</inkml:ink>
</file>

<file path=ppt/ink/ink9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5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9770 0 0,'0'0'2390'0'0,"0"0"-587"0"0,0 0-391 0 0,0 0-98 0 0,0 0-111 0 0,0 0-159 0 0,0 0-110 0 0,0 0-165 0 0,0 0-173 0 0,0 0-148 0 0,0 0-102 0 0,0 0-50 0 0,0 0-7 0 0,-16 26-7 0 0,-51 78-58 0 0,49-49 35 0 0,19-45-209 0 0,-1-8-41 0 0,0 1-1 0 0,-1-1 1 0 0,1 0-1 0 0,0 1 1 0 0,0-1-1 0 0,0 0 1 0 0,0 1 0 0 0,1-1-1 0 0,-1 0 1 0 0,1 1-1 0 0,-1-1 1 0 0,1 0 0 0 0,0 0-1 0 0,0 1 1 0 0,0-1-1 0 0,0 0 1 0 0,0 0-1 0 0,0 0 1 0 0,1 0 0 0 0,-1 0-1 0 0,1-1 1 0 0,-1 1-1 0 0,1 0 1 0 0,0-1-1 0 0,0 1 1 0 0,-1-1 0 0 0,1 1-1 0 0,0-1 1 0 0,0 0-1 0 0,0 0 1 0 0,1 0-1 0 0,-1 0 1 0 0,0 0 0 0 0,0-1-1 0 0,1 1 1 0 0,-1 0-1 0 0,2-1-8 0 0,2 0 91 0 0,0 0-1 0 0,1 0 1 0 0,-1 0 0 0 0,1-1-1 0 0,-1 0 1 0 0,0-1-1 0 0,0 1 1 0 0,1-1-1 0 0,-1-1 1 0 0,-1 1-1 0 0,1-1 1 0 0,0 0-1 0 0,0 0 1 0 0,-1 0-1 0 0,0-1 1 0 0,0 0-1 0 0,0 0 1 0 0,0 0-1 0 0,0-1 1 0 0,-1 0-1 0 0,0 0 1 0 0,0 0 0 0 0,0 0-1 0 0,-1 0 1 0 0,3-5-91 0 0,-2 3 66 0 0,1-1 0 0 0,0 1 1 0 0,-1-1-1 0 0,-1 0 1 0 0,1 0-1 0 0,-2 0 1 0 0,1 0-1 0 0,-1-1 0 0 0,0 1 1 0 0,0-1-1 0 0,-1 0 1 0 0,0 1-1 0 0,-1-1 1 0 0,0 0-1 0 0,0 1 0 0 0,-2-4-66 0 0,1 8-10 0 0,0 1 0 0 0,0-1 0 0 0,-1 1 0 0 0,0 0 0 0 0,0 0 0 0 0,0-1 0 0 0,0 1 0 0 0,0 0 0 0 0,-1 1 0 0 0,1-1 0 0 0,-1 0 0 0 0,0 1 0 0 0,1-1 0 0 0,-1 1 0 0 0,-1 0 0 0 0,1 0 0 0 0,0 0 0 0 0,0 1 0 0 0,-1-1 0 0 0,-2 0 10 0 0,-46-9-3340 0 0,34 18-734 0 0,8 4-4487 0 0,5-3-2336 0 0</inkml:trace>
</inkml:ink>
</file>

<file path=ppt/ink/ink9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5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 14147 0 0,'0'0'2116'0'0,"0"0"-487"0"0,0 0-226 0 0,0 0-96 0 0,0 0-119 0 0,0 0-180 0 0,0 0-206 0 0,0 0-149 0 0,0 0-147 0 0,0 0-162 0 0,0 0-99 0 0,0 0-65 0 0,0 0-65 0 0,-3 33-23 0 0,-7 102 3 0 0,9-134-91 0 0,0 0 1 0 0,1 0 0 0 0,-1 1-1 0 0,1-1 1 0 0,-1 0 0 0 0,1 1 0 0 0,0-1-1 0 0,-1 1 1 0 0,1-1 0 0 0,0 0-1 0 0,0 1 1 0 0,0-1 0 0 0,0 1 0 0 0,0-1-1 0 0,0 0 1 0 0,0 1 0 0 0,1-1 0 0 0,-1 0-1 0 0,0 1 1 0 0,1-1 0 0 0,-1 0-1 0 0,1 1 1 0 0,0-1 0 0 0,-1 0 0 0 0,1 0-1 0 0,0 1 1 0 0,0-1 0 0 0,-1 0-1 0 0,1 0 1 0 0,0 0 0 0 0,0 0 0 0 0,0 0-1 0 0,1 0 1 0 0,-1 0 0 0 0,1 0-5 0 0,2 0 59 0 0,2 2 19 0 0,0-2 0 0 0,0 1 0 0 0,0-1 0 0 0,0 0 0 0 0,0 0 1 0 0,1 0-1 0 0,-1-1 0 0 0,0 0 0 0 0,0-1 0 0 0,0 1 0 0 0,1-1 1 0 0,-1 0-1 0 0,0-1 0 0 0,0 1 0 0 0,0-1 0 0 0,-1 0 1 0 0,1-1-1 0 0,0 1 0 0 0,-1-1 0 0 0,1 0 0 0 0,0-2-78 0 0,9-6 193 0 0,-1-2-1 0 0,0 0 1 0 0,0-1-1 0 0,-2 0 1 0 0,1-1-1 0 0,-2 0 1 0 0,0-1 0 0 0,1-4-193 0 0,8-65 241 0 0,-29 78-1818 0 0,5 7-2366 0 0,1-1-3508 0 0,0 1-5142 0 0</inkml:trace>
</inkml:ink>
</file>

<file path=ppt/ink/ink9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9314 0 0,'0'0'1760'0'0,"0"0"59"0"0,0 0 14 0 0,0 0 51 0 0,0 0-94 0 0,0 0-242 0 0,0 0-291 0 0,0 0-328 0 0,0 0-318 0 0,0 0-252 0 0,0 0-139 0 0,0 0-50 0 0,0 0 34 0 0,0 17 38 0 0,-3 131 514 0 0,2-141-684 0 0,0 0 0 0 0,1 0 0 0 0,0 0 0 0 0,0 0 0 0 0,1 0 0 0 0,0 0 0 0 0,0 0 0 0 0,1 0 1 0 0,0 0-1 0 0,0 0 0 0 0,1-1 0 0 0,-1 1 0 0 0,1-1 0 0 0,1 1 0 0 0,-1-1 0 0 0,1 0 0 0 0,0-1 0 0 0,1 1 0 0 0,-1-1 0 0 0,1 1 0 0 0,0-1 0 0 0,1-1 0 0 0,-1 1 0 0 0,1-1 1 0 0,0 0-1 0 0,0 0 0 0 0,0-1-72 0 0,-2-2 63 0 0,1-1 0 0 0,0 0 0 0 0,-1 0 0 0 0,1 0 0 0 0,-1-1 0 0 0,1 0 0 0 0,-1 0 0 0 0,1 0-1 0 0,-1 0 1 0 0,1 0 0 0 0,-1-1 0 0 0,0 0 0 0 0,0 0 0 0 0,0 0 0 0 0,0-1 0 0 0,0 1 0 0 0,-1-1 0 0 0,1 0 0 0 0,-1 0 0 0 0,1 0 0 0 0,-1 0 0 0 0,0-1 0 0 0,0 0 0 0 0,-1 1 0 0 0,3-4-63 0 0,7-5 62 0 0,83-116 279 0 0,-93 129-349 0 0,0 0 0 0 0,0-1 0 0 0,0 1 0 0 0,0 0 0 0 0,0 0 0 0 0,-1 0 0 0 0,1 1 0 0 0,0-1 0 0 0,0 0 0 0 0,-1 0 0 0 0,1 1 0 0 0,-1-1 0 0 0,1 1 0 0 0,-1 0 0 0 0,0-1 0 0 0,0 1 0 0 0,0 0-1 0 0,0 0 1 0 0,0 0 0 0 0,0 0 0 0 0,0 0 0 0 0,0 0 0 0 0,-1 0 0 0 0,1 0 0 0 0,-1 0 0 0 0,1 1 8 0 0,11 18 21 0 0,3 0-30 0 0,-12-15 13 0 0,1 0 0 0 0,-1 0 0 0 0,1 0 0 0 0,1-1 0 0 0,-1 0 0 0 0,1 0 0 0 0,0 0 1 0 0,0-1-1 0 0,0 1 0 0 0,1-1 0 0 0,-1 0 0 0 0,1-1 0 0 0,0 1 0 0 0,0-1 0 0 0,0 0 0 0 0,1-1 0 0 0,-1 0 0 0 0,3 1-4 0 0,2-2 38 0 0,1-1-1 0 0,-1 0 0 0 0,1-1 1 0 0,-1 0-1 0 0,1-1 0 0 0,-1 0 0 0 0,0-1 1 0 0,0 0-1 0 0,0-1 0 0 0,0 0 1 0 0,-1 0-1 0 0,0-2 0 0 0,0 1 0 0 0,0-1 1 0 0,0 0-1 0 0,-1-1 0 0 0,0 0 1 0 0,0-1-1 0 0,-1 0 0 0 0,0 0 0 0 0,0-1 1 0 0,-1 0-1 0 0,0 0 0 0 0,-1-1-37 0 0,-3 5 28 0 0,-1 0 0 0 0,0-1 0 0 0,0 1 0 0 0,0 0 0 0 0,-1-1 0 0 0,0 0 0 0 0,0 1 0 0 0,0-1 0 0 0,-1 0-1 0 0,1 1 1 0 0,-2-1 0 0 0,1 0 0 0 0,0 1 0 0 0,-1-2-28 0 0,0-15 33 0 0,-25-5-2140 0 0,26 27 827 0 0,0 0-767 0 0,0 0-1226 0 0,0 1-3122 0 0,0 2-5548 0 0</inkml:trace>
</inkml:ink>
</file>

<file path=ppt/ink/ink9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12619 0 0,'0'0'1673'0'0,"0"0"-154"0"0,0 0-16 0 0,0 0 68 0 0,0 0-110 0 0,0 0-242 0 0,-10 35-275 0 0,-26 108-257 0 0,23-57 101 0 0,13-80-862 0 0,11 26-950 0 0,-2-61-5584 0 0,-7 18-128 0 0,-2 3-2806 0 0</inkml:trace>
</inkml:ink>
</file>

<file path=ppt/ink/ink9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6913 0 0,'0'0'1881'0'0,"0"0"-601"0"0,0 0-520 0 0,0 0-352 0 0,0 0-336 0 0,0 0-496 0 0,0 0-976 0 0,0 0-2009 0 0,0 0-2672 0 0</inkml:trace>
</inkml:ink>
</file>

<file path=ppt/ink/ink9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16468 0 0,'0'0'832'0'0,"0"0"85"0"0,0 0 253 0 0,0 0 162 0 0,0 0-68 0 0,0 0-246 0 0,0 0-283 0 0,7 32-204 0 0,21 102-193 0 0,-19 25 65 0 0,-9-89-435 0 0,-3 0 1 0 0,-4-1-1 0 0,-2 1 0 0 0,-7 15 32 0 0,-48 182-3066 0 0,56-204-812 0 0,27-67 540 0 0,62-90-8790 0 0,-66 75 9657 0 0</inkml:trace>
</inkml:ink>
</file>

<file path=ppt/ink/ink9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8514 0 0,'0'0'3773'0'0,"0"0"-1826"0"0,0 0-795 0 0,0 0-217 0 0,0 0-30 0 0,0 0 54 0 0,0 0 0 0 0,-4 33-29 0 0,-17 104-72 0 0,-2 25 926 0 0,-10 135-834 0 0,30-185-826 0 0,-1-3-4054 0 0,4-108 3650 0 0,-1 17-4372 0 0,-1-7-2736 0 0,1-7-152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48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395 233,'111'-16,"-1"-4,33-14,-106 23,1-2,-1-2,-1-1,-1-1,22-16,-4-19,-53 52,0-1,-1 1,1 0,0-1,-1 1,1 0,0-1,-1 1,1 0,0-1,-1 1,1 0,-1 0,1 0,-1-1,1 1,-1 0,1 0,0 0,-1 0,1 0,-1 0,1 0,-1 0,1 0,-1 0,1 0,-1 0,1 0,-1 0,1 0,-1 0,1 1,0-1,-1 0,1 0,-1 0,1 1,0-1,-1 0,1 1,-1-1,1 0,0 1,0-1,-1 0,1 1,0-1,0 1,-1-1,1 1,0-1,0 0,0 1,0-1,0 1,0-1,-1 1,1-1,0 1,0-1,1 1,-21 23,3 2,0 0,1 1,2 0,0 1,2 1,2 0,0 1,2 0,-1 13,-11 33,3 0,4 2,3-1,3 2,4-1,5 31,11 0,-8-86,-2 0,0 0,-1 0,-2 1,0-1,-1 0,-2 0,0 0,-3 7,6-28,0 0,-1-1,1 1,-1 0,1-1,-1 1,0-1,0 1,0-1,0 1,0-1,0 1,0-1,0 0,0 0,-1 0,1 1,0-1,-1 0,1-1,-1 1,1 0,-1 0,1-1,-1 1,0-1,1 1,-1-1,0 0,0 1,1-1,-1 0,0 0,1 0,-1 0,0-1,0 1,1 0,-1-1,0 1,1-1,-1 0,1 0,-1 1,1-1,-1 0,1 0,-1 0,1 0,-1-1,-13-10,1-1,0 0,1 0,0-2,1 1,1-2,-5-8,-21-26,27 36,-1 1,0-1,-1 2,-1 0,0 0,0 1,-1 1,0 0,-1 1,0 1,-1 0,0 1,0 1,0 0,-1 1,1 1,-1 1,-1 0,1 1,0 1,-11 0,14 2,1 0,0 1,-1 0,1 1,0 0,0 1,1 0,-1 1,1 1,0 0,0 1,1 0,0 0,0 1,1 1,0 0,0 0,1 1,1 0,-1 1,2 0,-1 0,1 1,-1 3,13 25,5-28</inkml:trace>
  <inkml:trace contextRef="#ctx0" brushRef="#br0" timeOffset="372.594">368 656,'372'-74,"-171"19,-199 54,1 0,-1 1,0 0,1-1,-1 1,1 0,-1 0,1 0,-1 1,1-1,-1 0,0 1,1 0,-1-1,0 1,1 0,-1 0,0 1,0-1,0 0,0 1,0-1,0 1,0 0,0-1,-1 1,1 0,-1 0,1 0,-1 0,0 0,0 1,0-1,0 0,0 1,0-1,-1 0,1 1,6 99,-8-93,-3 164,4-149</inkml:trace>
  <inkml:trace contextRef="#ctx0" brushRef="#br0" timeOffset="720.843">1242 1164,'10'-9,"7"-19,7-8,-2-3,1 0,-4 2,-1 3,-2 2,0 1,2 2,3 1,3 0,-3 0,0 5,-4 11,-4 8</inkml:trace>
  <inkml:trace contextRef="#ctx0" brushRef="#br0" timeOffset="1037.918">1806 826,'-14'20,"1"0,1 1,1 1,1 0,0 0,2 1,0 0,2 1,1-1,-2 16,7-36,0 0,0 1,0-1,0 0,0 0,1 0,-1 1,1-1,0 0,0 0,0 0,1 0,-1 0,0 0,1-1,0 1,0 0,0-1,0 0,0 1,1-1,-1 0,0 0,1 0,0 0,-1 0,1-1,0 1,0-1,0 0,0 0,0 0,0 0,1-1,-1 1,3-1,2 1,0-1,0 0,0-1,0 0,-1 0,1-1,0 0,-1 0,1-1,-1 0,0 0,0-1,0 0,5-3,0-3,-1 0,1-1,-2 0,0-1,0 0,-1 0,0-1,-1 0,0-1,-1 1,-1-2,-1 1,1-1,-2 1,0-1,0-8,-3 18,0 0,-1-1,0 1,0 0,0-1,-1 1,1 0,-1 0,0-1,-1 1,0 0,1 0,-1 0,-1 0,1 1,-1-1,0 1,0-1,0 1,-1 0,1 0,-1 0,0 1,0-1,0 1,-1 0,1 0,-1 1,0-1,1 1,-4-1,-13-2</inkml:trace>
  <inkml:trace contextRef="#ctx0" brushRef="#br0" timeOffset="1452.82">2117 1136,'219'-233,"-216"231,-2 0,0 0,1-1,-1 1,1 0,0 0,0 0,-1 0,1 0,1 0,-1 1,0-1,0 1,1-1,-1 1,1 0,-1 0,1 0,-1 0,1 1,0-1,-1 0,1 1,0 0,-1 0,1 0,0 0,0 0,-1 1,1-1,0 1,-1-1,1 1,0 0,-1 0,1 0,-1 1,2 0,-3 1,1 0,-1 0,1 0,0 0,-1 0,1-1,0 1,1 0,-1-1,0 0,1 0,-1 0,1 0,0 0,0 0,0-1,0 1,0-1,0 0,0 1,0-2,0 1,0 0,1-1,-1 1,0-1,1 0,-1 0,0 0,3-1,219-93,-220 94,0 0,0 1,0 0,0 0,-1 0,1 0,0 1,-1 0,1 0,-1 0,0 0,0 1,0 0,0 0,0 0,0 0,-1 0,1 1,-1 0,0-1,0 2,50 38,-2-28,-27-12</inkml:trace>
  <inkml:trace contextRef="#ctx0" brushRef="#br0" timeOffset="7052.929">5870 516,'-14'0,"-5"0</inkml:trace>
  <inkml:trace contextRef="#ctx0" brushRef="#br0" timeOffset="7287.183">6097 770,'-7'13,"0"1,2 0,0 0,0 0,1 1,1-1,1 1,0 0,1 0,0 0,1 0,1 0,2 13,-3-26,0-1,1 1,-1-1,0 1,1-1,-1 1,1-1,0 1,-1-1,1 0,0 1,0-1,0 0,0 0,0 0,0 1,0-1,0 0,1-1,-1 1,0 0,1 0,-1 0,0-1,1 1,-1-1,1 1,-1-1,1 1,-1-1,1 0,-1 0,1 0,0 0,-1 0,1 0,-1 0,1-1,-1 1,1 0,-1-1,1 1,48-46,-44 39,0 0,-1-1,0 0,-1 0,0 0,0-1,0 1,-1-1,0 0,-1 0,0 0,-1 0,0 0,0 0,0-1,-2 1,1 0,-1 0,0 0,-1-1,0 1,0 0,-1 1,-1-1,1 0,-1 1,0 0,-1 0,0 0,-1 1,1-1,-6-4,-29-2,22 14</inkml:trace>
  <inkml:trace contextRef="#ctx0" brushRef="#br0" timeOffset="9887.027">9708 770,'-4'7,"0"0,1 1,-1 0,2 0,-1 0,1 0,0 0,1 0,-1 1,2-1,-1 0,1 1,1-1,-1 1,2-1,-1 0,1 0,0 0,3 8,0-13,0 0,0 0,0-1,0 1,0-1,1 0,-1-1,1 1,-1-1,1 0,-1-1,1 1,0-1,-1 0,1-1,0 1,-1-1,1 0,-1-1,1 1,-1-1,1 0,-1 0,0-1,0 0,0 0,-1 0,2-1,17-8,-1-2,0-1,-1 0,0-2,-1 0,-1-1,-1-1,0-1,-2-1,0 0,-2-1,0 0,-1-1,7-19,-14 31,-1 0,0-1,0 0,-1 0,-1 0,0 0,-1-1,0 1,-1-1,0 1,-1-1,0 0,-1 1,0-1,-1 1,-1-1,0 1,-2-5,-1 11,1 1,0 0,-1 1,0-1,0 1,-1 0,1 1,-1-1,0 1,1 1,-1-1,-1 1,1 0,0 1,0 0,-1 0,1 0,0 1,-1 0,1 1,-1 0,1 0,0 0,0 1,-1 0,1 0,0 1,1 0,-1 0,0 1,1-1,0 2,0-1,0 1,1-1,-1 2,1-1,-3 5,0 0,1 1,1 0,0 0,1 0,0 1,0 0,2 0,-1 0,1 1,1-1,0 1,1-1,1 1,0 0,0-1,1 1,1-1,0 1,1-1,0 1,1-1,0 0,1-1,0 1,1-1,0 0,1 0,1 0,4 3,0 0,1-1,1-1,0 0,1-1,0-1,0 0,1-1,1-1,-1 0,1-2,0 1,1-2,3 0,9 2,1-1,-1-2,1-1,-1-2,1 0,0-3,-1 0,1-2,-1-1,0-1,0-2,27-11,-42 13,0 0,-1-1,0-1,0 0,0-1,-1 0,-1-1,0-1,0 0,-1 0,0-1,-1-1,-1 0,0 0,0 0,-2-1,1-1,-2 1,0-1,-1 0,2-9,-6 20,-1 0,0-1,1 1,-1-1,-1 1,1 0,-1-1,0 1,0 0,0-1,0 1,-1 0,1 0,-1 0,0 0,-1 0,1 1,-1-1,1 1,-1-1,0 1,0 0,-1 0,1 0,-1 0,1 1,-1 0,0-1,0 1,0 1,0-1,0 0,0 1,-3 0,-5-3,1 2,-1 0,1 0,-1 1,0 0,0 1,0 0,0 1,1 1,-1 0,0 0,-5 3,5-1,-1 1,1 1,1-1,-1 2,1 0,0 0,1 1,-1 0,1 1,1 0,0 1,0 0,1 0,1 1,-1 0,2 0,-1 1,2-1,-1 2,2-1,0 0,0 1,1 0,0 0,2 0,-1 0,1 0,1 0,1 0,0 0,0 0,1 0,1 0,0 0,1 0,0-1,1 0,0 0,1 0,1 0,0-1,3 4,1-1,1-2,0 1,1-1,1-1,-1-1,2 0,-1 0,1-1,1-1,0-1,0 0,0-1,1-1,8 2,-1-1,-1-1,1-1,0-1,0-1,0-2,0 0,0-1,15-3,-11-1,-4 1</inkml:trace>
  <inkml:trace contextRef="#ctx0" brushRef="#br0" timeOffset="8970.304">7733 1164,'192'-116,"74"-65,-123 81,-142 99,1-1,-1 1,0 0,1 0,-1 0,0 0,1 0,-1 0,1 0,0 0,-1 0,1 1,0-1,-1 1,1-1,0 1,0 0,-1-1,1 1,0 0,0 0,-1 1,1-1,0 0,0 0,-1 1,1-1,0 1,0 0,-1-1,1 1,-1 0,1 0,-1 0,1 0,-1 0,0 0,1 1,-1-1,0 0,0 1,0-1,0 1,0-1,0 1,0 0,4 7,-1-1,0 1,-1 0,0 1,0-1,-1 0,0 1,-1 0,0-1,0 1,-1 0,0-1,-1 1,0 0,-1-1,0 1,0-1,-1 0,0 1,-1-1,0-1,0 1,-1-1,0 1,0-1,-1 0,0-1,-1 0,1 0,-1 0,-1-1,1 0,-1 0,-3 1,0-1,-1-1,0 0,0-1,0 0,0-1,0 0,-1-1,0 0,1-1,-1 0,0-1,-10-2,22 2,0 1,0-1,0 0,0 0,-1 0,1 0,0 0,0 0,0 0,0 0,0 0,-1-1,1 1,0 0,0-1,0 1,0-1,0 1,0-1,0 0,0 1,0-1,1 0,-1 0,0 0,0 1,0-1,1 0,-1 0,1 0,-1 0,1 0,-1 0,1 0,-1 0,1-1,0 1,0 0,-1 0,1 0,0 0,0 0,0-1,0 1,0 0,1 0,-1 0,0 0,0 0,1 0,-1-1,1 1,-1 0,1 0,-1 0,1 0,0 1,0-1,-1 0,1 0,1 0,6-5,1 0,0 1,1 1,-1 0,1 0,0 0,0 1,0 1,0 0,0 0,0 1,1 1,-1-1,1 2,-1-1,0 1,1 1,-1 0,0 0,0 1,0 1,-1-1,1 1,0 1,2 1,1 0,0-1,0-1,0 0,1 0,-1-2,1 0,0 0,0-1,0-1,-1 0,1-1,0-1,0 0,-1-1,1 0,-1-1,3-1,26-18,-1-2,-1-1,-2-2,-1-2,-1-2,-1 0,5-10,-26 24,0-1,-1 0,-1-1,-1 0,0-1,-2 0,-1-1,0 0,-1 0,-2 0,0-1,-2 0,0 0,-2 0,0 0,-1 0,-2-1,-2-9,4 31,0-1,0 1,-1 0,1-1,-1 1,0 0,1 0,-1-1,0 1,0 0,-1 0,1 0,0 0,-1 0,1 0,-1 1,1-1,-1 0,0 1,0-1,0 1,0 0,0-1,0 1,0 0,0 0,-1 1,1-1,0 0,0 1,-1-1,1 1,-1 0,1 0,0 0,-1 0,1 0,0 0,-1 1,1-1,0 1,-1-1,1 1,0 0,0 0,0 0,0 0,0 1,0-1,-8 6,1 1,0-1,1 2,0-1,0 1,1 0,0 1,0 0,1 0,0 0,1 1,1-1,-3 9,-1-1,-9 18,2 0,1 2,2 0,2 0,2 1,1 0,2 0,0 24,6-51,-1 1,2-1,-1-1,2 1,0 0,0 0,1-1,0 0,1 0,1 0,1 2,-5-8,1-1,0 0,0 0,0 0,0-1,1 1,-1-1,1 0,0 0,0 0,0 0,0-1,1 1,-1-1,1 0,-1-1,1 1,0-1,0 0,0 0,-1 0,1-1,0 0,0 1,0-2,0 1,0-1,2 0,-1-1,0 1,-1-1,0 0,1-1,-1 1,0-1,0 0,-1-1,1 1,-1-1,1 0,-1 0,0 0,0-2,7-8</inkml:trace>
  <inkml:trace contextRef="#ctx0" brushRef="#br0" timeOffset="9176.653">9285 910,'5'20,"6"-5,1-3</inkml:trace>
  <inkml:trace contextRef="#ctx0" brushRef="#br0" timeOffset="9341.874">9314 459,'0'0</inkml:trace>
  <inkml:trace contextRef="#ctx0" brushRef="#br0" timeOffset="7587.254">6491 770,'0'10,"1"0,0 0,0 0,1 1,0-1,1-1,0 1,1 0,0-1,0 1,3 2,-5-9,0 0,0 1,0-1,1 0,0 0,-1-1,1 1,0 0,1-1,-1 0,0 0,1 0,-1 0,1 0,-1-1,1 1,0-1,0 0,0 0,0-1,-1 1,1-1,0 0,0 0,0 0,0 0,0-1,0 0,0 1,0-2,8-2,0-2,-1 1,1-2,-2 1,1-2,-1 1,0-1,0-1,-1 0,0 0,-1-1,0 0,1-3,19-19,-6-2,-15 18</inkml:trace>
  <inkml:trace contextRef="#ctx0" brushRef="#br0" timeOffset="7891.368">7169 656,'-29'20,"-10"10,8 6,12-4,11-3,11-5,10-3,7 0,1 2,-9-4,-6 0,-8-3,-10-5,-7-3,-5-4,2-3</inkml:trace>
  <inkml:trace contextRef="#ctx0" brushRef="#br0" timeOffset="5484.245">3612 854,'-9'48,"3"0,1 0,2 49,-8 76,-23 37,26-194,30-73,3 0,2 2,3 1,8-10,-11 22,1 0,2 2,1 1,3 1,0 2,3 2,17-13,15 18,-68 29,1 0,-1 0,0-1,1 1,-1 0,0 0,0 1,1-1,-1 0,0 0,1 1,-1-1,0 0,0 1,1 0,-1-1,0 1,0 0,0-1,0 1,0 0,0 0,0 0,0 0,0 0,0 0,-1 0,1 0,0 0,-1 0,1 1,-1-1,1 0,-1 0,1 1,-1-1,0 0,0 0,0 1,0-1,0 0,0 1,0-1,0 0,0 1,0-1,-1 0,1 0,-1 1,1-1,-1 0,0 1,-5 20,-1-1,-1-1,-1 1,-1-2,-1 1,0-1,-2-1,0 0,-1-1,0 0,-13 10,13-13,-1 0,0-1,-1-1,0 0,-1-2,-1 1,-3 0,0 0,3-1</inkml:trace>
  <inkml:trace contextRef="#ctx0" brushRef="#br0" timeOffset="5957.018">4120 1108,'26'-5,"0"-1,-1 0,0-2,0-1,-1-1,0-1,-1-1,0-1,-1-1,-1-1,0-1,-1-1,0-1,-2 0,5-8,5-55,-28 78,0 1,0 0,0 0,0 0,0 0,-1 0,1-1,-1 1,1 0,-1 0,0 0,0 0,0 1,0-1,0 0,-1 0,1 0,0 1,-1-1,0 1,1-1,-1 1,0 0,1-1,-1 1,0 0,0 0,0 0,0 1,0-1,0 0,0 1,0-1,0 1,-1 0,1 0,0 0,0 0,-5-1,1 1,-1 1,0-1,1 1,-1 0,1 1,-1-1,1 1,0 1,0-1,0 1,0 0,0 0,1 1,-1-1,1 1,0 1,0-1,0 1,1 0,-1 0,1 0,1 0,-1 1,1 0,-2 3,5-7,-1 0,1 0,0 0,0-1,0 1,0 0,1 0,-1 0,0-1,1 1,-1 0,1 0,0-1,-1 1,1 0,0-1,0 1,0-1,0 1,1-1,-1 1,0-1,0 0,1 0,-1 0,1 0,-1 0,1 0,0 0,-1 0,1 0,0-1,-1 1,1-1,0 1,0-1,0 0,71 8,41 11,-111-18,0 0,-1 0,1 0,0 0,-1 1,1-1,-1 1,1 0,-1 0,0-1,1 1,-1 1,0-1,0 0,-1 1,1-1,0 0,-1 1,0 0,1-1,-1 1,0 0,-1 0,1 0,0 0,-1 0,1-1,-1 1,0 0,0 0,0 0,-1 0,1 0,0 0,-1 0,0 2,-39 69,26-55</inkml:trace>
  <inkml:trace contextRef="#ctx0" brushRef="#br0" timeOffset="6339.489">4770 1051,'6'-2,"20"-5,0 0,-1-2,0 0,-1-2,0-1,-1-1,0-1,-1-1,-1 0,0-2,-1-1,1-3,-18 19,0-1,0 1,-1-1,1 0,-1 0,1 0,-1-1,0 1,-1 0,1-1,-1 1,1-1,-1 0,0 1,0-1,0 0,-1 0,0 0,1 0,-1 1,-1-1,1 0,0 0,-1 0,0 0,0 1,0-1,0 0,-1 1,1-1,-1 1,0 0,0-1,0 1,-1 0,1 0,-1 0,0 1,0-2,-4 2,1 0,-1 1,0-1,1 2,-1-1,0 1,0 0,0 0,1 0,-1 1,0 0,0 1,1 0,-1 0,1 0,0 0,-1 1,1 0,0 1,1-1,-1 1,1 0,-4 3,-3 4,0-1,0 2,1 0,1 0,0 1,0 0,2 1,-1-1,-2 9,8-18,0 0,1 0,0 1,-1-1,1 1,1-1,-1 1,1-1,-1 1,1 0,1 0,-1 0,1 0,0-1,0 1,0 0,0 0,1 0,0 0,0 0,1-1,-1 1,1-1,0 1,0-1,0 1,1-1,-1 0,1 0,0 0,1-1,-1 1,0-1,1 1,0-1,0 0,0-1,1 2,49 5,-28-8</inkml:trace>
  <inkml:trace contextRef="#ctx0" brushRef="#br0" timeOffset="6671.419">5306 770,'7'52,"-4"-18,1-1,2 0,1-1,2 0,1 0,10 21,-19-51,0 0,0 0,0 0,0 0,1 0,-1-1,1 1,-1 0,1 0,-1-1,1 1,0-1,0 0,0 1,-1-1,1 0,1 0,-1 0,0-1,0 1,0 0,0-1,1 1,-1-1,0 0,0 0,1 0,-1 0,0 0,0 0,1-1,-1 1,0-1,0 1,0-1,0 0,0 0,1 0,-2 0,1 0,0 0,0-1,0 1,0-1,-1 1,1-1,-1 0,1 0,-1 1,0-1,0 0,1-1,126-236,-118 221</inkml:trace>
  <inkml:trace contextRef="#ctx0" brushRef="#br0" timeOffset="6875.172">5757 883,'0'33,"0"12</inkml:trace>
  <inkml:trace contextRef="#ctx0" brushRef="#br0" timeOffset="18940.178">1 1447,'143'16,"1"-6,122-7,57-29,34-4,106-1,157 32,-245-30,36 30,-296 12,90-2,273-58,15 40,-289 9,628-2,-466-30,733 31,-156-1,-679 28,348-27,-348-31,271 31,-309-29,-29 17,-145 3,1 2,0 3,0 2,3 2,-41-1,183-28,84 27,-84-27,-74 11,-109 13,1 1,0 1,0 0,0 1,1 1,-1 0,0 1,12 3,-4 3</inkml:trace>
  <inkml:trace contextRef="#ctx0" brushRef="#br0" timeOffset="22579.684">13349 656,'-17'-39,"-40"-96,54 129,0 1,0 0,0 1,-1-1,1 1,-1-1,-1 1,1 0,0 0,-1 1,0 0,0-1,0 2,0-1,0 0,0 1,-1 0,1 0,-1 1,0 0,0 0,1 0,-6 0,8 1,0 1,0-1,0 1,0-1,0 1,1 0,-1 0,0 1,0-1,1 0,-1 1,1-1,-1 1,1 0,0 0,0 0,0 0,0 1,0-1,0 0,1 1,-1-1,1 1,-1 0,1-1,0 1,0 0,0 0,1 0,-1-1,0 4,-2 100,4-82,0 35,13 100,40 48,3-8,-19-8,-33-158,-1 1,-2 0,-1 0,-1 0,-2 0,-2 0,-4 17,3-29,4-10,-1 1,-1-1,0 0,-1 0,0-1,0 1,-2-1,1 0,-1 0,-1 0,0-1,-5 6,6-14,0 0,0 0,-1-1,1 1,0-1,-1-1,1 1,-1-1,1 0,-1-1,1 0,-1 0,1 0,0 0,0-1,-1 0,1-1,0 1,1-1,-1 0,0-1,1 1,0-1,-5-4,2 2,-1 1,1-2,0 1,1-1,0-1,0 1,0-1,1 0,0-1,1 1,0-1,0 0,1-1,-1-2,-2-12</inkml:trace>
  <inkml:trace contextRef="#ctx0" brushRef="#br0" timeOffset="25096.136">11740 628,'-35'171,"8"2,1 73,1-2,0-98,23-139,1-8</inkml:trace>
  <inkml:trace contextRef="#ctx0" brushRef="#br0" timeOffset="25460.977">11402 600,'306'-11,"-19"-24,-176 28,-99 13,-7 1</inkml:trace>
  <inkml:trace contextRef="#ctx0" brushRef="#br0" timeOffset="25831.715">11994 1023,'29'-5,"14"-1,5 0,-1 1,-4 1,-9 7,-6 2,-2 1,-6-1</inkml:trace>
  <inkml:trace contextRef="#ctx0" brushRef="#br0" timeOffset="26077.864">12051 1193,'29'0,"19"0,1 0</inkml:trace>
  <inkml:trace contextRef="#ctx0" brushRef="#br0" timeOffset="27097.716">12531 1108,'177'-330,"-177"329,0 1,0-1,0 1,0-1,0 1,0-1,1 1,-1-1,0 1,0-1,0 1,0-1,1 1,-1-1,0 1,0-1,1 1,-1 0,0-1,1 1,-1 0,1-1,-1 1,0 0,1-1,-1 1,1 0,-1 0,1-1,-1 1,1 0,-1 0,1 0,-1 0,1 0,-1 0,1 0,-1 0,1 0,-1 0,1 0,-1 0,1 0,-1 0,1 0,-1 0,1 0,-1 1,1-1,-1 0,0 0,1 1,-1-1,1 0,-1 1,0-1,1 0,5 33,-4-18,17 104,-19-117,0 0,0 0,0 0,0 0,0 0,1 0,-1 0,1 0,-1-1,1 1,0 0,0 0,0-1,0 1,0 0,0-1,0 1,0-1,1 1,-1-1,0 0,1 0,0 0,-1 1,1-1,0-1,-1 1,1 0,0 0,0-1,-1 1,1-1,0 1,0-1,0 0,0 0,0 0,0 0,0 0,0 0,0 0,0-1,-1 1,1-1,0 1,0-1,0 0,-1 0,1 0,0 0,-1 0,1 0,-1 0,1 0,-1-1,0 1,1-1,144-133,-79 88,-65 48,0 0,-1 1,1-1,-1 0,1 1,-1-1,1 1,-1-1,0 1,1 0,-1-1,0 1,0 0,-1 0,1 0,0 0,-1 0,1 0,-1 0,1 0,-1 0,0 0,0 0,0 0,0 0,0 0,0 0,-1 1,2 7,0-3,0 0,1 0,-1 0,2 0,-1 0,1-1,0 1,0-1,1 0,-1 0,1 0,1 0,-1-1,1 1,0-1,1-1,-1 1,1-1,2 2,8 7</inkml:trace>
  <inkml:trace contextRef="#ctx0" brushRef="#br0" timeOffset="27374.966">12587 1193,'58'-5,"23"-1,3-1,-8 2,-12 2,-12 1,-10 0,-8 2,-4 0,-8 0</inkml:trace>
  <inkml:trace contextRef="#ctx0" brushRef="#br0" timeOffset="27961.697">12644 1475,'-143'219,"128"-187,16-32,-1 1,0 0,1-1,-1 1,0-1,1 1,-1-1,1 1,-1-1,1 1,-1-1,1 1,0-1,-1 1,1-1,-1 0,1 1,0-1,-1 0,1 0,0 0,-1 1,1-1,0 0,0 0,-1 0,1 0,0 0,-1 0,1 0,0-1,-1 1,1 0,0 0,0 0,-1-1,1 1,-1 0,1-1,0 1,-1 0,1-1,-1 1,1-1,-1 1,1-1,-1 1,1-1,-1 0,0 1,1-1,-1 1,0-1,1 0,-1 1,0-1,0 0,0 0,1 1,-1-1,2-1,26-20,-2-1,-1-1,-1-2,0 0,0-5,6-4,91-125,-120 159,0 0,1 0,-1 0,0 0,1 1,-1-1,0 0,1 1,-1-1,1 1,-1-1,1 1,0-1,-1 1,1 0,-1 0,1 0,-1 0,1 0,-1 0,1 1,0-1,-1 0,1 1,-1 0,0-1,1 1,-1-1,1 1,-1 0,0 0,1 0,-1 0,0 0,0 0,0 0,0 1,0-1,0 0,0 0,0 1,-1-1,1 1,0-1,-1 0,1 1,-1-1,0 1,1 0,-1-1,0 1,0-1,0 1,0 0,10 15,83 123,-92-138,-1-1,1 1,0-1,-1 1,1-1,-1 1,1-1,-1 1,0-1,1 1,-1 0,0-1,0 1,0 0,-1-1,1 1,0-1,0 1,-1 0,1-1,-1 1,0-1,1 1,-1-1,0 0,0 1,0-1,0 0,0 1,0-1,0 0,0 0,-1 0,1 0,0 0,-1 0,1 0,0-1,-1 1,1 0,-1-1,1 1,-1-1,0 0,1 1,-1-1,1 0,-1 0,0 0,1 0,-1 0,0-1,1 1,-1 0,1-1,-1 1,1-1,-1 1,1-1,-1 0,1 0,-2 0,-113-50,90 39</inkml:trace>
  <inkml:trace contextRef="#ctx0" brushRef="#br0" timeOffset="29059.253">12164 1164,'5'0,"6"0,6 0,5 0,4 0,2 0,1 0,-5 0</inkml:trace>
</inkml:ink>
</file>

<file path=ppt/ink/ink9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0 0 0 0,'0'0'928'0'0,"0"0"719"0"0,0 0 232 0 0,0 0-1 0 0,0 0-36 0 0,0 0-74 0 0,0 0-117 0 0,0 0-161 0 0,0 0-222 0 0,0 0-210 0 0,0 0-164 0 0,0 0-120 0 0,-12 9-95 0 0,-53 40 736 0 0,64-48-1166 0 0,6-3-90 0 0,0-1 0 0 0,-1 1 0 0 0,1-1 0 0 0,-1 0 0 0 0,0 0-1 0 0,0-1 1 0 0,0 1 0 0 0,-1-1 0 0 0,1 0 0 0 0,-1 0 0 0 0,0 0 0 0 0,0 0 0 0 0,0 0-1 0 0,0-1 1 0 0,-1-1-159 0 0,-2 5-760 0 0,0 1-806 0 0,0 0-1535 0 0,0 0-3210 0 0,0 0-3754 0 0</inkml:trace>
</inkml:ink>
</file>

<file path=ppt/ink/ink9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3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75 473 4921 0 0,'0'0'1555'0'0,"0"0"76"0"0,0 0 41 0 0,0 0 65 0 0,0 0-32 0 0,0 0-119 0 0,0 0-175 0 0,0 0-223 0 0,0 0-182 0 0,0 0-135 0 0,0 0-72 0 0,0 0-58 0 0,23-32-45 0 0,75-100-77 0 0,-31 52 323 0 0,32-47 215 0 0,-91 114-1035 0 0,26-66 672 0 0,-33 69-288 0 0,1 31-572 0 0,20 248 253 0 0,-18-159-199 0 0,0 519 106 0 0,-38-417-182 0 0,-44 17-103 0 0,16-108 89 0 0,-27 4-76 0 0,88-123 167 0 0,-1 0-1 0 0,0 0 1 0 0,1-1 0 0 0,-1 1 0 0 0,0-1 0 0 0,0 1 0 0 0,0-1 0 0 0,0 0 0 0 0,0 0-1 0 0,0 0 1 0 0,0 0 0 0 0,-1 0 0 0 0,1 0 0 0 0,0 0 0 0 0,-1-1 0 0 0,1 1-1 0 0,0-1 1 0 0,-1 0 0 0 0,1 0 0 0 0,0 1 0 0 0,-1-2 0 0 0,1 1 0 0 0,0 0 0 0 0,-1 0-1 0 0,1-1 1 0 0,0 1 0 0 0,-1-1 0 0 0,1 0 0 0 0,0 0 0 0 0,0 0 0 0 0,-1 0-1 0 0,1 0 1 0 0,0 0 0 0 0,0 0 0 0 0,0-1 11 0 0,-54-61-284 0 0,24-31 234 0 0,28 73 81 0 0,1-1 0 0 0,2 0 0 0 0,0 1 1 0 0,1-1-1 0 0,2 0 0 0 0,0 1 0 0 0,1-1 1 0 0,1 1-1 0 0,1 0 0 0 0,1 0 0 0 0,0 0 1 0 0,2 1-1 0 0,1 0 0 0 0,0 1 0 0 0,1 0 1 0 0,5-6-32 0 0,4-3 81 0 0,1 0 1 0 0,2 2 0 0 0,0 0-1 0 0,2 1 1 0 0,1 1 0 0 0,1 2-1 0 0,0 0 1 0 0,11-4-82 0 0,54-12 82 0 0,-76 36-260 0 0,25 0-676 0 0,-10 10-2990 0 0,-15-2 767 0 0,-5-1-1302 0 0,0-1-3436 0 0,1-1 2148 0 0</inkml:trace>
  <inkml:trace contextRef="#ctx0" brushRef="#br0" timeOffset="2299.693">795 801 4001 0 0,'0'0'3533'0'0,"0"0"-893"0"0,0 0-273 0 0,0 0-74 0 0,0 0-250 0 0,0 0-413 0 0,0 0-337 0 0,0 0-201 0 0,0 0-189 0 0,0 0-203 0 0,0 0-199 0 0,0 0-121 0 0,0 0-76 0 0,-10 13-38 0 0,-29 44-23 0 0,21 9 391 0 0,18-54-529 0 0,8 159 658 0 0,19-126-634 0 0,-25-44-102 0 0,-1 0 0 0 0,1 0-1 0 0,0 0 1 0 0,0 0 0 0 0,0 0-1 0 0,0 0 1 0 0,0-1 0 0 0,1 1 0 0 0,-1-1-1 0 0,0 1 1 0 0,0-1 0 0 0,0 0-1 0 0,0 0 1 0 0,0 0 0 0 0,1 0 0 0 0,-1 0-1 0 0,0-1 1 0 0,0 1 0 0 0,0 0-1 0 0,0-1 1 0 0,0 0 0 0 0,0 1 0 0 0,0-1-1 0 0,0 0 1 0 0,0 0 0 0 0,0 0-1 0 0,0-1 1 0 0,0 1 0 0 0,-1 0 0 0 0,1-1-1 0 0,0 1 1 0 0,0-1-27 0 0,31-50 606 0 0,-1 15-410 0 0,97-68-121 0 0,-90 79-46 0 0,-15 11-40 0 0,1 1 1 0 0,1 2 0 0 0,0 1 0 0 0,0 1 0 0 0,20-5 10 0 0,-33 11-7 0 0,-9 3 11 0 0,-3 1 4 0 0,-1 0 3 0 0,0 0-16 0 0,0 0-1 0 0,0 0 32 0 0,0 0-10 0 0,0 0 8 0 0,0 0 10 0 0,0 0-6 0 0,0 0 8 0 0,0 0 23 0 0,0 0 2 0 0,0 0-10 0 0,0 0-7 0 0,0 0-17 0 0,0 0-5 0 0,0 0 16 0 0,0 0-12 0 0,0 0 22 0 0,0 0 18 0 0,0 0-25 0 0,0 0 23 0 0,0 0 1 0 0,0 0-21 0 0,0 0 19 0 0,0 0 22 0 0,-9 0-10 0 0,1-1-74 0 0,-1 1 1 0 0,1 0-1 0 0,-1 0 0 0 0,0 1 1 0 0,1 0-1 0 0,-1 0 0 0 0,1 1 1 0 0,0 0-1 0 0,-1 1 0 0 0,1 0 1 0 0,0 0-1 0 0,0 0 0 0 0,1 1 1 0 0,-6 4-2 0 0,1 0-12 0 0,1 0 0 0 0,-1 1 1 0 0,2 0-1 0 0,0 1 0 0 0,0 0 1 0 0,0 1-1 0 0,1 0 0 0 0,1 0 1 0 0,0 1-1 0 0,1 0 0 0 0,0 1 1 0 0,1-1-1 0 0,0 1 0 0 0,1 0 1 0 0,0 1-1 0 0,1-1 0 0 0,1 1 1 0 0,0 0-1 0 0,1 0 0 0 0,0 8 12 0 0,1-18-2 0 0,0-1-1 0 0,1 0 1 0 0,-1 1-1 0 0,1-1 1 0 0,0 0-1 0 0,0 1 0 0 0,1-1 1 0 0,-1 1-1 0 0,1-1 1 0 0,-1 0-1 0 0,1 0 1 0 0,0 1-1 0 0,0-1 1 0 0,1 0-1 0 0,-1 0 0 0 0,1 0 1 0 0,-1 0-1 0 0,1 0 1 0 0,0 0-1 0 0,0-1 1 0 0,0 1-1 0 0,0-1 0 0 0,1 1 1 0 0,-1-1-1 0 0,1 0 1 0 0,-1 0-1 0 0,1 0 1 0 0,0 0-1 0 0,0 0 1 0 0,0-1-1 0 0,0 1 0 0 0,0-1 1 0 0,0 0-1 0 0,0 0 1 0 0,1 0-1 0 0,-1 0 1 0 0,0 0-1 0 0,2-1 3 0 0,2 0 15 0 0,-1 0-1 0 0,0-1 1 0 0,1 0-1 0 0,-1 0 1 0 0,0 0 0 0 0,0-1-1 0 0,0 0 1 0 0,0 0-1 0 0,0-1 1 0 0,0 1 0 0 0,-1-1-1 0 0,1-1 1 0 0,-1 1-1 0 0,0-1 1 0 0,0 0 0 0 0,0 0-1 0 0,0 0 1 0 0,-1-1-1 0 0,0 0 1 0 0,1 0-15 0 0,129-177 203 0 0,-97 130-258 0 0,-37 51 52 0 0,0 1 1 0 0,0-1-1 0 0,0 0 0 0 0,1 1 0 0 0,-1-1 0 0 0,0 1 1 0 0,0-1-1 0 0,1 0 0 0 0,-1 1 0 0 0,1-1 1 0 0,-1 1-1 0 0,0-1 0 0 0,1 1 0 0 0,-1-1 1 0 0,1 1-1 0 0,-1 0 0 0 0,1-1 0 0 0,-1 1 0 0 0,1 0 1 0 0,-1-1-1 0 0,1 1 0 0 0,0 0 0 0 0,-1-1 1 0 0,1 1-1 0 0,0 0 0 0 0,-1 0 0 0 0,1 0 0 0 0,-1 0 1 0 0,1 0-1 0 0,0 0 0 0 0,-1 0 0 0 0,1 0 1 0 0,0 0-1 0 0,-1 0 0 0 0,1 0 0 0 0,0 0 0 0 0,-1 0 1 0 0,1 0-1 0 0,0 0 0 0 0,-1 1 0 0 0,1-1 1 0 0,-1 0-1 0 0,1 1 0 0 0,0-1 0 0 0,-1 0 0 0 0,1 1 1 0 0,-1-1-1 0 0,1 0 0 0 0,-1 1 0 0 0,1-1 1 0 0,-1 1-1 0 0,0-1 0 0 0,1 1 0 0 0,-1 0 0 0 0,0-1 1 0 0,1 1-1 0 0,-1-1 0 0 0,0 1 0 0 0,1-1 1 0 0,-1 1-1 0 0,0 0 0 0 0,0-1 3 0 0,37 49 7 0 0,-8 31-37 0 0,-3 32 45 0 0,-22-62-34 0 0,-2 0 0 0 0,-3 1-1 0 0,-1-1 1 0 0,-3 0 0 0 0,-11 47 19 0 0,-14 21 44 0 0,-52 45-176 0 0,81-162 129 0 0,-5 11-6 0 0,-2-1 0 0 0,1 0 1 0 0,-2 0-1 0 0,1-1 0 0 0,-1 0 0 0 0,-1 0 0 0 0,0-1 0 0 0,0-1 0 0 0,-1 1 0 0 0,0-2 0 0 0,0 1 0 0 0,-1-2 0 0 0,-2 2 9 0 0,12-9 2 0 0,-1 1-1 0 0,1-1 1 0 0,-1 1-1 0 0,1-1 1 0 0,0 0-1 0 0,-1 0 0 0 0,1 0 1 0 0,0 0-1 0 0,-1 0 1 0 0,1 0-1 0 0,0-1 1 0 0,0 1-1 0 0,0-1 1 0 0,0 0-1 0 0,0 1 1 0 0,1-1-1 0 0,-1 0 0 0 0,0 0 1 0 0,1 0-1 0 0,-1 0 1 0 0,1-1-1 0 0,0 1 1 0 0,0 0-1 0 0,0 0 1 0 0,0-1-1 0 0,0 1 0 0 0,0-1 1 0 0,1 1-1 0 0,-1-1 1 0 0,1 1-1 0 0,0-1 1 0 0,-1 1-1 0 0,1-1 1 0 0,0 1-1 0 0,1-1 0 0 0,-1 1 1 0 0,0-1-1 0 0,1 1 1 0 0,-1-1-1 0 0,1 1 1 0 0,0-1-1 0 0,0 1 1 0 0,0 0-2 0 0,-1-4 0 0 0,2-14-6 0 0,1 1 0 0 0,1-1 0 0 0,1 0 0 0 0,0 1 0 0 0,2 0 0 0 0,0 0 0 0 0,1 1 0 0 0,9-16 6 0 0,3-9-4 0 0,11-17 11 0 0,2 1-1 0 0,3 2 0 0 0,36-44-6 0 0,-5 7-31 0 0,17-46 36 0 0,-51 71 39 0 0,-17 21 20 0 0,-16 47-41 0 0,0 1 5 0 0,0 0 12 0 0,0 0-20 0 0,0 0-41 0 0,-15 23-274 0 0,11-17 285 0 0,0 1 0 0 0,0 0 0 0 0,1 1 0 0 0,0-1 0 0 0,0 1 0 0 0,1-1 0 0 0,-1 1 0 0 0,2 0 0 0 0,-1 0 0 0 0,1 0 0 0 0,1 0 0 0 0,-1 0 0 0 0,1 0 0 0 0,1 0 0 0 0,-1 0 0 0 0,1 0 0 0 0,1-1 0 0 0,0 1 0 0 0,0 0 0 0 0,0 0 0 0 0,1-1 0 0 0,1 4 10 0 0,26 34-4 0 0,-28-42 1 0 0,1 1 0 0 0,-1-1 0 0 0,1 0 1 0 0,0 1-1 0 0,0-1 0 0 0,0 0 0 0 0,0-1 0 0 0,1 1 0 0 0,-1-1 1 0 0,1 1-1 0 0,-1-1 0 0 0,1 0 0 0 0,0 0 0 0 0,0 0 0 0 0,0-1 0 0 0,0 0 1 0 0,0 0-1 0 0,0 0 0 0 0,1 0 0 0 0,-1 0 0 0 0,0-1 0 0 0,0 0 1 0 0,2 0 2 0 0,8-3 18 0 0,0 0 1 0 0,0-1 0 0 0,-1-1 0 0 0,1 0-1 0 0,-1-1 1 0 0,0-1 0 0 0,-1 0 0 0 0,0-1-1 0 0,0 0 1 0 0,0 0 0 0 0,-1-1-1 0 0,0-1 1 0 0,-1 0 0 0 0,0-1 0 0 0,-1 0-1 0 0,0 0 1 0 0,-1-1 0 0 0,0 0 0 0 0,0 0-1 0 0,-2-1 1 0 0,2-4-19 0 0,-1 7 8 0 0,75-118 156 0 0,-83 128-165 0 0,1 0-1 0 0,-1 0 0 0 0,1-1 1 0 0,0 1-1 0 0,-1 0 1 0 0,1 0-1 0 0,0 0 1 0 0,-1 0-1 0 0,1 0 0 0 0,0-1 1 0 0,-1 1-1 0 0,1 0 1 0 0,0 0-1 0 0,-1 0 1 0 0,1-1-1 0 0,0 1 0 0 0,0 0 1 0 0,-1-1-1 0 0,1 1 1 0 0,0 0-1 0 0,0-1 1 0 0,-1 1-1 0 0,1 0 1 0 0,0-1-1 0 0,0 1 0 0 0,0 0 1 0 0,0-1-1 0 0,0 1 1 0 0,0-1 1 0 0,-8 11-19 0 0,0 0 1 0 0,1 0 0 0 0,1 0 0 0 0,0 1-1 0 0,0 0 1 0 0,1 0 0 0 0,0 0-1 0 0,1 1 1 0 0,0 0 0 0 0,0 6 18 0 0,-6 13-44 0 0,6 55-41 0 0,6-82 76 0 0,0 0 1 0 0,0 0-1 0 0,0 0 1 0 0,1 0-1 0 0,0-1 1 0 0,0 1-1 0 0,0-1 1 0 0,0 1-1 0 0,1-1 1 0 0,-1 0-1 0 0,1-1 1 0 0,0 1-1 0 0,0 0 1 0 0,0-1-1 0 0,0 0 1 0 0,0 0-1 0 0,0 0 1 0 0,0-1-1 0 0,1 1 1 0 0,-1-1-1 0 0,1 0 1 0 0,-1 0-1 0 0,1-1 1 0 0,0 1-1 0 0,-1-1 1 0 0,1 0-1 0 0,-1 0 1 0 0,1-1-1 0 0,0 1 1 0 0,-1-1-1 0 0,1 0 1 0 0,3-2 8 0 0,13-3 6 0 0,0-1 1 0 0,0 0 0 0 0,-1-2-1 0 0,0-1 1 0 0,-1 0 0 0 0,0-1-1 0 0,0-2 1 0 0,0-1-7 0 0,11-7 35 0 0,-2-2 0 0 0,0-1 1 0 0,-2-1-1 0 0,-1-1 0 0 0,0-2-35 0 0,-17 15 20 0 0,0-1 0 0 0,0 0 0 0 0,-2-1-1 0 0,0 1 1 0 0,0-1 0 0 0,-2 0 0 0 0,0-1 0 0 0,0 1 0 0 0,0-12-20 0 0,-3 23 12 0 0,0 2-12 0 0,0 1 0 0 0,0-1 0 0 0,0 0 1 0 0,-1 0-1 0 0,1 0 0 0 0,0 0 1 0 0,-1 0-1 0 0,0 0 0 0 0,1 0 0 0 0,-1 0 1 0 0,0 0-1 0 0,0 0 0 0 0,0 0 0 0 0,0 1 1 0 0,0-1-1 0 0,0 0 0 0 0,-1 0 0 0 0,1 0 1 0 0,-1 0-1 0 0,1 0 0 0 0,-1 0 1 0 0,0 0-1 0 0,0 0 0 0 0,0 1 0 0 0,0-1 1 0 0,0 0-1 0 0,0 1 0 0 0,0-1 0 0 0,-1 1 1 0 0,1-1-1 0 0,0 1 0 0 0,-1-1 1 0 0,0 1-1 0 0,1 0 0 0 0,-1 0 0 0 0,1 0 1 0 0,-1 0-1 0 0,0 0 0 0 0,0 0 0 0 0,0 0 1 0 0,0 1-1 0 0,1-1 0 0 0,-1 1 0 0 0,0-1 1 0 0,-1 1-1 0 0,-5 2-21 0 0,0 0-1 0 0,0 1 1 0 0,0 0 0 0 0,0 0 0 0 0,0 0 0 0 0,0 1 0 0 0,1 1 0 0 0,0-1 0 0 0,0 1-1 0 0,0 0 1 0 0,0 1 0 0 0,1 0 0 0 0,0 0 0 0 0,0 0 0 0 0,1 0 0 0 0,-1 1 0 0 0,1 0-1 0 0,1 0 1 0 0,-1 2 21 0 0,2-5-22 0 0,1 0 0 0 0,1 0 0 0 0,-1 0 0 0 0,1 0-1 0 0,-1 0 1 0 0,1 0 0 0 0,0 0 0 0 0,0 1 0 0 0,1-1 0 0 0,0 0-1 0 0,-1 0 1 0 0,1 1 0 0 0,1-1 0 0 0,-1 0 0 0 0,0 0 0 0 0,2 4 22 0 0,1-6-12 0 0,0 0 1 0 0,-1 0 0 0 0,2 0 0 0 0,-1 0-1 0 0,0 0 1 0 0,0-1 0 0 0,0 1 0 0 0,1-1-1 0 0,-1 0 1 0 0,1 0 0 0 0,-1-1 0 0 0,1 1 0 0 0,-1-1-1 0 0,1 1 1 0 0,-1-1 0 0 0,1 0 0 0 0,-1 0-1 0 0,1-1 1 0 0,1 0 11 0 0,125-2-541 0 0,-128 3 535 0 0,0 0 0 0 0,0 1 0 0 0,0-1 0 0 0,0 1 0 0 0,0 0 0 0 0,-1-1 0 0 0,1 1 0 0 0,0 0 0 0 0,0 0 0 0 0,-1 0 1 0 0,1 0-1 0 0,-1 1 0 0 0,1-1 0 0 0,-1 0 0 0 0,1 1 0 0 0,-1-1 0 0 0,0 1 0 0 0,1-1 0 0 0,-1 1 0 0 0,0 0 0 0 0,0-1 0 0 0,0 1 0 0 0,-1 0 0 0 0,1 0 1 0 0,0 0-1 0 0,-1 0 0 0 0,1-1 0 0 0,-1 1 0 0 0,1 0 0 0 0,-1 0 0 0 0,0 0 0 0 0,0 0 0 0 0,0 0 0 0 0,0 0 0 0 0,0 0 0 0 0,0 1 6 0 0,-7 76 6 0 0,6-77-9 0 0,1 0 1 0 0,-1 0-1 0 0,0 1 1 0 0,1-1-1 0 0,-1 0 1 0 0,1 0-1 0 0,0 0 1 0 0,0 0-1 0 0,0 0 1 0 0,0 1-1 0 0,0-1 1 0 0,0 0-1 0 0,1 0 1 0 0,-1 0-1 0 0,0 0 1 0 0,1 0-1 0 0,0 0 1 0 0,0 1-1 0 0,-1-1 1 0 0,1-1-1 0 0,1 1 1 0 0,-1 0-1 0 0,0 0 1 0 0,0 0-1 0 0,1-1 1 0 0,-1 1-1 0 0,1 0 1 0 0,-1-1-1 0 0,1 1 1 0 0,-1-1-1 0 0,1 0 1 0 0,0 1 2 0 0,10 4-14 0 0,1 1 1 0 0,-1-2 0 0 0,1 0-1 0 0,0 0 1 0 0,0-1 0 0 0,1-1-1 0 0,-1 0 1 0 0,1-1 0 0 0,0 0-1 0 0,8-1 14 0 0,-12 0 44 0 0,1-1 0 0 0,-1 0 0 0 0,1-1-1 0 0,-1 0 1 0 0,1 0 0 0 0,-1-1 0 0 0,0-1 0 0 0,1 0-1 0 0,-1 0 1 0 0,-1-1 0 0 0,1 0 0 0 0,2-2-44 0 0,11-6 140 0 0,-1-1 1 0 0,0-1 0 0 0,0 0 0 0 0,-2-2-1 0 0,0-1 1 0 0,0 0 0 0 0,-2-2 0 0 0,0 0-1 0 0,-1 0 1 0 0,-1-2 0 0 0,-1 0 0 0 0,-1-1-1 0 0,0-3-140 0 0,-12 23 2 0 0,-1-1 0 0 0,1 1 0 0 0,-1-1 0 0 0,0 1 0 0 0,0-1 0 0 0,0 1 0 0 0,0-1 0 0 0,0 0 0 0 0,-1 0-1 0 0,1 1 1 0 0,-1-1 0 0 0,0 0 0 0 0,0 0 0 0 0,0 1 0 0 0,0-1 0 0 0,0 0 0 0 0,-1 0 0 0 0,1 0 0 0 0,-1 1 0 0 0,1-1-1 0 0,-1 0 1 0 0,0 1 0 0 0,0-1 0 0 0,-1 1 0 0 0,1-1 0 0 0,0 1 0 0 0,-1-1 0 0 0,1 1 0 0 0,-1 0 0 0 0,0 0-1 0 0,0 0 1 0 0,0 0 0 0 0,0 0 0 0 0,0 0 0 0 0,0 0 0 0 0,-1 1 0 0 0,1-1 0 0 0,-1 1 0 0 0,1 0 0 0 0,-1-1 0 0 0,1 1-1 0 0,-2 0-1 0 0,-7 3-30 0 0,0 0 0 0 0,0 1 0 0 0,0 0 0 0 0,0 1 0 0 0,0 0 0 0 0,1 0 0 0 0,-1 1 0 0 0,1 1 0 0 0,0 0 0 0 0,1 0 0 0 0,0 1 0 0 0,0 0 0 0 0,0 0 0 0 0,1 1 0 0 0,0 0 0 0 0,0 1 0 0 0,1 0 0 0 0,0 0 0 0 0,1 1 0 0 0,0-1 0 0 0,0 1 0 0 0,0 3 30 0 0,-3 0-22 0 0,0 2 0 0 0,1-1 0 0 0,0 1-1 0 0,1 0 1 0 0,1 1 0 0 0,1 0-1 0 0,0 0 1 0 0,1 0 0 0 0,1 0 0 0 0,0 1-1 0 0,1-1 1 0 0,1 1 0 0 0,0 6 22 0 0,2-18-4 0 0,-1 0 1 0 0,1-1-1 0 0,0 1 1 0 0,0 0-1 0 0,0 0 1 0 0,1-1-1 0 0,-1 1 1 0 0,1 0-1 0 0,0-1 1 0 0,1 0-1 0 0,-1 1 1 0 0,1-1-1 0 0,0 0 1 0 0,0 0-1 0 0,0-1 1 0 0,0 1-1 0 0,1-1 1 0 0,-1 1-1 0 0,1-1 1 0 0,0 0-1 0 0,0-1 1 0 0,0 1-1 0 0,1-1 1 0 0,-1 1-1 0 0,0-1 1 0 0,1 0-1 0 0,0-1 1 0 0,2 1 3 0 0,141 21 113 0 0,-124-23-104 0 0,0 0 1 0 0,0-2 0 0 0,0-1-1 0 0,0 0 1 0 0,0-2 0 0 0,-1-1 0 0 0,10-4-10 0 0,-11 2-241 0 0,48-23-668 0 0,-30-3-5140 0 0,-30 23-593 0 0,-2 6-4889 0 0</inkml:trace>
  <inkml:trace contextRef="#ctx0" brushRef="#br0" timeOffset="3040.151">828 344 5249 0 0,'0'0'2305'0'0,"0"0"7"0"0,0 0-110 0 0,0 0-156 0 0,0 0-254 0 0,0 0-340 0 0,0 0-238 0 0,0 0-179 0 0,0 0-230 0 0,0 0-167 0 0,0 0-149 0 0,0 0-90 0 0,-10 1 9 0 0,-30 1 27 0 0,25 1 1163 0 0,22-9-1216 0 0,14-17-1909 0 0,-12 16-2795 0 0,-4 4-4821 0 0,-4 3-626 0 0</inkml:trace>
</inkml:ink>
</file>

<file path=ppt/ink/ink9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33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248 232 944 0 0,'0'0'1819'0'0,"0"0"-273"0"0,0 0 108 0 0,0 0 242 0 0,0 0 212 0 0,0 0 40 0 0,14-32-141 0 0,41-96-280 0 0,-17 56 1711 0 0,-36 82 1727 0 0,-9 49-5151 0 0,4-28 445 0 0,-8 134 857 0 0,10 120-1316 0 0,3-128 202 0 0,-6 239-1426 0 0,-23-378-7535 0 0,13-16-1165 0 0,11-2 3388 0 0</inkml:trace>
  <inkml:trace contextRef="#ctx0" brushRef="#br0" timeOffset="247.208">1 714 5321 0 0,'0'0'3181'0'0,"0"0"-375"0"0,0 0-412 0 0,0 0-342 0 0,0 0-360 0 0,0 0-435 0 0,0 0-396 0 0,0 0-234 0 0,0 0-54 0 0,0 0 38 0 0,0 0 52 0 0,0 0 3 0 0,0 0-58 0 0,10 6-43 0 0,1 0-400 0 0,57 15 654 0 0,71-32 367 0 0,62-47-1006 0 0,-61 18-1791 0 0,-45 17-6763 0 0,-73 19 1915 0 0,-3 0-3324 0 0</inkml:trace>
  <inkml:trace contextRef="#ctx0" brushRef="#br0" timeOffset="486.085">754 600 7354 0 0,'0'0'2011'0'0,"0"0"-122"0"0,0 0-43 0 0,0 0-45 0 0,0 0-245 0 0,0 0-312 0 0,0 0-216 0 0,0 0-202 0 0,0 0-193 0 0,0 0-142 0 0,-22 31-87 0 0,-64 99-56 0 0,58-66 147 0 0,28-54-356 0 0,-1-6-95 0 0,0 1 1 0 0,0-1 0 0 0,1 0-1 0 0,-1 0 1 0 0,1 0 0 0 0,0 0-1 0 0,0 0 1 0 0,0 0 0 0 0,1 1-1 0 0,0-1 1 0 0,-1 0 0 0 0,1 0 0 0 0,1 0-1 0 0,-1 0 1 0 0,1 0 0 0 0,-1-1-1 0 0,1 1 1 0 0,0 0 0 0 0,0-1-1 0 0,1 1 1 0 0,-1-1 0 0 0,1 0-1 0 0,0 0 1 0 0,0 0 0 0 0,0 0-1 0 0,0 0 1 0 0,0-1 0 0 0,1 1-1 0 0,-1-1 1 0 0,1 0 0 0 0,-1 0-1 0 0,1 0 1 0 0,0-1 0 0 0,0 1-1 0 0,0-1 1 0 0,1 1-45 0 0,7-3 141 0 0,-1 0-1 0 0,1-1 1 0 0,-1 0 0 0 0,0-1-1 0 0,0 0 1 0 0,0 0 0 0 0,0-1-1 0 0,-1-1 1 0 0,1 0 0 0 0,-1-1-1 0 0,0 1 1 0 0,-1-2 0 0 0,1 1-1 0 0,-1-2 1 0 0,-1 1 0 0 0,1-1-1 0 0,-1 0 1 0 0,-1-1 0 0 0,1 0-1 0 0,-2 0 1 0 0,5-8-141 0 0,-6 11 55 0 0,0 0 0 0 0,-1 0 0 0 0,0-1 0 0 0,0 0 0 0 0,-1 0 0 0 0,1 0 0 0 0,-2 0 0 0 0,1 0 0 0 0,-1-1 0 0 0,0 1 0 0 0,-1-1 0 0 0,1 1-1 0 0,-1-1 1 0 0,-1 0 0 0 0,0 1 0 0 0,0-1 0 0 0,0 0 0 0 0,-1 1 0 0 0,-1-7-55 0 0,-1 11-146 0 0,0 0 0 0 0,0 0 0 0 0,0 0 0 0 0,-1 1 0 0 0,1-1 0 0 0,-1 1 0 0 0,1 0-1 0 0,-1 0 1 0 0,0 0 0 0 0,1 1 0 0 0,-1-1 0 0 0,0 1 0 0 0,0 0 0 0 0,0 0 0 0 0,-1 0 0 0 0,1 1 0 0 0,0-1 0 0 0,0 1-1 0 0,0 0 1 0 0,0 0 0 0 0,0 1 0 0 0,0-1 0 0 0,-1 1 0 0 0,1 0 0 0 0,0 0 0 0 0,0 0 0 0 0,1 1 0 0 0,-1-1-1 0 0,0 1 1 0 0,0 0 0 0 0,-1 1 146 0 0,-27 18-5105 0 0,20-14 159 0 0,-5 4-6969 0 0</inkml:trace>
</inkml:ink>
</file>

<file path=ppt/ink/ink9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8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1 729 4921 0 0,'0'0'3696'0'0,"0"0"-1527"0"0,0 0-567 0 0,0 0-75 0 0,0 0-24 0 0,0 0-91 0 0,0 0-123 0 0,0 0-136 0 0,0 0-154 0 0,0 0-143 0 0,0 0-144 0 0,0 0-52 0 0,7-15-15 0 0,54-117 1026 0 0,18-52 105 0 0,-46 92-1367 0 0,-25 52-229 0 0,-8 39-146 0 0,0 1-2 0 0,0 0-34 0 0,0 0-23 0 0,0 0-47 0 0,0 5-135 0 0,-1 10 195 0 0,1 1 0 0 0,1-1-1 0 0,0 0 1 0 0,1 0-1 0 0,1 0 1 0 0,0-1 0 0 0,1 1-1 0 0,0 0 1 0 0,1-1-1 0 0,5 10 13 0 0,-7-18 28 0 0,-1 1 0 0 0,1-1 0 0 0,0 0 0 0 0,0 0 0 0 0,1 0 0 0 0,0-1 0 0 0,0 1 0 0 0,0-1-1 0 0,1 0 1 0 0,0 0 0 0 0,0-1 0 0 0,0 1 0 0 0,0-1 0 0 0,1 0 0 0 0,0 0 0 0 0,0-1 0 0 0,0 0 0 0 0,0 0-1 0 0,0 0 1 0 0,1-1 0 0 0,-1 0 0 0 0,1 0 0 0 0,-1 0 0 0 0,1-1 0 0 0,3 0-28 0 0,-3-2 81 0 0,0-1 0 0 0,0 1 0 0 0,-1-1 0 0 0,1-1 0 0 0,0 1-1 0 0,-1-1 1 0 0,0-1 0 0 0,0 1 0 0 0,0-1 0 0 0,0 0 0 0 0,0 0 0 0 0,-1 0 0 0 0,1-1 0 0 0,-1 0 0 0 0,0 0 0 0 0,-1-1 0 0 0,1 1 0 0 0,1-5-81 0 0,2 1 22 0 0,62-104 67 0 0,-40 58-828 0 0,-24 44 550 0 0,-1 5-6917 0 0,3 19-5035 0 0,-4-6 3234 0 0</inkml:trace>
  <inkml:trace contextRef="#ctx0" brushRef="#br0" timeOffset="13744.201">721 630 2825 0 0,'0'0'2579'0'0,"0"0"-982"0"0,0 0-479 0 0,0 0-26 0 0,0 0 66 0 0,0 0-50 0 0,0 0-172 0 0,0 0-241 0 0,0 0-160 0 0,0 0 0 0 0,0 0 14 0 0,8 6 61 0 0,79 36 1927 0 0,-72-39-2173 0 0,0-1 0 0 0,0-1 0 0 0,0 0 0 0 0,1-1 0 0 0,-1 0 0 0 0,0-1 0 0 0,0-1 0 0 0,0-1 0 0 0,0 0 0 0 0,-1-1 0 0 0,1 0 0 0 0,-1-1 0 0 0,0-1 0 0 0,13-6-364 0 0,-15 5 119 0 0,0 0-1 0 0,0 0 0 0 0,-1-1 0 0 0,0-1 1 0 0,0 0-1 0 0,-1 0 0 0 0,0-1 1 0 0,-1 0-1 0 0,0-1 0 0 0,0 0 1 0 0,-1-1-1 0 0,-1 1 0 0 0,0-1 1 0 0,4-10-119 0 0,-10 20 7 0 0,0 1 1 0 0,0-1 0 0 0,-1 0-1 0 0,1 0 1 0 0,0 0 0 0 0,-1 0-1 0 0,1 0 1 0 0,-1 1-1 0 0,0-1 1 0 0,0 0 0 0 0,0 0-1 0 0,0 0 1 0 0,0 0 0 0 0,0 0-1 0 0,0 0 1 0 0,0 0 0 0 0,-1 0-1 0 0,1 0 1 0 0,-1 0 0 0 0,0 0-1 0 0,1 1 1 0 0,-1-1 0 0 0,0 0-1 0 0,0 0 1 0 0,0 1 0 0 0,0-1-1 0 0,-1 1 1 0 0,1-1 0 0 0,0 1-1 0 0,-1-1 1 0 0,1 1-1 0 0,-1 0 1 0 0,1 0 0 0 0,-1-1-1 0 0,1 1 1 0 0,-1 0 0 0 0,0 0-1 0 0,0 1 1 0 0,1-1 0 0 0,-1 0-1 0 0,0 1 1 0 0,0-1 0 0 0,0 1-1 0 0,0-1 1 0 0,-1 1-8 0 0,-91 9-799 0 0,77-1 759 0 0,1 1-1 0 0,-1 0 1 0 0,1 1 0 0 0,1 1-1 0 0,0 1 1 0 0,0 0 0 0 0,2 1-1 0 0,-1 0 1 0 0,1 1 0 0 0,1 1 0 0 0,1 0-1 0 0,0 0 1 0 0,1 1 0 0 0,-7 15 40 0 0,13-21 19 0 0,1 0 1 0 0,1 0-1 0 0,0 0 1 0 0,0 0-1 0 0,1 1 1 0 0,0-1-1 0 0,1 0 0 0 0,0 0 1 0 0,1 1-1 0 0,1 4-19 0 0,1-9 55 0 0,0 0-1 0 0,0-1 1 0 0,1 1 0 0 0,-1-1-1 0 0,1 0 1 0 0,0 0-1 0 0,1 0 1 0 0,-1-1-1 0 0,1 0 1 0 0,0 0-1 0 0,0 0 1 0 0,1 0-1 0 0,-1-1 1 0 0,1 0-1 0 0,-1 0 1 0 0,1 0 0 0 0,0-1-1 0 0,0 0 1 0 0,1 0-55 0 0,18 5 185 0 0,0-2 0 0 0,0-1 0 0 0,0-1 0 0 0,1-1 1 0 0,-1-1-1 0 0,0-1 0 0 0,20-4-185 0 0,-18-1 101 0 0,0-1 1 0 0,0-1-1 0 0,0-1 0 0 0,-1-2 1 0 0,-1-1-1 0 0,0 0 0 0 0,0-2 1 0 0,21-15-102 0 0,68-46 197 0 0,-47 23-129 0 0,3-19 16 0 0,-64 64-50 0 0,-1-14 126 0 0,-44-5-258 0 0,33 22 105 0 0,1-1-18 0 0,0 0 0 0 0,0 0-1 0 0,-1 1 1 0 0,1-1 0 0 0,-1 1-1 0 0,0 0 1 0 0,0 1 0 0 0,0 0-1 0 0,0-1 1 0 0,-1 2 0 0 0,1-1-1 0 0,-1 1 1 0 0,1 0 0 0 0,-1 1-1 0 0,1-1 1 0 0,-1 1 0 0 0,1 0-1 0 0,-1 1 1 0 0,1 0 0 0 0,-1 0-1 0 0,1 0 1 0 0,0 1 0 0 0,-2 0 11 0 0,-2 3-15 0 0,1 0 1 0 0,1 0 0 0 0,-1 1 0 0 0,1 0-1 0 0,0 1 1 0 0,0-1 0 0 0,0 2-1 0 0,1-1 1 0 0,0 1 0 0 0,1 0-1 0 0,0 0 1 0 0,0 1 0 0 0,1 0-1 0 0,0 0 1 0 0,-2 6 14 0 0,3-3-3 0 0,1 0-1 0 0,1 0 1 0 0,0 0-1 0 0,1 1 1 0 0,0-1-1 0 0,1 1 1 0 0,0-1-1 0 0,1 1 1 0 0,0-1-1 0 0,1 1 1 0 0,0-1-1 0 0,1 0 1 0 0,2 4 3 0 0,-1-10 18 0 0,0-1 1 0 0,0 0-1 0 0,1 0 0 0 0,-1-1 1 0 0,1 1-1 0 0,0-1 1 0 0,0 0-1 0 0,1-1 0 0 0,-1 1 1 0 0,1-1-1 0 0,0 0 0 0 0,0 0 1 0 0,0-1-1 0 0,0 1 1 0 0,0-1-1 0 0,1-1 0 0 0,-1 1 1 0 0,1-1-1 0 0,-1 0 1 0 0,1-1-1 0 0,-1 0 0 0 0,1 0 1 0 0,-1 0-1 0 0,1-1 1 0 0,-1 0-1 0 0,1 0 0 0 0,-1 0 1 0 0,1-1-1 0 0,-1 0 1 0 0,0 0-1 0 0,0-1 0 0 0,0 0 1 0 0,0 0-1 0 0,3-3-18 0 0,175-81 633 0 0,80-57-633 0 0,-152 81 65 0 0,-64 44-317 0 0,-64 22 369 0 0,1 1 0 0 0,-1 0 0 0 0,1 1 0 0 0,0 1 0 0 0,0 0 0 0 0,1 1 0 0 0,-1 0 0 0 0,0 2-117 0 0,-15 7 59 0 0,-81 68-35 0 0,104-77-45 0 0,0 0 0 0 0,0 0 1 0 0,1 0-1 0 0,0 1 0 0 0,0-1 1 0 0,1 2-1 0 0,0-1 0 0 0,1 0 1 0 0,-1 1-1 0 0,2 0 1 0 0,-1 0-1 0 0,1 0 0 0 0,1 1 1 0 0,-1-1-1 0 0,2 0 0 0 0,-1 1 1 0 0,1 7 20 0 0,1-14-8 0 0,0 0 0 0 0,1-1 1 0 0,-1 1-1 0 0,1 0 0 0 0,0 0 0 0 0,0 0 1 0 0,0 0-1 0 0,0-1 0 0 0,0 1 0 0 0,1-1 1 0 0,-1 1-1 0 0,1-1 0 0 0,0 1 1 0 0,0-1-1 0 0,-1 0 0 0 0,1 0 0 0 0,1 0 1 0 0,-1 0-1 0 0,0 0 0 0 0,0 0 0 0 0,1 0 1 0 0,-1-1-1 0 0,1 0 0 0 0,0 1 1 0 0,-1-1-1 0 0,1 0 0 0 0,0 0 0 0 0,0 0 1 0 0,-1-1-1 0 0,3 1 8 0 0,89 9 2 0 0,-79-12 10 0 0,0 0 0 0 0,-1-2-1 0 0,1 0 1 0 0,-1 0-1 0 0,0-1 1 0 0,0-1-1 0 0,-1-1 1 0 0,0 0-1 0 0,0 0 1 0 0,0-1 0 0 0,7-7-12 0 0,3 0 47 0 0,14-11 58 0 0,0-2-1 0 0,-2-2 1 0 0,-1-1 0 0 0,21-26-105 0 0,12-34 168 0 0,-53 69-169 0 0,-1 0 0 0 0,-1 0 0 0 0,0-1 1 0 0,-2 0-1 0 0,-1-1 0 0 0,-1 0 0 0 0,-1-1 0 0 0,3-23 1 0 0,-7 36-43 0 0,0 0 1 0 0,-1-1-1 0 0,-1 1 0 0 0,0-1 0 0 0,-1 1 1 0 0,0-1-1 0 0,-1 0 0 0 0,0 1 0 0 0,-1 0 0 0 0,-1-1 1 0 0,0 1-1 0 0,0 0 0 0 0,-1 0 0 0 0,-1 0 0 0 0,0 1 1 0 0,0 0-1 0 0,-1 0 0 0 0,-1 0 0 0 0,0 0 0 0 0,0 1 1 0 0,-1 1-1 0 0,0-1 0 0 0,-1 1 0 0 0,-3-2 43 0 0,7 9-40 0 0,0 1-1 0 0,-1-1 0 0 0,1 1 1 0 0,0 0-1 0 0,-1 0 0 0 0,1 1 0 0 0,-1 0 1 0 0,0 0-1 0 0,1 0 0 0 0,-1 1 1 0 0,1-1-1 0 0,-1 1 0 0 0,1 1 1 0 0,0-1-1 0 0,-1 1 0 0 0,1 0 0 0 0,0 0 1 0 0,0 0-1 0 0,0 1 0 0 0,1 0 1 0 0,-1 0-1 0 0,0 0 0 0 0,1 0 1 0 0,0 1-1 0 0,0 0 0 0 0,0 0 0 0 0,-3 4 41 0 0,-5 6 3 0 0,1 0 0 0 0,0 1 0 0 0,2 1 0 0 0,-1-1 0 0 0,2 2-1 0 0,0-1 1 0 0,1 1 0 0 0,1 0 0 0 0,1 0 0 0 0,0 1-1 0 0,1 0 1 0 0,1 0 0 0 0,0 0 0 0 0,2 0 0 0 0,0 0 0 0 0,1 0-1 0 0,1 1 1 0 0,1 9-3 0 0,-2-12 1 0 0,1-1-1 0 0,0 1 0 0 0,1 0 1 0 0,1-1-1 0 0,1 0 1 0 0,0 0-1 0 0,0 0 1 0 0,2 0-1 0 0,0-1 0 0 0,0 0 1 0 0,1 0-1 0 0,1 0 1 0 0,1-1-1 0 0,-1 0 0 0 0,2-1 1 0 0,0 0-1 0 0,1 0 1 0 0,0-1-1 0 0,0-1 1 0 0,1 0-1 0 0,0 0 0 0 0,5 1 0 0 0,9 5-119 0 0,2-2-1 0 0,0-1 0 0 0,0-2 0 0 0,1 0 0 0 0,0-2 1 0 0,1-1-1 0 0,0-2 0 0 0,0-1 0 0 0,1-1 0 0 0,-1-1 1 0 0,1-2-1 0 0,18-2 120 0 0,-43 1-403 0 0,48-1-3816 0 0,-20-5-6759 0 0,-25 2 939 0 0</inkml:trace>
</inkml:ink>
</file>

<file path=ppt/ink/ink9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42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140 663 544 0 0,'0'0'1927'0'0,"0"0"-42"0"0,0 0-21 0 0,0 0 19 0 0,0 0-105 0 0,0 0-227 0 0,0 0-263 0 0,0 0-289 0 0,0 0-252 0 0,0 0-170 0 0,0 0-126 0 0,0 0-38 0 0,0 0 27 0 0,-14 4 11 0 0,-42 14 8 0 0,53-16-398 0 0,0 0-1 0 0,0 0 1 0 0,0 0-1 0 0,1 1 1 0 0,-1-1-1 0 0,1 1 1 0 0,-1 0-1 0 0,1-1 1 0 0,0 1-1 0 0,0 0 1 0 0,0 1-1 0 0,0-1 1 0 0,1 0 0 0 0,-1 0-1 0 0,1 1 1 0 0,0-1-1 0 0,0 1 1 0 0,0-1-1 0 0,0 1 1 0 0,1 0-1 0 0,-1 1-60 0 0,-3 14 227 0 0,-3 7 33 0 0,1 0 1 0 0,1 0 0 0 0,2 1-1 0 0,1 0 1 0 0,0 0-1 0 0,2 0 1 0 0,4 25-261 0 0,-4-49 54 0 0,1 1 1 0 0,-1 0-1 0 0,1 0 0 0 0,0 0 0 0 0,0 0 1 0 0,1-1-1 0 0,-1 1 0 0 0,1-1 0 0 0,-1 1 0 0 0,1-1 1 0 0,0 1-1 0 0,1-1 0 0 0,-1 0 0 0 0,1 0 1 0 0,-1 0-1 0 0,1 0 0 0 0,0-1 0 0 0,0 1 1 0 0,0-1-1 0 0,0 0 0 0 0,0 1 0 0 0,1-1 1 0 0,-1-1-1 0 0,1 1 0 0 0,-1 0 0 0 0,1-1 1 0 0,0 0-1 0 0,0 0 0 0 0,-1 0 0 0 0,1 0 1 0 0,0-1-1 0 0,0 1 0 0 0,2-1-54 0 0,2 0 138 0 0,0 1 0 0 0,0-2 0 0 0,1 1 0 0 0,-1-1-1 0 0,0 0 1 0 0,0-1 0 0 0,0 1 0 0 0,0-2 0 0 0,-1 1 0 0 0,1-1 0 0 0,-1 0 0 0 0,1-1-1 0 0,-1 0 1 0 0,0 0 0 0 0,6-5-138 0 0,5-6 158 0 0,-1 0 1 0 0,-1-1-1 0 0,-1-1 0 0 0,0 0 1 0 0,-1-1-1 0 0,-1-1 0 0 0,-1 0 0 0 0,0-1 1 0 0,2-6-159 0 0,-8 12 52 0 0,1 1 1 0 0,-2-1-1 0 0,0 0 1 0 0,-1 0 0 0 0,0-1-1 0 0,-1 1 1 0 0,0-1-1 0 0,-1 0 1 0 0,-1-11-53 0 0,0 20-20 0 0,-1 1 1 0 0,0 0-1 0 0,-1 0 0 0 0,1 0 0 0 0,-1-1 1 0 0,0 1-1 0 0,0 0 0 0 0,-1 0 1 0 0,1 0-1 0 0,-1 0 0 0 0,0 1 1 0 0,0-1-1 0 0,-1 0 0 0 0,1 1 0 0 0,-1 0 1 0 0,0-1-1 0 0,-1 1 0 0 0,1 0 1 0 0,-1 1-1 0 0,1-1 0 0 0,-1 1 1 0 0,0-1-1 0 0,0 1 0 0 0,-1 0 0 0 0,1 0 1 0 0,-1 1-1 0 0,1 0 0 0 0,-1-1 1 0 0,0 2-1 0 0,0-1 0 0 0,0 0 1 0 0,0 1-1 0 0,0 0 0 0 0,0 0 1 0 0,-2 0 18 0 0,3 1-46 0 0,0 0 0 0 0,0 0 0 0 0,0 1 0 0 0,-1-1 0 0 0,1 1 0 0 0,0 0 0 0 0,0 0 0 0 0,0 0 0 0 0,0 0 0 0 0,0 1 0 0 0,1-1 0 0 0,-1 1 0 0 0,0 0 0 0 0,1 0 0 0 0,-1 1 0 0 0,-2 2 47 0 0,-59 78-379 0 0,63-79 375 0 0,0-1 1 0 0,1 0 0 0 0,0 1-1 0 0,-1-1 1 0 0,1 1-1 0 0,1-1 1 0 0,-1 1 0 0 0,0 0-1 0 0,1-1 1 0 0,0 1-1 0 0,0 0 1 0 0,0-1 0 0 0,0 1-1 0 0,1 0 1 0 0,-1-1-1 0 0,1 1 1 0 0,0-1 0 0 0,0 1-1 0 0,0-1 1 0 0,1 1-1 0 0,-1-1 1 0 0,1 0 0 0 0,0 1-1 0 0,0-1 1 0 0,0 0-1 0 0,0 0 1 0 0,0 0 0 0 0,1-1 3 0 0,5 4 20 0 0,1-2 1 0 0,0 1-1 0 0,0-1 1 0 0,1-1 0 0 0,-1 0-1 0 0,1 0 1 0 0,-1-1 0 0 0,1 0-1 0 0,0 0 1 0 0,0-1 0 0 0,0-1-1 0 0,0 0 1 0 0,0 0 0 0 0,0-1-1 0 0,0 0 1 0 0,3-1-21 0 0,-6 2 15 0 0,32-7 77 0 0,0-2 1 0 0,-1-2-1 0 0,0-1 1 0 0,0-1-1 0 0,-1-3 1 0 0,-1 0-1 0 0,-1-3 1 0 0,0-1-1 0 0,8-8-92 0 0,-38 25 4 0 0,72-52 216 0 0,-76 54-193 0 0,-1 1 30 0 0,0 0-13 0 0,0 0-10 0 0,-44 52-98 0 0,33-36 65 0 0,2 0 1 0 0,0 0 0 0 0,0 1 0 0 0,2 0 0 0 0,0 1 0 0 0,1-1 0 0 0,0 1 0 0 0,2 0 0 0 0,0 1 0 0 0,1-1 0 0 0,0 15-2 0 0,3-31 1 0 0,-1 1 1 0 0,0 0-1 0 0,1 0 0 0 0,-1 1 0 0 0,1-1 0 0 0,0 0 1 0 0,0 1-1 0 0,0-1 0 0 0,1 0 0 0 0,-1 1 0 0 0,1-1 1 0 0,-1 0-1 0 0,1 0 0 0 0,0 0 0 0 0,0 0 0 0 0,1 0 1 0 0,-1 0-1 0 0,1 0 0 0 0,-1 0 0 0 0,1 0 0 0 0,0 0 1 0 0,0-1-1 0 0,0 1 0 0 0,1-1 0 0 0,-1 1 0 0 0,1-1 1 0 0,-1 0-1 0 0,1 0 0 0 0,-1 0 0 0 0,1-1 0 0 0,0 1 1 0 0,0 0-1 0 0,2 0-1 0 0,3 0 35 0 0,-1 0 1 0 0,1 0-1 0 0,0-1 0 0 0,0 0 1 0 0,-1-1-1 0 0,1 0 0 0 0,0 0 1 0 0,0 0-1 0 0,0-1 0 0 0,0 0 1 0 0,-1-1-1 0 0,1 1 0 0 0,-1-2 1 0 0,1 1-1 0 0,-1-1 0 0 0,0 0 1 0 0,0 0-1 0 0,0-1 0 0 0,1-1-35 0 0,119-92 378 0 0,-39 2-150 0 0,-42 10-122 0 0,-77 158-993 0 0,30-64 868 0 0,0-3 6 0 0,0 0-1 0 0,0 1 1 0 0,0-1 0 0 0,0 1-1 0 0,1 0 1 0 0,0-1 0 0 0,1 1-1 0 0,0-1 1 0 0,0 1 0 0 0,0-1-1 0 0,0 1 1 0 0,1-1 0 0 0,0 0-1 0 0,1 0 1 0 0,-1 0 0 0 0,1 0 0 0 0,0 0-1 0 0,1-1 1 0 0,0 2 13 0 0,0-2-2 0 0,0-1 1 0 0,1 0-1 0 0,-1-1 1 0 0,1 1-1 0 0,-1-1 0 0 0,1 0 1 0 0,0 0-1 0 0,0 0 1 0 0,1-1-1 0 0,-1 0 0 0 0,0 0 1 0 0,1 0-1 0 0,-1 0 1 0 0,1-1-1 0 0,0 0 1 0 0,-1 0-1 0 0,1-1 0 0 0,0 0 1 0 0,0 0-1 0 0,-1 0 1 0 0,1 0-1 0 0,0-1 0 0 0,-1 0 1 0 0,1 0-1 0 0,0-1 1 0 0,0 0 1 0 0,22-11 83 0 0,0-2 0 0 0,-2 0 0 0 0,1-2 0 0 0,-2-1 0 0 0,-1-1 1 0 0,0-1-1 0 0,9-11-83 0 0,1 2 132 0 0,69-78 148 0 0,-81 80-235 0 0,-1-1-1 0 0,-1-2 0 0 0,-2 0 0 0 0,-1-1 1 0 0,-1 0-1 0 0,-1-2-44 0 0,-5 6 14 0 0,-1 0 0 0 0,-1 0 0 0 0,-1-1 0 0 0,-1 0 0 0 0,-2 0 0 0 0,0 0 0 0 0,-3 0 0 0 0,0-1 0 0 0,-1 1 0 0 0,-2-1 0 0 0,-1 1 0 0 0,-4-15-14 0 0,-23-16 63 0 0,29 59-70 0 0,0 0 1 0 0,0 0-1 0 0,0 0 1 0 0,0 0-1 0 0,0 0 1 0 0,0 0-1 0 0,0 0 1 0 0,0 0-1 0 0,0 0 0 0 0,0 0 1 0 0,0 1-1 0 0,0-1 1 0 0,0 0-1 0 0,0 1 1 0 0,0-1-1 0 0,0 1 1 0 0,1-1-1 0 0,-1 1 1 0 0,0 0-1 0 0,0-1 1 0 0,0 1-1 0 0,1 0 1 0 0,-1-1-1 0 0,0 1 1 0 0,1 0-1 0 0,-1 0 1 0 0,0 0-1 0 0,1 0 1 0 0,-1-1-1 0 0,1 1 1 0 0,0 0-1 0 0,-1 0 1 0 0,1 0-1 0 0,0 0 1 0 0,-1 0-1 0 0,1 0 1 0 0,0 0-1 0 0,0 0 1 0 0,0 0-1 0 0,0 0 1 0 0,0 0-1 0 0,0 1 7 0 0,-38 157-48 0 0,0 71 103 0 0,13-1-63 0 0,39-64 11 0 0,-4-107-33 0 0,-9-51 7 0 0,-1 1 0 0 0,1-1 1 0 0,0 1-1 0 0,1-1 0 0 0,0 0 0 0 0,0 0 1 0 0,0 1-1 0 0,1-1 0 0 0,0-1 0 0 0,1 1 1 0 0,-1 0-1 0 0,1-1 0 0 0,3 3 23 0 0,-18-36-6711 0 0,-22-24-2001 0 0,20 34 3496 0 0,7 5-1200 0 0</inkml:trace>
  <inkml:trace contextRef="#ctx0" brushRef="#br0" timeOffset="252.583">1243 501 5033 0 0,'0'0'4402'0'0,"0"0"-1248"0"0,0 0-777 0 0,0 0-518 0 0,0 0-447 0 0,0 0-346 0 0,0 0-147 0 0,0 0-19 0 0,0 0-24 0 0,0 0-89 0 0,0 0-150 0 0,0 0-135 0 0,0 0-97 0 0,34-2-38 0 0,107-5-40 0 0,147 1 521 0 0,-60-24-1271 0 0,-125 16-3031 0 0,-66 7-386 0 0,-12 0-3666 0 0,-6 3-3142 0 0</inkml:trace>
  <inkml:trace contextRef="#ctx0" brushRef="#br0" timeOffset="1059.349">2458 140 2369 0 0,'0'0'3122'0'0,"0"0"-919"0"0,0 0-330 0 0,0 0-4 0 0,0 0-13 0 0,0 0-137 0 0,0 0-273 0 0,0 0-337 0 0,0 0-318 0 0,0 0-272 0 0,0 0-171 0 0,0 0 6 0 0,4-9 112 0 0,21-22 887 0 0,-3 146 1088 0 0,-21 329-550 0 0,-20-32-1348 0 0,20-411-533 0 0,-1-1 0 0 0,0 1 0 0 0,1-1 0 0 0,-1 1 0 0 0,1-1 0 0 0,-1 1 0 0 0,1-1-1 0 0,0 0 1 0 0,-1 1 0 0 0,1-1 0 0 0,-1 0 0 0 0,1 0 0 0 0,0 1 0 0 0,-1-1 0 0 0,1 0 0 0 0,0 0-1 0 0,-1 0 1 0 0,1 0 0 0 0,0 1 0 0 0,-1-1 0 0 0,1 0 0 0 0,0 0 0 0 0,-1-1 0 0 0,1 1 0 0 0,0 0-1 0 0,-1 0 1 0 0,1 0 0 0 0,0 0 0 0 0,-1 0 0 0 0,1-1 0 0 0,-1 1 0 0 0,1 0 0 0 0,0-1 0 0 0,-1 1-1 0 0,1 0 1 0 0,-1-1 0 0 0,1 1 0 0 0,-1-1 0 0 0,1 1 0 0 0,-1-1 0 0 0,1 1 0 0 0,-1-1 0 0 0,0 1-1 0 0,1-1 1 0 0,-1 1 0 0 0,0-1 0 0 0,1 0 0 0 0,-1 1 0 0 0,0-1 0 0 0,0 1 0 0 0,1-1 0 0 0,-1 0-1 0 0,0 1 1 0 0,0-1 0 0 0,0 0 0 0 0,0 1 0 0 0,0-1 0 0 0,0 0 0 0 0,0 1 0 0 0,0-1-10 0 0,67-101 562 0 0,-41 59-506 0 0,2 1 0 0 0,2 1 0 0 0,2 1-1 0 0,1 2 1 0 0,11-7-56 0 0,80-59 59 0 0,-122 104-60 0 0,0-1 0 0 0,1 1 0 0 0,-1 0 0 0 0,0 0 1 0 0,0 1-1 0 0,1-1 0 0 0,-1 0 0 0 0,0 1 0 0 0,0-1 0 0 0,0 1 0 0 0,1 0 0 0 0,-1 0 1 0 0,0 0-1 0 0,0 0 0 0 0,0 0 0 0 0,0 0 0 0 0,-1 0 0 0 0,1 1 0 0 0,0-1 0 0 0,0 1 0 0 0,-1-1 1 0 0,1 1-1 0 0,-1 0 0 0 0,1 0 0 0 0,-1 0 0 0 0,0-1 0 0 0,0 1 0 0 0,0 0 0 0 0,0 0 1 0 0,0 1-1 0 0,0-1 0 0 0,0 0 0 0 0,-1 0 0 0 0,1 0 0 0 0,-1 1 0 0 0,0-1 0 0 0,0 0 1 0 0,1 0-1 0 0,-1 1 0 0 0,-1-1 0 0 0,1 0 0 0 0,0 0 0 0 0,0 1 0 0 0,-1 0 1 0 0,3 200 218 0 0,-12-101-254 0 0,18-73-321 0 0,-7-28 206 0 0,-1 0 1 0 0,1-1 0 0 0,0 1 0 0 0,0 0-1 0 0,0 0 1 0 0,0-1 0 0 0,0 1 0 0 0,1 0-1 0 0,-1-1 1 0 0,0 1 0 0 0,0-1 0 0 0,0 1-1 0 0,0-1 1 0 0,1 0 0 0 0,-1 0 0 0 0,0 1-1 0 0,0-1 1 0 0,1 0 0 0 0,-1 0 0 0 0,0 0-1 0 0,0 0 1 0 0,1 0 0 0 0,-1-1 0 0 0,0 1-1 0 0,0 0 1 0 0,1-1 0 0 0,-1 1 0 0 0,0 0-1 0 0,0-1 1 0 0,0 1 0 0 0,0-1 0 0 0,1 0 150 0 0,41-27-7245 0 0,-19 5-2163 0 0,-16 12 3317 0 0</inkml:trace>
  <inkml:trace contextRef="#ctx0" brushRef="#br0" timeOffset="1334.441">3300 645 0 0 0,'0'0'3251'0'0,"0"0"177"0"0,0 0-100 0 0,0 0-287 0 0,0 0-520 0 0,0 0-661 0 0,0 0-633 0 0,0 0-450 0 0,0 0-223 0 0,0 0-61 0 0,0 0 45 0 0,0 0 29 0 0,0 0-27 0 0,-20 30-75 0 0,-61 95-46 0 0,45-38 313 0 0,35-81-665 0 0,-2-2-19 0 0,1-1-1 0 0,0 1 1 0 0,1-1-1 0 0,-1 1 1 0 0,1 0-1 0 0,-1 0 1 0 0,1 0-1 0 0,0 0 1 0 0,1 0 0 0 0,-1 0-1 0 0,1 0 1 0 0,0 0-1 0 0,0 0 1 0 0,0 0-1 0 0,0 0 1 0 0,1 0-1 0 0,-1 0 1 0 0,1 0-1 0 0,0 0 1 0 0,0 0 0 0 0,1 0-1 0 0,-1 0 1 0 0,1 0-1 0 0,0-1 1 0 0,0 1-1 0 0,0-1 1 0 0,0 1-1 0 0,1-1 1 0 0,-1 0-1 0 0,1 0 1 0 0,0 0 0 0 0,0 0-1 0 0,0-1 1 0 0,0 1-1 0 0,1-1 1 0 0,-1 0-1 0 0,1 1 1 0 0,-1-2-1 0 0,1 1 1 0 0,0 0 0 0 0,0-1-48 0 0,10 0 90 0 0,-1 0 0 0 0,1-2 1 0 0,-1 1-1 0 0,0-2 1 0 0,1 0-1 0 0,-1-1 1 0 0,0 0-1 0 0,0 0 0 0 0,0-2 1 0 0,-1 0-1 0 0,1 0 1 0 0,-1-1-1 0 0,0 0 1 0 0,-1-1-1 0 0,0-1 0 0 0,0 0 1 0 0,0 0-1 0 0,-1-1 1 0 0,0 0-1 0 0,-1-1 1 0 0,0 0-1 0 0,-1-1 0 0 0,0 1 1 0 0,0-2-1 0 0,-1 1 1 0 0,1-5-91 0 0,-4 11 13 0 0,-1-1 1 0 0,0 0-1 0 0,-1 0 0 0 0,0 0 1 0 0,0 0-1 0 0,0 0 1 0 0,-1 0-1 0 0,1-1 1 0 0,-1 1-1 0 0,-1 0 0 0 0,1-1 1 0 0,-1 1-1 0 0,-1-1 1 0 0,1 1-1 0 0,-1 0 1 0 0,0-1-1 0 0,0 1 1 0 0,-1 0-1 0 0,0 0 0 0 0,0 0 1 0 0,0 0-1 0 0,-1 0 1 0 0,0 0-1 0 0,0 0 1 0 0,0 1-1 0 0,-1 0 0 0 0,0-1-13 0 0,-4 0-207 0 0,0 1 0 0 0,0-1 0 0 0,-1 2-1 0 0,1-1 1 0 0,-1 1 0 0 0,0 1 0 0 0,0-1-1 0 0,0 1 1 0 0,-1 1 0 0 0,1 0-1 0 0,-1 0 1 0 0,1 1 0 0 0,-1 0 0 0 0,0 1-1 0 0,1 0 1 0 0,-1 0 0 0 0,0 1 0 0 0,1 1-1 0 0,-3 0 208 0 0,-50 33-5951 0 0,33 1-5980 0 0,24-24 5280 0 0</inkml:trace>
  <inkml:trace contextRef="#ctx0" brushRef="#br0" timeOffset="1837.376">3683 667 9290 0 0,'0'0'2855'0'0,"0"0"-840"0"0,0 0-458 0 0,0 0-78 0 0,0 0-91 0 0,0 0-165 0 0,0 0-216 0 0,0 0-214 0 0,0 0-134 0 0,0 0-81 0 0,0 0-84 0 0,0 0-31 0 0,-2 13-35 0 0,-4 14-297 0 0,1-12 40 0 0,2 0-1 0 0,-1 1 1 0 0,2-1 0 0 0,0 1 0 0 0,1-1-1 0 0,0 1 1 0 0,1 0 0 0 0,1 0-1 0 0,2 10-170 0 0,0-23 45 0 0,0-1-1 0 0,0 1 0 0 0,0-1 1 0 0,1 1-1 0 0,-1-1 0 0 0,0 0 1 0 0,1 0-1 0 0,-1-1 0 0 0,1 1 1 0 0,0-1-1 0 0,0 0 1 0 0,0 0-1 0 0,-1 0 0 0 0,1 0 1 0 0,0 0-1 0 0,0-1 0 0 0,0 0 1 0 0,0 0-1 0 0,0 0 1 0 0,0 0-1 0 0,0-1 0 0 0,0 0 1 0 0,0 0-1 0 0,0 0 0 0 0,0 0 1 0 0,-1 0-1 0 0,1-1 0 0 0,0 1 1 0 0,-1-1-1 0 0,2-1-44 0 0,84-58 596 0 0,-29 13-392 0 0,34-44-54 0 0,-93 92-156 0 0,-1-1 0 0 0,1 0 0 0 0,-1 0 0 0 0,1 0 0 0 0,-1 0 1 0 0,1 0-1 0 0,-1 1 0 0 0,1-1 0 0 0,0 0 0 0 0,-1 1 0 0 0,1-1 1 0 0,0 0-1 0 0,0 1 0 0 0,0-1 0 0 0,-1 1 0 0 0,1-1 0 0 0,0 1 0 0 0,0-1 1 0 0,0 1-1 0 0,0 0 0 0 0,0 0 0 0 0,0-1 0 0 0,0 1 0 0 0,0 0 0 0 0,0 0 1 0 0,0 0-1 0 0,0 0 0 0 0,0 0 0 0 0,0 0 0 0 0,0 0 0 0 0,0 0 1 0 0,0 0-1 0 0,0 1 0 0 0,0-1 0 0 0,0 0 0 0 0,-1 1 0 0 0,1-1 0 0 0,0 1 1 0 0,1-1 5 0 0,27 96-178 0 0,-27-91 179 0 0,1-1 0 0 0,0 1 0 0 0,0 0 0 0 0,0 0 0 0 0,0-1 0 0 0,1 0-1 0 0,0 0 1 0 0,0 0 0 0 0,0 0 0 0 0,0-1 0 0 0,1 1 0 0 0,0-1 0 0 0,-1 0 0 0 0,1 0-1 0 0,0-1 1 0 0,0 0 0 0 0,1 0 0 0 0,-1 0 0 0 0,0 0 0 0 0,1-1 0 0 0,-1 0 0 0 0,1 0-1 0 0,-1 0 1 0 0,1-1 0 0 0,0 1 0 0 0,-1-2 0 0 0,1 1 0 0 0,-1 0 0 0 0,1-1 0 0 0,-1 0-1 0 0,1-1 1 0 0,-1 1 0 0 0,1-1 0 0 0,-1 0 0 0 0,0 0 0 0 0,0-1 0 0 0,0 1 0 0 0,3-3-1 0 0,117-82 853 0 0,-57 2-338 0 0,-56 12-1118 0 0,-13 48-4352 0 0,-3 2-7087 0 0,4 12 469 0 0</inkml:trace>
</inkml:ink>
</file>

<file path=ppt/ink/ink9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47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54 0 0 0,'0'0'1759'0'0,"0"0"-187"0"0,0 0 27 0 0,0 0 182 0 0,0 0 187 0 0,0 0 43 0 0,0 0-98 0 0,0 0-230 0 0,0 0-291 0 0,0 0-233 0 0,0 0-180 0 0,2-11-108 0 0,-1 1-305 0 0,4-21-596 0 0,-6 29 5042 0 0,-25 83-4467 0 0,-14 99-24 0 0,13-47-310 0 0,-6 42-43 0 0,4-13-53 0 0,26-103-979 0 0,3-58 528 0 0,0-1-35 0 0,0 0-72 0 0,-26-45-17762 0 0,23 35 14128 0 0,2 2 2578 0 0</inkml:trace>
  <inkml:trace contextRef="#ctx0" brushRef="#br0" timeOffset="326.01">56 17 1480 0 0,'0'0'2513'0'0,"0"0"-755"0"0,0 0-113 0 0,0 0 154 0 0,0 0 166 0 0,0 0 20 0 0,0 0-188 0 0,0 0-365 0 0,0 0-468 0 0,0 0-381 0 0,0 0-212 0 0,0 0-50 0 0,0 0 90 0 0,1 0 139 0 0,298 15 4159 0 0,-280-13-4601 0 0,197 22 533 0 0,-73 1-573 0 0,26-6-2139 0 0,-156-12-3429 0 0,-19 13-8615 0 0,4-14 10701 0 0</inkml:trace>
  <inkml:trace contextRef="#ctx0" brushRef="#br0" timeOffset="661.161">0 805 9842 0 0,'0'0'1288'0'0,"0"0"-33"0"0,0 0 3 0 0,0 0 78 0 0,0 0 52 0 0,0 0-142 0 0,0 0-266 0 0,0 0-276 0 0,0 0-162 0 0,0 0-46 0 0,0 0 29 0 0,0 0 100 0 0,0 0 9 0 0,11 5-57 0 0,7 2-192 0 0,0 0 1 0 0,0-2-1 0 0,1 0 1 0 0,0-1 0 0 0,0 0-1 0 0,19 0-385 0 0,-12-4 167 0 0,0-2-1 0 0,-1 0 1 0 0,1-1-1 0 0,-1-2 1 0 0,0-1-1 0 0,0-1 1 0 0,11-4-167 0 0,12-7-108 0 0,0 3 1 0 0,2 2-1 0 0,0 2 1 0 0,0 2-1 0 0,20 1 108 0 0,-58 7-635 0 0,80 1-2041 0 0,-62 5-2219 0 0,-4 5-4641 0 0,-12-6 1641 0 0</inkml:trace>
  <inkml:trace contextRef="#ctx0" brushRef="#br0" timeOffset="1294.013">997 724 9570 0 0,'0'0'1760'0'0,"0"0"-130"0"0,0 0-175 0 0,0 0-107 0 0,0 0-150 0 0,0 0-229 0 0,0 0-203 0 0,0 0-170 0 0,0 0-153 0 0,0 0-158 0 0,0 0-95 0 0,0 0-29 0 0,0 0-10 0 0,-19 19-6 0 0,-59 61 22 0 0,38-27 121 0 0,-11 38 131 0 0,40-70-401 0 0,5-11 269 0 0,12-15 1765 0 0,47-88-865 0 0,55-64-386 0 0,-41 87-521 0 0,-38 96-304 0 0,-8 73 296 0 0,8-23-170 0 0,-28-72-84 0 0,0 0 0 0 0,0 0 0 0 0,1 0 0 0 0,0-1 0 0 0,0 1 1 0 0,0 0-1 0 0,0-1 0 0 0,0 0 0 0 0,1 1 0 0 0,-1-1 0 0 0,1 0 0 0 0,0 0 0 0 0,0-1 0 0 0,0 1 0 0 0,1 0 0 0 0,-1-1 0 0 0,1 0 0 0 0,-1 0 0 0 0,1 0 0 0 0,0 0 0 0 0,-1-1 0 0 0,1 1 0 0 0,0-1 0 0 0,0 0 0 0 0,0 0 0 0 0,0 0 0 0 0,2-1-18 0 0,-1-1 77 0 0,-1 0 0 0 0,1 0 1 0 0,0-1-1 0 0,-1 1 0 0 0,0-1 0 0 0,1 0 0 0 0,-1-1 1 0 0,0 1-1 0 0,0-1 0 0 0,0 0 0 0 0,-1 1 0 0 0,1-2 1 0 0,-1 1-1 0 0,1 0 0 0 0,-1-1 0 0 0,0 0 0 0 0,0 1 1 0 0,-1-1-1 0 0,1 0 0 0 0,-1-1 0 0 0,0 1 0 0 0,0 0 1 0 0,1-3-78 0 0,8-12 127 0 0,22-55 213 0 0,-16-15 305 0 0,-17 49-2763 0 0,-1 7-4286 0 0,1 30 233 0 0,3 2-5770 0 0</inkml:trace>
</inkml:ink>
</file>

<file path=ppt/ink/ink9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50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0,'0'0'1199'0'0,"0"0"317"0"0,0 0 59 0 0,0 0-189 0 0,0 0-378 0 0,0 0-381 0 0,0 0-228 0 0,1 0 1513 0 0,16 0-1027 0 0,0 0 1 0 0,0 1-1 0 0,-1 0 0 0 0,1 1 1 0 0,0 1-1 0 0,-1 1 1 0 0,0 1-1 0 0,4 1-885 0 0,8 4 229 0 0,2-1 1 0 0,-1-2-1 0 0,1-1 1 0 0,0-1-1 0 0,1-1 1 0 0,-1-2-1 0 0,1-1 1 0 0,-1-2-1 0 0,1-1 1 0 0,-1-1-1 0 0,0-1 1 0 0,6-3-230 0 0,125-12-1888 0 0,-127 20-2175 0 0,-3 2-3304 0 0,-24 0 1226 0 0</inkml:trace>
</inkml:ink>
</file>

<file path=ppt/ink/ink9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9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114 639 3545 0 0,'0'0'2099'0'0,"0"0"-323"0"0,0 0-249 0 0,0 0-32 0 0,0 0 15 0 0,0 0-104 0 0,0 0-213 0 0,0 0-257 0 0,0 0-257 0 0,0 0-216 0 0,0 0-143 0 0,-15 16-80 0 0,-48 53-8 0 0,59-64-188 0 0,1-1-1 0 0,-1 1 1 0 0,1 0 0 0 0,0 0 0 0 0,0 0-1 0 0,1 0 1 0 0,-1 1 0 0 0,1-1-1 0 0,0 1 1 0 0,1-1 0 0 0,-1 1 0 0 0,1 0-1 0 0,0 0 1 0 0,1 3-44 0 0,-2 4 144 0 0,2 116 1627 0 0,1-127-1689 0 0,0 1 0 0 0,0 0 0 0 0,0-1-1 0 0,0 1 1 0 0,1-1 0 0 0,-1 1 0 0 0,1-1 0 0 0,0 0 0 0 0,-1 0-1 0 0,1 0 1 0 0,0 0 0 0 0,0 0 0 0 0,0 0 0 0 0,1 0-1 0 0,-1 0 1 0 0,0-1 0 0 0,1 1 0 0 0,-1-1 0 0 0,1 0-1 0 0,-1 0 1 0 0,1 0 0 0 0,0 0 0 0 0,-1 0 0 0 0,1-1-1 0 0,0 1 1 0 0,0-1 0 0 0,0 1 0 0 0,-1-1 0 0 0,1 0-1 0 0,0 0 1 0 0,0-1 0 0 0,0 1 0 0 0,-1 0 0 0 0,1-1-1 0 0,0 0 1 0 0,0 1 0 0 0,-1-1 0 0 0,1 0 0 0 0,-1-1 0 0 0,1 1-1 0 0,1-1-81 0 0,5-7 85 0 0,0-1 0 0 0,0 1 0 0 0,-2-1 0 0 0,1-1 0 0 0,-1 1 0 0 0,0-1 0 0 0,-1-1-1 0 0,-1 1 1 0 0,0-1 0 0 0,0 0 0 0 0,-1 0 0 0 0,-1 0 0 0 0,0-1 0 0 0,0 1 0 0 0,-1-1-1 0 0,-1 1 1 0 0,0-1 0 0 0,-1 0 0 0 0,0 0 0 0 0,-3-12-85 0 0,-31-76-441 0 0,32 95 272 0 0,-1 0 1 0 0,-1 1 0 0 0,1 0 0 0 0,-1 0 0 0 0,0 0 0 0 0,0 0 0 0 0,-1 0 0 0 0,1 1 0 0 0,-1 0 0 0 0,0 0 0 0 0,0 0-1 0 0,0 1 1 0 0,-1 0 0 0 0,1-1 0 0 0,-1 2 0 0 0,0-1 0 0 0,0 1 0 0 0,0 0 0 0 0,0 0 0 0 0,0 1 0 0 0,0-1-1 0 0,-1 1 169 0 0,7 3-11 0 0,-1-1-1 0 0,0 0 1 0 0,1 1-1 0 0,0-1 1 0 0,-1 0-1 0 0,1 1 1 0 0,0-1-1 0 0,-1 1 1 0 0,1-1-1 0 0,0 1 1 0 0,0-1-1 0 0,0 0 1 0 0,1 1-1 0 0,-1-1 1 0 0,0 1-1 0 0,0-1 1 0 0,1 0 0 0 0,-1 1-1 0 0,1-1 1 0 0,-1 1-1 0 0,1-1 1 0 0,0 0-1 0 0,-1 0 1 0 0,1 1-1 0 0,0-1 1 0 0,0 0-1 0 0,0 0 1 0 0,0 0-1 0 0,0 0 12 0 0,3 2 96 0 0,0 0 0 0 0,0-1 0 0 0,1 0 0 0 0,-1 0 0 0 0,1 0 0 0 0,-1 0 0 0 0,1-1 0 0 0,0 1 0 0 0,0-1 0 0 0,-1 0-1 0 0,1-1 1 0 0,0 1 0 0 0,0-1 0 0 0,0 0 0 0 0,0 0 0 0 0,0-1 0 0 0,0 1 0 0 0,-1-1 0 0 0,1 0 0 0 0,0-1 0 0 0,0 1 0 0 0,-1-1 0 0 0,3-1-96 0 0,97-60 1414 0 0,-64 25-970 0 0,-1-2 0 0 0,-2-2 0 0 0,-2-1 0 0 0,0-6-444 0 0,54-127 442 0 0,-79 67-335 0 0,-11 73-28 0 0,-4 35-189 0 0,-8 27 57 0 0,1 1 0 0 0,1 0 0 0 0,1 1 0 0 0,1 0 0 0 0,2 1 0 0 0,1 0 0 0 0,1 0 0 0 0,-1 27 53 0 0,-6 314-743 0 0,15-308 112 0 0,4-1-1 0 0,1 0 1 0 0,15 47 631 0 0,-2 1-832 0 0,13 76 465 0 0,-34-168 377 0 0,1-13 10 0 0,0 1-1 0 0,0-1 1 0 0,-1 0 0 0 0,0 0-1 0 0,0 1 1 0 0,0-1-1 0 0,0 0 1 0 0,-1 0 0 0 0,0 0-1 0 0,0 1 1 0 0,0-1-1 0 0,0 0 1 0 0,0 0 0 0 0,-1 0-1 0 0,0 0 1 0 0,0-1-1 0 0,0 1 1 0 0,0 0 0 0 0,-1-1-1 0 0,1 1 1 0 0,-1-1-1 0 0,0 0 1 0 0,0 0-1 0 0,0 0 1 0 0,0 0 0 0 0,-1-1-1 0 0,1 1 1 0 0,-2 0-20 0 0,1-1 42 0 0,0 1 0 0 0,0-2 0 0 0,0 1 0 0 0,0 0 0 0 0,0-1 0 0 0,0 1 0 0 0,-1-1 1 0 0,1 0-1 0 0,0-1 0 0 0,-1 1 0 0 0,1-1 0 0 0,0 0 0 0 0,-1 0 0 0 0,1 0 0 0 0,-1-1 0 0 0,1 1 0 0 0,0-1 0 0 0,-1 0 0 0 0,1 0 1 0 0,0-1-1 0 0,0 1 0 0 0,0-1 0 0 0,0 0 0 0 0,0 0 0 0 0,0 0 0 0 0,1-1 0 0 0,-1 1 0 0 0,1-1 0 0 0,-1 0 0 0 0,1 0 0 0 0,0 0 1 0 0,0 0-1 0 0,0-1 0 0 0,1 1 0 0 0,-1-1 0 0 0,1 0 0 0 0,0 1 0 0 0,0-1 0 0 0,0 0 0 0 0,1 0 0 0 0,-1-1 0 0 0,1 1 0 0 0,0 0 0 0 0,0 0 1 0 0,0-1-43 0 0,-3-14 132 0 0,1-1 0 0 0,1 1 1 0 0,0-1-1 0 0,2 0 1 0 0,0 1-1 0 0,1-1 1 0 0,1 1-1 0 0,1-1 0 0 0,1 1 1 0 0,3-9-133 0 0,7-5-36 0 0,1 0 0 0 0,2 2 1 0 0,1 0-1 0 0,1 0 0 0 0,2 2 0 0 0,1 0 0 0 0,1 2 1 0 0,2 1-1 0 0,1 0 0 0 0,0 2 0 0 0,2 1 0 0 0,4-1 36 0 0,42-25-3025 0 0,-48 36-1008 0 0,-2 5-3633 0 0,-11 6-3139 0 0</inkml:trace>
</inkml:ink>
</file>

<file path=ppt/ink/ink9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60 527 10178 0 0,'0'0'3025'0'0,"0"0"-805"0"0,0 0-645 0 0,0 0-402 0 0,0 0-175 0 0,0 0-43 0 0,0 0-43 0 0,0 0-62 0 0,0 0-131 0 0,0 0-186 0 0,-6 33-187 0 0,-17 105-110 0 0,10 20 277 0 0,14-115-610 0 0,11-19-2381 0 0,-2-30-6995 0 0,-10-1 3853 0 0,0 3-945 0 0</inkml:trace>
  <inkml:trace contextRef="#ctx0" brushRef="#br0" timeOffset="250.238">1 100 11891 0 0,'0'0'2721'0'0,"0"0"-432"0"0,0 0-493 0 0,0 0-371 0 0,0 0-322 0 0,0 0-341 0 0,0 0-310 0 0,0 0-288 0 0,0 0-157 0 0,0 0-50 0 0,0 0-62 0 0,0 0-60 0 0,0 0-125 0 0,0 27-223 0 0,5 90-313 0 0,22-32-1444 0 0,-18-71 1604 0 0,11 19-1334 0 0,26 46-7551 0 0,-32-55 3370 0 0</inkml:trace>
  <inkml:trace contextRef="#ctx0" brushRef="#br0" timeOffset="517.949">322 910 1760 0 0,'0'0'2886'0'0,"0"0"-168"0"0,0 0-165 0 0,0 0-114 0 0,0 0-165 0 0,0 0-190 0 0,0 0-243 0 0,0 0-282 0 0,0 0-260 0 0,0 0-237 0 0,0 0-203 0 0,0 0-179 0 0,0 0-145 0 0,11-15-129 0 0,34-48-74 0 0,-19-3 152 0 0,54-158 137 0 0,-43 132-779 0 0,-37 92 0 0 0,-4 217-890 0 0,4-212 1048 0 0,-1 0 0 0 0,0 0 0 0 0,1 1 0 0 0,0-1 0 0 0,0 0 0 0 0,1 0 0 0 0,-1 0-1 0 0,1 1 1 0 0,0-1 0 0 0,1 0 0 0 0,-1 0 0 0 0,1 0 0 0 0,0-1 0 0 0,0 1 0 0 0,1 0 0 0 0,-1-1 0 0 0,1 1 0 0 0,0-1 0 0 0,0 0 0 0 0,1 0 0 0 0,-1 0-1 0 0,1 0 1 0 0,0-1 0 0 0,0 1 0 0 0,0-1 0 0 0,0 0 0 0 0,0 0 0 0 0,1 0 0 0 0,0-1 0 0 0,-1 0 0 0 0,1 0 0 0 0,0 0 0 0 0,0 0 0 0 0,0-1 0 0 0,0 0-1 0 0,0 0 1 0 0,0 0 0 0 0,2-1 0 0 0,2-2 103 0 0,1 0 1 0 0,-1-1-1 0 0,0 0 0 0 0,0-1 0 0 0,0 0 0 0 0,0-1 0 0 0,-1 1 0 0 0,0-2 0 0 0,1 1 0 0 0,-2-1 0 0 0,1 0 1 0 0,-1-1-1 0 0,0 0 0 0 0,0 0 0 0 0,-1 0 0 0 0,0-1 0 0 0,0 0 0 0 0,-1 0 0 0 0,2-5-103 0 0,-5 11 27 0 0,7-11 50 0 0,-1 0 0 0 0,-1 0 0 0 0,0 0-1 0 0,0-1 1 0 0,-2 0 0 0 0,1 0 0 0 0,-2-1 0 0 0,0 0-1 0 0,-1 1 1 0 0,0-2-77 0 0,2-54-2976 0 0,-5 69 941 0 0,0 8-13840 0 0,0-3 8982 0 0</inkml:trace>
  <inkml:trace contextRef="#ctx0" brushRef="#br0" timeOffset="1156.025">1005 821 8426 0 0,'0'0'2483'0'0,"0"0"-868"0"0,0 0 4 0 0,0 0 195 0 0,0 0 15 0 0,0 0-134 0 0,0 0-200 0 0,0 0-225 0 0,0 0-266 0 0,0 0-250 0 0,0 0-198 0 0,0 0-124 0 0,31-17-53 0 0,98-55-61 0 0,-70 24 72 0 0,-53 38-305 0 0,1 1-39 0 0,-1 0-1 0 0,0 0 1 0 0,-1-1-1 0 0,0 1 0 0 0,0-1 1 0 0,-1-1-1 0 0,0 1 1 0 0,-1 0-1 0 0,0-1 1 0 0,0 0-1 0 0,-2 0 0 0 0,1 0 1 0 0,-1 0-1 0 0,-1 0 1 0 0,0 0-1 0 0,0 0-45 0 0,-2 8-18 0 0,0 1 1 0 0,1 0-1 0 0,-1 0 0 0 0,0 0 1 0 0,0 0-1 0 0,0 0 1 0 0,0 0-1 0 0,0 1 0 0 0,-1-1 1 0 0,1 1-1 0 0,-1-1 0 0 0,1 1 1 0 0,-1 0-1 0 0,1 0 0 0 0,-1 0 1 0 0,1 0-1 0 0,-1 0 0 0 0,0 1 1 0 0,0-1-1 0 0,1 1 0 0 0,-1 0 1 0 0,0 0-1 0 0,0 0 1 0 0,1 0-1 0 0,-1 0 0 0 0,0 1 1 0 0,0-1-1 0 0,1 1 0 0 0,-1 0 1 0 0,-2 0 17 0 0,-8 5-96 0 0,1 1 1 0 0,-1 0-1 0 0,2 1 1 0 0,-1 0 0 0 0,1 0-1 0 0,0 2 1 0 0,0-1 0 0 0,1 1-1 0 0,1 1 1 0 0,0-1-1 0 0,0 2 1 0 0,1-1 0 0 0,-6 11 95 0 0,10-15-49 0 0,-6 7-152 0 0,0 0 0 0 0,2 1 0 0 0,-1 0 0 0 0,2 1 0 0 0,0 0-1 0 0,1 0 1 0 0,1 0 0 0 0,0 1 0 0 0,2-1 0 0 0,-1 1 0 0 0,2 0 0 0 0,0 17 201 0 0,3-30-6 0 0,0 1 0 0 0,1-1 1 0 0,-1 0-1 0 0,1-1 0 0 0,0 1 1 0 0,1 0-1 0 0,-1 0 0 0 0,1-1 1 0 0,-1 0-1 0 0,1 1 1 0 0,0-1-1 0 0,0 0 0 0 0,0 0 1 0 0,1-1-1 0 0,-1 1 0 0 0,1-1 1 0 0,0 1-1 0 0,-1-1 1 0 0,1 0-1 0 0,0-1 0 0 0,0 1 1 0 0,0-1-1 0 0,1 1 0 0 0,-1-1 1 0 0,0 0-1 0 0,0-1 1 0 0,1 1-1 0 0,-1-1 0 0 0,0 0 1 0 0,1 0-1 0 0,-1 0 0 0 0,0-1 1 0 0,1 1-1 0 0,-1-1 1 0 0,0 0-1 0 0,0 0 0 0 0,1-1 6 0 0,9 2 42 0 0,8-4 175 0 0,0-1-1 0 0,-1 0 1 0 0,1-2 0 0 0,-1 0-1 0 0,-1-1 1 0 0,1-2 0 0 0,-2 0 0 0 0,1-1-1 0 0,-1 0 1 0 0,-1-2 0 0 0,0 0-1 0 0,7-9-216 0 0,-5 8 111 0 0,-1-1 0 0 0,0 0-1 0 0,-2-2 1 0 0,0 0-1 0 0,0-1 1 0 0,-2-1 0 0 0,0 0-1 0 0,-1-1 1 0 0,-1 0-1 0 0,-1-1 1 0 0,-1-1-1 0 0,-1 0 1 0 0,-1 0 0 0 0,1-7-111 0 0,-6-48 26 0 0,-4 76-34 0 0,0 0 1 0 0,0-1-1 0 0,0 1 0 0 0,-1 0 0 0 0,1 0 0 0 0,0 0 0 0 0,-1 0 0 0 0,1 0 0 0 0,-1 0 0 0 0,0 0 0 0 0,1 0 0 0 0,-1 0 0 0 0,0 0 1 0 0,0 0-1 0 0,1 0 0 0 0,-1 0 0 0 0,0 0 0 0 0,0 1 0 0 0,0-1 0 0 0,0 0 0 0 0,0 1 0 0 0,0-1 0 0 0,0 0 0 0 0,0 1 0 0 0,0-1 1 0 0,0 1-1 0 0,-1 0 0 0 0,1-1 0 0 0,0 1 0 0 0,0 0 0 0 0,0 0 0 0 0,-1 0 0 0 0,1 0 0 0 0,0 0 0 0 0,0 0 0 0 0,0 0 0 0 0,-1 0 1 0 0,1 0-1 0 0,0 1 0 0 0,0-1 0 0 0,-1 1 8 0 0,-49 14-404 0 0,31-3 329 0 0,1 1-1 0 0,0 0 0 0 0,2 1 1 0 0,-1 2-1 0 0,2-1 0 0 0,0 2 1 0 0,0 0-1 0 0,2 1 0 0 0,0 0 1 0 0,2 1-1 0 0,-8 14 76 0 0,19-32-3 0 0,0 0-1 0 0,0 1 1 0 0,0-1-1 0 0,0 1 1 0 0,0-1-1 0 0,0 0 1 0 0,0 1-1 0 0,0 0 1 0 0,1-1-1 0 0,-1 1 1 0 0,0-1-1 0 0,1 1 1 0 0,0 0-1 0 0,-1-1 1 0 0,1 1-1 0 0,0 0 1 0 0,0 0-1 0 0,0-1 1 0 0,0 1-1 0 0,0 0 1 0 0,0 0-1 0 0,0-1 1 0 0,1 1 0 0 0,-1 0-1 0 0,1-1 1 0 0,-1 1-1 0 0,1-1 1 0 0,0 1-1 0 0,-1 0 1 0 0,1-1-1 0 0,0 1 1 0 0,0-1-1 0 0,0 0 1 0 0,0 1-1 0 0,0-1 1 0 0,1 0-1 0 0,-1 0 1 0 0,0 1-1 0 0,1-1 1 0 0,-1 0-1 0 0,0 0 1 0 0,1-1-1 0 0,-1 1 1 0 0,1 0-1 0 0,0 0 1 0 0,-1-1-1 0 0,1 1 1 0 0,-1-1-1 0 0,1 1 1 0 0,0-1 0 0 0,0 0-1 0 0,-1 0 1 0 0,1 1-1 0 0,0-1 1 0 0,-1 0-1 0 0,1-1 1 0 0,0 1-1 0 0,0 0 1 0 0,0-1 3 0 0,135-21 111 0 0,-115 16-63 0 0,0 1 0 0 0,0 1 0 0 0,0 1 0 0 0,0 1-1 0 0,1 1 1 0 0,10 1-48 0 0,-30 0 7 0 0,1 1 0 0 0,-1 0 0 0 0,1 0 0 0 0,-1 0 0 0 0,0 0-1 0 0,0 0 1 0 0,0 1 0 0 0,1-1 0 0 0,-1 1 0 0 0,-1 0-1 0 0,1 0 1 0 0,0 0 0 0 0,0 1 0 0 0,-1-1 0 0 0,1 0 0 0 0,-1 1-1 0 0,0 0 1 0 0,0-1 0 0 0,0 1 0 0 0,0 0 0 0 0,0 0 0 0 0,0 0-1 0 0,-1 0 1 0 0,0 1 0 0 0,0-1 0 0 0,0 0 0 0 0,0 1 0 0 0,0-1-1 0 0,0 2-6 0 0,0 103 108 0 0,-33 1-64 0 0,16-43-490 0 0,47-63-3441 0 0,-11-9-1849 0 0,-12-1-995 0 0,0 3-2120 0 0</inkml:trace>
  <inkml:trace contextRef="#ctx0" brushRef="#br0" timeOffset="1909.28">2182 11 1152 0 0,'0'0'1669'0'0,"0"0"139"0"0,0 0 306 0 0,0 0 280 0 0,0 0 189 0 0,0 0-60 0 0,0 0-302 0 0,0 0-405 0 0,0 0-440 0 0,0 0-400 0 0,0 0-291 0 0,0 0-129 0 0,0 0-79 0 0,-3-10 386 0 0,2 43 68 0 0,-17 213 875 0 0,2 177-1070 0 0,-4-221-740 0 0,8-149-2423 0 0,-3-69-2121 0 0,-25-41-12606 0 0,36 49 14601 0 0</inkml:trace>
  <inkml:trace contextRef="#ctx0" brushRef="#br0" timeOffset="2132.272">1809 505 8554 0 0,'0'0'2690'0'0,"0"0"-499"0"0,0 0-633 0 0,0 0-394 0 0,0 0-227 0 0,0 0-50 0 0,0 0 164 0 0,0 0 93 0 0,0 0 14 0 0,0 0-110 0 0,0 0-252 0 0,0 0-138 0 0,0 0-63 0 0,25 14-45 0 0,78 46-47 0 0,-34-39 176 0 0,-56-21-543 0 0,54 1 45 0 0,-1-2-1 0 0,0-4 1 0 0,0-2 0 0 0,53-14-181 0 0,-38 14-2938 0 0,-46 7-6058 0 0,-19 0 569 0 0,-11 0 1766 0 0</inkml:trace>
  <inkml:trace contextRef="#ctx0" brushRef="#br0" timeOffset="2382.695">2588 788 3761 0 0,'0'0'3203'0'0,"0"0"-1113"0"0,0 0-274 0 0,0 0 78 0 0,0 0-12 0 0,0 0-223 0 0,0 0-398 0 0,0 0-379 0 0,0 0-347 0 0,0 0-266 0 0,0 0-157 0 0,0 0-105 0 0,0 0-107 0 0,10 24-140 0 0,30 72-210 0 0,-26-77-1287 0 0,-3-39-2316 0 0,-4-2-4400 0 0,-4 14 4115 0 0</inkml:trace>
  <inkml:trace contextRef="#ctx0" brushRef="#br0" timeOffset="2617.336">2518 405 8186 0 0,'0'0'3865'0'0,"0"0"-1001"0"0,0 0-799 0 0,0 0-449 0 0,0 0-368 0 0,0 0-400 0 0,0 0-367 0 0,0 0-337 0 0,0 0-384 0 0,0 0-177 0 0,0 0 9 0 0,0 0-264 0 0,0 0-552 0 0,0 0-1273 0 0,4-18-3088 0 0,11 25-4689 0 0</inkml:trace>
  <inkml:trace contextRef="#ctx0" brushRef="#br0" timeOffset="2828.002">3212 450 16868 0 0,'0'0'1604'0'0,"0"0"-402"0"0,0 0-258 0 0,0 0-169 0 0,0 0-139 0 0,0 0-17 0 0,0 0 37 0 0,0 0-16 0 0,0 0-53 0 0,-36 20-130 0 0,-115 69-98 0 0,47-14 197 0 0,85-58-505 0 0,1 1-1 0 0,1 1 1 0 0,0 1 0 0 0,1 0-1 0 0,1 1 1 0 0,-2 7-51 0 0,14-23-16 0 0,0 1 0 0 0,0-1 0 0 0,1 1 0 0 0,0 0 0 0 0,0 0 0 0 0,1 0 0 0 0,-1 1-1 0 0,1-1 1 0 0,1 0 0 0 0,-1 0 0 0 0,1 1 0 0 0,0-1 0 0 0,1 2 16 0 0,-1-6-14 0 0,1 1 0 0 0,-1-1 0 0 0,1 1 0 0 0,0-1 0 0 0,0 0 0 0 0,0 0 0 0 0,0 1-1 0 0,1-1 1 0 0,-1 0 0 0 0,1 0 0 0 0,-1 0 0 0 0,1 0 0 0 0,0 0 0 0 0,-1-1 0 0 0,1 1 0 0 0,0 0-1 0 0,0-1 1 0 0,0 1 0 0 0,1-1 0 0 0,-1 0 0 0 0,0 0 0 0 0,0 0 0 0 0,1 0 0 0 0,-1 0 0 0 0,1 0 0 0 0,-1-1-1 0 0,0 1 1 0 0,1-1 0 0 0,-1 0 0 0 0,1 1 0 0 0,-1-1 0 0 0,1 0 0 0 0,0-1 0 0 0,1 1 14 0 0,16-5 43 0 0,-1 0 0 0 0,0-2 0 0 0,0 0 0 0 0,0-1 1 0 0,-1 0-1 0 0,0-2 0 0 0,-1 0 0 0 0,0-1 0 0 0,0-1 1 0 0,-2-1-1 0 0,1 0 0 0 0,-1-1 0 0 0,-1 0 0 0 0,-1-1 0 0 0,0-1 1 0 0,-1 0-44 0 0,92-113 530 0 0,-104 129-520 0 0,33 136-6 0 0,-31-128-74 0 0,0-1 0 0 0,1 1 0 0 0,0-1 0 0 0,0 0 0 0 0,0 0 1 0 0,1 0-1 0 0,0 0 0 0 0,1-1 0 0 0,0 1 0 0 0,0-1 0 0 0,0 0 0 0 0,0-1 0 0 0,1 1 1 0 0,0-1-1 0 0,0 0 0 0 0,1-1 0 0 0,-1 1 0 0 0,1-1 0 0 0,0 0 0 0 0,0-1 1 0 0,0 0-1 0 0,1 0 0 0 0,-1-1 0 0 0,1 1 0 0 0,-1-2 0 0 0,1 1 0 0 0,0-1 0 0 0,0 0 1 0 0,0-1-1 0 0,-1 0 0 0 0,5 0 70 0 0,71-12-3141 0 0,-57 3-758 0 0,-2-3-3603 0 0,-17 4-2544 0 0</inkml:trace>
  <inkml:trace contextRef="#ctx0" brushRef="#br0" timeOffset="3606.03">2422 461 0 0 0,'0'0'1595'0'0,"0"0"277"0"0,0 0-35 0 0,0 0-162 0 0,0 0-219 0 0,0 0-230 0 0,0 0-225 0 0,0 0-175 0 0,0 0-7 0 0,0 0 37 0 0,0 0 1 0 0,0 0-59 0 0,3-2-162 0 0,23-7 1722 0 0,-25 9-2090 0 0,-1 0-75 0 0,0 0-17 0 0,0 0 24 0 0,0 0 26 0 0,0 5 1576 0 0,0-3-4794 0 0,0-1-3652 0 0,0 2-3501 0 0</inkml:trace>
</inkml:ink>
</file>

<file path=ppt/ink/ink9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1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293 335 0 0 0,'0'0'1560'0'0,"0"0"293"0"0,0 0 86 0 0,0 0-29 0 0,0 0-142 0 0,0 0-166 0 0,0 0-178 0 0,0 0-225 0 0,0 0-172 0 0,0 0-104 0 0,-5-5-53 0 0,2 3-720 0 0,1 0-1 0 0,0 0 0 0 0,-1-1 0 0 0,1 2 0 0 0,-1-1 0 0 0,0 0 0 0 0,0 0 0 0 0,0 1 0 0 0,0 0 0 0 0,0-1 1 0 0,0 1-1 0 0,0 0 0 0 0,0 1 0 0 0,0-1 0 0 0,0 1 0 0 0,-1-1 0 0 0,1 1 0 0 0,0 0 0 0 0,0 0 0 0 0,-1 0 1 0 0,1 0-1 0 0,0 1 0 0 0,0-1 0 0 0,0 1 0 0 0,-3 1-149 0 0,-12 7 205 0 0,1 1-1 0 0,0 1 1 0 0,0 0 0 0 0,1 2-1 0 0,1-1 1 0 0,0 2 0 0 0,1 0 0 0 0,1 1-1 0 0,0 0 1 0 0,-9 14-205 0 0,18-22 48 0 0,0-1 0 0 0,1 1 0 0 0,-1 0 0 0 0,1 0 0 0 0,1 0 1 0 0,-1 0-1 0 0,1 0 0 0 0,0 0 0 0 0,1 1 0 0 0,0-1 0 0 0,0 1 0 0 0,1-1 0 0 0,0 1 0 0 0,0-1 0 0 0,1 8-48 0 0,1-11 97 0 0,1 0 0 0 0,-1 0 0 0 0,1 0 0 0 0,0-1 0 0 0,0 1 0 0 0,0-1 0 0 0,0 0 0 0 0,0 1 0 0 0,1-2-1 0 0,0 1 1 0 0,-1 0 0 0 0,1-1 0 0 0,0 1 0 0 0,0-1 0 0 0,0 0 0 0 0,1-1 0 0 0,-1 1 0 0 0,0-1-1 0 0,1 1 1 0 0,-1-1 0 0 0,1-1 0 0 0,-1 1 0 0 0,1-1 0 0 0,0 0 0 0 0,-1 0 0 0 0,1 0 0 0 0,-1 0 0 0 0,1-1-1 0 0,2 0-96 0 0,3-1 115 0 0,0-1 0 0 0,-1 0 0 0 0,0-1 0 0 0,1 0 0 0 0,-1 0 0 0 0,-1-1 0 0 0,1 0 0 0 0,-1-1 0 0 0,0 1 0 0 0,0-2 0 0 0,0 1 0 0 0,-1-1 0 0 0,0 0 0 0 0,5-8-115 0 0,11-6 136 0 0,38-40 12 0 0,28-6-60 0 0,-87 65-92 0 0,0 1 0 0 0,0-1 0 0 0,0 1 0 0 0,0 0 0 0 0,0 0 0 0 0,0 0-1 0 0,0 0 1 0 0,0 0 0 0 0,1 0 0 0 0,-1 1 0 0 0,0-1 0 0 0,1 1 0 0 0,-1 0 0 0 0,1-1 0 0 0,-1 1 0 0 0,0 0-1 0 0,1 0 1 0 0,-1 1 0 0 0,0-1 0 0 0,1 0 0 0 0,-1 1 0 0 0,1-1 0 0 0,-1 1 0 0 0,0 0 0 0 0,0 0-1 0 0,0 0 1 0 0,1 0 0 0 0,-1 0 0 0 0,0 1 0 0 0,0-1 0 0 0,0 0 0 0 0,-1 1 0 0 0,1 0 0 0 0,0-1 0 0 0,-1 1-1 0 0,1 0 1 0 0,-1 0 0 0 0,1 0 0 0 0,0 2 4 0 0,27 31-4 0 0,-2 1-1 0 0,-2 1 1 0 0,-1 1-1 0 0,-2 2 0 0 0,-1 1 5 0 0,-13-24 6 0 0,-2 1-1 0 0,0-1 1 0 0,-2 1-1 0 0,0 0 1 0 0,0 0-1 0 0,-2 1 1 0 0,0-1-1 0 0,-1 0 0 0 0,-1 1 1 0 0,-1-1-1 0 0,-1 1 1 0 0,-1 8-6 0 0,-3-8 5 0 0,0 0 0 0 0,-1-1 0 0 0,0 1 0 0 0,-2-2 1 0 0,0 1-1 0 0,-1-1 0 0 0,-7 7-5 0 0,-42 45-6 0 0,48-60-3 0 0,0 0-1 0 0,0 0 0 0 0,-1-1 0 0 0,0 0 0 0 0,0-1 0 0 0,-1-1 1 0 0,0 0-1 0 0,-9 3 10 0 0,-77 12-134 0 0,96-21 129 0 0,0 0-1 0 0,1 0 0 0 0,-1 0 0 0 0,0 0 0 0 0,1-1 0 0 0,-1 1 0 0 0,1-1 1 0 0,-1 0-1 0 0,0 1 0 0 0,1-1 0 0 0,0 0 0 0 0,-1-1 0 0 0,1 1 0 0 0,0 0 1 0 0,-1-1-1 0 0,1 1 0 0 0,0-1 0 0 0,0 0 0 0 0,0 0 0 0 0,0 0 0 0 0,1 0 1 0 0,-1 0-1 0 0,0 0 0 0 0,1 0 0 0 0,-1 0 0 0 0,1-1 0 0 0,0 1 1 0 0,0-1-1 0 0,0 1 0 0 0,0-1 0 0 0,0 1 0 0 0,1-1 0 0 0,-1 1 0 0 0,1-1 1 0 0,0 0-1 0 0,-1 0 6 0 0,3-14-18 0 0,0-1 0 0 0,0 1 0 0 0,2 0 0 0 0,0 0 0 0 0,1 0-1 0 0,1 1 1 0 0,0 0 0 0 0,2 0 0 0 0,-1 0 0 0 0,2 1 0 0 0,0 0 0 0 0,1 0 0 0 0,0 1 0 0 0,1 1 0 0 0,1 0 0 0 0,0 0 0 0 0,2 0 18 0 0,43-45-3 0 0,2 3 1 0 0,2 3-1 0 0,12-5 3 0 0,75-64 25 0 0,-54 37-55 0 0,-65 57 27 0 0,-21 22 3 0 0,-1-1-1 0 0,0 0 0 0 0,0 0 0 0 0,-1-1 0 0 0,0 1 0 0 0,0-1 0 0 0,0-1 0 0 0,-1 1 0 0 0,0-1 0 0 0,0 0 0 0 0,-1 0 0 0 0,0 0 1 0 0,-1-1-1 0 0,0 0 0 0 0,0 1 0 0 0,-1-1 0 0 0,0 0 0 0 0,0-3 1 0 0,-3 9-22 0 0,-1 1 0 0 0,1 0-1 0 0,-1 0 1 0 0,0 0 0 0 0,0 0 0 0 0,0 0 0 0 0,0 1-1 0 0,0-1 1 0 0,0 0 0 0 0,0 1 0 0 0,0 0 0 0 0,-1-1 0 0 0,1 1-1 0 0,-1 0 1 0 0,1 0 0 0 0,-1 0 0 0 0,1 1 0 0 0,-1-1-1 0 0,0 1 1 0 0,1-1 0 0 0,-1 1 0 0 0,0 0 0 0 0,1 0-1 0 0,-1 0 1 0 0,0 0 0 0 0,1 1 0 0 0,-1-1 0 0 0,0 1-1 0 0,1-1 1 0 0,-1 1 0 0 0,1 0 0 0 0,-1 0 0 0 0,1 0 0 0 0,0 1-1 0 0,-1-1 1 0 0,-1 2 22 0 0,-11 6-66 0 0,0 2 1 0 0,1-1-1 0 0,0 2 0 0 0,0 0 1 0 0,2 1-1 0 0,-1 0 0 0 0,2 1 0 0 0,0 0 1 0 0,0 0-1 0 0,2 2 0 0 0,0-1 66 0 0,4-6-15 0 0,0-1-1 0 0,1 1 0 0 0,1 0 0 0 0,0 1 0 0 0,0-1 0 0 0,0 0 1 0 0,1 1-1 0 0,1-1 0 0 0,0 1 0 0 0,0 0 0 0 0,1 0 0 0 0,0-1 1 0 0,0 1-1 0 0,1 0 0 0 0,1 0 16 0 0,1-3 6 0 0,0-1 1 0 0,0 1-1 0 0,1-1 1 0 0,0 0-1 0 0,0 0 1 0 0,1 0-1 0 0,-1-1 1 0 0,1 1-1 0 0,1-1 1 0 0,-1 0-1 0 0,1-1 1 0 0,0 1-1 0 0,0-1 1 0 0,0 0-1 0 0,0-1 0 0 0,1 1 1 0 0,-1-1-1 0 0,1-1 1 0 0,0 1-1 0 0,0-1-6 0 0,13 2 64 0 0,1 0 1 0 0,-1-2-1 0 0,1 0 0 0 0,0-1 0 0 0,-1-2 0 0 0,1 0 0 0 0,0-1 0 0 0,-1-1 1 0 0,0 0-1 0 0,1-2 0 0 0,-1-1 0 0 0,-1 0 0 0 0,1-1 0 0 0,-1-1 1 0 0,-1-1-1 0 0,1-1 0 0 0,-1-1 0 0 0,-1 0 0 0 0,0-1 0 0 0,11-11-64 0 0,274-199 602 0 0,-214 167-596 0 0,-28 47-324 0 0,-57 53 74 0 0,-57-5 632 0 0,-42 0-183 0 0,-61 38-124 0 0,146-70-88 0 0,-1 1 0 0 0,1 0 0 0 0,1 1 0 0 0,0 1 0 0 0,0-1 0 0 0,1 1 0 0 0,1 1 0 0 0,0 0 0 0 0,0 0 0 0 0,-4 11 7 0 0,10-20-10 0 0,0 0 1 0 0,1 0-1 0 0,-1 0 0 0 0,1-1 1 0 0,0 1-1 0 0,0 0 1 0 0,0 1-1 0 0,0-1 0 0 0,1 0 1 0 0,-1 0-1 0 0,1 0 1 0 0,0 0-1 0 0,0 1 0 0 0,0-1 1 0 0,0 0-1 0 0,1 0 1 0 0,-1 0-1 0 0,1 0 0 0 0,0 0 1 0 0,0 0-1 0 0,0 1 1 0 0,0-2-1 0 0,0 1 0 0 0,1 0 1 0 0,-1 0-1 0 0,1 0 1 0 0,0-1-1 0 0,0 1 0 0 0,0-1 1 0 0,0 1-1 0 0,0-1 1 0 0,0 0-1 0 0,1 0 0 0 0,-1 0 1 0 0,1 0-1 0 0,-1 0 1 0 0,1 0-1 0 0,0-1 1 0 0,0 0-1 0 0,0 1 0 0 0,2-1 10 0 0,10-2 22 0 0,0-1 0 0 0,0-1 0 0 0,0-1 0 0 0,0 0 0 0 0,-1-1-1 0 0,1 0 1 0 0,-1-1 0 0 0,0-1 0 0 0,-1 0 0 0 0,0-1 0 0 0,0 0 0 0 0,0-1-1 0 0,-1 0 1 0 0,-1-1 0 0 0,0-1 0 0 0,0 0 0 0 0,-1 0 0 0 0,7-11-22 0 0,4-2 63 0 0,-1 0 0 0 0,-1-1 0 0 0,-2-1 0 0 0,0-1 0 0 0,-2-1 0 0 0,5-12-63 0 0,-10 22-82 0 0,-5 29-409 0 0,-23 106 315 0 0,18-111 168 0 0,-1-2 3 0 0,1 0 0 0 0,0-1 0 0 0,0 1-1 0 0,0 0 1 0 0,0-1 0 0 0,1 1 0 0 0,-1 0 0 0 0,1-1-1 0 0,0 1 1 0 0,0-1 0 0 0,0 1 0 0 0,1-1 0 0 0,-1 1-1 0 0,1-1 1 0 0,0 0 0 0 0,0 0 0 0 0,0 0 0 0 0,1 1 5 0 0,0 0-5 0 0,1 0 0 0 0,0 0 0 0 0,0 0 0 0 0,1-1 1 0 0,-1 1-1 0 0,1-1 0 0 0,-1 0 0 0 0,1-1 0 0 0,0 1 1 0 0,0-1-1 0 0,1 0 0 0 0,-1 0 0 0 0,0 0 0 0 0,1-1 1 0 0,3 1 4 0 0,1-1 10 0 0,1 1 0 0 0,0-2 0 0 0,0 1 0 0 0,0-1 0 0 0,0-1 0 0 0,-1 0 0 0 0,1-1 0 0 0,0 0 0 0 0,0 0 0 0 0,-1-1 0 0 0,0-1 0 0 0,1 1 0 0 0,-1-2 0 0 0,7-3-10 0 0,13-10 100 0 0,0-1 1 0 0,-2-1-1 0 0,0-1 1 0 0,-1-2-1 0 0,-1 0 1 0 0,-1-2-1 0 0,-1-1 1 0 0,16-23-101 0 0,-14 10 47 0 0,-2 0 0 0 0,-2-1 0 0 0,-1-1 0 0 0,2-13-47 0 0,-20 47-8 0 0,0-1 0 0 0,-1 1 0 0 0,0-1-1 0 0,0 0 1 0 0,-1 0 0 0 0,0 0 0 0 0,-1 0 0 0 0,0 0 0 0 0,0 0 0 0 0,0 0 0 0 0,-1 0 0 0 0,-1-1 8 0 0,1 7-11 0 0,-1 0 0 0 0,0-1 0 0 0,0 1 1 0 0,0 0-1 0 0,0 0 0 0 0,0 0 1 0 0,0 1-1 0 0,0-1 0 0 0,-1 0 0 0 0,1 1 1 0 0,-1 0-1 0 0,1-1 0 0 0,-1 1 1 0 0,0 0-1 0 0,1 0 0 0 0,-1 1 1 0 0,0-1-1 0 0,0 0 0 0 0,1 1 0 0 0,-1 0 1 0 0,0 0-1 0 0,0 0 0 0 0,0 0 1 0 0,0 0-1 0 0,1 0 0 0 0,-1 1 1 0 0,0-1-1 0 0,0 1 0 0 0,1 0 0 0 0,-1 0 1 0 0,0 0-1 0 0,1 0 0 0 0,-1 0 1 0 0,1 1-1 0 0,-1-1 0 0 0,1 1 1 0 0,0-1-1 0 0,-1 1 0 0 0,1 0 0 0 0,0 0 1 0 0,0 0-1 0 0,0 1 11 0 0,-16 10-35 0 0,2 1 0 0 0,-1 1 0 0 0,2 0-1 0 0,0 1 1 0 0,1 0 0 0 0,1 1 0 0 0,0 1 0 0 0,-2 6 35 0 0,1 0-33 0 0,9-16 22 0 0,0-1-1 0 0,0 1 1 0 0,1 0 0 0 0,1 0-1 0 0,-1 0 1 0 0,1 1 0 0 0,1-1-1 0 0,-1 1 1 0 0,1 0 0 0 0,1 0-1 0 0,-1 4 12 0 0,2-5-5 0 0,0-4 0 0 0,-1 0 0 0 0,1 0 1 0 0,0 0-1 0 0,0 0 0 0 0,0 1 0 0 0,0-1 0 0 0,1 0 0 0 0,0 0 0 0 0,-1 0 0 0 0,2 0 0 0 0,-1 0 0 0 0,0 0 0 0 0,1-1 0 0 0,0 1 0 0 0,0 0 0 0 0,0-1 0 0 0,0 1 0 0 0,0-1 0 0 0,1 0 0 0 0,0 1 0 0 0,-1-1 0 0 0,1-1 0 0 0,0 1 0 0 0,1 0 5 0 0,12 6 10 0 0,-1 0-1 0 0,1-2 0 0 0,0 0 1 0 0,1 0-1 0 0,0-2 0 0 0,0 0 1 0 0,0-1-1 0 0,9 0-9 0 0,110 40 237 0 0,-130-40-223 0 0,0 1-1 0 0,-1 0 1 0 0,0 0-1 0 0,0 1 0 0 0,0 0 1 0 0,-1 0-1 0 0,0 0 0 0 0,0 0 1 0 0,0 0-1 0 0,-1 1 1 0 0,0 0-1 0 0,0 0 0 0 0,-1 0 1 0 0,0 0-1 0 0,0 0 1 0 0,-1 0-1 0 0,0 0 0 0 0,0 1 1 0 0,0-1-1 0 0,-1 1 1 0 0,0-1-1 0 0,-1 0 0 0 0,1 1 1 0 0,-2 4-14 0 0,2-12 0 0 0,0 5 987 0 0,0 1-3683 0 0,0-4-3760 0 0,0-7-3837 0 0,0 5 1821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2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763,'-12'12,"-94"111,102-118,1 0,0 1,0-1,0 1,1-1,0 1,0 0,0 0,1 0,0 0,0 0,0 0,1 0,0 0,0 0,1 1,0-1,0 0,0 0,1 0,-1-1,1 1,1 0,1 2,-3-5,1 1,0-1,0 0,0 0,0-1,1 1,-1 0,1-1,-1 1,1-1,0 0,0 0,0 0,0 0,1-1,-1 1,0-1,1 0,-1 0,1 0,-1 0,1 0,-1-1,1 0,-1 0,1 0,0 0,-1 0,1-1,-1 1,1-1,-1 0,1 0,-1-1,2 0,105-74,-85 53,-1-1,-1-1,-2-1,0-1,-2-1,-1 0,-1-2,-2 0,-1-1,-1 0,-2-1,6-26,-11 39,0 0,-2 1,0-2,-1 1,-1 0,-1-1,-1 1,0-1,-2 1,0 0,-1-1,-1 1,0 0,-2 1,0-1,-2 1,-7-14,14 29,-1 0,0 1,0-1,-1 1,1 0,0-1,-1 1,0 0,1 1,-1-1,0 0,0 1,0-1,0 1,0 0,0 0,0 0,0 0,-1 1,1-1,0 1,0 0,-1 0,1 0,0 0,0 1,-1-1,1 1,0 0,0 0,0 0,0 0,0 1,0-1,0 1,0 0,-1 1,-7 4,1 1,1 0,-1 1,1-1,1 2,-1-1,2 1,-1 1,0 2,0 0,1 0,1 1,0-1,0 1,2 1,0-1,0 1,1 0,1-1,1 1,0 0,1 0,0 0,1 0,1 0,1 0,0 0,0-1,2 1,0-1,0 0,6 9,-1-4,1 0,1-1,0-1,1 0,1 0,0-1,1-1,1-1,1 0,7 4,-15-11,1-1,-1-1,1 0,1 0,-1-1,1 0,-1-1,1 0,0 0,0-1,0-1,0 0,1-1,-1 0,0 0,0-1,0-1,0 0,0 0,7-3,-7 2,0-1,0 0,0-1,-1 0,1-1,-1 0,0 0,-1-1,0 0,0-1,0 0,-1 0,-1-1,1 0,-1 0,-1-1,1 0,-2 0,1-1,-2 1,1-1,-2 0,1 0,-1-1,0-4,-3 15,1-1,-1 1,0 0,1-1,-1 1,0 0,0-1,0 1,0-1,0 1,-1 0,1-1,0 1,-1-1,1 1,-1 0,1-1,-1 1,1 0,-1 0,0 0,0-1,0 1,0 0,0 0,0 0,0 0,0 0,0 1,0-1,0 0,0 0,-1 1,1-1,0 1,-1-1,1 1,0 0,-1-1,1 1,-1 0,1 0,0 0,-1 0,1 0,-1 0,1 0,0 1,-1-1,1 0,0 1,-1-1,1 1,0-1,-1 1,1 0,0 0,0-1,0 1,0 0,0 0,0 0,0 0,0 0,0 0,0 1,-5 5,1 0,0 0,0 1,0 0,1-1,0 2,1-1,0 0,0 1,1-1,0 1,0 0,1 0,0 0,1-1,-1 1,2 0,0 0,0 0,0 0,1 0,0-1,1 1,0-1,0 0,1 1,0-2,1 1,-1 0,4 3,-3-7,-1-1,1 0,-1-1,1 1,0-1,0 0,0 0,0 0,0-1,0 0,0 0,1 0,-1-1,0 1,1-1,-1-1,1 1,-1-1,0 0,0 0,1 0,-1-1,0 0,110-59,25-91,-89 92,-50 60,0-1,0 1,-1 0,1-1,0 1,0 0,-1 0,1-1,0 1,0 0,0 0,0 0,-1 0,1 0,0 0,0 0,0 0,0 0,-1 1,1-1,0 0,0 0,0 1,-1-1,1 0,0 1,0-1,-1 1,1-1,0 1,-1 0,1-1,-1 1,1-1,-1 1,1 0,-1 0,1-1,-1 1,0 0,1 0,-1-1,0 1,0 0,1 0,-1 0,0 0,0-1,0 1,0 0,0 0,6 49,-6-48,25 329,-23-280,-2-1,-2 1,-2-1,-3 1,-2-1,-5 12,7-38,-1 0,-1-1,-1 1,-1-2,0 1,-2-2,-1 1,-1-2,-1 0,-5 4,20-22,-4 4,0 0,-1 0,1 0,-1-1,0 0,0 0,-1-1,0 1,0-1,0-1,0 1,0-1,-1-1,1 1,-4-1,10-2,0 0,-1 0,1 0,0 0,-1 0,1-1,0 1,-1-1,1 1,0-1,0 1,0-1,-1 0,1 0,0 1,0-1,0 0,0 0,0 0,0 0,1 0,-1 0,0 0,0-1,1 1,-1 0,1 0,-1 0,1-1,-1 1,1 0,0-1,0 1,-1 0,1-1,0 1,0 0,1-1,-1 1,0-1,0 1,15-58,8 14,3 1,1 1,2 2,2 0,2 2,1 2,2 1,6-2,-4 3,2 3,0 1,3 2,0 1,2 3,7-2,-12 11,-7 4</inkml:trace>
  <inkml:trace contextRef="#ctx0" brushRef="#br0" timeOffset="-3536.538">1 566,'27'72,"49"275,-42-182,-34-165,0 1,0-1,0 1,0-1,0 1,0-1,0 0,0 1,0-1,1 1,-1-1,0 0,0 1,0-1,1 1,-1-1,0 0,1 1,-1-1,0 0,1 1,-1-1,0 0,1 0,-1 0,1 1,-1-1,0 0,1 0,-1 0,1 0,-1 1,1-1,-1 0,0 0,1 0,-1 0,1 0,-1 0,1 0,-1-1,1 1,-1 0,0 0,1 0,-1 0,1 0,-1-1,1 1,-1 0,0 0,1-1,-1 1,0 0,1-1,-1 1,0 0,0-1,1 1,-1 0,0-1,0 1,1-1,-1 1,0-1,0 1,0 0,0-1,0 1,0-1,14-37,-12 33,85-229,-66 192,-3-1,-1-1,-3 0,-1-1,-2 0,-2-3,-6 20,-1 4</inkml:trace>
  <inkml:trace contextRef="#ctx0" brushRef="#br0" timeOffset="-2405.927">650 311,'75'-21,"-60"20,179-5,-192 5,-1 1,1 0,0 0,-1 0,1 0,0 1,-1-1,1 0,-1 1,1-1,0 1,-1-1,1 1,-1 0,1-1,-1 1,0 0,1 0,-1 0,0 0,0 0,1 1,-1-1,0 0,0 1,0-1,-1 0,1 1,0-1,0 1,-1-1,1 1,-1 0,1-1,-1 1,0 0,0-1,0 1,0 0,0-1,0 1,0-1,0 1,-1 0,1-1,0 1,-1 0,0-1,1 1,-1 0,-9 11,0 0,0 0,-1-1,-1-1,0 0,0 0,-11 5,10-6,-108 85,120-94,0-1,0 1,0 0,0-1,1 1,-1 0,0 0,0 0,0 0,1 0,-1 0,1 0,-1 0,1 0,-1 0,1 0,-1 0,1 1,0-1,0 0,0 0,-1 0,1 0,0 1,1-1,-1 0,0 0,0 0,0 0,1 1,-1-1,0 0,1 0,-1 0,1 0,0 0,-1 0,1 0,0 0,-1 0,1 0,0-1,0 1,0 0,0 0,0-1,0 1,0 0,0-1,0 1,0-1,0 0,0 1,0-1,1 0,-1 0,0 1,0-1,0 0,0 0,2 0,24 2,1-1,0 0,0-3,0 0,0-1,0-2,15-5,27 10,-53 5</inkml:trace>
  <inkml:trace contextRef="#ctx0" brushRef="#br0" timeOffset="-1781.619">1299 734,'-47'46,"23"-24,1 0,0 2,2 0,1 2,1 0,2 1,0 2,14-27,1 1,0 0,0 0,0 0,0 0,1 0,-1 0,1 1,0-1,0 0,0 1,0-1,1 1,0-1,-1 1,1-1,0 1,1-1,-1 1,0-1,1 1,0-1,0 1,0-1,0 0,1 1,-1-1,1 0,0 0,0 0,0 0,0 0,1-1,-1 1,1-1,-1 1,3 0,3-1,-1 0,1-1,0 1,0-2,-1 1,1-1,0-1,0 1,0-1,-1 0,1-1,0 0,-1 0,1-1,-1 0,0 0,0-1,0 0,-1 0,2-1,120-105,-96 76,-2 0,-1-2,-2-1,-2-1,-1-2,4-12,-17 32,-2-1,-1 0,0 0,-2-1,0 0,-1 0,-2-1,0 1,-1-1,-1 1,-2-1,0 0,-3-14,4 32,0 0,-1 0,0 0,1 1,-1-1,-1 0,1 1,-1-1,0 1,0-1,0 1,0 0,-1 0,0 0,1 0,-2 0,1 1,0-1,-1 1,1 0,-1 0,0 0,0 1,-1-1,1 1,0 0,-1 0,1 0,-1 1,1 0,-1 0,0 0,0 0,1 1,-1-1,0 1,0 1,0-1,0 1,1 0,-1 0,0 0,1 0,-1 1,0 0,-7 10,0 1,1 0,0 1,2 0,-1 0,2 1,-1 1,2-1,0 1,2 1,-1-1,2 1,0 0,1 0,1 0,0 0,1 15,0-10,1 0,1 1,0-1,2 1,1-1,1 0,0-1,2 1,0-1,2 0,0-1,1 0,1 0,1-1,4 4,-12-16,1 0,-1 0,1-1,1 1,-1-1,1 0,0 0,0-1,1 0,-1 0,1 0,0-1,1 0,-1-1,1 1,0-1,0-1,-1 0,2 0,-1 0,0-1,0 0,0-1,1 0,2 0,17-14,-4-2</inkml:trace>
  <inkml:trace contextRef="#ctx0" brushRef="#br0" timeOffset="-1552.789">2117 650,'-19'38,"-21"32,-3 9,5-4,4-10,9-12,8-9,7-18,0-12,2-14,2-7</inkml:trace>
  <inkml:trace contextRef="#ctx0" brushRef="#br0" timeOffset="-1315.504">1835 566,'20'33,"5"16,4 5,2-2,-4-6,-3-5,0-5,1-4,0-2,2-2,-5-1,-1-5,1-6,-3-6</inkml:trace>
  <inkml:trace contextRef="#ctx0" brushRef="#br0" timeOffset="6696.817">2597 0,'-24'24,"-13"18,0 6,7 0,3-8,6-11</inkml:trace>
  <inkml:trace contextRef="#ctx0" brushRef="#br0" timeOffset="7232.516">4432 29,'-20'14,"-10"15,0 7,-1 2,6 0,6-7</inkml:trace>
</inkml:ink>
</file>

<file path=ppt/ink/ink9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16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72 456 592 0 0,'0'0'1218'0'0,"0"0"-119"0"0,0 0-104 0 0,0 0 141 0 0,0 0 236 0 0,0 0 134 0 0,0 0 50 0 0,0 0-81 0 0,0 0-144 0 0,0 0-87 0 0,0 0-72 0 0,0 0-25 0 0,0 0-4 0 0,33 5-21 0 0,103 12-87 0 0,-71-26-123 0 0,-29-10-488 0 0,-1-1 1 0 0,-1-2-1 0 0,-2-1 1 0 0,0-1-1 0 0,-1-2 1 0 0,-2-1-1 0 0,17-20-424 0 0,-38 39 80 0 0,1-1-1 0 0,-2 0 0 0 0,1-1 0 0 0,-2 0 1 0 0,1 0-1 0 0,-1 0 0 0 0,0-1 0 0 0,-1 0 1 0 0,-1 0-1 0 0,0 0 0 0 0,0 0 1 0 0,-1-1-1 0 0,0 0 0 0 0,-1 1 0 0 0,-1-1 1 0 0,1 0-1 0 0,-2 0 0 0 0,0-9-79 0 0,-1 18 11 0 0,0 0-1 0 0,0 1 1 0 0,0-1-1 0 0,0 1 0 0 0,0 0 1 0 0,-1-1-1 0 0,1 1 1 0 0,-1 0-1 0 0,1 0 0 0 0,-1 0 1 0 0,0 0-1 0 0,0 0 1 0 0,0 0-1 0 0,0 0 1 0 0,0 1-1 0 0,0-1 0 0 0,-1 1 1 0 0,1-1-1 0 0,0 1 1 0 0,-1 0-1 0 0,1 0 1 0 0,-1 0-1 0 0,1 0 0 0 0,-1 0 1 0 0,0 1-1 0 0,1-1 1 0 0,-1 1-1 0 0,0 0 1 0 0,1 0-1 0 0,-1 0 0 0 0,0 0 1 0 0,0 0-1 0 0,1 1 1 0 0,-1-1-1 0 0,1 1 1 0 0,-1-1-1 0 0,0 1 0 0 0,1 0 1 0 0,-1 0-1 0 0,1 0 1 0 0,-1 1-1 0 0,1-1 1 0 0,0 0-1 0 0,-2 3-10 0 0,-16 11-1 0 0,1 2 1 0 0,1 1-1 0 0,1 0 0 0 0,0 1 0 0 0,2 1 1 0 0,0 0-1 0 0,1 2 0 0 0,1-1 1 0 0,1 1-1 0 0,1 1 0 0 0,1 0 1 0 0,1 1-1 0 0,1 0 0 0 0,1 0 0 0 0,1 1 1 0 0,1 0-1 0 0,-1 24 1 0 0,-2 19-1 0 0,3 1 1 0 0,2-1-1 0 0,4 13 1 0 0,-1-22-3 0 0,5 23 8 0 0,2 0 0 0 0,5 0 1 0 0,3-1-6 0 0,2 18 4 0 0,-7 134-28 0 0,-12-223 9 0 0,0 1 1 0 0,-1-1 0 0 0,-1 1 0 0 0,0-1 0 0 0,0 0-1 0 0,-1 0 1 0 0,0-1 0 0 0,-1 1 0 0 0,0-1-1 0 0,-1-1 1 0 0,1 1 0 0 0,-2-1 0 0 0,1 0-1 0 0,-1-1 1 0 0,0 1 0 0 0,-1-2 0 0 0,0 1 0 0 0,-2 0 14 0 0,5-2-20 0 0,0-1 0 0 0,0 0 1 0 0,0-1-1 0 0,-1 0 1 0 0,1 0-1 0 0,-1 0 1 0 0,0-1-1 0 0,0 0 1 0 0,0 0-1 0 0,0 0 0 0 0,0-1 1 0 0,0-1-1 0 0,0 1 1 0 0,0-1-1 0 0,0 0 1 0 0,-1 0-1 0 0,1-1 1 0 0,0 0-1 0 0,0 0 0 0 0,0-1 1 0 0,0 0-1 0 0,0 0 1 0 0,1-1-1 0 0,-1 0 1 0 0,1 0-1 0 0,-1 0 0 0 0,1-1 1 0 0,0 0-1 0 0,0 0 1 0 0,1-1-1 0 0,-1 1 1 0 0,1-1-1 0 0,-3-4 20 0 0,1 1-3 0 0,1 0 0 0 0,1 0 0 0 0,0-1 0 0 0,0 1 0 0 0,0-1 0 0 0,1-1 0 0 0,0 1 1 0 0,1 0-1 0 0,0-1 0 0 0,1 0 0 0 0,0 0 0 0 0,0 1 0 0 0,1-1 0 0 0,0-10 3 0 0,1 8 3 0 0,-1-4 9 0 0,1 1 1 0 0,0-1-1 0 0,1 0 1 0 0,1 1-1 0 0,0-1 1 0 0,1 1-1 0 0,1-1 1 0 0,0 1-1 0 0,1 0 1 0 0,5-9-13 0 0,3-1 7 0 0,1 1 0 0 0,1 1 0 0 0,1 0 0 0 0,1 1 1 0 0,0 1-1 0 0,2 0 0 0 0,1 1 0 0 0,0 2 0 0 0,1 0 0 0 0,2 1 0 0 0,14-9-7 0 0,-22 17-139 0 0,125-66 157 0 0,-37 51-4081 0 0,-71 21 234 0 0,27-1-9779 0 0,-46 4 11075 0 0</inkml:trace>
  <inkml:trace contextRef="#ctx0" brushRef="#br0" timeOffset="283.135">884 761 3689 0 0,'0'0'2926'0'0,"0"0"-831"0"0,0 0-399 0 0,0 0-37 0 0,0 0-22 0 0,0 0-121 0 0,0 0-193 0 0,0 0-216 0 0,-29 35-179 0 0,-89 108-160 0 0,68-62 246 0 0,48-68-808 0 0,-6 90 1425 0 0,9-100-1582 0 0,-1 0 0 0 0,1 0 0 0 0,-1 0 0 0 0,1 0 0 0 0,0 0 0 0 0,0-1-1 0 0,0 1 1 0 0,1 0 0 0 0,-1 0 0 0 0,1-1 0 0 0,-1 1 0 0 0,1-1-1 0 0,0 0 1 0 0,0 1 0 0 0,0-1 0 0 0,0 0 0 0 0,1 0 0 0 0,-1 0-1 0 0,0-1 1 0 0,1 1 0 0 0,0 0 0 0 0,-1-1 0 0 0,1 0 0 0 0,0 1 0 0 0,-1-1-1 0 0,1 0 1 0 0,0 0 0 0 0,0-1 0 0 0,0 1 0 0 0,0-1 0 0 0,0 1-1 0 0,0-1-48 0 0,6 0 126 0 0,0-1 0 0 0,0 0-1 0 0,0 0 1 0 0,0 0-1 0 0,-1-1 1 0 0,1-1-1 0 0,-1 0 1 0 0,1 0 0 0 0,-1 0-1 0 0,0-1 1 0 0,0 0-1 0 0,0-1 1 0 0,-1 0-1 0 0,0 0 1 0 0,0 0 0 0 0,0-1-1 0 0,0 0 1 0 0,-1 0-1 0 0,0-1 1 0 0,1-1-126 0 0,-2 3 46 0 0,82-109 648 0 0,-82 103-658 0 0,-1 1 0 0 0,0-1-1 0 0,-1 0 1 0 0,0 0 0 0 0,-1 0 0 0 0,0 0 0 0 0,-1 0 0 0 0,0-1 0 0 0,-1 1 0 0 0,0 0 0 0 0,-1-1-36 0 0,2 8-21 0 0,-1 0 1 0 0,-1 0 0 0 0,1-1 0 0 0,-1 1-1 0 0,1 0 1 0 0,-1 0 0 0 0,0 0 0 0 0,-1 0 0 0 0,1 0-1 0 0,-1 0 1 0 0,0 1 0 0 0,0-1 0 0 0,0 0 0 0 0,0 1-1 0 0,0 0 1 0 0,-1-1 0 0 0,0 1 0 0 0,0 0-1 0 0,0 0 1 0 0,0 0 0 0 0,0 1 0 0 0,0-1 0 0 0,-1 1-1 0 0,1 0 1 0 0,-1 0 0 0 0,0 0 0 0 0,1 0 0 0 0,-1 0-1 0 0,0 1 1 0 0,0 0 0 0 0,0 0 0 0 0,-2 0 20 0 0,3 0-129 0 0,0 1 0 0 0,0 0 0 0 0,0 0 0 0 0,0 1 0 0 0,0-1 0 0 0,0 0 1 0 0,0 1-1 0 0,0 0 0 0 0,0 0 0 0 0,0 0 0 0 0,0 0 0 0 0,1 0 0 0 0,-1 1 0 0 0,0-1 1 0 0,1 1-1 0 0,-1-1 0 0 0,1 1 0 0 0,-1 0 0 0 0,1 0 0 0 0,0 0 0 0 0,0 1 0 0 0,0-1 0 0 0,0 0 1 0 0,0 1-1 0 0,0 1 129 0 0,-25 47-3796 0 0,12-14-1816 0 0,10-24 1877 0 0,0 3-6658 0 0</inkml:trace>
  <inkml:trace contextRef="#ctx0" brushRef="#br0" timeOffset="536.6">1213 1244 7754 0 0,'0'0'2410'0'0,"0"0"-338"0"0,0 0-169 0 0,0 0-25 0 0,0 0-27 0 0,0 0-81 0 0,0 0-115 0 0,0 0-218 0 0,0 0-246 0 0,0 0-237 0 0,0 0-265 0 0,0 0-179 0 0,0 0-154 0 0,3-11-82 0 0,23-122 637 0 0,-24 112-867 0 0,1 0 0 0 0,1 0-1 0 0,1 1 1 0 0,1-1 0 0 0,0 1-1 0 0,2 1 1 0 0,0-1 0 0 0,2 1 0 0 0,0 1-1 0 0,1-1 1 0 0,0 2 0 0 0,2 0-1 0 0,11-13-43 0 0,-22 26-69 0 0,1 1 0 0 0,0-1-1 0 0,0 1 1 0 0,0 0 0 0 0,0 0-1 0 0,0 0 1 0 0,1 0 0 0 0,-1 0-1 0 0,1 1 1 0 0,0-1 0 0 0,0 1-1 0 0,0 0 1 0 0,0 0-1 0 0,0 1 1 0 0,0-1 0 0 0,1 1-1 0 0,-1 0 1 0 0,0 0 0 0 0,1 0-1 0 0,-1 1 1 0 0,1 0 0 0 0,-1-1-1 0 0,0 1 1 0 0,2 1 69 0 0,31 52-5959 0 0,-30-38 214 0 0,-6-3-5885 0 0</inkml:trace>
</inkml:ink>
</file>

<file path=ppt/ink/ink9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2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193 735 0 0 0,'0'0'1267'0'0,"0"0"25"0"0,0 0-42 0 0,0 0 79 0 0,0 0 161 0 0,0 0 52 0 0,0 0-113 0 0,0 0-163 0 0,0 0-187 0 0,0 0-166 0 0,0 0-144 0 0,-16 0-105 0 0,-48 4-65 0 0,60-3-506 0 0,1 0 1 0 0,-1 0 0 0 0,0 1-1 0 0,0-1 1 0 0,1 1 0 0 0,-1 0-1 0 0,1 0 1 0 0,-1 0 0 0 0,1 0-1 0 0,0 1 1 0 0,0-1 0 0 0,0 1-1 0 0,0 0 1 0 0,0 0 0 0 0,1 0-1 0 0,-1 0 1 0 0,1 0 0 0 0,0 0-1 0 0,0 1 1 0 0,-1 2-94 0 0,1-4 52 0 0,-4 9 54 0 0,0 0 0 0 0,0 0 0 0 0,1 1 0 0 0,0-1 0 0 0,1 1 0 0 0,1 0 0 0 0,0 0 0 0 0,0 0-1 0 0,1 1 1 0 0,1-1 0 0 0,0 0 0 0 0,1 1 0 0 0,0-1 0 0 0,1 1 0 0 0,0-1 0 0 0,1 1 0 0 0,1 0-106 0 0,-2-10 52 0 0,0 1 1 0 0,0-1 0 0 0,1 0 0 0 0,-1 0 0 0 0,1 0 0 0 0,0 0 0 0 0,0 0-1 0 0,0-1 1 0 0,0 1 0 0 0,0-1 0 0 0,1 1 0 0 0,-1-1 0 0 0,1 0-1 0 0,0 1 1 0 0,0-2 0 0 0,-1 1 0 0 0,1 0 0 0 0,1 0 0 0 0,-1-1-1 0 0,0 0 1 0 0,0 1 0 0 0,0-1 0 0 0,1-1 0 0 0,-1 1 0 0 0,0 0-1 0 0,1-1 1 0 0,-1 0 0 0 0,1 1 0 0 0,-1-1 0 0 0,1-1 0 0 0,-1 1 0 0 0,1 0-53 0 0,4-1 149 0 0,1 0 1 0 0,-1 0 0 0 0,1-1-1 0 0,-1 0 1 0 0,1-1 0 0 0,-1 1 0 0 0,0-2-1 0 0,0 1 1 0 0,0-1 0 0 0,-1 0-1 0 0,1-1 1 0 0,1-1-150 0 0,5-6 95 0 0,-1-1 0 0 0,0 0 0 0 0,0-2 0 0 0,-2 1 0 0 0,0-1 1 0 0,0-1-1 0 0,-1 0 0 0 0,-1 0 0 0 0,-1-1 0 0 0,0-1-95 0 0,-3 2 32 0 0,0 0 1 0 0,-2 0-1 0 0,1 0 1 0 0,-2 0-1 0 0,0 0 1 0 0,-1-1-1 0 0,-1 1 1 0 0,0 0-1 0 0,-3-16-32 0 0,3 26-20 0 0,0 0-1 0 0,0-1 1 0 0,-1 1 0 0 0,0 0-1 0 0,0 0 1 0 0,0 0-1 0 0,-1 0 1 0 0,0 0 0 0 0,0 0-1 0 0,-1 1 1 0 0,1-1 0 0 0,-1 1-1 0 0,0-1 1 0 0,-1 1 0 0 0,0 0-1 0 0,1 0 1 0 0,-1 0 0 0 0,-1 1-1 0 0,1-1 1 0 0,-1 1-1 0 0,0 0 1 0 0,1 1 0 0 0,-2-1-1 0 0,1 1 1 0 0,0 0 0 0 0,-1 0-1 0 0,1 1 1 0 0,-1-1 0 0 0,0 1-1 0 0,0 0 1 0 0,0 1 0 0 0,0 0-1 0 0,0 0 1 0 0,-6-1 20 0 0,5 5-34 0 0,0 0 1 0 0,1 1 0 0 0,-1-1-1 0 0,1 1 1 0 0,0 1-1 0 0,0-1 1 0 0,1 1-1 0 0,-1 0 1 0 0,1 0 0 0 0,0 1-1 0 0,1-1 1 0 0,-1 1-1 0 0,1 0 1 0 0,0 0 0 0 0,0 1-1 0 0,1-1 1 0 0,-2 6 33 0 0,4-11-1 0 0,0 0-1 0 0,0 1 1 0 0,0-1 0 0 0,0 0 0 0 0,0 1 0 0 0,0-1 0 0 0,1 0 0 0 0,-1 1-1 0 0,0-1 1 0 0,1 1 0 0 0,-1 0 0 0 0,1-1 0 0 0,0 1 0 0 0,0-1 0 0 0,-1 1-1 0 0,1 0 1 0 0,0-1 0 0 0,0 1 0 0 0,0-1 0 0 0,1 1 0 0 0,-1 0-1 0 0,0-1 1 0 0,1 1 0 0 0,-1-1 0 0 0,1 1 0 0 0,-1-1 0 0 0,1 1 0 0 0,0-1-1 0 0,-1 1 1 0 0,1-1 0 0 0,0 1 0 0 0,0-1 0 0 0,0 0 0 0 0,0 0 0 0 0,0 1-1 0 0,1-1 1 0 0,-1 0 0 0 0,0 0 0 0 0,0 0 0 0 0,1 0 0 0 0,-1-1 0 0 0,1 1-1 0 0,-1 0 1 0 0,0-1 0 0 0,1 1 0 0 0,0 0 0 0 0,-1-1 0 0 0,1 0 0 0 0,-1 1-1 0 0,2-1 2 0 0,13-3 60 0 0,0-1 0 0 0,0-1 0 0 0,0-1 0 0 0,-1 0 0 0 0,1-1-1 0 0,-1 0 1 0 0,-1-1 0 0 0,0-1 0 0 0,0-1 0 0 0,-1 0 0 0 0,0 0-1 0 0,0-1 1 0 0,-1-1 0 0 0,-1 0 0 0 0,0-1 0 0 0,-1 0 0 0 0,4-6-60 0 0,4-1 81 0 0,209-277 885 0 0,-130 116-675 0 0,-75 150-234 0 0,-33 483-22 0 0,-22-85-318 0 0,14-181-270 0 0,11-85 293 0 0,-3 0-1 0 0,-5-1 1 0 0,-5-1 0 0 0,-4 0 0 0 0,-4-2 260 0 0,-50 77 209 0 0,79-173-191 0 0,0-1 0 0 0,0 1-1 0 0,0 0 1 0 0,0-1-1 0 0,0 1 1 0 0,0 0-1 0 0,0-1 1 0 0,-1 1-1 0 0,1 0 1 0 0,0-1-1 0 0,0 1 1 0 0,-1 0-1 0 0,1-1 1 0 0,-1 1 0 0 0,1-1-1 0 0,0 1 1 0 0,-1-1-1 0 0,1 1 1 0 0,-1-1-1 0 0,1 1 1 0 0,-1-1-1 0 0,0 1 1 0 0,1-1-1 0 0,-1 1 1 0 0,1-1-1 0 0,-1 0 1 0 0,0 0 0 0 0,1 1-1 0 0,-1-1 1 0 0,0 0-1 0 0,1 0 1 0 0,-1 0-1 0 0,0 0 1 0 0,1 1-1 0 0,-1-1 1 0 0,0 0-1 0 0,1 0 1 0 0,-1 0-1 0 0,0-1 1 0 0,0 1-1 0 0,1 0 1 0 0,-1 0 0 0 0,0 0-1 0 0,1 0 1 0 0,-1-1-1 0 0,0 1 1 0 0,1 0-1 0 0,-1-1 1 0 0,1 1-1 0 0,-1 0 1 0 0,0-1-1 0 0,1 1 1 0 0,-1-1-1 0 0,1 1 1 0 0,-1-1 0 0 0,1 1-1 0 0,-1-1 1 0 0,1 1-1 0 0,0-1 1 0 0,-1 0-1 0 0,1 1 1 0 0,0-1-1 0 0,-1 1 1 0 0,1-1-1 0 0,0 0 1 0 0,0 1-1 0 0,-1-1-17 0 0,-1-23 178 0 0,1 0-1 0 0,1 0 1 0 0,1 0-1 0 0,1 0 0 0 0,1 0 1 0 0,1 0-1 0 0,1 1 0 0 0,4-10-177 0 0,66-237 613 0 0,-9 98-549 0 0,-36 104-188 0 0,-24 50-191 0 0,2-1 0 0 0,0 1 0 0 0,0 1-1 0 0,2 0 1 0 0,0 0 0 0 0,1 0-1 0 0,1 2 1 0 0,1-1 0 0 0,8-8 315 0 0,-2 17-2805 0 0,1 6-6220 0 0,-16 1 5712 0 0,1 0-4401 0 0</inkml:trace>
</inkml:ink>
</file>

<file path=ppt/ink/ink9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23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1010 8298 0 0,'0'0'1369'0'0,"0"0"-191"0"0,0 0-55 0 0,0 0 24 0 0,0 0-119 0 0,0 0-186 0 0,0 0-126 0 0,0 0-91 0 0,0 0-86 0 0,0 0-98 0 0,0 0-63 0 0,0 0-33 0 0,0 0 38 0 0,-2 26 34 0 0,-4 126 405 0 0,6-118 2 0 0,0 41-374 0 0,1-58 4489 0 0,63-248-3560 0 0,-45 179-1319 0 0,2 1 0 0 0,2 1 0 0 0,2 1 0 0 0,6-4-60 0 0,36-34-45 0 0,-67 87-18 0 0,1-1-1 0 0,-1 1 1 0 0,1 0 0 0 0,-1 0 0 0 0,1-1 0 0 0,0 1-1 0 0,-1 0 1 0 0,1 0 0 0 0,-1 0 0 0 0,1 0 0 0 0,0 0-1 0 0,-1 0 1 0 0,1 0 0 0 0,-1 0 0 0 0,1 0 0 0 0,0 0-1 0 0,-1 0 1 0 0,1 0 0 0 0,-1 0 0 0 0,1 1 0 0 0,-1-1-1 0 0,1 0 1 0 0,0 0 0 0 0,-1 1 0 0 0,1-1 0 0 0,-1 0-1 0 0,1 1 1 0 0,-1-1 0 0 0,1 0 0 0 0,-1 1 0 0 0,0-1-1 0 0,1 1 1 0 0,-1-1 0 0 0,1 1 0 0 0,-1-1 0 0 0,0 1-1 0 0,0-1 1 0 0,1 1 0 0 0,-1-1 0 0 0,0 1 0 0 0,0 0-1 0 0,1-1 1 0 0,-1 1 0 0 0,0-1 0 0 0,0 1 0 0 0,0-1-1 0 0,0 1 1 0 0,0 0 0 0 0,0-1 0 0 0,0 1 0 0 0,0-1-1 0 0,0 1 1 0 0,0 0 0 0 0,0-1 0 0 0,-1 1 63 0 0,14 45-5825 0 0,-12-42 4516 0 0,2 10-5030 0 0,1-6-4150 0 0</inkml:trace>
  <inkml:trace contextRef="#ctx0" brushRef="#br0" timeOffset="466.419">602 840 6425 0 0,'0'0'1791'0'0,"0"0"-145"0"0,0 0 53 0 0,0 0 72 0 0,0 0-62 0 0,0 0-256 0 0,0 0-253 0 0,0 0-161 0 0,0 0-170 0 0,0 0-152 0 0,0 0-94 0 0,-31 29-88 0 0,-99 88-87 0 0,62-34 260 0 0,62-76-672 0 0,0 1 0 0 0,0 0 0 0 0,1 1 0 0 0,0-1 0 0 0,1 1-1 0 0,0 0 1 0 0,0 0 0 0 0,1 1 0 0 0,0-1 0 0 0,1 1 0 0 0,0-1 0 0 0,0 1 0 0 0,1 0 0 0 0,0-1 0 0 0,1 1 0 0 0,0 0 0 0 0,1 0 0 0 0,0 5-36 0 0,1-12 40 0 0,0 0 1 0 0,0-1-1 0 0,1 1 1 0 0,-1-1-1 0 0,0 1 1 0 0,1-1-1 0 0,0 0 1 0 0,-1 0-1 0 0,1 0 1 0 0,0-1-1 0 0,0 1 1 0 0,0-1-1 0 0,0 1 1 0 0,0-1-1 0 0,0 0 1 0 0,0 0-1 0 0,1 0 1 0 0,-1-1-1 0 0,0 1 1 0 0,1-1 0 0 0,-1 0-1 0 0,0 0 1 0 0,1 0-1 0 0,-1 0 1 0 0,0-1-1 0 0,0 1 1 0 0,1-1-1 0 0,-1 0 1 0 0,0 0-1 0 0,0 0 1 0 0,0 0-1 0 0,0 0 1 0 0,0-1-1 0 0,3-1-40 0 0,19-18 226 0 0,0-2 0 0 0,-1 0 0 0 0,-2-2 0 0 0,0-1 1 0 0,-2 0-1 0 0,0-2 0 0 0,-2 0 0 0 0,1-6-226 0 0,-6 15 80 0 0,19-40 49 0 0,-26 58-426 0 0,-7 9 218 0 0,-1 40-49 0 0,1-36 131 0 0,0 0 1 0 0,1 1 0 0 0,0-1 0 0 0,0 0-1 0 0,2 0 1 0 0,-1 1 0 0 0,2-1 0 0 0,0 0 0 0 0,0-1-1 0 0,1 3-3 0 0,0-9-5 0 0,0 0 0 0 0,0-1 0 0 0,0 1 0 0 0,0-1 0 0 0,1 0 0 0 0,0 0 0 0 0,0-1 0 0 0,0 1 0 0 0,0-1 0 0 0,0 0 0 0 0,1 0 0 0 0,-1-1 0 0 0,1 0 0 0 0,0 0 0 0 0,0 0 0 0 0,0-1 0 0 0,0 1 0 0 0,0-2 0 0 0,0 1 0 0 0,0 0 0 0 0,5-1 5 0 0,-5-1-117 0 0,0 0-1 0 0,0 0 1 0 0,0-1-1 0 0,0 0 1 0 0,0 0 0 0 0,-1 0-1 0 0,1-1 1 0 0,-1 1-1 0 0,1-1 1 0 0,-1-1 0 0 0,0 1-1 0 0,0-1 1 0 0,0 0-1 0 0,-1 0 1 0 0,1 0 0 0 0,-1-1-1 0 0,3-4 118 0 0,17-22-4763 0 0,-6 1-4980 0 0,-17 25 142 0 0</inkml:trace>
  <inkml:trace contextRef="#ctx0" brushRef="#br0" timeOffset="1001.519">1237 851 9122 0 0,'0'0'4449'0'0,"0"0"-2127"0"0,0 0-981 0 0,0 0-264 0 0,0 0-112 0 0,0 0 17 0 0,0 0 5 0 0,0 0-117 0 0,0 0-157 0 0,0 0-184 0 0,-32 22-140 0 0,-101 69-79 0 0,54-16 101 0 0,78-73-406 0 0,-8 6-5 0 0,1 0 1 0 0,0 1-1 0 0,1 0 1 0 0,0 1-1 0 0,1 0 1 0 0,0 0-1 0 0,0 0 1 0 0,1 1-1 0 0,0-1 1 0 0,1 1-1 0 0,0 1 1 0 0,1-1-1 0 0,0 0 0 0 0,1 1 1 0 0,0-1-1 0 0,1 1 1 0 0,0 5-1 0 0,2-14-6 0 0,0-1 0 0 0,0 0 0 0 0,-1 1 0 0 0,1-1 0 0 0,1 0 1 0 0,-1 1-1 0 0,0-1 0 0 0,1 0 0 0 0,-1 0 0 0 0,1 0 0 0 0,-1 0 0 0 0,1-1 0 0 0,0 1 0 0 0,0 0 1 0 0,0-1-1 0 0,0 1 0 0 0,0-1 0 0 0,0 1 0 0 0,0-1 0 0 0,1 0 0 0 0,-1 0 0 0 0,0 0 0 0 0,1 0 1 0 0,-1-1-1 0 0,1 1 0 0 0,-1-1 0 0 0,1 1 0 0 0,-1-1 0 0 0,2 0 6 0 0,76-1 228 0 0,-59-6-99 0 0,0-1-1 0 0,-1 0 0 0 0,0-2 1 0 0,0 0-1 0 0,-1-1 1 0 0,-1-1-1 0 0,0-1 1 0 0,0 0-1 0 0,-2-1 0 0 0,1-1 1 0 0,-2-1-1 0 0,0 0 1 0 0,-1-1-1 0 0,1-3-128 0 0,12-12 75 0 0,-2-1 1 0 0,-1 0-1 0 0,-1-2 1 0 0,-2-1-1 0 0,-2-1 1 0 0,-1-1-1 0 0,-2 0 1 0 0,-2-1-1 0 0,-1-1 0 0 0,-2 0 1 0 0,-2 0-1 0 0,-1-1 1 0 0,-3 0-1 0 0,1-35-75 0 0,-30-26-174 0 0,23 100 163 0 0,0-1 1 0 0,-1 1-1 0 0,1 0 0 0 0,-1 0 1 0 0,1-1-1 0 0,-1 1 1 0 0,0 0-1 0 0,0 0 0 0 0,0 1 1 0 0,0-1-1 0 0,0 0 1 0 0,0 1-1 0 0,-1-1 0 0 0,1 1 1 0 0,0 0-1 0 0,-1-1 1 0 0,1 1-1 0 0,-1 1 0 0 0,0-1 1 0 0,1 0-1 0 0,-1 0 1 0 0,0 1-1 0 0,1 0 0 0 0,-1-1 1 0 0,0 1-1 0 0,1 0 0 0 0,-1 0 1 0 0,0 1-1 0 0,0-1 1 0 0,1 1-1 0 0,-1-1 0 0 0,0 1 1 0 0,1 0-1 0 0,-1 0 1 0 0,1 0-1 0 0,-2 0 11 0 0,-6 5-24 0 0,0 1-1 0 0,0 0 1 0 0,1 1-1 0 0,0 0 1 0 0,0 0 0 0 0,1 0-1 0 0,0 1 1 0 0,0 1-1 0 0,1 0 1 0 0,0 0 24 0 0,-8 16 9 0 0,0 1 1 0 0,2 1-1 0 0,1 0 0 0 0,2 0 1 0 0,0 1-1 0 0,2 0 0 0 0,1 1 1 0 0,2 0-1 0 0,-1 12-9 0 0,3-26-5 0 0,0 0-1 0 0,2-1 1 0 0,-1 1 0 0 0,2 0 0 0 0,0 0-1 0 0,1 0 1 0 0,1 0 0 0 0,0 0 0 0 0,1 0-1 0 0,0-1 1 0 0,2 1 0 0 0,0-1 0 0 0,0 0-1 0 0,2 0 1 0 0,0-1 0 0 0,0 0-1 0 0,1 0 1 0 0,1-1 0 0 0,1 0 0 0 0,-1 0-1 0 0,13 10 6 0 0,-9-10-1 0 0,1-2 1 0 0,0 0-1 0 0,1-1 0 0 0,0 0 0 0 0,1-1 0 0 0,0-1 0 0 0,0 0 1 0 0,1-2-1 0 0,0 0 0 0 0,0 0 0 0 0,3-1 1 0 0,0-2-478 0 0,6 1-1366 0 0,-17-3-2950 0 0,0-1-3683 0 0,-9 0-893 0 0</inkml:trace>
  <inkml:trace contextRef="#ctx0" brushRef="#br0" timeOffset="1247.605">1761 1050 5457 0 0,'0'0'3332'0'0,"0"0"-1299"0"0,0 0-546 0 0,0 0-62 0 0,0 0-88 0 0,0 0-219 0 0,0 0-346 0 0,0 0-328 0 0,0 0-204 0 0,-17 32-137 0 0,-49 93-89 0 0,51-87-2082 0 0,31-44-5744 0 0,-8 1-70 0 0</inkml:trace>
  <inkml:trace contextRef="#ctx0" brushRef="#br0" timeOffset="1402.101">1746 631 17140 0 0,'0'0'1656'0'0,"0"0"-432"0"0,0 0-304 0 0,0 0-223 0 0,0 0-257 0 0,0 0-280 0 0,0 0-328 0 0,0 0-136 0 0,0 0-64 0 0,0 0-193 0 0,0 0-295 0 0,0 0-504 0 0,0 0-1089 0 0,0 0-2216 0 0,-26 88-6841 0 0</inkml:trace>
  <inkml:trace contextRef="#ctx0" brushRef="#br0" timeOffset="1650.897">1898 818 9194 0 0,'0'0'3595'0'0,"0"0"-1744"0"0,0 0-649 0 0,0 0-46 0 0,0 0-73 0 0,0 0-167 0 0,0 0-250 0 0,0 0-219 0 0,0 0-146 0 0,-11 32-109 0 0,-31 100-91 0 0,27-48 23 0 0,16-64-124 0 0,-1-13 10 0 0,0-1 0 0 0,1 1 0 0 0,0-1 0 0 0,0 0 0 0 0,0 1 0 0 0,1-1-1 0 0,0 0 1 0 0,0 0 0 0 0,0 0 0 0 0,1 0 0 0 0,0-1 0 0 0,0 1 0 0 0,0-1-1 0 0,1 1 1 0 0,0-1 0 0 0,0 0 0 0 0,0-1 0 0 0,3 3-10 0 0,-3-4 18 0 0,-1 1 53 0 0,0-1 0 0 0,1 0 0 0 0,-1 0 0 0 0,1 0 0 0 0,0 0 0 0 0,0-1 0 0 0,0 1 0 0 0,0-1 0 0 0,0 0 0 0 0,0 0 0 0 0,1-1 0 0 0,-1 1 0 0 0,1-1 0 0 0,-1 0 0 0 0,1 0 0 0 0,-1-1 0 0 0,1 1 0 0 0,2-1-71 0 0,3-3 223 0 0,1 0 0 0 0,-1 0-1 0 0,0-1 1 0 0,0-1 0 0 0,-1 1 0 0 0,1-2-1 0 0,-1 1 1 0 0,0-1 0 0 0,0-1 0 0 0,-1 0-1 0 0,0 0 1 0 0,0 0 0 0 0,0-1 0 0 0,-1 0-1 0 0,0-1 1 0 0,-1 0 0 0 0,0 0-1 0 0,0 0 1 0 0,2-7-223 0 0,-2 7 76 0 0,41-110 282 0 0,-32 65-1343 0 0,-13 41 1128 0 0,-2 7-3032 0 0,-1 3-2514 0 0,1 0-3920 0 0,0 3 812 0 0</inkml:trace>
  <inkml:trace contextRef="#ctx0" brushRef="#br0" timeOffset="2049.647">2514 866 14683 0 0,'0'0'2223'0'0,"0"0"-460"0"0,0 0-153 0 0,0 0-88 0 0,0 0-193 0 0,0 0-358 0 0,0 0-363 0 0,0 0-262 0 0,0 0-204 0 0,0 0-70 0 0,0 0-16 0 0,0 0-33 0 0,0 0-12 0 0,-12 7 1 0 0,-39 21-16 0 0,49-27-7 0 0,0 0 0 0 0,0 0 0 0 0,0 0 1 0 0,1 0-1 0 0,-1 0 0 0 0,0 0 0 0 0,0 0 0 0 0,1 1 1 0 0,-1-1-1 0 0,1 1 0 0 0,-1-1 0 0 0,1 1 1 0 0,-1 0-1 0 0,1 0 0 0 0,0-1 0 0 0,0 1 0 0 0,0 0 1 0 0,0 0-1 0 0,0 0 0 0 0,0 0 0 0 0,1 0 1 0 0,-1 0-1 0 0,1 0 0 0 0,-1 1 0 0 0,1-1 0 0 0,0 0 1 0 0,0 0-1 0 0,0 0 0 0 0,0 0 0 0 0,0 1 11 0 0,0 1-56 0 0,2-1 18 0 0,0 0 0 0 0,0 0 0 0 0,0 0 0 0 0,0 0-1 0 0,0-1 1 0 0,1 1 0 0 0,-1-1 0 0 0,1 0 0 0 0,-1 1 0 0 0,1-1 0 0 0,0-1 0 0 0,0 1 0 0 0,0 0 0 0 0,0-1 0 0 0,0 1 0 0 0,1-1 0 0 0,-1 0 0 0 0,0 0 0 0 0,3 0 38 0 0,0 1-40 0 0,3 0 22 0 0,0 1-1 0 0,-1-1 0 0 0,1 1 0 0 0,-1 1 1 0 0,0 0-1 0 0,0 0 0 0 0,0 0 1 0 0,0 1-1 0 0,-1 0 0 0 0,5 5 19 0 0,24 38 87 0 0,-34-42-1 0 0,0 0-1 0 0,0-1 1 0 0,-1 1 0 0 0,1 0-1 0 0,-2 0 1 0 0,1 0 0 0 0,0 1-1 0 0,-1-1 1 0 0,-1 0 0 0 0,1 0 0 0 0,-1 0-1 0 0,0 0 1 0 0,0 0 0 0 0,0 0-1 0 0,-1 0 1 0 0,0 0 0 0 0,0-1-1 0 0,-1 1 1 0 0,1-1 0 0 0,-1 1-1 0 0,-1-1 1 0 0,1 0 0 0 0,-1 0-86 0 0,-39 25 451 0 0,-27-18-1196 0 0,39-13-3630 0 0,8 1-3611 0 0,13 0-3782 0 0</inkml:trace>
  <inkml:trace contextRef="#ctx0" brushRef="#br0" timeOffset="5995.105">2677 940 0 0 0,'0'0'1920'0'0,"0"0"421"0"0,0 0-22 0 0,0 0-145 0 0,0 0-203 0 0,0 0-299 0 0,0 0-317 0 0,0 0-300 0 0,0 0-259 0 0,0 0-193 0 0,0 0-100 0 0,2 1 62 0 0,8 2-76 0 0,0-1 0 0 0,0-1 0 0 0,0 1 0 0 0,0-1 0 0 0,0-1 0 0 0,0 0 0 0 0,0 0 0 0 0,0-1 0 0 0,0-1 0 0 0,0 1 0 0 0,4-3-489 0 0,26-1 748 0 0,94 4 63 0 0,-84 15-957 0 0,-28-10-2840 0 0,-11-3-5579 0 0,-11-1 3082 0 0,0 3 2376 0 0,0-3-818 0 0</inkml:trace>
  <inkml:trace contextRef="#ctx0" brushRef="#br0" timeOffset="6253.29">2695 1117 5457 0 0,'0'0'2359'0'0,"0"0"-472"0"0,0 0-181 0 0,0 0 4 0 0,0 0-22 0 0,0 0-71 0 0,0 0-120 0 0,0 0-153 0 0,0 0-170 0 0,0 0-220 0 0,0 0-226 0 0,0 0-108 0 0,0 0-87 0 0,18 3-63 0 0,58 12-53 0 0,7-22 255 0 0,42-19-1512 0 0,-68 13-3813 0 0,-23 4-6391 0 0,-25 5 2748 0 0</inkml:trace>
  <inkml:trace contextRef="#ctx0" brushRef="#br0" timeOffset="7039.668">3278 855 6553 0 0,'0'0'1377'0'0,"0"0"-552"0"0,0 0-231 0 0,0 0 215 0 0,0 0 275 0 0,0 0 82 0 0,0 0-168 0 0,0 0-245 0 0,0 0-181 0 0,0 0-125 0 0,0 0-34 0 0,0 0-21 0 0,0 0-14 0 0,4 30 3761 0 0,-12 21-2306 0 0,-19 47-544 0 0,-18 18-724 0 0,15-39-421 0 0,10-22-30 0 0,21-92 1621 0 0,25-48-1619 0 0,21 2-109 0 0,91-109 52 0 0,-106 155-86 0 0,-32 37 7 0 0,0 0-12 0 0,0 0-24 0 0,-6 110-48 0 0,5 62 89 0 0,23-123-32 0 0,-7-30 32 0 0,-13-17 20 0 0,0-1 0 0 0,0 0 1 0 0,0 0-1 0 0,0 0 0 0 0,0 0 1 0 0,1 0-1 0 0,-1 0 0 0 0,0 0 1 0 0,0-1-1 0 0,1 1 0 0 0,-1-1 1 0 0,1 0-1 0 0,-1 1 0 0 0,0-1 1 0 0,1 0-1 0 0,-1-1 0 0 0,1 1 1 0 0,-1 0-1 0 0,0-1 0 0 0,1 1 1 0 0,-1-1-1 0 0,0 0 0 0 0,0 0 1 0 0,2 0-6 0 0,23-33 176 0 0,50-90 832 0 0,-46 43-645 0 0,-10 19-257 0 0,-10-19-548 0 0,-11 80-70 0 0,2-11 1780 0 0,-1 9-3145 0 0,1 1-3944 0 0,2 2-5460 0 0,2 0 2119 0 0</inkml:trace>
  <inkml:trace contextRef="#ctx0" brushRef="#br0" timeOffset="7559.655">3777 918 9098 0 0,'0'0'1584'0'0,"0"0"-337"0"0,0 0-9 0 0,0 0 90 0 0,0 0-30 0 0,0 0-191 0 0,0 0-267 0 0,0 0-225 0 0,0 0-129 0 0,-8 31-100 0 0,-21 98-59 0 0,20-60 223 0 0,3 91 1420 0 0,6-159-1718 0 0,0-1 55 0 0,0 0 58 0 0,0 0 33 0 0,0 0 64 0 0,0 0 45 0 0,11-11 1763 0 0,12-71-1251 0 0,83-170-218 0 0,-28 115-655 0 0,-46 112-116 0 0,-31 24-18 0 0,11 19-121 0 0,-9-9 107 0 0,0 0 0 0 0,-1 0 0 0 0,0 0 0 0 0,0 1 0 0 0,-1-1 0 0 0,0 1 0 0 0,-1-1 0 0 0,0 1 0 0 0,0-1 0 0 0,-1 1 0 0 0,-1 0 2 0 0,1 24-87 0 0,5 33-1055 0 0,11-51-2000 0 0,-6-14-1435 0 0,0-2-5238 0 0,-5 0 66 0 0</inkml:trace>
  <inkml:trace contextRef="#ctx0" brushRef="#br0" timeOffset="8034.512">4013 82 0 0 0,'0'0'2370'0'0,"0"0"-114"0"0,0 0 22 0 0,0 0 68 0 0,0 0-20 0 0,0 0-191 0 0,0 0-291 0 0,0 0-286 0 0,0 0-248 0 0,0 0-183 0 0,0 0-147 0 0,0 0-140 0 0,0 0-81 0 0,-7-14-76 0 0,-20-40-101 0 0,20 41-115 0 0,7 13-131 0 0,0 0-101 0 0,1 9-55 0 0,1-1 1 0 0,0 1 0 0 0,0-1-1 0 0,1 1 1 0 0,-1-1-1 0 0,2 0 1 0 0,-1 0 0 0 0,1 0-1 0 0,1-1 1 0 0,-1 1-1 0 0,6 4-180 0 0,10 23 364 0 0,114 226 729 0 0,-115-216-1057 0 0,-1 2 0 0 0,-3-1 0 0 0,-2 2 0 0 0,-2 0 0 0 0,-1 0 0 0 0,-3 1 0 0 0,-3 0 0 0 0,-1 0 0 0 0,-2 0 0 0 0,-3 2-36 0 0,-2-11 9 0 0,-2-1-1 0 0,-2 0 0 0 0,-1 0 0 0 0,-2-1 0 0 0,-1 0 0 0 0,-3-1 1 0 0,0 0-1 0 0,-13 18-8 0 0,-38 51-232 0 0,-29 4-1014 0 0,37-61-1183 0 0,16-23-3484 0 0,26-16 1199 0 0,7-2-6949 0 0</inkml:trace>
</inkml:ink>
</file>

<file path=ppt/ink/ink9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3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1149 6721 0 0,'0'0'2236'0'0,"0"0"-117"0"0,0 0-154 0 0,0 0-72 0 0,0 0-82 0 0,0 0-251 0 0,0 0-255 0 0,0 0-217 0 0,0 0-199 0 0,0 0-151 0 0,0 0-99 0 0,-9-14-62 0 0,-25-44-46 0 0,24 6 827 0 0,11 40-1077 0 0,18-83 952 0 0,-13 82-1118 0 0,101-163 703 0 0,-83 145-720 0 0,48-40 116 0 0,-70 71-214 0 0,0 1 1 0 0,-1-1 0 0 0,1 1 0 0 0,0 0 0 0 0,0-1-1 0 0,-1 1 1 0 0,1 0 0 0 0,0 0 0 0 0,-1 0 0 0 0,1 0-1 0 0,-1 1 1 0 0,0-1 0 0 0,1 0 0 0 0,-1 0-1 0 0,0 1 1 0 0,0-1 0 0 0,0 1 0 0 0,0-1 0 0 0,0 1-1 0 0,0 0 1 0 0,0-1 0 0 0,0 1 0 0 0,-1 0 0 0 0,1 0-1 0 0,-1 0 1 0 0,1-1 0 0 0,-1 1 0 0 0,0 0-1 0 0,1 0 1 0 0,-1 0 0 0 0,0 0 0 0 0,0 0 0 0 0,0-1-1 0 0,-1 2 0 0 0,2-1 0 0 0,32 288 210 0 0,-30-217-158 0 0,2-61-30 0 0,16-42 176 0 0,73-149-113 0 0,-85 162-82 0 0,0 1-1 0 0,0 0 1 0 0,2 1 0 0 0,0 0-1 0 0,0 1 1 0 0,2 0 0 0 0,-1 1-1 0 0,2 0 1 0 0,0 1 0 0 0,0 0-1 0 0,15-8-2 0 0,-27 19 0 0 0,0 0-1 0 0,0 0 1 0 0,0 0-1 0 0,0 1 1 0 0,0-1-1 0 0,0 1 1 0 0,0-1-1 0 0,1 1 1 0 0,-1-1-1 0 0,0 1 1 0 0,0 0-1 0 0,0 0 0 0 0,0 0 1 0 0,1 1-1 0 0,-1-1 1 0 0,0 0-1 0 0,0 1 1 0 0,0-1-1 0 0,0 1 1 0 0,0 0-1 0 0,0 0 1 0 0,0 0-1 0 0,0 0 1 0 0,0 0-1 0 0,0 0 0 0 0,0 0 1 0 0,0 1-1 0 0,-1-1 1 0 0,1 1-1 0 0,-1-1 1 0 0,1 1-1 0 0,-1-1 1 0 0,1 1-1 0 0,-1 0 1 0 0,0 0-1 0 0,0 0 1 0 0,0 0-1 0 0,0 0 0 0 0,0 1 1 0 0,27 86-13 0 0,-28-88 13 0 0,4 28-202 0 0,-1 1 1 0 0,-1-1-1 0 0,-2 0 0 0 0,-1 0 1 0 0,-1 0-1 0 0,-3 13 202 0 0,4-21-1688 0 0,1-12-1734 0 0,0 2-9889 0 0,0-11 4165 0 0</inkml:trace>
  <inkml:trace contextRef="#ctx0" brushRef="#br0" timeOffset="319.858">1189 766 10586 0 0,'0'0'4687'0'0,"0"0"-2347"0"0,0 0-837 0 0,0 0-148 0 0,0 0-144 0 0,0 0-237 0 0,0 0-250 0 0,0 0-174 0 0,-21 34-159 0 0,-65 104-155 0 0,64-88-89 0 0,22-47-115 0 0,0 1 0 0 0,0 0 1 0 0,0 0-1 0 0,0-1 0 0 0,1 1 0 0 0,-1 0 1 0 0,1-1-1 0 0,0 1 0 0 0,0 0 0 0 0,0-1 1 0 0,1 1-1 0 0,-1-1 0 0 0,1 1 0 0 0,0-1 1 0 0,0 0-1 0 0,0 0 0 0 0,0 0 0 0 0,1 0 1 0 0,-1 0-1 0 0,1-1 0 0 0,0 1 0 0 0,-1-1 1 0 0,1 1-1 0 0,0-1 0 0 0,1 0 0 0 0,-1 0 1 0 0,0 0-1 0 0,1-1 0 0 0,-1 1 0 0 0,1-1 1 0 0,-1 0-1 0 0,1 0 0 0 0,0 0-32 0 0,7 0 83 0 0,1 0 0 0 0,0-1 0 0 0,-1 0 0 0 0,1-1 0 0 0,0 0 0 0 0,0-1 0 0 0,-1 0 0 0 0,1-1 0 0 0,-1 0 0 0 0,0-1 0 0 0,0-1 0 0 0,0 1 0 0 0,-1-2 0 0 0,1 1 0 0 0,-1-1 0 0 0,-1-1 0 0 0,1 0 0 0 0,-1 0 0 0 0,0-1 0 0 0,-1 0 0 0 0,0-1 0 0 0,0 0 0 0 0,-1 0 0 0 0,0 0 0 0 0,0-1 0 0 0,-1 0 0 0 0,3-7-83 0 0,-7 12-19 0 0,0 0 0 0 0,0 0 1 0 0,-1 0-1 0 0,1 0 0 0 0,-1 0 1 0 0,0 0-1 0 0,-1 0 0 0 0,1 0 1 0 0,-1-1-1 0 0,0 1 0 0 0,0 0 1 0 0,-1 0-1 0 0,1-1 0 0 0,-1 1 1 0 0,0 0-1 0 0,-1 0 0 0 0,1 0 1 0 0,-1 0-1 0 0,0 0 0 0 0,-1 1 1 0 0,1-1-1 0 0,-1 1 0 0 0,1-1 1 0 0,-1 1-1 0 0,-1 0 0 0 0,1 0 1 0 0,-1 0-1 0 0,1 0 0 0 0,-1 1 1 0 0,0-1-1 0 0,0 1 0 0 0,-1 0 0 0 0,1 0 1 0 0,-1 1-1 0 0,1-1 0 0 0,-1 1 1 0 0,0 0-1 0 0,0 1 0 0 0,0-1 1 0 0,0 1-1 0 0,0 0 0 0 0,0 0 1 0 0,0 0-1 0 0,-1 1 0 0 0,-1-1 19 0 0,2 1-275 0 0,1-1 0 0 0,0 1 0 0 0,0-1 0 0 0,-1 1 0 0 0,1 1 0 0 0,0-1 0 0 0,-1 0 0 0 0,1 1 0 0 0,0 0 0 0 0,0 0 0 0 0,0 0 0 0 0,0 1 0 0 0,0 0 0 0 0,0-1 0 0 0,0 1 0 0 0,0 0 0 0 0,0 1 0 0 0,1-1 0 0 0,-3 3 275 0 0,-3 1-1482 0 0,-2 2-1357 0 0,3 1-3705 0 0,0 1-4534 0 0</inkml:trace>
  <inkml:trace contextRef="#ctx0" brushRef="#br0" timeOffset="869.254">1551 1108 12203 0 0,'0'0'2516'0'0,"0"0"-335"0"0,0 0-254 0 0,0 0-282 0 0,0 0-294 0 0,0 0-226 0 0,0 0-167 0 0,0 0-151 0 0,0 0-131 0 0,0 0-129 0 0,0 0-89 0 0,0 0-72 0 0,0 0-59 0 0,-7-4-61 0 0,-23-18-52 0 0,29 21-198 0 0,0-1 1 0 0,0 1-1 0 0,0-1 0 0 0,1 1 1 0 0,-1-1-1 0 0,0 1 0 0 0,1-1 0 0 0,-1 1 1 0 0,1-1-1 0 0,-1 0 0 0 0,1 1 0 0 0,0-1 1 0 0,-1 0-1 0 0,1 1 0 0 0,0-1 0 0 0,0 0 1 0 0,0 0-1 0 0,1 1 0 0 0,-1-1 0 0 0,0 0 1 0 0,1 1-1 0 0,-1-1 0 0 0,1 0 0 0 0,-1 1 1 0 0,1-1-1 0 0,0 0-16 0 0,0-1 36 0 0,83-150 422 0 0,-56 112-421 0 0,63-70 92 0 0,-84 151-350 0 0,-25 118 250 0 0,17-157-31 0 0,1 0 1 0 0,-1 1-1 0 0,1-1 1 0 0,-1 0-1 0 0,1 0 0 0 0,-1 1 1 0 0,1-1-1 0 0,0 0 1 0 0,-1 1-1 0 0,1-1 0 0 0,0 0 1 0 0,0 1-1 0 0,0-1 0 0 0,0 0 1 0 0,0 1-1 0 0,1-1 1 0 0,-1 0-1 0 0,0 1 0 0 0,1-1 1 0 0,-1 0-1 0 0,0 1 1 0 0,1-1-1 0 0,0 0 0 0 0,-1 0 1 0 0,1 0-1 0 0,0 1 0 0 0,-1-1 1 0 0,1 0-1 0 0,0 0 1 0 0,0 0-1 0 0,0 0 0 0 0,0 0 1 0 0,0-1-1 0 0,0 1 0 0 0,0 0 1 0 0,1 0-1 0 0,-1-1 1 0 0,0 1-1 0 0,0 0 0 0 0,0-1 1 0 0,1 0-1 0 0,-1 1 1 0 0,0-1-1 0 0,1 0 0 0 0,-1 1 1 0 0,0-1-1 0 0,1 0 2 0 0,66-39 73 0 0,-53 26-51 0 0,112-96-9 0 0,-90 93-148 0 0,-33 45 82 0 0,-10 134 46 0 0,32-121-937 0 0,-11-35-3178 0 0,2-5-5409 0 0,-13-2-2251 0 0</inkml:trace>
  <inkml:trace contextRef="#ctx0" brushRef="#br0" timeOffset="1283.956">2238 1024 14979 0 0,'0'0'1715'0'0,"0"0"-460"0"0,0 0-35 0 0,0 0 227 0 0,0 0 143 0 0,0 0-191 0 0,0 0-243 0 0,0 0-220 0 0,0 0-210 0 0,0 0-177 0 0,0 0-99 0 0,0 0-37 0 0,32-9-78 0 0,99-28-36 0 0,-72 9 72 0 0,-47 18-267 0 0,66-64 476 0 0,-32-4-258 0 0,-28-6-150 0 0,-21 81-193 0 0,1 1 0 0 0,0 0-1 0 0,-1-1 1 0 0,0 1-1 0 0,1 0 1 0 0,-1 0-1 0 0,0 0 1 0 0,0 1-1 0 0,0-1 1 0 0,-1 1 0 0 0,1 0-1 0 0,0-1 1 0 0,0 1-1 0 0,-1 1 1 0 0,1-1-1 0 0,0 0 1 0 0,-1 1-1 0 0,1 0 1 0 0,-1 0 0 0 0,1 0-1 0 0,-1 0 1 0 0,1 0-1 0 0,0 1 1 0 0,-1-1-1 0 0,0 1 22 0 0,-9 3-55 0 0,1 0-1 0 0,-1 1 0 0 0,0 0 1 0 0,1 1-1 0 0,0 1 1 0 0,1-1-1 0 0,-1 2 0 0 0,1 0 1 0 0,1 0-1 0 0,-1 1 1 0 0,1 0-1 0 0,1 1 0 0 0,-3 4 56 0 0,-9 7-91 0 0,1 0-1 0 0,1 2 0 0 0,0 0 1 0 0,2 1-1 0 0,1 1 0 0 0,1 0 0 0 0,2 1 1 0 0,0 1-1 0 0,-2 8 92 0 0,13-31-36 0 0,0-1 1 0 0,1 1-1 0 0,-1 0 0 0 0,0-1 1 0 0,1 1-1 0 0,0 0 1 0 0,0 0-1 0 0,0 0 0 0 0,1 0 1 0 0,-1 0-1 0 0,1 0 0 0 0,0 0 1 0 0,0 0-1 0 0,0 0 0 0 0,1 0 1 0 0,0 0-1 0 0,-1 0 1 0 0,1 0-1 0 0,0 0 0 0 0,1 0 1 0 0,-1 0-1 0 0,1-1 0 0 0,0 1 1 0 0,0 0-1 0 0,0-1 1 0 0,0 0-1 0 0,1 1 0 0 0,-1-1 1 0 0,1 0-1 0 0,0 0 0 0 0,0 0 1 0 0,0-1-1 0 0,0 1 0 0 0,0-1 1 0 0,0 0-1 0 0,1 0 1 0 0,-1 0-1 0 0,1 0 0 0 0,0 0 36 0 0,14 0-353 0 0,0 0-1 0 0,1-1 1 0 0,-1-1-1 0 0,0 0 0 0 0,1-2 1 0 0,-1 0-1 0 0,0-1 1 0 0,0-1-1 0 0,0-1 0 0 0,-1 0 1 0 0,1-1-1 0 0,13-8 354 0 0,70-30-8516 0 0,-51 21-523 0 0,-37 16 4293 0 0</inkml:trace>
  <inkml:trace contextRef="#ctx0" brushRef="#br0" timeOffset="1692.967">2655 1182 8146 0 0,'0'0'2782'0'0,"0"0"-440"0"0,0 0-193 0 0,0 0-186 0 0,0 0-272 0 0,0 0-320 0 0,0 0-248 0 0,0 0-172 0 0,0 0-96 0 0,0 0-60 0 0,0 0-62 0 0,0 0-34 0 0,0 0-101 0 0,18-27-100 0 0,56-88-83 0 0,38-59 844 0 0,-80 100-1162 0 0,-10 38-163 0 0,-22 35-26 0 0,0 35-488 0 0,-3-11 433 0 0,0-9 68 0 0,1 0 0 0 0,1 0 0 0 0,0 0 0 0 0,0 0 0 0 0,2 0 0 0 0,0 0 0 0 0,0 0 0 0 0,1 0 0 0 0,4 12 79 0 0,-2-21 9 0 0,-1-1 1 0 0,1 0-1 0 0,0 0 0 0 0,0 0 0 0 0,0-1 1 0 0,0 1-1 0 0,1-1 0 0 0,0 0 1 0 0,-1 0-1 0 0,1 0 0 0 0,0-1 0 0 0,0 0 1 0 0,1 0-1 0 0,-1 0 0 0 0,0-1 0 0 0,1 0 1 0 0,-1 0-1 0 0,1 0 0 0 0,-1 0 1 0 0,1-1-1 0 0,-1 0 0 0 0,6-1-9 0 0,-2 0 86 0 0,0-2 0 0 0,0 1 0 0 0,0-2 0 0 0,-1 1 0 0 0,1-1 0 0 0,-1 0-1 0 0,0-1 1 0 0,0 1 0 0 0,-1-2 0 0 0,1 1 0 0 0,-1-1 0 0 0,0 0 0 0 0,0-1 0 0 0,-1 0 0 0 0,0 0 0 0 0,0 0-1 0 0,1-3-85 0 0,27-49 243 0 0,-20 0-1285 0 0,-13 43-2663 0 0,2 0-4157 0 0,-2 11-4706 0 0</inkml:trace>
  <inkml:trace contextRef="#ctx0" brushRef="#br0" timeOffset="2515.267">3548 229 7001 0 0,'0'0'3225'0'0,"0"0"-971"0"0,0 0-318 0 0,0 0-163 0 0,0 0-134 0 0,0 0-223 0 0,0 0-284 0 0,0 0-307 0 0,0 0-288 0 0,0 0-158 0 0,0 0-11 0 0,0 0 81 0 0,0 0 75 0 0,4 21-37 0 0,18 124 309 0 0,7 68 483 0 0,-25-136-1074 0 0,-4 155 34 0 0,-28-104-996 0 0,13-87-3317 0 0,5-41-12395 0 0,4-3 11305 0 0</inkml:trace>
  <inkml:trace contextRef="#ctx0" brushRef="#br0" timeOffset="2781.458">3275 681 9722 0 0,'0'0'2685'0'0,"0"0"-1377"0"0,0 0-207 0 0,0 0 352 0 0,0 0 152 0 0,0 0-112 0 0,0 0-216 0 0,0 0-246 0 0,0 0-269 0 0,34 3-206 0 0,109 8-167 0 0,-32-25 85 0 0,66-28 86 0 0,-88 19-3488 0 0,-3 4-8370 0 0,-69 15 1108 0 0</inkml:trace>
  <inkml:trace contextRef="#ctx0" brushRef="#br0" timeOffset="33053.002">267 11 0 0 0,'0'0'380'0'0,"0"0"826"0"0,0 0 95 0 0,0 0-124 0 0,0 0-64 0 0,0 0-143 0 0,0 0-102 0 0,-4-2-59 0 0,-11-5-12 0 0,11 5 16 0 0,4 2 39 0 0,0 0 15 0 0,-22 22 2384 0 0,-1 12-2745 0 0,3 0-1 0 0,1 1 0 0 0,1 1 0 0 0,2 1 1 0 0,2 0-1 0 0,1 1 0 0 0,2 1 0 0 0,-5 30-505 0 0,5-26 290 0 0,-9 43 147 0 0,4 2 0 0 0,4 0 0 0 0,4 1 1 0 0,3 0-1 0 0,6 51-437 0 0,2-109 223 0 0,1-1 0 0 0,1 1 0 0 0,1-1 0 0 0,2 0 0 0 0,1-1 0 0 0,2 0 0 0 0,0 0 0 0 0,2-1 0 0 0,10 15-223 0 0,-7-21 218 0 0,0 0 1 0 0,2-1-1 0 0,0-1 1 0 0,1 0-1 0 0,1-2 0 0 0,1 0 1 0 0,0-2-1 0 0,1 0 1 0 0,1-1-1 0 0,5 1-218 0 0,35 27 451 0 0,-13-6-136 0 0,-41 0-75 0 0,-10-19-4450 0 0,0-3-8424 0 0,1-11 3359 0 0</inkml:trace>
</inkml:ink>
</file>

<file path=ppt/ink/ink9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3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55 1688 0 0,'0'0'2750'0'0,"0"0"-700"0"0,0 0-346 0 0,0 0 31 0 0,0 0 107 0 0,0 0 23 0 0,0 0-148 0 0,0 0-287 0 0,0 0-314 0 0,0 0-256 0 0,0 0-185 0 0,-12-9-124 0 0,-40-25-80 0 0,49 32-404 0 0,0 1 1 0 0,0-1 0 0 0,0 1 0 0 0,0 0 0 0 0,0 0-1 0 0,0 0 1 0 0,0 0 0 0 0,0 1 0 0 0,-1-1-1 0 0,1 1 1 0 0,0 0 0 0 0,0-1 0 0 0,-1 2 0 0 0,1-1-1 0 0,0 0 1 0 0,0 1 0 0 0,-1-1 0 0 0,1 1-1 0 0,0 0 1 0 0,0 0 0 0 0,-1 0-68 0 0,0 1 96 0 0,-21 8 131 0 0,0 0 1 0 0,0 2 0 0 0,1 1 0 0 0,1 1 0 0 0,0 1-1 0 0,1 1 1 0 0,-4 6-228 0 0,24-21 17 0 0,-34 36 272 0 0,36-34-282 0 0,0-1 0 0 0,0 0 1 0 0,1 1-1 0 0,-1-1 0 0 0,0 1 0 0 0,1-1 0 0 0,0 0 1 0 0,-1 1-1 0 0,1-1 0 0 0,0 0 0 0 0,0 0 0 0 0,0 1 0 0 0,1-1 1 0 0,-1 0-1 0 0,0 0 0 0 0,1 0 0 0 0,-1 0 0 0 0,1-1 1 0 0,0 1-1 0 0,0 0 0 0 0,-1-1 0 0 0,1 1 0 0 0,0-1 0 0 0,0 0 1 0 0,1 1-1 0 0,-1-1 0 0 0,0 0 0 0 0,0 0 0 0 0,1 0-7 0 0,6 5 32 0 0,186 94 519 0 0,-188-97-493 0 0,0 1 0 0 0,0 0 0 0 0,0 0 0 0 0,0 0 0 0 0,0 0 0 0 0,-1 1 0 0 0,0 0 0 0 0,0 1 0 0 0,-1-1 0 0 0,1 1 0 0 0,-1 0 0 0 0,0 1 0 0 0,-1-1 0 0 0,0 1 0 0 0,0 0 0 0 0,0 0 0 0 0,-1 0 0 0 0,0 1 0 0 0,0-1 0 0 0,-1 1 0 0 0,1-1 0 0 0,-2 1 0 0 0,1 0 0 0 0,-1 3-58 0 0,-3-4 75 0 0,0-1 0 0 0,0 1 1 0 0,-1-1-1 0 0,0 0 0 0 0,0 0 0 0 0,0 0 0 0 0,-1 0 0 0 0,0-1 0 0 0,0 1 0 0 0,0-1 0 0 0,-1 0 0 0 0,0 0 1 0 0,0-1-1 0 0,0 1 0 0 0,-1-1 0 0 0,-2 2-75 0 0,-98 49 355 0 0,87-48-360 0 0,0-1 1 0 0,0-1 0 0 0,-1-1 0 0 0,0 0 0 0 0,0-2 0 0 0,0 0-1 0 0,0-1 1 0 0,-16-2 4 0 0,34 1-104 0 0,1 0 0 0 0,-1 0 0 0 0,1 0 0 0 0,-1 0 0 0 0,1 0 0 0 0,0 0 0 0 0,-1 0 0 0 0,1-1 0 0 0,0 1 0 0 0,-1-1 0 0 0,1 1 0 0 0,0-1 0 0 0,-1 1 0 0 0,1-1 0 0 0,0 0 0 0 0,0 0 0 0 0,0 0 0 0 0,-1 1 0 0 0,1-1 0 0 0,0 0 0 0 0,0 0 0 0 0,0-1 0 0 0,1 1 0 0 0,-1 0 0 0 0,0 0 0 0 0,0 0 0 0 0,1-1 0 0 0,-1 1 0 0 0,0 0 0 0 0,1 0 0 0 0,-1-1 0 0 0,1 1 0 0 0,0-1 0 0 0,0 1 0 0 0,-1-1 104 0 0,3-14-4784 0 0,7 2-3671 0 0,-4 7-2245 0 0</inkml:trace>
</inkml:ink>
</file>

<file path=ppt/ink/ink9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4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366 494 0 0 0,'0'0'1187'0'0,"0"0"751"0"0,0 0 183 0 0,0 0-107 0 0,0 0-205 0 0,0 0-218 0 0,0 0-186 0 0,0 0-151 0 0,1-3-122 0 0,-1 3-1048 0 0,0-1-1 0 0,0 0 1 0 0,0 1-1 0 0,0-1 1 0 0,0 1-1 0 0,0-1 1 0 0,0 0-1 0 0,0 1 1 0 0,0-1-1 0 0,0 1 1 0 0,0-1-1 0 0,0 1 1 0 0,0-1-1 0 0,-1 1 1 0 0,1-1-1 0 0,0 0 1 0 0,0 1-1 0 0,-1-1 1 0 0,1 1-1 0 0,0 0 1 0 0,-1-1-1 0 0,1 1 1 0 0,0-1-1 0 0,-1 1 1 0 0,1-1-1 0 0,-1 1 1 0 0,1 0-1 0 0,-1-1 1 0 0,1 1-1 0 0,-1 0 1 0 0,1 0-1 0 0,-1-1 1 0 0,1 1-1 0 0,-1 0 1 0 0,1 0-1 0 0,-1 0 1 0 0,0-1-1 0 0,1 1 1 0 0,-1 0-1 0 0,1 0 1 0 0,-1 0-1 0 0,1 0 1 0 0,-1 0-1 0 0,0 0 1 0 0,1 0 0 0 0,-1 1-1 0 0,1-1 1 0 0,-1 0-1 0 0,1 0 1 0 0,-1 0-1 0 0,1 0 1 0 0,-1 1-1 0 0,1-1 1 0 0,-1 0-1 0 0,1 1 1 0 0,-1-1-1 0 0,1 0 1 0 0,-1 1-1 0 0,0-1-83 0 0,-11 1 268 0 0,2 1 14 0 0,-1 0 1 0 0,0 1-1 0 0,0 0 1 0 0,1 1-1 0 0,0 0 1 0 0,0 0-1 0 0,0 1 1 0 0,0 1 0 0 0,1 0-1 0 0,-7 5-282 0 0,7-5 150 0 0,-7 3-38 0 0,0 1 1 0 0,1 1-1 0 0,0 0 0 0 0,0 1 1 0 0,1 1-1 0 0,1 0 0 0 0,0 1 1 0 0,1 0-1 0 0,1 1 1 0 0,0 0-1 0 0,1 1 0 0 0,1 0 1 0 0,0 1-1 0 0,1 0 1 0 0,-2 7-113 0 0,3 109 546 0 0,9-126-528 0 0,1 0-1 0 0,0-1 0 0 0,0 1 1 0 0,0-1-1 0 0,1 0 1 0 0,0 0-1 0 0,0 0 0 0 0,1 0 1 0 0,0-1-1 0 0,0 1 1 0 0,0-1-1 0 0,1-1 0 0 0,-1 1 1 0 0,1-1-1 0 0,0 0 1 0 0,0 0-1 0 0,1 0 0 0 0,-1-1 1 0 0,1 0-1 0 0,0-1 1 0 0,-1 1-1 0 0,1-1 0 0 0,5 0-17 0 0,2 3-217 0 0,0-1-1 0 0,1-1 1 0 0,0-1-1 0 0,-1 0 1 0 0,1-1-1 0 0,0 0 1 0 0,0-1-1 0 0,0-1 1 0 0,0 0-1 0 0,3-2 218 0 0,89-27-8964 0 0,-61 11-724 0 0,-30 12 5262 0 0</inkml:trace>
  <inkml:trace contextRef="#ctx0" brushRef="#br0" timeOffset="1324.197">1001 545 4329 0 0,'0'0'1483'0'0,"0"0"-1"0"0,0 0 114 0 0,0 0 188 0 0,0 0 47 0 0,0 0-132 0 0,0 0-228 0 0,0 0-265 0 0,0 0-214 0 0,0 0-157 0 0,-32 18-94 0 0,-101 60-34 0 0,50-15 518 0 0,71-52-1113 0 0,-1 0 1 0 0,2 0 0 0 0,-1 2-1 0 0,2-1 1 0 0,-1 1 0 0 0,2 1-1 0 0,0 0 1 0 0,1 0 0 0 0,0 1-1 0 0,1 0 1 0 0,0 0 0 0 0,2 1 0 0 0,0-1-1 0 0,0 1 1 0 0,2 1 0 0 0,-2 10-113 0 0,5-18 9 0 0,-1-7-7 0 0,1 1 1 0 0,0 0-1 0 0,0 0 0 0 0,0 0 1 0 0,0 0-1 0 0,0 0 1 0 0,1 0-1 0 0,-1 0 1 0 0,1-1-1 0 0,0 1 0 0 0,0 0 1 0 0,0 0-1 0 0,0-1 1 0 0,0 1-1 0 0,0 0 1 0 0,1-1-1 0 0,-1 1 1 0 0,1-1-1 0 0,0 0 0 0 0,0 1 1 0 0,0-1-1 0 0,1 1-2 0 0,5 0 31 0 0,1 0 1 0 0,-1 0-1 0 0,1 0 0 0 0,0-1 0 0 0,-1-1 0 0 0,1 1 1 0 0,0-2-1 0 0,0 1 0 0 0,0-1 0 0 0,0 0 0 0 0,0-1 1 0 0,0 0-1 0 0,0-1 0 0 0,0 0 0 0 0,0 0 0 0 0,-1 0 0 0 0,1-1 1 0 0,-1-1-1 0 0,0 0 0 0 0,0 0 0 0 0,0 0 0 0 0,0-1 1 0 0,-1 0-1 0 0,0 0 0 0 0,0-1 0 0 0,0 0-31 0 0,20-13 113 0 0,-1 0-1 0 0,-1-2 1 0 0,-1-1 0 0 0,-1-1-1 0 0,-1-1 1 0 0,-1 0-1 0 0,10-18-112 0 0,-26 34 31 0 0,20-28 110 0 0,-2-1 0 0 0,-2-2 0 0 0,-1 0 0 0 0,12-34-141 0 0,-28 48 156 0 0,-4 24-115 0 0,0 1-17 0 0,0 2-61 0 0,-36 110-96 0 0,32-98 117 0 0,0 1 1 0 0,1-1 0 0 0,1 1-1 0 0,1 0 1 0 0,0 0 0 0 0,1 0-1 0 0,0 0 1 0 0,2 0 0 0 0,0 0-1 0 0,2 9 16 0 0,-2-18-8 0 0,0-1 0 0 0,0 0 0 0 0,1 0-1 0 0,0 1 1 0 0,0-1 0 0 0,0-1-1 0 0,0 1 1 0 0,1 0 0 0 0,0-1 0 0 0,0 0-1 0 0,0 0 1 0 0,1 0 0 0 0,-1 0-1 0 0,1-1 1 0 0,0 0 0 0 0,0 0 0 0 0,0 0-1 0 0,0 0 1 0 0,1-1 0 0 0,-1 0-1 0 0,1 0 1 0 0,3 1 8 0 0,6 0-18 0 0,1 0 1 0 0,-1 0-1 0 0,0-1 0 0 0,1-1 0 0 0,-1-1 0 0 0,1 0 1 0 0,14-3 17 0 0,-12-1 17 0 0,0-1 1 0 0,0-1-1 0 0,0-1 0 0 0,-1-1 1 0 0,0 0-1 0 0,-1-1 1 0 0,1-1-1 0 0,-2 0 1 0 0,1-1-1 0 0,-2-1 1 0 0,0 0-1 0 0,9-10-17 0 0,105-134 340 0 0,-93 106-273 0 0,-12 16-59 0 0,-1-2 0 0 0,-1 0 0 0 0,-2-2 1 0 0,-2 0-1 0 0,-1-1 0 0 0,-2 0 0 0 0,3-22-8 0 0,-11 36-49 0 0,-1-1 1 0 0,-2 0-1 0 0,0 0 0 0 0,-2 0 1 0 0,-1 0-1 0 0,-2-24 49 0 0,1 48-7 0 0,1-1 0 0 0,0 0 0 0 0,-1 0 0 0 0,1 0 0 0 0,-1 0 0 0 0,0 1 0 0 0,0-1 0 0 0,0 0 0 0 0,-1 1 1 0 0,1-1-1 0 0,0 1 0 0 0,-1 0 0 0 0,0-1 0 0 0,1 1 0 0 0,-1 0 0 0 0,0 0 0 0 0,0 0 0 0 0,0 0 0 0 0,-1 0 0 0 0,1 0 0 0 0,0 1 0 0 0,-1-1 0 0 0,1 1 0 0 0,-1-1 0 0 0,1 1 0 0 0,-1 0 0 0 0,0 0 0 0 0,1 0 0 0 0,-1 1 0 0 0,0-1 0 0 0,0 1 0 0 0,0-1 0 0 0,0 1 1 0 0,1 0-1 0 0,-1 0 0 0 0,0 0 0 0 0,0 1 0 0 0,0-1 0 0 0,0 0 0 0 0,1 1 0 0 0,-1 0 0 0 0,0 0 0 0 0,0 0 0 0 0,1 0 0 0 0,-1 0 0 0 0,-2 2 7 0 0,-11 9-18 0 0,0 1-1 0 0,1 1 1 0 0,0 0-1 0 0,1 1 1 0 0,1 0-1 0 0,0 1 1 0 0,1 1-1 0 0,1 0 1 0 0,1 0 0 0 0,0 1-1 0 0,1 1 1 0 0,0 3 18 0 0,-7 14-10 0 0,1 2 1 0 0,2 0-1 0 0,2 0 1 0 0,2 1-1 0 0,1 0 0 0 0,2 1 1 0 0,-1 35 9 0 0,7-65-2 0 0,-1-1-1 0 0,1 1 1 0 0,1-1 0 0 0,0 0 0 0 0,0 1-1 0 0,1-1 1 0 0,0 0 0 0 0,0 0 0 0 0,1 0-1 0 0,0 0 1 0 0,1 0 0 0 0,0-1-1 0 0,0 1 1 0 0,1-1 0 0 0,0 0 0 0 0,1-1-1 0 0,-1 1 1 0 0,1-1 0 0 0,1 0 0 0 0,0 0-1 0 0,0-1 1 0 0,0 0 0 0 0,0 0 0 0 0,1-1-1 0 0,0 0 1 0 0,0 0 0 0 0,1-1-1 0 0,-1 0 1 0 0,1 0 0 0 0,4 0 2 0 0,13 2 34 0 0,1-1 0 0 0,-1-1 0 0 0,1-2 0 0 0,0 0 0 0 0,0-2-1 0 0,0-1 1 0 0,11-3-34 0 0,-16 2 77 0 0,0-1-1 0 0,0-2 0 0 0,0 0 0 0 0,0-1 0 0 0,-1-1 0 0 0,0-1 1 0 0,0-1-1 0 0,-1-1 0 0 0,-1-1 0 0 0,1 0 0 0 0,-2-2 1 0 0,1 0-1 0 0,-2-1 0 0 0,0-1 0 0 0,-1 0 0 0 0,5-6-76 0 0,-15 12 21 0 0,1 1 0 0 0,-1-1 0 0 0,-1 0 0 0 0,0 0 0 0 0,0-1 0 0 0,-1 1 0 0 0,0-1 0 0 0,-1 0 0 0 0,0 0 1 0 0,-1-1-1 0 0,1 1 0 0 0,-2 0 0 0 0,0-1 0 0 0,0 1 0 0 0,-1-1 0 0 0,0 0 0 0 0,-2-9-21 0 0,1 17-24 0 0,-1-1 0 0 0,0 1 0 0 0,0 0 1 0 0,0 0-1 0 0,0 0 0 0 0,-1 0 0 0 0,1 0 0 0 0,-1 0 1 0 0,1 1-1 0 0,-1-1 0 0 0,0 1 0 0 0,0 0 1 0 0,0 0-1 0 0,0 0 0 0 0,-1 0 0 0 0,1 0 0 0 0,0 1 1 0 0,-1-1-1 0 0,0 1 0 0 0,1 0 0 0 0,-1 0 0 0 0,1 1 1 0 0,-1-1-1 0 0,0 1 0 0 0,0-1 0 0 0,1 1 1 0 0,-1 0-1 0 0,0 1 0 0 0,1-1 0 0 0,-1 1 0 0 0,0-1 1 0 0,1 1-1 0 0,-1 0 0 0 0,0 1 0 0 0,1-1 1 0 0,-2 1 22 0 0,-9 6-71 0 0,1 1-1 0 0,1 0 0 0 0,0 0 0 0 0,0 2 1 0 0,1-1-1 0 0,0 1 0 0 0,1 1 1 0 0,0 0-1 0 0,1 0 0 0 0,0 1 0 0 0,1 0 1 0 0,1 1-1 0 0,0-1 0 0 0,0 1 0 0 0,2 1 1 0 0,0-1-1 0 0,0 1 0 0 0,1 0 0 0 0,1 0 1 0 0,-1 13 72 0 0,3-23-15 0 0,-1 0 0 0 0,1 0 1 0 0,0 0-1 0 0,1 0 1 0 0,-1 0-1 0 0,1 1 1 0 0,0-1-1 0 0,0 0 1 0 0,1 0-1 0 0,-1 1 0 0 0,1-1 1 0 0,1 0-1 0 0,-1 0 1 0 0,0 0-1 0 0,1 0 1 0 0,0 0-1 0 0,1-1 1 0 0,-1 1-1 0 0,1 0 0 0 0,-1-1 1 0 0,1 0-1 0 0,1 1 1 0 0,-1-1-1 0 0,1-1 1 0 0,-1 1-1 0 0,1 0 1 0 0,0-1-1 0 0,0 0 0 0 0,1 0 1 0 0,-1 0-1 0 0,1 0 1 0 0,-1-1-1 0 0,1 0 1 0 0,1 1 14 0 0,7 0 68 0 0,1 1 0 0 0,-1-2 0 0 0,1 0-1 0 0,0-1 1 0 0,0 0 0 0 0,0-1 0 0 0,-1 0 0 0 0,1-1 0 0 0,0-1 0 0 0,0 0 0 0 0,-1-1 0 0 0,1 0 0 0 0,-1-1 0 0 0,0-1 0 0 0,0 0 0 0 0,9-5-68 0 0,22-14 525 0 0,-1-1 0 0 0,-1-3 0 0 0,37-31-525 0 0,-74 55 12 0 0,166-133 490 0 0,-163 129-490 0 0,1 1-1 0 0,0 0 0 0 0,0 0 1 0 0,0 1-1 0 0,1 0 0 0 0,0 0 0 0 0,0 1 1 0 0,1 1-1 0 0,-1 0 0 0 0,1 0 1 0 0,0 1-1 0 0,0 0 0 0 0,7 0-11 0 0,-15 5-2 0 0,0 0 0 0 0,0 0 0 0 0,0 0-1 0 0,0 0 1 0 0,0 1 0 0 0,0 0 0 0 0,-1-1 0 0 0,1 1 0 0 0,-1 0-1 0 0,0 0 1 0 0,0 0 0 0 0,0 1 0 0 0,0-1 0 0 0,0 0-1 0 0,-1 1 1 0 0,0-1 0 0 0,1 1 0 0 0,-1 0 0 0 0,-1-1 0 0 0,1 1-1 0 0,0 0 1 0 0,-1 0 0 0 0,0-1 0 0 0,0 1 0 0 0,0 0-1 0 0,0 0 1 0 0,-1-1 0 0 0,1 1 0 0 0,-1 0 0 0 0,0 1 2 0 0,1 0 0 0 0,3 143 26 0 0,-5-143-24 0 0,0 1 0 0 0,-1-1-1 0 0,0 0 1 0 0,0 0 0 0 0,0 0 0 0 0,0-1-1 0 0,-1 1 1 0 0,0-1 0 0 0,0 1-1 0 0,0-1 1 0 0,-1-1 0 0 0,1 1-1 0 0,-1 0 1 0 0,0-1 0 0 0,0 0-1 0 0,0 0 1 0 0,0-1 0 0 0,-1 0-1 0 0,1 1 1 0 0,-1-2 0 0 0,1 1-1 0 0,-1-1 1 0 0,0 1 0 0 0,1-2-1 0 0,-1 1 1 0 0,0-1 0 0 0,-2 1-2 0 0,-71 2-452 0 0,74-1 466 0 0,5-2-27 0 0,1 0 0 0 0,-1 0 0 0 0,0 0-1 0 0,1 0 1 0 0,-1 0 0 0 0,0 1 0 0 0,0-1 0 0 0,1 0-1 0 0,-1 0 1 0 0,0 1 0 0 0,0-1 0 0 0,0 0-1 0 0,1 0 1 0 0,-1 1 0 0 0,0-1 0 0 0,0 0-1 0 0,0 0 1 0 0,0 1 0 0 0,1-1 0 0 0,-1 0 0 0 0,0 1-1 0 0,0-1 1 0 0,0 0 0 0 0,0 1 0 0 0,0-1-1 0 0,0 0 1 0 0,0 1 0 0 0,0-1 0 0 0,0 0-1 0 0,0 0 1 0 0,0 1 0 0 0,0-1 0 0 0,0 0 0 0 0,0 1-1 0 0,0-1 1 0 0,0 0 0 0 0,0 1 0 0 0,-1-1-1 0 0,1 0 1 0 0,0 1 0 0 0,0-1 0 0 0,0 0-1 0 0,0 0 1 0 0,-1 1 0 0 0,1-1 0 0 0,0 0 0 0 0,0 0-1 0 0,-1 1 1 0 0,1-1 0 0 0,0 0 0 0 0,0 0-1 0 0,-1 0 1 0 0,1 0 0 0 0,0 1 0 0 0,-1-1 0 0 0,1 0-1 0 0,0 0 1 0 0,-1 0 0 0 0,1 0 0 0 0,0 0-1 0 0,0 0 1 0 0,-1 0 13 0 0,14 10 37 0 0,61 27 322 0 0,-52-33-113 0 0,1-2 0 0 0,-1 0 0 0 0,1-2 0 0 0,0 0 1 0 0,-1-2-1 0 0,1 0 0 0 0,-1-2 0 0 0,1 0 0 0 0,-1-2 0 0 0,-1 0 0 0 0,1-1 0 0 0,3-3-246 0 0,0-1 169 0 0,0-1 0 0 0,0-1 0 0 0,-2-1 0 0 0,0-1 1 0 0,0-1-1 0 0,9-10-169 0 0,-2-10-156 0 0,-21 20-987 0 0,-9 13-4062 0 0,-1 0-5073 0 0,-2 3-2576 0 0</inkml:trace>
</inkml:ink>
</file>

<file path=ppt/ink/ink9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7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67 619 8450 0 0,'0'0'1835'0'0,"0"0"36"0"0,0 0-33 0 0,0 0-97 0 0,0 0-128 0 0,0 0-189 0 0,0 0-232 0 0,0 0-249 0 0,0 0-272 0 0,0 0-208 0 0,0 0-122 0 0,0 0-37 0 0,0 0 35 0 0,-9 12 25 0 0,-29 42-1 0 0,35-49-305 0 0,0 1 0 0 0,0 0 0 0 0,1 0 0 0 0,0 0 0 0 0,0 0 0 0 0,1 0 0 0 0,0 0 0 0 0,0 1 0 0 0,0-1 0 0 0,1 0 0 0 0,0 1 0 0 0,0-1 1 0 0,0 0-1 0 0,1 1 0 0 0,0 0-58 0 0,0 19 180 0 0,-1-19-130 0 0,0 0 1 0 0,1 0 0 0 0,0 0-1 0 0,0 0 1 0 0,0 0 0 0 0,1 0-1 0 0,0 0 1 0 0,0-1-1 0 0,1 1 1 0 0,-1 0 0 0 0,1-1-1 0 0,1 0 1 0 0,0 0 0 0 0,-1 0-1 0 0,2 0 1 0 0,-1-1 0 0 0,1 1-1 0 0,0-1 1 0 0,0 0 0 0 0,0-1-1 0 0,1 1 1 0 0,-1-1 0 0 0,1 0-1 0 0,0 0 1 0 0,0-1-1 0 0,1 0 1 0 0,-1 0 0 0 0,1 0-1 0 0,-1-1 1 0 0,1 0 0 0 0,0 0-1 0 0,0-1 1 0 0,0 0 0 0 0,0 0-1 0 0,0-1 1 0 0,0 1 0 0 0,0-2-1 0 0,0 1 1 0 0,0-1 0 0 0,0 0-1 0 0,0 0 1 0 0,0-1-1 0 0,3-1-50 0 0,10-6 57 0 0,0-2 1 0 0,-1 0-1 0 0,0-1 0 0 0,-1-1 0 0 0,0 0 0 0 0,-1-2 0 0 0,0 0 0 0 0,-2-1 0 0 0,0 0-57 0 0,45-45 103 0 0,-25 31-34 0 0,-34 29-102 0 0,-1 1-6 0 0,22 36-33 0 0,-13-13 80 0 0,6 8-14 0 0,-13-24 6 0 0,1-1 0 0 0,0 1 0 0 0,1 0 0 0 0,-1-1-1 0 0,1 0 1 0 0,1 0 0 0 0,-1 0 0 0 0,1 0 0 0 0,0-1 0 0 0,0 1-1 0 0,1-1 1 0 0,0-1 0 0 0,-1 1 0 0 0,3 0 0 0 0,-1-1 11 0 0,0 0 0 0 0,1 0 0 0 0,-1-1 0 0 0,1 0 0 0 0,0 0 0 0 0,0-1 0 0 0,1 0 0 0 0,-1 0 0 0 0,0-1 0 0 0,1 0 0 0 0,-1 0 0 0 0,0-1 0 0 0,1 0 0 0 0,-1-1 0 0 0,1 0 0 0 0,-1 0 0 0 0,0-1 0 0 0,0 0 0 0 0,0 0 0 0 0,0-1 0 0 0,2-1-11 0 0,1-1 94 0 0,1-1 0 0 0,-1-1 0 0 0,0 0 0 0 0,0 0 0 0 0,-1-1 1 0 0,0 0-1 0 0,0-1 0 0 0,-1 0 0 0 0,0-1 0 0 0,7-9-94 0 0,0-6 111 0 0,-1 0 0 0 0,-2 0-1 0 0,0-2 1 0 0,-1 1 0 0 0,-2-2-1 0 0,7-26-110 0 0,-11-2 933 0 0,-5 44-3794 0 0,0 17-6888 0 0,-1 3 2397 0 0,0-1-2977 0 0</inkml:trace>
  <inkml:trace contextRef="#ctx0" brushRef="#br0" timeOffset="253.931">1404 718 15443 0 0,'0'0'1294'0'0,"0"0"-30"0"0,0 0 47 0 0,0 0 4 0 0,0 0-153 0 0,0 0-299 0 0,-10 35-295 0 0,-28 107-244 0 0,31-117-262 0 0,4-18-69 0 0,1 0 0 0 0,0 0 0 0 0,0 0 0 0 0,0 0 0 0 0,1 0 0 0 0,0 0 0 0 0,0 0 0 0 0,1 0 0 0 0,0 1 0 0 0,0-1 0 0 0,1 0 0 0 0,1 4 7 0 0,13 20-2265 0 0,-10-26-2272 0 0,1-4-3855 0 0,-3-1 64 0 0</inkml:trace>
  <inkml:trace contextRef="#ctx0" brushRef="#br0" timeOffset="509.729">1234 376 9010 0 0,'0'0'696'0'0,"0"0"-416"0"0,0 0-360 0 0,0 0-384 0 0,0 0-704 0 0,0 0-1337 0 0,0 0-1176 0 0,0 0 1593 0 0</inkml:trace>
  <inkml:trace contextRef="#ctx0" brushRef="#br0" timeOffset="669.071">1858 0 11274 0 0,'0'0'3944'0'0,"0"0"-2409"0"0,0 0-558 0 0,0 0 264 0 0,0 0 259 0 0,0 0 55 0 0,0 0-305 0 0,0 0-338 0 0,0 0-263 0 0,1 32-217 0 0,7 100-117 0 0,0 245 340 0 0,-4-292-984 0 0,-3 1-1 0 0,-5-1 1 0 0,-10 60 329 0 0,10-114-1825 0 0,2 41 3873 0 0,3-47-5168 0 0,-1-2-3997 0 0,1 0-5525 0 0,-1-23 10047 0 0</inkml:trace>
  <inkml:trace contextRef="#ctx0" brushRef="#br0" timeOffset="927.001">1481 744 10290 0 0,'0'0'1617'0'0,"0"0"-82"0"0,0 0 177 0 0,0 0 95 0 0,0 0-195 0 0,0 0-266 0 0,0 0-222 0 0,0 0-166 0 0,36-3-166 0 0,118-14-145 0 0,9-22 833 0 0,-119 25-1224 0 0,36-10-3 0 0,154-58-777 0 0,-157 48-5746 0 0,-55 23-4347 0 0,-16 7 2599 0 0</inkml:trace>
  <inkml:trace contextRef="#ctx0" brushRef="#br0" timeOffset="1265.58">2433 89 13467 0 0,'0'0'1628'0'0,"0"0"-408"0"0,0 0-105 0 0,0 0 110 0 0,0 0 43 0 0,0 0-118 0 0,0 0-156 0 0,-6 35-129 0 0,-20 116-176 0 0,-5 32 633 0 0,7-50-888 0 0,11-78-414 0 0,3 2 0 0 0,3 0 0 0 0,2 0 0 0 0,3 54-20 0 0,27-35-158 0 0,-23-73 157 0 0,0 0 0 0 0,1 0 0 0 0,0 0 1 0 0,0 0-1 0 0,-1-1 0 0 0,1 1 0 0 0,1-1 1 0 0,-1 0-1 0 0,0 0 0 0 0,0 0 0 0 0,1-1 1 0 0,-1 1-1 0 0,1-1 0 0 0,0 1 0 0 0,-1-1 1 0 0,1-1-1 0 0,0 1 0 0 0,0 0 0 0 0,0-1 1 0 0,-1 0-1 0 0,1 0 0 0 0,0 0 0 0 0,0 0 1 0 0,0 0-1 0 0,0-1 0 0 0,-1 0 0 0 0,1 0 1 0 0,0 0-1 0 0,-1 0 0 0 0,1-1 0 0 0,-1 1 1 0 0,1-1-1 0 0,-1 0 0 0 0,1 0 0 0 0,-1 0 1 0 0,0 0-1 0 0,0-1 0 0 0,0 1 0 0 0,2-4 1 0 0,173-135 320 0 0,-110 96 30 0 0,-66 44-341 0 0,0 0 0 0 0,0 0 0 0 0,0 0 0 0 0,0 0-1 0 0,0 0 1 0 0,0 1 0 0 0,0-1 0 0 0,0 1 0 0 0,0-1 0 0 0,0 1 0 0 0,0 0 0 0 0,1 0 0 0 0,-1 0 0 0 0,0 0-1 0 0,0 0 1 0 0,0 0 0 0 0,1 0 0 0 0,-1 1 0 0 0,0-1 0 0 0,0 1 0 0 0,0 0 0 0 0,0 0 0 0 0,0-1 0 0 0,0 1 0 0 0,0 0-1 0 0,0 1 1 0 0,0-1 0 0 0,-1 0 0 0 0,1 1 0 0 0,0-1 0 0 0,-1 1 0 0 0,1-1 0 0 0,-1 1 0 0 0,0-1 0 0 0,1 1 0 0 0,-1 0-1 0 0,0 0 1 0 0,0 0 0 0 0,0 0 0 0 0,0 0 0 0 0,0 0 0 0 0,-1 0 0 0 0,1 0 0 0 0,0 0 0 0 0,-1 0 0 0 0,0 0 0 0 0,0 1-1 0 0,1-1 1 0 0,-1 0 0 0 0,0 0 0 0 0,-1 0 0 0 0,1 1 0 0 0,0 0-9 0 0,1 20 36 0 0,-1-18-38 0 0,-1-1 0 0 0,1 1 0 0 0,1 0 0 0 0,-1-1 0 0 0,1 1 1 0 0,0-1-1 0 0,0 1 0 0 0,0 0 0 0 0,0-1 0 0 0,1 0 0 0 0,0 1 1 0 0,0-1-1 0 0,0 0 0 0 0,1 0 0 0 0,2 4 2 0 0,5 3-106 0 0,33 8-1303 0 0,-18-28-2028 0 0,-12-3-4408 0 0,-8 7 3725 0 0,-1 1-5382 0 0</inkml:trace>
  <inkml:trace contextRef="#ctx0" brushRef="#br0" timeOffset="2143.433">1267 391 2000 0 0,'0'0'3090'0'0,"0"0"-769"0"0,0 0-205 0 0,0 0 38 0 0,0 0-77 0 0,0 0-289 0 0,0 0-362 0 0,0 0-297 0 0,0 0-233 0 0,0 0-182 0 0,0 0-117 0 0,0 0-22 0 0,0 0-8 0 0,3 0 3709 0 0,7 0-2595 0 0,-77 0-1199 0 0,66 0-430 0 0,1 0-2 0 0,0 0 6 0 0,0 0 2 0 0,0 0-21 0 0,0 0-4 0 0,0 0 3 0 0,0 0-8 0 0,0 0-4 0 0,0 0-28 0 0,0 0-20 0 0,15-26-959 0 0,2 8-2336 0 0,-9 10-4715 0 0,-4 5-3904 0 0</inkml:trace>
</inkml:ink>
</file>

<file path=ppt/ink/ink9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49 0 0 0,'0'0'632'0'0,"0"0"1051"0"0,0 0 391 0 0,0 0 150 0 0,0 0 72 0 0,0 0-43 0 0,0 0-184 0 0,0 0-283 0 0,0 0-282 0 0,0 0-309 0 0,0 0-207 0 0,0 0-126 0 0,0 0-92 0 0,-8-1-79 0 0,-6 1-621 0 0,-3-1 979 0 0,38-6 101 0 0,82-8 139 0 0,0 5 0 0 0,94 3-1289 0 0,-107 4 92 0 0,216-1-284 0 0,-176 4-5381 0 0,-41 0-3950 0 0,-66 0-1155 0 0</inkml:trace>
</inkml:ink>
</file>

<file path=ppt/ink/ink9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4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26 3337 0 0,'0'0'3282'0'0,"0"0"-1247"0"0,0 0-305 0 0,0 0 83 0 0,0 0-15 0 0,0 0-258 0 0,0 0-366 0 0,0 0-297 0 0,0 0-240 0 0,0 0-180 0 0,0 0-124 0 0,0 0-86 0 0,0 0-56 0 0,-15 8-56 0 0,-62 35 62 0 0,105-44 1099 0 0,-17-4-1070 0 0,-1 1-1 0 0,0-2 0 0 0,0 1 1 0 0,0-1-1 0 0,-1-1 0 0 0,0 0 1 0 0,0 0-1 0 0,-1-1 1 0 0,6-6-226 0 0,-12 7 2379 0 0,-28 15-2287 0 0,-36 38-50 0 0,63-46-127 0 0,-1 0 0 0 0,0 0 0 0 0,1 0-1 0 0,-1 0 1 0 0,0 0 0 0 0,0 0-1 0 0,1 0 1 0 0,-1 0 0 0 0,0 0 0 0 0,1 0-1 0 0,-1 0 1 0 0,0 1 0 0 0,1-1-1 0 0,-1 0 1 0 0,0 0 0 0 0,0 0 0 0 0,1 0-1 0 0,-1 0 1 0 0,0 1 0 0 0,0-1 0 0 0,1 0-1 0 0,-1 0 1 0 0,0 0 0 0 0,0 1-1 0 0,0-1 1 0 0,1 0 0 0 0,-1 0 0 0 0,0 1-1 0 0,0-1 1 0 0,0 0 0 0 0,0 0-1 0 0,1 1 1 0 0,-1-1 0 0 0,0 0 0 0 0,0 1-1 0 0,0-1 1 0 0,0 0 0 0 0,0 0-1 0 0,0 1 1 0 0,0-1 0 0 0,0 0 0 0 0,0 1-1 0 0,0-1 1 0 0,0 0 0 0 0,0 1-1 0 0,0-1 1 0 0,0 0 0 0 0,0 0 0 0 0,0 1-1 0 0,-1-1 1 0 0,1 0 0 0 0,0 1-1 0 0,0-1 1 0 0,0 0 0 0 0,0 0 0 0 0,-1 1-1 0 0,1-1 86 0 0,17-1-10590 0 0,-13-2 420 0 0</inkml:trace>
</inkml:ink>
</file>

<file path=ppt/ink/ink9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2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11 0 0 0,'0'0'603'0'0,"0"0"993"0"0,0 0 373 0 0,0 0 200 0 0,0 0 136 0 0,0 0-22 0 0,0 0-253 0 0,0 0-418 0 0,0 0-473 0 0,0 0-385 0 0,0 0-249 0 0,0-2-138 0 0,0-6 466 0 0,0 22 20 0 0,1 23 197 0 0,9 51 75 0 0,-4 0 0 0 0,-5 75-1125 0 0,-1-108 81 0 0,-29 224-635 0 0,29-264-1636 0 0,7-28-13751 0 0,-4 3 13998 0 0,-2 4 172 0 0</inkml:trace>
  <inkml:trace contextRef="#ctx0" brushRef="#br0" timeOffset="403.832">1 92 0 0 0,'0'0'2413'0'0,"0"0"-578"0"0,0 0-83 0 0,0 0 54 0 0,0 0 42 0 0,0 0-72 0 0,0 0-210 0 0,0 0-314 0 0,0 0-331 0 0,0 0-249 0 0,0 0-120 0 0,0 0-28 0 0,0 0 17 0 0,10-5 69 0 0,-6 2-501 0 0,79-22 1837 0 0,164 17 1625 0 0,125-28-2622 0 0,-209 25-1623 0 0,-162 11 500 0 0,0 1 0 0 0,0-1 0 0 0,0 1 0 0 0,1-1 0 0 0,-1 1-1 0 0,0-1 1 0 0,0 1 0 0 0,0 0 0 0 0,0 0 0 0 0,0 0 0 0 0,0-1 0 0 0,-1 1 0 0 0,1 0 0 0 0,0 0-1 0 0,0 0 1 0 0,-1 0 0 0 0,1 1 0 0 0,0-1 0 0 0,-1 0 0 0 0,1 0 0 0 0,-1 0 0 0 0,0 0 0 0 0,1 0-1 0 0,-1 1 1 0 0,0-1 0 0 0,0 0 0 0 0,0 0 0 0 0,0 1 0 0 0,0-1 0 0 0,0 0 0 0 0,0 0-1 0 0,0 1 1 0 0,0-1 0 0 0,0 0 0 0 0,-1 0 0 0 0,1 0 0 0 0,0 1 0 0 0,-1-1 0 0 0,1 0 0 0 0,-1 0-1 0 0,0 0 1 0 0,1 0 0 0 0,-1 0 0 0 0,0 0 0 0 0,0 0 0 0 0,1 0 0 0 0,-1 0 0 0 0,0 0 0 0 0,0 0-1 0 0,0-1 1 0 0,0 1 0 0 0,0 0 0 0 0,0-1 0 0 0,0 1 0 0 0,-1 0 0 0 0,1-1 0 0 0,0 0 0 0 0,0 1-1 0 0,0-1 1 0 0,-1 0 0 0 0,1 1 174 0 0,-24 20-8912 0 0,16-14 4476 0 0</inkml:trace>
  <inkml:trace contextRef="#ctx0" brushRef="#br0" timeOffset="687.949">60 803 7114 0 0,'0'0'1671'0'0,"0"0"-198"0"0,0 0 104 0 0,0 0 138 0 0,0 0-90 0 0,0 0-188 0 0,0 0-159 0 0,0 0-149 0 0,0 0-145 0 0,0 0-112 0 0,0 0-102 0 0,32 2-90 0 0,103 5-64 0 0,-113-5-382 0 0,0-2 0 0 0,0 0 1 0 0,0-1-1 0 0,0-2 0 0 0,0 0 0 0 0,-1-1 1 0 0,1-1-1 0 0,-1-1 0 0 0,1-2-234 0 0,2 1 50 0 0,120-41-346 0 0,-100 33-805 0 0,7-1-2988 0 0,-17 7-6237 0 0,-26 9 1039 0 0</inkml:trace>
  <inkml:trace contextRef="#ctx0" brushRef="#br0" timeOffset="1053.805">1160 597 10418 0 0,'0'0'1790'0'0,"0"0"-246"0"0,0 0-98 0 0,0 0-23 0 0,0 0-127 0 0,0 0-208 0 0,0 0-203 0 0,0 0-232 0 0,0 0-190 0 0,0 0-170 0 0,0 0-105 0 0,0 0-44 0 0,-29 27-24 0 0,-87 87 3 0 0,114-113-117 0 0,0 0 0 0 0,1 0-1 0 0,-1 0 1 0 0,0 0 0 0 0,1 0 0 0 0,-1 0 0 0 0,0 1-1 0 0,1-1 1 0 0,-1 0 0 0 0,1 1 0 0 0,0 0 0 0 0,0-1-1 0 0,-1 1 1 0 0,1-1 0 0 0,0 1 0 0 0,0 0 0 0 0,1 0-1 0 0,-1 0 1 0 0,0 0 0 0 0,0 0 0 0 0,1 0 0 0 0,0-1-1 0 0,-1 1 1 0 0,1 0 0 0 0,0 1 0 0 0,0-1 0 0 0,0 0-1 0 0,0 0 1 0 0,0 0 0 0 0,0 0 0 0 0,1 0 0 0 0,-1 0-1 0 0,0 0 1 0 0,1 0-6 0 0,2 4 39 0 0,1-1 19 0 0,1 1 0 0 0,-1-1 0 0 0,1 0 0 0 0,0 0 0 0 0,0 0 0 0 0,0 0 0 0 0,1-1 0 0 0,0 0 0 0 0,0-1 0 0 0,0 1 0 0 0,0-1 0 0 0,0 0 0 0 0,1 0 0 0 0,-1-1 0 0 0,1 0 0 0 0,0 0 0 0 0,0-1 0 0 0,0 0 0 0 0,-1 0 0 0 0,1 0 0 0 0,0-1 0 0 0,0 0 0 0 0,0 0 0 0 0,0-1 0 0 0,0 0 0 0 0,7-2-58 0 0,-6 3 113 0 0,0-2 0 0 0,0 1 0 0 0,0-1 0 0 0,0 0 0 0 0,0-1 0 0 0,0 0-1 0 0,-1 0 1 0 0,1-1 0 0 0,-1 0 0 0 0,0 0 0 0 0,0-1 0 0 0,-1 1 0 0 0,1-2 0 0 0,-1 1-1 0 0,0-1 1 0 0,0 0 0 0 0,-1 0 0 0 0,0 0 0 0 0,3-5-113 0 0,-5 7 37 0 0,-1 1 0 0 0,1-1 0 0 0,-1 0 0 0 0,0 0 1 0 0,0 0-1 0 0,-1 0 0 0 0,1 0 0 0 0,-1 0 0 0 0,0 0 0 0 0,0-1 0 0 0,-1 1 1 0 0,1 0-1 0 0,-1-1 0 0 0,0 1 0 0 0,0 0 0 0 0,0-1 0 0 0,0 1 0 0 0,-1 0 1 0 0,0-1-1 0 0,0 1 0 0 0,0 0 0 0 0,0 0 0 0 0,-1 0 0 0 0,0 0 0 0 0,0 0 1 0 0,0 0-1 0 0,-2-3-37 0 0,-2-1-354 0 0,0 1 1 0 0,-1 0-1 0 0,0 0 1 0 0,0 0 0 0 0,0 1-1 0 0,-1 0 1 0 0,0 0-1 0 0,0 1 1 0 0,-1 0 0 0 0,-3-2 353 0 0,-37-15-6172 0 0,19 9-2961 0 0,16 8 1206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564 368,'41'-25,"-41"25,1-1,-1 1,1-1,-1 1,1-1,-1 1,1-1,-1 0,0 1,1-1,-1 1,0-1,1 0,-1 1,0-1,0 0,0 1,0-1,1 0,-1 1,0-1,0 0,0 0,-1 1,1-1,0 0,0 1,0-1,0 0,-1 1,1-1,0 0,-1 1,1-1,0 1,-1-1,1 1,-1-1,1 1,-1-1,1 1,-1-1,1 1,-1-1,1 1,-1 0,0-1,1 1,-1 0,0 0,1-1,-1 1,0 0,1 0,-1 0,0 0,1 0,-1 0,0 0,0 0,1 0,-1 0,0 1,-27-4,1 1,-1 2,0 1,0 1,1 1,-1 2,1 1,0 1,1 1,-1 1,-12 7,24-10,6-4,0 1,0 0,0 1,1 0,-1 0,1 1,0 0,0 0,1 1,-1 0,1 0,-2 4,8-9,1 1,-1 0,0-1,1 1,-1 0,1 0,0 0,-1 0,1-1,0 1,0 0,0 0,1 0,-1 0,0 0,1-1,-1 1,1 0,0 0,-1-1,1 1,0 0,0-1,0 1,0-1,0 1,1-1,-1 0,0 1,1-1,-1 0,1 0,-1 0,1 0,-1 0,1 0,0 0,66 31,104 8,-171-40,0 1,0-1,0 1,0-1,0 1,0 0,0 0,0-1,-1 1,1 0,0 0,0 0,-1 0,1 0,0 0,-1 0,1 0,-1 0,1 0,-1 0,0 0,1 0,-1 0,0 0,0 1,0-1,0 0,0 0,0 0,0 1,0-1,0 0,0 0,-1 0,1 0,0 0,-1 0,1 0,-1 0,0 0,1 0,-1 0,0 0,1 0,-1 0,0 0,0 0,0-1,0 1,0 0,-51 41,48-39,-282 184,282-186,1 1,0 0,-1 0,1 1,0-1,0 1,0-1,0 1,1 0,-1 0,1 0,0 0,0 1,0-1,0 1,0-1,1 1,0 0,-1-1,1 1,1 0,-1 0,1 0,-1 0,1-1,0 1,0 0,1 0,-1 0,1 0,0 0,0 0,0-1,1 1,-1 0,1-1,0 1,0-1,0 0,0 0,0 0,1 0,0 0,0 0,9 3,0-1,1-1,0 0,0 0,0-1,0-1,1 0,-1-1,1-1,-1 0,1 0,-1-2,13-2,-18 3,0-1,-1 0,1 0,-1-1,0 0,1 0,-1-1,0 0,-1 0,1 0,-1-1,0 0,0-1,-1 1,1-1,-1 0,2-3,4-7</inkml:trace>
  <inkml:trace contextRef="#ctx0" brushRef="#br0" timeOffset="319.989">423 1,'0'55,"3"20,-3 1,-4 0,-3-1,-3 0,-4 0,-20 64,-88 199,31-49,75-245,9-27</inkml:trace>
</inkml:ink>
</file>

<file path=ppt/ink/ink9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1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74 0 0 0,'0'0'512'0'0,"0"0"715"0"0,0 0 257 0 0,0 0 201 0 0,0 0 188 0 0,0 0 80 0 0,0 0-38 0 0,0 0-196 0 0,0 0-328 0 0,0 0-344 0 0,0 0-270 0 0,-1-7-166 0 0,-2-19-69 0 0,-15 77 2207 0 0,11 1-2255 0 0,2 1-1 0 0,2-1 1 0 0,3 1-1 0 0,2-1 1 0 0,3 6-494 0 0,-2-45 52 0 0,0 0 0 0 0,0 0 0 0 0,1 0 0 0 0,1 0 0 0 0,0-1 0 0 0,1 1 0 0 0,0-1 0 0 0,1-1 0 0 0,0 1 0 0 0,1-1 0 0 0,0-1 0 0 0,6 6-52 0 0,-6-10 55 0 0,-1 0 0 0 0,2 0 1 0 0,-1-1-1 0 0,1 0 0 0 0,-1 0 1 0 0,1-1-1 0 0,0-1 0 0 0,1 1 1 0 0,-1-1-1 0 0,1-1 0 0 0,-1 0 1 0 0,1 0-1 0 0,0-1 0 0 0,0 0 0 0 0,0-1 1 0 0,0 0-1 0 0,-1 0 0 0 0,1-1 1 0 0,8-2-56 0 0,0-3 102 0 0,0-1 0 0 0,0-1 1 0 0,-1-1-1 0 0,0 0 0 0 0,0-1 1 0 0,-1-1-1 0 0,0-1 1 0 0,-1 0-1 0 0,-1-1 0 0 0,0 0 1 0 0,0-1-1 0 0,-2-1 0 0 0,0 0 1 0 0,0-1-1 0 0,6-12-102 0 0,-13 21 40 0 0,7-9 26 0 0,0-1 0 0 0,-2 0 1 0 0,0-1-1 0 0,-1 0 0 0 0,0 0 1 0 0,-2-1-1 0 0,0 0 1 0 0,-2 0-1 0 0,0-1 0 0 0,-1 1 1 0 0,0-1-1 0 0,-1-13-66 0 0,-1 4 66 0 0,0 17-36 0 0,-1 1 0 0 0,0 0 0 0 0,-1-1-1 0 0,-1 0 1 0 0,0 1 0 0 0,0 0 0 0 0,-1-1 0 0 0,0 1 0 0 0,-2-3-30 0 0,3 12 1 0 0,0 1 0 0 0,0-1 1 0 0,0 1-1 0 0,-1-1 0 0 0,1 1 1 0 0,0 0-1 0 0,-1 0 0 0 0,1 0 1 0 0,-1 0-1 0 0,1 0 0 0 0,-1 0 1 0 0,1 0-1 0 0,-1 0 0 0 0,0 1 1 0 0,1-1-1 0 0,-1 0 0 0 0,0 1 1 0 0,0 0-1 0 0,1-1 0 0 0,-1 1 1 0 0,0 0-1 0 0,0 0 0 0 0,0 0 1 0 0,1 0-1 0 0,-1 0 0 0 0,0 0 1 0 0,0 1-1 0 0,0-1 0 0 0,1 1 1 0 0,-1-1-1 0 0,0 1 0 0 0,0 0 1 0 0,1-1-1 0 0,-1 1 0 0 0,1 0 1 0 0,-1 0-1 0 0,1 0 0 0 0,-1 0 1 0 0,1 0-1 0 0,0 1 0 0 0,-1-1 1 0 0,1 0-1 0 0,0 1 0 0 0,0-1 1 0 0,0 1-1 0 0,0-1 0 0 0,0 1 1 0 0,0-1-1 0 0,0 1 0 0 0,1 0-1 0 0,-11 18 3 0 0,1 1-1 0 0,1 1 0 0 0,1-1 1 0 0,1 1-1 0 0,1 1 1 0 0,1-1-1 0 0,1 1 0 0 0,1 0 1 0 0,1 0-1 0 0,1 0 0 0 0,0 0 1 0 0,2 1-1 0 0,1-1 1 0 0,4 19-3 0 0,-1-23-4 0 0,1 0 0 0 0,1 0 0 0 0,1 0 0 0 0,0-1 0 0 0,1 0 0 0 0,1 0 0 0 0,1-1 0 0 0,0-1 0 0 0,1 0 0 0 0,1 0 0 0 0,1-1 0 0 0,0-1 0 0 0,1 0 0 0 0,0-1 0 0 0,2 0 4 0 0,45 20-470 0 0,-15-29-4313 0 0,-30-16-3357 0 0,-12 7 3211 0 0,-1 1-3123 0 0</inkml:trace>
  <inkml:trace contextRef="#ctx0" brushRef="#br0" timeOffset="415.599">1222 298 12867 0 0,'0'0'2210'0'0,"0"0"-393"0"0,0 0-282 0 0,0 0-134 0 0,0 0-185 0 0,0 0-259 0 0,0 0-235 0 0,0 0-170 0 0,0 0-168 0 0,0 0-112 0 0,0 0-77 0 0,0 0-20 0 0,0 0-55 0 0,-30 7-7 0 0,-89 21 0 0 0,76-8 41 0 0,42-18-153 0 0,0 0 1 0 0,0-1-1 0 0,0 1 1 0 0,0 0-1 0 0,0 0 1 0 0,1 0 0 0 0,-1 0-1 0 0,1 0 1 0 0,-1 0-1 0 0,1 0 1 0 0,0 0-1 0 0,-1 0 1 0 0,1 0 0 0 0,0 0-1 0 0,0 0 1 0 0,1 0-1 0 0,-1 0 1 0 0,0 0-1 0 0,1 0 1 0 0,-1 0-1 0 0,1 0 1 0 0,-1 0 0 0 0,1 0-1 0 0,0 0 1 0 0,0 0-1 0 0,0-1 1 0 0,0 1-1 0 0,0 0 1 0 0,1-1 0 0 0,-1 1-1 0 0,0-1 1 0 0,1 1-1 0 0,-1-1 1 0 0,1 1-1 0 0,0-1 1 0 0,-1 0-1 0 0,1 0 1 0 0,0 0 0 0 0,0 0-2 0 0,1 3 3 0 0,136 85 23 0 0,-136-87-17 0 0,0 0 0 0 0,-1 0 0 0 0,0 0 0 0 0,1 1 0 0 0,-1-1 0 0 0,0 1 0 0 0,0 0 0 0 0,-1-1 0 0 0,1 1 0 0 0,0 0 0 0 0,-1 0 0 0 0,0 0 0 0 0,0 0 0 0 0,0 0 0 0 0,0 0 0 0 0,0 1 0 0 0,0-1 0 0 0,-1 0 0 0 0,0 0 0 0 0,1 1 0 0 0,-1-1 0 0 0,0 0 0 0 0,-1 2-9 0 0,-1 2 46 0 0,-1-1 0 0 0,0 0 0 0 0,-1 0 1 0 0,1 0-1 0 0,-1 0 0 0 0,0-1 0 0 0,0 1 0 0 0,-1-1 0 0 0,0 0 0 0 0,0 0 1 0 0,0-1-1 0 0,0 0 0 0 0,-1 1 0 0 0,1-2 0 0 0,-1 1 0 0 0,0-1 0 0 0,-1 0 1 0 0,1 0-1 0 0,-3 0-46 0 0,-22 15 73 0 0,22-13-155 0 0,0 0 0 0 0,-1 0 1 0 0,0-2-1 0 0,0 1 0 0 0,0-1 0 0 0,0 0 1 0 0,0-1-1 0 0,0 0 0 0 0,-1-1 1 0 0,1 0-1 0 0,-1-1 0 0 0,-2 0 82 0 0,12 0-156 0 0,1-1 1 0 0,-1 1-1 0 0,1-1 0 0 0,-1 1 0 0 0,1-1 0 0 0,-1 1 0 0 0,1-1 0 0 0,0 1 0 0 0,-1-1 0 0 0,1 0 0 0 0,0 1 1 0 0,-1-1-1 0 0,1 1 0 0 0,0-1 0 0 0,0 0 0 0 0,0 1 0 0 0,0-1 0 0 0,0 0 0 0 0,0 1 0 0 0,-1-1 0 0 0,1 0 1 0 0,1 1-1 0 0,-1-1 0 0 0,0 0 0 0 0,0 1 0 0 0,0-1 0 0 0,0 0 0 0 0,0 1 0 0 0,1-1 0 0 0,-1 1 0 0 0,0-1 1 0 0,0 0-1 0 0,1 1 0 0 0,-1-1 0 0 0,0 1 0 0 0,1-1 0 0 0,-1 1 0 0 0,1-1 0 0 0,-1 1 0 0 0,1-1 0 0 0,-1 1 1 0 0,1-1-1 0 0,-1 1 0 0 0,1 0 0 0 0,-1-1 0 0 0,1 1 0 0 0,0 0 0 0 0,-1 0 0 0 0,1-1 0 0 0,0 1 156 0 0,47-42-12224 0 0,-39 34 7174 0 0</inkml:trace>
  <inkml:trace contextRef="#ctx0" brushRef="#br0" timeOffset="763.395">1421 578 4329 0 0,'0'0'3075'0'0,"0"0"-345"0"0,0 0-257 0 0,0 0-227 0 0,0 0-279 0 0,0 0-311 0 0,0 0-249 0 0,0 0-205 0 0,0 0-190 0 0,0 0-169 0 0,0 0-149 0 0,31-9-119 0 0,95-30-103 0 0,-71 8 169 0 0,-49 23-487 0 0,55-77 832 0 0,-53 15-602 0 0,-9 68-388 0 0,0 1 0 0 0,-1-1 1 0 0,1 1-1 0 0,-1-1 1 0 0,1 1-1 0 0,-1 0 0 0 0,0-1 1 0 0,1 1-1 0 0,-1 0 0 0 0,0 0 1 0 0,0 0-1 0 0,0 0 1 0 0,0 1-1 0 0,0-1 0 0 0,0 0 1 0 0,0 1-1 0 0,0 0 0 0 0,0-1 1 0 0,0 1-1 0 0,0 0 1 0 0,0 0-1 0 0,0 0 0 0 0,0 0 1 0 0,0 0-1 0 0,-1 1 4 0 0,-11 2-34 0 0,1 0 0 0 0,0 1 0 0 0,0 0 0 0 0,1 1 1 0 0,-1 0-1 0 0,1 1 0 0 0,0 1 0 0 0,1 0 0 0 0,0 0 0 0 0,0 1 0 0 0,0 1 0 0 0,1 0 0 0 0,0 0 0 0 0,1 1 1 0 0,0 0-1 0 0,0 1 0 0 0,1 0 0 0 0,1 0 0 0 0,-5 9 34 0 0,4-8-5 0 0,0 0-1 0 0,1 0 1 0 0,1 1 0 0 0,0 0-1 0 0,0 0 1 0 0,1 1 0 0 0,1-1-1 0 0,0 1 1 0 0,1 0 0 0 0,1 0-1 0 0,0 0 1 0 0,1 1 0 0 0,0-1-1 0 0,1 8 6 0 0,1-16-3 0 0,0-1 0 0 0,0 0-1 0 0,1 1 1 0 0,-1-1 0 0 0,1 0-1 0 0,0 0 1 0 0,1 0 0 0 0,-1 0-1 0 0,1-1 1 0 0,0 1 0 0 0,0 0-1 0 0,0-1 1 0 0,1 0 0 0 0,0 0-1 0 0,0 0 1 0 0,0 0-1 0 0,0-1 1 0 0,0 0 0 0 0,1 1-1 0 0,-1-1 1 0 0,1-1 0 0 0,0 1-1 0 0,0-1 1 0 0,4 2 3 0 0,132 27 74 0 0,-2-37-262 0 0,-49-17-3447 0 0,-70 16 958 0 0,10-5-6431 0 0,-14 5-1314 0 0</inkml:trace>
</inkml:ink>
</file>

<file path=ppt/ink/ink9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6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231 461 0 0 0,'0'0'1618'0'0,"0"0"94"0"0,0 0-18 0 0,0 0-126 0 0,0 0-245 0 0,0 0-201 0 0,0 0-172 0 0,0 0-127 0 0,-11-2-60 0 0,-34-3-40 0 0,7 25 1282 0 0,34-16-1788 0 0,-9 8 25 0 0,1 1 1 0 0,1-1 0 0 0,0 2-1 0 0,0-1 1 0 0,1 2 0 0 0,1-1-1 0 0,1 1 1 0 0,0 1-1 0 0,0 0 1 0 0,2 0 0 0 0,0 0-1 0 0,1 0 1 0 0,1 1-1 0 0,0 1-242 0 0,2-11 76 0 0,1 1-1 0 0,-1 0 0 0 0,2-1 0 0 0,-1 1 0 0 0,1 0 1 0 0,0 0-1 0 0,1 0 0 0 0,-1-1 0 0 0,2 1 0 0 0,-1 0 1 0 0,1-1-1 0 0,0 1 0 0 0,3 4-75 0 0,-3-6 82 0 0,0 0 1 0 0,1-1-1 0 0,-1 0 0 0 0,1 0 0 0 0,0 1 0 0 0,1-2 1 0 0,0 1-1 0 0,-1 0 0 0 0,1-1 0 0 0,1 0 1 0 0,-1 0-1 0 0,1 0 0 0 0,-1 0 0 0 0,1-1 1 0 0,0 1-1 0 0,0-2 0 0 0,1 1 0 0 0,-1 0 1 0 0,1-1-1 0 0,-1 0 0 0 0,1 0 0 0 0,0-1 1 0 0,0 1-1 0 0,5 0-82 0 0,6-4 180 0 0,0-1 0 0 0,0 0-1 0 0,-1-1 1 0 0,1 0 0 0 0,-1-1 0 0 0,0-1 0 0 0,0-1 0 0 0,-1-1 0 0 0,0 0-1 0 0,0 0 1 0 0,-1-2 0 0 0,0 1 0 0 0,-1-2 0 0 0,0 0 0 0 0,7-8-180 0 0,8-9 124 0 0,0 0 1 0 0,-3-2-1 0 0,0-1 1 0 0,-2-1 0 0 0,-1-1-1 0 0,-2-1 1 0 0,15-34-125 0 0,-15 26 48 0 0,-3 0-1 0 0,-1-2 1 0 0,-2 0 0 0 0,0-10-48 0 0,-11 41-13 0 0,-1 0 1 0 0,0 0 0 0 0,0 0-1 0 0,-1 0 1 0 0,-1 0 0 0 0,0-1-1 0 0,-1 1 1 0 0,-1 0 0 0 0,0 0-1 0 0,-1 0 1 0 0,0 1 0 0 0,-1-4 12 0 0,2 10-24 0 0,-1 1 1 0 0,1-1 0 0 0,-1 1 0 0 0,0-1-1 0 0,0 1 1 0 0,0 0 0 0 0,-1 0-1 0 0,0 0 1 0 0,0 0 0 0 0,0 1 0 0 0,-1 0-1 0 0,1 0 1 0 0,-1 0 0 0 0,0 0-1 0 0,0 1 1 0 0,0 0 0 0 0,-1 0-1 0 0,1 0 1 0 0,-1 1 0 0 0,0 0 0 0 0,1 0-1 0 0,-1 0 1 0 0,0 0 0 0 0,0 1-1 0 0,0 0 1 0 0,-5 0 23 0 0,2 3-28 0 0,0 0-1 0 0,1 0 1 0 0,-1 1 0 0 0,1 0-1 0 0,0 1 1 0 0,0 0 0 0 0,0 0-1 0 0,1 0 1 0 0,-1 1 0 0 0,1 0-1 0 0,0 1 1 0 0,1 0-1 0 0,-1 0 1 0 0,1 0 0 0 0,0 0-1 0 0,1 1 1 0 0,-1 0 0 0 0,1 1-1 0 0,-1 2 29 0 0,-10 17 9 0 0,2 0-1 0 0,0 0 0 0 0,2 1 0 0 0,1 1 1 0 0,2 0-1 0 0,1 0 0 0 0,1 1 1 0 0,1 0-1 0 0,1 0 0 0 0,2 1 0 0 0,2-1 1 0 0,0 1-1 0 0,2-1 0 0 0,1 1-8 0 0,-1-19 13 0 0,1 1 0 0 0,0-1 0 0 0,0 0 1 0 0,1-1-1 0 0,1 1 0 0 0,0 0 0 0 0,0-1 0 0 0,1 0 0 0 0,1 0 0 0 0,0 0 0 0 0,0-1 0 0 0,1 0 0 0 0,0 0 0 0 0,1 0 0 0 0,0-1 0 0 0,1 0 0 0 0,-1-1 0 0 0,2 0 0 0 0,-1 0 0 0 0,1-1 0 0 0,0 0 0 0 0,1-1 0 0 0,0 0 0 0 0,0-1 0 0 0,0 0 1 0 0,0-1-1 0 0,1 0 0 0 0,0-1 0 0 0,0 0 0 0 0,0 0 0 0 0,0-2 0 0 0,3 1-13 0 0,4 0 47 0 0,0 0-1 0 0,0-2 1 0 0,0 0 0 0 0,0-1-1 0 0,0-1 1 0 0,0-1 0 0 0,-1 0 0 0 0,1-2-1 0 0,-1 0 1 0 0,0-1 0 0 0,0 0 0 0 0,-1-2-1 0 0,0 0 1 0 0,0-1 0 0 0,-1-1 0 0 0,0 0-1 0 0,-1-1 1 0 0,0-1 0 0 0,0 0 0 0 0,-1-1-1 0 0,0-2-46 0 0,23-48 90 0 0,-32 26 403 0 0,-18 42-624 0 0,9 2 116 0 0,-1-1-1 0 0,1 1 1 0 0,0-1-1 0 0,0 1 1 0 0,1 0-1 0 0,0 1 1 0 0,1-1-1 0 0,-1 1 1 0 0,1-1-1 0 0,0 1 1 0 0,1-1-1 0 0,0 1 1 0 0,0 0-1 0 0,1 4 16 0 0,2-6 4 0 0,0 0 0 0 0,1 0 0 0 0,0 0 0 0 0,0-1 0 0 0,0 1 0 0 0,0-1 0 0 0,1 0 0 0 0,0 0 1 0 0,0 0-1 0 0,0 0 0 0 0,1-1 0 0 0,0 0 0 0 0,0 0 0 0 0,0 0 0 0 0,0-1 0 0 0,0 1 0 0 0,1-1 0 0 0,0 0 0 0 0,-1-1 0 0 0,1 1 0 0 0,0-1 0 0 0,0 0 0 0 0,1-1-4 0 0,3 1 33 0 0,0 0-1 0 0,0-1 0 0 0,0 0 1 0 0,0 0-1 0 0,1-1 0 0 0,-1-1 1 0 0,0 1-1 0 0,0-2 0 0 0,0 0 1 0 0,0 0-1 0 0,0 0 0 0 0,0-1 1 0 0,0-1-1 0 0,-1 0 0 0 0,0 0 1 0 0,1-1-33 0 0,16-14 118 0 0,0 0 0 0 0,-1-2 0 0 0,-1-1 1 0 0,-1-1-1 0 0,-1-1 0 0 0,-1-1 0 0 0,6-11-118 0 0,1 2 9 0 0,49-33 48 0 0,-75 69-61 0 0,0-1 0 0 0,0 0-1 0 0,0 1 1 0 0,0-1 0 0 0,0 1-1 0 0,0-1 1 0 0,-1 1 0 0 0,1 0-1 0 0,0 0 1 0 0,-1 0 0 0 0,0 0-1 0 0,1 0 1 0 0,-1 0 0 0 0,0 1-1 0 0,0-1 1 0 0,0 0-1 0 0,0 0 1 0 0,-1 1 0 0 0,1-1-1 0 0,-1 1 1 0 0,1-1 0 0 0,-1 0-1 0 0,0 1 1 0 0,0-1 0 0 0,0 1-1 0 0,0-1 1 0 0,0 2 4 0 0,15 242 83 0 0,-16-241-86 0 0,0 0 1 0 0,-1-1-1 0 0,0 1 1 0 0,0 0-1 0 0,0-1 1 0 0,-1 1-1 0 0,1-1 1 0 0,-1 1-1 0 0,0-1 1 0 0,0 0-1 0 0,-1 0 1 0 0,1-1-1 0 0,-1 1 1 0 0,0-1 0 0 0,0 0-1 0 0,0 0 1 0 0,0 0-1 0 0,0 0 1 0 0,-1-1-1 0 0,1 1 1 0 0,-1-1-1 0 0,0 0 1 0 0,0-1-1 0 0,0 1 1 0 0,0-1-1 0 0,0 0 1 0 0,0 0-1 0 0,0-1 1 0 0,0 1-1 0 0,0-1 1 0 0,0 0-1 0 0,0-1 1 0 0,0 1-1 0 0,0-1 1 0 0,-2 0 2 0 0,26-18-583 0 0,-4 14 572 0 0,0 1 0 0 0,0 0 0 0 0,0 1 0 0 0,0 0 0 0 0,0 2 0 0 0,1 0 0 0 0,-1 0 0 0 0,0 1 0 0 0,15 3 11 0 0,15-2 9 0 0,46-15 167 0 0,-72 7-112 0 0,2 0 28 0 0,0 0 1 0 0,-1-2-1 0 0,0 0 1 0 0,0-1-1 0 0,-1-1 1 0 0,0-1 0 0 0,-1-1-1 0 0,0 0 1 0 0,-1-1-1 0 0,6-8-92 0 0,109-174 530 0 0,-116 169-539 0 0,-2 0 1 0 0,-1-1-1 0 0,0-1 0 0 0,-3 0 1 0 0,0 0-1 0 0,-2-1 1 0 0,-1 0-1 0 0,-2-1 1 0 0,0 1-1 0 0,-3-1 1 0 0,0 0-1 0 0,-2 0 1 0 0,-3-21 8 0 0,4 49-1 0 0,-1 1-1 0 0,0 0 1 0 0,1 0 0 0 0,-1 0-1 0 0,0 0 1 0 0,0 0 0 0 0,0 0-1 0 0,-1 0 1 0 0,1-1 0 0 0,0 1 0 0 0,-1 0-1 0 0,0 0 1 0 0,1 0 0 0 0,-1 0-1 0 0,0 0 1 0 0,0 1 0 0 0,0-1 0 0 0,0 0-1 0 0,0 0 1 0 0,-1 0 0 0 0,1 1-1 0 0,0-1 1 0 0,-1 1 0 0 0,1-1-1 0 0,-1 1 1 0 0,0 0 0 0 0,1-1 0 0 0,-1 1-1 0 0,0 0 1 0 0,0 0 0 0 0,0 0-1 0 0,0 0 1 0 0,0 1 0 0 0,0-1-1 0 0,0 0 1 0 0,0 1 0 0 0,0-1 1 0 0,-3 3-15 0 0,1 0 1 0 0,0 1-1 0 0,-1-1 1 0 0,1 1-1 0 0,0 0 1 0 0,0 0-1 0 0,1 0 1 0 0,-1 0-1 0 0,1 1 1 0 0,-1-1-1 0 0,1 1 1 0 0,0 0-1 0 0,0 0 1 0 0,1 0-1 0 0,-1 1 1 0 0,1-1-1 0 0,0 1 1 0 0,0-1-1 0 0,1 1 1 0 0,-1-1-1 0 0,1 1 1 0 0,0 0-1 0 0,0 0 1 0 0,0 3 14 0 0,-22 116 68 0 0,28 355-44 0 0,-3-354 377 0 0,-1-74-5110 0 0,17-124-13737 0 0,-13 58 14126 0 0</inkml:trace>
</inkml:ink>
</file>

<file path=ppt/ink/ink9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6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 7930 0 0,'0'0'1920'0'0,"0"0"-433"0"0,0 0-141 0 0,0 0 122 0 0,0 0 56 0 0,0 0-119 0 0,0 0-213 0 0,0 0-244 0 0,-34 28-205 0 0,-102 89-184 0 0,43-28 721 0 0,82-77-1007 0 0,8-10-184 0 0,0 1 0 0 0,-1 0 0 0 0,2 0 0 0 0,-1 0 1 0 0,0 1-1 0 0,1-1 0 0 0,-1 1 0 0 0,1-1 0 0 0,0 1 0 0 0,0 0 0 0 0,1 0 0 0 0,-1 0 1 0 0,1 0-1 0 0,0 0 0 0 0,0 0 0 0 0,-1 3-89 0 0,50 30 471 0 0,51 18 26 0 0,31 38 522 0 0,-106-72-869 0 0,-22-18-209 0 0,0-1 0 0 0,0 1 0 0 0,0-1 1 0 0,1 0-1 0 0,-1 0 0 0 0,1 0 0 0 0,0 0 1 0 0,-1 0-1 0 0,1-1 0 0 0,0 1 0 0 0,0-1 1 0 0,0 0-1 0 0,0 0 0 0 0,0 0 0 0 0,0 0 1 0 0,0-1-1 0 0,1 1 0 0 0,-1-1 0 0 0,0 1 1 0 0,1-1 58 0 0,9-3-3410 0 0,-6-8-8509 0 0,-6 10 2785 0 0</inkml:trace>
</inkml:ink>
</file>

<file path=ppt/ink/ink9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12 2064 0 0,'0'0'2492'0'0,"0"0"-129"0"0,0 0-69 0 0,0 0-17 0 0,0 0-103 0 0,0 0-245 0 0,0 0-333 0 0,0 0-332 0 0,0 0-317 0 0,0 0-261 0 0,0 0-177 0 0,0 0-62 0 0,0 0 18 0 0,-12 8 37 0 0,-51 42 451 0 0,30-13 73 0 0,33-36-962 0 0,0-1-2 0 0,0 0-7 0 0,0 0 12 0 0,5-12 126 0 0,56-49 47 0 0,-31 28-541 0 0,-30 32-126 0 0,0 1-450 0 0,0 0-800 0 0,0 0-1475 0 0,0 0-3542 0 0,0 0-4847 0 0</inkml:trace>
</inkml:ink>
</file>

<file path=ppt/ink/ink9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17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85 3881 0 0,'0'0'1650'0'0,"0"0"-294"0"0,0 0-95 0 0,0 0 85 0 0,0 0 101 0 0,0 0 5 0 0,0 0-129 0 0,0 0-180 0 0,0 0-189 0 0,0 0-179 0 0,0 0-135 0 0,-21-3-60 0 0,-68-12-20 0 0,84 14-443 0 0,1 0 1 0 0,-1 0-1 0 0,0 0 0 0 0,1 1 1 0 0,-1-1-1 0 0,0 1 0 0 0,0 1 1 0 0,0-1-1 0 0,1 1 1 0 0,-1 0-1 0 0,0 0 0 0 0,1 0 1 0 0,-1 0-1 0 0,1 1 0 0 0,-1 0 1 0 0,-1 1-118 0 0,-10 4 474 0 0,1 0-325 0 0,0 1-1 0 0,0 1 0 0 0,0 0 0 0 0,1 1 0 0 0,1 1 0 0 0,0 0 0 0 0,0 1 1 0 0,1 0-1 0 0,1 1 0 0 0,0 0 0 0 0,0 1 0 0 0,1 0 0 0 0,1 1 0 0 0,1 0 1 0 0,0 0-1 0 0,1 1 0 0 0,0 0 0 0 0,2 0 0 0 0,0 1 0 0 0,0-1 0 0 0,2 1 0 0 0,0 0 1 0 0,1 0-1 0 0,1 0 0 0 0,0 9-148 0 0,1-19 41 0 0,0-1-1 0 0,0 1 1 0 0,1-1 0 0 0,0 0 0 0 0,0 1-1 0 0,1-1 1 0 0,0 0 0 0 0,0 0-1 0 0,0 0 1 0 0,1 0 0 0 0,0 0 0 0 0,0-1-1 0 0,0 1 1 0 0,1-1 0 0 0,0 0 0 0 0,0 0-1 0 0,0 0 1 0 0,0 0 0 0 0,1-1-1 0 0,0 0 1 0 0,0 0 0 0 0,0 0 0 0 0,0-1-1 0 0,1 1 1 0 0,0-1 0 0 0,-1 0 0 0 0,1-1-1 0 0,4 2-40 0 0,1-1 83 0 0,0 0 1 0 0,0 0-1 0 0,0-1 0 0 0,1-1 0 0 0,-1 0 0 0 0,1 0 1 0 0,-1-1-1 0 0,1-1 0 0 0,-1 0 0 0 0,1 0 1 0 0,-1-1-1 0 0,0 0 0 0 0,0-1 0 0 0,0-1 0 0 0,8-3-83 0 0,17-9 119 0 0,-2-3 0 0 0,0 0 0 0 0,-1-2 0 0 0,0-2 0 0 0,-2-1-1 0 0,-1-1 1 0 0,-1-2 0 0 0,-2 0 0 0 0,0-2 0 0 0,12-19-119 0 0,-31 37 54 0 0,0 0-1 0 0,-1-1 1 0 0,0 0 0 0 0,-1-1 0 0 0,0 0 0 0 0,-1 1 0 0 0,0-2 0 0 0,-1 1-1 0 0,-1 0 1 0 0,0-1 0 0 0,-1 0 0 0 0,0 0 0 0 0,-1 0-54 0 0,-9 22 124 0 0,-24 102-239 0 0,32-100 114 0 0,1 1 0 0 0,0 0-1 0 0,1-1 1 0 0,1 1 0 0 0,-1-1 0 0 0,2 1-1 0 0,-1-1 1 0 0,1 0 0 0 0,1 0 0 0 0,0-1 0 0 0,0 0-1 0 0,1 1 1 0 0,0-2 0 0 0,1 1 0 0 0,0-1-1 0 0,0 0 1 0 0,0 0 0 0 0,1-1 0 0 0,1 0-1 0 0,-1 0 1 0 0,1-1 0 0 0,0 0 0 0 0,0-1-1 0 0,1 0 1 0 0,0 0 0 0 0,0-1 0 0 0,0 0-1 0 0,10 2 2 0 0,-9-2-11 0 0,1-1-1 0 0,-1 1 1 0 0,0-2-1 0 0,1 0 1 0 0,0 0-1 0 0,-1-1 1 0 0,1 0-1 0 0,0-1 1 0 0,0 0-1 0 0,-1-1 1 0 0,1-1-1 0 0,0 0 1 0 0,-1 0-1 0 0,0-1 1 0 0,1 0-1 0 0,-1-1 1 0 0,0-1-1 0 0,-1 1 1 0 0,10-7 11 0 0,80-66-871 0 0,-68 43 963 0 0,-12 29 568 0 0,91-89-232 0 0,-37 20-252 0 0,38-65-85 0 0,-90 110-67 0 0,-15 21 30 0 0,-5 10-303 0 0,-3 7 201 0 0,43 138 112 0 0,-14-70-65 0 0,2 37-26 0 0,-28-108 36 0 0,-1 0 0 0 0,0 0-1 0 0,0 0 1 0 0,0 0 0 0 0,-1 1 0 0 0,0-1-1 0 0,0 0 1 0 0,0 0 0 0 0,-1 0 0 0 0,0 0-1 0 0,0 0 1 0 0,-1 0 0 0 0,1 0 0 0 0,-1 0-1 0 0,-1-1 1 0 0,0 2-9 0 0,-10 4-54 0 0,0 0 0 0 0,-1-2 0 0 0,-1 0 0 0 0,1 0-1 0 0,-1-2 1 0 0,-1 0 0 0 0,1 0 0 0 0,-1-1 0 0 0,0-1 0 0 0,-1-1 0 0 0,1-1-1 0 0,-1 0 1 0 0,0-1 0 0 0,0 0 0 0 0,-2-1 54 0 0,-21-1-215 0 0,39 0 119 0 0,1 0-66 0 0,11 0-210 0 0,141-4 1015 0 0,0-6 0 0 0,63-16-643 0 0,-162 16 28 0 0,-2-1-1 0 0,0-3 1 0 0,0-3-1 0 0,-2-1 1 0 0,22-12-28 0 0,-10-9-1508 0 0,-44 21-2751 0 0,-6-1-5451 0 0,-7 11-2922 0 0</inkml:trace>
</inkml:ink>
</file>

<file path=ppt/ink/ink9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0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0 847 2753 0 0,'0'0'905'0'0,"0"0"-142"0"0,0 0 58 0 0,0 0 272 0 0,0 0 330 0 0,0 0 224 0 0,0 0 105 0 0,0 0-25 0 0,0 0-120 0 0,0 0-151 0 0,0 0-166 0 0,19 2-102 0 0,62 7-67 0 0,-15-25 568 0 0,-54 9-1370 0 0,43-21 343 0 0,-1-3-1 0 0,-1-2 1 0 0,-2-2 0 0 0,-2-3 0 0 0,42-40-662 0 0,-62 51 80 0 0,-2 0-1 0 0,0-2 1 0 0,-2-1 0 0 0,-2-1 0 0 0,0-1 0 0 0,-2-1 0 0 0,-2-1 0 0 0,-1-1 0 0 0,-1-1-1 0 0,1-10-79 0 0,-16 44-9 0 0,0-1-1 0 0,-1 0 0 0 0,1 1 1 0 0,-1-1-1 0 0,1 0 0 0 0,-1 0 0 0 0,0 0 1 0 0,0 0-1 0 0,-1 0 0 0 0,1 0 1 0 0,-1 0-1 0 0,1 0 0 0 0,-1-1 1 0 0,0 1-1 0 0,0 0 0 0 0,0 0 0 0 0,-1 0 1 0 0,1 0-1 0 0,-1 0 0 0 0,0 0 1 0 0,0 0-1 0 0,0 0 0 0 0,0 0 0 0 0,0 0 1 0 0,0 0-1 0 0,-1 0 0 0 0,0 1 1 0 0,1-1-1 0 0,-1 1 0 0 0,0-1 0 0 0,0 1 1 0 0,-1-1-1 0 0,1 1 0 0 0,0 0 1 0 0,-1 0-1 0 0,1 0 0 0 0,-1 1 0 0 0,0-1 1 0 0,1 1-1 0 0,-1-1 0 0 0,0 1 1 0 0,0 0-1 0 0,0 0 0 0 0,0 0 0 0 0,0 0 1 0 0,-1 1 9 0 0,-7 2-67 0 0,0 2 0 0 0,0 0 0 0 0,1 0 0 0 0,-1 1-1 0 0,1 0 1 0 0,0 1 0 0 0,0 0 0 0 0,1 1 0 0 0,-1 0 0 0 0,2 0 0 0 0,-1 1 0 0 0,1 0 0 0 0,0 0 0 0 0,1 1 0 0 0,0 0 0 0 0,0 1 0 0 0,1-1 0 0 0,0 2 67 0 0,-3-1-40 0 0,-1 1 15 0 0,1 0 1 0 0,0 1-1 0 0,0 0 1 0 0,1 0-1 0 0,1 1 1 0 0,0 0-1 0 0,0 0 1 0 0,2 1-1 0 0,-1 0 1 0 0,2 0 0 0 0,0 0-1 0 0,1 0 1 0 0,0 1-1 0 0,1-1 1 0 0,1 1-1 0 0,0 0 1 0 0,1 9 24 0 0,1-21-5 0 0,0 1 1 0 0,0-1 0 0 0,0 0 0 0 0,0 0-1 0 0,0 0 1 0 0,1 0 0 0 0,0 0 0 0 0,-1 0-1 0 0,1 0 1 0 0,0 0 0 0 0,1-1 0 0 0,-1 1-1 0 0,0-1 1 0 0,1 0 0 0 0,-1 0 0 0 0,1 1-1 0 0,0-2 1 0 0,-1 1 0 0 0,1 0-1 0 0,0 0 1 0 0,0-1 0 0 0,0 0 0 0 0,1 0-1 0 0,-1 0 1 0 0,0 0 0 0 0,0 0 0 0 0,1 0-1 0 0,0-1 5 0 0,99 5 122 0 0,-102-6-119 0 0,28-3 32 0 0,0-2 1 0 0,0-1-1 0 0,-1-1 0 0 0,0-2 0 0 0,-1 0 1 0 0,0-2-1 0 0,16-10-35 0 0,-18 10 24 0 0,71-35 49 0 0,-96 79-72 0 0,-43 119 53 0 0,42-145-54 0 0,1 0-1 0 0,0 0 1 0 0,-1 0 0 0 0,2 0 0 0 0,-1 0-1 0 0,1 0 1 0 0,0-1 0 0 0,0 1 0 0 0,0 0-1 0 0,1 0 1 0 0,0-1 0 0 0,0 1 0 0 0,1-1-1 0 0,-1 0 1 0 0,1 0 0 0 0,0 0 0 0 0,1 0-1 0 0,-1 0 1 0 0,1 0 0 0 0,0-1 0 0 0,0 0 0 0 0,0 0-1 0 0,1 0 1 0 0,-1 0 0 0 0,1-1 0 0 0,0 1-1 0 0,0-1 1 0 0,2 0 0 0 0,5 3 7 0 0,1-1-1 0 0,0 0 1 0 0,0 0 0 0 0,1-2-1 0 0,0 1 1 0 0,-1-2-1 0 0,1 0 1 0 0,0 0 0 0 0,0-2-1 0 0,0 0 1 0 0,13-1-7 0 0,-14 1 7 0 0,5-2 44 0 0,1-2 0 0 0,-1 0 0 0 0,1-1-1 0 0,-2 0 1 0 0,1-2 0 0 0,0 0 0 0 0,-1-1 0 0 0,-1-1-1 0 0,1 0 1 0 0,-2-1 0 0 0,1-1 0 0 0,4-4-51 0 0,-5 4 64 0 0,4-2 44 0 0,-1-1 0 0 0,-1 0 1 0 0,0-2-1 0 0,-1 0 1 0 0,-1 0-1 0 0,0-2 0 0 0,11-18-108 0 0,-22 29 13 0 0,-1 1-1 0 0,0 0 1 0 0,-1-1-1 0 0,0 0 1 0 0,0 0-1 0 0,0 0 0 0 0,0 0 1 0 0,-1 0-1 0 0,-1 0 1 0 0,1 0-1 0 0,-1 0 1 0 0,0 0-1 0 0,0 0 0 0 0,-1 0 1 0 0,0 0-1 0 0,-1 0 1 0 0,1 0-1 0 0,-1 0 0 0 0,-1-1-12 0 0,0 5-33 0 0,0 0-1 0 0,0 1 0 0 0,0-1 1 0 0,0 1-1 0 0,0 0 0 0 0,0 0 0 0 0,-1 0 1 0 0,1 0-1 0 0,-1 1 0 0 0,1-1 1 0 0,-1 1-1 0 0,0 0 0 0 0,0 0 0 0 0,1 0 1 0 0,-1 0-1 0 0,0 1 0 0 0,0 0 1 0 0,0 0-1 0 0,0 0 0 0 0,0 0 0 0 0,0 0 1 0 0,0 1-1 0 0,1 0 0 0 0,-1-1 0 0 0,0 1 1 0 0,0 1-1 0 0,1-1 0 0 0,-1 1 1 0 0,1-1-1 0 0,-1 1 0 0 0,1 0 0 0 0,0 0 1 0 0,-1 1-1 0 0,1-1 0 0 0,-2 3 34 0 0,-9 8-69 0 0,1 0-1 0 0,0 1 0 0 0,0 1 1 0 0,2 0-1 0 0,0 1 1 0 0,1 0-1 0 0,0 1 1 0 0,1 0-1 0 0,1 1 0 0 0,1-1 1 0 0,-1 6 69 0 0,3-8-29 0 0,1 1 0 0 0,0 0 0 0 0,1 1 0 0 0,1-1 0 0 0,1 0 0 0 0,0 1 0 0 0,1-1 0 0 0,1 1 0 0 0,0-1 0 0 0,1 1 0 0 0,1-1 0 0 0,1 2 29 0 0,-1-12-1 0 0,0 1 0 0 0,0-1 0 0 0,0 0 0 0 0,1-1 1 0 0,-1 1-1 0 0,2-1 0 0 0,-1 1 0 0 0,0-1 0 0 0,1 0 1 0 0,0-1-1 0 0,0 1 0 0 0,1-1 0 0 0,-1 0 0 0 0,1 0 1 0 0,0-1-1 0 0,0 0 0 0 0,0 0 0 0 0,0 0 0 0 0,0-1 0 0 0,1 0 1 0 0,-1 0-1 0 0,6 1 1 0 0,5 0 38 0 0,1 0 1 0 0,-1-1 0 0 0,1-1-1 0 0,0 0 1 0 0,-1-2-1 0 0,1 0 1 0 0,0 0-1 0 0,1-2-38 0 0,5-4 120 0 0,-1-1 0 0 0,0 0 0 0 0,0-2-1 0 0,-1-1 1 0 0,-1 0 0 0 0,0-2 0 0 0,19-14-120 0 0,-33 23 30 0 0,158-128 650 0 0,18-56-240 0 0,-67 71-275 0 0,3-2-145 0 0,-114 114-20 0 0,0 1 0 0 0,0-1 0 0 0,-1 0 0 0 0,0 0 0 0 0,0 0-1 0 0,0-1 1 0 0,0 0 0 0 0,-1 0 0 0 0,0 0 0 0 0,0 0 0 0 0,-1 0 0 0 0,0 0 0 0 0,0-1 0 0 0,0 1-1 0 0,-1-1 1 0 0,0 1 0 0 0,0-1 0 0 0,0 0 0 0 0,-1 1 0 0 0,0-1 0 0 0,-1 0 0 0 0,1 1-1 0 0,-1-1 1 0 0,-1 0 0 0 0,1 1 0 0 0,-1-1 0 0 0,0 1 0 0 0,0 0 0 0 0,-1 0 0 0 0,0 0-1 0 0,0 0 1 0 0,-1 0 0 0 0,1 0 0 0 0,-1 2-16 0 0,-1-1 0 0 0,1 1 0 0 0,-1 0 0 0 0,0 0 0 0 0,0 0 0 0 0,0 1 0 0 0,-1-1 0 0 0,1 1 0 0 0,-1 1-1 0 0,0-1 1 0 0,0 1 0 0 0,0 0 0 0 0,0 0 0 0 0,0 1 0 0 0,0 0 0 0 0,0 0 0 0 0,0 0 0 0 0,-1 1 0 0 0,1-1 0 0 0,0 2 0 0 0,0-1 0 0 0,-1 1-1 0 0,1 0 1 0 0,0 0 0 0 0,0 1 0 0 0,0-1 0 0 0,0 1 0 0 0,0 1 0 0 0,0-1 0 0 0,1 1 0 0 0,-1 0 0 0 0,1 1 0 0 0,0-1 0 0 0,0 1 0 0 0,0 0-1 0 0,0 0 1 0 0,-1 2 16 0 0,-5 13-17 0 0,1 1-1 0 0,0 1 1 0 0,2 0-1 0 0,0 0 0 0 0,1 1 1 0 0,1 0-1 0 0,2 0 1 0 0,0 0-1 0 0,1 1 1 0 0,1 0-1 0 0,1-1 0 0 0,1 1 1 0 0,1 0-1 0 0,1-1 1 0 0,1 1-1 0 0,4 10 18 0 0,46 163-19 0 0,-33-132 12 0 0,-7-24 13 0 0,-1 1 0 0 0,-3 0 0 0 0,-1 0 0 0 0,-1 0 0 0 0,-1 35-6 0 0,-6-70 3 0 0,1 27 2 0 0,-1-1 1 0 0,-2 0-1 0 0,-1 1 1 0 0,-2-1 0 0 0,-7 26-6 0 0,5-31 2 0 0,-1-1-1 0 0,-1 0 1 0 0,-1 0 0 0 0,-1 0 0 0 0,-2-2 0 0 0,0 1-1 0 0,-2-2 1 0 0,-1 0 0 0 0,0 0 0 0 0,-2-2 0 0 0,-2 3-2 0 0,14-19 7 0 0,0 0 0 0 0,0-1 0 0 0,-1 1 1 0 0,1-1-1 0 0,-1 0 0 0 0,0-1 0 0 0,0 1 1 0 0,0-1-1 0 0,0-1 0 0 0,-1 0 0 0 0,1 0 0 0 0,-1 0 1 0 0,1-1-1 0 0,-1 0 0 0 0,0 0 0 0 0,0-1 1 0 0,1 0-1 0 0,-1 0 0 0 0,-3-1-7 0 0,8-2-4 0 0,0 1 0 0 0,0-1-1 0 0,0 0 1 0 0,0 0 0 0 0,1 0 0 0 0,-1 0 0 0 0,1-1 0 0 0,0 1-1 0 0,0-1 1 0 0,0 1 0 0 0,0-1 0 0 0,1 0 0 0 0,-1 0-1 0 0,1 1 1 0 0,0-1 0 0 0,0 0 0 0 0,0 0 0 0 0,1 0-1 0 0,0 0 1 0 0,-1-1 0 0 0,1 1 0 0 0,1 0 0 0 0,-1 0 0 0 0,1 0-1 0 0,-1 0 1 0 0,1 0 4 0 0,-1-5-10 0 0,2-4 3 0 0,0-1 0 0 0,1 1-1 0 0,1 0 1 0 0,0 0-1 0 0,1 0 1 0 0,0 0-1 0 0,1 1 1 0 0,0 0 0 0 0,1 0-1 0 0,7-9 8 0 0,0-2-6 0 0,107-132-60 0 0,-75 98 42 0 0,3 2 1 0 0,2 2 0 0 0,2 3-1 0 0,31-22 24 0 0,-77 67 2 0 0,20-13 27 0 0,-1-1 1 0 0,-1-1-1 0 0,-1-1 1 0 0,0-1 0 0 0,-2-1-1 0 0,-1-1 1 0 0,-1-1-1 0 0,0 0 1 0 0,-2-2 0 0 0,9-20-30 0 0,-25 45 1 0 0,-1 0 0 0 0,0 0 0 0 0,0 0 1 0 0,-1 0-1 0 0,1 0 0 0 0,0 0 0 0 0,-1-1 1 0 0,1 1-1 0 0,-1 0 0 0 0,0 0 0 0 0,0-1 1 0 0,0 1-1 0 0,0 0 0 0 0,0 0 0 0 0,0-1 1 0 0,0 1-1 0 0,-1 0 0 0 0,1 0 0 0 0,-1-1 1 0 0,0 1-1 0 0,0 0 0 0 0,1 0 0 0 0,-1 0 1 0 0,-1 0-1 0 0,1 0 0 0 0,0 0 1 0 0,0 0-1 0 0,-1 1 0 0 0,1-1 0 0 0,-1 0 1 0 0,0 1-1 0 0,1-1 0 0 0,-1 1 0 0 0,0-1 1 0 0,0 1-1 0 0,0 0 0 0 0,0 0 0 0 0,0 0 1 0 0,0 0-1 0 0,-1 0-1 0 0,-2-1-17 0 0,0 1 1 0 0,0 0 0 0 0,0 0-1 0 0,0 0 1 0 0,-1 1 0 0 0,1 0-1 0 0,0 0 1 0 0,0 0 0 0 0,-1 1-1 0 0,1-1 1 0 0,0 1-1 0 0,0 1 1 0 0,0-1 0 0 0,0 1-1 0 0,0 0 1 0 0,0 0 0 0 0,-2 1 16 0 0,-5 4-27 0 0,0 0 1 0 0,0 1-1 0 0,1 0 1 0 0,0 1 0 0 0,1 0-1 0 0,0 1 1 0 0,0 0 0 0 0,1 1-1 0 0,0 0 1 0 0,1 0-1 0 0,0 1 1 0 0,1 0 0 0 0,1 0-1 0 0,0 1 1 0 0,0 0-1 0 0,1 0 1 0 0,1 0 0 0 0,0 0-1 0 0,0 1 1 0 0,2 0 0 0 0,0-1-1 0 0,0 1 1 0 0,2 0-1 0 0,-1 0 1 0 0,2 0 0 0 0,0 0-1 0 0,0 0 1 0 0,2 1 26 0 0,1-6-2 0 0,0 1 0 0 0,1-1 1 0 0,0 0-1 0 0,0 0 0 0 0,1 0 0 0 0,1-1 1 0 0,-1 0-1 0 0,1 0 0 0 0,1 0 1 0 0,0-1-1 0 0,0 0 0 0 0,0-1 0 0 0,0 0 1 0 0,1 0-1 0 0,0-1 0 0 0,0 0 0 0 0,1-1 1 0 0,0 1-1 0 0,-1-2 0 0 0,1 0 1 0 0,1 0-1 0 0,-1 0 0 0 0,0-2 0 0 0,0 1 1 0 0,1-1-1 0 0,-1-1 0 0 0,6 0 2 0 0,4 0 103 0 0,0-1-1 0 0,0 0 0 0 0,0-2 1 0 0,-1-1-1 0 0,1 0 1 0 0,-1-1-1 0 0,0-1 1 0 0,0-1-1 0 0,0-1 0 0 0,15-8-102 0 0,105-83 893 0 0,-97 59-676 0 0,63-79 254 0 0,-105 118-468 0 0,9-11 6 0 0,-2 0 0 0 0,0-1 0 0 0,-1 0 0 0 0,0 0-1 0 0,0 0 1 0 0,-2-1 0 0 0,0 0 0 0 0,0 0 0 0 0,-1 0 0 0 0,-1 0 0 0 0,0-7-9 0 0,-1 7-23 0 0,-1 12 10 0 0,1-1-1 0 0,0 1 1 0 0,-1 0-1 0 0,1-1 1 0 0,-1 1-1 0 0,0 0 1 0 0,0-1-1 0 0,0 1 1 0 0,0 0-1 0 0,0-1 0 0 0,0 1 1 0 0,-1-1-1 0 0,1 1 1 0 0,-1 0-1 0 0,0 0 1 0 0,1-1-1 0 0,-1 1 1 0 0,0 0-1 0 0,0 0 1 0 0,-1 0-1 0 0,1 0 1 0 0,0 0-1 0 0,-1 0 1 0 0,1 0-1 0 0,-1 0 1 0 0,0 1-1 0 0,1-1 1 0 0,-1 1-1 0 0,0-1 1 0 0,0 1-1 0 0,0 0 1 0 0,0-1-1 0 0,0 1 0 0 0,0 0 1 0 0,-1 0 13 0 0,-6 2-70 0 0,1 0 0 0 0,0 1-1 0 0,-1 0 1 0 0,1 0 0 0 0,0 1 0 0 0,0 0 0 0 0,1 0-1 0 0,-1 1 1 0 0,1 0 0 0 0,-1 0 0 0 0,1 1 0 0 0,1 0-1 0 0,-1 0 1 0 0,1 1 0 0 0,0-1 0 0 0,0 1 0 0 0,0 1 0 0 0,1-1-1 0 0,-2 4 71 0 0,2-6-27 0 0,1 1 0 0 0,0 0 0 0 0,1-1 0 0 0,-1 1 0 0 0,1 1 0 0 0,0-1 0 0 0,0 0 0 0 0,1 1 0 0 0,-1-1 0 0 0,1 1 0 0 0,0 0 0 0 0,1 0 0 0 0,0 0 0 0 0,-1 0 0 0 0,1 5 27 0 0,3-8-1 0 0,0 0 0 0 0,0-1 1 0 0,0 1-1 0 0,1 0 0 0 0,-1-1 0 0 0,1 0 0 0 0,-1 1 1 0 0,1-1-1 0 0,0 0 0 0 0,0 0 0 0 0,0 0 0 0 0,0-1 1 0 0,0 1-1 0 0,0-1 0 0 0,0 0 0 0 0,1 0 0 0 0,-1 0 1 0 0,0 0-1 0 0,1 0 0 0 0,-1-1 0 0 0,1 0 0 0 0,-1 1 1 0 0,1-1-1 0 0,-1-1 0 0 0,1 1 0 0 0,-1 0 1 0 0,0-1-1 0 0,1 0 0 0 0,-1 1 0 0 0,1-2 1 0 0,6 2-3 0 0,179-3 67 0 0,-186 5-43 0 0,0-1 0 0 0,-1 1 0 0 0,1-1 0 0 0,-1 1 0 0 0,1 0 0 0 0,-1 0 0 0 0,0 0 0 0 0,0 1 0 0 0,0-1 0 0 0,0 0 0 0 0,0 1 0 0 0,0 0 0 0 0,-1-1 0 0 0,1 1 0 0 0,-1 0 0 0 0,0 0 0 0 0,0-1 0 0 0,0 1 0 0 0,0 0 0 0 0,0 0 0 0 0,-1 0 0 0 0,1 0 0 0 0,-1 0 0 0 0,0 1 0 0 0,0-1 0 0 0,0 0 0 0 0,0 0 0 0 0,0 0 0 0 0,-1 0 0 0 0,0 0 0 0 0,1 0 0 0 0,-1 0 0 0 0,0 0 0 0 0,0 0 0 0 0,-1-1 0 0 0,1 1 0 0 0,-1 0 0 0 0,1 0 0 0 0,-1-1 0 0 0,0 1 0 0 0,0-1 0 0 0,-1 1-21 0 0,-43 82 173 0 0,45-83-176 0 0,0 0 0 0 0,0-1 0 0 0,1 1 0 0 0,-1 0 0 0 0,0 0 0 0 0,1-1 0 0 0,0 1 0 0 0,-1 0 0 0 0,1 0 0 0 0,0 0 0 0 0,0-1 0 0 0,0 1 0 0 0,0 0 1 0 0,0 0-1 0 0,1 0 0 0 0,-1 0 0 0 0,0-1 0 0 0,1 1 0 0 0,-1 0 0 0 0,1 0 0 0 0,0-1 0 0 0,0 1 0 0 0,-1 0 0 0 0,1-1 0 0 0,0 1 0 0 0,1 0 3 0 0,61 28-68 0 0,-46-27 72 0 0,0 0 1 0 0,0-2-1 0 0,0 1 1 0 0,0-2-1 0 0,0 0 1 0 0,0-1-1 0 0,0-1 1 0 0,0-1-1 0 0,-1 0 0 0 0,1-1 1 0 0,-1-1-1 0 0,0 0 1 0 0,0-2-1 0 0,0 1 1 0 0,-1-2-1 0 0,0 0 1 0 0,0-1-5 0 0,-2 2 71 0 0,-1 0 0 0 0,0-1 0 0 0,0 0 0 0 0,-1-1 0 0 0,0 0 0 0 0,0 0 0 0 0,-1-1 0 0 0,0-1 0 0 0,-1 0 0 0 0,-1 0 0 0 0,1-1 0 0 0,-2 0 0 0 0,0 0 0 0 0,0-1 0 0 0,-1 0 0 0 0,0 0 0 0 0,-1 0 0 0 0,-1-1 0 0 0,0 1 0 0 0,-1-1 0 0 0,1-12-71 0 0,-5 23-10 0 0,0-1 0 0 0,0 0 1 0 0,0 0-1 0 0,0 1 0 0 0,0-1 1 0 0,-1 1-1 0 0,1-1 0 0 0,-1 1 1 0 0,0 0-1 0 0,0-1 0 0 0,-1 1 0 0 0,1 0 1 0 0,0 0-1 0 0,-1 1 0 0 0,0-1 1 0 0,0 0-1 0 0,0 1 0 0 0,0 0 1 0 0,0-1-1 0 0,0 1 0 0 0,-1 1 1 0 0,1-1-1 0 0,-1 0 0 0 0,1 1 1 0 0,-1 0-1 0 0,1 0 0 0 0,-1 0 0 0 0,0 0 1 0 0,0 0-1 0 0,0 1 0 0 0,1 0 1 0 0,-1-1-1 0 0,0 2 0 0 0,0-1 1 0 0,0 0-1 0 0,1 1 0 0 0,-1-1 1 0 0,0 1-1 0 0,0 0 0 0 0,1 1 0 0 0,-1-1 1 0 0,1 0-1 0 0,-1 1 0 0 0,1 0 1 0 0,-3 1 9 0 0,-87 86-708 0 0,79-71 588 0 0,0 0 1 0 0,2 1-1 0 0,0 1 0 0 0,1 0 1 0 0,0 0-1 0 0,2 1 1 0 0,1 1-1 0 0,1-1 1 0 0,0 1-1 0 0,2 1 1 0 0,0-1-1 0 0,2 1 1 0 0,0 1 119 0 0,3-19-15 0 0,1-1 1 0 0,-1 1-1 0 0,1-1 0 0 0,0 0 1 0 0,0 1-1 0 0,1-1 1 0 0,-1 0-1 0 0,1 0 0 0 0,0 0 1 0 0,0 0-1 0 0,0 0 1 0 0,0 0-1 0 0,1 0 0 0 0,0-1 1 0 0,0 1-1 0 0,0-1 1 0 0,0 0-1 0 0,0 0 0 0 0,1 0 1 0 0,-1 0-1 0 0,1-1 0 0 0,0 1 1 0 0,0-1-1 0 0,0 0 1 0 0,0 0-1 0 0,0 0 0 0 0,0-1 1 0 0,0 0-1 0 0,1 1 1 0 0,-1-1-1 0 0,1-1 15 0 0,7 3 19 0 0,0-1 1 0 0,0 0-1 0 0,0-1 0 0 0,0 0 1 0 0,0-1-1 0 0,1-1 0 0 0,-1 0 1 0 0,0 0-1 0 0,0-1 0 0 0,0-1 1 0 0,0 0-20 0 0,30-13 205 0 0,-1-3-1 0 0,-1-1 1 0 0,-1-2 0 0 0,-1-1 0 0 0,0-3 0 0 0,-2 0-1 0 0,10-13-204 0 0,182-174 582 0 0,-159 139-538 0 0,-69 75-46 0 0,0-1 0 0 0,0 1 0 0 0,0-1-1 0 0,0 0 1 0 0,0 1 0 0 0,0-1 0 0 0,0 1 0 0 0,0-1 0 0 0,0 1 0 0 0,0-1 0 0 0,1 1 0 0 0,-1-1-1 0 0,0 1 1 0 0,0-1 0 0 0,1 0 0 0 0,-1 1 0 0 0,0-1 0 0 0,1 0 0 0 0,-1 1 0 0 0,0-1 0 0 0,1 0-1 0 0,-1 1 1 0 0,0-1 0 0 0,1 0 0 0 0,-1 1 0 0 0,1-1 0 0 0,-1 0 0 0 0,0 0 0 0 0,1 0-1 0 0,-1 0 1 0 0,1 1 0 0 0,-1-1 0 0 0,1 0 0 0 0,-1 0 0 0 0,1 0 0 0 0,-1 0 0 0 0,1 0 0 0 0,-1 0-1 0 0,1 0 1 0 0,-1 0 0 0 0,1 0 0 0 0,-1 0 0 0 0,0 0 0 0 0,1-1 0 0 0,-1 1 0 0 0,1 0 0 0 0,-1 0-1 0 0,1 0 1 0 0,-1-1 0 0 0,1 1 0 0 0,-1 0 0 0 0,0 0 0 0 0,1-1 0 0 0,-1 1 0 0 0,0 0-1 0 0,1-1 1 0 0,-1 1 0 0 0,0 0 0 0 0,1-1 2 0 0,-10 42 16 0 0,-24 93-4 0 0,32-131-15 0 0,1-1 0 0 0,-1 0 1 0 0,1 0-1 0 0,-1 1 0 0 0,1-1 1 0 0,0 0-1 0 0,0 1 1 0 0,0-1-1 0 0,0 0 0 0 0,0 1 1 0 0,0-1-1 0 0,1 0 0 0 0,-1 0 1 0 0,1 1-1 0 0,-1-1 1 0 0,1 0-1 0 0,0 0 0 0 0,0 0 1 0 0,0 0-1 0 0,0 0 0 0 0,1 0 1 0 0,-1 0-1 0 0,0 0 1 0 0,1 0-1 0 0,-1 0 0 0 0,1-1 1 0 0,0 1-1 0 0,0-1 0 0 0,0 1 1 0 0,-1-1-1 0 0,1 0 1 0 0,1 1 2 0 0,2-1 7 0 0,0-1 0 0 0,0 1 0 0 0,0-1 0 0 0,0 0 1 0 0,0 0-1 0 0,0-1 0 0 0,0 1 0 0 0,0-1 1 0 0,0 0-1 0 0,0-1 0 0 0,0 1 0 0 0,0-1 0 0 0,0 0 1 0 0,0 0-1 0 0,-1 0 0 0 0,1-1 0 0 0,0 0-7 0 0,156-99 88 0 0,-62 42-16 0 0,-82 53-72 0 0,-13 4 3 0 0,1 1 0 0 0,0-1 0 0 0,-1 1-1 0 0,1 1 1 0 0,0-1 0 0 0,0 0 0 0 0,0 1-1 0 0,1 0 1 0 0,-1 0 0 0 0,0 1 0 0 0,0 0-1 0 0,1 0 1 0 0,-1 0 0 0 0,2 0-3 0 0,17 59-3 0 0,-19 95 142 0 0,-4-95-151 0 0,0-58-267 0 0,1-1 0 0 0,-1 1 0 0 0,1 0 0 0 0,-1 0 0 0 0,1 0 0 0 0,0-1 0 0 0,-1 1 0 0 0,1-1 0 0 0,0 1 0 0 0,-1-1 0 0 0,1 0 0 0 0,0 0 0 0 0,-1 0 1 0 0,1 0-1 0 0,0 0 0 0 0,0 0 0 0 0,-1 0 0 0 0,1 0 0 0 0,0-1 0 0 0,-1 1 0 0 0,1-1 0 0 0,0 1 0 0 0,-1-1 0 0 0,1 0 0 0 0,0 1 0 0 0,-1-1 0 0 0,1 0 0 0 0,-1 0 0 0 0,0 0 0 0 0,1 0 0 0 0,-1 0 0 0 0,0-1 0 0 0,0 1 0 0 0,1 0 279 0 0,7-6-7241 0 0,-4 3-2508 0 0</inkml:trace>
  <inkml:trace contextRef="#ctx0" brushRef="#br0" timeOffset="444.292">5378 394 8274 0 0,'0'0'1159'0'0,"0"0"-248"0"0,0 0-21 0 0,0 0-49 0 0,0 0-169 0 0,0 0-164 0 0,0 0-35 0 0,0 0 65 0 0,0 0 89 0 0,0 0 98 0 0,0 0 107 0 0,0 0 155 0 0,0 0 91 0 0,-3 4-41 0 0,-37 28 1892 0 0,-59 24 118 0 0,35 3-2215 0 0,59-51-794 0 0,0 1 0 0 0,1 0 0 0 0,0 1 1 0 0,0-1-1 0 0,1 1 0 0 0,0 0 0 0 0,1 0 0 0 0,0 0 0 0 0,1 0 0 0 0,0 0 0 0 0,0 0 0 0 0,1 0 0 0 0,0 0 0 0 0,1 4-38 0 0,-1-13 3 0 0,1 2 14 0 0,0 1 0 0 0,0-1 0 0 0,0 0-1 0 0,0 0 1 0 0,1 1 0 0 0,-1-1-1 0 0,1 0 1 0 0,0 0 0 0 0,0-1 0 0 0,0 1-1 0 0,0 0 1 0 0,0-1 0 0 0,1 1 0 0 0,-1-1-1 0 0,1 0 1 0 0,0 1 0 0 0,0-1-1 0 0,-1-1 1 0 0,1 1 0 0 0,0 0 0 0 0,1-1-1 0 0,-1 1 1 0 0,0-1 0 0 0,0 0-1 0 0,1 0 1 0 0,2 0-17 0 0,17 2 11 0 0,1-1 0 0 0,-1-2 1 0 0,1 0-1 0 0,-1-2 0 0 0,1 0 0 0 0,-1-1 0 0 0,0-2 0 0 0,19-6-11 0 0,-34 10-65 0 0,55-21-3113 0 0,-45 15-1120 0 0,1 0-3918 0 0,-11 3-3447 0 0</inkml:trace>
  <inkml:trace contextRef="#ctx0" brushRef="#br0" timeOffset="830.443">5670 699 11554 0 0,'0'0'1018'0'0,"0"0"-266"0"0,0 0 127 0 0,0 0 85 0 0,0 0 22 0 0,0 0-3 0 0,0 0 28 0 0,0 0 57 0 0,0 0-9 0 0,0 0-18 0 0,32-2-13 0 0,100-10-27 0 0,-49-11 774 0 0,-68 16-1414 0 0,3 1-136 0 0,0-1 0 0 0,-1 0 1 0 0,1-2-1 0 0,-2 0 0 0 0,1-1 0 0 0,-1-1 1 0 0,-1 0-1 0 0,0-1 0 0 0,0-1 1 0 0,-2 0-1 0 0,1-1 0 0 0,1-4-225 0 0,17-55 359 0 0,-31 70-361 0 0,-1-1 0 0 0,0 1 0 0 0,1-1 1 0 0,-2 1-1 0 0,1-1 0 0 0,0 1 0 0 0,-1-1 0 0 0,1 1 0 0 0,-1-1 0 0 0,0 1 1 0 0,0 0-1 0 0,-1-1 0 0 0,1 1 0 0 0,-1 0 0 0 0,1 0 0 0 0,-1 0 0 0 0,0 0 0 0 0,0 0 1 0 0,-1 0-1 0 0,1 1 0 0 0,0-1 0 0 0,-1 1 0 0 0,0 0 0 0 0,1-1 0 0 0,-1 1 1 0 0,0 0-1 0 0,0 0 0 0 0,0 1 0 0 0,0-1 0 0 0,-1 1 0 0 0,1 0 0 0 0,0-1 0 0 0,-1 2 1 0 0,1-1-1 0 0,-3 0 2 0 0,-4-1-36 0 0,1 1 1 0 0,0 0 0 0 0,-1 1-1 0 0,1 0 1 0 0,-1 1-1 0 0,1-1 1 0 0,-1 2 0 0 0,1 0-1 0 0,0 0 1 0 0,0 0-1 0 0,0 1 1 0 0,0 1 0 0 0,-1 0 35 0 0,-9 5-46 0 0,1 1 1 0 0,0 0 0 0 0,0 2-1 0 0,1 0 1 0 0,1 0 0 0 0,0 2-1 0 0,1 0 1 0 0,0 1 0 0 0,1 1-1 0 0,1 0 1 0 0,0 0 0 0 0,1 2-1 0 0,1-1 1 0 0,1 1 0 0 0,0 1-1 0 0,-4 14 46 0 0,11-25 2 0 0,1-1 1 0 0,-1 1-1 0 0,2-1 0 0 0,-1 1 0 0 0,1 0 1 0 0,0 0-1 0 0,1 0 0 0 0,-1-1 0 0 0,2 1 1 0 0,-1 0-1 0 0,1 0 0 0 0,0 0 0 0 0,1 0 0 0 0,0-1 1 0 0,0 1-1 0 0,0-1 0 0 0,1 1 0 0 0,1-1 1 0 0,-1 0-1 0 0,1 0 0 0 0,0-1 0 0 0,0 1 1 0 0,1-1-1 0 0,0 0 0 0 0,0 0 0 0 0,1 0 1 0 0,-1 0-1 0 0,1-1 0 0 0,1 0 0 0 0,-1-1 0 0 0,1 1 1 0 0,-1-1-1 0 0,1-1 0 0 0,4 3-2 0 0,11-1 15 0 0,-1-1 0 0 0,1-1-1 0 0,-1 0 1 0 0,1-2 0 0 0,0-1-1 0 0,0 0 1 0 0,0-2 0 0 0,0 0-1 0 0,-1-2 1 0 0,1 0 0 0 0,-1-1-1 0 0,9-4-14 0 0,89-29-3687 0 0,-109 35 3124 0 0,12-5-5532 0 0,-9 1-6230 0 0</inkml:trace>
</inkml:ink>
</file>

<file path=ppt/ink/ink9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67 320 0 0,'0'0'2823'0'0,"0"0"-407"0"0,0 0-303 0 0,0 0-76 0 0,0 0 9 0 0,0 0-126 0 0,0 0-233 0 0,0 0-285 0 0,0 0-281 0 0,0 0-227 0 0,0 0-149 0 0,0-3-65 0 0,0-9-45 0 0,0 9-37 0 0,0 3-54 0 0,0 0-88 0 0,0 0-95 0 0,0 0-85 0 0,-5 22 584 0 0,-9-3-293 0 0,9-13 409 0 0,10-14-285 0 0,10-79 25 0 0,-15 87-704 0 0,0 0-34 0 0,0 0-65 0 0,0 0-85 0 0,0 0-173 0 0,0 19-5174 0 0,0-7 1592 0 0,0-3-3568 0 0,0-1-1834 0 0</inkml:trace>
</inkml:ink>
</file>

<file path=ppt/ink/ink9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89 13587 0 0,'0'0'2110'0'0,"0"0"-309"0"0,0 0-238 0 0,0 0-108 0 0,0 0-218 0 0,0 0-286 0 0,0 0-238 0 0,0 0-210 0 0,0 0-172 0 0,0 0-109 0 0,0 0-40 0 0,0 0-26 0 0,0 0 13 0 0,-1 4 1137 0 0,35-44-1058 0 0,-34 40-242 0 0,0 1 0 0 0,0-1 1 0 0,0 0-1 0 0,0 1 0 0 0,0-1 1 0 0,0 0-1 0 0,0 1 0 0 0,0-1 0 0 0,0 0 1 0 0,0 1-1 0 0,1-1 0 0 0,-1 0 1 0 0,0 1-1 0 0,0-1 0 0 0,0 0 1 0 0,0 1-1 0 0,0-1 0 0 0,1 0 1 0 0,-1 1-1 0 0,0-1 0 0 0,0 0 0 0 0,0 0 1 0 0,1 1-1 0 0,-1-1 0 0 0,0 0 1 0 0,0 0-1 0 0,1 1 0 0 0,-1-1 1 0 0,0 0-1 0 0,1 0 0 0 0,-1 0 1 0 0,0 0-1 0 0,1 0 0 0 0,-1 1 0 0 0,0-1 1 0 0,1 0-1 0 0,-1 0-6 0 0,-20 34 224 0 0,14-6-112 0 0,30-34 39 0 0,47-54 514 0 0,-43 31-3728 0 0,-3 4-5908 0 0,-21 21-3137 0 0</inkml:trace>
</inkml:ink>
</file>

<file path=ppt/ink/ink9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1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848 256 10842 0 0,'0'0'1601'0'0,"0"0"-44"0"0,0 0-203 0 0,0 0-175 0 0,0 0-31 0 0,0 0-25 0 0,0 0-107 0 0,0 0-217 0 0,0 0-243 0 0,0 0-208 0 0,0 0-105 0 0,-2 14-11 0 0,-14 138 543 0 0,-10 149 404 0 0,3-143-1010 0 0,-61 111-774 0 0,69-233 118 0 0,0 4-1014 0 0,11-13-3277 0 0,9-26-388 0 0,6-2 1597 0 0,-9 1 1579 0 0,3-3-4035 0 0</inkml:trace>
  <inkml:trace contextRef="#ctx0" brushRef="#br0" timeOffset="456.979">1154 275 8146 0 0,'0'0'1508'0'0,"0"0"-274"0"0,0 0-210 0 0,0 0-73 0 0,0 0 6 0 0,0 0 15 0 0,0 0 19 0 0,0 0-21 0 0,0 0-66 0 0,0 0-100 0 0,0 0-73 0 0,0 0 1 0 0,0 0-4 0 0,24 6-45 0 0,75 21-79 0 0,-87-24-479 0 0,-1 0 0 0 0,1-2-1 0 0,0 1 1 0 0,0-1 0 0 0,0-1-1 0 0,0 0 1 0 0,0-1 0 0 0,0 0 0 0 0,0-1-1 0 0,7-2-124 0 0,16-3 242 0 0,256-39 785 0 0,-288 45-1014 0 0,-2 1-3 0 0,1-1 0 0 0,-1 1 0 0 0,1-1 0 0 0,-1 1 0 0 0,1-1 0 0 0,-1 1 1 0 0,1 0-1 0 0,0 0 0 0 0,-1 0 0 0 0,1 0 0 0 0,-1 0 0 0 0,1 0 1 0 0,-1 0-1 0 0,1 1 0 0 0,-1-1 0 0 0,1 0 0 0 0,-1 1 0 0 0,1-1 1 0 0,-1 1-1 0 0,1 0 0 0 0,-1-1 0 0 0,0 1 0 0 0,1 0 0 0 0,-1 0 1 0 0,0 0-1 0 0,0 0 0 0 0,1 0 0 0 0,-1 0 0 0 0,0 0 0 0 0,0 0 1 0 0,0 1-1 0 0,0-1 0 0 0,-1 0 0 0 0,1 1 0 0 0,0-1 0 0 0,0 2-10 0 0,-4 27 157 0 0,-2 0-1 0 0,-1 0 0 0 0,-1 0 1 0 0,-2-1-1 0 0,0 0 0 0 0,-3-1 0 0 0,-9 19-156 0 0,0 5 111 0 0,-154 418 294 0 0,134-338-329 0 0,15-7-948 0 0,24-118 455 0 0,-5-10-9648 0 0,3-11 1037 0 0,1 7 2891 0 0</inkml:trace>
  <inkml:trace contextRef="#ctx0" brushRef="#br0" timeOffset="706.576">1121 923 6265 0 0,'0'0'4059'0'0,"0"0"-1915"0"0,0 0-820 0 0,0 0-9 0 0,0 0 158 0 0,0 0 87 0 0,0 0-53 0 0,0 0-215 0 0,0 0-297 0 0,0 0-209 0 0,0 0-169 0 0,33 1-114 0 0,103 6-60 0 0,66-22 475 0 0,42 11-3009 0 0,-177 23-5465 0 0,-45-10 76 0 0,-10-4-594 0 0</inkml:trace>
  <inkml:trace contextRef="#ctx0" brushRef="#br0" timeOffset="860.954">1941 1173 14491 0 0,'0'0'2211'0'0,"0"0"-896"0"0,0 0-231 0 0,0 0 131 0 0,0 0 35 0 0,0 0-166 0 0,0 0-277 0 0,0 0-266 0 0,0 0-227 0 0,0 0-175 0 0,0 0-109 0 0,0 0-44 0 0,0 0-70 0 0,-5 29-137 0 0,-12 87-229 0 0,20-74-1852 0 0,-1-40 1109 0 0,3 3-2892 0 0,-1-4-3176 0 0,-4-1-1610 0 0</inkml:trace>
  <inkml:trace contextRef="#ctx0" brushRef="#br0" timeOffset="1114.959">2321 506 13323 0 0,'0'0'4173'0'0,"0"0"-2252"0"0,0 0-800 0 0,0 0-146 0 0,0 0-86 0 0,0 0-93 0 0,0 0-57 0 0,0 0-91 0 0,0 0-177 0 0,-14 32-140 0 0,-41 102-110 0 0,31-28 70 0 0,-1 212-248 0 0,27-215-724 0 0,-1-52-1463 0 0,-1 0-3920 0 0,7-37-3583 0 0,-6-13 2241 0 0</inkml:trace>
  <inkml:trace contextRef="#ctx0" brushRef="#br0" timeOffset="1629.992">2517 554 13035 0 0,'0'0'1747'0'0,"0"0"-195"0"0,0 0-96 0 0,0 0-26 0 0,0 0-134 0 0,0 0-214 0 0,0 0-201 0 0,0 0-206 0 0,0 0-164 0 0,0 0-114 0 0,0 0-54 0 0,32-25-40 0 0,99-77-11 0 0,-59 56 228 0 0,-46 34-267 0 0,73-20 101 0 0,-97 34-351 0 0,0-1 0 0 0,0 1 0 0 0,0-1 1 0 0,0 1-1 0 0,-1 0 0 0 0,1 0 0 0 0,0 0 0 0 0,-1 0 0 0 0,0 0 0 0 0,1 0 1 0 0,-1 0-1 0 0,0 0 0 0 0,0 1 0 0 0,0-1 0 0 0,0 0 0 0 0,-1 1 0 0 0,1-1 1 0 0,-1 1-1 0 0,1-1 0 0 0,-1 1 0 0 0,0-1 0 0 0,0 1 0 0 0,0-1 0 0 0,0 1 1 0 0,0-1-1 0 0,-1 1 0 0 0,1-1 0 0 0,-1 0 0 0 0,0 1 0 0 0,1-1 1 0 0,-1 1-1 0 0,0-1 0 0 0,0 0 0 0 0,-1 0 0 0 0,1 0 0 0 0,-1 1-3 0 0,-125 220 294 0 0,125-221-297 0 0,-1 1 1 0 0,1-1 0 0 0,-1 1 0 0 0,1 0 0 0 0,0 0 0 0 0,0-1-1 0 0,0 1 1 0 0,1 1 0 0 0,-1-1 0 0 0,1 0 0 0 0,0 0-1 0 0,0 0 1 0 0,0 1 0 0 0,0-1 0 0 0,0 1 0 0 0,1-1 0 0 0,-1 0-1 0 0,1 1 1 0 0,0-1 0 0 0,0 1 0 0 0,0-1 0 0 0,1 1-1 0 0,-1-1 1 0 0,1 1 0 0 0,0-1 0 0 0,0 0 0 0 0,0 1 0 0 0,0-1-1 0 0,1 0 1 0 0,-1 0 0 0 0,1 0 0 0 0,0 0 0 0 0,0 0-1 0 0,0 0 1 0 0,0 0 0 0 0,1-1 0 0 0,-1 1 0 0 0,1-1 0 0 0,-1 0-1 0 0,1 0 1 0 0,0 0 0 0 0,0 0 0 0 0,0 0 0 0 0,1 1 2 0 0,59 12-10 0 0,66 30-56 0 0,-122-40 68 0 0,-1 0 0 0 0,1 0 0 0 0,-1 1 0 0 0,1-1 0 0 0,-2 1 0 0 0,1 1 0 0 0,-1-1 0 0 0,0 1 0 0 0,0 0 0 0 0,-1 0 0 0 0,0 0 0 0 0,0 1 0 0 0,0 0 0 0 0,-1-1 0 0 0,0 1 0 0 0,-1 0 0 0 0,0 0 0 0 0,0 1 0 0 0,-1-1 1 0 0,0 0-1 0 0,0 1 0 0 0,-1-1 0 0 0,0 0 0 0 0,-1 1 0 0 0,0-1 0 0 0,0 0 0 0 0,0 1 0 0 0,-1-1 0 0 0,-1 0 0 0 0,0 1-2 0 0,-4 10 29 0 0,-1 0-1 0 0,0-1 1 0 0,-2 0 0 0 0,0 0-1 0 0,-1-1 1 0 0,-1 0 0 0 0,0-1-1 0 0,-2 0 1 0 0,0-1 0 0 0,0-1-1 0 0,-1 0 1 0 0,-1-1 0 0 0,0 0-1 0 0,-1-2 1 0 0,0 0 0 0 0,-15 7-29 0 0,-47 4-817 0 0,27-22-4149 0 0,39-10-6107 0 0,10 6 1047 0 0</inkml:trace>
  <inkml:trace contextRef="#ctx0" brushRef="#br0" timeOffset="2787.655">3151 13 11346 0 0,'0'0'4297'0'0,"0"0"-2552"0"0,0 0-726 0 0,0 0-3 0 0,0 0 48 0 0,0 0 6 0 0,0 0-94 0 0,0 0-193 0 0,0 0-266 0 0,0 0-214 0 0,0 0-122 0 0,0 0-2 0 0,0 0 81 0 0,10-3 48 0 0,31-7 17 0 0,-12 36 274 0 0,2 54 27 0 0,26 119-41 0 0,44 239-186 0 0,-67-266-306 0 0,15 133-109 0 0,-20-85 68 0 0,-26-123-14 0 0,-3-97-5 0 0,0 0 12 0 0,0 0 30 0 0,0 0 34 0 0,0 0 6 0 0,-13 0 296 0 0,-196 30-334 0 0,15-4-126 0 0,-156 17-314 0 0,-148 19-807 0 0,-182 57 1170 0 0,328-43-10 0 0,-343 87 71 0 0,264-71 457 0 0,344-84 212 0 0,86-8-635 0 0,1 0-22 0 0,0 0-14 0 0,0 0-4 0 0,0 0-5 0 0,0 0 5 0 0,0 0 4 0 0,0 0 12 0 0,0 0 5 0 0,0 0-8 0 0,0 0 2 0 0,0 0-2 0 0,0 0-12 0 0,0 0 11 0 0,10-41 825 0 0,-2-90-794 0 0,-7 0 0 0 0,-5 0 0 0 0,-14-73-98 0 0,-1-226-34 0 0,16-10-54 0 0,21 252 17 0 0,18 14 65 0 0,-9 110-66 0 0,-24 61 57 0 0,0 0 0 0 0,0 0 0 0 0,0 1 0 0 0,1-1 0 0 0,-1 1 0 0 0,1-1 0 0 0,0 1 0 0 0,-1 0 0 0 0,1 0 0 0 0,0 1 0 0 0,0-1-1 0 0,0 1 1 0 0,0 0 0 0 0,1 0 0 0 0,3 0 15 0 0,239-44-104 0 0,56 5 104 0 0,-83 18 27 0 0,168 7-27 0 0,551 48-3 0 0,-606-15 15 0 0,170-21-49 0 0,-255-19-506 0 0,-87-8-5747 0 0,-142 24 231 0 0,-3 2-6189 0 0</inkml:trace>
</inkml:ink>
</file>

<file path=ppt/ink/ink9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1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787 112 3361 0 0,'0'0'1813'0'0,"0"0"-75"0"0,0 0-4 0 0,0 0 104 0 0,0 0 119 0 0,0 0-14 0 0,0 0-192 0 0,0 0-293 0 0,0 0-304 0 0,0 0-279 0 0,0 0-202 0 0,-22-18-168 0 0,-74-56-118 0 0,94 72-366 0 0,0 0 1 0 0,0 1-1 0 0,0-1 0 0 0,0 0 0 0 0,0 1 0 0 0,0-1 1 0 0,-1 1-1 0 0,1 0 0 0 0,-1 0 0 0 0,1 0 0 0 0,-1 0 1 0 0,1 0-1 0 0,-1 1 0 0 0,0-1 0 0 0,1 1 0 0 0,-1 0 1 0 0,0-1-1 0 0,0 1 0 0 0,1 0 0 0 0,-1 1 0 0 0,0-1 1 0 0,1 0-1 0 0,-1 1 0 0 0,-2 0-21 0 0,-5 2 99 0 0,-16 4 66 0 0,1 2 0 0 0,0 0 0 0 0,0 2 0 0 0,1 1 0 0 0,0 0 0 0 0,1 2-1 0 0,1 1 1 0 0,-8 7-165 0 0,-4 4 102 0 0,2 1-1 0 0,0 1 1 0 0,2 2 0 0 0,1 1-1 0 0,2 2 1 0 0,1 0-1 0 0,1 2 1 0 0,2 0 0 0 0,2 2-1 0 0,1 0 1 0 0,-13 37-102 0 0,25-49 49 0 0,0 0 0 0 0,1 1 0 0 0,2 0 0 0 0,1 0 0 0 0,0 0 0 0 0,2 0 0 0 0,2 1 0 0 0,1 19-49 0 0,0-29 21 0 0,1 0 0 0 0,1 0 0 0 0,1-1 0 0 0,0 1 0 0 0,1-1 0 0 0,1 0 0 0 0,1 0 0 0 0,0-1 0 0 0,0 0 0 0 0,2 0 0 0 0,0-1 0 0 0,1 0 0 0 0,0 0 0 0 0,1-1 0 0 0,0 0 0 0 0,1-1 0 0 0,1-1 0 0 0,0 0 1 0 0,0-1-1 0 0,1 0 0 0 0,0-1 0 0 0,1 0 0 0 0,0-1 0 0 0,0-1 0 0 0,1 0 0 0 0,4 0-21 0 0,9 1 61 0 0,1-2 1 0 0,0 0 0 0 0,0-2-1 0 0,0-1 1 0 0,0-2-1 0 0,0-1 1 0 0,0-1 0 0 0,1-2-1 0 0,-1-1 1 0 0,-1-1 0 0 0,1-1-1 0 0,-1-2 1 0 0,0-1-1 0 0,-1-1 1 0 0,0-2 0 0 0,0 0-1 0 0,-1-2 1 0 0,-1-1 0 0 0,5-5-62 0 0,-22 15 31 0 0,0-1 1 0 0,-1-1-1 0 0,0 1 1 0 0,0-1-1 0 0,0-1 1 0 0,-1 1 0 0 0,0-1-1 0 0,0 0 1 0 0,-1-1-1 0 0,0 0 1 0 0,0 0-1 0 0,-1 0 1 0 0,-1-1-1 0 0,1 1 1 0 0,-1-1 0 0 0,-1 0-1 0 0,0-1 1 0 0,-1 1-1 0 0,1 0 1 0 0,-2-1-1 0 0,0 1 1 0 0,0-1 0 0 0,-1 1-1 0 0,0-1 1 0 0,-1 0-1 0 0,0 1 1 0 0,-1-3-32 0 0,-1 8-7 0 0,0-1 1 0 0,0 0-1 0 0,-1 1 1 0 0,0 0-1 0 0,0 0 1 0 0,0 0-1 0 0,-1 0 1 0 0,1 1-1 0 0,-1 0 1 0 0,0-1-1 0 0,0 2 1 0 0,-1-1-1 0 0,1 1 0 0 0,-1 0 1 0 0,0 0-1 0 0,0 0 1 0 0,0 1-1 0 0,0 0 1 0 0,0 0-1 0 0,-3 0 7 0 0,-131-14-304 0 0,125 15 271 0 0,0 1 0 0 0,0 1 0 0 0,0 0 0 0 0,0 1 0 0 0,0 1 0 0 0,1 0 0 0 0,-1 1 0 0 0,1 0 0 0 0,-1 1 0 0 0,1 1 0 0 0,1 1 0 0 0,-1 0 0 0 0,-3 3 33 0 0,17-9-2 0 0,0 0 1 0 0,0 0 0 0 0,1 0 0 0 0,-1 0 0 0 0,0 0-1 0 0,0 0 1 0 0,1 0 0 0 0,-1 0 0 0 0,0 0 0 0 0,1 0-1 0 0,-1-1 1 0 0,1 1 0 0 0,-1 0 0 0 0,1 0 0 0 0,0 0-1 0 0,-1 0 1 0 0,1-1 0 0 0,0 1 0 0 0,0 0-1 0 0,-1-1 1 0 0,1 1 0 0 0,0-1 0 0 0,0 1 0 0 0,0-1-1 0 0,0 1 1 0 0,0-1 0 0 0,0 1 0 0 0,0-1 0 0 0,0 0-1 0 0,0 1 1 0 0,0-1 0 0 0,0 0 0 0 0,0 0 0 0 0,0 0-1 0 0,0 0 1 0 0,0 0 0 0 0,0 0 0 0 0,0 0 0 0 0,0 0-1 0 0,0 0 1 0 0,0-1 0 0 0,0 1 0 0 0,0 0 0 0 0,0-1-1 0 0,0 1 2 0 0,1 0 11 0 0,34 4 151 0 0,0-2 1 0 0,0-2 0 0 0,0-1 0 0 0,0-2-1 0 0,2-2-162 0 0,10 1 81 0 0,176-26 306 0 0,-203 27-397 0 0,-14 1-33 0 0,0 1 0 0 0,0-1 0 0 0,0 1 0 0 0,0 1 0 0 0,0-1 0 0 0,0 1 0 0 0,1 0 0 0 0,-1 1 0 0 0,0 0 0 0 0,0 0 0 0 0,0 0 0 0 0,0 1 0 0 0,6 2 43 0 0,16 18-6083 0 0,-21-14-4496 0 0,-4-4 243 0 0</inkml:trace>
  <inkml:trace contextRef="#ctx0" brushRef="#br0" timeOffset="261.69">1481 874 12875 0 0,'0'0'1888'0'0,"0"0"-553"0"0,0 0-155 0 0,0 0 77 0 0,0 0 43 0 0,0 0-105 0 0,0 0-248 0 0,0 0-271 0 0,0 0-272 0 0,-6 32-208 0 0,-18 98-108 0 0,18-71-811 0 0,6-59-308 0 0,0 0-725 0 0,0 0-1126 0 0,0 0-1620 0 0,0 0-1496 0 0,0-3-451 0 0</inkml:trace>
  <inkml:trace contextRef="#ctx0" brushRef="#br0" timeOffset="423.6">1397 318 11586 0 0,'0'0'2969'0'0,"0"0"-1489"0"0,0 0-527 0 0,0 0-369 0 0,0 0-312 0 0,0 0-320 0 0,0 0-216 0 0,0 0-112 0 0,0 0-192 0 0,0 0-577 0 0,0 0-1087 0 0,0 0-2057 0 0,0 0-4633 0 0</inkml:trace>
  <inkml:trace contextRef="#ctx0" brushRef="#br0" timeOffset="665.726">1755 904 11362 0 0,'0'0'2082'0'0,"0"0"-264"0"0,0 0-251 0 0,0 0-137 0 0,0 0-187 0 0,0 0-225 0 0,5 34-220 0 0,18 107-219 0 0,-3-59 445 0 0,-19-80-940 0 0,-1-1 0 0 0,1 1 0 0 0,0-1 1 0 0,0 1-1 0 0,0-1 0 0 0,0 1 0 0 0,0-1 0 0 0,0 1 1 0 0,0-1-1 0 0,0 0 0 0 0,1 0 0 0 0,-1 0 0 0 0,0 1 1 0 0,1-1-1 0 0,-1 0 0 0 0,1-1 0 0 0,-1 1 0 0 0,1 0 0 0 0,-1 0 1 0 0,1-1-1 0 0,0 1 0 0 0,-1-1 0 0 0,1 1 0 0 0,0-1 1 0 0,0 0-1 0 0,-1 1 0 0 0,1-1 0 0 0,0 0 0 0 0,0 0 1 0 0,-1-1-1 0 0,1 1 0 0 0,0 0 0 0 0,0 0 0 0 0,-1-1 1 0 0,1 1-1 0 0,0-1 0 0 0,-1 0 0 0 0,1 1 0 0 0,0-1-84 0 0,86-176 1406 0 0,-55 75-1159 0 0,5-23-178 0 0,-34 110 255 0 0,-4 15-488 0 0,0 1 0 0 0,1-1 0 0 0,-1 0 0 0 0,0 1 0 0 0,0-1 0 0 0,0 0 0 0 0,1 0 0 0 0,-1 1 0 0 0,0-1 0 0 0,0 0 0 0 0,1 0 0 0 0,-1 1 0 0 0,0-1 0 0 0,1 0 0 0 0,-1 0 0 0 0,0 0 0 0 0,1 1 0 0 0,-1-1 0 0 0,0 0 0 0 0,1 0 0 0 0,-1 0 0 0 0,0 0 0 0 0,1 0 0 0 0,-1 0 0 0 0,0 0 0 0 0,1 0 0 0 0,-1 0 0 0 0,1 0 0 0 0,-1 0 0 0 0,0 0 0 0 0,1 0 0 0 0,-1 0 0 0 0,0 0 0 0 0,1 0 0 0 0,-1-1 164 0 0,5 25-3509 0 0,0 1-5929 0 0,-4-13-125 0 0</inkml:trace>
  <inkml:trace contextRef="#ctx0" brushRef="#br0" timeOffset="988.765">2294 1069 8706 0 0,'0'0'2183'0'0,"0"0"88"0"0,0 0 108 0 0,0 0-116 0 0,0 0-265 0 0,0 0-272 0 0,0 0-279 0 0,0 0-288 0 0,0 0-288 0 0,32-11-246 0 0,102-35-159 0 0,-80 13 59 0 0,-49 24-409 0 0,0 2-45 0 0,-1-1-1 0 0,0 0 0 0 0,0 0 1 0 0,-1 0-1 0 0,0-1 1 0 0,0 1-1 0 0,-1-1 1 0 0,0 1-1 0 0,-1-1 1 0 0,0 0-1 0 0,0 1 1 0 0,-1-1-1 0 0,0-8-70 0 0,-1 14-14 0 0,-1 1-1 0 0,0-1 0 0 0,1 0 1 0 0,-1 0-1 0 0,0 1 0 0 0,0-1 1 0 0,0 1-1 0 0,-1-1 1 0 0,1 1-1 0 0,-1 0 0 0 0,1 0 1 0 0,-1 0-1 0 0,1 0 0 0 0,-1 1 1 0 0,0-1-1 0 0,0 1 0 0 0,0 0 1 0 0,0-1-1 0 0,0 1 1 0 0,0 1-1 0 0,-1-1 0 0 0,1 0 1 0 0,0 1-1 0 0,0 0 0 0 0,-1-1 1 0 0,1 1-1 0 0,0 0 1 0 0,0 1-1 0 0,-1-1 0 0 0,1 1 1 0 0,0-1-1 0 0,0 1 0 0 0,0 0 1 0 0,0 0-1 0 0,0 1 0 0 0,-3 0 15 0 0,-4 3-88 0 0,0 1 0 0 0,1 0 0 0 0,0 0 0 0 0,0 0 0 0 0,0 1 0 0 0,1 1 0 0 0,0 0 0 0 0,0 0-1 0 0,1 0 1 0 0,0 1 0 0 0,1 0 0 0 0,0 0 0 0 0,0 1 0 0 0,1-1 0 0 0,0 1 0 0 0,1 1-1 0 0,0-1 1 0 0,0 1 0 0 0,1-1 0 0 0,1 1 0 0 0,0 0 0 0 0,0 0 0 0 0,1 0 0 0 0,0 0 0 0 0,1 0-1 0 0,0 0 1 0 0,2 9 88 0 0,-1-15-111 0 0,-1 0 1 0 0,1 0-1 0 0,0 0 0 0 0,1-1 0 0 0,-1 1 0 0 0,1 0 0 0 0,0-1 1 0 0,0 1-1 0 0,0-1 0 0 0,1 0 0 0 0,0 0 0 0 0,0 0 0 0 0,0 0 1 0 0,0 0-1 0 0,0-1 0 0 0,1 1 0 0 0,-1-1 0 0 0,1 0 0 0 0,0 0 1 0 0,0 0-1 0 0,0-1 0 0 0,0 1 0 0 0,1-1 0 0 0,-1 0 0 0 0,1 0 1 0 0,-1-1-1 0 0,1 1 0 0 0,0-1 0 0 0,3 0 111 0 0,145 8-7705 0 0,-112-17 3119 0 0,-13-1-1628 0 0,-13 4 3188 0 0</inkml:trace>
  <inkml:trace contextRef="#ctx0" brushRef="#br0" timeOffset="1371.724">2777 1121 0 0 0,'0'0'2742'0'0,"0"0"-31"0"0,0 0-252 0 0,0 0-292 0 0,0 0-257 0 0,0 0-232 0 0,0 0-238 0 0,0 0-238 0 0,0 0-215 0 0,0 0-114 0 0,0 0 9 0 0,0 0 41 0 0,-2 10 42 0 0,-4 29-9 0 0,44-55 2124 0 0,5-26-2565 0 0,-2-3 1 0 0,-2-1 0 0 0,-2-2-1 0 0,-3-1 1 0 0,3-8-516 0 0,-21 32 64 0 0,20-34 0 0 0,-35 58-76 0 0,-1 1-52 0 0,0 0-59 0 0,-1 33-499 0 0,-2-1 537 0 0,0-25 80 0 0,1 0 1 0 0,1 0 0 0 0,-1 0 0 0 0,1 0 0 0 0,0 0 0 0 0,1 0 0 0 0,0 0 0 0 0,0 0 0 0 0,0 0 0 0 0,1 0 0 0 0,0 1 0 0 0,0-1 0 0 0,1-1 0 0 0,0 1 0 0 0,0 0 0 0 0,1 0 0 0 0,0-1 0 0 0,0 1 0 0 0,0-1 0 0 0,1 0 0 0 0,0 0 0 0 0,0 0 0 0 0,1 0 0 0 0,0-1 0 0 0,0 0 0 0 0,5 4 4 0 0,-4-4 47 0 0,1-1 0 0 0,0 0 0 0 0,0-1 0 0 0,0 0 0 0 0,0 0 0 0 0,1 0 0 0 0,0-1 0 0 0,-1 0 0 0 0,1-1 0 0 0,0 1-1 0 0,0-2 1 0 0,-1 1 0 0 0,1-1 0 0 0,0 0 0 0 0,0-1 0 0 0,0 1 0 0 0,0-2 0 0 0,0 1 0 0 0,-1-1 0 0 0,1 0 0 0 0,-1-1 0 0 0,1 0 0 0 0,-1 0 0 0 0,0 0 0 0 0,0-1 0 0 0,0 0 0 0 0,-1-1 0 0 0,1 1 0 0 0,-1-1 0 0 0,0 0 0 0 0,-1-1 0 0 0,1 0 0 0 0,-1 1 0 0 0,0-2 0 0 0,2-2-47 0 0,4-8-262 0 0,0-2 0 0 0,-1 1 0 0 0,-1-1 0 0 0,-1 0 1 0 0,0-1-1 0 0,-2 0 0 0 0,0 0 0 0 0,0-8 262 0 0,5 0-4384 0 0,-4 12-5210 0 0,-3 8-2647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1,'37'123,"5"-2,19 31,0-2,-14-50,-47-99,1 0,-1-1,0 1,0-1,1 1,-1 0,0-1,1 1,-1-1,0 1,1-1,-1 1,1-1,-1 0,1 1,-1-1,1 1,-1-1,1 0,-1 0,1 1,-1-1,1 0,0 0,-1 1,1-1,-1 0,1 0,0 0,-1 0,1 0,0 0,-1 0,1 0,-1 0,1-1,0 1,-1 0,1 0,-1 0,1-1,0 1,-1 0,1-1,-1 1,1 0,-1-1,1 1,-1-1,0 1,1-1,-1 1,1-1,-1 1,0-1,1 1,-1-1,0 0,0 1,0-1,1 1,-1-1,0 0,0 1,0-1,7-43,-7 43,2-48,2 1,2 0,2 0,7-21,68-187,-63 182,-22 68,-4 7</inkml:trace>
</inkml:ink>
</file>

<file path=ppt/ink/ink9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340 133 0 0 0,'0'0'1203'0'0,"0"0"564"0"0,0 0 160 0 0,0 0-83 0 0,0 0-158 0 0,0 0-182 0 0,0 0-174 0 0,0 0-124 0 0,0 0-58 0 0,0 0-33 0 0,0 0-64 0 0,1-6-122 0 0,1-16-130 0 0,-20 17 923 0 0,-1 6-1457 0 0,1 1 0 0 0,-1 1-1 0 0,1 1 1 0 0,0 1 0 0 0,0 0 0 0 0,0 1 0 0 0,1 1 0 0 0,0 1-265 0 0,-62 21 989 0 0,49-15-112 0 0,37 9-505 0 0,4-13-313 0 0,0-1 1 0 0,1 0 0 0 0,0-1 0 0 0,1-1-1 0 0,0 0 1 0 0,0 0 0 0 0,0-1 0 0 0,1-1-1 0 0,0 0 1 0 0,2-1-60 0 0,89 36 298 0 0,-102-38-264 0 0,0 0-1 0 0,0 0 1 0 0,0 0 0 0 0,0 0 0 0 0,-1 1 0 0 0,1-1 0 0 0,-1 0 0 0 0,0 1 0 0 0,1 0 0 0 0,-1 0 0 0 0,-1 0 0 0 0,1 0 0 0 0,0 0 0 0 0,-1 0 0 0 0,1 0 0 0 0,-1 0 0 0 0,0 1 0 0 0,0-1 0 0 0,0 0 0 0 0,-1 1 0 0 0,1-1 0 0 0,-1 1 0 0 0,0-1 0 0 0,0 1 0 0 0,0-1-1 0 0,0 1 1 0 0,-1-1 0 0 0,1 0 0 0 0,-1 1 0 0 0,0-1 0 0 0,0 0 0 0 0,0 1 0 0 0,0-1 0 0 0,-1 0 0 0 0,1 0 0 0 0,-1 0 0 0 0,0 0 0 0 0,0 0 0 0 0,0 0 0 0 0,0 0 0 0 0,-1 0-34 0 0,-12 9 89 0 0,0-1 0 0 0,-1 0 0 0 0,1-1 0 0 0,-2-1 0 0 0,0-1 0 0 0,0 0 0 0 0,-2 0-89 0 0,-128 36 116 0 0,98-40-142 0 0,49-4-15 0 0,0 0-64 0 0,0 0-111 0 0,10-16-985 0 0,84-41-3298 0 0,-59 42 167 0 0,-2 3-3499 0 0,-13 5-532 0 0</inkml:trace>
  <inkml:trace contextRef="#ctx0" brushRef="#br0" timeOffset="242.475">573 357 13475 0 0,'0'0'1440'0'0,"0"0"-213"0"0,0 0 16 0 0,0 0 119 0 0,0 0-45 0 0,0 0-199 0 0,0 0-266 0 0,0 0-252 0 0,0 0-216 0 0,0 0-186 0 0,0 0-100 0 0,-7 29-62 0 0,-20 84-44 0 0,23-78-346 0 0,10-43-359 0 0,24-26-4705 0 0,-14 6-4507 0 0,-12 17 2993 0 0</inkml:trace>
  <inkml:trace contextRef="#ctx0" brushRef="#br0" timeOffset="479.367">496 0 4297 0 0,'0'0'3721'0'0,"0"0"-897"0"0,0 0-607 0 0,0 0-481 0 0,0 0-624 0 0,0 0-607 0 0,0 0-521 0 0,0 0-313 0 0,0 0-247 0 0,0 0-432 0 0,0 0-760 0 0,0 0-1841 0 0,0 0-1848 0 0,0 0 1808 0 0</inkml:trace>
  <inkml:trace contextRef="#ctx0" brushRef="#br0" timeOffset="730.646">743 155 12843 0 0,'0'0'2156'0'0,"0"0"-651"0"0,0 0-397 0 0,0 0-111 0 0,0 0-88 0 0,0 0-59 0 0,0 0-71 0 0,0 0-107 0 0,0 0-145 0 0,0 0-149 0 0,0 0-104 0 0,0 0-44 0 0,34-21-12 0 0,108-64 4 0 0,-58 51 178 0 0,-79 32-395 0 0,-1 0-1 0 0,1 1 1 0 0,0-1 0 0 0,-1 1-1 0 0,1 0 1 0 0,0 1 0 0 0,0-1-1 0 0,0 1 1 0 0,0 0 0 0 0,0 0 0 0 0,0 0-1 0 0,0 1 1 0 0,0 0 0 0 0,0 0-1 0 0,-1 0 1 0 0,1 0 0 0 0,0 1-1 0 0,-1 0 1 0 0,1 0 0 0 0,-1 0 0 0 0,1 0-1 0 0,-1 1 1 0 0,0 0 0 0 0,0 0-1 0 0,0 0 1 0 0,-1 0 0 0 0,1 0-1 0 0,-1 1 1 0 0,1 0 0 0 0,-1 0 0 0 0,0 0-1 0 0,-1 0 1 0 0,1 0 0 0 0,-1 0-1 0 0,0 1 1 0 0,0-1 0 0 0,0 1 0 0 0,0 0-5 0 0,-2 10 28 0 0,0 0 1 0 0,0 0-1 0 0,-2 0 1 0 0,0 0-1 0 0,0 0 1 0 0,-2-1 0 0 0,0 1-1 0 0,0-1 1 0 0,-1 0-1 0 0,-1 0 1 0 0,-1 0 0 0 0,0-1-1 0 0,0 0 1 0 0,-1 0-1 0 0,-1-1 1 0 0,-7 8-29 0 0,-45 87 424 0 0,36-26 79 0 0,25-78-487 0 0,0 0 0 0 0,0 0 0 0 0,1 0 1 0 0,-1-1-1 0 0,0 1 0 0 0,1 0 0 0 0,0 0 1 0 0,0-1-1 0 0,0 1 0 0 0,0 0 0 0 0,0-1 0 0 0,0 1 1 0 0,1-1-1 0 0,-1 0 0 0 0,1 1 0 0 0,0-1 1 0 0,0 0-1 0 0,0 0 0 0 0,0 0 0 0 0,0 0 0 0 0,0 0 1 0 0,0-1-1 0 0,0 1 0 0 0,1-1 0 0 0,-1 1 0 0 0,1-1 1 0 0,-1 0-1 0 0,1 0 0 0 0,0 0 0 0 0,-1 0 1 0 0,2 0-17 0 0,4 1 35 0 0,0 0 1 0 0,1 0-1 0 0,-1-1 1 0 0,1 0 0 0 0,0-1-1 0 0,-1 1 1 0 0,1-2-1 0 0,0 1 1 0 0,-1-1-1 0 0,1-1 1 0 0,-1 1 0 0 0,1-2-1 0 0,-1 1 1 0 0,0-1-1 0 0,0 0 1 0 0,2-1-36 0 0,28-19-1947 0 0,-20-4-2364 0 0,-15 4-7331 0 0,-3 18 2839 0 0</inkml:trace>
  <inkml:trace contextRef="#ctx0" brushRef="#br0" timeOffset="965.613">761 361 11827 0 0,'0'0'1234'0'0,"0"0"-247"0"0,0 0 96 0 0,0 0 231 0 0,0 0 54 0 0,0 0-141 0 0,0 0-175 0 0,0 0-188 0 0,0 0-187 0 0,37 5-168 0 0,117 15-133 0 0,39-15 326 0 0,18-12-2382 0 0,-141 1-3685 0 0,-2-3-6314 0 0,-59 9 7183 0 0</inkml:trace>
  <inkml:trace contextRef="#ctx0" brushRef="#br0" timeOffset="1644.004">1529 413 368 0 0,'0'0'3153'0'0,"0"0"-475"0"0,0 0-519 0 0,0 0-373 0 0,0 0-265 0 0,0 0-201 0 0,0 0-150 0 0,0 0-106 0 0,0 0-82 0 0,0 0-27 0 0,0 0-3 0 0,0 0-1 0 0,0 0-15 0 0,17 10-52 0 0,55 28-76 0 0,-70-38-766 0 0,-1 1-1 0 0,1 0 0 0 0,-1 0 1 0 0,1-1-1 0 0,0 1 1 0 0,-1 0-1 0 0,1-1 0 0 0,0 0 1 0 0,0 1-1 0 0,-1-1 1 0 0,1 0-1 0 0,0 0 0 0 0,0 0 1 0 0,-1 0-1 0 0,1 0 1 0 0,0-1-1 0 0,0 1 0 0 0,-1 0 1 0 0,1-1-1 0 0,0 1 1 0 0,-1-1-1 0 0,1 0 0 0 0,-1 1 1 0 0,1-1-1 0 0,0 0 1 0 0,-1 0-1 0 0,0 0 0 0 0,2-1-41 0 0,3-2 192 0 0,3-2-44 0 0,-1 1 0 0 0,0-1-1 0 0,0 0 1 0 0,-1-1 0 0 0,0 0-1 0 0,0 0 1 0 0,0 0-1 0 0,-1-1 1 0 0,0 0 0 0 0,0 0-1 0 0,-1-1 1 0 0,0 0 0 0 0,-1 1-1 0 0,0-2 1 0 0,0 1 0 0 0,-1 0-1 0 0,0-1 1 0 0,-1 0 0 0 0,0 1-1 0 0,0-1 1 0 0,-1-7-148 0 0,-2 14 2 0 0,-1 0-1 0 0,0 0 1 0 0,0 0 0 0 0,0 0-1 0 0,-1 0 1 0 0,1 0 0 0 0,-1 1-1 0 0,0-1 1 0 0,1 1 0 0 0,-1-1 0 0 0,0 1-1 0 0,-1 0 1 0 0,1 0 0 0 0,0 1-1 0 0,0-1 1 0 0,-1 1 0 0 0,1-1-1 0 0,-1 1 1 0 0,1 0 0 0 0,-1 1 0 0 0,0-1-1 0 0,1 0 1 0 0,-1 1 0 0 0,0 0-1 0 0,1 0 1 0 0,-1 0 0 0 0,0 0-1 0 0,0 1 1 0 0,1-1 0 0 0,-1 1 0 0 0,1 0-1 0 0,-1 0 1 0 0,0 1-2 0 0,-9 2-29 0 0,0 1 0 0 0,0 1 0 0 0,1 0 0 0 0,-1 1 0 0 0,2 0 0 0 0,-1 0 0 0 0,1 2 1 0 0,0-1-1 0 0,0 2 0 0 0,1-1 0 0 0,1 1 0 0 0,0 1 0 0 0,-7 9 29 0 0,-53 94-348 0 0,67-111 313 0 0,0 0 1 0 0,1 1-1 0 0,-1-1 0 0 0,1 0 1 0 0,0 1-1 0 0,0-1 1 0 0,0 1-1 0 0,0 0 1 0 0,1-1-1 0 0,-1 1 1 0 0,1 0-1 0 0,0-1 0 0 0,0 1 1 0 0,1 0-1 0 0,-1-1 1 0 0,1 1-1 0 0,-1-1 1 0 0,1 1-1 0 0,0-1 0 0 0,1 1 1 0 0,-1-1-1 0 0,1 1 1 0 0,-1-1-1 0 0,1 0 1 0 0,0 0-1 0 0,0 0 0 0 0,0 0 1 0 0,1 0-1 0 0,-1 0 1 0 0,1-1-1 0 0,-1 1 1 0 0,1-1-1 0 0,0 0 0 0 0,0 0 1 0 0,0 0-1 0 0,0 0 1 0 0,1 0-1 0 0,1 0 35 0 0,12 3-535 0 0,0 0 0 0 0,1-2 0 0 0,-1 0 0 0 0,1-1 1 0 0,0-1-1 0 0,-1 0 0 0 0,1-2 0 0 0,0 0 0 0 0,12-2 535 0 0,3-3-956 0 0,1-2 1 0 0,-1-1 0 0 0,-1-1 0 0 0,1-2-1 0 0,8-6 956 0 0,55-18-578 0 0,-73 28 673 0 0,-1-1 0 0 0,0 0 1 0 0,-1-2-1 0 0,0 0 0 0 0,-1-2 0 0 0,0 0 0 0 0,4-5-95 0 0,-23 18 83 0 0,0 0 1 0 0,0-1 0 0 0,0 1-1 0 0,0-1 1 0 0,0 1-1 0 0,0-1 1 0 0,0 1 0 0 0,-1-1-1 0 0,1 0 1 0 0,0 1 0 0 0,0-1-1 0 0,0 0 1 0 0,-1 0-1 0 0,1 0 1 0 0,0 0 0 0 0,-1 0-1 0 0,1 1 1 0 0,-1-1-1 0 0,1 0 1 0 0,-1 0 0 0 0,1 0-1 0 0,-1-1 1 0 0,0 1 0 0 0,1 0-1 0 0,-1 0 1 0 0,0 0-1 0 0,0 0 1 0 0,0 0 0 0 0,0 0-1 0 0,0 0 1 0 0,0 0-1 0 0,0 0 1 0 0,0-1 0 0 0,0 1-1 0 0,-1 0 1 0 0,1 0-1 0 0,0 0 1 0 0,-1 0 0 0 0,1 0-1 0 0,-1 0 1 0 0,1 0 0 0 0,-1 0-1 0 0,1 0 1 0 0,-1 1-1 0 0,0-1 1 0 0,0 0 0 0 0,1 0-1 0 0,-1 0 1 0 0,0 1-1 0 0,0-1 1 0 0,0 0 0 0 0,0 1-1 0 0,0-1 1 0 0,1 1-1 0 0,-1-1 1 0 0,-1 0-84 0 0,-11 4 245 0 0,1 0 1 0 0,-1 0-1 0 0,1 1 0 0 0,-1 0 0 0 0,1 1 1 0 0,0 1-1 0 0,1 0 0 0 0,0 0 0 0 0,0 1 0 0 0,0 1 1 0 0,1 0-1 0 0,0 0 0 0 0,0 1 0 0 0,-4 6-245 0 0,-2-2 151 0 0,11-9-148 0 0,0 0 1 0 0,0 1 0 0 0,1 0 0 0 0,-1 0-1 0 0,1 0 1 0 0,0 0 0 0 0,1 1 0 0 0,-1-1-1 0 0,1 1 1 0 0,0 0 0 0 0,0 0 0 0 0,1 0 0 0 0,0 0-1 0 0,0 1 1 0 0,0-1 0 0 0,1 1 0 0 0,0-1-1 0 0,0 1 1 0 0,1-1 0 0 0,0 1 0 0 0,0 0 0 0 0,0-1-1 0 0,2 4-3 0 0,1-5 0 0 0,1-1 0 0 0,-1 1-1 0 0,1-1 1 0 0,1 0 0 0 0,-1 0 0 0 0,0 0-1 0 0,1-1 1 0 0,0 0 0 0 0,0 0 0 0 0,0 0-1 0 0,0 0 1 0 0,1-1 0 0 0,-1 1 0 0 0,0-1-1 0 0,1-1 1 0 0,0 1 0 0 0,-1-1 0 0 0,1 0-1 0 0,0 0 1 0 0,0-1 0 0 0,5 0 0 0 0,5 1 132 0 0,1 0 0 0 0,-1-1 0 0 0,1-1 0 0 0,-1-1 0 0 0,0 0 0 0 0,0-1 0 0 0,0-1 0 0 0,0-1 0 0 0,0 0 0 0 0,-1-1-132 0 0,1 0 135 0 0,0-1-1 0 0,-1-1 1 0 0,0-1-1 0 0,0 0 1 0 0,-1-1-1 0 0,0 0 1 0 0,-1-1-1 0 0,0-1 1 0 0,-1 0-1 0 0,0 0 1 0 0,-1-2-1 0 0,-1 1 1 0 0,0-1-1 0 0,4-8-134 0 0,3-6 74 0 0,-5 11-86 0 0,-1-1 0 0 0,-1 0 1 0 0,-1 0-1 0 0,-1-1 1 0 0,0 0-1 0 0,-1-1 1 0 0,-1 0-1 0 0,-1 0 1 0 0,1-8 11 0 0,-5 17-76 0 0,1 0 1 0 0,-1 0 0 0 0,-1-1 0 0 0,0 1 0 0 0,-1 0 0 0 0,0-1-1 0 0,0 1 1 0 0,-1 0 0 0 0,-1 0 0 0 0,0 0 0 0 0,-3-8 75 0 0,4 14-23 0 0,0 0 0 0 0,0 1 0 0 0,-1-1 0 0 0,1 1 0 0 0,-1-1 0 0 0,0 1 1 0 0,0 0-1 0 0,0 0 0 0 0,-1 0 0 0 0,1 1 0 0 0,-1-1 0 0 0,0 1 0 0 0,0 0 0 0 0,0 0 1 0 0,-1 0-1 0 0,1 1 0 0 0,-1-1 0 0 0,1 1 0 0 0,-1 0 0 0 0,0 0 0 0 0,0 1 0 0 0,0-1 1 0 0,0 1-1 0 0,0 0 0 0 0,0 1 0 0 0,0-1 0 0 0,0 1 0 0 0,0 0 0 0 0,0 0 0 0 0,0 1 1 0 0,0-1-1 0 0,-1 1 0 0 0,1 0 0 0 0,0 1 0 0 0,1-1 0 0 0,-1 1 0 0 0,0 0 0 0 0,0 0 1 0 0,1 0 22 0 0,-9 7 9 0 0,2 0 0 0 0,-1 1 0 0 0,1 0 0 0 0,1 0 1 0 0,0 1-1 0 0,0 1 0 0 0,1 0 0 0 0,1 0 0 0 0,0 0 1 0 0,0 1-1 0 0,1 1 0 0 0,1-1 0 0 0,0 1 1 0 0,1 0-1 0 0,1 0 0 0 0,0 0 0 0 0,1 1 0 0 0,0 0 1 0 0,1 0-1 0 0,1-1 0 0 0,0 1 0 0 0,1 2-9 0 0,0-16 1 0 0,-1 11 7 0 0,1 0-1 0 0,0 1 1 0 0,1-1-1 0 0,0 0 1 0 0,0 0 0 0 0,1 0-1 0 0,1 0 1 0 0,0 0-1 0 0,1-1 1 0 0,0 1 0 0 0,1-1-1 0 0,6 10-7 0 0,-1-6-46 0 0,1-1 0 0 0,0 0 0 0 0,1-1-1 0 0,1 0 1 0 0,0-1 0 0 0,0-1 0 0 0,2 0 0 0 0,-1 0-1 0 0,1-2 1 0 0,1 1 0 0 0,0-2 0 0 0,0 0-1 0 0,0-1 1 0 0,1-1 0 0 0,0-1 0 0 0,3 1 46 0 0,109 13-6047 0 0,-96-16-1044 0 0,-12-2-3781 0 0</inkml:trace>
</inkml:ink>
</file>

<file path=ppt/ink/ink9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5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 2152 0 0,'0'0'5215'0'0,"0"0"-2496"0"0,0 0-717 0 0,0 0-116 0 0,0 0-121 0 0,0 0-108 0 0,0 0-149 0 0,0 0-209 0 0,0 0-256 0 0,0 0-304 0 0,0 0-265 0 0,-3-2-191 0 0,2 2-270 0 0,0-1-1 0 0,1 1 1 0 0,-1 0 0 0 0,0 0-1 0 0,0 0 1 0 0,1-1-1 0 0,-1 1 1 0 0,0 0 0 0 0,0 0-1 0 0,1 0 1 0 0,-1 0-1 0 0,0 1 1 0 0,0-1 0 0 0,1 0-1 0 0,-1 0 1 0 0,0 0-1 0 0,0 0 1 0 0,1 1 0 0 0,-1-1-1 0 0,0 0 1 0 0,1 1-1 0 0,-1-1 1 0 0,0 1-1 0 0,1-1 1 0 0,-1 1 0 0 0,1-1-1 0 0,-1 1 1 0 0,0-1-1 0 0,1 1 1 0 0,0-1 0 0 0,-1 1-1 0 0,1 0 1 0 0,-1-1-1 0 0,1 1 1 0 0,0 0 0 0 0,-1-1-1 0 0,1 1 1 0 0,0 0-1 0 0,0-1 1 0 0,-1 1 0 0 0,1 0-1 0 0,0 0 1 0 0,0-1-1 0 0,0 1 1 0 0,0 0 0 0 0,0 0-1 0 0,0 0 1 0 0,0-1-1 0 0,0 1 1 0 0,0 0 0 0 0,1 0-1 0 0,-1-1 1 0 0,0 1-1 0 0,0 0 1 0 0,1-1 0 0 0,-1 1-1 0 0,0 0 1 0 0,1-1-1 0 0,-1 1 1 0 0,1 0 0 0 0,-1-1-1 0 0,1 1 1 0 0,0 0-13 0 0,0 134 965 0 0,2-29-628 0 0,-5 0 0 0 0,-4 0 0 0 0,-9 28-337 0 0,-33 201-149 0 0,46-324-180 0 0,-5 21-472 0 0,5-12-2941 0 0,2-20 2019 0 0,0 0-408 0 0,0 0-518 0 0,0 0-706 0 0,0-1-2382 0 0,0-5 3065 0 0,0 2 448 0 0</inkml:trace>
  <inkml:trace contextRef="#ctx0" brushRef="#br0" timeOffset="254.134">1 545 6585 0 0,'0'0'4597'0'0,"0"0"-2375"0"0,0 0-848 0 0,0 0-270 0 0,0 0-133 0 0,0 0-91 0 0,0 0-62 0 0,0 0 31 0 0,0 0 15 0 0,0 0-50 0 0,0 0-54 0 0,0 0-77 0 0,0 0-78 0 0,23 10-85 0 0,75 32-93 0 0,-18-30 31 0 0,-59-13-356 0 0,300-29-274 0 0,-204 15-1910 0 0,-20-2-5558 0 0,-73 12 2830 0 0,-9 2-405 0 0,-6-1 501 0 0</inkml:trace>
  <inkml:trace contextRef="#ctx0" brushRef="#br0" timeOffset="661.339">839 512 5017 0 0,'0'0'2017'0'0,"0"0"-198"0"0,0 0-59 0 0,0 0 16 0 0,0 0-113 0 0,0 0-212 0 0,0 0-214 0 0,0 0-199 0 0,0 0-187 0 0,0 0-135 0 0,-9 33-78 0 0,-28 103-69 0 0,28-71 554 0 0,12-56-853 0 0,0-6-199 0 0,0 1 1 0 0,0-1-1 0 0,0 1 1 0 0,0-1 0 0 0,1 0-1 0 0,-1-1 1 0 0,1 1-1 0 0,0-1 1 0 0,0 1 0 0 0,0-1-1 0 0,0 0 1 0 0,0-1-1 0 0,0 1 1 0 0,1-1 0 0 0,-1 1-1 0 0,0-1 1 0 0,1-1-1 0 0,-1 1 1 0 0,1-1 0 0 0,-1 1-1 0 0,1-1 1 0 0,-1 0-1 0 0,1-1 1 0 0,-1 1 0 0 0,1-1-1 0 0,-1 0 1 0 0,1 0-1 0 0,-1-1 1 0 0,0 1 0 0 0,0-1-1 0 0,1 0 1 0 0,-1 0-1 0 0,0 0 1 0 0,-1 0 0 0 0,3-2-72 0 0,21-11 156 0 0,0-1 0 0 0,0-2 0 0 0,-2 0 0 0 0,0-2 0 0 0,21-21-156 0 0,16-7 9 0 0,-61 48-20 0 0,0 1 1 0 0,0-1-1 0 0,0 1 0 0 0,0-1 1 0 0,0 1-1 0 0,0 0 0 0 0,0-1 1 0 0,-1 1-1 0 0,1 0 0 0 0,0 0 0 0 0,0 0 1 0 0,-1 0-1 0 0,1 0 0 0 0,0 0 1 0 0,-1-1-1 0 0,1 1 0 0 0,-1 1 1 0 0,1-1-1 0 0,-1 0 0 0 0,0 0 1 0 0,1 0-1 0 0,-1 0 0 0 0,0 0 0 0 0,0 0 1 0 0,0 0-1 0 0,0 0 0 0 0,0 0 1 0 0,0 1-1 0 0,0-1 0 0 0,0 0 1 0 0,0 0-1 0 0,0 0 11 0 0,0 3-19 0 0,1 8 16 0 0,-1-7 4 0 0,-1 1 1 0 0,1-1-1 0 0,0 1 0 0 0,1 0 1 0 0,-1-1-1 0 0,1 1 1 0 0,0-1-1 0 0,0 1 0 0 0,1-1 1 0 0,0 0-1 0 0,0 1 0 0 0,0-1 1 0 0,0 0-1 0 0,1 0 1 0 0,0-1-1 0 0,0 1 0 0 0,0 0 1 0 0,1-1-1 0 0,-1 0 0 0 0,1 0 1 0 0,0 0-1 0 0,0 0 1 0 0,1-1-1 0 0,-1 1 0 0 0,1-1 1 0 0,0 0-1 0 0,-1 0 1 0 0,1-1-1 0 0,1 0 0 0 0,-1 0 1 0 0,4 1-2 0 0,1-1 104 0 0,0 0 0 0 0,0-1 0 0 0,0-1 0 0 0,0 0 0 0 0,0 0 0 0 0,0-1 0 0 0,0 0 0 0 0,0-1 0 0 0,0 0 0 0 0,0 0 0 0 0,0-1 0 0 0,-1 0 0 0 0,1-1 0 0 0,-1 0 0 0 0,0-1 0 0 0,0 0 0 0 0,0 0 0 0 0,-1-1 0 0 0,0 0 0 0 0,0 0 0 0 0,-1-1 0 0 0,1 0 0 0 0,-1-1 0 0 0,-1 1 0 0 0,1-1 0 0 0,-2-1 0 0 0,1 1 0 0 0,-1-1 0 0 0,0 0 0 0 0,1-4-104 0 0,1-49 983 0 0,-8 34-2924 0 0,0 12-2502 0 0,1 1-3580 0 0,0 11-4328 0 0</inkml:trace>
  <inkml:trace contextRef="#ctx0" brushRef="#br0" timeOffset="1497.68">1828 608 0 0 0,'0'0'1822'0'0,"0"0"373"0"0,0 0 64 0 0,0 0-145 0 0,0 0-192 0 0,0 0-282 0 0,0 0-294 0 0,0 0-249 0 0,0 0-183 0 0,0 0-102 0 0,0 0-69 0 0,-19 3-74 0 0,-59 12-81 0 0,76-15-559 0 0,1 0-1 0 0,-1 1 1 0 0,0-1-1 0 0,1 1 0 0 0,-1-1 1 0 0,1 1-1 0 0,-1 0 1 0 0,1-1-1 0 0,-1 1 1 0 0,1 0-1 0 0,0 0 0 0 0,-1 0 1 0 0,1 0-1 0 0,0 0 1 0 0,0 0-1 0 0,-1 1 1 0 0,1-1-1 0 0,0 0 0 0 0,0 0 1 0 0,0 1-1 0 0,1-1 1 0 0,-1 1-1 0 0,0-1 1 0 0,0 1-1 0 0,1-1 1 0 0,-1 1-1 0 0,1 0 0 0 0,-1 1-28 0 0,-1 5 171 0 0,-1-2-91 0 0,0-1 0 0 0,0 0-1 0 0,1 1 1 0 0,0-1 0 0 0,0 1 0 0 0,0 0 0 0 0,1-1-1 0 0,-1 1 1 0 0,1 0 0 0 0,1 0 0 0 0,-1 0 0 0 0,1 0-1 0 0,0 0 1 0 0,1 0 0 0 0,0 0 0 0 0,-1 0 0 0 0,2-1-1 0 0,-1 1 1 0 0,1 0 0 0 0,0 0 0 0 0,0-1 0 0 0,0 1-1 0 0,1-1 1 0 0,0 0 0 0 0,0 0 0 0 0,0 0 0 0 0,1 0-1 0 0,-1 0 1 0 0,1-1 0 0 0,0 0 0 0 0,1 1 0 0 0,-1-1-1 0 0,1-1 1 0 0,0 1 0 0 0,0-1 0 0 0,0 0-1 0 0,0 0 1 0 0,0 0 0 0 0,1-1 0 0 0,-1 0 0 0 0,1 0-1 0 0,1 0-79 0 0,-1-2 90 0 0,1 0-1 0 0,0 0 1 0 0,-1-1-1 0 0,1 0 0 0 0,-1 0 1 0 0,1-1-1 0 0,-1 0 1 0 0,0 0-1 0 0,1 0 0 0 0,-1-1 1 0 0,0 0-1 0 0,-1 0 1 0 0,1 0-1 0 0,0-1 0 0 0,-1 0 1 0 0,0 0-1 0 0,0 0 1 0 0,0-1-1 0 0,0 1 0 0 0,-1-1 1 0 0,0-1-1 0 0,0 1 1 0 0,0 0-1 0 0,-1-1 0 0 0,0 0 1 0 0,0 0-1 0 0,0 0 1 0 0,-1 0-1 0 0,1 0 0 0 0,0-6-89 0 0,-1 4 1 0 0,-1-1 0 0 0,0 1 0 0 0,0 0 0 0 0,-1-1 0 0 0,0 1 0 0 0,0-1 0 0 0,-1 1 0 0 0,0 0 0 0 0,-1-1 0 0 0,0 1 0 0 0,0 0 0 0 0,0 0 0 0 0,-1 0 0 0 0,-1 0 0 0 0,-3-6-1 0 0,4 9-235 0 0,0 0-1 0 0,0 0 1 0 0,0 1-1 0 0,-1-1 0 0 0,0 1 1 0 0,0 0-1 0 0,0 0 0 0 0,-1 0 1 0 0,1 1-1 0 0,-1-1 0 0 0,0 1 1 0 0,0 0-1 0 0,0 1 1 0 0,0-1-1 0 0,-1 1 236 0 0,-24-2-4778 0 0,5 14-5133 0 0,16-2 2998 0 0</inkml:trace>
</inkml:ink>
</file>

<file path=ppt/ink/ink9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33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37 0 0 0,'0'0'924'0'0,"0"0"741"0"0,0 0 128 0 0,0 0-91 0 0,0 0-190 0 0,0 0-169 0 0,0 0-108 0 0,1-4-100 0 0,6-24 1995 0 0,-49 24 1250 0 0,31 5-4274 0 0,0 1 1 0 0,0 1-1 0 0,0 0 1 0 0,0 1-1 0 0,0 0 1 0 0,1 0-1 0 0,-1 1 1 0 0,1 0-1 0 0,0 1 1 0 0,1 0-1 0 0,0 1 1 0 0,0 0 0 0 0,-3 3-108 0 0,-18 12 168 0 0,-55 59 246 0 0,80-74-384 0 0,0 0-1 0 0,0 0 0 0 0,1 0 1 0 0,-1 1-1 0 0,1 0 0 0 0,1-1 1 0 0,0 1-1 0 0,0 0 0 0 0,0 1 1 0 0,1-1-1 0 0,1 0 0 0 0,-1 1 1 0 0,1-1-1 0 0,1 1 0 0 0,-1-1 1 0 0,1 1-1 0 0,1 0 1 0 0,0-1-1 0 0,1 8-28 0 0,1-10 74 0 0,-1-1 0 0 0,1 1-1 0 0,0 0 1 0 0,1-1 0 0 0,-1 0 0 0 0,1 0 0 0 0,0 0-1 0 0,1 0 1 0 0,-1-1 0 0 0,1 1 0 0 0,0-1 0 0 0,0 0-1 0 0,0-1 1 0 0,0 1 0 0 0,1-1 0 0 0,-1 0 0 0 0,1 0 0 0 0,0-1-1 0 0,0 0 1 0 0,0 0 0 0 0,0 0 0 0 0,0-1 0 0 0,0 1-1 0 0,1-2 1 0 0,-1 1 0 0 0,0-1 0 0 0,1 0 0 0 0,-1 0-1 0 0,0 0 1 0 0,1-1 0 0 0,-1 0 0 0 0,0-1 0 0 0,0 1 0 0 0,0-1-1 0 0,0 0 1 0 0,0 0 0 0 0,0-1 0 0 0,-1 0 0 0 0,1 0-1 0 0,-1-1 1 0 0,1 1 0 0 0,-1-1 0 0 0,2-2-74 0 0,19-19 182 0 0,-2-1 0 0 0,-1 0 1 0 0,-1-2-1 0 0,-2-1 0 0 0,0 0 0 0 0,14-32-182 0 0,15-46 258 0 0,-34 74-139 0 0,-15 32-101 0 0,0 1-22 0 0,0 0-13 0 0,0 0-16 0 0,0 0-22 0 0,0 0-14 0 0,11 23-78 0 0,19 80 367 0 0,-4 33 29 0 0,-21-64-177 0 0,-2 1-1 0 0,-4-1 0 0 0,-2 0 1 0 0,-12 58-72 0 0,-8-1 24 0 0,-40 40 8 0 0,58-159-37 0 0,0-1-1 0 0,0 1 1 0 0,-1-1 0 0 0,0-1 0 0 0,0 1 0 0 0,-1-1 0 0 0,0 0 0 0 0,0-1-1 0 0,-1 0 1 0 0,0 0 0 0 0,0 0 0 0 0,-1-1 0 0 0,0-1 0 0 0,-4 3 5 0 0,12-9-7 0 0,0 0 1 0 0,-1 0-1 0 0,1 0 0 0 0,0 0 1 0 0,-1 0-1 0 0,1 0 1 0 0,0 0-1 0 0,0 0 1 0 0,0-1-1 0 0,0 1 1 0 0,0 0-1 0 0,0-1 1 0 0,0 1-1 0 0,1 0 1 0 0,-1-1-1 0 0,0 1 0 0 0,1-1 1 0 0,-1 0-1 0 0,1 1 1 0 0,0-1-1 0 0,-1 1 1 0 0,1-1-1 0 0,0 0 1 0 0,0 1-1 0 0,0-1 1 0 0,0 1-1 0 0,0-1 0 0 0,1 0 1 0 0,-1 1-1 0 0,0-1 1 0 0,1 1-1 0 0,-1-1 1 0 0,1 1-1 0 0,0-2 7 0 0,-1-5-24 0 0,2-9-3 0 0,1 0 1 0 0,1 0-1 0 0,0 0 1 0 0,1 0-1 0 0,0 1 0 0 0,2 0 1 0 0,0 0-1 0 0,1 0 1 0 0,0 1-1 0 0,1 0 1 0 0,4-3 26 0 0,-3 0-11 0 0,22-29-5 0 0,2 1 0 0 0,3 1 0 0 0,0 3 0 0 0,15-11 16 0 0,-8 7-16 0 0,31-42-67 0 0,71-82 139 0 0,-113 100-21 0 0,-29-11 19 0 0,-56-8-358 0 0,45 80 267 0 0,5 6-7 0 0,0 1-1 0 0,0 0 1 0 0,0 0-1 0 0,0 0 1 0 0,-1 1-1 0 0,1-1 1 0 0,0 0-1 0 0,-1 1 1 0 0,1-1-1 0 0,-1 1 1 0 0,1 0-1 0 0,-1 0 1 0 0,0 0-1 0 0,1 0 1 0 0,-1 1-1 0 0,0-1 1 0 0,0 1-1 0 0,0-1 1 0 0,0 1-1 0 0,1 0 1 0 0,-1 0-1 0 0,0 0 1 0 0,0 1-1 0 0,0-1 1 0 0,0 1-1 0 0,1-1 1 0 0,-1 1-1 0 0,0 0 0 0 0,1 0 1 0 0,-1 0-1 0 0,0 1 1 0 0,1-1-1 0 0,-1 1 1 0 0,-1 1 44 0 0,-4 2-25 0 0,0 1-1 0 0,1-1 1 0 0,0 2 0 0 0,0-1-1 0 0,0 1 1 0 0,1 0-1 0 0,0 0 1 0 0,0 1 0 0 0,1 0-1 0 0,-3 4 26 0 0,4-3 5 0 0,0-1-1 0 0,1 1 0 0 0,0 1 1 0 0,0-1-1 0 0,1 0 1 0 0,0 1-1 0 0,0-1 0 0 0,1 1 1 0 0,1 0-1 0 0,-1-1 0 0 0,2 7-4 0 0,11 97 59 0 0,-6-99-19 0 0,1 0-1 0 0,0 0 1 0 0,1-1 0 0 0,1 0-1 0 0,0 0 1 0 0,1-1-1 0 0,0 0 1 0 0,1-1 0 0 0,0 0-1 0 0,3 2-39 0 0,-2-4 52 0 0,-1-1 0 0 0,1 0 0 0 0,1 0 0 0 0,-1-1 0 0 0,1-1 1 0 0,0 0-1 0 0,1-1 0 0 0,0 0 0 0 0,-1-2 0 0 0,1 1 0 0 0,1-1 0 0 0,-1-1 0 0 0,0-1 0 0 0,0 0 0 0 0,1-1 0 0 0,-1 0 0 0 0,1-1 0 0 0,-1-1 0 0 0,0 0 0 0 0,0-1 0 0 0,0 0 0 0 0,0-1 1 0 0,0-1-1 0 0,-1 0 0 0 0,0-1 0 0 0,0-1 0 0 0,0 0 0 0 0,8-6-52 0 0,256-207 332 0 0,-144 132-327 0 0,-48 69-101 0 0,-85 49 90 0 0,-72 25 308 0 0,22-28-266 0 0,14-9 20 0 0,0 2 1 0 0,1 2 0 0 0,0 1-1 0 0,2 2 1 0 0,-20 20-57 0 0,49-42-5 0 0,1 1 0 0 0,0 0 0 0 0,-1 0 0 0 0,1 0 0 0 0,0 0 0 0 0,1 0 0 0 0,-1 1 0 0 0,1-1 0 0 0,0 1 0 0 0,0-1 0 0 0,0 1 0 0 0,1 0 0 0 0,0 0 0 0 0,-1 0 0 0 0,2 0 0 0 0,-1 0 1 0 0,1 0-1 0 0,0 0 0 0 0,0 0 0 0 0,0 0 0 0 0,0 0 0 0 0,1 2 5 0 0,2-4 1 0 0,0 1 0 0 0,0-1 0 0 0,0 1 1 0 0,1-1-1 0 0,-1 0 0 0 0,1-1 1 0 0,0 1-1 0 0,0 0 0 0 0,0-1 0 0 0,0 0 1 0 0,0 0-1 0 0,0 0 0 0 0,0-1 0 0 0,1 1 1 0 0,-1-1-1 0 0,1 0 0 0 0,-1 0 0 0 0,1 0 1 0 0,-1-1-1 0 0,4 0-1 0 0,7 0 22 0 0,-1-2-1 0 0,1 1 1 0 0,-1-2-1 0 0,0 0 1 0 0,0-1 0 0 0,0 0-1 0 0,-1-1 1 0 0,1 0-1 0 0,-1-1 1 0 0,0-1 0 0 0,-1 0-1 0 0,0-1 1 0 0,0 0-1 0 0,0-1 1 0 0,-1 0 0 0 0,3-4-23 0 0,32-20 69 0 0,40-31 35 0 0,-80 57-89 0 0,-6 7-18 0 0,1 1 1 0 0,-1-1-1 0 0,0 0 1 0 0,0 0-1 0 0,0 1 1 0 0,1-1-1 0 0,-1 0 1 0 0,0 0-1 0 0,0 1 1 0 0,0-1-1 0 0,1 0 1 0 0,-1 0-1 0 0,0 0 1 0 0,1 0-1 0 0,-1 1 1 0 0,0-1-1 0 0,0 0 1 0 0,1 0-1 0 0,-1 0 1 0 0,0 0-1 0 0,1 0 1 0 0,-1 0-1 0 0,0 0 1 0 0,1 0-1 0 0,-1 0 1 0 0,0 0-1 0 0,1 0 1 0 0,-1 0-1 0 0,0 0 0 0 0,1 0 1 0 0,-1 0-1 0 0,0 0 1 0 0,0 0-1 0 0,1 0 1 0 0,-1 0-1 0 0,0-1 1 0 0,1 1-1 0 0,-1 0 1 0 0,0 0-1 0 0,0 0 1 0 0,1 0-1 0 0,-1-1 1 0 0,0 1-1 0 0,0 0 1 0 0,0 0-1 0 0,1-1 1 0 0,-1 1-1 0 0,0 0 1 0 0,0 0-1 0 0,0-1 1 0 0,1 1-1 0 0,-1 0 1 0 0,0-1-1 0 0,0 1 1 0 0,0 0-1 0 0,0-1 1 0 0,0 1-1 0 0,0 0 1 0 0,0 0-1 0 0,0-1 1 0 0,0 1-1 0 0,0-1 4 0 0,22 65 29 0 0,-20-59-27 0 0,1 1 0 0 0,1 0 0 0 0,-1-1 0 0 0,1 0 0 0 0,-1 1 0 0 0,2-1 0 0 0,-1-1-1 0 0,0 1 1 0 0,1-1 0 0 0,0 0 0 0 0,0 0 0 0 0,0 0 0 0 0,1 0 0 0 0,-1-1 0 0 0,1 0-1 0 0,0 0 1 0 0,0-1 0 0 0,0 0 0 0 0,0 0 0 0 0,0 0 0 0 0,1-1 0 0 0,-1 1 0 0 0,0-2-1 0 0,1 1 1 0 0,-1-1 0 0 0,1 0 0 0 0,-1 0 0 0 0,0 0 0 0 0,1-1 0 0 0,-1 0 0 0 0,0-1-1 0 0,1 1 1 0 0,-1-1 0 0 0,0 0 0 0 0,0-1 0 0 0,0 0 0 0 0,2-1-2 0 0,25-20 61 0 0,-2-1 0 0 0,0-1-1 0 0,-2-2 1 0 0,-1-1 0 0 0,-1-1 0 0 0,-2-2 0 0 0,-1 0 0 0 0,-1-1 0 0 0,9-20-61 0 0,-25 41 6 0 0,-1 0-1 0 0,0 0 1 0 0,0-1 0 0 0,-1 1 0 0 0,-1-1 0 0 0,0 0-1 0 0,-1-1 1 0 0,0 1 0 0 0,-1 0 0 0 0,-1-1-1 0 0,0 0 1 0 0,-1 0-6 0 0,0 12-3 0 0,1 1 0 0 0,-1-1-1 0 0,0 0 1 0 0,0 1 0 0 0,-1-1 0 0 0,1 1-1 0 0,0-1 1 0 0,-1 0 0 0 0,1 1 0 0 0,0-1-1 0 0,-1 1 1 0 0,0-1 0 0 0,1 1 0 0 0,-1-1-1 0 0,0 1 1 0 0,0 0 0 0 0,0-1 0 0 0,0 1-1 0 0,0 0 1 0 0,0 0 0 0 0,0 0 0 0 0,0-1-1 0 0,0 1 1 0 0,-1 0 0 0 0,1 1 0 0 0,0-1-1 0 0,-1 0 1 0 0,1 0 0 0 0,-1 1 0 0 0,1-1-1 0 0,-1 0 1 0 0,1 1 0 0 0,-1-1 0 0 0,1 1-1 0 0,-1 0 1 0 0,0 0 0 0 0,1 0-1 0 0,-1-1 1 0 0,1 2 0 0 0,-1-1 0 0 0,0 0-1 0 0,1 0 1 0 0,-1 0 0 0 0,1 1 3 0 0,-68 24-228 0 0,62-20 214 0 0,0-1-1 0 0,-1 1 1 0 0,1 0-1 0 0,1 0 0 0 0,-1 1 1 0 0,1 0-1 0 0,0 0 1 0 0,0 0-1 0 0,1 1 0 0 0,0 0 1 0 0,0 0-1 0 0,1 0 0 0 0,-1 1 1 0 0,2 0-1 0 0,-1-1 1 0 0,1 1-1 0 0,0 1 0 0 0,1-1 1 0 0,0 0-1 0 0,0 1 1 0 0,1-1-1 0 0,0 1 0 0 0,0-1 1 0 0,1 9 14 0 0,4-13-3 0 0,0 1 1 0 0,0 0-1 0 0,0-1 0 0 0,1 0 1 0 0,-1 0-1 0 0,1-1 1 0 0,0 1-1 0 0,0-1 1 0 0,1 0-1 0 0,-1 0 1 0 0,1-1-1 0 0,-1 1 0 0 0,1-1 1 0 0,0-1-1 0 0,0 1 1 0 0,0-1-1 0 0,0 0 1 0 0,0 0-1 0 0,0-1 1 0 0,0 1-1 0 0,0-1 0 0 0,0-1 1 0 0,0 1-1 0 0,0-1 1 0 0,1-1 2 0 0,240-1 181 0 0,-244 4-172 0 0,1-1 1 0 0,-1 1-1 0 0,0 0 0 0 0,0-1 0 0 0,0 2 1 0 0,0-1-1 0 0,0 0 0 0 0,0 0 1 0 0,0 1-1 0 0,0 0 0 0 0,-1-1 0 0 0,1 1 1 0 0,-1 0-1 0 0,1 0 0 0 0,-1 1 0 0 0,1-1 1 0 0,-1 0-1 0 0,0 1 0 0 0,0 0 1 0 0,-1-1-1 0 0,1 1 0 0 0,0 0 0 0 0,-1 0 1 0 0,0 0-1 0 0,1 0 0 0 0,-1 0 0 0 0,0 0 1 0 0,-1 0-1 0 0,1 1-9 0 0,5 102 383 0 0,-7-75-349 0 0,3-29-34 0 0,0 0 1 0 0,0 0 0 0 0,0 0 0 0 0,1 0-1 0 0,-1-1 1 0 0,0 1 0 0 0,1-1 0 0 0,-1 0-1 0 0,1 1 1 0 0,-1-1 0 0 0,1 0 0 0 0,0-1-1 0 0,-1 1 1 0 0,1 0 0 0 0,0-1 0 0 0,0 1 0 0 0,0-1-1 0 0,-1 0 1 0 0,1 0 0 0 0,0 0 0 0 0,0 0-1 0 0,0-1 1 0 0,-1 1 0 0 0,1-1 0 0 0,0 0-1 0 0,0 0 0 0 0,8 1-9 0 0,-5 0 19 0 0,17-3-317 0 0,-22 2 231 0 0,-1 1-1713 0 0,2 0 5376 0 0,-2 0-5142 0 0,1 0-4985 0 0,0 0-7089 0 0,-1 0 6353 0 0</inkml:trace>
  <inkml:trace contextRef="#ctx0" brushRef="#br0" timeOffset="619.809">3148 115 1296 0 0,'0'0'3173'0'0,"0"0"-430"0"0,0 0-200 0 0,0 0 5 0 0,0 0-180 0 0,0 0-297 0 0,0 0-324 0 0,0 0-328 0 0,0 0-250 0 0,0 0-205 0 0,0 0-195 0 0,0 0-127 0 0,0 0-105 0 0,-7-3-94 0 0,4 2-385 0 0,-1-1 1 0 0,0 1 0 0 0,0 0-1 0 0,0 0 1 0 0,0 0-1 0 0,0 1 1 0 0,0-1 0 0 0,0 1-1 0 0,0 0 1 0 0,0 0-1 0 0,0 0 1 0 0,0 1 0 0 0,0-1-1 0 0,0 1 1 0 0,0 0-1 0 0,-1 1-58 0 0,-152 78 835 0 0,156-79-834 0 0,0 0-1 0 0,0 0 0 0 0,0 0 1 0 0,0 0-1 0 0,0 0 0 0 0,0 0 1 0 0,0 0-1 0 0,0 0 0 0 0,0 1 1 0 0,1-1-1 0 0,-1 0 0 0 0,0 1 1 0 0,1-1-1 0 0,-1 0 0 0 0,1 1 1 0 0,0-1-1 0 0,-1 0 0 0 0,1 1 0 0 0,0-1 1 0 0,0 1-1 0 0,0-1 0 0 0,0 1 1 0 0,0-1-1 0 0,0 1 0 0 0,0-1 1 0 0,1 1-1 0 0,-1-1 0 0 0,0 0 1 0 0,1 1-1 0 0,-1-1 0 0 0,1 0 1 0 0,-1 1-1 0 0,1-1 0 0 0,0 0 1 0 0,0 0-1 0 0,0 1 0 0 0,-1-1 1 0 0,1 0-1 0 0,0 0 0 0 0,0 0 1 0 0,1 0-1 0 0,-1 0 0 0 0,56 46-52 0 0,-45-38 74 0 0,0 0-18 0 0,0 0-1 0 0,-1 1 0 0 0,0 0 1 0 0,-1 1-1 0 0,0 0 0 0 0,-1 0 1 0 0,0 1-1 0 0,-1 1 0 0 0,0 0 1 0 0,5 10-4 0 0,-10-18 49 0 0,0 0 0 0 0,0 1 0 0 0,-1 0 1 0 0,0-1-1 0 0,0 1 0 0 0,0 0 0 0 0,0 0 1 0 0,-1 0-1 0 0,0 0 0 0 0,0 0 0 0 0,-1 1 1 0 0,0-1-1 0 0,0 0 0 0 0,0 0 0 0 0,-1 0 1 0 0,0 0-1 0 0,0 0 0 0 0,0 0 0 0 0,-1 0 0 0 0,0 0 1 0 0,0 0-1 0 0,-1 0 0 0 0,1-1 0 0 0,-1 1 1 0 0,0-1-1 0 0,-1 0 0 0 0,-2 3-49 0 0,0-4 50 0 0,-1 0-1 0 0,1-1 1 0 0,-1 1 0 0 0,0-2-1 0 0,1 1 1 0 0,-1-1 0 0 0,-1 0-1 0 0,1 0 1 0 0,0-1 0 0 0,0 0-1 0 0,0-1 1 0 0,-1 1-1 0 0,1-1 1 0 0,0-1 0 0 0,-7 0-50 0 0,0 1-18 0 0,11 0-57 0 0,1-1 0 0 0,0 1 0 0 0,-1-1 0 0 0,1 1 0 0 0,0-1 0 0 0,-1 0 0 0 0,1 0 0 0 0,0 0-1 0 0,0 0 1 0 0,0 0 0 0 0,0 0 0 0 0,0-1 0 0 0,0 1 0 0 0,0-1 0 0 0,0 1 0 0 0,1-1 0 0 0,-1 0 0 0 0,1 1 0 0 0,-1-1 0 0 0,1 0 0 0 0,0 0 0 0 0,-1 0 0 0 0,1 0 0 0 0,0-2 75 0 0,-12-35-6777 0 0,10 31-290 0 0,-1 1-4838 0 0</inkml:trace>
</inkml:ink>
</file>

<file path=ppt/ink/ink9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5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26 192 8914 0 0,'0'0'2032'0'0,"0"0"-495"0"0,0 0-273 0 0,0 0 102 0 0,0 0 117 0 0,0 0-16 0 0,0 0-190 0 0,0 0-243 0 0,0 0-270 0 0,0 0-244 0 0,0 0-160 0 0,0 0-76 0 0,0-3-36 0 0,-4 57 1777 0 0,-17 104-388 0 0,21-158-1566 0 0,0 0 25 0 0,0 0 31 0 0,0 0 22 0 0,0 0 15 0 0,0 0 25 0 0,0-19 773 0 0,1 3-934 0 0,2-1 0 0 0,0 1-1 0 0,1-1 1 0 0,0 1 0 0 0,1 0 0 0 0,1 0 0 0 0,1 1 0 0 0,0 0-1 0 0,8-11-27 0 0,-9 13 15 0 0,8-14 3 0 0,1 1 0 0 0,1 1 0 0 0,2 0 0 0 0,0 1 0 0 0,1 1 0 0 0,6-3-18 0 0,5 3 84 0 0,-18 49-53 0 0,-10-14-21 0 0,-1-7-9 0 0,-1 1 0 0 0,2 0 0 0 0,-1 0-1 0 0,1-1 1 0 0,-1 1 0 0 0,2-1 0 0 0,-1 1 0 0 0,0-1-1 0 0,1 0 1 0 0,0 0 0 0 0,1 0 0 0 0,-1 0 0 0 0,1 0-1 0 0,0 0 0 0 0,24 3-1079 0 0,-7-8-3567 0 0,-11-1-1660 0 0,-6 1-5677 0 0</inkml:trace>
</inkml:ink>
</file>

<file path=ppt/ink/ink9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47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84 0 0 0,'0'0'1302'0'0,"0"0"399"0"0,0 0 105 0 0,0 0 88 0 0,0 0-19 0 0,0 0-167 0 0,0 0-207 0 0,0 0-196 0 0,0 0-173 0 0,0 0-126 0 0,0 0-130 0 0,-8-12-133 0 0,-25-35-80 0 0,0 31 982 0 0,23 14-1306 0 0,0 0 0 0 0,0 0-1 0 0,0 1 1 0 0,0 0 0 0 0,0 1-1 0 0,0 0 1 0 0,0 0-1 0 0,-1 1 1 0 0,1 1 0 0 0,0 0-1 0 0,1 0 1 0 0,-9 3-339 0 0,-11 7 289 0 0,2 0-1 0 0,0 2 1 0 0,1 1-1 0 0,0 1 1 0 0,-21 18-289 0 0,-91 88 1326 0 0,101-77-945 0 0,-26 39 283 0 0,30-32-334 0 0,13-16-117 0 0,-23 71 328 0 0,21-10-125 0 0,19 30-42 0 0,28-45-99 0 0,16 6-39 0 0,-14-44-132 0 0,64 56 61 0 0,-9-34-26 0 0,-66-58-100 0 0,1 1 1 0 0,-1-2-1 0 0,2 0 0 0 0,-1-1 1 0 0,1-1-1 0 0,-1 0 1 0 0,11 0-40 0 0,182 10 318 0 0,-175-16-231 0 0,91-21 47 0 0,-27-11 22 0 0,30-19-126 0 0,-16-14 89 0 0,-47 7 64 0 0,-36 15-77 0 0,-1-4-23 0 0,24-51-35 0 0,-30 44 52 0 0,-16-104 5 0 0,-34 56-121 0 0,-6 15 16 0 0,10 30 19 0 0,4 28-68 0 0,-19-23 81 0 0,-44-16-188 0 0,17 32 78 0 0,-10 1 46 0 0,20 9-26 0 0,-20-8-13 0 0,2 1-42 0 0,63 31-20 0 0,0 0 0 0 0,1 0 0 0 0,-1 1 0 0 0,0 1 0 0 0,0 0 1 0 0,0 0-1 0 0,0 1 0 0 0,0 0 0 0 0,-1 1 0 0 0,-6 1 133 0 0,15-2-133 0 0,0 1-1 0 0,1-1 1 0 0,-1 0-1 0 0,0 0 1 0 0,1 1-1 0 0,-1-1 0 0 0,1 1 1 0 0,-1-1-1 0 0,1 1 1 0 0,-1 0-1 0 0,1-1 1 0 0,-1 1-1 0 0,1 0 0 0 0,0 0 1 0 0,-1 0-1 0 0,1 0 1 0 0,0 0-1 0 0,0 1 1 0 0,0-1-1 0 0,0 0 0 0 0,0 0 1 0 0,0 1-1 0 0,0-1 1 0 0,0 1-1 0 0,0-1 1 0 0,1 1-1 0 0,-1-1 0 0 0,0 2 134 0 0,-1 28-10055 0 0,2-21 4762 0 0,0-2-5341 0 0</inkml:trace>
  <inkml:trace contextRef="#ctx0" brushRef="#br0" timeOffset="1318.419">605 640 0 0 0,'0'0'1318'0'0,"0"0"262"0"0,0 0 151 0 0,0 0 88 0 0,0 0-60 0 0,0 0-225 0 0,0 0-265 0 0,0 0-231 0 0,0 0-149 0 0,0 0-35 0 0,0 0-15 0 0,0 0 9 0 0,0-1-139 0 0,0-1 7028 0 0,0 11-3064 0 0,0-8-4664 0 0,0-1 2 0 0,0 0 5 0 0,0 0-16 0 0,0 0 2 0 0,0 0-4 0 0,0 0 4 0 0,0 11 1 0 0,0-8 1 0 0,0 4 32 0 0,0-6-28 0 0,0-1 1 0 0,0 0 2 0 0,0 0-11 0 0,0 0 12 0 0,0 0 0 0 0,0 0-16 0 0,0 0-7 0 0,0 0-5 0 0,0 0 19 0 0,0 0 6 0 0,0 0 5 0 0,0 0-4 0 0,0 0 8 0 0,0 0 14 0 0,8-15 359 0 0,14-13-239 0 0,-22 27-135 0 0,0 1 8 0 0,0 0-7 0 0,0 0 14 0 0,0 0-7 0 0,0 0-9 0 0,0 0-3 0 0,0 0 13 0 0,0 0-13 0 0,-3 14-41 0 0,17-31 91 0 0,-11 11-264 0 0,-8 19-98 0 0,1-6-416 0 0,-6 19-1637 0 0,11-18-1935 0 0,6-2-3413 0 0,-3-2-4158 0 0</inkml:trace>
  <inkml:trace contextRef="#ctx0" brushRef="#br0" timeOffset="1969.015">546 1564 4225 0 0,'0'0'2691'0'0,"0"0"-392"0"0,0 0-289 0 0,0 0-68 0 0,0 0-96 0 0,0 0-261 0 0,0 0-345 0 0,0 0-323 0 0,0 0-289 0 0,0 0-213 0 0,0 0-90 0 0,0 0 34 0 0,0 0 109 0 0,0 7 107 0 0,-21 118 1861 0 0,-12 12-1210 0 0,17-27-1002 0 0,16-63-668 0 0,1-47 100 0 0,-1 1 1 0 0,1 0 0 0 0,0 0-1 0 0,0-1 1 0 0,-1 1 0 0 0,1 0 0 0 0,0-1-1 0 0,0 1 1 0 0,0-1 0 0 0,0 1-1 0 0,0-1 1 0 0,0 0 0 0 0,0 1-1 0 0,0-1 1 0 0,0 0 0 0 0,0 1 0 0 0,0-1-1 0 0,0 0 1 0 0,0 0 0 0 0,0 0-1 0 0,0 0 1 0 0,0 0 0 0 0,0 0-1 0 0,0-1 1 0 0,0 1 0 0 0,0 0 0 0 0,0 0-1 0 0,0-1 1 0 0,0 1 0 0 0,0-1-1 0 0,0 1 1 0 0,0-1 0 0 0,0 1-1 0 0,0-1 1 0 0,0 1 0 0 0,0-1-1 0 0,-1 0 1 0 0,1 0 343 0 0,4-3-5486 0 0,-2 1-949 0 0</inkml:trace>
  <inkml:trace contextRef="#ctx0" brushRef="#br0" timeOffset="2562.91">1166 1299 5249 0 0,'0'0'792'0'0,"0"0"-294"0"0,0 0-77 0 0,0 0 103 0 0,0 0 104 0 0,0 0 42 0 0,0 0-18 0 0,0 0-53 0 0,0 0-94 0 0,0 0-94 0 0,0 0-80 0 0,0 0-66 0 0,0 0-47 0 0,9-4-13 0 0,34-17 128 0 0,4-28-433 0 0,-37 38 6588 0 0,-11 33 3270 0 0,0-3-11443 0 0,9 54 2341 0 0,-15 130-9 0 0,-12-24-430 0 0,-3-45-184 0 0,22-115 79 0 0,0-23-6033 0 0,6-7-3923 0 0,-5 10 8047 0 0,3-2-9068 0 0</inkml:trace>
  <inkml:trace contextRef="#ctx0" brushRef="#br0" timeOffset="2949.011">110 1807 9026 0 0,'0'0'1438'0'0,"0"0"-549"0"0,0 0-181 0 0,0 0 235 0 0,0 0 305 0 0,0 0 139 0 0,0 0-82 0 0,0 0-157 0 0,0 0-143 0 0,0 0-104 0 0,0 0-48 0 0,0 0-6 0 0,0 0 22 0 0,26-4 10 0 0,79-11-36 0 0,47 12 1678 0 0,397-5-486 0 0,365 27-3661 0 0,-914-19 1118 0 0,0 0-96 0 0,-6-14-6656 0 0,1 9-731 0 0,-2 2-2865 0 0</inkml:trace>
  <inkml:trace contextRef="#ctx0" brushRef="#br0" timeOffset="3283.763">1624 1564 1816 0 0,'0'0'2960'0'0,"0"0"-815"0"0,0 0-309 0 0,0 0 165 0 0,0 0 178 0 0,0 0-73 0 0,0 0-377 0 0,0 0-468 0 0,0 0-425 0 0,0 0-262 0 0,0 0-45 0 0,0 0 46 0 0,0 0 68 0 0,-25 13 13 0 0,-79 44-45 0 0,-328 189 790 0 0,258-154-3538 0 0,143-75 249 0 0,6-3-1465 0 0,3 0-4777 0 0,15-7-220 0 0</inkml:trace>
  <inkml:trace contextRef="#ctx0" brushRef="#br0" timeOffset="3699.4">786 1634 6513 0 0,'0'0'1679'0'0,"0"0"-368"0"0,0 0-93 0 0,0 0 164 0 0,0 0 113 0 0,0 0-30 0 0,0 0-150 0 0,0 0-196 0 0,0 0-197 0 0,-31 20-160 0 0,-96 64-135 0 0,-25 15 1016 0 0,-113 43-1764 0 0,192-106-2621 0 0,29-16-4550 0 0,35-13 1438 0 0,1 1 412 0 0</inkml:trace>
</inkml:ink>
</file>

<file path=ppt/ink/ink9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01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1615 103 0 0 0,'0'0'1135'0'0,"0"0"436"0"0,0 0 65 0 0,0 0-107 0 0,0 0-162 0 0,0 0-191 0 0,-16-12-131 0 0,-49-35-87 0 0,4 21 2325 0 0,32 20-2162 0 0,-1 1-1 0 0,0 2 0 0 0,1 0 1 0 0,-1 2-1 0 0,-26 3-1120 0 0,-1-1 964 0 0,26 2-542 0 0,0 0 1 0 0,0 2 0 0 0,0 2 0 0 0,0 1-1 0 0,-8 4-422 0 0,16-6 202 0 0,-21 12 61 0 0,0 1 0 0 0,1 2-1 0 0,2 2 1 0 0,0 2 0 0 0,1 1 0 0 0,2 3 0 0 0,1 0 0 0 0,-11 14-263 0 0,3-6 175 0 0,-124 124 557 0 0,60-21-304 0 0,61-69-127 0 0,2 2 1 0 0,4 2-1 0 0,-30 74-301 0 0,9 43 329 0 0,55-158-245 0 0,2 1-1 0 0,1 0 0 0 0,1 0 0 0 0,3 0 0 0 0,0 1 0 0 0,3 3-83 0 0,-2 6 99 0 0,33 147 252 0 0,-21-147-263 0 0,18 42 30 0 0,-2-31-16 0 0,43 101 67 0 0,-6-61 7 0 0,40 41 27 0 0,-83-114-159 0 0,0-1 0 0 0,2-1-1 0 0,1-1 1 0 0,0-1 0 0 0,1-1 0 0 0,1-1 0 0 0,1-1 0 0 0,0-2 0 0 0,20 7-44 0 0,194 61 202 0 0,-155-66-58 0 0,0-4 0 0 0,0-4 0 0 0,1-4 0 0 0,49-4-144 0 0,53-28 114 0 0,-89 8-58 0 0,154-51 108 0 0,-132 16-119 0 0,39-32 66 0 0,3-57 70 0 0,-132 111-169 0 0,67-74 67 0 0,-4-26 53 0 0,-75 89-131 0 0,41-70 103 0 0,-33 51-97 0 0,1-33 61 0 0,-16-183 76 0 0,-39 113-104 0 0,6 96-52 0 0,-21-66 44 0 0,-24 11-40 0 0,38 81 45 0 0,-89-100-43 0 0,40 59-5 0 0,8 23-58 0 0,0 3 55 0 0,-3 4 9 0 0,-121-58-74 0 0,56 38 31 0 0,5 26-18 0 0,104 43-98 0 0,0 1 0 0 0,0 2 0 0 0,0 0 0 0 0,-1 2 0 0 0,1 0 0 0 0,-1 2 0 0 0,1 1 1 0 0,-1 1-1 0 0,-8 4 164 0 0,-17 21-3203 0 0,42 13-6361 0 0,10-27 2269 0 0,0-5-2407 0 0</inkml:trace>
  <inkml:trace contextRef="#ctx0" brushRef="#br0" timeOffset="769.439">1357 1295 0 0 0,'0'0'1335'0'0,"0"0"548"0"0,0 0 280 0 0,0 0-20 0 0,0 0-89 0 0,0 0-160 0 0,0 0-265 0 0,0 0-243 0 0,0 0-236 0 0,0 0-159 0 0,0 0-138 0 0,-6 0-122 0 0,-20 2-132 0 0,2 22 1122 0 0,-1 9 6 0 0,25-33-1597 0 0,0 0-41 0 0,0 0-6 0 0,0 0-14 0 0,0 0 3 0 0,0 0 2 0 0,0 0-18 0 0,0 0 4 0 0,0 0-6 0 0,0 0-4 0 0,0 0 27 0 0,18-22 1145 0 0,-11 20 1054 0 0,-18 10-1847 0 0,-6 4-247 0 0,16-11-121 0 0,1-1-3 0 0,0 0-8 0 0,0 0 0 0 0,0 0-26 0 0,0 0-30 0 0,0 0-18 0 0,0 0-28 0 0,0 0-76 0 0,0 0-99 0 0,0 0-147 0 0,0 0-178 0 0,20 1-4944 0 0,-12 3 3108 0 0,4 1-6099 0 0,-8-4-1204 0 0</inkml:trace>
  <inkml:trace contextRef="#ctx0" brushRef="#br0" timeOffset="1967.822">2697 1605 0 0 0,'0'0'527'0'0,"0"0"374"0"0,0 0 78 0 0,0 0-20 0 0,0 0-68 0 0,0 0-134 0 0,0 0-142 0 0,0 0-51 0 0,0 0 106 0 0,0 0 131 0 0,0 0 117 0 0,0 10 26 0 0,0 80 1406 0 0,-8 194-190 0 0,-3 572-4763 0 0,27-674 2990 0 0,-6-80-114 0 0,-20 9 34 0 0,-20 14-191 0 0,3-26-45 0 0,-16 15 18 0 0,38-96-118 0 0,1 0 1 0 0,1 0-1 0 0,0 1 1 0 0,2 0-1 0 0,0-1 1 0 0,1 1-1 0 0,1 10 29 0 0,0 8-1034 0 0,-1-34 60 0 0,0 2-416 0 0,0-1-7008 0 0,0-1 7718 0 0</inkml:trace>
  <inkml:trace contextRef="#ctx0" brushRef="#br0" timeOffset="3369.61">1250 1932 0 0 0,'0'0'220'0'0,"0"0"163"0"0,0 0-4 0 0,0 0 10 0 0,-1-11 572 0 0,-14 52 1708 0 0,10-21-2061 0 0,1 0 0 0 0,0 0 0 0 0,2 1 0 0 0,0-1 0 0 0,1 1 0 0 0,1 0 0 0 0,3 16-608 0 0,-2 20 638 0 0,13 247 707 0 0,2-42-141 0 0,-12 88-1204 0 0,-5-255 228 0 0,2-60-94 0 0,-3 0 0 0 0,0 0 0 0 0,-3-1 0 0 0,0 1 0 0 0,-7 15-134 0 0,-21 86 790 0 0,25-3-151 0 0,23-92-480 0 0,-14-37-932 0 0,6-19-9834 0 0,-4 11 7057 0 0</inkml:trace>
  <inkml:trace contextRef="#ctx0" brushRef="#br0" timeOffset="3903.12">345 3372 8786 0 0,'0'0'660'0'0,"0"0"159"0"0,41-12 124 0 0,134-37 153 0 0,20-1 1314 0 0,11 2 2937 0 0,181-18-5347 0 0,215 2 1924 0 0,-284 33-1575 0 0,460-61-177 0 0,-448 40-257 0 0,-277 48-108 0 0,12-2-779 0 0,-27-6-2928 0 0,-27 4 21 0 0,-2 2-3322 0 0,-5 5 925 0 0</inkml:trace>
  <inkml:trace contextRef="#ctx0" brushRef="#br0" timeOffset="4201.515">3332 2706 7298 0 0,'0'0'2313'0'0,"0"0"-824"0"0,0 0-310 0 0,0 0 22 0 0,0 0 23 0 0,0 0-47 0 0,0 0-68 0 0,0 0-84 0 0,0 0-132 0 0,0 0-177 0 0,0 0-162 0 0,0 0-118 0 0,-33 3-90 0 0,-103 16-71 0 0,128-18-246 0 0,1 0 0 0 0,-1 0-1 0 0,1 1 1 0 0,0 0 0 0 0,0 1-1 0 0,0 0 1 0 0,0 0 0 0 0,0 0-1 0 0,0 1 1 0 0,1 0-1 0 0,0 0 1 0 0,-6 5-29 0 0,-3 3 59 0 0,-519 378 470 0 0,215-150-1267 0 0,162-120-4476 0 0,75-55-5681 0 0,58-45 5575 0 0</inkml:trace>
  <inkml:trace contextRef="#ctx0" brushRef="#br0" timeOffset="4646.633">1815 2739 7722 0 0,'0'0'984'0'0,"0"0"51"0"0,0 0 122 0 0,0 0 189 0 0,0 0 48 0 0,-39 27-159 0 0,-121 91-277 0 0,23-15 235 0 0,-457 315-944 0 0,506-357-1371 0 0,33-22-1230 0 0,0-1-4028 0 0,31-21-1039 0 0</inkml:trace>
  <inkml:trace contextRef="#ctx0" brushRef="#br0" timeOffset="5939.507">1346 3884 8314 0 0,'0'0'1235'0'0,"0"0"-190"0"0,0 0-45 0 0,0 0 154 0 0,0 0 158 0 0,0 0-37 0 0,0 0-220 0 0,0 0-233 0 0,0 0-238 0 0,0 0-212 0 0,0 0-97 0 0,-13 33-54 0 0,-36 104-17 0 0,23-46 232 0 0,-4 49 211 0 0,12-41-62 0 0,37-171 2133 0 0,90-179-2328 0 0,-77 166-212 0 0,-23 52 149 0 0,-9 33-284 0 0,0 0 32 0 0,0 0-2 0 0,0 0 6 0 0,0 0 33 0 0,0 27 28 0 0,0-13-128 0 0,0 0 1 0 0,1 0 0 0 0,1 0 0 0 0,0 0-1 0 0,1 0 1 0 0,0 0 0 0 0,1-1 0 0 0,1 0-1 0 0,1 4-12 0 0,59 83 103 0 0,-62-96-83 0 0,0 0 1 0 0,0-1-1 0 0,0 1 1 0 0,0-1-1 0 0,1 0 0 0 0,-1 0 1 0 0,1 0-1 0 0,0 0 1 0 0,0-1-1 0 0,0 1 0 0 0,0-1 1 0 0,0 0-1 0 0,1 0 1 0 0,-1 0-1 0 0,1-1 0 0 0,-1 0 1 0 0,1 0-1 0 0,-1 0 1 0 0,1 0-1 0 0,3-1-20 0 0,-4-2 100 0 0,0 0 0 0 0,0-1 0 0 0,0 0 0 0 0,-1 1 0 0 0,1-2 0 0 0,-1 1 0 0 0,1 0 0 0 0,-1-1 0 0 0,0 1 0 0 0,-1-1 0 0 0,1 0-1 0 0,-1 0 1 0 0,1 0 0 0 0,-1 0 0 0 0,0 0 0 0 0,-1-1 0 0 0,1 1 0 0 0,0-4-100 0 0,27-91 776 0 0,-21-78-234 0 0,-15 145-1248 0 0,7 31 199 0 0,0 1-355 0 0,0 0-496 0 0,4 11-9858 0 0,-1-7-340 0 0</inkml:trace>
  <inkml:trace contextRef="#ctx0" brushRef="#br0" timeOffset="6435.394">1859 4049 14491 0 0,'0'0'1524'0'0,"0"0"-387"0"0,0 0-168 0 0,0 0-3 0 0,0 0-38 0 0,0 0-116 0 0,0 0-140 0 0,0 0-126 0 0,0 0-164 0 0,0 0-108 0 0,0 0-49 0 0,0 0 6 0 0,0 0 29 0 0,-4 34-5 0 0,-11 101-1 0 0,19-46 281 0 0,18 7 160 0 0,-20-82 19 0 0,0-21 1290 0 0,2-69-1667 0 0,3 0-1 0 0,4 0 1 0 0,3 1-337 0 0,-13 65 14 0 0,29-93 136 0 0,2 45-129 0 0,-31 57-33 0 0,4 17-15 0 0,36 82-123 0 0,-7-42-276 0 0,11-40-2825 0 0,-28-16-626 0 0,-2-2-3298 0 0,-10-1-4640 0 0</inkml:trace>
</inkml:ink>
</file>

<file path=ppt/ink/ink9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14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807 144 0 0 0,'0'0'672'0'0,"0"0"552"0"0,0 0 187 0 0,0 0 82 0 0,0 0 0 0 0,0 0-52 0 0,0 0-29 0 0,0 0 0 0 0,0 0 10 0 0,0 0-62 0 0,10-14-200 0 0,32-42-237 0 0,-42 56-899 0 0,-1 0 0 0 0,1 0 0 0 0,0 1 0 0 0,-1-1 0 0 0,1 0-1 0 0,0 0 1 0 0,-1 0 0 0 0,1 1 0 0 0,-1-1 0 0 0,1 0 0 0 0,0 0-1 0 0,-1 0 1 0 0,1 0 0 0 0,-1 0 0 0 0,1 0 0 0 0,-1 0 0 0 0,1 0 0 0 0,0 0-1 0 0,-1 0 1 0 0,1 0 0 0 0,-1 0 0 0 0,1 0 0 0 0,-1 0 0 0 0,1 0-1 0 0,0 0 1 0 0,-1 0 0 0 0,1-1 0 0 0,-1 1 0 0 0,1 0 0 0 0,0 0 0 0 0,-1 0-1 0 0,1-1 1 0 0,0 1 0 0 0,-1 0 0 0 0,1 0 0 0 0,0-1 0 0 0,-1 1-1 0 0,1 0 1 0 0,0-1 0 0 0,0 1 0 0 0,-1-1 0 0 0,1 1 0 0 0,0 0 0 0 0,0-1-1 0 0,0 1 1 0 0,0 0 0 0 0,0-1 0 0 0,-1 1 0 0 0,1-1 0 0 0,0 1-1 0 0,0-1 1 0 0,0 1 0 0 0,0 0 0 0 0,0-1 0 0 0,0 1 0 0 0,0-1 0 0 0,0 1-1 0 0,0-1 1 0 0,1 1 0 0 0,-1 0 0 0 0,0-1 0 0 0,0 1 0 0 0,0-1-1 0 0,0 1 1 0 0,1 0 0 0 0,-1-1 0 0 0,0 1-24 0 0,-20 8 196 0 0,-1 0 1 0 0,2 2-1 0 0,-1 0 1 0 0,1 2-1 0 0,1 0 0 0 0,0 1 1 0 0,-11 10-197 0 0,-23 16 141 0 0,-326 236 351 0 0,147-128 959 0 0,212-131-1487 0 0,191-61 446 0 0,-102 23-302 0 0,-40 11-82 0 0,-1 2 1 0 0,1 1-1 0 0,1 1 1 0 0,-1 2-1 0 0,1 1 1 0 0,12 1-27 0 0,-34 2 16 0 0,-7 1-14 0 0,0-1 0 0 0,0 1 1 0 0,0-1-1 0 0,0 1 1 0 0,0 0-1 0 0,0 0 0 0 0,0 0 1 0 0,0 0-1 0 0,0 0 1 0 0,0 0-1 0 0,0 0 0 0 0,0 1 1 0 0,0-1-1 0 0,0 1 0 0 0,0-1 1 0 0,-1 1-1 0 0,1 0 1 0 0,0 0-1 0 0,0 0 0 0 0,-1 0 1 0 0,1 0-1 0 0,0 0 0 0 0,-1 0 1 0 0,1 1-1 0 0,-1-1 1 0 0,1 0-1 0 0,-1 1 0 0 0,0-1 1 0 0,0 1-1 0 0,0 0 0 0 0,0-1 1 0 0,0 1-1 0 0,1 1-2 0 0,-3 7 67 0 0,0-1-1 0 0,-1 0 1 0 0,0 1-1 0 0,0-1 1 0 0,-1 0 0 0 0,0 0-1 0 0,-1 0 1 0 0,0-1-1 0 0,0 1 1 0 0,-1-1-1 0 0,0 0 1 0 0,-1 0-1 0 0,1-1 1 0 0,-1 1 0 0 0,-2 0-67 0 0,5-4 16 0 0,-223 244 763 0 0,133-155-407 0 0,89-89-354 0 0,-22 22 139 0 0,1 0 0 0 0,2 2 0 0 0,1 1 0 0 0,1 0 0 0 0,1 2-157 0 0,19-27 2 0 0,0 0 0 0 0,0 0 1 0 0,0 0-1 0 0,1 0 0 0 0,-1 0 1 0 0,1 0-1 0 0,0 0 0 0 0,0 0 1 0 0,0 0-1 0 0,1 0 0 0 0,-1-1 1 0 0,1 1-1 0 0,0 0 0 0 0,0 0 1 0 0,1 0-1 0 0,-1 0 0 0 0,1-1 1 0 0,-1 1-1 0 0,1-1 0 0 0,0 1 1 0 0,1-1-1 0 0,-1 0 0 0 0,1 0 0 0 0,-1 0 1 0 0,1 0-1 0 0,0 0 0 0 0,0 0 1 0 0,0-1-1 0 0,0 0 0 0 0,1 1 1 0 0,-1-1-1 0 0,0 0 0 0 0,1-1 1 0 0,0 1-1 0 0,-1-1 0 0 0,1 1 1 0 0,0-1-1 0 0,0 0 0 0 0,0 0 1 0 0,0-1-1 0 0,0 1 0 0 0,0-1 1 0 0,0 0-1 0 0,0 0 0 0 0,0-1 0 0 0,2 1-1 0 0,28-3 21 0 0,0-1 1 0 0,-1-1-1 0 0,0-2 1 0 0,0-2 0 0 0,0-1-1 0 0,-1-1 1 0 0,-1-1 0 0 0,0-2-1 0 0,-1-2 1 0 0,0 0 0 0 0,25-20-23 0 0,-43 29-12 0 0,2-1-12 0 0,8-3-237 0 0,-1-1 0 0 0,0 0 0 0 0,-1-2 0 0 0,0-1 0 0 0,-1 0 0 0 0,-1-1 0 0 0,0-1 0 0 0,-1-1 0 0 0,7-10 261 0 0,-20 20-523 0 0,0 0 0 0 0,-1 0 0 0 0,1 0 0 0 0,-2-1 0 0 0,1 1 0 0 0,-1-1 0 0 0,0 0 0 0 0,-1 1 0 0 0,0-1 0 0 0,0 0 0 0 0,-1 0 0 0 0,0 0 0 0 0,-1-1 523 0 0,-21-67-11090 0 0,13 61 6824 0 0</inkml:trace>
  <inkml:trace contextRef="#ctx0" brushRef="#br0" timeOffset="298.64">201 1 5401 0 0,'0'0'1987'0'0,"0"0"-248"0"0,0 0-500 0 0,0 0-424 0 0,0 0-322 0 0,0 0-218 0 0,0 0-49 0 0,0 0 72 0 0,0 0 178 0 0,0 0 231 0 0,0 0 177 0 0,0 0 85 0 0,0 0-66 0 0,-2 16-127 0 0,-3 187 1636 0 0,61 241 125 0 0,-21-199-1830 0 0,-1 156-707 0 0,-8-76 150 0 0,-1-86-376 0 0,-24-177 710 0 0,-2-32-4016 0 0,1-15-2339 0 0,1 0-3930 0 0,-1-15 5753 0 0</inkml:trace>
</inkml:ink>
</file>

<file path=ppt/ink/ink9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0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71 158 0 0 0,'0'0'1650'0'0,"0"0"359"0"0,0 0 196 0 0,0 0-102 0 0,0 0-223 0 0,0 0-329 0 0,0 0-342 0 0,0 0-260 0 0,0 0-143 0 0,-5-1-71 0 0,-15-6-54 0 0,16 34 1892 0 0,-26 127 1141 0 0,23 74-1807 0 0,3-214 374 0 0,4-45 251 0 0,0 20-3140 0 0,0-15 643 0 0,2 1-1 0 0,1-1 1 0 0,0 1 0 0 0,2 0 0 0 0,1 0 0 0 0,1 0 0 0 0,9-19-35 0 0,-1 5 35 0 0,2 1 0 0 0,1 1-1 0 0,3 1 1 0 0,0 0 0 0 0,2 2 0 0 0,11-11-35 0 0,-32 42-2 0 0,-1 0 0 0 0,0 0-1 0 0,1 1 1 0 0,0-1 0 0 0,0 0-1 0 0,0 1 1 0 0,0 0 0 0 0,0-1-1 0 0,0 1 1 0 0,1 0 0 0 0,-1 0 0 0 0,1 0-1 0 0,0 0 1 0 0,-1 1 0 0 0,1-1-1 0 0,0 1 1 0 0,0-1 0 0 0,0 1-1 0 0,0 0 1 0 0,0 0 0 0 0,0 1 0 0 0,0-1-1 0 0,0 1 1 0 0,0-1 0 0 0,1 1-1 0 0,-1 0 1 0 0,0 0 0 0 0,0 0-1 0 0,0 1 1 0 0,0-1 0 0 0,1 1-1 0 0,-1 0 1 0 0,0-1 0 0 0,0 2 0 0 0,0-1-1 0 0,0 0 1 0 0,-1 0 0 0 0,1 1-1 0 0,0 0 1 0 0,2 1 2 0 0,2 8-46 0 0,0 1 1 0 0,-1 0-1 0 0,0 0 0 0 0,0 1 0 0 0,-2 0 1 0 0,0 0-1 0 0,0 0 0 0 0,-1 0 0 0 0,0 1 1 0 0,-1 3 45 0 0,15 38-1809 0 0,-5-40-2148 0 0,3-4-4878 0 0,-12-11-2829 0 0</inkml:trace>
</inkml:ink>
</file>

<file path=ppt/ink/ink9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25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3179 1 6497 0 0,'0'0'1613'0'0,"0"0"-37"0"0,0 0-61 0 0,0 0 80 0 0,0 0 39 0 0,0 0-103 0 0,0 0-164 0 0,0 0-219 0 0,0 0-276 0 0,0 0-260 0 0,0 0-129 0 0,0 0-11 0 0,0 0 68 0 0,0 11 56 0 0,8 206 1880 0 0,18 173-1035 0 0,-23-155-2045 0 0,-3-234 261 0 0,0-1-86 0 0,0 0-85 0 0,0 0-98 0 0,0 0-169 0 0,-11-15-6445 0 0,-13-13-5238 0 0,22 23 9469 0 0</inkml:trace>
  <inkml:trace contextRef="#ctx0" brushRef="#br0" timeOffset="244.241">2888 608 10226 0 0,'0'0'1458'0'0,"0"0"-202"0"0,0 0 62 0 0,0 0 199 0 0,0 0 12 0 0,0 0-105 0 0,0 0-126 0 0,0 0-150 0 0,0 0-144 0 0,32-8-158 0 0,101-26-156 0 0,55-38 1177 0 0,67-34-2391 0 0,-248 96-4534 0 0,-5 2-7906 0 0,1 7 5929 0 0</inkml:trace>
  <inkml:trace contextRef="#ctx0" brushRef="#br0" timeOffset="731.994">3608 49 13899 0 0,'0'0'1216'0'0,"0"0"-369"0"0,0 0-247 0 0,0 0 122 0 0,0 0 262 0 0,0 0 227 0 0,0 0 96 0 0,0 0-98 0 0,0 0-232 0 0,-2 32-273 0 0,-3 103-197 0 0,-7 132 962 0 0,23-55-1085 0 0,10-81-285 0 0,-4-73-59 0 0,-16-57-33 0 0,0-1 1 0 0,0 1-1 0 0,1-1 1 0 0,-1 1-1 0 0,0-1 0 0 0,1 0 1 0 0,-1 1-1 0 0,0-1 1 0 0,1 0-1 0 0,-1 0 1 0 0,0 0-1 0 0,1 0 0 0 0,-1 0 1 0 0,0 0-1 0 0,1 0 1 0 0,-1 0-1 0 0,0-1 0 0 0,1 1 1 0 0,-1 0-1 0 0,0-1 1 0 0,0 1-1 0 0,1-1 1 0 0,-1 1-1 0 0,0-1 0 0 0,0 0 1 0 0,0 0-1 0 0,0 1 1 0 0,0-1-1 0 0,0 0 0 0 0,0 0 1 0 0,0 0-1 0 0,0-1-7 0 0,80-90 223 0 0,52-29-216 0 0,-115 109-4 0 0,-13 7-4 0 0,1 1-1 0 0,0 0 1 0 0,0 0 0 0 0,1 0 0 0 0,-1 1-1 0 0,1 0 1 0 0,0 0 0 0 0,0 1 0 0 0,0 0-1 0 0,0 0 1 0 0,7-1 1 0 0,-7 33 69 0 0,-6 134 411 0 0,14-122-422 0 0,-15-41-144 0 0,0 0 0 0 0,1 1 1 0 0,-1-1-1 0 0,1 0 0 0 0,-1 0 1 0 0,1 1-1 0 0,-1-1 0 0 0,1 0 0 0 0,0 0 1 0 0,0 0-1 0 0,-1 0 0 0 0,1 0 0 0 0,0 0 1 0 0,0 0-1 0 0,0 0 0 0 0,0 0 1 0 0,0 0-1 0 0,0 0 0 0 0,0 0 0 0 0,1-1 1 0 0,-1 1-1 0 0,0-1 0 0 0,0 1 1 0 0,1-1-1 0 0,-1 1 0 0 0,0-1 0 0 0,0 0 1 0 0,1 1-1 0 0,-1-1 0 0 0,0 0 1 0 0,1 0-1 0 0,-1 0 0 0 0,1 0 0 0 0,-1 0 1 0 0,0 0-1 0 0,1 0 0 0 0,-1-1 0 0 0,0 1 1 0 0,0 0-1 0 0,1-1 0 0 0,-1 1 1 0 0,0-1-1 0 0,0 0 0 0 0,1 1 0 0 0,-1-1 1 0 0,1 0 85 0 0,51-41-5378 0 0,-33 18-246 0 0,-3 4-2412 0 0,-10 12 3779 0 0</inkml:trace>
  <inkml:trace contextRef="#ctx0" brushRef="#br0" timeOffset="1448.006">4386 542 2713 0 0,'0'0'4004'0'0,"0"0"-1394"0"0,0 0-617 0 0,0 0-180 0 0,0 0-224 0 0,0 0-298 0 0,0 0-194 0 0,0 0-103 0 0,0 0-118 0 0,0 0-134 0 0,0 0-105 0 0,0 0-44 0 0,0 0-20 0 0,-24 20-13 0 0,-77 64-52 0 0,49-29 211 0 0,46-49-661 0 0,1 1 0 0 0,1-1 0 0 0,-1 1 0 0 0,1 0 1 0 0,0 1-1 0 0,1-1 0 0 0,-1 1 0 0 0,2-1 0 0 0,-1 1 0 0 0,1 0 1 0 0,0 0-1 0 0,1 0 0 0 0,0 0 0 0 0,0 0 0 0 0,0 1 1 0 0,1 0-59 0 0,1-7 12 0 0,0 0 0 0 0,0 0 0 0 0,1 0 0 0 0,-1 0 0 0 0,0 0 0 0 0,1 0 0 0 0,-1 0 0 0 0,1-1 0 0 0,0 1 1 0 0,0-1-1 0 0,-1 1 0 0 0,1-1 0 0 0,0 1 0 0 0,0-1 0 0 0,0 0 0 0 0,1 0 0 0 0,-1 0 0 0 0,0 0 1 0 0,0-1-1 0 0,0 1 0 0 0,1 0 0 0 0,-1-1 0 0 0,0 0 0 0 0,1 1 0 0 0,-1-1 0 0 0,0 0 0 0 0,1 0 1 0 0,-1 0-1 0 0,0-1 0 0 0,1 1 0 0 0,-1-1 0 0 0,0 1 0 0 0,1-1 0 0 0,0 0-12 0 0,8 1 110 0 0,0-3-58 0 0,0 0 0 0 0,0 0 0 0 0,0-1 0 0 0,-1-1 0 0 0,1 1 0 0 0,-1-2 0 0 0,0 0 0 0 0,0 0 0 0 0,-1 0 0 0 0,0-1 0 0 0,0-1 0 0 0,1-1-52 0 0,119-124 253 0 0,-87 85-191 0 0,-53 93-193 0 0,8-37 134 0 0,0 0-1 0 0,0 0 1 0 0,1 1 0 0 0,0-1-1 0 0,1 1 1 0 0,0 0 0 0 0,0 0-1 0 0,1-1 1 0 0,0 1 0 0 0,0 0-1 0 0,1 0 1 0 0,1 1-3 0 0,51 52-13 0 0,-45-58 20 0 0,-1 0 0 0 0,1-1 0 0 0,0 0 0 0 0,0 0 0 0 0,0 0 0 0 0,0-1 1 0 0,0-1-1 0 0,1 1 0 0 0,-1-1 0 0 0,0-1 0 0 0,1 0 0 0 0,-1 0 0 0 0,1 0 0 0 0,-1-1 0 0 0,0 0 1 0 0,1-1-1 0 0,-1 0 0 0 0,0 0 0 0 0,0-1 0 0 0,0 0 0 0 0,0 0-7 0 0,13-8 31 0 0,-1-1 0 0 0,0 0 0 0 0,-1-1 0 0 0,-1-1-1 0 0,0-1 1 0 0,-1-1 0 0 0,0 0 0 0 0,-1-1 0 0 0,-1-1 0 0 0,-1 0 0 0 0,-1-1-1 0 0,0-1 1 0 0,-1 0 0 0 0,-1 0 0 0 0,0-4-31 0 0,5-6-7 0 0,-1-1 0 0 0,-2 0 0 0 0,0-1 0 0 0,-3 0 0 0 0,0-1 0 0 0,-2 0-1 0 0,-2 0 1 0 0,-1-1 0 0 0,-2 0 0 0 0,0-26 7 0 0,-14-68-69 0 0,11 127 72 0 0,0 0 0 0 0,0 0 0 0 0,0 0-1 0 0,0 0 1 0 0,0 0 0 0 0,0 0 0 0 0,-1 0 0 0 0,1 0 0 0 0,0 0 0 0 0,0 0 0 0 0,-1 0 0 0 0,1 1-1 0 0,-1-1 1 0 0,1 0 0 0 0,-1 0 0 0 0,1 0 0 0 0,-1 0 0 0 0,1 1 0 0 0,-1-1 0 0 0,0 0-1 0 0,1 0 1 0 0,-1 1 0 0 0,0-1 0 0 0,0 1 0 0 0,0-1 0 0 0,1 1 0 0 0,-1-1 0 0 0,0 1 0 0 0,0-1-1 0 0,0 1 1 0 0,0 0 0 0 0,0-1 0 0 0,0 1 0 0 0,0 0 0 0 0,0 0 0 0 0,0 0 0 0 0,0 0 0 0 0,0 0-1 0 0,0 0 1 0 0,0 0 0 0 0,0 0 0 0 0,0 0 0 0 0,0 0 0 0 0,0 1 0 0 0,0-1 0 0 0,1 0-1 0 0,-1 1 1 0 0,0-1 0 0 0,-1 1-3 0 0,-9 20 22 0 0,1 0 0 0 0,1 1-1 0 0,1 0 1 0 0,1 0 0 0 0,1 1 0 0 0,1 0-1 0 0,1 0 1 0 0,0 0 0 0 0,2 0 0 0 0,1 1-1 0 0,1-1 1 0 0,1 1 0 0 0,2 11-22 0 0,-2 14 76 0 0,-2-5 15 0 0,2 0 1 0 0,2 1-1 0 0,2-1 0 0 0,8 33-91 0 0,21 51 44 0 0,-1-43-33 0 0,-18-41-98 0 0,-15-43 2 0 0,0-1-22 0 0,0 0-35 0 0,0 0-78 0 0,-5-5-710 0 0,-38-35-2404 0 0,-23-22-6387 0 0,48 42 3511 0 0,3 7 63 0 0</inkml:trace>
  <inkml:trace contextRef="#ctx0" brushRef="#br0" timeOffset="1695.178">4645 498 14619 0 0,'0'0'1620'0'0,"0"0"-458"0"0,0 0-200 0 0,0 0 30 0 0,0 0-17 0 0,0 0-130 0 0,0 0-126 0 0,0 0-103 0 0,34-8-129 0 0,112-25-131 0 0,12 4 227 0 0,-134 25-1113 0 0,188-25 1280 0 0,-142 24-4911 0 0,-1 2-5944 0 0,-55 3 215 0 0</inkml:trace>
  <inkml:trace contextRef="#ctx0" brushRef="#br0" timeOffset="-1663.457">559 435 0 0 0,'0'0'695'0'0,"0"0"677"0"0,0 0 346 0 0,0 0 106 0 0,0 0-3 0 0,0 0-117 0 0,0 0-196 0 0,0 0-190 0 0,0 0-158 0 0,-9-8-104 0 0,-27-24-41 0 0,31 30-756 0 0,1-1 1 0 0,0 1-1 0 0,-1 0 0 0 0,1 0 0 0 0,-1 1 0 0 0,0-1 1 0 0,0 1-1 0 0,0 0 0 0 0,1 0 0 0 0,-1 1 0 0 0,0-1 0 0 0,0 1 1 0 0,0 0-1 0 0,0 1 0 0 0,0-1 0 0 0,-1 1-259 0 0,-10 0 345 0 0,-1 1-130 0 0,1 1 0 0 0,0 0-1 0 0,0 1 1 0 0,0 1 0 0 0,0 0 0 0 0,1 1 0 0 0,0 1-1 0 0,0 0 1 0 0,1 1 0 0 0,0 1 0 0 0,0 0 0 0 0,1 1-1 0 0,-10 9-214 0 0,-1 0 235 0 0,1 1-1 0 0,1 1 1 0 0,1 1-1 0 0,1 1 1 0 0,-12 17-235 0 0,26-30 41 0 0,-1 0 0 0 0,1-1 1 0 0,1 2-1 0 0,0-1 0 0 0,0 1 0 0 0,1 0 1 0 0,0 0-1 0 0,1 0 0 0 0,0 0 0 0 0,1 0 1 0 0,1 1-1 0 0,-1-1 0 0 0,2 1 0 0 0,0-1 1 0 0,0 1-1 0 0,1 6-41 0 0,0-14 20 0 0,0-1-1 0 0,0 1 1 0 0,1 0 0 0 0,-1-1 0 0 0,1 1-1 0 0,-1-1 1 0 0,1 1 0 0 0,0-1 0 0 0,0 0-1 0 0,1 0 1 0 0,-1 0 0 0 0,1 0 0 0 0,-1 0-1 0 0,1-1 1 0 0,0 1 0 0 0,0-1 0 0 0,0 0-1 0 0,1 1 1 0 0,-1-2 0 0 0,0 1 0 0 0,1 0-1 0 0,-1-1 1 0 0,1 1 0 0 0,0-1 0 0 0,-1 0-1 0 0,4 0-19 0 0,101 6 683 0 0,-89-12-597 0 0,-1 0 0 0 0,1-1 0 0 0,-1-1-1 0 0,-1-1 1 0 0,1 0 0 0 0,-1-1 0 0 0,-1-1-1 0 0,0 0 1 0 0,0-2 0 0 0,-1 0 0 0 0,0 0 0 0 0,10-13-86 0 0,9-8 123 0 0,-2-2 0 0 0,-1-1 0 0 0,-2-2 0 0 0,5-10-123 0 0,15-54 124 0 0,-22 13 59 0 0,-27 88-110 0 0,0 1-6 0 0,0 0-26 0 0,-4 23-50 0 0,-3 10 24 0 0,1 1 0 0 0,2 1 1 0 0,1-1-1 0 0,1 1 1 0 0,3 21-16 0 0,1-46-30 0 0,0 0 1 0 0,1 0-1 0 0,0 0 1 0 0,1-1-1 0 0,0 0 1 0 0,0 0-1 0 0,1 0 0 0 0,0 0 1 0 0,1-1-1 0 0,0 0 1 0 0,0 0-1 0 0,1 0 1 0 0,0-1-1 0 0,0 0 0 0 0,1 0 1 0 0,0-1-1 0 0,0 0 1 0 0,5 3 29 0 0,12 10-893 0 0,8 6-2936 0 0,-6-14-4129 0 0,-18-7 1415 0 0,-1-1-1284 0 0</inkml:trace>
  <inkml:trace contextRef="#ctx0" brushRef="#br0" timeOffset="-1223.987">920 859 11987 0 0,'0'0'2257'0'0,"0"0"-434"0"0,0 0-196 0 0,0 0-26 0 0,0 0-98 0 0,0 0-242 0 0,0 0-244 0 0,0 0-204 0 0,0 0-171 0 0,0 0-153 0 0,0 0-93 0 0,0 0-13 0 0,0 0-26 0 0,8-13-15 0 0,66-103 456 0 0,77-105-253 0 0,-144 203-520 0 0,-7 18-37 0 0,0 0-43 0 0,0 0-41 0 0,0 19-252 0 0,1 134 308 0 0,1-147 48 0 0,0-1 0 0 0,1 1 0 0 0,-1-1-1 0 0,1 1 1 0 0,0-1 0 0 0,0 0 0 0 0,0 0 0 0 0,1 0 0 0 0,0 0-1 0 0,0-1 1 0 0,0 0 0 0 0,1 0 0 0 0,-1 0 0 0 0,1 0 0 0 0,0 0-1 0 0,0-1 1 0 0,0 0 0 0 0,1 0 0 0 0,-1-1 0 0 0,1 1 0 0 0,-1-1-1 0 0,1 0 1 0 0,0-1 0 0 0,0 1 0 0 0,0-1 0 0 0,0-1 0 0 0,0 1-1 0 0,0-1 1 0 0,0 0 0 0 0,0 0 0 0 0,2-1-8 0 0,0-2 63 0 0,0 0 0 0 0,-1-1-1 0 0,1 1 1 0 0,-1-2 0 0 0,0 1 0 0 0,0-1 0 0 0,0 0-1 0 0,-1-1 1 0 0,0 0 0 0 0,0 0 0 0 0,0 0 0 0 0,-1 0 0 0 0,0-1-1 0 0,0 0 1 0 0,0 0 0 0 0,-1-1 0 0 0,3-7-63 0 0,8-8 75 0 0,8-27-25 0 0,26-43-1926 0 0,-48 91 1645 0 0,12-15-4337 0 0,1 10-4122 0 0,-7 5 2048 0 0,-6 1-102 0 0</inkml:trace>
  <inkml:trace contextRef="#ctx0" brushRef="#br0" timeOffset="-761.692">1814 432 9570 0 0,'0'0'3030'0'0,"0"0"-759"0"0,0 0-509 0 0,0 0-263 0 0,0 0-274 0 0,0 0-267 0 0,0 0-200 0 0,0 0-129 0 0,0 0-98 0 0,0 0-98 0 0,0 0-38 0 0,0 0-43 0 0,-29 25-47 0 0,-88 80-38 0 0,52-26 147 0 0,60-73-396 0 0,1 0 0 0 0,1 0 0 0 0,-1 1 1 0 0,1-1-1 0 0,1 1 0 0 0,-1 0 1 0 0,1 0-1 0 0,0 0 0 0 0,0 0 1 0 0,1 0-1 0 0,0 0 0 0 0,0 0 0 0 0,1 1 1 0 0,0-1-1 0 0,0 0 0 0 0,1 0 1 0 0,0 1-1 0 0,1 4-18 0 0,2-7 9 0 0,1-1 0 0 0,-1 1 1 0 0,1-1-1 0 0,0 0 0 0 0,0 0 1 0 0,1-1-1 0 0,-1 1 0 0 0,1-1 0 0 0,-1-1 1 0 0,1 1-1 0 0,0-1 0 0 0,0 0 0 0 0,0 0 1 0 0,0 0-1 0 0,0-1 0 0 0,1 0 1 0 0,-1-1-1 0 0,0 1 0 0 0,1-1 0 0 0,2 0-9 0 0,9-2 99 0 0,-1-1 0 0 0,1-1 0 0 0,-1 0 0 0 0,0-1 0 0 0,-1-1 0 0 0,1-1 0 0 0,-1 0 0 0 0,0-1 0 0 0,-1 0 0 0 0,0-2 0 0 0,0 0 0 0 0,-1 0 0 0 0,0-1 0 0 0,-1-1 0 0 0,0 0 0 0 0,-1-1 0 0 0,-1-1-1 0 0,0 0 1 0 0,-1 0 0 0 0,4-8-99 0 0,12-17 83 0 0,-1-3-1 0 0,-3 0 1 0 0,-1-1-1 0 0,-3-1 1 0 0,-1 0-1 0 0,6-32-82 0 0,-19 64-32 0 0,-2-1 1 0 0,1 0-1 0 0,-2 0 0 0 0,0 0 0 0 0,0 0 0 0 0,-1-1 0 0 0,-1 1 1 0 0,0 0-1 0 0,-1 0 0 0 0,0 0 0 0 0,-1 0 0 0 0,0 1 0 0 0,-1-1 1 0 0,-1 1 31 0 0,3 6-23 0 0,0 0 0 0 0,-1 1 0 0 0,0 0 0 0 0,0-1 0 0 0,0 1 1 0 0,0 0-1 0 0,-1 0 0 0 0,0 1 0 0 0,0-1 0 0 0,0 1 0 0 0,-1 0 0 0 0,1 0 1 0 0,-1 0-1 0 0,0 1 0 0 0,0 0 0 0 0,-1-1 0 0 0,1 2 0 0 0,0-1 1 0 0,-1 1-1 0 0,0 0 0 0 0,1 0 0 0 0,-1 0 0 0 0,0 1 0 0 0,0 0 1 0 0,0 0-1 0 0,0 1 0 0 0,0-1 0 0 0,0 1 0 0 0,0 0 0 0 0,0 1 1 0 0,-1 0 22 0 0,-4 3 1 0 0,0 1 0 0 0,1 0 1 0 0,-1 1-1 0 0,1 0 1 0 0,0 1-1 0 0,0 0 0 0 0,1 0 1 0 0,0 1-1 0 0,0 0 0 0 0,1 1 1 0 0,0 0-1 0 0,0 0 1 0 0,1 1-1 0 0,1 0 0 0 0,-1 0 1 0 0,1 0-1 0 0,1 1 1 0 0,0 0-1 0 0,1 0 0 0 0,0 0 1 0 0,1 1-1 0 0,0 0 1 0 0,0-1-1 0 0,1 6-1 0 0,-2 0 29 0 0,0-1 0 0 0,2 1 1 0 0,0 0-1 0 0,0 0 0 0 0,2 0 0 0 0,0 0 1 0 0,1-1-1 0 0,1 1 0 0 0,0 0 0 0 0,1 0 1 0 0,1-1-1 0 0,1 1 0 0 0,0-1 0 0 0,7 13-29 0 0,-3-11 22 0 0,0-1 0 0 0,1 1-1 0 0,1-2 1 0 0,0 1 0 0 0,2-2-1 0 0,-1 0 1 0 0,2 0 0 0 0,2 1-22 0 0,6 4-69 0 0,1-1 1 0 0,0-1 0 0 0,2-1 0 0 0,0 0-1 0 0,1-2 1 0 0,1-2 0 0 0,0 0-1 0 0,0-1 1 0 0,21 4 68 0 0,19-1-5402 0 0,1-10-5266 0 0,-52-5 503 0 0</inkml:trace>
  <inkml:trace contextRef="#ctx0" brushRef="#br0" timeOffset="2303.936">6243 60 9098 0 0,'0'0'1934'0'0,"0"0"-107"0"0,0 0-150 0 0,0 0-52 0 0,0 0-73 0 0,0 0-154 0 0,0 0-218 0 0,0 0-254 0 0,0 0-292 0 0,0 0-236 0 0,0 0-112 0 0,0 0 40 0 0,0 0 86 0 0,-2 13 69 0 0,0 85 456 0 0,19 11 0 0 0,21 137-3 0 0,-33 27-693 0 0,-23-169-810 0 0,16-98 508 0 0,-13-5-9027 0 0,14-2 8748 0 0,-13-8-3433 0 0,4 0-4435 0 0,3 2 3444 0 0</inkml:trace>
  <inkml:trace contextRef="#ctx0" brushRef="#br0" timeOffset="2524.85">5952 502 7017 0 0,'0'0'3595'0'0,"0"0"-1750"0"0,0 0-638 0 0,0 0 22 0 0,0 0 131 0 0,0 0 80 0 0,0 0-66 0 0,0 0-141 0 0,0 0-150 0 0,0 0-172 0 0,0 0-169 0 0,32-8-113 0 0,105-26-75 0 0,254-45 1542 0 0,-301 71-1797 0 0,-52 8-4931 0 0,-22 0 16 0 0,-15-1-1628 0 0,-1-1 1938 0 0,0 1-2510 0 0</inkml:trace>
  <inkml:trace contextRef="#ctx0" brushRef="#br0" timeOffset="2994.18">6646 97 11594 0 0,'0'0'2174'0'0,"0"0"-1199"0"0,0 0-261 0 0,0 0 267 0 0,0 0 313 0 0,0 0 129 0 0,0 0-110 0 0,0 0-186 0 0,1 31-208 0 0,3 104-231 0 0,-13-25 222 0 0,6-75-662 0 0,0-9-94 0 0,0-1 0 0 0,2 0-1 0 0,1 1 1 0 0,2-1 0 0 0,0 0 0 0 0,5 23-154 0 0,-4-39 8 0 0,-1 0 0 0 0,2 1 1 0 0,-1-1-1 0 0,1 0 0 0 0,1-1 1 0 0,-1 1-1 0 0,2-1 0 0 0,-1 0 1 0 0,1 0-1 0 0,0-1 0 0 0,1 1 1 0 0,1 0-9 0 0,-4-6 9 0 0,1-1 1 0 0,-1 0-1 0 0,1 0 0 0 0,-1 0 1 0 0,1-1-1 0 0,-1 1 1 0 0,1-1-1 0 0,-1 0 0 0 0,1-1 1 0 0,-1 1-1 0 0,1-1 0 0 0,-1 1 1 0 0,1-2-1 0 0,-1 1 1 0 0,1 0-1 0 0,-1-1 0 0 0,0 0 1 0 0,0 0-1 0 0,0 0 1 0 0,0 0-1 0 0,0-1 0 0 0,0 1 1 0 0,-1-1-1 0 0,1 0 1 0 0,-1 0-1 0 0,0-1 0 0 0,0 1 1 0 0,0 0-1 0 0,1-3-9 0 0,25-17-12 0 0,-12 11 38 0 0,-14 9-27 0 0,1-1 0 0 0,-1 1-1 0 0,1 0 1 0 0,0 0 0 0 0,1 1 0 0 0,-1-1-1 0 0,0 1 1 0 0,1 0 0 0 0,-1 0 0 0 0,1 0-1 0 0,0 0 1 0 0,0 1 0 0 0,-1 0 0 0 0,1 0-1 0 0,0 0 1 0 0,0 1 0 0 0,0 0 0 0 0,0 0-1 0 0,0 0 1 0 0,2 1 1 0 0,-3 2 7 0 0,-1 0 0 0 0,0 1-1 0 0,0-1 1 0 0,0 1 0 0 0,-1 0 0 0 0,1 0-1 0 0,-1 0 1 0 0,0 0 0 0 0,0 1 0 0 0,0-1-1 0 0,0 1 1 0 0,-1-1 0 0 0,0 1 0 0 0,0-1-1 0 0,0 1 1 0 0,0 4-7 0 0,2 7 39 0 0,5 30 101 0 0,-8-40-124 0 0,0 0 0 0 0,1 0 0 0 0,-1-1 0 0 0,2 1 0 0 0,-1 0 0 0 0,0-1 0 0 0,1 1 0 0 0,0 0 0 0 0,0-1 0 0 0,1 0 0 0 0,0 0 0 0 0,0 0 0 0 0,0 0 0 0 0,3 4-16 0 0,3 1 12 0 0,27 7-4 0 0,-18-29-199 0 0,39-58-3307 0 0,-49 61 2490 0 0,15-18-4103 0 0,-11 8-4395 0 0,-8 12 2645 0 0</inkml:trace>
  <inkml:trace contextRef="#ctx0" brushRef="#br0" timeOffset="3610.105">7229 748 0 0 0,'0'0'1043'0'0,"0"0"1084"0"0,0 0 220 0 0,0 0-25 0 0,0 0-147 0 0,0 0-252 0 0,0 0-309 0 0,0 0-361 0 0,0 0-254 0 0,0 0-181 0 0,0 0-94 0 0,0 0-28 0 0,0 0-18 0 0,4 8 1410 0 0,46-12 1949 0 0,20-26-2746 0 0,-50 17-1093 0 0,-9 8-119 0 0,-1-2-1 0 0,0 1 0 0 0,0-1 0 0 0,0-1 0 0 0,-1 1 0 0 0,0-2 0 0 0,-1 1 0 0 0,0-1 0 0 0,5-7-78 0 0,-13 15 0 0 0,1 0 0 0 0,0 0 0 0 0,-1 0-1 0 0,1 0 1 0 0,0 0 0 0 0,-1 0 0 0 0,1 0-1 0 0,-1-1 1 0 0,0 1 0 0 0,1 0-1 0 0,-1 0 1 0 0,0-1 0 0 0,0 1 0 0 0,0 0-1 0 0,0 0 1 0 0,0-1 0 0 0,0 1 0 0 0,0 0-1 0 0,0 0 1 0 0,-1-1 0 0 0,1 1-1 0 0,0 0 1 0 0,-1 0 0 0 0,1 0 0 0 0,-1 0-1 0 0,1-1 1 0 0,-1 1 0 0 0,0 0 0 0 0,1 0-1 0 0,-1 0 1 0 0,0 0 0 0 0,0 0-1 0 0,0 0 1 0 0,0 1 0 0 0,0-1 0 0 0,0 0-1 0 0,0 0 1 0 0,0 1 0 0 0,0-1 0 0 0,0 0-1 0 0,0 1 1 0 0,0-1 0 0 0,0 1-1 0 0,-1-1 1 0 0,1 1 0 0 0,0 0 0 0 0,0 0-1 0 0,0-1 1 0 0,-1 1 0 0 0,0 0 0 0 0,-62-3-507 0 0,-40 58-88 0 0,74-34 508 0 0,18-13 68 0 0,-1 2 1 0 0,2 0 0 0 0,-1 1 0 0 0,1 0 0 0 0,1 0 0 0 0,0 1 0 0 0,1 0 0 0 0,0 1 0 0 0,1 0 0 0 0,0 1-1 0 0,1 0 1 0 0,0 0 0 0 0,1 0 0 0 0,1 1 18 0 0,3-11 7 0 0,1 1 1 0 0,0-1-1 0 0,0 0 0 0 0,0 0 1 0 0,0 0-1 0 0,1 1 0 0 0,0-1 0 0 0,-1 0 1 0 0,2 1-1 0 0,-1-1 0 0 0,0 0 0 0 0,1 1 1 0 0,0-1-1 0 0,0 0 0 0 0,0 0 1 0 0,0 0-1 0 0,1 0 0 0 0,0 0 0 0 0,0 0 1 0 0,0 0-1 0 0,0 0 0 0 0,0-1 1 0 0,1 1-1 0 0,0-1 0 0 0,0 0 0 0 0,0 0 1 0 0,0 0-1 0 0,0 0 0 0 0,0 0 0 0 0,1 0 1 0 0,-1-1-1 0 0,1 0 0 0 0,0 0 1 0 0,0 0-1 0 0,1 0-7 0 0,17 6 98 0 0,0-1-1 0 0,1-1 1 0 0,-1-1 0 0 0,1-1 0 0 0,0-1 0 0 0,0-1-1 0 0,0-1 1 0 0,1-1 0 0 0,-1-1 0 0 0,0-1 0 0 0,0-1-1 0 0,15-4-97 0 0,148-44-81 0 0,-110 21-4909 0 0,-64 26-1261 0 0,-1 0-5850 0 0</inkml:trace>
  <inkml:trace contextRef="#ctx0" brushRef="#br0" timeOffset="4742.147">8491 1105 7090 0 0,'0'0'3464'0'0,"0"0"-1221"0"0,0 0-569 0 0,0 0-96 0 0,0 0-65 0 0,0 0-104 0 0,0 0-148 0 0,0 0-167 0 0,0 0-193 0 0,0 0-222 0 0,0 0-165 0 0,0 0-105 0 0,0 0-49 0 0,-2-27-14 0 0,-2-86-30 0 0,23 43 124 0 0,-10 56-324 0 0,91-120 636 0 0,-67 95-595 0 0,129-115 373 0 0,-113 121-433 0 0,-48 33-94 0 0,1 1 0 0 0,-1 0 0 0 0,0 0-1 0 0,1-1 1 0 0,-1 1 0 0 0,0 0 0 0 0,1 0 0 0 0,-1 1 0 0 0,0-1-1 0 0,0 0 1 0 0,0 0 0 0 0,0 1 0 0 0,0-1 0 0 0,0 0 0 0 0,-1 1-1 0 0,1-1 1 0 0,0 1 0 0 0,-1-1 0 0 0,1 1 0 0 0,-1-1 0 0 0,1 1-1 0 0,-1-1 1 0 0,0 1 0 0 0,1 0 0 0 0,-1-1 0 0 0,0 1 0 0 0,0-1-1 0 0,0 1 1 0 0,-1 0 0 0 0,1-1 0 0 0,0 1 0 0 0,-1 1-3 0 0,1 0 8 0 0,0 25 63 0 0,-1-1-1 0 0,-1 1 1 0 0,-2-1 0 0 0,0 0 0 0 0,-2 0 0 0 0,-1 0 0 0 0,-2 0-71 0 0,-4 25 64 0 0,9 1-45 0 0,48-55 117 0 0,96-125 142 0 0,-45 32-227 0 0,8 14-107 0 0,-102 80 39 0 0,17 35-35 0 0,-14 274 473 0 0,-4-228-506 0 0,0-45-2360 0 0,4-32-421 0 0,7-2-6245 0 0,-7-2 4703 0 0,3 1-5059 0 0</inkml:trace>
  <inkml:trace contextRef="#ctx0" brushRef="#br0" timeOffset="5062.334">9602 686 9962 0 0,'0'0'1782'0'0,"0"0"-367"0"0,0 0-112 0 0,0 0-35 0 0,0 0-57 0 0,0 0-83 0 0,0 0-77 0 0,0 0-57 0 0,0 0-144 0 0,0 0-181 0 0,-26 31-160 0 0,-81 98-96 0 0,69-62 115 0 0,37-55-399 0 0,-1-8-106 0 0,1 0 0 0 0,0 0 0 0 0,0 0 1 0 0,0 0-1 0 0,1 0 0 0 0,-1 0 1 0 0,1 0-1 0 0,0 0 0 0 0,0 1 0 0 0,1-1 1 0 0,-1 0-1 0 0,1 0 0 0 0,0 0 1 0 0,0 0-1 0 0,0 0 0 0 0,0 0 1 0 0,1 0-1 0 0,0-1 0 0 0,0 1 0 0 0,0 0 1 0 0,0-1-1 0 0,0 1 0 0 0,1-1 1 0 0,0 0-1 0 0,-1 0 0 0 0,1 0 0 0 0,0 0 1 0 0,0 0-1 0 0,1-1 0 0 0,-1 0 1 0 0,1 1-1 0 0,-1-1 0 0 0,1 0 0 0 0,0-1 1 0 0,0 1-1 0 0,-1-1 0 0 0,1 1 1 0 0,0-1-1 0 0,3 0-23 0 0,5 0 92 0 0,0-1 0 0 0,0 0 1 0 0,0-1-1 0 0,1-1 0 0 0,-2 0 1 0 0,1 0-1 0 0,0-1 0 0 0,0-1 1 0 0,-1 0-1 0 0,0 0 0 0 0,0-1 0 0 0,0-1 1 0 0,0 0-1 0 0,-1 0 0 0 0,0-1 1 0 0,0 0-1 0 0,-1-1 0 0 0,0 0 1 0 0,0 0-1 0 0,-1-1 0 0 0,0 0 1 0 0,-1-1-1 0 0,0 0 0 0 0,0 0 0 0 0,-1 0 1 0 0,0-1-1 0 0,-1 0 0 0 0,1-3-92 0 0,-4 8-1 0 0,0 0 0 0 0,0 0-1 0 0,-1 0 1 0 0,0-1 0 0 0,0 1-1 0 0,0 0 1 0 0,-1-1 0 0 0,0 1-1 0 0,0 0 1 0 0,-1-1 0 0 0,0 1-1 0 0,0 0 1 0 0,0 0 0 0 0,-1 0-1 0 0,0 0 1 0 0,0 0 0 0 0,-1 0-1 0 0,1 0 1 0 0,-1 0 0 0 0,0 1-1 0 0,-1-1 1 0 0,1 1 0 0 0,-1 0-1 0 0,0 0 1 0 0,-1 1 0 0 0,1-1-1 0 0,-1 1 1 0 0,0 0 0 0 0,0 0-1 0 0,0 0 1 0 0,0 1 0 0 0,-1 0-1 0 0,1 0 1 0 0,-1 0 0 0 0,0 1-1 0 0,0 0 1 0 0,0 0 0 0 0,0 0-1 0 0,0 1 1 0 0,-1 0 0 0 0,1 0-1 0 0,-6 0 2 0 0,5 1-283 0 0,0 0 0 0 0,0 0-1 0 0,0 0 1 0 0,1 1 0 0 0,-1 0 0 0 0,0 1-1 0 0,0-1 1 0 0,1 1 0 0 0,-1 1-1 0 0,1-1 1 0 0,0 1 0 0 0,0 0-1 0 0,0 1 1 0 0,-1 0 283 0 0,-19 18-4803 0 0,5 6-4009 0 0,16-16-255 0 0</inkml:trace>
  <inkml:trace contextRef="#ctx0" brushRef="#br0" timeOffset="5582.132">9831 1065 12963 0 0,'0'0'4882'0'0,"0"0"-3023"0"0,0 0-811 0 0,0 0 43 0 0,0 0-72 0 0,0 0-123 0 0,0 0-94 0 0,0 0-86 0 0,0 0-108 0 0,0 0-137 0 0,0 0-119 0 0,0 0-101 0 0,-5-15-54 0 0,-17-46-27 0 0,20 58-155 0 0,1-1 0 0 0,0 0 0 0 0,0 0 0 0 0,0 0 0 0 0,1 0 0 0 0,-1 0 0 0 0,1 0 0 0 0,0 0 0 0 0,0 0 0 0 0,1 0 0 0 0,-1 0 0 0 0,1 0 0 0 0,0 0 0 0 0,0 0 0 0 0,0 0 0 0 0,0 1 0 0 0,1-1 0 0 0,-1 0 0 0 0,1 1 0 0 0,0-1 0 0 0,2-2-15 0 0,5-11 23 0 0,-1 2-15 0 0,1 0-1 0 0,1 1 1 0 0,0 0 0 0 0,0 1-1 0 0,1 0 1 0 0,1 0 0 0 0,11-8-8 0 0,-8 6 4 0 0,-15 16-9 0 0,-1 0 0 0 0,1 0 1 0 0,0 0-1 0 0,-1 0 0 0 0,1 0 1 0 0,0-1-1 0 0,0 1 0 0 0,0 0 1 0 0,0 0-1 0 0,0 0 0 0 0,0 0 1 0 0,0 0-1 0 0,0 0 1 0 0,1 0-1 0 0,-1 0 0 0 0,0 0 1 0 0,0 0-1 0 0,1 0 0 0 0,-1 0 1 0 0,1 0-1 0 0,-1-1 0 0 0,1 1 1 0 0,-1 0-1 0 0,1 0 0 0 0,-1 0 1 0 0,1-1-1 0 0,0 1 0 0 0,0 0 1 0 0,-1-1-1 0 0,1 1 0 0 0,0-1 1 0 0,0 1-1 0 0,-1-1 1 0 0,1 1-1 0 0,0-1 0 0 0,0 1 1 0 0,0-1-1 0 0,0 0 0 0 0,0 1 1 0 0,0-1-1 0 0,0 0 0 0 0,0 0 1 0 0,0 0-1 0 0,0 0 0 0 0,0 0 1 0 0,0 0-1 0 0,0 0 0 0 0,0 0 1 0 0,0 0-1 0 0,-1 0 1 0 0,1-1-1 0 0,0 1 0 0 0,0 0 1 0 0,0-1-1 0 0,0 1 0 0 0,0 0 1 0 0,0-1-1 0 0,0 1 0 0 0,-1-1 1 0 0,1 0-1 0 0,0 1 0 0 0,0-1 1 0 0,-1 1-1 0 0,1-1 0 0 0,0 0 1 0 0,-1 0-1 0 0,1 0 1 0 0,-1 1-1 0 0,1-1 0 0 0,0-1 5 0 0,-5 142-30 0 0,5-139 30 0 0,-1 0 0 0 0,1 0 0 0 0,0 0 0 0 0,0 0 0 0 0,0 0 0 0 0,0 0 0 0 0,0 0 0 0 0,0-1 0 0 0,0 1 0 0 0,0 0 0 0 0,0 0 0 0 0,0-1 0 0 0,0 1 0 0 0,1-1 0 0 0,-1 1 0 0 0,0-1 0 0 0,0 1 0 0 0,1-1 0 0 0,-1 0 0 0 0,0 0 0 0 0,1 1 0 0 0,-1-1 0 0 0,0 0 0 0 0,1 0 0 0 0,-1-1 0 0 0,0 1 0 0 0,1 0 0 0 0,-1 0 0 0 0,0 0 0 0 0,0-1 0 0 0,1 1 0 0 0,-1-1 0 0 0,0 1 0 0 0,0-1 0 0 0,1 0 0 0 0,-1 1 1 0 0,0-1-1 0 0,0 0 0 0 0,0 0 0 0 0,0 0 0 0 0,0 1 0 0 0,0-1 0 0 0,0 0 0 0 0,-1-1 0 0 0,1 1 0 0 0,0 0 0 0 0,0 0 0 0 0,-1 0 0 0 0,1 0 0 0 0,0-1 0 0 0,144-155 88 0 0,-130 142-98 0 0,1 0-1 0 0,1 1 1 0 0,0 1 0 0 0,1 1-1 0 0,0 0 1 0 0,1 2 0 0 0,3-2 10 0 0,-21 11-2 0 0,0 0 0 0 0,1 0 1 0 0,-1 0-1 0 0,1 1 0 0 0,-1-1 1 0 0,0 0-1 0 0,1 1 0 0 0,0-1 1 0 0,-1 1-1 0 0,1-1 0 0 0,-1 1 0 0 0,1 0 1 0 0,-1-1-1 0 0,1 1 0 0 0,0 0 1 0 0,-1 0-1 0 0,1 0 0 0 0,-1 1 1 0 0,1-1-1 0 0,0 0 0 0 0,-1 1 1 0 0,1-1-1 0 0,-1 0 0 0 0,1 1 0 0 0,-1 0 1 0 0,1-1-1 0 0,-1 1 0 0 0,1 0 1 0 0,-1 0-1 0 0,0 0 0 0 0,0 0 1 0 0,1 0-1 0 0,-1 0 0 0 0,0 0 0 0 0,0 0 1 0 0,0 1-1 0 0,0-1 0 0 0,0 0 1 0 0,0 1-1 0 0,0-1 0 0 0,-1 0 1 0 0,1 1-1 0 0,0-1 0 0 0,-1 1 0 0 0,1-1 1 0 0,-1 1-1 0 0,0 0 0 0 0,0-1 1 0 0,1 1-1 0 0,-1-1 0 0 0,0 1 1 0 0,0 0-1 0 0,0-1 0 0 0,0 1 1 0 0,-1 0 0 0 0,-5 151 171 0 0,4-145-245 0 0,1 1 0 0 0,0-1-1 0 0,1 1 1 0 0,0 0 0 0 0,0-1 0 0 0,0 1 0 0 0,1-1 0 0 0,1 1-1 0 0,-1-1 1 0 0,1 1 0 0 0,1-1 0 0 0,0 0 0 0 0,0 0 0 0 0,3 6 75 0 0,16-5-2940 0 0,-11-10-1024 0 0,-2 1-4668 0 0,1 0-2238 0 0</inkml:trace>
  <inkml:trace contextRef="#ctx0" brushRef="#br0" timeOffset="6352.798">10636 848 5289 0 0,'0'0'1811'0'0,"0"0"-252"0"0,0 0-228 0 0,0 0-119 0 0,0 0-25 0 0,0 0-20 0 0,0 0-11 0 0,0 0-75 0 0,0 0-169 0 0,0 0-120 0 0,0 0-56 0 0,0 0 19 0 0,0 0 41 0 0,13 11 22 0 0,42 36-22 0 0,-51-45-704 0 0,-1 0-1 0 0,0-1 1 0 0,1 1 0 0 0,0-1-1 0 0,-1 0 1 0 0,1 0 0 0 0,0 0-1 0 0,-1 0 1 0 0,1-1 0 0 0,0 0-1 0 0,0 1 1 0 0,0-1 0 0 0,0-1-1 0 0,-1 1 1 0 0,1 0 0 0 0,0-1-1 0 0,0 0 1 0 0,-1 0 0 0 0,1 0-1 0 0,0 0 1 0 0,-1-1 0 0 0,1 0-1 0 0,1-1-91 0 0,6-1 140 0 0,2-2-10 0 0,1-1 1 0 0,-1-1-1 0 0,0 0 0 0 0,-1-1 0 0 0,0 0 0 0 0,0-1 0 0 0,-1 0 0 0 0,0-1 0 0 0,-1-1 0 0 0,0 1 0 0 0,1-5-130 0 0,-8 12 25 0 0,0 1-1 0 0,0-1 0 0 0,-1 0 0 0 0,0-1 0 0 0,0 1 0 0 0,0 0 0 0 0,0 0 1 0 0,0-1-1 0 0,-1 1 0 0 0,0-1 0 0 0,0 0 0 0 0,0 1 0 0 0,-1-1 1 0 0,0 0-1 0 0,1 1 0 0 0,-2-1 0 0 0,1-3-24 0 0,0 6 5 0 0,1 0 0 0 0,-1 0-1 0 0,0-1 1 0 0,0 1 0 0 0,0 0 0 0 0,0 0 0 0 0,0-1-1 0 0,-1 1 1 0 0,1 0 0 0 0,-1 0 0 0 0,1-1 0 0 0,-1 1-1 0 0,0 0 1 0 0,0 0 0 0 0,0 0 0 0 0,0 0 0 0 0,0 0-1 0 0,0 0 1 0 0,-1 0 0 0 0,1 0 0 0 0,0 1 0 0 0,-1-1-1 0 0,0 0 1 0 0,1 1 0 0 0,-1 0 0 0 0,0-1 0 0 0,0 1-1 0 0,0 0 1 0 0,0 0 0 0 0,0 0 0 0 0,0 0-1 0 0,-2-1-4 0 0,-5-1-26 0 0,0 1-1 0 0,-1 0 0 0 0,1 0 0 0 0,0 1 1 0 0,-1 0-1 0 0,1 1 0 0 0,0 0 0 0 0,-1 0 1 0 0,1 1-1 0 0,-1 0 0 0 0,1 1 0 0 0,0 0 1 0 0,0 1-1 0 0,0 0 0 0 0,0 0 0 0 0,0 0 1 0 0,1 1-1 0 0,-1 1 0 0 0,-4 3 27 0 0,-6 4-26 0 0,2 0 0 0 0,-1 1-1 0 0,2 1 1 0 0,0 0 0 0 0,0 1-1 0 0,2 1 1 0 0,0 1 0 0 0,-2 3 26 0 0,9-10-12 0 0,0 0 1 0 0,1 1 0 0 0,0-1 0 0 0,1 1 0 0 0,0 0 0 0 0,1 1-1 0 0,0-1 1 0 0,0 1 0 0 0,2 0 0 0 0,-1 0 0 0 0,2 0-1 0 0,-1 0 1 0 0,1 12 11 0 0,2-19-1 0 0,-1 0 0 0 0,1 0-1 0 0,0-1 1 0 0,0 1 0 0 0,0 0-1 0 0,1-1 1 0 0,-1 1 0 0 0,1-1 0 0 0,1 1-1 0 0,-1-1 1 0 0,0 0 0 0 0,1 0-1 0 0,0 0 1 0 0,0 0 0 0 0,0 0-1 0 0,0-1 1 0 0,1 0 0 0 0,-1 1-1 0 0,1-1 1 0 0,0 0 0 0 0,0-1-1 0 0,0 1 1 0 0,0-1 0 0 0,1 0 0 0 0,-1 0-1 0 0,1 0 1 0 0,-1 0 0 0 0,1-1-1 0 0,0 0 1 0 0,1 1 1 0 0,149 13-91 0 0,-133-17-227 0 0,-1 0 1 0 0,1-2 0 0 0,-1-1-1 0 0,1 0 1 0 0,-1-2 0 0 0,-1 0 0 0 0,1-1-1 0 0,-2-2 1 0 0,12-6 317 0 0,35-23-6013 0 0,-1-6-6911 0 0,-51 37 10070 0 0</inkml:trace>
  <inkml:trace contextRef="#ctx0" brushRef="#br0" timeOffset="6929.525">11101 973 7570 0 0,'0'0'2220'0'0,"0"0"-279"0"0,0 0-122 0 0,0 0-126 0 0,0 0-186 0 0,0 0-226 0 0,0 0-252 0 0,0 0-210 0 0,0 0-202 0 0,0 0-117 0 0,0 0 1 0 0,0 0 95 0 0,0 0 89 0 0,-4 12 43 0 0,-11 35-2 0 0,55-72 718 0 0,101-123-333 0 0,-75 89-1018 0 0,-64 59-81 0 0,0 0-9 0 0,-1 0-34 0 0,-1 0-30 0 0,0 0-26 0 0,3 21-91 0 0,0 29 262 0 0,-4-44-83 0 0,1 0-1 0 0,-1 0 1 0 0,2 1-1 0 0,-1-1 1 0 0,1 0 0 0 0,0 0-1 0 0,0 0 1 0 0,0-1 0 0 0,1 1-1 0 0,0 0 1 0 0,0 0-1 0 0,0-1 1 0 0,1 1 0 0 0,0-1-1 0 0,0 0 1 0 0,0 0-1 0 0,1 0 1 0 0,0 0 0 0 0,3 3-1 0 0,-2-4 27 0 0,1 1 1 0 0,0-1-1 0 0,0 0 1 0 0,0-1-1 0 0,1 0 1 0 0,-1 0-1 0 0,1 0 1 0 0,0-1-1 0 0,0 0 1 0 0,0 0-1 0 0,0 0 1 0 0,0-1-1 0 0,0 0 1 0 0,0-1-1 0 0,0 0 1 0 0,0 0-1 0 0,0 0 1 0 0,1-1-1 0 0,0 0-27 0 0,3-3 60 0 0,-1 1 0 0 0,-1-1-1 0 0,1-1 1 0 0,0 0 0 0 0,-1 0-1 0 0,0-1 1 0 0,0 0 0 0 0,-1-1-1 0 0,0 0 1 0 0,0 0 0 0 0,0-1-1 0 0,-1 0 1 0 0,0 0 0 0 0,-1-1-1 0 0,2-2-59 0 0,78-133-1296 0 0,-28 11-3460 0 0,2-13-4932 0 0,-8 19-748 0 0,-13 45 8561 0 0,-19 40 2174 0 0,9-19-217 0 0,-17 43 3858 0 0,2 2 3583 0 0,-12 20-281 0 0,0 22-4625 0 0,-14 90 808 0 0,-17 46-1927 0 0,22-89-1169 0 0,0-2-256 0 0,2-1 0 0 0,4 1 0 0 0,3 20-73 0 0,5-59-102 0 0,-1-9-1461 0 0,-4-7-2849 0 0,-17-16-8253 0 0,7 0 4233 0 0</inkml:trace>
  <inkml:trace contextRef="#ctx0" brushRef="#br0" timeOffset="7180.701">11644 597 16756 0 0,'0'0'1753'0'0,"0"0"-522"0"0,0 0-325 0 0,0 0-118 0 0,0 0-79 0 0,0 0-106 0 0,0 0-89 0 0,0 0-126 0 0,33-8-90 0 0,107-24-69 0 0,29 20 131 0 0,-88 9-779 0 0,112-3 67 0 0,-129 6-3306 0 0,-2 3-3536 0 0,-40 0-4646 0 0</inkml:trace>
  <inkml:trace contextRef="#ctx0" brushRef="#br0" timeOffset="8712.016">13046 767 4049 0 0,'0'0'2271'0'0,"0"0"-704"0"0,0 0-229 0 0,0 0 214 0 0,0 0 266 0 0,0 0 6 0 0,0 0-269 0 0,0 0-435 0 0,0 0-437 0 0,0 0-307 0 0,0 0-161 0 0,-7 9-36 0 0,-78 133 1004 0 0,79-125-1088 0 0,-2 5 9 0 0,0 0 0 0 0,2 1 0 0 0,1 0 0 0 0,1 0-1 0 0,0 0 1 0 0,1 19-104 0 0,3-40 31 0 0,-1 0 1 0 0,1-1-1 0 0,0 1 0 0 0,0-1 0 0 0,0 1 0 0 0,1 0 0 0 0,-1-1 0 0 0,0 1 0 0 0,1 0 0 0 0,-1-1 0 0 0,1 1 0 0 0,-1-1 0 0 0,1 1 0 0 0,0-1 0 0 0,-1 1 0 0 0,1-1 1 0 0,0 0-1 0 0,0 1 0 0 0,0-1 0 0 0,0 0 0 0 0,0 0 0 0 0,1 0 0 0 0,-1 0 0 0 0,0 0 0 0 0,0 0 0 0 0,1 0 0 0 0,-1 0 0 0 0,1 0 0 0 0,-1 0 0 0 0,1-1 1 0 0,-1 1-1 0 0,1-1 0 0 0,-1 1 0 0 0,1-1 0 0 0,-1 1 0 0 0,1-1 0 0 0,0 0 0 0 0,-1 0 0 0 0,1 0 0 0 0,0 0 0 0 0,-1 0 0 0 0,1 0 0 0 0,-1-1 0 0 0,1 1 0 0 0,0 0 1 0 0,-1-1-1 0 0,1 1 0 0 0,-1-1 0 0 0,1 1 0 0 0,-1-1 0 0 0,1 0 0 0 0,-1 0 0 0 0,0 0 0 0 0,2-1-31 0 0,13-12 206 0 0,0-2 1 0 0,0 0-1 0 0,-2-1 1 0 0,0 0-1 0 0,-1-1 1 0 0,-1-1-1 0 0,0 0 0 0 0,-2-1 1 0 0,6-12-207 0 0,-8 15 49 0 0,44-144 127 0 0,-50 150-190 0 0,-1-1-1 0 0,-1 1 1 0 0,0-1-1 0 0,0 1 0 0 0,-1 0 1 0 0,-1-1-1 0 0,0 1 1 0 0,0 0-1 0 0,-1 0 1 0 0,-2-5 14 0 0,4 13-24 0 0,-1 1 0 0 0,1-1 1 0 0,0 0-1 0 0,-1 1 0 0 0,0-1 0 0 0,1 1 1 0 0,-1 0-1 0 0,0-1 0 0 0,0 1 0 0 0,0 0 1 0 0,-1 0-1 0 0,1 0 0 0 0,0 1 0 0 0,-1-1 1 0 0,1 0-1 0 0,-1 1 0 0 0,0 0 1 0 0,0-1-1 0 0,1 1 0 0 0,-1 0 0 0 0,0 1 1 0 0,0-1-1 0 0,0 0 0 0 0,0 1 0 0 0,0 0 1 0 0,0-1-1 0 0,0 1 0 0 0,0 0 0 0 0,0 1 1 0 0,0-1-1 0 0,0 0 0 0 0,0 1 0 0 0,1 0 1 0 0,-1 0-1 0 0,0 0 0 0 0,0 0 1 0 0,0 0-1 0 0,1 0 0 0 0,-1 1 0 0 0,0-1 24 0 0,3 0-1 0 0,-4 1-25 0 0,0 2 1 0 0,1-1-1 0 0,-1 0 1 0 0,1 1-1 0 0,0 0 1 0 0,0-1-1 0 0,0 1 1 0 0,0 1-1 0 0,1-1 0 0 0,0 0 1 0 0,-1 1-1 0 0,1-1 1 0 0,1 1-1 0 0,-1-1 1 0 0,1 1-1 0 0,0 0 1 0 0,0 0-1 0 0,0-1 0 0 0,1 6 26 0 0,1-8 7 0 0,1 0-1 0 0,0 0 0 0 0,1 0 0 0 0,-1 0 0 0 0,0-1 1 0 0,0 1-1 0 0,1-1 0 0 0,-1 0 0 0 0,1 1 0 0 0,-1-1 0 0 0,1 0 1 0 0,0 0-1 0 0,-1-1 0 0 0,1 1 0 0 0,0-1 0 0 0,0 1 0 0 0,-1-1 1 0 0,1 0-1 0 0,0 0 0 0 0,0 0 0 0 0,0 0 0 0 0,-1 0 0 0 0,1-1 1 0 0,0 1-1 0 0,-1-1 0 0 0,1 0 0 0 0,2-1-6 0 0,99-57 546 0 0,-78 38-427 0 0,-2-1 1 0 0,0-1 0 0 0,-2-1 0 0 0,0-1 0 0 0,-2-1-1 0 0,-1-1 1 0 0,-1 0 0 0 0,-1-2 0 0 0,-2 0 0 0 0,-1-1-1 0 0,-1 0 1 0 0,6-22-120 0 0,14-52 75 0 0,-10 6-50 0 0,-15 24 111 0 0,-8 73-156 0 0,-4 28-234 0 0,-9 68 206 0 0,1 76 53 0 0,-63 706-719 0 0,50-480-351 0 0,23-371 1168 0 0,-2 1 0 0 0,0-1 0 0 0,-2-1 0 0 0,0 1 0 0 0,-2-1 0 0 0,-1 0 0 0 0,-1-1 0 0 0,-1 0 0 0 0,-1 0 0 0 0,-1-2 0 0 0,-12 17-103 0 0,23-36 41 0 0,0 0-1 0 0,-1 0 1 0 0,1 0-1 0 0,-1 0 1 0 0,0 0-1 0 0,0 0 0 0 0,0-1 1 0 0,0 1-1 0 0,0-1 1 0 0,0 0-1 0 0,0 0 0 0 0,-1 0 1 0 0,1 0-1 0 0,-1-1 1 0 0,0 1-1 0 0,0-1 0 0 0,1 0 1 0 0,-1 0-1 0 0,0 0 1 0 0,0-1-1 0 0,0 1 0 0 0,0-1 1 0 0,0 0-1 0 0,0 0 1 0 0,0 0-1 0 0,0-1 1 0 0,1 1-1 0 0,-1-1 0 0 0,0 0 1 0 0,0 0-1 0 0,0-1 1 0 0,1 1-1 0 0,-1-1 0 0 0,1 1 1 0 0,-1-1-1 0 0,1 0 1 0 0,0-1-1 0 0,-1 1 0 0 0,1 0 1 0 0,-1-2-41 0 0,-4-12 40 0 0,1 1 1 0 0,1-1 0 0 0,0 0-1 0 0,1-1 1 0 0,1 1-1 0 0,0-1 1 0 0,1 0-1 0 0,1 0 1 0 0,1 0 0 0 0,0 0-1 0 0,1 0 1 0 0,1 0-1 0 0,1 0 1 0 0,3-13-41 0 0,-2 3-22 0 0,2-1 0 0 0,0 1 0 0 0,2 0-1 0 0,1 1 1 0 0,2 0 0 0 0,0 0 0 0 0,2 1 0 0 0,0 0 0 0 0,2 1 0 0 0,15-20 22 0 0,182-211-3587 0 0,-211 255 3582 0 0,63-61-3423 0 0,-35 38-782 0 0,-8 6-807 0 0,3-2-4750 0 0</inkml:trace>
  <inkml:trace contextRef="#ctx0" brushRef="#br0" timeOffset="9465.818">374 2114 10762 0 0,'0'0'2259'0'0,"0"0"-822"0"0,0 0-332 0 0,0 0-8 0 0,0 0 111 0 0,0 0 72 0 0,0 0-68 0 0,0 0-142 0 0,0 0-258 0 0,0 0-273 0 0,0 0-156 0 0,-1 10-65 0 0,-20 142 613 0 0,13 35-2766 0 0,-14-173-3566 0 0,12-17-4662 0 0,9 0 2949 0 0</inkml:trace>
  <inkml:trace contextRef="#ctx0" brushRef="#br0" timeOffset="9642.013">311 1753 4433 0 0,'0'0'3593'0'0,"0"0"-977"0"0,0 0-311 0 0,0 0-321 0 0,0 0-351 0 0,0 0-457 0 0,0 0-352 0 0,0 0-312 0 0,0 0-400 0 0,0 0-336 0 0,0 0-176 0 0,0 0-208 0 0,0 0-272 0 0,0 0-689 0 0,-7-55-1239 0 0,14 81-1873 0 0,1-11-3337 0 0</inkml:trace>
  <inkml:trace contextRef="#ctx0" brushRef="#br0" timeOffset="10028.014">640 2626 8914 0 0,'0'0'1888'0'0,"0"0"-267"0"0,0 0 24 0 0,0 0 76 0 0,0 0-88 0 0,0 0-234 0 0,0 0-234 0 0,0 0-215 0 0,0 0-207 0 0,2-37-173 0 0,9-116-123 0 0,5 52 215 0 0,21-16 52 0 0,-7 44-439 0 0,-30 72-283 0 0,0 1 1 0 0,0 0 0 0 0,0-1 0 0 0,0 1 0 0 0,0 0 0 0 0,0-1 0 0 0,0 1-1 0 0,1-1 1 0 0,-1 1 0 0 0,0 0 0 0 0,0-1 0 0 0,0 1 0 0 0,1 0 0 0 0,-1-1 0 0 0,0 1-1 0 0,1 0 1 0 0,-1-1 0 0 0,0 1 0 0 0,0 0 0 0 0,1 0 0 0 0,-1 0 0 0 0,0-1-1 0 0,1 1 1 0 0,-1 0 0 0 0,1 0 0 0 0,-1 0 0 0 0,0 0 0 0 0,1-1 0 0 0,-1 1 0 0 0,0 0-1 0 0,1 0 1 0 0,-1 0 0 0 0,1 0 0 0 0,-1 0 0 0 0,0 0 0 0 0,1 0 0 0 0,-1 0-1 0 0,1 0 1 0 0,-1 0 0 0 0,0 0 0 0 0,1 1 0 0 0,-1-1 0 0 0,1 0 0 0 0,-1 0 0 0 0,0 0-1 0 0,1 0 1 0 0,-1 1 0 0 0,0-1 0 0 0,1 0 0 0 0,-1 0 0 0 0,0 1 0 0 0,1-1 0 0 0,-1 0-1 0 0,0 1 1 0 0,0-1 0 0 0,1 0 0 0 0,-1 1 0 0 0,0-1 0 0 0,0 0 0 0 0,0 1-1 0 0,1-1 1 0 0,-1 0 0 0 0,0 1 0 0 0,0-1 0 0 0,0 1 0 0 0,0-1 7 0 0,15 124-134 0 0,-6-16 164 0 0,-9-104-7 0 0,0 0 0 0 0,0 1 0 0 0,1-1 0 0 0,0 0-1 0 0,0 0 1 0 0,0 0 0 0 0,0 0 0 0 0,1 0 0 0 0,0 0 0 0 0,0 0 0 0 0,0 0 0 0 0,0 0 0 0 0,0-1 0 0 0,1 1 0 0 0,0-1 0 0 0,-1 0 0 0 0,1 0 0 0 0,1 0 0 0 0,-1 0 0 0 0,0 0 0 0 0,1 0 0 0 0,-1-1 0 0 0,1 0-1 0 0,0 0 1 0 0,0 0 0 0 0,-1 0 0 0 0,1-1 0 0 0,1 1 0 0 0,-1-1 0 0 0,0 0 0 0 0,0 0 0 0 0,0 0 0 0 0,1-1 0 0 0,1 0-23 0 0,-2-2 102 0 0,0 0 1 0 0,0-1-1 0 0,1 1 1 0 0,-2-1 0 0 0,1 0-1 0 0,0-1 1 0 0,0 1-1 0 0,-1-1 1 0 0,0 1-1 0 0,0-1 1 0 0,0 0-1 0 0,0 0 1 0 0,-1 0-1 0 0,1-1 1 0 0,-1 1-1 0 0,1-4-102 0 0,6-7 207 0 0,5-7-103 0 0,-2-2-1 0 0,0 1 1 0 0,-1-1 0 0 0,-2-1 0 0 0,0 0-1 0 0,-2 0 1 0 0,-1-1 0 0 0,-1 0 0 0 0,0-7-104 0 0,3-36-2626 0 0,-2 58-812 0 0,-4 10-628 0 0,1 1-3844 0 0,-3 0-1383 0 0</inkml:trace>
  <inkml:trace contextRef="#ctx0" brushRef="#br0" timeOffset="10739.008">1219 2457 11306 0 0,'0'0'1658'0'0,"0"0"14"0"0,0 0 160 0 0,0 0-4 0 0,0 0-225 0 0,0 0-281 0 0,0 0-256 0 0,0 0-245 0 0,0 0-172 0 0,0 0-134 0 0,0 0-80 0 0,0 0-34 0 0,32-7-45 0 0,95-23-38 0 0,-85 11-42 0 0,-29 6-154 0 0,-2-1-1 0 0,0 0 1 0 0,-1-1 0 0 0,0 0 0 0 0,-1 0 0 0 0,-1-1 0 0 0,6-14-122 0 0,-12 26-21 0 0,-1-1-1 0 0,0 1 1 0 0,0 0 0 0 0,0-1 0 0 0,-1 1-1 0 0,1-1 1 0 0,-1 1 0 0 0,0-1-1 0 0,0 1 1 0 0,-1-1 0 0 0,1 1-1 0 0,-1-1 1 0 0,0 1 0 0 0,0 0-1 0 0,-1-1 1 0 0,1 1 0 0 0,-1 0 0 0 0,0 0-1 0 0,0 0 1 0 0,0 0 0 0 0,-1 0-1 0 0,1 1 1 0 0,-1-1 0 0 0,0 1-1 0 0,0-1 1 0 0,0 1 0 0 0,0 0 0 0 0,-1 0-1 0 0,1 1 1 0 0,-1-1 0 0 0,0 1-1 0 0,0-1 1 0 0,0 1 0 0 0,0 0-1 0 0,0 1 1 0 0,0-1 0 0 0,0 1-1 0 0,-1 0 1 0 0,1 0 0 0 0,0 0 0 0 0,-1 0-1 0 0,-2 1 22 0 0,0 0-92 0 0,0 0 0 0 0,0 1-1 0 0,0-1 1 0 0,0 2 0 0 0,0-1-1 0 0,0 1 1 0 0,1 0 0 0 0,-1 0-1 0 0,0 1 1 0 0,1 0 0 0 0,0 0-1 0 0,-1 0 1 0 0,1 1 0 0 0,1 0-1 0 0,-1 0 1 0 0,0 1 0 0 0,1-1 0 0 0,-3 4 92 0 0,-4 6-114 0 0,0 0 0 0 0,1 1 1 0 0,1 0-1 0 0,0 1 1 0 0,1 0-1 0 0,1 0 1 0 0,1 1-1 0 0,-1 3 114 0 0,4-6-15 0 0,0 0 0 0 0,1 0 0 0 0,1-1 0 0 0,1 2 1 0 0,0-1-1 0 0,0 0 0 0 0,1 0 0 0 0,1 0 0 0 0,1 4 15 0 0,0-12 20 0 0,1 0 1 0 0,-1 0 0 0 0,1 0-1 0 0,0 0 1 0 0,0 0-1 0 0,1-1 1 0 0,0 0 0 0 0,0 0-1 0 0,0 0 1 0 0,0 0 0 0 0,1 0-1 0 0,0-1 1 0 0,0 0-1 0 0,0 0 1 0 0,1 0 0 0 0,-1-1-1 0 0,1 0 1 0 0,0 0 0 0 0,-1 0-1 0 0,1 0 1 0 0,1-1 0 0 0,-1 0-1 0 0,0-1 1 0 0,1 1-1 0 0,-1-1 1 0 0,0-1 0 0 0,1 1-1 0 0,-1-1 1 0 0,1 0 0 0 0,-1 0-1 0 0,1-1 1 0 0,2 0-21 0 0,9-2 141 0 0,1-1 1 0 0,-1 0-1 0 0,-1-1 0 0 0,1-1 1 0 0,-1-1-1 0 0,0 0 0 0 0,0-1 1 0 0,-1-1-1 0 0,0-1 0 0 0,-1 0 1 0 0,0-1-1 0 0,-1 0 1 0 0,0-2-1 0 0,0 1 0 0 0,7-11-141 0 0,0 1 128 0 0,0-1 0 0 0,-2 0 0 0 0,-1-2 0 0 0,-1 0 0 0 0,-1-1 0 0 0,-1 0 0 0 0,-1-1 0 0 0,4-16-128 0 0,-11 26 25 0 0,-2 8-19 0 0,0-1 0 0 0,-2 1 1 0 0,1-1-1 0 0,-1 0 0 0 0,0 0 0 0 0,-1 0 1 0 0,-1-1-1 0 0,1 1 0 0 0,-1 0 1 0 0,-1-1-1 0 0,-1-9-6 0 0,0 19-11 0 0,0 0 0 0 0,0 0 1 0 0,0 1-1 0 0,0-1 0 0 0,-1 0 0 0 0,1 0 0 0 0,0 1 1 0 0,-1-1-1 0 0,1 1 0 0 0,-1-1 0 0 0,1 1 1 0 0,0-1-1 0 0,-1 1 0 0 0,1 0 0 0 0,-1 0 1 0 0,1 0-1 0 0,-1 0 0 0 0,1 0 0 0 0,-1 0 1 0 0,1 0-1 0 0,-1 0 0 0 0,1 1 0 0 0,0-1 1 0 0,-1 1-1 0 0,1-1 0 0 0,-1 1 0 0 0,1-1 0 0 0,0 1 1 0 0,0 0-1 0 0,-1 0 0 0 0,1-1 0 0 0,0 1 1 0 0,0 0-1 0 0,0 0 0 0 0,0 0 0 0 0,0 0 1 0 0,0 0-1 0 0,0 1 0 0 0,0-1 0 0 0,0 0 1 0 0,0 0-1 0 0,1 1 0 0 0,-1-1 0 0 0,1 0 1 0 0,-1 1-1 0 0,1-1 11 0 0,-1 0-1 0 0,-5 6-11 0 0,-1 0 1 0 0,1 1 0 0 0,0 0-1 0 0,1 1 1 0 0,-1-1-1 0 0,2 1 1 0 0,-1 0 0 0 0,2 1-1 0 0,-1-1 1 0 0,1 0 0 0 0,0 1-1 0 0,1 0 1 0 0,0 0-1 0 0,1 0 1 0 0,-1 9 11 0 0,2-16-1 0 0,1 0 0 0 0,-1 0 1 0 0,1 0-1 0 0,-1 0 0 0 0,1-1 0 0 0,0 1 0 0 0,0 0 1 0 0,0-1-1 0 0,0 1 0 0 0,1 0 0 0 0,-1-1 0 0 0,1 0 1 0 0,0 1-1 0 0,-1-1 0 0 0,1 0 0 0 0,0 0 1 0 0,0 0-1 0 0,1 0 0 0 0,-1 0 0 0 0,0 0 0 0 0,0-1 1 0 0,1 1-1 0 0,-1-1 0 0 0,1 1 0 0 0,0-1 0 0 0,-1 0 1 0 0,1 0-1 0 0,1 0 1 0 0,89 18 115 0 0,-63-14-83 0 0,-23-4-7 0 0,1 2-1 0 0,-1-1 0 0 0,0 1 0 0 0,0 0 0 0 0,-1 1 1 0 0,1-1-1 0 0,-1 1 0 0 0,0 0 0 0 0,0 1 1 0 0,0 0-1 0 0,0 0 0 0 0,4 5-24 0 0,-7-3 42 0 0,0-1-1 0 0,0 1 1 0 0,0 1-1 0 0,-1-1 1 0 0,0 0 0 0 0,-1 0-1 0 0,1 1 1 0 0,-1-1-1 0 0,-1 1 1 0 0,0-1 0 0 0,0 1-1 0 0,0 0 1 0 0,-1-1-1 0 0,0 1 1 0 0,0-1 0 0 0,-1 1-42 0 0,-49 105 17 0 0,51-112-159 0 0,0 0 0 0 0,0-1 0 0 0,0 1 0 0 0,0 0 1 0 0,0-1-1 0 0,0 1 0 0 0,0 0 0 0 0,0-1 0 0 0,0 1 0 0 0,0 0 0 0 0,0-1 1 0 0,0 1-1 0 0,1 0 0 0 0,-1-1 0 0 0,0 1 0 0 0,1-1 0 0 0,-1 1 0 0 0,0-1 1 0 0,1 1-1 0 0,-1-1 0 0 0,0 1 0 0 0,1-1 0 0 0,-1 1 0 0 0,1-1 0 0 0,-1 1 1 0 0,1-1-1 0 0,-1 0 0 0 0,1 1 0 0 0,0-1 0 0 0,-1 0 0 0 0,1 1 0 0 0,-1-1 1 0 0,1 0-1 0 0,0 0 0 0 0,-1 1 0 0 0,1-1 0 0 0,0 0 0 0 0,-1 0 0 0 0,1 0 1 0 0,-1 0-1 0 0,1 0 0 0 0,0 0 0 0 0,-1 0 0 0 0,1 0 0 0 0,0 0 0 0 0,-1-1 1 0 0,1 1-1 0 0,0 0 0 0 0,-1 0 0 0 0,1 0 0 0 0,-1-1 0 0 0,1 1 0 0 0,0 0 1 0 0,-1-1 141 0 0,23-6-10507 0 0,-18 6 1032 0 0</inkml:trace>
  <inkml:trace contextRef="#ctx0" brushRef="#br0" timeOffset="11105.998">2482 1580 12987 0 0,'0'0'2830'0'0,"0"0"-456"0"0,0 0-531 0 0,0 0-419 0 0,0 0-341 0 0,0 0-251 0 0,0 0-192 0 0,0 0-142 0 0,0 0-93 0 0,0 0-49 0 0,0 0 0 0 0,0 0-4 0 0,0 0-5 0 0,-8 38-12 0 0,-25 119-63 0 0,10 17 377 0 0,1 27-359 0 0,12 215-281 0 0,31-308-1424 0 0,-19-103-1919 0 0,-10-13-6830 0 0,4 3 4987 0 0,0 2-2615 0 0</inkml:trace>
  <inkml:trace contextRef="#ctx0" brushRef="#br0" timeOffset="11366.784">2042 2221 15667 0 0,'0'0'1383'0'0,"0"0"-361"0"0,0 0-90 0 0,0 0 87 0 0,0 0 112 0 0,0 0-32 0 0,0 0-98 0 0,0 0-131 0 0,0 0-151 0 0,0 0-147 0 0,0 0-99 0 0,36-1-77 0 0,109-4-45 0 0,332-33 887 0 0,-461 37-2232 0 0,40 7 438 0 0,-41 3-4228 0 0,-3 6-5179 0 0,-12-11-1493 0 0</inkml:trace>
  <inkml:trace contextRef="#ctx0" brushRef="#br0" timeOffset="11533.964">2847 2376 11755 0 0,'0'0'1432'0'0,"0"0"-400"0"0,0 0-40 0 0,0 0-104 0 0,0 0-143 0 0,0 0-193 0 0,0 0-184 0 0,0 0-112 0 0,0 0-128 0 0,33 191-96 0 0,-25-176-88 0 0,-8 0-128 0 0,0-4-336 0 0,3 0-929 0 0,1-8-2199 0 0,-4 5-7971 0 0</inkml:trace>
  <inkml:trace contextRef="#ctx0" brushRef="#br0" timeOffset="11695.979">2821 2099 18540 0 0,'0'0'1560'0'0,"0"0"-439"0"0,0 0-217 0 0,0 0-336 0 0,0 0-280 0 0,0 0-184 0 0,0 0-128 0 0,0 0-168 0 0,0 0-104 0 0,0 0-144 0 0,0 0-296 0 0,0 0-385 0 0,0 0-775 0 0,0 0-1321 0 0,67-11-1960 0 0,-52 19-4809 0 0</inkml:trace>
  <inkml:trace contextRef="#ctx0" brushRef="#br0" timeOffset="12079.447">3412 2129 11210 0 0,'0'0'2710'0'0,"0"0"-280"0"0,0 0-179 0 0,0 0-286 0 0,0 0-257 0 0,0 0-276 0 0,0 0-362 0 0,0 0-333 0 0,0 0-303 0 0,0 0-231 0 0,0 0-81 0 0,0 0-30 0 0,0 0-12 0 0,-31 30-12 0 0,-100 96-26 0 0,-6 35 8 0 0,131-153-67 0 0,1 0-1 0 0,1 1 1 0 0,-1 0 0 0 0,1 0-1 0 0,1 0 1 0 0,0 0-1 0 0,0 1 1 0 0,1-1-1 0 0,0 1 1 0 0,0 0 0 0 0,1-1-1 0 0,0 1 1 0 0,1 9 17 0 0,2-16-10 0 0,-1-1 1 0 0,0 0-1 0 0,1 1 0 0 0,-1-1 1 0 0,1 0-1 0 0,0 0 1 0 0,-1 0-1 0 0,1 0 1 0 0,0 0-1 0 0,0 0 0 0 0,1-1 1 0 0,-1 1-1 0 0,0-1 1 0 0,0 1-1 0 0,1-1 1 0 0,-1 0-1 0 0,1 0 1 0 0,-1 0-1 0 0,1 0 0 0 0,0-1 1 0 0,-1 1-1 0 0,1-1 1 0 0,0 1-1 0 0,-1-1 1 0 0,1 0-1 0 0,0 0 1 0 0,-1 0-1 0 0,1 0 0 0 0,0-1 1 0 0,-1 1-1 0 0,1-1 1 0 0,0 1-1 0 0,-1-1 1 0 0,1 0-1 0 0,-1 0 1 0 0,2-1 9 0 0,15-7 13 0 0,0-1 0 0 0,-1-1 1 0 0,-1-1-1 0 0,0 0 0 0 0,0-1 1 0 0,-1-1-1 0 0,-1 0 0 0 0,-1-1 1 0 0,0-1-1 0 0,4-6-13 0 0,11-9 11 0 0,62-76 59 0 0,-81 97-83 0 0,19-9-44 0 0,-21 62 110 0 0,-7-33-50 0 0,0-1 0 0 0,1 0-1 0 0,1 1 1 0 0,-1-1 0 0 0,1 0 0 0 0,1-1-1 0 0,0 1 1 0 0,0-1 0 0 0,1 1 0 0 0,0-1 0 0 0,0 0-1 0 0,1-1 1 0 0,0 0 0 0 0,0 0 0 0 0,1 0-1 0 0,0 0 1 0 0,0-1 0 0 0,0 0 0 0 0,1-1 0 0 0,0 0-1 0 0,0 0 1 0 0,0 0 0 0 0,2-1-3 0 0,2 3 2 0 0,1-1 1 0 0,0-1-1 0 0,0 0 0 0 0,1 0 1 0 0,-1-2-1 0 0,1 0 0 0 0,0 0 1 0 0,0-1-1 0 0,0-1 0 0 0,0 0 1 0 0,0-1-1 0 0,5-1-2 0 0,27-17-1818 0 0,-33 7-1789 0 0,-5 0-3839 0 0,-4 4-4398 0 0</inkml:trace>
  <inkml:trace contextRef="#ctx0" brushRef="#br0" timeOffset="12774.203">2832 2162 0 0 0,'0'0'619'0'0,"0"0"1336"0"0,0 0 383 0 0,0 0-44 0 0,0 0-247 0 0,0 0-232 0 0,0 0-192 0 0,0 0-198 0 0,0 0-222 0 0,0 0-216 0 0,0 0-188 0 0,0 0-116 0 0,0 0-56 0 0,2-11 1469 0 0,17-7 1619 0 0,-4 2-3813 0 0,-62 52 1342 0 0,45-34-1250 0 0,-2 9-3007 0 0,18-12-6199 0 0,-3-2-2409 0 0</inkml:trace>
  <inkml:trace contextRef="#ctx0" brushRef="#br0" timeOffset="16999.937">4829 1915 0 0 0,'0'0'725'0'0,"0"0"525"0"0,0 0 370 0 0,0 0 218 0 0,0 0 121 0 0,0 0-54 0 0,12 7-208 0 0,120 49 3254 0 0,-111-50-4581 0 0,0-1 1 0 0,1-1-1 0 0,0-1 1 0 0,0-1 0 0 0,0-1-1 0 0,0-1 1 0 0,0-1-1 0 0,0 0 1 0 0,-1-2-1 0 0,1-1 1 0 0,0 0-1 0 0,-1-2 1 0 0,0 0 0 0 0,0-2-371 0 0,-14 4 86 0 0,0 0 1 0 0,0-1 0 0 0,0 0-1 0 0,-1 0 1 0 0,1-1 0 0 0,-1 1 0 0 0,-1-1-1 0 0,1-1 1 0 0,-1 1 0 0 0,0-1 0 0 0,-1 0-1 0 0,0 0 1 0 0,0 0 0 0 0,0-1 0 0 0,-1 1-1 0 0,0-1 1 0 0,0 0 0 0 0,-1 0 0 0 0,0 0-1 0 0,0 0 1 0 0,-1-1 0 0 0,0 1 0 0 0,-1 0-1 0 0,0 0 1 0 0,0-2-87 0 0,0-7 91 0 0,1 14-72 0 0,0 0-1 0 0,-1 0 1 0 0,1 0 0 0 0,-1 0 0 0 0,0 0 0 0 0,0 0-1 0 0,0 0 1 0 0,0 0 0 0 0,0 0 0 0 0,-1 0 0 0 0,0 0 0 0 0,1 1-1 0 0,-1-1 1 0 0,0 0 0 0 0,0 0 0 0 0,-1 0 0 0 0,1 1-1 0 0,0-1 1 0 0,-1 0 0 0 0,0 1 0 0 0,0 0 0 0 0,0-1 0 0 0,0 1-1 0 0,0 0 1 0 0,0 0 0 0 0,0 0 0 0 0,-1-1-19 0 0,1 3 2 0 0,-1-1 1 0 0,1 0-1 0 0,0 0 1 0 0,0 1-1 0 0,0-1 0 0 0,-1 1 1 0 0,1 0-1 0 0,0 0 1 0 0,-1 0-1 0 0,1 0 1 0 0,0 0-1 0 0,-1 0 1 0 0,1 0-1 0 0,0 1 1 0 0,0-1-1 0 0,-1 1 0 0 0,1 0 1 0 0,0 0-1 0 0,0 0 1 0 0,0 0-1 0 0,0 0 1 0 0,0 0-1 0 0,0 0 1 0 0,0 1-1 0 0,0-1 1 0 0,1 1-1 0 0,-1-1 1 0 0,0 1-1 0 0,1 0 0 0 0,-1-1 1 0 0,1 1-1 0 0,0 0 1 0 0,0 0-1 0 0,-1 0 1 0 0,1 0-1 0 0,1 0 1 0 0,-1 1-1 0 0,0-1 1 0 0,0 0-1 0 0,1 0 0 0 0,-1 1 1 0 0,1-1-1 0 0,0 0 1 0 0,0 1-3 0 0,-48 209 333 0 0,37-73 17 0 0,5 0-1 0 0,8 25-349 0 0,-1-42 157 0 0,2 26 31 0 0,0-68-94 0 0,-3 0 0 0 0,-3 0 0 0 0,-5 12-94 0 0,3-64 27 0 0,-1-1 0 0 0,-1 0 1 0 0,-1-1-1 0 0,-1 0 0 0 0,-1 0 0 0 0,-2-1 1 0 0,-8 15-28 0 0,15-32-4 0 0,0 0 0 0 0,-1 0 0 0 0,1-1 0 0 0,-2 0 1 0 0,1 0-1 0 0,-1 0 0 0 0,0-1 0 0 0,0 0 1 0 0,0 0-1 0 0,-1-1 0 0 0,0 0 0 0 0,0 0 1 0 0,-1-1-1 0 0,1 0 0 0 0,-1-1 0 0 0,0 0 0 0 0,0 0 1 0 0,0 0-1 0 0,0-2 0 0 0,-1 1 0 0 0,1-1 1 0 0,0 0-1 0 0,-4-1 4 0 0,9 0-6 0 0,1-1 0 0 0,0 0-1 0 0,0 0 1 0 0,0-1 0 0 0,-1 1 0 0 0,1-1 0 0 0,0 1 0 0 0,1-1 0 0 0,-1 0 0 0 0,0 0-1 0 0,0 0 1 0 0,1 0 0 0 0,-1-1 0 0 0,1 1 0 0 0,0-1 0 0 0,0 0 0 0 0,0 1-1 0 0,0-1 1 0 0,0 0 0 0 0,1 0 0 0 0,-1 0 0 0 0,1 0 0 0 0,0-1 0 0 0,0 1 0 0 0,0 0-1 0 0,0-1 7 0 0,-16-93-163 0 0,17 71 160 0 0,2 0-1 0 0,1 1 1 0 0,0-1 0 0 0,2 1-1 0 0,1 0 1 0 0,1 0 0 0 0,1 0-1 0 0,2 1 1 0 0,0 1 0 0 0,1-1-1 0 0,1 2 1 0 0,6-8 3 0 0,109-134-38 0 0,-81 114 61 0 0,-38 40-52 0 0,2 1 0 0 0,-1 0 1 0 0,1 0-1 0 0,1 1 0 0 0,-1 0 0 0 0,1 1 0 0 0,1 0 0 0 0,-1 1 0 0 0,1 1 0 0 0,0-1 0 0 0,10-1 29 0 0,54 4-5880 0 0,-26 4-4444 0 0,-36-4 5407 0 0,0 3 963 0 0</inkml:trace>
  <inkml:trace contextRef="#ctx0" brushRef="#br0" timeOffset="17281.324">5686 2416 7618 0 0,'0'0'2928'0'0,"0"0"-718"0"0,0 0-506 0 0,0 0-241 0 0,0 0-212 0 0,0 0-134 0 0,0 0-73 0 0,0 0-79 0 0,0 0-96 0 0,0 0-121 0 0,0 0-136 0 0,-27 36-123 0 0,-80 111-98 0 0,104-144-362 0 0,0 0 0 0 0,0 0 1 0 0,0 1-1 0 0,1-1 0 0 0,-1 1 0 0 0,1-1 0 0 0,0 1 0 0 0,0 0 1 0 0,0 0-1 0 0,0 0 0 0 0,1 0 0 0 0,0 0 0 0 0,0 0 1 0 0,0 0-1 0 0,0 1 0 0 0,0-1 0 0 0,1 0 0 0 0,0 2-29 0 0,1 5 120 0 0,-2-6-75 0 0,0-1 0 0 0,1 1 0 0 0,0-1 0 0 0,0 1 0 0 0,0-1 0 0 0,0 1-1 0 0,1-1 1 0 0,0 0 0 0 0,0 1 0 0 0,0-1 0 0 0,0 0 0 0 0,1 1 0 0 0,-1-1-1 0 0,1 0 1 0 0,0 0 0 0 0,1 0 0 0 0,-1 0 0 0 0,1-1 0 0 0,-1 1-1 0 0,1-1 1 0 0,0 1 0 0 0,0-1 0 0 0,1 0 0 0 0,-1 0 0 0 0,1 0 0 0 0,-1-1-1 0 0,1 1 1 0 0,0-1 0 0 0,0 0 0 0 0,0 0 0 0 0,0-1 0 0 0,0 1-1 0 0,1-1 1 0 0,-1 1 0 0 0,2-1-45 0 0,1-1 62 0 0,1 1 0 0 0,0-2 0 0 0,-1 1-1 0 0,1-1 1 0 0,0 0 0 0 0,-1 0 0 0 0,1-1-1 0 0,-1 0 1 0 0,0-1 0 0 0,0 1 0 0 0,0-1 0 0 0,0-1-1 0 0,0 1 1 0 0,0-1 0 0 0,-1-1 0 0 0,0 1 0 0 0,0-1-1 0 0,0 0 1 0 0,0 0 0 0 0,-1-1 0 0 0,4-4-62 0 0,-2 4 27 0 0,-1 0 0 0 0,0-1 1 0 0,0 1-1 0 0,-1-1 0 0 0,0 0 0 0 0,0-1 1 0 0,-1 0-1 0 0,0 1 0 0 0,0-1 1 0 0,0-1-1 0 0,-1 1 0 0 0,-1 0 0 0 0,1-1 1 0 0,-1 1-1 0 0,-1-1 0 0 0,0 0 1 0 0,0 0-1 0 0,0 1 0 0 0,-1-1 0 0 0,-1 0 1 0 0,1 0-1 0 0,-2 0 0 0 0,1 1 1 0 0,-2-6-28 0 0,0 7-32 0 0,0 1 0 0 0,-1 0 0 0 0,1 0 0 0 0,-1 0 0 0 0,0 1 0 0 0,-1-1 0 0 0,1 1 0 0 0,-1 0 0 0 0,0 0 0 0 0,0 1 0 0 0,-1 0 1 0 0,1 0-1 0 0,-1 0 0 0 0,0 0 0 0 0,-4-1 32 0 0,-63-9-3810 0 0,53 33-1686 0 0,9 10-3859 0 0,9-24 6423 0 0,1 4-2573 0 0</inkml:trace>
  <inkml:trace contextRef="#ctx0" brushRef="#br0" timeOffset="17547.356">6022 2718 5889 0 0,'0'0'2633'0'0,"0"0"-481"0"0,0 0-243 0 0,0 0-62 0 0,0 0-76 0 0,0 0-114 0 0,0 0-154 0 0,0 0-200 0 0,0 0-209 0 0,0 0-175 0 0,0 0-103 0 0,0 0-61 0 0,0 0-74 0 0,-3 5-73 0 0,1-1-559 0 0,2-4-29 0 0,0 1-1 0 0,0-1 1 0 0,0 1 0 0 0,0-1-1 0 0,0 1 1 0 0,0-1 0 0 0,0 1-1 0 0,0-1 1 0 0,-1 1 0 0 0,1-1 0 0 0,0 1-1 0 0,0-1 1 0 0,-1 1 0 0 0,1-1-1 0 0,0 1 1 0 0,-1-1 0 0 0,1 1-1 0 0,0-1 1 0 0,-1 0 0 0 0,1 1 0 0 0,-1-1-1 0 0,1 0 1 0 0,0 1 0 0 0,-1-1-1 0 0,1 0 1 0 0,-1 0 0 0 0,1 1-1 0 0,-1-1 1 0 0,1 0 0 0 0,-1 0 0 0 0,1 0-1 0 0,-1 0 1 0 0,1 0 0 0 0,-1 0-1 0 0,0 0 1 0 0,1 0 0 0 0,-1 0-1 0 0,1 0 1 0 0,-1 0 0 0 0,1 0 0 0 0,-1 0-1 0 0,1 0 1 0 0,-1 0 0 0 0,1 0-1 0 0,-1-1 1 0 0,1 1 0 0 0,-1 0-1 0 0,1 0 1 0 0,-1-1 0 0 0,1 1 0 0 0,-1 0-1 0 0,1-1 1 0 0,0 1 0 0 0,-1 0-1 0 0,1-1 1 0 0,-1 1 0 0 0,1-1-1 0 0,0 1 1 0 0,0 0 0 0 0,-1-1 0 0 0,1 1-1 0 0,0-1 1 0 0,0 1 0 0 0,-1-1-1 0 0,1 1 1 0 0,0-1 0 0 0,0 0-20 0 0,-12-78 1006 0 0,12 63-936 0 0,18-106 246 0 0,39 0-253 0 0,-45 104-121 0 0,-3 3-175 0 0,0 0 0 0 0,2 1 1 0 0,-1 0-1 0 0,2 1 0 0 0,0 0 0 0 0,0 1 0 0 0,1 0 0 0 0,13-8 233 0 0,10 9-3324 0 0,-12 10-5878 0 0,-19 1-2688 0 0</inkml:trace>
  <inkml:trace contextRef="#ctx0" brushRef="#br0" timeOffset="19732.497">7255 2357 0 0 0,'0'0'221'0'0,"0"0"900"0"0,0 0 451 0 0,0 0 351 0 0,0 0 364 0 0,0 0 54 0 0,0 0-173 0 0,0 0-266 0 0,0 0-370 0 0,0 0-332 0 0,0 0-245 0 0,0 0-177 0 0,-22-5-122 0 0,-67-13-85 0 0,86 17-528 0 0,1 1 1 0 0,-1-1-1 0 0,0 1 0 0 0,1-1 1 0 0,-1 1-1 0 0,0 0 1 0 0,1 0-1 0 0,-1 0 1 0 0,0 1-1 0 0,0-1 0 0 0,1 1 1 0 0,-1-1-1 0 0,1 1 1 0 0,-1 0-1 0 0,0 0 0 0 0,1 0 1 0 0,0 0-1 0 0,-1 1 1 0 0,1-1-1 0 0,0 1 1 0 0,-1-1-1 0 0,1 1 0 0 0,0 0 1 0 0,0 0-1 0 0,1 0 1 0 0,-3 1-44 0 0,-1 4 127 0 0,-3-1-24 0 0,1 1 0 0 0,0 0-1 0 0,0 1 1 0 0,1-1 0 0 0,0 1 0 0 0,1 1-1 0 0,0-1 1 0 0,0 1 0 0 0,0 0 0 0 0,1 0 0 0 0,1 0-1 0 0,-1 1 1 0 0,2-1 0 0 0,-1 1 0 0 0,1 1-103 0 0,1-1 87 0 0,4 88 452 0 0,-2-95-506 0 0,0 0 1 0 0,1 0 0 0 0,-1 0 0 0 0,0 0-1 0 0,1 0 1 0 0,0 0 0 0 0,-1 0 0 0 0,1-1-1 0 0,0 1 1 0 0,1-1 0 0 0,-1 1-1 0 0,0-1 1 0 0,1 0 0 0 0,-1 0 0 0 0,1 0-1 0 0,0 0 1 0 0,0 0 0 0 0,-1 0 0 0 0,1-1-1 0 0,0 0 1 0 0,1 1 0 0 0,-1-1 0 0 0,0 0-1 0 0,0-1 1 0 0,0 1 0 0 0,1 0 0 0 0,-1-1-1 0 0,0 0 1 0 0,1 0-34 0 0,8-1 102 0 0,-1-1 0 0 0,0 0 0 0 0,0-1 0 0 0,0 0 0 0 0,0-1 0 0 0,0 0 0 0 0,-1-1 0 0 0,0 0 0 0 0,0-1 0 0 0,0 0 0 0 0,0 0 0 0 0,-1-1 0 0 0,0 0 0 0 0,-1-1 0 0 0,0 0 0 0 0,0 0 0 0 0,0-1 0 0 0,-1 0 0 0 0,-1 0 0 0 0,1-1 0 0 0,-1 0-102 0 0,16-20 151 0 0,-2 0 0 0 0,-1-2 0 0 0,-1 0 0 0 0,-2 0 0 0 0,8-25-151 0 0,-2 116 128 0 0,15 147 106 0 0,-3 15-126 0 0,-20 59 86 0 0,-13-264-192 0 0,0 1-1 0 0,-1 0 1 0 0,-1 0 0 0 0,-1-1 0 0 0,-1 1 0 0 0,0-1 0 0 0,-1 1-1 0 0,0-1 1 0 0,-2 0 0 0 0,0 0 0 0 0,0-1 0 0 0,-2 0 0 0 0,0 0-1 0 0,-1-1 1 0 0,0 0 0 0 0,-10 11-2 0 0,8-13 2 0 0,7-7-1 0 0,-1 0 0 0 0,1 0 0 0 0,-1 0 0 0 0,0 0 0 0 0,0-1 0 0 0,0 0 0 0 0,0 0 0 0 0,-1-1 0 0 0,0 0 0 0 0,0 1 0 0 0,0-2 0 0 0,0 1 0 0 0,0-1 0 0 0,0 0 0 0 0,-1 0 0 0 0,1-1 0 0 0,-1 0 0 0 0,1 0 0 0 0,-2 0-1 0 0,5-3-5 0 0,0 0-1 0 0,0 0 1 0 0,0 0-1 0 0,1 0 1 0 0,-1 0-1 0 0,1-1 1 0 0,-1 1-1 0 0,1-1 1 0 0,0 0-1 0 0,0 1 1 0 0,0-1-1 0 0,0 0 1 0 0,0 0-1 0 0,1-1 0 0 0,-1 1 1 0 0,1 0-1 0 0,0 0 1 0 0,0-1-1 0 0,0 1 1 0 0,0-1-1 0 0,1 1 1 0 0,-1-1-1 0 0,1 1 1 0 0,0-1-1 0 0,0 1 1 0 0,0-1-1 0 0,1 1 1 0 0,-1-1-1 0 0,1 1 0 0 0,0-2 7 0 0,-1 3-2 0 0,0-20-6 0 0,1 0 0 0 0,1 0 0 0 0,1 1 1 0 0,1-1-1 0 0,1 0 0 0 0,0 1 0 0 0,2 0 0 0 0,0 1 0 0 0,5-8 7 0 0,9-9-23 0 0,2 1 0 0 0,1 0-1 0 0,2 2 1 0 0,1 1 0 0 0,2 1-1 0 0,1 1 1 0 0,1 2 0 0 0,22-15 23 0 0,55-57 86 0 0,61-52-34 0 0,-152 139-45 0 0,-1-1 0 0 0,-1 0-1 0 0,-1-1 1 0 0,0-1 0 0 0,-1 0-1 0 0,0 0 1 0 0,-2-2 0 0 0,5-10-7 0 0,-8-48 12 0 0,-10 74-20 0 0,0 0 0 0 0,0 0 0 0 0,0 0 0 0 0,-1 0 0 0 0,1 1 0 0 0,-1-1 0 0 0,0 1 0 0 0,1 0 0 0 0,-1 0 0 0 0,0 0 0 0 0,0 0 0 0 0,0 0 0 0 0,-1 1 0 0 0,1-1 0 0 0,0 1 0 0 0,-1 0 0 0 0,1 0 0 0 0,-1 0 1 0 0,1 0-1 0 0,-1 1 0 0 0,1-1 0 0 0,-1 1 0 0 0,1 0 0 0 0,-1 0 0 0 0,1 0 0 0 0,-1 1 0 0 0,0-1 0 0 0,1 1 0 0 0,-1 0 0 0 0,1 0 0 0 0,0 0 0 0 0,-1 0 0 0 0,-1 2 8 0 0,-11 5-20 0 0,1 2 0 0 0,0 0 0 0 0,1 0 0 0 0,-1 1 0 0 0,2 1-1 0 0,0 0 1 0 0,0 1 0 0 0,2 1 0 0 0,-1 0 0 0 0,2 0 0 0 0,0 1 0 0 0,0 0 0 0 0,-5 14 20 0 0,8-13 0 0 0,1-1 1 0 0,0 1 0 0 0,2 1 0 0 0,0-1-1 0 0,0 1 1 0 0,2 0 0 0 0,0 0-1 0 0,1 0 1 0 0,0 0 0 0 0,1 0 0 0 0,3 10-1 0 0,-2-21 6 0 0,0 0-1 0 0,1 0 1 0 0,0 0 0 0 0,0 0 0 0 0,0 0 0 0 0,1-1 0 0 0,0 1-1 0 0,0-1 1 0 0,1 0 0 0 0,-1 0 0 0 0,1 0 0 0 0,0 0 0 0 0,0-1-1 0 0,1 0 1 0 0,-1 1 0 0 0,1-1 0 0 0,0-1 0 0 0,0 1 0 0 0,0-1-1 0 0,1 0 1 0 0,-1 0 0 0 0,1-1 0 0 0,0 1 0 0 0,0-1 0 0 0,-1-1-1 0 0,1 1 1 0 0,0-1 0 0 0,1 0 0 0 0,0 0-6 0 0,6 0 27 0 0,0-1 0 0 0,0 0 0 0 0,1-1-1 0 0,-1 0 1 0 0,0-1 0 0 0,0 0 0 0 0,0-1 0 0 0,-1-1 0 0 0,1 0 0 0 0,-1-1-1 0 0,0 0 1 0 0,0-1 0 0 0,0 0 0 0 0,-1-1 0 0 0,9-7-27 0 0,219-148 129 0 0,-11 5-116 0 0,-153 126-97 0 0,-91 46 170 0 0,-208 107 194 0 0,195-104-239 0 0,17-11-36 0 0,-1 0 0 0 0,2 0 0 0 0,-1 2-1 0 0,1-1 1 0 0,1 2 0 0 0,-1-1 0 0 0,2 1 0 0 0,-1 1-1 0 0,1 0 1 0 0,-6 10-5 0 0,-14 38-8 0 0,26-45 3 0 0,1-10 2 0 0,0-1 0 0 0,1 0 0 0 0,-1 1 0 0 0,1 0 0 0 0,0-1-1 0 0,0 1 1 0 0,0 0 0 0 0,0-1 0 0 0,1 1 0 0 0,-1 0-1 0 0,1 0 1 0 0,0-1 0 0 0,0 1 0 0 0,1 0 0 0 0,-1 0 0 0 0,1 0-1 0 0,0-1 1 0 0,0 1 0 0 0,0 0 0 0 0,0-1 0 0 0,1 1 0 0 0,-1-1-1 0 0,1 1 1 0 0,0-1 0 0 0,0 0 0 0 0,0 0 0 0 0,0 0 0 0 0,1 0-1 0 0,-1 0 1 0 0,1 0 0 0 0,0-1 0 0 0,0 1 0 0 0,0-1 0 0 0,0 0-1 0 0,0 0 1 0 0,0 0 0 0 0,1 0 0 0 0,1 0 3 0 0,2 0 4 0 0,1-2 0 0 0,0 1 1 0 0,-1-1-1 0 0,1 0 0 0 0,0 0 0 0 0,-1-1 1 0 0,1 0-1 0 0,-1 0 0 0 0,1-1 0 0 0,-1 0 1 0 0,0-1-1 0 0,0 1 0 0 0,1-1 1 0 0,0-1-6 0 0,13-9 28 0 0,1-1-1 0 0,-2-1 0 0 0,0 0 0 0 0,0-2 0 0 0,-2 0 0 0 0,2-4-26 0 0,13-10 3 0 0,95-126 46 0 0,-112 135-141 0 0,-20 33-25 0 0,-1 1 100 0 0,0 1 1 0 0,1 0-1 0 0,1-1 1 0 0,0 1-1 0 0,0 1 1 0 0,1-1-1 0 0,1 0 1 0 0,1 0 0 0 0,0 13 16 0 0,0-23-2 0 0,0-1 1 0 0,1 1 0 0 0,-1 0-1 0 0,0-1 1 0 0,1 1 0 0 0,0-1 0 0 0,0 1-1 0 0,0-1 1 0 0,0 1 0 0 0,0-1 0 0 0,0 0-1 0 0,1 1 1 0 0,-1-1 0 0 0,1 0 0 0 0,-1 0-1 0 0,1 0 1 0 0,0 0 0 0 0,0 0 0 0 0,0 0-1 0 0,0-1 1 0 0,0 1 0 0 0,0-1-1 0 0,1 1 1 0 0,-1-1 0 0 0,0 0 0 0 0,1 0-1 0 0,-1 0 1 0 0,1 0 0 0 0,-1 0 0 0 0,1-1-1 0 0,0 1 1 0 0,-1-1 0 0 0,3 1 1 0 0,2 0-3 0 0,1-1-1 0 0,-1 1 1 0 0,0-1 0 0 0,0-1-1 0 0,0 1 1 0 0,1-1 0 0 0,-1 0-1 0 0,0-1 1 0 0,0 0 0 0 0,0 0-1 0 0,0 0 1 0 0,2-2 3 0 0,143-112 162 0 0,-84 41-58 0 0,-50 56-97 0 0,-2-1 1 0 0,0-1-1 0 0,-2 0 1 0 0,0-1 0 0 0,-1-1-1 0 0,-2 0 1 0 0,3-8-8 0 0,-11 25-2 0 0,-1 0 0 0 0,0 0 0 0 0,0-1 1 0 0,-1 1-1 0 0,1-1 0 0 0,-1 1 0 0 0,-1-1 0 0 0,1 0 1 0 0,-1 1-1 0 0,0-1 0 0 0,-1 0 0 0 0,0 1 0 0 0,0-1 1 0 0,-1-4 1 0 0,-1 9-10 0 0,1 0 1 0 0,-1 0 0 0 0,1 0-1 0 0,-1 0 1 0 0,0 1 0 0 0,0-1-1 0 0,0 1 1 0 0,0 0 0 0 0,0 0 0 0 0,0 0-1 0 0,0 0 1 0 0,0 0 0 0 0,0 1-1 0 0,0-1 1 0 0,-1 1 0 0 0,1 0-1 0 0,0 0 1 0 0,0 0 0 0 0,0 1 0 0 0,-1-1-1 0 0,1 1 1 0 0,0-1 0 0 0,0 1-1 0 0,0 0 1 0 0,0 0 0 0 0,0 1 0 0 0,0-1-1 0 0,0 1 1 0 0,1-1 0 0 0,-1 1-1 0 0,0 0 1 0 0,1 0 0 0 0,-1 0-1 0 0,1 0 1 0 0,0 1 0 0 0,-1 0 9 0 0,-6 3-12 0 0,1 0 1 0 0,0 0-1 0 0,0 1 1 0 0,0 0 0 0 0,1 0-1 0 0,0 0 1 0 0,1 1-1 0 0,-1 1 1 0 0,2-1-1 0 0,-1 1 1 0 0,1 0 0 0 0,0 0-1 0 0,1 0 1 0 0,0 1-1 0 0,1-1 1 0 0,0 1-1 0 0,0 0 1 0 0,1 0-1 0 0,0 7 12 0 0,4-12-2 0 0,0-1 0 0 0,1 1-1 0 0,-1-1 1 0 0,1 0 0 0 0,0 0-1 0 0,1 0 1 0 0,-1 0-1 0 0,1 0 1 0 0,0-1 0 0 0,0 1-1 0 0,0-1 1 0 0,0 0-1 0 0,0 0 1 0 0,1-1 0 0 0,-1 1-1 0 0,1-1 1 0 0,0 0-1 0 0,-1 0 1 0 0,1-1 0 0 0,0 0-1 0 0,0 1 1 0 0,0-2 0 0 0,4 2 2 0 0,10 4 5 0 0,-10-4 15 0 0,1 1-1 0 0,-1 0 0 0 0,0 0 1 0 0,0 1-1 0 0,-1 1 1 0 0,1-1-1 0 0,-1 1 1 0 0,0 1-1 0 0,0-1 1 0 0,0 1-1 0 0,-1 1 1 0 0,0 0-1 0 0,0 0 0 0 0,-1 0 1 0 0,0 0-1 0 0,0 1 1 0 0,0 2-20 0 0,13 60 389 0 0,-32 36 25 0 0,1-27-744 0 0,31-72-3821 0 0,-2-11-5461 0 0,-9 0-2536 0 0</inkml:trace>
  <inkml:trace contextRef="#ctx0" brushRef="#br0" timeOffset="20879.546">10075 2471 0 0 0,'0'0'2314'0'0,"0"0"-495"0"0,0 0-47 0 0,0 0 183 0 0,0 0 194 0 0,0 0-38 0 0,0 0-225 0 0,0 0-283 0 0,0 0-330 0 0,0 0-285 0 0,0 0-193 0 0,0 0-148 0 0,0 0-83 0 0,-15 2-46 0 0,-49 8-28 0 0,62-10-454 0 0,0 1-1 0 0,0-1 0 0 0,0 1 0 0 0,0 0 0 0 0,0-1 0 0 0,0 1 0 0 0,0 0 0 0 0,1 0 1 0 0,-1 0-1 0 0,0 0 0 0 0,1 1 0 0 0,-1-1 0 0 0,1 0 0 0 0,-1 1 0 0 0,1-1 0 0 0,0 1 0 0 0,-1-1 1 0 0,1 1-1 0 0,0 0 0 0 0,0-1 0 0 0,0 1 0 0 0,0 0 0 0 0,1 0 0 0 0,-1 0 0 0 0,0 0 0 0 0,1 0 1 0 0,-1 0-1 0 0,1 1-35 0 0,-5 12 227 0 0,-4 6-58 0 0,1 1 0 0 0,1 0-1 0 0,0 0 1 0 0,2 1 0 0 0,1-1 0 0 0,1 1-1 0 0,1 0 1 0 0,0 15-169 0 0,2-35 43 0 0,0 0 1 0 0,1 1-1 0 0,-1-1 0 0 0,1 0 1 0 0,0 0-1 0 0,0 1 0 0 0,0-1 0 0 0,0 0 1 0 0,0 0-1 0 0,1 0 0 0 0,0 0 1 0 0,-1 0-1 0 0,1-1 0 0 0,0 1 1 0 0,0 0-1 0 0,0-1 0 0 0,1 1 0 0 0,-1-1 1 0 0,1 0-1 0 0,-1 0 0 0 0,1 0 1 0 0,0 0-1 0 0,0 0 0 0 0,0-1 1 0 0,0 1-1 0 0,0-1 0 0 0,0 0 0 0 0,0 0 1 0 0,0 0-1 0 0,0 0 0 0 0,1 0 1 0 0,-1-1-1 0 0,0 0 0 0 0,1 1 1 0 0,-1-1-1 0 0,0-1 0 0 0,1 1 0 0 0,-1 0 1 0 0,0-1-1 0 0,1 1 0 0 0,-1-1 1 0 0,0 0-1 0 0,0 0 0 0 0,0 0 1 0 0,0-1-1 0 0,0 1 0 0 0,0-1 0 0 0,0 0 1 0 0,2-1-44 0 0,16-12 105 0 0,-2-1 0 0 0,1-1 0 0 0,-2-1-1 0 0,-1 0 1 0 0,0-1 0 0 0,-1-1 0 0 0,-1-1 0 0 0,-1 0 0 0 0,-1-1 0 0 0,0 0 0 0 0,-2-1 0 0 0,3-10-105 0 0,-11 28-23 0 0,-1 0 1 0 0,0 0 0 0 0,0 0 0 0 0,0 0-1 0 0,-1-1 1 0 0,1 1 0 0 0,-1 0-1 0 0,0-1 1 0 0,-1 1 0 0 0,0-1-1 0 0,1 1 1 0 0,-2-1 0 0 0,1 1-1 0 0,-1-1 1 0 0,0 1 0 0 0,0-1 0 0 0,0 1-1 0 0,-1 0 1 0 0,1 0 0 0 0,-1 0-1 0 0,-1 0 1 0 0,1 0 0 0 0,-1 0-1 0 0,0 0 1 0 0,0 1 0 0 0,0-1-1 0 0,0 1 1 0 0,-1 0 0 0 0,0 0-1 0 0,0 0 1 0 0,0 1 0 0 0,0-1 0 0 0,-1 1-1 0 0,1 0 1 0 0,-1 0 0 0 0,0 1-1 0 0,0-1 1 0 0,0 1 0 0 0,0 0-1 0 0,0 0 1 0 0,0 1 0 0 0,-1 0-1 0 0,1 0 1 0 0,-2 0 22 0 0,1 0-60 0 0,0 1 0 0 0,0 0 0 0 0,0 0 0 0 0,0 1 0 0 0,0 0 0 0 0,1 0 0 0 0,-1 0 0 0 0,0 1 0 0 0,0-1 0 0 0,1 1-1 0 0,-1 1 1 0 0,1-1 0 0 0,0 1 0 0 0,0 0 0 0 0,0 0 0 0 0,0 1 0 0 0,0-1 0 0 0,1 1 0 0 0,-1 0 0 0 0,1 0 0 0 0,0 1 0 0 0,1-1 0 0 0,-1 1 0 0 0,0 1 60 0 0,4-5-2 0 0,1 0 1 0 0,-1 0 0 0 0,1 0 0 0 0,0 0 0 0 0,-1 0 0 0 0,1 0-1 0 0,0 0 1 0 0,0-1 0 0 0,-1 1 0 0 0,1 0 0 0 0,0-1 0 0 0,0 1 0 0 0,0 0-1 0 0,0-1 1 0 0,0 1 0 0 0,0-1 0 0 0,0 0 0 0 0,0 1 0 0 0,0-1 0 0 0,0 0-1 0 0,0 1 1 0 0,0-1 0 0 0,0 0 0 0 0,0 0 0 0 0,0 0 0 0 0,1 0-1 0 0,-1 0 1 0 0,0 0 0 0 0,0 0 0 0 0,0-1 0 0 0,0 1 0 0 0,0 0 0 0 0,0-1-1 0 0,0 1 1 0 0,0 0 0 0 0,1-1 1 0 0,2 1 32 0 0,5-2 34 0 0,0 0 0 0 0,0-1-1 0 0,0 0 1 0 0,0 0 0 0 0,-1 0-1 0 0,1-1 1 0 0,-1-1 0 0 0,0 1-1 0 0,0-2 1 0 0,-1 1 0 0 0,1-1-1 0 0,3-4-65 0 0,104-89 695 0 0,-31 7-267 0 0,-11 3-217 0 0,-24-20-98 0 0,-35 38-30 0 0,34 440-532 0 0,-29-97 409 0 0,-12 95 40 0 0,-34-88 41 0 0,-6-120-2 0 0,-32 28 66 0 0,51-159-99 0 0,14-29 6 0 0,0 1-1 0 0,0 0 1 0 0,0-1 0 0 0,0 1 0 0 0,-1 0 0 0 0,1-1 0 0 0,0 1-1 0 0,0 0 1 0 0,0-1 0 0 0,0 1 0 0 0,0 0 0 0 0,-1 0-1 0 0,1-1 1 0 0,0 1 0 0 0,0 0 0 0 0,0 0 0 0 0,-1-1-1 0 0,1 1 1 0 0,0 0 0 0 0,-1 0 0 0 0,1 0 0 0 0,0-1-1 0 0,0 1 1 0 0,-1 0 0 0 0,1 0 0 0 0,0 0 0 0 0,-1 0-1 0 0,1 0 1 0 0,0 0 0 0 0,-1 0 0 0 0,1 0 0 0 0,0-1-1 0 0,-1 1 1 0 0,1 0 0 0 0,0 0 0 0 0,-1 1 0 0 0,1-1 0 0 0,0 0-1 0 0,-1 0 1 0 0,1 0 0 0 0,0 0 0 0 0,-1 0 0 0 0,1 0-1 0 0,0 0 1 0 0,0 0 0 0 0,-1 1 0 0 0,1-1 0 0 0,0 0-1 0 0,-1 0 1 0 0,1 0 0 0 0,0 1 0 0 0,0-1 0 0 0,0 0-1 0 0,-1 0 1 0 0,1 1 0 0 0,0-1 0 0 0,0 0 0 0 0,0 0-1 0 0,-1 1 1 0 0,1-1 0 0 0,0 0 0 0 0,0 1 0 0 0,0-1-1 0 0,0 0-11 0 0,-4-51 11 0 0,3-1 0 0 0,2 0 0 0 0,2 0 0 0 0,3 0 0 0 0,2 1-1 0 0,2 0 1 0 0,2 1 0 0 0,3 0 0 0 0,6-13-11 0 0,-9 24-712 0 0,1 0 0 0 0,2 1 0 0 0,2 1 0 0 0,2 0 0 0 0,0 2 0 0 0,9-10 712 0 0,-25 41-295 0 0,31-40-4338 0 0,-10 19-4072 0 0,-14 14-656 0 0</inkml:trace>
  <inkml:trace contextRef="#ctx0" brushRef="#br0" timeOffset="21716.007">11323 2633 392 0 0,'0'0'3089'0'0,"0"0"-1193"0"0,0 0-449 0 0,0 0-33 0 0,0 0 51 0 0,0 0 16 0 0,0 0-94 0 0,0 0-150 0 0,0 0-203 0 0,0 0-233 0 0,0 0-185 0 0,0 0-99 0 0,0 0-40 0 0,1 36-32 0 0,4 112-26 0 0,3 3 716 0 0,0-63 878 0 0,-8-87-1555 0 0,0-1 82 0 0,0 0 63 0 0,0 0 47 0 0,0-9 605 0 0,33-196 58 0 0,15 68-1077 0 0,18 6-105 0 0,-41 89-81 0 0,-18 27-38 0 0,1 0-1 0 0,1 1 1 0 0,0 0-1 0 0,1 1 0 0 0,1 0 1 0 0,0 0-1 0 0,1 1 0 0 0,3-2-11 0 0,8-6-52 0 0,-14 43-245 0 0,5 72-1678 0 0,15-45-1782 0 0,23-24-3845 0 0,-7-21-1464 0 0,-35-5 5223 0 0</inkml:trace>
  <inkml:trace contextRef="#ctx0" brushRef="#br0" timeOffset="22689.297">12231 2464 2064 0 0,'0'0'3577'0'0,"0"0"-962"0"0,0 0-645 0 0,0 0-261 0 0,0 0-89 0 0,0 0-149 0 0,0 0-116 0 0,0 0-104 0 0,0 0-162 0 0,0 0-184 0 0,0 0-131 0 0,-35 20-108 0 0,-111 66-62 0 0,74-29 281 0 0,62-43-678 0 0,-73 103 1088 0 0,76-105-1256 0 0,1 0 0 0 0,0 1 0 0 0,1 0 0 0 0,0 0 0 0 0,1 0 0 0 0,0 1 0 0 0,1-1 0 0 0,1 1 0 0 0,0 0 1 0 0,1 0-1 0 0,0 7-39 0 0,1-19 9 0 0,1-1 1 0 0,-1 0-1 0 0,0 1 1 0 0,0-1-1 0 0,1 0 1 0 0,-1 1-1 0 0,0-1 0 0 0,1 0 1 0 0,0 0-1 0 0,-1 1 1 0 0,1-1-1 0 0,0 0 1 0 0,-1 0-1 0 0,1 0 1 0 0,0 0-1 0 0,0 0 1 0 0,0 0-1 0 0,0 0 1 0 0,0 0-1 0 0,0 0 1 0 0,0 0-1 0 0,0-1 1 0 0,1 1-1 0 0,-1 0 1 0 0,0-1-1 0 0,0 1 1 0 0,1-1-1 0 0,-1 1 1 0 0,0-1-1 0 0,1 0 1 0 0,-1 1-1 0 0,0-1 1 0 0,1 0-1 0 0,-1 0 1 0 0,0 0-1 0 0,1 0 1 0 0,-1 0-1 0 0,1 0 1 0 0,-1-1-1 0 0,1 1-9 0 0,54-19 750 0 0,96-109-58 0 0,-8-15-608 0 0,-143 143-91 0 0,-1 0 0 0 0,1 0 0 0 0,0 0 0 0 0,0 0 0 0 0,0 1 0 0 0,0-1 0 0 0,0 0 0 0 0,-1 0 0 0 0,1 1 0 0 0,0-1 0 0 0,0 0 0 0 0,0 1 0 0 0,-1-1 0 0 0,1 1 0 0 0,0-1-1 0 0,0 1 1 0 0,-1 0 0 0 0,1-1 0 0 0,-1 1 0 0 0,1-1 0 0 0,0 1 0 0 0,-1 0 0 0 0,1 0 0 0 0,-1-1 0 0 0,0 1 0 0 0,1 0 0 0 0,-1 0 0 0 0,1 0 0 0 0,-1-1 0 0 0,0 1 0 0 0,0 0 0 0 0,0 0 0 0 0,1 0 0 0 0,-1 0-1 0 0,0 0 1 0 0,0 0 0 0 0,0 0 0 0 0,0-1 0 0 0,-1 1 0 0 0,1 0 0 0 0,0 0 7 0 0,2 7-3 0 0,14 39 54 0 0,25 41-68 0 0,-37-82 20 0 0,-1-1 1 0 0,1 1-1 0 0,1-1 1 0 0,-1 0-1 0 0,1-1 1 0 0,0 1 0 0 0,0-1-1 0 0,0 0 1 0 0,1 0-1 0 0,-1 0 1 0 0,1-1-1 0 0,0 0 1 0 0,0 0 0 0 0,0 0-1 0 0,0-1 1 0 0,1 0-1 0 0,-1 0 1 0 0,1-1-1 0 0,-1 0 1 0 0,1 0 0 0 0,-1 0-1 0 0,1-1 1 0 0,0 0-1 0 0,-1 0 1 0 0,1-1-1 0 0,0 1 1 0 0,-1-1 0 0 0,1-1-1 0 0,-1 0 1 0 0,1 0-1 0 0,3-1-3 0 0,9-10 45 0 0,0-2 0 0 0,-1 1 1 0 0,0-2-1 0 0,-2 0 0 0 0,0-2 0 0 0,0 1 0 0 0,-2-2 0 0 0,0 0 0 0 0,0-3-45 0 0,20-23 42 0 0,23-54 16 0 0,-49 79 44 0 0,-9 21-38 0 0,-28 40-133 0 0,-80 122 117 0 0,99-148-37 0 0,3-6-8 0 0,1 0 0 0 0,1 0 0 0 0,-1 0 0 0 0,2 1 1 0 0,-1 0-1 0 0,1 0 0 0 0,1 0 0 0 0,0 0 1 0 0,0 1-1 0 0,1 1-3 0 0,2-9 1 0 0,-2 0-4 0 0,1 0 1 0 0,0-1-1 0 0,1 1 0 0 0,-1 0 1 0 0,1 0-1 0 0,-1 0 0 0 0,1-1 1 0 0,0 1-1 0 0,0 0 1 0 0,0 0-1 0 0,0 0 0 0 0,0 0 1 0 0,1 0-1 0 0,-1-1 0 0 0,1 1 1 0 0,0 0-1 0 0,0 0 1 0 0,0-1-1 0 0,0 1 0 0 0,0 0 1 0 0,1-1-1 0 0,-1 0 0 0 0,1 1 1 0 0,0-1-1 0 0,-1 0 1 0 0,1 1-1 0 0,0-1 0 0 0,0 0 1 0 0,1-1-1 0 0,-1 1 1 0 0,0 0-1 0 0,1 0 0 0 0,-1-1 1 0 0,1 0-1 0 0,-1 1 0 0 0,2-1 3 0 0,4 1 13 0 0,1 0-1 0 0,-1-1 0 0 0,1 0 0 0 0,0 0 1 0 0,0-1-1 0 0,-1-1 0 0 0,1 1 0 0 0,0-1 0 0 0,-1-1 1 0 0,1 1-1 0 0,-1-1 0 0 0,1-1 0 0 0,-1 0 1 0 0,0 0-1 0 0,0-1 0 0 0,0 1 0 0 0,0-2 1 0 0,-1 1-1 0 0,0-1 0 0 0,0 0 0 0 0,0-1 0 0 0,0 0-12 0 0,17-17 66 0 0,0-1-1 0 0,-1-1 0 0 0,-2 0 0 0 0,0-2 0 0 0,0-5-65 0 0,0-1 48 0 0,-3 0-1 0 0,-1-2 1 0 0,-1 0-1 0 0,-2-1 1 0 0,3-13-48 0 0,-4 4-12 0 0,-1-1 0 0 0,-2 0 0 0 0,-2-1 0 0 0,-3 0 0 0 0,-1 0 0 0 0,-2-27 12 0 0,-28-44-105 0 0,25 116 102 0 0,0-1-1 0 0,0 1 1 0 0,-1-1 0 0 0,1 1-1 0 0,0 0 1 0 0,-1-1 0 0 0,0 1-1 0 0,1 0 1 0 0,-1 0 0 0 0,0 0-1 0 0,0 0 1 0 0,0 0 0 0 0,-1 1-1 0 0,1-1 1 0 0,0 1 0 0 0,-1-1-1 0 0,1 1 1 0 0,0 0 0 0 0,-1 0-1 0 0,0 0 1 0 0,1 0 0 0 0,-1 0-1 0 0,0 1 1 0 0,1-1 0 0 0,-1 1-1 0 0,0-1 1 0 0,0 1 0 0 0,1 0-1 0 0,-1 0 1 0 0,0 1 0 0 0,0-1-1 0 0,1 1 1 0 0,-1-1 0 0 0,0 1-1 0 0,1 0 1 0 0,-1 0 0 0 0,1 0-1 0 0,-1 0 1 0 0,1 0 0 0 0,-1 0-1 0 0,0 1 4 0 0,-7 6-20 0 0,-1 1 0 0 0,1 0 0 0 0,1 0 0 0 0,-1 1 0 0 0,1 0 0 0 0,1 1 0 0 0,0 0 0 0 0,1 0 0 0 0,-2 4 20 0 0,-6 15 1 0 0,2 0-1 0 0,1 2 1 0 0,1 0-1 0 0,1 0 1 0 0,2 1-1 0 0,2 0 1 0 0,0 0-1 0 0,3 0 0 0 0,0 1 1 0 0,3-1-1 0 0,1 11 0 0 0,-1-29 4 0 0,0-1-1 0 0,1 0 0 0 0,1 1 0 0 0,0-1 0 0 0,1 0 0 0 0,1 0 1 0 0,0 0-1 0 0,1 0 0 0 0,0-1 0 0 0,1 0 0 0 0,1 0 0 0 0,0 0 1 0 0,1-1-1 0 0,0 0 0 0 0,0 0 0 0 0,2-1 0 0 0,-1 0 0 0 0,1-1 0 0 0,5 4-3 0 0,-2-4 25 0 0,1 0-1 0 0,0 0 0 0 0,1-1 0 0 0,0-1 0 0 0,1 0 0 0 0,-1-1 0 0 0,1-1 0 0 0,0 0 0 0 0,1-1 1 0 0,-1-1-1 0 0,1-1 0 0 0,0 0 0 0 0,10 0-24 0 0,-19-2-13 0 0,1 0 1 0 0,0-1-1 0 0,0 0 0 0 0,-1 0 1 0 0,1-1-1 0 0,0 0 1 0 0,0 0-1 0 0,-1-1 0 0 0,1 0 1 0 0,-1-1-1 0 0,0 0 0 0 0,0 0 1 0 0,0-1-1 0 0,0 1 1 0 0,1-2 12 0 0,32-31-1352 0 0,-21 2-3599 0 0,-13 22 299 0 0,-1 2-2699 0 0,-5 3-1716 0 0</inkml:trace>
  <inkml:trace contextRef="#ctx0" brushRef="#br0" timeOffset="22931.585">13390 2703 18036 0 0,'0'0'931'0'0,"0"0"-82"0"0,0 0 142 0 0,0 0 140 0 0,0 0-19 0 0,0 0-186 0 0,0 0-243 0 0,0 0-181 0 0,0 0-158 0 0,0 0-124 0 0,0 0-95 0 0,-5 33-68 0 0,-15 102-33 0 0,19-124-22 0 0,0 32-270 0 0,6-41 132 0 0,19-3-5629 0 0,-5-19-6572 0 0,-14 12 4910 0 0</inkml:trace>
  <inkml:trace contextRef="#ctx0" brushRef="#br0" timeOffset="23097.548">13393 2416 8242 0 0,'0'0'5633'0'0,"0"0"-3521"0"0,0 0-687 0 0,0 0-393 0 0,0 0-360 0 0,0 0-312 0 0,0 0-280 0 0,0 0-288 0 0,0 0-368 0 0,0 0-136 0 0,0 0-224 0 0,0 0-289 0 0,0 0-415 0 0,0 0-1233 0 0,-22-22-2144 0 0,26 29-1352 0 0</inkml:trace>
  <inkml:trace contextRef="#ctx0" brushRef="#br0" timeOffset="23318.089">13556 2608 10778 0 0,'0'0'2530'0'0,"0"0"-832"0"0,0 0-214 0 0,0 0 30 0 0,0 0-137 0 0,0 0-300 0 0,0 0-329 0 0,0 0-244 0 0,-6 33-177 0 0,-16 103-102 0 0,20-131-202 0 0,1-1 1 0 0,0 1-1 0 0,-1 0 0 0 0,2 0 1 0 0,-1 0-1 0 0,0 0 1 0 0,1-1-1 0 0,0 1 0 0 0,0 0 1 0 0,1 0-1 0 0,-1 0 0 0 0,1 0 1 0 0,0 0-1 0 0,0 0 0 0 0,1-1 1 0 0,0 1-1 0 0,-1 0 0 0 0,2 0-23 0 0,6 13 124 0 0,-7-14-69 0 0,0 0 0 0 0,0 0 0 0 0,0 0 0 0 0,0-1 0 0 0,1 1 0 0 0,-1 0 0 0 0,1-1 0 0 0,0 0-1 0 0,0 0 1 0 0,0 0 0 0 0,1 0 0 0 0,-1 0 0 0 0,1-1 0 0 0,-1 1 0 0 0,1-1 0 0 0,0 0 0 0 0,0 0 0 0 0,0 0 0 0 0,0-1 0 0 0,1 1 0 0 0,-1-1-1 0 0,0 0 1 0 0,0 0 0 0 0,1-1 0 0 0,-1 1 0 0 0,1-1 0 0 0,-1 0 0 0 0,0 0 0 0 0,1-1 0 0 0,-1 1 0 0 0,0-1 0 0 0,1 0 0 0 0,-1 0-55 0 0,7-2 166 0 0,-1 0 1 0 0,1-1 0 0 0,-1 0-1 0 0,0 0 1 0 0,0-1 0 0 0,0-1 0 0 0,-1 0-1 0 0,0 0 1 0 0,0-1 0 0 0,-1 0-1 0 0,1 0 1 0 0,3-6-167 0 0,-1 3 123 0 0,-2-1 0 0 0,0 0 0 0 0,0 0-1 0 0,-1-1 1 0 0,0 1 0 0 0,-1-2 0 0 0,-1 1 0 0 0,0-1 0 0 0,3-9-123 0 0,17-132-1897 0 0,-26 154 852 0 0,0 0-373 0 0,0 0-1707 0 0,-3 0 2461 0 0,3 0-3410 0 0,-1 0-4306 0 0,1 0 1258 0 0</inkml:trace>
  <inkml:trace contextRef="#ctx0" brushRef="#br0" timeOffset="23699.594">14209 2560 6561 0 0,'0'0'4541'0'0,"0"0"-1589"0"0,0 0-687 0 0,0 0-229 0 0,0 0-284 0 0,0 0-358 0 0,0 0-437 0 0,0 0-351 0 0,0 0-228 0 0,0 0-111 0 0,0 0-20 0 0,0 0-15 0 0,0 0-43 0 0,-13 10-33 0 0,-67 53 67 0 0,41-7-131 0 0,38-54-95 0 0,1 0 0 0 0,0 0 0 0 0,0 1 0 0 0,-1-1 0 0 0,1 0-1 0 0,1 1 1 0 0,-1-1 0 0 0,0 0 0 0 0,0 1 0 0 0,1-1 0 0 0,0 0 0 0 0,-1 1 0 0 0,1-1 0 0 0,0 0 0 0 0,0 0 0 0 0,0 0-1 0 0,0 0 1 0 0,0 0 0 0 0,1 0 0 0 0,-1 0 0 0 0,1 0 0 0 0,-1-1 0 0 0,1 1 0 0 0,0 0 0 0 0,-1-1 0 0 0,1 1 0 0 0,0-1-1 0 0,0 0 1 0 0,0 0 0 0 0,0 0 0 0 0,0 0 0 0 0,0 0 0 0 0,1 0 0 0 0,-1 0 0 0 0,0 0 0 0 0,0-1 0 0 0,1 0-1 0 0,-1 1 1 0 0,0-1 0 0 0,1 0 0 0 0,-1 0 0 0 0,0 0 0 0 0,1 0 3 0 0,6 3 12 0 0,-2-2 47 0 0,-1 1 1 0 0,1 0 0 0 0,-1 0 0 0 0,0 1 0 0 0,0 0 0 0 0,1 0 0 0 0,-2 0 0 0 0,1 1-1 0 0,0 0 1 0 0,-1 0 0 0 0,0 0 0 0 0,0 1 0 0 0,0-1 0 0 0,0 1 0 0 0,-1 0-1 0 0,0 1 1 0 0,0-1 0 0 0,0 1 0 0 0,-1 0 0 0 0,1 0 0 0 0,-2 0 0 0 0,1 0 0 0 0,-1 0-1 0 0,1 1 1 0 0,-2-1 0 0 0,1 1 0 0 0,-1 1-60 0 0,-1 3 361 0 0,1-8-305 0 0,-1-1 1 0 0,1 1 0 0 0,-1 0 0 0 0,0 0 0 0 0,0 0-1 0 0,0 0 1 0 0,-1 0 0 0 0,1 0 0 0 0,-1 0-1 0 0,1 0 1 0 0,-1 0 0 0 0,0-1 0 0 0,0 1-1 0 0,-1 0 1 0 0,1-1 0 0 0,0 1 0 0 0,-1-1 0 0 0,0 1-1 0 0,1-1 1 0 0,-1 1 0 0 0,0-1 0 0 0,-1 1-57 0 0,-101 42 97 0 0,54-46-7089 0 0,43-2-372 0 0,3-1-4938 0 0</inkml:trace>
</inkml:ink>
</file>

<file path=ppt/ink/ink9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10618 0 0,'0'0'3496'0'0,"0"0"-1719"0"0,0 0-738 0 0,0 0-120 0 0,0 0-27 0 0,0 0-50 0 0,0 0-122 0 0,0 0-164 0 0,0 0-157 0 0,0 0-150 0 0,0 0-99 0 0,-7 25-42 0 0,-23 78-40 0 0,23-46-54 0 0,13-34-808 0 0,-4-19-4104 0 0,1-3-4753 0 0,0-1 3147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29:56.3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115 1,'-9'14,"-9"10,-5 1,1 0,-1 2,4-4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 0,2 0,1 0,0 0,0 0,0 0,-1-4,-1-3,1 1,-1 2,-4-5,-2 1,0 0,-4 3</inkml:trace>
</inkml:ink>
</file>

<file path=ppt/ink/ink9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2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14155 0 0,'0'0'1328'0'0,"0"0"-175"0"0,0 0-193 0 0,0 0 8 0 0,0 0-104 0 0,0 0-368 0 0,0 0-312 0 0,0 0-232 0 0,0 0-152 0 0,0 0-88 0 0,0 0-104 0 0,0 0-176 0 0,0 0-304 0 0,0 0-529 0 0,0 122-887 0 0,8-104-1729 0 0,3 1-1216 0 0,0-8 432 0 0</inkml:trace>
</inkml:ink>
</file>

<file path=ppt/ink/ink9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3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 5457 0 0,'0'0'2006'0'0,"0"0"-134"0"0,0 0-9 0 0,0 0-4 0 0,0 0-154 0 0,0 0-293 0 0,0 0-232 0 0,0 0-162 0 0,0 0-130 0 0,0 0-61 0 0,0 0-35 0 0,0 0-25 0 0,0 0-7 0 0,-16 14-44 0 0,-82 64 409 0 0,30-27 215 0 0,67-51-1339 0 0,0 1 0 0 0,1 0 0 0 0,-1 0 0 0 0,1 0 0 0 0,-1 0 0 0 0,1 0 0 0 0,0 0 0 0 0,-1 0 1 0 0,1 0-1 0 0,0 0 0 0 0,0 0 0 0 0,0 0 0 0 0,-1 0 0 0 0,1 0 0 0 0,0 0 0 0 0,0 0 0 0 0,1 0 0 0 0,-1 0 0 0 0,0 0 0 0 0,0 0 0 0 0,0 0 1 0 0,1 0-1 0 0,-1 0 0 0 0,0 0 0 0 0,1 0 0 0 0,-1 0 0 0 0,1 0 0 0 0,-1 0 0 0 0,1 0 0 0 0,0 0 0 0 0,-1-1 0 0 0,1 1 0 0 0,0 0 0 0 0,0 0 1 0 0,-1-1-1 0 0,1 1 0 0 0,0 0 0 0 0,0-1 0 0 0,0 1 0 0 0,0-1 0 0 0,0 1 0 0 0,0-1 0 0 0,0 0-1 0 0,54 19 10 0 0,-39-15-10 0 0,66 17 10 0 0,-5 24-46 0 0,-75-43 46 0 0,0 0 0 0 0,-1-1 0 0 0,1 1-1 0 0,-1 1 1 0 0,1-1 0 0 0,-1 0-1 0 0,1 0 1 0 0,-1 0 0 0 0,0 1 0 0 0,0-1-1 0 0,0 1 1 0 0,-1-1 0 0 0,1 1 0 0 0,0-1-1 0 0,-1 1 1 0 0,0-1 0 0 0,0 1 0 0 0,1-1-1 0 0,-1 1 1 0 0,-1-1 0 0 0,1 1 0 0 0,0 0-1 0 0,-1-1 1 0 0,1 1 0 0 0,-1-1 0 0 0,0 1-1 0 0,0-1 1 0 0,0 0 0 0 0,0 1 0 0 0,0-1-1 0 0,0 0 1 0 0,-1 0 0 0 0,0 2-10 0 0,-6 5 4 0 0,0 0 0 0 0,0-1 0 0 0,-1 0 0 0 0,0-1 0 0 0,0 1-1 0 0,-1-2 1 0 0,0 1 0 0 0,0-2 0 0 0,-9 5-4 0 0,-32 19-1405 0 0,39-25-550 0 0,10-4-2344 0 0,1 0-4103 0 0,1 0-1511 0 0</inkml:trace>
</inkml:ink>
</file>

<file path=ppt/ink/ink9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524 158 8850 0 0,'0'0'1410'0'0,"0"0"-385"0"0,0 0 55 0 0,0 0 254 0 0,0 0 157 0 0,0 0 39 0 0,0 0-133 0 0,0 0-166 0 0,0 0-128 0 0,0 0-173 0 0,0 0-146 0 0,0 0-104 0 0,0 0-95 0 0,1 27-93 0 0,5 128 207 0 0,-5-106-345 0 0,0-18-241 0 0,-1-1 0 0 0,-1 0 0 0 0,-1 0 0 0 0,-2 1 0 0 0,-1-2 0 0 0,-7 23-113 0 0,-40 80-412 0 0,49-128-1203 0 0,-6 7 4049 0 0,6-8-4321 0 0,1-2-4510 0 0,1-1-6373 0 0,1-3 7764 0 0</inkml:trace>
  <inkml:trace contextRef="#ctx0" brushRef="#br0" timeOffset="295.969">77 184 8650 0 0,'0'0'2292'0'0,"0"0"-942"0"0,0 0-438 0 0,0 0 106 0 0,0 0 201 0 0,0 0 161 0 0,0 0 31 0 0,0 0-160 0 0,0 0-171 0 0,0 0-188 0 0,0 0-161 0 0,31 5-85 0 0,101 15-73 0 0,14-23 830 0 0,292-45-555 0 0,-436 48-942 0 0,-1 1 0 0 0,0-1 0 0 0,0 0 0 0 0,0 0 0 0 0,1 0-1 0 0,-1 1 1 0 0,0-1 0 0 0,0 0 0 0 0,0 1 0 0 0,0-1 0 0 0,0 1 0 0 0,0 0 0 0 0,0-1-1 0 0,0 1 1 0 0,0 0 0 0 0,0-1 0 0 0,0 1 0 0 0,0 0 0 0 0,0 0 0 0 0,-1 0 0 0 0,1 0-1 0 0,0 0 1 0 0,0 0 0 0 0,-1 0 0 0 0,1 0 0 0 0,-1 0 0 0 0,1 0 0 0 0,-1 0 0 0 0,0 1-1 0 0,1-1 1 0 0,-1 0 0 0 0,0 0 0 0 0,0 0 0 0 0,0 1 0 0 0,0-1 0 0 0,0 0 0 0 0,0 0-1 0 0,0 0 1 0 0,0 1 0 0 0,0-1 0 0 0,0 0 0 0 0,-1 0 0 0 0,1 0 0 0 0,-1 0 0 0 0,1 0-1 0 0,-1 1 95 0 0,-14 31-7679 0 0,8-22 1692 0 0,3-3-1673 0 0</inkml:trace>
  <inkml:trace contextRef="#ctx0" brushRef="#br0" timeOffset="10631.522">125 795 0 0 0,'0'0'380'0'0,"-8"3"219"0"0,-36 12 904 0 0,15-10 4555 0 0,29-5-5336 0 0,-16 6 4552 0 0,9-2-4068 0 0,12 0 4627 0 0,231-22-2931 0 0,-15-7-1798 0 0,-103 24-870 0 0,-81 8-203 0 0,10-3 71 0 0,-46-4-106 0 0,-1 0 11 0 0,1 0 5 0 0,1 0-8 0 0,-1 0-1 0 0,-1 0-11 0 0,0 0 5 0 0,0 0-18 0 0,0 0 11 0 0,0 0 22 0 0,0 0 19 0 0,0 0-40 0 0,0 0-27 0 0,0 0-10 0 0,0 0-24 0 0,0 0-29 0 0,0 0-36 0 0,0 0-36 0 0,0 0-51 0 0,0 0-81 0 0,0 0-90 0 0,0 0-125 0 0,-9 22-10792 0 0,1-15 5659 0 0,6-3-1357 0 0</inkml:trace>
  <inkml:trace contextRef="#ctx0" brushRef="#br0" timeOffset="11081.009">771 884 896 0 0,'0'0'2463'0'0,"0"0"-421"0"0,0 0-233 0 0,0 0-94 0 0,0 0-147 0 0,0 0-154 0 0,0 0-228 0 0,0 0-253 0 0,0 0-209 0 0,0 0-168 0 0,0 0-101 0 0,0 0-25 0 0,-8 3 16 0 0,5-2-442 0 0,-3 1 132 0 0,0 0 0 0 0,0 1 1 0 0,0 0-1 0 0,0 0 0 0 0,1 0 0 0 0,-1 0 0 0 0,1 1 0 0 0,0 0 0 0 0,0 0 0 0 0,1 1 0 0 0,-1-1 0 0 0,1 1 1 0 0,-1 1-137 0 0,-25 43 633 0 0,26-42-556 0 0,3-5-49 0 0,0 0 1 0 0,-1-1-1 0 0,1 1 0 0 0,0 0 1 0 0,0 0-1 0 0,0 0 1 0 0,0 0-1 0 0,0 0 1 0 0,0 0-1 0 0,1 0 1 0 0,-1 0-1 0 0,1 0 0 0 0,-1 1 1 0 0,1-1-1 0 0,0 0 1 0 0,0 0-1 0 0,0 0 1 0 0,0 0-1 0 0,0 1 0 0 0,0-1 1 0 0,1 0-1 0 0,-1 0 1 0 0,1 0-1 0 0,0 0 1 0 0,-1 0-1 0 0,1 0 0 0 0,0 0 1 0 0,0 0-1 0 0,0 0 1 0 0,0 0-1 0 0,1 0 1 0 0,-1 0-1 0 0,1-1 1 0 0,-1 1-1 0 0,1-1 0 0 0,-1 1 1 0 0,1-1-1 0 0,0 1 1 0 0,-1-1-1 0 0,1 0 1 0 0,0 0-1 0 0,2 1-28 0 0,99 4 2010 0 0,-94-7-1881 0 0,0-1 0 0 0,-1 1-1 0 0,1-2 1 0 0,-1 1 0 0 0,1-1 0 0 0,-1 0 0 0 0,0-1 0 0 0,0 0 0 0 0,-1 0 0 0 0,1-1 0 0 0,-1 0 0 0 0,0 0-1 0 0,0-1 1 0 0,0 0 0 0 0,-1 0 0 0 0,0-1 0 0 0,0 1 0 0 0,-1-1 0 0 0,0 0 0 0 0,3-5-129 0 0,-1-4 159 0 0,-6 14-163 0 0,0 0-1 0 0,0 1 1 0 0,0-1 0 0 0,0 0-1 0 0,0 0 1 0 0,0 0-1 0 0,0 0 1 0 0,0 1-1 0 0,-1-1 1 0 0,1 0 0 0 0,-1 0-1 0 0,0 0 1 0 0,1-1-1 0 0,-1 1 1 0 0,0 0-1 0 0,0 0 1 0 0,0 0 0 0 0,-1 0-1 0 0,1 0 1 0 0,0 0-1 0 0,-1 0 1 0 0,1 0-1 0 0,-1 0 1 0 0,0 0-1 0 0,1 1 1 0 0,-1-1 0 0 0,0 0-1 0 0,0 0 1 0 0,-1 0-1 0 0,1 1 1 0 0,0-1-1 0 0,0 1 1 0 0,-2-2 4 0 0,-4-3-362 0 0,-1 0 0 0 0,-1 1 0 0 0,1 0-1 0 0,-1 0 1 0 0,1 1 0 0 0,-2 0 0 0 0,1 1 0 0 0,0-1 0 0 0,0 2-1 0 0,-9-2 363 0 0,-21-1-4135 0 0,0 3-4077 0 0,25 2-735 0 0</inkml:trace>
  <inkml:trace contextRef="#ctx0" brushRef="#br0" timeOffset="11874.962">3 41 0 0 0,'0'0'289'0'0,"0"0"913"0"0,0 0 262 0 0,0 0-9 0 0,0 0-13 0 0,0 0-74 0 0,0 0-110 0 0,0 0-78 0 0,0 0-41 0 0,-1-3-3 0 0,1 2-1020 0 0,-1 1 1 0 0,1-1-1 0 0,0 0 0 0 0,0 1 0 0 0,0-1 0 0 0,0 1 1 0 0,0-1-1 0 0,0 1 0 0 0,0-1 0 0 0,0 0 1 0 0,0 1-1 0 0,0-1 0 0 0,0 1 0 0 0,0-1 0 0 0,0 1 1 0 0,0-1-1 0 0,0 0 0 0 0,1 1 0 0 0,-1-1 0 0 0,0 1 1 0 0,0-1-1 0 0,1 1 0 0 0,-1-1 0 0 0,0 1 0 0 0,1-1 1 0 0,-1 1-1 0 0,1 0 0 0 0,-1-1 0 0 0,0 1 0 0 0,1-1 1 0 0,-1 1-1 0 0,1 0 0 0 0,-1 0 0 0 0,1-1 1 0 0,-1 1-1 0 0,1 0 0 0 0,-1 0 0 0 0,1-1 0 0 0,-1 1 1 0 0,1 0-1 0 0,0 0 0 0 0,-1 0 0 0 0,1 0 0 0 0,-1 0 1 0 0,1 0-1 0 0,-1 0 0 0 0,1 0 0 0 0,0 0 0 0 0,-1 0 1 0 0,1 0-1 0 0,-1 0 0 0 0,1 0 0 0 0,-1 1 0 0 0,1-1 1 0 0,-1 0-1 0 0,1 0 0 0 0,0 0 0 0 0,-1 1 1 0 0,0-1-1 0 0,1 0 0 0 0,0 1-116 0 0,8-1-711 0 0,130 1 2796 0 0,47 0-187 0 0,133-17-1898 0 0,-136 8-615 0 0,-164 35-4690 0 0,-19-11 570 0 0,0-1-3323 0 0,0-7 4477 0 0</inkml:trace>
  <inkml:trace contextRef="#ctx0" brushRef="#br0" timeOffset="12657.339">1092 895 0 0 0,'0'0'1535'0'0,"0"0"364"0"0,0 0-116 0 0,0 0-197 0 0,0 0-149 0 0,0 0-151 0 0,0 0-168 0 0,0 0-185 0 0,0 0-206 0 0,0 0-227 0 0,0 0-140 0 0,0 0-41 0 0,0 0 37 0 0,-3 4 61 0 0,-15 21 494 0 0,17-24-848 0 0,1-1-1 0 0,-1 0 1 0 0,1 1 0 0 0,0-1-1 0 0,0 0 1 0 0,-1 1-1 0 0,1-1 1 0 0,0 1 0 0 0,0-1-1 0 0,-1 1 1 0 0,1-1-1 0 0,0 1 1 0 0,0-1 0 0 0,0 1-1 0 0,0-1 1 0 0,0 1-1 0 0,-1-1 1 0 0,1 1 0 0 0,0-1-1 0 0,0 1 1 0 0,0-1-1 0 0,0 1 1 0 0,1-1 0 0 0,-1 1-1 0 0,0-1 1 0 0,0 0-1 0 0,0 1 1 0 0,0-1 0 0 0,0 1-1 0 0,1-1 1 0 0,-1 1-1 0 0,0-1 1 0 0,0 1 0 0 0,1-1-1 0 0,-1 0 1 0 0,0 1-1 0 0,1-1 1 0 0,-1 0 0 0 0,0 1-1 0 0,1-1 1 0 0,-1 0-1 0 0,1 1 1 0 0,-1-1 0 0 0,0 0-1 0 0,1 0 1 0 0,-1 1-1 0 0,1-1 1 0 0,-1 0 0 0 0,1 0-1 0 0,-1 0 1 0 0,1 0 0 0 0,-1 0-1 0 0,1 0 1 0 0,-1 1-1 0 0,1-1 1 0 0,-1 0 0 0 0,1 0-1 0 0,-1-1 1 0 0,1 1-1 0 0,-1 0 1 0 0,1 0 0 0 0,-1 0-1 0 0,1 0 1 0 0,-1 0-1 0 0,1 0 1 0 0,-1-1 0 0 0,0 1-1 0 0,1 0-62 0 0,34-16 2862 0 0,-10-9-1090 0 0,-44 30-1734 0 0,-32 26-282 0 0,86-23-4371 0 0,-19-8-6019 0 0,-12 0 2031 0 0</inkml:trace>
</inkml:ink>
</file>

<file path=ppt/ink/ink9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4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 0 0 0,'0'0'1678'0'0,"0"0"69"0"0,0 0 113 0 0,0 0 178 0 0,0 0 85 0 0,0 0-108 0 0,0 0-259 0 0,0 0-335 0 0,0 0-350 0 0,0 0-284 0 0,0 0-218 0 0,-1 4-152 0 0,-28 92 1266 0 0,-2 89-41 0 0,-1 26-767 0 0,29-176-793 0 0,0-18-45 0 0,1 0 1 0 0,1 0 0 0 0,0 1-1 0 0,1-1 1 0 0,1 1-1 0 0,1-1 1 0 0,1 0 0 0 0,2 10-38 0 0,-3-25 31 0 0,0 1 1 0 0,0-1-1 0 0,0 1 1 0 0,0-1-1 0 0,0 1 1 0 0,1-1-1 0 0,-1 0 1 0 0,1 0-1 0 0,0-1 1 0 0,-1 1-1 0 0,1 0 1 0 0,0-1-1 0 0,0 0 1 0 0,0 1-1 0 0,0-1 1 0 0,0 0-1 0 0,0-1 1 0 0,1 1-1 0 0,-1 0 1 0 0,0-1-1 0 0,0 0 1 0 0,0 0-1 0 0,1 0 1 0 0,-1 0-1 0 0,0 0 1 0 0,0-1-1 0 0,1 1 1 0 0,-1-1-1 0 0,0 0 1 0 0,0 0-1 0 0,0 0 1 0 0,0-1-1 0 0,0 1 1 0 0,0-1-1 0 0,-1 1 1 0 0,1-1-1 0 0,0 0-31 0 0,28-22 192 0 0,-2-1-1 0 0,0-1 0 0 0,-2-1 1 0 0,-1-2-1 0 0,-1-1 1 0 0,-2 0-1 0 0,0-2 0 0 0,-3-1 1 0 0,0 0-1 0 0,8-25-191 0 0,61-166 452 0 0,-56 103-212 0 0,-32 88 732 0 0,-19 86-938 0 0,-3 36-9 0 0,3 2 0 0 0,5 0-1 0 0,-1 59-24 0 0,14 85 7 0 0,25-3-71 0 0,-23-194 7 0 0,-8 193-165 0 0,-20-150 152 0 0,-4-29 22 0 0,27-49 42 0 0,1 0 0 0 0,-1 0 0 0 0,0-1 0 0 0,-1 1 0 0 0,1-1 0 0 0,0 1 0 0 0,-1-1 0 0 0,1 0 0 0 0,-1 0 0 0 0,0 0 0 0 0,1-1 0 0 0,-1 0 0 0 0,0 1 0 0 0,0-1 0 0 0,0 0 0 0 0,0-1 0 0 0,0 1 0 0 0,0-1 0 0 0,0 0 0 0 0,-1 0 0 0 0,1 0 0 0 0,0 0 0 0 0,-2-1 6 0 0,3-1 0 0 0,0 0 1 0 0,0 0-1 0 0,0-1 0 0 0,1 1 0 0 0,-1 0 0 0 0,0-1 0 0 0,1 0 0 0 0,0 0 0 0 0,0 1 0 0 0,0-1 1 0 0,0-1-1 0 0,0 1 0 0 0,0 0 0 0 0,1 0 0 0 0,-1-1 0 0 0,1 1 0 0 0,0-1 0 0 0,0 1 0 0 0,1-1 1 0 0,-1 1-1 0 0,1-1 0 0 0,-1 0 0 0 0,1 1 0 0 0,0-3 0 0 0,-2-23-28 0 0,0 0 1 0 0,2-1-1 0 0,1 1 0 0 0,1 0 1 0 0,2 0-1 0 0,0 0 0 0 0,2 0 1 0 0,2 1-1 0 0,0-1 1 0 0,2 2-1 0 0,9-19 28 0 0,62-116-3965 0 0,-46 111 385 0 0,-7 19-4696 0 0,-27 30 7801 0 0,14-13-9252 0 0</inkml:trace>
</inkml:ink>
</file>

<file path=ppt/ink/ink9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5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9770 0 0,'0'0'2390'0'0,"0"0"-587"0"0,0 0-391 0 0,0 0-98 0 0,0 0-111 0 0,0 0-159 0 0,0 0-110 0 0,0 0-165 0 0,0 0-173 0 0,0 0-148 0 0,0 0-102 0 0,0 0-50 0 0,0 0-7 0 0,-16 26-7 0 0,-51 78-58 0 0,49-49 35 0 0,19-45-209 0 0,-1-8-41 0 0,0 1-1 0 0,-1-1 1 0 0,1 0-1 0 0,0 1 1 0 0,0-1-1 0 0,0 0 1 0 0,0 1 0 0 0,1-1-1 0 0,-1 0 1 0 0,1 1-1 0 0,-1-1 1 0 0,1 0 0 0 0,0 0-1 0 0,0 1 1 0 0,0-1-1 0 0,0 0 1 0 0,0 0-1 0 0,0 0 1 0 0,1 0 0 0 0,-1 0-1 0 0,1-1 1 0 0,-1 1-1 0 0,1 0 1 0 0,0-1-1 0 0,0 1 1 0 0,-1-1 0 0 0,1 1-1 0 0,0-1 1 0 0,0 0-1 0 0,0 0 1 0 0,1 0-1 0 0,-1 0 1 0 0,0 0 0 0 0,0-1-1 0 0,1 1 1 0 0,-1 0-1 0 0,2-1-8 0 0,2 0 91 0 0,0 0-1 0 0,1 0 1 0 0,-1 0 0 0 0,1-1-1 0 0,-1 0 1 0 0,0-1-1 0 0,0 1 1 0 0,1-1-1 0 0,-1-1 1 0 0,-1 1-1 0 0,1-1 1 0 0,0 0-1 0 0,0 0 1 0 0,-1 0-1 0 0,0-1 1 0 0,0 0-1 0 0,0 0 1 0 0,0 0-1 0 0,0-1 1 0 0,-1 0-1 0 0,0 0 1 0 0,0 0 0 0 0,0 0-1 0 0,-1 0 1 0 0,3-5-91 0 0,-2 3 66 0 0,1-1 0 0 0,0 1 1 0 0,-1-1-1 0 0,-1 0 1 0 0,1 0-1 0 0,-2 0 1 0 0,1 0-1 0 0,-1-1 0 0 0,0 1 1 0 0,0-1-1 0 0,-1 0 1 0 0,0 1-1 0 0,-1-1 1 0 0,0 0-1 0 0,0 1 0 0 0,-2-4-66 0 0,1 8-10 0 0,0 1 0 0 0,0-1 0 0 0,-1 1 0 0 0,0 0 0 0 0,0 0 0 0 0,0-1 0 0 0,0 1 0 0 0,0 0 0 0 0,-1 1 0 0 0,1-1 0 0 0,-1 0 0 0 0,0 1 0 0 0,1-1 0 0 0,-1 1 0 0 0,-1 0 0 0 0,1 0 0 0 0,0 0 0 0 0,0 1 0 0 0,-1-1 0 0 0,-2 0 10 0 0,-46-9-3340 0 0,34 18-734 0 0,8 4-4487 0 0,5-3-2336 0 0</inkml:trace>
</inkml:ink>
</file>

<file path=ppt/ink/ink9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5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 14147 0 0,'0'0'2116'0'0,"0"0"-487"0"0,0 0-226 0 0,0 0-96 0 0,0 0-119 0 0,0 0-180 0 0,0 0-206 0 0,0 0-149 0 0,0 0-147 0 0,0 0-162 0 0,0 0-99 0 0,0 0-65 0 0,0 0-65 0 0,-3 33-23 0 0,-7 102 3 0 0,9-134-91 0 0,0 0 1 0 0,1 0 0 0 0,-1 1-1 0 0,1-1 1 0 0,-1 0 0 0 0,1 1 0 0 0,0-1-1 0 0,-1 1 1 0 0,1-1 0 0 0,0 0-1 0 0,0 1 1 0 0,0-1 0 0 0,0 1 0 0 0,0-1-1 0 0,0 0 1 0 0,0 1 0 0 0,1-1 0 0 0,-1 0-1 0 0,0 1 1 0 0,1-1 0 0 0,-1 0-1 0 0,1 1 1 0 0,0-1 0 0 0,-1 0 0 0 0,1 0-1 0 0,0 1 1 0 0,0-1 0 0 0,-1 0-1 0 0,1 0 1 0 0,0 0 0 0 0,0 0 0 0 0,0 0-1 0 0,1 0 1 0 0,-1 0 0 0 0,1 0-5 0 0,2 0 59 0 0,2 2 19 0 0,0-2 0 0 0,0 1 0 0 0,0-1 0 0 0,0 0 0 0 0,0 0 1 0 0,1 0-1 0 0,-1-1 0 0 0,0 0 0 0 0,0-1 0 0 0,0 1 0 0 0,1-1 1 0 0,-1 0-1 0 0,0-1 0 0 0,0 1 0 0 0,0-1 0 0 0,-1 0 1 0 0,1-1-1 0 0,0 1 0 0 0,-1-1 0 0 0,1 0 0 0 0,0-2-78 0 0,9-6 193 0 0,-1-2-1 0 0,0 0 1 0 0,0-1-1 0 0,-2 0 1 0 0,1-1-1 0 0,-2 0 1 0 0,0-1 0 0 0,1-4-193 0 0,8-65 241 0 0,-29 78-1818 0 0,5 7-2366 0 0,1-1-3508 0 0,0 1-5142 0 0</inkml:trace>
</inkml:ink>
</file>

<file path=ppt/ink/ink9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9314 0 0,'0'0'1760'0'0,"0"0"59"0"0,0 0 14 0 0,0 0 51 0 0,0 0-94 0 0,0 0-242 0 0,0 0-291 0 0,0 0-328 0 0,0 0-318 0 0,0 0-252 0 0,0 0-139 0 0,0 0-50 0 0,0 0 34 0 0,0 17 38 0 0,-3 131 514 0 0,2-141-684 0 0,0 0 0 0 0,1 0 0 0 0,0 0 0 0 0,0 0 0 0 0,1 0 0 0 0,0 0 0 0 0,0 0 0 0 0,1 0 1 0 0,0 0-1 0 0,0 0 0 0 0,1-1 0 0 0,-1 1 0 0 0,1-1 0 0 0,1 1 0 0 0,-1-1 0 0 0,1 0 0 0 0,0-1 0 0 0,1 1 0 0 0,-1-1 0 0 0,1 1 0 0 0,0-1 0 0 0,1-1 0 0 0,-1 1 0 0 0,1-1 1 0 0,0 0-1 0 0,0 0 0 0 0,0-1-72 0 0,-2-2 63 0 0,1-1 0 0 0,0 0 0 0 0,-1 0 0 0 0,1 0 0 0 0,-1-1 0 0 0,1 0 0 0 0,-1 0 0 0 0,1 0-1 0 0,-1 0 1 0 0,1 0 0 0 0,-1-1 0 0 0,0 0 0 0 0,0 0 0 0 0,0 0 0 0 0,0-1 0 0 0,0 1 0 0 0,-1-1 0 0 0,1 0 0 0 0,-1 0 0 0 0,1 0 0 0 0,-1 0 0 0 0,0-1 0 0 0,0 0 0 0 0,-1 1 0 0 0,3-4-63 0 0,7-5 62 0 0,83-116 279 0 0,-93 129-349 0 0,0 0 0 0 0,0-1 0 0 0,0 1 0 0 0,0 0 0 0 0,0 0 0 0 0,-1 0 0 0 0,1 1 0 0 0,0-1 0 0 0,0 0 0 0 0,-1 0 0 0 0,1 1 0 0 0,-1-1 0 0 0,1 1 0 0 0,-1 0 0 0 0,0-1 0 0 0,0 1 0 0 0,0 0-1 0 0,0 0 1 0 0,0 0 0 0 0,0 0 0 0 0,0 0 0 0 0,0 0 0 0 0,-1 0 0 0 0,1 0 0 0 0,-1 0 0 0 0,1 1 8 0 0,11 18 21 0 0,3 0-30 0 0,-12-15 13 0 0,1 0 0 0 0,-1 0 0 0 0,1 0 0 0 0,1-1 0 0 0,-1 0 0 0 0,1 0 0 0 0,0 0 1 0 0,0-1-1 0 0,0 1 0 0 0,1-1 0 0 0,-1 0 0 0 0,1-1 0 0 0,0 1 0 0 0,0-1 0 0 0,0 0 0 0 0,1-1 0 0 0,-1 0 0 0 0,3 1-4 0 0,2-2 38 0 0,1-1-1 0 0,-1 0 0 0 0,1-1 1 0 0,-1 0-1 0 0,1-1 0 0 0,-1 0 0 0 0,0-1 1 0 0,0 0-1 0 0,0-1 0 0 0,0 0 1 0 0,-1 0-1 0 0,0-2 0 0 0,0 1 0 0 0,0-1 1 0 0,0 0-1 0 0,-1-1 0 0 0,0 0 1 0 0,0-1-1 0 0,-1 0 0 0 0,0 0 0 0 0,0-1 1 0 0,-1 0-1 0 0,0 0 0 0 0,-1-1-37 0 0,-3 5 28 0 0,-1 0 0 0 0,0-1 0 0 0,0 1 0 0 0,0 0 0 0 0,-1-1 0 0 0,0 0 0 0 0,0 1 0 0 0,0-1 0 0 0,-1 0-1 0 0,1 1 1 0 0,-2-1 0 0 0,1 0 0 0 0,0 1 0 0 0,-1-2-28 0 0,0-15 33 0 0,-25-5-2140 0 0,26 27 827 0 0,0 0-767 0 0,0 0-1226 0 0,0 1-3122 0 0,0 2-5548 0 0</inkml:trace>
</inkml:ink>
</file>

<file path=ppt/ink/ink9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12619 0 0,'0'0'1673'0'0,"0"0"-154"0"0,0 0-16 0 0,0 0 68 0 0,0 0-110 0 0,0 0-242 0 0,-10 35-275 0 0,-26 108-257 0 0,23-57 101 0 0,13-80-862 0 0,11 26-950 0 0,-2-61-5584 0 0,-7 18-128 0 0,-2 3-2806 0 0</inkml:trace>
</inkml:ink>
</file>

<file path=ppt/ink/ink9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6913 0 0,'0'0'1881'0'0,"0"0"-601"0"0,0 0-520 0 0,0 0-352 0 0,0 0-336 0 0,0 0-496 0 0,0 0-976 0 0,0 0-2009 0 0,0 0-2672 0 0</inkml:trace>
</inkml:ink>
</file>

<file path=ppt/ink/ink9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16468 0 0,'0'0'832'0'0,"0"0"85"0"0,0 0 253 0 0,0 0 162 0 0,0 0-68 0 0,0 0-246 0 0,0 0-283 0 0,7 32-204 0 0,21 102-193 0 0,-19 25 65 0 0,-9-89-435 0 0,-3 0 1 0 0,-4-1-1 0 0,-2 1 0 0 0,-7 15 32 0 0,-48 182-3066 0 0,56-204-812 0 0,27-67 540 0 0,62-90-8790 0 0,-66 75 9657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0,'43'5,"33"2,9-1,-5-6,-12-3,-12-1,-11 0,-9 1,-10 1</inkml:trace>
</inkml:ink>
</file>

<file path=ppt/ink/ink9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8514 0 0,'0'0'3773'0'0,"0"0"-1826"0"0,0 0-795 0 0,0 0-217 0 0,0 0-30 0 0,0 0 54 0 0,0 0 0 0 0,-4 33-29 0 0,-17 104-72 0 0,-2 25 926 0 0,-10 135-834 0 0,30-185-826 0 0,-1-3-4054 0 0,4-108 3650 0 0,-1 17-4372 0 0,-1-7-2736 0 0,1-7-152 0 0</inkml:trace>
</inkml:ink>
</file>

<file path=ppt/ink/ink9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0 0 0 0,'0'0'928'0'0,"0"0"719"0"0,0 0 232 0 0,0 0-1 0 0,0 0-36 0 0,0 0-74 0 0,0 0-117 0 0,0 0-161 0 0,0 0-222 0 0,0 0-210 0 0,0 0-164 0 0,0 0-120 0 0,-12 9-95 0 0,-53 40 736 0 0,64-48-1166 0 0,6-3-90 0 0,0-1 0 0 0,-1 1 0 0 0,1-1 0 0 0,-1 0 0 0 0,0 0-1 0 0,0-1 1 0 0,0 1 0 0 0,-1-1 0 0 0,1 0 0 0 0,-1 0 0 0 0,0 0 0 0 0,0 0 0 0 0,0 0-1 0 0,0-1 1 0 0,-1-1-159 0 0,-2 5-760 0 0,0 1-806 0 0,0 0-1535 0 0,0 0-3210 0 0,0 0-3754 0 0</inkml:trace>
</inkml:ink>
</file>

<file path=ppt/ink/ink9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3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75 473 4921 0 0,'0'0'1555'0'0,"0"0"76"0"0,0 0 41 0 0,0 0 65 0 0,0 0-32 0 0,0 0-119 0 0,0 0-175 0 0,0 0-223 0 0,0 0-182 0 0,0 0-135 0 0,0 0-72 0 0,0 0-58 0 0,23-32-45 0 0,75-100-77 0 0,-31 52 323 0 0,32-47 215 0 0,-91 114-1035 0 0,26-66 672 0 0,-33 69-288 0 0,1 31-572 0 0,20 248 253 0 0,-18-159-199 0 0,0 519 106 0 0,-38-417-182 0 0,-44 17-103 0 0,16-108 89 0 0,-27 4-76 0 0,88-123 167 0 0,-1 0-1 0 0,0 0 1 0 0,1-1 0 0 0,-1 1 0 0 0,0-1 0 0 0,0 1 0 0 0,0-1 0 0 0,0 0 0 0 0,0 0-1 0 0,0 0 1 0 0,0 0 0 0 0,-1 0 0 0 0,1 0 0 0 0,0 0 0 0 0,-1-1 0 0 0,1 1-1 0 0,0-1 1 0 0,-1 0 0 0 0,1 0 0 0 0,0 1 0 0 0,-1-2 0 0 0,1 1 0 0 0,0 0 0 0 0,-1 0-1 0 0,1-1 1 0 0,0 1 0 0 0,-1-1 0 0 0,1 0 0 0 0,0 0 0 0 0,0 0 0 0 0,-1 0-1 0 0,1 0 1 0 0,0 0 0 0 0,0 0 0 0 0,0-1 11 0 0,-54-61-284 0 0,24-31 234 0 0,28 73 81 0 0,1-1 0 0 0,2 0 0 0 0,0 1 1 0 0,1-1-1 0 0,2 0 0 0 0,0 1 0 0 0,1-1 1 0 0,1 1-1 0 0,1 0 0 0 0,1 0 0 0 0,0 0 1 0 0,2 1-1 0 0,1 0 0 0 0,0 1 0 0 0,1 0 1 0 0,5-6-32 0 0,4-3 81 0 0,1 0 1 0 0,2 2 0 0 0,0 0-1 0 0,2 1 1 0 0,1 1 0 0 0,1 2-1 0 0,0 0 1 0 0,11-4-82 0 0,54-12 82 0 0,-76 36-260 0 0,25 0-676 0 0,-10 10-2990 0 0,-15-2 767 0 0,-5-1-1302 0 0,0-1-3436 0 0,1-1 2148 0 0</inkml:trace>
  <inkml:trace contextRef="#ctx0" brushRef="#br0" timeOffset="2299.693">795 801 4001 0 0,'0'0'3533'0'0,"0"0"-893"0"0,0 0-273 0 0,0 0-74 0 0,0 0-250 0 0,0 0-413 0 0,0 0-337 0 0,0 0-201 0 0,0 0-189 0 0,0 0-203 0 0,0 0-199 0 0,0 0-121 0 0,0 0-76 0 0,-10 13-38 0 0,-29 44-23 0 0,21 9 391 0 0,18-54-529 0 0,8 159 658 0 0,19-126-634 0 0,-25-44-102 0 0,-1 0 0 0 0,1 0-1 0 0,0 0 1 0 0,0 0 0 0 0,0 0-1 0 0,0 0 1 0 0,0-1 0 0 0,1 1 0 0 0,-1-1-1 0 0,0 1 1 0 0,0-1 0 0 0,0 0-1 0 0,0 0 1 0 0,0 0 0 0 0,1 0 0 0 0,-1 0-1 0 0,0-1 1 0 0,0 1 0 0 0,0 0-1 0 0,0-1 1 0 0,0 0 0 0 0,0 1 0 0 0,0-1-1 0 0,0 0 1 0 0,0 0 0 0 0,0 0-1 0 0,0-1 1 0 0,0 1 0 0 0,-1 0 0 0 0,1-1-1 0 0,0 1 1 0 0,0-1-27 0 0,31-50 606 0 0,-1 15-410 0 0,97-68-121 0 0,-90 79-46 0 0,-15 11-40 0 0,1 1 1 0 0,1 2 0 0 0,0 1 0 0 0,0 1 0 0 0,20-5 10 0 0,-33 11-7 0 0,-9 3 11 0 0,-3 1 4 0 0,-1 0 3 0 0,0 0-16 0 0,0 0-1 0 0,0 0 32 0 0,0 0-10 0 0,0 0 8 0 0,0 0 10 0 0,0 0-6 0 0,0 0 8 0 0,0 0 23 0 0,0 0 2 0 0,0 0-10 0 0,0 0-7 0 0,0 0-17 0 0,0 0-5 0 0,0 0 16 0 0,0 0-12 0 0,0 0 22 0 0,0 0 18 0 0,0 0-25 0 0,0 0 23 0 0,0 0 1 0 0,0 0-21 0 0,0 0 19 0 0,0 0 22 0 0,-9 0-10 0 0,1-1-74 0 0,-1 1 1 0 0,1 0-1 0 0,-1 0 0 0 0,0 1 1 0 0,1 0-1 0 0,-1 0 0 0 0,1 1 1 0 0,0 0-1 0 0,-1 1 0 0 0,1 0 1 0 0,0 0-1 0 0,0 0 0 0 0,1 1 1 0 0,-6 4-2 0 0,1 0-12 0 0,1 0 0 0 0,-1 1 1 0 0,2 0-1 0 0,0 1 0 0 0,0 0 1 0 0,0 1-1 0 0,1 0 0 0 0,1 0 1 0 0,0 1-1 0 0,1 0 0 0 0,0 1 1 0 0,1-1-1 0 0,0 1 0 0 0,1 0 1 0 0,0 1-1 0 0,1-1 0 0 0,1 1 1 0 0,0 0-1 0 0,1 0 0 0 0,0 8 12 0 0,1-18-2 0 0,0-1-1 0 0,1 0 1 0 0,-1 1-1 0 0,1-1 1 0 0,0 0-1 0 0,0 1 0 0 0,1-1 1 0 0,-1 1-1 0 0,1-1 1 0 0,-1 0-1 0 0,1 0 1 0 0,0 1-1 0 0,0-1 1 0 0,1 0-1 0 0,-1 0 0 0 0,1 0 1 0 0,-1 0-1 0 0,1 0 1 0 0,0 0-1 0 0,0-1 1 0 0,0 1-1 0 0,0-1 0 0 0,1 1 1 0 0,-1-1-1 0 0,1 0 1 0 0,-1 0-1 0 0,1 0 1 0 0,0 0-1 0 0,0 0 1 0 0,0-1-1 0 0,0 1 0 0 0,0-1 1 0 0,0 0-1 0 0,0 0 1 0 0,1 0-1 0 0,-1 0 1 0 0,0 0-1 0 0,2-1 3 0 0,2 0 15 0 0,-1 0-1 0 0,0-1 1 0 0,1 0-1 0 0,-1 0 1 0 0,0 0 0 0 0,0-1-1 0 0,0 0 1 0 0,0 0-1 0 0,0-1 1 0 0,0 1 0 0 0,-1-1-1 0 0,1-1 1 0 0,-1 1-1 0 0,0-1 1 0 0,0 0 0 0 0,0 0-1 0 0,0 0 1 0 0,-1-1-1 0 0,0 0 1 0 0,1 0-15 0 0,129-177 203 0 0,-97 130-258 0 0,-37 51 52 0 0,0 1 1 0 0,0-1-1 0 0,0 0 0 0 0,1 1 0 0 0,-1-1 0 0 0,0 1 1 0 0,0-1-1 0 0,1 0 0 0 0,-1 1 0 0 0,1-1 1 0 0,-1 1-1 0 0,0-1 0 0 0,1 1 0 0 0,-1-1 1 0 0,1 1-1 0 0,-1 0 0 0 0,1-1 0 0 0,-1 1 0 0 0,1 0 1 0 0,-1-1-1 0 0,1 1 0 0 0,0 0 0 0 0,-1-1 1 0 0,1 1-1 0 0,0 0 0 0 0,-1 0 0 0 0,1 0 0 0 0,-1 0 1 0 0,1 0-1 0 0,0 0 0 0 0,-1 0 0 0 0,1 0 1 0 0,0 0-1 0 0,-1 0 0 0 0,1 0 0 0 0,0 0 0 0 0,-1 0 1 0 0,1 0-1 0 0,0 0 0 0 0,-1 1 0 0 0,1-1 1 0 0,-1 0-1 0 0,1 1 0 0 0,0-1 0 0 0,-1 0 0 0 0,1 1 1 0 0,-1-1-1 0 0,1 0 0 0 0,-1 1 0 0 0,1-1 1 0 0,-1 1-1 0 0,0-1 0 0 0,1 1 0 0 0,-1 0 0 0 0,0-1 1 0 0,1 1-1 0 0,-1-1 0 0 0,0 1 0 0 0,1-1 1 0 0,-1 1-1 0 0,0 0 0 0 0,0-1 3 0 0,37 49 7 0 0,-8 31-37 0 0,-3 32 45 0 0,-22-62-34 0 0,-2 0 0 0 0,-3 1-1 0 0,-1-1 1 0 0,-3 0 0 0 0,-11 47 19 0 0,-14 21 44 0 0,-52 45-176 0 0,81-162 129 0 0,-5 11-6 0 0,-2-1 0 0 0,1 0 1 0 0,-2 0-1 0 0,1-1 0 0 0,-1 0 0 0 0,-1 0 0 0 0,0-1 0 0 0,0-1 0 0 0,-1 1 0 0 0,0-2 0 0 0,0 1 0 0 0,-1-2 0 0 0,-2 2 9 0 0,12-9 2 0 0,-1 1-1 0 0,1-1 1 0 0,-1 1-1 0 0,1-1 1 0 0,0 0-1 0 0,-1 0 0 0 0,1 0 1 0 0,0 0-1 0 0,-1 0 1 0 0,1 0-1 0 0,0-1 1 0 0,0 1-1 0 0,0-1 1 0 0,0 0-1 0 0,0 1 1 0 0,1-1-1 0 0,-1 0 0 0 0,0 0 1 0 0,1 0-1 0 0,-1 0 1 0 0,1-1-1 0 0,0 1 1 0 0,0 0-1 0 0,0 0 1 0 0,0-1-1 0 0,0 1 0 0 0,0-1 1 0 0,1 1-1 0 0,-1-1 1 0 0,1 1-1 0 0,0-1 1 0 0,-1 1-1 0 0,1-1 1 0 0,0 1-1 0 0,1-1 0 0 0,-1 1 1 0 0,0-1-1 0 0,1 1 1 0 0,-1-1-1 0 0,1 1 1 0 0,0-1-1 0 0,0 1 1 0 0,0 0-2 0 0,-1-4 0 0 0,2-14-6 0 0,1 1 0 0 0,1-1 0 0 0,1 0 0 0 0,0 1 0 0 0,2 0 0 0 0,0 0 0 0 0,1 1 0 0 0,9-16 6 0 0,3-9-4 0 0,11-17 11 0 0,2 1-1 0 0,3 2 0 0 0,36-44-6 0 0,-5 7-31 0 0,17-46 36 0 0,-51 71 39 0 0,-17 21 20 0 0,-16 47-41 0 0,0 1 5 0 0,0 0 12 0 0,0 0-20 0 0,0 0-41 0 0,-15 23-274 0 0,11-17 285 0 0,0 1 0 0 0,0 0 0 0 0,1 1 0 0 0,0-1 0 0 0,0 1 0 0 0,1-1 0 0 0,-1 1 0 0 0,2 0 0 0 0,-1 0 0 0 0,1 0 0 0 0,1 0 0 0 0,-1 0 0 0 0,1 0 0 0 0,1 0 0 0 0,-1 0 0 0 0,1 0 0 0 0,1-1 0 0 0,0 1 0 0 0,0 0 0 0 0,0 0 0 0 0,1-1 0 0 0,1 4 10 0 0,26 34-4 0 0,-28-42 1 0 0,1 1 0 0 0,-1-1 0 0 0,1 0 1 0 0,0 1-1 0 0,0-1 0 0 0,0 0 0 0 0,0-1 0 0 0,1 1 0 0 0,-1-1 1 0 0,1 1-1 0 0,-1-1 0 0 0,1 0 0 0 0,0 0 0 0 0,0 0 0 0 0,0-1 0 0 0,0 0 1 0 0,0 0-1 0 0,0 0 0 0 0,1 0 0 0 0,-1 0 0 0 0,0-1 0 0 0,0 0 1 0 0,2 0 2 0 0,8-3 18 0 0,0 0 1 0 0,0-1 0 0 0,-1-1 0 0 0,1 0-1 0 0,-1-1 1 0 0,0-1 0 0 0,-1 0 0 0 0,0-1-1 0 0,0 0 1 0 0,0 0 0 0 0,-1-1-1 0 0,0-1 1 0 0,-1 0 0 0 0,0-1 0 0 0,-1 0-1 0 0,0 0 1 0 0,-1-1 0 0 0,0 0 0 0 0,0 0-1 0 0,-2-1 1 0 0,2-4-19 0 0,-1 7 8 0 0,75-118 156 0 0,-83 128-165 0 0,1 0-1 0 0,-1 0 0 0 0,1-1 1 0 0,0 1-1 0 0,-1 0 1 0 0,1 0-1 0 0,0 0 1 0 0,-1 0-1 0 0,1 0 0 0 0,0-1 1 0 0,-1 1-1 0 0,1 0 1 0 0,0 0-1 0 0,-1 0 1 0 0,1-1-1 0 0,0 1 0 0 0,0 0 1 0 0,-1-1-1 0 0,1 1 1 0 0,0 0-1 0 0,0-1 1 0 0,-1 1-1 0 0,1 0 1 0 0,0-1-1 0 0,0 1 0 0 0,0 0 1 0 0,0-1-1 0 0,0 1 1 0 0,0-1 1 0 0,-8 11-19 0 0,0 0 1 0 0,1 0 0 0 0,1 0 0 0 0,0 1-1 0 0,0 0 1 0 0,1 0 0 0 0,0 0-1 0 0,1 1 1 0 0,0 0 0 0 0,0 6 18 0 0,-6 13-44 0 0,6 55-41 0 0,6-82 76 0 0,0 0 1 0 0,0 0-1 0 0,0 0 1 0 0,1 0-1 0 0,0-1 1 0 0,0 1-1 0 0,0-1 1 0 0,0 1-1 0 0,1-1 1 0 0,-1 0-1 0 0,1-1 1 0 0,0 1-1 0 0,0 0 1 0 0,0-1-1 0 0,0 0 1 0 0,0 0-1 0 0,0 0 1 0 0,0-1-1 0 0,1 1 1 0 0,-1-1-1 0 0,1 0 1 0 0,-1 0-1 0 0,1-1 1 0 0,0 1-1 0 0,-1-1 1 0 0,1 0-1 0 0,-1 0 1 0 0,1-1-1 0 0,0 1 1 0 0,-1-1-1 0 0,1 0 1 0 0,3-2 8 0 0,13-3 6 0 0,0-1 1 0 0,0 0 0 0 0,-1-2-1 0 0,0-1 1 0 0,-1 0 0 0 0,0-1-1 0 0,0-2 1 0 0,0-1-7 0 0,11-7 35 0 0,-2-2 0 0 0,0-1 1 0 0,-2-1-1 0 0,-1-1 0 0 0,0-2-35 0 0,-17 15 20 0 0,0-1 0 0 0,0 0 0 0 0,-2-1-1 0 0,0 1 1 0 0,0-1 0 0 0,-2 0 0 0 0,0-1 0 0 0,0 1 0 0 0,0-12-20 0 0,-3 23 12 0 0,0 2-12 0 0,0 1 0 0 0,0-1 0 0 0,0 0 1 0 0,-1 0-1 0 0,1 0 0 0 0,0 0 1 0 0,-1 0-1 0 0,0 0 0 0 0,1 0 0 0 0,-1 0 1 0 0,0 0-1 0 0,0 0 0 0 0,0 0 0 0 0,0 1 1 0 0,0-1-1 0 0,0 0 0 0 0,-1 0 0 0 0,1 0 1 0 0,-1 0-1 0 0,1 0 0 0 0,-1 0 1 0 0,0 0-1 0 0,0 0 0 0 0,0 1 0 0 0,0-1 1 0 0,0 0-1 0 0,0 1 0 0 0,0-1 0 0 0,-1 1 1 0 0,1-1-1 0 0,0 1 0 0 0,-1-1 1 0 0,0 1-1 0 0,1 0 0 0 0,-1 0 0 0 0,1 0 1 0 0,-1 0-1 0 0,0 0 0 0 0,0 0 0 0 0,0 0 1 0 0,0 1-1 0 0,1-1 0 0 0,-1 1 0 0 0,0-1 1 0 0,-1 1-1 0 0,-5 2-21 0 0,0 0-1 0 0,0 1 1 0 0,0 0 0 0 0,0 0 0 0 0,0 0 0 0 0,0 1 0 0 0,1 1 0 0 0,0-1 0 0 0,0 1-1 0 0,0 0 1 0 0,0 1 0 0 0,1 0 0 0 0,0 0 0 0 0,0 0 0 0 0,1 0 0 0 0,-1 1 0 0 0,1 0-1 0 0,1 0 1 0 0,-1 2 21 0 0,2-5-22 0 0,1 0 0 0 0,1 0 0 0 0,-1 0 0 0 0,1 0-1 0 0,-1 0 1 0 0,1 0 0 0 0,0 0 0 0 0,0 1 0 0 0,1-1 0 0 0,0 0-1 0 0,-1 0 1 0 0,1 1 0 0 0,1-1 0 0 0,-1 0 0 0 0,0 0 0 0 0,2 4 22 0 0,1-6-12 0 0,0 0 1 0 0,-1 0 0 0 0,2 0 0 0 0,-1 0-1 0 0,0 0 1 0 0,0-1 0 0 0,0 1 0 0 0,1-1-1 0 0,-1 0 1 0 0,1 0 0 0 0,-1-1 0 0 0,1 1 0 0 0,-1-1-1 0 0,1 1 1 0 0,-1-1 0 0 0,1 0 0 0 0,-1 0-1 0 0,1-1 1 0 0,1 0 11 0 0,125-2-541 0 0,-128 3 535 0 0,0 0 0 0 0,0 1 0 0 0,0-1 0 0 0,0 1 0 0 0,0 0 0 0 0,-1-1 0 0 0,1 1 0 0 0,0 0 0 0 0,0 0 0 0 0,-1 0 1 0 0,1 0-1 0 0,-1 1 0 0 0,1-1 0 0 0,-1 0 0 0 0,1 1 0 0 0,-1-1 0 0 0,0 1 0 0 0,1-1 0 0 0,-1 1 0 0 0,0 0 0 0 0,0-1 0 0 0,0 1 0 0 0,-1 0 0 0 0,1 0 1 0 0,0 0-1 0 0,-1 0 0 0 0,1-1 0 0 0,-1 1 0 0 0,1 0 0 0 0,-1 0 0 0 0,0 0 0 0 0,0 0 0 0 0,0 0 0 0 0,0 0 0 0 0,0 0 0 0 0,0 1 6 0 0,-7 76 6 0 0,6-77-9 0 0,1 0 1 0 0,-1 0-1 0 0,0 1 1 0 0,1-1-1 0 0,-1 0 1 0 0,1 0-1 0 0,0 0 1 0 0,0 0-1 0 0,0 0 1 0 0,0 1-1 0 0,0-1 1 0 0,0 0-1 0 0,1 0 1 0 0,-1 0-1 0 0,0 0 1 0 0,1 0-1 0 0,0 0 1 0 0,0 1-1 0 0,-1-1 1 0 0,1-1-1 0 0,1 1 1 0 0,-1 0-1 0 0,0 0 1 0 0,0 0-1 0 0,1-1 1 0 0,-1 1-1 0 0,1 0 1 0 0,-1-1-1 0 0,1 1 1 0 0,-1-1-1 0 0,1 0 1 0 0,0 1 2 0 0,10 4-14 0 0,1 1 1 0 0,-1-2 0 0 0,1 0-1 0 0,0 0 1 0 0,0-1 0 0 0,1-1-1 0 0,-1 0 1 0 0,1-1 0 0 0,0 0-1 0 0,8-1 14 0 0,-12 0 44 0 0,1-1 0 0 0,-1 0 0 0 0,1-1-1 0 0,-1 0 1 0 0,1 0 0 0 0,-1-1 0 0 0,0-1 0 0 0,1 0-1 0 0,-1 0 1 0 0,-1-1 0 0 0,1 0 0 0 0,2-2-44 0 0,11-6 140 0 0,-1-1 1 0 0,0-1 0 0 0,0 0 0 0 0,-2-2-1 0 0,0-1 1 0 0,0 0 0 0 0,-2-2 0 0 0,0 0-1 0 0,-1 0 1 0 0,-1-2 0 0 0,-1 0 0 0 0,-1-1-1 0 0,0-3-140 0 0,-12 23 2 0 0,-1-1 0 0 0,1 1 0 0 0,-1-1 0 0 0,0 1 0 0 0,0-1 0 0 0,0 1 0 0 0,0-1 0 0 0,0 0 0 0 0,-1 0-1 0 0,1 1 1 0 0,-1-1 0 0 0,0 0 0 0 0,0 0 0 0 0,0 1 0 0 0,0-1 0 0 0,0 0 0 0 0,-1 0 0 0 0,1 0 0 0 0,-1 1 0 0 0,1-1-1 0 0,-1 0 1 0 0,0 1 0 0 0,0-1 0 0 0,-1 1 0 0 0,1-1 0 0 0,0 1 0 0 0,-1-1 0 0 0,1 1 0 0 0,-1 0 0 0 0,0 0-1 0 0,0 0 1 0 0,0 0 0 0 0,0 0 0 0 0,0 0 0 0 0,0 0 0 0 0,-1 1 0 0 0,1-1 0 0 0,-1 1 0 0 0,1 0 0 0 0,-1-1 0 0 0,1 1-1 0 0,-2 0-1 0 0,-7 3-30 0 0,0 0 0 0 0,0 1 0 0 0,0 0 0 0 0,0 1 0 0 0,0 0 0 0 0,1 0 0 0 0,-1 1 0 0 0,1 1 0 0 0,0 0 0 0 0,1 0 0 0 0,0 1 0 0 0,0 0 0 0 0,0 0 0 0 0,1 1 0 0 0,0 0 0 0 0,0 1 0 0 0,1 0 0 0 0,0 0 0 0 0,1 1 0 0 0,0-1 0 0 0,0 1 0 0 0,0 3 30 0 0,-3 0-22 0 0,0 2 0 0 0,1-1 0 0 0,0 1-1 0 0,1 0 1 0 0,1 1 0 0 0,1 0-1 0 0,0 0 1 0 0,1 0 0 0 0,1 0 0 0 0,0 1-1 0 0,1-1 1 0 0,1 1 0 0 0,0 6 22 0 0,2-18-4 0 0,-1 0 1 0 0,1-1-1 0 0,0 1 1 0 0,0 0-1 0 0,0 0 1 0 0,1-1-1 0 0,-1 1 1 0 0,1 0-1 0 0,0-1 1 0 0,1 0-1 0 0,-1 1 1 0 0,1-1-1 0 0,0 0 1 0 0,0 0-1 0 0,0-1 1 0 0,0 1-1 0 0,1-1 1 0 0,-1 1-1 0 0,1-1 1 0 0,0 0-1 0 0,0-1 1 0 0,0 1-1 0 0,1-1 1 0 0,-1 1-1 0 0,0-1 1 0 0,1 0-1 0 0,0-1 1 0 0,2 1 3 0 0,141 21 113 0 0,-124-23-104 0 0,0 0 1 0 0,0-2 0 0 0,0-1-1 0 0,0 0 1 0 0,0-2 0 0 0,-1-1 0 0 0,10-4-10 0 0,-11 2-241 0 0,48-23-668 0 0,-30-3-5140 0 0,-30 23-593 0 0,-2 6-4889 0 0</inkml:trace>
  <inkml:trace contextRef="#ctx0" brushRef="#br0" timeOffset="3040.151">828 344 5249 0 0,'0'0'2305'0'0,"0"0"7"0"0,0 0-110 0 0,0 0-156 0 0,0 0-254 0 0,0 0-340 0 0,0 0-238 0 0,0 0-179 0 0,0 0-230 0 0,0 0-167 0 0,0 0-149 0 0,0 0-90 0 0,-10 1 9 0 0,-30 1 27 0 0,25 1 1163 0 0,22-9-1216 0 0,14-17-1909 0 0,-12 16-2795 0 0,-4 4-4821 0 0,-4 3-626 0 0</inkml:trace>
</inkml:ink>
</file>

<file path=ppt/ink/ink9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33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248 232 944 0 0,'0'0'1819'0'0,"0"0"-273"0"0,0 0 108 0 0,0 0 242 0 0,0 0 212 0 0,0 0 40 0 0,14-32-141 0 0,41-96-280 0 0,-17 56 1711 0 0,-36 82 1727 0 0,-9 49-5151 0 0,4-28 445 0 0,-8 134 857 0 0,10 120-1316 0 0,3-128 202 0 0,-6 239-1426 0 0,-23-378-7535 0 0,13-16-1165 0 0,11-2 3388 0 0</inkml:trace>
  <inkml:trace contextRef="#ctx0" brushRef="#br0" timeOffset="247.208">1 714 5321 0 0,'0'0'3181'0'0,"0"0"-375"0"0,0 0-412 0 0,0 0-342 0 0,0 0-360 0 0,0 0-435 0 0,0 0-396 0 0,0 0-234 0 0,0 0-54 0 0,0 0 38 0 0,0 0 52 0 0,0 0 3 0 0,0 0-58 0 0,10 6-43 0 0,1 0-400 0 0,57 15 654 0 0,71-32 367 0 0,62-47-1006 0 0,-61 18-1791 0 0,-45 17-6763 0 0,-73 19 1915 0 0,-3 0-3324 0 0</inkml:trace>
  <inkml:trace contextRef="#ctx0" brushRef="#br0" timeOffset="486.085">754 600 7354 0 0,'0'0'2011'0'0,"0"0"-122"0"0,0 0-43 0 0,0 0-45 0 0,0 0-245 0 0,0 0-312 0 0,0 0-216 0 0,0 0-202 0 0,0 0-193 0 0,0 0-142 0 0,-22 31-87 0 0,-64 99-56 0 0,58-66 147 0 0,28-54-356 0 0,-1-6-95 0 0,0 1 1 0 0,0-1 0 0 0,1 0-1 0 0,-1 0 1 0 0,1 0 0 0 0,0 0-1 0 0,0 0 1 0 0,0 0 0 0 0,1 1-1 0 0,0-1 1 0 0,-1 0 0 0 0,1 0 0 0 0,1 0-1 0 0,-1 0 1 0 0,1 0 0 0 0,-1-1-1 0 0,1 1 1 0 0,0 0 0 0 0,0-1-1 0 0,1 1 1 0 0,-1-1 0 0 0,1 0-1 0 0,0 0 1 0 0,0 0 0 0 0,0 0-1 0 0,0 0 1 0 0,0-1 0 0 0,1 1-1 0 0,-1-1 1 0 0,1 0 0 0 0,-1 0-1 0 0,1 0 1 0 0,0-1 0 0 0,0 1-1 0 0,0-1 1 0 0,1 1-45 0 0,7-3 141 0 0,-1 0-1 0 0,1-1 1 0 0,-1 0 0 0 0,0-1-1 0 0,0 0 1 0 0,0 0 0 0 0,0-1-1 0 0,-1-1 1 0 0,1 0 0 0 0,-1-1-1 0 0,0 1 1 0 0,-1-2 0 0 0,1 1-1 0 0,-1-2 1 0 0,-1 1 0 0 0,1-1-1 0 0,-1 0 1 0 0,-1-1 0 0 0,1 0-1 0 0,-2 0 1 0 0,5-8-141 0 0,-6 11 55 0 0,0 0 0 0 0,-1 0 0 0 0,0-1 0 0 0,0 0 0 0 0,-1 0 0 0 0,1 0 0 0 0,-2 0 0 0 0,1 0 0 0 0,-1-1 0 0 0,0 1 0 0 0,-1-1 0 0 0,1 1-1 0 0,-1-1 1 0 0,-1 0 0 0 0,0 1 0 0 0,0-1 0 0 0,0 0 0 0 0,-1 1 0 0 0,-1-7-55 0 0,-1 11-146 0 0,0 0 0 0 0,0 0 0 0 0,0 0 0 0 0,-1 1 0 0 0,1-1 0 0 0,-1 1 0 0 0,1 0-1 0 0,-1 0 1 0 0,0 0 0 0 0,1 1 0 0 0,-1-1 0 0 0,0 1 0 0 0,0 0 0 0 0,0 0 0 0 0,-1 0 0 0 0,1 1 0 0 0,0-1 0 0 0,0 1-1 0 0,0 0 1 0 0,0 0 0 0 0,0 1 0 0 0,0-1 0 0 0,-1 1 0 0 0,1 0 0 0 0,0 0 0 0 0,0 0 0 0 0,1 1 0 0 0,-1-1-1 0 0,0 1 1 0 0,0 0 0 0 0,-1 1 146 0 0,-27 18-5105 0 0,20-14 159 0 0,-5 4-6969 0 0</inkml:trace>
</inkml:ink>
</file>

<file path=ppt/ink/ink9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8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1 729 4921 0 0,'0'0'3696'0'0,"0"0"-1527"0"0,0 0-567 0 0,0 0-75 0 0,0 0-24 0 0,0 0-91 0 0,0 0-123 0 0,0 0-136 0 0,0 0-154 0 0,0 0-143 0 0,0 0-144 0 0,0 0-52 0 0,7-15-15 0 0,54-117 1026 0 0,18-52 105 0 0,-46 92-1367 0 0,-25 52-229 0 0,-8 39-146 0 0,0 1-2 0 0,0 0-34 0 0,0 0-23 0 0,0 0-47 0 0,0 5-135 0 0,-1 10 195 0 0,1 1 0 0 0,1-1-1 0 0,0 0 1 0 0,1 0-1 0 0,1 0 1 0 0,0-1 0 0 0,1 1-1 0 0,0 0 1 0 0,1-1-1 0 0,5 10 13 0 0,-7-18 28 0 0,-1 1 0 0 0,1-1 0 0 0,0 0 0 0 0,0 0 0 0 0,1 0 0 0 0,0-1 0 0 0,0 1 0 0 0,0-1-1 0 0,1 0 1 0 0,0 0 0 0 0,0-1 0 0 0,0 1 0 0 0,0-1 0 0 0,1 0 0 0 0,0 0 0 0 0,0-1 0 0 0,0 0 0 0 0,0 0-1 0 0,0 0 1 0 0,1-1 0 0 0,-1 0 0 0 0,1 0 0 0 0,-1 0 0 0 0,1-1 0 0 0,3 0-28 0 0,-3-2 81 0 0,0-1 0 0 0,0 1 0 0 0,-1-1 0 0 0,1-1 0 0 0,0 1-1 0 0,-1-1 1 0 0,0-1 0 0 0,0 1 0 0 0,0-1 0 0 0,0 0 0 0 0,0 0 0 0 0,-1 0 0 0 0,1-1 0 0 0,-1 0 0 0 0,0 0 0 0 0,-1-1 0 0 0,1 1 0 0 0,1-5-81 0 0,2 1 22 0 0,62-104 67 0 0,-40 58-828 0 0,-24 44 550 0 0,-1 5-6917 0 0,3 19-5035 0 0,-4-6 3234 0 0</inkml:trace>
  <inkml:trace contextRef="#ctx0" brushRef="#br0" timeOffset="13744.201">721 630 2825 0 0,'0'0'2579'0'0,"0"0"-982"0"0,0 0-479 0 0,0 0-26 0 0,0 0 66 0 0,0 0-50 0 0,0 0-172 0 0,0 0-241 0 0,0 0-160 0 0,0 0 0 0 0,0 0 14 0 0,8 6 61 0 0,79 36 1927 0 0,-72-39-2173 0 0,0-1 0 0 0,0-1 0 0 0,0 0 0 0 0,1-1 0 0 0,-1 0 0 0 0,0-1 0 0 0,0-1 0 0 0,0-1 0 0 0,0 0 0 0 0,-1-1 0 0 0,1 0 0 0 0,-1-1 0 0 0,0-1 0 0 0,13-6-364 0 0,-15 5 119 0 0,0 0-1 0 0,0 0 0 0 0,-1-1 0 0 0,0-1 1 0 0,0 0-1 0 0,-1 0 0 0 0,0-1 1 0 0,-1 0-1 0 0,0-1 0 0 0,0 0 1 0 0,-1-1-1 0 0,-1 1 0 0 0,0-1 1 0 0,4-10-119 0 0,-10 20 7 0 0,0 1 1 0 0,0-1 0 0 0,-1 0-1 0 0,1 0 1 0 0,0 0 0 0 0,-1 0-1 0 0,1 0 1 0 0,-1 1-1 0 0,0-1 1 0 0,0 0 0 0 0,0 0-1 0 0,0 0 1 0 0,0 0 0 0 0,0 0-1 0 0,0 0 1 0 0,0 0 0 0 0,-1 0-1 0 0,1 0 1 0 0,-1 0 0 0 0,0 0-1 0 0,1 1 1 0 0,-1-1 0 0 0,0 0-1 0 0,0 0 1 0 0,0 1 0 0 0,0-1-1 0 0,-1 1 1 0 0,1-1 0 0 0,0 1-1 0 0,-1-1 1 0 0,1 1-1 0 0,-1 0 1 0 0,1 0 0 0 0,-1-1-1 0 0,1 1 1 0 0,-1 0 0 0 0,0 0-1 0 0,0 1 1 0 0,1-1 0 0 0,-1 0-1 0 0,0 1 1 0 0,0-1 0 0 0,0 1-1 0 0,0-1 1 0 0,-1 1-8 0 0,-91 9-799 0 0,77-1 759 0 0,1 1-1 0 0,-1 0 1 0 0,1 1 0 0 0,1 1-1 0 0,0 1 1 0 0,0 0 0 0 0,2 1-1 0 0,-1 0 1 0 0,1 1 0 0 0,1 1 0 0 0,1 0-1 0 0,0 0 1 0 0,1 1 0 0 0,-7 15 40 0 0,13-21 19 0 0,1 0 1 0 0,1 0-1 0 0,0 0 1 0 0,0 0-1 0 0,1 1 1 0 0,0-1-1 0 0,1 0 0 0 0,0 0 1 0 0,1 1-1 0 0,1 4-19 0 0,1-9 55 0 0,0 0-1 0 0,0-1 1 0 0,1 1 0 0 0,-1-1-1 0 0,1 0 1 0 0,0 0-1 0 0,1 0 1 0 0,-1-1-1 0 0,1 0 1 0 0,0 0-1 0 0,0 0 1 0 0,1 0-1 0 0,-1-1 1 0 0,1 0-1 0 0,-1 0 1 0 0,1 0 0 0 0,0-1-1 0 0,0 0 1 0 0,1 0-55 0 0,18 5 185 0 0,0-2 0 0 0,0-1 0 0 0,0-1 0 0 0,1-1 1 0 0,-1-1-1 0 0,0-1 0 0 0,20-4-185 0 0,-18-1 101 0 0,0-1 1 0 0,0-1-1 0 0,0-1 0 0 0,-1-2 1 0 0,-1-1-1 0 0,0 0 0 0 0,0-2 1 0 0,21-15-102 0 0,68-46 197 0 0,-47 23-129 0 0,3-19 16 0 0,-64 64-50 0 0,-1-14 126 0 0,-44-5-258 0 0,33 22 105 0 0,1-1-18 0 0,0 0 0 0 0,0 0-1 0 0,-1 1 1 0 0,1-1 0 0 0,-1 1-1 0 0,0 0 1 0 0,0 1 0 0 0,0 0-1 0 0,0-1 1 0 0,-1 2 0 0 0,1-1-1 0 0,-1 1 1 0 0,1 0 0 0 0,-1 1-1 0 0,1-1 1 0 0,-1 1 0 0 0,1 0-1 0 0,-1 1 1 0 0,1 0 0 0 0,-1 0-1 0 0,1 0 1 0 0,0 1 0 0 0,-2 0 11 0 0,-2 3-15 0 0,1 0 1 0 0,1 0 0 0 0,-1 1 0 0 0,1 0-1 0 0,0 1 1 0 0,0-1 0 0 0,0 2-1 0 0,1-1 1 0 0,0 1 0 0 0,1 0-1 0 0,0 0 1 0 0,0 1 0 0 0,1 0-1 0 0,0 0 1 0 0,-2 6 14 0 0,3-3-3 0 0,1 0-1 0 0,1 0 1 0 0,0 0-1 0 0,1 1 1 0 0,0-1-1 0 0,1 1 1 0 0,0-1-1 0 0,1 1 1 0 0,0-1-1 0 0,1 1 1 0 0,0-1-1 0 0,1 0 1 0 0,2 4 3 0 0,-1-10 18 0 0,0-1 1 0 0,0 0-1 0 0,1 0 0 0 0,-1-1 1 0 0,1 1-1 0 0,0-1 1 0 0,0 0-1 0 0,1-1 0 0 0,-1 1 1 0 0,1-1-1 0 0,0 0 0 0 0,0 0 1 0 0,0-1-1 0 0,0 1 1 0 0,0-1-1 0 0,1-1 0 0 0,-1 1 1 0 0,1-1-1 0 0,-1 0 1 0 0,1-1-1 0 0,-1 0 0 0 0,1 0 1 0 0,-1 0-1 0 0,1-1 1 0 0,-1 0-1 0 0,1 0 0 0 0,-1 0 1 0 0,1-1-1 0 0,-1 0 1 0 0,0 0-1 0 0,0-1 0 0 0,0 0 1 0 0,0 0-1 0 0,3-3-18 0 0,175-81 633 0 0,80-57-633 0 0,-152 81 65 0 0,-64 44-317 0 0,-64 22 369 0 0,1 1 0 0 0,-1 0 0 0 0,1 1 0 0 0,0 1 0 0 0,0 0 0 0 0,1 1 0 0 0,-1 0 0 0 0,0 2-117 0 0,-15 7 59 0 0,-81 68-35 0 0,104-77-45 0 0,0 0 0 0 0,0 0 1 0 0,1 0-1 0 0,0 1 0 0 0,0-1 1 0 0,1 2-1 0 0,0-1 0 0 0,1 0 1 0 0,-1 1-1 0 0,2 0 1 0 0,-1 0-1 0 0,1 0 0 0 0,1 1 1 0 0,-1-1-1 0 0,2 0 0 0 0,-1 1 1 0 0,1 7 20 0 0,1-14-8 0 0,0 0 0 0 0,1-1 1 0 0,-1 1-1 0 0,1 0 0 0 0,0 0 0 0 0,0 0 1 0 0,0 0-1 0 0,0-1 0 0 0,0 1 0 0 0,1-1 1 0 0,-1 1-1 0 0,1-1 0 0 0,0 1 1 0 0,0-1-1 0 0,-1 0 0 0 0,1 0 0 0 0,1 0 1 0 0,-1 0-1 0 0,0 0 0 0 0,0 0 0 0 0,1 0 1 0 0,-1-1-1 0 0,1 0 0 0 0,0 1 1 0 0,-1-1-1 0 0,1 0 0 0 0,0 0 0 0 0,0 0 1 0 0,-1-1-1 0 0,3 1 8 0 0,89 9 2 0 0,-79-12 10 0 0,0 0 0 0 0,-1-2-1 0 0,1 0 1 0 0,-1 0-1 0 0,0-1 1 0 0,0-1-1 0 0,-1-1 1 0 0,0 0-1 0 0,0 0 1 0 0,0-1 0 0 0,7-7-12 0 0,3 0 47 0 0,14-11 58 0 0,0-2-1 0 0,-2-2 1 0 0,-1-1 0 0 0,21-26-105 0 0,12-34 168 0 0,-53 69-169 0 0,-1 0 0 0 0,-1 0 0 0 0,0-1 1 0 0,-2 0-1 0 0,-1-1 0 0 0,-1 0 0 0 0,-1-1 0 0 0,3-23 1 0 0,-7 36-43 0 0,0 0 1 0 0,-1-1-1 0 0,-1 1 0 0 0,0-1 0 0 0,-1 1 1 0 0,0-1-1 0 0,-1 0 0 0 0,0 1 0 0 0,-1 0 0 0 0,-1-1 1 0 0,0 1-1 0 0,0 0 0 0 0,-1 0 0 0 0,-1 0 0 0 0,0 1 1 0 0,0 0-1 0 0,-1 0 0 0 0,-1 0 0 0 0,0 0 0 0 0,0 1 1 0 0,-1 1-1 0 0,0-1 0 0 0,-1 1 0 0 0,-3-2 43 0 0,7 9-40 0 0,0 1-1 0 0,-1-1 0 0 0,1 1 1 0 0,0 0-1 0 0,-1 0 0 0 0,1 1 0 0 0,-1 0 1 0 0,0 0-1 0 0,1 0 0 0 0,-1 1 1 0 0,1-1-1 0 0,-1 1 0 0 0,1 1 1 0 0,0-1-1 0 0,-1 1 0 0 0,1 0 0 0 0,0 0 1 0 0,0 0-1 0 0,0 1 0 0 0,1 0 1 0 0,-1 0-1 0 0,0 0 0 0 0,1 0 1 0 0,0 1-1 0 0,0 0 0 0 0,0 0 0 0 0,-3 4 41 0 0,-5 6 3 0 0,1 0 0 0 0,0 1 0 0 0,2 1 0 0 0,-1-1 0 0 0,2 2-1 0 0,0-1 1 0 0,1 1 0 0 0,1 0 0 0 0,1 0 0 0 0,0 1-1 0 0,1 0 1 0 0,1 0 0 0 0,0 0 0 0 0,2 0 0 0 0,0 0 0 0 0,1 0-1 0 0,1 1 1 0 0,1 9-3 0 0,-2-12 1 0 0,1-1-1 0 0,0 1 0 0 0,1 0 1 0 0,1-1-1 0 0,1 0 1 0 0,0 0-1 0 0,0 0 1 0 0,2 0-1 0 0,0-1 0 0 0,0 0 1 0 0,1 0-1 0 0,1 0 1 0 0,1-1-1 0 0,-1 0 0 0 0,2-1 1 0 0,0 0-1 0 0,1 0 1 0 0,0-1-1 0 0,0-1 1 0 0,1 0-1 0 0,0 0 0 0 0,5 1 0 0 0,9 5-119 0 0,2-2-1 0 0,0-1 0 0 0,0-2 0 0 0,1 0 0 0 0,0-2 1 0 0,1-1-1 0 0,0-2 0 0 0,0-1 0 0 0,1-1 0 0 0,-1-1 1 0 0,1-2-1 0 0,18-2 120 0 0,-43 1-403 0 0,48-1-3816 0 0,-20-5-6759 0 0,-25 2 939 0 0</inkml:trace>
</inkml:ink>
</file>

<file path=ppt/ink/ink9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42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140 663 544 0 0,'0'0'1927'0'0,"0"0"-42"0"0,0 0-21 0 0,0 0 19 0 0,0 0-105 0 0,0 0-227 0 0,0 0-263 0 0,0 0-289 0 0,0 0-252 0 0,0 0-170 0 0,0 0-126 0 0,0 0-38 0 0,0 0 27 0 0,-14 4 11 0 0,-42 14 8 0 0,53-16-398 0 0,0 0-1 0 0,0 0 1 0 0,0 0-1 0 0,1 1 1 0 0,-1-1-1 0 0,1 1 1 0 0,-1 0-1 0 0,1-1 1 0 0,0 1-1 0 0,0 0 1 0 0,0 1-1 0 0,0-1 1 0 0,1 0 0 0 0,-1 0-1 0 0,1 1 1 0 0,0-1-1 0 0,0 1 1 0 0,0-1-1 0 0,0 1 1 0 0,1 0-1 0 0,-1 1-60 0 0,-3 14 227 0 0,-3 7 33 0 0,1 0 1 0 0,1 0 0 0 0,2 1-1 0 0,1 0 1 0 0,0 0-1 0 0,2 0 1 0 0,4 25-261 0 0,-4-49 54 0 0,1 1 1 0 0,-1 0-1 0 0,1 0 0 0 0,0 0 0 0 0,0 0 1 0 0,1-1-1 0 0,-1 1 0 0 0,1-1 0 0 0,-1 1 0 0 0,1-1 1 0 0,0 1-1 0 0,1-1 0 0 0,-1 0 0 0 0,1 0 1 0 0,-1 0-1 0 0,1 0 0 0 0,0-1 0 0 0,0 1 1 0 0,0-1-1 0 0,0 0 0 0 0,0 1 0 0 0,1-1 1 0 0,-1-1-1 0 0,1 1 0 0 0,-1 0 0 0 0,1-1 1 0 0,0 0-1 0 0,0 0 0 0 0,-1 0 0 0 0,1 0 1 0 0,0-1-1 0 0,0 1 0 0 0,2-1-54 0 0,2 0 138 0 0,0 1 0 0 0,0-2 0 0 0,1 1 0 0 0,-1-1-1 0 0,0 0 1 0 0,0-1 0 0 0,0 1 0 0 0,0-2 0 0 0,-1 1 0 0 0,1-1 0 0 0,-1 0 0 0 0,1-1-1 0 0,-1 0 1 0 0,0 0 0 0 0,6-5-138 0 0,5-6 158 0 0,-1 0 1 0 0,-1-1-1 0 0,-1-1 0 0 0,0 0 1 0 0,-1-1-1 0 0,-1-1 0 0 0,-1 0 0 0 0,0-1 1 0 0,2-6-159 0 0,-8 12 52 0 0,1 1 1 0 0,-2-1-1 0 0,0 0 1 0 0,-1 0 0 0 0,0-1-1 0 0,-1 1 1 0 0,0-1-1 0 0,-1 0 1 0 0,-1-11-53 0 0,0 20-20 0 0,-1 1 1 0 0,0 0-1 0 0,-1 0 0 0 0,1 0 0 0 0,-1-1 1 0 0,0 1-1 0 0,0 0 0 0 0,-1 0 1 0 0,1 0-1 0 0,-1 0 0 0 0,0 1 1 0 0,0-1-1 0 0,-1 0 0 0 0,1 1 0 0 0,-1 0 1 0 0,0-1-1 0 0,-1 1 0 0 0,1 0 1 0 0,-1 1-1 0 0,1-1 0 0 0,-1 1 1 0 0,0-1-1 0 0,0 1 0 0 0,-1 0 0 0 0,1 0 1 0 0,-1 1-1 0 0,1 0 0 0 0,-1-1 1 0 0,0 2-1 0 0,0-1 0 0 0,0 0 1 0 0,0 1-1 0 0,0 0 0 0 0,0 0 1 0 0,-2 0 18 0 0,3 1-46 0 0,0 0 0 0 0,0 0 0 0 0,0 1 0 0 0,-1-1 0 0 0,1 1 0 0 0,0 0 0 0 0,0 0 0 0 0,0 0 0 0 0,0 0 0 0 0,0 1 0 0 0,1-1 0 0 0,-1 1 0 0 0,0 0 0 0 0,1 0 0 0 0,-1 1 0 0 0,-2 2 47 0 0,-59 78-379 0 0,63-79 375 0 0,0-1 1 0 0,1 0 0 0 0,0 1-1 0 0,-1-1 1 0 0,1 1-1 0 0,1-1 1 0 0,-1 1 0 0 0,0 0-1 0 0,1-1 1 0 0,0 1-1 0 0,0 0 1 0 0,0-1 0 0 0,0 1-1 0 0,1 0 1 0 0,-1-1-1 0 0,1 1 1 0 0,0-1 0 0 0,0 1-1 0 0,0-1 1 0 0,1 1-1 0 0,-1-1 1 0 0,1 0 0 0 0,0 1-1 0 0,0-1 1 0 0,0 0-1 0 0,0 0 1 0 0,0 0 0 0 0,1-1 3 0 0,5 4 20 0 0,1-2 1 0 0,0 1-1 0 0,0-1 1 0 0,1-1 0 0 0,-1 0-1 0 0,1 0 1 0 0,-1-1 0 0 0,1 0-1 0 0,0 0 1 0 0,0-1 0 0 0,0-1-1 0 0,0 0 1 0 0,0 0 0 0 0,0-1-1 0 0,0 0 1 0 0,3-1-21 0 0,-6 2 15 0 0,32-7 77 0 0,0-2 1 0 0,-1-2-1 0 0,0-1 1 0 0,0-1-1 0 0,-1-3 1 0 0,-1 0-1 0 0,-1-3 1 0 0,0-1-1 0 0,8-8-92 0 0,-38 25 4 0 0,72-52 216 0 0,-76 54-193 0 0,-1 1 30 0 0,0 0-13 0 0,0 0-10 0 0,-44 52-98 0 0,33-36 65 0 0,2 0 1 0 0,0 0 0 0 0,0 1 0 0 0,2 0 0 0 0,0 1 0 0 0,1-1 0 0 0,0 1 0 0 0,2 0 0 0 0,0 1 0 0 0,1-1 0 0 0,0 15-2 0 0,3-31 1 0 0,-1 1 1 0 0,0 0-1 0 0,1 0 0 0 0,-1 1 0 0 0,1-1 0 0 0,0 0 1 0 0,0 1-1 0 0,0-1 0 0 0,1 0 0 0 0,-1 1 0 0 0,1-1 1 0 0,-1 0-1 0 0,1 0 0 0 0,0 0 0 0 0,0 0 0 0 0,1 0 1 0 0,-1 0-1 0 0,1 0 0 0 0,-1 0 0 0 0,1 0 0 0 0,0 0 1 0 0,0-1-1 0 0,0 1 0 0 0,1-1 0 0 0,-1 1 0 0 0,1-1 1 0 0,-1 0-1 0 0,1 0 0 0 0,-1 0 0 0 0,1-1 0 0 0,0 1 1 0 0,0 0-1 0 0,2 0-1 0 0,3 0 35 0 0,-1 0 1 0 0,1 0-1 0 0,0-1 0 0 0,0 0 1 0 0,-1-1-1 0 0,1 0 0 0 0,0 0 1 0 0,0 0-1 0 0,0-1 0 0 0,0 0 1 0 0,-1-1-1 0 0,1 1 0 0 0,-1-2 1 0 0,1 1-1 0 0,-1-1 0 0 0,0 0 1 0 0,0 0-1 0 0,0-1 0 0 0,1-1-35 0 0,119-92 378 0 0,-39 2-150 0 0,-42 10-122 0 0,-77 158-993 0 0,30-64 868 0 0,0-3 6 0 0,0 0-1 0 0,0 1 1 0 0,0-1 0 0 0,0 1-1 0 0,1 0 1 0 0,0-1 0 0 0,1 1-1 0 0,0-1 1 0 0,0 1 0 0 0,0-1-1 0 0,0 1 1 0 0,1-1 0 0 0,0 0-1 0 0,1 0 1 0 0,-1 0 0 0 0,1 0 0 0 0,0 0-1 0 0,1-1 1 0 0,0 2 13 0 0,0-2-2 0 0,0-1 1 0 0,1 0-1 0 0,-1-1 1 0 0,1 1-1 0 0,-1-1 0 0 0,1 0 1 0 0,0 0-1 0 0,0 0 1 0 0,1-1-1 0 0,-1 0 0 0 0,0 0 1 0 0,1 0-1 0 0,-1 0 1 0 0,1-1-1 0 0,0 0 1 0 0,-1 0-1 0 0,1-1 0 0 0,0 0 1 0 0,0 0-1 0 0,-1 0 1 0 0,1 0-1 0 0,0-1 0 0 0,-1 0 1 0 0,1 0-1 0 0,0-1 1 0 0,0 0 1 0 0,22-11 83 0 0,0-2 0 0 0,-2 0 0 0 0,1-2 0 0 0,-2-1 0 0 0,-1-1 1 0 0,0-1-1 0 0,9-11-83 0 0,1 2 132 0 0,69-78 148 0 0,-81 80-235 0 0,-1-1-1 0 0,-1-2 0 0 0,-2 0 0 0 0,-1-1 1 0 0,-1 0-1 0 0,-1-2-44 0 0,-5 6 14 0 0,-1 0 0 0 0,-1 0 0 0 0,-1-1 0 0 0,-1 0 0 0 0,-2 0 0 0 0,0 0 0 0 0,-3 0 0 0 0,0-1 0 0 0,-1 1 0 0 0,-2-1 0 0 0,-1 1 0 0 0,-4-15-14 0 0,-23-16 63 0 0,29 59-70 0 0,0 0 1 0 0,0 0-1 0 0,0 0 1 0 0,0 0-1 0 0,0 0 1 0 0,0 0-1 0 0,0 0 1 0 0,0 0-1 0 0,0 0 0 0 0,0 0 1 0 0,0 1-1 0 0,0-1 1 0 0,0 0-1 0 0,0 1 1 0 0,0-1-1 0 0,0 1 1 0 0,1-1-1 0 0,-1 1 1 0 0,0 0-1 0 0,0-1 1 0 0,0 1-1 0 0,1 0 1 0 0,-1-1-1 0 0,0 1 1 0 0,1 0-1 0 0,-1 0 1 0 0,0 0-1 0 0,1 0 1 0 0,-1-1-1 0 0,1 1 1 0 0,0 0-1 0 0,-1 0 1 0 0,1 0-1 0 0,0 0 1 0 0,-1 0-1 0 0,1 0 1 0 0,0 0-1 0 0,0 0 1 0 0,0 0-1 0 0,0 0 1 0 0,0 0-1 0 0,0 1 7 0 0,-38 157-48 0 0,0 71 103 0 0,13-1-63 0 0,39-64 11 0 0,-4-107-33 0 0,-9-51 7 0 0,-1 1 0 0 0,1-1 1 0 0,0 1-1 0 0,1-1 0 0 0,0 0 0 0 0,0 0 1 0 0,0 1-1 0 0,1-1 0 0 0,0-1 0 0 0,1 1 1 0 0,-1 0-1 0 0,1-1 0 0 0,3 3 23 0 0,-18-36-6711 0 0,-22-24-2001 0 0,20 34 3496 0 0,7 5-1200 0 0</inkml:trace>
  <inkml:trace contextRef="#ctx0" brushRef="#br0" timeOffset="252.583">1243 501 5033 0 0,'0'0'4402'0'0,"0"0"-1248"0"0,0 0-777 0 0,0 0-518 0 0,0 0-447 0 0,0 0-346 0 0,0 0-147 0 0,0 0-19 0 0,0 0-24 0 0,0 0-89 0 0,0 0-150 0 0,0 0-135 0 0,0 0-97 0 0,34-2-38 0 0,107-5-40 0 0,147 1 521 0 0,-60-24-1271 0 0,-125 16-3031 0 0,-66 7-386 0 0,-12 0-3666 0 0,-6 3-3142 0 0</inkml:trace>
  <inkml:trace contextRef="#ctx0" brushRef="#br0" timeOffset="1059.349">2458 140 2369 0 0,'0'0'3122'0'0,"0"0"-919"0"0,0 0-330 0 0,0 0-4 0 0,0 0-13 0 0,0 0-137 0 0,0 0-273 0 0,0 0-337 0 0,0 0-318 0 0,0 0-272 0 0,0 0-171 0 0,0 0 6 0 0,4-9 112 0 0,21-22 887 0 0,-3 146 1088 0 0,-21 329-550 0 0,-20-32-1348 0 0,20-411-533 0 0,-1-1 0 0 0,0 1 0 0 0,1-1 0 0 0,-1 1 0 0 0,1-1 0 0 0,-1 1 0 0 0,1-1-1 0 0,0 0 1 0 0,-1 1 0 0 0,1-1 0 0 0,-1 0 0 0 0,1 0 0 0 0,0 1 0 0 0,-1-1 0 0 0,1 0 0 0 0,0 0-1 0 0,-1 0 1 0 0,1 0 0 0 0,0 1 0 0 0,-1-1 0 0 0,1 0 0 0 0,0 0 0 0 0,-1-1 0 0 0,1 1 0 0 0,0 0-1 0 0,-1 0 1 0 0,1 0 0 0 0,0 0 0 0 0,-1 0 0 0 0,1-1 0 0 0,-1 1 0 0 0,1 0 0 0 0,0-1 0 0 0,-1 1-1 0 0,1 0 1 0 0,-1-1 0 0 0,1 1 0 0 0,-1-1 0 0 0,1 1 0 0 0,-1-1 0 0 0,1 1 0 0 0,-1-1 0 0 0,0 1-1 0 0,1-1 1 0 0,-1 1 0 0 0,0-1 0 0 0,1 0 0 0 0,-1 1 0 0 0,0-1 0 0 0,0 1 0 0 0,1-1 0 0 0,-1 0-1 0 0,0 1 1 0 0,0-1 0 0 0,0 0 0 0 0,0 1 0 0 0,0-1 0 0 0,0 0 0 0 0,0 1 0 0 0,0-1-10 0 0,67-101 562 0 0,-41 59-506 0 0,2 1 0 0 0,2 1 0 0 0,2 1-1 0 0,1 2 1 0 0,11-7-56 0 0,80-59 59 0 0,-122 104-60 0 0,0-1 0 0 0,1 1 0 0 0,-1 0 0 0 0,0 0 1 0 0,0 1-1 0 0,1-1 0 0 0,-1 0 0 0 0,0 1 0 0 0,0-1 0 0 0,0 1 0 0 0,1 0 0 0 0,-1 0 1 0 0,0 0-1 0 0,0 0 0 0 0,0 0 0 0 0,0 0 0 0 0,-1 0 0 0 0,1 1 0 0 0,0-1 0 0 0,0 1 0 0 0,-1-1 1 0 0,1 1-1 0 0,-1 0 0 0 0,1 0 0 0 0,-1 0 0 0 0,0-1 0 0 0,0 1 0 0 0,0 0 0 0 0,0 0 1 0 0,0 1-1 0 0,0-1 0 0 0,0 0 0 0 0,-1 0 0 0 0,1 0 0 0 0,-1 1 0 0 0,0-1 0 0 0,0 0 1 0 0,1 0-1 0 0,-1 1 0 0 0,-1-1 0 0 0,1 0 0 0 0,0 0 0 0 0,0 1 0 0 0,-1 0 1 0 0,3 200 218 0 0,-12-101-254 0 0,18-73-321 0 0,-7-28 206 0 0,-1 0 1 0 0,1-1 0 0 0,0 1 0 0 0,0 0-1 0 0,0 0 1 0 0,0-1 0 0 0,0 1 0 0 0,1 0-1 0 0,-1-1 1 0 0,0 1 0 0 0,0-1 0 0 0,0 1-1 0 0,0-1 1 0 0,1 0 0 0 0,-1 0 0 0 0,0 1-1 0 0,0-1 1 0 0,1 0 0 0 0,-1 0 0 0 0,0 0-1 0 0,0 0 1 0 0,1 0 0 0 0,-1-1 0 0 0,0 1-1 0 0,0 0 1 0 0,1-1 0 0 0,-1 1 0 0 0,0 0-1 0 0,0-1 1 0 0,0 1 0 0 0,0-1 0 0 0,1 0 150 0 0,41-27-7245 0 0,-19 5-2163 0 0,-16 12 3317 0 0</inkml:trace>
  <inkml:trace contextRef="#ctx0" brushRef="#br0" timeOffset="1334.441">3300 645 0 0 0,'0'0'3251'0'0,"0"0"177"0"0,0 0-100 0 0,0 0-287 0 0,0 0-520 0 0,0 0-661 0 0,0 0-633 0 0,0 0-450 0 0,0 0-223 0 0,0 0-61 0 0,0 0 45 0 0,0 0 29 0 0,0 0-27 0 0,-20 30-75 0 0,-61 95-46 0 0,45-38 313 0 0,35-81-665 0 0,-2-2-19 0 0,1-1-1 0 0,0 1 1 0 0,1-1-1 0 0,-1 1 1 0 0,1 0-1 0 0,-1 0 1 0 0,1 0-1 0 0,0 0 1 0 0,1 0 0 0 0,-1 0-1 0 0,1 0 1 0 0,0 0-1 0 0,0 0 1 0 0,0 0-1 0 0,0 0 1 0 0,1 0-1 0 0,-1 0 1 0 0,1 0-1 0 0,0 0 1 0 0,0 0 0 0 0,1 0-1 0 0,-1 0 1 0 0,1 0-1 0 0,0-1 1 0 0,0 1-1 0 0,0-1 1 0 0,0 1-1 0 0,1-1 1 0 0,-1 0-1 0 0,1 0 1 0 0,0 0 0 0 0,0 0-1 0 0,0-1 1 0 0,0 1-1 0 0,1-1 1 0 0,-1 0-1 0 0,1 1 1 0 0,-1-2-1 0 0,1 1 1 0 0,0 0 0 0 0,0-1-48 0 0,10 0 90 0 0,-1 0 0 0 0,1-2 1 0 0,-1 1-1 0 0,0-2 1 0 0,1 0-1 0 0,-1-1 1 0 0,0 0-1 0 0,0 0 0 0 0,0-2 1 0 0,-1 0-1 0 0,1 0 1 0 0,-1-1-1 0 0,0 0 1 0 0,-1-1-1 0 0,0-1 0 0 0,0 0 1 0 0,0 0-1 0 0,-1-1 1 0 0,0 0-1 0 0,-1-1 1 0 0,0 0-1 0 0,-1-1 0 0 0,0 1 1 0 0,0-2-1 0 0,-1 1 1 0 0,1-5-91 0 0,-4 11 13 0 0,-1-1 1 0 0,0 0-1 0 0,-1 0 0 0 0,0 0 1 0 0,0 0-1 0 0,0 0 1 0 0,-1 0-1 0 0,1-1 1 0 0,-1 1-1 0 0,-1 0 0 0 0,1-1 1 0 0,-1 1-1 0 0,-1-1 1 0 0,1 1-1 0 0,-1 0 1 0 0,0-1-1 0 0,0 1 1 0 0,-1 0-1 0 0,0 0 0 0 0,0 0 1 0 0,0 0-1 0 0,-1 0 1 0 0,0 0-1 0 0,0 0 1 0 0,0 1-1 0 0,-1 0 0 0 0,0-1-13 0 0,-4 0-207 0 0,0 1 0 0 0,0-1 0 0 0,-1 2-1 0 0,1-1 1 0 0,-1 1 0 0 0,0 1 0 0 0,0-1-1 0 0,0 1 1 0 0,-1 1 0 0 0,1 0-1 0 0,-1 0 1 0 0,1 1 0 0 0,-1 0 0 0 0,0 1-1 0 0,1 0 1 0 0,-1 0 0 0 0,0 1 0 0 0,1 1-1 0 0,-3 0 208 0 0,-50 33-5951 0 0,33 1-5980 0 0,24-24 5280 0 0</inkml:trace>
  <inkml:trace contextRef="#ctx0" brushRef="#br0" timeOffset="1837.376">3683 667 9290 0 0,'0'0'2855'0'0,"0"0"-840"0"0,0 0-458 0 0,0 0-78 0 0,0 0-91 0 0,0 0-165 0 0,0 0-216 0 0,0 0-214 0 0,0 0-134 0 0,0 0-81 0 0,0 0-84 0 0,0 0-31 0 0,-2 13-35 0 0,-4 14-297 0 0,1-12 40 0 0,2 0-1 0 0,-1 1 1 0 0,2-1 0 0 0,0 1 0 0 0,1-1-1 0 0,0 1 1 0 0,1 0 0 0 0,1 0-1 0 0,2 10-170 0 0,0-23 45 0 0,0-1-1 0 0,0 1 0 0 0,0-1 1 0 0,1 1-1 0 0,-1-1 0 0 0,0 0 1 0 0,1 0-1 0 0,-1-1 0 0 0,1 1 1 0 0,0-1-1 0 0,0 0 1 0 0,0 0-1 0 0,-1 0 0 0 0,1 0 1 0 0,0 0-1 0 0,0-1 0 0 0,0 0 1 0 0,0 0-1 0 0,0 0 1 0 0,0 0-1 0 0,0-1 0 0 0,0 0 1 0 0,0 0-1 0 0,0 0 0 0 0,0 0 1 0 0,-1 0-1 0 0,1-1 0 0 0,0 1 1 0 0,-1-1-1 0 0,2-1-44 0 0,84-58 596 0 0,-29 13-392 0 0,34-44-54 0 0,-93 92-156 0 0,-1-1 0 0 0,1 0 0 0 0,-1 0 0 0 0,1 0 0 0 0,-1 0 1 0 0,1 0-1 0 0,-1 1 0 0 0,1-1 0 0 0,0 0 0 0 0,-1 1 0 0 0,1-1 1 0 0,0 0-1 0 0,0 1 0 0 0,0-1 0 0 0,-1 1 0 0 0,1-1 0 0 0,0 1 0 0 0,0-1 1 0 0,0 1-1 0 0,0 0 0 0 0,0 0 0 0 0,0-1 0 0 0,0 1 0 0 0,0 0 0 0 0,0 0 1 0 0,0 0-1 0 0,0 0 0 0 0,0 0 0 0 0,0 0 0 0 0,0 0 0 0 0,0 0 1 0 0,0 0-1 0 0,0 1 0 0 0,0-1 0 0 0,0 0 0 0 0,-1 1 0 0 0,1-1 0 0 0,0 1 1 0 0,1-1 5 0 0,27 96-178 0 0,-27-91 179 0 0,1-1 0 0 0,0 1 0 0 0,0 0 0 0 0,0 0 0 0 0,0-1 0 0 0,1 0-1 0 0,0 0 1 0 0,0 0 0 0 0,0 0 0 0 0,0-1 0 0 0,1 1 0 0 0,0-1 0 0 0,-1 0 0 0 0,1 0-1 0 0,0-1 1 0 0,0 0 0 0 0,1 0 0 0 0,-1 0 0 0 0,0 0 0 0 0,1-1 0 0 0,-1 0 0 0 0,1 0-1 0 0,-1 0 1 0 0,1-1 0 0 0,0 1 0 0 0,-1-2 0 0 0,1 1 0 0 0,-1 0 0 0 0,1-1 0 0 0,-1 0-1 0 0,1-1 1 0 0,-1 1 0 0 0,1-1 0 0 0,-1 0 0 0 0,0 0 0 0 0,0-1 0 0 0,0 1 0 0 0,3-3-1 0 0,117-82 853 0 0,-57 2-338 0 0,-56 12-1118 0 0,-13 48-4352 0 0,-3 2-7087 0 0,4 12 469 0 0</inkml:trace>
</inkml:ink>
</file>

<file path=ppt/ink/ink9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47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54 0 0 0,'0'0'1759'0'0,"0"0"-187"0"0,0 0 27 0 0,0 0 182 0 0,0 0 187 0 0,0 0 43 0 0,0 0-98 0 0,0 0-230 0 0,0 0-291 0 0,0 0-233 0 0,0 0-180 0 0,2-11-108 0 0,-1 1-305 0 0,4-21-596 0 0,-6 29 5042 0 0,-25 83-4467 0 0,-14 99-24 0 0,13-47-310 0 0,-6 42-43 0 0,4-13-53 0 0,26-103-979 0 0,3-58 528 0 0,0-1-35 0 0,0 0-72 0 0,-26-45-17762 0 0,23 35 14128 0 0,2 2 2578 0 0</inkml:trace>
  <inkml:trace contextRef="#ctx0" brushRef="#br0" timeOffset="326.01">56 17 1480 0 0,'0'0'2513'0'0,"0"0"-755"0"0,0 0-113 0 0,0 0 154 0 0,0 0 166 0 0,0 0 20 0 0,0 0-188 0 0,0 0-365 0 0,0 0-468 0 0,0 0-381 0 0,0 0-212 0 0,0 0-50 0 0,0 0 90 0 0,1 0 139 0 0,298 15 4159 0 0,-280-13-4601 0 0,197 22 533 0 0,-73 1-573 0 0,26-6-2139 0 0,-156-12-3429 0 0,-19 13-8615 0 0,4-14 10701 0 0</inkml:trace>
  <inkml:trace contextRef="#ctx0" brushRef="#br0" timeOffset="661.161">0 805 9842 0 0,'0'0'1288'0'0,"0"0"-33"0"0,0 0 3 0 0,0 0 78 0 0,0 0 52 0 0,0 0-142 0 0,0 0-266 0 0,0 0-276 0 0,0 0-162 0 0,0 0-46 0 0,0 0 29 0 0,0 0 100 0 0,0 0 9 0 0,11 5-57 0 0,7 2-192 0 0,0 0 1 0 0,0-2-1 0 0,1 0 1 0 0,0-1 0 0 0,0 0-1 0 0,19 0-385 0 0,-12-4 167 0 0,0-2-1 0 0,-1 0 1 0 0,1-1-1 0 0,-1-2 1 0 0,0-1-1 0 0,0-1 1 0 0,11-4-167 0 0,12-7-108 0 0,0 3 1 0 0,2 2-1 0 0,0 2 1 0 0,0 2-1 0 0,20 1 108 0 0,-58 7-635 0 0,80 1-2041 0 0,-62 5-2219 0 0,-4 5-4641 0 0,-12-6 1641 0 0</inkml:trace>
  <inkml:trace contextRef="#ctx0" brushRef="#br0" timeOffset="1294.013">997 724 9570 0 0,'0'0'1760'0'0,"0"0"-130"0"0,0 0-175 0 0,0 0-107 0 0,0 0-150 0 0,0 0-229 0 0,0 0-203 0 0,0 0-170 0 0,0 0-153 0 0,0 0-158 0 0,0 0-95 0 0,0 0-29 0 0,0 0-10 0 0,-19 19-6 0 0,-59 61 22 0 0,38-27 121 0 0,-11 38 131 0 0,40-70-401 0 0,5-11 269 0 0,12-15 1765 0 0,47-88-865 0 0,55-64-386 0 0,-41 87-521 0 0,-38 96-304 0 0,-8 73 296 0 0,8-23-170 0 0,-28-72-84 0 0,0 0 0 0 0,0 0 0 0 0,1 0 0 0 0,0-1 0 0 0,0 1 1 0 0,0 0-1 0 0,0-1 0 0 0,0 0 0 0 0,1 1 0 0 0,-1-1 0 0 0,1 0 0 0 0,0 0 0 0 0,0-1 0 0 0,0 1 0 0 0,1 0 0 0 0,-1-1 0 0 0,1 0 0 0 0,-1 0 0 0 0,1 0 0 0 0,0 0 0 0 0,-1-1 0 0 0,1 1 0 0 0,0-1 0 0 0,0 0 0 0 0,0 0 0 0 0,0 0 0 0 0,2-1-18 0 0,-1-1 77 0 0,-1 0 0 0 0,1 0 1 0 0,0-1-1 0 0,-1 1 0 0 0,0-1 0 0 0,1 0 0 0 0,-1-1 1 0 0,0 1-1 0 0,0-1 0 0 0,0 0 0 0 0,-1 1 0 0 0,1-2 1 0 0,-1 1-1 0 0,1 0 0 0 0,-1-1 0 0 0,0 0 0 0 0,0 1 1 0 0,-1-1-1 0 0,1 0 0 0 0,-1-1 0 0 0,0 1 0 0 0,0 0 1 0 0,1-3-78 0 0,8-12 127 0 0,22-55 213 0 0,-16-15 305 0 0,-17 49-2763 0 0,-1 7-4286 0 0,1 30 233 0 0,3 2-5770 0 0</inkml:trace>
</inkml:ink>
</file>

<file path=ppt/ink/ink9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50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0,'0'0'1199'0'0,"0"0"317"0"0,0 0 59 0 0,0 0-189 0 0,0 0-378 0 0,0 0-381 0 0,0 0-228 0 0,1 0 1513 0 0,16 0-1027 0 0,0 0 1 0 0,0 1-1 0 0,-1 0 0 0 0,1 1 1 0 0,0 1-1 0 0,-1 1 1 0 0,0 1-1 0 0,4 1-885 0 0,8 4 229 0 0,2-1 1 0 0,-1-2-1 0 0,1-1 1 0 0,0-1-1 0 0,1-1 1 0 0,-1-2-1 0 0,1-1 1 0 0,-1-2-1 0 0,1-1 1 0 0,-1-1-1 0 0,0-1 1 0 0,6-3-230 0 0,125-12-1888 0 0,-127 20-2175 0 0,-3 2-3304 0 0,-24 0 1226 0 0</inkml:trace>
</inkml:ink>
</file>

<file path=ppt/ink/ink9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9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114 639 3545 0 0,'0'0'2099'0'0,"0"0"-323"0"0,0 0-249 0 0,0 0-32 0 0,0 0 15 0 0,0 0-104 0 0,0 0-213 0 0,0 0-257 0 0,0 0-257 0 0,0 0-216 0 0,0 0-143 0 0,-15 16-80 0 0,-48 53-8 0 0,59-64-188 0 0,1-1-1 0 0,-1 1 1 0 0,1 0 0 0 0,0 0 0 0 0,0 0-1 0 0,1 0 1 0 0,-1 1 0 0 0,1-1-1 0 0,0 1 1 0 0,1-1 0 0 0,-1 1 0 0 0,1 0-1 0 0,0 0 1 0 0,1 3-44 0 0,-2 4 144 0 0,2 116 1627 0 0,1-127-1689 0 0,0 1 0 0 0,0 0 0 0 0,0-1-1 0 0,0 1 1 0 0,1-1 0 0 0,-1 1 0 0 0,1-1 0 0 0,0 0 0 0 0,-1 0-1 0 0,1 0 1 0 0,0 0 0 0 0,0 0 0 0 0,0 0 0 0 0,1 0-1 0 0,-1 0 1 0 0,0-1 0 0 0,1 1 0 0 0,-1-1 0 0 0,1 0-1 0 0,-1 0 1 0 0,1 0 0 0 0,0 0 0 0 0,-1 0 0 0 0,1-1-1 0 0,0 1 1 0 0,0-1 0 0 0,0 1 0 0 0,-1-1 0 0 0,1 0-1 0 0,0 0 1 0 0,0-1 0 0 0,0 1 0 0 0,-1 0 0 0 0,1-1-1 0 0,0 0 1 0 0,0 1 0 0 0,-1-1 0 0 0,1 0 0 0 0,-1-1 0 0 0,1 1-1 0 0,1-1-81 0 0,5-7 85 0 0,0-1 0 0 0,0 1 0 0 0,-2-1 0 0 0,1-1 0 0 0,-1 1 0 0 0,0-1 0 0 0,-1-1-1 0 0,-1 1 1 0 0,0-1 0 0 0,0 0 0 0 0,-1 0 0 0 0,-1 0 0 0 0,0-1 0 0 0,0 1 0 0 0,-1-1-1 0 0,-1 1 1 0 0,0-1 0 0 0,-1 0 0 0 0,0 0 0 0 0,-3-12-85 0 0,-31-76-441 0 0,32 95 272 0 0,-1 0 1 0 0,-1 1 0 0 0,1 0 0 0 0,-1 0 0 0 0,0 0 0 0 0,0 0 0 0 0,-1 0 0 0 0,1 1 0 0 0,-1 0 0 0 0,0 0 0 0 0,0 0-1 0 0,0 1 1 0 0,-1 0 0 0 0,1-1 0 0 0,-1 2 0 0 0,0-1 0 0 0,0 1 0 0 0,0 0 0 0 0,0 0 0 0 0,0 1 0 0 0,0-1-1 0 0,-1 1 169 0 0,7 3-11 0 0,-1-1-1 0 0,0 0 1 0 0,1 1-1 0 0,0-1 1 0 0,-1 0-1 0 0,1 1 1 0 0,0-1-1 0 0,-1 1 1 0 0,1-1-1 0 0,0 1 1 0 0,0-1-1 0 0,0 0 1 0 0,1 1-1 0 0,-1-1 1 0 0,0 1-1 0 0,0-1 1 0 0,1 0 0 0 0,-1 1-1 0 0,1-1 1 0 0,-1 1-1 0 0,1-1 1 0 0,0 0-1 0 0,-1 0 1 0 0,1 1-1 0 0,0-1 1 0 0,0 0-1 0 0,0 0 1 0 0,0 0-1 0 0,0 0 12 0 0,3 2 96 0 0,0 0 0 0 0,0-1 0 0 0,1 0 0 0 0,-1 0 0 0 0,1 0 0 0 0,-1 0 0 0 0,1-1 0 0 0,0 1 0 0 0,0-1 0 0 0,-1 0-1 0 0,1-1 1 0 0,0 1 0 0 0,0-1 0 0 0,0 0 0 0 0,0 0 0 0 0,0-1 0 0 0,0 1 0 0 0,-1-1 0 0 0,1 0 0 0 0,0-1 0 0 0,0 1 0 0 0,-1-1 0 0 0,3-1-96 0 0,97-60 1414 0 0,-64 25-970 0 0,-1-2 0 0 0,-2-2 0 0 0,-2-1 0 0 0,0-6-444 0 0,54-127 442 0 0,-79 67-335 0 0,-11 73-28 0 0,-4 35-189 0 0,-8 27 57 0 0,1 1 0 0 0,1 0 0 0 0,1 1 0 0 0,1 0 0 0 0,2 1 0 0 0,1 0 0 0 0,1 0 0 0 0,-1 27 53 0 0,-6 314-743 0 0,15-308 112 0 0,4-1-1 0 0,1 0 1 0 0,15 47 631 0 0,-2 1-832 0 0,13 76 465 0 0,-34-168 377 0 0,1-13 10 0 0,0 1-1 0 0,0-1 1 0 0,-1 0 0 0 0,0 0-1 0 0,0 1 1 0 0,0-1-1 0 0,0 0 1 0 0,-1 0 0 0 0,0 0-1 0 0,0 1 1 0 0,0-1-1 0 0,0 0 1 0 0,0 0 0 0 0,-1 0-1 0 0,0 0 1 0 0,0-1-1 0 0,0 1 1 0 0,0 0 0 0 0,-1-1-1 0 0,1 1 1 0 0,-1-1-1 0 0,0 0 1 0 0,0 0-1 0 0,0 0 1 0 0,0 0 0 0 0,-1-1-1 0 0,1 1 1 0 0,-2 0-20 0 0,1-1 42 0 0,0 1 0 0 0,0-2 0 0 0,0 1 0 0 0,0 0 0 0 0,0-1 0 0 0,0 1 0 0 0,-1-1 1 0 0,1 0-1 0 0,0-1 0 0 0,-1 1 0 0 0,1-1 0 0 0,0 0 0 0 0,-1 0 0 0 0,1 0 0 0 0,-1-1 0 0 0,1 1 0 0 0,0-1 0 0 0,-1 0 0 0 0,1 0 1 0 0,0-1-1 0 0,0 1 0 0 0,0-1 0 0 0,0 0 0 0 0,0 0 0 0 0,0 0 0 0 0,1-1 0 0 0,-1 1 0 0 0,1-1 0 0 0,-1 0 0 0 0,1 0 0 0 0,0 0 1 0 0,0 0-1 0 0,0-1 0 0 0,1 1 0 0 0,-1-1 0 0 0,1 0 0 0 0,0 1 0 0 0,0-1 0 0 0,0 0 0 0 0,1 0 0 0 0,-1-1 0 0 0,1 1 0 0 0,0 0 0 0 0,0 0 1 0 0,0-1-43 0 0,-3-14 132 0 0,1-1 0 0 0,1 1 1 0 0,0-1-1 0 0,2 0 1 0 0,0 1-1 0 0,1-1 1 0 0,1 1-1 0 0,1-1 0 0 0,1 1 1 0 0,3-9-133 0 0,7-5-36 0 0,1 0 0 0 0,2 2 1 0 0,1 0-1 0 0,1 0 0 0 0,2 2 0 0 0,1 0 0 0 0,1 2 1 0 0,2 1-1 0 0,1 0 0 0 0,0 2 0 0 0,2 1 0 0 0,4-1 36 0 0,42-25-3025 0 0,-48 36-1008 0 0,-2 5-3633 0 0,-11 6-3139 0 0</inkml:trace>
</inkml:ink>
</file>

<file path=ppt/ink/ink9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60 527 10178 0 0,'0'0'3025'0'0,"0"0"-805"0"0,0 0-645 0 0,0 0-402 0 0,0 0-175 0 0,0 0-43 0 0,0 0-43 0 0,0 0-62 0 0,0 0-131 0 0,0 0-186 0 0,-6 33-187 0 0,-17 105-110 0 0,10 20 277 0 0,14-115-610 0 0,11-19-2381 0 0,-2-30-6995 0 0,-10-1 3853 0 0,0 3-945 0 0</inkml:trace>
  <inkml:trace contextRef="#ctx0" brushRef="#br0" timeOffset="250.238">1 100 11891 0 0,'0'0'2721'0'0,"0"0"-432"0"0,0 0-493 0 0,0 0-371 0 0,0 0-322 0 0,0 0-341 0 0,0 0-310 0 0,0 0-288 0 0,0 0-157 0 0,0 0-50 0 0,0 0-62 0 0,0 0-60 0 0,0 0-125 0 0,0 27-223 0 0,5 90-313 0 0,22-32-1444 0 0,-18-71 1604 0 0,11 19-1334 0 0,26 46-7551 0 0,-32-55 3370 0 0</inkml:trace>
  <inkml:trace contextRef="#ctx0" brushRef="#br0" timeOffset="517.949">322 910 1760 0 0,'0'0'2886'0'0,"0"0"-168"0"0,0 0-165 0 0,0 0-114 0 0,0 0-165 0 0,0 0-190 0 0,0 0-243 0 0,0 0-282 0 0,0 0-260 0 0,0 0-237 0 0,0 0-203 0 0,0 0-179 0 0,0 0-145 0 0,11-15-129 0 0,34-48-74 0 0,-19-3 152 0 0,54-158 137 0 0,-43 132-779 0 0,-37 92 0 0 0,-4 217-890 0 0,4-212 1048 0 0,-1 0 0 0 0,0 0 0 0 0,1 1 0 0 0,0-1 0 0 0,0 0 0 0 0,1 0 0 0 0,-1 0-1 0 0,1 1 1 0 0,0-1 0 0 0,1 0 0 0 0,-1 0 0 0 0,1 0 0 0 0,0-1 0 0 0,0 1 0 0 0,1 0 0 0 0,-1-1 0 0 0,1 1 0 0 0,0-1 0 0 0,0 0 0 0 0,1 0 0 0 0,-1 0-1 0 0,1 0 1 0 0,0-1 0 0 0,0 1 0 0 0,0-1 0 0 0,0 0 0 0 0,0 0 0 0 0,1 0 0 0 0,0-1 0 0 0,-1 0 0 0 0,1 0 0 0 0,0 0 0 0 0,0 0 0 0 0,0-1 0 0 0,0 0-1 0 0,0 0 1 0 0,0 0 0 0 0,2-1 0 0 0,2-2 103 0 0,1 0 1 0 0,-1-1-1 0 0,0 0 0 0 0,0-1 0 0 0,0 0 0 0 0,0-1 0 0 0,-1 1 0 0 0,0-2 0 0 0,1 1 0 0 0,-2-1 0 0 0,1 0 1 0 0,-1-1-1 0 0,0 0 0 0 0,0 0 0 0 0,-1 0 0 0 0,0-1 0 0 0,0 0 0 0 0,-1 0 0 0 0,2-5-103 0 0,-5 11 27 0 0,7-11 50 0 0,-1 0 0 0 0,-1 0 0 0 0,0 0-1 0 0,0-1 1 0 0,-2 0 0 0 0,1 0 0 0 0,-2-1 0 0 0,0 0-1 0 0,-1 1 1 0 0,0-2-77 0 0,2-54-2976 0 0,-5 69 941 0 0,0 8-13840 0 0,0-3 8982 0 0</inkml:trace>
  <inkml:trace contextRef="#ctx0" brushRef="#br0" timeOffset="1156.025">1005 821 8426 0 0,'0'0'2483'0'0,"0"0"-868"0"0,0 0 4 0 0,0 0 195 0 0,0 0 15 0 0,0 0-134 0 0,0 0-200 0 0,0 0-225 0 0,0 0-266 0 0,0 0-250 0 0,0 0-198 0 0,0 0-124 0 0,31-17-53 0 0,98-55-61 0 0,-70 24 72 0 0,-53 38-305 0 0,1 1-39 0 0,-1 0-1 0 0,0 0 1 0 0,-1-1-1 0 0,0 1 0 0 0,0-1 1 0 0,-1-1-1 0 0,0 1 1 0 0,-1 0-1 0 0,0-1 1 0 0,0 0-1 0 0,-2 0 0 0 0,1 0 1 0 0,-1 0-1 0 0,-1 0 1 0 0,0 0-1 0 0,0 0-45 0 0,-2 8-18 0 0,0 1 1 0 0,1 0-1 0 0,-1 0 0 0 0,0 0 1 0 0,0 0-1 0 0,0 0 1 0 0,0 0-1 0 0,0 1 0 0 0,-1-1 1 0 0,1 1-1 0 0,-1-1 0 0 0,1 1 1 0 0,-1 0-1 0 0,1 0 0 0 0,-1 0 1 0 0,1 0-1 0 0,-1 0 0 0 0,0 1 1 0 0,0-1-1 0 0,1 1 0 0 0,-1 0 1 0 0,0 0-1 0 0,0 0 1 0 0,1 0-1 0 0,-1 0 0 0 0,0 1 1 0 0,0-1-1 0 0,1 1 0 0 0,-1 0 1 0 0,-2 0 17 0 0,-8 5-96 0 0,1 1 1 0 0,-1 0-1 0 0,2 1 1 0 0,-1 0 0 0 0,1 0-1 0 0,0 2 1 0 0,0-1 0 0 0,1 1-1 0 0,1 1 1 0 0,0-1-1 0 0,0 2 1 0 0,1-1 0 0 0,-6 11 95 0 0,10-15-49 0 0,-6 7-152 0 0,0 0 0 0 0,2 1 0 0 0,-1 0 0 0 0,2 1 0 0 0,0 0-1 0 0,1 0 1 0 0,1 0 0 0 0,0 1 0 0 0,2-1 0 0 0,-1 1 0 0 0,2 0 0 0 0,0 17 201 0 0,3-30-6 0 0,0 1 0 0 0,1-1 1 0 0,-1 0-1 0 0,1-1 0 0 0,0 1 1 0 0,1 0-1 0 0,-1 0 0 0 0,1-1 1 0 0,-1 0-1 0 0,1 1 1 0 0,0-1-1 0 0,0 0 0 0 0,0 0 1 0 0,1-1-1 0 0,-1 1 0 0 0,1-1 1 0 0,0 1-1 0 0,-1-1 1 0 0,1 0-1 0 0,0-1 0 0 0,0 1 1 0 0,0-1-1 0 0,1 1 0 0 0,-1-1 1 0 0,0 0-1 0 0,0-1 1 0 0,1 1-1 0 0,-1-1 0 0 0,0 0 1 0 0,1 0-1 0 0,-1 0 0 0 0,0-1 1 0 0,1 1-1 0 0,-1-1 1 0 0,0 0-1 0 0,0 0 0 0 0,1-1 6 0 0,9 2 42 0 0,8-4 175 0 0,0-1-1 0 0,-1 0 1 0 0,1-2 0 0 0,-1 0-1 0 0,-1-1 1 0 0,1-2 0 0 0,-2 0 0 0 0,1-1-1 0 0,-1 0 1 0 0,-1-2 0 0 0,0 0-1 0 0,7-9-216 0 0,-5 8 111 0 0,-1-1 0 0 0,0 0-1 0 0,-2-2 1 0 0,0 0-1 0 0,0-1 1 0 0,-2-1 0 0 0,0 0-1 0 0,-1-1 1 0 0,-1 0-1 0 0,-1-1 1 0 0,-1-1-1 0 0,-1 0 1 0 0,-1 0 0 0 0,1-7-111 0 0,-6-48 26 0 0,-4 76-34 0 0,0 0 1 0 0,0-1-1 0 0,0 1 0 0 0,-1 0 0 0 0,1 0 0 0 0,0 0 0 0 0,-1 0 0 0 0,1 0 0 0 0,-1 0 0 0 0,0 0 0 0 0,1 0 0 0 0,-1 0 0 0 0,0 0 1 0 0,0 0-1 0 0,1 0 0 0 0,-1 0 0 0 0,0 0 0 0 0,0 1 0 0 0,0-1 0 0 0,0 0 0 0 0,0 1 0 0 0,0-1 0 0 0,0 0 0 0 0,0 1 0 0 0,0-1 1 0 0,0 1-1 0 0,-1 0 0 0 0,1-1 0 0 0,0 1 0 0 0,0 0 0 0 0,0 0 0 0 0,-1 0 0 0 0,1 0 0 0 0,0 0 0 0 0,0 0 0 0 0,0 0 0 0 0,-1 0 1 0 0,1 0-1 0 0,0 1 0 0 0,0-1 0 0 0,-1 1 8 0 0,-49 14-404 0 0,31-3 329 0 0,1 1-1 0 0,0 0 0 0 0,2 1 1 0 0,-1 2-1 0 0,2-1 0 0 0,0 2 1 0 0,0 0-1 0 0,2 1 0 0 0,0 0 1 0 0,2 1-1 0 0,-8 14 76 0 0,19-32-3 0 0,0 0-1 0 0,0 1 1 0 0,0-1-1 0 0,0 1 1 0 0,0-1-1 0 0,0 0 1 0 0,0 1-1 0 0,0 0 1 0 0,1-1-1 0 0,-1 1 1 0 0,0-1-1 0 0,1 1 1 0 0,0 0-1 0 0,-1-1 1 0 0,1 1-1 0 0,0 0 1 0 0,0 0-1 0 0,0-1 1 0 0,0 1-1 0 0,0 0 1 0 0,0 0-1 0 0,0-1 1 0 0,1 1 0 0 0,-1 0-1 0 0,1-1 1 0 0,-1 1-1 0 0,1-1 1 0 0,0 1-1 0 0,-1 0 1 0 0,1-1-1 0 0,0 1 1 0 0,0-1-1 0 0,0 0 1 0 0,0 1-1 0 0,0-1 1 0 0,1 0-1 0 0,-1 0 1 0 0,0 1-1 0 0,1-1 1 0 0,-1 0-1 0 0,0 0 1 0 0,1-1-1 0 0,-1 1 1 0 0,1 0-1 0 0,0 0 1 0 0,-1-1-1 0 0,1 1 1 0 0,-1-1-1 0 0,1 1 1 0 0,0-1 0 0 0,0 0-1 0 0,-1 0 1 0 0,1 1-1 0 0,0-1 1 0 0,-1 0-1 0 0,1-1 1 0 0,0 1-1 0 0,0 0 1 0 0,0-1 3 0 0,135-21 111 0 0,-115 16-63 0 0,0 1 0 0 0,0 1 0 0 0,0 1 0 0 0,0 1-1 0 0,1 1 1 0 0,10 1-48 0 0,-30 0 7 0 0,1 1 0 0 0,-1 0 0 0 0,1 0 0 0 0,-1 0 0 0 0,0 0-1 0 0,0 0 1 0 0,0 1 0 0 0,1-1 0 0 0,-1 1 0 0 0,-1 0-1 0 0,1 0 1 0 0,0 0 0 0 0,0 1 0 0 0,-1-1 0 0 0,1 0 0 0 0,-1 1-1 0 0,0 0 1 0 0,0-1 0 0 0,0 1 0 0 0,0 0 0 0 0,0 0 0 0 0,0 0-1 0 0,-1 0 1 0 0,0 1 0 0 0,0-1 0 0 0,0 0 0 0 0,0 1 0 0 0,0-1-1 0 0,0 2-6 0 0,0 103 108 0 0,-33 1-64 0 0,16-43-490 0 0,47-63-3441 0 0,-11-9-1849 0 0,-12-1-995 0 0,0 3-2120 0 0</inkml:trace>
  <inkml:trace contextRef="#ctx0" brushRef="#br0" timeOffset="1909.28">2182 11 1152 0 0,'0'0'1669'0'0,"0"0"139"0"0,0 0 306 0 0,0 0 280 0 0,0 0 189 0 0,0 0-60 0 0,0 0-302 0 0,0 0-405 0 0,0 0-440 0 0,0 0-400 0 0,0 0-291 0 0,0 0-129 0 0,0 0-79 0 0,-3-10 386 0 0,2 43 68 0 0,-17 213 875 0 0,2 177-1070 0 0,-4-221-740 0 0,8-149-2423 0 0,-3-69-2121 0 0,-25-41-12606 0 0,36 49 14601 0 0</inkml:trace>
  <inkml:trace contextRef="#ctx0" brushRef="#br0" timeOffset="2132.272">1809 505 8554 0 0,'0'0'2690'0'0,"0"0"-499"0"0,0 0-633 0 0,0 0-394 0 0,0 0-227 0 0,0 0-50 0 0,0 0 164 0 0,0 0 93 0 0,0 0 14 0 0,0 0-110 0 0,0 0-252 0 0,0 0-138 0 0,0 0-63 0 0,25 14-45 0 0,78 46-47 0 0,-34-39 176 0 0,-56-21-543 0 0,54 1 45 0 0,-1-2-1 0 0,0-4 1 0 0,0-2 0 0 0,53-14-181 0 0,-38 14-2938 0 0,-46 7-6058 0 0,-19 0 569 0 0,-11 0 1766 0 0</inkml:trace>
  <inkml:trace contextRef="#ctx0" brushRef="#br0" timeOffset="2382.695">2588 788 3761 0 0,'0'0'3203'0'0,"0"0"-1113"0"0,0 0-274 0 0,0 0 78 0 0,0 0-12 0 0,0 0-223 0 0,0 0-398 0 0,0 0-379 0 0,0 0-347 0 0,0 0-266 0 0,0 0-157 0 0,0 0-105 0 0,0 0-107 0 0,10 24-140 0 0,30 72-210 0 0,-26-77-1287 0 0,-3-39-2316 0 0,-4-2-4400 0 0,-4 14 4115 0 0</inkml:trace>
  <inkml:trace contextRef="#ctx0" brushRef="#br0" timeOffset="2617.336">2518 405 8186 0 0,'0'0'3865'0'0,"0"0"-1001"0"0,0 0-799 0 0,0 0-449 0 0,0 0-368 0 0,0 0-400 0 0,0 0-367 0 0,0 0-337 0 0,0 0-384 0 0,0 0-177 0 0,0 0 9 0 0,0 0-264 0 0,0 0-552 0 0,0 0-1273 0 0,4-18-3088 0 0,11 25-4689 0 0</inkml:trace>
  <inkml:trace contextRef="#ctx0" brushRef="#br0" timeOffset="2828.002">3212 450 16868 0 0,'0'0'1604'0'0,"0"0"-402"0"0,0 0-258 0 0,0 0-169 0 0,0 0-139 0 0,0 0-17 0 0,0 0 37 0 0,0 0-16 0 0,0 0-53 0 0,-36 20-130 0 0,-115 69-98 0 0,47-14 197 0 0,85-58-505 0 0,1 1-1 0 0,1 1 1 0 0,0 1 0 0 0,1 0-1 0 0,1 1 1 0 0,-2 7-51 0 0,14-23-16 0 0,0 1 0 0 0,0-1 0 0 0,1 1 0 0 0,0 0 0 0 0,0 0 0 0 0,1 0 0 0 0,-1 1-1 0 0,1-1 1 0 0,1 0 0 0 0,-1 0 0 0 0,1 1 0 0 0,0-1 0 0 0,1 2 16 0 0,-1-6-14 0 0,1 1 0 0 0,-1-1 0 0 0,1 1 0 0 0,0-1 0 0 0,0 0 0 0 0,0 0 0 0 0,0 1-1 0 0,1-1 1 0 0,-1 0 0 0 0,1 0 0 0 0,-1 0 0 0 0,1 0 0 0 0,0 0 0 0 0,-1-1 0 0 0,1 1 0 0 0,0 0-1 0 0,0-1 1 0 0,0 1 0 0 0,1-1 0 0 0,-1 0 0 0 0,0 0 0 0 0,0 0 0 0 0,1 0 0 0 0,-1 0 0 0 0,1 0 0 0 0,-1-1-1 0 0,0 1 1 0 0,1-1 0 0 0,-1 0 0 0 0,1 1 0 0 0,-1-1 0 0 0,1 0 0 0 0,0-1 0 0 0,1 1 14 0 0,16-5 43 0 0,-1 0 0 0 0,0-2 0 0 0,0 0 0 0 0,0-1 1 0 0,-1 0-1 0 0,0-2 0 0 0,-1 0 0 0 0,0-1 0 0 0,0-1 1 0 0,-2-1-1 0 0,1 0 0 0 0,-1-1 0 0 0,-1 0 0 0 0,-1-1 0 0 0,0-1 1 0 0,-1 0-44 0 0,92-113 530 0 0,-104 129-520 0 0,33 136-6 0 0,-31-128-74 0 0,0-1 0 0 0,1 1 0 0 0,0-1 0 0 0,0 0 0 0 0,0 0 1 0 0,1 0-1 0 0,0 0 0 0 0,1-1 0 0 0,0 1 0 0 0,0-1 0 0 0,0 0 0 0 0,0-1 0 0 0,1 1 1 0 0,0-1-1 0 0,0 0 0 0 0,1-1 0 0 0,-1 1 0 0 0,1-1 0 0 0,0 0 0 0 0,0-1 1 0 0,0 0-1 0 0,1 0 0 0 0,-1-1 0 0 0,1 1 0 0 0,-1-2 0 0 0,1 1 0 0 0,0-1 0 0 0,0 0 1 0 0,0-1-1 0 0,-1 0 0 0 0,5 0 70 0 0,71-12-3141 0 0,-57 3-758 0 0,-2-3-3603 0 0,-17 4-2544 0 0</inkml:trace>
  <inkml:trace contextRef="#ctx0" brushRef="#br0" timeOffset="3606.03">2422 461 0 0 0,'0'0'1595'0'0,"0"0"277"0"0,0 0-35 0 0,0 0-162 0 0,0 0-219 0 0,0 0-230 0 0,0 0-225 0 0,0 0-175 0 0,0 0-7 0 0,0 0 37 0 0,0 0 1 0 0,0 0-59 0 0,3-2-162 0 0,23-7 1722 0 0,-25 9-2090 0 0,-1 0-75 0 0,0 0-17 0 0,0 0 24 0 0,0 0 26 0 0,0 5 1576 0 0,0-3-4794 0 0,0-1-3652 0 0,0 2-3501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0,'29'57,"24"51,-4 2,10 42,-27-41,-31-112,-1 0,1 0,-1 0,1 1,-1-1,1 0,-1 0,1 1,0-1,0 0,-1 1,1-1,0 0,0 1,0-1,0 1,-1 0,1-1,0 1,0 0,0-1,0 1,0 0,0 0,0 0,0 0,0 0,0 0,0 0,0 0,0 0,0 1,0-1,0 0,0 1,0-1,0 0,-1 1,1-1,0 1,0-1,0 1,-1 0,1-1,0 1,-1 0,1 0,0-1,-1 1,1 0,-1 0,1 0,-1 0,0 0,1 0,-1 0,0-1,0 1,1 0,-1 0,0 0,0 0,0 0,0 0,0 0,-1 0,1 0,0 0,0 0,100-208,-48 85,7 4,-47 105</inkml:trace>
</inkml:ink>
</file>

<file path=ppt/ink/ink9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1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293 335 0 0 0,'0'0'1560'0'0,"0"0"293"0"0,0 0 86 0 0,0 0-29 0 0,0 0-142 0 0,0 0-166 0 0,0 0-178 0 0,0 0-225 0 0,0 0-172 0 0,0 0-104 0 0,-5-5-53 0 0,2 3-720 0 0,1 0-1 0 0,0 0 0 0 0,-1-1 0 0 0,1 2 0 0 0,-1-1 0 0 0,0 0 0 0 0,0 0 0 0 0,0 1 0 0 0,0 0 0 0 0,0-1 1 0 0,0 1-1 0 0,0 0 0 0 0,0 1 0 0 0,0-1 0 0 0,0 1 0 0 0,-1-1 0 0 0,1 1 0 0 0,0 0 0 0 0,0 0 0 0 0,-1 0 1 0 0,1 0-1 0 0,0 1 0 0 0,0-1 0 0 0,0 1 0 0 0,-3 1-149 0 0,-12 7 205 0 0,1 1-1 0 0,0 1 1 0 0,0 0 0 0 0,1 2-1 0 0,1-1 1 0 0,0 2 0 0 0,1 0 0 0 0,1 1-1 0 0,0 0 1 0 0,-9 14-205 0 0,18-22 48 0 0,0-1 0 0 0,1 1 0 0 0,-1 0 0 0 0,1 0 0 0 0,1 0 1 0 0,-1 0-1 0 0,1 0 0 0 0,0 0 0 0 0,1 1 0 0 0,0-1 0 0 0,0 1 0 0 0,1-1 0 0 0,0 1 0 0 0,0-1 0 0 0,1 8-48 0 0,1-11 97 0 0,1 0 0 0 0,-1 0 0 0 0,1 0 0 0 0,0-1 0 0 0,0 1 0 0 0,0-1 0 0 0,0 0 0 0 0,0 1 0 0 0,1-2-1 0 0,0 1 1 0 0,-1 0 0 0 0,1-1 0 0 0,0 1 0 0 0,0-1 0 0 0,0 0 0 0 0,1-1 0 0 0,-1 1 0 0 0,0-1-1 0 0,1 1 1 0 0,-1-1 0 0 0,1-1 0 0 0,-1 1 0 0 0,1-1 0 0 0,0 0 0 0 0,-1 0 0 0 0,1 0 0 0 0,-1 0 0 0 0,1-1-1 0 0,2 0-96 0 0,3-1 115 0 0,0-1 0 0 0,-1 0 0 0 0,0-1 0 0 0,1 0 0 0 0,-1 0 0 0 0,-1-1 0 0 0,1 0 0 0 0,-1-1 0 0 0,0 1 0 0 0,0-2 0 0 0,0 1 0 0 0,-1-1 0 0 0,0 0 0 0 0,5-8-115 0 0,11-6 136 0 0,38-40 12 0 0,28-6-60 0 0,-87 65-92 0 0,0 1 0 0 0,0-1 0 0 0,0 1 0 0 0,0 0 0 0 0,0 0 0 0 0,0 0-1 0 0,0 0 1 0 0,0 0 0 0 0,1 0 0 0 0,-1 1 0 0 0,0-1 0 0 0,1 1 0 0 0,-1 0 0 0 0,1-1 0 0 0,-1 1 0 0 0,0 0-1 0 0,1 0 1 0 0,-1 1 0 0 0,0-1 0 0 0,1 0 0 0 0,-1 1 0 0 0,1-1 0 0 0,-1 1 0 0 0,0 0 0 0 0,0 0-1 0 0,0 0 1 0 0,1 0 0 0 0,-1 0 0 0 0,0 1 0 0 0,0-1 0 0 0,0 0 0 0 0,-1 1 0 0 0,1 0 0 0 0,0-1 0 0 0,-1 1-1 0 0,1 0 1 0 0,-1 0 0 0 0,1 0 0 0 0,0 2 4 0 0,27 31-4 0 0,-2 1-1 0 0,-2 1 1 0 0,-1 1-1 0 0,-2 2 0 0 0,-1 1 5 0 0,-13-24 6 0 0,-2 1-1 0 0,0-1 1 0 0,-2 1-1 0 0,0 0 1 0 0,0 0-1 0 0,-2 1 1 0 0,0-1-1 0 0,-1 0 0 0 0,-1 1 1 0 0,-1-1-1 0 0,-1 1 1 0 0,-1 8-6 0 0,-3-8 5 0 0,0 0 0 0 0,-1-1 0 0 0,0 1 0 0 0,-2-2 1 0 0,0 1-1 0 0,-1-1 0 0 0,-7 7-5 0 0,-42 45-6 0 0,48-60-3 0 0,0 0-1 0 0,0 0 0 0 0,-1-1 0 0 0,0 0 0 0 0,0-1 0 0 0,-1-1 1 0 0,0 0-1 0 0,-9 3 10 0 0,-77 12-134 0 0,96-21 129 0 0,0 0-1 0 0,1 0 0 0 0,-1 0 0 0 0,0 0 0 0 0,1-1 0 0 0,-1 1 0 0 0,1-1 1 0 0,-1 0-1 0 0,0 1 0 0 0,1-1 0 0 0,0 0 0 0 0,-1-1 0 0 0,1 1 0 0 0,0 0 1 0 0,-1-1-1 0 0,1 1 0 0 0,0-1 0 0 0,0 0 0 0 0,0 0 0 0 0,0 0 0 0 0,1 0 1 0 0,-1 0-1 0 0,0 0 0 0 0,1 0 0 0 0,-1 0 0 0 0,1-1 0 0 0,0 1 1 0 0,0-1-1 0 0,0 1 0 0 0,0-1 0 0 0,0 1 0 0 0,1-1 0 0 0,-1 1 0 0 0,1-1 1 0 0,0 0-1 0 0,-1 0 6 0 0,3-14-18 0 0,0-1 0 0 0,0 1 0 0 0,2 0 0 0 0,0 0 0 0 0,1 0-1 0 0,1 1 1 0 0,0 0 0 0 0,2 0 0 0 0,-1 0 0 0 0,2 1 0 0 0,0 0 0 0 0,1 0 0 0 0,0 1 0 0 0,1 1 0 0 0,1 0 0 0 0,0 0 0 0 0,2 0 18 0 0,43-45-3 0 0,2 3 1 0 0,2 3-1 0 0,12-5 3 0 0,75-64 25 0 0,-54 37-55 0 0,-65 57 27 0 0,-21 22 3 0 0,-1-1-1 0 0,0 0 0 0 0,0 0 0 0 0,-1-1 0 0 0,0 1 0 0 0,0-1 0 0 0,0-1 0 0 0,-1 1 0 0 0,0-1 0 0 0,0 0 0 0 0,-1 0 0 0 0,0 0 1 0 0,-1-1-1 0 0,0 0 0 0 0,0 1 0 0 0,-1-1 0 0 0,0 0 0 0 0,0-3 1 0 0,-3 9-22 0 0,-1 1 0 0 0,1 0-1 0 0,-1 0 1 0 0,0 0 0 0 0,0 0 0 0 0,0 0 0 0 0,0 1-1 0 0,0-1 1 0 0,0 0 0 0 0,0 1 0 0 0,0 0 0 0 0,-1-1 0 0 0,1 1-1 0 0,-1 0 1 0 0,1 0 0 0 0,-1 0 0 0 0,1 1 0 0 0,-1-1-1 0 0,0 1 1 0 0,1-1 0 0 0,-1 1 0 0 0,0 0 0 0 0,1 0-1 0 0,-1 0 1 0 0,0 0 0 0 0,1 1 0 0 0,-1-1 0 0 0,0 1-1 0 0,1-1 1 0 0,-1 1 0 0 0,1 0 0 0 0,-1 0 0 0 0,1 0 0 0 0,0 1-1 0 0,-1-1 1 0 0,-1 2 22 0 0,-11 6-66 0 0,0 2 1 0 0,1-1-1 0 0,0 2 0 0 0,0 0 1 0 0,2 1-1 0 0,-1 0 0 0 0,2 1 0 0 0,0 0 1 0 0,0 0-1 0 0,2 2 0 0 0,0-1 66 0 0,4-6-15 0 0,0-1-1 0 0,1 1 0 0 0,1 0 0 0 0,0 1 0 0 0,0-1 0 0 0,0 0 1 0 0,1 1-1 0 0,1-1 0 0 0,0 1 0 0 0,0 0 0 0 0,1 0 0 0 0,0-1 1 0 0,0 1-1 0 0,1 0 0 0 0,1 0 16 0 0,1-3 6 0 0,0-1 1 0 0,0 1-1 0 0,1-1 1 0 0,0 0-1 0 0,0 0 1 0 0,1 0-1 0 0,-1-1 1 0 0,1 1-1 0 0,1-1 1 0 0,-1 0-1 0 0,1-1 1 0 0,0 1-1 0 0,0-1 1 0 0,0 0-1 0 0,0-1 0 0 0,1 1 1 0 0,-1-1-1 0 0,1-1 1 0 0,0 1-1 0 0,0-1-6 0 0,13 2 64 0 0,1 0 1 0 0,-1-2-1 0 0,1 0 0 0 0,0-1 0 0 0,-1-2 0 0 0,1 0 0 0 0,0-1 0 0 0,-1-1 1 0 0,0 0-1 0 0,1-2 0 0 0,-1-1 0 0 0,-1 0 0 0 0,1-1 0 0 0,-1-1 1 0 0,-1-1-1 0 0,1-1 0 0 0,-1-1 0 0 0,-1 0 0 0 0,0-1 0 0 0,11-11-64 0 0,274-199 602 0 0,-214 167-596 0 0,-28 47-324 0 0,-57 53 74 0 0,-57-5 632 0 0,-42 0-183 0 0,-61 38-124 0 0,146-70-88 0 0,-1 1 0 0 0,1 0 0 0 0,1 1 0 0 0,0 1 0 0 0,0-1 0 0 0,1 1 0 0 0,1 1 0 0 0,0 0 0 0 0,0 0 0 0 0,-4 11 7 0 0,10-20-10 0 0,0 0 1 0 0,1 0-1 0 0,-1 0 0 0 0,1-1 1 0 0,0 1-1 0 0,0 0 1 0 0,0 1-1 0 0,0-1 0 0 0,1 0 1 0 0,-1 0-1 0 0,1 0 1 0 0,0 0-1 0 0,0 1 0 0 0,0-1 1 0 0,0 0-1 0 0,1 0 1 0 0,-1 0-1 0 0,1 0 0 0 0,0 0 1 0 0,0 0-1 0 0,0 1 1 0 0,0-2-1 0 0,0 1 0 0 0,1 0 1 0 0,-1 0-1 0 0,1 0 1 0 0,0-1-1 0 0,0 1 0 0 0,0-1 1 0 0,0 1-1 0 0,0-1 1 0 0,0 0-1 0 0,1 0 0 0 0,-1 0 1 0 0,1 0-1 0 0,-1 0 1 0 0,1 0-1 0 0,0-1 1 0 0,0 0-1 0 0,0 1 0 0 0,2-1 10 0 0,10-2 22 0 0,0-1 0 0 0,0-1 0 0 0,0-1 0 0 0,0 0 0 0 0,-1-1-1 0 0,1 0 1 0 0,-1-1 0 0 0,0-1 0 0 0,-1 0 0 0 0,0-1 0 0 0,0 0 0 0 0,0-1-1 0 0,-1 0 1 0 0,-1-1 0 0 0,0-1 0 0 0,0 0 0 0 0,-1 0 0 0 0,7-11-22 0 0,4-2 63 0 0,-1 0 0 0 0,-1-1 0 0 0,-2-1 0 0 0,0-1 0 0 0,-2-1 0 0 0,5-12-63 0 0,-10 22-82 0 0,-5 29-409 0 0,-23 106 315 0 0,18-111 168 0 0,-1-2 3 0 0,1 0 0 0 0,0-1 0 0 0,0 1-1 0 0,0 0 1 0 0,0-1 0 0 0,1 1 0 0 0,-1 0 0 0 0,1-1-1 0 0,0 1 1 0 0,0-1 0 0 0,0 1 0 0 0,1-1 0 0 0,-1 1-1 0 0,1-1 1 0 0,0 0 0 0 0,0 0 0 0 0,0 0 0 0 0,1 1 5 0 0,0 0-5 0 0,1 0 0 0 0,0 0 0 0 0,0 0 0 0 0,1-1 1 0 0,-1 1-1 0 0,1-1 0 0 0,-1 0 0 0 0,1-1 0 0 0,0 1 1 0 0,0-1-1 0 0,1 0 0 0 0,-1 0 0 0 0,0 0 0 0 0,1-1 1 0 0,3 1 4 0 0,1-1 10 0 0,1 1 0 0 0,0-2 0 0 0,0 1 0 0 0,0-1 0 0 0,0-1 0 0 0,-1 0 0 0 0,1-1 0 0 0,0 0 0 0 0,0 0 0 0 0,-1-1 0 0 0,0-1 0 0 0,1 1 0 0 0,-1-2 0 0 0,7-3-10 0 0,13-10 100 0 0,0-1 1 0 0,-2-1-1 0 0,0-1 1 0 0,-1-2-1 0 0,-1 0 1 0 0,-1-2-1 0 0,-1-1 1 0 0,16-23-101 0 0,-14 10 47 0 0,-2 0 0 0 0,-2-1 0 0 0,-1-1 0 0 0,2-13-47 0 0,-20 47-8 0 0,0-1 0 0 0,-1 1 0 0 0,0-1-1 0 0,0 0 1 0 0,-1 0 0 0 0,0 0 0 0 0,-1 0 0 0 0,0 0 0 0 0,0 0 0 0 0,0 0 0 0 0,-1 0 0 0 0,-1-1 8 0 0,1 7-11 0 0,-1 0 0 0 0,0-1 0 0 0,0 1 1 0 0,0 0-1 0 0,0 0 0 0 0,0 0 1 0 0,0 1-1 0 0,0-1 0 0 0,-1 0 0 0 0,1 1 1 0 0,-1 0-1 0 0,1-1 0 0 0,-1 1 1 0 0,0 0-1 0 0,1 0 0 0 0,-1 1 1 0 0,0-1-1 0 0,0 0 0 0 0,1 1 0 0 0,-1 0 1 0 0,0 0-1 0 0,0 0 0 0 0,0 0 1 0 0,0 0-1 0 0,1 0 0 0 0,-1 1 1 0 0,0-1-1 0 0,0 1 0 0 0,1 0 0 0 0,-1 0 1 0 0,0 0-1 0 0,1 0 0 0 0,-1 0 1 0 0,1 1-1 0 0,-1-1 0 0 0,1 1 1 0 0,0-1-1 0 0,-1 1 0 0 0,1 0 0 0 0,0 0 1 0 0,0 0-1 0 0,0 1 11 0 0,-16 10-35 0 0,2 1 0 0 0,-1 1 0 0 0,2 0-1 0 0,0 1 1 0 0,1 0 0 0 0,1 1 0 0 0,0 1 0 0 0,-2 6 35 0 0,1 0-33 0 0,9-16 22 0 0,0-1-1 0 0,0 1 1 0 0,1 0 0 0 0,1 0-1 0 0,-1 0 1 0 0,1 1 0 0 0,1-1-1 0 0,-1 1 1 0 0,1 0 0 0 0,1 0-1 0 0,-1 4 12 0 0,2-5-5 0 0,0-4 0 0 0,-1 0 0 0 0,1 0 1 0 0,0 0-1 0 0,0 0 0 0 0,0 1 0 0 0,0-1 0 0 0,1 0 0 0 0,0 0 0 0 0,-1 0 0 0 0,2 0 0 0 0,-1 0 0 0 0,0 0 0 0 0,1-1 0 0 0,0 1 0 0 0,0 0 0 0 0,0-1 0 0 0,0 1 0 0 0,0-1 0 0 0,1 0 0 0 0,0 1 0 0 0,-1-1 0 0 0,1-1 0 0 0,0 1 0 0 0,1 0 5 0 0,12 6 10 0 0,-1 0-1 0 0,1-2 0 0 0,0 0 1 0 0,1 0-1 0 0,0-2 0 0 0,0 0 1 0 0,0-1-1 0 0,9 0-9 0 0,110 40 237 0 0,-130-40-223 0 0,0 1-1 0 0,-1 0 1 0 0,0 0-1 0 0,0 1 0 0 0,0 0 1 0 0,-1 0-1 0 0,0 0 0 0 0,0 0 1 0 0,0 0-1 0 0,-1 1 1 0 0,0 0-1 0 0,0 0 0 0 0,-1 0 1 0 0,0 0-1 0 0,0 0 1 0 0,-1 0-1 0 0,0 0 0 0 0,0 1 1 0 0,0-1-1 0 0,-1 1 1 0 0,0-1-1 0 0,-1 0 0 0 0,1 1 1 0 0,-2 4-14 0 0,2-12 0 0 0,0 5 987 0 0,0 1-3683 0 0,0-4-3760 0 0,0-7-3837 0 0,0 5 1821 0 0</inkml:trace>
</inkml:ink>
</file>

<file path=ppt/ink/ink9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16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72 456 592 0 0,'0'0'1218'0'0,"0"0"-119"0"0,0 0-104 0 0,0 0 141 0 0,0 0 236 0 0,0 0 134 0 0,0 0 50 0 0,0 0-81 0 0,0 0-144 0 0,0 0-87 0 0,0 0-72 0 0,0 0-25 0 0,0 0-4 0 0,33 5-21 0 0,103 12-87 0 0,-71-26-123 0 0,-29-10-488 0 0,-1-1 1 0 0,-1-2-1 0 0,-2-1 1 0 0,0-1-1 0 0,-1-2 1 0 0,-2-1-1 0 0,17-20-424 0 0,-38 39 80 0 0,1-1-1 0 0,-2 0 0 0 0,1-1 0 0 0,-2 0 1 0 0,1 0-1 0 0,-1 0 0 0 0,0-1 0 0 0,-1 0 1 0 0,-1 0-1 0 0,0 0 0 0 0,0 0 1 0 0,-1-1-1 0 0,0 0 0 0 0,-1 1 0 0 0,-1-1 1 0 0,1 0-1 0 0,-2 0 0 0 0,0-9-79 0 0,-1 18 11 0 0,0 0-1 0 0,0 1 1 0 0,0-1-1 0 0,0 1 0 0 0,0 0 1 0 0,-1-1-1 0 0,1 1 1 0 0,-1 0-1 0 0,1 0 0 0 0,-1 0 1 0 0,0 0-1 0 0,0 0 1 0 0,0 0-1 0 0,0 0 1 0 0,0 1-1 0 0,0-1 0 0 0,-1 1 1 0 0,1-1-1 0 0,0 1 1 0 0,-1 0-1 0 0,1 0 1 0 0,-1 0-1 0 0,1 0 0 0 0,-1 0 1 0 0,0 1-1 0 0,1-1 1 0 0,-1 1-1 0 0,0 0 1 0 0,1 0-1 0 0,-1 0 0 0 0,0 0 1 0 0,0 0-1 0 0,1 1 1 0 0,-1-1-1 0 0,1 1 1 0 0,-1-1-1 0 0,0 1 0 0 0,1 0 1 0 0,-1 0-1 0 0,1 0 1 0 0,-1 1-1 0 0,1-1 1 0 0,0 0-1 0 0,-2 3-10 0 0,-16 11-1 0 0,1 2 1 0 0,1 1-1 0 0,1 0 0 0 0,0 1 0 0 0,2 1 1 0 0,0 0-1 0 0,1 2 0 0 0,1-1 1 0 0,1 1-1 0 0,1 1 0 0 0,1 0 1 0 0,1 1-1 0 0,1 0 0 0 0,1 0 0 0 0,1 1 1 0 0,1 0-1 0 0,-1 24 1 0 0,-2 19-1 0 0,3 1 1 0 0,2-1-1 0 0,4 13 1 0 0,-1-22-3 0 0,5 23 8 0 0,2 0 0 0 0,5 0 1 0 0,3-1-6 0 0,2 18 4 0 0,-7 134-28 0 0,-12-223 9 0 0,0 1 1 0 0,-1-1 0 0 0,-1 1 0 0 0,0-1 0 0 0,0 0-1 0 0,-1 0 1 0 0,0-1 0 0 0,-1 1 0 0 0,0-1-1 0 0,-1-1 1 0 0,1 1 0 0 0,-2-1 0 0 0,1 0-1 0 0,-1-1 1 0 0,0 1 0 0 0,-1-2 0 0 0,0 1 0 0 0,-2 0 14 0 0,5-2-20 0 0,0-1 0 0 0,0 0 1 0 0,0-1-1 0 0,-1 0 1 0 0,1 0-1 0 0,-1 0 1 0 0,0-1-1 0 0,0 0 1 0 0,0 0-1 0 0,0 0 0 0 0,0-1 1 0 0,0-1-1 0 0,0 1 1 0 0,0-1-1 0 0,0 0 1 0 0,-1 0-1 0 0,1-1 1 0 0,0 0-1 0 0,0 0 0 0 0,0-1 1 0 0,0 0-1 0 0,0 0 1 0 0,1-1-1 0 0,-1 0 1 0 0,1 0-1 0 0,-1 0 0 0 0,1-1 1 0 0,0 0-1 0 0,0 0 1 0 0,1-1-1 0 0,-1 1 1 0 0,1-1-1 0 0,-3-4 20 0 0,1 1-3 0 0,1 0 0 0 0,1 0 0 0 0,0-1 0 0 0,0 1 0 0 0,0-1 0 0 0,1-1 0 0 0,0 1 1 0 0,1 0-1 0 0,0-1 0 0 0,1 0 0 0 0,0 0 0 0 0,0 1 0 0 0,1-1 0 0 0,0-10 3 0 0,1 8 3 0 0,-1-4 9 0 0,1 1 1 0 0,0-1-1 0 0,1 0 1 0 0,1 1-1 0 0,0-1 1 0 0,1 1-1 0 0,1-1 1 0 0,0 1-1 0 0,1 0 1 0 0,5-9-13 0 0,3-1 7 0 0,1 1 0 0 0,1 1 0 0 0,1 0 0 0 0,1 1 1 0 0,0 1-1 0 0,2 0 0 0 0,1 1 0 0 0,0 2 0 0 0,1 0 0 0 0,2 1 0 0 0,14-9-7 0 0,-22 17-139 0 0,125-66 157 0 0,-37 51-4081 0 0,-71 21 234 0 0,27-1-9779 0 0,-46 4 11075 0 0</inkml:trace>
  <inkml:trace contextRef="#ctx0" brushRef="#br0" timeOffset="283.135">884 761 3689 0 0,'0'0'2926'0'0,"0"0"-831"0"0,0 0-399 0 0,0 0-37 0 0,0 0-22 0 0,0 0-121 0 0,0 0-193 0 0,0 0-216 0 0,-29 35-179 0 0,-89 108-160 0 0,68-62 246 0 0,48-68-808 0 0,-6 90 1425 0 0,9-100-1582 0 0,-1 0 0 0 0,1 0 0 0 0,-1 0 0 0 0,1 0 0 0 0,0 0 0 0 0,0-1-1 0 0,0 1 1 0 0,1 0 0 0 0,-1 0 0 0 0,1-1 0 0 0,-1 1 0 0 0,1-1-1 0 0,0 0 1 0 0,0 1 0 0 0,0-1 0 0 0,0 0 0 0 0,1 0 0 0 0,-1 0-1 0 0,0-1 1 0 0,1 1 0 0 0,0 0 0 0 0,-1-1 0 0 0,1 0 0 0 0,0 1 0 0 0,-1-1-1 0 0,1 0 1 0 0,0 0 0 0 0,0-1 0 0 0,0 1 0 0 0,0-1 0 0 0,0 1-1 0 0,0-1-48 0 0,6 0 126 0 0,0-1 0 0 0,0 0-1 0 0,0 0 1 0 0,0 0-1 0 0,-1-1 1 0 0,1-1-1 0 0,-1 0 1 0 0,1 0 0 0 0,-1 0-1 0 0,0-1 1 0 0,0 0-1 0 0,0-1 1 0 0,-1 0-1 0 0,0 0 1 0 0,0 0 0 0 0,0-1-1 0 0,0 0 1 0 0,-1 0-1 0 0,0-1 1 0 0,1-1-126 0 0,-2 3 46 0 0,82-109 648 0 0,-82 103-658 0 0,-1 1 0 0 0,0-1-1 0 0,-1 0 1 0 0,0 0 0 0 0,-1 0 0 0 0,0 0 0 0 0,-1 0 0 0 0,0-1 0 0 0,-1 1 0 0 0,0 0 0 0 0,-1-1-36 0 0,2 8-21 0 0,-1 0 1 0 0,-1 0 0 0 0,1-1 0 0 0,-1 1-1 0 0,1 0 1 0 0,-1 0 0 0 0,0 0 0 0 0,-1 0 0 0 0,1 0-1 0 0,-1 0 1 0 0,0 1 0 0 0,0-1 0 0 0,0 0 0 0 0,0 1-1 0 0,0 0 1 0 0,-1-1 0 0 0,0 1 0 0 0,0 0-1 0 0,0 0 1 0 0,0 0 0 0 0,0 1 0 0 0,0-1 0 0 0,-1 1-1 0 0,1 0 1 0 0,-1 0 0 0 0,0 0 0 0 0,1 0 0 0 0,-1 0-1 0 0,0 1 1 0 0,0 0 0 0 0,0 0 0 0 0,-2 0 20 0 0,3 0-129 0 0,0 1 0 0 0,0 0 0 0 0,0 0 0 0 0,0 1 0 0 0,0-1 0 0 0,0 0 1 0 0,0 1-1 0 0,0 0 0 0 0,0 0 0 0 0,0 0 0 0 0,0 0 0 0 0,1 0 0 0 0,-1 1 0 0 0,0-1 1 0 0,1 1-1 0 0,-1-1 0 0 0,1 1 0 0 0,-1 0 0 0 0,1 0 0 0 0,0 0 0 0 0,0 1 0 0 0,0-1 0 0 0,0 0 1 0 0,0 1-1 0 0,0 1 129 0 0,-25 47-3796 0 0,12-14-1816 0 0,10-24 1877 0 0,0 3-6658 0 0</inkml:trace>
  <inkml:trace contextRef="#ctx0" brushRef="#br0" timeOffset="536.6">1213 1244 7754 0 0,'0'0'2410'0'0,"0"0"-338"0"0,0 0-169 0 0,0 0-25 0 0,0 0-27 0 0,0 0-81 0 0,0 0-115 0 0,0 0-218 0 0,0 0-246 0 0,0 0-237 0 0,0 0-265 0 0,0 0-179 0 0,0 0-154 0 0,3-11-82 0 0,23-122 637 0 0,-24 112-867 0 0,1 0 0 0 0,1 0-1 0 0,1 1 1 0 0,1-1 0 0 0,0 1-1 0 0,2 1 1 0 0,0-1 0 0 0,2 1 0 0 0,0 1-1 0 0,1-1 1 0 0,0 2 0 0 0,2 0-1 0 0,11-13-43 0 0,-22 26-69 0 0,1 1 0 0 0,0-1-1 0 0,0 1 1 0 0,0 0 0 0 0,0 0-1 0 0,0 0 1 0 0,1 0 0 0 0,-1 0-1 0 0,1 1 1 0 0,0-1 0 0 0,0 1-1 0 0,0 0 1 0 0,0 0-1 0 0,0 1 1 0 0,0-1 0 0 0,1 1-1 0 0,-1 0 1 0 0,0 0 0 0 0,1 0-1 0 0,-1 1 1 0 0,1 0 0 0 0,-1-1-1 0 0,0 1 1 0 0,2 1 69 0 0,31 52-5959 0 0,-30-38 214 0 0,-6-3-5885 0 0</inkml:trace>
</inkml:ink>
</file>

<file path=ppt/ink/ink9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2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193 735 0 0 0,'0'0'1267'0'0,"0"0"25"0"0,0 0-42 0 0,0 0 79 0 0,0 0 161 0 0,0 0 52 0 0,0 0-113 0 0,0 0-163 0 0,0 0-187 0 0,0 0-166 0 0,0 0-144 0 0,-16 0-105 0 0,-48 4-65 0 0,60-3-506 0 0,1 0 1 0 0,-1 0 0 0 0,0 1-1 0 0,0-1 1 0 0,1 1 0 0 0,-1 0-1 0 0,1 0 1 0 0,-1 0 0 0 0,1 0-1 0 0,0 1 1 0 0,0-1 0 0 0,0 1-1 0 0,0 0 1 0 0,0 0 0 0 0,1 0-1 0 0,-1 0 1 0 0,1 0 0 0 0,0 0-1 0 0,0 1 1 0 0,-1 2-94 0 0,1-4 52 0 0,-4 9 54 0 0,0 0 0 0 0,0 0 0 0 0,1 1 0 0 0,0-1 0 0 0,1 1 0 0 0,1 0 0 0 0,0 0 0 0 0,0 0-1 0 0,1 1 1 0 0,1-1 0 0 0,0 0 0 0 0,1 1 0 0 0,0-1 0 0 0,1 1 0 0 0,0-1 0 0 0,1 1 0 0 0,1 0-106 0 0,-2-10 52 0 0,0 1 1 0 0,0-1 0 0 0,1 0 0 0 0,-1 0 0 0 0,1 0 0 0 0,0 0 0 0 0,0 0-1 0 0,0-1 1 0 0,0 1 0 0 0,0-1 0 0 0,1 1 0 0 0,-1-1 0 0 0,1 0-1 0 0,0 1 1 0 0,0-2 0 0 0,-1 1 0 0 0,1 0 0 0 0,1 0 0 0 0,-1-1-1 0 0,0 0 1 0 0,0 1 0 0 0,0-1 0 0 0,1-1 0 0 0,-1 1 0 0 0,0 0-1 0 0,1-1 1 0 0,-1 0 0 0 0,1 1 0 0 0,-1-1 0 0 0,1-1 0 0 0,-1 1 0 0 0,1 0-53 0 0,4-1 149 0 0,1 0 1 0 0,-1 0 0 0 0,1-1-1 0 0,-1 0 1 0 0,1-1 0 0 0,-1 1 0 0 0,0-2-1 0 0,0 1 1 0 0,0-1 0 0 0,-1 0-1 0 0,1-1 1 0 0,1-1-150 0 0,5-6 95 0 0,-1-1 0 0 0,0 0 0 0 0,0-2 0 0 0,-2 1 0 0 0,0-1 1 0 0,0-1-1 0 0,-1 0 0 0 0,-1 0 0 0 0,-1-1 0 0 0,0-1-95 0 0,-3 2 32 0 0,0 0 1 0 0,-2 0-1 0 0,1 0 1 0 0,-2 0-1 0 0,0 0 1 0 0,-1-1-1 0 0,-1 1 1 0 0,0 0-1 0 0,-3-16-32 0 0,3 26-20 0 0,0 0-1 0 0,0-1 1 0 0,-1 1 0 0 0,0 0-1 0 0,0 0 1 0 0,0 0-1 0 0,-1 0 1 0 0,0 0 0 0 0,0 0-1 0 0,-1 1 1 0 0,1-1 0 0 0,-1 1-1 0 0,0-1 1 0 0,-1 1 0 0 0,0 0-1 0 0,1 0 1 0 0,-1 0 0 0 0,-1 1-1 0 0,1-1 1 0 0,-1 1-1 0 0,0 0 1 0 0,1 1 0 0 0,-2-1-1 0 0,1 1 1 0 0,0 0 0 0 0,-1 0-1 0 0,1 1 1 0 0,-1-1 0 0 0,0 1-1 0 0,0 0 1 0 0,0 1 0 0 0,0 0-1 0 0,0 0 1 0 0,-6-1 20 0 0,5 5-34 0 0,0 0 1 0 0,1 1 0 0 0,-1-1-1 0 0,1 1 1 0 0,0 1-1 0 0,0-1 1 0 0,1 1-1 0 0,-1 0 1 0 0,1 0 0 0 0,0 1-1 0 0,1-1 1 0 0,-1 1-1 0 0,1 0 1 0 0,0 0 0 0 0,0 1-1 0 0,1-1 1 0 0,-2 6 33 0 0,4-11-1 0 0,0 0-1 0 0,0 1 1 0 0,0-1 0 0 0,0 0 0 0 0,0 1 0 0 0,0-1 0 0 0,1 0 0 0 0,-1 1-1 0 0,0-1 1 0 0,1 1 0 0 0,-1 0 0 0 0,1-1 0 0 0,0 1 0 0 0,0-1 0 0 0,-1 1-1 0 0,1 0 1 0 0,0-1 0 0 0,0 1 0 0 0,0-1 0 0 0,1 1 0 0 0,-1 0-1 0 0,0-1 1 0 0,1 1 0 0 0,-1-1 0 0 0,1 1 0 0 0,-1-1 0 0 0,1 1 0 0 0,0-1-1 0 0,-1 1 1 0 0,1-1 0 0 0,0 1 0 0 0,0-1 0 0 0,0 0 0 0 0,0 0 0 0 0,0 1-1 0 0,1-1 1 0 0,-1 0 0 0 0,0 0 0 0 0,0 0 0 0 0,1 0 0 0 0,-1-1 0 0 0,1 1-1 0 0,-1 0 1 0 0,0-1 0 0 0,1 1 0 0 0,0 0 0 0 0,-1-1 0 0 0,1 0 0 0 0,-1 1-1 0 0,2-1 2 0 0,13-3 60 0 0,0-1 0 0 0,0-1 0 0 0,0-1 0 0 0,-1 0 0 0 0,1-1-1 0 0,-1 0 1 0 0,-1-1 0 0 0,0-1 0 0 0,0-1 0 0 0,-1 0 0 0 0,0 0-1 0 0,0-1 1 0 0,-1-1 0 0 0,-1 0 0 0 0,0-1 0 0 0,-1 0 0 0 0,4-6-60 0 0,4-1 81 0 0,209-277 885 0 0,-130 116-675 0 0,-75 150-234 0 0,-33 483-22 0 0,-22-85-318 0 0,14-181-270 0 0,11-85 293 0 0,-3 0-1 0 0,-5-1 1 0 0,-5-1 0 0 0,-4 0 0 0 0,-4-2 260 0 0,-50 77 209 0 0,79-173-191 0 0,0-1 0 0 0,0 1-1 0 0,0 0 1 0 0,0-1-1 0 0,0 1 1 0 0,0 0-1 0 0,0-1 1 0 0,-1 1-1 0 0,1 0 1 0 0,0-1-1 0 0,0 1 1 0 0,-1 0-1 0 0,1-1 1 0 0,-1 1 0 0 0,1-1-1 0 0,0 1 1 0 0,-1-1-1 0 0,1 1 1 0 0,-1-1-1 0 0,1 1 1 0 0,-1-1-1 0 0,0 1 1 0 0,1-1-1 0 0,-1 1 1 0 0,1-1-1 0 0,-1 0 1 0 0,0 0 0 0 0,1 1-1 0 0,-1-1 1 0 0,0 0-1 0 0,1 0 1 0 0,-1 0-1 0 0,0 0 1 0 0,1 1-1 0 0,-1-1 1 0 0,0 0-1 0 0,1 0 1 0 0,-1 0-1 0 0,0-1 1 0 0,0 1-1 0 0,1 0 1 0 0,-1 0 0 0 0,0 0-1 0 0,1 0 1 0 0,-1-1-1 0 0,0 1 1 0 0,1 0-1 0 0,-1-1 1 0 0,1 1-1 0 0,-1 0 1 0 0,0-1-1 0 0,1 1 1 0 0,-1-1-1 0 0,1 1 1 0 0,-1-1 0 0 0,1 1-1 0 0,-1-1 1 0 0,1 1-1 0 0,0-1 1 0 0,-1 0-1 0 0,1 1 1 0 0,0-1-1 0 0,-1 1 1 0 0,1-1-1 0 0,0 0 1 0 0,0 1-1 0 0,-1-1-17 0 0,-1-23 178 0 0,1 0-1 0 0,1 0 1 0 0,1 0-1 0 0,1 0 0 0 0,1 0 1 0 0,1 0-1 0 0,1 1 0 0 0,4-10-177 0 0,66-237 613 0 0,-9 98-549 0 0,-36 104-188 0 0,-24 50-191 0 0,2-1 0 0 0,0 1 0 0 0,0 1-1 0 0,2 0 1 0 0,0 0 0 0 0,1 0-1 0 0,1 2 1 0 0,1-1 0 0 0,8-8 315 0 0,-2 17-2805 0 0,1 6-6220 0 0,-16 1 5712 0 0,1 0-4401 0 0</inkml:trace>
</inkml:ink>
</file>

<file path=ppt/ink/ink9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23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1010 8298 0 0,'0'0'1369'0'0,"0"0"-191"0"0,0 0-55 0 0,0 0 24 0 0,0 0-119 0 0,0 0-186 0 0,0 0-126 0 0,0 0-91 0 0,0 0-86 0 0,0 0-98 0 0,0 0-63 0 0,0 0-33 0 0,0 0 38 0 0,-2 26 34 0 0,-4 126 405 0 0,6-118 2 0 0,0 41-374 0 0,1-58 4489 0 0,63-248-3560 0 0,-45 179-1319 0 0,2 1 0 0 0,2 1 0 0 0,2 1 0 0 0,6-4-60 0 0,36-34-45 0 0,-67 87-18 0 0,1-1-1 0 0,-1 1 1 0 0,1 0 0 0 0,-1 0 0 0 0,1-1 0 0 0,0 1-1 0 0,-1 0 1 0 0,1 0 0 0 0,-1 0 0 0 0,1 0 0 0 0,0 0-1 0 0,-1 0 1 0 0,1 0 0 0 0,-1 0 0 0 0,1 0 0 0 0,0 0-1 0 0,-1 0 1 0 0,1 0 0 0 0,-1 0 0 0 0,1 1 0 0 0,-1-1-1 0 0,1 0 1 0 0,0 0 0 0 0,-1 1 0 0 0,1-1 0 0 0,-1 0-1 0 0,1 1 1 0 0,-1-1 0 0 0,1 0 0 0 0,-1 1 0 0 0,0-1-1 0 0,1 1 1 0 0,-1-1 0 0 0,1 1 0 0 0,-1-1 0 0 0,0 1-1 0 0,0-1 1 0 0,1 1 0 0 0,-1-1 0 0 0,0 1 0 0 0,0 0-1 0 0,1-1 1 0 0,-1 1 0 0 0,0-1 0 0 0,0 1 0 0 0,0-1-1 0 0,0 1 1 0 0,0 0 0 0 0,0-1 0 0 0,0 1 0 0 0,0-1-1 0 0,0 1 1 0 0,0 0 0 0 0,0-1 0 0 0,-1 1 63 0 0,14 45-5825 0 0,-12-42 4516 0 0,2 10-5030 0 0,1-6-4150 0 0</inkml:trace>
  <inkml:trace contextRef="#ctx0" brushRef="#br0" timeOffset="466.419">602 840 6425 0 0,'0'0'1791'0'0,"0"0"-145"0"0,0 0 53 0 0,0 0 72 0 0,0 0-62 0 0,0 0-256 0 0,0 0-253 0 0,0 0-161 0 0,0 0-170 0 0,0 0-152 0 0,0 0-94 0 0,-31 29-88 0 0,-99 88-87 0 0,62-34 260 0 0,62-76-672 0 0,0 1 0 0 0,0 0 0 0 0,1 1 0 0 0,0-1 0 0 0,1 1-1 0 0,0 0 1 0 0,0 0 0 0 0,1 1 0 0 0,0-1 0 0 0,1 1 0 0 0,0-1 0 0 0,0 1 0 0 0,1 0 0 0 0,0-1 0 0 0,1 1 0 0 0,0 0 0 0 0,1 0 0 0 0,0 5-36 0 0,1-12 40 0 0,0 0 1 0 0,0-1-1 0 0,1 1 1 0 0,-1-1-1 0 0,0 1 1 0 0,1-1-1 0 0,0 0 1 0 0,-1 0-1 0 0,1 0 1 0 0,0-1-1 0 0,0 1 1 0 0,0-1-1 0 0,0 1 1 0 0,0-1-1 0 0,0 0 1 0 0,0 0-1 0 0,1 0 1 0 0,-1-1-1 0 0,0 1 1 0 0,1-1 0 0 0,-1 0-1 0 0,0 0 1 0 0,1 0-1 0 0,-1 0 1 0 0,0-1-1 0 0,0 1 1 0 0,1-1-1 0 0,-1 0 1 0 0,0 0-1 0 0,0 0 1 0 0,0 0-1 0 0,0 0 1 0 0,0-1-1 0 0,3-1-40 0 0,19-18 226 0 0,0-2 0 0 0,-1 0 0 0 0,-2-2 0 0 0,0-1 1 0 0,-2 0-1 0 0,0-2 0 0 0,-2 0 0 0 0,1-6-226 0 0,-6 15 80 0 0,19-40 49 0 0,-26 58-426 0 0,-7 9 218 0 0,-1 40-49 0 0,1-36 131 0 0,0 0 1 0 0,1 1 0 0 0,0-1 0 0 0,0 0-1 0 0,2 0 1 0 0,-1 1 0 0 0,2-1 0 0 0,0 0 0 0 0,0-1-1 0 0,1 3-3 0 0,0-9-5 0 0,0 0 0 0 0,0-1 0 0 0,0 1 0 0 0,0-1 0 0 0,1 0 0 0 0,0 0 0 0 0,0-1 0 0 0,0 1 0 0 0,0-1 0 0 0,0 0 0 0 0,1 0 0 0 0,-1-1 0 0 0,1 0 0 0 0,0 0 0 0 0,0 0 0 0 0,0-1 0 0 0,0 1 0 0 0,0-2 0 0 0,0 1 0 0 0,0 0 0 0 0,5-1 5 0 0,-5-1-117 0 0,0 0-1 0 0,0 0 1 0 0,0-1-1 0 0,0 0 1 0 0,0 0 0 0 0,-1 0-1 0 0,1-1 1 0 0,-1 1-1 0 0,1-1 1 0 0,-1-1 0 0 0,0 1-1 0 0,0-1 1 0 0,0 0-1 0 0,-1 0 1 0 0,1 0 0 0 0,-1-1-1 0 0,3-4 118 0 0,17-22-4763 0 0,-6 1-4980 0 0,-17 25 142 0 0</inkml:trace>
  <inkml:trace contextRef="#ctx0" brushRef="#br0" timeOffset="1001.519">1237 851 9122 0 0,'0'0'4449'0'0,"0"0"-2127"0"0,0 0-981 0 0,0 0-264 0 0,0 0-112 0 0,0 0 17 0 0,0 0 5 0 0,0 0-117 0 0,0 0-157 0 0,0 0-184 0 0,-32 22-140 0 0,-101 69-79 0 0,54-16 101 0 0,78-73-406 0 0,-8 6-5 0 0,1 0 1 0 0,0 1-1 0 0,1 0 1 0 0,0 1-1 0 0,1 0 1 0 0,0 0-1 0 0,0 0 1 0 0,1 1-1 0 0,0-1 1 0 0,1 1-1 0 0,0 1 1 0 0,1-1-1 0 0,0 0 0 0 0,1 1 1 0 0,0-1-1 0 0,1 1 1 0 0,0 5-1 0 0,2-14-6 0 0,0-1 0 0 0,0 0 0 0 0,-1 1 0 0 0,1-1 0 0 0,1 0 1 0 0,-1 1-1 0 0,0-1 0 0 0,1 0 0 0 0,-1 0 0 0 0,1 0 0 0 0,-1 0 0 0 0,1-1 0 0 0,0 1 0 0 0,0 0 1 0 0,0-1-1 0 0,0 1 0 0 0,0-1 0 0 0,0 1 0 0 0,0-1 0 0 0,1 0 0 0 0,-1 0 0 0 0,0 0 0 0 0,1 0 1 0 0,-1-1-1 0 0,1 1 0 0 0,-1-1 0 0 0,1 1 0 0 0,-1-1 0 0 0,2 0 6 0 0,76-1 228 0 0,-59-6-99 0 0,0-1-1 0 0,-1 0 0 0 0,0-2 1 0 0,0 0-1 0 0,-1-1 1 0 0,-1-1-1 0 0,0-1 1 0 0,0 0-1 0 0,-2-1 0 0 0,1-1 1 0 0,-2-1-1 0 0,0 0 1 0 0,-1-1-1 0 0,1-3-128 0 0,12-12 75 0 0,-2-1 1 0 0,-1 0-1 0 0,-1-2 1 0 0,-2-1-1 0 0,-2-1 1 0 0,-1-1-1 0 0,-2 0 1 0 0,-2-1-1 0 0,-1-1 0 0 0,-2 0 1 0 0,-2 0-1 0 0,-1-1 1 0 0,-3 0-1 0 0,1-35-75 0 0,-30-26-174 0 0,23 100 163 0 0,0-1 1 0 0,-1 1-1 0 0,1 0 0 0 0,-1 0 1 0 0,1-1-1 0 0,-1 1 1 0 0,0 0-1 0 0,0 0 0 0 0,0 1 1 0 0,0-1-1 0 0,0 0 1 0 0,0 1-1 0 0,-1-1 0 0 0,1 1 1 0 0,0 0-1 0 0,-1-1 1 0 0,1 1-1 0 0,-1 1 0 0 0,0-1 1 0 0,1 0-1 0 0,-1 0 1 0 0,0 1-1 0 0,1 0 0 0 0,-1-1 1 0 0,0 1-1 0 0,1 0 0 0 0,-1 0 1 0 0,0 1-1 0 0,0-1 1 0 0,1 1-1 0 0,-1-1 0 0 0,0 1 1 0 0,1 0-1 0 0,-1 0 1 0 0,1 0-1 0 0,-2 0 11 0 0,-6 5-24 0 0,0 1-1 0 0,0 0 1 0 0,1 1-1 0 0,0 0 1 0 0,0 0 0 0 0,1 0-1 0 0,0 1 1 0 0,0 1-1 0 0,1 0 1 0 0,0 0 24 0 0,-8 16 9 0 0,0 1 1 0 0,2 1-1 0 0,1 0 0 0 0,2 0 1 0 0,0 1-1 0 0,2 0 0 0 0,1 1 1 0 0,2 0-1 0 0,-1 12-9 0 0,3-26-5 0 0,0 0-1 0 0,2-1 1 0 0,-1 1 0 0 0,2 0 0 0 0,0 0-1 0 0,1 0 1 0 0,1 0 0 0 0,0 0 0 0 0,1 0-1 0 0,0-1 1 0 0,2 1 0 0 0,0-1 0 0 0,0 0-1 0 0,2 0 1 0 0,0-1 0 0 0,0 0-1 0 0,1 0 1 0 0,1-1 0 0 0,1 0 0 0 0,-1 0-1 0 0,13 10 6 0 0,-9-10-1 0 0,1-2 1 0 0,0 0-1 0 0,1-1 0 0 0,0 0 0 0 0,1-1 0 0 0,0-1 0 0 0,0 0 1 0 0,1-2-1 0 0,0 0 0 0 0,0 0 0 0 0,3-1 1 0 0,0-2-478 0 0,6 1-1366 0 0,-17-3-2950 0 0,0-1-3683 0 0,-9 0-893 0 0</inkml:trace>
  <inkml:trace contextRef="#ctx0" brushRef="#br0" timeOffset="1247.605">1761 1050 5457 0 0,'0'0'3332'0'0,"0"0"-1299"0"0,0 0-546 0 0,0 0-62 0 0,0 0-88 0 0,0 0-219 0 0,0 0-346 0 0,0 0-328 0 0,0 0-204 0 0,-17 32-137 0 0,-49 93-89 0 0,51-87-2082 0 0,31-44-5744 0 0,-8 1-70 0 0</inkml:trace>
  <inkml:trace contextRef="#ctx0" brushRef="#br0" timeOffset="1402.101">1746 631 17140 0 0,'0'0'1656'0'0,"0"0"-432"0"0,0 0-304 0 0,0 0-223 0 0,0 0-257 0 0,0 0-280 0 0,0 0-328 0 0,0 0-136 0 0,0 0-64 0 0,0 0-193 0 0,0 0-295 0 0,0 0-504 0 0,0 0-1089 0 0,0 0-2216 0 0,-26 88-6841 0 0</inkml:trace>
  <inkml:trace contextRef="#ctx0" brushRef="#br0" timeOffset="1650.897">1898 818 9194 0 0,'0'0'3595'0'0,"0"0"-1744"0"0,0 0-649 0 0,0 0-46 0 0,0 0-73 0 0,0 0-167 0 0,0 0-250 0 0,0 0-219 0 0,0 0-146 0 0,-11 32-109 0 0,-31 100-91 0 0,27-48 23 0 0,16-64-124 0 0,-1-13 10 0 0,0-1 0 0 0,1 1 0 0 0,0-1 0 0 0,0 0 0 0 0,0 1 0 0 0,1-1-1 0 0,0 0 1 0 0,0 0 0 0 0,0 0 0 0 0,1 0 0 0 0,0-1 0 0 0,0 1 0 0 0,0-1-1 0 0,1 1 1 0 0,0-1 0 0 0,0 0 0 0 0,0-1 0 0 0,3 3-10 0 0,-3-4 18 0 0,-1 1 53 0 0,0-1 0 0 0,1 0 0 0 0,-1 0 0 0 0,1 0 0 0 0,0 0 0 0 0,0-1 0 0 0,0 1 0 0 0,0-1 0 0 0,0 0 0 0 0,0 0 0 0 0,1-1 0 0 0,-1 1 0 0 0,1-1 0 0 0,-1 0 0 0 0,1 0 0 0 0,-1-1 0 0 0,1 1 0 0 0,2-1-71 0 0,3-3 223 0 0,1 0 0 0 0,-1 0-1 0 0,0-1 1 0 0,0-1 0 0 0,-1 1 0 0 0,1-2-1 0 0,-1 1 1 0 0,0-1 0 0 0,0-1 0 0 0,-1 0-1 0 0,0 0 1 0 0,0 0 0 0 0,0-1 0 0 0,-1 0-1 0 0,0-1 1 0 0,-1 0 0 0 0,0 0-1 0 0,0 0 1 0 0,2-7-223 0 0,-2 7 76 0 0,41-110 282 0 0,-32 65-1343 0 0,-13 41 1128 0 0,-2 7-3032 0 0,-1 3-2514 0 0,1 0-3920 0 0,0 3 812 0 0</inkml:trace>
  <inkml:trace contextRef="#ctx0" brushRef="#br0" timeOffset="2049.647">2514 866 14683 0 0,'0'0'2223'0'0,"0"0"-460"0"0,0 0-153 0 0,0 0-88 0 0,0 0-193 0 0,0 0-358 0 0,0 0-363 0 0,0 0-262 0 0,0 0-204 0 0,0 0-70 0 0,0 0-16 0 0,0 0-33 0 0,0 0-12 0 0,-12 7 1 0 0,-39 21-16 0 0,49-27-7 0 0,0 0 0 0 0,0 0 0 0 0,0 0 1 0 0,1 0-1 0 0,-1 0 0 0 0,0 0 0 0 0,0 0 0 0 0,1 1 1 0 0,-1-1-1 0 0,1 1 0 0 0,-1-1 0 0 0,1 1 1 0 0,-1 0-1 0 0,1 0 0 0 0,0-1 0 0 0,0 1 0 0 0,0 0 1 0 0,0 0-1 0 0,0 0 0 0 0,0 0 0 0 0,1 0 1 0 0,-1 0-1 0 0,1 0 0 0 0,-1 1 0 0 0,1-1 0 0 0,0 0 1 0 0,0 0-1 0 0,0 0 0 0 0,0 0 0 0 0,0 1 11 0 0,0 1-56 0 0,2-1 18 0 0,0 0 0 0 0,0 0 0 0 0,0 0 0 0 0,0 0-1 0 0,0-1 1 0 0,1 1 0 0 0,-1-1 0 0 0,1 0 0 0 0,-1 1 0 0 0,1-1 0 0 0,0-1 0 0 0,0 1 0 0 0,0 0 0 0 0,0-1 0 0 0,0 1 0 0 0,1-1 0 0 0,-1 0 0 0 0,0 0 0 0 0,3 0 38 0 0,0 1-40 0 0,3 0 22 0 0,0 1-1 0 0,-1-1 0 0 0,1 1 0 0 0,-1 1 1 0 0,0 0-1 0 0,0 0 0 0 0,0 0 1 0 0,0 1-1 0 0,-1 0 0 0 0,5 5 19 0 0,24 38 87 0 0,-34-42-1 0 0,0 0-1 0 0,0-1 1 0 0,-1 1 0 0 0,1 0-1 0 0,-2 0 1 0 0,1 0 0 0 0,0 1-1 0 0,-1-1 1 0 0,-1 0 0 0 0,1 0 0 0 0,-1 0-1 0 0,0 0 1 0 0,0 0 0 0 0,0 0-1 0 0,-1 0 1 0 0,0 0 0 0 0,0-1-1 0 0,-1 1 1 0 0,1-1 0 0 0,-1 1-1 0 0,-1-1 1 0 0,1 0 0 0 0,-1 0-86 0 0,-39 25 451 0 0,-27-18-1196 0 0,39-13-3630 0 0,8 1-3611 0 0,13 0-3782 0 0</inkml:trace>
  <inkml:trace contextRef="#ctx0" brushRef="#br0" timeOffset="5995.105">2677 940 0 0 0,'0'0'1920'0'0,"0"0"421"0"0,0 0-22 0 0,0 0-145 0 0,0 0-203 0 0,0 0-299 0 0,0 0-317 0 0,0 0-300 0 0,0 0-259 0 0,0 0-193 0 0,0 0-100 0 0,2 1 62 0 0,8 2-76 0 0,0-1 0 0 0,0-1 0 0 0,0 1 0 0 0,0-1 0 0 0,0-1 0 0 0,0 0 0 0 0,0 0 0 0 0,0-1 0 0 0,0-1 0 0 0,0 1 0 0 0,4-3-489 0 0,26-1 748 0 0,94 4 63 0 0,-84 15-957 0 0,-28-10-2840 0 0,-11-3-5579 0 0,-11-1 3082 0 0,0 3 2376 0 0,0-3-818 0 0</inkml:trace>
  <inkml:trace contextRef="#ctx0" brushRef="#br0" timeOffset="6253.29">2695 1117 5457 0 0,'0'0'2359'0'0,"0"0"-472"0"0,0 0-181 0 0,0 0 4 0 0,0 0-22 0 0,0 0-71 0 0,0 0-120 0 0,0 0-153 0 0,0 0-170 0 0,0 0-220 0 0,0 0-226 0 0,0 0-108 0 0,0 0-87 0 0,18 3-63 0 0,58 12-53 0 0,7-22 255 0 0,42-19-1512 0 0,-68 13-3813 0 0,-23 4-6391 0 0,-25 5 2748 0 0</inkml:trace>
  <inkml:trace contextRef="#ctx0" brushRef="#br0" timeOffset="7039.668">3278 855 6553 0 0,'0'0'1377'0'0,"0"0"-552"0"0,0 0-231 0 0,0 0 215 0 0,0 0 275 0 0,0 0 82 0 0,0 0-168 0 0,0 0-245 0 0,0 0-181 0 0,0 0-125 0 0,0 0-34 0 0,0 0-21 0 0,0 0-14 0 0,4 30 3761 0 0,-12 21-2306 0 0,-19 47-544 0 0,-18 18-724 0 0,15-39-421 0 0,10-22-30 0 0,21-92 1621 0 0,25-48-1619 0 0,21 2-109 0 0,91-109 52 0 0,-106 155-86 0 0,-32 37 7 0 0,0 0-12 0 0,0 0-24 0 0,-6 110-48 0 0,5 62 89 0 0,23-123-32 0 0,-7-30 32 0 0,-13-17 20 0 0,0-1 0 0 0,0 0 1 0 0,0 0-1 0 0,0 0 0 0 0,0 0 1 0 0,1 0-1 0 0,-1 0 0 0 0,0 0 1 0 0,0-1-1 0 0,1 1 0 0 0,-1-1 1 0 0,1 0-1 0 0,-1 1 0 0 0,0-1 1 0 0,1 0-1 0 0,-1-1 0 0 0,1 1 1 0 0,-1 0-1 0 0,0-1 0 0 0,1 1 1 0 0,-1-1-1 0 0,0 0 0 0 0,0 0 1 0 0,2 0-6 0 0,23-33 176 0 0,50-90 832 0 0,-46 43-645 0 0,-10 19-257 0 0,-10-19-548 0 0,-11 80-70 0 0,2-11 1780 0 0,-1 9-3145 0 0,1 1-3944 0 0,2 2-5460 0 0,2 0 2119 0 0</inkml:trace>
  <inkml:trace contextRef="#ctx0" brushRef="#br0" timeOffset="7559.655">3777 918 9098 0 0,'0'0'1584'0'0,"0"0"-337"0"0,0 0-9 0 0,0 0 90 0 0,0 0-30 0 0,0 0-191 0 0,0 0-267 0 0,0 0-225 0 0,0 0-129 0 0,-8 31-100 0 0,-21 98-59 0 0,20-60 223 0 0,3 91 1420 0 0,6-159-1718 0 0,0-1 55 0 0,0 0 58 0 0,0 0 33 0 0,0 0 64 0 0,0 0 45 0 0,11-11 1763 0 0,12-71-1251 0 0,83-170-218 0 0,-28 115-655 0 0,-46 112-116 0 0,-31 24-18 0 0,11 19-121 0 0,-9-9 107 0 0,0 0 0 0 0,-1 0 0 0 0,0 0 0 0 0,0 1 0 0 0,-1-1 0 0 0,0 1 0 0 0,-1-1 0 0 0,0 1 0 0 0,0-1 0 0 0,-1 1 0 0 0,-1 0 2 0 0,1 24-87 0 0,5 33-1055 0 0,11-51-2000 0 0,-6-14-1435 0 0,0-2-5238 0 0,-5 0 66 0 0</inkml:trace>
  <inkml:trace contextRef="#ctx0" brushRef="#br0" timeOffset="8034.512">4013 82 0 0 0,'0'0'2370'0'0,"0"0"-114"0"0,0 0 22 0 0,0 0 68 0 0,0 0-20 0 0,0 0-191 0 0,0 0-291 0 0,0 0-286 0 0,0 0-248 0 0,0 0-183 0 0,0 0-147 0 0,0 0-140 0 0,0 0-81 0 0,-7-14-76 0 0,-20-40-101 0 0,20 41-115 0 0,7 13-131 0 0,0 0-101 0 0,1 9-55 0 0,1-1 1 0 0,0 1 0 0 0,0-1-1 0 0,1 1 1 0 0,-1-1-1 0 0,2 0 1 0 0,-1 0 0 0 0,1 0-1 0 0,1-1 1 0 0,-1 1-1 0 0,6 4-180 0 0,10 23 364 0 0,114 226 729 0 0,-115-216-1057 0 0,-1 2 0 0 0,-3-1 0 0 0,-2 2 0 0 0,-2 0 0 0 0,-1 0 0 0 0,-3 1 0 0 0,-3 0 0 0 0,-1 0 0 0 0,-2 0 0 0 0,-3 2-36 0 0,-2-11 9 0 0,-2-1-1 0 0,-2 0 0 0 0,-1 0 0 0 0,-2-1 0 0 0,-1 0 0 0 0,-3-1 1 0 0,0 0-1 0 0,-13 18-8 0 0,-38 51-232 0 0,-29 4-1014 0 0,37-61-1183 0 0,16-23-3484 0 0,26-16 1199 0 0,7-2-6949 0 0</inkml:trace>
</inkml:ink>
</file>

<file path=ppt/ink/ink9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3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1149 6721 0 0,'0'0'2236'0'0,"0"0"-117"0"0,0 0-154 0 0,0 0-72 0 0,0 0-82 0 0,0 0-251 0 0,0 0-255 0 0,0 0-217 0 0,0 0-199 0 0,0 0-151 0 0,0 0-99 0 0,-9-14-62 0 0,-25-44-46 0 0,24 6 827 0 0,11 40-1077 0 0,18-83 952 0 0,-13 82-1118 0 0,101-163 703 0 0,-83 145-720 0 0,48-40 116 0 0,-70 71-214 0 0,0 1 1 0 0,-1-1 0 0 0,1 1 0 0 0,0 0 0 0 0,0-1-1 0 0,-1 1 1 0 0,1 0 0 0 0,0 0 0 0 0,-1 0 0 0 0,1 0-1 0 0,-1 1 1 0 0,0-1 0 0 0,1 0 0 0 0,-1 0-1 0 0,0 1 1 0 0,0-1 0 0 0,0 1 0 0 0,0-1 0 0 0,0 1-1 0 0,0 0 1 0 0,0-1 0 0 0,0 1 0 0 0,-1 0 0 0 0,1 0-1 0 0,-1 0 1 0 0,1-1 0 0 0,-1 1 0 0 0,0 0-1 0 0,1 0 1 0 0,-1 0 0 0 0,0 0 0 0 0,0 0 0 0 0,0-1-1 0 0,-1 2 0 0 0,2-1 0 0 0,32 288 210 0 0,-30-217-158 0 0,2-61-30 0 0,16-42 176 0 0,73-149-113 0 0,-85 162-82 0 0,0 1-1 0 0,0 0 1 0 0,2 1 0 0 0,0 0-1 0 0,0 1 1 0 0,2 0 0 0 0,-1 1-1 0 0,2 0 1 0 0,0 1 0 0 0,0 0-1 0 0,15-8-2 0 0,-27 19 0 0 0,0 0-1 0 0,0 0 1 0 0,0 0-1 0 0,0 1 1 0 0,0-1-1 0 0,0 1 1 0 0,0-1-1 0 0,1 1 1 0 0,-1-1-1 0 0,0 1 1 0 0,0 0-1 0 0,0 0 0 0 0,0 0 1 0 0,1 1-1 0 0,-1-1 1 0 0,0 0-1 0 0,0 1 1 0 0,0-1-1 0 0,0 1 1 0 0,0 0-1 0 0,0 0 1 0 0,0 0-1 0 0,0 0 1 0 0,0 0-1 0 0,0 0 0 0 0,0 0 1 0 0,0 1-1 0 0,-1-1 1 0 0,1 1-1 0 0,-1-1 1 0 0,1 1-1 0 0,-1-1 1 0 0,1 1-1 0 0,-1 0 1 0 0,0 0-1 0 0,0 0 1 0 0,0 0-1 0 0,0 0 0 0 0,0 1 1 0 0,27 86-13 0 0,-28-88 13 0 0,4 28-202 0 0,-1 1 1 0 0,-1-1-1 0 0,-2 0 0 0 0,-1 0 1 0 0,-1 0-1 0 0,-3 13 202 0 0,4-21-1688 0 0,1-12-1734 0 0,0 2-9889 0 0,0-11 4165 0 0</inkml:trace>
  <inkml:trace contextRef="#ctx0" brushRef="#br0" timeOffset="319.858">1189 766 10586 0 0,'0'0'4687'0'0,"0"0"-2347"0"0,0 0-837 0 0,0 0-148 0 0,0 0-144 0 0,0 0-237 0 0,0 0-250 0 0,0 0-174 0 0,-21 34-159 0 0,-65 104-155 0 0,64-88-89 0 0,22-47-115 0 0,0 1 0 0 0,0 0 1 0 0,0 0-1 0 0,0-1 0 0 0,1 1 0 0 0,-1 0 1 0 0,1-1-1 0 0,0 1 0 0 0,0 0 0 0 0,0-1 1 0 0,1 1-1 0 0,-1-1 0 0 0,1 1 0 0 0,0-1 1 0 0,0 0-1 0 0,0 0 0 0 0,0 0 0 0 0,1 0 1 0 0,-1 0-1 0 0,1-1 0 0 0,0 1 0 0 0,-1-1 1 0 0,1 1-1 0 0,0-1 0 0 0,1 0 0 0 0,-1 0 1 0 0,0 0-1 0 0,1-1 0 0 0,-1 1 0 0 0,1-1 1 0 0,-1 0-1 0 0,1 0 0 0 0,0 0-32 0 0,7 0 83 0 0,1 0 0 0 0,0-1 0 0 0,-1 0 0 0 0,1-1 0 0 0,0 0 0 0 0,0-1 0 0 0,-1 0 0 0 0,1-1 0 0 0,-1 0 0 0 0,0-1 0 0 0,0-1 0 0 0,0 1 0 0 0,-1-2 0 0 0,1 1 0 0 0,-1-1 0 0 0,-1-1 0 0 0,1 0 0 0 0,-1 0 0 0 0,0-1 0 0 0,-1 0 0 0 0,0-1 0 0 0,0 0 0 0 0,-1 0 0 0 0,0 0 0 0 0,0-1 0 0 0,-1 0 0 0 0,3-7-83 0 0,-7 12-19 0 0,0 0 0 0 0,0 0 1 0 0,-1 0-1 0 0,1 0 0 0 0,-1 0 1 0 0,0 0-1 0 0,-1 0 0 0 0,1 0 1 0 0,-1-1-1 0 0,0 1 0 0 0,0 0 1 0 0,-1 0-1 0 0,1-1 0 0 0,-1 1 1 0 0,0 0-1 0 0,-1 0 0 0 0,1 0 1 0 0,-1 0-1 0 0,0 0 0 0 0,-1 1 1 0 0,1-1-1 0 0,-1 1 0 0 0,1-1 1 0 0,-1 1-1 0 0,-1 0 0 0 0,1 0 1 0 0,-1 0-1 0 0,1 0 0 0 0,-1 1 1 0 0,0-1-1 0 0,0 1 0 0 0,-1 0 0 0 0,1 0 1 0 0,-1 1-1 0 0,1-1 0 0 0,-1 1 1 0 0,0 0-1 0 0,0 1 0 0 0,0-1 1 0 0,0 1-1 0 0,0 0 0 0 0,0 0 1 0 0,0 0-1 0 0,-1 1 0 0 0,-1-1 19 0 0,2 1-275 0 0,1-1 0 0 0,0 1 0 0 0,0-1 0 0 0,-1 1 0 0 0,1 1 0 0 0,0-1 0 0 0,-1 0 0 0 0,1 1 0 0 0,0 0 0 0 0,0 0 0 0 0,0 0 0 0 0,0 1 0 0 0,0 0 0 0 0,0-1 0 0 0,0 1 0 0 0,0 0 0 0 0,0 1 0 0 0,1-1 0 0 0,-3 3 275 0 0,-3 1-1482 0 0,-2 2-1357 0 0,3 1-3705 0 0,0 1-4534 0 0</inkml:trace>
  <inkml:trace contextRef="#ctx0" brushRef="#br0" timeOffset="869.254">1551 1108 12203 0 0,'0'0'2516'0'0,"0"0"-335"0"0,0 0-254 0 0,0 0-282 0 0,0 0-294 0 0,0 0-226 0 0,0 0-167 0 0,0 0-151 0 0,0 0-131 0 0,0 0-129 0 0,0 0-89 0 0,0 0-72 0 0,0 0-59 0 0,-7-4-61 0 0,-23-18-52 0 0,29 21-198 0 0,0-1 1 0 0,0 1-1 0 0,0-1 0 0 0,1 1 1 0 0,-1-1-1 0 0,0 1 0 0 0,1-1 0 0 0,-1 1 1 0 0,1-1-1 0 0,-1 0 0 0 0,1 1 0 0 0,0-1 1 0 0,-1 0-1 0 0,1 1 0 0 0,0-1 0 0 0,0 0 1 0 0,0 0-1 0 0,1 1 0 0 0,-1-1 0 0 0,0 0 1 0 0,1 1-1 0 0,-1-1 0 0 0,1 0 0 0 0,-1 1 1 0 0,1-1-1 0 0,0 0-16 0 0,0-1 36 0 0,83-150 422 0 0,-56 112-421 0 0,63-70 92 0 0,-84 151-350 0 0,-25 118 250 0 0,17-157-31 0 0,1 0 1 0 0,-1 1-1 0 0,1-1 1 0 0,-1 0-1 0 0,1 0 0 0 0,-1 1 1 0 0,1-1-1 0 0,0 0 1 0 0,-1 1-1 0 0,1-1 0 0 0,0 0 1 0 0,0 1-1 0 0,0-1 0 0 0,0 0 1 0 0,0 1-1 0 0,1-1 1 0 0,-1 0-1 0 0,0 1 0 0 0,1-1 1 0 0,-1 0-1 0 0,0 1 1 0 0,1-1-1 0 0,0 0 0 0 0,-1 0 1 0 0,1 0-1 0 0,0 1 0 0 0,-1-1 1 0 0,1 0-1 0 0,0 0 1 0 0,0 0-1 0 0,0 0 0 0 0,0 0 1 0 0,0-1-1 0 0,0 1 0 0 0,0 0 1 0 0,1 0-1 0 0,-1-1 1 0 0,0 1-1 0 0,0 0 0 0 0,0-1 1 0 0,1 0-1 0 0,-1 1 1 0 0,0-1-1 0 0,1 0 0 0 0,-1 1 1 0 0,0-1-1 0 0,1 0 2 0 0,66-39 73 0 0,-53 26-51 0 0,112-96-9 0 0,-90 93-148 0 0,-33 45 82 0 0,-10 134 46 0 0,32-121-937 0 0,-11-35-3178 0 0,2-5-5409 0 0,-13-2-2251 0 0</inkml:trace>
  <inkml:trace contextRef="#ctx0" brushRef="#br0" timeOffset="1283.956">2238 1024 14979 0 0,'0'0'1715'0'0,"0"0"-460"0"0,0 0-35 0 0,0 0 227 0 0,0 0 143 0 0,0 0-191 0 0,0 0-243 0 0,0 0-220 0 0,0 0-210 0 0,0 0-177 0 0,0 0-99 0 0,0 0-37 0 0,32-9-78 0 0,99-28-36 0 0,-72 9 72 0 0,-47 18-267 0 0,66-64 476 0 0,-32-4-258 0 0,-28-6-150 0 0,-21 81-193 0 0,1 1 0 0 0,0 0-1 0 0,-1-1 1 0 0,0 1-1 0 0,1 0 1 0 0,-1 0-1 0 0,0 0 1 0 0,0 1-1 0 0,0-1 1 0 0,-1 1 0 0 0,1 0-1 0 0,0-1 1 0 0,0 1-1 0 0,-1 1 1 0 0,1-1-1 0 0,0 0 1 0 0,-1 1-1 0 0,1 0 1 0 0,-1 0 0 0 0,1 0-1 0 0,-1 0 1 0 0,1 0-1 0 0,0 1 1 0 0,-1-1-1 0 0,0 1 22 0 0,-9 3-55 0 0,1 0-1 0 0,-1 1 0 0 0,0 0 1 0 0,1 1-1 0 0,0 1 1 0 0,1-1-1 0 0,-1 2 0 0 0,1 0 1 0 0,1 0-1 0 0,-1 1 1 0 0,1 0-1 0 0,1 1 0 0 0,-3 4 56 0 0,-9 7-91 0 0,1 0-1 0 0,1 2 0 0 0,0 0 1 0 0,2 1-1 0 0,1 1 0 0 0,1 0 0 0 0,2 1 1 0 0,0 1-1 0 0,-2 8 92 0 0,13-31-36 0 0,0-1 1 0 0,1 1-1 0 0,-1 0 0 0 0,0-1 1 0 0,1 1-1 0 0,0 0 1 0 0,0 0-1 0 0,0 0 0 0 0,1 0 1 0 0,-1 0-1 0 0,1 0 0 0 0,0 0 1 0 0,0 0-1 0 0,0 0 0 0 0,1 0 1 0 0,0 0-1 0 0,-1 0 1 0 0,1 0-1 0 0,0 0 0 0 0,1 0 1 0 0,-1 0-1 0 0,1-1 0 0 0,0 1 1 0 0,0 0-1 0 0,0-1 1 0 0,0 0-1 0 0,1 1 0 0 0,-1-1 1 0 0,1 0-1 0 0,0 0 0 0 0,0 0 1 0 0,0-1-1 0 0,0 1 0 0 0,0-1 1 0 0,0 0-1 0 0,1 0 1 0 0,-1 0-1 0 0,1 0 0 0 0,0 0 36 0 0,14 0-353 0 0,0 0-1 0 0,1-1 1 0 0,-1-1-1 0 0,0 0 0 0 0,1-2 1 0 0,-1 0-1 0 0,0-1 1 0 0,0-1-1 0 0,0-1 0 0 0,-1 0 1 0 0,1-1-1 0 0,13-8 354 0 0,70-30-8516 0 0,-51 21-523 0 0,-37 16 4293 0 0</inkml:trace>
  <inkml:trace contextRef="#ctx0" brushRef="#br0" timeOffset="1692.967">2655 1182 8146 0 0,'0'0'2782'0'0,"0"0"-440"0"0,0 0-193 0 0,0 0-186 0 0,0 0-272 0 0,0 0-320 0 0,0 0-248 0 0,0 0-172 0 0,0 0-96 0 0,0 0-60 0 0,0 0-62 0 0,0 0-34 0 0,0 0-101 0 0,18-27-100 0 0,56-88-83 0 0,38-59 844 0 0,-80 100-1162 0 0,-10 38-163 0 0,-22 35-26 0 0,0 35-488 0 0,-3-11 433 0 0,0-9 68 0 0,1 0 0 0 0,1 0 0 0 0,0 0 0 0 0,0 0 0 0 0,2 0 0 0 0,0 0 0 0 0,0 0 0 0 0,1 0 0 0 0,4 12 79 0 0,-2-21 9 0 0,-1-1 1 0 0,1 0-1 0 0,0 0 0 0 0,0 0 0 0 0,0-1 1 0 0,0 1-1 0 0,1-1 0 0 0,0 0 1 0 0,-1 0-1 0 0,1 0 0 0 0,0-1 0 0 0,0 0 1 0 0,1 0-1 0 0,-1 0 0 0 0,0-1 0 0 0,1 0 1 0 0,-1 0-1 0 0,1 0 0 0 0,-1 0 1 0 0,1-1-1 0 0,-1 0 0 0 0,6-1-9 0 0,-2 0 86 0 0,0-2 0 0 0,0 1 0 0 0,0-2 0 0 0,-1 1 0 0 0,1-1 0 0 0,-1 0-1 0 0,0-1 1 0 0,0 1 0 0 0,-1-2 0 0 0,1 1 0 0 0,-1-1 0 0 0,0 0 0 0 0,0-1 0 0 0,-1 0 0 0 0,0 0 0 0 0,0 0-1 0 0,1-3-85 0 0,27-49 243 0 0,-20 0-1285 0 0,-13 43-2663 0 0,2 0-4157 0 0,-2 11-4706 0 0</inkml:trace>
  <inkml:trace contextRef="#ctx0" brushRef="#br0" timeOffset="2515.267">3548 229 7001 0 0,'0'0'3225'0'0,"0"0"-971"0"0,0 0-318 0 0,0 0-163 0 0,0 0-134 0 0,0 0-223 0 0,0 0-284 0 0,0 0-307 0 0,0 0-288 0 0,0 0-158 0 0,0 0-11 0 0,0 0 81 0 0,0 0 75 0 0,4 21-37 0 0,18 124 309 0 0,7 68 483 0 0,-25-136-1074 0 0,-4 155 34 0 0,-28-104-996 0 0,13-87-3317 0 0,5-41-12395 0 0,4-3 11305 0 0</inkml:trace>
  <inkml:trace contextRef="#ctx0" brushRef="#br0" timeOffset="2781.458">3275 681 9722 0 0,'0'0'2685'0'0,"0"0"-1377"0"0,0 0-207 0 0,0 0 352 0 0,0 0 152 0 0,0 0-112 0 0,0 0-216 0 0,0 0-246 0 0,0 0-269 0 0,34 3-206 0 0,109 8-167 0 0,-32-25 85 0 0,66-28 86 0 0,-88 19-3488 0 0,-3 4-8370 0 0,-69 15 1108 0 0</inkml:trace>
  <inkml:trace contextRef="#ctx0" brushRef="#br0" timeOffset="33053.002">267 11 0 0 0,'0'0'380'0'0,"0"0"826"0"0,0 0 95 0 0,0 0-124 0 0,0 0-64 0 0,0 0-143 0 0,0 0-102 0 0,-4-2-59 0 0,-11-5-12 0 0,11 5 16 0 0,4 2 39 0 0,0 0 15 0 0,-22 22 2384 0 0,-1 12-2745 0 0,3 0-1 0 0,1 1 0 0 0,1 1 0 0 0,2 1 1 0 0,2 0-1 0 0,1 1 0 0 0,2 1 0 0 0,-5 30-505 0 0,5-26 290 0 0,-9 43 147 0 0,4 2 0 0 0,4 0 0 0 0,4 1 1 0 0,3 0-1 0 0,6 51-437 0 0,2-109 223 0 0,1-1 0 0 0,1 1 0 0 0,1-1 0 0 0,2 0 0 0 0,1-1 0 0 0,2 0 0 0 0,0 0 0 0 0,2-1 0 0 0,10 15-223 0 0,-7-21 218 0 0,0 0 1 0 0,2-1-1 0 0,0-1 1 0 0,1 0-1 0 0,1-2 0 0 0,1 0 1 0 0,0-2-1 0 0,1 0 1 0 0,1-1-1 0 0,5 1-218 0 0,35 27 451 0 0,-13-6-136 0 0,-41 0-75 0 0,-10-19-4450 0 0,0-3-8424 0 0,1-11 3359 0 0</inkml:trace>
</inkml:ink>
</file>

<file path=ppt/ink/ink9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3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55 1688 0 0,'0'0'2750'0'0,"0"0"-700"0"0,0 0-346 0 0,0 0 31 0 0,0 0 107 0 0,0 0 23 0 0,0 0-148 0 0,0 0-287 0 0,0 0-314 0 0,0 0-256 0 0,0 0-185 0 0,-12-9-124 0 0,-40-25-80 0 0,49 32-404 0 0,0 1 1 0 0,0-1 0 0 0,0 1 0 0 0,0 0 0 0 0,0 0-1 0 0,0 0 1 0 0,0 0 0 0 0,0 1 0 0 0,-1-1-1 0 0,1 1 1 0 0,0 0 0 0 0,0-1 0 0 0,-1 2 0 0 0,1-1-1 0 0,0 0 1 0 0,0 1 0 0 0,-1-1 0 0 0,1 1-1 0 0,0 0 1 0 0,0 0 0 0 0,-1 0-68 0 0,0 1 96 0 0,-21 8 131 0 0,0 0 1 0 0,0 2 0 0 0,1 1 0 0 0,1 1 0 0 0,0 1-1 0 0,1 1 1 0 0,-4 6-228 0 0,24-21 17 0 0,-34 36 272 0 0,36-34-282 0 0,0-1 0 0 0,0 0 1 0 0,1 1-1 0 0,-1-1 0 0 0,0 1 0 0 0,1-1 0 0 0,0 0 1 0 0,-1 1-1 0 0,1-1 0 0 0,0 0 0 0 0,0 0 0 0 0,0 1 0 0 0,1-1 1 0 0,-1 0-1 0 0,0 0 0 0 0,1 0 0 0 0,-1 0 0 0 0,1-1 1 0 0,0 1-1 0 0,0 0 0 0 0,-1-1 0 0 0,1 1 0 0 0,0-1 0 0 0,0 0 1 0 0,1 1-1 0 0,-1-1 0 0 0,0 0 0 0 0,0 0 0 0 0,1 0-7 0 0,6 5 32 0 0,186 94 519 0 0,-188-97-493 0 0,0 1 0 0 0,0 0 0 0 0,0 0 0 0 0,0 0 0 0 0,0 0 0 0 0,-1 1 0 0 0,0 0 0 0 0,0 1 0 0 0,-1-1 0 0 0,1 1 0 0 0,-1 0 0 0 0,0 1 0 0 0,-1-1 0 0 0,0 1 0 0 0,0 0 0 0 0,0 0 0 0 0,-1 0 0 0 0,0 1 0 0 0,0-1 0 0 0,-1 1 0 0 0,1-1 0 0 0,-2 1 0 0 0,1 0 0 0 0,-1 3-58 0 0,-3-4 75 0 0,0-1 0 0 0,0 1 1 0 0,-1-1-1 0 0,0 0 0 0 0,0 0 0 0 0,0 0 0 0 0,-1 0 0 0 0,0-1 0 0 0,0 1 0 0 0,0-1 0 0 0,-1 0 0 0 0,0 0 1 0 0,0-1-1 0 0,0 1 0 0 0,-1-1 0 0 0,-2 2-75 0 0,-98 49 355 0 0,87-48-360 0 0,0-1 1 0 0,0-1 0 0 0,-1-1 0 0 0,0 0 0 0 0,0-2 0 0 0,0 0-1 0 0,0-1 1 0 0,-16-2 4 0 0,34 1-104 0 0,1 0 0 0 0,-1 0 0 0 0,1 0 0 0 0,-1 0 0 0 0,1 0 0 0 0,0 0 0 0 0,-1 0 0 0 0,1-1 0 0 0,0 1 0 0 0,-1-1 0 0 0,1 1 0 0 0,0-1 0 0 0,-1 1 0 0 0,1-1 0 0 0,0 0 0 0 0,0 0 0 0 0,0 0 0 0 0,-1 1 0 0 0,1-1 0 0 0,0 0 0 0 0,0 0 0 0 0,0-1 0 0 0,1 1 0 0 0,-1 0 0 0 0,0 0 0 0 0,0 0 0 0 0,1-1 0 0 0,-1 1 0 0 0,0 0 0 0 0,1 0 0 0 0,-1-1 0 0 0,1 1 0 0 0,0-1 0 0 0,0 1 0 0 0,-1-1 104 0 0,3-14-4784 0 0,7 2-3671 0 0,-4 7-2245 0 0</inkml:trace>
</inkml:ink>
</file>

<file path=ppt/ink/ink9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4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366 494 0 0 0,'0'0'1187'0'0,"0"0"751"0"0,0 0 183 0 0,0 0-107 0 0,0 0-205 0 0,0 0-218 0 0,0 0-186 0 0,0 0-151 0 0,1-3-122 0 0,-1 3-1048 0 0,0-1-1 0 0,0 0 1 0 0,0 1-1 0 0,0-1 1 0 0,0 1-1 0 0,0-1 1 0 0,0 0-1 0 0,0 1 1 0 0,0-1-1 0 0,0 1 1 0 0,0-1-1 0 0,0 1 1 0 0,0-1-1 0 0,-1 1 1 0 0,1-1-1 0 0,0 0 1 0 0,0 1-1 0 0,-1-1 1 0 0,1 1-1 0 0,0 0 1 0 0,-1-1-1 0 0,1 1 1 0 0,0-1-1 0 0,-1 1 1 0 0,1-1-1 0 0,-1 1 1 0 0,1 0-1 0 0,-1-1 1 0 0,1 1-1 0 0,-1 0 1 0 0,1 0-1 0 0,-1-1 1 0 0,1 1-1 0 0,-1 0 1 0 0,1 0-1 0 0,-1 0 1 0 0,0-1-1 0 0,1 1 1 0 0,-1 0-1 0 0,1 0 1 0 0,-1 0-1 0 0,1 0 1 0 0,-1 0-1 0 0,0 0 1 0 0,1 0 0 0 0,-1 1-1 0 0,1-1 1 0 0,-1 0-1 0 0,1 0 1 0 0,-1 0-1 0 0,1 0 1 0 0,-1 1-1 0 0,1-1 1 0 0,-1 0-1 0 0,1 1 1 0 0,-1-1-1 0 0,1 0 1 0 0,-1 1-1 0 0,0-1-83 0 0,-11 1 268 0 0,2 1 14 0 0,-1 0 1 0 0,0 1-1 0 0,0 0 1 0 0,1 1-1 0 0,0 0 1 0 0,0 0-1 0 0,0 1 1 0 0,0 1 0 0 0,1 0-1 0 0,-7 5-282 0 0,7-5 150 0 0,-7 3-38 0 0,0 1 1 0 0,1 1-1 0 0,0 0 0 0 0,0 1 1 0 0,1 1-1 0 0,1 0 0 0 0,0 1 1 0 0,1 0-1 0 0,1 1 1 0 0,0 0-1 0 0,1 1 0 0 0,1 0 1 0 0,0 1-1 0 0,1 0 1 0 0,-2 7-113 0 0,3 109 546 0 0,9-126-528 0 0,1 0-1 0 0,0-1 0 0 0,0 1 1 0 0,0-1-1 0 0,1 0 1 0 0,0 0-1 0 0,0 0 0 0 0,1 0 1 0 0,0-1-1 0 0,0 1 1 0 0,0-1-1 0 0,1-1 0 0 0,-1 1 1 0 0,1-1-1 0 0,0 0 1 0 0,0 0-1 0 0,1 0 0 0 0,-1-1 1 0 0,1 0-1 0 0,0-1 1 0 0,-1 1-1 0 0,1-1 0 0 0,5 0-17 0 0,2 3-217 0 0,0-1-1 0 0,1-1 1 0 0,0-1-1 0 0,-1 0 1 0 0,1-1-1 0 0,0 0 1 0 0,0-1-1 0 0,0-1 1 0 0,0 0-1 0 0,3-2 218 0 0,89-27-8964 0 0,-61 11-724 0 0,-30 12 5262 0 0</inkml:trace>
  <inkml:trace contextRef="#ctx0" brushRef="#br0" timeOffset="1324.197">1001 545 4329 0 0,'0'0'1483'0'0,"0"0"-1"0"0,0 0 114 0 0,0 0 188 0 0,0 0 47 0 0,0 0-132 0 0,0 0-228 0 0,0 0-265 0 0,0 0-214 0 0,0 0-157 0 0,-32 18-94 0 0,-101 60-34 0 0,50-15 518 0 0,71-52-1113 0 0,-1 0 1 0 0,2 0 0 0 0,-1 2-1 0 0,2-1 1 0 0,-1 1 0 0 0,2 1-1 0 0,0 0 1 0 0,1 0 0 0 0,0 1-1 0 0,1 0 1 0 0,0 0 0 0 0,2 1 0 0 0,0-1-1 0 0,0 1 1 0 0,2 1 0 0 0,-2 10-113 0 0,5-18 9 0 0,-1-7-7 0 0,1 1 1 0 0,0 0-1 0 0,0 0 0 0 0,0 0 1 0 0,0 0-1 0 0,0 0 1 0 0,1 0-1 0 0,-1 0 1 0 0,1-1-1 0 0,0 1 0 0 0,0 0 1 0 0,0 0-1 0 0,0-1 1 0 0,0 1-1 0 0,0 0 1 0 0,1-1-1 0 0,-1 1 1 0 0,1-1-1 0 0,0 0 0 0 0,0 1 1 0 0,0-1-1 0 0,1 1-2 0 0,5 0 31 0 0,1 0 1 0 0,-1 0-1 0 0,1 0 0 0 0,0-1 0 0 0,-1-1 0 0 0,1 1 1 0 0,0-2-1 0 0,0 1 0 0 0,0-1 0 0 0,0 0 0 0 0,0-1 1 0 0,0 0-1 0 0,0-1 0 0 0,0 0 0 0 0,0 0 0 0 0,-1 0 0 0 0,1-1 1 0 0,-1-1-1 0 0,0 0 0 0 0,0 0 0 0 0,0 0 0 0 0,0-1 1 0 0,-1 0-1 0 0,0 0 0 0 0,0-1 0 0 0,0 0-31 0 0,20-13 113 0 0,-1 0-1 0 0,-1-2 1 0 0,-1-1 0 0 0,-1-1-1 0 0,-1-1 1 0 0,-1 0-1 0 0,10-18-112 0 0,-26 34 31 0 0,20-28 110 0 0,-2-1 0 0 0,-2-2 0 0 0,-1 0 0 0 0,12-34-141 0 0,-28 48 156 0 0,-4 24-115 0 0,0 1-17 0 0,0 2-61 0 0,-36 110-96 0 0,32-98 117 0 0,0 1 1 0 0,1-1 0 0 0,1 1-1 0 0,1 0 1 0 0,0 0 0 0 0,1 0-1 0 0,0 0 1 0 0,2 0 0 0 0,0 0-1 0 0,2 9 16 0 0,-2-18-8 0 0,0-1 0 0 0,0 0 0 0 0,1 0-1 0 0,0 1 1 0 0,0-1 0 0 0,0-1-1 0 0,0 1 1 0 0,1 0 0 0 0,0-1 0 0 0,0 0-1 0 0,0 0 1 0 0,1 0 0 0 0,-1 0-1 0 0,1-1 1 0 0,0 0 0 0 0,0 0 0 0 0,0 0-1 0 0,0 0 1 0 0,1-1 0 0 0,-1 0-1 0 0,1 0 1 0 0,3 1 8 0 0,6 0-18 0 0,1 0 1 0 0,-1 0-1 0 0,0-1 0 0 0,1-1 0 0 0,-1-1 0 0 0,1 0 1 0 0,14-3 17 0 0,-12-1 17 0 0,0-1 1 0 0,0-1-1 0 0,0-1 0 0 0,-1-1 1 0 0,0 0-1 0 0,-1-1 1 0 0,1-1-1 0 0,-2 0 1 0 0,1-1-1 0 0,-2-1 1 0 0,0 0-1 0 0,9-10-17 0 0,105-134 340 0 0,-93 106-273 0 0,-12 16-59 0 0,-1-2 0 0 0,-1 0 0 0 0,-2-2 1 0 0,-2 0-1 0 0,-1-1 0 0 0,-2 0 0 0 0,3-22-8 0 0,-11 36-49 0 0,-1-1 1 0 0,-2 0-1 0 0,0 0 0 0 0,-2 0 1 0 0,-1 0-1 0 0,-2-24 49 0 0,1 48-7 0 0,1-1 0 0 0,0 0 0 0 0,-1 0 0 0 0,1 0 0 0 0,-1 0 0 0 0,0 1 0 0 0,0-1 0 0 0,0 0 0 0 0,-1 1 1 0 0,1-1-1 0 0,0 1 0 0 0,-1 0 0 0 0,0-1 0 0 0,1 1 0 0 0,-1 0 0 0 0,0 0 0 0 0,0 0 0 0 0,0 0 0 0 0,-1 0 0 0 0,1 0 0 0 0,0 1 0 0 0,-1-1 0 0 0,1 1 0 0 0,-1-1 0 0 0,1 1 0 0 0,-1 0 0 0 0,0 0 0 0 0,1 0 0 0 0,-1 1 0 0 0,0-1 0 0 0,0 1 0 0 0,0-1 0 0 0,0 1 1 0 0,1 0-1 0 0,-1 0 0 0 0,0 0 0 0 0,0 1 0 0 0,0-1 0 0 0,0 0 0 0 0,1 1 0 0 0,-1 0 0 0 0,0 0 0 0 0,0 0 0 0 0,1 0 0 0 0,-1 0 0 0 0,-2 2 7 0 0,-11 9-18 0 0,0 1-1 0 0,1 1 1 0 0,0 0-1 0 0,1 1 1 0 0,1 0-1 0 0,0 1 1 0 0,1 1-1 0 0,1 0 1 0 0,1 0 0 0 0,0 1-1 0 0,1 1 1 0 0,0 3 18 0 0,-7 14-10 0 0,1 2 1 0 0,2 0-1 0 0,2 0 1 0 0,2 1-1 0 0,1 0 0 0 0,2 1 1 0 0,-1 35 9 0 0,7-65-2 0 0,-1-1-1 0 0,1 1 1 0 0,1-1 0 0 0,0 0 0 0 0,0 1-1 0 0,1-1 1 0 0,0 0 0 0 0,0 0 0 0 0,1 0-1 0 0,0 0 1 0 0,1 0 0 0 0,0-1-1 0 0,0 1 1 0 0,1-1 0 0 0,0 0 0 0 0,1-1-1 0 0,-1 1 1 0 0,1-1 0 0 0,1 0 0 0 0,0 0-1 0 0,0-1 1 0 0,0 0 0 0 0,0 0 0 0 0,1-1-1 0 0,0 0 1 0 0,0 0 0 0 0,1-1-1 0 0,-1 0 1 0 0,1 0 0 0 0,4 0 2 0 0,13 2 34 0 0,1-1 0 0 0,-1-1 0 0 0,1-2 0 0 0,0 0 0 0 0,0-2-1 0 0,0-1 1 0 0,11-3-34 0 0,-16 2 77 0 0,0-1-1 0 0,0-2 0 0 0,0 0 0 0 0,0-1 0 0 0,-1-1 0 0 0,0-1 1 0 0,0-1-1 0 0,-1-1 0 0 0,-1-1 0 0 0,1 0 0 0 0,-2-2 1 0 0,1 0-1 0 0,-2-1 0 0 0,0-1 0 0 0,-1 0 0 0 0,5-6-76 0 0,-15 12 21 0 0,1 1 0 0 0,-1-1 0 0 0,-1 0 0 0 0,0 0 0 0 0,0-1 0 0 0,-1 1 0 0 0,0-1 0 0 0,-1 0 0 0 0,0 0 1 0 0,-1-1-1 0 0,1 1 0 0 0,-2 0 0 0 0,0-1 0 0 0,0 1 0 0 0,-1-1 0 0 0,0 0 0 0 0,-2-9-21 0 0,1 17-24 0 0,-1-1 0 0 0,0 1 0 0 0,0 0 1 0 0,0 0-1 0 0,0 0 0 0 0,-1 0 0 0 0,1 0 0 0 0,-1 0 1 0 0,1 1-1 0 0,-1-1 0 0 0,0 1 0 0 0,0 0 1 0 0,0 0-1 0 0,0 0 0 0 0,-1 0 0 0 0,1 0 0 0 0,0 1 1 0 0,-1-1-1 0 0,0 1 0 0 0,1 0 0 0 0,-1 0 0 0 0,1 1 1 0 0,-1-1-1 0 0,0 1 0 0 0,0-1 0 0 0,1 1 1 0 0,-1 0-1 0 0,0 1 0 0 0,1-1 0 0 0,-1 1 0 0 0,0-1 1 0 0,1 1-1 0 0,-1 0 0 0 0,0 1 0 0 0,1-1 1 0 0,-2 1 22 0 0,-9 6-71 0 0,1 1-1 0 0,1 0 0 0 0,0 0 0 0 0,0 2 1 0 0,1-1-1 0 0,0 1 0 0 0,1 1 1 0 0,0 0-1 0 0,1 0 0 0 0,0 1 0 0 0,1 0 1 0 0,1 1-1 0 0,0-1 0 0 0,0 1 0 0 0,2 1 1 0 0,0-1-1 0 0,0 1 0 0 0,1 0 0 0 0,1 0 1 0 0,-1 13 72 0 0,3-23-15 0 0,-1 0 0 0 0,1 0 1 0 0,0 0-1 0 0,1 0 1 0 0,-1 0-1 0 0,1 1 1 0 0,0-1-1 0 0,0 0 1 0 0,1 0-1 0 0,-1 1 0 0 0,1-1 1 0 0,1 0-1 0 0,-1 0 1 0 0,0 0-1 0 0,1 0 1 0 0,0 0-1 0 0,1-1 1 0 0,-1 1-1 0 0,1 0 0 0 0,-1-1 1 0 0,1 0-1 0 0,1 1 1 0 0,-1-1-1 0 0,1-1 1 0 0,-1 1-1 0 0,1 0 1 0 0,0-1-1 0 0,0 0 0 0 0,1 0 1 0 0,-1 0-1 0 0,1 0 1 0 0,-1-1-1 0 0,1 0 1 0 0,1 1 14 0 0,7 0 68 0 0,1 1 0 0 0,-1-2 0 0 0,1 0-1 0 0,0-1 1 0 0,0 0 0 0 0,0-1 0 0 0,-1 0 0 0 0,1-1 0 0 0,0-1 0 0 0,0 0 0 0 0,-1-1 0 0 0,1 0 0 0 0,-1-1 0 0 0,0-1 0 0 0,0 0 0 0 0,9-5-68 0 0,22-14 525 0 0,-1-1 0 0 0,-1-3 0 0 0,37-31-525 0 0,-74 55 12 0 0,166-133 490 0 0,-163 129-490 0 0,1 1-1 0 0,0 0 0 0 0,0 0 1 0 0,0 1-1 0 0,1 0 0 0 0,0 0 0 0 0,0 1 1 0 0,1 1-1 0 0,-1 0 0 0 0,1 0 1 0 0,0 1-1 0 0,0 0 0 0 0,7 0-11 0 0,-15 5-2 0 0,0 0 0 0 0,0 0 0 0 0,0 0-1 0 0,0 0 1 0 0,0 1 0 0 0,0 0 0 0 0,-1-1 0 0 0,1 1 0 0 0,-1 0-1 0 0,0 0 1 0 0,0 0 0 0 0,0 1 0 0 0,0-1 0 0 0,0 0-1 0 0,-1 1 1 0 0,0-1 0 0 0,1 1 0 0 0,-1 0 0 0 0,-1-1 0 0 0,1 1-1 0 0,0 0 1 0 0,-1 0 0 0 0,0-1 0 0 0,0 1 0 0 0,0 0-1 0 0,0 0 1 0 0,-1-1 0 0 0,1 1 0 0 0,-1 0 0 0 0,0 1 2 0 0,1 0 0 0 0,3 143 26 0 0,-5-143-24 0 0,0 1 0 0 0,-1-1-1 0 0,0 0 1 0 0,0 0 0 0 0,0 0 0 0 0,0-1-1 0 0,-1 1 1 0 0,0-1 0 0 0,0 1-1 0 0,0-1 1 0 0,-1-1 0 0 0,1 1-1 0 0,-1 0 1 0 0,0-1 0 0 0,0 0-1 0 0,0 0 1 0 0,0-1 0 0 0,-1 0-1 0 0,1 1 1 0 0,-1-2 0 0 0,1 1-1 0 0,-1-1 1 0 0,0 1 0 0 0,1-2-1 0 0,-1 1 1 0 0,0-1 0 0 0,-2 1-2 0 0,-71 2-452 0 0,74-1 466 0 0,5-2-27 0 0,1 0 0 0 0,-1 0 0 0 0,0 0-1 0 0,1 0 1 0 0,-1 0 0 0 0,0 1 0 0 0,0-1 0 0 0,1 0-1 0 0,-1 0 1 0 0,0 1 0 0 0,0-1 0 0 0,0 0-1 0 0,1 0 1 0 0,-1 1 0 0 0,0-1 0 0 0,0 0-1 0 0,0 0 1 0 0,0 1 0 0 0,1-1 0 0 0,-1 0 0 0 0,0 1-1 0 0,0-1 1 0 0,0 0 0 0 0,0 1 0 0 0,0-1-1 0 0,0 0 1 0 0,0 1 0 0 0,0-1 0 0 0,0 0-1 0 0,0 0 1 0 0,0 1 0 0 0,0-1 0 0 0,0 0 0 0 0,0 1-1 0 0,0-1 1 0 0,0 0 0 0 0,0 1 0 0 0,-1-1-1 0 0,1 0 1 0 0,0 1 0 0 0,0-1 0 0 0,0 0-1 0 0,0 0 1 0 0,-1 1 0 0 0,1-1 0 0 0,0 0 0 0 0,0 0-1 0 0,-1 1 1 0 0,1-1 0 0 0,0 0 0 0 0,0 0-1 0 0,-1 0 1 0 0,1 0 0 0 0,0 1 0 0 0,-1-1 0 0 0,1 0-1 0 0,0 0 1 0 0,-1 0 0 0 0,1 0 0 0 0,0 0-1 0 0,0 0 1 0 0,-1 0 13 0 0,14 10 37 0 0,61 27 322 0 0,-52-33-113 0 0,1-2 0 0 0,-1 0 0 0 0,1-2 0 0 0,0 0 1 0 0,-1-2-1 0 0,1 0 0 0 0,-1-2 0 0 0,1 0 0 0 0,-1-2 0 0 0,-1 0 0 0 0,1-1 0 0 0,3-3-246 0 0,0-1 169 0 0,0-1 0 0 0,0-1 0 0 0,-2-1 0 0 0,0-1 1 0 0,0-1-1 0 0,9-10-169 0 0,-2-10-156 0 0,-21 20-987 0 0,-9 13-4062 0 0,-1 0-5073 0 0,-2 3-2576 0 0</inkml:trace>
</inkml:ink>
</file>

<file path=ppt/ink/ink9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7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67 619 8450 0 0,'0'0'1835'0'0,"0"0"36"0"0,0 0-33 0 0,0 0-97 0 0,0 0-128 0 0,0 0-189 0 0,0 0-232 0 0,0 0-249 0 0,0 0-272 0 0,0 0-208 0 0,0 0-122 0 0,0 0-37 0 0,0 0 35 0 0,-9 12 25 0 0,-29 42-1 0 0,35-49-305 0 0,0 1 0 0 0,0 0 0 0 0,1 0 0 0 0,0 0 0 0 0,0 0 0 0 0,1 0 0 0 0,0 0 0 0 0,0 1 0 0 0,0-1 0 0 0,1 0 0 0 0,0 1 0 0 0,0-1 1 0 0,0 0-1 0 0,1 1 0 0 0,0 0-58 0 0,0 19 180 0 0,-1-19-130 0 0,0 0 1 0 0,1 0 0 0 0,0 0-1 0 0,0 0 1 0 0,0 0 0 0 0,1 0-1 0 0,0 0 1 0 0,0-1-1 0 0,1 1 1 0 0,-1 0 0 0 0,1-1-1 0 0,1 0 1 0 0,0 0 0 0 0,-1 0-1 0 0,2 0 1 0 0,-1-1 0 0 0,1 1-1 0 0,0-1 1 0 0,0 0 0 0 0,0-1-1 0 0,1 1 1 0 0,-1-1 0 0 0,1 0-1 0 0,0 0 1 0 0,0-1-1 0 0,1 0 1 0 0,-1 0 0 0 0,1 0-1 0 0,-1-1 1 0 0,1 0 0 0 0,0 0-1 0 0,0-1 1 0 0,0 0 0 0 0,0 0-1 0 0,0-1 1 0 0,0 1 0 0 0,0-2-1 0 0,0 1 1 0 0,0-1 0 0 0,0 0-1 0 0,0 0 1 0 0,0-1-1 0 0,3-1-50 0 0,10-6 57 0 0,0-2 1 0 0,-1 0-1 0 0,0-1 0 0 0,-1-1 0 0 0,0 0 0 0 0,-1-2 0 0 0,0 0 0 0 0,-2-1 0 0 0,0 0-57 0 0,45-45 103 0 0,-25 31-34 0 0,-34 29-102 0 0,-1 1-6 0 0,22 36-33 0 0,-13-13 80 0 0,6 8-14 0 0,-13-24 6 0 0,1-1 0 0 0,0 1 0 0 0,1 0 0 0 0,-1-1-1 0 0,1 0 1 0 0,1 0 0 0 0,-1 0 0 0 0,1 0 0 0 0,0-1 0 0 0,0 1-1 0 0,1-1 1 0 0,0-1 0 0 0,-1 1 0 0 0,3 0 0 0 0,-1-1 11 0 0,0 0 0 0 0,1 0 0 0 0,-1-1 0 0 0,1 0 0 0 0,0 0 0 0 0,0-1 0 0 0,1 0 0 0 0,-1 0 0 0 0,0-1 0 0 0,1 0 0 0 0,-1 0 0 0 0,0-1 0 0 0,1 0 0 0 0,-1-1 0 0 0,1 0 0 0 0,-1 0 0 0 0,0-1 0 0 0,0 0 0 0 0,0 0 0 0 0,0-1 0 0 0,2-1-11 0 0,1-1 94 0 0,1-1 0 0 0,-1-1 0 0 0,0 0 0 0 0,0 0 0 0 0,-1-1 1 0 0,0 0-1 0 0,0-1 0 0 0,-1 0 0 0 0,0-1 0 0 0,7-9-94 0 0,0-6 111 0 0,-1 0 0 0 0,-2 0-1 0 0,0-2 1 0 0,-1 1 0 0 0,-2-2-1 0 0,7-26-110 0 0,-11-2 933 0 0,-5 44-3794 0 0,0 17-6888 0 0,-1 3 2397 0 0,0-1-2977 0 0</inkml:trace>
  <inkml:trace contextRef="#ctx0" brushRef="#br0" timeOffset="253.931">1404 718 15443 0 0,'0'0'1294'0'0,"0"0"-30"0"0,0 0 47 0 0,0 0 4 0 0,0 0-153 0 0,0 0-299 0 0,-10 35-295 0 0,-28 107-244 0 0,31-117-262 0 0,4-18-69 0 0,1 0 0 0 0,0 0 0 0 0,0 0 0 0 0,0 0 0 0 0,1 0 0 0 0,0 0 0 0 0,0 0 0 0 0,1 0 0 0 0,0 1 0 0 0,0-1 0 0 0,1 0 0 0 0,1 4 7 0 0,13 20-2265 0 0,-10-26-2272 0 0,1-4-3855 0 0,-3-1 64 0 0</inkml:trace>
  <inkml:trace contextRef="#ctx0" brushRef="#br0" timeOffset="509.729">1234 376 9010 0 0,'0'0'696'0'0,"0"0"-416"0"0,0 0-360 0 0,0 0-384 0 0,0 0-704 0 0,0 0-1337 0 0,0 0-1176 0 0,0 0 1593 0 0</inkml:trace>
  <inkml:trace contextRef="#ctx0" brushRef="#br0" timeOffset="669.071">1858 0 11274 0 0,'0'0'3944'0'0,"0"0"-2409"0"0,0 0-558 0 0,0 0 264 0 0,0 0 259 0 0,0 0 55 0 0,0 0-305 0 0,0 0-338 0 0,0 0-263 0 0,1 32-217 0 0,7 100-117 0 0,0 245 340 0 0,-4-292-984 0 0,-3 1-1 0 0,-5-1 1 0 0,-10 60 329 0 0,10-114-1825 0 0,2 41 3873 0 0,3-47-5168 0 0,-1-2-3997 0 0,1 0-5525 0 0,-1-23 10047 0 0</inkml:trace>
  <inkml:trace contextRef="#ctx0" brushRef="#br0" timeOffset="927.001">1481 744 10290 0 0,'0'0'1617'0'0,"0"0"-82"0"0,0 0 177 0 0,0 0 95 0 0,0 0-195 0 0,0 0-266 0 0,0 0-222 0 0,0 0-166 0 0,36-3-166 0 0,118-14-145 0 0,9-22 833 0 0,-119 25-1224 0 0,36-10-3 0 0,154-58-777 0 0,-157 48-5746 0 0,-55 23-4347 0 0,-16 7 2599 0 0</inkml:trace>
  <inkml:trace contextRef="#ctx0" brushRef="#br0" timeOffset="1265.58">2433 89 13467 0 0,'0'0'1628'0'0,"0"0"-408"0"0,0 0-105 0 0,0 0 110 0 0,0 0 43 0 0,0 0-118 0 0,0 0-156 0 0,-6 35-129 0 0,-20 116-176 0 0,-5 32 633 0 0,7-50-888 0 0,11-78-414 0 0,3 2 0 0 0,3 0 0 0 0,2 0 0 0 0,3 54-20 0 0,27-35-158 0 0,-23-73 157 0 0,0 0 0 0 0,1 0 0 0 0,0 0 1 0 0,0 0-1 0 0,-1-1 0 0 0,1 1 0 0 0,1-1 1 0 0,-1 0-1 0 0,0 0 0 0 0,0 0 0 0 0,1-1 1 0 0,-1 1-1 0 0,1-1 0 0 0,0 1 0 0 0,-1-1 1 0 0,1-1-1 0 0,0 1 0 0 0,0 0 0 0 0,0-1 1 0 0,-1 0-1 0 0,1 0 0 0 0,0 0 0 0 0,0 0 1 0 0,0 0-1 0 0,0-1 0 0 0,-1 0 0 0 0,1 0 1 0 0,0 0-1 0 0,-1 0 0 0 0,1-1 0 0 0,-1 1 1 0 0,1-1-1 0 0,-1 0 0 0 0,1 0 0 0 0,-1 0 1 0 0,0 0-1 0 0,0-1 0 0 0,0 1 0 0 0,2-4 1 0 0,173-135 320 0 0,-110 96 30 0 0,-66 44-341 0 0,0 0 0 0 0,0 0 0 0 0,0 0 0 0 0,0 0-1 0 0,0 0 1 0 0,0 1 0 0 0,0-1 0 0 0,0 1 0 0 0,0-1 0 0 0,0 1 0 0 0,0 0 0 0 0,1 0 0 0 0,-1 0 0 0 0,0 0-1 0 0,0 0 1 0 0,0 0 0 0 0,1 0 0 0 0,-1 1 0 0 0,0-1 0 0 0,0 1 0 0 0,0 0 0 0 0,0 0 0 0 0,0-1 0 0 0,0 1 0 0 0,0 0-1 0 0,0 1 1 0 0,0-1 0 0 0,-1 0 0 0 0,1 1 0 0 0,0-1 0 0 0,-1 1 0 0 0,1-1 0 0 0,-1 1 0 0 0,0-1 0 0 0,1 1 0 0 0,-1 0-1 0 0,0 0 1 0 0,0 0 0 0 0,0 0 0 0 0,0 0 0 0 0,0 0 0 0 0,-1 0 0 0 0,1 0 0 0 0,0 0 0 0 0,-1 0 0 0 0,0 0 0 0 0,0 1-1 0 0,1-1 1 0 0,-1 0 0 0 0,0 0 0 0 0,-1 0 0 0 0,1 1 0 0 0,0 0-9 0 0,1 20 36 0 0,-1-18-38 0 0,-1-1 0 0 0,1 1 0 0 0,1 0 0 0 0,-1-1 0 0 0,1 1 1 0 0,0-1-1 0 0,0 1 0 0 0,0 0 0 0 0,0-1 0 0 0,1 0 0 0 0,0 1 1 0 0,0-1-1 0 0,0 0 0 0 0,1 0 0 0 0,2 4 2 0 0,5 3-106 0 0,33 8-1303 0 0,-18-28-2028 0 0,-12-3-4408 0 0,-8 7 3725 0 0,-1 1-5382 0 0</inkml:trace>
  <inkml:trace contextRef="#ctx0" brushRef="#br0" timeOffset="2143.433">1267 391 2000 0 0,'0'0'3090'0'0,"0"0"-769"0"0,0 0-205 0 0,0 0 38 0 0,0 0-77 0 0,0 0-289 0 0,0 0-362 0 0,0 0-297 0 0,0 0-233 0 0,0 0-182 0 0,0 0-117 0 0,0 0-22 0 0,0 0-8 0 0,3 0 3709 0 0,7 0-2595 0 0,-77 0-1199 0 0,66 0-430 0 0,1 0-2 0 0,0 0 6 0 0,0 0 2 0 0,0 0-21 0 0,0 0-4 0 0,0 0 3 0 0,0 0-8 0 0,0 0-4 0 0,0 0-28 0 0,0 0-20 0 0,15-26-959 0 0,2 8-2336 0 0,-9 10-4715 0 0,-4 5-3904 0 0</inkml:trace>
</inkml:ink>
</file>

<file path=ppt/ink/ink9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49 0 0 0,'0'0'632'0'0,"0"0"1051"0"0,0 0 391 0 0,0 0 150 0 0,0 0 72 0 0,0 0-43 0 0,0 0-184 0 0,0 0-283 0 0,0 0-282 0 0,0 0-309 0 0,0 0-207 0 0,0 0-126 0 0,0 0-92 0 0,-8-1-79 0 0,-6 1-621 0 0,-3-1 979 0 0,38-6 101 0 0,82-8 139 0 0,0 5 0 0 0,94 3-1289 0 0,-107 4 92 0 0,216-1-284 0 0,-176 4-5381 0 0,-41 0-3950 0 0,-66 0-1155 0 0</inkml:trace>
</inkml:ink>
</file>

<file path=ppt/ink/ink9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4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26 3337 0 0,'0'0'3282'0'0,"0"0"-1247"0"0,0 0-305 0 0,0 0 83 0 0,0 0-15 0 0,0 0-258 0 0,0 0-366 0 0,0 0-297 0 0,0 0-240 0 0,0 0-180 0 0,0 0-124 0 0,0 0-86 0 0,0 0-56 0 0,-15 8-56 0 0,-62 35 62 0 0,105-44 1099 0 0,-17-4-1070 0 0,-1 1-1 0 0,0-2 0 0 0,0 1 1 0 0,0-1-1 0 0,-1-1 0 0 0,0 0 1 0 0,0 0-1 0 0,-1-1 1 0 0,6-6-226 0 0,-12 7 2379 0 0,-28 15-2287 0 0,-36 38-50 0 0,63-46-127 0 0,-1 0 0 0 0,0 0 0 0 0,1 0-1 0 0,-1 0 1 0 0,0 0 0 0 0,0 0-1 0 0,1 0 1 0 0,-1 0 0 0 0,0 0 0 0 0,1 0-1 0 0,-1 0 1 0 0,0 1 0 0 0,1-1-1 0 0,-1 0 1 0 0,0 0 0 0 0,0 0 0 0 0,1 0-1 0 0,-1 0 1 0 0,0 1 0 0 0,0-1 0 0 0,1 0-1 0 0,-1 0 1 0 0,0 0 0 0 0,0 1-1 0 0,0-1 1 0 0,1 0 0 0 0,-1 0 0 0 0,0 1-1 0 0,0-1 1 0 0,0 0 0 0 0,0 0-1 0 0,1 1 1 0 0,-1-1 0 0 0,0 0 0 0 0,0 1-1 0 0,0-1 1 0 0,0 0 0 0 0,0 0-1 0 0,0 1 1 0 0,0-1 0 0 0,0 0 0 0 0,0 1-1 0 0,0-1 1 0 0,0 0 0 0 0,0 1-1 0 0,0-1 1 0 0,0 0 0 0 0,0 0 0 0 0,0 1-1 0 0,-1-1 1 0 0,1 0 0 0 0,0 1-1 0 0,0-1 1 0 0,0 0 0 0 0,0 0 0 0 0,-1 1-1 0 0,1-1 86 0 0,17-1-10590 0 0,-13-2 420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1 117,'515'0,"-493"-10,-41-12,12 15,-52-52,44 41</inkml:trace>
</inkml:ink>
</file>

<file path=ppt/ink/ink9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2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11 0 0 0,'0'0'603'0'0,"0"0"993"0"0,0 0 373 0 0,0 0 200 0 0,0 0 136 0 0,0 0-22 0 0,0 0-253 0 0,0 0-418 0 0,0 0-473 0 0,0 0-385 0 0,0 0-249 0 0,0-2-138 0 0,0-6 466 0 0,0 22 20 0 0,1 23 197 0 0,9 51 75 0 0,-4 0 0 0 0,-5 75-1125 0 0,-1-108 81 0 0,-29 224-635 0 0,29-264-1636 0 0,7-28-13751 0 0,-4 3 13998 0 0,-2 4 172 0 0</inkml:trace>
  <inkml:trace contextRef="#ctx0" brushRef="#br0" timeOffset="403.832">1 92 0 0 0,'0'0'2413'0'0,"0"0"-578"0"0,0 0-83 0 0,0 0 54 0 0,0 0 42 0 0,0 0-72 0 0,0 0-210 0 0,0 0-314 0 0,0 0-331 0 0,0 0-249 0 0,0 0-120 0 0,0 0-28 0 0,0 0 17 0 0,10-5 69 0 0,-6 2-501 0 0,79-22 1837 0 0,164 17 1625 0 0,125-28-2622 0 0,-209 25-1623 0 0,-162 11 500 0 0,0 1 0 0 0,0-1 0 0 0,0 1 0 0 0,1-1 0 0 0,-1 1-1 0 0,0-1 1 0 0,0 1 0 0 0,0 0 0 0 0,0 0 0 0 0,0 0 0 0 0,0-1 0 0 0,-1 1 0 0 0,1 0 0 0 0,0 0-1 0 0,0 0 1 0 0,-1 0 0 0 0,1 1 0 0 0,0-1 0 0 0,-1 0 0 0 0,1 0 0 0 0,-1 0 0 0 0,0 0 0 0 0,1 0-1 0 0,-1 1 1 0 0,0-1 0 0 0,0 0 0 0 0,0 0 0 0 0,0 1 0 0 0,0-1 0 0 0,0 0 0 0 0,0 0-1 0 0,0 1 1 0 0,0-1 0 0 0,0 0 0 0 0,-1 0 0 0 0,1 0 0 0 0,0 1 0 0 0,-1-1 0 0 0,1 0 0 0 0,-1 0-1 0 0,0 0 1 0 0,1 0 0 0 0,-1 0 0 0 0,0 0 0 0 0,0 0 0 0 0,1 0 0 0 0,-1 0 0 0 0,0 0 0 0 0,0 0-1 0 0,0-1 1 0 0,0 1 0 0 0,0 0 0 0 0,0-1 0 0 0,0 1 0 0 0,-1 0 0 0 0,1-1 0 0 0,0 0 0 0 0,0 1-1 0 0,0-1 1 0 0,-1 0 0 0 0,1 1 174 0 0,-24 20-8912 0 0,16-14 4476 0 0</inkml:trace>
  <inkml:trace contextRef="#ctx0" brushRef="#br0" timeOffset="687.949">60 803 7114 0 0,'0'0'1671'0'0,"0"0"-198"0"0,0 0 104 0 0,0 0 138 0 0,0 0-90 0 0,0 0-188 0 0,0 0-159 0 0,0 0-149 0 0,0 0-145 0 0,0 0-112 0 0,0 0-102 0 0,32 2-90 0 0,103 5-64 0 0,-113-5-382 0 0,0-2 0 0 0,0 0 1 0 0,0-1-1 0 0,0-2 0 0 0,0 0 0 0 0,-1-1 1 0 0,1-1-1 0 0,-1-1 0 0 0,1-2-234 0 0,2 1 50 0 0,120-41-346 0 0,-100 33-805 0 0,7-1-2988 0 0,-17 7-6237 0 0,-26 9 1039 0 0</inkml:trace>
  <inkml:trace contextRef="#ctx0" brushRef="#br0" timeOffset="1053.805">1160 597 10418 0 0,'0'0'1790'0'0,"0"0"-246"0"0,0 0-98 0 0,0 0-23 0 0,0 0-127 0 0,0 0-208 0 0,0 0-203 0 0,0 0-232 0 0,0 0-190 0 0,0 0-170 0 0,0 0-105 0 0,0 0-44 0 0,-29 27-24 0 0,-87 87 3 0 0,114-113-117 0 0,0 0 0 0 0,1 0-1 0 0,-1 0 1 0 0,0 0 0 0 0,1 0 0 0 0,-1 0 0 0 0,0 1-1 0 0,1-1 1 0 0,-1 0 0 0 0,1 1 0 0 0,0 0 0 0 0,0-1-1 0 0,-1 1 1 0 0,1-1 0 0 0,0 1 0 0 0,0 0 0 0 0,1 0-1 0 0,-1 0 1 0 0,0 0 0 0 0,0 0 0 0 0,1 0 0 0 0,0-1-1 0 0,-1 1 1 0 0,1 0 0 0 0,0 1 0 0 0,0-1 0 0 0,0 0-1 0 0,0 0 1 0 0,0 0 0 0 0,0 0 0 0 0,1 0 0 0 0,-1 0-1 0 0,0 0 1 0 0,1 0-6 0 0,2 4 39 0 0,1-1 19 0 0,1 1 0 0 0,-1-1 0 0 0,1 0 0 0 0,0 0 0 0 0,0 0 0 0 0,0 0 0 0 0,1-1 0 0 0,0 0 0 0 0,0-1 0 0 0,0 1 0 0 0,0-1 0 0 0,0 0 0 0 0,1 0 0 0 0,-1-1 0 0 0,1 0 0 0 0,0 0 0 0 0,0-1 0 0 0,0 0 0 0 0,-1 0 0 0 0,1 0 0 0 0,0-1 0 0 0,0 0 0 0 0,0 0 0 0 0,0-1 0 0 0,0 0 0 0 0,7-2-58 0 0,-6 3 113 0 0,0-2 0 0 0,0 1 0 0 0,0-1 0 0 0,0 0 0 0 0,0-1 0 0 0,0 0-1 0 0,-1 0 1 0 0,1-1 0 0 0,-1 0 0 0 0,0 0 0 0 0,0-1 0 0 0,-1 1 0 0 0,1-2 0 0 0,-1 1-1 0 0,0-1 1 0 0,0 0 0 0 0,-1 0 0 0 0,0 0 0 0 0,3-5-113 0 0,-5 7 37 0 0,-1 1 0 0 0,1-1 0 0 0,-1 0 0 0 0,0 0 1 0 0,0 0-1 0 0,-1 0 0 0 0,1 0 0 0 0,-1 0 0 0 0,0 0 0 0 0,0-1 0 0 0,-1 1 1 0 0,1 0-1 0 0,-1-1 0 0 0,0 1 0 0 0,0 0 0 0 0,0-1 0 0 0,0 1 0 0 0,-1 0 1 0 0,0-1-1 0 0,0 1 0 0 0,0 0 0 0 0,0 0 0 0 0,-1 0 0 0 0,0 0 0 0 0,0 0 1 0 0,0 0-1 0 0,-2-3-37 0 0,-2-1-354 0 0,0 1 1 0 0,-1 0-1 0 0,0 0 1 0 0,0 0 0 0 0,0 1-1 0 0,-1 0 1 0 0,0 0-1 0 0,0 1 1 0 0,-1 0 0 0 0,-3-2 353 0 0,-37-15-6172 0 0,19 9-2961 0 0,16 8 1206 0 0</inkml:trace>
</inkml:ink>
</file>

<file path=ppt/ink/ink9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1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74 0 0 0,'0'0'512'0'0,"0"0"715"0"0,0 0 257 0 0,0 0 201 0 0,0 0 188 0 0,0 0 80 0 0,0 0-38 0 0,0 0-196 0 0,0 0-328 0 0,0 0-344 0 0,0 0-270 0 0,-1-7-166 0 0,-2-19-69 0 0,-15 77 2207 0 0,11 1-2255 0 0,2 1-1 0 0,2-1 1 0 0,3 1-1 0 0,2-1 1 0 0,3 6-494 0 0,-2-45 52 0 0,0 0 0 0 0,0 0 0 0 0,1 0 0 0 0,1 0 0 0 0,0-1 0 0 0,1 1 0 0 0,0-1 0 0 0,1-1 0 0 0,0 1 0 0 0,1-1 0 0 0,0-1 0 0 0,6 6-52 0 0,-6-10 55 0 0,-1 0 0 0 0,2 0 1 0 0,-1-1-1 0 0,1 0 0 0 0,-1 0 1 0 0,1-1-1 0 0,0-1 0 0 0,1 1 1 0 0,-1-1-1 0 0,1-1 0 0 0,-1 0 1 0 0,1 0-1 0 0,0-1 0 0 0,0 0 0 0 0,0-1 1 0 0,0 0-1 0 0,-1 0 0 0 0,1-1 1 0 0,8-2-56 0 0,0-3 102 0 0,0-1 0 0 0,0-1 1 0 0,-1-1-1 0 0,0 0 0 0 0,0-1 1 0 0,-1-1-1 0 0,0-1 1 0 0,-1 0-1 0 0,-1-1 0 0 0,0 0 1 0 0,0-1-1 0 0,-2-1 0 0 0,0 0 1 0 0,0-1-1 0 0,6-12-102 0 0,-13 21 40 0 0,7-9 26 0 0,0-1 0 0 0,-2 0 1 0 0,0-1-1 0 0,-1 0 0 0 0,0 0 1 0 0,-2-1-1 0 0,0 0 1 0 0,-2 0-1 0 0,0-1 0 0 0,-1 1 1 0 0,0-1-1 0 0,-1-13-66 0 0,-1 4 66 0 0,0 17-36 0 0,-1 1 0 0 0,0 0 0 0 0,-1-1-1 0 0,-1 0 1 0 0,0 1 0 0 0,0 0 0 0 0,-1-1 0 0 0,0 1 0 0 0,-2-3-30 0 0,3 12 1 0 0,0 1 0 0 0,0-1 1 0 0,0 1-1 0 0,-1-1 0 0 0,1 1 1 0 0,0 0-1 0 0,-1 0 0 0 0,1 0 1 0 0,-1 0-1 0 0,1 0 0 0 0,-1 0 1 0 0,1 0-1 0 0,-1 0 0 0 0,0 1 1 0 0,1-1-1 0 0,-1 0 0 0 0,0 1 1 0 0,0 0-1 0 0,1-1 0 0 0,-1 1 1 0 0,0 0-1 0 0,0 0 0 0 0,0 0 1 0 0,1 0-1 0 0,-1 0 0 0 0,0 0 1 0 0,0 1-1 0 0,0-1 0 0 0,1 1 1 0 0,-1-1-1 0 0,0 1 0 0 0,0 0 1 0 0,1-1-1 0 0,-1 1 0 0 0,1 0 1 0 0,-1 0-1 0 0,1 0 0 0 0,-1 0 1 0 0,1 0-1 0 0,0 1 0 0 0,-1-1 1 0 0,1 0-1 0 0,0 1 0 0 0,0-1 1 0 0,0 1-1 0 0,0-1 0 0 0,0 1 1 0 0,0-1-1 0 0,0 1 0 0 0,1 0-1 0 0,-11 18 3 0 0,1 1-1 0 0,1 1 0 0 0,1-1 1 0 0,1 1-1 0 0,1 1 1 0 0,1-1-1 0 0,1 1 0 0 0,1 0 1 0 0,1 0-1 0 0,1 0 0 0 0,0 0 1 0 0,2 1-1 0 0,1-1 1 0 0,4 19-3 0 0,-1-23-4 0 0,1 0 0 0 0,1 0 0 0 0,1 0 0 0 0,0-1 0 0 0,1 0 0 0 0,1 0 0 0 0,1-1 0 0 0,0-1 0 0 0,1 0 0 0 0,1 0 0 0 0,1-1 0 0 0,0-1 0 0 0,1 0 0 0 0,0-1 0 0 0,2 0 4 0 0,45 20-470 0 0,-15-29-4313 0 0,-30-16-3357 0 0,-12 7 3211 0 0,-1 1-3123 0 0</inkml:trace>
  <inkml:trace contextRef="#ctx0" brushRef="#br0" timeOffset="415.599">1222 298 12867 0 0,'0'0'2210'0'0,"0"0"-393"0"0,0 0-282 0 0,0 0-134 0 0,0 0-185 0 0,0 0-259 0 0,0 0-235 0 0,0 0-170 0 0,0 0-168 0 0,0 0-112 0 0,0 0-77 0 0,0 0-20 0 0,0 0-55 0 0,-30 7-7 0 0,-89 21 0 0 0,76-8 41 0 0,42-18-153 0 0,0 0 1 0 0,0-1-1 0 0,0 1 1 0 0,0 0-1 0 0,0 0 1 0 0,1 0 0 0 0,-1 0-1 0 0,1 0 1 0 0,-1 0-1 0 0,1 0 1 0 0,0 0-1 0 0,-1 0 1 0 0,1 0 0 0 0,0 0-1 0 0,0 0 1 0 0,1 0-1 0 0,-1 0 1 0 0,0 0-1 0 0,1 0 1 0 0,-1 0-1 0 0,1 0 1 0 0,-1 0 0 0 0,1 0-1 0 0,0 0 1 0 0,0 0-1 0 0,0-1 1 0 0,0 1-1 0 0,0 0 1 0 0,1-1 0 0 0,-1 1-1 0 0,0-1 1 0 0,1 1-1 0 0,-1-1 1 0 0,1 1-1 0 0,0-1 1 0 0,-1 0-1 0 0,1 0 1 0 0,0 0 0 0 0,0 0-2 0 0,1 3 3 0 0,136 85 23 0 0,-136-87-17 0 0,0 0 0 0 0,-1 0 0 0 0,0 0 0 0 0,1 1 0 0 0,-1-1 0 0 0,0 1 0 0 0,0 0 0 0 0,-1-1 0 0 0,1 1 0 0 0,0 0 0 0 0,-1 0 0 0 0,0 0 0 0 0,0 0 0 0 0,0 0 0 0 0,0 0 0 0 0,0 1 0 0 0,0-1 0 0 0,-1 0 0 0 0,0 0 0 0 0,1 1 0 0 0,-1-1 0 0 0,0 0 0 0 0,-1 2-9 0 0,-1 2 46 0 0,-1-1 0 0 0,0 0 0 0 0,-1 0 1 0 0,1 0-1 0 0,-1 0 0 0 0,0-1 0 0 0,0 1 0 0 0,-1-1 0 0 0,0 0 0 0 0,0 0 1 0 0,0-1-1 0 0,0 0 0 0 0,-1 1 0 0 0,1-2 0 0 0,-1 1 0 0 0,0-1 0 0 0,-1 0 1 0 0,1 0-1 0 0,-3 0-46 0 0,-22 15 73 0 0,22-13-155 0 0,0 0 0 0 0,-1 0 1 0 0,0-2-1 0 0,0 1 0 0 0,0-1 0 0 0,0 0 1 0 0,0-1-1 0 0,0 0 0 0 0,-1-1 1 0 0,1 0-1 0 0,-1-1 0 0 0,-2 0 82 0 0,12 0-156 0 0,1-1 1 0 0,-1 1-1 0 0,1-1 0 0 0,-1 1 0 0 0,1-1 0 0 0,-1 1 0 0 0,1-1 0 0 0,0 1 0 0 0,-1-1 0 0 0,1 0 0 0 0,0 1 1 0 0,-1-1-1 0 0,1 1 0 0 0,0-1 0 0 0,0 0 0 0 0,0 1 0 0 0,0-1 0 0 0,0 0 0 0 0,0 1 0 0 0,-1-1 0 0 0,1 0 1 0 0,1 1-1 0 0,-1-1 0 0 0,0 0 0 0 0,0 1 0 0 0,0-1 0 0 0,0 0 0 0 0,0 1 0 0 0,1-1 0 0 0,-1 1 0 0 0,0-1 1 0 0,0 0-1 0 0,1 1 0 0 0,-1-1 0 0 0,0 1 0 0 0,1-1 0 0 0,-1 1 0 0 0,1-1 0 0 0,-1 1 0 0 0,1-1 0 0 0,-1 1 1 0 0,1-1-1 0 0,-1 1 0 0 0,1 0 0 0 0,-1-1 0 0 0,1 1 0 0 0,0 0 0 0 0,-1 0 0 0 0,1-1 0 0 0,0 1 156 0 0,47-42-12224 0 0,-39 34 7174 0 0</inkml:trace>
  <inkml:trace contextRef="#ctx0" brushRef="#br0" timeOffset="763.395">1421 578 4329 0 0,'0'0'3075'0'0,"0"0"-345"0"0,0 0-257 0 0,0 0-227 0 0,0 0-279 0 0,0 0-311 0 0,0 0-249 0 0,0 0-205 0 0,0 0-190 0 0,0 0-169 0 0,0 0-149 0 0,31-9-119 0 0,95-30-103 0 0,-71 8 169 0 0,-49 23-487 0 0,55-77 832 0 0,-53 15-602 0 0,-9 68-388 0 0,0 1 0 0 0,-1-1 1 0 0,1 1-1 0 0,-1-1 1 0 0,1 1-1 0 0,-1 0 0 0 0,0-1 1 0 0,1 1-1 0 0,-1 0 0 0 0,0 0 1 0 0,0 0-1 0 0,0 0 1 0 0,0 1-1 0 0,0-1 0 0 0,0 0 1 0 0,0 1-1 0 0,0 0 0 0 0,0-1 1 0 0,0 1-1 0 0,0 0 1 0 0,0 0-1 0 0,0 0 0 0 0,0 0 1 0 0,0 0-1 0 0,-1 1 4 0 0,-11 2-34 0 0,1 0 0 0 0,0 1 0 0 0,0 0 0 0 0,1 1 1 0 0,-1 0-1 0 0,1 1 0 0 0,0 1 0 0 0,1 0 0 0 0,0 0 0 0 0,0 1 0 0 0,0 1 0 0 0,1 0 0 0 0,0 0 0 0 0,1 1 1 0 0,0 0-1 0 0,0 1 0 0 0,1 0 0 0 0,1 0 0 0 0,-5 9 34 0 0,4-8-5 0 0,0 0-1 0 0,1 0 1 0 0,1 1 0 0 0,0 0-1 0 0,0 0 1 0 0,1 1 0 0 0,1-1-1 0 0,0 1 1 0 0,1 0 0 0 0,1 0-1 0 0,0 0 1 0 0,1 1 0 0 0,0-1-1 0 0,1 8 6 0 0,1-16-3 0 0,0-1 0 0 0,0 0-1 0 0,1 1 1 0 0,-1-1 0 0 0,1 0-1 0 0,0 0 1 0 0,1 0 0 0 0,-1 0-1 0 0,1-1 1 0 0,0 1 0 0 0,0 0-1 0 0,0-1 1 0 0,1 0 0 0 0,0 0-1 0 0,0 0 1 0 0,0 0-1 0 0,0-1 1 0 0,0 0 0 0 0,1 1-1 0 0,-1-1 1 0 0,1-1 0 0 0,0 1-1 0 0,0-1 1 0 0,4 2 3 0 0,132 27 74 0 0,-2-37-262 0 0,-49-17-3447 0 0,-70 16 958 0 0,10-5-6431 0 0,-14 5-1314 0 0</inkml:trace>
</inkml:ink>
</file>

<file path=ppt/ink/ink9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6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231 461 0 0 0,'0'0'1618'0'0,"0"0"94"0"0,0 0-18 0 0,0 0-126 0 0,0 0-245 0 0,0 0-201 0 0,0 0-172 0 0,0 0-127 0 0,-11-2-60 0 0,-34-3-40 0 0,7 25 1282 0 0,34-16-1788 0 0,-9 8 25 0 0,1 1 1 0 0,1-1 0 0 0,0 2-1 0 0,0-1 1 0 0,1 2 0 0 0,1-1-1 0 0,1 1 1 0 0,0 1-1 0 0,0 0 1 0 0,2 0 0 0 0,0 0-1 0 0,1 0 1 0 0,1 1-1 0 0,0 1-242 0 0,2-11 76 0 0,1 1-1 0 0,-1 0 0 0 0,2-1 0 0 0,-1 1 0 0 0,1 0 1 0 0,0 0-1 0 0,1 0 0 0 0,-1-1 0 0 0,2 1 0 0 0,-1 0 1 0 0,1-1-1 0 0,0 1 0 0 0,3 4-75 0 0,-3-6 82 0 0,0 0 1 0 0,1-1-1 0 0,-1 0 0 0 0,1 0 0 0 0,0 1 0 0 0,1-2 1 0 0,0 1-1 0 0,-1 0 0 0 0,1-1 0 0 0,1 0 1 0 0,-1 0-1 0 0,1 0 0 0 0,-1 0 0 0 0,1-1 1 0 0,0 1-1 0 0,0-2 0 0 0,1 1 0 0 0,-1 0 1 0 0,1-1-1 0 0,-1 0 0 0 0,1 0 0 0 0,0-1 1 0 0,0 1-1 0 0,5 0-82 0 0,6-4 180 0 0,0-1 0 0 0,0 0-1 0 0,-1-1 1 0 0,1 0 0 0 0,-1-1 0 0 0,0-1 0 0 0,0-1 0 0 0,-1-1 0 0 0,0 0-1 0 0,0 0 1 0 0,-1-2 0 0 0,0 1 0 0 0,-1-2 0 0 0,0 0 0 0 0,7-8-180 0 0,8-9 124 0 0,0 0 1 0 0,-3-2-1 0 0,0-1 1 0 0,-2-1 0 0 0,-1-1-1 0 0,-2-1 1 0 0,15-34-125 0 0,-15 26 48 0 0,-3 0-1 0 0,-1-2 1 0 0,-2 0 0 0 0,0-10-48 0 0,-11 41-13 0 0,-1 0 1 0 0,0 0 0 0 0,0 0-1 0 0,-1 0 1 0 0,-1 0 0 0 0,0-1-1 0 0,-1 1 1 0 0,-1 0 0 0 0,0 0-1 0 0,-1 0 1 0 0,0 1 0 0 0,-1-4 12 0 0,2 10-24 0 0,-1 1 1 0 0,1-1 0 0 0,-1 1 0 0 0,0-1-1 0 0,0 1 1 0 0,0 0 0 0 0,-1 0-1 0 0,0 0 1 0 0,0 0 0 0 0,0 1 0 0 0,-1 0-1 0 0,1 0 1 0 0,-1 0 0 0 0,0 0-1 0 0,0 1 1 0 0,0 0 0 0 0,-1 0-1 0 0,1 0 1 0 0,-1 1 0 0 0,0 0 0 0 0,1 0-1 0 0,-1 0 1 0 0,0 0 0 0 0,0 1-1 0 0,0 0 1 0 0,-5 0 23 0 0,2 3-28 0 0,0 0-1 0 0,1 0 1 0 0,-1 1 0 0 0,1 0-1 0 0,0 1 1 0 0,0 0 0 0 0,0 0-1 0 0,1 0 1 0 0,-1 1 0 0 0,1 0-1 0 0,0 1 1 0 0,1 0-1 0 0,-1 0 1 0 0,1 0 0 0 0,0 0-1 0 0,1 1 1 0 0,-1 0 0 0 0,1 1-1 0 0,-1 2 29 0 0,-10 17 9 0 0,2 0-1 0 0,0 0 0 0 0,2 1 0 0 0,1 1 1 0 0,2 0-1 0 0,1 0 0 0 0,1 1 1 0 0,1 0-1 0 0,1 0 0 0 0,2 1 0 0 0,2-1 1 0 0,0 1-1 0 0,2-1 0 0 0,1 1-8 0 0,-1-19 13 0 0,1 1 0 0 0,0-1 0 0 0,0 0 1 0 0,1-1-1 0 0,1 1 0 0 0,0 0 0 0 0,0-1 0 0 0,1 0 0 0 0,1 0 0 0 0,0 0 0 0 0,0-1 0 0 0,1 0 0 0 0,0 0 0 0 0,1 0 0 0 0,0-1 0 0 0,1 0 0 0 0,-1-1 0 0 0,2 0 0 0 0,-1 0 0 0 0,1-1 0 0 0,0 0 0 0 0,1-1 0 0 0,0 0 0 0 0,0-1 0 0 0,0 0 1 0 0,0-1-1 0 0,1 0 0 0 0,0-1 0 0 0,0 0 0 0 0,0 0 0 0 0,0-2 0 0 0,3 1-13 0 0,4 0 47 0 0,0 0-1 0 0,0-2 1 0 0,0 0 0 0 0,0-1-1 0 0,0-1 1 0 0,0-1 0 0 0,-1 0 0 0 0,1-2-1 0 0,-1 0 1 0 0,0-1 0 0 0,0 0 0 0 0,-1-2-1 0 0,0 0 1 0 0,0-1 0 0 0,-1-1 0 0 0,0 0-1 0 0,-1-1 1 0 0,0-1 0 0 0,0 0 0 0 0,-1-1-1 0 0,0-2-46 0 0,23-48 90 0 0,-32 26 403 0 0,-18 42-624 0 0,9 2 116 0 0,-1-1-1 0 0,1 1 1 0 0,0-1-1 0 0,0 1 1 0 0,1 0-1 0 0,0 1 1 0 0,1-1-1 0 0,-1 1 1 0 0,1-1-1 0 0,0 1 1 0 0,1-1-1 0 0,0 1 1 0 0,0 0-1 0 0,1 4 16 0 0,2-6 4 0 0,0 0 0 0 0,1 0 0 0 0,0 0 0 0 0,0-1 0 0 0,0 1 0 0 0,0-1 0 0 0,1 0 0 0 0,0 0 1 0 0,0 0-1 0 0,0 0 0 0 0,1-1 0 0 0,0 0 0 0 0,0 0 0 0 0,0 0 0 0 0,0-1 0 0 0,0 1 0 0 0,1-1 0 0 0,0 0 0 0 0,-1-1 0 0 0,1 1 0 0 0,0-1 0 0 0,0 0 0 0 0,1-1-4 0 0,3 1 33 0 0,0 0-1 0 0,0-1 0 0 0,0 0 1 0 0,0 0-1 0 0,1-1 0 0 0,-1-1 1 0 0,0 1-1 0 0,0-2 0 0 0,0 0 1 0 0,0 0-1 0 0,0 0 0 0 0,0-1 1 0 0,0-1-1 0 0,-1 0 0 0 0,0 0 1 0 0,1-1-33 0 0,16-14 118 0 0,0 0 0 0 0,-1-2 0 0 0,-1-1 1 0 0,-1-1-1 0 0,-1-1 0 0 0,-1-1 0 0 0,6-11-118 0 0,1 2 9 0 0,49-33 48 0 0,-75 69-61 0 0,0-1 0 0 0,0 0-1 0 0,0 1 1 0 0,0-1 0 0 0,0 1-1 0 0,0-1 1 0 0,-1 1 0 0 0,1 0-1 0 0,0 0 1 0 0,-1 0 0 0 0,0 0-1 0 0,1 0 1 0 0,-1 0 0 0 0,0 1-1 0 0,0-1 1 0 0,0 0-1 0 0,0 0 1 0 0,-1 1 0 0 0,1-1-1 0 0,-1 1 1 0 0,1-1 0 0 0,-1 0-1 0 0,0 1 1 0 0,0-1 0 0 0,0 1-1 0 0,0-1 1 0 0,0 2 4 0 0,15 242 83 0 0,-16-241-86 0 0,0 0 1 0 0,-1-1-1 0 0,0 1 1 0 0,0 0-1 0 0,0-1 1 0 0,-1 1-1 0 0,1-1 1 0 0,-1 1-1 0 0,0-1 1 0 0,0 0-1 0 0,-1 0 1 0 0,1-1-1 0 0,-1 1 1 0 0,0-1 0 0 0,0 0-1 0 0,0 0 1 0 0,0 0-1 0 0,0 0 1 0 0,-1-1-1 0 0,1 1 1 0 0,-1-1-1 0 0,0 0 1 0 0,0-1-1 0 0,0 1 1 0 0,0-1-1 0 0,0 0 1 0 0,0 0-1 0 0,0-1 1 0 0,0 1-1 0 0,0-1 1 0 0,0 0-1 0 0,0-1 1 0 0,0 1-1 0 0,0-1 1 0 0,-2 0 2 0 0,26-18-583 0 0,-4 14 572 0 0,0 1 0 0 0,0 0 0 0 0,0 1 0 0 0,0 0 0 0 0,0 2 0 0 0,1 0 0 0 0,-1 0 0 0 0,0 1 0 0 0,15 3 11 0 0,15-2 9 0 0,46-15 167 0 0,-72 7-112 0 0,2 0 28 0 0,0 0 1 0 0,-1-2-1 0 0,0 0 1 0 0,0-1-1 0 0,-1-1 1 0 0,0-1 0 0 0,-1-1-1 0 0,0 0 1 0 0,-1-1-1 0 0,6-8-92 0 0,109-174 530 0 0,-116 169-539 0 0,-2 0 1 0 0,-1-1-1 0 0,0-1 0 0 0,-3 0 1 0 0,0 0-1 0 0,-2-1 1 0 0,-1 0-1 0 0,-2-1 1 0 0,0 1-1 0 0,-3-1 1 0 0,0 0-1 0 0,-2 0 1 0 0,-3-21 8 0 0,4 49-1 0 0,-1 1-1 0 0,0 0 1 0 0,1 0 0 0 0,-1 0-1 0 0,0 0 1 0 0,0 0 0 0 0,0 0-1 0 0,-1 0 1 0 0,1-1 0 0 0,0 1 0 0 0,-1 0-1 0 0,0 0 1 0 0,1 0 0 0 0,-1 0-1 0 0,0 0 1 0 0,0 1 0 0 0,0-1 0 0 0,0 0-1 0 0,0 0 1 0 0,-1 0 0 0 0,1 1-1 0 0,0-1 1 0 0,-1 1 0 0 0,1-1-1 0 0,-1 1 1 0 0,0 0 0 0 0,1-1 0 0 0,-1 1-1 0 0,0 0 1 0 0,0 0 0 0 0,0 0-1 0 0,0 0 1 0 0,0 1 0 0 0,0-1-1 0 0,0 0 1 0 0,0 1 0 0 0,0-1 1 0 0,-3 3-15 0 0,1 0 1 0 0,0 1-1 0 0,-1-1 1 0 0,1 1-1 0 0,0 0 1 0 0,0 0-1 0 0,1 0 1 0 0,-1 0-1 0 0,1 1 1 0 0,-1-1-1 0 0,1 1 1 0 0,0 0-1 0 0,0 0 1 0 0,1 0-1 0 0,-1 1 1 0 0,1-1-1 0 0,0 1 1 0 0,0-1-1 0 0,1 1 1 0 0,-1-1-1 0 0,1 1 1 0 0,0 0-1 0 0,0 0 1 0 0,0 3 14 0 0,-22 116 68 0 0,28 355-44 0 0,-3-354 377 0 0,-1-74-5110 0 0,17-124-13737 0 0,-13 58 14126 0 0</inkml:trace>
</inkml:ink>
</file>

<file path=ppt/ink/ink9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6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 7930 0 0,'0'0'1920'0'0,"0"0"-433"0"0,0 0-141 0 0,0 0 122 0 0,0 0 56 0 0,0 0-119 0 0,0 0-213 0 0,0 0-244 0 0,-34 28-205 0 0,-102 89-184 0 0,43-28 721 0 0,82-77-1007 0 0,8-10-184 0 0,0 1 0 0 0,-1 0 0 0 0,2 0 0 0 0,-1 0 1 0 0,0 1-1 0 0,1-1 0 0 0,-1 1 0 0 0,1-1 0 0 0,0 1 0 0 0,0 0 0 0 0,1 0 0 0 0,-1 0 1 0 0,1 0-1 0 0,0 0 0 0 0,0 0 0 0 0,-1 3-89 0 0,50 30 471 0 0,51 18 26 0 0,31 38 522 0 0,-106-72-869 0 0,-22-18-209 0 0,0-1 0 0 0,0 1 0 0 0,0-1 1 0 0,1 0-1 0 0,-1 0 0 0 0,1 0 0 0 0,0 0 1 0 0,-1 0-1 0 0,1-1 0 0 0,0 1 0 0 0,0-1 1 0 0,0 0-1 0 0,0 0 0 0 0,0 0 0 0 0,0 0 1 0 0,0-1-1 0 0,1 1 0 0 0,-1-1 0 0 0,0 1 1 0 0,1-1 58 0 0,9-3-3410 0 0,-6-8-8509 0 0,-6 10 2785 0 0</inkml:trace>
</inkml:ink>
</file>

<file path=ppt/ink/ink9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12 2064 0 0,'0'0'2492'0'0,"0"0"-129"0"0,0 0-69 0 0,0 0-17 0 0,0 0-103 0 0,0 0-245 0 0,0 0-333 0 0,0 0-332 0 0,0 0-317 0 0,0 0-261 0 0,0 0-177 0 0,0 0-62 0 0,0 0 18 0 0,-12 8 37 0 0,-51 42 451 0 0,30-13 73 0 0,33-36-962 0 0,0-1-2 0 0,0 0-7 0 0,0 0 12 0 0,5-12 126 0 0,56-49 47 0 0,-31 28-541 0 0,-30 32-126 0 0,0 1-450 0 0,0 0-800 0 0,0 0-1475 0 0,0 0-3542 0 0,0 0-4847 0 0</inkml:trace>
</inkml:ink>
</file>

<file path=ppt/ink/ink9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17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85 3881 0 0,'0'0'1650'0'0,"0"0"-294"0"0,0 0-95 0 0,0 0 85 0 0,0 0 101 0 0,0 0 5 0 0,0 0-129 0 0,0 0-180 0 0,0 0-189 0 0,0 0-179 0 0,0 0-135 0 0,-21-3-60 0 0,-68-12-20 0 0,84 14-443 0 0,1 0 1 0 0,-1 0-1 0 0,0 0 0 0 0,1 1 1 0 0,-1-1-1 0 0,0 1 0 0 0,0 1 1 0 0,0-1-1 0 0,1 1 1 0 0,-1 0-1 0 0,0 0 0 0 0,1 0 1 0 0,-1 0-1 0 0,1 1 0 0 0,-1 0 1 0 0,-1 1-118 0 0,-10 4 474 0 0,1 0-325 0 0,0 1-1 0 0,0 1 0 0 0,0 0 0 0 0,1 1 0 0 0,1 1 0 0 0,0 0 0 0 0,0 1 1 0 0,1 0-1 0 0,1 1 0 0 0,0 0 0 0 0,0 1 0 0 0,1 0 0 0 0,1 1 0 0 0,1 0 1 0 0,0 0-1 0 0,1 1 0 0 0,0 0 0 0 0,2 0 0 0 0,0 1 0 0 0,0-1 0 0 0,2 1 0 0 0,0 0 1 0 0,1 0-1 0 0,1 0 0 0 0,0 9-148 0 0,1-19 41 0 0,0-1-1 0 0,0 1 1 0 0,1-1 0 0 0,0 0 0 0 0,0 1-1 0 0,1-1 1 0 0,0 0 0 0 0,0 0-1 0 0,0 0 1 0 0,1 0 0 0 0,0 0 0 0 0,0-1-1 0 0,0 1 1 0 0,1-1 0 0 0,0 0 0 0 0,0 0-1 0 0,0 0 1 0 0,0 0 0 0 0,1-1-1 0 0,0 0 1 0 0,0 0 0 0 0,0 0 0 0 0,0-1-1 0 0,1 1 1 0 0,0-1 0 0 0,-1 0 0 0 0,1-1-1 0 0,4 2-40 0 0,1-1 83 0 0,0 0 1 0 0,0 0-1 0 0,0-1 0 0 0,1-1 0 0 0,-1 0 0 0 0,1 0 1 0 0,-1-1-1 0 0,1-1 0 0 0,-1 0 0 0 0,1 0 1 0 0,-1-1-1 0 0,0 0 0 0 0,0-1 0 0 0,0-1 0 0 0,8-3-83 0 0,17-9 119 0 0,-2-3 0 0 0,0 0 0 0 0,-1-2 0 0 0,0-2 0 0 0,-2-1-1 0 0,-1-1 1 0 0,-1-2 0 0 0,-2 0 0 0 0,0-2 0 0 0,12-19-119 0 0,-31 37 54 0 0,0 0-1 0 0,-1-1 1 0 0,0 0 0 0 0,-1-1 0 0 0,0 0 0 0 0,-1 1 0 0 0,0-2 0 0 0,-1 1-1 0 0,-1 0 1 0 0,0-1 0 0 0,-1 0 0 0 0,0 0 0 0 0,-1 0-54 0 0,-9 22 124 0 0,-24 102-239 0 0,32-100 114 0 0,1 1 0 0 0,0 0-1 0 0,1-1 1 0 0,1 1 0 0 0,-1-1 0 0 0,2 1-1 0 0,-1-1 1 0 0,1 0 0 0 0,1 0 0 0 0,0-1 0 0 0,0 0-1 0 0,1 1 1 0 0,0-2 0 0 0,1 1 0 0 0,0-1-1 0 0,0 0 1 0 0,0 0 0 0 0,1-1 0 0 0,1 0-1 0 0,-1 0 1 0 0,1-1 0 0 0,0 0 0 0 0,0-1-1 0 0,1 0 1 0 0,0 0 0 0 0,0-1 0 0 0,0 0-1 0 0,10 2 2 0 0,-9-2-11 0 0,1-1-1 0 0,-1 1 1 0 0,0-2-1 0 0,1 0 1 0 0,0 0-1 0 0,-1-1 1 0 0,1 0-1 0 0,0-1 1 0 0,0 0-1 0 0,-1-1 1 0 0,1-1-1 0 0,0 0 1 0 0,-1 0-1 0 0,0-1 1 0 0,1 0-1 0 0,-1-1 1 0 0,0-1-1 0 0,-1 1 1 0 0,10-7 11 0 0,80-66-871 0 0,-68 43 963 0 0,-12 29 568 0 0,91-89-232 0 0,-37 20-252 0 0,38-65-85 0 0,-90 110-67 0 0,-15 21 30 0 0,-5 10-303 0 0,-3 7 201 0 0,43 138 112 0 0,-14-70-65 0 0,2 37-26 0 0,-28-108 36 0 0,-1 0 0 0 0,0 0-1 0 0,0 0 1 0 0,0 0 0 0 0,-1 1 0 0 0,0-1-1 0 0,0 0 1 0 0,0 0 0 0 0,-1 0 0 0 0,0 0-1 0 0,0 0 1 0 0,-1 0 0 0 0,1 0 0 0 0,-1 0-1 0 0,-1-1 1 0 0,0 2-9 0 0,-10 4-54 0 0,0 0 0 0 0,-1-2 0 0 0,-1 0 0 0 0,1 0-1 0 0,-1-2 1 0 0,-1 0 0 0 0,1 0 0 0 0,-1-1 0 0 0,0-1 0 0 0,-1-1 0 0 0,1-1-1 0 0,-1 0 1 0 0,0-1 0 0 0,0 0 0 0 0,-2-1 54 0 0,-21-1-215 0 0,39 0 119 0 0,1 0-66 0 0,11 0-210 0 0,141-4 1015 0 0,0-6 0 0 0,63-16-643 0 0,-162 16 28 0 0,-2-1-1 0 0,0-3 1 0 0,0-3-1 0 0,-2-1 1 0 0,22-12-28 0 0,-10-9-1508 0 0,-44 21-2751 0 0,-6-1-5451 0 0,-7 11-2922 0 0</inkml:trace>
</inkml:ink>
</file>

<file path=ppt/ink/ink9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0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0 847 2753 0 0,'0'0'905'0'0,"0"0"-142"0"0,0 0 58 0 0,0 0 272 0 0,0 0 330 0 0,0 0 224 0 0,0 0 105 0 0,0 0-25 0 0,0 0-120 0 0,0 0-151 0 0,0 0-166 0 0,19 2-102 0 0,62 7-67 0 0,-15-25 568 0 0,-54 9-1370 0 0,43-21 343 0 0,-1-3-1 0 0,-1-2 1 0 0,-2-2 0 0 0,-2-3 0 0 0,42-40-662 0 0,-62 51 80 0 0,-2 0-1 0 0,0-2 1 0 0,-2-1 0 0 0,-2-1 0 0 0,0-1 0 0 0,-2-1 0 0 0,-2-1 0 0 0,-1-1 0 0 0,-1-1-1 0 0,1-10-79 0 0,-16 44-9 0 0,0-1-1 0 0,-1 0 0 0 0,1 1 1 0 0,-1-1-1 0 0,1 0 0 0 0,-1 0 0 0 0,0 0 1 0 0,0 0-1 0 0,-1 0 0 0 0,1 0 1 0 0,-1 0-1 0 0,1 0 0 0 0,-1-1 1 0 0,0 1-1 0 0,0 0 0 0 0,0 0 0 0 0,-1 0 1 0 0,1 0-1 0 0,-1 0 0 0 0,0 0 1 0 0,0 0-1 0 0,0 0 0 0 0,0 0 0 0 0,0 0 1 0 0,0 0-1 0 0,-1 0 0 0 0,0 1 1 0 0,1-1-1 0 0,-1 1 0 0 0,0-1 0 0 0,0 1 1 0 0,-1-1-1 0 0,1 1 0 0 0,0 0 1 0 0,-1 0-1 0 0,1 0 0 0 0,-1 1 0 0 0,0-1 1 0 0,1 1-1 0 0,-1-1 0 0 0,0 1 1 0 0,0 0-1 0 0,0 0 0 0 0,0 0 0 0 0,0 0 1 0 0,-1 1 9 0 0,-7 2-67 0 0,0 2 0 0 0,0 0 0 0 0,1 0 0 0 0,-1 1-1 0 0,1 0 1 0 0,0 1 0 0 0,0 0 0 0 0,1 1 0 0 0,-1 0 0 0 0,2 0 0 0 0,-1 1 0 0 0,1 0 0 0 0,0 0 0 0 0,1 1 0 0 0,0 0 0 0 0,0 1 0 0 0,1-1 0 0 0,0 2 67 0 0,-3-1-40 0 0,-1 1 15 0 0,1 0 1 0 0,0 1-1 0 0,0 0 1 0 0,1 0-1 0 0,1 1 1 0 0,0 0-1 0 0,0 0 1 0 0,2 1-1 0 0,-1 0 1 0 0,2 0 0 0 0,0 0-1 0 0,1 0 1 0 0,0 1-1 0 0,1-1 1 0 0,1 1-1 0 0,0 0 1 0 0,1 9 24 0 0,1-21-5 0 0,0 1 1 0 0,0-1 0 0 0,0 0 0 0 0,0 0-1 0 0,0 0 1 0 0,1 0 0 0 0,0 0 0 0 0,-1 0-1 0 0,1 0 1 0 0,0 0 0 0 0,1-1 0 0 0,-1 1-1 0 0,0-1 1 0 0,1 0 0 0 0,-1 0 0 0 0,1 1-1 0 0,0-2 1 0 0,-1 1 0 0 0,1 0-1 0 0,0 0 1 0 0,0-1 0 0 0,0 0 0 0 0,1 0-1 0 0,-1 0 1 0 0,0 0 0 0 0,0 0 0 0 0,1 0-1 0 0,0-1 5 0 0,99 5 122 0 0,-102-6-119 0 0,28-3 32 0 0,0-2 1 0 0,0-1-1 0 0,-1-1 0 0 0,0-2 0 0 0,-1 0 1 0 0,0-2-1 0 0,16-10-35 0 0,-18 10 24 0 0,71-35 49 0 0,-96 79-72 0 0,-43 119 53 0 0,42-145-54 0 0,1 0-1 0 0,0 0 1 0 0,-1 0 0 0 0,2 0 0 0 0,-1 0-1 0 0,1 0 1 0 0,0-1 0 0 0,0 1 0 0 0,0 0-1 0 0,1 0 1 0 0,0-1 0 0 0,0 1 0 0 0,1-1-1 0 0,-1 0 1 0 0,1 0 0 0 0,0 0 0 0 0,1 0-1 0 0,-1 0 1 0 0,1 0 0 0 0,0-1 0 0 0,0 0 0 0 0,0 0-1 0 0,1 0 1 0 0,-1 0 0 0 0,1-1 0 0 0,0 1-1 0 0,0-1 1 0 0,2 0 0 0 0,5 3 7 0 0,1-1-1 0 0,0 0 1 0 0,0 0 0 0 0,1-2-1 0 0,0 1 1 0 0,-1-2-1 0 0,1 0 1 0 0,0 0 0 0 0,0-2-1 0 0,0 0 1 0 0,13-1-7 0 0,-14 1 7 0 0,5-2 44 0 0,1-2 0 0 0,-1 0 0 0 0,1-1-1 0 0,-2 0 1 0 0,1-2 0 0 0,0 0 0 0 0,-1-1 0 0 0,-1-1-1 0 0,1 0 1 0 0,-2-1 0 0 0,1-1 0 0 0,4-4-51 0 0,-5 4 64 0 0,4-2 44 0 0,-1-1 0 0 0,-1 0 1 0 0,0-2-1 0 0,-1 0 1 0 0,-1 0-1 0 0,0-2 0 0 0,11-18-108 0 0,-22 29 13 0 0,-1 1-1 0 0,0 0 1 0 0,-1-1-1 0 0,0 0 1 0 0,0 0-1 0 0,0 0 0 0 0,0 0 1 0 0,-1 0-1 0 0,-1 0 1 0 0,1 0-1 0 0,-1 0 1 0 0,0 0-1 0 0,0 0 0 0 0,-1 0 1 0 0,0 0-1 0 0,-1 0 1 0 0,1 0-1 0 0,-1 0 0 0 0,-1-1-12 0 0,0 5-33 0 0,0 0-1 0 0,0 1 0 0 0,0-1 1 0 0,0 1-1 0 0,0 0 0 0 0,0 0 0 0 0,-1 0 1 0 0,1 0-1 0 0,-1 1 0 0 0,1-1 1 0 0,-1 1-1 0 0,0 0 0 0 0,0 0 0 0 0,1 0 1 0 0,-1 0-1 0 0,0 1 0 0 0,0 0 1 0 0,0 0-1 0 0,0 0 0 0 0,0 0 0 0 0,0 0 1 0 0,0 1-1 0 0,1 0 0 0 0,-1-1 0 0 0,0 1 1 0 0,0 1-1 0 0,1-1 0 0 0,-1 1 1 0 0,1-1-1 0 0,-1 1 0 0 0,1 0 0 0 0,0 0 1 0 0,-1 1-1 0 0,1-1 0 0 0,-2 3 34 0 0,-9 8-69 0 0,1 0-1 0 0,0 1 0 0 0,0 1 1 0 0,2 0-1 0 0,0 1 1 0 0,1 0-1 0 0,0 1 1 0 0,1 0-1 0 0,1 1 0 0 0,1-1 1 0 0,-1 6 69 0 0,3-8-29 0 0,1 1 0 0 0,0 0 0 0 0,1 1 0 0 0,1-1 0 0 0,1 0 0 0 0,0 1 0 0 0,1-1 0 0 0,1 1 0 0 0,0-1 0 0 0,1 1 0 0 0,1-1 0 0 0,1 2 29 0 0,-1-12-1 0 0,0 1 0 0 0,0-1 0 0 0,0 0 0 0 0,1-1 1 0 0,-1 1-1 0 0,2-1 0 0 0,-1 1 0 0 0,0-1 0 0 0,1 0 1 0 0,0-1-1 0 0,0 1 0 0 0,1-1 0 0 0,-1 0 0 0 0,1 0 1 0 0,0-1-1 0 0,0 0 0 0 0,0 0 0 0 0,0 0 0 0 0,0-1 0 0 0,1 0 1 0 0,-1 0-1 0 0,6 1 1 0 0,5 0 38 0 0,1 0 1 0 0,-1-1 0 0 0,1-1-1 0 0,0 0 1 0 0,-1-2-1 0 0,1 0 1 0 0,0 0-1 0 0,1-2-38 0 0,5-4 120 0 0,-1-1 0 0 0,0 0 0 0 0,0-2-1 0 0,-1-1 1 0 0,-1 0 0 0 0,0-2 0 0 0,19-14-120 0 0,-33 23 30 0 0,158-128 650 0 0,18-56-240 0 0,-67 71-275 0 0,3-2-145 0 0,-114 114-20 0 0,0 1 0 0 0,0-1 0 0 0,-1 0 0 0 0,0 0 0 0 0,0 0-1 0 0,0-1 1 0 0,0 0 0 0 0,-1 0 0 0 0,0 0 0 0 0,0 0 0 0 0,-1 0 0 0 0,0 0 0 0 0,0-1 0 0 0,0 1-1 0 0,-1-1 1 0 0,0 1 0 0 0,0-1 0 0 0,0 0 0 0 0,-1 1 0 0 0,0-1 0 0 0,-1 0 0 0 0,1 1-1 0 0,-1-1 1 0 0,-1 0 0 0 0,1 1 0 0 0,-1-1 0 0 0,0 1 0 0 0,0 0 0 0 0,-1 0 0 0 0,0 0-1 0 0,0 0 1 0 0,-1 0 0 0 0,1 0 0 0 0,-1 2-16 0 0,-1-1 0 0 0,1 1 0 0 0,-1 0 0 0 0,0 0 0 0 0,0 0 0 0 0,0 1 0 0 0,-1-1 0 0 0,1 1 0 0 0,-1 1-1 0 0,0-1 1 0 0,0 1 0 0 0,0 0 0 0 0,0 0 0 0 0,0 1 0 0 0,0 0 0 0 0,0 0 0 0 0,0 0 0 0 0,-1 1 0 0 0,1-1 0 0 0,0 2 0 0 0,0-1 0 0 0,-1 1-1 0 0,1 0 1 0 0,0 0 0 0 0,0 1 0 0 0,0-1 0 0 0,0 1 0 0 0,0 1 0 0 0,0-1 0 0 0,1 1 0 0 0,-1 0 0 0 0,1 1 0 0 0,0-1 0 0 0,0 1 0 0 0,0 0-1 0 0,0 0 1 0 0,-1 2 16 0 0,-5 13-17 0 0,1 1-1 0 0,0 1 1 0 0,2 0-1 0 0,0 0 0 0 0,1 1 1 0 0,1 0-1 0 0,2 0 1 0 0,0 0-1 0 0,1 1 1 0 0,1 0-1 0 0,1-1 0 0 0,1 1 1 0 0,1 0-1 0 0,1-1 1 0 0,1 1-1 0 0,4 10 18 0 0,46 163-19 0 0,-33-132 12 0 0,-7-24 13 0 0,-1 1 0 0 0,-3 0 0 0 0,-1 0 0 0 0,-1 0 0 0 0,-1 35-6 0 0,-6-70 3 0 0,1 27 2 0 0,-1-1 1 0 0,-2 0-1 0 0,-1 1 1 0 0,-2-1 0 0 0,-7 26-6 0 0,5-31 2 0 0,-1-1-1 0 0,-1 0 1 0 0,-1 0 0 0 0,-1 0 0 0 0,-2-2 0 0 0,0 1-1 0 0,-2-2 1 0 0,-1 0 0 0 0,0 0 0 0 0,-2-2 0 0 0,-2 3-2 0 0,14-19 7 0 0,0 0 0 0 0,0-1 0 0 0,-1 1 1 0 0,1-1-1 0 0,-1 0 0 0 0,0-1 0 0 0,0 1 1 0 0,0-1-1 0 0,0-1 0 0 0,-1 0 0 0 0,1 0 0 0 0,-1 0 1 0 0,1-1-1 0 0,-1 0 0 0 0,0 0 0 0 0,0-1 1 0 0,1 0-1 0 0,-1 0 0 0 0,-3-1-7 0 0,8-2-4 0 0,0 1 0 0 0,0-1-1 0 0,0 0 1 0 0,0 0 0 0 0,1 0 0 0 0,-1 0 0 0 0,1-1 0 0 0,0 1-1 0 0,0-1 1 0 0,0 1 0 0 0,0-1 0 0 0,1 0 0 0 0,-1 0-1 0 0,1 1 1 0 0,0-1 0 0 0,0 0 0 0 0,0 0 0 0 0,1 0-1 0 0,0 0 1 0 0,-1-1 0 0 0,1 1 0 0 0,1 0 0 0 0,-1 0 0 0 0,1 0-1 0 0,-1 0 1 0 0,1 0 4 0 0,-1-5-10 0 0,2-4 3 0 0,0-1 0 0 0,1 1-1 0 0,1 0 1 0 0,0 0-1 0 0,1 0 1 0 0,0 0-1 0 0,1 1 1 0 0,0 0 0 0 0,1 0-1 0 0,7-9 8 0 0,0-2-6 0 0,107-132-60 0 0,-75 98 42 0 0,3 2 1 0 0,2 2 0 0 0,2 3-1 0 0,31-22 24 0 0,-77 67 2 0 0,20-13 27 0 0,-1-1 1 0 0,-1-1-1 0 0,-1-1 1 0 0,0-1 0 0 0,-2-1-1 0 0,-1-1 1 0 0,-1-1-1 0 0,0 0 1 0 0,-2-2 0 0 0,9-20-30 0 0,-25 45 1 0 0,-1 0 0 0 0,0 0 0 0 0,0 0 1 0 0,-1 0-1 0 0,1 0 0 0 0,0 0 0 0 0,-1-1 1 0 0,1 1-1 0 0,-1 0 0 0 0,0 0 0 0 0,0-1 1 0 0,0 1-1 0 0,0 0 0 0 0,0 0 0 0 0,0-1 1 0 0,0 1-1 0 0,-1 0 0 0 0,1 0 0 0 0,-1-1 1 0 0,0 1-1 0 0,0 0 0 0 0,1 0 0 0 0,-1 0 1 0 0,-1 0-1 0 0,1 0 0 0 0,0 0 1 0 0,0 0-1 0 0,-1 1 0 0 0,1-1 0 0 0,-1 0 1 0 0,0 1-1 0 0,1-1 0 0 0,-1 1 0 0 0,0-1 1 0 0,0 1-1 0 0,0 0 0 0 0,0 0 0 0 0,0 0 1 0 0,0 0-1 0 0,-1 0-1 0 0,-2-1-17 0 0,0 1 1 0 0,0 0 0 0 0,0 0-1 0 0,0 0 1 0 0,-1 1 0 0 0,1 0-1 0 0,0 0 1 0 0,0 0 0 0 0,-1 1-1 0 0,1-1 1 0 0,0 1-1 0 0,0 1 1 0 0,0-1 0 0 0,0 1-1 0 0,0 0 1 0 0,0 0 0 0 0,-2 1 16 0 0,-5 4-27 0 0,0 0 1 0 0,0 1-1 0 0,1 0 1 0 0,0 1 0 0 0,1 0-1 0 0,0 1 1 0 0,0 0 0 0 0,1 1-1 0 0,0 0 1 0 0,1 0-1 0 0,0 1 1 0 0,1 0 0 0 0,1 0-1 0 0,0 1 1 0 0,0 0-1 0 0,1 0 1 0 0,1 0 0 0 0,0 0-1 0 0,0 1 1 0 0,2 0 0 0 0,0-1-1 0 0,0 1 1 0 0,2 0-1 0 0,-1 0 1 0 0,2 0 0 0 0,0 0-1 0 0,0 0 1 0 0,2 1 26 0 0,1-6-2 0 0,0 1 0 0 0,1-1 1 0 0,0 0-1 0 0,0 0 0 0 0,1 0 0 0 0,1-1 1 0 0,-1 0-1 0 0,1 0 0 0 0,1 0 1 0 0,0-1-1 0 0,0 0 0 0 0,0-1 0 0 0,0 0 1 0 0,1 0-1 0 0,0-1 0 0 0,0 0 0 0 0,1-1 1 0 0,0 1-1 0 0,-1-2 0 0 0,1 0 1 0 0,1 0-1 0 0,-1 0 0 0 0,0-2 0 0 0,0 1 1 0 0,1-1-1 0 0,-1-1 0 0 0,6 0 2 0 0,4 0 103 0 0,0-1-1 0 0,0 0 0 0 0,0-2 1 0 0,-1-1-1 0 0,1 0 1 0 0,-1-1-1 0 0,0-1 1 0 0,0-1-1 0 0,0-1 0 0 0,15-8-102 0 0,105-83 893 0 0,-97 59-676 0 0,63-79 254 0 0,-105 118-468 0 0,9-11 6 0 0,-2 0 0 0 0,0-1 0 0 0,-1 0 0 0 0,0 0-1 0 0,0 0 1 0 0,-2-1 0 0 0,0 0 0 0 0,0 0 0 0 0,-1 0 0 0 0,-1 0 0 0 0,0-7-9 0 0,-1 7-23 0 0,-1 12 10 0 0,1-1-1 0 0,0 1 1 0 0,-1 0-1 0 0,1-1 1 0 0,-1 1-1 0 0,0 0 1 0 0,0-1-1 0 0,0 1 1 0 0,0 0-1 0 0,0-1 0 0 0,0 1 1 0 0,-1-1-1 0 0,1 1 1 0 0,-1 0-1 0 0,0 0 1 0 0,1-1-1 0 0,-1 1 1 0 0,0 0-1 0 0,0 0 1 0 0,-1 0-1 0 0,1 0 1 0 0,0 0-1 0 0,-1 0 1 0 0,1 0-1 0 0,-1 0 1 0 0,0 1-1 0 0,1-1 1 0 0,-1 1-1 0 0,0-1 1 0 0,0 1-1 0 0,0 0 1 0 0,0-1-1 0 0,0 1 0 0 0,0 0 1 0 0,-1 0 13 0 0,-6 2-70 0 0,1 0 0 0 0,0 1-1 0 0,-1 0 1 0 0,1 0 0 0 0,0 1 0 0 0,0 0 0 0 0,1 0-1 0 0,-1 1 1 0 0,1 0 0 0 0,-1 0 0 0 0,1 1 0 0 0,1 0-1 0 0,-1 0 1 0 0,1 1 0 0 0,0-1 0 0 0,0 1 0 0 0,0 1 0 0 0,1-1-1 0 0,-2 4 71 0 0,2-6-27 0 0,1 1 0 0 0,0 0 0 0 0,1-1 0 0 0,-1 1 0 0 0,1 1 0 0 0,0-1 0 0 0,0 0 0 0 0,1 1 0 0 0,-1-1 0 0 0,1 1 0 0 0,0 0 0 0 0,1 0 0 0 0,0 0 0 0 0,-1 0 0 0 0,1 5 27 0 0,3-8-1 0 0,0 0 0 0 0,0-1 1 0 0,0 1-1 0 0,1 0 0 0 0,-1-1 0 0 0,1 0 0 0 0,-1 1 1 0 0,1-1-1 0 0,0 0 0 0 0,0 0 0 0 0,0 0 0 0 0,0-1 1 0 0,0 1-1 0 0,0-1 0 0 0,0 0 0 0 0,1 0 0 0 0,-1 0 1 0 0,0 0-1 0 0,1 0 0 0 0,-1-1 0 0 0,1 0 0 0 0,-1 1 1 0 0,1-1-1 0 0,-1-1 0 0 0,1 1 0 0 0,-1 0 1 0 0,0-1-1 0 0,1 0 0 0 0,-1 1 0 0 0,1-2 1 0 0,6 2-3 0 0,179-3 67 0 0,-186 5-43 0 0,0-1 0 0 0,-1 1 0 0 0,1-1 0 0 0,-1 1 0 0 0,1 0 0 0 0,-1 0 0 0 0,0 0 0 0 0,0 1 0 0 0,0-1 0 0 0,0 0 0 0 0,0 1 0 0 0,0 0 0 0 0,-1-1 0 0 0,1 1 0 0 0,-1 0 0 0 0,0 0 0 0 0,0-1 0 0 0,0 1 0 0 0,0 0 0 0 0,0 0 0 0 0,-1 0 0 0 0,1 0 0 0 0,-1 0 0 0 0,0 1 0 0 0,0-1 0 0 0,0 0 0 0 0,0 0 0 0 0,0 0 0 0 0,-1 0 0 0 0,0 0 0 0 0,1 0 0 0 0,-1 0 0 0 0,0 0 0 0 0,0 0 0 0 0,-1-1 0 0 0,1 1 0 0 0,-1 0 0 0 0,1 0 0 0 0,-1-1 0 0 0,0 1 0 0 0,0-1 0 0 0,-1 1-21 0 0,-43 82 173 0 0,45-83-176 0 0,0 0 0 0 0,0-1 0 0 0,1 1 0 0 0,-1 0 0 0 0,0 0 0 0 0,1-1 0 0 0,0 1 0 0 0,-1 0 0 0 0,1 0 0 0 0,0 0 0 0 0,0-1 0 0 0,0 1 0 0 0,0 0 1 0 0,0 0-1 0 0,1 0 0 0 0,-1 0 0 0 0,0-1 0 0 0,1 1 0 0 0,-1 0 0 0 0,1 0 0 0 0,0-1 0 0 0,0 1 0 0 0,-1 0 0 0 0,1-1 0 0 0,0 1 0 0 0,1 0 3 0 0,61 28-68 0 0,-46-27 72 0 0,0 0 1 0 0,0-2-1 0 0,0 1 1 0 0,0-2-1 0 0,0 0 1 0 0,0-1-1 0 0,0-1 1 0 0,0-1-1 0 0,-1 0 0 0 0,1-1 1 0 0,-1-1-1 0 0,0 0 1 0 0,0-2-1 0 0,0 1 1 0 0,-1-2-1 0 0,0 0 1 0 0,0-1-5 0 0,-2 2 71 0 0,-1 0 0 0 0,0-1 0 0 0,0 0 0 0 0,-1-1 0 0 0,0 0 0 0 0,0 0 0 0 0,-1-1 0 0 0,0-1 0 0 0,-1 0 0 0 0,-1 0 0 0 0,1-1 0 0 0,-2 0 0 0 0,0 0 0 0 0,0-1 0 0 0,-1 0 0 0 0,0 0 0 0 0,-1 0 0 0 0,-1-1 0 0 0,0 1 0 0 0,-1-1 0 0 0,1-12-71 0 0,-5 23-10 0 0,0-1 0 0 0,0 0 1 0 0,0 0-1 0 0,0 1 0 0 0,0-1 1 0 0,-1 1-1 0 0,1-1 0 0 0,-1 1 1 0 0,0 0-1 0 0,0-1 0 0 0,-1 1 0 0 0,1 0 1 0 0,0 0-1 0 0,-1 1 0 0 0,0-1 1 0 0,0 0-1 0 0,0 1 0 0 0,0 0 1 0 0,0-1-1 0 0,0 1 0 0 0,-1 1 1 0 0,1-1-1 0 0,-1 0 0 0 0,1 1 1 0 0,-1 0-1 0 0,1 0 0 0 0,-1 0 0 0 0,0 0 1 0 0,0 0-1 0 0,0 1 0 0 0,1 0 1 0 0,-1-1-1 0 0,0 2 0 0 0,0-1 1 0 0,0 0-1 0 0,1 1 0 0 0,-1-1 1 0 0,0 1-1 0 0,0 0 0 0 0,1 1 0 0 0,-1-1 1 0 0,1 0-1 0 0,-1 1 0 0 0,1 0 1 0 0,-3 1 9 0 0,-87 86-708 0 0,79-71 588 0 0,0 0 1 0 0,2 1-1 0 0,0 1 0 0 0,1 0 1 0 0,0 0-1 0 0,2 1 1 0 0,1 1-1 0 0,1-1 1 0 0,0 1-1 0 0,2 1 1 0 0,0-1-1 0 0,2 1 1 0 0,0 1 119 0 0,3-19-15 0 0,1-1 1 0 0,-1 1-1 0 0,1-1 0 0 0,0 0 1 0 0,0 1-1 0 0,1-1 1 0 0,-1 0-1 0 0,1 0 0 0 0,0 0 1 0 0,0 0-1 0 0,0 0 1 0 0,0 0-1 0 0,1 0 0 0 0,0-1 1 0 0,0 1-1 0 0,0-1 1 0 0,0 0-1 0 0,0 0 0 0 0,1 0 1 0 0,-1 0-1 0 0,1-1 0 0 0,0 1 1 0 0,0-1-1 0 0,0 0 1 0 0,0 0-1 0 0,0 0 0 0 0,0-1 1 0 0,0 0-1 0 0,1 1 1 0 0,-1-1-1 0 0,1-1 15 0 0,7 3 19 0 0,0-1 1 0 0,0 0-1 0 0,0-1 0 0 0,0 0 1 0 0,0-1-1 0 0,1-1 0 0 0,-1 0 1 0 0,0 0-1 0 0,0-1 0 0 0,0-1 1 0 0,0 0-20 0 0,30-13 205 0 0,-1-3-1 0 0,-1-1 1 0 0,-1-2 0 0 0,-1-1 0 0 0,0-3 0 0 0,-2 0-1 0 0,10-13-204 0 0,182-174 582 0 0,-159 139-538 0 0,-69 75-46 0 0,0-1 0 0 0,0 1 0 0 0,0-1-1 0 0,0 0 1 0 0,0 1 0 0 0,0-1 0 0 0,0 1 0 0 0,0-1 0 0 0,0 1 0 0 0,0-1 0 0 0,1 1 0 0 0,-1-1-1 0 0,0 1 1 0 0,0-1 0 0 0,1 0 0 0 0,-1 1 0 0 0,0-1 0 0 0,1 0 0 0 0,-1 1 0 0 0,0-1 0 0 0,1 0-1 0 0,-1 1 1 0 0,0-1 0 0 0,1 0 0 0 0,-1 1 0 0 0,1-1 0 0 0,-1 0 0 0 0,0 0 0 0 0,1 0-1 0 0,-1 0 1 0 0,1 1 0 0 0,-1-1 0 0 0,1 0 0 0 0,-1 0 0 0 0,1 0 0 0 0,-1 0 0 0 0,1 0 0 0 0,-1 0-1 0 0,1 0 1 0 0,-1 0 0 0 0,1 0 0 0 0,-1 0 0 0 0,0 0 0 0 0,1-1 0 0 0,-1 1 0 0 0,1 0 0 0 0,-1 0-1 0 0,1 0 1 0 0,-1-1 0 0 0,1 1 0 0 0,-1 0 0 0 0,0 0 0 0 0,1-1 0 0 0,-1 1 0 0 0,0 0-1 0 0,1-1 1 0 0,-1 1 0 0 0,0 0 0 0 0,1-1 2 0 0,-10 42 16 0 0,-24 93-4 0 0,32-131-15 0 0,1-1 0 0 0,-1 0 1 0 0,1 0-1 0 0,-1 1 0 0 0,1-1 1 0 0,0 0-1 0 0,0 1 1 0 0,0-1-1 0 0,0 0 0 0 0,0 1 1 0 0,0-1-1 0 0,1 0 0 0 0,-1 0 1 0 0,1 1-1 0 0,-1-1 1 0 0,1 0-1 0 0,0 0 0 0 0,0 0 1 0 0,0 0-1 0 0,0 0 0 0 0,1 0 1 0 0,-1 0-1 0 0,0 0 1 0 0,1 0-1 0 0,-1 0 0 0 0,1-1 1 0 0,0 1-1 0 0,0-1 0 0 0,0 1 1 0 0,-1-1-1 0 0,1 0 1 0 0,1 1 2 0 0,2-1 7 0 0,0-1 0 0 0,0 1 0 0 0,0-1 0 0 0,0 0 1 0 0,0 0-1 0 0,0-1 0 0 0,0 1 0 0 0,0-1 1 0 0,0 0-1 0 0,0-1 0 0 0,0 1 0 0 0,0-1 0 0 0,0 0 1 0 0,0 0-1 0 0,-1 0 0 0 0,1-1 0 0 0,0 0-7 0 0,156-99 88 0 0,-62 42-16 0 0,-82 53-72 0 0,-13 4 3 0 0,1 1 0 0 0,0-1 0 0 0,-1 1-1 0 0,1 1 1 0 0,0-1 0 0 0,0 0 0 0 0,0 1-1 0 0,1 0 1 0 0,-1 0 0 0 0,0 1 0 0 0,0 0-1 0 0,1 0 1 0 0,-1 0 0 0 0,2 0-3 0 0,17 59-3 0 0,-19 95 142 0 0,-4-95-151 0 0,0-58-267 0 0,1-1 0 0 0,-1 1 0 0 0,1 0 0 0 0,-1 0 0 0 0,1 0 0 0 0,0-1 0 0 0,-1 1 0 0 0,1-1 0 0 0,0 1 0 0 0,-1-1 0 0 0,1 0 0 0 0,0 0 0 0 0,-1 0 1 0 0,1 0-1 0 0,0 0 0 0 0,0 0 0 0 0,-1 0 0 0 0,1 0 0 0 0,0-1 0 0 0,-1 1 0 0 0,1-1 0 0 0,0 1 0 0 0,-1-1 0 0 0,1 0 0 0 0,0 1 0 0 0,-1-1 0 0 0,1 0 0 0 0,-1 0 0 0 0,0 0 0 0 0,1 0 0 0 0,-1 0 0 0 0,0-1 0 0 0,0 1 0 0 0,1 0 279 0 0,7-6-7241 0 0,-4 3-2508 0 0</inkml:trace>
  <inkml:trace contextRef="#ctx0" brushRef="#br0" timeOffset="444.292">5378 394 8274 0 0,'0'0'1159'0'0,"0"0"-248"0"0,0 0-21 0 0,0 0-49 0 0,0 0-169 0 0,0 0-164 0 0,0 0-35 0 0,0 0 65 0 0,0 0 89 0 0,0 0 98 0 0,0 0 107 0 0,0 0 155 0 0,0 0 91 0 0,-3 4-41 0 0,-37 28 1892 0 0,-59 24 118 0 0,35 3-2215 0 0,59-51-794 0 0,0 1 0 0 0,1 0 0 0 0,0 1 1 0 0,0-1-1 0 0,1 1 0 0 0,0 0 0 0 0,1 0 0 0 0,0 0 0 0 0,1 0 0 0 0,0 0 0 0 0,0 0 0 0 0,1 0 0 0 0,0 0 0 0 0,1 4-38 0 0,-1-13 3 0 0,1 2 14 0 0,0 1 0 0 0,0-1 0 0 0,0 0-1 0 0,0 0 1 0 0,1 1 0 0 0,-1-1-1 0 0,1 0 1 0 0,0 0 0 0 0,0-1 0 0 0,0 1-1 0 0,0 0 1 0 0,0-1 0 0 0,1 1 0 0 0,-1-1-1 0 0,1 0 1 0 0,0 1 0 0 0,0-1-1 0 0,-1-1 1 0 0,1 1 0 0 0,0 0 0 0 0,1-1-1 0 0,-1 1 1 0 0,0-1 0 0 0,0 0-1 0 0,1 0 1 0 0,2 0-17 0 0,17 2 11 0 0,1-1 0 0 0,-1-2 1 0 0,1 0-1 0 0,-1-2 0 0 0,1 0 0 0 0,-1-1 0 0 0,0-2 0 0 0,19-6-11 0 0,-34 10-65 0 0,55-21-3113 0 0,-45 15-1120 0 0,1 0-3918 0 0,-11 3-3447 0 0</inkml:trace>
  <inkml:trace contextRef="#ctx0" brushRef="#br0" timeOffset="830.443">5670 699 11554 0 0,'0'0'1018'0'0,"0"0"-266"0"0,0 0 127 0 0,0 0 85 0 0,0 0 22 0 0,0 0-3 0 0,0 0 28 0 0,0 0 57 0 0,0 0-9 0 0,0 0-18 0 0,32-2-13 0 0,100-10-27 0 0,-49-11 774 0 0,-68 16-1414 0 0,3 1-136 0 0,0-1 0 0 0,-1 0 1 0 0,1-2-1 0 0,-2 0 0 0 0,1-1 0 0 0,-1-1 1 0 0,-1 0-1 0 0,0-1 0 0 0,0-1 1 0 0,-2 0-1 0 0,1-1 0 0 0,1-4-225 0 0,17-55 359 0 0,-31 70-361 0 0,-1-1 0 0 0,0 1 0 0 0,1-1 1 0 0,-2 1-1 0 0,1-1 0 0 0,0 1 0 0 0,-1-1 0 0 0,1 1 0 0 0,-1-1 0 0 0,0 1 1 0 0,0 0-1 0 0,-1-1 0 0 0,1 1 0 0 0,-1 0 0 0 0,1 0 0 0 0,-1 0 0 0 0,0 0 0 0 0,0 0 1 0 0,-1 0-1 0 0,1 1 0 0 0,0-1 0 0 0,-1 1 0 0 0,0 0 0 0 0,1-1 0 0 0,-1 1 1 0 0,0 0-1 0 0,0 0 0 0 0,0 1 0 0 0,0-1 0 0 0,-1 1 0 0 0,1 0 0 0 0,0-1 0 0 0,-1 2 1 0 0,1-1-1 0 0,-3 0 2 0 0,-4-1-36 0 0,1 1 1 0 0,0 0 0 0 0,-1 1-1 0 0,1 0 1 0 0,-1 1-1 0 0,1-1 1 0 0,-1 2 0 0 0,1 0-1 0 0,0 0 1 0 0,0 0-1 0 0,0 1 1 0 0,0 1 0 0 0,-1 0 35 0 0,-9 5-46 0 0,1 1 1 0 0,0 0 0 0 0,0 2-1 0 0,1 0 1 0 0,1 0 0 0 0,0 2-1 0 0,1 0 1 0 0,0 1 0 0 0,1 1-1 0 0,1 0 1 0 0,0 0 0 0 0,1 2-1 0 0,1-1 1 0 0,1 1 0 0 0,0 1-1 0 0,-4 14 46 0 0,11-25 2 0 0,1-1 1 0 0,-1 1-1 0 0,2-1 0 0 0,-1 1 0 0 0,1 0 1 0 0,0 0-1 0 0,1 0 0 0 0,-1-1 0 0 0,2 1 1 0 0,-1 0-1 0 0,1 0 0 0 0,0 0 0 0 0,1 0 0 0 0,0-1 1 0 0,0 1-1 0 0,0-1 0 0 0,1 1 0 0 0,1-1 1 0 0,-1 0-1 0 0,1 0 0 0 0,0-1 0 0 0,0 1 1 0 0,1-1-1 0 0,0 0 0 0 0,0 0 0 0 0,1 0 1 0 0,-1 0-1 0 0,1-1 0 0 0,1 0 0 0 0,-1-1 0 0 0,1 1 1 0 0,-1-1-1 0 0,1-1 0 0 0,4 3-2 0 0,11-1 15 0 0,-1-1 0 0 0,1-1-1 0 0,-1 0 1 0 0,1-2 0 0 0,0-1-1 0 0,0 0 1 0 0,0-2 0 0 0,0 0-1 0 0,-1-2 1 0 0,1 0 0 0 0,-1-1-1 0 0,9-4-14 0 0,89-29-3687 0 0,-109 35 3124 0 0,12-5-5532 0 0,-9 1-6230 0 0</inkml:trace>
</inkml:ink>
</file>

<file path=ppt/ink/ink9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67 320 0 0,'0'0'2823'0'0,"0"0"-407"0"0,0 0-303 0 0,0 0-76 0 0,0 0 9 0 0,0 0-126 0 0,0 0-233 0 0,0 0-285 0 0,0 0-281 0 0,0 0-227 0 0,0 0-149 0 0,0-3-65 0 0,0-9-45 0 0,0 9-37 0 0,0 3-54 0 0,0 0-88 0 0,0 0-95 0 0,0 0-85 0 0,-5 22 584 0 0,-9-3-293 0 0,9-13 409 0 0,10-14-285 0 0,10-79 25 0 0,-15 87-704 0 0,0 0-34 0 0,0 0-65 0 0,0 0-85 0 0,0 0-173 0 0,0 19-5174 0 0,0-7 1592 0 0,0-3-3568 0 0,0-1-1834 0 0</inkml:trace>
</inkml:ink>
</file>

<file path=ppt/ink/ink9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89 13587 0 0,'0'0'2110'0'0,"0"0"-309"0"0,0 0-238 0 0,0 0-108 0 0,0 0-218 0 0,0 0-286 0 0,0 0-238 0 0,0 0-210 0 0,0 0-172 0 0,0 0-109 0 0,0 0-40 0 0,0 0-26 0 0,0 0 13 0 0,-1 4 1137 0 0,35-44-1058 0 0,-34 40-242 0 0,0 1 0 0 0,0-1 1 0 0,0 0-1 0 0,0 1 0 0 0,0-1 1 0 0,0 0-1 0 0,0 1 0 0 0,0-1 0 0 0,0 0 1 0 0,0 1-1 0 0,1-1 0 0 0,-1 0 1 0 0,0 1-1 0 0,0-1 0 0 0,0 0 1 0 0,0 1-1 0 0,0-1 0 0 0,1 0 1 0 0,-1 1-1 0 0,0-1 0 0 0,0 0 0 0 0,0 0 1 0 0,1 1-1 0 0,-1-1 0 0 0,0 0 1 0 0,0 0-1 0 0,1 1 0 0 0,-1-1 1 0 0,0 0-1 0 0,1 0 0 0 0,-1 0 1 0 0,0 0-1 0 0,1 0 0 0 0,-1 1 0 0 0,0-1 1 0 0,1 0-1 0 0,-1 0-6 0 0,-20 34 224 0 0,14-6-112 0 0,30-34 39 0 0,47-54 514 0 0,-43 31-3728 0 0,-3 4-5908 0 0,-21 21-3137 0 0</inkml:trace>
</inkml:ink>
</file>

<file path=ppt/ink/ink9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34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38 0 0 0,'0'0'2158'0'0,"0"0"184"0"0,0 0 45 0 0,0 0-63 0 0,0 0-138 0 0,0 0-224 0 0,0 0-304 0 0,0 0-338 0 0,0 0-301 0 0,0 0-235 0 0,0 0-153 0 0,0 0-99 0 0,-1-2-28 0 0,3-1-368 0 0,0 1 1 0 0,1 0-1 0 0,0 0 1 0 0,-1 0 0 0 0,1 0-1 0 0,0 0 1 0 0,0 1-1 0 0,0-1 1 0 0,0 1-1 0 0,0 0 1 0 0,0 0-1 0 0,1 0 1 0 0,-1 0-1 0 0,0 0 1 0 0,0 1-1 0 0,1 0 1 0 0,-1-1-1 0 0,0 1 1 0 0,1 0-1 0 0,-1 1 1 0 0,0-1-1 0 0,1 1 1 0 0,0-1-137 0 0,11-1 287 0 0,200-7 1799 0 0,59 4-1907 0 0,-191 5-3495 0 0,-82-1 2113 0 0,-1 0-245 0 0,0 0-294 0 0,-19 7-11996 0 0,12-3 9686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0,'43'0,"39"0,14 0,-4 0,-8 5,-8 1,-13 0,-13-1,-9-2,-12 0</inkml:trace>
</inkml:ink>
</file>

<file path=ppt/ink/ink9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3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4945 0 0,'0'0'3321'0'0,"0"0"-1205"0"0,0 0-766 0 0,0 0-230 0 0,0 0 52 0 0,0 0 209 0 0,0 0 112 0 0,0 0 0 0 0,0 0-130 0 0,0 0-351 0 0,0 0-253 0 0,0 0-146 0 0,35 1-65 0 0,112 0-17 0 0,-39-13 329 0 0,14-4-697 0 0,-9 0 1282 0 0,-37 7-3355 0 0,-14 1-3195 0 0,1 2-4471 0 0,-47 5 482 0 0</inkml:trace>
</inkml:ink>
</file>

<file path=ppt/ink/ink9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532 174 0 0 0,'0'0'1218'0'0,"0"0"627"0"0,0 0 204 0 0,0 0-37 0 0,0 0-101 0 0,0 0-205 0 0,0 0-228 0 0,0 0-235 0 0,0 0-217 0 0,0 0-169 0 0,-7 5-145 0 0,-20 15-81 0 0,14 33 1382 0 0,16 204 419 0 0,-14-117-2208 0 0,-11-52-299 0 0,-22 14-1593 0 0,30-68-2042 0 0,13-26-1006 0 0,1-1-3657 0 0,0-7 5558 0 0</inkml:trace>
  <inkml:trace contextRef="#ctx0" brushRef="#br0" timeOffset="415.151">12 350 4449 0 0,'0'0'1514'0'0,"0"0"6"0"0,0 0 44 0 0,0 0 159 0 0,0 0 39 0 0,0 0-170 0 0,0 0-318 0 0,0 0-387 0 0,0 0-327 0 0,0 0-207 0 0,0 0-17 0 0,0 0 67 0 0,0 0 108 0 0,6-6 68 0 0,0 0-440 0 0,-1 1-1 0 0,0 1 1 0 0,1-1 0 0 0,0 1 0 0 0,0 0 0 0 0,0 0 0 0 0,1 1 0 0 0,-1 0 0 0 0,1 0-1 0 0,0 0 1 0 0,0 1 0 0 0,0 0 0 0 0,0 0 0 0 0,0 1 0 0 0,0 0-139 0 0,551-14 3020 0 0,-481 3-3078 0 0,16-2-499 0 0,-30 10-3252 0 0,-50 30-7963 0 0,-14-24 9671 0 0,1 3-3732 0 0</inkml:trace>
  <inkml:trace contextRef="#ctx0" brushRef="#br0" timeOffset="714.54">19 914 6801 0 0,'0'0'2465'0'0,"0"0"-794"0"0,0 0-513 0 0,0 0 35 0 0,0 0 223 0 0,0 0 135 0 0,0 0 3 0 0,0 0-184 0 0,0 0-273 0 0,0 0-234 0 0,0 0-157 0 0,35-7-97 0 0,112-22-46 0 0,0-6 819 0 0,171-9-1229 0 0,-221 31-4201 0 0,-65 6-589 0 0,-1-1-3926 0 0,-22 7 1259 0 0</inkml:trace>
  <inkml:trace contextRef="#ctx0" brushRef="#br0" timeOffset="1465.62">1 104 0 0 0,'0'0'894'0'0,"0"0"-16"0"0,0 0 17 0 0,0 0 177 0 0,0 0 233 0 0,0 0 159 0 0,0 0 54 0 0,0 0-93 0 0,0 0-202 0 0,0 0-189 0 0,0 0-149 0 0,0 0-130 0 0,0 0-55 0 0,33-10-25 0 0,108-30-43 0 0,-6 22 812 0 0,-101 19-1255 0 0,317-1-265 0 0,-257-13-1445 0 0,-33 1-2720 0 0,-23 4-1932 0 0,-25 5 1196 0 0</inkml:trace>
  <inkml:trace contextRef="#ctx0" brushRef="#br0" timeOffset="5000.191">994 862 0 0 0,'0'0'287'0'0,"0"0"645"0"0,0 0 247 0 0,0 0 225 0 0,0 0 176 0 0,0 0 6 0 0,0 0-112 0 0,0 0-219 0 0,0 0-235 0 0,0 0-177 0 0,0 0-112 0 0,0 0-46 0 0,-1-4 18 0 0,-1-10 16 0 0,1 10-36 0 0,1 4-105 0 0,0 0-132 0 0,0 0-114 0 0,0 0-87 0 0,0 0-58 0 0,-25 38 450 0 0,-5 35-349 0 0,25-59-243 0 0,1-1-1 0 0,0 1 0 0 0,2 0 1 0 0,-1 0-1 0 0,2 0 0 0 0,0 0 1 0 0,0 0-1 0 0,1 0 0 0 0,3 15-44 0 0,-2-27 83 0 0,1 1-1 0 0,0 0 0 0 0,-1-1 1 0 0,1 1-1 0 0,0-1 1 0 0,1 0-1 0 0,-1 1 0 0 0,0-1 1 0 0,1 0-1 0 0,-1 0 1 0 0,1-1-1 0 0,0 1 0 0 0,-1 0 1 0 0,1-1-1 0 0,0 0 0 0 0,0 0 1 0 0,0 1-1 0 0,0-2 1 0 0,0 1-1 0 0,0 0 0 0 0,0-1 1 0 0,0 1-1 0 0,1-1 1 0 0,-1 0-1 0 0,0 0 0 0 0,0 0 1 0 0,0-1-1 0 0,0 1 1 0 0,0-1-1 0 0,0 1 0 0 0,1-1 1 0 0,-1 0-1 0 0,-1 0 1 0 0,1-1-1 0 0,0 1 0 0 0,0 0 1 0 0,0-1-1 0 0,-1 0 1 0 0,1 0-1 0 0,-1 0 0 0 0,3-1-82 0 0,104-93 1455 0 0,-92 76-1248 0 0,0-2 0 0 0,-2 0 0 0 0,0 0 0 0 0,-2-2 0 0 0,0 0 0 0 0,8-23-207 0 0,9-42 191 0 0,-30-5-313 0 0,-4 91 69 0 0,1 1 1 0 0,0-1-1 0 0,-1 1 0 0 0,1 0 0 0 0,-1 0 0 0 0,0 0 0 0 0,1 0 1 0 0,-1 1-1 0 0,0-1 0 0 0,0 1 0 0 0,0 0 0 0 0,-1 0 0 0 0,1 1 1 0 0,0-1-1 0 0,0 1 0 0 0,0 0 0 0 0,0 0 0 0 0,0 0 0 0 0,-1 1 1 0 0,1-1-1 0 0,0 1 0 0 0,0 0 0 0 0,0 0 0 0 0,0 0 0 0 0,0 1 1 0 0,-3 1 52 0 0,-75 75-323 0 0,56-2 343 0 0,25-66 14 0 0,0 0 0 0 0,1 0 0 0 0,1 0 1 0 0,-1 0-1 0 0,2 0 0 0 0,-1 0 0 0 0,1-1 0 0 0,1 1 0 0 0,-1 0 1 0 0,2-1-1 0 0,2 7-34 0 0,0 1 76 0 0,24 45 212 0 0,-27-56-246 0 0,0 0-1 0 0,0 1 1 0 0,1-1 0 0 0,0-1-1 0 0,0 1 1 0 0,1 0 0 0 0,0-1-1 0 0,0 0 1 0 0,0 0 0 0 0,0-1-1 0 0,1 1 1 0 0,0-1 0 0 0,-1-1-1 0 0,2 1 1 0 0,-1-1-1 0 0,0 0 1 0 0,6 2-42 0 0,-2-3 53 0 0,-1 0 0 0 0,1 0 1 0 0,0-1-1 0 0,0 0 0 0 0,0-1 0 0 0,0 0 0 0 0,0-1 0 0 0,0 0 1 0 0,0 0-1 0 0,0-1 0 0 0,0-1 0 0 0,0 1 0 0 0,-1-2 0 0 0,0 1 1 0 0,1-1-1 0 0,-1-1 0 0 0,-1 1 0 0 0,1-2 0 0 0,-1 1 0 0 0,0-1 1 0 0,0 0-1 0 0,0-1 0 0 0,-1 0 0 0 0,0 0 0 0 0,0-1 0 0 0,-1 1 0 0 0,0-2 1 0 0,0 1-1 0 0,-1-1-53 0 0,7-53 393 0 0,-12 62-366 0 0,0 0 2 0 0,0 0-6 0 0,0 0-15 0 0,0 0-16 0 0,0 0-24 0 0,0 0-45 0 0,0 0-14 0 0,-7 36-247 0 0,6-30 337 0 0,0-1 0 0 0,0 1 0 0 0,1 0-1 0 0,0 0 1 0 0,0 0 0 0 0,1-1 0 0 0,-1 1-1 0 0,1 0 1 0 0,1 0 0 0 0,-1-1 0 0 0,1 1-1 0 0,0-1 1 0 0,0 1 0 0 0,0-1 0 0 0,1 0-1 0 0,0 0 1 0 0,2 3 1 0 0,-3-4 10 0 0,0 0 0 0 0,1 0-1 0 0,0 0 1 0 0,0-1 0 0 0,0 1-1 0 0,0-1 1 0 0,1 0 0 0 0,-1 0 0 0 0,1 0-1 0 0,0 0 1 0 0,0-1 0 0 0,0 1-1 0 0,0-1 1 0 0,0 0 0 0 0,0 0-1 0 0,1-1 1 0 0,-1 1 0 0 0,1-1 0 0 0,-1 0-1 0 0,1 0 1 0 0,-1 0 0 0 0,1-1-1 0 0,0 0 1 0 0,-1 0 0 0 0,5 0-10 0 0,1-2 28 0 0,0 0-1 0 0,0-1 1 0 0,0 0 0 0 0,-1 0 0 0 0,1-1 0 0 0,-1 0-1 0 0,0-1 1 0 0,0 0 0 0 0,0-1 0 0 0,-1 0 0 0 0,0 0-1 0 0,0 0 1 0 0,0-1 0 0 0,-1 0 0 0 0,0-1 0 0 0,0 0-1 0 0,4-7-27 0 0,17-15 41 0 0,43-35 58 0 0,-69 64-101 0 0,0 0 0 0 0,-1 0 0 0 0,1 0 0 0 0,0 0 0 0 0,0 0 0 0 0,0 0-1 0 0,0 1 1 0 0,0-1 0 0 0,0 1 0 0 0,0 0 0 0 0,0-1 0 0 0,0 1 0 0 0,0 0 0 0 0,0 0 0 0 0,0 0 0 0 0,0 0 0 0 0,0 1 0 0 0,0-1 0 0 0,0 1-1 0 0,0-1 1 0 0,0 1 0 0 0,0 0 0 0 0,0-1 0 0 0,0 1 0 0 0,-1 0 0 0 0,1 0 0 0 0,0 0 0 0 0,-1 1 0 0 0,1-1 0 0 0,0 0 0 0 0,-1 1 0 0 0,1-1 0 0 0,-1 1-1 0 0,0-1 1 0 0,0 1 0 0 0,1 0 0 0 0,-1-1 0 0 0,0 1 0 0 0,0 0 0 0 0,-1 0 0 0 0,1 0 0 0 0,0 0 0 0 0,-1 0 0 0 0,1 0 0 0 0,-1 0 2 0 0,5 27 14 0 0,-2-19-8 0 0,-1 0 1 0 0,0 1 0 0 0,0-1 0 0 0,-1 0 0 0 0,-1 1 0 0 0,0-1-1 0 0,0 1 1 0 0,-1-1 0 0 0,0 1 0 0 0,-1-1 0 0 0,0 0-1 0 0,0 0 1 0 0,-5 10-7 0 0,4-16-17 0 0,-1 0 0 0 0,1 0 0 0 0,-1 0 0 0 0,0 0 0 0 0,-1 0 0 0 0,1-1 0 0 0,-1 0 0 0 0,1 0 0 0 0,-1 0 0 0 0,0 0 0 0 0,0-1 0 0 0,0 0 0 0 0,0 0 1 0 0,-1 0-1 0 0,1-1 0 0 0,0 1 0 0 0,-1-2 0 0 0,1 1 0 0 0,-2 0 17 0 0,12-23-387 0 0,6 15 359 0 0,-1 1 1 0 0,1 1-1 0 0,0 0 1 0 0,1 0 0 0 0,-1 1-1 0 0,1 1 1 0 0,-1 0-1 0 0,1 0 1 0 0,0 1-1 0 0,0 1 1 0 0,0 0-1 0 0,1 0 28 0 0,15-2-8 0 0,-17 2 33 0 0,-1-1-1 0 0,0 0 1 0 0,1-1-1 0 0,-1 0 1 0 0,-1-1-1 0 0,1 0 1 0 0,0 0-1 0 0,-1-1 1 0 0,0 0-1 0 0,0-1 1 0 0,0 0-1 0 0,-1 0 1 0 0,0-1-1 0 0,0 0 1 0 0,-1 0-1 0 0,1-1 1 0 0,-2 0-1 0 0,1 0 1 0 0,0-3-25 0 0,46-81 225 0 0,-33 24-181 0 0,-13 45-48 0 0,-2 0-1 0 0,-1 0 0 0 0,-1 0 1 0 0,-1 0-1 0 0,-1-1 1 0 0,-1 1-1 0 0,-1 0 0 0 0,-1-1 1 0 0,-3-13 4 0 0,-13 13 7 0 0,10 57-429 0 0,-6 122 462 0 0,24-4 38 0 0,50 85-18 0 0,-59-235-100 0 0,-1 0 0 0 0,1 0 0 0 0,-1 0 1 0 0,0 0-1 0 0,1 0 0 0 0,-1 0 0 0 0,0 0 1 0 0,0 0-1 0 0,1 0 0 0 0,-1 0 0 0 0,0 0 1 0 0,0 0-1 0 0,0 0 0 0 0,-1 0 0 0 0,1 0 1 0 0,0 1-1 0 0,0-1 0 0 0,0 0 0 0 0,-1 0 1 0 0,1 0-1 0 0,-1 0 0 0 0,1 0 0 0 0,0 0 1 0 0,-1 0-1 0 0,0-1 0 0 0,1 1 0 0 0,-1 0 1 0 0,0 0-1 0 0,1 0 0 0 0,-1 0 0 0 0,0-1 1 0 0,0 1-1 0 0,0 0 0 0 0,0-1 1 0 0,1 1-1 0 0,-1-1 0 0 0,0 1 0 0 0,0-1 1 0 0,0 1 39 0 0,-30-1-4748 0 0,19-33-12095 0 0,12 26 14146 0 0</inkml:trace>
  <inkml:trace contextRef="#ctx0" brushRef="#br0" timeOffset="5305.742">2459 840 0 0 0,'0'0'2231'0'0,"0"0"108"0"0,0 0 118 0 0,0 0 101 0 0,0 0-100 0 0,0 0-313 0 0,0 0-407 0 0,0 0-398 0 0,0 0-301 0 0,0 0-212 0 0,0 0-151 0 0,0 0-118 0 0,0 0-96 0 0,-20 22-87 0 0,-64 66-64 0 0,11-11 712 0 0,68-70-899 0 0,4-6-117 0 0,1-1-1 0 0,0 0 0 0 0,-1 0 1 0 0,1 1-1 0 0,0-1 0 0 0,0 0 1 0 0,0 1-1 0 0,-1-1 0 0 0,1 0 1 0 0,0 1-1 0 0,0-1 0 0 0,0 1 1 0 0,0-1-1 0 0,-1 0 0 0 0,1 1 1 0 0,0-1-1 0 0,0 0 0 0 0,0 1 0 0 0,0-1 1 0 0,0 1-1 0 0,0-1 0 0 0,0 0 1 0 0,0 1-1 0 0,0-1 0 0 0,0 1 1 0 0,1-1-1 0 0,-1 0 0 0 0,0 1 1 0 0,0-1-1 0 0,0 0 0 0 0,0 1 1 0 0,1-1-1 0 0,-1 0 0 0 0,0 1 1 0 0,0-1-1 0 0,0 0 0 0 0,1 1 1 0 0,-1-1-1 0 0,0 0 0 0 0,1 1 1 0 0,-1-1-1 0 0,0 0 0 0 0,1 0 0 0 0,-1 0 1 0 0,0 1-1 0 0,1-1 0 0 0,-1 0 1 0 0,0 0-1 0 0,1 0 0 0 0,-1 0 1 0 0,1 0-1 0 0,-1 0 0 0 0,0 0 1 0 0,1 1-1 0 0,-1-1 0 0 0,1 0 1 0 0,-1 0-1 0 0,0-1 0 0 0,1 1 1 0 0,-1 0-1 0 0,0 0 0 0 0,1 0 1 0 0,0 0-7 0 0,170 33 1633 0 0,-106-4-1059 0 0,-40-11-1293 0 0,-24-17-88 0 0,-1-1-604 0 0,0 0-2152 0 0,3 0 1620 0 0,-3 0-7317 0 0,0 0 1696 0 0</inkml:trace>
  <inkml:trace contextRef="#ctx0" brushRef="#br0" timeOffset="6177.187">1673 549 0 0 0,'0'0'712'0'0,"0"0"602"0"0,0 0 450 0 0,0 0 446 0 0,0 0 196 0 0,0 0-340 0 0,0 0-479 0 0,0 0-434 0 0,0 0-321 0 0,0 0-65 0 0,0 0-39 0 0,0 0-45 0 0,-8 8-40 0 0,-42 36 480 0 0,20-22 349 0 0,31-22-1455 0 0,-1 0 0 0 0,0 0 0 0 0,0 1 1 0 0,0-1-1 0 0,0 0 0 0 0,0 0 0 0 0,1 0 0 0 0,-1 1 0 0 0,0-1 0 0 0,0 0 0 0 0,0 0 0 0 0,0 1 1 0 0,0-1-1 0 0,0 0 0 0 0,0 0 0 0 0,0 0 0 0 0,0 1 0 0 0,0-1 0 0 0,0 0 0 0 0,0 0 0 0 0,0 1 1 0 0,0-1-1 0 0,0 0 0 0 0,0 0 0 0 0,0 1 0 0 0,0-1 0 0 0,0 0 0 0 0,-1 0 0 0 0,1 0 0 0 0,0 1 1 0 0,0-1-1 0 0,0 0 0 0 0,0 0 0 0 0,0 0 0 0 0,-1 1 0 0 0,1-1 0 0 0,0 0 0 0 0,0 0 0 0 0,0 0 1 0 0,0 0-1 0 0,-1 0 0 0 0,1 1 0 0 0,0-1 0 0 0,0 0-17 0 0,22-2 666 0 0,-1-11 196 0 0,-31 8-1737 0 0,5 8-1032 0 0,0 1-6526 0 0,4-4-2093 0 0</inkml:trace>
</inkml:ink>
</file>

<file path=ppt/ink/ink9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3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 4017 0 0,'0'0'1999'0'0,"0"0"-103"0"0,0 0-10 0 0,0 0 84 0 0,0 0 18 0 0,0 0-146 0 0,0 0-335 0 0,0 0-380 0 0,0 0-314 0 0,0 0-224 0 0,0 0-120 0 0,3-5 335 0 0,-2 43 603 0 0,6 183 248 0 0,0-34-1644 0 0,-6-136-1957 0 0,-1-39-3781 0 0,-1-1-5259 0 0,1-11 5665 0 0</inkml:trace>
  <inkml:trace contextRef="#ctx0" brushRef="#br0" timeOffset="243.02">1 517 0 0 0,'0'0'1919'0'0,"0"0"-52"0"0,0 0 99 0 0,0 0 241 0 0,0 0 180 0 0,0 0-73 0 0,0 0-248 0 0,0 0-290 0 0,0 0-327 0 0,0 0-243 0 0,0 0-192 0 0,0 0-186 0 0,0 0-144 0 0,30 3-142 0 0,100 5-122 0 0,-25-23 174 0 0,-75 5-475 0 0,129-23-285 0 0,-91 29-3758 0 0,-52 14-9015 0 0,-12-5 6610 0 0</inkml:trace>
  <inkml:trace contextRef="#ctx0" brushRef="#br0" timeOffset="666.502">78 786 5377 0 0,'0'0'1910'0'0,"0"0"-190"0"0,0 0 18 0 0,0 0 44 0 0,0 0-149 0 0,0 0-271 0 0,0 0-248 0 0,0 0-202 0 0,0 0-187 0 0,33-14-158 0 0,100-43-123 0 0,-58 37 354 0 0,-74 20-782 0 0,0 0 0 0 0,1 0 0 0 0,-1 0 0 0 0,1 0 0 0 0,-1 0-1 0 0,0 0 1 0 0,1 1 0 0 0,-1-1 0 0 0,0 1 0 0 0,1-1 0 0 0,-1 1 0 0 0,0-1 0 0 0,0 1 0 0 0,0 0 0 0 0,1-1 0 0 0,-1 1 0 0 0,0 0 0 0 0,0 0 0 0 0,0 0 0 0 0,0 0 0 0 0,0 0 0 0 0,0 0 0 0 0,0 0 0 0 0,-1 0 0 0 0,1 0 0 0 0,0 1 0 0 0,-1-1 0 0 0,1 0 0 0 0,-1 0 0 0 0,1 1 0 0 0,-1-1 0 0 0,1 0 0 0 0,-1 1 0 0 0,0-1 0 0 0,0 1 0 0 0,0-1 0 0 0,0 0 0 0 0,0 1 0 0 0,0-1 0 0 0,0 0 0 0 0,0 1 0 0 0,0-1 0 0 0,-1 1 0 0 0,1-1 0 0 0,-1 0 0 0 0,1 1 0 0 0,-1-1 0 0 0,1 0 0 0 0,-1 0 0 0 0,0 0 0 0 0,0 2-17 0 0,-1 5 43 0 0,-1 0-1 0 0,0 0 1 0 0,0 0-1 0 0,-1-1 1 0 0,1 1-1 0 0,-2-1 1 0 0,1 0-1 0 0,-1 0 1 0 0,0 0-1 0 0,-1-1 1 0 0,0 1-42 0 0,-14 19 49 0 0,-93 125 84 0 0,72-92 161 0 0,41-57-263 0 0,0 1 1 0 0,0-1 0 0 0,1 1 0 0 0,-1-1 0 0 0,1 1 0 0 0,0-1 0 0 0,0 1-1 0 0,0-1 1 0 0,0 0 0 0 0,0 0 0 0 0,0 1 0 0 0,1-1 0 0 0,-1 0-1 0 0,1 0 1 0 0,-1 0 0 0 0,1 0 0 0 0,0 0 0 0 0,0-1 0 0 0,0 1-1 0 0,0-1 1 0 0,0 1 0 0 0,0-1 0 0 0,0 0 0 0 0,1 1 0 0 0,-1-1-1 0 0,0 0 1 0 0,1-1 0 0 0,-1 1 0 0 0,0 0 0 0 0,1-1 0 0 0,-1 1-1 0 0,1-1 1 0 0,0 0 0 0 0,-1 0 0 0 0,1 0 0 0 0,-1 0 0 0 0,1 0-1 0 0,-1 0 1 0 0,2-1-32 0 0,87-18-451 0 0,-38-14-3189 0 0,-33 19 181 0 0,-6 3-2354 0 0,1 0-3894 0 0</inkml:trace>
  <inkml:trace contextRef="#ctx0" brushRef="#br0" timeOffset="1340.966">635 1007 4185 0 0,'0'0'3077'0'0,"0"0"-1541"0"0,0 0-401 0 0,0 0 286 0 0,0 0 361 0 0,0 0 71 0 0,0 0-266 0 0,0 0-358 0 0,0 0-347 0 0,0 0-225 0 0,0 0-83 0 0,0 0-1 0 0,0 0 30 0 0,18-27 14 0 0,54-88-2 0 0,43-53 1081 0 0,19-19-1207 0 0,5-3-315 0 0,-119 167-279 0 0,-19 23 45 0 0,-1 45-2 0 0,-3 1 1 0 0,-1-1-1 0 0,-2 0 0 0 0,-7 24 62 0 0,6 63-42 0 0,7-129 40 0 0,0-1 1 0 0,1 1 0 0 0,-1 0 0 0 0,1-1 0 0 0,0 1 0 0 0,0 0 0 0 0,0-1 0 0 0,0 1 0 0 0,1-1 0 0 0,-1 0 0 0 0,1 1 0 0 0,-1-1 0 0 0,1 0 0 0 0,0 0 0 0 0,0 0 0 0 0,0 0 0 0 0,0 0 0 0 0,0 0 0 0 0,0-1 0 0 0,0 1 0 0 0,1-1 0 0 0,-1 1 0 0 0,0-1 0 0 0,1 0 0 0 0,0 0 0 0 0,-1 0 0 0 0,1 0 0 0 0,-1-1-1 0 0,1 1 1 0 0,0-1 0 0 0,0 1 0 0 0,-1-1 0 0 0,1 0 0 0 0,0 0 0 0 0,0 0 0 0 0,-1-1 0 0 0,1 1 0 0 0,0 0 0 0 0,0-1 0 0 0,-1 0 0 0 0,1 0 0 0 0,-1 0 0 0 0,1 0 0 0 0,-1 0 0 0 0,1 0 0 0 0,-1-1 0 0 0,0 1 0 0 0,1-1 0 0 0,-1 0 1 0 0,124-99-5 0 0,-8-57-101 0 0,-34 26-25 0 0,-76 171 11 0 0,-33 146 418 0 0,20-132-266 0 0,-5 177-83 0 0,25-153-1013 0 0,14-54-3039 0 0,-4-20-7009 0 0,-21-3 3294 0 0</inkml:trace>
  <inkml:trace contextRef="#ctx0" brushRef="#br0" timeOffset="2105.372">1865 503 3529 0 0,'0'0'2350'0'0,"0"0"-122"0"0,0 0 49 0 0,0 0 56 0 0,0 0-95 0 0,0 0-320 0 0,0 0-460 0 0,0 0-429 0 0,0 0-322 0 0,0 0-240 0 0,0 0-139 0 0,0 0-73 0 0,0 0-101 0 0,-4 19 466 0 0,11 285 711 0 0,-7-212 684 0 0,1-125-1741 0 0,1 0 0 0 0,1 0-1 0 0,1 0 1 0 0,3 1 0 0 0,2-6-274 0 0,24-113 193 0 0,70-113 15 0 0,-76 224-167 0 0,-27 40-43 0 0,0-1-1 0 0,1 1 1 0 0,-1 0-1 0 0,1 0 1 0 0,-1-1-1 0 0,1 1 1 0 0,-1 0-1 0 0,0 0 1 0 0,1 0-1 0 0,-1 0 1 0 0,1 0-1 0 0,-1 0 1 0 0,1 0-1 0 0,-1 0 1 0 0,1 0-1 0 0,-1 0 1 0 0,1 0-1 0 0,-1 0 1 0 0,1 0-1 0 0,-1 0 1 0 0,1 0-1 0 0,-1 0 1 0 0,1 0-1 0 0,-1 0 1 0 0,0 1-1 0 0,1-1 1 0 0,-1 0-1 0 0,1 0 1 0 0,-1 1-1 0 0,0-1 1 0 0,1 0-1 0 0,-1 1 1 0 0,1-1-1 0 0,-1 0 1 0 0,0 1-1 0 0,0-1 1 0 0,1 0-1 0 0,-1 1 1 0 0,0-1-1 0 0,0 1 1 0 0,1-1-1 0 0,-1 1 1 0 0,0-1-1 0 0,0 1 1 0 0,0-1-1 0 0,0 0 1 0 0,0 1-1 0 0,1-1 1 0 0,-1 1-1 0 0,0-1 1 0 0,0 1-1 0 0,0-1 1 0 0,0 1-1 0 0,-1-1 1 0 0,1 1-1 0 0,0-1 1 0 0,0 1-1 0 0,0-1 1 0 0,0 1-1 0 0,0-1 1 0 0,-1 1-1 0 0,1-1 4 0 0,1 4 24 0 0,5 19-17 0 0,-1 0 1 0 0,-1-1-1 0 0,-1 1 0 0 0,-2 1 1 0 0,0-1-1 0 0,-1 0 0 0 0,-3 15-8 0 0,2 22-62 0 0,13-18-3465 0 0,1-39-2509 0 0,5-2-5056 0 0,-17-1 4832 0 0</inkml:trace>
  <inkml:trace contextRef="#ctx0" brushRef="#br0" timeOffset="3616.175">2326 208 0 0 0,'0'0'1339'0'0,"0"0"164"0"0,0 0-1 0 0,0 0-87 0 0,0 0-74 0 0,0 0-73 0 0,0 1 750 0 0,-1 1 13823 0 0,1-1-13840 0 0,0-1-3933 0 0,1 0 2003 0 0,-1 0-4 0 0,0 0-38 0 0,21-1 246 0 0,49-13-97 0 0,1 14-151 0 0,-70 2-30 0 0,1 0 0 0 0,-1 1 0 0 0,1-1 0 0 0,-1 0-1 0 0,0 1 1 0 0,0-1 0 0 0,0 1 0 0 0,-1-1 0 0 0,1 1 0 0 0,0-1 0 0 0,-1 1 0 0 0,0 0-1 0 0,1-1 1 0 0,-1 1 0 0 0,0 0 0 0 0,-1-1 0 0 0,1 1 0 0 0,0-1 0 0 0,-1 1-1 0 0,1 0 1 0 0,-1-1 0 0 0,0 1 0 0 0,-1 1 3 0 0,-67 96 117 0 0,35-57-107 0 0,23-28-14 0 0,9-14 3 0 0,0 1 1 0 0,1-1-1 0 0,0 0 1 0 0,-1 1-1 0 0,1-1 1 0 0,0 1-1 0 0,0-1 1 0 0,0 1 0 0 0,0 0-1 0 0,0 0 1 0 0,0-1-1 0 0,0 1 1 0 0,0 0-1 0 0,1 0 1 0 0,-1 0-1 0 0,1 0 1 0 0,-1 0-1 0 0,1 0 1 0 0,0 0-1 0 0,0 0 1 0 0,0 0 0 0 0,0 0-1 0 0,0 0 1 0 0,0 0-1 0 0,1 0 1 0 0,0 1 0 0 0,56 8 456 0 0,-47-11-335 0 0,7-1-17 0 0,-1 0 0 0 0,1-1 0 0 0,-1 0 0 0 0,0-2 0 0 0,0 0 0 0 0,0-1 0 0 0,0 0 0 0 0,-1-1 0 0 0,1-1-104 0 0,10 0-335 0 0,-16 7-2842 0 0,-9 7-8492 0 0,-1-7-141 0 0</inkml:trace>
</inkml:ink>
</file>

<file path=ppt/ink/ink9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1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848 256 10842 0 0,'0'0'1601'0'0,"0"0"-44"0"0,0 0-203 0 0,0 0-175 0 0,0 0-31 0 0,0 0-25 0 0,0 0-107 0 0,0 0-217 0 0,0 0-243 0 0,0 0-208 0 0,0 0-105 0 0,-2 14-11 0 0,-14 138 543 0 0,-10 149 404 0 0,3-143-1010 0 0,-61 111-774 0 0,69-233 118 0 0,0 4-1014 0 0,11-13-3277 0 0,9-26-388 0 0,6-2 1597 0 0,-9 1 1579 0 0,3-3-4035 0 0</inkml:trace>
  <inkml:trace contextRef="#ctx0" brushRef="#br0" timeOffset="456.979">1154 275 8146 0 0,'0'0'1508'0'0,"0"0"-274"0"0,0 0-210 0 0,0 0-73 0 0,0 0 6 0 0,0 0 15 0 0,0 0 19 0 0,0 0-21 0 0,0 0-66 0 0,0 0-100 0 0,0 0-73 0 0,0 0 1 0 0,0 0-4 0 0,24 6-45 0 0,75 21-79 0 0,-87-24-479 0 0,-1 0 0 0 0,1-2-1 0 0,0 1 1 0 0,0-1 0 0 0,0-1-1 0 0,0 0 1 0 0,0-1 0 0 0,0 0 0 0 0,0-1-1 0 0,7-2-124 0 0,16-3 242 0 0,256-39 785 0 0,-288 45-1014 0 0,-2 1-3 0 0,1-1 0 0 0,-1 1 0 0 0,1-1 0 0 0,-1 1 0 0 0,1-1 0 0 0,-1 1 1 0 0,1 0-1 0 0,0 0 0 0 0,-1 0 0 0 0,1 0 0 0 0,-1 0 0 0 0,1 0 1 0 0,-1 0-1 0 0,1 1 0 0 0,-1-1 0 0 0,1 0 0 0 0,-1 1 0 0 0,1-1 1 0 0,-1 1-1 0 0,1 0 0 0 0,-1-1 0 0 0,0 1 0 0 0,1 0 0 0 0,-1 0 1 0 0,0 0-1 0 0,0 0 0 0 0,1 0 0 0 0,-1 0 0 0 0,0 0 0 0 0,0 0 1 0 0,0 1-1 0 0,0-1 0 0 0,-1 0 0 0 0,1 1 0 0 0,0-1 0 0 0,0 2-10 0 0,-4 27 157 0 0,-2 0-1 0 0,-1 0 0 0 0,-1 0 1 0 0,-2-1-1 0 0,0 0 0 0 0,-3-1 0 0 0,-9 19-156 0 0,0 5 111 0 0,-154 418 294 0 0,134-338-329 0 0,15-7-948 0 0,24-118 455 0 0,-5-10-9648 0 0,3-11 1037 0 0,1 7 2891 0 0</inkml:trace>
  <inkml:trace contextRef="#ctx0" brushRef="#br0" timeOffset="706.576">1121 923 6265 0 0,'0'0'4059'0'0,"0"0"-1915"0"0,0 0-820 0 0,0 0-9 0 0,0 0 158 0 0,0 0 87 0 0,0 0-53 0 0,0 0-215 0 0,0 0-297 0 0,0 0-209 0 0,0 0-169 0 0,33 1-114 0 0,103 6-60 0 0,66-22 475 0 0,42 11-3009 0 0,-177 23-5465 0 0,-45-10 76 0 0,-10-4-594 0 0</inkml:trace>
  <inkml:trace contextRef="#ctx0" brushRef="#br0" timeOffset="860.954">1941 1173 14491 0 0,'0'0'2211'0'0,"0"0"-896"0"0,0 0-231 0 0,0 0 131 0 0,0 0 35 0 0,0 0-166 0 0,0 0-277 0 0,0 0-266 0 0,0 0-227 0 0,0 0-175 0 0,0 0-109 0 0,0 0-44 0 0,0 0-70 0 0,-5 29-137 0 0,-12 87-229 0 0,20-74-1852 0 0,-1-40 1109 0 0,3 3-2892 0 0,-1-4-3176 0 0,-4-1-1610 0 0</inkml:trace>
  <inkml:trace contextRef="#ctx0" brushRef="#br0" timeOffset="1114.959">2321 506 13323 0 0,'0'0'4173'0'0,"0"0"-2252"0"0,0 0-800 0 0,0 0-146 0 0,0 0-86 0 0,0 0-93 0 0,0 0-57 0 0,0 0-91 0 0,0 0-177 0 0,-14 32-140 0 0,-41 102-110 0 0,31-28 70 0 0,-1 212-248 0 0,27-215-724 0 0,-1-52-1463 0 0,-1 0-3920 0 0,7-37-3583 0 0,-6-13 2241 0 0</inkml:trace>
  <inkml:trace contextRef="#ctx0" brushRef="#br0" timeOffset="1629.992">2517 554 13035 0 0,'0'0'1747'0'0,"0"0"-195"0"0,0 0-96 0 0,0 0-26 0 0,0 0-134 0 0,0 0-214 0 0,0 0-201 0 0,0 0-206 0 0,0 0-164 0 0,0 0-114 0 0,0 0-54 0 0,32-25-40 0 0,99-77-11 0 0,-59 56 228 0 0,-46 34-267 0 0,73-20 101 0 0,-97 34-351 0 0,0-1 0 0 0,0 1 0 0 0,0-1 1 0 0,0 1-1 0 0,-1 0 0 0 0,1 0 0 0 0,0 0 0 0 0,-1 0 0 0 0,0 0 0 0 0,1 0 1 0 0,-1 0-1 0 0,0 0 0 0 0,0 1 0 0 0,0-1 0 0 0,0 0 0 0 0,-1 1 0 0 0,1-1 1 0 0,-1 1-1 0 0,1-1 0 0 0,-1 1 0 0 0,0-1 0 0 0,0 1 0 0 0,0-1 0 0 0,0 1 1 0 0,0-1-1 0 0,-1 1 0 0 0,1-1 0 0 0,-1 0 0 0 0,0 1 0 0 0,1-1 1 0 0,-1 1-1 0 0,0-1 0 0 0,0 0 0 0 0,-1 0 0 0 0,1 0 0 0 0,-1 1-3 0 0,-125 220 294 0 0,125-221-297 0 0,-1 1 1 0 0,1-1 0 0 0,-1 1 0 0 0,1 0 0 0 0,0 0 0 0 0,0-1-1 0 0,0 1 1 0 0,1 1 0 0 0,-1-1 0 0 0,1 0 0 0 0,0 0-1 0 0,0 0 1 0 0,0 1 0 0 0,0-1 0 0 0,0 1 0 0 0,1-1 0 0 0,-1 0-1 0 0,1 1 1 0 0,0-1 0 0 0,0 1 0 0 0,0-1 0 0 0,1 1-1 0 0,-1-1 1 0 0,1 1 0 0 0,0-1 0 0 0,0 0 0 0 0,0 1 0 0 0,0-1-1 0 0,1 0 1 0 0,-1 0 0 0 0,1 0 0 0 0,0 0 0 0 0,0 0-1 0 0,0 0 1 0 0,0 0 0 0 0,1-1 0 0 0,-1 1 0 0 0,1-1 0 0 0,-1 0-1 0 0,1 0 1 0 0,0 0 0 0 0,0 0 0 0 0,0 0 0 0 0,1 1 2 0 0,59 12-10 0 0,66 30-56 0 0,-122-40 68 0 0,-1 0 0 0 0,1 0 0 0 0,-1 1 0 0 0,1-1 0 0 0,-2 1 0 0 0,1 1 0 0 0,-1-1 0 0 0,0 1 0 0 0,0 0 0 0 0,-1 0 0 0 0,0 0 0 0 0,0 1 0 0 0,0 0 0 0 0,-1-1 0 0 0,0 1 0 0 0,-1 0 0 0 0,0 0 0 0 0,0 1 0 0 0,-1-1 1 0 0,0 0-1 0 0,0 1 0 0 0,-1-1 0 0 0,0 0 0 0 0,-1 1 0 0 0,0-1 0 0 0,0 0 0 0 0,0 1 0 0 0,-1-1 0 0 0,-1 0 0 0 0,0 1-2 0 0,-4 10 29 0 0,-1 0-1 0 0,0-1 1 0 0,-2 0 0 0 0,0 0-1 0 0,-1-1 1 0 0,-1 0 0 0 0,0-1-1 0 0,-2 0 1 0 0,0-1 0 0 0,0-1-1 0 0,-1 0 1 0 0,-1-1 0 0 0,0 0-1 0 0,-1-2 1 0 0,0 0 0 0 0,-15 7-29 0 0,-47 4-817 0 0,27-22-4149 0 0,39-10-6107 0 0,10 6 1047 0 0</inkml:trace>
  <inkml:trace contextRef="#ctx0" brushRef="#br0" timeOffset="2787.655">3151 13 11346 0 0,'0'0'4297'0'0,"0"0"-2552"0"0,0 0-726 0 0,0 0-3 0 0,0 0 48 0 0,0 0 6 0 0,0 0-94 0 0,0 0-193 0 0,0 0-266 0 0,0 0-214 0 0,0 0-122 0 0,0 0-2 0 0,0 0 81 0 0,10-3 48 0 0,31-7 17 0 0,-12 36 274 0 0,2 54 27 0 0,26 119-41 0 0,44 239-186 0 0,-67-266-306 0 0,15 133-109 0 0,-20-85 68 0 0,-26-123-14 0 0,-3-97-5 0 0,0 0 12 0 0,0 0 30 0 0,0 0 34 0 0,0 0 6 0 0,-13 0 296 0 0,-196 30-334 0 0,15-4-126 0 0,-156 17-314 0 0,-148 19-807 0 0,-182 57 1170 0 0,328-43-10 0 0,-343 87 71 0 0,264-71 457 0 0,344-84 212 0 0,86-8-635 0 0,1 0-22 0 0,0 0-14 0 0,0 0-4 0 0,0 0-5 0 0,0 0 5 0 0,0 0 4 0 0,0 0 12 0 0,0 0 5 0 0,0 0-8 0 0,0 0 2 0 0,0 0-2 0 0,0 0-12 0 0,0 0 11 0 0,10-41 825 0 0,-2-90-794 0 0,-7 0 0 0 0,-5 0 0 0 0,-14-73-98 0 0,-1-226-34 0 0,16-10-54 0 0,21 252 17 0 0,18 14 65 0 0,-9 110-66 0 0,-24 61 57 0 0,0 0 0 0 0,0 0 0 0 0,0 1 0 0 0,1-1 0 0 0,-1 1 0 0 0,1-1 0 0 0,0 1 0 0 0,-1 0 0 0 0,1 0 0 0 0,0 1 0 0 0,0-1-1 0 0,0 1 1 0 0,0 0 0 0 0,1 0 0 0 0,3 0 15 0 0,239-44-104 0 0,56 5 104 0 0,-83 18 27 0 0,168 7-27 0 0,551 48-3 0 0,-606-15 15 0 0,170-21-49 0 0,-255-19-506 0 0,-87-8-5747 0 0,-142 24 231 0 0,-3 2-6189 0 0</inkml:trace>
</inkml:ink>
</file>

<file path=ppt/ink/ink9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1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787 112 3361 0 0,'0'0'1813'0'0,"0"0"-75"0"0,0 0-4 0 0,0 0 104 0 0,0 0 119 0 0,0 0-14 0 0,0 0-192 0 0,0 0-293 0 0,0 0-304 0 0,0 0-279 0 0,0 0-202 0 0,-22-18-168 0 0,-74-56-118 0 0,94 72-366 0 0,0 0 1 0 0,0 1-1 0 0,0-1 0 0 0,0 0 0 0 0,0 1 0 0 0,0-1 1 0 0,-1 1-1 0 0,1 0 0 0 0,-1 0 0 0 0,1 0 0 0 0,-1 0 1 0 0,1 0-1 0 0,-1 1 0 0 0,0-1 0 0 0,1 1 0 0 0,-1 0 1 0 0,0-1-1 0 0,0 1 0 0 0,1 0 0 0 0,-1 1 0 0 0,0-1 1 0 0,1 0-1 0 0,-1 1 0 0 0,-2 0-21 0 0,-5 2 99 0 0,-16 4 66 0 0,1 2 0 0 0,0 0 0 0 0,0 2 0 0 0,1 1 0 0 0,0 0 0 0 0,1 2-1 0 0,1 1 1 0 0,-8 7-165 0 0,-4 4 102 0 0,2 1-1 0 0,0 1 1 0 0,2 2 0 0 0,1 1-1 0 0,2 2 1 0 0,1 0-1 0 0,1 2 1 0 0,2 0 0 0 0,2 2-1 0 0,1 0 1 0 0,-13 37-102 0 0,25-49 49 0 0,0 0 0 0 0,1 1 0 0 0,2 0 0 0 0,1 0 0 0 0,0 0 0 0 0,2 0 0 0 0,2 1 0 0 0,1 19-49 0 0,0-29 21 0 0,1 0 0 0 0,1 0 0 0 0,1-1 0 0 0,0 1 0 0 0,1-1 0 0 0,1 0 0 0 0,1 0 0 0 0,0-1 0 0 0,0 0 0 0 0,2 0 0 0 0,0-1 0 0 0,1 0 0 0 0,0 0 0 0 0,1-1 0 0 0,0 0 0 0 0,1-1 0 0 0,1-1 0 0 0,0 0 1 0 0,0-1-1 0 0,1 0 0 0 0,0-1 0 0 0,1 0 0 0 0,0-1 0 0 0,0-1 0 0 0,1 0 0 0 0,4 0-21 0 0,9 1 61 0 0,1-2 1 0 0,0 0 0 0 0,0-2-1 0 0,0-1 1 0 0,0-2-1 0 0,0-1 1 0 0,0-1 0 0 0,1-2-1 0 0,-1-1 1 0 0,-1-1 0 0 0,1-1-1 0 0,-1-2 1 0 0,0-1-1 0 0,-1-1 1 0 0,0-2 0 0 0,0 0-1 0 0,-1-2 1 0 0,-1-1 0 0 0,5-5-62 0 0,-22 15 31 0 0,0-1 1 0 0,-1-1-1 0 0,0 1 1 0 0,0-1-1 0 0,0-1 1 0 0,-1 1 0 0 0,0-1-1 0 0,0 0 1 0 0,-1-1-1 0 0,0 0 1 0 0,0 0-1 0 0,-1 0 1 0 0,-1-1-1 0 0,1 1 1 0 0,-1-1 0 0 0,-1 0-1 0 0,0-1 1 0 0,-1 1-1 0 0,1 0 1 0 0,-2-1-1 0 0,0 1 1 0 0,0-1 0 0 0,-1 1-1 0 0,0-1 1 0 0,-1 0-1 0 0,0 1 1 0 0,-1-3-32 0 0,-1 8-7 0 0,0-1 1 0 0,0 0-1 0 0,-1 1 1 0 0,0 0-1 0 0,0 0 1 0 0,0 0-1 0 0,-1 0 1 0 0,1 1-1 0 0,-1 0 1 0 0,0-1-1 0 0,0 2 1 0 0,-1-1-1 0 0,1 1 0 0 0,-1 0 1 0 0,0 0-1 0 0,0 0 1 0 0,0 1-1 0 0,0 0 1 0 0,0 0-1 0 0,-3 0 7 0 0,-131-14-304 0 0,125 15 271 0 0,0 1 0 0 0,0 1 0 0 0,0 0 0 0 0,0 1 0 0 0,0 1 0 0 0,1 0 0 0 0,-1 1 0 0 0,1 0 0 0 0,-1 1 0 0 0,1 1 0 0 0,1 1 0 0 0,-1 0 0 0 0,-3 3 33 0 0,17-9-2 0 0,0 0 1 0 0,0 0 0 0 0,1 0 0 0 0,-1 0 0 0 0,0 0-1 0 0,0 0 1 0 0,1 0 0 0 0,-1 0 0 0 0,0 0 0 0 0,1 0-1 0 0,-1-1 1 0 0,1 1 0 0 0,-1 0 0 0 0,1 0 0 0 0,0 0-1 0 0,-1 0 1 0 0,1-1 0 0 0,0 1 0 0 0,0 0-1 0 0,-1-1 1 0 0,1 1 0 0 0,0-1 0 0 0,0 1 0 0 0,0-1-1 0 0,0 1 1 0 0,0-1 0 0 0,0 1 0 0 0,0-1 0 0 0,0 0-1 0 0,0 1 1 0 0,0-1 0 0 0,0 0 0 0 0,0 0 0 0 0,0 0-1 0 0,0 0 1 0 0,0 0 0 0 0,0 0 0 0 0,0 0 0 0 0,0 0-1 0 0,0 0 1 0 0,0-1 0 0 0,0 1 0 0 0,0 0 0 0 0,0-1-1 0 0,0 1 2 0 0,1 0 11 0 0,34 4 151 0 0,0-2 1 0 0,0-2 0 0 0,0-1 0 0 0,0-2-1 0 0,2-2-162 0 0,10 1 81 0 0,176-26 306 0 0,-203 27-397 0 0,-14 1-33 0 0,0 1 0 0 0,0-1 0 0 0,0 1 0 0 0,0 1 0 0 0,0-1 0 0 0,0 1 0 0 0,1 0 0 0 0,-1 1 0 0 0,0 0 0 0 0,0 0 0 0 0,0 0 0 0 0,0 1 0 0 0,6 2 43 0 0,16 18-6083 0 0,-21-14-4496 0 0,-4-4 243 0 0</inkml:trace>
  <inkml:trace contextRef="#ctx0" brushRef="#br0" timeOffset="261.69">1481 874 12875 0 0,'0'0'1888'0'0,"0"0"-553"0"0,0 0-155 0 0,0 0 77 0 0,0 0 43 0 0,0 0-105 0 0,0 0-248 0 0,0 0-271 0 0,0 0-272 0 0,-6 32-208 0 0,-18 98-108 0 0,18-71-811 0 0,6-59-308 0 0,0 0-725 0 0,0 0-1126 0 0,0 0-1620 0 0,0 0-1496 0 0,0-3-451 0 0</inkml:trace>
  <inkml:trace contextRef="#ctx0" brushRef="#br0" timeOffset="423.6">1397 318 11586 0 0,'0'0'2969'0'0,"0"0"-1489"0"0,0 0-527 0 0,0 0-369 0 0,0 0-312 0 0,0 0-320 0 0,0 0-216 0 0,0 0-112 0 0,0 0-192 0 0,0 0-577 0 0,0 0-1087 0 0,0 0-2057 0 0,0 0-4633 0 0</inkml:trace>
  <inkml:trace contextRef="#ctx0" brushRef="#br0" timeOffset="665.726">1755 904 11362 0 0,'0'0'2082'0'0,"0"0"-264"0"0,0 0-251 0 0,0 0-137 0 0,0 0-187 0 0,0 0-225 0 0,5 34-220 0 0,18 107-219 0 0,-3-59 445 0 0,-19-80-940 0 0,-1-1 0 0 0,1 1 0 0 0,0-1 1 0 0,0 1-1 0 0,0-1 0 0 0,0 1 0 0 0,0-1 0 0 0,0 1 1 0 0,0-1-1 0 0,0 0 0 0 0,1 0 0 0 0,-1 0 0 0 0,0 1 1 0 0,1-1-1 0 0,-1 0 0 0 0,1-1 0 0 0,-1 1 0 0 0,1 0 0 0 0,-1 0 1 0 0,1-1-1 0 0,0 1 0 0 0,-1-1 0 0 0,1 1 0 0 0,0-1 1 0 0,0 0-1 0 0,-1 1 0 0 0,1-1 0 0 0,0 0 0 0 0,0 0 1 0 0,-1-1-1 0 0,1 1 0 0 0,0 0 0 0 0,0 0 0 0 0,-1-1 1 0 0,1 1-1 0 0,0-1 0 0 0,-1 0 0 0 0,1 1 0 0 0,0-1-84 0 0,86-176 1406 0 0,-55 75-1159 0 0,5-23-178 0 0,-34 110 255 0 0,-4 15-488 0 0,0 1 0 0 0,1-1 0 0 0,-1 0 0 0 0,0 1 0 0 0,0-1 0 0 0,0 0 0 0 0,1 0 0 0 0,-1 1 0 0 0,0-1 0 0 0,0 0 0 0 0,1 0 0 0 0,-1 1 0 0 0,0-1 0 0 0,1 0 0 0 0,-1 0 0 0 0,0 0 0 0 0,1 1 0 0 0,-1-1 0 0 0,0 0 0 0 0,1 0 0 0 0,-1 0 0 0 0,0 0 0 0 0,1 0 0 0 0,-1 0 0 0 0,0 0 0 0 0,1 0 0 0 0,-1 0 0 0 0,1 0 0 0 0,-1 0 0 0 0,0 0 0 0 0,1 0 0 0 0,-1 0 0 0 0,0 0 0 0 0,1 0 0 0 0,-1-1 164 0 0,5 25-3509 0 0,0 1-5929 0 0,-4-13-125 0 0</inkml:trace>
  <inkml:trace contextRef="#ctx0" brushRef="#br0" timeOffset="988.765">2294 1069 8706 0 0,'0'0'2183'0'0,"0"0"88"0"0,0 0 108 0 0,0 0-116 0 0,0 0-265 0 0,0 0-272 0 0,0 0-279 0 0,0 0-288 0 0,0 0-288 0 0,32-11-246 0 0,102-35-159 0 0,-80 13 59 0 0,-49 24-409 0 0,0 2-45 0 0,-1-1-1 0 0,0 0 0 0 0,0 0 1 0 0,-1 0-1 0 0,0-1 1 0 0,0 1-1 0 0,-1-1 1 0 0,0 1-1 0 0,-1-1 1 0 0,0 0-1 0 0,0 1 1 0 0,-1-1-1 0 0,0-8-70 0 0,-1 14-14 0 0,-1 1-1 0 0,0-1 0 0 0,1 0 1 0 0,-1 0-1 0 0,0 1 0 0 0,0-1 1 0 0,0 1-1 0 0,-1-1 1 0 0,1 1-1 0 0,-1 0 0 0 0,1 0 1 0 0,-1 0-1 0 0,1 0 0 0 0,-1 1 1 0 0,0-1-1 0 0,0 1 0 0 0,0 0 1 0 0,0-1-1 0 0,0 1 1 0 0,0 1-1 0 0,-1-1 0 0 0,1 0 1 0 0,0 1-1 0 0,0 0 0 0 0,-1-1 1 0 0,1 1-1 0 0,0 0 1 0 0,0 1-1 0 0,-1-1 0 0 0,1 1 1 0 0,0-1-1 0 0,0 1 0 0 0,0 0 1 0 0,0 0-1 0 0,0 1 0 0 0,-3 0 15 0 0,-4 3-88 0 0,0 1 0 0 0,1 0 0 0 0,0 0 0 0 0,0 0 0 0 0,0 1 0 0 0,1 1 0 0 0,0 0 0 0 0,0 0-1 0 0,1 0 1 0 0,0 1 0 0 0,1 0 0 0 0,0 0 0 0 0,0 1 0 0 0,1-1 0 0 0,0 1 0 0 0,1 1-1 0 0,0-1 1 0 0,0 1 0 0 0,1-1 0 0 0,1 1 0 0 0,0 0 0 0 0,0 0 0 0 0,1 0 0 0 0,0 0 0 0 0,1 0-1 0 0,0 0 1 0 0,2 9 88 0 0,-1-15-111 0 0,-1 0 1 0 0,1 0-1 0 0,0 0 0 0 0,1-1 0 0 0,-1 1 0 0 0,1 0 0 0 0,0-1 1 0 0,0 1-1 0 0,0-1 0 0 0,1 0 0 0 0,0 0 0 0 0,0 0 0 0 0,0 0 1 0 0,0 0-1 0 0,0-1 0 0 0,1 1 0 0 0,-1-1 0 0 0,1 0 0 0 0,0 0 1 0 0,0 0-1 0 0,0-1 0 0 0,0 1 0 0 0,1-1 0 0 0,-1 0 0 0 0,1 0 1 0 0,-1-1-1 0 0,1 1 0 0 0,0-1 0 0 0,3 0 111 0 0,145 8-7705 0 0,-112-17 3119 0 0,-13-1-1628 0 0,-13 4 3188 0 0</inkml:trace>
  <inkml:trace contextRef="#ctx0" brushRef="#br0" timeOffset="1371.724">2777 1121 0 0 0,'0'0'2742'0'0,"0"0"-31"0"0,0 0-252 0 0,0 0-292 0 0,0 0-257 0 0,0 0-232 0 0,0 0-238 0 0,0 0-238 0 0,0 0-215 0 0,0 0-114 0 0,0 0 9 0 0,0 0 41 0 0,-2 10 42 0 0,-4 29-9 0 0,44-55 2124 0 0,5-26-2565 0 0,-2-3 1 0 0,-2-1 0 0 0,-2-2-1 0 0,-3-1 1 0 0,3-8-516 0 0,-21 32 64 0 0,20-34 0 0 0,-35 58-76 0 0,-1 1-52 0 0,0 0-59 0 0,-1 33-499 0 0,-2-1 537 0 0,0-25 80 0 0,1 0 1 0 0,1 0 0 0 0,-1 0 0 0 0,1 0 0 0 0,0 0 0 0 0,1 0 0 0 0,0 0 0 0 0,0 0 0 0 0,0 0 0 0 0,1 0 0 0 0,0 1 0 0 0,0-1 0 0 0,1-1 0 0 0,0 1 0 0 0,0 0 0 0 0,1 0 0 0 0,0-1 0 0 0,0 1 0 0 0,0-1 0 0 0,1 0 0 0 0,0 0 0 0 0,0 0 0 0 0,1 0 0 0 0,0-1 0 0 0,0 0 0 0 0,5 4 4 0 0,-4-4 47 0 0,1-1 0 0 0,0 0 0 0 0,0-1 0 0 0,0 0 0 0 0,0 0 0 0 0,1 0 0 0 0,0-1 0 0 0,-1 0 0 0 0,1-1 0 0 0,0 1-1 0 0,0-2 1 0 0,-1 1 0 0 0,1-1 0 0 0,0 0 0 0 0,0-1 0 0 0,0 1 0 0 0,0-2 0 0 0,0 1 0 0 0,-1-1 0 0 0,1 0 0 0 0,-1-1 0 0 0,1 0 0 0 0,-1 0 0 0 0,0 0 0 0 0,0-1 0 0 0,0 0 0 0 0,-1-1 0 0 0,1 1 0 0 0,-1-1 0 0 0,0 0 0 0 0,-1-1 0 0 0,1 0 0 0 0,-1 1 0 0 0,0-2 0 0 0,2-2-47 0 0,4-8-262 0 0,0-2 0 0 0,-1 1 0 0 0,-1-1 0 0 0,-1 0 1 0 0,0-1-1 0 0,-2 0 0 0 0,0 0 0 0 0,0-8 262 0 0,5 0-4384 0 0,-4 12-5210 0 0,-3 8-2647 0 0</inkml:trace>
</inkml:ink>
</file>

<file path=ppt/ink/ink9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340 133 0 0 0,'0'0'1203'0'0,"0"0"564"0"0,0 0 160 0 0,0 0-83 0 0,0 0-158 0 0,0 0-182 0 0,0 0-174 0 0,0 0-124 0 0,0 0-58 0 0,0 0-33 0 0,0 0-64 0 0,1-6-122 0 0,1-16-130 0 0,-20 17 923 0 0,-1 6-1457 0 0,1 1 0 0 0,-1 1-1 0 0,1 1 1 0 0,0 1 0 0 0,0 0 0 0 0,0 1 0 0 0,1 1 0 0 0,0 1-265 0 0,-62 21 989 0 0,49-15-112 0 0,37 9-505 0 0,4-13-313 0 0,0-1 1 0 0,1 0 0 0 0,0-1 0 0 0,1-1-1 0 0,0 0 1 0 0,0 0 0 0 0,0-1 0 0 0,1-1-1 0 0,0 0 1 0 0,2-1-60 0 0,89 36 298 0 0,-102-38-264 0 0,0 0-1 0 0,0 0 1 0 0,0 0 0 0 0,0 0 0 0 0,-1 1 0 0 0,1-1 0 0 0,-1 0 0 0 0,0 1 0 0 0,1 0 0 0 0,-1 0 0 0 0,-1 0 0 0 0,1 0 0 0 0,0 0 0 0 0,-1 0 0 0 0,1 0 0 0 0,-1 0 0 0 0,0 1 0 0 0,0-1 0 0 0,0 0 0 0 0,-1 1 0 0 0,1-1 0 0 0,-1 1 0 0 0,0-1 0 0 0,0 1 0 0 0,0-1-1 0 0,0 1 1 0 0,-1-1 0 0 0,1 0 0 0 0,-1 1 0 0 0,0-1 0 0 0,0 0 0 0 0,0 1 0 0 0,0-1 0 0 0,-1 0 0 0 0,1 0 0 0 0,-1 0 0 0 0,0 0 0 0 0,0 0 0 0 0,0 0 0 0 0,0 0 0 0 0,-1 0-34 0 0,-12 9 89 0 0,0-1 0 0 0,-1 0 0 0 0,1-1 0 0 0,-2-1 0 0 0,0-1 0 0 0,0 0 0 0 0,-2 0-89 0 0,-128 36 116 0 0,98-40-142 0 0,49-4-15 0 0,0 0-64 0 0,0 0-111 0 0,10-16-985 0 0,84-41-3298 0 0,-59 42 167 0 0,-2 3-3499 0 0,-13 5-532 0 0</inkml:trace>
  <inkml:trace contextRef="#ctx0" brushRef="#br0" timeOffset="242.475">573 357 13475 0 0,'0'0'1440'0'0,"0"0"-213"0"0,0 0 16 0 0,0 0 119 0 0,0 0-45 0 0,0 0-199 0 0,0 0-266 0 0,0 0-252 0 0,0 0-216 0 0,0 0-186 0 0,0 0-100 0 0,-7 29-62 0 0,-20 84-44 0 0,23-78-346 0 0,10-43-359 0 0,24-26-4705 0 0,-14 6-4507 0 0,-12 17 2993 0 0</inkml:trace>
  <inkml:trace contextRef="#ctx0" brushRef="#br0" timeOffset="479.367">496 0 4297 0 0,'0'0'3721'0'0,"0"0"-897"0"0,0 0-607 0 0,0 0-481 0 0,0 0-624 0 0,0 0-607 0 0,0 0-521 0 0,0 0-313 0 0,0 0-247 0 0,0 0-432 0 0,0 0-760 0 0,0 0-1841 0 0,0 0-1848 0 0,0 0 1808 0 0</inkml:trace>
  <inkml:trace contextRef="#ctx0" brushRef="#br0" timeOffset="730.646">743 155 12843 0 0,'0'0'2156'0'0,"0"0"-651"0"0,0 0-397 0 0,0 0-111 0 0,0 0-88 0 0,0 0-59 0 0,0 0-71 0 0,0 0-107 0 0,0 0-145 0 0,0 0-149 0 0,0 0-104 0 0,0 0-44 0 0,34-21-12 0 0,108-64 4 0 0,-58 51 178 0 0,-79 32-395 0 0,-1 0-1 0 0,1 1 1 0 0,0-1 0 0 0,-1 1-1 0 0,1 0 1 0 0,0 1 0 0 0,0-1-1 0 0,0 1 1 0 0,0 0 0 0 0,0 0 0 0 0,0 0-1 0 0,0 1 1 0 0,0 0 0 0 0,0 0-1 0 0,-1 0 1 0 0,1 0 0 0 0,0 1-1 0 0,-1 0 1 0 0,1 0 0 0 0,-1 0 0 0 0,1 0-1 0 0,-1 1 1 0 0,0 0 0 0 0,0 0-1 0 0,0 0 1 0 0,-1 0 0 0 0,1 0-1 0 0,-1 1 1 0 0,1 0 0 0 0,-1 0 0 0 0,0 0-1 0 0,-1 0 1 0 0,1 0 0 0 0,-1 0-1 0 0,0 1 1 0 0,0-1 0 0 0,0 1 0 0 0,0 0-5 0 0,-2 10 28 0 0,0 0 1 0 0,0 0-1 0 0,-2 0 1 0 0,0 0-1 0 0,0 0 1 0 0,-2-1 0 0 0,0 1-1 0 0,0-1 1 0 0,-1 0-1 0 0,-1 0 1 0 0,-1 0 0 0 0,0-1-1 0 0,0 0 1 0 0,-1 0-1 0 0,-1-1 1 0 0,-7 8-29 0 0,-45 87 424 0 0,36-26 79 0 0,25-78-487 0 0,0 0 0 0 0,0 0 0 0 0,1 0 1 0 0,-1-1-1 0 0,0 1 0 0 0,1 0 0 0 0,0 0 1 0 0,0-1-1 0 0,0 1 0 0 0,0 0 0 0 0,0-1 0 0 0,0 1 1 0 0,1-1-1 0 0,-1 0 0 0 0,1 1 0 0 0,0-1 1 0 0,0 0-1 0 0,0 0 0 0 0,0 0 0 0 0,0 0 0 0 0,0 0 1 0 0,0-1-1 0 0,0 1 0 0 0,1-1 0 0 0,-1 1 0 0 0,1-1 1 0 0,-1 0-1 0 0,1 0 0 0 0,0 0 0 0 0,-1 0 1 0 0,2 0-17 0 0,4 1 35 0 0,0 0 1 0 0,1 0-1 0 0,-1-1 1 0 0,1 0 0 0 0,0-1-1 0 0,-1 1 1 0 0,1-2-1 0 0,0 1 1 0 0,-1-1-1 0 0,1-1 1 0 0,-1 1 0 0 0,1-2-1 0 0,-1 1 1 0 0,0-1-1 0 0,0 0 1 0 0,2-1-36 0 0,28-19-1947 0 0,-20-4-2364 0 0,-15 4-7331 0 0,-3 18 2839 0 0</inkml:trace>
  <inkml:trace contextRef="#ctx0" brushRef="#br0" timeOffset="965.613">761 361 11827 0 0,'0'0'1234'0'0,"0"0"-247"0"0,0 0 96 0 0,0 0 231 0 0,0 0 54 0 0,0 0-141 0 0,0 0-175 0 0,0 0-188 0 0,0 0-187 0 0,37 5-168 0 0,117 15-133 0 0,39-15 326 0 0,18-12-2382 0 0,-141 1-3685 0 0,-2-3-6314 0 0,-59 9 7183 0 0</inkml:trace>
  <inkml:trace contextRef="#ctx0" brushRef="#br0" timeOffset="1644.004">1529 413 368 0 0,'0'0'3153'0'0,"0"0"-475"0"0,0 0-519 0 0,0 0-373 0 0,0 0-265 0 0,0 0-201 0 0,0 0-150 0 0,0 0-106 0 0,0 0-82 0 0,0 0-27 0 0,0 0-3 0 0,0 0-1 0 0,0 0-15 0 0,17 10-52 0 0,55 28-76 0 0,-70-38-766 0 0,-1 1-1 0 0,1 0 0 0 0,-1 0 1 0 0,1-1-1 0 0,0 1 1 0 0,-1 0-1 0 0,1-1 0 0 0,0 0 1 0 0,0 1-1 0 0,-1-1 1 0 0,1 0-1 0 0,0 0 0 0 0,0 0 1 0 0,-1 0-1 0 0,1 0 1 0 0,0-1-1 0 0,0 1 0 0 0,-1 0 1 0 0,1-1-1 0 0,0 1 1 0 0,-1-1-1 0 0,1 0 0 0 0,-1 1 1 0 0,1-1-1 0 0,0 0 1 0 0,-1 0-1 0 0,0 0 0 0 0,2-1-41 0 0,3-2 192 0 0,3-2-44 0 0,-1 1 0 0 0,0-1-1 0 0,0 0 1 0 0,-1-1 0 0 0,0 0-1 0 0,0 0 1 0 0,0 0-1 0 0,-1-1 1 0 0,0 0 0 0 0,0 0-1 0 0,-1-1 1 0 0,0 0 0 0 0,-1 1-1 0 0,0-2 1 0 0,0 1 0 0 0,-1 0-1 0 0,0-1 1 0 0,-1 0 0 0 0,0 1-1 0 0,0-1 1 0 0,-1-7-148 0 0,-2 14 2 0 0,-1 0-1 0 0,0 0 1 0 0,0 0 0 0 0,0 0-1 0 0,-1 0 1 0 0,1 0 0 0 0,-1 1-1 0 0,0-1 1 0 0,1 1 0 0 0,-1-1 0 0 0,0 1-1 0 0,-1 0 1 0 0,1 0 0 0 0,0 1-1 0 0,0-1 1 0 0,-1 1 0 0 0,1-1-1 0 0,-1 1 1 0 0,1 0 0 0 0,-1 1 0 0 0,0-1-1 0 0,1 0 1 0 0,-1 1 0 0 0,0 0-1 0 0,1 0 1 0 0,-1 0 0 0 0,0 0-1 0 0,0 1 1 0 0,1-1 0 0 0,-1 1 0 0 0,1 0-1 0 0,-1 0 1 0 0,0 1-2 0 0,-9 2-29 0 0,0 1 0 0 0,0 1 0 0 0,1 0 0 0 0,-1 1 0 0 0,2 0 0 0 0,-1 0 0 0 0,1 2 1 0 0,0-1-1 0 0,0 2 0 0 0,1-1 0 0 0,1 1 0 0 0,0 1 0 0 0,-7 9 29 0 0,-53 94-348 0 0,67-111 313 0 0,0 0 1 0 0,1 1-1 0 0,-1-1 0 0 0,1 0 1 0 0,0 1-1 0 0,0-1 1 0 0,0 1-1 0 0,0 0 1 0 0,1-1-1 0 0,-1 1 1 0 0,1 0-1 0 0,0-1 0 0 0,0 1 1 0 0,1 0-1 0 0,-1-1 1 0 0,1 1-1 0 0,-1-1 1 0 0,1 1-1 0 0,0-1 0 0 0,1 1 1 0 0,-1-1-1 0 0,1 1 1 0 0,-1-1-1 0 0,1 0 1 0 0,0 0-1 0 0,0 0 0 0 0,0 0 1 0 0,1 0-1 0 0,-1 0 1 0 0,1-1-1 0 0,-1 1 1 0 0,1-1-1 0 0,0 0 0 0 0,0 0 1 0 0,0 0-1 0 0,0 0 1 0 0,1 0-1 0 0,1 0 35 0 0,12 3-535 0 0,0 0 0 0 0,1-2 0 0 0,-1 0 0 0 0,1-1 1 0 0,0-1-1 0 0,-1 0 0 0 0,1-2 0 0 0,0 0 0 0 0,12-2 535 0 0,3-3-956 0 0,1-2 1 0 0,-1-1 0 0 0,-1-1 0 0 0,1-2-1 0 0,8-6 956 0 0,55-18-578 0 0,-73 28 673 0 0,-1-1 0 0 0,0 0 1 0 0,-1-2-1 0 0,0 0 0 0 0,-1-2 0 0 0,0 0 0 0 0,4-5-95 0 0,-23 18 83 0 0,0 0 1 0 0,0-1 0 0 0,0 1-1 0 0,0-1 1 0 0,0 1-1 0 0,0-1 1 0 0,0 1 0 0 0,-1-1-1 0 0,1 0 1 0 0,0 1 0 0 0,0-1-1 0 0,0 0 1 0 0,-1 0-1 0 0,1 0 1 0 0,0 0 0 0 0,-1 0-1 0 0,1 1 1 0 0,-1-1-1 0 0,1 0 1 0 0,-1 0 0 0 0,1 0-1 0 0,-1-1 1 0 0,0 1 0 0 0,1 0-1 0 0,-1 0 1 0 0,0 0-1 0 0,0 0 1 0 0,0 0 0 0 0,0 0-1 0 0,0 0 1 0 0,0 0-1 0 0,0 0 1 0 0,0-1 0 0 0,0 1-1 0 0,-1 0 1 0 0,1 0-1 0 0,0 0 1 0 0,-1 0 0 0 0,1 0-1 0 0,-1 0 1 0 0,1 0 0 0 0,-1 0-1 0 0,1 0 1 0 0,-1 1-1 0 0,0-1 1 0 0,0 0 0 0 0,1 0-1 0 0,-1 0 1 0 0,0 1-1 0 0,0-1 1 0 0,0 0 0 0 0,0 1-1 0 0,0-1 1 0 0,1 1-1 0 0,-1-1 1 0 0,-1 0-84 0 0,-11 4 245 0 0,1 0 1 0 0,-1 0-1 0 0,1 1 0 0 0,-1 0 0 0 0,1 1 1 0 0,0 1-1 0 0,1 0 0 0 0,0 0 0 0 0,0 1 0 0 0,0 1 1 0 0,1 0-1 0 0,0 0 0 0 0,0 1 0 0 0,-4 6-245 0 0,-2-2 151 0 0,11-9-148 0 0,0 0 1 0 0,0 1 0 0 0,1 0 0 0 0,-1 0-1 0 0,1 0 1 0 0,0 0 0 0 0,1 1 0 0 0,-1-1-1 0 0,1 1 1 0 0,0 0 0 0 0,0 0 0 0 0,1 0 0 0 0,0 0-1 0 0,0 1 1 0 0,0-1 0 0 0,1 1 0 0 0,0-1-1 0 0,0 1 1 0 0,1-1 0 0 0,0 1 0 0 0,0 0 0 0 0,0-1-1 0 0,2 4-3 0 0,1-5 0 0 0,1-1 0 0 0,-1 1-1 0 0,1-1 1 0 0,1 0 0 0 0,-1 0 0 0 0,0 0-1 0 0,1-1 1 0 0,0 0 0 0 0,0 0 0 0 0,0 0-1 0 0,0 0 1 0 0,1-1 0 0 0,-1 1 0 0 0,0-1-1 0 0,1-1 1 0 0,0 1 0 0 0,-1-1 0 0 0,1 0-1 0 0,0 0 1 0 0,0-1 0 0 0,5 0 0 0 0,5 1 132 0 0,1 0 0 0 0,-1-1 0 0 0,1-1 0 0 0,-1-1 0 0 0,0 0 0 0 0,0-1 0 0 0,0-1 0 0 0,0-1 0 0 0,0 0 0 0 0,-1-1-132 0 0,1 0 135 0 0,0-1-1 0 0,-1-1 1 0 0,0-1-1 0 0,0 0 1 0 0,-1-1-1 0 0,0 0 1 0 0,-1-1-1 0 0,0-1 1 0 0,-1 0-1 0 0,0 0 1 0 0,-1-2-1 0 0,-1 1 1 0 0,0-1-1 0 0,4-8-134 0 0,3-6 74 0 0,-5 11-86 0 0,-1-1 0 0 0,-1 0 1 0 0,-1 0-1 0 0,-1-1 1 0 0,0 0-1 0 0,-1-1 1 0 0,-1 0-1 0 0,-1 0 1 0 0,1-8 11 0 0,-5 17-76 0 0,1 0 1 0 0,-1 0 0 0 0,-1-1 0 0 0,0 1 0 0 0,-1 0 0 0 0,0-1-1 0 0,0 1 1 0 0,-1 0 0 0 0,-1 0 0 0 0,0 0 0 0 0,-3-8 75 0 0,4 14-23 0 0,0 0 0 0 0,0 1 0 0 0,-1-1 0 0 0,1 1 0 0 0,-1-1 0 0 0,0 1 1 0 0,0 0-1 0 0,0 0 0 0 0,-1 0 0 0 0,1 1 0 0 0,-1-1 0 0 0,0 1 0 0 0,0 0 0 0 0,0 0 1 0 0,-1 0-1 0 0,1 1 0 0 0,-1-1 0 0 0,1 1 0 0 0,-1 0 0 0 0,0 0 0 0 0,0 1 0 0 0,0-1 1 0 0,0 1-1 0 0,0 0 0 0 0,0 1 0 0 0,0-1 0 0 0,0 1 0 0 0,0 0 0 0 0,0 0 0 0 0,0 1 1 0 0,0-1-1 0 0,-1 1 0 0 0,1 0 0 0 0,0 1 0 0 0,1-1 0 0 0,-1 1 0 0 0,0 0 0 0 0,0 0 1 0 0,1 0 22 0 0,-9 7 9 0 0,2 0 0 0 0,-1 1 0 0 0,1 0 0 0 0,1 0 1 0 0,0 1-1 0 0,0 1 0 0 0,1 0 0 0 0,1 0 0 0 0,0 0 1 0 0,0 1-1 0 0,1 1 0 0 0,1-1 0 0 0,0 1 1 0 0,1 0-1 0 0,1 0 0 0 0,0 0 0 0 0,1 1 0 0 0,0 0 1 0 0,1 0-1 0 0,1-1 0 0 0,0 1 0 0 0,1 2-9 0 0,0-16 1 0 0,-1 11 7 0 0,1 0-1 0 0,0 1 1 0 0,1-1-1 0 0,0 0 1 0 0,0 0 0 0 0,1 0-1 0 0,1 0 1 0 0,0 0-1 0 0,1-1 1 0 0,0 1 0 0 0,1-1-1 0 0,6 10-7 0 0,-1-6-46 0 0,1-1 0 0 0,0 0 0 0 0,1-1-1 0 0,1 0 1 0 0,0-1 0 0 0,0-1 0 0 0,2 0 0 0 0,-1 0-1 0 0,1-2 1 0 0,1 1 0 0 0,0-2 0 0 0,0 0-1 0 0,0-1 1 0 0,1-1 0 0 0,0-1 0 0 0,3 1 46 0 0,109 13-6047 0 0,-96-16-1044 0 0,-12-2-3781 0 0</inkml:trace>
</inkml:ink>
</file>

<file path=ppt/ink/ink9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5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 2152 0 0,'0'0'5215'0'0,"0"0"-2496"0"0,0 0-717 0 0,0 0-116 0 0,0 0-121 0 0,0 0-108 0 0,0 0-149 0 0,0 0-209 0 0,0 0-256 0 0,0 0-304 0 0,0 0-265 0 0,-3-2-191 0 0,2 2-270 0 0,0-1-1 0 0,1 1 1 0 0,-1 0 0 0 0,0 0-1 0 0,0 0 1 0 0,1-1-1 0 0,-1 1 1 0 0,0 0 0 0 0,0 0-1 0 0,1 0 1 0 0,-1 0-1 0 0,0 1 1 0 0,0-1 0 0 0,1 0-1 0 0,-1 0 1 0 0,0 0-1 0 0,0 0 1 0 0,1 1 0 0 0,-1-1-1 0 0,0 0 1 0 0,1 1-1 0 0,-1-1 1 0 0,0 1-1 0 0,1-1 1 0 0,-1 1 0 0 0,1-1-1 0 0,-1 1 1 0 0,0-1-1 0 0,1 1 1 0 0,0-1 0 0 0,-1 1-1 0 0,1 0 1 0 0,-1-1-1 0 0,1 1 1 0 0,0 0 0 0 0,-1-1-1 0 0,1 1 1 0 0,0 0-1 0 0,0-1 1 0 0,-1 1 0 0 0,1 0-1 0 0,0 0 1 0 0,0-1-1 0 0,0 1 1 0 0,0 0 0 0 0,0 0-1 0 0,0 0 1 0 0,0-1-1 0 0,0 1 1 0 0,0 0 0 0 0,1 0-1 0 0,-1-1 1 0 0,0 1-1 0 0,0 0 1 0 0,1-1 0 0 0,-1 1-1 0 0,0 0 1 0 0,1-1-1 0 0,-1 1 1 0 0,1 0 0 0 0,-1-1-1 0 0,1 1 1 0 0,0 0-13 0 0,0 134 965 0 0,2-29-628 0 0,-5 0 0 0 0,-4 0 0 0 0,-9 28-337 0 0,-33 201-149 0 0,46-324-180 0 0,-5 21-472 0 0,5-12-2941 0 0,2-20 2019 0 0,0 0-408 0 0,0 0-518 0 0,0 0-706 0 0,0-1-2382 0 0,0-5 3065 0 0,0 2 448 0 0</inkml:trace>
  <inkml:trace contextRef="#ctx0" brushRef="#br0" timeOffset="254.134">1 545 6585 0 0,'0'0'4597'0'0,"0"0"-2375"0"0,0 0-848 0 0,0 0-270 0 0,0 0-133 0 0,0 0-91 0 0,0 0-62 0 0,0 0 31 0 0,0 0 15 0 0,0 0-50 0 0,0 0-54 0 0,0 0-77 0 0,0 0-78 0 0,23 10-85 0 0,75 32-93 0 0,-18-30 31 0 0,-59-13-356 0 0,300-29-274 0 0,-204 15-1910 0 0,-20-2-5558 0 0,-73 12 2830 0 0,-9 2-405 0 0,-6-1 501 0 0</inkml:trace>
  <inkml:trace contextRef="#ctx0" brushRef="#br0" timeOffset="661.339">839 512 5017 0 0,'0'0'2017'0'0,"0"0"-198"0"0,0 0-59 0 0,0 0 16 0 0,0 0-113 0 0,0 0-212 0 0,0 0-214 0 0,0 0-199 0 0,0 0-187 0 0,0 0-135 0 0,-9 33-78 0 0,-28 103-69 0 0,28-71 554 0 0,12-56-853 0 0,0-6-199 0 0,0 1 1 0 0,0-1-1 0 0,0 1 1 0 0,0-1 0 0 0,1 0-1 0 0,-1-1 1 0 0,1 1-1 0 0,0-1 1 0 0,0 1 0 0 0,0-1-1 0 0,0 0 1 0 0,0-1-1 0 0,0 1 1 0 0,1-1 0 0 0,-1 1-1 0 0,0-1 1 0 0,1-1-1 0 0,-1 1 1 0 0,1-1 0 0 0,-1 1-1 0 0,1-1 1 0 0,-1 0-1 0 0,1-1 1 0 0,-1 1 0 0 0,1-1-1 0 0,-1 0 1 0 0,1 0-1 0 0,-1-1 1 0 0,0 1 0 0 0,0-1-1 0 0,1 0 1 0 0,-1 0-1 0 0,0 0 1 0 0,-1 0 0 0 0,3-2-72 0 0,21-11 156 0 0,0-1 0 0 0,0-2 0 0 0,-2 0 0 0 0,0-2 0 0 0,21-21-156 0 0,16-7 9 0 0,-61 48-20 0 0,0 1 1 0 0,0-1-1 0 0,0 1 0 0 0,0-1 1 0 0,0 1-1 0 0,0 0 0 0 0,0-1 1 0 0,-1 1-1 0 0,1 0 0 0 0,0 0 0 0 0,0 0 1 0 0,-1 0-1 0 0,1 0 0 0 0,0 0 1 0 0,-1-1-1 0 0,1 1 0 0 0,-1 1 1 0 0,1-1-1 0 0,-1 0 0 0 0,0 0 1 0 0,1 0-1 0 0,-1 0 0 0 0,0 0 0 0 0,0 0 1 0 0,0 0-1 0 0,0 0 0 0 0,0 0 1 0 0,0 1-1 0 0,0-1 0 0 0,0 0 1 0 0,0 0-1 0 0,0 0 11 0 0,0 3-19 0 0,1 8 16 0 0,-1-7 4 0 0,-1 1 1 0 0,1-1-1 0 0,0 1 0 0 0,1 0 1 0 0,-1-1-1 0 0,1 1 1 0 0,0-1-1 0 0,0 1 0 0 0,1-1 1 0 0,0 0-1 0 0,0 1 0 0 0,0-1 1 0 0,0 0-1 0 0,1 0 1 0 0,0-1-1 0 0,0 1 0 0 0,0 0 1 0 0,1-1-1 0 0,-1 0 0 0 0,1 0 1 0 0,0 0-1 0 0,0 0 1 0 0,1-1-1 0 0,-1 1 0 0 0,1-1 1 0 0,0 0-1 0 0,-1 0 1 0 0,1-1-1 0 0,1 0 0 0 0,-1 0 1 0 0,4 1-2 0 0,1-1 104 0 0,0 0 0 0 0,0-1 0 0 0,0-1 0 0 0,0 0 0 0 0,0 0 0 0 0,0-1 0 0 0,0 0 0 0 0,0-1 0 0 0,0 0 0 0 0,0 0 0 0 0,0-1 0 0 0,-1 0 0 0 0,1-1 0 0 0,-1 0 0 0 0,0-1 0 0 0,0 0 0 0 0,0 0 0 0 0,-1-1 0 0 0,0 0 0 0 0,0 0 0 0 0,-1-1 0 0 0,1 0 0 0 0,-1-1 0 0 0,-1 1 0 0 0,1-1 0 0 0,-2-1 0 0 0,1 1 0 0 0,-1-1 0 0 0,0 0 0 0 0,1-4-104 0 0,1-49 983 0 0,-8 34-2924 0 0,0 12-2502 0 0,1 1-3580 0 0,0 11-4328 0 0</inkml:trace>
  <inkml:trace contextRef="#ctx0" brushRef="#br0" timeOffset="1497.68">1828 608 0 0 0,'0'0'1822'0'0,"0"0"373"0"0,0 0 64 0 0,0 0-145 0 0,0 0-192 0 0,0 0-282 0 0,0 0-294 0 0,0 0-249 0 0,0 0-183 0 0,0 0-102 0 0,0 0-69 0 0,-19 3-74 0 0,-59 12-81 0 0,76-15-559 0 0,1 0-1 0 0,-1 1 1 0 0,0-1-1 0 0,1 1 0 0 0,-1-1 1 0 0,1 1-1 0 0,-1 0 1 0 0,1-1-1 0 0,-1 1 1 0 0,1 0-1 0 0,0 0 0 0 0,-1 0 1 0 0,1 0-1 0 0,0 0 1 0 0,0 0-1 0 0,-1 1 1 0 0,1-1-1 0 0,0 0 0 0 0,0 0 1 0 0,0 1-1 0 0,1-1 1 0 0,-1 1-1 0 0,0-1 1 0 0,0 1-1 0 0,1-1 1 0 0,-1 1-1 0 0,1 0 0 0 0,-1 1-28 0 0,-1 5 171 0 0,-1-2-91 0 0,0-1 0 0 0,0 0-1 0 0,1 1 1 0 0,0-1 0 0 0,0 1 0 0 0,0 0 0 0 0,1-1-1 0 0,-1 1 1 0 0,1 0 0 0 0,1 0 0 0 0,-1 0 0 0 0,1 0-1 0 0,0 0 1 0 0,1 0 0 0 0,0 0 0 0 0,-1 0 0 0 0,2-1-1 0 0,-1 1 1 0 0,1 0 0 0 0,0 0 0 0 0,0-1 0 0 0,0 1-1 0 0,1-1 1 0 0,0 0 0 0 0,0 0 0 0 0,0 0 0 0 0,1 0-1 0 0,-1 0 1 0 0,1-1 0 0 0,0 0 0 0 0,1 1 0 0 0,-1-1-1 0 0,1-1 1 0 0,0 1 0 0 0,0-1 0 0 0,0 0-1 0 0,0 0 1 0 0,0 0 0 0 0,1-1 0 0 0,-1 0 0 0 0,1 0-1 0 0,1 0-79 0 0,-1-2 90 0 0,1 0-1 0 0,0 0 1 0 0,-1-1-1 0 0,1 0 0 0 0,-1 0 1 0 0,1-1-1 0 0,-1 0 1 0 0,0 0-1 0 0,1 0 0 0 0,-1-1 1 0 0,0 0-1 0 0,-1 0 1 0 0,1 0-1 0 0,0-1 0 0 0,-1 0 1 0 0,0 0-1 0 0,0 0 1 0 0,0-1-1 0 0,0 1 0 0 0,-1-1 1 0 0,0-1-1 0 0,0 1 1 0 0,0 0-1 0 0,-1-1 0 0 0,0 0 1 0 0,0 0-1 0 0,0 0 1 0 0,-1 0-1 0 0,1 0 0 0 0,0-6-89 0 0,-1 4 1 0 0,-1-1 0 0 0,0 1 0 0 0,0 0 0 0 0,-1-1 0 0 0,0 1 0 0 0,0-1 0 0 0,-1 1 0 0 0,0 0 0 0 0,-1-1 0 0 0,0 1 0 0 0,0 0 0 0 0,0 0 0 0 0,-1 0 0 0 0,-1 0 0 0 0,-3-6-1 0 0,4 9-235 0 0,0 0-1 0 0,0 0 1 0 0,0 1-1 0 0,-1-1 0 0 0,0 1 1 0 0,0 0-1 0 0,0 0 0 0 0,-1 0 1 0 0,1 1-1 0 0,-1-1 0 0 0,0 1 1 0 0,0 0-1 0 0,0 1 1 0 0,0-1-1 0 0,-1 1 236 0 0,-24-2-4778 0 0,5 14-5133 0 0,16-2 2998 0 0</inkml:trace>
</inkml:ink>
</file>

<file path=ppt/ink/ink9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33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37 0 0 0,'0'0'924'0'0,"0"0"741"0"0,0 0 128 0 0,0 0-91 0 0,0 0-190 0 0,0 0-169 0 0,0 0-108 0 0,1-4-100 0 0,6-24 1995 0 0,-49 24 1250 0 0,31 5-4274 0 0,0 1 1 0 0,0 1-1 0 0,0 0 1 0 0,0 1-1 0 0,0 0 1 0 0,1 0-1 0 0,-1 1 1 0 0,1 0-1 0 0,0 1 1 0 0,1 0-1 0 0,0 1 1 0 0,0 0 0 0 0,-3 3-108 0 0,-18 12 168 0 0,-55 59 246 0 0,80-74-384 0 0,0 0-1 0 0,0 0 0 0 0,1 0 1 0 0,-1 1-1 0 0,1 0 0 0 0,1-1 1 0 0,0 1-1 0 0,0 0 0 0 0,0 1 1 0 0,1-1-1 0 0,1 0 0 0 0,-1 1 1 0 0,1-1-1 0 0,1 1 0 0 0,-1-1 1 0 0,1 1-1 0 0,1 0 1 0 0,0-1-1 0 0,1 8-28 0 0,1-10 74 0 0,-1-1 0 0 0,1 1-1 0 0,0 0 1 0 0,1-1 0 0 0,-1 0 0 0 0,1 0 0 0 0,0 0-1 0 0,1 0 1 0 0,-1-1 0 0 0,1 1 0 0 0,0-1 0 0 0,0 0-1 0 0,0-1 1 0 0,0 1 0 0 0,1-1 0 0 0,-1 0 0 0 0,1 0 0 0 0,0-1-1 0 0,0 0 1 0 0,0 0 0 0 0,0 0 0 0 0,0-1 0 0 0,0 1-1 0 0,1-2 1 0 0,-1 1 0 0 0,0-1 0 0 0,1 0 0 0 0,-1 0-1 0 0,0 0 1 0 0,1-1 0 0 0,-1 0 0 0 0,0-1 0 0 0,0 1 0 0 0,0-1-1 0 0,0 0 1 0 0,0 0 0 0 0,0-1 0 0 0,-1 0 0 0 0,1 0-1 0 0,-1-1 1 0 0,1 1 0 0 0,-1-1 0 0 0,2-2-74 0 0,19-19 182 0 0,-2-1 0 0 0,-1 0 1 0 0,-1-2-1 0 0,-2-1 0 0 0,0 0 0 0 0,14-32-182 0 0,15-46 258 0 0,-34 74-139 0 0,-15 32-101 0 0,0 1-22 0 0,0 0-13 0 0,0 0-16 0 0,0 0-22 0 0,0 0-14 0 0,11 23-78 0 0,19 80 367 0 0,-4 33 29 0 0,-21-64-177 0 0,-2 1-1 0 0,-4-1 0 0 0,-2 0 1 0 0,-12 58-72 0 0,-8-1 24 0 0,-40 40 8 0 0,58-159-37 0 0,0-1-1 0 0,0 1 1 0 0,-1-1 0 0 0,0-1 0 0 0,0 1 0 0 0,-1-1 0 0 0,0 0 0 0 0,0-1-1 0 0,-1 0 1 0 0,0 0 0 0 0,0 0 0 0 0,-1-1 0 0 0,0-1 0 0 0,-4 3 5 0 0,12-9-7 0 0,0 0 1 0 0,-1 0-1 0 0,1 0 0 0 0,0 0 1 0 0,-1 0-1 0 0,1 0 1 0 0,0 0-1 0 0,0 0 1 0 0,0-1-1 0 0,0 1 1 0 0,0 0-1 0 0,0-1 1 0 0,0 1-1 0 0,1 0 1 0 0,-1-1-1 0 0,0 1 0 0 0,1-1 1 0 0,-1 0-1 0 0,1 1 1 0 0,0-1-1 0 0,-1 1 1 0 0,1-1-1 0 0,0 0 1 0 0,0 1-1 0 0,0-1 1 0 0,0 1-1 0 0,0-1 0 0 0,1 0 1 0 0,-1 1-1 0 0,0-1 1 0 0,1 1-1 0 0,-1-1 1 0 0,1 1-1 0 0,0-2 7 0 0,-1-5-24 0 0,2-9-3 0 0,1 0 1 0 0,1 0-1 0 0,0 0 1 0 0,1 0-1 0 0,0 1 0 0 0,2 0 1 0 0,0 0-1 0 0,1 0 1 0 0,0 1-1 0 0,1 0 1 0 0,4-3 26 0 0,-3 0-11 0 0,22-29-5 0 0,2 1 0 0 0,3 1 0 0 0,0 3 0 0 0,15-11 16 0 0,-8 7-16 0 0,31-42-67 0 0,71-82 139 0 0,-113 100-21 0 0,-29-11 19 0 0,-56-8-358 0 0,45 80 267 0 0,5 6-7 0 0,0 1-1 0 0,0 0 1 0 0,0 0-1 0 0,0 0 1 0 0,-1 1-1 0 0,1-1 1 0 0,0 0-1 0 0,-1 1 1 0 0,1-1-1 0 0,-1 1 1 0 0,1 0-1 0 0,-1 0 1 0 0,0 0-1 0 0,1 0 1 0 0,-1 1-1 0 0,0-1 1 0 0,0 1-1 0 0,0-1 1 0 0,0 1-1 0 0,1 0 1 0 0,-1 0-1 0 0,0 0 1 0 0,0 1-1 0 0,0-1 1 0 0,0 1-1 0 0,1-1 1 0 0,-1 1-1 0 0,0 0 0 0 0,1 0 1 0 0,-1 0-1 0 0,0 1 1 0 0,1-1-1 0 0,-1 1 1 0 0,-1 1 44 0 0,-4 2-25 0 0,0 1-1 0 0,1-1 1 0 0,0 2 0 0 0,0-1-1 0 0,0 1 1 0 0,1 0-1 0 0,0 0 1 0 0,0 1 0 0 0,1 0-1 0 0,-3 4 26 0 0,4-3 5 0 0,0-1-1 0 0,1 1 0 0 0,0 1 1 0 0,0-1-1 0 0,1 0 1 0 0,0 1-1 0 0,0-1 0 0 0,1 1 1 0 0,1 0-1 0 0,-1-1 0 0 0,2 7-4 0 0,11 97 59 0 0,-6-99-19 0 0,1 0-1 0 0,0 0 1 0 0,1-1 0 0 0,1 0-1 0 0,0 0 1 0 0,1-1-1 0 0,0 0 1 0 0,1-1 0 0 0,0 0-1 0 0,3 2-39 0 0,-2-4 52 0 0,-1-1 0 0 0,1 0 0 0 0,1 0 0 0 0,-1-1 0 0 0,1-1 1 0 0,0 0-1 0 0,1-1 0 0 0,0 0 0 0 0,-1-2 0 0 0,1 1 0 0 0,1-1 0 0 0,-1-1 0 0 0,0-1 0 0 0,0 0 0 0 0,1-1 0 0 0,-1 0 0 0 0,1-1 0 0 0,-1-1 0 0 0,0 0 0 0 0,0-1 0 0 0,0 0 0 0 0,0-1 1 0 0,0-1-1 0 0,-1 0 0 0 0,0-1 0 0 0,0-1 0 0 0,0 0 0 0 0,8-6-52 0 0,256-207 332 0 0,-144 132-327 0 0,-48 69-101 0 0,-85 49 90 0 0,-72 25 308 0 0,22-28-266 0 0,14-9 20 0 0,0 2 1 0 0,1 2 0 0 0,0 1-1 0 0,2 2 1 0 0,-20 20-57 0 0,49-42-5 0 0,1 1 0 0 0,0 0 0 0 0,-1 0 0 0 0,1 0 0 0 0,0 0 0 0 0,1 0 0 0 0,-1 1 0 0 0,1-1 0 0 0,0 1 0 0 0,0-1 0 0 0,0 1 0 0 0,1 0 0 0 0,0 0 0 0 0,-1 0 0 0 0,2 0 0 0 0,-1 0 1 0 0,1 0-1 0 0,0 0 0 0 0,0 0 0 0 0,0 0 0 0 0,0 0 0 0 0,1 2 5 0 0,2-4 1 0 0,0 1 0 0 0,0-1 0 0 0,0 1 1 0 0,1-1-1 0 0,-1 0 0 0 0,1-1 1 0 0,0 1-1 0 0,0 0 0 0 0,0-1 0 0 0,0 0 1 0 0,0 0-1 0 0,0 0 0 0 0,0-1 0 0 0,1 1 1 0 0,-1-1-1 0 0,1 0 0 0 0,-1 0 0 0 0,1 0 1 0 0,-1-1-1 0 0,4 0-1 0 0,7 0 22 0 0,-1-2-1 0 0,1 1 1 0 0,-1-2-1 0 0,0 0 1 0 0,0-1 0 0 0,0 0-1 0 0,-1-1 1 0 0,1 0-1 0 0,-1-1 1 0 0,0-1 0 0 0,-1 0-1 0 0,0-1 1 0 0,0 0-1 0 0,0-1 1 0 0,-1 0 0 0 0,3-4-23 0 0,32-20 69 0 0,40-31 35 0 0,-80 57-89 0 0,-6 7-18 0 0,1 1 1 0 0,-1-1-1 0 0,0 0 1 0 0,0 0-1 0 0,0 1 1 0 0,1-1-1 0 0,-1 0 1 0 0,0 0-1 0 0,0 1 1 0 0,0-1-1 0 0,1 0 1 0 0,-1 0-1 0 0,0 0 1 0 0,1 0-1 0 0,-1 1 1 0 0,0-1-1 0 0,0 0 1 0 0,1 0-1 0 0,-1 0 1 0 0,0 0-1 0 0,1 0 1 0 0,-1 0-1 0 0,0 0 1 0 0,1 0-1 0 0,-1 0 1 0 0,0 0-1 0 0,1 0 1 0 0,-1 0-1 0 0,0 0 0 0 0,1 0 1 0 0,-1 0-1 0 0,0 0 1 0 0,0 0-1 0 0,1 0 1 0 0,-1 0-1 0 0,0-1 1 0 0,1 1-1 0 0,-1 0 1 0 0,0 0-1 0 0,0 0 1 0 0,1 0-1 0 0,-1-1 1 0 0,0 1-1 0 0,0 0 1 0 0,0 0-1 0 0,1-1 1 0 0,-1 1-1 0 0,0 0 1 0 0,0 0-1 0 0,0-1 1 0 0,1 1-1 0 0,-1 0 1 0 0,0-1-1 0 0,0 1 1 0 0,0 0-1 0 0,0-1 1 0 0,0 1-1 0 0,0 0 1 0 0,0 0-1 0 0,0-1 1 0 0,0 1-1 0 0,0-1 4 0 0,22 65 29 0 0,-20-59-27 0 0,1 1 0 0 0,1 0 0 0 0,-1-1 0 0 0,1 0 0 0 0,-1 1 0 0 0,2-1 0 0 0,-1-1-1 0 0,0 1 1 0 0,1-1 0 0 0,0 0 0 0 0,0 0 0 0 0,0 0 0 0 0,1 0 0 0 0,-1-1 0 0 0,1 0-1 0 0,0 0 1 0 0,0-1 0 0 0,0 0 0 0 0,0 0 0 0 0,0 0 0 0 0,1-1 0 0 0,-1 1 0 0 0,0-2-1 0 0,1 1 1 0 0,-1-1 0 0 0,1 0 0 0 0,-1 0 0 0 0,0 0 0 0 0,1-1 0 0 0,-1 0 0 0 0,0-1-1 0 0,1 1 1 0 0,-1-1 0 0 0,0 0 0 0 0,0-1 0 0 0,0 0 0 0 0,2-1-2 0 0,25-20 61 0 0,-2-1 0 0 0,0-1-1 0 0,-2-2 1 0 0,-1-1 0 0 0,-1-1 0 0 0,-2-2 0 0 0,-1 0 0 0 0,-1-1 0 0 0,9-20-61 0 0,-25 41 6 0 0,-1 0-1 0 0,0 0 1 0 0,0-1 0 0 0,-1 1 0 0 0,-1-1 0 0 0,0 0-1 0 0,-1-1 1 0 0,0 1 0 0 0,-1 0 0 0 0,-1-1-1 0 0,0 0 1 0 0,-1 0-6 0 0,0 12-3 0 0,1 1 0 0 0,-1-1-1 0 0,0 0 1 0 0,0 1 0 0 0,-1-1 0 0 0,1 1-1 0 0,0-1 1 0 0,-1 0 0 0 0,1 1 0 0 0,0-1-1 0 0,-1 1 1 0 0,0-1 0 0 0,1 1 0 0 0,-1-1-1 0 0,0 1 1 0 0,0 0 0 0 0,0-1 0 0 0,0 1-1 0 0,0 0 1 0 0,0 0 0 0 0,0 0 0 0 0,0-1-1 0 0,0 1 1 0 0,-1 0 0 0 0,1 1 0 0 0,0-1-1 0 0,-1 0 1 0 0,1 0 0 0 0,-1 1 0 0 0,1-1-1 0 0,-1 0 1 0 0,1 1 0 0 0,-1-1 0 0 0,1 1-1 0 0,-1 0 1 0 0,0 0 0 0 0,1 0-1 0 0,-1-1 1 0 0,1 2 0 0 0,-1-1 0 0 0,0 0-1 0 0,1 0 1 0 0,-1 0 0 0 0,1 1 3 0 0,-68 24-228 0 0,62-20 214 0 0,0-1-1 0 0,-1 1 1 0 0,1 0-1 0 0,1 0 0 0 0,-1 1 1 0 0,1 0-1 0 0,0 0 1 0 0,0 0-1 0 0,1 1 0 0 0,0 0 1 0 0,0 0-1 0 0,1 0 0 0 0,-1 1 1 0 0,2 0-1 0 0,-1-1 1 0 0,1 1-1 0 0,0 1 0 0 0,1-1 1 0 0,0 0-1 0 0,0 1 1 0 0,1-1-1 0 0,0 1 0 0 0,0-1 1 0 0,1 9 14 0 0,4-13-3 0 0,0 1 1 0 0,0 0-1 0 0,0-1 0 0 0,1 0 1 0 0,-1 0-1 0 0,1-1 1 0 0,0 1-1 0 0,0-1 1 0 0,1 0-1 0 0,-1 0 1 0 0,1-1-1 0 0,-1 1 0 0 0,1-1 1 0 0,0-1-1 0 0,0 1 1 0 0,0-1-1 0 0,0 0 1 0 0,0 0-1 0 0,0-1 1 0 0,0 1-1 0 0,0-1 0 0 0,0-1 1 0 0,0 1-1 0 0,0-1 1 0 0,1-1 2 0 0,240-1 181 0 0,-244 4-172 0 0,1-1 1 0 0,-1 1-1 0 0,0 0 0 0 0,0-1 0 0 0,0 2 1 0 0,0-1-1 0 0,0 0 0 0 0,0 0 1 0 0,0 1-1 0 0,0 0 0 0 0,-1-1 0 0 0,1 1 1 0 0,-1 0-1 0 0,1 0 0 0 0,-1 1 0 0 0,1-1 1 0 0,-1 0-1 0 0,0 1 0 0 0,0 0 1 0 0,-1-1-1 0 0,1 1 0 0 0,0 0 0 0 0,-1 0 1 0 0,0 0-1 0 0,1 0 0 0 0,-1 0 0 0 0,0 0 1 0 0,-1 0-1 0 0,1 1-9 0 0,5 102 383 0 0,-7-75-349 0 0,3-29-34 0 0,0 0 1 0 0,0 0 0 0 0,0 0 0 0 0,1 0-1 0 0,-1-1 1 0 0,0 1 0 0 0,1-1 0 0 0,-1 0-1 0 0,1 1 1 0 0,-1-1 0 0 0,1 0 0 0 0,0-1-1 0 0,-1 1 1 0 0,1 0 0 0 0,0-1 0 0 0,0 1 0 0 0,0-1-1 0 0,-1 0 1 0 0,1 0 0 0 0,0 0 0 0 0,0 0-1 0 0,0-1 1 0 0,-1 1 0 0 0,1-1 0 0 0,0 0-1 0 0,0 0 0 0 0,8 1-9 0 0,-5 0 19 0 0,17-3-317 0 0,-22 2 231 0 0,-1 1-1713 0 0,2 0 5376 0 0,-2 0-5142 0 0,1 0-4985 0 0,0 0-7089 0 0,-1 0 6353 0 0</inkml:trace>
  <inkml:trace contextRef="#ctx0" brushRef="#br0" timeOffset="619.809">3148 115 1296 0 0,'0'0'3173'0'0,"0"0"-430"0"0,0 0-200 0 0,0 0 5 0 0,0 0-180 0 0,0 0-297 0 0,0 0-324 0 0,0 0-328 0 0,0 0-250 0 0,0 0-205 0 0,0 0-195 0 0,0 0-127 0 0,0 0-105 0 0,-7-3-94 0 0,4 2-385 0 0,-1-1 1 0 0,0 1 0 0 0,0 0-1 0 0,0 0 1 0 0,0 0-1 0 0,0 1 1 0 0,0-1 0 0 0,0 1-1 0 0,0 0 1 0 0,0 0-1 0 0,0 0 1 0 0,0 1 0 0 0,0-1-1 0 0,0 1 1 0 0,0 0-1 0 0,-1 1-58 0 0,-152 78 835 0 0,156-79-834 0 0,0 0-1 0 0,0 0 0 0 0,0 0 1 0 0,0 0-1 0 0,0 0 0 0 0,0 0 1 0 0,0 0-1 0 0,0 0 0 0 0,0 1 1 0 0,1-1-1 0 0,-1 0 0 0 0,0 1 1 0 0,1-1-1 0 0,-1 0 0 0 0,1 1 1 0 0,0-1-1 0 0,-1 0 0 0 0,1 1 0 0 0,0-1 1 0 0,0 1-1 0 0,0-1 0 0 0,0 1 1 0 0,0-1-1 0 0,0 1 0 0 0,0-1 1 0 0,1 1-1 0 0,-1-1 0 0 0,0 0 1 0 0,1 1-1 0 0,-1-1 0 0 0,1 0 1 0 0,-1 1-1 0 0,1-1 0 0 0,0 0 1 0 0,0 0-1 0 0,0 1 0 0 0,-1-1 1 0 0,1 0-1 0 0,0 0 0 0 0,0 0 1 0 0,1 0-1 0 0,-1 0 0 0 0,56 46-52 0 0,-45-38 74 0 0,0 0-18 0 0,0 0-1 0 0,-1 1 0 0 0,0 0 1 0 0,-1 1-1 0 0,0 0 0 0 0,-1 0 1 0 0,0 1-1 0 0,-1 1 0 0 0,0 0 1 0 0,5 10-4 0 0,-10-18 49 0 0,0 0 0 0 0,0 1 0 0 0,-1 0 1 0 0,0-1-1 0 0,0 1 0 0 0,0 0 0 0 0,0 0 1 0 0,-1 0-1 0 0,0 0 0 0 0,0 0 0 0 0,-1 1 1 0 0,0-1-1 0 0,0 0 0 0 0,0 0 0 0 0,-1 0 1 0 0,0 0-1 0 0,0 0 0 0 0,0 0 0 0 0,-1 0 0 0 0,0 0 1 0 0,0 0-1 0 0,-1 0 0 0 0,1-1 0 0 0,-1 1 1 0 0,0-1-1 0 0,-1 0 0 0 0,-2 3-49 0 0,0-4 50 0 0,-1 0-1 0 0,1-1 1 0 0,-1 1 0 0 0,0-2-1 0 0,1 1 1 0 0,-1-1 0 0 0,-1 0-1 0 0,1 0 1 0 0,0-1 0 0 0,0 0-1 0 0,0-1 1 0 0,-1 1-1 0 0,1-1 1 0 0,0-1 0 0 0,-7 0-50 0 0,0 1-18 0 0,11 0-57 0 0,1-1 0 0 0,0 1 0 0 0,-1-1 0 0 0,1 1 0 0 0,0-1 0 0 0,-1 0 0 0 0,1 0 0 0 0,0 0-1 0 0,0 0 1 0 0,0 0 0 0 0,0 0 0 0 0,0-1 0 0 0,0 1 0 0 0,0-1 0 0 0,0 1 0 0 0,1-1 0 0 0,-1 0 0 0 0,1 1 0 0 0,-1-1 0 0 0,1 0 0 0 0,0 0 0 0 0,-1 0 0 0 0,1 0 0 0 0,0-2 75 0 0,-12-35-6777 0 0,10 31-290 0 0,-1 1-4838 0 0</inkml:trace>
</inkml:ink>
</file>

<file path=ppt/ink/ink9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5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26 192 8914 0 0,'0'0'2032'0'0,"0"0"-495"0"0,0 0-273 0 0,0 0 102 0 0,0 0 117 0 0,0 0-16 0 0,0 0-190 0 0,0 0-243 0 0,0 0-270 0 0,0 0-244 0 0,0 0-160 0 0,0 0-76 0 0,0-3-36 0 0,-4 57 1777 0 0,-17 104-388 0 0,21-158-1566 0 0,0 0 25 0 0,0 0 31 0 0,0 0 22 0 0,0 0 15 0 0,0 0 25 0 0,0-19 773 0 0,1 3-934 0 0,2-1 0 0 0,0 1-1 0 0,1-1 1 0 0,0 1 0 0 0,1 0 0 0 0,1 0 0 0 0,1 1 0 0 0,0 0-1 0 0,8-11-27 0 0,-9 13 15 0 0,8-14 3 0 0,1 1 0 0 0,1 1 0 0 0,2 0 0 0 0,0 1 0 0 0,1 1 0 0 0,6-3-18 0 0,5 3 84 0 0,-18 49-53 0 0,-10-14-21 0 0,-1-7-9 0 0,-1 1 0 0 0,2 0 0 0 0,-1 0-1 0 0,1-1 1 0 0,-1 1 0 0 0,2-1 0 0 0,-1 1 0 0 0,0-1-1 0 0,1 0 1 0 0,0 0 0 0 0,1 0 0 0 0,-1 0 0 0 0,1 0-1 0 0,0 0 0 0 0,24 3-1079 0 0,-7-8-3567 0 0,-11-1-1660 0 0,-6 1-5677 0 0</inkml:trace>
</inkml:ink>
</file>

<file path=ppt/ink/ink9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47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84 0 0 0,'0'0'1302'0'0,"0"0"399"0"0,0 0 105 0 0,0 0 88 0 0,0 0-19 0 0,0 0-167 0 0,0 0-207 0 0,0 0-196 0 0,0 0-173 0 0,0 0-126 0 0,0 0-130 0 0,-8-12-133 0 0,-25-35-80 0 0,0 31 982 0 0,23 14-1306 0 0,0 0 0 0 0,0 0-1 0 0,0 1 1 0 0,0 0 0 0 0,0 1-1 0 0,0 0 1 0 0,0 0-1 0 0,-1 1 1 0 0,1 1 0 0 0,0 0-1 0 0,1 0 1 0 0,-9 3-339 0 0,-11 7 289 0 0,2 0-1 0 0,0 2 1 0 0,1 1-1 0 0,0 1 1 0 0,-21 18-289 0 0,-91 88 1326 0 0,101-77-945 0 0,-26 39 283 0 0,30-32-334 0 0,13-16-117 0 0,-23 71 328 0 0,21-10-125 0 0,19 30-42 0 0,28-45-99 0 0,16 6-39 0 0,-14-44-132 0 0,64 56 61 0 0,-9-34-26 0 0,-66-58-100 0 0,1 1 1 0 0,-1-2-1 0 0,2 0 0 0 0,-1-1 1 0 0,1-1-1 0 0,-1 0 1 0 0,11 0-40 0 0,182 10 318 0 0,-175-16-231 0 0,91-21 47 0 0,-27-11 22 0 0,30-19-126 0 0,-16-14 89 0 0,-47 7 64 0 0,-36 15-77 0 0,-1-4-23 0 0,24-51-35 0 0,-30 44 52 0 0,-16-104 5 0 0,-34 56-121 0 0,-6 15 16 0 0,10 30 19 0 0,4 28-68 0 0,-19-23 81 0 0,-44-16-188 0 0,17 32 78 0 0,-10 1 46 0 0,20 9-26 0 0,-20-8-13 0 0,2 1-42 0 0,63 31-20 0 0,0 0 0 0 0,1 0 0 0 0,-1 1 0 0 0,0 1 0 0 0,0 0 1 0 0,0 0-1 0 0,0 1 0 0 0,0 0 0 0 0,-1 1 0 0 0,-6 1 133 0 0,15-2-133 0 0,0 1-1 0 0,1-1 1 0 0,-1 0-1 0 0,0 0 1 0 0,1 1-1 0 0,-1-1 0 0 0,1 1 1 0 0,-1-1-1 0 0,1 1 1 0 0,-1 0-1 0 0,1-1 1 0 0,-1 1-1 0 0,1 0 0 0 0,0 0 1 0 0,-1 0-1 0 0,1 0 1 0 0,0 0-1 0 0,0 1 1 0 0,0-1-1 0 0,0 0 0 0 0,0 0 1 0 0,0 1-1 0 0,0-1 1 0 0,0 1-1 0 0,0-1 1 0 0,1 1-1 0 0,-1-1 0 0 0,0 2 134 0 0,-1 28-10055 0 0,2-21 4762 0 0,0-2-5341 0 0</inkml:trace>
  <inkml:trace contextRef="#ctx0" brushRef="#br0" timeOffset="1318.419">605 640 0 0 0,'0'0'1318'0'0,"0"0"262"0"0,0 0 151 0 0,0 0 88 0 0,0 0-60 0 0,0 0-225 0 0,0 0-265 0 0,0 0-231 0 0,0 0-149 0 0,0 0-35 0 0,0 0-15 0 0,0 0 9 0 0,0-1-139 0 0,0-1 7028 0 0,0 11-3064 0 0,0-8-4664 0 0,0-1 2 0 0,0 0 5 0 0,0 0-16 0 0,0 0 2 0 0,0 0-4 0 0,0 0 4 0 0,0 11 1 0 0,0-8 1 0 0,0 4 32 0 0,0-6-28 0 0,0-1 1 0 0,0 0 2 0 0,0 0-11 0 0,0 0 12 0 0,0 0 0 0 0,0 0-16 0 0,0 0-7 0 0,0 0-5 0 0,0 0 19 0 0,0 0 6 0 0,0 0 5 0 0,0 0-4 0 0,0 0 8 0 0,0 0 14 0 0,8-15 359 0 0,14-13-239 0 0,-22 27-135 0 0,0 1 8 0 0,0 0-7 0 0,0 0 14 0 0,0 0-7 0 0,0 0-9 0 0,0 0-3 0 0,0 0 13 0 0,0 0-13 0 0,-3 14-41 0 0,17-31 91 0 0,-11 11-264 0 0,-8 19-98 0 0,1-6-416 0 0,-6 19-1637 0 0,11-18-1935 0 0,6-2-3413 0 0,-3-2-4158 0 0</inkml:trace>
  <inkml:trace contextRef="#ctx0" brushRef="#br0" timeOffset="1969.015">546 1564 4225 0 0,'0'0'2691'0'0,"0"0"-392"0"0,0 0-289 0 0,0 0-68 0 0,0 0-96 0 0,0 0-261 0 0,0 0-345 0 0,0 0-323 0 0,0 0-289 0 0,0 0-213 0 0,0 0-90 0 0,0 0 34 0 0,0 0 109 0 0,0 7 107 0 0,-21 118 1861 0 0,-12 12-1210 0 0,17-27-1002 0 0,16-63-668 0 0,1-47 100 0 0,-1 1 1 0 0,1 0 0 0 0,0 0-1 0 0,0-1 1 0 0,-1 1 0 0 0,1 0 0 0 0,0-1-1 0 0,0 1 1 0 0,0-1 0 0 0,0 1-1 0 0,0-1 1 0 0,0 0 0 0 0,0 1-1 0 0,0-1 1 0 0,0 0 0 0 0,0 1 0 0 0,0-1-1 0 0,0 0 1 0 0,0 0 0 0 0,0 0-1 0 0,0 0 1 0 0,0 0 0 0 0,0 0-1 0 0,0-1 1 0 0,0 1 0 0 0,0 0 0 0 0,0 0-1 0 0,0-1 1 0 0,0 1 0 0 0,0-1-1 0 0,0 1 1 0 0,0-1 0 0 0,0 1-1 0 0,0-1 1 0 0,0 1 0 0 0,0-1-1 0 0,-1 0 1 0 0,1 0 343 0 0,4-3-5486 0 0,-2 1-949 0 0</inkml:trace>
  <inkml:trace contextRef="#ctx0" brushRef="#br0" timeOffset="2562.91">1166 1299 5249 0 0,'0'0'792'0'0,"0"0"-294"0"0,0 0-77 0 0,0 0 103 0 0,0 0 104 0 0,0 0 42 0 0,0 0-18 0 0,0 0-53 0 0,0 0-94 0 0,0 0-94 0 0,0 0-80 0 0,0 0-66 0 0,0 0-47 0 0,9-4-13 0 0,34-17 128 0 0,4-28-433 0 0,-37 38 6588 0 0,-11 33 3270 0 0,0-3-11443 0 0,9 54 2341 0 0,-15 130-9 0 0,-12-24-430 0 0,-3-45-184 0 0,22-115 79 0 0,0-23-6033 0 0,6-7-3923 0 0,-5 10 8047 0 0,3-2-9068 0 0</inkml:trace>
  <inkml:trace contextRef="#ctx0" brushRef="#br0" timeOffset="2949.011">110 1807 9026 0 0,'0'0'1438'0'0,"0"0"-549"0"0,0 0-181 0 0,0 0 235 0 0,0 0 305 0 0,0 0 139 0 0,0 0-82 0 0,0 0-157 0 0,0 0-143 0 0,0 0-104 0 0,0 0-48 0 0,0 0-6 0 0,0 0 22 0 0,26-4 10 0 0,79-11-36 0 0,47 12 1678 0 0,397-5-486 0 0,365 27-3661 0 0,-914-19 1118 0 0,0 0-96 0 0,-6-14-6656 0 0,1 9-731 0 0,-2 2-2865 0 0</inkml:trace>
  <inkml:trace contextRef="#ctx0" brushRef="#br0" timeOffset="3283.763">1624 1564 1816 0 0,'0'0'2960'0'0,"0"0"-815"0"0,0 0-309 0 0,0 0 165 0 0,0 0 178 0 0,0 0-73 0 0,0 0-377 0 0,0 0-468 0 0,0 0-425 0 0,0 0-262 0 0,0 0-45 0 0,0 0 46 0 0,0 0 68 0 0,-25 13 13 0 0,-79 44-45 0 0,-328 189 790 0 0,258-154-3538 0 0,143-75 249 0 0,6-3-1465 0 0,3 0-4777 0 0,15-7-220 0 0</inkml:trace>
  <inkml:trace contextRef="#ctx0" brushRef="#br0" timeOffset="3699.4">786 1634 6513 0 0,'0'0'1679'0'0,"0"0"-368"0"0,0 0-93 0 0,0 0 164 0 0,0 0 113 0 0,0 0-30 0 0,0 0-150 0 0,0 0-196 0 0,0 0-197 0 0,-31 20-160 0 0,-96 64-135 0 0,-25 15 1016 0 0,-113 43-1764 0 0,192-106-2621 0 0,29-16-4550 0 0,35-13 1438 0 0,1 1 412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9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1 181,'57'-20,"2"3,0 2,1 2,0 3,1 3,39 1,84 37,-204-36,1-1,-1-1,1-1,1 0,0-2,0 0,-16-12,-19-14,39 25</inkml:trace>
</inkml:ink>
</file>

<file path=ppt/ink/ink9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01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1615 103 0 0 0,'0'0'1135'0'0,"0"0"436"0"0,0 0 65 0 0,0 0-107 0 0,0 0-162 0 0,0 0-191 0 0,-16-12-131 0 0,-49-35-87 0 0,4 21 2325 0 0,32 20-2162 0 0,-1 1-1 0 0,0 2 0 0 0,1 0 1 0 0,-1 2-1 0 0,-26 3-1120 0 0,-1-1 964 0 0,26 2-542 0 0,0 0 1 0 0,0 2 0 0 0,0 2 0 0 0,0 1-1 0 0,-8 4-422 0 0,16-6 202 0 0,-21 12 61 0 0,0 1 0 0 0,1 2-1 0 0,2 2 1 0 0,0 2 0 0 0,1 1 0 0 0,2 3 0 0 0,1 0 0 0 0,-11 14-263 0 0,3-6 175 0 0,-124 124 557 0 0,60-21-304 0 0,61-69-127 0 0,2 2 1 0 0,4 2-1 0 0,-30 74-301 0 0,9 43 329 0 0,55-158-245 0 0,2 1-1 0 0,1 0 0 0 0,1 0 0 0 0,3 0 0 0 0,0 1 0 0 0,3 3-83 0 0,-2 6 99 0 0,33 147 252 0 0,-21-147-263 0 0,18 42 30 0 0,-2-31-16 0 0,43 101 67 0 0,-6-61 7 0 0,40 41 27 0 0,-83-114-159 0 0,0-1 0 0 0,2-1-1 0 0,1-1 1 0 0,0-1 0 0 0,1-1 0 0 0,1-1 0 0 0,1-1 0 0 0,0-2 0 0 0,20 7-44 0 0,194 61 202 0 0,-155-66-58 0 0,0-4 0 0 0,0-4 0 0 0,1-4 0 0 0,49-4-144 0 0,53-28 114 0 0,-89 8-58 0 0,154-51 108 0 0,-132 16-119 0 0,39-32 66 0 0,3-57 70 0 0,-132 111-169 0 0,67-74 67 0 0,-4-26 53 0 0,-75 89-131 0 0,41-70 103 0 0,-33 51-97 0 0,1-33 61 0 0,-16-183 76 0 0,-39 113-104 0 0,6 96-52 0 0,-21-66 44 0 0,-24 11-40 0 0,38 81 45 0 0,-89-100-43 0 0,40 59-5 0 0,8 23-58 0 0,0 3 55 0 0,-3 4 9 0 0,-121-58-74 0 0,56 38 31 0 0,5 26-18 0 0,104 43-98 0 0,0 1 0 0 0,0 2 0 0 0,0 0 0 0 0,-1 2 0 0 0,1 0 0 0 0,-1 2 0 0 0,1 1 1 0 0,-1 1-1 0 0,-8 4 164 0 0,-17 21-3203 0 0,42 13-6361 0 0,10-27 2269 0 0,0-5-2407 0 0</inkml:trace>
  <inkml:trace contextRef="#ctx0" brushRef="#br0" timeOffset="769.439">1357 1295 0 0 0,'0'0'1335'0'0,"0"0"548"0"0,0 0 280 0 0,0 0-20 0 0,0 0-89 0 0,0 0-160 0 0,0 0-265 0 0,0 0-243 0 0,0 0-236 0 0,0 0-159 0 0,0 0-138 0 0,-6 0-122 0 0,-20 2-132 0 0,2 22 1122 0 0,-1 9 6 0 0,25-33-1597 0 0,0 0-41 0 0,0 0-6 0 0,0 0-14 0 0,0 0 3 0 0,0 0 2 0 0,0 0-18 0 0,0 0 4 0 0,0 0-6 0 0,0 0-4 0 0,0 0 27 0 0,18-22 1145 0 0,-11 20 1054 0 0,-18 10-1847 0 0,-6 4-247 0 0,16-11-121 0 0,1-1-3 0 0,0 0-8 0 0,0 0 0 0 0,0 0-26 0 0,0 0-30 0 0,0 0-18 0 0,0 0-28 0 0,0 0-76 0 0,0 0-99 0 0,0 0-147 0 0,0 0-178 0 0,20 1-4944 0 0,-12 3 3108 0 0,4 1-6099 0 0,-8-4-1204 0 0</inkml:trace>
  <inkml:trace contextRef="#ctx0" brushRef="#br0" timeOffset="1967.822">2697 1605 0 0 0,'0'0'527'0'0,"0"0"374"0"0,0 0 78 0 0,0 0-20 0 0,0 0-68 0 0,0 0-134 0 0,0 0-142 0 0,0 0-51 0 0,0 0 106 0 0,0 0 131 0 0,0 0 117 0 0,0 10 26 0 0,0 80 1406 0 0,-8 194-190 0 0,-3 572-4763 0 0,27-674 2990 0 0,-6-80-114 0 0,-20 9 34 0 0,-20 14-191 0 0,3-26-45 0 0,-16 15 18 0 0,38-96-118 0 0,1 0 1 0 0,1 0-1 0 0,0 1 1 0 0,2 0-1 0 0,0-1 1 0 0,1 1-1 0 0,1 10 29 0 0,0 8-1034 0 0,-1-34 60 0 0,0 2-416 0 0,0-1-7008 0 0,0-1 7718 0 0</inkml:trace>
  <inkml:trace contextRef="#ctx0" brushRef="#br0" timeOffset="3369.61">1250 1932 0 0 0,'0'0'220'0'0,"0"0"163"0"0,0 0-4 0 0,0 0 10 0 0,-1-11 572 0 0,-14 52 1708 0 0,10-21-2061 0 0,1 0 0 0 0,0 0 0 0 0,2 1 0 0 0,0-1 0 0 0,1 1 0 0 0,1 0 0 0 0,3 16-608 0 0,-2 20 638 0 0,13 247 707 0 0,2-42-141 0 0,-12 88-1204 0 0,-5-255 228 0 0,2-60-94 0 0,-3 0 0 0 0,0 0 0 0 0,-3-1 0 0 0,0 1 0 0 0,-7 15-134 0 0,-21 86 790 0 0,25-3-151 0 0,23-92-480 0 0,-14-37-932 0 0,6-19-9834 0 0,-4 11 7057 0 0</inkml:trace>
  <inkml:trace contextRef="#ctx0" brushRef="#br0" timeOffset="3903.12">345 3372 8786 0 0,'0'0'660'0'0,"0"0"159"0"0,41-12 124 0 0,134-37 153 0 0,20-1 1314 0 0,11 2 2937 0 0,181-18-5347 0 0,215 2 1924 0 0,-284 33-1575 0 0,460-61-177 0 0,-448 40-257 0 0,-277 48-108 0 0,12-2-779 0 0,-27-6-2928 0 0,-27 4 21 0 0,-2 2-3322 0 0,-5 5 925 0 0</inkml:trace>
  <inkml:trace contextRef="#ctx0" brushRef="#br0" timeOffset="4201.515">3332 2706 7298 0 0,'0'0'2313'0'0,"0"0"-824"0"0,0 0-310 0 0,0 0 22 0 0,0 0 23 0 0,0 0-47 0 0,0 0-68 0 0,0 0-84 0 0,0 0-132 0 0,0 0-177 0 0,0 0-162 0 0,0 0-118 0 0,-33 3-90 0 0,-103 16-71 0 0,128-18-246 0 0,1 0 0 0 0,-1 0-1 0 0,1 1 1 0 0,0 0 0 0 0,0 1-1 0 0,0 0 1 0 0,0 0 0 0 0,0 0-1 0 0,0 1 1 0 0,1 0-1 0 0,0 0 1 0 0,-6 5-29 0 0,-3 3 59 0 0,-519 378 470 0 0,215-150-1267 0 0,162-120-4476 0 0,75-55-5681 0 0,58-45 5575 0 0</inkml:trace>
  <inkml:trace contextRef="#ctx0" brushRef="#br0" timeOffset="4646.633">1815 2739 7722 0 0,'0'0'984'0'0,"0"0"51"0"0,0 0 122 0 0,0 0 189 0 0,0 0 48 0 0,-39 27-159 0 0,-121 91-277 0 0,23-15 235 0 0,-457 315-944 0 0,506-357-1371 0 0,33-22-1230 0 0,0-1-4028 0 0,31-21-1039 0 0</inkml:trace>
  <inkml:trace contextRef="#ctx0" brushRef="#br0" timeOffset="5939.507">1346 3884 8314 0 0,'0'0'1235'0'0,"0"0"-190"0"0,0 0-45 0 0,0 0 154 0 0,0 0 158 0 0,0 0-37 0 0,0 0-220 0 0,0 0-233 0 0,0 0-238 0 0,0 0-212 0 0,0 0-97 0 0,-13 33-54 0 0,-36 104-17 0 0,23-46 232 0 0,-4 49 211 0 0,12-41-62 0 0,37-171 2133 0 0,90-179-2328 0 0,-77 166-212 0 0,-23 52 149 0 0,-9 33-284 0 0,0 0 32 0 0,0 0-2 0 0,0 0 6 0 0,0 0 33 0 0,0 27 28 0 0,0-13-128 0 0,0 0 1 0 0,1 0 0 0 0,1 0 0 0 0,0 0-1 0 0,1 0 1 0 0,0 0 0 0 0,1-1 0 0 0,1 0-1 0 0,1 4-12 0 0,59 83 103 0 0,-62-96-83 0 0,0 0 1 0 0,0-1-1 0 0,0 1 1 0 0,0-1-1 0 0,1 0 0 0 0,-1 0 1 0 0,1 0-1 0 0,0 0 1 0 0,0-1-1 0 0,0 1 0 0 0,0-1 1 0 0,0 0-1 0 0,1 0 1 0 0,-1 0-1 0 0,1-1 0 0 0,-1 0 1 0 0,1 0-1 0 0,-1 0 1 0 0,1 0-1 0 0,3-1-20 0 0,-4-2 100 0 0,0 0 0 0 0,0-1 0 0 0,0 0 0 0 0,-1 1 0 0 0,1-2 0 0 0,-1 1 0 0 0,1 0 0 0 0,-1-1 0 0 0,0 1 0 0 0,-1-1 0 0 0,1 0-1 0 0,-1 0 1 0 0,1 0 0 0 0,-1 0 0 0 0,0 0 0 0 0,-1-1 0 0 0,1 1 0 0 0,0-4-100 0 0,27-91 776 0 0,-21-78-234 0 0,-15 145-1248 0 0,7 31 199 0 0,0 1-355 0 0,0 0-496 0 0,4 11-9858 0 0,-1-7-340 0 0</inkml:trace>
  <inkml:trace contextRef="#ctx0" brushRef="#br0" timeOffset="6435.394">1859 4049 14491 0 0,'0'0'1524'0'0,"0"0"-387"0"0,0 0-168 0 0,0 0-3 0 0,0 0-38 0 0,0 0-116 0 0,0 0-140 0 0,0 0-126 0 0,0 0-164 0 0,0 0-108 0 0,0 0-49 0 0,0 0 6 0 0,0 0 29 0 0,-4 34-5 0 0,-11 101-1 0 0,19-46 281 0 0,18 7 160 0 0,-20-82 19 0 0,0-21 1290 0 0,2-69-1667 0 0,3 0-1 0 0,4 0 1 0 0,3 1-337 0 0,-13 65 14 0 0,29-93 136 0 0,2 45-129 0 0,-31 57-33 0 0,4 17-15 0 0,36 82-123 0 0,-7-42-276 0 0,11-40-2825 0 0,-28-16-626 0 0,-2-2-3298 0 0,-10-1-4640 0 0</inkml:trace>
</inkml:ink>
</file>

<file path=ppt/ink/ink9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14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807 144 0 0 0,'0'0'672'0'0,"0"0"552"0"0,0 0 187 0 0,0 0 82 0 0,0 0 0 0 0,0 0-52 0 0,0 0-29 0 0,0 0 0 0 0,0 0 10 0 0,0 0-62 0 0,10-14-200 0 0,32-42-237 0 0,-42 56-899 0 0,-1 0 0 0 0,1 0 0 0 0,0 1 0 0 0,-1-1 0 0 0,1 0-1 0 0,0 0 1 0 0,-1 0 0 0 0,1 1 0 0 0,-1-1 0 0 0,1 0 0 0 0,0 0-1 0 0,-1 0 1 0 0,1 0 0 0 0,-1 0 0 0 0,1 0 0 0 0,-1 0 0 0 0,1 0 0 0 0,0 0-1 0 0,-1 0 1 0 0,1 0 0 0 0,-1 0 0 0 0,1 0 0 0 0,-1 0 0 0 0,1 0-1 0 0,0 0 1 0 0,-1 0 0 0 0,1-1 0 0 0,-1 1 0 0 0,1 0 0 0 0,0 0 0 0 0,-1 0-1 0 0,1-1 1 0 0,0 1 0 0 0,-1 0 0 0 0,1 0 0 0 0,0-1 0 0 0,-1 1-1 0 0,1 0 1 0 0,0-1 0 0 0,0 1 0 0 0,-1-1 0 0 0,1 1 0 0 0,0 0 0 0 0,0-1-1 0 0,0 1 1 0 0,0 0 0 0 0,0-1 0 0 0,-1 1 0 0 0,1-1 0 0 0,0 1-1 0 0,0-1 1 0 0,0 1 0 0 0,0 0 0 0 0,0-1 0 0 0,0 1 0 0 0,0-1 0 0 0,0 1-1 0 0,0-1 1 0 0,1 1 0 0 0,-1 0 0 0 0,0-1 0 0 0,0 1 0 0 0,0-1-1 0 0,0 1 1 0 0,1 0 0 0 0,-1-1 0 0 0,0 1-24 0 0,-20 8 196 0 0,-1 0 1 0 0,2 2-1 0 0,-1 0 1 0 0,1 2-1 0 0,1 0 0 0 0,0 1 1 0 0,-11 10-197 0 0,-23 16 141 0 0,-326 236 351 0 0,147-128 959 0 0,212-131-1487 0 0,191-61 446 0 0,-102 23-302 0 0,-40 11-82 0 0,-1 2 1 0 0,1 1-1 0 0,1 1 1 0 0,-1 2-1 0 0,1 1 1 0 0,12 1-27 0 0,-34 2 16 0 0,-7 1-14 0 0,0-1 0 0 0,0 1 1 0 0,0-1-1 0 0,0 1 1 0 0,0 0-1 0 0,0 0 0 0 0,0 0 1 0 0,0 0-1 0 0,0 0 1 0 0,0 0-1 0 0,0 0 0 0 0,0 1 1 0 0,0-1-1 0 0,0 1 0 0 0,0-1 1 0 0,-1 1-1 0 0,1 0 1 0 0,0 0-1 0 0,0 0 0 0 0,-1 0 1 0 0,1 0-1 0 0,0 0 0 0 0,-1 0 1 0 0,1 1-1 0 0,-1-1 1 0 0,1 0-1 0 0,-1 1 0 0 0,0-1 1 0 0,0 1-1 0 0,0 0 0 0 0,0-1 1 0 0,0 1-1 0 0,1 1-2 0 0,-3 7 67 0 0,0-1-1 0 0,-1 0 1 0 0,0 1-1 0 0,0-1 1 0 0,-1 0 0 0 0,0 0-1 0 0,-1 0 1 0 0,0-1-1 0 0,0 1 1 0 0,-1-1-1 0 0,0 0 1 0 0,-1 0-1 0 0,1-1 1 0 0,-1 1 0 0 0,-2 0-67 0 0,5-4 16 0 0,-223 244 763 0 0,133-155-407 0 0,89-89-354 0 0,-22 22 139 0 0,1 0 0 0 0,2 2 0 0 0,1 1 0 0 0,1 0 0 0 0,1 2-157 0 0,19-27 2 0 0,0 0 0 0 0,0 0 1 0 0,0 0-1 0 0,1 0 0 0 0,-1 0 1 0 0,1 0-1 0 0,0 0 0 0 0,0 0 1 0 0,0 0-1 0 0,1 0 0 0 0,-1-1 1 0 0,1 1-1 0 0,0 0 0 0 0,0 0 1 0 0,1 0-1 0 0,-1 0 0 0 0,1-1 1 0 0,-1 1-1 0 0,1-1 0 0 0,0 1 1 0 0,1-1-1 0 0,-1 0 0 0 0,1 0 0 0 0,-1 0 1 0 0,1 0-1 0 0,0 0 0 0 0,0 0 1 0 0,0-1-1 0 0,0 0 0 0 0,1 1 1 0 0,-1-1-1 0 0,0 0 0 0 0,1-1 1 0 0,0 1-1 0 0,-1-1 0 0 0,1 1 1 0 0,0-1-1 0 0,0 0 0 0 0,0 0 1 0 0,0-1-1 0 0,0 1 0 0 0,0-1 1 0 0,0 0-1 0 0,0 0 0 0 0,0-1 0 0 0,2 1-1 0 0,28-3 21 0 0,0-1 1 0 0,-1-1-1 0 0,0-2 1 0 0,0-2 0 0 0,0-1-1 0 0,-1-1 1 0 0,-1-1 0 0 0,0-2-1 0 0,-1-2 1 0 0,0 0 0 0 0,25-20-23 0 0,-43 29-12 0 0,2-1-12 0 0,8-3-237 0 0,-1-1 0 0 0,0 0 0 0 0,-1-2 0 0 0,0-1 0 0 0,-1 0 0 0 0,-1-1 0 0 0,0-1 0 0 0,-1-1 0 0 0,7-10 261 0 0,-20 20-523 0 0,0 0 0 0 0,-1 0 0 0 0,1 0 0 0 0,-2-1 0 0 0,1 1 0 0 0,-1-1 0 0 0,0 0 0 0 0,-1 1 0 0 0,0-1 0 0 0,0 0 0 0 0,-1 0 0 0 0,0 0 0 0 0,-1-1 523 0 0,-21-67-11090 0 0,13 61 6824 0 0</inkml:trace>
  <inkml:trace contextRef="#ctx0" brushRef="#br0" timeOffset="298.64">201 1 5401 0 0,'0'0'1987'0'0,"0"0"-248"0"0,0 0-500 0 0,0 0-424 0 0,0 0-322 0 0,0 0-218 0 0,0 0-49 0 0,0 0 72 0 0,0 0 178 0 0,0 0 231 0 0,0 0 177 0 0,0 0 85 0 0,0 0-66 0 0,-2 16-127 0 0,-3 187 1636 0 0,61 241 125 0 0,-21-199-1830 0 0,-1 156-707 0 0,-8-76 150 0 0,-1-86-376 0 0,-24-177 710 0 0,-2-32-4016 0 0,1-15-2339 0 0,1 0-3930 0 0,-1-15 5753 0 0</inkml:trace>
</inkml:ink>
</file>

<file path=ppt/ink/ink9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0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71 158 0 0 0,'0'0'1650'0'0,"0"0"359"0"0,0 0 196 0 0,0 0-102 0 0,0 0-223 0 0,0 0-329 0 0,0 0-342 0 0,0 0-260 0 0,0 0-143 0 0,-5-1-71 0 0,-15-6-54 0 0,16 34 1892 0 0,-26 127 1141 0 0,23 74-1807 0 0,3-214 374 0 0,4-45 251 0 0,0 20-3140 0 0,0-15 643 0 0,2 1-1 0 0,1-1 1 0 0,0 1 0 0 0,2 0 0 0 0,1 0 0 0 0,1 0 0 0 0,9-19-35 0 0,-1 5 35 0 0,2 1 0 0 0,1 1-1 0 0,3 1 1 0 0,0 0 0 0 0,2 2 0 0 0,11-11-35 0 0,-32 42-2 0 0,-1 0 0 0 0,0 0-1 0 0,1 1 1 0 0,0-1 0 0 0,0 0-1 0 0,0 1 1 0 0,0 0 0 0 0,0-1-1 0 0,0 1 1 0 0,1 0 0 0 0,-1 0 0 0 0,1 0-1 0 0,0 0 1 0 0,-1 1 0 0 0,1-1-1 0 0,0 1 1 0 0,0-1 0 0 0,0 1-1 0 0,0 0 1 0 0,0 0 0 0 0,0 1 0 0 0,0-1-1 0 0,0 1 1 0 0,0-1 0 0 0,1 1-1 0 0,-1 0 1 0 0,0 0 0 0 0,0 0-1 0 0,0 1 1 0 0,0-1 0 0 0,1 1-1 0 0,-1 0 1 0 0,0-1 0 0 0,0 2 0 0 0,0-1-1 0 0,0 0 1 0 0,-1 0 0 0 0,1 1-1 0 0,0 0 1 0 0,2 1 2 0 0,2 8-46 0 0,0 1 1 0 0,-1 0-1 0 0,0 0 0 0 0,0 1 0 0 0,-2 0 1 0 0,0 0-1 0 0,0 0 0 0 0,-1 0 0 0 0,0 1 1 0 0,-1 3 45 0 0,15 38-1809 0 0,-5-40-2148 0 0,3-4-4878 0 0,-12-11-2829 0 0</inkml:trace>
</inkml:ink>
</file>

<file path=ppt/ink/ink9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25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3179 1 6497 0 0,'0'0'1613'0'0,"0"0"-37"0"0,0 0-61 0 0,0 0 80 0 0,0 0 39 0 0,0 0-103 0 0,0 0-164 0 0,0 0-219 0 0,0 0-276 0 0,0 0-260 0 0,0 0-129 0 0,0 0-11 0 0,0 0 68 0 0,0 11 56 0 0,8 206 1880 0 0,18 173-1035 0 0,-23-155-2045 0 0,-3-234 261 0 0,0-1-86 0 0,0 0-85 0 0,0 0-98 0 0,0 0-169 0 0,-11-15-6445 0 0,-13-13-5238 0 0,22 23 9469 0 0</inkml:trace>
  <inkml:trace contextRef="#ctx0" brushRef="#br0" timeOffset="244.241">2888 608 10226 0 0,'0'0'1458'0'0,"0"0"-202"0"0,0 0 62 0 0,0 0 199 0 0,0 0 12 0 0,0 0-105 0 0,0 0-126 0 0,0 0-150 0 0,0 0-144 0 0,32-8-158 0 0,101-26-156 0 0,55-38 1177 0 0,67-34-2391 0 0,-248 96-4534 0 0,-5 2-7906 0 0,1 7 5929 0 0</inkml:trace>
  <inkml:trace contextRef="#ctx0" brushRef="#br0" timeOffset="731.994">3608 49 13899 0 0,'0'0'1216'0'0,"0"0"-369"0"0,0 0-247 0 0,0 0 122 0 0,0 0 262 0 0,0 0 227 0 0,0 0 96 0 0,0 0-98 0 0,0 0-232 0 0,-2 32-273 0 0,-3 103-197 0 0,-7 132 962 0 0,23-55-1085 0 0,10-81-285 0 0,-4-73-59 0 0,-16-57-33 0 0,0-1 1 0 0,0 1-1 0 0,1-1 1 0 0,-1 1-1 0 0,0-1 0 0 0,1 0 1 0 0,-1 1-1 0 0,0-1 1 0 0,1 0-1 0 0,-1 0 1 0 0,0 0-1 0 0,1 0 0 0 0,-1 0 1 0 0,0 0-1 0 0,1 0 1 0 0,-1 0-1 0 0,0-1 0 0 0,1 1 1 0 0,-1 0-1 0 0,0-1 1 0 0,0 1-1 0 0,1-1 1 0 0,-1 1-1 0 0,0-1 0 0 0,0 0 1 0 0,0 0-1 0 0,0 1 1 0 0,0-1-1 0 0,0 0 0 0 0,0 0 1 0 0,0 0-1 0 0,0-1-7 0 0,80-90 223 0 0,52-29-216 0 0,-115 109-4 0 0,-13 7-4 0 0,1 1-1 0 0,0 0 1 0 0,0 0 0 0 0,1 0 0 0 0,-1 1-1 0 0,1 0 1 0 0,0 0 0 0 0,0 1 0 0 0,0 0-1 0 0,0 0 1 0 0,7-1 1 0 0,-7 33 69 0 0,-6 134 411 0 0,14-122-422 0 0,-15-41-144 0 0,0 0 0 0 0,1 1 1 0 0,-1-1-1 0 0,1 0 0 0 0,-1 0 1 0 0,1 1-1 0 0,-1-1 0 0 0,1 0 0 0 0,0 0 1 0 0,0 0-1 0 0,-1 0 0 0 0,1 0 0 0 0,0 0 1 0 0,0 0-1 0 0,0 0 0 0 0,0 0 1 0 0,0 0-1 0 0,0 0 0 0 0,0 0 0 0 0,1-1 1 0 0,-1 1-1 0 0,0-1 0 0 0,0 1 1 0 0,1-1-1 0 0,-1 1 0 0 0,0-1 0 0 0,0 0 1 0 0,1 1-1 0 0,-1-1 0 0 0,0 0 1 0 0,1 0-1 0 0,-1 0 0 0 0,1 0 0 0 0,-1 0 1 0 0,0 0-1 0 0,1 0 0 0 0,-1-1 0 0 0,0 1 1 0 0,0 0-1 0 0,1-1 0 0 0,-1 1 1 0 0,0-1-1 0 0,0 0 0 0 0,1 1 0 0 0,-1-1 1 0 0,1 0 85 0 0,51-41-5378 0 0,-33 18-246 0 0,-3 4-2412 0 0,-10 12 3779 0 0</inkml:trace>
  <inkml:trace contextRef="#ctx0" brushRef="#br0" timeOffset="1448.006">4386 542 2713 0 0,'0'0'4004'0'0,"0"0"-1394"0"0,0 0-617 0 0,0 0-180 0 0,0 0-224 0 0,0 0-298 0 0,0 0-194 0 0,0 0-103 0 0,0 0-118 0 0,0 0-134 0 0,0 0-105 0 0,0 0-44 0 0,0 0-20 0 0,-24 20-13 0 0,-77 64-52 0 0,49-29 211 0 0,46-49-661 0 0,1 1 0 0 0,1-1 0 0 0,-1 1 0 0 0,1 0 1 0 0,0 1-1 0 0,1-1 0 0 0,-1 1 0 0 0,2-1 0 0 0,-1 1 0 0 0,1 0 1 0 0,0 0-1 0 0,1 0 0 0 0,0 0 0 0 0,0 0 0 0 0,0 1 1 0 0,1 0-59 0 0,1-7 12 0 0,0 0 0 0 0,0 0 0 0 0,1 0 0 0 0,-1 0 0 0 0,0 0 0 0 0,1 0 0 0 0,-1 0 0 0 0,1-1 0 0 0,0 1 1 0 0,0-1-1 0 0,-1 1 0 0 0,1-1 0 0 0,0 1 0 0 0,0-1 0 0 0,0 0 0 0 0,1 0 0 0 0,-1 0 0 0 0,0 0 1 0 0,0-1-1 0 0,0 1 0 0 0,1 0 0 0 0,-1-1 0 0 0,0 0 0 0 0,1 1 0 0 0,-1-1 0 0 0,0 0 0 0 0,1 0 1 0 0,-1 0-1 0 0,0-1 0 0 0,1 1 0 0 0,-1-1 0 0 0,0 1 0 0 0,1-1 0 0 0,0 0-12 0 0,8 1 110 0 0,0-3-58 0 0,0 0 0 0 0,0 0 0 0 0,0-1 0 0 0,-1-1 0 0 0,1 1 0 0 0,-1-2 0 0 0,0 0 0 0 0,0 0 0 0 0,-1 0 0 0 0,0-1 0 0 0,0-1 0 0 0,1-1-52 0 0,119-124 253 0 0,-87 85-191 0 0,-53 93-193 0 0,8-37 134 0 0,0 0-1 0 0,0 0 1 0 0,1 1 0 0 0,0-1-1 0 0,1 1 1 0 0,0 0 0 0 0,0 0-1 0 0,1-1 1 0 0,0 1 0 0 0,0 0-1 0 0,1 0 1 0 0,1 1-3 0 0,51 52-13 0 0,-45-58 20 0 0,-1 0 0 0 0,1-1 0 0 0,0 0 0 0 0,0 0 0 0 0,0 0 0 0 0,0-1 1 0 0,0-1-1 0 0,1 1 0 0 0,-1-1 0 0 0,0-1 0 0 0,1 0 0 0 0,-1 0 0 0 0,1 0 0 0 0,-1-1 0 0 0,0 0 1 0 0,1-1-1 0 0,-1 0 0 0 0,0 0 0 0 0,0-1 0 0 0,0 0 0 0 0,0 0-7 0 0,13-8 31 0 0,-1-1 0 0 0,0 0 0 0 0,-1-1 0 0 0,-1-1-1 0 0,0-1 1 0 0,-1-1 0 0 0,0 0 0 0 0,-1-1 0 0 0,-1-1 0 0 0,-1 0 0 0 0,-1-1-1 0 0,0-1 1 0 0,-1 0 0 0 0,-1 0 0 0 0,0-4-31 0 0,5-6-7 0 0,-1-1 0 0 0,-2 0 0 0 0,0-1 0 0 0,-3 0 0 0 0,0-1 0 0 0,-2 0-1 0 0,-2 0 1 0 0,-1-1 0 0 0,-2 0 0 0 0,0-26 7 0 0,-14-68-69 0 0,11 127 72 0 0,0 0 0 0 0,0 0 0 0 0,0 0-1 0 0,0 0 1 0 0,0 0 0 0 0,0 0 0 0 0,-1 0 0 0 0,1 0 0 0 0,0 0 0 0 0,0 0 0 0 0,-1 0 0 0 0,1 1-1 0 0,-1-1 1 0 0,1 0 0 0 0,-1 0 0 0 0,1 0 0 0 0,-1 0 0 0 0,1 1 0 0 0,-1-1 0 0 0,0 0-1 0 0,1 0 1 0 0,-1 1 0 0 0,0-1 0 0 0,0 1 0 0 0,0-1 0 0 0,1 1 0 0 0,-1-1 0 0 0,0 1 0 0 0,0-1-1 0 0,0 1 1 0 0,0 0 0 0 0,0-1 0 0 0,0 1 0 0 0,0 0 0 0 0,0 0 0 0 0,0 0 0 0 0,0 0 0 0 0,0 0-1 0 0,0 0 1 0 0,0 0 0 0 0,0 0 0 0 0,0 0 0 0 0,0 0 0 0 0,0 1 0 0 0,0-1 0 0 0,1 0-1 0 0,-1 1 1 0 0,0-1 0 0 0,-1 1-3 0 0,-9 20 22 0 0,1 0 0 0 0,1 1-1 0 0,1 0 1 0 0,1 0 0 0 0,1 1 0 0 0,1 0-1 0 0,1 0 1 0 0,0 0 0 0 0,2 0 0 0 0,1 1-1 0 0,1-1 1 0 0,1 1 0 0 0,2 11-22 0 0,-2 14 76 0 0,-2-5 15 0 0,2 0 1 0 0,2 1-1 0 0,2-1 0 0 0,8 33-91 0 0,21 51 44 0 0,-1-43-33 0 0,-18-41-98 0 0,-15-43 2 0 0,0-1-22 0 0,0 0-35 0 0,0 0-78 0 0,-5-5-710 0 0,-38-35-2404 0 0,-23-22-6387 0 0,48 42 3511 0 0,3 7 63 0 0</inkml:trace>
  <inkml:trace contextRef="#ctx0" brushRef="#br0" timeOffset="1695.178">4645 498 14619 0 0,'0'0'1620'0'0,"0"0"-458"0"0,0 0-200 0 0,0 0 30 0 0,0 0-17 0 0,0 0-130 0 0,0 0-126 0 0,0 0-103 0 0,34-8-129 0 0,112-25-131 0 0,12 4 227 0 0,-134 25-1113 0 0,188-25 1280 0 0,-142 24-4911 0 0,-1 2-5944 0 0,-55 3 215 0 0</inkml:trace>
  <inkml:trace contextRef="#ctx0" brushRef="#br0" timeOffset="-1663.457">559 435 0 0 0,'0'0'695'0'0,"0"0"677"0"0,0 0 346 0 0,0 0 106 0 0,0 0-3 0 0,0 0-117 0 0,0 0-196 0 0,0 0-190 0 0,0 0-158 0 0,-9-8-104 0 0,-27-24-41 0 0,31 30-756 0 0,1-1 1 0 0,0 1-1 0 0,-1 0 0 0 0,1 0 0 0 0,-1 1 0 0 0,0-1 1 0 0,0 1-1 0 0,0 0 0 0 0,1 0 0 0 0,-1 1 0 0 0,0-1 0 0 0,0 1 1 0 0,0 0-1 0 0,0 1 0 0 0,0-1 0 0 0,-1 1-259 0 0,-10 0 345 0 0,-1 1-130 0 0,1 1 0 0 0,0 0-1 0 0,0 1 1 0 0,0 1 0 0 0,0 0 0 0 0,1 1 0 0 0,0 1-1 0 0,0 0 1 0 0,1 1 0 0 0,0 1 0 0 0,0 0 0 0 0,1 1-1 0 0,-10 9-214 0 0,-1 0 235 0 0,1 1-1 0 0,1 1 1 0 0,1 1-1 0 0,1 1 1 0 0,-12 17-235 0 0,26-30 41 0 0,-1 0 0 0 0,1-1 1 0 0,1 2-1 0 0,0-1 0 0 0,0 1 0 0 0,1 0 1 0 0,0 0-1 0 0,1 0 0 0 0,0 0 0 0 0,1 0 1 0 0,1 1-1 0 0,-1-1 0 0 0,2 1 0 0 0,0-1 1 0 0,0 1-1 0 0,1 6-41 0 0,0-14 20 0 0,0-1-1 0 0,0 1 1 0 0,1 0 0 0 0,-1-1 0 0 0,1 1-1 0 0,-1-1 1 0 0,1 1 0 0 0,0-1 0 0 0,0 0-1 0 0,1 0 1 0 0,-1 0 0 0 0,1 0 0 0 0,-1 0-1 0 0,1-1 1 0 0,0 1 0 0 0,0-1 0 0 0,0 0-1 0 0,1 1 1 0 0,-1-2 0 0 0,0 1 0 0 0,1 0-1 0 0,-1-1 1 0 0,1 1 0 0 0,0-1 0 0 0,-1 0-1 0 0,4 0-19 0 0,101 6 683 0 0,-89-12-597 0 0,-1 0 0 0 0,1-1 0 0 0,-1-1-1 0 0,-1-1 1 0 0,1 0 0 0 0,-1-1 0 0 0,-1-1-1 0 0,0 0 1 0 0,0-2 0 0 0,-1 0 0 0 0,0 0 0 0 0,10-13-86 0 0,9-8 123 0 0,-2-2 0 0 0,-1-1 0 0 0,-2-2 0 0 0,5-10-123 0 0,15-54 124 0 0,-22 13 59 0 0,-27 88-110 0 0,0 1-6 0 0,0 0-26 0 0,-4 23-50 0 0,-3 10 24 0 0,1 1 0 0 0,2 1 1 0 0,1-1-1 0 0,1 1 1 0 0,3 21-16 0 0,1-46-30 0 0,0 0 1 0 0,1 0-1 0 0,0 0 1 0 0,1-1-1 0 0,0 0 1 0 0,0 0-1 0 0,1 0 0 0 0,0 0 1 0 0,1-1-1 0 0,0 0 1 0 0,0 0-1 0 0,1 0 1 0 0,0-1-1 0 0,0 0 0 0 0,1 0 1 0 0,0-1-1 0 0,0 0 1 0 0,5 3 29 0 0,12 10-893 0 0,8 6-2936 0 0,-6-14-4129 0 0,-18-7 1415 0 0,-1-1-1284 0 0</inkml:trace>
  <inkml:trace contextRef="#ctx0" brushRef="#br0" timeOffset="-1223.987">920 859 11987 0 0,'0'0'2257'0'0,"0"0"-434"0"0,0 0-196 0 0,0 0-26 0 0,0 0-98 0 0,0 0-242 0 0,0 0-244 0 0,0 0-204 0 0,0 0-171 0 0,0 0-153 0 0,0 0-93 0 0,0 0-13 0 0,0 0-26 0 0,8-13-15 0 0,66-103 456 0 0,77-105-253 0 0,-144 203-520 0 0,-7 18-37 0 0,0 0-43 0 0,0 0-41 0 0,0 19-252 0 0,1 134 308 0 0,1-147 48 0 0,0-1 0 0 0,1 1 0 0 0,-1-1-1 0 0,1 1 1 0 0,0-1 0 0 0,0 0 0 0 0,0 0 0 0 0,1 0 0 0 0,0 0-1 0 0,0-1 1 0 0,0 0 0 0 0,1 0 0 0 0,-1 0 0 0 0,1 0 0 0 0,0 0-1 0 0,0-1 1 0 0,0 0 0 0 0,1 0 0 0 0,-1-1 0 0 0,1 1 0 0 0,-1-1-1 0 0,1 0 1 0 0,0-1 0 0 0,0 1 0 0 0,0-1 0 0 0,0-1 0 0 0,0 1-1 0 0,0-1 1 0 0,0 0 0 0 0,0 0 0 0 0,2-1-8 0 0,0-2 63 0 0,0 0 0 0 0,-1-1-1 0 0,1 1 1 0 0,-1-2 0 0 0,0 1 0 0 0,0-1 0 0 0,0 0-1 0 0,-1-1 1 0 0,0 0 0 0 0,0 0 0 0 0,0 0 0 0 0,-1 0 0 0 0,0-1-1 0 0,0 0 1 0 0,0 0 0 0 0,-1-1 0 0 0,3-7-63 0 0,8-8 75 0 0,8-27-25 0 0,26-43-1926 0 0,-48 91 1645 0 0,12-15-4337 0 0,1 10-4122 0 0,-7 5 2048 0 0,-6 1-102 0 0</inkml:trace>
  <inkml:trace contextRef="#ctx0" brushRef="#br0" timeOffset="-761.692">1814 432 9570 0 0,'0'0'3030'0'0,"0"0"-759"0"0,0 0-509 0 0,0 0-263 0 0,0 0-274 0 0,0 0-267 0 0,0 0-200 0 0,0 0-129 0 0,0 0-98 0 0,0 0-98 0 0,0 0-38 0 0,0 0-43 0 0,-29 25-47 0 0,-88 80-38 0 0,52-26 147 0 0,60-73-396 0 0,1 0 0 0 0,1 0 0 0 0,-1 1 1 0 0,1-1-1 0 0,1 1 0 0 0,-1 0 1 0 0,1 0-1 0 0,0 0 0 0 0,0 0 1 0 0,1 0-1 0 0,0 0 0 0 0,0 0 0 0 0,1 1 1 0 0,0-1-1 0 0,0 0 0 0 0,1 0 1 0 0,0 1-1 0 0,1 4-18 0 0,2-7 9 0 0,1-1 0 0 0,-1 1 1 0 0,1-1-1 0 0,0 0 0 0 0,0 0 1 0 0,1-1-1 0 0,-1 1 0 0 0,1-1 0 0 0,-1-1 1 0 0,1 1-1 0 0,0-1 0 0 0,0 0 0 0 0,0 0 1 0 0,0 0-1 0 0,0-1 0 0 0,1 0 1 0 0,-1-1-1 0 0,0 1 0 0 0,1-1 0 0 0,2 0-9 0 0,9-2 99 0 0,-1-1 0 0 0,1-1 0 0 0,-1 0 0 0 0,0-1 0 0 0,-1-1 0 0 0,1-1 0 0 0,-1 0 0 0 0,0-1 0 0 0,-1 0 0 0 0,0-2 0 0 0,0 0 0 0 0,-1 0 0 0 0,0-1 0 0 0,-1-1 0 0 0,0 0 0 0 0,-1-1 0 0 0,-1-1-1 0 0,0 0 1 0 0,-1 0 0 0 0,4-8-99 0 0,12-17 83 0 0,-1-3-1 0 0,-3 0 1 0 0,-1-1-1 0 0,-3-1 1 0 0,-1 0-1 0 0,6-32-82 0 0,-19 64-32 0 0,-2-1 1 0 0,1 0-1 0 0,-2 0 0 0 0,0 0 0 0 0,0 0 0 0 0,-1-1 0 0 0,-1 1 1 0 0,0 0-1 0 0,-1 0 0 0 0,0 0 0 0 0,-1 0 0 0 0,0 1 0 0 0,-1-1 1 0 0,-1 1 31 0 0,3 6-23 0 0,0 0 0 0 0,-1 1 0 0 0,0 0 0 0 0,0-1 0 0 0,0 1 1 0 0,0 0-1 0 0,-1 0 0 0 0,0 1 0 0 0,0-1 0 0 0,0 1 0 0 0,-1 0 0 0 0,1 0 1 0 0,-1 0-1 0 0,0 1 0 0 0,0 0 0 0 0,-1-1 0 0 0,1 2 0 0 0,0-1 1 0 0,-1 1-1 0 0,0 0 0 0 0,1 0 0 0 0,-1 0 0 0 0,0 1 0 0 0,0 0 1 0 0,0 0-1 0 0,0 1 0 0 0,0-1 0 0 0,0 1 0 0 0,0 0 0 0 0,0 1 1 0 0,-1 0 22 0 0,-4 3 1 0 0,0 1 0 0 0,1 0 1 0 0,-1 1-1 0 0,1 0 1 0 0,0 1-1 0 0,0 0 0 0 0,1 0 1 0 0,0 1-1 0 0,0 0 0 0 0,1 1 1 0 0,0 0-1 0 0,0 0 1 0 0,1 1-1 0 0,1 0 0 0 0,-1 0 1 0 0,1 0-1 0 0,1 1 1 0 0,0 0-1 0 0,1 0 0 0 0,0 0 1 0 0,1 1-1 0 0,0 0 1 0 0,0-1-1 0 0,1 6-1 0 0,-2 0 29 0 0,0-1 0 0 0,2 1 1 0 0,0 0-1 0 0,0 0 0 0 0,2 0 0 0 0,0 0 1 0 0,1-1-1 0 0,1 1 0 0 0,0 0 0 0 0,1 0 1 0 0,1-1-1 0 0,1 1 0 0 0,0-1 0 0 0,7 13-29 0 0,-3-11 22 0 0,0-1 0 0 0,1 1-1 0 0,1-2 1 0 0,0 1 0 0 0,2-2-1 0 0,-1 0 1 0 0,2 0 0 0 0,2 1-22 0 0,6 4-69 0 0,1-1 1 0 0,0-1 0 0 0,2-1 0 0 0,0 0-1 0 0,1-2 1 0 0,1-2 0 0 0,0 0-1 0 0,0-1 1 0 0,21 4 68 0 0,19-1-5402 0 0,1-10-5266 0 0,-52-5 503 0 0</inkml:trace>
  <inkml:trace contextRef="#ctx0" brushRef="#br0" timeOffset="2303.936">6243 60 9098 0 0,'0'0'1934'0'0,"0"0"-107"0"0,0 0-150 0 0,0 0-52 0 0,0 0-73 0 0,0 0-154 0 0,0 0-218 0 0,0 0-254 0 0,0 0-292 0 0,0 0-236 0 0,0 0-112 0 0,0 0 40 0 0,0 0 86 0 0,-2 13 69 0 0,0 85 456 0 0,19 11 0 0 0,21 137-3 0 0,-33 27-693 0 0,-23-169-810 0 0,16-98 508 0 0,-13-5-9027 0 0,14-2 8748 0 0,-13-8-3433 0 0,4 0-4435 0 0,3 2 3444 0 0</inkml:trace>
  <inkml:trace contextRef="#ctx0" brushRef="#br0" timeOffset="2524.85">5952 502 7017 0 0,'0'0'3595'0'0,"0"0"-1750"0"0,0 0-638 0 0,0 0 22 0 0,0 0 131 0 0,0 0 80 0 0,0 0-66 0 0,0 0-141 0 0,0 0-150 0 0,0 0-172 0 0,0 0-169 0 0,32-8-113 0 0,105-26-75 0 0,254-45 1542 0 0,-301 71-1797 0 0,-52 8-4931 0 0,-22 0 16 0 0,-15-1-1628 0 0,-1-1 1938 0 0,0 1-2510 0 0</inkml:trace>
  <inkml:trace contextRef="#ctx0" brushRef="#br0" timeOffset="2994.18">6646 97 11594 0 0,'0'0'2174'0'0,"0"0"-1199"0"0,0 0-261 0 0,0 0 267 0 0,0 0 313 0 0,0 0 129 0 0,0 0-110 0 0,0 0-186 0 0,1 31-208 0 0,3 104-231 0 0,-13-25 222 0 0,6-75-662 0 0,0-9-94 0 0,0-1 0 0 0,2 0-1 0 0,1 1 1 0 0,2-1 0 0 0,0 0 0 0 0,5 23-154 0 0,-4-39 8 0 0,-1 0 0 0 0,2 1 1 0 0,-1-1-1 0 0,1 0 0 0 0,1-1 1 0 0,-1 1-1 0 0,2-1 0 0 0,-1 0 1 0 0,1 0-1 0 0,0-1 0 0 0,1 1 1 0 0,1 0-9 0 0,-4-6 9 0 0,1-1 1 0 0,-1 0-1 0 0,1 0 0 0 0,-1 0 1 0 0,1-1-1 0 0,-1 1 1 0 0,1-1-1 0 0,-1 0 0 0 0,1-1 1 0 0,-1 1-1 0 0,1-1 0 0 0,-1 1 1 0 0,1-2-1 0 0,-1 1 1 0 0,1 0-1 0 0,-1-1 0 0 0,0 0 1 0 0,0 0-1 0 0,0 0 1 0 0,0 0-1 0 0,0-1 0 0 0,0 1 1 0 0,-1-1-1 0 0,1 0 1 0 0,-1 0-1 0 0,0-1 0 0 0,0 1 1 0 0,0 0-1 0 0,1-3-9 0 0,25-17-12 0 0,-12 11 38 0 0,-14 9-27 0 0,1-1 0 0 0,-1 1-1 0 0,1 0 1 0 0,0 0 0 0 0,1 1 0 0 0,-1-1-1 0 0,0 1 1 0 0,1 0 0 0 0,-1 0 0 0 0,1 0-1 0 0,0 0 1 0 0,0 1 0 0 0,-1 0 0 0 0,1 0-1 0 0,0 0 1 0 0,0 1 0 0 0,0 0 0 0 0,0 0-1 0 0,0 0 1 0 0,2 1 1 0 0,-3 2 7 0 0,-1 0 0 0 0,0 1-1 0 0,0-1 1 0 0,0 1 0 0 0,-1 0 0 0 0,1 0-1 0 0,-1 0 1 0 0,0 0 0 0 0,0 1 0 0 0,0-1-1 0 0,0 1 1 0 0,-1-1 0 0 0,0 1 0 0 0,0-1-1 0 0,0 1 1 0 0,0 4-7 0 0,2 7 39 0 0,5 30 101 0 0,-8-40-124 0 0,0 0 0 0 0,1 0 0 0 0,-1-1 0 0 0,2 1 0 0 0,-1 0 0 0 0,0-1 0 0 0,1 1 0 0 0,0 0 0 0 0,0-1 0 0 0,1 0 0 0 0,0 0 0 0 0,0 0 0 0 0,0 0 0 0 0,3 4-16 0 0,3 1 12 0 0,27 7-4 0 0,-18-29-199 0 0,39-58-3307 0 0,-49 61 2490 0 0,15-18-4103 0 0,-11 8-4395 0 0,-8 12 2645 0 0</inkml:trace>
  <inkml:trace contextRef="#ctx0" brushRef="#br0" timeOffset="3610.105">7229 748 0 0 0,'0'0'1043'0'0,"0"0"1084"0"0,0 0 220 0 0,0 0-25 0 0,0 0-147 0 0,0 0-252 0 0,0 0-309 0 0,0 0-361 0 0,0 0-254 0 0,0 0-181 0 0,0 0-94 0 0,0 0-28 0 0,0 0-18 0 0,4 8 1410 0 0,46-12 1949 0 0,20-26-2746 0 0,-50 17-1093 0 0,-9 8-119 0 0,-1-2-1 0 0,0 1 0 0 0,0-1 0 0 0,0-1 0 0 0,-1 1 0 0 0,0-2 0 0 0,-1 1 0 0 0,0-1 0 0 0,5-7-78 0 0,-13 15 0 0 0,1 0 0 0 0,0 0 0 0 0,-1 0-1 0 0,1 0 1 0 0,0 0 0 0 0,-1 0 0 0 0,1 0-1 0 0,-1-1 1 0 0,0 1 0 0 0,1 0-1 0 0,-1 0 1 0 0,0-1 0 0 0,0 1 0 0 0,0 0-1 0 0,0 0 1 0 0,0-1 0 0 0,0 1 0 0 0,0 0-1 0 0,0 0 1 0 0,-1-1 0 0 0,1 1-1 0 0,0 0 1 0 0,-1 0 0 0 0,1 0 0 0 0,-1 0-1 0 0,1-1 1 0 0,-1 1 0 0 0,0 0 0 0 0,1 0-1 0 0,-1 0 1 0 0,0 0 0 0 0,0 0-1 0 0,0 0 1 0 0,0 1 0 0 0,0-1 0 0 0,0 0-1 0 0,0 0 1 0 0,0 1 0 0 0,0-1 0 0 0,0 0-1 0 0,0 1 1 0 0,0-1 0 0 0,0 1-1 0 0,-1-1 1 0 0,1 1 0 0 0,0 0 0 0 0,0 0-1 0 0,0-1 1 0 0,-1 1 0 0 0,0 0 0 0 0,-62-3-507 0 0,-40 58-88 0 0,74-34 508 0 0,18-13 68 0 0,-1 2 1 0 0,2 0 0 0 0,-1 1 0 0 0,1 0 0 0 0,1 0 0 0 0,0 1 0 0 0,1 0 0 0 0,0 1 0 0 0,1 0 0 0 0,0 1-1 0 0,1 0 1 0 0,0 0 0 0 0,1 0 0 0 0,1 1 18 0 0,3-11 7 0 0,1 1 1 0 0,0-1-1 0 0,0 0 0 0 0,0 0 1 0 0,0 0-1 0 0,1 1 0 0 0,0-1 0 0 0,-1 0 1 0 0,2 1-1 0 0,-1-1 0 0 0,0 0 0 0 0,1 1 1 0 0,0-1-1 0 0,0 0 0 0 0,0 0 1 0 0,0 0-1 0 0,1 0 0 0 0,0 0 0 0 0,0 0 1 0 0,0 0-1 0 0,0 0 0 0 0,0-1 1 0 0,1 1-1 0 0,0-1 0 0 0,0 0 0 0 0,0 0 1 0 0,0 0-1 0 0,0 0 0 0 0,0 0 0 0 0,1 0 1 0 0,-1-1-1 0 0,1 0 0 0 0,0 0 1 0 0,0 0-1 0 0,1 0-7 0 0,17 6 98 0 0,0-1-1 0 0,1-1 1 0 0,-1-1 0 0 0,1-1 0 0 0,0-1 0 0 0,0-1-1 0 0,0-1 1 0 0,1-1 0 0 0,-1-1 0 0 0,0-1 0 0 0,0-1-1 0 0,15-4-97 0 0,148-44-81 0 0,-110 21-4909 0 0,-64 26-1261 0 0,-1 0-5850 0 0</inkml:trace>
  <inkml:trace contextRef="#ctx0" brushRef="#br0" timeOffset="4742.147">8491 1105 7090 0 0,'0'0'3464'0'0,"0"0"-1221"0"0,0 0-569 0 0,0 0-96 0 0,0 0-65 0 0,0 0-104 0 0,0 0-148 0 0,0 0-167 0 0,0 0-193 0 0,0 0-222 0 0,0 0-165 0 0,0 0-105 0 0,0 0-49 0 0,-2-27-14 0 0,-2-86-30 0 0,23 43 124 0 0,-10 56-324 0 0,91-120 636 0 0,-67 95-595 0 0,129-115 373 0 0,-113 121-433 0 0,-48 33-94 0 0,1 1 0 0 0,-1 0 0 0 0,0 0-1 0 0,1-1 1 0 0,-1 1 0 0 0,0 0 0 0 0,1 0 0 0 0,-1 1 0 0 0,0-1-1 0 0,0 0 1 0 0,0 0 0 0 0,0 1 0 0 0,0-1 0 0 0,0 0 0 0 0,-1 1-1 0 0,1-1 1 0 0,0 1 0 0 0,-1-1 0 0 0,1 1 0 0 0,-1-1 0 0 0,1 1-1 0 0,-1-1 1 0 0,0 1 0 0 0,1 0 0 0 0,-1-1 0 0 0,0 1 0 0 0,0-1-1 0 0,0 1 1 0 0,-1 0 0 0 0,1-1 0 0 0,0 1 0 0 0,-1 1-3 0 0,1 0 8 0 0,0 25 63 0 0,-1-1-1 0 0,-1 1 1 0 0,-2-1 0 0 0,0 0 0 0 0,-2 0 0 0 0,-1 0 0 0 0,-2 0-71 0 0,-4 25 64 0 0,9 1-45 0 0,48-55 117 0 0,96-125 142 0 0,-45 32-227 0 0,8 14-107 0 0,-102 80 39 0 0,17 35-35 0 0,-14 274 473 0 0,-4-228-506 0 0,0-45-2360 0 0,4-32-421 0 0,7-2-6245 0 0,-7-2 4703 0 0,3 1-5059 0 0</inkml:trace>
  <inkml:trace contextRef="#ctx0" brushRef="#br0" timeOffset="5062.334">9602 686 9962 0 0,'0'0'1782'0'0,"0"0"-367"0"0,0 0-112 0 0,0 0-35 0 0,0 0-57 0 0,0 0-83 0 0,0 0-77 0 0,0 0-57 0 0,0 0-144 0 0,0 0-181 0 0,-26 31-160 0 0,-81 98-96 0 0,69-62 115 0 0,37-55-399 0 0,-1-8-106 0 0,1 0 0 0 0,0 0 0 0 0,0 0 1 0 0,0 0-1 0 0,1 0 0 0 0,-1 0 1 0 0,1 0-1 0 0,0 0 0 0 0,0 1 0 0 0,1-1 1 0 0,-1 0-1 0 0,1 0 0 0 0,0 0 1 0 0,0 0-1 0 0,0 0 0 0 0,0 0 1 0 0,1 0-1 0 0,0-1 0 0 0,0 1 0 0 0,0 0 1 0 0,0-1-1 0 0,0 1 0 0 0,1-1 1 0 0,0 0-1 0 0,-1 0 0 0 0,1 0 0 0 0,0 0 1 0 0,0 0-1 0 0,1-1 0 0 0,-1 0 1 0 0,1 1-1 0 0,-1-1 0 0 0,1 0 0 0 0,0-1 1 0 0,0 1-1 0 0,-1-1 0 0 0,1 1 1 0 0,0-1-1 0 0,3 0-23 0 0,5 0 92 0 0,0-1 0 0 0,0 0 1 0 0,0-1-1 0 0,1-1 0 0 0,-2 0 1 0 0,1 0-1 0 0,0-1 0 0 0,0-1 1 0 0,-1 0-1 0 0,0 0 0 0 0,0-1 0 0 0,0-1 1 0 0,0 0-1 0 0,-1 0 0 0 0,0-1 1 0 0,0 0-1 0 0,-1-1 0 0 0,0 0 1 0 0,0 0-1 0 0,-1-1 0 0 0,0 0 1 0 0,-1-1-1 0 0,0 0 0 0 0,0 0 0 0 0,-1 0 1 0 0,0-1-1 0 0,-1 0 0 0 0,1-3-92 0 0,-4 8-1 0 0,0 0 0 0 0,0 0-1 0 0,-1 0 1 0 0,0-1 0 0 0,0 1-1 0 0,0 0 1 0 0,-1-1 0 0 0,0 1-1 0 0,0 0 1 0 0,-1-1 0 0 0,0 1-1 0 0,0 0 1 0 0,0 0 0 0 0,-1 0-1 0 0,0 0 1 0 0,0 0 0 0 0,-1 0-1 0 0,1 0 1 0 0,-1 0 0 0 0,0 1-1 0 0,-1-1 1 0 0,1 1 0 0 0,-1 0-1 0 0,0 0 1 0 0,-1 1 0 0 0,1-1-1 0 0,-1 1 1 0 0,0 0 0 0 0,0 0-1 0 0,0 0 1 0 0,0 1 0 0 0,-1 0-1 0 0,1 0 1 0 0,-1 0 0 0 0,0 1-1 0 0,0 0 1 0 0,0 0 0 0 0,0 0-1 0 0,0 1 1 0 0,-1 0 0 0 0,1 0-1 0 0,-6 0 2 0 0,5 1-283 0 0,0 0 0 0 0,0 0-1 0 0,0 0 1 0 0,1 1 0 0 0,-1 0 0 0 0,0 1-1 0 0,0-1 1 0 0,1 1 0 0 0,-1 1-1 0 0,1-1 1 0 0,0 1 0 0 0,0 0-1 0 0,0 1 1 0 0,-1 0 283 0 0,-19 18-4803 0 0,5 6-4009 0 0,16-16-255 0 0</inkml:trace>
  <inkml:trace contextRef="#ctx0" brushRef="#br0" timeOffset="5582.132">9831 1065 12963 0 0,'0'0'4882'0'0,"0"0"-3023"0"0,0 0-811 0 0,0 0 43 0 0,0 0-72 0 0,0 0-123 0 0,0 0-94 0 0,0 0-86 0 0,0 0-108 0 0,0 0-137 0 0,0 0-119 0 0,0 0-101 0 0,-5-15-54 0 0,-17-46-27 0 0,20 58-155 0 0,1-1 0 0 0,0 0 0 0 0,0 0 0 0 0,0 0 0 0 0,1 0 0 0 0,-1 0 0 0 0,1 0 0 0 0,0 0 0 0 0,0 0 0 0 0,1 0 0 0 0,-1 0 0 0 0,1 0 0 0 0,0 0 0 0 0,0 0 0 0 0,0 0 0 0 0,0 1 0 0 0,1-1 0 0 0,-1 0 0 0 0,1 1 0 0 0,0-1 0 0 0,2-2-15 0 0,5-11 23 0 0,-1 2-15 0 0,1 0-1 0 0,1 1 1 0 0,0 0 0 0 0,0 1-1 0 0,1 0 1 0 0,1 0 0 0 0,11-8-8 0 0,-8 6 4 0 0,-15 16-9 0 0,-1 0 0 0 0,1 0 1 0 0,0 0-1 0 0,-1 0 0 0 0,1 0 1 0 0,0-1-1 0 0,0 1 0 0 0,0 0 1 0 0,0 0-1 0 0,0 0 0 0 0,0 0 1 0 0,0 0-1 0 0,0 0 1 0 0,1 0-1 0 0,-1 0 0 0 0,0 0 1 0 0,0 0-1 0 0,1 0 0 0 0,-1 0 1 0 0,1 0-1 0 0,-1-1 0 0 0,1 1 1 0 0,-1 0-1 0 0,1 0 0 0 0,-1 0 1 0 0,1-1-1 0 0,0 1 0 0 0,0 0 1 0 0,-1-1-1 0 0,1 1 0 0 0,0-1 1 0 0,0 1-1 0 0,-1-1 1 0 0,1 1-1 0 0,0-1 0 0 0,0 1 1 0 0,0-1-1 0 0,0 0 0 0 0,0 1 1 0 0,0-1-1 0 0,0 0 0 0 0,0 0 1 0 0,0 0-1 0 0,0 0 0 0 0,0 0 1 0 0,0 0-1 0 0,0 0 0 0 0,0 0 1 0 0,0 0-1 0 0,-1 0 1 0 0,1-1-1 0 0,0 1 0 0 0,0 0 1 0 0,0-1-1 0 0,0 1 0 0 0,0 0 1 0 0,0-1-1 0 0,0 1 0 0 0,-1-1 1 0 0,1 0-1 0 0,0 1 0 0 0,0-1 1 0 0,-1 1-1 0 0,1-1 0 0 0,0 0 1 0 0,-1 0-1 0 0,1 0 1 0 0,-1 1-1 0 0,1-1 0 0 0,0-1 5 0 0,-5 142-30 0 0,5-139 30 0 0,-1 0 0 0 0,1 0 0 0 0,0 0 0 0 0,0 0 0 0 0,0 0 0 0 0,0 0 0 0 0,0 0 0 0 0,0-1 0 0 0,0 1 0 0 0,0 0 0 0 0,0 0 0 0 0,0-1 0 0 0,0 1 0 0 0,1-1 0 0 0,-1 1 0 0 0,0-1 0 0 0,0 1 0 0 0,1-1 0 0 0,-1 0 0 0 0,0 0 0 0 0,1 1 0 0 0,-1-1 0 0 0,0 0 0 0 0,1 0 0 0 0,-1-1 0 0 0,0 1 0 0 0,1 0 0 0 0,-1 0 0 0 0,0 0 0 0 0,0-1 0 0 0,1 1 0 0 0,-1-1 0 0 0,0 1 0 0 0,0-1 0 0 0,1 0 0 0 0,-1 1 1 0 0,0-1-1 0 0,0 0 0 0 0,0 0 0 0 0,0 0 0 0 0,0 1 0 0 0,0-1 0 0 0,0 0 0 0 0,-1-1 0 0 0,1 1 0 0 0,0 0 0 0 0,0 0 0 0 0,-1 0 0 0 0,1 0 0 0 0,0-1 0 0 0,144-155 88 0 0,-130 142-98 0 0,1 0-1 0 0,1 1 1 0 0,0 1 0 0 0,1 1-1 0 0,0 0 1 0 0,1 2 0 0 0,3-2 10 0 0,-21 11-2 0 0,0 0 0 0 0,1 0 1 0 0,-1 0-1 0 0,1 1 0 0 0,-1-1 1 0 0,0 0-1 0 0,1 1 0 0 0,0-1 1 0 0,-1 1-1 0 0,1-1 0 0 0,-1 1 0 0 0,1 0 1 0 0,-1-1-1 0 0,1 1 0 0 0,0 0 1 0 0,-1 0-1 0 0,1 0 0 0 0,-1 1 1 0 0,1-1-1 0 0,0 0 0 0 0,-1 1 1 0 0,1-1-1 0 0,-1 0 0 0 0,1 1 0 0 0,-1 0 1 0 0,1-1-1 0 0,-1 1 0 0 0,1 0 1 0 0,-1 0-1 0 0,0 0 0 0 0,0 0 1 0 0,1 0-1 0 0,-1 0 0 0 0,0 0 0 0 0,0 0 1 0 0,0 1-1 0 0,0-1 0 0 0,0 0 1 0 0,0 1-1 0 0,0-1 0 0 0,-1 0 1 0 0,1 1-1 0 0,0-1 0 0 0,-1 1 0 0 0,1-1 1 0 0,-1 1-1 0 0,0 0 0 0 0,0-1 1 0 0,1 1-1 0 0,-1-1 0 0 0,0 1 1 0 0,0 0-1 0 0,0-1 0 0 0,0 1 1 0 0,-1 0 0 0 0,-5 151 171 0 0,4-145-245 0 0,1 1 0 0 0,0-1-1 0 0,1 1 1 0 0,0 0 0 0 0,0-1 0 0 0,0 1 0 0 0,1-1 0 0 0,1 1-1 0 0,-1-1 1 0 0,1 1 0 0 0,1-1 0 0 0,0 0 0 0 0,0 0 0 0 0,3 6 75 0 0,16-5-2940 0 0,-11-10-1024 0 0,-2 1-4668 0 0,1 0-2238 0 0</inkml:trace>
  <inkml:trace contextRef="#ctx0" brushRef="#br0" timeOffset="6352.798">10636 848 5289 0 0,'0'0'1811'0'0,"0"0"-252"0"0,0 0-228 0 0,0 0-119 0 0,0 0-25 0 0,0 0-20 0 0,0 0-11 0 0,0 0-75 0 0,0 0-169 0 0,0 0-120 0 0,0 0-56 0 0,0 0 19 0 0,0 0 41 0 0,13 11 22 0 0,42 36-22 0 0,-51-45-704 0 0,-1 0-1 0 0,0-1 1 0 0,1 1 0 0 0,0-1-1 0 0,-1 0 1 0 0,1 0 0 0 0,0 0-1 0 0,-1 0 1 0 0,1-1 0 0 0,0 0-1 0 0,0 1 1 0 0,0-1 0 0 0,0-1-1 0 0,-1 1 1 0 0,1 0 0 0 0,0-1-1 0 0,0 0 1 0 0,-1 0 0 0 0,1 0-1 0 0,0 0 1 0 0,-1-1 0 0 0,1 0-1 0 0,1-1-91 0 0,6-1 140 0 0,2-2-10 0 0,1-1 1 0 0,-1-1-1 0 0,0 0 0 0 0,-1-1 0 0 0,0 0 0 0 0,0-1 0 0 0,-1 0 0 0 0,0-1 0 0 0,-1-1 0 0 0,0 1 0 0 0,1-5-130 0 0,-8 12 25 0 0,0 1-1 0 0,0-1 0 0 0,-1 0 0 0 0,0-1 0 0 0,0 1 0 0 0,0 0 0 0 0,0 0 1 0 0,0-1-1 0 0,-1 1 0 0 0,0-1 0 0 0,0 0 0 0 0,0 1 0 0 0,-1-1 1 0 0,0 0-1 0 0,1 1 0 0 0,-2-1 0 0 0,1-3-24 0 0,0 6 5 0 0,1 0 0 0 0,-1 0-1 0 0,0-1 1 0 0,0 1 0 0 0,0 0 0 0 0,0 0 0 0 0,0-1-1 0 0,-1 1 1 0 0,1 0 0 0 0,-1 0 0 0 0,1-1 0 0 0,-1 1-1 0 0,0 0 1 0 0,0 0 0 0 0,0 0 0 0 0,0 0 0 0 0,0 0-1 0 0,0 0 1 0 0,-1 0 0 0 0,1 0 0 0 0,0 1 0 0 0,-1-1-1 0 0,0 0 1 0 0,1 1 0 0 0,-1 0 0 0 0,0-1 0 0 0,0 1-1 0 0,0 0 1 0 0,0 0 0 0 0,0 0 0 0 0,0 0-1 0 0,-2-1-4 0 0,-5-1-26 0 0,0 1-1 0 0,-1 0 0 0 0,1 0 0 0 0,0 1 1 0 0,-1 0-1 0 0,1 1 0 0 0,0 0 0 0 0,-1 0 1 0 0,1 1-1 0 0,-1 0 0 0 0,1 1 0 0 0,0 0 1 0 0,0 1-1 0 0,0 0 0 0 0,0 0 0 0 0,0 0 1 0 0,1 1-1 0 0,-1 1 0 0 0,-4 3 27 0 0,-6 4-26 0 0,2 0 0 0 0,-1 1-1 0 0,2 1 1 0 0,0 0 0 0 0,0 1-1 0 0,2 1 1 0 0,0 1 0 0 0,-2 3 26 0 0,9-10-12 0 0,0 0 1 0 0,1 1 0 0 0,0-1 0 0 0,1 1 0 0 0,0 0 0 0 0,1 1-1 0 0,0-1 1 0 0,0 1 0 0 0,2 0 0 0 0,-1 0 0 0 0,2 0-1 0 0,-1 0 1 0 0,1 12 11 0 0,2-19-1 0 0,-1 0 0 0 0,1 0-1 0 0,0-1 1 0 0,0 1 0 0 0,0 0-1 0 0,1-1 1 0 0,-1 1 0 0 0,1-1 0 0 0,1 1-1 0 0,-1-1 1 0 0,0 0 0 0 0,1 0-1 0 0,0 0 1 0 0,0 0 0 0 0,0 0-1 0 0,0-1 1 0 0,1 0 0 0 0,-1 1-1 0 0,1-1 1 0 0,0 0 0 0 0,0-1-1 0 0,0 1 1 0 0,0-1 0 0 0,1 0 0 0 0,-1 0-1 0 0,1 0 1 0 0,-1 0 0 0 0,1-1-1 0 0,0 0 1 0 0,1 1 1 0 0,149 13-91 0 0,-133-17-227 0 0,-1 0 1 0 0,1-2 0 0 0,-1-1-1 0 0,1 0 1 0 0,-1-2 0 0 0,-1 0 0 0 0,1-1-1 0 0,-2-2 1 0 0,12-6 317 0 0,35-23-6013 0 0,-1-6-6911 0 0,-51 37 10070 0 0</inkml:trace>
  <inkml:trace contextRef="#ctx0" brushRef="#br0" timeOffset="6929.525">11101 973 7570 0 0,'0'0'2220'0'0,"0"0"-279"0"0,0 0-122 0 0,0 0-126 0 0,0 0-186 0 0,0 0-226 0 0,0 0-252 0 0,0 0-210 0 0,0 0-202 0 0,0 0-117 0 0,0 0 1 0 0,0 0 95 0 0,0 0 89 0 0,-4 12 43 0 0,-11 35-2 0 0,55-72 718 0 0,101-123-333 0 0,-75 89-1018 0 0,-64 59-81 0 0,0 0-9 0 0,-1 0-34 0 0,-1 0-30 0 0,0 0-26 0 0,3 21-91 0 0,0 29 262 0 0,-4-44-83 0 0,1 0-1 0 0,-1 0 1 0 0,2 1-1 0 0,-1-1 1 0 0,1 0 0 0 0,0 0-1 0 0,0 0 1 0 0,0-1 0 0 0,1 1-1 0 0,0 0 1 0 0,0 0-1 0 0,0-1 1 0 0,1 1 0 0 0,0-1-1 0 0,0 0 1 0 0,0 0-1 0 0,1 0 1 0 0,0 0 0 0 0,3 3-1 0 0,-2-4 27 0 0,1 1 1 0 0,0-1-1 0 0,0 0 1 0 0,0-1-1 0 0,1 0 1 0 0,-1 0-1 0 0,1 0 1 0 0,0-1-1 0 0,0 0 1 0 0,0 0-1 0 0,0 0 1 0 0,0-1-1 0 0,0 0 1 0 0,0-1-1 0 0,0 0 1 0 0,0 0-1 0 0,0 0 1 0 0,1-1-1 0 0,0 0-27 0 0,3-3 60 0 0,-1 1 0 0 0,-1-1-1 0 0,1-1 1 0 0,0 0 0 0 0,-1 0-1 0 0,0-1 1 0 0,0 0 0 0 0,-1-1-1 0 0,0 0 1 0 0,0 0 0 0 0,0-1-1 0 0,-1 0 1 0 0,0 0 0 0 0,-1-1-1 0 0,2-2-59 0 0,78-133-1296 0 0,-28 11-3460 0 0,2-13-4932 0 0,-8 19-748 0 0,-13 45 8561 0 0,-19 40 2174 0 0,9-19-217 0 0,-17 43 3858 0 0,2 2 3583 0 0,-12 20-281 0 0,0 22-4625 0 0,-14 90 808 0 0,-17 46-1927 0 0,22-89-1169 0 0,0-2-256 0 0,2-1 0 0 0,4 1 0 0 0,3 20-73 0 0,5-59-102 0 0,-1-9-1461 0 0,-4-7-2849 0 0,-17-16-8253 0 0,7 0 4233 0 0</inkml:trace>
  <inkml:trace contextRef="#ctx0" brushRef="#br0" timeOffset="7180.701">11644 597 16756 0 0,'0'0'1753'0'0,"0"0"-522"0"0,0 0-325 0 0,0 0-118 0 0,0 0-79 0 0,0 0-106 0 0,0 0-89 0 0,0 0-126 0 0,33-8-90 0 0,107-24-69 0 0,29 20 131 0 0,-88 9-779 0 0,112-3 67 0 0,-129 6-3306 0 0,-2 3-3536 0 0,-40 0-4646 0 0</inkml:trace>
  <inkml:trace contextRef="#ctx0" brushRef="#br0" timeOffset="8712.016">13046 767 4049 0 0,'0'0'2271'0'0,"0"0"-704"0"0,0 0-229 0 0,0 0 214 0 0,0 0 266 0 0,0 0 6 0 0,0 0-269 0 0,0 0-435 0 0,0 0-437 0 0,0 0-307 0 0,0 0-161 0 0,-7 9-36 0 0,-78 133 1004 0 0,79-125-1088 0 0,-2 5 9 0 0,0 0 0 0 0,2 1 0 0 0,1 0 0 0 0,1 0-1 0 0,0 0 1 0 0,1 19-104 0 0,3-40 31 0 0,-1 0 1 0 0,1-1-1 0 0,0 1 0 0 0,0-1 0 0 0,0 1 0 0 0,1 0 0 0 0,-1-1 0 0 0,0 1 0 0 0,1 0 0 0 0,-1-1 0 0 0,1 1 0 0 0,-1-1 0 0 0,1 1 0 0 0,0-1 0 0 0,-1 1 0 0 0,1-1 1 0 0,0 0-1 0 0,0 1 0 0 0,0-1 0 0 0,0 0 0 0 0,0 0 0 0 0,1 0 0 0 0,-1 0 0 0 0,0 0 0 0 0,0 0 0 0 0,1 0 0 0 0,-1 0 0 0 0,1 0 0 0 0,-1 0 0 0 0,1-1 1 0 0,-1 1-1 0 0,1-1 0 0 0,-1 1 0 0 0,1-1 0 0 0,-1 1 0 0 0,1-1 0 0 0,0 0 0 0 0,-1 0 0 0 0,1 0 0 0 0,0 0 0 0 0,-1 0 0 0 0,1 0 0 0 0,-1-1 0 0 0,1 1 0 0 0,0 0 1 0 0,-1-1-1 0 0,1 1 0 0 0,-1-1 0 0 0,1 1 0 0 0,-1-1 0 0 0,1 0 0 0 0,-1 0 0 0 0,0 0 0 0 0,2-1-31 0 0,13-12 206 0 0,0-2 1 0 0,0 0-1 0 0,-2-1 1 0 0,0 0-1 0 0,-1-1 1 0 0,-1-1-1 0 0,0 0 0 0 0,-2-1 1 0 0,6-12-207 0 0,-8 15 49 0 0,44-144 127 0 0,-50 150-190 0 0,-1-1-1 0 0,-1 1 1 0 0,0-1-1 0 0,0 1 0 0 0,-1 0 1 0 0,-1-1-1 0 0,0 1 1 0 0,0 0-1 0 0,-1 0 1 0 0,-2-5 14 0 0,4 13-24 0 0,-1 1 0 0 0,1-1 1 0 0,0 0-1 0 0,-1 1 0 0 0,0-1 0 0 0,1 1 1 0 0,-1 0-1 0 0,0-1 0 0 0,0 1 0 0 0,0 0 1 0 0,-1 0-1 0 0,1 0 0 0 0,0 1 0 0 0,-1-1 1 0 0,1 0-1 0 0,-1 1 0 0 0,0 0 1 0 0,0-1-1 0 0,1 1 0 0 0,-1 0 0 0 0,0 1 1 0 0,0-1-1 0 0,0 0 0 0 0,0 1 0 0 0,0 0 1 0 0,0-1-1 0 0,0 1 0 0 0,0 0 0 0 0,0 1 1 0 0,0-1-1 0 0,0 0 0 0 0,0 1 0 0 0,1 0 1 0 0,-1 0-1 0 0,0 0 0 0 0,0 0 1 0 0,0 0-1 0 0,1 0 0 0 0,-1 1 0 0 0,0-1 24 0 0,3 0-1 0 0,-4 1-25 0 0,0 2 1 0 0,1-1-1 0 0,-1 0 1 0 0,1 1-1 0 0,0 0 1 0 0,0-1-1 0 0,0 1 1 0 0,0 1-1 0 0,1-1 0 0 0,0 0 1 0 0,-1 1-1 0 0,1-1 1 0 0,1 1-1 0 0,-1-1 1 0 0,1 1-1 0 0,0 0 1 0 0,0 0-1 0 0,0-1 0 0 0,1 6 26 0 0,1-8 7 0 0,1 0-1 0 0,0 0 0 0 0,1 0 0 0 0,-1 0 0 0 0,0-1 1 0 0,0 1-1 0 0,1-1 0 0 0,-1 0 0 0 0,1 1 0 0 0,-1-1 0 0 0,1 0 1 0 0,0 0-1 0 0,-1-1 0 0 0,1 1 0 0 0,0-1 0 0 0,0 1 0 0 0,-1-1 1 0 0,1 0-1 0 0,0 0 0 0 0,0 0 0 0 0,0 0 0 0 0,-1 0 0 0 0,1-1 1 0 0,0 1-1 0 0,-1-1 0 0 0,1 0 0 0 0,2-1-6 0 0,99-57 546 0 0,-78 38-427 0 0,-2-1 1 0 0,0-1 0 0 0,-2-1 0 0 0,0-1 0 0 0,-2-1-1 0 0,-1-1 1 0 0,-1 0 0 0 0,-1-2 0 0 0,-2 0 0 0 0,-1-1-1 0 0,-1 0 1 0 0,6-22-120 0 0,14-52 75 0 0,-10 6-50 0 0,-15 24 111 0 0,-8 73-156 0 0,-4 28-234 0 0,-9 68 206 0 0,1 76 53 0 0,-63 706-719 0 0,50-480-351 0 0,23-371 1168 0 0,-2 1 0 0 0,0-1 0 0 0,-2-1 0 0 0,0 1 0 0 0,-2-1 0 0 0,-1 0 0 0 0,-1-1 0 0 0,-1 0 0 0 0,-1 0 0 0 0,-1-2 0 0 0,-12 17-103 0 0,23-36 41 0 0,0 0-1 0 0,-1 0 1 0 0,1 0-1 0 0,-1 0 1 0 0,0 0-1 0 0,0 0 0 0 0,0-1 1 0 0,0 1-1 0 0,0-1 1 0 0,0 0-1 0 0,0 0 0 0 0,-1 0 1 0 0,1 0-1 0 0,-1-1 1 0 0,0 1-1 0 0,0-1 0 0 0,1 0 1 0 0,-1 0-1 0 0,0 0 1 0 0,0-1-1 0 0,0 1 0 0 0,0-1 1 0 0,0 0-1 0 0,0 0 1 0 0,0 0-1 0 0,0-1 1 0 0,1 1-1 0 0,-1-1 0 0 0,0 0 1 0 0,0 0-1 0 0,0-1 1 0 0,1 1-1 0 0,-1-1 0 0 0,1 1 1 0 0,-1-1-1 0 0,1 0 1 0 0,0-1-1 0 0,-1 1 0 0 0,1 0 1 0 0,-1-2-41 0 0,-4-12 40 0 0,1 1 1 0 0,1-1 0 0 0,0 0-1 0 0,1-1 1 0 0,1 1-1 0 0,0-1 1 0 0,1 0-1 0 0,1 0 1 0 0,1 0 0 0 0,0 0-1 0 0,1 0 1 0 0,1 0-1 0 0,1 0 1 0 0,3-13-41 0 0,-2 3-22 0 0,2-1 0 0 0,0 1 0 0 0,2 0-1 0 0,1 1 1 0 0,2 0 0 0 0,0 0 0 0 0,2 1 0 0 0,0 0 0 0 0,2 1 0 0 0,15-20 22 0 0,182-211-3587 0 0,-211 255 3582 0 0,63-61-3423 0 0,-35 38-782 0 0,-8 6-807 0 0,3-2-4750 0 0</inkml:trace>
  <inkml:trace contextRef="#ctx0" brushRef="#br0" timeOffset="9465.818">374 2114 10762 0 0,'0'0'2259'0'0,"0"0"-822"0"0,0 0-332 0 0,0 0-8 0 0,0 0 111 0 0,0 0 72 0 0,0 0-68 0 0,0 0-142 0 0,0 0-258 0 0,0 0-273 0 0,0 0-156 0 0,-1 10-65 0 0,-20 142 613 0 0,13 35-2766 0 0,-14-173-3566 0 0,12-17-4662 0 0,9 0 2949 0 0</inkml:trace>
  <inkml:trace contextRef="#ctx0" brushRef="#br0" timeOffset="9642.013">311 1753 4433 0 0,'0'0'3593'0'0,"0"0"-977"0"0,0 0-311 0 0,0 0-321 0 0,0 0-351 0 0,0 0-457 0 0,0 0-352 0 0,0 0-312 0 0,0 0-400 0 0,0 0-336 0 0,0 0-176 0 0,0 0-208 0 0,0 0-272 0 0,0 0-689 0 0,-7-55-1239 0 0,14 81-1873 0 0,1-11-3337 0 0</inkml:trace>
  <inkml:trace contextRef="#ctx0" brushRef="#br0" timeOffset="10028.014">640 2626 8914 0 0,'0'0'1888'0'0,"0"0"-267"0"0,0 0 24 0 0,0 0 76 0 0,0 0-88 0 0,0 0-234 0 0,0 0-234 0 0,0 0-215 0 0,0 0-207 0 0,2-37-173 0 0,9-116-123 0 0,5 52 215 0 0,21-16 52 0 0,-7 44-439 0 0,-30 72-283 0 0,0 1 1 0 0,0 0 0 0 0,0-1 0 0 0,0 1 0 0 0,0 0 0 0 0,0-1 0 0 0,0 1-1 0 0,1-1 1 0 0,-1 1 0 0 0,0 0 0 0 0,0-1 0 0 0,0 1 0 0 0,1 0 0 0 0,-1-1 0 0 0,0 1-1 0 0,1 0 1 0 0,-1-1 0 0 0,0 1 0 0 0,0 0 0 0 0,1 0 0 0 0,-1 0 0 0 0,0-1-1 0 0,1 1 1 0 0,-1 0 0 0 0,1 0 0 0 0,-1 0 0 0 0,0 0 0 0 0,1-1 0 0 0,-1 1 0 0 0,0 0-1 0 0,1 0 1 0 0,-1 0 0 0 0,1 0 0 0 0,-1 0 0 0 0,0 0 0 0 0,1 0 0 0 0,-1 0-1 0 0,1 0 1 0 0,-1 0 0 0 0,0 0 0 0 0,1 1 0 0 0,-1-1 0 0 0,1 0 0 0 0,-1 0 0 0 0,0 0-1 0 0,1 0 1 0 0,-1 1 0 0 0,0-1 0 0 0,1 0 0 0 0,-1 0 0 0 0,0 1 0 0 0,1-1 0 0 0,-1 0-1 0 0,0 1 1 0 0,0-1 0 0 0,1 0 0 0 0,-1 1 0 0 0,0-1 0 0 0,0 0 0 0 0,0 1-1 0 0,1-1 1 0 0,-1 0 0 0 0,0 1 0 0 0,0-1 0 0 0,0 1 0 0 0,0-1 7 0 0,15 124-134 0 0,-6-16 164 0 0,-9-104-7 0 0,0 0 0 0 0,0 1 0 0 0,1-1 0 0 0,0 0-1 0 0,0 0 1 0 0,0 0 0 0 0,0 0 0 0 0,1 0 0 0 0,0 0 0 0 0,0 0 0 0 0,0 0 0 0 0,0 0 0 0 0,0-1 0 0 0,1 1 0 0 0,0-1 0 0 0,-1 0 0 0 0,1 0 0 0 0,1 0 0 0 0,-1 0 0 0 0,0 0 0 0 0,1 0 0 0 0,-1-1 0 0 0,1 0-1 0 0,0 0 1 0 0,0 0 0 0 0,-1 0 0 0 0,1-1 0 0 0,1 1 0 0 0,-1-1 0 0 0,0 0 0 0 0,0 0 0 0 0,0 0 0 0 0,1-1 0 0 0,1 0-23 0 0,-2-2 102 0 0,0 0 1 0 0,0-1-1 0 0,1 1 1 0 0,-2-1 0 0 0,1 0-1 0 0,0-1 1 0 0,0 1-1 0 0,-1-1 1 0 0,0 1-1 0 0,0-1 1 0 0,0 0-1 0 0,0 0 1 0 0,-1 0-1 0 0,1-1 1 0 0,-1 1-1 0 0,1-4-102 0 0,6-7 207 0 0,5-7-103 0 0,-2-2-1 0 0,0 1 1 0 0,-1-1 0 0 0,-2-1 0 0 0,0 0-1 0 0,-2 0 1 0 0,-1-1 0 0 0,-1 0 0 0 0,0-7-104 0 0,3-36-2626 0 0,-2 58-812 0 0,-4 10-628 0 0,1 1-3844 0 0,-3 0-1383 0 0</inkml:trace>
  <inkml:trace contextRef="#ctx0" brushRef="#br0" timeOffset="10739.008">1219 2457 11306 0 0,'0'0'1658'0'0,"0"0"14"0"0,0 0 160 0 0,0 0-4 0 0,0 0-225 0 0,0 0-281 0 0,0 0-256 0 0,0 0-245 0 0,0 0-172 0 0,0 0-134 0 0,0 0-80 0 0,0 0-34 0 0,32-7-45 0 0,95-23-38 0 0,-85 11-42 0 0,-29 6-154 0 0,-2-1-1 0 0,0 0 1 0 0,-1-1 0 0 0,0 0 0 0 0,-1 0 0 0 0,-1-1 0 0 0,6-14-122 0 0,-12 26-21 0 0,-1-1-1 0 0,0 1 1 0 0,0 0 0 0 0,0-1 0 0 0,-1 1-1 0 0,1-1 1 0 0,-1 1 0 0 0,0-1-1 0 0,0 1 1 0 0,-1-1 0 0 0,1 1-1 0 0,-1-1 1 0 0,0 1 0 0 0,0 0-1 0 0,-1-1 1 0 0,1 1 0 0 0,-1 0 0 0 0,0 0-1 0 0,0 0 1 0 0,0 0 0 0 0,-1 0-1 0 0,1 1 1 0 0,-1-1 0 0 0,0 1-1 0 0,0-1 1 0 0,0 1 0 0 0,0 0 0 0 0,-1 0-1 0 0,1 1 1 0 0,-1-1 0 0 0,0 1-1 0 0,0-1 1 0 0,0 1 0 0 0,0 0-1 0 0,0 1 1 0 0,0-1 0 0 0,0 1-1 0 0,-1 0 1 0 0,1 0 0 0 0,0 0 0 0 0,-1 0-1 0 0,-2 1 22 0 0,0 0-92 0 0,0 0 0 0 0,0 1-1 0 0,0-1 1 0 0,0 2 0 0 0,0-1-1 0 0,0 1 1 0 0,1 0 0 0 0,-1 0-1 0 0,0 1 1 0 0,1 0 0 0 0,0 0-1 0 0,-1 0 1 0 0,1 1 0 0 0,1 0-1 0 0,-1 0 1 0 0,0 1 0 0 0,1-1 0 0 0,-3 4 92 0 0,-4 6-114 0 0,0 0 0 0 0,1 1 1 0 0,1 0-1 0 0,0 1 1 0 0,1 0-1 0 0,1 0 1 0 0,1 1-1 0 0,-1 3 114 0 0,4-6-15 0 0,0 0 0 0 0,1 0 0 0 0,1-1 0 0 0,1 2 1 0 0,0-1-1 0 0,0 0 0 0 0,1 0 0 0 0,1 0 0 0 0,1 4 15 0 0,0-12 20 0 0,1 0 1 0 0,-1 0 0 0 0,1 0-1 0 0,0 0 1 0 0,0 0-1 0 0,1-1 1 0 0,0 0 0 0 0,0 0-1 0 0,0 0 1 0 0,0 0 0 0 0,1 0-1 0 0,0-1 1 0 0,0 0-1 0 0,0 0 1 0 0,1 0 0 0 0,-1-1-1 0 0,1 0 1 0 0,0 0 0 0 0,-1 0-1 0 0,1 0 1 0 0,1-1 0 0 0,-1 0-1 0 0,0-1 1 0 0,1 1-1 0 0,-1-1 1 0 0,0-1 0 0 0,1 1-1 0 0,-1-1 1 0 0,1 0 0 0 0,-1 0-1 0 0,1-1 1 0 0,2 0-21 0 0,9-2 141 0 0,1-1 1 0 0,-1 0-1 0 0,-1-1 0 0 0,1-1 1 0 0,-1-1-1 0 0,0 0 0 0 0,0-1 1 0 0,-1-1-1 0 0,0-1 0 0 0,-1 0 1 0 0,0-1-1 0 0,-1 0 1 0 0,0-2-1 0 0,0 1 0 0 0,7-11-141 0 0,0 1 128 0 0,0-1 0 0 0,-2 0 0 0 0,-1-2 0 0 0,-1 0 0 0 0,-1-1 0 0 0,-1 0 0 0 0,-1-1 0 0 0,4-16-128 0 0,-11 26 25 0 0,-2 8-19 0 0,0-1 0 0 0,-2 1 1 0 0,1-1-1 0 0,-1 0 0 0 0,0 0 0 0 0,-1 0 1 0 0,-1-1-1 0 0,1 1 0 0 0,-1 0 1 0 0,-1-1-1 0 0,-1-9-6 0 0,0 19-11 0 0,0 0 0 0 0,0 0 1 0 0,0 1-1 0 0,0-1 0 0 0,-1 0 0 0 0,1 0 0 0 0,0 1 1 0 0,-1-1-1 0 0,1 1 0 0 0,-1-1 0 0 0,1 1 1 0 0,0-1-1 0 0,-1 1 0 0 0,1 0 0 0 0,-1 0 1 0 0,1 0-1 0 0,-1 0 0 0 0,1 0 0 0 0,-1 0 1 0 0,1 0-1 0 0,-1 0 0 0 0,1 1 0 0 0,0-1 1 0 0,-1 1-1 0 0,1-1 0 0 0,-1 1 0 0 0,1-1 0 0 0,0 1 1 0 0,0 0-1 0 0,-1 0 0 0 0,1-1 0 0 0,0 1 1 0 0,0 0-1 0 0,0 0 0 0 0,0 0 0 0 0,0 0 1 0 0,0 0-1 0 0,0 1 0 0 0,0-1 0 0 0,0 0 1 0 0,0 0-1 0 0,1 1 0 0 0,-1-1 0 0 0,1 0 1 0 0,-1 1-1 0 0,1-1 11 0 0,-1 0-1 0 0,-5 6-11 0 0,-1 0 1 0 0,1 1 0 0 0,0 0-1 0 0,1 1 1 0 0,-1-1-1 0 0,2 1 1 0 0,-1 0 0 0 0,2 1-1 0 0,-1-1 1 0 0,1 0 0 0 0,0 1-1 0 0,1 0 1 0 0,0 0-1 0 0,1 0 1 0 0,-1 9 11 0 0,2-16-1 0 0,1 0 0 0 0,-1 0 1 0 0,1 0-1 0 0,-1 0 0 0 0,1-1 0 0 0,0 1 0 0 0,0 0 1 0 0,0-1-1 0 0,0 1 0 0 0,1 0 0 0 0,-1-1 0 0 0,1 0 1 0 0,0 1-1 0 0,-1-1 0 0 0,1 0 0 0 0,0 0 1 0 0,0 0-1 0 0,1 0 0 0 0,-1 0 0 0 0,0 0 0 0 0,0-1 1 0 0,1 1-1 0 0,-1-1 0 0 0,1 1 0 0 0,0-1 0 0 0,-1 0 1 0 0,1 0-1 0 0,1 0 1 0 0,89 18 115 0 0,-63-14-83 0 0,-23-4-7 0 0,1 2-1 0 0,-1-1 0 0 0,0 1 0 0 0,0 0 0 0 0,-1 1 1 0 0,1-1-1 0 0,-1 1 0 0 0,0 0 0 0 0,0 1 1 0 0,0 0-1 0 0,0 0 0 0 0,4 5-24 0 0,-7-3 42 0 0,0-1-1 0 0,0 1 1 0 0,0 1-1 0 0,-1-1 1 0 0,0 0 0 0 0,-1 0-1 0 0,1 1 1 0 0,-1-1-1 0 0,-1 1 1 0 0,0-1 0 0 0,0 1-1 0 0,0 0 1 0 0,-1-1-1 0 0,0 1 1 0 0,0-1 0 0 0,-1 1-42 0 0,-49 105 17 0 0,51-112-159 0 0,0 0 0 0 0,0-1 0 0 0,0 1 0 0 0,0 0 1 0 0,0-1-1 0 0,0 1 0 0 0,0 0 0 0 0,0-1 0 0 0,0 1 0 0 0,0 0 0 0 0,0-1 1 0 0,0 1-1 0 0,1 0 0 0 0,-1-1 0 0 0,0 1 0 0 0,1-1 0 0 0,-1 1 0 0 0,0-1 1 0 0,1 1-1 0 0,-1-1 0 0 0,0 1 0 0 0,1-1 0 0 0,-1 1 0 0 0,1-1 0 0 0,-1 1 1 0 0,1-1-1 0 0,-1 0 0 0 0,1 1 0 0 0,0-1 0 0 0,-1 0 0 0 0,1 1 0 0 0,-1-1 1 0 0,1 0-1 0 0,0 0 0 0 0,-1 1 0 0 0,1-1 0 0 0,0 0 0 0 0,-1 0 0 0 0,1 0 1 0 0,-1 0-1 0 0,1 0 0 0 0,0 0 0 0 0,-1 0 0 0 0,1 0 0 0 0,0 0 0 0 0,-1-1 1 0 0,1 1-1 0 0,0 0 0 0 0,-1 0 0 0 0,1 0 0 0 0,-1-1 0 0 0,1 1 0 0 0,0 0 1 0 0,-1-1 141 0 0,23-6-10507 0 0,-18 6 1032 0 0</inkml:trace>
  <inkml:trace contextRef="#ctx0" brushRef="#br0" timeOffset="11105.998">2482 1580 12987 0 0,'0'0'2830'0'0,"0"0"-456"0"0,0 0-531 0 0,0 0-419 0 0,0 0-341 0 0,0 0-251 0 0,0 0-192 0 0,0 0-142 0 0,0 0-93 0 0,0 0-49 0 0,0 0 0 0 0,0 0-4 0 0,0 0-5 0 0,-8 38-12 0 0,-25 119-63 0 0,10 17 377 0 0,1 27-359 0 0,12 215-281 0 0,31-308-1424 0 0,-19-103-1919 0 0,-10-13-6830 0 0,4 3 4987 0 0,0 2-2615 0 0</inkml:trace>
  <inkml:trace contextRef="#ctx0" brushRef="#br0" timeOffset="11366.784">2042 2221 15667 0 0,'0'0'1383'0'0,"0"0"-361"0"0,0 0-90 0 0,0 0 87 0 0,0 0 112 0 0,0 0-32 0 0,0 0-98 0 0,0 0-131 0 0,0 0-151 0 0,0 0-147 0 0,0 0-99 0 0,36-1-77 0 0,109-4-45 0 0,332-33 887 0 0,-461 37-2232 0 0,40 7 438 0 0,-41 3-4228 0 0,-3 6-5179 0 0,-12-11-1493 0 0</inkml:trace>
  <inkml:trace contextRef="#ctx0" brushRef="#br0" timeOffset="11533.964">2847 2376 11755 0 0,'0'0'1432'0'0,"0"0"-400"0"0,0 0-40 0 0,0 0-104 0 0,0 0-143 0 0,0 0-193 0 0,0 0-184 0 0,0 0-112 0 0,0 0-128 0 0,33 191-96 0 0,-25-176-88 0 0,-8 0-128 0 0,0-4-336 0 0,3 0-929 0 0,1-8-2199 0 0,-4 5-7971 0 0</inkml:trace>
  <inkml:trace contextRef="#ctx0" brushRef="#br0" timeOffset="11695.979">2821 2099 18540 0 0,'0'0'1560'0'0,"0"0"-439"0"0,0 0-217 0 0,0 0-336 0 0,0 0-280 0 0,0 0-184 0 0,0 0-128 0 0,0 0-168 0 0,0 0-104 0 0,0 0-144 0 0,0 0-296 0 0,0 0-385 0 0,0 0-775 0 0,0 0-1321 0 0,67-11-1960 0 0,-52 19-4809 0 0</inkml:trace>
  <inkml:trace contextRef="#ctx0" brushRef="#br0" timeOffset="12079.447">3412 2129 11210 0 0,'0'0'2710'0'0,"0"0"-280"0"0,0 0-179 0 0,0 0-286 0 0,0 0-257 0 0,0 0-276 0 0,0 0-362 0 0,0 0-333 0 0,0 0-303 0 0,0 0-231 0 0,0 0-81 0 0,0 0-30 0 0,0 0-12 0 0,-31 30-12 0 0,-100 96-26 0 0,-6 35 8 0 0,131-153-67 0 0,1 0-1 0 0,1 1 1 0 0,-1 0 0 0 0,1 0-1 0 0,1 0 1 0 0,0 0-1 0 0,0 1 1 0 0,1-1-1 0 0,0 1 1 0 0,0 0 0 0 0,1-1-1 0 0,0 1 1 0 0,1 9 17 0 0,2-16-10 0 0,-1-1 1 0 0,0 0-1 0 0,1 1 0 0 0,-1-1 1 0 0,1 0-1 0 0,0 0 1 0 0,-1 0-1 0 0,1 0 1 0 0,0 0-1 0 0,0 0 0 0 0,1-1 1 0 0,-1 1-1 0 0,0-1 1 0 0,0 1-1 0 0,1-1 1 0 0,-1 0-1 0 0,1 0 1 0 0,-1 0-1 0 0,1 0 0 0 0,0-1 1 0 0,-1 1-1 0 0,1-1 1 0 0,0 1-1 0 0,-1-1 1 0 0,1 0-1 0 0,0 0 1 0 0,-1 0-1 0 0,1 0 0 0 0,0-1 1 0 0,-1 1-1 0 0,1-1 1 0 0,0 1-1 0 0,-1-1 1 0 0,1 0-1 0 0,-1 0 1 0 0,2-1 9 0 0,15-7 13 0 0,0-1 0 0 0,-1-1 1 0 0,-1-1-1 0 0,0 0 0 0 0,0-1 1 0 0,-1-1-1 0 0,-1 0 0 0 0,-1-1 1 0 0,0-1-1 0 0,4-6-13 0 0,11-9 11 0 0,62-76 59 0 0,-81 97-83 0 0,19-9-44 0 0,-21 62 110 0 0,-7-33-50 0 0,0-1 0 0 0,1 0-1 0 0,1 1 1 0 0,-1-1 0 0 0,1 0 0 0 0,1-1-1 0 0,0 1 1 0 0,0-1 0 0 0,1 1 0 0 0,0-1 0 0 0,0 0-1 0 0,1-1 1 0 0,0 0 0 0 0,0 0 0 0 0,1 0-1 0 0,0 0 1 0 0,0-1 0 0 0,0 0 0 0 0,1-1 0 0 0,0 0-1 0 0,0 0 1 0 0,0 0 0 0 0,2-1-3 0 0,2 3 2 0 0,1-1 1 0 0,0-1-1 0 0,0 0 0 0 0,1 0 1 0 0,-1-2-1 0 0,1 0 0 0 0,0 0 1 0 0,0-1-1 0 0,0-1 0 0 0,0 0 1 0 0,0-1-1 0 0,5-1-2 0 0,27-17-1818 0 0,-33 7-1789 0 0,-5 0-3839 0 0,-4 4-4398 0 0</inkml:trace>
  <inkml:trace contextRef="#ctx0" brushRef="#br0" timeOffset="12774.203">2832 2162 0 0 0,'0'0'619'0'0,"0"0"1336"0"0,0 0 383 0 0,0 0-44 0 0,0 0-247 0 0,0 0-232 0 0,0 0-192 0 0,0 0-198 0 0,0 0-222 0 0,0 0-216 0 0,0 0-188 0 0,0 0-116 0 0,0 0-56 0 0,2-11 1469 0 0,17-7 1619 0 0,-4 2-3813 0 0,-62 52 1342 0 0,45-34-1250 0 0,-2 9-3007 0 0,18-12-6199 0 0,-3-2-2409 0 0</inkml:trace>
  <inkml:trace contextRef="#ctx0" brushRef="#br0" timeOffset="16999.937">4829 1915 0 0 0,'0'0'725'0'0,"0"0"525"0"0,0 0 370 0 0,0 0 218 0 0,0 0 121 0 0,0 0-54 0 0,12 7-208 0 0,120 49 3254 0 0,-111-50-4581 0 0,0-1 1 0 0,1-1-1 0 0,0-1 1 0 0,0-1 0 0 0,0-1-1 0 0,0-1 1 0 0,0-1-1 0 0,0 0 1 0 0,-1-2-1 0 0,1-1 1 0 0,0 0-1 0 0,-1-2 1 0 0,0 0 0 0 0,0-2-371 0 0,-14 4 86 0 0,0 0 1 0 0,0-1 0 0 0,0 0-1 0 0,-1 0 1 0 0,1-1 0 0 0,-1 1 0 0 0,-1-1-1 0 0,1-1 1 0 0,-1 1 0 0 0,0-1 0 0 0,-1 0-1 0 0,0 0 1 0 0,0 0 0 0 0,0-1 0 0 0,-1 1-1 0 0,0-1 1 0 0,0 0 0 0 0,-1 0 0 0 0,0 0-1 0 0,0 0 1 0 0,-1-1 0 0 0,0 1 0 0 0,-1 0-1 0 0,0 0 1 0 0,0-2-87 0 0,0-7 91 0 0,1 14-72 0 0,0 0-1 0 0,-1 0 1 0 0,1 0 0 0 0,-1 0 0 0 0,0 0 0 0 0,0 0-1 0 0,0 0 1 0 0,0 0 0 0 0,0 0 0 0 0,-1 0 0 0 0,0 0 0 0 0,1 1-1 0 0,-1-1 1 0 0,0 0 0 0 0,0 0 0 0 0,-1 0 0 0 0,1 1-1 0 0,0-1 1 0 0,-1 0 0 0 0,0 1 0 0 0,0 0 0 0 0,0-1 0 0 0,0 1-1 0 0,0 0 1 0 0,0 0 0 0 0,0 0 0 0 0,-1-1-19 0 0,1 3 2 0 0,-1-1 1 0 0,1 0-1 0 0,0 0 1 0 0,0 1-1 0 0,0-1 0 0 0,-1 1 1 0 0,1 0-1 0 0,0 0 1 0 0,-1 0-1 0 0,1 0 1 0 0,0 0-1 0 0,-1 0 1 0 0,1 0-1 0 0,0 1 1 0 0,0-1-1 0 0,-1 1 0 0 0,1 0 1 0 0,0 0-1 0 0,0 0 1 0 0,0 0-1 0 0,0 0 1 0 0,0 0-1 0 0,0 0 1 0 0,0 1-1 0 0,0-1 1 0 0,1 1-1 0 0,-1-1 1 0 0,0 1-1 0 0,1 0 0 0 0,-1-1 1 0 0,1 1-1 0 0,0 0 1 0 0,0 0-1 0 0,-1 0 1 0 0,1 0-1 0 0,1 0 1 0 0,-1 1-1 0 0,0-1 1 0 0,0 0-1 0 0,1 0 0 0 0,-1 1 1 0 0,1-1-1 0 0,0 0 1 0 0,0 1-3 0 0,-48 209 333 0 0,37-73 17 0 0,5 0-1 0 0,8 25-349 0 0,-1-42 157 0 0,2 26 31 0 0,0-68-94 0 0,-3 0 0 0 0,-3 0 0 0 0,-5 12-94 0 0,3-64 27 0 0,-1-1 0 0 0,-1 0 1 0 0,-1-1-1 0 0,-1 0 0 0 0,-1 0 0 0 0,-2-1 1 0 0,-8 15-28 0 0,15-32-4 0 0,0 0 0 0 0,-1 0 0 0 0,1-1 0 0 0,-2 0 1 0 0,1 0-1 0 0,-1 0 0 0 0,0-1 0 0 0,0 0 1 0 0,0 0-1 0 0,-1-1 0 0 0,0 0 0 0 0,0 0 1 0 0,-1-1-1 0 0,1 0 0 0 0,-1-1 0 0 0,0 0 0 0 0,0 0 1 0 0,0 0-1 0 0,0-2 0 0 0,-1 1 0 0 0,1-1 1 0 0,0 0-1 0 0,-4-1 4 0 0,9 0-6 0 0,1-1 0 0 0,0 0-1 0 0,0 0 1 0 0,0-1 0 0 0,-1 1 0 0 0,1-1 0 0 0,0 1 0 0 0,1-1 0 0 0,-1 0 0 0 0,0 0-1 0 0,0 0 1 0 0,1 0 0 0 0,-1-1 0 0 0,1 1 0 0 0,0-1 0 0 0,0 0 0 0 0,0 1-1 0 0,0-1 1 0 0,0 0 0 0 0,1 0 0 0 0,-1 0 0 0 0,1 0 0 0 0,0-1 0 0 0,0 1 0 0 0,0 0-1 0 0,0-1 7 0 0,-16-93-163 0 0,17 71 160 0 0,2 0-1 0 0,1 1 1 0 0,0-1 0 0 0,2 1-1 0 0,1 0 1 0 0,1 0 0 0 0,1 0-1 0 0,2 1 1 0 0,0 1 0 0 0,1-1-1 0 0,1 2 1 0 0,6-8 3 0 0,109-134-38 0 0,-81 114 61 0 0,-38 40-52 0 0,2 1 0 0 0,-1 0 1 0 0,1 0-1 0 0,1 1 0 0 0,-1 0 0 0 0,1 1 0 0 0,1 0 0 0 0,-1 1 0 0 0,1 1 0 0 0,0-1 0 0 0,10-1 29 0 0,54 4-5880 0 0,-26 4-4444 0 0,-36-4 5407 0 0,0 3 963 0 0</inkml:trace>
  <inkml:trace contextRef="#ctx0" brushRef="#br0" timeOffset="17281.324">5686 2416 7618 0 0,'0'0'2928'0'0,"0"0"-718"0"0,0 0-506 0 0,0 0-241 0 0,0 0-212 0 0,0 0-134 0 0,0 0-73 0 0,0 0-79 0 0,0 0-96 0 0,0 0-121 0 0,0 0-136 0 0,-27 36-123 0 0,-80 111-98 0 0,104-144-362 0 0,0 0 0 0 0,0 0 1 0 0,0 1-1 0 0,1-1 0 0 0,-1 1 0 0 0,1-1 0 0 0,0 1 0 0 0,0 0 1 0 0,0 0-1 0 0,0 0 0 0 0,1 0 0 0 0,0 0 0 0 0,0 0 1 0 0,0 0-1 0 0,0 1 0 0 0,0-1 0 0 0,1 0 0 0 0,0 2-29 0 0,1 5 120 0 0,-2-6-75 0 0,0-1 0 0 0,1 1 0 0 0,0-1 0 0 0,0 1 0 0 0,0-1 0 0 0,0 1-1 0 0,1-1 1 0 0,0 0 0 0 0,0 1 0 0 0,0-1 0 0 0,0 0 0 0 0,1 1 0 0 0,-1-1-1 0 0,1 0 1 0 0,0 0 0 0 0,1 0 0 0 0,-1 0 0 0 0,1-1 0 0 0,-1 1-1 0 0,1-1 1 0 0,0 1 0 0 0,0-1 0 0 0,1 0 0 0 0,-1 0 0 0 0,1 0 0 0 0,-1-1-1 0 0,1 1 1 0 0,0-1 0 0 0,0 0 0 0 0,0 0 0 0 0,0-1 0 0 0,0 1-1 0 0,1-1 1 0 0,-1 1 0 0 0,2-1-45 0 0,1-1 62 0 0,1 1 0 0 0,0-2 0 0 0,-1 1-1 0 0,1-1 1 0 0,0 0 0 0 0,-1 0 0 0 0,1-1-1 0 0,-1 0 1 0 0,0-1 0 0 0,0 1 0 0 0,0-1 0 0 0,0-1-1 0 0,0 1 1 0 0,0-1 0 0 0,-1-1 0 0 0,0 1 0 0 0,0-1-1 0 0,0 0 1 0 0,0 0 0 0 0,-1-1 0 0 0,4-4-62 0 0,-2 4 27 0 0,-1 0 0 0 0,0-1 1 0 0,0 1-1 0 0,-1-1 0 0 0,0 0 0 0 0,0-1 1 0 0,-1 0-1 0 0,0 1 0 0 0,0-1 1 0 0,0-1-1 0 0,-1 1 0 0 0,-1 0 0 0 0,1-1 1 0 0,-1 1-1 0 0,-1-1 0 0 0,0 0 1 0 0,0 0-1 0 0,0 1 0 0 0,-1-1 0 0 0,-1 0 1 0 0,1 0-1 0 0,-2 0 0 0 0,1 1 1 0 0,-2-6-28 0 0,0 7-32 0 0,0 1 0 0 0,-1 0 0 0 0,1 0 0 0 0,-1 0 0 0 0,0 1 0 0 0,-1-1 0 0 0,1 1 0 0 0,-1 0 0 0 0,0 0 0 0 0,0 1 0 0 0,-1 0 1 0 0,1 0-1 0 0,-1 0 0 0 0,0 0 0 0 0,-4-1 32 0 0,-63-9-3810 0 0,53 33-1686 0 0,9 10-3859 0 0,9-24 6423 0 0,1 4-2573 0 0</inkml:trace>
  <inkml:trace contextRef="#ctx0" brushRef="#br0" timeOffset="17547.356">6022 2718 5889 0 0,'0'0'2633'0'0,"0"0"-481"0"0,0 0-243 0 0,0 0-62 0 0,0 0-76 0 0,0 0-114 0 0,0 0-154 0 0,0 0-200 0 0,0 0-209 0 0,0 0-175 0 0,0 0-103 0 0,0 0-61 0 0,0 0-74 0 0,-3 5-73 0 0,1-1-559 0 0,2-4-29 0 0,0 1-1 0 0,0-1 1 0 0,0 1 0 0 0,0-1-1 0 0,0 1 1 0 0,0-1 0 0 0,0 1-1 0 0,0-1 1 0 0,-1 1 0 0 0,1-1 0 0 0,0 1-1 0 0,0-1 1 0 0,-1 1 0 0 0,1-1-1 0 0,0 1 1 0 0,-1-1 0 0 0,1 1-1 0 0,0-1 1 0 0,-1 0 0 0 0,1 1 0 0 0,-1-1-1 0 0,1 0 1 0 0,0 1 0 0 0,-1-1-1 0 0,1 0 1 0 0,-1 0 0 0 0,1 1-1 0 0,-1-1 1 0 0,1 0 0 0 0,-1 0 0 0 0,1 0-1 0 0,-1 0 1 0 0,1 0 0 0 0,-1 0-1 0 0,0 0 1 0 0,1 0 0 0 0,-1 0-1 0 0,1 0 1 0 0,-1 0 0 0 0,1 0 0 0 0,-1 0-1 0 0,1 0 1 0 0,-1 0 0 0 0,1 0-1 0 0,-1-1 1 0 0,1 1 0 0 0,-1 0-1 0 0,1 0 1 0 0,-1-1 0 0 0,1 1 0 0 0,-1 0-1 0 0,1-1 1 0 0,0 1 0 0 0,-1 0-1 0 0,1-1 1 0 0,-1 1 0 0 0,1-1-1 0 0,0 1 1 0 0,0 0 0 0 0,-1-1 0 0 0,1 1-1 0 0,0-1 1 0 0,0 1 0 0 0,-1-1-1 0 0,1 1 1 0 0,0-1 0 0 0,0 0-20 0 0,-12-78 1006 0 0,12 63-936 0 0,18-106 246 0 0,39 0-253 0 0,-45 104-121 0 0,-3 3-175 0 0,0 0 0 0 0,2 1 1 0 0,-1 0-1 0 0,2 1 0 0 0,0 0 0 0 0,0 1 0 0 0,1 0 0 0 0,13-8 233 0 0,10 9-3324 0 0,-12 10-5878 0 0,-19 1-2688 0 0</inkml:trace>
  <inkml:trace contextRef="#ctx0" brushRef="#br0" timeOffset="19732.497">7255 2357 0 0 0,'0'0'221'0'0,"0"0"900"0"0,0 0 451 0 0,0 0 351 0 0,0 0 364 0 0,0 0 54 0 0,0 0-173 0 0,0 0-266 0 0,0 0-370 0 0,0 0-332 0 0,0 0-245 0 0,0 0-177 0 0,-22-5-122 0 0,-67-13-85 0 0,86 17-528 0 0,1 1 1 0 0,-1-1-1 0 0,0 1 0 0 0,1-1 1 0 0,-1 1-1 0 0,0 0 1 0 0,1 0-1 0 0,-1 0 1 0 0,0 1-1 0 0,0-1 0 0 0,1 1 1 0 0,-1-1-1 0 0,1 1 1 0 0,-1 0-1 0 0,0 0 0 0 0,1 0 1 0 0,0 0-1 0 0,-1 1 1 0 0,1-1-1 0 0,0 1 1 0 0,-1-1-1 0 0,1 1 0 0 0,0 0 1 0 0,0 0-1 0 0,1 0 1 0 0,-3 1-44 0 0,-1 4 127 0 0,-3-1-24 0 0,1 1 0 0 0,0 0-1 0 0,0 1 1 0 0,1-1 0 0 0,0 1 0 0 0,1 1-1 0 0,0-1 1 0 0,0 1 0 0 0,0 0 0 0 0,1 0 0 0 0,1 0-1 0 0,-1 1 1 0 0,2-1 0 0 0,-1 1 0 0 0,1 1-103 0 0,1-1 87 0 0,4 88 452 0 0,-2-95-506 0 0,0 0 1 0 0,1 0 0 0 0,-1 0 0 0 0,0 0-1 0 0,1 0 1 0 0,0 0 0 0 0,-1 0 0 0 0,1-1-1 0 0,0 1 1 0 0,1-1 0 0 0,-1 1-1 0 0,0-1 1 0 0,1 0 0 0 0,-1 0 0 0 0,1 0-1 0 0,0 0 1 0 0,0 0 0 0 0,-1 0 0 0 0,1-1-1 0 0,0 0 1 0 0,1 1 0 0 0,-1-1 0 0 0,0 0-1 0 0,0-1 1 0 0,0 1 0 0 0,1 0 0 0 0,-1-1-1 0 0,0 0 1 0 0,1 0-34 0 0,8-1 102 0 0,-1-1 0 0 0,0 0 0 0 0,0-1 0 0 0,0 0 0 0 0,0-1 0 0 0,0 0 0 0 0,-1-1 0 0 0,0 0 0 0 0,0-1 0 0 0,0 0 0 0 0,0 0 0 0 0,-1-1 0 0 0,0 0 0 0 0,-1-1 0 0 0,0 0 0 0 0,0 0 0 0 0,0-1 0 0 0,-1 0 0 0 0,-1 0 0 0 0,1-1 0 0 0,-1 0-102 0 0,16-20 151 0 0,-2 0 0 0 0,-1-2 0 0 0,-1 0 0 0 0,-2 0 0 0 0,8-25-151 0 0,-2 116 128 0 0,15 147 106 0 0,-3 15-126 0 0,-20 59 86 0 0,-13-264-192 0 0,0 1-1 0 0,-1 0 1 0 0,-1 0 0 0 0,-1-1 0 0 0,-1 1 0 0 0,0-1 0 0 0,-1 1-1 0 0,0-1 1 0 0,-2 0 0 0 0,0 0 0 0 0,0-1 0 0 0,-2 0 0 0 0,0 0-1 0 0,-1-1 1 0 0,0 0 0 0 0,-10 11-2 0 0,8-13 2 0 0,7-7-1 0 0,-1 0 0 0 0,1 0 0 0 0,-1 0 0 0 0,0 0 0 0 0,0-1 0 0 0,0 0 0 0 0,0 0 0 0 0,-1-1 0 0 0,0 0 0 0 0,0 1 0 0 0,0-2 0 0 0,0 1 0 0 0,0-1 0 0 0,0 0 0 0 0,-1 0 0 0 0,1-1 0 0 0,-1 0 0 0 0,1 0 0 0 0,-2 0-1 0 0,5-3-5 0 0,0 0-1 0 0,0 0 1 0 0,0 0-1 0 0,1 0 1 0 0,-1 0-1 0 0,1-1 1 0 0,-1 1-1 0 0,1-1 1 0 0,0 0-1 0 0,0 1 1 0 0,0-1-1 0 0,0 0 1 0 0,0 0-1 0 0,1-1 0 0 0,-1 1 1 0 0,1 0-1 0 0,0 0 1 0 0,0-1-1 0 0,0 1 1 0 0,0-1-1 0 0,1 1 1 0 0,-1-1-1 0 0,1 1 1 0 0,0-1-1 0 0,0 1 1 0 0,0-1-1 0 0,1 1 1 0 0,-1-1-1 0 0,1 1 0 0 0,0-2 7 0 0,-1 3-2 0 0,0-20-6 0 0,1 0 0 0 0,1 0 0 0 0,1 1 1 0 0,1-1-1 0 0,1 0 0 0 0,0 1 0 0 0,2 0 0 0 0,0 1 0 0 0,5-8 7 0 0,9-9-23 0 0,2 1 0 0 0,1 0-1 0 0,2 2 1 0 0,1 1 0 0 0,2 1-1 0 0,1 1 1 0 0,1 2 0 0 0,22-15 23 0 0,55-57 86 0 0,61-52-34 0 0,-152 139-45 0 0,-1-1 0 0 0,-1 0-1 0 0,-1-1 1 0 0,0-1 0 0 0,-1 0-1 0 0,0 0 1 0 0,-2-2 0 0 0,5-10-7 0 0,-8-48 12 0 0,-10 74-20 0 0,0 0 0 0 0,0 0 0 0 0,0 0 0 0 0,-1 0 0 0 0,1 1 0 0 0,-1-1 0 0 0,0 1 0 0 0,1 0 0 0 0,-1 0 0 0 0,0 0 0 0 0,0 0 0 0 0,0 0 0 0 0,-1 1 0 0 0,1-1 0 0 0,0 1 0 0 0,-1 0 0 0 0,1 0 0 0 0,-1 0 1 0 0,1 0-1 0 0,-1 1 0 0 0,1-1 0 0 0,-1 1 0 0 0,1 0 0 0 0,-1 0 0 0 0,1 0 0 0 0,-1 1 0 0 0,0-1 0 0 0,1 1 0 0 0,-1 0 0 0 0,1 0 0 0 0,0 0 0 0 0,-1 0 0 0 0,-1 2 8 0 0,-11 5-20 0 0,1 2 0 0 0,0 0 0 0 0,1 0 0 0 0,-1 1 0 0 0,2 1-1 0 0,0 0 1 0 0,0 1 0 0 0,2 1 0 0 0,-1 0 0 0 0,2 0 0 0 0,0 1 0 0 0,0 0 0 0 0,-5 14 20 0 0,8-13 0 0 0,1-1 1 0 0,0 1 0 0 0,2 1 0 0 0,0-1-1 0 0,0 1 1 0 0,2 0 0 0 0,0 0-1 0 0,1 0 1 0 0,0 0 0 0 0,1 0 0 0 0,3 10-1 0 0,-2-21 6 0 0,0 0-1 0 0,1 0 1 0 0,0 0 0 0 0,0 0 0 0 0,0 0 0 0 0,1-1 0 0 0,0 1-1 0 0,0-1 1 0 0,1 0 0 0 0,-1 0 0 0 0,1 0 0 0 0,0 0 0 0 0,0-1-1 0 0,1 0 1 0 0,-1 1 0 0 0,1-1 0 0 0,0-1 0 0 0,0 1 0 0 0,0-1-1 0 0,1 0 1 0 0,-1 0 0 0 0,1-1 0 0 0,0 1 0 0 0,0-1 0 0 0,-1-1-1 0 0,1 1 1 0 0,0-1 0 0 0,1 0 0 0 0,0 0-6 0 0,6 0 27 0 0,0-1 0 0 0,0 0 0 0 0,1-1-1 0 0,-1 0 1 0 0,0-1 0 0 0,0 0 0 0 0,0-1 0 0 0,-1-1 0 0 0,1 0 0 0 0,-1-1-1 0 0,0 0 1 0 0,0-1 0 0 0,0 0 0 0 0,-1-1 0 0 0,9-7-27 0 0,219-148 129 0 0,-11 5-116 0 0,-153 126-97 0 0,-91 46 170 0 0,-208 107 194 0 0,195-104-239 0 0,17-11-36 0 0,-1 0 0 0 0,2 0 0 0 0,-1 2-1 0 0,1-1 1 0 0,1 2 0 0 0,-1-1 0 0 0,2 1 0 0 0,-1 1-1 0 0,1 0 1 0 0,-6 10-5 0 0,-14 38-8 0 0,26-45 3 0 0,1-10 2 0 0,0-1 0 0 0,1 0 0 0 0,-1 1 0 0 0,1 0 0 0 0,0-1-1 0 0,0 1 1 0 0,0 0 0 0 0,0-1 0 0 0,1 1 0 0 0,-1 0-1 0 0,1 0 1 0 0,0-1 0 0 0,0 1 0 0 0,1 0 0 0 0,-1 0 0 0 0,1 0-1 0 0,0-1 1 0 0,0 1 0 0 0,0 0 0 0 0,0-1 0 0 0,1 1 0 0 0,-1-1-1 0 0,1 1 1 0 0,0-1 0 0 0,0 0 0 0 0,0 0 0 0 0,0 0 0 0 0,1 0-1 0 0,-1 0 1 0 0,1 0 0 0 0,0-1 0 0 0,0 1 0 0 0,0-1 0 0 0,0 0-1 0 0,0 0 1 0 0,0 0 0 0 0,1 0 0 0 0,1 0 3 0 0,2 0 4 0 0,1-2 0 0 0,0 1 1 0 0,-1-1-1 0 0,1 0 0 0 0,0 0 0 0 0,-1-1 1 0 0,1 0-1 0 0,-1 0 0 0 0,1-1 0 0 0,-1 0 1 0 0,0-1-1 0 0,0 1 0 0 0,1-1 1 0 0,0-1-6 0 0,13-9 28 0 0,1-1-1 0 0,-2-1 0 0 0,0 0 0 0 0,0-2 0 0 0,-2 0 0 0 0,2-4-26 0 0,13-10 3 0 0,95-126 46 0 0,-112 135-141 0 0,-20 33-25 0 0,-1 1 100 0 0,0 1 1 0 0,1 0-1 0 0,1-1 1 0 0,0 1-1 0 0,0 1 1 0 0,1-1-1 0 0,1 0 1 0 0,1 0 0 0 0,0 13 16 0 0,0-23-2 0 0,0-1 1 0 0,1 1 0 0 0,-1 0-1 0 0,0-1 1 0 0,1 1 0 0 0,0-1 0 0 0,0 1-1 0 0,0-1 1 0 0,0 1 0 0 0,0-1 0 0 0,0 0-1 0 0,1 1 1 0 0,-1-1 0 0 0,1 0 0 0 0,-1 0-1 0 0,1 0 1 0 0,0 0 0 0 0,0 0 0 0 0,0 0-1 0 0,0-1 1 0 0,0 1 0 0 0,0-1-1 0 0,1 1 1 0 0,-1-1 0 0 0,0 0 0 0 0,1 0-1 0 0,-1 0 1 0 0,1 0 0 0 0,-1 0 0 0 0,1-1-1 0 0,0 1 1 0 0,-1-1 0 0 0,3 1 1 0 0,2 0-3 0 0,1-1-1 0 0,-1 1 1 0 0,0-1 0 0 0,0-1-1 0 0,0 1 1 0 0,1-1 0 0 0,-1 0-1 0 0,0-1 1 0 0,0 0 0 0 0,0 0-1 0 0,0 0 1 0 0,2-2 3 0 0,143-112 162 0 0,-84 41-58 0 0,-50 56-97 0 0,-2-1 1 0 0,0-1-1 0 0,-2 0 1 0 0,0-1 0 0 0,-1-1-1 0 0,-2 0 1 0 0,3-8-8 0 0,-11 25-2 0 0,-1 0 0 0 0,0 0 0 0 0,0-1 1 0 0,-1 1-1 0 0,1-1 0 0 0,-1 1 0 0 0,-1-1 0 0 0,1 0 1 0 0,-1 1-1 0 0,0-1 0 0 0,-1 0 0 0 0,0 1 0 0 0,0-1 1 0 0,-1-4 1 0 0,-1 9-10 0 0,1 0 1 0 0,-1 0 0 0 0,1 0-1 0 0,-1 0 1 0 0,0 1 0 0 0,0-1-1 0 0,0 1 1 0 0,0 0 0 0 0,0 0 0 0 0,0 0-1 0 0,0 0 1 0 0,0 0 0 0 0,0 1-1 0 0,0-1 1 0 0,-1 1 0 0 0,1 0-1 0 0,0 0 1 0 0,0 0 0 0 0,0 1 0 0 0,-1-1-1 0 0,1 1 1 0 0,0-1 0 0 0,0 1-1 0 0,0 0 1 0 0,0 0 0 0 0,0 1 0 0 0,0-1-1 0 0,0 1 1 0 0,1-1 0 0 0,-1 1-1 0 0,0 0 1 0 0,1 0 0 0 0,-1 0-1 0 0,1 0 1 0 0,0 1 0 0 0,-1 0 9 0 0,-6 3-12 0 0,1 0 1 0 0,0 0-1 0 0,0 1 1 0 0,0 0 0 0 0,1 0-1 0 0,0 0 1 0 0,1 1-1 0 0,-1 1 1 0 0,2-1-1 0 0,-1 1 1 0 0,1 0 0 0 0,0 0-1 0 0,1 0 1 0 0,0 1-1 0 0,1-1 1 0 0,0 1-1 0 0,0 0 1 0 0,1 0-1 0 0,0 7 12 0 0,4-12-2 0 0,0-1 0 0 0,1 1-1 0 0,-1-1 1 0 0,1 0 0 0 0,0 0-1 0 0,1 0 1 0 0,-1 0-1 0 0,1 0 1 0 0,0-1 0 0 0,0 1-1 0 0,0-1 1 0 0,0 0-1 0 0,0 0 1 0 0,1-1 0 0 0,-1 1-1 0 0,1-1 1 0 0,0 0-1 0 0,-1 0 1 0 0,1-1 0 0 0,0 0-1 0 0,0 1 1 0 0,0-2 0 0 0,4 2 2 0 0,10 4 5 0 0,-10-4 15 0 0,1 1-1 0 0,-1 0 0 0 0,0 0 1 0 0,0 1-1 0 0,-1 1 1 0 0,1-1-1 0 0,-1 1 1 0 0,0 1-1 0 0,0-1 1 0 0,0 1-1 0 0,-1 1 1 0 0,0 0-1 0 0,0 0 0 0 0,-1 0 1 0 0,0 0-1 0 0,0 1 1 0 0,0 2-20 0 0,13 60 389 0 0,-32 36 25 0 0,1-27-744 0 0,31-72-3821 0 0,-2-11-5461 0 0,-9 0-2536 0 0</inkml:trace>
  <inkml:trace contextRef="#ctx0" brushRef="#br0" timeOffset="20879.546">10075 2471 0 0 0,'0'0'2314'0'0,"0"0"-495"0"0,0 0-47 0 0,0 0 183 0 0,0 0 194 0 0,0 0-38 0 0,0 0-225 0 0,0 0-283 0 0,0 0-330 0 0,0 0-285 0 0,0 0-193 0 0,0 0-148 0 0,0 0-83 0 0,-15 2-46 0 0,-49 8-28 0 0,62-10-454 0 0,0 1-1 0 0,0-1 0 0 0,0 1 0 0 0,0 0 0 0 0,0-1 0 0 0,0 1 0 0 0,0 0 0 0 0,1 0 1 0 0,-1 0-1 0 0,0 0 0 0 0,1 1 0 0 0,-1-1 0 0 0,1 0 0 0 0,-1 1 0 0 0,1-1 0 0 0,0 1 0 0 0,-1-1 1 0 0,1 1-1 0 0,0 0 0 0 0,0-1 0 0 0,0 1 0 0 0,0 0 0 0 0,1 0 0 0 0,-1 0 0 0 0,0 0 0 0 0,1 0 1 0 0,-1 0-1 0 0,1 1-35 0 0,-5 12 227 0 0,-4 6-58 0 0,1 1 0 0 0,1 0-1 0 0,0 0 1 0 0,2 1 0 0 0,1-1 0 0 0,1 1-1 0 0,1 0 1 0 0,0 15-169 0 0,2-35 43 0 0,0 0 1 0 0,1 1-1 0 0,-1-1 0 0 0,1 0 1 0 0,0 0-1 0 0,0 1 0 0 0,0-1 0 0 0,0 0 1 0 0,0 0-1 0 0,1 0 0 0 0,0 0 1 0 0,-1 0-1 0 0,1-1 0 0 0,0 1 1 0 0,0 0-1 0 0,0-1 0 0 0,1 1 0 0 0,-1-1 1 0 0,1 0-1 0 0,-1 0 0 0 0,1 0 1 0 0,0 0-1 0 0,0 0 0 0 0,0-1 1 0 0,0 1-1 0 0,0-1 0 0 0,0 0 0 0 0,0 0 1 0 0,0 0-1 0 0,0 0 0 0 0,1 0 1 0 0,-1-1-1 0 0,0 0 0 0 0,1 1 1 0 0,-1-1-1 0 0,0-1 0 0 0,1 1 0 0 0,-1 0 1 0 0,0-1-1 0 0,1 1 0 0 0,-1-1 1 0 0,0 0-1 0 0,0 0 0 0 0,0 0 1 0 0,0-1-1 0 0,0 1 0 0 0,0-1 0 0 0,0 0 1 0 0,2-1-44 0 0,16-12 105 0 0,-2-1 0 0 0,1-1 0 0 0,-2-1-1 0 0,-1 0 1 0 0,0-1 0 0 0,-1-1 0 0 0,-1-1 0 0 0,-1 0 0 0 0,-1-1 0 0 0,0 0 0 0 0,-2-1 0 0 0,3-10-105 0 0,-11 28-23 0 0,-1 0 1 0 0,0 0 0 0 0,0 0 0 0 0,0 0-1 0 0,-1-1 1 0 0,1 1 0 0 0,-1 0-1 0 0,0-1 1 0 0,-1 1 0 0 0,0-1-1 0 0,1 1 1 0 0,-2-1 0 0 0,1 1-1 0 0,-1-1 1 0 0,0 1 0 0 0,0-1 0 0 0,0 1-1 0 0,-1 0 1 0 0,1 0 0 0 0,-1 0-1 0 0,-1 0 1 0 0,1 0 0 0 0,-1 0-1 0 0,0 0 1 0 0,0 1 0 0 0,0-1-1 0 0,0 1 1 0 0,-1 0 0 0 0,0 0-1 0 0,0 0 1 0 0,0 1 0 0 0,0-1 0 0 0,-1 1-1 0 0,1 0 1 0 0,-1 0 0 0 0,0 1-1 0 0,0-1 1 0 0,0 1 0 0 0,0 0-1 0 0,0 0 1 0 0,0 1 0 0 0,-1 0-1 0 0,1 0 1 0 0,-2 0 22 0 0,1 0-60 0 0,0 1 0 0 0,0 0 0 0 0,0 0 0 0 0,0 1 0 0 0,0 0 0 0 0,1 0 0 0 0,-1 0 0 0 0,0 1 0 0 0,0-1 0 0 0,1 1-1 0 0,-1 1 1 0 0,1-1 0 0 0,0 1 0 0 0,0 0 0 0 0,0 0 0 0 0,0 1 0 0 0,0-1 0 0 0,1 1 0 0 0,-1 0 0 0 0,1 0 0 0 0,0 1 0 0 0,1-1 0 0 0,-1 1 0 0 0,0 1 60 0 0,4-5-2 0 0,1 0 1 0 0,-1 0 0 0 0,1 0 0 0 0,0 0 0 0 0,-1 0 0 0 0,1 0-1 0 0,0 0 1 0 0,0-1 0 0 0,-1 1 0 0 0,1 0 0 0 0,0-1 0 0 0,0 1 0 0 0,0 0-1 0 0,0-1 1 0 0,0 1 0 0 0,0-1 0 0 0,0 0 0 0 0,0 1 0 0 0,0-1 0 0 0,0 0-1 0 0,0 1 1 0 0,0-1 0 0 0,0 0 0 0 0,0 0 0 0 0,0 0 0 0 0,1 0-1 0 0,-1 0 1 0 0,0 0 0 0 0,0 0 0 0 0,0-1 0 0 0,0 1 0 0 0,0 0 0 0 0,0-1-1 0 0,0 1 1 0 0,0 0 0 0 0,1-1 1 0 0,2 1 32 0 0,5-2 34 0 0,0 0 0 0 0,0-1-1 0 0,0 0 1 0 0,0 0 0 0 0,-1 0-1 0 0,1-1 1 0 0,-1-1 0 0 0,0 1-1 0 0,0-2 1 0 0,-1 1 0 0 0,1-1-1 0 0,3-4-65 0 0,104-89 695 0 0,-31 7-267 0 0,-11 3-217 0 0,-24-20-98 0 0,-35 38-30 0 0,34 440-532 0 0,-29-97 409 0 0,-12 95 40 0 0,-34-88 41 0 0,-6-120-2 0 0,-32 28 66 0 0,51-159-99 0 0,14-29 6 0 0,0 1-1 0 0,0 0 1 0 0,0-1 0 0 0,0 1 0 0 0,-1 0 0 0 0,1-1 0 0 0,0 1-1 0 0,0 0 1 0 0,0-1 0 0 0,0 1 0 0 0,0 0 0 0 0,-1 0-1 0 0,1-1 1 0 0,0 1 0 0 0,0 0 0 0 0,0 0 0 0 0,-1-1-1 0 0,1 1 1 0 0,0 0 0 0 0,-1 0 0 0 0,1 0 0 0 0,0-1-1 0 0,0 1 1 0 0,-1 0 0 0 0,1 0 0 0 0,0 0 0 0 0,-1 0-1 0 0,1 0 1 0 0,0 0 0 0 0,-1 0 0 0 0,1 0 0 0 0,0-1-1 0 0,-1 1 1 0 0,1 0 0 0 0,0 0 0 0 0,-1 1 0 0 0,1-1 0 0 0,0 0-1 0 0,-1 0 1 0 0,1 0 0 0 0,0 0 0 0 0,-1 0 0 0 0,1 0-1 0 0,0 0 1 0 0,0 0 0 0 0,-1 1 0 0 0,1-1 0 0 0,0 0-1 0 0,-1 0 1 0 0,1 0 0 0 0,0 1 0 0 0,0-1 0 0 0,0 0-1 0 0,-1 0 1 0 0,1 1 0 0 0,0-1 0 0 0,0 0 0 0 0,0 0-1 0 0,-1 1 1 0 0,1-1 0 0 0,0 0 0 0 0,0 1 0 0 0,0-1-1 0 0,0 0-11 0 0,-4-51 11 0 0,3-1 0 0 0,2 0 0 0 0,2 0 0 0 0,3 0 0 0 0,2 1-1 0 0,2 0 1 0 0,2 1 0 0 0,3 0 0 0 0,6-13-11 0 0,-9 24-712 0 0,1 0 0 0 0,2 1 0 0 0,2 1 0 0 0,2 0 0 0 0,0 2 0 0 0,9-10 712 0 0,-25 41-295 0 0,31-40-4338 0 0,-10 19-4072 0 0,-14 14-656 0 0</inkml:trace>
  <inkml:trace contextRef="#ctx0" brushRef="#br0" timeOffset="21716.007">11323 2633 392 0 0,'0'0'3089'0'0,"0"0"-1193"0"0,0 0-449 0 0,0 0-33 0 0,0 0 51 0 0,0 0 16 0 0,0 0-94 0 0,0 0-150 0 0,0 0-203 0 0,0 0-233 0 0,0 0-185 0 0,0 0-99 0 0,0 0-40 0 0,1 36-32 0 0,4 112-26 0 0,3 3 716 0 0,0-63 878 0 0,-8-87-1555 0 0,0-1 82 0 0,0 0 63 0 0,0 0 47 0 0,0-9 605 0 0,33-196 58 0 0,15 68-1077 0 0,18 6-105 0 0,-41 89-81 0 0,-18 27-38 0 0,1 0-1 0 0,1 1 1 0 0,0 0-1 0 0,1 1 0 0 0,1 0 1 0 0,0 0-1 0 0,1 1 0 0 0,3-2-11 0 0,8-6-52 0 0,-14 43-245 0 0,5 72-1678 0 0,15-45-1782 0 0,23-24-3845 0 0,-7-21-1464 0 0,-35-5 5223 0 0</inkml:trace>
  <inkml:trace contextRef="#ctx0" brushRef="#br0" timeOffset="22689.297">12231 2464 2064 0 0,'0'0'3577'0'0,"0"0"-962"0"0,0 0-645 0 0,0 0-261 0 0,0 0-89 0 0,0 0-149 0 0,0 0-116 0 0,0 0-104 0 0,0 0-162 0 0,0 0-184 0 0,0 0-131 0 0,-35 20-108 0 0,-111 66-62 0 0,74-29 281 0 0,62-43-678 0 0,-73 103 1088 0 0,76-105-1256 0 0,1 0 0 0 0,0 1 0 0 0,1 0 0 0 0,0 0 0 0 0,1 0 0 0 0,0 1 0 0 0,1-1 0 0 0,1 1 0 0 0,0 0 1 0 0,1 0-1 0 0,0 7-39 0 0,1-19 9 0 0,1-1 1 0 0,-1 0-1 0 0,0 1 1 0 0,0-1-1 0 0,1 0 1 0 0,-1 1-1 0 0,0-1 0 0 0,1 0 1 0 0,0 0-1 0 0,-1 1 1 0 0,1-1-1 0 0,0 0 1 0 0,-1 0-1 0 0,1 0 1 0 0,0 0-1 0 0,0 0 1 0 0,0 0-1 0 0,0 0 1 0 0,0 0-1 0 0,0 0 1 0 0,0 0-1 0 0,0-1 1 0 0,1 1-1 0 0,-1 0 1 0 0,0-1-1 0 0,0 1 1 0 0,1-1-1 0 0,-1 1 1 0 0,0-1-1 0 0,1 0 1 0 0,-1 1-1 0 0,0-1 1 0 0,1 0-1 0 0,-1 0 1 0 0,0 0-1 0 0,1 0 1 0 0,-1 0-1 0 0,1 0 1 0 0,-1-1-1 0 0,1 1-9 0 0,54-19 750 0 0,96-109-58 0 0,-8-15-608 0 0,-143 143-91 0 0,-1 0 0 0 0,1 0 0 0 0,0 0 0 0 0,0 0 0 0 0,0 1 0 0 0,0-1 0 0 0,0 0 0 0 0,-1 0 0 0 0,1 1 0 0 0,0-1 0 0 0,0 0 0 0 0,0 1 0 0 0,-1-1 0 0 0,1 1 0 0 0,0-1-1 0 0,0 1 1 0 0,-1 0 0 0 0,1-1 0 0 0,-1 1 0 0 0,1-1 0 0 0,0 1 0 0 0,-1 0 0 0 0,1 0 0 0 0,-1-1 0 0 0,0 1 0 0 0,1 0 0 0 0,-1 0 0 0 0,1 0 0 0 0,-1-1 0 0 0,0 1 0 0 0,0 0 0 0 0,0 0 0 0 0,1 0 0 0 0,-1 0-1 0 0,0 0 1 0 0,0 0 0 0 0,0 0 0 0 0,0-1 0 0 0,-1 1 0 0 0,1 0 0 0 0,0 0 7 0 0,2 7-3 0 0,14 39 54 0 0,25 41-68 0 0,-37-82 20 0 0,-1-1 1 0 0,1 1-1 0 0,1-1 1 0 0,-1 0-1 0 0,1-1 1 0 0,0 1 0 0 0,0-1-1 0 0,0 0 1 0 0,1 0-1 0 0,-1 0 1 0 0,1-1-1 0 0,0 0 1 0 0,0 0 0 0 0,0 0-1 0 0,0-1 1 0 0,1 0-1 0 0,-1 0 1 0 0,1-1-1 0 0,-1 0 1 0 0,1 0 0 0 0,-1 0-1 0 0,1-1 1 0 0,0 0-1 0 0,-1 0 1 0 0,1-1-1 0 0,0 1 1 0 0,-1-1 0 0 0,1-1-1 0 0,-1 0 1 0 0,1 0-1 0 0,3-1-3 0 0,9-10 45 0 0,0-2 0 0 0,-1 1 1 0 0,0-2-1 0 0,-2 0 0 0 0,0-2 0 0 0,0 1 0 0 0,-2-2 0 0 0,0 0 0 0 0,0-3-45 0 0,20-23 42 0 0,23-54 16 0 0,-49 79 44 0 0,-9 21-38 0 0,-28 40-133 0 0,-80 122 117 0 0,99-148-37 0 0,3-6-8 0 0,1 0 0 0 0,1 0 0 0 0,-1 0 0 0 0,2 1 1 0 0,-1 0-1 0 0,1 0 0 0 0,1 0 0 0 0,0 0 1 0 0,0 1-1 0 0,1 1-3 0 0,2-9 1 0 0,-2 0-4 0 0,1 0 1 0 0,0-1-1 0 0,1 1 0 0 0,-1 0 1 0 0,1 0-1 0 0,-1 0 0 0 0,1-1 1 0 0,0 1-1 0 0,0 0 1 0 0,0 0-1 0 0,0 0 0 0 0,0 0 1 0 0,1 0-1 0 0,-1-1 0 0 0,1 1 1 0 0,0 0-1 0 0,0 0 1 0 0,0-1-1 0 0,0 1 0 0 0,0 0 1 0 0,1-1-1 0 0,-1 0 0 0 0,1 1 1 0 0,0-1-1 0 0,-1 0 1 0 0,1 1-1 0 0,0-1 0 0 0,0 0 1 0 0,1-1-1 0 0,-1 1 1 0 0,0 0-1 0 0,1 0 0 0 0,-1-1 1 0 0,1 0-1 0 0,-1 1 0 0 0,2-1 3 0 0,4 1 13 0 0,1 0-1 0 0,-1-1 0 0 0,1 0 0 0 0,0 0 1 0 0,0-1-1 0 0,-1-1 0 0 0,1 1 0 0 0,0-1 0 0 0,-1-1 1 0 0,1 1-1 0 0,-1-1 0 0 0,1-1 0 0 0,-1 0 1 0 0,0 0-1 0 0,0-1 0 0 0,0 1 0 0 0,0-2 1 0 0,-1 1-1 0 0,0-1 0 0 0,0 0 0 0 0,0-1 0 0 0,0 0-12 0 0,17-17 66 0 0,0-1-1 0 0,-1-1 0 0 0,-2 0 0 0 0,0-2 0 0 0,0-5-65 0 0,0-1 48 0 0,-3 0-1 0 0,-1-2 1 0 0,-1 0-1 0 0,-2-1 1 0 0,3-13-48 0 0,-4 4-12 0 0,-1-1 0 0 0,-2 0 0 0 0,-2-1 0 0 0,-3 0 0 0 0,-1 0 0 0 0,-2-27 12 0 0,-28-44-105 0 0,25 116 102 0 0,0-1-1 0 0,0 1 1 0 0,-1-1 0 0 0,1 1-1 0 0,0 0 1 0 0,-1-1 0 0 0,0 1-1 0 0,1 0 1 0 0,-1 0 0 0 0,0 0-1 0 0,0 0 1 0 0,0 0 0 0 0,-1 1-1 0 0,1-1 1 0 0,0 1 0 0 0,-1-1-1 0 0,1 1 1 0 0,0 0 0 0 0,-1 0-1 0 0,0 0 1 0 0,1 0 0 0 0,-1 0-1 0 0,0 1 1 0 0,1-1 0 0 0,-1 1-1 0 0,0-1 1 0 0,0 1 0 0 0,1 0-1 0 0,-1 0 1 0 0,0 1 0 0 0,0-1-1 0 0,1 1 1 0 0,-1-1 0 0 0,0 1-1 0 0,1 0 1 0 0,-1 0 0 0 0,1 0-1 0 0,-1 0 1 0 0,1 0 0 0 0,-1 0-1 0 0,0 1 4 0 0,-7 6-20 0 0,-1 1 0 0 0,1 0 0 0 0,1 0 0 0 0,-1 1 0 0 0,1 0 0 0 0,1 1 0 0 0,0 0 0 0 0,1 0 0 0 0,-2 4 20 0 0,-6 15 1 0 0,2 0-1 0 0,1 2 1 0 0,1 0-1 0 0,1 0 1 0 0,2 1-1 0 0,2 0 1 0 0,0 0-1 0 0,3 0 0 0 0,0 1 1 0 0,3-1-1 0 0,1 11 0 0 0,-1-29 4 0 0,0-1-1 0 0,1 0 0 0 0,1 1 0 0 0,0-1 0 0 0,1 0 0 0 0,1 0 1 0 0,0 0-1 0 0,1 0 0 0 0,0-1 0 0 0,1 0 0 0 0,1 0 0 0 0,0 0 1 0 0,1-1-1 0 0,0 0 0 0 0,0 0 0 0 0,2-1 0 0 0,-1 0 0 0 0,1-1 0 0 0,5 4-3 0 0,-2-4 25 0 0,1 0-1 0 0,0 0 0 0 0,1-1 0 0 0,0-1 0 0 0,1 0 0 0 0,-1-1 0 0 0,1-1 0 0 0,0 0 0 0 0,1-1 1 0 0,-1-1-1 0 0,1-1 0 0 0,0 0 0 0 0,10 0-24 0 0,-19-2-13 0 0,1 0 1 0 0,0-1-1 0 0,0 0 0 0 0,-1 0 1 0 0,1-1-1 0 0,0 0 1 0 0,0 0-1 0 0,-1-1 0 0 0,1 0 1 0 0,-1-1-1 0 0,0 0 0 0 0,0 0 1 0 0,0-1-1 0 0,0 1 1 0 0,1-2 12 0 0,32-31-1352 0 0,-21 2-3599 0 0,-13 22 299 0 0,-1 2-2699 0 0,-5 3-1716 0 0</inkml:trace>
  <inkml:trace contextRef="#ctx0" brushRef="#br0" timeOffset="22931.585">13390 2703 18036 0 0,'0'0'931'0'0,"0"0"-82"0"0,0 0 142 0 0,0 0 140 0 0,0 0-19 0 0,0 0-186 0 0,0 0-243 0 0,0 0-181 0 0,0 0-158 0 0,0 0-124 0 0,0 0-95 0 0,-5 33-68 0 0,-15 102-33 0 0,19-124-22 0 0,0 32-270 0 0,6-41 132 0 0,19-3-5629 0 0,-5-19-6572 0 0,-14 12 4910 0 0</inkml:trace>
  <inkml:trace contextRef="#ctx0" brushRef="#br0" timeOffset="23097.548">13393 2416 8242 0 0,'0'0'5633'0'0,"0"0"-3521"0"0,0 0-687 0 0,0 0-393 0 0,0 0-360 0 0,0 0-312 0 0,0 0-280 0 0,0 0-288 0 0,0 0-368 0 0,0 0-136 0 0,0 0-224 0 0,0 0-289 0 0,0 0-415 0 0,0 0-1233 0 0,-22-22-2144 0 0,26 29-1352 0 0</inkml:trace>
  <inkml:trace contextRef="#ctx0" brushRef="#br0" timeOffset="23318.089">13556 2608 10778 0 0,'0'0'2530'0'0,"0"0"-832"0"0,0 0-214 0 0,0 0 30 0 0,0 0-137 0 0,0 0-300 0 0,0 0-329 0 0,0 0-244 0 0,-6 33-177 0 0,-16 103-102 0 0,20-131-202 0 0,1-1 1 0 0,0 1-1 0 0,-1 0 0 0 0,2 0 1 0 0,-1 0-1 0 0,0 0 1 0 0,1-1-1 0 0,0 1 0 0 0,0 0 1 0 0,1 0-1 0 0,-1 0 0 0 0,1 0 1 0 0,0 0-1 0 0,0 0 0 0 0,1-1 1 0 0,0 1-1 0 0,-1 0 0 0 0,2 0-23 0 0,6 13 124 0 0,-7-14-69 0 0,0 0 0 0 0,0 0 0 0 0,0 0 0 0 0,0-1 0 0 0,1 1 0 0 0,-1 0 0 0 0,1-1 0 0 0,0 0-1 0 0,0 0 1 0 0,0 0 0 0 0,1 0 0 0 0,-1 0 0 0 0,1-1 0 0 0,-1 1 0 0 0,1-1 0 0 0,0 0 0 0 0,0 0 0 0 0,0 0 0 0 0,0-1 0 0 0,1 1 0 0 0,-1-1-1 0 0,0 0 1 0 0,0 0 0 0 0,1-1 0 0 0,-1 1 0 0 0,1-1 0 0 0,-1 0 0 0 0,0 0 0 0 0,1-1 0 0 0,-1 1 0 0 0,0-1 0 0 0,1 0 0 0 0,-1 0-55 0 0,7-2 166 0 0,-1 0 1 0 0,1-1 0 0 0,-1 0-1 0 0,0 0 1 0 0,0-1 0 0 0,0-1 0 0 0,-1 0-1 0 0,0 0 1 0 0,0-1 0 0 0,-1 0-1 0 0,1 0 1 0 0,3-6-167 0 0,-1 3 123 0 0,-2-1 0 0 0,0 0 0 0 0,0 0-1 0 0,-1-1 1 0 0,0 1 0 0 0,-1-2 0 0 0,-1 1 0 0 0,0-1 0 0 0,3-9-123 0 0,17-132-1897 0 0,-26 154 852 0 0,0 0-373 0 0,0 0-1707 0 0,-3 0 2461 0 0,3 0-3410 0 0,-1 0-4306 0 0,1 0 1258 0 0</inkml:trace>
  <inkml:trace contextRef="#ctx0" brushRef="#br0" timeOffset="23699.594">14209 2560 6561 0 0,'0'0'4541'0'0,"0"0"-1589"0"0,0 0-687 0 0,0 0-229 0 0,0 0-284 0 0,0 0-358 0 0,0 0-437 0 0,0 0-351 0 0,0 0-228 0 0,0 0-111 0 0,0 0-20 0 0,0 0-15 0 0,0 0-43 0 0,-13 10-33 0 0,-67 53 67 0 0,41-7-131 0 0,38-54-95 0 0,1 0 0 0 0,0 0 0 0 0,0 1 0 0 0,-1-1 0 0 0,1 0-1 0 0,1 1 1 0 0,-1-1 0 0 0,0 0 0 0 0,0 1 0 0 0,1-1 0 0 0,0 0 0 0 0,-1 1 0 0 0,1-1 0 0 0,0 0 0 0 0,0 0 0 0 0,0 0-1 0 0,0 0 1 0 0,0 0 0 0 0,1 0 0 0 0,-1 0 0 0 0,1 0 0 0 0,-1-1 0 0 0,1 1 0 0 0,0 0 0 0 0,-1-1 0 0 0,1 1 0 0 0,0-1-1 0 0,0 0 1 0 0,0 0 0 0 0,0 0 0 0 0,0 0 0 0 0,0 0 0 0 0,1 0 0 0 0,-1 0 0 0 0,0 0 0 0 0,0-1 0 0 0,1 0-1 0 0,-1 1 1 0 0,0-1 0 0 0,1 0 0 0 0,-1 0 0 0 0,0 0 0 0 0,1 0 3 0 0,6 3 12 0 0,-2-2 47 0 0,-1 1 1 0 0,1 0 0 0 0,-1 0 0 0 0,0 1 0 0 0,0 0 0 0 0,1 0 0 0 0,-2 0 0 0 0,1 1-1 0 0,0 0 1 0 0,-1 0 0 0 0,0 0 0 0 0,0 1 0 0 0,0-1 0 0 0,0 1 0 0 0,-1 0-1 0 0,0 1 1 0 0,0-1 0 0 0,0 1 0 0 0,-1 0 0 0 0,1 0 0 0 0,-2 0 0 0 0,1 0 0 0 0,-1 0-1 0 0,1 1 1 0 0,-2-1 0 0 0,1 1 0 0 0,-1 1-60 0 0,-1 3 361 0 0,1-8-305 0 0,-1-1 1 0 0,1 1 0 0 0,-1 0 0 0 0,0 0 0 0 0,0 0-1 0 0,0 0 1 0 0,-1 0 0 0 0,1 0 0 0 0,-1 0-1 0 0,1 0 1 0 0,-1 0 0 0 0,0-1 0 0 0,0 1-1 0 0,-1 0 1 0 0,1-1 0 0 0,0 1 0 0 0,-1-1 0 0 0,0 1-1 0 0,1-1 1 0 0,-1 1 0 0 0,0-1 0 0 0,-1 1-57 0 0,-101 42 97 0 0,54-46-7089 0 0,43-2-372 0 0,3-1-4938 0 0</inkml:trace>
</inkml:ink>
</file>

<file path=ppt/ink/ink9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10618 0 0,'0'0'3496'0'0,"0"0"-1719"0"0,0 0-738 0 0,0 0-120 0 0,0 0-27 0 0,0 0-50 0 0,0 0-122 0 0,0 0-164 0 0,0 0-157 0 0,0 0-150 0 0,0 0-99 0 0,-7 25-42 0 0,-23 78-40 0 0,23-46-54 0 0,13-34-808 0 0,-4-19-4104 0 0,1-3-4753 0 0,0-1 3147 0 0</inkml:trace>
</inkml:ink>
</file>

<file path=ppt/ink/ink9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2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14155 0 0,'0'0'1328'0'0,"0"0"-175"0"0,0 0-193 0 0,0 0 8 0 0,0 0-104 0 0,0 0-368 0 0,0 0-312 0 0,0 0-232 0 0,0 0-152 0 0,0 0-88 0 0,0 0-104 0 0,0 0-176 0 0,0 0-304 0 0,0 0-529 0 0,0 122-887 0 0,8-104-1729 0 0,3 1-1216 0 0,0-8 432 0 0</inkml:trace>
</inkml:ink>
</file>

<file path=ppt/ink/ink9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3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 5457 0 0,'0'0'2006'0'0,"0"0"-134"0"0,0 0-9 0 0,0 0-4 0 0,0 0-154 0 0,0 0-293 0 0,0 0-232 0 0,0 0-162 0 0,0 0-130 0 0,0 0-61 0 0,0 0-35 0 0,0 0-25 0 0,0 0-7 0 0,-16 14-44 0 0,-82 64 409 0 0,30-27 215 0 0,67-51-1339 0 0,0 1 0 0 0,1 0 0 0 0,-1 0 0 0 0,1 0 0 0 0,-1 0 0 0 0,1 0 0 0 0,0 0 0 0 0,-1 0 1 0 0,1 0-1 0 0,0 0 0 0 0,0 0 0 0 0,0 0 0 0 0,-1 0 0 0 0,1 0 0 0 0,0 0 0 0 0,0 0 0 0 0,1 0 0 0 0,-1 0 0 0 0,0 0 0 0 0,0 0 0 0 0,0 0 1 0 0,1 0-1 0 0,-1 0 0 0 0,0 0 0 0 0,1 0 0 0 0,-1 0 0 0 0,1 0 0 0 0,-1 0 0 0 0,1 0 0 0 0,0 0 0 0 0,-1-1 0 0 0,1 1 0 0 0,0 0 0 0 0,0 0 1 0 0,-1-1-1 0 0,1 1 0 0 0,0 0 0 0 0,0-1 0 0 0,0 1 0 0 0,0-1 0 0 0,0 1 0 0 0,0-1 0 0 0,0 0-1 0 0,54 19 10 0 0,-39-15-10 0 0,66 17 10 0 0,-5 24-46 0 0,-75-43 46 0 0,0 0 0 0 0,-1-1 0 0 0,1 1-1 0 0,-1 1 1 0 0,1-1 0 0 0,-1 0-1 0 0,1 0 1 0 0,-1 0 0 0 0,0 1 0 0 0,0-1-1 0 0,0 1 1 0 0,-1-1 0 0 0,1 1 0 0 0,0-1-1 0 0,-1 1 1 0 0,0-1 0 0 0,0 1 0 0 0,1-1-1 0 0,-1 1 1 0 0,-1-1 0 0 0,1 1 0 0 0,0 0-1 0 0,-1-1 1 0 0,1 1 0 0 0,-1-1 0 0 0,0 1-1 0 0,0-1 1 0 0,0 0 0 0 0,0 1 0 0 0,0-1-1 0 0,0 0 1 0 0,-1 0 0 0 0,0 2-10 0 0,-6 5 4 0 0,0 0 0 0 0,0-1 0 0 0,-1 0 0 0 0,0-1 0 0 0,0 1-1 0 0,-1-2 1 0 0,0 1 0 0 0,0-2 0 0 0,-9 5-4 0 0,-32 19-1405 0 0,39-25-550 0 0,10-4-2344 0 0,1 0-4103 0 0,1 0-1511 0 0</inkml:trace>
</inkml:ink>
</file>

<file path=ppt/ink/ink9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524 158 8850 0 0,'0'0'1410'0'0,"0"0"-385"0"0,0 0 55 0 0,0 0 254 0 0,0 0 157 0 0,0 0 39 0 0,0 0-133 0 0,0 0-166 0 0,0 0-128 0 0,0 0-173 0 0,0 0-146 0 0,0 0-104 0 0,0 0-95 0 0,1 27-93 0 0,5 128 207 0 0,-5-106-345 0 0,0-18-241 0 0,-1-1 0 0 0,-1 0 0 0 0,-1 0 0 0 0,-2 1 0 0 0,-1-2 0 0 0,-7 23-113 0 0,-40 80-412 0 0,49-128-1203 0 0,-6 7 4049 0 0,6-8-4321 0 0,1-2-4510 0 0,1-1-6373 0 0,1-3 7764 0 0</inkml:trace>
  <inkml:trace contextRef="#ctx0" brushRef="#br0" timeOffset="295.969">77 184 8650 0 0,'0'0'2292'0'0,"0"0"-942"0"0,0 0-438 0 0,0 0 106 0 0,0 0 201 0 0,0 0 161 0 0,0 0 31 0 0,0 0-160 0 0,0 0-171 0 0,0 0-188 0 0,0 0-161 0 0,31 5-85 0 0,101 15-73 0 0,14-23 830 0 0,292-45-555 0 0,-436 48-942 0 0,-1 1 0 0 0,0-1 0 0 0,0 0 0 0 0,0 0 0 0 0,1 0-1 0 0,-1 1 1 0 0,0-1 0 0 0,0 0 0 0 0,0 1 0 0 0,0-1 0 0 0,0 1 0 0 0,0 0 0 0 0,0-1-1 0 0,0 1 1 0 0,0 0 0 0 0,0-1 0 0 0,0 1 0 0 0,0 0 0 0 0,0 0 0 0 0,-1 0 0 0 0,1 0-1 0 0,0 0 1 0 0,0 0 0 0 0,-1 0 0 0 0,1 0 0 0 0,-1 0 0 0 0,1 0 0 0 0,-1 0 0 0 0,0 1-1 0 0,1-1 1 0 0,-1 0 0 0 0,0 0 0 0 0,0 0 0 0 0,0 1 0 0 0,0-1 0 0 0,0 0 0 0 0,0 0-1 0 0,0 0 1 0 0,0 1 0 0 0,0-1 0 0 0,0 0 0 0 0,-1 0 0 0 0,1 0 0 0 0,-1 0 0 0 0,1 0-1 0 0,-1 1 95 0 0,-14 31-7679 0 0,8-22 1692 0 0,3-3-1673 0 0</inkml:trace>
  <inkml:trace contextRef="#ctx0" brushRef="#br0" timeOffset="10631.522">125 795 0 0 0,'0'0'380'0'0,"-8"3"219"0"0,-36 12 904 0 0,15-10 4555 0 0,29-5-5336 0 0,-16 6 4552 0 0,9-2-4068 0 0,12 0 4627 0 0,231-22-2931 0 0,-15-7-1798 0 0,-103 24-870 0 0,-81 8-203 0 0,10-3 71 0 0,-46-4-106 0 0,-1 0 11 0 0,1 0 5 0 0,1 0-8 0 0,-1 0-1 0 0,-1 0-11 0 0,0 0 5 0 0,0 0-18 0 0,0 0 11 0 0,0 0 22 0 0,0 0 19 0 0,0 0-40 0 0,0 0-27 0 0,0 0-10 0 0,0 0-24 0 0,0 0-29 0 0,0 0-36 0 0,0 0-36 0 0,0 0-51 0 0,0 0-81 0 0,0 0-90 0 0,0 0-125 0 0,-9 22-10792 0 0,1-15 5659 0 0,6-3-1357 0 0</inkml:trace>
  <inkml:trace contextRef="#ctx0" brushRef="#br0" timeOffset="11081.009">771 884 896 0 0,'0'0'2463'0'0,"0"0"-421"0"0,0 0-233 0 0,0 0-94 0 0,0 0-147 0 0,0 0-154 0 0,0 0-228 0 0,0 0-253 0 0,0 0-209 0 0,0 0-168 0 0,0 0-101 0 0,0 0-25 0 0,-8 3 16 0 0,5-2-442 0 0,-3 1 132 0 0,0 0 0 0 0,0 1 1 0 0,0 0-1 0 0,0 0 0 0 0,1 0 0 0 0,-1 0 0 0 0,1 1 0 0 0,0 0 0 0 0,0 0 0 0 0,1 1 0 0 0,-1-1 0 0 0,1 1 1 0 0,-1 1-137 0 0,-25 43 633 0 0,26-42-556 0 0,3-5-49 0 0,0 0 1 0 0,-1-1-1 0 0,1 1 0 0 0,0 0 1 0 0,0 0-1 0 0,0 0 1 0 0,0 0-1 0 0,0 0 1 0 0,0 0-1 0 0,1 0 1 0 0,-1 0-1 0 0,1 0 0 0 0,-1 1 1 0 0,1-1-1 0 0,0 0 1 0 0,0 0-1 0 0,0 0 1 0 0,0 0-1 0 0,0 1 0 0 0,0-1 1 0 0,1 0-1 0 0,-1 0 1 0 0,1 0-1 0 0,0 0 1 0 0,-1 0-1 0 0,1 0 0 0 0,0 0 1 0 0,0 0-1 0 0,0 0 1 0 0,0 0-1 0 0,1 0 1 0 0,-1 0-1 0 0,1-1 1 0 0,-1 1-1 0 0,1-1 0 0 0,-1 1 1 0 0,1-1-1 0 0,0 1 1 0 0,-1-1-1 0 0,1 0 1 0 0,0 0-1 0 0,2 1-28 0 0,99 4 2010 0 0,-94-7-1881 0 0,0-1 0 0 0,-1 1-1 0 0,1-2 1 0 0,-1 1 0 0 0,1-1 0 0 0,-1 0 0 0 0,0-1 0 0 0,0 0 0 0 0,-1 0 0 0 0,1-1 0 0 0,-1 0 0 0 0,0 0-1 0 0,0-1 1 0 0,0 0 0 0 0,-1 0 0 0 0,0-1 0 0 0,0 1 0 0 0,-1-1 0 0 0,0 0 0 0 0,3-5-129 0 0,-1-4 159 0 0,-6 14-163 0 0,0 0-1 0 0,0 1 1 0 0,0-1 0 0 0,0 0-1 0 0,0 0 1 0 0,0 0-1 0 0,0 0 1 0 0,0 1-1 0 0,-1-1 1 0 0,1 0 0 0 0,-1 0-1 0 0,0 0 1 0 0,1-1-1 0 0,-1 1 1 0 0,0 0-1 0 0,0 0 1 0 0,0 0 0 0 0,-1 0-1 0 0,1 0 1 0 0,0 0-1 0 0,-1 0 1 0 0,1 0-1 0 0,-1 0 1 0 0,0 0-1 0 0,1 1 1 0 0,-1-1 0 0 0,0 0-1 0 0,0 0 1 0 0,-1 0-1 0 0,1 1 1 0 0,0-1-1 0 0,0 1 1 0 0,-2-2 4 0 0,-4-3-362 0 0,-1 0 0 0 0,-1 1 0 0 0,1 0-1 0 0,-1 0 1 0 0,1 1 0 0 0,-2 0 0 0 0,1 1 0 0 0,0-1 0 0 0,0 2-1 0 0,-9-2 363 0 0,-21-1-4135 0 0,0 3-4077 0 0,25 2-735 0 0</inkml:trace>
  <inkml:trace contextRef="#ctx0" brushRef="#br0" timeOffset="11874.962">3 41 0 0 0,'0'0'289'0'0,"0"0"913"0"0,0 0 262 0 0,0 0-9 0 0,0 0-13 0 0,0 0-74 0 0,0 0-110 0 0,0 0-78 0 0,0 0-41 0 0,-1-3-3 0 0,1 2-1020 0 0,-1 1 1 0 0,1-1-1 0 0,0 0 0 0 0,0 1 0 0 0,0-1 0 0 0,0 1 1 0 0,0-1-1 0 0,0 1 0 0 0,0-1 0 0 0,0 0 1 0 0,0 1-1 0 0,0-1 0 0 0,0 1 0 0 0,0-1 0 0 0,0 1 1 0 0,0-1-1 0 0,0 0 0 0 0,1 1 0 0 0,-1-1 0 0 0,0 1 1 0 0,0-1-1 0 0,1 1 0 0 0,-1-1 0 0 0,0 1 0 0 0,1-1 1 0 0,-1 1-1 0 0,1 0 0 0 0,-1-1 0 0 0,0 1 0 0 0,1-1 1 0 0,-1 1-1 0 0,1 0 0 0 0,-1 0 0 0 0,1-1 1 0 0,-1 1-1 0 0,1 0 0 0 0,-1 0 0 0 0,1-1 0 0 0,-1 1 1 0 0,1 0-1 0 0,0 0 0 0 0,-1 0 0 0 0,1 0 0 0 0,-1 0 1 0 0,1 0-1 0 0,-1 0 0 0 0,1 0 0 0 0,0 0 0 0 0,-1 0 1 0 0,1 0-1 0 0,-1 0 0 0 0,1 0 0 0 0,-1 1 0 0 0,1-1 1 0 0,-1 0-1 0 0,1 0 0 0 0,0 0 0 0 0,-1 1 1 0 0,0-1-1 0 0,1 0 0 0 0,0 1-116 0 0,8-1-711 0 0,130 1 2796 0 0,47 0-187 0 0,133-17-1898 0 0,-136 8-615 0 0,-164 35-4690 0 0,-19-11 570 0 0,0-1-3323 0 0,0-7 4477 0 0</inkml:trace>
  <inkml:trace contextRef="#ctx0" brushRef="#br0" timeOffset="12657.339">1092 895 0 0 0,'0'0'1535'0'0,"0"0"364"0"0,0 0-116 0 0,0 0-197 0 0,0 0-149 0 0,0 0-151 0 0,0 0-168 0 0,0 0-185 0 0,0 0-206 0 0,0 0-227 0 0,0 0-140 0 0,0 0-41 0 0,0 0 37 0 0,-3 4 61 0 0,-15 21 494 0 0,17-24-848 0 0,1-1-1 0 0,-1 0 1 0 0,1 1 0 0 0,0-1-1 0 0,0 0 1 0 0,-1 1-1 0 0,1-1 1 0 0,0 1 0 0 0,0-1-1 0 0,-1 1 1 0 0,1-1-1 0 0,0 1 1 0 0,0-1 0 0 0,0 1-1 0 0,0-1 1 0 0,0 1-1 0 0,-1-1 1 0 0,1 1 0 0 0,0-1-1 0 0,0 1 1 0 0,0-1-1 0 0,0 1 1 0 0,1-1 0 0 0,-1 1-1 0 0,0-1 1 0 0,0 0-1 0 0,0 1 1 0 0,0-1 0 0 0,0 1-1 0 0,1-1 1 0 0,-1 1-1 0 0,0-1 1 0 0,0 1 0 0 0,1-1-1 0 0,-1 0 1 0 0,0 1-1 0 0,1-1 1 0 0,-1 0 0 0 0,0 1-1 0 0,1-1 1 0 0,-1 0-1 0 0,1 1 1 0 0,-1-1 0 0 0,0 0-1 0 0,1 0 1 0 0,-1 1-1 0 0,1-1 1 0 0,-1 0 0 0 0,1 0-1 0 0,-1 0 1 0 0,1 0 0 0 0,-1 0-1 0 0,1 0 1 0 0,-1 1-1 0 0,1-1 1 0 0,-1 0 0 0 0,1 0-1 0 0,-1-1 1 0 0,1 1-1 0 0,-1 0 1 0 0,1 0 0 0 0,-1 0-1 0 0,1 0 1 0 0,-1 0-1 0 0,1 0 1 0 0,-1-1 0 0 0,0 1-1 0 0,1 0-62 0 0,34-16 2862 0 0,-10-9-1090 0 0,-44 30-1734 0 0,-32 26-282 0 0,86-23-4371 0 0,-19-8-6019 0 0,-12 0 2031 0 0</inkml:trace>
</inkml:ink>
</file>

<file path=ppt/ink/ink9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4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 0 0 0,'0'0'1678'0'0,"0"0"69"0"0,0 0 113 0 0,0 0 178 0 0,0 0 85 0 0,0 0-108 0 0,0 0-259 0 0,0 0-335 0 0,0 0-350 0 0,0 0-284 0 0,0 0-218 0 0,-1 4-152 0 0,-28 92 1266 0 0,-2 89-41 0 0,-1 26-767 0 0,29-176-793 0 0,0-18-45 0 0,1 0 1 0 0,1 0 0 0 0,0 1-1 0 0,1-1 1 0 0,1 1-1 0 0,1-1 1 0 0,1 0 0 0 0,2 10-38 0 0,-3-25 31 0 0,0 1 1 0 0,0-1-1 0 0,0 1 1 0 0,0-1-1 0 0,0 1 1 0 0,1-1-1 0 0,-1 0 1 0 0,1 0-1 0 0,0-1 1 0 0,-1 1-1 0 0,1 0 1 0 0,0-1-1 0 0,0 0 1 0 0,0 1-1 0 0,0-1 1 0 0,0 0-1 0 0,0-1 1 0 0,1 1-1 0 0,-1 0 1 0 0,0-1-1 0 0,0 0 1 0 0,0 0-1 0 0,1 0 1 0 0,-1 0-1 0 0,0 0 1 0 0,0-1-1 0 0,1 1 1 0 0,-1-1-1 0 0,0 0 1 0 0,0 0-1 0 0,0 0 1 0 0,0-1-1 0 0,0 1 1 0 0,0-1-1 0 0,-1 1 1 0 0,1-1-1 0 0,0 0-31 0 0,28-22 192 0 0,-2-1-1 0 0,0-1 0 0 0,-2-1 1 0 0,-1-2-1 0 0,-1-1 1 0 0,-2 0-1 0 0,0-2 0 0 0,-3-1 1 0 0,0 0-1 0 0,8-25-191 0 0,61-166 452 0 0,-56 103-212 0 0,-32 88 732 0 0,-19 86-938 0 0,-3 36-9 0 0,3 2 0 0 0,5 0-1 0 0,-1 59-24 0 0,14 85 7 0 0,25-3-71 0 0,-23-194 7 0 0,-8 193-165 0 0,-20-150 152 0 0,-4-29 22 0 0,27-49 42 0 0,1 0 0 0 0,-1 0 0 0 0,0-1 0 0 0,-1 1 0 0 0,1-1 0 0 0,0 1 0 0 0,-1-1 0 0 0,1 0 0 0 0,-1 0 0 0 0,0 0 0 0 0,1-1 0 0 0,-1 0 0 0 0,0 1 0 0 0,0-1 0 0 0,0 0 0 0 0,0-1 0 0 0,0 1 0 0 0,0-1 0 0 0,0 0 0 0 0,-1 0 0 0 0,1 0 0 0 0,0 0 0 0 0,-2-1 6 0 0,3-1 0 0 0,0 0 1 0 0,0 0-1 0 0,0-1 0 0 0,1 1 0 0 0,-1 0 0 0 0,0-1 0 0 0,1 0 0 0 0,0 0 0 0 0,0 1 0 0 0,0-1 1 0 0,0-1-1 0 0,0 1 0 0 0,0 0 0 0 0,1 0 0 0 0,-1-1 0 0 0,1 1 0 0 0,0-1 0 0 0,0 1 0 0 0,1-1 1 0 0,-1 1-1 0 0,1-1 0 0 0,-1 0 0 0 0,1 1 0 0 0,0-3 0 0 0,-2-23-28 0 0,0 0 1 0 0,2-1-1 0 0,1 1 0 0 0,1 0 1 0 0,2 0-1 0 0,0 0 0 0 0,2 0 1 0 0,2 1-1 0 0,0-1 1 0 0,2 2-1 0 0,9-19 28 0 0,62-116-3965 0 0,-46 111 385 0 0,-7 19-4696 0 0,-27 30 7801 0 0,14-13-9252 0 0</inkml:trace>
</inkml:ink>
</file>

<file path=ppt/ink/ink9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5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9770 0 0,'0'0'2390'0'0,"0"0"-587"0"0,0 0-391 0 0,0 0-98 0 0,0 0-111 0 0,0 0-159 0 0,0 0-110 0 0,0 0-165 0 0,0 0-173 0 0,0 0-148 0 0,0 0-102 0 0,0 0-50 0 0,0 0-7 0 0,-16 26-7 0 0,-51 78-58 0 0,49-49 35 0 0,19-45-209 0 0,-1-8-41 0 0,0 1-1 0 0,-1-1 1 0 0,1 0-1 0 0,0 1 1 0 0,0-1-1 0 0,0 0 1 0 0,0 1 0 0 0,1-1-1 0 0,-1 0 1 0 0,1 1-1 0 0,-1-1 1 0 0,1 0 0 0 0,0 0-1 0 0,0 1 1 0 0,0-1-1 0 0,0 0 1 0 0,0 0-1 0 0,0 0 1 0 0,1 0 0 0 0,-1 0-1 0 0,1-1 1 0 0,-1 1-1 0 0,1 0 1 0 0,0-1-1 0 0,0 1 1 0 0,-1-1 0 0 0,1 1-1 0 0,0-1 1 0 0,0 0-1 0 0,0 0 1 0 0,1 0-1 0 0,-1 0 1 0 0,0 0 0 0 0,0-1-1 0 0,1 1 1 0 0,-1 0-1 0 0,2-1-8 0 0,2 0 91 0 0,0 0-1 0 0,1 0 1 0 0,-1 0 0 0 0,1-1-1 0 0,-1 0 1 0 0,0-1-1 0 0,0 1 1 0 0,1-1-1 0 0,-1-1 1 0 0,-1 1-1 0 0,1-1 1 0 0,0 0-1 0 0,0 0 1 0 0,-1 0-1 0 0,0-1 1 0 0,0 0-1 0 0,0 0 1 0 0,0 0-1 0 0,0-1 1 0 0,-1 0-1 0 0,0 0 1 0 0,0 0 0 0 0,0 0-1 0 0,-1 0 1 0 0,3-5-91 0 0,-2 3 66 0 0,1-1 0 0 0,0 1 1 0 0,-1-1-1 0 0,-1 0 1 0 0,1 0-1 0 0,-2 0 1 0 0,1 0-1 0 0,-1-1 0 0 0,0 1 1 0 0,0-1-1 0 0,-1 0 1 0 0,0 1-1 0 0,-1-1 1 0 0,0 0-1 0 0,0 1 0 0 0,-2-4-66 0 0,1 8-10 0 0,0 1 0 0 0,0-1 0 0 0,-1 1 0 0 0,0 0 0 0 0,0 0 0 0 0,0-1 0 0 0,0 1 0 0 0,0 0 0 0 0,-1 1 0 0 0,1-1 0 0 0,-1 0 0 0 0,0 1 0 0 0,1-1 0 0 0,-1 1 0 0 0,-1 0 0 0 0,1 0 0 0 0,0 0 0 0 0,0 1 0 0 0,-1-1 0 0 0,-2 0 10 0 0,-46-9-3340 0 0,34 18-734 0 0,8 4-4487 0 0,5-3-2336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2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1,'31'97,"-4"2,8 63,-21-70,24 83,-38-173,1 0,0 1,0-1,0 0,0 0,0 0,0 0,1 0,-1 0,1 0,-1 0,1 0,0-1,-1 1,1-1,0 1,0-1,0 0,1 1,-1-1,0 0,0-1,1 1,-1 0,0-1,1 1,-1-1,0 0,1 0,-1 1,1-2,-1 1,0 0,1 0,-1-1,1 0,-1 1,0-1,0 0,1 0,-1 0,0 0,0-1,0 1,0 0,0-1,0 0,-1 1,1-1,0 0,-1 0,0 0,1 0,52-130,52-176,-101 294,0 1,1-1,0 1,1 0,1 1,0 0,0 0,1 1,1 0,0 0,0 1,11-8,-4 10</inkml:trace>
</inkml:ink>
</file>

<file path=ppt/ink/ink9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5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 14147 0 0,'0'0'2116'0'0,"0"0"-487"0"0,0 0-226 0 0,0 0-96 0 0,0 0-119 0 0,0 0-180 0 0,0 0-206 0 0,0 0-149 0 0,0 0-147 0 0,0 0-162 0 0,0 0-99 0 0,0 0-65 0 0,0 0-65 0 0,-3 33-23 0 0,-7 102 3 0 0,9-134-91 0 0,0 0 1 0 0,1 0 0 0 0,-1 1-1 0 0,1-1 1 0 0,-1 0 0 0 0,1 1 0 0 0,0-1-1 0 0,-1 1 1 0 0,1-1 0 0 0,0 0-1 0 0,0 1 1 0 0,0-1 0 0 0,0 1 0 0 0,0-1-1 0 0,0 0 1 0 0,0 1 0 0 0,1-1 0 0 0,-1 0-1 0 0,0 1 1 0 0,1-1 0 0 0,-1 0-1 0 0,1 1 1 0 0,0-1 0 0 0,-1 0 0 0 0,1 0-1 0 0,0 1 1 0 0,0-1 0 0 0,-1 0-1 0 0,1 0 1 0 0,0 0 0 0 0,0 0 0 0 0,0 0-1 0 0,1 0 1 0 0,-1 0 0 0 0,1 0-5 0 0,2 0 59 0 0,2 2 19 0 0,0-2 0 0 0,0 1 0 0 0,0-1 0 0 0,0 0 0 0 0,0 0 1 0 0,1 0-1 0 0,-1-1 0 0 0,0 0 0 0 0,0-1 0 0 0,0 1 0 0 0,1-1 1 0 0,-1 0-1 0 0,0-1 0 0 0,0 1 0 0 0,0-1 0 0 0,-1 0 1 0 0,1-1-1 0 0,0 1 0 0 0,-1-1 0 0 0,1 0 0 0 0,0-2-78 0 0,9-6 193 0 0,-1-2-1 0 0,0 0 1 0 0,0-1-1 0 0,-2 0 1 0 0,1-1-1 0 0,-2 0 1 0 0,0-1 0 0 0,1-4-193 0 0,8-65 241 0 0,-29 78-1818 0 0,5 7-2366 0 0,1-1-3508 0 0,0 1-5142 0 0</inkml:trace>
</inkml:ink>
</file>

<file path=ppt/ink/ink9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9314 0 0,'0'0'1760'0'0,"0"0"59"0"0,0 0 14 0 0,0 0 51 0 0,0 0-94 0 0,0 0-242 0 0,0 0-291 0 0,0 0-328 0 0,0 0-318 0 0,0 0-252 0 0,0 0-139 0 0,0 0-50 0 0,0 0 34 0 0,0 17 38 0 0,-3 131 514 0 0,2-141-684 0 0,0 0 0 0 0,1 0 0 0 0,0 0 0 0 0,0 0 0 0 0,1 0 0 0 0,0 0 0 0 0,0 0 0 0 0,1 0 1 0 0,0 0-1 0 0,0 0 0 0 0,1-1 0 0 0,-1 1 0 0 0,1-1 0 0 0,1 1 0 0 0,-1-1 0 0 0,1 0 0 0 0,0-1 0 0 0,1 1 0 0 0,-1-1 0 0 0,1 1 0 0 0,0-1 0 0 0,1-1 0 0 0,-1 1 0 0 0,1-1 1 0 0,0 0-1 0 0,0 0 0 0 0,0-1-72 0 0,-2-2 63 0 0,1-1 0 0 0,0 0 0 0 0,-1 0 0 0 0,1 0 0 0 0,-1-1 0 0 0,1 0 0 0 0,-1 0 0 0 0,1 0-1 0 0,-1 0 1 0 0,1 0 0 0 0,-1-1 0 0 0,0 0 0 0 0,0 0 0 0 0,0 0 0 0 0,0-1 0 0 0,0 1 0 0 0,-1-1 0 0 0,1 0 0 0 0,-1 0 0 0 0,1 0 0 0 0,-1 0 0 0 0,0-1 0 0 0,0 0 0 0 0,-1 1 0 0 0,3-4-63 0 0,7-5 62 0 0,83-116 279 0 0,-93 129-349 0 0,0 0 0 0 0,0-1 0 0 0,0 1 0 0 0,0 0 0 0 0,0 0 0 0 0,-1 0 0 0 0,1 1 0 0 0,0-1 0 0 0,0 0 0 0 0,-1 0 0 0 0,1 1 0 0 0,-1-1 0 0 0,1 1 0 0 0,-1 0 0 0 0,0-1 0 0 0,0 1 0 0 0,0 0-1 0 0,0 0 1 0 0,0 0 0 0 0,0 0 0 0 0,0 0 0 0 0,0 0 0 0 0,-1 0 0 0 0,1 0 0 0 0,-1 0 0 0 0,1 1 8 0 0,11 18 21 0 0,3 0-30 0 0,-12-15 13 0 0,1 0 0 0 0,-1 0 0 0 0,1 0 0 0 0,1-1 0 0 0,-1 0 0 0 0,1 0 0 0 0,0 0 1 0 0,0-1-1 0 0,0 1 0 0 0,1-1 0 0 0,-1 0 0 0 0,1-1 0 0 0,0 1 0 0 0,0-1 0 0 0,0 0 0 0 0,1-1 0 0 0,-1 0 0 0 0,3 1-4 0 0,2-2 38 0 0,1-1-1 0 0,-1 0 0 0 0,1-1 1 0 0,-1 0-1 0 0,1-1 0 0 0,-1 0 0 0 0,0-1 1 0 0,0 0-1 0 0,0-1 0 0 0,0 0 1 0 0,-1 0-1 0 0,0-2 0 0 0,0 1 0 0 0,0-1 1 0 0,0 0-1 0 0,-1-1 0 0 0,0 0 1 0 0,0-1-1 0 0,-1 0 0 0 0,0 0 0 0 0,0-1 1 0 0,-1 0-1 0 0,0 0 0 0 0,-1-1-37 0 0,-3 5 28 0 0,-1 0 0 0 0,0-1 0 0 0,0 1 0 0 0,0 0 0 0 0,-1-1 0 0 0,0 0 0 0 0,0 1 0 0 0,0-1 0 0 0,-1 0-1 0 0,1 1 1 0 0,-2-1 0 0 0,1 0 0 0 0,0 1 0 0 0,-1-2-28 0 0,0-15 33 0 0,-25-5-2140 0 0,26 27 827 0 0,0 0-767 0 0,0 0-1226 0 0,0 1-3122 0 0,0 2-5548 0 0</inkml:trace>
</inkml:ink>
</file>

<file path=ppt/ink/ink9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12619 0 0,'0'0'1673'0'0,"0"0"-154"0"0,0 0-16 0 0,0 0 68 0 0,0 0-110 0 0,0 0-242 0 0,-10 35-275 0 0,-26 108-257 0 0,23-57 101 0 0,13-80-862 0 0,11 26-950 0 0,-2-61-5584 0 0,-7 18-128 0 0,-2 3-2806 0 0</inkml:trace>
</inkml:ink>
</file>

<file path=ppt/ink/ink9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6913 0 0,'0'0'1881'0'0,"0"0"-601"0"0,0 0-520 0 0,0 0-352 0 0,0 0-336 0 0,0 0-496 0 0,0 0-976 0 0,0 0-2009 0 0,0 0-2672 0 0</inkml:trace>
</inkml:ink>
</file>

<file path=ppt/ink/ink9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16468 0 0,'0'0'832'0'0,"0"0"85"0"0,0 0 253 0 0,0 0 162 0 0,0 0-68 0 0,0 0-246 0 0,0 0-283 0 0,7 32-204 0 0,21 102-193 0 0,-19 25 65 0 0,-9-89-435 0 0,-3 0 1 0 0,-4-1-1 0 0,-2 1 0 0 0,-7 15 32 0 0,-48 182-3066 0 0,56-204-812 0 0,27-67 540 0 0,62-90-8790 0 0,-66 75 9657 0 0</inkml:trace>
</inkml:ink>
</file>

<file path=ppt/ink/ink9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8514 0 0,'0'0'3773'0'0,"0"0"-1826"0"0,0 0-795 0 0,0 0-217 0 0,0 0-30 0 0,0 0 54 0 0,0 0 0 0 0,-4 33-29 0 0,-17 104-72 0 0,-2 25 926 0 0,-10 135-834 0 0,30-185-826 0 0,-1-3-4054 0 0,4-108 3650 0 0,-1 17-4372 0 0,-1-7-2736 0 0,1-7-152 0 0</inkml:trace>
</inkml:ink>
</file>

<file path=ppt/ink/ink9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0 0 0 0,'0'0'928'0'0,"0"0"719"0"0,0 0 232 0 0,0 0-1 0 0,0 0-36 0 0,0 0-74 0 0,0 0-117 0 0,0 0-161 0 0,0 0-222 0 0,0 0-210 0 0,0 0-164 0 0,0 0-120 0 0,-12 9-95 0 0,-53 40 736 0 0,64-48-1166 0 0,6-3-90 0 0,0-1 0 0 0,-1 1 0 0 0,1-1 0 0 0,-1 0 0 0 0,0 0-1 0 0,0-1 1 0 0,0 1 0 0 0,-1-1 0 0 0,1 0 0 0 0,-1 0 0 0 0,0 0 0 0 0,0 0 0 0 0,0 0-1 0 0,0-1 1 0 0,-1-1-159 0 0,-2 5-760 0 0,0 1-806 0 0,0 0-1535 0 0,0 0-3210 0 0,0 0-3754 0 0</inkml:trace>
</inkml:ink>
</file>

<file path=ppt/ink/ink9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3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75 473 4921 0 0,'0'0'1555'0'0,"0"0"76"0"0,0 0 41 0 0,0 0 65 0 0,0 0-32 0 0,0 0-119 0 0,0 0-175 0 0,0 0-223 0 0,0 0-182 0 0,0 0-135 0 0,0 0-72 0 0,0 0-58 0 0,23-32-45 0 0,75-100-77 0 0,-31 52 323 0 0,32-47 215 0 0,-91 114-1035 0 0,26-66 672 0 0,-33 69-288 0 0,1 31-572 0 0,20 248 253 0 0,-18-159-199 0 0,0 519 106 0 0,-38-417-182 0 0,-44 17-103 0 0,16-108 89 0 0,-27 4-76 0 0,88-123 167 0 0,-1 0-1 0 0,0 0 1 0 0,1-1 0 0 0,-1 1 0 0 0,0-1 0 0 0,0 1 0 0 0,0-1 0 0 0,0 0 0 0 0,0 0-1 0 0,0 0 1 0 0,0 0 0 0 0,-1 0 0 0 0,1 0 0 0 0,0 0 0 0 0,-1-1 0 0 0,1 1-1 0 0,0-1 1 0 0,-1 0 0 0 0,1 0 0 0 0,0 1 0 0 0,-1-2 0 0 0,1 1 0 0 0,0 0 0 0 0,-1 0-1 0 0,1-1 1 0 0,0 1 0 0 0,-1-1 0 0 0,1 0 0 0 0,0 0 0 0 0,0 0 0 0 0,-1 0-1 0 0,1 0 1 0 0,0 0 0 0 0,0 0 0 0 0,0-1 11 0 0,-54-61-284 0 0,24-31 234 0 0,28 73 81 0 0,1-1 0 0 0,2 0 0 0 0,0 1 1 0 0,1-1-1 0 0,2 0 0 0 0,0 1 0 0 0,1-1 1 0 0,1 1-1 0 0,1 0 0 0 0,1 0 0 0 0,0 0 1 0 0,2 1-1 0 0,1 0 0 0 0,0 1 0 0 0,1 0 1 0 0,5-6-32 0 0,4-3 81 0 0,1 0 1 0 0,2 2 0 0 0,0 0-1 0 0,2 1 1 0 0,1 1 0 0 0,1 2-1 0 0,0 0 1 0 0,11-4-82 0 0,54-12 82 0 0,-76 36-260 0 0,25 0-676 0 0,-10 10-2990 0 0,-15-2 767 0 0,-5-1-1302 0 0,0-1-3436 0 0,1-1 2148 0 0</inkml:trace>
  <inkml:trace contextRef="#ctx0" brushRef="#br0" timeOffset="2299.693">795 801 4001 0 0,'0'0'3533'0'0,"0"0"-893"0"0,0 0-273 0 0,0 0-74 0 0,0 0-250 0 0,0 0-413 0 0,0 0-337 0 0,0 0-201 0 0,0 0-189 0 0,0 0-203 0 0,0 0-199 0 0,0 0-121 0 0,0 0-76 0 0,-10 13-38 0 0,-29 44-23 0 0,21 9 391 0 0,18-54-529 0 0,8 159 658 0 0,19-126-634 0 0,-25-44-102 0 0,-1 0 0 0 0,1 0-1 0 0,0 0 1 0 0,0 0 0 0 0,0 0-1 0 0,0 0 1 0 0,0-1 0 0 0,1 1 0 0 0,-1-1-1 0 0,0 1 1 0 0,0-1 0 0 0,0 0-1 0 0,0 0 1 0 0,0 0 0 0 0,1 0 0 0 0,-1 0-1 0 0,0-1 1 0 0,0 1 0 0 0,0 0-1 0 0,0-1 1 0 0,0 0 0 0 0,0 1 0 0 0,0-1-1 0 0,0 0 1 0 0,0 0 0 0 0,0 0-1 0 0,0-1 1 0 0,0 1 0 0 0,-1 0 0 0 0,1-1-1 0 0,0 1 1 0 0,0-1-27 0 0,31-50 606 0 0,-1 15-410 0 0,97-68-121 0 0,-90 79-46 0 0,-15 11-40 0 0,1 1 1 0 0,1 2 0 0 0,0 1 0 0 0,0 1 0 0 0,20-5 10 0 0,-33 11-7 0 0,-9 3 11 0 0,-3 1 4 0 0,-1 0 3 0 0,0 0-16 0 0,0 0-1 0 0,0 0 32 0 0,0 0-10 0 0,0 0 8 0 0,0 0 10 0 0,0 0-6 0 0,0 0 8 0 0,0 0 23 0 0,0 0 2 0 0,0 0-10 0 0,0 0-7 0 0,0 0-17 0 0,0 0-5 0 0,0 0 16 0 0,0 0-12 0 0,0 0 22 0 0,0 0 18 0 0,0 0-25 0 0,0 0 23 0 0,0 0 1 0 0,0 0-21 0 0,0 0 19 0 0,0 0 22 0 0,-9 0-10 0 0,1-1-74 0 0,-1 1 1 0 0,1 0-1 0 0,-1 0 0 0 0,0 1 1 0 0,1 0-1 0 0,-1 0 0 0 0,1 1 1 0 0,0 0-1 0 0,-1 1 0 0 0,1 0 1 0 0,0 0-1 0 0,0 0 0 0 0,1 1 1 0 0,-6 4-2 0 0,1 0-12 0 0,1 0 0 0 0,-1 1 1 0 0,2 0-1 0 0,0 1 0 0 0,0 0 1 0 0,0 1-1 0 0,1 0 0 0 0,1 0 1 0 0,0 1-1 0 0,1 0 0 0 0,0 1 1 0 0,1-1-1 0 0,0 1 0 0 0,1 0 1 0 0,0 1-1 0 0,1-1 0 0 0,1 1 1 0 0,0 0-1 0 0,1 0 0 0 0,0 8 12 0 0,1-18-2 0 0,0-1-1 0 0,1 0 1 0 0,-1 1-1 0 0,1-1 1 0 0,0 0-1 0 0,0 1 0 0 0,1-1 1 0 0,-1 1-1 0 0,1-1 1 0 0,-1 0-1 0 0,1 0 1 0 0,0 1-1 0 0,0-1 1 0 0,1 0-1 0 0,-1 0 0 0 0,1 0 1 0 0,-1 0-1 0 0,1 0 1 0 0,0 0-1 0 0,0-1 1 0 0,0 1-1 0 0,0-1 0 0 0,1 1 1 0 0,-1-1-1 0 0,1 0 1 0 0,-1 0-1 0 0,1 0 1 0 0,0 0-1 0 0,0 0 1 0 0,0-1-1 0 0,0 1 0 0 0,0-1 1 0 0,0 0-1 0 0,0 0 1 0 0,1 0-1 0 0,-1 0 1 0 0,0 0-1 0 0,2-1 3 0 0,2 0 15 0 0,-1 0-1 0 0,0-1 1 0 0,1 0-1 0 0,-1 0 1 0 0,0 0 0 0 0,0-1-1 0 0,0 0 1 0 0,0 0-1 0 0,0-1 1 0 0,0 1 0 0 0,-1-1-1 0 0,1-1 1 0 0,-1 1-1 0 0,0-1 1 0 0,0 0 0 0 0,0 0-1 0 0,0 0 1 0 0,-1-1-1 0 0,0 0 1 0 0,1 0-15 0 0,129-177 203 0 0,-97 130-258 0 0,-37 51 52 0 0,0 1 1 0 0,0-1-1 0 0,0 0 0 0 0,1 1 0 0 0,-1-1 0 0 0,0 1 1 0 0,0-1-1 0 0,1 0 0 0 0,-1 1 0 0 0,1-1 1 0 0,-1 1-1 0 0,0-1 0 0 0,1 1 0 0 0,-1-1 1 0 0,1 1-1 0 0,-1 0 0 0 0,1-1 0 0 0,-1 1 0 0 0,1 0 1 0 0,-1-1-1 0 0,1 1 0 0 0,0 0 0 0 0,-1-1 1 0 0,1 1-1 0 0,0 0 0 0 0,-1 0 0 0 0,1 0 0 0 0,-1 0 1 0 0,1 0-1 0 0,0 0 0 0 0,-1 0 0 0 0,1 0 1 0 0,0 0-1 0 0,-1 0 0 0 0,1 0 0 0 0,0 0 0 0 0,-1 0 1 0 0,1 0-1 0 0,0 0 0 0 0,-1 1 0 0 0,1-1 1 0 0,-1 0-1 0 0,1 1 0 0 0,0-1 0 0 0,-1 0 0 0 0,1 1 1 0 0,-1-1-1 0 0,1 0 0 0 0,-1 1 0 0 0,1-1 1 0 0,-1 1-1 0 0,0-1 0 0 0,1 1 0 0 0,-1 0 0 0 0,0-1 1 0 0,1 1-1 0 0,-1-1 0 0 0,0 1 0 0 0,1-1 1 0 0,-1 1-1 0 0,0 0 0 0 0,0-1 3 0 0,37 49 7 0 0,-8 31-37 0 0,-3 32 45 0 0,-22-62-34 0 0,-2 0 0 0 0,-3 1-1 0 0,-1-1 1 0 0,-3 0 0 0 0,-11 47 19 0 0,-14 21 44 0 0,-52 45-176 0 0,81-162 129 0 0,-5 11-6 0 0,-2-1 0 0 0,1 0 1 0 0,-2 0-1 0 0,1-1 0 0 0,-1 0 0 0 0,-1 0 0 0 0,0-1 0 0 0,0-1 0 0 0,-1 1 0 0 0,0-2 0 0 0,0 1 0 0 0,-1-2 0 0 0,-2 2 9 0 0,12-9 2 0 0,-1 1-1 0 0,1-1 1 0 0,-1 1-1 0 0,1-1 1 0 0,0 0-1 0 0,-1 0 0 0 0,1 0 1 0 0,0 0-1 0 0,-1 0 1 0 0,1 0-1 0 0,0-1 1 0 0,0 1-1 0 0,0-1 1 0 0,0 0-1 0 0,0 1 1 0 0,1-1-1 0 0,-1 0 0 0 0,0 0 1 0 0,1 0-1 0 0,-1 0 1 0 0,1-1-1 0 0,0 1 1 0 0,0 0-1 0 0,0 0 1 0 0,0-1-1 0 0,0 1 0 0 0,0-1 1 0 0,1 1-1 0 0,-1-1 1 0 0,1 1-1 0 0,0-1 1 0 0,-1 1-1 0 0,1-1 1 0 0,0 1-1 0 0,1-1 0 0 0,-1 1 1 0 0,0-1-1 0 0,1 1 1 0 0,-1-1-1 0 0,1 1 1 0 0,0-1-1 0 0,0 1 1 0 0,0 0-2 0 0,-1-4 0 0 0,2-14-6 0 0,1 1 0 0 0,1-1 0 0 0,1 0 0 0 0,0 1 0 0 0,2 0 0 0 0,0 0 0 0 0,1 1 0 0 0,9-16 6 0 0,3-9-4 0 0,11-17 11 0 0,2 1-1 0 0,3 2 0 0 0,36-44-6 0 0,-5 7-31 0 0,17-46 36 0 0,-51 71 39 0 0,-17 21 20 0 0,-16 47-41 0 0,0 1 5 0 0,0 0 12 0 0,0 0-20 0 0,0 0-41 0 0,-15 23-274 0 0,11-17 285 0 0,0 1 0 0 0,0 0 0 0 0,1 1 0 0 0,0-1 0 0 0,0 1 0 0 0,1-1 0 0 0,-1 1 0 0 0,2 0 0 0 0,-1 0 0 0 0,1 0 0 0 0,1 0 0 0 0,-1 0 0 0 0,1 0 0 0 0,1 0 0 0 0,-1 0 0 0 0,1 0 0 0 0,1-1 0 0 0,0 1 0 0 0,0 0 0 0 0,0 0 0 0 0,1-1 0 0 0,1 4 10 0 0,26 34-4 0 0,-28-42 1 0 0,1 1 0 0 0,-1-1 0 0 0,1 0 1 0 0,0 1-1 0 0,0-1 0 0 0,0 0 0 0 0,0-1 0 0 0,1 1 0 0 0,-1-1 1 0 0,1 1-1 0 0,-1-1 0 0 0,1 0 0 0 0,0 0 0 0 0,0 0 0 0 0,0-1 0 0 0,0 0 1 0 0,0 0-1 0 0,0 0 0 0 0,1 0 0 0 0,-1 0 0 0 0,0-1 0 0 0,0 0 1 0 0,2 0 2 0 0,8-3 18 0 0,0 0 1 0 0,0-1 0 0 0,-1-1 0 0 0,1 0-1 0 0,-1-1 1 0 0,0-1 0 0 0,-1 0 0 0 0,0-1-1 0 0,0 0 1 0 0,0 0 0 0 0,-1-1-1 0 0,0-1 1 0 0,-1 0 0 0 0,0-1 0 0 0,-1 0-1 0 0,0 0 1 0 0,-1-1 0 0 0,0 0 0 0 0,0 0-1 0 0,-2-1 1 0 0,2-4-19 0 0,-1 7 8 0 0,75-118 156 0 0,-83 128-165 0 0,1 0-1 0 0,-1 0 0 0 0,1-1 1 0 0,0 1-1 0 0,-1 0 1 0 0,1 0-1 0 0,0 0 1 0 0,-1 0-1 0 0,1 0 0 0 0,0-1 1 0 0,-1 1-1 0 0,1 0 1 0 0,0 0-1 0 0,-1 0 1 0 0,1-1-1 0 0,0 1 0 0 0,0 0 1 0 0,-1-1-1 0 0,1 1 1 0 0,0 0-1 0 0,0-1 1 0 0,-1 1-1 0 0,1 0 1 0 0,0-1-1 0 0,0 1 0 0 0,0 0 1 0 0,0-1-1 0 0,0 1 1 0 0,0-1 1 0 0,-8 11-19 0 0,0 0 1 0 0,1 0 0 0 0,1 0 0 0 0,0 1-1 0 0,0 0 1 0 0,1 0 0 0 0,0 0-1 0 0,1 1 1 0 0,0 0 0 0 0,0 6 18 0 0,-6 13-44 0 0,6 55-41 0 0,6-82 76 0 0,0 0 1 0 0,0 0-1 0 0,0 0 1 0 0,1 0-1 0 0,0-1 1 0 0,0 1-1 0 0,0-1 1 0 0,0 1-1 0 0,1-1 1 0 0,-1 0-1 0 0,1-1 1 0 0,0 1-1 0 0,0 0 1 0 0,0-1-1 0 0,0 0 1 0 0,0 0-1 0 0,0 0 1 0 0,0-1-1 0 0,1 1 1 0 0,-1-1-1 0 0,1 0 1 0 0,-1 0-1 0 0,1-1 1 0 0,0 1-1 0 0,-1-1 1 0 0,1 0-1 0 0,-1 0 1 0 0,1-1-1 0 0,0 1 1 0 0,-1-1-1 0 0,1 0 1 0 0,3-2 8 0 0,13-3 6 0 0,0-1 1 0 0,0 0 0 0 0,-1-2-1 0 0,0-1 1 0 0,-1 0 0 0 0,0-1-1 0 0,0-2 1 0 0,0-1-7 0 0,11-7 35 0 0,-2-2 0 0 0,0-1 1 0 0,-2-1-1 0 0,-1-1 0 0 0,0-2-35 0 0,-17 15 20 0 0,0-1 0 0 0,0 0 0 0 0,-2-1-1 0 0,0 1 1 0 0,0-1 0 0 0,-2 0 0 0 0,0-1 0 0 0,0 1 0 0 0,0-12-20 0 0,-3 23 12 0 0,0 2-12 0 0,0 1 0 0 0,0-1 0 0 0,0 0 1 0 0,-1 0-1 0 0,1 0 0 0 0,0 0 1 0 0,-1 0-1 0 0,0 0 0 0 0,1 0 0 0 0,-1 0 1 0 0,0 0-1 0 0,0 0 0 0 0,0 0 0 0 0,0 1 1 0 0,0-1-1 0 0,0 0 0 0 0,-1 0 0 0 0,1 0 1 0 0,-1 0-1 0 0,1 0 0 0 0,-1 0 1 0 0,0 0-1 0 0,0 0 0 0 0,0 1 0 0 0,0-1 1 0 0,0 0-1 0 0,0 1 0 0 0,0-1 0 0 0,-1 1 1 0 0,1-1-1 0 0,0 1 0 0 0,-1-1 1 0 0,0 1-1 0 0,1 0 0 0 0,-1 0 0 0 0,1 0 1 0 0,-1 0-1 0 0,0 0 0 0 0,0 0 0 0 0,0 0 1 0 0,0 1-1 0 0,1-1 0 0 0,-1 1 0 0 0,0-1 1 0 0,-1 1-1 0 0,-5 2-21 0 0,0 0-1 0 0,0 1 1 0 0,0 0 0 0 0,0 0 0 0 0,0 0 0 0 0,0 1 0 0 0,1 1 0 0 0,0-1 0 0 0,0 1-1 0 0,0 0 1 0 0,0 1 0 0 0,1 0 0 0 0,0 0 0 0 0,0 0 0 0 0,1 0 0 0 0,-1 1 0 0 0,1 0-1 0 0,1 0 1 0 0,-1 2 21 0 0,2-5-22 0 0,1 0 0 0 0,1 0 0 0 0,-1 0 0 0 0,1 0-1 0 0,-1 0 1 0 0,1 0 0 0 0,0 0 0 0 0,0 1 0 0 0,1-1 0 0 0,0 0-1 0 0,-1 0 1 0 0,1 1 0 0 0,1-1 0 0 0,-1 0 0 0 0,0 0 0 0 0,2 4 22 0 0,1-6-12 0 0,0 0 1 0 0,-1 0 0 0 0,2 0 0 0 0,-1 0-1 0 0,0 0 1 0 0,0-1 0 0 0,0 1 0 0 0,1-1-1 0 0,-1 0 1 0 0,1 0 0 0 0,-1-1 0 0 0,1 1 0 0 0,-1-1-1 0 0,1 1 1 0 0,-1-1 0 0 0,1 0 0 0 0,-1 0-1 0 0,1-1 1 0 0,1 0 11 0 0,125-2-541 0 0,-128 3 535 0 0,0 0 0 0 0,0 1 0 0 0,0-1 0 0 0,0 1 0 0 0,0 0 0 0 0,-1-1 0 0 0,1 1 0 0 0,0 0 0 0 0,0 0 0 0 0,-1 0 1 0 0,1 0-1 0 0,-1 1 0 0 0,1-1 0 0 0,-1 0 0 0 0,1 1 0 0 0,-1-1 0 0 0,0 1 0 0 0,1-1 0 0 0,-1 1 0 0 0,0 0 0 0 0,0-1 0 0 0,0 1 0 0 0,-1 0 0 0 0,1 0 1 0 0,0 0-1 0 0,-1 0 0 0 0,1-1 0 0 0,-1 1 0 0 0,1 0 0 0 0,-1 0 0 0 0,0 0 0 0 0,0 0 0 0 0,0 0 0 0 0,0 0 0 0 0,0 0 0 0 0,0 1 6 0 0,-7 76 6 0 0,6-77-9 0 0,1 0 1 0 0,-1 0-1 0 0,0 1 1 0 0,1-1-1 0 0,-1 0 1 0 0,1 0-1 0 0,0 0 1 0 0,0 0-1 0 0,0 0 1 0 0,0 1-1 0 0,0-1 1 0 0,0 0-1 0 0,1 0 1 0 0,-1 0-1 0 0,0 0 1 0 0,1 0-1 0 0,0 0 1 0 0,0 1-1 0 0,-1-1 1 0 0,1-1-1 0 0,1 1 1 0 0,-1 0-1 0 0,0 0 1 0 0,0 0-1 0 0,1-1 1 0 0,-1 1-1 0 0,1 0 1 0 0,-1-1-1 0 0,1 1 1 0 0,-1-1-1 0 0,1 0 1 0 0,0 1 2 0 0,10 4-14 0 0,1 1 1 0 0,-1-2 0 0 0,1 0-1 0 0,0 0 1 0 0,0-1 0 0 0,1-1-1 0 0,-1 0 1 0 0,1-1 0 0 0,0 0-1 0 0,8-1 14 0 0,-12 0 44 0 0,1-1 0 0 0,-1 0 0 0 0,1-1-1 0 0,-1 0 1 0 0,1 0 0 0 0,-1-1 0 0 0,0-1 0 0 0,1 0-1 0 0,-1 0 1 0 0,-1-1 0 0 0,1 0 0 0 0,2-2-44 0 0,11-6 140 0 0,-1-1 1 0 0,0-1 0 0 0,0 0 0 0 0,-2-2-1 0 0,0-1 1 0 0,0 0 0 0 0,-2-2 0 0 0,0 0-1 0 0,-1 0 1 0 0,-1-2 0 0 0,-1 0 0 0 0,-1-1-1 0 0,0-3-140 0 0,-12 23 2 0 0,-1-1 0 0 0,1 1 0 0 0,-1-1 0 0 0,0 1 0 0 0,0-1 0 0 0,0 1 0 0 0,0-1 0 0 0,0 0 0 0 0,-1 0-1 0 0,1 1 1 0 0,-1-1 0 0 0,0 0 0 0 0,0 0 0 0 0,0 1 0 0 0,0-1 0 0 0,0 0 0 0 0,-1 0 0 0 0,1 0 0 0 0,-1 1 0 0 0,1-1-1 0 0,-1 0 1 0 0,0 1 0 0 0,0-1 0 0 0,-1 1 0 0 0,1-1 0 0 0,0 1 0 0 0,-1-1 0 0 0,1 1 0 0 0,-1 0 0 0 0,0 0-1 0 0,0 0 1 0 0,0 0 0 0 0,0 0 0 0 0,0 0 0 0 0,0 0 0 0 0,-1 1 0 0 0,1-1 0 0 0,-1 1 0 0 0,1 0 0 0 0,-1-1 0 0 0,1 1-1 0 0,-2 0-1 0 0,-7 3-30 0 0,0 0 0 0 0,0 1 0 0 0,0 0 0 0 0,0 1 0 0 0,0 0 0 0 0,1 0 0 0 0,-1 1 0 0 0,1 1 0 0 0,0 0 0 0 0,1 0 0 0 0,0 1 0 0 0,0 0 0 0 0,0 0 0 0 0,1 1 0 0 0,0 0 0 0 0,0 1 0 0 0,1 0 0 0 0,0 0 0 0 0,1 1 0 0 0,0-1 0 0 0,0 1 0 0 0,0 3 30 0 0,-3 0-22 0 0,0 2 0 0 0,1-1 0 0 0,0 1-1 0 0,1 0 1 0 0,1 1 0 0 0,1 0-1 0 0,0 0 1 0 0,1 0 0 0 0,1 0 0 0 0,0 1-1 0 0,1-1 1 0 0,1 1 0 0 0,0 6 22 0 0,2-18-4 0 0,-1 0 1 0 0,1-1-1 0 0,0 1 1 0 0,0 0-1 0 0,0 0 1 0 0,1-1-1 0 0,-1 1 1 0 0,1 0-1 0 0,0-1 1 0 0,1 0-1 0 0,-1 1 1 0 0,1-1-1 0 0,0 0 1 0 0,0 0-1 0 0,0-1 1 0 0,0 1-1 0 0,1-1 1 0 0,-1 1-1 0 0,1-1 1 0 0,0 0-1 0 0,0-1 1 0 0,0 1-1 0 0,1-1 1 0 0,-1 1-1 0 0,0-1 1 0 0,1 0-1 0 0,0-1 1 0 0,2 1 3 0 0,141 21 113 0 0,-124-23-104 0 0,0 0 1 0 0,0-2 0 0 0,0-1-1 0 0,0 0 1 0 0,0-2 0 0 0,-1-1 0 0 0,10-4-10 0 0,-11 2-241 0 0,48-23-668 0 0,-30-3-5140 0 0,-30 23-593 0 0,-2 6-4889 0 0</inkml:trace>
  <inkml:trace contextRef="#ctx0" brushRef="#br0" timeOffset="3040.151">828 344 5249 0 0,'0'0'2305'0'0,"0"0"7"0"0,0 0-110 0 0,0 0-156 0 0,0 0-254 0 0,0 0-340 0 0,0 0-238 0 0,0 0-179 0 0,0 0-230 0 0,0 0-167 0 0,0 0-149 0 0,0 0-90 0 0,-10 1 9 0 0,-30 1 27 0 0,25 1 1163 0 0,22-9-1216 0 0,14-17-1909 0 0,-12 16-2795 0 0,-4 4-4821 0 0,-4 3-626 0 0</inkml:trace>
</inkml:ink>
</file>

<file path=ppt/ink/ink9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33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248 232 944 0 0,'0'0'1819'0'0,"0"0"-273"0"0,0 0 108 0 0,0 0 242 0 0,0 0 212 0 0,0 0 40 0 0,14-32-141 0 0,41-96-280 0 0,-17 56 1711 0 0,-36 82 1727 0 0,-9 49-5151 0 0,4-28 445 0 0,-8 134 857 0 0,10 120-1316 0 0,3-128 202 0 0,-6 239-1426 0 0,-23-378-7535 0 0,13-16-1165 0 0,11-2 3388 0 0</inkml:trace>
  <inkml:trace contextRef="#ctx0" brushRef="#br0" timeOffset="247.208">1 714 5321 0 0,'0'0'3181'0'0,"0"0"-375"0"0,0 0-412 0 0,0 0-342 0 0,0 0-360 0 0,0 0-435 0 0,0 0-396 0 0,0 0-234 0 0,0 0-54 0 0,0 0 38 0 0,0 0 52 0 0,0 0 3 0 0,0 0-58 0 0,10 6-43 0 0,1 0-400 0 0,57 15 654 0 0,71-32 367 0 0,62-47-1006 0 0,-61 18-1791 0 0,-45 17-6763 0 0,-73 19 1915 0 0,-3 0-3324 0 0</inkml:trace>
  <inkml:trace contextRef="#ctx0" brushRef="#br0" timeOffset="486.085">754 600 7354 0 0,'0'0'2011'0'0,"0"0"-122"0"0,0 0-43 0 0,0 0-45 0 0,0 0-245 0 0,0 0-312 0 0,0 0-216 0 0,0 0-202 0 0,0 0-193 0 0,0 0-142 0 0,-22 31-87 0 0,-64 99-56 0 0,58-66 147 0 0,28-54-356 0 0,-1-6-95 0 0,0 1 1 0 0,0-1 0 0 0,1 0-1 0 0,-1 0 1 0 0,1 0 0 0 0,0 0-1 0 0,0 0 1 0 0,0 0 0 0 0,1 1-1 0 0,0-1 1 0 0,-1 0 0 0 0,1 0 0 0 0,1 0-1 0 0,-1 0 1 0 0,1 0 0 0 0,-1-1-1 0 0,1 1 1 0 0,0 0 0 0 0,0-1-1 0 0,1 1 1 0 0,-1-1 0 0 0,1 0-1 0 0,0 0 1 0 0,0 0 0 0 0,0 0-1 0 0,0 0 1 0 0,0-1 0 0 0,1 1-1 0 0,-1-1 1 0 0,1 0 0 0 0,-1 0-1 0 0,1 0 1 0 0,0-1 0 0 0,0 1-1 0 0,0-1 1 0 0,1 1-45 0 0,7-3 141 0 0,-1 0-1 0 0,1-1 1 0 0,-1 0 0 0 0,0-1-1 0 0,0 0 1 0 0,0 0 0 0 0,0-1-1 0 0,-1-1 1 0 0,1 0 0 0 0,-1-1-1 0 0,0 1 1 0 0,-1-2 0 0 0,1 1-1 0 0,-1-2 1 0 0,-1 1 0 0 0,1-1-1 0 0,-1 0 1 0 0,-1-1 0 0 0,1 0-1 0 0,-2 0 1 0 0,5-8-141 0 0,-6 11 55 0 0,0 0 0 0 0,-1 0 0 0 0,0-1 0 0 0,0 0 0 0 0,-1 0 0 0 0,1 0 0 0 0,-2 0 0 0 0,1 0 0 0 0,-1-1 0 0 0,0 1 0 0 0,-1-1 0 0 0,1 1-1 0 0,-1-1 1 0 0,-1 0 0 0 0,0 1 0 0 0,0-1 0 0 0,0 0 0 0 0,-1 1 0 0 0,-1-7-55 0 0,-1 11-146 0 0,0 0 0 0 0,0 0 0 0 0,0 0 0 0 0,-1 1 0 0 0,1-1 0 0 0,-1 1 0 0 0,1 0-1 0 0,-1 0 1 0 0,0 0 0 0 0,1 1 0 0 0,-1-1 0 0 0,0 1 0 0 0,0 0 0 0 0,0 0 0 0 0,-1 0 0 0 0,1 1 0 0 0,0-1 0 0 0,0 1-1 0 0,0 0 1 0 0,0 0 0 0 0,0 1 0 0 0,0-1 0 0 0,-1 1 0 0 0,1 0 0 0 0,0 0 0 0 0,0 0 0 0 0,1 1 0 0 0,-1-1-1 0 0,0 1 1 0 0,0 0 0 0 0,-1 1 146 0 0,-27 18-5105 0 0,20-14 159 0 0,-5 4-6969 0 0</inkml:trace>
</inkml:ink>
</file>

<file path=ppt/ink/ink9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8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1 729 4921 0 0,'0'0'3696'0'0,"0"0"-1527"0"0,0 0-567 0 0,0 0-75 0 0,0 0-24 0 0,0 0-91 0 0,0 0-123 0 0,0 0-136 0 0,0 0-154 0 0,0 0-143 0 0,0 0-144 0 0,0 0-52 0 0,7-15-15 0 0,54-117 1026 0 0,18-52 105 0 0,-46 92-1367 0 0,-25 52-229 0 0,-8 39-146 0 0,0 1-2 0 0,0 0-34 0 0,0 0-23 0 0,0 0-47 0 0,0 5-135 0 0,-1 10 195 0 0,1 1 0 0 0,1-1-1 0 0,0 0 1 0 0,1 0-1 0 0,1 0 1 0 0,0-1 0 0 0,1 1-1 0 0,0 0 1 0 0,1-1-1 0 0,5 10 13 0 0,-7-18 28 0 0,-1 1 0 0 0,1-1 0 0 0,0 0 0 0 0,0 0 0 0 0,1 0 0 0 0,0-1 0 0 0,0 1 0 0 0,0-1-1 0 0,1 0 1 0 0,0 0 0 0 0,0-1 0 0 0,0 1 0 0 0,0-1 0 0 0,1 0 0 0 0,0 0 0 0 0,0-1 0 0 0,0 0 0 0 0,0 0-1 0 0,0 0 1 0 0,1-1 0 0 0,-1 0 0 0 0,1 0 0 0 0,-1 0 0 0 0,1-1 0 0 0,3 0-28 0 0,-3-2 81 0 0,0-1 0 0 0,0 1 0 0 0,-1-1 0 0 0,1-1 0 0 0,0 1-1 0 0,-1-1 1 0 0,0-1 0 0 0,0 1 0 0 0,0-1 0 0 0,0 0 0 0 0,0 0 0 0 0,-1 0 0 0 0,1-1 0 0 0,-1 0 0 0 0,0 0 0 0 0,-1-1 0 0 0,1 1 0 0 0,1-5-81 0 0,2 1 22 0 0,62-104 67 0 0,-40 58-828 0 0,-24 44 550 0 0,-1 5-6917 0 0,3 19-5035 0 0,-4-6 3234 0 0</inkml:trace>
  <inkml:trace contextRef="#ctx0" brushRef="#br0" timeOffset="13744.201">721 630 2825 0 0,'0'0'2579'0'0,"0"0"-982"0"0,0 0-479 0 0,0 0-26 0 0,0 0 66 0 0,0 0-50 0 0,0 0-172 0 0,0 0-241 0 0,0 0-160 0 0,0 0 0 0 0,0 0 14 0 0,8 6 61 0 0,79 36 1927 0 0,-72-39-2173 0 0,0-1 0 0 0,0-1 0 0 0,0 0 0 0 0,1-1 0 0 0,-1 0 0 0 0,0-1 0 0 0,0-1 0 0 0,0-1 0 0 0,0 0 0 0 0,-1-1 0 0 0,1 0 0 0 0,-1-1 0 0 0,0-1 0 0 0,13-6-364 0 0,-15 5 119 0 0,0 0-1 0 0,0 0 0 0 0,-1-1 0 0 0,0-1 1 0 0,0 0-1 0 0,-1 0 0 0 0,0-1 1 0 0,-1 0-1 0 0,0-1 0 0 0,0 0 1 0 0,-1-1-1 0 0,-1 1 0 0 0,0-1 1 0 0,4-10-119 0 0,-10 20 7 0 0,0 1 1 0 0,0-1 0 0 0,-1 0-1 0 0,1 0 1 0 0,0 0 0 0 0,-1 0-1 0 0,1 0 1 0 0,-1 1-1 0 0,0-1 1 0 0,0 0 0 0 0,0 0-1 0 0,0 0 1 0 0,0 0 0 0 0,0 0-1 0 0,0 0 1 0 0,0 0 0 0 0,-1 0-1 0 0,1 0 1 0 0,-1 0 0 0 0,0 0-1 0 0,1 1 1 0 0,-1-1 0 0 0,0 0-1 0 0,0 0 1 0 0,0 1 0 0 0,0-1-1 0 0,-1 1 1 0 0,1-1 0 0 0,0 1-1 0 0,-1-1 1 0 0,1 1-1 0 0,-1 0 1 0 0,1 0 0 0 0,-1-1-1 0 0,1 1 1 0 0,-1 0 0 0 0,0 0-1 0 0,0 1 1 0 0,1-1 0 0 0,-1 0-1 0 0,0 1 1 0 0,0-1 0 0 0,0 1-1 0 0,0-1 1 0 0,-1 1-8 0 0,-91 9-799 0 0,77-1 759 0 0,1 1-1 0 0,-1 0 1 0 0,1 1 0 0 0,1 1-1 0 0,0 1 1 0 0,0 0 0 0 0,2 1-1 0 0,-1 0 1 0 0,1 1 0 0 0,1 1 0 0 0,1 0-1 0 0,0 0 1 0 0,1 1 0 0 0,-7 15 40 0 0,13-21 19 0 0,1 0 1 0 0,1 0-1 0 0,0 0 1 0 0,0 0-1 0 0,1 1 1 0 0,0-1-1 0 0,1 0 0 0 0,0 0 1 0 0,1 1-1 0 0,1 4-19 0 0,1-9 55 0 0,0 0-1 0 0,0-1 1 0 0,1 1 0 0 0,-1-1-1 0 0,1 0 1 0 0,0 0-1 0 0,1 0 1 0 0,-1-1-1 0 0,1 0 1 0 0,0 0-1 0 0,0 0 1 0 0,1 0-1 0 0,-1-1 1 0 0,1 0-1 0 0,-1 0 1 0 0,1 0 0 0 0,0-1-1 0 0,0 0 1 0 0,1 0-55 0 0,18 5 185 0 0,0-2 0 0 0,0-1 0 0 0,0-1 0 0 0,1-1 1 0 0,-1-1-1 0 0,0-1 0 0 0,20-4-185 0 0,-18-1 101 0 0,0-1 1 0 0,0-1-1 0 0,0-1 0 0 0,-1-2 1 0 0,-1-1-1 0 0,0 0 0 0 0,0-2 1 0 0,21-15-102 0 0,68-46 197 0 0,-47 23-129 0 0,3-19 16 0 0,-64 64-50 0 0,-1-14 126 0 0,-44-5-258 0 0,33 22 105 0 0,1-1-18 0 0,0 0 0 0 0,0 0-1 0 0,-1 1 1 0 0,1-1 0 0 0,-1 1-1 0 0,0 0 1 0 0,0 1 0 0 0,0 0-1 0 0,0-1 1 0 0,-1 2 0 0 0,1-1-1 0 0,-1 1 1 0 0,1 0 0 0 0,-1 1-1 0 0,1-1 1 0 0,-1 1 0 0 0,1 0-1 0 0,-1 1 1 0 0,1 0 0 0 0,-1 0-1 0 0,1 0 1 0 0,0 1 0 0 0,-2 0 11 0 0,-2 3-15 0 0,1 0 1 0 0,1 0 0 0 0,-1 1 0 0 0,1 0-1 0 0,0 1 1 0 0,0-1 0 0 0,0 2-1 0 0,1-1 1 0 0,0 1 0 0 0,1 0-1 0 0,0 0 1 0 0,0 1 0 0 0,1 0-1 0 0,0 0 1 0 0,-2 6 14 0 0,3-3-3 0 0,1 0-1 0 0,1 0 1 0 0,0 0-1 0 0,1 1 1 0 0,0-1-1 0 0,1 1 1 0 0,0-1-1 0 0,1 1 1 0 0,0-1-1 0 0,1 1 1 0 0,0-1-1 0 0,1 0 1 0 0,2 4 3 0 0,-1-10 18 0 0,0-1 1 0 0,0 0-1 0 0,1 0 0 0 0,-1-1 1 0 0,1 1-1 0 0,0-1 1 0 0,0 0-1 0 0,1-1 0 0 0,-1 1 1 0 0,1-1-1 0 0,0 0 0 0 0,0 0 1 0 0,0-1-1 0 0,0 1 1 0 0,0-1-1 0 0,1-1 0 0 0,-1 1 1 0 0,1-1-1 0 0,-1 0 1 0 0,1-1-1 0 0,-1 0 0 0 0,1 0 1 0 0,-1 0-1 0 0,1-1 1 0 0,-1 0-1 0 0,1 0 0 0 0,-1 0 1 0 0,1-1-1 0 0,-1 0 1 0 0,0 0-1 0 0,0-1 0 0 0,0 0 1 0 0,0 0-1 0 0,3-3-18 0 0,175-81 633 0 0,80-57-633 0 0,-152 81 65 0 0,-64 44-317 0 0,-64 22 369 0 0,1 1 0 0 0,-1 0 0 0 0,1 1 0 0 0,0 1 0 0 0,0 0 0 0 0,1 1 0 0 0,-1 0 0 0 0,0 2-117 0 0,-15 7 59 0 0,-81 68-35 0 0,104-77-45 0 0,0 0 0 0 0,0 0 1 0 0,1 0-1 0 0,0 1 0 0 0,0-1 1 0 0,1 2-1 0 0,0-1 0 0 0,1 0 1 0 0,-1 1-1 0 0,2 0 1 0 0,-1 0-1 0 0,1 0 0 0 0,1 1 1 0 0,-1-1-1 0 0,2 0 0 0 0,-1 1 1 0 0,1 7 20 0 0,1-14-8 0 0,0 0 0 0 0,1-1 1 0 0,-1 1-1 0 0,1 0 0 0 0,0 0 0 0 0,0 0 1 0 0,0 0-1 0 0,0-1 0 0 0,0 1 0 0 0,1-1 1 0 0,-1 1-1 0 0,1-1 0 0 0,0 1 1 0 0,0-1-1 0 0,-1 0 0 0 0,1 0 0 0 0,1 0 1 0 0,-1 0-1 0 0,0 0 0 0 0,0 0 0 0 0,1 0 1 0 0,-1-1-1 0 0,1 0 0 0 0,0 1 1 0 0,-1-1-1 0 0,1 0 0 0 0,0 0 0 0 0,0 0 1 0 0,-1-1-1 0 0,3 1 8 0 0,89 9 2 0 0,-79-12 10 0 0,0 0 0 0 0,-1-2-1 0 0,1 0 1 0 0,-1 0-1 0 0,0-1 1 0 0,0-1-1 0 0,-1-1 1 0 0,0 0-1 0 0,0 0 1 0 0,0-1 0 0 0,7-7-12 0 0,3 0 47 0 0,14-11 58 0 0,0-2-1 0 0,-2-2 1 0 0,-1-1 0 0 0,21-26-105 0 0,12-34 168 0 0,-53 69-169 0 0,-1 0 0 0 0,-1 0 0 0 0,0-1 1 0 0,-2 0-1 0 0,-1-1 0 0 0,-1 0 0 0 0,-1-1 0 0 0,3-23 1 0 0,-7 36-43 0 0,0 0 1 0 0,-1-1-1 0 0,-1 1 0 0 0,0-1 0 0 0,-1 1 1 0 0,0-1-1 0 0,-1 0 0 0 0,0 1 0 0 0,-1 0 0 0 0,-1-1 1 0 0,0 1-1 0 0,0 0 0 0 0,-1 0 0 0 0,-1 0 0 0 0,0 1 1 0 0,0 0-1 0 0,-1 0 0 0 0,-1 0 0 0 0,0 0 0 0 0,0 1 1 0 0,-1 1-1 0 0,0-1 0 0 0,-1 1 0 0 0,-3-2 43 0 0,7 9-40 0 0,0 1-1 0 0,-1-1 0 0 0,1 1 1 0 0,0 0-1 0 0,-1 0 0 0 0,1 1 0 0 0,-1 0 1 0 0,0 0-1 0 0,1 0 0 0 0,-1 1 1 0 0,1-1-1 0 0,-1 1 0 0 0,1 1 1 0 0,0-1-1 0 0,-1 1 0 0 0,1 0 0 0 0,0 0 1 0 0,0 0-1 0 0,0 1 0 0 0,1 0 1 0 0,-1 0-1 0 0,0 0 0 0 0,1 0 1 0 0,0 1-1 0 0,0 0 0 0 0,0 0 0 0 0,-3 4 41 0 0,-5 6 3 0 0,1 0 0 0 0,0 1 0 0 0,2 1 0 0 0,-1-1 0 0 0,2 2-1 0 0,0-1 1 0 0,1 1 0 0 0,1 0 0 0 0,1 0 0 0 0,0 1-1 0 0,1 0 1 0 0,1 0 0 0 0,0 0 0 0 0,2 0 0 0 0,0 0 0 0 0,1 0-1 0 0,1 1 1 0 0,1 9-3 0 0,-2-12 1 0 0,1-1-1 0 0,0 1 0 0 0,1 0 1 0 0,1-1-1 0 0,1 0 1 0 0,0 0-1 0 0,0 0 1 0 0,2 0-1 0 0,0-1 0 0 0,0 0 1 0 0,1 0-1 0 0,1 0 1 0 0,1-1-1 0 0,-1 0 0 0 0,2-1 1 0 0,0 0-1 0 0,1 0 1 0 0,0-1-1 0 0,0-1 1 0 0,1 0-1 0 0,0 0 0 0 0,5 1 0 0 0,9 5-119 0 0,2-2-1 0 0,0-1 0 0 0,0-2 0 0 0,1 0 0 0 0,0-2 1 0 0,1-1-1 0 0,0-2 0 0 0,0-1 0 0 0,1-1 0 0 0,-1-1 1 0 0,1-2-1 0 0,18-2 120 0 0,-43 1-403 0 0,48-1-3816 0 0,-20-5-6759 0 0,-25 2 939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1.5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1 283,'5'5,"11"1,7 0,6-1,-4 3,0 1,0-2,1-2,0-2,2-1,-1-1,1-1,0 0,-4-5,-7-2</inkml:trace>
  <inkml:trace contextRef="#ctx0" brushRef="#br0" timeOffset="211.553">227 1,'-10'62,"-2"26,-1 2,4-9,2-14,2-13,3-11,1-8,1-5,0-3,1-7</inkml:trace>
</inkml:ink>
</file>

<file path=ppt/ink/ink9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42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140 663 544 0 0,'0'0'1927'0'0,"0"0"-42"0"0,0 0-21 0 0,0 0 19 0 0,0 0-105 0 0,0 0-227 0 0,0 0-263 0 0,0 0-289 0 0,0 0-252 0 0,0 0-170 0 0,0 0-126 0 0,0 0-38 0 0,0 0 27 0 0,-14 4 11 0 0,-42 14 8 0 0,53-16-398 0 0,0 0-1 0 0,0 0 1 0 0,0 0-1 0 0,1 1 1 0 0,-1-1-1 0 0,1 1 1 0 0,-1 0-1 0 0,1-1 1 0 0,0 1-1 0 0,0 0 1 0 0,0 1-1 0 0,0-1 1 0 0,1 0 0 0 0,-1 0-1 0 0,1 1 1 0 0,0-1-1 0 0,0 1 1 0 0,0-1-1 0 0,0 1 1 0 0,1 0-1 0 0,-1 1-60 0 0,-3 14 227 0 0,-3 7 33 0 0,1 0 1 0 0,1 0 0 0 0,2 1-1 0 0,1 0 1 0 0,0 0-1 0 0,2 0 1 0 0,4 25-261 0 0,-4-49 54 0 0,1 1 1 0 0,-1 0-1 0 0,1 0 0 0 0,0 0 0 0 0,0 0 1 0 0,1-1-1 0 0,-1 1 0 0 0,1-1 0 0 0,-1 1 0 0 0,1-1 1 0 0,0 1-1 0 0,1-1 0 0 0,-1 0 0 0 0,1 0 1 0 0,-1 0-1 0 0,1 0 0 0 0,0-1 0 0 0,0 1 1 0 0,0-1-1 0 0,0 0 0 0 0,0 1 0 0 0,1-1 1 0 0,-1-1-1 0 0,1 1 0 0 0,-1 0 0 0 0,1-1 1 0 0,0 0-1 0 0,0 0 0 0 0,-1 0 0 0 0,1 0 1 0 0,0-1-1 0 0,0 1 0 0 0,2-1-54 0 0,2 0 138 0 0,0 1 0 0 0,0-2 0 0 0,1 1 0 0 0,-1-1-1 0 0,0 0 1 0 0,0-1 0 0 0,0 1 0 0 0,0-2 0 0 0,-1 1 0 0 0,1-1 0 0 0,-1 0 0 0 0,1-1-1 0 0,-1 0 1 0 0,0 0 0 0 0,6-5-138 0 0,5-6 158 0 0,-1 0 1 0 0,-1-1-1 0 0,-1-1 0 0 0,0 0 1 0 0,-1-1-1 0 0,-1-1 0 0 0,-1 0 0 0 0,0-1 1 0 0,2-6-159 0 0,-8 12 52 0 0,1 1 1 0 0,-2-1-1 0 0,0 0 1 0 0,-1 0 0 0 0,0-1-1 0 0,-1 1 1 0 0,0-1-1 0 0,-1 0 1 0 0,-1-11-53 0 0,0 20-20 0 0,-1 1 1 0 0,0 0-1 0 0,-1 0 0 0 0,1 0 0 0 0,-1-1 1 0 0,0 1-1 0 0,0 0 0 0 0,-1 0 1 0 0,1 0-1 0 0,-1 0 0 0 0,0 1 1 0 0,0-1-1 0 0,-1 0 0 0 0,1 1 0 0 0,-1 0 1 0 0,0-1-1 0 0,-1 1 0 0 0,1 0 1 0 0,-1 1-1 0 0,1-1 0 0 0,-1 1 1 0 0,0-1-1 0 0,0 1 0 0 0,-1 0 0 0 0,1 0 1 0 0,-1 1-1 0 0,1 0 0 0 0,-1-1 1 0 0,0 2-1 0 0,0-1 0 0 0,0 0 1 0 0,0 1-1 0 0,0 0 0 0 0,0 0 1 0 0,-2 0 18 0 0,3 1-46 0 0,0 0 0 0 0,0 0 0 0 0,0 1 0 0 0,-1-1 0 0 0,1 1 0 0 0,0 0 0 0 0,0 0 0 0 0,0 0 0 0 0,0 0 0 0 0,0 1 0 0 0,1-1 0 0 0,-1 1 0 0 0,0 0 0 0 0,1 0 0 0 0,-1 1 0 0 0,-2 2 47 0 0,-59 78-379 0 0,63-79 375 0 0,0-1 1 0 0,1 0 0 0 0,0 1-1 0 0,-1-1 1 0 0,1 1-1 0 0,1-1 1 0 0,-1 1 0 0 0,0 0-1 0 0,1-1 1 0 0,0 1-1 0 0,0 0 1 0 0,0-1 0 0 0,0 1-1 0 0,1 0 1 0 0,-1-1-1 0 0,1 1 1 0 0,0-1 0 0 0,0 1-1 0 0,0-1 1 0 0,1 1-1 0 0,-1-1 1 0 0,1 0 0 0 0,0 1-1 0 0,0-1 1 0 0,0 0-1 0 0,0 0 1 0 0,0 0 0 0 0,1-1 3 0 0,5 4 20 0 0,1-2 1 0 0,0 1-1 0 0,0-1 1 0 0,1-1 0 0 0,-1 0-1 0 0,1 0 1 0 0,-1-1 0 0 0,1 0-1 0 0,0 0 1 0 0,0-1 0 0 0,0-1-1 0 0,0 0 1 0 0,0 0 0 0 0,0-1-1 0 0,0 0 1 0 0,3-1-21 0 0,-6 2 15 0 0,32-7 77 0 0,0-2 1 0 0,-1-2-1 0 0,0-1 1 0 0,0-1-1 0 0,-1-3 1 0 0,-1 0-1 0 0,-1-3 1 0 0,0-1-1 0 0,8-8-92 0 0,-38 25 4 0 0,72-52 216 0 0,-76 54-193 0 0,-1 1 30 0 0,0 0-13 0 0,0 0-10 0 0,-44 52-98 0 0,33-36 65 0 0,2 0 1 0 0,0 0 0 0 0,0 1 0 0 0,2 0 0 0 0,0 1 0 0 0,1-1 0 0 0,0 1 0 0 0,2 0 0 0 0,0 1 0 0 0,1-1 0 0 0,0 15-2 0 0,3-31 1 0 0,-1 1 1 0 0,0 0-1 0 0,1 0 0 0 0,-1 1 0 0 0,1-1 0 0 0,0 0 1 0 0,0 1-1 0 0,0-1 0 0 0,1 0 0 0 0,-1 1 0 0 0,1-1 1 0 0,-1 0-1 0 0,1 0 0 0 0,0 0 0 0 0,0 0 0 0 0,1 0 1 0 0,-1 0-1 0 0,1 0 0 0 0,-1 0 0 0 0,1 0 0 0 0,0 0 1 0 0,0-1-1 0 0,0 1 0 0 0,1-1 0 0 0,-1 1 0 0 0,1-1 1 0 0,-1 0-1 0 0,1 0 0 0 0,-1 0 0 0 0,1-1 0 0 0,0 1 1 0 0,0 0-1 0 0,2 0-1 0 0,3 0 35 0 0,-1 0 1 0 0,1 0-1 0 0,0-1 0 0 0,0 0 1 0 0,-1-1-1 0 0,1 0 0 0 0,0 0 1 0 0,0 0-1 0 0,0-1 0 0 0,0 0 1 0 0,-1-1-1 0 0,1 1 0 0 0,-1-2 1 0 0,1 1-1 0 0,-1-1 0 0 0,0 0 1 0 0,0 0-1 0 0,0-1 0 0 0,1-1-35 0 0,119-92 378 0 0,-39 2-150 0 0,-42 10-122 0 0,-77 158-993 0 0,30-64 868 0 0,0-3 6 0 0,0 0-1 0 0,0 1 1 0 0,0-1 0 0 0,0 1-1 0 0,1 0 1 0 0,0-1 0 0 0,1 1-1 0 0,0-1 1 0 0,0 1 0 0 0,0-1-1 0 0,0 1 1 0 0,1-1 0 0 0,0 0-1 0 0,1 0 1 0 0,-1 0 0 0 0,1 0 0 0 0,0 0-1 0 0,1-1 1 0 0,0 2 13 0 0,0-2-2 0 0,0-1 1 0 0,1 0-1 0 0,-1-1 1 0 0,1 1-1 0 0,-1-1 0 0 0,1 0 1 0 0,0 0-1 0 0,0 0 1 0 0,1-1-1 0 0,-1 0 0 0 0,0 0 1 0 0,1 0-1 0 0,-1 0 1 0 0,1-1-1 0 0,0 0 1 0 0,-1 0-1 0 0,1-1 0 0 0,0 0 1 0 0,0 0-1 0 0,-1 0 1 0 0,1 0-1 0 0,0-1 0 0 0,-1 0 1 0 0,1 0-1 0 0,0-1 1 0 0,0 0 1 0 0,22-11 83 0 0,0-2 0 0 0,-2 0 0 0 0,1-2 0 0 0,-2-1 0 0 0,-1-1 1 0 0,0-1-1 0 0,9-11-83 0 0,1 2 132 0 0,69-78 148 0 0,-81 80-235 0 0,-1-1-1 0 0,-1-2 0 0 0,-2 0 0 0 0,-1-1 1 0 0,-1 0-1 0 0,-1-2-44 0 0,-5 6 14 0 0,-1 0 0 0 0,-1 0 0 0 0,-1-1 0 0 0,-1 0 0 0 0,-2 0 0 0 0,0 0 0 0 0,-3 0 0 0 0,0-1 0 0 0,-1 1 0 0 0,-2-1 0 0 0,-1 1 0 0 0,-4-15-14 0 0,-23-16 63 0 0,29 59-70 0 0,0 0 1 0 0,0 0-1 0 0,0 0 1 0 0,0 0-1 0 0,0 0 1 0 0,0 0-1 0 0,0 0 1 0 0,0 0-1 0 0,0 0 0 0 0,0 0 1 0 0,0 1-1 0 0,0-1 1 0 0,0 0-1 0 0,0 1 1 0 0,0-1-1 0 0,0 1 1 0 0,1-1-1 0 0,-1 1 1 0 0,0 0-1 0 0,0-1 1 0 0,0 1-1 0 0,1 0 1 0 0,-1-1-1 0 0,0 1 1 0 0,1 0-1 0 0,-1 0 1 0 0,0 0-1 0 0,1 0 1 0 0,-1-1-1 0 0,1 1 1 0 0,0 0-1 0 0,-1 0 1 0 0,1 0-1 0 0,0 0 1 0 0,-1 0-1 0 0,1 0 1 0 0,0 0-1 0 0,0 0 1 0 0,0 0-1 0 0,0 0 1 0 0,0 0-1 0 0,0 1 7 0 0,-38 157-48 0 0,0 71 103 0 0,13-1-63 0 0,39-64 11 0 0,-4-107-33 0 0,-9-51 7 0 0,-1 1 0 0 0,1-1 1 0 0,0 1-1 0 0,1-1 0 0 0,0 0 0 0 0,0 0 1 0 0,0 1-1 0 0,1-1 0 0 0,0-1 0 0 0,1 1 1 0 0,-1 0-1 0 0,1-1 0 0 0,3 3 23 0 0,-18-36-6711 0 0,-22-24-2001 0 0,20 34 3496 0 0,7 5-1200 0 0</inkml:trace>
  <inkml:trace contextRef="#ctx0" brushRef="#br0" timeOffset="252.583">1243 501 5033 0 0,'0'0'4402'0'0,"0"0"-1248"0"0,0 0-777 0 0,0 0-518 0 0,0 0-447 0 0,0 0-346 0 0,0 0-147 0 0,0 0-19 0 0,0 0-24 0 0,0 0-89 0 0,0 0-150 0 0,0 0-135 0 0,0 0-97 0 0,34-2-38 0 0,107-5-40 0 0,147 1 521 0 0,-60-24-1271 0 0,-125 16-3031 0 0,-66 7-386 0 0,-12 0-3666 0 0,-6 3-3142 0 0</inkml:trace>
  <inkml:trace contextRef="#ctx0" brushRef="#br0" timeOffset="1059.349">2458 140 2369 0 0,'0'0'3122'0'0,"0"0"-919"0"0,0 0-330 0 0,0 0-4 0 0,0 0-13 0 0,0 0-137 0 0,0 0-273 0 0,0 0-337 0 0,0 0-318 0 0,0 0-272 0 0,0 0-171 0 0,0 0 6 0 0,4-9 112 0 0,21-22 887 0 0,-3 146 1088 0 0,-21 329-550 0 0,-20-32-1348 0 0,20-411-533 0 0,-1-1 0 0 0,0 1 0 0 0,1-1 0 0 0,-1 1 0 0 0,1-1 0 0 0,-1 1 0 0 0,1-1-1 0 0,0 0 1 0 0,-1 1 0 0 0,1-1 0 0 0,-1 0 0 0 0,1 0 0 0 0,0 1 0 0 0,-1-1 0 0 0,1 0 0 0 0,0 0-1 0 0,-1 0 1 0 0,1 0 0 0 0,0 1 0 0 0,-1-1 0 0 0,1 0 0 0 0,0 0 0 0 0,-1-1 0 0 0,1 1 0 0 0,0 0-1 0 0,-1 0 1 0 0,1 0 0 0 0,0 0 0 0 0,-1 0 0 0 0,1-1 0 0 0,-1 1 0 0 0,1 0 0 0 0,0-1 0 0 0,-1 1-1 0 0,1 0 1 0 0,-1-1 0 0 0,1 1 0 0 0,-1-1 0 0 0,1 1 0 0 0,-1-1 0 0 0,1 1 0 0 0,-1-1 0 0 0,0 1-1 0 0,1-1 1 0 0,-1 1 0 0 0,0-1 0 0 0,1 0 0 0 0,-1 1 0 0 0,0-1 0 0 0,0 1 0 0 0,1-1 0 0 0,-1 0-1 0 0,0 1 1 0 0,0-1 0 0 0,0 0 0 0 0,0 1 0 0 0,0-1 0 0 0,0 0 0 0 0,0 1 0 0 0,0-1-10 0 0,67-101 562 0 0,-41 59-506 0 0,2 1 0 0 0,2 1 0 0 0,2 1-1 0 0,1 2 1 0 0,11-7-56 0 0,80-59 59 0 0,-122 104-60 0 0,0-1 0 0 0,1 1 0 0 0,-1 0 0 0 0,0 0 1 0 0,0 1-1 0 0,1-1 0 0 0,-1 0 0 0 0,0 1 0 0 0,0-1 0 0 0,0 1 0 0 0,1 0 0 0 0,-1 0 1 0 0,0 0-1 0 0,0 0 0 0 0,0 0 0 0 0,0 0 0 0 0,-1 0 0 0 0,1 1 0 0 0,0-1 0 0 0,0 1 0 0 0,-1-1 1 0 0,1 1-1 0 0,-1 0 0 0 0,1 0 0 0 0,-1 0 0 0 0,0-1 0 0 0,0 1 0 0 0,0 0 0 0 0,0 0 1 0 0,0 1-1 0 0,0-1 0 0 0,0 0 0 0 0,-1 0 0 0 0,1 0 0 0 0,-1 1 0 0 0,0-1 0 0 0,0 0 1 0 0,1 0-1 0 0,-1 1 0 0 0,-1-1 0 0 0,1 0 0 0 0,0 0 0 0 0,0 1 0 0 0,-1 0 1 0 0,3 200 218 0 0,-12-101-254 0 0,18-73-321 0 0,-7-28 206 0 0,-1 0 1 0 0,1-1 0 0 0,0 1 0 0 0,0 0-1 0 0,0 0 1 0 0,0-1 0 0 0,0 1 0 0 0,1 0-1 0 0,-1-1 1 0 0,0 1 0 0 0,0-1 0 0 0,0 1-1 0 0,0-1 1 0 0,1 0 0 0 0,-1 0 0 0 0,0 1-1 0 0,0-1 1 0 0,1 0 0 0 0,-1 0 0 0 0,0 0-1 0 0,0 0 1 0 0,1 0 0 0 0,-1-1 0 0 0,0 1-1 0 0,0 0 1 0 0,1-1 0 0 0,-1 1 0 0 0,0 0-1 0 0,0-1 1 0 0,0 1 0 0 0,0-1 0 0 0,1 0 150 0 0,41-27-7245 0 0,-19 5-2163 0 0,-16 12 3317 0 0</inkml:trace>
  <inkml:trace contextRef="#ctx0" brushRef="#br0" timeOffset="1334.441">3300 645 0 0 0,'0'0'3251'0'0,"0"0"177"0"0,0 0-100 0 0,0 0-287 0 0,0 0-520 0 0,0 0-661 0 0,0 0-633 0 0,0 0-450 0 0,0 0-223 0 0,0 0-61 0 0,0 0 45 0 0,0 0 29 0 0,0 0-27 0 0,-20 30-75 0 0,-61 95-46 0 0,45-38 313 0 0,35-81-665 0 0,-2-2-19 0 0,1-1-1 0 0,0 1 1 0 0,1-1-1 0 0,-1 1 1 0 0,1 0-1 0 0,-1 0 1 0 0,1 0-1 0 0,0 0 1 0 0,1 0 0 0 0,-1 0-1 0 0,1 0 1 0 0,0 0-1 0 0,0 0 1 0 0,0 0-1 0 0,0 0 1 0 0,1 0-1 0 0,-1 0 1 0 0,1 0-1 0 0,0 0 1 0 0,0 0 0 0 0,1 0-1 0 0,-1 0 1 0 0,1 0-1 0 0,0-1 1 0 0,0 1-1 0 0,0-1 1 0 0,0 1-1 0 0,1-1 1 0 0,-1 0-1 0 0,1 0 1 0 0,0 0 0 0 0,0 0-1 0 0,0-1 1 0 0,0 1-1 0 0,1-1 1 0 0,-1 0-1 0 0,1 1 1 0 0,-1-2-1 0 0,1 1 1 0 0,0 0 0 0 0,0-1-48 0 0,10 0 90 0 0,-1 0 0 0 0,1-2 1 0 0,-1 1-1 0 0,0-2 1 0 0,1 0-1 0 0,-1-1 1 0 0,0 0-1 0 0,0 0 0 0 0,0-2 1 0 0,-1 0-1 0 0,1 0 1 0 0,-1-1-1 0 0,0 0 1 0 0,-1-1-1 0 0,0-1 0 0 0,0 0 1 0 0,0 0-1 0 0,-1-1 1 0 0,0 0-1 0 0,-1-1 1 0 0,0 0-1 0 0,-1-1 0 0 0,0 1 1 0 0,0-2-1 0 0,-1 1 1 0 0,1-5-91 0 0,-4 11 13 0 0,-1-1 1 0 0,0 0-1 0 0,-1 0 0 0 0,0 0 1 0 0,0 0-1 0 0,0 0 1 0 0,-1 0-1 0 0,1-1 1 0 0,-1 1-1 0 0,-1 0 0 0 0,1-1 1 0 0,-1 1-1 0 0,-1-1 1 0 0,1 1-1 0 0,-1 0 1 0 0,0-1-1 0 0,0 1 1 0 0,-1 0-1 0 0,0 0 0 0 0,0 0 1 0 0,0 0-1 0 0,-1 0 1 0 0,0 0-1 0 0,0 0 1 0 0,0 1-1 0 0,-1 0 0 0 0,0-1-13 0 0,-4 0-207 0 0,0 1 0 0 0,0-1 0 0 0,-1 2-1 0 0,1-1 1 0 0,-1 1 0 0 0,0 1 0 0 0,0-1-1 0 0,0 1 1 0 0,-1 1 0 0 0,1 0-1 0 0,-1 0 1 0 0,1 1 0 0 0,-1 0 0 0 0,0 1-1 0 0,1 0 1 0 0,-1 0 0 0 0,0 1 0 0 0,1 1-1 0 0,-3 0 208 0 0,-50 33-5951 0 0,33 1-5980 0 0,24-24 5280 0 0</inkml:trace>
  <inkml:trace contextRef="#ctx0" brushRef="#br0" timeOffset="1837.376">3683 667 9290 0 0,'0'0'2855'0'0,"0"0"-840"0"0,0 0-458 0 0,0 0-78 0 0,0 0-91 0 0,0 0-165 0 0,0 0-216 0 0,0 0-214 0 0,0 0-134 0 0,0 0-81 0 0,0 0-84 0 0,0 0-31 0 0,-2 13-35 0 0,-4 14-297 0 0,1-12 40 0 0,2 0-1 0 0,-1 1 1 0 0,2-1 0 0 0,0 1 0 0 0,1-1-1 0 0,0 1 1 0 0,1 0 0 0 0,1 0-1 0 0,2 10-170 0 0,0-23 45 0 0,0-1-1 0 0,0 1 0 0 0,0-1 1 0 0,1 1-1 0 0,-1-1 0 0 0,0 0 1 0 0,1 0-1 0 0,-1-1 0 0 0,1 1 1 0 0,0-1-1 0 0,0 0 1 0 0,0 0-1 0 0,-1 0 0 0 0,1 0 1 0 0,0 0-1 0 0,0-1 0 0 0,0 0 1 0 0,0 0-1 0 0,0 0 1 0 0,0 0-1 0 0,0-1 0 0 0,0 0 1 0 0,0 0-1 0 0,0 0 0 0 0,0 0 1 0 0,-1 0-1 0 0,1-1 0 0 0,0 1 1 0 0,-1-1-1 0 0,2-1-44 0 0,84-58 596 0 0,-29 13-392 0 0,34-44-54 0 0,-93 92-156 0 0,-1-1 0 0 0,1 0 0 0 0,-1 0 0 0 0,1 0 0 0 0,-1 0 1 0 0,1 0-1 0 0,-1 1 0 0 0,1-1 0 0 0,0 0 0 0 0,-1 1 0 0 0,1-1 1 0 0,0 0-1 0 0,0 1 0 0 0,0-1 0 0 0,-1 1 0 0 0,1-1 0 0 0,0 1 0 0 0,0-1 1 0 0,0 1-1 0 0,0 0 0 0 0,0 0 0 0 0,0-1 0 0 0,0 1 0 0 0,0 0 0 0 0,0 0 1 0 0,0 0-1 0 0,0 0 0 0 0,0 0 0 0 0,0 0 0 0 0,0 0 0 0 0,0 0 1 0 0,0 0-1 0 0,0 1 0 0 0,0-1 0 0 0,0 0 0 0 0,-1 1 0 0 0,1-1 0 0 0,0 1 1 0 0,1-1 5 0 0,27 96-178 0 0,-27-91 179 0 0,1-1 0 0 0,0 1 0 0 0,0 0 0 0 0,0 0 0 0 0,0-1 0 0 0,1 0-1 0 0,0 0 1 0 0,0 0 0 0 0,0 0 0 0 0,0-1 0 0 0,1 1 0 0 0,0-1 0 0 0,-1 0 0 0 0,1 0-1 0 0,0-1 1 0 0,0 0 0 0 0,1 0 0 0 0,-1 0 0 0 0,0 0 0 0 0,1-1 0 0 0,-1 0 0 0 0,1 0-1 0 0,-1 0 1 0 0,1-1 0 0 0,0 1 0 0 0,-1-2 0 0 0,1 1 0 0 0,-1 0 0 0 0,1-1 0 0 0,-1 0-1 0 0,1-1 1 0 0,-1 1 0 0 0,1-1 0 0 0,-1 0 0 0 0,0 0 0 0 0,0-1 0 0 0,0 1 0 0 0,3-3-1 0 0,117-82 853 0 0,-57 2-338 0 0,-56 12-1118 0 0,-13 48-4352 0 0,-3 2-7087 0 0,4 12 469 0 0</inkml:trace>
</inkml:ink>
</file>

<file path=ppt/ink/ink9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47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54 0 0 0,'0'0'1759'0'0,"0"0"-187"0"0,0 0 27 0 0,0 0 182 0 0,0 0 187 0 0,0 0 43 0 0,0 0-98 0 0,0 0-230 0 0,0 0-291 0 0,0 0-233 0 0,0 0-180 0 0,2-11-108 0 0,-1 1-305 0 0,4-21-596 0 0,-6 29 5042 0 0,-25 83-4467 0 0,-14 99-24 0 0,13-47-310 0 0,-6 42-43 0 0,4-13-53 0 0,26-103-979 0 0,3-58 528 0 0,0-1-35 0 0,0 0-72 0 0,-26-45-17762 0 0,23 35 14128 0 0,2 2 2578 0 0</inkml:trace>
  <inkml:trace contextRef="#ctx0" brushRef="#br0" timeOffset="326.01">56 17 1480 0 0,'0'0'2513'0'0,"0"0"-755"0"0,0 0-113 0 0,0 0 154 0 0,0 0 166 0 0,0 0 20 0 0,0 0-188 0 0,0 0-365 0 0,0 0-468 0 0,0 0-381 0 0,0 0-212 0 0,0 0-50 0 0,0 0 90 0 0,1 0 139 0 0,298 15 4159 0 0,-280-13-4601 0 0,197 22 533 0 0,-73 1-573 0 0,26-6-2139 0 0,-156-12-3429 0 0,-19 13-8615 0 0,4-14 10701 0 0</inkml:trace>
  <inkml:trace contextRef="#ctx0" brushRef="#br0" timeOffset="661.161">0 805 9842 0 0,'0'0'1288'0'0,"0"0"-33"0"0,0 0 3 0 0,0 0 78 0 0,0 0 52 0 0,0 0-142 0 0,0 0-266 0 0,0 0-276 0 0,0 0-162 0 0,0 0-46 0 0,0 0 29 0 0,0 0 100 0 0,0 0 9 0 0,11 5-57 0 0,7 2-192 0 0,0 0 1 0 0,0-2-1 0 0,1 0 1 0 0,0-1 0 0 0,0 0-1 0 0,19 0-385 0 0,-12-4 167 0 0,0-2-1 0 0,-1 0 1 0 0,1-1-1 0 0,-1-2 1 0 0,0-1-1 0 0,0-1 1 0 0,11-4-167 0 0,12-7-108 0 0,0 3 1 0 0,2 2-1 0 0,0 2 1 0 0,0 2-1 0 0,20 1 108 0 0,-58 7-635 0 0,80 1-2041 0 0,-62 5-2219 0 0,-4 5-4641 0 0,-12-6 1641 0 0</inkml:trace>
  <inkml:trace contextRef="#ctx0" brushRef="#br0" timeOffset="1294.013">997 724 9570 0 0,'0'0'1760'0'0,"0"0"-130"0"0,0 0-175 0 0,0 0-107 0 0,0 0-150 0 0,0 0-229 0 0,0 0-203 0 0,0 0-170 0 0,0 0-153 0 0,0 0-158 0 0,0 0-95 0 0,0 0-29 0 0,0 0-10 0 0,-19 19-6 0 0,-59 61 22 0 0,38-27 121 0 0,-11 38 131 0 0,40-70-401 0 0,5-11 269 0 0,12-15 1765 0 0,47-88-865 0 0,55-64-386 0 0,-41 87-521 0 0,-38 96-304 0 0,-8 73 296 0 0,8-23-170 0 0,-28-72-84 0 0,0 0 0 0 0,0 0 0 0 0,1 0 0 0 0,0-1 0 0 0,0 1 1 0 0,0 0-1 0 0,0-1 0 0 0,0 0 0 0 0,1 1 0 0 0,-1-1 0 0 0,1 0 0 0 0,0 0 0 0 0,0-1 0 0 0,0 1 0 0 0,1 0 0 0 0,-1-1 0 0 0,1 0 0 0 0,-1 0 0 0 0,1 0 0 0 0,0 0 0 0 0,-1-1 0 0 0,1 1 0 0 0,0-1 0 0 0,0 0 0 0 0,0 0 0 0 0,0 0 0 0 0,2-1-18 0 0,-1-1 77 0 0,-1 0 0 0 0,1 0 1 0 0,0-1-1 0 0,-1 1 0 0 0,0-1 0 0 0,1 0 0 0 0,-1-1 1 0 0,0 1-1 0 0,0-1 0 0 0,0 0 0 0 0,-1 1 0 0 0,1-2 1 0 0,-1 1-1 0 0,1 0 0 0 0,-1-1 0 0 0,0 0 0 0 0,0 1 1 0 0,-1-1-1 0 0,1 0 0 0 0,-1-1 0 0 0,0 1 0 0 0,0 0 1 0 0,1-3-78 0 0,8-12 127 0 0,22-55 213 0 0,-16-15 305 0 0,-17 49-2763 0 0,-1 7-4286 0 0,1 30 233 0 0,3 2-5770 0 0</inkml:trace>
</inkml:ink>
</file>

<file path=ppt/ink/ink9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50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0,'0'0'1199'0'0,"0"0"317"0"0,0 0 59 0 0,0 0-189 0 0,0 0-378 0 0,0 0-381 0 0,0 0-228 0 0,1 0 1513 0 0,16 0-1027 0 0,0 0 1 0 0,0 1-1 0 0,-1 0 0 0 0,1 1 1 0 0,0 1-1 0 0,-1 1 1 0 0,0 1-1 0 0,4 1-885 0 0,8 4 229 0 0,2-1 1 0 0,-1-2-1 0 0,1-1 1 0 0,0-1-1 0 0,1-1 1 0 0,-1-2-1 0 0,1-1 1 0 0,-1-2-1 0 0,1-1 1 0 0,-1-1-1 0 0,0-1 1 0 0,6-3-230 0 0,125-12-1888 0 0,-127 20-2175 0 0,-3 2-3304 0 0,-24 0 1226 0 0</inkml:trace>
</inkml:ink>
</file>

<file path=ppt/ink/ink9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9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114 639 3545 0 0,'0'0'2099'0'0,"0"0"-323"0"0,0 0-249 0 0,0 0-32 0 0,0 0 15 0 0,0 0-104 0 0,0 0-213 0 0,0 0-257 0 0,0 0-257 0 0,0 0-216 0 0,0 0-143 0 0,-15 16-80 0 0,-48 53-8 0 0,59-64-188 0 0,1-1-1 0 0,-1 1 1 0 0,1 0 0 0 0,0 0 0 0 0,0 0-1 0 0,1 0 1 0 0,-1 1 0 0 0,1-1-1 0 0,0 1 1 0 0,1-1 0 0 0,-1 1 0 0 0,1 0-1 0 0,0 0 1 0 0,1 3-44 0 0,-2 4 144 0 0,2 116 1627 0 0,1-127-1689 0 0,0 1 0 0 0,0 0 0 0 0,0-1-1 0 0,0 1 1 0 0,1-1 0 0 0,-1 1 0 0 0,1-1 0 0 0,0 0 0 0 0,-1 0-1 0 0,1 0 1 0 0,0 0 0 0 0,0 0 0 0 0,0 0 0 0 0,1 0-1 0 0,-1 0 1 0 0,0-1 0 0 0,1 1 0 0 0,-1-1 0 0 0,1 0-1 0 0,-1 0 1 0 0,1 0 0 0 0,0 0 0 0 0,-1 0 0 0 0,1-1-1 0 0,0 1 1 0 0,0-1 0 0 0,0 1 0 0 0,-1-1 0 0 0,1 0-1 0 0,0 0 1 0 0,0-1 0 0 0,0 1 0 0 0,-1 0 0 0 0,1-1-1 0 0,0 0 1 0 0,0 1 0 0 0,-1-1 0 0 0,1 0 0 0 0,-1-1 0 0 0,1 1-1 0 0,1-1-81 0 0,5-7 85 0 0,0-1 0 0 0,0 1 0 0 0,-2-1 0 0 0,1-1 0 0 0,-1 1 0 0 0,0-1 0 0 0,-1-1-1 0 0,-1 1 1 0 0,0-1 0 0 0,0 0 0 0 0,-1 0 0 0 0,-1 0 0 0 0,0-1 0 0 0,0 1 0 0 0,-1-1-1 0 0,-1 1 1 0 0,0-1 0 0 0,-1 0 0 0 0,0 0 0 0 0,-3-12-85 0 0,-31-76-441 0 0,32 95 272 0 0,-1 0 1 0 0,-1 1 0 0 0,1 0 0 0 0,-1 0 0 0 0,0 0 0 0 0,0 0 0 0 0,-1 0 0 0 0,1 1 0 0 0,-1 0 0 0 0,0 0 0 0 0,0 0-1 0 0,0 1 1 0 0,-1 0 0 0 0,1-1 0 0 0,-1 2 0 0 0,0-1 0 0 0,0 1 0 0 0,0 0 0 0 0,0 0 0 0 0,0 1 0 0 0,0-1-1 0 0,-1 1 169 0 0,7 3-11 0 0,-1-1-1 0 0,0 0 1 0 0,1 1-1 0 0,0-1 1 0 0,-1 0-1 0 0,1 1 1 0 0,0-1-1 0 0,-1 1 1 0 0,1-1-1 0 0,0 1 1 0 0,0-1-1 0 0,0 0 1 0 0,1 1-1 0 0,-1-1 1 0 0,0 1-1 0 0,0-1 1 0 0,1 0 0 0 0,-1 1-1 0 0,1-1 1 0 0,-1 1-1 0 0,1-1 1 0 0,0 0-1 0 0,-1 0 1 0 0,1 1-1 0 0,0-1 1 0 0,0 0-1 0 0,0 0 1 0 0,0 0-1 0 0,0 0 12 0 0,3 2 96 0 0,0 0 0 0 0,0-1 0 0 0,1 0 0 0 0,-1 0 0 0 0,1 0 0 0 0,-1 0 0 0 0,1-1 0 0 0,0 1 0 0 0,0-1 0 0 0,-1 0-1 0 0,1-1 1 0 0,0 1 0 0 0,0-1 0 0 0,0 0 0 0 0,0 0 0 0 0,0-1 0 0 0,0 1 0 0 0,-1-1 0 0 0,1 0 0 0 0,0-1 0 0 0,0 1 0 0 0,-1-1 0 0 0,3-1-96 0 0,97-60 1414 0 0,-64 25-970 0 0,-1-2 0 0 0,-2-2 0 0 0,-2-1 0 0 0,0-6-444 0 0,54-127 442 0 0,-79 67-335 0 0,-11 73-28 0 0,-4 35-189 0 0,-8 27 57 0 0,1 1 0 0 0,1 0 0 0 0,1 1 0 0 0,1 0 0 0 0,2 1 0 0 0,1 0 0 0 0,1 0 0 0 0,-1 27 53 0 0,-6 314-743 0 0,15-308 112 0 0,4-1-1 0 0,1 0 1 0 0,15 47 631 0 0,-2 1-832 0 0,13 76 465 0 0,-34-168 377 0 0,1-13 10 0 0,0 1-1 0 0,0-1 1 0 0,-1 0 0 0 0,0 0-1 0 0,0 1 1 0 0,0-1-1 0 0,0 0 1 0 0,-1 0 0 0 0,0 0-1 0 0,0 1 1 0 0,0-1-1 0 0,0 0 1 0 0,0 0 0 0 0,-1 0-1 0 0,0 0 1 0 0,0-1-1 0 0,0 1 1 0 0,0 0 0 0 0,-1-1-1 0 0,1 1 1 0 0,-1-1-1 0 0,0 0 1 0 0,0 0-1 0 0,0 0 1 0 0,0 0 0 0 0,-1-1-1 0 0,1 1 1 0 0,-2 0-20 0 0,1-1 42 0 0,0 1 0 0 0,0-2 0 0 0,0 1 0 0 0,0 0 0 0 0,0-1 0 0 0,0 1 0 0 0,-1-1 1 0 0,1 0-1 0 0,0-1 0 0 0,-1 1 0 0 0,1-1 0 0 0,0 0 0 0 0,-1 0 0 0 0,1 0 0 0 0,-1-1 0 0 0,1 1 0 0 0,0-1 0 0 0,-1 0 0 0 0,1 0 1 0 0,0-1-1 0 0,0 1 0 0 0,0-1 0 0 0,0 0 0 0 0,0 0 0 0 0,0 0 0 0 0,1-1 0 0 0,-1 1 0 0 0,1-1 0 0 0,-1 0 0 0 0,1 0 0 0 0,0 0 1 0 0,0 0-1 0 0,0-1 0 0 0,1 1 0 0 0,-1-1 0 0 0,1 0 0 0 0,0 1 0 0 0,0-1 0 0 0,0 0 0 0 0,1 0 0 0 0,-1-1 0 0 0,1 1 0 0 0,0 0 0 0 0,0 0 1 0 0,0-1-43 0 0,-3-14 132 0 0,1-1 0 0 0,1 1 1 0 0,0-1-1 0 0,2 0 1 0 0,0 1-1 0 0,1-1 1 0 0,1 1-1 0 0,1-1 0 0 0,1 1 1 0 0,3-9-133 0 0,7-5-36 0 0,1 0 0 0 0,2 2 1 0 0,1 0-1 0 0,1 0 0 0 0,2 2 0 0 0,1 0 0 0 0,1 2 1 0 0,2 1-1 0 0,1 0 0 0 0,0 2 0 0 0,2 1 0 0 0,4-1 36 0 0,42-25-3025 0 0,-48 36-1008 0 0,-2 5-3633 0 0,-11 6-3139 0 0</inkml:trace>
</inkml:ink>
</file>

<file path=ppt/ink/ink9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60 527 10178 0 0,'0'0'3025'0'0,"0"0"-805"0"0,0 0-645 0 0,0 0-402 0 0,0 0-175 0 0,0 0-43 0 0,0 0-43 0 0,0 0-62 0 0,0 0-131 0 0,0 0-186 0 0,-6 33-187 0 0,-17 105-110 0 0,10 20 277 0 0,14-115-610 0 0,11-19-2381 0 0,-2-30-6995 0 0,-10-1 3853 0 0,0 3-945 0 0</inkml:trace>
  <inkml:trace contextRef="#ctx0" brushRef="#br0" timeOffset="250.238">1 100 11891 0 0,'0'0'2721'0'0,"0"0"-432"0"0,0 0-493 0 0,0 0-371 0 0,0 0-322 0 0,0 0-341 0 0,0 0-310 0 0,0 0-288 0 0,0 0-157 0 0,0 0-50 0 0,0 0-62 0 0,0 0-60 0 0,0 0-125 0 0,0 27-223 0 0,5 90-313 0 0,22-32-1444 0 0,-18-71 1604 0 0,11 19-1334 0 0,26 46-7551 0 0,-32-55 3370 0 0</inkml:trace>
  <inkml:trace contextRef="#ctx0" brushRef="#br0" timeOffset="517.949">322 910 1760 0 0,'0'0'2886'0'0,"0"0"-168"0"0,0 0-165 0 0,0 0-114 0 0,0 0-165 0 0,0 0-190 0 0,0 0-243 0 0,0 0-282 0 0,0 0-260 0 0,0 0-237 0 0,0 0-203 0 0,0 0-179 0 0,0 0-145 0 0,11-15-129 0 0,34-48-74 0 0,-19-3 152 0 0,54-158 137 0 0,-43 132-779 0 0,-37 92 0 0 0,-4 217-890 0 0,4-212 1048 0 0,-1 0 0 0 0,0 0 0 0 0,1 1 0 0 0,0-1 0 0 0,0 0 0 0 0,1 0 0 0 0,-1 0-1 0 0,1 1 1 0 0,0-1 0 0 0,1 0 0 0 0,-1 0 0 0 0,1 0 0 0 0,0-1 0 0 0,0 1 0 0 0,1 0 0 0 0,-1-1 0 0 0,1 1 0 0 0,0-1 0 0 0,0 0 0 0 0,1 0 0 0 0,-1 0-1 0 0,1 0 1 0 0,0-1 0 0 0,0 1 0 0 0,0-1 0 0 0,0 0 0 0 0,0 0 0 0 0,1 0 0 0 0,0-1 0 0 0,-1 0 0 0 0,1 0 0 0 0,0 0 0 0 0,0 0 0 0 0,0-1 0 0 0,0 0-1 0 0,0 0 1 0 0,0 0 0 0 0,2-1 0 0 0,2-2 103 0 0,1 0 1 0 0,-1-1-1 0 0,0 0 0 0 0,0-1 0 0 0,0 0 0 0 0,0-1 0 0 0,-1 1 0 0 0,0-2 0 0 0,1 1 0 0 0,-2-1 0 0 0,1 0 1 0 0,-1-1-1 0 0,0 0 0 0 0,0 0 0 0 0,-1 0 0 0 0,0-1 0 0 0,0 0 0 0 0,-1 0 0 0 0,2-5-103 0 0,-5 11 27 0 0,7-11 50 0 0,-1 0 0 0 0,-1 0 0 0 0,0 0-1 0 0,0-1 1 0 0,-2 0 0 0 0,1 0 0 0 0,-2-1 0 0 0,0 0-1 0 0,-1 1 1 0 0,0-2-77 0 0,2-54-2976 0 0,-5 69 941 0 0,0 8-13840 0 0,0-3 8982 0 0</inkml:trace>
  <inkml:trace contextRef="#ctx0" brushRef="#br0" timeOffset="1156.025">1005 821 8426 0 0,'0'0'2483'0'0,"0"0"-868"0"0,0 0 4 0 0,0 0 195 0 0,0 0 15 0 0,0 0-134 0 0,0 0-200 0 0,0 0-225 0 0,0 0-266 0 0,0 0-250 0 0,0 0-198 0 0,0 0-124 0 0,31-17-53 0 0,98-55-61 0 0,-70 24 72 0 0,-53 38-305 0 0,1 1-39 0 0,-1 0-1 0 0,0 0 1 0 0,-1-1-1 0 0,0 1 0 0 0,0-1 1 0 0,-1-1-1 0 0,0 1 1 0 0,-1 0-1 0 0,0-1 1 0 0,0 0-1 0 0,-2 0 0 0 0,1 0 1 0 0,-1 0-1 0 0,-1 0 1 0 0,0 0-1 0 0,0 0-45 0 0,-2 8-18 0 0,0 1 1 0 0,1 0-1 0 0,-1 0 0 0 0,0 0 1 0 0,0 0-1 0 0,0 0 1 0 0,0 0-1 0 0,0 1 0 0 0,-1-1 1 0 0,1 1-1 0 0,-1-1 0 0 0,1 1 1 0 0,-1 0-1 0 0,1 0 0 0 0,-1 0 1 0 0,1 0-1 0 0,-1 0 0 0 0,0 1 1 0 0,0-1-1 0 0,1 1 0 0 0,-1 0 1 0 0,0 0-1 0 0,0 0 1 0 0,1 0-1 0 0,-1 0 0 0 0,0 1 1 0 0,0-1-1 0 0,1 1 0 0 0,-1 0 1 0 0,-2 0 17 0 0,-8 5-96 0 0,1 1 1 0 0,-1 0-1 0 0,2 1 1 0 0,-1 0 0 0 0,1 0-1 0 0,0 2 1 0 0,0-1 0 0 0,1 1-1 0 0,1 1 1 0 0,0-1-1 0 0,0 2 1 0 0,1-1 0 0 0,-6 11 95 0 0,10-15-49 0 0,-6 7-152 0 0,0 0 0 0 0,2 1 0 0 0,-1 0 0 0 0,2 1 0 0 0,0 0-1 0 0,1 0 1 0 0,1 0 0 0 0,0 1 0 0 0,2-1 0 0 0,-1 1 0 0 0,2 0 0 0 0,0 17 201 0 0,3-30-6 0 0,0 1 0 0 0,1-1 1 0 0,-1 0-1 0 0,1-1 0 0 0,0 1 1 0 0,1 0-1 0 0,-1 0 0 0 0,1-1 1 0 0,-1 0-1 0 0,1 1 1 0 0,0-1-1 0 0,0 0 0 0 0,0 0 1 0 0,1-1-1 0 0,-1 1 0 0 0,1-1 1 0 0,0 1-1 0 0,-1-1 1 0 0,1 0-1 0 0,0-1 0 0 0,0 1 1 0 0,0-1-1 0 0,1 1 0 0 0,-1-1 1 0 0,0 0-1 0 0,0-1 1 0 0,1 1-1 0 0,-1-1 0 0 0,0 0 1 0 0,1 0-1 0 0,-1 0 0 0 0,0-1 1 0 0,1 1-1 0 0,-1-1 1 0 0,0 0-1 0 0,0 0 0 0 0,1-1 6 0 0,9 2 42 0 0,8-4 175 0 0,0-1-1 0 0,-1 0 1 0 0,1-2 0 0 0,-1 0-1 0 0,-1-1 1 0 0,1-2 0 0 0,-2 0 0 0 0,1-1-1 0 0,-1 0 1 0 0,-1-2 0 0 0,0 0-1 0 0,7-9-216 0 0,-5 8 111 0 0,-1-1 0 0 0,0 0-1 0 0,-2-2 1 0 0,0 0-1 0 0,0-1 1 0 0,-2-1 0 0 0,0 0-1 0 0,-1-1 1 0 0,-1 0-1 0 0,-1-1 1 0 0,-1-1-1 0 0,-1 0 1 0 0,-1 0 0 0 0,1-7-111 0 0,-6-48 26 0 0,-4 76-34 0 0,0 0 1 0 0,0-1-1 0 0,0 1 0 0 0,-1 0 0 0 0,1 0 0 0 0,0 0 0 0 0,-1 0 0 0 0,1 0 0 0 0,-1 0 0 0 0,0 0 0 0 0,1 0 0 0 0,-1 0 0 0 0,0 0 1 0 0,0 0-1 0 0,1 0 0 0 0,-1 0 0 0 0,0 0 0 0 0,0 1 0 0 0,0-1 0 0 0,0 0 0 0 0,0 1 0 0 0,0-1 0 0 0,0 0 0 0 0,0 1 0 0 0,0-1 1 0 0,0 1-1 0 0,-1 0 0 0 0,1-1 0 0 0,0 1 0 0 0,0 0 0 0 0,0 0 0 0 0,-1 0 0 0 0,1 0 0 0 0,0 0 0 0 0,0 0 0 0 0,0 0 0 0 0,-1 0 1 0 0,1 0-1 0 0,0 1 0 0 0,0-1 0 0 0,-1 1 8 0 0,-49 14-404 0 0,31-3 329 0 0,1 1-1 0 0,0 0 0 0 0,2 1 1 0 0,-1 2-1 0 0,2-1 0 0 0,0 2 1 0 0,0 0-1 0 0,2 1 0 0 0,0 0 1 0 0,2 1-1 0 0,-8 14 76 0 0,19-32-3 0 0,0 0-1 0 0,0 1 1 0 0,0-1-1 0 0,0 1 1 0 0,0-1-1 0 0,0 0 1 0 0,0 1-1 0 0,0 0 1 0 0,1-1-1 0 0,-1 1 1 0 0,0-1-1 0 0,1 1 1 0 0,0 0-1 0 0,-1-1 1 0 0,1 1-1 0 0,0 0 1 0 0,0 0-1 0 0,0-1 1 0 0,0 1-1 0 0,0 0 1 0 0,0 0-1 0 0,0-1 1 0 0,1 1 0 0 0,-1 0-1 0 0,1-1 1 0 0,-1 1-1 0 0,1-1 1 0 0,0 1-1 0 0,-1 0 1 0 0,1-1-1 0 0,0 1 1 0 0,0-1-1 0 0,0 0 1 0 0,0 1-1 0 0,0-1 1 0 0,1 0-1 0 0,-1 0 1 0 0,0 1-1 0 0,1-1 1 0 0,-1 0-1 0 0,0 0 1 0 0,1-1-1 0 0,-1 1 1 0 0,1 0-1 0 0,0 0 1 0 0,-1-1-1 0 0,1 1 1 0 0,-1-1-1 0 0,1 1 1 0 0,0-1 0 0 0,0 0-1 0 0,-1 0 1 0 0,1 1-1 0 0,0-1 1 0 0,-1 0-1 0 0,1-1 1 0 0,0 1-1 0 0,0 0 1 0 0,0-1 3 0 0,135-21 111 0 0,-115 16-63 0 0,0 1 0 0 0,0 1 0 0 0,0 1 0 0 0,0 1-1 0 0,1 1 1 0 0,10 1-48 0 0,-30 0 7 0 0,1 1 0 0 0,-1 0 0 0 0,1 0 0 0 0,-1 0 0 0 0,0 0-1 0 0,0 0 1 0 0,0 1 0 0 0,1-1 0 0 0,-1 1 0 0 0,-1 0-1 0 0,1 0 1 0 0,0 0 0 0 0,0 1 0 0 0,-1-1 0 0 0,1 0 0 0 0,-1 1-1 0 0,0 0 1 0 0,0-1 0 0 0,0 1 0 0 0,0 0 0 0 0,0 0 0 0 0,0 0-1 0 0,-1 0 1 0 0,0 1 0 0 0,0-1 0 0 0,0 0 0 0 0,0 1 0 0 0,0-1-1 0 0,0 2-6 0 0,0 103 108 0 0,-33 1-64 0 0,16-43-490 0 0,47-63-3441 0 0,-11-9-1849 0 0,-12-1-995 0 0,0 3-2120 0 0</inkml:trace>
  <inkml:trace contextRef="#ctx0" brushRef="#br0" timeOffset="1909.28">2182 11 1152 0 0,'0'0'1669'0'0,"0"0"139"0"0,0 0 306 0 0,0 0 280 0 0,0 0 189 0 0,0 0-60 0 0,0 0-302 0 0,0 0-405 0 0,0 0-440 0 0,0 0-400 0 0,0 0-291 0 0,0 0-129 0 0,0 0-79 0 0,-3-10 386 0 0,2 43 68 0 0,-17 213 875 0 0,2 177-1070 0 0,-4-221-740 0 0,8-149-2423 0 0,-3-69-2121 0 0,-25-41-12606 0 0,36 49 14601 0 0</inkml:trace>
  <inkml:trace contextRef="#ctx0" brushRef="#br0" timeOffset="2132.272">1809 505 8554 0 0,'0'0'2690'0'0,"0"0"-499"0"0,0 0-633 0 0,0 0-394 0 0,0 0-227 0 0,0 0-50 0 0,0 0 164 0 0,0 0 93 0 0,0 0 14 0 0,0 0-110 0 0,0 0-252 0 0,0 0-138 0 0,0 0-63 0 0,25 14-45 0 0,78 46-47 0 0,-34-39 176 0 0,-56-21-543 0 0,54 1 45 0 0,-1-2-1 0 0,0-4 1 0 0,0-2 0 0 0,53-14-181 0 0,-38 14-2938 0 0,-46 7-6058 0 0,-19 0 569 0 0,-11 0 1766 0 0</inkml:trace>
  <inkml:trace contextRef="#ctx0" brushRef="#br0" timeOffset="2382.695">2588 788 3761 0 0,'0'0'3203'0'0,"0"0"-1113"0"0,0 0-274 0 0,0 0 78 0 0,0 0-12 0 0,0 0-223 0 0,0 0-398 0 0,0 0-379 0 0,0 0-347 0 0,0 0-266 0 0,0 0-157 0 0,0 0-105 0 0,0 0-107 0 0,10 24-140 0 0,30 72-210 0 0,-26-77-1287 0 0,-3-39-2316 0 0,-4-2-4400 0 0,-4 14 4115 0 0</inkml:trace>
  <inkml:trace contextRef="#ctx0" brushRef="#br0" timeOffset="2617.336">2518 405 8186 0 0,'0'0'3865'0'0,"0"0"-1001"0"0,0 0-799 0 0,0 0-449 0 0,0 0-368 0 0,0 0-400 0 0,0 0-367 0 0,0 0-337 0 0,0 0-384 0 0,0 0-177 0 0,0 0 9 0 0,0 0-264 0 0,0 0-552 0 0,0 0-1273 0 0,4-18-3088 0 0,11 25-4689 0 0</inkml:trace>
  <inkml:trace contextRef="#ctx0" brushRef="#br0" timeOffset="2828.002">3212 450 16868 0 0,'0'0'1604'0'0,"0"0"-402"0"0,0 0-258 0 0,0 0-169 0 0,0 0-139 0 0,0 0-17 0 0,0 0 37 0 0,0 0-16 0 0,0 0-53 0 0,-36 20-130 0 0,-115 69-98 0 0,47-14 197 0 0,85-58-505 0 0,1 1-1 0 0,1 1 1 0 0,0 1 0 0 0,1 0-1 0 0,1 1 1 0 0,-2 7-51 0 0,14-23-16 0 0,0 1 0 0 0,0-1 0 0 0,1 1 0 0 0,0 0 0 0 0,0 0 0 0 0,1 0 0 0 0,-1 1-1 0 0,1-1 1 0 0,1 0 0 0 0,-1 0 0 0 0,1 1 0 0 0,0-1 0 0 0,1 2 16 0 0,-1-6-14 0 0,1 1 0 0 0,-1-1 0 0 0,1 1 0 0 0,0-1 0 0 0,0 0 0 0 0,0 0 0 0 0,0 1-1 0 0,1-1 1 0 0,-1 0 0 0 0,1 0 0 0 0,-1 0 0 0 0,1 0 0 0 0,0 0 0 0 0,-1-1 0 0 0,1 1 0 0 0,0 0-1 0 0,0-1 1 0 0,0 1 0 0 0,1-1 0 0 0,-1 0 0 0 0,0 0 0 0 0,0 0 0 0 0,1 0 0 0 0,-1 0 0 0 0,1 0 0 0 0,-1-1-1 0 0,0 1 1 0 0,1-1 0 0 0,-1 0 0 0 0,1 1 0 0 0,-1-1 0 0 0,1 0 0 0 0,0-1 0 0 0,1 1 14 0 0,16-5 43 0 0,-1 0 0 0 0,0-2 0 0 0,0 0 0 0 0,0-1 1 0 0,-1 0-1 0 0,0-2 0 0 0,-1 0 0 0 0,0-1 0 0 0,0-1 1 0 0,-2-1-1 0 0,1 0 0 0 0,-1-1 0 0 0,-1 0 0 0 0,-1-1 0 0 0,0-1 1 0 0,-1 0-44 0 0,92-113 530 0 0,-104 129-520 0 0,33 136-6 0 0,-31-128-74 0 0,0-1 0 0 0,1 1 0 0 0,0-1 0 0 0,0 0 0 0 0,0 0 1 0 0,1 0-1 0 0,0 0 0 0 0,1-1 0 0 0,0 1 0 0 0,0-1 0 0 0,0 0 0 0 0,0-1 0 0 0,1 1 1 0 0,0-1-1 0 0,0 0 0 0 0,1-1 0 0 0,-1 1 0 0 0,1-1 0 0 0,0 0 0 0 0,0-1 1 0 0,0 0-1 0 0,1 0 0 0 0,-1-1 0 0 0,1 1 0 0 0,-1-2 0 0 0,1 1 0 0 0,0-1 0 0 0,0 0 1 0 0,0-1-1 0 0,-1 0 0 0 0,5 0 70 0 0,71-12-3141 0 0,-57 3-758 0 0,-2-3-3603 0 0,-17 4-2544 0 0</inkml:trace>
  <inkml:trace contextRef="#ctx0" brushRef="#br0" timeOffset="3606.03">2422 461 0 0 0,'0'0'1595'0'0,"0"0"277"0"0,0 0-35 0 0,0 0-162 0 0,0 0-219 0 0,0 0-230 0 0,0 0-225 0 0,0 0-175 0 0,0 0-7 0 0,0 0 37 0 0,0 0 1 0 0,0 0-59 0 0,3-2-162 0 0,23-7 1722 0 0,-25 9-2090 0 0,-1 0-75 0 0,0 0-17 0 0,0 0 24 0 0,0 0 26 0 0,0 5 1576 0 0,0-3-4794 0 0,0-1-3652 0 0,0 2-3501 0 0</inkml:trace>
</inkml:ink>
</file>

<file path=ppt/ink/ink9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1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293 335 0 0 0,'0'0'1560'0'0,"0"0"293"0"0,0 0 86 0 0,0 0-29 0 0,0 0-142 0 0,0 0-166 0 0,0 0-178 0 0,0 0-225 0 0,0 0-172 0 0,0 0-104 0 0,-5-5-53 0 0,2 3-720 0 0,1 0-1 0 0,0 0 0 0 0,-1-1 0 0 0,1 2 0 0 0,-1-1 0 0 0,0 0 0 0 0,0 0 0 0 0,0 1 0 0 0,0 0 0 0 0,0-1 1 0 0,0 1-1 0 0,0 0 0 0 0,0 1 0 0 0,0-1 0 0 0,0 1 0 0 0,-1-1 0 0 0,1 1 0 0 0,0 0 0 0 0,0 0 0 0 0,-1 0 1 0 0,1 0-1 0 0,0 1 0 0 0,0-1 0 0 0,0 1 0 0 0,-3 1-149 0 0,-12 7 205 0 0,1 1-1 0 0,0 1 1 0 0,0 0 0 0 0,1 2-1 0 0,1-1 1 0 0,0 2 0 0 0,1 0 0 0 0,1 1-1 0 0,0 0 1 0 0,-9 14-205 0 0,18-22 48 0 0,0-1 0 0 0,1 1 0 0 0,-1 0 0 0 0,1 0 0 0 0,1 0 1 0 0,-1 0-1 0 0,1 0 0 0 0,0 0 0 0 0,1 1 0 0 0,0-1 0 0 0,0 1 0 0 0,1-1 0 0 0,0 1 0 0 0,0-1 0 0 0,1 8-48 0 0,1-11 97 0 0,1 0 0 0 0,-1 0 0 0 0,1 0 0 0 0,0-1 0 0 0,0 1 0 0 0,0-1 0 0 0,0 0 0 0 0,0 1 0 0 0,1-2-1 0 0,0 1 1 0 0,-1 0 0 0 0,1-1 0 0 0,0 1 0 0 0,0-1 0 0 0,0 0 0 0 0,1-1 0 0 0,-1 1 0 0 0,0-1-1 0 0,1 1 1 0 0,-1-1 0 0 0,1-1 0 0 0,-1 1 0 0 0,1-1 0 0 0,0 0 0 0 0,-1 0 0 0 0,1 0 0 0 0,-1 0 0 0 0,1-1-1 0 0,2 0-96 0 0,3-1 115 0 0,0-1 0 0 0,-1 0 0 0 0,0-1 0 0 0,1 0 0 0 0,-1 0 0 0 0,-1-1 0 0 0,1 0 0 0 0,-1-1 0 0 0,0 1 0 0 0,0-2 0 0 0,0 1 0 0 0,-1-1 0 0 0,0 0 0 0 0,5-8-115 0 0,11-6 136 0 0,38-40 12 0 0,28-6-60 0 0,-87 65-92 0 0,0 1 0 0 0,0-1 0 0 0,0 1 0 0 0,0 0 0 0 0,0 0 0 0 0,0 0-1 0 0,0 0 1 0 0,0 0 0 0 0,1 0 0 0 0,-1 1 0 0 0,0-1 0 0 0,1 1 0 0 0,-1 0 0 0 0,1-1 0 0 0,-1 1 0 0 0,0 0-1 0 0,1 0 1 0 0,-1 1 0 0 0,0-1 0 0 0,1 0 0 0 0,-1 1 0 0 0,1-1 0 0 0,-1 1 0 0 0,0 0 0 0 0,0 0-1 0 0,0 0 1 0 0,1 0 0 0 0,-1 0 0 0 0,0 1 0 0 0,0-1 0 0 0,0 0 0 0 0,-1 1 0 0 0,1 0 0 0 0,0-1 0 0 0,-1 1-1 0 0,1 0 1 0 0,-1 0 0 0 0,1 0 0 0 0,0 2 4 0 0,27 31-4 0 0,-2 1-1 0 0,-2 1 1 0 0,-1 1-1 0 0,-2 2 0 0 0,-1 1 5 0 0,-13-24 6 0 0,-2 1-1 0 0,0-1 1 0 0,-2 1-1 0 0,0 0 1 0 0,0 0-1 0 0,-2 1 1 0 0,0-1-1 0 0,-1 0 0 0 0,-1 1 1 0 0,-1-1-1 0 0,-1 1 1 0 0,-1 8-6 0 0,-3-8 5 0 0,0 0 0 0 0,-1-1 0 0 0,0 1 0 0 0,-2-2 1 0 0,0 1-1 0 0,-1-1 0 0 0,-7 7-5 0 0,-42 45-6 0 0,48-60-3 0 0,0 0-1 0 0,0 0 0 0 0,-1-1 0 0 0,0 0 0 0 0,0-1 0 0 0,-1-1 1 0 0,0 0-1 0 0,-9 3 10 0 0,-77 12-134 0 0,96-21 129 0 0,0 0-1 0 0,1 0 0 0 0,-1 0 0 0 0,0 0 0 0 0,1-1 0 0 0,-1 1 0 0 0,1-1 1 0 0,-1 0-1 0 0,0 1 0 0 0,1-1 0 0 0,0 0 0 0 0,-1-1 0 0 0,1 1 0 0 0,0 0 1 0 0,-1-1-1 0 0,1 1 0 0 0,0-1 0 0 0,0 0 0 0 0,0 0 0 0 0,0 0 0 0 0,1 0 1 0 0,-1 0-1 0 0,0 0 0 0 0,1 0 0 0 0,-1 0 0 0 0,1-1 0 0 0,0 1 1 0 0,0-1-1 0 0,0 1 0 0 0,0-1 0 0 0,0 1 0 0 0,1-1 0 0 0,-1 1 0 0 0,1-1 1 0 0,0 0-1 0 0,-1 0 6 0 0,3-14-18 0 0,0-1 0 0 0,0 1 0 0 0,2 0 0 0 0,0 0 0 0 0,1 0-1 0 0,1 1 1 0 0,0 0 0 0 0,2 0 0 0 0,-1 0 0 0 0,2 1 0 0 0,0 0 0 0 0,1 0 0 0 0,0 1 0 0 0,1 1 0 0 0,1 0 0 0 0,0 0 0 0 0,2 0 18 0 0,43-45-3 0 0,2 3 1 0 0,2 3-1 0 0,12-5 3 0 0,75-64 25 0 0,-54 37-55 0 0,-65 57 27 0 0,-21 22 3 0 0,-1-1-1 0 0,0 0 0 0 0,0 0 0 0 0,-1-1 0 0 0,0 1 0 0 0,0-1 0 0 0,0-1 0 0 0,-1 1 0 0 0,0-1 0 0 0,0 0 0 0 0,-1 0 0 0 0,0 0 1 0 0,-1-1-1 0 0,0 0 0 0 0,0 1 0 0 0,-1-1 0 0 0,0 0 0 0 0,0-3 1 0 0,-3 9-22 0 0,-1 1 0 0 0,1 0-1 0 0,-1 0 1 0 0,0 0 0 0 0,0 0 0 0 0,0 0 0 0 0,0 1-1 0 0,0-1 1 0 0,0 0 0 0 0,0 1 0 0 0,0 0 0 0 0,-1-1 0 0 0,1 1-1 0 0,-1 0 1 0 0,1 0 0 0 0,-1 0 0 0 0,1 1 0 0 0,-1-1-1 0 0,0 1 1 0 0,1-1 0 0 0,-1 1 0 0 0,0 0 0 0 0,1 0-1 0 0,-1 0 1 0 0,0 0 0 0 0,1 1 0 0 0,-1-1 0 0 0,0 1-1 0 0,1-1 1 0 0,-1 1 0 0 0,1 0 0 0 0,-1 0 0 0 0,1 0 0 0 0,0 1-1 0 0,-1-1 1 0 0,-1 2 22 0 0,-11 6-66 0 0,0 2 1 0 0,1-1-1 0 0,0 2 0 0 0,0 0 1 0 0,2 1-1 0 0,-1 0 0 0 0,2 1 0 0 0,0 0 1 0 0,0 0-1 0 0,2 2 0 0 0,0-1 66 0 0,4-6-15 0 0,0-1-1 0 0,1 1 0 0 0,1 0 0 0 0,0 1 0 0 0,0-1 0 0 0,0 0 1 0 0,1 1-1 0 0,1-1 0 0 0,0 1 0 0 0,0 0 0 0 0,1 0 0 0 0,0-1 1 0 0,0 1-1 0 0,1 0 0 0 0,1 0 16 0 0,1-3 6 0 0,0-1 1 0 0,0 1-1 0 0,1-1 1 0 0,0 0-1 0 0,0 0 1 0 0,1 0-1 0 0,-1-1 1 0 0,1 1-1 0 0,1-1 1 0 0,-1 0-1 0 0,1-1 1 0 0,0 1-1 0 0,0-1 1 0 0,0 0-1 0 0,0-1 0 0 0,1 1 1 0 0,-1-1-1 0 0,1-1 1 0 0,0 1-1 0 0,0-1-6 0 0,13 2 64 0 0,1 0 1 0 0,-1-2-1 0 0,1 0 0 0 0,0-1 0 0 0,-1-2 0 0 0,1 0 0 0 0,0-1 0 0 0,-1-1 1 0 0,0 0-1 0 0,1-2 0 0 0,-1-1 0 0 0,-1 0 0 0 0,1-1 0 0 0,-1-1 1 0 0,-1-1-1 0 0,1-1 0 0 0,-1-1 0 0 0,-1 0 0 0 0,0-1 0 0 0,11-11-64 0 0,274-199 602 0 0,-214 167-596 0 0,-28 47-324 0 0,-57 53 74 0 0,-57-5 632 0 0,-42 0-183 0 0,-61 38-124 0 0,146-70-88 0 0,-1 1 0 0 0,1 0 0 0 0,1 1 0 0 0,0 1 0 0 0,0-1 0 0 0,1 1 0 0 0,1 1 0 0 0,0 0 0 0 0,0 0 0 0 0,-4 11 7 0 0,10-20-10 0 0,0 0 1 0 0,1 0-1 0 0,-1 0 0 0 0,1-1 1 0 0,0 1-1 0 0,0 0 1 0 0,0 1-1 0 0,0-1 0 0 0,1 0 1 0 0,-1 0-1 0 0,1 0 1 0 0,0 0-1 0 0,0 1 0 0 0,0-1 1 0 0,0 0-1 0 0,1 0 1 0 0,-1 0-1 0 0,1 0 0 0 0,0 0 1 0 0,0 0-1 0 0,0 1 1 0 0,0-2-1 0 0,0 1 0 0 0,1 0 1 0 0,-1 0-1 0 0,1 0 1 0 0,0-1-1 0 0,0 1 0 0 0,0-1 1 0 0,0 1-1 0 0,0-1 1 0 0,0 0-1 0 0,1 0 0 0 0,-1 0 1 0 0,1 0-1 0 0,-1 0 1 0 0,1 0-1 0 0,0-1 1 0 0,0 0-1 0 0,0 1 0 0 0,2-1 10 0 0,10-2 22 0 0,0-1 0 0 0,0-1 0 0 0,0-1 0 0 0,0 0 0 0 0,-1-1-1 0 0,1 0 1 0 0,-1-1 0 0 0,0-1 0 0 0,-1 0 0 0 0,0-1 0 0 0,0 0 0 0 0,0-1-1 0 0,-1 0 1 0 0,-1-1 0 0 0,0-1 0 0 0,0 0 0 0 0,-1 0 0 0 0,7-11-22 0 0,4-2 63 0 0,-1 0 0 0 0,-1-1 0 0 0,-2-1 0 0 0,0-1 0 0 0,-2-1 0 0 0,5-12-63 0 0,-10 22-82 0 0,-5 29-409 0 0,-23 106 315 0 0,18-111 168 0 0,-1-2 3 0 0,1 0 0 0 0,0-1 0 0 0,0 1-1 0 0,0 0 1 0 0,0-1 0 0 0,1 1 0 0 0,-1 0 0 0 0,1-1-1 0 0,0 1 1 0 0,0-1 0 0 0,0 1 0 0 0,1-1 0 0 0,-1 1-1 0 0,1-1 1 0 0,0 0 0 0 0,0 0 0 0 0,0 0 0 0 0,1 1 5 0 0,0 0-5 0 0,1 0 0 0 0,0 0 0 0 0,0 0 0 0 0,1-1 1 0 0,-1 1-1 0 0,1-1 0 0 0,-1 0 0 0 0,1-1 0 0 0,0 1 1 0 0,0-1-1 0 0,1 0 0 0 0,-1 0 0 0 0,0 0 0 0 0,1-1 1 0 0,3 1 4 0 0,1-1 10 0 0,1 1 0 0 0,0-2 0 0 0,0 1 0 0 0,0-1 0 0 0,0-1 0 0 0,-1 0 0 0 0,1-1 0 0 0,0 0 0 0 0,0 0 0 0 0,-1-1 0 0 0,0-1 0 0 0,1 1 0 0 0,-1-2 0 0 0,7-3-10 0 0,13-10 100 0 0,0-1 1 0 0,-2-1-1 0 0,0-1 1 0 0,-1-2-1 0 0,-1 0 1 0 0,-1-2-1 0 0,-1-1 1 0 0,16-23-101 0 0,-14 10 47 0 0,-2 0 0 0 0,-2-1 0 0 0,-1-1 0 0 0,2-13-47 0 0,-20 47-8 0 0,0-1 0 0 0,-1 1 0 0 0,0-1-1 0 0,0 0 1 0 0,-1 0 0 0 0,0 0 0 0 0,-1 0 0 0 0,0 0 0 0 0,0 0 0 0 0,0 0 0 0 0,-1 0 0 0 0,-1-1 8 0 0,1 7-11 0 0,-1 0 0 0 0,0-1 0 0 0,0 1 1 0 0,0 0-1 0 0,0 0 0 0 0,0 0 1 0 0,0 1-1 0 0,0-1 0 0 0,-1 0 0 0 0,1 1 1 0 0,-1 0-1 0 0,1-1 0 0 0,-1 1 1 0 0,0 0-1 0 0,1 0 0 0 0,-1 1 1 0 0,0-1-1 0 0,0 0 0 0 0,1 1 0 0 0,-1 0 1 0 0,0 0-1 0 0,0 0 0 0 0,0 0 1 0 0,0 0-1 0 0,1 0 0 0 0,-1 1 1 0 0,0-1-1 0 0,0 1 0 0 0,1 0 0 0 0,-1 0 1 0 0,0 0-1 0 0,1 0 0 0 0,-1 0 1 0 0,1 1-1 0 0,-1-1 0 0 0,1 1 1 0 0,0-1-1 0 0,-1 1 0 0 0,1 0 0 0 0,0 0 1 0 0,0 0-1 0 0,0 1 11 0 0,-16 10-35 0 0,2 1 0 0 0,-1 1 0 0 0,2 0-1 0 0,0 1 1 0 0,1 0 0 0 0,1 1 0 0 0,0 1 0 0 0,-2 6 35 0 0,1 0-33 0 0,9-16 22 0 0,0-1-1 0 0,0 1 1 0 0,1 0 0 0 0,1 0-1 0 0,-1 0 1 0 0,1 1 0 0 0,1-1-1 0 0,-1 1 1 0 0,1 0 0 0 0,1 0-1 0 0,-1 4 12 0 0,2-5-5 0 0,0-4 0 0 0,-1 0 0 0 0,1 0 1 0 0,0 0-1 0 0,0 0 0 0 0,0 1 0 0 0,0-1 0 0 0,1 0 0 0 0,0 0 0 0 0,-1 0 0 0 0,2 0 0 0 0,-1 0 0 0 0,0 0 0 0 0,1-1 0 0 0,0 1 0 0 0,0 0 0 0 0,0-1 0 0 0,0 1 0 0 0,0-1 0 0 0,1 0 0 0 0,0 1 0 0 0,-1-1 0 0 0,1-1 0 0 0,0 1 0 0 0,1 0 5 0 0,12 6 10 0 0,-1 0-1 0 0,1-2 0 0 0,0 0 1 0 0,1 0-1 0 0,0-2 0 0 0,0 0 1 0 0,0-1-1 0 0,9 0-9 0 0,110 40 237 0 0,-130-40-223 0 0,0 1-1 0 0,-1 0 1 0 0,0 0-1 0 0,0 1 0 0 0,0 0 1 0 0,-1 0-1 0 0,0 0 0 0 0,0 0 1 0 0,0 0-1 0 0,-1 1 1 0 0,0 0-1 0 0,0 0 0 0 0,-1 0 1 0 0,0 0-1 0 0,0 0 1 0 0,-1 0-1 0 0,0 0 0 0 0,0 1 1 0 0,0-1-1 0 0,-1 1 1 0 0,0-1-1 0 0,-1 0 0 0 0,1 1 1 0 0,-2 4-14 0 0,2-12 0 0 0,0 5 987 0 0,0 1-3683 0 0,0-4-3760 0 0,0-7-3837 0 0,0 5 1821 0 0</inkml:trace>
</inkml:ink>
</file>

<file path=ppt/ink/ink9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16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72 456 592 0 0,'0'0'1218'0'0,"0"0"-119"0"0,0 0-104 0 0,0 0 141 0 0,0 0 236 0 0,0 0 134 0 0,0 0 50 0 0,0 0-81 0 0,0 0-144 0 0,0 0-87 0 0,0 0-72 0 0,0 0-25 0 0,0 0-4 0 0,33 5-21 0 0,103 12-87 0 0,-71-26-123 0 0,-29-10-488 0 0,-1-1 1 0 0,-1-2-1 0 0,-2-1 1 0 0,0-1-1 0 0,-1-2 1 0 0,-2-1-1 0 0,17-20-424 0 0,-38 39 80 0 0,1-1-1 0 0,-2 0 0 0 0,1-1 0 0 0,-2 0 1 0 0,1 0-1 0 0,-1 0 0 0 0,0-1 0 0 0,-1 0 1 0 0,-1 0-1 0 0,0 0 0 0 0,0 0 1 0 0,-1-1-1 0 0,0 0 0 0 0,-1 1 0 0 0,-1-1 1 0 0,1 0-1 0 0,-2 0 0 0 0,0-9-79 0 0,-1 18 11 0 0,0 0-1 0 0,0 1 1 0 0,0-1-1 0 0,0 1 0 0 0,0 0 1 0 0,-1-1-1 0 0,1 1 1 0 0,-1 0-1 0 0,1 0 0 0 0,-1 0 1 0 0,0 0-1 0 0,0 0 1 0 0,0 0-1 0 0,0 0 1 0 0,0 1-1 0 0,0-1 0 0 0,-1 1 1 0 0,1-1-1 0 0,0 1 1 0 0,-1 0-1 0 0,1 0 1 0 0,-1 0-1 0 0,1 0 0 0 0,-1 0 1 0 0,0 1-1 0 0,1-1 1 0 0,-1 1-1 0 0,0 0 1 0 0,1 0-1 0 0,-1 0 0 0 0,0 0 1 0 0,0 0-1 0 0,1 1 1 0 0,-1-1-1 0 0,1 1 1 0 0,-1-1-1 0 0,0 1 0 0 0,1 0 1 0 0,-1 0-1 0 0,1 0 1 0 0,-1 1-1 0 0,1-1 1 0 0,0 0-1 0 0,-2 3-10 0 0,-16 11-1 0 0,1 2 1 0 0,1 1-1 0 0,1 0 0 0 0,0 1 0 0 0,2 1 1 0 0,0 0-1 0 0,1 2 0 0 0,1-1 1 0 0,1 1-1 0 0,1 1 0 0 0,1 0 1 0 0,1 1-1 0 0,1 0 0 0 0,1 0 0 0 0,1 1 1 0 0,1 0-1 0 0,-1 24 1 0 0,-2 19-1 0 0,3 1 1 0 0,2-1-1 0 0,4 13 1 0 0,-1-22-3 0 0,5 23 8 0 0,2 0 0 0 0,5 0 1 0 0,3-1-6 0 0,2 18 4 0 0,-7 134-28 0 0,-12-223 9 0 0,0 1 1 0 0,-1-1 0 0 0,-1 1 0 0 0,0-1 0 0 0,0 0-1 0 0,-1 0 1 0 0,0-1 0 0 0,-1 1 0 0 0,0-1-1 0 0,-1-1 1 0 0,1 1 0 0 0,-2-1 0 0 0,1 0-1 0 0,-1-1 1 0 0,0 1 0 0 0,-1-2 0 0 0,0 1 0 0 0,-2 0 14 0 0,5-2-20 0 0,0-1 0 0 0,0 0 1 0 0,0-1-1 0 0,-1 0 1 0 0,1 0-1 0 0,-1 0 1 0 0,0-1-1 0 0,0 0 1 0 0,0 0-1 0 0,0 0 0 0 0,0-1 1 0 0,0-1-1 0 0,0 1 1 0 0,0-1-1 0 0,0 0 1 0 0,-1 0-1 0 0,1-1 1 0 0,0 0-1 0 0,0 0 0 0 0,0-1 1 0 0,0 0-1 0 0,0 0 1 0 0,1-1-1 0 0,-1 0 1 0 0,1 0-1 0 0,-1 0 0 0 0,1-1 1 0 0,0 0-1 0 0,0 0 1 0 0,1-1-1 0 0,-1 1 1 0 0,1-1-1 0 0,-3-4 20 0 0,1 1-3 0 0,1 0 0 0 0,1 0 0 0 0,0-1 0 0 0,0 1 0 0 0,0-1 0 0 0,1-1 0 0 0,0 1 1 0 0,1 0-1 0 0,0-1 0 0 0,1 0 0 0 0,0 0 0 0 0,0 1 0 0 0,1-1 0 0 0,0-10 3 0 0,1 8 3 0 0,-1-4 9 0 0,1 1 1 0 0,0-1-1 0 0,1 0 1 0 0,1 1-1 0 0,0-1 1 0 0,1 1-1 0 0,1-1 1 0 0,0 1-1 0 0,1 0 1 0 0,5-9-13 0 0,3-1 7 0 0,1 1 0 0 0,1 1 0 0 0,1 0 0 0 0,1 1 1 0 0,0 1-1 0 0,2 0 0 0 0,1 1 0 0 0,0 2 0 0 0,1 0 0 0 0,2 1 0 0 0,14-9-7 0 0,-22 17-139 0 0,125-66 157 0 0,-37 51-4081 0 0,-71 21 234 0 0,27-1-9779 0 0,-46 4 11075 0 0</inkml:trace>
  <inkml:trace contextRef="#ctx0" brushRef="#br0" timeOffset="283.135">884 761 3689 0 0,'0'0'2926'0'0,"0"0"-831"0"0,0 0-399 0 0,0 0-37 0 0,0 0-22 0 0,0 0-121 0 0,0 0-193 0 0,0 0-216 0 0,-29 35-179 0 0,-89 108-160 0 0,68-62 246 0 0,48-68-808 0 0,-6 90 1425 0 0,9-100-1582 0 0,-1 0 0 0 0,1 0 0 0 0,-1 0 0 0 0,1 0 0 0 0,0 0 0 0 0,0-1-1 0 0,0 1 1 0 0,1 0 0 0 0,-1 0 0 0 0,1-1 0 0 0,-1 1 0 0 0,1-1-1 0 0,0 0 1 0 0,0 1 0 0 0,0-1 0 0 0,0 0 0 0 0,1 0 0 0 0,-1 0-1 0 0,0-1 1 0 0,1 1 0 0 0,0 0 0 0 0,-1-1 0 0 0,1 0 0 0 0,0 1 0 0 0,-1-1-1 0 0,1 0 1 0 0,0 0 0 0 0,0-1 0 0 0,0 1 0 0 0,0-1 0 0 0,0 1-1 0 0,0-1-48 0 0,6 0 126 0 0,0-1 0 0 0,0 0-1 0 0,0 0 1 0 0,0 0-1 0 0,-1-1 1 0 0,1-1-1 0 0,-1 0 1 0 0,1 0 0 0 0,-1 0-1 0 0,0-1 1 0 0,0 0-1 0 0,0-1 1 0 0,-1 0-1 0 0,0 0 1 0 0,0 0 0 0 0,0-1-1 0 0,0 0 1 0 0,-1 0-1 0 0,0-1 1 0 0,1-1-126 0 0,-2 3 46 0 0,82-109 648 0 0,-82 103-658 0 0,-1 1 0 0 0,0-1-1 0 0,-1 0 1 0 0,0 0 0 0 0,-1 0 0 0 0,0 0 0 0 0,-1 0 0 0 0,0-1 0 0 0,-1 1 0 0 0,0 0 0 0 0,-1-1-36 0 0,2 8-21 0 0,-1 0 1 0 0,-1 0 0 0 0,1-1 0 0 0,-1 1-1 0 0,1 0 1 0 0,-1 0 0 0 0,0 0 0 0 0,-1 0 0 0 0,1 0-1 0 0,-1 0 1 0 0,0 1 0 0 0,0-1 0 0 0,0 0 0 0 0,0 1-1 0 0,0 0 1 0 0,-1-1 0 0 0,0 1 0 0 0,0 0-1 0 0,0 0 1 0 0,0 0 0 0 0,0 1 0 0 0,0-1 0 0 0,-1 1-1 0 0,1 0 1 0 0,-1 0 0 0 0,0 0 0 0 0,1 0 0 0 0,-1 0-1 0 0,0 1 1 0 0,0 0 0 0 0,0 0 0 0 0,-2 0 20 0 0,3 0-129 0 0,0 1 0 0 0,0 0 0 0 0,0 0 0 0 0,0 1 0 0 0,0-1 0 0 0,0 0 1 0 0,0 1-1 0 0,0 0 0 0 0,0 0 0 0 0,0 0 0 0 0,0 0 0 0 0,1 0 0 0 0,-1 1 0 0 0,0-1 1 0 0,1 1-1 0 0,-1-1 0 0 0,1 1 0 0 0,-1 0 0 0 0,1 0 0 0 0,0 0 0 0 0,0 1 0 0 0,0-1 0 0 0,0 0 1 0 0,0 1-1 0 0,0 1 129 0 0,-25 47-3796 0 0,12-14-1816 0 0,10-24 1877 0 0,0 3-6658 0 0</inkml:trace>
  <inkml:trace contextRef="#ctx0" brushRef="#br0" timeOffset="536.6">1213 1244 7754 0 0,'0'0'2410'0'0,"0"0"-338"0"0,0 0-169 0 0,0 0-25 0 0,0 0-27 0 0,0 0-81 0 0,0 0-115 0 0,0 0-218 0 0,0 0-246 0 0,0 0-237 0 0,0 0-265 0 0,0 0-179 0 0,0 0-154 0 0,3-11-82 0 0,23-122 637 0 0,-24 112-867 0 0,1 0 0 0 0,1 0-1 0 0,1 1 1 0 0,1-1 0 0 0,0 1-1 0 0,2 1 1 0 0,0-1 0 0 0,2 1 0 0 0,0 1-1 0 0,1-1 1 0 0,0 2 0 0 0,2 0-1 0 0,11-13-43 0 0,-22 26-69 0 0,1 1 0 0 0,0-1-1 0 0,0 1 1 0 0,0 0 0 0 0,0 0-1 0 0,0 0 1 0 0,1 0 0 0 0,-1 0-1 0 0,1 1 1 0 0,0-1 0 0 0,0 1-1 0 0,0 0 1 0 0,0 0-1 0 0,0 1 1 0 0,0-1 0 0 0,1 1-1 0 0,-1 0 1 0 0,0 0 0 0 0,1 0-1 0 0,-1 1 1 0 0,1 0 0 0 0,-1-1-1 0 0,0 1 1 0 0,2 1 69 0 0,31 52-5959 0 0,-30-38 214 0 0,-6-3-5885 0 0</inkml:trace>
</inkml:ink>
</file>

<file path=ppt/ink/ink9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2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193 735 0 0 0,'0'0'1267'0'0,"0"0"25"0"0,0 0-42 0 0,0 0 79 0 0,0 0 161 0 0,0 0 52 0 0,0 0-113 0 0,0 0-163 0 0,0 0-187 0 0,0 0-166 0 0,0 0-144 0 0,-16 0-105 0 0,-48 4-65 0 0,60-3-506 0 0,1 0 1 0 0,-1 0 0 0 0,0 1-1 0 0,0-1 1 0 0,1 1 0 0 0,-1 0-1 0 0,1 0 1 0 0,-1 0 0 0 0,1 0-1 0 0,0 1 1 0 0,0-1 0 0 0,0 1-1 0 0,0 0 1 0 0,0 0 0 0 0,1 0-1 0 0,-1 0 1 0 0,1 0 0 0 0,0 0-1 0 0,0 1 1 0 0,-1 2-94 0 0,1-4 52 0 0,-4 9 54 0 0,0 0 0 0 0,0 0 0 0 0,1 1 0 0 0,0-1 0 0 0,1 1 0 0 0,1 0 0 0 0,0 0 0 0 0,0 0-1 0 0,1 1 1 0 0,1-1 0 0 0,0 0 0 0 0,1 1 0 0 0,0-1 0 0 0,1 1 0 0 0,0-1 0 0 0,1 1 0 0 0,1 0-106 0 0,-2-10 52 0 0,0 1 1 0 0,0-1 0 0 0,1 0 0 0 0,-1 0 0 0 0,1 0 0 0 0,0 0 0 0 0,0 0-1 0 0,0-1 1 0 0,0 1 0 0 0,0-1 0 0 0,1 1 0 0 0,-1-1 0 0 0,1 0-1 0 0,0 1 1 0 0,0-2 0 0 0,-1 1 0 0 0,1 0 0 0 0,1 0 0 0 0,-1-1-1 0 0,0 0 1 0 0,0 1 0 0 0,0-1 0 0 0,1-1 0 0 0,-1 1 0 0 0,0 0-1 0 0,1-1 1 0 0,-1 0 0 0 0,1 1 0 0 0,-1-1 0 0 0,1-1 0 0 0,-1 1 0 0 0,1 0-53 0 0,4-1 149 0 0,1 0 1 0 0,-1 0 0 0 0,1-1-1 0 0,-1 0 1 0 0,1-1 0 0 0,-1 1 0 0 0,0-2-1 0 0,0 1 1 0 0,0-1 0 0 0,-1 0-1 0 0,1-1 1 0 0,1-1-150 0 0,5-6 95 0 0,-1-1 0 0 0,0 0 0 0 0,0-2 0 0 0,-2 1 0 0 0,0-1 1 0 0,0-1-1 0 0,-1 0 0 0 0,-1 0 0 0 0,-1-1 0 0 0,0-1-95 0 0,-3 2 32 0 0,0 0 1 0 0,-2 0-1 0 0,1 0 1 0 0,-2 0-1 0 0,0 0 1 0 0,-1-1-1 0 0,-1 1 1 0 0,0 0-1 0 0,-3-16-32 0 0,3 26-20 0 0,0 0-1 0 0,0-1 1 0 0,-1 1 0 0 0,0 0-1 0 0,0 0 1 0 0,0 0-1 0 0,-1 0 1 0 0,0 0 0 0 0,0 0-1 0 0,-1 1 1 0 0,1-1 0 0 0,-1 1-1 0 0,0-1 1 0 0,-1 1 0 0 0,0 0-1 0 0,1 0 1 0 0,-1 0 0 0 0,-1 1-1 0 0,1-1 1 0 0,-1 1-1 0 0,0 0 1 0 0,1 1 0 0 0,-2-1-1 0 0,1 1 1 0 0,0 0 0 0 0,-1 0-1 0 0,1 1 1 0 0,-1-1 0 0 0,0 1-1 0 0,0 0 1 0 0,0 1 0 0 0,0 0-1 0 0,0 0 1 0 0,-6-1 20 0 0,5 5-34 0 0,0 0 1 0 0,1 1 0 0 0,-1-1-1 0 0,1 1 1 0 0,0 1-1 0 0,0-1 1 0 0,1 1-1 0 0,-1 0 1 0 0,1 0 0 0 0,0 1-1 0 0,1-1 1 0 0,-1 1-1 0 0,1 0 1 0 0,0 0 0 0 0,0 1-1 0 0,1-1 1 0 0,-2 6 33 0 0,4-11-1 0 0,0 0-1 0 0,0 1 1 0 0,0-1 0 0 0,0 0 0 0 0,0 1 0 0 0,0-1 0 0 0,1 0 0 0 0,-1 1-1 0 0,0-1 1 0 0,1 1 0 0 0,-1 0 0 0 0,1-1 0 0 0,0 1 0 0 0,0-1 0 0 0,-1 1-1 0 0,1 0 1 0 0,0-1 0 0 0,0 1 0 0 0,0-1 0 0 0,1 1 0 0 0,-1 0-1 0 0,0-1 1 0 0,1 1 0 0 0,-1-1 0 0 0,1 1 0 0 0,-1-1 0 0 0,1 1 0 0 0,0-1-1 0 0,-1 1 1 0 0,1-1 0 0 0,0 1 0 0 0,0-1 0 0 0,0 0 0 0 0,0 0 0 0 0,0 1-1 0 0,1-1 1 0 0,-1 0 0 0 0,0 0 0 0 0,0 0 0 0 0,1 0 0 0 0,-1-1 0 0 0,1 1-1 0 0,-1 0 1 0 0,0-1 0 0 0,1 1 0 0 0,0 0 0 0 0,-1-1 0 0 0,1 0 0 0 0,-1 1-1 0 0,2-1 2 0 0,13-3 60 0 0,0-1 0 0 0,0-1 0 0 0,0-1 0 0 0,-1 0 0 0 0,1-1-1 0 0,-1 0 1 0 0,-1-1 0 0 0,0-1 0 0 0,0-1 0 0 0,-1 0 0 0 0,0 0-1 0 0,0-1 1 0 0,-1-1 0 0 0,-1 0 0 0 0,0-1 0 0 0,-1 0 0 0 0,4-6-60 0 0,4-1 81 0 0,209-277 885 0 0,-130 116-675 0 0,-75 150-234 0 0,-33 483-22 0 0,-22-85-318 0 0,14-181-270 0 0,11-85 293 0 0,-3 0-1 0 0,-5-1 1 0 0,-5-1 0 0 0,-4 0 0 0 0,-4-2 260 0 0,-50 77 209 0 0,79-173-191 0 0,0-1 0 0 0,0 1-1 0 0,0 0 1 0 0,0-1-1 0 0,0 1 1 0 0,0 0-1 0 0,0-1 1 0 0,-1 1-1 0 0,1 0 1 0 0,0-1-1 0 0,0 1 1 0 0,-1 0-1 0 0,1-1 1 0 0,-1 1 0 0 0,1-1-1 0 0,0 1 1 0 0,-1-1-1 0 0,1 1 1 0 0,-1-1-1 0 0,1 1 1 0 0,-1-1-1 0 0,0 1 1 0 0,1-1-1 0 0,-1 1 1 0 0,1-1-1 0 0,-1 0 1 0 0,0 0 0 0 0,1 1-1 0 0,-1-1 1 0 0,0 0-1 0 0,1 0 1 0 0,-1 0-1 0 0,0 0 1 0 0,1 1-1 0 0,-1-1 1 0 0,0 0-1 0 0,1 0 1 0 0,-1 0-1 0 0,0-1 1 0 0,0 1-1 0 0,1 0 1 0 0,-1 0 0 0 0,0 0-1 0 0,1 0 1 0 0,-1-1-1 0 0,0 1 1 0 0,1 0-1 0 0,-1-1 1 0 0,1 1-1 0 0,-1 0 1 0 0,0-1-1 0 0,1 1 1 0 0,-1-1-1 0 0,1 1 1 0 0,-1-1 0 0 0,1 1-1 0 0,-1-1 1 0 0,1 1-1 0 0,0-1 1 0 0,-1 0-1 0 0,1 1 1 0 0,0-1-1 0 0,-1 1 1 0 0,1-1-1 0 0,0 0 1 0 0,0 1-1 0 0,-1-1-17 0 0,-1-23 178 0 0,1 0-1 0 0,1 0 1 0 0,1 0-1 0 0,1 0 0 0 0,1 0 1 0 0,1 0-1 0 0,1 1 0 0 0,4-10-177 0 0,66-237 613 0 0,-9 98-549 0 0,-36 104-188 0 0,-24 50-191 0 0,2-1 0 0 0,0 1 0 0 0,0 1-1 0 0,2 0 1 0 0,0 0 0 0 0,1 0-1 0 0,1 2 1 0 0,1-1 0 0 0,8-8 315 0 0,-2 17-2805 0 0,1 6-6220 0 0,-16 1 5712 0 0,1 0-4401 0 0</inkml:trace>
</inkml:ink>
</file>

<file path=ppt/ink/ink9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23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1010 8298 0 0,'0'0'1369'0'0,"0"0"-191"0"0,0 0-55 0 0,0 0 24 0 0,0 0-119 0 0,0 0-186 0 0,0 0-126 0 0,0 0-91 0 0,0 0-86 0 0,0 0-98 0 0,0 0-63 0 0,0 0-33 0 0,0 0 38 0 0,-2 26 34 0 0,-4 126 405 0 0,6-118 2 0 0,0 41-374 0 0,1-58 4489 0 0,63-248-3560 0 0,-45 179-1319 0 0,2 1 0 0 0,2 1 0 0 0,2 1 0 0 0,6-4-60 0 0,36-34-45 0 0,-67 87-18 0 0,1-1-1 0 0,-1 1 1 0 0,1 0 0 0 0,-1 0 0 0 0,1-1 0 0 0,0 1-1 0 0,-1 0 1 0 0,1 0 0 0 0,-1 0 0 0 0,1 0 0 0 0,0 0-1 0 0,-1 0 1 0 0,1 0 0 0 0,-1 0 0 0 0,1 0 0 0 0,0 0-1 0 0,-1 0 1 0 0,1 0 0 0 0,-1 0 0 0 0,1 1 0 0 0,-1-1-1 0 0,1 0 1 0 0,0 0 0 0 0,-1 1 0 0 0,1-1 0 0 0,-1 0-1 0 0,1 1 1 0 0,-1-1 0 0 0,1 0 0 0 0,-1 1 0 0 0,0-1-1 0 0,1 1 1 0 0,-1-1 0 0 0,1 1 0 0 0,-1-1 0 0 0,0 1-1 0 0,0-1 1 0 0,1 1 0 0 0,-1-1 0 0 0,0 1 0 0 0,0 0-1 0 0,1-1 1 0 0,-1 1 0 0 0,0-1 0 0 0,0 1 0 0 0,0-1-1 0 0,0 1 1 0 0,0 0 0 0 0,0-1 0 0 0,0 1 0 0 0,0-1-1 0 0,0 1 1 0 0,0 0 0 0 0,0-1 0 0 0,-1 1 63 0 0,14 45-5825 0 0,-12-42 4516 0 0,2 10-5030 0 0,1-6-4150 0 0</inkml:trace>
  <inkml:trace contextRef="#ctx0" brushRef="#br0" timeOffset="466.419">602 840 6425 0 0,'0'0'1791'0'0,"0"0"-145"0"0,0 0 53 0 0,0 0 72 0 0,0 0-62 0 0,0 0-256 0 0,0 0-253 0 0,0 0-161 0 0,0 0-170 0 0,0 0-152 0 0,0 0-94 0 0,-31 29-88 0 0,-99 88-87 0 0,62-34 260 0 0,62-76-672 0 0,0 1 0 0 0,0 0 0 0 0,1 1 0 0 0,0-1 0 0 0,1 1-1 0 0,0 0 1 0 0,0 0 0 0 0,1 1 0 0 0,0-1 0 0 0,1 1 0 0 0,0-1 0 0 0,0 1 0 0 0,1 0 0 0 0,0-1 0 0 0,1 1 0 0 0,0 0 0 0 0,1 0 0 0 0,0 5-36 0 0,1-12 40 0 0,0 0 1 0 0,0-1-1 0 0,1 1 1 0 0,-1-1-1 0 0,0 1 1 0 0,1-1-1 0 0,0 0 1 0 0,-1 0-1 0 0,1 0 1 0 0,0-1-1 0 0,0 1 1 0 0,0-1-1 0 0,0 1 1 0 0,0-1-1 0 0,0 0 1 0 0,0 0-1 0 0,1 0 1 0 0,-1-1-1 0 0,0 1 1 0 0,1-1 0 0 0,-1 0-1 0 0,0 0 1 0 0,1 0-1 0 0,-1 0 1 0 0,0-1-1 0 0,0 1 1 0 0,1-1-1 0 0,-1 0 1 0 0,0 0-1 0 0,0 0 1 0 0,0 0-1 0 0,0 0 1 0 0,0-1-1 0 0,3-1-40 0 0,19-18 226 0 0,0-2 0 0 0,-1 0 0 0 0,-2-2 0 0 0,0-1 1 0 0,-2 0-1 0 0,0-2 0 0 0,-2 0 0 0 0,1-6-226 0 0,-6 15 80 0 0,19-40 49 0 0,-26 58-426 0 0,-7 9 218 0 0,-1 40-49 0 0,1-36 131 0 0,0 0 1 0 0,1 1 0 0 0,0-1 0 0 0,0 0-1 0 0,2 0 1 0 0,-1 1 0 0 0,2-1 0 0 0,0 0 0 0 0,0-1-1 0 0,1 3-3 0 0,0-9-5 0 0,0 0 0 0 0,0-1 0 0 0,0 1 0 0 0,0-1 0 0 0,1 0 0 0 0,0 0 0 0 0,0-1 0 0 0,0 1 0 0 0,0-1 0 0 0,0 0 0 0 0,1 0 0 0 0,-1-1 0 0 0,1 0 0 0 0,0 0 0 0 0,0 0 0 0 0,0-1 0 0 0,0 1 0 0 0,0-2 0 0 0,0 1 0 0 0,0 0 0 0 0,5-1 5 0 0,-5-1-117 0 0,0 0-1 0 0,0 0 1 0 0,0-1-1 0 0,0 0 1 0 0,0 0 0 0 0,-1 0-1 0 0,1-1 1 0 0,-1 1-1 0 0,1-1 1 0 0,-1-1 0 0 0,0 1-1 0 0,0-1 1 0 0,0 0-1 0 0,-1 0 1 0 0,1 0 0 0 0,-1-1-1 0 0,3-4 118 0 0,17-22-4763 0 0,-6 1-4980 0 0,-17 25 142 0 0</inkml:trace>
  <inkml:trace contextRef="#ctx0" brushRef="#br0" timeOffset="1001.519">1237 851 9122 0 0,'0'0'4449'0'0,"0"0"-2127"0"0,0 0-981 0 0,0 0-264 0 0,0 0-112 0 0,0 0 17 0 0,0 0 5 0 0,0 0-117 0 0,0 0-157 0 0,0 0-184 0 0,-32 22-140 0 0,-101 69-79 0 0,54-16 101 0 0,78-73-406 0 0,-8 6-5 0 0,1 0 1 0 0,0 1-1 0 0,1 0 1 0 0,0 1-1 0 0,1 0 1 0 0,0 0-1 0 0,0 0 1 0 0,1 1-1 0 0,0-1 1 0 0,1 1-1 0 0,0 1 1 0 0,1-1-1 0 0,0 0 0 0 0,1 1 1 0 0,0-1-1 0 0,1 1 1 0 0,0 5-1 0 0,2-14-6 0 0,0-1 0 0 0,0 0 0 0 0,-1 1 0 0 0,1-1 0 0 0,1 0 1 0 0,-1 1-1 0 0,0-1 0 0 0,1 0 0 0 0,-1 0 0 0 0,1 0 0 0 0,-1 0 0 0 0,1-1 0 0 0,0 1 0 0 0,0 0 1 0 0,0-1-1 0 0,0 1 0 0 0,0-1 0 0 0,0 1 0 0 0,0-1 0 0 0,1 0 0 0 0,-1 0 0 0 0,0 0 0 0 0,1 0 1 0 0,-1-1-1 0 0,1 1 0 0 0,-1-1 0 0 0,1 1 0 0 0,-1-1 0 0 0,2 0 6 0 0,76-1 228 0 0,-59-6-99 0 0,0-1-1 0 0,-1 0 0 0 0,0-2 1 0 0,0 0-1 0 0,-1-1 1 0 0,-1-1-1 0 0,0-1 1 0 0,0 0-1 0 0,-2-1 0 0 0,1-1 1 0 0,-2-1-1 0 0,0 0 1 0 0,-1-1-1 0 0,1-3-128 0 0,12-12 75 0 0,-2-1 1 0 0,-1 0-1 0 0,-1-2 1 0 0,-2-1-1 0 0,-2-1 1 0 0,-1-1-1 0 0,-2 0 1 0 0,-2-1-1 0 0,-1-1 0 0 0,-2 0 1 0 0,-2 0-1 0 0,-1-1 1 0 0,-3 0-1 0 0,1-35-75 0 0,-30-26-174 0 0,23 100 163 0 0,0-1 1 0 0,-1 1-1 0 0,1 0 0 0 0,-1 0 1 0 0,1-1-1 0 0,-1 1 1 0 0,0 0-1 0 0,0 0 0 0 0,0 1 1 0 0,0-1-1 0 0,0 0 1 0 0,0 1-1 0 0,-1-1 0 0 0,1 1 1 0 0,0 0-1 0 0,-1-1 1 0 0,1 1-1 0 0,-1 1 0 0 0,0-1 1 0 0,1 0-1 0 0,-1 0 1 0 0,0 1-1 0 0,1 0 0 0 0,-1-1 1 0 0,0 1-1 0 0,1 0 0 0 0,-1 0 1 0 0,0 1-1 0 0,0-1 1 0 0,1 1-1 0 0,-1-1 0 0 0,0 1 1 0 0,1 0-1 0 0,-1 0 1 0 0,1 0-1 0 0,-2 0 11 0 0,-6 5-24 0 0,0 1-1 0 0,0 0 1 0 0,1 1-1 0 0,0 0 1 0 0,0 0 0 0 0,1 0-1 0 0,0 1 1 0 0,0 1-1 0 0,1 0 1 0 0,0 0 24 0 0,-8 16 9 0 0,0 1 1 0 0,2 1-1 0 0,1 0 0 0 0,2 0 1 0 0,0 1-1 0 0,2 0 0 0 0,1 1 1 0 0,2 0-1 0 0,-1 12-9 0 0,3-26-5 0 0,0 0-1 0 0,2-1 1 0 0,-1 1 0 0 0,2 0 0 0 0,0 0-1 0 0,1 0 1 0 0,1 0 0 0 0,0 0 0 0 0,1 0-1 0 0,0-1 1 0 0,2 1 0 0 0,0-1 0 0 0,0 0-1 0 0,2 0 1 0 0,0-1 0 0 0,0 0-1 0 0,1 0 1 0 0,1-1 0 0 0,1 0 0 0 0,-1 0-1 0 0,13 10 6 0 0,-9-10-1 0 0,1-2 1 0 0,0 0-1 0 0,1-1 0 0 0,0 0 0 0 0,1-1 0 0 0,0-1 0 0 0,0 0 1 0 0,1-2-1 0 0,0 0 0 0 0,0 0 0 0 0,3-1 1 0 0,0-2-478 0 0,6 1-1366 0 0,-17-3-2950 0 0,0-1-3683 0 0,-9 0-893 0 0</inkml:trace>
  <inkml:trace contextRef="#ctx0" brushRef="#br0" timeOffset="1247.605">1761 1050 5457 0 0,'0'0'3332'0'0,"0"0"-1299"0"0,0 0-546 0 0,0 0-62 0 0,0 0-88 0 0,0 0-219 0 0,0 0-346 0 0,0 0-328 0 0,0 0-204 0 0,-17 32-137 0 0,-49 93-89 0 0,51-87-2082 0 0,31-44-5744 0 0,-8 1-70 0 0</inkml:trace>
  <inkml:trace contextRef="#ctx0" brushRef="#br0" timeOffset="1402.101">1746 631 17140 0 0,'0'0'1656'0'0,"0"0"-432"0"0,0 0-304 0 0,0 0-223 0 0,0 0-257 0 0,0 0-280 0 0,0 0-328 0 0,0 0-136 0 0,0 0-64 0 0,0 0-193 0 0,0 0-295 0 0,0 0-504 0 0,0 0-1089 0 0,0 0-2216 0 0,-26 88-6841 0 0</inkml:trace>
  <inkml:trace contextRef="#ctx0" brushRef="#br0" timeOffset="1650.897">1898 818 9194 0 0,'0'0'3595'0'0,"0"0"-1744"0"0,0 0-649 0 0,0 0-46 0 0,0 0-73 0 0,0 0-167 0 0,0 0-250 0 0,0 0-219 0 0,0 0-146 0 0,-11 32-109 0 0,-31 100-91 0 0,27-48 23 0 0,16-64-124 0 0,-1-13 10 0 0,0-1 0 0 0,1 1 0 0 0,0-1 0 0 0,0 0 0 0 0,0 1 0 0 0,1-1-1 0 0,0 0 1 0 0,0 0 0 0 0,0 0 0 0 0,1 0 0 0 0,0-1 0 0 0,0 1 0 0 0,0-1-1 0 0,1 1 1 0 0,0-1 0 0 0,0 0 0 0 0,0-1 0 0 0,3 3-10 0 0,-3-4 18 0 0,-1 1 53 0 0,0-1 0 0 0,1 0 0 0 0,-1 0 0 0 0,1 0 0 0 0,0 0 0 0 0,0-1 0 0 0,0 1 0 0 0,0-1 0 0 0,0 0 0 0 0,0 0 0 0 0,1-1 0 0 0,-1 1 0 0 0,1-1 0 0 0,-1 0 0 0 0,1 0 0 0 0,-1-1 0 0 0,1 1 0 0 0,2-1-71 0 0,3-3 223 0 0,1 0 0 0 0,-1 0-1 0 0,0-1 1 0 0,0-1 0 0 0,-1 1 0 0 0,1-2-1 0 0,-1 1 1 0 0,0-1 0 0 0,0-1 0 0 0,-1 0-1 0 0,0 0 1 0 0,0 0 0 0 0,0-1 0 0 0,-1 0-1 0 0,0-1 1 0 0,-1 0 0 0 0,0 0-1 0 0,0 0 1 0 0,2-7-223 0 0,-2 7 76 0 0,41-110 282 0 0,-32 65-1343 0 0,-13 41 1128 0 0,-2 7-3032 0 0,-1 3-2514 0 0,1 0-3920 0 0,0 3 812 0 0</inkml:trace>
  <inkml:trace contextRef="#ctx0" brushRef="#br0" timeOffset="2049.647">2514 866 14683 0 0,'0'0'2223'0'0,"0"0"-460"0"0,0 0-153 0 0,0 0-88 0 0,0 0-193 0 0,0 0-358 0 0,0 0-363 0 0,0 0-262 0 0,0 0-204 0 0,0 0-70 0 0,0 0-16 0 0,0 0-33 0 0,0 0-12 0 0,-12 7 1 0 0,-39 21-16 0 0,49-27-7 0 0,0 0 0 0 0,0 0 0 0 0,0 0 1 0 0,1 0-1 0 0,-1 0 0 0 0,0 0 0 0 0,0 0 0 0 0,1 1 1 0 0,-1-1-1 0 0,1 1 0 0 0,-1-1 0 0 0,1 1 1 0 0,-1 0-1 0 0,1 0 0 0 0,0-1 0 0 0,0 1 0 0 0,0 0 1 0 0,0 0-1 0 0,0 0 0 0 0,0 0 0 0 0,1 0 1 0 0,-1 0-1 0 0,1 0 0 0 0,-1 1 0 0 0,1-1 0 0 0,0 0 1 0 0,0 0-1 0 0,0 0 0 0 0,0 0 0 0 0,0 1 11 0 0,0 1-56 0 0,2-1 18 0 0,0 0 0 0 0,0 0 0 0 0,0 0 0 0 0,0 0-1 0 0,0-1 1 0 0,1 1 0 0 0,-1-1 0 0 0,1 0 0 0 0,-1 1 0 0 0,1-1 0 0 0,0-1 0 0 0,0 1 0 0 0,0 0 0 0 0,0-1 0 0 0,0 1 0 0 0,1-1 0 0 0,-1 0 0 0 0,0 0 0 0 0,3 0 38 0 0,0 1-40 0 0,3 0 22 0 0,0 1-1 0 0,-1-1 0 0 0,1 1 0 0 0,-1 1 1 0 0,0 0-1 0 0,0 0 0 0 0,0 0 1 0 0,0 1-1 0 0,-1 0 0 0 0,5 5 19 0 0,24 38 87 0 0,-34-42-1 0 0,0 0-1 0 0,0-1 1 0 0,-1 1 0 0 0,1 0-1 0 0,-2 0 1 0 0,1 0 0 0 0,0 1-1 0 0,-1-1 1 0 0,-1 0 0 0 0,1 0 0 0 0,-1 0-1 0 0,0 0 1 0 0,0 0 0 0 0,0 0-1 0 0,-1 0 1 0 0,0 0 0 0 0,0-1-1 0 0,-1 1 1 0 0,1-1 0 0 0,-1 1-1 0 0,-1-1 1 0 0,1 0 0 0 0,-1 0-86 0 0,-39 25 451 0 0,-27-18-1196 0 0,39-13-3630 0 0,8 1-3611 0 0,13 0-3782 0 0</inkml:trace>
  <inkml:trace contextRef="#ctx0" brushRef="#br0" timeOffset="5995.105">2677 940 0 0 0,'0'0'1920'0'0,"0"0"421"0"0,0 0-22 0 0,0 0-145 0 0,0 0-203 0 0,0 0-299 0 0,0 0-317 0 0,0 0-300 0 0,0 0-259 0 0,0 0-193 0 0,0 0-100 0 0,2 1 62 0 0,8 2-76 0 0,0-1 0 0 0,0-1 0 0 0,0 1 0 0 0,0-1 0 0 0,0-1 0 0 0,0 0 0 0 0,0 0 0 0 0,0-1 0 0 0,0-1 0 0 0,0 1 0 0 0,4-3-489 0 0,26-1 748 0 0,94 4 63 0 0,-84 15-957 0 0,-28-10-2840 0 0,-11-3-5579 0 0,-11-1 3082 0 0,0 3 2376 0 0,0-3-818 0 0</inkml:trace>
  <inkml:trace contextRef="#ctx0" brushRef="#br0" timeOffset="6253.29">2695 1117 5457 0 0,'0'0'2359'0'0,"0"0"-472"0"0,0 0-181 0 0,0 0 4 0 0,0 0-22 0 0,0 0-71 0 0,0 0-120 0 0,0 0-153 0 0,0 0-170 0 0,0 0-220 0 0,0 0-226 0 0,0 0-108 0 0,0 0-87 0 0,18 3-63 0 0,58 12-53 0 0,7-22 255 0 0,42-19-1512 0 0,-68 13-3813 0 0,-23 4-6391 0 0,-25 5 2748 0 0</inkml:trace>
  <inkml:trace contextRef="#ctx0" brushRef="#br0" timeOffset="7039.668">3278 855 6553 0 0,'0'0'1377'0'0,"0"0"-552"0"0,0 0-231 0 0,0 0 215 0 0,0 0 275 0 0,0 0 82 0 0,0 0-168 0 0,0 0-245 0 0,0 0-181 0 0,0 0-125 0 0,0 0-34 0 0,0 0-21 0 0,0 0-14 0 0,4 30 3761 0 0,-12 21-2306 0 0,-19 47-544 0 0,-18 18-724 0 0,15-39-421 0 0,10-22-30 0 0,21-92 1621 0 0,25-48-1619 0 0,21 2-109 0 0,91-109 52 0 0,-106 155-86 0 0,-32 37 7 0 0,0 0-12 0 0,0 0-24 0 0,-6 110-48 0 0,5 62 89 0 0,23-123-32 0 0,-7-30 32 0 0,-13-17 20 0 0,0-1 0 0 0,0 0 1 0 0,0 0-1 0 0,0 0 0 0 0,0 0 1 0 0,1 0-1 0 0,-1 0 0 0 0,0 0 1 0 0,0-1-1 0 0,1 1 0 0 0,-1-1 1 0 0,1 0-1 0 0,-1 1 0 0 0,0-1 1 0 0,1 0-1 0 0,-1-1 0 0 0,1 1 1 0 0,-1 0-1 0 0,0-1 0 0 0,1 1 1 0 0,-1-1-1 0 0,0 0 0 0 0,0 0 1 0 0,2 0-6 0 0,23-33 176 0 0,50-90 832 0 0,-46 43-645 0 0,-10 19-257 0 0,-10-19-548 0 0,-11 80-70 0 0,2-11 1780 0 0,-1 9-3145 0 0,1 1-3944 0 0,2 2-5460 0 0,2 0 2119 0 0</inkml:trace>
  <inkml:trace contextRef="#ctx0" brushRef="#br0" timeOffset="7559.655">3777 918 9098 0 0,'0'0'1584'0'0,"0"0"-337"0"0,0 0-9 0 0,0 0 90 0 0,0 0-30 0 0,0 0-191 0 0,0 0-267 0 0,0 0-225 0 0,0 0-129 0 0,-8 31-100 0 0,-21 98-59 0 0,20-60 223 0 0,3 91 1420 0 0,6-159-1718 0 0,0-1 55 0 0,0 0 58 0 0,0 0 33 0 0,0 0 64 0 0,0 0 45 0 0,11-11 1763 0 0,12-71-1251 0 0,83-170-218 0 0,-28 115-655 0 0,-46 112-116 0 0,-31 24-18 0 0,11 19-121 0 0,-9-9 107 0 0,0 0 0 0 0,-1 0 0 0 0,0 0 0 0 0,0 1 0 0 0,-1-1 0 0 0,0 1 0 0 0,-1-1 0 0 0,0 1 0 0 0,0-1 0 0 0,-1 1 0 0 0,-1 0 2 0 0,1 24-87 0 0,5 33-1055 0 0,11-51-2000 0 0,-6-14-1435 0 0,0-2-5238 0 0,-5 0 66 0 0</inkml:trace>
  <inkml:trace contextRef="#ctx0" brushRef="#br0" timeOffset="8034.512">4013 82 0 0 0,'0'0'2370'0'0,"0"0"-114"0"0,0 0 22 0 0,0 0 68 0 0,0 0-20 0 0,0 0-191 0 0,0 0-291 0 0,0 0-286 0 0,0 0-248 0 0,0 0-183 0 0,0 0-147 0 0,0 0-140 0 0,0 0-81 0 0,-7-14-76 0 0,-20-40-101 0 0,20 41-115 0 0,7 13-131 0 0,0 0-101 0 0,1 9-55 0 0,1-1 1 0 0,0 1 0 0 0,0-1-1 0 0,1 1 1 0 0,-1-1-1 0 0,2 0 1 0 0,-1 0 0 0 0,1 0-1 0 0,1-1 1 0 0,-1 1-1 0 0,6 4-180 0 0,10 23 364 0 0,114 226 729 0 0,-115-216-1057 0 0,-1 2 0 0 0,-3-1 0 0 0,-2 2 0 0 0,-2 0 0 0 0,-1 0 0 0 0,-3 1 0 0 0,-3 0 0 0 0,-1 0 0 0 0,-2 0 0 0 0,-3 2-36 0 0,-2-11 9 0 0,-2-1-1 0 0,-2 0 0 0 0,-1 0 0 0 0,-2-1 0 0 0,-1 0 0 0 0,-3-1 1 0 0,0 0-1 0 0,-13 18-8 0 0,-38 51-232 0 0,-29 4-1014 0 0,37-61-1183 0 0,16-23-3484 0 0,26-16 1199 0 0,7-2-6949 0 0</inkml:trace>
</inkml:ink>
</file>

<file path=ppt/ink/ink9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3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1149 6721 0 0,'0'0'2236'0'0,"0"0"-117"0"0,0 0-154 0 0,0 0-72 0 0,0 0-82 0 0,0 0-251 0 0,0 0-255 0 0,0 0-217 0 0,0 0-199 0 0,0 0-151 0 0,0 0-99 0 0,-9-14-62 0 0,-25-44-46 0 0,24 6 827 0 0,11 40-1077 0 0,18-83 952 0 0,-13 82-1118 0 0,101-163 703 0 0,-83 145-720 0 0,48-40 116 0 0,-70 71-214 0 0,0 1 1 0 0,-1-1 0 0 0,1 1 0 0 0,0 0 0 0 0,0-1-1 0 0,-1 1 1 0 0,1 0 0 0 0,0 0 0 0 0,-1 0 0 0 0,1 0-1 0 0,-1 1 1 0 0,0-1 0 0 0,1 0 0 0 0,-1 0-1 0 0,0 1 1 0 0,0-1 0 0 0,0 1 0 0 0,0-1 0 0 0,0 1-1 0 0,0 0 1 0 0,0-1 0 0 0,0 1 0 0 0,-1 0 0 0 0,1 0-1 0 0,-1 0 1 0 0,1-1 0 0 0,-1 1 0 0 0,0 0-1 0 0,1 0 1 0 0,-1 0 0 0 0,0 0 0 0 0,0 0 0 0 0,0-1-1 0 0,-1 2 0 0 0,2-1 0 0 0,32 288 210 0 0,-30-217-158 0 0,2-61-30 0 0,16-42 176 0 0,73-149-113 0 0,-85 162-82 0 0,0 1-1 0 0,0 0 1 0 0,2 1 0 0 0,0 0-1 0 0,0 1 1 0 0,2 0 0 0 0,-1 1-1 0 0,2 0 1 0 0,0 1 0 0 0,0 0-1 0 0,15-8-2 0 0,-27 19 0 0 0,0 0-1 0 0,0 0 1 0 0,0 0-1 0 0,0 1 1 0 0,0-1-1 0 0,0 1 1 0 0,0-1-1 0 0,1 1 1 0 0,-1-1-1 0 0,0 1 1 0 0,0 0-1 0 0,0 0 0 0 0,0 0 1 0 0,1 1-1 0 0,-1-1 1 0 0,0 0-1 0 0,0 1 1 0 0,0-1-1 0 0,0 1 1 0 0,0 0-1 0 0,0 0 1 0 0,0 0-1 0 0,0 0 1 0 0,0 0-1 0 0,0 0 0 0 0,0 0 1 0 0,0 1-1 0 0,-1-1 1 0 0,1 1-1 0 0,-1-1 1 0 0,1 1-1 0 0,-1-1 1 0 0,1 1-1 0 0,-1 0 1 0 0,0 0-1 0 0,0 0 1 0 0,0 0-1 0 0,0 0 0 0 0,0 1 1 0 0,27 86-13 0 0,-28-88 13 0 0,4 28-202 0 0,-1 1 1 0 0,-1-1-1 0 0,-2 0 0 0 0,-1 0 1 0 0,-1 0-1 0 0,-3 13 202 0 0,4-21-1688 0 0,1-12-1734 0 0,0 2-9889 0 0,0-11 4165 0 0</inkml:trace>
  <inkml:trace contextRef="#ctx0" brushRef="#br0" timeOffset="319.858">1189 766 10586 0 0,'0'0'4687'0'0,"0"0"-2347"0"0,0 0-837 0 0,0 0-148 0 0,0 0-144 0 0,0 0-237 0 0,0 0-250 0 0,0 0-174 0 0,-21 34-159 0 0,-65 104-155 0 0,64-88-89 0 0,22-47-115 0 0,0 1 0 0 0,0 0 1 0 0,0 0-1 0 0,0-1 0 0 0,1 1 0 0 0,-1 0 1 0 0,1-1-1 0 0,0 1 0 0 0,0 0 0 0 0,0-1 1 0 0,1 1-1 0 0,-1-1 0 0 0,1 1 0 0 0,0-1 1 0 0,0 0-1 0 0,0 0 0 0 0,0 0 0 0 0,1 0 1 0 0,-1 0-1 0 0,1-1 0 0 0,0 1 0 0 0,-1-1 1 0 0,1 1-1 0 0,0-1 0 0 0,1 0 0 0 0,-1 0 1 0 0,0 0-1 0 0,1-1 0 0 0,-1 1 0 0 0,1-1 1 0 0,-1 0-1 0 0,1 0 0 0 0,0 0-32 0 0,7 0 83 0 0,1 0 0 0 0,0-1 0 0 0,-1 0 0 0 0,1-1 0 0 0,0 0 0 0 0,0-1 0 0 0,-1 0 0 0 0,1-1 0 0 0,-1 0 0 0 0,0-1 0 0 0,0-1 0 0 0,0 1 0 0 0,-1-2 0 0 0,1 1 0 0 0,-1-1 0 0 0,-1-1 0 0 0,1 0 0 0 0,-1 0 0 0 0,0-1 0 0 0,-1 0 0 0 0,0-1 0 0 0,0 0 0 0 0,-1 0 0 0 0,0 0 0 0 0,0-1 0 0 0,-1 0 0 0 0,3-7-83 0 0,-7 12-19 0 0,0 0 0 0 0,0 0 1 0 0,-1 0-1 0 0,1 0 0 0 0,-1 0 1 0 0,0 0-1 0 0,-1 0 0 0 0,1 0 1 0 0,-1-1-1 0 0,0 1 0 0 0,0 0 1 0 0,-1 0-1 0 0,1-1 0 0 0,-1 1 1 0 0,0 0-1 0 0,-1 0 0 0 0,1 0 1 0 0,-1 0-1 0 0,0 0 0 0 0,-1 1 1 0 0,1-1-1 0 0,-1 1 0 0 0,1-1 1 0 0,-1 1-1 0 0,-1 0 0 0 0,1 0 1 0 0,-1 0-1 0 0,1 0 0 0 0,-1 1 1 0 0,0-1-1 0 0,0 1 0 0 0,-1 0 0 0 0,1 0 1 0 0,-1 1-1 0 0,1-1 0 0 0,-1 1 1 0 0,0 0-1 0 0,0 1 0 0 0,0-1 1 0 0,0 1-1 0 0,0 0 0 0 0,0 0 1 0 0,0 0-1 0 0,-1 1 0 0 0,-1-1 19 0 0,2 1-275 0 0,1-1 0 0 0,0 1 0 0 0,0-1 0 0 0,-1 1 0 0 0,1 1 0 0 0,0-1 0 0 0,-1 0 0 0 0,1 1 0 0 0,0 0 0 0 0,0 0 0 0 0,0 0 0 0 0,0 1 0 0 0,0 0 0 0 0,0-1 0 0 0,0 1 0 0 0,0 0 0 0 0,0 1 0 0 0,1-1 0 0 0,-3 3 275 0 0,-3 1-1482 0 0,-2 2-1357 0 0,3 1-3705 0 0,0 1-4534 0 0</inkml:trace>
  <inkml:trace contextRef="#ctx0" brushRef="#br0" timeOffset="869.254">1551 1108 12203 0 0,'0'0'2516'0'0,"0"0"-335"0"0,0 0-254 0 0,0 0-282 0 0,0 0-294 0 0,0 0-226 0 0,0 0-167 0 0,0 0-151 0 0,0 0-131 0 0,0 0-129 0 0,0 0-89 0 0,0 0-72 0 0,0 0-59 0 0,-7-4-61 0 0,-23-18-52 0 0,29 21-198 0 0,0-1 1 0 0,0 1-1 0 0,0-1 0 0 0,1 1 1 0 0,-1-1-1 0 0,0 1 0 0 0,1-1 0 0 0,-1 1 1 0 0,1-1-1 0 0,-1 0 0 0 0,1 1 0 0 0,0-1 1 0 0,-1 0-1 0 0,1 1 0 0 0,0-1 0 0 0,0 0 1 0 0,0 0-1 0 0,1 1 0 0 0,-1-1 0 0 0,0 0 1 0 0,1 1-1 0 0,-1-1 0 0 0,1 0 0 0 0,-1 1 1 0 0,1-1-1 0 0,0 0-16 0 0,0-1 36 0 0,83-150 422 0 0,-56 112-421 0 0,63-70 92 0 0,-84 151-350 0 0,-25 118 250 0 0,17-157-31 0 0,1 0 1 0 0,-1 1-1 0 0,1-1 1 0 0,-1 0-1 0 0,1 0 0 0 0,-1 1 1 0 0,1-1-1 0 0,0 0 1 0 0,-1 1-1 0 0,1-1 0 0 0,0 0 1 0 0,0 1-1 0 0,0-1 0 0 0,0 0 1 0 0,0 1-1 0 0,1-1 1 0 0,-1 0-1 0 0,0 1 0 0 0,1-1 1 0 0,-1 0-1 0 0,0 1 1 0 0,1-1-1 0 0,0 0 0 0 0,-1 0 1 0 0,1 0-1 0 0,0 1 0 0 0,-1-1 1 0 0,1 0-1 0 0,0 0 1 0 0,0 0-1 0 0,0 0 0 0 0,0 0 1 0 0,0-1-1 0 0,0 1 0 0 0,0 0 1 0 0,1 0-1 0 0,-1-1 1 0 0,0 1-1 0 0,0 0 0 0 0,0-1 1 0 0,1 0-1 0 0,-1 1 1 0 0,0-1-1 0 0,1 0 0 0 0,-1 1 1 0 0,0-1-1 0 0,1 0 2 0 0,66-39 73 0 0,-53 26-51 0 0,112-96-9 0 0,-90 93-148 0 0,-33 45 82 0 0,-10 134 46 0 0,32-121-937 0 0,-11-35-3178 0 0,2-5-5409 0 0,-13-2-2251 0 0</inkml:trace>
  <inkml:trace contextRef="#ctx0" brushRef="#br0" timeOffset="1283.956">2238 1024 14979 0 0,'0'0'1715'0'0,"0"0"-460"0"0,0 0-35 0 0,0 0 227 0 0,0 0 143 0 0,0 0-191 0 0,0 0-243 0 0,0 0-220 0 0,0 0-210 0 0,0 0-177 0 0,0 0-99 0 0,0 0-37 0 0,32-9-78 0 0,99-28-36 0 0,-72 9 72 0 0,-47 18-267 0 0,66-64 476 0 0,-32-4-258 0 0,-28-6-150 0 0,-21 81-193 0 0,1 1 0 0 0,0 0-1 0 0,-1-1 1 0 0,0 1-1 0 0,1 0 1 0 0,-1 0-1 0 0,0 0 1 0 0,0 1-1 0 0,0-1 1 0 0,-1 1 0 0 0,1 0-1 0 0,0-1 1 0 0,0 1-1 0 0,-1 1 1 0 0,1-1-1 0 0,0 0 1 0 0,-1 1-1 0 0,1 0 1 0 0,-1 0 0 0 0,1 0-1 0 0,-1 0 1 0 0,1 0-1 0 0,0 1 1 0 0,-1-1-1 0 0,0 1 22 0 0,-9 3-55 0 0,1 0-1 0 0,-1 1 0 0 0,0 0 1 0 0,1 1-1 0 0,0 1 1 0 0,1-1-1 0 0,-1 2 0 0 0,1 0 1 0 0,1 0-1 0 0,-1 1 1 0 0,1 0-1 0 0,1 1 0 0 0,-3 4 56 0 0,-9 7-91 0 0,1 0-1 0 0,1 2 0 0 0,0 0 1 0 0,2 1-1 0 0,1 1 0 0 0,1 0 0 0 0,2 1 1 0 0,0 1-1 0 0,-2 8 92 0 0,13-31-36 0 0,0-1 1 0 0,1 1-1 0 0,-1 0 0 0 0,0-1 1 0 0,1 1-1 0 0,0 0 1 0 0,0 0-1 0 0,0 0 0 0 0,1 0 1 0 0,-1 0-1 0 0,1 0 0 0 0,0 0 1 0 0,0 0-1 0 0,0 0 0 0 0,1 0 1 0 0,0 0-1 0 0,-1 0 1 0 0,1 0-1 0 0,0 0 0 0 0,1 0 1 0 0,-1 0-1 0 0,1-1 0 0 0,0 1 1 0 0,0 0-1 0 0,0-1 1 0 0,0 0-1 0 0,1 1 0 0 0,-1-1 1 0 0,1 0-1 0 0,0 0 0 0 0,0 0 1 0 0,0-1-1 0 0,0 1 0 0 0,0-1 1 0 0,0 0-1 0 0,1 0 1 0 0,-1 0-1 0 0,1 0 0 0 0,0 0 36 0 0,14 0-353 0 0,0 0-1 0 0,1-1 1 0 0,-1-1-1 0 0,0 0 0 0 0,1-2 1 0 0,-1 0-1 0 0,0-1 1 0 0,0-1-1 0 0,0-1 0 0 0,-1 0 1 0 0,1-1-1 0 0,13-8 354 0 0,70-30-8516 0 0,-51 21-523 0 0,-37 16 4293 0 0</inkml:trace>
  <inkml:trace contextRef="#ctx0" brushRef="#br0" timeOffset="1692.967">2655 1182 8146 0 0,'0'0'2782'0'0,"0"0"-440"0"0,0 0-193 0 0,0 0-186 0 0,0 0-272 0 0,0 0-320 0 0,0 0-248 0 0,0 0-172 0 0,0 0-96 0 0,0 0-60 0 0,0 0-62 0 0,0 0-34 0 0,0 0-101 0 0,18-27-100 0 0,56-88-83 0 0,38-59 844 0 0,-80 100-1162 0 0,-10 38-163 0 0,-22 35-26 0 0,0 35-488 0 0,-3-11 433 0 0,0-9 68 0 0,1 0 0 0 0,1 0 0 0 0,0 0 0 0 0,0 0 0 0 0,2 0 0 0 0,0 0 0 0 0,0 0 0 0 0,1 0 0 0 0,4 12 79 0 0,-2-21 9 0 0,-1-1 1 0 0,1 0-1 0 0,0 0 0 0 0,0 0 0 0 0,0-1 1 0 0,0 1-1 0 0,1-1 0 0 0,0 0 1 0 0,-1 0-1 0 0,1 0 0 0 0,0-1 0 0 0,0 0 1 0 0,1 0-1 0 0,-1 0 0 0 0,0-1 0 0 0,1 0 1 0 0,-1 0-1 0 0,1 0 0 0 0,-1 0 1 0 0,1-1-1 0 0,-1 0 0 0 0,6-1-9 0 0,-2 0 86 0 0,0-2 0 0 0,0 1 0 0 0,0-2 0 0 0,-1 1 0 0 0,1-1 0 0 0,-1 0-1 0 0,0-1 1 0 0,0 1 0 0 0,-1-2 0 0 0,1 1 0 0 0,-1-1 0 0 0,0 0 0 0 0,0-1 0 0 0,-1 0 0 0 0,0 0 0 0 0,0 0-1 0 0,1-3-85 0 0,27-49 243 0 0,-20 0-1285 0 0,-13 43-2663 0 0,2 0-4157 0 0,-2 11-4706 0 0</inkml:trace>
  <inkml:trace contextRef="#ctx0" brushRef="#br0" timeOffset="2515.267">3548 229 7001 0 0,'0'0'3225'0'0,"0"0"-971"0"0,0 0-318 0 0,0 0-163 0 0,0 0-134 0 0,0 0-223 0 0,0 0-284 0 0,0 0-307 0 0,0 0-288 0 0,0 0-158 0 0,0 0-11 0 0,0 0 81 0 0,0 0 75 0 0,4 21-37 0 0,18 124 309 0 0,7 68 483 0 0,-25-136-1074 0 0,-4 155 34 0 0,-28-104-996 0 0,13-87-3317 0 0,5-41-12395 0 0,4-3 11305 0 0</inkml:trace>
  <inkml:trace contextRef="#ctx0" brushRef="#br0" timeOffset="2781.458">3275 681 9722 0 0,'0'0'2685'0'0,"0"0"-1377"0"0,0 0-207 0 0,0 0 352 0 0,0 0 152 0 0,0 0-112 0 0,0 0-216 0 0,0 0-246 0 0,0 0-269 0 0,34 3-206 0 0,109 8-167 0 0,-32-25 85 0 0,66-28 86 0 0,-88 19-3488 0 0,-3 4-8370 0 0,-69 15 1108 0 0</inkml:trace>
  <inkml:trace contextRef="#ctx0" brushRef="#br0" timeOffset="33053.002">267 11 0 0 0,'0'0'380'0'0,"0"0"826"0"0,0 0 95 0 0,0 0-124 0 0,0 0-64 0 0,0 0-143 0 0,0 0-102 0 0,-4-2-59 0 0,-11-5-12 0 0,11 5 16 0 0,4 2 39 0 0,0 0 15 0 0,-22 22 2384 0 0,-1 12-2745 0 0,3 0-1 0 0,1 1 0 0 0,1 1 0 0 0,2 1 1 0 0,2 0-1 0 0,1 1 0 0 0,2 1 0 0 0,-5 30-505 0 0,5-26 290 0 0,-9 43 147 0 0,4 2 0 0 0,4 0 0 0 0,4 1 1 0 0,3 0-1 0 0,6 51-437 0 0,2-109 223 0 0,1-1 0 0 0,1 1 0 0 0,1-1 0 0 0,2 0 0 0 0,1-1 0 0 0,2 0 0 0 0,0 0 0 0 0,2-1 0 0 0,10 15-223 0 0,-7-21 218 0 0,0 0 1 0 0,2-1-1 0 0,0-1 1 0 0,1 0-1 0 0,1-2 0 0 0,1 0 1 0 0,0-2-1 0 0,1 0 1 0 0,1-1-1 0 0,5 1-218 0 0,35 27 451 0 0,-13-6-136 0 0,-41 0-75 0 0,-10-19-4450 0 0,0-3-8424 0 0,1-11 3359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2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98 0,'-24'29,"-12"14,-1 1</inkml:trace>
</inkml:ink>
</file>

<file path=ppt/ink/ink9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3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55 1688 0 0,'0'0'2750'0'0,"0"0"-700"0"0,0 0-346 0 0,0 0 31 0 0,0 0 107 0 0,0 0 23 0 0,0 0-148 0 0,0 0-287 0 0,0 0-314 0 0,0 0-256 0 0,0 0-185 0 0,-12-9-124 0 0,-40-25-80 0 0,49 32-404 0 0,0 1 1 0 0,0-1 0 0 0,0 1 0 0 0,0 0 0 0 0,0 0-1 0 0,0 0 1 0 0,0 0 0 0 0,0 1 0 0 0,-1-1-1 0 0,1 1 1 0 0,0 0 0 0 0,0-1 0 0 0,-1 2 0 0 0,1-1-1 0 0,0 0 1 0 0,0 1 0 0 0,-1-1 0 0 0,1 1-1 0 0,0 0 1 0 0,0 0 0 0 0,-1 0-68 0 0,0 1 96 0 0,-21 8 131 0 0,0 0 1 0 0,0 2 0 0 0,1 1 0 0 0,1 1 0 0 0,0 1-1 0 0,1 1 1 0 0,-4 6-228 0 0,24-21 17 0 0,-34 36 272 0 0,36-34-282 0 0,0-1 0 0 0,0 0 1 0 0,1 1-1 0 0,-1-1 0 0 0,0 1 0 0 0,1-1 0 0 0,0 0 1 0 0,-1 1-1 0 0,1-1 0 0 0,0 0 0 0 0,0 0 0 0 0,0 1 0 0 0,1-1 1 0 0,-1 0-1 0 0,0 0 0 0 0,1 0 0 0 0,-1 0 0 0 0,1-1 1 0 0,0 1-1 0 0,0 0 0 0 0,-1-1 0 0 0,1 1 0 0 0,0-1 0 0 0,0 0 1 0 0,1 1-1 0 0,-1-1 0 0 0,0 0 0 0 0,0 0 0 0 0,1 0-7 0 0,6 5 32 0 0,186 94 519 0 0,-188-97-493 0 0,0 1 0 0 0,0 0 0 0 0,0 0 0 0 0,0 0 0 0 0,0 0 0 0 0,-1 1 0 0 0,0 0 0 0 0,0 1 0 0 0,-1-1 0 0 0,1 1 0 0 0,-1 0 0 0 0,0 1 0 0 0,-1-1 0 0 0,0 1 0 0 0,0 0 0 0 0,0 0 0 0 0,-1 0 0 0 0,0 1 0 0 0,0-1 0 0 0,-1 1 0 0 0,1-1 0 0 0,-2 1 0 0 0,1 0 0 0 0,-1 3-58 0 0,-3-4 75 0 0,0-1 0 0 0,0 1 1 0 0,-1-1-1 0 0,0 0 0 0 0,0 0 0 0 0,0 0 0 0 0,-1 0 0 0 0,0-1 0 0 0,0 1 0 0 0,0-1 0 0 0,-1 0 0 0 0,0 0 1 0 0,0-1-1 0 0,0 1 0 0 0,-1-1 0 0 0,-2 2-75 0 0,-98 49 355 0 0,87-48-360 0 0,0-1 1 0 0,0-1 0 0 0,-1-1 0 0 0,0 0 0 0 0,0-2 0 0 0,0 0-1 0 0,0-1 1 0 0,-16-2 4 0 0,34 1-104 0 0,1 0 0 0 0,-1 0 0 0 0,1 0 0 0 0,-1 0 0 0 0,1 0 0 0 0,0 0 0 0 0,-1 0 0 0 0,1-1 0 0 0,0 1 0 0 0,-1-1 0 0 0,1 1 0 0 0,0-1 0 0 0,-1 1 0 0 0,1-1 0 0 0,0 0 0 0 0,0 0 0 0 0,0 0 0 0 0,-1 1 0 0 0,1-1 0 0 0,0 0 0 0 0,0 0 0 0 0,0-1 0 0 0,1 1 0 0 0,-1 0 0 0 0,0 0 0 0 0,0 0 0 0 0,1-1 0 0 0,-1 1 0 0 0,0 0 0 0 0,1 0 0 0 0,-1-1 0 0 0,1 1 0 0 0,0-1 0 0 0,0 1 0 0 0,-1-1 104 0 0,3-14-4784 0 0,7 2-3671 0 0,-4 7-2245 0 0</inkml:trace>
</inkml:ink>
</file>

<file path=ppt/ink/ink9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4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366 494 0 0 0,'0'0'1187'0'0,"0"0"751"0"0,0 0 183 0 0,0 0-107 0 0,0 0-205 0 0,0 0-218 0 0,0 0-186 0 0,0 0-151 0 0,1-3-122 0 0,-1 3-1048 0 0,0-1-1 0 0,0 0 1 0 0,0 1-1 0 0,0-1 1 0 0,0 1-1 0 0,0-1 1 0 0,0 0-1 0 0,0 1 1 0 0,0-1-1 0 0,0 1 1 0 0,0-1-1 0 0,0 1 1 0 0,0-1-1 0 0,-1 1 1 0 0,1-1-1 0 0,0 0 1 0 0,0 1-1 0 0,-1-1 1 0 0,1 1-1 0 0,0 0 1 0 0,-1-1-1 0 0,1 1 1 0 0,0-1-1 0 0,-1 1 1 0 0,1-1-1 0 0,-1 1 1 0 0,1 0-1 0 0,-1-1 1 0 0,1 1-1 0 0,-1 0 1 0 0,1 0-1 0 0,-1-1 1 0 0,1 1-1 0 0,-1 0 1 0 0,1 0-1 0 0,-1 0 1 0 0,0-1-1 0 0,1 1 1 0 0,-1 0-1 0 0,1 0 1 0 0,-1 0-1 0 0,1 0 1 0 0,-1 0-1 0 0,0 0 1 0 0,1 0 0 0 0,-1 1-1 0 0,1-1 1 0 0,-1 0-1 0 0,1 0 1 0 0,-1 0-1 0 0,1 0 1 0 0,-1 1-1 0 0,1-1 1 0 0,-1 0-1 0 0,1 1 1 0 0,-1-1-1 0 0,1 0 1 0 0,-1 1-1 0 0,0-1-83 0 0,-11 1 268 0 0,2 1 14 0 0,-1 0 1 0 0,0 1-1 0 0,0 0 1 0 0,1 1-1 0 0,0 0 1 0 0,0 0-1 0 0,0 1 1 0 0,0 1 0 0 0,1 0-1 0 0,-7 5-282 0 0,7-5 150 0 0,-7 3-38 0 0,0 1 1 0 0,1 1-1 0 0,0 0 0 0 0,0 1 1 0 0,1 1-1 0 0,1 0 0 0 0,0 1 1 0 0,1 0-1 0 0,1 1 1 0 0,0 0-1 0 0,1 1 0 0 0,1 0 1 0 0,0 1-1 0 0,1 0 1 0 0,-2 7-113 0 0,3 109 546 0 0,9-126-528 0 0,1 0-1 0 0,0-1 0 0 0,0 1 1 0 0,0-1-1 0 0,1 0 1 0 0,0 0-1 0 0,0 0 0 0 0,1 0 1 0 0,0-1-1 0 0,0 1 1 0 0,0-1-1 0 0,1-1 0 0 0,-1 1 1 0 0,1-1-1 0 0,0 0 1 0 0,0 0-1 0 0,1 0 0 0 0,-1-1 1 0 0,1 0-1 0 0,0-1 1 0 0,-1 1-1 0 0,1-1 0 0 0,5 0-17 0 0,2 3-217 0 0,0-1-1 0 0,1-1 1 0 0,0-1-1 0 0,-1 0 1 0 0,1-1-1 0 0,0 0 1 0 0,0-1-1 0 0,0-1 1 0 0,0 0-1 0 0,3-2 218 0 0,89-27-8964 0 0,-61 11-724 0 0,-30 12 5262 0 0</inkml:trace>
  <inkml:trace contextRef="#ctx0" brushRef="#br0" timeOffset="1324.197">1001 545 4329 0 0,'0'0'1483'0'0,"0"0"-1"0"0,0 0 114 0 0,0 0 188 0 0,0 0 47 0 0,0 0-132 0 0,0 0-228 0 0,0 0-265 0 0,0 0-214 0 0,0 0-157 0 0,-32 18-94 0 0,-101 60-34 0 0,50-15 518 0 0,71-52-1113 0 0,-1 0 1 0 0,2 0 0 0 0,-1 2-1 0 0,2-1 1 0 0,-1 1 0 0 0,2 1-1 0 0,0 0 1 0 0,1 0 0 0 0,0 1-1 0 0,1 0 1 0 0,0 0 0 0 0,2 1 0 0 0,0-1-1 0 0,0 1 1 0 0,2 1 0 0 0,-2 10-113 0 0,5-18 9 0 0,-1-7-7 0 0,1 1 1 0 0,0 0-1 0 0,0 0 0 0 0,0 0 1 0 0,0 0-1 0 0,0 0 1 0 0,1 0-1 0 0,-1 0 1 0 0,1-1-1 0 0,0 1 0 0 0,0 0 1 0 0,0 0-1 0 0,0-1 1 0 0,0 1-1 0 0,0 0 1 0 0,1-1-1 0 0,-1 1 1 0 0,1-1-1 0 0,0 0 0 0 0,0 1 1 0 0,0-1-1 0 0,1 1-2 0 0,5 0 31 0 0,1 0 1 0 0,-1 0-1 0 0,1 0 0 0 0,0-1 0 0 0,-1-1 0 0 0,1 1 1 0 0,0-2-1 0 0,0 1 0 0 0,0-1 0 0 0,0 0 0 0 0,0-1 1 0 0,0 0-1 0 0,0-1 0 0 0,0 0 0 0 0,0 0 0 0 0,-1 0 0 0 0,1-1 1 0 0,-1-1-1 0 0,0 0 0 0 0,0 0 0 0 0,0 0 0 0 0,0-1 1 0 0,-1 0-1 0 0,0 0 0 0 0,0-1 0 0 0,0 0-31 0 0,20-13 113 0 0,-1 0-1 0 0,-1-2 1 0 0,-1-1 0 0 0,-1-1-1 0 0,-1-1 1 0 0,-1 0-1 0 0,10-18-112 0 0,-26 34 31 0 0,20-28 110 0 0,-2-1 0 0 0,-2-2 0 0 0,-1 0 0 0 0,12-34-141 0 0,-28 48 156 0 0,-4 24-115 0 0,0 1-17 0 0,0 2-61 0 0,-36 110-96 0 0,32-98 117 0 0,0 1 1 0 0,1-1 0 0 0,1 1-1 0 0,1 0 1 0 0,0 0 0 0 0,1 0-1 0 0,0 0 1 0 0,2 0 0 0 0,0 0-1 0 0,2 9 16 0 0,-2-18-8 0 0,0-1 0 0 0,0 0 0 0 0,1 0-1 0 0,0 1 1 0 0,0-1 0 0 0,0-1-1 0 0,0 1 1 0 0,1 0 0 0 0,0-1 0 0 0,0 0-1 0 0,0 0 1 0 0,1 0 0 0 0,-1 0-1 0 0,1-1 1 0 0,0 0 0 0 0,0 0 0 0 0,0 0-1 0 0,0 0 1 0 0,1-1 0 0 0,-1 0-1 0 0,1 0 1 0 0,3 1 8 0 0,6 0-18 0 0,1 0 1 0 0,-1 0-1 0 0,0-1 0 0 0,1-1 0 0 0,-1-1 0 0 0,1 0 1 0 0,14-3 17 0 0,-12-1 17 0 0,0-1 1 0 0,0-1-1 0 0,0-1 0 0 0,-1-1 1 0 0,0 0-1 0 0,-1-1 1 0 0,1-1-1 0 0,-2 0 1 0 0,1-1-1 0 0,-2-1 1 0 0,0 0-1 0 0,9-10-17 0 0,105-134 340 0 0,-93 106-273 0 0,-12 16-59 0 0,-1-2 0 0 0,-1 0 0 0 0,-2-2 1 0 0,-2 0-1 0 0,-1-1 0 0 0,-2 0 0 0 0,3-22-8 0 0,-11 36-49 0 0,-1-1 1 0 0,-2 0-1 0 0,0 0 0 0 0,-2 0 1 0 0,-1 0-1 0 0,-2-24 49 0 0,1 48-7 0 0,1-1 0 0 0,0 0 0 0 0,-1 0 0 0 0,1 0 0 0 0,-1 0 0 0 0,0 1 0 0 0,0-1 0 0 0,0 0 0 0 0,-1 1 1 0 0,1-1-1 0 0,0 1 0 0 0,-1 0 0 0 0,0-1 0 0 0,1 1 0 0 0,-1 0 0 0 0,0 0 0 0 0,0 0 0 0 0,0 0 0 0 0,-1 0 0 0 0,1 0 0 0 0,0 1 0 0 0,-1-1 0 0 0,1 1 0 0 0,-1-1 0 0 0,1 1 0 0 0,-1 0 0 0 0,0 0 0 0 0,1 0 0 0 0,-1 1 0 0 0,0-1 0 0 0,0 1 0 0 0,0-1 0 0 0,0 1 1 0 0,1 0-1 0 0,-1 0 0 0 0,0 0 0 0 0,0 1 0 0 0,0-1 0 0 0,0 0 0 0 0,1 1 0 0 0,-1 0 0 0 0,0 0 0 0 0,0 0 0 0 0,1 0 0 0 0,-1 0 0 0 0,-2 2 7 0 0,-11 9-18 0 0,0 1-1 0 0,1 1 1 0 0,0 0-1 0 0,1 1 1 0 0,1 0-1 0 0,0 1 1 0 0,1 1-1 0 0,1 0 1 0 0,1 0 0 0 0,0 1-1 0 0,1 1 1 0 0,0 3 18 0 0,-7 14-10 0 0,1 2 1 0 0,2 0-1 0 0,2 0 1 0 0,2 1-1 0 0,1 0 0 0 0,2 1 1 0 0,-1 35 9 0 0,7-65-2 0 0,-1-1-1 0 0,1 1 1 0 0,1-1 0 0 0,0 0 0 0 0,0 1-1 0 0,1-1 1 0 0,0 0 0 0 0,0 0 0 0 0,1 0-1 0 0,0 0 1 0 0,1 0 0 0 0,0-1-1 0 0,0 1 1 0 0,1-1 0 0 0,0 0 0 0 0,1-1-1 0 0,-1 1 1 0 0,1-1 0 0 0,1 0 0 0 0,0 0-1 0 0,0-1 1 0 0,0 0 0 0 0,0 0 0 0 0,1-1-1 0 0,0 0 1 0 0,0 0 0 0 0,1-1-1 0 0,-1 0 1 0 0,1 0 0 0 0,4 0 2 0 0,13 2 34 0 0,1-1 0 0 0,-1-1 0 0 0,1-2 0 0 0,0 0 0 0 0,0-2-1 0 0,0-1 1 0 0,11-3-34 0 0,-16 2 77 0 0,0-1-1 0 0,0-2 0 0 0,0 0 0 0 0,0-1 0 0 0,-1-1 0 0 0,0-1 1 0 0,0-1-1 0 0,-1-1 0 0 0,-1-1 0 0 0,1 0 0 0 0,-2-2 1 0 0,1 0-1 0 0,-2-1 0 0 0,0-1 0 0 0,-1 0 0 0 0,5-6-76 0 0,-15 12 21 0 0,1 1 0 0 0,-1-1 0 0 0,-1 0 0 0 0,0 0 0 0 0,0-1 0 0 0,-1 1 0 0 0,0-1 0 0 0,-1 0 0 0 0,0 0 1 0 0,-1-1-1 0 0,1 1 0 0 0,-2 0 0 0 0,0-1 0 0 0,0 1 0 0 0,-1-1 0 0 0,0 0 0 0 0,-2-9-21 0 0,1 17-24 0 0,-1-1 0 0 0,0 1 0 0 0,0 0 1 0 0,0 0-1 0 0,0 0 0 0 0,-1 0 0 0 0,1 0 0 0 0,-1 0 1 0 0,1 1-1 0 0,-1-1 0 0 0,0 1 0 0 0,0 0 1 0 0,0 0-1 0 0,0 0 0 0 0,-1 0 0 0 0,1 0 0 0 0,0 1 1 0 0,-1-1-1 0 0,0 1 0 0 0,1 0 0 0 0,-1 0 0 0 0,1 1 1 0 0,-1-1-1 0 0,0 1 0 0 0,0-1 0 0 0,1 1 1 0 0,-1 0-1 0 0,0 1 0 0 0,1-1 0 0 0,-1 1 0 0 0,0-1 1 0 0,1 1-1 0 0,-1 0 0 0 0,0 1 0 0 0,1-1 1 0 0,-2 1 22 0 0,-9 6-71 0 0,1 1-1 0 0,1 0 0 0 0,0 0 0 0 0,0 2 1 0 0,1-1-1 0 0,0 1 0 0 0,1 1 1 0 0,0 0-1 0 0,1 0 0 0 0,0 1 0 0 0,1 0 1 0 0,1 1-1 0 0,0-1 0 0 0,0 1 0 0 0,2 1 1 0 0,0-1-1 0 0,0 1 0 0 0,1 0 0 0 0,1 0 1 0 0,-1 13 72 0 0,3-23-15 0 0,-1 0 0 0 0,1 0 1 0 0,0 0-1 0 0,1 0 1 0 0,-1 0-1 0 0,1 1 1 0 0,0-1-1 0 0,0 0 1 0 0,1 0-1 0 0,-1 1 0 0 0,1-1 1 0 0,1 0-1 0 0,-1 0 1 0 0,0 0-1 0 0,1 0 1 0 0,0 0-1 0 0,1-1 1 0 0,-1 1-1 0 0,1 0 0 0 0,-1-1 1 0 0,1 0-1 0 0,1 1 1 0 0,-1-1-1 0 0,1-1 1 0 0,-1 1-1 0 0,1 0 1 0 0,0-1-1 0 0,0 0 0 0 0,1 0 1 0 0,-1 0-1 0 0,1 0 1 0 0,-1-1-1 0 0,1 0 1 0 0,1 1 14 0 0,7 0 68 0 0,1 1 0 0 0,-1-2 0 0 0,1 0-1 0 0,0-1 1 0 0,0 0 0 0 0,0-1 0 0 0,-1 0 0 0 0,1-1 0 0 0,0-1 0 0 0,0 0 0 0 0,-1-1 0 0 0,1 0 0 0 0,-1-1 0 0 0,0-1 0 0 0,0 0 0 0 0,9-5-68 0 0,22-14 525 0 0,-1-1 0 0 0,-1-3 0 0 0,37-31-525 0 0,-74 55 12 0 0,166-133 490 0 0,-163 129-490 0 0,1 1-1 0 0,0 0 0 0 0,0 0 1 0 0,0 1-1 0 0,1 0 0 0 0,0 0 0 0 0,0 1 1 0 0,1 1-1 0 0,-1 0 0 0 0,1 0 1 0 0,0 1-1 0 0,0 0 0 0 0,7 0-11 0 0,-15 5-2 0 0,0 0 0 0 0,0 0 0 0 0,0 0-1 0 0,0 0 1 0 0,0 1 0 0 0,0 0 0 0 0,-1-1 0 0 0,1 1 0 0 0,-1 0-1 0 0,0 0 1 0 0,0 0 0 0 0,0 1 0 0 0,0-1 0 0 0,0 0-1 0 0,-1 1 1 0 0,0-1 0 0 0,1 1 0 0 0,-1 0 0 0 0,-1-1 0 0 0,1 1-1 0 0,0 0 1 0 0,-1 0 0 0 0,0-1 0 0 0,0 1 0 0 0,0 0-1 0 0,0 0 1 0 0,-1-1 0 0 0,1 1 0 0 0,-1 0 0 0 0,0 1 2 0 0,1 0 0 0 0,3 143 26 0 0,-5-143-24 0 0,0 1 0 0 0,-1-1-1 0 0,0 0 1 0 0,0 0 0 0 0,0 0 0 0 0,0-1-1 0 0,-1 1 1 0 0,0-1 0 0 0,0 1-1 0 0,0-1 1 0 0,-1-1 0 0 0,1 1-1 0 0,-1 0 1 0 0,0-1 0 0 0,0 0-1 0 0,0 0 1 0 0,0-1 0 0 0,-1 0-1 0 0,1 1 1 0 0,-1-2 0 0 0,1 1-1 0 0,-1-1 1 0 0,0 1 0 0 0,1-2-1 0 0,-1 1 1 0 0,0-1 0 0 0,-2 1-2 0 0,-71 2-452 0 0,74-1 466 0 0,5-2-27 0 0,1 0 0 0 0,-1 0 0 0 0,0 0-1 0 0,1 0 1 0 0,-1 0 0 0 0,0 1 0 0 0,0-1 0 0 0,1 0-1 0 0,-1 0 1 0 0,0 1 0 0 0,0-1 0 0 0,0 0-1 0 0,1 0 1 0 0,-1 1 0 0 0,0-1 0 0 0,0 0-1 0 0,0 0 1 0 0,0 1 0 0 0,1-1 0 0 0,-1 0 0 0 0,0 1-1 0 0,0-1 1 0 0,0 0 0 0 0,0 1 0 0 0,0-1-1 0 0,0 0 1 0 0,0 1 0 0 0,0-1 0 0 0,0 0-1 0 0,0 0 1 0 0,0 1 0 0 0,0-1 0 0 0,0 0 0 0 0,0 1-1 0 0,0-1 1 0 0,0 0 0 0 0,0 1 0 0 0,-1-1-1 0 0,1 0 1 0 0,0 1 0 0 0,0-1 0 0 0,0 0-1 0 0,0 0 1 0 0,-1 1 0 0 0,1-1 0 0 0,0 0 0 0 0,0 0-1 0 0,-1 1 1 0 0,1-1 0 0 0,0 0 0 0 0,0 0-1 0 0,-1 0 1 0 0,1 0 0 0 0,0 1 0 0 0,-1-1 0 0 0,1 0-1 0 0,0 0 1 0 0,-1 0 0 0 0,1 0 0 0 0,0 0-1 0 0,0 0 1 0 0,-1 0 13 0 0,14 10 37 0 0,61 27 322 0 0,-52-33-113 0 0,1-2 0 0 0,-1 0 0 0 0,1-2 0 0 0,0 0 1 0 0,-1-2-1 0 0,1 0 0 0 0,-1-2 0 0 0,1 0 0 0 0,-1-2 0 0 0,-1 0 0 0 0,1-1 0 0 0,3-3-246 0 0,0-1 169 0 0,0-1 0 0 0,0-1 0 0 0,-2-1 0 0 0,0-1 1 0 0,0-1-1 0 0,9-10-169 0 0,-2-10-156 0 0,-21 20-987 0 0,-9 13-4062 0 0,-1 0-5073 0 0,-2 3-2576 0 0</inkml:trace>
</inkml:ink>
</file>

<file path=ppt/ink/ink9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7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67 619 8450 0 0,'0'0'1835'0'0,"0"0"36"0"0,0 0-33 0 0,0 0-97 0 0,0 0-128 0 0,0 0-189 0 0,0 0-232 0 0,0 0-249 0 0,0 0-272 0 0,0 0-208 0 0,0 0-122 0 0,0 0-37 0 0,0 0 35 0 0,-9 12 25 0 0,-29 42-1 0 0,35-49-305 0 0,0 1 0 0 0,0 0 0 0 0,1 0 0 0 0,0 0 0 0 0,0 0 0 0 0,1 0 0 0 0,0 0 0 0 0,0 1 0 0 0,0-1 0 0 0,1 0 0 0 0,0 1 0 0 0,0-1 1 0 0,0 0-1 0 0,1 1 0 0 0,0 0-58 0 0,0 19 180 0 0,-1-19-130 0 0,0 0 1 0 0,1 0 0 0 0,0 0-1 0 0,0 0 1 0 0,0 0 0 0 0,1 0-1 0 0,0 0 1 0 0,0-1-1 0 0,1 1 1 0 0,-1 0 0 0 0,1-1-1 0 0,1 0 1 0 0,0 0 0 0 0,-1 0-1 0 0,2 0 1 0 0,-1-1 0 0 0,1 1-1 0 0,0-1 1 0 0,0 0 0 0 0,0-1-1 0 0,1 1 1 0 0,-1-1 0 0 0,1 0-1 0 0,0 0 1 0 0,0-1-1 0 0,1 0 1 0 0,-1 0 0 0 0,1 0-1 0 0,-1-1 1 0 0,1 0 0 0 0,0 0-1 0 0,0-1 1 0 0,0 0 0 0 0,0 0-1 0 0,0-1 1 0 0,0 1 0 0 0,0-2-1 0 0,0 1 1 0 0,0-1 0 0 0,0 0-1 0 0,0 0 1 0 0,0-1-1 0 0,3-1-50 0 0,10-6 57 0 0,0-2 1 0 0,-1 0-1 0 0,0-1 0 0 0,-1-1 0 0 0,0 0 0 0 0,-1-2 0 0 0,0 0 0 0 0,-2-1 0 0 0,0 0-57 0 0,45-45 103 0 0,-25 31-34 0 0,-34 29-102 0 0,-1 1-6 0 0,22 36-33 0 0,-13-13 80 0 0,6 8-14 0 0,-13-24 6 0 0,1-1 0 0 0,0 1 0 0 0,1 0 0 0 0,-1-1-1 0 0,1 0 1 0 0,1 0 0 0 0,-1 0 0 0 0,1 0 0 0 0,0-1 0 0 0,0 1-1 0 0,1-1 1 0 0,0-1 0 0 0,-1 1 0 0 0,3 0 0 0 0,-1-1 11 0 0,0 0 0 0 0,1 0 0 0 0,-1-1 0 0 0,1 0 0 0 0,0 0 0 0 0,0-1 0 0 0,1 0 0 0 0,-1 0 0 0 0,0-1 0 0 0,1 0 0 0 0,-1 0 0 0 0,0-1 0 0 0,1 0 0 0 0,-1-1 0 0 0,1 0 0 0 0,-1 0 0 0 0,0-1 0 0 0,0 0 0 0 0,0 0 0 0 0,0-1 0 0 0,2-1-11 0 0,1-1 94 0 0,1-1 0 0 0,-1-1 0 0 0,0 0 0 0 0,0 0 0 0 0,-1-1 1 0 0,0 0-1 0 0,0-1 0 0 0,-1 0 0 0 0,0-1 0 0 0,7-9-94 0 0,0-6 111 0 0,-1 0 0 0 0,-2 0-1 0 0,0-2 1 0 0,-1 1 0 0 0,-2-2-1 0 0,7-26-110 0 0,-11-2 933 0 0,-5 44-3794 0 0,0 17-6888 0 0,-1 3 2397 0 0,0-1-2977 0 0</inkml:trace>
  <inkml:trace contextRef="#ctx0" brushRef="#br0" timeOffset="253.931">1404 718 15443 0 0,'0'0'1294'0'0,"0"0"-30"0"0,0 0 47 0 0,0 0 4 0 0,0 0-153 0 0,0 0-299 0 0,-10 35-295 0 0,-28 107-244 0 0,31-117-262 0 0,4-18-69 0 0,1 0 0 0 0,0 0 0 0 0,0 0 0 0 0,0 0 0 0 0,1 0 0 0 0,0 0 0 0 0,0 0 0 0 0,1 0 0 0 0,0 1 0 0 0,0-1 0 0 0,1 0 0 0 0,1 4 7 0 0,13 20-2265 0 0,-10-26-2272 0 0,1-4-3855 0 0,-3-1 64 0 0</inkml:trace>
  <inkml:trace contextRef="#ctx0" brushRef="#br0" timeOffset="509.729">1234 376 9010 0 0,'0'0'696'0'0,"0"0"-416"0"0,0 0-360 0 0,0 0-384 0 0,0 0-704 0 0,0 0-1337 0 0,0 0-1176 0 0,0 0 1593 0 0</inkml:trace>
  <inkml:trace contextRef="#ctx0" brushRef="#br0" timeOffset="669.071">1858 0 11274 0 0,'0'0'3944'0'0,"0"0"-2409"0"0,0 0-558 0 0,0 0 264 0 0,0 0 259 0 0,0 0 55 0 0,0 0-305 0 0,0 0-338 0 0,0 0-263 0 0,1 32-217 0 0,7 100-117 0 0,0 245 340 0 0,-4-292-984 0 0,-3 1-1 0 0,-5-1 1 0 0,-10 60 329 0 0,10-114-1825 0 0,2 41 3873 0 0,3-47-5168 0 0,-1-2-3997 0 0,1 0-5525 0 0,-1-23 10047 0 0</inkml:trace>
  <inkml:trace contextRef="#ctx0" brushRef="#br0" timeOffset="927.001">1481 744 10290 0 0,'0'0'1617'0'0,"0"0"-82"0"0,0 0 177 0 0,0 0 95 0 0,0 0-195 0 0,0 0-266 0 0,0 0-222 0 0,0 0-166 0 0,36-3-166 0 0,118-14-145 0 0,9-22 833 0 0,-119 25-1224 0 0,36-10-3 0 0,154-58-777 0 0,-157 48-5746 0 0,-55 23-4347 0 0,-16 7 2599 0 0</inkml:trace>
  <inkml:trace contextRef="#ctx0" brushRef="#br0" timeOffset="1265.58">2433 89 13467 0 0,'0'0'1628'0'0,"0"0"-408"0"0,0 0-105 0 0,0 0 110 0 0,0 0 43 0 0,0 0-118 0 0,0 0-156 0 0,-6 35-129 0 0,-20 116-176 0 0,-5 32 633 0 0,7-50-888 0 0,11-78-414 0 0,3 2 0 0 0,3 0 0 0 0,2 0 0 0 0,3 54-20 0 0,27-35-158 0 0,-23-73 157 0 0,0 0 0 0 0,1 0 0 0 0,0 0 1 0 0,0 0-1 0 0,-1-1 0 0 0,1 1 0 0 0,1-1 1 0 0,-1 0-1 0 0,0 0 0 0 0,0 0 0 0 0,1-1 1 0 0,-1 1-1 0 0,1-1 0 0 0,0 1 0 0 0,-1-1 1 0 0,1-1-1 0 0,0 1 0 0 0,0 0 0 0 0,0-1 1 0 0,-1 0-1 0 0,1 0 0 0 0,0 0 0 0 0,0 0 1 0 0,0 0-1 0 0,0-1 0 0 0,-1 0 0 0 0,1 0 1 0 0,0 0-1 0 0,-1 0 0 0 0,1-1 0 0 0,-1 1 1 0 0,1-1-1 0 0,-1 0 0 0 0,1 0 0 0 0,-1 0 1 0 0,0 0-1 0 0,0-1 0 0 0,0 1 0 0 0,2-4 1 0 0,173-135 320 0 0,-110 96 30 0 0,-66 44-341 0 0,0 0 0 0 0,0 0 0 0 0,0 0 0 0 0,0 0-1 0 0,0 0 1 0 0,0 1 0 0 0,0-1 0 0 0,0 1 0 0 0,0-1 0 0 0,0 1 0 0 0,0 0 0 0 0,1 0 0 0 0,-1 0 0 0 0,0 0-1 0 0,0 0 1 0 0,0 0 0 0 0,1 0 0 0 0,-1 1 0 0 0,0-1 0 0 0,0 1 0 0 0,0 0 0 0 0,0 0 0 0 0,0-1 0 0 0,0 1 0 0 0,0 0-1 0 0,0 1 1 0 0,0-1 0 0 0,-1 0 0 0 0,1 1 0 0 0,0-1 0 0 0,-1 1 0 0 0,1-1 0 0 0,-1 1 0 0 0,0-1 0 0 0,1 1 0 0 0,-1 0-1 0 0,0 0 1 0 0,0 0 0 0 0,0 0 0 0 0,0 0 0 0 0,0 0 0 0 0,-1 0 0 0 0,1 0 0 0 0,0 0 0 0 0,-1 0 0 0 0,0 0 0 0 0,0 1-1 0 0,1-1 1 0 0,-1 0 0 0 0,0 0 0 0 0,-1 0 0 0 0,1 1 0 0 0,0 0-9 0 0,1 20 36 0 0,-1-18-38 0 0,-1-1 0 0 0,1 1 0 0 0,1 0 0 0 0,-1-1 0 0 0,1 1 1 0 0,0-1-1 0 0,0 1 0 0 0,0 0 0 0 0,0-1 0 0 0,1 0 0 0 0,0 1 1 0 0,0-1-1 0 0,0 0 0 0 0,1 0 0 0 0,2 4 2 0 0,5 3-106 0 0,33 8-1303 0 0,-18-28-2028 0 0,-12-3-4408 0 0,-8 7 3725 0 0,-1 1-5382 0 0</inkml:trace>
  <inkml:trace contextRef="#ctx0" brushRef="#br0" timeOffset="2143.433">1267 391 2000 0 0,'0'0'3090'0'0,"0"0"-769"0"0,0 0-205 0 0,0 0 38 0 0,0 0-77 0 0,0 0-289 0 0,0 0-362 0 0,0 0-297 0 0,0 0-233 0 0,0 0-182 0 0,0 0-117 0 0,0 0-22 0 0,0 0-8 0 0,3 0 3709 0 0,7 0-2595 0 0,-77 0-1199 0 0,66 0-430 0 0,1 0-2 0 0,0 0 6 0 0,0 0 2 0 0,0 0-21 0 0,0 0-4 0 0,0 0 3 0 0,0 0-8 0 0,0 0-4 0 0,0 0-28 0 0,0 0-20 0 0,15-26-959 0 0,2 8-2336 0 0,-9 10-4715 0 0,-4 5-3904 0 0</inkml:trace>
</inkml:ink>
</file>

<file path=ppt/ink/ink9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49 0 0 0,'0'0'632'0'0,"0"0"1051"0"0,0 0 391 0 0,0 0 150 0 0,0 0 72 0 0,0 0-43 0 0,0 0-184 0 0,0 0-283 0 0,0 0-282 0 0,0 0-309 0 0,0 0-207 0 0,0 0-126 0 0,0 0-92 0 0,-8-1-79 0 0,-6 1-621 0 0,-3-1 979 0 0,38-6 101 0 0,82-8 139 0 0,0 5 0 0 0,94 3-1289 0 0,-107 4 92 0 0,216-1-284 0 0,-176 4-5381 0 0,-41 0-3950 0 0,-66 0-1155 0 0</inkml:trace>
</inkml:ink>
</file>

<file path=ppt/ink/ink9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4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26 3337 0 0,'0'0'3282'0'0,"0"0"-1247"0"0,0 0-305 0 0,0 0 83 0 0,0 0-15 0 0,0 0-258 0 0,0 0-366 0 0,0 0-297 0 0,0 0-240 0 0,0 0-180 0 0,0 0-124 0 0,0 0-86 0 0,0 0-56 0 0,-15 8-56 0 0,-62 35 62 0 0,105-44 1099 0 0,-17-4-1070 0 0,-1 1-1 0 0,0-2 0 0 0,0 1 1 0 0,0-1-1 0 0,-1-1 0 0 0,0 0 1 0 0,0 0-1 0 0,-1-1 1 0 0,6-6-226 0 0,-12 7 2379 0 0,-28 15-2287 0 0,-36 38-50 0 0,63-46-127 0 0,-1 0 0 0 0,0 0 0 0 0,1 0-1 0 0,-1 0 1 0 0,0 0 0 0 0,0 0-1 0 0,1 0 1 0 0,-1 0 0 0 0,0 0 0 0 0,1 0-1 0 0,-1 0 1 0 0,0 1 0 0 0,1-1-1 0 0,-1 0 1 0 0,0 0 0 0 0,0 0 0 0 0,1 0-1 0 0,-1 0 1 0 0,0 1 0 0 0,0-1 0 0 0,1 0-1 0 0,-1 0 1 0 0,0 0 0 0 0,0 1-1 0 0,0-1 1 0 0,1 0 0 0 0,-1 0 0 0 0,0 1-1 0 0,0-1 1 0 0,0 0 0 0 0,0 0-1 0 0,1 1 1 0 0,-1-1 0 0 0,0 0 0 0 0,0 1-1 0 0,0-1 1 0 0,0 0 0 0 0,0 0-1 0 0,0 1 1 0 0,0-1 0 0 0,0 0 0 0 0,0 1-1 0 0,0-1 1 0 0,0 0 0 0 0,0 1-1 0 0,0-1 1 0 0,0 0 0 0 0,0 0 0 0 0,0 1-1 0 0,-1-1 1 0 0,1 0 0 0 0,0 1-1 0 0,0-1 1 0 0,0 0 0 0 0,0 0 0 0 0,-1 1-1 0 0,1-1 86 0 0,17-1-10590 0 0,-13-2 420 0 0</inkml:trace>
</inkml:ink>
</file>

<file path=ppt/ink/ink9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2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11 0 0 0,'0'0'603'0'0,"0"0"993"0"0,0 0 373 0 0,0 0 200 0 0,0 0 136 0 0,0 0-22 0 0,0 0-253 0 0,0 0-418 0 0,0 0-473 0 0,0 0-385 0 0,0 0-249 0 0,0-2-138 0 0,0-6 466 0 0,0 22 20 0 0,1 23 197 0 0,9 51 75 0 0,-4 0 0 0 0,-5 75-1125 0 0,-1-108 81 0 0,-29 224-635 0 0,29-264-1636 0 0,7-28-13751 0 0,-4 3 13998 0 0,-2 4 172 0 0</inkml:trace>
  <inkml:trace contextRef="#ctx0" brushRef="#br0" timeOffset="403.832">1 92 0 0 0,'0'0'2413'0'0,"0"0"-578"0"0,0 0-83 0 0,0 0 54 0 0,0 0 42 0 0,0 0-72 0 0,0 0-210 0 0,0 0-314 0 0,0 0-331 0 0,0 0-249 0 0,0 0-120 0 0,0 0-28 0 0,0 0 17 0 0,10-5 69 0 0,-6 2-501 0 0,79-22 1837 0 0,164 17 1625 0 0,125-28-2622 0 0,-209 25-1623 0 0,-162 11 500 0 0,0 1 0 0 0,0-1 0 0 0,0 1 0 0 0,1-1 0 0 0,-1 1-1 0 0,0-1 1 0 0,0 1 0 0 0,0 0 0 0 0,0 0 0 0 0,0 0 0 0 0,0-1 0 0 0,-1 1 0 0 0,1 0 0 0 0,0 0-1 0 0,0 0 1 0 0,-1 0 0 0 0,1 1 0 0 0,0-1 0 0 0,-1 0 0 0 0,1 0 0 0 0,-1 0 0 0 0,0 0 0 0 0,1 0-1 0 0,-1 1 1 0 0,0-1 0 0 0,0 0 0 0 0,0 0 0 0 0,0 1 0 0 0,0-1 0 0 0,0 0 0 0 0,0 0-1 0 0,0 1 1 0 0,0-1 0 0 0,0 0 0 0 0,-1 0 0 0 0,1 0 0 0 0,0 1 0 0 0,-1-1 0 0 0,1 0 0 0 0,-1 0-1 0 0,0 0 1 0 0,1 0 0 0 0,-1 0 0 0 0,0 0 0 0 0,0 0 0 0 0,1 0 0 0 0,-1 0 0 0 0,0 0 0 0 0,0 0-1 0 0,0-1 1 0 0,0 1 0 0 0,0 0 0 0 0,0-1 0 0 0,0 1 0 0 0,-1 0 0 0 0,1-1 0 0 0,0 0 0 0 0,0 1-1 0 0,0-1 1 0 0,-1 0 0 0 0,1 1 174 0 0,-24 20-8912 0 0,16-14 4476 0 0</inkml:trace>
  <inkml:trace contextRef="#ctx0" brushRef="#br0" timeOffset="687.949">60 803 7114 0 0,'0'0'1671'0'0,"0"0"-198"0"0,0 0 104 0 0,0 0 138 0 0,0 0-90 0 0,0 0-188 0 0,0 0-159 0 0,0 0-149 0 0,0 0-145 0 0,0 0-112 0 0,0 0-102 0 0,32 2-90 0 0,103 5-64 0 0,-113-5-382 0 0,0-2 0 0 0,0 0 1 0 0,0-1-1 0 0,0-2 0 0 0,0 0 0 0 0,-1-1 1 0 0,1-1-1 0 0,-1-1 0 0 0,1-2-234 0 0,2 1 50 0 0,120-41-346 0 0,-100 33-805 0 0,7-1-2988 0 0,-17 7-6237 0 0,-26 9 1039 0 0</inkml:trace>
  <inkml:trace contextRef="#ctx0" brushRef="#br0" timeOffset="1053.805">1160 597 10418 0 0,'0'0'1790'0'0,"0"0"-246"0"0,0 0-98 0 0,0 0-23 0 0,0 0-127 0 0,0 0-208 0 0,0 0-203 0 0,0 0-232 0 0,0 0-190 0 0,0 0-170 0 0,0 0-105 0 0,0 0-44 0 0,-29 27-24 0 0,-87 87 3 0 0,114-113-117 0 0,0 0 0 0 0,1 0-1 0 0,-1 0 1 0 0,0 0 0 0 0,1 0 0 0 0,-1 0 0 0 0,0 1-1 0 0,1-1 1 0 0,-1 0 0 0 0,1 1 0 0 0,0 0 0 0 0,0-1-1 0 0,-1 1 1 0 0,1-1 0 0 0,0 1 0 0 0,0 0 0 0 0,1 0-1 0 0,-1 0 1 0 0,0 0 0 0 0,0 0 0 0 0,1 0 0 0 0,0-1-1 0 0,-1 1 1 0 0,1 0 0 0 0,0 1 0 0 0,0-1 0 0 0,0 0-1 0 0,0 0 1 0 0,0 0 0 0 0,0 0 0 0 0,1 0 0 0 0,-1 0-1 0 0,0 0 1 0 0,1 0-6 0 0,2 4 39 0 0,1-1 19 0 0,1 1 0 0 0,-1-1 0 0 0,1 0 0 0 0,0 0 0 0 0,0 0 0 0 0,0 0 0 0 0,1-1 0 0 0,0 0 0 0 0,0-1 0 0 0,0 1 0 0 0,0-1 0 0 0,0 0 0 0 0,1 0 0 0 0,-1-1 0 0 0,1 0 0 0 0,0 0 0 0 0,0-1 0 0 0,0 0 0 0 0,-1 0 0 0 0,1 0 0 0 0,0-1 0 0 0,0 0 0 0 0,0 0 0 0 0,0-1 0 0 0,0 0 0 0 0,7-2-58 0 0,-6 3 113 0 0,0-2 0 0 0,0 1 0 0 0,0-1 0 0 0,0 0 0 0 0,0-1 0 0 0,0 0-1 0 0,-1 0 1 0 0,1-1 0 0 0,-1 0 0 0 0,0 0 0 0 0,0-1 0 0 0,-1 1 0 0 0,1-2 0 0 0,-1 1-1 0 0,0-1 1 0 0,0 0 0 0 0,-1 0 0 0 0,0 0 0 0 0,3-5-113 0 0,-5 7 37 0 0,-1 1 0 0 0,1-1 0 0 0,-1 0 0 0 0,0 0 1 0 0,0 0-1 0 0,-1 0 0 0 0,1 0 0 0 0,-1 0 0 0 0,0 0 0 0 0,0-1 0 0 0,-1 1 1 0 0,1 0-1 0 0,-1-1 0 0 0,0 1 0 0 0,0 0 0 0 0,0-1 0 0 0,0 1 0 0 0,-1 0 1 0 0,0-1-1 0 0,0 1 0 0 0,0 0 0 0 0,0 0 0 0 0,-1 0 0 0 0,0 0 0 0 0,0 0 1 0 0,0 0-1 0 0,-2-3-37 0 0,-2-1-354 0 0,0 1 1 0 0,-1 0-1 0 0,0 0 1 0 0,0 0 0 0 0,0 1-1 0 0,-1 0 1 0 0,0 0-1 0 0,0 1 1 0 0,-1 0 0 0 0,-3-2 353 0 0,-37-15-6172 0 0,19 9-2961 0 0,16 8 1206 0 0</inkml:trace>
</inkml:ink>
</file>

<file path=ppt/ink/ink9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1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74 0 0 0,'0'0'512'0'0,"0"0"715"0"0,0 0 257 0 0,0 0 201 0 0,0 0 188 0 0,0 0 80 0 0,0 0-38 0 0,0 0-196 0 0,0 0-328 0 0,0 0-344 0 0,0 0-270 0 0,-1-7-166 0 0,-2-19-69 0 0,-15 77 2207 0 0,11 1-2255 0 0,2 1-1 0 0,2-1 1 0 0,3 1-1 0 0,2-1 1 0 0,3 6-494 0 0,-2-45 52 0 0,0 0 0 0 0,0 0 0 0 0,1 0 0 0 0,1 0 0 0 0,0-1 0 0 0,1 1 0 0 0,0-1 0 0 0,1-1 0 0 0,0 1 0 0 0,1-1 0 0 0,0-1 0 0 0,6 6-52 0 0,-6-10 55 0 0,-1 0 0 0 0,2 0 1 0 0,-1-1-1 0 0,1 0 0 0 0,-1 0 1 0 0,1-1-1 0 0,0-1 0 0 0,1 1 1 0 0,-1-1-1 0 0,1-1 0 0 0,-1 0 1 0 0,1 0-1 0 0,0-1 0 0 0,0 0 0 0 0,0-1 1 0 0,0 0-1 0 0,-1 0 0 0 0,1-1 1 0 0,8-2-56 0 0,0-3 102 0 0,0-1 0 0 0,0-1 1 0 0,-1-1-1 0 0,0 0 0 0 0,0-1 1 0 0,-1-1-1 0 0,0-1 1 0 0,-1 0-1 0 0,-1-1 0 0 0,0 0 1 0 0,0-1-1 0 0,-2-1 0 0 0,0 0 1 0 0,0-1-1 0 0,6-12-102 0 0,-13 21 40 0 0,7-9 26 0 0,0-1 0 0 0,-2 0 1 0 0,0-1-1 0 0,-1 0 0 0 0,0 0 1 0 0,-2-1-1 0 0,0 0 1 0 0,-2 0-1 0 0,0-1 0 0 0,-1 1 1 0 0,0-1-1 0 0,-1-13-66 0 0,-1 4 66 0 0,0 17-36 0 0,-1 1 0 0 0,0 0 0 0 0,-1-1-1 0 0,-1 0 1 0 0,0 1 0 0 0,0 0 0 0 0,-1-1 0 0 0,0 1 0 0 0,-2-3-30 0 0,3 12 1 0 0,0 1 0 0 0,0-1 1 0 0,0 1-1 0 0,-1-1 0 0 0,1 1 1 0 0,0 0-1 0 0,-1 0 0 0 0,1 0 1 0 0,-1 0-1 0 0,1 0 0 0 0,-1 0 1 0 0,1 0-1 0 0,-1 0 0 0 0,0 1 1 0 0,1-1-1 0 0,-1 0 0 0 0,0 1 1 0 0,0 0-1 0 0,1-1 0 0 0,-1 1 1 0 0,0 0-1 0 0,0 0 0 0 0,0 0 1 0 0,1 0-1 0 0,-1 0 0 0 0,0 0 1 0 0,0 1-1 0 0,0-1 0 0 0,1 1 1 0 0,-1-1-1 0 0,0 1 0 0 0,0 0 1 0 0,1-1-1 0 0,-1 1 0 0 0,1 0 1 0 0,-1 0-1 0 0,1 0 0 0 0,-1 0 1 0 0,1 0-1 0 0,0 1 0 0 0,-1-1 1 0 0,1 0-1 0 0,0 1 0 0 0,0-1 1 0 0,0 1-1 0 0,0-1 0 0 0,0 1 1 0 0,0-1-1 0 0,0 1 0 0 0,1 0-1 0 0,-11 18 3 0 0,1 1-1 0 0,1 1 0 0 0,1-1 1 0 0,1 1-1 0 0,1 1 1 0 0,1-1-1 0 0,1 1 0 0 0,1 0 1 0 0,1 0-1 0 0,1 0 0 0 0,0 0 1 0 0,2 1-1 0 0,1-1 1 0 0,4 19-3 0 0,-1-23-4 0 0,1 0 0 0 0,1 0 0 0 0,1 0 0 0 0,0-1 0 0 0,1 0 0 0 0,1 0 0 0 0,1-1 0 0 0,0-1 0 0 0,1 0 0 0 0,1 0 0 0 0,1-1 0 0 0,0-1 0 0 0,1 0 0 0 0,0-1 0 0 0,2 0 4 0 0,45 20-470 0 0,-15-29-4313 0 0,-30-16-3357 0 0,-12 7 3211 0 0,-1 1-3123 0 0</inkml:trace>
  <inkml:trace contextRef="#ctx0" brushRef="#br0" timeOffset="415.599">1222 298 12867 0 0,'0'0'2210'0'0,"0"0"-393"0"0,0 0-282 0 0,0 0-134 0 0,0 0-185 0 0,0 0-259 0 0,0 0-235 0 0,0 0-170 0 0,0 0-168 0 0,0 0-112 0 0,0 0-77 0 0,0 0-20 0 0,0 0-55 0 0,-30 7-7 0 0,-89 21 0 0 0,76-8 41 0 0,42-18-153 0 0,0 0 1 0 0,0-1-1 0 0,0 1 1 0 0,0 0-1 0 0,0 0 1 0 0,1 0 0 0 0,-1 0-1 0 0,1 0 1 0 0,-1 0-1 0 0,1 0 1 0 0,0 0-1 0 0,-1 0 1 0 0,1 0 0 0 0,0 0-1 0 0,0 0 1 0 0,1 0-1 0 0,-1 0 1 0 0,0 0-1 0 0,1 0 1 0 0,-1 0-1 0 0,1 0 1 0 0,-1 0 0 0 0,1 0-1 0 0,0 0 1 0 0,0 0-1 0 0,0-1 1 0 0,0 1-1 0 0,0 0 1 0 0,1-1 0 0 0,-1 1-1 0 0,0-1 1 0 0,1 1-1 0 0,-1-1 1 0 0,1 1-1 0 0,0-1 1 0 0,-1 0-1 0 0,1 0 1 0 0,0 0 0 0 0,0 0-2 0 0,1 3 3 0 0,136 85 23 0 0,-136-87-17 0 0,0 0 0 0 0,-1 0 0 0 0,0 0 0 0 0,1 1 0 0 0,-1-1 0 0 0,0 1 0 0 0,0 0 0 0 0,-1-1 0 0 0,1 1 0 0 0,0 0 0 0 0,-1 0 0 0 0,0 0 0 0 0,0 0 0 0 0,0 0 0 0 0,0 0 0 0 0,0 1 0 0 0,0-1 0 0 0,-1 0 0 0 0,0 0 0 0 0,1 1 0 0 0,-1-1 0 0 0,0 0 0 0 0,-1 2-9 0 0,-1 2 46 0 0,-1-1 0 0 0,0 0 0 0 0,-1 0 1 0 0,1 0-1 0 0,-1 0 0 0 0,0-1 0 0 0,0 1 0 0 0,-1-1 0 0 0,0 0 0 0 0,0 0 1 0 0,0-1-1 0 0,0 0 0 0 0,-1 1 0 0 0,1-2 0 0 0,-1 1 0 0 0,0-1 0 0 0,-1 0 1 0 0,1 0-1 0 0,-3 0-46 0 0,-22 15 73 0 0,22-13-155 0 0,0 0 0 0 0,-1 0 1 0 0,0-2-1 0 0,0 1 0 0 0,0-1 0 0 0,0 0 1 0 0,0-1-1 0 0,0 0 0 0 0,-1-1 1 0 0,1 0-1 0 0,-1-1 0 0 0,-2 0 82 0 0,12 0-156 0 0,1-1 1 0 0,-1 1-1 0 0,1-1 0 0 0,-1 1 0 0 0,1-1 0 0 0,-1 1 0 0 0,1-1 0 0 0,0 1 0 0 0,-1-1 0 0 0,1 0 0 0 0,0 1 1 0 0,-1-1-1 0 0,1 1 0 0 0,0-1 0 0 0,0 0 0 0 0,0 1 0 0 0,0-1 0 0 0,0 0 0 0 0,0 1 0 0 0,-1-1 0 0 0,1 0 1 0 0,1 1-1 0 0,-1-1 0 0 0,0 0 0 0 0,0 1 0 0 0,0-1 0 0 0,0 0 0 0 0,0 1 0 0 0,1-1 0 0 0,-1 1 0 0 0,0-1 1 0 0,0 0-1 0 0,1 1 0 0 0,-1-1 0 0 0,0 1 0 0 0,1-1 0 0 0,-1 1 0 0 0,1-1 0 0 0,-1 1 0 0 0,1-1 0 0 0,-1 1 1 0 0,1-1-1 0 0,-1 1 0 0 0,1 0 0 0 0,-1-1 0 0 0,1 1 0 0 0,0 0 0 0 0,-1 0 0 0 0,1-1 0 0 0,0 1 156 0 0,47-42-12224 0 0,-39 34 7174 0 0</inkml:trace>
  <inkml:trace contextRef="#ctx0" brushRef="#br0" timeOffset="763.395">1421 578 4329 0 0,'0'0'3075'0'0,"0"0"-345"0"0,0 0-257 0 0,0 0-227 0 0,0 0-279 0 0,0 0-311 0 0,0 0-249 0 0,0 0-205 0 0,0 0-190 0 0,0 0-169 0 0,0 0-149 0 0,31-9-119 0 0,95-30-103 0 0,-71 8 169 0 0,-49 23-487 0 0,55-77 832 0 0,-53 15-602 0 0,-9 68-388 0 0,0 1 0 0 0,-1-1 1 0 0,1 1-1 0 0,-1-1 1 0 0,1 1-1 0 0,-1 0 0 0 0,0-1 1 0 0,1 1-1 0 0,-1 0 0 0 0,0 0 1 0 0,0 0-1 0 0,0 0 1 0 0,0 1-1 0 0,0-1 0 0 0,0 0 1 0 0,0 1-1 0 0,0 0 0 0 0,0-1 1 0 0,0 1-1 0 0,0 0 1 0 0,0 0-1 0 0,0 0 0 0 0,0 0 1 0 0,0 0-1 0 0,-1 1 4 0 0,-11 2-34 0 0,1 0 0 0 0,0 1 0 0 0,0 0 0 0 0,1 1 1 0 0,-1 0-1 0 0,1 1 0 0 0,0 1 0 0 0,1 0 0 0 0,0 0 0 0 0,0 1 0 0 0,0 1 0 0 0,1 0 0 0 0,0 0 0 0 0,1 1 1 0 0,0 0-1 0 0,0 1 0 0 0,1 0 0 0 0,1 0 0 0 0,-5 9 34 0 0,4-8-5 0 0,0 0-1 0 0,1 0 1 0 0,1 1 0 0 0,0 0-1 0 0,0 0 1 0 0,1 1 0 0 0,1-1-1 0 0,0 1 1 0 0,1 0 0 0 0,1 0-1 0 0,0 0 1 0 0,1 1 0 0 0,0-1-1 0 0,1 8 6 0 0,1-16-3 0 0,0-1 0 0 0,0 0-1 0 0,1 1 1 0 0,-1-1 0 0 0,1 0-1 0 0,0 0 1 0 0,1 0 0 0 0,-1 0-1 0 0,1-1 1 0 0,0 1 0 0 0,0 0-1 0 0,0-1 1 0 0,1 0 0 0 0,0 0-1 0 0,0 0 1 0 0,0 0-1 0 0,0-1 1 0 0,0 0 0 0 0,1 1-1 0 0,-1-1 1 0 0,1-1 0 0 0,0 1-1 0 0,0-1 1 0 0,4 2 3 0 0,132 27 74 0 0,-2-37-262 0 0,-49-17-3447 0 0,-70 16 958 0 0,10-5-6431 0 0,-14 5-1314 0 0</inkml:trace>
</inkml:ink>
</file>

<file path=ppt/ink/ink9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6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231 461 0 0 0,'0'0'1618'0'0,"0"0"94"0"0,0 0-18 0 0,0 0-126 0 0,0 0-245 0 0,0 0-201 0 0,0 0-172 0 0,0 0-127 0 0,-11-2-60 0 0,-34-3-40 0 0,7 25 1282 0 0,34-16-1788 0 0,-9 8 25 0 0,1 1 1 0 0,1-1 0 0 0,0 2-1 0 0,0-1 1 0 0,1 2 0 0 0,1-1-1 0 0,1 1 1 0 0,0 1-1 0 0,0 0 1 0 0,2 0 0 0 0,0 0-1 0 0,1 0 1 0 0,1 1-1 0 0,0 1-242 0 0,2-11 76 0 0,1 1-1 0 0,-1 0 0 0 0,2-1 0 0 0,-1 1 0 0 0,1 0 1 0 0,0 0-1 0 0,1 0 0 0 0,-1-1 0 0 0,2 1 0 0 0,-1 0 1 0 0,1-1-1 0 0,0 1 0 0 0,3 4-75 0 0,-3-6 82 0 0,0 0 1 0 0,1-1-1 0 0,-1 0 0 0 0,1 0 0 0 0,0 1 0 0 0,1-2 1 0 0,0 1-1 0 0,-1 0 0 0 0,1-1 0 0 0,1 0 1 0 0,-1 0-1 0 0,1 0 0 0 0,-1 0 0 0 0,1-1 1 0 0,0 1-1 0 0,0-2 0 0 0,1 1 0 0 0,-1 0 1 0 0,1-1-1 0 0,-1 0 0 0 0,1 0 0 0 0,0-1 1 0 0,0 1-1 0 0,5 0-82 0 0,6-4 180 0 0,0-1 0 0 0,0 0-1 0 0,-1-1 1 0 0,1 0 0 0 0,-1-1 0 0 0,0-1 0 0 0,0-1 0 0 0,-1-1 0 0 0,0 0-1 0 0,0 0 1 0 0,-1-2 0 0 0,0 1 0 0 0,-1-2 0 0 0,0 0 0 0 0,7-8-180 0 0,8-9 124 0 0,0 0 1 0 0,-3-2-1 0 0,0-1 1 0 0,-2-1 0 0 0,-1-1-1 0 0,-2-1 1 0 0,15-34-125 0 0,-15 26 48 0 0,-3 0-1 0 0,-1-2 1 0 0,-2 0 0 0 0,0-10-48 0 0,-11 41-13 0 0,-1 0 1 0 0,0 0 0 0 0,0 0-1 0 0,-1 0 1 0 0,-1 0 0 0 0,0-1-1 0 0,-1 1 1 0 0,-1 0 0 0 0,0 0-1 0 0,-1 0 1 0 0,0 1 0 0 0,-1-4 12 0 0,2 10-24 0 0,-1 1 1 0 0,1-1 0 0 0,-1 1 0 0 0,0-1-1 0 0,0 1 1 0 0,0 0 0 0 0,-1 0-1 0 0,0 0 1 0 0,0 0 0 0 0,0 1 0 0 0,-1 0-1 0 0,1 0 1 0 0,-1 0 0 0 0,0 0-1 0 0,0 1 1 0 0,0 0 0 0 0,-1 0-1 0 0,1 0 1 0 0,-1 1 0 0 0,0 0 0 0 0,1 0-1 0 0,-1 0 1 0 0,0 0 0 0 0,0 1-1 0 0,0 0 1 0 0,-5 0 23 0 0,2 3-28 0 0,0 0-1 0 0,1 0 1 0 0,-1 1 0 0 0,1 0-1 0 0,0 1 1 0 0,0 0 0 0 0,0 0-1 0 0,1 0 1 0 0,-1 1 0 0 0,1 0-1 0 0,0 1 1 0 0,1 0-1 0 0,-1 0 1 0 0,1 0 0 0 0,0 0-1 0 0,1 1 1 0 0,-1 0 0 0 0,1 1-1 0 0,-1 2 29 0 0,-10 17 9 0 0,2 0-1 0 0,0 0 0 0 0,2 1 0 0 0,1 1 1 0 0,2 0-1 0 0,1 0 0 0 0,1 1 1 0 0,1 0-1 0 0,1 0 0 0 0,2 1 0 0 0,2-1 1 0 0,0 1-1 0 0,2-1 0 0 0,1 1-8 0 0,-1-19 13 0 0,1 1 0 0 0,0-1 0 0 0,0 0 1 0 0,1-1-1 0 0,1 1 0 0 0,0 0 0 0 0,0-1 0 0 0,1 0 0 0 0,1 0 0 0 0,0 0 0 0 0,0-1 0 0 0,1 0 0 0 0,0 0 0 0 0,1 0 0 0 0,0-1 0 0 0,1 0 0 0 0,-1-1 0 0 0,2 0 0 0 0,-1 0 0 0 0,1-1 0 0 0,0 0 0 0 0,1-1 0 0 0,0 0 0 0 0,0-1 0 0 0,0 0 1 0 0,0-1-1 0 0,1 0 0 0 0,0-1 0 0 0,0 0 0 0 0,0 0 0 0 0,0-2 0 0 0,3 1-13 0 0,4 0 47 0 0,0 0-1 0 0,0-2 1 0 0,0 0 0 0 0,0-1-1 0 0,0-1 1 0 0,0-1 0 0 0,-1 0 0 0 0,1-2-1 0 0,-1 0 1 0 0,0-1 0 0 0,0 0 0 0 0,-1-2-1 0 0,0 0 1 0 0,0-1 0 0 0,-1-1 0 0 0,0 0-1 0 0,-1-1 1 0 0,0-1 0 0 0,0 0 0 0 0,-1-1-1 0 0,0-2-46 0 0,23-48 90 0 0,-32 26 403 0 0,-18 42-624 0 0,9 2 116 0 0,-1-1-1 0 0,1 1 1 0 0,0-1-1 0 0,0 1 1 0 0,1 0-1 0 0,0 1 1 0 0,1-1-1 0 0,-1 1 1 0 0,1-1-1 0 0,0 1 1 0 0,1-1-1 0 0,0 1 1 0 0,0 0-1 0 0,1 4 16 0 0,2-6 4 0 0,0 0 0 0 0,1 0 0 0 0,0 0 0 0 0,0-1 0 0 0,0 1 0 0 0,0-1 0 0 0,1 0 0 0 0,0 0 1 0 0,0 0-1 0 0,0 0 0 0 0,1-1 0 0 0,0 0 0 0 0,0 0 0 0 0,0 0 0 0 0,0-1 0 0 0,0 1 0 0 0,1-1 0 0 0,0 0 0 0 0,-1-1 0 0 0,1 1 0 0 0,0-1 0 0 0,0 0 0 0 0,1-1-4 0 0,3 1 33 0 0,0 0-1 0 0,0-1 0 0 0,0 0 1 0 0,0 0-1 0 0,1-1 0 0 0,-1-1 1 0 0,0 1-1 0 0,0-2 0 0 0,0 0 1 0 0,0 0-1 0 0,0 0 0 0 0,0-1 1 0 0,0-1-1 0 0,-1 0 0 0 0,0 0 1 0 0,1-1-33 0 0,16-14 118 0 0,0 0 0 0 0,-1-2 0 0 0,-1-1 1 0 0,-1-1-1 0 0,-1-1 0 0 0,-1-1 0 0 0,6-11-118 0 0,1 2 9 0 0,49-33 48 0 0,-75 69-61 0 0,0-1 0 0 0,0 0-1 0 0,0 1 1 0 0,0-1 0 0 0,0 1-1 0 0,0-1 1 0 0,-1 1 0 0 0,1 0-1 0 0,0 0 1 0 0,-1 0 0 0 0,0 0-1 0 0,1 0 1 0 0,-1 0 0 0 0,0 1-1 0 0,0-1 1 0 0,0 0-1 0 0,0 0 1 0 0,-1 1 0 0 0,1-1-1 0 0,-1 1 1 0 0,1-1 0 0 0,-1 0-1 0 0,0 1 1 0 0,0-1 0 0 0,0 1-1 0 0,0-1 1 0 0,0 2 4 0 0,15 242 83 0 0,-16-241-86 0 0,0 0 1 0 0,-1-1-1 0 0,0 1 1 0 0,0 0-1 0 0,0-1 1 0 0,-1 1-1 0 0,1-1 1 0 0,-1 1-1 0 0,0-1 1 0 0,0 0-1 0 0,-1 0 1 0 0,1-1-1 0 0,-1 1 1 0 0,0-1 0 0 0,0 0-1 0 0,0 0 1 0 0,0 0-1 0 0,0 0 1 0 0,-1-1-1 0 0,1 1 1 0 0,-1-1-1 0 0,0 0 1 0 0,0-1-1 0 0,0 1 1 0 0,0-1-1 0 0,0 0 1 0 0,0 0-1 0 0,0-1 1 0 0,0 1-1 0 0,0-1 1 0 0,0 0-1 0 0,0-1 1 0 0,0 1-1 0 0,0-1 1 0 0,-2 0 2 0 0,26-18-583 0 0,-4 14 572 0 0,0 1 0 0 0,0 0 0 0 0,0 1 0 0 0,0 0 0 0 0,0 2 0 0 0,1 0 0 0 0,-1 0 0 0 0,0 1 0 0 0,15 3 11 0 0,15-2 9 0 0,46-15 167 0 0,-72 7-112 0 0,2 0 28 0 0,0 0 1 0 0,-1-2-1 0 0,0 0 1 0 0,0-1-1 0 0,-1-1 1 0 0,0-1 0 0 0,-1-1-1 0 0,0 0 1 0 0,-1-1-1 0 0,6-8-92 0 0,109-174 530 0 0,-116 169-539 0 0,-2 0 1 0 0,-1-1-1 0 0,0-1 0 0 0,-3 0 1 0 0,0 0-1 0 0,-2-1 1 0 0,-1 0-1 0 0,-2-1 1 0 0,0 1-1 0 0,-3-1 1 0 0,0 0-1 0 0,-2 0 1 0 0,-3-21 8 0 0,4 49-1 0 0,-1 1-1 0 0,0 0 1 0 0,1 0 0 0 0,-1 0-1 0 0,0 0 1 0 0,0 0 0 0 0,0 0-1 0 0,-1 0 1 0 0,1-1 0 0 0,0 1 0 0 0,-1 0-1 0 0,0 0 1 0 0,1 0 0 0 0,-1 0-1 0 0,0 0 1 0 0,0 1 0 0 0,0-1 0 0 0,0 0-1 0 0,0 0 1 0 0,-1 0 0 0 0,1 1-1 0 0,0-1 1 0 0,-1 1 0 0 0,1-1-1 0 0,-1 1 1 0 0,0 0 0 0 0,1-1 0 0 0,-1 1-1 0 0,0 0 1 0 0,0 0 0 0 0,0 0-1 0 0,0 0 1 0 0,0 1 0 0 0,0-1-1 0 0,0 0 1 0 0,0 1 0 0 0,0-1 1 0 0,-3 3-15 0 0,1 0 1 0 0,0 1-1 0 0,-1-1 1 0 0,1 1-1 0 0,0 0 1 0 0,0 0-1 0 0,1 0 1 0 0,-1 0-1 0 0,1 1 1 0 0,-1-1-1 0 0,1 1 1 0 0,0 0-1 0 0,0 0 1 0 0,1 0-1 0 0,-1 1 1 0 0,1-1-1 0 0,0 1 1 0 0,0-1-1 0 0,1 1 1 0 0,-1-1-1 0 0,1 1 1 0 0,0 0-1 0 0,0 0 1 0 0,0 3 14 0 0,-22 116 68 0 0,28 355-44 0 0,-3-354 377 0 0,-1-74-5110 0 0,17-124-13737 0 0,-13 58 14126 0 0</inkml:trace>
</inkml:ink>
</file>

<file path=ppt/ink/ink9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6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 7930 0 0,'0'0'1920'0'0,"0"0"-433"0"0,0 0-141 0 0,0 0 122 0 0,0 0 56 0 0,0 0-119 0 0,0 0-213 0 0,0 0-244 0 0,-34 28-205 0 0,-102 89-184 0 0,43-28 721 0 0,82-77-1007 0 0,8-10-184 0 0,0 1 0 0 0,-1 0 0 0 0,2 0 0 0 0,-1 0 1 0 0,0 1-1 0 0,1-1 0 0 0,-1 1 0 0 0,1-1 0 0 0,0 1 0 0 0,0 0 0 0 0,1 0 0 0 0,-1 0 1 0 0,1 0-1 0 0,0 0 0 0 0,0 0 0 0 0,-1 3-89 0 0,50 30 471 0 0,51 18 26 0 0,31 38 522 0 0,-106-72-869 0 0,-22-18-209 0 0,0-1 0 0 0,0 1 0 0 0,0-1 1 0 0,1 0-1 0 0,-1 0 0 0 0,1 0 0 0 0,0 0 1 0 0,-1 0-1 0 0,1-1 0 0 0,0 1 0 0 0,0-1 1 0 0,0 0-1 0 0,0 0 0 0 0,0 0 0 0 0,0 0 1 0 0,0-1-1 0 0,1 1 0 0 0,-1-1 0 0 0,0 1 1 0 0,1-1 58 0 0,9-3-3410 0 0,-6-8-8509 0 0,-6 10 2785 0 0</inkml:trace>
</inkml:ink>
</file>

<file path=ppt/ink/ink9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12 2064 0 0,'0'0'2492'0'0,"0"0"-129"0"0,0 0-69 0 0,0 0-17 0 0,0 0-103 0 0,0 0-245 0 0,0 0-333 0 0,0 0-332 0 0,0 0-317 0 0,0 0-261 0 0,0 0-177 0 0,0 0-62 0 0,0 0 18 0 0,-12 8 37 0 0,-51 42 451 0 0,30-13 73 0 0,33-36-962 0 0,0-1-2 0 0,0 0-7 0 0,0 0 12 0 0,5-12 126 0 0,56-49 47 0 0,-31 28-541 0 0,-30 32-126 0 0,0 1-450 0 0,0 0-800 0 0,0 0-1475 0 0,0 0-3542 0 0,0 0-4847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53.9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0 112,'654'0,"-631"-3,-29-11,-9 5,7 4,0 1,0-1,0-1,1 1,0-1,0-1,1 1,-1-1,2 0,-3-3,-1-7</inkml:trace>
</inkml:ink>
</file>

<file path=ppt/ink/ink9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17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85 3881 0 0,'0'0'1650'0'0,"0"0"-294"0"0,0 0-95 0 0,0 0 85 0 0,0 0 101 0 0,0 0 5 0 0,0 0-129 0 0,0 0-180 0 0,0 0-189 0 0,0 0-179 0 0,0 0-135 0 0,-21-3-60 0 0,-68-12-20 0 0,84 14-443 0 0,1 0 1 0 0,-1 0-1 0 0,0 0 0 0 0,1 1 1 0 0,-1-1-1 0 0,0 1 0 0 0,0 1 1 0 0,0-1-1 0 0,1 1 1 0 0,-1 0-1 0 0,0 0 0 0 0,1 0 1 0 0,-1 0-1 0 0,1 1 0 0 0,-1 0 1 0 0,-1 1-118 0 0,-10 4 474 0 0,1 0-325 0 0,0 1-1 0 0,0 1 0 0 0,0 0 0 0 0,1 1 0 0 0,1 1 0 0 0,0 0 0 0 0,0 1 1 0 0,1 0-1 0 0,1 1 0 0 0,0 0 0 0 0,0 1 0 0 0,1 0 0 0 0,1 1 0 0 0,1 0 1 0 0,0 0-1 0 0,1 1 0 0 0,0 0 0 0 0,2 0 0 0 0,0 1 0 0 0,0-1 0 0 0,2 1 0 0 0,0 0 1 0 0,1 0-1 0 0,1 0 0 0 0,0 9-148 0 0,1-19 41 0 0,0-1-1 0 0,0 1 1 0 0,1-1 0 0 0,0 0 0 0 0,0 1-1 0 0,1-1 1 0 0,0 0 0 0 0,0 0-1 0 0,0 0 1 0 0,1 0 0 0 0,0 0 0 0 0,0-1-1 0 0,0 1 1 0 0,1-1 0 0 0,0 0 0 0 0,0 0-1 0 0,0 0 1 0 0,0 0 0 0 0,1-1-1 0 0,0 0 1 0 0,0 0 0 0 0,0 0 0 0 0,0-1-1 0 0,1 1 1 0 0,0-1 0 0 0,-1 0 0 0 0,1-1-1 0 0,4 2-40 0 0,1-1 83 0 0,0 0 1 0 0,0 0-1 0 0,0-1 0 0 0,1-1 0 0 0,-1 0 0 0 0,1 0 1 0 0,-1-1-1 0 0,1-1 0 0 0,-1 0 0 0 0,1 0 1 0 0,-1-1-1 0 0,0 0 0 0 0,0-1 0 0 0,0-1 0 0 0,8-3-83 0 0,17-9 119 0 0,-2-3 0 0 0,0 0 0 0 0,-1-2 0 0 0,0-2 0 0 0,-2-1-1 0 0,-1-1 1 0 0,-1-2 0 0 0,-2 0 0 0 0,0-2 0 0 0,12-19-119 0 0,-31 37 54 0 0,0 0-1 0 0,-1-1 1 0 0,0 0 0 0 0,-1-1 0 0 0,0 0 0 0 0,-1 1 0 0 0,0-2 0 0 0,-1 1-1 0 0,-1 0 1 0 0,0-1 0 0 0,-1 0 0 0 0,0 0 0 0 0,-1 0-54 0 0,-9 22 124 0 0,-24 102-239 0 0,32-100 114 0 0,1 1 0 0 0,0 0-1 0 0,1-1 1 0 0,1 1 0 0 0,-1-1 0 0 0,2 1-1 0 0,-1-1 1 0 0,1 0 0 0 0,1 0 0 0 0,0-1 0 0 0,0 0-1 0 0,1 1 1 0 0,0-2 0 0 0,1 1 0 0 0,0-1-1 0 0,0 0 1 0 0,0 0 0 0 0,1-1 0 0 0,1 0-1 0 0,-1 0 1 0 0,1-1 0 0 0,0 0 0 0 0,0-1-1 0 0,1 0 1 0 0,0 0 0 0 0,0-1 0 0 0,0 0-1 0 0,10 2 2 0 0,-9-2-11 0 0,1-1-1 0 0,-1 1 1 0 0,0-2-1 0 0,1 0 1 0 0,0 0-1 0 0,-1-1 1 0 0,1 0-1 0 0,0-1 1 0 0,0 0-1 0 0,-1-1 1 0 0,1-1-1 0 0,0 0 1 0 0,-1 0-1 0 0,0-1 1 0 0,1 0-1 0 0,-1-1 1 0 0,0-1-1 0 0,-1 1 1 0 0,10-7 11 0 0,80-66-871 0 0,-68 43 963 0 0,-12 29 568 0 0,91-89-232 0 0,-37 20-252 0 0,38-65-85 0 0,-90 110-67 0 0,-15 21 30 0 0,-5 10-303 0 0,-3 7 201 0 0,43 138 112 0 0,-14-70-65 0 0,2 37-26 0 0,-28-108 36 0 0,-1 0 0 0 0,0 0-1 0 0,0 0 1 0 0,0 0 0 0 0,-1 1 0 0 0,0-1-1 0 0,0 0 1 0 0,0 0 0 0 0,-1 0 0 0 0,0 0-1 0 0,0 0 1 0 0,-1 0 0 0 0,1 0 0 0 0,-1 0-1 0 0,-1-1 1 0 0,0 2-9 0 0,-10 4-54 0 0,0 0 0 0 0,-1-2 0 0 0,-1 0 0 0 0,1 0-1 0 0,-1-2 1 0 0,-1 0 0 0 0,1 0 0 0 0,-1-1 0 0 0,0-1 0 0 0,-1-1 0 0 0,1-1-1 0 0,-1 0 1 0 0,0-1 0 0 0,0 0 0 0 0,-2-1 54 0 0,-21-1-215 0 0,39 0 119 0 0,1 0-66 0 0,11 0-210 0 0,141-4 1015 0 0,0-6 0 0 0,63-16-643 0 0,-162 16 28 0 0,-2-1-1 0 0,0-3 1 0 0,0-3-1 0 0,-2-1 1 0 0,22-12-28 0 0,-10-9-1508 0 0,-44 21-2751 0 0,-6-1-5451 0 0,-7 11-2922 0 0</inkml:trace>
</inkml:ink>
</file>

<file path=ppt/ink/ink9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0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0 847 2753 0 0,'0'0'905'0'0,"0"0"-142"0"0,0 0 58 0 0,0 0 272 0 0,0 0 330 0 0,0 0 224 0 0,0 0 105 0 0,0 0-25 0 0,0 0-120 0 0,0 0-151 0 0,0 0-166 0 0,19 2-102 0 0,62 7-67 0 0,-15-25 568 0 0,-54 9-1370 0 0,43-21 343 0 0,-1-3-1 0 0,-1-2 1 0 0,-2-2 0 0 0,-2-3 0 0 0,42-40-662 0 0,-62 51 80 0 0,-2 0-1 0 0,0-2 1 0 0,-2-1 0 0 0,-2-1 0 0 0,0-1 0 0 0,-2-1 0 0 0,-2-1 0 0 0,-1-1 0 0 0,-1-1-1 0 0,1-10-79 0 0,-16 44-9 0 0,0-1-1 0 0,-1 0 0 0 0,1 1 1 0 0,-1-1-1 0 0,1 0 0 0 0,-1 0 0 0 0,0 0 1 0 0,0 0-1 0 0,-1 0 0 0 0,1 0 1 0 0,-1 0-1 0 0,1 0 0 0 0,-1-1 1 0 0,0 1-1 0 0,0 0 0 0 0,0 0 0 0 0,-1 0 1 0 0,1 0-1 0 0,-1 0 0 0 0,0 0 1 0 0,0 0-1 0 0,0 0 0 0 0,0 0 0 0 0,0 0 1 0 0,0 0-1 0 0,-1 0 0 0 0,0 1 1 0 0,1-1-1 0 0,-1 1 0 0 0,0-1 0 0 0,0 1 1 0 0,-1-1-1 0 0,1 1 0 0 0,0 0 1 0 0,-1 0-1 0 0,1 0 0 0 0,-1 1 0 0 0,0-1 1 0 0,1 1-1 0 0,-1-1 0 0 0,0 1 1 0 0,0 0-1 0 0,0 0 0 0 0,0 0 0 0 0,0 0 1 0 0,-1 1 9 0 0,-7 2-67 0 0,0 2 0 0 0,0 0 0 0 0,1 0 0 0 0,-1 1-1 0 0,1 0 1 0 0,0 1 0 0 0,0 0 0 0 0,1 1 0 0 0,-1 0 0 0 0,2 0 0 0 0,-1 1 0 0 0,1 0 0 0 0,0 0 0 0 0,1 1 0 0 0,0 0 0 0 0,0 1 0 0 0,1-1 0 0 0,0 2 67 0 0,-3-1-40 0 0,-1 1 15 0 0,1 0 1 0 0,0 1-1 0 0,0 0 1 0 0,1 0-1 0 0,1 1 1 0 0,0 0-1 0 0,0 0 1 0 0,2 1-1 0 0,-1 0 1 0 0,2 0 0 0 0,0 0-1 0 0,1 0 1 0 0,0 1-1 0 0,1-1 1 0 0,1 1-1 0 0,0 0 1 0 0,1 9 24 0 0,1-21-5 0 0,0 1 1 0 0,0-1 0 0 0,0 0 0 0 0,0 0-1 0 0,0 0 1 0 0,1 0 0 0 0,0 0 0 0 0,-1 0-1 0 0,1 0 1 0 0,0 0 0 0 0,1-1 0 0 0,-1 1-1 0 0,0-1 1 0 0,1 0 0 0 0,-1 0 0 0 0,1 1-1 0 0,0-2 1 0 0,-1 1 0 0 0,1 0-1 0 0,0 0 1 0 0,0-1 0 0 0,0 0 0 0 0,1 0-1 0 0,-1 0 1 0 0,0 0 0 0 0,0 0 0 0 0,1 0-1 0 0,0-1 5 0 0,99 5 122 0 0,-102-6-119 0 0,28-3 32 0 0,0-2 1 0 0,0-1-1 0 0,-1-1 0 0 0,0-2 0 0 0,-1 0 1 0 0,0-2-1 0 0,16-10-35 0 0,-18 10 24 0 0,71-35 49 0 0,-96 79-72 0 0,-43 119 53 0 0,42-145-54 0 0,1 0-1 0 0,0 0 1 0 0,-1 0 0 0 0,2 0 0 0 0,-1 0-1 0 0,1 0 1 0 0,0-1 0 0 0,0 1 0 0 0,0 0-1 0 0,1 0 1 0 0,0-1 0 0 0,0 1 0 0 0,1-1-1 0 0,-1 0 1 0 0,1 0 0 0 0,0 0 0 0 0,1 0-1 0 0,-1 0 1 0 0,1 0 0 0 0,0-1 0 0 0,0 0 0 0 0,0 0-1 0 0,1 0 1 0 0,-1 0 0 0 0,1-1 0 0 0,0 1-1 0 0,0-1 1 0 0,2 0 0 0 0,5 3 7 0 0,1-1-1 0 0,0 0 1 0 0,0 0 0 0 0,1-2-1 0 0,0 1 1 0 0,-1-2-1 0 0,1 0 1 0 0,0 0 0 0 0,0-2-1 0 0,0 0 1 0 0,13-1-7 0 0,-14 1 7 0 0,5-2 44 0 0,1-2 0 0 0,-1 0 0 0 0,1-1-1 0 0,-2 0 1 0 0,1-2 0 0 0,0 0 0 0 0,-1-1 0 0 0,-1-1-1 0 0,1 0 1 0 0,-2-1 0 0 0,1-1 0 0 0,4-4-51 0 0,-5 4 64 0 0,4-2 44 0 0,-1-1 0 0 0,-1 0 1 0 0,0-2-1 0 0,-1 0 1 0 0,-1 0-1 0 0,0-2 0 0 0,11-18-108 0 0,-22 29 13 0 0,-1 1-1 0 0,0 0 1 0 0,-1-1-1 0 0,0 0 1 0 0,0 0-1 0 0,0 0 0 0 0,0 0 1 0 0,-1 0-1 0 0,-1 0 1 0 0,1 0-1 0 0,-1 0 1 0 0,0 0-1 0 0,0 0 0 0 0,-1 0 1 0 0,0 0-1 0 0,-1 0 1 0 0,1 0-1 0 0,-1 0 0 0 0,-1-1-12 0 0,0 5-33 0 0,0 0-1 0 0,0 1 0 0 0,0-1 1 0 0,0 1-1 0 0,0 0 0 0 0,0 0 0 0 0,-1 0 1 0 0,1 0-1 0 0,-1 1 0 0 0,1-1 1 0 0,-1 1-1 0 0,0 0 0 0 0,0 0 0 0 0,1 0 1 0 0,-1 0-1 0 0,0 1 0 0 0,0 0 1 0 0,0 0-1 0 0,0 0 0 0 0,0 0 0 0 0,0 0 1 0 0,0 1-1 0 0,1 0 0 0 0,-1-1 0 0 0,0 1 1 0 0,0 1-1 0 0,1-1 0 0 0,-1 1 1 0 0,1-1-1 0 0,-1 1 0 0 0,1 0 0 0 0,0 0 1 0 0,-1 1-1 0 0,1-1 0 0 0,-2 3 34 0 0,-9 8-69 0 0,1 0-1 0 0,0 1 0 0 0,0 1 1 0 0,2 0-1 0 0,0 1 1 0 0,1 0-1 0 0,0 1 1 0 0,1 0-1 0 0,1 1 0 0 0,1-1 1 0 0,-1 6 69 0 0,3-8-29 0 0,1 1 0 0 0,0 0 0 0 0,1 1 0 0 0,1-1 0 0 0,1 0 0 0 0,0 1 0 0 0,1-1 0 0 0,1 1 0 0 0,0-1 0 0 0,1 1 0 0 0,1-1 0 0 0,1 2 29 0 0,-1-12-1 0 0,0 1 0 0 0,0-1 0 0 0,0 0 0 0 0,1-1 1 0 0,-1 1-1 0 0,2-1 0 0 0,-1 1 0 0 0,0-1 0 0 0,1 0 1 0 0,0-1-1 0 0,0 1 0 0 0,1-1 0 0 0,-1 0 0 0 0,1 0 1 0 0,0-1-1 0 0,0 0 0 0 0,0 0 0 0 0,0 0 0 0 0,0-1 0 0 0,1 0 1 0 0,-1 0-1 0 0,6 1 1 0 0,5 0 38 0 0,1 0 1 0 0,-1-1 0 0 0,1-1-1 0 0,0 0 1 0 0,-1-2-1 0 0,1 0 1 0 0,0 0-1 0 0,1-2-38 0 0,5-4 120 0 0,-1-1 0 0 0,0 0 0 0 0,0-2-1 0 0,-1-1 1 0 0,-1 0 0 0 0,0-2 0 0 0,19-14-120 0 0,-33 23 30 0 0,158-128 650 0 0,18-56-240 0 0,-67 71-275 0 0,3-2-145 0 0,-114 114-20 0 0,0 1 0 0 0,0-1 0 0 0,-1 0 0 0 0,0 0 0 0 0,0 0-1 0 0,0-1 1 0 0,0 0 0 0 0,-1 0 0 0 0,0 0 0 0 0,0 0 0 0 0,-1 0 0 0 0,0 0 0 0 0,0-1 0 0 0,0 1-1 0 0,-1-1 1 0 0,0 1 0 0 0,0-1 0 0 0,0 0 0 0 0,-1 1 0 0 0,0-1 0 0 0,-1 0 0 0 0,1 1-1 0 0,-1-1 1 0 0,-1 0 0 0 0,1 1 0 0 0,-1-1 0 0 0,0 1 0 0 0,0 0 0 0 0,-1 0 0 0 0,0 0-1 0 0,0 0 1 0 0,-1 0 0 0 0,1 0 0 0 0,-1 2-16 0 0,-1-1 0 0 0,1 1 0 0 0,-1 0 0 0 0,0 0 0 0 0,0 0 0 0 0,0 1 0 0 0,-1-1 0 0 0,1 1 0 0 0,-1 1-1 0 0,0-1 1 0 0,0 1 0 0 0,0 0 0 0 0,0 0 0 0 0,0 1 0 0 0,0 0 0 0 0,0 0 0 0 0,0 0 0 0 0,-1 1 0 0 0,1-1 0 0 0,0 2 0 0 0,0-1 0 0 0,-1 1-1 0 0,1 0 1 0 0,0 0 0 0 0,0 1 0 0 0,0-1 0 0 0,0 1 0 0 0,0 1 0 0 0,0-1 0 0 0,1 1 0 0 0,-1 0 0 0 0,1 1 0 0 0,0-1 0 0 0,0 1 0 0 0,0 0-1 0 0,0 0 1 0 0,-1 2 16 0 0,-5 13-17 0 0,1 1-1 0 0,0 1 1 0 0,2 0-1 0 0,0 0 0 0 0,1 1 1 0 0,1 0-1 0 0,2 0 1 0 0,0 0-1 0 0,1 1 1 0 0,1 0-1 0 0,1-1 0 0 0,1 1 1 0 0,1 0-1 0 0,1-1 1 0 0,1 1-1 0 0,4 10 18 0 0,46 163-19 0 0,-33-132 12 0 0,-7-24 13 0 0,-1 1 0 0 0,-3 0 0 0 0,-1 0 0 0 0,-1 0 0 0 0,-1 35-6 0 0,-6-70 3 0 0,1 27 2 0 0,-1-1 1 0 0,-2 0-1 0 0,-1 1 1 0 0,-2-1 0 0 0,-7 26-6 0 0,5-31 2 0 0,-1-1-1 0 0,-1 0 1 0 0,-1 0 0 0 0,-1 0 0 0 0,-2-2 0 0 0,0 1-1 0 0,-2-2 1 0 0,-1 0 0 0 0,0 0 0 0 0,-2-2 0 0 0,-2 3-2 0 0,14-19 7 0 0,0 0 0 0 0,0-1 0 0 0,-1 1 1 0 0,1-1-1 0 0,-1 0 0 0 0,0-1 0 0 0,0 1 1 0 0,0-1-1 0 0,0-1 0 0 0,-1 0 0 0 0,1 0 0 0 0,-1 0 1 0 0,1-1-1 0 0,-1 0 0 0 0,0 0 0 0 0,0-1 1 0 0,1 0-1 0 0,-1 0 0 0 0,-3-1-7 0 0,8-2-4 0 0,0 1 0 0 0,0-1-1 0 0,0 0 1 0 0,0 0 0 0 0,1 0 0 0 0,-1 0 0 0 0,1-1 0 0 0,0 1-1 0 0,0-1 1 0 0,0 1 0 0 0,0-1 0 0 0,1 0 0 0 0,-1 0-1 0 0,1 1 1 0 0,0-1 0 0 0,0 0 0 0 0,0 0 0 0 0,1 0-1 0 0,0 0 1 0 0,-1-1 0 0 0,1 1 0 0 0,1 0 0 0 0,-1 0 0 0 0,1 0-1 0 0,-1 0 1 0 0,1 0 4 0 0,-1-5-10 0 0,2-4 3 0 0,0-1 0 0 0,1 1-1 0 0,1 0 1 0 0,0 0-1 0 0,1 0 1 0 0,0 0-1 0 0,1 1 1 0 0,0 0 0 0 0,1 0-1 0 0,7-9 8 0 0,0-2-6 0 0,107-132-60 0 0,-75 98 42 0 0,3 2 1 0 0,2 2 0 0 0,2 3-1 0 0,31-22 24 0 0,-77 67 2 0 0,20-13 27 0 0,-1-1 1 0 0,-1-1-1 0 0,-1-1 1 0 0,0-1 0 0 0,-2-1-1 0 0,-1-1 1 0 0,-1-1-1 0 0,0 0 1 0 0,-2-2 0 0 0,9-20-30 0 0,-25 45 1 0 0,-1 0 0 0 0,0 0 0 0 0,0 0 1 0 0,-1 0-1 0 0,1 0 0 0 0,0 0 0 0 0,-1-1 1 0 0,1 1-1 0 0,-1 0 0 0 0,0 0 0 0 0,0-1 1 0 0,0 1-1 0 0,0 0 0 0 0,0 0 0 0 0,0-1 1 0 0,0 1-1 0 0,-1 0 0 0 0,1 0 0 0 0,-1-1 1 0 0,0 1-1 0 0,0 0 0 0 0,1 0 0 0 0,-1 0 1 0 0,-1 0-1 0 0,1 0 0 0 0,0 0 1 0 0,0 0-1 0 0,-1 1 0 0 0,1-1 0 0 0,-1 0 1 0 0,0 1-1 0 0,1-1 0 0 0,-1 1 0 0 0,0-1 1 0 0,0 1-1 0 0,0 0 0 0 0,0 0 0 0 0,0 0 1 0 0,0 0-1 0 0,-1 0-1 0 0,-2-1-17 0 0,0 1 1 0 0,0 0 0 0 0,0 0-1 0 0,0 0 1 0 0,-1 1 0 0 0,1 0-1 0 0,0 0 1 0 0,0 0 0 0 0,-1 1-1 0 0,1-1 1 0 0,0 1-1 0 0,0 1 1 0 0,0-1 0 0 0,0 1-1 0 0,0 0 1 0 0,0 0 0 0 0,-2 1 16 0 0,-5 4-27 0 0,0 0 1 0 0,0 1-1 0 0,1 0 1 0 0,0 1 0 0 0,1 0-1 0 0,0 1 1 0 0,0 0 0 0 0,1 1-1 0 0,0 0 1 0 0,1 0-1 0 0,0 1 1 0 0,1 0 0 0 0,1 0-1 0 0,0 1 1 0 0,0 0-1 0 0,1 0 1 0 0,1 0 0 0 0,0 0-1 0 0,0 1 1 0 0,2 0 0 0 0,0-1-1 0 0,0 1 1 0 0,2 0-1 0 0,-1 0 1 0 0,2 0 0 0 0,0 0-1 0 0,0 0 1 0 0,2 1 26 0 0,1-6-2 0 0,0 1 0 0 0,1-1 1 0 0,0 0-1 0 0,0 0 0 0 0,1 0 0 0 0,1-1 1 0 0,-1 0-1 0 0,1 0 0 0 0,1 0 1 0 0,0-1-1 0 0,0 0 0 0 0,0-1 0 0 0,0 0 1 0 0,1 0-1 0 0,0-1 0 0 0,0 0 0 0 0,1-1 1 0 0,0 1-1 0 0,-1-2 0 0 0,1 0 1 0 0,1 0-1 0 0,-1 0 0 0 0,0-2 0 0 0,0 1 1 0 0,1-1-1 0 0,-1-1 0 0 0,6 0 2 0 0,4 0 103 0 0,0-1-1 0 0,0 0 0 0 0,0-2 1 0 0,-1-1-1 0 0,1 0 1 0 0,-1-1-1 0 0,0-1 1 0 0,0-1-1 0 0,0-1 0 0 0,15-8-102 0 0,105-83 893 0 0,-97 59-676 0 0,63-79 254 0 0,-105 118-468 0 0,9-11 6 0 0,-2 0 0 0 0,0-1 0 0 0,-1 0 0 0 0,0 0-1 0 0,0 0 1 0 0,-2-1 0 0 0,0 0 0 0 0,0 0 0 0 0,-1 0 0 0 0,-1 0 0 0 0,0-7-9 0 0,-1 7-23 0 0,-1 12 10 0 0,1-1-1 0 0,0 1 1 0 0,-1 0-1 0 0,1-1 1 0 0,-1 1-1 0 0,0 0 1 0 0,0-1-1 0 0,0 1 1 0 0,0 0-1 0 0,0-1 0 0 0,0 1 1 0 0,-1-1-1 0 0,1 1 1 0 0,-1 0-1 0 0,0 0 1 0 0,1-1-1 0 0,-1 1 1 0 0,0 0-1 0 0,0 0 1 0 0,-1 0-1 0 0,1 0 1 0 0,0 0-1 0 0,-1 0 1 0 0,1 0-1 0 0,-1 0 1 0 0,0 1-1 0 0,1-1 1 0 0,-1 1-1 0 0,0-1 1 0 0,0 1-1 0 0,0 0 1 0 0,0-1-1 0 0,0 1 0 0 0,0 0 1 0 0,-1 0 13 0 0,-6 2-70 0 0,1 0 0 0 0,0 1-1 0 0,-1 0 1 0 0,1 0 0 0 0,0 1 0 0 0,0 0 0 0 0,1 0-1 0 0,-1 1 1 0 0,1 0 0 0 0,-1 0 0 0 0,1 1 0 0 0,1 0-1 0 0,-1 0 1 0 0,1 1 0 0 0,0-1 0 0 0,0 1 0 0 0,0 1 0 0 0,1-1-1 0 0,-2 4 71 0 0,2-6-27 0 0,1 1 0 0 0,0 0 0 0 0,1-1 0 0 0,-1 1 0 0 0,1 1 0 0 0,0-1 0 0 0,0 0 0 0 0,1 1 0 0 0,-1-1 0 0 0,1 1 0 0 0,0 0 0 0 0,1 0 0 0 0,0 0 0 0 0,-1 0 0 0 0,1 5 27 0 0,3-8-1 0 0,0 0 0 0 0,0-1 1 0 0,0 1-1 0 0,1 0 0 0 0,-1-1 0 0 0,1 0 0 0 0,-1 1 1 0 0,1-1-1 0 0,0 0 0 0 0,0 0 0 0 0,0 0 0 0 0,0-1 1 0 0,0 1-1 0 0,0-1 0 0 0,0 0 0 0 0,1 0 0 0 0,-1 0 1 0 0,0 0-1 0 0,1 0 0 0 0,-1-1 0 0 0,1 0 0 0 0,-1 1 1 0 0,1-1-1 0 0,-1-1 0 0 0,1 1 0 0 0,-1 0 1 0 0,0-1-1 0 0,1 0 0 0 0,-1 1 0 0 0,1-2 1 0 0,6 2-3 0 0,179-3 67 0 0,-186 5-43 0 0,0-1 0 0 0,-1 1 0 0 0,1-1 0 0 0,-1 1 0 0 0,1 0 0 0 0,-1 0 0 0 0,0 0 0 0 0,0 1 0 0 0,0-1 0 0 0,0 0 0 0 0,0 1 0 0 0,0 0 0 0 0,-1-1 0 0 0,1 1 0 0 0,-1 0 0 0 0,0 0 0 0 0,0-1 0 0 0,0 1 0 0 0,0 0 0 0 0,0 0 0 0 0,-1 0 0 0 0,1 0 0 0 0,-1 0 0 0 0,0 1 0 0 0,0-1 0 0 0,0 0 0 0 0,0 0 0 0 0,0 0 0 0 0,-1 0 0 0 0,0 0 0 0 0,1 0 0 0 0,-1 0 0 0 0,0 0 0 0 0,0 0 0 0 0,-1-1 0 0 0,1 1 0 0 0,-1 0 0 0 0,1 0 0 0 0,-1-1 0 0 0,0 1 0 0 0,0-1 0 0 0,-1 1-21 0 0,-43 82 173 0 0,45-83-176 0 0,0 0 0 0 0,0-1 0 0 0,1 1 0 0 0,-1 0 0 0 0,0 0 0 0 0,1-1 0 0 0,0 1 0 0 0,-1 0 0 0 0,1 0 0 0 0,0 0 0 0 0,0-1 0 0 0,0 1 0 0 0,0 0 1 0 0,0 0-1 0 0,1 0 0 0 0,-1 0 0 0 0,0-1 0 0 0,1 1 0 0 0,-1 0 0 0 0,1 0 0 0 0,0-1 0 0 0,0 1 0 0 0,-1 0 0 0 0,1-1 0 0 0,0 1 0 0 0,1 0 3 0 0,61 28-68 0 0,-46-27 72 0 0,0 0 1 0 0,0-2-1 0 0,0 1 1 0 0,0-2-1 0 0,0 0 1 0 0,0-1-1 0 0,0-1 1 0 0,0-1-1 0 0,-1 0 0 0 0,1-1 1 0 0,-1-1-1 0 0,0 0 1 0 0,0-2-1 0 0,0 1 1 0 0,-1-2-1 0 0,0 0 1 0 0,0-1-5 0 0,-2 2 71 0 0,-1 0 0 0 0,0-1 0 0 0,0 0 0 0 0,-1-1 0 0 0,0 0 0 0 0,0 0 0 0 0,-1-1 0 0 0,0-1 0 0 0,-1 0 0 0 0,-1 0 0 0 0,1-1 0 0 0,-2 0 0 0 0,0 0 0 0 0,0-1 0 0 0,-1 0 0 0 0,0 0 0 0 0,-1 0 0 0 0,-1-1 0 0 0,0 1 0 0 0,-1-1 0 0 0,1-12-71 0 0,-5 23-10 0 0,0-1 0 0 0,0 0 1 0 0,0 0-1 0 0,0 1 0 0 0,0-1 1 0 0,-1 1-1 0 0,1-1 0 0 0,-1 1 1 0 0,0 0-1 0 0,0-1 0 0 0,-1 1 0 0 0,1 0 1 0 0,0 0-1 0 0,-1 1 0 0 0,0-1 1 0 0,0 0-1 0 0,0 1 0 0 0,0 0 1 0 0,0-1-1 0 0,0 1 0 0 0,-1 1 1 0 0,1-1-1 0 0,-1 0 0 0 0,1 1 1 0 0,-1 0-1 0 0,1 0 0 0 0,-1 0 0 0 0,0 0 1 0 0,0 0-1 0 0,0 1 0 0 0,1 0 1 0 0,-1-1-1 0 0,0 2 0 0 0,0-1 1 0 0,0 0-1 0 0,1 1 0 0 0,-1-1 1 0 0,0 1-1 0 0,0 0 0 0 0,1 1 0 0 0,-1-1 1 0 0,1 0-1 0 0,-1 1 0 0 0,1 0 1 0 0,-3 1 9 0 0,-87 86-708 0 0,79-71 588 0 0,0 0 1 0 0,2 1-1 0 0,0 1 0 0 0,1 0 1 0 0,0 0-1 0 0,2 1 1 0 0,1 1-1 0 0,1-1 1 0 0,0 1-1 0 0,2 1 1 0 0,0-1-1 0 0,2 1 1 0 0,0 1 119 0 0,3-19-15 0 0,1-1 1 0 0,-1 1-1 0 0,1-1 0 0 0,0 0 1 0 0,0 1-1 0 0,1-1 1 0 0,-1 0-1 0 0,1 0 0 0 0,0 0 1 0 0,0 0-1 0 0,0 0 1 0 0,0 0-1 0 0,1 0 0 0 0,0-1 1 0 0,0 1-1 0 0,0-1 1 0 0,0 0-1 0 0,0 0 0 0 0,1 0 1 0 0,-1 0-1 0 0,1-1 0 0 0,0 1 1 0 0,0-1-1 0 0,0 0 1 0 0,0 0-1 0 0,0 0 0 0 0,0-1 1 0 0,0 0-1 0 0,1 1 1 0 0,-1-1-1 0 0,1-1 15 0 0,7 3 19 0 0,0-1 1 0 0,0 0-1 0 0,0-1 0 0 0,0 0 1 0 0,0-1-1 0 0,1-1 0 0 0,-1 0 1 0 0,0 0-1 0 0,0-1 0 0 0,0-1 1 0 0,0 0-20 0 0,30-13 205 0 0,-1-3-1 0 0,-1-1 1 0 0,-1-2 0 0 0,-1-1 0 0 0,0-3 0 0 0,-2 0-1 0 0,10-13-204 0 0,182-174 582 0 0,-159 139-538 0 0,-69 75-46 0 0,0-1 0 0 0,0 1 0 0 0,0-1-1 0 0,0 0 1 0 0,0 1 0 0 0,0-1 0 0 0,0 1 0 0 0,0-1 0 0 0,0 1 0 0 0,0-1 0 0 0,1 1 0 0 0,-1-1-1 0 0,0 1 1 0 0,0-1 0 0 0,1 0 0 0 0,-1 1 0 0 0,0-1 0 0 0,1 0 0 0 0,-1 1 0 0 0,0-1 0 0 0,1 0-1 0 0,-1 1 1 0 0,0-1 0 0 0,1 0 0 0 0,-1 1 0 0 0,1-1 0 0 0,-1 0 0 0 0,0 0 0 0 0,1 0-1 0 0,-1 0 1 0 0,1 1 0 0 0,-1-1 0 0 0,1 0 0 0 0,-1 0 0 0 0,1 0 0 0 0,-1 0 0 0 0,1 0 0 0 0,-1 0-1 0 0,1 0 1 0 0,-1 0 0 0 0,1 0 0 0 0,-1 0 0 0 0,0 0 0 0 0,1-1 0 0 0,-1 1 0 0 0,1 0 0 0 0,-1 0-1 0 0,1 0 1 0 0,-1-1 0 0 0,1 1 0 0 0,-1 0 0 0 0,0 0 0 0 0,1-1 0 0 0,-1 1 0 0 0,0 0-1 0 0,1-1 1 0 0,-1 1 0 0 0,0 0 0 0 0,1-1 2 0 0,-10 42 16 0 0,-24 93-4 0 0,32-131-15 0 0,1-1 0 0 0,-1 0 1 0 0,1 0-1 0 0,-1 1 0 0 0,1-1 1 0 0,0 0-1 0 0,0 1 1 0 0,0-1-1 0 0,0 0 0 0 0,0 1 1 0 0,0-1-1 0 0,1 0 0 0 0,-1 0 1 0 0,1 1-1 0 0,-1-1 1 0 0,1 0-1 0 0,0 0 0 0 0,0 0 1 0 0,0 0-1 0 0,0 0 0 0 0,1 0 1 0 0,-1 0-1 0 0,0 0 1 0 0,1 0-1 0 0,-1 0 0 0 0,1-1 1 0 0,0 1-1 0 0,0-1 0 0 0,0 1 1 0 0,-1-1-1 0 0,1 0 1 0 0,1 1 2 0 0,2-1 7 0 0,0-1 0 0 0,0 1 0 0 0,0-1 0 0 0,0 0 1 0 0,0 0-1 0 0,0-1 0 0 0,0 1 0 0 0,0-1 1 0 0,0 0-1 0 0,0-1 0 0 0,0 1 0 0 0,0-1 0 0 0,0 0 1 0 0,0 0-1 0 0,-1 0 0 0 0,1-1 0 0 0,0 0-7 0 0,156-99 88 0 0,-62 42-16 0 0,-82 53-72 0 0,-13 4 3 0 0,1 1 0 0 0,0-1 0 0 0,-1 1-1 0 0,1 1 1 0 0,0-1 0 0 0,0 0 0 0 0,0 1-1 0 0,1 0 1 0 0,-1 0 0 0 0,0 1 0 0 0,0 0-1 0 0,1 0 1 0 0,-1 0 0 0 0,2 0-3 0 0,17 59-3 0 0,-19 95 142 0 0,-4-95-151 0 0,0-58-267 0 0,1-1 0 0 0,-1 1 0 0 0,1 0 0 0 0,-1 0 0 0 0,1 0 0 0 0,0-1 0 0 0,-1 1 0 0 0,1-1 0 0 0,0 1 0 0 0,-1-1 0 0 0,1 0 0 0 0,0 0 0 0 0,-1 0 1 0 0,1 0-1 0 0,0 0 0 0 0,0 0 0 0 0,-1 0 0 0 0,1 0 0 0 0,0-1 0 0 0,-1 1 0 0 0,1-1 0 0 0,0 1 0 0 0,-1-1 0 0 0,1 0 0 0 0,0 1 0 0 0,-1-1 0 0 0,1 0 0 0 0,-1 0 0 0 0,0 0 0 0 0,1 0 0 0 0,-1 0 0 0 0,0-1 0 0 0,0 1 0 0 0,1 0 279 0 0,7-6-7241 0 0,-4 3-2508 0 0</inkml:trace>
  <inkml:trace contextRef="#ctx0" brushRef="#br0" timeOffset="444.292">5378 394 8274 0 0,'0'0'1159'0'0,"0"0"-248"0"0,0 0-21 0 0,0 0-49 0 0,0 0-169 0 0,0 0-164 0 0,0 0-35 0 0,0 0 65 0 0,0 0 89 0 0,0 0 98 0 0,0 0 107 0 0,0 0 155 0 0,0 0 91 0 0,-3 4-41 0 0,-37 28 1892 0 0,-59 24 118 0 0,35 3-2215 0 0,59-51-794 0 0,0 1 0 0 0,1 0 0 0 0,0 1 1 0 0,0-1-1 0 0,1 1 0 0 0,0 0 0 0 0,1 0 0 0 0,0 0 0 0 0,1 0 0 0 0,0 0 0 0 0,0 0 0 0 0,1 0 0 0 0,0 0 0 0 0,1 4-38 0 0,-1-13 3 0 0,1 2 14 0 0,0 1 0 0 0,0-1 0 0 0,0 0-1 0 0,0 0 1 0 0,1 1 0 0 0,-1-1-1 0 0,1 0 1 0 0,0 0 0 0 0,0-1 0 0 0,0 1-1 0 0,0 0 1 0 0,0-1 0 0 0,1 1 0 0 0,-1-1-1 0 0,1 0 1 0 0,0 1 0 0 0,0-1-1 0 0,-1-1 1 0 0,1 1 0 0 0,0 0 0 0 0,1-1-1 0 0,-1 1 1 0 0,0-1 0 0 0,0 0-1 0 0,1 0 1 0 0,2 0-17 0 0,17 2 11 0 0,1-1 0 0 0,-1-2 1 0 0,1 0-1 0 0,-1-2 0 0 0,1 0 0 0 0,-1-1 0 0 0,0-2 0 0 0,19-6-11 0 0,-34 10-65 0 0,55-21-3113 0 0,-45 15-1120 0 0,1 0-3918 0 0,-11 3-3447 0 0</inkml:trace>
  <inkml:trace contextRef="#ctx0" brushRef="#br0" timeOffset="830.443">5670 699 11554 0 0,'0'0'1018'0'0,"0"0"-266"0"0,0 0 127 0 0,0 0 85 0 0,0 0 22 0 0,0 0-3 0 0,0 0 28 0 0,0 0 57 0 0,0 0-9 0 0,0 0-18 0 0,32-2-13 0 0,100-10-27 0 0,-49-11 774 0 0,-68 16-1414 0 0,3 1-136 0 0,0-1 0 0 0,-1 0 1 0 0,1-2-1 0 0,-2 0 0 0 0,1-1 0 0 0,-1-1 1 0 0,-1 0-1 0 0,0-1 0 0 0,0-1 1 0 0,-2 0-1 0 0,1-1 0 0 0,1-4-225 0 0,17-55 359 0 0,-31 70-361 0 0,-1-1 0 0 0,0 1 0 0 0,1-1 1 0 0,-2 1-1 0 0,1-1 0 0 0,0 1 0 0 0,-1-1 0 0 0,1 1 0 0 0,-1-1 0 0 0,0 1 1 0 0,0 0-1 0 0,-1-1 0 0 0,1 1 0 0 0,-1 0 0 0 0,1 0 0 0 0,-1 0 0 0 0,0 0 0 0 0,0 0 1 0 0,-1 0-1 0 0,1 1 0 0 0,0-1 0 0 0,-1 1 0 0 0,0 0 0 0 0,1-1 0 0 0,-1 1 1 0 0,0 0-1 0 0,0 0 0 0 0,0 1 0 0 0,0-1 0 0 0,-1 1 0 0 0,1 0 0 0 0,0-1 0 0 0,-1 2 1 0 0,1-1-1 0 0,-3 0 2 0 0,-4-1-36 0 0,1 1 1 0 0,0 0 0 0 0,-1 1-1 0 0,1 0 1 0 0,-1 1-1 0 0,1-1 1 0 0,-1 2 0 0 0,1 0-1 0 0,0 0 1 0 0,0 0-1 0 0,0 1 1 0 0,0 1 0 0 0,-1 0 35 0 0,-9 5-46 0 0,1 1 1 0 0,0 0 0 0 0,0 2-1 0 0,1 0 1 0 0,1 0 0 0 0,0 2-1 0 0,1 0 1 0 0,0 1 0 0 0,1 1-1 0 0,1 0 1 0 0,0 0 0 0 0,1 2-1 0 0,1-1 1 0 0,1 1 0 0 0,0 1-1 0 0,-4 14 46 0 0,11-25 2 0 0,1-1 1 0 0,-1 1-1 0 0,2-1 0 0 0,-1 1 0 0 0,1 0 1 0 0,0 0-1 0 0,1 0 0 0 0,-1-1 0 0 0,2 1 1 0 0,-1 0-1 0 0,1 0 0 0 0,0 0 0 0 0,1 0 0 0 0,0-1 1 0 0,0 1-1 0 0,0-1 0 0 0,1 1 0 0 0,1-1 1 0 0,-1 0-1 0 0,1 0 0 0 0,0-1 0 0 0,0 1 1 0 0,1-1-1 0 0,0 0 0 0 0,0 0 0 0 0,1 0 1 0 0,-1 0-1 0 0,1-1 0 0 0,1 0 0 0 0,-1-1 0 0 0,1 1 1 0 0,-1-1-1 0 0,1-1 0 0 0,4 3-2 0 0,11-1 15 0 0,-1-1 0 0 0,1-1-1 0 0,-1 0 1 0 0,1-2 0 0 0,0-1-1 0 0,0 0 1 0 0,0-2 0 0 0,0 0-1 0 0,-1-2 1 0 0,1 0 0 0 0,-1-1-1 0 0,9-4-14 0 0,89-29-3687 0 0,-109 35 3124 0 0,12-5-5532 0 0,-9 1-6230 0 0</inkml:trace>
</inkml:ink>
</file>

<file path=ppt/ink/ink9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67 320 0 0,'0'0'2823'0'0,"0"0"-407"0"0,0 0-303 0 0,0 0-76 0 0,0 0 9 0 0,0 0-126 0 0,0 0-233 0 0,0 0-285 0 0,0 0-281 0 0,0 0-227 0 0,0 0-149 0 0,0-3-65 0 0,0-9-45 0 0,0 9-37 0 0,0 3-54 0 0,0 0-88 0 0,0 0-95 0 0,0 0-85 0 0,-5 22 584 0 0,-9-3-293 0 0,9-13 409 0 0,10-14-285 0 0,10-79 25 0 0,-15 87-704 0 0,0 0-34 0 0,0 0-65 0 0,0 0-85 0 0,0 0-173 0 0,0 19-5174 0 0,0-7 1592 0 0,0-3-3568 0 0,0-1-1834 0 0</inkml:trace>
</inkml:ink>
</file>

<file path=ppt/ink/ink9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89 13587 0 0,'0'0'2110'0'0,"0"0"-309"0"0,0 0-238 0 0,0 0-108 0 0,0 0-218 0 0,0 0-286 0 0,0 0-238 0 0,0 0-210 0 0,0 0-172 0 0,0 0-109 0 0,0 0-40 0 0,0 0-26 0 0,0 0 13 0 0,-1 4 1137 0 0,35-44-1058 0 0,-34 40-242 0 0,0 1 0 0 0,0-1 1 0 0,0 0-1 0 0,0 1 0 0 0,0-1 1 0 0,0 0-1 0 0,0 1 0 0 0,0-1 0 0 0,0 0 1 0 0,0 1-1 0 0,1-1 0 0 0,-1 0 1 0 0,0 1-1 0 0,0-1 0 0 0,0 0 1 0 0,0 1-1 0 0,0-1 0 0 0,1 0 1 0 0,-1 1-1 0 0,0-1 0 0 0,0 0 0 0 0,0 0 1 0 0,1 1-1 0 0,-1-1 0 0 0,0 0 1 0 0,0 0-1 0 0,1 1 0 0 0,-1-1 1 0 0,0 0-1 0 0,1 0 0 0 0,-1 0 1 0 0,0 0-1 0 0,1 0 0 0 0,-1 1 0 0 0,0-1 1 0 0,1 0-1 0 0,-1 0-6 0 0,-20 34 224 0 0,14-6-112 0 0,30-34 39 0 0,47-54 514 0 0,-43 31-3728 0 0,-3 4-5908 0 0,-21 21-3137 0 0</inkml:trace>
</inkml:ink>
</file>

<file path=ppt/ink/ink9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34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38 0 0 0,'0'0'2158'0'0,"0"0"184"0"0,0 0 45 0 0,0 0-63 0 0,0 0-138 0 0,0 0-224 0 0,0 0-304 0 0,0 0-338 0 0,0 0-301 0 0,0 0-235 0 0,0 0-153 0 0,0 0-99 0 0,-1-2-28 0 0,3-1-368 0 0,0 1 1 0 0,1 0-1 0 0,0 0 1 0 0,-1 0 0 0 0,1 0-1 0 0,0 0 1 0 0,0 1-1 0 0,0-1 1 0 0,0 1-1 0 0,0 0 1 0 0,0 0-1 0 0,1 0 1 0 0,-1 0-1 0 0,0 0 1 0 0,0 1-1 0 0,1 0 1 0 0,-1-1-1 0 0,0 1 1 0 0,1 0-1 0 0,-1 1 1 0 0,0-1-1 0 0,1 1 1 0 0,0-1-137 0 0,11-1 287 0 0,200-7 1799 0 0,59 4-1907 0 0,-191 5-3495 0 0,-82-1 2113 0 0,-1 0-245 0 0,0 0-294 0 0,-19 7-11996 0 0,12-3 9686 0 0</inkml:trace>
</inkml:ink>
</file>

<file path=ppt/ink/ink9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3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4945 0 0,'0'0'3321'0'0,"0"0"-1205"0"0,0 0-766 0 0,0 0-230 0 0,0 0 52 0 0,0 0 209 0 0,0 0 112 0 0,0 0 0 0 0,0 0-130 0 0,0 0-351 0 0,0 0-253 0 0,0 0-146 0 0,35 1-65 0 0,112 0-17 0 0,-39-13 329 0 0,14-4-697 0 0,-9 0 1282 0 0,-37 7-3355 0 0,-14 1-3195 0 0,1 2-4471 0 0,-47 5 482 0 0</inkml:trace>
</inkml:ink>
</file>

<file path=ppt/ink/ink9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532 174 0 0 0,'0'0'1218'0'0,"0"0"627"0"0,0 0 204 0 0,0 0-37 0 0,0 0-101 0 0,0 0-205 0 0,0 0-228 0 0,0 0-235 0 0,0 0-217 0 0,0 0-169 0 0,-7 5-145 0 0,-20 15-81 0 0,14 33 1382 0 0,16 204 419 0 0,-14-117-2208 0 0,-11-52-299 0 0,-22 14-1593 0 0,30-68-2042 0 0,13-26-1006 0 0,1-1-3657 0 0,0-7 5558 0 0</inkml:trace>
  <inkml:trace contextRef="#ctx0" brushRef="#br0" timeOffset="415.151">12 350 4449 0 0,'0'0'1514'0'0,"0"0"6"0"0,0 0 44 0 0,0 0 159 0 0,0 0 39 0 0,0 0-170 0 0,0 0-318 0 0,0 0-387 0 0,0 0-327 0 0,0 0-207 0 0,0 0-17 0 0,0 0 67 0 0,0 0 108 0 0,6-6 68 0 0,0 0-440 0 0,-1 1-1 0 0,0 1 1 0 0,1-1 0 0 0,0 1 0 0 0,0 0 0 0 0,0 0 0 0 0,1 1 0 0 0,-1 0 0 0 0,1 0-1 0 0,0 0 1 0 0,0 1 0 0 0,0 0 0 0 0,0 0 0 0 0,0 1 0 0 0,0 0-139 0 0,551-14 3020 0 0,-481 3-3078 0 0,16-2-499 0 0,-30 10-3252 0 0,-50 30-7963 0 0,-14-24 9671 0 0,1 3-3732 0 0</inkml:trace>
  <inkml:trace contextRef="#ctx0" brushRef="#br0" timeOffset="714.54">19 914 6801 0 0,'0'0'2465'0'0,"0"0"-794"0"0,0 0-513 0 0,0 0 35 0 0,0 0 223 0 0,0 0 135 0 0,0 0 3 0 0,0 0-184 0 0,0 0-273 0 0,0 0-234 0 0,0 0-157 0 0,35-7-97 0 0,112-22-46 0 0,0-6 819 0 0,171-9-1229 0 0,-221 31-4201 0 0,-65 6-589 0 0,-1-1-3926 0 0,-22 7 1259 0 0</inkml:trace>
  <inkml:trace contextRef="#ctx0" brushRef="#br0" timeOffset="1465.62">1 104 0 0 0,'0'0'894'0'0,"0"0"-16"0"0,0 0 17 0 0,0 0 177 0 0,0 0 233 0 0,0 0 159 0 0,0 0 54 0 0,0 0-93 0 0,0 0-202 0 0,0 0-189 0 0,0 0-149 0 0,0 0-130 0 0,0 0-55 0 0,33-10-25 0 0,108-30-43 0 0,-6 22 812 0 0,-101 19-1255 0 0,317-1-265 0 0,-257-13-1445 0 0,-33 1-2720 0 0,-23 4-1932 0 0,-25 5 1196 0 0</inkml:trace>
  <inkml:trace contextRef="#ctx0" brushRef="#br0" timeOffset="5000.191">994 862 0 0 0,'0'0'287'0'0,"0"0"645"0"0,0 0 247 0 0,0 0 225 0 0,0 0 176 0 0,0 0 6 0 0,0 0-112 0 0,0 0-219 0 0,0 0-235 0 0,0 0-177 0 0,0 0-112 0 0,0 0-46 0 0,-1-4 18 0 0,-1-10 16 0 0,1 10-36 0 0,1 4-105 0 0,0 0-132 0 0,0 0-114 0 0,0 0-87 0 0,0 0-58 0 0,-25 38 450 0 0,-5 35-349 0 0,25-59-243 0 0,1-1-1 0 0,0 1 0 0 0,2 0 1 0 0,-1 0-1 0 0,2 0 0 0 0,0 0 1 0 0,0 0-1 0 0,1 0 0 0 0,3 15-44 0 0,-2-27 83 0 0,1 1-1 0 0,0 0 0 0 0,-1-1 1 0 0,1 1-1 0 0,0-1 1 0 0,1 0-1 0 0,-1 1 0 0 0,0-1 1 0 0,1 0-1 0 0,-1 0 1 0 0,1-1-1 0 0,0 1 0 0 0,-1 0 1 0 0,1-1-1 0 0,0 0 0 0 0,0 0 1 0 0,0 1-1 0 0,0-2 1 0 0,0 1-1 0 0,0 0 0 0 0,0-1 1 0 0,0 1-1 0 0,1-1 1 0 0,-1 0-1 0 0,0 0 0 0 0,0 0 1 0 0,0-1-1 0 0,0 1 1 0 0,0-1-1 0 0,0 1 0 0 0,1-1 1 0 0,-1 0-1 0 0,-1 0 1 0 0,1-1-1 0 0,0 1 0 0 0,0 0 1 0 0,0-1-1 0 0,-1 0 1 0 0,1 0-1 0 0,-1 0 0 0 0,3-1-82 0 0,104-93 1455 0 0,-92 76-1248 0 0,0-2 0 0 0,-2 0 0 0 0,0 0 0 0 0,-2-2 0 0 0,0 0 0 0 0,8-23-207 0 0,9-42 191 0 0,-30-5-313 0 0,-4 91 69 0 0,1 1 1 0 0,0-1-1 0 0,-1 1 0 0 0,1 0 0 0 0,-1 0 0 0 0,0 0 0 0 0,1 0 1 0 0,-1 1-1 0 0,0-1 0 0 0,0 1 0 0 0,0 0 0 0 0,-1 0 0 0 0,1 1 1 0 0,0-1-1 0 0,0 1 0 0 0,0 0 0 0 0,0 0 0 0 0,0 0 0 0 0,-1 1 1 0 0,1-1-1 0 0,0 1 0 0 0,0 0 0 0 0,0 0 0 0 0,0 0 0 0 0,0 1 1 0 0,-3 1 52 0 0,-75 75-323 0 0,56-2 343 0 0,25-66 14 0 0,0 0 0 0 0,1 0 0 0 0,1 0 1 0 0,-1 0-1 0 0,2 0 0 0 0,-1 0 0 0 0,1-1 0 0 0,1 1 0 0 0,-1 0 1 0 0,2-1-1 0 0,2 7-34 0 0,0 1 76 0 0,24 45 212 0 0,-27-56-246 0 0,0 0-1 0 0,0 1 1 0 0,1-1 0 0 0,0-1-1 0 0,0 1 1 0 0,1 0 0 0 0,0-1-1 0 0,0 0 1 0 0,0 0 0 0 0,0-1-1 0 0,1 1 1 0 0,0-1 0 0 0,-1-1-1 0 0,2 1 1 0 0,-1-1-1 0 0,0 0 1 0 0,6 2-42 0 0,-2-3 53 0 0,-1 0 0 0 0,1 0 1 0 0,0-1-1 0 0,0 0 0 0 0,0-1 0 0 0,0 0 0 0 0,0-1 0 0 0,0 0 1 0 0,0 0-1 0 0,0-1 0 0 0,0-1 0 0 0,0 1 0 0 0,-1-2 0 0 0,0 1 1 0 0,1-1-1 0 0,-1-1 0 0 0,-1 1 0 0 0,1-2 0 0 0,-1 1 0 0 0,0-1 1 0 0,0 0-1 0 0,0-1 0 0 0,-1 0 0 0 0,0 0 0 0 0,0-1 0 0 0,-1 1 0 0 0,0-2 1 0 0,0 1-1 0 0,-1-1-53 0 0,7-53 393 0 0,-12 62-366 0 0,0 0 2 0 0,0 0-6 0 0,0 0-15 0 0,0 0-16 0 0,0 0-24 0 0,0 0-45 0 0,0 0-14 0 0,-7 36-247 0 0,6-30 337 0 0,0-1 0 0 0,0 1 0 0 0,1 0-1 0 0,0 0 1 0 0,0 0 0 0 0,1-1 0 0 0,-1 1-1 0 0,1 0 1 0 0,1 0 0 0 0,-1-1 0 0 0,1 1-1 0 0,0-1 1 0 0,0 1 0 0 0,0-1 0 0 0,1 0-1 0 0,0 0 1 0 0,2 3 1 0 0,-3-4 10 0 0,0 0 0 0 0,1 0-1 0 0,0 0 1 0 0,0-1 0 0 0,0 1-1 0 0,0-1 1 0 0,1 0 0 0 0,-1 0 0 0 0,1 0-1 0 0,0 0 1 0 0,0-1 0 0 0,0 1-1 0 0,0-1 1 0 0,0 0 0 0 0,0 0-1 0 0,1-1 1 0 0,-1 1 0 0 0,1-1 0 0 0,-1 0-1 0 0,1 0 1 0 0,-1 0 0 0 0,1-1-1 0 0,0 0 1 0 0,-1 0 0 0 0,5 0-10 0 0,1-2 28 0 0,0 0-1 0 0,0-1 1 0 0,0 0 0 0 0,-1 0 0 0 0,1-1 0 0 0,-1 0-1 0 0,0-1 1 0 0,0 0 0 0 0,0-1 0 0 0,-1 0 0 0 0,0 0-1 0 0,0 0 1 0 0,0-1 0 0 0,-1 0 0 0 0,0-1 0 0 0,0 0-1 0 0,4-7-27 0 0,17-15 41 0 0,43-35 58 0 0,-69 64-101 0 0,0 0 0 0 0,-1 0 0 0 0,1 0 0 0 0,0 0 0 0 0,0 0 0 0 0,0 0-1 0 0,0 1 1 0 0,0-1 0 0 0,0 1 0 0 0,0 0 0 0 0,0-1 0 0 0,0 1 0 0 0,0 0 0 0 0,0 0 0 0 0,0 0 0 0 0,0 0 0 0 0,0 1 0 0 0,0-1 0 0 0,0 1-1 0 0,0-1 1 0 0,0 1 0 0 0,0 0 0 0 0,0-1 0 0 0,0 1 0 0 0,-1 0 0 0 0,1 0 0 0 0,0 0 0 0 0,-1 1 0 0 0,1-1 0 0 0,0 0 0 0 0,-1 1 0 0 0,1-1 0 0 0,-1 1-1 0 0,0-1 1 0 0,0 1 0 0 0,1 0 0 0 0,-1-1 0 0 0,0 1 0 0 0,0 0 0 0 0,-1 0 0 0 0,1 0 0 0 0,0 0 0 0 0,-1 0 0 0 0,1 0 0 0 0,-1 0 2 0 0,5 27 14 0 0,-2-19-8 0 0,-1 0 1 0 0,0 1 0 0 0,0-1 0 0 0,-1 0 0 0 0,-1 1 0 0 0,0-1-1 0 0,0 1 1 0 0,-1-1 0 0 0,0 1 0 0 0,-1-1 0 0 0,0 0-1 0 0,0 0 1 0 0,-5 10-7 0 0,4-16-17 0 0,-1 0 0 0 0,1 0 0 0 0,-1 0 0 0 0,0 0 0 0 0,-1 0 0 0 0,1-1 0 0 0,-1 0 0 0 0,1 0 0 0 0,-1 0 0 0 0,0 0 0 0 0,0-1 0 0 0,0 0 0 0 0,0 0 1 0 0,-1 0-1 0 0,1-1 0 0 0,0 1 0 0 0,-1-2 0 0 0,1 1 0 0 0,-2 0 17 0 0,12-23-387 0 0,6 15 359 0 0,-1 1 1 0 0,1 1-1 0 0,0 0 1 0 0,1 0 0 0 0,-1 1-1 0 0,1 1 1 0 0,-1 0-1 0 0,1 0 1 0 0,0 1-1 0 0,0 1 1 0 0,0 0-1 0 0,1 0 28 0 0,15-2-8 0 0,-17 2 33 0 0,-1-1-1 0 0,0 0 1 0 0,1-1-1 0 0,-1 0 1 0 0,-1-1-1 0 0,1 0 1 0 0,0 0-1 0 0,-1-1 1 0 0,0 0-1 0 0,0-1 1 0 0,0 0-1 0 0,-1 0 1 0 0,0-1-1 0 0,0 0 1 0 0,-1 0-1 0 0,1-1 1 0 0,-2 0-1 0 0,1 0 1 0 0,0-3-25 0 0,46-81 225 0 0,-33 24-181 0 0,-13 45-48 0 0,-2 0-1 0 0,-1 0 0 0 0,-1 0 1 0 0,-1 0-1 0 0,-1-1 1 0 0,-1 1-1 0 0,-1 0 0 0 0,-1-1 1 0 0,-3-13 4 0 0,-13 13 7 0 0,10 57-429 0 0,-6 122 462 0 0,24-4 38 0 0,50 85-18 0 0,-59-235-100 0 0,-1 0 0 0 0,1 0 0 0 0,-1 0 1 0 0,0 0-1 0 0,1 0 0 0 0,-1 0 0 0 0,0 0 1 0 0,0 0-1 0 0,1 0 0 0 0,-1 0 0 0 0,0 0 1 0 0,0 0-1 0 0,0 0 0 0 0,-1 0 0 0 0,1 0 1 0 0,0 1-1 0 0,0-1 0 0 0,0 0 0 0 0,-1 0 1 0 0,1 0-1 0 0,-1 0 0 0 0,1 0 0 0 0,0 0 1 0 0,-1 0-1 0 0,0-1 0 0 0,1 1 0 0 0,-1 0 1 0 0,0 0-1 0 0,1 0 0 0 0,-1 0 0 0 0,0-1 1 0 0,0 1-1 0 0,0 0 0 0 0,0-1 1 0 0,1 1-1 0 0,-1-1 0 0 0,0 1 0 0 0,0-1 1 0 0,0 1 39 0 0,-30-1-4748 0 0,19-33-12095 0 0,12 26 14146 0 0</inkml:trace>
  <inkml:trace contextRef="#ctx0" brushRef="#br0" timeOffset="5305.742">2459 840 0 0 0,'0'0'2231'0'0,"0"0"108"0"0,0 0 118 0 0,0 0 101 0 0,0 0-100 0 0,0 0-313 0 0,0 0-407 0 0,0 0-398 0 0,0 0-301 0 0,0 0-212 0 0,0 0-151 0 0,0 0-118 0 0,0 0-96 0 0,-20 22-87 0 0,-64 66-64 0 0,11-11 712 0 0,68-70-899 0 0,4-6-117 0 0,1-1-1 0 0,0 0 0 0 0,-1 0 1 0 0,1 1-1 0 0,0-1 0 0 0,0 0 1 0 0,0 1-1 0 0,-1-1 0 0 0,1 0 1 0 0,0 1-1 0 0,0-1 0 0 0,0 1 1 0 0,0-1-1 0 0,-1 0 0 0 0,1 1 1 0 0,0-1-1 0 0,0 0 0 0 0,0 1 0 0 0,0-1 1 0 0,0 1-1 0 0,0-1 0 0 0,0 0 1 0 0,0 1-1 0 0,0-1 0 0 0,0 1 1 0 0,1-1-1 0 0,-1 0 0 0 0,0 1 1 0 0,0-1-1 0 0,0 0 0 0 0,0 1 1 0 0,1-1-1 0 0,-1 0 0 0 0,0 1 1 0 0,0-1-1 0 0,0 0 0 0 0,1 1 1 0 0,-1-1-1 0 0,0 0 0 0 0,1 1 1 0 0,-1-1-1 0 0,0 0 0 0 0,1 0 0 0 0,-1 0 1 0 0,0 1-1 0 0,1-1 0 0 0,-1 0 1 0 0,0 0-1 0 0,1 0 0 0 0,-1 0 1 0 0,1 0-1 0 0,-1 0 0 0 0,0 0 1 0 0,1 1-1 0 0,-1-1 0 0 0,1 0 1 0 0,-1 0-1 0 0,0-1 0 0 0,1 1 1 0 0,-1 0-1 0 0,0 0 0 0 0,1 0 1 0 0,0 0-7 0 0,170 33 1633 0 0,-106-4-1059 0 0,-40-11-1293 0 0,-24-17-88 0 0,-1-1-604 0 0,0 0-2152 0 0,3 0 1620 0 0,-3 0-7317 0 0,0 0 1696 0 0</inkml:trace>
  <inkml:trace contextRef="#ctx0" brushRef="#br0" timeOffset="6177.187">1673 549 0 0 0,'0'0'712'0'0,"0"0"602"0"0,0 0 450 0 0,0 0 446 0 0,0 0 196 0 0,0 0-340 0 0,0 0-479 0 0,0 0-434 0 0,0 0-321 0 0,0 0-65 0 0,0 0-39 0 0,0 0-45 0 0,-8 8-40 0 0,-42 36 480 0 0,20-22 349 0 0,31-22-1455 0 0,-1 0 0 0 0,0 0 0 0 0,0 1 1 0 0,0-1-1 0 0,0 0 0 0 0,0 0 0 0 0,1 0 0 0 0,-1 1 0 0 0,0-1 0 0 0,0 0 0 0 0,0 0 0 0 0,0 1 1 0 0,0-1-1 0 0,0 0 0 0 0,0 0 0 0 0,0 0 0 0 0,0 1 0 0 0,0-1 0 0 0,0 0 0 0 0,0 0 0 0 0,0 1 1 0 0,0-1-1 0 0,0 0 0 0 0,0 0 0 0 0,0 1 0 0 0,0-1 0 0 0,0 0 0 0 0,-1 0 0 0 0,1 0 0 0 0,0 1 1 0 0,0-1-1 0 0,0 0 0 0 0,0 0 0 0 0,0 0 0 0 0,-1 1 0 0 0,1-1 0 0 0,0 0 0 0 0,0 0 0 0 0,0 0 1 0 0,0 0-1 0 0,-1 0 0 0 0,1 1 0 0 0,0-1 0 0 0,0 0-17 0 0,22-2 666 0 0,-1-11 196 0 0,-31 8-1737 0 0,5 8-1032 0 0,0 1-6526 0 0,4-4-2093 0 0</inkml:trace>
</inkml:ink>
</file>

<file path=ppt/ink/ink9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3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 4017 0 0,'0'0'1999'0'0,"0"0"-103"0"0,0 0-10 0 0,0 0 84 0 0,0 0 18 0 0,0 0-146 0 0,0 0-335 0 0,0 0-380 0 0,0 0-314 0 0,0 0-224 0 0,0 0-120 0 0,3-5 335 0 0,-2 43 603 0 0,6 183 248 0 0,0-34-1644 0 0,-6-136-1957 0 0,-1-39-3781 0 0,-1-1-5259 0 0,1-11 5665 0 0</inkml:trace>
  <inkml:trace contextRef="#ctx0" brushRef="#br0" timeOffset="243.02">1 517 0 0 0,'0'0'1919'0'0,"0"0"-52"0"0,0 0 99 0 0,0 0 241 0 0,0 0 180 0 0,0 0-73 0 0,0 0-248 0 0,0 0-290 0 0,0 0-327 0 0,0 0-243 0 0,0 0-192 0 0,0 0-186 0 0,0 0-144 0 0,30 3-142 0 0,100 5-122 0 0,-25-23 174 0 0,-75 5-475 0 0,129-23-285 0 0,-91 29-3758 0 0,-52 14-9015 0 0,-12-5 6610 0 0</inkml:trace>
  <inkml:trace contextRef="#ctx0" brushRef="#br0" timeOffset="666.502">78 786 5377 0 0,'0'0'1910'0'0,"0"0"-190"0"0,0 0 18 0 0,0 0 44 0 0,0 0-149 0 0,0 0-271 0 0,0 0-248 0 0,0 0-202 0 0,0 0-187 0 0,33-14-158 0 0,100-43-123 0 0,-58 37 354 0 0,-74 20-782 0 0,0 0 0 0 0,1 0 0 0 0,-1 0 0 0 0,1 0 0 0 0,-1 0-1 0 0,0 0 1 0 0,1 1 0 0 0,-1-1 0 0 0,0 1 0 0 0,1-1 0 0 0,-1 1 0 0 0,0-1 0 0 0,0 1 0 0 0,0 0 0 0 0,1-1 0 0 0,-1 1 0 0 0,0 0 0 0 0,0 0 0 0 0,0 0 0 0 0,0 0 0 0 0,0 0 0 0 0,0 0 0 0 0,0 0 0 0 0,-1 0 0 0 0,1 0 0 0 0,0 1 0 0 0,-1-1 0 0 0,1 0 0 0 0,-1 0 0 0 0,1 1 0 0 0,-1-1 0 0 0,1 0 0 0 0,-1 1 0 0 0,0-1 0 0 0,0 1 0 0 0,0-1 0 0 0,0 0 0 0 0,0 1 0 0 0,0-1 0 0 0,0 0 0 0 0,0 1 0 0 0,0-1 0 0 0,-1 1 0 0 0,1-1 0 0 0,-1 0 0 0 0,1 1 0 0 0,-1-1 0 0 0,1 0 0 0 0,-1 0 0 0 0,0 0 0 0 0,0 2-17 0 0,-1 5 43 0 0,-1 0-1 0 0,0 0 1 0 0,0 0-1 0 0,-1-1 1 0 0,1 1-1 0 0,-2-1 1 0 0,1 0-1 0 0,-1 0 1 0 0,0 0-1 0 0,-1-1 1 0 0,0 1-42 0 0,-14 19 49 0 0,-93 125 84 0 0,72-92 161 0 0,41-57-263 0 0,0 1 1 0 0,0-1 0 0 0,1 1 0 0 0,-1-1 0 0 0,1 1 0 0 0,0-1 0 0 0,0 1-1 0 0,0-1 1 0 0,0 0 0 0 0,0 0 0 0 0,0 1 0 0 0,1-1 0 0 0,-1 0-1 0 0,1 0 1 0 0,-1 0 0 0 0,1 0 0 0 0,0 0 0 0 0,0-1 0 0 0,0 1-1 0 0,0-1 1 0 0,0 1 0 0 0,0-1 0 0 0,0 0 0 0 0,1 1 0 0 0,-1-1-1 0 0,0 0 1 0 0,1-1 0 0 0,-1 1 0 0 0,0 0 0 0 0,1-1 0 0 0,-1 1-1 0 0,1-1 1 0 0,0 0 0 0 0,-1 0 0 0 0,1 0 0 0 0,-1 0 0 0 0,1 0-1 0 0,-1 0 1 0 0,2-1-32 0 0,87-18-451 0 0,-38-14-3189 0 0,-33 19 181 0 0,-6 3-2354 0 0,1 0-3894 0 0</inkml:trace>
  <inkml:trace contextRef="#ctx0" brushRef="#br0" timeOffset="1340.966">635 1007 4185 0 0,'0'0'3077'0'0,"0"0"-1541"0"0,0 0-401 0 0,0 0 286 0 0,0 0 361 0 0,0 0 71 0 0,0 0-266 0 0,0 0-358 0 0,0 0-347 0 0,0 0-225 0 0,0 0-83 0 0,0 0-1 0 0,0 0 30 0 0,18-27 14 0 0,54-88-2 0 0,43-53 1081 0 0,19-19-1207 0 0,5-3-315 0 0,-119 167-279 0 0,-19 23 45 0 0,-1 45-2 0 0,-3 1 1 0 0,-1-1-1 0 0,-2 0 0 0 0,-7 24 62 0 0,6 63-42 0 0,7-129 40 0 0,0-1 1 0 0,1 1 0 0 0,-1 0 0 0 0,1-1 0 0 0,0 1 0 0 0,0 0 0 0 0,0-1 0 0 0,0 1 0 0 0,1-1 0 0 0,-1 0 0 0 0,1 1 0 0 0,-1-1 0 0 0,1 0 0 0 0,0 0 0 0 0,0 0 0 0 0,0 0 0 0 0,0 0 0 0 0,0 0 0 0 0,0-1 0 0 0,0 1 0 0 0,1-1 0 0 0,-1 1 0 0 0,0-1 0 0 0,1 0 0 0 0,0 0 0 0 0,-1 0 0 0 0,1 0 0 0 0,-1-1-1 0 0,1 1 1 0 0,0-1 0 0 0,0 1 0 0 0,-1-1 0 0 0,1 0 0 0 0,0 0 0 0 0,0 0 0 0 0,-1-1 0 0 0,1 1 0 0 0,0 0 0 0 0,0-1 0 0 0,-1 0 0 0 0,1 0 0 0 0,-1 0 0 0 0,1 0 0 0 0,-1 0 0 0 0,1 0 0 0 0,-1-1 0 0 0,0 1 0 0 0,1-1 0 0 0,-1 0 1 0 0,124-99-5 0 0,-8-57-101 0 0,-34 26-25 0 0,-76 171 11 0 0,-33 146 418 0 0,20-132-266 0 0,-5 177-83 0 0,25-153-1013 0 0,14-54-3039 0 0,-4-20-7009 0 0,-21-3 3294 0 0</inkml:trace>
  <inkml:trace contextRef="#ctx0" brushRef="#br0" timeOffset="2105.372">1865 503 3529 0 0,'0'0'2350'0'0,"0"0"-122"0"0,0 0 49 0 0,0 0 56 0 0,0 0-95 0 0,0 0-320 0 0,0 0-460 0 0,0 0-429 0 0,0 0-322 0 0,0 0-240 0 0,0 0-139 0 0,0 0-73 0 0,0 0-101 0 0,-4 19 466 0 0,11 285 711 0 0,-7-212 684 0 0,1-125-1741 0 0,1 0 0 0 0,1 0-1 0 0,1 0 1 0 0,3 1 0 0 0,2-6-274 0 0,24-113 193 0 0,70-113 15 0 0,-76 224-167 0 0,-27 40-43 0 0,0-1-1 0 0,1 1 1 0 0,-1 0-1 0 0,1 0 1 0 0,-1-1-1 0 0,1 1 1 0 0,-1 0-1 0 0,0 0 1 0 0,1 0-1 0 0,-1 0 1 0 0,1 0-1 0 0,-1 0 1 0 0,1 0-1 0 0,-1 0 1 0 0,1 0-1 0 0,-1 0 1 0 0,1 0-1 0 0,-1 0 1 0 0,1 0-1 0 0,-1 0 1 0 0,1 0-1 0 0,-1 0 1 0 0,1 0-1 0 0,-1 0 1 0 0,0 1-1 0 0,1-1 1 0 0,-1 0-1 0 0,1 0 1 0 0,-1 1-1 0 0,0-1 1 0 0,1 0-1 0 0,-1 1 1 0 0,1-1-1 0 0,-1 0 1 0 0,0 1-1 0 0,0-1 1 0 0,1 0-1 0 0,-1 1 1 0 0,0-1-1 0 0,0 1 1 0 0,1-1-1 0 0,-1 1 1 0 0,0-1-1 0 0,0 1 1 0 0,0-1-1 0 0,0 0 1 0 0,0 1-1 0 0,1-1 1 0 0,-1 1-1 0 0,0-1 1 0 0,0 1-1 0 0,0-1 1 0 0,0 1-1 0 0,-1-1 1 0 0,1 1-1 0 0,0-1 1 0 0,0 1-1 0 0,0-1 1 0 0,0 1-1 0 0,0-1 1 0 0,-1 1-1 0 0,1-1 4 0 0,1 4 24 0 0,5 19-17 0 0,-1 0 1 0 0,-1-1-1 0 0,-1 1 0 0 0,-2 1 1 0 0,0-1-1 0 0,-1 0 0 0 0,-3 15-8 0 0,2 22-62 0 0,13-18-3465 0 0,1-39-2509 0 0,5-2-5056 0 0,-17-1 4832 0 0</inkml:trace>
  <inkml:trace contextRef="#ctx0" brushRef="#br0" timeOffset="3616.175">2326 208 0 0 0,'0'0'1339'0'0,"0"0"164"0"0,0 0-1 0 0,0 0-87 0 0,0 0-74 0 0,0 0-73 0 0,0 1 750 0 0,-1 1 13823 0 0,1-1-13840 0 0,0-1-3933 0 0,1 0 2003 0 0,-1 0-4 0 0,0 0-38 0 0,21-1 246 0 0,49-13-97 0 0,1 14-151 0 0,-70 2-30 0 0,1 0 0 0 0,-1 1 0 0 0,1-1 0 0 0,-1 0-1 0 0,0 1 1 0 0,0-1 0 0 0,0 1 0 0 0,-1-1 0 0 0,1 1 0 0 0,0-1 0 0 0,-1 1 0 0 0,0 0-1 0 0,1-1 1 0 0,-1 1 0 0 0,0 0 0 0 0,-1-1 0 0 0,1 1 0 0 0,0-1 0 0 0,-1 1-1 0 0,1 0 1 0 0,-1-1 0 0 0,0 1 0 0 0,-1 1 3 0 0,-67 96 117 0 0,35-57-107 0 0,23-28-14 0 0,9-14 3 0 0,0 1 1 0 0,1-1-1 0 0,0 0 1 0 0,-1 1-1 0 0,1-1 1 0 0,0 1-1 0 0,0-1 1 0 0,0 1 0 0 0,0 0-1 0 0,0 0 1 0 0,0-1-1 0 0,0 1 1 0 0,0 0-1 0 0,1 0 1 0 0,-1 0-1 0 0,1 0 1 0 0,-1 0-1 0 0,1 0 1 0 0,0 0-1 0 0,0 0 1 0 0,0 0 0 0 0,0 0-1 0 0,0 0 1 0 0,0 0-1 0 0,1 0 1 0 0,0 1 0 0 0,56 8 456 0 0,-47-11-335 0 0,7-1-17 0 0,-1 0 0 0 0,1-1 0 0 0,-1 0 0 0 0,0-2 0 0 0,0 0 0 0 0,0-1 0 0 0,0 0 0 0 0,-1-1 0 0 0,1-1-104 0 0,10 0-335 0 0,-16 7-2842 0 0,-9 7-8492 0 0,-1-7-141 0 0</inkml:trace>
</inkml:ink>
</file>

<file path=ppt/ink/ink9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45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1 677 6081 0 0,'0'0'3344'0'0,"0"0"-2256"0"0,0 0-731 0 0,0 0-21 0 0,0 0 335 0 0,0 0 388 0 0,0 0 155 0 0,0 0-35 0 0,0 0-191 0 0,33-16-240 0 0,104-48-129 0 0,-106 49-175 0 0,0-1 0 0 0,-1-1 0 0 0,-1-2 0 0 0,-1-1 0 0 0,0-1 0 0 0,16-18-444 0 0,5-3 526 0 0,29-28-20 0 0,-3-3 0 0 0,-4-3-1 0 0,17-29-505 0 0,-17 21 377 0 0,-49 95-155 0 0,-3 59 277 0 0,-15-44-422 0 0,-2 0 0 0 0,-1 1 0 0 0,-1-1 0 0 0,-2 0 0 0 0,0 1 0 0 0,-2-1 0 0 0,-1 0 0 0 0,0-1 0 0 0,-2 1 0 0 0,-2-1 0 0 0,0 0 0 0 0,-1-1 0 0 0,-10 16-77 0 0,16-29 19 0 0,-8 15 10 0 0,0-1 1 0 0,-1 0-1 0 0,-2-1 0 0 0,0-1 0 0 0,-2-1 0 0 0,0 0 1 0 0,-2-1-1 0 0,0-1 0 0 0,-1 0 0 0 0,-10 5-29 0 0,11-9-6 0 0,10-6-7 0 0,0-1-1 0 0,-1-1 1 0 0,0 0 0 0 0,-1 0 0 0 0,0-1 0 0 0,0 0 0 0 0,0-1 0 0 0,-1 0 0 0 0,0-1 0 0 0,0 0 0 0 0,-1-1 0 0 0,1 0 0 0 0,-1-1 0 0 0,0 0 0 0 0,-6-1 13 0 0,16-4-163 0 0,0 0 0 0 0,1 0 1 0 0,-1-1-1 0 0,1 1 0 0 0,-1-1 1 0 0,1 0-1 0 0,0 0 0 0 0,0 0 1 0 0,0 0-1 0 0,1 0 0 0 0,-1 0 1 0 0,1 0-1 0 0,-1-1 0 0 0,1 1 1 0 0,0-1-1 0 0,0 1 0 0 0,1-1 1 0 0,-1 1-1 0 0,1-1 0 0 0,0 1 1 0 0,0-1-1 0 0,0 1 0 0 0,0-1 1 0 0,0 1-1 0 0,1-1 1 0 0,0 1-1 0 0,-1-1 0 0 0,1 1 1 0 0,1-1-1 0 0,-1 0 163 0 0,33-69-7517 0 0,-11 32-1438 0 0,-18 26 5708 0 0</inkml:trace>
  <inkml:trace contextRef="#ctx0" brushRef="#br0" timeOffset="325.053">1337 172 5681 0 0,'0'0'2827'0'0,"0"0"-554"0"0,0 0-495 0 0,0 0-251 0 0,0 0-151 0 0,0 0-165 0 0,0 0-163 0 0,0 0-158 0 0,0 0-154 0 0,-36 33-144 0 0,-114 104-108 0 0,79-48 113 0 0,63-72-476 0 0,-32 109 484 0 0,39-121-600 0 0,1-1 0 0 0,0 1-1 0 0,0 0 1 0 0,0-1-1 0 0,0 1 1 0 0,1-1 0 0 0,0 1-1 0 0,0-1 1 0 0,0 1 0 0 0,0-1-1 0 0,1 1 1 0 0,0-1-1 0 0,0 0 1 0 0,0 0 0 0 0,0 0-1 0 0,1 0 1 0 0,-1 0 0 0 0,1-1-1 0 0,0 1 1 0 0,0-1 0 0 0,1 1-1 0 0,-1-1 1 0 0,1 0-1 0 0,-1-1 1 0 0,1 1 0 0 0,0 0-1 0 0,2 0-4 0 0,6 2 51 0 0,-1 0 0 0 0,1-1-1 0 0,1 0 1 0 0,-1-1-1 0 0,0-1 1 0 0,1 0 0 0 0,0 0-1 0 0,-1-1 1 0 0,1-1-1 0 0,0 0 1 0 0,-1-1 0 0 0,1 0-1 0 0,-1-1 1 0 0,1-1-1 0 0,-1 0 1 0 0,0 0 0 0 0,0-1-1 0 0,0-1 1 0 0,10-5-51 0 0,-12 6 109 0 0,0-1 1 0 0,0 0 0 0 0,-1 0-1 0 0,1-1 1 0 0,-1 0-1 0 0,-1-1 1 0 0,1 0 0 0 0,-1-1-1 0 0,-1 1 1 0 0,1-2-1 0 0,-1 1 1 0 0,0-1-1 0 0,-1 0 1 0 0,0 0 0 0 0,-1 0-1 0 0,0-1 1 0 0,0 0-1 0 0,-1 0 1 0 0,0-1-1 0 0,-1 1 1 0 0,0-1 0 0 0,-1 1-1 0 0,0-1 1 0 0,0-10-110 0 0,-3 14-37 0 0,0 0-1 0 0,0 0 1 0 0,-1 0 0 0 0,0 0-1 0 0,-1 0 1 0 0,0 1 0 0 0,0-1 0 0 0,0 1-1 0 0,0 0 1 0 0,-1 0 0 0 0,0 0 0 0 0,-1 0-1 0 0,1 1 1 0 0,-1-1 0 0 0,0 1 0 0 0,-1 0-1 0 0,1 1 1 0 0,-1-1 0 0 0,0 1 0 0 0,0 0-1 0 0,0 1 1 0 0,0-1 0 0 0,-1 1 0 0 0,1 1-1 0 0,-1-1 38 0 0,4 2-58 0 0,-62-16-2888 0 0,43 17-594 0 0,3 2-3630 0 0,13 1-3647 0 0</inkml:trace>
</inkml:ink>
</file>

<file path=ppt/ink/ink9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48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8 223 9266 0 0,'0'0'1711'0'0,"0"0"-83"0"0,0 0-195 0 0,0 0-65 0 0,0 0-13 0 0,0 0-113 0 0,0 0-237 0 0,0 0-302 0 0,0 0-294 0 0,0 0-171 0 0,0 0-50 0 0,0 10 32 0 0,0 555 1333 0 0,-7-452-1471 0 0,7-112-42 0 0,0-1 77 0 0,0 0 145 0 0,0 0 171 0 0,0-8 746 0 0,25-81 44 0 0,133-351-382 0 0,-144 398-821 0 0,-3 7 0 0 0,0 0 1 0 0,3 1-1 0 0,1 1 1 0 0,1 0 0 0 0,1 1-1 0 0,18-22-20 0 0,7 13 35 0 0,-41 41-35 0 0,1 0 1 0 0,-1 1-1 0 0,1-1 1 0 0,-1 0-1 0 0,1 1 0 0 0,-1-1 1 0 0,1 1-1 0 0,-1 0 1 0 0,1 0-1 0 0,-1-1 1 0 0,0 1-1 0 0,1 0 1 0 0,-1 0-1 0 0,0 0 1 0 0,0 0-1 0 0,0 0 1 0 0,0 1-1 0 0,0-1 1 0 0,0 0-1 0 0,0 0 0 0 0,0 1 1 0 0,0-1-1 0 0,-1 1 1 0 0,1-1-1 0 0,0 1 1 0 0,-1-1-1 0 0,1 1 1 0 0,-1-1-1 0 0,0 1 1 0 0,1-1-1 0 0,-1 1 1 0 0,0-1-1 0 0,0 1 1 0 0,0 1-1 0 0,4 9-10 0 0,39 123 86 0 0,-9-71-66 0 0,-31-62-85 0 0,0 0 0 0 0,1 0 0 0 0,-1 0 1 0 0,1-1-1 0 0,-1 1 0 0 0,1-1 0 0 0,0 0 0 0 0,-1 0 1 0 0,1 0-1 0 0,0 0 0 0 0,0-1 0 0 0,0 0 1 0 0,0 0-1 0 0,0 0 0 0 0,0 0 0 0 0,0 0 0 0 0,0-1 1 0 0,-1 0-1 0 0,1 1 0 0 0,0-1 0 0 0,0-1 0 0 0,0 1 75 0 0,54-23-7675 0 0,-34 12-444 0 0,-15 8-1207 0 0</inkml:trace>
  <inkml:trace contextRef="#ctx0" brushRef="#br0" timeOffset="714.025">720 470 11098 0 0,'0'0'2238'0'0,"0"0"-488"0"0,0 0-226 0 0,0 0-26 0 0,0 0-130 0 0,0 0-229 0 0,0 0-269 0 0,0 0-276 0 0,0 0-222 0 0,0 0-123 0 0,0 0 40 0 0,0 0 62 0 0,0 0 78 0 0,9 0 46 0 0,51-7 273 0 0,126-34 836 0 0,34 16-1108 0 0,-98 24-420 0 0,-121 1-40 0 0,-1 0 3 0 0,0 0 20 0 0,0 0 57 0 0,-22-7 251 0 0,-2-7-329 0 0,1 0 0 0 0,1-1 1 0 0,0-2-1 0 0,0 0 1 0 0,2-1-1 0 0,-6-8-18 0 0,-64-36 47 0 0,88 61-48 0 0,0 1 1 0 0,1-1-1 0 0,-1 1 0 0 0,0-1 0 0 0,0 1 1 0 0,1 0-1 0 0,-1 0 0 0 0,0 0 0 0 0,0 0 1 0 0,1 0-1 0 0,-1 0 0 0 0,0 0 1 0 0,0 1-1 0 0,1-1 0 0 0,-1 1 0 0 0,0-1 1 0 0,1 1-1 0 0,-1 0 0 0 0,0-1 1 0 0,1 1-1 0 0,-1 0 0 0 0,1 0 0 0 0,0 0 1 0 0,-1 0-1 0 0,1 0 0 0 0,0 1 1 0 0,-1-1-1 0 0,1 0 0 0 0,0 1 0 0 0,0-1 1 0 0,0 0-1 0 0,0 1 0 0 0,0 0 1 0 0,1-1-1 0 0,-1 1 0 0 0,0 0 1 0 0,-24 62-14 0 0,-8 115-58 0 0,25 57-143 0 0,8-235 214 0 0,-1-1 0 0 0,1 1-1 0 0,0-1 1 0 0,-1 1 0 0 0,1 0-1 0 0,0-1 1 0 0,-1 1 0 0 0,1 0-1 0 0,0-1 1 0 0,0 1 0 0 0,0 0-1 0 0,0 0 1 0 0,0-1 0 0 0,0 1-1 0 0,0 0 1 0 0,0-1 0 0 0,0 1 0 0 0,0 0-1 0 0,0 0 1 0 0,0-1 0 0 0,0 1-1 0 0,1 0 1 0 0,-1-1 0 0 0,0 1-1 0 0,0 0 1 0 0,1-1 0 0 0,-1 1-1 0 0,0-1 1 0 0,1 1 0 0 0,-1 0-1 0 0,1-1 1 0 0,-1 1 0 0 0,1-1-1 0 0,-1 1 1 0 0,1-1 0 0 0,-1 1-1 0 0,1-1 1 0 0,0 0 0 0 0,-1 1 0 0 0,1-1-1 0 0,0 0 1 0 0,-1 1 0 0 0,1-1-1 0 0,0 0 1 0 0,-1 0 0 0 0,1 0-1 0 0,0 1 1 0 0,-1-1 0 0 0,1 0-1 0 0,0 0 1 0 0,0 0 0 0 0,-1 0-1 0 0,1 0 1 0 0,0-1 0 0 0,-1 1-1 0 0,1 0 1 0 0,0 0 0 0 0,-1 0 0 0 0,1 0-1 0 0,0-1 2 0 0,34-32 64 0 0,-29 26-25 0 0,79-88 68 0 0,-19 14-114 0 0,23-35-952 0 0,-22 48-7126 0 0,-55 58 684 0 0,-1 5-3733 0 0</inkml:trace>
  <inkml:trace contextRef="#ctx0" brushRef="#br0" timeOffset="1459.657">1665 256 632 0 0,'0'0'2666'0'0,"0"0"-511"0"0,0 0-118 0 0,0 0 122 0 0,0 0 111 0 0,0 0-190 0 0,0 0-416 0 0,0 0-446 0 0,0 0-389 0 0,0 0-268 0 0,0 0-144 0 0,0 0-57 0 0,0 0 47 0 0,-4 11 60 0 0,-28 70 534 0 0,-6 12 106 0 0,-95 174-79 0 0,97-167-852 0 0,47-115 510 0 0,60-81 439 0 0,29-44-372 0 0,42-145-112 0 0,-117 219-446 0 0,-50 154-349 0 0,-25 102 197 0 0,46-50-187 0 0,5-135 137 0 0,0 0 0 0 0,0-1 1 0 0,1 1-1 0 0,-1 0 0 0 0,1-1 0 0 0,0 0 0 0 0,1 1 1 0 0,-1-1-1 0 0,1 0 0 0 0,-1 0 0 0 0,1-1 1 0 0,0 1-1 0 0,1 0 0 0 0,-1-1 0 0 0,1 0 0 0 0,-1 0 1 0 0,1 0-1 0 0,0 0 0 0 0,0-1 0 0 0,1 1 0 0 0,-1-1 1 0 0,0 0-1 0 0,1 0 0 0 0,-1-1 0 0 0,1 1 0 0 0,-1-1 1 0 0,1 0-1 0 0,0 0 0 0 0,0-1 0 0 0,-1 1 1 0 0,1-1-1 0 0,0 0 0 0 0,3-1 7 0 0,3 1 42 0 0,0-1 0 0 0,0-1 0 0 0,0 0 1 0 0,-1 0-1 0 0,1-1 0 0 0,-1 0 0 0 0,1-1 0 0 0,-1-1 0 0 0,0 1 0 0 0,-1-2 1 0 0,1 1-1 0 0,-1-1 0 0 0,0 0 0 0 0,0-1 0 0 0,-1 0 0 0 0,0-1 0 0 0,0 0 1 0 0,-1 0-1 0 0,0 0 0 0 0,0-1 0 0 0,-1 0-42 0 0,7-10 112 0 0,-1 0-1 0 0,-2-1 1 0 0,0 0-1 0 0,0 0 0 0 0,-2-1 1 0 0,-1 0-1 0 0,0-1 1 0 0,-2 0-1 0 0,3-19-111 0 0,2-47 203 0 0,-10 70-5093 0 0,1-2-5262 0 0,-1 20-1532 0 0</inkml:trace>
  <inkml:trace contextRef="#ctx0" brushRef="#br0" timeOffset="4909.059">2330 186 4217 0 0,'0'0'1874'0'0,"0"0"-209"0"0,0 0 26 0 0,0 0 162 0 0,0 0-16 0 0,0 0-302 0 0,0 0-421 0 0,0 0-382 0 0,0 0-274 0 0,0 0-168 0 0,0 0-71 0 0,6-5 251 0 0,0 37 844 0 0,23 306 814 0 0,-29-184-1360 0 0,6-159 2136 0 0,0-53-2003 0 0,20-31-650 0 0,-7 22-154 0 0,2 1-1 0 0,4 0 1 0 0,7-10-97 0 0,2 7 42 0 0,67-111 171 0 0,-101 178-207 0 0,1 0-1 0 0,0 0 1 0 0,0 1 0 0 0,0-1 0 0 0,0 0 0 0 0,1 1-1 0 0,-1-1 1 0 0,0 1 0 0 0,1 0 0 0 0,-1-1 0 0 0,1 1-1 0 0,-1 0 1 0 0,1 0 0 0 0,-1 0 0 0 0,1 0 0 0 0,0 0-1 0 0,0 0 1 0 0,-1 1 0 0 0,1-1 0 0 0,0 0 0 0 0,0 1-1 0 0,0 0 1 0 0,0-1 0 0 0,0 1 0 0 0,0 0 0 0 0,0 0-1 0 0,0 0 1 0 0,-1 0 0 0 0,1 0 0 0 0,0 1 0 0 0,0-1-1 0 0,0 0 1 0 0,0 1 0 0 0,0 0 0 0 0,0-1 0 0 0,-1 1-1 0 0,1 0 1 0 0,0 0 0 0 0,0 0 0 0 0,-1 0 0 0 0,1 0 0 0 0,-1 0-1 0 0,1 1 1 0 0,-1-1 0 0 0,0 0 0 0 0,1 1 0 0 0,-1-1-1 0 0,0 1 1 0 0,0-1 0 0 0,0 1 0 0 0,0 0-6 0 0,7 13 9 0 0,-1 0 0 0 0,0 0-1 0 0,-1 1 1 0 0,-1 0 0 0 0,-1 0 0 0 0,0 0 0 0 0,-1 1 0 0 0,0-1 0 0 0,-1 11-9 0 0,14 15 555 0 0,-1-27-4095 0 0,-5-14-1856 0 0,0-8-3436 0 0,-6 3-1097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01.7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1 734,'0'0,"1"-1,-1 1,1 0,-1 0,0-1,1 1,-1 0,1 0,-1 0,1 0,-1 0,1 0,-1 0,1 0,-1 0,1 0,-1 0,0 0,1 0,-1 0,1 0,-1 0,1 0,-1 0,1 1,-1-1,1 0,-1 0,0 1,1-1,-1 0,0 1,1-1,-1 0,0 1,1-1,-1 0,0 1,0-1,1 1,-1-1,0 1,0-1,0 0,0 1,1-1,-1 1,0-1,0 1,0-1,0 1,0-1,0 1,0-1,0 1,0-1,-1 1,1-1,0 1,0-1,68 140,-66-137,1 0,-1 0,1 0,0 0,0 0,0 0,0-1,0 1,1-1,-1 0,1 0,0 0,-1-1,1 1,0-1,0 0,0 0,0 0,0 0,0-1,0 0,0 0,1 0,-1 0,0-1,0 1,0-1,0 0,0 0,0-1,-1 1,1-1,0 0,-1 0,1 0,0-1,4-3,1-1,-2 0,1-1,-1 1,0-1,0-1,-1 1,0-1,4-10,26-33,-36 51,0 0,1 1,-1-1,0 0,1 0,-1 1,1-1,-1 0,1 1,-1-1,1 1,-1-1,1 1,0-1,-1 1,1-1,0 1,-1 0,1-1,0 1,-1 0,1-1,0 1,0 0,-1 0,1 0,0 0,0 0,0 0,-1 0,1 0,0 0,0 0,-1 0,1 0,0 1,0-1,-1 0,1 0,0 1,-1-1,1 1,0-1,-1 1,1-1,0 1,-1-1,1 1,-1-1,15 42,-9-22,-4-15,0 0,1 0,-1-1,1 1,0-1,0 0,1 0,-1 0,1 0,0-1,0 1,0-1,0 0,1 0,-1-1,1 1,0-1,0 0,0 0,0-1,0 1,0-1,0 0,0-1,1 1,-1-1,0 0,0 0,1-1,-1 0,0 1,0-2,0 1,0-1,0 1,0-1,0-1,-1 1,2-1,5-4,1 1,-1-2,-1 0,1 0,-1-1,-1 0,1-1,-2 0,1 0,-2-1,1 0,4-9,-2-1</inkml:trace>
  <inkml:trace contextRef="#ctx0" brushRef="#br0" timeOffset="1389.812">1045 0,'-16'54,"3"0,1 1,3 0,3 0,2 1,2 0,3 0,3 0,-4 9,0-53,0 0,0 0,1 0,1-1,0 1,0 0,1-1,1 1,0-1,0 0,1 0,0 0,1-1,7 9,-8-17,-1-1,1 1,-1-1,1 0,0-1,-1 1,1-1,0 0,0 0,-1 0,1-1,0 0,-1 0,1 0,0 0,-1-1,1 1,-1-1,0 0,0-1,0 1,0-1,0 0,0 0,-1 0,1 0,-1-1,0 1,0-1,2-3,7-3,149-148,-161 157,0 1,0-1,1 1,-1-1,1 1,-1 0,0-1,1 1,-1-1,1 1,-1 0,1-1,-1 1,1 0,-1 0,1-1,-1 1,1 0,-1 0,1 0,0 0,-1 0,1-1,-1 1,1 0,-1 0,1 1,0-1,-1 0,1 0,-1 0,1 0,-1 0,1 1,-1-1,1 0,0 0,-1 1,0-1,1 0,-1 1,1-1,-1 1,1-1,-1 0,0 1,1-1,-1 1,0-1,1 1,-1-1,0 1,0-1,0 1,-1 36,-1-22,2-9,-1 0,1-1,0 1,0 0,1 0,0 0,0 0,0-1,1 1,0 0,0-1,0 1,1-1,-1 0,1 0,1 0,-1 0,1 0,-1-1,1 0,1 0,-1 0,1 0,-1 0,1-1,0 0,2 1,3 1,1 0,0 0,0-1,0 0,0-1,1-1,-1 0,1 0,-1-1,1-1,0 1,-1-2,1 0,0 0,-1-1,0-1,1 0,-1 0,0-1,0-1,-1 1,1-2,-1 0,0 0,-1 0,1-2,-1 1,-1-1,2-2,2-4,-1 0,0-1,-1-1,-1 1,0-2,-2 1,0-1,0 0,1-8,-7 21,-1 1,1-1,0 1,-1 0,0-1,0 1,0-1,0 1,-1-1,1 1,-1 0,0-1,0 1,0 0,0-1,-1 1,1 0,-1 0,0 0,0 0,0 1,0-1,0 0,-1 1,1 0,-1-1,1 1,-1 0,0 0,0 0,0 1,0-1,0 1,-1 0,1 0,0 0,-1 0,1 0,0 1,-1-1,1 1,-1 0,1 0,-1 1,1-1,-1 1,1-1,0 1,-1 0,-4 3,0 1,0 0,0 0,1 1,0 0,0 0,0 1,1 0,0 0,0 0,1 1,0 0,0 0,1 0,0 0,1 1,-1 0,2 0,-1 2,1-6,1 0,0 0,0 0,1 0,0 0,0 0,0 0,0 0,1 0,-1-1,1 1,1 0,-1 0,1 0,0-1,0 1,0-1,0 1,1-1,0 0,0 0,0 0,0-1,1 1,-1-1,1 1,0-1,0 0,0-1,0 1,1-1,-1 0,1 0,-1 0,1 0,2 0,18 3,0-1,1-1,0-2,-1 0,1-1,0-2,-1-1,1-1,9-3,-7 2,-1-1,0-2,-1-1,1 0,-2-2,0-1,0-2,-1 0,0-1,20-18,26-59,-68 88,0 1,0-1,-1 0,1 0,-1 1,0-1,0 0,0 0,-1 0,1 0,-1 0,0 0,0 0,0 0,-1 0,1 0,-1 0,0 0,0 0,-1 0,1 0,-1 1,1-1,-1 1,-1-1,1 1,0-1,0 3,-1-1,1 1,0-1,-1 1,1 0,0 0,-1 0,1 0,-1 1,0-1,1 1,-1-1,0 1,1 0,-1 0,1 0,-1 1,0-1,1 0,-1 1,0 0,1 0,-1-1,1 1,0 1,-1-1,1 0,0 1,0-1,0 1,0 0,0-1,0 1,0 0,0 0,1 0,-1 1,1-1,-1 0,1 0,0 1,0-1,0 1,0-1,1 1,-1 0,1-1,-1 1,1-1,0 1,0 1,1 0,0 0,0 0,0 0,0 0,1 0,-1 0,1-1,0 1,0-1,1 1,-1-1,1 0,0 0,-1 0,1 0,0 0,1-1,-1 1,0-1,1 0,0 0,-1 0,1-1,0 1,1-1,101 22,-102-22,0 0,-1 0,1 1,0-1,0 1,-1 0,1 0,-1 0,0 0,1 0,-1 1,0 0,-1-1,1 1,0 0,-1 1,1-1,-1 0,0 1,0-1,0 3,31 36,-23-36,0 0,1 0,-1-1,1 0,1-1,-1 0,0-1,1 0,0-1,0-1,-1 1,1-2,0 0,0 0,0-1,0 0,5-2,1-2,1-1,-2-1,1-1,-1 0,0-1,-1-1,0 0,0-1,-1-1,-1-1,0 0,0 0,-2-1,8-12,43-77,-61 100,-1-1,0 0,0 1,0-1,0 0,-1 0,1 1,-1-1,0 0,0 0,0 0,-1 1,1-1,-1 0,0 0,0 1,0-1,0 1,-1-1,0 1,0-1,0 1,0 0,0 0,0 0,-1 0,1 0,-1 0,-3-1,2 1,0 1,0 0,0 0,0 0,-1 1,1-1,-1 1,1 0,-1 0,1 1,-1-1,0 1,1 0,-1 0,1 1,-1-1,0 1,1 0,-1 1,1-1,0 1,-1-1,1 1,0 0,0 1,0-1,0 1,-2 1,-2 2,0 1,0-1,1 1,0 1,0-1,0 1,1 0,0 1,1 0,0 0,0 0,-1 6,2-6,1 0,0 0,1 0,0 0,1 0,0 0,0 1,1-1,0 0,1 0,0 1,0-1,1 0,0 0,1 0,-1 0,2 0,-1-1,2 0,-1 1,1-1,0-1,0 1,1-1,0 0,1 0,-1-1,1 1,1-2,5 5,15 4,1 0,0-2,0-2,1 0,0-2,1-2,0 0,0-2,1-2,-1 0,0-3,30-3,-32-1,-5-2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7.7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0,'16'76,"-4"1,-3 0,-3 1,-4-1,-4 1,-5 29,2 35,-25 166,33-284,4-6</inkml:trace>
</inkml:ink>
</file>

<file path=ppt/ink/ink9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1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70 424 6161 0 0,'0'0'1475'0'0,"0"0"-173"0"0,0 0 32 0 0,0 0 226 0 0,0 0 187 0 0,0 0-33 0 0,0 0-217 0 0,0 0-304 0 0,0 0-301 0 0,0 0-212 0 0,0 0-147 0 0,-11 0 2848 0 0,-4 52-2238 0 0,-8 6-590 0 0,5 72 104 0 0,18-106-598 0 0,-1-10-37 0 0,0 0-1 0 0,1 0 1 0 0,0 1-1 0 0,1-1 1 0 0,1 0 0 0 0,0-1-1 0 0,1 1 1 0 0,1 0-1 0 0,0-1 1 0 0,0 1-1 0 0,2-1 1 0 0,-1 0 0 0 0,6 7-22 0 0,-9-16 21 0 0,0 0 0 0 0,1 0 0 0 0,0 0 0 0 0,0-1 1 0 0,0 1-1 0 0,0 0 0 0 0,0-1 0 0 0,1 0 1 0 0,-1 0-1 0 0,1 0 0 0 0,0 0 0 0 0,0-1 0 0 0,0 1 1 0 0,0-1-1 0 0,1 0 0 0 0,-1 0 0 0 0,1-1 1 0 0,-1 1-1 0 0,1-1 0 0 0,-1 0 0 0 0,1 0 0 0 0,0-1 1 0 0,2 1-22 0 0,3-1 76 0 0,0 0 1 0 0,0 0-1 0 0,-1-1 1 0 0,1 0-1 0 0,0-1 1 0 0,0 0 0 0 0,0 0-1 0 0,-1-1 1 0 0,1-1-1 0 0,8-3-76 0 0,-3 0 74 0 0,-1-1 0 0 0,0 0 0 0 0,0-1 1 0 0,0-1-1 0 0,-1 0 0 0 0,-1 0 0 0 0,0-2 0 0 0,0 1 0 0 0,1-4-74 0 0,46-63 289 0 0,5-47-102 0 0,-57 106-177 0 0,0 0 0 0 0,2 0 0 0 0,0 1 0 0 0,1 0 0 0 0,0 1 0 0 0,1 0-1 0 0,10-10-9 0 0,9-6-5 0 0,-23 28 1 0 0,-6 4 1 0 0,-1 0-1 0 0,1 0 1 0 0,-1 0 0 0 0,1 0 0 0 0,-1 1 0 0 0,1-1 0 0 0,-1 0 0 0 0,1 0 0 0 0,0 1 0 0 0,0-1 0 0 0,-1 0 0 0 0,1 1 0 0 0,0-1 0 0 0,0 0-1 0 0,0 1 1 0 0,0 0 0 0 0,-1-1 0 0 0,1 1 0 0 0,0-1 0 0 0,0 1 0 0 0,0 0 0 0 0,0 0 0 0 0,0-1 0 0 0,0 1 0 0 0,0 0 0 0 0,0 0 0 0 0,0 0-1 0 0,0 0 1 0 0,0 0 0 0 0,0 0 0 0 0,0 1 0 0 0,0-1 0 0 0,0 0 0 0 0,0 0 0 0 0,0 1 0 0 0,0-1 0 0 0,0 1 0 0 0,0-1 0 0 0,-1 0 0 0 0,1 1-1 0 0,0 0 1 0 0,0-1 0 0 0,0 1 0 0 0,-1 0 0 0 0,1-1 0 0 0,0 1 0 0 0,-1 0 0 0 0,1 0 0 0 0,0-1 0 0 0,-1 1 0 0 0,1 1 3 0 0,25 96-38 0 0,-40 43 121 0 0,-19-30-10 0 0,-27 28-35 0 0,45-104-88 0 0,11-23 12 0 0,10-22 12 0 0,47-54 66 0 0,126-166-22 0 0,-93 131-13 0 0,-41 69-78 0 0,-44 30 43 0 0,-1 20-27 0 0,-1 2 52 0 0,0-1-1 0 0,-2 1 0 0 0,-1-1 1 0 0,0 0-1 0 0,-2 0 1 0 0,-6 18 5 0 0,2 79 16 0 0,12-117-21 0 0,0 1 0 0 0,0-1 1 0 0,0 0-1 0 0,0 0 1 0 0,0 0-1 0 0,0 0 0 0 0,0 0 1 0 0,1 0-1 0 0,-1 0 0 0 0,0-1 1 0 0,1 1-1 0 0,-1-1 0 0 0,0 1 1 0 0,1-1-1 0 0,-1 0 1 0 0,0 0-1 0 0,1 0 0 0 0,-1-1 1 0 0,0 1-1 0 0,1 0 0 0 0,1-1 5 0 0,60-36-50 0 0,26-48 110 0 0,39-54-119 0 0,-101 128 2 0 0,-27 26-2 0 0,-1 204 194 0 0,32-151-193 0 0,-7-52-624 0 0,-1-24-6376 0 0,-18-3-4439 0 0,-5 6 2531 0 0</inkml:trace>
  <inkml:trace contextRef="#ctx0" brushRef="#br0" timeOffset="358.854">206 59 7202 0 0,'0'0'4978'0'0,"0"0"-2612"0"0,0 0-635 0 0,0 0-45 0 0,0 0-143 0 0,0 0-213 0 0,0 0-261 0 0,0 0-228 0 0,0 0-207 0 0,0 0-200 0 0,0 0-172 0 0,0 0-109 0 0,0 0-57 0 0,-4 0-49 0 0,0-1 14 0 0,-6-1-302 0 0,24 2-934 0 0,12 2-3938 0 0,-14 0-2587 0 0,-5 1-2504 0 0</inkml:trace>
  <inkml:trace contextRef="#ctx0" brushRef="#br0" timeOffset="2488.553">1591 626 5001 0 0,'0'0'3737'0'0,"0"0"-1938"0"0,0 0-521 0 0,0 0 114 0 0,0 0 124 0 0,0 0 67 0 0,0 0-101 0 0,0 0-271 0 0,0 0-342 0 0,0 0-275 0 0,0 0-136 0 0,0 0 15 0 0,0 0 83 0 0,2 18 9 0 0,21 135 809 0 0,-5-44-529 0 0,-9-60-634 0 0,-3 1-1 0 0,-2 0 1 0 0,-2 0 0 0 0,-3 26-211 0 0,0-24 73 0 0,2-45-56 0 0,-1 1 0 0 0,0 0-1 0 0,0-1 1 0 0,0 1-1 0 0,-1-1 1 0 0,-1 1-1 0 0,1 0 1 0 0,-1-1-1 0 0,-1 0 1 0 0,1 0-1 0 0,-1 1 1 0 0,0-1-1 0 0,-1-1 1 0 0,0 1 0 0 0,-1 0-17 0 0,0 1 7 0 0,5-8 6 0 0,0-1-1 0 0,0 1 1 0 0,0 0 0 0 0,-1-1 0 0 0,1 1 0 0 0,0 0-1 0 0,0-1 1 0 0,-1 1 0 0 0,1 0 0 0 0,0 0 0 0 0,0-1 0 0 0,-1 1-1 0 0,1 0 1 0 0,0 0 0 0 0,-1-1 0 0 0,1 1 0 0 0,0 0-1 0 0,-1 0 1 0 0,1 0 0 0 0,0 0 0 0 0,-1-1 0 0 0,1 1 0 0 0,0 0-1 0 0,-1 0 1 0 0,1 0 0 0 0,-1 0 0 0 0,1 0 0 0 0,0 0-1 0 0,-1 0 1 0 0,1 0 0 0 0,0 0 0 0 0,-1 0 0 0 0,1 0 0 0 0,-1 0-1 0 0,1 0 1 0 0,0 1 0 0 0,-1-1 0 0 0,1 0 0 0 0,0 0-1 0 0,-1 0 1 0 0,1 0 0 0 0,0 1 0 0 0,-1-1 0 0 0,1 0 0 0 0,0 0-1 0 0,-1 1 1 0 0,1-1 0 0 0,0 0 0 0 0,0 0 0 0 0,-1 1-1 0 0,1-1 1 0 0,0 0 0 0 0,0 1 0 0 0,0-1 0 0 0,-1 1-13 0 0,1-137 133 0 0,16 77-126 0 0,2 1 0 0 0,3 1 1 0 0,2 1-1 0 0,2 2 0 0 0,32-51-7 0 0,-33 61 15 0 0,1 2 0 0 0,2 0 0 0 0,2 2 0 0 0,2 1 0 0 0,19-18-15 0 0,-45 52 6 0 0,1-1 0 0 0,-1 1 1 0 0,1 0-1 0 0,0 0 1 0 0,1 0-1 0 0,-1 1 0 0 0,1 0 1 0 0,0 0-1 0 0,0 1 0 0 0,0 0 1 0 0,0 0-1 0 0,0 1 0 0 0,2-1-6 0 0,-5 6 11 0 0,-1-1-1 0 0,0 1 1 0 0,0 0-1 0 0,0-1 0 0 0,0 1 1 0 0,0 1-1 0 0,-1-1 1 0 0,0 0-1 0 0,1 1 0 0 0,-1-1 1 0 0,0 1-1 0 0,-1 0 1 0 0,1-1-1 0 0,-1 1 0 0 0,1 0 1 0 0,-1 0-1 0 0,0 0 1 0 0,-1 0-1 0 0,1 0 0 0 0,-1 1 1 0 0,0-1-1 0 0,0 0 1 0 0,0 0-1 0 0,0 0 0 0 0,-1 4-10 0 0,1-5 11 0 0,0 17 22 0 0,0-1 0 0 0,-1 0 0 0 0,-2 0 0 0 0,0 0 0 0 0,0 0 0 0 0,-2 0-1 0 0,-1 0 1 0 0,0-1 0 0 0,-1 0 0 0 0,-1 0 0 0 0,0-1 0 0 0,-2 0 0 0 0,0-1 0 0 0,-1 0 0 0 0,-10 13-33 0 0,-41 41 80 0 0,49-58-96 0 0,9-7-7 0 0,-1 1 1 0 0,1-1 0 0 0,-1 0 0 0 0,0-1 0 0 0,-1 1 0 0 0,1-1 0 0 0,-1 0 0 0 0,0 0 0 0 0,0-1 0 0 0,0 0 0 0 0,0 0 0 0 0,-1 0 0 0 0,1-1 0 0 0,-1 0 0 0 0,0 0 0 0 0,0-1 0 0 0,1 1 0 0 0,-1-2 0 0 0,0 1 0 0 0,0-1 0 0 0,0 0 22 0 0,4-2-46 0 0,1 0 0 0 0,0 0 0 0 0,0-1 0 0 0,0 1 0 0 0,0-1 0 0 0,0 1 0 0 0,0-1 0 0 0,1 0 0 0 0,0 0 0 0 0,-1 0 0 0 0,1 0 0 0 0,0 0 0 0 0,0 0 0 0 0,1 0 0 0 0,-1 0 0 0 0,1 0 0 0 0,-1 0 0 0 0,1 0 0 0 0,0 0 0 0 0,0-1 0 0 0,0 1 0 0 0,1 0 0 0 0,-1 0 0 0 0,1 0 0 0 0,0 0 0 0 0,-1 0 0 0 0,1 0 0 0 0,1 0 0 0 0,-1 0 0 0 0,0 0 0 0 0,1 1 0 0 0,0-2 46 0 0,4-10-39 0 0,1 1 1 0 0,1-1-1 0 0,0 1 1 0 0,1 1-1 0 0,0 0 1 0 0,0 0-1 0 0,2 0 1 0 0,-1 2 0 0 0,2-1-1 0 0,-1 1 1 0 0,13-7 38 0 0,-21 15 0 0 0,1 1 1 0 0,0 0 0 0 0,0 0-1 0 0,0 0 1 0 0,0 1-1 0 0,0-1 1 0 0,0 1 0 0 0,0 0-1 0 0,0 0 1 0 0,0 0 0 0 0,0 1-1 0 0,0-1 1 0 0,0 1-1 0 0,0 0 1 0 0,0 0 0 0 0,0 1-1 0 0,0-1 1 0 0,-1 1-1 0 0,1 0 1 0 0,-1 0 0 0 0,1 0-1 0 0,-1 0 1 0 0,0 0 0 0 0,1 1-1 0 0,-1 0 1 0 0,0-1-1 0 0,-1 1 1 0 0,1 0 0 0 0,-1 1-1 0 0,1 0 0 0 0,54 35 38 0 0,-41-34 4 0 0,-1-1-1 0 0,1-1 1 0 0,0 0 0 0 0,0-1-1 0 0,1 0 1 0 0,-1-1 0 0 0,0-1 0 0 0,0-1-1 0 0,1-1 1 0 0,-1 0 0 0 0,0 0 0 0 0,0-2-1 0 0,-1 0 1 0 0,1-1 0 0 0,-1-1 0 0 0,0 0-1 0 0,1-1-41 0 0,13-7 91 0 0,-2-1-1 0 0,0-1 1 0 0,-1-1-1 0 0,0-1 0 0 0,-1-2 1 0 0,-2 0-1 0 0,0-2 1 0 0,-1 0-1 0 0,-1-2 0 0 0,6-9-90 0 0,-1-4 79 0 0,-1-1-1 0 0,-2-1 1 0 0,-2-2-1 0 0,-1 0 1 0 0,-2 0-1 0 0,-3-2 1 0 0,4-15-79 0 0,-16 47-6 0 0,-1-1-1 0 0,0 0 1 0 0,0 0-1 0 0,-1 0 1 0 0,0 0-1 0 0,-2 0 1 0 0,1 0 0 0 0,-1 0-1 0 0,-1 0 1 0 0,-2-9 6 0 0,4 20-9 0 0,-1-1 0 0 0,1 0 1 0 0,-1 0-1 0 0,1 0 0 0 0,-1 1 0 0 0,0-1 1 0 0,0 0-1 0 0,0 1 0 0 0,0-1 1 0 0,0 1-1 0 0,-1-1 0 0 0,1 1 0 0 0,0-1 1 0 0,-1 1-1 0 0,1 0 0 0 0,-1 0 0 0 0,1 0 1 0 0,-1 0-1 0 0,1 0 0 0 0,-1 0 1 0 0,0 0-1 0 0,1 0 0 0 0,-1 0 0 0 0,0 1 1 0 0,0-1-1 0 0,0 1 0 0 0,0 0 0 0 0,0-1 1 0 0,1 1-1 0 0,-1 0 0 0 0,0 0 0 0 0,0 0 1 0 0,0 0-1 0 0,0 1 0 0 0,0-1 1 0 0,0 0-1 0 0,0 1 0 0 0,1-1 0 0 0,-3 2 9 0 0,-62 42-570 0 0,-7 58 287 0 0,-45 169 38 0 0,89-110 248 0 0,28-154-7 0 0,1 0 1 0 0,-1 0 0 0 0,1 0 0 0 0,1 0-1 0 0,0 0 1 0 0,0 0 0 0 0,0 0 0 0 0,0 0-1 0 0,1-1 1 0 0,1 1 0 0 0,-1-1 0 0 0,1 1-1 0 0,0-1 1 0 0,0 0 0 0 0,1 0 0 0 0,-1 0-1 0 0,2 0 1 0 0,-1-1 0 0 0,0 1 0 0 0,1-1-1 0 0,0 0 1 0 0,0-1 0 0 0,5 4 3 0 0,3-2 22 0 0,0-1 0 0 0,0-1 1 0 0,0 0-1 0 0,1 0 0 0 0,-1-1 0 0 0,1-1 0 0 0,0 0 1 0 0,0-1-1 0 0,0-1 0 0 0,0 0 0 0 0,0 0 0 0 0,-1-2 1 0 0,1 0-1 0 0,0 0 0 0 0,0-1 0 0 0,-1-1 0 0 0,0 0 1 0 0,0-1-1 0 0,0-1 0 0 0,0 0 0 0 0,-1 0 0 0 0,0-1 1 0 0,1-2-23 0 0,74-42 205 0 0,-7-23 82 0 0,-72 65-262 0 0,-2 1 1 0 0,1-2-1 0 0,-1 1 1 0 0,0-1-1 0 0,-1 0 0 0 0,0 0 1 0 0,-1 0-1 0 0,0-1 1 0 0,0 1-1 0 0,-1-1 1 0 0,-1 0-1 0 0,0 0 0 0 0,0 0 1 0 0,-1-6-26 0 0,-29 50-376 0 0,-22 89-25 0 0,40-90 308 0 0,9-28 72 0 0,0 1 0 0 0,0 0-1 0 0,0-1 1 0 0,0 1 0 0 0,1 0-1 0 0,0-1 1 0 0,0 1 0 0 0,0 0-1 0 0,0 0 1 0 0,1-1 0 0 0,0 1-1 0 0,0-1 1 0 0,0 1 0 0 0,0 0-1 0 0,1-1 1 0 0,0 0 0 0 0,0 1-1 0 0,0-1 1 0 0,0 0 0 0 0,1 0-1 0 0,0 0 1 0 0,-1 0 0 0 0,1-1-1 0 0,1 1 1 0 0,-1-1 0 0 0,0 0-1 0 0,1 0 1 0 0,0 0 0 0 0,0 0-1 0 0,0-1 1 0 0,0 1 0 0 0,0-1-1 0 0,0 0 1 0 0,1 0 0 0 0,-1-1-1 0 0,1 1 1 0 0,-1-1 0 0 0,1 0-1 0 0,-1 0 1 0 0,3 0 21 0 0,15-2 37 0 0,0 0-1 0 0,0-2 1 0 0,0 0 0 0 0,0-2 0 0 0,-1 0-1 0 0,1-2 1 0 0,-2 0 0 0 0,1-1 0 0 0,-1-1 0 0 0,0-1-1 0 0,-1-1 1 0 0,7-5-37 0 0,-22 14 12 0 0,15-7 44 0 0,-1-1-1 0 0,0-1 1 0 0,0-1 0 0 0,-1-1-1 0 0,0 0 1 0 0,-1-1-1 0 0,-1 0 1 0 0,-1-2 0 0 0,0 0-1 0 0,0 0 1 0 0,-2-1-1 0 0,0-1 1 0 0,5-10-56 0 0,-16 25-7 0 0,1 0 0 0 0,-1 0 0 0 0,0 0 0 0 0,0 0 0 0 0,0 0 0 0 0,0 0 1 0 0,-1 0-1 0 0,1-1 0 0 0,-1 1 0 0 0,0 0 0 0 0,0 0 0 0 0,0-1 0 0 0,0 1 0 0 0,-1 0 0 0 0,1 0 0 0 0,-1 0 0 0 0,0-1 0 0 0,0 1 0 0 0,0 0 0 0 0,0 0 1 0 0,0 0-1 0 0,-1 0 0 0 0,1 0 0 0 0,-1 1 0 0 0,0-1 0 0 0,0 0 0 0 0,0 1 0 0 0,0-1 0 0 0,-1 1 0 0 0,1 0 0 0 0,0 0 0 0 0,-1 0 0 0 0,0 0 0 0 0,1 0 1 0 0,-1 0-1 0 0,0 1 0 0 0,0-1 0 0 0,0 1 0 0 0,0 0 0 0 0,0 0 0 0 0,0 0 0 0 0,-1 0 0 0 0,1 1 0 0 0,0-1 0 0 0,0 1 0 0 0,-1 0 0 0 0,1 0 0 0 0,0 0 1 0 0,0 0-1 0 0,-1 1 0 0 0,1-1 0 0 0,0 1 0 0 0,0 0 0 0 0,0 0 0 0 0,0 0 0 0 0,-1 0 7 0 0,-83 58-687 0 0,23 28-44 0 0,49-61 615 0 0,11-17 89 0 0,0-1-1 0 0,1 1 1 0 0,0 0-1 0 0,0 0 0 0 0,1 0 1 0 0,0 0-1 0 0,1 0 1 0 0,0 0-1 0 0,1 1 0 0 0,-1-1 1 0 0,2 0-1 0 0,-1 1 1 0 0,2 5 27 0 0,2-10-7 0 0,-1 0 1 0 0,1-1 0 0 0,0 1 0 0 0,0-1 0 0 0,0 0 0 0 0,1 0 0 0 0,-1 0 0 0 0,1-1 0 0 0,0 0 0 0 0,0 0-1 0 0,0 0 1 0 0,0-1 0 0 0,1 1 0 0 0,-1-1 0 0 0,1 0 0 0 0,-1-1 0 0 0,1 1 0 0 0,0-1 0 0 0,0 0 0 0 0,0-1-1 0 0,-1 1 1 0 0,1-1 0 0 0,0-1 0 0 0,0 1 0 0 0,0-1 0 0 0,3 0 6 0 0,10 0 98 0 0,0 0-1 0 0,0-1 1 0 0,0-1-1 0 0,0-1 1 0 0,-1 0 0 0 0,1-1-1 0 0,-1-1 1 0 0,0-1 0 0 0,7-5-98 0 0,173-105 1269 0 0,-83 47-1029 0 0,-99 61-230 0 0,0 1-1 0 0,0 1 1 0 0,0 0-1 0 0,1 1 1 0 0,0 1 0 0 0,0 1-1 0 0,6-1-9 0 0,-19 3 4 0 0,0 1 0 0 0,0 0-1 0 0,1 0 1 0 0,-1 1 0 0 0,0-1 0 0 0,0 1-1 0 0,0 0 1 0 0,0 0 0 0 0,1 0 0 0 0,-1 1 0 0 0,0-1-1 0 0,0 1 1 0 0,0 0 0 0 0,0 0 0 0 0,0 0-1 0 0,0 1 1 0 0,0 0 0 0 0,0 0 0 0 0,0 0 0 0 0,-1 0-1 0 0,1 0 1 0 0,-1 1 0 0 0,0-1 0 0 0,1 1-1 0 0,-1 0 1 0 0,0 0 0 0 0,-1 0 0 0 0,1 0 0 0 0,0 1-1 0 0,-1-1 1 0 0,0 1 0 0 0,0-1 0 0 0,0 1-1 0 0,0 0 1 0 0,-1 0 0 0 0,1 0 0 0 0,-1 0-1 0 0,0 0 1 0 0,0 0 0 0 0,-1 0 0 0 0,1 3-4 0 0,-1-4 16 0 0,1 1 0 0 0,-1-1 0 0 0,-1 1 0 0 0,1-1 1 0 0,0 1-1 0 0,-1 0 0 0 0,0-1 0 0 0,1 0 0 0 0,-1 1 0 0 0,-1-1 0 0 0,1 0 1 0 0,0 1-1 0 0,-1-1 0 0 0,0 0 0 0 0,0 0 0 0 0,0 0 0 0 0,0 0 0 0 0,0-1 1 0 0,0 1-1 0 0,-1-1 0 0 0,0 1 0 0 0,1-1 0 0 0,-1 0 0 0 0,0 0 0 0 0,0 0 1 0 0,0 0-1 0 0,0 0 0 0 0,-2 0-16 0 0,-124 64-81 0 0,67-36-46 0 0,60-30 125 0 0,1 0 1 0 0,-1 1-1 0 0,1-1 1 0 0,0 0-1 0 0,0 0 0 0 0,-1 1 1 0 0,1-1-1 0 0,0 1 1 0 0,0-1-1 0 0,-1 1 1 0 0,1 0-1 0 0,0-1 0 0 0,0 1 1 0 0,0 0-1 0 0,0 0 1 0 0,0 0-1 0 0,0 0 1 0 0,0 0-1 0 0,0 0 0 0 0,0 0 1 0 0,1 0-1 0 0,-1 0 1 0 0,0 0-1 0 0,1 0 1 0 0,-1 1-1 0 0,0-1 0 0 0,1 0 1 0 0,0 0-1 0 0,-1 1 1 0 0,1-1-1 0 0,0 0 1 0 0,0 1-1 0 0,-1-1 1 0 0,1 0-1 0 0,0 1 0 0 0,0-1 1 0 0,1 0-1 0 0,-1 1 1 0 0,0-1-1 0 0,0 0 1 0 0,1 1-1 0 0,-1-1 0 0 0,0 0 1 0 0,1 1-1 0 0,0-1 1 0 0,-1 0-1 0 0,1 0 1 0 0,0 0-1 0 0,-1 0 0 0 0,1 0 1 0 0,0 1 1 0 0,7 1 26 0 0,0-1 0 0 0,0 1 0 0 0,1-1 0 0 0,-1-1 0 0 0,0 1 1 0 0,1-1-1 0 0,-1-1 0 0 0,1 0 0 0 0,-1 0 0 0 0,1-1 0 0 0,-1 0 0 0 0,2 0-26 0 0,-2 0 23 0 0,18-3 246 0 0,0-1 0 0 0,-1-2 1 0 0,0 0-1 0 0,0-2 0 0 0,-1 0 0 0 0,13-8-269 0 0,15-5 572 0 0,-29 12-430 0 0,-1 0 0 0 0,0-1 0 0 0,-1-1 0 0 0,0-2 0 0 0,-1 0 0 0 0,3-4-142 0 0,-19 16-78 0 0,-1-1-1 0 0,1 0 1 0 0,-1-1-1 0 0,0 1 0 0 0,0 0 1 0 0,0-1-1 0 0,0 0 1 0 0,-1 0-1 0 0,1 0 1 0 0,-1 0-1 0 0,0 0 1 0 0,0 0-1 0 0,0-1 0 0 0,-1 1 1 0 0,0-1-1 0 0,0 1 1 0 0,0-1-1 0 0,0 1 1 0 0,-1-1-1 0 0,1-1 79 0 0,-35-8-5483 0 0,8 13-4842 0 0,25 1 9320 0 0,-8 0-11184 0 0</inkml:trace>
  <inkml:trace contextRef="#ctx0" brushRef="#br0" timeOffset="2886.297">3252 0 11298 0 0,'0'0'2258'0'0,"0"0"-188"0"0,0 0-79 0 0,0 0-148 0 0,0 0-233 0 0,0 0-273 0 0,0 0-266 0 0,0 0-233 0 0,0 0-198 0 0,0 0-148 0 0,0 0-76 0 0,0 0-10 0 0,0 0-34 0 0,-5 5-30 0 0,-38 57 708 0 0,25-48-889 0 0,17-14-171 0 0,1 0-36 0 0,0 0-56 0 0,0 0-74 0 0,0 0-142 0 0,9-14-3331 0 0,-3 8 2271 0 0,4-3-2636 0 0,-5 2-3634 0 0,-1-1-3206 0 0</inkml:trace>
</inkml:ink>
</file>

<file path=ppt/ink/ink9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20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495 240 2505 0 0,'0'0'2759'0'0,"0"0"-827"0"0,0 0-271 0 0,0 0 74 0 0,0 0 174 0 0,0 0 60 0 0,0 0-124 0 0,0 0-272 0 0,0 0-356 0 0,0 0-363 0 0,0 0-242 0 0,2-7-156 0 0,2-20-100 0 0,-5 220 1463 0 0,15-35-1432 0 0,-13-137-375 0 0,3 51-46 0 0,-3 0 0 0 0,-4 0-1 0 0,-3 11 35 0 0,4-69 947 0 0,0 1-4217 0 0,6-22-8143 0 0,2-29 1956 0 0,-6 28 9152 0 0</inkml:trace>
  <inkml:trace contextRef="#ctx0" brushRef="#br0" timeOffset="375.141">1 255 0 0 0,'0'0'952'0'0,"0"0"246"0"0,0 0 190 0 0,0 0 268 0 0,0 0 252 0 0,0 0 29 0 0,0 0-195 0 0,0 0-344 0 0,0 0-366 0 0,0 0-279 0 0,0 0-119 0 0,0 0 86 0 0,0 0 181 0 0,6-1 145 0 0,274-13 5527 0 0,197-62-5156 0 0,-270 71-2295 0 0,-206 5 763 0 0,0 0 0 0 0,-1 0 0 0 0,1 0 0 0 0,0 0-1 0 0,0 0 1 0 0,0 1 0 0 0,-1-1 0 0 0,1 0 0 0 0,0 0 0 0 0,0 1 0 0 0,-1-1-1 0 0,1 0 1 0 0,0 1 0 0 0,0-1 0 0 0,-1 1 0 0 0,1-1 0 0 0,0 1-1 0 0,-1-1 1 0 0,1 1 0 0 0,-1 0 0 0 0,1-1 0 0 0,-1 1 0 0 0,1 0 0 0 0,-1-1-1 0 0,1 1 1 0 0,-1 0 0 0 0,0-1 0 0 0,1 1 0 0 0,-1 0 0 0 0,0 0-1 0 0,0-1 1 0 0,1 1 0 0 0,-1 0 0 0 0,0 0 0 0 0,0 0 0 0 0,0 0 0 0 0,0-1-1 0 0,0 1 1 0 0,0 0 115 0 0,-8 33-13222 0 0,4-26 6558 0 0</inkml:trace>
  <inkml:trace contextRef="#ctx0" brushRef="#br0" timeOffset="711.448">122 921 5689 0 0,'0'0'1634'0'0,"0"0"-98"0"0,0 0 111 0 0,0 0 175 0 0,0 0-54 0 0,0 0-270 0 0,0 0-342 0 0,0 0-344 0 0,0 0-239 0 0,0 0-80 0 0,0 0 64 0 0,0 0 93 0 0,0 0 97 0 0,4 5-19 0 0,-1-1-596 0 0,-2-2-61 0 0,0 0 1 0 0,0 0-1 0 0,1 0 0 0 0,-1-1 0 0 0,1 1 0 0 0,-1 0 1 0 0,1-1-1 0 0,0 1 0 0 0,0-1 0 0 0,0 1 1 0 0,0-1-1 0 0,0 0 0 0 0,0 0 0 0 0,0 0 0 0 0,0 0 1 0 0,0 0-1 0 0,0 0 0 0 0,1 0 0 0 0,-1-1 0 0 0,0 1 1 0 0,1-1-1 0 0,-1 0-71 0 0,31-1 477 0 0,0-2 0 0 0,0-1 1 0 0,0-2-1 0 0,-1-1 0 0 0,0-2 0 0 0,2-1-477 0 0,280-90 55 0 0,-199 77-2230 0 0,-77 18-2632 0 0,0 4-5944 0 0,-29 1 2557 0 0</inkml:trace>
  <inkml:trace contextRef="#ctx0" brushRef="#br0" timeOffset="2162.865">1167 800 7626 0 0,'0'0'1788'0'0,"0"0"-361"0"0,0 0-171 0 0,0 0 43 0 0,0 0 28 0 0,0 0-119 0 0,0 0-186 0 0,0 0-207 0 0,0 0-211 0 0,0 0-181 0 0,0 0-111 0 0,0 0-56 0 0,0 0-16 0 0,-31 15-3 0 0,-96 49 11 0 0,87-30 75 0 0,38-26-224 0 0,0-4-71 0 0,0-1-1 0 0,1 1 1 0 0,-1 0 0 0 0,1-1 0 0 0,0 1 0 0 0,0 0-1 0 0,0 0 1 0 0,1 0 0 0 0,-1-1 0 0 0,1 1 0 0 0,0 0 0 0 0,0 0-1 0 0,1 0 1 0 0,-1 0 0 0 0,1 0 0 0 0,0 0 0 0 0,0-1 0 0 0,0 1-1 0 0,0 0 1 0 0,0-1 0 0 0,1 1 0 0 0,1 2-28 0 0,0-3 82 0 0,-1 0 1 0 0,1 0-1 0 0,0 0 1 0 0,0 0-1 0 0,0 0 1 0 0,0 0-1 0 0,1-1 0 0 0,-1 1 1 0 0,1-1-1 0 0,-1 0 1 0 0,1 0-1 0 0,0-1 1 0 0,0 1-1 0 0,0-1 1 0 0,0 0-1 0 0,0 0 1 0 0,0 0-1 0 0,0 0 0 0 0,0-1 1 0 0,0 1-1 0 0,0-1 1 0 0,1 0-1 0 0,0-1-82 0 0,11-2 111 0 0,0-1-1 0 0,-1-1 0 0 0,1 0 0 0 0,-1-1 1 0 0,0-1-1 0 0,0 0 0 0 0,-1-1 0 0 0,0 0 1 0 0,0-2-1 0 0,-1 1 0 0 0,0-2 0 0 0,-1 0 1 0 0,0 0-1 0 0,0-1 0 0 0,-2 0 1 0 0,1-1-1 0 0,-2 0 0 0 0,0-1 0 0 0,0 0 1 0 0,-1-1-1 0 0,-1 1 0 0 0,4-13-110 0 0,26-69 169 0 0,-35 82-196 0 0,1 0 0 0 0,-2 0-1 0 0,0 0 1 0 0,0 0 0 0 0,-1 0-1 0 0,-1 0 1 0 0,0 0 0 0 0,-1 0-1 0 0,-1 0 1 0 0,-3-12 27 0 0,4 24-47 0 0,1-1 0 0 0,-1 0 0 0 0,0 0 0 0 0,0 1-1 0 0,0-1 1 0 0,0 1 0 0 0,0 0 0 0 0,0-1 0 0 0,0 1 0 0 0,-1 0 0 0 0,1 0-1 0 0,-1 0 1 0 0,0 1 0 0 0,0-1 0 0 0,1 1 0 0 0,-1-1 0 0 0,0 1 0 0 0,0 0-1 0 0,0 0 1 0 0,-1 1 0 0 0,1-1 0 0 0,0 0 0 0 0,0 1 0 0 0,0 0 0 0 0,0 0-1 0 0,-1 0 1 0 0,1 0 0 0 0,0 0 0 0 0,0 1 0 0 0,0-1 0 0 0,0 1 0 0 0,0 0-1 0 0,0 0 1 0 0,0 0 0 0 0,0 0 0 0 0,0 1 0 0 0,0-1 0 0 0,0 1 0 0 0,1 0-1 0 0,-1-1 1 0 0,1 1 0 0 0,-1 0 0 0 0,-1 2 47 0 0,-5 7-22 0 0,1 0 0 0 0,0 1 0 0 0,1-1 1 0 0,0 2-1 0 0,1-1 0 0 0,0 1 0 0 0,1 0 0 0 0,0 0 0 0 0,1 0 0 0 0,1 1 1 0 0,0-1-1 0 0,0 1 0 0 0,2 1 22 0 0,-2 16 4 0 0,1-24 5 0 0,1 1-1 0 0,-1 0 1 0 0,2-1 0 0 0,-1 1 0 0 0,1 0-1 0 0,0-1 1 0 0,1 1 0 0 0,0 0-1 0 0,0-1 1 0 0,1 1 0 0 0,0-1-1 0 0,0 1 1 0 0,1-1 0 0 0,-1 0 0 0 0,2 0-1 0 0,-1 0 1 0 0,4 5-9 0 0,-5-10 2 0 0,2 4 26 0 0,-1-1-1 0 0,1 0 1 0 0,0 0-1 0 0,1 0 0 0 0,-1 0 1 0 0,1-1-1 0 0,0 0 1 0 0,0 0-1 0 0,1 0 1 0 0,-1 0-1 0 0,1-1 0 0 0,0 0 1 0 0,-1 0-1 0 0,2-1 1 0 0,-1 0-1 0 0,0 0 0 0 0,0 0 1 0 0,0-1-1 0 0,1 0 1 0 0,4 1-28 0 0,1-3 53 0 0,0 0 0 0 0,0-1 0 0 0,0 0 0 0 0,-1 0-1 0 0,1-2 1 0 0,-1 1 0 0 0,0-1 0 0 0,0-1 0 0 0,0 0 0 0 0,-1-1 0 0 0,1 0 0 0 0,-1 0 0 0 0,-1-1 0 0 0,1-1 0 0 0,-1 1 0 0 0,0-1 0 0 0,-1-1 0 0 0,0 0 0 0 0,-1 0 0 0 0,4-5-53 0 0,27-41 45 0 0,-34 67-496 0 0,-7 2 422 0 0,0 1 0 0 0,2-1-1 0 0,0 1 1 0 0,0 0 0 0 0,1-1-1 0 0,1 1 1 0 0,2 14 29 0 0,0-26 6 0 0,0 0 1 0 0,0 1-1 0 0,0-1 1 0 0,1 0-1 0 0,-1-1 0 0 0,1 1 1 0 0,-1-1-1 0 0,1 1 1 0 0,0-1-1 0 0,0 0 1 0 0,0-1-1 0 0,0 1 1 0 0,0-1-1 0 0,1 1 0 0 0,-1-1 1 0 0,0 0-1 0 0,1-1 1 0 0,-1 1-1 0 0,1-1 1 0 0,-1 0-1 0 0,0 0 0 0 0,1 0 1 0 0,-1-1-1 0 0,1 0 1 0 0,-1 1-1 0 0,0-1 1 0 0,0-1-1 0 0,1 1 1 0 0,1-2-7 0 0,11-4 98 0 0,1-1 1 0 0,-1-1-1 0 0,-1-1 1 0 0,0 0 0 0 0,0-1-1 0 0,-1-1 1 0 0,4-4-99 0 0,42-30 228 0 0,69-28-28 0 0,-129 73-200 0 0,1 0-1 0 0,0 0 0 0 0,-1 0 0 0 0,1 0 0 0 0,0 0 0 0 0,0 0 0 0 0,0 1 1 0 0,0-1-1 0 0,0 0 0 0 0,0 1 0 0 0,0 0 0 0 0,0-1 0 0 0,0 1 0 0 0,0 0 1 0 0,0 0-1 0 0,0 0 0 0 0,0 0 0 0 0,0 1 0 0 0,0-1 0 0 0,0 1 0 0 0,0-1 1 0 0,0 1-1 0 0,0-1 0 0 0,0 1 0 0 0,0 0 0 0 0,-1 0 0 0 0,1 0 0 0 0,0 0 1 0 0,0 0-1 0 0,-1 1 0 0 0,1-1 0 0 0,-1 0 0 0 0,1 1 0 0 0,-1-1 0 0 0,0 1 1 0 0,1-1-1 0 0,-1 1 0 0 0,0 0 0 0 0,0 0 0 0 0,0 0 0 0 0,0-1 0 0 0,0 1 0 0 0,-1 0 1 0 0,1 0-1 0 0,0 1 1 0 0,1 4 16 0 0,-1 0 0 0 0,1 0 0 0 0,-1 0 0 0 0,0-1-1 0 0,0 1 1 0 0,-1 0 0 0 0,0 0 0 0 0,0 0 0 0 0,-1 0 0 0 0,0 0 0 0 0,0 0 0 0 0,-1 0 0 0 0,0 0 0 0 0,0 0 0 0 0,0-1 0 0 0,-1 1 0 0 0,0-1 0 0 0,0 0 0 0 0,-1 0 0 0 0,1 0 0 0 0,-4 3-16 0 0,3-4-43 0 0,-1 0 1 0 0,-1 0 0 0 0,1 0 0 0 0,-1-1 0 0 0,0 0 0 0 0,1 0-1 0 0,-2-1 1 0 0,1 1 0 0 0,0-1 0 0 0,-1-1 0 0 0,0 1 0 0 0,1-1-1 0 0,-1 0 1 0 0,0-1 0 0 0,0 0 0 0 0,0 0 0 0 0,0 0 0 0 0,0-1 42 0 0,10-21-867 0 0,3 17 845 0 0,1 0 1 0 0,-1 1 0 0 0,0 0-1 0 0,1 1 1 0 0,0-1 0 0 0,0 1-1 0 0,0 0 1 0 0,0 1 0 0 0,0 0-1 0 0,0 0 1 0 0,0 0 0 0 0,0 1-1 0 0,0 0 1 0 0,0 0 0 0 0,1 1-1 0 0,-1 0 1 0 0,0 0 0 0 0,0 1 21 0 0,36 1 82 0 0,-33-2 5 0 0,-1-1 0 0 0,0 0-1 0 0,0 0 1 0 0,1-1 0 0 0,-1 0 0 0 0,0 0-1 0 0,0-1 1 0 0,0 0 0 0 0,0-1-1 0 0,0 0 1 0 0,-1 0 0 0 0,1-1-1 0 0,-1 0 1 0 0,0-1 0 0 0,7-5-87 0 0,-12 8 36 0 0,14-12 97 0 0,-2 0 1 0 0,1 0-1 0 0,-2-2 1 0 0,0 0 0 0 0,-1 0-1 0 0,7-12-133 0 0,-11 14 11 0 0,-1-1-1 0 0,0 0 1 0 0,-1-1-1 0 0,-1 0 1 0 0,0 0 0 0 0,-1 0-1 0 0,-1-1 1 0 0,0 1-1 0 0,-2-1 1 0 0,1 0-1 0 0,-2-3-10 0 0,-2-117-110 0 0,1 134 95 0 0,0 1 1 0 0,0-1-1 0 0,-1 1 1 0 0,1-1-1 0 0,-1 1 1 0 0,1-1-1 0 0,-1 1 1 0 0,0-1-1 0 0,0 1 1 0 0,-1 0-1 0 0,1-1 1 0 0,0 1 0 0 0,-1 0-1 0 0,1 0 1 0 0,-1 0-1 0 0,0 0 1 0 0,1 0-1 0 0,-1 0 1 0 0,0 1-1 0 0,0-1 1 0 0,0 0-1 0 0,-1 1 1 0 0,1 0 0 0 0,0-1-1 0 0,0 1 1 0 0,-1 0-1 0 0,1 0 1 0 0,-1 1-1 0 0,1-1 1 0 0,-1 0-1 0 0,1 1 1 0 0,-3-1 14 0 0,-17 52-312 0 0,37 156 525 0 0,18-26 42 0 0,-11-79-249 0 0,-8-14-110 0 0,-14-87 40 0 0,15-56-13242 0 0,-7 29 4983 0 0,-5 18 4423 0 0</inkml:trace>
  <inkml:trace contextRef="#ctx0" brushRef="#br0" timeOffset="2475.279">2662 634 240 0 0,'0'0'2369'0'0,"0"0"-93"0"0,0 0-13 0 0,0 0-48 0 0,0 0-169 0 0,0 0-227 0 0,0 0-200 0 0,0 0-217 0 0,0 0-250 0 0,0 0-232 0 0,0 0-145 0 0,0 0-143 0 0,-31 28-80 0 0,-95 85-38 0 0,45-48 833 0 0,58-36-232 0 0,22-28-1013 0 0,1-1-43 0 0,0 0-23 0 0,33 18 976 0 0,143 45-38 0 0,-71-4-1749 0 0,-82-53-2863 0 0,-14-5-983 0 0,-1-1-4194 0 0,0 0 1225 0 0</inkml:trace>
  <inkml:trace contextRef="#ctx0" brushRef="#br0" timeOffset="3253.058">1595 491 1952 0 0,'0'0'2369'0'0,"0"0"-894"0"0,0 0-272 0 0,0 0 281 0 0,0 0 338 0 0,0 0 105 0 0,0 0-112 0 0,0 0-280 0 0,0 0-311 0 0,0 0-254 0 0,0 0-134 0 0,0 0-65 0 0,0 0-71 0 0,-8 14 928 0 0,-10-6 194 0 0,23-12-460 0 0,13 0-9763 0 0,-9 1 2465 0 0,-7-1-4622 0 0</inkml:trace>
  <inkml:trace contextRef="#ctx0" brushRef="#br0" timeOffset="8358.927">1 49 0 0 0,'0'-5'806'0'0,"3"-12"363"0"0,-3 13 53 0 0,0 4-30 0 0,0 0-5 0 0,0 0 40 0 0,0 0-80 0 0,0 0-200 0 0,0 0-242 0 0,0 0-221 0 0,0 0-134 0 0,0 0-86 0 0,0 0-50 0 0,13 11 1208 0 0,149 14 2615 0 0,93-48-2923 0 0,-127 6-735 0 0,189-1-240 0 0,-317 18-187 0 0,0 0-37 0 0,0 0-62 0 0,0 0-50 0 0,0 0-74 0 0,0 0-124 0 0,3 8-4265 0 0,1 2-3913 0 0,-3-10 4944 0 0</inkml:trace>
</inkml:ink>
</file>

<file path=ppt/ink/ink9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32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6 601 0 0 0,'0'0'2330'0'0,"0"0"-260"0"0,0 0-247 0 0,0 0-139 0 0,0 0 18 0 0,0 0 25 0 0,0 0-62 0 0,0 0-163 0 0,0 0-298 0 0,0 0-351 0 0,0 0-279 0 0,-6-8 320 0 0,292-24 2148 0 0,-14 2-2399 0 0,-173 19-487 0 0,-97 11-139 0 0,-2 0 8 0 0,0 0 14 0 0,0 0 21 0 0,0 0 61 0 0,0 0 53 0 0,0 0 60 0 0,0 0 45 0 0,0 0 28 0 0,0 0 4 0 0,-93-33 418 0 0,5-12-678 0 0,21 5 20 0 0,38 29 7 0 0,29 115-146 0 0,23 75 63 0 0,-27-39-42 0 0,48-184 513 0 0,51-44-205 0 0,85-70-1683 0 0,-149 141-2878 0 0,-8 8-7432 0 0,-16 9 4214 0 0</inkml:trace>
  <inkml:trace contextRef="#ctx0" brushRef="#br0" timeOffset="1892.739">1375 1 0 0 0,'0'0'3898'0'0,"0"0"-1592"0"0,0 0-540 0 0,0 0-154 0 0,0 0-4 0 0,0 0 39 0 0,0 0-88 0 0,0 0-257 0 0,0 0-323 0 0,0 0-279 0 0,0 0-201 0 0,-8 11-103 0 0,-24 39-39 0 0,29-45-279 0 0,0 1 0 0 0,1-1 0 0 0,0 1 1 0 0,0 0-1 0 0,0 0 0 0 0,1 0 0 0 0,0 0 0 0 0,0 0 0 0 0,0 0 0 0 0,1 0 0 0 0,0 0 0 0 0,0 0 0 0 0,1 0 0 0 0,0 3-78 0 0,0 15 212 0 0,-1-21-194 0 0,-1 7 6 0 0,1 0 1 0 0,0-1 0 0 0,1 1 0 0 0,0 0 0 0 0,0 0-1 0 0,1 0 1 0 0,0-1 0 0 0,1 1 0 0 0,0-1 0 0 0,1 0-1 0 0,1 3-24 0 0,29 51-2754 0 0,-22-37-2940 0 0,-9-8-3515 0 0,-3-14 6642 0 0</inkml:trace>
  <inkml:trace contextRef="#ctx0" brushRef="#br0" timeOffset="2171.963">1010 498 3809 0 0,'0'0'1991'0'0,"0"0"-393"0"0,0 0-351 0 0,0 0-29 0 0,0 0 149 0 0,0 0 142 0 0,0 0 4 0 0,0 0-140 0 0,0 0-285 0 0,0 0-320 0 0,0 0-206 0 0,0 0-73 0 0,0 0-10 0 0,36-6-3 0 0,112-17-9 0 0,23-15 422 0 0,-5 12-1860 0 0,-130 24-3230 0 0,1 1-3864 0 0,-29 1 459 0 0</inkml:trace>
  <inkml:trace contextRef="#ctx0" brushRef="#br0" timeOffset="2571.964">1098 726 3297 0 0,'0'0'3260'0'0,"0"0"-1426"0"0,0 0-478 0 0,0 0 13 0 0,0 0 36 0 0,0 0-56 0 0,0 0-153 0 0,0 0-157 0 0,0 0-160 0 0,0 0-159 0 0,33-10-123 0 0,102-29-87 0 0,-27 25 919 0 0,-106 16-1383 0 0,0 1-1 0 0,0-1 0 0 0,-1 0 0 0 0,1 0 0 0 0,-1 1 0 0 0,1-1 1 0 0,-1 1-1 0 0,0-1 0 0 0,0 1 0 0 0,0 0 0 0 0,-1-1 0 0 0,1 1 1 0 0,0 0-1 0 0,-1 0 0 0 0,0-1 0 0 0,0 1 0 0 0,1 0 1 0 0,-2 0-1 0 0,1 0 0 0 0,0 0 0 0 0,-1-1 0 0 0,1 1 0 0 0,-1 0 1 0 0,0-1-1 0 0,0 1 0 0 0,0 0 0 0 0,0-1 0 0 0,0 1 0 0 0,0-1 1 0 0,-1 1-1 0 0,0-1 0 0 0,0 1-45 0 0,-140 180 596 0 0,140-181-578 0 0,0 1 0 0 0,1 0-1 0 0,-1-1 1 0 0,1 1 0 0 0,0 0 0 0 0,0 0-1 0 0,0 0 1 0 0,0 0 0 0 0,0 0 0 0 0,1 0-1 0 0,0 1 1 0 0,-1-1 0 0 0,1 0 0 0 0,0 0-1 0 0,0 0 1 0 0,1 0 0 0 0,-1 0 0 0 0,1 1-1 0 0,-1-1 1 0 0,1 0 0 0 0,0 0 0 0 0,0 0-1 0 0,1 0 1 0 0,-1-1 0 0 0,0 1 0 0 0,1 0-1 0 0,0 0 1 0 0,0-1 0 0 0,0 1-18 0 0,83 16 491 0 0,20-36-2214 0 0,-86 10 664 0 0,15-5-3132 0 0,-3-3-4234 0 0,-21 7 535 0 0</inkml:trace>
  <inkml:trace contextRef="#ctx0" brushRef="#br0" timeOffset="3266.594">1685 917 6649 0 0,'0'0'1757'0'0,"0"0"-346"0"0,0 0-66 0 0,0 0 260 0 0,0 0 226 0 0,0 0-27 0 0,0 0-277 0 0,0 0-408 0 0,0 0-356 0 0,0 0-242 0 0,0 0-91 0 0,0 0 41 0 0,0 0 37 0 0,17-24 33 0 0,53-76-13 0 0,80-104 1494 0 0,-49 54-1351 0 0,-52 84-399 0 0,-30 47-343 0 0,-19 45-252 0 0,1 151 343 0 0,0-172-27 0 0,-1 0-1 0 0,1-1 0 0 0,1 1 1 0 0,-1 0-1 0 0,1 0 0 0 0,-1 0 0 0 0,1-1 1 0 0,1 1-1 0 0,-1-1 0 0 0,1 0 1 0 0,-1 0-1 0 0,1 0 0 0 0,1 0 0 0 0,-1 0 1 0 0,0 0-1 0 0,1-1 0 0 0,0 1 0 0 0,0-1 1 0 0,0 0 7 0 0,0-3 0 0 0,1 0-1 0 0,-1 0 1 0 0,1-1 0 0 0,-1 1 0 0 0,1-1 0 0 0,-1 0 0 0 0,0 0 0 0 0,1-1 0 0 0,-1 1-1 0 0,0-1 1 0 0,0 0 0 0 0,0 0 0 0 0,0 0 0 0 0,0-1 0 0 0,0 1 0 0 0,-1-1 0 0 0,1 0-1 0 0,-1 0 1 0 0,0 0 0 0 0,0-1 0 0 0,0 1 0 0 0,0-1 0 0 0,0 1 0 0 0,-1-1-1 0 0,0 0 1 0 0,0-1 0 0 0,-1 5 1 0 0,126-169-41 0 0,-57 85 47 0 0,-44 65-374 0 0,-23 42 224 0 0,-1 1 171 0 0,-2 1 0 0 0,0 0 0 0 0,-2 0-1 0 0,-1 0 1 0 0,0 0 0 0 0,-5 12-28 0 0,-10 103-11 0 0,18-44 17 0 0,20-44-374 0 0,-6-34-2597 0 0,2-17-3115 0 0,-11-2-2687 0 0,-1 1 2076 0 0</inkml:trace>
  <inkml:trace contextRef="#ctx0" brushRef="#br0" timeOffset="4517.962">3022 56 2753 0 0,'0'0'2772'0'0,"0"0"-655"0"0,0 0-270 0 0,0 0 45 0 0,0 0 78 0 0,0 0-72 0 0,0 0-245 0 0,0 0-348 0 0,0 0-345 0 0,0 0-240 0 0,0 0-180 0 0,0 0-137 0 0,0 0-64 0 0,-7 4-54 0 0,-114 99 1362 0 0,71-49-1296 0 0,11-13-129 0 0,53-37-5541 0 0,-5-4-1462 0 0,-7 0 2970 0 0,1 0-3952 0 0</inkml:trace>
  <inkml:trace contextRef="#ctx0" brushRef="#br0" timeOffset="5810.014">3258 255 0 0 0,'0'0'1287'0'0,"0"0"392"0"0,0 0 269 0 0,0 0 18 0 0,0 0-187 0 0,0 0-311 0 0,0 0-333 0 0,0 0-266 0 0,0 0-180 0 0,-7 0-63 0 0,4-1-547 0 0,1 1 1 0 0,-1 0 0 0 0,0 1 0 0 0,0-1 0 0 0,0 0 0 0 0,0 1 0 0 0,1 0 0 0 0,-1-1 0 0 0,0 1 0 0 0,1 0-1 0 0,-1 0 1 0 0,0 1 0 0 0,1-1 0 0 0,0 0 0 0 0,-1 1 0 0 0,1 0 0 0 0,0-1 0 0 0,0 1 0 0 0,-1 0-1 0 0,1 0 1 0 0,1 0 0 0 0,-2 2-80 0 0,-18 34 519 0 0,1 0 0 0 0,3 1 0 0 0,1 1 0 0 0,1 1 0 0 0,3 0 0 0 0,-7 40-519 0 0,16-68 90 0 0,-5 24 77 0 0,1 1 0 0 0,2 0 0 0 0,2 0 0 0 0,1 0 0 0 0,2 1 0 0 0,2-1 0 0 0,2 5-167 0 0,-3-34-29 0 0,1 0-1 0 0,0 0 1 0 0,0-1-1 0 0,1 1 1 0 0,-1-1-1 0 0,2 1 1 0 0,0-1-1 0 0,0 0 1 0 0,0-1-1 0 0,1 1 1 0 0,0-1-1 0 0,0 1 1 0 0,1-2-1 0 0,0 1 1 0 0,0-1 0 0 0,1 1-1 0 0,0-2 1 0 0,0 1-1 0 0,7 4 30 0 0,14-9-4559 0 0,-18-1-4964 0 0,-7 0 4589 0 0</inkml:trace>
  <inkml:trace contextRef="#ctx0" brushRef="#br0" timeOffset="6359.968">3214 1039 7858 0 0,'0'0'1700'0'0,"0"0"-278"0"0,0 0-191 0 0,0 0 66 0 0,0 0 48 0 0,0 0-76 0 0,0 0-158 0 0,0 0-240 0 0,0 0-250 0 0,0 0-179 0 0,0 0-90 0 0,0 0-31 0 0,0 0 9 0 0,16-33-8 0 0,53-101-6 0 0,-10 24 401 0 0,66-128 335 0 0,-115 223-992 0 0,-9 15-52 0 0,-1 0-39 0 0,0 0-36 0 0,16 110 51 0 0,20 37 90 0 0,-34-143-66 0 0,-1 0 0 0 0,0 0 0 0 0,1-1 1 0 0,0 1-1 0 0,0 0 0 0 0,0-1 0 0 0,0 1 0 0 0,1-1 1 0 0,-1 0-1 0 0,1 0 0 0 0,0 0 0 0 0,0 0 0 0 0,0 0 1 0 0,0 0-1 0 0,0-1 0 0 0,1 0 0 0 0,-1 1 0 0 0,1-1 0 0 0,0-1 1 0 0,-1 1-1 0 0,1 0 0 0 0,0-1 0 0 0,0 0 0 0 0,0 0 1 0 0,0 0-1 0 0,0 0 0 0 0,0-1 0 0 0,5 0-8 0 0,2-2 132 0 0,0-1-1 0 0,-1 0 0 0 0,1-1 1 0 0,0 0-1 0 0,-1-1 0 0 0,0 0 1 0 0,0-1-1 0 0,-1 0 1 0 0,1-1-1 0 0,-1 1 0 0 0,-1-2 1 0 0,1 1-1 0 0,-1-1 0 0 0,-1-1 1 0 0,1 1-1 0 0,-1-1 0 0 0,-1-1 1 0 0,0 1-1 0 0,4-9-131 0 0,-8 15 25 0 0,32-77 530 0 0,-29-19-271 0 0,-13 81-843 0 0,-6 17-3371 0 0,6 22-9347 0 0,4-13 4849 0 0</inkml:trace>
  <inkml:trace contextRef="#ctx0" brushRef="#br0" timeOffset="6912.296">4118 553 10930 0 0,'0'0'1419'0'0,"0"0"-229"0"0,0 0-238 0 0,0 0-36 0 0,0 0 34 0 0,0 0-65 0 0,0 0-106 0 0,0 0-131 0 0,0 0-129 0 0,0 0-101 0 0,0 0-81 0 0,0 0-48 0 0,-11 32-58 0 0,-34 103-38 0 0,17 4 174 0 0,23 40-156 0 0,5-178-174 0 0,0-1 67 0 0,0 0 110 0 0,0 0 127 0 0,5-19 1005 0 0,24-58-314 0 0,75-198-60 0 0,-28 91-705 0 0,-34 113-161 0 0,-40 70-99 0 0,5 1-70 0 0,-1 9 67 0 0,36 104 67 0 0,-14-71-123 0 0,-28-42 70 0 0,19 5-3819 0 0,-3-4-9318 0 0,-11-1 4401 0 0</inkml:trace>
  <inkml:trace contextRef="#ctx0" brushRef="#br0" timeOffset="8367.473">4520 218 3441 0 0,'0'0'2230'0'0,"0"0"-342"0"0,0 0-250 0 0,0 0-58 0 0,0 0 2 0 0,0 0-113 0 0,0 0-228 0 0,0 0-313 0 0,0 0-323 0 0,0 0-275 0 0,0 0-144 0 0,0 0 10 0 0,0 0 112 0 0,2 3 123 0 0,89 126 2753 0 0,-50-29-2523 0 0,-16 58-82 0 0,-43-32-180 0 0,-68 54-223 0 0,-17-40-1077 0 0,101-138 627 0 0,-11 10-35 0 0,3-8-3421 0 0,10-4 1413 0 0,0-2-3303 0 0,3-8-1326 0 0,1 4 3991 0 0</inkml:trace>
  <inkml:trace contextRef="#ctx0" brushRef="#br0" timeOffset="8867.964">4805 240 2240 0 0,'0'0'2002'0'0,"0"0"-185"0"0,0 0-13 0 0,0 0 126 0 0,0 0 17 0 0,0 0-203 0 0,0 0-315 0 0,0 0-344 0 0,0 0-303 0 0,0 0-204 0 0,0 0-115 0 0,0 0-21 0 0,0 0-9 0 0,0-6 46 0 0,0 3-409 0 0,0 1 1 0 0,1 0 0 0 0,-1-1-1 0 0,1 1 1 0 0,-1 0 0 0 0,1 0-1 0 0,0-1 1 0 0,-1 1 0 0 0,1 0-1 0 0,0 0 1 0 0,1 0-1 0 0,-1 0 1 0 0,0 0 0 0 0,1 0-1 0 0,-1 0 1 0 0,1 1 0 0 0,-1-1-1 0 0,1 0 1 0 0,0 1 0 0 0,0-1-1 0 0,-1 1 1 0 0,1 0-1 0 0,0-1 1 0 0,0 1 0 0 0,1 0-1 0 0,-1 0 1 0 0,0 0 0 0 0,0 1-1 0 0,0-1 1 0 0,1 1 0 0 0,-1-1-71 0 0,92-17 1675 0 0,-92 19-1665 0 0,0 0 1 0 0,-1 0-1 0 0,1 0 1 0 0,-1 0-1 0 0,1 1 1 0 0,-1-1-1 0 0,1 0 1 0 0,-1 1-1 0 0,0 0 1 0 0,0-1-1 0 0,0 1 1 0 0,0 0-1 0 0,0-1 1 0 0,0 1-1 0 0,0 0 1 0 0,-1 0-1 0 0,1 0 1 0 0,0 0-1 0 0,-1-1 1 0 0,0 1 0 0 0,1 0-1 0 0,-1 0 1 0 0,0 0-1 0 0,0 0 1 0 0,0 0-1 0 0,0 0 1 0 0,-1 2-11 0 0,-17 46 284 0 0,-57 97 213 0 0,73-144-483 0 0,0 0-1 0 0,1 0 1 0 0,-1 1-1 0 0,1-1 1 0 0,-1 1-1 0 0,1-1 1 0 0,0 0-1 0 0,0 1 1 0 0,1 0-1 0 0,-1-1 1 0 0,1 1-1 0 0,0-1 1 0 0,0 1-1 0 0,0 0 1 0 0,0-1-1 0 0,0 1 1 0 0,1 0 0 0 0,0-1-1 0 0,0 1 1 0 0,0-1-1 0 0,0 1 1 0 0,0-1-1 0 0,1 0 1 0 0,-1 0-1 0 0,1 1 1 0 0,0-1-1 0 0,0 0 1 0 0,0 0-1 0 0,1-1 1 0 0,-1 1-1 0 0,1 0 1 0 0,-1-1-1 0 0,1 1 1 0 0,0-1-1 0 0,0 0 1 0 0,1 1-14 0 0,8-2 29 0 0,-1-1 1 0 0,1 0-1 0 0,-1 0 1 0 0,1-1-1 0 0,0-1 1 0 0,-1 0-1 0 0,0 0 0 0 0,1-1 1 0 0,-1 0-1 0 0,0-1 1 0 0,0-1-1 0 0,2-1-29 0 0,43-26-3426 0 0,-34 21-7447 0 0,-13 7 227 0 0</inkml:trace>
</inkml:ink>
</file>

<file path=ppt/ink/ink9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1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848 256 10842 0 0,'0'0'1601'0'0,"0"0"-44"0"0,0 0-203 0 0,0 0-175 0 0,0 0-31 0 0,0 0-25 0 0,0 0-107 0 0,0 0-217 0 0,0 0-243 0 0,0 0-208 0 0,0 0-105 0 0,-2 14-11 0 0,-14 138 543 0 0,-10 149 404 0 0,3-143-1010 0 0,-61 111-774 0 0,69-233 118 0 0,0 4-1014 0 0,11-13-3277 0 0,9-26-388 0 0,6-2 1597 0 0,-9 1 1579 0 0,3-3-4035 0 0</inkml:trace>
  <inkml:trace contextRef="#ctx0" brushRef="#br0" timeOffset="456.979">1154 275 8146 0 0,'0'0'1508'0'0,"0"0"-274"0"0,0 0-210 0 0,0 0-73 0 0,0 0 6 0 0,0 0 15 0 0,0 0 19 0 0,0 0-21 0 0,0 0-66 0 0,0 0-100 0 0,0 0-73 0 0,0 0 1 0 0,0 0-4 0 0,24 6-45 0 0,75 21-79 0 0,-87-24-479 0 0,-1 0 0 0 0,1-2-1 0 0,0 1 1 0 0,0-1 0 0 0,0-1-1 0 0,0 0 1 0 0,0-1 0 0 0,0 0 0 0 0,0-1-1 0 0,7-2-124 0 0,16-3 242 0 0,256-39 785 0 0,-288 45-1014 0 0,-2 1-3 0 0,1-1 0 0 0,-1 1 0 0 0,1-1 0 0 0,-1 1 0 0 0,1-1 0 0 0,-1 1 1 0 0,1 0-1 0 0,0 0 0 0 0,-1 0 0 0 0,1 0 0 0 0,-1 0 0 0 0,1 0 1 0 0,-1 0-1 0 0,1 1 0 0 0,-1-1 0 0 0,1 0 0 0 0,-1 1 0 0 0,1-1 1 0 0,-1 1-1 0 0,1 0 0 0 0,-1-1 0 0 0,0 1 0 0 0,1 0 0 0 0,-1 0 1 0 0,0 0-1 0 0,0 0 0 0 0,1 0 0 0 0,-1 0 0 0 0,0 0 0 0 0,0 0 1 0 0,0 1-1 0 0,0-1 0 0 0,-1 0 0 0 0,1 1 0 0 0,0-1 0 0 0,0 2-10 0 0,-4 27 157 0 0,-2 0-1 0 0,-1 0 0 0 0,-1 0 1 0 0,-2-1-1 0 0,0 0 0 0 0,-3-1 0 0 0,-9 19-156 0 0,0 5 111 0 0,-154 418 294 0 0,134-338-329 0 0,15-7-948 0 0,24-118 455 0 0,-5-10-9648 0 0,3-11 1037 0 0,1 7 2891 0 0</inkml:trace>
  <inkml:trace contextRef="#ctx0" brushRef="#br0" timeOffset="706.576">1121 923 6265 0 0,'0'0'4059'0'0,"0"0"-1915"0"0,0 0-820 0 0,0 0-9 0 0,0 0 158 0 0,0 0 87 0 0,0 0-53 0 0,0 0-215 0 0,0 0-297 0 0,0 0-209 0 0,0 0-169 0 0,33 1-114 0 0,103 6-60 0 0,66-22 475 0 0,42 11-3009 0 0,-177 23-5465 0 0,-45-10 76 0 0,-10-4-594 0 0</inkml:trace>
  <inkml:trace contextRef="#ctx0" brushRef="#br0" timeOffset="860.954">1941 1173 14491 0 0,'0'0'2211'0'0,"0"0"-896"0"0,0 0-231 0 0,0 0 131 0 0,0 0 35 0 0,0 0-166 0 0,0 0-277 0 0,0 0-266 0 0,0 0-227 0 0,0 0-175 0 0,0 0-109 0 0,0 0-44 0 0,0 0-70 0 0,-5 29-137 0 0,-12 87-229 0 0,20-74-1852 0 0,-1-40 1109 0 0,3 3-2892 0 0,-1-4-3176 0 0,-4-1-1610 0 0</inkml:trace>
  <inkml:trace contextRef="#ctx0" brushRef="#br0" timeOffset="1114.959">2321 506 13323 0 0,'0'0'4173'0'0,"0"0"-2252"0"0,0 0-800 0 0,0 0-146 0 0,0 0-86 0 0,0 0-93 0 0,0 0-57 0 0,0 0-91 0 0,0 0-177 0 0,-14 32-140 0 0,-41 102-110 0 0,31-28 70 0 0,-1 212-248 0 0,27-215-724 0 0,-1-52-1463 0 0,-1 0-3920 0 0,7-37-3583 0 0,-6-13 2241 0 0</inkml:trace>
  <inkml:trace contextRef="#ctx0" brushRef="#br0" timeOffset="1629.992">2517 554 13035 0 0,'0'0'1747'0'0,"0"0"-195"0"0,0 0-96 0 0,0 0-26 0 0,0 0-134 0 0,0 0-214 0 0,0 0-201 0 0,0 0-206 0 0,0 0-164 0 0,0 0-114 0 0,0 0-54 0 0,32-25-40 0 0,99-77-11 0 0,-59 56 228 0 0,-46 34-267 0 0,73-20 101 0 0,-97 34-351 0 0,0-1 0 0 0,0 1 0 0 0,0-1 1 0 0,0 1-1 0 0,-1 0 0 0 0,1 0 0 0 0,0 0 0 0 0,-1 0 0 0 0,0 0 0 0 0,1 0 1 0 0,-1 0-1 0 0,0 0 0 0 0,0 1 0 0 0,0-1 0 0 0,0 0 0 0 0,-1 1 0 0 0,1-1 1 0 0,-1 1-1 0 0,1-1 0 0 0,-1 1 0 0 0,0-1 0 0 0,0 1 0 0 0,0-1 0 0 0,0 1 1 0 0,0-1-1 0 0,-1 1 0 0 0,1-1 0 0 0,-1 0 0 0 0,0 1 0 0 0,1-1 1 0 0,-1 1-1 0 0,0-1 0 0 0,0 0 0 0 0,-1 0 0 0 0,1 0 0 0 0,-1 1-3 0 0,-125 220 294 0 0,125-221-297 0 0,-1 1 1 0 0,1-1 0 0 0,-1 1 0 0 0,1 0 0 0 0,0 0 0 0 0,0-1-1 0 0,0 1 1 0 0,1 1 0 0 0,-1-1 0 0 0,1 0 0 0 0,0 0-1 0 0,0 0 1 0 0,0 1 0 0 0,0-1 0 0 0,0 1 0 0 0,1-1 0 0 0,-1 0-1 0 0,1 1 1 0 0,0-1 0 0 0,0 1 0 0 0,0-1 0 0 0,1 1-1 0 0,-1-1 1 0 0,1 1 0 0 0,0-1 0 0 0,0 0 0 0 0,0 1 0 0 0,0-1-1 0 0,1 0 1 0 0,-1 0 0 0 0,1 0 0 0 0,0 0 0 0 0,0 0-1 0 0,0 0 1 0 0,0 0 0 0 0,1-1 0 0 0,-1 1 0 0 0,1-1 0 0 0,-1 0-1 0 0,1 0 1 0 0,0 0 0 0 0,0 0 0 0 0,0 0 0 0 0,1 1 2 0 0,59 12-10 0 0,66 30-56 0 0,-122-40 68 0 0,-1 0 0 0 0,1 0 0 0 0,-1 1 0 0 0,1-1 0 0 0,-2 1 0 0 0,1 1 0 0 0,-1-1 0 0 0,0 1 0 0 0,0 0 0 0 0,-1 0 0 0 0,0 0 0 0 0,0 1 0 0 0,0 0 0 0 0,-1-1 0 0 0,0 1 0 0 0,-1 0 0 0 0,0 0 0 0 0,0 1 0 0 0,-1-1 1 0 0,0 0-1 0 0,0 1 0 0 0,-1-1 0 0 0,0 0 0 0 0,-1 1 0 0 0,0-1 0 0 0,0 0 0 0 0,0 1 0 0 0,-1-1 0 0 0,-1 0 0 0 0,0 1-2 0 0,-4 10 29 0 0,-1 0-1 0 0,0-1 1 0 0,-2 0 0 0 0,0 0-1 0 0,-1-1 1 0 0,-1 0 0 0 0,0-1-1 0 0,-2 0 1 0 0,0-1 0 0 0,0-1-1 0 0,-1 0 1 0 0,-1-1 0 0 0,0 0-1 0 0,-1-2 1 0 0,0 0 0 0 0,-15 7-29 0 0,-47 4-817 0 0,27-22-4149 0 0,39-10-6107 0 0,10 6 1047 0 0</inkml:trace>
  <inkml:trace contextRef="#ctx0" brushRef="#br0" timeOffset="2787.655">3151 13 11346 0 0,'0'0'4297'0'0,"0"0"-2552"0"0,0 0-726 0 0,0 0-3 0 0,0 0 48 0 0,0 0 6 0 0,0 0-94 0 0,0 0-193 0 0,0 0-266 0 0,0 0-214 0 0,0 0-122 0 0,0 0-2 0 0,0 0 81 0 0,10-3 48 0 0,31-7 17 0 0,-12 36 274 0 0,2 54 27 0 0,26 119-41 0 0,44 239-186 0 0,-67-266-306 0 0,15 133-109 0 0,-20-85 68 0 0,-26-123-14 0 0,-3-97-5 0 0,0 0 12 0 0,0 0 30 0 0,0 0 34 0 0,0 0 6 0 0,-13 0 296 0 0,-196 30-334 0 0,15-4-126 0 0,-156 17-314 0 0,-148 19-807 0 0,-182 57 1170 0 0,328-43-10 0 0,-343 87 71 0 0,264-71 457 0 0,344-84 212 0 0,86-8-635 0 0,1 0-22 0 0,0 0-14 0 0,0 0-4 0 0,0 0-5 0 0,0 0 5 0 0,0 0 4 0 0,0 0 12 0 0,0 0 5 0 0,0 0-8 0 0,0 0 2 0 0,0 0-2 0 0,0 0-12 0 0,0 0 11 0 0,10-41 825 0 0,-2-90-794 0 0,-7 0 0 0 0,-5 0 0 0 0,-14-73-98 0 0,-1-226-34 0 0,16-10-54 0 0,21 252 17 0 0,18 14 65 0 0,-9 110-66 0 0,-24 61 57 0 0,0 0 0 0 0,0 0 0 0 0,0 1 0 0 0,1-1 0 0 0,-1 1 0 0 0,1-1 0 0 0,0 1 0 0 0,-1 0 0 0 0,1 0 0 0 0,0 1 0 0 0,0-1-1 0 0,0 1 1 0 0,0 0 0 0 0,1 0 0 0 0,3 0 15 0 0,239-44-104 0 0,56 5 104 0 0,-83 18 27 0 0,168 7-27 0 0,551 48-3 0 0,-606-15 15 0 0,170-21-49 0 0,-255-19-506 0 0,-87-8-5747 0 0,-142 24 231 0 0,-3 2-6189 0 0</inkml:trace>
</inkml:ink>
</file>

<file path=ppt/ink/ink9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1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787 112 3361 0 0,'0'0'1813'0'0,"0"0"-75"0"0,0 0-4 0 0,0 0 104 0 0,0 0 119 0 0,0 0-14 0 0,0 0-192 0 0,0 0-293 0 0,0 0-304 0 0,0 0-279 0 0,0 0-202 0 0,-22-18-168 0 0,-74-56-118 0 0,94 72-366 0 0,0 0 1 0 0,0 1-1 0 0,0-1 0 0 0,0 0 0 0 0,0 1 0 0 0,0-1 1 0 0,-1 1-1 0 0,1 0 0 0 0,-1 0 0 0 0,1 0 0 0 0,-1 0 1 0 0,1 0-1 0 0,-1 1 0 0 0,0-1 0 0 0,1 1 0 0 0,-1 0 1 0 0,0-1-1 0 0,0 1 0 0 0,1 0 0 0 0,-1 1 0 0 0,0-1 1 0 0,1 0-1 0 0,-1 1 0 0 0,-2 0-21 0 0,-5 2 99 0 0,-16 4 66 0 0,1 2 0 0 0,0 0 0 0 0,0 2 0 0 0,1 1 0 0 0,0 0 0 0 0,1 2-1 0 0,1 1 1 0 0,-8 7-165 0 0,-4 4 102 0 0,2 1-1 0 0,0 1 1 0 0,2 2 0 0 0,1 1-1 0 0,2 2 1 0 0,1 0-1 0 0,1 2 1 0 0,2 0 0 0 0,2 2-1 0 0,1 0 1 0 0,-13 37-102 0 0,25-49 49 0 0,0 0 0 0 0,1 1 0 0 0,2 0 0 0 0,1 0 0 0 0,0 0 0 0 0,2 0 0 0 0,2 1 0 0 0,1 19-49 0 0,0-29 21 0 0,1 0 0 0 0,1 0 0 0 0,1-1 0 0 0,0 1 0 0 0,1-1 0 0 0,1 0 0 0 0,1 0 0 0 0,0-1 0 0 0,0 0 0 0 0,2 0 0 0 0,0-1 0 0 0,1 0 0 0 0,0 0 0 0 0,1-1 0 0 0,0 0 0 0 0,1-1 0 0 0,1-1 0 0 0,0 0 1 0 0,0-1-1 0 0,1 0 0 0 0,0-1 0 0 0,1 0 0 0 0,0-1 0 0 0,0-1 0 0 0,1 0 0 0 0,4 0-21 0 0,9 1 61 0 0,1-2 1 0 0,0 0 0 0 0,0-2-1 0 0,0-1 1 0 0,0-2-1 0 0,0-1 1 0 0,0-1 0 0 0,1-2-1 0 0,-1-1 1 0 0,-1-1 0 0 0,1-1-1 0 0,-1-2 1 0 0,0-1-1 0 0,-1-1 1 0 0,0-2 0 0 0,0 0-1 0 0,-1-2 1 0 0,-1-1 0 0 0,5-5-62 0 0,-22 15 31 0 0,0-1 1 0 0,-1-1-1 0 0,0 1 1 0 0,0-1-1 0 0,0-1 1 0 0,-1 1 0 0 0,0-1-1 0 0,0 0 1 0 0,-1-1-1 0 0,0 0 1 0 0,0 0-1 0 0,-1 0 1 0 0,-1-1-1 0 0,1 1 1 0 0,-1-1 0 0 0,-1 0-1 0 0,0-1 1 0 0,-1 1-1 0 0,1 0 1 0 0,-2-1-1 0 0,0 1 1 0 0,0-1 0 0 0,-1 1-1 0 0,0-1 1 0 0,-1 0-1 0 0,0 1 1 0 0,-1-3-32 0 0,-1 8-7 0 0,0-1 1 0 0,0 0-1 0 0,-1 1 1 0 0,0 0-1 0 0,0 0 1 0 0,0 0-1 0 0,-1 0 1 0 0,1 1-1 0 0,-1 0 1 0 0,0-1-1 0 0,0 2 1 0 0,-1-1-1 0 0,1 1 0 0 0,-1 0 1 0 0,0 0-1 0 0,0 0 1 0 0,0 1-1 0 0,0 0 1 0 0,0 0-1 0 0,-3 0 7 0 0,-131-14-304 0 0,125 15 271 0 0,0 1 0 0 0,0 1 0 0 0,0 0 0 0 0,0 1 0 0 0,0 1 0 0 0,1 0 0 0 0,-1 1 0 0 0,1 0 0 0 0,-1 1 0 0 0,1 1 0 0 0,1 1 0 0 0,-1 0 0 0 0,-3 3 33 0 0,17-9-2 0 0,0 0 1 0 0,0 0 0 0 0,1 0 0 0 0,-1 0 0 0 0,0 0-1 0 0,0 0 1 0 0,1 0 0 0 0,-1 0 0 0 0,0 0 0 0 0,1 0-1 0 0,-1-1 1 0 0,1 1 0 0 0,-1 0 0 0 0,1 0 0 0 0,0 0-1 0 0,-1 0 1 0 0,1-1 0 0 0,0 1 0 0 0,0 0-1 0 0,-1-1 1 0 0,1 1 0 0 0,0-1 0 0 0,0 1 0 0 0,0-1-1 0 0,0 1 1 0 0,0-1 0 0 0,0 1 0 0 0,0-1 0 0 0,0 0-1 0 0,0 1 1 0 0,0-1 0 0 0,0 0 0 0 0,0 0 0 0 0,0 0-1 0 0,0 0 1 0 0,0 0 0 0 0,0 0 0 0 0,0 0 0 0 0,0 0-1 0 0,0 0 1 0 0,0-1 0 0 0,0 1 0 0 0,0 0 0 0 0,0-1-1 0 0,0 1 2 0 0,1 0 11 0 0,34 4 151 0 0,0-2 1 0 0,0-2 0 0 0,0-1 0 0 0,0-2-1 0 0,2-2-162 0 0,10 1 81 0 0,176-26 306 0 0,-203 27-397 0 0,-14 1-33 0 0,0 1 0 0 0,0-1 0 0 0,0 1 0 0 0,0 1 0 0 0,0-1 0 0 0,0 1 0 0 0,1 0 0 0 0,-1 1 0 0 0,0 0 0 0 0,0 0 0 0 0,0 0 0 0 0,0 1 0 0 0,6 2 43 0 0,16 18-6083 0 0,-21-14-4496 0 0,-4-4 243 0 0</inkml:trace>
  <inkml:trace contextRef="#ctx0" brushRef="#br0" timeOffset="261.69">1481 874 12875 0 0,'0'0'1888'0'0,"0"0"-553"0"0,0 0-155 0 0,0 0 77 0 0,0 0 43 0 0,0 0-105 0 0,0 0-248 0 0,0 0-271 0 0,0 0-272 0 0,-6 32-208 0 0,-18 98-108 0 0,18-71-811 0 0,6-59-308 0 0,0 0-725 0 0,0 0-1126 0 0,0 0-1620 0 0,0 0-1496 0 0,0-3-451 0 0</inkml:trace>
  <inkml:trace contextRef="#ctx0" brushRef="#br0" timeOffset="423.6">1397 318 11586 0 0,'0'0'2969'0'0,"0"0"-1489"0"0,0 0-527 0 0,0 0-369 0 0,0 0-312 0 0,0 0-320 0 0,0 0-216 0 0,0 0-112 0 0,0 0-192 0 0,0 0-577 0 0,0 0-1087 0 0,0 0-2057 0 0,0 0-4633 0 0</inkml:trace>
  <inkml:trace contextRef="#ctx0" brushRef="#br0" timeOffset="665.726">1755 904 11362 0 0,'0'0'2082'0'0,"0"0"-264"0"0,0 0-251 0 0,0 0-137 0 0,0 0-187 0 0,0 0-225 0 0,5 34-220 0 0,18 107-219 0 0,-3-59 445 0 0,-19-80-940 0 0,-1-1 0 0 0,1 1 0 0 0,0-1 1 0 0,0 1-1 0 0,0-1 0 0 0,0 1 0 0 0,0-1 0 0 0,0 1 1 0 0,0-1-1 0 0,0 0 0 0 0,1 0 0 0 0,-1 0 0 0 0,0 1 1 0 0,1-1-1 0 0,-1 0 0 0 0,1-1 0 0 0,-1 1 0 0 0,1 0 0 0 0,-1 0 1 0 0,1-1-1 0 0,0 1 0 0 0,-1-1 0 0 0,1 1 0 0 0,0-1 1 0 0,0 0-1 0 0,-1 1 0 0 0,1-1 0 0 0,0 0 0 0 0,0 0 1 0 0,-1-1-1 0 0,1 1 0 0 0,0 0 0 0 0,0 0 0 0 0,-1-1 1 0 0,1 1-1 0 0,0-1 0 0 0,-1 0 0 0 0,1 1 0 0 0,0-1-84 0 0,86-176 1406 0 0,-55 75-1159 0 0,5-23-178 0 0,-34 110 255 0 0,-4 15-488 0 0,0 1 0 0 0,1-1 0 0 0,-1 0 0 0 0,0 1 0 0 0,0-1 0 0 0,0 0 0 0 0,1 0 0 0 0,-1 1 0 0 0,0-1 0 0 0,0 0 0 0 0,1 0 0 0 0,-1 1 0 0 0,0-1 0 0 0,1 0 0 0 0,-1 0 0 0 0,0 0 0 0 0,1 1 0 0 0,-1-1 0 0 0,0 0 0 0 0,1 0 0 0 0,-1 0 0 0 0,0 0 0 0 0,1 0 0 0 0,-1 0 0 0 0,0 0 0 0 0,1 0 0 0 0,-1 0 0 0 0,1 0 0 0 0,-1 0 0 0 0,0 0 0 0 0,1 0 0 0 0,-1 0 0 0 0,0 0 0 0 0,1 0 0 0 0,-1-1 164 0 0,5 25-3509 0 0,0 1-5929 0 0,-4-13-125 0 0</inkml:trace>
  <inkml:trace contextRef="#ctx0" brushRef="#br0" timeOffset="988.765">2294 1069 8706 0 0,'0'0'2183'0'0,"0"0"88"0"0,0 0 108 0 0,0 0-116 0 0,0 0-265 0 0,0 0-272 0 0,0 0-279 0 0,0 0-288 0 0,0 0-288 0 0,32-11-246 0 0,102-35-159 0 0,-80 13 59 0 0,-49 24-409 0 0,0 2-45 0 0,-1-1-1 0 0,0 0 0 0 0,0 0 1 0 0,-1 0-1 0 0,0-1 1 0 0,0 1-1 0 0,-1-1 1 0 0,0 1-1 0 0,-1-1 1 0 0,0 0-1 0 0,0 1 1 0 0,-1-1-1 0 0,0-8-70 0 0,-1 14-14 0 0,-1 1-1 0 0,0-1 0 0 0,1 0 1 0 0,-1 0-1 0 0,0 1 0 0 0,0-1 1 0 0,0 1-1 0 0,-1-1 1 0 0,1 1-1 0 0,-1 0 0 0 0,1 0 1 0 0,-1 0-1 0 0,1 0 0 0 0,-1 1 1 0 0,0-1-1 0 0,0 1 0 0 0,0 0 1 0 0,0-1-1 0 0,0 1 1 0 0,0 1-1 0 0,-1-1 0 0 0,1 0 1 0 0,0 1-1 0 0,0 0 0 0 0,-1-1 1 0 0,1 1-1 0 0,0 0 1 0 0,0 1-1 0 0,-1-1 0 0 0,1 1 1 0 0,0-1-1 0 0,0 1 0 0 0,0 0 1 0 0,0 0-1 0 0,0 1 0 0 0,-3 0 15 0 0,-4 3-88 0 0,0 1 0 0 0,1 0 0 0 0,0 0 0 0 0,0 0 0 0 0,0 1 0 0 0,1 1 0 0 0,0 0 0 0 0,0 0-1 0 0,1 0 1 0 0,0 1 0 0 0,1 0 0 0 0,0 0 0 0 0,0 1 0 0 0,1-1 0 0 0,0 1 0 0 0,1 1-1 0 0,0-1 1 0 0,0 1 0 0 0,1-1 0 0 0,1 1 0 0 0,0 0 0 0 0,0 0 0 0 0,1 0 0 0 0,0 0 0 0 0,1 0-1 0 0,0 0 1 0 0,2 9 88 0 0,-1-15-111 0 0,-1 0 1 0 0,1 0-1 0 0,0 0 0 0 0,1-1 0 0 0,-1 1 0 0 0,1 0 0 0 0,0-1 1 0 0,0 1-1 0 0,0-1 0 0 0,1 0 0 0 0,0 0 0 0 0,0 0 0 0 0,0 0 1 0 0,0 0-1 0 0,0-1 0 0 0,1 1 0 0 0,-1-1 0 0 0,1 0 0 0 0,0 0 1 0 0,0 0-1 0 0,0-1 0 0 0,0 1 0 0 0,1-1 0 0 0,-1 0 0 0 0,1 0 1 0 0,-1-1-1 0 0,1 1 0 0 0,0-1 0 0 0,3 0 111 0 0,145 8-7705 0 0,-112-17 3119 0 0,-13-1-1628 0 0,-13 4 3188 0 0</inkml:trace>
  <inkml:trace contextRef="#ctx0" brushRef="#br0" timeOffset="1371.724">2777 1121 0 0 0,'0'0'2742'0'0,"0"0"-31"0"0,0 0-252 0 0,0 0-292 0 0,0 0-257 0 0,0 0-232 0 0,0 0-238 0 0,0 0-238 0 0,0 0-215 0 0,0 0-114 0 0,0 0 9 0 0,0 0 41 0 0,-2 10 42 0 0,-4 29-9 0 0,44-55 2124 0 0,5-26-2565 0 0,-2-3 1 0 0,-2-1 0 0 0,-2-2-1 0 0,-3-1 1 0 0,3-8-516 0 0,-21 32 64 0 0,20-34 0 0 0,-35 58-76 0 0,-1 1-52 0 0,0 0-59 0 0,-1 33-499 0 0,-2-1 537 0 0,0-25 80 0 0,1 0 1 0 0,1 0 0 0 0,-1 0 0 0 0,1 0 0 0 0,0 0 0 0 0,1 0 0 0 0,0 0 0 0 0,0 0 0 0 0,0 0 0 0 0,1 0 0 0 0,0 1 0 0 0,0-1 0 0 0,1-1 0 0 0,0 1 0 0 0,0 0 0 0 0,1 0 0 0 0,0-1 0 0 0,0 1 0 0 0,0-1 0 0 0,1 0 0 0 0,0 0 0 0 0,0 0 0 0 0,1 0 0 0 0,0-1 0 0 0,0 0 0 0 0,5 4 4 0 0,-4-4 47 0 0,1-1 0 0 0,0 0 0 0 0,0-1 0 0 0,0 0 0 0 0,0 0 0 0 0,1 0 0 0 0,0-1 0 0 0,-1 0 0 0 0,1-1 0 0 0,0 1-1 0 0,0-2 1 0 0,-1 1 0 0 0,1-1 0 0 0,0 0 0 0 0,0-1 0 0 0,0 1 0 0 0,0-2 0 0 0,0 1 0 0 0,-1-1 0 0 0,1 0 0 0 0,-1-1 0 0 0,1 0 0 0 0,-1 0 0 0 0,0 0 0 0 0,0-1 0 0 0,0 0 0 0 0,-1-1 0 0 0,1 1 0 0 0,-1-1 0 0 0,0 0 0 0 0,-1-1 0 0 0,1 0 0 0 0,-1 1 0 0 0,0-2 0 0 0,2-2-47 0 0,4-8-262 0 0,0-2 0 0 0,-1 1 0 0 0,-1-1 0 0 0,-1 0 1 0 0,0-1-1 0 0,-2 0 0 0 0,0 0 0 0 0,0-8 262 0 0,5 0-4384 0 0,-4 12-5210 0 0,-3 8-2647 0 0</inkml:trace>
</inkml:ink>
</file>

<file path=ppt/ink/ink9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340 133 0 0 0,'0'0'1203'0'0,"0"0"564"0"0,0 0 160 0 0,0 0-83 0 0,0 0-158 0 0,0 0-182 0 0,0 0-174 0 0,0 0-124 0 0,0 0-58 0 0,0 0-33 0 0,0 0-64 0 0,1-6-122 0 0,1-16-130 0 0,-20 17 923 0 0,-1 6-1457 0 0,1 1 0 0 0,-1 1-1 0 0,1 1 1 0 0,0 1 0 0 0,0 0 0 0 0,0 1 0 0 0,1 1 0 0 0,0 1-265 0 0,-62 21 989 0 0,49-15-112 0 0,37 9-505 0 0,4-13-313 0 0,0-1 1 0 0,1 0 0 0 0,0-1 0 0 0,1-1-1 0 0,0 0 1 0 0,0 0 0 0 0,0-1 0 0 0,1-1-1 0 0,0 0 1 0 0,2-1-60 0 0,89 36 298 0 0,-102-38-264 0 0,0 0-1 0 0,0 0 1 0 0,0 0 0 0 0,0 0 0 0 0,-1 1 0 0 0,1-1 0 0 0,-1 0 0 0 0,0 1 0 0 0,1 0 0 0 0,-1 0 0 0 0,-1 0 0 0 0,1 0 0 0 0,0 0 0 0 0,-1 0 0 0 0,1 0 0 0 0,-1 0 0 0 0,0 1 0 0 0,0-1 0 0 0,0 0 0 0 0,-1 1 0 0 0,1-1 0 0 0,-1 1 0 0 0,0-1 0 0 0,0 1 0 0 0,0-1-1 0 0,0 1 1 0 0,-1-1 0 0 0,1 0 0 0 0,-1 1 0 0 0,0-1 0 0 0,0 0 0 0 0,0 1 0 0 0,0-1 0 0 0,-1 0 0 0 0,1 0 0 0 0,-1 0 0 0 0,0 0 0 0 0,0 0 0 0 0,0 0 0 0 0,0 0 0 0 0,-1 0-34 0 0,-12 9 89 0 0,0-1 0 0 0,-1 0 0 0 0,1-1 0 0 0,-2-1 0 0 0,0-1 0 0 0,0 0 0 0 0,-2 0-89 0 0,-128 36 116 0 0,98-40-142 0 0,49-4-15 0 0,0 0-64 0 0,0 0-111 0 0,10-16-985 0 0,84-41-3298 0 0,-59 42 167 0 0,-2 3-3499 0 0,-13 5-532 0 0</inkml:trace>
  <inkml:trace contextRef="#ctx0" brushRef="#br0" timeOffset="242.475">573 357 13475 0 0,'0'0'1440'0'0,"0"0"-213"0"0,0 0 16 0 0,0 0 119 0 0,0 0-45 0 0,0 0-199 0 0,0 0-266 0 0,0 0-252 0 0,0 0-216 0 0,0 0-186 0 0,0 0-100 0 0,-7 29-62 0 0,-20 84-44 0 0,23-78-346 0 0,10-43-359 0 0,24-26-4705 0 0,-14 6-4507 0 0,-12 17 2993 0 0</inkml:trace>
  <inkml:trace contextRef="#ctx0" brushRef="#br0" timeOffset="479.367">496 0 4297 0 0,'0'0'3721'0'0,"0"0"-897"0"0,0 0-607 0 0,0 0-481 0 0,0 0-624 0 0,0 0-607 0 0,0 0-521 0 0,0 0-313 0 0,0 0-247 0 0,0 0-432 0 0,0 0-760 0 0,0 0-1841 0 0,0 0-1848 0 0,0 0 1808 0 0</inkml:trace>
  <inkml:trace contextRef="#ctx0" brushRef="#br0" timeOffset="730.646">743 155 12843 0 0,'0'0'2156'0'0,"0"0"-651"0"0,0 0-397 0 0,0 0-111 0 0,0 0-88 0 0,0 0-59 0 0,0 0-71 0 0,0 0-107 0 0,0 0-145 0 0,0 0-149 0 0,0 0-104 0 0,0 0-44 0 0,34-21-12 0 0,108-64 4 0 0,-58 51 178 0 0,-79 32-395 0 0,-1 0-1 0 0,1 1 1 0 0,0-1 0 0 0,-1 1-1 0 0,1 0 1 0 0,0 1 0 0 0,0-1-1 0 0,0 1 1 0 0,0 0 0 0 0,0 0 0 0 0,0 0-1 0 0,0 1 1 0 0,0 0 0 0 0,0 0-1 0 0,-1 0 1 0 0,1 0 0 0 0,0 1-1 0 0,-1 0 1 0 0,1 0 0 0 0,-1 0 0 0 0,1 0-1 0 0,-1 1 1 0 0,0 0 0 0 0,0 0-1 0 0,0 0 1 0 0,-1 0 0 0 0,1 0-1 0 0,-1 1 1 0 0,1 0 0 0 0,-1 0 0 0 0,0 0-1 0 0,-1 0 1 0 0,1 0 0 0 0,-1 0-1 0 0,0 1 1 0 0,0-1 0 0 0,0 1 0 0 0,0 0-5 0 0,-2 10 28 0 0,0 0 1 0 0,0 0-1 0 0,-2 0 1 0 0,0 0-1 0 0,0 0 1 0 0,-2-1 0 0 0,0 1-1 0 0,0-1 1 0 0,-1 0-1 0 0,-1 0 1 0 0,-1 0 0 0 0,0-1-1 0 0,0 0 1 0 0,-1 0-1 0 0,-1-1 1 0 0,-7 8-29 0 0,-45 87 424 0 0,36-26 79 0 0,25-78-487 0 0,0 0 0 0 0,0 0 0 0 0,1 0 1 0 0,-1-1-1 0 0,0 1 0 0 0,1 0 0 0 0,0 0 1 0 0,0-1-1 0 0,0 1 0 0 0,0 0 0 0 0,0-1 0 0 0,0 1 1 0 0,1-1-1 0 0,-1 0 0 0 0,1 1 0 0 0,0-1 1 0 0,0 0-1 0 0,0 0 0 0 0,0 0 0 0 0,0 0 0 0 0,0 0 1 0 0,0-1-1 0 0,0 1 0 0 0,1-1 0 0 0,-1 1 0 0 0,1-1 1 0 0,-1 0-1 0 0,1 0 0 0 0,0 0 0 0 0,-1 0 1 0 0,2 0-17 0 0,4 1 35 0 0,0 0 1 0 0,1 0-1 0 0,-1-1 1 0 0,1 0 0 0 0,0-1-1 0 0,-1 1 1 0 0,1-2-1 0 0,0 1 1 0 0,-1-1-1 0 0,1-1 1 0 0,-1 1 0 0 0,1-2-1 0 0,-1 1 1 0 0,0-1-1 0 0,0 0 1 0 0,2-1-36 0 0,28-19-1947 0 0,-20-4-2364 0 0,-15 4-7331 0 0,-3 18 2839 0 0</inkml:trace>
  <inkml:trace contextRef="#ctx0" brushRef="#br0" timeOffset="965.613">761 361 11827 0 0,'0'0'1234'0'0,"0"0"-247"0"0,0 0 96 0 0,0 0 231 0 0,0 0 54 0 0,0 0-141 0 0,0 0-175 0 0,0 0-188 0 0,0 0-187 0 0,37 5-168 0 0,117 15-133 0 0,39-15 326 0 0,18-12-2382 0 0,-141 1-3685 0 0,-2-3-6314 0 0,-59 9 7183 0 0</inkml:trace>
  <inkml:trace contextRef="#ctx0" brushRef="#br0" timeOffset="1644.004">1529 413 368 0 0,'0'0'3153'0'0,"0"0"-475"0"0,0 0-519 0 0,0 0-373 0 0,0 0-265 0 0,0 0-201 0 0,0 0-150 0 0,0 0-106 0 0,0 0-82 0 0,0 0-27 0 0,0 0-3 0 0,0 0-1 0 0,0 0-15 0 0,17 10-52 0 0,55 28-76 0 0,-70-38-766 0 0,-1 1-1 0 0,1 0 0 0 0,-1 0 1 0 0,1-1-1 0 0,0 1 1 0 0,-1 0-1 0 0,1-1 0 0 0,0 0 1 0 0,0 1-1 0 0,-1-1 1 0 0,1 0-1 0 0,0 0 0 0 0,0 0 1 0 0,-1 0-1 0 0,1 0 1 0 0,0-1-1 0 0,0 1 0 0 0,-1 0 1 0 0,1-1-1 0 0,0 1 1 0 0,-1-1-1 0 0,1 0 0 0 0,-1 1 1 0 0,1-1-1 0 0,0 0 1 0 0,-1 0-1 0 0,0 0 0 0 0,2-1-41 0 0,3-2 192 0 0,3-2-44 0 0,-1 1 0 0 0,0-1-1 0 0,0 0 1 0 0,-1-1 0 0 0,0 0-1 0 0,0 0 1 0 0,0 0-1 0 0,-1-1 1 0 0,0 0 0 0 0,0 0-1 0 0,-1-1 1 0 0,0 0 0 0 0,-1 1-1 0 0,0-2 1 0 0,0 1 0 0 0,-1 0-1 0 0,0-1 1 0 0,-1 0 0 0 0,0 1-1 0 0,0-1 1 0 0,-1-7-148 0 0,-2 14 2 0 0,-1 0-1 0 0,0 0 1 0 0,0 0 0 0 0,0 0-1 0 0,-1 0 1 0 0,1 0 0 0 0,-1 1-1 0 0,0-1 1 0 0,1 1 0 0 0,-1-1 0 0 0,0 1-1 0 0,-1 0 1 0 0,1 0 0 0 0,0 1-1 0 0,0-1 1 0 0,-1 1 0 0 0,1-1-1 0 0,-1 1 1 0 0,1 0 0 0 0,-1 1 0 0 0,0-1-1 0 0,1 0 1 0 0,-1 1 0 0 0,0 0-1 0 0,1 0 1 0 0,-1 0 0 0 0,0 0-1 0 0,0 1 1 0 0,1-1 0 0 0,-1 1 0 0 0,1 0-1 0 0,-1 0 1 0 0,0 1-2 0 0,-9 2-29 0 0,0 1 0 0 0,0 1 0 0 0,1 0 0 0 0,-1 1 0 0 0,2 0 0 0 0,-1 0 0 0 0,1 2 1 0 0,0-1-1 0 0,0 2 0 0 0,1-1 0 0 0,1 1 0 0 0,0 1 0 0 0,-7 9 29 0 0,-53 94-348 0 0,67-111 313 0 0,0 0 1 0 0,1 1-1 0 0,-1-1 0 0 0,1 0 1 0 0,0 1-1 0 0,0-1 1 0 0,0 1-1 0 0,0 0 1 0 0,1-1-1 0 0,-1 1 1 0 0,1 0-1 0 0,0-1 0 0 0,0 1 1 0 0,1 0-1 0 0,-1-1 1 0 0,1 1-1 0 0,-1-1 1 0 0,1 1-1 0 0,0-1 0 0 0,1 1 1 0 0,-1-1-1 0 0,1 1 1 0 0,-1-1-1 0 0,1 0 1 0 0,0 0-1 0 0,0 0 0 0 0,0 0 1 0 0,1 0-1 0 0,-1 0 1 0 0,1-1-1 0 0,-1 1 1 0 0,1-1-1 0 0,0 0 0 0 0,0 0 1 0 0,0 0-1 0 0,0 0 1 0 0,1 0-1 0 0,1 0 35 0 0,12 3-535 0 0,0 0 0 0 0,1-2 0 0 0,-1 0 0 0 0,1-1 1 0 0,0-1-1 0 0,-1 0 0 0 0,1-2 0 0 0,0 0 0 0 0,12-2 535 0 0,3-3-956 0 0,1-2 1 0 0,-1-1 0 0 0,-1-1 0 0 0,1-2-1 0 0,8-6 956 0 0,55-18-578 0 0,-73 28 673 0 0,-1-1 0 0 0,0 0 1 0 0,-1-2-1 0 0,0 0 0 0 0,-1-2 0 0 0,0 0 0 0 0,4-5-95 0 0,-23 18 83 0 0,0 0 1 0 0,0-1 0 0 0,0 1-1 0 0,0-1 1 0 0,0 1-1 0 0,0-1 1 0 0,0 1 0 0 0,-1-1-1 0 0,1 0 1 0 0,0 1 0 0 0,0-1-1 0 0,0 0 1 0 0,-1 0-1 0 0,1 0 1 0 0,0 0 0 0 0,-1 0-1 0 0,1 1 1 0 0,-1-1-1 0 0,1 0 1 0 0,-1 0 0 0 0,1 0-1 0 0,-1-1 1 0 0,0 1 0 0 0,1 0-1 0 0,-1 0 1 0 0,0 0-1 0 0,0 0 1 0 0,0 0 0 0 0,0 0-1 0 0,0 0 1 0 0,0 0-1 0 0,0 0 1 0 0,0-1 0 0 0,0 1-1 0 0,-1 0 1 0 0,1 0-1 0 0,0 0 1 0 0,-1 0 0 0 0,1 0-1 0 0,-1 0 1 0 0,1 0 0 0 0,-1 0-1 0 0,1 0 1 0 0,-1 1-1 0 0,0-1 1 0 0,0 0 0 0 0,1 0-1 0 0,-1 0 1 0 0,0 1-1 0 0,0-1 1 0 0,0 0 0 0 0,0 1-1 0 0,0-1 1 0 0,1 1-1 0 0,-1-1 1 0 0,-1 0-84 0 0,-11 4 245 0 0,1 0 1 0 0,-1 0-1 0 0,1 1 0 0 0,-1 0 0 0 0,1 1 1 0 0,0 1-1 0 0,1 0 0 0 0,0 0 0 0 0,0 1 0 0 0,0 1 1 0 0,1 0-1 0 0,0 0 0 0 0,0 1 0 0 0,-4 6-245 0 0,-2-2 151 0 0,11-9-148 0 0,0 0 1 0 0,0 1 0 0 0,1 0 0 0 0,-1 0-1 0 0,1 0 1 0 0,0 0 0 0 0,1 1 0 0 0,-1-1-1 0 0,1 1 1 0 0,0 0 0 0 0,0 0 0 0 0,1 0 0 0 0,0 0-1 0 0,0 1 1 0 0,0-1 0 0 0,1 1 0 0 0,0-1-1 0 0,0 1 1 0 0,1-1 0 0 0,0 1 0 0 0,0 0 0 0 0,0-1-1 0 0,2 4-3 0 0,1-5 0 0 0,1-1 0 0 0,-1 1-1 0 0,1-1 1 0 0,1 0 0 0 0,-1 0 0 0 0,0 0-1 0 0,1-1 1 0 0,0 0 0 0 0,0 0 0 0 0,0 0-1 0 0,0 0 1 0 0,1-1 0 0 0,-1 1 0 0 0,0-1-1 0 0,1-1 1 0 0,0 1 0 0 0,-1-1 0 0 0,1 0-1 0 0,0 0 1 0 0,0-1 0 0 0,5 0 0 0 0,5 1 132 0 0,1 0 0 0 0,-1-1 0 0 0,1-1 0 0 0,-1-1 0 0 0,0 0 0 0 0,0-1 0 0 0,0-1 0 0 0,0-1 0 0 0,0 0 0 0 0,-1-1-132 0 0,1 0 135 0 0,0-1-1 0 0,-1-1 1 0 0,0-1-1 0 0,0 0 1 0 0,-1-1-1 0 0,0 0 1 0 0,-1-1-1 0 0,0-1 1 0 0,-1 0-1 0 0,0 0 1 0 0,-1-2-1 0 0,-1 1 1 0 0,0-1-1 0 0,4-8-134 0 0,3-6 74 0 0,-5 11-86 0 0,-1-1 0 0 0,-1 0 1 0 0,-1 0-1 0 0,-1-1 1 0 0,0 0-1 0 0,-1-1 1 0 0,-1 0-1 0 0,-1 0 1 0 0,1-8 11 0 0,-5 17-76 0 0,1 0 1 0 0,-1 0 0 0 0,-1-1 0 0 0,0 1 0 0 0,-1 0 0 0 0,0-1-1 0 0,0 1 1 0 0,-1 0 0 0 0,-1 0 0 0 0,0 0 0 0 0,-3-8 75 0 0,4 14-23 0 0,0 0 0 0 0,0 1 0 0 0,-1-1 0 0 0,1 1 0 0 0,-1-1 0 0 0,0 1 1 0 0,0 0-1 0 0,0 0 0 0 0,-1 0 0 0 0,1 1 0 0 0,-1-1 0 0 0,0 1 0 0 0,0 0 0 0 0,0 0 1 0 0,-1 0-1 0 0,1 1 0 0 0,-1-1 0 0 0,1 1 0 0 0,-1 0 0 0 0,0 0 0 0 0,0 1 0 0 0,0-1 1 0 0,0 1-1 0 0,0 0 0 0 0,0 1 0 0 0,0-1 0 0 0,0 1 0 0 0,0 0 0 0 0,0 0 0 0 0,0 1 1 0 0,0-1-1 0 0,-1 1 0 0 0,1 0 0 0 0,0 1 0 0 0,1-1 0 0 0,-1 1 0 0 0,0 0 0 0 0,0 0 1 0 0,1 0 22 0 0,-9 7 9 0 0,2 0 0 0 0,-1 1 0 0 0,1 0 0 0 0,1 0 1 0 0,0 1-1 0 0,0 1 0 0 0,1 0 0 0 0,1 0 0 0 0,0 0 1 0 0,0 1-1 0 0,1 1 0 0 0,1-1 0 0 0,0 1 1 0 0,1 0-1 0 0,1 0 0 0 0,0 0 0 0 0,1 1 0 0 0,0 0 1 0 0,1 0-1 0 0,1-1 0 0 0,0 1 0 0 0,1 2-9 0 0,0-16 1 0 0,-1 11 7 0 0,1 0-1 0 0,0 1 1 0 0,1-1-1 0 0,0 0 1 0 0,0 0 0 0 0,1 0-1 0 0,1 0 1 0 0,0 0-1 0 0,1-1 1 0 0,0 1 0 0 0,1-1-1 0 0,6 10-7 0 0,-1-6-46 0 0,1-1 0 0 0,0 0 0 0 0,1-1-1 0 0,1 0 1 0 0,0-1 0 0 0,0-1 0 0 0,2 0 0 0 0,-1 0-1 0 0,1-2 1 0 0,1 1 0 0 0,0-2 0 0 0,0 0-1 0 0,0-1 1 0 0,1-1 0 0 0,0-1 0 0 0,3 1 46 0 0,109 13-6047 0 0,-96-16-1044 0 0,-12-2-3781 0 0</inkml:trace>
</inkml:ink>
</file>

<file path=ppt/ink/ink9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5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 2152 0 0,'0'0'5215'0'0,"0"0"-2496"0"0,0 0-717 0 0,0 0-116 0 0,0 0-121 0 0,0 0-108 0 0,0 0-149 0 0,0 0-209 0 0,0 0-256 0 0,0 0-304 0 0,0 0-265 0 0,-3-2-191 0 0,2 2-270 0 0,0-1-1 0 0,1 1 1 0 0,-1 0 0 0 0,0 0-1 0 0,0 0 1 0 0,1-1-1 0 0,-1 1 1 0 0,0 0 0 0 0,0 0-1 0 0,1 0 1 0 0,-1 0-1 0 0,0 1 1 0 0,0-1 0 0 0,1 0-1 0 0,-1 0 1 0 0,0 0-1 0 0,0 0 1 0 0,1 1 0 0 0,-1-1-1 0 0,0 0 1 0 0,1 1-1 0 0,-1-1 1 0 0,0 1-1 0 0,1-1 1 0 0,-1 1 0 0 0,1-1-1 0 0,-1 1 1 0 0,0-1-1 0 0,1 1 1 0 0,0-1 0 0 0,-1 1-1 0 0,1 0 1 0 0,-1-1-1 0 0,1 1 1 0 0,0 0 0 0 0,-1-1-1 0 0,1 1 1 0 0,0 0-1 0 0,0-1 1 0 0,-1 1 0 0 0,1 0-1 0 0,0 0 1 0 0,0-1-1 0 0,0 1 1 0 0,0 0 0 0 0,0 0-1 0 0,0 0 1 0 0,0-1-1 0 0,0 1 1 0 0,0 0 0 0 0,1 0-1 0 0,-1-1 1 0 0,0 1-1 0 0,0 0 1 0 0,1-1 0 0 0,-1 1-1 0 0,0 0 1 0 0,1-1-1 0 0,-1 1 1 0 0,1 0 0 0 0,-1-1-1 0 0,1 1 1 0 0,0 0-13 0 0,0 134 965 0 0,2-29-628 0 0,-5 0 0 0 0,-4 0 0 0 0,-9 28-337 0 0,-33 201-149 0 0,46-324-180 0 0,-5 21-472 0 0,5-12-2941 0 0,2-20 2019 0 0,0 0-408 0 0,0 0-518 0 0,0 0-706 0 0,0-1-2382 0 0,0-5 3065 0 0,0 2 448 0 0</inkml:trace>
  <inkml:trace contextRef="#ctx0" brushRef="#br0" timeOffset="254.134">1 545 6585 0 0,'0'0'4597'0'0,"0"0"-2375"0"0,0 0-848 0 0,0 0-270 0 0,0 0-133 0 0,0 0-91 0 0,0 0-62 0 0,0 0 31 0 0,0 0 15 0 0,0 0-50 0 0,0 0-54 0 0,0 0-77 0 0,0 0-78 0 0,23 10-85 0 0,75 32-93 0 0,-18-30 31 0 0,-59-13-356 0 0,300-29-274 0 0,-204 15-1910 0 0,-20-2-5558 0 0,-73 12 2830 0 0,-9 2-405 0 0,-6-1 501 0 0</inkml:trace>
  <inkml:trace contextRef="#ctx0" brushRef="#br0" timeOffset="661.339">839 512 5017 0 0,'0'0'2017'0'0,"0"0"-198"0"0,0 0-59 0 0,0 0 16 0 0,0 0-113 0 0,0 0-212 0 0,0 0-214 0 0,0 0-199 0 0,0 0-187 0 0,0 0-135 0 0,-9 33-78 0 0,-28 103-69 0 0,28-71 554 0 0,12-56-853 0 0,0-6-199 0 0,0 1 1 0 0,0-1-1 0 0,0 1 1 0 0,0-1 0 0 0,1 0-1 0 0,-1-1 1 0 0,1 1-1 0 0,0-1 1 0 0,0 1 0 0 0,0-1-1 0 0,0 0 1 0 0,0-1-1 0 0,0 1 1 0 0,1-1 0 0 0,-1 1-1 0 0,0-1 1 0 0,1-1-1 0 0,-1 1 1 0 0,1-1 0 0 0,-1 1-1 0 0,1-1 1 0 0,-1 0-1 0 0,1-1 1 0 0,-1 1 0 0 0,1-1-1 0 0,-1 0 1 0 0,1 0-1 0 0,-1-1 1 0 0,0 1 0 0 0,0-1-1 0 0,1 0 1 0 0,-1 0-1 0 0,0 0 1 0 0,-1 0 0 0 0,3-2-72 0 0,21-11 156 0 0,0-1 0 0 0,0-2 0 0 0,-2 0 0 0 0,0-2 0 0 0,21-21-156 0 0,16-7 9 0 0,-61 48-20 0 0,0 1 1 0 0,0-1-1 0 0,0 1 0 0 0,0-1 1 0 0,0 1-1 0 0,0 0 0 0 0,0-1 1 0 0,-1 1-1 0 0,1 0 0 0 0,0 0 0 0 0,0 0 1 0 0,-1 0-1 0 0,1 0 0 0 0,0 0 1 0 0,-1-1-1 0 0,1 1 0 0 0,-1 1 1 0 0,1-1-1 0 0,-1 0 0 0 0,0 0 1 0 0,1 0-1 0 0,-1 0 0 0 0,0 0 0 0 0,0 0 1 0 0,0 0-1 0 0,0 0 0 0 0,0 0 1 0 0,0 1-1 0 0,0-1 0 0 0,0 0 1 0 0,0 0-1 0 0,0 0 11 0 0,0 3-19 0 0,1 8 16 0 0,-1-7 4 0 0,-1 1 1 0 0,1-1-1 0 0,0 1 0 0 0,1 0 1 0 0,-1-1-1 0 0,1 1 1 0 0,0-1-1 0 0,0 1 0 0 0,1-1 1 0 0,0 0-1 0 0,0 1 0 0 0,0-1 1 0 0,0 0-1 0 0,1 0 1 0 0,0-1-1 0 0,0 1 0 0 0,0 0 1 0 0,1-1-1 0 0,-1 0 0 0 0,1 0 1 0 0,0 0-1 0 0,0 0 1 0 0,1-1-1 0 0,-1 1 0 0 0,1-1 1 0 0,0 0-1 0 0,-1 0 1 0 0,1-1-1 0 0,1 0 0 0 0,-1 0 1 0 0,4 1-2 0 0,1-1 104 0 0,0 0 0 0 0,0-1 0 0 0,0-1 0 0 0,0 0 0 0 0,0 0 0 0 0,0-1 0 0 0,0 0 0 0 0,0-1 0 0 0,0 0 0 0 0,0 0 0 0 0,0-1 0 0 0,-1 0 0 0 0,1-1 0 0 0,-1 0 0 0 0,0-1 0 0 0,0 0 0 0 0,0 0 0 0 0,-1-1 0 0 0,0 0 0 0 0,0 0 0 0 0,-1-1 0 0 0,1 0 0 0 0,-1-1 0 0 0,-1 1 0 0 0,1-1 0 0 0,-2-1 0 0 0,1 1 0 0 0,-1-1 0 0 0,0 0 0 0 0,1-4-104 0 0,1-49 983 0 0,-8 34-2924 0 0,0 12-2502 0 0,1 1-3580 0 0,0 11-4328 0 0</inkml:trace>
  <inkml:trace contextRef="#ctx0" brushRef="#br0" timeOffset="1497.68">1828 608 0 0 0,'0'0'1822'0'0,"0"0"373"0"0,0 0 64 0 0,0 0-145 0 0,0 0-192 0 0,0 0-282 0 0,0 0-294 0 0,0 0-249 0 0,0 0-183 0 0,0 0-102 0 0,0 0-69 0 0,-19 3-74 0 0,-59 12-81 0 0,76-15-559 0 0,1 0-1 0 0,-1 1 1 0 0,0-1-1 0 0,1 1 0 0 0,-1-1 1 0 0,1 1-1 0 0,-1 0 1 0 0,1-1-1 0 0,-1 1 1 0 0,1 0-1 0 0,0 0 0 0 0,-1 0 1 0 0,1 0-1 0 0,0 0 1 0 0,0 0-1 0 0,-1 1 1 0 0,1-1-1 0 0,0 0 0 0 0,0 0 1 0 0,0 1-1 0 0,1-1 1 0 0,-1 1-1 0 0,0-1 1 0 0,0 1-1 0 0,1-1 1 0 0,-1 1-1 0 0,1 0 0 0 0,-1 1-28 0 0,-1 5 171 0 0,-1-2-91 0 0,0-1 0 0 0,0 0-1 0 0,1 1 1 0 0,0-1 0 0 0,0 1 0 0 0,0 0 0 0 0,1-1-1 0 0,-1 1 1 0 0,1 0 0 0 0,1 0 0 0 0,-1 0 0 0 0,1 0-1 0 0,0 0 1 0 0,1 0 0 0 0,0 0 0 0 0,-1 0 0 0 0,2-1-1 0 0,-1 1 1 0 0,1 0 0 0 0,0 0 0 0 0,0-1 0 0 0,0 1-1 0 0,1-1 1 0 0,0 0 0 0 0,0 0 0 0 0,0 0 0 0 0,1 0-1 0 0,-1 0 1 0 0,1-1 0 0 0,0 0 0 0 0,1 1 0 0 0,-1-1-1 0 0,1-1 1 0 0,0 1 0 0 0,0-1 0 0 0,0 0-1 0 0,0 0 1 0 0,0 0 0 0 0,1-1 0 0 0,-1 0 0 0 0,1 0-1 0 0,1 0-79 0 0,-1-2 90 0 0,1 0-1 0 0,0 0 1 0 0,-1-1-1 0 0,1 0 0 0 0,-1 0 1 0 0,1-1-1 0 0,-1 0 1 0 0,0 0-1 0 0,1 0 0 0 0,-1-1 1 0 0,0 0-1 0 0,-1 0 1 0 0,1 0-1 0 0,0-1 0 0 0,-1 0 1 0 0,0 0-1 0 0,0 0 1 0 0,0-1-1 0 0,0 1 0 0 0,-1-1 1 0 0,0-1-1 0 0,0 1 1 0 0,0 0-1 0 0,-1-1 0 0 0,0 0 1 0 0,0 0-1 0 0,0 0 1 0 0,-1 0-1 0 0,1 0 0 0 0,0-6-89 0 0,-1 4 1 0 0,-1-1 0 0 0,0 1 0 0 0,0 0 0 0 0,-1-1 0 0 0,0 1 0 0 0,0-1 0 0 0,-1 1 0 0 0,0 0 0 0 0,-1-1 0 0 0,0 1 0 0 0,0 0 0 0 0,0 0 0 0 0,-1 0 0 0 0,-1 0 0 0 0,-3-6-1 0 0,4 9-235 0 0,0 0-1 0 0,0 0 1 0 0,0 1-1 0 0,-1-1 0 0 0,0 1 1 0 0,0 0-1 0 0,0 0 0 0 0,-1 0 1 0 0,1 1-1 0 0,-1-1 0 0 0,0 1 1 0 0,0 0-1 0 0,0 1 1 0 0,0-1-1 0 0,-1 1 236 0 0,-24-2-4778 0 0,5 14-5133 0 0,16-2 2998 0 0</inkml:trace>
</inkml:ink>
</file>

<file path=ppt/ink/ink9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33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37 0 0 0,'0'0'924'0'0,"0"0"741"0"0,0 0 128 0 0,0 0-91 0 0,0 0-190 0 0,0 0-169 0 0,0 0-108 0 0,1-4-100 0 0,6-24 1995 0 0,-49 24 1250 0 0,31 5-4274 0 0,0 1 1 0 0,0 1-1 0 0,0 0 1 0 0,0 1-1 0 0,0 0 1 0 0,1 0-1 0 0,-1 1 1 0 0,1 0-1 0 0,0 1 1 0 0,1 0-1 0 0,0 1 1 0 0,0 0 0 0 0,-3 3-108 0 0,-18 12 168 0 0,-55 59 246 0 0,80-74-384 0 0,0 0-1 0 0,0 0 0 0 0,1 0 1 0 0,-1 1-1 0 0,1 0 0 0 0,1-1 1 0 0,0 1-1 0 0,0 0 0 0 0,0 1 1 0 0,1-1-1 0 0,1 0 0 0 0,-1 1 1 0 0,1-1-1 0 0,1 1 0 0 0,-1-1 1 0 0,1 1-1 0 0,1 0 1 0 0,0-1-1 0 0,1 8-28 0 0,1-10 74 0 0,-1-1 0 0 0,1 1-1 0 0,0 0 1 0 0,1-1 0 0 0,-1 0 0 0 0,1 0 0 0 0,0 0-1 0 0,1 0 1 0 0,-1-1 0 0 0,1 1 0 0 0,0-1 0 0 0,0 0-1 0 0,0-1 1 0 0,0 1 0 0 0,1-1 0 0 0,-1 0 0 0 0,1 0 0 0 0,0-1-1 0 0,0 0 1 0 0,0 0 0 0 0,0 0 0 0 0,0-1 0 0 0,0 1-1 0 0,1-2 1 0 0,-1 1 0 0 0,0-1 0 0 0,1 0 0 0 0,-1 0-1 0 0,0 0 1 0 0,1-1 0 0 0,-1 0 0 0 0,0-1 0 0 0,0 1 0 0 0,0-1-1 0 0,0 0 1 0 0,0 0 0 0 0,0-1 0 0 0,-1 0 0 0 0,1 0-1 0 0,-1-1 1 0 0,1 1 0 0 0,-1-1 0 0 0,2-2-74 0 0,19-19 182 0 0,-2-1 0 0 0,-1 0 1 0 0,-1-2-1 0 0,-2-1 0 0 0,0 0 0 0 0,14-32-182 0 0,15-46 258 0 0,-34 74-139 0 0,-15 32-101 0 0,0 1-22 0 0,0 0-13 0 0,0 0-16 0 0,0 0-22 0 0,0 0-14 0 0,11 23-78 0 0,19 80 367 0 0,-4 33 29 0 0,-21-64-177 0 0,-2 1-1 0 0,-4-1 0 0 0,-2 0 1 0 0,-12 58-72 0 0,-8-1 24 0 0,-40 40 8 0 0,58-159-37 0 0,0-1-1 0 0,0 1 1 0 0,-1-1 0 0 0,0-1 0 0 0,0 1 0 0 0,-1-1 0 0 0,0 0 0 0 0,0-1-1 0 0,-1 0 1 0 0,0 0 0 0 0,0 0 0 0 0,-1-1 0 0 0,0-1 0 0 0,-4 3 5 0 0,12-9-7 0 0,0 0 1 0 0,-1 0-1 0 0,1 0 0 0 0,0 0 1 0 0,-1 0-1 0 0,1 0 1 0 0,0 0-1 0 0,0 0 1 0 0,0-1-1 0 0,0 1 1 0 0,0 0-1 0 0,0-1 1 0 0,0 1-1 0 0,1 0 1 0 0,-1-1-1 0 0,0 1 0 0 0,1-1 1 0 0,-1 0-1 0 0,1 1 1 0 0,0-1-1 0 0,-1 1 1 0 0,1-1-1 0 0,0 0 1 0 0,0 1-1 0 0,0-1 1 0 0,0 1-1 0 0,0-1 0 0 0,1 0 1 0 0,-1 1-1 0 0,0-1 1 0 0,1 1-1 0 0,-1-1 1 0 0,1 1-1 0 0,0-2 7 0 0,-1-5-24 0 0,2-9-3 0 0,1 0 1 0 0,1 0-1 0 0,0 0 1 0 0,1 0-1 0 0,0 1 0 0 0,2 0 1 0 0,0 0-1 0 0,1 0 1 0 0,0 1-1 0 0,1 0 1 0 0,4-3 26 0 0,-3 0-11 0 0,22-29-5 0 0,2 1 0 0 0,3 1 0 0 0,0 3 0 0 0,15-11 16 0 0,-8 7-16 0 0,31-42-67 0 0,71-82 139 0 0,-113 100-21 0 0,-29-11 19 0 0,-56-8-358 0 0,45 80 267 0 0,5 6-7 0 0,0 1-1 0 0,0 0 1 0 0,0 0-1 0 0,0 0 1 0 0,-1 1-1 0 0,1-1 1 0 0,0 0-1 0 0,-1 1 1 0 0,1-1-1 0 0,-1 1 1 0 0,1 0-1 0 0,-1 0 1 0 0,0 0-1 0 0,1 0 1 0 0,-1 1-1 0 0,0-1 1 0 0,0 1-1 0 0,0-1 1 0 0,0 1-1 0 0,1 0 1 0 0,-1 0-1 0 0,0 0 1 0 0,0 1-1 0 0,0-1 1 0 0,0 1-1 0 0,1-1 1 0 0,-1 1-1 0 0,0 0 0 0 0,1 0 1 0 0,-1 0-1 0 0,0 1 1 0 0,1-1-1 0 0,-1 1 1 0 0,-1 1 44 0 0,-4 2-25 0 0,0 1-1 0 0,1-1 1 0 0,0 2 0 0 0,0-1-1 0 0,0 1 1 0 0,1 0-1 0 0,0 0 1 0 0,0 1 0 0 0,1 0-1 0 0,-3 4 26 0 0,4-3 5 0 0,0-1-1 0 0,1 1 0 0 0,0 1 1 0 0,0-1-1 0 0,1 0 1 0 0,0 1-1 0 0,0-1 0 0 0,1 1 1 0 0,1 0-1 0 0,-1-1 0 0 0,2 7-4 0 0,11 97 59 0 0,-6-99-19 0 0,1 0-1 0 0,0 0 1 0 0,1-1 0 0 0,1 0-1 0 0,0 0 1 0 0,1-1-1 0 0,0 0 1 0 0,1-1 0 0 0,0 0-1 0 0,3 2-39 0 0,-2-4 52 0 0,-1-1 0 0 0,1 0 0 0 0,1 0 0 0 0,-1-1 0 0 0,1-1 1 0 0,0 0-1 0 0,1-1 0 0 0,0 0 0 0 0,-1-2 0 0 0,1 1 0 0 0,1-1 0 0 0,-1-1 0 0 0,0-1 0 0 0,0 0 0 0 0,1-1 0 0 0,-1 0 0 0 0,1-1 0 0 0,-1-1 0 0 0,0 0 0 0 0,0-1 0 0 0,0 0 0 0 0,0-1 1 0 0,0-1-1 0 0,-1 0 0 0 0,0-1 0 0 0,0-1 0 0 0,0 0 0 0 0,8-6-52 0 0,256-207 332 0 0,-144 132-327 0 0,-48 69-101 0 0,-85 49 90 0 0,-72 25 308 0 0,22-28-266 0 0,14-9 20 0 0,0 2 1 0 0,1 2 0 0 0,0 1-1 0 0,2 2 1 0 0,-20 20-57 0 0,49-42-5 0 0,1 1 0 0 0,0 0 0 0 0,-1 0 0 0 0,1 0 0 0 0,0 0 0 0 0,1 0 0 0 0,-1 1 0 0 0,1-1 0 0 0,0 1 0 0 0,0-1 0 0 0,0 1 0 0 0,1 0 0 0 0,0 0 0 0 0,-1 0 0 0 0,2 0 0 0 0,-1 0 1 0 0,1 0-1 0 0,0 0 0 0 0,0 0 0 0 0,0 0 0 0 0,0 0 0 0 0,1 2 5 0 0,2-4 1 0 0,0 1 0 0 0,0-1 0 0 0,0 1 1 0 0,1-1-1 0 0,-1 0 0 0 0,1-1 1 0 0,0 1-1 0 0,0 0 0 0 0,0-1 0 0 0,0 0 1 0 0,0 0-1 0 0,0 0 0 0 0,0-1 0 0 0,1 1 1 0 0,-1-1-1 0 0,1 0 0 0 0,-1 0 0 0 0,1 0 1 0 0,-1-1-1 0 0,4 0-1 0 0,7 0 22 0 0,-1-2-1 0 0,1 1 1 0 0,-1-2-1 0 0,0 0 1 0 0,0-1 0 0 0,0 0-1 0 0,-1-1 1 0 0,1 0-1 0 0,-1-1 1 0 0,0-1 0 0 0,-1 0-1 0 0,0-1 1 0 0,0 0-1 0 0,0-1 1 0 0,-1 0 0 0 0,3-4-23 0 0,32-20 69 0 0,40-31 35 0 0,-80 57-89 0 0,-6 7-18 0 0,1 1 1 0 0,-1-1-1 0 0,0 0 1 0 0,0 0-1 0 0,0 1 1 0 0,1-1-1 0 0,-1 0 1 0 0,0 0-1 0 0,0 1 1 0 0,0-1-1 0 0,1 0 1 0 0,-1 0-1 0 0,0 0 1 0 0,1 0-1 0 0,-1 1 1 0 0,0-1-1 0 0,0 0 1 0 0,1 0-1 0 0,-1 0 1 0 0,0 0-1 0 0,1 0 1 0 0,-1 0-1 0 0,0 0 1 0 0,1 0-1 0 0,-1 0 1 0 0,0 0-1 0 0,1 0 1 0 0,-1 0-1 0 0,0 0 0 0 0,1 0 1 0 0,-1 0-1 0 0,0 0 1 0 0,0 0-1 0 0,1 0 1 0 0,-1 0-1 0 0,0-1 1 0 0,1 1-1 0 0,-1 0 1 0 0,0 0-1 0 0,0 0 1 0 0,1 0-1 0 0,-1-1 1 0 0,0 1-1 0 0,0 0 1 0 0,0 0-1 0 0,1-1 1 0 0,-1 1-1 0 0,0 0 1 0 0,0 0-1 0 0,0-1 1 0 0,1 1-1 0 0,-1 0 1 0 0,0-1-1 0 0,0 1 1 0 0,0 0-1 0 0,0-1 1 0 0,0 1-1 0 0,0 0 1 0 0,0 0-1 0 0,0-1 1 0 0,0 1-1 0 0,0-1 4 0 0,22 65 29 0 0,-20-59-27 0 0,1 1 0 0 0,1 0 0 0 0,-1-1 0 0 0,1 0 0 0 0,-1 1 0 0 0,2-1 0 0 0,-1-1-1 0 0,0 1 1 0 0,1-1 0 0 0,0 0 0 0 0,0 0 0 0 0,0 0 0 0 0,1 0 0 0 0,-1-1 0 0 0,1 0-1 0 0,0 0 1 0 0,0-1 0 0 0,0 0 0 0 0,0 0 0 0 0,0 0 0 0 0,1-1 0 0 0,-1 1 0 0 0,0-2-1 0 0,1 1 1 0 0,-1-1 0 0 0,1 0 0 0 0,-1 0 0 0 0,0 0 0 0 0,1-1 0 0 0,-1 0 0 0 0,0-1-1 0 0,1 1 1 0 0,-1-1 0 0 0,0 0 0 0 0,0-1 0 0 0,0 0 0 0 0,2-1-2 0 0,25-20 61 0 0,-2-1 0 0 0,0-1-1 0 0,-2-2 1 0 0,-1-1 0 0 0,-1-1 0 0 0,-2-2 0 0 0,-1 0 0 0 0,-1-1 0 0 0,9-20-61 0 0,-25 41 6 0 0,-1 0-1 0 0,0 0 1 0 0,0-1 0 0 0,-1 1 0 0 0,-1-1 0 0 0,0 0-1 0 0,-1-1 1 0 0,0 1 0 0 0,-1 0 0 0 0,-1-1-1 0 0,0 0 1 0 0,-1 0-6 0 0,0 12-3 0 0,1 1 0 0 0,-1-1-1 0 0,0 0 1 0 0,0 1 0 0 0,-1-1 0 0 0,1 1-1 0 0,0-1 1 0 0,-1 0 0 0 0,1 1 0 0 0,0-1-1 0 0,-1 1 1 0 0,0-1 0 0 0,1 1 0 0 0,-1-1-1 0 0,0 1 1 0 0,0 0 0 0 0,0-1 0 0 0,0 1-1 0 0,0 0 1 0 0,0 0 0 0 0,0 0 0 0 0,0-1-1 0 0,0 1 1 0 0,-1 0 0 0 0,1 1 0 0 0,0-1-1 0 0,-1 0 1 0 0,1 0 0 0 0,-1 1 0 0 0,1-1-1 0 0,-1 0 1 0 0,1 1 0 0 0,-1-1 0 0 0,1 1-1 0 0,-1 0 1 0 0,0 0 0 0 0,1 0-1 0 0,-1-1 1 0 0,1 2 0 0 0,-1-1 0 0 0,0 0-1 0 0,1 0 1 0 0,-1 0 0 0 0,1 1 3 0 0,-68 24-228 0 0,62-20 214 0 0,0-1-1 0 0,-1 1 1 0 0,1 0-1 0 0,1 0 0 0 0,-1 1 1 0 0,1 0-1 0 0,0 0 1 0 0,0 0-1 0 0,1 1 0 0 0,0 0 1 0 0,0 0-1 0 0,1 0 0 0 0,-1 1 1 0 0,2 0-1 0 0,-1-1 1 0 0,1 1-1 0 0,0 1 0 0 0,1-1 1 0 0,0 0-1 0 0,0 1 1 0 0,1-1-1 0 0,0 1 0 0 0,0-1 1 0 0,1 9 14 0 0,4-13-3 0 0,0 1 1 0 0,0 0-1 0 0,0-1 0 0 0,1 0 1 0 0,-1 0-1 0 0,1-1 1 0 0,0 1-1 0 0,0-1 1 0 0,1 0-1 0 0,-1 0 1 0 0,1-1-1 0 0,-1 1 0 0 0,1-1 1 0 0,0-1-1 0 0,0 1 1 0 0,0-1-1 0 0,0 0 1 0 0,0 0-1 0 0,0-1 1 0 0,0 1-1 0 0,0-1 0 0 0,0-1 1 0 0,0 1-1 0 0,0-1 1 0 0,1-1 2 0 0,240-1 181 0 0,-244 4-172 0 0,1-1 1 0 0,-1 1-1 0 0,0 0 0 0 0,0-1 0 0 0,0 2 1 0 0,0-1-1 0 0,0 0 0 0 0,0 0 1 0 0,0 1-1 0 0,0 0 0 0 0,-1-1 0 0 0,1 1 1 0 0,-1 0-1 0 0,1 0 0 0 0,-1 1 0 0 0,1-1 1 0 0,-1 0-1 0 0,0 1 0 0 0,0 0 1 0 0,-1-1-1 0 0,1 1 0 0 0,0 0 0 0 0,-1 0 1 0 0,0 0-1 0 0,1 0 0 0 0,-1 0 0 0 0,0 0 1 0 0,-1 0-1 0 0,1 1-9 0 0,5 102 383 0 0,-7-75-349 0 0,3-29-34 0 0,0 0 1 0 0,0 0 0 0 0,0 0 0 0 0,1 0-1 0 0,-1-1 1 0 0,0 1 0 0 0,1-1 0 0 0,-1 0-1 0 0,1 1 1 0 0,-1-1 0 0 0,1 0 0 0 0,0-1-1 0 0,-1 1 1 0 0,1 0 0 0 0,0-1 0 0 0,0 1 0 0 0,0-1-1 0 0,-1 0 1 0 0,1 0 0 0 0,0 0 0 0 0,0 0-1 0 0,0-1 1 0 0,-1 1 0 0 0,1-1 0 0 0,0 0-1 0 0,0 0 0 0 0,8 1-9 0 0,-5 0 19 0 0,17-3-317 0 0,-22 2 231 0 0,-1 1-1713 0 0,2 0 5376 0 0,-2 0-5142 0 0,1 0-4985 0 0,0 0-7089 0 0,-1 0 6353 0 0</inkml:trace>
  <inkml:trace contextRef="#ctx0" brushRef="#br0" timeOffset="619.809">3148 115 1296 0 0,'0'0'3173'0'0,"0"0"-430"0"0,0 0-200 0 0,0 0 5 0 0,0 0-180 0 0,0 0-297 0 0,0 0-324 0 0,0 0-328 0 0,0 0-250 0 0,0 0-205 0 0,0 0-195 0 0,0 0-127 0 0,0 0-105 0 0,-7-3-94 0 0,4 2-385 0 0,-1-1 1 0 0,0 1 0 0 0,0 0-1 0 0,0 0 1 0 0,0 0-1 0 0,0 1 1 0 0,0-1 0 0 0,0 1-1 0 0,0 0 1 0 0,0 0-1 0 0,0 0 1 0 0,0 1 0 0 0,0-1-1 0 0,0 1 1 0 0,0 0-1 0 0,-1 1-58 0 0,-152 78 835 0 0,156-79-834 0 0,0 0-1 0 0,0 0 0 0 0,0 0 1 0 0,0 0-1 0 0,0 0 0 0 0,0 0 1 0 0,0 0-1 0 0,0 0 0 0 0,0 1 1 0 0,1-1-1 0 0,-1 0 0 0 0,0 1 1 0 0,1-1-1 0 0,-1 0 0 0 0,1 1 1 0 0,0-1-1 0 0,-1 0 0 0 0,1 1 0 0 0,0-1 1 0 0,0 1-1 0 0,0-1 0 0 0,0 1 1 0 0,0-1-1 0 0,0 1 0 0 0,0-1 1 0 0,1 1-1 0 0,-1-1 0 0 0,0 0 1 0 0,1 1-1 0 0,-1-1 0 0 0,1 0 1 0 0,-1 1-1 0 0,1-1 0 0 0,0 0 1 0 0,0 0-1 0 0,0 1 0 0 0,-1-1 1 0 0,1 0-1 0 0,0 0 0 0 0,0 0 1 0 0,1 0-1 0 0,-1 0 0 0 0,56 46-52 0 0,-45-38 74 0 0,0 0-18 0 0,0 0-1 0 0,-1 1 0 0 0,0 0 1 0 0,-1 1-1 0 0,0 0 0 0 0,-1 0 1 0 0,0 1-1 0 0,-1 1 0 0 0,0 0 1 0 0,5 10-4 0 0,-10-18 49 0 0,0 0 0 0 0,0 1 0 0 0,-1 0 1 0 0,0-1-1 0 0,0 1 0 0 0,0 0 0 0 0,0 0 1 0 0,-1 0-1 0 0,0 0 0 0 0,0 0 0 0 0,-1 1 1 0 0,0-1-1 0 0,0 0 0 0 0,0 0 0 0 0,-1 0 1 0 0,0 0-1 0 0,0 0 0 0 0,0 0 0 0 0,-1 0 0 0 0,0 0 1 0 0,0 0-1 0 0,-1 0 0 0 0,1-1 0 0 0,-1 1 1 0 0,0-1-1 0 0,-1 0 0 0 0,-2 3-49 0 0,0-4 50 0 0,-1 0-1 0 0,1-1 1 0 0,-1 1 0 0 0,0-2-1 0 0,1 1 1 0 0,-1-1 0 0 0,-1 0-1 0 0,1 0 1 0 0,0-1 0 0 0,0 0-1 0 0,0-1 1 0 0,-1 1-1 0 0,1-1 1 0 0,0-1 0 0 0,-7 0-50 0 0,0 1-18 0 0,11 0-57 0 0,1-1 0 0 0,0 1 0 0 0,-1-1 0 0 0,1 1 0 0 0,0-1 0 0 0,-1 0 0 0 0,1 0 0 0 0,0 0-1 0 0,0 0 1 0 0,0 0 0 0 0,0 0 0 0 0,0-1 0 0 0,0 1 0 0 0,0-1 0 0 0,0 1 0 0 0,1-1 0 0 0,-1 0 0 0 0,1 1 0 0 0,-1-1 0 0 0,1 0 0 0 0,0 0 0 0 0,-1 0 0 0 0,1 0 0 0 0,0-2 75 0 0,-12-35-6777 0 0,10 31-290 0 0,-1 1-4838 0 0</inkml:trace>
</inkml:ink>
</file>

<file path=ppt/ink/ink9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5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26 192 8914 0 0,'0'0'2032'0'0,"0"0"-495"0"0,0 0-273 0 0,0 0 102 0 0,0 0 117 0 0,0 0-16 0 0,0 0-190 0 0,0 0-243 0 0,0 0-270 0 0,0 0-244 0 0,0 0-160 0 0,0 0-76 0 0,0-3-36 0 0,-4 57 1777 0 0,-17 104-388 0 0,21-158-1566 0 0,0 0 25 0 0,0 0 31 0 0,0 0 22 0 0,0 0 15 0 0,0 0 25 0 0,0-19 773 0 0,1 3-934 0 0,2-1 0 0 0,0 1-1 0 0,1-1 1 0 0,0 1 0 0 0,1 0 0 0 0,1 0 0 0 0,1 1 0 0 0,0 0-1 0 0,8-11-27 0 0,-9 13 15 0 0,8-14 3 0 0,1 1 0 0 0,1 1 0 0 0,2 0 0 0 0,0 1 0 0 0,1 1 0 0 0,6-3-18 0 0,5 3 84 0 0,-18 49-53 0 0,-10-14-21 0 0,-1-7-9 0 0,-1 1 0 0 0,2 0 0 0 0,-1 0-1 0 0,1-1 1 0 0,-1 1 0 0 0,2-1 0 0 0,-1 1 0 0 0,0-1-1 0 0,1 0 1 0 0,0 0 0 0 0,1 0 0 0 0,-1 0 0 0 0,1 0-1 0 0,0 0 0 0 0,24 3-1079 0 0,-7-8-3567 0 0,-11-1-1660 0 0,-6 1-5677 0 0</inkml:trace>
</inkml:ink>
</file>

<file path=ppt/ink/ink9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47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84 0 0 0,'0'0'1302'0'0,"0"0"399"0"0,0 0 105 0 0,0 0 88 0 0,0 0-19 0 0,0 0-167 0 0,0 0-207 0 0,0 0-196 0 0,0 0-173 0 0,0 0-126 0 0,0 0-130 0 0,-8-12-133 0 0,-25-35-80 0 0,0 31 982 0 0,23 14-1306 0 0,0 0 0 0 0,0 0-1 0 0,0 1 1 0 0,0 0 0 0 0,0 1-1 0 0,0 0 1 0 0,0 0-1 0 0,-1 1 1 0 0,1 1 0 0 0,0 0-1 0 0,1 0 1 0 0,-9 3-339 0 0,-11 7 289 0 0,2 0-1 0 0,0 2 1 0 0,1 1-1 0 0,0 1 1 0 0,-21 18-289 0 0,-91 88 1326 0 0,101-77-945 0 0,-26 39 283 0 0,30-32-334 0 0,13-16-117 0 0,-23 71 328 0 0,21-10-125 0 0,19 30-42 0 0,28-45-99 0 0,16 6-39 0 0,-14-44-132 0 0,64 56 61 0 0,-9-34-26 0 0,-66-58-100 0 0,1 1 1 0 0,-1-2-1 0 0,2 0 0 0 0,-1-1 1 0 0,1-1-1 0 0,-1 0 1 0 0,11 0-40 0 0,182 10 318 0 0,-175-16-231 0 0,91-21 47 0 0,-27-11 22 0 0,30-19-126 0 0,-16-14 89 0 0,-47 7 64 0 0,-36 15-77 0 0,-1-4-23 0 0,24-51-35 0 0,-30 44 52 0 0,-16-104 5 0 0,-34 56-121 0 0,-6 15 16 0 0,10 30 19 0 0,4 28-68 0 0,-19-23 81 0 0,-44-16-188 0 0,17 32 78 0 0,-10 1 46 0 0,20 9-26 0 0,-20-8-13 0 0,2 1-42 0 0,63 31-20 0 0,0 0 0 0 0,1 0 0 0 0,-1 1 0 0 0,0 1 0 0 0,0 0 1 0 0,0 0-1 0 0,0 1 0 0 0,0 0 0 0 0,-1 1 0 0 0,-6 1 133 0 0,15-2-133 0 0,0 1-1 0 0,1-1 1 0 0,-1 0-1 0 0,0 0 1 0 0,1 1-1 0 0,-1-1 0 0 0,1 1 1 0 0,-1-1-1 0 0,1 1 1 0 0,-1 0-1 0 0,1-1 1 0 0,-1 1-1 0 0,1 0 0 0 0,0 0 1 0 0,-1 0-1 0 0,1 0 1 0 0,0 0-1 0 0,0 1 1 0 0,0-1-1 0 0,0 0 0 0 0,0 0 1 0 0,0 1-1 0 0,0-1 1 0 0,0 1-1 0 0,0-1 1 0 0,1 1-1 0 0,-1-1 0 0 0,0 2 134 0 0,-1 28-10055 0 0,2-21 4762 0 0,0-2-5341 0 0</inkml:trace>
  <inkml:trace contextRef="#ctx0" brushRef="#br0" timeOffset="1318.419">605 640 0 0 0,'0'0'1318'0'0,"0"0"262"0"0,0 0 151 0 0,0 0 88 0 0,0 0-60 0 0,0 0-225 0 0,0 0-265 0 0,0 0-231 0 0,0 0-149 0 0,0 0-35 0 0,0 0-15 0 0,0 0 9 0 0,0-1-139 0 0,0-1 7028 0 0,0 11-3064 0 0,0-8-4664 0 0,0-1 2 0 0,0 0 5 0 0,0 0-16 0 0,0 0 2 0 0,0 0-4 0 0,0 0 4 0 0,0 11 1 0 0,0-8 1 0 0,0 4 32 0 0,0-6-28 0 0,0-1 1 0 0,0 0 2 0 0,0 0-11 0 0,0 0 12 0 0,0 0 0 0 0,0 0-16 0 0,0 0-7 0 0,0 0-5 0 0,0 0 19 0 0,0 0 6 0 0,0 0 5 0 0,0 0-4 0 0,0 0 8 0 0,0 0 14 0 0,8-15 359 0 0,14-13-239 0 0,-22 27-135 0 0,0 1 8 0 0,0 0-7 0 0,0 0 14 0 0,0 0-7 0 0,0 0-9 0 0,0 0-3 0 0,0 0 13 0 0,0 0-13 0 0,-3 14-41 0 0,17-31 91 0 0,-11 11-264 0 0,-8 19-98 0 0,1-6-416 0 0,-6 19-1637 0 0,11-18-1935 0 0,6-2-3413 0 0,-3-2-4158 0 0</inkml:trace>
  <inkml:trace contextRef="#ctx0" brushRef="#br0" timeOffset="1969.015">546 1564 4225 0 0,'0'0'2691'0'0,"0"0"-392"0"0,0 0-289 0 0,0 0-68 0 0,0 0-96 0 0,0 0-261 0 0,0 0-345 0 0,0 0-323 0 0,0 0-289 0 0,0 0-213 0 0,0 0-90 0 0,0 0 34 0 0,0 0 109 0 0,0 7 107 0 0,-21 118 1861 0 0,-12 12-1210 0 0,17-27-1002 0 0,16-63-668 0 0,1-47 100 0 0,-1 1 1 0 0,1 0 0 0 0,0 0-1 0 0,0-1 1 0 0,-1 1 0 0 0,1 0 0 0 0,0-1-1 0 0,0 1 1 0 0,0-1 0 0 0,0 1-1 0 0,0-1 1 0 0,0 0 0 0 0,0 1-1 0 0,0-1 1 0 0,0 0 0 0 0,0 1 0 0 0,0-1-1 0 0,0 0 1 0 0,0 0 0 0 0,0 0-1 0 0,0 0 1 0 0,0 0 0 0 0,0 0-1 0 0,0-1 1 0 0,0 1 0 0 0,0 0 0 0 0,0 0-1 0 0,0-1 1 0 0,0 1 0 0 0,0-1-1 0 0,0 1 1 0 0,0-1 0 0 0,0 1-1 0 0,0-1 1 0 0,0 1 0 0 0,0-1-1 0 0,-1 0 1 0 0,1 0 343 0 0,4-3-5486 0 0,-2 1-949 0 0</inkml:trace>
  <inkml:trace contextRef="#ctx0" brushRef="#br0" timeOffset="2562.91">1166 1299 5249 0 0,'0'0'792'0'0,"0"0"-294"0"0,0 0-77 0 0,0 0 103 0 0,0 0 104 0 0,0 0 42 0 0,0 0-18 0 0,0 0-53 0 0,0 0-94 0 0,0 0-94 0 0,0 0-80 0 0,0 0-66 0 0,0 0-47 0 0,9-4-13 0 0,34-17 128 0 0,4-28-433 0 0,-37 38 6588 0 0,-11 33 3270 0 0,0-3-11443 0 0,9 54 2341 0 0,-15 130-9 0 0,-12-24-430 0 0,-3-45-184 0 0,22-115 79 0 0,0-23-6033 0 0,6-7-3923 0 0,-5 10 8047 0 0,3-2-9068 0 0</inkml:trace>
  <inkml:trace contextRef="#ctx0" brushRef="#br0" timeOffset="2949.011">110 1807 9026 0 0,'0'0'1438'0'0,"0"0"-549"0"0,0 0-181 0 0,0 0 235 0 0,0 0 305 0 0,0 0 139 0 0,0 0-82 0 0,0 0-157 0 0,0 0-143 0 0,0 0-104 0 0,0 0-48 0 0,0 0-6 0 0,0 0 22 0 0,26-4 10 0 0,79-11-36 0 0,47 12 1678 0 0,397-5-486 0 0,365 27-3661 0 0,-914-19 1118 0 0,0 0-96 0 0,-6-14-6656 0 0,1 9-731 0 0,-2 2-2865 0 0</inkml:trace>
  <inkml:trace contextRef="#ctx0" brushRef="#br0" timeOffset="3283.763">1624 1564 1816 0 0,'0'0'2960'0'0,"0"0"-815"0"0,0 0-309 0 0,0 0 165 0 0,0 0 178 0 0,0 0-73 0 0,0 0-377 0 0,0 0-468 0 0,0 0-425 0 0,0 0-262 0 0,0 0-45 0 0,0 0 46 0 0,0 0 68 0 0,-25 13 13 0 0,-79 44-45 0 0,-328 189 790 0 0,258-154-3538 0 0,143-75 249 0 0,6-3-1465 0 0,3 0-4777 0 0,15-7-220 0 0</inkml:trace>
  <inkml:trace contextRef="#ctx0" brushRef="#br0" timeOffset="3699.4">786 1634 6513 0 0,'0'0'1679'0'0,"0"0"-368"0"0,0 0-93 0 0,0 0 164 0 0,0 0 113 0 0,0 0-30 0 0,0 0-150 0 0,0 0-196 0 0,0 0-197 0 0,-31 20-160 0 0,-96 64-135 0 0,-25 15 1016 0 0,-113 43-1764 0 0,192-106-2621 0 0,29-16-4550 0 0,35-13 1438 0 0,1 1 412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12.9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0 684,'15'-2,"0"-1,0 0,0-2,-1 1,0-2,0 0,0 0,-1-2,0 1,0-2,-1 0,0 0,0-1,-1 0,-1-1,1-1,2-4,41-63,-53 79,0 0,0 0,0 0,0 0,0 1,0-1,1 0,-1 0,0 1,-1-1,1 0,0 1,0-1,0 1,0-1,0 1,0 0,0-1,-1 1,1 0,0 0,-1-1,1 1,0 0,-1 0,1 0,-1 0,1 0,-1 0,0 0,1 0,-1 0,0 0,0 0,0 0,0 0,0 0,0 0,0 0,0 0,0 0,0 0,0 0,-1 0,1 0,0 0,-1 0,1 0,-1 0,1 0,0 1,9 225,25 138,-29-303,-5-49,0 0,1 0,1 0,0 0,0 0,2 0,-1-1,2 0,4 12,-8-24,-1 1,0 0,0-1,0 1,1-1,-1 1,0-1,1 1,-1 0,0-1,1 1,-1-1,1 0,-1 1,1-1,-1 1,1-1,-1 0,1 1,-1-1,1 0,-1 0,1 1,0-1,-1 0,1 0,-1 0,1 0,0 0,-1 0,1 0,-1 0,1 0,0 0,-1 0,1 0,0 0,-1 0,1-1,-1 1,1 0,-1 0,1-1,0 1,-1 0,1-1,-1 1,0-1,1 1,-1-1,1 1,-1-1,0 1,1-1,-1 1,0-1,1 1,-1-1,0 1,0-1,17-40,-16 37,140-390,-112 325,-3-2,-4-1,6-39,-24 77,-5 29</inkml:trace>
  <inkml:trace contextRef="#ctx0" brushRef="#br0" timeOffset="3330.942">141 119,'138'11,"-116"-6,0 0,0-2,1-1,-1 0,1-2,0-1,-1 0,1-2,6-2,156-14,-206 2,-21 1,-109-56,135 59</inkml:trace>
  <inkml:trace contextRef="#ctx0" brushRef="#br0" timeOffset="4318.786">1043 175,'-11'305,"-32"69,12-117,14-172,12-61</inkml:trace>
  <inkml:trace contextRef="#ctx0" brushRef="#br0" timeOffset="5354.252">1185 91,'4'-1,"11"-4,0 1,0 1,0 0,0 1,1 0,-1 1,0 1,1 1,-1 0,9 2,-22-3,1 1,-1-1,0 1,0 0,0-1,0 1,0 0,0 0,0 1,0-1,0 0,-1 1,1-1,0 1,-1-1,1 1,-1 0,0-1,1 1,-1 0,0 0,0 0,0 0,-1 0,1 0,0 0,-1 0,1 1,-1-1,0 0,0 0,0 0,0 1,0-1,-26 77,7-28,19-49,0 1,0-1,0 0,0 0,0 1,0-1,0 0,1 1,-1-1,1 0,0 0,-1 0,1 0,0 0,0 0,1 0,-1 0,0 0,1 0,-1 0,1-1,-1 1,1-1,0 1,0-1,-1 1,1-1,0 0,0 0,0 0,1 0,-1-1,0 1,0 0,0-1,1 0,-1 1,0-1,0 0,3 0,96-6,-43-9,-32 9</inkml:trace>
  <inkml:trace contextRef="#ctx0" brushRef="#br0" timeOffset="5804.421">1806 768,'24'-4,"22"-3,9 1,-1 1,-10-3,-7-1,-5 2,-3 2,-2 1,-1 2,0 1,1 1,0 0,1 1,-5-1</inkml:trace>
  <inkml:trace contextRef="#ctx0" brushRef="#br0" timeOffset="6052.531">1890 1051,'39'5,"31"1,9 0,-4-1,-10-2,-12-1,-9 0,-8-2,-10 0</inkml:trace>
</inkml:ink>
</file>

<file path=ppt/ink/ink9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01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1615 103 0 0 0,'0'0'1135'0'0,"0"0"436"0"0,0 0 65 0 0,0 0-107 0 0,0 0-162 0 0,0 0-191 0 0,-16-12-131 0 0,-49-35-87 0 0,4 21 2325 0 0,32 20-2162 0 0,-1 1-1 0 0,0 2 0 0 0,1 0 1 0 0,-1 2-1 0 0,-26 3-1120 0 0,-1-1 964 0 0,26 2-542 0 0,0 0 1 0 0,0 2 0 0 0,0 2 0 0 0,0 1-1 0 0,-8 4-422 0 0,16-6 202 0 0,-21 12 61 0 0,0 1 0 0 0,1 2-1 0 0,2 2 1 0 0,0 2 0 0 0,1 1 0 0 0,2 3 0 0 0,1 0 0 0 0,-11 14-263 0 0,3-6 175 0 0,-124 124 557 0 0,60-21-304 0 0,61-69-127 0 0,2 2 1 0 0,4 2-1 0 0,-30 74-301 0 0,9 43 329 0 0,55-158-245 0 0,2 1-1 0 0,1 0 0 0 0,1 0 0 0 0,3 0 0 0 0,0 1 0 0 0,3 3-83 0 0,-2 6 99 0 0,33 147 252 0 0,-21-147-263 0 0,18 42 30 0 0,-2-31-16 0 0,43 101 67 0 0,-6-61 7 0 0,40 41 27 0 0,-83-114-159 0 0,0-1 0 0 0,2-1-1 0 0,1-1 1 0 0,0-1 0 0 0,1-1 0 0 0,1-1 0 0 0,1-1 0 0 0,0-2 0 0 0,20 7-44 0 0,194 61 202 0 0,-155-66-58 0 0,0-4 0 0 0,0-4 0 0 0,1-4 0 0 0,49-4-144 0 0,53-28 114 0 0,-89 8-58 0 0,154-51 108 0 0,-132 16-119 0 0,39-32 66 0 0,3-57 70 0 0,-132 111-169 0 0,67-74 67 0 0,-4-26 53 0 0,-75 89-131 0 0,41-70 103 0 0,-33 51-97 0 0,1-33 61 0 0,-16-183 76 0 0,-39 113-104 0 0,6 96-52 0 0,-21-66 44 0 0,-24 11-40 0 0,38 81 45 0 0,-89-100-43 0 0,40 59-5 0 0,8 23-58 0 0,0 3 55 0 0,-3 4 9 0 0,-121-58-74 0 0,56 38 31 0 0,5 26-18 0 0,104 43-98 0 0,0 1 0 0 0,0 2 0 0 0,0 0 0 0 0,-1 2 0 0 0,1 0 0 0 0,-1 2 0 0 0,1 1 1 0 0,-1 1-1 0 0,-8 4 164 0 0,-17 21-3203 0 0,42 13-6361 0 0,10-27 2269 0 0,0-5-2407 0 0</inkml:trace>
  <inkml:trace contextRef="#ctx0" brushRef="#br0" timeOffset="769.439">1357 1295 0 0 0,'0'0'1335'0'0,"0"0"548"0"0,0 0 280 0 0,0 0-20 0 0,0 0-89 0 0,0 0-160 0 0,0 0-265 0 0,0 0-243 0 0,0 0-236 0 0,0 0-159 0 0,0 0-138 0 0,-6 0-122 0 0,-20 2-132 0 0,2 22 1122 0 0,-1 9 6 0 0,25-33-1597 0 0,0 0-41 0 0,0 0-6 0 0,0 0-14 0 0,0 0 3 0 0,0 0 2 0 0,0 0-18 0 0,0 0 4 0 0,0 0-6 0 0,0 0-4 0 0,0 0 27 0 0,18-22 1145 0 0,-11 20 1054 0 0,-18 10-1847 0 0,-6 4-247 0 0,16-11-121 0 0,1-1-3 0 0,0 0-8 0 0,0 0 0 0 0,0 0-26 0 0,0 0-30 0 0,0 0-18 0 0,0 0-28 0 0,0 0-76 0 0,0 0-99 0 0,0 0-147 0 0,0 0-178 0 0,20 1-4944 0 0,-12 3 3108 0 0,4 1-6099 0 0,-8-4-1204 0 0</inkml:trace>
  <inkml:trace contextRef="#ctx0" brushRef="#br0" timeOffset="1967.822">2697 1605 0 0 0,'0'0'527'0'0,"0"0"374"0"0,0 0 78 0 0,0 0-20 0 0,0 0-68 0 0,0 0-134 0 0,0 0-142 0 0,0 0-51 0 0,0 0 106 0 0,0 0 131 0 0,0 0 117 0 0,0 10 26 0 0,0 80 1406 0 0,-8 194-190 0 0,-3 572-4763 0 0,27-674 2990 0 0,-6-80-114 0 0,-20 9 34 0 0,-20 14-191 0 0,3-26-45 0 0,-16 15 18 0 0,38-96-118 0 0,1 0 1 0 0,1 0-1 0 0,0 1 1 0 0,2 0-1 0 0,0-1 1 0 0,1 1-1 0 0,1 10 29 0 0,0 8-1034 0 0,-1-34 60 0 0,0 2-416 0 0,0-1-7008 0 0,0-1 7718 0 0</inkml:trace>
  <inkml:trace contextRef="#ctx0" brushRef="#br0" timeOffset="3369.61">1250 1932 0 0 0,'0'0'220'0'0,"0"0"163"0"0,0 0-4 0 0,0 0 10 0 0,-1-11 572 0 0,-14 52 1708 0 0,10-21-2061 0 0,1 0 0 0 0,0 0 0 0 0,2 1 0 0 0,0-1 0 0 0,1 1 0 0 0,1 0 0 0 0,3 16-608 0 0,-2 20 638 0 0,13 247 707 0 0,2-42-141 0 0,-12 88-1204 0 0,-5-255 228 0 0,2-60-94 0 0,-3 0 0 0 0,0 0 0 0 0,-3-1 0 0 0,0 1 0 0 0,-7 15-134 0 0,-21 86 790 0 0,25-3-151 0 0,23-92-480 0 0,-14-37-932 0 0,6-19-9834 0 0,-4 11 7057 0 0</inkml:trace>
  <inkml:trace contextRef="#ctx0" brushRef="#br0" timeOffset="3903.12">345 3372 8786 0 0,'0'0'660'0'0,"0"0"159"0"0,41-12 124 0 0,134-37 153 0 0,20-1 1314 0 0,11 2 2937 0 0,181-18-5347 0 0,215 2 1924 0 0,-284 33-1575 0 0,460-61-177 0 0,-448 40-257 0 0,-277 48-108 0 0,12-2-779 0 0,-27-6-2928 0 0,-27 4 21 0 0,-2 2-3322 0 0,-5 5 925 0 0</inkml:trace>
  <inkml:trace contextRef="#ctx0" brushRef="#br0" timeOffset="4201.515">3332 2706 7298 0 0,'0'0'2313'0'0,"0"0"-824"0"0,0 0-310 0 0,0 0 22 0 0,0 0 23 0 0,0 0-47 0 0,0 0-68 0 0,0 0-84 0 0,0 0-132 0 0,0 0-177 0 0,0 0-162 0 0,0 0-118 0 0,-33 3-90 0 0,-103 16-71 0 0,128-18-246 0 0,1 0 0 0 0,-1 0-1 0 0,1 1 1 0 0,0 0 0 0 0,0 1-1 0 0,0 0 1 0 0,0 0 0 0 0,0 0-1 0 0,0 1 1 0 0,1 0-1 0 0,0 0 1 0 0,-6 5-29 0 0,-3 3 59 0 0,-519 378 470 0 0,215-150-1267 0 0,162-120-4476 0 0,75-55-5681 0 0,58-45 5575 0 0</inkml:trace>
  <inkml:trace contextRef="#ctx0" brushRef="#br0" timeOffset="4646.633">1815 2739 7722 0 0,'0'0'984'0'0,"0"0"51"0"0,0 0 122 0 0,0 0 189 0 0,0 0 48 0 0,-39 27-159 0 0,-121 91-277 0 0,23-15 235 0 0,-457 315-944 0 0,506-357-1371 0 0,33-22-1230 0 0,0-1-4028 0 0,31-21-1039 0 0</inkml:trace>
  <inkml:trace contextRef="#ctx0" brushRef="#br0" timeOffset="5939.507">1346 3884 8314 0 0,'0'0'1235'0'0,"0"0"-190"0"0,0 0-45 0 0,0 0 154 0 0,0 0 158 0 0,0 0-37 0 0,0 0-220 0 0,0 0-233 0 0,0 0-238 0 0,0 0-212 0 0,0 0-97 0 0,-13 33-54 0 0,-36 104-17 0 0,23-46 232 0 0,-4 49 211 0 0,12-41-62 0 0,37-171 2133 0 0,90-179-2328 0 0,-77 166-212 0 0,-23 52 149 0 0,-9 33-284 0 0,0 0 32 0 0,0 0-2 0 0,0 0 6 0 0,0 0 33 0 0,0 27 28 0 0,0-13-128 0 0,0 0 1 0 0,1 0 0 0 0,1 0 0 0 0,0 0-1 0 0,1 0 1 0 0,0 0 0 0 0,1-1 0 0 0,1 0-1 0 0,1 4-12 0 0,59 83 103 0 0,-62-96-83 0 0,0 0 1 0 0,0-1-1 0 0,0 1 1 0 0,0-1-1 0 0,1 0 0 0 0,-1 0 1 0 0,1 0-1 0 0,0 0 1 0 0,0-1-1 0 0,0 1 0 0 0,0-1 1 0 0,0 0-1 0 0,1 0 1 0 0,-1 0-1 0 0,1-1 0 0 0,-1 0 1 0 0,1 0-1 0 0,-1 0 1 0 0,1 0-1 0 0,3-1-20 0 0,-4-2 100 0 0,0 0 0 0 0,0-1 0 0 0,0 0 0 0 0,-1 1 0 0 0,1-2 0 0 0,-1 1 0 0 0,1 0 0 0 0,-1-1 0 0 0,0 1 0 0 0,-1-1 0 0 0,1 0-1 0 0,-1 0 1 0 0,1 0 0 0 0,-1 0 0 0 0,0 0 0 0 0,-1-1 0 0 0,1 1 0 0 0,0-4-100 0 0,27-91 776 0 0,-21-78-234 0 0,-15 145-1248 0 0,7 31 199 0 0,0 1-355 0 0,0 0-496 0 0,4 11-9858 0 0,-1-7-340 0 0</inkml:trace>
  <inkml:trace contextRef="#ctx0" brushRef="#br0" timeOffset="6435.394">1859 4049 14491 0 0,'0'0'1524'0'0,"0"0"-387"0"0,0 0-168 0 0,0 0-3 0 0,0 0-38 0 0,0 0-116 0 0,0 0-140 0 0,0 0-126 0 0,0 0-164 0 0,0 0-108 0 0,0 0-49 0 0,0 0 6 0 0,0 0 29 0 0,-4 34-5 0 0,-11 101-1 0 0,19-46 281 0 0,18 7 160 0 0,-20-82 19 0 0,0-21 1290 0 0,2-69-1667 0 0,3 0-1 0 0,4 0 1 0 0,3 1-337 0 0,-13 65 14 0 0,29-93 136 0 0,2 45-129 0 0,-31 57-33 0 0,4 17-15 0 0,36 82-123 0 0,-7-42-276 0 0,11-40-2825 0 0,-28-16-626 0 0,-2-2-3298 0 0,-10-1-4640 0 0</inkml:trace>
</inkml:ink>
</file>

<file path=ppt/ink/ink9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14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807 144 0 0 0,'0'0'672'0'0,"0"0"552"0"0,0 0 187 0 0,0 0 82 0 0,0 0 0 0 0,0 0-52 0 0,0 0-29 0 0,0 0 0 0 0,0 0 10 0 0,0 0-62 0 0,10-14-200 0 0,32-42-237 0 0,-42 56-899 0 0,-1 0 0 0 0,1 0 0 0 0,0 1 0 0 0,-1-1 0 0 0,1 0-1 0 0,0 0 1 0 0,-1 0 0 0 0,1 1 0 0 0,-1-1 0 0 0,1 0 0 0 0,0 0-1 0 0,-1 0 1 0 0,1 0 0 0 0,-1 0 0 0 0,1 0 0 0 0,-1 0 0 0 0,1 0 0 0 0,0 0-1 0 0,-1 0 1 0 0,1 0 0 0 0,-1 0 0 0 0,1 0 0 0 0,-1 0 0 0 0,1 0-1 0 0,0 0 1 0 0,-1 0 0 0 0,1-1 0 0 0,-1 1 0 0 0,1 0 0 0 0,0 0 0 0 0,-1 0-1 0 0,1-1 1 0 0,0 1 0 0 0,-1 0 0 0 0,1 0 0 0 0,0-1 0 0 0,-1 1-1 0 0,1 0 1 0 0,0-1 0 0 0,0 1 0 0 0,-1-1 0 0 0,1 1 0 0 0,0 0 0 0 0,0-1-1 0 0,0 1 1 0 0,0 0 0 0 0,0-1 0 0 0,-1 1 0 0 0,1-1 0 0 0,0 1-1 0 0,0-1 1 0 0,0 1 0 0 0,0 0 0 0 0,0-1 0 0 0,0 1 0 0 0,0-1 0 0 0,0 1-1 0 0,0-1 1 0 0,1 1 0 0 0,-1 0 0 0 0,0-1 0 0 0,0 1 0 0 0,0-1-1 0 0,0 1 1 0 0,1 0 0 0 0,-1-1 0 0 0,0 1-24 0 0,-20 8 196 0 0,-1 0 1 0 0,2 2-1 0 0,-1 0 1 0 0,1 2-1 0 0,1 0 0 0 0,0 1 1 0 0,-11 10-197 0 0,-23 16 141 0 0,-326 236 351 0 0,147-128 959 0 0,212-131-1487 0 0,191-61 446 0 0,-102 23-302 0 0,-40 11-82 0 0,-1 2 1 0 0,1 1-1 0 0,1 1 1 0 0,-1 2-1 0 0,1 1 1 0 0,12 1-27 0 0,-34 2 16 0 0,-7 1-14 0 0,0-1 0 0 0,0 1 1 0 0,0-1-1 0 0,0 1 1 0 0,0 0-1 0 0,0 0 0 0 0,0 0 1 0 0,0 0-1 0 0,0 0 1 0 0,0 0-1 0 0,0 0 0 0 0,0 1 1 0 0,0-1-1 0 0,0 1 0 0 0,0-1 1 0 0,-1 1-1 0 0,1 0 1 0 0,0 0-1 0 0,0 0 0 0 0,-1 0 1 0 0,1 0-1 0 0,0 0 0 0 0,-1 0 1 0 0,1 1-1 0 0,-1-1 1 0 0,1 0-1 0 0,-1 1 0 0 0,0-1 1 0 0,0 1-1 0 0,0 0 0 0 0,0-1 1 0 0,0 1-1 0 0,1 1-2 0 0,-3 7 67 0 0,0-1-1 0 0,-1 0 1 0 0,0 1-1 0 0,0-1 1 0 0,-1 0 0 0 0,0 0-1 0 0,-1 0 1 0 0,0-1-1 0 0,0 1 1 0 0,-1-1-1 0 0,0 0 1 0 0,-1 0-1 0 0,1-1 1 0 0,-1 1 0 0 0,-2 0-67 0 0,5-4 16 0 0,-223 244 763 0 0,133-155-407 0 0,89-89-354 0 0,-22 22 139 0 0,1 0 0 0 0,2 2 0 0 0,1 1 0 0 0,1 0 0 0 0,1 2-157 0 0,19-27 2 0 0,0 0 0 0 0,0 0 1 0 0,0 0-1 0 0,1 0 0 0 0,-1 0 1 0 0,1 0-1 0 0,0 0 0 0 0,0 0 1 0 0,0 0-1 0 0,1 0 0 0 0,-1-1 1 0 0,1 1-1 0 0,0 0 0 0 0,0 0 1 0 0,1 0-1 0 0,-1 0 0 0 0,1-1 1 0 0,-1 1-1 0 0,1-1 0 0 0,0 1 1 0 0,1-1-1 0 0,-1 0 0 0 0,1 0 0 0 0,-1 0 1 0 0,1 0-1 0 0,0 0 0 0 0,0 0 1 0 0,0-1-1 0 0,0 0 0 0 0,1 1 1 0 0,-1-1-1 0 0,0 0 0 0 0,1-1 1 0 0,0 1-1 0 0,-1-1 0 0 0,1 1 1 0 0,0-1-1 0 0,0 0 0 0 0,0 0 1 0 0,0-1-1 0 0,0 1 0 0 0,0-1 1 0 0,0 0-1 0 0,0 0 0 0 0,0-1 0 0 0,2 1-1 0 0,28-3 21 0 0,0-1 1 0 0,-1-1-1 0 0,0-2 1 0 0,0-2 0 0 0,0-1-1 0 0,-1-1 1 0 0,-1-1 0 0 0,0-2-1 0 0,-1-2 1 0 0,0 0 0 0 0,25-20-23 0 0,-43 29-12 0 0,2-1-12 0 0,8-3-237 0 0,-1-1 0 0 0,0 0 0 0 0,-1-2 0 0 0,0-1 0 0 0,-1 0 0 0 0,-1-1 0 0 0,0-1 0 0 0,-1-1 0 0 0,7-10 261 0 0,-20 20-523 0 0,0 0 0 0 0,-1 0 0 0 0,1 0 0 0 0,-2-1 0 0 0,1 1 0 0 0,-1-1 0 0 0,0 0 0 0 0,-1 1 0 0 0,0-1 0 0 0,0 0 0 0 0,-1 0 0 0 0,0 0 0 0 0,-1-1 523 0 0,-21-67-11090 0 0,13 61 6824 0 0</inkml:trace>
  <inkml:trace contextRef="#ctx0" brushRef="#br0" timeOffset="298.64">201 1 5401 0 0,'0'0'1987'0'0,"0"0"-248"0"0,0 0-500 0 0,0 0-424 0 0,0 0-322 0 0,0 0-218 0 0,0 0-49 0 0,0 0 72 0 0,0 0 178 0 0,0 0 231 0 0,0 0 177 0 0,0 0 85 0 0,0 0-66 0 0,-2 16-127 0 0,-3 187 1636 0 0,61 241 125 0 0,-21-199-1830 0 0,-1 156-707 0 0,-8-76 150 0 0,-1-86-376 0 0,-24-177 710 0 0,-2-32-4016 0 0,1-15-2339 0 0,1 0-3930 0 0,-1-15 5753 0 0</inkml:trace>
</inkml:ink>
</file>

<file path=ppt/ink/ink9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0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71 158 0 0 0,'0'0'1650'0'0,"0"0"359"0"0,0 0 196 0 0,0 0-102 0 0,0 0-223 0 0,0 0-329 0 0,0 0-342 0 0,0 0-260 0 0,0 0-143 0 0,-5-1-71 0 0,-15-6-54 0 0,16 34 1892 0 0,-26 127 1141 0 0,23 74-1807 0 0,3-214 374 0 0,4-45 251 0 0,0 20-3140 0 0,0-15 643 0 0,2 1-1 0 0,1-1 1 0 0,0 1 0 0 0,2 0 0 0 0,1 0 0 0 0,1 0 0 0 0,9-19-35 0 0,-1 5 35 0 0,2 1 0 0 0,1 1-1 0 0,3 1 1 0 0,0 0 0 0 0,2 2 0 0 0,11-11-35 0 0,-32 42-2 0 0,-1 0 0 0 0,0 0-1 0 0,1 1 1 0 0,0-1 0 0 0,0 0-1 0 0,0 1 1 0 0,0 0 0 0 0,0-1-1 0 0,0 1 1 0 0,1 0 0 0 0,-1 0 0 0 0,1 0-1 0 0,0 0 1 0 0,-1 1 0 0 0,1-1-1 0 0,0 1 1 0 0,0-1 0 0 0,0 1-1 0 0,0 0 1 0 0,0 0 0 0 0,0 1 0 0 0,0-1-1 0 0,0 1 1 0 0,0-1 0 0 0,1 1-1 0 0,-1 0 1 0 0,0 0 0 0 0,0 0-1 0 0,0 1 1 0 0,0-1 0 0 0,1 1-1 0 0,-1 0 1 0 0,0-1 0 0 0,0 2 0 0 0,0-1-1 0 0,0 0 1 0 0,-1 0 0 0 0,1 1-1 0 0,0 0 1 0 0,2 1 2 0 0,2 8-46 0 0,0 1 1 0 0,-1 0-1 0 0,0 0 0 0 0,0 1 0 0 0,-2 0 1 0 0,0 0-1 0 0,0 0 0 0 0,-1 0 0 0 0,0 1 1 0 0,-1 3 45 0 0,15 38-1809 0 0,-5-40-2148 0 0,3-4-4878 0 0,-12-11-2829 0 0</inkml:trace>
</inkml:ink>
</file>

<file path=ppt/ink/ink9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25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3179 1 6497 0 0,'0'0'1613'0'0,"0"0"-37"0"0,0 0-61 0 0,0 0 80 0 0,0 0 39 0 0,0 0-103 0 0,0 0-164 0 0,0 0-219 0 0,0 0-276 0 0,0 0-260 0 0,0 0-129 0 0,0 0-11 0 0,0 0 68 0 0,0 11 56 0 0,8 206 1880 0 0,18 173-1035 0 0,-23-155-2045 0 0,-3-234 261 0 0,0-1-86 0 0,0 0-85 0 0,0 0-98 0 0,0 0-169 0 0,-11-15-6445 0 0,-13-13-5238 0 0,22 23 9469 0 0</inkml:trace>
  <inkml:trace contextRef="#ctx0" brushRef="#br0" timeOffset="244.241">2888 608 10226 0 0,'0'0'1458'0'0,"0"0"-202"0"0,0 0 62 0 0,0 0 199 0 0,0 0 12 0 0,0 0-105 0 0,0 0-126 0 0,0 0-150 0 0,0 0-144 0 0,32-8-158 0 0,101-26-156 0 0,55-38 1177 0 0,67-34-2391 0 0,-248 96-4534 0 0,-5 2-7906 0 0,1 7 5929 0 0</inkml:trace>
  <inkml:trace contextRef="#ctx0" brushRef="#br0" timeOffset="731.994">3608 49 13899 0 0,'0'0'1216'0'0,"0"0"-369"0"0,0 0-247 0 0,0 0 122 0 0,0 0 262 0 0,0 0 227 0 0,0 0 96 0 0,0 0-98 0 0,0 0-232 0 0,-2 32-273 0 0,-3 103-197 0 0,-7 132 962 0 0,23-55-1085 0 0,10-81-285 0 0,-4-73-59 0 0,-16-57-33 0 0,0-1 1 0 0,0 1-1 0 0,1-1 1 0 0,-1 1-1 0 0,0-1 0 0 0,1 0 1 0 0,-1 1-1 0 0,0-1 1 0 0,1 0-1 0 0,-1 0 1 0 0,0 0-1 0 0,1 0 0 0 0,-1 0 1 0 0,0 0-1 0 0,1 0 1 0 0,-1 0-1 0 0,0-1 0 0 0,1 1 1 0 0,-1 0-1 0 0,0-1 1 0 0,0 1-1 0 0,1-1 1 0 0,-1 1-1 0 0,0-1 0 0 0,0 0 1 0 0,0 0-1 0 0,0 1 1 0 0,0-1-1 0 0,0 0 0 0 0,0 0 1 0 0,0 0-1 0 0,0-1-7 0 0,80-90 223 0 0,52-29-216 0 0,-115 109-4 0 0,-13 7-4 0 0,1 1-1 0 0,0 0 1 0 0,0 0 0 0 0,1 0 0 0 0,-1 1-1 0 0,1 0 1 0 0,0 0 0 0 0,0 1 0 0 0,0 0-1 0 0,0 0 1 0 0,7-1 1 0 0,-7 33 69 0 0,-6 134 411 0 0,14-122-422 0 0,-15-41-144 0 0,0 0 0 0 0,1 1 1 0 0,-1-1-1 0 0,1 0 0 0 0,-1 0 1 0 0,1 1-1 0 0,-1-1 0 0 0,1 0 0 0 0,0 0 1 0 0,0 0-1 0 0,-1 0 0 0 0,1 0 0 0 0,0 0 1 0 0,0 0-1 0 0,0 0 0 0 0,0 0 1 0 0,0 0-1 0 0,0 0 0 0 0,0 0 0 0 0,1-1 1 0 0,-1 1-1 0 0,0-1 0 0 0,0 1 1 0 0,1-1-1 0 0,-1 1 0 0 0,0-1 0 0 0,0 0 1 0 0,1 1-1 0 0,-1-1 0 0 0,0 0 1 0 0,1 0-1 0 0,-1 0 0 0 0,1 0 0 0 0,-1 0 1 0 0,0 0-1 0 0,1 0 0 0 0,-1-1 0 0 0,0 1 1 0 0,0 0-1 0 0,1-1 0 0 0,-1 1 1 0 0,0-1-1 0 0,0 0 0 0 0,1 1 0 0 0,-1-1 1 0 0,1 0 85 0 0,51-41-5378 0 0,-33 18-246 0 0,-3 4-2412 0 0,-10 12 3779 0 0</inkml:trace>
  <inkml:trace contextRef="#ctx0" brushRef="#br0" timeOffset="1448.006">4386 542 2713 0 0,'0'0'4004'0'0,"0"0"-1394"0"0,0 0-617 0 0,0 0-180 0 0,0 0-224 0 0,0 0-298 0 0,0 0-194 0 0,0 0-103 0 0,0 0-118 0 0,0 0-134 0 0,0 0-105 0 0,0 0-44 0 0,0 0-20 0 0,-24 20-13 0 0,-77 64-52 0 0,49-29 211 0 0,46-49-661 0 0,1 1 0 0 0,1-1 0 0 0,-1 1 0 0 0,1 0 1 0 0,0 1-1 0 0,1-1 0 0 0,-1 1 0 0 0,2-1 0 0 0,-1 1 0 0 0,1 0 1 0 0,0 0-1 0 0,1 0 0 0 0,0 0 0 0 0,0 0 0 0 0,0 1 1 0 0,1 0-59 0 0,1-7 12 0 0,0 0 0 0 0,0 0 0 0 0,1 0 0 0 0,-1 0 0 0 0,0 0 0 0 0,1 0 0 0 0,-1 0 0 0 0,1-1 0 0 0,0 1 1 0 0,0-1-1 0 0,-1 1 0 0 0,1-1 0 0 0,0 1 0 0 0,0-1 0 0 0,0 0 0 0 0,1 0 0 0 0,-1 0 0 0 0,0 0 1 0 0,0-1-1 0 0,0 1 0 0 0,1 0 0 0 0,-1-1 0 0 0,0 0 0 0 0,1 1 0 0 0,-1-1 0 0 0,0 0 0 0 0,1 0 1 0 0,-1 0-1 0 0,0-1 0 0 0,1 1 0 0 0,-1-1 0 0 0,0 1 0 0 0,1-1 0 0 0,0 0-12 0 0,8 1 110 0 0,0-3-58 0 0,0 0 0 0 0,0 0 0 0 0,0-1 0 0 0,-1-1 0 0 0,1 1 0 0 0,-1-2 0 0 0,0 0 0 0 0,0 0 0 0 0,-1 0 0 0 0,0-1 0 0 0,0-1 0 0 0,1-1-52 0 0,119-124 253 0 0,-87 85-191 0 0,-53 93-193 0 0,8-37 134 0 0,0 0-1 0 0,0 0 1 0 0,1 1 0 0 0,0-1-1 0 0,1 1 1 0 0,0 0 0 0 0,0 0-1 0 0,1-1 1 0 0,0 1 0 0 0,0 0-1 0 0,1 0 1 0 0,1 1-3 0 0,51 52-13 0 0,-45-58 20 0 0,-1 0 0 0 0,1-1 0 0 0,0 0 0 0 0,0 0 0 0 0,0 0 0 0 0,0-1 1 0 0,0-1-1 0 0,1 1 0 0 0,-1-1 0 0 0,0-1 0 0 0,1 0 0 0 0,-1 0 0 0 0,1 0 0 0 0,-1-1 0 0 0,0 0 1 0 0,1-1-1 0 0,-1 0 0 0 0,0 0 0 0 0,0-1 0 0 0,0 0 0 0 0,0 0-7 0 0,13-8 31 0 0,-1-1 0 0 0,0 0 0 0 0,-1-1 0 0 0,-1-1-1 0 0,0-1 1 0 0,-1-1 0 0 0,0 0 0 0 0,-1-1 0 0 0,-1-1 0 0 0,-1 0 0 0 0,-1-1-1 0 0,0-1 1 0 0,-1 0 0 0 0,-1 0 0 0 0,0-4-31 0 0,5-6-7 0 0,-1-1 0 0 0,-2 0 0 0 0,0-1 0 0 0,-3 0 0 0 0,0-1 0 0 0,-2 0-1 0 0,-2 0 1 0 0,-1-1 0 0 0,-2 0 0 0 0,0-26 7 0 0,-14-68-69 0 0,11 127 72 0 0,0 0 0 0 0,0 0 0 0 0,0 0-1 0 0,0 0 1 0 0,0 0 0 0 0,0 0 0 0 0,-1 0 0 0 0,1 0 0 0 0,0 0 0 0 0,0 0 0 0 0,-1 0 0 0 0,1 1-1 0 0,-1-1 1 0 0,1 0 0 0 0,-1 0 0 0 0,1 0 0 0 0,-1 0 0 0 0,1 1 0 0 0,-1-1 0 0 0,0 0-1 0 0,1 0 1 0 0,-1 1 0 0 0,0-1 0 0 0,0 1 0 0 0,0-1 0 0 0,1 1 0 0 0,-1-1 0 0 0,0 1 0 0 0,0-1-1 0 0,0 1 1 0 0,0 0 0 0 0,0-1 0 0 0,0 1 0 0 0,0 0 0 0 0,0 0 0 0 0,0 0 0 0 0,0 0 0 0 0,0 0-1 0 0,0 0 1 0 0,0 0 0 0 0,0 0 0 0 0,0 0 0 0 0,0 0 0 0 0,0 1 0 0 0,0-1 0 0 0,1 0-1 0 0,-1 1 1 0 0,0-1 0 0 0,-1 1-3 0 0,-9 20 22 0 0,1 0 0 0 0,1 1-1 0 0,1 0 1 0 0,1 0 0 0 0,1 1 0 0 0,1 0-1 0 0,1 0 1 0 0,0 0 0 0 0,2 0 0 0 0,1 1-1 0 0,1-1 1 0 0,1 1 0 0 0,2 11-22 0 0,-2 14 76 0 0,-2-5 15 0 0,2 0 1 0 0,2 1-1 0 0,2-1 0 0 0,8 33-91 0 0,21 51 44 0 0,-1-43-33 0 0,-18-41-98 0 0,-15-43 2 0 0,0-1-22 0 0,0 0-35 0 0,0 0-78 0 0,-5-5-710 0 0,-38-35-2404 0 0,-23-22-6387 0 0,48 42 3511 0 0,3 7 63 0 0</inkml:trace>
  <inkml:trace contextRef="#ctx0" brushRef="#br0" timeOffset="1695.178">4645 498 14619 0 0,'0'0'1620'0'0,"0"0"-458"0"0,0 0-200 0 0,0 0 30 0 0,0 0-17 0 0,0 0-130 0 0,0 0-126 0 0,0 0-103 0 0,34-8-129 0 0,112-25-131 0 0,12 4 227 0 0,-134 25-1113 0 0,188-25 1280 0 0,-142 24-4911 0 0,-1 2-5944 0 0,-55 3 215 0 0</inkml:trace>
  <inkml:trace contextRef="#ctx0" brushRef="#br0" timeOffset="-1663.457">559 435 0 0 0,'0'0'695'0'0,"0"0"677"0"0,0 0 346 0 0,0 0 106 0 0,0 0-3 0 0,0 0-117 0 0,0 0-196 0 0,0 0-190 0 0,0 0-158 0 0,-9-8-104 0 0,-27-24-41 0 0,31 30-756 0 0,1-1 1 0 0,0 1-1 0 0,-1 0 0 0 0,1 0 0 0 0,-1 1 0 0 0,0-1 1 0 0,0 1-1 0 0,0 0 0 0 0,1 0 0 0 0,-1 1 0 0 0,0-1 0 0 0,0 1 1 0 0,0 0-1 0 0,0 1 0 0 0,0-1 0 0 0,-1 1-259 0 0,-10 0 345 0 0,-1 1-130 0 0,1 1 0 0 0,0 0-1 0 0,0 1 1 0 0,0 1 0 0 0,0 0 0 0 0,1 1 0 0 0,0 1-1 0 0,0 0 1 0 0,1 1 0 0 0,0 1 0 0 0,0 0 0 0 0,1 1-1 0 0,-10 9-214 0 0,-1 0 235 0 0,1 1-1 0 0,1 1 1 0 0,1 1-1 0 0,1 1 1 0 0,-12 17-235 0 0,26-30 41 0 0,-1 0 0 0 0,1-1 1 0 0,1 2-1 0 0,0-1 0 0 0,0 1 0 0 0,1 0 1 0 0,0 0-1 0 0,1 0 0 0 0,0 0 0 0 0,1 0 1 0 0,1 1-1 0 0,-1-1 0 0 0,2 1 0 0 0,0-1 1 0 0,0 1-1 0 0,1 6-41 0 0,0-14 20 0 0,0-1-1 0 0,0 1 1 0 0,1 0 0 0 0,-1-1 0 0 0,1 1-1 0 0,-1-1 1 0 0,1 1 0 0 0,0-1 0 0 0,0 0-1 0 0,1 0 1 0 0,-1 0 0 0 0,1 0 0 0 0,-1 0-1 0 0,1-1 1 0 0,0 1 0 0 0,0-1 0 0 0,0 0-1 0 0,1 1 1 0 0,-1-2 0 0 0,0 1 0 0 0,1 0-1 0 0,-1-1 1 0 0,1 1 0 0 0,0-1 0 0 0,-1 0-1 0 0,4 0-19 0 0,101 6 683 0 0,-89-12-597 0 0,-1 0 0 0 0,1-1 0 0 0,-1-1-1 0 0,-1-1 1 0 0,1 0 0 0 0,-1-1 0 0 0,-1-1-1 0 0,0 0 1 0 0,0-2 0 0 0,-1 0 0 0 0,0 0 0 0 0,10-13-86 0 0,9-8 123 0 0,-2-2 0 0 0,-1-1 0 0 0,-2-2 0 0 0,5-10-123 0 0,15-54 124 0 0,-22 13 59 0 0,-27 88-110 0 0,0 1-6 0 0,0 0-26 0 0,-4 23-50 0 0,-3 10 24 0 0,1 1 0 0 0,2 1 1 0 0,1-1-1 0 0,1 1 1 0 0,3 21-16 0 0,1-46-30 0 0,0 0 1 0 0,1 0-1 0 0,0 0 1 0 0,1-1-1 0 0,0 0 1 0 0,0 0-1 0 0,1 0 0 0 0,0 0 1 0 0,1-1-1 0 0,0 0 1 0 0,0 0-1 0 0,1 0 1 0 0,0-1-1 0 0,0 0 0 0 0,1 0 1 0 0,0-1-1 0 0,0 0 1 0 0,5 3 29 0 0,12 10-893 0 0,8 6-2936 0 0,-6-14-4129 0 0,-18-7 1415 0 0,-1-1-1284 0 0</inkml:trace>
  <inkml:trace contextRef="#ctx0" brushRef="#br0" timeOffset="-1223.987">920 859 11987 0 0,'0'0'2257'0'0,"0"0"-434"0"0,0 0-196 0 0,0 0-26 0 0,0 0-98 0 0,0 0-242 0 0,0 0-244 0 0,0 0-204 0 0,0 0-171 0 0,0 0-153 0 0,0 0-93 0 0,0 0-13 0 0,0 0-26 0 0,8-13-15 0 0,66-103 456 0 0,77-105-253 0 0,-144 203-520 0 0,-7 18-37 0 0,0 0-43 0 0,0 0-41 0 0,0 19-252 0 0,1 134 308 0 0,1-147 48 0 0,0-1 0 0 0,1 1 0 0 0,-1-1-1 0 0,1 1 1 0 0,0-1 0 0 0,0 0 0 0 0,0 0 0 0 0,1 0 0 0 0,0 0-1 0 0,0-1 1 0 0,0 0 0 0 0,1 0 0 0 0,-1 0 0 0 0,1 0 0 0 0,0 0-1 0 0,0-1 1 0 0,0 0 0 0 0,1 0 0 0 0,-1-1 0 0 0,1 1 0 0 0,-1-1-1 0 0,1 0 1 0 0,0-1 0 0 0,0 1 0 0 0,0-1 0 0 0,0-1 0 0 0,0 1-1 0 0,0-1 1 0 0,0 0 0 0 0,0 0 0 0 0,2-1-8 0 0,0-2 63 0 0,0 0 0 0 0,-1-1-1 0 0,1 1 1 0 0,-1-2 0 0 0,0 1 0 0 0,0-1 0 0 0,0 0-1 0 0,-1-1 1 0 0,0 0 0 0 0,0 0 0 0 0,0 0 0 0 0,-1 0 0 0 0,0-1-1 0 0,0 0 1 0 0,0 0 0 0 0,-1-1 0 0 0,3-7-63 0 0,8-8 75 0 0,8-27-25 0 0,26-43-1926 0 0,-48 91 1645 0 0,12-15-4337 0 0,1 10-4122 0 0,-7 5 2048 0 0,-6 1-102 0 0</inkml:trace>
  <inkml:trace contextRef="#ctx0" brushRef="#br0" timeOffset="-761.692">1814 432 9570 0 0,'0'0'3030'0'0,"0"0"-759"0"0,0 0-509 0 0,0 0-263 0 0,0 0-274 0 0,0 0-267 0 0,0 0-200 0 0,0 0-129 0 0,0 0-98 0 0,0 0-98 0 0,0 0-38 0 0,0 0-43 0 0,-29 25-47 0 0,-88 80-38 0 0,52-26 147 0 0,60-73-396 0 0,1 0 0 0 0,1 0 0 0 0,-1 1 1 0 0,1-1-1 0 0,1 1 0 0 0,-1 0 1 0 0,1 0-1 0 0,0 0 0 0 0,0 0 1 0 0,1 0-1 0 0,0 0 0 0 0,0 0 0 0 0,1 1 1 0 0,0-1-1 0 0,0 0 0 0 0,1 0 1 0 0,0 1-1 0 0,1 4-18 0 0,2-7 9 0 0,1-1 0 0 0,-1 1 1 0 0,1-1-1 0 0,0 0 0 0 0,0 0 1 0 0,1-1-1 0 0,-1 1 0 0 0,1-1 0 0 0,-1-1 1 0 0,1 1-1 0 0,0-1 0 0 0,0 0 0 0 0,0 0 1 0 0,0 0-1 0 0,0-1 0 0 0,1 0 1 0 0,-1-1-1 0 0,0 1 0 0 0,1-1 0 0 0,2 0-9 0 0,9-2 99 0 0,-1-1 0 0 0,1-1 0 0 0,-1 0 0 0 0,0-1 0 0 0,-1-1 0 0 0,1-1 0 0 0,-1 0 0 0 0,0-1 0 0 0,-1 0 0 0 0,0-2 0 0 0,0 0 0 0 0,-1 0 0 0 0,0-1 0 0 0,-1-1 0 0 0,0 0 0 0 0,-1-1 0 0 0,-1-1-1 0 0,0 0 1 0 0,-1 0 0 0 0,4-8-99 0 0,12-17 83 0 0,-1-3-1 0 0,-3 0 1 0 0,-1-1-1 0 0,-3-1 1 0 0,-1 0-1 0 0,6-32-82 0 0,-19 64-32 0 0,-2-1 1 0 0,1 0-1 0 0,-2 0 0 0 0,0 0 0 0 0,0 0 0 0 0,-1-1 0 0 0,-1 1 1 0 0,0 0-1 0 0,-1 0 0 0 0,0 0 0 0 0,-1 0 0 0 0,0 1 0 0 0,-1-1 1 0 0,-1 1 31 0 0,3 6-23 0 0,0 0 0 0 0,-1 1 0 0 0,0 0 0 0 0,0-1 0 0 0,0 1 1 0 0,0 0-1 0 0,-1 0 0 0 0,0 1 0 0 0,0-1 0 0 0,0 1 0 0 0,-1 0 0 0 0,1 0 1 0 0,-1 0-1 0 0,0 1 0 0 0,0 0 0 0 0,-1-1 0 0 0,1 2 0 0 0,0-1 1 0 0,-1 1-1 0 0,0 0 0 0 0,1 0 0 0 0,-1 0 0 0 0,0 1 0 0 0,0 0 1 0 0,0 0-1 0 0,0 1 0 0 0,0-1 0 0 0,0 1 0 0 0,0 0 0 0 0,0 1 1 0 0,-1 0 22 0 0,-4 3 1 0 0,0 1 0 0 0,1 0 1 0 0,-1 1-1 0 0,1 0 1 0 0,0 1-1 0 0,0 0 0 0 0,1 0 1 0 0,0 1-1 0 0,0 0 0 0 0,1 1 1 0 0,0 0-1 0 0,0 0 1 0 0,1 1-1 0 0,1 0 0 0 0,-1 0 1 0 0,1 0-1 0 0,1 1 1 0 0,0 0-1 0 0,1 0 0 0 0,0 0 1 0 0,1 1-1 0 0,0 0 1 0 0,0-1-1 0 0,1 6-1 0 0,-2 0 29 0 0,0-1 0 0 0,2 1 1 0 0,0 0-1 0 0,0 0 0 0 0,2 0 0 0 0,0 0 1 0 0,1-1-1 0 0,1 1 0 0 0,0 0 0 0 0,1 0 1 0 0,1-1-1 0 0,1 1 0 0 0,0-1 0 0 0,7 13-29 0 0,-3-11 22 0 0,0-1 0 0 0,1 1-1 0 0,1-2 1 0 0,0 1 0 0 0,2-2-1 0 0,-1 0 1 0 0,2 0 0 0 0,2 1-22 0 0,6 4-69 0 0,1-1 1 0 0,0-1 0 0 0,2-1 0 0 0,0 0-1 0 0,1-2 1 0 0,1-2 0 0 0,0 0-1 0 0,0-1 1 0 0,21 4 68 0 0,19-1-5402 0 0,1-10-5266 0 0,-52-5 503 0 0</inkml:trace>
  <inkml:trace contextRef="#ctx0" brushRef="#br0" timeOffset="2303.936">6243 60 9098 0 0,'0'0'1934'0'0,"0"0"-107"0"0,0 0-150 0 0,0 0-52 0 0,0 0-73 0 0,0 0-154 0 0,0 0-218 0 0,0 0-254 0 0,0 0-292 0 0,0 0-236 0 0,0 0-112 0 0,0 0 40 0 0,0 0 86 0 0,-2 13 69 0 0,0 85 456 0 0,19 11 0 0 0,21 137-3 0 0,-33 27-693 0 0,-23-169-810 0 0,16-98 508 0 0,-13-5-9027 0 0,14-2 8748 0 0,-13-8-3433 0 0,4 0-4435 0 0,3 2 3444 0 0</inkml:trace>
  <inkml:trace contextRef="#ctx0" brushRef="#br0" timeOffset="2524.85">5952 502 7017 0 0,'0'0'3595'0'0,"0"0"-1750"0"0,0 0-638 0 0,0 0 22 0 0,0 0 131 0 0,0 0 80 0 0,0 0-66 0 0,0 0-141 0 0,0 0-150 0 0,0 0-172 0 0,0 0-169 0 0,32-8-113 0 0,105-26-75 0 0,254-45 1542 0 0,-301 71-1797 0 0,-52 8-4931 0 0,-22 0 16 0 0,-15-1-1628 0 0,-1-1 1938 0 0,0 1-2510 0 0</inkml:trace>
  <inkml:trace contextRef="#ctx0" brushRef="#br0" timeOffset="2994.18">6646 97 11594 0 0,'0'0'2174'0'0,"0"0"-1199"0"0,0 0-261 0 0,0 0 267 0 0,0 0 313 0 0,0 0 129 0 0,0 0-110 0 0,0 0-186 0 0,1 31-208 0 0,3 104-231 0 0,-13-25 222 0 0,6-75-662 0 0,0-9-94 0 0,0-1 0 0 0,2 0-1 0 0,1 1 1 0 0,2-1 0 0 0,0 0 0 0 0,5 23-154 0 0,-4-39 8 0 0,-1 0 0 0 0,2 1 1 0 0,-1-1-1 0 0,1 0 0 0 0,1-1 1 0 0,-1 1-1 0 0,2-1 0 0 0,-1 0 1 0 0,1 0-1 0 0,0-1 0 0 0,1 1 1 0 0,1 0-9 0 0,-4-6 9 0 0,1-1 1 0 0,-1 0-1 0 0,1 0 0 0 0,-1 0 1 0 0,1-1-1 0 0,-1 1 1 0 0,1-1-1 0 0,-1 0 0 0 0,1-1 1 0 0,-1 1-1 0 0,1-1 0 0 0,-1 1 1 0 0,1-2-1 0 0,-1 1 1 0 0,1 0-1 0 0,-1-1 0 0 0,0 0 1 0 0,0 0-1 0 0,0 0 1 0 0,0 0-1 0 0,0-1 0 0 0,0 1 1 0 0,-1-1-1 0 0,1 0 1 0 0,-1 0-1 0 0,0-1 0 0 0,0 1 1 0 0,0 0-1 0 0,1-3-9 0 0,25-17-12 0 0,-12 11 38 0 0,-14 9-27 0 0,1-1 0 0 0,-1 1-1 0 0,1 0 1 0 0,0 0 0 0 0,1 1 0 0 0,-1-1-1 0 0,0 1 1 0 0,1 0 0 0 0,-1 0 0 0 0,1 0-1 0 0,0 0 1 0 0,0 1 0 0 0,-1 0 0 0 0,1 0-1 0 0,0 0 1 0 0,0 1 0 0 0,0 0 0 0 0,0 0-1 0 0,0 0 1 0 0,2 1 1 0 0,-3 2 7 0 0,-1 0 0 0 0,0 1-1 0 0,0-1 1 0 0,0 1 0 0 0,-1 0 0 0 0,1 0-1 0 0,-1 0 1 0 0,0 0 0 0 0,0 1 0 0 0,0-1-1 0 0,0 1 1 0 0,-1-1 0 0 0,0 1 0 0 0,0-1-1 0 0,0 1 1 0 0,0 4-7 0 0,2 7 39 0 0,5 30 101 0 0,-8-40-124 0 0,0 0 0 0 0,1 0 0 0 0,-1-1 0 0 0,2 1 0 0 0,-1 0 0 0 0,0-1 0 0 0,1 1 0 0 0,0 0 0 0 0,0-1 0 0 0,1 0 0 0 0,0 0 0 0 0,0 0 0 0 0,0 0 0 0 0,3 4-16 0 0,3 1 12 0 0,27 7-4 0 0,-18-29-199 0 0,39-58-3307 0 0,-49 61 2490 0 0,15-18-4103 0 0,-11 8-4395 0 0,-8 12 2645 0 0</inkml:trace>
  <inkml:trace contextRef="#ctx0" brushRef="#br0" timeOffset="3610.105">7229 748 0 0 0,'0'0'1043'0'0,"0"0"1084"0"0,0 0 220 0 0,0 0-25 0 0,0 0-147 0 0,0 0-252 0 0,0 0-309 0 0,0 0-361 0 0,0 0-254 0 0,0 0-181 0 0,0 0-94 0 0,0 0-28 0 0,0 0-18 0 0,4 8 1410 0 0,46-12 1949 0 0,20-26-2746 0 0,-50 17-1093 0 0,-9 8-119 0 0,-1-2-1 0 0,0 1 0 0 0,0-1 0 0 0,0-1 0 0 0,-1 1 0 0 0,0-2 0 0 0,-1 1 0 0 0,0-1 0 0 0,5-7-78 0 0,-13 15 0 0 0,1 0 0 0 0,0 0 0 0 0,-1 0-1 0 0,1 0 1 0 0,0 0 0 0 0,-1 0 0 0 0,1 0-1 0 0,-1-1 1 0 0,0 1 0 0 0,1 0-1 0 0,-1 0 1 0 0,0-1 0 0 0,0 1 0 0 0,0 0-1 0 0,0 0 1 0 0,0-1 0 0 0,0 1 0 0 0,0 0-1 0 0,0 0 1 0 0,-1-1 0 0 0,1 1-1 0 0,0 0 1 0 0,-1 0 0 0 0,1 0 0 0 0,-1 0-1 0 0,1-1 1 0 0,-1 1 0 0 0,0 0 0 0 0,1 0-1 0 0,-1 0 1 0 0,0 0 0 0 0,0 0-1 0 0,0 0 1 0 0,0 1 0 0 0,0-1 0 0 0,0 0-1 0 0,0 0 1 0 0,0 1 0 0 0,0-1 0 0 0,0 0-1 0 0,0 1 1 0 0,0-1 0 0 0,0 1-1 0 0,-1-1 1 0 0,1 1 0 0 0,0 0 0 0 0,0 0-1 0 0,0-1 1 0 0,-1 1 0 0 0,0 0 0 0 0,-62-3-507 0 0,-40 58-88 0 0,74-34 508 0 0,18-13 68 0 0,-1 2 1 0 0,2 0 0 0 0,-1 1 0 0 0,1 0 0 0 0,1 0 0 0 0,0 1 0 0 0,1 0 0 0 0,0 1 0 0 0,1 0 0 0 0,0 1-1 0 0,1 0 1 0 0,0 0 0 0 0,1 0 0 0 0,1 1 18 0 0,3-11 7 0 0,1 1 1 0 0,0-1-1 0 0,0 0 0 0 0,0 0 1 0 0,0 0-1 0 0,1 1 0 0 0,0-1 0 0 0,-1 0 1 0 0,2 1-1 0 0,-1-1 0 0 0,0 0 0 0 0,1 1 1 0 0,0-1-1 0 0,0 0 0 0 0,0 0 1 0 0,0 0-1 0 0,1 0 0 0 0,0 0 0 0 0,0 0 1 0 0,0 0-1 0 0,0 0 0 0 0,0-1 1 0 0,1 1-1 0 0,0-1 0 0 0,0 0 0 0 0,0 0 1 0 0,0 0-1 0 0,0 0 0 0 0,0 0 0 0 0,1 0 1 0 0,-1-1-1 0 0,1 0 0 0 0,0 0 1 0 0,0 0-1 0 0,1 0-7 0 0,17 6 98 0 0,0-1-1 0 0,1-1 1 0 0,-1-1 0 0 0,1-1 0 0 0,0-1 0 0 0,0-1-1 0 0,0-1 1 0 0,1-1 0 0 0,-1-1 0 0 0,0-1 0 0 0,0-1-1 0 0,15-4-97 0 0,148-44-81 0 0,-110 21-4909 0 0,-64 26-1261 0 0,-1 0-5850 0 0</inkml:trace>
  <inkml:trace contextRef="#ctx0" brushRef="#br0" timeOffset="4742.147">8491 1105 7090 0 0,'0'0'3464'0'0,"0"0"-1221"0"0,0 0-569 0 0,0 0-96 0 0,0 0-65 0 0,0 0-104 0 0,0 0-148 0 0,0 0-167 0 0,0 0-193 0 0,0 0-222 0 0,0 0-165 0 0,0 0-105 0 0,0 0-49 0 0,-2-27-14 0 0,-2-86-30 0 0,23 43 124 0 0,-10 56-324 0 0,91-120 636 0 0,-67 95-595 0 0,129-115 373 0 0,-113 121-433 0 0,-48 33-94 0 0,1 1 0 0 0,-1 0 0 0 0,0 0-1 0 0,1-1 1 0 0,-1 1 0 0 0,0 0 0 0 0,1 0 0 0 0,-1 1 0 0 0,0-1-1 0 0,0 0 1 0 0,0 0 0 0 0,0 1 0 0 0,0-1 0 0 0,0 0 0 0 0,-1 1-1 0 0,1-1 1 0 0,0 1 0 0 0,-1-1 0 0 0,1 1 0 0 0,-1-1 0 0 0,1 1-1 0 0,-1-1 1 0 0,0 1 0 0 0,1 0 0 0 0,-1-1 0 0 0,0 1 0 0 0,0-1-1 0 0,0 1 1 0 0,-1 0 0 0 0,1-1 0 0 0,0 1 0 0 0,-1 1-3 0 0,1 0 8 0 0,0 25 63 0 0,-1-1-1 0 0,-1 1 1 0 0,-2-1 0 0 0,0 0 0 0 0,-2 0 0 0 0,-1 0 0 0 0,-2 0-71 0 0,-4 25 64 0 0,9 1-45 0 0,48-55 117 0 0,96-125 142 0 0,-45 32-227 0 0,8 14-107 0 0,-102 80 39 0 0,17 35-35 0 0,-14 274 473 0 0,-4-228-506 0 0,0-45-2360 0 0,4-32-421 0 0,7-2-6245 0 0,-7-2 4703 0 0,3 1-5059 0 0</inkml:trace>
  <inkml:trace contextRef="#ctx0" brushRef="#br0" timeOffset="5062.334">9602 686 9962 0 0,'0'0'1782'0'0,"0"0"-367"0"0,0 0-112 0 0,0 0-35 0 0,0 0-57 0 0,0 0-83 0 0,0 0-77 0 0,0 0-57 0 0,0 0-144 0 0,0 0-181 0 0,-26 31-160 0 0,-81 98-96 0 0,69-62 115 0 0,37-55-399 0 0,-1-8-106 0 0,1 0 0 0 0,0 0 0 0 0,0 0 1 0 0,0 0-1 0 0,1 0 0 0 0,-1 0 1 0 0,1 0-1 0 0,0 0 0 0 0,0 1 0 0 0,1-1 1 0 0,-1 0-1 0 0,1 0 0 0 0,0 0 1 0 0,0 0-1 0 0,0 0 0 0 0,0 0 1 0 0,1 0-1 0 0,0-1 0 0 0,0 1 0 0 0,0 0 1 0 0,0-1-1 0 0,0 1 0 0 0,1-1 1 0 0,0 0-1 0 0,-1 0 0 0 0,1 0 0 0 0,0 0 1 0 0,0 0-1 0 0,1-1 0 0 0,-1 0 1 0 0,1 1-1 0 0,-1-1 0 0 0,1 0 0 0 0,0-1 1 0 0,0 1-1 0 0,-1-1 0 0 0,1 1 1 0 0,0-1-1 0 0,3 0-23 0 0,5 0 92 0 0,0-1 0 0 0,0 0 1 0 0,0-1-1 0 0,1-1 0 0 0,-2 0 1 0 0,1 0-1 0 0,0-1 0 0 0,0-1 1 0 0,-1 0-1 0 0,0 0 0 0 0,0-1 0 0 0,0-1 1 0 0,0 0-1 0 0,-1 0 0 0 0,0-1 1 0 0,0 0-1 0 0,-1-1 0 0 0,0 0 1 0 0,0 0-1 0 0,-1-1 0 0 0,0 0 1 0 0,-1-1-1 0 0,0 0 0 0 0,0 0 0 0 0,-1 0 1 0 0,0-1-1 0 0,-1 0 0 0 0,1-3-92 0 0,-4 8-1 0 0,0 0 0 0 0,0 0-1 0 0,-1 0 1 0 0,0-1 0 0 0,0 1-1 0 0,0 0 1 0 0,-1-1 0 0 0,0 1-1 0 0,0 0 1 0 0,-1-1 0 0 0,0 1-1 0 0,0 0 1 0 0,0 0 0 0 0,-1 0-1 0 0,0 0 1 0 0,0 0 0 0 0,-1 0-1 0 0,1 0 1 0 0,-1 0 0 0 0,0 1-1 0 0,-1-1 1 0 0,1 1 0 0 0,-1 0-1 0 0,0 0 1 0 0,-1 1 0 0 0,1-1-1 0 0,-1 1 1 0 0,0 0 0 0 0,0 0-1 0 0,0 0 1 0 0,0 1 0 0 0,-1 0-1 0 0,1 0 1 0 0,-1 0 0 0 0,0 1-1 0 0,0 0 1 0 0,0 0 0 0 0,0 0-1 0 0,0 1 1 0 0,-1 0 0 0 0,1 0-1 0 0,-6 0 2 0 0,5 1-283 0 0,0 0 0 0 0,0 0-1 0 0,0 0 1 0 0,1 1 0 0 0,-1 0 0 0 0,0 1-1 0 0,0-1 1 0 0,1 1 0 0 0,-1 1-1 0 0,1-1 1 0 0,0 1 0 0 0,0 0-1 0 0,0 1 1 0 0,-1 0 283 0 0,-19 18-4803 0 0,5 6-4009 0 0,16-16-255 0 0</inkml:trace>
  <inkml:trace contextRef="#ctx0" brushRef="#br0" timeOffset="5582.132">9831 1065 12963 0 0,'0'0'4882'0'0,"0"0"-3023"0"0,0 0-811 0 0,0 0 43 0 0,0 0-72 0 0,0 0-123 0 0,0 0-94 0 0,0 0-86 0 0,0 0-108 0 0,0 0-137 0 0,0 0-119 0 0,0 0-101 0 0,-5-15-54 0 0,-17-46-27 0 0,20 58-155 0 0,1-1 0 0 0,0 0 0 0 0,0 0 0 0 0,0 0 0 0 0,1 0 0 0 0,-1 0 0 0 0,1 0 0 0 0,0 0 0 0 0,0 0 0 0 0,1 0 0 0 0,-1 0 0 0 0,1 0 0 0 0,0 0 0 0 0,0 0 0 0 0,0 0 0 0 0,0 1 0 0 0,1-1 0 0 0,-1 0 0 0 0,1 1 0 0 0,0-1 0 0 0,2-2-15 0 0,5-11 23 0 0,-1 2-15 0 0,1 0-1 0 0,1 1 1 0 0,0 0 0 0 0,0 1-1 0 0,1 0 1 0 0,1 0 0 0 0,11-8-8 0 0,-8 6 4 0 0,-15 16-9 0 0,-1 0 0 0 0,1 0 1 0 0,0 0-1 0 0,-1 0 0 0 0,1 0 1 0 0,0-1-1 0 0,0 1 0 0 0,0 0 1 0 0,0 0-1 0 0,0 0 0 0 0,0 0 1 0 0,0 0-1 0 0,0 0 1 0 0,1 0-1 0 0,-1 0 0 0 0,0 0 1 0 0,0 0-1 0 0,1 0 0 0 0,-1 0 1 0 0,1 0-1 0 0,-1-1 0 0 0,1 1 1 0 0,-1 0-1 0 0,1 0 0 0 0,-1 0 1 0 0,1-1-1 0 0,0 1 0 0 0,0 0 1 0 0,-1-1-1 0 0,1 1 0 0 0,0-1 1 0 0,0 1-1 0 0,-1-1 1 0 0,1 1-1 0 0,0-1 0 0 0,0 1 1 0 0,0-1-1 0 0,0 0 0 0 0,0 1 1 0 0,0-1-1 0 0,0 0 0 0 0,0 0 1 0 0,0 0-1 0 0,0 0 0 0 0,0 0 1 0 0,0 0-1 0 0,0 0 0 0 0,0 0 1 0 0,0 0-1 0 0,-1 0 1 0 0,1-1-1 0 0,0 1 0 0 0,0 0 1 0 0,0-1-1 0 0,0 1 0 0 0,0 0 1 0 0,0-1-1 0 0,0 1 0 0 0,-1-1 1 0 0,1 0-1 0 0,0 1 0 0 0,0-1 1 0 0,-1 1-1 0 0,1-1 0 0 0,0 0 1 0 0,-1 0-1 0 0,1 0 1 0 0,-1 1-1 0 0,1-1 0 0 0,0-1 5 0 0,-5 142-30 0 0,5-139 30 0 0,-1 0 0 0 0,1 0 0 0 0,0 0 0 0 0,0 0 0 0 0,0 0 0 0 0,0 0 0 0 0,0 0 0 0 0,0-1 0 0 0,0 1 0 0 0,0 0 0 0 0,0 0 0 0 0,0-1 0 0 0,0 1 0 0 0,1-1 0 0 0,-1 1 0 0 0,0-1 0 0 0,0 1 0 0 0,1-1 0 0 0,-1 0 0 0 0,0 0 0 0 0,1 1 0 0 0,-1-1 0 0 0,0 0 0 0 0,1 0 0 0 0,-1-1 0 0 0,0 1 0 0 0,1 0 0 0 0,-1 0 0 0 0,0 0 0 0 0,0-1 0 0 0,1 1 0 0 0,-1-1 0 0 0,0 1 0 0 0,0-1 0 0 0,1 0 0 0 0,-1 1 1 0 0,0-1-1 0 0,0 0 0 0 0,0 0 0 0 0,0 0 0 0 0,0 1 0 0 0,0-1 0 0 0,0 0 0 0 0,-1-1 0 0 0,1 1 0 0 0,0 0 0 0 0,0 0 0 0 0,-1 0 0 0 0,1 0 0 0 0,0-1 0 0 0,144-155 88 0 0,-130 142-98 0 0,1 0-1 0 0,1 1 1 0 0,0 1 0 0 0,1 1-1 0 0,0 0 1 0 0,1 2 0 0 0,3-2 10 0 0,-21 11-2 0 0,0 0 0 0 0,1 0 1 0 0,-1 0-1 0 0,1 1 0 0 0,-1-1 1 0 0,0 0-1 0 0,1 1 0 0 0,0-1 1 0 0,-1 1-1 0 0,1-1 0 0 0,-1 1 0 0 0,1 0 1 0 0,-1-1-1 0 0,1 1 0 0 0,0 0 1 0 0,-1 0-1 0 0,1 0 0 0 0,-1 1 1 0 0,1-1-1 0 0,0 0 0 0 0,-1 1 1 0 0,1-1-1 0 0,-1 0 0 0 0,1 1 0 0 0,-1 0 1 0 0,1-1-1 0 0,-1 1 0 0 0,1 0 1 0 0,-1 0-1 0 0,0 0 0 0 0,0 0 1 0 0,1 0-1 0 0,-1 0 0 0 0,0 0 0 0 0,0 0 1 0 0,0 1-1 0 0,0-1 0 0 0,0 0 1 0 0,0 1-1 0 0,0-1 0 0 0,-1 0 1 0 0,1 1-1 0 0,0-1 0 0 0,-1 1 0 0 0,1-1 1 0 0,-1 1-1 0 0,0 0 0 0 0,0-1 1 0 0,1 1-1 0 0,-1-1 0 0 0,0 1 1 0 0,0 0-1 0 0,0-1 0 0 0,0 1 1 0 0,-1 0 0 0 0,-5 151 171 0 0,4-145-245 0 0,1 1 0 0 0,0-1-1 0 0,1 1 1 0 0,0 0 0 0 0,0-1 0 0 0,0 1 0 0 0,1-1 0 0 0,1 1-1 0 0,-1-1 1 0 0,1 1 0 0 0,1-1 0 0 0,0 0 0 0 0,0 0 0 0 0,3 6 75 0 0,16-5-2940 0 0,-11-10-1024 0 0,-2 1-4668 0 0,1 0-2238 0 0</inkml:trace>
  <inkml:trace contextRef="#ctx0" brushRef="#br0" timeOffset="6352.798">10636 848 5289 0 0,'0'0'1811'0'0,"0"0"-252"0"0,0 0-228 0 0,0 0-119 0 0,0 0-25 0 0,0 0-20 0 0,0 0-11 0 0,0 0-75 0 0,0 0-169 0 0,0 0-120 0 0,0 0-56 0 0,0 0 19 0 0,0 0 41 0 0,13 11 22 0 0,42 36-22 0 0,-51-45-704 0 0,-1 0-1 0 0,0-1 1 0 0,1 1 0 0 0,0-1-1 0 0,-1 0 1 0 0,1 0 0 0 0,0 0-1 0 0,-1 0 1 0 0,1-1 0 0 0,0 0-1 0 0,0 1 1 0 0,0-1 0 0 0,0-1-1 0 0,-1 1 1 0 0,1 0 0 0 0,0-1-1 0 0,0 0 1 0 0,-1 0 0 0 0,1 0-1 0 0,0 0 1 0 0,-1-1 0 0 0,1 0-1 0 0,1-1-91 0 0,6-1 140 0 0,2-2-10 0 0,1-1 1 0 0,-1-1-1 0 0,0 0 0 0 0,-1-1 0 0 0,0 0 0 0 0,0-1 0 0 0,-1 0 0 0 0,0-1 0 0 0,-1-1 0 0 0,0 1 0 0 0,1-5-130 0 0,-8 12 25 0 0,0 1-1 0 0,0-1 0 0 0,-1 0 0 0 0,0-1 0 0 0,0 1 0 0 0,0 0 0 0 0,0 0 1 0 0,0-1-1 0 0,-1 1 0 0 0,0-1 0 0 0,0 0 0 0 0,0 1 0 0 0,-1-1 1 0 0,0 0-1 0 0,1 1 0 0 0,-2-1 0 0 0,1-3-24 0 0,0 6 5 0 0,1 0 0 0 0,-1 0-1 0 0,0-1 1 0 0,0 1 0 0 0,0 0 0 0 0,0 0 0 0 0,0-1-1 0 0,-1 1 1 0 0,1 0 0 0 0,-1 0 0 0 0,1-1 0 0 0,-1 1-1 0 0,0 0 1 0 0,0 0 0 0 0,0 0 0 0 0,0 0 0 0 0,0 0-1 0 0,0 0 1 0 0,-1 0 0 0 0,1 0 0 0 0,0 1 0 0 0,-1-1-1 0 0,0 0 1 0 0,1 1 0 0 0,-1 0 0 0 0,0-1 0 0 0,0 1-1 0 0,0 0 1 0 0,0 0 0 0 0,0 0 0 0 0,0 0-1 0 0,-2-1-4 0 0,-5-1-26 0 0,0 1-1 0 0,-1 0 0 0 0,1 0 0 0 0,0 1 1 0 0,-1 0-1 0 0,1 1 0 0 0,0 0 0 0 0,-1 0 1 0 0,1 1-1 0 0,-1 0 0 0 0,1 1 0 0 0,0 0 1 0 0,0 1-1 0 0,0 0 0 0 0,0 0 0 0 0,0 0 1 0 0,1 1-1 0 0,-1 1 0 0 0,-4 3 27 0 0,-6 4-26 0 0,2 0 0 0 0,-1 1-1 0 0,2 1 1 0 0,0 0 0 0 0,0 1-1 0 0,2 1 1 0 0,0 1 0 0 0,-2 3 26 0 0,9-10-12 0 0,0 0 1 0 0,1 1 0 0 0,0-1 0 0 0,1 1 0 0 0,0 0 0 0 0,1 1-1 0 0,0-1 1 0 0,0 1 0 0 0,2 0 0 0 0,-1 0 0 0 0,2 0-1 0 0,-1 0 1 0 0,1 12 11 0 0,2-19-1 0 0,-1 0 0 0 0,1 0-1 0 0,0-1 1 0 0,0 1 0 0 0,0 0-1 0 0,1-1 1 0 0,-1 1 0 0 0,1-1 0 0 0,1 1-1 0 0,-1-1 1 0 0,0 0 0 0 0,1 0-1 0 0,0 0 1 0 0,0 0 0 0 0,0 0-1 0 0,0-1 1 0 0,1 0 0 0 0,-1 1-1 0 0,1-1 1 0 0,0 0 0 0 0,0-1-1 0 0,0 1 1 0 0,0-1 0 0 0,1 0 0 0 0,-1 0-1 0 0,1 0 1 0 0,-1 0 0 0 0,1-1-1 0 0,0 0 1 0 0,1 1 1 0 0,149 13-91 0 0,-133-17-227 0 0,-1 0 1 0 0,1-2 0 0 0,-1-1-1 0 0,1 0 1 0 0,-1-2 0 0 0,-1 0 0 0 0,1-1-1 0 0,-2-2 1 0 0,12-6 317 0 0,35-23-6013 0 0,-1-6-6911 0 0,-51 37 10070 0 0</inkml:trace>
  <inkml:trace contextRef="#ctx0" brushRef="#br0" timeOffset="6929.525">11101 973 7570 0 0,'0'0'2220'0'0,"0"0"-279"0"0,0 0-122 0 0,0 0-126 0 0,0 0-186 0 0,0 0-226 0 0,0 0-252 0 0,0 0-210 0 0,0 0-202 0 0,0 0-117 0 0,0 0 1 0 0,0 0 95 0 0,0 0 89 0 0,-4 12 43 0 0,-11 35-2 0 0,55-72 718 0 0,101-123-333 0 0,-75 89-1018 0 0,-64 59-81 0 0,0 0-9 0 0,-1 0-34 0 0,-1 0-30 0 0,0 0-26 0 0,3 21-91 0 0,0 29 262 0 0,-4-44-83 0 0,1 0-1 0 0,-1 0 1 0 0,2 1-1 0 0,-1-1 1 0 0,1 0 0 0 0,0 0-1 0 0,0 0 1 0 0,0-1 0 0 0,1 1-1 0 0,0 0 1 0 0,0 0-1 0 0,0-1 1 0 0,1 1 0 0 0,0-1-1 0 0,0 0 1 0 0,0 0-1 0 0,1 0 1 0 0,0 0 0 0 0,3 3-1 0 0,-2-4 27 0 0,1 1 1 0 0,0-1-1 0 0,0 0 1 0 0,0-1-1 0 0,1 0 1 0 0,-1 0-1 0 0,1 0 1 0 0,0-1-1 0 0,0 0 1 0 0,0 0-1 0 0,0 0 1 0 0,0-1-1 0 0,0 0 1 0 0,0-1-1 0 0,0 0 1 0 0,0 0-1 0 0,0 0 1 0 0,1-1-1 0 0,0 0-27 0 0,3-3 60 0 0,-1 1 0 0 0,-1-1-1 0 0,1-1 1 0 0,0 0 0 0 0,-1 0-1 0 0,0-1 1 0 0,0 0 0 0 0,-1-1-1 0 0,0 0 1 0 0,0 0 0 0 0,0-1-1 0 0,-1 0 1 0 0,0 0 0 0 0,-1-1-1 0 0,2-2-59 0 0,78-133-1296 0 0,-28 11-3460 0 0,2-13-4932 0 0,-8 19-748 0 0,-13 45 8561 0 0,-19 40 2174 0 0,9-19-217 0 0,-17 43 3858 0 0,2 2 3583 0 0,-12 20-281 0 0,0 22-4625 0 0,-14 90 808 0 0,-17 46-1927 0 0,22-89-1169 0 0,0-2-256 0 0,2-1 0 0 0,4 1 0 0 0,3 20-73 0 0,5-59-102 0 0,-1-9-1461 0 0,-4-7-2849 0 0,-17-16-8253 0 0,7 0 4233 0 0</inkml:trace>
  <inkml:trace contextRef="#ctx0" brushRef="#br0" timeOffset="7180.701">11644 597 16756 0 0,'0'0'1753'0'0,"0"0"-522"0"0,0 0-325 0 0,0 0-118 0 0,0 0-79 0 0,0 0-106 0 0,0 0-89 0 0,0 0-126 0 0,33-8-90 0 0,107-24-69 0 0,29 20 131 0 0,-88 9-779 0 0,112-3 67 0 0,-129 6-3306 0 0,-2 3-3536 0 0,-40 0-4646 0 0</inkml:trace>
  <inkml:trace contextRef="#ctx0" brushRef="#br0" timeOffset="8712.016">13046 767 4049 0 0,'0'0'2271'0'0,"0"0"-704"0"0,0 0-229 0 0,0 0 214 0 0,0 0 266 0 0,0 0 6 0 0,0 0-269 0 0,0 0-435 0 0,0 0-437 0 0,0 0-307 0 0,0 0-161 0 0,-7 9-36 0 0,-78 133 1004 0 0,79-125-1088 0 0,-2 5 9 0 0,0 0 0 0 0,2 1 0 0 0,1 0 0 0 0,1 0-1 0 0,0 0 1 0 0,1 19-104 0 0,3-40 31 0 0,-1 0 1 0 0,1-1-1 0 0,0 1 0 0 0,0-1 0 0 0,0 1 0 0 0,1 0 0 0 0,-1-1 0 0 0,0 1 0 0 0,1 0 0 0 0,-1-1 0 0 0,1 1 0 0 0,-1-1 0 0 0,1 1 0 0 0,0-1 0 0 0,-1 1 0 0 0,1-1 1 0 0,0 0-1 0 0,0 1 0 0 0,0-1 0 0 0,0 0 0 0 0,0 0 0 0 0,1 0 0 0 0,-1 0 0 0 0,0 0 0 0 0,0 0 0 0 0,1 0 0 0 0,-1 0 0 0 0,1 0 0 0 0,-1 0 0 0 0,1-1 1 0 0,-1 1-1 0 0,1-1 0 0 0,-1 1 0 0 0,1-1 0 0 0,-1 1 0 0 0,1-1 0 0 0,0 0 0 0 0,-1 0 0 0 0,1 0 0 0 0,0 0 0 0 0,-1 0 0 0 0,1 0 0 0 0,-1-1 0 0 0,1 1 0 0 0,0 0 1 0 0,-1-1-1 0 0,1 1 0 0 0,-1-1 0 0 0,1 1 0 0 0,-1-1 0 0 0,1 0 0 0 0,-1 0 0 0 0,0 0 0 0 0,2-1-31 0 0,13-12 206 0 0,0-2 1 0 0,0 0-1 0 0,-2-1 1 0 0,0 0-1 0 0,-1-1 1 0 0,-1-1-1 0 0,0 0 0 0 0,-2-1 1 0 0,6-12-207 0 0,-8 15 49 0 0,44-144 127 0 0,-50 150-190 0 0,-1-1-1 0 0,-1 1 1 0 0,0-1-1 0 0,0 1 0 0 0,-1 0 1 0 0,-1-1-1 0 0,0 1 1 0 0,0 0-1 0 0,-1 0 1 0 0,-2-5 14 0 0,4 13-24 0 0,-1 1 0 0 0,1-1 1 0 0,0 0-1 0 0,-1 1 0 0 0,0-1 0 0 0,1 1 1 0 0,-1 0-1 0 0,0-1 0 0 0,0 1 0 0 0,0 0 1 0 0,-1 0-1 0 0,1 0 0 0 0,0 1 0 0 0,-1-1 1 0 0,1 0-1 0 0,-1 1 0 0 0,0 0 1 0 0,0-1-1 0 0,1 1 0 0 0,-1 0 0 0 0,0 1 1 0 0,0-1-1 0 0,0 0 0 0 0,0 1 0 0 0,0 0 1 0 0,0-1-1 0 0,0 1 0 0 0,0 0 0 0 0,0 1 1 0 0,0-1-1 0 0,0 0 0 0 0,0 1 0 0 0,1 0 1 0 0,-1 0-1 0 0,0 0 0 0 0,0 0 1 0 0,0 0-1 0 0,1 0 0 0 0,-1 1 0 0 0,0-1 24 0 0,3 0-1 0 0,-4 1-25 0 0,0 2 1 0 0,1-1-1 0 0,-1 0 1 0 0,1 1-1 0 0,0 0 1 0 0,0-1-1 0 0,0 1 1 0 0,0 1-1 0 0,1-1 0 0 0,0 0 1 0 0,-1 1-1 0 0,1-1 1 0 0,1 1-1 0 0,-1-1 1 0 0,1 1-1 0 0,0 0 1 0 0,0 0-1 0 0,0-1 0 0 0,1 6 26 0 0,1-8 7 0 0,1 0-1 0 0,0 0 0 0 0,1 0 0 0 0,-1 0 0 0 0,0-1 1 0 0,0 1-1 0 0,1-1 0 0 0,-1 0 0 0 0,1 1 0 0 0,-1-1 0 0 0,1 0 1 0 0,0 0-1 0 0,-1-1 0 0 0,1 1 0 0 0,0-1 0 0 0,0 1 0 0 0,-1-1 1 0 0,1 0-1 0 0,0 0 0 0 0,0 0 0 0 0,0 0 0 0 0,-1 0 0 0 0,1-1 1 0 0,0 1-1 0 0,-1-1 0 0 0,1 0 0 0 0,2-1-6 0 0,99-57 546 0 0,-78 38-427 0 0,-2-1 1 0 0,0-1 0 0 0,-2-1 0 0 0,0-1 0 0 0,-2-1-1 0 0,-1-1 1 0 0,-1 0 0 0 0,-1-2 0 0 0,-2 0 0 0 0,-1-1-1 0 0,-1 0 1 0 0,6-22-120 0 0,14-52 75 0 0,-10 6-50 0 0,-15 24 111 0 0,-8 73-156 0 0,-4 28-234 0 0,-9 68 206 0 0,1 76 53 0 0,-63 706-719 0 0,50-480-351 0 0,23-371 1168 0 0,-2 1 0 0 0,0-1 0 0 0,-2-1 0 0 0,0 1 0 0 0,-2-1 0 0 0,-1 0 0 0 0,-1-1 0 0 0,-1 0 0 0 0,-1 0 0 0 0,-1-2 0 0 0,-12 17-103 0 0,23-36 41 0 0,0 0-1 0 0,-1 0 1 0 0,1 0-1 0 0,-1 0 1 0 0,0 0-1 0 0,0 0 0 0 0,0-1 1 0 0,0 1-1 0 0,0-1 1 0 0,0 0-1 0 0,0 0 0 0 0,-1 0 1 0 0,1 0-1 0 0,-1-1 1 0 0,0 1-1 0 0,0-1 0 0 0,1 0 1 0 0,-1 0-1 0 0,0 0 1 0 0,0-1-1 0 0,0 1 0 0 0,0-1 1 0 0,0 0-1 0 0,0 0 1 0 0,0 0-1 0 0,0-1 1 0 0,1 1-1 0 0,-1-1 0 0 0,0 0 1 0 0,0 0-1 0 0,0-1 1 0 0,1 1-1 0 0,-1-1 0 0 0,1 1 1 0 0,-1-1-1 0 0,1 0 1 0 0,0-1-1 0 0,-1 1 0 0 0,1 0 1 0 0,-1-2-41 0 0,-4-12 40 0 0,1 1 1 0 0,1-1 0 0 0,0 0-1 0 0,1-1 1 0 0,1 1-1 0 0,0-1 1 0 0,1 0-1 0 0,1 0 1 0 0,1 0 0 0 0,0 0-1 0 0,1 0 1 0 0,1 0-1 0 0,1 0 1 0 0,3-13-41 0 0,-2 3-22 0 0,2-1 0 0 0,0 1 0 0 0,2 0-1 0 0,1 1 1 0 0,2 0 0 0 0,0 0 0 0 0,2 1 0 0 0,0 0 0 0 0,2 1 0 0 0,15-20 22 0 0,182-211-3587 0 0,-211 255 3582 0 0,63-61-3423 0 0,-35 38-782 0 0,-8 6-807 0 0,3-2-4750 0 0</inkml:trace>
  <inkml:trace contextRef="#ctx0" brushRef="#br0" timeOffset="9465.818">374 2114 10762 0 0,'0'0'2259'0'0,"0"0"-822"0"0,0 0-332 0 0,0 0-8 0 0,0 0 111 0 0,0 0 72 0 0,0 0-68 0 0,0 0-142 0 0,0 0-258 0 0,0 0-273 0 0,0 0-156 0 0,-1 10-65 0 0,-20 142 613 0 0,13 35-2766 0 0,-14-173-3566 0 0,12-17-4662 0 0,9 0 2949 0 0</inkml:trace>
  <inkml:trace contextRef="#ctx0" brushRef="#br0" timeOffset="9642.013">311 1753 4433 0 0,'0'0'3593'0'0,"0"0"-977"0"0,0 0-311 0 0,0 0-321 0 0,0 0-351 0 0,0 0-457 0 0,0 0-352 0 0,0 0-312 0 0,0 0-400 0 0,0 0-336 0 0,0 0-176 0 0,0 0-208 0 0,0 0-272 0 0,0 0-689 0 0,-7-55-1239 0 0,14 81-1873 0 0,1-11-3337 0 0</inkml:trace>
  <inkml:trace contextRef="#ctx0" brushRef="#br0" timeOffset="10028.014">640 2626 8914 0 0,'0'0'1888'0'0,"0"0"-267"0"0,0 0 24 0 0,0 0 76 0 0,0 0-88 0 0,0 0-234 0 0,0 0-234 0 0,0 0-215 0 0,0 0-207 0 0,2-37-173 0 0,9-116-123 0 0,5 52 215 0 0,21-16 52 0 0,-7 44-439 0 0,-30 72-283 0 0,0 1 1 0 0,0 0 0 0 0,0-1 0 0 0,0 1 0 0 0,0 0 0 0 0,0-1 0 0 0,0 1-1 0 0,1-1 1 0 0,-1 1 0 0 0,0 0 0 0 0,0-1 0 0 0,0 1 0 0 0,1 0 0 0 0,-1-1 0 0 0,0 1-1 0 0,1 0 1 0 0,-1-1 0 0 0,0 1 0 0 0,0 0 0 0 0,1 0 0 0 0,-1 0 0 0 0,0-1-1 0 0,1 1 1 0 0,-1 0 0 0 0,1 0 0 0 0,-1 0 0 0 0,0 0 0 0 0,1-1 0 0 0,-1 1 0 0 0,0 0-1 0 0,1 0 1 0 0,-1 0 0 0 0,1 0 0 0 0,-1 0 0 0 0,0 0 0 0 0,1 0 0 0 0,-1 0-1 0 0,1 0 1 0 0,-1 0 0 0 0,0 0 0 0 0,1 1 0 0 0,-1-1 0 0 0,1 0 0 0 0,-1 0 0 0 0,0 0-1 0 0,1 0 1 0 0,-1 1 0 0 0,0-1 0 0 0,1 0 0 0 0,-1 0 0 0 0,0 1 0 0 0,1-1 0 0 0,-1 0-1 0 0,0 1 1 0 0,0-1 0 0 0,1 0 0 0 0,-1 1 0 0 0,0-1 0 0 0,0 0 0 0 0,0 1-1 0 0,1-1 1 0 0,-1 0 0 0 0,0 1 0 0 0,0-1 0 0 0,0 1 0 0 0,0-1 7 0 0,15 124-134 0 0,-6-16 164 0 0,-9-104-7 0 0,0 0 0 0 0,0 1 0 0 0,1-1 0 0 0,0 0-1 0 0,0 0 1 0 0,0 0 0 0 0,0 0 0 0 0,1 0 0 0 0,0 0 0 0 0,0 0 0 0 0,0 0 0 0 0,0 0 0 0 0,0-1 0 0 0,1 1 0 0 0,0-1 0 0 0,-1 0 0 0 0,1 0 0 0 0,1 0 0 0 0,-1 0 0 0 0,0 0 0 0 0,1 0 0 0 0,-1-1 0 0 0,1 0-1 0 0,0 0 1 0 0,0 0 0 0 0,-1 0 0 0 0,1-1 0 0 0,1 1 0 0 0,-1-1 0 0 0,0 0 0 0 0,0 0 0 0 0,0 0 0 0 0,1-1 0 0 0,1 0-23 0 0,-2-2 102 0 0,0 0 1 0 0,0-1-1 0 0,1 1 1 0 0,-2-1 0 0 0,1 0-1 0 0,0-1 1 0 0,0 1-1 0 0,-1-1 1 0 0,0 1-1 0 0,0-1 1 0 0,0 0-1 0 0,0 0 1 0 0,-1 0-1 0 0,1-1 1 0 0,-1 1-1 0 0,1-4-102 0 0,6-7 207 0 0,5-7-103 0 0,-2-2-1 0 0,0 1 1 0 0,-1-1 0 0 0,-2-1 0 0 0,0 0-1 0 0,-2 0 1 0 0,-1-1 0 0 0,-1 0 0 0 0,0-7-104 0 0,3-36-2626 0 0,-2 58-812 0 0,-4 10-628 0 0,1 1-3844 0 0,-3 0-1383 0 0</inkml:trace>
  <inkml:trace contextRef="#ctx0" brushRef="#br0" timeOffset="10739.008">1219 2457 11306 0 0,'0'0'1658'0'0,"0"0"14"0"0,0 0 160 0 0,0 0-4 0 0,0 0-225 0 0,0 0-281 0 0,0 0-256 0 0,0 0-245 0 0,0 0-172 0 0,0 0-134 0 0,0 0-80 0 0,0 0-34 0 0,32-7-45 0 0,95-23-38 0 0,-85 11-42 0 0,-29 6-154 0 0,-2-1-1 0 0,0 0 1 0 0,-1-1 0 0 0,0 0 0 0 0,-1 0 0 0 0,-1-1 0 0 0,6-14-122 0 0,-12 26-21 0 0,-1-1-1 0 0,0 1 1 0 0,0 0 0 0 0,0-1 0 0 0,-1 1-1 0 0,1-1 1 0 0,-1 1 0 0 0,0-1-1 0 0,0 1 1 0 0,-1-1 0 0 0,1 1-1 0 0,-1-1 1 0 0,0 1 0 0 0,0 0-1 0 0,-1-1 1 0 0,1 1 0 0 0,-1 0 0 0 0,0 0-1 0 0,0 0 1 0 0,0 0 0 0 0,-1 0-1 0 0,1 1 1 0 0,-1-1 0 0 0,0 1-1 0 0,0-1 1 0 0,0 1 0 0 0,0 0 0 0 0,-1 0-1 0 0,1 1 1 0 0,-1-1 0 0 0,0 1-1 0 0,0-1 1 0 0,0 1 0 0 0,0 0-1 0 0,0 1 1 0 0,0-1 0 0 0,0 1-1 0 0,-1 0 1 0 0,1 0 0 0 0,0 0 0 0 0,-1 0-1 0 0,-2 1 22 0 0,0 0-92 0 0,0 0 0 0 0,0 1-1 0 0,0-1 1 0 0,0 2 0 0 0,0-1-1 0 0,0 1 1 0 0,1 0 0 0 0,-1 0-1 0 0,0 1 1 0 0,1 0 0 0 0,0 0-1 0 0,-1 0 1 0 0,1 1 0 0 0,1 0-1 0 0,-1 0 1 0 0,0 1 0 0 0,1-1 0 0 0,-3 4 92 0 0,-4 6-114 0 0,0 0 0 0 0,1 1 1 0 0,1 0-1 0 0,0 1 1 0 0,1 0-1 0 0,1 0 1 0 0,1 1-1 0 0,-1 3 114 0 0,4-6-15 0 0,0 0 0 0 0,1 0 0 0 0,1-1 0 0 0,1 2 1 0 0,0-1-1 0 0,0 0 0 0 0,1 0 0 0 0,1 0 0 0 0,1 4 15 0 0,0-12 20 0 0,1 0 1 0 0,-1 0 0 0 0,1 0-1 0 0,0 0 1 0 0,0 0-1 0 0,1-1 1 0 0,0 0 0 0 0,0 0-1 0 0,0 0 1 0 0,0 0 0 0 0,1 0-1 0 0,0-1 1 0 0,0 0-1 0 0,0 0 1 0 0,1 0 0 0 0,-1-1-1 0 0,1 0 1 0 0,0 0 0 0 0,-1 0-1 0 0,1 0 1 0 0,1-1 0 0 0,-1 0-1 0 0,0-1 1 0 0,1 1-1 0 0,-1-1 1 0 0,0-1 0 0 0,1 1-1 0 0,-1-1 1 0 0,1 0 0 0 0,-1 0-1 0 0,1-1 1 0 0,2 0-21 0 0,9-2 141 0 0,1-1 1 0 0,-1 0-1 0 0,-1-1 0 0 0,1-1 1 0 0,-1-1-1 0 0,0 0 0 0 0,0-1 1 0 0,-1-1-1 0 0,0-1 0 0 0,-1 0 1 0 0,0-1-1 0 0,-1 0 1 0 0,0-2-1 0 0,0 1 0 0 0,7-11-141 0 0,0 1 128 0 0,0-1 0 0 0,-2 0 0 0 0,-1-2 0 0 0,-1 0 0 0 0,-1-1 0 0 0,-1 0 0 0 0,-1-1 0 0 0,4-16-128 0 0,-11 26 25 0 0,-2 8-19 0 0,0-1 0 0 0,-2 1 1 0 0,1-1-1 0 0,-1 0 0 0 0,0 0 0 0 0,-1 0 1 0 0,-1-1-1 0 0,1 1 0 0 0,-1 0 1 0 0,-1-1-1 0 0,-1-9-6 0 0,0 19-11 0 0,0 0 0 0 0,0 0 1 0 0,0 1-1 0 0,0-1 0 0 0,-1 0 0 0 0,1 0 0 0 0,0 1 1 0 0,-1-1-1 0 0,1 1 0 0 0,-1-1 0 0 0,1 1 1 0 0,0-1-1 0 0,-1 1 0 0 0,1 0 0 0 0,-1 0 1 0 0,1 0-1 0 0,-1 0 0 0 0,1 0 0 0 0,-1 0 1 0 0,1 0-1 0 0,-1 0 0 0 0,1 1 0 0 0,0-1 1 0 0,-1 1-1 0 0,1-1 0 0 0,-1 1 0 0 0,1-1 0 0 0,0 1 1 0 0,0 0-1 0 0,-1 0 0 0 0,1-1 0 0 0,0 1 1 0 0,0 0-1 0 0,0 0 0 0 0,0 0 0 0 0,0 0 1 0 0,0 0-1 0 0,0 1 0 0 0,0-1 0 0 0,0 0 1 0 0,0 0-1 0 0,1 1 0 0 0,-1-1 0 0 0,1 0 1 0 0,-1 1-1 0 0,1-1 11 0 0,-1 0-1 0 0,-5 6-11 0 0,-1 0 1 0 0,1 1 0 0 0,0 0-1 0 0,1 1 1 0 0,-1-1-1 0 0,2 1 1 0 0,-1 0 0 0 0,2 1-1 0 0,-1-1 1 0 0,1 0 0 0 0,0 1-1 0 0,1 0 1 0 0,0 0-1 0 0,1 0 1 0 0,-1 9 11 0 0,2-16-1 0 0,1 0 0 0 0,-1 0 1 0 0,1 0-1 0 0,-1 0 0 0 0,1-1 0 0 0,0 1 0 0 0,0 0 1 0 0,0-1-1 0 0,0 1 0 0 0,1 0 0 0 0,-1-1 0 0 0,1 0 1 0 0,0 1-1 0 0,-1-1 0 0 0,1 0 0 0 0,0 0 1 0 0,0 0-1 0 0,1 0 0 0 0,-1 0 0 0 0,0 0 0 0 0,0-1 1 0 0,1 1-1 0 0,-1-1 0 0 0,1 1 0 0 0,0-1 0 0 0,-1 0 1 0 0,1 0-1 0 0,1 0 1 0 0,89 18 115 0 0,-63-14-83 0 0,-23-4-7 0 0,1 2-1 0 0,-1-1 0 0 0,0 1 0 0 0,0 0 0 0 0,-1 1 1 0 0,1-1-1 0 0,-1 1 0 0 0,0 0 0 0 0,0 1 1 0 0,0 0-1 0 0,0 0 0 0 0,4 5-24 0 0,-7-3 42 0 0,0-1-1 0 0,0 1 1 0 0,0 1-1 0 0,-1-1 1 0 0,0 0 0 0 0,-1 0-1 0 0,1 1 1 0 0,-1-1-1 0 0,-1 1 1 0 0,0-1 0 0 0,0 1-1 0 0,0 0 1 0 0,-1-1-1 0 0,0 1 1 0 0,0-1 0 0 0,-1 1-42 0 0,-49 105 17 0 0,51-112-159 0 0,0 0 0 0 0,0-1 0 0 0,0 1 0 0 0,0 0 1 0 0,0-1-1 0 0,0 1 0 0 0,0 0 0 0 0,0-1 0 0 0,0 1 0 0 0,0 0 0 0 0,0-1 1 0 0,0 1-1 0 0,1 0 0 0 0,-1-1 0 0 0,0 1 0 0 0,1-1 0 0 0,-1 1 0 0 0,0-1 1 0 0,1 1-1 0 0,-1-1 0 0 0,0 1 0 0 0,1-1 0 0 0,-1 1 0 0 0,1-1 0 0 0,-1 1 1 0 0,1-1-1 0 0,-1 0 0 0 0,1 1 0 0 0,0-1 0 0 0,-1 0 0 0 0,1 1 0 0 0,-1-1 1 0 0,1 0-1 0 0,0 0 0 0 0,-1 1 0 0 0,1-1 0 0 0,0 0 0 0 0,-1 0 0 0 0,1 0 1 0 0,-1 0-1 0 0,1 0 0 0 0,0 0 0 0 0,-1 0 0 0 0,1 0 0 0 0,0 0 0 0 0,-1-1 1 0 0,1 1-1 0 0,0 0 0 0 0,-1 0 0 0 0,1 0 0 0 0,-1-1 0 0 0,1 1 0 0 0,0 0 1 0 0,-1-1 141 0 0,23-6-10507 0 0,-18 6 1032 0 0</inkml:trace>
  <inkml:trace contextRef="#ctx0" brushRef="#br0" timeOffset="11105.998">2482 1580 12987 0 0,'0'0'2830'0'0,"0"0"-456"0"0,0 0-531 0 0,0 0-419 0 0,0 0-341 0 0,0 0-251 0 0,0 0-192 0 0,0 0-142 0 0,0 0-93 0 0,0 0-49 0 0,0 0 0 0 0,0 0-4 0 0,0 0-5 0 0,-8 38-12 0 0,-25 119-63 0 0,10 17 377 0 0,1 27-359 0 0,12 215-281 0 0,31-308-1424 0 0,-19-103-1919 0 0,-10-13-6830 0 0,4 3 4987 0 0,0 2-2615 0 0</inkml:trace>
  <inkml:trace contextRef="#ctx0" brushRef="#br0" timeOffset="11366.784">2042 2221 15667 0 0,'0'0'1383'0'0,"0"0"-361"0"0,0 0-90 0 0,0 0 87 0 0,0 0 112 0 0,0 0-32 0 0,0 0-98 0 0,0 0-131 0 0,0 0-151 0 0,0 0-147 0 0,0 0-99 0 0,36-1-77 0 0,109-4-45 0 0,332-33 887 0 0,-461 37-2232 0 0,40 7 438 0 0,-41 3-4228 0 0,-3 6-5179 0 0,-12-11-1493 0 0</inkml:trace>
  <inkml:trace contextRef="#ctx0" brushRef="#br0" timeOffset="11533.964">2847 2376 11755 0 0,'0'0'1432'0'0,"0"0"-400"0"0,0 0-40 0 0,0 0-104 0 0,0 0-143 0 0,0 0-193 0 0,0 0-184 0 0,0 0-112 0 0,0 0-128 0 0,33 191-96 0 0,-25-176-88 0 0,-8 0-128 0 0,0-4-336 0 0,3 0-929 0 0,1-8-2199 0 0,-4 5-7971 0 0</inkml:trace>
  <inkml:trace contextRef="#ctx0" brushRef="#br0" timeOffset="11695.979">2821 2099 18540 0 0,'0'0'1560'0'0,"0"0"-439"0"0,0 0-217 0 0,0 0-336 0 0,0 0-280 0 0,0 0-184 0 0,0 0-128 0 0,0 0-168 0 0,0 0-104 0 0,0 0-144 0 0,0 0-296 0 0,0 0-385 0 0,0 0-775 0 0,0 0-1321 0 0,67-11-1960 0 0,-52 19-4809 0 0</inkml:trace>
  <inkml:trace contextRef="#ctx0" brushRef="#br0" timeOffset="12079.447">3412 2129 11210 0 0,'0'0'2710'0'0,"0"0"-280"0"0,0 0-179 0 0,0 0-286 0 0,0 0-257 0 0,0 0-276 0 0,0 0-362 0 0,0 0-333 0 0,0 0-303 0 0,0 0-231 0 0,0 0-81 0 0,0 0-30 0 0,0 0-12 0 0,-31 30-12 0 0,-100 96-26 0 0,-6 35 8 0 0,131-153-67 0 0,1 0-1 0 0,1 1 1 0 0,-1 0 0 0 0,1 0-1 0 0,1 0 1 0 0,0 0-1 0 0,0 1 1 0 0,1-1-1 0 0,0 1 1 0 0,0 0 0 0 0,1-1-1 0 0,0 1 1 0 0,1 9 17 0 0,2-16-10 0 0,-1-1 1 0 0,0 0-1 0 0,1 1 0 0 0,-1-1 1 0 0,1 0-1 0 0,0 0 1 0 0,-1 0-1 0 0,1 0 1 0 0,0 0-1 0 0,0 0 0 0 0,1-1 1 0 0,-1 1-1 0 0,0-1 1 0 0,0 1-1 0 0,1-1 1 0 0,-1 0-1 0 0,1 0 1 0 0,-1 0-1 0 0,1 0 0 0 0,0-1 1 0 0,-1 1-1 0 0,1-1 1 0 0,0 1-1 0 0,-1-1 1 0 0,1 0-1 0 0,0 0 1 0 0,-1 0-1 0 0,1 0 0 0 0,0-1 1 0 0,-1 1-1 0 0,1-1 1 0 0,0 1-1 0 0,-1-1 1 0 0,1 0-1 0 0,-1 0 1 0 0,2-1 9 0 0,15-7 13 0 0,0-1 0 0 0,-1-1 1 0 0,-1-1-1 0 0,0 0 0 0 0,0-1 1 0 0,-1-1-1 0 0,-1 0 0 0 0,-1-1 1 0 0,0-1-1 0 0,4-6-13 0 0,11-9 11 0 0,62-76 59 0 0,-81 97-83 0 0,19-9-44 0 0,-21 62 110 0 0,-7-33-50 0 0,0-1 0 0 0,1 0-1 0 0,1 1 1 0 0,-1-1 0 0 0,1 0 0 0 0,1-1-1 0 0,0 1 1 0 0,0-1 0 0 0,1 1 0 0 0,0-1 0 0 0,0 0-1 0 0,1-1 1 0 0,0 0 0 0 0,0 0 0 0 0,1 0-1 0 0,0 0 1 0 0,0-1 0 0 0,0 0 0 0 0,1-1 0 0 0,0 0-1 0 0,0 0 1 0 0,0 0 0 0 0,2-1-3 0 0,2 3 2 0 0,1-1 1 0 0,0-1-1 0 0,0 0 0 0 0,1 0 1 0 0,-1-2-1 0 0,1 0 0 0 0,0 0 1 0 0,0-1-1 0 0,0-1 0 0 0,0 0 1 0 0,0-1-1 0 0,5-1-2 0 0,27-17-1818 0 0,-33 7-1789 0 0,-5 0-3839 0 0,-4 4-4398 0 0</inkml:trace>
  <inkml:trace contextRef="#ctx0" brushRef="#br0" timeOffset="12774.203">2832 2162 0 0 0,'0'0'619'0'0,"0"0"1336"0"0,0 0 383 0 0,0 0-44 0 0,0 0-247 0 0,0 0-232 0 0,0 0-192 0 0,0 0-198 0 0,0 0-222 0 0,0 0-216 0 0,0 0-188 0 0,0 0-116 0 0,0 0-56 0 0,2-11 1469 0 0,17-7 1619 0 0,-4 2-3813 0 0,-62 52 1342 0 0,45-34-1250 0 0,-2 9-3007 0 0,18-12-6199 0 0,-3-2-2409 0 0</inkml:trace>
  <inkml:trace contextRef="#ctx0" brushRef="#br0" timeOffset="16999.937">4829 1915 0 0 0,'0'0'725'0'0,"0"0"525"0"0,0 0 370 0 0,0 0 218 0 0,0 0 121 0 0,0 0-54 0 0,12 7-208 0 0,120 49 3254 0 0,-111-50-4581 0 0,0-1 1 0 0,1-1-1 0 0,0-1 1 0 0,0-1 0 0 0,0-1-1 0 0,0-1 1 0 0,0-1-1 0 0,0 0 1 0 0,-1-2-1 0 0,1-1 1 0 0,0 0-1 0 0,-1-2 1 0 0,0 0 0 0 0,0-2-371 0 0,-14 4 86 0 0,0 0 1 0 0,0-1 0 0 0,0 0-1 0 0,-1 0 1 0 0,1-1 0 0 0,-1 1 0 0 0,-1-1-1 0 0,1-1 1 0 0,-1 1 0 0 0,0-1 0 0 0,-1 0-1 0 0,0 0 1 0 0,0 0 0 0 0,0-1 0 0 0,-1 1-1 0 0,0-1 1 0 0,0 0 0 0 0,-1 0 0 0 0,0 0-1 0 0,0 0 1 0 0,-1-1 0 0 0,0 1 0 0 0,-1 0-1 0 0,0 0 1 0 0,0-2-87 0 0,0-7 91 0 0,1 14-72 0 0,0 0-1 0 0,-1 0 1 0 0,1 0 0 0 0,-1 0 0 0 0,0 0 0 0 0,0 0-1 0 0,0 0 1 0 0,0 0 0 0 0,0 0 0 0 0,-1 0 0 0 0,0 0 0 0 0,1 1-1 0 0,-1-1 1 0 0,0 0 0 0 0,0 0 0 0 0,-1 0 0 0 0,1 1-1 0 0,0-1 1 0 0,-1 0 0 0 0,0 1 0 0 0,0 0 0 0 0,0-1 0 0 0,0 1-1 0 0,0 0 1 0 0,0 0 0 0 0,0 0 0 0 0,-1-1-19 0 0,1 3 2 0 0,-1-1 1 0 0,1 0-1 0 0,0 0 1 0 0,0 1-1 0 0,0-1 0 0 0,-1 1 1 0 0,1 0-1 0 0,0 0 1 0 0,-1 0-1 0 0,1 0 1 0 0,0 0-1 0 0,-1 0 1 0 0,1 0-1 0 0,0 1 1 0 0,0-1-1 0 0,-1 1 0 0 0,1 0 1 0 0,0 0-1 0 0,0 0 1 0 0,0 0-1 0 0,0 0 1 0 0,0 0-1 0 0,0 0 1 0 0,0 1-1 0 0,0-1 1 0 0,1 1-1 0 0,-1-1 1 0 0,0 1-1 0 0,1 0 0 0 0,-1-1 1 0 0,1 1-1 0 0,0 0 1 0 0,0 0-1 0 0,-1 0 1 0 0,1 0-1 0 0,1 0 1 0 0,-1 1-1 0 0,0-1 1 0 0,0 0-1 0 0,1 0 0 0 0,-1 1 1 0 0,1-1-1 0 0,0 0 1 0 0,0 1-3 0 0,-48 209 333 0 0,37-73 17 0 0,5 0-1 0 0,8 25-349 0 0,-1-42 157 0 0,2 26 31 0 0,0-68-94 0 0,-3 0 0 0 0,-3 0 0 0 0,-5 12-94 0 0,3-64 27 0 0,-1-1 0 0 0,-1 0 1 0 0,-1-1-1 0 0,-1 0 0 0 0,-1 0 0 0 0,-2-1 1 0 0,-8 15-28 0 0,15-32-4 0 0,0 0 0 0 0,-1 0 0 0 0,1-1 0 0 0,-2 0 1 0 0,1 0-1 0 0,-1 0 0 0 0,0-1 0 0 0,0 0 1 0 0,0 0-1 0 0,-1-1 0 0 0,0 0 0 0 0,0 0 1 0 0,-1-1-1 0 0,1 0 0 0 0,-1-1 0 0 0,0 0 0 0 0,0 0 1 0 0,0 0-1 0 0,0-2 0 0 0,-1 1 0 0 0,1-1 1 0 0,0 0-1 0 0,-4-1 4 0 0,9 0-6 0 0,1-1 0 0 0,0 0-1 0 0,0 0 1 0 0,0-1 0 0 0,-1 1 0 0 0,1-1 0 0 0,0 1 0 0 0,1-1 0 0 0,-1 0 0 0 0,0 0-1 0 0,0 0 1 0 0,1 0 0 0 0,-1-1 0 0 0,1 1 0 0 0,0-1 0 0 0,0 0 0 0 0,0 1-1 0 0,0-1 1 0 0,0 0 0 0 0,1 0 0 0 0,-1 0 0 0 0,1 0 0 0 0,0-1 0 0 0,0 1 0 0 0,0 0-1 0 0,0-1 7 0 0,-16-93-163 0 0,17 71 160 0 0,2 0-1 0 0,1 1 1 0 0,0-1 0 0 0,2 1-1 0 0,1 0 1 0 0,1 0 0 0 0,1 0-1 0 0,2 1 1 0 0,0 1 0 0 0,1-1-1 0 0,1 2 1 0 0,6-8 3 0 0,109-134-38 0 0,-81 114 61 0 0,-38 40-52 0 0,2 1 0 0 0,-1 0 1 0 0,1 0-1 0 0,1 1 0 0 0,-1 0 0 0 0,1 1 0 0 0,1 0 0 0 0,-1 1 0 0 0,1 1 0 0 0,0-1 0 0 0,10-1 29 0 0,54 4-5880 0 0,-26 4-4444 0 0,-36-4 5407 0 0,0 3 963 0 0</inkml:trace>
  <inkml:trace contextRef="#ctx0" brushRef="#br0" timeOffset="17281.324">5686 2416 7618 0 0,'0'0'2928'0'0,"0"0"-718"0"0,0 0-506 0 0,0 0-241 0 0,0 0-212 0 0,0 0-134 0 0,0 0-73 0 0,0 0-79 0 0,0 0-96 0 0,0 0-121 0 0,0 0-136 0 0,-27 36-123 0 0,-80 111-98 0 0,104-144-362 0 0,0 0 0 0 0,0 0 1 0 0,0 1-1 0 0,1-1 0 0 0,-1 1 0 0 0,1-1 0 0 0,0 1 0 0 0,0 0 1 0 0,0 0-1 0 0,0 0 0 0 0,1 0 0 0 0,0 0 0 0 0,0 0 1 0 0,0 0-1 0 0,0 1 0 0 0,0-1 0 0 0,1 0 0 0 0,0 2-29 0 0,1 5 120 0 0,-2-6-75 0 0,0-1 0 0 0,1 1 0 0 0,0-1 0 0 0,0 1 0 0 0,0-1 0 0 0,0 1-1 0 0,1-1 1 0 0,0 0 0 0 0,0 1 0 0 0,0-1 0 0 0,0 0 0 0 0,1 1 0 0 0,-1-1-1 0 0,1 0 1 0 0,0 0 0 0 0,1 0 0 0 0,-1 0 0 0 0,1-1 0 0 0,-1 1-1 0 0,1-1 1 0 0,0 1 0 0 0,0-1 0 0 0,1 0 0 0 0,-1 0 0 0 0,1 0 0 0 0,-1-1-1 0 0,1 1 1 0 0,0-1 0 0 0,0 0 0 0 0,0 0 0 0 0,0-1 0 0 0,0 1-1 0 0,1-1 1 0 0,-1 1 0 0 0,2-1-45 0 0,1-1 62 0 0,1 1 0 0 0,0-2 0 0 0,-1 1-1 0 0,1-1 1 0 0,0 0 0 0 0,-1 0 0 0 0,1-1-1 0 0,-1 0 1 0 0,0-1 0 0 0,0 1 0 0 0,0-1 0 0 0,0-1-1 0 0,0 1 1 0 0,0-1 0 0 0,-1-1 0 0 0,0 1 0 0 0,0-1-1 0 0,0 0 1 0 0,0 0 0 0 0,-1-1 0 0 0,4-4-62 0 0,-2 4 27 0 0,-1 0 0 0 0,0-1 1 0 0,0 1-1 0 0,-1-1 0 0 0,0 0 0 0 0,0-1 1 0 0,-1 0-1 0 0,0 1 0 0 0,0-1 1 0 0,0-1-1 0 0,-1 1 0 0 0,-1 0 0 0 0,1-1 1 0 0,-1 1-1 0 0,-1-1 0 0 0,0 0 1 0 0,0 0-1 0 0,0 1 0 0 0,-1-1 0 0 0,-1 0 1 0 0,1 0-1 0 0,-2 0 0 0 0,1 1 1 0 0,-2-6-28 0 0,0 7-32 0 0,0 1 0 0 0,-1 0 0 0 0,1 0 0 0 0,-1 0 0 0 0,0 1 0 0 0,-1-1 0 0 0,1 1 0 0 0,-1 0 0 0 0,0 0 0 0 0,0 1 0 0 0,-1 0 1 0 0,1 0-1 0 0,-1 0 0 0 0,0 0 0 0 0,-4-1 32 0 0,-63-9-3810 0 0,53 33-1686 0 0,9 10-3859 0 0,9-24 6423 0 0,1 4-2573 0 0</inkml:trace>
  <inkml:trace contextRef="#ctx0" brushRef="#br0" timeOffset="17547.356">6022 2718 5889 0 0,'0'0'2633'0'0,"0"0"-481"0"0,0 0-243 0 0,0 0-62 0 0,0 0-76 0 0,0 0-114 0 0,0 0-154 0 0,0 0-200 0 0,0 0-209 0 0,0 0-175 0 0,0 0-103 0 0,0 0-61 0 0,0 0-74 0 0,-3 5-73 0 0,1-1-559 0 0,2-4-29 0 0,0 1-1 0 0,0-1 1 0 0,0 1 0 0 0,0-1-1 0 0,0 1 1 0 0,0-1 0 0 0,0 1-1 0 0,0-1 1 0 0,-1 1 0 0 0,1-1 0 0 0,0 1-1 0 0,0-1 1 0 0,-1 1 0 0 0,1-1-1 0 0,0 1 1 0 0,-1-1 0 0 0,1 1-1 0 0,0-1 1 0 0,-1 0 0 0 0,1 1 0 0 0,-1-1-1 0 0,1 0 1 0 0,0 1 0 0 0,-1-1-1 0 0,1 0 1 0 0,-1 0 0 0 0,1 1-1 0 0,-1-1 1 0 0,1 0 0 0 0,-1 0 0 0 0,1 0-1 0 0,-1 0 1 0 0,1 0 0 0 0,-1 0-1 0 0,0 0 1 0 0,1 0 0 0 0,-1 0-1 0 0,1 0 1 0 0,-1 0 0 0 0,1 0 0 0 0,-1 0-1 0 0,1 0 1 0 0,-1 0 0 0 0,1 0-1 0 0,-1-1 1 0 0,1 1 0 0 0,-1 0-1 0 0,1 0 1 0 0,-1-1 0 0 0,1 1 0 0 0,-1 0-1 0 0,1-1 1 0 0,0 1 0 0 0,-1 0-1 0 0,1-1 1 0 0,-1 1 0 0 0,1-1-1 0 0,0 1 1 0 0,0 0 0 0 0,-1-1 0 0 0,1 1-1 0 0,0-1 1 0 0,0 1 0 0 0,-1-1-1 0 0,1 1 1 0 0,0-1 0 0 0,0 0-20 0 0,-12-78 1006 0 0,12 63-936 0 0,18-106 246 0 0,39 0-253 0 0,-45 104-121 0 0,-3 3-175 0 0,0 0 0 0 0,2 1 1 0 0,-1 0-1 0 0,2 1 0 0 0,0 0 0 0 0,0 1 0 0 0,1 0 0 0 0,13-8 233 0 0,10 9-3324 0 0,-12 10-5878 0 0,-19 1-2688 0 0</inkml:trace>
  <inkml:trace contextRef="#ctx0" brushRef="#br0" timeOffset="19732.497">7255 2357 0 0 0,'0'0'221'0'0,"0"0"900"0"0,0 0 451 0 0,0 0 351 0 0,0 0 364 0 0,0 0 54 0 0,0 0-173 0 0,0 0-266 0 0,0 0-370 0 0,0 0-332 0 0,0 0-245 0 0,0 0-177 0 0,-22-5-122 0 0,-67-13-85 0 0,86 17-528 0 0,1 1 1 0 0,-1-1-1 0 0,0 1 0 0 0,1-1 1 0 0,-1 1-1 0 0,0 0 1 0 0,1 0-1 0 0,-1 0 1 0 0,0 1-1 0 0,0-1 0 0 0,1 1 1 0 0,-1-1-1 0 0,1 1 1 0 0,-1 0-1 0 0,0 0 0 0 0,1 0 1 0 0,0 0-1 0 0,-1 1 1 0 0,1-1-1 0 0,0 1 1 0 0,-1-1-1 0 0,1 1 0 0 0,0 0 1 0 0,0 0-1 0 0,1 0 1 0 0,-3 1-44 0 0,-1 4 127 0 0,-3-1-24 0 0,1 1 0 0 0,0 0-1 0 0,0 1 1 0 0,1-1 0 0 0,0 1 0 0 0,1 1-1 0 0,0-1 1 0 0,0 1 0 0 0,0 0 0 0 0,1 0 0 0 0,1 0-1 0 0,-1 1 1 0 0,2-1 0 0 0,-1 1 0 0 0,1 1-103 0 0,1-1 87 0 0,4 88 452 0 0,-2-95-506 0 0,0 0 1 0 0,1 0 0 0 0,-1 0 0 0 0,0 0-1 0 0,1 0 1 0 0,0 0 0 0 0,-1 0 0 0 0,1-1-1 0 0,0 1 1 0 0,1-1 0 0 0,-1 1-1 0 0,0-1 1 0 0,1 0 0 0 0,-1 0 0 0 0,1 0-1 0 0,0 0 1 0 0,0 0 0 0 0,-1 0 0 0 0,1-1-1 0 0,0 0 1 0 0,1 1 0 0 0,-1-1 0 0 0,0 0-1 0 0,0-1 1 0 0,0 1 0 0 0,1 0 0 0 0,-1-1-1 0 0,0 0 1 0 0,1 0-34 0 0,8-1 102 0 0,-1-1 0 0 0,0 0 0 0 0,0-1 0 0 0,0 0 0 0 0,0-1 0 0 0,0 0 0 0 0,-1-1 0 0 0,0 0 0 0 0,0-1 0 0 0,0 0 0 0 0,0 0 0 0 0,-1-1 0 0 0,0 0 0 0 0,-1-1 0 0 0,0 0 0 0 0,0 0 0 0 0,0-1 0 0 0,-1 0 0 0 0,-1 0 0 0 0,1-1 0 0 0,-1 0-102 0 0,16-20 151 0 0,-2 0 0 0 0,-1-2 0 0 0,-1 0 0 0 0,-2 0 0 0 0,8-25-151 0 0,-2 116 128 0 0,15 147 106 0 0,-3 15-126 0 0,-20 59 86 0 0,-13-264-192 0 0,0 1-1 0 0,-1 0 1 0 0,-1 0 0 0 0,-1-1 0 0 0,-1 1 0 0 0,0-1 0 0 0,-1 1-1 0 0,0-1 1 0 0,-2 0 0 0 0,0 0 0 0 0,0-1 0 0 0,-2 0 0 0 0,0 0-1 0 0,-1-1 1 0 0,0 0 0 0 0,-10 11-2 0 0,8-13 2 0 0,7-7-1 0 0,-1 0 0 0 0,1 0 0 0 0,-1 0 0 0 0,0 0 0 0 0,0-1 0 0 0,0 0 0 0 0,0 0 0 0 0,-1-1 0 0 0,0 0 0 0 0,0 1 0 0 0,0-2 0 0 0,0 1 0 0 0,0-1 0 0 0,0 0 0 0 0,-1 0 0 0 0,1-1 0 0 0,-1 0 0 0 0,1 0 0 0 0,-2 0-1 0 0,5-3-5 0 0,0 0-1 0 0,0 0 1 0 0,0 0-1 0 0,1 0 1 0 0,-1 0-1 0 0,1-1 1 0 0,-1 1-1 0 0,1-1 1 0 0,0 0-1 0 0,0 1 1 0 0,0-1-1 0 0,0 0 1 0 0,0 0-1 0 0,1-1 0 0 0,-1 1 1 0 0,1 0-1 0 0,0 0 1 0 0,0-1-1 0 0,0 1 1 0 0,0-1-1 0 0,1 1 1 0 0,-1-1-1 0 0,1 1 1 0 0,0-1-1 0 0,0 1 1 0 0,0-1-1 0 0,1 1 1 0 0,-1-1-1 0 0,1 1 0 0 0,0-2 7 0 0,-1 3-2 0 0,0-20-6 0 0,1 0 0 0 0,1 0 0 0 0,1 1 1 0 0,1-1-1 0 0,1 0 0 0 0,0 1 0 0 0,2 0 0 0 0,0 1 0 0 0,5-8 7 0 0,9-9-23 0 0,2 1 0 0 0,1 0-1 0 0,2 2 1 0 0,1 1 0 0 0,2 1-1 0 0,1 1 1 0 0,1 2 0 0 0,22-15 23 0 0,55-57 86 0 0,61-52-34 0 0,-152 139-45 0 0,-1-1 0 0 0,-1 0-1 0 0,-1-1 1 0 0,0-1 0 0 0,-1 0-1 0 0,0 0 1 0 0,-2-2 0 0 0,5-10-7 0 0,-8-48 12 0 0,-10 74-20 0 0,0 0 0 0 0,0 0 0 0 0,0 0 0 0 0,-1 0 0 0 0,1 1 0 0 0,-1-1 0 0 0,0 1 0 0 0,1 0 0 0 0,-1 0 0 0 0,0 0 0 0 0,0 0 0 0 0,0 0 0 0 0,-1 1 0 0 0,1-1 0 0 0,0 1 0 0 0,-1 0 0 0 0,1 0 0 0 0,-1 0 1 0 0,1 0-1 0 0,-1 1 0 0 0,1-1 0 0 0,-1 1 0 0 0,1 0 0 0 0,-1 0 0 0 0,1 0 0 0 0,-1 1 0 0 0,0-1 0 0 0,1 1 0 0 0,-1 0 0 0 0,1 0 0 0 0,0 0 0 0 0,-1 0 0 0 0,-1 2 8 0 0,-11 5-20 0 0,1 2 0 0 0,0 0 0 0 0,1 0 0 0 0,-1 1 0 0 0,2 1-1 0 0,0 0 1 0 0,0 1 0 0 0,2 1 0 0 0,-1 0 0 0 0,2 0 0 0 0,0 1 0 0 0,0 0 0 0 0,-5 14 20 0 0,8-13 0 0 0,1-1 1 0 0,0 1 0 0 0,2 1 0 0 0,0-1-1 0 0,0 1 1 0 0,2 0 0 0 0,0 0-1 0 0,1 0 1 0 0,0 0 0 0 0,1 0 0 0 0,3 10-1 0 0,-2-21 6 0 0,0 0-1 0 0,1 0 1 0 0,0 0 0 0 0,0 0 0 0 0,0 0 0 0 0,1-1 0 0 0,0 1-1 0 0,0-1 1 0 0,1 0 0 0 0,-1 0 0 0 0,1 0 0 0 0,0 0 0 0 0,0-1-1 0 0,1 0 1 0 0,-1 1 0 0 0,1-1 0 0 0,0-1 0 0 0,0 1 0 0 0,0-1-1 0 0,1 0 1 0 0,-1 0 0 0 0,1-1 0 0 0,0 1 0 0 0,0-1 0 0 0,-1-1-1 0 0,1 1 1 0 0,0-1 0 0 0,1 0 0 0 0,0 0-6 0 0,6 0 27 0 0,0-1 0 0 0,0 0 0 0 0,1-1-1 0 0,-1 0 1 0 0,0-1 0 0 0,0 0 0 0 0,0-1 0 0 0,-1-1 0 0 0,1 0 0 0 0,-1-1-1 0 0,0 0 1 0 0,0-1 0 0 0,0 0 0 0 0,-1-1 0 0 0,9-7-27 0 0,219-148 129 0 0,-11 5-116 0 0,-153 126-97 0 0,-91 46 170 0 0,-208 107 194 0 0,195-104-239 0 0,17-11-36 0 0,-1 0 0 0 0,2 0 0 0 0,-1 2-1 0 0,1-1 1 0 0,1 2 0 0 0,-1-1 0 0 0,2 1 0 0 0,-1 1-1 0 0,1 0 1 0 0,-6 10-5 0 0,-14 38-8 0 0,26-45 3 0 0,1-10 2 0 0,0-1 0 0 0,1 0 0 0 0,-1 1 0 0 0,1 0 0 0 0,0-1-1 0 0,0 1 1 0 0,0 0 0 0 0,0-1 0 0 0,1 1 0 0 0,-1 0-1 0 0,1 0 1 0 0,0-1 0 0 0,0 1 0 0 0,1 0 0 0 0,-1 0 0 0 0,1 0-1 0 0,0-1 1 0 0,0 1 0 0 0,0 0 0 0 0,0-1 0 0 0,1 1 0 0 0,-1-1-1 0 0,1 1 1 0 0,0-1 0 0 0,0 0 0 0 0,0 0 0 0 0,0 0 0 0 0,1 0-1 0 0,-1 0 1 0 0,1 0 0 0 0,0-1 0 0 0,0 1 0 0 0,0-1 0 0 0,0 0-1 0 0,0 0 1 0 0,0 0 0 0 0,1 0 0 0 0,1 0 3 0 0,2 0 4 0 0,1-2 0 0 0,0 1 1 0 0,-1-1-1 0 0,1 0 0 0 0,0 0 0 0 0,-1-1 1 0 0,1 0-1 0 0,-1 0 0 0 0,1-1 0 0 0,-1 0 1 0 0,0-1-1 0 0,0 1 0 0 0,1-1 1 0 0,0-1-6 0 0,13-9 28 0 0,1-1-1 0 0,-2-1 0 0 0,0 0 0 0 0,0-2 0 0 0,-2 0 0 0 0,2-4-26 0 0,13-10 3 0 0,95-126 46 0 0,-112 135-141 0 0,-20 33-25 0 0,-1 1 100 0 0,0 1 1 0 0,1 0-1 0 0,1-1 1 0 0,0 1-1 0 0,0 1 1 0 0,1-1-1 0 0,1 0 1 0 0,1 0 0 0 0,0 13 16 0 0,0-23-2 0 0,0-1 1 0 0,1 1 0 0 0,-1 0-1 0 0,0-1 1 0 0,1 1 0 0 0,0-1 0 0 0,0 1-1 0 0,0-1 1 0 0,0 1 0 0 0,0-1 0 0 0,0 0-1 0 0,1 1 1 0 0,-1-1 0 0 0,1 0 0 0 0,-1 0-1 0 0,1 0 1 0 0,0 0 0 0 0,0 0 0 0 0,0 0-1 0 0,0-1 1 0 0,0 1 0 0 0,0-1-1 0 0,1 1 1 0 0,-1-1 0 0 0,0 0 0 0 0,1 0-1 0 0,-1 0 1 0 0,1 0 0 0 0,-1 0 0 0 0,1-1-1 0 0,0 1 1 0 0,-1-1 0 0 0,3 1 1 0 0,2 0-3 0 0,1-1-1 0 0,-1 1 1 0 0,0-1 0 0 0,0-1-1 0 0,0 1 1 0 0,1-1 0 0 0,-1 0-1 0 0,0-1 1 0 0,0 0 0 0 0,0 0-1 0 0,0 0 1 0 0,2-2 3 0 0,143-112 162 0 0,-84 41-58 0 0,-50 56-97 0 0,-2-1 1 0 0,0-1-1 0 0,-2 0 1 0 0,0-1 0 0 0,-1-1-1 0 0,-2 0 1 0 0,3-8-8 0 0,-11 25-2 0 0,-1 0 0 0 0,0 0 0 0 0,0-1 1 0 0,-1 1-1 0 0,1-1 0 0 0,-1 1 0 0 0,-1-1 0 0 0,1 0 1 0 0,-1 1-1 0 0,0-1 0 0 0,-1 0 0 0 0,0 1 0 0 0,0-1 1 0 0,-1-4 1 0 0,-1 9-10 0 0,1 0 1 0 0,-1 0 0 0 0,1 0-1 0 0,-1 0 1 0 0,0 1 0 0 0,0-1-1 0 0,0 1 1 0 0,0 0 0 0 0,0 0 0 0 0,0 0-1 0 0,0 0 1 0 0,0 0 0 0 0,0 1-1 0 0,0-1 1 0 0,-1 1 0 0 0,1 0-1 0 0,0 0 1 0 0,0 0 0 0 0,0 1 0 0 0,-1-1-1 0 0,1 1 1 0 0,0-1 0 0 0,0 1-1 0 0,0 0 1 0 0,0 0 0 0 0,0 1 0 0 0,0-1-1 0 0,0 1 1 0 0,1-1 0 0 0,-1 1-1 0 0,0 0 1 0 0,1 0 0 0 0,-1 0-1 0 0,1 0 1 0 0,0 1 0 0 0,-1 0 9 0 0,-6 3-12 0 0,1 0 1 0 0,0 0-1 0 0,0 1 1 0 0,0 0 0 0 0,1 0-1 0 0,0 0 1 0 0,1 1-1 0 0,-1 1 1 0 0,2-1-1 0 0,-1 1 1 0 0,1 0 0 0 0,0 0-1 0 0,1 0 1 0 0,0 1-1 0 0,1-1 1 0 0,0 1-1 0 0,0 0 1 0 0,1 0-1 0 0,0 7 12 0 0,4-12-2 0 0,0-1 0 0 0,1 1-1 0 0,-1-1 1 0 0,1 0 0 0 0,0 0-1 0 0,1 0 1 0 0,-1 0-1 0 0,1 0 1 0 0,0-1 0 0 0,0 1-1 0 0,0-1 1 0 0,0 0-1 0 0,0 0 1 0 0,1-1 0 0 0,-1 1-1 0 0,1-1 1 0 0,0 0-1 0 0,-1 0 1 0 0,1-1 0 0 0,0 0-1 0 0,0 1 1 0 0,0-2 0 0 0,4 2 2 0 0,10 4 5 0 0,-10-4 15 0 0,1 1-1 0 0,-1 0 0 0 0,0 0 1 0 0,0 1-1 0 0,-1 1 1 0 0,1-1-1 0 0,-1 1 1 0 0,0 1-1 0 0,0-1 1 0 0,0 1-1 0 0,-1 1 1 0 0,0 0-1 0 0,0 0 0 0 0,-1 0 1 0 0,0 0-1 0 0,0 1 1 0 0,0 2-20 0 0,13 60 389 0 0,-32 36 25 0 0,1-27-744 0 0,31-72-3821 0 0,-2-11-5461 0 0,-9 0-2536 0 0</inkml:trace>
  <inkml:trace contextRef="#ctx0" brushRef="#br0" timeOffset="20879.546">10075 2471 0 0 0,'0'0'2314'0'0,"0"0"-495"0"0,0 0-47 0 0,0 0 183 0 0,0 0 194 0 0,0 0-38 0 0,0 0-225 0 0,0 0-283 0 0,0 0-330 0 0,0 0-285 0 0,0 0-193 0 0,0 0-148 0 0,0 0-83 0 0,-15 2-46 0 0,-49 8-28 0 0,62-10-454 0 0,0 1-1 0 0,0-1 0 0 0,0 1 0 0 0,0 0 0 0 0,0-1 0 0 0,0 1 0 0 0,0 0 0 0 0,1 0 1 0 0,-1 0-1 0 0,0 0 0 0 0,1 1 0 0 0,-1-1 0 0 0,1 0 0 0 0,-1 1 0 0 0,1-1 0 0 0,0 1 0 0 0,-1-1 1 0 0,1 1-1 0 0,0 0 0 0 0,0-1 0 0 0,0 1 0 0 0,0 0 0 0 0,1 0 0 0 0,-1 0 0 0 0,0 0 0 0 0,1 0 1 0 0,-1 0-1 0 0,1 1-35 0 0,-5 12 227 0 0,-4 6-58 0 0,1 1 0 0 0,1 0-1 0 0,0 0 1 0 0,2 1 0 0 0,1-1 0 0 0,1 1-1 0 0,1 0 1 0 0,0 15-169 0 0,2-35 43 0 0,0 0 1 0 0,1 1-1 0 0,-1-1 0 0 0,1 0 1 0 0,0 0-1 0 0,0 1 0 0 0,0-1 0 0 0,0 0 1 0 0,0 0-1 0 0,1 0 0 0 0,0 0 1 0 0,-1 0-1 0 0,1-1 0 0 0,0 1 1 0 0,0 0-1 0 0,0-1 0 0 0,1 1 0 0 0,-1-1 1 0 0,1 0-1 0 0,-1 0 0 0 0,1 0 1 0 0,0 0-1 0 0,0 0 0 0 0,0-1 1 0 0,0 1-1 0 0,0-1 0 0 0,0 0 0 0 0,0 0 1 0 0,0 0-1 0 0,0 0 0 0 0,1 0 1 0 0,-1-1-1 0 0,0 0 0 0 0,1 1 1 0 0,-1-1-1 0 0,0-1 0 0 0,1 1 0 0 0,-1 0 1 0 0,0-1-1 0 0,1 1 0 0 0,-1-1 1 0 0,0 0-1 0 0,0 0 0 0 0,0 0 1 0 0,0-1-1 0 0,0 1 0 0 0,0-1 0 0 0,0 0 1 0 0,2-1-44 0 0,16-12 105 0 0,-2-1 0 0 0,1-1 0 0 0,-2-1-1 0 0,-1 0 1 0 0,0-1 0 0 0,-1-1 0 0 0,-1-1 0 0 0,-1 0 0 0 0,-1-1 0 0 0,0 0 0 0 0,-2-1 0 0 0,3-10-105 0 0,-11 28-23 0 0,-1 0 1 0 0,0 0 0 0 0,0 0 0 0 0,0 0-1 0 0,-1-1 1 0 0,1 1 0 0 0,-1 0-1 0 0,0-1 1 0 0,-1 1 0 0 0,0-1-1 0 0,1 1 1 0 0,-2-1 0 0 0,1 1-1 0 0,-1-1 1 0 0,0 1 0 0 0,0-1 0 0 0,0 1-1 0 0,-1 0 1 0 0,1 0 0 0 0,-1 0-1 0 0,-1 0 1 0 0,1 0 0 0 0,-1 0-1 0 0,0 0 1 0 0,0 1 0 0 0,0-1-1 0 0,0 1 1 0 0,-1 0 0 0 0,0 0-1 0 0,0 0 1 0 0,0 1 0 0 0,0-1 0 0 0,-1 1-1 0 0,1 0 1 0 0,-1 0 0 0 0,0 1-1 0 0,0-1 1 0 0,0 1 0 0 0,0 0-1 0 0,0 0 1 0 0,0 1 0 0 0,-1 0-1 0 0,1 0 1 0 0,-2 0 22 0 0,1 0-60 0 0,0 1 0 0 0,0 0 0 0 0,0 0 0 0 0,0 1 0 0 0,0 0 0 0 0,1 0 0 0 0,-1 0 0 0 0,0 1 0 0 0,0-1 0 0 0,1 1-1 0 0,-1 1 1 0 0,1-1 0 0 0,0 1 0 0 0,0 0 0 0 0,0 0 0 0 0,0 1 0 0 0,0-1 0 0 0,1 1 0 0 0,-1 0 0 0 0,1 0 0 0 0,0 1 0 0 0,1-1 0 0 0,-1 1 0 0 0,0 1 60 0 0,4-5-2 0 0,1 0 1 0 0,-1 0 0 0 0,1 0 0 0 0,0 0 0 0 0,-1 0 0 0 0,1 0-1 0 0,0 0 1 0 0,0-1 0 0 0,-1 1 0 0 0,1 0 0 0 0,0-1 0 0 0,0 1 0 0 0,0 0-1 0 0,0-1 1 0 0,0 1 0 0 0,0-1 0 0 0,0 0 0 0 0,0 1 0 0 0,0-1 0 0 0,0 0-1 0 0,0 1 1 0 0,0-1 0 0 0,0 0 0 0 0,0 0 0 0 0,0 0 0 0 0,1 0-1 0 0,-1 0 1 0 0,0 0 0 0 0,0 0 0 0 0,0-1 0 0 0,0 1 0 0 0,0 0 0 0 0,0-1-1 0 0,0 1 1 0 0,0 0 0 0 0,1-1 1 0 0,2 1 32 0 0,5-2 34 0 0,0 0 0 0 0,0-1-1 0 0,0 0 1 0 0,0 0 0 0 0,-1 0-1 0 0,1-1 1 0 0,-1-1 0 0 0,0 1-1 0 0,0-2 1 0 0,-1 1 0 0 0,1-1-1 0 0,3-4-65 0 0,104-89 695 0 0,-31 7-267 0 0,-11 3-217 0 0,-24-20-98 0 0,-35 38-30 0 0,34 440-532 0 0,-29-97 409 0 0,-12 95 40 0 0,-34-88 41 0 0,-6-120-2 0 0,-32 28 66 0 0,51-159-99 0 0,14-29 6 0 0,0 1-1 0 0,0 0 1 0 0,0-1 0 0 0,0 1 0 0 0,-1 0 0 0 0,1-1 0 0 0,0 1-1 0 0,0 0 1 0 0,0-1 0 0 0,0 1 0 0 0,0 0 0 0 0,-1 0-1 0 0,1-1 1 0 0,0 1 0 0 0,0 0 0 0 0,0 0 0 0 0,-1-1-1 0 0,1 1 1 0 0,0 0 0 0 0,-1 0 0 0 0,1 0 0 0 0,0-1-1 0 0,0 1 1 0 0,-1 0 0 0 0,1 0 0 0 0,0 0 0 0 0,-1 0-1 0 0,1 0 1 0 0,0 0 0 0 0,-1 0 0 0 0,1 0 0 0 0,0-1-1 0 0,-1 1 1 0 0,1 0 0 0 0,0 0 0 0 0,-1 1 0 0 0,1-1 0 0 0,0 0-1 0 0,-1 0 1 0 0,1 0 0 0 0,0 0 0 0 0,-1 0 0 0 0,1 0-1 0 0,0 0 1 0 0,0 0 0 0 0,-1 1 0 0 0,1-1 0 0 0,0 0-1 0 0,-1 0 1 0 0,1 0 0 0 0,0 1 0 0 0,0-1 0 0 0,0 0-1 0 0,-1 0 1 0 0,1 1 0 0 0,0-1 0 0 0,0 0 0 0 0,0 0-1 0 0,-1 1 1 0 0,1-1 0 0 0,0 0 0 0 0,0 1 0 0 0,0-1-1 0 0,0 0-11 0 0,-4-51 11 0 0,3-1 0 0 0,2 0 0 0 0,2 0 0 0 0,3 0 0 0 0,2 1-1 0 0,2 0 1 0 0,2 1 0 0 0,3 0 0 0 0,6-13-11 0 0,-9 24-712 0 0,1 0 0 0 0,2 1 0 0 0,2 1 0 0 0,2 0 0 0 0,0 2 0 0 0,9-10 712 0 0,-25 41-295 0 0,31-40-4338 0 0,-10 19-4072 0 0,-14 14-656 0 0</inkml:trace>
  <inkml:trace contextRef="#ctx0" brushRef="#br0" timeOffset="21716.007">11323 2633 392 0 0,'0'0'3089'0'0,"0"0"-1193"0"0,0 0-449 0 0,0 0-33 0 0,0 0 51 0 0,0 0 16 0 0,0 0-94 0 0,0 0-150 0 0,0 0-203 0 0,0 0-233 0 0,0 0-185 0 0,0 0-99 0 0,0 0-40 0 0,1 36-32 0 0,4 112-26 0 0,3 3 716 0 0,0-63 878 0 0,-8-87-1555 0 0,0-1 82 0 0,0 0 63 0 0,0 0 47 0 0,0-9 605 0 0,33-196 58 0 0,15 68-1077 0 0,18 6-105 0 0,-41 89-81 0 0,-18 27-38 0 0,1 0-1 0 0,1 1 1 0 0,0 0-1 0 0,1 1 0 0 0,1 0 1 0 0,0 0-1 0 0,1 1 0 0 0,3-2-11 0 0,8-6-52 0 0,-14 43-245 0 0,5 72-1678 0 0,15-45-1782 0 0,23-24-3845 0 0,-7-21-1464 0 0,-35-5 5223 0 0</inkml:trace>
  <inkml:trace contextRef="#ctx0" brushRef="#br0" timeOffset="22689.297">12231 2464 2064 0 0,'0'0'3577'0'0,"0"0"-962"0"0,0 0-645 0 0,0 0-261 0 0,0 0-89 0 0,0 0-149 0 0,0 0-116 0 0,0 0-104 0 0,0 0-162 0 0,0 0-184 0 0,0 0-131 0 0,-35 20-108 0 0,-111 66-62 0 0,74-29 281 0 0,62-43-678 0 0,-73 103 1088 0 0,76-105-1256 0 0,1 0 0 0 0,0 1 0 0 0,1 0 0 0 0,0 0 0 0 0,1 0 0 0 0,0 1 0 0 0,1-1 0 0 0,1 1 0 0 0,0 0 1 0 0,1 0-1 0 0,0 7-39 0 0,1-19 9 0 0,1-1 1 0 0,-1 0-1 0 0,0 1 1 0 0,0-1-1 0 0,1 0 1 0 0,-1 1-1 0 0,0-1 0 0 0,1 0 1 0 0,0 0-1 0 0,-1 1 1 0 0,1-1-1 0 0,0 0 1 0 0,-1 0-1 0 0,1 0 1 0 0,0 0-1 0 0,0 0 1 0 0,0 0-1 0 0,0 0 1 0 0,0 0-1 0 0,0 0 1 0 0,0 0-1 0 0,0-1 1 0 0,1 1-1 0 0,-1 0 1 0 0,0-1-1 0 0,0 1 1 0 0,1-1-1 0 0,-1 1 1 0 0,0-1-1 0 0,1 0 1 0 0,-1 1-1 0 0,0-1 1 0 0,1 0-1 0 0,-1 0 1 0 0,0 0-1 0 0,1 0 1 0 0,-1 0-1 0 0,1 0 1 0 0,-1-1-1 0 0,1 1-9 0 0,54-19 750 0 0,96-109-58 0 0,-8-15-608 0 0,-143 143-91 0 0,-1 0 0 0 0,1 0 0 0 0,0 0 0 0 0,0 0 0 0 0,0 1 0 0 0,0-1 0 0 0,0 0 0 0 0,-1 0 0 0 0,1 1 0 0 0,0-1 0 0 0,0 0 0 0 0,0 1 0 0 0,-1-1 0 0 0,1 1 0 0 0,0-1-1 0 0,0 1 1 0 0,-1 0 0 0 0,1-1 0 0 0,-1 1 0 0 0,1-1 0 0 0,0 1 0 0 0,-1 0 0 0 0,1 0 0 0 0,-1-1 0 0 0,0 1 0 0 0,1 0 0 0 0,-1 0 0 0 0,1 0 0 0 0,-1-1 0 0 0,0 1 0 0 0,0 0 0 0 0,0 0 0 0 0,1 0 0 0 0,-1 0-1 0 0,0 0 1 0 0,0 0 0 0 0,0 0 0 0 0,0-1 0 0 0,-1 1 0 0 0,1 0 0 0 0,0 0 7 0 0,2 7-3 0 0,14 39 54 0 0,25 41-68 0 0,-37-82 20 0 0,-1-1 1 0 0,1 1-1 0 0,1-1 1 0 0,-1 0-1 0 0,1-1 1 0 0,0 1 0 0 0,0-1-1 0 0,0 0 1 0 0,1 0-1 0 0,-1 0 1 0 0,1-1-1 0 0,0 0 1 0 0,0 0 0 0 0,0 0-1 0 0,0-1 1 0 0,1 0-1 0 0,-1 0 1 0 0,1-1-1 0 0,-1 0 1 0 0,1 0 0 0 0,-1 0-1 0 0,1-1 1 0 0,0 0-1 0 0,-1 0 1 0 0,1-1-1 0 0,0 1 1 0 0,-1-1 0 0 0,1-1-1 0 0,-1 0 1 0 0,1 0-1 0 0,3-1-3 0 0,9-10 45 0 0,0-2 0 0 0,-1 1 1 0 0,0-2-1 0 0,-2 0 0 0 0,0-2 0 0 0,0 1 0 0 0,-2-2 0 0 0,0 0 0 0 0,0-3-45 0 0,20-23 42 0 0,23-54 16 0 0,-49 79 44 0 0,-9 21-38 0 0,-28 40-133 0 0,-80 122 117 0 0,99-148-37 0 0,3-6-8 0 0,1 0 0 0 0,1 0 0 0 0,-1 0 0 0 0,2 1 1 0 0,-1 0-1 0 0,1 0 0 0 0,1 0 0 0 0,0 0 1 0 0,0 1-1 0 0,1 1-3 0 0,2-9 1 0 0,-2 0-4 0 0,1 0 1 0 0,0-1-1 0 0,1 1 0 0 0,-1 0 1 0 0,1 0-1 0 0,-1 0 0 0 0,1-1 1 0 0,0 1-1 0 0,0 0 1 0 0,0 0-1 0 0,0 0 0 0 0,0 0 1 0 0,1 0-1 0 0,-1-1 0 0 0,1 1 1 0 0,0 0-1 0 0,0 0 1 0 0,0-1-1 0 0,0 1 0 0 0,0 0 1 0 0,1-1-1 0 0,-1 0 0 0 0,1 1 1 0 0,0-1-1 0 0,-1 0 1 0 0,1 1-1 0 0,0-1 0 0 0,0 0 1 0 0,1-1-1 0 0,-1 1 1 0 0,0 0-1 0 0,1 0 0 0 0,-1-1 1 0 0,1 0-1 0 0,-1 1 0 0 0,2-1 3 0 0,4 1 13 0 0,1 0-1 0 0,-1-1 0 0 0,1 0 0 0 0,0 0 1 0 0,0-1-1 0 0,-1-1 0 0 0,1 1 0 0 0,0-1 0 0 0,-1-1 1 0 0,1 1-1 0 0,-1-1 0 0 0,1-1 0 0 0,-1 0 1 0 0,0 0-1 0 0,0-1 0 0 0,0 1 0 0 0,0-2 1 0 0,-1 1-1 0 0,0-1 0 0 0,0 0 0 0 0,0-1 0 0 0,0 0-12 0 0,17-17 66 0 0,0-1-1 0 0,-1-1 0 0 0,-2 0 0 0 0,0-2 0 0 0,0-5-65 0 0,0-1 48 0 0,-3 0-1 0 0,-1-2 1 0 0,-1 0-1 0 0,-2-1 1 0 0,3-13-48 0 0,-4 4-12 0 0,-1-1 0 0 0,-2 0 0 0 0,-2-1 0 0 0,-3 0 0 0 0,-1 0 0 0 0,-2-27 12 0 0,-28-44-105 0 0,25 116 102 0 0,0-1-1 0 0,0 1 1 0 0,-1-1 0 0 0,1 1-1 0 0,0 0 1 0 0,-1-1 0 0 0,0 1-1 0 0,1 0 1 0 0,-1 0 0 0 0,0 0-1 0 0,0 0 1 0 0,0 0 0 0 0,-1 1-1 0 0,1-1 1 0 0,0 1 0 0 0,-1-1-1 0 0,1 1 1 0 0,0 0 0 0 0,-1 0-1 0 0,0 0 1 0 0,1 0 0 0 0,-1 0-1 0 0,0 1 1 0 0,1-1 0 0 0,-1 1-1 0 0,0-1 1 0 0,0 1 0 0 0,1 0-1 0 0,-1 0 1 0 0,0 1 0 0 0,0-1-1 0 0,1 1 1 0 0,-1-1 0 0 0,0 1-1 0 0,1 0 1 0 0,-1 0 0 0 0,1 0-1 0 0,-1 0 1 0 0,1 0 0 0 0,-1 0-1 0 0,0 1 4 0 0,-7 6-20 0 0,-1 1 0 0 0,1 0 0 0 0,1 0 0 0 0,-1 1 0 0 0,1 0 0 0 0,1 1 0 0 0,0 0 0 0 0,1 0 0 0 0,-2 4 20 0 0,-6 15 1 0 0,2 0-1 0 0,1 2 1 0 0,1 0-1 0 0,1 0 1 0 0,2 1-1 0 0,2 0 1 0 0,0 0-1 0 0,3 0 0 0 0,0 1 1 0 0,3-1-1 0 0,1 11 0 0 0,-1-29 4 0 0,0-1-1 0 0,1 0 0 0 0,1 1 0 0 0,0-1 0 0 0,1 0 0 0 0,1 0 1 0 0,0 0-1 0 0,1 0 0 0 0,0-1 0 0 0,1 0 0 0 0,1 0 0 0 0,0 0 1 0 0,1-1-1 0 0,0 0 0 0 0,0 0 0 0 0,2-1 0 0 0,-1 0 0 0 0,1-1 0 0 0,5 4-3 0 0,-2-4 25 0 0,1 0-1 0 0,0 0 0 0 0,1-1 0 0 0,0-1 0 0 0,1 0 0 0 0,-1-1 0 0 0,1-1 0 0 0,0 0 0 0 0,1-1 1 0 0,-1-1-1 0 0,1-1 0 0 0,0 0 0 0 0,10 0-24 0 0,-19-2-13 0 0,1 0 1 0 0,0-1-1 0 0,0 0 0 0 0,-1 0 1 0 0,1-1-1 0 0,0 0 1 0 0,0 0-1 0 0,-1-1 0 0 0,1 0 1 0 0,-1-1-1 0 0,0 0 0 0 0,0 0 1 0 0,0-1-1 0 0,0 1 1 0 0,1-2 12 0 0,32-31-1352 0 0,-21 2-3599 0 0,-13 22 299 0 0,-1 2-2699 0 0,-5 3-1716 0 0</inkml:trace>
  <inkml:trace contextRef="#ctx0" brushRef="#br0" timeOffset="22931.585">13390 2703 18036 0 0,'0'0'931'0'0,"0"0"-82"0"0,0 0 142 0 0,0 0 140 0 0,0 0-19 0 0,0 0-186 0 0,0 0-243 0 0,0 0-181 0 0,0 0-158 0 0,0 0-124 0 0,0 0-95 0 0,-5 33-68 0 0,-15 102-33 0 0,19-124-22 0 0,0 32-270 0 0,6-41 132 0 0,19-3-5629 0 0,-5-19-6572 0 0,-14 12 4910 0 0</inkml:trace>
  <inkml:trace contextRef="#ctx0" brushRef="#br0" timeOffset="23097.548">13393 2416 8242 0 0,'0'0'5633'0'0,"0"0"-3521"0"0,0 0-687 0 0,0 0-393 0 0,0 0-360 0 0,0 0-312 0 0,0 0-280 0 0,0 0-288 0 0,0 0-368 0 0,0 0-136 0 0,0 0-224 0 0,0 0-289 0 0,0 0-415 0 0,0 0-1233 0 0,-22-22-2144 0 0,26 29-1352 0 0</inkml:trace>
  <inkml:trace contextRef="#ctx0" brushRef="#br0" timeOffset="23318.089">13556 2608 10778 0 0,'0'0'2530'0'0,"0"0"-832"0"0,0 0-214 0 0,0 0 30 0 0,0 0-137 0 0,0 0-300 0 0,0 0-329 0 0,0 0-244 0 0,-6 33-177 0 0,-16 103-102 0 0,20-131-202 0 0,1-1 1 0 0,0 1-1 0 0,-1 0 0 0 0,2 0 1 0 0,-1 0-1 0 0,0 0 1 0 0,1-1-1 0 0,0 1 0 0 0,0 0 1 0 0,1 0-1 0 0,-1 0 0 0 0,1 0 1 0 0,0 0-1 0 0,0 0 0 0 0,1-1 1 0 0,0 1-1 0 0,-1 0 0 0 0,2 0-23 0 0,6 13 124 0 0,-7-14-69 0 0,0 0 0 0 0,0 0 0 0 0,0 0 0 0 0,0-1 0 0 0,1 1 0 0 0,-1 0 0 0 0,1-1 0 0 0,0 0-1 0 0,0 0 1 0 0,0 0 0 0 0,1 0 0 0 0,-1 0 0 0 0,1-1 0 0 0,-1 1 0 0 0,1-1 0 0 0,0 0 0 0 0,0 0 0 0 0,0 0 0 0 0,0-1 0 0 0,1 1 0 0 0,-1-1-1 0 0,0 0 1 0 0,0 0 0 0 0,1-1 0 0 0,-1 1 0 0 0,1-1 0 0 0,-1 0 0 0 0,0 0 0 0 0,1-1 0 0 0,-1 1 0 0 0,0-1 0 0 0,1 0 0 0 0,-1 0-55 0 0,7-2 166 0 0,-1 0 1 0 0,1-1 0 0 0,-1 0-1 0 0,0 0 1 0 0,0-1 0 0 0,0-1 0 0 0,-1 0-1 0 0,0 0 1 0 0,0-1 0 0 0,-1 0-1 0 0,1 0 1 0 0,3-6-167 0 0,-1 3 123 0 0,-2-1 0 0 0,0 0 0 0 0,0 0-1 0 0,-1-1 1 0 0,0 1 0 0 0,-1-2 0 0 0,-1 1 0 0 0,0-1 0 0 0,3-9-123 0 0,17-132-1897 0 0,-26 154 852 0 0,0 0-373 0 0,0 0-1707 0 0,-3 0 2461 0 0,3 0-3410 0 0,-1 0-4306 0 0,1 0 1258 0 0</inkml:trace>
  <inkml:trace contextRef="#ctx0" brushRef="#br0" timeOffset="23699.594">14209 2560 6561 0 0,'0'0'4541'0'0,"0"0"-1589"0"0,0 0-687 0 0,0 0-229 0 0,0 0-284 0 0,0 0-358 0 0,0 0-437 0 0,0 0-351 0 0,0 0-228 0 0,0 0-111 0 0,0 0-20 0 0,0 0-15 0 0,0 0-43 0 0,-13 10-33 0 0,-67 53 67 0 0,41-7-131 0 0,38-54-95 0 0,1 0 0 0 0,0 0 0 0 0,0 1 0 0 0,-1-1 0 0 0,1 0-1 0 0,1 1 1 0 0,-1-1 0 0 0,0 0 0 0 0,0 1 0 0 0,1-1 0 0 0,0 0 0 0 0,-1 1 0 0 0,1-1 0 0 0,0 0 0 0 0,0 0 0 0 0,0 0-1 0 0,0 0 1 0 0,0 0 0 0 0,1 0 0 0 0,-1 0 0 0 0,1 0 0 0 0,-1-1 0 0 0,1 1 0 0 0,0 0 0 0 0,-1-1 0 0 0,1 1 0 0 0,0-1-1 0 0,0 0 1 0 0,0 0 0 0 0,0 0 0 0 0,0 0 0 0 0,0 0 0 0 0,1 0 0 0 0,-1 0 0 0 0,0 0 0 0 0,0-1 0 0 0,1 0-1 0 0,-1 1 1 0 0,0-1 0 0 0,1 0 0 0 0,-1 0 0 0 0,0 0 0 0 0,1 0 3 0 0,6 3 12 0 0,-2-2 47 0 0,-1 1 1 0 0,1 0 0 0 0,-1 0 0 0 0,0 1 0 0 0,0 0 0 0 0,1 0 0 0 0,-2 0 0 0 0,1 1-1 0 0,0 0 1 0 0,-1 0 0 0 0,0 0 0 0 0,0 1 0 0 0,0-1 0 0 0,0 1 0 0 0,-1 0-1 0 0,0 1 1 0 0,0-1 0 0 0,0 1 0 0 0,-1 0 0 0 0,1 0 0 0 0,-2 0 0 0 0,1 0 0 0 0,-1 0-1 0 0,1 1 1 0 0,-2-1 0 0 0,1 1 0 0 0,-1 1-60 0 0,-1 3 361 0 0,1-8-305 0 0,-1-1 1 0 0,1 1 0 0 0,-1 0 0 0 0,0 0 0 0 0,0 0-1 0 0,0 0 1 0 0,-1 0 0 0 0,1 0 0 0 0,-1 0-1 0 0,1 0 1 0 0,-1 0 0 0 0,0-1 0 0 0,0 1-1 0 0,-1 0 1 0 0,1-1 0 0 0,0 1 0 0 0,-1-1 0 0 0,0 1-1 0 0,1-1 1 0 0,-1 1 0 0 0,0-1 0 0 0,-1 1-57 0 0,-101 42 97 0 0,54-46-7089 0 0,43-2-372 0 0,3-1-4938 0 0</inkml:trace>
</inkml:ink>
</file>

<file path=ppt/ink/ink9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10618 0 0,'0'0'3496'0'0,"0"0"-1719"0"0,0 0-738 0 0,0 0-120 0 0,0 0-27 0 0,0 0-50 0 0,0 0-122 0 0,0 0-164 0 0,0 0-157 0 0,0 0-150 0 0,0 0-99 0 0,-7 25-42 0 0,-23 78-40 0 0,23-46-54 0 0,13-34-808 0 0,-4-19-4104 0 0,1-3-4753 0 0,0-1 3147 0 0</inkml:trace>
</inkml:ink>
</file>

<file path=ppt/ink/ink9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2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14155 0 0,'0'0'1328'0'0,"0"0"-175"0"0,0 0-193 0 0,0 0 8 0 0,0 0-104 0 0,0 0-368 0 0,0 0-312 0 0,0 0-232 0 0,0 0-152 0 0,0 0-88 0 0,0 0-104 0 0,0 0-176 0 0,0 0-304 0 0,0 0-529 0 0,0 122-887 0 0,8-104-1729 0 0,3 1-1216 0 0,0-8 432 0 0</inkml:trace>
</inkml:ink>
</file>

<file path=ppt/ink/ink9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3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 5457 0 0,'0'0'2006'0'0,"0"0"-134"0"0,0 0-9 0 0,0 0-4 0 0,0 0-154 0 0,0 0-293 0 0,0 0-232 0 0,0 0-162 0 0,0 0-130 0 0,0 0-61 0 0,0 0-35 0 0,0 0-25 0 0,0 0-7 0 0,-16 14-44 0 0,-82 64 409 0 0,30-27 215 0 0,67-51-1339 0 0,0 1 0 0 0,1 0 0 0 0,-1 0 0 0 0,1 0 0 0 0,-1 0 0 0 0,1 0 0 0 0,0 0 0 0 0,-1 0 1 0 0,1 0-1 0 0,0 0 0 0 0,0 0 0 0 0,0 0 0 0 0,-1 0 0 0 0,1 0 0 0 0,0 0 0 0 0,0 0 0 0 0,1 0 0 0 0,-1 0 0 0 0,0 0 0 0 0,0 0 0 0 0,0 0 1 0 0,1 0-1 0 0,-1 0 0 0 0,0 0 0 0 0,1 0 0 0 0,-1 0 0 0 0,1 0 0 0 0,-1 0 0 0 0,1 0 0 0 0,0 0 0 0 0,-1-1 0 0 0,1 1 0 0 0,0 0 0 0 0,0 0 1 0 0,-1-1-1 0 0,1 1 0 0 0,0 0 0 0 0,0-1 0 0 0,0 1 0 0 0,0-1 0 0 0,0 1 0 0 0,0-1 0 0 0,0 0-1 0 0,54 19 10 0 0,-39-15-10 0 0,66 17 10 0 0,-5 24-46 0 0,-75-43 46 0 0,0 0 0 0 0,-1-1 0 0 0,1 1-1 0 0,-1 1 1 0 0,1-1 0 0 0,-1 0-1 0 0,1 0 1 0 0,-1 0 0 0 0,0 1 0 0 0,0-1-1 0 0,0 1 1 0 0,-1-1 0 0 0,1 1 0 0 0,0-1-1 0 0,-1 1 1 0 0,0-1 0 0 0,0 1 0 0 0,1-1-1 0 0,-1 1 1 0 0,-1-1 0 0 0,1 1 0 0 0,0 0-1 0 0,-1-1 1 0 0,1 1 0 0 0,-1-1 0 0 0,0 1-1 0 0,0-1 1 0 0,0 0 0 0 0,0 1 0 0 0,0-1-1 0 0,0 0 1 0 0,-1 0 0 0 0,0 2-10 0 0,-6 5 4 0 0,0 0 0 0 0,0-1 0 0 0,-1 0 0 0 0,0-1 0 0 0,0 1-1 0 0,-1-2 1 0 0,0 1 0 0 0,0-2 0 0 0,-9 5-4 0 0,-32 19-1405 0 0,39-25-550 0 0,10-4-2344 0 0,1 0-4103 0 0,1 0-1511 0 0</inkml:trace>
</inkml:ink>
</file>

<file path=ppt/ink/ink9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524 158 8850 0 0,'0'0'1410'0'0,"0"0"-385"0"0,0 0 55 0 0,0 0 254 0 0,0 0 157 0 0,0 0 39 0 0,0 0-133 0 0,0 0-166 0 0,0 0-128 0 0,0 0-173 0 0,0 0-146 0 0,0 0-104 0 0,0 0-95 0 0,1 27-93 0 0,5 128 207 0 0,-5-106-345 0 0,0-18-241 0 0,-1-1 0 0 0,-1 0 0 0 0,-1 0 0 0 0,-2 1 0 0 0,-1-2 0 0 0,-7 23-113 0 0,-40 80-412 0 0,49-128-1203 0 0,-6 7 4049 0 0,6-8-4321 0 0,1-2-4510 0 0,1-1-6373 0 0,1-3 7764 0 0</inkml:trace>
  <inkml:trace contextRef="#ctx0" brushRef="#br0" timeOffset="295.969">77 184 8650 0 0,'0'0'2292'0'0,"0"0"-942"0"0,0 0-438 0 0,0 0 106 0 0,0 0 201 0 0,0 0 161 0 0,0 0 31 0 0,0 0-160 0 0,0 0-171 0 0,0 0-188 0 0,0 0-161 0 0,31 5-85 0 0,101 15-73 0 0,14-23 830 0 0,292-45-555 0 0,-436 48-942 0 0,-1 1 0 0 0,0-1 0 0 0,0 0 0 0 0,0 0 0 0 0,1 0-1 0 0,-1 1 1 0 0,0-1 0 0 0,0 0 0 0 0,0 1 0 0 0,0-1 0 0 0,0 1 0 0 0,0 0 0 0 0,0-1-1 0 0,0 1 1 0 0,0 0 0 0 0,0-1 0 0 0,0 1 0 0 0,0 0 0 0 0,0 0 0 0 0,-1 0 0 0 0,1 0-1 0 0,0 0 1 0 0,0 0 0 0 0,-1 0 0 0 0,1 0 0 0 0,-1 0 0 0 0,1 0 0 0 0,-1 0 0 0 0,0 1-1 0 0,1-1 1 0 0,-1 0 0 0 0,0 0 0 0 0,0 0 0 0 0,0 1 0 0 0,0-1 0 0 0,0 0 0 0 0,0 0-1 0 0,0 0 1 0 0,0 1 0 0 0,0-1 0 0 0,0 0 0 0 0,-1 0 0 0 0,1 0 0 0 0,-1 0 0 0 0,1 0-1 0 0,-1 1 95 0 0,-14 31-7679 0 0,8-22 1692 0 0,3-3-1673 0 0</inkml:trace>
  <inkml:trace contextRef="#ctx0" brushRef="#br0" timeOffset="10631.522">125 795 0 0 0,'0'0'380'0'0,"-8"3"219"0"0,-36 12 904 0 0,15-10 4555 0 0,29-5-5336 0 0,-16 6 4552 0 0,9-2-4068 0 0,12 0 4627 0 0,231-22-2931 0 0,-15-7-1798 0 0,-103 24-870 0 0,-81 8-203 0 0,10-3 71 0 0,-46-4-106 0 0,-1 0 11 0 0,1 0 5 0 0,1 0-8 0 0,-1 0-1 0 0,-1 0-11 0 0,0 0 5 0 0,0 0-18 0 0,0 0 11 0 0,0 0 22 0 0,0 0 19 0 0,0 0-40 0 0,0 0-27 0 0,0 0-10 0 0,0 0-24 0 0,0 0-29 0 0,0 0-36 0 0,0 0-36 0 0,0 0-51 0 0,0 0-81 0 0,0 0-90 0 0,0 0-125 0 0,-9 22-10792 0 0,1-15 5659 0 0,6-3-1357 0 0</inkml:trace>
  <inkml:trace contextRef="#ctx0" brushRef="#br0" timeOffset="11081.009">771 884 896 0 0,'0'0'2463'0'0,"0"0"-421"0"0,0 0-233 0 0,0 0-94 0 0,0 0-147 0 0,0 0-154 0 0,0 0-228 0 0,0 0-253 0 0,0 0-209 0 0,0 0-168 0 0,0 0-101 0 0,0 0-25 0 0,-8 3 16 0 0,5-2-442 0 0,-3 1 132 0 0,0 0 0 0 0,0 1 1 0 0,0 0-1 0 0,0 0 0 0 0,1 0 0 0 0,-1 0 0 0 0,1 1 0 0 0,0 0 0 0 0,0 0 0 0 0,1 1 0 0 0,-1-1 0 0 0,1 1 1 0 0,-1 1-137 0 0,-25 43 633 0 0,26-42-556 0 0,3-5-49 0 0,0 0 1 0 0,-1-1-1 0 0,1 1 0 0 0,0 0 1 0 0,0 0-1 0 0,0 0 1 0 0,0 0-1 0 0,0 0 1 0 0,0 0-1 0 0,1 0 1 0 0,-1 0-1 0 0,1 0 0 0 0,-1 1 1 0 0,1-1-1 0 0,0 0 1 0 0,0 0-1 0 0,0 0 1 0 0,0 0-1 0 0,0 1 0 0 0,0-1 1 0 0,1 0-1 0 0,-1 0 1 0 0,1 0-1 0 0,0 0 1 0 0,-1 0-1 0 0,1 0 0 0 0,0 0 1 0 0,0 0-1 0 0,0 0 1 0 0,0 0-1 0 0,1 0 1 0 0,-1 0-1 0 0,1-1 1 0 0,-1 1-1 0 0,1-1 0 0 0,-1 1 1 0 0,1-1-1 0 0,0 1 1 0 0,-1-1-1 0 0,1 0 1 0 0,0 0-1 0 0,2 1-28 0 0,99 4 2010 0 0,-94-7-1881 0 0,0-1 0 0 0,-1 1-1 0 0,1-2 1 0 0,-1 1 0 0 0,1-1 0 0 0,-1 0 0 0 0,0-1 0 0 0,0 0 0 0 0,-1 0 0 0 0,1-1 0 0 0,-1 0 0 0 0,0 0-1 0 0,0-1 1 0 0,0 0 0 0 0,-1 0 0 0 0,0-1 0 0 0,0 1 0 0 0,-1-1 0 0 0,0 0 0 0 0,3-5-129 0 0,-1-4 159 0 0,-6 14-163 0 0,0 0-1 0 0,0 1 1 0 0,0-1 0 0 0,0 0-1 0 0,0 0 1 0 0,0 0-1 0 0,0 0 1 0 0,0 1-1 0 0,-1-1 1 0 0,1 0 0 0 0,-1 0-1 0 0,0 0 1 0 0,1-1-1 0 0,-1 1 1 0 0,0 0-1 0 0,0 0 1 0 0,0 0 0 0 0,-1 0-1 0 0,1 0 1 0 0,0 0-1 0 0,-1 0 1 0 0,1 0-1 0 0,-1 0 1 0 0,0 0-1 0 0,1 1 1 0 0,-1-1 0 0 0,0 0-1 0 0,0 0 1 0 0,-1 0-1 0 0,1 1 1 0 0,0-1-1 0 0,0 1 1 0 0,-2-2 4 0 0,-4-3-362 0 0,-1 0 0 0 0,-1 1 0 0 0,1 0-1 0 0,-1 0 1 0 0,1 1 0 0 0,-2 0 0 0 0,1 1 0 0 0,0-1 0 0 0,0 2-1 0 0,-9-2 363 0 0,-21-1-4135 0 0,0 3-4077 0 0,25 2-735 0 0</inkml:trace>
  <inkml:trace contextRef="#ctx0" brushRef="#br0" timeOffset="11874.962">3 41 0 0 0,'0'0'289'0'0,"0"0"913"0"0,0 0 262 0 0,0 0-9 0 0,0 0-13 0 0,0 0-74 0 0,0 0-110 0 0,0 0-78 0 0,0 0-41 0 0,-1-3-3 0 0,1 2-1020 0 0,-1 1 1 0 0,1-1-1 0 0,0 0 0 0 0,0 1 0 0 0,0-1 0 0 0,0 1 1 0 0,0-1-1 0 0,0 1 0 0 0,0-1 0 0 0,0 0 1 0 0,0 1-1 0 0,0-1 0 0 0,0 1 0 0 0,0-1 0 0 0,0 1 1 0 0,0-1-1 0 0,0 0 0 0 0,1 1 0 0 0,-1-1 0 0 0,0 1 1 0 0,0-1-1 0 0,1 1 0 0 0,-1-1 0 0 0,0 1 0 0 0,1-1 1 0 0,-1 1-1 0 0,1 0 0 0 0,-1-1 0 0 0,0 1 0 0 0,1-1 1 0 0,-1 1-1 0 0,1 0 0 0 0,-1 0 0 0 0,1-1 1 0 0,-1 1-1 0 0,1 0 0 0 0,-1 0 0 0 0,1-1 0 0 0,-1 1 1 0 0,1 0-1 0 0,0 0 0 0 0,-1 0 0 0 0,1 0 0 0 0,-1 0 1 0 0,1 0-1 0 0,-1 0 0 0 0,1 0 0 0 0,0 0 0 0 0,-1 0 1 0 0,1 0-1 0 0,-1 0 0 0 0,1 0 0 0 0,-1 1 0 0 0,1-1 1 0 0,-1 0-1 0 0,1 0 0 0 0,0 0 0 0 0,-1 1 1 0 0,0-1-1 0 0,1 0 0 0 0,0 1-116 0 0,8-1-711 0 0,130 1 2796 0 0,47 0-187 0 0,133-17-1898 0 0,-136 8-615 0 0,-164 35-4690 0 0,-19-11 570 0 0,0-1-3323 0 0,0-7 4477 0 0</inkml:trace>
  <inkml:trace contextRef="#ctx0" brushRef="#br0" timeOffset="12657.339">1092 895 0 0 0,'0'0'1535'0'0,"0"0"364"0"0,0 0-116 0 0,0 0-197 0 0,0 0-149 0 0,0 0-151 0 0,0 0-168 0 0,0 0-185 0 0,0 0-206 0 0,0 0-227 0 0,0 0-140 0 0,0 0-41 0 0,0 0 37 0 0,-3 4 61 0 0,-15 21 494 0 0,17-24-848 0 0,1-1-1 0 0,-1 0 1 0 0,1 1 0 0 0,0-1-1 0 0,0 0 1 0 0,-1 1-1 0 0,1-1 1 0 0,0 1 0 0 0,0-1-1 0 0,-1 1 1 0 0,1-1-1 0 0,0 1 1 0 0,0-1 0 0 0,0 1-1 0 0,0-1 1 0 0,0 1-1 0 0,-1-1 1 0 0,1 1 0 0 0,0-1-1 0 0,0 1 1 0 0,0-1-1 0 0,0 1 1 0 0,1-1 0 0 0,-1 1-1 0 0,0-1 1 0 0,0 0-1 0 0,0 1 1 0 0,0-1 0 0 0,0 1-1 0 0,1-1 1 0 0,-1 1-1 0 0,0-1 1 0 0,0 1 0 0 0,1-1-1 0 0,-1 0 1 0 0,0 1-1 0 0,1-1 1 0 0,-1 0 0 0 0,0 1-1 0 0,1-1 1 0 0,-1 0-1 0 0,1 1 1 0 0,-1-1 0 0 0,0 0-1 0 0,1 0 1 0 0,-1 1-1 0 0,1-1 1 0 0,-1 0 0 0 0,1 0-1 0 0,-1 0 1 0 0,1 0 0 0 0,-1 0-1 0 0,1 0 1 0 0,-1 1-1 0 0,1-1 1 0 0,-1 0 0 0 0,1 0-1 0 0,-1-1 1 0 0,1 1-1 0 0,-1 0 1 0 0,1 0 0 0 0,-1 0-1 0 0,1 0 1 0 0,-1 0-1 0 0,1 0 1 0 0,-1-1 0 0 0,0 1-1 0 0,1 0-62 0 0,34-16 2862 0 0,-10-9-1090 0 0,-44 30-1734 0 0,-32 26-282 0 0,86-23-4371 0 0,-19-8-6019 0 0,-12 0 2031 0 0</inkml:trace>
</inkml:ink>
</file>

<file path=ppt/ink/ink9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4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 0 0 0,'0'0'1678'0'0,"0"0"69"0"0,0 0 113 0 0,0 0 178 0 0,0 0 85 0 0,0 0-108 0 0,0 0-259 0 0,0 0-335 0 0,0 0-350 0 0,0 0-284 0 0,0 0-218 0 0,-1 4-152 0 0,-28 92 1266 0 0,-2 89-41 0 0,-1 26-767 0 0,29-176-793 0 0,0-18-45 0 0,1 0 1 0 0,1 0 0 0 0,0 1-1 0 0,1-1 1 0 0,1 1-1 0 0,1-1 1 0 0,1 0 0 0 0,2 10-38 0 0,-3-25 31 0 0,0 1 1 0 0,0-1-1 0 0,0 1 1 0 0,0-1-1 0 0,0 1 1 0 0,1-1-1 0 0,-1 0 1 0 0,1 0-1 0 0,0-1 1 0 0,-1 1-1 0 0,1 0 1 0 0,0-1-1 0 0,0 0 1 0 0,0 1-1 0 0,0-1 1 0 0,0 0-1 0 0,0-1 1 0 0,1 1-1 0 0,-1 0 1 0 0,0-1-1 0 0,0 0 1 0 0,0 0-1 0 0,1 0 1 0 0,-1 0-1 0 0,0 0 1 0 0,0-1-1 0 0,1 1 1 0 0,-1-1-1 0 0,0 0 1 0 0,0 0-1 0 0,0 0 1 0 0,0-1-1 0 0,0 1 1 0 0,0-1-1 0 0,-1 1 1 0 0,1-1-1 0 0,0 0-31 0 0,28-22 192 0 0,-2-1-1 0 0,0-1 0 0 0,-2-1 1 0 0,-1-2-1 0 0,-1-1 1 0 0,-2 0-1 0 0,0-2 0 0 0,-3-1 1 0 0,0 0-1 0 0,8-25-191 0 0,61-166 452 0 0,-56 103-212 0 0,-32 88 732 0 0,-19 86-938 0 0,-3 36-9 0 0,3 2 0 0 0,5 0-1 0 0,-1 59-24 0 0,14 85 7 0 0,25-3-71 0 0,-23-194 7 0 0,-8 193-165 0 0,-20-150 152 0 0,-4-29 22 0 0,27-49 42 0 0,1 0 0 0 0,-1 0 0 0 0,0-1 0 0 0,-1 1 0 0 0,1-1 0 0 0,0 1 0 0 0,-1-1 0 0 0,1 0 0 0 0,-1 0 0 0 0,0 0 0 0 0,1-1 0 0 0,-1 0 0 0 0,0 1 0 0 0,0-1 0 0 0,0 0 0 0 0,0-1 0 0 0,0 1 0 0 0,0-1 0 0 0,0 0 0 0 0,-1 0 0 0 0,1 0 0 0 0,0 0 0 0 0,-2-1 6 0 0,3-1 0 0 0,0 0 1 0 0,0 0-1 0 0,0-1 0 0 0,1 1 0 0 0,-1 0 0 0 0,0-1 0 0 0,1 0 0 0 0,0 0 0 0 0,0 1 0 0 0,0-1 1 0 0,0-1-1 0 0,0 1 0 0 0,0 0 0 0 0,1 0 0 0 0,-1-1 0 0 0,1 1 0 0 0,0-1 0 0 0,0 1 0 0 0,1-1 1 0 0,-1 1-1 0 0,1-1 0 0 0,-1 0 0 0 0,1 1 0 0 0,0-3 0 0 0,-2-23-28 0 0,0 0 1 0 0,2-1-1 0 0,1 1 0 0 0,1 0 1 0 0,2 0-1 0 0,0 0 0 0 0,2 0 1 0 0,2 1-1 0 0,0-1 1 0 0,2 2-1 0 0,9-19 28 0 0,62-116-3965 0 0,-46 111 385 0 0,-7 19-4696 0 0,-27 30 7801 0 0,14-13-9252 0 0</inkml:trace>
</inkml:ink>
</file>

<file path=ppt/ink/ink9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5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9770 0 0,'0'0'2390'0'0,"0"0"-587"0"0,0 0-391 0 0,0 0-98 0 0,0 0-111 0 0,0 0-159 0 0,0 0-110 0 0,0 0-165 0 0,0 0-173 0 0,0 0-148 0 0,0 0-102 0 0,0 0-50 0 0,0 0-7 0 0,-16 26-7 0 0,-51 78-58 0 0,49-49 35 0 0,19-45-209 0 0,-1-8-41 0 0,0 1-1 0 0,-1-1 1 0 0,1 0-1 0 0,0 1 1 0 0,0-1-1 0 0,0 0 1 0 0,0 1 0 0 0,1-1-1 0 0,-1 0 1 0 0,1 1-1 0 0,-1-1 1 0 0,1 0 0 0 0,0 0-1 0 0,0 1 1 0 0,0-1-1 0 0,0 0 1 0 0,0 0-1 0 0,0 0 1 0 0,1 0 0 0 0,-1 0-1 0 0,1-1 1 0 0,-1 1-1 0 0,1 0 1 0 0,0-1-1 0 0,0 1 1 0 0,-1-1 0 0 0,1 1-1 0 0,0-1 1 0 0,0 0-1 0 0,0 0 1 0 0,1 0-1 0 0,-1 0 1 0 0,0 0 0 0 0,0-1-1 0 0,1 1 1 0 0,-1 0-1 0 0,2-1-8 0 0,2 0 91 0 0,0 0-1 0 0,1 0 1 0 0,-1 0 0 0 0,1-1-1 0 0,-1 0 1 0 0,0-1-1 0 0,0 1 1 0 0,1-1-1 0 0,-1-1 1 0 0,-1 1-1 0 0,1-1 1 0 0,0 0-1 0 0,0 0 1 0 0,-1 0-1 0 0,0-1 1 0 0,0 0-1 0 0,0 0 1 0 0,0 0-1 0 0,0-1 1 0 0,-1 0-1 0 0,0 0 1 0 0,0 0 0 0 0,0 0-1 0 0,-1 0 1 0 0,3-5-91 0 0,-2 3 66 0 0,1-1 0 0 0,0 1 1 0 0,-1-1-1 0 0,-1 0 1 0 0,1 0-1 0 0,-2 0 1 0 0,1 0-1 0 0,-1-1 0 0 0,0 1 1 0 0,0-1-1 0 0,-1 0 1 0 0,0 1-1 0 0,-1-1 1 0 0,0 0-1 0 0,0 1 0 0 0,-2-4-66 0 0,1 8-10 0 0,0 1 0 0 0,0-1 0 0 0,-1 1 0 0 0,0 0 0 0 0,0 0 0 0 0,0-1 0 0 0,0 1 0 0 0,0 0 0 0 0,-1 1 0 0 0,1-1 0 0 0,-1 0 0 0 0,0 1 0 0 0,1-1 0 0 0,-1 1 0 0 0,-1 0 0 0 0,1 0 0 0 0,0 0 0 0 0,0 1 0 0 0,-1-1 0 0 0,-2 0 10 0 0,-46-9-3340 0 0,34 18-734 0 0,8 4-4487 0 0,5-3-2336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 12,'5'0,"1"-4,-5-3,-7 6,-8 3,-1 5,6-3,6-2</inkml:trace>
</inkml:ink>
</file>

<file path=ppt/ink/ink9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5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 14147 0 0,'0'0'2116'0'0,"0"0"-487"0"0,0 0-226 0 0,0 0-96 0 0,0 0-119 0 0,0 0-180 0 0,0 0-206 0 0,0 0-149 0 0,0 0-147 0 0,0 0-162 0 0,0 0-99 0 0,0 0-65 0 0,0 0-65 0 0,-3 33-23 0 0,-7 102 3 0 0,9-134-91 0 0,0 0 1 0 0,1 0 0 0 0,-1 1-1 0 0,1-1 1 0 0,-1 0 0 0 0,1 1 0 0 0,0-1-1 0 0,-1 1 1 0 0,1-1 0 0 0,0 0-1 0 0,0 1 1 0 0,0-1 0 0 0,0 1 0 0 0,0-1-1 0 0,0 0 1 0 0,0 1 0 0 0,1-1 0 0 0,-1 0-1 0 0,0 1 1 0 0,1-1 0 0 0,-1 0-1 0 0,1 1 1 0 0,0-1 0 0 0,-1 0 0 0 0,1 0-1 0 0,0 1 1 0 0,0-1 0 0 0,-1 0-1 0 0,1 0 1 0 0,0 0 0 0 0,0 0 0 0 0,0 0-1 0 0,1 0 1 0 0,-1 0 0 0 0,1 0-5 0 0,2 0 59 0 0,2 2 19 0 0,0-2 0 0 0,0 1 0 0 0,0-1 0 0 0,0 0 0 0 0,0 0 1 0 0,1 0-1 0 0,-1-1 0 0 0,0 0 0 0 0,0-1 0 0 0,0 1 0 0 0,1-1 1 0 0,-1 0-1 0 0,0-1 0 0 0,0 1 0 0 0,0-1 0 0 0,-1 0 1 0 0,1-1-1 0 0,0 1 0 0 0,-1-1 0 0 0,1 0 0 0 0,0-2-78 0 0,9-6 193 0 0,-1-2-1 0 0,0 0 1 0 0,0-1-1 0 0,-2 0 1 0 0,1-1-1 0 0,-2 0 1 0 0,0-1 0 0 0,1-4-193 0 0,8-65 241 0 0,-29 78-1818 0 0,5 7-2366 0 0,1-1-3508 0 0,0 1-5142 0 0</inkml:trace>
</inkml:ink>
</file>

<file path=ppt/ink/ink9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9314 0 0,'0'0'1760'0'0,"0"0"59"0"0,0 0 14 0 0,0 0 51 0 0,0 0-94 0 0,0 0-242 0 0,0 0-291 0 0,0 0-328 0 0,0 0-318 0 0,0 0-252 0 0,0 0-139 0 0,0 0-50 0 0,0 0 34 0 0,0 17 38 0 0,-3 131 514 0 0,2-141-684 0 0,0 0 0 0 0,1 0 0 0 0,0 0 0 0 0,0 0 0 0 0,1 0 0 0 0,0 0 0 0 0,0 0 0 0 0,1 0 1 0 0,0 0-1 0 0,0 0 0 0 0,1-1 0 0 0,-1 1 0 0 0,1-1 0 0 0,1 1 0 0 0,-1-1 0 0 0,1 0 0 0 0,0-1 0 0 0,1 1 0 0 0,-1-1 0 0 0,1 1 0 0 0,0-1 0 0 0,1-1 0 0 0,-1 1 0 0 0,1-1 1 0 0,0 0-1 0 0,0 0 0 0 0,0-1-72 0 0,-2-2 63 0 0,1-1 0 0 0,0 0 0 0 0,-1 0 0 0 0,1 0 0 0 0,-1-1 0 0 0,1 0 0 0 0,-1 0 0 0 0,1 0-1 0 0,-1 0 1 0 0,1 0 0 0 0,-1-1 0 0 0,0 0 0 0 0,0 0 0 0 0,0 0 0 0 0,0-1 0 0 0,0 1 0 0 0,-1-1 0 0 0,1 0 0 0 0,-1 0 0 0 0,1 0 0 0 0,-1 0 0 0 0,0-1 0 0 0,0 0 0 0 0,-1 1 0 0 0,3-4-63 0 0,7-5 62 0 0,83-116 279 0 0,-93 129-349 0 0,0 0 0 0 0,0-1 0 0 0,0 1 0 0 0,0 0 0 0 0,0 0 0 0 0,-1 0 0 0 0,1 1 0 0 0,0-1 0 0 0,0 0 0 0 0,-1 0 0 0 0,1 1 0 0 0,-1-1 0 0 0,1 1 0 0 0,-1 0 0 0 0,0-1 0 0 0,0 1 0 0 0,0 0-1 0 0,0 0 1 0 0,0 0 0 0 0,0 0 0 0 0,0 0 0 0 0,0 0 0 0 0,-1 0 0 0 0,1 0 0 0 0,-1 0 0 0 0,1 1 8 0 0,11 18 21 0 0,3 0-30 0 0,-12-15 13 0 0,1 0 0 0 0,-1 0 0 0 0,1 0 0 0 0,1-1 0 0 0,-1 0 0 0 0,1 0 0 0 0,0 0 1 0 0,0-1-1 0 0,0 1 0 0 0,1-1 0 0 0,-1 0 0 0 0,1-1 0 0 0,0 1 0 0 0,0-1 0 0 0,0 0 0 0 0,1-1 0 0 0,-1 0 0 0 0,3 1-4 0 0,2-2 38 0 0,1-1-1 0 0,-1 0 0 0 0,1-1 1 0 0,-1 0-1 0 0,1-1 0 0 0,-1 0 0 0 0,0-1 1 0 0,0 0-1 0 0,0-1 0 0 0,0 0 1 0 0,-1 0-1 0 0,0-2 0 0 0,0 1 0 0 0,0-1 1 0 0,0 0-1 0 0,-1-1 0 0 0,0 0 1 0 0,0-1-1 0 0,-1 0 0 0 0,0 0 0 0 0,0-1 1 0 0,-1 0-1 0 0,0 0 0 0 0,-1-1-37 0 0,-3 5 28 0 0,-1 0 0 0 0,0-1 0 0 0,0 1 0 0 0,0 0 0 0 0,-1-1 0 0 0,0 0 0 0 0,0 1 0 0 0,0-1 0 0 0,-1 0-1 0 0,1 1 1 0 0,-2-1 0 0 0,1 0 0 0 0,0 1 0 0 0,-1-2-28 0 0,0-15 33 0 0,-25-5-2140 0 0,26 27 827 0 0,0 0-767 0 0,0 0-1226 0 0,0 1-3122 0 0,0 2-5548 0 0</inkml:trace>
</inkml:ink>
</file>

<file path=ppt/ink/ink9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12619 0 0,'0'0'1673'0'0,"0"0"-154"0"0,0 0-16 0 0,0 0 68 0 0,0 0-110 0 0,0 0-242 0 0,-10 35-275 0 0,-26 108-257 0 0,23-57 101 0 0,13-80-862 0 0,11 26-950 0 0,-2-61-5584 0 0,-7 18-128 0 0,-2 3-2806 0 0</inkml:trace>
</inkml:ink>
</file>

<file path=ppt/ink/ink9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6913 0 0,'0'0'1881'0'0,"0"0"-601"0"0,0 0-520 0 0,0 0-352 0 0,0 0-336 0 0,0 0-496 0 0,0 0-976 0 0,0 0-2009 0 0,0 0-2672 0 0</inkml:trace>
</inkml:ink>
</file>

<file path=ppt/ink/ink9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16468 0 0,'0'0'832'0'0,"0"0"85"0"0,0 0 253 0 0,0 0 162 0 0,0 0-68 0 0,0 0-246 0 0,0 0-283 0 0,7 32-204 0 0,21 102-193 0 0,-19 25 65 0 0,-9-89-435 0 0,-3 0 1 0 0,-4-1-1 0 0,-2 1 0 0 0,-7 15 32 0 0,-48 182-3066 0 0,56-204-812 0 0,27-67 540 0 0,62-90-8790 0 0,-66 75 9657 0 0</inkml:trace>
</inkml:ink>
</file>

<file path=ppt/ink/ink9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8514 0 0,'0'0'3773'0'0,"0"0"-1826"0"0,0 0-795 0 0,0 0-217 0 0,0 0-30 0 0,0 0 54 0 0,0 0 0 0 0,-4 33-29 0 0,-17 104-72 0 0,-2 25 926 0 0,-10 135-834 0 0,30-185-826 0 0,-1-3-4054 0 0,4-108 3650 0 0,-1 17-4372 0 0,-1-7-2736 0 0,1-7-152 0 0</inkml:trace>
</inkml:ink>
</file>

<file path=ppt/ink/ink9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0 0 0 0,'0'0'928'0'0,"0"0"719"0"0,0 0 232 0 0,0 0-1 0 0,0 0-36 0 0,0 0-74 0 0,0 0-117 0 0,0 0-161 0 0,0 0-222 0 0,0 0-210 0 0,0 0-164 0 0,0 0-120 0 0,-12 9-95 0 0,-53 40 736 0 0,64-48-1166 0 0,6-3-90 0 0,0-1 0 0 0,-1 1 0 0 0,1-1 0 0 0,-1 0 0 0 0,0 0-1 0 0,0-1 1 0 0,0 1 0 0 0,-1-1 0 0 0,1 0 0 0 0,-1 0 0 0 0,0 0 0 0 0,0 0 0 0 0,0 0-1 0 0,0-1 1 0 0,-1-1-159 0 0,-2 5-760 0 0,0 1-806 0 0,0 0-1535 0 0,0 0-3210 0 0,0 0-3754 0 0</inkml:trace>
</inkml:ink>
</file>

<file path=ppt/ink/ink9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3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75 473 4921 0 0,'0'0'1555'0'0,"0"0"76"0"0,0 0 41 0 0,0 0 65 0 0,0 0-32 0 0,0 0-119 0 0,0 0-175 0 0,0 0-223 0 0,0 0-182 0 0,0 0-135 0 0,0 0-72 0 0,0 0-58 0 0,23-32-45 0 0,75-100-77 0 0,-31 52 323 0 0,32-47 215 0 0,-91 114-1035 0 0,26-66 672 0 0,-33 69-288 0 0,1 31-572 0 0,20 248 253 0 0,-18-159-199 0 0,0 519 106 0 0,-38-417-182 0 0,-44 17-103 0 0,16-108 89 0 0,-27 4-76 0 0,88-123 167 0 0,-1 0-1 0 0,0 0 1 0 0,1-1 0 0 0,-1 1 0 0 0,0-1 0 0 0,0 1 0 0 0,0-1 0 0 0,0 0 0 0 0,0 0-1 0 0,0 0 1 0 0,0 0 0 0 0,-1 0 0 0 0,1 0 0 0 0,0 0 0 0 0,-1-1 0 0 0,1 1-1 0 0,0-1 1 0 0,-1 0 0 0 0,1 0 0 0 0,0 1 0 0 0,-1-2 0 0 0,1 1 0 0 0,0 0 0 0 0,-1 0-1 0 0,1-1 1 0 0,0 1 0 0 0,-1-1 0 0 0,1 0 0 0 0,0 0 0 0 0,0 0 0 0 0,-1 0-1 0 0,1 0 1 0 0,0 0 0 0 0,0 0 0 0 0,0-1 11 0 0,-54-61-284 0 0,24-31 234 0 0,28 73 81 0 0,1-1 0 0 0,2 0 0 0 0,0 1 1 0 0,1-1-1 0 0,2 0 0 0 0,0 1 0 0 0,1-1 1 0 0,1 1-1 0 0,1 0 0 0 0,1 0 0 0 0,0 0 1 0 0,2 1-1 0 0,1 0 0 0 0,0 1 0 0 0,1 0 1 0 0,5-6-32 0 0,4-3 81 0 0,1 0 1 0 0,2 2 0 0 0,0 0-1 0 0,2 1 1 0 0,1 1 0 0 0,1 2-1 0 0,0 0 1 0 0,11-4-82 0 0,54-12 82 0 0,-76 36-260 0 0,25 0-676 0 0,-10 10-2990 0 0,-15-2 767 0 0,-5-1-1302 0 0,0-1-3436 0 0,1-1 2148 0 0</inkml:trace>
  <inkml:trace contextRef="#ctx0" brushRef="#br0" timeOffset="2299.693">795 801 4001 0 0,'0'0'3533'0'0,"0"0"-893"0"0,0 0-273 0 0,0 0-74 0 0,0 0-250 0 0,0 0-413 0 0,0 0-337 0 0,0 0-201 0 0,0 0-189 0 0,0 0-203 0 0,0 0-199 0 0,0 0-121 0 0,0 0-76 0 0,-10 13-38 0 0,-29 44-23 0 0,21 9 391 0 0,18-54-529 0 0,8 159 658 0 0,19-126-634 0 0,-25-44-102 0 0,-1 0 0 0 0,1 0-1 0 0,0 0 1 0 0,0 0 0 0 0,0 0-1 0 0,0 0 1 0 0,0-1 0 0 0,1 1 0 0 0,-1-1-1 0 0,0 1 1 0 0,0-1 0 0 0,0 0-1 0 0,0 0 1 0 0,0 0 0 0 0,1 0 0 0 0,-1 0-1 0 0,0-1 1 0 0,0 1 0 0 0,0 0-1 0 0,0-1 1 0 0,0 0 0 0 0,0 1 0 0 0,0-1-1 0 0,0 0 1 0 0,0 0 0 0 0,0 0-1 0 0,0-1 1 0 0,0 1 0 0 0,-1 0 0 0 0,1-1-1 0 0,0 1 1 0 0,0-1-27 0 0,31-50 606 0 0,-1 15-410 0 0,97-68-121 0 0,-90 79-46 0 0,-15 11-40 0 0,1 1 1 0 0,1 2 0 0 0,0 1 0 0 0,0 1 0 0 0,20-5 10 0 0,-33 11-7 0 0,-9 3 11 0 0,-3 1 4 0 0,-1 0 3 0 0,0 0-16 0 0,0 0-1 0 0,0 0 32 0 0,0 0-10 0 0,0 0 8 0 0,0 0 10 0 0,0 0-6 0 0,0 0 8 0 0,0 0 23 0 0,0 0 2 0 0,0 0-10 0 0,0 0-7 0 0,0 0-17 0 0,0 0-5 0 0,0 0 16 0 0,0 0-12 0 0,0 0 22 0 0,0 0 18 0 0,0 0-25 0 0,0 0 23 0 0,0 0 1 0 0,0 0-21 0 0,0 0 19 0 0,0 0 22 0 0,-9 0-10 0 0,1-1-74 0 0,-1 1 1 0 0,1 0-1 0 0,-1 0 0 0 0,0 1 1 0 0,1 0-1 0 0,-1 0 0 0 0,1 1 1 0 0,0 0-1 0 0,-1 1 0 0 0,1 0 1 0 0,0 0-1 0 0,0 0 0 0 0,1 1 1 0 0,-6 4-2 0 0,1 0-12 0 0,1 0 0 0 0,-1 1 1 0 0,2 0-1 0 0,0 1 0 0 0,0 0 1 0 0,0 1-1 0 0,1 0 0 0 0,1 0 1 0 0,0 1-1 0 0,1 0 0 0 0,0 1 1 0 0,1-1-1 0 0,0 1 0 0 0,1 0 1 0 0,0 1-1 0 0,1-1 0 0 0,1 1 1 0 0,0 0-1 0 0,1 0 0 0 0,0 8 12 0 0,1-18-2 0 0,0-1-1 0 0,1 0 1 0 0,-1 1-1 0 0,1-1 1 0 0,0 0-1 0 0,0 1 0 0 0,1-1 1 0 0,-1 1-1 0 0,1-1 1 0 0,-1 0-1 0 0,1 0 1 0 0,0 1-1 0 0,0-1 1 0 0,1 0-1 0 0,-1 0 0 0 0,1 0 1 0 0,-1 0-1 0 0,1 0 1 0 0,0 0-1 0 0,0-1 1 0 0,0 1-1 0 0,0-1 0 0 0,1 1 1 0 0,-1-1-1 0 0,1 0 1 0 0,-1 0-1 0 0,1 0 1 0 0,0 0-1 0 0,0 0 1 0 0,0-1-1 0 0,0 1 0 0 0,0-1 1 0 0,0 0-1 0 0,0 0 1 0 0,1 0-1 0 0,-1 0 1 0 0,0 0-1 0 0,2-1 3 0 0,2 0 15 0 0,-1 0-1 0 0,0-1 1 0 0,1 0-1 0 0,-1 0 1 0 0,0 0 0 0 0,0-1-1 0 0,0 0 1 0 0,0 0-1 0 0,0-1 1 0 0,0 1 0 0 0,-1-1-1 0 0,1-1 1 0 0,-1 1-1 0 0,0-1 1 0 0,0 0 0 0 0,0 0-1 0 0,0 0 1 0 0,-1-1-1 0 0,0 0 1 0 0,1 0-15 0 0,129-177 203 0 0,-97 130-258 0 0,-37 51 52 0 0,0 1 1 0 0,0-1-1 0 0,0 0 0 0 0,1 1 0 0 0,-1-1 0 0 0,0 1 1 0 0,0-1-1 0 0,1 0 0 0 0,-1 1 0 0 0,1-1 1 0 0,-1 1-1 0 0,0-1 0 0 0,1 1 0 0 0,-1-1 1 0 0,1 1-1 0 0,-1 0 0 0 0,1-1 0 0 0,-1 1 0 0 0,1 0 1 0 0,-1-1-1 0 0,1 1 0 0 0,0 0 0 0 0,-1-1 1 0 0,1 1-1 0 0,0 0 0 0 0,-1 0 0 0 0,1 0 0 0 0,-1 0 1 0 0,1 0-1 0 0,0 0 0 0 0,-1 0 0 0 0,1 0 1 0 0,0 0-1 0 0,-1 0 0 0 0,1 0 0 0 0,0 0 0 0 0,-1 0 1 0 0,1 0-1 0 0,0 0 0 0 0,-1 1 0 0 0,1-1 1 0 0,-1 0-1 0 0,1 1 0 0 0,0-1 0 0 0,-1 0 0 0 0,1 1 1 0 0,-1-1-1 0 0,1 0 0 0 0,-1 1 0 0 0,1-1 1 0 0,-1 1-1 0 0,0-1 0 0 0,1 1 0 0 0,-1 0 0 0 0,0-1 1 0 0,1 1-1 0 0,-1-1 0 0 0,0 1 0 0 0,1-1 1 0 0,-1 1-1 0 0,0 0 0 0 0,0-1 3 0 0,37 49 7 0 0,-8 31-37 0 0,-3 32 45 0 0,-22-62-34 0 0,-2 0 0 0 0,-3 1-1 0 0,-1-1 1 0 0,-3 0 0 0 0,-11 47 19 0 0,-14 21 44 0 0,-52 45-176 0 0,81-162 129 0 0,-5 11-6 0 0,-2-1 0 0 0,1 0 1 0 0,-2 0-1 0 0,1-1 0 0 0,-1 0 0 0 0,-1 0 0 0 0,0-1 0 0 0,0-1 0 0 0,-1 1 0 0 0,0-2 0 0 0,0 1 0 0 0,-1-2 0 0 0,-2 2 9 0 0,12-9 2 0 0,-1 1-1 0 0,1-1 1 0 0,-1 1-1 0 0,1-1 1 0 0,0 0-1 0 0,-1 0 0 0 0,1 0 1 0 0,0 0-1 0 0,-1 0 1 0 0,1 0-1 0 0,0-1 1 0 0,0 1-1 0 0,0-1 1 0 0,0 0-1 0 0,0 1 1 0 0,1-1-1 0 0,-1 0 0 0 0,0 0 1 0 0,1 0-1 0 0,-1 0 1 0 0,1-1-1 0 0,0 1 1 0 0,0 0-1 0 0,0 0 1 0 0,0-1-1 0 0,0 1 0 0 0,0-1 1 0 0,1 1-1 0 0,-1-1 1 0 0,1 1-1 0 0,0-1 1 0 0,-1 1-1 0 0,1-1 1 0 0,0 1-1 0 0,1-1 0 0 0,-1 1 1 0 0,0-1-1 0 0,1 1 1 0 0,-1-1-1 0 0,1 1 1 0 0,0-1-1 0 0,0 1 1 0 0,0 0-2 0 0,-1-4 0 0 0,2-14-6 0 0,1 1 0 0 0,1-1 0 0 0,1 0 0 0 0,0 1 0 0 0,2 0 0 0 0,0 0 0 0 0,1 1 0 0 0,9-16 6 0 0,3-9-4 0 0,11-17 11 0 0,2 1-1 0 0,3 2 0 0 0,36-44-6 0 0,-5 7-31 0 0,17-46 36 0 0,-51 71 39 0 0,-17 21 20 0 0,-16 47-41 0 0,0 1 5 0 0,0 0 12 0 0,0 0-20 0 0,0 0-41 0 0,-15 23-274 0 0,11-17 285 0 0,0 1 0 0 0,0 0 0 0 0,1 1 0 0 0,0-1 0 0 0,0 1 0 0 0,1-1 0 0 0,-1 1 0 0 0,2 0 0 0 0,-1 0 0 0 0,1 0 0 0 0,1 0 0 0 0,-1 0 0 0 0,1 0 0 0 0,1 0 0 0 0,-1 0 0 0 0,1 0 0 0 0,1-1 0 0 0,0 1 0 0 0,0 0 0 0 0,0 0 0 0 0,1-1 0 0 0,1 4 10 0 0,26 34-4 0 0,-28-42 1 0 0,1 1 0 0 0,-1-1 0 0 0,1 0 1 0 0,0 1-1 0 0,0-1 0 0 0,0 0 0 0 0,0-1 0 0 0,1 1 0 0 0,-1-1 1 0 0,1 1-1 0 0,-1-1 0 0 0,1 0 0 0 0,0 0 0 0 0,0 0 0 0 0,0-1 0 0 0,0 0 1 0 0,0 0-1 0 0,0 0 0 0 0,1 0 0 0 0,-1 0 0 0 0,0-1 0 0 0,0 0 1 0 0,2 0 2 0 0,8-3 18 0 0,0 0 1 0 0,0-1 0 0 0,-1-1 0 0 0,1 0-1 0 0,-1-1 1 0 0,0-1 0 0 0,-1 0 0 0 0,0-1-1 0 0,0 0 1 0 0,0 0 0 0 0,-1-1-1 0 0,0-1 1 0 0,-1 0 0 0 0,0-1 0 0 0,-1 0-1 0 0,0 0 1 0 0,-1-1 0 0 0,0 0 0 0 0,0 0-1 0 0,-2-1 1 0 0,2-4-19 0 0,-1 7 8 0 0,75-118 156 0 0,-83 128-165 0 0,1 0-1 0 0,-1 0 0 0 0,1-1 1 0 0,0 1-1 0 0,-1 0 1 0 0,1 0-1 0 0,0 0 1 0 0,-1 0-1 0 0,1 0 0 0 0,0-1 1 0 0,-1 1-1 0 0,1 0 1 0 0,0 0-1 0 0,-1 0 1 0 0,1-1-1 0 0,0 1 0 0 0,0 0 1 0 0,-1-1-1 0 0,1 1 1 0 0,0 0-1 0 0,0-1 1 0 0,-1 1-1 0 0,1 0 1 0 0,0-1-1 0 0,0 1 0 0 0,0 0 1 0 0,0-1-1 0 0,0 1 1 0 0,0-1 1 0 0,-8 11-19 0 0,0 0 1 0 0,1 0 0 0 0,1 0 0 0 0,0 1-1 0 0,0 0 1 0 0,1 0 0 0 0,0 0-1 0 0,1 1 1 0 0,0 0 0 0 0,0 6 18 0 0,-6 13-44 0 0,6 55-41 0 0,6-82 76 0 0,0 0 1 0 0,0 0-1 0 0,0 0 1 0 0,1 0-1 0 0,0-1 1 0 0,0 1-1 0 0,0-1 1 0 0,0 1-1 0 0,1-1 1 0 0,-1 0-1 0 0,1-1 1 0 0,0 1-1 0 0,0 0 1 0 0,0-1-1 0 0,0 0 1 0 0,0 0-1 0 0,0 0 1 0 0,0-1-1 0 0,1 1 1 0 0,-1-1-1 0 0,1 0 1 0 0,-1 0-1 0 0,1-1 1 0 0,0 1-1 0 0,-1-1 1 0 0,1 0-1 0 0,-1 0 1 0 0,1-1-1 0 0,0 1 1 0 0,-1-1-1 0 0,1 0 1 0 0,3-2 8 0 0,13-3 6 0 0,0-1 1 0 0,0 0 0 0 0,-1-2-1 0 0,0-1 1 0 0,-1 0 0 0 0,0-1-1 0 0,0-2 1 0 0,0-1-7 0 0,11-7 35 0 0,-2-2 0 0 0,0-1 1 0 0,-2-1-1 0 0,-1-1 0 0 0,0-2-35 0 0,-17 15 20 0 0,0-1 0 0 0,0 0 0 0 0,-2-1-1 0 0,0 1 1 0 0,0-1 0 0 0,-2 0 0 0 0,0-1 0 0 0,0 1 0 0 0,0-12-20 0 0,-3 23 12 0 0,0 2-12 0 0,0 1 0 0 0,0-1 0 0 0,0 0 1 0 0,-1 0-1 0 0,1 0 0 0 0,0 0 1 0 0,-1 0-1 0 0,0 0 0 0 0,1 0 0 0 0,-1 0 1 0 0,0 0-1 0 0,0 0 0 0 0,0 0 0 0 0,0 1 1 0 0,0-1-1 0 0,0 0 0 0 0,-1 0 0 0 0,1 0 1 0 0,-1 0-1 0 0,1 0 0 0 0,-1 0 1 0 0,0 0-1 0 0,0 0 0 0 0,0 1 0 0 0,0-1 1 0 0,0 0-1 0 0,0 1 0 0 0,0-1 0 0 0,-1 1 1 0 0,1-1-1 0 0,0 1 0 0 0,-1-1 1 0 0,0 1-1 0 0,1 0 0 0 0,-1 0 0 0 0,1 0 1 0 0,-1 0-1 0 0,0 0 0 0 0,0 0 0 0 0,0 0 1 0 0,0 1-1 0 0,1-1 0 0 0,-1 1 0 0 0,0-1 1 0 0,-1 1-1 0 0,-5 2-21 0 0,0 0-1 0 0,0 1 1 0 0,0 0 0 0 0,0 0 0 0 0,0 0 0 0 0,0 1 0 0 0,1 1 0 0 0,0-1 0 0 0,0 1-1 0 0,0 0 1 0 0,0 1 0 0 0,1 0 0 0 0,0 0 0 0 0,0 0 0 0 0,1 0 0 0 0,-1 1 0 0 0,1 0-1 0 0,1 0 1 0 0,-1 2 21 0 0,2-5-22 0 0,1 0 0 0 0,1 0 0 0 0,-1 0 0 0 0,1 0-1 0 0,-1 0 1 0 0,1 0 0 0 0,0 0 0 0 0,0 1 0 0 0,1-1 0 0 0,0 0-1 0 0,-1 0 1 0 0,1 1 0 0 0,1-1 0 0 0,-1 0 0 0 0,0 0 0 0 0,2 4 22 0 0,1-6-12 0 0,0 0 1 0 0,-1 0 0 0 0,2 0 0 0 0,-1 0-1 0 0,0 0 1 0 0,0-1 0 0 0,0 1 0 0 0,1-1-1 0 0,-1 0 1 0 0,1 0 0 0 0,-1-1 0 0 0,1 1 0 0 0,-1-1-1 0 0,1 1 1 0 0,-1-1 0 0 0,1 0 0 0 0,-1 0-1 0 0,1-1 1 0 0,1 0 11 0 0,125-2-541 0 0,-128 3 535 0 0,0 0 0 0 0,0 1 0 0 0,0-1 0 0 0,0 1 0 0 0,0 0 0 0 0,-1-1 0 0 0,1 1 0 0 0,0 0 0 0 0,0 0 0 0 0,-1 0 1 0 0,1 0-1 0 0,-1 1 0 0 0,1-1 0 0 0,-1 0 0 0 0,1 1 0 0 0,-1-1 0 0 0,0 1 0 0 0,1-1 0 0 0,-1 1 0 0 0,0 0 0 0 0,0-1 0 0 0,0 1 0 0 0,-1 0 0 0 0,1 0 1 0 0,0 0-1 0 0,-1 0 0 0 0,1-1 0 0 0,-1 1 0 0 0,1 0 0 0 0,-1 0 0 0 0,0 0 0 0 0,0 0 0 0 0,0 0 0 0 0,0 0 0 0 0,0 0 0 0 0,0 1 6 0 0,-7 76 6 0 0,6-77-9 0 0,1 0 1 0 0,-1 0-1 0 0,0 1 1 0 0,1-1-1 0 0,-1 0 1 0 0,1 0-1 0 0,0 0 1 0 0,0 0-1 0 0,0 0 1 0 0,0 1-1 0 0,0-1 1 0 0,0 0-1 0 0,1 0 1 0 0,-1 0-1 0 0,0 0 1 0 0,1 0-1 0 0,0 0 1 0 0,0 1-1 0 0,-1-1 1 0 0,1-1-1 0 0,1 1 1 0 0,-1 0-1 0 0,0 0 1 0 0,0 0-1 0 0,1-1 1 0 0,-1 1-1 0 0,1 0 1 0 0,-1-1-1 0 0,1 1 1 0 0,-1-1-1 0 0,1 0 1 0 0,0 1 2 0 0,10 4-14 0 0,1 1 1 0 0,-1-2 0 0 0,1 0-1 0 0,0 0 1 0 0,0-1 0 0 0,1-1-1 0 0,-1 0 1 0 0,1-1 0 0 0,0 0-1 0 0,8-1 14 0 0,-12 0 44 0 0,1-1 0 0 0,-1 0 0 0 0,1-1-1 0 0,-1 0 1 0 0,1 0 0 0 0,-1-1 0 0 0,0-1 0 0 0,1 0-1 0 0,-1 0 1 0 0,-1-1 0 0 0,1 0 0 0 0,2-2-44 0 0,11-6 140 0 0,-1-1 1 0 0,0-1 0 0 0,0 0 0 0 0,-2-2-1 0 0,0-1 1 0 0,0 0 0 0 0,-2-2 0 0 0,0 0-1 0 0,-1 0 1 0 0,-1-2 0 0 0,-1 0 0 0 0,-1-1-1 0 0,0-3-140 0 0,-12 23 2 0 0,-1-1 0 0 0,1 1 0 0 0,-1-1 0 0 0,0 1 0 0 0,0-1 0 0 0,0 1 0 0 0,0-1 0 0 0,0 0 0 0 0,-1 0-1 0 0,1 1 1 0 0,-1-1 0 0 0,0 0 0 0 0,0 0 0 0 0,0 1 0 0 0,0-1 0 0 0,0 0 0 0 0,-1 0 0 0 0,1 0 0 0 0,-1 1 0 0 0,1-1-1 0 0,-1 0 1 0 0,0 1 0 0 0,0-1 0 0 0,-1 1 0 0 0,1-1 0 0 0,0 1 0 0 0,-1-1 0 0 0,1 1 0 0 0,-1 0 0 0 0,0 0-1 0 0,0 0 1 0 0,0 0 0 0 0,0 0 0 0 0,0 0 0 0 0,0 0 0 0 0,-1 1 0 0 0,1-1 0 0 0,-1 1 0 0 0,1 0 0 0 0,-1-1 0 0 0,1 1-1 0 0,-2 0-1 0 0,-7 3-30 0 0,0 0 0 0 0,0 1 0 0 0,0 0 0 0 0,0 1 0 0 0,0 0 0 0 0,1 0 0 0 0,-1 1 0 0 0,1 1 0 0 0,0 0 0 0 0,1 0 0 0 0,0 1 0 0 0,0 0 0 0 0,0 0 0 0 0,1 1 0 0 0,0 0 0 0 0,0 1 0 0 0,1 0 0 0 0,0 0 0 0 0,1 1 0 0 0,0-1 0 0 0,0 1 0 0 0,0 3 30 0 0,-3 0-22 0 0,0 2 0 0 0,1-1 0 0 0,0 1-1 0 0,1 0 1 0 0,1 1 0 0 0,1 0-1 0 0,0 0 1 0 0,1 0 0 0 0,1 0 0 0 0,0 1-1 0 0,1-1 1 0 0,1 1 0 0 0,0 6 22 0 0,2-18-4 0 0,-1 0 1 0 0,1-1-1 0 0,0 1 1 0 0,0 0-1 0 0,0 0 1 0 0,1-1-1 0 0,-1 1 1 0 0,1 0-1 0 0,0-1 1 0 0,1 0-1 0 0,-1 1 1 0 0,1-1-1 0 0,0 0 1 0 0,0 0-1 0 0,0-1 1 0 0,0 1-1 0 0,1-1 1 0 0,-1 1-1 0 0,1-1 1 0 0,0 0-1 0 0,0-1 1 0 0,0 1-1 0 0,1-1 1 0 0,-1 1-1 0 0,0-1 1 0 0,1 0-1 0 0,0-1 1 0 0,2 1 3 0 0,141 21 113 0 0,-124-23-104 0 0,0 0 1 0 0,0-2 0 0 0,0-1-1 0 0,0 0 1 0 0,0-2 0 0 0,-1-1 0 0 0,10-4-10 0 0,-11 2-241 0 0,48-23-668 0 0,-30-3-5140 0 0,-30 23-593 0 0,-2 6-4889 0 0</inkml:trace>
  <inkml:trace contextRef="#ctx0" brushRef="#br0" timeOffset="3040.151">828 344 5249 0 0,'0'0'2305'0'0,"0"0"7"0"0,0 0-110 0 0,0 0-156 0 0,0 0-254 0 0,0 0-340 0 0,0 0-238 0 0,0 0-179 0 0,0 0-230 0 0,0 0-167 0 0,0 0-149 0 0,0 0-90 0 0,-10 1 9 0 0,-30 1 27 0 0,25 1 1163 0 0,22-9-1216 0 0,14-17-1909 0 0,-12 16-2795 0 0,-4 4-4821 0 0,-4 3-626 0 0</inkml:trace>
</inkml:ink>
</file>

<file path=ppt/ink/ink9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33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248 232 944 0 0,'0'0'1819'0'0,"0"0"-273"0"0,0 0 108 0 0,0 0 242 0 0,0 0 212 0 0,0 0 40 0 0,14-32-141 0 0,41-96-280 0 0,-17 56 1711 0 0,-36 82 1727 0 0,-9 49-5151 0 0,4-28 445 0 0,-8 134 857 0 0,10 120-1316 0 0,3-128 202 0 0,-6 239-1426 0 0,-23-378-7535 0 0,13-16-1165 0 0,11-2 3388 0 0</inkml:trace>
  <inkml:trace contextRef="#ctx0" brushRef="#br0" timeOffset="247.208">1 714 5321 0 0,'0'0'3181'0'0,"0"0"-375"0"0,0 0-412 0 0,0 0-342 0 0,0 0-360 0 0,0 0-435 0 0,0 0-396 0 0,0 0-234 0 0,0 0-54 0 0,0 0 38 0 0,0 0 52 0 0,0 0 3 0 0,0 0-58 0 0,10 6-43 0 0,1 0-400 0 0,57 15 654 0 0,71-32 367 0 0,62-47-1006 0 0,-61 18-1791 0 0,-45 17-6763 0 0,-73 19 1915 0 0,-3 0-3324 0 0</inkml:trace>
  <inkml:trace contextRef="#ctx0" brushRef="#br0" timeOffset="486.085">754 600 7354 0 0,'0'0'2011'0'0,"0"0"-122"0"0,0 0-43 0 0,0 0-45 0 0,0 0-245 0 0,0 0-312 0 0,0 0-216 0 0,0 0-202 0 0,0 0-193 0 0,0 0-142 0 0,-22 31-87 0 0,-64 99-56 0 0,58-66 147 0 0,28-54-356 0 0,-1-6-95 0 0,0 1 1 0 0,0-1 0 0 0,1 0-1 0 0,-1 0 1 0 0,1 0 0 0 0,0 0-1 0 0,0 0 1 0 0,0 0 0 0 0,1 1-1 0 0,0-1 1 0 0,-1 0 0 0 0,1 0 0 0 0,1 0-1 0 0,-1 0 1 0 0,1 0 0 0 0,-1-1-1 0 0,1 1 1 0 0,0 0 0 0 0,0-1-1 0 0,1 1 1 0 0,-1-1 0 0 0,1 0-1 0 0,0 0 1 0 0,0 0 0 0 0,0 0-1 0 0,0 0 1 0 0,0-1 0 0 0,1 1-1 0 0,-1-1 1 0 0,1 0 0 0 0,-1 0-1 0 0,1 0 1 0 0,0-1 0 0 0,0 1-1 0 0,0-1 1 0 0,1 1-45 0 0,7-3 141 0 0,-1 0-1 0 0,1-1 1 0 0,-1 0 0 0 0,0-1-1 0 0,0 0 1 0 0,0 0 0 0 0,0-1-1 0 0,-1-1 1 0 0,1 0 0 0 0,-1-1-1 0 0,0 1 1 0 0,-1-2 0 0 0,1 1-1 0 0,-1-2 1 0 0,-1 1 0 0 0,1-1-1 0 0,-1 0 1 0 0,-1-1 0 0 0,1 0-1 0 0,-2 0 1 0 0,5-8-141 0 0,-6 11 55 0 0,0 0 0 0 0,-1 0 0 0 0,0-1 0 0 0,0 0 0 0 0,-1 0 0 0 0,1 0 0 0 0,-2 0 0 0 0,1 0 0 0 0,-1-1 0 0 0,0 1 0 0 0,-1-1 0 0 0,1 1-1 0 0,-1-1 1 0 0,-1 0 0 0 0,0 1 0 0 0,0-1 0 0 0,0 0 0 0 0,-1 1 0 0 0,-1-7-55 0 0,-1 11-146 0 0,0 0 0 0 0,0 0 0 0 0,0 0 0 0 0,-1 1 0 0 0,1-1 0 0 0,-1 1 0 0 0,1 0-1 0 0,-1 0 1 0 0,0 0 0 0 0,1 1 0 0 0,-1-1 0 0 0,0 1 0 0 0,0 0 0 0 0,0 0 0 0 0,-1 0 0 0 0,1 1 0 0 0,0-1 0 0 0,0 1-1 0 0,0 0 1 0 0,0 0 0 0 0,0 1 0 0 0,0-1 0 0 0,-1 1 0 0 0,1 0 0 0 0,0 0 0 0 0,0 0 0 0 0,1 1 0 0 0,-1-1-1 0 0,0 1 1 0 0,0 0 0 0 0,-1 1 146 0 0,-27 18-5105 0 0,20-14 159 0 0,-5 4-6969 0 0</inkml:trace>
</inkml:ink>
</file>

<file path=ppt/ink/ink9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8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1 729 4921 0 0,'0'0'3696'0'0,"0"0"-1527"0"0,0 0-567 0 0,0 0-75 0 0,0 0-24 0 0,0 0-91 0 0,0 0-123 0 0,0 0-136 0 0,0 0-154 0 0,0 0-143 0 0,0 0-144 0 0,0 0-52 0 0,7-15-15 0 0,54-117 1026 0 0,18-52 105 0 0,-46 92-1367 0 0,-25 52-229 0 0,-8 39-146 0 0,0 1-2 0 0,0 0-34 0 0,0 0-23 0 0,0 0-47 0 0,0 5-135 0 0,-1 10 195 0 0,1 1 0 0 0,1-1-1 0 0,0 0 1 0 0,1 0-1 0 0,1 0 1 0 0,0-1 0 0 0,1 1-1 0 0,0 0 1 0 0,1-1-1 0 0,5 10 13 0 0,-7-18 28 0 0,-1 1 0 0 0,1-1 0 0 0,0 0 0 0 0,0 0 0 0 0,1 0 0 0 0,0-1 0 0 0,0 1 0 0 0,0-1-1 0 0,1 0 1 0 0,0 0 0 0 0,0-1 0 0 0,0 1 0 0 0,0-1 0 0 0,1 0 0 0 0,0 0 0 0 0,0-1 0 0 0,0 0 0 0 0,0 0-1 0 0,0 0 1 0 0,1-1 0 0 0,-1 0 0 0 0,1 0 0 0 0,-1 0 0 0 0,1-1 0 0 0,3 0-28 0 0,-3-2 81 0 0,0-1 0 0 0,0 1 0 0 0,-1-1 0 0 0,1-1 0 0 0,0 1-1 0 0,-1-1 1 0 0,0-1 0 0 0,0 1 0 0 0,0-1 0 0 0,0 0 0 0 0,0 0 0 0 0,-1 0 0 0 0,1-1 0 0 0,-1 0 0 0 0,0 0 0 0 0,-1-1 0 0 0,1 1 0 0 0,1-5-81 0 0,2 1 22 0 0,62-104 67 0 0,-40 58-828 0 0,-24 44 550 0 0,-1 5-6917 0 0,3 19-5035 0 0,-4-6 3234 0 0</inkml:trace>
  <inkml:trace contextRef="#ctx0" brushRef="#br0" timeOffset="13744.201">721 630 2825 0 0,'0'0'2579'0'0,"0"0"-982"0"0,0 0-479 0 0,0 0-26 0 0,0 0 66 0 0,0 0-50 0 0,0 0-172 0 0,0 0-241 0 0,0 0-160 0 0,0 0 0 0 0,0 0 14 0 0,8 6 61 0 0,79 36 1927 0 0,-72-39-2173 0 0,0-1 0 0 0,0-1 0 0 0,0 0 0 0 0,1-1 0 0 0,-1 0 0 0 0,0-1 0 0 0,0-1 0 0 0,0-1 0 0 0,0 0 0 0 0,-1-1 0 0 0,1 0 0 0 0,-1-1 0 0 0,0-1 0 0 0,13-6-364 0 0,-15 5 119 0 0,0 0-1 0 0,0 0 0 0 0,-1-1 0 0 0,0-1 1 0 0,0 0-1 0 0,-1 0 0 0 0,0-1 1 0 0,-1 0-1 0 0,0-1 0 0 0,0 0 1 0 0,-1-1-1 0 0,-1 1 0 0 0,0-1 1 0 0,4-10-119 0 0,-10 20 7 0 0,0 1 1 0 0,0-1 0 0 0,-1 0-1 0 0,1 0 1 0 0,0 0 0 0 0,-1 0-1 0 0,1 0 1 0 0,-1 1-1 0 0,0-1 1 0 0,0 0 0 0 0,0 0-1 0 0,0 0 1 0 0,0 0 0 0 0,0 0-1 0 0,0 0 1 0 0,0 0 0 0 0,-1 0-1 0 0,1 0 1 0 0,-1 0 0 0 0,0 0-1 0 0,1 1 1 0 0,-1-1 0 0 0,0 0-1 0 0,0 0 1 0 0,0 1 0 0 0,0-1-1 0 0,-1 1 1 0 0,1-1 0 0 0,0 1-1 0 0,-1-1 1 0 0,1 1-1 0 0,-1 0 1 0 0,1 0 0 0 0,-1-1-1 0 0,1 1 1 0 0,-1 0 0 0 0,0 0-1 0 0,0 1 1 0 0,1-1 0 0 0,-1 0-1 0 0,0 1 1 0 0,0-1 0 0 0,0 1-1 0 0,0-1 1 0 0,-1 1-8 0 0,-91 9-799 0 0,77-1 759 0 0,1 1-1 0 0,-1 0 1 0 0,1 1 0 0 0,1 1-1 0 0,0 1 1 0 0,0 0 0 0 0,2 1-1 0 0,-1 0 1 0 0,1 1 0 0 0,1 1 0 0 0,1 0-1 0 0,0 0 1 0 0,1 1 0 0 0,-7 15 40 0 0,13-21 19 0 0,1 0 1 0 0,1 0-1 0 0,0 0 1 0 0,0 0-1 0 0,1 1 1 0 0,0-1-1 0 0,1 0 0 0 0,0 0 1 0 0,1 1-1 0 0,1 4-19 0 0,1-9 55 0 0,0 0-1 0 0,0-1 1 0 0,1 1 0 0 0,-1-1-1 0 0,1 0 1 0 0,0 0-1 0 0,1 0 1 0 0,-1-1-1 0 0,1 0 1 0 0,0 0-1 0 0,0 0 1 0 0,1 0-1 0 0,-1-1 1 0 0,1 0-1 0 0,-1 0 1 0 0,1 0 0 0 0,0-1-1 0 0,0 0 1 0 0,1 0-55 0 0,18 5 185 0 0,0-2 0 0 0,0-1 0 0 0,0-1 0 0 0,1-1 1 0 0,-1-1-1 0 0,0-1 0 0 0,20-4-185 0 0,-18-1 101 0 0,0-1 1 0 0,0-1-1 0 0,0-1 0 0 0,-1-2 1 0 0,-1-1-1 0 0,0 0 0 0 0,0-2 1 0 0,21-15-102 0 0,68-46 197 0 0,-47 23-129 0 0,3-19 16 0 0,-64 64-50 0 0,-1-14 126 0 0,-44-5-258 0 0,33 22 105 0 0,1-1-18 0 0,0 0 0 0 0,0 0-1 0 0,-1 1 1 0 0,1-1 0 0 0,-1 1-1 0 0,0 0 1 0 0,0 1 0 0 0,0 0-1 0 0,0-1 1 0 0,-1 2 0 0 0,1-1-1 0 0,-1 1 1 0 0,1 0 0 0 0,-1 1-1 0 0,1-1 1 0 0,-1 1 0 0 0,1 0-1 0 0,-1 1 1 0 0,1 0 0 0 0,-1 0-1 0 0,1 0 1 0 0,0 1 0 0 0,-2 0 11 0 0,-2 3-15 0 0,1 0 1 0 0,1 0 0 0 0,-1 1 0 0 0,1 0-1 0 0,0 1 1 0 0,0-1 0 0 0,0 2-1 0 0,1-1 1 0 0,0 1 0 0 0,1 0-1 0 0,0 0 1 0 0,0 1 0 0 0,1 0-1 0 0,0 0 1 0 0,-2 6 14 0 0,3-3-3 0 0,1 0-1 0 0,1 0 1 0 0,0 0-1 0 0,1 1 1 0 0,0-1-1 0 0,1 1 1 0 0,0-1-1 0 0,1 1 1 0 0,0-1-1 0 0,1 1 1 0 0,0-1-1 0 0,1 0 1 0 0,2 4 3 0 0,-1-10 18 0 0,0-1 1 0 0,0 0-1 0 0,1 0 0 0 0,-1-1 1 0 0,1 1-1 0 0,0-1 1 0 0,0 0-1 0 0,1-1 0 0 0,-1 1 1 0 0,1-1-1 0 0,0 0 0 0 0,0 0 1 0 0,0-1-1 0 0,0 1 1 0 0,0-1-1 0 0,1-1 0 0 0,-1 1 1 0 0,1-1-1 0 0,-1 0 1 0 0,1-1-1 0 0,-1 0 0 0 0,1 0 1 0 0,-1 0-1 0 0,1-1 1 0 0,-1 0-1 0 0,1 0 0 0 0,-1 0 1 0 0,1-1-1 0 0,-1 0 1 0 0,0 0-1 0 0,0-1 0 0 0,0 0 1 0 0,0 0-1 0 0,3-3-18 0 0,175-81 633 0 0,80-57-633 0 0,-152 81 65 0 0,-64 44-317 0 0,-64 22 369 0 0,1 1 0 0 0,-1 0 0 0 0,1 1 0 0 0,0 1 0 0 0,0 0 0 0 0,1 1 0 0 0,-1 0 0 0 0,0 2-117 0 0,-15 7 59 0 0,-81 68-35 0 0,104-77-45 0 0,0 0 0 0 0,0 0 1 0 0,1 0-1 0 0,0 1 0 0 0,0-1 1 0 0,1 2-1 0 0,0-1 0 0 0,1 0 1 0 0,-1 1-1 0 0,2 0 1 0 0,-1 0-1 0 0,1 0 0 0 0,1 1 1 0 0,-1-1-1 0 0,2 0 0 0 0,-1 1 1 0 0,1 7 20 0 0,1-14-8 0 0,0 0 0 0 0,1-1 1 0 0,-1 1-1 0 0,1 0 0 0 0,0 0 0 0 0,0 0 1 0 0,0 0-1 0 0,0-1 0 0 0,0 1 0 0 0,1-1 1 0 0,-1 1-1 0 0,1-1 0 0 0,0 1 1 0 0,0-1-1 0 0,-1 0 0 0 0,1 0 0 0 0,1 0 1 0 0,-1 0-1 0 0,0 0 0 0 0,0 0 0 0 0,1 0 1 0 0,-1-1-1 0 0,1 0 0 0 0,0 1 1 0 0,-1-1-1 0 0,1 0 0 0 0,0 0 0 0 0,0 0 1 0 0,-1-1-1 0 0,3 1 8 0 0,89 9 2 0 0,-79-12 10 0 0,0 0 0 0 0,-1-2-1 0 0,1 0 1 0 0,-1 0-1 0 0,0-1 1 0 0,0-1-1 0 0,-1-1 1 0 0,0 0-1 0 0,0 0 1 0 0,0-1 0 0 0,7-7-12 0 0,3 0 47 0 0,14-11 58 0 0,0-2-1 0 0,-2-2 1 0 0,-1-1 0 0 0,21-26-105 0 0,12-34 168 0 0,-53 69-169 0 0,-1 0 0 0 0,-1 0 0 0 0,0-1 1 0 0,-2 0-1 0 0,-1-1 0 0 0,-1 0 0 0 0,-1-1 0 0 0,3-23 1 0 0,-7 36-43 0 0,0 0 1 0 0,-1-1-1 0 0,-1 1 0 0 0,0-1 0 0 0,-1 1 1 0 0,0-1-1 0 0,-1 0 0 0 0,0 1 0 0 0,-1 0 0 0 0,-1-1 1 0 0,0 1-1 0 0,0 0 0 0 0,-1 0 0 0 0,-1 0 0 0 0,0 1 1 0 0,0 0-1 0 0,-1 0 0 0 0,-1 0 0 0 0,0 0 0 0 0,0 1 1 0 0,-1 1-1 0 0,0-1 0 0 0,-1 1 0 0 0,-3-2 43 0 0,7 9-40 0 0,0 1-1 0 0,-1-1 0 0 0,1 1 1 0 0,0 0-1 0 0,-1 0 0 0 0,1 1 0 0 0,-1 0 1 0 0,0 0-1 0 0,1 0 0 0 0,-1 1 1 0 0,1-1-1 0 0,-1 1 0 0 0,1 1 1 0 0,0-1-1 0 0,-1 1 0 0 0,1 0 0 0 0,0 0 1 0 0,0 0-1 0 0,0 1 0 0 0,1 0 1 0 0,-1 0-1 0 0,0 0 0 0 0,1 0 1 0 0,0 1-1 0 0,0 0 0 0 0,0 0 0 0 0,-3 4 41 0 0,-5 6 3 0 0,1 0 0 0 0,0 1 0 0 0,2 1 0 0 0,-1-1 0 0 0,2 2-1 0 0,0-1 1 0 0,1 1 0 0 0,1 0 0 0 0,1 0 0 0 0,0 1-1 0 0,1 0 1 0 0,1 0 0 0 0,0 0 0 0 0,2 0 0 0 0,0 0 0 0 0,1 0-1 0 0,1 1 1 0 0,1 9-3 0 0,-2-12 1 0 0,1-1-1 0 0,0 1 0 0 0,1 0 1 0 0,1-1-1 0 0,1 0 1 0 0,0 0-1 0 0,0 0 1 0 0,2 0-1 0 0,0-1 0 0 0,0 0 1 0 0,1 0-1 0 0,1 0 1 0 0,1-1-1 0 0,-1 0 0 0 0,2-1 1 0 0,0 0-1 0 0,1 0 1 0 0,0-1-1 0 0,0-1 1 0 0,1 0-1 0 0,0 0 0 0 0,5 1 0 0 0,9 5-119 0 0,2-2-1 0 0,0-1 0 0 0,0-2 0 0 0,1 0 0 0 0,0-2 1 0 0,1-1-1 0 0,0-2 0 0 0,0-1 0 0 0,1-1 0 0 0,-1-1 1 0 0,1-2-1 0 0,18-2 120 0 0,-43 1-403 0 0,48-1-3816 0 0,-20-5-6759 0 0,-25 2 939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9.9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0,'20'5,"24"6,16 2,1-2,1-3,-6 2,-7 0,-8-2,-5-3,-10-2</inkml:trace>
</inkml:ink>
</file>

<file path=ppt/ink/ink9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42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140 663 544 0 0,'0'0'1927'0'0,"0"0"-42"0"0,0 0-21 0 0,0 0 19 0 0,0 0-105 0 0,0 0-227 0 0,0 0-263 0 0,0 0-289 0 0,0 0-252 0 0,0 0-170 0 0,0 0-126 0 0,0 0-38 0 0,0 0 27 0 0,-14 4 11 0 0,-42 14 8 0 0,53-16-398 0 0,0 0-1 0 0,0 0 1 0 0,0 0-1 0 0,1 1 1 0 0,-1-1-1 0 0,1 1 1 0 0,-1 0-1 0 0,1-1 1 0 0,0 1-1 0 0,0 0 1 0 0,0 1-1 0 0,0-1 1 0 0,1 0 0 0 0,-1 0-1 0 0,1 1 1 0 0,0-1-1 0 0,0 1 1 0 0,0-1-1 0 0,0 1 1 0 0,1 0-1 0 0,-1 1-60 0 0,-3 14 227 0 0,-3 7 33 0 0,1 0 1 0 0,1 0 0 0 0,2 1-1 0 0,1 0 1 0 0,0 0-1 0 0,2 0 1 0 0,4 25-261 0 0,-4-49 54 0 0,1 1 1 0 0,-1 0-1 0 0,1 0 0 0 0,0 0 0 0 0,0 0 1 0 0,1-1-1 0 0,-1 1 0 0 0,1-1 0 0 0,-1 1 0 0 0,1-1 1 0 0,0 1-1 0 0,1-1 0 0 0,-1 0 0 0 0,1 0 1 0 0,-1 0-1 0 0,1 0 0 0 0,0-1 0 0 0,0 1 1 0 0,0-1-1 0 0,0 0 0 0 0,0 1 0 0 0,1-1 1 0 0,-1-1-1 0 0,1 1 0 0 0,-1 0 0 0 0,1-1 1 0 0,0 0-1 0 0,0 0 0 0 0,-1 0 0 0 0,1 0 1 0 0,0-1-1 0 0,0 1 0 0 0,2-1-54 0 0,2 0 138 0 0,0 1 0 0 0,0-2 0 0 0,1 1 0 0 0,-1-1-1 0 0,0 0 1 0 0,0-1 0 0 0,0 1 0 0 0,0-2 0 0 0,-1 1 0 0 0,1-1 0 0 0,-1 0 0 0 0,1-1-1 0 0,-1 0 1 0 0,0 0 0 0 0,6-5-138 0 0,5-6 158 0 0,-1 0 1 0 0,-1-1-1 0 0,-1-1 0 0 0,0 0 1 0 0,-1-1-1 0 0,-1-1 0 0 0,-1 0 0 0 0,0-1 1 0 0,2-6-159 0 0,-8 12 52 0 0,1 1 1 0 0,-2-1-1 0 0,0 0 1 0 0,-1 0 0 0 0,0-1-1 0 0,-1 1 1 0 0,0-1-1 0 0,-1 0 1 0 0,-1-11-53 0 0,0 20-20 0 0,-1 1 1 0 0,0 0-1 0 0,-1 0 0 0 0,1 0 0 0 0,-1-1 1 0 0,0 1-1 0 0,0 0 0 0 0,-1 0 1 0 0,1 0-1 0 0,-1 0 0 0 0,0 1 1 0 0,0-1-1 0 0,-1 0 0 0 0,1 1 0 0 0,-1 0 1 0 0,0-1-1 0 0,-1 1 0 0 0,1 0 1 0 0,-1 1-1 0 0,1-1 0 0 0,-1 1 1 0 0,0-1-1 0 0,0 1 0 0 0,-1 0 0 0 0,1 0 1 0 0,-1 1-1 0 0,1 0 0 0 0,-1-1 1 0 0,0 2-1 0 0,0-1 0 0 0,0 0 1 0 0,0 1-1 0 0,0 0 0 0 0,0 0 1 0 0,-2 0 18 0 0,3 1-46 0 0,0 0 0 0 0,0 0 0 0 0,0 1 0 0 0,-1-1 0 0 0,1 1 0 0 0,0 0 0 0 0,0 0 0 0 0,0 0 0 0 0,0 0 0 0 0,0 1 0 0 0,1-1 0 0 0,-1 1 0 0 0,0 0 0 0 0,1 0 0 0 0,-1 1 0 0 0,-2 2 47 0 0,-59 78-379 0 0,63-79 375 0 0,0-1 1 0 0,1 0 0 0 0,0 1-1 0 0,-1-1 1 0 0,1 1-1 0 0,1-1 1 0 0,-1 1 0 0 0,0 0-1 0 0,1-1 1 0 0,0 1-1 0 0,0 0 1 0 0,0-1 0 0 0,0 1-1 0 0,1 0 1 0 0,-1-1-1 0 0,1 1 1 0 0,0-1 0 0 0,0 1-1 0 0,0-1 1 0 0,1 1-1 0 0,-1-1 1 0 0,1 0 0 0 0,0 1-1 0 0,0-1 1 0 0,0 0-1 0 0,0 0 1 0 0,0 0 0 0 0,1-1 3 0 0,5 4 20 0 0,1-2 1 0 0,0 1-1 0 0,0-1 1 0 0,1-1 0 0 0,-1 0-1 0 0,1 0 1 0 0,-1-1 0 0 0,1 0-1 0 0,0 0 1 0 0,0-1 0 0 0,0-1-1 0 0,0 0 1 0 0,0 0 0 0 0,0-1-1 0 0,0 0 1 0 0,3-1-21 0 0,-6 2 15 0 0,32-7 77 0 0,0-2 1 0 0,-1-2-1 0 0,0-1 1 0 0,0-1-1 0 0,-1-3 1 0 0,-1 0-1 0 0,-1-3 1 0 0,0-1-1 0 0,8-8-92 0 0,-38 25 4 0 0,72-52 216 0 0,-76 54-193 0 0,-1 1 30 0 0,0 0-13 0 0,0 0-10 0 0,-44 52-98 0 0,33-36 65 0 0,2 0 1 0 0,0 0 0 0 0,0 1 0 0 0,2 0 0 0 0,0 1 0 0 0,1-1 0 0 0,0 1 0 0 0,2 0 0 0 0,0 1 0 0 0,1-1 0 0 0,0 15-2 0 0,3-31 1 0 0,-1 1 1 0 0,0 0-1 0 0,1 0 0 0 0,-1 1 0 0 0,1-1 0 0 0,0 0 1 0 0,0 1-1 0 0,0-1 0 0 0,1 0 0 0 0,-1 1 0 0 0,1-1 1 0 0,-1 0-1 0 0,1 0 0 0 0,0 0 0 0 0,0 0 0 0 0,1 0 1 0 0,-1 0-1 0 0,1 0 0 0 0,-1 0 0 0 0,1 0 0 0 0,0 0 1 0 0,0-1-1 0 0,0 1 0 0 0,1-1 0 0 0,-1 1 0 0 0,1-1 1 0 0,-1 0-1 0 0,1 0 0 0 0,-1 0 0 0 0,1-1 0 0 0,0 1 1 0 0,0 0-1 0 0,2 0-1 0 0,3 0 35 0 0,-1 0 1 0 0,1 0-1 0 0,0-1 0 0 0,0 0 1 0 0,-1-1-1 0 0,1 0 0 0 0,0 0 1 0 0,0 0-1 0 0,0-1 0 0 0,0 0 1 0 0,-1-1-1 0 0,1 1 0 0 0,-1-2 1 0 0,1 1-1 0 0,-1-1 0 0 0,0 0 1 0 0,0 0-1 0 0,0-1 0 0 0,1-1-35 0 0,119-92 378 0 0,-39 2-150 0 0,-42 10-122 0 0,-77 158-993 0 0,30-64 868 0 0,0-3 6 0 0,0 0-1 0 0,0 1 1 0 0,0-1 0 0 0,0 1-1 0 0,1 0 1 0 0,0-1 0 0 0,1 1-1 0 0,0-1 1 0 0,0 1 0 0 0,0-1-1 0 0,0 1 1 0 0,1-1 0 0 0,0 0-1 0 0,1 0 1 0 0,-1 0 0 0 0,1 0 0 0 0,0 0-1 0 0,1-1 1 0 0,0 2 13 0 0,0-2-2 0 0,0-1 1 0 0,1 0-1 0 0,-1-1 1 0 0,1 1-1 0 0,-1-1 0 0 0,1 0 1 0 0,0 0-1 0 0,0 0 1 0 0,1-1-1 0 0,-1 0 0 0 0,0 0 1 0 0,1 0-1 0 0,-1 0 1 0 0,1-1-1 0 0,0 0 1 0 0,-1 0-1 0 0,1-1 0 0 0,0 0 1 0 0,0 0-1 0 0,-1 0 1 0 0,1 0-1 0 0,0-1 0 0 0,-1 0 1 0 0,1 0-1 0 0,0-1 1 0 0,0 0 1 0 0,22-11 83 0 0,0-2 0 0 0,-2 0 0 0 0,1-2 0 0 0,-2-1 0 0 0,-1-1 1 0 0,0-1-1 0 0,9-11-83 0 0,1 2 132 0 0,69-78 148 0 0,-81 80-235 0 0,-1-1-1 0 0,-1-2 0 0 0,-2 0 0 0 0,-1-1 1 0 0,-1 0-1 0 0,-1-2-44 0 0,-5 6 14 0 0,-1 0 0 0 0,-1 0 0 0 0,-1-1 0 0 0,-1 0 0 0 0,-2 0 0 0 0,0 0 0 0 0,-3 0 0 0 0,0-1 0 0 0,-1 1 0 0 0,-2-1 0 0 0,-1 1 0 0 0,-4-15-14 0 0,-23-16 63 0 0,29 59-70 0 0,0 0 1 0 0,0 0-1 0 0,0 0 1 0 0,0 0-1 0 0,0 0 1 0 0,0 0-1 0 0,0 0 1 0 0,0 0-1 0 0,0 0 0 0 0,0 0 1 0 0,0 1-1 0 0,0-1 1 0 0,0 0-1 0 0,0 1 1 0 0,0-1-1 0 0,0 1 1 0 0,1-1-1 0 0,-1 1 1 0 0,0 0-1 0 0,0-1 1 0 0,0 1-1 0 0,1 0 1 0 0,-1-1-1 0 0,0 1 1 0 0,1 0-1 0 0,-1 0 1 0 0,0 0-1 0 0,1 0 1 0 0,-1-1-1 0 0,1 1 1 0 0,0 0-1 0 0,-1 0 1 0 0,1 0-1 0 0,0 0 1 0 0,-1 0-1 0 0,1 0 1 0 0,0 0-1 0 0,0 0 1 0 0,0 0-1 0 0,0 0 1 0 0,0 0-1 0 0,0 1 7 0 0,-38 157-48 0 0,0 71 103 0 0,13-1-63 0 0,39-64 11 0 0,-4-107-33 0 0,-9-51 7 0 0,-1 1 0 0 0,1-1 1 0 0,0 1-1 0 0,1-1 0 0 0,0 0 0 0 0,0 0 1 0 0,0 1-1 0 0,1-1 0 0 0,0-1 0 0 0,1 1 1 0 0,-1 0-1 0 0,1-1 0 0 0,3 3 23 0 0,-18-36-6711 0 0,-22-24-2001 0 0,20 34 3496 0 0,7 5-1200 0 0</inkml:trace>
  <inkml:trace contextRef="#ctx0" brushRef="#br0" timeOffset="252.583">1243 501 5033 0 0,'0'0'4402'0'0,"0"0"-1248"0"0,0 0-777 0 0,0 0-518 0 0,0 0-447 0 0,0 0-346 0 0,0 0-147 0 0,0 0-19 0 0,0 0-24 0 0,0 0-89 0 0,0 0-150 0 0,0 0-135 0 0,0 0-97 0 0,34-2-38 0 0,107-5-40 0 0,147 1 521 0 0,-60-24-1271 0 0,-125 16-3031 0 0,-66 7-386 0 0,-12 0-3666 0 0,-6 3-3142 0 0</inkml:trace>
  <inkml:trace contextRef="#ctx0" brushRef="#br0" timeOffset="1059.349">2458 140 2369 0 0,'0'0'3122'0'0,"0"0"-919"0"0,0 0-330 0 0,0 0-4 0 0,0 0-13 0 0,0 0-137 0 0,0 0-273 0 0,0 0-337 0 0,0 0-318 0 0,0 0-272 0 0,0 0-171 0 0,0 0 6 0 0,4-9 112 0 0,21-22 887 0 0,-3 146 1088 0 0,-21 329-550 0 0,-20-32-1348 0 0,20-411-533 0 0,-1-1 0 0 0,0 1 0 0 0,1-1 0 0 0,-1 1 0 0 0,1-1 0 0 0,-1 1 0 0 0,1-1-1 0 0,0 0 1 0 0,-1 1 0 0 0,1-1 0 0 0,-1 0 0 0 0,1 0 0 0 0,0 1 0 0 0,-1-1 0 0 0,1 0 0 0 0,0 0-1 0 0,-1 0 1 0 0,1 0 0 0 0,0 1 0 0 0,-1-1 0 0 0,1 0 0 0 0,0 0 0 0 0,-1-1 0 0 0,1 1 0 0 0,0 0-1 0 0,-1 0 1 0 0,1 0 0 0 0,0 0 0 0 0,-1 0 0 0 0,1-1 0 0 0,-1 1 0 0 0,1 0 0 0 0,0-1 0 0 0,-1 1-1 0 0,1 0 1 0 0,-1-1 0 0 0,1 1 0 0 0,-1-1 0 0 0,1 1 0 0 0,-1-1 0 0 0,1 1 0 0 0,-1-1 0 0 0,0 1-1 0 0,1-1 1 0 0,-1 1 0 0 0,0-1 0 0 0,1 0 0 0 0,-1 1 0 0 0,0-1 0 0 0,0 1 0 0 0,1-1 0 0 0,-1 0-1 0 0,0 1 1 0 0,0-1 0 0 0,0 0 0 0 0,0 1 0 0 0,0-1 0 0 0,0 0 0 0 0,0 1 0 0 0,0-1-10 0 0,67-101 562 0 0,-41 59-506 0 0,2 1 0 0 0,2 1 0 0 0,2 1-1 0 0,1 2 1 0 0,11-7-56 0 0,80-59 59 0 0,-122 104-60 0 0,0-1 0 0 0,1 1 0 0 0,-1 0 0 0 0,0 0 1 0 0,0 1-1 0 0,1-1 0 0 0,-1 0 0 0 0,0 1 0 0 0,0-1 0 0 0,0 1 0 0 0,1 0 0 0 0,-1 0 1 0 0,0 0-1 0 0,0 0 0 0 0,0 0 0 0 0,0 0 0 0 0,-1 0 0 0 0,1 1 0 0 0,0-1 0 0 0,0 1 0 0 0,-1-1 1 0 0,1 1-1 0 0,-1 0 0 0 0,1 0 0 0 0,-1 0 0 0 0,0-1 0 0 0,0 1 0 0 0,0 0 0 0 0,0 0 1 0 0,0 1-1 0 0,0-1 0 0 0,0 0 0 0 0,-1 0 0 0 0,1 0 0 0 0,-1 1 0 0 0,0-1 0 0 0,0 0 1 0 0,1 0-1 0 0,-1 1 0 0 0,-1-1 0 0 0,1 0 0 0 0,0 0 0 0 0,0 1 0 0 0,-1 0 1 0 0,3 200 218 0 0,-12-101-254 0 0,18-73-321 0 0,-7-28 206 0 0,-1 0 1 0 0,1-1 0 0 0,0 1 0 0 0,0 0-1 0 0,0 0 1 0 0,0-1 0 0 0,0 1 0 0 0,1 0-1 0 0,-1-1 1 0 0,0 1 0 0 0,0-1 0 0 0,0 1-1 0 0,0-1 1 0 0,1 0 0 0 0,-1 0 0 0 0,0 1-1 0 0,0-1 1 0 0,1 0 0 0 0,-1 0 0 0 0,0 0-1 0 0,0 0 1 0 0,1 0 0 0 0,-1-1 0 0 0,0 1-1 0 0,0 0 1 0 0,1-1 0 0 0,-1 1 0 0 0,0 0-1 0 0,0-1 1 0 0,0 1 0 0 0,0-1 0 0 0,1 0 150 0 0,41-27-7245 0 0,-19 5-2163 0 0,-16 12 3317 0 0</inkml:trace>
  <inkml:trace contextRef="#ctx0" brushRef="#br0" timeOffset="1334.441">3300 645 0 0 0,'0'0'3251'0'0,"0"0"177"0"0,0 0-100 0 0,0 0-287 0 0,0 0-520 0 0,0 0-661 0 0,0 0-633 0 0,0 0-450 0 0,0 0-223 0 0,0 0-61 0 0,0 0 45 0 0,0 0 29 0 0,0 0-27 0 0,-20 30-75 0 0,-61 95-46 0 0,45-38 313 0 0,35-81-665 0 0,-2-2-19 0 0,1-1-1 0 0,0 1 1 0 0,1-1-1 0 0,-1 1 1 0 0,1 0-1 0 0,-1 0 1 0 0,1 0-1 0 0,0 0 1 0 0,1 0 0 0 0,-1 0-1 0 0,1 0 1 0 0,0 0-1 0 0,0 0 1 0 0,0 0-1 0 0,0 0 1 0 0,1 0-1 0 0,-1 0 1 0 0,1 0-1 0 0,0 0 1 0 0,0 0 0 0 0,1 0-1 0 0,-1 0 1 0 0,1 0-1 0 0,0-1 1 0 0,0 1-1 0 0,0-1 1 0 0,0 1-1 0 0,1-1 1 0 0,-1 0-1 0 0,1 0 1 0 0,0 0 0 0 0,0 0-1 0 0,0-1 1 0 0,0 1-1 0 0,1-1 1 0 0,-1 0-1 0 0,1 1 1 0 0,-1-2-1 0 0,1 1 1 0 0,0 0 0 0 0,0-1-48 0 0,10 0 90 0 0,-1 0 0 0 0,1-2 1 0 0,-1 1-1 0 0,0-2 1 0 0,1 0-1 0 0,-1-1 1 0 0,0 0-1 0 0,0 0 0 0 0,0-2 1 0 0,-1 0-1 0 0,1 0 1 0 0,-1-1-1 0 0,0 0 1 0 0,-1-1-1 0 0,0-1 0 0 0,0 0 1 0 0,0 0-1 0 0,-1-1 1 0 0,0 0-1 0 0,-1-1 1 0 0,0 0-1 0 0,-1-1 0 0 0,0 1 1 0 0,0-2-1 0 0,-1 1 1 0 0,1-5-91 0 0,-4 11 13 0 0,-1-1 1 0 0,0 0-1 0 0,-1 0 0 0 0,0 0 1 0 0,0 0-1 0 0,0 0 1 0 0,-1 0-1 0 0,1-1 1 0 0,-1 1-1 0 0,-1 0 0 0 0,1-1 1 0 0,-1 1-1 0 0,-1-1 1 0 0,1 1-1 0 0,-1 0 1 0 0,0-1-1 0 0,0 1 1 0 0,-1 0-1 0 0,0 0 0 0 0,0 0 1 0 0,0 0-1 0 0,-1 0 1 0 0,0 0-1 0 0,0 0 1 0 0,0 1-1 0 0,-1 0 0 0 0,0-1-13 0 0,-4 0-207 0 0,0 1 0 0 0,0-1 0 0 0,-1 2-1 0 0,1-1 1 0 0,-1 1 0 0 0,0 1 0 0 0,0-1-1 0 0,0 1 1 0 0,-1 1 0 0 0,1 0-1 0 0,-1 0 1 0 0,1 1 0 0 0,-1 0 0 0 0,0 1-1 0 0,1 0 1 0 0,-1 0 0 0 0,0 1 0 0 0,1 1-1 0 0,-3 0 208 0 0,-50 33-5951 0 0,33 1-5980 0 0,24-24 5280 0 0</inkml:trace>
  <inkml:trace contextRef="#ctx0" brushRef="#br0" timeOffset="1837.376">3683 667 9290 0 0,'0'0'2855'0'0,"0"0"-840"0"0,0 0-458 0 0,0 0-78 0 0,0 0-91 0 0,0 0-165 0 0,0 0-216 0 0,0 0-214 0 0,0 0-134 0 0,0 0-81 0 0,0 0-84 0 0,0 0-31 0 0,-2 13-35 0 0,-4 14-297 0 0,1-12 40 0 0,2 0-1 0 0,-1 1 1 0 0,2-1 0 0 0,0 1 0 0 0,1-1-1 0 0,0 1 1 0 0,1 0 0 0 0,1 0-1 0 0,2 10-170 0 0,0-23 45 0 0,0-1-1 0 0,0 1 0 0 0,0-1 1 0 0,1 1-1 0 0,-1-1 0 0 0,0 0 1 0 0,1 0-1 0 0,-1-1 0 0 0,1 1 1 0 0,0-1-1 0 0,0 0 1 0 0,0 0-1 0 0,-1 0 0 0 0,1 0 1 0 0,0 0-1 0 0,0-1 0 0 0,0 0 1 0 0,0 0-1 0 0,0 0 1 0 0,0 0-1 0 0,0-1 0 0 0,0 0 1 0 0,0 0-1 0 0,0 0 0 0 0,0 0 1 0 0,-1 0-1 0 0,1-1 0 0 0,0 1 1 0 0,-1-1-1 0 0,2-1-44 0 0,84-58 596 0 0,-29 13-392 0 0,34-44-54 0 0,-93 92-156 0 0,-1-1 0 0 0,1 0 0 0 0,-1 0 0 0 0,1 0 0 0 0,-1 0 1 0 0,1 0-1 0 0,-1 1 0 0 0,1-1 0 0 0,0 0 0 0 0,-1 1 0 0 0,1-1 1 0 0,0 0-1 0 0,0 1 0 0 0,0-1 0 0 0,-1 1 0 0 0,1-1 0 0 0,0 1 0 0 0,0-1 1 0 0,0 1-1 0 0,0 0 0 0 0,0 0 0 0 0,0-1 0 0 0,0 1 0 0 0,0 0 0 0 0,0 0 1 0 0,0 0-1 0 0,0 0 0 0 0,0 0 0 0 0,0 0 0 0 0,0 0 0 0 0,0 0 1 0 0,0 0-1 0 0,0 1 0 0 0,0-1 0 0 0,0 0 0 0 0,-1 1 0 0 0,1-1 0 0 0,0 1 1 0 0,1-1 5 0 0,27 96-178 0 0,-27-91 179 0 0,1-1 0 0 0,0 1 0 0 0,0 0 0 0 0,0 0 0 0 0,0-1 0 0 0,1 0-1 0 0,0 0 1 0 0,0 0 0 0 0,0 0 0 0 0,0-1 0 0 0,1 1 0 0 0,0-1 0 0 0,-1 0 0 0 0,1 0-1 0 0,0-1 1 0 0,0 0 0 0 0,1 0 0 0 0,-1 0 0 0 0,0 0 0 0 0,1-1 0 0 0,-1 0 0 0 0,1 0-1 0 0,-1 0 1 0 0,1-1 0 0 0,0 1 0 0 0,-1-2 0 0 0,1 1 0 0 0,-1 0 0 0 0,1-1 0 0 0,-1 0-1 0 0,1-1 1 0 0,-1 1 0 0 0,1-1 0 0 0,-1 0 0 0 0,0 0 0 0 0,0-1 0 0 0,0 1 0 0 0,3-3-1 0 0,117-82 853 0 0,-57 2-338 0 0,-56 12-1118 0 0,-13 48-4352 0 0,-3 2-7087 0 0,4 12 469 0 0</inkml:trace>
</inkml:ink>
</file>

<file path=ppt/ink/ink9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47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54 0 0 0,'0'0'1759'0'0,"0"0"-187"0"0,0 0 27 0 0,0 0 182 0 0,0 0 187 0 0,0 0 43 0 0,0 0-98 0 0,0 0-230 0 0,0 0-291 0 0,0 0-233 0 0,0 0-180 0 0,2-11-108 0 0,-1 1-305 0 0,4-21-596 0 0,-6 29 5042 0 0,-25 83-4467 0 0,-14 99-24 0 0,13-47-310 0 0,-6 42-43 0 0,4-13-53 0 0,26-103-979 0 0,3-58 528 0 0,0-1-35 0 0,0 0-72 0 0,-26-45-17762 0 0,23 35 14128 0 0,2 2 2578 0 0</inkml:trace>
  <inkml:trace contextRef="#ctx0" brushRef="#br0" timeOffset="326.01">56 17 1480 0 0,'0'0'2513'0'0,"0"0"-755"0"0,0 0-113 0 0,0 0 154 0 0,0 0 166 0 0,0 0 20 0 0,0 0-188 0 0,0 0-365 0 0,0 0-468 0 0,0 0-381 0 0,0 0-212 0 0,0 0-50 0 0,0 0 90 0 0,1 0 139 0 0,298 15 4159 0 0,-280-13-4601 0 0,197 22 533 0 0,-73 1-573 0 0,26-6-2139 0 0,-156-12-3429 0 0,-19 13-8615 0 0,4-14 10701 0 0</inkml:trace>
  <inkml:trace contextRef="#ctx0" brushRef="#br0" timeOffset="661.161">0 805 9842 0 0,'0'0'1288'0'0,"0"0"-33"0"0,0 0 3 0 0,0 0 78 0 0,0 0 52 0 0,0 0-142 0 0,0 0-266 0 0,0 0-276 0 0,0 0-162 0 0,0 0-46 0 0,0 0 29 0 0,0 0 100 0 0,0 0 9 0 0,11 5-57 0 0,7 2-192 0 0,0 0 1 0 0,0-2-1 0 0,1 0 1 0 0,0-1 0 0 0,0 0-1 0 0,19 0-385 0 0,-12-4 167 0 0,0-2-1 0 0,-1 0 1 0 0,1-1-1 0 0,-1-2 1 0 0,0-1-1 0 0,0-1 1 0 0,11-4-167 0 0,12-7-108 0 0,0 3 1 0 0,2 2-1 0 0,0 2 1 0 0,0 2-1 0 0,20 1 108 0 0,-58 7-635 0 0,80 1-2041 0 0,-62 5-2219 0 0,-4 5-4641 0 0,-12-6 1641 0 0</inkml:trace>
  <inkml:trace contextRef="#ctx0" brushRef="#br0" timeOffset="1294.013">997 724 9570 0 0,'0'0'1760'0'0,"0"0"-130"0"0,0 0-175 0 0,0 0-107 0 0,0 0-150 0 0,0 0-229 0 0,0 0-203 0 0,0 0-170 0 0,0 0-153 0 0,0 0-158 0 0,0 0-95 0 0,0 0-29 0 0,0 0-10 0 0,-19 19-6 0 0,-59 61 22 0 0,38-27 121 0 0,-11 38 131 0 0,40-70-401 0 0,5-11 269 0 0,12-15 1765 0 0,47-88-865 0 0,55-64-386 0 0,-41 87-521 0 0,-38 96-304 0 0,-8 73 296 0 0,8-23-170 0 0,-28-72-84 0 0,0 0 0 0 0,0 0 0 0 0,1 0 0 0 0,0-1 0 0 0,0 1 1 0 0,0 0-1 0 0,0-1 0 0 0,0 0 0 0 0,1 1 0 0 0,-1-1 0 0 0,1 0 0 0 0,0 0 0 0 0,0-1 0 0 0,0 1 0 0 0,1 0 0 0 0,-1-1 0 0 0,1 0 0 0 0,-1 0 0 0 0,1 0 0 0 0,0 0 0 0 0,-1-1 0 0 0,1 1 0 0 0,0-1 0 0 0,0 0 0 0 0,0 0 0 0 0,0 0 0 0 0,2-1-18 0 0,-1-1 77 0 0,-1 0 0 0 0,1 0 1 0 0,0-1-1 0 0,-1 1 0 0 0,0-1 0 0 0,1 0 0 0 0,-1-1 1 0 0,0 1-1 0 0,0-1 0 0 0,0 0 0 0 0,-1 1 0 0 0,1-2 1 0 0,-1 1-1 0 0,1 0 0 0 0,-1-1 0 0 0,0 0 0 0 0,0 1 1 0 0,-1-1-1 0 0,1 0 0 0 0,-1-1 0 0 0,0 1 0 0 0,0 0 1 0 0,1-3-78 0 0,8-12 127 0 0,22-55 213 0 0,-16-15 305 0 0,-17 49-2763 0 0,-1 7-4286 0 0,1 30 233 0 0,3 2-5770 0 0</inkml:trace>
</inkml:ink>
</file>

<file path=ppt/ink/ink9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50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0,'0'0'1199'0'0,"0"0"317"0"0,0 0 59 0 0,0 0-189 0 0,0 0-378 0 0,0 0-381 0 0,0 0-228 0 0,1 0 1513 0 0,16 0-1027 0 0,0 0 1 0 0,0 1-1 0 0,-1 0 0 0 0,1 1 1 0 0,0 1-1 0 0,-1 1 1 0 0,0 1-1 0 0,4 1-885 0 0,8 4 229 0 0,2-1 1 0 0,-1-2-1 0 0,1-1 1 0 0,0-1-1 0 0,1-1 1 0 0,-1-2-1 0 0,1-1 1 0 0,-1-2-1 0 0,1-1 1 0 0,-1-1-1 0 0,0-1 1 0 0,6-3-230 0 0,125-12-1888 0 0,-127 20-2175 0 0,-3 2-3304 0 0,-24 0 1226 0 0</inkml:trace>
</inkml:ink>
</file>

<file path=ppt/ink/ink9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9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114 639 3545 0 0,'0'0'2099'0'0,"0"0"-323"0"0,0 0-249 0 0,0 0-32 0 0,0 0 15 0 0,0 0-104 0 0,0 0-213 0 0,0 0-257 0 0,0 0-257 0 0,0 0-216 0 0,0 0-143 0 0,-15 16-80 0 0,-48 53-8 0 0,59-64-188 0 0,1-1-1 0 0,-1 1 1 0 0,1 0 0 0 0,0 0 0 0 0,0 0-1 0 0,1 0 1 0 0,-1 1 0 0 0,1-1-1 0 0,0 1 1 0 0,1-1 0 0 0,-1 1 0 0 0,1 0-1 0 0,0 0 1 0 0,1 3-44 0 0,-2 4 144 0 0,2 116 1627 0 0,1-127-1689 0 0,0 1 0 0 0,0 0 0 0 0,0-1-1 0 0,0 1 1 0 0,1-1 0 0 0,-1 1 0 0 0,1-1 0 0 0,0 0 0 0 0,-1 0-1 0 0,1 0 1 0 0,0 0 0 0 0,0 0 0 0 0,0 0 0 0 0,1 0-1 0 0,-1 0 1 0 0,0-1 0 0 0,1 1 0 0 0,-1-1 0 0 0,1 0-1 0 0,-1 0 1 0 0,1 0 0 0 0,0 0 0 0 0,-1 0 0 0 0,1-1-1 0 0,0 1 1 0 0,0-1 0 0 0,0 1 0 0 0,-1-1 0 0 0,1 0-1 0 0,0 0 1 0 0,0-1 0 0 0,0 1 0 0 0,-1 0 0 0 0,1-1-1 0 0,0 0 1 0 0,0 1 0 0 0,-1-1 0 0 0,1 0 0 0 0,-1-1 0 0 0,1 1-1 0 0,1-1-81 0 0,5-7 85 0 0,0-1 0 0 0,0 1 0 0 0,-2-1 0 0 0,1-1 0 0 0,-1 1 0 0 0,0-1 0 0 0,-1-1-1 0 0,-1 1 1 0 0,0-1 0 0 0,0 0 0 0 0,-1 0 0 0 0,-1 0 0 0 0,0-1 0 0 0,0 1 0 0 0,-1-1-1 0 0,-1 1 1 0 0,0-1 0 0 0,-1 0 0 0 0,0 0 0 0 0,-3-12-85 0 0,-31-76-441 0 0,32 95 272 0 0,-1 0 1 0 0,-1 1 0 0 0,1 0 0 0 0,-1 0 0 0 0,0 0 0 0 0,0 0 0 0 0,-1 0 0 0 0,1 1 0 0 0,-1 0 0 0 0,0 0 0 0 0,0 0-1 0 0,0 1 1 0 0,-1 0 0 0 0,1-1 0 0 0,-1 2 0 0 0,0-1 0 0 0,0 1 0 0 0,0 0 0 0 0,0 0 0 0 0,0 1 0 0 0,0-1-1 0 0,-1 1 169 0 0,7 3-11 0 0,-1-1-1 0 0,0 0 1 0 0,1 1-1 0 0,0-1 1 0 0,-1 0-1 0 0,1 1 1 0 0,0-1-1 0 0,-1 1 1 0 0,1-1-1 0 0,0 1 1 0 0,0-1-1 0 0,0 0 1 0 0,1 1-1 0 0,-1-1 1 0 0,0 1-1 0 0,0-1 1 0 0,1 0 0 0 0,-1 1-1 0 0,1-1 1 0 0,-1 1-1 0 0,1-1 1 0 0,0 0-1 0 0,-1 0 1 0 0,1 1-1 0 0,0-1 1 0 0,0 0-1 0 0,0 0 1 0 0,0 0-1 0 0,0 0 12 0 0,3 2 96 0 0,0 0 0 0 0,0-1 0 0 0,1 0 0 0 0,-1 0 0 0 0,1 0 0 0 0,-1 0 0 0 0,1-1 0 0 0,0 1 0 0 0,0-1 0 0 0,-1 0-1 0 0,1-1 1 0 0,0 1 0 0 0,0-1 0 0 0,0 0 0 0 0,0 0 0 0 0,0-1 0 0 0,0 1 0 0 0,-1-1 0 0 0,1 0 0 0 0,0-1 0 0 0,0 1 0 0 0,-1-1 0 0 0,3-1-96 0 0,97-60 1414 0 0,-64 25-970 0 0,-1-2 0 0 0,-2-2 0 0 0,-2-1 0 0 0,0-6-444 0 0,54-127 442 0 0,-79 67-335 0 0,-11 73-28 0 0,-4 35-189 0 0,-8 27 57 0 0,1 1 0 0 0,1 0 0 0 0,1 1 0 0 0,1 0 0 0 0,2 1 0 0 0,1 0 0 0 0,1 0 0 0 0,-1 27 53 0 0,-6 314-743 0 0,15-308 112 0 0,4-1-1 0 0,1 0 1 0 0,15 47 631 0 0,-2 1-832 0 0,13 76 465 0 0,-34-168 377 0 0,1-13 10 0 0,0 1-1 0 0,0-1 1 0 0,-1 0 0 0 0,0 0-1 0 0,0 1 1 0 0,0-1-1 0 0,0 0 1 0 0,-1 0 0 0 0,0 0-1 0 0,0 1 1 0 0,0-1-1 0 0,0 0 1 0 0,0 0 0 0 0,-1 0-1 0 0,0 0 1 0 0,0-1-1 0 0,0 1 1 0 0,0 0 0 0 0,-1-1-1 0 0,1 1 1 0 0,-1-1-1 0 0,0 0 1 0 0,0 0-1 0 0,0 0 1 0 0,0 0 0 0 0,-1-1-1 0 0,1 1 1 0 0,-2 0-20 0 0,1-1 42 0 0,0 1 0 0 0,0-2 0 0 0,0 1 0 0 0,0 0 0 0 0,0-1 0 0 0,0 1 0 0 0,-1-1 1 0 0,1 0-1 0 0,0-1 0 0 0,-1 1 0 0 0,1-1 0 0 0,0 0 0 0 0,-1 0 0 0 0,1 0 0 0 0,-1-1 0 0 0,1 1 0 0 0,0-1 0 0 0,-1 0 0 0 0,1 0 1 0 0,0-1-1 0 0,0 1 0 0 0,0-1 0 0 0,0 0 0 0 0,0 0 0 0 0,0 0 0 0 0,1-1 0 0 0,-1 1 0 0 0,1-1 0 0 0,-1 0 0 0 0,1 0 0 0 0,0 0 1 0 0,0 0-1 0 0,0-1 0 0 0,1 1 0 0 0,-1-1 0 0 0,1 0 0 0 0,0 1 0 0 0,0-1 0 0 0,0 0 0 0 0,1 0 0 0 0,-1-1 0 0 0,1 1 0 0 0,0 0 0 0 0,0 0 1 0 0,0-1-43 0 0,-3-14 132 0 0,1-1 0 0 0,1 1 1 0 0,0-1-1 0 0,2 0 1 0 0,0 1-1 0 0,1-1 1 0 0,1 1-1 0 0,1-1 0 0 0,1 1 1 0 0,3-9-133 0 0,7-5-36 0 0,1 0 0 0 0,2 2 1 0 0,1 0-1 0 0,1 0 0 0 0,2 2 0 0 0,1 0 0 0 0,1 2 1 0 0,2 1-1 0 0,1 0 0 0 0,0 2 0 0 0,2 1 0 0 0,4-1 36 0 0,42-25-3025 0 0,-48 36-1008 0 0,-2 5-3633 0 0,-11 6-3139 0 0</inkml:trace>
</inkml:ink>
</file>

<file path=ppt/ink/ink9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60 527 10178 0 0,'0'0'3025'0'0,"0"0"-805"0"0,0 0-645 0 0,0 0-402 0 0,0 0-175 0 0,0 0-43 0 0,0 0-43 0 0,0 0-62 0 0,0 0-131 0 0,0 0-186 0 0,-6 33-187 0 0,-17 105-110 0 0,10 20 277 0 0,14-115-610 0 0,11-19-2381 0 0,-2-30-6995 0 0,-10-1 3853 0 0,0 3-945 0 0</inkml:trace>
  <inkml:trace contextRef="#ctx0" brushRef="#br0" timeOffset="250.238">1 100 11891 0 0,'0'0'2721'0'0,"0"0"-432"0"0,0 0-493 0 0,0 0-371 0 0,0 0-322 0 0,0 0-341 0 0,0 0-310 0 0,0 0-288 0 0,0 0-157 0 0,0 0-50 0 0,0 0-62 0 0,0 0-60 0 0,0 0-125 0 0,0 27-223 0 0,5 90-313 0 0,22-32-1444 0 0,-18-71 1604 0 0,11 19-1334 0 0,26 46-7551 0 0,-32-55 3370 0 0</inkml:trace>
  <inkml:trace contextRef="#ctx0" brushRef="#br0" timeOffset="517.949">322 910 1760 0 0,'0'0'2886'0'0,"0"0"-168"0"0,0 0-165 0 0,0 0-114 0 0,0 0-165 0 0,0 0-190 0 0,0 0-243 0 0,0 0-282 0 0,0 0-260 0 0,0 0-237 0 0,0 0-203 0 0,0 0-179 0 0,0 0-145 0 0,11-15-129 0 0,34-48-74 0 0,-19-3 152 0 0,54-158 137 0 0,-43 132-779 0 0,-37 92 0 0 0,-4 217-890 0 0,4-212 1048 0 0,-1 0 0 0 0,0 0 0 0 0,1 1 0 0 0,0-1 0 0 0,0 0 0 0 0,1 0 0 0 0,-1 0-1 0 0,1 1 1 0 0,0-1 0 0 0,1 0 0 0 0,-1 0 0 0 0,1 0 0 0 0,0-1 0 0 0,0 1 0 0 0,1 0 0 0 0,-1-1 0 0 0,1 1 0 0 0,0-1 0 0 0,0 0 0 0 0,1 0 0 0 0,-1 0-1 0 0,1 0 1 0 0,0-1 0 0 0,0 1 0 0 0,0-1 0 0 0,0 0 0 0 0,0 0 0 0 0,1 0 0 0 0,0-1 0 0 0,-1 0 0 0 0,1 0 0 0 0,0 0 0 0 0,0 0 0 0 0,0-1 0 0 0,0 0-1 0 0,0 0 1 0 0,0 0 0 0 0,2-1 0 0 0,2-2 103 0 0,1 0 1 0 0,-1-1-1 0 0,0 0 0 0 0,0-1 0 0 0,0 0 0 0 0,0-1 0 0 0,-1 1 0 0 0,0-2 0 0 0,1 1 0 0 0,-2-1 0 0 0,1 0 1 0 0,-1-1-1 0 0,0 0 0 0 0,0 0 0 0 0,-1 0 0 0 0,0-1 0 0 0,0 0 0 0 0,-1 0 0 0 0,2-5-103 0 0,-5 11 27 0 0,7-11 50 0 0,-1 0 0 0 0,-1 0 0 0 0,0 0-1 0 0,0-1 1 0 0,-2 0 0 0 0,1 0 0 0 0,-2-1 0 0 0,0 0-1 0 0,-1 1 1 0 0,0-2-77 0 0,2-54-2976 0 0,-5 69 941 0 0,0 8-13840 0 0,0-3 8982 0 0</inkml:trace>
  <inkml:trace contextRef="#ctx0" brushRef="#br0" timeOffset="1156.025">1005 821 8426 0 0,'0'0'2483'0'0,"0"0"-868"0"0,0 0 4 0 0,0 0 195 0 0,0 0 15 0 0,0 0-134 0 0,0 0-200 0 0,0 0-225 0 0,0 0-266 0 0,0 0-250 0 0,0 0-198 0 0,0 0-124 0 0,31-17-53 0 0,98-55-61 0 0,-70 24 72 0 0,-53 38-305 0 0,1 1-39 0 0,-1 0-1 0 0,0 0 1 0 0,-1-1-1 0 0,0 1 0 0 0,0-1 1 0 0,-1-1-1 0 0,0 1 1 0 0,-1 0-1 0 0,0-1 1 0 0,0 0-1 0 0,-2 0 0 0 0,1 0 1 0 0,-1 0-1 0 0,-1 0 1 0 0,0 0-1 0 0,0 0-45 0 0,-2 8-18 0 0,0 1 1 0 0,1 0-1 0 0,-1 0 0 0 0,0 0 1 0 0,0 0-1 0 0,0 0 1 0 0,0 0-1 0 0,0 1 0 0 0,-1-1 1 0 0,1 1-1 0 0,-1-1 0 0 0,1 1 1 0 0,-1 0-1 0 0,1 0 0 0 0,-1 0 1 0 0,1 0-1 0 0,-1 0 0 0 0,0 1 1 0 0,0-1-1 0 0,1 1 0 0 0,-1 0 1 0 0,0 0-1 0 0,0 0 1 0 0,1 0-1 0 0,-1 0 0 0 0,0 1 1 0 0,0-1-1 0 0,1 1 0 0 0,-1 0 1 0 0,-2 0 17 0 0,-8 5-96 0 0,1 1 1 0 0,-1 0-1 0 0,2 1 1 0 0,-1 0 0 0 0,1 0-1 0 0,0 2 1 0 0,0-1 0 0 0,1 1-1 0 0,1 1 1 0 0,0-1-1 0 0,0 2 1 0 0,1-1 0 0 0,-6 11 95 0 0,10-15-49 0 0,-6 7-152 0 0,0 0 0 0 0,2 1 0 0 0,-1 0 0 0 0,2 1 0 0 0,0 0-1 0 0,1 0 1 0 0,1 0 0 0 0,0 1 0 0 0,2-1 0 0 0,-1 1 0 0 0,2 0 0 0 0,0 17 201 0 0,3-30-6 0 0,0 1 0 0 0,1-1 1 0 0,-1 0-1 0 0,1-1 0 0 0,0 1 1 0 0,1 0-1 0 0,-1 0 0 0 0,1-1 1 0 0,-1 0-1 0 0,1 1 1 0 0,0-1-1 0 0,0 0 0 0 0,0 0 1 0 0,1-1-1 0 0,-1 1 0 0 0,1-1 1 0 0,0 1-1 0 0,-1-1 1 0 0,1 0-1 0 0,0-1 0 0 0,0 1 1 0 0,0-1-1 0 0,1 1 0 0 0,-1-1 1 0 0,0 0-1 0 0,0-1 1 0 0,1 1-1 0 0,-1-1 0 0 0,0 0 1 0 0,1 0-1 0 0,-1 0 0 0 0,0-1 1 0 0,1 1-1 0 0,-1-1 1 0 0,0 0-1 0 0,0 0 0 0 0,1-1 6 0 0,9 2 42 0 0,8-4 175 0 0,0-1-1 0 0,-1 0 1 0 0,1-2 0 0 0,-1 0-1 0 0,-1-1 1 0 0,1-2 0 0 0,-2 0 0 0 0,1-1-1 0 0,-1 0 1 0 0,-1-2 0 0 0,0 0-1 0 0,7-9-216 0 0,-5 8 111 0 0,-1-1 0 0 0,0 0-1 0 0,-2-2 1 0 0,0 0-1 0 0,0-1 1 0 0,-2-1 0 0 0,0 0-1 0 0,-1-1 1 0 0,-1 0-1 0 0,-1-1 1 0 0,-1-1-1 0 0,-1 0 1 0 0,-1 0 0 0 0,1-7-111 0 0,-6-48 26 0 0,-4 76-34 0 0,0 0 1 0 0,0-1-1 0 0,0 1 0 0 0,-1 0 0 0 0,1 0 0 0 0,0 0 0 0 0,-1 0 0 0 0,1 0 0 0 0,-1 0 0 0 0,0 0 0 0 0,1 0 0 0 0,-1 0 0 0 0,0 0 1 0 0,0 0-1 0 0,1 0 0 0 0,-1 0 0 0 0,0 0 0 0 0,0 1 0 0 0,0-1 0 0 0,0 0 0 0 0,0 1 0 0 0,0-1 0 0 0,0 0 0 0 0,0 1 0 0 0,0-1 1 0 0,0 1-1 0 0,-1 0 0 0 0,1-1 0 0 0,0 1 0 0 0,0 0 0 0 0,0 0 0 0 0,-1 0 0 0 0,1 0 0 0 0,0 0 0 0 0,0 0 0 0 0,0 0 0 0 0,-1 0 1 0 0,1 0-1 0 0,0 1 0 0 0,0-1 0 0 0,-1 1 8 0 0,-49 14-404 0 0,31-3 329 0 0,1 1-1 0 0,0 0 0 0 0,2 1 1 0 0,-1 2-1 0 0,2-1 0 0 0,0 2 1 0 0,0 0-1 0 0,2 1 0 0 0,0 0 1 0 0,2 1-1 0 0,-8 14 76 0 0,19-32-3 0 0,0 0-1 0 0,0 1 1 0 0,0-1-1 0 0,0 1 1 0 0,0-1-1 0 0,0 0 1 0 0,0 1-1 0 0,0 0 1 0 0,1-1-1 0 0,-1 1 1 0 0,0-1-1 0 0,1 1 1 0 0,0 0-1 0 0,-1-1 1 0 0,1 1-1 0 0,0 0 1 0 0,0 0-1 0 0,0-1 1 0 0,0 1-1 0 0,0 0 1 0 0,0 0-1 0 0,0-1 1 0 0,1 1 0 0 0,-1 0-1 0 0,1-1 1 0 0,-1 1-1 0 0,1-1 1 0 0,0 1-1 0 0,-1 0 1 0 0,1-1-1 0 0,0 1 1 0 0,0-1-1 0 0,0 0 1 0 0,0 1-1 0 0,0-1 1 0 0,1 0-1 0 0,-1 0 1 0 0,0 1-1 0 0,1-1 1 0 0,-1 0-1 0 0,0 0 1 0 0,1-1-1 0 0,-1 1 1 0 0,1 0-1 0 0,0 0 1 0 0,-1-1-1 0 0,1 1 1 0 0,-1-1-1 0 0,1 1 1 0 0,0-1 0 0 0,0 0-1 0 0,-1 0 1 0 0,1 1-1 0 0,0-1 1 0 0,-1 0-1 0 0,1-1 1 0 0,0 1-1 0 0,0 0 1 0 0,0-1 3 0 0,135-21 111 0 0,-115 16-63 0 0,0 1 0 0 0,0 1 0 0 0,0 1 0 0 0,0 1-1 0 0,1 1 1 0 0,10 1-48 0 0,-30 0 7 0 0,1 1 0 0 0,-1 0 0 0 0,1 0 0 0 0,-1 0 0 0 0,0 0-1 0 0,0 0 1 0 0,0 1 0 0 0,1-1 0 0 0,-1 1 0 0 0,-1 0-1 0 0,1 0 1 0 0,0 0 0 0 0,0 1 0 0 0,-1-1 0 0 0,1 0 0 0 0,-1 1-1 0 0,0 0 1 0 0,0-1 0 0 0,0 1 0 0 0,0 0 0 0 0,0 0 0 0 0,0 0-1 0 0,-1 0 1 0 0,0 1 0 0 0,0-1 0 0 0,0 0 0 0 0,0 1 0 0 0,0-1-1 0 0,0 2-6 0 0,0 103 108 0 0,-33 1-64 0 0,16-43-490 0 0,47-63-3441 0 0,-11-9-1849 0 0,-12-1-995 0 0,0 3-2120 0 0</inkml:trace>
  <inkml:trace contextRef="#ctx0" brushRef="#br0" timeOffset="1909.28">2182 11 1152 0 0,'0'0'1669'0'0,"0"0"139"0"0,0 0 306 0 0,0 0 280 0 0,0 0 189 0 0,0 0-60 0 0,0 0-302 0 0,0 0-405 0 0,0 0-440 0 0,0 0-400 0 0,0 0-291 0 0,0 0-129 0 0,0 0-79 0 0,-3-10 386 0 0,2 43 68 0 0,-17 213 875 0 0,2 177-1070 0 0,-4-221-740 0 0,8-149-2423 0 0,-3-69-2121 0 0,-25-41-12606 0 0,36 49 14601 0 0</inkml:trace>
  <inkml:trace contextRef="#ctx0" brushRef="#br0" timeOffset="2132.272">1809 505 8554 0 0,'0'0'2690'0'0,"0"0"-499"0"0,0 0-633 0 0,0 0-394 0 0,0 0-227 0 0,0 0-50 0 0,0 0 164 0 0,0 0 93 0 0,0 0 14 0 0,0 0-110 0 0,0 0-252 0 0,0 0-138 0 0,0 0-63 0 0,25 14-45 0 0,78 46-47 0 0,-34-39 176 0 0,-56-21-543 0 0,54 1 45 0 0,-1-2-1 0 0,0-4 1 0 0,0-2 0 0 0,53-14-181 0 0,-38 14-2938 0 0,-46 7-6058 0 0,-19 0 569 0 0,-11 0 1766 0 0</inkml:trace>
  <inkml:trace contextRef="#ctx0" brushRef="#br0" timeOffset="2382.695">2588 788 3761 0 0,'0'0'3203'0'0,"0"0"-1113"0"0,0 0-274 0 0,0 0 78 0 0,0 0-12 0 0,0 0-223 0 0,0 0-398 0 0,0 0-379 0 0,0 0-347 0 0,0 0-266 0 0,0 0-157 0 0,0 0-105 0 0,0 0-107 0 0,10 24-140 0 0,30 72-210 0 0,-26-77-1287 0 0,-3-39-2316 0 0,-4-2-4400 0 0,-4 14 4115 0 0</inkml:trace>
  <inkml:trace contextRef="#ctx0" brushRef="#br0" timeOffset="2617.336">2518 405 8186 0 0,'0'0'3865'0'0,"0"0"-1001"0"0,0 0-799 0 0,0 0-449 0 0,0 0-368 0 0,0 0-400 0 0,0 0-367 0 0,0 0-337 0 0,0 0-384 0 0,0 0-177 0 0,0 0 9 0 0,0 0-264 0 0,0 0-552 0 0,0 0-1273 0 0,4-18-3088 0 0,11 25-4689 0 0</inkml:trace>
  <inkml:trace contextRef="#ctx0" brushRef="#br0" timeOffset="2828.002">3212 450 16868 0 0,'0'0'1604'0'0,"0"0"-402"0"0,0 0-258 0 0,0 0-169 0 0,0 0-139 0 0,0 0-17 0 0,0 0 37 0 0,0 0-16 0 0,0 0-53 0 0,-36 20-130 0 0,-115 69-98 0 0,47-14 197 0 0,85-58-505 0 0,1 1-1 0 0,1 1 1 0 0,0 1 0 0 0,1 0-1 0 0,1 1 1 0 0,-2 7-51 0 0,14-23-16 0 0,0 1 0 0 0,0-1 0 0 0,1 1 0 0 0,0 0 0 0 0,0 0 0 0 0,1 0 0 0 0,-1 1-1 0 0,1-1 1 0 0,1 0 0 0 0,-1 0 0 0 0,1 1 0 0 0,0-1 0 0 0,1 2 16 0 0,-1-6-14 0 0,1 1 0 0 0,-1-1 0 0 0,1 1 0 0 0,0-1 0 0 0,0 0 0 0 0,0 0 0 0 0,0 1-1 0 0,1-1 1 0 0,-1 0 0 0 0,1 0 0 0 0,-1 0 0 0 0,1 0 0 0 0,0 0 0 0 0,-1-1 0 0 0,1 1 0 0 0,0 0-1 0 0,0-1 1 0 0,0 1 0 0 0,1-1 0 0 0,-1 0 0 0 0,0 0 0 0 0,0 0 0 0 0,1 0 0 0 0,-1 0 0 0 0,1 0 0 0 0,-1-1-1 0 0,0 1 1 0 0,1-1 0 0 0,-1 0 0 0 0,1 1 0 0 0,-1-1 0 0 0,1 0 0 0 0,0-1 0 0 0,1 1 14 0 0,16-5 43 0 0,-1 0 0 0 0,0-2 0 0 0,0 0 0 0 0,0-1 1 0 0,-1 0-1 0 0,0-2 0 0 0,-1 0 0 0 0,0-1 0 0 0,0-1 1 0 0,-2-1-1 0 0,1 0 0 0 0,-1-1 0 0 0,-1 0 0 0 0,-1-1 0 0 0,0-1 1 0 0,-1 0-44 0 0,92-113 530 0 0,-104 129-520 0 0,33 136-6 0 0,-31-128-74 0 0,0-1 0 0 0,1 1 0 0 0,0-1 0 0 0,0 0 0 0 0,0 0 1 0 0,1 0-1 0 0,0 0 0 0 0,1-1 0 0 0,0 1 0 0 0,0-1 0 0 0,0 0 0 0 0,0-1 0 0 0,1 1 1 0 0,0-1-1 0 0,0 0 0 0 0,1-1 0 0 0,-1 1 0 0 0,1-1 0 0 0,0 0 0 0 0,0-1 1 0 0,0 0-1 0 0,1 0 0 0 0,-1-1 0 0 0,1 1 0 0 0,-1-2 0 0 0,1 1 0 0 0,0-1 0 0 0,0 0 1 0 0,0-1-1 0 0,-1 0 0 0 0,5 0 70 0 0,71-12-3141 0 0,-57 3-758 0 0,-2-3-3603 0 0,-17 4-2544 0 0</inkml:trace>
  <inkml:trace contextRef="#ctx0" brushRef="#br0" timeOffset="3606.03">2422 461 0 0 0,'0'0'1595'0'0,"0"0"277"0"0,0 0-35 0 0,0 0-162 0 0,0 0-219 0 0,0 0-230 0 0,0 0-225 0 0,0 0-175 0 0,0 0-7 0 0,0 0 37 0 0,0 0 1 0 0,0 0-59 0 0,3-2-162 0 0,23-7 1722 0 0,-25 9-2090 0 0,-1 0-75 0 0,0 0-17 0 0,0 0 24 0 0,0 0 26 0 0,0 5 1576 0 0,0-3-4794 0 0,0-1-3652 0 0,0 2-3501 0 0</inkml:trace>
</inkml:ink>
</file>

<file path=ppt/ink/ink9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1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293 335 0 0 0,'0'0'1560'0'0,"0"0"293"0"0,0 0 86 0 0,0 0-29 0 0,0 0-142 0 0,0 0-166 0 0,0 0-178 0 0,0 0-225 0 0,0 0-172 0 0,0 0-104 0 0,-5-5-53 0 0,2 3-720 0 0,1 0-1 0 0,0 0 0 0 0,-1-1 0 0 0,1 2 0 0 0,-1-1 0 0 0,0 0 0 0 0,0 0 0 0 0,0 1 0 0 0,0 0 0 0 0,0-1 1 0 0,0 1-1 0 0,0 0 0 0 0,0 1 0 0 0,0-1 0 0 0,0 1 0 0 0,-1-1 0 0 0,1 1 0 0 0,0 0 0 0 0,0 0 0 0 0,-1 0 1 0 0,1 0-1 0 0,0 1 0 0 0,0-1 0 0 0,0 1 0 0 0,-3 1-149 0 0,-12 7 205 0 0,1 1-1 0 0,0 1 1 0 0,0 0 0 0 0,1 2-1 0 0,1-1 1 0 0,0 2 0 0 0,1 0 0 0 0,1 1-1 0 0,0 0 1 0 0,-9 14-205 0 0,18-22 48 0 0,0-1 0 0 0,1 1 0 0 0,-1 0 0 0 0,1 0 0 0 0,1 0 1 0 0,-1 0-1 0 0,1 0 0 0 0,0 0 0 0 0,1 1 0 0 0,0-1 0 0 0,0 1 0 0 0,1-1 0 0 0,0 1 0 0 0,0-1 0 0 0,1 8-48 0 0,1-11 97 0 0,1 0 0 0 0,-1 0 0 0 0,1 0 0 0 0,0-1 0 0 0,0 1 0 0 0,0-1 0 0 0,0 0 0 0 0,0 1 0 0 0,1-2-1 0 0,0 1 1 0 0,-1 0 0 0 0,1-1 0 0 0,0 1 0 0 0,0-1 0 0 0,0 0 0 0 0,1-1 0 0 0,-1 1 0 0 0,0-1-1 0 0,1 1 1 0 0,-1-1 0 0 0,1-1 0 0 0,-1 1 0 0 0,1-1 0 0 0,0 0 0 0 0,-1 0 0 0 0,1 0 0 0 0,-1 0 0 0 0,1-1-1 0 0,2 0-96 0 0,3-1 115 0 0,0-1 0 0 0,-1 0 0 0 0,0-1 0 0 0,1 0 0 0 0,-1 0 0 0 0,-1-1 0 0 0,1 0 0 0 0,-1-1 0 0 0,0 1 0 0 0,0-2 0 0 0,0 1 0 0 0,-1-1 0 0 0,0 0 0 0 0,5-8-115 0 0,11-6 136 0 0,38-40 12 0 0,28-6-60 0 0,-87 65-92 0 0,0 1 0 0 0,0-1 0 0 0,0 1 0 0 0,0 0 0 0 0,0 0 0 0 0,0 0-1 0 0,0 0 1 0 0,0 0 0 0 0,1 0 0 0 0,-1 1 0 0 0,0-1 0 0 0,1 1 0 0 0,-1 0 0 0 0,1-1 0 0 0,-1 1 0 0 0,0 0-1 0 0,1 0 1 0 0,-1 1 0 0 0,0-1 0 0 0,1 0 0 0 0,-1 1 0 0 0,1-1 0 0 0,-1 1 0 0 0,0 0 0 0 0,0 0-1 0 0,0 0 1 0 0,1 0 0 0 0,-1 0 0 0 0,0 1 0 0 0,0-1 0 0 0,0 0 0 0 0,-1 1 0 0 0,1 0 0 0 0,0-1 0 0 0,-1 1-1 0 0,1 0 1 0 0,-1 0 0 0 0,1 0 0 0 0,0 2 4 0 0,27 31-4 0 0,-2 1-1 0 0,-2 1 1 0 0,-1 1-1 0 0,-2 2 0 0 0,-1 1 5 0 0,-13-24 6 0 0,-2 1-1 0 0,0-1 1 0 0,-2 1-1 0 0,0 0 1 0 0,0 0-1 0 0,-2 1 1 0 0,0-1-1 0 0,-1 0 0 0 0,-1 1 1 0 0,-1-1-1 0 0,-1 1 1 0 0,-1 8-6 0 0,-3-8 5 0 0,0 0 0 0 0,-1-1 0 0 0,0 1 0 0 0,-2-2 1 0 0,0 1-1 0 0,-1-1 0 0 0,-7 7-5 0 0,-42 45-6 0 0,48-60-3 0 0,0 0-1 0 0,0 0 0 0 0,-1-1 0 0 0,0 0 0 0 0,0-1 0 0 0,-1-1 1 0 0,0 0-1 0 0,-9 3 10 0 0,-77 12-134 0 0,96-21 129 0 0,0 0-1 0 0,1 0 0 0 0,-1 0 0 0 0,0 0 0 0 0,1-1 0 0 0,-1 1 0 0 0,1-1 1 0 0,-1 0-1 0 0,0 1 0 0 0,1-1 0 0 0,0 0 0 0 0,-1-1 0 0 0,1 1 0 0 0,0 0 1 0 0,-1-1-1 0 0,1 1 0 0 0,0-1 0 0 0,0 0 0 0 0,0 0 0 0 0,0 0 0 0 0,1 0 1 0 0,-1 0-1 0 0,0 0 0 0 0,1 0 0 0 0,-1 0 0 0 0,1-1 0 0 0,0 1 1 0 0,0-1-1 0 0,0 1 0 0 0,0-1 0 0 0,0 1 0 0 0,1-1 0 0 0,-1 1 0 0 0,1-1 1 0 0,0 0-1 0 0,-1 0 6 0 0,3-14-18 0 0,0-1 0 0 0,0 1 0 0 0,2 0 0 0 0,0 0 0 0 0,1 0-1 0 0,1 1 1 0 0,0 0 0 0 0,2 0 0 0 0,-1 0 0 0 0,2 1 0 0 0,0 0 0 0 0,1 0 0 0 0,0 1 0 0 0,1 1 0 0 0,1 0 0 0 0,0 0 0 0 0,2 0 18 0 0,43-45-3 0 0,2 3 1 0 0,2 3-1 0 0,12-5 3 0 0,75-64 25 0 0,-54 37-55 0 0,-65 57 27 0 0,-21 22 3 0 0,-1-1-1 0 0,0 0 0 0 0,0 0 0 0 0,-1-1 0 0 0,0 1 0 0 0,0-1 0 0 0,0-1 0 0 0,-1 1 0 0 0,0-1 0 0 0,0 0 0 0 0,-1 0 0 0 0,0 0 1 0 0,-1-1-1 0 0,0 0 0 0 0,0 1 0 0 0,-1-1 0 0 0,0 0 0 0 0,0-3 1 0 0,-3 9-22 0 0,-1 1 0 0 0,1 0-1 0 0,-1 0 1 0 0,0 0 0 0 0,0 0 0 0 0,0 0 0 0 0,0 1-1 0 0,0-1 1 0 0,0 0 0 0 0,0 1 0 0 0,0 0 0 0 0,-1-1 0 0 0,1 1-1 0 0,-1 0 1 0 0,1 0 0 0 0,-1 0 0 0 0,1 1 0 0 0,-1-1-1 0 0,0 1 1 0 0,1-1 0 0 0,-1 1 0 0 0,0 0 0 0 0,1 0-1 0 0,-1 0 1 0 0,0 0 0 0 0,1 1 0 0 0,-1-1 0 0 0,0 1-1 0 0,1-1 1 0 0,-1 1 0 0 0,1 0 0 0 0,-1 0 0 0 0,1 0 0 0 0,0 1-1 0 0,-1-1 1 0 0,-1 2 22 0 0,-11 6-66 0 0,0 2 1 0 0,1-1-1 0 0,0 2 0 0 0,0 0 1 0 0,2 1-1 0 0,-1 0 0 0 0,2 1 0 0 0,0 0 1 0 0,0 0-1 0 0,2 2 0 0 0,0-1 66 0 0,4-6-15 0 0,0-1-1 0 0,1 1 0 0 0,1 0 0 0 0,0 1 0 0 0,0-1 0 0 0,0 0 1 0 0,1 1-1 0 0,1-1 0 0 0,0 1 0 0 0,0 0 0 0 0,1 0 0 0 0,0-1 1 0 0,0 1-1 0 0,1 0 0 0 0,1 0 16 0 0,1-3 6 0 0,0-1 1 0 0,0 1-1 0 0,1-1 1 0 0,0 0-1 0 0,0 0 1 0 0,1 0-1 0 0,-1-1 1 0 0,1 1-1 0 0,1-1 1 0 0,-1 0-1 0 0,1-1 1 0 0,0 1-1 0 0,0-1 1 0 0,0 0-1 0 0,0-1 0 0 0,1 1 1 0 0,-1-1-1 0 0,1-1 1 0 0,0 1-1 0 0,0-1-6 0 0,13 2 64 0 0,1 0 1 0 0,-1-2-1 0 0,1 0 0 0 0,0-1 0 0 0,-1-2 0 0 0,1 0 0 0 0,0-1 0 0 0,-1-1 1 0 0,0 0-1 0 0,1-2 0 0 0,-1-1 0 0 0,-1 0 0 0 0,1-1 0 0 0,-1-1 1 0 0,-1-1-1 0 0,1-1 0 0 0,-1-1 0 0 0,-1 0 0 0 0,0-1 0 0 0,11-11-64 0 0,274-199 602 0 0,-214 167-596 0 0,-28 47-324 0 0,-57 53 74 0 0,-57-5 632 0 0,-42 0-183 0 0,-61 38-124 0 0,146-70-88 0 0,-1 1 0 0 0,1 0 0 0 0,1 1 0 0 0,0 1 0 0 0,0-1 0 0 0,1 1 0 0 0,1 1 0 0 0,0 0 0 0 0,0 0 0 0 0,-4 11 7 0 0,10-20-10 0 0,0 0 1 0 0,1 0-1 0 0,-1 0 0 0 0,1-1 1 0 0,0 1-1 0 0,0 0 1 0 0,0 1-1 0 0,0-1 0 0 0,1 0 1 0 0,-1 0-1 0 0,1 0 1 0 0,0 0-1 0 0,0 1 0 0 0,0-1 1 0 0,0 0-1 0 0,1 0 1 0 0,-1 0-1 0 0,1 0 0 0 0,0 0 1 0 0,0 0-1 0 0,0 1 1 0 0,0-2-1 0 0,0 1 0 0 0,1 0 1 0 0,-1 0-1 0 0,1 0 1 0 0,0-1-1 0 0,0 1 0 0 0,0-1 1 0 0,0 1-1 0 0,0-1 1 0 0,0 0-1 0 0,1 0 0 0 0,-1 0 1 0 0,1 0-1 0 0,-1 0 1 0 0,1 0-1 0 0,0-1 1 0 0,0 0-1 0 0,0 1 0 0 0,2-1 10 0 0,10-2 22 0 0,0-1 0 0 0,0-1 0 0 0,0-1 0 0 0,0 0 0 0 0,-1-1-1 0 0,1 0 1 0 0,-1-1 0 0 0,0-1 0 0 0,-1 0 0 0 0,0-1 0 0 0,0 0 0 0 0,0-1-1 0 0,-1 0 1 0 0,-1-1 0 0 0,0-1 0 0 0,0 0 0 0 0,-1 0 0 0 0,7-11-22 0 0,4-2 63 0 0,-1 0 0 0 0,-1-1 0 0 0,-2-1 0 0 0,0-1 0 0 0,-2-1 0 0 0,5-12-63 0 0,-10 22-82 0 0,-5 29-409 0 0,-23 106 315 0 0,18-111 168 0 0,-1-2 3 0 0,1 0 0 0 0,0-1 0 0 0,0 1-1 0 0,0 0 1 0 0,0-1 0 0 0,1 1 0 0 0,-1 0 0 0 0,1-1-1 0 0,0 1 1 0 0,0-1 0 0 0,0 1 0 0 0,1-1 0 0 0,-1 1-1 0 0,1-1 1 0 0,0 0 0 0 0,0 0 0 0 0,0 0 0 0 0,1 1 5 0 0,0 0-5 0 0,1 0 0 0 0,0 0 0 0 0,0 0 0 0 0,1-1 1 0 0,-1 1-1 0 0,1-1 0 0 0,-1 0 0 0 0,1-1 0 0 0,0 1 1 0 0,0-1-1 0 0,1 0 0 0 0,-1 0 0 0 0,0 0 0 0 0,1-1 1 0 0,3 1 4 0 0,1-1 10 0 0,1 1 0 0 0,0-2 0 0 0,0 1 0 0 0,0-1 0 0 0,0-1 0 0 0,-1 0 0 0 0,1-1 0 0 0,0 0 0 0 0,0 0 0 0 0,-1-1 0 0 0,0-1 0 0 0,1 1 0 0 0,-1-2 0 0 0,7-3-10 0 0,13-10 100 0 0,0-1 1 0 0,-2-1-1 0 0,0-1 1 0 0,-1-2-1 0 0,-1 0 1 0 0,-1-2-1 0 0,-1-1 1 0 0,16-23-101 0 0,-14 10 47 0 0,-2 0 0 0 0,-2-1 0 0 0,-1-1 0 0 0,2-13-47 0 0,-20 47-8 0 0,0-1 0 0 0,-1 1 0 0 0,0-1-1 0 0,0 0 1 0 0,-1 0 0 0 0,0 0 0 0 0,-1 0 0 0 0,0 0 0 0 0,0 0 0 0 0,0 0 0 0 0,-1 0 0 0 0,-1-1 8 0 0,1 7-11 0 0,-1 0 0 0 0,0-1 0 0 0,0 1 1 0 0,0 0-1 0 0,0 0 0 0 0,0 0 1 0 0,0 1-1 0 0,0-1 0 0 0,-1 0 0 0 0,1 1 1 0 0,-1 0-1 0 0,1-1 0 0 0,-1 1 1 0 0,0 0-1 0 0,1 0 0 0 0,-1 1 1 0 0,0-1-1 0 0,0 0 0 0 0,1 1 0 0 0,-1 0 1 0 0,0 0-1 0 0,0 0 0 0 0,0 0 1 0 0,0 0-1 0 0,1 0 0 0 0,-1 1 1 0 0,0-1-1 0 0,0 1 0 0 0,1 0 0 0 0,-1 0 1 0 0,0 0-1 0 0,1 0 0 0 0,-1 0 1 0 0,1 1-1 0 0,-1-1 0 0 0,1 1 1 0 0,0-1-1 0 0,-1 1 0 0 0,1 0 0 0 0,0 0 1 0 0,0 0-1 0 0,0 1 11 0 0,-16 10-35 0 0,2 1 0 0 0,-1 1 0 0 0,2 0-1 0 0,0 1 1 0 0,1 0 0 0 0,1 1 0 0 0,0 1 0 0 0,-2 6 35 0 0,1 0-33 0 0,9-16 22 0 0,0-1-1 0 0,0 1 1 0 0,1 0 0 0 0,1 0-1 0 0,-1 0 1 0 0,1 1 0 0 0,1-1-1 0 0,-1 1 1 0 0,1 0 0 0 0,1 0-1 0 0,-1 4 12 0 0,2-5-5 0 0,0-4 0 0 0,-1 0 0 0 0,1 0 1 0 0,0 0-1 0 0,0 0 0 0 0,0 1 0 0 0,0-1 0 0 0,1 0 0 0 0,0 0 0 0 0,-1 0 0 0 0,2 0 0 0 0,-1 0 0 0 0,0 0 0 0 0,1-1 0 0 0,0 1 0 0 0,0 0 0 0 0,0-1 0 0 0,0 1 0 0 0,0-1 0 0 0,1 0 0 0 0,0 1 0 0 0,-1-1 0 0 0,1-1 0 0 0,0 1 0 0 0,1 0 5 0 0,12 6 10 0 0,-1 0-1 0 0,1-2 0 0 0,0 0 1 0 0,1 0-1 0 0,0-2 0 0 0,0 0 1 0 0,0-1-1 0 0,9 0-9 0 0,110 40 237 0 0,-130-40-223 0 0,0 1-1 0 0,-1 0 1 0 0,0 0-1 0 0,0 1 0 0 0,0 0 1 0 0,-1 0-1 0 0,0 0 0 0 0,0 0 1 0 0,0 0-1 0 0,-1 1 1 0 0,0 0-1 0 0,0 0 0 0 0,-1 0 1 0 0,0 0-1 0 0,0 0 1 0 0,-1 0-1 0 0,0 0 0 0 0,0 1 1 0 0,0-1-1 0 0,-1 1 1 0 0,0-1-1 0 0,-1 0 0 0 0,1 1 1 0 0,-2 4-14 0 0,2-12 0 0 0,0 5 987 0 0,0 1-3683 0 0,0-4-3760 0 0,0-7-3837 0 0,0 5 1821 0 0</inkml:trace>
</inkml:ink>
</file>

<file path=ppt/ink/ink9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16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72 456 592 0 0,'0'0'1218'0'0,"0"0"-119"0"0,0 0-104 0 0,0 0 141 0 0,0 0 236 0 0,0 0 134 0 0,0 0 50 0 0,0 0-81 0 0,0 0-144 0 0,0 0-87 0 0,0 0-72 0 0,0 0-25 0 0,0 0-4 0 0,33 5-21 0 0,103 12-87 0 0,-71-26-123 0 0,-29-10-488 0 0,-1-1 1 0 0,-1-2-1 0 0,-2-1 1 0 0,0-1-1 0 0,-1-2 1 0 0,-2-1-1 0 0,17-20-424 0 0,-38 39 80 0 0,1-1-1 0 0,-2 0 0 0 0,1-1 0 0 0,-2 0 1 0 0,1 0-1 0 0,-1 0 0 0 0,0-1 0 0 0,-1 0 1 0 0,-1 0-1 0 0,0 0 0 0 0,0 0 1 0 0,-1-1-1 0 0,0 0 0 0 0,-1 1 0 0 0,-1-1 1 0 0,1 0-1 0 0,-2 0 0 0 0,0-9-79 0 0,-1 18 11 0 0,0 0-1 0 0,0 1 1 0 0,0-1-1 0 0,0 1 0 0 0,0 0 1 0 0,-1-1-1 0 0,1 1 1 0 0,-1 0-1 0 0,1 0 0 0 0,-1 0 1 0 0,0 0-1 0 0,0 0 1 0 0,0 0-1 0 0,0 0 1 0 0,0 1-1 0 0,0-1 0 0 0,-1 1 1 0 0,1-1-1 0 0,0 1 1 0 0,-1 0-1 0 0,1 0 1 0 0,-1 0-1 0 0,1 0 0 0 0,-1 0 1 0 0,0 1-1 0 0,1-1 1 0 0,-1 1-1 0 0,0 0 1 0 0,1 0-1 0 0,-1 0 0 0 0,0 0 1 0 0,0 0-1 0 0,1 1 1 0 0,-1-1-1 0 0,1 1 1 0 0,-1-1-1 0 0,0 1 0 0 0,1 0 1 0 0,-1 0-1 0 0,1 0 1 0 0,-1 1-1 0 0,1-1 1 0 0,0 0-1 0 0,-2 3-10 0 0,-16 11-1 0 0,1 2 1 0 0,1 1-1 0 0,1 0 0 0 0,0 1 0 0 0,2 1 1 0 0,0 0-1 0 0,1 2 0 0 0,1-1 1 0 0,1 1-1 0 0,1 1 0 0 0,1 0 1 0 0,1 1-1 0 0,1 0 0 0 0,1 0 0 0 0,1 1 1 0 0,1 0-1 0 0,-1 24 1 0 0,-2 19-1 0 0,3 1 1 0 0,2-1-1 0 0,4 13 1 0 0,-1-22-3 0 0,5 23 8 0 0,2 0 0 0 0,5 0 1 0 0,3-1-6 0 0,2 18 4 0 0,-7 134-28 0 0,-12-223 9 0 0,0 1 1 0 0,-1-1 0 0 0,-1 1 0 0 0,0-1 0 0 0,0 0-1 0 0,-1 0 1 0 0,0-1 0 0 0,-1 1 0 0 0,0-1-1 0 0,-1-1 1 0 0,1 1 0 0 0,-2-1 0 0 0,1 0-1 0 0,-1-1 1 0 0,0 1 0 0 0,-1-2 0 0 0,0 1 0 0 0,-2 0 14 0 0,5-2-20 0 0,0-1 0 0 0,0 0 1 0 0,0-1-1 0 0,-1 0 1 0 0,1 0-1 0 0,-1 0 1 0 0,0-1-1 0 0,0 0 1 0 0,0 0-1 0 0,0 0 0 0 0,0-1 1 0 0,0-1-1 0 0,0 1 1 0 0,0-1-1 0 0,0 0 1 0 0,-1 0-1 0 0,1-1 1 0 0,0 0-1 0 0,0 0 0 0 0,0-1 1 0 0,0 0-1 0 0,0 0 1 0 0,1-1-1 0 0,-1 0 1 0 0,1 0-1 0 0,-1 0 0 0 0,1-1 1 0 0,0 0-1 0 0,0 0 1 0 0,1-1-1 0 0,-1 1 1 0 0,1-1-1 0 0,-3-4 20 0 0,1 1-3 0 0,1 0 0 0 0,1 0 0 0 0,0-1 0 0 0,0 1 0 0 0,0-1 0 0 0,1-1 0 0 0,0 1 1 0 0,1 0-1 0 0,0-1 0 0 0,1 0 0 0 0,0 0 0 0 0,0 1 0 0 0,1-1 0 0 0,0-10 3 0 0,1 8 3 0 0,-1-4 9 0 0,1 1 1 0 0,0-1-1 0 0,1 0 1 0 0,1 1-1 0 0,0-1 1 0 0,1 1-1 0 0,1-1 1 0 0,0 1-1 0 0,1 0 1 0 0,5-9-13 0 0,3-1 7 0 0,1 1 0 0 0,1 1 0 0 0,1 0 0 0 0,1 1 1 0 0,0 1-1 0 0,2 0 0 0 0,1 1 0 0 0,0 2 0 0 0,1 0 0 0 0,2 1 0 0 0,14-9-7 0 0,-22 17-139 0 0,125-66 157 0 0,-37 51-4081 0 0,-71 21 234 0 0,27-1-9779 0 0,-46 4 11075 0 0</inkml:trace>
  <inkml:trace contextRef="#ctx0" brushRef="#br0" timeOffset="283.135">884 761 3689 0 0,'0'0'2926'0'0,"0"0"-831"0"0,0 0-399 0 0,0 0-37 0 0,0 0-22 0 0,0 0-121 0 0,0 0-193 0 0,0 0-216 0 0,-29 35-179 0 0,-89 108-160 0 0,68-62 246 0 0,48-68-808 0 0,-6 90 1425 0 0,9-100-1582 0 0,-1 0 0 0 0,1 0 0 0 0,-1 0 0 0 0,1 0 0 0 0,0 0 0 0 0,0-1-1 0 0,0 1 1 0 0,1 0 0 0 0,-1 0 0 0 0,1-1 0 0 0,-1 1 0 0 0,1-1-1 0 0,0 0 1 0 0,0 1 0 0 0,0-1 0 0 0,0 0 0 0 0,1 0 0 0 0,-1 0-1 0 0,0-1 1 0 0,1 1 0 0 0,0 0 0 0 0,-1-1 0 0 0,1 0 0 0 0,0 1 0 0 0,-1-1-1 0 0,1 0 1 0 0,0 0 0 0 0,0-1 0 0 0,0 1 0 0 0,0-1 0 0 0,0 1-1 0 0,0-1-48 0 0,6 0 126 0 0,0-1 0 0 0,0 0-1 0 0,0 0 1 0 0,0 0-1 0 0,-1-1 1 0 0,1-1-1 0 0,-1 0 1 0 0,1 0 0 0 0,-1 0-1 0 0,0-1 1 0 0,0 0-1 0 0,0-1 1 0 0,-1 0-1 0 0,0 0 1 0 0,0 0 0 0 0,0-1-1 0 0,0 0 1 0 0,-1 0-1 0 0,0-1 1 0 0,1-1-126 0 0,-2 3 46 0 0,82-109 648 0 0,-82 103-658 0 0,-1 1 0 0 0,0-1-1 0 0,-1 0 1 0 0,0 0 0 0 0,-1 0 0 0 0,0 0 0 0 0,-1 0 0 0 0,0-1 0 0 0,-1 1 0 0 0,0 0 0 0 0,-1-1-36 0 0,2 8-21 0 0,-1 0 1 0 0,-1 0 0 0 0,1-1 0 0 0,-1 1-1 0 0,1 0 1 0 0,-1 0 0 0 0,0 0 0 0 0,-1 0 0 0 0,1 0-1 0 0,-1 0 1 0 0,0 1 0 0 0,0-1 0 0 0,0 0 0 0 0,0 1-1 0 0,0 0 1 0 0,-1-1 0 0 0,0 1 0 0 0,0 0-1 0 0,0 0 1 0 0,0 0 0 0 0,0 1 0 0 0,0-1 0 0 0,-1 1-1 0 0,1 0 1 0 0,-1 0 0 0 0,0 0 0 0 0,1 0 0 0 0,-1 0-1 0 0,0 1 1 0 0,0 0 0 0 0,0 0 0 0 0,-2 0 20 0 0,3 0-129 0 0,0 1 0 0 0,0 0 0 0 0,0 0 0 0 0,0 1 0 0 0,0-1 0 0 0,0 0 1 0 0,0 1-1 0 0,0 0 0 0 0,0 0 0 0 0,0 0 0 0 0,0 0 0 0 0,1 0 0 0 0,-1 1 0 0 0,0-1 1 0 0,1 1-1 0 0,-1-1 0 0 0,1 1 0 0 0,-1 0 0 0 0,1 0 0 0 0,0 0 0 0 0,0 1 0 0 0,0-1 0 0 0,0 0 1 0 0,0 1-1 0 0,0 1 129 0 0,-25 47-3796 0 0,12-14-1816 0 0,10-24 1877 0 0,0 3-6658 0 0</inkml:trace>
  <inkml:trace contextRef="#ctx0" brushRef="#br0" timeOffset="536.6">1213 1244 7754 0 0,'0'0'2410'0'0,"0"0"-338"0"0,0 0-169 0 0,0 0-25 0 0,0 0-27 0 0,0 0-81 0 0,0 0-115 0 0,0 0-218 0 0,0 0-246 0 0,0 0-237 0 0,0 0-265 0 0,0 0-179 0 0,0 0-154 0 0,3-11-82 0 0,23-122 637 0 0,-24 112-867 0 0,1 0 0 0 0,1 0-1 0 0,1 1 1 0 0,1-1 0 0 0,0 1-1 0 0,2 1 1 0 0,0-1 0 0 0,2 1 0 0 0,0 1-1 0 0,1-1 1 0 0,0 2 0 0 0,2 0-1 0 0,11-13-43 0 0,-22 26-69 0 0,1 1 0 0 0,0-1-1 0 0,0 1 1 0 0,0 0 0 0 0,0 0-1 0 0,0 0 1 0 0,1 0 0 0 0,-1 0-1 0 0,1 1 1 0 0,0-1 0 0 0,0 1-1 0 0,0 0 1 0 0,0 0-1 0 0,0 1 1 0 0,0-1 0 0 0,1 1-1 0 0,-1 0 1 0 0,0 0 0 0 0,1 0-1 0 0,-1 1 1 0 0,1 0 0 0 0,-1-1-1 0 0,0 1 1 0 0,2 1 69 0 0,31 52-5959 0 0,-30-38 214 0 0,-6-3-5885 0 0</inkml:trace>
</inkml:ink>
</file>

<file path=ppt/ink/ink9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2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193 735 0 0 0,'0'0'1267'0'0,"0"0"25"0"0,0 0-42 0 0,0 0 79 0 0,0 0 161 0 0,0 0 52 0 0,0 0-113 0 0,0 0-163 0 0,0 0-187 0 0,0 0-166 0 0,0 0-144 0 0,-16 0-105 0 0,-48 4-65 0 0,60-3-506 0 0,1 0 1 0 0,-1 0 0 0 0,0 1-1 0 0,0-1 1 0 0,1 1 0 0 0,-1 0-1 0 0,1 0 1 0 0,-1 0 0 0 0,1 0-1 0 0,0 1 1 0 0,0-1 0 0 0,0 1-1 0 0,0 0 1 0 0,0 0 0 0 0,1 0-1 0 0,-1 0 1 0 0,1 0 0 0 0,0 0-1 0 0,0 1 1 0 0,-1 2-94 0 0,1-4 52 0 0,-4 9 54 0 0,0 0 0 0 0,0 0 0 0 0,1 1 0 0 0,0-1 0 0 0,1 1 0 0 0,1 0 0 0 0,0 0 0 0 0,0 0-1 0 0,1 1 1 0 0,1-1 0 0 0,0 0 0 0 0,1 1 0 0 0,0-1 0 0 0,1 1 0 0 0,0-1 0 0 0,1 1 0 0 0,1 0-106 0 0,-2-10 52 0 0,0 1 1 0 0,0-1 0 0 0,1 0 0 0 0,-1 0 0 0 0,1 0 0 0 0,0 0 0 0 0,0 0-1 0 0,0-1 1 0 0,0 1 0 0 0,0-1 0 0 0,1 1 0 0 0,-1-1 0 0 0,1 0-1 0 0,0 1 1 0 0,0-2 0 0 0,-1 1 0 0 0,1 0 0 0 0,1 0 0 0 0,-1-1-1 0 0,0 0 1 0 0,0 1 0 0 0,0-1 0 0 0,1-1 0 0 0,-1 1 0 0 0,0 0-1 0 0,1-1 1 0 0,-1 0 0 0 0,1 1 0 0 0,-1-1 0 0 0,1-1 0 0 0,-1 1 0 0 0,1 0-53 0 0,4-1 149 0 0,1 0 1 0 0,-1 0 0 0 0,1-1-1 0 0,-1 0 1 0 0,1-1 0 0 0,-1 1 0 0 0,0-2-1 0 0,0 1 1 0 0,0-1 0 0 0,-1 0-1 0 0,1-1 1 0 0,1-1-150 0 0,5-6 95 0 0,-1-1 0 0 0,0 0 0 0 0,0-2 0 0 0,-2 1 0 0 0,0-1 1 0 0,0-1-1 0 0,-1 0 0 0 0,-1 0 0 0 0,-1-1 0 0 0,0-1-95 0 0,-3 2 32 0 0,0 0 1 0 0,-2 0-1 0 0,1 0 1 0 0,-2 0-1 0 0,0 0 1 0 0,-1-1-1 0 0,-1 1 1 0 0,0 0-1 0 0,-3-16-32 0 0,3 26-20 0 0,0 0-1 0 0,0-1 1 0 0,-1 1 0 0 0,0 0-1 0 0,0 0 1 0 0,0 0-1 0 0,-1 0 1 0 0,0 0 0 0 0,0 0-1 0 0,-1 1 1 0 0,1-1 0 0 0,-1 1-1 0 0,0-1 1 0 0,-1 1 0 0 0,0 0-1 0 0,1 0 1 0 0,-1 0 0 0 0,-1 1-1 0 0,1-1 1 0 0,-1 1-1 0 0,0 0 1 0 0,1 1 0 0 0,-2-1-1 0 0,1 1 1 0 0,0 0 0 0 0,-1 0-1 0 0,1 1 1 0 0,-1-1 0 0 0,0 1-1 0 0,0 0 1 0 0,0 1 0 0 0,0 0-1 0 0,0 0 1 0 0,-6-1 20 0 0,5 5-34 0 0,0 0 1 0 0,1 1 0 0 0,-1-1-1 0 0,1 1 1 0 0,0 1-1 0 0,0-1 1 0 0,1 1-1 0 0,-1 0 1 0 0,1 0 0 0 0,0 1-1 0 0,1-1 1 0 0,-1 1-1 0 0,1 0 1 0 0,0 0 0 0 0,0 1-1 0 0,1-1 1 0 0,-2 6 33 0 0,4-11-1 0 0,0 0-1 0 0,0 1 1 0 0,0-1 0 0 0,0 0 0 0 0,0 1 0 0 0,0-1 0 0 0,1 0 0 0 0,-1 1-1 0 0,0-1 1 0 0,1 1 0 0 0,-1 0 0 0 0,1-1 0 0 0,0 1 0 0 0,0-1 0 0 0,-1 1-1 0 0,1 0 1 0 0,0-1 0 0 0,0 1 0 0 0,0-1 0 0 0,1 1 0 0 0,-1 0-1 0 0,0-1 1 0 0,1 1 0 0 0,-1-1 0 0 0,1 1 0 0 0,-1-1 0 0 0,1 1 0 0 0,0-1-1 0 0,-1 1 1 0 0,1-1 0 0 0,0 1 0 0 0,0-1 0 0 0,0 0 0 0 0,0 0 0 0 0,0 1-1 0 0,1-1 1 0 0,-1 0 0 0 0,0 0 0 0 0,0 0 0 0 0,1 0 0 0 0,-1-1 0 0 0,1 1-1 0 0,-1 0 1 0 0,0-1 0 0 0,1 1 0 0 0,0 0 0 0 0,-1-1 0 0 0,1 0 0 0 0,-1 1-1 0 0,2-1 2 0 0,13-3 60 0 0,0-1 0 0 0,0-1 0 0 0,0-1 0 0 0,-1 0 0 0 0,1-1-1 0 0,-1 0 1 0 0,-1-1 0 0 0,0-1 0 0 0,0-1 0 0 0,-1 0 0 0 0,0 0-1 0 0,0-1 1 0 0,-1-1 0 0 0,-1 0 0 0 0,0-1 0 0 0,-1 0 0 0 0,4-6-60 0 0,4-1 81 0 0,209-277 885 0 0,-130 116-675 0 0,-75 150-234 0 0,-33 483-22 0 0,-22-85-318 0 0,14-181-270 0 0,11-85 293 0 0,-3 0-1 0 0,-5-1 1 0 0,-5-1 0 0 0,-4 0 0 0 0,-4-2 260 0 0,-50 77 209 0 0,79-173-191 0 0,0-1 0 0 0,0 1-1 0 0,0 0 1 0 0,0-1-1 0 0,0 1 1 0 0,0 0-1 0 0,0-1 1 0 0,-1 1-1 0 0,1 0 1 0 0,0-1-1 0 0,0 1 1 0 0,-1 0-1 0 0,1-1 1 0 0,-1 1 0 0 0,1-1-1 0 0,0 1 1 0 0,-1-1-1 0 0,1 1 1 0 0,-1-1-1 0 0,1 1 1 0 0,-1-1-1 0 0,0 1 1 0 0,1-1-1 0 0,-1 1 1 0 0,1-1-1 0 0,-1 0 1 0 0,0 0 0 0 0,1 1-1 0 0,-1-1 1 0 0,0 0-1 0 0,1 0 1 0 0,-1 0-1 0 0,0 0 1 0 0,1 1-1 0 0,-1-1 1 0 0,0 0-1 0 0,1 0 1 0 0,-1 0-1 0 0,0-1 1 0 0,0 1-1 0 0,1 0 1 0 0,-1 0 0 0 0,0 0-1 0 0,1 0 1 0 0,-1-1-1 0 0,0 1 1 0 0,1 0-1 0 0,-1-1 1 0 0,1 1-1 0 0,-1 0 1 0 0,0-1-1 0 0,1 1 1 0 0,-1-1-1 0 0,1 1 1 0 0,-1-1 0 0 0,1 1-1 0 0,-1-1 1 0 0,1 1-1 0 0,0-1 1 0 0,-1 0-1 0 0,1 1 1 0 0,0-1-1 0 0,-1 1 1 0 0,1-1-1 0 0,0 0 1 0 0,0 1-1 0 0,-1-1-17 0 0,-1-23 178 0 0,1 0-1 0 0,1 0 1 0 0,1 0-1 0 0,1 0 0 0 0,1 0 1 0 0,1 0-1 0 0,1 1 0 0 0,4-10-177 0 0,66-237 613 0 0,-9 98-549 0 0,-36 104-188 0 0,-24 50-191 0 0,2-1 0 0 0,0 1 0 0 0,0 1-1 0 0,2 0 1 0 0,0 0 0 0 0,1 0-1 0 0,1 2 1 0 0,1-1 0 0 0,8-8 315 0 0,-2 17-2805 0 0,1 6-6220 0 0,-16 1 5712 0 0,1 0-4401 0 0</inkml:trace>
</inkml:ink>
</file>

<file path=ppt/ink/ink9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23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1010 8298 0 0,'0'0'1369'0'0,"0"0"-191"0"0,0 0-55 0 0,0 0 24 0 0,0 0-119 0 0,0 0-186 0 0,0 0-126 0 0,0 0-91 0 0,0 0-86 0 0,0 0-98 0 0,0 0-63 0 0,0 0-33 0 0,0 0 38 0 0,-2 26 34 0 0,-4 126 405 0 0,6-118 2 0 0,0 41-374 0 0,1-58 4489 0 0,63-248-3560 0 0,-45 179-1319 0 0,2 1 0 0 0,2 1 0 0 0,2 1 0 0 0,6-4-60 0 0,36-34-45 0 0,-67 87-18 0 0,1-1-1 0 0,-1 1 1 0 0,1 0 0 0 0,-1 0 0 0 0,1-1 0 0 0,0 1-1 0 0,-1 0 1 0 0,1 0 0 0 0,-1 0 0 0 0,1 0 0 0 0,0 0-1 0 0,-1 0 1 0 0,1 0 0 0 0,-1 0 0 0 0,1 0 0 0 0,0 0-1 0 0,-1 0 1 0 0,1 0 0 0 0,-1 0 0 0 0,1 1 0 0 0,-1-1-1 0 0,1 0 1 0 0,0 0 0 0 0,-1 1 0 0 0,1-1 0 0 0,-1 0-1 0 0,1 1 1 0 0,-1-1 0 0 0,1 0 0 0 0,-1 1 0 0 0,0-1-1 0 0,1 1 1 0 0,-1-1 0 0 0,1 1 0 0 0,-1-1 0 0 0,0 1-1 0 0,0-1 1 0 0,1 1 0 0 0,-1-1 0 0 0,0 1 0 0 0,0 0-1 0 0,1-1 1 0 0,-1 1 0 0 0,0-1 0 0 0,0 1 0 0 0,0-1-1 0 0,0 1 1 0 0,0 0 0 0 0,0-1 0 0 0,0 1 0 0 0,0-1-1 0 0,0 1 1 0 0,0 0 0 0 0,0-1 0 0 0,-1 1 63 0 0,14 45-5825 0 0,-12-42 4516 0 0,2 10-5030 0 0,1-6-4150 0 0</inkml:trace>
  <inkml:trace contextRef="#ctx0" brushRef="#br0" timeOffset="466.419">602 840 6425 0 0,'0'0'1791'0'0,"0"0"-145"0"0,0 0 53 0 0,0 0 72 0 0,0 0-62 0 0,0 0-256 0 0,0 0-253 0 0,0 0-161 0 0,0 0-170 0 0,0 0-152 0 0,0 0-94 0 0,-31 29-88 0 0,-99 88-87 0 0,62-34 260 0 0,62-76-672 0 0,0 1 0 0 0,0 0 0 0 0,1 1 0 0 0,0-1 0 0 0,1 1-1 0 0,0 0 1 0 0,0 0 0 0 0,1 1 0 0 0,0-1 0 0 0,1 1 0 0 0,0-1 0 0 0,0 1 0 0 0,1 0 0 0 0,0-1 0 0 0,1 1 0 0 0,0 0 0 0 0,1 0 0 0 0,0 5-36 0 0,1-12 40 0 0,0 0 1 0 0,0-1-1 0 0,1 1 1 0 0,-1-1-1 0 0,0 1 1 0 0,1-1-1 0 0,0 0 1 0 0,-1 0-1 0 0,1 0 1 0 0,0-1-1 0 0,0 1 1 0 0,0-1-1 0 0,0 1 1 0 0,0-1-1 0 0,0 0 1 0 0,0 0-1 0 0,1 0 1 0 0,-1-1-1 0 0,0 1 1 0 0,1-1 0 0 0,-1 0-1 0 0,0 0 1 0 0,1 0-1 0 0,-1 0 1 0 0,0-1-1 0 0,0 1 1 0 0,1-1-1 0 0,-1 0 1 0 0,0 0-1 0 0,0 0 1 0 0,0 0-1 0 0,0 0 1 0 0,0-1-1 0 0,3-1-40 0 0,19-18 226 0 0,0-2 0 0 0,-1 0 0 0 0,-2-2 0 0 0,0-1 1 0 0,-2 0-1 0 0,0-2 0 0 0,-2 0 0 0 0,1-6-226 0 0,-6 15 80 0 0,19-40 49 0 0,-26 58-426 0 0,-7 9 218 0 0,-1 40-49 0 0,1-36 131 0 0,0 0 1 0 0,1 1 0 0 0,0-1 0 0 0,0 0-1 0 0,2 0 1 0 0,-1 1 0 0 0,2-1 0 0 0,0 0 0 0 0,0-1-1 0 0,1 3-3 0 0,0-9-5 0 0,0 0 0 0 0,0-1 0 0 0,0 1 0 0 0,0-1 0 0 0,1 0 0 0 0,0 0 0 0 0,0-1 0 0 0,0 1 0 0 0,0-1 0 0 0,0 0 0 0 0,1 0 0 0 0,-1-1 0 0 0,1 0 0 0 0,0 0 0 0 0,0 0 0 0 0,0-1 0 0 0,0 1 0 0 0,0-2 0 0 0,0 1 0 0 0,0 0 0 0 0,5-1 5 0 0,-5-1-117 0 0,0 0-1 0 0,0 0 1 0 0,0-1-1 0 0,0 0 1 0 0,0 0 0 0 0,-1 0-1 0 0,1-1 1 0 0,-1 1-1 0 0,1-1 1 0 0,-1-1 0 0 0,0 1-1 0 0,0-1 1 0 0,0 0-1 0 0,-1 0 1 0 0,1 0 0 0 0,-1-1-1 0 0,3-4 118 0 0,17-22-4763 0 0,-6 1-4980 0 0,-17 25 142 0 0</inkml:trace>
  <inkml:trace contextRef="#ctx0" brushRef="#br0" timeOffset="1001.519">1237 851 9122 0 0,'0'0'4449'0'0,"0"0"-2127"0"0,0 0-981 0 0,0 0-264 0 0,0 0-112 0 0,0 0 17 0 0,0 0 5 0 0,0 0-117 0 0,0 0-157 0 0,0 0-184 0 0,-32 22-140 0 0,-101 69-79 0 0,54-16 101 0 0,78-73-406 0 0,-8 6-5 0 0,1 0 1 0 0,0 1-1 0 0,1 0 1 0 0,0 1-1 0 0,1 0 1 0 0,0 0-1 0 0,0 0 1 0 0,1 1-1 0 0,0-1 1 0 0,1 1-1 0 0,0 1 1 0 0,1-1-1 0 0,0 0 0 0 0,1 1 1 0 0,0-1-1 0 0,1 1 1 0 0,0 5-1 0 0,2-14-6 0 0,0-1 0 0 0,0 0 0 0 0,-1 1 0 0 0,1-1 0 0 0,1 0 1 0 0,-1 1-1 0 0,0-1 0 0 0,1 0 0 0 0,-1 0 0 0 0,1 0 0 0 0,-1 0 0 0 0,1-1 0 0 0,0 1 0 0 0,0 0 1 0 0,0-1-1 0 0,0 1 0 0 0,0-1 0 0 0,0 1 0 0 0,0-1 0 0 0,1 0 0 0 0,-1 0 0 0 0,0 0 0 0 0,1 0 1 0 0,-1-1-1 0 0,1 1 0 0 0,-1-1 0 0 0,1 1 0 0 0,-1-1 0 0 0,2 0 6 0 0,76-1 228 0 0,-59-6-99 0 0,0-1-1 0 0,-1 0 0 0 0,0-2 1 0 0,0 0-1 0 0,-1-1 1 0 0,-1-1-1 0 0,0-1 1 0 0,0 0-1 0 0,-2-1 0 0 0,1-1 1 0 0,-2-1-1 0 0,0 0 1 0 0,-1-1-1 0 0,1-3-128 0 0,12-12 75 0 0,-2-1 1 0 0,-1 0-1 0 0,-1-2 1 0 0,-2-1-1 0 0,-2-1 1 0 0,-1-1-1 0 0,-2 0 1 0 0,-2-1-1 0 0,-1-1 0 0 0,-2 0 1 0 0,-2 0-1 0 0,-1-1 1 0 0,-3 0-1 0 0,1-35-75 0 0,-30-26-174 0 0,23 100 163 0 0,0-1 1 0 0,-1 1-1 0 0,1 0 0 0 0,-1 0 1 0 0,1-1-1 0 0,-1 1 1 0 0,0 0-1 0 0,0 0 0 0 0,0 1 1 0 0,0-1-1 0 0,0 0 1 0 0,0 1-1 0 0,-1-1 0 0 0,1 1 1 0 0,0 0-1 0 0,-1-1 1 0 0,1 1-1 0 0,-1 1 0 0 0,0-1 1 0 0,1 0-1 0 0,-1 0 1 0 0,0 1-1 0 0,1 0 0 0 0,-1-1 1 0 0,0 1-1 0 0,1 0 0 0 0,-1 0 1 0 0,0 1-1 0 0,0-1 1 0 0,1 1-1 0 0,-1-1 0 0 0,0 1 1 0 0,1 0-1 0 0,-1 0 1 0 0,1 0-1 0 0,-2 0 11 0 0,-6 5-24 0 0,0 1-1 0 0,0 0 1 0 0,1 1-1 0 0,0 0 1 0 0,0 0 0 0 0,1 0-1 0 0,0 1 1 0 0,0 1-1 0 0,1 0 1 0 0,0 0 24 0 0,-8 16 9 0 0,0 1 1 0 0,2 1-1 0 0,1 0 0 0 0,2 0 1 0 0,0 1-1 0 0,2 0 0 0 0,1 1 1 0 0,2 0-1 0 0,-1 12-9 0 0,3-26-5 0 0,0 0-1 0 0,2-1 1 0 0,-1 1 0 0 0,2 0 0 0 0,0 0-1 0 0,1 0 1 0 0,1 0 0 0 0,0 0 0 0 0,1 0-1 0 0,0-1 1 0 0,2 1 0 0 0,0-1 0 0 0,0 0-1 0 0,2 0 1 0 0,0-1 0 0 0,0 0-1 0 0,1 0 1 0 0,1-1 0 0 0,1 0 0 0 0,-1 0-1 0 0,13 10 6 0 0,-9-10-1 0 0,1-2 1 0 0,0 0-1 0 0,1-1 0 0 0,0 0 0 0 0,1-1 0 0 0,0-1 0 0 0,0 0 1 0 0,1-2-1 0 0,0 0 0 0 0,0 0 0 0 0,3-1 1 0 0,0-2-478 0 0,6 1-1366 0 0,-17-3-2950 0 0,0-1-3683 0 0,-9 0-893 0 0</inkml:trace>
  <inkml:trace contextRef="#ctx0" brushRef="#br0" timeOffset="1247.605">1761 1050 5457 0 0,'0'0'3332'0'0,"0"0"-1299"0"0,0 0-546 0 0,0 0-62 0 0,0 0-88 0 0,0 0-219 0 0,0 0-346 0 0,0 0-328 0 0,0 0-204 0 0,-17 32-137 0 0,-49 93-89 0 0,51-87-2082 0 0,31-44-5744 0 0,-8 1-70 0 0</inkml:trace>
  <inkml:trace contextRef="#ctx0" brushRef="#br0" timeOffset="1402.101">1746 631 17140 0 0,'0'0'1656'0'0,"0"0"-432"0"0,0 0-304 0 0,0 0-223 0 0,0 0-257 0 0,0 0-280 0 0,0 0-328 0 0,0 0-136 0 0,0 0-64 0 0,0 0-193 0 0,0 0-295 0 0,0 0-504 0 0,0 0-1089 0 0,0 0-2216 0 0,-26 88-6841 0 0</inkml:trace>
  <inkml:trace contextRef="#ctx0" brushRef="#br0" timeOffset="1650.897">1898 818 9194 0 0,'0'0'3595'0'0,"0"0"-1744"0"0,0 0-649 0 0,0 0-46 0 0,0 0-73 0 0,0 0-167 0 0,0 0-250 0 0,0 0-219 0 0,0 0-146 0 0,-11 32-109 0 0,-31 100-91 0 0,27-48 23 0 0,16-64-124 0 0,-1-13 10 0 0,0-1 0 0 0,1 1 0 0 0,0-1 0 0 0,0 0 0 0 0,0 1 0 0 0,1-1-1 0 0,0 0 1 0 0,0 0 0 0 0,0 0 0 0 0,1 0 0 0 0,0-1 0 0 0,0 1 0 0 0,0-1-1 0 0,1 1 1 0 0,0-1 0 0 0,0 0 0 0 0,0-1 0 0 0,3 3-10 0 0,-3-4 18 0 0,-1 1 53 0 0,0-1 0 0 0,1 0 0 0 0,-1 0 0 0 0,1 0 0 0 0,0 0 0 0 0,0-1 0 0 0,0 1 0 0 0,0-1 0 0 0,0 0 0 0 0,0 0 0 0 0,1-1 0 0 0,-1 1 0 0 0,1-1 0 0 0,-1 0 0 0 0,1 0 0 0 0,-1-1 0 0 0,1 1 0 0 0,2-1-71 0 0,3-3 223 0 0,1 0 0 0 0,-1 0-1 0 0,0-1 1 0 0,0-1 0 0 0,-1 1 0 0 0,1-2-1 0 0,-1 1 1 0 0,0-1 0 0 0,0-1 0 0 0,-1 0-1 0 0,0 0 1 0 0,0 0 0 0 0,0-1 0 0 0,-1 0-1 0 0,0-1 1 0 0,-1 0 0 0 0,0 0-1 0 0,0 0 1 0 0,2-7-223 0 0,-2 7 76 0 0,41-110 282 0 0,-32 65-1343 0 0,-13 41 1128 0 0,-2 7-3032 0 0,-1 3-2514 0 0,1 0-3920 0 0,0 3 812 0 0</inkml:trace>
  <inkml:trace contextRef="#ctx0" brushRef="#br0" timeOffset="2049.647">2514 866 14683 0 0,'0'0'2223'0'0,"0"0"-460"0"0,0 0-153 0 0,0 0-88 0 0,0 0-193 0 0,0 0-358 0 0,0 0-363 0 0,0 0-262 0 0,0 0-204 0 0,0 0-70 0 0,0 0-16 0 0,0 0-33 0 0,0 0-12 0 0,-12 7 1 0 0,-39 21-16 0 0,49-27-7 0 0,0 0 0 0 0,0 0 0 0 0,0 0 1 0 0,1 0-1 0 0,-1 0 0 0 0,0 0 0 0 0,0 0 0 0 0,1 1 1 0 0,-1-1-1 0 0,1 1 0 0 0,-1-1 0 0 0,1 1 1 0 0,-1 0-1 0 0,1 0 0 0 0,0-1 0 0 0,0 1 0 0 0,0 0 1 0 0,0 0-1 0 0,0 0 0 0 0,0 0 0 0 0,1 0 1 0 0,-1 0-1 0 0,1 0 0 0 0,-1 1 0 0 0,1-1 0 0 0,0 0 1 0 0,0 0-1 0 0,0 0 0 0 0,0 0 0 0 0,0 1 11 0 0,0 1-56 0 0,2-1 18 0 0,0 0 0 0 0,0 0 0 0 0,0 0 0 0 0,0 0-1 0 0,0-1 1 0 0,1 1 0 0 0,-1-1 0 0 0,1 0 0 0 0,-1 1 0 0 0,1-1 0 0 0,0-1 0 0 0,0 1 0 0 0,0 0 0 0 0,0-1 0 0 0,0 1 0 0 0,1-1 0 0 0,-1 0 0 0 0,0 0 0 0 0,3 0 38 0 0,0 1-40 0 0,3 0 22 0 0,0 1-1 0 0,-1-1 0 0 0,1 1 0 0 0,-1 1 1 0 0,0 0-1 0 0,0 0 0 0 0,0 0 1 0 0,0 1-1 0 0,-1 0 0 0 0,5 5 19 0 0,24 38 87 0 0,-34-42-1 0 0,0 0-1 0 0,0-1 1 0 0,-1 1 0 0 0,1 0-1 0 0,-2 0 1 0 0,1 0 0 0 0,0 1-1 0 0,-1-1 1 0 0,-1 0 0 0 0,1 0 0 0 0,-1 0-1 0 0,0 0 1 0 0,0 0 0 0 0,0 0-1 0 0,-1 0 1 0 0,0 0 0 0 0,0-1-1 0 0,-1 1 1 0 0,1-1 0 0 0,-1 1-1 0 0,-1-1 1 0 0,1 0 0 0 0,-1 0-86 0 0,-39 25 451 0 0,-27-18-1196 0 0,39-13-3630 0 0,8 1-3611 0 0,13 0-3782 0 0</inkml:trace>
  <inkml:trace contextRef="#ctx0" brushRef="#br0" timeOffset="5995.105">2677 940 0 0 0,'0'0'1920'0'0,"0"0"421"0"0,0 0-22 0 0,0 0-145 0 0,0 0-203 0 0,0 0-299 0 0,0 0-317 0 0,0 0-300 0 0,0 0-259 0 0,0 0-193 0 0,0 0-100 0 0,2 1 62 0 0,8 2-76 0 0,0-1 0 0 0,0-1 0 0 0,0 1 0 0 0,0-1 0 0 0,0-1 0 0 0,0 0 0 0 0,0 0 0 0 0,0-1 0 0 0,0-1 0 0 0,0 1 0 0 0,4-3-489 0 0,26-1 748 0 0,94 4 63 0 0,-84 15-957 0 0,-28-10-2840 0 0,-11-3-5579 0 0,-11-1 3082 0 0,0 3 2376 0 0,0-3-818 0 0</inkml:trace>
  <inkml:trace contextRef="#ctx0" brushRef="#br0" timeOffset="6253.29">2695 1117 5457 0 0,'0'0'2359'0'0,"0"0"-472"0"0,0 0-181 0 0,0 0 4 0 0,0 0-22 0 0,0 0-71 0 0,0 0-120 0 0,0 0-153 0 0,0 0-170 0 0,0 0-220 0 0,0 0-226 0 0,0 0-108 0 0,0 0-87 0 0,18 3-63 0 0,58 12-53 0 0,7-22 255 0 0,42-19-1512 0 0,-68 13-3813 0 0,-23 4-6391 0 0,-25 5 2748 0 0</inkml:trace>
  <inkml:trace contextRef="#ctx0" brushRef="#br0" timeOffset="7039.668">3278 855 6553 0 0,'0'0'1377'0'0,"0"0"-552"0"0,0 0-231 0 0,0 0 215 0 0,0 0 275 0 0,0 0 82 0 0,0 0-168 0 0,0 0-245 0 0,0 0-181 0 0,0 0-125 0 0,0 0-34 0 0,0 0-21 0 0,0 0-14 0 0,4 30 3761 0 0,-12 21-2306 0 0,-19 47-544 0 0,-18 18-724 0 0,15-39-421 0 0,10-22-30 0 0,21-92 1621 0 0,25-48-1619 0 0,21 2-109 0 0,91-109 52 0 0,-106 155-86 0 0,-32 37 7 0 0,0 0-12 0 0,0 0-24 0 0,-6 110-48 0 0,5 62 89 0 0,23-123-32 0 0,-7-30 32 0 0,-13-17 20 0 0,0-1 0 0 0,0 0 1 0 0,0 0-1 0 0,0 0 0 0 0,0 0 1 0 0,1 0-1 0 0,-1 0 0 0 0,0 0 1 0 0,0-1-1 0 0,1 1 0 0 0,-1-1 1 0 0,1 0-1 0 0,-1 1 0 0 0,0-1 1 0 0,1 0-1 0 0,-1-1 0 0 0,1 1 1 0 0,-1 0-1 0 0,0-1 0 0 0,1 1 1 0 0,-1-1-1 0 0,0 0 0 0 0,0 0 1 0 0,2 0-6 0 0,23-33 176 0 0,50-90 832 0 0,-46 43-645 0 0,-10 19-257 0 0,-10-19-548 0 0,-11 80-70 0 0,2-11 1780 0 0,-1 9-3145 0 0,1 1-3944 0 0,2 2-5460 0 0,2 0 2119 0 0</inkml:trace>
  <inkml:trace contextRef="#ctx0" brushRef="#br0" timeOffset="7559.655">3777 918 9098 0 0,'0'0'1584'0'0,"0"0"-337"0"0,0 0-9 0 0,0 0 90 0 0,0 0-30 0 0,0 0-191 0 0,0 0-267 0 0,0 0-225 0 0,0 0-129 0 0,-8 31-100 0 0,-21 98-59 0 0,20-60 223 0 0,3 91 1420 0 0,6-159-1718 0 0,0-1 55 0 0,0 0 58 0 0,0 0 33 0 0,0 0 64 0 0,0 0 45 0 0,11-11 1763 0 0,12-71-1251 0 0,83-170-218 0 0,-28 115-655 0 0,-46 112-116 0 0,-31 24-18 0 0,11 19-121 0 0,-9-9 107 0 0,0 0 0 0 0,-1 0 0 0 0,0 0 0 0 0,0 1 0 0 0,-1-1 0 0 0,0 1 0 0 0,-1-1 0 0 0,0 1 0 0 0,0-1 0 0 0,-1 1 0 0 0,-1 0 2 0 0,1 24-87 0 0,5 33-1055 0 0,11-51-2000 0 0,-6-14-1435 0 0,0-2-5238 0 0,-5 0 66 0 0</inkml:trace>
  <inkml:trace contextRef="#ctx0" brushRef="#br0" timeOffset="8034.512">4013 82 0 0 0,'0'0'2370'0'0,"0"0"-114"0"0,0 0 22 0 0,0 0 68 0 0,0 0-20 0 0,0 0-191 0 0,0 0-291 0 0,0 0-286 0 0,0 0-248 0 0,0 0-183 0 0,0 0-147 0 0,0 0-140 0 0,0 0-81 0 0,-7-14-76 0 0,-20-40-101 0 0,20 41-115 0 0,7 13-131 0 0,0 0-101 0 0,1 9-55 0 0,1-1 1 0 0,0 1 0 0 0,0-1-1 0 0,1 1 1 0 0,-1-1-1 0 0,2 0 1 0 0,-1 0 0 0 0,1 0-1 0 0,1-1 1 0 0,-1 1-1 0 0,6 4-180 0 0,10 23 364 0 0,114 226 729 0 0,-115-216-1057 0 0,-1 2 0 0 0,-3-1 0 0 0,-2 2 0 0 0,-2 0 0 0 0,-1 0 0 0 0,-3 1 0 0 0,-3 0 0 0 0,-1 0 0 0 0,-2 0 0 0 0,-3 2-36 0 0,-2-11 9 0 0,-2-1-1 0 0,-2 0 0 0 0,-1 0 0 0 0,-2-1 0 0 0,-1 0 0 0 0,-3-1 1 0 0,0 0-1 0 0,-13 18-8 0 0,-38 51-232 0 0,-29 4-1014 0 0,37-61-1183 0 0,16-23-3484 0 0,26-16 1199 0 0,7-2-6949 0 0</inkml:trace>
</inkml:ink>
</file>

<file path=ppt/ink/ink9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3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1149 6721 0 0,'0'0'2236'0'0,"0"0"-117"0"0,0 0-154 0 0,0 0-72 0 0,0 0-82 0 0,0 0-251 0 0,0 0-255 0 0,0 0-217 0 0,0 0-199 0 0,0 0-151 0 0,0 0-99 0 0,-9-14-62 0 0,-25-44-46 0 0,24 6 827 0 0,11 40-1077 0 0,18-83 952 0 0,-13 82-1118 0 0,101-163 703 0 0,-83 145-720 0 0,48-40 116 0 0,-70 71-214 0 0,0 1 1 0 0,-1-1 0 0 0,1 1 0 0 0,0 0 0 0 0,0-1-1 0 0,-1 1 1 0 0,1 0 0 0 0,0 0 0 0 0,-1 0 0 0 0,1 0-1 0 0,-1 1 1 0 0,0-1 0 0 0,1 0 0 0 0,-1 0-1 0 0,0 1 1 0 0,0-1 0 0 0,0 1 0 0 0,0-1 0 0 0,0 1-1 0 0,0 0 1 0 0,0-1 0 0 0,0 1 0 0 0,-1 0 0 0 0,1 0-1 0 0,-1 0 1 0 0,1-1 0 0 0,-1 1 0 0 0,0 0-1 0 0,1 0 1 0 0,-1 0 0 0 0,0 0 0 0 0,0 0 0 0 0,0-1-1 0 0,-1 2 0 0 0,2-1 0 0 0,32 288 210 0 0,-30-217-158 0 0,2-61-30 0 0,16-42 176 0 0,73-149-113 0 0,-85 162-82 0 0,0 1-1 0 0,0 0 1 0 0,2 1 0 0 0,0 0-1 0 0,0 1 1 0 0,2 0 0 0 0,-1 1-1 0 0,2 0 1 0 0,0 1 0 0 0,0 0-1 0 0,15-8-2 0 0,-27 19 0 0 0,0 0-1 0 0,0 0 1 0 0,0 0-1 0 0,0 1 1 0 0,0-1-1 0 0,0 1 1 0 0,0-1-1 0 0,1 1 1 0 0,-1-1-1 0 0,0 1 1 0 0,0 0-1 0 0,0 0 0 0 0,0 0 1 0 0,1 1-1 0 0,-1-1 1 0 0,0 0-1 0 0,0 1 1 0 0,0-1-1 0 0,0 1 1 0 0,0 0-1 0 0,0 0 1 0 0,0 0-1 0 0,0 0 1 0 0,0 0-1 0 0,0 0 0 0 0,0 0 1 0 0,0 1-1 0 0,-1-1 1 0 0,1 1-1 0 0,-1-1 1 0 0,1 1-1 0 0,-1-1 1 0 0,1 1-1 0 0,-1 0 1 0 0,0 0-1 0 0,0 0 1 0 0,0 0-1 0 0,0 0 0 0 0,0 1 1 0 0,27 86-13 0 0,-28-88 13 0 0,4 28-202 0 0,-1 1 1 0 0,-1-1-1 0 0,-2 0 0 0 0,-1 0 1 0 0,-1 0-1 0 0,-3 13 202 0 0,4-21-1688 0 0,1-12-1734 0 0,0 2-9889 0 0,0-11 4165 0 0</inkml:trace>
  <inkml:trace contextRef="#ctx0" brushRef="#br0" timeOffset="319.858">1189 766 10586 0 0,'0'0'4687'0'0,"0"0"-2347"0"0,0 0-837 0 0,0 0-148 0 0,0 0-144 0 0,0 0-237 0 0,0 0-250 0 0,0 0-174 0 0,-21 34-159 0 0,-65 104-155 0 0,64-88-89 0 0,22-47-115 0 0,0 1 0 0 0,0 0 1 0 0,0 0-1 0 0,0-1 0 0 0,1 1 0 0 0,-1 0 1 0 0,1-1-1 0 0,0 1 0 0 0,0 0 0 0 0,0-1 1 0 0,1 1-1 0 0,-1-1 0 0 0,1 1 0 0 0,0-1 1 0 0,0 0-1 0 0,0 0 0 0 0,0 0 0 0 0,1 0 1 0 0,-1 0-1 0 0,1-1 0 0 0,0 1 0 0 0,-1-1 1 0 0,1 1-1 0 0,0-1 0 0 0,1 0 0 0 0,-1 0 1 0 0,0 0-1 0 0,1-1 0 0 0,-1 1 0 0 0,1-1 1 0 0,-1 0-1 0 0,1 0 0 0 0,0 0-32 0 0,7 0 83 0 0,1 0 0 0 0,0-1 0 0 0,-1 0 0 0 0,1-1 0 0 0,0 0 0 0 0,0-1 0 0 0,-1 0 0 0 0,1-1 0 0 0,-1 0 0 0 0,0-1 0 0 0,0-1 0 0 0,0 1 0 0 0,-1-2 0 0 0,1 1 0 0 0,-1-1 0 0 0,-1-1 0 0 0,1 0 0 0 0,-1 0 0 0 0,0-1 0 0 0,-1 0 0 0 0,0-1 0 0 0,0 0 0 0 0,-1 0 0 0 0,0 0 0 0 0,0-1 0 0 0,-1 0 0 0 0,3-7-83 0 0,-7 12-19 0 0,0 0 0 0 0,0 0 1 0 0,-1 0-1 0 0,1 0 0 0 0,-1 0 1 0 0,0 0-1 0 0,-1 0 0 0 0,1 0 1 0 0,-1-1-1 0 0,0 1 0 0 0,0 0 1 0 0,-1 0-1 0 0,1-1 0 0 0,-1 1 1 0 0,0 0-1 0 0,-1 0 0 0 0,1 0 1 0 0,-1 0-1 0 0,0 0 0 0 0,-1 1 1 0 0,1-1-1 0 0,-1 1 0 0 0,1-1 1 0 0,-1 1-1 0 0,-1 0 0 0 0,1 0 1 0 0,-1 0-1 0 0,1 0 0 0 0,-1 1 1 0 0,0-1-1 0 0,0 1 0 0 0,-1 0 0 0 0,1 0 1 0 0,-1 1-1 0 0,1-1 0 0 0,-1 1 1 0 0,0 0-1 0 0,0 1 0 0 0,0-1 1 0 0,0 1-1 0 0,0 0 0 0 0,0 0 1 0 0,0 0-1 0 0,-1 1 0 0 0,-1-1 19 0 0,2 1-275 0 0,1-1 0 0 0,0 1 0 0 0,0-1 0 0 0,-1 1 0 0 0,1 1 0 0 0,0-1 0 0 0,-1 0 0 0 0,1 1 0 0 0,0 0 0 0 0,0 0 0 0 0,0 0 0 0 0,0 1 0 0 0,0 0 0 0 0,0-1 0 0 0,0 1 0 0 0,0 0 0 0 0,0 1 0 0 0,1-1 0 0 0,-3 3 275 0 0,-3 1-1482 0 0,-2 2-1357 0 0,3 1-3705 0 0,0 1-4534 0 0</inkml:trace>
  <inkml:trace contextRef="#ctx0" brushRef="#br0" timeOffset="869.254">1551 1108 12203 0 0,'0'0'2516'0'0,"0"0"-335"0"0,0 0-254 0 0,0 0-282 0 0,0 0-294 0 0,0 0-226 0 0,0 0-167 0 0,0 0-151 0 0,0 0-131 0 0,0 0-129 0 0,0 0-89 0 0,0 0-72 0 0,0 0-59 0 0,-7-4-61 0 0,-23-18-52 0 0,29 21-198 0 0,0-1 1 0 0,0 1-1 0 0,0-1 0 0 0,1 1 1 0 0,-1-1-1 0 0,0 1 0 0 0,1-1 0 0 0,-1 1 1 0 0,1-1-1 0 0,-1 0 0 0 0,1 1 0 0 0,0-1 1 0 0,-1 0-1 0 0,1 1 0 0 0,0-1 0 0 0,0 0 1 0 0,0 0-1 0 0,1 1 0 0 0,-1-1 0 0 0,0 0 1 0 0,1 1-1 0 0,-1-1 0 0 0,1 0 0 0 0,-1 1 1 0 0,1-1-1 0 0,0 0-16 0 0,0-1 36 0 0,83-150 422 0 0,-56 112-421 0 0,63-70 92 0 0,-84 151-350 0 0,-25 118 250 0 0,17-157-31 0 0,1 0 1 0 0,-1 1-1 0 0,1-1 1 0 0,-1 0-1 0 0,1 0 0 0 0,-1 1 1 0 0,1-1-1 0 0,0 0 1 0 0,-1 1-1 0 0,1-1 0 0 0,0 0 1 0 0,0 1-1 0 0,0-1 0 0 0,0 0 1 0 0,0 1-1 0 0,1-1 1 0 0,-1 0-1 0 0,0 1 0 0 0,1-1 1 0 0,-1 0-1 0 0,0 1 1 0 0,1-1-1 0 0,0 0 0 0 0,-1 0 1 0 0,1 0-1 0 0,0 1 0 0 0,-1-1 1 0 0,1 0-1 0 0,0 0 1 0 0,0 0-1 0 0,0 0 0 0 0,0 0 1 0 0,0-1-1 0 0,0 1 0 0 0,0 0 1 0 0,1 0-1 0 0,-1-1 1 0 0,0 1-1 0 0,0 0 0 0 0,0-1 1 0 0,1 0-1 0 0,-1 1 1 0 0,0-1-1 0 0,1 0 0 0 0,-1 1 1 0 0,0-1-1 0 0,1 0 2 0 0,66-39 73 0 0,-53 26-51 0 0,112-96-9 0 0,-90 93-148 0 0,-33 45 82 0 0,-10 134 46 0 0,32-121-937 0 0,-11-35-3178 0 0,2-5-5409 0 0,-13-2-2251 0 0</inkml:trace>
  <inkml:trace contextRef="#ctx0" brushRef="#br0" timeOffset="1283.956">2238 1024 14979 0 0,'0'0'1715'0'0,"0"0"-460"0"0,0 0-35 0 0,0 0 227 0 0,0 0 143 0 0,0 0-191 0 0,0 0-243 0 0,0 0-220 0 0,0 0-210 0 0,0 0-177 0 0,0 0-99 0 0,0 0-37 0 0,32-9-78 0 0,99-28-36 0 0,-72 9 72 0 0,-47 18-267 0 0,66-64 476 0 0,-32-4-258 0 0,-28-6-150 0 0,-21 81-193 0 0,1 1 0 0 0,0 0-1 0 0,-1-1 1 0 0,0 1-1 0 0,1 0 1 0 0,-1 0-1 0 0,0 0 1 0 0,0 1-1 0 0,0-1 1 0 0,-1 1 0 0 0,1 0-1 0 0,0-1 1 0 0,0 1-1 0 0,-1 1 1 0 0,1-1-1 0 0,0 0 1 0 0,-1 1-1 0 0,1 0 1 0 0,-1 0 0 0 0,1 0-1 0 0,-1 0 1 0 0,1 0-1 0 0,0 1 1 0 0,-1-1-1 0 0,0 1 22 0 0,-9 3-55 0 0,1 0-1 0 0,-1 1 0 0 0,0 0 1 0 0,1 1-1 0 0,0 1 1 0 0,1-1-1 0 0,-1 2 0 0 0,1 0 1 0 0,1 0-1 0 0,-1 1 1 0 0,1 0-1 0 0,1 1 0 0 0,-3 4 56 0 0,-9 7-91 0 0,1 0-1 0 0,1 2 0 0 0,0 0 1 0 0,2 1-1 0 0,1 1 0 0 0,1 0 0 0 0,2 1 1 0 0,0 1-1 0 0,-2 8 92 0 0,13-31-36 0 0,0-1 1 0 0,1 1-1 0 0,-1 0 0 0 0,0-1 1 0 0,1 1-1 0 0,0 0 1 0 0,0 0-1 0 0,0 0 0 0 0,1 0 1 0 0,-1 0-1 0 0,1 0 0 0 0,0 0 1 0 0,0 0-1 0 0,0 0 0 0 0,1 0 1 0 0,0 0-1 0 0,-1 0 1 0 0,1 0-1 0 0,0 0 0 0 0,1 0 1 0 0,-1 0-1 0 0,1-1 0 0 0,0 1 1 0 0,0 0-1 0 0,0-1 1 0 0,0 0-1 0 0,1 1 0 0 0,-1-1 1 0 0,1 0-1 0 0,0 0 0 0 0,0 0 1 0 0,0-1-1 0 0,0 1 0 0 0,0-1 1 0 0,0 0-1 0 0,1 0 1 0 0,-1 0-1 0 0,1 0 0 0 0,0 0 36 0 0,14 0-353 0 0,0 0-1 0 0,1-1 1 0 0,-1-1-1 0 0,0 0 0 0 0,1-2 1 0 0,-1 0-1 0 0,0-1 1 0 0,0-1-1 0 0,0-1 0 0 0,-1 0 1 0 0,1-1-1 0 0,13-8 354 0 0,70-30-8516 0 0,-51 21-523 0 0,-37 16 4293 0 0</inkml:trace>
  <inkml:trace contextRef="#ctx0" brushRef="#br0" timeOffset="1692.967">2655 1182 8146 0 0,'0'0'2782'0'0,"0"0"-440"0"0,0 0-193 0 0,0 0-186 0 0,0 0-272 0 0,0 0-320 0 0,0 0-248 0 0,0 0-172 0 0,0 0-96 0 0,0 0-60 0 0,0 0-62 0 0,0 0-34 0 0,0 0-101 0 0,18-27-100 0 0,56-88-83 0 0,38-59 844 0 0,-80 100-1162 0 0,-10 38-163 0 0,-22 35-26 0 0,0 35-488 0 0,-3-11 433 0 0,0-9 68 0 0,1 0 0 0 0,1 0 0 0 0,0 0 0 0 0,0 0 0 0 0,2 0 0 0 0,0 0 0 0 0,0 0 0 0 0,1 0 0 0 0,4 12 79 0 0,-2-21 9 0 0,-1-1 1 0 0,1 0-1 0 0,0 0 0 0 0,0 0 0 0 0,0-1 1 0 0,0 1-1 0 0,1-1 0 0 0,0 0 1 0 0,-1 0-1 0 0,1 0 0 0 0,0-1 0 0 0,0 0 1 0 0,1 0-1 0 0,-1 0 0 0 0,0-1 0 0 0,1 0 1 0 0,-1 0-1 0 0,1 0 0 0 0,-1 0 1 0 0,1-1-1 0 0,-1 0 0 0 0,6-1-9 0 0,-2 0 86 0 0,0-2 0 0 0,0 1 0 0 0,0-2 0 0 0,-1 1 0 0 0,1-1 0 0 0,-1 0-1 0 0,0-1 1 0 0,0 1 0 0 0,-1-2 0 0 0,1 1 0 0 0,-1-1 0 0 0,0 0 0 0 0,0-1 0 0 0,-1 0 0 0 0,0 0 0 0 0,0 0-1 0 0,1-3-85 0 0,27-49 243 0 0,-20 0-1285 0 0,-13 43-2663 0 0,2 0-4157 0 0,-2 11-4706 0 0</inkml:trace>
  <inkml:trace contextRef="#ctx0" brushRef="#br0" timeOffset="2515.267">3548 229 7001 0 0,'0'0'3225'0'0,"0"0"-971"0"0,0 0-318 0 0,0 0-163 0 0,0 0-134 0 0,0 0-223 0 0,0 0-284 0 0,0 0-307 0 0,0 0-288 0 0,0 0-158 0 0,0 0-11 0 0,0 0 81 0 0,0 0 75 0 0,4 21-37 0 0,18 124 309 0 0,7 68 483 0 0,-25-136-1074 0 0,-4 155 34 0 0,-28-104-996 0 0,13-87-3317 0 0,5-41-12395 0 0,4-3 11305 0 0</inkml:trace>
  <inkml:trace contextRef="#ctx0" brushRef="#br0" timeOffset="2781.458">3275 681 9722 0 0,'0'0'2685'0'0,"0"0"-1377"0"0,0 0-207 0 0,0 0 352 0 0,0 0 152 0 0,0 0-112 0 0,0 0-216 0 0,0 0-246 0 0,0 0-269 0 0,34 3-206 0 0,109 8-167 0 0,-32-25 85 0 0,66-28 86 0 0,-88 19-3488 0 0,-3 4-8370 0 0,-69 15 1108 0 0</inkml:trace>
  <inkml:trace contextRef="#ctx0" brushRef="#br0" timeOffset="33053.002">267 11 0 0 0,'0'0'380'0'0,"0"0"826"0"0,0 0 95 0 0,0 0-124 0 0,0 0-64 0 0,0 0-143 0 0,0 0-102 0 0,-4-2-59 0 0,-11-5-12 0 0,11 5 16 0 0,4 2 39 0 0,0 0 15 0 0,-22 22 2384 0 0,-1 12-2745 0 0,3 0-1 0 0,1 1 0 0 0,1 1 0 0 0,2 1 1 0 0,2 0-1 0 0,1 1 0 0 0,2 1 0 0 0,-5 30-505 0 0,5-26 290 0 0,-9 43 147 0 0,4 2 0 0 0,4 0 0 0 0,4 1 1 0 0,3 0-1 0 0,6 51-437 0 0,2-109 223 0 0,1-1 0 0 0,1 1 0 0 0,1-1 0 0 0,2 0 0 0 0,1-1 0 0 0,2 0 0 0 0,0 0 0 0 0,2-1 0 0 0,10 15-223 0 0,-7-21 218 0 0,0 0 1 0 0,2-1-1 0 0,0-1 1 0 0,1 0-1 0 0,1-2 0 0 0,1 0 1 0 0,0-2-1 0 0,1 0 1 0 0,1-1-1 0 0,5 1-218 0 0,35 27 451 0 0,-13-6-136 0 0,-41 0-75 0 0,-10-19-4450 0 0,0-3-8424 0 0,1-11 3359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0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84,'39'0,"26"0,8 0,-4 0,-10 0,-9-4,-8-3,-7 1,-5 2,-2 0,-6-3,-7-1</inkml:trace>
  <inkml:trace contextRef="#ctx0" brushRef="#br0" timeOffset="254.124">226 0,'5'34,"6"25,7 2,-1-3,2-13,3-13,2-13,-3-8</inkml:trace>
</inkml:ink>
</file>

<file path=ppt/ink/ink9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3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55 1688 0 0,'0'0'2750'0'0,"0"0"-700"0"0,0 0-346 0 0,0 0 31 0 0,0 0 107 0 0,0 0 23 0 0,0 0-148 0 0,0 0-287 0 0,0 0-314 0 0,0 0-256 0 0,0 0-185 0 0,-12-9-124 0 0,-40-25-80 0 0,49 32-404 0 0,0 1 1 0 0,0-1 0 0 0,0 1 0 0 0,0 0 0 0 0,0 0-1 0 0,0 0 1 0 0,0 0 0 0 0,0 1 0 0 0,-1-1-1 0 0,1 1 1 0 0,0 0 0 0 0,0-1 0 0 0,-1 2 0 0 0,1-1-1 0 0,0 0 1 0 0,0 1 0 0 0,-1-1 0 0 0,1 1-1 0 0,0 0 1 0 0,0 0 0 0 0,-1 0-68 0 0,0 1 96 0 0,-21 8 131 0 0,0 0 1 0 0,0 2 0 0 0,1 1 0 0 0,1 1 0 0 0,0 1-1 0 0,1 1 1 0 0,-4 6-228 0 0,24-21 17 0 0,-34 36 272 0 0,36-34-282 0 0,0-1 0 0 0,0 0 1 0 0,1 1-1 0 0,-1-1 0 0 0,0 1 0 0 0,1-1 0 0 0,0 0 1 0 0,-1 1-1 0 0,1-1 0 0 0,0 0 0 0 0,0 0 0 0 0,0 1 0 0 0,1-1 1 0 0,-1 0-1 0 0,0 0 0 0 0,1 0 0 0 0,-1 0 0 0 0,1-1 1 0 0,0 1-1 0 0,0 0 0 0 0,-1-1 0 0 0,1 1 0 0 0,0-1 0 0 0,0 0 1 0 0,1 1-1 0 0,-1-1 0 0 0,0 0 0 0 0,0 0 0 0 0,1 0-7 0 0,6 5 32 0 0,186 94 519 0 0,-188-97-493 0 0,0 1 0 0 0,0 0 0 0 0,0 0 0 0 0,0 0 0 0 0,0 0 0 0 0,-1 1 0 0 0,0 0 0 0 0,0 1 0 0 0,-1-1 0 0 0,1 1 0 0 0,-1 0 0 0 0,0 1 0 0 0,-1-1 0 0 0,0 1 0 0 0,0 0 0 0 0,0 0 0 0 0,-1 0 0 0 0,0 1 0 0 0,0-1 0 0 0,-1 1 0 0 0,1-1 0 0 0,-2 1 0 0 0,1 0 0 0 0,-1 3-58 0 0,-3-4 75 0 0,0-1 0 0 0,0 1 1 0 0,-1-1-1 0 0,0 0 0 0 0,0 0 0 0 0,0 0 0 0 0,-1 0 0 0 0,0-1 0 0 0,0 1 0 0 0,0-1 0 0 0,-1 0 0 0 0,0 0 1 0 0,0-1-1 0 0,0 1 0 0 0,-1-1 0 0 0,-2 2-75 0 0,-98 49 355 0 0,87-48-360 0 0,0-1 1 0 0,0-1 0 0 0,-1-1 0 0 0,0 0 0 0 0,0-2 0 0 0,0 0-1 0 0,0-1 1 0 0,-16-2 4 0 0,34 1-104 0 0,1 0 0 0 0,-1 0 0 0 0,1 0 0 0 0,-1 0 0 0 0,1 0 0 0 0,0 0 0 0 0,-1 0 0 0 0,1-1 0 0 0,0 1 0 0 0,-1-1 0 0 0,1 1 0 0 0,0-1 0 0 0,-1 1 0 0 0,1-1 0 0 0,0 0 0 0 0,0 0 0 0 0,0 0 0 0 0,-1 1 0 0 0,1-1 0 0 0,0 0 0 0 0,0 0 0 0 0,0-1 0 0 0,1 1 0 0 0,-1 0 0 0 0,0 0 0 0 0,0 0 0 0 0,1-1 0 0 0,-1 1 0 0 0,0 0 0 0 0,1 0 0 0 0,-1-1 0 0 0,1 1 0 0 0,0-1 0 0 0,0 1 0 0 0,-1-1 104 0 0,3-14-4784 0 0,7 2-3671 0 0,-4 7-2245 0 0</inkml:trace>
</inkml:ink>
</file>

<file path=ppt/ink/ink9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4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366 494 0 0 0,'0'0'1187'0'0,"0"0"751"0"0,0 0 183 0 0,0 0-107 0 0,0 0-205 0 0,0 0-218 0 0,0 0-186 0 0,0 0-151 0 0,1-3-122 0 0,-1 3-1048 0 0,0-1-1 0 0,0 0 1 0 0,0 1-1 0 0,0-1 1 0 0,0 1-1 0 0,0-1 1 0 0,0 0-1 0 0,0 1 1 0 0,0-1-1 0 0,0 1 1 0 0,0-1-1 0 0,0 1 1 0 0,0-1-1 0 0,-1 1 1 0 0,1-1-1 0 0,0 0 1 0 0,0 1-1 0 0,-1-1 1 0 0,1 1-1 0 0,0 0 1 0 0,-1-1-1 0 0,1 1 1 0 0,0-1-1 0 0,-1 1 1 0 0,1-1-1 0 0,-1 1 1 0 0,1 0-1 0 0,-1-1 1 0 0,1 1-1 0 0,-1 0 1 0 0,1 0-1 0 0,-1-1 1 0 0,1 1-1 0 0,-1 0 1 0 0,1 0-1 0 0,-1 0 1 0 0,0-1-1 0 0,1 1 1 0 0,-1 0-1 0 0,1 0 1 0 0,-1 0-1 0 0,1 0 1 0 0,-1 0-1 0 0,0 0 1 0 0,1 0 0 0 0,-1 1-1 0 0,1-1 1 0 0,-1 0-1 0 0,1 0 1 0 0,-1 0-1 0 0,1 0 1 0 0,-1 1-1 0 0,1-1 1 0 0,-1 0-1 0 0,1 1 1 0 0,-1-1-1 0 0,1 0 1 0 0,-1 1-1 0 0,0-1-83 0 0,-11 1 268 0 0,2 1 14 0 0,-1 0 1 0 0,0 1-1 0 0,0 0 1 0 0,1 1-1 0 0,0 0 1 0 0,0 0-1 0 0,0 1 1 0 0,0 1 0 0 0,1 0-1 0 0,-7 5-282 0 0,7-5 150 0 0,-7 3-38 0 0,0 1 1 0 0,1 1-1 0 0,0 0 0 0 0,0 1 1 0 0,1 1-1 0 0,1 0 0 0 0,0 1 1 0 0,1 0-1 0 0,1 1 1 0 0,0 0-1 0 0,1 1 0 0 0,1 0 1 0 0,0 1-1 0 0,1 0 1 0 0,-2 7-113 0 0,3 109 546 0 0,9-126-528 0 0,1 0-1 0 0,0-1 0 0 0,0 1 1 0 0,0-1-1 0 0,1 0 1 0 0,0 0-1 0 0,0 0 0 0 0,1 0 1 0 0,0-1-1 0 0,0 1 1 0 0,0-1-1 0 0,1-1 0 0 0,-1 1 1 0 0,1-1-1 0 0,0 0 1 0 0,0 0-1 0 0,1 0 0 0 0,-1-1 1 0 0,1 0-1 0 0,0-1 1 0 0,-1 1-1 0 0,1-1 0 0 0,5 0-17 0 0,2 3-217 0 0,0-1-1 0 0,1-1 1 0 0,0-1-1 0 0,-1 0 1 0 0,1-1-1 0 0,0 0 1 0 0,0-1-1 0 0,0-1 1 0 0,0 0-1 0 0,3-2 218 0 0,89-27-8964 0 0,-61 11-724 0 0,-30 12 5262 0 0</inkml:trace>
  <inkml:trace contextRef="#ctx0" brushRef="#br0" timeOffset="1324.197">1001 545 4329 0 0,'0'0'1483'0'0,"0"0"-1"0"0,0 0 114 0 0,0 0 188 0 0,0 0 47 0 0,0 0-132 0 0,0 0-228 0 0,0 0-265 0 0,0 0-214 0 0,0 0-157 0 0,-32 18-94 0 0,-101 60-34 0 0,50-15 518 0 0,71-52-1113 0 0,-1 0 1 0 0,2 0 0 0 0,-1 2-1 0 0,2-1 1 0 0,-1 1 0 0 0,2 1-1 0 0,0 0 1 0 0,1 0 0 0 0,0 1-1 0 0,1 0 1 0 0,0 0 0 0 0,2 1 0 0 0,0-1-1 0 0,0 1 1 0 0,2 1 0 0 0,-2 10-113 0 0,5-18 9 0 0,-1-7-7 0 0,1 1 1 0 0,0 0-1 0 0,0 0 0 0 0,0 0 1 0 0,0 0-1 0 0,0 0 1 0 0,1 0-1 0 0,-1 0 1 0 0,1-1-1 0 0,0 1 0 0 0,0 0 1 0 0,0 0-1 0 0,0-1 1 0 0,0 1-1 0 0,0 0 1 0 0,1-1-1 0 0,-1 1 1 0 0,1-1-1 0 0,0 0 0 0 0,0 1 1 0 0,0-1-1 0 0,1 1-2 0 0,5 0 31 0 0,1 0 1 0 0,-1 0-1 0 0,1 0 0 0 0,0-1 0 0 0,-1-1 0 0 0,1 1 1 0 0,0-2-1 0 0,0 1 0 0 0,0-1 0 0 0,0 0 0 0 0,0-1 1 0 0,0 0-1 0 0,0-1 0 0 0,0 0 0 0 0,0 0 0 0 0,-1 0 0 0 0,1-1 1 0 0,-1-1-1 0 0,0 0 0 0 0,0 0 0 0 0,0 0 0 0 0,0-1 1 0 0,-1 0-1 0 0,0 0 0 0 0,0-1 0 0 0,0 0-31 0 0,20-13 113 0 0,-1 0-1 0 0,-1-2 1 0 0,-1-1 0 0 0,-1-1-1 0 0,-1-1 1 0 0,-1 0-1 0 0,10-18-112 0 0,-26 34 31 0 0,20-28 110 0 0,-2-1 0 0 0,-2-2 0 0 0,-1 0 0 0 0,12-34-141 0 0,-28 48 156 0 0,-4 24-115 0 0,0 1-17 0 0,0 2-61 0 0,-36 110-96 0 0,32-98 117 0 0,0 1 1 0 0,1-1 0 0 0,1 1-1 0 0,1 0 1 0 0,0 0 0 0 0,1 0-1 0 0,0 0 1 0 0,2 0 0 0 0,0 0-1 0 0,2 9 16 0 0,-2-18-8 0 0,0-1 0 0 0,0 0 0 0 0,1 0-1 0 0,0 1 1 0 0,0-1 0 0 0,0-1-1 0 0,0 1 1 0 0,1 0 0 0 0,0-1 0 0 0,0 0-1 0 0,0 0 1 0 0,1 0 0 0 0,-1 0-1 0 0,1-1 1 0 0,0 0 0 0 0,0 0 0 0 0,0 0-1 0 0,0 0 1 0 0,1-1 0 0 0,-1 0-1 0 0,1 0 1 0 0,3 1 8 0 0,6 0-18 0 0,1 0 1 0 0,-1 0-1 0 0,0-1 0 0 0,1-1 0 0 0,-1-1 0 0 0,1 0 1 0 0,14-3 17 0 0,-12-1 17 0 0,0-1 1 0 0,0-1-1 0 0,0-1 0 0 0,-1-1 1 0 0,0 0-1 0 0,-1-1 1 0 0,1-1-1 0 0,-2 0 1 0 0,1-1-1 0 0,-2-1 1 0 0,0 0-1 0 0,9-10-17 0 0,105-134 340 0 0,-93 106-273 0 0,-12 16-59 0 0,-1-2 0 0 0,-1 0 0 0 0,-2-2 1 0 0,-2 0-1 0 0,-1-1 0 0 0,-2 0 0 0 0,3-22-8 0 0,-11 36-49 0 0,-1-1 1 0 0,-2 0-1 0 0,0 0 0 0 0,-2 0 1 0 0,-1 0-1 0 0,-2-24 49 0 0,1 48-7 0 0,1-1 0 0 0,0 0 0 0 0,-1 0 0 0 0,1 0 0 0 0,-1 0 0 0 0,0 1 0 0 0,0-1 0 0 0,0 0 0 0 0,-1 1 1 0 0,1-1-1 0 0,0 1 0 0 0,-1 0 0 0 0,0-1 0 0 0,1 1 0 0 0,-1 0 0 0 0,0 0 0 0 0,0 0 0 0 0,0 0 0 0 0,-1 0 0 0 0,1 0 0 0 0,0 1 0 0 0,-1-1 0 0 0,1 1 0 0 0,-1-1 0 0 0,1 1 0 0 0,-1 0 0 0 0,0 0 0 0 0,1 0 0 0 0,-1 1 0 0 0,0-1 0 0 0,0 1 0 0 0,0-1 0 0 0,0 1 1 0 0,1 0-1 0 0,-1 0 0 0 0,0 0 0 0 0,0 1 0 0 0,0-1 0 0 0,0 0 0 0 0,1 1 0 0 0,-1 0 0 0 0,0 0 0 0 0,0 0 0 0 0,1 0 0 0 0,-1 0 0 0 0,-2 2 7 0 0,-11 9-18 0 0,0 1-1 0 0,1 1 1 0 0,0 0-1 0 0,1 1 1 0 0,1 0-1 0 0,0 1 1 0 0,1 1-1 0 0,1 0 1 0 0,1 0 0 0 0,0 1-1 0 0,1 1 1 0 0,0 3 18 0 0,-7 14-10 0 0,1 2 1 0 0,2 0-1 0 0,2 0 1 0 0,2 1-1 0 0,1 0 0 0 0,2 1 1 0 0,-1 35 9 0 0,7-65-2 0 0,-1-1-1 0 0,1 1 1 0 0,1-1 0 0 0,0 0 0 0 0,0 1-1 0 0,1-1 1 0 0,0 0 0 0 0,0 0 0 0 0,1 0-1 0 0,0 0 1 0 0,1 0 0 0 0,0-1-1 0 0,0 1 1 0 0,1-1 0 0 0,0 0 0 0 0,1-1-1 0 0,-1 1 1 0 0,1-1 0 0 0,1 0 0 0 0,0 0-1 0 0,0-1 1 0 0,0 0 0 0 0,0 0 0 0 0,1-1-1 0 0,0 0 1 0 0,0 0 0 0 0,1-1-1 0 0,-1 0 1 0 0,1 0 0 0 0,4 0 2 0 0,13 2 34 0 0,1-1 0 0 0,-1-1 0 0 0,1-2 0 0 0,0 0 0 0 0,0-2-1 0 0,0-1 1 0 0,11-3-34 0 0,-16 2 77 0 0,0-1-1 0 0,0-2 0 0 0,0 0 0 0 0,0-1 0 0 0,-1-1 0 0 0,0-1 1 0 0,0-1-1 0 0,-1-1 0 0 0,-1-1 0 0 0,1 0 0 0 0,-2-2 1 0 0,1 0-1 0 0,-2-1 0 0 0,0-1 0 0 0,-1 0 0 0 0,5-6-76 0 0,-15 12 21 0 0,1 1 0 0 0,-1-1 0 0 0,-1 0 0 0 0,0 0 0 0 0,0-1 0 0 0,-1 1 0 0 0,0-1 0 0 0,-1 0 0 0 0,0 0 1 0 0,-1-1-1 0 0,1 1 0 0 0,-2 0 0 0 0,0-1 0 0 0,0 1 0 0 0,-1-1 0 0 0,0 0 0 0 0,-2-9-21 0 0,1 17-24 0 0,-1-1 0 0 0,0 1 0 0 0,0 0 1 0 0,0 0-1 0 0,0 0 0 0 0,-1 0 0 0 0,1 0 0 0 0,-1 0 1 0 0,1 1-1 0 0,-1-1 0 0 0,0 1 0 0 0,0 0 1 0 0,0 0-1 0 0,0 0 0 0 0,-1 0 0 0 0,1 0 0 0 0,0 1 1 0 0,-1-1-1 0 0,0 1 0 0 0,1 0 0 0 0,-1 0 0 0 0,1 1 1 0 0,-1-1-1 0 0,0 1 0 0 0,0-1 0 0 0,1 1 1 0 0,-1 0-1 0 0,0 1 0 0 0,1-1 0 0 0,-1 1 0 0 0,0-1 1 0 0,1 1-1 0 0,-1 0 0 0 0,0 1 0 0 0,1-1 1 0 0,-2 1 22 0 0,-9 6-71 0 0,1 1-1 0 0,1 0 0 0 0,0 0 0 0 0,0 2 1 0 0,1-1-1 0 0,0 1 0 0 0,1 1 1 0 0,0 0-1 0 0,1 0 0 0 0,0 1 0 0 0,1 0 1 0 0,1 1-1 0 0,0-1 0 0 0,0 1 0 0 0,2 1 1 0 0,0-1-1 0 0,0 1 0 0 0,1 0 0 0 0,1 0 1 0 0,-1 13 72 0 0,3-23-15 0 0,-1 0 0 0 0,1 0 1 0 0,0 0-1 0 0,1 0 1 0 0,-1 0-1 0 0,1 1 1 0 0,0-1-1 0 0,0 0 1 0 0,1 0-1 0 0,-1 1 0 0 0,1-1 1 0 0,1 0-1 0 0,-1 0 1 0 0,0 0-1 0 0,1 0 1 0 0,0 0-1 0 0,1-1 1 0 0,-1 1-1 0 0,1 0 0 0 0,-1-1 1 0 0,1 0-1 0 0,1 1 1 0 0,-1-1-1 0 0,1-1 1 0 0,-1 1-1 0 0,1 0 1 0 0,0-1-1 0 0,0 0 0 0 0,1 0 1 0 0,-1 0-1 0 0,1 0 1 0 0,-1-1-1 0 0,1 0 1 0 0,1 1 14 0 0,7 0 68 0 0,1 1 0 0 0,-1-2 0 0 0,1 0-1 0 0,0-1 1 0 0,0 0 0 0 0,0-1 0 0 0,-1 0 0 0 0,1-1 0 0 0,0-1 0 0 0,0 0 0 0 0,-1-1 0 0 0,1 0 0 0 0,-1-1 0 0 0,0-1 0 0 0,0 0 0 0 0,9-5-68 0 0,22-14 525 0 0,-1-1 0 0 0,-1-3 0 0 0,37-31-525 0 0,-74 55 12 0 0,166-133 490 0 0,-163 129-490 0 0,1 1-1 0 0,0 0 0 0 0,0 0 1 0 0,0 1-1 0 0,1 0 0 0 0,0 0 0 0 0,0 1 1 0 0,1 1-1 0 0,-1 0 0 0 0,1 0 1 0 0,0 1-1 0 0,0 0 0 0 0,7 0-11 0 0,-15 5-2 0 0,0 0 0 0 0,0 0 0 0 0,0 0-1 0 0,0 0 1 0 0,0 1 0 0 0,0 0 0 0 0,-1-1 0 0 0,1 1 0 0 0,-1 0-1 0 0,0 0 1 0 0,0 0 0 0 0,0 1 0 0 0,0-1 0 0 0,0 0-1 0 0,-1 1 1 0 0,0-1 0 0 0,1 1 0 0 0,-1 0 0 0 0,-1-1 0 0 0,1 1-1 0 0,0 0 1 0 0,-1 0 0 0 0,0-1 0 0 0,0 1 0 0 0,0 0-1 0 0,0 0 1 0 0,-1-1 0 0 0,1 1 0 0 0,-1 0 0 0 0,0 1 2 0 0,1 0 0 0 0,3 143 26 0 0,-5-143-24 0 0,0 1 0 0 0,-1-1-1 0 0,0 0 1 0 0,0 0 0 0 0,0 0 0 0 0,0-1-1 0 0,-1 1 1 0 0,0-1 0 0 0,0 1-1 0 0,0-1 1 0 0,-1-1 0 0 0,1 1-1 0 0,-1 0 1 0 0,0-1 0 0 0,0 0-1 0 0,0 0 1 0 0,0-1 0 0 0,-1 0-1 0 0,1 1 1 0 0,-1-2 0 0 0,1 1-1 0 0,-1-1 1 0 0,0 1 0 0 0,1-2-1 0 0,-1 1 1 0 0,0-1 0 0 0,-2 1-2 0 0,-71 2-452 0 0,74-1 466 0 0,5-2-27 0 0,1 0 0 0 0,-1 0 0 0 0,0 0-1 0 0,1 0 1 0 0,-1 0 0 0 0,0 1 0 0 0,0-1 0 0 0,1 0-1 0 0,-1 0 1 0 0,0 1 0 0 0,0-1 0 0 0,0 0-1 0 0,1 0 1 0 0,-1 1 0 0 0,0-1 0 0 0,0 0-1 0 0,0 0 1 0 0,0 1 0 0 0,1-1 0 0 0,-1 0 0 0 0,0 1-1 0 0,0-1 1 0 0,0 0 0 0 0,0 1 0 0 0,0-1-1 0 0,0 0 1 0 0,0 1 0 0 0,0-1 0 0 0,0 0-1 0 0,0 0 1 0 0,0 1 0 0 0,0-1 0 0 0,0 0 0 0 0,0 1-1 0 0,0-1 1 0 0,0 0 0 0 0,0 1 0 0 0,-1-1-1 0 0,1 0 1 0 0,0 1 0 0 0,0-1 0 0 0,0 0-1 0 0,0 0 1 0 0,-1 1 0 0 0,1-1 0 0 0,0 0 0 0 0,0 0-1 0 0,-1 1 1 0 0,1-1 0 0 0,0 0 0 0 0,0 0-1 0 0,-1 0 1 0 0,1 0 0 0 0,0 1 0 0 0,-1-1 0 0 0,1 0-1 0 0,0 0 1 0 0,-1 0 0 0 0,1 0 0 0 0,0 0-1 0 0,0 0 1 0 0,-1 0 13 0 0,14 10 37 0 0,61 27 322 0 0,-52-33-113 0 0,1-2 0 0 0,-1 0 0 0 0,1-2 0 0 0,0 0 1 0 0,-1-2-1 0 0,1 0 0 0 0,-1-2 0 0 0,1 0 0 0 0,-1-2 0 0 0,-1 0 0 0 0,1-1 0 0 0,3-3-246 0 0,0-1 169 0 0,0-1 0 0 0,0-1 0 0 0,-2-1 0 0 0,0-1 1 0 0,0-1-1 0 0,9-10-169 0 0,-2-10-156 0 0,-21 20-987 0 0,-9 13-4062 0 0,-1 0-5073 0 0,-2 3-2576 0 0</inkml:trace>
</inkml:ink>
</file>

<file path=ppt/ink/ink9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7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67 619 8450 0 0,'0'0'1835'0'0,"0"0"36"0"0,0 0-33 0 0,0 0-97 0 0,0 0-128 0 0,0 0-189 0 0,0 0-232 0 0,0 0-249 0 0,0 0-272 0 0,0 0-208 0 0,0 0-122 0 0,0 0-37 0 0,0 0 35 0 0,-9 12 25 0 0,-29 42-1 0 0,35-49-305 0 0,0 1 0 0 0,0 0 0 0 0,1 0 0 0 0,0 0 0 0 0,0 0 0 0 0,1 0 0 0 0,0 0 0 0 0,0 1 0 0 0,0-1 0 0 0,1 0 0 0 0,0 1 0 0 0,0-1 1 0 0,0 0-1 0 0,1 1 0 0 0,0 0-58 0 0,0 19 180 0 0,-1-19-130 0 0,0 0 1 0 0,1 0 0 0 0,0 0-1 0 0,0 0 1 0 0,0 0 0 0 0,1 0-1 0 0,0 0 1 0 0,0-1-1 0 0,1 1 1 0 0,-1 0 0 0 0,1-1-1 0 0,1 0 1 0 0,0 0 0 0 0,-1 0-1 0 0,2 0 1 0 0,-1-1 0 0 0,1 1-1 0 0,0-1 1 0 0,0 0 0 0 0,0-1-1 0 0,1 1 1 0 0,-1-1 0 0 0,1 0-1 0 0,0 0 1 0 0,0-1-1 0 0,1 0 1 0 0,-1 0 0 0 0,1 0-1 0 0,-1-1 1 0 0,1 0 0 0 0,0 0-1 0 0,0-1 1 0 0,0 0 0 0 0,0 0-1 0 0,0-1 1 0 0,0 1 0 0 0,0-2-1 0 0,0 1 1 0 0,0-1 0 0 0,0 0-1 0 0,0 0 1 0 0,0-1-1 0 0,3-1-50 0 0,10-6 57 0 0,0-2 1 0 0,-1 0-1 0 0,0-1 0 0 0,-1-1 0 0 0,0 0 0 0 0,-1-2 0 0 0,0 0 0 0 0,-2-1 0 0 0,0 0-57 0 0,45-45 103 0 0,-25 31-34 0 0,-34 29-102 0 0,-1 1-6 0 0,22 36-33 0 0,-13-13 80 0 0,6 8-14 0 0,-13-24 6 0 0,1-1 0 0 0,0 1 0 0 0,1 0 0 0 0,-1-1-1 0 0,1 0 1 0 0,1 0 0 0 0,-1 0 0 0 0,1 0 0 0 0,0-1 0 0 0,0 1-1 0 0,1-1 1 0 0,0-1 0 0 0,-1 1 0 0 0,3 0 0 0 0,-1-1 11 0 0,0 0 0 0 0,1 0 0 0 0,-1-1 0 0 0,1 0 0 0 0,0 0 0 0 0,0-1 0 0 0,1 0 0 0 0,-1 0 0 0 0,0-1 0 0 0,1 0 0 0 0,-1 0 0 0 0,0-1 0 0 0,1 0 0 0 0,-1-1 0 0 0,1 0 0 0 0,-1 0 0 0 0,0-1 0 0 0,0 0 0 0 0,0 0 0 0 0,0-1 0 0 0,2-1-11 0 0,1-1 94 0 0,1-1 0 0 0,-1-1 0 0 0,0 0 0 0 0,0 0 0 0 0,-1-1 1 0 0,0 0-1 0 0,0-1 0 0 0,-1 0 0 0 0,0-1 0 0 0,7-9-94 0 0,0-6 111 0 0,-1 0 0 0 0,-2 0-1 0 0,0-2 1 0 0,-1 1 0 0 0,-2-2-1 0 0,7-26-110 0 0,-11-2 933 0 0,-5 44-3794 0 0,0 17-6888 0 0,-1 3 2397 0 0,0-1-2977 0 0</inkml:trace>
  <inkml:trace contextRef="#ctx0" brushRef="#br0" timeOffset="253.931">1404 718 15443 0 0,'0'0'1294'0'0,"0"0"-30"0"0,0 0 47 0 0,0 0 4 0 0,0 0-153 0 0,0 0-299 0 0,-10 35-295 0 0,-28 107-244 0 0,31-117-262 0 0,4-18-69 0 0,1 0 0 0 0,0 0 0 0 0,0 0 0 0 0,0 0 0 0 0,1 0 0 0 0,0 0 0 0 0,0 0 0 0 0,1 0 0 0 0,0 1 0 0 0,0-1 0 0 0,1 0 0 0 0,1 4 7 0 0,13 20-2265 0 0,-10-26-2272 0 0,1-4-3855 0 0,-3-1 64 0 0</inkml:trace>
  <inkml:trace contextRef="#ctx0" brushRef="#br0" timeOffset="509.729">1234 376 9010 0 0,'0'0'696'0'0,"0"0"-416"0"0,0 0-360 0 0,0 0-384 0 0,0 0-704 0 0,0 0-1337 0 0,0 0-1176 0 0,0 0 1593 0 0</inkml:trace>
  <inkml:trace contextRef="#ctx0" brushRef="#br0" timeOffset="669.071">1858 0 11274 0 0,'0'0'3944'0'0,"0"0"-2409"0"0,0 0-558 0 0,0 0 264 0 0,0 0 259 0 0,0 0 55 0 0,0 0-305 0 0,0 0-338 0 0,0 0-263 0 0,1 32-217 0 0,7 100-117 0 0,0 245 340 0 0,-4-292-984 0 0,-3 1-1 0 0,-5-1 1 0 0,-10 60 329 0 0,10-114-1825 0 0,2 41 3873 0 0,3-47-5168 0 0,-1-2-3997 0 0,1 0-5525 0 0,-1-23 10047 0 0</inkml:trace>
  <inkml:trace contextRef="#ctx0" brushRef="#br0" timeOffset="927.001">1481 744 10290 0 0,'0'0'1617'0'0,"0"0"-82"0"0,0 0 177 0 0,0 0 95 0 0,0 0-195 0 0,0 0-266 0 0,0 0-222 0 0,0 0-166 0 0,36-3-166 0 0,118-14-145 0 0,9-22 833 0 0,-119 25-1224 0 0,36-10-3 0 0,154-58-777 0 0,-157 48-5746 0 0,-55 23-4347 0 0,-16 7 2599 0 0</inkml:trace>
  <inkml:trace contextRef="#ctx0" brushRef="#br0" timeOffset="1265.58">2433 89 13467 0 0,'0'0'1628'0'0,"0"0"-408"0"0,0 0-105 0 0,0 0 110 0 0,0 0 43 0 0,0 0-118 0 0,0 0-156 0 0,-6 35-129 0 0,-20 116-176 0 0,-5 32 633 0 0,7-50-888 0 0,11-78-414 0 0,3 2 0 0 0,3 0 0 0 0,2 0 0 0 0,3 54-20 0 0,27-35-158 0 0,-23-73 157 0 0,0 0 0 0 0,1 0 0 0 0,0 0 1 0 0,0 0-1 0 0,-1-1 0 0 0,1 1 0 0 0,1-1 1 0 0,-1 0-1 0 0,0 0 0 0 0,0 0 0 0 0,1-1 1 0 0,-1 1-1 0 0,1-1 0 0 0,0 1 0 0 0,-1-1 1 0 0,1-1-1 0 0,0 1 0 0 0,0 0 0 0 0,0-1 1 0 0,-1 0-1 0 0,1 0 0 0 0,0 0 0 0 0,0 0 1 0 0,0 0-1 0 0,0-1 0 0 0,-1 0 0 0 0,1 0 1 0 0,0 0-1 0 0,-1 0 0 0 0,1-1 0 0 0,-1 1 1 0 0,1-1-1 0 0,-1 0 0 0 0,1 0 0 0 0,-1 0 1 0 0,0 0-1 0 0,0-1 0 0 0,0 1 0 0 0,2-4 1 0 0,173-135 320 0 0,-110 96 30 0 0,-66 44-341 0 0,0 0 0 0 0,0 0 0 0 0,0 0 0 0 0,0 0-1 0 0,0 0 1 0 0,0 1 0 0 0,0-1 0 0 0,0 1 0 0 0,0-1 0 0 0,0 1 0 0 0,0 0 0 0 0,1 0 0 0 0,-1 0 0 0 0,0 0-1 0 0,0 0 1 0 0,0 0 0 0 0,1 0 0 0 0,-1 1 0 0 0,0-1 0 0 0,0 1 0 0 0,0 0 0 0 0,0 0 0 0 0,0-1 0 0 0,0 1 0 0 0,0 0-1 0 0,0 1 1 0 0,0-1 0 0 0,-1 0 0 0 0,1 1 0 0 0,0-1 0 0 0,-1 1 0 0 0,1-1 0 0 0,-1 1 0 0 0,0-1 0 0 0,1 1 0 0 0,-1 0-1 0 0,0 0 1 0 0,0 0 0 0 0,0 0 0 0 0,0 0 0 0 0,0 0 0 0 0,-1 0 0 0 0,1 0 0 0 0,0 0 0 0 0,-1 0 0 0 0,0 0 0 0 0,0 1-1 0 0,1-1 1 0 0,-1 0 0 0 0,0 0 0 0 0,-1 0 0 0 0,1 1 0 0 0,0 0-9 0 0,1 20 36 0 0,-1-18-38 0 0,-1-1 0 0 0,1 1 0 0 0,1 0 0 0 0,-1-1 0 0 0,1 1 1 0 0,0-1-1 0 0,0 1 0 0 0,0 0 0 0 0,0-1 0 0 0,1 0 0 0 0,0 1 1 0 0,0-1-1 0 0,0 0 0 0 0,1 0 0 0 0,2 4 2 0 0,5 3-106 0 0,33 8-1303 0 0,-18-28-2028 0 0,-12-3-4408 0 0,-8 7 3725 0 0,-1 1-5382 0 0</inkml:trace>
  <inkml:trace contextRef="#ctx0" brushRef="#br0" timeOffset="2143.433">1267 391 2000 0 0,'0'0'3090'0'0,"0"0"-769"0"0,0 0-205 0 0,0 0 38 0 0,0 0-77 0 0,0 0-289 0 0,0 0-362 0 0,0 0-297 0 0,0 0-233 0 0,0 0-182 0 0,0 0-117 0 0,0 0-22 0 0,0 0-8 0 0,3 0 3709 0 0,7 0-2595 0 0,-77 0-1199 0 0,66 0-430 0 0,1 0-2 0 0,0 0 6 0 0,0 0 2 0 0,0 0-21 0 0,0 0-4 0 0,0 0 3 0 0,0 0-8 0 0,0 0-4 0 0,0 0-28 0 0,0 0-20 0 0,15-26-959 0 0,2 8-2336 0 0,-9 10-4715 0 0,-4 5-3904 0 0</inkml:trace>
</inkml:ink>
</file>

<file path=ppt/ink/ink9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49 0 0 0,'0'0'632'0'0,"0"0"1051"0"0,0 0 391 0 0,0 0 150 0 0,0 0 72 0 0,0 0-43 0 0,0 0-184 0 0,0 0-283 0 0,0 0-282 0 0,0 0-309 0 0,0 0-207 0 0,0 0-126 0 0,0 0-92 0 0,-8-1-79 0 0,-6 1-621 0 0,-3-1 979 0 0,38-6 101 0 0,82-8 139 0 0,0 5 0 0 0,94 3-1289 0 0,-107 4 92 0 0,216-1-284 0 0,-176 4-5381 0 0,-41 0-3950 0 0,-66 0-1155 0 0</inkml:trace>
</inkml:ink>
</file>

<file path=ppt/ink/ink9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4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26 3337 0 0,'0'0'3282'0'0,"0"0"-1247"0"0,0 0-305 0 0,0 0 83 0 0,0 0-15 0 0,0 0-258 0 0,0 0-366 0 0,0 0-297 0 0,0 0-240 0 0,0 0-180 0 0,0 0-124 0 0,0 0-86 0 0,0 0-56 0 0,-15 8-56 0 0,-62 35 62 0 0,105-44 1099 0 0,-17-4-1070 0 0,-1 1-1 0 0,0-2 0 0 0,0 1 1 0 0,0-1-1 0 0,-1-1 0 0 0,0 0 1 0 0,0 0-1 0 0,-1-1 1 0 0,6-6-226 0 0,-12 7 2379 0 0,-28 15-2287 0 0,-36 38-50 0 0,63-46-127 0 0,-1 0 0 0 0,0 0 0 0 0,1 0-1 0 0,-1 0 1 0 0,0 0 0 0 0,0 0-1 0 0,1 0 1 0 0,-1 0 0 0 0,0 0 0 0 0,1 0-1 0 0,-1 0 1 0 0,0 1 0 0 0,1-1-1 0 0,-1 0 1 0 0,0 0 0 0 0,0 0 0 0 0,1 0-1 0 0,-1 0 1 0 0,0 1 0 0 0,0-1 0 0 0,1 0-1 0 0,-1 0 1 0 0,0 0 0 0 0,0 1-1 0 0,0-1 1 0 0,1 0 0 0 0,-1 0 0 0 0,0 1-1 0 0,0-1 1 0 0,0 0 0 0 0,0 0-1 0 0,1 1 1 0 0,-1-1 0 0 0,0 0 0 0 0,0 1-1 0 0,0-1 1 0 0,0 0 0 0 0,0 0-1 0 0,0 1 1 0 0,0-1 0 0 0,0 0 0 0 0,0 1-1 0 0,0-1 1 0 0,0 0 0 0 0,0 1-1 0 0,0-1 1 0 0,0 0 0 0 0,0 0 0 0 0,0 1-1 0 0,-1-1 1 0 0,1 0 0 0 0,0 1-1 0 0,0-1 1 0 0,0 0 0 0 0,0 0 0 0 0,-1 1-1 0 0,1-1 86 0 0,17-1-10590 0 0,-13-2 420 0 0</inkml:trace>
</inkml:ink>
</file>

<file path=ppt/ink/ink9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2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11 0 0 0,'0'0'603'0'0,"0"0"993"0"0,0 0 373 0 0,0 0 200 0 0,0 0 136 0 0,0 0-22 0 0,0 0-253 0 0,0 0-418 0 0,0 0-473 0 0,0 0-385 0 0,0 0-249 0 0,0-2-138 0 0,0-6 466 0 0,0 22 20 0 0,1 23 197 0 0,9 51 75 0 0,-4 0 0 0 0,-5 75-1125 0 0,-1-108 81 0 0,-29 224-635 0 0,29-264-1636 0 0,7-28-13751 0 0,-4 3 13998 0 0,-2 4 172 0 0</inkml:trace>
  <inkml:trace contextRef="#ctx0" brushRef="#br0" timeOffset="403.832">1 92 0 0 0,'0'0'2413'0'0,"0"0"-578"0"0,0 0-83 0 0,0 0 54 0 0,0 0 42 0 0,0 0-72 0 0,0 0-210 0 0,0 0-314 0 0,0 0-331 0 0,0 0-249 0 0,0 0-120 0 0,0 0-28 0 0,0 0 17 0 0,10-5 69 0 0,-6 2-501 0 0,79-22 1837 0 0,164 17 1625 0 0,125-28-2622 0 0,-209 25-1623 0 0,-162 11 500 0 0,0 1 0 0 0,0-1 0 0 0,0 1 0 0 0,1-1 0 0 0,-1 1-1 0 0,0-1 1 0 0,0 1 0 0 0,0 0 0 0 0,0 0 0 0 0,0 0 0 0 0,0-1 0 0 0,-1 1 0 0 0,1 0 0 0 0,0 0-1 0 0,0 0 1 0 0,-1 0 0 0 0,1 1 0 0 0,0-1 0 0 0,-1 0 0 0 0,1 0 0 0 0,-1 0 0 0 0,0 0 0 0 0,1 0-1 0 0,-1 1 1 0 0,0-1 0 0 0,0 0 0 0 0,0 0 0 0 0,0 1 0 0 0,0-1 0 0 0,0 0 0 0 0,0 0-1 0 0,0 1 1 0 0,0-1 0 0 0,0 0 0 0 0,-1 0 0 0 0,1 0 0 0 0,0 1 0 0 0,-1-1 0 0 0,1 0 0 0 0,-1 0-1 0 0,0 0 1 0 0,1 0 0 0 0,-1 0 0 0 0,0 0 0 0 0,0 0 0 0 0,1 0 0 0 0,-1 0 0 0 0,0 0 0 0 0,0 0-1 0 0,0-1 1 0 0,0 1 0 0 0,0 0 0 0 0,0-1 0 0 0,0 1 0 0 0,-1 0 0 0 0,1-1 0 0 0,0 0 0 0 0,0 1-1 0 0,0-1 1 0 0,-1 0 0 0 0,1 1 174 0 0,-24 20-8912 0 0,16-14 4476 0 0</inkml:trace>
  <inkml:trace contextRef="#ctx0" brushRef="#br0" timeOffset="687.949">60 803 7114 0 0,'0'0'1671'0'0,"0"0"-198"0"0,0 0 104 0 0,0 0 138 0 0,0 0-90 0 0,0 0-188 0 0,0 0-159 0 0,0 0-149 0 0,0 0-145 0 0,0 0-112 0 0,0 0-102 0 0,32 2-90 0 0,103 5-64 0 0,-113-5-382 0 0,0-2 0 0 0,0 0 1 0 0,0-1-1 0 0,0-2 0 0 0,0 0 0 0 0,-1-1 1 0 0,1-1-1 0 0,-1-1 0 0 0,1-2-234 0 0,2 1 50 0 0,120-41-346 0 0,-100 33-805 0 0,7-1-2988 0 0,-17 7-6237 0 0,-26 9 1039 0 0</inkml:trace>
  <inkml:trace contextRef="#ctx0" brushRef="#br0" timeOffset="1053.805">1160 597 10418 0 0,'0'0'1790'0'0,"0"0"-246"0"0,0 0-98 0 0,0 0-23 0 0,0 0-127 0 0,0 0-208 0 0,0 0-203 0 0,0 0-232 0 0,0 0-190 0 0,0 0-170 0 0,0 0-105 0 0,0 0-44 0 0,-29 27-24 0 0,-87 87 3 0 0,114-113-117 0 0,0 0 0 0 0,1 0-1 0 0,-1 0 1 0 0,0 0 0 0 0,1 0 0 0 0,-1 0 0 0 0,0 1-1 0 0,1-1 1 0 0,-1 0 0 0 0,1 1 0 0 0,0 0 0 0 0,0-1-1 0 0,-1 1 1 0 0,1-1 0 0 0,0 1 0 0 0,0 0 0 0 0,1 0-1 0 0,-1 0 1 0 0,0 0 0 0 0,0 0 0 0 0,1 0 0 0 0,0-1-1 0 0,-1 1 1 0 0,1 0 0 0 0,0 1 0 0 0,0-1 0 0 0,0 0-1 0 0,0 0 1 0 0,0 0 0 0 0,0 0 0 0 0,1 0 0 0 0,-1 0-1 0 0,0 0 1 0 0,1 0-6 0 0,2 4 39 0 0,1-1 19 0 0,1 1 0 0 0,-1-1 0 0 0,1 0 0 0 0,0 0 0 0 0,0 0 0 0 0,0 0 0 0 0,1-1 0 0 0,0 0 0 0 0,0-1 0 0 0,0 1 0 0 0,0-1 0 0 0,0 0 0 0 0,1 0 0 0 0,-1-1 0 0 0,1 0 0 0 0,0 0 0 0 0,0-1 0 0 0,0 0 0 0 0,-1 0 0 0 0,1 0 0 0 0,0-1 0 0 0,0 0 0 0 0,0 0 0 0 0,0-1 0 0 0,0 0 0 0 0,7-2-58 0 0,-6 3 113 0 0,0-2 0 0 0,0 1 0 0 0,0-1 0 0 0,0 0 0 0 0,0-1 0 0 0,0 0-1 0 0,-1 0 1 0 0,1-1 0 0 0,-1 0 0 0 0,0 0 0 0 0,0-1 0 0 0,-1 1 0 0 0,1-2 0 0 0,-1 1-1 0 0,0-1 1 0 0,0 0 0 0 0,-1 0 0 0 0,0 0 0 0 0,3-5-113 0 0,-5 7 37 0 0,-1 1 0 0 0,1-1 0 0 0,-1 0 0 0 0,0 0 1 0 0,0 0-1 0 0,-1 0 0 0 0,1 0 0 0 0,-1 0 0 0 0,0 0 0 0 0,0-1 0 0 0,-1 1 1 0 0,1 0-1 0 0,-1-1 0 0 0,0 1 0 0 0,0 0 0 0 0,0-1 0 0 0,0 1 0 0 0,-1 0 1 0 0,0-1-1 0 0,0 1 0 0 0,0 0 0 0 0,0 0 0 0 0,-1 0 0 0 0,0 0 0 0 0,0 0 1 0 0,0 0-1 0 0,-2-3-37 0 0,-2-1-354 0 0,0 1 1 0 0,-1 0-1 0 0,0 0 1 0 0,0 0 0 0 0,0 1-1 0 0,-1 0 1 0 0,0 0-1 0 0,0 1 1 0 0,-1 0 0 0 0,-3-2 353 0 0,-37-15-6172 0 0,19 9-2961 0 0,16 8 1206 0 0</inkml:trace>
</inkml:ink>
</file>

<file path=ppt/ink/ink9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1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74 0 0 0,'0'0'512'0'0,"0"0"715"0"0,0 0 257 0 0,0 0 201 0 0,0 0 188 0 0,0 0 80 0 0,0 0-38 0 0,0 0-196 0 0,0 0-328 0 0,0 0-344 0 0,0 0-270 0 0,-1-7-166 0 0,-2-19-69 0 0,-15 77 2207 0 0,11 1-2255 0 0,2 1-1 0 0,2-1 1 0 0,3 1-1 0 0,2-1 1 0 0,3 6-494 0 0,-2-45 52 0 0,0 0 0 0 0,0 0 0 0 0,1 0 0 0 0,1 0 0 0 0,0-1 0 0 0,1 1 0 0 0,0-1 0 0 0,1-1 0 0 0,0 1 0 0 0,1-1 0 0 0,0-1 0 0 0,6 6-52 0 0,-6-10 55 0 0,-1 0 0 0 0,2 0 1 0 0,-1-1-1 0 0,1 0 0 0 0,-1 0 1 0 0,1-1-1 0 0,0-1 0 0 0,1 1 1 0 0,-1-1-1 0 0,1-1 0 0 0,-1 0 1 0 0,1 0-1 0 0,0-1 0 0 0,0 0 0 0 0,0-1 1 0 0,0 0-1 0 0,-1 0 0 0 0,1-1 1 0 0,8-2-56 0 0,0-3 102 0 0,0-1 0 0 0,0-1 1 0 0,-1-1-1 0 0,0 0 0 0 0,0-1 1 0 0,-1-1-1 0 0,0-1 1 0 0,-1 0-1 0 0,-1-1 0 0 0,0 0 1 0 0,0-1-1 0 0,-2-1 0 0 0,0 0 1 0 0,0-1-1 0 0,6-12-102 0 0,-13 21 40 0 0,7-9 26 0 0,0-1 0 0 0,-2 0 1 0 0,0-1-1 0 0,-1 0 0 0 0,0 0 1 0 0,-2-1-1 0 0,0 0 1 0 0,-2 0-1 0 0,0-1 0 0 0,-1 1 1 0 0,0-1-1 0 0,-1-13-66 0 0,-1 4 66 0 0,0 17-36 0 0,-1 1 0 0 0,0 0 0 0 0,-1-1-1 0 0,-1 0 1 0 0,0 1 0 0 0,0 0 0 0 0,-1-1 0 0 0,0 1 0 0 0,-2-3-30 0 0,3 12 1 0 0,0 1 0 0 0,0-1 1 0 0,0 1-1 0 0,-1-1 0 0 0,1 1 1 0 0,0 0-1 0 0,-1 0 0 0 0,1 0 1 0 0,-1 0-1 0 0,1 0 0 0 0,-1 0 1 0 0,1 0-1 0 0,-1 0 0 0 0,0 1 1 0 0,1-1-1 0 0,-1 0 0 0 0,0 1 1 0 0,0 0-1 0 0,1-1 0 0 0,-1 1 1 0 0,0 0-1 0 0,0 0 0 0 0,0 0 1 0 0,1 0-1 0 0,-1 0 0 0 0,0 0 1 0 0,0 1-1 0 0,0-1 0 0 0,1 1 1 0 0,-1-1-1 0 0,0 1 0 0 0,0 0 1 0 0,1-1-1 0 0,-1 1 0 0 0,1 0 1 0 0,-1 0-1 0 0,1 0 0 0 0,-1 0 1 0 0,1 0-1 0 0,0 1 0 0 0,-1-1 1 0 0,1 0-1 0 0,0 1 0 0 0,0-1 1 0 0,0 1-1 0 0,0-1 0 0 0,0 1 1 0 0,0-1-1 0 0,0 1 0 0 0,1 0-1 0 0,-11 18 3 0 0,1 1-1 0 0,1 1 0 0 0,1-1 1 0 0,1 1-1 0 0,1 1 1 0 0,1-1-1 0 0,1 1 0 0 0,1 0 1 0 0,1 0-1 0 0,1 0 0 0 0,0 0 1 0 0,2 1-1 0 0,1-1 1 0 0,4 19-3 0 0,-1-23-4 0 0,1 0 0 0 0,1 0 0 0 0,1 0 0 0 0,0-1 0 0 0,1 0 0 0 0,1 0 0 0 0,1-1 0 0 0,0-1 0 0 0,1 0 0 0 0,1 0 0 0 0,1-1 0 0 0,0-1 0 0 0,1 0 0 0 0,0-1 0 0 0,2 0 4 0 0,45 20-470 0 0,-15-29-4313 0 0,-30-16-3357 0 0,-12 7 3211 0 0,-1 1-3123 0 0</inkml:trace>
  <inkml:trace contextRef="#ctx0" brushRef="#br0" timeOffset="415.599">1222 298 12867 0 0,'0'0'2210'0'0,"0"0"-393"0"0,0 0-282 0 0,0 0-134 0 0,0 0-185 0 0,0 0-259 0 0,0 0-235 0 0,0 0-170 0 0,0 0-168 0 0,0 0-112 0 0,0 0-77 0 0,0 0-20 0 0,0 0-55 0 0,-30 7-7 0 0,-89 21 0 0 0,76-8 41 0 0,42-18-153 0 0,0 0 1 0 0,0-1-1 0 0,0 1 1 0 0,0 0-1 0 0,0 0 1 0 0,1 0 0 0 0,-1 0-1 0 0,1 0 1 0 0,-1 0-1 0 0,1 0 1 0 0,0 0-1 0 0,-1 0 1 0 0,1 0 0 0 0,0 0-1 0 0,0 0 1 0 0,1 0-1 0 0,-1 0 1 0 0,0 0-1 0 0,1 0 1 0 0,-1 0-1 0 0,1 0 1 0 0,-1 0 0 0 0,1 0-1 0 0,0 0 1 0 0,0 0-1 0 0,0-1 1 0 0,0 1-1 0 0,0 0 1 0 0,1-1 0 0 0,-1 1-1 0 0,0-1 1 0 0,1 1-1 0 0,-1-1 1 0 0,1 1-1 0 0,0-1 1 0 0,-1 0-1 0 0,1 0 1 0 0,0 0 0 0 0,0 0-2 0 0,1 3 3 0 0,136 85 23 0 0,-136-87-17 0 0,0 0 0 0 0,-1 0 0 0 0,0 0 0 0 0,1 1 0 0 0,-1-1 0 0 0,0 1 0 0 0,0 0 0 0 0,-1-1 0 0 0,1 1 0 0 0,0 0 0 0 0,-1 0 0 0 0,0 0 0 0 0,0 0 0 0 0,0 0 0 0 0,0 0 0 0 0,0 1 0 0 0,0-1 0 0 0,-1 0 0 0 0,0 0 0 0 0,1 1 0 0 0,-1-1 0 0 0,0 0 0 0 0,-1 2-9 0 0,-1 2 46 0 0,-1-1 0 0 0,0 0 0 0 0,-1 0 1 0 0,1 0-1 0 0,-1 0 0 0 0,0-1 0 0 0,0 1 0 0 0,-1-1 0 0 0,0 0 0 0 0,0 0 1 0 0,0-1-1 0 0,0 0 0 0 0,-1 1 0 0 0,1-2 0 0 0,-1 1 0 0 0,0-1 0 0 0,-1 0 1 0 0,1 0-1 0 0,-3 0-46 0 0,-22 15 73 0 0,22-13-155 0 0,0 0 0 0 0,-1 0 1 0 0,0-2-1 0 0,0 1 0 0 0,0-1 0 0 0,0 0 1 0 0,0-1-1 0 0,0 0 0 0 0,-1-1 1 0 0,1 0-1 0 0,-1-1 0 0 0,-2 0 82 0 0,12 0-156 0 0,1-1 1 0 0,-1 1-1 0 0,1-1 0 0 0,-1 1 0 0 0,1-1 0 0 0,-1 1 0 0 0,1-1 0 0 0,0 1 0 0 0,-1-1 0 0 0,1 0 0 0 0,0 1 1 0 0,-1-1-1 0 0,1 1 0 0 0,0-1 0 0 0,0 0 0 0 0,0 1 0 0 0,0-1 0 0 0,0 0 0 0 0,0 1 0 0 0,-1-1 0 0 0,1 0 1 0 0,1 1-1 0 0,-1-1 0 0 0,0 0 0 0 0,0 1 0 0 0,0-1 0 0 0,0 0 0 0 0,0 1 0 0 0,1-1 0 0 0,-1 1 0 0 0,0-1 1 0 0,0 0-1 0 0,1 1 0 0 0,-1-1 0 0 0,0 1 0 0 0,1-1 0 0 0,-1 1 0 0 0,1-1 0 0 0,-1 1 0 0 0,1-1 0 0 0,-1 1 1 0 0,1-1-1 0 0,-1 1 0 0 0,1 0 0 0 0,-1-1 0 0 0,1 1 0 0 0,0 0 0 0 0,-1 0 0 0 0,1-1 0 0 0,0 1 156 0 0,47-42-12224 0 0,-39 34 7174 0 0</inkml:trace>
  <inkml:trace contextRef="#ctx0" brushRef="#br0" timeOffset="763.395">1421 578 4329 0 0,'0'0'3075'0'0,"0"0"-345"0"0,0 0-257 0 0,0 0-227 0 0,0 0-279 0 0,0 0-311 0 0,0 0-249 0 0,0 0-205 0 0,0 0-190 0 0,0 0-169 0 0,0 0-149 0 0,31-9-119 0 0,95-30-103 0 0,-71 8 169 0 0,-49 23-487 0 0,55-77 832 0 0,-53 15-602 0 0,-9 68-388 0 0,0 1 0 0 0,-1-1 1 0 0,1 1-1 0 0,-1-1 1 0 0,1 1-1 0 0,-1 0 0 0 0,0-1 1 0 0,1 1-1 0 0,-1 0 0 0 0,0 0 1 0 0,0 0-1 0 0,0 0 1 0 0,0 1-1 0 0,0-1 0 0 0,0 0 1 0 0,0 1-1 0 0,0 0 0 0 0,0-1 1 0 0,0 1-1 0 0,0 0 1 0 0,0 0-1 0 0,0 0 0 0 0,0 0 1 0 0,0 0-1 0 0,-1 1 4 0 0,-11 2-34 0 0,1 0 0 0 0,0 1 0 0 0,0 0 0 0 0,1 1 1 0 0,-1 0-1 0 0,1 1 0 0 0,0 1 0 0 0,1 0 0 0 0,0 0 0 0 0,0 1 0 0 0,0 1 0 0 0,1 0 0 0 0,0 0 0 0 0,1 1 1 0 0,0 0-1 0 0,0 1 0 0 0,1 0 0 0 0,1 0 0 0 0,-5 9 34 0 0,4-8-5 0 0,0 0-1 0 0,1 0 1 0 0,1 1 0 0 0,0 0-1 0 0,0 0 1 0 0,1 1 0 0 0,1-1-1 0 0,0 1 1 0 0,1 0 0 0 0,1 0-1 0 0,0 0 1 0 0,1 1 0 0 0,0-1-1 0 0,1 8 6 0 0,1-16-3 0 0,0-1 0 0 0,0 0-1 0 0,1 1 1 0 0,-1-1 0 0 0,1 0-1 0 0,0 0 1 0 0,1 0 0 0 0,-1 0-1 0 0,1-1 1 0 0,0 1 0 0 0,0 0-1 0 0,0-1 1 0 0,1 0 0 0 0,0 0-1 0 0,0 0 1 0 0,0 0-1 0 0,0-1 1 0 0,0 0 0 0 0,1 1-1 0 0,-1-1 1 0 0,1-1 0 0 0,0 1-1 0 0,0-1 1 0 0,4 2 3 0 0,132 27 74 0 0,-2-37-262 0 0,-49-17-3447 0 0,-70 16 958 0 0,10-5-6431 0 0,-14 5-1314 0 0</inkml:trace>
</inkml:ink>
</file>

<file path=ppt/ink/ink9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6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231 461 0 0 0,'0'0'1618'0'0,"0"0"94"0"0,0 0-18 0 0,0 0-126 0 0,0 0-245 0 0,0 0-201 0 0,0 0-172 0 0,0 0-127 0 0,-11-2-60 0 0,-34-3-40 0 0,7 25 1282 0 0,34-16-1788 0 0,-9 8 25 0 0,1 1 1 0 0,1-1 0 0 0,0 2-1 0 0,0-1 1 0 0,1 2 0 0 0,1-1-1 0 0,1 1 1 0 0,0 1-1 0 0,0 0 1 0 0,2 0 0 0 0,0 0-1 0 0,1 0 1 0 0,1 1-1 0 0,0 1-242 0 0,2-11 76 0 0,1 1-1 0 0,-1 0 0 0 0,2-1 0 0 0,-1 1 0 0 0,1 0 1 0 0,0 0-1 0 0,1 0 0 0 0,-1-1 0 0 0,2 1 0 0 0,-1 0 1 0 0,1-1-1 0 0,0 1 0 0 0,3 4-75 0 0,-3-6 82 0 0,0 0 1 0 0,1-1-1 0 0,-1 0 0 0 0,1 0 0 0 0,0 1 0 0 0,1-2 1 0 0,0 1-1 0 0,-1 0 0 0 0,1-1 0 0 0,1 0 1 0 0,-1 0-1 0 0,1 0 0 0 0,-1 0 0 0 0,1-1 1 0 0,0 1-1 0 0,0-2 0 0 0,1 1 0 0 0,-1 0 1 0 0,1-1-1 0 0,-1 0 0 0 0,1 0 0 0 0,0-1 1 0 0,0 1-1 0 0,5 0-82 0 0,6-4 180 0 0,0-1 0 0 0,0 0-1 0 0,-1-1 1 0 0,1 0 0 0 0,-1-1 0 0 0,0-1 0 0 0,0-1 0 0 0,-1-1 0 0 0,0 0-1 0 0,0 0 1 0 0,-1-2 0 0 0,0 1 0 0 0,-1-2 0 0 0,0 0 0 0 0,7-8-180 0 0,8-9 124 0 0,0 0 1 0 0,-3-2-1 0 0,0-1 1 0 0,-2-1 0 0 0,-1-1-1 0 0,-2-1 1 0 0,15-34-125 0 0,-15 26 48 0 0,-3 0-1 0 0,-1-2 1 0 0,-2 0 0 0 0,0-10-48 0 0,-11 41-13 0 0,-1 0 1 0 0,0 0 0 0 0,0 0-1 0 0,-1 0 1 0 0,-1 0 0 0 0,0-1-1 0 0,-1 1 1 0 0,-1 0 0 0 0,0 0-1 0 0,-1 0 1 0 0,0 1 0 0 0,-1-4 12 0 0,2 10-24 0 0,-1 1 1 0 0,1-1 0 0 0,-1 1 0 0 0,0-1-1 0 0,0 1 1 0 0,0 0 0 0 0,-1 0-1 0 0,0 0 1 0 0,0 0 0 0 0,0 1 0 0 0,-1 0-1 0 0,1 0 1 0 0,-1 0 0 0 0,0 0-1 0 0,0 1 1 0 0,0 0 0 0 0,-1 0-1 0 0,1 0 1 0 0,-1 1 0 0 0,0 0 0 0 0,1 0-1 0 0,-1 0 1 0 0,0 0 0 0 0,0 1-1 0 0,0 0 1 0 0,-5 0 23 0 0,2 3-28 0 0,0 0-1 0 0,1 0 1 0 0,-1 1 0 0 0,1 0-1 0 0,0 1 1 0 0,0 0 0 0 0,0 0-1 0 0,1 0 1 0 0,-1 1 0 0 0,1 0-1 0 0,0 1 1 0 0,1 0-1 0 0,-1 0 1 0 0,1 0 0 0 0,0 0-1 0 0,1 1 1 0 0,-1 0 0 0 0,1 1-1 0 0,-1 2 29 0 0,-10 17 9 0 0,2 0-1 0 0,0 0 0 0 0,2 1 0 0 0,1 1 1 0 0,2 0-1 0 0,1 0 0 0 0,1 1 1 0 0,1 0-1 0 0,1 0 0 0 0,2 1 0 0 0,2-1 1 0 0,0 1-1 0 0,2-1 0 0 0,1 1-8 0 0,-1-19 13 0 0,1 1 0 0 0,0-1 0 0 0,0 0 1 0 0,1-1-1 0 0,1 1 0 0 0,0 0 0 0 0,0-1 0 0 0,1 0 0 0 0,1 0 0 0 0,0 0 0 0 0,0-1 0 0 0,1 0 0 0 0,0 0 0 0 0,1 0 0 0 0,0-1 0 0 0,1 0 0 0 0,-1-1 0 0 0,2 0 0 0 0,-1 0 0 0 0,1-1 0 0 0,0 0 0 0 0,1-1 0 0 0,0 0 0 0 0,0-1 0 0 0,0 0 1 0 0,0-1-1 0 0,1 0 0 0 0,0-1 0 0 0,0 0 0 0 0,0 0 0 0 0,0-2 0 0 0,3 1-13 0 0,4 0 47 0 0,0 0-1 0 0,0-2 1 0 0,0 0 0 0 0,0-1-1 0 0,0-1 1 0 0,0-1 0 0 0,-1 0 0 0 0,1-2-1 0 0,-1 0 1 0 0,0-1 0 0 0,0 0 0 0 0,-1-2-1 0 0,0 0 1 0 0,0-1 0 0 0,-1-1 0 0 0,0 0-1 0 0,-1-1 1 0 0,0-1 0 0 0,0 0 0 0 0,-1-1-1 0 0,0-2-46 0 0,23-48 90 0 0,-32 26 403 0 0,-18 42-624 0 0,9 2 116 0 0,-1-1-1 0 0,1 1 1 0 0,0-1-1 0 0,0 1 1 0 0,1 0-1 0 0,0 1 1 0 0,1-1-1 0 0,-1 1 1 0 0,1-1-1 0 0,0 1 1 0 0,1-1-1 0 0,0 1 1 0 0,0 0-1 0 0,1 4 16 0 0,2-6 4 0 0,0 0 0 0 0,1 0 0 0 0,0 0 0 0 0,0-1 0 0 0,0 1 0 0 0,0-1 0 0 0,1 0 0 0 0,0 0 1 0 0,0 0-1 0 0,0 0 0 0 0,1-1 0 0 0,0 0 0 0 0,0 0 0 0 0,0 0 0 0 0,0-1 0 0 0,0 1 0 0 0,1-1 0 0 0,0 0 0 0 0,-1-1 0 0 0,1 1 0 0 0,0-1 0 0 0,0 0 0 0 0,1-1-4 0 0,3 1 33 0 0,0 0-1 0 0,0-1 0 0 0,0 0 1 0 0,0 0-1 0 0,1-1 0 0 0,-1-1 1 0 0,0 1-1 0 0,0-2 0 0 0,0 0 1 0 0,0 0-1 0 0,0 0 0 0 0,0-1 1 0 0,0-1-1 0 0,-1 0 0 0 0,0 0 1 0 0,1-1-33 0 0,16-14 118 0 0,0 0 0 0 0,-1-2 0 0 0,-1-1 1 0 0,-1-1-1 0 0,-1-1 0 0 0,-1-1 0 0 0,6-11-118 0 0,1 2 9 0 0,49-33 48 0 0,-75 69-61 0 0,0-1 0 0 0,0 0-1 0 0,0 1 1 0 0,0-1 0 0 0,0 1-1 0 0,0-1 1 0 0,-1 1 0 0 0,1 0-1 0 0,0 0 1 0 0,-1 0 0 0 0,0 0-1 0 0,1 0 1 0 0,-1 0 0 0 0,0 1-1 0 0,0-1 1 0 0,0 0-1 0 0,0 0 1 0 0,-1 1 0 0 0,1-1-1 0 0,-1 1 1 0 0,1-1 0 0 0,-1 0-1 0 0,0 1 1 0 0,0-1 0 0 0,0 1-1 0 0,0-1 1 0 0,0 2 4 0 0,15 242 83 0 0,-16-241-86 0 0,0 0 1 0 0,-1-1-1 0 0,0 1 1 0 0,0 0-1 0 0,0-1 1 0 0,-1 1-1 0 0,1-1 1 0 0,-1 1-1 0 0,0-1 1 0 0,0 0-1 0 0,-1 0 1 0 0,1-1-1 0 0,-1 1 1 0 0,0-1 0 0 0,0 0-1 0 0,0 0 1 0 0,0 0-1 0 0,0 0 1 0 0,-1-1-1 0 0,1 1 1 0 0,-1-1-1 0 0,0 0 1 0 0,0-1-1 0 0,0 1 1 0 0,0-1-1 0 0,0 0 1 0 0,0 0-1 0 0,0-1 1 0 0,0 1-1 0 0,0-1 1 0 0,0 0-1 0 0,0-1 1 0 0,0 1-1 0 0,0-1 1 0 0,-2 0 2 0 0,26-18-583 0 0,-4 14 572 0 0,0 1 0 0 0,0 0 0 0 0,0 1 0 0 0,0 0 0 0 0,0 2 0 0 0,1 0 0 0 0,-1 0 0 0 0,0 1 0 0 0,15 3 11 0 0,15-2 9 0 0,46-15 167 0 0,-72 7-112 0 0,2 0 28 0 0,0 0 1 0 0,-1-2-1 0 0,0 0 1 0 0,0-1-1 0 0,-1-1 1 0 0,0-1 0 0 0,-1-1-1 0 0,0 0 1 0 0,-1-1-1 0 0,6-8-92 0 0,109-174 530 0 0,-116 169-539 0 0,-2 0 1 0 0,-1-1-1 0 0,0-1 0 0 0,-3 0 1 0 0,0 0-1 0 0,-2-1 1 0 0,-1 0-1 0 0,-2-1 1 0 0,0 1-1 0 0,-3-1 1 0 0,0 0-1 0 0,-2 0 1 0 0,-3-21 8 0 0,4 49-1 0 0,-1 1-1 0 0,0 0 1 0 0,1 0 0 0 0,-1 0-1 0 0,0 0 1 0 0,0 0 0 0 0,0 0-1 0 0,-1 0 1 0 0,1-1 0 0 0,0 1 0 0 0,-1 0-1 0 0,0 0 1 0 0,1 0 0 0 0,-1 0-1 0 0,0 0 1 0 0,0 1 0 0 0,0-1 0 0 0,0 0-1 0 0,0 0 1 0 0,-1 0 0 0 0,1 1-1 0 0,0-1 1 0 0,-1 1 0 0 0,1-1-1 0 0,-1 1 1 0 0,0 0 0 0 0,1-1 0 0 0,-1 1-1 0 0,0 0 1 0 0,0 0 0 0 0,0 0-1 0 0,0 0 1 0 0,0 1 0 0 0,0-1-1 0 0,0 0 1 0 0,0 1 0 0 0,0-1 1 0 0,-3 3-15 0 0,1 0 1 0 0,0 1-1 0 0,-1-1 1 0 0,1 1-1 0 0,0 0 1 0 0,0 0-1 0 0,1 0 1 0 0,-1 0-1 0 0,1 1 1 0 0,-1-1-1 0 0,1 1 1 0 0,0 0-1 0 0,0 0 1 0 0,1 0-1 0 0,-1 1 1 0 0,1-1-1 0 0,0 1 1 0 0,0-1-1 0 0,1 1 1 0 0,-1-1-1 0 0,1 1 1 0 0,0 0-1 0 0,0 0 1 0 0,0 3 14 0 0,-22 116 68 0 0,28 355-44 0 0,-3-354 377 0 0,-1-74-5110 0 0,17-124-13737 0 0,-13 58 14126 0 0</inkml:trace>
</inkml:ink>
</file>

<file path=ppt/ink/ink9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6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 7930 0 0,'0'0'1920'0'0,"0"0"-433"0"0,0 0-141 0 0,0 0 122 0 0,0 0 56 0 0,0 0-119 0 0,0 0-213 0 0,0 0-244 0 0,-34 28-205 0 0,-102 89-184 0 0,43-28 721 0 0,82-77-1007 0 0,8-10-184 0 0,0 1 0 0 0,-1 0 0 0 0,2 0 0 0 0,-1 0 1 0 0,0 1-1 0 0,1-1 0 0 0,-1 1 0 0 0,1-1 0 0 0,0 1 0 0 0,0 0 0 0 0,1 0 0 0 0,-1 0 1 0 0,1 0-1 0 0,0 0 0 0 0,0 0 0 0 0,-1 3-89 0 0,50 30 471 0 0,51 18 26 0 0,31 38 522 0 0,-106-72-869 0 0,-22-18-209 0 0,0-1 0 0 0,0 1 0 0 0,0-1 1 0 0,1 0-1 0 0,-1 0 0 0 0,1 0 0 0 0,0 0 1 0 0,-1 0-1 0 0,1-1 0 0 0,0 1 0 0 0,0-1 1 0 0,0 0-1 0 0,0 0 0 0 0,0 0 0 0 0,0 0 1 0 0,0-1-1 0 0,1 1 0 0 0,-1-1 0 0 0,0 1 1 0 0,1-1 58 0 0,9-3-3410 0 0,-6-8-8509 0 0,-6 10 2785 0 0</inkml:trace>
</inkml:ink>
</file>

<file path=ppt/ink/ink9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12 2064 0 0,'0'0'2492'0'0,"0"0"-129"0"0,0 0-69 0 0,0 0-17 0 0,0 0-103 0 0,0 0-245 0 0,0 0-333 0 0,0 0-332 0 0,0 0-317 0 0,0 0-261 0 0,0 0-177 0 0,0 0-62 0 0,0 0 18 0 0,-12 8 37 0 0,-51 42 451 0 0,30-13 73 0 0,33-36-962 0 0,0-1-2 0 0,0 0-7 0 0,0 0 12 0 0,5-12 126 0 0,56-49 47 0 0,-31 28-541 0 0,-30 32-126 0 0,0 1-450 0 0,0 0-800 0 0,0 0-1475 0 0,0 0-3542 0 0,0 0-4847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8.6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399 93,'-47'40,"2"1,2 3,1 2,3 1,-15 25,37-46,1 0,1 1,1 1,1 0,2 1,1 0,1 1,2 0,1 0,1 1,0 23,17 110,-10-158,-1 0,1 0,0-1,1 1,-1-1,1 1,0-1,0 0,1 0,-1 0,1-1,0 1,1-1,-1 0,1 0,0-1,0 1,0-1,0 0,0 0,1-1,-1 1,1-1,0-1,4 2,3 0,-1-1,1 0,0-1,0-1,-1 1,1-2,0 0,0-1,-1 0,1-1,-1 0,0-1,0 0,0-1,0 0,7-6,-5 1</inkml:trace>
  <inkml:trace contextRef="#ctx0" brushRef="#br0" timeOffset="450.558">626 263,'4'102,"6"0,16 71,-8-60,-18-104,0-1,1 1,0-1,1 1,0-1,0 0,1 0,0 0,0 0,1 0,0 0,0-1,1 0,0 0,0 0,1-1,0 0,4 4,-6-11,1 0,0 0,0 0,0-1,-1 0,1 0,-1 0,1 0,-1-1,0 1,0-1,0 0,0 0,-1-1,1 1,-1-1,0 0,0 0,0 0,0 0,-1 0,0-1,1 1,-2-1,1 0,0 3,197-332,-107 180,-88 142</inkml:trace>
  <inkml:trace contextRef="#ctx0" brushRef="#br0" timeOffset="957.674">739 150,'37'-10,"1"3,0 1,0 1,1 3,-1 1,5 2,-31-1,130 22,-141-21,0-1,0 0,0 0,0 1,0-1,0 0,1 0,-1 0,0 0,0 0,0 0,0 0,0 0,0 0,0-1,0 1,0 0,0-1,0 1,0-1,0 1,0-1,-1 1,1-1,0 0,0 1,0-1,-1 0,1 0,0 0,-1 1,1-1,-1 0,1 0,-1 0,1 0,-1 0,0 0,1 0,-1 0,0 0,0 0,0 0,0 0,0 0,0 0,0-1,0 1,0 0,0 0,-1 0,1 0,0 0,-1 0,1 0,-1 0,1 1,-1-1,1 0,-1 0,0 0,1 0,-1 1,0-1,0 0,1 1,-2-1,-83-84,72 70</inkml:trace>
</inkml:ink>
</file>

<file path=ppt/ink/ink9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17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85 3881 0 0,'0'0'1650'0'0,"0"0"-294"0"0,0 0-95 0 0,0 0 85 0 0,0 0 101 0 0,0 0 5 0 0,0 0-129 0 0,0 0-180 0 0,0 0-189 0 0,0 0-179 0 0,0 0-135 0 0,-21-3-60 0 0,-68-12-20 0 0,84 14-443 0 0,1 0 1 0 0,-1 0-1 0 0,0 0 0 0 0,1 1 1 0 0,-1-1-1 0 0,0 1 0 0 0,0 1 1 0 0,0-1-1 0 0,1 1 1 0 0,-1 0-1 0 0,0 0 0 0 0,1 0 1 0 0,-1 0-1 0 0,1 1 0 0 0,-1 0 1 0 0,-1 1-118 0 0,-10 4 474 0 0,1 0-325 0 0,0 1-1 0 0,0 1 0 0 0,0 0 0 0 0,1 1 0 0 0,1 1 0 0 0,0 0 0 0 0,0 1 1 0 0,1 0-1 0 0,1 1 0 0 0,0 0 0 0 0,0 1 0 0 0,1 0 0 0 0,1 1 0 0 0,1 0 1 0 0,0 0-1 0 0,1 1 0 0 0,0 0 0 0 0,2 0 0 0 0,0 1 0 0 0,0-1 0 0 0,2 1 0 0 0,0 0 1 0 0,1 0-1 0 0,1 0 0 0 0,0 9-148 0 0,1-19 41 0 0,0-1-1 0 0,0 1 1 0 0,1-1 0 0 0,0 0 0 0 0,0 1-1 0 0,1-1 1 0 0,0 0 0 0 0,0 0-1 0 0,0 0 1 0 0,1 0 0 0 0,0 0 0 0 0,0-1-1 0 0,0 1 1 0 0,1-1 0 0 0,0 0 0 0 0,0 0-1 0 0,0 0 1 0 0,0 0 0 0 0,1-1-1 0 0,0 0 1 0 0,0 0 0 0 0,0 0 0 0 0,0-1-1 0 0,1 1 1 0 0,0-1 0 0 0,-1 0 0 0 0,1-1-1 0 0,4 2-40 0 0,1-1 83 0 0,0 0 1 0 0,0 0-1 0 0,0-1 0 0 0,1-1 0 0 0,-1 0 0 0 0,1 0 1 0 0,-1-1-1 0 0,1-1 0 0 0,-1 0 0 0 0,1 0 1 0 0,-1-1-1 0 0,0 0 0 0 0,0-1 0 0 0,0-1 0 0 0,8-3-83 0 0,17-9 119 0 0,-2-3 0 0 0,0 0 0 0 0,-1-2 0 0 0,0-2 0 0 0,-2-1-1 0 0,-1-1 1 0 0,-1-2 0 0 0,-2 0 0 0 0,0-2 0 0 0,12-19-119 0 0,-31 37 54 0 0,0 0-1 0 0,-1-1 1 0 0,0 0 0 0 0,-1-1 0 0 0,0 0 0 0 0,-1 1 0 0 0,0-2 0 0 0,-1 1-1 0 0,-1 0 1 0 0,0-1 0 0 0,-1 0 0 0 0,0 0 0 0 0,-1 0-54 0 0,-9 22 124 0 0,-24 102-239 0 0,32-100 114 0 0,1 1 0 0 0,0 0-1 0 0,1-1 1 0 0,1 1 0 0 0,-1-1 0 0 0,2 1-1 0 0,-1-1 1 0 0,1 0 0 0 0,1 0 0 0 0,0-1 0 0 0,0 0-1 0 0,1 1 1 0 0,0-2 0 0 0,1 1 0 0 0,0-1-1 0 0,0 0 1 0 0,0 0 0 0 0,1-1 0 0 0,1 0-1 0 0,-1 0 1 0 0,1-1 0 0 0,0 0 0 0 0,0-1-1 0 0,1 0 1 0 0,0 0 0 0 0,0-1 0 0 0,0 0-1 0 0,10 2 2 0 0,-9-2-11 0 0,1-1-1 0 0,-1 1 1 0 0,0-2-1 0 0,1 0 1 0 0,0 0-1 0 0,-1-1 1 0 0,1 0-1 0 0,0-1 1 0 0,0 0-1 0 0,-1-1 1 0 0,1-1-1 0 0,0 0 1 0 0,-1 0-1 0 0,0-1 1 0 0,1 0-1 0 0,-1-1 1 0 0,0-1-1 0 0,-1 1 1 0 0,10-7 11 0 0,80-66-871 0 0,-68 43 963 0 0,-12 29 568 0 0,91-89-232 0 0,-37 20-252 0 0,38-65-85 0 0,-90 110-67 0 0,-15 21 30 0 0,-5 10-303 0 0,-3 7 201 0 0,43 138 112 0 0,-14-70-65 0 0,2 37-26 0 0,-28-108 36 0 0,-1 0 0 0 0,0 0-1 0 0,0 0 1 0 0,0 0 0 0 0,-1 1 0 0 0,0-1-1 0 0,0 0 1 0 0,0 0 0 0 0,-1 0 0 0 0,0 0-1 0 0,0 0 1 0 0,-1 0 0 0 0,1 0 0 0 0,-1 0-1 0 0,-1-1 1 0 0,0 2-9 0 0,-10 4-54 0 0,0 0 0 0 0,-1-2 0 0 0,-1 0 0 0 0,1 0-1 0 0,-1-2 1 0 0,-1 0 0 0 0,1 0 0 0 0,-1-1 0 0 0,0-1 0 0 0,-1-1 0 0 0,1-1-1 0 0,-1 0 1 0 0,0-1 0 0 0,0 0 0 0 0,-2-1 54 0 0,-21-1-215 0 0,39 0 119 0 0,1 0-66 0 0,11 0-210 0 0,141-4 1015 0 0,0-6 0 0 0,63-16-643 0 0,-162 16 28 0 0,-2-1-1 0 0,0-3 1 0 0,0-3-1 0 0,-2-1 1 0 0,22-12-28 0 0,-10-9-1508 0 0,-44 21-2751 0 0,-6-1-5451 0 0,-7 11-2922 0 0</inkml:trace>
</inkml:ink>
</file>

<file path=ppt/ink/ink9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0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0 847 2753 0 0,'0'0'905'0'0,"0"0"-142"0"0,0 0 58 0 0,0 0 272 0 0,0 0 330 0 0,0 0 224 0 0,0 0 105 0 0,0 0-25 0 0,0 0-120 0 0,0 0-151 0 0,0 0-166 0 0,19 2-102 0 0,62 7-67 0 0,-15-25 568 0 0,-54 9-1370 0 0,43-21 343 0 0,-1-3-1 0 0,-1-2 1 0 0,-2-2 0 0 0,-2-3 0 0 0,42-40-662 0 0,-62 51 80 0 0,-2 0-1 0 0,0-2 1 0 0,-2-1 0 0 0,-2-1 0 0 0,0-1 0 0 0,-2-1 0 0 0,-2-1 0 0 0,-1-1 0 0 0,-1-1-1 0 0,1-10-79 0 0,-16 44-9 0 0,0-1-1 0 0,-1 0 0 0 0,1 1 1 0 0,-1-1-1 0 0,1 0 0 0 0,-1 0 0 0 0,0 0 1 0 0,0 0-1 0 0,-1 0 0 0 0,1 0 1 0 0,-1 0-1 0 0,1 0 0 0 0,-1-1 1 0 0,0 1-1 0 0,0 0 0 0 0,0 0 0 0 0,-1 0 1 0 0,1 0-1 0 0,-1 0 0 0 0,0 0 1 0 0,0 0-1 0 0,0 0 0 0 0,0 0 0 0 0,0 0 1 0 0,0 0-1 0 0,-1 0 0 0 0,0 1 1 0 0,1-1-1 0 0,-1 1 0 0 0,0-1 0 0 0,0 1 1 0 0,-1-1-1 0 0,1 1 0 0 0,0 0 1 0 0,-1 0-1 0 0,1 0 0 0 0,-1 1 0 0 0,0-1 1 0 0,1 1-1 0 0,-1-1 0 0 0,0 1 1 0 0,0 0-1 0 0,0 0 0 0 0,0 0 0 0 0,0 0 1 0 0,-1 1 9 0 0,-7 2-67 0 0,0 2 0 0 0,0 0 0 0 0,1 0 0 0 0,-1 1-1 0 0,1 0 1 0 0,0 1 0 0 0,0 0 0 0 0,1 1 0 0 0,-1 0 0 0 0,2 0 0 0 0,-1 1 0 0 0,1 0 0 0 0,0 0 0 0 0,1 1 0 0 0,0 0 0 0 0,0 1 0 0 0,1-1 0 0 0,0 2 67 0 0,-3-1-40 0 0,-1 1 15 0 0,1 0 1 0 0,0 1-1 0 0,0 0 1 0 0,1 0-1 0 0,1 1 1 0 0,0 0-1 0 0,0 0 1 0 0,2 1-1 0 0,-1 0 1 0 0,2 0 0 0 0,0 0-1 0 0,1 0 1 0 0,0 1-1 0 0,1-1 1 0 0,1 1-1 0 0,0 0 1 0 0,1 9 24 0 0,1-21-5 0 0,0 1 1 0 0,0-1 0 0 0,0 0 0 0 0,0 0-1 0 0,0 0 1 0 0,1 0 0 0 0,0 0 0 0 0,-1 0-1 0 0,1 0 1 0 0,0 0 0 0 0,1-1 0 0 0,-1 1-1 0 0,0-1 1 0 0,1 0 0 0 0,-1 0 0 0 0,1 1-1 0 0,0-2 1 0 0,-1 1 0 0 0,1 0-1 0 0,0 0 1 0 0,0-1 0 0 0,0 0 0 0 0,1 0-1 0 0,-1 0 1 0 0,0 0 0 0 0,0 0 0 0 0,1 0-1 0 0,0-1 5 0 0,99 5 122 0 0,-102-6-119 0 0,28-3 32 0 0,0-2 1 0 0,0-1-1 0 0,-1-1 0 0 0,0-2 0 0 0,-1 0 1 0 0,0-2-1 0 0,16-10-35 0 0,-18 10 24 0 0,71-35 49 0 0,-96 79-72 0 0,-43 119 53 0 0,42-145-54 0 0,1 0-1 0 0,0 0 1 0 0,-1 0 0 0 0,2 0 0 0 0,-1 0-1 0 0,1 0 1 0 0,0-1 0 0 0,0 1 0 0 0,0 0-1 0 0,1 0 1 0 0,0-1 0 0 0,0 1 0 0 0,1-1-1 0 0,-1 0 1 0 0,1 0 0 0 0,0 0 0 0 0,1 0-1 0 0,-1 0 1 0 0,1 0 0 0 0,0-1 0 0 0,0 0 0 0 0,0 0-1 0 0,1 0 1 0 0,-1 0 0 0 0,1-1 0 0 0,0 1-1 0 0,0-1 1 0 0,2 0 0 0 0,5 3 7 0 0,1-1-1 0 0,0 0 1 0 0,0 0 0 0 0,1-2-1 0 0,0 1 1 0 0,-1-2-1 0 0,1 0 1 0 0,0 0 0 0 0,0-2-1 0 0,0 0 1 0 0,13-1-7 0 0,-14 1 7 0 0,5-2 44 0 0,1-2 0 0 0,-1 0 0 0 0,1-1-1 0 0,-2 0 1 0 0,1-2 0 0 0,0 0 0 0 0,-1-1 0 0 0,-1-1-1 0 0,1 0 1 0 0,-2-1 0 0 0,1-1 0 0 0,4-4-51 0 0,-5 4 64 0 0,4-2 44 0 0,-1-1 0 0 0,-1 0 1 0 0,0-2-1 0 0,-1 0 1 0 0,-1 0-1 0 0,0-2 0 0 0,11-18-108 0 0,-22 29 13 0 0,-1 1-1 0 0,0 0 1 0 0,-1-1-1 0 0,0 0 1 0 0,0 0-1 0 0,0 0 0 0 0,0 0 1 0 0,-1 0-1 0 0,-1 0 1 0 0,1 0-1 0 0,-1 0 1 0 0,0 0-1 0 0,0 0 0 0 0,-1 0 1 0 0,0 0-1 0 0,-1 0 1 0 0,1 0-1 0 0,-1 0 0 0 0,-1-1-12 0 0,0 5-33 0 0,0 0-1 0 0,0 1 0 0 0,0-1 1 0 0,0 1-1 0 0,0 0 0 0 0,0 0 0 0 0,-1 0 1 0 0,1 0-1 0 0,-1 1 0 0 0,1-1 1 0 0,-1 1-1 0 0,0 0 0 0 0,0 0 0 0 0,1 0 1 0 0,-1 0-1 0 0,0 1 0 0 0,0 0 1 0 0,0 0-1 0 0,0 0 0 0 0,0 0 0 0 0,0 0 1 0 0,0 1-1 0 0,1 0 0 0 0,-1-1 0 0 0,0 1 1 0 0,0 1-1 0 0,1-1 0 0 0,-1 1 1 0 0,1-1-1 0 0,-1 1 0 0 0,1 0 0 0 0,0 0 1 0 0,-1 1-1 0 0,1-1 0 0 0,-2 3 34 0 0,-9 8-69 0 0,1 0-1 0 0,0 1 0 0 0,0 1 1 0 0,2 0-1 0 0,0 1 1 0 0,1 0-1 0 0,0 1 1 0 0,1 0-1 0 0,1 1 0 0 0,1-1 1 0 0,-1 6 69 0 0,3-8-29 0 0,1 1 0 0 0,0 0 0 0 0,1 1 0 0 0,1-1 0 0 0,1 0 0 0 0,0 1 0 0 0,1-1 0 0 0,1 1 0 0 0,0-1 0 0 0,1 1 0 0 0,1-1 0 0 0,1 2 29 0 0,-1-12-1 0 0,0 1 0 0 0,0-1 0 0 0,0 0 0 0 0,1-1 1 0 0,-1 1-1 0 0,2-1 0 0 0,-1 1 0 0 0,0-1 0 0 0,1 0 1 0 0,0-1-1 0 0,0 1 0 0 0,1-1 0 0 0,-1 0 0 0 0,1 0 1 0 0,0-1-1 0 0,0 0 0 0 0,0 0 0 0 0,0 0 0 0 0,0-1 0 0 0,1 0 1 0 0,-1 0-1 0 0,6 1 1 0 0,5 0 38 0 0,1 0 1 0 0,-1-1 0 0 0,1-1-1 0 0,0 0 1 0 0,-1-2-1 0 0,1 0 1 0 0,0 0-1 0 0,1-2-38 0 0,5-4 120 0 0,-1-1 0 0 0,0 0 0 0 0,0-2-1 0 0,-1-1 1 0 0,-1 0 0 0 0,0-2 0 0 0,19-14-120 0 0,-33 23 30 0 0,158-128 650 0 0,18-56-240 0 0,-67 71-275 0 0,3-2-145 0 0,-114 114-20 0 0,0 1 0 0 0,0-1 0 0 0,-1 0 0 0 0,0 0 0 0 0,0 0-1 0 0,0-1 1 0 0,0 0 0 0 0,-1 0 0 0 0,0 0 0 0 0,0 0 0 0 0,-1 0 0 0 0,0 0 0 0 0,0-1 0 0 0,0 1-1 0 0,-1-1 1 0 0,0 1 0 0 0,0-1 0 0 0,0 0 0 0 0,-1 1 0 0 0,0-1 0 0 0,-1 0 0 0 0,1 1-1 0 0,-1-1 1 0 0,-1 0 0 0 0,1 1 0 0 0,-1-1 0 0 0,0 1 0 0 0,0 0 0 0 0,-1 0 0 0 0,0 0-1 0 0,0 0 1 0 0,-1 0 0 0 0,1 0 0 0 0,-1 2-16 0 0,-1-1 0 0 0,1 1 0 0 0,-1 0 0 0 0,0 0 0 0 0,0 0 0 0 0,0 1 0 0 0,-1-1 0 0 0,1 1 0 0 0,-1 1-1 0 0,0-1 1 0 0,0 1 0 0 0,0 0 0 0 0,0 0 0 0 0,0 1 0 0 0,0 0 0 0 0,0 0 0 0 0,0 0 0 0 0,-1 1 0 0 0,1-1 0 0 0,0 2 0 0 0,0-1 0 0 0,-1 1-1 0 0,1 0 1 0 0,0 0 0 0 0,0 1 0 0 0,0-1 0 0 0,0 1 0 0 0,0 1 0 0 0,0-1 0 0 0,1 1 0 0 0,-1 0 0 0 0,1 1 0 0 0,0-1 0 0 0,0 1 0 0 0,0 0-1 0 0,0 0 1 0 0,-1 2 16 0 0,-5 13-17 0 0,1 1-1 0 0,0 1 1 0 0,2 0-1 0 0,0 0 0 0 0,1 1 1 0 0,1 0-1 0 0,2 0 1 0 0,0 0-1 0 0,1 1 1 0 0,1 0-1 0 0,1-1 0 0 0,1 1 1 0 0,1 0-1 0 0,1-1 1 0 0,1 1-1 0 0,4 10 18 0 0,46 163-19 0 0,-33-132 12 0 0,-7-24 13 0 0,-1 1 0 0 0,-3 0 0 0 0,-1 0 0 0 0,-1 0 0 0 0,-1 35-6 0 0,-6-70 3 0 0,1 27 2 0 0,-1-1 1 0 0,-2 0-1 0 0,-1 1 1 0 0,-2-1 0 0 0,-7 26-6 0 0,5-31 2 0 0,-1-1-1 0 0,-1 0 1 0 0,-1 0 0 0 0,-1 0 0 0 0,-2-2 0 0 0,0 1-1 0 0,-2-2 1 0 0,-1 0 0 0 0,0 0 0 0 0,-2-2 0 0 0,-2 3-2 0 0,14-19 7 0 0,0 0 0 0 0,0-1 0 0 0,-1 1 1 0 0,1-1-1 0 0,-1 0 0 0 0,0-1 0 0 0,0 1 1 0 0,0-1-1 0 0,0-1 0 0 0,-1 0 0 0 0,1 0 0 0 0,-1 0 1 0 0,1-1-1 0 0,-1 0 0 0 0,0 0 0 0 0,0-1 1 0 0,1 0-1 0 0,-1 0 0 0 0,-3-1-7 0 0,8-2-4 0 0,0 1 0 0 0,0-1-1 0 0,0 0 1 0 0,0 0 0 0 0,1 0 0 0 0,-1 0 0 0 0,1-1 0 0 0,0 1-1 0 0,0-1 1 0 0,0 1 0 0 0,0-1 0 0 0,1 0 0 0 0,-1 0-1 0 0,1 1 1 0 0,0-1 0 0 0,0 0 0 0 0,0 0 0 0 0,1 0-1 0 0,0 0 1 0 0,-1-1 0 0 0,1 1 0 0 0,1 0 0 0 0,-1 0 0 0 0,1 0-1 0 0,-1 0 1 0 0,1 0 4 0 0,-1-5-10 0 0,2-4 3 0 0,0-1 0 0 0,1 1-1 0 0,1 0 1 0 0,0 0-1 0 0,1 0 1 0 0,0 0-1 0 0,1 1 1 0 0,0 0 0 0 0,1 0-1 0 0,7-9 8 0 0,0-2-6 0 0,107-132-60 0 0,-75 98 42 0 0,3 2 1 0 0,2 2 0 0 0,2 3-1 0 0,31-22 24 0 0,-77 67 2 0 0,20-13 27 0 0,-1-1 1 0 0,-1-1-1 0 0,-1-1 1 0 0,0-1 0 0 0,-2-1-1 0 0,-1-1 1 0 0,-1-1-1 0 0,0 0 1 0 0,-2-2 0 0 0,9-20-30 0 0,-25 45 1 0 0,-1 0 0 0 0,0 0 0 0 0,0 0 1 0 0,-1 0-1 0 0,1 0 0 0 0,0 0 0 0 0,-1-1 1 0 0,1 1-1 0 0,-1 0 0 0 0,0 0 0 0 0,0-1 1 0 0,0 1-1 0 0,0 0 0 0 0,0 0 0 0 0,0-1 1 0 0,0 1-1 0 0,-1 0 0 0 0,1 0 0 0 0,-1-1 1 0 0,0 1-1 0 0,0 0 0 0 0,1 0 0 0 0,-1 0 1 0 0,-1 0-1 0 0,1 0 0 0 0,0 0 1 0 0,0 0-1 0 0,-1 1 0 0 0,1-1 0 0 0,-1 0 1 0 0,0 1-1 0 0,1-1 0 0 0,-1 1 0 0 0,0-1 1 0 0,0 1-1 0 0,0 0 0 0 0,0 0 0 0 0,0 0 1 0 0,0 0-1 0 0,-1 0-1 0 0,-2-1-17 0 0,0 1 1 0 0,0 0 0 0 0,0 0-1 0 0,0 0 1 0 0,-1 1 0 0 0,1 0-1 0 0,0 0 1 0 0,0 0 0 0 0,-1 1-1 0 0,1-1 1 0 0,0 1-1 0 0,0 1 1 0 0,0-1 0 0 0,0 1-1 0 0,0 0 1 0 0,0 0 0 0 0,-2 1 16 0 0,-5 4-27 0 0,0 0 1 0 0,0 1-1 0 0,1 0 1 0 0,0 1 0 0 0,1 0-1 0 0,0 1 1 0 0,0 0 0 0 0,1 1-1 0 0,0 0 1 0 0,1 0-1 0 0,0 1 1 0 0,1 0 0 0 0,1 0-1 0 0,0 1 1 0 0,0 0-1 0 0,1 0 1 0 0,1 0 0 0 0,0 0-1 0 0,0 1 1 0 0,2 0 0 0 0,0-1-1 0 0,0 1 1 0 0,2 0-1 0 0,-1 0 1 0 0,2 0 0 0 0,0 0-1 0 0,0 0 1 0 0,2 1 26 0 0,1-6-2 0 0,0 1 0 0 0,1-1 1 0 0,0 0-1 0 0,0 0 0 0 0,1 0 0 0 0,1-1 1 0 0,-1 0-1 0 0,1 0 0 0 0,1 0 1 0 0,0-1-1 0 0,0 0 0 0 0,0-1 0 0 0,0 0 1 0 0,1 0-1 0 0,0-1 0 0 0,0 0 0 0 0,1-1 1 0 0,0 1-1 0 0,-1-2 0 0 0,1 0 1 0 0,1 0-1 0 0,-1 0 0 0 0,0-2 0 0 0,0 1 1 0 0,1-1-1 0 0,-1-1 0 0 0,6 0 2 0 0,4 0 103 0 0,0-1-1 0 0,0 0 0 0 0,0-2 1 0 0,-1-1-1 0 0,1 0 1 0 0,-1-1-1 0 0,0-1 1 0 0,0-1-1 0 0,0-1 0 0 0,15-8-102 0 0,105-83 893 0 0,-97 59-676 0 0,63-79 254 0 0,-105 118-468 0 0,9-11 6 0 0,-2 0 0 0 0,0-1 0 0 0,-1 0 0 0 0,0 0-1 0 0,0 0 1 0 0,-2-1 0 0 0,0 0 0 0 0,0 0 0 0 0,-1 0 0 0 0,-1 0 0 0 0,0-7-9 0 0,-1 7-23 0 0,-1 12 10 0 0,1-1-1 0 0,0 1 1 0 0,-1 0-1 0 0,1-1 1 0 0,-1 1-1 0 0,0 0 1 0 0,0-1-1 0 0,0 1 1 0 0,0 0-1 0 0,0-1 0 0 0,0 1 1 0 0,-1-1-1 0 0,1 1 1 0 0,-1 0-1 0 0,0 0 1 0 0,1-1-1 0 0,-1 1 1 0 0,0 0-1 0 0,0 0 1 0 0,-1 0-1 0 0,1 0 1 0 0,0 0-1 0 0,-1 0 1 0 0,1 0-1 0 0,-1 0 1 0 0,0 1-1 0 0,1-1 1 0 0,-1 1-1 0 0,0-1 1 0 0,0 1-1 0 0,0 0 1 0 0,0-1-1 0 0,0 1 0 0 0,0 0 1 0 0,-1 0 13 0 0,-6 2-70 0 0,1 0 0 0 0,0 1-1 0 0,-1 0 1 0 0,1 0 0 0 0,0 1 0 0 0,0 0 0 0 0,1 0-1 0 0,-1 1 1 0 0,1 0 0 0 0,-1 0 0 0 0,1 1 0 0 0,1 0-1 0 0,-1 0 1 0 0,1 1 0 0 0,0-1 0 0 0,0 1 0 0 0,0 1 0 0 0,1-1-1 0 0,-2 4 71 0 0,2-6-27 0 0,1 1 0 0 0,0 0 0 0 0,1-1 0 0 0,-1 1 0 0 0,1 1 0 0 0,0-1 0 0 0,0 0 0 0 0,1 1 0 0 0,-1-1 0 0 0,1 1 0 0 0,0 0 0 0 0,1 0 0 0 0,0 0 0 0 0,-1 0 0 0 0,1 5 27 0 0,3-8-1 0 0,0 0 0 0 0,0-1 1 0 0,0 1-1 0 0,1 0 0 0 0,-1-1 0 0 0,1 0 0 0 0,-1 1 1 0 0,1-1-1 0 0,0 0 0 0 0,0 0 0 0 0,0 0 0 0 0,0-1 1 0 0,0 1-1 0 0,0-1 0 0 0,0 0 0 0 0,1 0 0 0 0,-1 0 1 0 0,0 0-1 0 0,1 0 0 0 0,-1-1 0 0 0,1 0 0 0 0,-1 1 1 0 0,1-1-1 0 0,-1-1 0 0 0,1 1 0 0 0,-1 0 1 0 0,0-1-1 0 0,1 0 0 0 0,-1 1 0 0 0,1-2 1 0 0,6 2-3 0 0,179-3 67 0 0,-186 5-43 0 0,0-1 0 0 0,-1 1 0 0 0,1-1 0 0 0,-1 1 0 0 0,1 0 0 0 0,-1 0 0 0 0,0 0 0 0 0,0 1 0 0 0,0-1 0 0 0,0 0 0 0 0,0 1 0 0 0,0 0 0 0 0,-1-1 0 0 0,1 1 0 0 0,-1 0 0 0 0,0 0 0 0 0,0-1 0 0 0,0 1 0 0 0,0 0 0 0 0,0 0 0 0 0,-1 0 0 0 0,1 0 0 0 0,-1 0 0 0 0,0 1 0 0 0,0-1 0 0 0,0 0 0 0 0,0 0 0 0 0,0 0 0 0 0,-1 0 0 0 0,0 0 0 0 0,1 0 0 0 0,-1 0 0 0 0,0 0 0 0 0,0 0 0 0 0,-1-1 0 0 0,1 1 0 0 0,-1 0 0 0 0,1 0 0 0 0,-1-1 0 0 0,0 1 0 0 0,0-1 0 0 0,-1 1-21 0 0,-43 82 173 0 0,45-83-176 0 0,0 0 0 0 0,0-1 0 0 0,1 1 0 0 0,-1 0 0 0 0,0 0 0 0 0,1-1 0 0 0,0 1 0 0 0,-1 0 0 0 0,1 0 0 0 0,0 0 0 0 0,0-1 0 0 0,0 1 0 0 0,0 0 1 0 0,0 0-1 0 0,1 0 0 0 0,-1 0 0 0 0,0-1 0 0 0,1 1 0 0 0,-1 0 0 0 0,1 0 0 0 0,0-1 0 0 0,0 1 0 0 0,-1 0 0 0 0,1-1 0 0 0,0 1 0 0 0,1 0 3 0 0,61 28-68 0 0,-46-27 72 0 0,0 0 1 0 0,0-2-1 0 0,0 1 1 0 0,0-2-1 0 0,0 0 1 0 0,0-1-1 0 0,0-1 1 0 0,0-1-1 0 0,-1 0 0 0 0,1-1 1 0 0,-1-1-1 0 0,0 0 1 0 0,0-2-1 0 0,0 1 1 0 0,-1-2-1 0 0,0 0 1 0 0,0-1-5 0 0,-2 2 71 0 0,-1 0 0 0 0,0-1 0 0 0,0 0 0 0 0,-1-1 0 0 0,0 0 0 0 0,0 0 0 0 0,-1-1 0 0 0,0-1 0 0 0,-1 0 0 0 0,-1 0 0 0 0,1-1 0 0 0,-2 0 0 0 0,0 0 0 0 0,0-1 0 0 0,-1 0 0 0 0,0 0 0 0 0,-1 0 0 0 0,-1-1 0 0 0,0 1 0 0 0,-1-1 0 0 0,1-12-71 0 0,-5 23-10 0 0,0-1 0 0 0,0 0 1 0 0,0 0-1 0 0,0 1 0 0 0,0-1 1 0 0,-1 1-1 0 0,1-1 0 0 0,-1 1 1 0 0,0 0-1 0 0,0-1 0 0 0,-1 1 0 0 0,1 0 1 0 0,0 0-1 0 0,-1 1 0 0 0,0-1 1 0 0,0 0-1 0 0,0 1 0 0 0,0 0 1 0 0,0-1-1 0 0,0 1 0 0 0,-1 1 1 0 0,1-1-1 0 0,-1 0 0 0 0,1 1 1 0 0,-1 0-1 0 0,1 0 0 0 0,-1 0 0 0 0,0 0 1 0 0,0 0-1 0 0,0 1 0 0 0,1 0 1 0 0,-1-1-1 0 0,0 2 0 0 0,0-1 1 0 0,0 0-1 0 0,1 1 0 0 0,-1-1 1 0 0,0 1-1 0 0,0 0 0 0 0,1 1 0 0 0,-1-1 1 0 0,1 0-1 0 0,-1 1 0 0 0,1 0 1 0 0,-3 1 9 0 0,-87 86-708 0 0,79-71 588 0 0,0 0 1 0 0,2 1-1 0 0,0 1 0 0 0,1 0 1 0 0,0 0-1 0 0,2 1 1 0 0,1 1-1 0 0,1-1 1 0 0,0 1-1 0 0,2 1 1 0 0,0-1-1 0 0,2 1 1 0 0,0 1 119 0 0,3-19-15 0 0,1-1 1 0 0,-1 1-1 0 0,1-1 0 0 0,0 0 1 0 0,0 1-1 0 0,1-1 1 0 0,-1 0-1 0 0,1 0 0 0 0,0 0 1 0 0,0 0-1 0 0,0 0 1 0 0,0 0-1 0 0,1 0 0 0 0,0-1 1 0 0,0 1-1 0 0,0-1 1 0 0,0 0-1 0 0,0 0 0 0 0,1 0 1 0 0,-1 0-1 0 0,1-1 0 0 0,0 1 1 0 0,0-1-1 0 0,0 0 1 0 0,0 0-1 0 0,0 0 0 0 0,0-1 1 0 0,0 0-1 0 0,1 1 1 0 0,-1-1-1 0 0,1-1 15 0 0,7 3 19 0 0,0-1 1 0 0,0 0-1 0 0,0-1 0 0 0,0 0 1 0 0,0-1-1 0 0,1-1 0 0 0,-1 0 1 0 0,0 0-1 0 0,0-1 0 0 0,0-1 1 0 0,0 0-20 0 0,30-13 205 0 0,-1-3-1 0 0,-1-1 1 0 0,-1-2 0 0 0,-1-1 0 0 0,0-3 0 0 0,-2 0-1 0 0,10-13-204 0 0,182-174 582 0 0,-159 139-538 0 0,-69 75-46 0 0,0-1 0 0 0,0 1 0 0 0,0-1-1 0 0,0 0 1 0 0,0 1 0 0 0,0-1 0 0 0,0 1 0 0 0,0-1 0 0 0,0 1 0 0 0,0-1 0 0 0,1 1 0 0 0,-1-1-1 0 0,0 1 1 0 0,0-1 0 0 0,1 0 0 0 0,-1 1 0 0 0,0-1 0 0 0,1 0 0 0 0,-1 1 0 0 0,0-1 0 0 0,1 0-1 0 0,-1 1 1 0 0,0-1 0 0 0,1 0 0 0 0,-1 1 0 0 0,1-1 0 0 0,-1 0 0 0 0,0 0 0 0 0,1 0-1 0 0,-1 0 1 0 0,1 1 0 0 0,-1-1 0 0 0,1 0 0 0 0,-1 0 0 0 0,1 0 0 0 0,-1 0 0 0 0,1 0 0 0 0,-1 0-1 0 0,1 0 1 0 0,-1 0 0 0 0,1 0 0 0 0,-1 0 0 0 0,0 0 0 0 0,1-1 0 0 0,-1 1 0 0 0,1 0 0 0 0,-1 0-1 0 0,1 0 1 0 0,-1-1 0 0 0,1 1 0 0 0,-1 0 0 0 0,0 0 0 0 0,1-1 0 0 0,-1 1 0 0 0,0 0-1 0 0,1-1 1 0 0,-1 1 0 0 0,0 0 0 0 0,1-1 2 0 0,-10 42 16 0 0,-24 93-4 0 0,32-131-15 0 0,1-1 0 0 0,-1 0 1 0 0,1 0-1 0 0,-1 1 0 0 0,1-1 1 0 0,0 0-1 0 0,0 1 1 0 0,0-1-1 0 0,0 0 0 0 0,0 1 1 0 0,0-1-1 0 0,1 0 0 0 0,-1 0 1 0 0,1 1-1 0 0,-1-1 1 0 0,1 0-1 0 0,0 0 0 0 0,0 0 1 0 0,0 0-1 0 0,0 0 0 0 0,1 0 1 0 0,-1 0-1 0 0,0 0 1 0 0,1 0-1 0 0,-1 0 0 0 0,1-1 1 0 0,0 1-1 0 0,0-1 0 0 0,0 1 1 0 0,-1-1-1 0 0,1 0 1 0 0,1 1 2 0 0,2-1 7 0 0,0-1 0 0 0,0 1 0 0 0,0-1 0 0 0,0 0 1 0 0,0 0-1 0 0,0-1 0 0 0,0 1 0 0 0,0-1 1 0 0,0 0-1 0 0,0-1 0 0 0,0 1 0 0 0,0-1 0 0 0,0 0 1 0 0,0 0-1 0 0,-1 0 0 0 0,1-1 0 0 0,0 0-7 0 0,156-99 88 0 0,-62 42-16 0 0,-82 53-72 0 0,-13 4 3 0 0,1 1 0 0 0,0-1 0 0 0,-1 1-1 0 0,1 1 1 0 0,0-1 0 0 0,0 0 0 0 0,0 1-1 0 0,1 0 1 0 0,-1 0 0 0 0,0 1 0 0 0,0 0-1 0 0,1 0 1 0 0,-1 0 0 0 0,2 0-3 0 0,17 59-3 0 0,-19 95 142 0 0,-4-95-151 0 0,0-58-267 0 0,1-1 0 0 0,-1 1 0 0 0,1 0 0 0 0,-1 0 0 0 0,1 0 0 0 0,0-1 0 0 0,-1 1 0 0 0,1-1 0 0 0,0 1 0 0 0,-1-1 0 0 0,1 0 0 0 0,0 0 0 0 0,-1 0 1 0 0,1 0-1 0 0,0 0 0 0 0,0 0 0 0 0,-1 0 0 0 0,1 0 0 0 0,0-1 0 0 0,-1 1 0 0 0,1-1 0 0 0,0 1 0 0 0,-1-1 0 0 0,1 0 0 0 0,0 1 0 0 0,-1-1 0 0 0,1 0 0 0 0,-1 0 0 0 0,0 0 0 0 0,1 0 0 0 0,-1 0 0 0 0,0-1 0 0 0,0 1 0 0 0,1 0 279 0 0,7-6-7241 0 0,-4 3-2508 0 0</inkml:trace>
  <inkml:trace contextRef="#ctx0" brushRef="#br0" timeOffset="444.292">5378 394 8274 0 0,'0'0'1159'0'0,"0"0"-248"0"0,0 0-21 0 0,0 0-49 0 0,0 0-169 0 0,0 0-164 0 0,0 0-35 0 0,0 0 65 0 0,0 0 89 0 0,0 0 98 0 0,0 0 107 0 0,0 0 155 0 0,0 0 91 0 0,-3 4-41 0 0,-37 28 1892 0 0,-59 24 118 0 0,35 3-2215 0 0,59-51-794 0 0,0 1 0 0 0,1 0 0 0 0,0 1 1 0 0,0-1-1 0 0,1 1 0 0 0,0 0 0 0 0,1 0 0 0 0,0 0 0 0 0,1 0 0 0 0,0 0 0 0 0,0 0 0 0 0,1 0 0 0 0,0 0 0 0 0,1 4-38 0 0,-1-13 3 0 0,1 2 14 0 0,0 1 0 0 0,0-1 0 0 0,0 0-1 0 0,0 0 1 0 0,1 1 0 0 0,-1-1-1 0 0,1 0 1 0 0,0 0 0 0 0,0-1 0 0 0,0 1-1 0 0,0 0 1 0 0,0-1 0 0 0,1 1 0 0 0,-1-1-1 0 0,1 0 1 0 0,0 1 0 0 0,0-1-1 0 0,-1-1 1 0 0,1 1 0 0 0,0 0 0 0 0,1-1-1 0 0,-1 1 1 0 0,0-1 0 0 0,0 0-1 0 0,1 0 1 0 0,2 0-17 0 0,17 2 11 0 0,1-1 0 0 0,-1-2 1 0 0,1 0-1 0 0,-1-2 0 0 0,1 0 0 0 0,-1-1 0 0 0,0-2 0 0 0,19-6-11 0 0,-34 10-65 0 0,55-21-3113 0 0,-45 15-1120 0 0,1 0-3918 0 0,-11 3-3447 0 0</inkml:trace>
  <inkml:trace contextRef="#ctx0" brushRef="#br0" timeOffset="830.443">5670 699 11554 0 0,'0'0'1018'0'0,"0"0"-266"0"0,0 0 127 0 0,0 0 85 0 0,0 0 22 0 0,0 0-3 0 0,0 0 28 0 0,0 0 57 0 0,0 0-9 0 0,0 0-18 0 0,32-2-13 0 0,100-10-27 0 0,-49-11 774 0 0,-68 16-1414 0 0,3 1-136 0 0,0-1 0 0 0,-1 0 1 0 0,1-2-1 0 0,-2 0 0 0 0,1-1 0 0 0,-1-1 1 0 0,-1 0-1 0 0,0-1 0 0 0,0-1 1 0 0,-2 0-1 0 0,1-1 0 0 0,1-4-225 0 0,17-55 359 0 0,-31 70-361 0 0,-1-1 0 0 0,0 1 0 0 0,1-1 1 0 0,-2 1-1 0 0,1-1 0 0 0,0 1 0 0 0,-1-1 0 0 0,1 1 0 0 0,-1-1 0 0 0,0 1 1 0 0,0 0-1 0 0,-1-1 0 0 0,1 1 0 0 0,-1 0 0 0 0,1 0 0 0 0,-1 0 0 0 0,0 0 0 0 0,0 0 1 0 0,-1 0-1 0 0,1 1 0 0 0,0-1 0 0 0,-1 1 0 0 0,0 0 0 0 0,1-1 0 0 0,-1 1 1 0 0,0 0-1 0 0,0 0 0 0 0,0 1 0 0 0,0-1 0 0 0,-1 1 0 0 0,1 0 0 0 0,0-1 0 0 0,-1 2 1 0 0,1-1-1 0 0,-3 0 2 0 0,-4-1-36 0 0,1 1 1 0 0,0 0 0 0 0,-1 1-1 0 0,1 0 1 0 0,-1 1-1 0 0,1-1 1 0 0,-1 2 0 0 0,1 0-1 0 0,0 0 1 0 0,0 0-1 0 0,0 1 1 0 0,0 1 0 0 0,-1 0 35 0 0,-9 5-46 0 0,1 1 1 0 0,0 0 0 0 0,0 2-1 0 0,1 0 1 0 0,1 0 0 0 0,0 2-1 0 0,1 0 1 0 0,0 1 0 0 0,1 1-1 0 0,1 0 1 0 0,0 0 0 0 0,1 2-1 0 0,1-1 1 0 0,1 1 0 0 0,0 1-1 0 0,-4 14 46 0 0,11-25 2 0 0,1-1 1 0 0,-1 1-1 0 0,2-1 0 0 0,-1 1 0 0 0,1 0 1 0 0,0 0-1 0 0,1 0 0 0 0,-1-1 0 0 0,2 1 1 0 0,-1 0-1 0 0,1 0 0 0 0,0 0 0 0 0,1 0 0 0 0,0-1 1 0 0,0 1-1 0 0,0-1 0 0 0,1 1 0 0 0,1-1 1 0 0,-1 0-1 0 0,1 0 0 0 0,0-1 0 0 0,0 1 1 0 0,1-1-1 0 0,0 0 0 0 0,0 0 0 0 0,1 0 1 0 0,-1 0-1 0 0,1-1 0 0 0,1 0 0 0 0,-1-1 0 0 0,1 1 1 0 0,-1-1-1 0 0,1-1 0 0 0,4 3-2 0 0,11-1 15 0 0,-1-1 0 0 0,1-1-1 0 0,-1 0 1 0 0,1-2 0 0 0,0-1-1 0 0,0 0 1 0 0,0-2 0 0 0,0 0-1 0 0,-1-2 1 0 0,1 0 0 0 0,-1-1-1 0 0,9-4-14 0 0,89-29-3687 0 0,-109 35 3124 0 0,12-5-5532 0 0,-9 1-6230 0 0</inkml:trace>
</inkml:ink>
</file>

<file path=ppt/ink/ink9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67 320 0 0,'0'0'2823'0'0,"0"0"-407"0"0,0 0-303 0 0,0 0-76 0 0,0 0 9 0 0,0 0-126 0 0,0 0-233 0 0,0 0-285 0 0,0 0-281 0 0,0 0-227 0 0,0 0-149 0 0,0-3-65 0 0,0-9-45 0 0,0 9-37 0 0,0 3-54 0 0,0 0-88 0 0,0 0-95 0 0,0 0-85 0 0,-5 22 584 0 0,-9-3-293 0 0,9-13 409 0 0,10-14-285 0 0,10-79 25 0 0,-15 87-704 0 0,0 0-34 0 0,0 0-65 0 0,0 0-85 0 0,0 0-173 0 0,0 19-5174 0 0,0-7 1592 0 0,0-3-3568 0 0,0-1-1834 0 0</inkml:trace>
</inkml:ink>
</file>

<file path=ppt/ink/ink9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89 13587 0 0,'0'0'2110'0'0,"0"0"-309"0"0,0 0-238 0 0,0 0-108 0 0,0 0-218 0 0,0 0-286 0 0,0 0-238 0 0,0 0-210 0 0,0 0-172 0 0,0 0-109 0 0,0 0-40 0 0,0 0-26 0 0,0 0 13 0 0,-1 4 1137 0 0,35-44-1058 0 0,-34 40-242 0 0,0 1 0 0 0,0-1 1 0 0,0 0-1 0 0,0 1 0 0 0,0-1 1 0 0,0 0-1 0 0,0 1 0 0 0,0-1 0 0 0,0 0 1 0 0,0 1-1 0 0,1-1 0 0 0,-1 0 1 0 0,0 1-1 0 0,0-1 0 0 0,0 0 1 0 0,0 1-1 0 0,0-1 0 0 0,1 0 1 0 0,-1 1-1 0 0,0-1 0 0 0,0 0 0 0 0,0 0 1 0 0,1 1-1 0 0,-1-1 0 0 0,0 0 1 0 0,0 0-1 0 0,1 1 0 0 0,-1-1 1 0 0,0 0-1 0 0,1 0 0 0 0,-1 0 1 0 0,0 0-1 0 0,1 0 0 0 0,-1 1 0 0 0,0-1 1 0 0,1 0-1 0 0,-1 0-6 0 0,-20 34 224 0 0,14-6-112 0 0,30-34 39 0 0,47-54 514 0 0,-43 31-3728 0 0,-3 4-5908 0 0,-21 21-3137 0 0</inkml:trace>
</inkml:ink>
</file>

<file path=ppt/ink/ink9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34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38 0 0 0,'0'0'2158'0'0,"0"0"184"0"0,0 0 45 0 0,0 0-63 0 0,0 0-138 0 0,0 0-224 0 0,0 0-304 0 0,0 0-338 0 0,0 0-301 0 0,0 0-235 0 0,0 0-153 0 0,0 0-99 0 0,-1-2-28 0 0,3-1-368 0 0,0 1 1 0 0,1 0-1 0 0,0 0 1 0 0,-1 0 0 0 0,1 0-1 0 0,0 0 1 0 0,0 1-1 0 0,0-1 1 0 0,0 1-1 0 0,0 0 1 0 0,0 0-1 0 0,1 0 1 0 0,-1 0-1 0 0,0 0 1 0 0,0 1-1 0 0,1 0 1 0 0,-1-1-1 0 0,0 1 1 0 0,1 0-1 0 0,-1 1 1 0 0,0-1-1 0 0,1 1 1 0 0,0-1-137 0 0,11-1 287 0 0,200-7 1799 0 0,59 4-1907 0 0,-191 5-3495 0 0,-82-1 2113 0 0,-1 0-245 0 0,0 0-294 0 0,-19 7-11996 0 0,12-3 9686 0 0</inkml:trace>
</inkml:ink>
</file>

<file path=ppt/ink/ink9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3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4945 0 0,'0'0'3321'0'0,"0"0"-1205"0"0,0 0-766 0 0,0 0-230 0 0,0 0 52 0 0,0 0 209 0 0,0 0 112 0 0,0 0 0 0 0,0 0-130 0 0,0 0-351 0 0,0 0-253 0 0,0 0-146 0 0,35 1-65 0 0,112 0-17 0 0,-39-13 329 0 0,14-4-697 0 0,-9 0 1282 0 0,-37 7-3355 0 0,-14 1-3195 0 0,1 2-4471 0 0,-47 5 482 0 0</inkml:trace>
</inkml:ink>
</file>

<file path=ppt/ink/ink9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532 174 0 0 0,'0'0'1218'0'0,"0"0"627"0"0,0 0 204 0 0,0 0-37 0 0,0 0-101 0 0,0 0-205 0 0,0 0-228 0 0,0 0-235 0 0,0 0-217 0 0,0 0-169 0 0,-7 5-145 0 0,-20 15-81 0 0,14 33 1382 0 0,16 204 419 0 0,-14-117-2208 0 0,-11-52-299 0 0,-22 14-1593 0 0,30-68-2042 0 0,13-26-1006 0 0,1-1-3657 0 0,0-7 5558 0 0</inkml:trace>
  <inkml:trace contextRef="#ctx0" brushRef="#br0" timeOffset="415.151">12 350 4449 0 0,'0'0'1514'0'0,"0"0"6"0"0,0 0 44 0 0,0 0 159 0 0,0 0 39 0 0,0 0-170 0 0,0 0-318 0 0,0 0-387 0 0,0 0-327 0 0,0 0-207 0 0,0 0-17 0 0,0 0 67 0 0,0 0 108 0 0,6-6 68 0 0,0 0-440 0 0,-1 1-1 0 0,0 1 1 0 0,1-1 0 0 0,0 1 0 0 0,0 0 0 0 0,0 0 0 0 0,1 1 0 0 0,-1 0 0 0 0,1 0-1 0 0,0 0 1 0 0,0 1 0 0 0,0 0 0 0 0,0 0 0 0 0,0 1 0 0 0,0 0-139 0 0,551-14 3020 0 0,-481 3-3078 0 0,16-2-499 0 0,-30 10-3252 0 0,-50 30-7963 0 0,-14-24 9671 0 0,1 3-3732 0 0</inkml:trace>
  <inkml:trace contextRef="#ctx0" brushRef="#br0" timeOffset="714.54">19 914 6801 0 0,'0'0'2465'0'0,"0"0"-794"0"0,0 0-513 0 0,0 0 35 0 0,0 0 223 0 0,0 0 135 0 0,0 0 3 0 0,0 0-184 0 0,0 0-273 0 0,0 0-234 0 0,0 0-157 0 0,35-7-97 0 0,112-22-46 0 0,0-6 819 0 0,171-9-1229 0 0,-221 31-4201 0 0,-65 6-589 0 0,-1-1-3926 0 0,-22 7 1259 0 0</inkml:trace>
  <inkml:trace contextRef="#ctx0" brushRef="#br0" timeOffset="1465.62">1 104 0 0 0,'0'0'894'0'0,"0"0"-16"0"0,0 0 17 0 0,0 0 177 0 0,0 0 233 0 0,0 0 159 0 0,0 0 54 0 0,0 0-93 0 0,0 0-202 0 0,0 0-189 0 0,0 0-149 0 0,0 0-130 0 0,0 0-55 0 0,33-10-25 0 0,108-30-43 0 0,-6 22 812 0 0,-101 19-1255 0 0,317-1-265 0 0,-257-13-1445 0 0,-33 1-2720 0 0,-23 4-1932 0 0,-25 5 1196 0 0</inkml:trace>
  <inkml:trace contextRef="#ctx0" brushRef="#br0" timeOffset="5000.191">994 862 0 0 0,'0'0'287'0'0,"0"0"645"0"0,0 0 247 0 0,0 0 225 0 0,0 0 176 0 0,0 0 6 0 0,0 0-112 0 0,0 0-219 0 0,0 0-235 0 0,0 0-177 0 0,0 0-112 0 0,0 0-46 0 0,-1-4 18 0 0,-1-10 16 0 0,1 10-36 0 0,1 4-105 0 0,0 0-132 0 0,0 0-114 0 0,0 0-87 0 0,0 0-58 0 0,-25 38 450 0 0,-5 35-349 0 0,25-59-243 0 0,1-1-1 0 0,0 1 0 0 0,2 0 1 0 0,-1 0-1 0 0,2 0 0 0 0,0 0 1 0 0,0 0-1 0 0,1 0 0 0 0,3 15-44 0 0,-2-27 83 0 0,1 1-1 0 0,0 0 0 0 0,-1-1 1 0 0,1 1-1 0 0,0-1 1 0 0,1 0-1 0 0,-1 1 0 0 0,0-1 1 0 0,1 0-1 0 0,-1 0 1 0 0,1-1-1 0 0,0 1 0 0 0,-1 0 1 0 0,1-1-1 0 0,0 0 0 0 0,0 0 1 0 0,0 1-1 0 0,0-2 1 0 0,0 1-1 0 0,0 0 0 0 0,0-1 1 0 0,0 1-1 0 0,1-1 1 0 0,-1 0-1 0 0,0 0 0 0 0,0 0 1 0 0,0-1-1 0 0,0 1 1 0 0,0-1-1 0 0,0 1 0 0 0,1-1 1 0 0,-1 0-1 0 0,-1 0 1 0 0,1-1-1 0 0,0 1 0 0 0,0 0 1 0 0,0-1-1 0 0,-1 0 1 0 0,1 0-1 0 0,-1 0 0 0 0,3-1-82 0 0,104-93 1455 0 0,-92 76-1248 0 0,0-2 0 0 0,-2 0 0 0 0,0 0 0 0 0,-2-2 0 0 0,0 0 0 0 0,8-23-207 0 0,9-42 191 0 0,-30-5-313 0 0,-4 91 69 0 0,1 1 1 0 0,0-1-1 0 0,-1 1 0 0 0,1 0 0 0 0,-1 0 0 0 0,0 0 0 0 0,1 0 1 0 0,-1 1-1 0 0,0-1 0 0 0,0 1 0 0 0,0 0 0 0 0,-1 0 0 0 0,1 1 1 0 0,0-1-1 0 0,0 1 0 0 0,0 0 0 0 0,0 0 0 0 0,0 0 0 0 0,-1 1 1 0 0,1-1-1 0 0,0 1 0 0 0,0 0 0 0 0,0 0 0 0 0,0 0 0 0 0,0 1 1 0 0,-3 1 52 0 0,-75 75-323 0 0,56-2 343 0 0,25-66 14 0 0,0 0 0 0 0,1 0 0 0 0,1 0 1 0 0,-1 0-1 0 0,2 0 0 0 0,-1 0 0 0 0,1-1 0 0 0,1 1 0 0 0,-1 0 1 0 0,2-1-1 0 0,2 7-34 0 0,0 1 76 0 0,24 45 212 0 0,-27-56-246 0 0,0 0-1 0 0,0 1 1 0 0,1-1 0 0 0,0-1-1 0 0,0 1 1 0 0,1 0 0 0 0,0-1-1 0 0,0 0 1 0 0,0 0 0 0 0,0-1-1 0 0,1 1 1 0 0,0-1 0 0 0,-1-1-1 0 0,2 1 1 0 0,-1-1-1 0 0,0 0 1 0 0,6 2-42 0 0,-2-3 53 0 0,-1 0 0 0 0,1 0 1 0 0,0-1-1 0 0,0 0 0 0 0,0-1 0 0 0,0 0 0 0 0,0-1 0 0 0,0 0 1 0 0,0 0-1 0 0,0-1 0 0 0,0-1 0 0 0,0 1 0 0 0,-1-2 0 0 0,0 1 1 0 0,1-1-1 0 0,-1-1 0 0 0,-1 1 0 0 0,1-2 0 0 0,-1 1 0 0 0,0-1 1 0 0,0 0-1 0 0,0-1 0 0 0,-1 0 0 0 0,0 0 0 0 0,0-1 0 0 0,-1 1 0 0 0,0-2 1 0 0,0 1-1 0 0,-1-1-53 0 0,7-53 393 0 0,-12 62-366 0 0,0 0 2 0 0,0 0-6 0 0,0 0-15 0 0,0 0-16 0 0,0 0-24 0 0,0 0-45 0 0,0 0-14 0 0,-7 36-247 0 0,6-30 337 0 0,0-1 0 0 0,0 1 0 0 0,1 0-1 0 0,0 0 1 0 0,0 0 0 0 0,1-1 0 0 0,-1 1-1 0 0,1 0 1 0 0,1 0 0 0 0,-1-1 0 0 0,1 1-1 0 0,0-1 1 0 0,0 1 0 0 0,0-1 0 0 0,1 0-1 0 0,0 0 1 0 0,2 3 1 0 0,-3-4 10 0 0,0 0 0 0 0,1 0-1 0 0,0 0 1 0 0,0-1 0 0 0,0 1-1 0 0,0-1 1 0 0,1 0 0 0 0,-1 0 0 0 0,1 0-1 0 0,0 0 1 0 0,0-1 0 0 0,0 1-1 0 0,0-1 1 0 0,0 0 0 0 0,0 0-1 0 0,1-1 1 0 0,-1 1 0 0 0,1-1 0 0 0,-1 0-1 0 0,1 0 1 0 0,-1 0 0 0 0,1-1-1 0 0,0 0 1 0 0,-1 0 0 0 0,5 0-10 0 0,1-2 28 0 0,0 0-1 0 0,0-1 1 0 0,0 0 0 0 0,-1 0 0 0 0,1-1 0 0 0,-1 0-1 0 0,0-1 1 0 0,0 0 0 0 0,0-1 0 0 0,-1 0 0 0 0,0 0-1 0 0,0 0 1 0 0,0-1 0 0 0,-1 0 0 0 0,0-1 0 0 0,0 0-1 0 0,4-7-27 0 0,17-15 41 0 0,43-35 58 0 0,-69 64-101 0 0,0 0 0 0 0,-1 0 0 0 0,1 0 0 0 0,0 0 0 0 0,0 0 0 0 0,0 0-1 0 0,0 1 1 0 0,0-1 0 0 0,0 1 0 0 0,0 0 0 0 0,0-1 0 0 0,0 1 0 0 0,0 0 0 0 0,0 0 0 0 0,0 0 0 0 0,0 0 0 0 0,0 1 0 0 0,0-1 0 0 0,0 1-1 0 0,0-1 1 0 0,0 1 0 0 0,0 0 0 0 0,0-1 0 0 0,0 1 0 0 0,-1 0 0 0 0,1 0 0 0 0,0 0 0 0 0,-1 1 0 0 0,1-1 0 0 0,0 0 0 0 0,-1 1 0 0 0,1-1 0 0 0,-1 1-1 0 0,0-1 1 0 0,0 1 0 0 0,1 0 0 0 0,-1-1 0 0 0,0 1 0 0 0,0 0 0 0 0,-1 0 0 0 0,1 0 0 0 0,0 0 0 0 0,-1 0 0 0 0,1 0 0 0 0,-1 0 2 0 0,5 27 14 0 0,-2-19-8 0 0,-1 0 1 0 0,0 1 0 0 0,0-1 0 0 0,-1 0 0 0 0,-1 1 0 0 0,0-1-1 0 0,0 1 1 0 0,-1-1 0 0 0,0 1 0 0 0,-1-1 0 0 0,0 0-1 0 0,0 0 1 0 0,-5 10-7 0 0,4-16-17 0 0,-1 0 0 0 0,1 0 0 0 0,-1 0 0 0 0,0 0 0 0 0,-1 0 0 0 0,1-1 0 0 0,-1 0 0 0 0,1 0 0 0 0,-1 0 0 0 0,0 0 0 0 0,0-1 0 0 0,0 0 0 0 0,0 0 1 0 0,-1 0-1 0 0,1-1 0 0 0,0 1 0 0 0,-1-2 0 0 0,1 1 0 0 0,-2 0 17 0 0,12-23-387 0 0,6 15 359 0 0,-1 1 1 0 0,1 1-1 0 0,0 0 1 0 0,1 0 0 0 0,-1 1-1 0 0,1 1 1 0 0,-1 0-1 0 0,1 0 1 0 0,0 1-1 0 0,0 1 1 0 0,0 0-1 0 0,1 0 28 0 0,15-2-8 0 0,-17 2 33 0 0,-1-1-1 0 0,0 0 1 0 0,1-1-1 0 0,-1 0 1 0 0,-1-1-1 0 0,1 0 1 0 0,0 0-1 0 0,-1-1 1 0 0,0 0-1 0 0,0-1 1 0 0,0 0-1 0 0,-1 0 1 0 0,0-1-1 0 0,0 0 1 0 0,-1 0-1 0 0,1-1 1 0 0,-2 0-1 0 0,1 0 1 0 0,0-3-25 0 0,46-81 225 0 0,-33 24-181 0 0,-13 45-48 0 0,-2 0-1 0 0,-1 0 0 0 0,-1 0 1 0 0,-1 0-1 0 0,-1-1 1 0 0,-1 1-1 0 0,-1 0 0 0 0,-1-1 1 0 0,-3-13 4 0 0,-13 13 7 0 0,10 57-429 0 0,-6 122 462 0 0,24-4 38 0 0,50 85-18 0 0,-59-235-100 0 0,-1 0 0 0 0,1 0 0 0 0,-1 0 1 0 0,0 0-1 0 0,1 0 0 0 0,-1 0 0 0 0,0 0 1 0 0,0 0-1 0 0,1 0 0 0 0,-1 0 0 0 0,0 0 1 0 0,0 0-1 0 0,0 0 0 0 0,-1 0 0 0 0,1 0 1 0 0,0 1-1 0 0,0-1 0 0 0,0 0 0 0 0,-1 0 1 0 0,1 0-1 0 0,-1 0 0 0 0,1 0 0 0 0,0 0 1 0 0,-1 0-1 0 0,0-1 0 0 0,1 1 0 0 0,-1 0 1 0 0,0 0-1 0 0,1 0 0 0 0,-1 0 0 0 0,0-1 1 0 0,0 1-1 0 0,0 0 0 0 0,0-1 1 0 0,1 1-1 0 0,-1-1 0 0 0,0 1 0 0 0,0-1 1 0 0,0 1 39 0 0,-30-1-4748 0 0,19-33-12095 0 0,12 26 14146 0 0</inkml:trace>
  <inkml:trace contextRef="#ctx0" brushRef="#br0" timeOffset="5305.742">2459 840 0 0 0,'0'0'2231'0'0,"0"0"108"0"0,0 0 118 0 0,0 0 101 0 0,0 0-100 0 0,0 0-313 0 0,0 0-407 0 0,0 0-398 0 0,0 0-301 0 0,0 0-212 0 0,0 0-151 0 0,0 0-118 0 0,0 0-96 0 0,-20 22-87 0 0,-64 66-64 0 0,11-11 712 0 0,68-70-899 0 0,4-6-117 0 0,1-1-1 0 0,0 0 0 0 0,-1 0 1 0 0,1 1-1 0 0,0-1 0 0 0,0 0 1 0 0,0 1-1 0 0,-1-1 0 0 0,1 0 1 0 0,0 1-1 0 0,0-1 0 0 0,0 1 1 0 0,0-1-1 0 0,-1 0 0 0 0,1 1 1 0 0,0-1-1 0 0,0 0 0 0 0,0 1 0 0 0,0-1 1 0 0,0 1-1 0 0,0-1 0 0 0,0 0 1 0 0,0 1-1 0 0,0-1 0 0 0,0 1 1 0 0,1-1-1 0 0,-1 0 0 0 0,0 1 1 0 0,0-1-1 0 0,0 0 0 0 0,0 1 1 0 0,1-1-1 0 0,-1 0 0 0 0,0 1 1 0 0,0-1-1 0 0,0 0 0 0 0,1 1 1 0 0,-1-1-1 0 0,0 0 0 0 0,1 1 1 0 0,-1-1-1 0 0,0 0 0 0 0,1 0 0 0 0,-1 0 1 0 0,0 1-1 0 0,1-1 0 0 0,-1 0 1 0 0,0 0-1 0 0,1 0 0 0 0,-1 0 1 0 0,1 0-1 0 0,-1 0 0 0 0,0 0 1 0 0,1 1-1 0 0,-1-1 0 0 0,1 0 1 0 0,-1 0-1 0 0,0-1 0 0 0,1 1 1 0 0,-1 0-1 0 0,0 0 0 0 0,1 0 1 0 0,0 0-7 0 0,170 33 1633 0 0,-106-4-1059 0 0,-40-11-1293 0 0,-24-17-88 0 0,-1-1-604 0 0,0 0-2152 0 0,3 0 1620 0 0,-3 0-7317 0 0,0 0 1696 0 0</inkml:trace>
  <inkml:trace contextRef="#ctx0" brushRef="#br0" timeOffset="6177.187">1673 549 0 0 0,'0'0'712'0'0,"0"0"602"0"0,0 0 450 0 0,0 0 446 0 0,0 0 196 0 0,0 0-340 0 0,0 0-479 0 0,0 0-434 0 0,0 0-321 0 0,0 0-65 0 0,0 0-39 0 0,0 0-45 0 0,-8 8-40 0 0,-42 36 480 0 0,20-22 349 0 0,31-22-1455 0 0,-1 0 0 0 0,0 0 0 0 0,0 1 1 0 0,0-1-1 0 0,0 0 0 0 0,0 0 0 0 0,1 0 0 0 0,-1 1 0 0 0,0-1 0 0 0,0 0 0 0 0,0 0 0 0 0,0 1 1 0 0,0-1-1 0 0,0 0 0 0 0,0 0 0 0 0,0 0 0 0 0,0 1 0 0 0,0-1 0 0 0,0 0 0 0 0,0 0 0 0 0,0 1 1 0 0,0-1-1 0 0,0 0 0 0 0,0 0 0 0 0,0 1 0 0 0,0-1 0 0 0,0 0 0 0 0,-1 0 0 0 0,1 0 0 0 0,0 1 1 0 0,0-1-1 0 0,0 0 0 0 0,0 0 0 0 0,0 0 0 0 0,-1 1 0 0 0,1-1 0 0 0,0 0 0 0 0,0 0 0 0 0,0 0 1 0 0,0 0-1 0 0,-1 0 0 0 0,1 1 0 0 0,0-1 0 0 0,0 0-17 0 0,22-2 666 0 0,-1-11 196 0 0,-31 8-1737 0 0,5 8-1032 0 0,0 1-6526 0 0,4-4-2093 0 0</inkml:trace>
</inkml:ink>
</file>

<file path=ppt/ink/ink9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3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 4017 0 0,'0'0'1999'0'0,"0"0"-103"0"0,0 0-10 0 0,0 0 84 0 0,0 0 18 0 0,0 0-146 0 0,0 0-335 0 0,0 0-380 0 0,0 0-314 0 0,0 0-224 0 0,0 0-120 0 0,3-5 335 0 0,-2 43 603 0 0,6 183 248 0 0,0-34-1644 0 0,-6-136-1957 0 0,-1-39-3781 0 0,-1-1-5259 0 0,1-11 5665 0 0</inkml:trace>
  <inkml:trace contextRef="#ctx0" brushRef="#br0" timeOffset="243.02">1 517 0 0 0,'0'0'1919'0'0,"0"0"-52"0"0,0 0 99 0 0,0 0 241 0 0,0 0 180 0 0,0 0-73 0 0,0 0-248 0 0,0 0-290 0 0,0 0-327 0 0,0 0-243 0 0,0 0-192 0 0,0 0-186 0 0,0 0-144 0 0,30 3-142 0 0,100 5-122 0 0,-25-23 174 0 0,-75 5-475 0 0,129-23-285 0 0,-91 29-3758 0 0,-52 14-9015 0 0,-12-5 6610 0 0</inkml:trace>
  <inkml:trace contextRef="#ctx0" brushRef="#br0" timeOffset="666.502">78 786 5377 0 0,'0'0'1910'0'0,"0"0"-190"0"0,0 0 18 0 0,0 0 44 0 0,0 0-149 0 0,0 0-271 0 0,0 0-248 0 0,0 0-202 0 0,0 0-187 0 0,33-14-158 0 0,100-43-123 0 0,-58 37 354 0 0,-74 20-782 0 0,0 0 0 0 0,1 0 0 0 0,-1 0 0 0 0,1 0 0 0 0,-1 0-1 0 0,0 0 1 0 0,1 1 0 0 0,-1-1 0 0 0,0 1 0 0 0,1-1 0 0 0,-1 1 0 0 0,0-1 0 0 0,0 1 0 0 0,0 0 0 0 0,1-1 0 0 0,-1 1 0 0 0,0 0 0 0 0,0 0 0 0 0,0 0 0 0 0,0 0 0 0 0,0 0 0 0 0,0 0 0 0 0,0 0 0 0 0,-1 0 0 0 0,1 0 0 0 0,0 1 0 0 0,-1-1 0 0 0,1 0 0 0 0,-1 0 0 0 0,1 1 0 0 0,-1-1 0 0 0,1 0 0 0 0,-1 1 0 0 0,0-1 0 0 0,0 1 0 0 0,0-1 0 0 0,0 0 0 0 0,0 1 0 0 0,0-1 0 0 0,0 0 0 0 0,0 1 0 0 0,0-1 0 0 0,-1 1 0 0 0,1-1 0 0 0,-1 0 0 0 0,1 1 0 0 0,-1-1 0 0 0,1 0 0 0 0,-1 0 0 0 0,0 0 0 0 0,0 2-17 0 0,-1 5 43 0 0,-1 0-1 0 0,0 0 1 0 0,0 0-1 0 0,-1-1 1 0 0,1 1-1 0 0,-2-1 1 0 0,1 0-1 0 0,-1 0 1 0 0,0 0-1 0 0,-1-1 1 0 0,0 1-42 0 0,-14 19 49 0 0,-93 125 84 0 0,72-92 161 0 0,41-57-263 0 0,0 1 1 0 0,0-1 0 0 0,1 1 0 0 0,-1-1 0 0 0,1 1 0 0 0,0-1 0 0 0,0 1-1 0 0,0-1 1 0 0,0 0 0 0 0,0 0 0 0 0,0 1 0 0 0,1-1 0 0 0,-1 0-1 0 0,1 0 1 0 0,-1 0 0 0 0,1 0 0 0 0,0 0 0 0 0,0-1 0 0 0,0 1-1 0 0,0-1 1 0 0,0 1 0 0 0,0-1 0 0 0,0 0 0 0 0,1 1 0 0 0,-1-1-1 0 0,0 0 1 0 0,1-1 0 0 0,-1 1 0 0 0,0 0 0 0 0,1-1 0 0 0,-1 1-1 0 0,1-1 1 0 0,0 0 0 0 0,-1 0 0 0 0,1 0 0 0 0,-1 0 0 0 0,1 0-1 0 0,-1 0 1 0 0,2-1-32 0 0,87-18-451 0 0,-38-14-3189 0 0,-33 19 181 0 0,-6 3-2354 0 0,1 0-3894 0 0</inkml:trace>
  <inkml:trace contextRef="#ctx0" brushRef="#br0" timeOffset="1340.966">635 1007 4185 0 0,'0'0'3077'0'0,"0"0"-1541"0"0,0 0-401 0 0,0 0 286 0 0,0 0 361 0 0,0 0 71 0 0,0 0-266 0 0,0 0-358 0 0,0 0-347 0 0,0 0-225 0 0,0 0-83 0 0,0 0-1 0 0,0 0 30 0 0,18-27 14 0 0,54-88-2 0 0,43-53 1081 0 0,19-19-1207 0 0,5-3-315 0 0,-119 167-279 0 0,-19 23 45 0 0,-1 45-2 0 0,-3 1 1 0 0,-1-1-1 0 0,-2 0 0 0 0,-7 24 62 0 0,6 63-42 0 0,7-129 40 0 0,0-1 1 0 0,1 1 0 0 0,-1 0 0 0 0,1-1 0 0 0,0 1 0 0 0,0 0 0 0 0,0-1 0 0 0,0 1 0 0 0,1-1 0 0 0,-1 0 0 0 0,1 1 0 0 0,-1-1 0 0 0,1 0 0 0 0,0 0 0 0 0,0 0 0 0 0,0 0 0 0 0,0 0 0 0 0,0 0 0 0 0,0-1 0 0 0,0 1 0 0 0,1-1 0 0 0,-1 1 0 0 0,0-1 0 0 0,1 0 0 0 0,0 0 0 0 0,-1 0 0 0 0,1 0 0 0 0,-1-1-1 0 0,1 1 1 0 0,0-1 0 0 0,0 1 0 0 0,-1-1 0 0 0,1 0 0 0 0,0 0 0 0 0,0 0 0 0 0,-1-1 0 0 0,1 1 0 0 0,0 0 0 0 0,0-1 0 0 0,-1 0 0 0 0,1 0 0 0 0,-1 0 0 0 0,1 0 0 0 0,-1 0 0 0 0,1 0 0 0 0,-1-1 0 0 0,0 1 0 0 0,1-1 0 0 0,-1 0 1 0 0,124-99-5 0 0,-8-57-101 0 0,-34 26-25 0 0,-76 171 11 0 0,-33 146 418 0 0,20-132-266 0 0,-5 177-83 0 0,25-153-1013 0 0,14-54-3039 0 0,-4-20-7009 0 0,-21-3 3294 0 0</inkml:trace>
  <inkml:trace contextRef="#ctx0" brushRef="#br0" timeOffset="2105.372">1865 503 3529 0 0,'0'0'2350'0'0,"0"0"-122"0"0,0 0 49 0 0,0 0 56 0 0,0 0-95 0 0,0 0-320 0 0,0 0-460 0 0,0 0-429 0 0,0 0-322 0 0,0 0-240 0 0,0 0-139 0 0,0 0-73 0 0,0 0-101 0 0,-4 19 466 0 0,11 285 711 0 0,-7-212 684 0 0,1-125-1741 0 0,1 0 0 0 0,1 0-1 0 0,1 0 1 0 0,3 1 0 0 0,2-6-274 0 0,24-113 193 0 0,70-113 15 0 0,-76 224-167 0 0,-27 40-43 0 0,0-1-1 0 0,1 1 1 0 0,-1 0-1 0 0,1 0 1 0 0,-1-1-1 0 0,1 1 1 0 0,-1 0-1 0 0,0 0 1 0 0,1 0-1 0 0,-1 0 1 0 0,1 0-1 0 0,-1 0 1 0 0,1 0-1 0 0,-1 0 1 0 0,1 0-1 0 0,-1 0 1 0 0,1 0-1 0 0,-1 0 1 0 0,1 0-1 0 0,-1 0 1 0 0,1 0-1 0 0,-1 0 1 0 0,1 0-1 0 0,-1 0 1 0 0,0 1-1 0 0,1-1 1 0 0,-1 0-1 0 0,1 0 1 0 0,-1 1-1 0 0,0-1 1 0 0,1 0-1 0 0,-1 1 1 0 0,1-1-1 0 0,-1 0 1 0 0,0 1-1 0 0,0-1 1 0 0,1 0-1 0 0,-1 1 1 0 0,0-1-1 0 0,0 1 1 0 0,1-1-1 0 0,-1 1 1 0 0,0-1-1 0 0,0 1 1 0 0,0-1-1 0 0,0 0 1 0 0,0 1-1 0 0,1-1 1 0 0,-1 1-1 0 0,0-1 1 0 0,0 1-1 0 0,0-1 1 0 0,0 1-1 0 0,-1-1 1 0 0,1 1-1 0 0,0-1 1 0 0,0 1-1 0 0,0-1 1 0 0,0 1-1 0 0,0-1 1 0 0,-1 1-1 0 0,1-1 4 0 0,1 4 24 0 0,5 19-17 0 0,-1 0 1 0 0,-1-1-1 0 0,-1 1 0 0 0,-2 1 1 0 0,0-1-1 0 0,-1 0 0 0 0,-3 15-8 0 0,2 22-62 0 0,13-18-3465 0 0,1-39-2509 0 0,5-2-5056 0 0,-17-1 4832 0 0</inkml:trace>
  <inkml:trace contextRef="#ctx0" brushRef="#br0" timeOffset="3616.175">2326 208 0 0 0,'0'0'1339'0'0,"0"0"164"0"0,0 0-1 0 0,0 0-87 0 0,0 0-74 0 0,0 0-73 0 0,0 1 750 0 0,-1 1 13823 0 0,1-1-13840 0 0,0-1-3933 0 0,1 0 2003 0 0,-1 0-4 0 0,0 0-38 0 0,21-1 246 0 0,49-13-97 0 0,1 14-151 0 0,-70 2-30 0 0,1 0 0 0 0,-1 1 0 0 0,1-1 0 0 0,-1 0-1 0 0,0 1 1 0 0,0-1 0 0 0,0 1 0 0 0,-1-1 0 0 0,1 1 0 0 0,0-1 0 0 0,-1 1 0 0 0,0 0-1 0 0,1-1 1 0 0,-1 1 0 0 0,0 0 0 0 0,-1-1 0 0 0,1 1 0 0 0,0-1 0 0 0,-1 1-1 0 0,1 0 1 0 0,-1-1 0 0 0,0 1 0 0 0,-1 1 3 0 0,-67 96 117 0 0,35-57-107 0 0,23-28-14 0 0,9-14 3 0 0,0 1 1 0 0,1-1-1 0 0,0 0 1 0 0,-1 1-1 0 0,1-1 1 0 0,0 1-1 0 0,0-1 1 0 0,0 1 0 0 0,0 0-1 0 0,0 0 1 0 0,0-1-1 0 0,0 1 1 0 0,0 0-1 0 0,1 0 1 0 0,-1 0-1 0 0,1 0 1 0 0,-1 0-1 0 0,1 0 1 0 0,0 0-1 0 0,0 0 1 0 0,0 0 0 0 0,0 0-1 0 0,0 0 1 0 0,0 0-1 0 0,1 0 1 0 0,0 1 0 0 0,56 8 456 0 0,-47-11-335 0 0,7-1-17 0 0,-1 0 0 0 0,1-1 0 0 0,-1 0 0 0 0,0-2 0 0 0,0 0 0 0 0,0-1 0 0 0,0 0 0 0 0,-1-1 0 0 0,1-1-104 0 0,10 0-335 0 0,-16 7-2842 0 0,-9 7-8492 0 0,-1-7-141 0 0</inkml:trace>
</inkml:ink>
</file>

<file path=ppt/ink/ink9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45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1 677 6081 0 0,'0'0'3344'0'0,"0"0"-2256"0"0,0 0-731 0 0,0 0-21 0 0,0 0 335 0 0,0 0 388 0 0,0 0 155 0 0,0 0-35 0 0,0 0-191 0 0,33-16-240 0 0,104-48-129 0 0,-106 49-175 0 0,0-1 0 0 0,-1-1 0 0 0,-1-2 0 0 0,-1-1 0 0 0,0-1 0 0 0,16-18-444 0 0,5-3 526 0 0,29-28-20 0 0,-3-3 0 0 0,-4-3-1 0 0,17-29-505 0 0,-17 21 377 0 0,-49 95-155 0 0,-3 59 277 0 0,-15-44-422 0 0,-2 0 0 0 0,-1 1 0 0 0,-1-1 0 0 0,-2 0 0 0 0,0 1 0 0 0,-2-1 0 0 0,-1 0 0 0 0,0-1 0 0 0,-2 1 0 0 0,-2-1 0 0 0,0 0 0 0 0,-1-1 0 0 0,-10 16-77 0 0,16-29 19 0 0,-8 15 10 0 0,0-1 1 0 0,-1 0-1 0 0,-2-1 0 0 0,0-1 0 0 0,-2-1 0 0 0,0 0 1 0 0,-2-1-1 0 0,0-1 0 0 0,-1 0 0 0 0,-10 5-29 0 0,11-9-6 0 0,10-6-7 0 0,0-1-1 0 0,-1-1 1 0 0,0 0 0 0 0,-1 0 0 0 0,0-1 0 0 0,0 0 0 0 0,0-1 0 0 0,-1 0 0 0 0,0-1 0 0 0,0 0 0 0 0,-1-1 0 0 0,1 0 0 0 0,-1-1 0 0 0,0 0 0 0 0,-6-1 13 0 0,16-4-163 0 0,0 0 0 0 0,1 0 1 0 0,-1-1-1 0 0,1 1 0 0 0,-1-1 1 0 0,1 0-1 0 0,0 0 0 0 0,0 0 1 0 0,0 0-1 0 0,1 0 0 0 0,-1 0 1 0 0,1 0-1 0 0,-1-1 0 0 0,1 1 1 0 0,0-1-1 0 0,0 1 0 0 0,1-1 1 0 0,-1 1-1 0 0,1-1 0 0 0,0 1 1 0 0,0-1-1 0 0,0 1 0 0 0,0-1 1 0 0,0 1-1 0 0,1-1 1 0 0,0 1-1 0 0,-1-1 0 0 0,1 1 1 0 0,1-1-1 0 0,-1 0 163 0 0,33-69-7517 0 0,-11 32-1438 0 0,-18 26 5708 0 0</inkml:trace>
  <inkml:trace contextRef="#ctx0" brushRef="#br0" timeOffset="325.053">1337 172 5681 0 0,'0'0'2827'0'0,"0"0"-554"0"0,0 0-495 0 0,0 0-251 0 0,0 0-151 0 0,0 0-165 0 0,0 0-163 0 0,0 0-158 0 0,0 0-154 0 0,-36 33-144 0 0,-114 104-108 0 0,79-48 113 0 0,63-72-476 0 0,-32 109 484 0 0,39-121-600 0 0,1-1 0 0 0,0 1-1 0 0,0 0 1 0 0,0-1-1 0 0,0 1 1 0 0,1-1 0 0 0,0 1-1 0 0,0-1 1 0 0,0 1 0 0 0,0-1-1 0 0,1 1 1 0 0,0-1-1 0 0,0 0 1 0 0,0 0 0 0 0,0 0-1 0 0,1 0 1 0 0,-1 0 0 0 0,1-1-1 0 0,0 1 1 0 0,0-1 0 0 0,1 1-1 0 0,-1-1 1 0 0,1 0-1 0 0,-1-1 1 0 0,1 1 0 0 0,0 0-1 0 0,2 0-4 0 0,6 2 51 0 0,-1 0 0 0 0,1-1-1 0 0,1 0 1 0 0,-1-1-1 0 0,0-1 1 0 0,1 0 0 0 0,0 0-1 0 0,-1-1 1 0 0,1-1-1 0 0,0 0 1 0 0,-1-1 0 0 0,1 0-1 0 0,-1-1 1 0 0,1-1-1 0 0,-1 0 1 0 0,0 0 0 0 0,0-1-1 0 0,0-1 1 0 0,10-5-51 0 0,-12 6 109 0 0,0-1 1 0 0,0 0 0 0 0,-1 0-1 0 0,1-1 1 0 0,-1 0-1 0 0,-1-1 1 0 0,1 0 0 0 0,-1-1-1 0 0,-1 1 1 0 0,1-2-1 0 0,-1 1 1 0 0,0-1-1 0 0,-1 0 1 0 0,0 0 0 0 0,-1 0-1 0 0,0-1 1 0 0,0 0-1 0 0,-1 0 1 0 0,0-1-1 0 0,-1 1 1 0 0,0-1 0 0 0,-1 1-1 0 0,0-1 1 0 0,0-10-110 0 0,-3 14-37 0 0,0 0-1 0 0,0 0 1 0 0,-1 0 0 0 0,0 0-1 0 0,-1 0 1 0 0,0 1 0 0 0,0-1 0 0 0,0 1-1 0 0,0 0 1 0 0,-1 0 0 0 0,0 0 0 0 0,-1 0-1 0 0,1 1 1 0 0,-1-1 0 0 0,0 1 0 0 0,-1 0-1 0 0,1 1 1 0 0,-1-1 0 0 0,0 1 0 0 0,0 0-1 0 0,0 1 1 0 0,0-1 0 0 0,-1 1 0 0 0,1 1-1 0 0,-1-1 38 0 0,4 2-58 0 0,-62-16-2888 0 0,43 17-594 0 0,3 2-3630 0 0,13 1-3647 0 0</inkml:trace>
</inkml:ink>
</file>

<file path=ppt/ink/ink9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48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8 223 9266 0 0,'0'0'1711'0'0,"0"0"-83"0"0,0 0-195 0 0,0 0-65 0 0,0 0-13 0 0,0 0-113 0 0,0 0-237 0 0,0 0-302 0 0,0 0-294 0 0,0 0-171 0 0,0 0-50 0 0,0 10 32 0 0,0 555 1333 0 0,-7-452-1471 0 0,7-112-42 0 0,0-1 77 0 0,0 0 145 0 0,0 0 171 0 0,0-8 746 0 0,25-81 44 0 0,133-351-382 0 0,-144 398-821 0 0,-3 7 0 0 0,0 0 1 0 0,3 1-1 0 0,1 1 1 0 0,1 0 0 0 0,1 1-1 0 0,18-22-20 0 0,7 13 35 0 0,-41 41-35 0 0,1 0 1 0 0,-1 1-1 0 0,1-1 1 0 0,-1 0-1 0 0,1 1 0 0 0,-1-1 1 0 0,1 1-1 0 0,-1 0 1 0 0,1 0-1 0 0,-1-1 1 0 0,0 1-1 0 0,1 0 1 0 0,-1 0-1 0 0,0 0 1 0 0,0 0-1 0 0,0 0 1 0 0,0 1-1 0 0,0-1 1 0 0,0 0-1 0 0,0 0 0 0 0,0 1 1 0 0,0-1-1 0 0,-1 1 1 0 0,1-1-1 0 0,0 1 1 0 0,-1-1-1 0 0,1 1 1 0 0,-1-1-1 0 0,0 1 1 0 0,1-1-1 0 0,-1 1 1 0 0,0-1-1 0 0,0 1 1 0 0,0 1-1 0 0,4 9-10 0 0,39 123 86 0 0,-9-71-66 0 0,-31-62-85 0 0,0 0 0 0 0,1 0 0 0 0,-1 0 1 0 0,1-1-1 0 0,-1 1 0 0 0,1-1 0 0 0,0 0 0 0 0,-1 0 1 0 0,1 0-1 0 0,0 0 0 0 0,0-1 0 0 0,0 0 1 0 0,0 0-1 0 0,0 0 0 0 0,0 0 0 0 0,0 0 0 0 0,0-1 1 0 0,-1 0-1 0 0,1 1 0 0 0,0-1 0 0 0,0-1 0 0 0,0 1 75 0 0,54-23-7675 0 0,-34 12-444 0 0,-15 8-1207 0 0</inkml:trace>
  <inkml:trace contextRef="#ctx0" brushRef="#br0" timeOffset="714.025">720 470 11098 0 0,'0'0'2238'0'0,"0"0"-488"0"0,0 0-226 0 0,0 0-26 0 0,0 0-130 0 0,0 0-229 0 0,0 0-269 0 0,0 0-276 0 0,0 0-222 0 0,0 0-123 0 0,0 0 40 0 0,0 0 62 0 0,0 0 78 0 0,9 0 46 0 0,51-7 273 0 0,126-34 836 0 0,34 16-1108 0 0,-98 24-420 0 0,-121 1-40 0 0,-1 0 3 0 0,0 0 20 0 0,0 0 57 0 0,-22-7 251 0 0,-2-7-329 0 0,1 0 0 0 0,1-1 1 0 0,0-2-1 0 0,0 0 1 0 0,2-1-1 0 0,-6-8-18 0 0,-64-36 47 0 0,88 61-48 0 0,0 1 1 0 0,1-1-1 0 0,-1 1 0 0 0,0-1 0 0 0,0 1 1 0 0,1 0-1 0 0,-1 0 0 0 0,0 0 0 0 0,0 0 1 0 0,1 0-1 0 0,-1 0 0 0 0,0 0 1 0 0,0 1-1 0 0,1-1 0 0 0,-1 1 0 0 0,0-1 1 0 0,1 1-1 0 0,-1 0 0 0 0,0-1 1 0 0,1 1-1 0 0,-1 0 0 0 0,1 0 0 0 0,0 0 1 0 0,-1 0-1 0 0,1 0 0 0 0,0 1 1 0 0,-1-1-1 0 0,1 0 0 0 0,0 1 0 0 0,0-1 1 0 0,0 0-1 0 0,0 1 0 0 0,0 0 1 0 0,1-1-1 0 0,-1 1 0 0 0,0 0 1 0 0,-24 62-14 0 0,-8 115-58 0 0,25 57-143 0 0,8-235 214 0 0,-1-1 0 0 0,1 1-1 0 0,0-1 1 0 0,-1 1 0 0 0,1 0-1 0 0,0-1 1 0 0,-1 1 0 0 0,1 0-1 0 0,0-1 1 0 0,0 1 0 0 0,0 0-1 0 0,0 0 1 0 0,0-1 0 0 0,0 1-1 0 0,0 0 1 0 0,0-1 0 0 0,0 1 0 0 0,0 0-1 0 0,0 0 1 0 0,0-1 0 0 0,0 1-1 0 0,1 0 1 0 0,-1-1 0 0 0,0 1-1 0 0,0 0 1 0 0,1-1 0 0 0,-1 1-1 0 0,0-1 1 0 0,1 1 0 0 0,-1 0-1 0 0,1-1 1 0 0,-1 1 0 0 0,1-1-1 0 0,-1 1 1 0 0,1-1 0 0 0,-1 1-1 0 0,1-1 1 0 0,0 0 0 0 0,-1 1 0 0 0,1-1-1 0 0,0 0 1 0 0,-1 1 0 0 0,1-1-1 0 0,0 0 1 0 0,-1 0 0 0 0,1 0-1 0 0,0 1 1 0 0,-1-1 0 0 0,1 0-1 0 0,0 0 1 0 0,0 0 0 0 0,-1 0-1 0 0,1 0 1 0 0,0-1 0 0 0,-1 1-1 0 0,1 0 1 0 0,0 0 0 0 0,-1 0 0 0 0,1 0-1 0 0,0-1 2 0 0,34-32 64 0 0,-29 26-25 0 0,79-88 68 0 0,-19 14-114 0 0,23-35-952 0 0,-22 48-7126 0 0,-55 58 684 0 0,-1 5-3733 0 0</inkml:trace>
  <inkml:trace contextRef="#ctx0" brushRef="#br0" timeOffset="1459.657">1665 256 632 0 0,'0'0'2666'0'0,"0"0"-511"0"0,0 0-118 0 0,0 0 122 0 0,0 0 111 0 0,0 0-190 0 0,0 0-416 0 0,0 0-446 0 0,0 0-389 0 0,0 0-268 0 0,0 0-144 0 0,0 0-57 0 0,0 0 47 0 0,-4 11 60 0 0,-28 70 534 0 0,-6 12 106 0 0,-95 174-79 0 0,97-167-852 0 0,47-115 510 0 0,60-81 439 0 0,29-44-372 0 0,42-145-112 0 0,-117 219-446 0 0,-50 154-349 0 0,-25 102 197 0 0,46-50-187 0 0,5-135 137 0 0,0 0 0 0 0,0-1 1 0 0,1 1-1 0 0,-1 0 0 0 0,1-1 0 0 0,0 0 0 0 0,1 1 1 0 0,-1-1-1 0 0,1 0 0 0 0,-1 0 0 0 0,1-1 1 0 0,0 1-1 0 0,1 0 0 0 0,-1-1 0 0 0,1 0 0 0 0,-1 0 1 0 0,1 0-1 0 0,0 0 0 0 0,0-1 0 0 0,1 1 0 0 0,-1-1 1 0 0,0 0-1 0 0,1 0 0 0 0,-1-1 0 0 0,1 1 0 0 0,-1-1 1 0 0,1 0-1 0 0,0 0 0 0 0,0-1 0 0 0,-1 1 1 0 0,1-1-1 0 0,0 0 0 0 0,3-1 7 0 0,3 1 42 0 0,0-1 0 0 0,0-1 0 0 0,0 0 1 0 0,-1 0-1 0 0,1-1 0 0 0,-1 0 0 0 0,1-1 0 0 0,-1-1 0 0 0,0 1 0 0 0,-1-2 1 0 0,1 1-1 0 0,-1-1 0 0 0,0 0 0 0 0,0-1 0 0 0,-1 0 0 0 0,0-1 0 0 0,0 0 1 0 0,-1 0-1 0 0,0 0 0 0 0,0-1 0 0 0,-1 0-42 0 0,7-10 112 0 0,-1 0-1 0 0,-2-1 1 0 0,0 0-1 0 0,0 0 0 0 0,-2-1 1 0 0,-1 0-1 0 0,0-1 1 0 0,-2 0-1 0 0,3-19-111 0 0,2-47 203 0 0,-10 70-5093 0 0,1-2-5262 0 0,-1 20-1532 0 0</inkml:trace>
  <inkml:trace contextRef="#ctx0" brushRef="#br0" timeOffset="4909.059">2330 186 4217 0 0,'0'0'1874'0'0,"0"0"-209"0"0,0 0 26 0 0,0 0 162 0 0,0 0-16 0 0,0 0-302 0 0,0 0-421 0 0,0 0-382 0 0,0 0-274 0 0,0 0-168 0 0,0 0-71 0 0,6-5 251 0 0,0 37 844 0 0,23 306 814 0 0,-29-184-1360 0 0,6-159 2136 0 0,0-53-2003 0 0,20-31-650 0 0,-7 22-154 0 0,2 1-1 0 0,4 0 1 0 0,7-10-97 0 0,2 7 42 0 0,67-111 171 0 0,-101 178-207 0 0,1 0-1 0 0,0 0 1 0 0,0 1 0 0 0,0-1 0 0 0,0 0 0 0 0,1 1-1 0 0,-1-1 1 0 0,0 1 0 0 0,1 0 0 0 0,-1-1 0 0 0,1 1-1 0 0,-1 0 1 0 0,1 0 0 0 0,-1 0 0 0 0,1 0 0 0 0,0 0-1 0 0,0 0 1 0 0,-1 1 0 0 0,1-1 0 0 0,0 0 0 0 0,0 1-1 0 0,0 0 1 0 0,0-1 0 0 0,0 1 0 0 0,0 0 0 0 0,0 0-1 0 0,0 0 1 0 0,-1 0 0 0 0,1 0 0 0 0,0 1 0 0 0,0-1-1 0 0,0 0 1 0 0,0 1 0 0 0,0 0 0 0 0,0-1 0 0 0,-1 1-1 0 0,1 0 1 0 0,0 0 0 0 0,0 0 0 0 0,-1 0 0 0 0,1 0 0 0 0,-1 0-1 0 0,1 1 1 0 0,-1-1 0 0 0,0 0 0 0 0,1 1 0 0 0,-1-1-1 0 0,0 1 1 0 0,0-1 0 0 0,0 1 0 0 0,0 0-6 0 0,7 13 9 0 0,-1 0 0 0 0,0 0-1 0 0,-1 1 1 0 0,-1 0 0 0 0,-1 0 0 0 0,0 0 0 0 0,-1 1 0 0 0,0-1 0 0 0,-1 11-9 0 0,14 15 555 0 0,-1-27-4095 0 0,-5-14-1856 0 0,0-8-3436 0 0,-6 3-1097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3.1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394 819,'0'0,"-1"-1,0 1,0 0,0 0,1 0,-1 0,0 0,0 0,0 0,0 0,1 0,-1 1,0-1,0 0,0 0,1 1,-1-1,0 0,1 1,-1-1,0 1,0-1,1 1,-1-1,1 1,-1 0,1-1,-1 1,1 0,-1-1,1 1,-1 0,1 0,0-1,0 1,-1 0,1 0,0 0,0-1,0 1,0 0,0 0,0 0,0 0,0-1,0 1,0 0,0 0,0 0,1-1,-1 1,0 0,1 0,-1-1,1 1,-1 0,1-1,-1 2,78 297,7-67,-51-177,-32-55,-1 0,0-1,1 1,-1 0,0-1,0 1,1-1,-1 0,0 1,0-1,0 0,0 0,0 0,0 0,0 0,0 0,0 0,0 0,0 0,-1 0,1 0,0-1,-1 1,1 0,-1 0,0-1,1 1,-1 0,0-1,0 1,0 0,0-1,0 1,0-1,0 1,0 0,0-1,1-5,98-285,-24 106,-66 145,-12 27</inkml:trace>
  <inkml:trace contextRef="#ctx0" brushRef="#br0" timeOffset="519.956">451 537,'16'-3,"0"0,0 2,0-1,0 2,0 0,0 1,0 1,1 0,-7-1,68 14,48 1,-125-17,0 0,0-1,0 1,-1 0,1-1,0 1,-1 0,0-1,1 1,-1-1,0 1,1-1,-1 1,0-1,0 1,0-1,0 1,-1-1,1 1,0 0,-1-1,1 1,-1-1,1 1,-1 0,0-1,1 1,-1 0,0 0,0-1,0 1,0 0,0 0,0 0,0 0,0 0,-1 0,1 1,-1-1,0-2,-9-11,-1 1,-1 1,0 0,-1 1,0 0,0 1,-1 1,-7-3,-17-13,23 13,4 1</inkml:trace>
  <inkml:trace contextRef="#ctx0" brushRef="#br0" timeOffset="831.959">423 170,'34'5,"30"1,9 5,-4 0,-7-1,-11-3,-9 3,-6-1,-10-2</inkml:trace>
  <inkml:trace contextRef="#ctx0" brushRef="#br0" timeOffset="4052.621">197 1,'-30'63,"3"1,2 2,4 0,-7 41,27-106,-17 67,3 0,2 1,4 0,3 1,2 0,6 59,0-101,1-1,1 0,1 0,2 0,0-1,2 0,1-1,1 1,1-2,1 0,1 0,1-1,2-1,0-1,1 0,1-1,0-1,20 13,-6-8,-5-5</inkml:trace>
</inkml:ink>
</file>

<file path=ppt/ink/ink9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1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70 424 6161 0 0,'0'0'1475'0'0,"0"0"-173"0"0,0 0 32 0 0,0 0 226 0 0,0 0 187 0 0,0 0-33 0 0,0 0-217 0 0,0 0-304 0 0,0 0-301 0 0,0 0-212 0 0,0 0-147 0 0,-11 0 2848 0 0,-4 52-2238 0 0,-8 6-590 0 0,5 72 104 0 0,18-106-598 0 0,-1-10-37 0 0,0 0-1 0 0,1 0 1 0 0,0 1-1 0 0,1-1 1 0 0,1 0 0 0 0,0-1-1 0 0,1 1 1 0 0,1 0-1 0 0,0-1 1 0 0,0 1-1 0 0,2-1 1 0 0,-1 0 0 0 0,6 7-22 0 0,-9-16 21 0 0,0 0 0 0 0,1 0 0 0 0,0 0 0 0 0,0-1 1 0 0,0 1-1 0 0,0 0 0 0 0,0-1 0 0 0,1 0 1 0 0,-1 0-1 0 0,1 0 0 0 0,0 0 0 0 0,0-1 0 0 0,0 1 1 0 0,0-1-1 0 0,1 0 0 0 0,-1 0 0 0 0,1-1 1 0 0,-1 1-1 0 0,1-1 0 0 0,-1 0 0 0 0,1 0 0 0 0,0-1 1 0 0,2 1-22 0 0,3-1 76 0 0,0 0 1 0 0,0 0-1 0 0,-1-1 1 0 0,1 0-1 0 0,0-1 1 0 0,0 0 0 0 0,0 0-1 0 0,-1-1 1 0 0,1-1-1 0 0,8-3-76 0 0,-3 0 74 0 0,-1-1 0 0 0,0 0 0 0 0,0-1 1 0 0,0-1-1 0 0,-1 0 0 0 0,-1 0 0 0 0,0-2 0 0 0,0 1 0 0 0,1-4-74 0 0,46-63 289 0 0,5-47-102 0 0,-57 106-177 0 0,0 0 0 0 0,2 0 0 0 0,0 1 0 0 0,1 0 0 0 0,0 1 0 0 0,1 0-1 0 0,10-10-9 0 0,9-6-5 0 0,-23 28 1 0 0,-6 4 1 0 0,-1 0-1 0 0,1 0 1 0 0,-1 0 0 0 0,1 0 0 0 0,-1 1 0 0 0,1-1 0 0 0,-1 0 0 0 0,1 0 0 0 0,0 1 0 0 0,0-1 0 0 0,-1 0 0 0 0,1 1 0 0 0,0-1 0 0 0,0 0-1 0 0,0 1 1 0 0,0 0 0 0 0,-1-1 0 0 0,1 1 0 0 0,0-1 0 0 0,0 1 0 0 0,0 0 0 0 0,0 0 0 0 0,0-1 0 0 0,0 1 0 0 0,0 0 0 0 0,0 0 0 0 0,0 0-1 0 0,0 0 1 0 0,0 0 0 0 0,0 0 0 0 0,0 1 0 0 0,0-1 0 0 0,0 0 0 0 0,0 0 0 0 0,0 1 0 0 0,0-1 0 0 0,0 1 0 0 0,0-1 0 0 0,-1 0 0 0 0,1 1-1 0 0,0 0 1 0 0,0-1 0 0 0,0 1 0 0 0,-1 0 0 0 0,1-1 0 0 0,0 1 0 0 0,-1 0 0 0 0,1 0 0 0 0,0-1 0 0 0,-1 1 0 0 0,1 1 3 0 0,25 96-38 0 0,-40 43 121 0 0,-19-30-10 0 0,-27 28-35 0 0,45-104-88 0 0,11-23 12 0 0,10-22 12 0 0,47-54 66 0 0,126-166-22 0 0,-93 131-13 0 0,-41 69-78 0 0,-44 30 43 0 0,-1 20-27 0 0,-1 2 52 0 0,0-1-1 0 0,-2 1 0 0 0,-1-1 1 0 0,0 0-1 0 0,-2 0 1 0 0,-6 18 5 0 0,2 79 16 0 0,12-117-21 0 0,0 1 0 0 0,0-1 1 0 0,0 0-1 0 0,0 0 1 0 0,0 0-1 0 0,0 0 0 0 0,0 0 1 0 0,1 0-1 0 0,-1 0 0 0 0,0-1 1 0 0,1 1-1 0 0,-1-1 0 0 0,0 1 1 0 0,1-1-1 0 0,-1 0 1 0 0,0 0-1 0 0,1 0 0 0 0,-1-1 1 0 0,0 1-1 0 0,1 0 0 0 0,1-1 5 0 0,60-36-50 0 0,26-48 110 0 0,39-54-119 0 0,-101 128 2 0 0,-27 26-2 0 0,-1 204 194 0 0,32-151-193 0 0,-7-52-624 0 0,-1-24-6376 0 0,-18-3-4439 0 0,-5 6 2531 0 0</inkml:trace>
  <inkml:trace contextRef="#ctx0" brushRef="#br0" timeOffset="358.854">206 59 7202 0 0,'0'0'4978'0'0,"0"0"-2612"0"0,0 0-635 0 0,0 0-45 0 0,0 0-143 0 0,0 0-213 0 0,0 0-261 0 0,0 0-228 0 0,0 0-207 0 0,0 0-200 0 0,0 0-172 0 0,0 0-109 0 0,0 0-57 0 0,-4 0-49 0 0,0-1 14 0 0,-6-1-302 0 0,24 2-934 0 0,12 2-3938 0 0,-14 0-2587 0 0,-5 1-2504 0 0</inkml:trace>
  <inkml:trace contextRef="#ctx0" brushRef="#br0" timeOffset="2488.553">1591 626 5001 0 0,'0'0'3737'0'0,"0"0"-1938"0"0,0 0-521 0 0,0 0 114 0 0,0 0 124 0 0,0 0 67 0 0,0 0-101 0 0,0 0-271 0 0,0 0-342 0 0,0 0-275 0 0,0 0-136 0 0,0 0 15 0 0,0 0 83 0 0,2 18 9 0 0,21 135 809 0 0,-5-44-529 0 0,-9-60-634 0 0,-3 1-1 0 0,-2 0 1 0 0,-2 0 0 0 0,-3 26-211 0 0,0-24 73 0 0,2-45-56 0 0,-1 1 0 0 0,0 0-1 0 0,0-1 1 0 0,0 1-1 0 0,-1-1 1 0 0,-1 1-1 0 0,1 0 1 0 0,-1-1-1 0 0,-1 0 1 0 0,1 0-1 0 0,-1 1 1 0 0,0-1-1 0 0,-1-1 1 0 0,0 1 0 0 0,-1 0-17 0 0,0 1 7 0 0,5-8 6 0 0,0-1-1 0 0,0 1 1 0 0,0 0 0 0 0,-1-1 0 0 0,1 1 0 0 0,0 0-1 0 0,0-1 1 0 0,-1 1 0 0 0,1 0 0 0 0,0 0 0 0 0,0-1 0 0 0,-1 1-1 0 0,1 0 1 0 0,0 0 0 0 0,-1-1 0 0 0,1 1 0 0 0,0 0-1 0 0,-1 0 1 0 0,1 0 0 0 0,0 0 0 0 0,-1-1 0 0 0,1 1 0 0 0,0 0-1 0 0,-1 0 1 0 0,1 0 0 0 0,-1 0 0 0 0,1 0 0 0 0,0 0-1 0 0,-1 0 1 0 0,1 0 0 0 0,0 0 0 0 0,-1 0 0 0 0,1 0 0 0 0,-1 0-1 0 0,1 0 1 0 0,0 1 0 0 0,-1-1 0 0 0,1 0 0 0 0,0 0-1 0 0,-1 0 1 0 0,1 0 0 0 0,0 1 0 0 0,-1-1 0 0 0,1 0 0 0 0,0 0-1 0 0,-1 1 1 0 0,1-1 0 0 0,0 0 0 0 0,0 0 0 0 0,-1 1-1 0 0,1-1 1 0 0,0 0 0 0 0,0 1 0 0 0,0-1 0 0 0,-1 1-13 0 0,1-137 133 0 0,16 77-126 0 0,2 1 0 0 0,3 1 1 0 0,2 1-1 0 0,2 2 0 0 0,32-51-7 0 0,-33 61 15 0 0,1 2 0 0 0,2 0 0 0 0,2 2 0 0 0,2 1 0 0 0,19-18-15 0 0,-45 52 6 0 0,1-1 0 0 0,-1 1 1 0 0,1 0-1 0 0,0 0 1 0 0,1 0-1 0 0,-1 1 0 0 0,1 0 1 0 0,0 0-1 0 0,0 1 0 0 0,0 0 1 0 0,0 0-1 0 0,0 1 0 0 0,2-1-6 0 0,-5 6 11 0 0,-1-1-1 0 0,0 1 1 0 0,0 0-1 0 0,0-1 0 0 0,0 1 1 0 0,0 1-1 0 0,-1-1 1 0 0,0 0-1 0 0,1 1 0 0 0,-1-1 1 0 0,0 1-1 0 0,-1 0 1 0 0,1-1-1 0 0,-1 1 0 0 0,1 0 1 0 0,-1 0-1 0 0,0 0 1 0 0,-1 0-1 0 0,1 0 0 0 0,-1 1 1 0 0,0-1-1 0 0,0 0 1 0 0,0 0-1 0 0,0 0 0 0 0,-1 4-10 0 0,1-5 11 0 0,0 17 22 0 0,0-1 0 0 0,-1 0 0 0 0,-2 0 0 0 0,0 0 0 0 0,0 0 0 0 0,-2 0-1 0 0,-1 0 1 0 0,0-1 0 0 0,-1 0 0 0 0,-1 0 0 0 0,0-1 0 0 0,-2 0 0 0 0,0-1 0 0 0,-1 0 0 0 0,-10 13-33 0 0,-41 41 80 0 0,49-58-96 0 0,9-7-7 0 0,-1 1 1 0 0,1-1 0 0 0,-1 0 0 0 0,0-1 0 0 0,-1 1 0 0 0,1-1 0 0 0,-1 0 0 0 0,0 0 0 0 0,0-1 0 0 0,0 0 0 0 0,0 0 0 0 0,-1 0 0 0 0,1-1 0 0 0,-1 0 0 0 0,0 0 0 0 0,0-1 0 0 0,1 1 0 0 0,-1-2 0 0 0,0 1 0 0 0,0-1 0 0 0,0 0 22 0 0,4-2-46 0 0,1 0 0 0 0,0 0 0 0 0,0-1 0 0 0,0 1 0 0 0,0-1 0 0 0,0 1 0 0 0,0-1 0 0 0,1 0 0 0 0,0 0 0 0 0,-1 0 0 0 0,1 0 0 0 0,0 0 0 0 0,0 0 0 0 0,1 0 0 0 0,-1 0 0 0 0,1 0 0 0 0,-1 0 0 0 0,1 0 0 0 0,0 0 0 0 0,0-1 0 0 0,0 1 0 0 0,1 0 0 0 0,-1 0 0 0 0,1 0 0 0 0,0 0 0 0 0,-1 0 0 0 0,1 0 0 0 0,1 0 0 0 0,-1 0 0 0 0,0 0 0 0 0,1 1 0 0 0,0-2 46 0 0,4-10-39 0 0,1 1 1 0 0,1-1-1 0 0,0 1 1 0 0,1 1-1 0 0,0 0 1 0 0,0 0-1 0 0,2 0 1 0 0,-1 2 0 0 0,2-1-1 0 0,-1 1 1 0 0,13-7 38 0 0,-21 15 0 0 0,1 1 1 0 0,0 0 0 0 0,0 0-1 0 0,0 0 1 0 0,0 1-1 0 0,0-1 1 0 0,0 1 0 0 0,0 0-1 0 0,0 0 1 0 0,0 0 0 0 0,0 1-1 0 0,0-1 1 0 0,0 1-1 0 0,0 0 1 0 0,0 0 0 0 0,0 1-1 0 0,0-1 1 0 0,-1 1-1 0 0,1 0 1 0 0,-1 0 0 0 0,1 0-1 0 0,-1 0 1 0 0,0 0 0 0 0,1 1-1 0 0,-1 0 1 0 0,0-1-1 0 0,-1 1 1 0 0,1 0 0 0 0,-1 1-1 0 0,1 0 0 0 0,54 35 38 0 0,-41-34 4 0 0,-1-1-1 0 0,1-1 1 0 0,0 0 0 0 0,0-1-1 0 0,1 0 1 0 0,-1-1 0 0 0,0-1 0 0 0,0-1-1 0 0,1-1 1 0 0,-1 0 0 0 0,0 0 0 0 0,0-2-1 0 0,-1 0 1 0 0,1-1 0 0 0,-1-1 0 0 0,0 0-1 0 0,1-1-41 0 0,13-7 91 0 0,-2-1-1 0 0,0-1 1 0 0,-1-1-1 0 0,0-1 0 0 0,-1-2 1 0 0,-2 0-1 0 0,0-2 1 0 0,-1 0-1 0 0,-1-2 0 0 0,6-9-90 0 0,-1-4 79 0 0,-1-1-1 0 0,-2-1 1 0 0,-2-2-1 0 0,-1 0 1 0 0,-2 0-1 0 0,-3-2 1 0 0,4-15-79 0 0,-16 47-6 0 0,-1-1-1 0 0,0 0 1 0 0,0 0-1 0 0,-1 0 1 0 0,0 0-1 0 0,-2 0 1 0 0,1 0 0 0 0,-1 0-1 0 0,-1 0 1 0 0,-2-9 6 0 0,4 20-9 0 0,-1-1 0 0 0,1 0 1 0 0,-1 0-1 0 0,1 0 0 0 0,-1 1 0 0 0,0-1 1 0 0,0 0-1 0 0,0 1 0 0 0,0-1 1 0 0,0 1-1 0 0,-1-1 0 0 0,1 1 0 0 0,0-1 1 0 0,-1 1-1 0 0,1 0 0 0 0,-1 0 0 0 0,1 0 1 0 0,-1 0-1 0 0,1 0 0 0 0,-1 0 1 0 0,0 0-1 0 0,1 0 0 0 0,-1 0 0 0 0,0 1 1 0 0,0-1-1 0 0,0 1 0 0 0,0 0 0 0 0,0-1 1 0 0,1 1-1 0 0,-1 0 0 0 0,0 0 0 0 0,0 0 1 0 0,0 0-1 0 0,0 1 0 0 0,0-1 1 0 0,0 0-1 0 0,0 1 0 0 0,1-1 0 0 0,-3 2 9 0 0,-62 42-570 0 0,-7 58 287 0 0,-45 169 38 0 0,89-110 248 0 0,28-154-7 0 0,1 0 1 0 0,-1 0 0 0 0,1 0 0 0 0,1 0-1 0 0,0 0 1 0 0,0 0 0 0 0,0 0 0 0 0,0 0-1 0 0,1-1 1 0 0,1 1 0 0 0,-1-1 0 0 0,1 1-1 0 0,0-1 1 0 0,0 0 0 0 0,1 0 0 0 0,-1 0-1 0 0,2 0 1 0 0,-1-1 0 0 0,0 1 0 0 0,1-1-1 0 0,0 0 1 0 0,0-1 0 0 0,5 4 3 0 0,3-2 22 0 0,0-1 0 0 0,0-1 1 0 0,0 0-1 0 0,1 0 0 0 0,-1-1 0 0 0,1-1 0 0 0,0 0 1 0 0,0-1-1 0 0,0-1 0 0 0,0 0 0 0 0,0 0 0 0 0,-1-2 1 0 0,1 0-1 0 0,0 0 0 0 0,0-1 0 0 0,-1-1 0 0 0,0 0 1 0 0,0-1-1 0 0,0-1 0 0 0,0 0 0 0 0,-1 0 0 0 0,0-1 1 0 0,1-2-23 0 0,74-42 205 0 0,-7-23 82 0 0,-72 65-262 0 0,-2 1 1 0 0,1-2-1 0 0,-1 1 1 0 0,0-1-1 0 0,-1 0 0 0 0,0 0 1 0 0,-1 0-1 0 0,0-1 1 0 0,0 1-1 0 0,-1-1 1 0 0,-1 0-1 0 0,0 0 0 0 0,0 0 1 0 0,-1-6-26 0 0,-29 50-376 0 0,-22 89-25 0 0,40-90 308 0 0,9-28 72 0 0,0 1 0 0 0,0 0-1 0 0,0-1 1 0 0,0 1 0 0 0,1 0-1 0 0,0-1 1 0 0,0 1 0 0 0,0 0-1 0 0,0 0 1 0 0,1-1 0 0 0,0 1-1 0 0,0-1 1 0 0,0 1 0 0 0,0 0-1 0 0,1-1 1 0 0,0 0 0 0 0,0 1-1 0 0,0-1 1 0 0,0 0 0 0 0,1 0-1 0 0,0 0 1 0 0,-1 0 0 0 0,1-1-1 0 0,1 1 1 0 0,-1-1 0 0 0,0 0-1 0 0,1 0 1 0 0,0 0 0 0 0,0 0-1 0 0,0-1 1 0 0,0 1 0 0 0,0-1-1 0 0,0 0 1 0 0,1 0 0 0 0,-1-1-1 0 0,1 1 1 0 0,-1-1 0 0 0,1 0-1 0 0,-1 0 1 0 0,3 0 21 0 0,15-2 37 0 0,0 0-1 0 0,0-2 1 0 0,0 0 0 0 0,0-2 0 0 0,-1 0-1 0 0,1-2 1 0 0,-2 0 0 0 0,1-1 0 0 0,-1-1 0 0 0,0-1-1 0 0,-1-1 1 0 0,7-5-37 0 0,-22 14 12 0 0,15-7 44 0 0,-1-1-1 0 0,0-1 1 0 0,0-1 0 0 0,-1-1-1 0 0,0 0 1 0 0,-1-1-1 0 0,-1 0 1 0 0,-1-2 0 0 0,0 0-1 0 0,0 0 1 0 0,-2-1-1 0 0,0-1 1 0 0,5-10-56 0 0,-16 25-7 0 0,1 0 0 0 0,-1 0 0 0 0,0 0 0 0 0,0 0 0 0 0,0 0 0 0 0,0 0 1 0 0,-1 0-1 0 0,1-1 0 0 0,-1 1 0 0 0,0 0 0 0 0,0 0 0 0 0,0-1 0 0 0,0 1 0 0 0,-1 0 0 0 0,1 0 0 0 0,-1 0 0 0 0,0-1 0 0 0,0 1 0 0 0,0 0 0 0 0,0 0 1 0 0,0 0-1 0 0,-1 0 0 0 0,1 0 0 0 0,-1 1 0 0 0,0-1 0 0 0,0 0 0 0 0,0 1 0 0 0,0-1 0 0 0,-1 1 0 0 0,1 0 0 0 0,0 0 0 0 0,-1 0 0 0 0,0 0 0 0 0,1 0 1 0 0,-1 0-1 0 0,0 1 0 0 0,0-1 0 0 0,0 1 0 0 0,0 0 0 0 0,0 0 0 0 0,0 0 0 0 0,-1 0 0 0 0,1 1 0 0 0,0-1 0 0 0,0 1 0 0 0,-1 0 0 0 0,1 0 0 0 0,0 0 1 0 0,0 0-1 0 0,-1 1 0 0 0,1-1 0 0 0,0 1 0 0 0,0 0 0 0 0,0 0 0 0 0,0 0 0 0 0,-1 0 7 0 0,-83 58-687 0 0,23 28-44 0 0,49-61 615 0 0,11-17 89 0 0,0-1-1 0 0,1 1 1 0 0,0 0-1 0 0,0 0 0 0 0,1 0 1 0 0,0 0-1 0 0,1 0 1 0 0,0 0-1 0 0,1 1 0 0 0,-1-1 1 0 0,2 0-1 0 0,-1 1 1 0 0,2 5 27 0 0,2-10-7 0 0,-1 0 1 0 0,1-1 0 0 0,0 1 0 0 0,0-1 0 0 0,0 0 0 0 0,1 0 0 0 0,-1 0 0 0 0,1-1 0 0 0,0 0 0 0 0,0 0-1 0 0,0 0 1 0 0,0-1 0 0 0,1 1 0 0 0,-1-1 0 0 0,1 0 0 0 0,-1-1 0 0 0,1 1 0 0 0,0-1 0 0 0,0 0 0 0 0,0-1-1 0 0,-1 1 1 0 0,1-1 0 0 0,0-1 0 0 0,0 1 0 0 0,0-1 0 0 0,3 0 6 0 0,10 0 98 0 0,0 0-1 0 0,0-1 1 0 0,0-1-1 0 0,0-1 1 0 0,-1 0 0 0 0,1-1-1 0 0,-1-1 1 0 0,0-1 0 0 0,7-5-98 0 0,173-105 1269 0 0,-83 47-1029 0 0,-99 61-230 0 0,0 1-1 0 0,0 1 1 0 0,0 0-1 0 0,1 1 1 0 0,0 1 0 0 0,0 1-1 0 0,6-1-9 0 0,-19 3 4 0 0,0 1 0 0 0,0 0-1 0 0,1 0 1 0 0,-1 1 0 0 0,0-1 0 0 0,0 1-1 0 0,0 0 1 0 0,0 0 0 0 0,1 0 0 0 0,-1 1 0 0 0,0-1-1 0 0,0 1 1 0 0,0 0 0 0 0,0 0 0 0 0,0 0-1 0 0,0 1 1 0 0,0 0 0 0 0,0 0 0 0 0,0 0 0 0 0,-1 0-1 0 0,1 0 1 0 0,-1 1 0 0 0,0-1 0 0 0,1 1-1 0 0,-1 0 1 0 0,0 0 0 0 0,-1 0 0 0 0,1 0 0 0 0,0 1-1 0 0,-1-1 1 0 0,0 1 0 0 0,0-1 0 0 0,0 1-1 0 0,0 0 1 0 0,-1 0 0 0 0,1 0 0 0 0,-1 0-1 0 0,0 0 1 0 0,0 0 0 0 0,-1 0 0 0 0,1 3-4 0 0,-1-4 16 0 0,1 1 0 0 0,-1-1 0 0 0,-1 1 0 0 0,1-1 1 0 0,0 1-1 0 0,-1 0 0 0 0,0-1 0 0 0,1 0 0 0 0,-1 1 0 0 0,-1-1 0 0 0,1 0 1 0 0,0 1-1 0 0,-1-1 0 0 0,0 0 0 0 0,0 0 0 0 0,0 0 0 0 0,0 0 0 0 0,0-1 1 0 0,0 1-1 0 0,-1-1 0 0 0,0 1 0 0 0,1-1 0 0 0,-1 0 0 0 0,0 0 0 0 0,0 0 1 0 0,0 0-1 0 0,0 0 0 0 0,-2 0-16 0 0,-124 64-81 0 0,67-36-46 0 0,60-30 125 0 0,1 0 1 0 0,-1 1-1 0 0,1-1 1 0 0,0 0-1 0 0,0 0 0 0 0,-1 1 1 0 0,1-1-1 0 0,0 1 1 0 0,0-1-1 0 0,-1 1 1 0 0,1 0-1 0 0,0-1 0 0 0,0 1 1 0 0,0 0-1 0 0,0 0 1 0 0,0 0-1 0 0,0 0 1 0 0,0 0-1 0 0,0 0 0 0 0,0 0 1 0 0,1 0-1 0 0,-1 0 1 0 0,0 0-1 0 0,1 0 1 0 0,-1 1-1 0 0,0-1 0 0 0,1 0 1 0 0,0 0-1 0 0,-1 1 1 0 0,1-1-1 0 0,0 0 1 0 0,0 1-1 0 0,-1-1 1 0 0,1 0-1 0 0,0 1 0 0 0,0-1 1 0 0,1 0-1 0 0,-1 1 1 0 0,0-1-1 0 0,0 0 1 0 0,1 1-1 0 0,-1-1 0 0 0,0 0 1 0 0,1 1-1 0 0,0-1 1 0 0,-1 0-1 0 0,1 0 1 0 0,0 0-1 0 0,-1 0 0 0 0,1 0 1 0 0,0 1 1 0 0,7 1 26 0 0,0-1 0 0 0,0 1 0 0 0,1-1 0 0 0,-1-1 0 0 0,0 1 1 0 0,1-1-1 0 0,-1-1 0 0 0,1 0 0 0 0,-1 0 0 0 0,1-1 0 0 0,-1 0 0 0 0,2 0-26 0 0,-2 0 23 0 0,18-3 246 0 0,0-1 0 0 0,-1-2 1 0 0,0 0-1 0 0,0-2 0 0 0,-1 0 0 0 0,13-8-269 0 0,15-5 572 0 0,-29 12-430 0 0,-1 0 0 0 0,0-1 0 0 0,-1-1 0 0 0,0-2 0 0 0,-1 0 0 0 0,3-4-142 0 0,-19 16-78 0 0,-1-1-1 0 0,1 0 1 0 0,-1-1-1 0 0,0 1 0 0 0,0 0 1 0 0,0-1-1 0 0,0 0 1 0 0,-1 0-1 0 0,1 0 1 0 0,-1 0-1 0 0,0 0 1 0 0,0 0-1 0 0,0-1 0 0 0,-1 1 1 0 0,0-1-1 0 0,0 1 1 0 0,0-1-1 0 0,0 1 1 0 0,-1-1-1 0 0,1-1 79 0 0,-35-8-5483 0 0,8 13-4842 0 0,25 1 9320 0 0,-8 0-11184 0 0</inkml:trace>
  <inkml:trace contextRef="#ctx0" brushRef="#br0" timeOffset="2886.297">3252 0 11298 0 0,'0'0'2258'0'0,"0"0"-188"0"0,0 0-79 0 0,0 0-148 0 0,0 0-233 0 0,0 0-273 0 0,0 0-266 0 0,0 0-233 0 0,0 0-198 0 0,0 0-148 0 0,0 0-76 0 0,0 0-10 0 0,0 0-34 0 0,-5 5-30 0 0,-38 57 708 0 0,25-48-889 0 0,17-14-171 0 0,1 0-36 0 0,0 0-56 0 0,0 0-74 0 0,0 0-142 0 0,9-14-3331 0 0,-3 8 2271 0 0,4-3-2636 0 0,-5 2-3634 0 0,-1-1-3206 0 0</inkml:trace>
</inkml:ink>
</file>

<file path=ppt/ink/ink9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20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495 240 2505 0 0,'0'0'2759'0'0,"0"0"-827"0"0,0 0-271 0 0,0 0 74 0 0,0 0 174 0 0,0 0 60 0 0,0 0-124 0 0,0 0-272 0 0,0 0-356 0 0,0 0-363 0 0,0 0-242 0 0,2-7-156 0 0,2-20-100 0 0,-5 220 1463 0 0,15-35-1432 0 0,-13-137-375 0 0,3 51-46 0 0,-3 0 0 0 0,-4 0-1 0 0,-3 11 35 0 0,4-69 947 0 0,0 1-4217 0 0,6-22-8143 0 0,2-29 1956 0 0,-6 28 9152 0 0</inkml:trace>
  <inkml:trace contextRef="#ctx0" brushRef="#br0" timeOffset="375.141">1 255 0 0 0,'0'0'952'0'0,"0"0"246"0"0,0 0 190 0 0,0 0 268 0 0,0 0 252 0 0,0 0 29 0 0,0 0-195 0 0,0 0-344 0 0,0 0-366 0 0,0 0-279 0 0,0 0-119 0 0,0 0 86 0 0,0 0 181 0 0,6-1 145 0 0,274-13 5527 0 0,197-62-5156 0 0,-270 71-2295 0 0,-206 5 763 0 0,0 0 0 0 0,-1 0 0 0 0,1 0 0 0 0,0 0-1 0 0,0 0 1 0 0,0 1 0 0 0,-1-1 0 0 0,1 0 0 0 0,0 0 0 0 0,0 1 0 0 0,-1-1-1 0 0,1 0 1 0 0,0 1 0 0 0,0-1 0 0 0,-1 1 0 0 0,1-1 0 0 0,0 1-1 0 0,-1-1 1 0 0,1 1 0 0 0,-1 0 0 0 0,1-1 0 0 0,-1 1 0 0 0,1 0 0 0 0,-1-1-1 0 0,1 1 1 0 0,-1 0 0 0 0,0-1 0 0 0,1 1 0 0 0,-1 0 0 0 0,0 0-1 0 0,0-1 1 0 0,1 1 0 0 0,-1 0 0 0 0,0 0 0 0 0,0 0 0 0 0,0 0 0 0 0,0-1-1 0 0,0 1 1 0 0,0 0 115 0 0,-8 33-13222 0 0,4-26 6558 0 0</inkml:trace>
  <inkml:trace contextRef="#ctx0" brushRef="#br0" timeOffset="711.448">122 921 5689 0 0,'0'0'1634'0'0,"0"0"-98"0"0,0 0 111 0 0,0 0 175 0 0,0 0-54 0 0,0 0-270 0 0,0 0-342 0 0,0 0-344 0 0,0 0-239 0 0,0 0-80 0 0,0 0 64 0 0,0 0 93 0 0,0 0 97 0 0,4 5-19 0 0,-1-1-596 0 0,-2-2-61 0 0,0 0 1 0 0,0 0-1 0 0,1 0 0 0 0,-1-1 0 0 0,1 1 0 0 0,-1 0 1 0 0,1-1-1 0 0,0 1 0 0 0,0-1 0 0 0,0 1 1 0 0,0-1-1 0 0,0 0 0 0 0,0 0 0 0 0,0 0 0 0 0,0 0 1 0 0,0 0-1 0 0,0 0 0 0 0,1 0 0 0 0,-1-1 0 0 0,0 1 1 0 0,1-1-1 0 0,-1 0-71 0 0,31-1 477 0 0,0-2 0 0 0,0-1 1 0 0,0-2-1 0 0,-1-1 0 0 0,0-2 0 0 0,2-1-477 0 0,280-90 55 0 0,-199 77-2230 0 0,-77 18-2632 0 0,0 4-5944 0 0,-29 1 2557 0 0</inkml:trace>
  <inkml:trace contextRef="#ctx0" brushRef="#br0" timeOffset="2162.865">1167 800 7626 0 0,'0'0'1788'0'0,"0"0"-361"0"0,0 0-171 0 0,0 0 43 0 0,0 0 28 0 0,0 0-119 0 0,0 0-186 0 0,0 0-207 0 0,0 0-211 0 0,0 0-181 0 0,0 0-111 0 0,0 0-56 0 0,0 0-16 0 0,-31 15-3 0 0,-96 49 11 0 0,87-30 75 0 0,38-26-224 0 0,0-4-71 0 0,0-1-1 0 0,1 1 1 0 0,-1 0 0 0 0,1-1 0 0 0,0 1 0 0 0,0 0-1 0 0,0 0 1 0 0,1 0 0 0 0,-1-1 0 0 0,1 1 0 0 0,0 0 0 0 0,0 0-1 0 0,1 0 1 0 0,-1 0 0 0 0,1 0 0 0 0,0 0 0 0 0,0-1 0 0 0,0 1-1 0 0,0 0 1 0 0,0-1 0 0 0,1 1 0 0 0,1 2-28 0 0,0-3 82 0 0,-1 0 1 0 0,1 0-1 0 0,0 0 1 0 0,0 0-1 0 0,0 0 1 0 0,0 0-1 0 0,1-1 0 0 0,-1 1 1 0 0,1-1-1 0 0,-1 0 1 0 0,1 0-1 0 0,0-1 1 0 0,0 1-1 0 0,0-1 1 0 0,0 0-1 0 0,0 0 1 0 0,0 0-1 0 0,0 0 0 0 0,0-1 1 0 0,0 1-1 0 0,0-1 1 0 0,1 0-1 0 0,0-1-82 0 0,11-2 111 0 0,0-1-1 0 0,-1-1 0 0 0,1 0 0 0 0,-1-1 1 0 0,0-1-1 0 0,0 0 0 0 0,-1-1 0 0 0,0 0 1 0 0,0-2-1 0 0,-1 1 0 0 0,0-2 0 0 0,-1 0 1 0 0,0 0-1 0 0,0-1 0 0 0,-2 0 1 0 0,1-1-1 0 0,-2 0 0 0 0,0-1 0 0 0,0 0 1 0 0,-1-1-1 0 0,-1 1 0 0 0,4-13-110 0 0,26-69 169 0 0,-35 82-196 0 0,1 0 0 0 0,-2 0-1 0 0,0 0 1 0 0,0 0 0 0 0,-1 0-1 0 0,-1 0 1 0 0,0 0 0 0 0,-1 0-1 0 0,-1 0 1 0 0,-3-12 27 0 0,4 24-47 0 0,1-1 0 0 0,-1 0 0 0 0,0 0 0 0 0,0 1-1 0 0,0-1 1 0 0,0 1 0 0 0,0 0 0 0 0,0-1 0 0 0,0 1 0 0 0,-1 0 0 0 0,1 0-1 0 0,-1 0 1 0 0,0 1 0 0 0,0-1 0 0 0,1 1 0 0 0,-1-1 0 0 0,0 1 0 0 0,0 0-1 0 0,0 0 1 0 0,-1 1 0 0 0,1-1 0 0 0,0 0 0 0 0,0 1 0 0 0,0 0 0 0 0,0 0-1 0 0,-1 0 1 0 0,1 0 0 0 0,0 0 0 0 0,0 1 0 0 0,0-1 0 0 0,0 1 0 0 0,0 0-1 0 0,0 0 1 0 0,0 0 0 0 0,0 0 0 0 0,0 1 0 0 0,0-1 0 0 0,0 1 0 0 0,1 0-1 0 0,-1-1 1 0 0,1 1 0 0 0,-1 0 0 0 0,-1 2 47 0 0,-5 7-22 0 0,1 0 0 0 0,0 1 0 0 0,1-1 1 0 0,0 2-1 0 0,1-1 0 0 0,0 1 0 0 0,1 0 0 0 0,0 0 0 0 0,1 0 0 0 0,1 1 1 0 0,0-1-1 0 0,0 1 0 0 0,2 1 22 0 0,-2 16 4 0 0,1-24 5 0 0,1 1-1 0 0,-1 0 1 0 0,2-1 0 0 0,-1 1 0 0 0,1 0-1 0 0,0-1 1 0 0,1 1 0 0 0,0 0-1 0 0,0-1 1 0 0,1 1 0 0 0,0-1-1 0 0,0 1 1 0 0,1-1 0 0 0,-1 0 0 0 0,2 0-1 0 0,-1 0 1 0 0,4 5-9 0 0,-5-10 2 0 0,2 4 26 0 0,-1-1-1 0 0,1 0 1 0 0,0 0-1 0 0,1 0 0 0 0,-1 0 1 0 0,1-1-1 0 0,0 0 1 0 0,0 0-1 0 0,1 0 1 0 0,-1 0-1 0 0,1-1 0 0 0,0 0 1 0 0,-1 0-1 0 0,2-1 1 0 0,-1 0-1 0 0,0 0 0 0 0,0 0 1 0 0,0-1-1 0 0,1 0 1 0 0,4 1-28 0 0,1-3 53 0 0,0 0 0 0 0,0-1 0 0 0,0 0 0 0 0,-1 0-1 0 0,1-2 1 0 0,-1 1 0 0 0,0-1 0 0 0,0-1 0 0 0,0 0 0 0 0,-1-1 0 0 0,1 0 0 0 0,-1 0 0 0 0,-1-1 0 0 0,1-1 0 0 0,-1 1 0 0 0,0-1 0 0 0,-1-1 0 0 0,0 0 0 0 0,-1 0 0 0 0,4-5-53 0 0,27-41 45 0 0,-34 67-496 0 0,-7 2 422 0 0,0 1 0 0 0,2-1-1 0 0,0 1 1 0 0,0 0 0 0 0,1-1-1 0 0,1 1 1 0 0,2 14 29 0 0,0-26 6 0 0,0 0 1 0 0,0 1-1 0 0,0-1 1 0 0,1 0-1 0 0,-1-1 0 0 0,1 1 1 0 0,-1-1-1 0 0,1 1 1 0 0,0-1-1 0 0,0 0 1 0 0,0-1-1 0 0,0 1 1 0 0,0-1-1 0 0,1 1 0 0 0,-1-1 1 0 0,0 0-1 0 0,1-1 1 0 0,-1 1-1 0 0,1-1 1 0 0,-1 0-1 0 0,0 0 0 0 0,1 0 1 0 0,-1-1-1 0 0,1 0 1 0 0,-1 1-1 0 0,0-1 1 0 0,0-1-1 0 0,1 1 1 0 0,1-2-7 0 0,11-4 98 0 0,1-1 1 0 0,-1-1-1 0 0,-1-1 1 0 0,0 0 0 0 0,0-1-1 0 0,-1-1 1 0 0,4-4-99 0 0,42-30 228 0 0,69-28-28 0 0,-129 73-200 0 0,1 0-1 0 0,0 0 0 0 0,-1 0 0 0 0,1 0 0 0 0,0 0 0 0 0,0 0 0 0 0,0 1 1 0 0,0-1-1 0 0,0 0 0 0 0,0 1 0 0 0,0 0 0 0 0,0-1 0 0 0,0 1 0 0 0,0 0 1 0 0,0 0-1 0 0,0 0 0 0 0,0 0 0 0 0,0 1 0 0 0,0-1 0 0 0,0 1 0 0 0,0-1 1 0 0,0 1-1 0 0,0-1 0 0 0,0 1 0 0 0,0 0 0 0 0,-1 0 0 0 0,1 0 0 0 0,0 0 1 0 0,0 0-1 0 0,-1 1 0 0 0,1-1 0 0 0,-1 0 0 0 0,1 1 0 0 0,-1-1 0 0 0,0 1 1 0 0,1-1-1 0 0,-1 1 0 0 0,0 0 0 0 0,0 0 0 0 0,0 0 0 0 0,0-1 0 0 0,0 1 0 0 0,-1 0 1 0 0,1 0-1 0 0,0 1 1 0 0,1 4 16 0 0,-1 0 0 0 0,1 0 0 0 0,-1 0 0 0 0,0-1-1 0 0,0 1 1 0 0,-1 0 0 0 0,0 0 0 0 0,0 0 0 0 0,-1 0 0 0 0,0 0 0 0 0,0 0 0 0 0,-1 0 0 0 0,0 0 0 0 0,0 0 0 0 0,0-1 0 0 0,-1 1 0 0 0,0-1 0 0 0,0 0 0 0 0,-1 0 0 0 0,1 0 0 0 0,-4 3-16 0 0,3-4-43 0 0,-1 0 1 0 0,-1 0 0 0 0,1 0 0 0 0,-1-1 0 0 0,0 0 0 0 0,1 0-1 0 0,-2-1 1 0 0,1 1 0 0 0,0-1 0 0 0,-1-1 0 0 0,0 1 0 0 0,1-1-1 0 0,-1 0 1 0 0,0-1 0 0 0,0 0 0 0 0,0 0 0 0 0,0 0 0 0 0,0-1 42 0 0,10-21-867 0 0,3 17 845 0 0,1 0 1 0 0,-1 1 0 0 0,0 0-1 0 0,1 1 1 0 0,0-1 0 0 0,0 1-1 0 0,0 0 1 0 0,0 1 0 0 0,0 0-1 0 0,0 0 1 0 0,0 0 0 0 0,0 1-1 0 0,0 0 1 0 0,0 0 0 0 0,1 1-1 0 0,-1 0 1 0 0,0 0 0 0 0,0 1 21 0 0,36 1 82 0 0,-33-2 5 0 0,-1-1 0 0 0,0 0-1 0 0,0 0 1 0 0,1-1 0 0 0,-1 0 0 0 0,0 0-1 0 0,0-1 1 0 0,0 0 0 0 0,0-1-1 0 0,0 0 1 0 0,-1 0 0 0 0,1-1-1 0 0,-1 0 1 0 0,0-1 0 0 0,7-5-87 0 0,-12 8 36 0 0,14-12 97 0 0,-2 0 1 0 0,1 0-1 0 0,-2-2 1 0 0,0 0 0 0 0,-1 0-1 0 0,7-12-133 0 0,-11 14 11 0 0,-1-1-1 0 0,0 0 1 0 0,-1-1-1 0 0,-1 0 1 0 0,0 0 0 0 0,-1 0-1 0 0,-1-1 1 0 0,0 1-1 0 0,-2-1 1 0 0,1 0-1 0 0,-2-3-10 0 0,-2-117-110 0 0,1 134 95 0 0,0 1 1 0 0,0-1-1 0 0,-1 1 1 0 0,1-1-1 0 0,-1 1 1 0 0,1-1-1 0 0,-1 1 1 0 0,0-1-1 0 0,0 1 1 0 0,-1 0-1 0 0,1-1 1 0 0,0 1 0 0 0,-1 0-1 0 0,1 0 1 0 0,-1 0-1 0 0,0 0 1 0 0,1 0-1 0 0,-1 0 1 0 0,0 1-1 0 0,0-1 1 0 0,0 0-1 0 0,-1 1 1 0 0,1 0 0 0 0,0-1-1 0 0,0 1 1 0 0,-1 0-1 0 0,1 0 1 0 0,-1 1-1 0 0,1-1 1 0 0,-1 0-1 0 0,1 1 1 0 0,-3-1 14 0 0,-17 52-312 0 0,37 156 525 0 0,18-26 42 0 0,-11-79-249 0 0,-8-14-110 0 0,-14-87 40 0 0,15-56-13242 0 0,-7 29 4983 0 0,-5 18 4423 0 0</inkml:trace>
  <inkml:trace contextRef="#ctx0" brushRef="#br0" timeOffset="2475.279">2662 634 240 0 0,'0'0'2369'0'0,"0"0"-93"0"0,0 0-13 0 0,0 0-48 0 0,0 0-169 0 0,0 0-227 0 0,0 0-200 0 0,0 0-217 0 0,0 0-250 0 0,0 0-232 0 0,0 0-145 0 0,0 0-143 0 0,-31 28-80 0 0,-95 85-38 0 0,45-48 833 0 0,58-36-232 0 0,22-28-1013 0 0,1-1-43 0 0,0 0-23 0 0,33 18 976 0 0,143 45-38 0 0,-71-4-1749 0 0,-82-53-2863 0 0,-14-5-983 0 0,-1-1-4194 0 0,0 0 1225 0 0</inkml:trace>
  <inkml:trace contextRef="#ctx0" brushRef="#br0" timeOffset="3253.058">1595 491 1952 0 0,'0'0'2369'0'0,"0"0"-894"0"0,0 0-272 0 0,0 0 281 0 0,0 0 338 0 0,0 0 105 0 0,0 0-112 0 0,0 0-280 0 0,0 0-311 0 0,0 0-254 0 0,0 0-134 0 0,0 0-65 0 0,0 0-71 0 0,-8 14 928 0 0,-10-6 194 0 0,23-12-460 0 0,13 0-9763 0 0,-9 1 2465 0 0,-7-1-4622 0 0</inkml:trace>
  <inkml:trace contextRef="#ctx0" brushRef="#br0" timeOffset="8358.927">1 49 0 0 0,'0'-5'806'0'0,"3"-12"363"0"0,-3 13 53 0 0,0 4-30 0 0,0 0-5 0 0,0 0 40 0 0,0 0-80 0 0,0 0-200 0 0,0 0-242 0 0,0 0-221 0 0,0 0-134 0 0,0 0-86 0 0,0 0-50 0 0,13 11 1208 0 0,149 14 2615 0 0,93-48-2923 0 0,-127 6-735 0 0,189-1-240 0 0,-317 18-187 0 0,0 0-37 0 0,0 0-62 0 0,0 0-50 0 0,0 0-74 0 0,0 0-124 0 0,3 8-4265 0 0,1 2-3913 0 0,-3-10 4944 0 0</inkml:trace>
</inkml:ink>
</file>

<file path=ppt/ink/ink9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32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6 601 0 0 0,'0'0'2330'0'0,"0"0"-260"0"0,0 0-247 0 0,0 0-139 0 0,0 0 18 0 0,0 0 25 0 0,0 0-62 0 0,0 0-163 0 0,0 0-298 0 0,0 0-351 0 0,0 0-279 0 0,-6-8 320 0 0,292-24 2148 0 0,-14 2-2399 0 0,-173 19-487 0 0,-97 11-139 0 0,-2 0 8 0 0,0 0 14 0 0,0 0 21 0 0,0 0 61 0 0,0 0 53 0 0,0 0 60 0 0,0 0 45 0 0,0 0 28 0 0,0 0 4 0 0,-93-33 418 0 0,5-12-678 0 0,21 5 20 0 0,38 29 7 0 0,29 115-146 0 0,23 75 63 0 0,-27-39-42 0 0,48-184 513 0 0,51-44-205 0 0,85-70-1683 0 0,-149 141-2878 0 0,-8 8-7432 0 0,-16 9 4214 0 0</inkml:trace>
  <inkml:trace contextRef="#ctx0" brushRef="#br0" timeOffset="1892.739">1375 1 0 0 0,'0'0'3898'0'0,"0"0"-1592"0"0,0 0-540 0 0,0 0-154 0 0,0 0-4 0 0,0 0 39 0 0,0 0-88 0 0,0 0-257 0 0,0 0-323 0 0,0 0-279 0 0,0 0-201 0 0,-8 11-103 0 0,-24 39-39 0 0,29-45-279 0 0,0 1 0 0 0,1-1 0 0 0,0 1 1 0 0,0 0-1 0 0,0 0 0 0 0,1 0 0 0 0,0 0 0 0 0,0 0 0 0 0,0 0 0 0 0,1 0 0 0 0,0 0 0 0 0,0 0 0 0 0,1 0 0 0 0,0 3-78 0 0,0 15 212 0 0,-1-21-194 0 0,-1 7 6 0 0,1 0 1 0 0,0-1 0 0 0,1 1 0 0 0,0 0 0 0 0,0 0-1 0 0,1 0 1 0 0,0-1 0 0 0,1 1 0 0 0,0-1 0 0 0,1 0-1 0 0,1 3-24 0 0,29 51-2754 0 0,-22-37-2940 0 0,-9-8-3515 0 0,-3-14 6642 0 0</inkml:trace>
  <inkml:trace contextRef="#ctx0" brushRef="#br0" timeOffset="2171.963">1010 498 3809 0 0,'0'0'1991'0'0,"0"0"-393"0"0,0 0-351 0 0,0 0-29 0 0,0 0 149 0 0,0 0 142 0 0,0 0 4 0 0,0 0-140 0 0,0 0-285 0 0,0 0-320 0 0,0 0-206 0 0,0 0-73 0 0,0 0-10 0 0,36-6-3 0 0,112-17-9 0 0,23-15 422 0 0,-5 12-1860 0 0,-130 24-3230 0 0,1 1-3864 0 0,-29 1 459 0 0</inkml:trace>
  <inkml:trace contextRef="#ctx0" brushRef="#br0" timeOffset="2571.964">1098 726 3297 0 0,'0'0'3260'0'0,"0"0"-1426"0"0,0 0-478 0 0,0 0 13 0 0,0 0 36 0 0,0 0-56 0 0,0 0-153 0 0,0 0-157 0 0,0 0-160 0 0,0 0-159 0 0,33-10-123 0 0,102-29-87 0 0,-27 25 919 0 0,-106 16-1383 0 0,0 1-1 0 0,0-1 0 0 0,-1 0 0 0 0,1 0 0 0 0,-1 1 0 0 0,1-1 1 0 0,-1 1-1 0 0,0-1 0 0 0,0 1 0 0 0,0 0 0 0 0,-1-1 0 0 0,1 1 1 0 0,0 0-1 0 0,-1 0 0 0 0,0-1 0 0 0,0 1 0 0 0,1 0 1 0 0,-2 0-1 0 0,1 0 0 0 0,0 0 0 0 0,-1-1 0 0 0,1 1 0 0 0,-1 0 1 0 0,0-1-1 0 0,0 1 0 0 0,0 0 0 0 0,0-1 0 0 0,0 1 0 0 0,0-1 1 0 0,-1 1-1 0 0,0-1 0 0 0,0 1-45 0 0,-140 180 596 0 0,140-181-578 0 0,0 1 0 0 0,1 0-1 0 0,-1-1 1 0 0,1 1 0 0 0,0 0 0 0 0,0 0-1 0 0,0 0 1 0 0,0 0 0 0 0,0 0 0 0 0,1 0-1 0 0,0 1 1 0 0,-1-1 0 0 0,1 0 0 0 0,0 0-1 0 0,0 0 1 0 0,1 0 0 0 0,-1 0 0 0 0,1 1-1 0 0,-1-1 1 0 0,1 0 0 0 0,0 0 0 0 0,0 0-1 0 0,1 0 1 0 0,-1-1 0 0 0,0 1 0 0 0,1 0-1 0 0,0 0 1 0 0,0-1 0 0 0,0 1-18 0 0,83 16 491 0 0,20-36-2214 0 0,-86 10 664 0 0,15-5-3132 0 0,-3-3-4234 0 0,-21 7 535 0 0</inkml:trace>
  <inkml:trace contextRef="#ctx0" brushRef="#br0" timeOffset="3266.594">1685 917 6649 0 0,'0'0'1757'0'0,"0"0"-346"0"0,0 0-66 0 0,0 0 260 0 0,0 0 226 0 0,0 0-27 0 0,0 0-277 0 0,0 0-408 0 0,0 0-356 0 0,0 0-242 0 0,0 0-91 0 0,0 0 41 0 0,0 0 37 0 0,17-24 33 0 0,53-76-13 0 0,80-104 1494 0 0,-49 54-1351 0 0,-52 84-399 0 0,-30 47-343 0 0,-19 45-252 0 0,1 151 343 0 0,0-172-27 0 0,-1 0-1 0 0,1-1 0 0 0,1 1 1 0 0,-1 0-1 0 0,1 0 0 0 0,-1 0 0 0 0,1-1 1 0 0,1 1-1 0 0,-1-1 0 0 0,1 0 1 0 0,-1 0-1 0 0,1 0 0 0 0,1 0 0 0 0,-1 0 1 0 0,0 0-1 0 0,1-1 0 0 0,0 1 0 0 0,0-1 1 0 0,0 0 7 0 0,0-3 0 0 0,1 0-1 0 0,-1 0 1 0 0,1-1 0 0 0,-1 1 0 0 0,1-1 0 0 0,-1 0 0 0 0,0 0 0 0 0,1-1 0 0 0,-1 1-1 0 0,0-1 1 0 0,0 0 0 0 0,0 0 0 0 0,0 0 0 0 0,0-1 0 0 0,0 1 0 0 0,-1-1 0 0 0,1 0-1 0 0,-1 0 1 0 0,0 0 0 0 0,0-1 0 0 0,0 1 0 0 0,0-1 0 0 0,0 1 0 0 0,-1-1-1 0 0,0 0 1 0 0,0-1 0 0 0,-1 5 1 0 0,126-169-41 0 0,-57 85 47 0 0,-44 65-374 0 0,-23 42 224 0 0,-1 1 171 0 0,-2 1 0 0 0,0 0 0 0 0,-2 0-1 0 0,-1 0 1 0 0,0 0 0 0 0,-5 12-28 0 0,-10 103-11 0 0,18-44 17 0 0,20-44-374 0 0,-6-34-2597 0 0,2-17-3115 0 0,-11-2-2687 0 0,-1 1 2076 0 0</inkml:trace>
  <inkml:trace contextRef="#ctx0" brushRef="#br0" timeOffset="4517.962">3022 56 2753 0 0,'0'0'2772'0'0,"0"0"-655"0"0,0 0-270 0 0,0 0 45 0 0,0 0 78 0 0,0 0-72 0 0,0 0-245 0 0,0 0-348 0 0,0 0-345 0 0,0 0-240 0 0,0 0-180 0 0,0 0-137 0 0,0 0-64 0 0,-7 4-54 0 0,-114 99 1362 0 0,71-49-1296 0 0,11-13-129 0 0,53-37-5541 0 0,-5-4-1462 0 0,-7 0 2970 0 0,1 0-3952 0 0</inkml:trace>
  <inkml:trace contextRef="#ctx0" brushRef="#br0" timeOffset="5810.014">3258 255 0 0 0,'0'0'1287'0'0,"0"0"392"0"0,0 0 269 0 0,0 0 18 0 0,0 0-187 0 0,0 0-311 0 0,0 0-333 0 0,0 0-266 0 0,0 0-180 0 0,-7 0-63 0 0,4-1-547 0 0,1 1 1 0 0,-1 0 0 0 0,0 1 0 0 0,0-1 0 0 0,0 0 0 0 0,0 1 0 0 0,1 0 0 0 0,-1-1 0 0 0,0 1 0 0 0,1 0-1 0 0,-1 0 1 0 0,0 1 0 0 0,1-1 0 0 0,0 0 0 0 0,-1 1 0 0 0,1 0 0 0 0,0-1 0 0 0,0 1 0 0 0,-1 0-1 0 0,1 0 1 0 0,1 0 0 0 0,-2 2-80 0 0,-18 34 519 0 0,1 0 0 0 0,3 1 0 0 0,1 1 0 0 0,1 1 0 0 0,3 0 0 0 0,-7 40-519 0 0,16-68 90 0 0,-5 24 77 0 0,1 1 0 0 0,2 0 0 0 0,2 0 0 0 0,1 0 0 0 0,2 1 0 0 0,2-1 0 0 0,2 5-167 0 0,-3-34-29 0 0,1 0-1 0 0,0 0 1 0 0,0-1-1 0 0,1 1 1 0 0,-1-1-1 0 0,2 1 1 0 0,0-1-1 0 0,0 0 1 0 0,0-1-1 0 0,1 1 1 0 0,0-1-1 0 0,0 1 1 0 0,1-2-1 0 0,0 1 1 0 0,0-1 0 0 0,1 1-1 0 0,0-2 1 0 0,0 1-1 0 0,7 4 30 0 0,14-9-4559 0 0,-18-1-4964 0 0,-7 0 4589 0 0</inkml:trace>
  <inkml:trace contextRef="#ctx0" brushRef="#br0" timeOffset="6359.968">3214 1039 7858 0 0,'0'0'1700'0'0,"0"0"-278"0"0,0 0-191 0 0,0 0 66 0 0,0 0 48 0 0,0 0-76 0 0,0 0-158 0 0,0 0-240 0 0,0 0-250 0 0,0 0-179 0 0,0 0-90 0 0,0 0-31 0 0,0 0 9 0 0,16-33-8 0 0,53-101-6 0 0,-10 24 401 0 0,66-128 335 0 0,-115 223-992 0 0,-9 15-52 0 0,-1 0-39 0 0,0 0-36 0 0,16 110 51 0 0,20 37 90 0 0,-34-143-66 0 0,-1 0 0 0 0,0 0 0 0 0,1-1 1 0 0,0 1-1 0 0,0 0 0 0 0,0-1 0 0 0,0 1 0 0 0,1-1 1 0 0,-1 0-1 0 0,1 0 0 0 0,0 0 0 0 0,0 0 0 0 0,0 0 1 0 0,0 0-1 0 0,0-1 0 0 0,1 0 0 0 0,-1 1 0 0 0,1-1 0 0 0,0-1 1 0 0,-1 1-1 0 0,1 0 0 0 0,0-1 0 0 0,0 0 0 0 0,0 0 1 0 0,0 0-1 0 0,0 0 0 0 0,0-1 0 0 0,5 0-8 0 0,2-2 132 0 0,0-1-1 0 0,-1 0 0 0 0,1-1 1 0 0,0 0-1 0 0,-1-1 0 0 0,0 0 1 0 0,0-1-1 0 0,-1 0 1 0 0,1-1-1 0 0,-1 1 0 0 0,-1-2 1 0 0,1 1-1 0 0,-1-1 0 0 0,-1-1 1 0 0,1 1-1 0 0,-1-1 0 0 0,-1-1 1 0 0,0 1-1 0 0,4-9-131 0 0,-8 15 25 0 0,32-77 530 0 0,-29-19-271 0 0,-13 81-843 0 0,-6 17-3371 0 0,6 22-9347 0 0,4-13 4849 0 0</inkml:trace>
  <inkml:trace contextRef="#ctx0" brushRef="#br0" timeOffset="6912.296">4118 553 10930 0 0,'0'0'1419'0'0,"0"0"-229"0"0,0 0-238 0 0,0 0-36 0 0,0 0 34 0 0,0 0-65 0 0,0 0-106 0 0,0 0-131 0 0,0 0-129 0 0,0 0-101 0 0,0 0-81 0 0,0 0-48 0 0,-11 32-58 0 0,-34 103-38 0 0,17 4 174 0 0,23 40-156 0 0,5-178-174 0 0,0-1 67 0 0,0 0 110 0 0,0 0 127 0 0,5-19 1005 0 0,24-58-314 0 0,75-198-60 0 0,-28 91-705 0 0,-34 113-161 0 0,-40 70-99 0 0,5 1-70 0 0,-1 9 67 0 0,36 104 67 0 0,-14-71-123 0 0,-28-42 70 0 0,19 5-3819 0 0,-3-4-9318 0 0,-11-1 4401 0 0</inkml:trace>
  <inkml:trace contextRef="#ctx0" brushRef="#br0" timeOffset="8367.473">4520 218 3441 0 0,'0'0'2230'0'0,"0"0"-342"0"0,0 0-250 0 0,0 0-58 0 0,0 0 2 0 0,0 0-113 0 0,0 0-228 0 0,0 0-313 0 0,0 0-323 0 0,0 0-275 0 0,0 0-144 0 0,0 0 10 0 0,0 0 112 0 0,2 3 123 0 0,89 126 2753 0 0,-50-29-2523 0 0,-16 58-82 0 0,-43-32-180 0 0,-68 54-223 0 0,-17-40-1077 0 0,101-138 627 0 0,-11 10-35 0 0,3-8-3421 0 0,10-4 1413 0 0,0-2-3303 0 0,3-8-1326 0 0,1 4 3991 0 0</inkml:trace>
  <inkml:trace contextRef="#ctx0" brushRef="#br0" timeOffset="8867.964">4805 240 2240 0 0,'0'0'2002'0'0,"0"0"-185"0"0,0 0-13 0 0,0 0 126 0 0,0 0 17 0 0,0 0-203 0 0,0 0-315 0 0,0 0-344 0 0,0 0-303 0 0,0 0-204 0 0,0 0-115 0 0,0 0-21 0 0,0 0-9 0 0,0-6 46 0 0,0 3-409 0 0,0 1 1 0 0,1 0 0 0 0,-1-1-1 0 0,1 1 1 0 0,-1 0 0 0 0,1 0-1 0 0,0-1 1 0 0,-1 1 0 0 0,1 0-1 0 0,0 0 1 0 0,1 0-1 0 0,-1 0 1 0 0,0 0 0 0 0,1 0-1 0 0,-1 0 1 0 0,1 1 0 0 0,-1-1-1 0 0,1 0 1 0 0,0 1 0 0 0,0-1-1 0 0,-1 1 1 0 0,1 0-1 0 0,0-1 1 0 0,0 1 0 0 0,1 0-1 0 0,-1 0 1 0 0,0 0 0 0 0,0 1-1 0 0,0-1 1 0 0,1 1 0 0 0,-1-1-71 0 0,92-17 1675 0 0,-92 19-1665 0 0,0 0 1 0 0,-1 0-1 0 0,1 0 1 0 0,-1 0-1 0 0,1 1 1 0 0,-1-1-1 0 0,1 0 1 0 0,-1 1-1 0 0,0 0 1 0 0,0-1-1 0 0,0 1 1 0 0,0 0-1 0 0,0-1 1 0 0,0 1-1 0 0,0 0 1 0 0,-1 0-1 0 0,1 0 1 0 0,0 0-1 0 0,-1-1 1 0 0,0 1 0 0 0,1 0-1 0 0,-1 0 1 0 0,0 0-1 0 0,0 0 1 0 0,0 0-1 0 0,0 0 1 0 0,-1 2-11 0 0,-17 46 284 0 0,-57 97 213 0 0,73-144-483 0 0,0 0-1 0 0,1 0 1 0 0,-1 1-1 0 0,1-1 1 0 0,-1 1-1 0 0,1-1 1 0 0,0 0-1 0 0,0 1 1 0 0,1 0-1 0 0,-1-1 1 0 0,1 1-1 0 0,0-1 1 0 0,0 1-1 0 0,0 0 1 0 0,0-1-1 0 0,0 1 1 0 0,1 0 0 0 0,0-1-1 0 0,0 1 1 0 0,0-1-1 0 0,0 1 1 0 0,0-1-1 0 0,1 0 1 0 0,-1 0-1 0 0,1 1 1 0 0,0-1-1 0 0,0 0 1 0 0,0 0-1 0 0,1-1 1 0 0,-1 1-1 0 0,1 0 1 0 0,-1-1-1 0 0,1 1 1 0 0,0-1-1 0 0,0 0 1 0 0,1 1-14 0 0,8-2 29 0 0,-1-1 1 0 0,1 0-1 0 0,-1 0 1 0 0,1-1-1 0 0,0-1 1 0 0,-1 0-1 0 0,0 0 0 0 0,1-1 1 0 0,-1 0-1 0 0,0-1 1 0 0,0-1-1 0 0,2-1-29 0 0,43-26-3426 0 0,-34 21-7447 0 0,-13 7 227 0 0</inkml:trace>
</inkml:ink>
</file>

<file path=ppt/ink/ink9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4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34 2585 0 0,'0'0'2955'0'0,"0"0"-1012"0"0,0 0-217 0 0,0 0 157 0 0,0 0 132 0 0,0 0-149 0 0,0 0-306 0 0,0 0-328 0 0,0 0-304 0 0,0 0-204 0 0,0 0-145 0 0,0 0-59 0 0,0 0-9 0 0,-16 4 1140 0 0,2 0 2198 0 0,14-5-3796 0 0,0 1-26 0 0,0 0-3 0 0,0 0 5 0 0,0 0-5 0 0,0 0-5 0 0,0 0 1 0 0,1 0-8 0 0,1 0-5 0 0,-1 0-23 0 0,-1 0 22 0 0,0 0 16 0 0,0 0 31 0 0,0 0-46 0 0,0 0-17 0 0,0 0-3 0 0,0 0 8 0 0,0 0 15 0 0,0 0-12 0 0,0 0-38 0 0,0 0 45 0 0,0 0 40 0 0,0 0-31 0 0,0 0-25 0 0,0 0 4 0 0,0 0 15 0 0,0 0 7 0 0,0 0-24 0 0,15-25-129 0 0,-15 24 172 0 0,0 1-17 0 0,0 0-13 0 0,0 0-35 0 0,0 0 17 0 0,0 0 4 0 0,0 0-4 0 0,0 0-2 0 0,0 0-3 0 0,0 0-6 0 0,0 0 9 0 0,0 0-11 0 0,0 0 2 0 0,0 0-2 0 0,0 0-9 0 0,0 0 1 0 0,0 0-5 0 0,0 0-5 0 0,0 0 2 0 0,0 0 1 0 0,0 0 12 0 0,0 0-3 0 0,0 0-6 0 0,0 0 21 0 0,0 0-8 0 0,0 0 8 0 0,0 0 0 0 0,0 0-4 0 0,0 0-2 0 0,0 0 1 0 0,0 0 3 0 0,0 0-7 0 0,0 0 7 0 0,0 0-2 0 0,0 0-8 0 0,19-8-46 0 0,-9 2 99 0 0,-10 6 0 0 0,0 0-11 0 0,0 0-2 0 0,0 0 10 0 0,-23 33 230 0 0,20-32-1299 0 0,7-6-15492 0 0,0 5 7973 0 0</inkml:trace>
</inkml:ink>
</file>

<file path=ppt/ink/ink9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4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7986 0 0,'0'0'1500'0'0,"0"0"-617"0"0,0 0-207 0 0,0 0 190 0 0,0 0 246 0 0,0 0 152 0 0,0 0-9 0 0,0 0-111 0 0,0 0-132 0 0,0 0-141 0 0,0 0-107 0 0,0 0-45 0 0,0 0-9 0 0,22 16-14 0 0,71 51-19 0 0,-91-65-624 0 0,0-1 0 0 0,0 1-1 0 0,1 0 1 0 0,-1-1 0 0 0,1 1-1 0 0,-1-1 1 0 0,1 0-1 0 0,0 0 1 0 0,0 0 0 0 0,-1 0-1 0 0,1 0 1 0 0,0-1 0 0 0,0 1-1 0 0,0-1 1 0 0,0 0 0 0 0,0 0-1 0 0,-1 0 1 0 0,1 0-1 0 0,0 0 1 0 0,0-1 0 0 0,0 1-1 0 0,0-1 1 0 0,-1 0 0 0 0,1 0-1 0 0,0 0 1 0 0,0 0-1 0 0,-1 0 1 0 0,1-1 0 0 0,-1 1-53 0 0,10-5 179 0 0,33-18 150 0 0,0-1 0 0 0,-2-2 1 0 0,-1-3-1 0 0,-1-1 0 0 0,-2-1 0 0 0,23-27-329 0 0,195-182 579 0 0,-194 188-424 0 0,-41 85-152 0 0,-21-29 0 0 0,3 14 23 0 0,0 0-1 0 0,-2 0 0 0 0,0 0 0 0 0,-1 0 0 0 0,0 1 1 0 0,-2-1-1 0 0,0 0 0 0 0,-1 0 0 0 0,0 1 1 0 0,-2-1-1 0 0,0-1 0 0 0,-3 9-25 0 0,-8 24 29 0 0,11-33-19 0 0,0 0 0 0 0,-2-1 0 0 0,1 1 0 0 0,-2-1 0 0 0,0-1 0 0 0,0 1 0 0 0,-2-1 0 0 0,0-1 0 0 0,-7 10-10 0 0,7-14 26 0 0,6-3-38 0 0,-1-1 0 0 0,0 0 0 0 0,-1 0 0 0 0,1 0 0 0 0,-1-1 0 0 0,0 1 0 0 0,0-1 0 0 0,-1 0-1 0 0,1-1 1 0 0,-1 1 0 0 0,0-1 0 0 0,0 0 0 0 0,0-1 0 0 0,0 1 0 0 0,0-1 0 0 0,0 0 0 0 0,-1-1 0 0 0,1 0 0 0 0,-1 0 12 0 0,-1-34-396 0 0,7 30 381 0 0,1 0 1 0 0,0 0-1 0 0,0 0 1 0 0,0 1-1 0 0,1-1 1 0 0,-1 0-1 0 0,1 0 1 0 0,-1 0-1 0 0,1 1 1 0 0,0-1-1 0 0,0 0 1 0 0,0 1-1 0 0,0-1 1 0 0,1 1-1 0 0,-1-1 1 0 0,1 1-1 0 0,0 0 0 0 0,-1 0 1 0 0,1-1-1 0 0,0 1 1 0 0,0 0-1 0 0,0 1 1 0 0,1-1-1 0 0,-1 0 1 0 0,0 1-1 0 0,1-1 1 0 0,-1 1-1 0 0,1 0 1 0 0,-1-1-1 0 0,1 1 1 0 0,-1 1-1 0 0,1-1 1 0 0,0 0-1 0 0,0 1 0 0 0,-1-1 1 0 0,1 1-1 0 0,0 0 1 0 0,1 0 14 0 0,104 10 24 0 0,40-2 317 0 0,-124-11-248 0 0,0-1 0 0 0,0-1 0 0 0,-1-2 1 0 0,0 0-1 0 0,0-1 0 0 0,-1-1 0 0 0,0-2 0 0 0,0 0 0 0 0,18-13-93 0 0,-40 24 1 0 0,35-20 57 0 0,0-1-1 0 0,-2-2 1 0 0,0-2 0 0 0,15-15-58 0 0,44-88 303 0 0,-84 81 134 0 0,-8 46-344 0 0,0 1-10 0 0,0 0-56 0 0,-11 19-215 0 0,4-7 174 0 0,1 0 1 0 0,0 1 0 0 0,1 0 0 0 0,0 0-1 0 0,1 0 1 0 0,1 0 0 0 0,0 0 0 0 0,1 1 0 0 0,0 0-1 0 0,1-1 1 0 0,1 1 0 0 0,0 0 0 0 0,1 2 13 0 0,0-9-3 0 0,1 0-1 0 0,0 0 1 0 0,0 0 0 0 0,1-1 0 0 0,0 1 0 0 0,1-1 0 0 0,-1 1 0 0 0,1-1 0 0 0,0 0 0 0 0,0 0 0 0 0,1-1 0 0 0,0 1-1 0 0,0-1 1 0 0,0 0 0 0 0,1-1 0 0 0,0 1 0 0 0,0-1 0 0 0,0 0 0 0 0,0 0 3 0 0,1-1 8 0 0,-1 1 0 0 0,1-1 0 0 0,0-1 0 0 0,0 1 0 0 0,0-1 0 0 0,0 0 0 0 0,0-1 0 0 0,1 0 1 0 0,-1 0-1 0 0,1 0 0 0 0,-1-1 0 0 0,0 0 0 0 0,1-1 0 0 0,-1 1 0 0 0,1-1 0 0 0,-1-1 0 0 0,0 0 0 0 0,0 0 0 0 0,0 0 0 0 0,6-3-8 0 0,11-9 23 0 0,0 0-1 0 0,-2-2 1 0 0,1 0-1 0 0,-2-2 1 0 0,-1 0-1 0 0,0-1 1 0 0,0-3-23 0 0,126-128 8 0 0,-145 149-13 0 0,0-1 1 0 0,0 1 0 0 0,1 0 0 0 0,-1 0 0 0 0,1 0 0 0 0,-1 0-1 0 0,1 0 1 0 0,-1 0 0 0 0,1 0 0 0 0,0 0 0 0 0,-1 1-1 0 0,1-1 1 0 0,0 0 0 0 0,0 1 0 0 0,0 0 0 0 0,-1-1 0 0 0,1 1-1 0 0,0 0 1 0 0,0 0 0 0 0,0 0 0 0 0,0 0 0 0 0,-1 0-1 0 0,1 1 1 0 0,0-1 0 0 0,0 0 0 0 0,0 1 0 0 0,-1-1-1 0 0,1 1 1 0 0,0 0 0 0 0,-1 0 0 0 0,1-1 0 0 0,0 1 0 0 0,-1 0-1 0 0,1 0 1 0 0,-1 1 0 0 0,1-1 4 0 0,25 112 4 0 0,-27-110-3 0 0,1 0-1 0 0,0 1 1 0 0,0-1 0 0 0,0 0 0 0 0,0 0-1 0 0,1 0 1 0 0,-1 0 0 0 0,1 0 0 0 0,0 0-1 0 0,0 0 1 0 0,0-1 0 0 0,0 1 0 0 0,0-1-1 0 0,0 1 1 0 0,1-1 0 0 0,-1 0 0 0 0,1 0-1 0 0,0 0 1 0 0,0 0 0 0 0,0 0 0 0 0,0-1-1 0 0,0 1 1 0 0,0-1 0 0 0,0 0 0 0 0,0 0-1 0 0,0 0 1 0 0,1 0 0 0 0,-1-1 0 0 0,0 1-1 0 0,1-1 1 0 0,-1 0 0 0 0,0 0 0 0 0,1 0-1 0 0,-1 0 1 0 0,0 0 0 0 0,1-1 0 0 0,-1 0-1 0 0,0 0 1 0 0,0 0 0 0 0,1 0-1 0 0,-1 0 1 0 0,0 0 0 0 0,0-1-1 0 0,262-181 69 0 0,-191 156-170 0 0,-72 28 99 0 0,0 1 0 0 0,0-1 1 0 0,-1 0-1 0 0,1 0 0 0 0,-1 1 0 0 0,1-1 1 0 0,-1 1-1 0 0,0 0 0 0 0,1-1 0 0 0,-1 1 1 0 0,0 0-1 0 0,0 0 0 0 0,0-1 0 0 0,0 1 1 0 0,-1 0-1 0 0,1 0 0 0 0,0 0 0 0 0,-1 0 1 0 0,1 0-1 0 0,-1 0 0 0 0,0 0 0 0 0,0 0 0 0 0,0 1 1 0 0,0-1-1 0 0,0 0 0 0 0,0 0 0 0 0,0 0 1 0 0,-1 0 1 0 0,0 41-4 0 0,13 102 26 0 0,-10-143-36 0 0,-1 1 0 0 0,1 0 0 0 0,0-1 0 0 0,0 0 0 0 0,0 1 1 0 0,0-1-1 0 0,0 0 0 0 0,1 0 0 0 0,-1 0 0 0 0,1 0 0 0 0,-1-1 0 0 0,1 1 0 0 0,0-1 0 0 0,0 1 0 0 0,-1-1 0 0 0,1 0 0 0 0,0 0 0 0 0,0 0 0 0 0,0-1 0 0 0,0 1 0 0 0,0-1 0 0 0,0 1 0 0 0,0-1 0 0 0,1 0 0 0 0,-1 0 0 0 0,0-1 14 0 0,26-13-2521 0 0,-10-5-4726 0 0,-8 9-1824 0 0,-7 6 338 0 0</inkml:trace>
  <inkml:trace contextRef="#ctx0" brushRef="#br0" timeOffset="365.131">3271 93 12875 0 0,'0'0'1581'0'0,"0"0"-176"0"0,0 0 66 0 0,0 0 57 0 0,0 0-161 0 0,0 0-284 0 0,0 0-303 0 0,0 0-212 0 0,0 0-120 0 0,0 0-70 0 0,0 0-48 0 0,0 0-3 0 0,0 0-17 0 0,-18-8-65 0 0,-55-22 16 0 0,71 29-247 0 0,0 0-1 0 0,1 0 0 0 0,-1 1 1 0 0,1-1-1 0 0,-1 1 1 0 0,0-1-1 0 0,0 1 0 0 0,1 0 1 0 0,-1 0-1 0 0,0-1 1 0 0,1 1-1 0 0,-1 1 0 0 0,0-1 1 0 0,0 0-1 0 0,1 0 0 0 0,-1 0 1 0 0,0 1-1 0 0,1-1 1 0 0,-1 1-1 0 0,0 0 0 0 0,1-1 1 0 0,-1 1-1 0 0,1 0 0 0 0,-1 0 1 0 0,1 0-1 0 0,-1 0 1 0 0,1 0-14 0 0,-6 4 70 0 0,-5 0-40 0 0,1 0 0 0 0,0 1-1 0 0,0 0 1 0 0,0 0-1 0 0,1 1 1 0 0,0 0-1 0 0,0 1 1 0 0,1 1 0 0 0,0-1-1 0 0,0 1 1 0 0,1 1-1 0 0,0-1 1 0 0,1 1-1 0 0,0 1 1 0 0,1-1 0 0 0,0 1-1 0 0,0 1 1 0 0,1-1-1 0 0,1 1 1 0 0,0-1-1 0 0,1 1 1 0 0,0 0 0 0 0,-1 12-30 0 0,6-16 0 0 0,0 0 0 0 0,1 0 1 0 0,0 0-1 0 0,0 0 0 0 0,1 0 1 0 0,0-1-1 0 0,0 0 0 0 0,1 0 1 0 0,0 0-1 0 0,0 0 0 0 0,0-1 1 0 0,1 0-1 0 0,0 0 0 0 0,1 0 1 0 0,-1-1-1 0 0,1 0 1 0 0,0 0-1 0 0,0-1 0 0 0,6 3 0 0 0,-2-1-71 0 0,1-2 0 0 0,-1 1 0 0 0,1-1 0 0 0,0-1 0 0 0,-1 0 0 0 0,2-1 0 0 0,-1 0 0 0 0,0-1-1 0 0,0 0 1 0 0,0-1 0 0 0,1-1 0 0 0,-1 0 0 0 0,11-2 71 0 0,-16 1-501 0 0,0-1-1 0 0,0 0 1 0 0,0-1-1 0 0,-1 1 1 0 0,0-1 0 0 0,1-1-1 0 0,-1 1 1 0 0,-1-1-1 0 0,1 0 1 0 0,-1 0 0 0 0,0 0-1 0 0,2-3 502 0 0,31-27-12403 0 0,-26 27 5671 0 0</inkml:trace>
  <inkml:trace contextRef="#ctx0" brushRef="#br0" timeOffset="723.506">3452 274 2817 0 0,'0'0'1956'0'0,"0"0"-310"0"0,0 0-105 0 0,0 0-26 0 0,0 0-80 0 0,0 0-109 0 0,0 0-86 0 0,0 0-34 0 0,0 0 22 0 0,0 0 30 0 0,0 0 58 0 0,0 0 43 0 0,0 0-17 0 0,28 18-108 0 0,90 54-141 0 0,-115-70-1035 0 0,-1 0 0 0 0,1 0 1 0 0,-1-1-1 0 0,1 0 0 0 0,-1 1 1 0 0,1-1-1 0 0,0 0 0 0 0,-1 0 1 0 0,1 0-1 0 0,0-1 0 0 0,0 1 1 0 0,0-1-1 0 0,0 1 0 0 0,-1-1 0 0 0,1 0 1 0 0,0 0-1 0 0,0 0 0 0 0,0-1 1 0 0,0 1-1 0 0,0-1 0 0 0,0 1 1 0 0,-1-1-1 0 0,1 0 0 0 0,0 0 1 0 0,1-1-59 0 0,7-3 269 0 0,17-7 234 0 0,1-2 1 0 0,-2-1 0 0 0,0-1 0 0 0,-1-1 0 0 0,15-13-504 0 0,-17 13 185 0 0,-13 9-143 0 0,0 0-1 0 0,0 0 1 0 0,-1-1-1 0 0,0 0 0 0 0,0-1 1 0 0,-1 0-1 0 0,-1 0 1 0 0,0-1-1 0 0,0 0 1 0 0,-1-1-1 0 0,0 1 0 0 0,-1-1 1 0 0,0-1-1 0 0,-1 1 1 0 0,-1-1-1 0 0,0 0 0 0 0,1-8-41 0 0,-5 19-7 0 0,0 0-1 0 0,0 0 1 0 0,-1 0-1 0 0,1 0 1 0 0,0 0-1 0 0,-1 0 1 0 0,0 0-1 0 0,1 1 0 0 0,-1-1 1 0 0,0 0-1 0 0,0 0 1 0 0,0 1-1 0 0,0-1 1 0 0,-1 0-1 0 0,1 1 1 0 0,0-1-1 0 0,0 1 0 0 0,-1-1 1 0 0,1 1-1 0 0,-1 0 1 0 0,0 0-1 0 0,1 0 1 0 0,-1 0-1 0 0,0 0 1 0 0,0 0-1 0 0,1 0 0 0 0,-1 0 1 0 0,0 1-1 0 0,0-1 1 0 0,0 1-1 0 0,0-1 1 0 0,0 1-1 0 0,0 0 1 0 0,0 0-1 0 0,0 0 0 0 0,0 0 1 0 0,0 0-1 0 0,0 0 1 0 0,0 1-1 0 0,0-1 1 0 0,0 0-1 0 0,0 1 1 0 0,0 0-1 0 0,1-1 0 0 0,-3 2 8 0 0,-12 2-55 0 0,1 1-1 0 0,0 0 0 0 0,0 1 0 0 0,0 0 1 0 0,0 2-1 0 0,1-1 0 0 0,0 2 0 0 0,1 0 1 0 0,-5 4 55 0 0,0 0-35 0 0,-16 11-6 0 0,1 1-1 0 0,2 2 1 0 0,1 2-1 0 0,1 0 0 0 0,1 2 1 0 0,-7 12 41 0 0,26-32-37 0 0,1 0 0 0 0,0 0 0 0 0,1 0 0 0 0,0 1 1 0 0,1 0-1 0 0,0 1 0 0 0,1-1 0 0 0,1 1 0 0 0,-1 0 0 0 0,2 0 0 0 0,0 1 1 0 0,1-1-1 0 0,0 0 0 0 0,1 6 37 0 0,1-15-21 0 0,0-1 1 0 0,1 0-1 0 0,0 1 0 0 0,0-1 1 0 0,0 0-1 0 0,0 0 0 0 0,0 0 1 0 0,1 0-1 0 0,-1 0 1 0 0,1 0-1 0 0,0 0 0 0 0,0 0 1 0 0,0-1-1 0 0,0 1 1 0 0,0-1-1 0 0,1 1 0 0 0,-1-1 1 0 0,1 0-1 0 0,-1 0 0 0 0,1 0 1 0 0,0 0-1 0 0,0 0 1 0 0,0-1-1 0 0,0 1 0 0 0,0-1 1 0 0,0 0-1 0 0,0 0 21 0 0,92 19-467 0 0,133-31-2480 0 0,-180 1-1914 0 0,-3-6-3856 0 0,-29 9-740 0 0</inkml:trace>
</inkml:ink>
</file>

<file path=ppt/ink/ink9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45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471 280 0 0 0,'0'0'1311'0'0,"0"0"587"0"0,0 0 206 0 0,0 0-25 0 0,0 0-217 0 0,0 0-303 0 0,0 0-305 0 0,0 0-225 0 0,3-7-91 0 0,11-20-53 0 0,-47 20 1952 0 0,14 9-2515 0 0,1 0 1 0 0,0 0-1 0 0,0 2 0 0 0,1 0 1 0 0,-1 1-1 0 0,1 1 1 0 0,0 1-1 0 0,-3 2-322 0 0,-205 79 1828 0 0,212-82-1471 0 0,13-5-200 0 0,13 3-173 0 0,86 15 223 0 0,-99-19-207 0 0,2-1 10 0 0,0 1 1 0 0,1-1-1 0 0,-1 1 0 0 0,0 0 1 0 0,1 0-1 0 0,-1 0 1 0 0,1 0-1 0 0,-1 0 0 0 0,0 1 1 0 0,1-1-1 0 0,-1 1 1 0 0,0-1-1 0 0,1 1 1 0 0,-1 0-1 0 0,0 0 0 0 0,0 0 1 0 0,0 0-1 0 0,0 0 1 0 0,0 1-1 0 0,0-1 0 0 0,0 0 1 0 0,0 1-1 0 0,0 0 1 0 0,-1-1-1 0 0,1 1 0 0 0,-1 0 1 0 0,1 0-1 0 0,-1 0 1 0 0,0 0-1 0 0,1 0 1 0 0,-1 0-1 0 0,0 0 0 0 0,0 1 1 0 0,-1-1-1 0 0,1 0 1 0 0,0 1-1 0 0,-1-1 0 0 0,0 0 1 0 0,1 1-1 0 0,-1-1 1 0 0,0 0-1 0 0,0 1 1 0 0,0-1-1 0 0,0 1 0 0 0,-1-1 1 0 0,1 0-1 0 0,-1 1 1 0 0,0 0-11 0 0,-7 11 75 0 0,0-1 1 0 0,0-1 0 0 0,-2 0 0 0 0,1 0-1 0 0,-2 0 1 0 0,0-2 0 0 0,-11 10-76 0 0,-31 34 119 0 0,-29 47 52 0 0,81-99-163 0 0,0 0 1 0 0,-1 0 0 0 0,1 0-1 0 0,0-1 1 0 0,1 1-1 0 0,-1 0 1 0 0,0 0-1 0 0,1 0 1 0 0,-1 0-1 0 0,1 0 1 0 0,-1 0 0 0 0,1 1-1 0 0,0-1 1 0 0,0 0-1 0 0,0 0 1 0 0,0 0-1 0 0,0 0 1 0 0,0 0-1 0 0,1 0 1 0 0,-1 0 0 0 0,1 0-1 0 0,0 0 1 0 0,-1 0-1 0 0,1 0 1 0 0,0 0-1 0 0,0 0 1 0 0,0 0 0 0 0,0 0-1 0 0,1-1 1 0 0,-1 1-1 0 0,0-1 1 0 0,1 1-1 0 0,-1-1 1 0 0,1 1-1 0 0,-1-1 1 0 0,1 0 0 0 0,0 1-1 0 0,0-1 1 0 0,-1 0-1 0 0,1 0 1 0 0,0 0-1 0 0,0-1 1 0 0,2 2-9 0 0,87 17 513 0 0,-77-17-529 0 0,0-2 1 0 0,0 0-1 0 0,1 0 0 0 0,-1-1 0 0 0,0-1 0 0 0,0 0 0 0 0,0-1 0 0 0,0-1 1 0 0,-1 0-1 0 0,8-4 16 0 0,-18 6-353 0 0,0 0-1 0 0,0 0 1 0 0,0-1 0 0 0,0 1 0 0 0,-1-1 0 0 0,1 0 0 0 0,-1 0-1 0 0,0 0 1 0 0,0 0 0 0 0,0 0 0 0 0,0 0 0 0 0,0-1 0 0 0,-1 1 0 0 0,0 0-1 0 0,1-1 1 0 0,-1 1 0 0 0,-1-1 0 0 0,2-2 353 0 0,5-66-15105 0 0,-7 57 12176 0 0,0 3 2409 0 0</inkml:trace>
  <inkml:trace contextRef="#ctx0" brushRef="#br0" timeOffset="260.424">260 0 3993 0 0,'0'0'3286'0'0,"0"0"-620"0"0,0 0-444 0 0,0 0-279 0 0,0 0-242 0 0,0 0-284 0 0,0 0-312 0 0,0 0-238 0 0,0 0-168 0 0,0 0-102 0 0,0 0-30 0 0,0 0 5 0 0,0 0-9 0 0,-9 30-35 0 0,-28 99-36 0 0,28-4 351 0 0,41 106-11 0 0,5 49-686 0 0,-37-279-147 0 0,3 44-331 0 0,-2 0-1 0 0,-2 0 1 0 0,-2 1-1 0 0,-1-1 1 0 0,-3-1 0 0 0,-3 6 332 0 0,9-49-47 0 0,-12 55-2395 0 0,13-19-2898 0 0,13-22-4251 0 0,-9-10 3967 0 0</inkml:trace>
</inkml:ink>
</file>

<file path=ppt/ink/ink9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52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97 339 0 0 0,'0'0'886'0'0,"0"0"475"0"0,0 0 50 0 0,0 0 119 0 0,0 0 206 0 0,0 0 55 0 0,0 0-177 0 0,0 0-367 0 0,0 0-410 0 0,0 0-253 0 0,0 0-7 0 0,4 3 135 0 0,-1 1-525 0 0,0-1 0 0 0,-1 1 0 0 0,1-1 0 0 0,-1 1 0 0 0,0 0 0 0 0,0 0 0 0 0,0 0 0 0 0,-1 0 0 0 0,1 0 0 0 0,-1 0 0 0 0,0 0 0 0 0,0 0 0 0 0,-1 1 0 0 0,1-1 0 0 0,-1 0 0 0 0,0 1 0 0 0,0 2-187 0 0,-22 198 1855 0 0,-1-98-1593 0 0,-20 17-120 0 0,10-50 1 0 0,27-62 306 0 0,6-12-145 0 0,2-8 171 0 0,65-146 480 0 0,62-74-675 0 0,3-6-132 0 0,-102 196-109 0 0,-21 37-61 0 0,-7 26 97 0 0,-2-23-24 0 0,-11 162 636 0 0,7-23-467 0 0,4-138-218 0 0,0-1 0 0 0,0 1 0 0 0,0 0 1 0 0,0-1-1 0 0,0 1 0 0 0,1-1 0 0 0,0 1 1 0 0,-1-1-1 0 0,1 1 0 0 0,0-1 1 0 0,0 1-1 0 0,0-1 0 0 0,1 0 0 0 0,-1 0 1 0 0,0 0-1 0 0,1 1 0 0 0,0-1 0 0 0,-1 0 1 0 0,1-1-1 0 0,0 1 0 0 0,0 0 0 0 0,0 0 1 0 0,0-1-1 0 0,0 1 0 0 0,0-1 0 0 0,1 0 1 0 0,-1 0-1 0 0,0 0 0 0 0,1 0 0 0 0,-1 0 1 0 0,1 0-1 0 0,-1-1 0 0 0,1 1 0 0 0,-1-1 1 0 0,1 1-1 0 0,-1-1 0 0 0,1 0 0 0 0,0 0 1 0 0,-1 0-1 0 0,1-1 0 0 0,-1 1 1 0 0,1-1-1 0 0,-1 1 0 0 0,1-1 0 0 0,-1 0 1 0 0,1 0-1 0 0,-1 0 0 0 0,1 0 0 0 0,-1 0 1 0 0,0 0-1 0 0,0-1 0 0 0,2-1-2 0 0,18-16 35 0 0,-1-1-1 0 0,0-2 1 0 0,-2 0-1 0 0,0-1 1 0 0,-2 0 0 0 0,11-21-35 0 0,53-66-24 0 0,-56 78 10 0 0,-19 23-2 0 0,0 1 1 0 0,1-1-1 0 0,0 1 0 0 0,0 0 1 0 0,1 1-1 0 0,0 0 0 0 0,0 0 1 0 0,1 0-1 0 0,0 1 0 0 0,7-3 16 0 0,-11 46-72 0 0,-31 50 240 0 0,-28 130 154 0 0,50-121-269 0 0,5-95-133 0 0,-1 1 1 0 0,0 0-1 0 0,1-1 0 0 0,0 0 1 0 0,-1 1-1 0 0,1-1 0 0 0,0 1 1 0 0,0-1-1 0 0,-1 0 0 0 0,1 0 1 0 0,0 1-1 0 0,1-1 0 0 0,-1 0 1 0 0,0 0-1 0 0,0 0 0 0 0,0 0 1 0 0,1 0-1 0 0,-1 0 0 0 0,0-1 1 0 0,1 1-1 0 0,-1 0 0 0 0,0-1 1 0 0,1 1-1 0 0,-1-1 0 0 0,1 1 0 0 0,0-1 1 0 0,-1 0-1 0 0,1 1 0 0 0,-1-1 1 0 0,1 0-1 0 0,-1 0 0 0 0,1 0 1 0 0,-1 0-1 0 0,1-1 0 0 0,0 1 1 0 0,-1 0-1 0 0,1-1 0 0 0,-1 1 1 0 0,1-1-1 0 0,-1 1 0 0 0,0-1 1 0 0,1 0-1 0 0,-1 1 80 0 0,42-20-12463 0 0,-30 12 4223 0 0</inkml:trace>
  <inkml:trace contextRef="#ctx0" brushRef="#br0" timeOffset="300.745">972 486 13099 0 0,'0'0'1085'0'0,"0"0"-554"0"0,0 0-195 0 0,0 0 276 0 0,0 0 303 0 0,0 0 177 0 0,0 0-6 0 0,0 0-231 0 0,0 0-240 0 0,0 0-163 0 0,0 0-94 0 0,0 0-52 0 0,33-7-45 0 0,102-20-55 0 0,-103 19-361 0 0,0 2 0 0 0,1 1 1 0 0,0 2-1 0 0,-1 1 0 0 0,8 1 155 0 0,-22-2-1576 0 0,-6 0-2300 0 0,-2 2-7283 0 0,-10 1 6735 0 0</inkml:trace>
  <inkml:trace contextRef="#ctx0" brushRef="#br0" timeOffset="554.731">969 725 7658 0 0,'0'0'2543'0'0,"0"0"-1376"0"0,0 0-515 0 0,0 0 193 0 0,0 0 288 0 0,0 0 104 0 0,0 0-122 0 0,0 0-259 0 0,0 0-296 0 0,0 0-227 0 0,0 0-160 0 0,32-3-122 0 0,101-14-130 0 0,-12-20-2741 0 0,-95 24 132 0 0,-6 3-2412 0 0,-2 2-2536 0 0</inkml:trace>
  <inkml:trace contextRef="#ctx0" brushRef="#br0" timeOffset="942.156">1430 652 3145 0 0,'0'0'1427'0'0,"0"0"-658"0"0,0 0-207 0 0,0 0 272 0 0,0 0 324 0 0,0 0 202 0 0,0 0 3 0 0,0 0-118 0 0,0 0-125 0 0,0 0-109 0 0,0 0-60 0 0,0 0-21 0 0,0 0-3 0 0,30-3-9 0 0,94-13-38 0 0,-60-13 266 0 0,-53 18-865 0 0,15-11 195 0 0,-1-1 1 0 0,-1-1-1 0 0,-1-2 0 0 0,-1 0 1 0 0,-2-1-1 0 0,7-13-476 0 0,6-23 365 0 0,-13-26-71 0 0,-20 87-300 0 0,0-1 0 0 0,0 1 0 0 0,0-1 0 0 0,0 1 0 0 0,0-1 0 0 0,-1 1 0 0 0,1 0 0 0 0,-1-1 0 0 0,0 1 0 0 0,0 0 0 0 0,0-1 0 0 0,0 1 0 0 0,0 0 0 0 0,0 0 0 0 0,0 0 0 0 0,-1 0 0 0 0,1 0 0 0 0,-1 0 0 0 0,0 0 0 0 0,1 0 0 0 0,-1 1 1 0 0,0-1-1 0 0,0 1 0 0 0,0-1 0 0 0,0 1 0 0 0,0 0 0 0 0,-1 0 0 0 0,1 0 0 0 0,0 0 0 0 0,0 0 0 0 0,-1 0 0 0 0,1 1 0 0 0,-1-1 0 0 0,0 1 6 0 0,-9 0-46 0 0,0 1 0 0 0,0 0 0 0 0,0 1 0 0 0,0 0 0 0 0,0 1 0 0 0,1 1 0 0 0,-1 0 1 0 0,1 0-1 0 0,0 1 0 0 0,0 1 0 0 0,1-1 0 0 0,-1 2 0 0 0,1 0 0 0 0,1 0 0 0 0,-1 0 0 0 0,1 1 0 0 0,1 1 0 0 0,-1 0 0 0 0,1 0 0 0 0,1 0 0 0 0,0 1 1 0 0,0 0-1 0 0,1 0 0 0 0,0 1 0 0 0,-1 5 46 0 0,4-12-5 0 0,-16 27 2 0 0,1 0-1 0 0,1 1 1 0 0,2 1-1 0 0,1 1 1 0 0,2 0-1 0 0,1 1 0 0 0,-5 32 4 0 0,11-38 58 0 0,2 1 0 0 0,1-1 0 0 0,1 1 0 0 0,1 0-1 0 0,2 0 1 0 0,5 23-58 0 0,20 109 310 0 0,-23-145-290 0 0,-1 0 0 0 0,0 1 0 0 0,-1-1 0 0 0,-1 0 0 0 0,-1 1 0 0 0,0-1 0 0 0,-3 13-20 0 0,0-19-221 0 0,-1 0 0 0 0,0-1 0 0 0,0 0 0 0 0,-1 0 0 0 0,0 0 0 0 0,-1-1 0 0 0,0 1 0 0 0,-1-1 1 0 0,0-1-1 0 0,0 1 0 0 0,-8 6 221 0 0,-23 18-6001 0 0,25-22-181 0 0,1-3-2165 0 0</inkml:trace>
  <inkml:trace contextRef="#ctx0" brushRef="#br0" timeOffset="2799.871">2024 309 2489 0 0,'0'0'2585'0'0,"0"0"-728"0"0,0 0-285 0 0,0 0 52 0 0,0 0 113 0 0,0 0-98 0 0,0 0-280 0 0,0 0-327 0 0,0 0-342 0 0,0 0-265 0 0,0 0-164 0 0,0 12 147 0 0,-8 116 1125 0 0,-20 31-1148 0 0,3-45-670 0 0,16-85-1284 0 0,9-26-3450 0 0,3-3-4711 0 0,2-5 7189 0 0,2 4 2089 0 0</inkml:trace>
  <inkml:trace contextRef="#ctx0" brushRef="#br0" timeOffset="3052.491">2264 210 2625 0 0,'0'0'1844'0'0,"0"0"-536"0"0,0 0-236 0 0,0 0 201 0 0,0 0 239 0 0,0 0 11 0 0,0 0-203 0 0,0 0-290 0 0,-11 37-243 0 0,-35 116-174 0 0,18-20 670 0 0,25-109-1094 0 0,1-9-252 0 0,-1 0 1 0 0,2 0-1 0 0,0 0 0 0 0,1 0 0 0 0,1 0 0 0 0,0 1 1 0 0,1-1-1 0 0,1 6 63 0 0,-1-17-939 0 0,-1 2-753 0 0,-1-1-9135 0 0,0-5 8408 0 0</inkml:trace>
  <inkml:trace contextRef="#ctx0" brushRef="#br0" timeOffset="3391.517">1777 453 2537 0 0,'0'0'1266'0'0,"0"0"-167"0"0,0 0 68 0 0,0 0 300 0 0,0 0 242 0 0,0 0-25 0 0,0 0-264 0 0,0 0-346 0 0,0 0-297 0 0,0 0-171 0 0,0 0-86 0 0,0 0-33 0 0,0 0-1 0 0,18-25 1 0 0,54-74-8 0 0,-33 61 411 0 0,-31 33-602 0 0,-5 2-205 0 0,1 0 1 0 0,0 0 0 0 0,0 1-1 0 0,0-1 1 0 0,0 1 0 0 0,0 0-1 0 0,0 0 1 0 0,1 0 0 0 0,-1 1-1 0 0,1 0 1 0 0,-1-1 0 0 0,1 2-1 0 0,-1-1 1 0 0,1 0-1 0 0,0 1 1 0 0,-1 0 0 0 0,1 0-1 0 0,0 0 1 0 0,-1 1 0 0 0,1 0-1 0 0,0-1 1 0 0,-1 2 0 0 0,1-1-1 0 0,-1 0 1 0 0,0 1 0 0 0,4 1-84 0 0,-1 4 97 0 0,1-1 0 0 0,0 0 0 0 0,0-1 0 0 0,0 0 1 0 0,0-1-1 0 0,1 1 0 0 0,0-1 0 0 0,0-1 0 0 0,0 0 1 0 0,1 0-1 0 0,-1-1 0 0 0,0 0 0 0 0,1-1 0 0 0,0 0 0 0 0,-1 0 1 0 0,1-1-1 0 0,0 0 0 0 0,-1-1 0 0 0,1 0 0 0 0,0 0 1 0 0,-1-1-1 0 0,0-1 0 0 0,9-2-97 0 0,72-40 715 0 0,-27 5-503 0 0,-53 33-818 0 0,0 1 2623 0 0,-5 1-3481 0 0,-3 0-3535 0 0,-1-2-4936 0 0,-1 7 1142 0 0</inkml:trace>
  <inkml:trace contextRef="#ctx0" brushRef="#br0" timeOffset="3964.36">2504 379 8514 0 0,'0'0'1497'0'0,"0"0"-358"0"0,0 0-101 0 0,0 0 138 0 0,0 0 86 0 0,-5 34-101 0 0,-15 105-250 0 0,-10 41 1822 0 0,11-87-766 0 0,18-104 837 0 0,2-41-2554 0 0,5 27-111 0 0,1 0-1 0 0,1 1 1 0 0,1 0 0 0 0,1 0 0 0 0,13-21-139 0 0,-7 13 115 0 0,-11 19-81 0 0,31-61 245 0 0,2 1 1 0 0,43-61-280 0 0,-10 35 380 0 0,-71 98-374 0 0,19 38-48 0 0,-11 76-719 0 0,20-97-3683 0 0,-4-16-4121 0 0,-18 0 3701 0 0,-2 0-2700 0 0</inkml:trace>
  <inkml:trace contextRef="#ctx0" brushRef="#br0" timeOffset="4268.772">2888 11 6473 0 0,'0'0'3249'0'0,"0"0"-883"0"0,0 0-402 0 0,0 0-26 0 0,0 0-107 0 0,0 0-331 0 0,0 0-387 0 0,0 0-338 0 0,0 0-231 0 0,0 0-166 0 0,0 0-100 0 0,0 0-42 0 0,0 0-36 0 0,4-7 541 0 0,8 7-296 0 0,-9-1-410 0 0,0 0 0 0 0,0 1 0 0 0,1-1 0 0 0,-1 1 0 0 0,0 0 0 0 0,0 0 0 0 0,0 0 0 0 0,1 0 0 0 0,-1 0 0 0 0,0 1 0 0 0,0 0 0 0 0,0 0-1 0 0,0-1 1 0 0,0 2 0 0 0,0-1 0 0 0,0 0 0 0 0,0 1 0 0 0,0-1 0 0 0,0 1 0 0 0,-1 0 0 0 0,1 0 0 0 0,-1 0 0 0 0,1 0 0 0 0,-1 0 0 0 0,0 1 0 0 0,0-1-1 0 0,0 1 1 0 0,0-1 0 0 0,0 1 0 0 0,-1 0 0 0 0,1 0 0 0 0,-1 0 0 0 0,1 1-35 0 0,3 85 428 0 0,-30 30 32 0 0,14-52-153 0 0,55-68 36 0 0,57-49-419 0 0,-60 29-3299 0 0,-2 2-6154 0 0,-33 14-2485 0 0</inkml:trace>
  <inkml:trace contextRef="#ctx0" brushRef="#br0" timeOffset="6178.726">3087 674 5329 0 0,'0'0'1408'0'0,"0"0"-695"0"0,0 0-297 0 0,0 0 136 0 0,0 0 176 0 0,0 0 120 0 0,0 0-16 0 0,0 0-184 0 0,0 0-159 0 0,0 0-217 0 0,0 0-152 0 0,0 0-72 0 0,-92 129-128 0 0,85-126-168 0 0,-8 5-449 0 0,4-5-1103 0 0,4 5-2281 0 0,-1-4-1416 0 0</inkml:trace>
</inkml:ink>
</file>

<file path=ppt/ink/ink9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1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848 256 10842 0 0,'0'0'1601'0'0,"0"0"-44"0"0,0 0-203 0 0,0 0-175 0 0,0 0-31 0 0,0 0-25 0 0,0 0-107 0 0,0 0-217 0 0,0 0-243 0 0,0 0-208 0 0,0 0-105 0 0,-2 14-11 0 0,-14 138 543 0 0,-10 149 404 0 0,3-143-1010 0 0,-61 111-774 0 0,69-233 118 0 0,0 4-1014 0 0,11-13-3277 0 0,9-26-388 0 0,6-2 1597 0 0,-9 1 1579 0 0,3-3-4035 0 0</inkml:trace>
  <inkml:trace contextRef="#ctx0" brushRef="#br0" timeOffset="456.979">1154 275 8146 0 0,'0'0'1508'0'0,"0"0"-274"0"0,0 0-210 0 0,0 0-73 0 0,0 0 6 0 0,0 0 15 0 0,0 0 19 0 0,0 0-21 0 0,0 0-66 0 0,0 0-100 0 0,0 0-73 0 0,0 0 1 0 0,0 0-4 0 0,24 6-45 0 0,75 21-79 0 0,-87-24-479 0 0,-1 0 0 0 0,1-2-1 0 0,0 1 1 0 0,0-1 0 0 0,0-1-1 0 0,0 0 1 0 0,0-1 0 0 0,0 0 0 0 0,0-1-1 0 0,7-2-124 0 0,16-3 242 0 0,256-39 785 0 0,-288 45-1014 0 0,-2 1-3 0 0,1-1 0 0 0,-1 1 0 0 0,1-1 0 0 0,-1 1 0 0 0,1-1 0 0 0,-1 1 1 0 0,1 0-1 0 0,0 0 0 0 0,-1 0 0 0 0,1 0 0 0 0,-1 0 0 0 0,1 0 1 0 0,-1 0-1 0 0,1 1 0 0 0,-1-1 0 0 0,1 0 0 0 0,-1 1 0 0 0,1-1 1 0 0,-1 1-1 0 0,1 0 0 0 0,-1-1 0 0 0,0 1 0 0 0,1 0 0 0 0,-1 0 1 0 0,0 0-1 0 0,0 0 0 0 0,1 0 0 0 0,-1 0 0 0 0,0 0 0 0 0,0 0 1 0 0,0 1-1 0 0,0-1 0 0 0,-1 0 0 0 0,1 1 0 0 0,0-1 0 0 0,0 2-10 0 0,-4 27 157 0 0,-2 0-1 0 0,-1 0 0 0 0,-1 0 1 0 0,-2-1-1 0 0,0 0 0 0 0,-3-1 0 0 0,-9 19-156 0 0,0 5 111 0 0,-154 418 294 0 0,134-338-329 0 0,15-7-948 0 0,24-118 455 0 0,-5-10-9648 0 0,3-11 1037 0 0,1 7 2891 0 0</inkml:trace>
  <inkml:trace contextRef="#ctx0" brushRef="#br0" timeOffset="706.576">1121 923 6265 0 0,'0'0'4059'0'0,"0"0"-1915"0"0,0 0-820 0 0,0 0-9 0 0,0 0 158 0 0,0 0 87 0 0,0 0-53 0 0,0 0-215 0 0,0 0-297 0 0,0 0-209 0 0,0 0-169 0 0,33 1-114 0 0,103 6-60 0 0,66-22 475 0 0,42 11-3009 0 0,-177 23-5465 0 0,-45-10 76 0 0,-10-4-594 0 0</inkml:trace>
  <inkml:trace contextRef="#ctx0" brushRef="#br0" timeOffset="860.954">1941 1173 14491 0 0,'0'0'2211'0'0,"0"0"-896"0"0,0 0-231 0 0,0 0 131 0 0,0 0 35 0 0,0 0-166 0 0,0 0-277 0 0,0 0-266 0 0,0 0-227 0 0,0 0-175 0 0,0 0-109 0 0,0 0-44 0 0,0 0-70 0 0,-5 29-137 0 0,-12 87-229 0 0,20-74-1852 0 0,-1-40 1109 0 0,3 3-2892 0 0,-1-4-3176 0 0,-4-1-1610 0 0</inkml:trace>
  <inkml:trace contextRef="#ctx0" brushRef="#br0" timeOffset="1114.959">2321 506 13323 0 0,'0'0'4173'0'0,"0"0"-2252"0"0,0 0-800 0 0,0 0-146 0 0,0 0-86 0 0,0 0-93 0 0,0 0-57 0 0,0 0-91 0 0,0 0-177 0 0,-14 32-140 0 0,-41 102-110 0 0,31-28 70 0 0,-1 212-248 0 0,27-215-724 0 0,-1-52-1463 0 0,-1 0-3920 0 0,7-37-3583 0 0,-6-13 2241 0 0</inkml:trace>
  <inkml:trace contextRef="#ctx0" brushRef="#br0" timeOffset="1629.992">2517 554 13035 0 0,'0'0'1747'0'0,"0"0"-195"0"0,0 0-96 0 0,0 0-26 0 0,0 0-134 0 0,0 0-214 0 0,0 0-201 0 0,0 0-206 0 0,0 0-164 0 0,0 0-114 0 0,0 0-54 0 0,32-25-40 0 0,99-77-11 0 0,-59 56 228 0 0,-46 34-267 0 0,73-20 101 0 0,-97 34-351 0 0,0-1 0 0 0,0 1 0 0 0,0-1 1 0 0,0 1-1 0 0,-1 0 0 0 0,1 0 0 0 0,0 0 0 0 0,-1 0 0 0 0,0 0 0 0 0,1 0 1 0 0,-1 0-1 0 0,0 0 0 0 0,0 1 0 0 0,0-1 0 0 0,0 0 0 0 0,-1 1 0 0 0,1-1 1 0 0,-1 1-1 0 0,1-1 0 0 0,-1 1 0 0 0,0-1 0 0 0,0 1 0 0 0,0-1 0 0 0,0 1 1 0 0,0-1-1 0 0,-1 1 0 0 0,1-1 0 0 0,-1 0 0 0 0,0 1 0 0 0,1-1 1 0 0,-1 1-1 0 0,0-1 0 0 0,0 0 0 0 0,-1 0 0 0 0,1 0 0 0 0,-1 1-3 0 0,-125 220 294 0 0,125-221-297 0 0,-1 1 1 0 0,1-1 0 0 0,-1 1 0 0 0,1 0 0 0 0,0 0 0 0 0,0-1-1 0 0,0 1 1 0 0,1 1 0 0 0,-1-1 0 0 0,1 0 0 0 0,0 0-1 0 0,0 0 1 0 0,0 1 0 0 0,0-1 0 0 0,0 1 0 0 0,1-1 0 0 0,-1 0-1 0 0,1 1 1 0 0,0-1 0 0 0,0 1 0 0 0,0-1 0 0 0,1 1-1 0 0,-1-1 1 0 0,1 1 0 0 0,0-1 0 0 0,0 0 0 0 0,0 1 0 0 0,0-1-1 0 0,1 0 1 0 0,-1 0 0 0 0,1 0 0 0 0,0 0 0 0 0,0 0-1 0 0,0 0 1 0 0,0 0 0 0 0,1-1 0 0 0,-1 1 0 0 0,1-1 0 0 0,-1 0-1 0 0,1 0 1 0 0,0 0 0 0 0,0 0 0 0 0,0 0 0 0 0,1 1 2 0 0,59 12-10 0 0,66 30-56 0 0,-122-40 68 0 0,-1 0 0 0 0,1 0 0 0 0,-1 1 0 0 0,1-1 0 0 0,-2 1 0 0 0,1 1 0 0 0,-1-1 0 0 0,0 1 0 0 0,0 0 0 0 0,-1 0 0 0 0,0 0 0 0 0,0 1 0 0 0,0 0 0 0 0,-1-1 0 0 0,0 1 0 0 0,-1 0 0 0 0,0 0 0 0 0,0 1 0 0 0,-1-1 1 0 0,0 0-1 0 0,0 1 0 0 0,-1-1 0 0 0,0 0 0 0 0,-1 1 0 0 0,0-1 0 0 0,0 0 0 0 0,0 1 0 0 0,-1-1 0 0 0,-1 0 0 0 0,0 1-2 0 0,-4 10 29 0 0,-1 0-1 0 0,0-1 1 0 0,-2 0 0 0 0,0 0-1 0 0,-1-1 1 0 0,-1 0 0 0 0,0-1-1 0 0,-2 0 1 0 0,0-1 0 0 0,0-1-1 0 0,-1 0 1 0 0,-1-1 0 0 0,0 0-1 0 0,-1-2 1 0 0,0 0 0 0 0,-15 7-29 0 0,-47 4-817 0 0,27-22-4149 0 0,39-10-6107 0 0,10 6 1047 0 0</inkml:trace>
  <inkml:trace contextRef="#ctx0" brushRef="#br0" timeOffset="2787.655">3151 13 11346 0 0,'0'0'4297'0'0,"0"0"-2552"0"0,0 0-726 0 0,0 0-3 0 0,0 0 48 0 0,0 0 6 0 0,0 0-94 0 0,0 0-193 0 0,0 0-266 0 0,0 0-214 0 0,0 0-122 0 0,0 0-2 0 0,0 0 81 0 0,10-3 48 0 0,31-7 17 0 0,-12 36 274 0 0,2 54 27 0 0,26 119-41 0 0,44 239-186 0 0,-67-266-306 0 0,15 133-109 0 0,-20-85 68 0 0,-26-123-14 0 0,-3-97-5 0 0,0 0 12 0 0,0 0 30 0 0,0 0 34 0 0,0 0 6 0 0,-13 0 296 0 0,-196 30-334 0 0,15-4-126 0 0,-156 17-314 0 0,-148 19-807 0 0,-182 57 1170 0 0,328-43-10 0 0,-343 87 71 0 0,264-71 457 0 0,344-84 212 0 0,86-8-635 0 0,1 0-22 0 0,0 0-14 0 0,0 0-4 0 0,0 0-5 0 0,0 0 5 0 0,0 0 4 0 0,0 0 12 0 0,0 0 5 0 0,0 0-8 0 0,0 0 2 0 0,0 0-2 0 0,0 0-12 0 0,0 0 11 0 0,10-41 825 0 0,-2-90-794 0 0,-7 0 0 0 0,-5 0 0 0 0,-14-73-98 0 0,-1-226-34 0 0,16-10-54 0 0,21 252 17 0 0,18 14 65 0 0,-9 110-66 0 0,-24 61 57 0 0,0 0 0 0 0,0 0 0 0 0,0 1 0 0 0,1-1 0 0 0,-1 1 0 0 0,1-1 0 0 0,0 1 0 0 0,-1 0 0 0 0,1 0 0 0 0,0 1 0 0 0,0-1-1 0 0,0 1 1 0 0,0 0 0 0 0,1 0 0 0 0,3 0 15 0 0,239-44-104 0 0,56 5 104 0 0,-83 18 27 0 0,168 7-27 0 0,551 48-3 0 0,-606-15 15 0 0,170-21-49 0 0,-255-19-506 0 0,-87-8-5747 0 0,-142 24 231 0 0,-3 2-6189 0 0</inkml:trace>
</inkml:ink>
</file>

<file path=ppt/ink/ink9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1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787 112 3361 0 0,'0'0'1813'0'0,"0"0"-75"0"0,0 0-4 0 0,0 0 104 0 0,0 0 119 0 0,0 0-14 0 0,0 0-192 0 0,0 0-293 0 0,0 0-304 0 0,0 0-279 0 0,0 0-202 0 0,-22-18-168 0 0,-74-56-118 0 0,94 72-366 0 0,0 0 1 0 0,0 1-1 0 0,0-1 0 0 0,0 0 0 0 0,0 1 0 0 0,0-1 1 0 0,-1 1-1 0 0,1 0 0 0 0,-1 0 0 0 0,1 0 0 0 0,-1 0 1 0 0,1 0-1 0 0,-1 1 0 0 0,0-1 0 0 0,1 1 0 0 0,-1 0 1 0 0,0-1-1 0 0,0 1 0 0 0,1 0 0 0 0,-1 1 0 0 0,0-1 1 0 0,1 0-1 0 0,-1 1 0 0 0,-2 0-21 0 0,-5 2 99 0 0,-16 4 66 0 0,1 2 0 0 0,0 0 0 0 0,0 2 0 0 0,1 1 0 0 0,0 0 0 0 0,1 2-1 0 0,1 1 1 0 0,-8 7-165 0 0,-4 4 102 0 0,2 1-1 0 0,0 1 1 0 0,2 2 0 0 0,1 1-1 0 0,2 2 1 0 0,1 0-1 0 0,1 2 1 0 0,2 0 0 0 0,2 2-1 0 0,1 0 1 0 0,-13 37-102 0 0,25-49 49 0 0,0 0 0 0 0,1 1 0 0 0,2 0 0 0 0,1 0 0 0 0,0 0 0 0 0,2 0 0 0 0,2 1 0 0 0,1 19-49 0 0,0-29 21 0 0,1 0 0 0 0,1 0 0 0 0,1-1 0 0 0,0 1 0 0 0,1-1 0 0 0,1 0 0 0 0,1 0 0 0 0,0-1 0 0 0,0 0 0 0 0,2 0 0 0 0,0-1 0 0 0,1 0 0 0 0,0 0 0 0 0,1-1 0 0 0,0 0 0 0 0,1-1 0 0 0,1-1 0 0 0,0 0 1 0 0,0-1-1 0 0,1 0 0 0 0,0-1 0 0 0,1 0 0 0 0,0-1 0 0 0,0-1 0 0 0,1 0 0 0 0,4 0-21 0 0,9 1 61 0 0,1-2 1 0 0,0 0 0 0 0,0-2-1 0 0,0-1 1 0 0,0-2-1 0 0,0-1 1 0 0,0-1 0 0 0,1-2-1 0 0,-1-1 1 0 0,-1-1 0 0 0,1-1-1 0 0,-1-2 1 0 0,0-1-1 0 0,-1-1 1 0 0,0-2 0 0 0,0 0-1 0 0,-1-2 1 0 0,-1-1 0 0 0,5-5-62 0 0,-22 15 31 0 0,0-1 1 0 0,-1-1-1 0 0,0 1 1 0 0,0-1-1 0 0,0-1 1 0 0,-1 1 0 0 0,0-1-1 0 0,0 0 1 0 0,-1-1-1 0 0,0 0 1 0 0,0 0-1 0 0,-1 0 1 0 0,-1-1-1 0 0,1 1 1 0 0,-1-1 0 0 0,-1 0-1 0 0,0-1 1 0 0,-1 1-1 0 0,1 0 1 0 0,-2-1-1 0 0,0 1 1 0 0,0-1 0 0 0,-1 1-1 0 0,0-1 1 0 0,-1 0-1 0 0,0 1 1 0 0,-1-3-32 0 0,-1 8-7 0 0,0-1 1 0 0,0 0-1 0 0,-1 1 1 0 0,0 0-1 0 0,0 0 1 0 0,0 0-1 0 0,-1 0 1 0 0,1 1-1 0 0,-1 0 1 0 0,0-1-1 0 0,0 2 1 0 0,-1-1-1 0 0,1 1 0 0 0,-1 0 1 0 0,0 0-1 0 0,0 0 1 0 0,0 1-1 0 0,0 0 1 0 0,0 0-1 0 0,-3 0 7 0 0,-131-14-304 0 0,125 15 271 0 0,0 1 0 0 0,0 1 0 0 0,0 0 0 0 0,0 1 0 0 0,0 1 0 0 0,1 0 0 0 0,-1 1 0 0 0,1 0 0 0 0,-1 1 0 0 0,1 1 0 0 0,1 1 0 0 0,-1 0 0 0 0,-3 3 33 0 0,17-9-2 0 0,0 0 1 0 0,0 0 0 0 0,1 0 0 0 0,-1 0 0 0 0,0 0-1 0 0,0 0 1 0 0,1 0 0 0 0,-1 0 0 0 0,0 0 0 0 0,1 0-1 0 0,-1-1 1 0 0,1 1 0 0 0,-1 0 0 0 0,1 0 0 0 0,0 0-1 0 0,-1 0 1 0 0,1-1 0 0 0,0 1 0 0 0,0 0-1 0 0,-1-1 1 0 0,1 1 0 0 0,0-1 0 0 0,0 1 0 0 0,0-1-1 0 0,0 1 1 0 0,0-1 0 0 0,0 1 0 0 0,0-1 0 0 0,0 0-1 0 0,0 1 1 0 0,0-1 0 0 0,0 0 0 0 0,0 0 0 0 0,0 0-1 0 0,0 0 1 0 0,0 0 0 0 0,0 0 0 0 0,0 0 0 0 0,0 0-1 0 0,0 0 1 0 0,0-1 0 0 0,0 1 0 0 0,0 0 0 0 0,0-1-1 0 0,0 1 2 0 0,1 0 11 0 0,34 4 151 0 0,0-2 1 0 0,0-2 0 0 0,0-1 0 0 0,0-2-1 0 0,2-2-162 0 0,10 1 81 0 0,176-26 306 0 0,-203 27-397 0 0,-14 1-33 0 0,0 1 0 0 0,0-1 0 0 0,0 1 0 0 0,0 1 0 0 0,0-1 0 0 0,0 1 0 0 0,1 0 0 0 0,-1 1 0 0 0,0 0 0 0 0,0 0 0 0 0,0 0 0 0 0,0 1 0 0 0,6 2 43 0 0,16 18-6083 0 0,-21-14-4496 0 0,-4-4 243 0 0</inkml:trace>
  <inkml:trace contextRef="#ctx0" brushRef="#br0" timeOffset="261.69">1481 874 12875 0 0,'0'0'1888'0'0,"0"0"-553"0"0,0 0-155 0 0,0 0 77 0 0,0 0 43 0 0,0 0-105 0 0,0 0-248 0 0,0 0-271 0 0,0 0-272 0 0,-6 32-208 0 0,-18 98-108 0 0,18-71-811 0 0,6-59-308 0 0,0 0-725 0 0,0 0-1126 0 0,0 0-1620 0 0,0 0-1496 0 0,0-3-451 0 0</inkml:trace>
  <inkml:trace contextRef="#ctx0" brushRef="#br0" timeOffset="423.6">1397 318 11586 0 0,'0'0'2969'0'0,"0"0"-1489"0"0,0 0-527 0 0,0 0-369 0 0,0 0-312 0 0,0 0-320 0 0,0 0-216 0 0,0 0-112 0 0,0 0-192 0 0,0 0-577 0 0,0 0-1087 0 0,0 0-2057 0 0,0 0-4633 0 0</inkml:trace>
  <inkml:trace contextRef="#ctx0" brushRef="#br0" timeOffset="665.726">1755 904 11362 0 0,'0'0'2082'0'0,"0"0"-264"0"0,0 0-251 0 0,0 0-137 0 0,0 0-187 0 0,0 0-225 0 0,5 34-220 0 0,18 107-219 0 0,-3-59 445 0 0,-19-80-940 0 0,-1-1 0 0 0,1 1 0 0 0,0-1 1 0 0,0 1-1 0 0,0-1 0 0 0,0 1 0 0 0,0-1 0 0 0,0 1 1 0 0,0-1-1 0 0,0 0 0 0 0,1 0 0 0 0,-1 0 0 0 0,0 1 1 0 0,1-1-1 0 0,-1 0 0 0 0,1-1 0 0 0,-1 1 0 0 0,1 0 0 0 0,-1 0 1 0 0,1-1-1 0 0,0 1 0 0 0,-1-1 0 0 0,1 1 0 0 0,0-1 1 0 0,0 0-1 0 0,-1 1 0 0 0,1-1 0 0 0,0 0 0 0 0,0 0 1 0 0,-1-1-1 0 0,1 1 0 0 0,0 0 0 0 0,0 0 0 0 0,-1-1 1 0 0,1 1-1 0 0,0-1 0 0 0,-1 0 0 0 0,1 1 0 0 0,0-1-84 0 0,86-176 1406 0 0,-55 75-1159 0 0,5-23-178 0 0,-34 110 255 0 0,-4 15-488 0 0,0 1 0 0 0,1-1 0 0 0,-1 0 0 0 0,0 1 0 0 0,0-1 0 0 0,0 0 0 0 0,1 0 0 0 0,-1 1 0 0 0,0-1 0 0 0,0 0 0 0 0,1 0 0 0 0,-1 1 0 0 0,0-1 0 0 0,1 0 0 0 0,-1 0 0 0 0,0 0 0 0 0,1 1 0 0 0,-1-1 0 0 0,0 0 0 0 0,1 0 0 0 0,-1 0 0 0 0,0 0 0 0 0,1 0 0 0 0,-1 0 0 0 0,0 0 0 0 0,1 0 0 0 0,-1 0 0 0 0,1 0 0 0 0,-1 0 0 0 0,0 0 0 0 0,1 0 0 0 0,-1 0 0 0 0,0 0 0 0 0,1 0 0 0 0,-1-1 164 0 0,5 25-3509 0 0,0 1-5929 0 0,-4-13-125 0 0</inkml:trace>
  <inkml:trace contextRef="#ctx0" brushRef="#br0" timeOffset="988.765">2294 1069 8706 0 0,'0'0'2183'0'0,"0"0"88"0"0,0 0 108 0 0,0 0-116 0 0,0 0-265 0 0,0 0-272 0 0,0 0-279 0 0,0 0-288 0 0,0 0-288 0 0,32-11-246 0 0,102-35-159 0 0,-80 13 59 0 0,-49 24-409 0 0,0 2-45 0 0,-1-1-1 0 0,0 0 0 0 0,0 0 1 0 0,-1 0-1 0 0,0-1 1 0 0,0 1-1 0 0,-1-1 1 0 0,0 1-1 0 0,-1-1 1 0 0,0 0-1 0 0,0 1 1 0 0,-1-1-1 0 0,0-8-70 0 0,-1 14-14 0 0,-1 1-1 0 0,0-1 0 0 0,1 0 1 0 0,-1 0-1 0 0,0 1 0 0 0,0-1 1 0 0,0 1-1 0 0,-1-1 1 0 0,1 1-1 0 0,-1 0 0 0 0,1 0 1 0 0,-1 0-1 0 0,1 0 0 0 0,-1 1 1 0 0,0-1-1 0 0,0 1 0 0 0,0 0 1 0 0,0-1-1 0 0,0 1 1 0 0,0 1-1 0 0,-1-1 0 0 0,1 0 1 0 0,0 1-1 0 0,0 0 0 0 0,-1-1 1 0 0,1 1-1 0 0,0 0 1 0 0,0 1-1 0 0,-1-1 0 0 0,1 1 1 0 0,0-1-1 0 0,0 1 0 0 0,0 0 1 0 0,0 0-1 0 0,0 1 0 0 0,-3 0 15 0 0,-4 3-88 0 0,0 1 0 0 0,1 0 0 0 0,0 0 0 0 0,0 0 0 0 0,0 1 0 0 0,1 1 0 0 0,0 0 0 0 0,0 0-1 0 0,1 0 1 0 0,0 1 0 0 0,1 0 0 0 0,0 0 0 0 0,0 1 0 0 0,1-1 0 0 0,0 1 0 0 0,1 1-1 0 0,0-1 1 0 0,0 1 0 0 0,1-1 0 0 0,1 1 0 0 0,0 0 0 0 0,0 0 0 0 0,1 0 0 0 0,0 0 0 0 0,1 0-1 0 0,0 0 1 0 0,2 9 88 0 0,-1-15-111 0 0,-1 0 1 0 0,1 0-1 0 0,0 0 0 0 0,1-1 0 0 0,-1 1 0 0 0,1 0 0 0 0,0-1 1 0 0,0 1-1 0 0,0-1 0 0 0,1 0 0 0 0,0 0 0 0 0,0 0 0 0 0,0 0 1 0 0,0 0-1 0 0,0-1 0 0 0,1 1 0 0 0,-1-1 0 0 0,1 0 0 0 0,0 0 1 0 0,0 0-1 0 0,0-1 0 0 0,0 1 0 0 0,1-1 0 0 0,-1 0 0 0 0,1 0 1 0 0,-1-1-1 0 0,1 1 0 0 0,0-1 0 0 0,3 0 111 0 0,145 8-7705 0 0,-112-17 3119 0 0,-13-1-1628 0 0,-13 4 3188 0 0</inkml:trace>
  <inkml:trace contextRef="#ctx0" brushRef="#br0" timeOffset="1371.724">2777 1121 0 0 0,'0'0'2742'0'0,"0"0"-31"0"0,0 0-252 0 0,0 0-292 0 0,0 0-257 0 0,0 0-232 0 0,0 0-238 0 0,0 0-238 0 0,0 0-215 0 0,0 0-114 0 0,0 0 9 0 0,0 0 41 0 0,-2 10 42 0 0,-4 29-9 0 0,44-55 2124 0 0,5-26-2565 0 0,-2-3 1 0 0,-2-1 0 0 0,-2-2-1 0 0,-3-1 1 0 0,3-8-516 0 0,-21 32 64 0 0,20-34 0 0 0,-35 58-76 0 0,-1 1-52 0 0,0 0-59 0 0,-1 33-499 0 0,-2-1 537 0 0,0-25 80 0 0,1 0 1 0 0,1 0 0 0 0,-1 0 0 0 0,1 0 0 0 0,0 0 0 0 0,1 0 0 0 0,0 0 0 0 0,0 0 0 0 0,0 0 0 0 0,1 0 0 0 0,0 1 0 0 0,0-1 0 0 0,1-1 0 0 0,0 1 0 0 0,0 0 0 0 0,1 0 0 0 0,0-1 0 0 0,0 1 0 0 0,0-1 0 0 0,1 0 0 0 0,0 0 0 0 0,0 0 0 0 0,1 0 0 0 0,0-1 0 0 0,0 0 0 0 0,5 4 4 0 0,-4-4 47 0 0,1-1 0 0 0,0 0 0 0 0,0-1 0 0 0,0 0 0 0 0,0 0 0 0 0,1 0 0 0 0,0-1 0 0 0,-1 0 0 0 0,1-1 0 0 0,0 1-1 0 0,0-2 1 0 0,-1 1 0 0 0,1-1 0 0 0,0 0 0 0 0,0-1 0 0 0,0 1 0 0 0,0-2 0 0 0,0 1 0 0 0,-1-1 0 0 0,1 0 0 0 0,-1-1 0 0 0,1 0 0 0 0,-1 0 0 0 0,0 0 0 0 0,0-1 0 0 0,0 0 0 0 0,-1-1 0 0 0,1 1 0 0 0,-1-1 0 0 0,0 0 0 0 0,-1-1 0 0 0,1 0 0 0 0,-1 1 0 0 0,0-2 0 0 0,2-2-47 0 0,4-8-262 0 0,0-2 0 0 0,-1 1 0 0 0,-1-1 0 0 0,-1 0 1 0 0,0-1-1 0 0,-2 0 0 0 0,0 0 0 0 0,0-8 262 0 0,5 0-4384 0 0,-4 12-5210 0 0,-3 8-2647 0 0</inkml:trace>
</inkml:ink>
</file>

<file path=ppt/ink/ink9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340 133 0 0 0,'0'0'1203'0'0,"0"0"564"0"0,0 0 160 0 0,0 0-83 0 0,0 0-158 0 0,0 0-182 0 0,0 0-174 0 0,0 0-124 0 0,0 0-58 0 0,0 0-33 0 0,0 0-64 0 0,1-6-122 0 0,1-16-130 0 0,-20 17 923 0 0,-1 6-1457 0 0,1 1 0 0 0,-1 1-1 0 0,1 1 1 0 0,0 1 0 0 0,0 0 0 0 0,0 1 0 0 0,1 1 0 0 0,0 1-265 0 0,-62 21 989 0 0,49-15-112 0 0,37 9-505 0 0,4-13-313 0 0,0-1 1 0 0,1 0 0 0 0,0-1 0 0 0,1-1-1 0 0,0 0 1 0 0,0 0 0 0 0,0-1 0 0 0,1-1-1 0 0,0 0 1 0 0,2-1-60 0 0,89 36 298 0 0,-102-38-264 0 0,0 0-1 0 0,0 0 1 0 0,0 0 0 0 0,0 0 0 0 0,-1 1 0 0 0,1-1 0 0 0,-1 0 0 0 0,0 1 0 0 0,1 0 0 0 0,-1 0 0 0 0,-1 0 0 0 0,1 0 0 0 0,0 0 0 0 0,-1 0 0 0 0,1 0 0 0 0,-1 0 0 0 0,0 1 0 0 0,0-1 0 0 0,0 0 0 0 0,-1 1 0 0 0,1-1 0 0 0,-1 1 0 0 0,0-1 0 0 0,0 1 0 0 0,0-1-1 0 0,0 1 1 0 0,-1-1 0 0 0,1 0 0 0 0,-1 1 0 0 0,0-1 0 0 0,0 0 0 0 0,0 1 0 0 0,0-1 0 0 0,-1 0 0 0 0,1 0 0 0 0,-1 0 0 0 0,0 0 0 0 0,0 0 0 0 0,0 0 0 0 0,0 0 0 0 0,-1 0-34 0 0,-12 9 89 0 0,0-1 0 0 0,-1 0 0 0 0,1-1 0 0 0,-2-1 0 0 0,0-1 0 0 0,0 0 0 0 0,-2 0-89 0 0,-128 36 116 0 0,98-40-142 0 0,49-4-15 0 0,0 0-64 0 0,0 0-111 0 0,10-16-985 0 0,84-41-3298 0 0,-59 42 167 0 0,-2 3-3499 0 0,-13 5-532 0 0</inkml:trace>
  <inkml:trace contextRef="#ctx0" brushRef="#br0" timeOffset="242.475">573 357 13475 0 0,'0'0'1440'0'0,"0"0"-213"0"0,0 0 16 0 0,0 0 119 0 0,0 0-45 0 0,0 0-199 0 0,0 0-266 0 0,0 0-252 0 0,0 0-216 0 0,0 0-186 0 0,0 0-100 0 0,-7 29-62 0 0,-20 84-44 0 0,23-78-346 0 0,10-43-359 0 0,24-26-4705 0 0,-14 6-4507 0 0,-12 17 2993 0 0</inkml:trace>
  <inkml:trace contextRef="#ctx0" brushRef="#br0" timeOffset="479.367">496 0 4297 0 0,'0'0'3721'0'0,"0"0"-897"0"0,0 0-607 0 0,0 0-481 0 0,0 0-624 0 0,0 0-607 0 0,0 0-521 0 0,0 0-313 0 0,0 0-247 0 0,0 0-432 0 0,0 0-760 0 0,0 0-1841 0 0,0 0-1848 0 0,0 0 1808 0 0</inkml:trace>
  <inkml:trace contextRef="#ctx0" brushRef="#br0" timeOffset="730.646">743 155 12843 0 0,'0'0'2156'0'0,"0"0"-651"0"0,0 0-397 0 0,0 0-111 0 0,0 0-88 0 0,0 0-59 0 0,0 0-71 0 0,0 0-107 0 0,0 0-145 0 0,0 0-149 0 0,0 0-104 0 0,0 0-44 0 0,34-21-12 0 0,108-64 4 0 0,-58 51 178 0 0,-79 32-395 0 0,-1 0-1 0 0,1 1 1 0 0,0-1 0 0 0,-1 1-1 0 0,1 0 1 0 0,0 1 0 0 0,0-1-1 0 0,0 1 1 0 0,0 0 0 0 0,0 0 0 0 0,0 0-1 0 0,0 1 1 0 0,0 0 0 0 0,0 0-1 0 0,-1 0 1 0 0,1 0 0 0 0,0 1-1 0 0,-1 0 1 0 0,1 0 0 0 0,-1 0 0 0 0,1 0-1 0 0,-1 1 1 0 0,0 0 0 0 0,0 0-1 0 0,0 0 1 0 0,-1 0 0 0 0,1 0-1 0 0,-1 1 1 0 0,1 0 0 0 0,-1 0 0 0 0,0 0-1 0 0,-1 0 1 0 0,1 0 0 0 0,-1 0-1 0 0,0 1 1 0 0,0-1 0 0 0,0 1 0 0 0,0 0-5 0 0,-2 10 28 0 0,0 0 1 0 0,0 0-1 0 0,-2 0 1 0 0,0 0-1 0 0,0 0 1 0 0,-2-1 0 0 0,0 1-1 0 0,0-1 1 0 0,-1 0-1 0 0,-1 0 1 0 0,-1 0 0 0 0,0-1-1 0 0,0 0 1 0 0,-1 0-1 0 0,-1-1 1 0 0,-7 8-29 0 0,-45 87 424 0 0,36-26 79 0 0,25-78-487 0 0,0 0 0 0 0,0 0 0 0 0,1 0 1 0 0,-1-1-1 0 0,0 1 0 0 0,1 0 0 0 0,0 0 1 0 0,0-1-1 0 0,0 1 0 0 0,0 0 0 0 0,0-1 0 0 0,0 1 1 0 0,1-1-1 0 0,-1 0 0 0 0,1 1 0 0 0,0-1 1 0 0,0 0-1 0 0,0 0 0 0 0,0 0 0 0 0,0 0 0 0 0,0 0 1 0 0,0-1-1 0 0,0 1 0 0 0,1-1 0 0 0,-1 1 0 0 0,1-1 1 0 0,-1 0-1 0 0,1 0 0 0 0,0 0 0 0 0,-1 0 1 0 0,2 0-17 0 0,4 1 35 0 0,0 0 1 0 0,1 0-1 0 0,-1-1 1 0 0,1 0 0 0 0,0-1-1 0 0,-1 1 1 0 0,1-2-1 0 0,0 1 1 0 0,-1-1-1 0 0,1-1 1 0 0,-1 1 0 0 0,1-2-1 0 0,-1 1 1 0 0,0-1-1 0 0,0 0 1 0 0,2-1-36 0 0,28-19-1947 0 0,-20-4-2364 0 0,-15 4-7331 0 0,-3 18 2839 0 0</inkml:trace>
  <inkml:trace contextRef="#ctx0" brushRef="#br0" timeOffset="965.613">761 361 11827 0 0,'0'0'1234'0'0,"0"0"-247"0"0,0 0 96 0 0,0 0 231 0 0,0 0 54 0 0,0 0-141 0 0,0 0-175 0 0,0 0-188 0 0,0 0-187 0 0,37 5-168 0 0,117 15-133 0 0,39-15 326 0 0,18-12-2382 0 0,-141 1-3685 0 0,-2-3-6314 0 0,-59 9 7183 0 0</inkml:trace>
  <inkml:trace contextRef="#ctx0" brushRef="#br0" timeOffset="1644.004">1529 413 368 0 0,'0'0'3153'0'0,"0"0"-475"0"0,0 0-519 0 0,0 0-373 0 0,0 0-265 0 0,0 0-201 0 0,0 0-150 0 0,0 0-106 0 0,0 0-82 0 0,0 0-27 0 0,0 0-3 0 0,0 0-1 0 0,0 0-15 0 0,17 10-52 0 0,55 28-76 0 0,-70-38-766 0 0,-1 1-1 0 0,1 0 0 0 0,-1 0 1 0 0,1-1-1 0 0,0 1 1 0 0,-1 0-1 0 0,1-1 0 0 0,0 0 1 0 0,0 1-1 0 0,-1-1 1 0 0,1 0-1 0 0,0 0 0 0 0,0 0 1 0 0,-1 0-1 0 0,1 0 1 0 0,0-1-1 0 0,0 1 0 0 0,-1 0 1 0 0,1-1-1 0 0,0 1 1 0 0,-1-1-1 0 0,1 0 0 0 0,-1 1 1 0 0,1-1-1 0 0,0 0 1 0 0,-1 0-1 0 0,0 0 0 0 0,2-1-41 0 0,3-2 192 0 0,3-2-44 0 0,-1 1 0 0 0,0-1-1 0 0,0 0 1 0 0,-1-1 0 0 0,0 0-1 0 0,0 0 1 0 0,0 0-1 0 0,-1-1 1 0 0,0 0 0 0 0,0 0-1 0 0,-1-1 1 0 0,0 0 0 0 0,-1 1-1 0 0,0-2 1 0 0,0 1 0 0 0,-1 0-1 0 0,0-1 1 0 0,-1 0 0 0 0,0 1-1 0 0,0-1 1 0 0,-1-7-148 0 0,-2 14 2 0 0,-1 0-1 0 0,0 0 1 0 0,0 0 0 0 0,0 0-1 0 0,-1 0 1 0 0,1 0 0 0 0,-1 1-1 0 0,0-1 1 0 0,1 1 0 0 0,-1-1 0 0 0,0 1-1 0 0,-1 0 1 0 0,1 0 0 0 0,0 1-1 0 0,0-1 1 0 0,-1 1 0 0 0,1-1-1 0 0,-1 1 1 0 0,1 0 0 0 0,-1 1 0 0 0,0-1-1 0 0,1 0 1 0 0,-1 1 0 0 0,0 0-1 0 0,1 0 1 0 0,-1 0 0 0 0,0 0-1 0 0,0 1 1 0 0,1-1 0 0 0,-1 1 0 0 0,1 0-1 0 0,-1 0 1 0 0,0 1-2 0 0,-9 2-29 0 0,0 1 0 0 0,0 1 0 0 0,1 0 0 0 0,-1 1 0 0 0,2 0 0 0 0,-1 0 0 0 0,1 2 1 0 0,0-1-1 0 0,0 2 0 0 0,1-1 0 0 0,1 1 0 0 0,0 1 0 0 0,-7 9 29 0 0,-53 94-348 0 0,67-111 313 0 0,0 0 1 0 0,1 1-1 0 0,-1-1 0 0 0,1 0 1 0 0,0 1-1 0 0,0-1 1 0 0,0 1-1 0 0,0 0 1 0 0,1-1-1 0 0,-1 1 1 0 0,1 0-1 0 0,0-1 0 0 0,0 1 1 0 0,1 0-1 0 0,-1-1 1 0 0,1 1-1 0 0,-1-1 1 0 0,1 1-1 0 0,0-1 0 0 0,1 1 1 0 0,-1-1-1 0 0,1 1 1 0 0,-1-1-1 0 0,1 0 1 0 0,0 0-1 0 0,0 0 0 0 0,0 0 1 0 0,1 0-1 0 0,-1 0 1 0 0,1-1-1 0 0,-1 1 1 0 0,1-1-1 0 0,0 0 0 0 0,0 0 1 0 0,0 0-1 0 0,0 0 1 0 0,1 0-1 0 0,1 0 35 0 0,12 3-535 0 0,0 0 0 0 0,1-2 0 0 0,-1 0 0 0 0,1-1 1 0 0,0-1-1 0 0,-1 0 0 0 0,1-2 0 0 0,0 0 0 0 0,12-2 535 0 0,3-3-956 0 0,1-2 1 0 0,-1-1 0 0 0,-1-1 0 0 0,1-2-1 0 0,8-6 956 0 0,55-18-578 0 0,-73 28 673 0 0,-1-1 0 0 0,0 0 1 0 0,-1-2-1 0 0,0 0 0 0 0,-1-2 0 0 0,0 0 0 0 0,4-5-95 0 0,-23 18 83 0 0,0 0 1 0 0,0-1 0 0 0,0 1-1 0 0,0-1 1 0 0,0 1-1 0 0,0-1 1 0 0,0 1 0 0 0,-1-1-1 0 0,1 0 1 0 0,0 1 0 0 0,0-1-1 0 0,0 0 1 0 0,-1 0-1 0 0,1 0 1 0 0,0 0 0 0 0,-1 0-1 0 0,1 1 1 0 0,-1-1-1 0 0,1 0 1 0 0,-1 0 0 0 0,1 0-1 0 0,-1-1 1 0 0,0 1 0 0 0,1 0-1 0 0,-1 0 1 0 0,0 0-1 0 0,0 0 1 0 0,0 0 0 0 0,0 0-1 0 0,0 0 1 0 0,0 0-1 0 0,0 0 1 0 0,0-1 0 0 0,0 1-1 0 0,-1 0 1 0 0,1 0-1 0 0,0 0 1 0 0,-1 0 0 0 0,1 0-1 0 0,-1 0 1 0 0,1 0 0 0 0,-1 0-1 0 0,1 0 1 0 0,-1 1-1 0 0,0-1 1 0 0,0 0 0 0 0,1 0-1 0 0,-1 0 1 0 0,0 1-1 0 0,0-1 1 0 0,0 0 0 0 0,0 1-1 0 0,0-1 1 0 0,1 1-1 0 0,-1-1 1 0 0,-1 0-84 0 0,-11 4 245 0 0,1 0 1 0 0,-1 0-1 0 0,1 1 0 0 0,-1 0 0 0 0,1 1 1 0 0,0 1-1 0 0,1 0 0 0 0,0 0 0 0 0,0 1 0 0 0,0 1 1 0 0,1 0-1 0 0,0 0 0 0 0,0 1 0 0 0,-4 6-245 0 0,-2-2 151 0 0,11-9-148 0 0,0 0 1 0 0,0 1 0 0 0,1 0 0 0 0,-1 0-1 0 0,1 0 1 0 0,0 0 0 0 0,1 1 0 0 0,-1-1-1 0 0,1 1 1 0 0,0 0 0 0 0,0 0 0 0 0,1 0 0 0 0,0 0-1 0 0,0 1 1 0 0,0-1 0 0 0,1 1 0 0 0,0-1-1 0 0,0 1 1 0 0,1-1 0 0 0,0 1 0 0 0,0 0 0 0 0,0-1-1 0 0,2 4-3 0 0,1-5 0 0 0,1-1 0 0 0,-1 1-1 0 0,1-1 1 0 0,1 0 0 0 0,-1 0 0 0 0,0 0-1 0 0,1-1 1 0 0,0 0 0 0 0,0 0 0 0 0,0 0-1 0 0,0 0 1 0 0,1-1 0 0 0,-1 1 0 0 0,0-1-1 0 0,1-1 1 0 0,0 1 0 0 0,-1-1 0 0 0,1 0-1 0 0,0 0 1 0 0,0-1 0 0 0,5 0 0 0 0,5 1 132 0 0,1 0 0 0 0,-1-1 0 0 0,1-1 0 0 0,-1-1 0 0 0,0 0 0 0 0,0-1 0 0 0,0-1 0 0 0,0-1 0 0 0,0 0 0 0 0,-1-1-132 0 0,1 0 135 0 0,0-1-1 0 0,-1-1 1 0 0,0-1-1 0 0,0 0 1 0 0,-1-1-1 0 0,0 0 1 0 0,-1-1-1 0 0,0-1 1 0 0,-1 0-1 0 0,0 0 1 0 0,-1-2-1 0 0,-1 1 1 0 0,0-1-1 0 0,4-8-134 0 0,3-6 74 0 0,-5 11-86 0 0,-1-1 0 0 0,-1 0 1 0 0,-1 0-1 0 0,-1-1 1 0 0,0 0-1 0 0,-1-1 1 0 0,-1 0-1 0 0,-1 0 1 0 0,1-8 11 0 0,-5 17-76 0 0,1 0 1 0 0,-1 0 0 0 0,-1-1 0 0 0,0 1 0 0 0,-1 0 0 0 0,0-1-1 0 0,0 1 1 0 0,-1 0 0 0 0,-1 0 0 0 0,0 0 0 0 0,-3-8 75 0 0,4 14-23 0 0,0 0 0 0 0,0 1 0 0 0,-1-1 0 0 0,1 1 0 0 0,-1-1 0 0 0,0 1 1 0 0,0 0-1 0 0,0 0 0 0 0,-1 0 0 0 0,1 1 0 0 0,-1-1 0 0 0,0 1 0 0 0,0 0 0 0 0,0 0 1 0 0,-1 0-1 0 0,1 1 0 0 0,-1-1 0 0 0,1 1 0 0 0,-1 0 0 0 0,0 0 0 0 0,0 1 0 0 0,0-1 1 0 0,0 1-1 0 0,0 0 0 0 0,0 1 0 0 0,0-1 0 0 0,0 1 0 0 0,0 0 0 0 0,0 0 0 0 0,0 1 1 0 0,0-1-1 0 0,-1 1 0 0 0,1 0 0 0 0,0 1 0 0 0,1-1 0 0 0,-1 1 0 0 0,0 0 0 0 0,0 0 1 0 0,1 0 22 0 0,-9 7 9 0 0,2 0 0 0 0,-1 1 0 0 0,1 0 0 0 0,1 0 1 0 0,0 1-1 0 0,0 1 0 0 0,1 0 0 0 0,1 0 0 0 0,0 0 1 0 0,0 1-1 0 0,1 1 0 0 0,1-1 0 0 0,0 1 1 0 0,1 0-1 0 0,1 0 0 0 0,0 0 0 0 0,1 1 0 0 0,0 0 1 0 0,1 0-1 0 0,1-1 0 0 0,0 1 0 0 0,1 2-9 0 0,0-16 1 0 0,-1 11 7 0 0,1 0-1 0 0,0 1 1 0 0,1-1-1 0 0,0 0 1 0 0,0 0 0 0 0,1 0-1 0 0,1 0 1 0 0,0 0-1 0 0,1-1 1 0 0,0 1 0 0 0,1-1-1 0 0,6 10-7 0 0,-1-6-46 0 0,1-1 0 0 0,0 0 0 0 0,1-1-1 0 0,1 0 1 0 0,0-1 0 0 0,0-1 0 0 0,2 0 0 0 0,-1 0-1 0 0,1-2 1 0 0,1 1 0 0 0,0-2 0 0 0,0 0-1 0 0,0-1 1 0 0,1-1 0 0 0,0-1 0 0 0,3 1 46 0 0,109 13-6047 0 0,-96-16-1044 0 0,-12-2-3781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6.0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275 1,'-34'24,"-15"8,0 3,9-5</inkml:trace>
  <inkml:trace contextRef="#ctx0" brushRef="#br0" timeOffset="515.808">360 142,'16'14,"-1"2,0 0,-1 1,-1 0,0 1,-2 1,0-1,-1 2,-1 0,-1 0,0 0,-2 1,0 0,-2 0,0 1,-1 5,-1-8,-1 0,0 1,-2-1,0 0,-1 1,-1-1,-1 0,-1 0,0-1,-1 1,-1-1,-1 0,-1-1,0 0,-1-1,-1 1,-1-2,0 0,-7 6,-18 19,-2-1,-2-2,-1-2,-2-2,-1-2,-1-2,-33 15,46-27</inkml:trace>
</inkml:ink>
</file>

<file path=ppt/ink/ink9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5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 2152 0 0,'0'0'5215'0'0,"0"0"-2496"0"0,0 0-717 0 0,0 0-116 0 0,0 0-121 0 0,0 0-108 0 0,0 0-149 0 0,0 0-209 0 0,0 0-256 0 0,0 0-304 0 0,0 0-265 0 0,-3-2-191 0 0,2 2-270 0 0,0-1-1 0 0,1 1 1 0 0,-1 0 0 0 0,0 0-1 0 0,0 0 1 0 0,1-1-1 0 0,-1 1 1 0 0,0 0 0 0 0,0 0-1 0 0,1 0 1 0 0,-1 0-1 0 0,0 1 1 0 0,0-1 0 0 0,1 0-1 0 0,-1 0 1 0 0,0 0-1 0 0,0 0 1 0 0,1 1 0 0 0,-1-1-1 0 0,0 0 1 0 0,1 1-1 0 0,-1-1 1 0 0,0 1-1 0 0,1-1 1 0 0,-1 1 0 0 0,1-1-1 0 0,-1 1 1 0 0,0-1-1 0 0,1 1 1 0 0,0-1 0 0 0,-1 1-1 0 0,1 0 1 0 0,-1-1-1 0 0,1 1 1 0 0,0 0 0 0 0,-1-1-1 0 0,1 1 1 0 0,0 0-1 0 0,0-1 1 0 0,-1 1 0 0 0,1 0-1 0 0,0 0 1 0 0,0-1-1 0 0,0 1 1 0 0,0 0 0 0 0,0 0-1 0 0,0 0 1 0 0,0-1-1 0 0,0 1 1 0 0,0 0 0 0 0,1 0-1 0 0,-1-1 1 0 0,0 1-1 0 0,0 0 1 0 0,1-1 0 0 0,-1 1-1 0 0,0 0 1 0 0,1-1-1 0 0,-1 1 1 0 0,1 0 0 0 0,-1-1-1 0 0,1 1 1 0 0,0 0-13 0 0,0 134 965 0 0,2-29-628 0 0,-5 0 0 0 0,-4 0 0 0 0,-9 28-337 0 0,-33 201-149 0 0,46-324-180 0 0,-5 21-472 0 0,5-12-2941 0 0,2-20 2019 0 0,0 0-408 0 0,0 0-518 0 0,0 0-706 0 0,0-1-2382 0 0,0-5 3065 0 0,0 2 448 0 0</inkml:trace>
  <inkml:trace contextRef="#ctx0" brushRef="#br0" timeOffset="254.134">1 545 6585 0 0,'0'0'4597'0'0,"0"0"-2375"0"0,0 0-848 0 0,0 0-270 0 0,0 0-133 0 0,0 0-91 0 0,0 0-62 0 0,0 0 31 0 0,0 0 15 0 0,0 0-50 0 0,0 0-54 0 0,0 0-77 0 0,0 0-78 0 0,23 10-85 0 0,75 32-93 0 0,-18-30 31 0 0,-59-13-356 0 0,300-29-274 0 0,-204 15-1910 0 0,-20-2-5558 0 0,-73 12 2830 0 0,-9 2-405 0 0,-6-1 501 0 0</inkml:trace>
  <inkml:trace contextRef="#ctx0" brushRef="#br0" timeOffset="661.339">839 512 5017 0 0,'0'0'2017'0'0,"0"0"-198"0"0,0 0-59 0 0,0 0 16 0 0,0 0-113 0 0,0 0-212 0 0,0 0-214 0 0,0 0-199 0 0,0 0-187 0 0,0 0-135 0 0,-9 33-78 0 0,-28 103-69 0 0,28-71 554 0 0,12-56-853 0 0,0-6-199 0 0,0 1 1 0 0,0-1-1 0 0,0 1 1 0 0,0-1 0 0 0,1 0-1 0 0,-1-1 1 0 0,1 1-1 0 0,0-1 1 0 0,0 1 0 0 0,0-1-1 0 0,0 0 1 0 0,0-1-1 0 0,0 1 1 0 0,1-1 0 0 0,-1 1-1 0 0,0-1 1 0 0,1-1-1 0 0,-1 1 1 0 0,1-1 0 0 0,-1 1-1 0 0,1-1 1 0 0,-1 0-1 0 0,1-1 1 0 0,-1 1 0 0 0,1-1-1 0 0,-1 0 1 0 0,1 0-1 0 0,-1-1 1 0 0,0 1 0 0 0,0-1-1 0 0,1 0 1 0 0,-1 0-1 0 0,0 0 1 0 0,-1 0 0 0 0,3-2-72 0 0,21-11 156 0 0,0-1 0 0 0,0-2 0 0 0,-2 0 0 0 0,0-2 0 0 0,21-21-156 0 0,16-7 9 0 0,-61 48-20 0 0,0 1 1 0 0,0-1-1 0 0,0 1 0 0 0,0-1 1 0 0,0 1-1 0 0,0 0 0 0 0,0-1 1 0 0,-1 1-1 0 0,1 0 0 0 0,0 0 0 0 0,0 0 1 0 0,-1 0-1 0 0,1 0 0 0 0,0 0 1 0 0,-1-1-1 0 0,1 1 0 0 0,-1 1 1 0 0,1-1-1 0 0,-1 0 0 0 0,0 0 1 0 0,1 0-1 0 0,-1 0 0 0 0,0 0 0 0 0,0 0 1 0 0,0 0-1 0 0,0 0 0 0 0,0 0 1 0 0,0 1-1 0 0,0-1 0 0 0,0 0 1 0 0,0 0-1 0 0,0 0 11 0 0,0 3-19 0 0,1 8 16 0 0,-1-7 4 0 0,-1 1 1 0 0,1-1-1 0 0,0 1 0 0 0,1 0 1 0 0,-1-1-1 0 0,1 1 1 0 0,0-1-1 0 0,0 1 0 0 0,1-1 1 0 0,0 0-1 0 0,0 1 0 0 0,0-1 1 0 0,0 0-1 0 0,1 0 1 0 0,0-1-1 0 0,0 1 0 0 0,0 0 1 0 0,1-1-1 0 0,-1 0 0 0 0,1 0 1 0 0,0 0-1 0 0,0 0 1 0 0,1-1-1 0 0,-1 1 0 0 0,1-1 1 0 0,0 0-1 0 0,-1 0 1 0 0,1-1-1 0 0,1 0 0 0 0,-1 0 1 0 0,4 1-2 0 0,1-1 104 0 0,0 0 0 0 0,0-1 0 0 0,0-1 0 0 0,0 0 0 0 0,0 0 0 0 0,0-1 0 0 0,0 0 0 0 0,0-1 0 0 0,0 0 0 0 0,0 0 0 0 0,0-1 0 0 0,-1 0 0 0 0,1-1 0 0 0,-1 0 0 0 0,0-1 0 0 0,0 0 0 0 0,0 0 0 0 0,-1-1 0 0 0,0 0 0 0 0,0 0 0 0 0,-1-1 0 0 0,1 0 0 0 0,-1-1 0 0 0,-1 1 0 0 0,1-1 0 0 0,-2-1 0 0 0,1 1 0 0 0,-1-1 0 0 0,0 0 0 0 0,1-4-104 0 0,1-49 983 0 0,-8 34-2924 0 0,0 12-2502 0 0,1 1-3580 0 0,0 11-4328 0 0</inkml:trace>
  <inkml:trace contextRef="#ctx0" brushRef="#br0" timeOffset="1497.68">1828 608 0 0 0,'0'0'1822'0'0,"0"0"373"0"0,0 0 64 0 0,0 0-145 0 0,0 0-192 0 0,0 0-282 0 0,0 0-294 0 0,0 0-249 0 0,0 0-183 0 0,0 0-102 0 0,0 0-69 0 0,-19 3-74 0 0,-59 12-81 0 0,76-15-559 0 0,1 0-1 0 0,-1 1 1 0 0,0-1-1 0 0,1 1 0 0 0,-1-1 1 0 0,1 1-1 0 0,-1 0 1 0 0,1-1-1 0 0,-1 1 1 0 0,1 0-1 0 0,0 0 0 0 0,-1 0 1 0 0,1 0-1 0 0,0 0 1 0 0,0 0-1 0 0,-1 1 1 0 0,1-1-1 0 0,0 0 0 0 0,0 0 1 0 0,0 1-1 0 0,1-1 1 0 0,-1 1-1 0 0,0-1 1 0 0,0 1-1 0 0,1-1 1 0 0,-1 1-1 0 0,1 0 0 0 0,-1 1-28 0 0,-1 5 171 0 0,-1-2-91 0 0,0-1 0 0 0,0 0-1 0 0,1 1 1 0 0,0-1 0 0 0,0 1 0 0 0,0 0 0 0 0,1-1-1 0 0,-1 1 1 0 0,1 0 0 0 0,1 0 0 0 0,-1 0 0 0 0,1 0-1 0 0,0 0 1 0 0,1 0 0 0 0,0 0 0 0 0,-1 0 0 0 0,2-1-1 0 0,-1 1 1 0 0,1 0 0 0 0,0 0 0 0 0,0-1 0 0 0,0 1-1 0 0,1-1 1 0 0,0 0 0 0 0,0 0 0 0 0,0 0 0 0 0,1 0-1 0 0,-1 0 1 0 0,1-1 0 0 0,0 0 0 0 0,1 1 0 0 0,-1-1-1 0 0,1-1 1 0 0,0 1 0 0 0,0-1 0 0 0,0 0-1 0 0,0 0 1 0 0,0 0 0 0 0,1-1 0 0 0,-1 0 0 0 0,1 0-1 0 0,1 0-79 0 0,-1-2 90 0 0,1 0-1 0 0,0 0 1 0 0,-1-1-1 0 0,1 0 0 0 0,-1 0 1 0 0,1-1-1 0 0,-1 0 1 0 0,0 0-1 0 0,1 0 0 0 0,-1-1 1 0 0,0 0-1 0 0,-1 0 1 0 0,1 0-1 0 0,0-1 0 0 0,-1 0 1 0 0,0 0-1 0 0,0 0 1 0 0,0-1-1 0 0,0 1 0 0 0,-1-1 1 0 0,0-1-1 0 0,0 1 1 0 0,0 0-1 0 0,-1-1 0 0 0,0 0 1 0 0,0 0-1 0 0,0 0 1 0 0,-1 0-1 0 0,1 0 0 0 0,0-6-89 0 0,-1 4 1 0 0,-1-1 0 0 0,0 1 0 0 0,0 0 0 0 0,-1-1 0 0 0,0 1 0 0 0,0-1 0 0 0,-1 1 0 0 0,0 0 0 0 0,-1-1 0 0 0,0 1 0 0 0,0 0 0 0 0,0 0 0 0 0,-1 0 0 0 0,-1 0 0 0 0,-3-6-1 0 0,4 9-235 0 0,0 0-1 0 0,0 0 1 0 0,0 1-1 0 0,-1-1 0 0 0,0 1 1 0 0,0 0-1 0 0,0 0 0 0 0,-1 0 1 0 0,1 1-1 0 0,-1-1 0 0 0,0 1 1 0 0,0 0-1 0 0,0 1 1 0 0,0-1-1 0 0,-1 1 236 0 0,-24-2-4778 0 0,5 14-5133 0 0,16-2 2998 0 0</inkml:trace>
</inkml:ink>
</file>

<file path=ppt/ink/ink9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33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37 0 0 0,'0'0'924'0'0,"0"0"741"0"0,0 0 128 0 0,0 0-91 0 0,0 0-190 0 0,0 0-169 0 0,0 0-108 0 0,1-4-100 0 0,6-24 1995 0 0,-49 24 1250 0 0,31 5-4274 0 0,0 1 1 0 0,0 1-1 0 0,0 0 1 0 0,0 1-1 0 0,0 0 1 0 0,1 0-1 0 0,-1 1 1 0 0,1 0-1 0 0,0 1 1 0 0,1 0-1 0 0,0 1 1 0 0,0 0 0 0 0,-3 3-108 0 0,-18 12 168 0 0,-55 59 246 0 0,80-74-384 0 0,0 0-1 0 0,0 0 0 0 0,1 0 1 0 0,-1 1-1 0 0,1 0 0 0 0,1-1 1 0 0,0 1-1 0 0,0 0 0 0 0,0 1 1 0 0,1-1-1 0 0,1 0 0 0 0,-1 1 1 0 0,1-1-1 0 0,1 1 0 0 0,-1-1 1 0 0,1 1-1 0 0,1 0 1 0 0,0-1-1 0 0,1 8-28 0 0,1-10 74 0 0,-1-1 0 0 0,1 1-1 0 0,0 0 1 0 0,1-1 0 0 0,-1 0 0 0 0,1 0 0 0 0,0 0-1 0 0,1 0 1 0 0,-1-1 0 0 0,1 1 0 0 0,0-1 0 0 0,0 0-1 0 0,0-1 1 0 0,0 1 0 0 0,1-1 0 0 0,-1 0 0 0 0,1 0 0 0 0,0-1-1 0 0,0 0 1 0 0,0 0 0 0 0,0 0 0 0 0,0-1 0 0 0,0 1-1 0 0,1-2 1 0 0,-1 1 0 0 0,0-1 0 0 0,1 0 0 0 0,-1 0-1 0 0,0 0 1 0 0,1-1 0 0 0,-1 0 0 0 0,0-1 0 0 0,0 1 0 0 0,0-1-1 0 0,0 0 1 0 0,0 0 0 0 0,0-1 0 0 0,-1 0 0 0 0,1 0-1 0 0,-1-1 1 0 0,1 1 0 0 0,-1-1 0 0 0,2-2-74 0 0,19-19 182 0 0,-2-1 0 0 0,-1 0 1 0 0,-1-2-1 0 0,-2-1 0 0 0,0 0 0 0 0,14-32-182 0 0,15-46 258 0 0,-34 74-139 0 0,-15 32-101 0 0,0 1-22 0 0,0 0-13 0 0,0 0-16 0 0,0 0-22 0 0,0 0-14 0 0,11 23-78 0 0,19 80 367 0 0,-4 33 29 0 0,-21-64-177 0 0,-2 1-1 0 0,-4-1 0 0 0,-2 0 1 0 0,-12 58-72 0 0,-8-1 24 0 0,-40 40 8 0 0,58-159-37 0 0,0-1-1 0 0,0 1 1 0 0,-1-1 0 0 0,0-1 0 0 0,0 1 0 0 0,-1-1 0 0 0,0 0 0 0 0,0-1-1 0 0,-1 0 1 0 0,0 0 0 0 0,0 0 0 0 0,-1-1 0 0 0,0-1 0 0 0,-4 3 5 0 0,12-9-7 0 0,0 0 1 0 0,-1 0-1 0 0,1 0 0 0 0,0 0 1 0 0,-1 0-1 0 0,1 0 1 0 0,0 0-1 0 0,0 0 1 0 0,0-1-1 0 0,0 1 1 0 0,0 0-1 0 0,0-1 1 0 0,0 1-1 0 0,1 0 1 0 0,-1-1-1 0 0,0 1 0 0 0,1-1 1 0 0,-1 0-1 0 0,1 1 1 0 0,0-1-1 0 0,-1 1 1 0 0,1-1-1 0 0,0 0 1 0 0,0 1-1 0 0,0-1 1 0 0,0 1-1 0 0,0-1 0 0 0,1 0 1 0 0,-1 1-1 0 0,0-1 1 0 0,1 1-1 0 0,-1-1 1 0 0,1 1-1 0 0,0-2 7 0 0,-1-5-24 0 0,2-9-3 0 0,1 0 1 0 0,1 0-1 0 0,0 0 1 0 0,1 0-1 0 0,0 1 0 0 0,2 0 1 0 0,0 0-1 0 0,1 0 1 0 0,0 1-1 0 0,1 0 1 0 0,4-3 26 0 0,-3 0-11 0 0,22-29-5 0 0,2 1 0 0 0,3 1 0 0 0,0 3 0 0 0,15-11 16 0 0,-8 7-16 0 0,31-42-67 0 0,71-82 139 0 0,-113 100-21 0 0,-29-11 19 0 0,-56-8-358 0 0,45 80 267 0 0,5 6-7 0 0,0 1-1 0 0,0 0 1 0 0,0 0-1 0 0,0 0 1 0 0,-1 1-1 0 0,1-1 1 0 0,0 0-1 0 0,-1 1 1 0 0,1-1-1 0 0,-1 1 1 0 0,1 0-1 0 0,-1 0 1 0 0,0 0-1 0 0,1 0 1 0 0,-1 1-1 0 0,0-1 1 0 0,0 1-1 0 0,0-1 1 0 0,0 1-1 0 0,1 0 1 0 0,-1 0-1 0 0,0 0 1 0 0,0 1-1 0 0,0-1 1 0 0,0 1-1 0 0,1-1 1 0 0,-1 1-1 0 0,0 0 0 0 0,1 0 1 0 0,-1 0-1 0 0,0 1 1 0 0,1-1-1 0 0,-1 1 1 0 0,-1 1 44 0 0,-4 2-25 0 0,0 1-1 0 0,1-1 1 0 0,0 2 0 0 0,0-1-1 0 0,0 1 1 0 0,1 0-1 0 0,0 0 1 0 0,0 1 0 0 0,1 0-1 0 0,-3 4 26 0 0,4-3 5 0 0,0-1-1 0 0,1 1 0 0 0,0 1 1 0 0,0-1-1 0 0,1 0 1 0 0,0 1-1 0 0,0-1 0 0 0,1 1 1 0 0,1 0-1 0 0,-1-1 0 0 0,2 7-4 0 0,11 97 59 0 0,-6-99-19 0 0,1 0-1 0 0,0 0 1 0 0,1-1 0 0 0,1 0-1 0 0,0 0 1 0 0,1-1-1 0 0,0 0 1 0 0,1-1 0 0 0,0 0-1 0 0,3 2-39 0 0,-2-4 52 0 0,-1-1 0 0 0,1 0 0 0 0,1 0 0 0 0,-1-1 0 0 0,1-1 1 0 0,0 0-1 0 0,1-1 0 0 0,0 0 0 0 0,-1-2 0 0 0,1 1 0 0 0,1-1 0 0 0,-1-1 0 0 0,0-1 0 0 0,0 0 0 0 0,1-1 0 0 0,-1 0 0 0 0,1-1 0 0 0,-1-1 0 0 0,0 0 0 0 0,0-1 0 0 0,0 0 0 0 0,0-1 1 0 0,0-1-1 0 0,-1 0 0 0 0,0-1 0 0 0,0-1 0 0 0,0 0 0 0 0,8-6-52 0 0,256-207 332 0 0,-144 132-327 0 0,-48 69-101 0 0,-85 49 90 0 0,-72 25 308 0 0,22-28-266 0 0,14-9 20 0 0,0 2 1 0 0,1 2 0 0 0,0 1-1 0 0,2 2 1 0 0,-20 20-57 0 0,49-42-5 0 0,1 1 0 0 0,0 0 0 0 0,-1 0 0 0 0,1 0 0 0 0,0 0 0 0 0,1 0 0 0 0,-1 1 0 0 0,1-1 0 0 0,0 1 0 0 0,0-1 0 0 0,0 1 0 0 0,1 0 0 0 0,0 0 0 0 0,-1 0 0 0 0,2 0 0 0 0,-1 0 1 0 0,1 0-1 0 0,0 0 0 0 0,0 0 0 0 0,0 0 0 0 0,0 0 0 0 0,1 2 5 0 0,2-4 1 0 0,0 1 0 0 0,0-1 0 0 0,0 1 1 0 0,1-1-1 0 0,-1 0 0 0 0,1-1 1 0 0,0 1-1 0 0,0 0 0 0 0,0-1 0 0 0,0 0 1 0 0,0 0-1 0 0,0 0 0 0 0,0-1 0 0 0,1 1 1 0 0,-1-1-1 0 0,1 0 0 0 0,-1 0 0 0 0,1 0 1 0 0,-1-1-1 0 0,4 0-1 0 0,7 0 22 0 0,-1-2-1 0 0,1 1 1 0 0,-1-2-1 0 0,0 0 1 0 0,0-1 0 0 0,0 0-1 0 0,-1-1 1 0 0,1 0-1 0 0,-1-1 1 0 0,0-1 0 0 0,-1 0-1 0 0,0-1 1 0 0,0 0-1 0 0,0-1 1 0 0,-1 0 0 0 0,3-4-23 0 0,32-20 69 0 0,40-31 35 0 0,-80 57-89 0 0,-6 7-18 0 0,1 1 1 0 0,-1-1-1 0 0,0 0 1 0 0,0 0-1 0 0,0 1 1 0 0,1-1-1 0 0,-1 0 1 0 0,0 0-1 0 0,0 1 1 0 0,0-1-1 0 0,1 0 1 0 0,-1 0-1 0 0,0 0 1 0 0,1 0-1 0 0,-1 1 1 0 0,0-1-1 0 0,0 0 1 0 0,1 0-1 0 0,-1 0 1 0 0,0 0-1 0 0,1 0 1 0 0,-1 0-1 0 0,0 0 1 0 0,1 0-1 0 0,-1 0 1 0 0,0 0-1 0 0,1 0 1 0 0,-1 0-1 0 0,0 0 0 0 0,1 0 1 0 0,-1 0-1 0 0,0 0 1 0 0,0 0-1 0 0,1 0 1 0 0,-1 0-1 0 0,0-1 1 0 0,1 1-1 0 0,-1 0 1 0 0,0 0-1 0 0,0 0 1 0 0,1 0-1 0 0,-1-1 1 0 0,0 1-1 0 0,0 0 1 0 0,0 0-1 0 0,1-1 1 0 0,-1 1-1 0 0,0 0 1 0 0,0 0-1 0 0,0-1 1 0 0,1 1-1 0 0,-1 0 1 0 0,0-1-1 0 0,0 1 1 0 0,0 0-1 0 0,0-1 1 0 0,0 1-1 0 0,0 0 1 0 0,0 0-1 0 0,0-1 1 0 0,0 1-1 0 0,0-1 4 0 0,22 65 29 0 0,-20-59-27 0 0,1 1 0 0 0,1 0 0 0 0,-1-1 0 0 0,1 0 0 0 0,-1 1 0 0 0,2-1 0 0 0,-1-1-1 0 0,0 1 1 0 0,1-1 0 0 0,0 0 0 0 0,0 0 0 0 0,0 0 0 0 0,1 0 0 0 0,-1-1 0 0 0,1 0-1 0 0,0 0 1 0 0,0-1 0 0 0,0 0 0 0 0,0 0 0 0 0,0 0 0 0 0,1-1 0 0 0,-1 1 0 0 0,0-2-1 0 0,1 1 1 0 0,-1-1 0 0 0,1 0 0 0 0,-1 0 0 0 0,0 0 0 0 0,1-1 0 0 0,-1 0 0 0 0,0-1-1 0 0,1 1 1 0 0,-1-1 0 0 0,0 0 0 0 0,0-1 0 0 0,0 0 0 0 0,2-1-2 0 0,25-20 61 0 0,-2-1 0 0 0,0-1-1 0 0,-2-2 1 0 0,-1-1 0 0 0,-1-1 0 0 0,-2-2 0 0 0,-1 0 0 0 0,-1-1 0 0 0,9-20-61 0 0,-25 41 6 0 0,-1 0-1 0 0,0 0 1 0 0,0-1 0 0 0,-1 1 0 0 0,-1-1 0 0 0,0 0-1 0 0,-1-1 1 0 0,0 1 0 0 0,-1 0 0 0 0,-1-1-1 0 0,0 0 1 0 0,-1 0-6 0 0,0 12-3 0 0,1 1 0 0 0,-1-1-1 0 0,0 0 1 0 0,0 1 0 0 0,-1-1 0 0 0,1 1-1 0 0,0-1 1 0 0,-1 0 0 0 0,1 1 0 0 0,0-1-1 0 0,-1 1 1 0 0,0-1 0 0 0,1 1 0 0 0,-1-1-1 0 0,0 1 1 0 0,0 0 0 0 0,0-1 0 0 0,0 1-1 0 0,0 0 1 0 0,0 0 0 0 0,0 0 0 0 0,0-1-1 0 0,0 1 1 0 0,-1 0 0 0 0,1 1 0 0 0,0-1-1 0 0,-1 0 1 0 0,1 0 0 0 0,-1 1 0 0 0,1-1-1 0 0,-1 0 1 0 0,1 1 0 0 0,-1-1 0 0 0,1 1-1 0 0,-1 0 1 0 0,0 0 0 0 0,1 0-1 0 0,-1-1 1 0 0,1 2 0 0 0,-1-1 0 0 0,0 0-1 0 0,1 0 1 0 0,-1 0 0 0 0,1 1 3 0 0,-68 24-228 0 0,62-20 214 0 0,0-1-1 0 0,-1 1 1 0 0,1 0-1 0 0,1 0 0 0 0,-1 1 1 0 0,1 0-1 0 0,0 0 1 0 0,0 0-1 0 0,1 1 0 0 0,0 0 1 0 0,0 0-1 0 0,1 0 0 0 0,-1 1 1 0 0,2 0-1 0 0,-1-1 1 0 0,1 1-1 0 0,0 1 0 0 0,1-1 1 0 0,0 0-1 0 0,0 1 1 0 0,1-1-1 0 0,0 1 0 0 0,0-1 1 0 0,1 9 14 0 0,4-13-3 0 0,0 1 1 0 0,0 0-1 0 0,0-1 0 0 0,1 0 1 0 0,-1 0-1 0 0,1-1 1 0 0,0 1-1 0 0,0-1 1 0 0,1 0-1 0 0,-1 0 1 0 0,1-1-1 0 0,-1 1 0 0 0,1-1 1 0 0,0-1-1 0 0,0 1 1 0 0,0-1-1 0 0,0 0 1 0 0,0 0-1 0 0,0-1 1 0 0,0 1-1 0 0,0-1 0 0 0,0-1 1 0 0,0 1-1 0 0,0-1 1 0 0,1-1 2 0 0,240-1 181 0 0,-244 4-172 0 0,1-1 1 0 0,-1 1-1 0 0,0 0 0 0 0,0-1 0 0 0,0 2 1 0 0,0-1-1 0 0,0 0 0 0 0,0 0 1 0 0,0 1-1 0 0,0 0 0 0 0,-1-1 0 0 0,1 1 1 0 0,-1 0-1 0 0,1 0 0 0 0,-1 1 0 0 0,1-1 1 0 0,-1 0-1 0 0,0 1 0 0 0,0 0 1 0 0,-1-1-1 0 0,1 1 0 0 0,0 0 0 0 0,-1 0 1 0 0,0 0-1 0 0,1 0 0 0 0,-1 0 0 0 0,0 0 1 0 0,-1 0-1 0 0,1 1-9 0 0,5 102 383 0 0,-7-75-349 0 0,3-29-34 0 0,0 0 1 0 0,0 0 0 0 0,0 0 0 0 0,1 0-1 0 0,-1-1 1 0 0,0 1 0 0 0,1-1 0 0 0,-1 0-1 0 0,1 1 1 0 0,-1-1 0 0 0,1 0 0 0 0,0-1-1 0 0,-1 1 1 0 0,1 0 0 0 0,0-1 0 0 0,0 1 0 0 0,0-1-1 0 0,-1 0 1 0 0,1 0 0 0 0,0 0 0 0 0,0 0-1 0 0,0-1 1 0 0,-1 1 0 0 0,1-1 0 0 0,0 0-1 0 0,0 0 0 0 0,8 1-9 0 0,-5 0 19 0 0,17-3-317 0 0,-22 2 231 0 0,-1 1-1713 0 0,2 0 5376 0 0,-2 0-5142 0 0,1 0-4985 0 0,0 0-7089 0 0,-1 0 6353 0 0</inkml:trace>
  <inkml:trace contextRef="#ctx0" brushRef="#br0" timeOffset="619.809">3148 115 1296 0 0,'0'0'3173'0'0,"0"0"-430"0"0,0 0-200 0 0,0 0 5 0 0,0 0-180 0 0,0 0-297 0 0,0 0-324 0 0,0 0-328 0 0,0 0-250 0 0,0 0-205 0 0,0 0-195 0 0,0 0-127 0 0,0 0-105 0 0,-7-3-94 0 0,4 2-385 0 0,-1-1 1 0 0,0 1 0 0 0,0 0-1 0 0,0 0 1 0 0,0 0-1 0 0,0 1 1 0 0,0-1 0 0 0,0 1-1 0 0,0 0 1 0 0,0 0-1 0 0,0 0 1 0 0,0 1 0 0 0,0-1-1 0 0,0 1 1 0 0,0 0-1 0 0,-1 1-58 0 0,-152 78 835 0 0,156-79-834 0 0,0 0-1 0 0,0 0 0 0 0,0 0 1 0 0,0 0-1 0 0,0 0 0 0 0,0 0 1 0 0,0 0-1 0 0,0 0 0 0 0,0 1 1 0 0,1-1-1 0 0,-1 0 0 0 0,0 1 1 0 0,1-1-1 0 0,-1 0 0 0 0,1 1 1 0 0,0-1-1 0 0,-1 0 0 0 0,1 1 0 0 0,0-1 1 0 0,0 1-1 0 0,0-1 0 0 0,0 1 1 0 0,0-1-1 0 0,0 1 0 0 0,0-1 1 0 0,1 1-1 0 0,-1-1 0 0 0,0 0 1 0 0,1 1-1 0 0,-1-1 0 0 0,1 0 1 0 0,-1 1-1 0 0,1-1 0 0 0,0 0 1 0 0,0 0-1 0 0,0 1 0 0 0,-1-1 1 0 0,1 0-1 0 0,0 0 0 0 0,0 0 1 0 0,1 0-1 0 0,-1 0 0 0 0,56 46-52 0 0,-45-38 74 0 0,0 0-18 0 0,0 0-1 0 0,-1 1 0 0 0,0 0 1 0 0,-1 1-1 0 0,0 0 0 0 0,-1 0 1 0 0,0 1-1 0 0,-1 1 0 0 0,0 0 1 0 0,5 10-4 0 0,-10-18 49 0 0,0 0 0 0 0,0 1 0 0 0,-1 0 1 0 0,0-1-1 0 0,0 1 0 0 0,0 0 0 0 0,0 0 1 0 0,-1 0-1 0 0,0 0 0 0 0,0 0 0 0 0,-1 1 1 0 0,0-1-1 0 0,0 0 0 0 0,0 0 0 0 0,-1 0 1 0 0,0 0-1 0 0,0 0 0 0 0,0 0 0 0 0,-1 0 0 0 0,0 0 1 0 0,0 0-1 0 0,-1 0 0 0 0,1-1 0 0 0,-1 1 1 0 0,0-1-1 0 0,-1 0 0 0 0,-2 3-49 0 0,0-4 50 0 0,-1 0-1 0 0,1-1 1 0 0,-1 1 0 0 0,0-2-1 0 0,1 1 1 0 0,-1-1 0 0 0,-1 0-1 0 0,1 0 1 0 0,0-1 0 0 0,0 0-1 0 0,0-1 1 0 0,-1 1-1 0 0,1-1 1 0 0,0-1 0 0 0,-7 0-50 0 0,0 1-18 0 0,11 0-57 0 0,1-1 0 0 0,0 1 0 0 0,-1-1 0 0 0,1 1 0 0 0,0-1 0 0 0,-1 0 0 0 0,1 0 0 0 0,0 0-1 0 0,0 0 1 0 0,0 0 0 0 0,0 0 0 0 0,0-1 0 0 0,0 1 0 0 0,0-1 0 0 0,0 1 0 0 0,1-1 0 0 0,-1 0 0 0 0,1 1 0 0 0,-1-1 0 0 0,1 0 0 0 0,0 0 0 0 0,-1 0 0 0 0,1 0 0 0 0,0-2 75 0 0,-12-35-6777 0 0,10 31-290 0 0,-1 1-4838 0 0</inkml:trace>
</inkml:ink>
</file>

<file path=ppt/ink/ink9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5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26 192 8914 0 0,'0'0'2032'0'0,"0"0"-495"0"0,0 0-273 0 0,0 0 102 0 0,0 0 117 0 0,0 0-16 0 0,0 0-190 0 0,0 0-243 0 0,0 0-270 0 0,0 0-244 0 0,0 0-160 0 0,0 0-76 0 0,0-3-36 0 0,-4 57 1777 0 0,-17 104-388 0 0,21-158-1566 0 0,0 0 25 0 0,0 0 31 0 0,0 0 22 0 0,0 0 15 0 0,0 0 25 0 0,0-19 773 0 0,1 3-934 0 0,2-1 0 0 0,0 1-1 0 0,1-1 1 0 0,0 1 0 0 0,1 0 0 0 0,1 0 0 0 0,1 1 0 0 0,0 0-1 0 0,8-11-27 0 0,-9 13 15 0 0,8-14 3 0 0,1 1 0 0 0,1 1 0 0 0,2 0 0 0 0,0 1 0 0 0,1 1 0 0 0,6-3-18 0 0,5 3 84 0 0,-18 49-53 0 0,-10-14-21 0 0,-1-7-9 0 0,-1 1 0 0 0,2 0 0 0 0,-1 0-1 0 0,1-1 1 0 0,-1 1 0 0 0,2-1 0 0 0,-1 1 0 0 0,0-1-1 0 0,1 0 1 0 0,0 0 0 0 0,1 0 0 0 0,-1 0 0 0 0,1 0-1 0 0,0 0 0 0 0,24 3-1079 0 0,-7-8-3567 0 0,-11-1-1660 0 0,-6 1-5677 0 0</inkml:trace>
</inkml:ink>
</file>

<file path=ppt/ink/ink9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47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84 0 0 0,'0'0'1302'0'0,"0"0"399"0"0,0 0 105 0 0,0 0 88 0 0,0 0-19 0 0,0 0-167 0 0,0 0-207 0 0,0 0-196 0 0,0 0-173 0 0,0 0-126 0 0,0 0-130 0 0,-8-12-133 0 0,-25-35-80 0 0,0 31 982 0 0,23 14-1306 0 0,0 0 0 0 0,0 0-1 0 0,0 1 1 0 0,0 0 0 0 0,0 1-1 0 0,0 0 1 0 0,0 0-1 0 0,-1 1 1 0 0,1 1 0 0 0,0 0-1 0 0,1 0 1 0 0,-9 3-339 0 0,-11 7 289 0 0,2 0-1 0 0,0 2 1 0 0,1 1-1 0 0,0 1 1 0 0,-21 18-289 0 0,-91 88 1326 0 0,101-77-945 0 0,-26 39 283 0 0,30-32-334 0 0,13-16-117 0 0,-23 71 328 0 0,21-10-125 0 0,19 30-42 0 0,28-45-99 0 0,16 6-39 0 0,-14-44-132 0 0,64 56 61 0 0,-9-34-26 0 0,-66-58-100 0 0,1 1 1 0 0,-1-2-1 0 0,2 0 0 0 0,-1-1 1 0 0,1-1-1 0 0,-1 0 1 0 0,11 0-40 0 0,182 10 318 0 0,-175-16-231 0 0,91-21 47 0 0,-27-11 22 0 0,30-19-126 0 0,-16-14 89 0 0,-47 7 64 0 0,-36 15-77 0 0,-1-4-23 0 0,24-51-35 0 0,-30 44 52 0 0,-16-104 5 0 0,-34 56-121 0 0,-6 15 16 0 0,10 30 19 0 0,4 28-68 0 0,-19-23 81 0 0,-44-16-188 0 0,17 32 78 0 0,-10 1 46 0 0,20 9-26 0 0,-20-8-13 0 0,2 1-42 0 0,63 31-20 0 0,0 0 0 0 0,1 0 0 0 0,-1 1 0 0 0,0 1 0 0 0,0 0 1 0 0,0 0-1 0 0,0 1 0 0 0,0 0 0 0 0,-1 1 0 0 0,-6 1 133 0 0,15-2-133 0 0,0 1-1 0 0,1-1 1 0 0,-1 0-1 0 0,0 0 1 0 0,1 1-1 0 0,-1-1 0 0 0,1 1 1 0 0,-1-1-1 0 0,1 1 1 0 0,-1 0-1 0 0,1-1 1 0 0,-1 1-1 0 0,1 0 0 0 0,0 0 1 0 0,-1 0-1 0 0,1 0 1 0 0,0 0-1 0 0,0 1 1 0 0,0-1-1 0 0,0 0 0 0 0,0 0 1 0 0,0 1-1 0 0,0-1 1 0 0,0 1-1 0 0,0-1 1 0 0,1 1-1 0 0,-1-1 0 0 0,0 2 134 0 0,-1 28-10055 0 0,2-21 4762 0 0,0-2-5341 0 0</inkml:trace>
  <inkml:trace contextRef="#ctx0" brushRef="#br0" timeOffset="1318.419">605 640 0 0 0,'0'0'1318'0'0,"0"0"262"0"0,0 0 151 0 0,0 0 88 0 0,0 0-60 0 0,0 0-225 0 0,0 0-265 0 0,0 0-231 0 0,0 0-149 0 0,0 0-35 0 0,0 0-15 0 0,0 0 9 0 0,0-1-139 0 0,0-1 7028 0 0,0 11-3064 0 0,0-8-4664 0 0,0-1 2 0 0,0 0 5 0 0,0 0-16 0 0,0 0 2 0 0,0 0-4 0 0,0 0 4 0 0,0 11 1 0 0,0-8 1 0 0,0 4 32 0 0,0-6-28 0 0,0-1 1 0 0,0 0 2 0 0,0 0-11 0 0,0 0 12 0 0,0 0 0 0 0,0 0-16 0 0,0 0-7 0 0,0 0-5 0 0,0 0 19 0 0,0 0 6 0 0,0 0 5 0 0,0 0-4 0 0,0 0 8 0 0,0 0 14 0 0,8-15 359 0 0,14-13-239 0 0,-22 27-135 0 0,0 1 8 0 0,0 0-7 0 0,0 0 14 0 0,0 0-7 0 0,0 0-9 0 0,0 0-3 0 0,0 0 13 0 0,0 0-13 0 0,-3 14-41 0 0,17-31 91 0 0,-11 11-264 0 0,-8 19-98 0 0,1-6-416 0 0,-6 19-1637 0 0,11-18-1935 0 0,6-2-3413 0 0,-3-2-4158 0 0</inkml:trace>
  <inkml:trace contextRef="#ctx0" brushRef="#br0" timeOffset="1969.015">546 1564 4225 0 0,'0'0'2691'0'0,"0"0"-392"0"0,0 0-289 0 0,0 0-68 0 0,0 0-96 0 0,0 0-261 0 0,0 0-345 0 0,0 0-323 0 0,0 0-289 0 0,0 0-213 0 0,0 0-90 0 0,0 0 34 0 0,0 0 109 0 0,0 7 107 0 0,-21 118 1861 0 0,-12 12-1210 0 0,17-27-1002 0 0,16-63-668 0 0,1-47 100 0 0,-1 1 1 0 0,1 0 0 0 0,0 0-1 0 0,0-1 1 0 0,-1 1 0 0 0,1 0 0 0 0,0-1-1 0 0,0 1 1 0 0,0-1 0 0 0,0 1-1 0 0,0-1 1 0 0,0 0 0 0 0,0 1-1 0 0,0-1 1 0 0,0 0 0 0 0,0 1 0 0 0,0-1-1 0 0,0 0 1 0 0,0 0 0 0 0,0 0-1 0 0,0 0 1 0 0,0 0 0 0 0,0 0-1 0 0,0-1 1 0 0,0 1 0 0 0,0 0 0 0 0,0 0-1 0 0,0-1 1 0 0,0 1 0 0 0,0-1-1 0 0,0 1 1 0 0,0-1 0 0 0,0 1-1 0 0,0-1 1 0 0,0 1 0 0 0,0-1-1 0 0,-1 0 1 0 0,1 0 343 0 0,4-3-5486 0 0,-2 1-949 0 0</inkml:trace>
  <inkml:trace contextRef="#ctx0" brushRef="#br0" timeOffset="2562.91">1166 1299 5249 0 0,'0'0'792'0'0,"0"0"-294"0"0,0 0-77 0 0,0 0 103 0 0,0 0 104 0 0,0 0 42 0 0,0 0-18 0 0,0 0-53 0 0,0 0-94 0 0,0 0-94 0 0,0 0-80 0 0,0 0-66 0 0,0 0-47 0 0,9-4-13 0 0,34-17 128 0 0,4-28-433 0 0,-37 38 6588 0 0,-11 33 3270 0 0,0-3-11443 0 0,9 54 2341 0 0,-15 130-9 0 0,-12-24-430 0 0,-3-45-184 0 0,22-115 79 0 0,0-23-6033 0 0,6-7-3923 0 0,-5 10 8047 0 0,3-2-9068 0 0</inkml:trace>
  <inkml:trace contextRef="#ctx0" brushRef="#br0" timeOffset="2949.011">110 1807 9026 0 0,'0'0'1438'0'0,"0"0"-549"0"0,0 0-181 0 0,0 0 235 0 0,0 0 305 0 0,0 0 139 0 0,0 0-82 0 0,0 0-157 0 0,0 0-143 0 0,0 0-104 0 0,0 0-48 0 0,0 0-6 0 0,0 0 22 0 0,26-4 10 0 0,79-11-36 0 0,47 12 1678 0 0,397-5-486 0 0,365 27-3661 0 0,-914-19 1118 0 0,0 0-96 0 0,-6-14-6656 0 0,1 9-731 0 0,-2 2-2865 0 0</inkml:trace>
  <inkml:trace contextRef="#ctx0" brushRef="#br0" timeOffset="3283.763">1624 1564 1816 0 0,'0'0'2960'0'0,"0"0"-815"0"0,0 0-309 0 0,0 0 165 0 0,0 0 178 0 0,0 0-73 0 0,0 0-377 0 0,0 0-468 0 0,0 0-425 0 0,0 0-262 0 0,0 0-45 0 0,0 0 46 0 0,0 0 68 0 0,-25 13 13 0 0,-79 44-45 0 0,-328 189 790 0 0,258-154-3538 0 0,143-75 249 0 0,6-3-1465 0 0,3 0-4777 0 0,15-7-220 0 0</inkml:trace>
  <inkml:trace contextRef="#ctx0" brushRef="#br0" timeOffset="3699.4">786 1634 6513 0 0,'0'0'1679'0'0,"0"0"-368"0"0,0 0-93 0 0,0 0 164 0 0,0 0 113 0 0,0 0-30 0 0,0 0-150 0 0,0 0-196 0 0,0 0-197 0 0,-31 20-160 0 0,-96 64-135 0 0,-25 15 1016 0 0,-113 43-1764 0 0,192-106-2621 0 0,29-16-4550 0 0,35-13 1438 0 0,1 1 412 0 0</inkml:trace>
</inkml:ink>
</file>

<file path=ppt/ink/ink9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01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1615 103 0 0 0,'0'0'1135'0'0,"0"0"436"0"0,0 0 65 0 0,0 0-107 0 0,0 0-162 0 0,0 0-191 0 0,-16-12-131 0 0,-49-35-87 0 0,4 21 2325 0 0,32 20-2162 0 0,-1 1-1 0 0,0 2 0 0 0,1 0 1 0 0,-1 2-1 0 0,-26 3-1120 0 0,-1-1 964 0 0,26 2-542 0 0,0 0 1 0 0,0 2 0 0 0,0 2 0 0 0,0 1-1 0 0,-8 4-422 0 0,16-6 202 0 0,-21 12 61 0 0,0 1 0 0 0,1 2-1 0 0,2 2 1 0 0,0 2 0 0 0,1 1 0 0 0,2 3 0 0 0,1 0 0 0 0,-11 14-263 0 0,3-6 175 0 0,-124 124 557 0 0,60-21-304 0 0,61-69-127 0 0,2 2 1 0 0,4 2-1 0 0,-30 74-301 0 0,9 43 329 0 0,55-158-245 0 0,2 1-1 0 0,1 0 0 0 0,1 0 0 0 0,3 0 0 0 0,0 1 0 0 0,3 3-83 0 0,-2 6 99 0 0,33 147 252 0 0,-21-147-263 0 0,18 42 30 0 0,-2-31-16 0 0,43 101 67 0 0,-6-61 7 0 0,40 41 27 0 0,-83-114-159 0 0,0-1 0 0 0,2-1-1 0 0,1-1 1 0 0,0-1 0 0 0,1-1 0 0 0,1-1 0 0 0,1-1 0 0 0,0-2 0 0 0,20 7-44 0 0,194 61 202 0 0,-155-66-58 0 0,0-4 0 0 0,0-4 0 0 0,1-4 0 0 0,49-4-144 0 0,53-28 114 0 0,-89 8-58 0 0,154-51 108 0 0,-132 16-119 0 0,39-32 66 0 0,3-57 70 0 0,-132 111-169 0 0,67-74 67 0 0,-4-26 53 0 0,-75 89-131 0 0,41-70 103 0 0,-33 51-97 0 0,1-33 61 0 0,-16-183 76 0 0,-39 113-104 0 0,6 96-52 0 0,-21-66 44 0 0,-24 11-40 0 0,38 81 45 0 0,-89-100-43 0 0,40 59-5 0 0,8 23-58 0 0,0 3 55 0 0,-3 4 9 0 0,-121-58-74 0 0,56 38 31 0 0,5 26-18 0 0,104 43-98 0 0,0 1 0 0 0,0 2 0 0 0,0 0 0 0 0,-1 2 0 0 0,1 0 0 0 0,-1 2 0 0 0,1 1 1 0 0,-1 1-1 0 0,-8 4 164 0 0,-17 21-3203 0 0,42 13-6361 0 0,10-27 2269 0 0,0-5-2407 0 0</inkml:trace>
  <inkml:trace contextRef="#ctx0" brushRef="#br0" timeOffset="769.439">1357 1295 0 0 0,'0'0'1335'0'0,"0"0"548"0"0,0 0 280 0 0,0 0-20 0 0,0 0-89 0 0,0 0-160 0 0,0 0-265 0 0,0 0-243 0 0,0 0-236 0 0,0 0-159 0 0,0 0-138 0 0,-6 0-122 0 0,-20 2-132 0 0,2 22 1122 0 0,-1 9 6 0 0,25-33-1597 0 0,0 0-41 0 0,0 0-6 0 0,0 0-14 0 0,0 0 3 0 0,0 0 2 0 0,0 0-18 0 0,0 0 4 0 0,0 0-6 0 0,0 0-4 0 0,0 0 27 0 0,18-22 1145 0 0,-11 20 1054 0 0,-18 10-1847 0 0,-6 4-247 0 0,16-11-121 0 0,1-1-3 0 0,0 0-8 0 0,0 0 0 0 0,0 0-26 0 0,0 0-30 0 0,0 0-18 0 0,0 0-28 0 0,0 0-76 0 0,0 0-99 0 0,0 0-147 0 0,0 0-178 0 0,20 1-4944 0 0,-12 3 3108 0 0,4 1-6099 0 0,-8-4-1204 0 0</inkml:trace>
  <inkml:trace contextRef="#ctx0" brushRef="#br0" timeOffset="1967.822">2697 1605 0 0 0,'0'0'527'0'0,"0"0"374"0"0,0 0 78 0 0,0 0-20 0 0,0 0-68 0 0,0 0-134 0 0,0 0-142 0 0,0 0-51 0 0,0 0 106 0 0,0 0 131 0 0,0 0 117 0 0,0 10 26 0 0,0 80 1406 0 0,-8 194-190 0 0,-3 572-4763 0 0,27-674 2990 0 0,-6-80-114 0 0,-20 9 34 0 0,-20 14-191 0 0,3-26-45 0 0,-16 15 18 0 0,38-96-118 0 0,1 0 1 0 0,1 0-1 0 0,0 1 1 0 0,2 0-1 0 0,0-1 1 0 0,1 1-1 0 0,1 10 29 0 0,0 8-1034 0 0,-1-34 60 0 0,0 2-416 0 0,0-1-7008 0 0,0-1 7718 0 0</inkml:trace>
  <inkml:trace contextRef="#ctx0" brushRef="#br0" timeOffset="3369.61">1250 1932 0 0 0,'0'0'220'0'0,"0"0"163"0"0,0 0-4 0 0,0 0 10 0 0,-1-11 572 0 0,-14 52 1708 0 0,10-21-2061 0 0,1 0 0 0 0,0 0 0 0 0,2 1 0 0 0,0-1 0 0 0,1 1 0 0 0,1 0 0 0 0,3 16-608 0 0,-2 20 638 0 0,13 247 707 0 0,2-42-141 0 0,-12 88-1204 0 0,-5-255 228 0 0,2-60-94 0 0,-3 0 0 0 0,0 0 0 0 0,-3-1 0 0 0,0 1 0 0 0,-7 15-134 0 0,-21 86 790 0 0,25-3-151 0 0,23-92-480 0 0,-14-37-932 0 0,6-19-9834 0 0,-4 11 7057 0 0</inkml:trace>
  <inkml:trace contextRef="#ctx0" brushRef="#br0" timeOffset="3903.12">345 3372 8786 0 0,'0'0'660'0'0,"0"0"159"0"0,41-12 124 0 0,134-37 153 0 0,20-1 1314 0 0,11 2 2937 0 0,181-18-5347 0 0,215 2 1924 0 0,-284 33-1575 0 0,460-61-177 0 0,-448 40-257 0 0,-277 48-108 0 0,12-2-779 0 0,-27-6-2928 0 0,-27 4 21 0 0,-2 2-3322 0 0,-5 5 925 0 0</inkml:trace>
  <inkml:trace contextRef="#ctx0" brushRef="#br0" timeOffset="4201.515">3332 2706 7298 0 0,'0'0'2313'0'0,"0"0"-824"0"0,0 0-310 0 0,0 0 22 0 0,0 0 23 0 0,0 0-47 0 0,0 0-68 0 0,0 0-84 0 0,0 0-132 0 0,0 0-177 0 0,0 0-162 0 0,0 0-118 0 0,-33 3-90 0 0,-103 16-71 0 0,128-18-246 0 0,1 0 0 0 0,-1 0-1 0 0,1 1 1 0 0,0 0 0 0 0,0 1-1 0 0,0 0 1 0 0,0 0 0 0 0,0 0-1 0 0,0 1 1 0 0,1 0-1 0 0,0 0 1 0 0,-6 5-29 0 0,-3 3 59 0 0,-519 378 470 0 0,215-150-1267 0 0,162-120-4476 0 0,75-55-5681 0 0,58-45 5575 0 0</inkml:trace>
  <inkml:trace contextRef="#ctx0" brushRef="#br0" timeOffset="4646.633">1815 2739 7722 0 0,'0'0'984'0'0,"0"0"51"0"0,0 0 122 0 0,0 0 189 0 0,0 0 48 0 0,-39 27-159 0 0,-121 91-277 0 0,23-15 235 0 0,-457 315-944 0 0,506-357-1371 0 0,33-22-1230 0 0,0-1-4028 0 0,31-21-1039 0 0</inkml:trace>
  <inkml:trace contextRef="#ctx0" brushRef="#br0" timeOffset="5939.507">1346 3884 8314 0 0,'0'0'1235'0'0,"0"0"-190"0"0,0 0-45 0 0,0 0 154 0 0,0 0 158 0 0,0 0-37 0 0,0 0-220 0 0,0 0-233 0 0,0 0-238 0 0,0 0-212 0 0,0 0-97 0 0,-13 33-54 0 0,-36 104-17 0 0,23-46 232 0 0,-4 49 211 0 0,12-41-62 0 0,37-171 2133 0 0,90-179-2328 0 0,-77 166-212 0 0,-23 52 149 0 0,-9 33-284 0 0,0 0 32 0 0,0 0-2 0 0,0 0 6 0 0,0 0 33 0 0,0 27 28 0 0,0-13-128 0 0,0 0 1 0 0,1 0 0 0 0,1 0 0 0 0,0 0-1 0 0,1 0 1 0 0,0 0 0 0 0,1-1 0 0 0,1 0-1 0 0,1 4-12 0 0,59 83 103 0 0,-62-96-83 0 0,0 0 1 0 0,0-1-1 0 0,0 1 1 0 0,0-1-1 0 0,1 0 0 0 0,-1 0 1 0 0,1 0-1 0 0,0 0 1 0 0,0-1-1 0 0,0 1 0 0 0,0-1 1 0 0,0 0-1 0 0,1 0 1 0 0,-1 0-1 0 0,1-1 0 0 0,-1 0 1 0 0,1 0-1 0 0,-1 0 1 0 0,1 0-1 0 0,3-1-20 0 0,-4-2 100 0 0,0 0 0 0 0,0-1 0 0 0,0 0 0 0 0,-1 1 0 0 0,1-2 0 0 0,-1 1 0 0 0,1 0 0 0 0,-1-1 0 0 0,0 1 0 0 0,-1-1 0 0 0,1 0-1 0 0,-1 0 1 0 0,1 0 0 0 0,-1 0 0 0 0,0 0 0 0 0,-1-1 0 0 0,1 1 0 0 0,0-4-100 0 0,27-91 776 0 0,-21-78-234 0 0,-15 145-1248 0 0,7 31 199 0 0,0 1-355 0 0,0 0-496 0 0,4 11-9858 0 0,-1-7-340 0 0</inkml:trace>
  <inkml:trace contextRef="#ctx0" brushRef="#br0" timeOffset="6435.394">1859 4049 14491 0 0,'0'0'1524'0'0,"0"0"-387"0"0,0 0-168 0 0,0 0-3 0 0,0 0-38 0 0,0 0-116 0 0,0 0-140 0 0,0 0-126 0 0,0 0-164 0 0,0 0-108 0 0,0 0-49 0 0,0 0 6 0 0,0 0 29 0 0,-4 34-5 0 0,-11 101-1 0 0,19-46 281 0 0,18 7 160 0 0,-20-82 19 0 0,0-21 1290 0 0,2-69-1667 0 0,3 0-1 0 0,4 0 1 0 0,3 1-337 0 0,-13 65 14 0 0,29-93 136 0 0,2 45-129 0 0,-31 57-33 0 0,4 17-15 0 0,36 82-123 0 0,-7-42-276 0 0,11-40-2825 0 0,-28-16-626 0 0,-2-2-3298 0 0,-10-1-4640 0 0</inkml:trace>
</inkml:ink>
</file>

<file path=ppt/ink/ink9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14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807 144 0 0 0,'0'0'672'0'0,"0"0"552"0"0,0 0 187 0 0,0 0 82 0 0,0 0 0 0 0,0 0-52 0 0,0 0-29 0 0,0 0 0 0 0,0 0 10 0 0,0 0-62 0 0,10-14-200 0 0,32-42-237 0 0,-42 56-899 0 0,-1 0 0 0 0,1 0 0 0 0,0 1 0 0 0,-1-1 0 0 0,1 0-1 0 0,0 0 1 0 0,-1 0 0 0 0,1 1 0 0 0,-1-1 0 0 0,1 0 0 0 0,0 0-1 0 0,-1 0 1 0 0,1 0 0 0 0,-1 0 0 0 0,1 0 0 0 0,-1 0 0 0 0,1 0 0 0 0,0 0-1 0 0,-1 0 1 0 0,1 0 0 0 0,-1 0 0 0 0,1 0 0 0 0,-1 0 0 0 0,1 0-1 0 0,0 0 1 0 0,-1 0 0 0 0,1-1 0 0 0,-1 1 0 0 0,1 0 0 0 0,0 0 0 0 0,-1 0-1 0 0,1-1 1 0 0,0 1 0 0 0,-1 0 0 0 0,1 0 0 0 0,0-1 0 0 0,-1 1-1 0 0,1 0 1 0 0,0-1 0 0 0,0 1 0 0 0,-1-1 0 0 0,1 1 0 0 0,0 0 0 0 0,0-1-1 0 0,0 1 1 0 0,0 0 0 0 0,0-1 0 0 0,-1 1 0 0 0,1-1 0 0 0,0 1-1 0 0,0-1 1 0 0,0 1 0 0 0,0 0 0 0 0,0-1 0 0 0,0 1 0 0 0,0-1 0 0 0,0 1-1 0 0,0-1 1 0 0,1 1 0 0 0,-1 0 0 0 0,0-1 0 0 0,0 1 0 0 0,0-1-1 0 0,0 1 1 0 0,1 0 0 0 0,-1-1 0 0 0,0 1-24 0 0,-20 8 196 0 0,-1 0 1 0 0,2 2-1 0 0,-1 0 1 0 0,1 2-1 0 0,1 0 0 0 0,0 1 1 0 0,-11 10-197 0 0,-23 16 141 0 0,-326 236 351 0 0,147-128 959 0 0,212-131-1487 0 0,191-61 446 0 0,-102 23-302 0 0,-40 11-82 0 0,-1 2 1 0 0,1 1-1 0 0,1 1 1 0 0,-1 2-1 0 0,1 1 1 0 0,12 1-27 0 0,-34 2 16 0 0,-7 1-14 0 0,0-1 0 0 0,0 1 1 0 0,0-1-1 0 0,0 1 1 0 0,0 0-1 0 0,0 0 0 0 0,0 0 1 0 0,0 0-1 0 0,0 0 1 0 0,0 0-1 0 0,0 0 0 0 0,0 1 1 0 0,0-1-1 0 0,0 1 0 0 0,0-1 1 0 0,-1 1-1 0 0,1 0 1 0 0,0 0-1 0 0,0 0 0 0 0,-1 0 1 0 0,1 0-1 0 0,0 0 0 0 0,-1 0 1 0 0,1 1-1 0 0,-1-1 1 0 0,1 0-1 0 0,-1 1 0 0 0,0-1 1 0 0,0 1-1 0 0,0 0 0 0 0,0-1 1 0 0,0 1-1 0 0,1 1-2 0 0,-3 7 67 0 0,0-1-1 0 0,-1 0 1 0 0,0 1-1 0 0,0-1 1 0 0,-1 0 0 0 0,0 0-1 0 0,-1 0 1 0 0,0-1-1 0 0,0 1 1 0 0,-1-1-1 0 0,0 0 1 0 0,-1 0-1 0 0,1-1 1 0 0,-1 1 0 0 0,-2 0-67 0 0,5-4 16 0 0,-223 244 763 0 0,133-155-407 0 0,89-89-354 0 0,-22 22 139 0 0,1 0 0 0 0,2 2 0 0 0,1 1 0 0 0,1 0 0 0 0,1 2-157 0 0,19-27 2 0 0,0 0 0 0 0,0 0 1 0 0,0 0-1 0 0,1 0 0 0 0,-1 0 1 0 0,1 0-1 0 0,0 0 0 0 0,0 0 1 0 0,0 0-1 0 0,1 0 0 0 0,-1-1 1 0 0,1 1-1 0 0,0 0 0 0 0,0 0 1 0 0,1 0-1 0 0,-1 0 0 0 0,1-1 1 0 0,-1 1-1 0 0,1-1 0 0 0,0 1 1 0 0,1-1-1 0 0,-1 0 0 0 0,1 0 0 0 0,-1 0 1 0 0,1 0-1 0 0,0 0 0 0 0,0 0 1 0 0,0-1-1 0 0,0 0 0 0 0,1 1 1 0 0,-1-1-1 0 0,0 0 0 0 0,1-1 1 0 0,0 1-1 0 0,-1-1 0 0 0,1 1 1 0 0,0-1-1 0 0,0 0 0 0 0,0 0 1 0 0,0-1-1 0 0,0 1 0 0 0,0-1 1 0 0,0 0-1 0 0,0 0 0 0 0,0-1 0 0 0,2 1-1 0 0,28-3 21 0 0,0-1 1 0 0,-1-1-1 0 0,0-2 1 0 0,0-2 0 0 0,0-1-1 0 0,-1-1 1 0 0,-1-1 0 0 0,0-2-1 0 0,-1-2 1 0 0,0 0 0 0 0,25-20-23 0 0,-43 29-12 0 0,2-1-12 0 0,8-3-237 0 0,-1-1 0 0 0,0 0 0 0 0,-1-2 0 0 0,0-1 0 0 0,-1 0 0 0 0,-1-1 0 0 0,0-1 0 0 0,-1-1 0 0 0,7-10 261 0 0,-20 20-523 0 0,0 0 0 0 0,-1 0 0 0 0,1 0 0 0 0,-2-1 0 0 0,1 1 0 0 0,-1-1 0 0 0,0 0 0 0 0,-1 1 0 0 0,0-1 0 0 0,0 0 0 0 0,-1 0 0 0 0,0 0 0 0 0,-1-1 523 0 0,-21-67-11090 0 0,13 61 6824 0 0</inkml:trace>
  <inkml:trace contextRef="#ctx0" brushRef="#br0" timeOffset="298.64">201 1 5401 0 0,'0'0'1987'0'0,"0"0"-248"0"0,0 0-500 0 0,0 0-424 0 0,0 0-322 0 0,0 0-218 0 0,0 0-49 0 0,0 0 72 0 0,0 0 178 0 0,0 0 231 0 0,0 0 177 0 0,0 0 85 0 0,0 0-66 0 0,-2 16-127 0 0,-3 187 1636 0 0,61 241 125 0 0,-21-199-1830 0 0,-1 156-707 0 0,-8-76 150 0 0,-1-86-376 0 0,-24-177 710 0 0,-2-32-4016 0 0,1-15-2339 0 0,1 0-3930 0 0,-1-15 5753 0 0</inkml:trace>
</inkml:ink>
</file>

<file path=ppt/ink/ink9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0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71 158 0 0 0,'0'0'1650'0'0,"0"0"359"0"0,0 0 196 0 0,0 0-102 0 0,0 0-223 0 0,0 0-329 0 0,0 0-342 0 0,0 0-260 0 0,0 0-143 0 0,-5-1-71 0 0,-15-6-54 0 0,16 34 1892 0 0,-26 127 1141 0 0,23 74-1807 0 0,3-214 374 0 0,4-45 251 0 0,0 20-3140 0 0,0-15 643 0 0,2 1-1 0 0,1-1 1 0 0,0 1 0 0 0,2 0 0 0 0,1 0 0 0 0,1 0 0 0 0,9-19-35 0 0,-1 5 35 0 0,2 1 0 0 0,1 1-1 0 0,3 1 1 0 0,0 0 0 0 0,2 2 0 0 0,11-11-35 0 0,-32 42-2 0 0,-1 0 0 0 0,0 0-1 0 0,1 1 1 0 0,0-1 0 0 0,0 0-1 0 0,0 1 1 0 0,0 0 0 0 0,0-1-1 0 0,0 1 1 0 0,1 0 0 0 0,-1 0 0 0 0,1 0-1 0 0,0 0 1 0 0,-1 1 0 0 0,1-1-1 0 0,0 1 1 0 0,0-1 0 0 0,0 1-1 0 0,0 0 1 0 0,0 0 0 0 0,0 1 0 0 0,0-1-1 0 0,0 1 1 0 0,0-1 0 0 0,1 1-1 0 0,-1 0 1 0 0,0 0 0 0 0,0 0-1 0 0,0 1 1 0 0,0-1 0 0 0,1 1-1 0 0,-1 0 1 0 0,0-1 0 0 0,0 2 0 0 0,0-1-1 0 0,0 0 1 0 0,-1 0 0 0 0,1 1-1 0 0,0 0 1 0 0,2 1 2 0 0,2 8-46 0 0,0 1 1 0 0,-1 0-1 0 0,0 0 0 0 0,0 1 0 0 0,-2 0 1 0 0,0 0-1 0 0,0 0 0 0 0,-1 0 0 0 0,0 1 1 0 0,-1 3 45 0 0,15 38-1809 0 0,-5-40-2148 0 0,3-4-4878 0 0,-12-11-2829 0 0</inkml:trace>
</inkml:ink>
</file>

<file path=ppt/ink/ink9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25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3179 1 6497 0 0,'0'0'1613'0'0,"0"0"-37"0"0,0 0-61 0 0,0 0 80 0 0,0 0 39 0 0,0 0-103 0 0,0 0-164 0 0,0 0-219 0 0,0 0-276 0 0,0 0-260 0 0,0 0-129 0 0,0 0-11 0 0,0 0 68 0 0,0 11 56 0 0,8 206 1880 0 0,18 173-1035 0 0,-23-155-2045 0 0,-3-234 261 0 0,0-1-86 0 0,0 0-85 0 0,0 0-98 0 0,0 0-169 0 0,-11-15-6445 0 0,-13-13-5238 0 0,22 23 9469 0 0</inkml:trace>
  <inkml:trace contextRef="#ctx0" brushRef="#br0" timeOffset="244.241">2888 608 10226 0 0,'0'0'1458'0'0,"0"0"-202"0"0,0 0 62 0 0,0 0 199 0 0,0 0 12 0 0,0 0-105 0 0,0 0-126 0 0,0 0-150 0 0,0 0-144 0 0,32-8-158 0 0,101-26-156 0 0,55-38 1177 0 0,67-34-2391 0 0,-248 96-4534 0 0,-5 2-7906 0 0,1 7 5929 0 0</inkml:trace>
  <inkml:trace contextRef="#ctx0" brushRef="#br0" timeOffset="731.994">3608 49 13899 0 0,'0'0'1216'0'0,"0"0"-369"0"0,0 0-247 0 0,0 0 122 0 0,0 0 262 0 0,0 0 227 0 0,0 0 96 0 0,0 0-98 0 0,0 0-232 0 0,-2 32-273 0 0,-3 103-197 0 0,-7 132 962 0 0,23-55-1085 0 0,10-81-285 0 0,-4-73-59 0 0,-16-57-33 0 0,0-1 1 0 0,0 1-1 0 0,1-1 1 0 0,-1 1-1 0 0,0-1 0 0 0,1 0 1 0 0,-1 1-1 0 0,0-1 1 0 0,1 0-1 0 0,-1 0 1 0 0,0 0-1 0 0,1 0 0 0 0,-1 0 1 0 0,0 0-1 0 0,1 0 1 0 0,-1 0-1 0 0,0-1 0 0 0,1 1 1 0 0,-1 0-1 0 0,0-1 1 0 0,0 1-1 0 0,1-1 1 0 0,-1 1-1 0 0,0-1 0 0 0,0 0 1 0 0,0 0-1 0 0,0 1 1 0 0,0-1-1 0 0,0 0 0 0 0,0 0 1 0 0,0 0-1 0 0,0-1-7 0 0,80-90 223 0 0,52-29-216 0 0,-115 109-4 0 0,-13 7-4 0 0,1 1-1 0 0,0 0 1 0 0,0 0 0 0 0,1 0 0 0 0,-1 1-1 0 0,1 0 1 0 0,0 0 0 0 0,0 1 0 0 0,0 0-1 0 0,0 0 1 0 0,7-1 1 0 0,-7 33 69 0 0,-6 134 411 0 0,14-122-422 0 0,-15-41-144 0 0,0 0 0 0 0,1 1 1 0 0,-1-1-1 0 0,1 0 0 0 0,-1 0 1 0 0,1 1-1 0 0,-1-1 0 0 0,1 0 0 0 0,0 0 1 0 0,0 0-1 0 0,-1 0 0 0 0,1 0 0 0 0,0 0 1 0 0,0 0-1 0 0,0 0 0 0 0,0 0 1 0 0,0 0-1 0 0,0 0 0 0 0,0 0 0 0 0,1-1 1 0 0,-1 1-1 0 0,0-1 0 0 0,0 1 1 0 0,1-1-1 0 0,-1 1 0 0 0,0-1 0 0 0,0 0 1 0 0,1 1-1 0 0,-1-1 0 0 0,0 0 1 0 0,1 0-1 0 0,-1 0 0 0 0,1 0 0 0 0,-1 0 1 0 0,0 0-1 0 0,1 0 0 0 0,-1-1 0 0 0,0 1 1 0 0,0 0-1 0 0,1-1 0 0 0,-1 1 1 0 0,0-1-1 0 0,0 0 0 0 0,1 1 0 0 0,-1-1 1 0 0,1 0 85 0 0,51-41-5378 0 0,-33 18-246 0 0,-3 4-2412 0 0,-10 12 3779 0 0</inkml:trace>
  <inkml:trace contextRef="#ctx0" brushRef="#br0" timeOffset="1448.006">4386 542 2713 0 0,'0'0'4004'0'0,"0"0"-1394"0"0,0 0-617 0 0,0 0-180 0 0,0 0-224 0 0,0 0-298 0 0,0 0-194 0 0,0 0-103 0 0,0 0-118 0 0,0 0-134 0 0,0 0-105 0 0,0 0-44 0 0,0 0-20 0 0,-24 20-13 0 0,-77 64-52 0 0,49-29 211 0 0,46-49-661 0 0,1 1 0 0 0,1-1 0 0 0,-1 1 0 0 0,1 0 1 0 0,0 1-1 0 0,1-1 0 0 0,-1 1 0 0 0,2-1 0 0 0,-1 1 0 0 0,1 0 1 0 0,0 0-1 0 0,1 0 0 0 0,0 0 0 0 0,0 0 0 0 0,0 1 1 0 0,1 0-59 0 0,1-7 12 0 0,0 0 0 0 0,0 0 0 0 0,1 0 0 0 0,-1 0 0 0 0,0 0 0 0 0,1 0 0 0 0,-1 0 0 0 0,1-1 0 0 0,0 1 1 0 0,0-1-1 0 0,-1 1 0 0 0,1-1 0 0 0,0 1 0 0 0,0-1 0 0 0,0 0 0 0 0,1 0 0 0 0,-1 0 0 0 0,0 0 1 0 0,0-1-1 0 0,0 1 0 0 0,1 0 0 0 0,-1-1 0 0 0,0 0 0 0 0,1 1 0 0 0,-1-1 0 0 0,0 0 0 0 0,1 0 1 0 0,-1 0-1 0 0,0-1 0 0 0,1 1 0 0 0,-1-1 0 0 0,0 1 0 0 0,1-1 0 0 0,0 0-12 0 0,8 1 110 0 0,0-3-58 0 0,0 0 0 0 0,0 0 0 0 0,0-1 0 0 0,-1-1 0 0 0,1 1 0 0 0,-1-2 0 0 0,0 0 0 0 0,0 0 0 0 0,-1 0 0 0 0,0-1 0 0 0,0-1 0 0 0,1-1-52 0 0,119-124 253 0 0,-87 85-191 0 0,-53 93-193 0 0,8-37 134 0 0,0 0-1 0 0,0 0 1 0 0,1 1 0 0 0,0-1-1 0 0,1 1 1 0 0,0 0 0 0 0,0 0-1 0 0,1-1 1 0 0,0 1 0 0 0,0 0-1 0 0,1 0 1 0 0,1 1-3 0 0,51 52-13 0 0,-45-58 20 0 0,-1 0 0 0 0,1-1 0 0 0,0 0 0 0 0,0 0 0 0 0,0 0 0 0 0,0-1 1 0 0,0-1-1 0 0,1 1 0 0 0,-1-1 0 0 0,0-1 0 0 0,1 0 0 0 0,-1 0 0 0 0,1 0 0 0 0,-1-1 0 0 0,0 0 1 0 0,1-1-1 0 0,-1 0 0 0 0,0 0 0 0 0,0-1 0 0 0,0 0 0 0 0,0 0-7 0 0,13-8 31 0 0,-1-1 0 0 0,0 0 0 0 0,-1-1 0 0 0,-1-1-1 0 0,0-1 1 0 0,-1-1 0 0 0,0 0 0 0 0,-1-1 0 0 0,-1-1 0 0 0,-1 0 0 0 0,-1-1-1 0 0,0-1 1 0 0,-1 0 0 0 0,-1 0 0 0 0,0-4-31 0 0,5-6-7 0 0,-1-1 0 0 0,-2 0 0 0 0,0-1 0 0 0,-3 0 0 0 0,0-1 0 0 0,-2 0-1 0 0,-2 0 1 0 0,-1-1 0 0 0,-2 0 0 0 0,0-26 7 0 0,-14-68-69 0 0,11 127 72 0 0,0 0 0 0 0,0 0 0 0 0,0 0-1 0 0,0 0 1 0 0,0 0 0 0 0,0 0 0 0 0,-1 0 0 0 0,1 0 0 0 0,0 0 0 0 0,0 0 0 0 0,-1 0 0 0 0,1 1-1 0 0,-1-1 1 0 0,1 0 0 0 0,-1 0 0 0 0,1 0 0 0 0,-1 0 0 0 0,1 1 0 0 0,-1-1 0 0 0,0 0-1 0 0,1 0 1 0 0,-1 1 0 0 0,0-1 0 0 0,0 1 0 0 0,0-1 0 0 0,1 1 0 0 0,-1-1 0 0 0,0 1 0 0 0,0-1-1 0 0,0 1 1 0 0,0 0 0 0 0,0-1 0 0 0,0 1 0 0 0,0 0 0 0 0,0 0 0 0 0,0 0 0 0 0,0 0 0 0 0,0 0-1 0 0,0 0 1 0 0,0 0 0 0 0,0 0 0 0 0,0 0 0 0 0,0 0 0 0 0,0 1 0 0 0,0-1 0 0 0,1 0-1 0 0,-1 1 1 0 0,0-1 0 0 0,-1 1-3 0 0,-9 20 22 0 0,1 0 0 0 0,1 1-1 0 0,1 0 1 0 0,1 0 0 0 0,1 1 0 0 0,1 0-1 0 0,1 0 1 0 0,0 0 0 0 0,2 0 0 0 0,1 1-1 0 0,1-1 1 0 0,1 1 0 0 0,2 11-22 0 0,-2 14 76 0 0,-2-5 15 0 0,2 0 1 0 0,2 1-1 0 0,2-1 0 0 0,8 33-91 0 0,21 51 44 0 0,-1-43-33 0 0,-18-41-98 0 0,-15-43 2 0 0,0-1-22 0 0,0 0-35 0 0,0 0-78 0 0,-5-5-710 0 0,-38-35-2404 0 0,-23-22-6387 0 0,48 42 3511 0 0,3 7 63 0 0</inkml:trace>
  <inkml:trace contextRef="#ctx0" brushRef="#br0" timeOffset="1695.178">4645 498 14619 0 0,'0'0'1620'0'0,"0"0"-458"0"0,0 0-200 0 0,0 0 30 0 0,0 0-17 0 0,0 0-130 0 0,0 0-126 0 0,0 0-103 0 0,34-8-129 0 0,112-25-131 0 0,12 4 227 0 0,-134 25-1113 0 0,188-25 1280 0 0,-142 24-4911 0 0,-1 2-5944 0 0,-55 3 215 0 0</inkml:trace>
  <inkml:trace contextRef="#ctx0" brushRef="#br0" timeOffset="-1663.457">559 435 0 0 0,'0'0'695'0'0,"0"0"677"0"0,0 0 346 0 0,0 0 106 0 0,0 0-3 0 0,0 0-117 0 0,0 0-196 0 0,0 0-190 0 0,0 0-158 0 0,-9-8-104 0 0,-27-24-41 0 0,31 30-756 0 0,1-1 1 0 0,0 1-1 0 0,-1 0 0 0 0,1 0 0 0 0,-1 1 0 0 0,0-1 1 0 0,0 1-1 0 0,0 0 0 0 0,1 0 0 0 0,-1 1 0 0 0,0-1 0 0 0,0 1 1 0 0,0 0-1 0 0,0 1 0 0 0,0-1 0 0 0,-1 1-259 0 0,-10 0 345 0 0,-1 1-130 0 0,1 1 0 0 0,0 0-1 0 0,0 1 1 0 0,0 1 0 0 0,0 0 0 0 0,1 1 0 0 0,0 1-1 0 0,0 0 1 0 0,1 1 0 0 0,0 1 0 0 0,0 0 0 0 0,1 1-1 0 0,-10 9-214 0 0,-1 0 235 0 0,1 1-1 0 0,1 1 1 0 0,1 1-1 0 0,1 1 1 0 0,-12 17-235 0 0,26-30 41 0 0,-1 0 0 0 0,1-1 1 0 0,1 2-1 0 0,0-1 0 0 0,0 1 0 0 0,1 0 1 0 0,0 0-1 0 0,1 0 0 0 0,0 0 0 0 0,1 0 1 0 0,1 1-1 0 0,-1-1 0 0 0,2 1 0 0 0,0-1 1 0 0,0 1-1 0 0,1 6-41 0 0,0-14 20 0 0,0-1-1 0 0,0 1 1 0 0,1 0 0 0 0,-1-1 0 0 0,1 1-1 0 0,-1-1 1 0 0,1 1 0 0 0,0-1 0 0 0,0 0-1 0 0,1 0 1 0 0,-1 0 0 0 0,1 0 0 0 0,-1 0-1 0 0,1-1 1 0 0,0 1 0 0 0,0-1 0 0 0,0 0-1 0 0,1 1 1 0 0,-1-2 0 0 0,0 1 0 0 0,1 0-1 0 0,-1-1 1 0 0,1 1 0 0 0,0-1 0 0 0,-1 0-1 0 0,4 0-19 0 0,101 6 683 0 0,-89-12-597 0 0,-1 0 0 0 0,1-1 0 0 0,-1-1-1 0 0,-1-1 1 0 0,1 0 0 0 0,-1-1 0 0 0,-1-1-1 0 0,0 0 1 0 0,0-2 0 0 0,-1 0 0 0 0,0 0 0 0 0,10-13-86 0 0,9-8 123 0 0,-2-2 0 0 0,-1-1 0 0 0,-2-2 0 0 0,5-10-123 0 0,15-54 124 0 0,-22 13 59 0 0,-27 88-110 0 0,0 1-6 0 0,0 0-26 0 0,-4 23-50 0 0,-3 10 24 0 0,1 1 0 0 0,2 1 1 0 0,1-1-1 0 0,1 1 1 0 0,3 21-16 0 0,1-46-30 0 0,0 0 1 0 0,1 0-1 0 0,0 0 1 0 0,1-1-1 0 0,0 0 1 0 0,0 0-1 0 0,1 0 0 0 0,0 0 1 0 0,1-1-1 0 0,0 0 1 0 0,0 0-1 0 0,1 0 1 0 0,0-1-1 0 0,0 0 0 0 0,1 0 1 0 0,0-1-1 0 0,0 0 1 0 0,5 3 29 0 0,12 10-893 0 0,8 6-2936 0 0,-6-14-4129 0 0,-18-7 1415 0 0,-1-1-1284 0 0</inkml:trace>
  <inkml:trace contextRef="#ctx0" brushRef="#br0" timeOffset="-1223.987">920 859 11987 0 0,'0'0'2257'0'0,"0"0"-434"0"0,0 0-196 0 0,0 0-26 0 0,0 0-98 0 0,0 0-242 0 0,0 0-244 0 0,0 0-204 0 0,0 0-171 0 0,0 0-153 0 0,0 0-93 0 0,0 0-13 0 0,0 0-26 0 0,8-13-15 0 0,66-103 456 0 0,77-105-253 0 0,-144 203-520 0 0,-7 18-37 0 0,0 0-43 0 0,0 0-41 0 0,0 19-252 0 0,1 134 308 0 0,1-147 48 0 0,0-1 0 0 0,1 1 0 0 0,-1-1-1 0 0,1 1 1 0 0,0-1 0 0 0,0 0 0 0 0,0 0 0 0 0,1 0 0 0 0,0 0-1 0 0,0-1 1 0 0,0 0 0 0 0,1 0 0 0 0,-1 0 0 0 0,1 0 0 0 0,0 0-1 0 0,0-1 1 0 0,0 0 0 0 0,1 0 0 0 0,-1-1 0 0 0,1 1 0 0 0,-1-1-1 0 0,1 0 1 0 0,0-1 0 0 0,0 1 0 0 0,0-1 0 0 0,0-1 0 0 0,0 1-1 0 0,0-1 1 0 0,0 0 0 0 0,0 0 0 0 0,2-1-8 0 0,0-2 63 0 0,0 0 0 0 0,-1-1-1 0 0,1 1 1 0 0,-1-2 0 0 0,0 1 0 0 0,0-1 0 0 0,0 0-1 0 0,-1-1 1 0 0,0 0 0 0 0,0 0 0 0 0,0 0 0 0 0,-1 0 0 0 0,0-1-1 0 0,0 0 1 0 0,0 0 0 0 0,-1-1 0 0 0,3-7-63 0 0,8-8 75 0 0,8-27-25 0 0,26-43-1926 0 0,-48 91 1645 0 0,12-15-4337 0 0,1 10-4122 0 0,-7 5 2048 0 0,-6 1-102 0 0</inkml:trace>
  <inkml:trace contextRef="#ctx0" brushRef="#br0" timeOffset="-761.692">1814 432 9570 0 0,'0'0'3030'0'0,"0"0"-759"0"0,0 0-509 0 0,0 0-263 0 0,0 0-274 0 0,0 0-267 0 0,0 0-200 0 0,0 0-129 0 0,0 0-98 0 0,0 0-98 0 0,0 0-38 0 0,0 0-43 0 0,-29 25-47 0 0,-88 80-38 0 0,52-26 147 0 0,60-73-396 0 0,1 0 0 0 0,1 0 0 0 0,-1 1 1 0 0,1-1-1 0 0,1 1 0 0 0,-1 0 1 0 0,1 0-1 0 0,0 0 0 0 0,0 0 1 0 0,1 0-1 0 0,0 0 0 0 0,0 0 0 0 0,1 1 1 0 0,0-1-1 0 0,0 0 0 0 0,1 0 1 0 0,0 1-1 0 0,1 4-18 0 0,2-7 9 0 0,1-1 0 0 0,-1 1 1 0 0,1-1-1 0 0,0 0 0 0 0,0 0 1 0 0,1-1-1 0 0,-1 1 0 0 0,1-1 0 0 0,-1-1 1 0 0,1 1-1 0 0,0-1 0 0 0,0 0 0 0 0,0 0 1 0 0,0 0-1 0 0,0-1 0 0 0,1 0 1 0 0,-1-1-1 0 0,0 1 0 0 0,1-1 0 0 0,2 0-9 0 0,9-2 99 0 0,-1-1 0 0 0,1-1 0 0 0,-1 0 0 0 0,0-1 0 0 0,-1-1 0 0 0,1-1 0 0 0,-1 0 0 0 0,0-1 0 0 0,-1 0 0 0 0,0-2 0 0 0,0 0 0 0 0,-1 0 0 0 0,0-1 0 0 0,-1-1 0 0 0,0 0 0 0 0,-1-1 0 0 0,-1-1-1 0 0,0 0 1 0 0,-1 0 0 0 0,4-8-99 0 0,12-17 83 0 0,-1-3-1 0 0,-3 0 1 0 0,-1-1-1 0 0,-3-1 1 0 0,-1 0-1 0 0,6-32-82 0 0,-19 64-32 0 0,-2-1 1 0 0,1 0-1 0 0,-2 0 0 0 0,0 0 0 0 0,0 0 0 0 0,-1-1 0 0 0,-1 1 1 0 0,0 0-1 0 0,-1 0 0 0 0,0 0 0 0 0,-1 0 0 0 0,0 1 0 0 0,-1-1 1 0 0,-1 1 31 0 0,3 6-23 0 0,0 0 0 0 0,-1 1 0 0 0,0 0 0 0 0,0-1 0 0 0,0 1 1 0 0,0 0-1 0 0,-1 0 0 0 0,0 1 0 0 0,0-1 0 0 0,0 1 0 0 0,-1 0 0 0 0,1 0 1 0 0,-1 0-1 0 0,0 1 0 0 0,0 0 0 0 0,-1-1 0 0 0,1 2 0 0 0,0-1 1 0 0,-1 1-1 0 0,0 0 0 0 0,1 0 0 0 0,-1 0 0 0 0,0 1 0 0 0,0 0 1 0 0,0 0-1 0 0,0 1 0 0 0,0-1 0 0 0,0 1 0 0 0,0 0 0 0 0,0 1 1 0 0,-1 0 22 0 0,-4 3 1 0 0,0 1 0 0 0,1 0 1 0 0,-1 1-1 0 0,1 0 1 0 0,0 1-1 0 0,0 0 0 0 0,1 0 1 0 0,0 1-1 0 0,0 0 0 0 0,1 1 1 0 0,0 0-1 0 0,0 0 1 0 0,1 1-1 0 0,1 0 0 0 0,-1 0 1 0 0,1 0-1 0 0,1 1 1 0 0,0 0-1 0 0,1 0 0 0 0,0 0 1 0 0,1 1-1 0 0,0 0 1 0 0,0-1-1 0 0,1 6-1 0 0,-2 0 29 0 0,0-1 0 0 0,2 1 1 0 0,0 0-1 0 0,0 0 0 0 0,2 0 0 0 0,0 0 1 0 0,1-1-1 0 0,1 1 0 0 0,0 0 0 0 0,1 0 1 0 0,1-1-1 0 0,1 1 0 0 0,0-1 0 0 0,7 13-29 0 0,-3-11 22 0 0,0-1 0 0 0,1 1-1 0 0,1-2 1 0 0,0 1 0 0 0,2-2-1 0 0,-1 0 1 0 0,2 0 0 0 0,2 1-22 0 0,6 4-69 0 0,1-1 1 0 0,0-1 0 0 0,2-1 0 0 0,0 0-1 0 0,1-2 1 0 0,1-2 0 0 0,0 0-1 0 0,0-1 1 0 0,21 4 68 0 0,19-1-5402 0 0,1-10-5266 0 0,-52-5 503 0 0</inkml:trace>
  <inkml:trace contextRef="#ctx0" brushRef="#br0" timeOffset="2303.936">6243 60 9098 0 0,'0'0'1934'0'0,"0"0"-107"0"0,0 0-150 0 0,0 0-52 0 0,0 0-73 0 0,0 0-154 0 0,0 0-218 0 0,0 0-254 0 0,0 0-292 0 0,0 0-236 0 0,0 0-112 0 0,0 0 40 0 0,0 0 86 0 0,-2 13 69 0 0,0 85 456 0 0,19 11 0 0 0,21 137-3 0 0,-33 27-693 0 0,-23-169-810 0 0,16-98 508 0 0,-13-5-9027 0 0,14-2 8748 0 0,-13-8-3433 0 0,4 0-4435 0 0,3 2 3444 0 0</inkml:trace>
  <inkml:trace contextRef="#ctx0" brushRef="#br0" timeOffset="2524.85">5952 502 7017 0 0,'0'0'3595'0'0,"0"0"-1750"0"0,0 0-638 0 0,0 0 22 0 0,0 0 131 0 0,0 0 80 0 0,0 0-66 0 0,0 0-141 0 0,0 0-150 0 0,0 0-172 0 0,0 0-169 0 0,32-8-113 0 0,105-26-75 0 0,254-45 1542 0 0,-301 71-1797 0 0,-52 8-4931 0 0,-22 0 16 0 0,-15-1-1628 0 0,-1-1 1938 0 0,0 1-2510 0 0</inkml:trace>
  <inkml:trace contextRef="#ctx0" brushRef="#br0" timeOffset="2994.18">6646 97 11594 0 0,'0'0'2174'0'0,"0"0"-1199"0"0,0 0-261 0 0,0 0 267 0 0,0 0 313 0 0,0 0 129 0 0,0 0-110 0 0,0 0-186 0 0,1 31-208 0 0,3 104-231 0 0,-13-25 222 0 0,6-75-662 0 0,0-9-94 0 0,0-1 0 0 0,2 0-1 0 0,1 1 1 0 0,2-1 0 0 0,0 0 0 0 0,5 23-154 0 0,-4-39 8 0 0,-1 0 0 0 0,2 1 1 0 0,-1-1-1 0 0,1 0 0 0 0,1-1 1 0 0,-1 1-1 0 0,2-1 0 0 0,-1 0 1 0 0,1 0-1 0 0,0-1 0 0 0,1 1 1 0 0,1 0-9 0 0,-4-6 9 0 0,1-1 1 0 0,-1 0-1 0 0,1 0 0 0 0,-1 0 1 0 0,1-1-1 0 0,-1 1 1 0 0,1-1-1 0 0,-1 0 0 0 0,1-1 1 0 0,-1 1-1 0 0,1-1 0 0 0,-1 1 1 0 0,1-2-1 0 0,-1 1 1 0 0,1 0-1 0 0,-1-1 0 0 0,0 0 1 0 0,0 0-1 0 0,0 0 1 0 0,0 0-1 0 0,0-1 0 0 0,0 1 1 0 0,-1-1-1 0 0,1 0 1 0 0,-1 0-1 0 0,0-1 0 0 0,0 1 1 0 0,0 0-1 0 0,1-3-9 0 0,25-17-12 0 0,-12 11 38 0 0,-14 9-27 0 0,1-1 0 0 0,-1 1-1 0 0,1 0 1 0 0,0 0 0 0 0,1 1 0 0 0,-1-1-1 0 0,0 1 1 0 0,1 0 0 0 0,-1 0 0 0 0,1 0-1 0 0,0 0 1 0 0,0 1 0 0 0,-1 0 0 0 0,1 0-1 0 0,0 0 1 0 0,0 1 0 0 0,0 0 0 0 0,0 0-1 0 0,0 0 1 0 0,2 1 1 0 0,-3 2 7 0 0,-1 0 0 0 0,0 1-1 0 0,0-1 1 0 0,0 1 0 0 0,-1 0 0 0 0,1 0-1 0 0,-1 0 1 0 0,0 0 0 0 0,0 1 0 0 0,0-1-1 0 0,0 1 1 0 0,-1-1 0 0 0,0 1 0 0 0,0-1-1 0 0,0 1 1 0 0,0 4-7 0 0,2 7 39 0 0,5 30 101 0 0,-8-40-124 0 0,0 0 0 0 0,1 0 0 0 0,-1-1 0 0 0,2 1 0 0 0,-1 0 0 0 0,0-1 0 0 0,1 1 0 0 0,0 0 0 0 0,0-1 0 0 0,1 0 0 0 0,0 0 0 0 0,0 0 0 0 0,0 0 0 0 0,3 4-16 0 0,3 1 12 0 0,27 7-4 0 0,-18-29-199 0 0,39-58-3307 0 0,-49 61 2490 0 0,15-18-4103 0 0,-11 8-4395 0 0,-8 12 2645 0 0</inkml:trace>
  <inkml:trace contextRef="#ctx0" brushRef="#br0" timeOffset="3610.105">7229 748 0 0 0,'0'0'1043'0'0,"0"0"1084"0"0,0 0 220 0 0,0 0-25 0 0,0 0-147 0 0,0 0-252 0 0,0 0-309 0 0,0 0-361 0 0,0 0-254 0 0,0 0-181 0 0,0 0-94 0 0,0 0-28 0 0,0 0-18 0 0,4 8 1410 0 0,46-12 1949 0 0,20-26-2746 0 0,-50 17-1093 0 0,-9 8-119 0 0,-1-2-1 0 0,0 1 0 0 0,0-1 0 0 0,0-1 0 0 0,-1 1 0 0 0,0-2 0 0 0,-1 1 0 0 0,0-1 0 0 0,5-7-78 0 0,-13 15 0 0 0,1 0 0 0 0,0 0 0 0 0,-1 0-1 0 0,1 0 1 0 0,0 0 0 0 0,-1 0 0 0 0,1 0-1 0 0,-1-1 1 0 0,0 1 0 0 0,1 0-1 0 0,-1 0 1 0 0,0-1 0 0 0,0 1 0 0 0,0 0-1 0 0,0 0 1 0 0,0-1 0 0 0,0 1 0 0 0,0 0-1 0 0,0 0 1 0 0,-1-1 0 0 0,1 1-1 0 0,0 0 1 0 0,-1 0 0 0 0,1 0 0 0 0,-1 0-1 0 0,1-1 1 0 0,-1 1 0 0 0,0 0 0 0 0,1 0-1 0 0,-1 0 1 0 0,0 0 0 0 0,0 0-1 0 0,0 0 1 0 0,0 1 0 0 0,0-1 0 0 0,0 0-1 0 0,0 0 1 0 0,0 1 0 0 0,0-1 0 0 0,0 0-1 0 0,0 1 1 0 0,0-1 0 0 0,0 1-1 0 0,-1-1 1 0 0,1 1 0 0 0,0 0 0 0 0,0 0-1 0 0,0-1 1 0 0,-1 1 0 0 0,0 0 0 0 0,-62-3-507 0 0,-40 58-88 0 0,74-34 508 0 0,18-13 68 0 0,-1 2 1 0 0,2 0 0 0 0,-1 1 0 0 0,1 0 0 0 0,1 0 0 0 0,0 1 0 0 0,1 0 0 0 0,0 1 0 0 0,1 0 0 0 0,0 1-1 0 0,1 0 1 0 0,0 0 0 0 0,1 0 0 0 0,1 1 18 0 0,3-11 7 0 0,1 1 1 0 0,0-1-1 0 0,0 0 0 0 0,0 0 1 0 0,0 0-1 0 0,1 1 0 0 0,0-1 0 0 0,-1 0 1 0 0,2 1-1 0 0,-1-1 0 0 0,0 0 0 0 0,1 1 1 0 0,0-1-1 0 0,0 0 0 0 0,0 0 1 0 0,0 0-1 0 0,1 0 0 0 0,0 0 0 0 0,0 0 1 0 0,0 0-1 0 0,0 0 0 0 0,0-1 1 0 0,1 1-1 0 0,0-1 0 0 0,0 0 0 0 0,0 0 1 0 0,0 0-1 0 0,0 0 0 0 0,0 0 0 0 0,1 0 1 0 0,-1-1-1 0 0,1 0 0 0 0,0 0 1 0 0,0 0-1 0 0,1 0-7 0 0,17 6 98 0 0,0-1-1 0 0,1-1 1 0 0,-1-1 0 0 0,1-1 0 0 0,0-1 0 0 0,0-1-1 0 0,0-1 1 0 0,1-1 0 0 0,-1-1 0 0 0,0-1 0 0 0,0-1-1 0 0,15-4-97 0 0,148-44-81 0 0,-110 21-4909 0 0,-64 26-1261 0 0,-1 0-5850 0 0</inkml:trace>
  <inkml:trace contextRef="#ctx0" brushRef="#br0" timeOffset="4742.147">8491 1105 7090 0 0,'0'0'3464'0'0,"0"0"-1221"0"0,0 0-569 0 0,0 0-96 0 0,0 0-65 0 0,0 0-104 0 0,0 0-148 0 0,0 0-167 0 0,0 0-193 0 0,0 0-222 0 0,0 0-165 0 0,0 0-105 0 0,0 0-49 0 0,-2-27-14 0 0,-2-86-30 0 0,23 43 124 0 0,-10 56-324 0 0,91-120 636 0 0,-67 95-595 0 0,129-115 373 0 0,-113 121-433 0 0,-48 33-94 0 0,1 1 0 0 0,-1 0 0 0 0,0 0-1 0 0,1-1 1 0 0,-1 1 0 0 0,0 0 0 0 0,1 0 0 0 0,-1 1 0 0 0,0-1-1 0 0,0 0 1 0 0,0 0 0 0 0,0 1 0 0 0,0-1 0 0 0,0 0 0 0 0,-1 1-1 0 0,1-1 1 0 0,0 1 0 0 0,-1-1 0 0 0,1 1 0 0 0,-1-1 0 0 0,1 1-1 0 0,-1-1 1 0 0,0 1 0 0 0,1 0 0 0 0,-1-1 0 0 0,0 1 0 0 0,0-1-1 0 0,0 1 1 0 0,-1 0 0 0 0,1-1 0 0 0,0 1 0 0 0,-1 1-3 0 0,1 0 8 0 0,0 25 63 0 0,-1-1-1 0 0,-1 1 1 0 0,-2-1 0 0 0,0 0 0 0 0,-2 0 0 0 0,-1 0 0 0 0,-2 0-71 0 0,-4 25 64 0 0,9 1-45 0 0,48-55 117 0 0,96-125 142 0 0,-45 32-227 0 0,8 14-107 0 0,-102 80 39 0 0,17 35-35 0 0,-14 274 473 0 0,-4-228-506 0 0,0-45-2360 0 0,4-32-421 0 0,7-2-6245 0 0,-7-2 4703 0 0,3 1-5059 0 0</inkml:trace>
  <inkml:trace contextRef="#ctx0" brushRef="#br0" timeOffset="5062.334">9602 686 9962 0 0,'0'0'1782'0'0,"0"0"-367"0"0,0 0-112 0 0,0 0-35 0 0,0 0-57 0 0,0 0-83 0 0,0 0-77 0 0,0 0-57 0 0,0 0-144 0 0,0 0-181 0 0,-26 31-160 0 0,-81 98-96 0 0,69-62 115 0 0,37-55-399 0 0,-1-8-106 0 0,1 0 0 0 0,0 0 0 0 0,0 0 1 0 0,0 0-1 0 0,1 0 0 0 0,-1 0 1 0 0,1 0-1 0 0,0 0 0 0 0,0 1 0 0 0,1-1 1 0 0,-1 0-1 0 0,1 0 0 0 0,0 0 1 0 0,0 0-1 0 0,0 0 0 0 0,0 0 1 0 0,1 0-1 0 0,0-1 0 0 0,0 1 0 0 0,0 0 1 0 0,0-1-1 0 0,0 1 0 0 0,1-1 1 0 0,0 0-1 0 0,-1 0 0 0 0,1 0 0 0 0,0 0 1 0 0,0 0-1 0 0,1-1 0 0 0,-1 0 1 0 0,1 1-1 0 0,-1-1 0 0 0,1 0 0 0 0,0-1 1 0 0,0 1-1 0 0,-1-1 0 0 0,1 1 1 0 0,0-1-1 0 0,3 0-23 0 0,5 0 92 0 0,0-1 0 0 0,0 0 1 0 0,0-1-1 0 0,1-1 0 0 0,-2 0 1 0 0,1 0-1 0 0,0-1 0 0 0,0-1 1 0 0,-1 0-1 0 0,0 0 0 0 0,0-1 0 0 0,0-1 1 0 0,0 0-1 0 0,-1 0 0 0 0,0-1 1 0 0,0 0-1 0 0,-1-1 0 0 0,0 0 1 0 0,0 0-1 0 0,-1-1 0 0 0,0 0 1 0 0,-1-1-1 0 0,0 0 0 0 0,0 0 0 0 0,-1 0 1 0 0,0-1-1 0 0,-1 0 0 0 0,1-3-92 0 0,-4 8-1 0 0,0 0 0 0 0,0 0-1 0 0,-1 0 1 0 0,0-1 0 0 0,0 1-1 0 0,0 0 1 0 0,-1-1 0 0 0,0 1-1 0 0,0 0 1 0 0,-1-1 0 0 0,0 1-1 0 0,0 0 1 0 0,0 0 0 0 0,-1 0-1 0 0,0 0 1 0 0,0 0 0 0 0,-1 0-1 0 0,1 0 1 0 0,-1 0 0 0 0,0 1-1 0 0,-1-1 1 0 0,1 1 0 0 0,-1 0-1 0 0,0 0 1 0 0,-1 1 0 0 0,1-1-1 0 0,-1 1 1 0 0,0 0 0 0 0,0 0-1 0 0,0 0 1 0 0,0 1 0 0 0,-1 0-1 0 0,1 0 1 0 0,-1 0 0 0 0,0 1-1 0 0,0 0 1 0 0,0 0 0 0 0,0 0-1 0 0,0 1 1 0 0,-1 0 0 0 0,1 0-1 0 0,-6 0 2 0 0,5 1-283 0 0,0 0 0 0 0,0 0-1 0 0,0 0 1 0 0,1 1 0 0 0,-1 0 0 0 0,0 1-1 0 0,0-1 1 0 0,1 1 0 0 0,-1 1-1 0 0,1-1 1 0 0,0 1 0 0 0,0 0-1 0 0,0 1 1 0 0,-1 0 283 0 0,-19 18-4803 0 0,5 6-4009 0 0,16-16-255 0 0</inkml:trace>
  <inkml:trace contextRef="#ctx0" brushRef="#br0" timeOffset="5582.132">9831 1065 12963 0 0,'0'0'4882'0'0,"0"0"-3023"0"0,0 0-811 0 0,0 0 43 0 0,0 0-72 0 0,0 0-123 0 0,0 0-94 0 0,0 0-86 0 0,0 0-108 0 0,0 0-137 0 0,0 0-119 0 0,0 0-101 0 0,-5-15-54 0 0,-17-46-27 0 0,20 58-155 0 0,1-1 0 0 0,0 0 0 0 0,0 0 0 0 0,0 0 0 0 0,1 0 0 0 0,-1 0 0 0 0,1 0 0 0 0,0 0 0 0 0,0 0 0 0 0,1 0 0 0 0,-1 0 0 0 0,1 0 0 0 0,0 0 0 0 0,0 0 0 0 0,0 0 0 0 0,0 1 0 0 0,1-1 0 0 0,-1 0 0 0 0,1 1 0 0 0,0-1 0 0 0,2-2-15 0 0,5-11 23 0 0,-1 2-15 0 0,1 0-1 0 0,1 1 1 0 0,0 0 0 0 0,0 1-1 0 0,1 0 1 0 0,1 0 0 0 0,11-8-8 0 0,-8 6 4 0 0,-15 16-9 0 0,-1 0 0 0 0,1 0 1 0 0,0 0-1 0 0,-1 0 0 0 0,1 0 1 0 0,0-1-1 0 0,0 1 0 0 0,0 0 1 0 0,0 0-1 0 0,0 0 0 0 0,0 0 1 0 0,0 0-1 0 0,0 0 1 0 0,1 0-1 0 0,-1 0 0 0 0,0 0 1 0 0,0 0-1 0 0,1 0 0 0 0,-1 0 1 0 0,1 0-1 0 0,-1-1 0 0 0,1 1 1 0 0,-1 0-1 0 0,1 0 0 0 0,-1 0 1 0 0,1-1-1 0 0,0 1 0 0 0,0 0 1 0 0,-1-1-1 0 0,1 1 0 0 0,0-1 1 0 0,0 1-1 0 0,-1-1 1 0 0,1 1-1 0 0,0-1 0 0 0,0 1 1 0 0,0-1-1 0 0,0 0 0 0 0,0 1 1 0 0,0-1-1 0 0,0 0 0 0 0,0 0 1 0 0,0 0-1 0 0,0 0 0 0 0,0 0 1 0 0,0 0-1 0 0,0 0 0 0 0,0 0 1 0 0,0 0-1 0 0,-1 0 1 0 0,1-1-1 0 0,0 1 0 0 0,0 0 1 0 0,0-1-1 0 0,0 1 0 0 0,0 0 1 0 0,0-1-1 0 0,0 1 0 0 0,-1-1 1 0 0,1 0-1 0 0,0 1 0 0 0,0-1 1 0 0,-1 1-1 0 0,1-1 0 0 0,0 0 1 0 0,-1 0-1 0 0,1 0 1 0 0,-1 1-1 0 0,1-1 0 0 0,0-1 5 0 0,-5 142-30 0 0,5-139 30 0 0,-1 0 0 0 0,1 0 0 0 0,0 0 0 0 0,0 0 0 0 0,0 0 0 0 0,0 0 0 0 0,0 0 0 0 0,0-1 0 0 0,0 1 0 0 0,0 0 0 0 0,0 0 0 0 0,0-1 0 0 0,0 1 0 0 0,1-1 0 0 0,-1 1 0 0 0,0-1 0 0 0,0 1 0 0 0,1-1 0 0 0,-1 0 0 0 0,0 0 0 0 0,1 1 0 0 0,-1-1 0 0 0,0 0 0 0 0,1 0 0 0 0,-1-1 0 0 0,0 1 0 0 0,1 0 0 0 0,-1 0 0 0 0,0 0 0 0 0,0-1 0 0 0,1 1 0 0 0,-1-1 0 0 0,0 1 0 0 0,0-1 0 0 0,1 0 0 0 0,-1 1 1 0 0,0-1-1 0 0,0 0 0 0 0,0 0 0 0 0,0 0 0 0 0,0 1 0 0 0,0-1 0 0 0,0 0 0 0 0,-1-1 0 0 0,1 1 0 0 0,0 0 0 0 0,0 0 0 0 0,-1 0 0 0 0,1 0 0 0 0,0-1 0 0 0,144-155 88 0 0,-130 142-98 0 0,1 0-1 0 0,1 1 1 0 0,0 1 0 0 0,1 1-1 0 0,0 0 1 0 0,1 2 0 0 0,3-2 10 0 0,-21 11-2 0 0,0 0 0 0 0,1 0 1 0 0,-1 0-1 0 0,1 1 0 0 0,-1-1 1 0 0,0 0-1 0 0,1 1 0 0 0,0-1 1 0 0,-1 1-1 0 0,1-1 0 0 0,-1 1 0 0 0,1 0 1 0 0,-1-1-1 0 0,1 1 0 0 0,0 0 1 0 0,-1 0-1 0 0,1 0 0 0 0,-1 1 1 0 0,1-1-1 0 0,0 0 0 0 0,-1 1 1 0 0,1-1-1 0 0,-1 0 0 0 0,1 1 0 0 0,-1 0 1 0 0,1-1-1 0 0,-1 1 0 0 0,1 0 1 0 0,-1 0-1 0 0,0 0 0 0 0,0 0 1 0 0,1 0-1 0 0,-1 0 0 0 0,0 0 0 0 0,0 0 1 0 0,0 1-1 0 0,0-1 0 0 0,0 0 1 0 0,0 1-1 0 0,0-1 0 0 0,-1 0 1 0 0,1 1-1 0 0,0-1 0 0 0,-1 1 0 0 0,1-1 1 0 0,-1 1-1 0 0,0 0 0 0 0,0-1 1 0 0,1 1-1 0 0,-1-1 0 0 0,0 1 1 0 0,0 0-1 0 0,0-1 0 0 0,0 1 1 0 0,-1 0 0 0 0,-5 151 171 0 0,4-145-245 0 0,1 1 0 0 0,0-1-1 0 0,1 1 1 0 0,0 0 0 0 0,0-1 0 0 0,0 1 0 0 0,1-1 0 0 0,1 1-1 0 0,-1-1 1 0 0,1 1 0 0 0,1-1 0 0 0,0 0 0 0 0,0 0 0 0 0,3 6 75 0 0,16-5-2940 0 0,-11-10-1024 0 0,-2 1-4668 0 0,1 0-2238 0 0</inkml:trace>
  <inkml:trace contextRef="#ctx0" brushRef="#br0" timeOffset="6352.798">10636 848 5289 0 0,'0'0'1811'0'0,"0"0"-252"0"0,0 0-228 0 0,0 0-119 0 0,0 0-25 0 0,0 0-20 0 0,0 0-11 0 0,0 0-75 0 0,0 0-169 0 0,0 0-120 0 0,0 0-56 0 0,0 0 19 0 0,0 0 41 0 0,13 11 22 0 0,42 36-22 0 0,-51-45-704 0 0,-1 0-1 0 0,0-1 1 0 0,1 1 0 0 0,0-1-1 0 0,-1 0 1 0 0,1 0 0 0 0,0 0-1 0 0,-1 0 1 0 0,1-1 0 0 0,0 0-1 0 0,0 1 1 0 0,0-1 0 0 0,0-1-1 0 0,-1 1 1 0 0,1 0 0 0 0,0-1-1 0 0,0 0 1 0 0,-1 0 0 0 0,1 0-1 0 0,0 0 1 0 0,-1-1 0 0 0,1 0-1 0 0,1-1-91 0 0,6-1 140 0 0,2-2-10 0 0,1-1 1 0 0,-1-1-1 0 0,0 0 0 0 0,-1-1 0 0 0,0 0 0 0 0,0-1 0 0 0,-1 0 0 0 0,0-1 0 0 0,-1-1 0 0 0,0 1 0 0 0,1-5-130 0 0,-8 12 25 0 0,0 1-1 0 0,0-1 0 0 0,-1 0 0 0 0,0-1 0 0 0,0 1 0 0 0,0 0 0 0 0,0 0 1 0 0,0-1-1 0 0,-1 1 0 0 0,0-1 0 0 0,0 0 0 0 0,0 1 0 0 0,-1-1 1 0 0,0 0-1 0 0,1 1 0 0 0,-2-1 0 0 0,1-3-24 0 0,0 6 5 0 0,1 0 0 0 0,-1 0-1 0 0,0-1 1 0 0,0 1 0 0 0,0 0 0 0 0,0 0 0 0 0,0-1-1 0 0,-1 1 1 0 0,1 0 0 0 0,-1 0 0 0 0,1-1 0 0 0,-1 1-1 0 0,0 0 1 0 0,0 0 0 0 0,0 0 0 0 0,0 0 0 0 0,0 0-1 0 0,0 0 1 0 0,-1 0 0 0 0,1 0 0 0 0,0 1 0 0 0,-1-1-1 0 0,0 0 1 0 0,1 1 0 0 0,-1 0 0 0 0,0-1 0 0 0,0 1-1 0 0,0 0 1 0 0,0 0 0 0 0,0 0 0 0 0,0 0-1 0 0,-2-1-4 0 0,-5-1-26 0 0,0 1-1 0 0,-1 0 0 0 0,1 0 0 0 0,0 1 1 0 0,-1 0-1 0 0,1 1 0 0 0,0 0 0 0 0,-1 0 1 0 0,1 1-1 0 0,-1 0 0 0 0,1 1 0 0 0,0 0 1 0 0,0 1-1 0 0,0 0 0 0 0,0 0 0 0 0,0 0 1 0 0,1 1-1 0 0,-1 1 0 0 0,-4 3 27 0 0,-6 4-26 0 0,2 0 0 0 0,-1 1-1 0 0,2 1 1 0 0,0 0 0 0 0,0 1-1 0 0,2 1 1 0 0,0 1 0 0 0,-2 3 26 0 0,9-10-12 0 0,0 0 1 0 0,1 1 0 0 0,0-1 0 0 0,1 1 0 0 0,0 0 0 0 0,1 1-1 0 0,0-1 1 0 0,0 1 0 0 0,2 0 0 0 0,-1 0 0 0 0,2 0-1 0 0,-1 0 1 0 0,1 12 11 0 0,2-19-1 0 0,-1 0 0 0 0,1 0-1 0 0,0-1 1 0 0,0 1 0 0 0,0 0-1 0 0,1-1 1 0 0,-1 1 0 0 0,1-1 0 0 0,1 1-1 0 0,-1-1 1 0 0,0 0 0 0 0,1 0-1 0 0,0 0 1 0 0,0 0 0 0 0,0 0-1 0 0,0-1 1 0 0,1 0 0 0 0,-1 1-1 0 0,1-1 1 0 0,0 0 0 0 0,0-1-1 0 0,0 1 1 0 0,0-1 0 0 0,1 0 0 0 0,-1 0-1 0 0,1 0 1 0 0,-1 0 0 0 0,1-1-1 0 0,0 0 1 0 0,1 1 1 0 0,149 13-91 0 0,-133-17-227 0 0,-1 0 1 0 0,1-2 0 0 0,-1-1-1 0 0,1 0 1 0 0,-1-2 0 0 0,-1 0 0 0 0,1-1-1 0 0,-2-2 1 0 0,12-6 317 0 0,35-23-6013 0 0,-1-6-6911 0 0,-51 37 10070 0 0</inkml:trace>
  <inkml:trace contextRef="#ctx0" brushRef="#br0" timeOffset="6929.525">11101 973 7570 0 0,'0'0'2220'0'0,"0"0"-279"0"0,0 0-122 0 0,0 0-126 0 0,0 0-186 0 0,0 0-226 0 0,0 0-252 0 0,0 0-210 0 0,0 0-202 0 0,0 0-117 0 0,0 0 1 0 0,0 0 95 0 0,0 0 89 0 0,-4 12 43 0 0,-11 35-2 0 0,55-72 718 0 0,101-123-333 0 0,-75 89-1018 0 0,-64 59-81 0 0,0 0-9 0 0,-1 0-34 0 0,-1 0-30 0 0,0 0-26 0 0,3 21-91 0 0,0 29 262 0 0,-4-44-83 0 0,1 0-1 0 0,-1 0 1 0 0,2 1-1 0 0,-1-1 1 0 0,1 0 0 0 0,0 0-1 0 0,0 0 1 0 0,0-1 0 0 0,1 1-1 0 0,0 0 1 0 0,0 0-1 0 0,0-1 1 0 0,1 1 0 0 0,0-1-1 0 0,0 0 1 0 0,0 0-1 0 0,1 0 1 0 0,0 0 0 0 0,3 3-1 0 0,-2-4 27 0 0,1 1 1 0 0,0-1-1 0 0,0 0 1 0 0,0-1-1 0 0,1 0 1 0 0,-1 0-1 0 0,1 0 1 0 0,0-1-1 0 0,0 0 1 0 0,0 0-1 0 0,0 0 1 0 0,0-1-1 0 0,0 0 1 0 0,0-1-1 0 0,0 0 1 0 0,0 0-1 0 0,0 0 1 0 0,1-1-1 0 0,0 0-27 0 0,3-3 60 0 0,-1 1 0 0 0,-1-1-1 0 0,1-1 1 0 0,0 0 0 0 0,-1 0-1 0 0,0-1 1 0 0,0 0 0 0 0,-1-1-1 0 0,0 0 1 0 0,0 0 0 0 0,0-1-1 0 0,-1 0 1 0 0,0 0 0 0 0,-1-1-1 0 0,2-2-59 0 0,78-133-1296 0 0,-28 11-3460 0 0,2-13-4932 0 0,-8 19-748 0 0,-13 45 8561 0 0,-19 40 2174 0 0,9-19-217 0 0,-17 43 3858 0 0,2 2 3583 0 0,-12 20-281 0 0,0 22-4625 0 0,-14 90 808 0 0,-17 46-1927 0 0,22-89-1169 0 0,0-2-256 0 0,2-1 0 0 0,4 1 0 0 0,3 20-73 0 0,5-59-102 0 0,-1-9-1461 0 0,-4-7-2849 0 0,-17-16-8253 0 0,7 0 4233 0 0</inkml:trace>
  <inkml:trace contextRef="#ctx0" brushRef="#br0" timeOffset="7180.701">11644 597 16756 0 0,'0'0'1753'0'0,"0"0"-522"0"0,0 0-325 0 0,0 0-118 0 0,0 0-79 0 0,0 0-106 0 0,0 0-89 0 0,0 0-126 0 0,33-8-90 0 0,107-24-69 0 0,29 20 131 0 0,-88 9-779 0 0,112-3 67 0 0,-129 6-3306 0 0,-2 3-3536 0 0,-40 0-4646 0 0</inkml:trace>
  <inkml:trace contextRef="#ctx0" brushRef="#br0" timeOffset="8712.016">13046 767 4049 0 0,'0'0'2271'0'0,"0"0"-704"0"0,0 0-229 0 0,0 0 214 0 0,0 0 266 0 0,0 0 6 0 0,0 0-269 0 0,0 0-435 0 0,0 0-437 0 0,0 0-307 0 0,0 0-161 0 0,-7 9-36 0 0,-78 133 1004 0 0,79-125-1088 0 0,-2 5 9 0 0,0 0 0 0 0,2 1 0 0 0,1 0 0 0 0,1 0-1 0 0,0 0 1 0 0,1 19-104 0 0,3-40 31 0 0,-1 0 1 0 0,1-1-1 0 0,0 1 0 0 0,0-1 0 0 0,0 1 0 0 0,1 0 0 0 0,-1-1 0 0 0,0 1 0 0 0,1 0 0 0 0,-1-1 0 0 0,1 1 0 0 0,-1-1 0 0 0,1 1 0 0 0,0-1 0 0 0,-1 1 0 0 0,1-1 1 0 0,0 0-1 0 0,0 1 0 0 0,0-1 0 0 0,0 0 0 0 0,0 0 0 0 0,1 0 0 0 0,-1 0 0 0 0,0 0 0 0 0,0 0 0 0 0,1 0 0 0 0,-1 0 0 0 0,1 0 0 0 0,-1 0 0 0 0,1-1 1 0 0,-1 1-1 0 0,1-1 0 0 0,-1 1 0 0 0,1-1 0 0 0,-1 1 0 0 0,1-1 0 0 0,0 0 0 0 0,-1 0 0 0 0,1 0 0 0 0,0 0 0 0 0,-1 0 0 0 0,1 0 0 0 0,-1-1 0 0 0,1 1 0 0 0,0 0 1 0 0,-1-1-1 0 0,1 1 0 0 0,-1-1 0 0 0,1 1 0 0 0,-1-1 0 0 0,1 0 0 0 0,-1 0 0 0 0,0 0 0 0 0,2-1-31 0 0,13-12 206 0 0,0-2 1 0 0,0 0-1 0 0,-2-1 1 0 0,0 0-1 0 0,-1-1 1 0 0,-1-1-1 0 0,0 0 0 0 0,-2-1 1 0 0,6-12-207 0 0,-8 15 49 0 0,44-144 127 0 0,-50 150-190 0 0,-1-1-1 0 0,-1 1 1 0 0,0-1-1 0 0,0 1 0 0 0,-1 0 1 0 0,-1-1-1 0 0,0 1 1 0 0,0 0-1 0 0,-1 0 1 0 0,-2-5 14 0 0,4 13-24 0 0,-1 1 0 0 0,1-1 1 0 0,0 0-1 0 0,-1 1 0 0 0,0-1 0 0 0,1 1 1 0 0,-1 0-1 0 0,0-1 0 0 0,0 1 0 0 0,0 0 1 0 0,-1 0-1 0 0,1 0 0 0 0,0 1 0 0 0,-1-1 1 0 0,1 0-1 0 0,-1 1 0 0 0,0 0 1 0 0,0-1-1 0 0,1 1 0 0 0,-1 0 0 0 0,0 1 1 0 0,0-1-1 0 0,0 0 0 0 0,0 1 0 0 0,0 0 1 0 0,0-1-1 0 0,0 1 0 0 0,0 0 0 0 0,0 1 1 0 0,0-1-1 0 0,0 0 0 0 0,0 1 0 0 0,1 0 1 0 0,-1 0-1 0 0,0 0 0 0 0,0 0 1 0 0,0 0-1 0 0,1 0 0 0 0,-1 1 0 0 0,0-1 24 0 0,3 0-1 0 0,-4 1-25 0 0,0 2 1 0 0,1-1-1 0 0,-1 0 1 0 0,1 1-1 0 0,0 0 1 0 0,0-1-1 0 0,0 1 1 0 0,0 1-1 0 0,1-1 0 0 0,0 0 1 0 0,-1 1-1 0 0,1-1 1 0 0,1 1-1 0 0,-1-1 1 0 0,1 1-1 0 0,0 0 1 0 0,0 0-1 0 0,0-1 0 0 0,1 6 26 0 0,1-8 7 0 0,1 0-1 0 0,0 0 0 0 0,1 0 0 0 0,-1 0 0 0 0,0-1 1 0 0,0 1-1 0 0,1-1 0 0 0,-1 0 0 0 0,1 1 0 0 0,-1-1 0 0 0,1 0 1 0 0,0 0-1 0 0,-1-1 0 0 0,1 1 0 0 0,0-1 0 0 0,0 1 0 0 0,-1-1 1 0 0,1 0-1 0 0,0 0 0 0 0,0 0 0 0 0,0 0 0 0 0,-1 0 0 0 0,1-1 1 0 0,0 1-1 0 0,-1-1 0 0 0,1 0 0 0 0,2-1-6 0 0,99-57 546 0 0,-78 38-427 0 0,-2-1 1 0 0,0-1 0 0 0,-2-1 0 0 0,0-1 0 0 0,-2-1-1 0 0,-1-1 1 0 0,-1 0 0 0 0,-1-2 0 0 0,-2 0 0 0 0,-1-1-1 0 0,-1 0 1 0 0,6-22-120 0 0,14-52 75 0 0,-10 6-50 0 0,-15 24 111 0 0,-8 73-156 0 0,-4 28-234 0 0,-9 68 206 0 0,1 76 53 0 0,-63 706-719 0 0,50-480-351 0 0,23-371 1168 0 0,-2 1 0 0 0,0-1 0 0 0,-2-1 0 0 0,0 1 0 0 0,-2-1 0 0 0,-1 0 0 0 0,-1-1 0 0 0,-1 0 0 0 0,-1 0 0 0 0,-1-2 0 0 0,-12 17-103 0 0,23-36 41 0 0,0 0-1 0 0,-1 0 1 0 0,1 0-1 0 0,-1 0 1 0 0,0 0-1 0 0,0 0 0 0 0,0-1 1 0 0,0 1-1 0 0,0-1 1 0 0,0 0-1 0 0,0 0 0 0 0,-1 0 1 0 0,1 0-1 0 0,-1-1 1 0 0,0 1-1 0 0,0-1 0 0 0,1 0 1 0 0,-1 0-1 0 0,0 0 1 0 0,0-1-1 0 0,0 1 0 0 0,0-1 1 0 0,0 0-1 0 0,0 0 1 0 0,0 0-1 0 0,0-1 1 0 0,1 1-1 0 0,-1-1 0 0 0,0 0 1 0 0,0 0-1 0 0,0-1 1 0 0,1 1-1 0 0,-1-1 0 0 0,1 1 1 0 0,-1-1-1 0 0,1 0 1 0 0,0-1-1 0 0,-1 1 0 0 0,1 0 1 0 0,-1-2-41 0 0,-4-12 40 0 0,1 1 1 0 0,1-1 0 0 0,0 0-1 0 0,1-1 1 0 0,1 1-1 0 0,0-1 1 0 0,1 0-1 0 0,1 0 1 0 0,1 0 0 0 0,0 0-1 0 0,1 0 1 0 0,1 0-1 0 0,1 0 1 0 0,3-13-41 0 0,-2 3-22 0 0,2-1 0 0 0,0 1 0 0 0,2 0-1 0 0,1 1 1 0 0,2 0 0 0 0,0 0 0 0 0,2 1 0 0 0,0 0 0 0 0,2 1 0 0 0,15-20 22 0 0,182-211-3587 0 0,-211 255 3582 0 0,63-61-3423 0 0,-35 38-782 0 0,-8 6-807 0 0,3-2-4750 0 0</inkml:trace>
  <inkml:trace contextRef="#ctx0" brushRef="#br0" timeOffset="9465.818">374 2114 10762 0 0,'0'0'2259'0'0,"0"0"-822"0"0,0 0-332 0 0,0 0-8 0 0,0 0 111 0 0,0 0 72 0 0,0 0-68 0 0,0 0-142 0 0,0 0-258 0 0,0 0-273 0 0,0 0-156 0 0,-1 10-65 0 0,-20 142 613 0 0,13 35-2766 0 0,-14-173-3566 0 0,12-17-4662 0 0,9 0 2949 0 0</inkml:trace>
  <inkml:trace contextRef="#ctx0" brushRef="#br0" timeOffset="9642.013">311 1753 4433 0 0,'0'0'3593'0'0,"0"0"-977"0"0,0 0-311 0 0,0 0-321 0 0,0 0-351 0 0,0 0-457 0 0,0 0-352 0 0,0 0-312 0 0,0 0-400 0 0,0 0-336 0 0,0 0-176 0 0,0 0-208 0 0,0 0-272 0 0,0 0-689 0 0,-7-55-1239 0 0,14 81-1873 0 0,1-11-3337 0 0</inkml:trace>
  <inkml:trace contextRef="#ctx0" brushRef="#br0" timeOffset="10028.014">640 2626 8914 0 0,'0'0'1888'0'0,"0"0"-267"0"0,0 0 24 0 0,0 0 76 0 0,0 0-88 0 0,0 0-234 0 0,0 0-234 0 0,0 0-215 0 0,0 0-207 0 0,2-37-173 0 0,9-116-123 0 0,5 52 215 0 0,21-16 52 0 0,-7 44-439 0 0,-30 72-283 0 0,0 1 1 0 0,0 0 0 0 0,0-1 0 0 0,0 1 0 0 0,0 0 0 0 0,0-1 0 0 0,0 1-1 0 0,1-1 1 0 0,-1 1 0 0 0,0 0 0 0 0,0-1 0 0 0,0 1 0 0 0,1 0 0 0 0,-1-1 0 0 0,0 1-1 0 0,1 0 1 0 0,-1-1 0 0 0,0 1 0 0 0,0 0 0 0 0,1 0 0 0 0,-1 0 0 0 0,0-1-1 0 0,1 1 1 0 0,-1 0 0 0 0,1 0 0 0 0,-1 0 0 0 0,0 0 0 0 0,1-1 0 0 0,-1 1 0 0 0,0 0-1 0 0,1 0 1 0 0,-1 0 0 0 0,1 0 0 0 0,-1 0 0 0 0,0 0 0 0 0,1 0 0 0 0,-1 0-1 0 0,1 0 1 0 0,-1 0 0 0 0,0 0 0 0 0,1 1 0 0 0,-1-1 0 0 0,1 0 0 0 0,-1 0 0 0 0,0 0-1 0 0,1 0 1 0 0,-1 1 0 0 0,0-1 0 0 0,1 0 0 0 0,-1 0 0 0 0,0 1 0 0 0,1-1 0 0 0,-1 0-1 0 0,0 1 1 0 0,0-1 0 0 0,1 0 0 0 0,-1 1 0 0 0,0-1 0 0 0,0 0 0 0 0,0 1-1 0 0,1-1 1 0 0,-1 0 0 0 0,0 1 0 0 0,0-1 0 0 0,0 1 0 0 0,0-1 7 0 0,15 124-134 0 0,-6-16 164 0 0,-9-104-7 0 0,0 0 0 0 0,0 1 0 0 0,1-1 0 0 0,0 0-1 0 0,0 0 1 0 0,0 0 0 0 0,0 0 0 0 0,1 0 0 0 0,0 0 0 0 0,0 0 0 0 0,0 0 0 0 0,0 0 0 0 0,0-1 0 0 0,1 1 0 0 0,0-1 0 0 0,-1 0 0 0 0,1 0 0 0 0,1 0 0 0 0,-1 0 0 0 0,0 0 0 0 0,1 0 0 0 0,-1-1 0 0 0,1 0-1 0 0,0 0 1 0 0,0 0 0 0 0,-1 0 0 0 0,1-1 0 0 0,1 1 0 0 0,-1-1 0 0 0,0 0 0 0 0,0 0 0 0 0,0 0 0 0 0,1-1 0 0 0,1 0-23 0 0,-2-2 102 0 0,0 0 1 0 0,0-1-1 0 0,1 1 1 0 0,-2-1 0 0 0,1 0-1 0 0,0-1 1 0 0,0 1-1 0 0,-1-1 1 0 0,0 1-1 0 0,0-1 1 0 0,0 0-1 0 0,0 0 1 0 0,-1 0-1 0 0,1-1 1 0 0,-1 1-1 0 0,1-4-102 0 0,6-7 207 0 0,5-7-103 0 0,-2-2-1 0 0,0 1 1 0 0,-1-1 0 0 0,-2-1 0 0 0,0 0-1 0 0,-2 0 1 0 0,-1-1 0 0 0,-1 0 0 0 0,0-7-104 0 0,3-36-2626 0 0,-2 58-812 0 0,-4 10-628 0 0,1 1-3844 0 0,-3 0-1383 0 0</inkml:trace>
  <inkml:trace contextRef="#ctx0" brushRef="#br0" timeOffset="10739.008">1219 2457 11306 0 0,'0'0'1658'0'0,"0"0"14"0"0,0 0 160 0 0,0 0-4 0 0,0 0-225 0 0,0 0-281 0 0,0 0-256 0 0,0 0-245 0 0,0 0-172 0 0,0 0-134 0 0,0 0-80 0 0,0 0-34 0 0,32-7-45 0 0,95-23-38 0 0,-85 11-42 0 0,-29 6-154 0 0,-2-1-1 0 0,0 0 1 0 0,-1-1 0 0 0,0 0 0 0 0,-1 0 0 0 0,-1-1 0 0 0,6-14-122 0 0,-12 26-21 0 0,-1-1-1 0 0,0 1 1 0 0,0 0 0 0 0,0-1 0 0 0,-1 1-1 0 0,1-1 1 0 0,-1 1 0 0 0,0-1-1 0 0,0 1 1 0 0,-1-1 0 0 0,1 1-1 0 0,-1-1 1 0 0,0 1 0 0 0,0 0-1 0 0,-1-1 1 0 0,1 1 0 0 0,-1 0 0 0 0,0 0-1 0 0,0 0 1 0 0,0 0 0 0 0,-1 0-1 0 0,1 1 1 0 0,-1-1 0 0 0,0 1-1 0 0,0-1 1 0 0,0 1 0 0 0,0 0 0 0 0,-1 0-1 0 0,1 1 1 0 0,-1-1 0 0 0,0 1-1 0 0,0-1 1 0 0,0 1 0 0 0,0 0-1 0 0,0 1 1 0 0,0-1 0 0 0,0 1-1 0 0,-1 0 1 0 0,1 0 0 0 0,0 0 0 0 0,-1 0-1 0 0,-2 1 22 0 0,0 0-92 0 0,0 0 0 0 0,0 1-1 0 0,0-1 1 0 0,0 2 0 0 0,0-1-1 0 0,0 1 1 0 0,1 0 0 0 0,-1 0-1 0 0,0 1 1 0 0,1 0 0 0 0,0 0-1 0 0,-1 0 1 0 0,1 1 0 0 0,1 0-1 0 0,-1 0 1 0 0,0 1 0 0 0,1-1 0 0 0,-3 4 92 0 0,-4 6-114 0 0,0 0 0 0 0,1 1 1 0 0,1 0-1 0 0,0 1 1 0 0,1 0-1 0 0,1 0 1 0 0,1 1-1 0 0,-1 3 114 0 0,4-6-15 0 0,0 0 0 0 0,1 0 0 0 0,1-1 0 0 0,1 2 1 0 0,0-1-1 0 0,0 0 0 0 0,1 0 0 0 0,1 0 0 0 0,1 4 15 0 0,0-12 20 0 0,1 0 1 0 0,-1 0 0 0 0,1 0-1 0 0,0 0 1 0 0,0 0-1 0 0,1-1 1 0 0,0 0 0 0 0,0 0-1 0 0,0 0 1 0 0,0 0 0 0 0,1 0-1 0 0,0-1 1 0 0,0 0-1 0 0,0 0 1 0 0,1 0 0 0 0,-1-1-1 0 0,1 0 1 0 0,0 0 0 0 0,-1 0-1 0 0,1 0 1 0 0,1-1 0 0 0,-1 0-1 0 0,0-1 1 0 0,1 1-1 0 0,-1-1 1 0 0,0-1 0 0 0,1 1-1 0 0,-1-1 1 0 0,1 0 0 0 0,-1 0-1 0 0,1-1 1 0 0,2 0-21 0 0,9-2 141 0 0,1-1 1 0 0,-1 0-1 0 0,-1-1 0 0 0,1-1 1 0 0,-1-1-1 0 0,0 0 0 0 0,0-1 1 0 0,-1-1-1 0 0,0-1 0 0 0,-1 0 1 0 0,0-1-1 0 0,-1 0 1 0 0,0-2-1 0 0,0 1 0 0 0,7-11-141 0 0,0 1 128 0 0,0-1 0 0 0,-2 0 0 0 0,-1-2 0 0 0,-1 0 0 0 0,-1-1 0 0 0,-1 0 0 0 0,-1-1 0 0 0,4-16-128 0 0,-11 26 25 0 0,-2 8-19 0 0,0-1 0 0 0,-2 1 1 0 0,1-1-1 0 0,-1 0 0 0 0,0 0 0 0 0,-1 0 1 0 0,-1-1-1 0 0,1 1 0 0 0,-1 0 1 0 0,-1-1-1 0 0,-1-9-6 0 0,0 19-11 0 0,0 0 0 0 0,0 0 1 0 0,0 1-1 0 0,0-1 0 0 0,-1 0 0 0 0,1 0 0 0 0,0 1 1 0 0,-1-1-1 0 0,1 1 0 0 0,-1-1 0 0 0,1 1 1 0 0,0-1-1 0 0,-1 1 0 0 0,1 0 0 0 0,-1 0 1 0 0,1 0-1 0 0,-1 0 0 0 0,1 0 0 0 0,-1 0 1 0 0,1 0-1 0 0,-1 0 0 0 0,1 1 0 0 0,0-1 1 0 0,-1 1-1 0 0,1-1 0 0 0,-1 1 0 0 0,1-1 0 0 0,0 1 1 0 0,0 0-1 0 0,-1 0 0 0 0,1-1 0 0 0,0 1 1 0 0,0 0-1 0 0,0 0 0 0 0,0 0 0 0 0,0 0 1 0 0,0 0-1 0 0,0 1 0 0 0,0-1 0 0 0,0 0 1 0 0,0 0-1 0 0,1 1 0 0 0,-1-1 0 0 0,1 0 1 0 0,-1 1-1 0 0,1-1 11 0 0,-1 0-1 0 0,-5 6-11 0 0,-1 0 1 0 0,1 1 0 0 0,0 0-1 0 0,1 1 1 0 0,-1-1-1 0 0,2 1 1 0 0,-1 0 0 0 0,2 1-1 0 0,-1-1 1 0 0,1 0 0 0 0,0 1-1 0 0,1 0 1 0 0,0 0-1 0 0,1 0 1 0 0,-1 9 11 0 0,2-16-1 0 0,1 0 0 0 0,-1 0 1 0 0,1 0-1 0 0,-1 0 0 0 0,1-1 0 0 0,0 1 0 0 0,0 0 1 0 0,0-1-1 0 0,0 1 0 0 0,1 0 0 0 0,-1-1 0 0 0,1 0 1 0 0,0 1-1 0 0,-1-1 0 0 0,1 0 0 0 0,0 0 1 0 0,0 0-1 0 0,1 0 0 0 0,-1 0 0 0 0,0 0 0 0 0,0-1 1 0 0,1 1-1 0 0,-1-1 0 0 0,1 1 0 0 0,0-1 0 0 0,-1 0 1 0 0,1 0-1 0 0,1 0 1 0 0,89 18 115 0 0,-63-14-83 0 0,-23-4-7 0 0,1 2-1 0 0,-1-1 0 0 0,0 1 0 0 0,0 0 0 0 0,-1 1 1 0 0,1-1-1 0 0,-1 1 0 0 0,0 0 0 0 0,0 1 1 0 0,0 0-1 0 0,0 0 0 0 0,4 5-24 0 0,-7-3 42 0 0,0-1-1 0 0,0 1 1 0 0,0 1-1 0 0,-1-1 1 0 0,0 0 0 0 0,-1 0-1 0 0,1 1 1 0 0,-1-1-1 0 0,-1 1 1 0 0,0-1 0 0 0,0 1-1 0 0,0 0 1 0 0,-1-1-1 0 0,0 1 1 0 0,0-1 0 0 0,-1 1-42 0 0,-49 105 17 0 0,51-112-159 0 0,0 0 0 0 0,0-1 0 0 0,0 1 0 0 0,0 0 1 0 0,0-1-1 0 0,0 1 0 0 0,0 0 0 0 0,0-1 0 0 0,0 1 0 0 0,0 0 0 0 0,0-1 1 0 0,0 1-1 0 0,1 0 0 0 0,-1-1 0 0 0,0 1 0 0 0,1-1 0 0 0,-1 1 0 0 0,0-1 1 0 0,1 1-1 0 0,-1-1 0 0 0,0 1 0 0 0,1-1 0 0 0,-1 1 0 0 0,1-1 0 0 0,-1 1 1 0 0,1-1-1 0 0,-1 0 0 0 0,1 1 0 0 0,0-1 0 0 0,-1 0 0 0 0,1 1 0 0 0,-1-1 1 0 0,1 0-1 0 0,0 0 0 0 0,-1 1 0 0 0,1-1 0 0 0,0 0 0 0 0,-1 0 0 0 0,1 0 1 0 0,-1 0-1 0 0,1 0 0 0 0,0 0 0 0 0,-1 0 0 0 0,1 0 0 0 0,0 0 0 0 0,-1-1 1 0 0,1 1-1 0 0,0 0 0 0 0,-1 0 0 0 0,1 0 0 0 0,-1-1 0 0 0,1 1 0 0 0,0 0 1 0 0,-1-1 141 0 0,23-6-10507 0 0,-18 6 1032 0 0</inkml:trace>
  <inkml:trace contextRef="#ctx0" brushRef="#br0" timeOffset="11105.998">2482 1580 12987 0 0,'0'0'2830'0'0,"0"0"-456"0"0,0 0-531 0 0,0 0-419 0 0,0 0-341 0 0,0 0-251 0 0,0 0-192 0 0,0 0-142 0 0,0 0-93 0 0,0 0-49 0 0,0 0 0 0 0,0 0-4 0 0,0 0-5 0 0,-8 38-12 0 0,-25 119-63 0 0,10 17 377 0 0,1 27-359 0 0,12 215-281 0 0,31-308-1424 0 0,-19-103-1919 0 0,-10-13-6830 0 0,4 3 4987 0 0,0 2-2615 0 0</inkml:trace>
  <inkml:trace contextRef="#ctx0" brushRef="#br0" timeOffset="11366.784">2042 2221 15667 0 0,'0'0'1383'0'0,"0"0"-361"0"0,0 0-90 0 0,0 0 87 0 0,0 0 112 0 0,0 0-32 0 0,0 0-98 0 0,0 0-131 0 0,0 0-151 0 0,0 0-147 0 0,0 0-99 0 0,36-1-77 0 0,109-4-45 0 0,332-33 887 0 0,-461 37-2232 0 0,40 7 438 0 0,-41 3-4228 0 0,-3 6-5179 0 0,-12-11-1493 0 0</inkml:trace>
  <inkml:trace contextRef="#ctx0" brushRef="#br0" timeOffset="11533.964">2847 2376 11755 0 0,'0'0'1432'0'0,"0"0"-400"0"0,0 0-40 0 0,0 0-104 0 0,0 0-143 0 0,0 0-193 0 0,0 0-184 0 0,0 0-112 0 0,0 0-128 0 0,33 191-96 0 0,-25-176-88 0 0,-8 0-128 0 0,0-4-336 0 0,3 0-929 0 0,1-8-2199 0 0,-4 5-7971 0 0</inkml:trace>
  <inkml:trace contextRef="#ctx0" brushRef="#br0" timeOffset="11695.979">2821 2099 18540 0 0,'0'0'1560'0'0,"0"0"-439"0"0,0 0-217 0 0,0 0-336 0 0,0 0-280 0 0,0 0-184 0 0,0 0-128 0 0,0 0-168 0 0,0 0-104 0 0,0 0-144 0 0,0 0-296 0 0,0 0-385 0 0,0 0-775 0 0,0 0-1321 0 0,67-11-1960 0 0,-52 19-4809 0 0</inkml:trace>
  <inkml:trace contextRef="#ctx0" brushRef="#br0" timeOffset="12079.447">3412 2129 11210 0 0,'0'0'2710'0'0,"0"0"-280"0"0,0 0-179 0 0,0 0-286 0 0,0 0-257 0 0,0 0-276 0 0,0 0-362 0 0,0 0-333 0 0,0 0-303 0 0,0 0-231 0 0,0 0-81 0 0,0 0-30 0 0,0 0-12 0 0,-31 30-12 0 0,-100 96-26 0 0,-6 35 8 0 0,131-153-67 0 0,1 0-1 0 0,1 1 1 0 0,-1 0 0 0 0,1 0-1 0 0,1 0 1 0 0,0 0-1 0 0,0 1 1 0 0,1-1-1 0 0,0 1 1 0 0,0 0 0 0 0,1-1-1 0 0,0 1 1 0 0,1 9 17 0 0,2-16-10 0 0,-1-1 1 0 0,0 0-1 0 0,1 1 0 0 0,-1-1 1 0 0,1 0-1 0 0,0 0 1 0 0,-1 0-1 0 0,1 0 1 0 0,0 0-1 0 0,0 0 0 0 0,1-1 1 0 0,-1 1-1 0 0,0-1 1 0 0,0 1-1 0 0,1-1 1 0 0,-1 0-1 0 0,1 0 1 0 0,-1 0-1 0 0,1 0 0 0 0,0-1 1 0 0,-1 1-1 0 0,1-1 1 0 0,0 1-1 0 0,-1-1 1 0 0,1 0-1 0 0,0 0 1 0 0,-1 0-1 0 0,1 0 0 0 0,0-1 1 0 0,-1 1-1 0 0,1-1 1 0 0,0 1-1 0 0,-1-1 1 0 0,1 0-1 0 0,-1 0 1 0 0,2-1 9 0 0,15-7 13 0 0,0-1 0 0 0,-1-1 1 0 0,-1-1-1 0 0,0 0 0 0 0,0-1 1 0 0,-1-1-1 0 0,-1 0 0 0 0,-1-1 1 0 0,0-1-1 0 0,4-6-13 0 0,11-9 11 0 0,62-76 59 0 0,-81 97-83 0 0,19-9-44 0 0,-21 62 110 0 0,-7-33-50 0 0,0-1 0 0 0,1 0-1 0 0,1 1 1 0 0,-1-1 0 0 0,1 0 0 0 0,1-1-1 0 0,0 1 1 0 0,0-1 0 0 0,1 1 0 0 0,0-1 0 0 0,0 0-1 0 0,1-1 1 0 0,0 0 0 0 0,0 0 0 0 0,1 0-1 0 0,0 0 1 0 0,0-1 0 0 0,0 0 0 0 0,1-1 0 0 0,0 0-1 0 0,0 0 1 0 0,0 0 0 0 0,2-1-3 0 0,2 3 2 0 0,1-1 1 0 0,0-1-1 0 0,0 0 0 0 0,1 0 1 0 0,-1-2-1 0 0,1 0 0 0 0,0 0 1 0 0,0-1-1 0 0,0-1 0 0 0,0 0 1 0 0,0-1-1 0 0,5-1-2 0 0,27-17-1818 0 0,-33 7-1789 0 0,-5 0-3839 0 0,-4 4-4398 0 0</inkml:trace>
  <inkml:trace contextRef="#ctx0" brushRef="#br0" timeOffset="12774.203">2832 2162 0 0 0,'0'0'619'0'0,"0"0"1336"0"0,0 0 383 0 0,0 0-44 0 0,0 0-247 0 0,0 0-232 0 0,0 0-192 0 0,0 0-198 0 0,0 0-222 0 0,0 0-216 0 0,0 0-188 0 0,0 0-116 0 0,0 0-56 0 0,2-11 1469 0 0,17-7 1619 0 0,-4 2-3813 0 0,-62 52 1342 0 0,45-34-1250 0 0,-2 9-3007 0 0,18-12-6199 0 0,-3-2-2409 0 0</inkml:trace>
  <inkml:trace contextRef="#ctx0" brushRef="#br0" timeOffset="16999.937">4829 1915 0 0 0,'0'0'725'0'0,"0"0"525"0"0,0 0 370 0 0,0 0 218 0 0,0 0 121 0 0,0 0-54 0 0,12 7-208 0 0,120 49 3254 0 0,-111-50-4581 0 0,0-1 1 0 0,1-1-1 0 0,0-1 1 0 0,0-1 0 0 0,0-1-1 0 0,0-1 1 0 0,0-1-1 0 0,0 0 1 0 0,-1-2-1 0 0,1-1 1 0 0,0 0-1 0 0,-1-2 1 0 0,0 0 0 0 0,0-2-371 0 0,-14 4 86 0 0,0 0 1 0 0,0-1 0 0 0,0 0-1 0 0,-1 0 1 0 0,1-1 0 0 0,-1 1 0 0 0,-1-1-1 0 0,1-1 1 0 0,-1 1 0 0 0,0-1 0 0 0,-1 0-1 0 0,0 0 1 0 0,0 0 0 0 0,0-1 0 0 0,-1 1-1 0 0,0-1 1 0 0,0 0 0 0 0,-1 0 0 0 0,0 0-1 0 0,0 0 1 0 0,-1-1 0 0 0,0 1 0 0 0,-1 0-1 0 0,0 0 1 0 0,0-2-87 0 0,0-7 91 0 0,1 14-72 0 0,0 0-1 0 0,-1 0 1 0 0,1 0 0 0 0,-1 0 0 0 0,0 0 0 0 0,0 0-1 0 0,0 0 1 0 0,0 0 0 0 0,0 0 0 0 0,-1 0 0 0 0,0 0 0 0 0,1 1-1 0 0,-1-1 1 0 0,0 0 0 0 0,0 0 0 0 0,-1 0 0 0 0,1 1-1 0 0,0-1 1 0 0,-1 0 0 0 0,0 1 0 0 0,0 0 0 0 0,0-1 0 0 0,0 1-1 0 0,0 0 1 0 0,0 0 0 0 0,0 0 0 0 0,-1-1-19 0 0,1 3 2 0 0,-1-1 1 0 0,1 0-1 0 0,0 0 1 0 0,0 1-1 0 0,0-1 0 0 0,-1 1 1 0 0,1 0-1 0 0,0 0 1 0 0,-1 0-1 0 0,1 0 1 0 0,0 0-1 0 0,-1 0 1 0 0,1 0-1 0 0,0 1 1 0 0,0-1-1 0 0,-1 1 0 0 0,1 0 1 0 0,0 0-1 0 0,0 0 1 0 0,0 0-1 0 0,0 0 1 0 0,0 0-1 0 0,0 0 1 0 0,0 1-1 0 0,0-1 1 0 0,1 1-1 0 0,-1-1 1 0 0,0 1-1 0 0,1 0 0 0 0,-1-1 1 0 0,1 1-1 0 0,0 0 1 0 0,0 0-1 0 0,-1 0 1 0 0,1 0-1 0 0,1 0 1 0 0,-1 1-1 0 0,0-1 1 0 0,0 0-1 0 0,1 0 0 0 0,-1 1 1 0 0,1-1-1 0 0,0 0 1 0 0,0 1-3 0 0,-48 209 333 0 0,37-73 17 0 0,5 0-1 0 0,8 25-349 0 0,-1-42 157 0 0,2 26 31 0 0,0-68-94 0 0,-3 0 0 0 0,-3 0 0 0 0,-5 12-94 0 0,3-64 27 0 0,-1-1 0 0 0,-1 0 1 0 0,-1-1-1 0 0,-1 0 0 0 0,-1 0 0 0 0,-2-1 1 0 0,-8 15-28 0 0,15-32-4 0 0,0 0 0 0 0,-1 0 0 0 0,1-1 0 0 0,-2 0 1 0 0,1 0-1 0 0,-1 0 0 0 0,0-1 0 0 0,0 0 1 0 0,0 0-1 0 0,-1-1 0 0 0,0 0 0 0 0,0 0 1 0 0,-1-1-1 0 0,1 0 0 0 0,-1-1 0 0 0,0 0 0 0 0,0 0 1 0 0,0 0-1 0 0,0-2 0 0 0,-1 1 0 0 0,1-1 1 0 0,0 0-1 0 0,-4-1 4 0 0,9 0-6 0 0,1-1 0 0 0,0 0-1 0 0,0 0 1 0 0,0-1 0 0 0,-1 1 0 0 0,1-1 0 0 0,0 1 0 0 0,1-1 0 0 0,-1 0 0 0 0,0 0-1 0 0,0 0 1 0 0,1 0 0 0 0,-1-1 0 0 0,1 1 0 0 0,0-1 0 0 0,0 0 0 0 0,0 1-1 0 0,0-1 1 0 0,0 0 0 0 0,1 0 0 0 0,-1 0 0 0 0,1 0 0 0 0,0-1 0 0 0,0 1 0 0 0,0 0-1 0 0,0-1 7 0 0,-16-93-163 0 0,17 71 160 0 0,2 0-1 0 0,1 1 1 0 0,0-1 0 0 0,2 1-1 0 0,1 0 1 0 0,1 0 0 0 0,1 0-1 0 0,2 1 1 0 0,0 1 0 0 0,1-1-1 0 0,1 2 1 0 0,6-8 3 0 0,109-134-38 0 0,-81 114 61 0 0,-38 40-52 0 0,2 1 0 0 0,-1 0 1 0 0,1 0-1 0 0,1 1 0 0 0,-1 0 0 0 0,1 1 0 0 0,1 0 0 0 0,-1 1 0 0 0,1 1 0 0 0,0-1 0 0 0,10-1 29 0 0,54 4-5880 0 0,-26 4-4444 0 0,-36-4 5407 0 0,0 3 963 0 0</inkml:trace>
  <inkml:trace contextRef="#ctx0" brushRef="#br0" timeOffset="17281.324">5686 2416 7618 0 0,'0'0'2928'0'0,"0"0"-718"0"0,0 0-506 0 0,0 0-241 0 0,0 0-212 0 0,0 0-134 0 0,0 0-73 0 0,0 0-79 0 0,0 0-96 0 0,0 0-121 0 0,0 0-136 0 0,-27 36-123 0 0,-80 111-98 0 0,104-144-362 0 0,0 0 0 0 0,0 0 1 0 0,0 1-1 0 0,1-1 0 0 0,-1 1 0 0 0,1-1 0 0 0,0 1 0 0 0,0 0 1 0 0,0 0-1 0 0,0 0 0 0 0,1 0 0 0 0,0 0 0 0 0,0 0 1 0 0,0 0-1 0 0,0 1 0 0 0,0-1 0 0 0,1 0 0 0 0,0 2-29 0 0,1 5 120 0 0,-2-6-75 0 0,0-1 0 0 0,1 1 0 0 0,0-1 0 0 0,0 1 0 0 0,0-1 0 0 0,0 1-1 0 0,1-1 1 0 0,0 0 0 0 0,0 1 0 0 0,0-1 0 0 0,0 0 0 0 0,1 1 0 0 0,-1-1-1 0 0,1 0 1 0 0,0 0 0 0 0,1 0 0 0 0,-1 0 0 0 0,1-1 0 0 0,-1 1-1 0 0,1-1 1 0 0,0 1 0 0 0,0-1 0 0 0,1 0 0 0 0,-1 0 0 0 0,1 0 0 0 0,-1-1-1 0 0,1 1 1 0 0,0-1 0 0 0,0 0 0 0 0,0 0 0 0 0,0-1 0 0 0,0 1-1 0 0,1-1 1 0 0,-1 1 0 0 0,2-1-45 0 0,1-1 62 0 0,1 1 0 0 0,0-2 0 0 0,-1 1-1 0 0,1-1 1 0 0,0 0 0 0 0,-1 0 0 0 0,1-1-1 0 0,-1 0 1 0 0,0-1 0 0 0,0 1 0 0 0,0-1 0 0 0,0-1-1 0 0,0 1 1 0 0,0-1 0 0 0,-1-1 0 0 0,0 1 0 0 0,0-1-1 0 0,0 0 1 0 0,0 0 0 0 0,-1-1 0 0 0,4-4-62 0 0,-2 4 27 0 0,-1 0 0 0 0,0-1 1 0 0,0 1-1 0 0,-1-1 0 0 0,0 0 0 0 0,0-1 1 0 0,-1 0-1 0 0,0 1 0 0 0,0-1 1 0 0,0-1-1 0 0,-1 1 0 0 0,-1 0 0 0 0,1-1 1 0 0,-1 1-1 0 0,-1-1 0 0 0,0 0 1 0 0,0 0-1 0 0,0 1 0 0 0,-1-1 0 0 0,-1 0 1 0 0,1 0-1 0 0,-2 0 0 0 0,1 1 1 0 0,-2-6-28 0 0,0 7-32 0 0,0 1 0 0 0,-1 0 0 0 0,1 0 0 0 0,-1 0 0 0 0,0 1 0 0 0,-1-1 0 0 0,1 1 0 0 0,-1 0 0 0 0,0 0 0 0 0,0 1 0 0 0,-1 0 1 0 0,1 0-1 0 0,-1 0 0 0 0,0 0 0 0 0,-4-1 32 0 0,-63-9-3810 0 0,53 33-1686 0 0,9 10-3859 0 0,9-24 6423 0 0,1 4-2573 0 0</inkml:trace>
  <inkml:trace contextRef="#ctx0" brushRef="#br0" timeOffset="17547.356">6022 2718 5889 0 0,'0'0'2633'0'0,"0"0"-481"0"0,0 0-243 0 0,0 0-62 0 0,0 0-76 0 0,0 0-114 0 0,0 0-154 0 0,0 0-200 0 0,0 0-209 0 0,0 0-175 0 0,0 0-103 0 0,0 0-61 0 0,0 0-74 0 0,-3 5-73 0 0,1-1-559 0 0,2-4-29 0 0,0 1-1 0 0,0-1 1 0 0,0 1 0 0 0,0-1-1 0 0,0 1 1 0 0,0-1 0 0 0,0 1-1 0 0,0-1 1 0 0,-1 1 0 0 0,1-1 0 0 0,0 1-1 0 0,0-1 1 0 0,-1 1 0 0 0,1-1-1 0 0,0 1 1 0 0,-1-1 0 0 0,1 1-1 0 0,0-1 1 0 0,-1 0 0 0 0,1 1 0 0 0,-1-1-1 0 0,1 0 1 0 0,0 1 0 0 0,-1-1-1 0 0,1 0 1 0 0,-1 0 0 0 0,1 1-1 0 0,-1-1 1 0 0,1 0 0 0 0,-1 0 0 0 0,1 0-1 0 0,-1 0 1 0 0,1 0 0 0 0,-1 0-1 0 0,0 0 1 0 0,1 0 0 0 0,-1 0-1 0 0,1 0 1 0 0,-1 0 0 0 0,1 0 0 0 0,-1 0-1 0 0,1 0 1 0 0,-1 0 0 0 0,1 0-1 0 0,-1-1 1 0 0,1 1 0 0 0,-1 0-1 0 0,1 0 1 0 0,-1-1 0 0 0,1 1 0 0 0,-1 0-1 0 0,1-1 1 0 0,0 1 0 0 0,-1 0-1 0 0,1-1 1 0 0,-1 1 0 0 0,1-1-1 0 0,0 1 1 0 0,0 0 0 0 0,-1-1 0 0 0,1 1-1 0 0,0-1 1 0 0,0 1 0 0 0,-1-1-1 0 0,1 1 1 0 0,0-1 0 0 0,0 0-20 0 0,-12-78 1006 0 0,12 63-936 0 0,18-106 246 0 0,39 0-253 0 0,-45 104-121 0 0,-3 3-175 0 0,0 0 0 0 0,2 1 1 0 0,-1 0-1 0 0,2 1 0 0 0,0 0 0 0 0,0 1 0 0 0,1 0 0 0 0,13-8 233 0 0,10 9-3324 0 0,-12 10-5878 0 0,-19 1-2688 0 0</inkml:trace>
  <inkml:trace contextRef="#ctx0" brushRef="#br0" timeOffset="19732.497">7255 2357 0 0 0,'0'0'221'0'0,"0"0"900"0"0,0 0 451 0 0,0 0 351 0 0,0 0 364 0 0,0 0 54 0 0,0 0-173 0 0,0 0-266 0 0,0 0-370 0 0,0 0-332 0 0,0 0-245 0 0,0 0-177 0 0,-22-5-122 0 0,-67-13-85 0 0,86 17-528 0 0,1 1 1 0 0,-1-1-1 0 0,0 1 0 0 0,1-1 1 0 0,-1 1-1 0 0,0 0 1 0 0,1 0-1 0 0,-1 0 1 0 0,0 1-1 0 0,0-1 0 0 0,1 1 1 0 0,-1-1-1 0 0,1 1 1 0 0,-1 0-1 0 0,0 0 0 0 0,1 0 1 0 0,0 0-1 0 0,-1 1 1 0 0,1-1-1 0 0,0 1 1 0 0,-1-1-1 0 0,1 1 0 0 0,0 0 1 0 0,0 0-1 0 0,1 0 1 0 0,-3 1-44 0 0,-1 4 127 0 0,-3-1-24 0 0,1 1 0 0 0,0 0-1 0 0,0 1 1 0 0,1-1 0 0 0,0 1 0 0 0,1 1-1 0 0,0-1 1 0 0,0 1 0 0 0,0 0 0 0 0,1 0 0 0 0,1 0-1 0 0,-1 1 1 0 0,2-1 0 0 0,-1 1 0 0 0,1 1-103 0 0,1-1 87 0 0,4 88 452 0 0,-2-95-506 0 0,0 0 1 0 0,1 0 0 0 0,-1 0 0 0 0,0 0-1 0 0,1 0 1 0 0,0 0 0 0 0,-1 0 0 0 0,1-1-1 0 0,0 1 1 0 0,1-1 0 0 0,-1 1-1 0 0,0-1 1 0 0,1 0 0 0 0,-1 0 0 0 0,1 0-1 0 0,0 0 1 0 0,0 0 0 0 0,-1 0 0 0 0,1-1-1 0 0,0 0 1 0 0,1 1 0 0 0,-1-1 0 0 0,0 0-1 0 0,0-1 1 0 0,0 1 0 0 0,1 0 0 0 0,-1-1-1 0 0,0 0 1 0 0,1 0-34 0 0,8-1 102 0 0,-1-1 0 0 0,0 0 0 0 0,0-1 0 0 0,0 0 0 0 0,0-1 0 0 0,0 0 0 0 0,-1-1 0 0 0,0 0 0 0 0,0-1 0 0 0,0 0 0 0 0,0 0 0 0 0,-1-1 0 0 0,0 0 0 0 0,-1-1 0 0 0,0 0 0 0 0,0 0 0 0 0,0-1 0 0 0,-1 0 0 0 0,-1 0 0 0 0,1-1 0 0 0,-1 0-102 0 0,16-20 151 0 0,-2 0 0 0 0,-1-2 0 0 0,-1 0 0 0 0,-2 0 0 0 0,8-25-151 0 0,-2 116 128 0 0,15 147 106 0 0,-3 15-126 0 0,-20 59 86 0 0,-13-264-192 0 0,0 1-1 0 0,-1 0 1 0 0,-1 0 0 0 0,-1-1 0 0 0,-1 1 0 0 0,0-1 0 0 0,-1 1-1 0 0,0-1 1 0 0,-2 0 0 0 0,0 0 0 0 0,0-1 0 0 0,-2 0 0 0 0,0 0-1 0 0,-1-1 1 0 0,0 0 0 0 0,-10 11-2 0 0,8-13 2 0 0,7-7-1 0 0,-1 0 0 0 0,1 0 0 0 0,-1 0 0 0 0,0 0 0 0 0,0-1 0 0 0,0 0 0 0 0,0 0 0 0 0,-1-1 0 0 0,0 0 0 0 0,0 1 0 0 0,0-2 0 0 0,0 1 0 0 0,0-1 0 0 0,0 0 0 0 0,-1 0 0 0 0,1-1 0 0 0,-1 0 0 0 0,1 0 0 0 0,-2 0-1 0 0,5-3-5 0 0,0 0-1 0 0,0 0 1 0 0,0 0-1 0 0,1 0 1 0 0,-1 0-1 0 0,1-1 1 0 0,-1 1-1 0 0,1-1 1 0 0,0 0-1 0 0,0 1 1 0 0,0-1-1 0 0,0 0 1 0 0,0 0-1 0 0,1-1 0 0 0,-1 1 1 0 0,1 0-1 0 0,0 0 1 0 0,0-1-1 0 0,0 1 1 0 0,0-1-1 0 0,1 1 1 0 0,-1-1-1 0 0,1 1 1 0 0,0-1-1 0 0,0 1 1 0 0,0-1-1 0 0,1 1 1 0 0,-1-1-1 0 0,1 1 0 0 0,0-2 7 0 0,-1 3-2 0 0,0-20-6 0 0,1 0 0 0 0,1 0 0 0 0,1 1 1 0 0,1-1-1 0 0,1 0 0 0 0,0 1 0 0 0,2 0 0 0 0,0 1 0 0 0,5-8 7 0 0,9-9-23 0 0,2 1 0 0 0,1 0-1 0 0,2 2 1 0 0,1 1 0 0 0,2 1-1 0 0,1 1 1 0 0,1 2 0 0 0,22-15 23 0 0,55-57 86 0 0,61-52-34 0 0,-152 139-45 0 0,-1-1 0 0 0,-1 0-1 0 0,-1-1 1 0 0,0-1 0 0 0,-1 0-1 0 0,0 0 1 0 0,-2-2 0 0 0,5-10-7 0 0,-8-48 12 0 0,-10 74-20 0 0,0 0 0 0 0,0 0 0 0 0,0 0 0 0 0,-1 0 0 0 0,1 1 0 0 0,-1-1 0 0 0,0 1 0 0 0,1 0 0 0 0,-1 0 0 0 0,0 0 0 0 0,0 0 0 0 0,0 0 0 0 0,-1 1 0 0 0,1-1 0 0 0,0 1 0 0 0,-1 0 0 0 0,1 0 0 0 0,-1 0 1 0 0,1 0-1 0 0,-1 1 0 0 0,1-1 0 0 0,-1 1 0 0 0,1 0 0 0 0,-1 0 0 0 0,1 0 0 0 0,-1 1 0 0 0,0-1 0 0 0,1 1 0 0 0,-1 0 0 0 0,1 0 0 0 0,0 0 0 0 0,-1 0 0 0 0,-1 2 8 0 0,-11 5-20 0 0,1 2 0 0 0,0 0 0 0 0,1 0 0 0 0,-1 1 0 0 0,2 1-1 0 0,0 0 1 0 0,0 1 0 0 0,2 1 0 0 0,-1 0 0 0 0,2 0 0 0 0,0 1 0 0 0,0 0 0 0 0,-5 14 20 0 0,8-13 0 0 0,1-1 1 0 0,0 1 0 0 0,2 1 0 0 0,0-1-1 0 0,0 1 1 0 0,2 0 0 0 0,0 0-1 0 0,1 0 1 0 0,0 0 0 0 0,1 0 0 0 0,3 10-1 0 0,-2-21 6 0 0,0 0-1 0 0,1 0 1 0 0,0 0 0 0 0,0 0 0 0 0,0 0 0 0 0,1-1 0 0 0,0 1-1 0 0,0-1 1 0 0,1 0 0 0 0,-1 0 0 0 0,1 0 0 0 0,0 0 0 0 0,0-1-1 0 0,1 0 1 0 0,-1 1 0 0 0,1-1 0 0 0,0-1 0 0 0,0 1 0 0 0,0-1-1 0 0,1 0 1 0 0,-1 0 0 0 0,1-1 0 0 0,0 1 0 0 0,0-1 0 0 0,-1-1-1 0 0,1 1 1 0 0,0-1 0 0 0,1 0 0 0 0,0 0-6 0 0,6 0 27 0 0,0-1 0 0 0,0 0 0 0 0,1-1-1 0 0,-1 0 1 0 0,0-1 0 0 0,0 0 0 0 0,0-1 0 0 0,-1-1 0 0 0,1 0 0 0 0,-1-1-1 0 0,0 0 1 0 0,0-1 0 0 0,0 0 0 0 0,-1-1 0 0 0,9-7-27 0 0,219-148 129 0 0,-11 5-116 0 0,-153 126-97 0 0,-91 46 170 0 0,-208 107 194 0 0,195-104-239 0 0,17-11-36 0 0,-1 0 0 0 0,2 0 0 0 0,-1 2-1 0 0,1-1 1 0 0,1 2 0 0 0,-1-1 0 0 0,2 1 0 0 0,-1 1-1 0 0,1 0 1 0 0,-6 10-5 0 0,-14 38-8 0 0,26-45 3 0 0,1-10 2 0 0,0-1 0 0 0,1 0 0 0 0,-1 1 0 0 0,1 0 0 0 0,0-1-1 0 0,0 1 1 0 0,0 0 0 0 0,0-1 0 0 0,1 1 0 0 0,-1 0-1 0 0,1 0 1 0 0,0-1 0 0 0,0 1 0 0 0,1 0 0 0 0,-1 0 0 0 0,1 0-1 0 0,0-1 1 0 0,0 1 0 0 0,0 0 0 0 0,0-1 0 0 0,1 1 0 0 0,-1-1-1 0 0,1 1 1 0 0,0-1 0 0 0,0 0 0 0 0,0 0 0 0 0,0 0 0 0 0,1 0-1 0 0,-1 0 1 0 0,1 0 0 0 0,0-1 0 0 0,0 1 0 0 0,0-1 0 0 0,0 0-1 0 0,0 0 1 0 0,0 0 0 0 0,1 0 0 0 0,1 0 3 0 0,2 0 4 0 0,1-2 0 0 0,0 1 1 0 0,-1-1-1 0 0,1 0 0 0 0,0 0 0 0 0,-1-1 1 0 0,1 0-1 0 0,-1 0 0 0 0,1-1 0 0 0,-1 0 1 0 0,0-1-1 0 0,0 1 0 0 0,1-1 1 0 0,0-1-6 0 0,13-9 28 0 0,1-1-1 0 0,-2-1 0 0 0,0 0 0 0 0,0-2 0 0 0,-2 0 0 0 0,2-4-26 0 0,13-10 3 0 0,95-126 46 0 0,-112 135-141 0 0,-20 33-25 0 0,-1 1 100 0 0,0 1 1 0 0,1 0-1 0 0,1-1 1 0 0,0 1-1 0 0,0 1 1 0 0,1-1-1 0 0,1 0 1 0 0,1 0 0 0 0,0 13 16 0 0,0-23-2 0 0,0-1 1 0 0,1 1 0 0 0,-1 0-1 0 0,0-1 1 0 0,1 1 0 0 0,0-1 0 0 0,0 1-1 0 0,0-1 1 0 0,0 1 0 0 0,0-1 0 0 0,0 0-1 0 0,1 1 1 0 0,-1-1 0 0 0,1 0 0 0 0,-1 0-1 0 0,1 0 1 0 0,0 0 0 0 0,0 0 0 0 0,0 0-1 0 0,0-1 1 0 0,0 1 0 0 0,0-1-1 0 0,1 1 1 0 0,-1-1 0 0 0,0 0 0 0 0,1 0-1 0 0,-1 0 1 0 0,1 0 0 0 0,-1 0 0 0 0,1-1-1 0 0,0 1 1 0 0,-1-1 0 0 0,3 1 1 0 0,2 0-3 0 0,1-1-1 0 0,-1 1 1 0 0,0-1 0 0 0,0-1-1 0 0,0 1 1 0 0,1-1 0 0 0,-1 0-1 0 0,0-1 1 0 0,0 0 0 0 0,0 0-1 0 0,0 0 1 0 0,2-2 3 0 0,143-112 162 0 0,-84 41-58 0 0,-50 56-97 0 0,-2-1 1 0 0,0-1-1 0 0,-2 0 1 0 0,0-1 0 0 0,-1-1-1 0 0,-2 0 1 0 0,3-8-8 0 0,-11 25-2 0 0,-1 0 0 0 0,0 0 0 0 0,0-1 1 0 0,-1 1-1 0 0,1-1 0 0 0,-1 1 0 0 0,-1-1 0 0 0,1 0 1 0 0,-1 1-1 0 0,0-1 0 0 0,-1 0 0 0 0,0 1 0 0 0,0-1 1 0 0,-1-4 1 0 0,-1 9-10 0 0,1 0 1 0 0,-1 0 0 0 0,1 0-1 0 0,-1 0 1 0 0,0 1 0 0 0,0-1-1 0 0,0 1 1 0 0,0 0 0 0 0,0 0 0 0 0,0 0-1 0 0,0 0 1 0 0,0 0 0 0 0,0 1-1 0 0,0-1 1 0 0,-1 1 0 0 0,1 0-1 0 0,0 0 1 0 0,0 0 0 0 0,0 1 0 0 0,-1-1-1 0 0,1 1 1 0 0,0-1 0 0 0,0 1-1 0 0,0 0 1 0 0,0 0 0 0 0,0 1 0 0 0,0-1-1 0 0,0 1 1 0 0,1-1 0 0 0,-1 1-1 0 0,0 0 1 0 0,1 0 0 0 0,-1 0-1 0 0,1 0 1 0 0,0 1 0 0 0,-1 0 9 0 0,-6 3-12 0 0,1 0 1 0 0,0 0-1 0 0,0 1 1 0 0,0 0 0 0 0,1 0-1 0 0,0 0 1 0 0,1 1-1 0 0,-1 1 1 0 0,2-1-1 0 0,-1 1 1 0 0,1 0 0 0 0,0 0-1 0 0,1 0 1 0 0,0 1-1 0 0,1-1 1 0 0,0 1-1 0 0,0 0 1 0 0,1 0-1 0 0,0 7 12 0 0,4-12-2 0 0,0-1 0 0 0,1 1-1 0 0,-1-1 1 0 0,1 0 0 0 0,0 0-1 0 0,1 0 1 0 0,-1 0-1 0 0,1 0 1 0 0,0-1 0 0 0,0 1-1 0 0,0-1 1 0 0,0 0-1 0 0,0 0 1 0 0,1-1 0 0 0,-1 1-1 0 0,1-1 1 0 0,0 0-1 0 0,-1 0 1 0 0,1-1 0 0 0,0 0-1 0 0,0 1 1 0 0,0-2 0 0 0,4 2 2 0 0,10 4 5 0 0,-10-4 15 0 0,1 1-1 0 0,-1 0 0 0 0,0 0 1 0 0,0 1-1 0 0,-1 1 1 0 0,1-1-1 0 0,-1 1 1 0 0,0 1-1 0 0,0-1 1 0 0,0 1-1 0 0,-1 1 1 0 0,0 0-1 0 0,0 0 0 0 0,-1 0 1 0 0,0 0-1 0 0,0 1 1 0 0,0 2-20 0 0,13 60 389 0 0,-32 36 25 0 0,1-27-744 0 0,31-72-3821 0 0,-2-11-5461 0 0,-9 0-2536 0 0</inkml:trace>
  <inkml:trace contextRef="#ctx0" brushRef="#br0" timeOffset="20879.546">10075 2471 0 0 0,'0'0'2314'0'0,"0"0"-495"0"0,0 0-47 0 0,0 0 183 0 0,0 0 194 0 0,0 0-38 0 0,0 0-225 0 0,0 0-283 0 0,0 0-330 0 0,0 0-285 0 0,0 0-193 0 0,0 0-148 0 0,0 0-83 0 0,-15 2-46 0 0,-49 8-28 0 0,62-10-454 0 0,0 1-1 0 0,0-1 0 0 0,0 1 0 0 0,0 0 0 0 0,0-1 0 0 0,0 1 0 0 0,0 0 0 0 0,1 0 1 0 0,-1 0-1 0 0,0 0 0 0 0,1 1 0 0 0,-1-1 0 0 0,1 0 0 0 0,-1 1 0 0 0,1-1 0 0 0,0 1 0 0 0,-1-1 1 0 0,1 1-1 0 0,0 0 0 0 0,0-1 0 0 0,0 1 0 0 0,0 0 0 0 0,1 0 0 0 0,-1 0 0 0 0,0 0 0 0 0,1 0 1 0 0,-1 0-1 0 0,1 1-35 0 0,-5 12 227 0 0,-4 6-58 0 0,1 1 0 0 0,1 0-1 0 0,0 0 1 0 0,2 1 0 0 0,1-1 0 0 0,1 1-1 0 0,1 0 1 0 0,0 15-169 0 0,2-35 43 0 0,0 0 1 0 0,1 1-1 0 0,-1-1 0 0 0,1 0 1 0 0,0 0-1 0 0,0 1 0 0 0,0-1 0 0 0,0 0 1 0 0,0 0-1 0 0,1 0 0 0 0,0 0 1 0 0,-1 0-1 0 0,1-1 0 0 0,0 1 1 0 0,0 0-1 0 0,0-1 0 0 0,1 1 0 0 0,-1-1 1 0 0,1 0-1 0 0,-1 0 0 0 0,1 0 1 0 0,0 0-1 0 0,0 0 0 0 0,0-1 1 0 0,0 1-1 0 0,0-1 0 0 0,0 0 0 0 0,0 0 1 0 0,0 0-1 0 0,0 0 0 0 0,1 0 1 0 0,-1-1-1 0 0,0 0 0 0 0,1 1 1 0 0,-1-1-1 0 0,0-1 0 0 0,1 1 0 0 0,-1 0 1 0 0,0-1-1 0 0,1 1 0 0 0,-1-1 1 0 0,0 0-1 0 0,0 0 0 0 0,0 0 1 0 0,0-1-1 0 0,0 1 0 0 0,0-1 0 0 0,0 0 1 0 0,2-1-44 0 0,16-12 105 0 0,-2-1 0 0 0,1-1 0 0 0,-2-1-1 0 0,-1 0 1 0 0,0-1 0 0 0,-1-1 0 0 0,-1-1 0 0 0,-1 0 0 0 0,-1-1 0 0 0,0 0 0 0 0,-2-1 0 0 0,3-10-105 0 0,-11 28-23 0 0,-1 0 1 0 0,0 0 0 0 0,0 0 0 0 0,0 0-1 0 0,-1-1 1 0 0,1 1 0 0 0,-1 0-1 0 0,0-1 1 0 0,-1 1 0 0 0,0-1-1 0 0,1 1 1 0 0,-2-1 0 0 0,1 1-1 0 0,-1-1 1 0 0,0 1 0 0 0,0-1 0 0 0,0 1-1 0 0,-1 0 1 0 0,1 0 0 0 0,-1 0-1 0 0,-1 0 1 0 0,1 0 0 0 0,-1 0-1 0 0,0 0 1 0 0,0 1 0 0 0,0-1-1 0 0,0 1 1 0 0,-1 0 0 0 0,0 0-1 0 0,0 0 1 0 0,0 1 0 0 0,0-1 0 0 0,-1 1-1 0 0,1 0 1 0 0,-1 0 0 0 0,0 1-1 0 0,0-1 1 0 0,0 1 0 0 0,0 0-1 0 0,0 0 1 0 0,0 1 0 0 0,-1 0-1 0 0,1 0 1 0 0,-2 0 22 0 0,1 0-60 0 0,0 1 0 0 0,0 0 0 0 0,0 0 0 0 0,0 1 0 0 0,0 0 0 0 0,1 0 0 0 0,-1 0 0 0 0,0 1 0 0 0,0-1 0 0 0,1 1-1 0 0,-1 1 1 0 0,1-1 0 0 0,0 1 0 0 0,0 0 0 0 0,0 0 0 0 0,0 1 0 0 0,0-1 0 0 0,1 1 0 0 0,-1 0 0 0 0,1 0 0 0 0,0 1 0 0 0,1-1 0 0 0,-1 1 0 0 0,0 1 60 0 0,4-5-2 0 0,1 0 1 0 0,-1 0 0 0 0,1 0 0 0 0,0 0 0 0 0,-1 0 0 0 0,1 0-1 0 0,0 0 1 0 0,0-1 0 0 0,-1 1 0 0 0,1 0 0 0 0,0-1 0 0 0,0 1 0 0 0,0 0-1 0 0,0-1 1 0 0,0 1 0 0 0,0-1 0 0 0,0 0 0 0 0,0 1 0 0 0,0-1 0 0 0,0 0-1 0 0,0 1 1 0 0,0-1 0 0 0,0 0 0 0 0,0 0 0 0 0,0 0 0 0 0,1 0-1 0 0,-1 0 1 0 0,0 0 0 0 0,0 0 0 0 0,0-1 0 0 0,0 1 0 0 0,0 0 0 0 0,0-1-1 0 0,0 1 1 0 0,0 0 0 0 0,1-1 1 0 0,2 1 32 0 0,5-2 34 0 0,0 0 0 0 0,0-1-1 0 0,0 0 1 0 0,0 0 0 0 0,-1 0-1 0 0,1-1 1 0 0,-1-1 0 0 0,0 1-1 0 0,0-2 1 0 0,-1 1 0 0 0,1-1-1 0 0,3-4-65 0 0,104-89 695 0 0,-31 7-267 0 0,-11 3-217 0 0,-24-20-98 0 0,-35 38-30 0 0,34 440-532 0 0,-29-97 409 0 0,-12 95 40 0 0,-34-88 41 0 0,-6-120-2 0 0,-32 28 66 0 0,51-159-99 0 0,14-29 6 0 0,0 1-1 0 0,0 0 1 0 0,0-1 0 0 0,0 1 0 0 0,-1 0 0 0 0,1-1 0 0 0,0 1-1 0 0,0 0 1 0 0,0-1 0 0 0,0 1 0 0 0,0 0 0 0 0,-1 0-1 0 0,1-1 1 0 0,0 1 0 0 0,0 0 0 0 0,0 0 0 0 0,-1-1-1 0 0,1 1 1 0 0,0 0 0 0 0,-1 0 0 0 0,1 0 0 0 0,0-1-1 0 0,0 1 1 0 0,-1 0 0 0 0,1 0 0 0 0,0 0 0 0 0,-1 0-1 0 0,1 0 1 0 0,0 0 0 0 0,-1 0 0 0 0,1 0 0 0 0,0-1-1 0 0,-1 1 1 0 0,1 0 0 0 0,0 0 0 0 0,-1 1 0 0 0,1-1 0 0 0,0 0-1 0 0,-1 0 1 0 0,1 0 0 0 0,0 0 0 0 0,-1 0 0 0 0,1 0-1 0 0,0 0 1 0 0,0 0 0 0 0,-1 1 0 0 0,1-1 0 0 0,0 0-1 0 0,-1 0 1 0 0,1 0 0 0 0,0 1 0 0 0,0-1 0 0 0,0 0-1 0 0,-1 0 1 0 0,1 1 0 0 0,0-1 0 0 0,0 0 0 0 0,0 0-1 0 0,-1 1 1 0 0,1-1 0 0 0,0 0 0 0 0,0 1 0 0 0,0-1-1 0 0,0 0-11 0 0,-4-51 11 0 0,3-1 0 0 0,2 0 0 0 0,2 0 0 0 0,3 0 0 0 0,2 1-1 0 0,2 0 1 0 0,2 1 0 0 0,3 0 0 0 0,6-13-11 0 0,-9 24-712 0 0,1 0 0 0 0,2 1 0 0 0,2 1 0 0 0,2 0 0 0 0,0 2 0 0 0,9-10 712 0 0,-25 41-295 0 0,31-40-4338 0 0,-10 19-4072 0 0,-14 14-656 0 0</inkml:trace>
  <inkml:trace contextRef="#ctx0" brushRef="#br0" timeOffset="21716.007">11323 2633 392 0 0,'0'0'3089'0'0,"0"0"-1193"0"0,0 0-449 0 0,0 0-33 0 0,0 0 51 0 0,0 0 16 0 0,0 0-94 0 0,0 0-150 0 0,0 0-203 0 0,0 0-233 0 0,0 0-185 0 0,0 0-99 0 0,0 0-40 0 0,1 36-32 0 0,4 112-26 0 0,3 3 716 0 0,0-63 878 0 0,-8-87-1555 0 0,0-1 82 0 0,0 0 63 0 0,0 0 47 0 0,0-9 605 0 0,33-196 58 0 0,15 68-1077 0 0,18 6-105 0 0,-41 89-81 0 0,-18 27-38 0 0,1 0-1 0 0,1 1 1 0 0,0 0-1 0 0,1 1 0 0 0,1 0 1 0 0,0 0-1 0 0,1 1 0 0 0,3-2-11 0 0,8-6-52 0 0,-14 43-245 0 0,5 72-1678 0 0,15-45-1782 0 0,23-24-3845 0 0,-7-21-1464 0 0,-35-5 5223 0 0</inkml:trace>
  <inkml:trace contextRef="#ctx0" brushRef="#br0" timeOffset="22689.297">12231 2464 2064 0 0,'0'0'3577'0'0,"0"0"-962"0"0,0 0-645 0 0,0 0-261 0 0,0 0-89 0 0,0 0-149 0 0,0 0-116 0 0,0 0-104 0 0,0 0-162 0 0,0 0-184 0 0,0 0-131 0 0,-35 20-108 0 0,-111 66-62 0 0,74-29 281 0 0,62-43-678 0 0,-73 103 1088 0 0,76-105-1256 0 0,1 0 0 0 0,0 1 0 0 0,1 0 0 0 0,0 0 0 0 0,1 0 0 0 0,0 1 0 0 0,1-1 0 0 0,1 1 0 0 0,0 0 1 0 0,1 0-1 0 0,0 7-39 0 0,1-19 9 0 0,1-1 1 0 0,-1 0-1 0 0,0 1 1 0 0,0-1-1 0 0,1 0 1 0 0,-1 1-1 0 0,0-1 0 0 0,1 0 1 0 0,0 0-1 0 0,-1 1 1 0 0,1-1-1 0 0,0 0 1 0 0,-1 0-1 0 0,1 0 1 0 0,0 0-1 0 0,0 0 1 0 0,0 0-1 0 0,0 0 1 0 0,0 0-1 0 0,0 0 1 0 0,0 0-1 0 0,0-1 1 0 0,1 1-1 0 0,-1 0 1 0 0,0-1-1 0 0,0 1 1 0 0,1-1-1 0 0,-1 1 1 0 0,0-1-1 0 0,1 0 1 0 0,-1 1-1 0 0,0-1 1 0 0,1 0-1 0 0,-1 0 1 0 0,0 0-1 0 0,1 0 1 0 0,-1 0-1 0 0,1 0 1 0 0,-1-1-1 0 0,1 1-9 0 0,54-19 750 0 0,96-109-58 0 0,-8-15-608 0 0,-143 143-91 0 0,-1 0 0 0 0,1 0 0 0 0,0 0 0 0 0,0 0 0 0 0,0 1 0 0 0,0-1 0 0 0,0 0 0 0 0,-1 0 0 0 0,1 1 0 0 0,0-1 0 0 0,0 0 0 0 0,0 1 0 0 0,-1-1 0 0 0,1 1 0 0 0,0-1-1 0 0,0 1 1 0 0,-1 0 0 0 0,1-1 0 0 0,-1 1 0 0 0,1-1 0 0 0,0 1 0 0 0,-1 0 0 0 0,1 0 0 0 0,-1-1 0 0 0,0 1 0 0 0,1 0 0 0 0,-1 0 0 0 0,1 0 0 0 0,-1-1 0 0 0,0 1 0 0 0,0 0 0 0 0,0 0 0 0 0,1 0 0 0 0,-1 0-1 0 0,0 0 1 0 0,0 0 0 0 0,0 0 0 0 0,0-1 0 0 0,-1 1 0 0 0,1 0 0 0 0,0 0 7 0 0,2 7-3 0 0,14 39 54 0 0,25 41-68 0 0,-37-82 20 0 0,-1-1 1 0 0,1 1-1 0 0,1-1 1 0 0,-1 0-1 0 0,1-1 1 0 0,0 1 0 0 0,0-1-1 0 0,0 0 1 0 0,1 0-1 0 0,-1 0 1 0 0,1-1-1 0 0,0 0 1 0 0,0 0 0 0 0,0 0-1 0 0,0-1 1 0 0,1 0-1 0 0,-1 0 1 0 0,1-1-1 0 0,-1 0 1 0 0,1 0 0 0 0,-1 0-1 0 0,1-1 1 0 0,0 0-1 0 0,-1 0 1 0 0,1-1-1 0 0,0 1 1 0 0,-1-1 0 0 0,1-1-1 0 0,-1 0 1 0 0,1 0-1 0 0,3-1-3 0 0,9-10 45 0 0,0-2 0 0 0,-1 1 1 0 0,0-2-1 0 0,-2 0 0 0 0,0-2 0 0 0,0 1 0 0 0,-2-2 0 0 0,0 0 0 0 0,0-3-45 0 0,20-23 42 0 0,23-54 16 0 0,-49 79 44 0 0,-9 21-38 0 0,-28 40-133 0 0,-80 122 117 0 0,99-148-37 0 0,3-6-8 0 0,1 0 0 0 0,1 0 0 0 0,-1 0 0 0 0,2 1 1 0 0,-1 0-1 0 0,1 0 0 0 0,1 0 0 0 0,0 0 1 0 0,0 1-1 0 0,1 1-3 0 0,2-9 1 0 0,-2 0-4 0 0,1 0 1 0 0,0-1-1 0 0,1 1 0 0 0,-1 0 1 0 0,1 0-1 0 0,-1 0 0 0 0,1-1 1 0 0,0 1-1 0 0,0 0 1 0 0,0 0-1 0 0,0 0 0 0 0,0 0 1 0 0,1 0-1 0 0,-1-1 0 0 0,1 1 1 0 0,0 0-1 0 0,0 0 1 0 0,0-1-1 0 0,0 1 0 0 0,0 0 1 0 0,1-1-1 0 0,-1 0 0 0 0,1 1 1 0 0,0-1-1 0 0,-1 0 1 0 0,1 1-1 0 0,0-1 0 0 0,0 0 1 0 0,1-1-1 0 0,-1 1 1 0 0,0 0-1 0 0,1 0 0 0 0,-1-1 1 0 0,1 0-1 0 0,-1 1 0 0 0,2-1 3 0 0,4 1 13 0 0,1 0-1 0 0,-1-1 0 0 0,1 0 0 0 0,0 0 1 0 0,0-1-1 0 0,-1-1 0 0 0,1 1 0 0 0,0-1 0 0 0,-1-1 1 0 0,1 1-1 0 0,-1-1 0 0 0,1-1 0 0 0,-1 0 1 0 0,0 0-1 0 0,0-1 0 0 0,0 1 0 0 0,0-2 1 0 0,-1 1-1 0 0,0-1 0 0 0,0 0 0 0 0,0-1 0 0 0,0 0-12 0 0,17-17 66 0 0,0-1-1 0 0,-1-1 0 0 0,-2 0 0 0 0,0-2 0 0 0,0-5-65 0 0,0-1 48 0 0,-3 0-1 0 0,-1-2 1 0 0,-1 0-1 0 0,-2-1 1 0 0,3-13-48 0 0,-4 4-12 0 0,-1-1 0 0 0,-2 0 0 0 0,-2-1 0 0 0,-3 0 0 0 0,-1 0 0 0 0,-2-27 12 0 0,-28-44-105 0 0,25 116 102 0 0,0-1-1 0 0,0 1 1 0 0,-1-1 0 0 0,1 1-1 0 0,0 0 1 0 0,-1-1 0 0 0,0 1-1 0 0,1 0 1 0 0,-1 0 0 0 0,0 0-1 0 0,0 0 1 0 0,0 0 0 0 0,-1 1-1 0 0,1-1 1 0 0,0 1 0 0 0,-1-1-1 0 0,1 1 1 0 0,0 0 0 0 0,-1 0-1 0 0,0 0 1 0 0,1 0 0 0 0,-1 0-1 0 0,0 1 1 0 0,1-1 0 0 0,-1 1-1 0 0,0-1 1 0 0,0 1 0 0 0,1 0-1 0 0,-1 0 1 0 0,0 1 0 0 0,0-1-1 0 0,1 1 1 0 0,-1-1 0 0 0,0 1-1 0 0,1 0 1 0 0,-1 0 0 0 0,1 0-1 0 0,-1 0 1 0 0,1 0 0 0 0,-1 0-1 0 0,0 1 4 0 0,-7 6-20 0 0,-1 1 0 0 0,1 0 0 0 0,1 0 0 0 0,-1 1 0 0 0,1 0 0 0 0,1 1 0 0 0,0 0 0 0 0,1 0 0 0 0,-2 4 20 0 0,-6 15 1 0 0,2 0-1 0 0,1 2 1 0 0,1 0-1 0 0,1 0 1 0 0,2 1-1 0 0,2 0 1 0 0,0 0-1 0 0,3 0 0 0 0,0 1 1 0 0,3-1-1 0 0,1 11 0 0 0,-1-29 4 0 0,0-1-1 0 0,1 0 0 0 0,1 1 0 0 0,0-1 0 0 0,1 0 0 0 0,1 0 1 0 0,0 0-1 0 0,1 0 0 0 0,0-1 0 0 0,1 0 0 0 0,1 0 0 0 0,0 0 1 0 0,1-1-1 0 0,0 0 0 0 0,0 0 0 0 0,2-1 0 0 0,-1 0 0 0 0,1-1 0 0 0,5 4-3 0 0,-2-4 25 0 0,1 0-1 0 0,0 0 0 0 0,1-1 0 0 0,0-1 0 0 0,1 0 0 0 0,-1-1 0 0 0,1-1 0 0 0,0 0 0 0 0,1-1 1 0 0,-1-1-1 0 0,1-1 0 0 0,0 0 0 0 0,10 0-24 0 0,-19-2-13 0 0,1 0 1 0 0,0-1-1 0 0,0 0 0 0 0,-1 0 1 0 0,1-1-1 0 0,0 0 1 0 0,0 0-1 0 0,-1-1 0 0 0,1 0 1 0 0,-1-1-1 0 0,0 0 0 0 0,0 0 1 0 0,0-1-1 0 0,0 1 1 0 0,1-2 12 0 0,32-31-1352 0 0,-21 2-3599 0 0,-13 22 299 0 0,-1 2-2699 0 0,-5 3-1716 0 0</inkml:trace>
  <inkml:trace contextRef="#ctx0" brushRef="#br0" timeOffset="22931.585">13390 2703 18036 0 0,'0'0'931'0'0,"0"0"-82"0"0,0 0 142 0 0,0 0 140 0 0,0 0-19 0 0,0 0-186 0 0,0 0-243 0 0,0 0-181 0 0,0 0-158 0 0,0 0-124 0 0,0 0-95 0 0,-5 33-68 0 0,-15 102-33 0 0,19-124-22 0 0,0 32-270 0 0,6-41 132 0 0,19-3-5629 0 0,-5-19-6572 0 0,-14 12 4910 0 0</inkml:trace>
  <inkml:trace contextRef="#ctx0" brushRef="#br0" timeOffset="23097.548">13393 2416 8242 0 0,'0'0'5633'0'0,"0"0"-3521"0"0,0 0-687 0 0,0 0-393 0 0,0 0-360 0 0,0 0-312 0 0,0 0-280 0 0,0 0-288 0 0,0 0-368 0 0,0 0-136 0 0,0 0-224 0 0,0 0-289 0 0,0 0-415 0 0,0 0-1233 0 0,-22-22-2144 0 0,26 29-1352 0 0</inkml:trace>
  <inkml:trace contextRef="#ctx0" brushRef="#br0" timeOffset="23318.089">13556 2608 10778 0 0,'0'0'2530'0'0,"0"0"-832"0"0,0 0-214 0 0,0 0 30 0 0,0 0-137 0 0,0 0-300 0 0,0 0-329 0 0,0 0-244 0 0,-6 33-177 0 0,-16 103-102 0 0,20-131-202 0 0,1-1 1 0 0,0 1-1 0 0,-1 0 0 0 0,2 0 1 0 0,-1 0-1 0 0,0 0 1 0 0,1-1-1 0 0,0 1 0 0 0,0 0 1 0 0,1 0-1 0 0,-1 0 0 0 0,1 0 1 0 0,0 0-1 0 0,0 0 0 0 0,1-1 1 0 0,0 1-1 0 0,-1 0 0 0 0,2 0-23 0 0,6 13 124 0 0,-7-14-69 0 0,0 0 0 0 0,0 0 0 0 0,0 0 0 0 0,0-1 0 0 0,1 1 0 0 0,-1 0 0 0 0,1-1 0 0 0,0 0-1 0 0,0 0 1 0 0,0 0 0 0 0,1 0 0 0 0,-1 0 0 0 0,1-1 0 0 0,-1 1 0 0 0,1-1 0 0 0,0 0 0 0 0,0 0 0 0 0,0 0 0 0 0,0-1 0 0 0,1 1 0 0 0,-1-1-1 0 0,0 0 1 0 0,0 0 0 0 0,1-1 0 0 0,-1 1 0 0 0,1-1 0 0 0,-1 0 0 0 0,0 0 0 0 0,1-1 0 0 0,-1 1 0 0 0,0-1 0 0 0,1 0 0 0 0,-1 0-55 0 0,7-2 166 0 0,-1 0 1 0 0,1-1 0 0 0,-1 0-1 0 0,0 0 1 0 0,0-1 0 0 0,0-1 0 0 0,-1 0-1 0 0,0 0 1 0 0,0-1 0 0 0,-1 0-1 0 0,1 0 1 0 0,3-6-167 0 0,-1 3 123 0 0,-2-1 0 0 0,0 0 0 0 0,0 0-1 0 0,-1-1 1 0 0,0 1 0 0 0,-1-2 0 0 0,-1 1 0 0 0,0-1 0 0 0,3-9-123 0 0,17-132-1897 0 0,-26 154 852 0 0,0 0-373 0 0,0 0-1707 0 0,-3 0 2461 0 0,3 0-3410 0 0,-1 0-4306 0 0,1 0 1258 0 0</inkml:trace>
  <inkml:trace contextRef="#ctx0" brushRef="#br0" timeOffset="23699.594">14209 2560 6561 0 0,'0'0'4541'0'0,"0"0"-1589"0"0,0 0-687 0 0,0 0-229 0 0,0 0-284 0 0,0 0-358 0 0,0 0-437 0 0,0 0-351 0 0,0 0-228 0 0,0 0-111 0 0,0 0-20 0 0,0 0-15 0 0,0 0-43 0 0,-13 10-33 0 0,-67 53 67 0 0,41-7-131 0 0,38-54-95 0 0,1 0 0 0 0,0 0 0 0 0,0 1 0 0 0,-1-1 0 0 0,1 0-1 0 0,1 1 1 0 0,-1-1 0 0 0,0 0 0 0 0,0 1 0 0 0,1-1 0 0 0,0 0 0 0 0,-1 1 0 0 0,1-1 0 0 0,0 0 0 0 0,0 0 0 0 0,0 0-1 0 0,0 0 1 0 0,0 0 0 0 0,1 0 0 0 0,-1 0 0 0 0,1 0 0 0 0,-1-1 0 0 0,1 1 0 0 0,0 0 0 0 0,-1-1 0 0 0,1 1 0 0 0,0-1-1 0 0,0 0 1 0 0,0 0 0 0 0,0 0 0 0 0,0 0 0 0 0,0 0 0 0 0,1 0 0 0 0,-1 0 0 0 0,0 0 0 0 0,0-1 0 0 0,1 0-1 0 0,-1 1 1 0 0,0-1 0 0 0,1 0 0 0 0,-1 0 0 0 0,0 0 0 0 0,1 0 3 0 0,6 3 12 0 0,-2-2 47 0 0,-1 1 1 0 0,1 0 0 0 0,-1 0 0 0 0,0 1 0 0 0,0 0 0 0 0,1 0 0 0 0,-2 0 0 0 0,1 1-1 0 0,0 0 1 0 0,-1 0 0 0 0,0 0 0 0 0,0 1 0 0 0,0-1 0 0 0,0 1 0 0 0,-1 0-1 0 0,0 1 1 0 0,0-1 0 0 0,0 1 0 0 0,-1 0 0 0 0,1 0 0 0 0,-2 0 0 0 0,1 0 0 0 0,-1 0-1 0 0,1 1 1 0 0,-2-1 0 0 0,1 1 0 0 0,-1 1-60 0 0,-1 3 361 0 0,1-8-305 0 0,-1-1 1 0 0,1 1 0 0 0,-1 0 0 0 0,0 0 0 0 0,0 0-1 0 0,0 0 1 0 0,-1 0 0 0 0,1 0 0 0 0,-1 0-1 0 0,1 0 1 0 0,-1 0 0 0 0,0-1 0 0 0,0 1-1 0 0,-1 0 1 0 0,1-1 0 0 0,0 1 0 0 0,-1-1 0 0 0,0 1-1 0 0,1-1 1 0 0,-1 1 0 0 0,0-1 0 0 0,-1 1-57 0 0,-101 42 97 0 0,54-46-7089 0 0,43-2-372 0 0,3-1-4938 0 0</inkml:trace>
</inkml:ink>
</file>

<file path=ppt/ink/ink9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10618 0 0,'0'0'3496'0'0,"0"0"-1719"0"0,0 0-738 0 0,0 0-120 0 0,0 0-27 0 0,0 0-50 0 0,0 0-122 0 0,0 0-164 0 0,0 0-157 0 0,0 0-150 0 0,0 0-99 0 0,-7 25-42 0 0,-23 78-40 0 0,23-46-54 0 0,13-34-808 0 0,-4-19-4104 0 0,1-3-4753 0 0,0-1 3147 0 0</inkml:trace>
</inkml:ink>
</file>

<file path=ppt/ink/ink9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2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14155 0 0,'0'0'1328'0'0,"0"0"-175"0"0,0 0-193 0 0,0 0 8 0 0,0 0-104 0 0,0 0-368 0 0,0 0-312 0 0,0 0-232 0 0,0 0-152 0 0,0 0-88 0 0,0 0-104 0 0,0 0-176 0 0,0 0-304 0 0,0 0-529 0 0,0 122-887 0 0,8-104-1729 0 0,3 1-1216 0 0,0-8 432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24.7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1 441,'43'0,"29"0,7 0,-6 0,-10 0,-20 0,-18 0</inkml:trace>
  <inkml:trace contextRef="#ctx0" brushRef="#br0" timeOffset="210.636">142 216,'-10'53,"-3"21,1 9,2-5,3-12,3-11,2-11,6-13,2-7,5-7,6-7,0-5</inkml:trace>
  <inkml:trace contextRef="#ctx0" brushRef="#br0" timeOffset="595.381">706 300,'79'395,"-65"-280,-13-115,0 1,0-1,0 1,0-1,0 1,0-1,0 1,0-1,0 0,0 0,0 0,0 0,1 1,-1-1,0-1,0 1,0 0,0 0,0 0,0-1,0 1,0 0,0-1,0 1,0-1,0 1,0-1,0 1,0-1,0 0,-1 0,1 1,0-1,0 0,-1 0,1 0,0 0,-1 0,1 0,-1 0,0 0,1 0,-1 0,0 0,1 0,-1 0,0 0,0 0,0 0,0 0,0 0,0 0,0 0,140-307,-9 110,-117 183,0 3</inkml:trace>
  <inkml:trace contextRef="#ctx0" brushRef="#br0" timeOffset="1044.492">594 74,'323'17,"-291"-12,-19-2,0-1,0-1,0 1,0-2,0 0,0-1,0 0,8-2,-20 2,0 1,0 0,0 0,-1-1,1 1,0-1,-1 1,1 0,0-1,-1 0,1 1,0-1,-1 1,1-1,-1 0,1 1,-1-1,0 0,1 1,-1-1,0 0,1 0,-1 0,0 1,0-1,0 0,1 0,-1 0,0 1,0-1,0 0,0 0,-1 0,1 0,0 1,0-1,0 0,-1 0,1 1,0-1,-1 0,1 0,-1 1,1-1,-1 0,1 1,-1-1,1 1,-2-1,-31-36,29 34,-12-11,1 3</inkml:trace>
</inkml:ink>
</file>

<file path=ppt/ink/ink9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3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 5457 0 0,'0'0'2006'0'0,"0"0"-134"0"0,0 0-9 0 0,0 0-4 0 0,0 0-154 0 0,0 0-293 0 0,0 0-232 0 0,0 0-162 0 0,0 0-130 0 0,0 0-61 0 0,0 0-35 0 0,0 0-25 0 0,0 0-7 0 0,-16 14-44 0 0,-82 64 409 0 0,30-27 215 0 0,67-51-1339 0 0,0 1 0 0 0,1 0 0 0 0,-1 0 0 0 0,1 0 0 0 0,-1 0 0 0 0,1 0 0 0 0,0 0 0 0 0,-1 0 1 0 0,1 0-1 0 0,0 0 0 0 0,0 0 0 0 0,0 0 0 0 0,-1 0 0 0 0,1 0 0 0 0,0 0 0 0 0,0 0 0 0 0,1 0 0 0 0,-1 0 0 0 0,0 0 0 0 0,0 0 0 0 0,0 0 1 0 0,1 0-1 0 0,-1 0 0 0 0,0 0 0 0 0,1 0 0 0 0,-1 0 0 0 0,1 0 0 0 0,-1 0 0 0 0,1 0 0 0 0,0 0 0 0 0,-1-1 0 0 0,1 1 0 0 0,0 0 0 0 0,0 0 1 0 0,-1-1-1 0 0,1 1 0 0 0,0 0 0 0 0,0-1 0 0 0,0 1 0 0 0,0-1 0 0 0,0 1 0 0 0,0-1 0 0 0,0 0-1 0 0,54 19 10 0 0,-39-15-10 0 0,66 17 10 0 0,-5 24-46 0 0,-75-43 46 0 0,0 0 0 0 0,-1-1 0 0 0,1 1-1 0 0,-1 1 1 0 0,1-1 0 0 0,-1 0-1 0 0,1 0 1 0 0,-1 0 0 0 0,0 1 0 0 0,0-1-1 0 0,0 1 1 0 0,-1-1 0 0 0,1 1 0 0 0,0-1-1 0 0,-1 1 1 0 0,0-1 0 0 0,0 1 0 0 0,1-1-1 0 0,-1 1 1 0 0,-1-1 0 0 0,1 1 0 0 0,0 0-1 0 0,-1-1 1 0 0,1 1 0 0 0,-1-1 0 0 0,0 1-1 0 0,0-1 1 0 0,0 0 0 0 0,0 1 0 0 0,0-1-1 0 0,0 0 1 0 0,-1 0 0 0 0,0 2-10 0 0,-6 5 4 0 0,0 0 0 0 0,0-1 0 0 0,-1 0 0 0 0,0-1 0 0 0,0 1-1 0 0,-1-2 1 0 0,0 1 0 0 0,0-2 0 0 0,-9 5-4 0 0,-32 19-1405 0 0,39-25-550 0 0,10-4-2344 0 0,1 0-4103 0 0,1 0-1511 0 0</inkml:trace>
</inkml:ink>
</file>

<file path=ppt/ink/ink9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524 158 8850 0 0,'0'0'1410'0'0,"0"0"-385"0"0,0 0 55 0 0,0 0 254 0 0,0 0 157 0 0,0 0 39 0 0,0 0-133 0 0,0 0-166 0 0,0 0-128 0 0,0 0-173 0 0,0 0-146 0 0,0 0-104 0 0,0 0-95 0 0,1 27-93 0 0,5 128 207 0 0,-5-106-345 0 0,0-18-241 0 0,-1-1 0 0 0,-1 0 0 0 0,-1 0 0 0 0,-2 1 0 0 0,-1-2 0 0 0,-7 23-113 0 0,-40 80-412 0 0,49-128-1203 0 0,-6 7 4049 0 0,6-8-4321 0 0,1-2-4510 0 0,1-1-6373 0 0,1-3 7764 0 0</inkml:trace>
  <inkml:trace contextRef="#ctx0" brushRef="#br0" timeOffset="295.969">77 184 8650 0 0,'0'0'2292'0'0,"0"0"-942"0"0,0 0-438 0 0,0 0 106 0 0,0 0 201 0 0,0 0 161 0 0,0 0 31 0 0,0 0-160 0 0,0 0-171 0 0,0 0-188 0 0,0 0-161 0 0,31 5-85 0 0,101 15-73 0 0,14-23 830 0 0,292-45-555 0 0,-436 48-942 0 0,-1 1 0 0 0,0-1 0 0 0,0 0 0 0 0,0 0 0 0 0,1 0-1 0 0,-1 1 1 0 0,0-1 0 0 0,0 0 0 0 0,0 1 0 0 0,0-1 0 0 0,0 1 0 0 0,0 0 0 0 0,0-1-1 0 0,0 1 1 0 0,0 0 0 0 0,0-1 0 0 0,0 1 0 0 0,0 0 0 0 0,0 0 0 0 0,-1 0 0 0 0,1 0-1 0 0,0 0 1 0 0,0 0 0 0 0,-1 0 0 0 0,1 0 0 0 0,-1 0 0 0 0,1 0 0 0 0,-1 0 0 0 0,0 1-1 0 0,1-1 1 0 0,-1 0 0 0 0,0 0 0 0 0,0 0 0 0 0,0 1 0 0 0,0-1 0 0 0,0 0 0 0 0,0 0-1 0 0,0 0 1 0 0,0 1 0 0 0,0-1 0 0 0,0 0 0 0 0,-1 0 0 0 0,1 0 0 0 0,-1 0 0 0 0,1 0-1 0 0,-1 1 95 0 0,-14 31-7679 0 0,8-22 1692 0 0,3-3-1673 0 0</inkml:trace>
  <inkml:trace contextRef="#ctx0" brushRef="#br0" timeOffset="10631.522">125 795 0 0 0,'0'0'380'0'0,"-8"3"219"0"0,-36 12 904 0 0,15-10 4555 0 0,29-5-5336 0 0,-16 6 4552 0 0,9-2-4068 0 0,12 0 4627 0 0,231-22-2931 0 0,-15-7-1798 0 0,-103 24-870 0 0,-81 8-203 0 0,10-3 71 0 0,-46-4-106 0 0,-1 0 11 0 0,1 0 5 0 0,1 0-8 0 0,-1 0-1 0 0,-1 0-11 0 0,0 0 5 0 0,0 0-18 0 0,0 0 11 0 0,0 0 22 0 0,0 0 19 0 0,0 0-40 0 0,0 0-27 0 0,0 0-10 0 0,0 0-24 0 0,0 0-29 0 0,0 0-36 0 0,0 0-36 0 0,0 0-51 0 0,0 0-81 0 0,0 0-90 0 0,0 0-125 0 0,-9 22-10792 0 0,1-15 5659 0 0,6-3-1357 0 0</inkml:trace>
  <inkml:trace contextRef="#ctx0" brushRef="#br0" timeOffset="11081.009">771 884 896 0 0,'0'0'2463'0'0,"0"0"-421"0"0,0 0-233 0 0,0 0-94 0 0,0 0-147 0 0,0 0-154 0 0,0 0-228 0 0,0 0-253 0 0,0 0-209 0 0,0 0-168 0 0,0 0-101 0 0,0 0-25 0 0,-8 3 16 0 0,5-2-442 0 0,-3 1 132 0 0,0 0 0 0 0,0 1 1 0 0,0 0-1 0 0,0 0 0 0 0,1 0 0 0 0,-1 0 0 0 0,1 1 0 0 0,0 0 0 0 0,0 0 0 0 0,1 1 0 0 0,-1-1 0 0 0,1 1 1 0 0,-1 1-137 0 0,-25 43 633 0 0,26-42-556 0 0,3-5-49 0 0,0 0 1 0 0,-1-1-1 0 0,1 1 0 0 0,0 0 1 0 0,0 0-1 0 0,0 0 1 0 0,0 0-1 0 0,0 0 1 0 0,0 0-1 0 0,1 0 1 0 0,-1 0-1 0 0,1 0 0 0 0,-1 1 1 0 0,1-1-1 0 0,0 0 1 0 0,0 0-1 0 0,0 0 1 0 0,0 0-1 0 0,0 1 0 0 0,0-1 1 0 0,1 0-1 0 0,-1 0 1 0 0,1 0-1 0 0,0 0 1 0 0,-1 0-1 0 0,1 0 0 0 0,0 0 1 0 0,0 0-1 0 0,0 0 1 0 0,0 0-1 0 0,1 0 1 0 0,-1 0-1 0 0,1-1 1 0 0,-1 1-1 0 0,1-1 0 0 0,-1 1 1 0 0,1-1-1 0 0,0 1 1 0 0,-1-1-1 0 0,1 0 1 0 0,0 0-1 0 0,2 1-28 0 0,99 4 2010 0 0,-94-7-1881 0 0,0-1 0 0 0,-1 1-1 0 0,1-2 1 0 0,-1 1 0 0 0,1-1 0 0 0,-1 0 0 0 0,0-1 0 0 0,0 0 0 0 0,-1 0 0 0 0,1-1 0 0 0,-1 0 0 0 0,0 0-1 0 0,0-1 1 0 0,0 0 0 0 0,-1 0 0 0 0,0-1 0 0 0,0 1 0 0 0,-1-1 0 0 0,0 0 0 0 0,3-5-129 0 0,-1-4 159 0 0,-6 14-163 0 0,0 0-1 0 0,0 1 1 0 0,0-1 0 0 0,0 0-1 0 0,0 0 1 0 0,0 0-1 0 0,0 0 1 0 0,0 1-1 0 0,-1-1 1 0 0,1 0 0 0 0,-1 0-1 0 0,0 0 1 0 0,1-1-1 0 0,-1 1 1 0 0,0 0-1 0 0,0 0 1 0 0,0 0 0 0 0,-1 0-1 0 0,1 0 1 0 0,0 0-1 0 0,-1 0 1 0 0,1 0-1 0 0,-1 0 1 0 0,0 0-1 0 0,1 1 1 0 0,-1-1 0 0 0,0 0-1 0 0,0 0 1 0 0,-1 0-1 0 0,1 1 1 0 0,0-1-1 0 0,0 1 1 0 0,-2-2 4 0 0,-4-3-362 0 0,-1 0 0 0 0,-1 1 0 0 0,1 0-1 0 0,-1 0 1 0 0,1 1 0 0 0,-2 0 0 0 0,1 1 0 0 0,0-1 0 0 0,0 2-1 0 0,-9-2 363 0 0,-21-1-4135 0 0,0 3-4077 0 0,25 2-735 0 0</inkml:trace>
  <inkml:trace contextRef="#ctx0" brushRef="#br0" timeOffset="11874.962">3 41 0 0 0,'0'0'289'0'0,"0"0"913"0"0,0 0 262 0 0,0 0-9 0 0,0 0-13 0 0,0 0-74 0 0,0 0-110 0 0,0 0-78 0 0,0 0-41 0 0,-1-3-3 0 0,1 2-1020 0 0,-1 1 1 0 0,1-1-1 0 0,0 0 0 0 0,0 1 0 0 0,0-1 0 0 0,0 1 1 0 0,0-1-1 0 0,0 1 0 0 0,0-1 0 0 0,0 0 1 0 0,0 1-1 0 0,0-1 0 0 0,0 1 0 0 0,0-1 0 0 0,0 1 1 0 0,0-1-1 0 0,0 0 0 0 0,1 1 0 0 0,-1-1 0 0 0,0 1 1 0 0,0-1-1 0 0,1 1 0 0 0,-1-1 0 0 0,0 1 0 0 0,1-1 1 0 0,-1 1-1 0 0,1 0 0 0 0,-1-1 0 0 0,0 1 0 0 0,1-1 1 0 0,-1 1-1 0 0,1 0 0 0 0,-1 0 0 0 0,1-1 1 0 0,-1 1-1 0 0,1 0 0 0 0,-1 0 0 0 0,1-1 0 0 0,-1 1 1 0 0,1 0-1 0 0,0 0 0 0 0,-1 0 0 0 0,1 0 0 0 0,-1 0 1 0 0,1 0-1 0 0,-1 0 0 0 0,1 0 0 0 0,0 0 0 0 0,-1 0 1 0 0,1 0-1 0 0,-1 0 0 0 0,1 0 0 0 0,-1 1 0 0 0,1-1 1 0 0,-1 0-1 0 0,1 0 0 0 0,0 0 0 0 0,-1 1 1 0 0,0-1-1 0 0,1 0 0 0 0,0 1-116 0 0,8-1-711 0 0,130 1 2796 0 0,47 0-187 0 0,133-17-1898 0 0,-136 8-615 0 0,-164 35-4690 0 0,-19-11 570 0 0,0-1-3323 0 0,0-7 4477 0 0</inkml:trace>
  <inkml:trace contextRef="#ctx0" brushRef="#br0" timeOffset="12657.339">1092 895 0 0 0,'0'0'1535'0'0,"0"0"364"0"0,0 0-116 0 0,0 0-197 0 0,0 0-149 0 0,0 0-151 0 0,0 0-168 0 0,0 0-185 0 0,0 0-206 0 0,0 0-227 0 0,0 0-140 0 0,0 0-41 0 0,0 0 37 0 0,-3 4 61 0 0,-15 21 494 0 0,17-24-848 0 0,1-1-1 0 0,-1 0 1 0 0,1 1 0 0 0,0-1-1 0 0,0 0 1 0 0,-1 1-1 0 0,1-1 1 0 0,0 1 0 0 0,0-1-1 0 0,-1 1 1 0 0,1-1-1 0 0,0 1 1 0 0,0-1 0 0 0,0 1-1 0 0,0-1 1 0 0,0 1-1 0 0,-1-1 1 0 0,1 1 0 0 0,0-1-1 0 0,0 1 1 0 0,0-1-1 0 0,0 1 1 0 0,1-1 0 0 0,-1 1-1 0 0,0-1 1 0 0,0 0-1 0 0,0 1 1 0 0,0-1 0 0 0,0 1-1 0 0,1-1 1 0 0,-1 1-1 0 0,0-1 1 0 0,0 1 0 0 0,1-1-1 0 0,-1 0 1 0 0,0 1-1 0 0,1-1 1 0 0,-1 0 0 0 0,0 1-1 0 0,1-1 1 0 0,-1 0-1 0 0,1 1 1 0 0,-1-1 0 0 0,0 0-1 0 0,1 0 1 0 0,-1 1-1 0 0,1-1 1 0 0,-1 0 0 0 0,1 0-1 0 0,-1 0 1 0 0,1 0 0 0 0,-1 0-1 0 0,1 0 1 0 0,-1 1-1 0 0,1-1 1 0 0,-1 0 0 0 0,1 0-1 0 0,-1-1 1 0 0,1 1-1 0 0,-1 0 1 0 0,1 0 0 0 0,-1 0-1 0 0,1 0 1 0 0,-1 0-1 0 0,1 0 1 0 0,-1-1 0 0 0,0 1-1 0 0,1 0-62 0 0,34-16 2862 0 0,-10-9-1090 0 0,-44 30-1734 0 0,-32 26-282 0 0,86-23-4371 0 0,-19-8-6019 0 0,-12 0 2031 0 0</inkml:trace>
</inkml:ink>
</file>

<file path=ppt/ink/ink9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4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 0 0 0,'0'0'1678'0'0,"0"0"69"0"0,0 0 113 0 0,0 0 178 0 0,0 0 85 0 0,0 0-108 0 0,0 0-259 0 0,0 0-335 0 0,0 0-350 0 0,0 0-284 0 0,0 0-218 0 0,-1 4-152 0 0,-28 92 1266 0 0,-2 89-41 0 0,-1 26-767 0 0,29-176-793 0 0,0-18-45 0 0,1 0 1 0 0,1 0 0 0 0,0 1-1 0 0,1-1 1 0 0,1 1-1 0 0,1-1 1 0 0,1 0 0 0 0,2 10-38 0 0,-3-25 31 0 0,0 1 1 0 0,0-1-1 0 0,0 1 1 0 0,0-1-1 0 0,0 1 1 0 0,1-1-1 0 0,-1 0 1 0 0,1 0-1 0 0,0-1 1 0 0,-1 1-1 0 0,1 0 1 0 0,0-1-1 0 0,0 0 1 0 0,0 1-1 0 0,0-1 1 0 0,0 0-1 0 0,0-1 1 0 0,1 1-1 0 0,-1 0 1 0 0,0-1-1 0 0,0 0 1 0 0,0 0-1 0 0,1 0 1 0 0,-1 0-1 0 0,0 0 1 0 0,0-1-1 0 0,1 1 1 0 0,-1-1-1 0 0,0 0 1 0 0,0 0-1 0 0,0 0 1 0 0,0-1-1 0 0,0 1 1 0 0,0-1-1 0 0,-1 1 1 0 0,1-1-1 0 0,0 0-31 0 0,28-22 192 0 0,-2-1-1 0 0,0-1 0 0 0,-2-1 1 0 0,-1-2-1 0 0,-1-1 1 0 0,-2 0-1 0 0,0-2 0 0 0,-3-1 1 0 0,0 0-1 0 0,8-25-191 0 0,61-166 452 0 0,-56 103-212 0 0,-32 88 732 0 0,-19 86-938 0 0,-3 36-9 0 0,3 2 0 0 0,5 0-1 0 0,-1 59-24 0 0,14 85 7 0 0,25-3-71 0 0,-23-194 7 0 0,-8 193-165 0 0,-20-150 152 0 0,-4-29 22 0 0,27-49 42 0 0,1 0 0 0 0,-1 0 0 0 0,0-1 0 0 0,-1 1 0 0 0,1-1 0 0 0,0 1 0 0 0,-1-1 0 0 0,1 0 0 0 0,-1 0 0 0 0,0 0 0 0 0,1-1 0 0 0,-1 0 0 0 0,0 1 0 0 0,0-1 0 0 0,0 0 0 0 0,0-1 0 0 0,0 1 0 0 0,0-1 0 0 0,0 0 0 0 0,-1 0 0 0 0,1 0 0 0 0,0 0 0 0 0,-2-1 6 0 0,3-1 0 0 0,0 0 1 0 0,0 0-1 0 0,0-1 0 0 0,1 1 0 0 0,-1 0 0 0 0,0-1 0 0 0,1 0 0 0 0,0 0 0 0 0,0 1 0 0 0,0-1 1 0 0,0-1-1 0 0,0 1 0 0 0,0 0 0 0 0,1 0 0 0 0,-1-1 0 0 0,1 1 0 0 0,0-1 0 0 0,0 1 0 0 0,1-1 1 0 0,-1 1-1 0 0,1-1 0 0 0,-1 0 0 0 0,1 1 0 0 0,0-3 0 0 0,-2-23-28 0 0,0 0 1 0 0,2-1-1 0 0,1 1 0 0 0,1 0 1 0 0,2 0-1 0 0,0 0 0 0 0,2 0 1 0 0,2 1-1 0 0,0-1 1 0 0,2 2-1 0 0,9-19 28 0 0,62-116-3965 0 0,-46 111 385 0 0,-7 19-4696 0 0,-27 30 7801 0 0,14-13-9252 0 0</inkml:trace>
</inkml:ink>
</file>

<file path=ppt/ink/ink9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5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9770 0 0,'0'0'2390'0'0,"0"0"-587"0"0,0 0-391 0 0,0 0-98 0 0,0 0-111 0 0,0 0-159 0 0,0 0-110 0 0,0 0-165 0 0,0 0-173 0 0,0 0-148 0 0,0 0-102 0 0,0 0-50 0 0,0 0-7 0 0,-16 26-7 0 0,-51 78-58 0 0,49-49 35 0 0,19-45-209 0 0,-1-8-41 0 0,0 1-1 0 0,-1-1 1 0 0,1 0-1 0 0,0 1 1 0 0,0-1-1 0 0,0 0 1 0 0,0 1 0 0 0,1-1-1 0 0,-1 0 1 0 0,1 1-1 0 0,-1-1 1 0 0,1 0 0 0 0,0 0-1 0 0,0 1 1 0 0,0-1-1 0 0,0 0 1 0 0,0 0-1 0 0,0 0 1 0 0,1 0 0 0 0,-1 0-1 0 0,1-1 1 0 0,-1 1-1 0 0,1 0 1 0 0,0-1-1 0 0,0 1 1 0 0,-1-1 0 0 0,1 1-1 0 0,0-1 1 0 0,0 0-1 0 0,0 0 1 0 0,1 0-1 0 0,-1 0 1 0 0,0 0 0 0 0,0-1-1 0 0,1 1 1 0 0,-1 0-1 0 0,2-1-8 0 0,2 0 91 0 0,0 0-1 0 0,1 0 1 0 0,-1 0 0 0 0,1-1-1 0 0,-1 0 1 0 0,0-1-1 0 0,0 1 1 0 0,1-1-1 0 0,-1-1 1 0 0,-1 1-1 0 0,1-1 1 0 0,0 0-1 0 0,0 0 1 0 0,-1 0-1 0 0,0-1 1 0 0,0 0-1 0 0,0 0 1 0 0,0 0-1 0 0,0-1 1 0 0,-1 0-1 0 0,0 0 1 0 0,0 0 0 0 0,0 0-1 0 0,-1 0 1 0 0,3-5-91 0 0,-2 3 66 0 0,1-1 0 0 0,0 1 1 0 0,-1-1-1 0 0,-1 0 1 0 0,1 0-1 0 0,-2 0 1 0 0,1 0-1 0 0,-1-1 0 0 0,0 1 1 0 0,0-1-1 0 0,-1 0 1 0 0,0 1-1 0 0,-1-1 1 0 0,0 0-1 0 0,0 1 0 0 0,-2-4-66 0 0,1 8-10 0 0,0 1 0 0 0,0-1 0 0 0,-1 1 0 0 0,0 0 0 0 0,0 0 0 0 0,0-1 0 0 0,0 1 0 0 0,0 0 0 0 0,-1 1 0 0 0,1-1 0 0 0,-1 0 0 0 0,0 1 0 0 0,1-1 0 0 0,-1 1 0 0 0,-1 0 0 0 0,1 0 0 0 0,0 0 0 0 0,0 1 0 0 0,-1-1 0 0 0,-2 0 10 0 0,-46-9-3340 0 0,34 18-734 0 0,8 4-4487 0 0,5-3-2336 0 0</inkml:trace>
</inkml:ink>
</file>

<file path=ppt/ink/ink9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5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 14147 0 0,'0'0'2116'0'0,"0"0"-487"0"0,0 0-226 0 0,0 0-96 0 0,0 0-119 0 0,0 0-180 0 0,0 0-206 0 0,0 0-149 0 0,0 0-147 0 0,0 0-162 0 0,0 0-99 0 0,0 0-65 0 0,0 0-65 0 0,-3 33-23 0 0,-7 102 3 0 0,9-134-91 0 0,0 0 1 0 0,1 0 0 0 0,-1 1-1 0 0,1-1 1 0 0,-1 0 0 0 0,1 1 0 0 0,0-1-1 0 0,-1 1 1 0 0,1-1 0 0 0,0 0-1 0 0,0 1 1 0 0,0-1 0 0 0,0 1 0 0 0,0-1-1 0 0,0 0 1 0 0,0 1 0 0 0,1-1 0 0 0,-1 0-1 0 0,0 1 1 0 0,1-1 0 0 0,-1 0-1 0 0,1 1 1 0 0,0-1 0 0 0,-1 0 0 0 0,1 0-1 0 0,0 1 1 0 0,0-1 0 0 0,-1 0-1 0 0,1 0 1 0 0,0 0 0 0 0,0 0 0 0 0,0 0-1 0 0,1 0 1 0 0,-1 0 0 0 0,1 0-5 0 0,2 0 59 0 0,2 2 19 0 0,0-2 0 0 0,0 1 0 0 0,0-1 0 0 0,0 0 0 0 0,0 0 1 0 0,1 0-1 0 0,-1-1 0 0 0,0 0 0 0 0,0-1 0 0 0,0 1 0 0 0,1-1 1 0 0,-1 0-1 0 0,0-1 0 0 0,0 1 0 0 0,0-1 0 0 0,-1 0 1 0 0,1-1-1 0 0,0 1 0 0 0,-1-1 0 0 0,1 0 0 0 0,0-2-78 0 0,9-6 193 0 0,-1-2-1 0 0,0 0 1 0 0,0-1-1 0 0,-2 0 1 0 0,1-1-1 0 0,-2 0 1 0 0,0-1 0 0 0,1-4-193 0 0,8-65 241 0 0,-29 78-1818 0 0,5 7-2366 0 0,1-1-3508 0 0,0 1-5142 0 0</inkml:trace>
</inkml:ink>
</file>

<file path=ppt/ink/ink9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9314 0 0,'0'0'1760'0'0,"0"0"59"0"0,0 0 14 0 0,0 0 51 0 0,0 0-94 0 0,0 0-242 0 0,0 0-291 0 0,0 0-328 0 0,0 0-318 0 0,0 0-252 0 0,0 0-139 0 0,0 0-50 0 0,0 0 34 0 0,0 17 38 0 0,-3 131 514 0 0,2-141-684 0 0,0 0 0 0 0,1 0 0 0 0,0 0 0 0 0,0 0 0 0 0,1 0 0 0 0,0 0 0 0 0,0 0 0 0 0,1 0 1 0 0,0 0-1 0 0,0 0 0 0 0,1-1 0 0 0,-1 1 0 0 0,1-1 0 0 0,1 1 0 0 0,-1-1 0 0 0,1 0 0 0 0,0-1 0 0 0,1 1 0 0 0,-1-1 0 0 0,1 1 0 0 0,0-1 0 0 0,1-1 0 0 0,-1 1 0 0 0,1-1 1 0 0,0 0-1 0 0,0 0 0 0 0,0-1-72 0 0,-2-2 63 0 0,1-1 0 0 0,0 0 0 0 0,-1 0 0 0 0,1 0 0 0 0,-1-1 0 0 0,1 0 0 0 0,-1 0 0 0 0,1 0-1 0 0,-1 0 1 0 0,1 0 0 0 0,-1-1 0 0 0,0 0 0 0 0,0 0 0 0 0,0 0 0 0 0,0-1 0 0 0,0 1 0 0 0,-1-1 0 0 0,1 0 0 0 0,-1 0 0 0 0,1 0 0 0 0,-1 0 0 0 0,0-1 0 0 0,0 0 0 0 0,-1 1 0 0 0,3-4-63 0 0,7-5 62 0 0,83-116 279 0 0,-93 129-349 0 0,0 0 0 0 0,0-1 0 0 0,0 1 0 0 0,0 0 0 0 0,0 0 0 0 0,-1 0 0 0 0,1 1 0 0 0,0-1 0 0 0,0 0 0 0 0,-1 0 0 0 0,1 1 0 0 0,-1-1 0 0 0,1 1 0 0 0,-1 0 0 0 0,0-1 0 0 0,0 1 0 0 0,0 0-1 0 0,0 0 1 0 0,0 0 0 0 0,0 0 0 0 0,0 0 0 0 0,0 0 0 0 0,-1 0 0 0 0,1 0 0 0 0,-1 0 0 0 0,1 1 8 0 0,11 18 21 0 0,3 0-30 0 0,-12-15 13 0 0,1 0 0 0 0,-1 0 0 0 0,1 0 0 0 0,1-1 0 0 0,-1 0 0 0 0,1 0 0 0 0,0 0 1 0 0,0-1-1 0 0,0 1 0 0 0,1-1 0 0 0,-1 0 0 0 0,1-1 0 0 0,0 1 0 0 0,0-1 0 0 0,0 0 0 0 0,1-1 0 0 0,-1 0 0 0 0,3 1-4 0 0,2-2 38 0 0,1-1-1 0 0,-1 0 0 0 0,1-1 1 0 0,-1 0-1 0 0,1-1 0 0 0,-1 0 0 0 0,0-1 1 0 0,0 0-1 0 0,0-1 0 0 0,0 0 1 0 0,-1 0-1 0 0,0-2 0 0 0,0 1 0 0 0,0-1 1 0 0,0 0-1 0 0,-1-1 0 0 0,0 0 1 0 0,0-1-1 0 0,-1 0 0 0 0,0 0 0 0 0,0-1 1 0 0,-1 0-1 0 0,0 0 0 0 0,-1-1-37 0 0,-3 5 28 0 0,-1 0 0 0 0,0-1 0 0 0,0 1 0 0 0,0 0 0 0 0,-1-1 0 0 0,0 0 0 0 0,0 1 0 0 0,0-1 0 0 0,-1 0-1 0 0,1 1 1 0 0,-2-1 0 0 0,1 0 0 0 0,0 1 0 0 0,-1-2-28 0 0,0-15 33 0 0,-25-5-2140 0 0,26 27 827 0 0,0 0-767 0 0,0 0-1226 0 0,0 1-3122 0 0,0 2-5548 0 0</inkml:trace>
</inkml:ink>
</file>

<file path=ppt/ink/ink9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12619 0 0,'0'0'1673'0'0,"0"0"-154"0"0,0 0-16 0 0,0 0 68 0 0,0 0-110 0 0,0 0-242 0 0,-10 35-275 0 0,-26 108-257 0 0,23-57 101 0 0,13-80-862 0 0,11 26-950 0 0,-2-61-5584 0 0,-7 18-128 0 0,-2 3-2806 0 0</inkml:trace>
</inkml:ink>
</file>

<file path=ppt/ink/ink9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6913 0 0,'0'0'1881'0'0,"0"0"-601"0"0,0 0-520 0 0,0 0-352 0 0,0 0-336 0 0,0 0-496 0 0,0 0-976 0 0,0 0-2009 0 0,0 0-2672 0 0</inkml:trace>
</inkml:ink>
</file>

<file path=ppt/ink/ink9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16468 0 0,'0'0'832'0'0,"0"0"85"0"0,0 0 253 0 0,0 0 162 0 0,0 0-68 0 0,0 0-246 0 0,0 0-283 0 0,7 32-204 0 0,21 102-193 0 0,-19 25 65 0 0,-9-89-435 0 0,-3 0 1 0 0,-4-1-1 0 0,-2 1 0 0 0,-7 15 32 0 0,-48 182-3066 0 0,56-204-812 0 0,27-67 540 0 0,62-90-8790 0 0,-66 75 9657 0 0</inkml:trace>
</inkml:ink>
</file>

<file path=ppt/ink/ink9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8514 0 0,'0'0'3773'0'0,"0"0"-1826"0"0,0 0-795 0 0,0 0-217 0 0,0 0-30 0 0,0 0 54 0 0,0 0 0 0 0,-4 33-29 0 0,-17 104-72 0 0,-2 25 926 0 0,-10 135-834 0 0,30-185-826 0 0,-1-3-4054 0 0,4-108 3650 0 0,-1 17-4372 0 0,-1-7-2736 0 0,1-7-152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5:31.2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86 481,'27'337,"26"-127,-53-209,0 1,0-1,1 1,-1-1,0 0,1 1,-1-1,1 0,-1 0,1 1,0-1,0 0,-1 0,1 0,0 0,0 0,0 0,0 0,0 0,0 0,0 0,1-1,-1 1,0 0,0-1,1 1,-1-1,0 1,1-1,-1 0,0 0,1 1,-1-1,1 0,-1 0,0 0,1-1,-1 1,1 0,-1 0,0-1,1 1,-1-1,0 1,0-1,1 0,-1 1,0-1,0 0,0 0,0 0,0 0,0 0,0 0,0 0,0 0,18-21,-2 0,0-1,-1 0,-2-1,0-1,-2-1,8-21,6-10,3-7,-17 34,2 0,1 1,2 0,0 1,4-1,-8 14</inkml:trace>
  <inkml:trace contextRef="#ctx0" brushRef="#br0" timeOffset="517.828">1 284,'161'-17,"1"7,30 7,-192 3,0-1,-1 1,1-1,0 1,0-1,0 0,0 1,0-1,0 1,0-1,0 1,0-1,0 1,0-1,0 0,0 1,0-1,0 1,0-1,1 1,-1-1,0 1,0-1,1 1,-1-1,0 1,1 0,-1-1,0 1,1-1,-1 1,1 0,-1-1,1 1,-1 0,1 0,-1-1,1 1,-1 0,1 0,-1 0,1-1,-1 1,1 0,-1 0,1 0,0 0,-1 0,1 0,-1 0,1 0,-1 1,1-1,-44-24,-47-29,74 36</inkml:trace>
  <inkml:trace contextRef="#ctx0" brushRef="#br0" timeOffset="818.643">904 1,'-24'24,"-12"18,-1 6,1-5,8-5,7-4,9-8</inkml:trace>
  <inkml:trace contextRef="#ctx0" brushRef="#br0" timeOffset="1339.595">933 198,'21'18,"-1"0,-2 1,1 1,-2 1,-1 0,-1 1,0 1,-2 0,-1 1,0 1,-2 0,-1 0,-1 1,-1 0,-1 0,-2 1,0-1,-2 1,-1 0,-1 0,-2 0,-3 22,0-32,0-1,-2 0,0 1,0-2,-2 1,0-1,0-1,-2 0,1 0,-2-1,0 0,-1-1,0 0,0-1,-1-1,-1 0,0-1,0 0,-4 0,-16 10</inkml:trace>
</inkml:ink>
</file>

<file path=ppt/ink/ink9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0 0 0 0,'0'0'928'0'0,"0"0"719"0"0,0 0 232 0 0,0 0-1 0 0,0 0-36 0 0,0 0-74 0 0,0 0-117 0 0,0 0-161 0 0,0 0-222 0 0,0 0-210 0 0,0 0-164 0 0,0 0-120 0 0,-12 9-95 0 0,-53 40 736 0 0,64-48-1166 0 0,6-3-90 0 0,0-1 0 0 0,-1 1 0 0 0,1-1 0 0 0,-1 0 0 0 0,0 0-1 0 0,0-1 1 0 0,0 1 0 0 0,-1-1 0 0 0,1 0 0 0 0,-1 0 0 0 0,0 0 0 0 0,0 0 0 0 0,0 0-1 0 0,0-1 1 0 0,-1-1-159 0 0,-2 5-760 0 0,0 1-806 0 0,0 0-1535 0 0,0 0-3210 0 0,0 0-3754 0 0</inkml:trace>
</inkml:ink>
</file>

<file path=ppt/ink/ink9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3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75 473 4921 0 0,'0'0'1555'0'0,"0"0"76"0"0,0 0 41 0 0,0 0 65 0 0,0 0-32 0 0,0 0-119 0 0,0 0-175 0 0,0 0-223 0 0,0 0-182 0 0,0 0-135 0 0,0 0-72 0 0,0 0-58 0 0,23-32-45 0 0,75-100-77 0 0,-31 52 323 0 0,32-47 215 0 0,-91 114-1035 0 0,26-66 672 0 0,-33 69-288 0 0,1 31-572 0 0,20 248 253 0 0,-18-159-199 0 0,0 519 106 0 0,-38-417-182 0 0,-44 17-103 0 0,16-108 89 0 0,-27 4-76 0 0,88-123 167 0 0,-1 0-1 0 0,0 0 1 0 0,1-1 0 0 0,-1 1 0 0 0,0-1 0 0 0,0 1 0 0 0,0-1 0 0 0,0 0 0 0 0,0 0-1 0 0,0 0 1 0 0,0 0 0 0 0,-1 0 0 0 0,1 0 0 0 0,0 0 0 0 0,-1-1 0 0 0,1 1-1 0 0,0-1 1 0 0,-1 0 0 0 0,1 0 0 0 0,0 1 0 0 0,-1-2 0 0 0,1 1 0 0 0,0 0 0 0 0,-1 0-1 0 0,1-1 1 0 0,0 1 0 0 0,-1-1 0 0 0,1 0 0 0 0,0 0 0 0 0,0 0 0 0 0,-1 0-1 0 0,1 0 1 0 0,0 0 0 0 0,0 0 0 0 0,0-1 11 0 0,-54-61-284 0 0,24-31 234 0 0,28 73 81 0 0,1-1 0 0 0,2 0 0 0 0,0 1 1 0 0,1-1-1 0 0,2 0 0 0 0,0 1 0 0 0,1-1 1 0 0,1 1-1 0 0,1 0 0 0 0,1 0 0 0 0,0 0 1 0 0,2 1-1 0 0,1 0 0 0 0,0 1 0 0 0,1 0 1 0 0,5-6-32 0 0,4-3 81 0 0,1 0 1 0 0,2 2 0 0 0,0 0-1 0 0,2 1 1 0 0,1 1 0 0 0,1 2-1 0 0,0 0 1 0 0,11-4-82 0 0,54-12 82 0 0,-76 36-260 0 0,25 0-676 0 0,-10 10-2990 0 0,-15-2 767 0 0,-5-1-1302 0 0,0-1-3436 0 0,1-1 2148 0 0</inkml:trace>
  <inkml:trace contextRef="#ctx0" brushRef="#br0" timeOffset="2299.693">795 801 4001 0 0,'0'0'3533'0'0,"0"0"-893"0"0,0 0-273 0 0,0 0-74 0 0,0 0-250 0 0,0 0-413 0 0,0 0-337 0 0,0 0-201 0 0,0 0-189 0 0,0 0-203 0 0,0 0-199 0 0,0 0-121 0 0,0 0-76 0 0,-10 13-38 0 0,-29 44-23 0 0,21 9 391 0 0,18-54-529 0 0,8 159 658 0 0,19-126-634 0 0,-25-44-102 0 0,-1 0 0 0 0,1 0-1 0 0,0 0 1 0 0,0 0 0 0 0,0 0-1 0 0,0 0 1 0 0,0-1 0 0 0,1 1 0 0 0,-1-1-1 0 0,0 1 1 0 0,0-1 0 0 0,0 0-1 0 0,0 0 1 0 0,0 0 0 0 0,1 0 0 0 0,-1 0-1 0 0,0-1 1 0 0,0 1 0 0 0,0 0-1 0 0,0-1 1 0 0,0 0 0 0 0,0 1 0 0 0,0-1-1 0 0,0 0 1 0 0,0 0 0 0 0,0 0-1 0 0,0-1 1 0 0,0 1 0 0 0,-1 0 0 0 0,1-1-1 0 0,0 1 1 0 0,0-1-27 0 0,31-50 606 0 0,-1 15-410 0 0,97-68-121 0 0,-90 79-46 0 0,-15 11-40 0 0,1 1 1 0 0,1 2 0 0 0,0 1 0 0 0,0 1 0 0 0,20-5 10 0 0,-33 11-7 0 0,-9 3 11 0 0,-3 1 4 0 0,-1 0 3 0 0,0 0-16 0 0,0 0-1 0 0,0 0 32 0 0,0 0-10 0 0,0 0 8 0 0,0 0 10 0 0,0 0-6 0 0,0 0 8 0 0,0 0 23 0 0,0 0 2 0 0,0 0-10 0 0,0 0-7 0 0,0 0-17 0 0,0 0-5 0 0,0 0 16 0 0,0 0-12 0 0,0 0 22 0 0,0 0 18 0 0,0 0-25 0 0,0 0 23 0 0,0 0 1 0 0,0 0-21 0 0,0 0 19 0 0,0 0 22 0 0,-9 0-10 0 0,1-1-74 0 0,-1 1 1 0 0,1 0-1 0 0,-1 0 0 0 0,0 1 1 0 0,1 0-1 0 0,-1 0 0 0 0,1 1 1 0 0,0 0-1 0 0,-1 1 0 0 0,1 0 1 0 0,0 0-1 0 0,0 0 0 0 0,1 1 1 0 0,-6 4-2 0 0,1 0-12 0 0,1 0 0 0 0,-1 1 1 0 0,2 0-1 0 0,0 1 0 0 0,0 0 1 0 0,0 1-1 0 0,1 0 0 0 0,1 0 1 0 0,0 1-1 0 0,1 0 0 0 0,0 1 1 0 0,1-1-1 0 0,0 1 0 0 0,1 0 1 0 0,0 1-1 0 0,1-1 0 0 0,1 1 1 0 0,0 0-1 0 0,1 0 0 0 0,0 8 12 0 0,1-18-2 0 0,0-1-1 0 0,1 0 1 0 0,-1 1-1 0 0,1-1 1 0 0,0 0-1 0 0,0 1 0 0 0,1-1 1 0 0,-1 1-1 0 0,1-1 1 0 0,-1 0-1 0 0,1 0 1 0 0,0 1-1 0 0,0-1 1 0 0,1 0-1 0 0,-1 0 0 0 0,1 0 1 0 0,-1 0-1 0 0,1 0 1 0 0,0 0-1 0 0,0-1 1 0 0,0 1-1 0 0,0-1 0 0 0,1 1 1 0 0,-1-1-1 0 0,1 0 1 0 0,-1 0-1 0 0,1 0 1 0 0,0 0-1 0 0,0 0 1 0 0,0-1-1 0 0,0 1 0 0 0,0-1 1 0 0,0 0-1 0 0,0 0 1 0 0,1 0-1 0 0,-1 0 1 0 0,0 0-1 0 0,2-1 3 0 0,2 0 15 0 0,-1 0-1 0 0,0-1 1 0 0,1 0-1 0 0,-1 0 1 0 0,0 0 0 0 0,0-1-1 0 0,0 0 1 0 0,0 0-1 0 0,0-1 1 0 0,0 1 0 0 0,-1-1-1 0 0,1-1 1 0 0,-1 1-1 0 0,0-1 1 0 0,0 0 0 0 0,0 0-1 0 0,0 0 1 0 0,-1-1-1 0 0,0 0 1 0 0,1 0-15 0 0,129-177 203 0 0,-97 130-258 0 0,-37 51 52 0 0,0 1 1 0 0,0-1-1 0 0,0 0 0 0 0,1 1 0 0 0,-1-1 0 0 0,0 1 1 0 0,0-1-1 0 0,1 0 0 0 0,-1 1 0 0 0,1-1 1 0 0,-1 1-1 0 0,0-1 0 0 0,1 1 0 0 0,-1-1 1 0 0,1 1-1 0 0,-1 0 0 0 0,1-1 0 0 0,-1 1 0 0 0,1 0 1 0 0,-1-1-1 0 0,1 1 0 0 0,0 0 0 0 0,-1-1 1 0 0,1 1-1 0 0,0 0 0 0 0,-1 0 0 0 0,1 0 0 0 0,-1 0 1 0 0,1 0-1 0 0,0 0 0 0 0,-1 0 0 0 0,1 0 1 0 0,0 0-1 0 0,-1 0 0 0 0,1 0 0 0 0,0 0 0 0 0,-1 0 1 0 0,1 0-1 0 0,0 0 0 0 0,-1 1 0 0 0,1-1 1 0 0,-1 0-1 0 0,1 1 0 0 0,0-1 0 0 0,-1 0 0 0 0,1 1 1 0 0,-1-1-1 0 0,1 0 0 0 0,-1 1 0 0 0,1-1 1 0 0,-1 1-1 0 0,0-1 0 0 0,1 1 0 0 0,-1 0 0 0 0,0-1 1 0 0,1 1-1 0 0,-1-1 0 0 0,0 1 0 0 0,1-1 1 0 0,-1 1-1 0 0,0 0 0 0 0,0-1 3 0 0,37 49 7 0 0,-8 31-37 0 0,-3 32 45 0 0,-22-62-34 0 0,-2 0 0 0 0,-3 1-1 0 0,-1-1 1 0 0,-3 0 0 0 0,-11 47 19 0 0,-14 21 44 0 0,-52 45-176 0 0,81-162 129 0 0,-5 11-6 0 0,-2-1 0 0 0,1 0 1 0 0,-2 0-1 0 0,1-1 0 0 0,-1 0 0 0 0,-1 0 0 0 0,0-1 0 0 0,0-1 0 0 0,-1 1 0 0 0,0-2 0 0 0,0 1 0 0 0,-1-2 0 0 0,-2 2 9 0 0,12-9 2 0 0,-1 1-1 0 0,1-1 1 0 0,-1 1-1 0 0,1-1 1 0 0,0 0-1 0 0,-1 0 0 0 0,1 0 1 0 0,0 0-1 0 0,-1 0 1 0 0,1 0-1 0 0,0-1 1 0 0,0 1-1 0 0,0-1 1 0 0,0 0-1 0 0,0 1 1 0 0,1-1-1 0 0,-1 0 0 0 0,0 0 1 0 0,1 0-1 0 0,-1 0 1 0 0,1-1-1 0 0,0 1 1 0 0,0 0-1 0 0,0 0 1 0 0,0-1-1 0 0,0 1 0 0 0,0-1 1 0 0,1 1-1 0 0,-1-1 1 0 0,1 1-1 0 0,0-1 1 0 0,-1 1-1 0 0,1-1 1 0 0,0 1-1 0 0,1-1 0 0 0,-1 1 1 0 0,0-1-1 0 0,1 1 1 0 0,-1-1-1 0 0,1 1 1 0 0,0-1-1 0 0,0 1 1 0 0,0 0-2 0 0,-1-4 0 0 0,2-14-6 0 0,1 1 0 0 0,1-1 0 0 0,1 0 0 0 0,0 1 0 0 0,2 0 0 0 0,0 0 0 0 0,1 1 0 0 0,9-16 6 0 0,3-9-4 0 0,11-17 11 0 0,2 1-1 0 0,3 2 0 0 0,36-44-6 0 0,-5 7-31 0 0,17-46 36 0 0,-51 71 39 0 0,-17 21 20 0 0,-16 47-41 0 0,0 1 5 0 0,0 0 12 0 0,0 0-20 0 0,0 0-41 0 0,-15 23-274 0 0,11-17 285 0 0,0 1 0 0 0,0 0 0 0 0,1 1 0 0 0,0-1 0 0 0,0 1 0 0 0,1-1 0 0 0,-1 1 0 0 0,2 0 0 0 0,-1 0 0 0 0,1 0 0 0 0,1 0 0 0 0,-1 0 0 0 0,1 0 0 0 0,1 0 0 0 0,-1 0 0 0 0,1 0 0 0 0,1-1 0 0 0,0 1 0 0 0,0 0 0 0 0,0 0 0 0 0,1-1 0 0 0,1 4 10 0 0,26 34-4 0 0,-28-42 1 0 0,1 1 0 0 0,-1-1 0 0 0,1 0 1 0 0,0 1-1 0 0,0-1 0 0 0,0 0 0 0 0,0-1 0 0 0,1 1 0 0 0,-1-1 1 0 0,1 1-1 0 0,-1-1 0 0 0,1 0 0 0 0,0 0 0 0 0,0 0 0 0 0,0-1 0 0 0,0 0 1 0 0,0 0-1 0 0,0 0 0 0 0,1 0 0 0 0,-1 0 0 0 0,0-1 0 0 0,0 0 1 0 0,2 0 2 0 0,8-3 18 0 0,0 0 1 0 0,0-1 0 0 0,-1-1 0 0 0,1 0-1 0 0,-1-1 1 0 0,0-1 0 0 0,-1 0 0 0 0,0-1-1 0 0,0 0 1 0 0,0 0 0 0 0,-1-1-1 0 0,0-1 1 0 0,-1 0 0 0 0,0-1 0 0 0,-1 0-1 0 0,0 0 1 0 0,-1-1 0 0 0,0 0 0 0 0,0 0-1 0 0,-2-1 1 0 0,2-4-19 0 0,-1 7 8 0 0,75-118 156 0 0,-83 128-165 0 0,1 0-1 0 0,-1 0 0 0 0,1-1 1 0 0,0 1-1 0 0,-1 0 1 0 0,1 0-1 0 0,0 0 1 0 0,-1 0-1 0 0,1 0 0 0 0,0-1 1 0 0,-1 1-1 0 0,1 0 1 0 0,0 0-1 0 0,-1 0 1 0 0,1-1-1 0 0,0 1 0 0 0,0 0 1 0 0,-1-1-1 0 0,1 1 1 0 0,0 0-1 0 0,0-1 1 0 0,-1 1-1 0 0,1 0 1 0 0,0-1-1 0 0,0 1 0 0 0,0 0 1 0 0,0-1-1 0 0,0 1 1 0 0,0-1 1 0 0,-8 11-19 0 0,0 0 1 0 0,1 0 0 0 0,1 0 0 0 0,0 1-1 0 0,0 0 1 0 0,1 0 0 0 0,0 0-1 0 0,1 1 1 0 0,0 0 0 0 0,0 6 18 0 0,-6 13-44 0 0,6 55-41 0 0,6-82 76 0 0,0 0 1 0 0,0 0-1 0 0,0 0 1 0 0,1 0-1 0 0,0-1 1 0 0,0 1-1 0 0,0-1 1 0 0,0 1-1 0 0,1-1 1 0 0,-1 0-1 0 0,1-1 1 0 0,0 1-1 0 0,0 0 1 0 0,0-1-1 0 0,0 0 1 0 0,0 0-1 0 0,0 0 1 0 0,0-1-1 0 0,1 1 1 0 0,-1-1-1 0 0,1 0 1 0 0,-1 0-1 0 0,1-1 1 0 0,0 1-1 0 0,-1-1 1 0 0,1 0-1 0 0,-1 0 1 0 0,1-1-1 0 0,0 1 1 0 0,-1-1-1 0 0,1 0 1 0 0,3-2 8 0 0,13-3 6 0 0,0-1 1 0 0,0 0 0 0 0,-1-2-1 0 0,0-1 1 0 0,-1 0 0 0 0,0-1-1 0 0,0-2 1 0 0,0-1-7 0 0,11-7 35 0 0,-2-2 0 0 0,0-1 1 0 0,-2-1-1 0 0,-1-1 0 0 0,0-2-35 0 0,-17 15 20 0 0,0-1 0 0 0,0 0 0 0 0,-2-1-1 0 0,0 1 1 0 0,0-1 0 0 0,-2 0 0 0 0,0-1 0 0 0,0 1 0 0 0,0-12-20 0 0,-3 23 12 0 0,0 2-12 0 0,0 1 0 0 0,0-1 0 0 0,0 0 1 0 0,-1 0-1 0 0,1 0 0 0 0,0 0 1 0 0,-1 0-1 0 0,0 0 0 0 0,1 0 0 0 0,-1 0 1 0 0,0 0-1 0 0,0 0 0 0 0,0 0 0 0 0,0 1 1 0 0,0-1-1 0 0,0 0 0 0 0,-1 0 0 0 0,1 0 1 0 0,-1 0-1 0 0,1 0 0 0 0,-1 0 1 0 0,0 0-1 0 0,0 0 0 0 0,0 1 0 0 0,0-1 1 0 0,0 0-1 0 0,0 1 0 0 0,0-1 0 0 0,-1 1 1 0 0,1-1-1 0 0,0 1 0 0 0,-1-1 1 0 0,0 1-1 0 0,1 0 0 0 0,-1 0 0 0 0,1 0 1 0 0,-1 0-1 0 0,0 0 0 0 0,0 0 0 0 0,0 0 1 0 0,0 1-1 0 0,1-1 0 0 0,-1 1 0 0 0,0-1 1 0 0,-1 1-1 0 0,-5 2-21 0 0,0 0-1 0 0,0 1 1 0 0,0 0 0 0 0,0 0 0 0 0,0 0 0 0 0,0 1 0 0 0,1 1 0 0 0,0-1 0 0 0,0 1-1 0 0,0 0 1 0 0,0 1 0 0 0,1 0 0 0 0,0 0 0 0 0,0 0 0 0 0,1 0 0 0 0,-1 1 0 0 0,1 0-1 0 0,1 0 1 0 0,-1 2 21 0 0,2-5-22 0 0,1 0 0 0 0,1 0 0 0 0,-1 0 0 0 0,1 0-1 0 0,-1 0 1 0 0,1 0 0 0 0,0 0 0 0 0,0 1 0 0 0,1-1 0 0 0,0 0-1 0 0,-1 0 1 0 0,1 1 0 0 0,1-1 0 0 0,-1 0 0 0 0,0 0 0 0 0,2 4 22 0 0,1-6-12 0 0,0 0 1 0 0,-1 0 0 0 0,2 0 0 0 0,-1 0-1 0 0,0 0 1 0 0,0-1 0 0 0,0 1 0 0 0,1-1-1 0 0,-1 0 1 0 0,1 0 0 0 0,-1-1 0 0 0,1 1 0 0 0,-1-1-1 0 0,1 1 1 0 0,-1-1 0 0 0,1 0 0 0 0,-1 0-1 0 0,1-1 1 0 0,1 0 11 0 0,125-2-541 0 0,-128 3 535 0 0,0 0 0 0 0,0 1 0 0 0,0-1 0 0 0,0 1 0 0 0,0 0 0 0 0,-1-1 0 0 0,1 1 0 0 0,0 0 0 0 0,0 0 0 0 0,-1 0 1 0 0,1 0-1 0 0,-1 1 0 0 0,1-1 0 0 0,-1 0 0 0 0,1 1 0 0 0,-1-1 0 0 0,0 1 0 0 0,1-1 0 0 0,-1 1 0 0 0,0 0 0 0 0,0-1 0 0 0,0 1 0 0 0,-1 0 0 0 0,1 0 1 0 0,0 0-1 0 0,-1 0 0 0 0,1-1 0 0 0,-1 1 0 0 0,1 0 0 0 0,-1 0 0 0 0,0 0 0 0 0,0 0 0 0 0,0 0 0 0 0,0 0 0 0 0,0 0 0 0 0,0 1 6 0 0,-7 76 6 0 0,6-77-9 0 0,1 0 1 0 0,-1 0-1 0 0,0 1 1 0 0,1-1-1 0 0,-1 0 1 0 0,1 0-1 0 0,0 0 1 0 0,0 0-1 0 0,0 0 1 0 0,0 1-1 0 0,0-1 1 0 0,0 0-1 0 0,1 0 1 0 0,-1 0-1 0 0,0 0 1 0 0,1 0-1 0 0,0 0 1 0 0,0 1-1 0 0,-1-1 1 0 0,1-1-1 0 0,1 1 1 0 0,-1 0-1 0 0,0 0 1 0 0,0 0-1 0 0,1-1 1 0 0,-1 1-1 0 0,1 0 1 0 0,-1-1-1 0 0,1 1 1 0 0,-1-1-1 0 0,1 0 1 0 0,0 1 2 0 0,10 4-14 0 0,1 1 1 0 0,-1-2 0 0 0,1 0-1 0 0,0 0 1 0 0,0-1 0 0 0,1-1-1 0 0,-1 0 1 0 0,1-1 0 0 0,0 0-1 0 0,8-1 14 0 0,-12 0 44 0 0,1-1 0 0 0,-1 0 0 0 0,1-1-1 0 0,-1 0 1 0 0,1 0 0 0 0,-1-1 0 0 0,0-1 0 0 0,1 0-1 0 0,-1 0 1 0 0,-1-1 0 0 0,1 0 0 0 0,2-2-44 0 0,11-6 140 0 0,-1-1 1 0 0,0-1 0 0 0,0 0 0 0 0,-2-2-1 0 0,0-1 1 0 0,0 0 0 0 0,-2-2 0 0 0,0 0-1 0 0,-1 0 1 0 0,-1-2 0 0 0,-1 0 0 0 0,-1-1-1 0 0,0-3-140 0 0,-12 23 2 0 0,-1-1 0 0 0,1 1 0 0 0,-1-1 0 0 0,0 1 0 0 0,0-1 0 0 0,0 1 0 0 0,0-1 0 0 0,0 0 0 0 0,-1 0-1 0 0,1 1 1 0 0,-1-1 0 0 0,0 0 0 0 0,0 0 0 0 0,0 1 0 0 0,0-1 0 0 0,0 0 0 0 0,-1 0 0 0 0,1 0 0 0 0,-1 1 0 0 0,1-1-1 0 0,-1 0 1 0 0,0 1 0 0 0,0-1 0 0 0,-1 1 0 0 0,1-1 0 0 0,0 1 0 0 0,-1-1 0 0 0,1 1 0 0 0,-1 0 0 0 0,0 0-1 0 0,0 0 1 0 0,0 0 0 0 0,0 0 0 0 0,0 0 0 0 0,0 0 0 0 0,-1 1 0 0 0,1-1 0 0 0,-1 1 0 0 0,1 0 0 0 0,-1-1 0 0 0,1 1-1 0 0,-2 0-1 0 0,-7 3-30 0 0,0 0 0 0 0,0 1 0 0 0,0 0 0 0 0,0 1 0 0 0,0 0 0 0 0,1 0 0 0 0,-1 1 0 0 0,1 1 0 0 0,0 0 0 0 0,1 0 0 0 0,0 1 0 0 0,0 0 0 0 0,0 0 0 0 0,1 1 0 0 0,0 0 0 0 0,0 1 0 0 0,1 0 0 0 0,0 0 0 0 0,1 1 0 0 0,0-1 0 0 0,0 1 0 0 0,0 3 30 0 0,-3 0-22 0 0,0 2 0 0 0,1-1 0 0 0,0 1-1 0 0,1 0 1 0 0,1 1 0 0 0,1 0-1 0 0,0 0 1 0 0,1 0 0 0 0,1 0 0 0 0,0 1-1 0 0,1-1 1 0 0,1 1 0 0 0,0 6 22 0 0,2-18-4 0 0,-1 0 1 0 0,1-1-1 0 0,0 1 1 0 0,0 0-1 0 0,0 0 1 0 0,1-1-1 0 0,-1 1 1 0 0,1 0-1 0 0,0-1 1 0 0,1 0-1 0 0,-1 1 1 0 0,1-1-1 0 0,0 0 1 0 0,0 0-1 0 0,0-1 1 0 0,0 1-1 0 0,1-1 1 0 0,-1 1-1 0 0,1-1 1 0 0,0 0-1 0 0,0-1 1 0 0,0 1-1 0 0,1-1 1 0 0,-1 1-1 0 0,0-1 1 0 0,1 0-1 0 0,0-1 1 0 0,2 1 3 0 0,141 21 113 0 0,-124-23-104 0 0,0 0 1 0 0,0-2 0 0 0,0-1-1 0 0,0 0 1 0 0,0-2 0 0 0,-1-1 0 0 0,10-4-10 0 0,-11 2-241 0 0,48-23-668 0 0,-30-3-5140 0 0,-30 23-593 0 0,-2 6-4889 0 0</inkml:trace>
  <inkml:trace contextRef="#ctx0" brushRef="#br0" timeOffset="3040.151">828 344 5249 0 0,'0'0'2305'0'0,"0"0"7"0"0,0 0-110 0 0,0 0-156 0 0,0 0-254 0 0,0 0-340 0 0,0 0-238 0 0,0 0-179 0 0,0 0-230 0 0,0 0-167 0 0,0 0-149 0 0,0 0-90 0 0,-10 1 9 0 0,-30 1 27 0 0,25 1 1163 0 0,22-9-1216 0 0,14-17-1909 0 0,-12 16-2795 0 0,-4 4-4821 0 0,-4 3-626 0 0</inkml:trace>
</inkml:ink>
</file>

<file path=ppt/ink/ink9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33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248 232 944 0 0,'0'0'1819'0'0,"0"0"-273"0"0,0 0 108 0 0,0 0 242 0 0,0 0 212 0 0,0 0 40 0 0,14-32-141 0 0,41-96-280 0 0,-17 56 1711 0 0,-36 82 1727 0 0,-9 49-5151 0 0,4-28 445 0 0,-8 134 857 0 0,10 120-1316 0 0,3-128 202 0 0,-6 239-1426 0 0,-23-378-7535 0 0,13-16-1165 0 0,11-2 3388 0 0</inkml:trace>
  <inkml:trace contextRef="#ctx0" brushRef="#br0" timeOffset="247.208">1 714 5321 0 0,'0'0'3181'0'0,"0"0"-375"0"0,0 0-412 0 0,0 0-342 0 0,0 0-360 0 0,0 0-435 0 0,0 0-396 0 0,0 0-234 0 0,0 0-54 0 0,0 0 38 0 0,0 0 52 0 0,0 0 3 0 0,0 0-58 0 0,10 6-43 0 0,1 0-400 0 0,57 15 654 0 0,71-32 367 0 0,62-47-1006 0 0,-61 18-1791 0 0,-45 17-6763 0 0,-73 19 1915 0 0,-3 0-3324 0 0</inkml:trace>
  <inkml:trace contextRef="#ctx0" brushRef="#br0" timeOffset="486.085">754 600 7354 0 0,'0'0'2011'0'0,"0"0"-122"0"0,0 0-43 0 0,0 0-45 0 0,0 0-245 0 0,0 0-312 0 0,0 0-216 0 0,0 0-202 0 0,0 0-193 0 0,0 0-142 0 0,-22 31-87 0 0,-64 99-56 0 0,58-66 147 0 0,28-54-356 0 0,-1-6-95 0 0,0 1 1 0 0,0-1 0 0 0,1 0-1 0 0,-1 0 1 0 0,1 0 0 0 0,0 0-1 0 0,0 0 1 0 0,0 0 0 0 0,1 1-1 0 0,0-1 1 0 0,-1 0 0 0 0,1 0 0 0 0,1 0-1 0 0,-1 0 1 0 0,1 0 0 0 0,-1-1-1 0 0,1 1 1 0 0,0 0 0 0 0,0-1-1 0 0,1 1 1 0 0,-1-1 0 0 0,1 0-1 0 0,0 0 1 0 0,0 0 0 0 0,0 0-1 0 0,0 0 1 0 0,0-1 0 0 0,1 1-1 0 0,-1-1 1 0 0,1 0 0 0 0,-1 0-1 0 0,1 0 1 0 0,0-1 0 0 0,0 1-1 0 0,0-1 1 0 0,1 1-45 0 0,7-3 141 0 0,-1 0-1 0 0,1-1 1 0 0,-1 0 0 0 0,0-1-1 0 0,0 0 1 0 0,0 0 0 0 0,0-1-1 0 0,-1-1 1 0 0,1 0 0 0 0,-1-1-1 0 0,0 1 1 0 0,-1-2 0 0 0,1 1-1 0 0,-1-2 1 0 0,-1 1 0 0 0,1-1-1 0 0,-1 0 1 0 0,-1-1 0 0 0,1 0-1 0 0,-2 0 1 0 0,5-8-141 0 0,-6 11 55 0 0,0 0 0 0 0,-1 0 0 0 0,0-1 0 0 0,0 0 0 0 0,-1 0 0 0 0,1 0 0 0 0,-2 0 0 0 0,1 0 0 0 0,-1-1 0 0 0,0 1 0 0 0,-1-1 0 0 0,1 1-1 0 0,-1-1 1 0 0,-1 0 0 0 0,0 1 0 0 0,0-1 0 0 0,0 0 0 0 0,-1 1 0 0 0,-1-7-55 0 0,-1 11-146 0 0,0 0 0 0 0,0 0 0 0 0,0 0 0 0 0,-1 1 0 0 0,1-1 0 0 0,-1 1 0 0 0,1 0-1 0 0,-1 0 1 0 0,0 0 0 0 0,1 1 0 0 0,-1-1 0 0 0,0 1 0 0 0,0 0 0 0 0,0 0 0 0 0,-1 0 0 0 0,1 1 0 0 0,0-1 0 0 0,0 1-1 0 0,0 0 1 0 0,0 0 0 0 0,0 1 0 0 0,0-1 0 0 0,-1 1 0 0 0,1 0 0 0 0,0 0 0 0 0,0 0 0 0 0,1 1 0 0 0,-1-1-1 0 0,0 1 1 0 0,0 0 0 0 0,-1 1 146 0 0,-27 18-5105 0 0,20-14 159 0 0,-5 4-6969 0 0</inkml:trace>
</inkml:ink>
</file>

<file path=ppt/ink/ink9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8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1 729 4921 0 0,'0'0'3696'0'0,"0"0"-1527"0"0,0 0-567 0 0,0 0-75 0 0,0 0-24 0 0,0 0-91 0 0,0 0-123 0 0,0 0-136 0 0,0 0-154 0 0,0 0-143 0 0,0 0-144 0 0,0 0-52 0 0,7-15-15 0 0,54-117 1026 0 0,18-52 105 0 0,-46 92-1367 0 0,-25 52-229 0 0,-8 39-146 0 0,0 1-2 0 0,0 0-34 0 0,0 0-23 0 0,0 0-47 0 0,0 5-135 0 0,-1 10 195 0 0,1 1 0 0 0,1-1-1 0 0,0 0 1 0 0,1 0-1 0 0,1 0 1 0 0,0-1 0 0 0,1 1-1 0 0,0 0 1 0 0,1-1-1 0 0,5 10 13 0 0,-7-18 28 0 0,-1 1 0 0 0,1-1 0 0 0,0 0 0 0 0,0 0 0 0 0,1 0 0 0 0,0-1 0 0 0,0 1 0 0 0,0-1-1 0 0,1 0 1 0 0,0 0 0 0 0,0-1 0 0 0,0 1 0 0 0,0-1 0 0 0,1 0 0 0 0,0 0 0 0 0,0-1 0 0 0,0 0 0 0 0,0 0-1 0 0,0 0 1 0 0,1-1 0 0 0,-1 0 0 0 0,1 0 0 0 0,-1 0 0 0 0,1-1 0 0 0,3 0-28 0 0,-3-2 81 0 0,0-1 0 0 0,0 1 0 0 0,-1-1 0 0 0,1-1 0 0 0,0 1-1 0 0,-1-1 1 0 0,0-1 0 0 0,0 1 0 0 0,0-1 0 0 0,0 0 0 0 0,0 0 0 0 0,-1 0 0 0 0,1-1 0 0 0,-1 0 0 0 0,0 0 0 0 0,-1-1 0 0 0,1 1 0 0 0,1-5-81 0 0,2 1 22 0 0,62-104 67 0 0,-40 58-828 0 0,-24 44 550 0 0,-1 5-6917 0 0,3 19-5035 0 0,-4-6 3234 0 0</inkml:trace>
  <inkml:trace contextRef="#ctx0" brushRef="#br0" timeOffset="13744.201">721 630 2825 0 0,'0'0'2579'0'0,"0"0"-982"0"0,0 0-479 0 0,0 0-26 0 0,0 0 66 0 0,0 0-50 0 0,0 0-172 0 0,0 0-241 0 0,0 0-160 0 0,0 0 0 0 0,0 0 14 0 0,8 6 61 0 0,79 36 1927 0 0,-72-39-2173 0 0,0-1 0 0 0,0-1 0 0 0,0 0 0 0 0,1-1 0 0 0,-1 0 0 0 0,0-1 0 0 0,0-1 0 0 0,0-1 0 0 0,0 0 0 0 0,-1-1 0 0 0,1 0 0 0 0,-1-1 0 0 0,0-1 0 0 0,13-6-364 0 0,-15 5 119 0 0,0 0-1 0 0,0 0 0 0 0,-1-1 0 0 0,0-1 1 0 0,0 0-1 0 0,-1 0 0 0 0,0-1 1 0 0,-1 0-1 0 0,0-1 0 0 0,0 0 1 0 0,-1-1-1 0 0,-1 1 0 0 0,0-1 1 0 0,4-10-119 0 0,-10 20 7 0 0,0 1 1 0 0,0-1 0 0 0,-1 0-1 0 0,1 0 1 0 0,0 0 0 0 0,-1 0-1 0 0,1 0 1 0 0,-1 1-1 0 0,0-1 1 0 0,0 0 0 0 0,0 0-1 0 0,0 0 1 0 0,0 0 0 0 0,0 0-1 0 0,0 0 1 0 0,0 0 0 0 0,-1 0-1 0 0,1 0 1 0 0,-1 0 0 0 0,0 0-1 0 0,1 1 1 0 0,-1-1 0 0 0,0 0-1 0 0,0 0 1 0 0,0 1 0 0 0,0-1-1 0 0,-1 1 1 0 0,1-1 0 0 0,0 1-1 0 0,-1-1 1 0 0,1 1-1 0 0,-1 0 1 0 0,1 0 0 0 0,-1-1-1 0 0,1 1 1 0 0,-1 0 0 0 0,0 0-1 0 0,0 1 1 0 0,1-1 0 0 0,-1 0-1 0 0,0 1 1 0 0,0-1 0 0 0,0 1-1 0 0,0-1 1 0 0,-1 1-8 0 0,-91 9-799 0 0,77-1 759 0 0,1 1-1 0 0,-1 0 1 0 0,1 1 0 0 0,1 1-1 0 0,0 1 1 0 0,0 0 0 0 0,2 1-1 0 0,-1 0 1 0 0,1 1 0 0 0,1 1 0 0 0,1 0-1 0 0,0 0 1 0 0,1 1 0 0 0,-7 15 40 0 0,13-21 19 0 0,1 0 1 0 0,1 0-1 0 0,0 0 1 0 0,0 0-1 0 0,1 1 1 0 0,0-1-1 0 0,1 0 0 0 0,0 0 1 0 0,1 1-1 0 0,1 4-19 0 0,1-9 55 0 0,0 0-1 0 0,0-1 1 0 0,1 1 0 0 0,-1-1-1 0 0,1 0 1 0 0,0 0-1 0 0,1 0 1 0 0,-1-1-1 0 0,1 0 1 0 0,0 0-1 0 0,0 0 1 0 0,1 0-1 0 0,-1-1 1 0 0,1 0-1 0 0,-1 0 1 0 0,1 0 0 0 0,0-1-1 0 0,0 0 1 0 0,1 0-55 0 0,18 5 185 0 0,0-2 0 0 0,0-1 0 0 0,0-1 0 0 0,1-1 1 0 0,-1-1-1 0 0,0-1 0 0 0,20-4-185 0 0,-18-1 101 0 0,0-1 1 0 0,0-1-1 0 0,0-1 0 0 0,-1-2 1 0 0,-1-1-1 0 0,0 0 0 0 0,0-2 1 0 0,21-15-102 0 0,68-46 197 0 0,-47 23-129 0 0,3-19 16 0 0,-64 64-50 0 0,-1-14 126 0 0,-44-5-258 0 0,33 22 105 0 0,1-1-18 0 0,0 0 0 0 0,0 0-1 0 0,-1 1 1 0 0,1-1 0 0 0,-1 1-1 0 0,0 0 1 0 0,0 1 0 0 0,0 0-1 0 0,0-1 1 0 0,-1 2 0 0 0,1-1-1 0 0,-1 1 1 0 0,1 0 0 0 0,-1 1-1 0 0,1-1 1 0 0,-1 1 0 0 0,1 0-1 0 0,-1 1 1 0 0,1 0 0 0 0,-1 0-1 0 0,1 0 1 0 0,0 1 0 0 0,-2 0 11 0 0,-2 3-15 0 0,1 0 1 0 0,1 0 0 0 0,-1 1 0 0 0,1 0-1 0 0,0 1 1 0 0,0-1 0 0 0,0 2-1 0 0,1-1 1 0 0,0 1 0 0 0,1 0-1 0 0,0 0 1 0 0,0 1 0 0 0,1 0-1 0 0,0 0 1 0 0,-2 6 14 0 0,3-3-3 0 0,1 0-1 0 0,1 0 1 0 0,0 0-1 0 0,1 1 1 0 0,0-1-1 0 0,1 1 1 0 0,0-1-1 0 0,1 1 1 0 0,0-1-1 0 0,1 1 1 0 0,0-1-1 0 0,1 0 1 0 0,2 4 3 0 0,-1-10 18 0 0,0-1 1 0 0,0 0-1 0 0,1 0 0 0 0,-1-1 1 0 0,1 1-1 0 0,0-1 1 0 0,0 0-1 0 0,1-1 0 0 0,-1 1 1 0 0,1-1-1 0 0,0 0 0 0 0,0 0 1 0 0,0-1-1 0 0,0 1 1 0 0,0-1-1 0 0,1-1 0 0 0,-1 1 1 0 0,1-1-1 0 0,-1 0 1 0 0,1-1-1 0 0,-1 0 0 0 0,1 0 1 0 0,-1 0-1 0 0,1-1 1 0 0,-1 0-1 0 0,1 0 0 0 0,-1 0 1 0 0,1-1-1 0 0,-1 0 1 0 0,0 0-1 0 0,0-1 0 0 0,0 0 1 0 0,0 0-1 0 0,3-3-18 0 0,175-81 633 0 0,80-57-633 0 0,-152 81 65 0 0,-64 44-317 0 0,-64 22 369 0 0,1 1 0 0 0,-1 0 0 0 0,1 1 0 0 0,0 1 0 0 0,0 0 0 0 0,1 1 0 0 0,-1 0 0 0 0,0 2-117 0 0,-15 7 59 0 0,-81 68-35 0 0,104-77-45 0 0,0 0 0 0 0,0 0 1 0 0,1 0-1 0 0,0 1 0 0 0,0-1 1 0 0,1 2-1 0 0,0-1 0 0 0,1 0 1 0 0,-1 1-1 0 0,2 0 1 0 0,-1 0-1 0 0,1 0 0 0 0,1 1 1 0 0,-1-1-1 0 0,2 0 0 0 0,-1 1 1 0 0,1 7 20 0 0,1-14-8 0 0,0 0 0 0 0,1-1 1 0 0,-1 1-1 0 0,1 0 0 0 0,0 0 0 0 0,0 0 1 0 0,0 0-1 0 0,0-1 0 0 0,0 1 0 0 0,1-1 1 0 0,-1 1-1 0 0,1-1 0 0 0,0 1 1 0 0,0-1-1 0 0,-1 0 0 0 0,1 0 0 0 0,1 0 1 0 0,-1 0-1 0 0,0 0 0 0 0,0 0 0 0 0,1 0 1 0 0,-1-1-1 0 0,1 0 0 0 0,0 1 1 0 0,-1-1-1 0 0,1 0 0 0 0,0 0 0 0 0,0 0 1 0 0,-1-1-1 0 0,3 1 8 0 0,89 9 2 0 0,-79-12 10 0 0,0 0 0 0 0,-1-2-1 0 0,1 0 1 0 0,-1 0-1 0 0,0-1 1 0 0,0-1-1 0 0,-1-1 1 0 0,0 0-1 0 0,0 0 1 0 0,0-1 0 0 0,7-7-12 0 0,3 0 47 0 0,14-11 58 0 0,0-2-1 0 0,-2-2 1 0 0,-1-1 0 0 0,21-26-105 0 0,12-34 168 0 0,-53 69-169 0 0,-1 0 0 0 0,-1 0 0 0 0,0-1 1 0 0,-2 0-1 0 0,-1-1 0 0 0,-1 0 0 0 0,-1-1 0 0 0,3-23 1 0 0,-7 36-43 0 0,0 0 1 0 0,-1-1-1 0 0,-1 1 0 0 0,0-1 0 0 0,-1 1 1 0 0,0-1-1 0 0,-1 0 0 0 0,0 1 0 0 0,-1 0 0 0 0,-1-1 1 0 0,0 1-1 0 0,0 0 0 0 0,-1 0 0 0 0,-1 0 0 0 0,0 1 1 0 0,0 0-1 0 0,-1 0 0 0 0,-1 0 0 0 0,0 0 0 0 0,0 1 1 0 0,-1 1-1 0 0,0-1 0 0 0,-1 1 0 0 0,-3-2 43 0 0,7 9-40 0 0,0 1-1 0 0,-1-1 0 0 0,1 1 1 0 0,0 0-1 0 0,-1 0 0 0 0,1 1 0 0 0,-1 0 1 0 0,0 0-1 0 0,1 0 0 0 0,-1 1 1 0 0,1-1-1 0 0,-1 1 0 0 0,1 1 1 0 0,0-1-1 0 0,-1 1 0 0 0,1 0 0 0 0,0 0 1 0 0,0 0-1 0 0,0 1 0 0 0,1 0 1 0 0,-1 0-1 0 0,0 0 0 0 0,1 0 1 0 0,0 1-1 0 0,0 0 0 0 0,0 0 0 0 0,-3 4 41 0 0,-5 6 3 0 0,1 0 0 0 0,0 1 0 0 0,2 1 0 0 0,-1-1 0 0 0,2 2-1 0 0,0-1 1 0 0,1 1 0 0 0,1 0 0 0 0,1 0 0 0 0,0 1-1 0 0,1 0 1 0 0,1 0 0 0 0,0 0 0 0 0,2 0 0 0 0,0 0 0 0 0,1 0-1 0 0,1 1 1 0 0,1 9-3 0 0,-2-12 1 0 0,1-1-1 0 0,0 1 0 0 0,1 0 1 0 0,1-1-1 0 0,1 0 1 0 0,0 0-1 0 0,0 0 1 0 0,2 0-1 0 0,0-1 0 0 0,0 0 1 0 0,1 0-1 0 0,1 0 1 0 0,1-1-1 0 0,-1 0 0 0 0,2-1 1 0 0,0 0-1 0 0,1 0 1 0 0,0-1-1 0 0,0-1 1 0 0,1 0-1 0 0,0 0 0 0 0,5 1 0 0 0,9 5-119 0 0,2-2-1 0 0,0-1 0 0 0,0-2 0 0 0,1 0 0 0 0,0-2 1 0 0,1-1-1 0 0,0-2 0 0 0,0-1 0 0 0,1-1 0 0 0,-1-1 1 0 0,1-2-1 0 0,18-2 120 0 0,-43 1-403 0 0,48-1-3816 0 0,-20-5-6759 0 0,-25 2 939 0 0</inkml:trace>
</inkml:ink>
</file>

<file path=ppt/ink/ink9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42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140 663 544 0 0,'0'0'1927'0'0,"0"0"-42"0"0,0 0-21 0 0,0 0 19 0 0,0 0-105 0 0,0 0-227 0 0,0 0-263 0 0,0 0-289 0 0,0 0-252 0 0,0 0-170 0 0,0 0-126 0 0,0 0-38 0 0,0 0 27 0 0,-14 4 11 0 0,-42 14 8 0 0,53-16-398 0 0,0 0-1 0 0,0 0 1 0 0,0 0-1 0 0,1 1 1 0 0,-1-1-1 0 0,1 1 1 0 0,-1 0-1 0 0,1-1 1 0 0,0 1-1 0 0,0 0 1 0 0,0 1-1 0 0,0-1 1 0 0,1 0 0 0 0,-1 0-1 0 0,1 1 1 0 0,0-1-1 0 0,0 1 1 0 0,0-1-1 0 0,0 1 1 0 0,1 0-1 0 0,-1 1-60 0 0,-3 14 227 0 0,-3 7 33 0 0,1 0 1 0 0,1 0 0 0 0,2 1-1 0 0,1 0 1 0 0,0 0-1 0 0,2 0 1 0 0,4 25-261 0 0,-4-49 54 0 0,1 1 1 0 0,-1 0-1 0 0,1 0 0 0 0,0 0 0 0 0,0 0 1 0 0,1-1-1 0 0,-1 1 0 0 0,1-1 0 0 0,-1 1 0 0 0,1-1 1 0 0,0 1-1 0 0,1-1 0 0 0,-1 0 0 0 0,1 0 1 0 0,-1 0-1 0 0,1 0 0 0 0,0-1 0 0 0,0 1 1 0 0,0-1-1 0 0,0 0 0 0 0,0 1 0 0 0,1-1 1 0 0,-1-1-1 0 0,1 1 0 0 0,-1 0 0 0 0,1-1 1 0 0,0 0-1 0 0,0 0 0 0 0,-1 0 0 0 0,1 0 1 0 0,0-1-1 0 0,0 1 0 0 0,2-1-54 0 0,2 0 138 0 0,0 1 0 0 0,0-2 0 0 0,1 1 0 0 0,-1-1-1 0 0,0 0 1 0 0,0-1 0 0 0,0 1 0 0 0,0-2 0 0 0,-1 1 0 0 0,1-1 0 0 0,-1 0 0 0 0,1-1-1 0 0,-1 0 1 0 0,0 0 0 0 0,6-5-138 0 0,5-6 158 0 0,-1 0 1 0 0,-1-1-1 0 0,-1-1 0 0 0,0 0 1 0 0,-1-1-1 0 0,-1-1 0 0 0,-1 0 0 0 0,0-1 1 0 0,2-6-159 0 0,-8 12 52 0 0,1 1 1 0 0,-2-1-1 0 0,0 0 1 0 0,-1 0 0 0 0,0-1-1 0 0,-1 1 1 0 0,0-1-1 0 0,-1 0 1 0 0,-1-11-53 0 0,0 20-20 0 0,-1 1 1 0 0,0 0-1 0 0,-1 0 0 0 0,1 0 0 0 0,-1-1 1 0 0,0 1-1 0 0,0 0 0 0 0,-1 0 1 0 0,1 0-1 0 0,-1 0 0 0 0,0 1 1 0 0,0-1-1 0 0,-1 0 0 0 0,1 1 0 0 0,-1 0 1 0 0,0-1-1 0 0,-1 1 0 0 0,1 0 1 0 0,-1 1-1 0 0,1-1 0 0 0,-1 1 1 0 0,0-1-1 0 0,0 1 0 0 0,-1 0 0 0 0,1 0 1 0 0,-1 1-1 0 0,1 0 0 0 0,-1-1 1 0 0,0 2-1 0 0,0-1 0 0 0,0 0 1 0 0,0 1-1 0 0,0 0 0 0 0,0 0 1 0 0,-2 0 18 0 0,3 1-46 0 0,0 0 0 0 0,0 0 0 0 0,0 1 0 0 0,-1-1 0 0 0,1 1 0 0 0,0 0 0 0 0,0 0 0 0 0,0 0 0 0 0,0 0 0 0 0,0 1 0 0 0,1-1 0 0 0,-1 1 0 0 0,0 0 0 0 0,1 0 0 0 0,-1 1 0 0 0,-2 2 47 0 0,-59 78-379 0 0,63-79 375 0 0,0-1 1 0 0,1 0 0 0 0,0 1-1 0 0,-1-1 1 0 0,1 1-1 0 0,1-1 1 0 0,-1 1 0 0 0,0 0-1 0 0,1-1 1 0 0,0 1-1 0 0,0 0 1 0 0,0-1 0 0 0,0 1-1 0 0,1 0 1 0 0,-1-1-1 0 0,1 1 1 0 0,0-1 0 0 0,0 1-1 0 0,0-1 1 0 0,1 1-1 0 0,-1-1 1 0 0,1 0 0 0 0,0 1-1 0 0,0-1 1 0 0,0 0-1 0 0,0 0 1 0 0,0 0 0 0 0,1-1 3 0 0,5 4 20 0 0,1-2 1 0 0,0 1-1 0 0,0-1 1 0 0,1-1 0 0 0,-1 0-1 0 0,1 0 1 0 0,-1-1 0 0 0,1 0-1 0 0,0 0 1 0 0,0-1 0 0 0,0-1-1 0 0,0 0 1 0 0,0 0 0 0 0,0-1-1 0 0,0 0 1 0 0,3-1-21 0 0,-6 2 15 0 0,32-7 77 0 0,0-2 1 0 0,-1-2-1 0 0,0-1 1 0 0,0-1-1 0 0,-1-3 1 0 0,-1 0-1 0 0,-1-3 1 0 0,0-1-1 0 0,8-8-92 0 0,-38 25 4 0 0,72-52 216 0 0,-76 54-193 0 0,-1 1 30 0 0,0 0-13 0 0,0 0-10 0 0,-44 52-98 0 0,33-36 65 0 0,2 0 1 0 0,0 0 0 0 0,0 1 0 0 0,2 0 0 0 0,0 1 0 0 0,1-1 0 0 0,0 1 0 0 0,2 0 0 0 0,0 1 0 0 0,1-1 0 0 0,0 15-2 0 0,3-31 1 0 0,-1 1 1 0 0,0 0-1 0 0,1 0 0 0 0,-1 1 0 0 0,1-1 0 0 0,0 0 1 0 0,0 1-1 0 0,0-1 0 0 0,1 0 0 0 0,-1 1 0 0 0,1-1 1 0 0,-1 0-1 0 0,1 0 0 0 0,0 0 0 0 0,0 0 0 0 0,1 0 1 0 0,-1 0-1 0 0,1 0 0 0 0,-1 0 0 0 0,1 0 0 0 0,0 0 1 0 0,0-1-1 0 0,0 1 0 0 0,1-1 0 0 0,-1 1 0 0 0,1-1 1 0 0,-1 0-1 0 0,1 0 0 0 0,-1 0 0 0 0,1-1 0 0 0,0 1 1 0 0,0 0-1 0 0,2 0-1 0 0,3 0 35 0 0,-1 0 1 0 0,1 0-1 0 0,0-1 0 0 0,0 0 1 0 0,-1-1-1 0 0,1 0 0 0 0,0 0 1 0 0,0 0-1 0 0,0-1 0 0 0,0 0 1 0 0,-1-1-1 0 0,1 1 0 0 0,-1-2 1 0 0,1 1-1 0 0,-1-1 0 0 0,0 0 1 0 0,0 0-1 0 0,0-1 0 0 0,1-1-35 0 0,119-92 378 0 0,-39 2-150 0 0,-42 10-122 0 0,-77 158-993 0 0,30-64 868 0 0,0-3 6 0 0,0 0-1 0 0,0 1 1 0 0,0-1 0 0 0,0 1-1 0 0,1 0 1 0 0,0-1 0 0 0,1 1-1 0 0,0-1 1 0 0,0 1 0 0 0,0-1-1 0 0,0 1 1 0 0,1-1 0 0 0,0 0-1 0 0,1 0 1 0 0,-1 0 0 0 0,1 0 0 0 0,0 0-1 0 0,1-1 1 0 0,0 2 13 0 0,0-2-2 0 0,0-1 1 0 0,1 0-1 0 0,-1-1 1 0 0,1 1-1 0 0,-1-1 0 0 0,1 0 1 0 0,0 0-1 0 0,0 0 1 0 0,1-1-1 0 0,-1 0 0 0 0,0 0 1 0 0,1 0-1 0 0,-1 0 1 0 0,1-1-1 0 0,0 0 1 0 0,-1 0-1 0 0,1-1 0 0 0,0 0 1 0 0,0 0-1 0 0,-1 0 1 0 0,1 0-1 0 0,0-1 0 0 0,-1 0 1 0 0,1 0-1 0 0,0-1 1 0 0,0 0 1 0 0,22-11 83 0 0,0-2 0 0 0,-2 0 0 0 0,1-2 0 0 0,-2-1 0 0 0,-1-1 1 0 0,0-1-1 0 0,9-11-83 0 0,1 2 132 0 0,69-78 148 0 0,-81 80-235 0 0,-1-1-1 0 0,-1-2 0 0 0,-2 0 0 0 0,-1-1 1 0 0,-1 0-1 0 0,-1-2-44 0 0,-5 6 14 0 0,-1 0 0 0 0,-1 0 0 0 0,-1-1 0 0 0,-1 0 0 0 0,-2 0 0 0 0,0 0 0 0 0,-3 0 0 0 0,0-1 0 0 0,-1 1 0 0 0,-2-1 0 0 0,-1 1 0 0 0,-4-15-14 0 0,-23-16 63 0 0,29 59-70 0 0,0 0 1 0 0,0 0-1 0 0,0 0 1 0 0,0 0-1 0 0,0 0 1 0 0,0 0-1 0 0,0 0 1 0 0,0 0-1 0 0,0 0 0 0 0,0 0 1 0 0,0 1-1 0 0,0-1 1 0 0,0 0-1 0 0,0 1 1 0 0,0-1-1 0 0,0 1 1 0 0,1-1-1 0 0,-1 1 1 0 0,0 0-1 0 0,0-1 1 0 0,0 1-1 0 0,1 0 1 0 0,-1-1-1 0 0,0 1 1 0 0,1 0-1 0 0,-1 0 1 0 0,0 0-1 0 0,1 0 1 0 0,-1-1-1 0 0,1 1 1 0 0,0 0-1 0 0,-1 0 1 0 0,1 0-1 0 0,0 0 1 0 0,-1 0-1 0 0,1 0 1 0 0,0 0-1 0 0,0 0 1 0 0,0 0-1 0 0,0 0 1 0 0,0 0-1 0 0,0 1 7 0 0,-38 157-48 0 0,0 71 103 0 0,13-1-63 0 0,39-64 11 0 0,-4-107-33 0 0,-9-51 7 0 0,-1 1 0 0 0,1-1 1 0 0,0 1-1 0 0,1-1 0 0 0,0 0 0 0 0,0 0 1 0 0,0 1-1 0 0,1-1 0 0 0,0-1 0 0 0,1 1 1 0 0,-1 0-1 0 0,1-1 0 0 0,3 3 23 0 0,-18-36-6711 0 0,-22-24-2001 0 0,20 34 3496 0 0,7 5-1200 0 0</inkml:trace>
  <inkml:trace contextRef="#ctx0" brushRef="#br0" timeOffset="252.583">1243 501 5033 0 0,'0'0'4402'0'0,"0"0"-1248"0"0,0 0-777 0 0,0 0-518 0 0,0 0-447 0 0,0 0-346 0 0,0 0-147 0 0,0 0-19 0 0,0 0-24 0 0,0 0-89 0 0,0 0-150 0 0,0 0-135 0 0,0 0-97 0 0,34-2-38 0 0,107-5-40 0 0,147 1 521 0 0,-60-24-1271 0 0,-125 16-3031 0 0,-66 7-386 0 0,-12 0-3666 0 0,-6 3-3142 0 0</inkml:trace>
  <inkml:trace contextRef="#ctx0" brushRef="#br0" timeOffset="1059.349">2458 140 2369 0 0,'0'0'3122'0'0,"0"0"-919"0"0,0 0-330 0 0,0 0-4 0 0,0 0-13 0 0,0 0-137 0 0,0 0-273 0 0,0 0-337 0 0,0 0-318 0 0,0 0-272 0 0,0 0-171 0 0,0 0 6 0 0,4-9 112 0 0,21-22 887 0 0,-3 146 1088 0 0,-21 329-550 0 0,-20-32-1348 0 0,20-411-533 0 0,-1-1 0 0 0,0 1 0 0 0,1-1 0 0 0,-1 1 0 0 0,1-1 0 0 0,-1 1 0 0 0,1-1-1 0 0,0 0 1 0 0,-1 1 0 0 0,1-1 0 0 0,-1 0 0 0 0,1 0 0 0 0,0 1 0 0 0,-1-1 0 0 0,1 0 0 0 0,0 0-1 0 0,-1 0 1 0 0,1 0 0 0 0,0 1 0 0 0,-1-1 0 0 0,1 0 0 0 0,0 0 0 0 0,-1-1 0 0 0,1 1 0 0 0,0 0-1 0 0,-1 0 1 0 0,1 0 0 0 0,0 0 0 0 0,-1 0 0 0 0,1-1 0 0 0,-1 1 0 0 0,1 0 0 0 0,0-1 0 0 0,-1 1-1 0 0,1 0 1 0 0,-1-1 0 0 0,1 1 0 0 0,-1-1 0 0 0,1 1 0 0 0,-1-1 0 0 0,1 1 0 0 0,-1-1 0 0 0,0 1-1 0 0,1-1 1 0 0,-1 1 0 0 0,0-1 0 0 0,1 0 0 0 0,-1 1 0 0 0,0-1 0 0 0,0 1 0 0 0,1-1 0 0 0,-1 0-1 0 0,0 1 1 0 0,0-1 0 0 0,0 0 0 0 0,0 1 0 0 0,0-1 0 0 0,0 0 0 0 0,0 1 0 0 0,0-1-10 0 0,67-101 562 0 0,-41 59-506 0 0,2 1 0 0 0,2 1 0 0 0,2 1-1 0 0,1 2 1 0 0,11-7-56 0 0,80-59 59 0 0,-122 104-60 0 0,0-1 0 0 0,1 1 0 0 0,-1 0 0 0 0,0 0 1 0 0,0 1-1 0 0,1-1 0 0 0,-1 0 0 0 0,0 1 0 0 0,0-1 0 0 0,0 1 0 0 0,1 0 0 0 0,-1 0 1 0 0,0 0-1 0 0,0 0 0 0 0,0 0 0 0 0,0 0 0 0 0,-1 0 0 0 0,1 1 0 0 0,0-1 0 0 0,0 1 0 0 0,-1-1 1 0 0,1 1-1 0 0,-1 0 0 0 0,1 0 0 0 0,-1 0 0 0 0,0-1 0 0 0,0 1 0 0 0,0 0 0 0 0,0 0 1 0 0,0 1-1 0 0,0-1 0 0 0,0 0 0 0 0,-1 0 0 0 0,1 0 0 0 0,-1 1 0 0 0,0-1 0 0 0,0 0 1 0 0,1 0-1 0 0,-1 1 0 0 0,-1-1 0 0 0,1 0 0 0 0,0 0 0 0 0,0 1 0 0 0,-1 0 1 0 0,3 200 218 0 0,-12-101-254 0 0,18-73-321 0 0,-7-28 206 0 0,-1 0 1 0 0,1-1 0 0 0,0 1 0 0 0,0 0-1 0 0,0 0 1 0 0,0-1 0 0 0,0 1 0 0 0,1 0-1 0 0,-1-1 1 0 0,0 1 0 0 0,0-1 0 0 0,0 1-1 0 0,0-1 1 0 0,1 0 0 0 0,-1 0 0 0 0,0 1-1 0 0,0-1 1 0 0,1 0 0 0 0,-1 0 0 0 0,0 0-1 0 0,0 0 1 0 0,1 0 0 0 0,-1-1 0 0 0,0 1-1 0 0,0 0 1 0 0,1-1 0 0 0,-1 1 0 0 0,0 0-1 0 0,0-1 1 0 0,0 1 0 0 0,0-1 0 0 0,1 0 150 0 0,41-27-7245 0 0,-19 5-2163 0 0,-16 12 3317 0 0</inkml:trace>
  <inkml:trace contextRef="#ctx0" brushRef="#br0" timeOffset="1334.441">3300 645 0 0 0,'0'0'3251'0'0,"0"0"177"0"0,0 0-100 0 0,0 0-287 0 0,0 0-520 0 0,0 0-661 0 0,0 0-633 0 0,0 0-450 0 0,0 0-223 0 0,0 0-61 0 0,0 0 45 0 0,0 0 29 0 0,0 0-27 0 0,-20 30-75 0 0,-61 95-46 0 0,45-38 313 0 0,35-81-665 0 0,-2-2-19 0 0,1-1-1 0 0,0 1 1 0 0,1-1-1 0 0,-1 1 1 0 0,1 0-1 0 0,-1 0 1 0 0,1 0-1 0 0,0 0 1 0 0,1 0 0 0 0,-1 0-1 0 0,1 0 1 0 0,0 0-1 0 0,0 0 1 0 0,0 0-1 0 0,0 0 1 0 0,1 0-1 0 0,-1 0 1 0 0,1 0-1 0 0,0 0 1 0 0,0 0 0 0 0,1 0-1 0 0,-1 0 1 0 0,1 0-1 0 0,0-1 1 0 0,0 1-1 0 0,0-1 1 0 0,0 1-1 0 0,1-1 1 0 0,-1 0-1 0 0,1 0 1 0 0,0 0 0 0 0,0 0-1 0 0,0-1 1 0 0,0 1-1 0 0,1-1 1 0 0,-1 0-1 0 0,1 1 1 0 0,-1-2-1 0 0,1 1 1 0 0,0 0 0 0 0,0-1-48 0 0,10 0 90 0 0,-1 0 0 0 0,1-2 1 0 0,-1 1-1 0 0,0-2 1 0 0,1 0-1 0 0,-1-1 1 0 0,0 0-1 0 0,0 0 0 0 0,0-2 1 0 0,-1 0-1 0 0,1 0 1 0 0,-1-1-1 0 0,0 0 1 0 0,-1-1-1 0 0,0-1 0 0 0,0 0 1 0 0,0 0-1 0 0,-1-1 1 0 0,0 0-1 0 0,-1-1 1 0 0,0 0-1 0 0,-1-1 0 0 0,0 1 1 0 0,0-2-1 0 0,-1 1 1 0 0,1-5-91 0 0,-4 11 13 0 0,-1-1 1 0 0,0 0-1 0 0,-1 0 0 0 0,0 0 1 0 0,0 0-1 0 0,0 0 1 0 0,-1 0-1 0 0,1-1 1 0 0,-1 1-1 0 0,-1 0 0 0 0,1-1 1 0 0,-1 1-1 0 0,-1-1 1 0 0,1 1-1 0 0,-1 0 1 0 0,0-1-1 0 0,0 1 1 0 0,-1 0-1 0 0,0 0 0 0 0,0 0 1 0 0,0 0-1 0 0,-1 0 1 0 0,0 0-1 0 0,0 0 1 0 0,0 1-1 0 0,-1 0 0 0 0,0-1-13 0 0,-4 0-207 0 0,0 1 0 0 0,0-1 0 0 0,-1 2-1 0 0,1-1 1 0 0,-1 1 0 0 0,0 1 0 0 0,0-1-1 0 0,0 1 1 0 0,-1 1 0 0 0,1 0-1 0 0,-1 0 1 0 0,1 1 0 0 0,-1 0 0 0 0,0 1-1 0 0,1 0 1 0 0,-1 0 0 0 0,0 1 0 0 0,1 1-1 0 0,-3 0 208 0 0,-50 33-5951 0 0,33 1-5980 0 0,24-24 5280 0 0</inkml:trace>
  <inkml:trace contextRef="#ctx0" brushRef="#br0" timeOffset="1837.376">3683 667 9290 0 0,'0'0'2855'0'0,"0"0"-840"0"0,0 0-458 0 0,0 0-78 0 0,0 0-91 0 0,0 0-165 0 0,0 0-216 0 0,0 0-214 0 0,0 0-134 0 0,0 0-81 0 0,0 0-84 0 0,0 0-31 0 0,-2 13-35 0 0,-4 14-297 0 0,1-12 40 0 0,2 0-1 0 0,-1 1 1 0 0,2-1 0 0 0,0 1 0 0 0,1-1-1 0 0,0 1 1 0 0,1 0 0 0 0,1 0-1 0 0,2 10-170 0 0,0-23 45 0 0,0-1-1 0 0,0 1 0 0 0,0-1 1 0 0,1 1-1 0 0,-1-1 0 0 0,0 0 1 0 0,1 0-1 0 0,-1-1 0 0 0,1 1 1 0 0,0-1-1 0 0,0 0 1 0 0,0 0-1 0 0,-1 0 0 0 0,1 0 1 0 0,0 0-1 0 0,0-1 0 0 0,0 0 1 0 0,0 0-1 0 0,0 0 1 0 0,0 0-1 0 0,0-1 0 0 0,0 0 1 0 0,0 0-1 0 0,0 0 0 0 0,0 0 1 0 0,-1 0-1 0 0,1-1 0 0 0,0 1 1 0 0,-1-1-1 0 0,2-1-44 0 0,84-58 596 0 0,-29 13-392 0 0,34-44-54 0 0,-93 92-156 0 0,-1-1 0 0 0,1 0 0 0 0,-1 0 0 0 0,1 0 0 0 0,-1 0 1 0 0,1 0-1 0 0,-1 1 0 0 0,1-1 0 0 0,0 0 0 0 0,-1 1 0 0 0,1-1 1 0 0,0 0-1 0 0,0 1 0 0 0,0-1 0 0 0,-1 1 0 0 0,1-1 0 0 0,0 1 0 0 0,0-1 1 0 0,0 1-1 0 0,0 0 0 0 0,0 0 0 0 0,0-1 0 0 0,0 1 0 0 0,0 0 0 0 0,0 0 1 0 0,0 0-1 0 0,0 0 0 0 0,0 0 0 0 0,0 0 0 0 0,0 0 0 0 0,0 0 1 0 0,0 0-1 0 0,0 1 0 0 0,0-1 0 0 0,0 0 0 0 0,-1 1 0 0 0,1-1 0 0 0,0 1 1 0 0,1-1 5 0 0,27 96-178 0 0,-27-91 179 0 0,1-1 0 0 0,0 1 0 0 0,0 0 0 0 0,0 0 0 0 0,0-1 0 0 0,1 0-1 0 0,0 0 1 0 0,0 0 0 0 0,0 0 0 0 0,0-1 0 0 0,1 1 0 0 0,0-1 0 0 0,-1 0 0 0 0,1 0-1 0 0,0-1 1 0 0,0 0 0 0 0,1 0 0 0 0,-1 0 0 0 0,0 0 0 0 0,1-1 0 0 0,-1 0 0 0 0,1 0-1 0 0,-1 0 1 0 0,1-1 0 0 0,0 1 0 0 0,-1-2 0 0 0,1 1 0 0 0,-1 0 0 0 0,1-1 0 0 0,-1 0-1 0 0,1-1 1 0 0,-1 1 0 0 0,1-1 0 0 0,-1 0 0 0 0,0 0 0 0 0,0-1 0 0 0,0 1 0 0 0,3-3-1 0 0,117-82 853 0 0,-57 2-338 0 0,-56 12-1118 0 0,-13 48-4352 0 0,-3 2-7087 0 0,4 12 469 0 0</inkml:trace>
</inkml:ink>
</file>

<file path=ppt/ink/ink9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47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54 0 0 0,'0'0'1759'0'0,"0"0"-187"0"0,0 0 27 0 0,0 0 182 0 0,0 0 187 0 0,0 0 43 0 0,0 0-98 0 0,0 0-230 0 0,0 0-291 0 0,0 0-233 0 0,0 0-180 0 0,2-11-108 0 0,-1 1-305 0 0,4-21-596 0 0,-6 29 5042 0 0,-25 83-4467 0 0,-14 99-24 0 0,13-47-310 0 0,-6 42-43 0 0,4-13-53 0 0,26-103-979 0 0,3-58 528 0 0,0-1-35 0 0,0 0-72 0 0,-26-45-17762 0 0,23 35 14128 0 0,2 2 2578 0 0</inkml:trace>
  <inkml:trace contextRef="#ctx0" brushRef="#br0" timeOffset="326.01">56 17 1480 0 0,'0'0'2513'0'0,"0"0"-755"0"0,0 0-113 0 0,0 0 154 0 0,0 0 166 0 0,0 0 20 0 0,0 0-188 0 0,0 0-365 0 0,0 0-468 0 0,0 0-381 0 0,0 0-212 0 0,0 0-50 0 0,0 0 90 0 0,1 0 139 0 0,298 15 4159 0 0,-280-13-4601 0 0,197 22 533 0 0,-73 1-573 0 0,26-6-2139 0 0,-156-12-3429 0 0,-19 13-8615 0 0,4-14 10701 0 0</inkml:trace>
  <inkml:trace contextRef="#ctx0" brushRef="#br0" timeOffset="661.161">0 805 9842 0 0,'0'0'1288'0'0,"0"0"-33"0"0,0 0 3 0 0,0 0 78 0 0,0 0 52 0 0,0 0-142 0 0,0 0-266 0 0,0 0-276 0 0,0 0-162 0 0,0 0-46 0 0,0 0 29 0 0,0 0 100 0 0,0 0 9 0 0,11 5-57 0 0,7 2-192 0 0,0 0 1 0 0,0-2-1 0 0,1 0 1 0 0,0-1 0 0 0,0 0-1 0 0,19 0-385 0 0,-12-4 167 0 0,0-2-1 0 0,-1 0 1 0 0,1-1-1 0 0,-1-2 1 0 0,0-1-1 0 0,0-1 1 0 0,11-4-167 0 0,12-7-108 0 0,0 3 1 0 0,2 2-1 0 0,0 2 1 0 0,0 2-1 0 0,20 1 108 0 0,-58 7-635 0 0,80 1-2041 0 0,-62 5-2219 0 0,-4 5-4641 0 0,-12-6 1641 0 0</inkml:trace>
  <inkml:trace contextRef="#ctx0" brushRef="#br0" timeOffset="1294.013">997 724 9570 0 0,'0'0'1760'0'0,"0"0"-130"0"0,0 0-175 0 0,0 0-107 0 0,0 0-150 0 0,0 0-229 0 0,0 0-203 0 0,0 0-170 0 0,0 0-153 0 0,0 0-158 0 0,0 0-95 0 0,0 0-29 0 0,0 0-10 0 0,-19 19-6 0 0,-59 61 22 0 0,38-27 121 0 0,-11 38 131 0 0,40-70-401 0 0,5-11 269 0 0,12-15 1765 0 0,47-88-865 0 0,55-64-386 0 0,-41 87-521 0 0,-38 96-304 0 0,-8 73 296 0 0,8-23-170 0 0,-28-72-84 0 0,0 0 0 0 0,0 0 0 0 0,1 0 0 0 0,0-1 0 0 0,0 1 1 0 0,0 0-1 0 0,0-1 0 0 0,0 0 0 0 0,1 1 0 0 0,-1-1 0 0 0,1 0 0 0 0,0 0 0 0 0,0-1 0 0 0,0 1 0 0 0,1 0 0 0 0,-1-1 0 0 0,1 0 0 0 0,-1 0 0 0 0,1 0 0 0 0,0 0 0 0 0,-1-1 0 0 0,1 1 0 0 0,0-1 0 0 0,0 0 0 0 0,0 0 0 0 0,0 0 0 0 0,2-1-18 0 0,-1-1 77 0 0,-1 0 0 0 0,1 0 1 0 0,0-1-1 0 0,-1 1 0 0 0,0-1 0 0 0,1 0 0 0 0,-1-1 1 0 0,0 1-1 0 0,0-1 0 0 0,0 0 0 0 0,-1 1 0 0 0,1-2 1 0 0,-1 1-1 0 0,1 0 0 0 0,-1-1 0 0 0,0 0 0 0 0,0 1 1 0 0,-1-1-1 0 0,1 0 0 0 0,-1-1 0 0 0,0 1 0 0 0,0 0 1 0 0,1-3-78 0 0,8-12 127 0 0,22-55 213 0 0,-16-15 305 0 0,-17 49-2763 0 0,-1 7-4286 0 0,1 30 233 0 0,3 2-5770 0 0</inkml:trace>
</inkml:ink>
</file>

<file path=ppt/ink/ink9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50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0,'0'0'1199'0'0,"0"0"317"0"0,0 0 59 0 0,0 0-189 0 0,0 0-378 0 0,0 0-381 0 0,0 0-228 0 0,1 0 1513 0 0,16 0-1027 0 0,0 0 1 0 0,0 1-1 0 0,-1 0 0 0 0,1 1 1 0 0,0 1-1 0 0,-1 1 1 0 0,0 1-1 0 0,4 1-885 0 0,8 4 229 0 0,2-1 1 0 0,-1-2-1 0 0,1-1 1 0 0,0-1-1 0 0,1-1 1 0 0,-1-2-1 0 0,1-1 1 0 0,-1-2-1 0 0,1-1 1 0 0,-1-1-1 0 0,0-1 1 0 0,6-3-230 0 0,125-12-1888 0 0,-127 20-2175 0 0,-3 2-3304 0 0,-24 0 1226 0 0</inkml:trace>
</inkml:ink>
</file>

<file path=ppt/ink/ink9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9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114 639 3545 0 0,'0'0'2099'0'0,"0"0"-323"0"0,0 0-249 0 0,0 0-32 0 0,0 0 15 0 0,0 0-104 0 0,0 0-213 0 0,0 0-257 0 0,0 0-257 0 0,0 0-216 0 0,0 0-143 0 0,-15 16-80 0 0,-48 53-8 0 0,59-64-188 0 0,1-1-1 0 0,-1 1 1 0 0,1 0 0 0 0,0 0 0 0 0,0 0-1 0 0,1 0 1 0 0,-1 1 0 0 0,1-1-1 0 0,0 1 1 0 0,1-1 0 0 0,-1 1 0 0 0,1 0-1 0 0,0 0 1 0 0,1 3-44 0 0,-2 4 144 0 0,2 116 1627 0 0,1-127-1689 0 0,0 1 0 0 0,0 0 0 0 0,0-1-1 0 0,0 1 1 0 0,1-1 0 0 0,-1 1 0 0 0,1-1 0 0 0,0 0 0 0 0,-1 0-1 0 0,1 0 1 0 0,0 0 0 0 0,0 0 0 0 0,0 0 0 0 0,1 0-1 0 0,-1 0 1 0 0,0-1 0 0 0,1 1 0 0 0,-1-1 0 0 0,1 0-1 0 0,-1 0 1 0 0,1 0 0 0 0,0 0 0 0 0,-1 0 0 0 0,1-1-1 0 0,0 1 1 0 0,0-1 0 0 0,0 1 0 0 0,-1-1 0 0 0,1 0-1 0 0,0 0 1 0 0,0-1 0 0 0,0 1 0 0 0,-1 0 0 0 0,1-1-1 0 0,0 0 1 0 0,0 1 0 0 0,-1-1 0 0 0,1 0 0 0 0,-1-1 0 0 0,1 1-1 0 0,1-1-81 0 0,5-7 85 0 0,0-1 0 0 0,0 1 0 0 0,-2-1 0 0 0,1-1 0 0 0,-1 1 0 0 0,0-1 0 0 0,-1-1-1 0 0,-1 1 1 0 0,0-1 0 0 0,0 0 0 0 0,-1 0 0 0 0,-1 0 0 0 0,0-1 0 0 0,0 1 0 0 0,-1-1-1 0 0,-1 1 1 0 0,0-1 0 0 0,-1 0 0 0 0,0 0 0 0 0,-3-12-85 0 0,-31-76-441 0 0,32 95 272 0 0,-1 0 1 0 0,-1 1 0 0 0,1 0 0 0 0,-1 0 0 0 0,0 0 0 0 0,0 0 0 0 0,-1 0 0 0 0,1 1 0 0 0,-1 0 0 0 0,0 0 0 0 0,0 0-1 0 0,0 1 1 0 0,-1 0 0 0 0,1-1 0 0 0,-1 2 0 0 0,0-1 0 0 0,0 1 0 0 0,0 0 0 0 0,0 0 0 0 0,0 1 0 0 0,0-1-1 0 0,-1 1 169 0 0,7 3-11 0 0,-1-1-1 0 0,0 0 1 0 0,1 1-1 0 0,0-1 1 0 0,-1 0-1 0 0,1 1 1 0 0,0-1-1 0 0,-1 1 1 0 0,1-1-1 0 0,0 1 1 0 0,0-1-1 0 0,0 0 1 0 0,1 1-1 0 0,-1-1 1 0 0,0 1-1 0 0,0-1 1 0 0,1 0 0 0 0,-1 1-1 0 0,1-1 1 0 0,-1 1-1 0 0,1-1 1 0 0,0 0-1 0 0,-1 0 1 0 0,1 1-1 0 0,0-1 1 0 0,0 0-1 0 0,0 0 1 0 0,0 0-1 0 0,0 0 12 0 0,3 2 96 0 0,0 0 0 0 0,0-1 0 0 0,1 0 0 0 0,-1 0 0 0 0,1 0 0 0 0,-1 0 0 0 0,1-1 0 0 0,0 1 0 0 0,0-1 0 0 0,-1 0-1 0 0,1-1 1 0 0,0 1 0 0 0,0-1 0 0 0,0 0 0 0 0,0 0 0 0 0,0-1 0 0 0,0 1 0 0 0,-1-1 0 0 0,1 0 0 0 0,0-1 0 0 0,0 1 0 0 0,-1-1 0 0 0,3-1-96 0 0,97-60 1414 0 0,-64 25-970 0 0,-1-2 0 0 0,-2-2 0 0 0,-2-1 0 0 0,0-6-444 0 0,54-127 442 0 0,-79 67-335 0 0,-11 73-28 0 0,-4 35-189 0 0,-8 27 57 0 0,1 1 0 0 0,1 0 0 0 0,1 1 0 0 0,1 0 0 0 0,2 1 0 0 0,1 0 0 0 0,1 0 0 0 0,-1 27 53 0 0,-6 314-743 0 0,15-308 112 0 0,4-1-1 0 0,1 0 1 0 0,15 47 631 0 0,-2 1-832 0 0,13 76 465 0 0,-34-168 377 0 0,1-13 10 0 0,0 1-1 0 0,0-1 1 0 0,-1 0 0 0 0,0 0-1 0 0,0 1 1 0 0,0-1-1 0 0,0 0 1 0 0,-1 0 0 0 0,0 0-1 0 0,0 1 1 0 0,0-1-1 0 0,0 0 1 0 0,0 0 0 0 0,-1 0-1 0 0,0 0 1 0 0,0-1-1 0 0,0 1 1 0 0,0 0 0 0 0,-1-1-1 0 0,1 1 1 0 0,-1-1-1 0 0,0 0 1 0 0,0 0-1 0 0,0 0 1 0 0,0 0 0 0 0,-1-1-1 0 0,1 1 1 0 0,-2 0-20 0 0,1-1 42 0 0,0 1 0 0 0,0-2 0 0 0,0 1 0 0 0,0 0 0 0 0,0-1 0 0 0,0 1 0 0 0,-1-1 1 0 0,1 0-1 0 0,0-1 0 0 0,-1 1 0 0 0,1-1 0 0 0,0 0 0 0 0,-1 0 0 0 0,1 0 0 0 0,-1-1 0 0 0,1 1 0 0 0,0-1 0 0 0,-1 0 0 0 0,1 0 1 0 0,0-1-1 0 0,0 1 0 0 0,0-1 0 0 0,0 0 0 0 0,0 0 0 0 0,0 0 0 0 0,1-1 0 0 0,-1 1 0 0 0,1-1 0 0 0,-1 0 0 0 0,1 0 0 0 0,0 0 1 0 0,0 0-1 0 0,0-1 0 0 0,1 1 0 0 0,-1-1 0 0 0,1 0 0 0 0,0 1 0 0 0,0-1 0 0 0,0 0 0 0 0,1 0 0 0 0,-1-1 0 0 0,1 1 0 0 0,0 0 0 0 0,0 0 1 0 0,0-1-43 0 0,-3-14 132 0 0,1-1 0 0 0,1 1 1 0 0,0-1-1 0 0,2 0 1 0 0,0 1-1 0 0,1-1 1 0 0,1 1-1 0 0,1-1 0 0 0,1 1 1 0 0,3-9-133 0 0,7-5-36 0 0,1 0 0 0 0,2 2 1 0 0,1 0-1 0 0,1 0 0 0 0,2 2 0 0 0,1 0 0 0 0,1 2 1 0 0,2 1-1 0 0,1 0 0 0 0,0 2 0 0 0,2 1 0 0 0,4-1 36 0 0,42-25-3025 0 0,-48 36-1008 0 0,-2 5-3633 0 0,-11 6-3139 0 0</inkml:trace>
</inkml:ink>
</file>

<file path=ppt/ink/ink9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60 527 10178 0 0,'0'0'3025'0'0,"0"0"-805"0"0,0 0-645 0 0,0 0-402 0 0,0 0-175 0 0,0 0-43 0 0,0 0-43 0 0,0 0-62 0 0,0 0-131 0 0,0 0-186 0 0,-6 33-187 0 0,-17 105-110 0 0,10 20 277 0 0,14-115-610 0 0,11-19-2381 0 0,-2-30-6995 0 0,-10-1 3853 0 0,0 3-945 0 0</inkml:trace>
  <inkml:trace contextRef="#ctx0" brushRef="#br0" timeOffset="250.238">1 100 11891 0 0,'0'0'2721'0'0,"0"0"-432"0"0,0 0-493 0 0,0 0-371 0 0,0 0-322 0 0,0 0-341 0 0,0 0-310 0 0,0 0-288 0 0,0 0-157 0 0,0 0-50 0 0,0 0-62 0 0,0 0-60 0 0,0 0-125 0 0,0 27-223 0 0,5 90-313 0 0,22-32-1444 0 0,-18-71 1604 0 0,11 19-1334 0 0,26 46-7551 0 0,-32-55 3370 0 0</inkml:trace>
  <inkml:trace contextRef="#ctx0" brushRef="#br0" timeOffset="517.949">322 910 1760 0 0,'0'0'2886'0'0,"0"0"-168"0"0,0 0-165 0 0,0 0-114 0 0,0 0-165 0 0,0 0-190 0 0,0 0-243 0 0,0 0-282 0 0,0 0-260 0 0,0 0-237 0 0,0 0-203 0 0,0 0-179 0 0,0 0-145 0 0,11-15-129 0 0,34-48-74 0 0,-19-3 152 0 0,54-158 137 0 0,-43 132-779 0 0,-37 92 0 0 0,-4 217-890 0 0,4-212 1048 0 0,-1 0 0 0 0,0 0 0 0 0,1 1 0 0 0,0-1 0 0 0,0 0 0 0 0,1 0 0 0 0,-1 0-1 0 0,1 1 1 0 0,0-1 0 0 0,1 0 0 0 0,-1 0 0 0 0,1 0 0 0 0,0-1 0 0 0,0 1 0 0 0,1 0 0 0 0,-1-1 0 0 0,1 1 0 0 0,0-1 0 0 0,0 0 0 0 0,1 0 0 0 0,-1 0-1 0 0,1 0 1 0 0,0-1 0 0 0,0 1 0 0 0,0-1 0 0 0,0 0 0 0 0,0 0 0 0 0,1 0 0 0 0,0-1 0 0 0,-1 0 0 0 0,1 0 0 0 0,0 0 0 0 0,0 0 0 0 0,0-1 0 0 0,0 0-1 0 0,0 0 1 0 0,0 0 0 0 0,2-1 0 0 0,2-2 103 0 0,1 0 1 0 0,-1-1-1 0 0,0 0 0 0 0,0-1 0 0 0,0 0 0 0 0,0-1 0 0 0,-1 1 0 0 0,0-2 0 0 0,1 1 0 0 0,-2-1 0 0 0,1 0 1 0 0,-1-1-1 0 0,0 0 0 0 0,0 0 0 0 0,-1 0 0 0 0,0-1 0 0 0,0 0 0 0 0,-1 0 0 0 0,2-5-103 0 0,-5 11 27 0 0,7-11 50 0 0,-1 0 0 0 0,-1 0 0 0 0,0 0-1 0 0,0-1 1 0 0,-2 0 0 0 0,1 0 0 0 0,-2-1 0 0 0,0 0-1 0 0,-1 1 1 0 0,0-2-77 0 0,2-54-2976 0 0,-5 69 941 0 0,0 8-13840 0 0,0-3 8982 0 0</inkml:trace>
  <inkml:trace contextRef="#ctx0" brushRef="#br0" timeOffset="1156.025">1005 821 8426 0 0,'0'0'2483'0'0,"0"0"-868"0"0,0 0 4 0 0,0 0 195 0 0,0 0 15 0 0,0 0-134 0 0,0 0-200 0 0,0 0-225 0 0,0 0-266 0 0,0 0-250 0 0,0 0-198 0 0,0 0-124 0 0,31-17-53 0 0,98-55-61 0 0,-70 24 72 0 0,-53 38-305 0 0,1 1-39 0 0,-1 0-1 0 0,0 0 1 0 0,-1-1-1 0 0,0 1 0 0 0,0-1 1 0 0,-1-1-1 0 0,0 1 1 0 0,-1 0-1 0 0,0-1 1 0 0,0 0-1 0 0,-2 0 0 0 0,1 0 1 0 0,-1 0-1 0 0,-1 0 1 0 0,0 0-1 0 0,0 0-45 0 0,-2 8-18 0 0,0 1 1 0 0,1 0-1 0 0,-1 0 0 0 0,0 0 1 0 0,0 0-1 0 0,0 0 1 0 0,0 0-1 0 0,0 1 0 0 0,-1-1 1 0 0,1 1-1 0 0,-1-1 0 0 0,1 1 1 0 0,-1 0-1 0 0,1 0 0 0 0,-1 0 1 0 0,1 0-1 0 0,-1 0 0 0 0,0 1 1 0 0,0-1-1 0 0,1 1 0 0 0,-1 0 1 0 0,0 0-1 0 0,0 0 1 0 0,1 0-1 0 0,-1 0 0 0 0,0 1 1 0 0,0-1-1 0 0,1 1 0 0 0,-1 0 1 0 0,-2 0 17 0 0,-8 5-96 0 0,1 1 1 0 0,-1 0-1 0 0,2 1 1 0 0,-1 0 0 0 0,1 0-1 0 0,0 2 1 0 0,0-1 0 0 0,1 1-1 0 0,1 1 1 0 0,0-1-1 0 0,0 2 1 0 0,1-1 0 0 0,-6 11 95 0 0,10-15-49 0 0,-6 7-152 0 0,0 0 0 0 0,2 1 0 0 0,-1 0 0 0 0,2 1 0 0 0,0 0-1 0 0,1 0 1 0 0,1 0 0 0 0,0 1 0 0 0,2-1 0 0 0,-1 1 0 0 0,2 0 0 0 0,0 17 201 0 0,3-30-6 0 0,0 1 0 0 0,1-1 1 0 0,-1 0-1 0 0,1-1 0 0 0,0 1 1 0 0,1 0-1 0 0,-1 0 0 0 0,1-1 1 0 0,-1 0-1 0 0,1 1 1 0 0,0-1-1 0 0,0 0 0 0 0,0 0 1 0 0,1-1-1 0 0,-1 1 0 0 0,1-1 1 0 0,0 1-1 0 0,-1-1 1 0 0,1 0-1 0 0,0-1 0 0 0,0 1 1 0 0,0-1-1 0 0,1 1 0 0 0,-1-1 1 0 0,0 0-1 0 0,0-1 1 0 0,1 1-1 0 0,-1-1 0 0 0,0 0 1 0 0,1 0-1 0 0,-1 0 0 0 0,0-1 1 0 0,1 1-1 0 0,-1-1 1 0 0,0 0-1 0 0,0 0 0 0 0,1-1 6 0 0,9 2 42 0 0,8-4 175 0 0,0-1-1 0 0,-1 0 1 0 0,1-2 0 0 0,-1 0-1 0 0,-1-1 1 0 0,1-2 0 0 0,-2 0 0 0 0,1-1-1 0 0,-1 0 1 0 0,-1-2 0 0 0,0 0-1 0 0,7-9-216 0 0,-5 8 111 0 0,-1-1 0 0 0,0 0-1 0 0,-2-2 1 0 0,0 0-1 0 0,0-1 1 0 0,-2-1 0 0 0,0 0-1 0 0,-1-1 1 0 0,-1 0-1 0 0,-1-1 1 0 0,-1-1-1 0 0,-1 0 1 0 0,-1 0 0 0 0,1-7-111 0 0,-6-48 26 0 0,-4 76-34 0 0,0 0 1 0 0,0-1-1 0 0,0 1 0 0 0,-1 0 0 0 0,1 0 0 0 0,0 0 0 0 0,-1 0 0 0 0,1 0 0 0 0,-1 0 0 0 0,0 0 0 0 0,1 0 0 0 0,-1 0 0 0 0,0 0 1 0 0,0 0-1 0 0,1 0 0 0 0,-1 0 0 0 0,0 0 0 0 0,0 1 0 0 0,0-1 0 0 0,0 0 0 0 0,0 1 0 0 0,0-1 0 0 0,0 0 0 0 0,0 1 0 0 0,0-1 1 0 0,0 1-1 0 0,-1 0 0 0 0,1-1 0 0 0,0 1 0 0 0,0 0 0 0 0,0 0 0 0 0,-1 0 0 0 0,1 0 0 0 0,0 0 0 0 0,0 0 0 0 0,0 0 0 0 0,-1 0 1 0 0,1 0-1 0 0,0 1 0 0 0,0-1 0 0 0,-1 1 8 0 0,-49 14-404 0 0,31-3 329 0 0,1 1-1 0 0,0 0 0 0 0,2 1 1 0 0,-1 2-1 0 0,2-1 0 0 0,0 2 1 0 0,0 0-1 0 0,2 1 0 0 0,0 0 1 0 0,2 1-1 0 0,-8 14 76 0 0,19-32-3 0 0,0 0-1 0 0,0 1 1 0 0,0-1-1 0 0,0 1 1 0 0,0-1-1 0 0,0 0 1 0 0,0 1-1 0 0,0 0 1 0 0,1-1-1 0 0,-1 1 1 0 0,0-1-1 0 0,1 1 1 0 0,0 0-1 0 0,-1-1 1 0 0,1 1-1 0 0,0 0 1 0 0,0 0-1 0 0,0-1 1 0 0,0 1-1 0 0,0 0 1 0 0,0 0-1 0 0,0-1 1 0 0,1 1 0 0 0,-1 0-1 0 0,1-1 1 0 0,-1 1-1 0 0,1-1 1 0 0,0 1-1 0 0,-1 0 1 0 0,1-1-1 0 0,0 1 1 0 0,0-1-1 0 0,0 0 1 0 0,0 1-1 0 0,0-1 1 0 0,1 0-1 0 0,-1 0 1 0 0,0 1-1 0 0,1-1 1 0 0,-1 0-1 0 0,0 0 1 0 0,1-1-1 0 0,-1 1 1 0 0,1 0-1 0 0,0 0 1 0 0,-1-1-1 0 0,1 1 1 0 0,-1-1-1 0 0,1 1 1 0 0,0-1 0 0 0,0 0-1 0 0,-1 0 1 0 0,1 1-1 0 0,0-1 1 0 0,-1 0-1 0 0,1-1 1 0 0,0 1-1 0 0,0 0 1 0 0,0-1 3 0 0,135-21 111 0 0,-115 16-63 0 0,0 1 0 0 0,0 1 0 0 0,0 1 0 0 0,0 1-1 0 0,1 1 1 0 0,10 1-48 0 0,-30 0 7 0 0,1 1 0 0 0,-1 0 0 0 0,1 0 0 0 0,-1 0 0 0 0,0 0-1 0 0,0 0 1 0 0,0 1 0 0 0,1-1 0 0 0,-1 1 0 0 0,-1 0-1 0 0,1 0 1 0 0,0 0 0 0 0,0 1 0 0 0,-1-1 0 0 0,1 0 0 0 0,-1 1-1 0 0,0 0 1 0 0,0-1 0 0 0,0 1 0 0 0,0 0 0 0 0,0 0 0 0 0,0 0-1 0 0,-1 0 1 0 0,0 1 0 0 0,0-1 0 0 0,0 0 0 0 0,0 1 0 0 0,0-1-1 0 0,0 2-6 0 0,0 103 108 0 0,-33 1-64 0 0,16-43-490 0 0,47-63-3441 0 0,-11-9-1849 0 0,-12-1-995 0 0,0 3-2120 0 0</inkml:trace>
  <inkml:trace contextRef="#ctx0" brushRef="#br0" timeOffset="1909.28">2182 11 1152 0 0,'0'0'1669'0'0,"0"0"139"0"0,0 0 306 0 0,0 0 280 0 0,0 0 189 0 0,0 0-60 0 0,0 0-302 0 0,0 0-405 0 0,0 0-440 0 0,0 0-400 0 0,0 0-291 0 0,0 0-129 0 0,0 0-79 0 0,-3-10 386 0 0,2 43 68 0 0,-17 213 875 0 0,2 177-1070 0 0,-4-221-740 0 0,8-149-2423 0 0,-3-69-2121 0 0,-25-41-12606 0 0,36 49 14601 0 0</inkml:trace>
  <inkml:trace contextRef="#ctx0" brushRef="#br0" timeOffset="2132.272">1809 505 8554 0 0,'0'0'2690'0'0,"0"0"-499"0"0,0 0-633 0 0,0 0-394 0 0,0 0-227 0 0,0 0-50 0 0,0 0 164 0 0,0 0 93 0 0,0 0 14 0 0,0 0-110 0 0,0 0-252 0 0,0 0-138 0 0,0 0-63 0 0,25 14-45 0 0,78 46-47 0 0,-34-39 176 0 0,-56-21-543 0 0,54 1 45 0 0,-1-2-1 0 0,0-4 1 0 0,0-2 0 0 0,53-14-181 0 0,-38 14-2938 0 0,-46 7-6058 0 0,-19 0 569 0 0,-11 0 1766 0 0</inkml:trace>
  <inkml:trace contextRef="#ctx0" brushRef="#br0" timeOffset="2382.695">2588 788 3761 0 0,'0'0'3203'0'0,"0"0"-1113"0"0,0 0-274 0 0,0 0 78 0 0,0 0-12 0 0,0 0-223 0 0,0 0-398 0 0,0 0-379 0 0,0 0-347 0 0,0 0-266 0 0,0 0-157 0 0,0 0-105 0 0,0 0-107 0 0,10 24-140 0 0,30 72-210 0 0,-26-77-1287 0 0,-3-39-2316 0 0,-4-2-4400 0 0,-4 14 4115 0 0</inkml:trace>
  <inkml:trace contextRef="#ctx0" brushRef="#br0" timeOffset="2617.336">2518 405 8186 0 0,'0'0'3865'0'0,"0"0"-1001"0"0,0 0-799 0 0,0 0-449 0 0,0 0-368 0 0,0 0-400 0 0,0 0-367 0 0,0 0-337 0 0,0 0-384 0 0,0 0-177 0 0,0 0 9 0 0,0 0-264 0 0,0 0-552 0 0,0 0-1273 0 0,4-18-3088 0 0,11 25-4689 0 0</inkml:trace>
  <inkml:trace contextRef="#ctx0" brushRef="#br0" timeOffset="2828.002">3212 450 16868 0 0,'0'0'1604'0'0,"0"0"-402"0"0,0 0-258 0 0,0 0-169 0 0,0 0-139 0 0,0 0-17 0 0,0 0 37 0 0,0 0-16 0 0,0 0-53 0 0,-36 20-130 0 0,-115 69-98 0 0,47-14 197 0 0,85-58-505 0 0,1 1-1 0 0,1 1 1 0 0,0 1 0 0 0,1 0-1 0 0,1 1 1 0 0,-2 7-51 0 0,14-23-16 0 0,0 1 0 0 0,0-1 0 0 0,1 1 0 0 0,0 0 0 0 0,0 0 0 0 0,1 0 0 0 0,-1 1-1 0 0,1-1 1 0 0,1 0 0 0 0,-1 0 0 0 0,1 1 0 0 0,0-1 0 0 0,1 2 16 0 0,-1-6-14 0 0,1 1 0 0 0,-1-1 0 0 0,1 1 0 0 0,0-1 0 0 0,0 0 0 0 0,0 0 0 0 0,0 1-1 0 0,1-1 1 0 0,-1 0 0 0 0,1 0 0 0 0,-1 0 0 0 0,1 0 0 0 0,0 0 0 0 0,-1-1 0 0 0,1 1 0 0 0,0 0-1 0 0,0-1 1 0 0,0 1 0 0 0,1-1 0 0 0,-1 0 0 0 0,0 0 0 0 0,0 0 0 0 0,1 0 0 0 0,-1 0 0 0 0,1 0 0 0 0,-1-1-1 0 0,0 1 1 0 0,1-1 0 0 0,-1 0 0 0 0,1 1 0 0 0,-1-1 0 0 0,1 0 0 0 0,0-1 0 0 0,1 1 14 0 0,16-5 43 0 0,-1 0 0 0 0,0-2 0 0 0,0 0 0 0 0,0-1 1 0 0,-1 0-1 0 0,0-2 0 0 0,-1 0 0 0 0,0-1 0 0 0,0-1 1 0 0,-2-1-1 0 0,1 0 0 0 0,-1-1 0 0 0,-1 0 0 0 0,-1-1 0 0 0,0-1 1 0 0,-1 0-44 0 0,92-113 530 0 0,-104 129-520 0 0,33 136-6 0 0,-31-128-74 0 0,0-1 0 0 0,1 1 0 0 0,0-1 0 0 0,0 0 0 0 0,0 0 1 0 0,1 0-1 0 0,0 0 0 0 0,1-1 0 0 0,0 1 0 0 0,0-1 0 0 0,0 0 0 0 0,0-1 0 0 0,1 1 1 0 0,0-1-1 0 0,0 0 0 0 0,1-1 0 0 0,-1 1 0 0 0,1-1 0 0 0,0 0 0 0 0,0-1 1 0 0,0 0-1 0 0,1 0 0 0 0,-1-1 0 0 0,1 1 0 0 0,-1-2 0 0 0,1 1 0 0 0,0-1 0 0 0,0 0 1 0 0,0-1-1 0 0,-1 0 0 0 0,5 0 70 0 0,71-12-3141 0 0,-57 3-758 0 0,-2-3-3603 0 0,-17 4-2544 0 0</inkml:trace>
  <inkml:trace contextRef="#ctx0" brushRef="#br0" timeOffset="3606.03">2422 461 0 0 0,'0'0'1595'0'0,"0"0"277"0"0,0 0-35 0 0,0 0-162 0 0,0 0-219 0 0,0 0-230 0 0,0 0-225 0 0,0 0-175 0 0,0 0-7 0 0,0 0 37 0 0,0 0 1 0 0,0 0-59 0 0,3-2-162 0 0,23-7 1722 0 0,-25 9-2090 0 0,-1 0-75 0 0,0 0-17 0 0,0 0 24 0 0,0 0 26 0 0,0 5 1576 0 0,0-3-4794 0 0,0-1-3652 0 0,0 2-3501 0 0</inkml:trace>
</inkml:ink>
</file>

<file path=ppt/ink/ink9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1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293 335 0 0 0,'0'0'1560'0'0,"0"0"293"0"0,0 0 86 0 0,0 0-29 0 0,0 0-142 0 0,0 0-166 0 0,0 0-178 0 0,0 0-225 0 0,0 0-172 0 0,0 0-104 0 0,-5-5-53 0 0,2 3-720 0 0,1 0-1 0 0,0 0 0 0 0,-1-1 0 0 0,1 2 0 0 0,-1-1 0 0 0,0 0 0 0 0,0 0 0 0 0,0 1 0 0 0,0 0 0 0 0,0-1 1 0 0,0 1-1 0 0,0 0 0 0 0,0 1 0 0 0,0-1 0 0 0,0 1 0 0 0,-1-1 0 0 0,1 1 0 0 0,0 0 0 0 0,0 0 0 0 0,-1 0 1 0 0,1 0-1 0 0,0 1 0 0 0,0-1 0 0 0,0 1 0 0 0,-3 1-149 0 0,-12 7 205 0 0,1 1-1 0 0,0 1 1 0 0,0 0 0 0 0,1 2-1 0 0,1-1 1 0 0,0 2 0 0 0,1 0 0 0 0,1 1-1 0 0,0 0 1 0 0,-9 14-205 0 0,18-22 48 0 0,0-1 0 0 0,1 1 0 0 0,-1 0 0 0 0,1 0 0 0 0,1 0 1 0 0,-1 0-1 0 0,1 0 0 0 0,0 0 0 0 0,1 1 0 0 0,0-1 0 0 0,0 1 0 0 0,1-1 0 0 0,0 1 0 0 0,0-1 0 0 0,1 8-48 0 0,1-11 97 0 0,1 0 0 0 0,-1 0 0 0 0,1 0 0 0 0,0-1 0 0 0,0 1 0 0 0,0-1 0 0 0,0 0 0 0 0,0 1 0 0 0,1-2-1 0 0,0 1 1 0 0,-1 0 0 0 0,1-1 0 0 0,0 1 0 0 0,0-1 0 0 0,0 0 0 0 0,1-1 0 0 0,-1 1 0 0 0,0-1-1 0 0,1 1 1 0 0,-1-1 0 0 0,1-1 0 0 0,-1 1 0 0 0,1-1 0 0 0,0 0 0 0 0,-1 0 0 0 0,1 0 0 0 0,-1 0 0 0 0,1-1-1 0 0,2 0-96 0 0,3-1 115 0 0,0-1 0 0 0,-1 0 0 0 0,0-1 0 0 0,1 0 0 0 0,-1 0 0 0 0,-1-1 0 0 0,1 0 0 0 0,-1-1 0 0 0,0 1 0 0 0,0-2 0 0 0,0 1 0 0 0,-1-1 0 0 0,0 0 0 0 0,5-8-115 0 0,11-6 136 0 0,38-40 12 0 0,28-6-60 0 0,-87 65-92 0 0,0 1 0 0 0,0-1 0 0 0,0 1 0 0 0,0 0 0 0 0,0 0 0 0 0,0 0-1 0 0,0 0 1 0 0,0 0 0 0 0,1 0 0 0 0,-1 1 0 0 0,0-1 0 0 0,1 1 0 0 0,-1 0 0 0 0,1-1 0 0 0,-1 1 0 0 0,0 0-1 0 0,1 0 1 0 0,-1 1 0 0 0,0-1 0 0 0,1 0 0 0 0,-1 1 0 0 0,1-1 0 0 0,-1 1 0 0 0,0 0 0 0 0,0 0-1 0 0,0 0 1 0 0,1 0 0 0 0,-1 0 0 0 0,0 1 0 0 0,0-1 0 0 0,0 0 0 0 0,-1 1 0 0 0,1 0 0 0 0,0-1 0 0 0,-1 1-1 0 0,1 0 1 0 0,-1 0 0 0 0,1 0 0 0 0,0 2 4 0 0,27 31-4 0 0,-2 1-1 0 0,-2 1 1 0 0,-1 1-1 0 0,-2 2 0 0 0,-1 1 5 0 0,-13-24 6 0 0,-2 1-1 0 0,0-1 1 0 0,-2 1-1 0 0,0 0 1 0 0,0 0-1 0 0,-2 1 1 0 0,0-1-1 0 0,-1 0 0 0 0,-1 1 1 0 0,-1-1-1 0 0,-1 1 1 0 0,-1 8-6 0 0,-3-8 5 0 0,0 0 0 0 0,-1-1 0 0 0,0 1 0 0 0,-2-2 1 0 0,0 1-1 0 0,-1-1 0 0 0,-7 7-5 0 0,-42 45-6 0 0,48-60-3 0 0,0 0-1 0 0,0 0 0 0 0,-1-1 0 0 0,0 0 0 0 0,0-1 0 0 0,-1-1 1 0 0,0 0-1 0 0,-9 3 10 0 0,-77 12-134 0 0,96-21 129 0 0,0 0-1 0 0,1 0 0 0 0,-1 0 0 0 0,0 0 0 0 0,1-1 0 0 0,-1 1 0 0 0,1-1 1 0 0,-1 0-1 0 0,0 1 0 0 0,1-1 0 0 0,0 0 0 0 0,-1-1 0 0 0,1 1 0 0 0,0 0 1 0 0,-1-1-1 0 0,1 1 0 0 0,0-1 0 0 0,0 0 0 0 0,0 0 0 0 0,0 0 0 0 0,1 0 1 0 0,-1 0-1 0 0,0 0 0 0 0,1 0 0 0 0,-1 0 0 0 0,1-1 0 0 0,0 1 1 0 0,0-1-1 0 0,0 1 0 0 0,0-1 0 0 0,0 1 0 0 0,1-1 0 0 0,-1 1 0 0 0,1-1 1 0 0,0 0-1 0 0,-1 0 6 0 0,3-14-18 0 0,0-1 0 0 0,0 1 0 0 0,2 0 0 0 0,0 0 0 0 0,1 0-1 0 0,1 1 1 0 0,0 0 0 0 0,2 0 0 0 0,-1 0 0 0 0,2 1 0 0 0,0 0 0 0 0,1 0 0 0 0,0 1 0 0 0,1 1 0 0 0,1 0 0 0 0,0 0 0 0 0,2 0 18 0 0,43-45-3 0 0,2 3 1 0 0,2 3-1 0 0,12-5 3 0 0,75-64 25 0 0,-54 37-55 0 0,-65 57 27 0 0,-21 22 3 0 0,-1-1-1 0 0,0 0 0 0 0,0 0 0 0 0,-1-1 0 0 0,0 1 0 0 0,0-1 0 0 0,0-1 0 0 0,-1 1 0 0 0,0-1 0 0 0,0 0 0 0 0,-1 0 0 0 0,0 0 1 0 0,-1-1-1 0 0,0 0 0 0 0,0 1 0 0 0,-1-1 0 0 0,0 0 0 0 0,0-3 1 0 0,-3 9-22 0 0,-1 1 0 0 0,1 0-1 0 0,-1 0 1 0 0,0 0 0 0 0,0 0 0 0 0,0 0 0 0 0,0 1-1 0 0,0-1 1 0 0,0 0 0 0 0,0 1 0 0 0,0 0 0 0 0,-1-1 0 0 0,1 1-1 0 0,-1 0 1 0 0,1 0 0 0 0,-1 0 0 0 0,1 1 0 0 0,-1-1-1 0 0,0 1 1 0 0,1-1 0 0 0,-1 1 0 0 0,0 0 0 0 0,1 0-1 0 0,-1 0 1 0 0,0 0 0 0 0,1 1 0 0 0,-1-1 0 0 0,0 1-1 0 0,1-1 1 0 0,-1 1 0 0 0,1 0 0 0 0,-1 0 0 0 0,1 0 0 0 0,0 1-1 0 0,-1-1 1 0 0,-1 2 22 0 0,-11 6-66 0 0,0 2 1 0 0,1-1-1 0 0,0 2 0 0 0,0 0 1 0 0,2 1-1 0 0,-1 0 0 0 0,2 1 0 0 0,0 0 1 0 0,0 0-1 0 0,2 2 0 0 0,0-1 66 0 0,4-6-15 0 0,0-1-1 0 0,1 1 0 0 0,1 0 0 0 0,0 1 0 0 0,0-1 0 0 0,0 0 1 0 0,1 1-1 0 0,1-1 0 0 0,0 1 0 0 0,0 0 0 0 0,1 0 0 0 0,0-1 1 0 0,0 1-1 0 0,1 0 0 0 0,1 0 16 0 0,1-3 6 0 0,0-1 1 0 0,0 1-1 0 0,1-1 1 0 0,0 0-1 0 0,0 0 1 0 0,1 0-1 0 0,-1-1 1 0 0,1 1-1 0 0,1-1 1 0 0,-1 0-1 0 0,1-1 1 0 0,0 1-1 0 0,0-1 1 0 0,0 0-1 0 0,0-1 0 0 0,1 1 1 0 0,-1-1-1 0 0,1-1 1 0 0,0 1-1 0 0,0-1-6 0 0,13 2 64 0 0,1 0 1 0 0,-1-2-1 0 0,1 0 0 0 0,0-1 0 0 0,-1-2 0 0 0,1 0 0 0 0,0-1 0 0 0,-1-1 1 0 0,0 0-1 0 0,1-2 0 0 0,-1-1 0 0 0,-1 0 0 0 0,1-1 0 0 0,-1-1 1 0 0,-1-1-1 0 0,1-1 0 0 0,-1-1 0 0 0,-1 0 0 0 0,0-1 0 0 0,11-11-64 0 0,274-199 602 0 0,-214 167-596 0 0,-28 47-324 0 0,-57 53 74 0 0,-57-5 632 0 0,-42 0-183 0 0,-61 38-124 0 0,146-70-88 0 0,-1 1 0 0 0,1 0 0 0 0,1 1 0 0 0,0 1 0 0 0,0-1 0 0 0,1 1 0 0 0,1 1 0 0 0,0 0 0 0 0,0 0 0 0 0,-4 11 7 0 0,10-20-10 0 0,0 0 1 0 0,1 0-1 0 0,-1 0 0 0 0,1-1 1 0 0,0 1-1 0 0,0 0 1 0 0,0 1-1 0 0,0-1 0 0 0,1 0 1 0 0,-1 0-1 0 0,1 0 1 0 0,0 0-1 0 0,0 1 0 0 0,0-1 1 0 0,0 0-1 0 0,1 0 1 0 0,-1 0-1 0 0,1 0 0 0 0,0 0 1 0 0,0 0-1 0 0,0 1 1 0 0,0-2-1 0 0,0 1 0 0 0,1 0 1 0 0,-1 0-1 0 0,1 0 1 0 0,0-1-1 0 0,0 1 0 0 0,0-1 1 0 0,0 1-1 0 0,0-1 1 0 0,0 0-1 0 0,1 0 0 0 0,-1 0 1 0 0,1 0-1 0 0,-1 0 1 0 0,1 0-1 0 0,0-1 1 0 0,0 0-1 0 0,0 1 0 0 0,2-1 10 0 0,10-2 22 0 0,0-1 0 0 0,0-1 0 0 0,0-1 0 0 0,0 0 0 0 0,-1-1-1 0 0,1 0 1 0 0,-1-1 0 0 0,0-1 0 0 0,-1 0 0 0 0,0-1 0 0 0,0 0 0 0 0,0-1-1 0 0,-1 0 1 0 0,-1-1 0 0 0,0-1 0 0 0,0 0 0 0 0,-1 0 0 0 0,7-11-22 0 0,4-2 63 0 0,-1 0 0 0 0,-1-1 0 0 0,-2-1 0 0 0,0-1 0 0 0,-2-1 0 0 0,5-12-63 0 0,-10 22-82 0 0,-5 29-409 0 0,-23 106 315 0 0,18-111 168 0 0,-1-2 3 0 0,1 0 0 0 0,0-1 0 0 0,0 1-1 0 0,0 0 1 0 0,0-1 0 0 0,1 1 0 0 0,-1 0 0 0 0,1-1-1 0 0,0 1 1 0 0,0-1 0 0 0,0 1 0 0 0,1-1 0 0 0,-1 1-1 0 0,1-1 1 0 0,0 0 0 0 0,0 0 0 0 0,0 0 0 0 0,1 1 5 0 0,0 0-5 0 0,1 0 0 0 0,0 0 0 0 0,0 0 0 0 0,1-1 1 0 0,-1 1-1 0 0,1-1 0 0 0,-1 0 0 0 0,1-1 0 0 0,0 1 1 0 0,0-1-1 0 0,1 0 0 0 0,-1 0 0 0 0,0 0 0 0 0,1-1 1 0 0,3 1 4 0 0,1-1 10 0 0,1 1 0 0 0,0-2 0 0 0,0 1 0 0 0,0-1 0 0 0,0-1 0 0 0,-1 0 0 0 0,1-1 0 0 0,0 0 0 0 0,0 0 0 0 0,-1-1 0 0 0,0-1 0 0 0,1 1 0 0 0,-1-2 0 0 0,7-3-10 0 0,13-10 100 0 0,0-1 1 0 0,-2-1-1 0 0,0-1 1 0 0,-1-2-1 0 0,-1 0 1 0 0,-1-2-1 0 0,-1-1 1 0 0,16-23-101 0 0,-14 10 47 0 0,-2 0 0 0 0,-2-1 0 0 0,-1-1 0 0 0,2-13-47 0 0,-20 47-8 0 0,0-1 0 0 0,-1 1 0 0 0,0-1-1 0 0,0 0 1 0 0,-1 0 0 0 0,0 0 0 0 0,-1 0 0 0 0,0 0 0 0 0,0 0 0 0 0,0 0 0 0 0,-1 0 0 0 0,-1-1 8 0 0,1 7-11 0 0,-1 0 0 0 0,0-1 0 0 0,0 1 1 0 0,0 0-1 0 0,0 0 0 0 0,0 0 1 0 0,0 1-1 0 0,0-1 0 0 0,-1 0 0 0 0,1 1 1 0 0,-1 0-1 0 0,1-1 0 0 0,-1 1 1 0 0,0 0-1 0 0,1 0 0 0 0,-1 1 1 0 0,0-1-1 0 0,0 0 0 0 0,1 1 0 0 0,-1 0 1 0 0,0 0-1 0 0,0 0 0 0 0,0 0 1 0 0,0 0-1 0 0,1 0 0 0 0,-1 1 1 0 0,0-1-1 0 0,0 1 0 0 0,1 0 0 0 0,-1 0 1 0 0,0 0-1 0 0,1 0 0 0 0,-1 0 1 0 0,1 1-1 0 0,-1-1 0 0 0,1 1 1 0 0,0-1-1 0 0,-1 1 0 0 0,1 0 0 0 0,0 0 1 0 0,0 0-1 0 0,0 1 11 0 0,-16 10-35 0 0,2 1 0 0 0,-1 1 0 0 0,2 0-1 0 0,0 1 1 0 0,1 0 0 0 0,1 1 0 0 0,0 1 0 0 0,-2 6 35 0 0,1 0-33 0 0,9-16 22 0 0,0-1-1 0 0,0 1 1 0 0,1 0 0 0 0,1 0-1 0 0,-1 0 1 0 0,1 1 0 0 0,1-1-1 0 0,-1 1 1 0 0,1 0 0 0 0,1 0-1 0 0,-1 4 12 0 0,2-5-5 0 0,0-4 0 0 0,-1 0 0 0 0,1 0 1 0 0,0 0-1 0 0,0 0 0 0 0,0 1 0 0 0,0-1 0 0 0,1 0 0 0 0,0 0 0 0 0,-1 0 0 0 0,2 0 0 0 0,-1 0 0 0 0,0 0 0 0 0,1-1 0 0 0,0 1 0 0 0,0 0 0 0 0,0-1 0 0 0,0 1 0 0 0,0-1 0 0 0,1 0 0 0 0,0 1 0 0 0,-1-1 0 0 0,1-1 0 0 0,0 1 0 0 0,1 0 5 0 0,12 6 10 0 0,-1 0-1 0 0,1-2 0 0 0,0 0 1 0 0,1 0-1 0 0,0-2 0 0 0,0 0 1 0 0,0-1-1 0 0,9 0-9 0 0,110 40 237 0 0,-130-40-223 0 0,0 1-1 0 0,-1 0 1 0 0,0 0-1 0 0,0 1 0 0 0,0 0 1 0 0,-1 0-1 0 0,0 0 0 0 0,0 0 1 0 0,0 0-1 0 0,-1 1 1 0 0,0 0-1 0 0,0 0 0 0 0,-1 0 1 0 0,0 0-1 0 0,0 0 1 0 0,-1 0-1 0 0,0 0 0 0 0,0 1 1 0 0,0-1-1 0 0,-1 1 1 0 0,0-1-1 0 0,-1 0 0 0 0,1 1 1 0 0,-2 4-14 0 0,2-12 0 0 0,0 5 987 0 0,0 1-3683 0 0,0-4-3760 0 0,0-7-3837 0 0,0 5 1821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06.23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 1,'-16'58,"3"1,2 1,2 0,4 0,1 59,6-97,0 0,2 0,0 0,2 0,0-1,7 15,-10-28,0 0,1-1,0 1,0-1,1 0,-1 0,2-1,-1 1,1-1,0-1,0 1,0-1,1 0,0 0,0-1,0 0,1 0,-1 0,4 0,-4-3,0 0,0 0,1-1,-1 0,0 0,0 0,1-1,-1-1,0 1,0-1,0 0,0 0,-1-1,1 0,-1 0,1-1,-1 0,4-3,100-89,-82 64,-2-1,-2-2,0 0,-3-2,-1 0,-1-1,-3-1,11-36,-21 51,0 1,-2-1,-1-1,-1 1,0 0,-3-18,-3 23,-3 24,-7 31,6 209,10-151,15 143,-12-203,25 65,1-86,-18-19</inkml:trace>
  <inkml:trace contextRef="#ctx0" brushRef="#br0" timeOffset="381.219">904 481,'5'14,"2"10,3 6,2 2,-3 0,-2 0,-2 0,-2-2,-2-1,-1 0,0 0,-1-1,6-5,1-11,0-12,-2-7</inkml:trace>
  <inkml:trace contextRef="#ctx0" brushRef="#br0" timeOffset="6149.051">1187 651,'340'0,"-288"-8,-51 8,0-1,0 1,-1-1,1 1,0-1,0 1,0-1,-1 0,1 1,0-1,-1 0,1 0,-1 1,1-1,-1 0,1 0,-1 0,1 0,-1 0,0 0,0 0,1 0,-1 1,0-1,0 0,0 0,0 0,0 0,0 0,0 0,-1 0,1 0,0 0,0 0,-1 0,1 0,0 0,-1 0,1 1,-1-1,0 0,1 0,-1 0,1 1,-1-1,0 0,0 1,1-1,-1 1,0-1,0 1,-47-43,47 42,0 0,-1 0,1 0,0 1,-1-1,1 1,-1-1,1 1,-1-1,1 1,-1 0,1 0,-1 0,1 0,-1 0,1 0,-1 0,1 0,-1 0,1 1,0-1,-1 1,1-1,-1 1,1 0,0-1,-1 1,1 0,0 0,0 0,0 0,-1 0,1 0,0 0,1 0,-1 1,0-1,0 0,0 0,0 2,-15 97,13-41,-11 17,54-119,34-67,-64 96</inkml:trace>
  <inkml:trace contextRef="#ctx0" brushRef="#br0" timeOffset="6748.398">1808 452,'7'-1,"0"0,0 1,0 0,0 0,0 0,0 1,0 0,0 1,0-1,0 1,0 1,-1-1,1 1,-1 0,5 4,-10-6,0 0,0 0,0 1,0-1,0 1,0-1,0 1,-1-1,1 1,0 0,-1-1,1 1,-1 0,0-1,0 1,1 0,-1-1,0 1,0 0,-1 0,1-1,0 1,-1 0,1-1,-1 1,1 0,-1-1,0 1,0-1,1 1,-1-1,0 1,0-1,-1 0,1 1,0-1,-1 1,-48 44,17-24,26-19,0 0,0 1,0 0,0 1,1-1,0 1,0 1,0-1,1 1,0 0,0 0,0 1,1-1,0 1,0 0,0 0,0 4,4-8,0 0,0 0,0 0,0-1,0 1,1 0,0 0,-1 0,1 0,0-1,0 1,1 0,-1-1,1 1,-1-1,1 1,0-1,0 0,-1 0,2 0,-1 0,0 0,0 0,1 0,-1-1,1 0,-1 1,1-1,0 0,-1 0,1 0,2 0,94 17,-11-24,-63-1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6:46.8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0 367,'276'-16,"-14"-14,-258 30,12-4,-1 1,1 0,0 2,0 0,0 1,1 0,-1 1,15 4,-30-5,0 1,-1 0,1-1,0 1,-1 0,1-1,-1 1,1 0,-1 0,1 0,-1 0,1-1,-1 1,0 0,0 0,1 0,-1 0,0 0,0 0,0 0,0 0,0 0,0 0,0 0,0 0,-1-1,1 1,0 0,-1 0,1 0,0 0,-1 0,1 0,-1-1,1 1,-1 0,0 0,1-1,-1 1,0 0,1-1,-1 1,0-1,0 1,1-1,-1 1,0-1,0 0,0 1,0-1,0 0,0 0,0 1,0-1,0 0,1 0,-1 0,0 0,0 0,0 0,-1-1,-18 9</inkml:trace>
  <inkml:trace contextRef="#ctx0" brushRef="#br0" timeOffset="261.099">0 650,'43'-10,"24"-2,11-1,-5 4,-8 2,-11 2,-11 3,-6 1,-6 1,-3 0,-2 1,1-1,-1 1,-4-1</inkml:trace>
  <inkml:trace contextRef="#ctx0" brushRef="#br0" timeOffset="745.072">338 0,'3'9,"0"-1,0 1,1-1,0 0,0-1,1 1,0-1,0 0,1 0,0 0,0-1,0 0,1 0,0 0,0-1,1 0,-1-1,7 3,217 97,-209-94,-1 1,0 1,0 1,-1 1,-1 1,1 1,-16-13,-1 1,1-1,0 1,-1 0,0 0,1 0,-2 0,1 1,0-1,-1 1,0-1,0 1,0 0,-1 0,0 0,0 0,0 0,0 0,-1 0,0 0,0 1,0-1,0 0,-1 0,0 0,0 0,-1 0,1 0,-1 0,0-1,-2 3,-5 6,-2-1,1 0,-2-1,0 0,0-1,-1 0,0-1,0 0,-1-1,0-1,-1 0,0-1,-7 2,-33 18,-167 83,180-76,31-16</inkml:trace>
</inkml:ink>
</file>

<file path=ppt/ink/ink9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16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72 456 592 0 0,'0'0'1218'0'0,"0"0"-119"0"0,0 0-104 0 0,0 0 141 0 0,0 0 236 0 0,0 0 134 0 0,0 0 50 0 0,0 0-81 0 0,0 0-144 0 0,0 0-87 0 0,0 0-72 0 0,0 0-25 0 0,0 0-4 0 0,33 5-21 0 0,103 12-87 0 0,-71-26-123 0 0,-29-10-488 0 0,-1-1 1 0 0,-1-2-1 0 0,-2-1 1 0 0,0-1-1 0 0,-1-2 1 0 0,-2-1-1 0 0,17-20-424 0 0,-38 39 80 0 0,1-1-1 0 0,-2 0 0 0 0,1-1 0 0 0,-2 0 1 0 0,1 0-1 0 0,-1 0 0 0 0,0-1 0 0 0,-1 0 1 0 0,-1 0-1 0 0,0 0 0 0 0,0 0 1 0 0,-1-1-1 0 0,0 0 0 0 0,-1 1 0 0 0,-1-1 1 0 0,1 0-1 0 0,-2 0 0 0 0,0-9-79 0 0,-1 18 11 0 0,0 0-1 0 0,0 1 1 0 0,0-1-1 0 0,0 1 0 0 0,0 0 1 0 0,-1-1-1 0 0,1 1 1 0 0,-1 0-1 0 0,1 0 0 0 0,-1 0 1 0 0,0 0-1 0 0,0 0 1 0 0,0 0-1 0 0,0 0 1 0 0,0 1-1 0 0,0-1 0 0 0,-1 1 1 0 0,1-1-1 0 0,0 1 1 0 0,-1 0-1 0 0,1 0 1 0 0,-1 0-1 0 0,1 0 0 0 0,-1 0 1 0 0,0 1-1 0 0,1-1 1 0 0,-1 1-1 0 0,0 0 1 0 0,1 0-1 0 0,-1 0 0 0 0,0 0 1 0 0,0 0-1 0 0,1 1 1 0 0,-1-1-1 0 0,1 1 1 0 0,-1-1-1 0 0,0 1 0 0 0,1 0 1 0 0,-1 0-1 0 0,1 0 1 0 0,-1 1-1 0 0,1-1 1 0 0,0 0-1 0 0,-2 3-10 0 0,-16 11-1 0 0,1 2 1 0 0,1 1-1 0 0,1 0 0 0 0,0 1 0 0 0,2 1 1 0 0,0 0-1 0 0,1 2 0 0 0,1-1 1 0 0,1 1-1 0 0,1 1 0 0 0,1 0 1 0 0,1 1-1 0 0,1 0 0 0 0,1 0 0 0 0,1 1 1 0 0,1 0-1 0 0,-1 24 1 0 0,-2 19-1 0 0,3 1 1 0 0,2-1-1 0 0,4 13 1 0 0,-1-22-3 0 0,5 23 8 0 0,2 0 0 0 0,5 0 1 0 0,3-1-6 0 0,2 18 4 0 0,-7 134-28 0 0,-12-223 9 0 0,0 1 1 0 0,-1-1 0 0 0,-1 1 0 0 0,0-1 0 0 0,0 0-1 0 0,-1 0 1 0 0,0-1 0 0 0,-1 1 0 0 0,0-1-1 0 0,-1-1 1 0 0,1 1 0 0 0,-2-1 0 0 0,1 0-1 0 0,-1-1 1 0 0,0 1 0 0 0,-1-2 0 0 0,0 1 0 0 0,-2 0 14 0 0,5-2-20 0 0,0-1 0 0 0,0 0 1 0 0,0-1-1 0 0,-1 0 1 0 0,1 0-1 0 0,-1 0 1 0 0,0-1-1 0 0,0 0 1 0 0,0 0-1 0 0,0 0 0 0 0,0-1 1 0 0,0-1-1 0 0,0 1 1 0 0,0-1-1 0 0,0 0 1 0 0,-1 0-1 0 0,1-1 1 0 0,0 0-1 0 0,0 0 0 0 0,0-1 1 0 0,0 0-1 0 0,0 0 1 0 0,1-1-1 0 0,-1 0 1 0 0,1 0-1 0 0,-1 0 0 0 0,1-1 1 0 0,0 0-1 0 0,0 0 1 0 0,1-1-1 0 0,-1 1 1 0 0,1-1-1 0 0,-3-4 20 0 0,1 1-3 0 0,1 0 0 0 0,1 0 0 0 0,0-1 0 0 0,0 1 0 0 0,0-1 0 0 0,1-1 0 0 0,0 1 1 0 0,1 0-1 0 0,0-1 0 0 0,1 0 0 0 0,0 0 0 0 0,0 1 0 0 0,1-1 0 0 0,0-10 3 0 0,1 8 3 0 0,-1-4 9 0 0,1 1 1 0 0,0-1-1 0 0,1 0 1 0 0,1 1-1 0 0,0-1 1 0 0,1 1-1 0 0,1-1 1 0 0,0 1-1 0 0,1 0 1 0 0,5-9-13 0 0,3-1 7 0 0,1 1 0 0 0,1 1 0 0 0,1 0 0 0 0,1 1 1 0 0,0 1-1 0 0,2 0 0 0 0,1 1 0 0 0,0 2 0 0 0,1 0 0 0 0,2 1 0 0 0,14-9-7 0 0,-22 17-139 0 0,125-66 157 0 0,-37 51-4081 0 0,-71 21 234 0 0,27-1-9779 0 0,-46 4 11075 0 0</inkml:trace>
  <inkml:trace contextRef="#ctx0" brushRef="#br0" timeOffset="283.135">884 761 3689 0 0,'0'0'2926'0'0,"0"0"-831"0"0,0 0-399 0 0,0 0-37 0 0,0 0-22 0 0,0 0-121 0 0,0 0-193 0 0,0 0-216 0 0,-29 35-179 0 0,-89 108-160 0 0,68-62 246 0 0,48-68-808 0 0,-6 90 1425 0 0,9-100-1582 0 0,-1 0 0 0 0,1 0 0 0 0,-1 0 0 0 0,1 0 0 0 0,0 0 0 0 0,0-1-1 0 0,0 1 1 0 0,1 0 0 0 0,-1 0 0 0 0,1-1 0 0 0,-1 1 0 0 0,1-1-1 0 0,0 0 1 0 0,0 1 0 0 0,0-1 0 0 0,0 0 0 0 0,1 0 0 0 0,-1 0-1 0 0,0-1 1 0 0,1 1 0 0 0,0 0 0 0 0,-1-1 0 0 0,1 0 0 0 0,0 1 0 0 0,-1-1-1 0 0,1 0 1 0 0,0 0 0 0 0,0-1 0 0 0,0 1 0 0 0,0-1 0 0 0,0 1-1 0 0,0-1-48 0 0,6 0 126 0 0,0-1 0 0 0,0 0-1 0 0,0 0 1 0 0,0 0-1 0 0,-1-1 1 0 0,1-1-1 0 0,-1 0 1 0 0,1 0 0 0 0,-1 0-1 0 0,0-1 1 0 0,0 0-1 0 0,0-1 1 0 0,-1 0-1 0 0,0 0 1 0 0,0 0 0 0 0,0-1-1 0 0,0 0 1 0 0,-1 0-1 0 0,0-1 1 0 0,1-1-126 0 0,-2 3 46 0 0,82-109 648 0 0,-82 103-658 0 0,-1 1 0 0 0,0-1-1 0 0,-1 0 1 0 0,0 0 0 0 0,-1 0 0 0 0,0 0 0 0 0,-1 0 0 0 0,0-1 0 0 0,-1 1 0 0 0,0 0 0 0 0,-1-1-36 0 0,2 8-21 0 0,-1 0 1 0 0,-1 0 0 0 0,1-1 0 0 0,-1 1-1 0 0,1 0 1 0 0,-1 0 0 0 0,0 0 0 0 0,-1 0 0 0 0,1 0-1 0 0,-1 0 1 0 0,0 1 0 0 0,0-1 0 0 0,0 0 0 0 0,0 1-1 0 0,0 0 1 0 0,-1-1 0 0 0,0 1 0 0 0,0 0-1 0 0,0 0 1 0 0,0 0 0 0 0,0 1 0 0 0,0-1 0 0 0,-1 1-1 0 0,1 0 1 0 0,-1 0 0 0 0,0 0 0 0 0,1 0 0 0 0,-1 0-1 0 0,0 1 1 0 0,0 0 0 0 0,0 0 0 0 0,-2 0 20 0 0,3 0-129 0 0,0 1 0 0 0,0 0 0 0 0,0 0 0 0 0,0 1 0 0 0,0-1 0 0 0,0 0 1 0 0,0 1-1 0 0,0 0 0 0 0,0 0 0 0 0,0 0 0 0 0,0 0 0 0 0,1 0 0 0 0,-1 1 0 0 0,0-1 1 0 0,1 1-1 0 0,-1-1 0 0 0,1 1 0 0 0,-1 0 0 0 0,1 0 0 0 0,0 0 0 0 0,0 1 0 0 0,0-1 0 0 0,0 0 1 0 0,0 1-1 0 0,0 1 129 0 0,-25 47-3796 0 0,12-14-1816 0 0,10-24 1877 0 0,0 3-6658 0 0</inkml:trace>
  <inkml:trace contextRef="#ctx0" brushRef="#br0" timeOffset="536.6">1213 1244 7754 0 0,'0'0'2410'0'0,"0"0"-338"0"0,0 0-169 0 0,0 0-25 0 0,0 0-27 0 0,0 0-81 0 0,0 0-115 0 0,0 0-218 0 0,0 0-246 0 0,0 0-237 0 0,0 0-265 0 0,0 0-179 0 0,0 0-154 0 0,3-11-82 0 0,23-122 637 0 0,-24 112-867 0 0,1 0 0 0 0,1 0-1 0 0,1 1 1 0 0,1-1 0 0 0,0 1-1 0 0,2 1 1 0 0,0-1 0 0 0,2 1 0 0 0,0 1-1 0 0,1-1 1 0 0,0 2 0 0 0,2 0-1 0 0,11-13-43 0 0,-22 26-69 0 0,1 1 0 0 0,0-1-1 0 0,0 1 1 0 0,0 0 0 0 0,0 0-1 0 0,0 0 1 0 0,1 0 0 0 0,-1 0-1 0 0,1 1 1 0 0,0-1 0 0 0,0 1-1 0 0,0 0 1 0 0,0 0-1 0 0,0 1 1 0 0,0-1 0 0 0,1 1-1 0 0,-1 0 1 0 0,0 0 0 0 0,1 0-1 0 0,-1 1 1 0 0,1 0 0 0 0,-1-1-1 0 0,0 1 1 0 0,2 1 69 0 0,31 52-5959 0 0,-30-38 214 0 0,-6-3-5885 0 0</inkml:trace>
</inkml:ink>
</file>

<file path=ppt/ink/ink9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2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193 735 0 0 0,'0'0'1267'0'0,"0"0"25"0"0,0 0-42 0 0,0 0 79 0 0,0 0 161 0 0,0 0 52 0 0,0 0-113 0 0,0 0-163 0 0,0 0-187 0 0,0 0-166 0 0,0 0-144 0 0,-16 0-105 0 0,-48 4-65 0 0,60-3-506 0 0,1 0 1 0 0,-1 0 0 0 0,0 1-1 0 0,0-1 1 0 0,1 1 0 0 0,-1 0-1 0 0,1 0 1 0 0,-1 0 0 0 0,1 0-1 0 0,0 1 1 0 0,0-1 0 0 0,0 1-1 0 0,0 0 1 0 0,0 0 0 0 0,1 0-1 0 0,-1 0 1 0 0,1 0 0 0 0,0 0-1 0 0,0 1 1 0 0,-1 2-94 0 0,1-4 52 0 0,-4 9 54 0 0,0 0 0 0 0,0 0 0 0 0,1 1 0 0 0,0-1 0 0 0,1 1 0 0 0,1 0 0 0 0,0 0 0 0 0,0 0-1 0 0,1 1 1 0 0,1-1 0 0 0,0 0 0 0 0,1 1 0 0 0,0-1 0 0 0,1 1 0 0 0,0-1 0 0 0,1 1 0 0 0,1 0-106 0 0,-2-10 52 0 0,0 1 1 0 0,0-1 0 0 0,1 0 0 0 0,-1 0 0 0 0,1 0 0 0 0,0 0 0 0 0,0 0-1 0 0,0-1 1 0 0,0 1 0 0 0,0-1 0 0 0,1 1 0 0 0,-1-1 0 0 0,1 0-1 0 0,0 1 1 0 0,0-2 0 0 0,-1 1 0 0 0,1 0 0 0 0,1 0 0 0 0,-1-1-1 0 0,0 0 1 0 0,0 1 0 0 0,0-1 0 0 0,1-1 0 0 0,-1 1 0 0 0,0 0-1 0 0,1-1 1 0 0,-1 0 0 0 0,1 1 0 0 0,-1-1 0 0 0,1-1 0 0 0,-1 1 0 0 0,1 0-53 0 0,4-1 149 0 0,1 0 1 0 0,-1 0 0 0 0,1-1-1 0 0,-1 0 1 0 0,1-1 0 0 0,-1 1 0 0 0,0-2-1 0 0,0 1 1 0 0,0-1 0 0 0,-1 0-1 0 0,1-1 1 0 0,1-1-150 0 0,5-6 95 0 0,-1-1 0 0 0,0 0 0 0 0,0-2 0 0 0,-2 1 0 0 0,0-1 1 0 0,0-1-1 0 0,-1 0 0 0 0,-1 0 0 0 0,-1-1 0 0 0,0-1-95 0 0,-3 2 32 0 0,0 0 1 0 0,-2 0-1 0 0,1 0 1 0 0,-2 0-1 0 0,0 0 1 0 0,-1-1-1 0 0,-1 1 1 0 0,0 0-1 0 0,-3-16-32 0 0,3 26-20 0 0,0 0-1 0 0,0-1 1 0 0,-1 1 0 0 0,0 0-1 0 0,0 0 1 0 0,0 0-1 0 0,-1 0 1 0 0,0 0 0 0 0,0 0-1 0 0,-1 1 1 0 0,1-1 0 0 0,-1 1-1 0 0,0-1 1 0 0,-1 1 0 0 0,0 0-1 0 0,1 0 1 0 0,-1 0 0 0 0,-1 1-1 0 0,1-1 1 0 0,-1 1-1 0 0,0 0 1 0 0,1 1 0 0 0,-2-1-1 0 0,1 1 1 0 0,0 0 0 0 0,-1 0-1 0 0,1 1 1 0 0,-1-1 0 0 0,0 1-1 0 0,0 0 1 0 0,0 1 0 0 0,0 0-1 0 0,0 0 1 0 0,-6-1 20 0 0,5 5-34 0 0,0 0 1 0 0,1 1 0 0 0,-1-1-1 0 0,1 1 1 0 0,0 1-1 0 0,0-1 1 0 0,1 1-1 0 0,-1 0 1 0 0,1 0 0 0 0,0 1-1 0 0,1-1 1 0 0,-1 1-1 0 0,1 0 1 0 0,0 0 0 0 0,0 1-1 0 0,1-1 1 0 0,-2 6 33 0 0,4-11-1 0 0,0 0-1 0 0,0 1 1 0 0,0-1 0 0 0,0 0 0 0 0,0 1 0 0 0,0-1 0 0 0,1 0 0 0 0,-1 1-1 0 0,0-1 1 0 0,1 1 0 0 0,-1 0 0 0 0,1-1 0 0 0,0 1 0 0 0,0-1 0 0 0,-1 1-1 0 0,1 0 1 0 0,0-1 0 0 0,0 1 0 0 0,0-1 0 0 0,1 1 0 0 0,-1 0-1 0 0,0-1 1 0 0,1 1 0 0 0,-1-1 0 0 0,1 1 0 0 0,-1-1 0 0 0,1 1 0 0 0,0-1-1 0 0,-1 1 1 0 0,1-1 0 0 0,0 1 0 0 0,0-1 0 0 0,0 0 0 0 0,0 0 0 0 0,0 1-1 0 0,1-1 1 0 0,-1 0 0 0 0,0 0 0 0 0,0 0 0 0 0,1 0 0 0 0,-1-1 0 0 0,1 1-1 0 0,-1 0 1 0 0,0-1 0 0 0,1 1 0 0 0,0 0 0 0 0,-1-1 0 0 0,1 0 0 0 0,-1 1-1 0 0,2-1 2 0 0,13-3 60 0 0,0-1 0 0 0,0-1 0 0 0,0-1 0 0 0,-1 0 0 0 0,1-1-1 0 0,-1 0 1 0 0,-1-1 0 0 0,0-1 0 0 0,0-1 0 0 0,-1 0 0 0 0,0 0-1 0 0,0-1 1 0 0,-1-1 0 0 0,-1 0 0 0 0,0-1 0 0 0,-1 0 0 0 0,4-6-60 0 0,4-1 81 0 0,209-277 885 0 0,-130 116-675 0 0,-75 150-234 0 0,-33 483-22 0 0,-22-85-318 0 0,14-181-270 0 0,11-85 293 0 0,-3 0-1 0 0,-5-1 1 0 0,-5-1 0 0 0,-4 0 0 0 0,-4-2 260 0 0,-50 77 209 0 0,79-173-191 0 0,0-1 0 0 0,0 1-1 0 0,0 0 1 0 0,0-1-1 0 0,0 1 1 0 0,0 0-1 0 0,0-1 1 0 0,-1 1-1 0 0,1 0 1 0 0,0-1-1 0 0,0 1 1 0 0,-1 0-1 0 0,1-1 1 0 0,-1 1 0 0 0,1-1-1 0 0,0 1 1 0 0,-1-1-1 0 0,1 1 1 0 0,-1-1-1 0 0,1 1 1 0 0,-1-1-1 0 0,0 1 1 0 0,1-1-1 0 0,-1 1 1 0 0,1-1-1 0 0,-1 0 1 0 0,0 0 0 0 0,1 1-1 0 0,-1-1 1 0 0,0 0-1 0 0,1 0 1 0 0,-1 0-1 0 0,0 0 1 0 0,1 1-1 0 0,-1-1 1 0 0,0 0-1 0 0,1 0 1 0 0,-1 0-1 0 0,0-1 1 0 0,0 1-1 0 0,1 0 1 0 0,-1 0 0 0 0,0 0-1 0 0,1 0 1 0 0,-1-1-1 0 0,0 1 1 0 0,1 0-1 0 0,-1-1 1 0 0,1 1-1 0 0,-1 0 1 0 0,0-1-1 0 0,1 1 1 0 0,-1-1-1 0 0,1 1 1 0 0,-1-1 0 0 0,1 1-1 0 0,-1-1 1 0 0,1 1-1 0 0,0-1 1 0 0,-1 0-1 0 0,1 1 1 0 0,0-1-1 0 0,-1 1 1 0 0,1-1-1 0 0,0 0 1 0 0,0 1-1 0 0,-1-1-17 0 0,-1-23 178 0 0,1 0-1 0 0,1 0 1 0 0,1 0-1 0 0,1 0 0 0 0,1 0 1 0 0,1 0-1 0 0,1 1 0 0 0,4-10-177 0 0,66-237 613 0 0,-9 98-549 0 0,-36 104-188 0 0,-24 50-191 0 0,2-1 0 0 0,0 1 0 0 0,0 1-1 0 0,2 0 1 0 0,0 0 0 0 0,1 0-1 0 0,1 2 1 0 0,1-1 0 0 0,8-8 315 0 0,-2 17-2805 0 0,1 6-6220 0 0,-16 1 5712 0 0,1 0-4401 0 0</inkml:trace>
</inkml:ink>
</file>

<file path=ppt/ink/ink9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23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1010 8298 0 0,'0'0'1369'0'0,"0"0"-191"0"0,0 0-55 0 0,0 0 24 0 0,0 0-119 0 0,0 0-186 0 0,0 0-126 0 0,0 0-91 0 0,0 0-86 0 0,0 0-98 0 0,0 0-63 0 0,0 0-33 0 0,0 0 38 0 0,-2 26 34 0 0,-4 126 405 0 0,6-118 2 0 0,0 41-374 0 0,1-58 4489 0 0,63-248-3560 0 0,-45 179-1319 0 0,2 1 0 0 0,2 1 0 0 0,2 1 0 0 0,6-4-60 0 0,36-34-45 0 0,-67 87-18 0 0,1-1-1 0 0,-1 1 1 0 0,1 0 0 0 0,-1 0 0 0 0,1-1 0 0 0,0 1-1 0 0,-1 0 1 0 0,1 0 0 0 0,-1 0 0 0 0,1 0 0 0 0,0 0-1 0 0,-1 0 1 0 0,1 0 0 0 0,-1 0 0 0 0,1 0 0 0 0,0 0-1 0 0,-1 0 1 0 0,1 0 0 0 0,-1 0 0 0 0,1 1 0 0 0,-1-1-1 0 0,1 0 1 0 0,0 0 0 0 0,-1 1 0 0 0,1-1 0 0 0,-1 0-1 0 0,1 1 1 0 0,-1-1 0 0 0,1 0 0 0 0,-1 1 0 0 0,0-1-1 0 0,1 1 1 0 0,-1-1 0 0 0,1 1 0 0 0,-1-1 0 0 0,0 1-1 0 0,0-1 1 0 0,1 1 0 0 0,-1-1 0 0 0,0 1 0 0 0,0 0-1 0 0,1-1 1 0 0,-1 1 0 0 0,0-1 0 0 0,0 1 0 0 0,0-1-1 0 0,0 1 1 0 0,0 0 0 0 0,0-1 0 0 0,0 1 0 0 0,0-1-1 0 0,0 1 1 0 0,0 0 0 0 0,0-1 0 0 0,-1 1 63 0 0,14 45-5825 0 0,-12-42 4516 0 0,2 10-5030 0 0,1-6-4150 0 0</inkml:trace>
  <inkml:trace contextRef="#ctx0" brushRef="#br0" timeOffset="466.419">602 840 6425 0 0,'0'0'1791'0'0,"0"0"-145"0"0,0 0 53 0 0,0 0 72 0 0,0 0-62 0 0,0 0-256 0 0,0 0-253 0 0,0 0-161 0 0,0 0-170 0 0,0 0-152 0 0,0 0-94 0 0,-31 29-88 0 0,-99 88-87 0 0,62-34 260 0 0,62-76-672 0 0,0 1 0 0 0,0 0 0 0 0,1 1 0 0 0,0-1 0 0 0,1 1-1 0 0,0 0 1 0 0,0 0 0 0 0,1 1 0 0 0,0-1 0 0 0,1 1 0 0 0,0-1 0 0 0,0 1 0 0 0,1 0 0 0 0,0-1 0 0 0,1 1 0 0 0,0 0 0 0 0,1 0 0 0 0,0 5-36 0 0,1-12 40 0 0,0 0 1 0 0,0-1-1 0 0,1 1 1 0 0,-1-1-1 0 0,0 1 1 0 0,1-1-1 0 0,0 0 1 0 0,-1 0-1 0 0,1 0 1 0 0,0-1-1 0 0,0 1 1 0 0,0-1-1 0 0,0 1 1 0 0,0-1-1 0 0,0 0 1 0 0,0 0-1 0 0,1 0 1 0 0,-1-1-1 0 0,0 1 1 0 0,1-1 0 0 0,-1 0-1 0 0,0 0 1 0 0,1 0-1 0 0,-1 0 1 0 0,0-1-1 0 0,0 1 1 0 0,1-1-1 0 0,-1 0 1 0 0,0 0-1 0 0,0 0 1 0 0,0 0-1 0 0,0 0 1 0 0,0-1-1 0 0,3-1-40 0 0,19-18 226 0 0,0-2 0 0 0,-1 0 0 0 0,-2-2 0 0 0,0-1 1 0 0,-2 0-1 0 0,0-2 0 0 0,-2 0 0 0 0,1-6-226 0 0,-6 15 80 0 0,19-40 49 0 0,-26 58-426 0 0,-7 9 218 0 0,-1 40-49 0 0,1-36 131 0 0,0 0 1 0 0,1 1 0 0 0,0-1 0 0 0,0 0-1 0 0,2 0 1 0 0,-1 1 0 0 0,2-1 0 0 0,0 0 0 0 0,0-1-1 0 0,1 3-3 0 0,0-9-5 0 0,0 0 0 0 0,0-1 0 0 0,0 1 0 0 0,0-1 0 0 0,1 0 0 0 0,0 0 0 0 0,0-1 0 0 0,0 1 0 0 0,0-1 0 0 0,0 0 0 0 0,1 0 0 0 0,-1-1 0 0 0,1 0 0 0 0,0 0 0 0 0,0 0 0 0 0,0-1 0 0 0,0 1 0 0 0,0-2 0 0 0,0 1 0 0 0,0 0 0 0 0,5-1 5 0 0,-5-1-117 0 0,0 0-1 0 0,0 0 1 0 0,0-1-1 0 0,0 0 1 0 0,0 0 0 0 0,-1 0-1 0 0,1-1 1 0 0,-1 1-1 0 0,1-1 1 0 0,-1-1 0 0 0,0 1-1 0 0,0-1 1 0 0,0 0-1 0 0,-1 0 1 0 0,1 0 0 0 0,-1-1-1 0 0,3-4 118 0 0,17-22-4763 0 0,-6 1-4980 0 0,-17 25 142 0 0</inkml:trace>
  <inkml:trace contextRef="#ctx0" brushRef="#br0" timeOffset="1001.519">1237 851 9122 0 0,'0'0'4449'0'0,"0"0"-2127"0"0,0 0-981 0 0,0 0-264 0 0,0 0-112 0 0,0 0 17 0 0,0 0 5 0 0,0 0-117 0 0,0 0-157 0 0,0 0-184 0 0,-32 22-140 0 0,-101 69-79 0 0,54-16 101 0 0,78-73-406 0 0,-8 6-5 0 0,1 0 1 0 0,0 1-1 0 0,1 0 1 0 0,0 1-1 0 0,1 0 1 0 0,0 0-1 0 0,0 0 1 0 0,1 1-1 0 0,0-1 1 0 0,1 1-1 0 0,0 1 1 0 0,1-1-1 0 0,0 0 0 0 0,1 1 1 0 0,0-1-1 0 0,1 1 1 0 0,0 5-1 0 0,2-14-6 0 0,0-1 0 0 0,0 0 0 0 0,-1 1 0 0 0,1-1 0 0 0,1 0 1 0 0,-1 1-1 0 0,0-1 0 0 0,1 0 0 0 0,-1 0 0 0 0,1 0 0 0 0,-1 0 0 0 0,1-1 0 0 0,0 1 0 0 0,0 0 1 0 0,0-1-1 0 0,0 1 0 0 0,0-1 0 0 0,0 1 0 0 0,0-1 0 0 0,1 0 0 0 0,-1 0 0 0 0,0 0 0 0 0,1 0 1 0 0,-1-1-1 0 0,1 1 0 0 0,-1-1 0 0 0,1 1 0 0 0,-1-1 0 0 0,2 0 6 0 0,76-1 228 0 0,-59-6-99 0 0,0-1-1 0 0,-1 0 0 0 0,0-2 1 0 0,0 0-1 0 0,-1-1 1 0 0,-1-1-1 0 0,0-1 1 0 0,0 0-1 0 0,-2-1 0 0 0,1-1 1 0 0,-2-1-1 0 0,0 0 1 0 0,-1-1-1 0 0,1-3-128 0 0,12-12 75 0 0,-2-1 1 0 0,-1 0-1 0 0,-1-2 1 0 0,-2-1-1 0 0,-2-1 1 0 0,-1-1-1 0 0,-2 0 1 0 0,-2-1-1 0 0,-1-1 0 0 0,-2 0 1 0 0,-2 0-1 0 0,-1-1 1 0 0,-3 0-1 0 0,1-35-75 0 0,-30-26-174 0 0,23 100 163 0 0,0-1 1 0 0,-1 1-1 0 0,1 0 0 0 0,-1 0 1 0 0,1-1-1 0 0,-1 1 1 0 0,0 0-1 0 0,0 0 0 0 0,0 1 1 0 0,0-1-1 0 0,0 0 1 0 0,0 1-1 0 0,-1-1 0 0 0,1 1 1 0 0,0 0-1 0 0,-1-1 1 0 0,1 1-1 0 0,-1 1 0 0 0,0-1 1 0 0,1 0-1 0 0,-1 0 1 0 0,0 1-1 0 0,1 0 0 0 0,-1-1 1 0 0,0 1-1 0 0,1 0 0 0 0,-1 0 1 0 0,0 1-1 0 0,0-1 1 0 0,1 1-1 0 0,-1-1 0 0 0,0 1 1 0 0,1 0-1 0 0,-1 0 1 0 0,1 0-1 0 0,-2 0 11 0 0,-6 5-24 0 0,0 1-1 0 0,0 0 1 0 0,1 1-1 0 0,0 0 1 0 0,0 0 0 0 0,1 0-1 0 0,0 1 1 0 0,0 1-1 0 0,1 0 1 0 0,0 0 24 0 0,-8 16 9 0 0,0 1 1 0 0,2 1-1 0 0,1 0 0 0 0,2 0 1 0 0,0 1-1 0 0,2 0 0 0 0,1 1 1 0 0,2 0-1 0 0,-1 12-9 0 0,3-26-5 0 0,0 0-1 0 0,2-1 1 0 0,-1 1 0 0 0,2 0 0 0 0,0 0-1 0 0,1 0 1 0 0,1 0 0 0 0,0 0 0 0 0,1 0-1 0 0,0-1 1 0 0,2 1 0 0 0,0-1 0 0 0,0 0-1 0 0,2 0 1 0 0,0-1 0 0 0,0 0-1 0 0,1 0 1 0 0,1-1 0 0 0,1 0 0 0 0,-1 0-1 0 0,13 10 6 0 0,-9-10-1 0 0,1-2 1 0 0,0 0-1 0 0,1-1 0 0 0,0 0 0 0 0,1-1 0 0 0,0-1 0 0 0,0 0 1 0 0,1-2-1 0 0,0 0 0 0 0,0 0 0 0 0,3-1 1 0 0,0-2-478 0 0,6 1-1366 0 0,-17-3-2950 0 0,0-1-3683 0 0,-9 0-893 0 0</inkml:trace>
  <inkml:trace contextRef="#ctx0" brushRef="#br0" timeOffset="1247.605">1761 1050 5457 0 0,'0'0'3332'0'0,"0"0"-1299"0"0,0 0-546 0 0,0 0-62 0 0,0 0-88 0 0,0 0-219 0 0,0 0-346 0 0,0 0-328 0 0,0 0-204 0 0,-17 32-137 0 0,-49 93-89 0 0,51-87-2082 0 0,31-44-5744 0 0,-8 1-70 0 0</inkml:trace>
  <inkml:trace contextRef="#ctx0" brushRef="#br0" timeOffset="1402.101">1746 631 17140 0 0,'0'0'1656'0'0,"0"0"-432"0"0,0 0-304 0 0,0 0-223 0 0,0 0-257 0 0,0 0-280 0 0,0 0-328 0 0,0 0-136 0 0,0 0-64 0 0,0 0-193 0 0,0 0-295 0 0,0 0-504 0 0,0 0-1089 0 0,0 0-2216 0 0,-26 88-6841 0 0</inkml:trace>
  <inkml:trace contextRef="#ctx0" brushRef="#br0" timeOffset="1650.897">1898 818 9194 0 0,'0'0'3595'0'0,"0"0"-1744"0"0,0 0-649 0 0,0 0-46 0 0,0 0-73 0 0,0 0-167 0 0,0 0-250 0 0,0 0-219 0 0,0 0-146 0 0,-11 32-109 0 0,-31 100-91 0 0,27-48 23 0 0,16-64-124 0 0,-1-13 10 0 0,0-1 0 0 0,1 1 0 0 0,0-1 0 0 0,0 0 0 0 0,0 1 0 0 0,1-1-1 0 0,0 0 1 0 0,0 0 0 0 0,0 0 0 0 0,1 0 0 0 0,0-1 0 0 0,0 1 0 0 0,0-1-1 0 0,1 1 1 0 0,0-1 0 0 0,0 0 0 0 0,0-1 0 0 0,3 3-10 0 0,-3-4 18 0 0,-1 1 53 0 0,0-1 0 0 0,1 0 0 0 0,-1 0 0 0 0,1 0 0 0 0,0 0 0 0 0,0-1 0 0 0,0 1 0 0 0,0-1 0 0 0,0 0 0 0 0,0 0 0 0 0,1-1 0 0 0,-1 1 0 0 0,1-1 0 0 0,-1 0 0 0 0,1 0 0 0 0,-1-1 0 0 0,1 1 0 0 0,2-1-71 0 0,3-3 223 0 0,1 0 0 0 0,-1 0-1 0 0,0-1 1 0 0,0-1 0 0 0,-1 1 0 0 0,1-2-1 0 0,-1 1 1 0 0,0-1 0 0 0,0-1 0 0 0,-1 0-1 0 0,0 0 1 0 0,0 0 0 0 0,0-1 0 0 0,-1 0-1 0 0,0-1 1 0 0,-1 0 0 0 0,0 0-1 0 0,0 0 1 0 0,2-7-223 0 0,-2 7 76 0 0,41-110 282 0 0,-32 65-1343 0 0,-13 41 1128 0 0,-2 7-3032 0 0,-1 3-2514 0 0,1 0-3920 0 0,0 3 812 0 0</inkml:trace>
  <inkml:trace contextRef="#ctx0" brushRef="#br0" timeOffset="2049.647">2514 866 14683 0 0,'0'0'2223'0'0,"0"0"-460"0"0,0 0-153 0 0,0 0-88 0 0,0 0-193 0 0,0 0-358 0 0,0 0-363 0 0,0 0-262 0 0,0 0-204 0 0,0 0-70 0 0,0 0-16 0 0,0 0-33 0 0,0 0-12 0 0,-12 7 1 0 0,-39 21-16 0 0,49-27-7 0 0,0 0 0 0 0,0 0 0 0 0,0 0 1 0 0,1 0-1 0 0,-1 0 0 0 0,0 0 0 0 0,0 0 0 0 0,1 1 1 0 0,-1-1-1 0 0,1 1 0 0 0,-1-1 0 0 0,1 1 1 0 0,-1 0-1 0 0,1 0 0 0 0,0-1 0 0 0,0 1 0 0 0,0 0 1 0 0,0 0-1 0 0,0 0 0 0 0,0 0 0 0 0,1 0 1 0 0,-1 0-1 0 0,1 0 0 0 0,-1 1 0 0 0,1-1 0 0 0,0 0 1 0 0,0 0-1 0 0,0 0 0 0 0,0 0 0 0 0,0 1 11 0 0,0 1-56 0 0,2-1 18 0 0,0 0 0 0 0,0 0 0 0 0,0 0 0 0 0,0 0-1 0 0,0-1 1 0 0,1 1 0 0 0,-1-1 0 0 0,1 0 0 0 0,-1 1 0 0 0,1-1 0 0 0,0-1 0 0 0,0 1 0 0 0,0 0 0 0 0,0-1 0 0 0,0 1 0 0 0,1-1 0 0 0,-1 0 0 0 0,0 0 0 0 0,3 0 38 0 0,0 1-40 0 0,3 0 22 0 0,0 1-1 0 0,-1-1 0 0 0,1 1 0 0 0,-1 1 1 0 0,0 0-1 0 0,0 0 0 0 0,0 0 1 0 0,0 1-1 0 0,-1 0 0 0 0,5 5 19 0 0,24 38 87 0 0,-34-42-1 0 0,0 0-1 0 0,0-1 1 0 0,-1 1 0 0 0,1 0-1 0 0,-2 0 1 0 0,1 0 0 0 0,0 1-1 0 0,-1-1 1 0 0,-1 0 0 0 0,1 0 0 0 0,-1 0-1 0 0,0 0 1 0 0,0 0 0 0 0,0 0-1 0 0,-1 0 1 0 0,0 0 0 0 0,0-1-1 0 0,-1 1 1 0 0,1-1 0 0 0,-1 1-1 0 0,-1-1 1 0 0,1 0 0 0 0,-1 0-86 0 0,-39 25 451 0 0,-27-18-1196 0 0,39-13-3630 0 0,8 1-3611 0 0,13 0-3782 0 0</inkml:trace>
  <inkml:trace contextRef="#ctx0" brushRef="#br0" timeOffset="5995.105">2677 940 0 0 0,'0'0'1920'0'0,"0"0"421"0"0,0 0-22 0 0,0 0-145 0 0,0 0-203 0 0,0 0-299 0 0,0 0-317 0 0,0 0-300 0 0,0 0-259 0 0,0 0-193 0 0,0 0-100 0 0,2 1 62 0 0,8 2-76 0 0,0-1 0 0 0,0-1 0 0 0,0 1 0 0 0,0-1 0 0 0,0-1 0 0 0,0 0 0 0 0,0 0 0 0 0,0-1 0 0 0,0-1 0 0 0,0 1 0 0 0,4-3-489 0 0,26-1 748 0 0,94 4 63 0 0,-84 15-957 0 0,-28-10-2840 0 0,-11-3-5579 0 0,-11-1 3082 0 0,0 3 2376 0 0,0-3-818 0 0</inkml:trace>
  <inkml:trace contextRef="#ctx0" brushRef="#br0" timeOffset="6253.29">2695 1117 5457 0 0,'0'0'2359'0'0,"0"0"-472"0"0,0 0-181 0 0,0 0 4 0 0,0 0-22 0 0,0 0-71 0 0,0 0-120 0 0,0 0-153 0 0,0 0-170 0 0,0 0-220 0 0,0 0-226 0 0,0 0-108 0 0,0 0-87 0 0,18 3-63 0 0,58 12-53 0 0,7-22 255 0 0,42-19-1512 0 0,-68 13-3813 0 0,-23 4-6391 0 0,-25 5 2748 0 0</inkml:trace>
  <inkml:trace contextRef="#ctx0" brushRef="#br0" timeOffset="7039.668">3278 855 6553 0 0,'0'0'1377'0'0,"0"0"-552"0"0,0 0-231 0 0,0 0 215 0 0,0 0 275 0 0,0 0 82 0 0,0 0-168 0 0,0 0-245 0 0,0 0-181 0 0,0 0-125 0 0,0 0-34 0 0,0 0-21 0 0,0 0-14 0 0,4 30 3761 0 0,-12 21-2306 0 0,-19 47-544 0 0,-18 18-724 0 0,15-39-421 0 0,10-22-30 0 0,21-92 1621 0 0,25-48-1619 0 0,21 2-109 0 0,91-109 52 0 0,-106 155-86 0 0,-32 37 7 0 0,0 0-12 0 0,0 0-24 0 0,-6 110-48 0 0,5 62 89 0 0,23-123-32 0 0,-7-30 32 0 0,-13-17 20 0 0,0-1 0 0 0,0 0 1 0 0,0 0-1 0 0,0 0 0 0 0,0 0 1 0 0,1 0-1 0 0,-1 0 0 0 0,0 0 1 0 0,0-1-1 0 0,1 1 0 0 0,-1-1 1 0 0,1 0-1 0 0,-1 1 0 0 0,0-1 1 0 0,1 0-1 0 0,-1-1 0 0 0,1 1 1 0 0,-1 0-1 0 0,0-1 0 0 0,1 1 1 0 0,-1-1-1 0 0,0 0 0 0 0,0 0 1 0 0,2 0-6 0 0,23-33 176 0 0,50-90 832 0 0,-46 43-645 0 0,-10 19-257 0 0,-10-19-548 0 0,-11 80-70 0 0,2-11 1780 0 0,-1 9-3145 0 0,1 1-3944 0 0,2 2-5460 0 0,2 0 2119 0 0</inkml:trace>
  <inkml:trace contextRef="#ctx0" brushRef="#br0" timeOffset="7559.655">3777 918 9098 0 0,'0'0'1584'0'0,"0"0"-337"0"0,0 0-9 0 0,0 0 90 0 0,0 0-30 0 0,0 0-191 0 0,0 0-267 0 0,0 0-225 0 0,0 0-129 0 0,-8 31-100 0 0,-21 98-59 0 0,20-60 223 0 0,3 91 1420 0 0,6-159-1718 0 0,0-1 55 0 0,0 0 58 0 0,0 0 33 0 0,0 0 64 0 0,0 0 45 0 0,11-11 1763 0 0,12-71-1251 0 0,83-170-218 0 0,-28 115-655 0 0,-46 112-116 0 0,-31 24-18 0 0,11 19-121 0 0,-9-9 107 0 0,0 0 0 0 0,-1 0 0 0 0,0 0 0 0 0,0 1 0 0 0,-1-1 0 0 0,0 1 0 0 0,-1-1 0 0 0,0 1 0 0 0,0-1 0 0 0,-1 1 0 0 0,-1 0 2 0 0,1 24-87 0 0,5 33-1055 0 0,11-51-2000 0 0,-6-14-1435 0 0,0-2-5238 0 0,-5 0 66 0 0</inkml:trace>
  <inkml:trace contextRef="#ctx0" brushRef="#br0" timeOffset="8034.512">4013 82 0 0 0,'0'0'2370'0'0,"0"0"-114"0"0,0 0 22 0 0,0 0 68 0 0,0 0-20 0 0,0 0-191 0 0,0 0-291 0 0,0 0-286 0 0,0 0-248 0 0,0 0-183 0 0,0 0-147 0 0,0 0-140 0 0,0 0-81 0 0,-7-14-76 0 0,-20-40-101 0 0,20 41-115 0 0,7 13-131 0 0,0 0-101 0 0,1 9-55 0 0,1-1 1 0 0,0 1 0 0 0,0-1-1 0 0,1 1 1 0 0,-1-1-1 0 0,2 0 1 0 0,-1 0 0 0 0,1 0-1 0 0,1-1 1 0 0,-1 1-1 0 0,6 4-180 0 0,10 23 364 0 0,114 226 729 0 0,-115-216-1057 0 0,-1 2 0 0 0,-3-1 0 0 0,-2 2 0 0 0,-2 0 0 0 0,-1 0 0 0 0,-3 1 0 0 0,-3 0 0 0 0,-1 0 0 0 0,-2 0 0 0 0,-3 2-36 0 0,-2-11 9 0 0,-2-1-1 0 0,-2 0 0 0 0,-1 0 0 0 0,-2-1 0 0 0,-1 0 0 0 0,-3-1 1 0 0,0 0-1 0 0,-13 18-8 0 0,-38 51-232 0 0,-29 4-1014 0 0,37-61-1183 0 0,16-23-3484 0 0,26-16 1199 0 0,7-2-6949 0 0</inkml:trace>
</inkml:ink>
</file>

<file path=ppt/ink/ink9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3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1149 6721 0 0,'0'0'2236'0'0,"0"0"-117"0"0,0 0-154 0 0,0 0-72 0 0,0 0-82 0 0,0 0-251 0 0,0 0-255 0 0,0 0-217 0 0,0 0-199 0 0,0 0-151 0 0,0 0-99 0 0,-9-14-62 0 0,-25-44-46 0 0,24 6 827 0 0,11 40-1077 0 0,18-83 952 0 0,-13 82-1118 0 0,101-163 703 0 0,-83 145-720 0 0,48-40 116 0 0,-70 71-214 0 0,0 1 1 0 0,-1-1 0 0 0,1 1 0 0 0,0 0 0 0 0,0-1-1 0 0,-1 1 1 0 0,1 0 0 0 0,0 0 0 0 0,-1 0 0 0 0,1 0-1 0 0,-1 1 1 0 0,0-1 0 0 0,1 0 0 0 0,-1 0-1 0 0,0 1 1 0 0,0-1 0 0 0,0 1 0 0 0,0-1 0 0 0,0 1-1 0 0,0 0 1 0 0,0-1 0 0 0,0 1 0 0 0,-1 0 0 0 0,1 0-1 0 0,-1 0 1 0 0,1-1 0 0 0,-1 1 0 0 0,0 0-1 0 0,1 0 1 0 0,-1 0 0 0 0,0 0 0 0 0,0 0 0 0 0,0-1-1 0 0,-1 2 0 0 0,2-1 0 0 0,32 288 210 0 0,-30-217-158 0 0,2-61-30 0 0,16-42 176 0 0,73-149-113 0 0,-85 162-82 0 0,0 1-1 0 0,0 0 1 0 0,2 1 0 0 0,0 0-1 0 0,0 1 1 0 0,2 0 0 0 0,-1 1-1 0 0,2 0 1 0 0,0 1 0 0 0,0 0-1 0 0,15-8-2 0 0,-27 19 0 0 0,0 0-1 0 0,0 0 1 0 0,0 0-1 0 0,0 1 1 0 0,0-1-1 0 0,0 1 1 0 0,0-1-1 0 0,1 1 1 0 0,-1-1-1 0 0,0 1 1 0 0,0 0-1 0 0,0 0 0 0 0,0 0 1 0 0,1 1-1 0 0,-1-1 1 0 0,0 0-1 0 0,0 1 1 0 0,0-1-1 0 0,0 1 1 0 0,0 0-1 0 0,0 0 1 0 0,0 0-1 0 0,0 0 1 0 0,0 0-1 0 0,0 0 0 0 0,0 0 1 0 0,0 1-1 0 0,-1-1 1 0 0,1 1-1 0 0,-1-1 1 0 0,1 1-1 0 0,-1-1 1 0 0,1 1-1 0 0,-1 0 1 0 0,0 0-1 0 0,0 0 1 0 0,0 0-1 0 0,0 0 0 0 0,0 1 1 0 0,27 86-13 0 0,-28-88 13 0 0,4 28-202 0 0,-1 1 1 0 0,-1-1-1 0 0,-2 0 0 0 0,-1 0 1 0 0,-1 0-1 0 0,-3 13 202 0 0,4-21-1688 0 0,1-12-1734 0 0,0 2-9889 0 0,0-11 4165 0 0</inkml:trace>
  <inkml:trace contextRef="#ctx0" brushRef="#br0" timeOffset="319.858">1189 766 10586 0 0,'0'0'4687'0'0,"0"0"-2347"0"0,0 0-837 0 0,0 0-148 0 0,0 0-144 0 0,0 0-237 0 0,0 0-250 0 0,0 0-174 0 0,-21 34-159 0 0,-65 104-155 0 0,64-88-89 0 0,22-47-115 0 0,0 1 0 0 0,0 0 1 0 0,0 0-1 0 0,0-1 0 0 0,1 1 0 0 0,-1 0 1 0 0,1-1-1 0 0,0 1 0 0 0,0 0 0 0 0,0-1 1 0 0,1 1-1 0 0,-1-1 0 0 0,1 1 0 0 0,0-1 1 0 0,0 0-1 0 0,0 0 0 0 0,0 0 0 0 0,1 0 1 0 0,-1 0-1 0 0,1-1 0 0 0,0 1 0 0 0,-1-1 1 0 0,1 1-1 0 0,0-1 0 0 0,1 0 0 0 0,-1 0 1 0 0,0 0-1 0 0,1-1 0 0 0,-1 1 0 0 0,1-1 1 0 0,-1 0-1 0 0,1 0 0 0 0,0 0-32 0 0,7 0 83 0 0,1 0 0 0 0,0-1 0 0 0,-1 0 0 0 0,1-1 0 0 0,0 0 0 0 0,0-1 0 0 0,-1 0 0 0 0,1-1 0 0 0,-1 0 0 0 0,0-1 0 0 0,0-1 0 0 0,0 1 0 0 0,-1-2 0 0 0,1 1 0 0 0,-1-1 0 0 0,-1-1 0 0 0,1 0 0 0 0,-1 0 0 0 0,0-1 0 0 0,-1 0 0 0 0,0-1 0 0 0,0 0 0 0 0,-1 0 0 0 0,0 0 0 0 0,0-1 0 0 0,-1 0 0 0 0,3-7-83 0 0,-7 12-19 0 0,0 0 0 0 0,0 0 1 0 0,-1 0-1 0 0,1 0 0 0 0,-1 0 1 0 0,0 0-1 0 0,-1 0 0 0 0,1 0 1 0 0,-1-1-1 0 0,0 1 0 0 0,0 0 1 0 0,-1 0-1 0 0,1-1 0 0 0,-1 1 1 0 0,0 0-1 0 0,-1 0 0 0 0,1 0 1 0 0,-1 0-1 0 0,0 0 0 0 0,-1 1 1 0 0,1-1-1 0 0,-1 1 0 0 0,1-1 1 0 0,-1 1-1 0 0,-1 0 0 0 0,1 0 1 0 0,-1 0-1 0 0,1 0 0 0 0,-1 1 1 0 0,0-1-1 0 0,0 1 0 0 0,-1 0 0 0 0,1 0 1 0 0,-1 1-1 0 0,1-1 0 0 0,-1 1 1 0 0,0 0-1 0 0,0 1 0 0 0,0-1 1 0 0,0 1-1 0 0,0 0 0 0 0,0 0 1 0 0,0 0-1 0 0,-1 1 0 0 0,-1-1 19 0 0,2 1-275 0 0,1-1 0 0 0,0 1 0 0 0,0-1 0 0 0,-1 1 0 0 0,1 1 0 0 0,0-1 0 0 0,-1 0 0 0 0,1 1 0 0 0,0 0 0 0 0,0 0 0 0 0,0 0 0 0 0,0 1 0 0 0,0 0 0 0 0,0-1 0 0 0,0 1 0 0 0,0 0 0 0 0,0 1 0 0 0,1-1 0 0 0,-3 3 275 0 0,-3 1-1482 0 0,-2 2-1357 0 0,3 1-3705 0 0,0 1-4534 0 0</inkml:trace>
  <inkml:trace contextRef="#ctx0" brushRef="#br0" timeOffset="869.254">1551 1108 12203 0 0,'0'0'2516'0'0,"0"0"-335"0"0,0 0-254 0 0,0 0-282 0 0,0 0-294 0 0,0 0-226 0 0,0 0-167 0 0,0 0-151 0 0,0 0-131 0 0,0 0-129 0 0,0 0-89 0 0,0 0-72 0 0,0 0-59 0 0,-7-4-61 0 0,-23-18-52 0 0,29 21-198 0 0,0-1 1 0 0,0 1-1 0 0,0-1 0 0 0,1 1 1 0 0,-1-1-1 0 0,0 1 0 0 0,1-1 0 0 0,-1 1 1 0 0,1-1-1 0 0,-1 0 0 0 0,1 1 0 0 0,0-1 1 0 0,-1 0-1 0 0,1 1 0 0 0,0-1 0 0 0,0 0 1 0 0,0 0-1 0 0,1 1 0 0 0,-1-1 0 0 0,0 0 1 0 0,1 1-1 0 0,-1-1 0 0 0,1 0 0 0 0,-1 1 1 0 0,1-1-1 0 0,0 0-16 0 0,0-1 36 0 0,83-150 422 0 0,-56 112-421 0 0,63-70 92 0 0,-84 151-350 0 0,-25 118 250 0 0,17-157-31 0 0,1 0 1 0 0,-1 1-1 0 0,1-1 1 0 0,-1 0-1 0 0,1 0 0 0 0,-1 1 1 0 0,1-1-1 0 0,0 0 1 0 0,-1 1-1 0 0,1-1 0 0 0,0 0 1 0 0,0 1-1 0 0,0-1 0 0 0,0 0 1 0 0,0 1-1 0 0,1-1 1 0 0,-1 0-1 0 0,0 1 0 0 0,1-1 1 0 0,-1 0-1 0 0,0 1 1 0 0,1-1-1 0 0,0 0 0 0 0,-1 0 1 0 0,1 0-1 0 0,0 1 0 0 0,-1-1 1 0 0,1 0-1 0 0,0 0 1 0 0,0 0-1 0 0,0 0 0 0 0,0 0 1 0 0,0-1-1 0 0,0 1 0 0 0,0 0 1 0 0,1 0-1 0 0,-1-1 1 0 0,0 1-1 0 0,0 0 0 0 0,0-1 1 0 0,1 0-1 0 0,-1 1 1 0 0,0-1-1 0 0,1 0 0 0 0,-1 1 1 0 0,0-1-1 0 0,1 0 2 0 0,66-39 73 0 0,-53 26-51 0 0,112-96-9 0 0,-90 93-148 0 0,-33 45 82 0 0,-10 134 46 0 0,32-121-937 0 0,-11-35-3178 0 0,2-5-5409 0 0,-13-2-2251 0 0</inkml:trace>
  <inkml:trace contextRef="#ctx0" brushRef="#br0" timeOffset="1283.956">2238 1024 14979 0 0,'0'0'1715'0'0,"0"0"-460"0"0,0 0-35 0 0,0 0 227 0 0,0 0 143 0 0,0 0-191 0 0,0 0-243 0 0,0 0-220 0 0,0 0-210 0 0,0 0-177 0 0,0 0-99 0 0,0 0-37 0 0,32-9-78 0 0,99-28-36 0 0,-72 9 72 0 0,-47 18-267 0 0,66-64 476 0 0,-32-4-258 0 0,-28-6-150 0 0,-21 81-193 0 0,1 1 0 0 0,0 0-1 0 0,-1-1 1 0 0,0 1-1 0 0,1 0 1 0 0,-1 0-1 0 0,0 0 1 0 0,0 1-1 0 0,0-1 1 0 0,-1 1 0 0 0,1 0-1 0 0,0-1 1 0 0,0 1-1 0 0,-1 1 1 0 0,1-1-1 0 0,0 0 1 0 0,-1 1-1 0 0,1 0 1 0 0,-1 0 0 0 0,1 0-1 0 0,-1 0 1 0 0,1 0-1 0 0,0 1 1 0 0,-1-1-1 0 0,0 1 22 0 0,-9 3-55 0 0,1 0-1 0 0,-1 1 0 0 0,0 0 1 0 0,1 1-1 0 0,0 1 1 0 0,1-1-1 0 0,-1 2 0 0 0,1 0 1 0 0,1 0-1 0 0,-1 1 1 0 0,1 0-1 0 0,1 1 0 0 0,-3 4 56 0 0,-9 7-91 0 0,1 0-1 0 0,1 2 0 0 0,0 0 1 0 0,2 1-1 0 0,1 1 0 0 0,1 0 0 0 0,2 1 1 0 0,0 1-1 0 0,-2 8 92 0 0,13-31-36 0 0,0-1 1 0 0,1 1-1 0 0,-1 0 0 0 0,0-1 1 0 0,1 1-1 0 0,0 0 1 0 0,0 0-1 0 0,0 0 0 0 0,1 0 1 0 0,-1 0-1 0 0,1 0 0 0 0,0 0 1 0 0,0 0-1 0 0,0 0 0 0 0,1 0 1 0 0,0 0-1 0 0,-1 0 1 0 0,1 0-1 0 0,0 0 0 0 0,1 0 1 0 0,-1 0-1 0 0,1-1 0 0 0,0 1 1 0 0,0 0-1 0 0,0-1 1 0 0,0 0-1 0 0,1 1 0 0 0,-1-1 1 0 0,1 0-1 0 0,0 0 0 0 0,0 0 1 0 0,0-1-1 0 0,0 1 0 0 0,0-1 1 0 0,0 0-1 0 0,1 0 1 0 0,-1 0-1 0 0,1 0 0 0 0,0 0 36 0 0,14 0-353 0 0,0 0-1 0 0,1-1 1 0 0,-1-1-1 0 0,0 0 0 0 0,1-2 1 0 0,-1 0-1 0 0,0-1 1 0 0,0-1-1 0 0,0-1 0 0 0,-1 0 1 0 0,1-1-1 0 0,13-8 354 0 0,70-30-8516 0 0,-51 21-523 0 0,-37 16 4293 0 0</inkml:trace>
  <inkml:trace contextRef="#ctx0" brushRef="#br0" timeOffset="1692.967">2655 1182 8146 0 0,'0'0'2782'0'0,"0"0"-440"0"0,0 0-193 0 0,0 0-186 0 0,0 0-272 0 0,0 0-320 0 0,0 0-248 0 0,0 0-172 0 0,0 0-96 0 0,0 0-60 0 0,0 0-62 0 0,0 0-34 0 0,0 0-101 0 0,18-27-100 0 0,56-88-83 0 0,38-59 844 0 0,-80 100-1162 0 0,-10 38-163 0 0,-22 35-26 0 0,0 35-488 0 0,-3-11 433 0 0,0-9 68 0 0,1 0 0 0 0,1 0 0 0 0,0 0 0 0 0,0 0 0 0 0,2 0 0 0 0,0 0 0 0 0,0 0 0 0 0,1 0 0 0 0,4 12 79 0 0,-2-21 9 0 0,-1-1 1 0 0,1 0-1 0 0,0 0 0 0 0,0 0 0 0 0,0-1 1 0 0,0 1-1 0 0,1-1 0 0 0,0 0 1 0 0,-1 0-1 0 0,1 0 0 0 0,0-1 0 0 0,0 0 1 0 0,1 0-1 0 0,-1 0 0 0 0,0-1 0 0 0,1 0 1 0 0,-1 0-1 0 0,1 0 0 0 0,-1 0 1 0 0,1-1-1 0 0,-1 0 0 0 0,6-1-9 0 0,-2 0 86 0 0,0-2 0 0 0,0 1 0 0 0,0-2 0 0 0,-1 1 0 0 0,1-1 0 0 0,-1 0-1 0 0,0-1 1 0 0,0 1 0 0 0,-1-2 0 0 0,1 1 0 0 0,-1-1 0 0 0,0 0 0 0 0,0-1 0 0 0,-1 0 0 0 0,0 0 0 0 0,0 0-1 0 0,1-3-85 0 0,27-49 243 0 0,-20 0-1285 0 0,-13 43-2663 0 0,2 0-4157 0 0,-2 11-4706 0 0</inkml:trace>
  <inkml:trace contextRef="#ctx0" brushRef="#br0" timeOffset="2515.267">3548 229 7001 0 0,'0'0'3225'0'0,"0"0"-971"0"0,0 0-318 0 0,0 0-163 0 0,0 0-134 0 0,0 0-223 0 0,0 0-284 0 0,0 0-307 0 0,0 0-288 0 0,0 0-158 0 0,0 0-11 0 0,0 0 81 0 0,0 0 75 0 0,4 21-37 0 0,18 124 309 0 0,7 68 483 0 0,-25-136-1074 0 0,-4 155 34 0 0,-28-104-996 0 0,13-87-3317 0 0,5-41-12395 0 0,4-3 11305 0 0</inkml:trace>
  <inkml:trace contextRef="#ctx0" brushRef="#br0" timeOffset="2781.458">3275 681 9722 0 0,'0'0'2685'0'0,"0"0"-1377"0"0,0 0-207 0 0,0 0 352 0 0,0 0 152 0 0,0 0-112 0 0,0 0-216 0 0,0 0-246 0 0,0 0-269 0 0,34 3-206 0 0,109 8-167 0 0,-32-25 85 0 0,66-28 86 0 0,-88 19-3488 0 0,-3 4-8370 0 0,-69 15 1108 0 0</inkml:trace>
  <inkml:trace contextRef="#ctx0" brushRef="#br0" timeOffset="33053.002">267 11 0 0 0,'0'0'380'0'0,"0"0"826"0"0,0 0 95 0 0,0 0-124 0 0,0 0-64 0 0,0 0-143 0 0,0 0-102 0 0,-4-2-59 0 0,-11-5-12 0 0,11 5 16 0 0,4 2 39 0 0,0 0 15 0 0,-22 22 2384 0 0,-1 12-2745 0 0,3 0-1 0 0,1 1 0 0 0,1 1 0 0 0,2 1 1 0 0,2 0-1 0 0,1 1 0 0 0,2 1 0 0 0,-5 30-505 0 0,5-26 290 0 0,-9 43 147 0 0,4 2 0 0 0,4 0 0 0 0,4 1 1 0 0,3 0-1 0 0,6 51-437 0 0,2-109 223 0 0,1-1 0 0 0,1 1 0 0 0,1-1 0 0 0,2 0 0 0 0,1-1 0 0 0,2 0 0 0 0,0 0 0 0 0,2-1 0 0 0,10 15-223 0 0,-7-21 218 0 0,0 0 1 0 0,2-1-1 0 0,0-1 1 0 0,1 0-1 0 0,1-2 0 0 0,1 0 1 0 0,0-2-1 0 0,1 0 1 0 0,1-1-1 0 0,5 1-218 0 0,35 27 451 0 0,-13-6-136 0 0,-41 0-75 0 0,-10-19-4450 0 0,0-3-8424 0 0,1-11 3359 0 0</inkml:trace>
</inkml:ink>
</file>

<file path=ppt/ink/ink9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3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55 1688 0 0,'0'0'2750'0'0,"0"0"-700"0"0,0 0-346 0 0,0 0 31 0 0,0 0 107 0 0,0 0 23 0 0,0 0-148 0 0,0 0-287 0 0,0 0-314 0 0,0 0-256 0 0,0 0-185 0 0,-12-9-124 0 0,-40-25-80 0 0,49 32-404 0 0,0 1 1 0 0,0-1 0 0 0,0 1 0 0 0,0 0 0 0 0,0 0-1 0 0,0 0 1 0 0,0 0 0 0 0,0 1 0 0 0,-1-1-1 0 0,1 1 1 0 0,0 0 0 0 0,0-1 0 0 0,-1 2 0 0 0,1-1-1 0 0,0 0 1 0 0,0 1 0 0 0,-1-1 0 0 0,1 1-1 0 0,0 0 1 0 0,0 0 0 0 0,-1 0-68 0 0,0 1 96 0 0,-21 8 131 0 0,0 0 1 0 0,0 2 0 0 0,1 1 0 0 0,1 1 0 0 0,0 1-1 0 0,1 1 1 0 0,-4 6-228 0 0,24-21 17 0 0,-34 36 272 0 0,36-34-282 0 0,0-1 0 0 0,0 0 1 0 0,1 1-1 0 0,-1-1 0 0 0,0 1 0 0 0,1-1 0 0 0,0 0 1 0 0,-1 1-1 0 0,1-1 0 0 0,0 0 0 0 0,0 0 0 0 0,0 1 0 0 0,1-1 1 0 0,-1 0-1 0 0,0 0 0 0 0,1 0 0 0 0,-1 0 0 0 0,1-1 1 0 0,0 1-1 0 0,0 0 0 0 0,-1-1 0 0 0,1 1 0 0 0,0-1 0 0 0,0 0 1 0 0,1 1-1 0 0,-1-1 0 0 0,0 0 0 0 0,0 0 0 0 0,1 0-7 0 0,6 5 32 0 0,186 94 519 0 0,-188-97-493 0 0,0 1 0 0 0,0 0 0 0 0,0 0 0 0 0,0 0 0 0 0,0 0 0 0 0,-1 1 0 0 0,0 0 0 0 0,0 1 0 0 0,-1-1 0 0 0,1 1 0 0 0,-1 0 0 0 0,0 1 0 0 0,-1-1 0 0 0,0 1 0 0 0,0 0 0 0 0,0 0 0 0 0,-1 0 0 0 0,0 1 0 0 0,0-1 0 0 0,-1 1 0 0 0,1-1 0 0 0,-2 1 0 0 0,1 0 0 0 0,-1 3-58 0 0,-3-4 75 0 0,0-1 0 0 0,0 1 1 0 0,-1-1-1 0 0,0 0 0 0 0,0 0 0 0 0,0 0 0 0 0,-1 0 0 0 0,0-1 0 0 0,0 1 0 0 0,0-1 0 0 0,-1 0 0 0 0,0 0 1 0 0,0-1-1 0 0,0 1 0 0 0,-1-1 0 0 0,-2 2-75 0 0,-98 49 355 0 0,87-48-360 0 0,0-1 1 0 0,0-1 0 0 0,-1-1 0 0 0,0 0 0 0 0,0-2 0 0 0,0 0-1 0 0,0-1 1 0 0,-16-2 4 0 0,34 1-104 0 0,1 0 0 0 0,-1 0 0 0 0,1 0 0 0 0,-1 0 0 0 0,1 0 0 0 0,0 0 0 0 0,-1 0 0 0 0,1-1 0 0 0,0 1 0 0 0,-1-1 0 0 0,1 1 0 0 0,0-1 0 0 0,-1 1 0 0 0,1-1 0 0 0,0 0 0 0 0,0 0 0 0 0,0 0 0 0 0,-1 1 0 0 0,1-1 0 0 0,0 0 0 0 0,0 0 0 0 0,0-1 0 0 0,1 1 0 0 0,-1 0 0 0 0,0 0 0 0 0,0 0 0 0 0,1-1 0 0 0,-1 1 0 0 0,0 0 0 0 0,1 0 0 0 0,-1-1 0 0 0,1 1 0 0 0,0-1 0 0 0,0 1 0 0 0,-1-1 104 0 0,3-14-4784 0 0,7 2-3671 0 0,-4 7-2245 0 0</inkml:trace>
</inkml:ink>
</file>

<file path=ppt/ink/ink9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4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366 494 0 0 0,'0'0'1187'0'0,"0"0"751"0"0,0 0 183 0 0,0 0-107 0 0,0 0-205 0 0,0 0-218 0 0,0 0-186 0 0,0 0-151 0 0,1-3-122 0 0,-1 3-1048 0 0,0-1-1 0 0,0 0 1 0 0,0 1-1 0 0,0-1 1 0 0,0 1-1 0 0,0-1 1 0 0,0 0-1 0 0,0 1 1 0 0,0-1-1 0 0,0 1 1 0 0,0-1-1 0 0,0 1 1 0 0,0-1-1 0 0,-1 1 1 0 0,1-1-1 0 0,0 0 1 0 0,0 1-1 0 0,-1-1 1 0 0,1 1-1 0 0,0 0 1 0 0,-1-1-1 0 0,1 1 1 0 0,0-1-1 0 0,-1 1 1 0 0,1-1-1 0 0,-1 1 1 0 0,1 0-1 0 0,-1-1 1 0 0,1 1-1 0 0,-1 0 1 0 0,1 0-1 0 0,-1-1 1 0 0,1 1-1 0 0,-1 0 1 0 0,1 0-1 0 0,-1 0 1 0 0,0-1-1 0 0,1 1 1 0 0,-1 0-1 0 0,1 0 1 0 0,-1 0-1 0 0,1 0 1 0 0,-1 0-1 0 0,0 0 1 0 0,1 0 0 0 0,-1 1-1 0 0,1-1 1 0 0,-1 0-1 0 0,1 0 1 0 0,-1 0-1 0 0,1 0 1 0 0,-1 1-1 0 0,1-1 1 0 0,-1 0-1 0 0,1 1 1 0 0,-1-1-1 0 0,1 0 1 0 0,-1 1-1 0 0,0-1-83 0 0,-11 1 268 0 0,2 1 14 0 0,-1 0 1 0 0,0 1-1 0 0,0 0 1 0 0,1 1-1 0 0,0 0 1 0 0,0 0-1 0 0,0 1 1 0 0,0 1 0 0 0,1 0-1 0 0,-7 5-282 0 0,7-5 150 0 0,-7 3-38 0 0,0 1 1 0 0,1 1-1 0 0,0 0 0 0 0,0 1 1 0 0,1 1-1 0 0,1 0 0 0 0,0 1 1 0 0,1 0-1 0 0,1 1 1 0 0,0 0-1 0 0,1 1 0 0 0,1 0 1 0 0,0 1-1 0 0,1 0 1 0 0,-2 7-113 0 0,3 109 546 0 0,9-126-528 0 0,1 0-1 0 0,0-1 0 0 0,0 1 1 0 0,0-1-1 0 0,1 0 1 0 0,0 0-1 0 0,0 0 0 0 0,1 0 1 0 0,0-1-1 0 0,0 1 1 0 0,0-1-1 0 0,1-1 0 0 0,-1 1 1 0 0,1-1-1 0 0,0 0 1 0 0,0 0-1 0 0,1 0 0 0 0,-1-1 1 0 0,1 0-1 0 0,0-1 1 0 0,-1 1-1 0 0,1-1 0 0 0,5 0-17 0 0,2 3-217 0 0,0-1-1 0 0,1-1 1 0 0,0-1-1 0 0,-1 0 1 0 0,1-1-1 0 0,0 0 1 0 0,0-1-1 0 0,0-1 1 0 0,0 0-1 0 0,3-2 218 0 0,89-27-8964 0 0,-61 11-724 0 0,-30 12 5262 0 0</inkml:trace>
  <inkml:trace contextRef="#ctx0" brushRef="#br0" timeOffset="1324.197">1001 545 4329 0 0,'0'0'1483'0'0,"0"0"-1"0"0,0 0 114 0 0,0 0 188 0 0,0 0 47 0 0,0 0-132 0 0,0 0-228 0 0,0 0-265 0 0,0 0-214 0 0,0 0-157 0 0,-32 18-94 0 0,-101 60-34 0 0,50-15 518 0 0,71-52-1113 0 0,-1 0 1 0 0,2 0 0 0 0,-1 2-1 0 0,2-1 1 0 0,-1 1 0 0 0,2 1-1 0 0,0 0 1 0 0,1 0 0 0 0,0 1-1 0 0,1 0 1 0 0,0 0 0 0 0,2 1 0 0 0,0-1-1 0 0,0 1 1 0 0,2 1 0 0 0,-2 10-113 0 0,5-18 9 0 0,-1-7-7 0 0,1 1 1 0 0,0 0-1 0 0,0 0 0 0 0,0 0 1 0 0,0 0-1 0 0,0 0 1 0 0,1 0-1 0 0,-1 0 1 0 0,1-1-1 0 0,0 1 0 0 0,0 0 1 0 0,0 0-1 0 0,0-1 1 0 0,0 1-1 0 0,0 0 1 0 0,1-1-1 0 0,-1 1 1 0 0,1-1-1 0 0,0 0 0 0 0,0 1 1 0 0,0-1-1 0 0,1 1-2 0 0,5 0 31 0 0,1 0 1 0 0,-1 0-1 0 0,1 0 0 0 0,0-1 0 0 0,-1-1 0 0 0,1 1 1 0 0,0-2-1 0 0,0 1 0 0 0,0-1 0 0 0,0 0 0 0 0,0-1 1 0 0,0 0-1 0 0,0-1 0 0 0,0 0 0 0 0,0 0 0 0 0,-1 0 0 0 0,1-1 1 0 0,-1-1-1 0 0,0 0 0 0 0,0 0 0 0 0,0 0 0 0 0,0-1 1 0 0,-1 0-1 0 0,0 0 0 0 0,0-1 0 0 0,0 0-31 0 0,20-13 113 0 0,-1 0-1 0 0,-1-2 1 0 0,-1-1 0 0 0,-1-1-1 0 0,-1-1 1 0 0,-1 0-1 0 0,10-18-112 0 0,-26 34 31 0 0,20-28 110 0 0,-2-1 0 0 0,-2-2 0 0 0,-1 0 0 0 0,12-34-141 0 0,-28 48 156 0 0,-4 24-115 0 0,0 1-17 0 0,0 2-61 0 0,-36 110-96 0 0,32-98 117 0 0,0 1 1 0 0,1-1 0 0 0,1 1-1 0 0,1 0 1 0 0,0 0 0 0 0,1 0-1 0 0,0 0 1 0 0,2 0 0 0 0,0 0-1 0 0,2 9 16 0 0,-2-18-8 0 0,0-1 0 0 0,0 0 0 0 0,1 0-1 0 0,0 1 1 0 0,0-1 0 0 0,0-1-1 0 0,0 1 1 0 0,1 0 0 0 0,0-1 0 0 0,0 0-1 0 0,0 0 1 0 0,1 0 0 0 0,-1 0-1 0 0,1-1 1 0 0,0 0 0 0 0,0 0 0 0 0,0 0-1 0 0,0 0 1 0 0,1-1 0 0 0,-1 0-1 0 0,1 0 1 0 0,3 1 8 0 0,6 0-18 0 0,1 0 1 0 0,-1 0-1 0 0,0-1 0 0 0,1-1 0 0 0,-1-1 0 0 0,1 0 1 0 0,14-3 17 0 0,-12-1 17 0 0,0-1 1 0 0,0-1-1 0 0,0-1 0 0 0,-1-1 1 0 0,0 0-1 0 0,-1-1 1 0 0,1-1-1 0 0,-2 0 1 0 0,1-1-1 0 0,-2-1 1 0 0,0 0-1 0 0,9-10-17 0 0,105-134 340 0 0,-93 106-273 0 0,-12 16-59 0 0,-1-2 0 0 0,-1 0 0 0 0,-2-2 1 0 0,-2 0-1 0 0,-1-1 0 0 0,-2 0 0 0 0,3-22-8 0 0,-11 36-49 0 0,-1-1 1 0 0,-2 0-1 0 0,0 0 0 0 0,-2 0 1 0 0,-1 0-1 0 0,-2-24 49 0 0,1 48-7 0 0,1-1 0 0 0,0 0 0 0 0,-1 0 0 0 0,1 0 0 0 0,-1 0 0 0 0,0 1 0 0 0,0-1 0 0 0,0 0 0 0 0,-1 1 1 0 0,1-1-1 0 0,0 1 0 0 0,-1 0 0 0 0,0-1 0 0 0,1 1 0 0 0,-1 0 0 0 0,0 0 0 0 0,0 0 0 0 0,0 0 0 0 0,-1 0 0 0 0,1 0 0 0 0,0 1 0 0 0,-1-1 0 0 0,1 1 0 0 0,-1-1 0 0 0,1 1 0 0 0,-1 0 0 0 0,0 0 0 0 0,1 0 0 0 0,-1 1 0 0 0,0-1 0 0 0,0 1 0 0 0,0-1 0 0 0,0 1 1 0 0,1 0-1 0 0,-1 0 0 0 0,0 0 0 0 0,0 1 0 0 0,0-1 0 0 0,0 0 0 0 0,1 1 0 0 0,-1 0 0 0 0,0 0 0 0 0,0 0 0 0 0,1 0 0 0 0,-1 0 0 0 0,-2 2 7 0 0,-11 9-18 0 0,0 1-1 0 0,1 1 1 0 0,0 0-1 0 0,1 1 1 0 0,1 0-1 0 0,0 1 1 0 0,1 1-1 0 0,1 0 1 0 0,1 0 0 0 0,0 1-1 0 0,1 1 1 0 0,0 3 18 0 0,-7 14-10 0 0,1 2 1 0 0,2 0-1 0 0,2 0 1 0 0,2 1-1 0 0,1 0 0 0 0,2 1 1 0 0,-1 35 9 0 0,7-65-2 0 0,-1-1-1 0 0,1 1 1 0 0,1-1 0 0 0,0 0 0 0 0,0 1-1 0 0,1-1 1 0 0,0 0 0 0 0,0 0 0 0 0,1 0-1 0 0,0 0 1 0 0,1 0 0 0 0,0-1-1 0 0,0 1 1 0 0,1-1 0 0 0,0 0 0 0 0,1-1-1 0 0,-1 1 1 0 0,1-1 0 0 0,1 0 0 0 0,0 0-1 0 0,0-1 1 0 0,0 0 0 0 0,0 0 0 0 0,1-1-1 0 0,0 0 1 0 0,0 0 0 0 0,1-1-1 0 0,-1 0 1 0 0,1 0 0 0 0,4 0 2 0 0,13 2 34 0 0,1-1 0 0 0,-1-1 0 0 0,1-2 0 0 0,0 0 0 0 0,0-2-1 0 0,0-1 1 0 0,11-3-34 0 0,-16 2 77 0 0,0-1-1 0 0,0-2 0 0 0,0 0 0 0 0,0-1 0 0 0,-1-1 0 0 0,0-1 1 0 0,0-1-1 0 0,-1-1 0 0 0,-1-1 0 0 0,1 0 0 0 0,-2-2 1 0 0,1 0-1 0 0,-2-1 0 0 0,0-1 0 0 0,-1 0 0 0 0,5-6-76 0 0,-15 12 21 0 0,1 1 0 0 0,-1-1 0 0 0,-1 0 0 0 0,0 0 0 0 0,0-1 0 0 0,-1 1 0 0 0,0-1 0 0 0,-1 0 0 0 0,0 0 1 0 0,-1-1-1 0 0,1 1 0 0 0,-2 0 0 0 0,0-1 0 0 0,0 1 0 0 0,-1-1 0 0 0,0 0 0 0 0,-2-9-21 0 0,1 17-24 0 0,-1-1 0 0 0,0 1 0 0 0,0 0 1 0 0,0 0-1 0 0,0 0 0 0 0,-1 0 0 0 0,1 0 0 0 0,-1 0 1 0 0,1 1-1 0 0,-1-1 0 0 0,0 1 0 0 0,0 0 1 0 0,0 0-1 0 0,0 0 0 0 0,-1 0 0 0 0,1 0 0 0 0,0 1 1 0 0,-1-1-1 0 0,0 1 0 0 0,1 0 0 0 0,-1 0 0 0 0,1 1 1 0 0,-1-1-1 0 0,0 1 0 0 0,0-1 0 0 0,1 1 1 0 0,-1 0-1 0 0,0 1 0 0 0,1-1 0 0 0,-1 1 0 0 0,0-1 1 0 0,1 1-1 0 0,-1 0 0 0 0,0 1 0 0 0,1-1 1 0 0,-2 1 22 0 0,-9 6-71 0 0,1 1-1 0 0,1 0 0 0 0,0 0 0 0 0,0 2 1 0 0,1-1-1 0 0,0 1 0 0 0,1 1 1 0 0,0 0-1 0 0,1 0 0 0 0,0 1 0 0 0,1 0 1 0 0,1 1-1 0 0,0-1 0 0 0,0 1 0 0 0,2 1 1 0 0,0-1-1 0 0,0 1 0 0 0,1 0 0 0 0,1 0 1 0 0,-1 13 72 0 0,3-23-15 0 0,-1 0 0 0 0,1 0 1 0 0,0 0-1 0 0,1 0 1 0 0,-1 0-1 0 0,1 1 1 0 0,0-1-1 0 0,0 0 1 0 0,1 0-1 0 0,-1 1 0 0 0,1-1 1 0 0,1 0-1 0 0,-1 0 1 0 0,0 0-1 0 0,1 0 1 0 0,0 0-1 0 0,1-1 1 0 0,-1 1-1 0 0,1 0 0 0 0,-1-1 1 0 0,1 0-1 0 0,1 1 1 0 0,-1-1-1 0 0,1-1 1 0 0,-1 1-1 0 0,1 0 1 0 0,0-1-1 0 0,0 0 0 0 0,1 0 1 0 0,-1 0-1 0 0,1 0 1 0 0,-1-1-1 0 0,1 0 1 0 0,1 1 14 0 0,7 0 68 0 0,1 1 0 0 0,-1-2 0 0 0,1 0-1 0 0,0-1 1 0 0,0 0 0 0 0,0-1 0 0 0,-1 0 0 0 0,1-1 0 0 0,0-1 0 0 0,0 0 0 0 0,-1-1 0 0 0,1 0 0 0 0,-1-1 0 0 0,0-1 0 0 0,0 0 0 0 0,9-5-68 0 0,22-14 525 0 0,-1-1 0 0 0,-1-3 0 0 0,37-31-525 0 0,-74 55 12 0 0,166-133 490 0 0,-163 129-490 0 0,1 1-1 0 0,0 0 0 0 0,0 0 1 0 0,0 1-1 0 0,1 0 0 0 0,0 0 0 0 0,0 1 1 0 0,1 1-1 0 0,-1 0 0 0 0,1 0 1 0 0,0 1-1 0 0,0 0 0 0 0,7 0-11 0 0,-15 5-2 0 0,0 0 0 0 0,0 0 0 0 0,0 0-1 0 0,0 0 1 0 0,0 1 0 0 0,0 0 0 0 0,-1-1 0 0 0,1 1 0 0 0,-1 0-1 0 0,0 0 1 0 0,0 0 0 0 0,0 1 0 0 0,0-1 0 0 0,0 0-1 0 0,-1 1 1 0 0,0-1 0 0 0,1 1 0 0 0,-1 0 0 0 0,-1-1 0 0 0,1 1-1 0 0,0 0 1 0 0,-1 0 0 0 0,0-1 0 0 0,0 1 0 0 0,0 0-1 0 0,0 0 1 0 0,-1-1 0 0 0,1 1 0 0 0,-1 0 0 0 0,0 1 2 0 0,1 0 0 0 0,3 143 26 0 0,-5-143-24 0 0,0 1 0 0 0,-1-1-1 0 0,0 0 1 0 0,0 0 0 0 0,0 0 0 0 0,0-1-1 0 0,-1 1 1 0 0,0-1 0 0 0,0 1-1 0 0,0-1 1 0 0,-1-1 0 0 0,1 1-1 0 0,-1 0 1 0 0,0-1 0 0 0,0 0-1 0 0,0 0 1 0 0,0-1 0 0 0,-1 0-1 0 0,1 1 1 0 0,-1-2 0 0 0,1 1-1 0 0,-1-1 1 0 0,0 1 0 0 0,1-2-1 0 0,-1 1 1 0 0,0-1 0 0 0,-2 1-2 0 0,-71 2-452 0 0,74-1 466 0 0,5-2-27 0 0,1 0 0 0 0,-1 0 0 0 0,0 0-1 0 0,1 0 1 0 0,-1 0 0 0 0,0 1 0 0 0,0-1 0 0 0,1 0-1 0 0,-1 0 1 0 0,0 1 0 0 0,0-1 0 0 0,0 0-1 0 0,1 0 1 0 0,-1 1 0 0 0,0-1 0 0 0,0 0-1 0 0,0 0 1 0 0,0 1 0 0 0,1-1 0 0 0,-1 0 0 0 0,0 1-1 0 0,0-1 1 0 0,0 0 0 0 0,0 1 0 0 0,0-1-1 0 0,0 0 1 0 0,0 1 0 0 0,0-1 0 0 0,0 0-1 0 0,0 0 1 0 0,0 1 0 0 0,0-1 0 0 0,0 0 0 0 0,0 1-1 0 0,0-1 1 0 0,0 0 0 0 0,0 1 0 0 0,-1-1-1 0 0,1 0 1 0 0,0 1 0 0 0,0-1 0 0 0,0 0-1 0 0,0 0 1 0 0,-1 1 0 0 0,1-1 0 0 0,0 0 0 0 0,0 0-1 0 0,-1 1 1 0 0,1-1 0 0 0,0 0 0 0 0,0 0-1 0 0,-1 0 1 0 0,1 0 0 0 0,0 1 0 0 0,-1-1 0 0 0,1 0-1 0 0,0 0 1 0 0,-1 0 0 0 0,1 0 0 0 0,0 0-1 0 0,0 0 1 0 0,-1 0 13 0 0,14 10 37 0 0,61 27 322 0 0,-52-33-113 0 0,1-2 0 0 0,-1 0 0 0 0,1-2 0 0 0,0 0 1 0 0,-1-2-1 0 0,1 0 0 0 0,-1-2 0 0 0,1 0 0 0 0,-1-2 0 0 0,-1 0 0 0 0,1-1 0 0 0,3-3-246 0 0,0-1 169 0 0,0-1 0 0 0,0-1 0 0 0,-2-1 0 0 0,0-1 1 0 0,0-1-1 0 0,9-10-169 0 0,-2-10-156 0 0,-21 20-987 0 0,-9 13-4062 0 0,-1 0-5073 0 0,-2 3-2576 0 0</inkml:trace>
</inkml:ink>
</file>

<file path=ppt/ink/ink9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7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67 619 8450 0 0,'0'0'1835'0'0,"0"0"36"0"0,0 0-33 0 0,0 0-97 0 0,0 0-128 0 0,0 0-189 0 0,0 0-232 0 0,0 0-249 0 0,0 0-272 0 0,0 0-208 0 0,0 0-122 0 0,0 0-37 0 0,0 0 35 0 0,-9 12 25 0 0,-29 42-1 0 0,35-49-305 0 0,0 1 0 0 0,0 0 0 0 0,1 0 0 0 0,0 0 0 0 0,0 0 0 0 0,1 0 0 0 0,0 0 0 0 0,0 1 0 0 0,0-1 0 0 0,1 0 0 0 0,0 1 0 0 0,0-1 1 0 0,0 0-1 0 0,1 1 0 0 0,0 0-58 0 0,0 19 180 0 0,-1-19-130 0 0,0 0 1 0 0,1 0 0 0 0,0 0-1 0 0,0 0 1 0 0,0 0 0 0 0,1 0-1 0 0,0 0 1 0 0,0-1-1 0 0,1 1 1 0 0,-1 0 0 0 0,1-1-1 0 0,1 0 1 0 0,0 0 0 0 0,-1 0-1 0 0,2 0 1 0 0,-1-1 0 0 0,1 1-1 0 0,0-1 1 0 0,0 0 0 0 0,0-1-1 0 0,1 1 1 0 0,-1-1 0 0 0,1 0-1 0 0,0 0 1 0 0,0-1-1 0 0,1 0 1 0 0,-1 0 0 0 0,1 0-1 0 0,-1-1 1 0 0,1 0 0 0 0,0 0-1 0 0,0-1 1 0 0,0 0 0 0 0,0 0-1 0 0,0-1 1 0 0,0 1 0 0 0,0-2-1 0 0,0 1 1 0 0,0-1 0 0 0,0 0-1 0 0,0 0 1 0 0,0-1-1 0 0,3-1-50 0 0,10-6 57 0 0,0-2 1 0 0,-1 0-1 0 0,0-1 0 0 0,-1-1 0 0 0,0 0 0 0 0,-1-2 0 0 0,0 0 0 0 0,-2-1 0 0 0,0 0-57 0 0,45-45 103 0 0,-25 31-34 0 0,-34 29-102 0 0,-1 1-6 0 0,22 36-33 0 0,-13-13 80 0 0,6 8-14 0 0,-13-24 6 0 0,1-1 0 0 0,0 1 0 0 0,1 0 0 0 0,-1-1-1 0 0,1 0 1 0 0,1 0 0 0 0,-1 0 0 0 0,1 0 0 0 0,0-1 0 0 0,0 1-1 0 0,1-1 1 0 0,0-1 0 0 0,-1 1 0 0 0,3 0 0 0 0,-1-1 11 0 0,0 0 0 0 0,1 0 0 0 0,-1-1 0 0 0,1 0 0 0 0,0 0 0 0 0,0-1 0 0 0,1 0 0 0 0,-1 0 0 0 0,0-1 0 0 0,1 0 0 0 0,-1 0 0 0 0,0-1 0 0 0,1 0 0 0 0,-1-1 0 0 0,1 0 0 0 0,-1 0 0 0 0,0-1 0 0 0,0 0 0 0 0,0 0 0 0 0,0-1 0 0 0,2-1-11 0 0,1-1 94 0 0,1-1 0 0 0,-1-1 0 0 0,0 0 0 0 0,0 0 0 0 0,-1-1 1 0 0,0 0-1 0 0,0-1 0 0 0,-1 0 0 0 0,0-1 0 0 0,7-9-94 0 0,0-6 111 0 0,-1 0 0 0 0,-2 0-1 0 0,0-2 1 0 0,-1 1 0 0 0,-2-2-1 0 0,7-26-110 0 0,-11-2 933 0 0,-5 44-3794 0 0,0 17-6888 0 0,-1 3 2397 0 0,0-1-2977 0 0</inkml:trace>
  <inkml:trace contextRef="#ctx0" brushRef="#br0" timeOffset="253.931">1404 718 15443 0 0,'0'0'1294'0'0,"0"0"-30"0"0,0 0 47 0 0,0 0 4 0 0,0 0-153 0 0,0 0-299 0 0,-10 35-295 0 0,-28 107-244 0 0,31-117-262 0 0,4-18-69 0 0,1 0 0 0 0,0 0 0 0 0,0 0 0 0 0,0 0 0 0 0,1 0 0 0 0,0 0 0 0 0,0 0 0 0 0,1 0 0 0 0,0 1 0 0 0,0-1 0 0 0,1 0 0 0 0,1 4 7 0 0,13 20-2265 0 0,-10-26-2272 0 0,1-4-3855 0 0,-3-1 64 0 0</inkml:trace>
  <inkml:trace contextRef="#ctx0" brushRef="#br0" timeOffset="509.729">1234 376 9010 0 0,'0'0'696'0'0,"0"0"-416"0"0,0 0-360 0 0,0 0-384 0 0,0 0-704 0 0,0 0-1337 0 0,0 0-1176 0 0,0 0 1593 0 0</inkml:trace>
  <inkml:trace contextRef="#ctx0" brushRef="#br0" timeOffset="669.071">1858 0 11274 0 0,'0'0'3944'0'0,"0"0"-2409"0"0,0 0-558 0 0,0 0 264 0 0,0 0 259 0 0,0 0 55 0 0,0 0-305 0 0,0 0-338 0 0,0 0-263 0 0,1 32-217 0 0,7 100-117 0 0,0 245 340 0 0,-4-292-984 0 0,-3 1-1 0 0,-5-1 1 0 0,-10 60 329 0 0,10-114-1825 0 0,2 41 3873 0 0,3-47-5168 0 0,-1-2-3997 0 0,1 0-5525 0 0,-1-23 10047 0 0</inkml:trace>
  <inkml:trace contextRef="#ctx0" brushRef="#br0" timeOffset="927.001">1481 744 10290 0 0,'0'0'1617'0'0,"0"0"-82"0"0,0 0 177 0 0,0 0 95 0 0,0 0-195 0 0,0 0-266 0 0,0 0-222 0 0,0 0-166 0 0,36-3-166 0 0,118-14-145 0 0,9-22 833 0 0,-119 25-1224 0 0,36-10-3 0 0,154-58-777 0 0,-157 48-5746 0 0,-55 23-4347 0 0,-16 7 2599 0 0</inkml:trace>
  <inkml:trace contextRef="#ctx0" brushRef="#br0" timeOffset="1265.58">2433 89 13467 0 0,'0'0'1628'0'0,"0"0"-408"0"0,0 0-105 0 0,0 0 110 0 0,0 0 43 0 0,0 0-118 0 0,0 0-156 0 0,-6 35-129 0 0,-20 116-176 0 0,-5 32 633 0 0,7-50-888 0 0,11-78-414 0 0,3 2 0 0 0,3 0 0 0 0,2 0 0 0 0,3 54-20 0 0,27-35-158 0 0,-23-73 157 0 0,0 0 0 0 0,1 0 0 0 0,0 0 1 0 0,0 0-1 0 0,-1-1 0 0 0,1 1 0 0 0,1-1 1 0 0,-1 0-1 0 0,0 0 0 0 0,0 0 0 0 0,1-1 1 0 0,-1 1-1 0 0,1-1 0 0 0,0 1 0 0 0,-1-1 1 0 0,1-1-1 0 0,0 1 0 0 0,0 0 0 0 0,0-1 1 0 0,-1 0-1 0 0,1 0 0 0 0,0 0 0 0 0,0 0 1 0 0,0 0-1 0 0,0-1 0 0 0,-1 0 0 0 0,1 0 1 0 0,0 0-1 0 0,-1 0 0 0 0,1-1 0 0 0,-1 1 1 0 0,1-1-1 0 0,-1 0 0 0 0,1 0 0 0 0,-1 0 1 0 0,0 0-1 0 0,0-1 0 0 0,0 1 0 0 0,2-4 1 0 0,173-135 320 0 0,-110 96 30 0 0,-66 44-341 0 0,0 0 0 0 0,0 0 0 0 0,0 0 0 0 0,0 0-1 0 0,0 0 1 0 0,0 1 0 0 0,0-1 0 0 0,0 1 0 0 0,0-1 0 0 0,0 1 0 0 0,0 0 0 0 0,1 0 0 0 0,-1 0 0 0 0,0 0-1 0 0,0 0 1 0 0,0 0 0 0 0,1 0 0 0 0,-1 1 0 0 0,0-1 0 0 0,0 1 0 0 0,0 0 0 0 0,0 0 0 0 0,0-1 0 0 0,0 1 0 0 0,0 0-1 0 0,0 1 1 0 0,0-1 0 0 0,-1 0 0 0 0,1 1 0 0 0,0-1 0 0 0,-1 1 0 0 0,1-1 0 0 0,-1 1 0 0 0,0-1 0 0 0,1 1 0 0 0,-1 0-1 0 0,0 0 1 0 0,0 0 0 0 0,0 0 0 0 0,0 0 0 0 0,0 0 0 0 0,-1 0 0 0 0,1 0 0 0 0,0 0 0 0 0,-1 0 0 0 0,0 0 0 0 0,0 1-1 0 0,1-1 1 0 0,-1 0 0 0 0,0 0 0 0 0,-1 0 0 0 0,1 1 0 0 0,0 0-9 0 0,1 20 36 0 0,-1-18-38 0 0,-1-1 0 0 0,1 1 0 0 0,1 0 0 0 0,-1-1 0 0 0,1 1 1 0 0,0-1-1 0 0,0 1 0 0 0,0 0 0 0 0,0-1 0 0 0,1 0 0 0 0,0 1 1 0 0,0-1-1 0 0,0 0 0 0 0,1 0 0 0 0,2 4 2 0 0,5 3-106 0 0,33 8-1303 0 0,-18-28-2028 0 0,-12-3-4408 0 0,-8 7 3725 0 0,-1 1-5382 0 0</inkml:trace>
  <inkml:trace contextRef="#ctx0" brushRef="#br0" timeOffset="2143.433">1267 391 2000 0 0,'0'0'3090'0'0,"0"0"-769"0"0,0 0-205 0 0,0 0 38 0 0,0 0-77 0 0,0 0-289 0 0,0 0-362 0 0,0 0-297 0 0,0 0-233 0 0,0 0-182 0 0,0 0-117 0 0,0 0-22 0 0,0 0-8 0 0,3 0 3709 0 0,7 0-2595 0 0,-77 0-1199 0 0,66 0-430 0 0,1 0-2 0 0,0 0 6 0 0,0 0 2 0 0,0 0-21 0 0,0 0-4 0 0,0 0 3 0 0,0 0-8 0 0,0 0-4 0 0,0 0-28 0 0,0 0-20 0 0,15-26-959 0 0,2 8-2336 0 0,-9 10-4715 0 0,-4 5-3904 0 0</inkml:trace>
</inkml:ink>
</file>

<file path=ppt/ink/ink9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49 0 0 0,'0'0'632'0'0,"0"0"1051"0"0,0 0 391 0 0,0 0 150 0 0,0 0 72 0 0,0 0-43 0 0,0 0-184 0 0,0 0-283 0 0,0 0-282 0 0,0 0-309 0 0,0 0-207 0 0,0 0-126 0 0,0 0-92 0 0,-8-1-79 0 0,-6 1-621 0 0,-3-1 979 0 0,38-6 101 0 0,82-8 139 0 0,0 5 0 0 0,94 3-1289 0 0,-107 4 92 0 0,216-1-284 0 0,-176 4-5381 0 0,-41 0-3950 0 0,-66 0-1155 0 0</inkml:trace>
</inkml:ink>
</file>

<file path=ppt/ink/ink9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4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26 3337 0 0,'0'0'3282'0'0,"0"0"-1247"0"0,0 0-305 0 0,0 0 83 0 0,0 0-15 0 0,0 0-258 0 0,0 0-366 0 0,0 0-297 0 0,0 0-240 0 0,0 0-180 0 0,0 0-124 0 0,0 0-86 0 0,0 0-56 0 0,-15 8-56 0 0,-62 35 62 0 0,105-44 1099 0 0,-17-4-1070 0 0,-1 1-1 0 0,0-2 0 0 0,0 1 1 0 0,0-1-1 0 0,-1-1 0 0 0,0 0 1 0 0,0 0-1 0 0,-1-1 1 0 0,6-6-226 0 0,-12 7 2379 0 0,-28 15-2287 0 0,-36 38-50 0 0,63-46-127 0 0,-1 0 0 0 0,0 0 0 0 0,1 0-1 0 0,-1 0 1 0 0,0 0 0 0 0,0 0-1 0 0,1 0 1 0 0,-1 0 0 0 0,0 0 0 0 0,1 0-1 0 0,-1 0 1 0 0,0 1 0 0 0,1-1-1 0 0,-1 0 1 0 0,0 0 0 0 0,0 0 0 0 0,1 0-1 0 0,-1 0 1 0 0,0 1 0 0 0,0-1 0 0 0,1 0-1 0 0,-1 0 1 0 0,0 0 0 0 0,0 1-1 0 0,0-1 1 0 0,1 0 0 0 0,-1 0 0 0 0,0 1-1 0 0,0-1 1 0 0,0 0 0 0 0,0 0-1 0 0,1 1 1 0 0,-1-1 0 0 0,0 0 0 0 0,0 1-1 0 0,0-1 1 0 0,0 0 0 0 0,0 0-1 0 0,0 1 1 0 0,0-1 0 0 0,0 0 0 0 0,0 1-1 0 0,0-1 1 0 0,0 0 0 0 0,0 1-1 0 0,0-1 1 0 0,0 0 0 0 0,0 0 0 0 0,0 1-1 0 0,-1-1 1 0 0,1 0 0 0 0,0 1-1 0 0,0-1 1 0 0,0 0 0 0 0,0 0 0 0 0,-1 1-1 0 0,1-1 86 0 0,17-1-10590 0 0,-13-2 420 0 0</inkml:trace>
</inkml:ink>
</file>

<file path=ppt/ink/ink9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2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11 0 0 0,'0'0'603'0'0,"0"0"993"0"0,0 0 373 0 0,0 0 200 0 0,0 0 136 0 0,0 0-22 0 0,0 0-253 0 0,0 0-418 0 0,0 0-473 0 0,0 0-385 0 0,0 0-249 0 0,0-2-138 0 0,0-6 466 0 0,0 22 20 0 0,1 23 197 0 0,9 51 75 0 0,-4 0 0 0 0,-5 75-1125 0 0,-1-108 81 0 0,-29 224-635 0 0,29-264-1636 0 0,7-28-13751 0 0,-4 3 13998 0 0,-2 4 172 0 0</inkml:trace>
  <inkml:trace contextRef="#ctx0" brushRef="#br0" timeOffset="403.832">1 92 0 0 0,'0'0'2413'0'0,"0"0"-578"0"0,0 0-83 0 0,0 0 54 0 0,0 0 42 0 0,0 0-72 0 0,0 0-210 0 0,0 0-314 0 0,0 0-331 0 0,0 0-249 0 0,0 0-120 0 0,0 0-28 0 0,0 0 17 0 0,10-5 69 0 0,-6 2-501 0 0,79-22 1837 0 0,164 17 1625 0 0,125-28-2622 0 0,-209 25-1623 0 0,-162 11 500 0 0,0 1 0 0 0,0-1 0 0 0,0 1 0 0 0,1-1 0 0 0,-1 1-1 0 0,0-1 1 0 0,0 1 0 0 0,0 0 0 0 0,0 0 0 0 0,0 0 0 0 0,0-1 0 0 0,-1 1 0 0 0,1 0 0 0 0,0 0-1 0 0,0 0 1 0 0,-1 0 0 0 0,1 1 0 0 0,0-1 0 0 0,-1 0 0 0 0,1 0 0 0 0,-1 0 0 0 0,0 0 0 0 0,1 0-1 0 0,-1 1 1 0 0,0-1 0 0 0,0 0 0 0 0,0 0 0 0 0,0 1 0 0 0,0-1 0 0 0,0 0 0 0 0,0 0-1 0 0,0 1 1 0 0,0-1 0 0 0,0 0 0 0 0,-1 0 0 0 0,1 0 0 0 0,0 1 0 0 0,-1-1 0 0 0,1 0 0 0 0,-1 0-1 0 0,0 0 1 0 0,1 0 0 0 0,-1 0 0 0 0,0 0 0 0 0,0 0 0 0 0,1 0 0 0 0,-1 0 0 0 0,0 0 0 0 0,0 0-1 0 0,0-1 1 0 0,0 1 0 0 0,0 0 0 0 0,0-1 0 0 0,0 1 0 0 0,-1 0 0 0 0,1-1 0 0 0,0 0 0 0 0,0 1-1 0 0,0-1 1 0 0,-1 0 0 0 0,1 1 174 0 0,-24 20-8912 0 0,16-14 4476 0 0</inkml:trace>
  <inkml:trace contextRef="#ctx0" brushRef="#br0" timeOffset="687.949">60 803 7114 0 0,'0'0'1671'0'0,"0"0"-198"0"0,0 0 104 0 0,0 0 138 0 0,0 0-90 0 0,0 0-188 0 0,0 0-159 0 0,0 0-149 0 0,0 0-145 0 0,0 0-112 0 0,0 0-102 0 0,32 2-90 0 0,103 5-64 0 0,-113-5-382 0 0,0-2 0 0 0,0 0 1 0 0,0-1-1 0 0,0-2 0 0 0,0 0 0 0 0,-1-1 1 0 0,1-1-1 0 0,-1-1 0 0 0,1-2-234 0 0,2 1 50 0 0,120-41-346 0 0,-100 33-805 0 0,7-1-2988 0 0,-17 7-6237 0 0,-26 9 1039 0 0</inkml:trace>
  <inkml:trace contextRef="#ctx0" brushRef="#br0" timeOffset="1053.805">1160 597 10418 0 0,'0'0'1790'0'0,"0"0"-246"0"0,0 0-98 0 0,0 0-23 0 0,0 0-127 0 0,0 0-208 0 0,0 0-203 0 0,0 0-232 0 0,0 0-190 0 0,0 0-170 0 0,0 0-105 0 0,0 0-44 0 0,-29 27-24 0 0,-87 87 3 0 0,114-113-117 0 0,0 0 0 0 0,1 0-1 0 0,-1 0 1 0 0,0 0 0 0 0,1 0 0 0 0,-1 0 0 0 0,0 1-1 0 0,1-1 1 0 0,-1 0 0 0 0,1 1 0 0 0,0 0 0 0 0,0-1-1 0 0,-1 1 1 0 0,1-1 0 0 0,0 1 0 0 0,0 0 0 0 0,1 0-1 0 0,-1 0 1 0 0,0 0 0 0 0,0 0 0 0 0,1 0 0 0 0,0-1-1 0 0,-1 1 1 0 0,1 0 0 0 0,0 1 0 0 0,0-1 0 0 0,0 0-1 0 0,0 0 1 0 0,0 0 0 0 0,0 0 0 0 0,1 0 0 0 0,-1 0-1 0 0,0 0 1 0 0,1 0-6 0 0,2 4 39 0 0,1-1 19 0 0,1 1 0 0 0,-1-1 0 0 0,1 0 0 0 0,0 0 0 0 0,0 0 0 0 0,0 0 0 0 0,1-1 0 0 0,0 0 0 0 0,0-1 0 0 0,0 1 0 0 0,0-1 0 0 0,0 0 0 0 0,1 0 0 0 0,-1-1 0 0 0,1 0 0 0 0,0 0 0 0 0,0-1 0 0 0,0 0 0 0 0,-1 0 0 0 0,1 0 0 0 0,0-1 0 0 0,0 0 0 0 0,0 0 0 0 0,0-1 0 0 0,0 0 0 0 0,7-2-58 0 0,-6 3 113 0 0,0-2 0 0 0,0 1 0 0 0,0-1 0 0 0,0 0 0 0 0,0-1 0 0 0,0 0-1 0 0,-1 0 1 0 0,1-1 0 0 0,-1 0 0 0 0,0 0 0 0 0,0-1 0 0 0,-1 1 0 0 0,1-2 0 0 0,-1 1-1 0 0,0-1 1 0 0,0 0 0 0 0,-1 0 0 0 0,0 0 0 0 0,3-5-113 0 0,-5 7 37 0 0,-1 1 0 0 0,1-1 0 0 0,-1 0 0 0 0,0 0 1 0 0,0 0-1 0 0,-1 0 0 0 0,1 0 0 0 0,-1 0 0 0 0,0 0 0 0 0,0-1 0 0 0,-1 1 1 0 0,1 0-1 0 0,-1-1 0 0 0,0 1 0 0 0,0 0 0 0 0,0-1 0 0 0,0 1 0 0 0,-1 0 1 0 0,0-1-1 0 0,0 1 0 0 0,0 0 0 0 0,0 0 0 0 0,-1 0 0 0 0,0 0 0 0 0,0 0 1 0 0,0 0-1 0 0,-2-3-37 0 0,-2-1-354 0 0,0 1 1 0 0,-1 0-1 0 0,0 0 1 0 0,0 0 0 0 0,0 1-1 0 0,-1 0 1 0 0,0 0-1 0 0,0 1 1 0 0,-1 0 0 0 0,-3-2 353 0 0,-37-15-6172 0 0,19 9-2961 0 0,16 8 1206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2.9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0 368,'87'0,"201"-11,-199 1,0 3,84 7,-189 5,-2 1</inkml:trace>
  <inkml:trace contextRef="#ctx0" brushRef="#br0" timeOffset="282.707">29 508,'29'0,"29"0,8 0,-1 0,-2 0,-8 0,-7 0,-8 0,-6 0,-3 0,-3 0,-6 5,-2 2,1-1,-4-6,1-3,-4-1</inkml:trace>
  <inkml:trace contextRef="#ctx0" brushRef="#br0" timeOffset="835.769">367 1,'21'33,"1"-1,2-1,1-1,1-1,2-1,0-1,2-2,1-1,15 8,75 65,-116-92,-3-5,-1 0,0 1,1-1,-1 1,0 0,1-1,-1 1,0 0,0 0,0 0,1-1,-1 1,0 1,0-1,0 0,-1 0,1 0,0 0,0 1,-1-1,1 0,-1 1,1-1,-1 0,1 1,-1-1,0 1,0-1,0 1,1-1,-1 0,-1 1,1-1,0 1,0-1,-1 1,1-1,0 0,-1 1,0-1,1 0,-1 1,0-1,1 0,-1 0,0 0,0 1,0-1,0 0,0 0,-1 0,-170 95,157-86,-30 22,-1-3,-1-2,-38 16,27-16,42-19</inkml:trace>
</inkml:ink>
</file>

<file path=ppt/ink/ink9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1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74 0 0 0,'0'0'512'0'0,"0"0"715"0"0,0 0 257 0 0,0 0 201 0 0,0 0 188 0 0,0 0 80 0 0,0 0-38 0 0,0 0-196 0 0,0 0-328 0 0,0 0-344 0 0,0 0-270 0 0,-1-7-166 0 0,-2-19-69 0 0,-15 77 2207 0 0,11 1-2255 0 0,2 1-1 0 0,2-1 1 0 0,3 1-1 0 0,2-1 1 0 0,3 6-494 0 0,-2-45 52 0 0,0 0 0 0 0,0 0 0 0 0,1 0 0 0 0,1 0 0 0 0,0-1 0 0 0,1 1 0 0 0,0-1 0 0 0,1-1 0 0 0,0 1 0 0 0,1-1 0 0 0,0-1 0 0 0,6 6-52 0 0,-6-10 55 0 0,-1 0 0 0 0,2 0 1 0 0,-1-1-1 0 0,1 0 0 0 0,-1 0 1 0 0,1-1-1 0 0,0-1 0 0 0,1 1 1 0 0,-1-1-1 0 0,1-1 0 0 0,-1 0 1 0 0,1 0-1 0 0,0-1 0 0 0,0 0 0 0 0,0-1 1 0 0,0 0-1 0 0,-1 0 0 0 0,1-1 1 0 0,8-2-56 0 0,0-3 102 0 0,0-1 0 0 0,0-1 1 0 0,-1-1-1 0 0,0 0 0 0 0,0-1 1 0 0,-1-1-1 0 0,0-1 1 0 0,-1 0-1 0 0,-1-1 0 0 0,0 0 1 0 0,0-1-1 0 0,-2-1 0 0 0,0 0 1 0 0,0-1-1 0 0,6-12-102 0 0,-13 21 40 0 0,7-9 26 0 0,0-1 0 0 0,-2 0 1 0 0,0-1-1 0 0,-1 0 0 0 0,0 0 1 0 0,-2-1-1 0 0,0 0 1 0 0,-2 0-1 0 0,0-1 0 0 0,-1 1 1 0 0,0-1-1 0 0,-1-13-66 0 0,-1 4 66 0 0,0 17-36 0 0,-1 1 0 0 0,0 0 0 0 0,-1-1-1 0 0,-1 0 1 0 0,0 1 0 0 0,0 0 0 0 0,-1-1 0 0 0,0 1 0 0 0,-2-3-30 0 0,3 12 1 0 0,0 1 0 0 0,0-1 1 0 0,0 1-1 0 0,-1-1 0 0 0,1 1 1 0 0,0 0-1 0 0,-1 0 0 0 0,1 0 1 0 0,-1 0-1 0 0,1 0 0 0 0,-1 0 1 0 0,1 0-1 0 0,-1 0 0 0 0,0 1 1 0 0,1-1-1 0 0,-1 0 0 0 0,0 1 1 0 0,0 0-1 0 0,1-1 0 0 0,-1 1 1 0 0,0 0-1 0 0,0 0 0 0 0,0 0 1 0 0,1 0-1 0 0,-1 0 0 0 0,0 0 1 0 0,0 1-1 0 0,0-1 0 0 0,1 1 1 0 0,-1-1-1 0 0,0 1 0 0 0,0 0 1 0 0,1-1-1 0 0,-1 1 0 0 0,1 0 1 0 0,-1 0-1 0 0,1 0 0 0 0,-1 0 1 0 0,1 0-1 0 0,0 1 0 0 0,-1-1 1 0 0,1 0-1 0 0,0 1 0 0 0,0-1 1 0 0,0 1-1 0 0,0-1 0 0 0,0 1 1 0 0,0-1-1 0 0,0 1 0 0 0,1 0-1 0 0,-11 18 3 0 0,1 1-1 0 0,1 1 0 0 0,1-1 1 0 0,1 1-1 0 0,1 1 1 0 0,1-1-1 0 0,1 1 0 0 0,1 0 1 0 0,1 0-1 0 0,1 0 0 0 0,0 0 1 0 0,2 1-1 0 0,1-1 1 0 0,4 19-3 0 0,-1-23-4 0 0,1 0 0 0 0,1 0 0 0 0,1 0 0 0 0,0-1 0 0 0,1 0 0 0 0,1 0 0 0 0,1-1 0 0 0,0-1 0 0 0,1 0 0 0 0,1 0 0 0 0,1-1 0 0 0,0-1 0 0 0,1 0 0 0 0,0-1 0 0 0,2 0 4 0 0,45 20-470 0 0,-15-29-4313 0 0,-30-16-3357 0 0,-12 7 3211 0 0,-1 1-3123 0 0</inkml:trace>
  <inkml:trace contextRef="#ctx0" brushRef="#br0" timeOffset="415.599">1222 298 12867 0 0,'0'0'2210'0'0,"0"0"-393"0"0,0 0-282 0 0,0 0-134 0 0,0 0-185 0 0,0 0-259 0 0,0 0-235 0 0,0 0-170 0 0,0 0-168 0 0,0 0-112 0 0,0 0-77 0 0,0 0-20 0 0,0 0-55 0 0,-30 7-7 0 0,-89 21 0 0 0,76-8 41 0 0,42-18-153 0 0,0 0 1 0 0,0-1-1 0 0,0 1 1 0 0,0 0-1 0 0,0 0 1 0 0,1 0 0 0 0,-1 0-1 0 0,1 0 1 0 0,-1 0-1 0 0,1 0 1 0 0,0 0-1 0 0,-1 0 1 0 0,1 0 0 0 0,0 0-1 0 0,0 0 1 0 0,1 0-1 0 0,-1 0 1 0 0,0 0-1 0 0,1 0 1 0 0,-1 0-1 0 0,1 0 1 0 0,-1 0 0 0 0,1 0-1 0 0,0 0 1 0 0,0 0-1 0 0,0-1 1 0 0,0 1-1 0 0,0 0 1 0 0,1-1 0 0 0,-1 1-1 0 0,0-1 1 0 0,1 1-1 0 0,-1-1 1 0 0,1 1-1 0 0,0-1 1 0 0,-1 0-1 0 0,1 0 1 0 0,0 0 0 0 0,0 0-2 0 0,1 3 3 0 0,136 85 23 0 0,-136-87-17 0 0,0 0 0 0 0,-1 0 0 0 0,0 0 0 0 0,1 1 0 0 0,-1-1 0 0 0,0 1 0 0 0,0 0 0 0 0,-1-1 0 0 0,1 1 0 0 0,0 0 0 0 0,-1 0 0 0 0,0 0 0 0 0,0 0 0 0 0,0 0 0 0 0,0 0 0 0 0,0 1 0 0 0,0-1 0 0 0,-1 0 0 0 0,0 0 0 0 0,1 1 0 0 0,-1-1 0 0 0,0 0 0 0 0,-1 2-9 0 0,-1 2 46 0 0,-1-1 0 0 0,0 0 0 0 0,-1 0 1 0 0,1 0-1 0 0,-1 0 0 0 0,0-1 0 0 0,0 1 0 0 0,-1-1 0 0 0,0 0 0 0 0,0 0 1 0 0,0-1-1 0 0,0 0 0 0 0,-1 1 0 0 0,1-2 0 0 0,-1 1 0 0 0,0-1 0 0 0,-1 0 1 0 0,1 0-1 0 0,-3 0-46 0 0,-22 15 73 0 0,22-13-155 0 0,0 0 0 0 0,-1 0 1 0 0,0-2-1 0 0,0 1 0 0 0,0-1 0 0 0,0 0 1 0 0,0-1-1 0 0,0 0 0 0 0,-1-1 1 0 0,1 0-1 0 0,-1-1 0 0 0,-2 0 82 0 0,12 0-156 0 0,1-1 1 0 0,-1 1-1 0 0,1-1 0 0 0,-1 1 0 0 0,1-1 0 0 0,-1 1 0 0 0,1-1 0 0 0,0 1 0 0 0,-1-1 0 0 0,1 0 0 0 0,0 1 1 0 0,-1-1-1 0 0,1 1 0 0 0,0-1 0 0 0,0 0 0 0 0,0 1 0 0 0,0-1 0 0 0,0 0 0 0 0,0 1 0 0 0,-1-1 0 0 0,1 0 1 0 0,1 1-1 0 0,-1-1 0 0 0,0 0 0 0 0,0 1 0 0 0,0-1 0 0 0,0 0 0 0 0,0 1 0 0 0,1-1 0 0 0,-1 1 0 0 0,0-1 1 0 0,0 0-1 0 0,1 1 0 0 0,-1-1 0 0 0,0 1 0 0 0,1-1 0 0 0,-1 1 0 0 0,1-1 0 0 0,-1 1 0 0 0,1-1 0 0 0,-1 1 1 0 0,1-1-1 0 0,-1 1 0 0 0,1 0 0 0 0,-1-1 0 0 0,1 1 0 0 0,0 0 0 0 0,-1 0 0 0 0,1-1 0 0 0,0 1 156 0 0,47-42-12224 0 0,-39 34 7174 0 0</inkml:trace>
  <inkml:trace contextRef="#ctx0" brushRef="#br0" timeOffset="763.395">1421 578 4329 0 0,'0'0'3075'0'0,"0"0"-345"0"0,0 0-257 0 0,0 0-227 0 0,0 0-279 0 0,0 0-311 0 0,0 0-249 0 0,0 0-205 0 0,0 0-190 0 0,0 0-169 0 0,0 0-149 0 0,31-9-119 0 0,95-30-103 0 0,-71 8 169 0 0,-49 23-487 0 0,55-77 832 0 0,-53 15-602 0 0,-9 68-388 0 0,0 1 0 0 0,-1-1 1 0 0,1 1-1 0 0,-1-1 1 0 0,1 1-1 0 0,-1 0 0 0 0,0-1 1 0 0,1 1-1 0 0,-1 0 0 0 0,0 0 1 0 0,0 0-1 0 0,0 0 1 0 0,0 1-1 0 0,0-1 0 0 0,0 0 1 0 0,0 1-1 0 0,0 0 0 0 0,0-1 1 0 0,0 1-1 0 0,0 0 1 0 0,0 0-1 0 0,0 0 0 0 0,0 0 1 0 0,0 0-1 0 0,-1 1 4 0 0,-11 2-34 0 0,1 0 0 0 0,0 1 0 0 0,0 0 0 0 0,1 1 1 0 0,-1 0-1 0 0,1 1 0 0 0,0 1 0 0 0,1 0 0 0 0,0 0 0 0 0,0 1 0 0 0,0 1 0 0 0,1 0 0 0 0,0 0 0 0 0,1 1 1 0 0,0 0-1 0 0,0 1 0 0 0,1 0 0 0 0,1 0 0 0 0,-5 9 34 0 0,4-8-5 0 0,0 0-1 0 0,1 0 1 0 0,1 1 0 0 0,0 0-1 0 0,0 0 1 0 0,1 1 0 0 0,1-1-1 0 0,0 1 1 0 0,1 0 0 0 0,1 0-1 0 0,0 0 1 0 0,1 1 0 0 0,0-1-1 0 0,1 8 6 0 0,1-16-3 0 0,0-1 0 0 0,0 0-1 0 0,1 1 1 0 0,-1-1 0 0 0,1 0-1 0 0,0 0 1 0 0,1 0 0 0 0,-1 0-1 0 0,1-1 1 0 0,0 1 0 0 0,0 0-1 0 0,0-1 1 0 0,1 0 0 0 0,0 0-1 0 0,0 0 1 0 0,0 0-1 0 0,0-1 1 0 0,0 0 0 0 0,1 1-1 0 0,-1-1 1 0 0,1-1 0 0 0,0 1-1 0 0,0-1 1 0 0,4 2 3 0 0,132 27 74 0 0,-2-37-262 0 0,-49-17-3447 0 0,-70 16 958 0 0,10-5-6431 0 0,-14 5-1314 0 0</inkml:trace>
</inkml:ink>
</file>

<file path=ppt/ink/ink9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6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231 461 0 0 0,'0'0'1618'0'0,"0"0"94"0"0,0 0-18 0 0,0 0-126 0 0,0 0-245 0 0,0 0-201 0 0,0 0-172 0 0,0 0-127 0 0,-11-2-60 0 0,-34-3-40 0 0,7 25 1282 0 0,34-16-1788 0 0,-9 8 25 0 0,1 1 1 0 0,1-1 0 0 0,0 2-1 0 0,0-1 1 0 0,1 2 0 0 0,1-1-1 0 0,1 1 1 0 0,0 1-1 0 0,0 0 1 0 0,2 0 0 0 0,0 0-1 0 0,1 0 1 0 0,1 1-1 0 0,0 1-242 0 0,2-11 76 0 0,1 1-1 0 0,-1 0 0 0 0,2-1 0 0 0,-1 1 0 0 0,1 0 1 0 0,0 0-1 0 0,1 0 0 0 0,-1-1 0 0 0,2 1 0 0 0,-1 0 1 0 0,1-1-1 0 0,0 1 0 0 0,3 4-75 0 0,-3-6 82 0 0,0 0 1 0 0,1-1-1 0 0,-1 0 0 0 0,1 0 0 0 0,0 1 0 0 0,1-2 1 0 0,0 1-1 0 0,-1 0 0 0 0,1-1 0 0 0,1 0 1 0 0,-1 0-1 0 0,1 0 0 0 0,-1 0 0 0 0,1-1 1 0 0,0 1-1 0 0,0-2 0 0 0,1 1 0 0 0,-1 0 1 0 0,1-1-1 0 0,-1 0 0 0 0,1 0 0 0 0,0-1 1 0 0,0 1-1 0 0,5 0-82 0 0,6-4 180 0 0,0-1 0 0 0,0 0-1 0 0,-1-1 1 0 0,1 0 0 0 0,-1-1 0 0 0,0-1 0 0 0,0-1 0 0 0,-1-1 0 0 0,0 0-1 0 0,0 0 1 0 0,-1-2 0 0 0,0 1 0 0 0,-1-2 0 0 0,0 0 0 0 0,7-8-180 0 0,8-9 124 0 0,0 0 1 0 0,-3-2-1 0 0,0-1 1 0 0,-2-1 0 0 0,-1-1-1 0 0,-2-1 1 0 0,15-34-125 0 0,-15 26 48 0 0,-3 0-1 0 0,-1-2 1 0 0,-2 0 0 0 0,0-10-48 0 0,-11 41-13 0 0,-1 0 1 0 0,0 0 0 0 0,0 0-1 0 0,-1 0 1 0 0,-1 0 0 0 0,0-1-1 0 0,-1 1 1 0 0,-1 0 0 0 0,0 0-1 0 0,-1 0 1 0 0,0 1 0 0 0,-1-4 12 0 0,2 10-24 0 0,-1 1 1 0 0,1-1 0 0 0,-1 1 0 0 0,0-1-1 0 0,0 1 1 0 0,0 0 0 0 0,-1 0-1 0 0,0 0 1 0 0,0 0 0 0 0,0 1 0 0 0,-1 0-1 0 0,1 0 1 0 0,-1 0 0 0 0,0 0-1 0 0,0 1 1 0 0,0 0 0 0 0,-1 0-1 0 0,1 0 1 0 0,-1 1 0 0 0,0 0 0 0 0,1 0-1 0 0,-1 0 1 0 0,0 0 0 0 0,0 1-1 0 0,0 0 1 0 0,-5 0 23 0 0,2 3-28 0 0,0 0-1 0 0,1 0 1 0 0,-1 1 0 0 0,1 0-1 0 0,0 1 1 0 0,0 0 0 0 0,0 0-1 0 0,1 0 1 0 0,-1 1 0 0 0,1 0-1 0 0,0 1 1 0 0,1 0-1 0 0,-1 0 1 0 0,1 0 0 0 0,0 0-1 0 0,1 1 1 0 0,-1 0 0 0 0,1 1-1 0 0,-1 2 29 0 0,-10 17 9 0 0,2 0-1 0 0,0 0 0 0 0,2 1 0 0 0,1 1 1 0 0,2 0-1 0 0,1 0 0 0 0,1 1 1 0 0,1 0-1 0 0,1 0 0 0 0,2 1 0 0 0,2-1 1 0 0,0 1-1 0 0,2-1 0 0 0,1 1-8 0 0,-1-19 13 0 0,1 1 0 0 0,0-1 0 0 0,0 0 1 0 0,1-1-1 0 0,1 1 0 0 0,0 0 0 0 0,0-1 0 0 0,1 0 0 0 0,1 0 0 0 0,0 0 0 0 0,0-1 0 0 0,1 0 0 0 0,0 0 0 0 0,1 0 0 0 0,0-1 0 0 0,1 0 0 0 0,-1-1 0 0 0,2 0 0 0 0,-1 0 0 0 0,1-1 0 0 0,0 0 0 0 0,1-1 0 0 0,0 0 0 0 0,0-1 0 0 0,0 0 1 0 0,0-1-1 0 0,1 0 0 0 0,0-1 0 0 0,0 0 0 0 0,0 0 0 0 0,0-2 0 0 0,3 1-13 0 0,4 0 47 0 0,0 0-1 0 0,0-2 1 0 0,0 0 0 0 0,0-1-1 0 0,0-1 1 0 0,0-1 0 0 0,-1 0 0 0 0,1-2-1 0 0,-1 0 1 0 0,0-1 0 0 0,0 0 0 0 0,-1-2-1 0 0,0 0 1 0 0,0-1 0 0 0,-1-1 0 0 0,0 0-1 0 0,-1-1 1 0 0,0-1 0 0 0,0 0 0 0 0,-1-1-1 0 0,0-2-46 0 0,23-48 90 0 0,-32 26 403 0 0,-18 42-624 0 0,9 2 116 0 0,-1-1-1 0 0,1 1 1 0 0,0-1-1 0 0,0 1 1 0 0,1 0-1 0 0,0 1 1 0 0,1-1-1 0 0,-1 1 1 0 0,1-1-1 0 0,0 1 1 0 0,1-1-1 0 0,0 1 1 0 0,0 0-1 0 0,1 4 16 0 0,2-6 4 0 0,0 0 0 0 0,1 0 0 0 0,0 0 0 0 0,0-1 0 0 0,0 1 0 0 0,0-1 0 0 0,1 0 0 0 0,0 0 1 0 0,0 0-1 0 0,0 0 0 0 0,1-1 0 0 0,0 0 0 0 0,0 0 0 0 0,0 0 0 0 0,0-1 0 0 0,0 1 0 0 0,1-1 0 0 0,0 0 0 0 0,-1-1 0 0 0,1 1 0 0 0,0-1 0 0 0,0 0 0 0 0,1-1-4 0 0,3 1 33 0 0,0 0-1 0 0,0-1 0 0 0,0 0 1 0 0,0 0-1 0 0,1-1 0 0 0,-1-1 1 0 0,0 1-1 0 0,0-2 0 0 0,0 0 1 0 0,0 0-1 0 0,0 0 0 0 0,0-1 1 0 0,0-1-1 0 0,-1 0 0 0 0,0 0 1 0 0,1-1-33 0 0,16-14 118 0 0,0 0 0 0 0,-1-2 0 0 0,-1-1 1 0 0,-1-1-1 0 0,-1-1 0 0 0,-1-1 0 0 0,6-11-118 0 0,1 2 9 0 0,49-33 48 0 0,-75 69-61 0 0,0-1 0 0 0,0 0-1 0 0,0 1 1 0 0,0-1 0 0 0,0 1-1 0 0,0-1 1 0 0,-1 1 0 0 0,1 0-1 0 0,0 0 1 0 0,-1 0 0 0 0,0 0-1 0 0,1 0 1 0 0,-1 0 0 0 0,0 1-1 0 0,0-1 1 0 0,0 0-1 0 0,0 0 1 0 0,-1 1 0 0 0,1-1-1 0 0,-1 1 1 0 0,1-1 0 0 0,-1 0-1 0 0,0 1 1 0 0,0-1 0 0 0,0 1-1 0 0,0-1 1 0 0,0 2 4 0 0,15 242 83 0 0,-16-241-86 0 0,0 0 1 0 0,-1-1-1 0 0,0 1 1 0 0,0 0-1 0 0,0-1 1 0 0,-1 1-1 0 0,1-1 1 0 0,-1 1-1 0 0,0-1 1 0 0,0 0-1 0 0,-1 0 1 0 0,1-1-1 0 0,-1 1 1 0 0,0-1 0 0 0,0 0-1 0 0,0 0 1 0 0,0 0-1 0 0,0 0 1 0 0,-1-1-1 0 0,1 1 1 0 0,-1-1-1 0 0,0 0 1 0 0,0-1-1 0 0,0 1 1 0 0,0-1-1 0 0,0 0 1 0 0,0 0-1 0 0,0-1 1 0 0,0 1-1 0 0,0-1 1 0 0,0 0-1 0 0,0-1 1 0 0,0 1-1 0 0,0-1 1 0 0,-2 0 2 0 0,26-18-583 0 0,-4 14 572 0 0,0 1 0 0 0,0 0 0 0 0,0 1 0 0 0,0 0 0 0 0,0 2 0 0 0,1 0 0 0 0,-1 0 0 0 0,0 1 0 0 0,15 3 11 0 0,15-2 9 0 0,46-15 167 0 0,-72 7-112 0 0,2 0 28 0 0,0 0 1 0 0,-1-2-1 0 0,0 0 1 0 0,0-1-1 0 0,-1-1 1 0 0,0-1 0 0 0,-1-1-1 0 0,0 0 1 0 0,-1-1-1 0 0,6-8-92 0 0,109-174 530 0 0,-116 169-539 0 0,-2 0 1 0 0,-1-1-1 0 0,0-1 0 0 0,-3 0 1 0 0,0 0-1 0 0,-2-1 1 0 0,-1 0-1 0 0,-2-1 1 0 0,0 1-1 0 0,-3-1 1 0 0,0 0-1 0 0,-2 0 1 0 0,-3-21 8 0 0,4 49-1 0 0,-1 1-1 0 0,0 0 1 0 0,1 0 0 0 0,-1 0-1 0 0,0 0 1 0 0,0 0 0 0 0,0 0-1 0 0,-1 0 1 0 0,1-1 0 0 0,0 1 0 0 0,-1 0-1 0 0,0 0 1 0 0,1 0 0 0 0,-1 0-1 0 0,0 0 1 0 0,0 1 0 0 0,0-1 0 0 0,0 0-1 0 0,0 0 1 0 0,-1 0 0 0 0,1 1-1 0 0,0-1 1 0 0,-1 1 0 0 0,1-1-1 0 0,-1 1 1 0 0,0 0 0 0 0,1-1 0 0 0,-1 1-1 0 0,0 0 1 0 0,0 0 0 0 0,0 0-1 0 0,0 0 1 0 0,0 1 0 0 0,0-1-1 0 0,0 0 1 0 0,0 1 0 0 0,0-1 1 0 0,-3 3-15 0 0,1 0 1 0 0,0 1-1 0 0,-1-1 1 0 0,1 1-1 0 0,0 0 1 0 0,0 0-1 0 0,1 0 1 0 0,-1 0-1 0 0,1 1 1 0 0,-1-1-1 0 0,1 1 1 0 0,0 0-1 0 0,0 0 1 0 0,1 0-1 0 0,-1 1 1 0 0,1-1-1 0 0,0 1 1 0 0,0-1-1 0 0,1 1 1 0 0,-1-1-1 0 0,1 1 1 0 0,0 0-1 0 0,0 0 1 0 0,0 3 14 0 0,-22 116 68 0 0,28 355-44 0 0,-3-354 377 0 0,-1-74-5110 0 0,17-124-13737 0 0,-13 58 14126 0 0</inkml:trace>
</inkml:ink>
</file>

<file path=ppt/ink/ink9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6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 7930 0 0,'0'0'1920'0'0,"0"0"-433"0"0,0 0-141 0 0,0 0 122 0 0,0 0 56 0 0,0 0-119 0 0,0 0-213 0 0,0 0-244 0 0,-34 28-205 0 0,-102 89-184 0 0,43-28 721 0 0,82-77-1007 0 0,8-10-184 0 0,0 1 0 0 0,-1 0 0 0 0,2 0 0 0 0,-1 0 1 0 0,0 1-1 0 0,1-1 0 0 0,-1 1 0 0 0,1-1 0 0 0,0 1 0 0 0,0 0 0 0 0,1 0 0 0 0,-1 0 1 0 0,1 0-1 0 0,0 0 0 0 0,0 0 0 0 0,-1 3-89 0 0,50 30 471 0 0,51 18 26 0 0,31 38 522 0 0,-106-72-869 0 0,-22-18-209 0 0,0-1 0 0 0,0 1 0 0 0,0-1 1 0 0,1 0-1 0 0,-1 0 0 0 0,1 0 0 0 0,0 0 1 0 0,-1 0-1 0 0,1-1 0 0 0,0 1 0 0 0,0-1 1 0 0,0 0-1 0 0,0 0 0 0 0,0 0 0 0 0,0 0 1 0 0,0-1-1 0 0,1 1 0 0 0,-1-1 0 0 0,0 1 1 0 0,1-1 58 0 0,9-3-3410 0 0,-6-8-8509 0 0,-6 10 2785 0 0</inkml:trace>
</inkml:ink>
</file>

<file path=ppt/ink/ink9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12 2064 0 0,'0'0'2492'0'0,"0"0"-129"0"0,0 0-69 0 0,0 0-17 0 0,0 0-103 0 0,0 0-245 0 0,0 0-333 0 0,0 0-332 0 0,0 0-317 0 0,0 0-261 0 0,0 0-177 0 0,0 0-62 0 0,0 0 18 0 0,-12 8 37 0 0,-51 42 451 0 0,30-13 73 0 0,33-36-962 0 0,0-1-2 0 0,0 0-7 0 0,0 0 12 0 0,5-12 126 0 0,56-49 47 0 0,-31 28-541 0 0,-30 32-126 0 0,0 1-450 0 0,0 0-800 0 0,0 0-1475 0 0,0 0-3542 0 0,0 0-4847 0 0</inkml:trace>
</inkml:ink>
</file>

<file path=ppt/ink/ink9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17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85 3881 0 0,'0'0'1650'0'0,"0"0"-294"0"0,0 0-95 0 0,0 0 85 0 0,0 0 101 0 0,0 0 5 0 0,0 0-129 0 0,0 0-180 0 0,0 0-189 0 0,0 0-179 0 0,0 0-135 0 0,-21-3-60 0 0,-68-12-20 0 0,84 14-443 0 0,1 0 1 0 0,-1 0-1 0 0,0 0 0 0 0,1 1 1 0 0,-1-1-1 0 0,0 1 0 0 0,0 1 1 0 0,0-1-1 0 0,1 1 1 0 0,-1 0-1 0 0,0 0 0 0 0,1 0 1 0 0,-1 0-1 0 0,1 1 0 0 0,-1 0 1 0 0,-1 1-118 0 0,-10 4 474 0 0,1 0-325 0 0,0 1-1 0 0,0 1 0 0 0,0 0 0 0 0,1 1 0 0 0,1 1 0 0 0,0 0 0 0 0,0 1 1 0 0,1 0-1 0 0,1 1 0 0 0,0 0 0 0 0,0 1 0 0 0,1 0 0 0 0,1 1 0 0 0,1 0 1 0 0,0 0-1 0 0,1 1 0 0 0,0 0 0 0 0,2 0 0 0 0,0 1 0 0 0,0-1 0 0 0,2 1 0 0 0,0 0 1 0 0,1 0-1 0 0,1 0 0 0 0,0 9-148 0 0,1-19 41 0 0,0-1-1 0 0,0 1 1 0 0,1-1 0 0 0,0 0 0 0 0,0 1-1 0 0,1-1 1 0 0,0 0 0 0 0,0 0-1 0 0,0 0 1 0 0,1 0 0 0 0,0 0 0 0 0,0-1-1 0 0,0 1 1 0 0,1-1 0 0 0,0 0 0 0 0,0 0-1 0 0,0 0 1 0 0,0 0 0 0 0,1-1-1 0 0,0 0 1 0 0,0 0 0 0 0,0 0 0 0 0,0-1-1 0 0,1 1 1 0 0,0-1 0 0 0,-1 0 0 0 0,1-1-1 0 0,4 2-40 0 0,1-1 83 0 0,0 0 1 0 0,0 0-1 0 0,0-1 0 0 0,1-1 0 0 0,-1 0 0 0 0,1 0 1 0 0,-1-1-1 0 0,1-1 0 0 0,-1 0 0 0 0,1 0 1 0 0,-1-1-1 0 0,0 0 0 0 0,0-1 0 0 0,0-1 0 0 0,8-3-83 0 0,17-9 119 0 0,-2-3 0 0 0,0 0 0 0 0,-1-2 0 0 0,0-2 0 0 0,-2-1-1 0 0,-1-1 1 0 0,-1-2 0 0 0,-2 0 0 0 0,0-2 0 0 0,12-19-119 0 0,-31 37 54 0 0,0 0-1 0 0,-1-1 1 0 0,0 0 0 0 0,-1-1 0 0 0,0 0 0 0 0,-1 1 0 0 0,0-2 0 0 0,-1 1-1 0 0,-1 0 1 0 0,0-1 0 0 0,-1 0 0 0 0,0 0 0 0 0,-1 0-54 0 0,-9 22 124 0 0,-24 102-239 0 0,32-100 114 0 0,1 1 0 0 0,0 0-1 0 0,1-1 1 0 0,1 1 0 0 0,-1-1 0 0 0,2 1-1 0 0,-1-1 1 0 0,1 0 0 0 0,1 0 0 0 0,0-1 0 0 0,0 0-1 0 0,1 1 1 0 0,0-2 0 0 0,1 1 0 0 0,0-1-1 0 0,0 0 1 0 0,0 0 0 0 0,1-1 0 0 0,1 0-1 0 0,-1 0 1 0 0,1-1 0 0 0,0 0 0 0 0,0-1-1 0 0,1 0 1 0 0,0 0 0 0 0,0-1 0 0 0,0 0-1 0 0,10 2 2 0 0,-9-2-11 0 0,1-1-1 0 0,-1 1 1 0 0,0-2-1 0 0,1 0 1 0 0,0 0-1 0 0,-1-1 1 0 0,1 0-1 0 0,0-1 1 0 0,0 0-1 0 0,-1-1 1 0 0,1-1-1 0 0,0 0 1 0 0,-1 0-1 0 0,0-1 1 0 0,1 0-1 0 0,-1-1 1 0 0,0-1-1 0 0,-1 1 1 0 0,10-7 11 0 0,80-66-871 0 0,-68 43 963 0 0,-12 29 568 0 0,91-89-232 0 0,-37 20-252 0 0,38-65-85 0 0,-90 110-67 0 0,-15 21 30 0 0,-5 10-303 0 0,-3 7 201 0 0,43 138 112 0 0,-14-70-65 0 0,2 37-26 0 0,-28-108 36 0 0,-1 0 0 0 0,0 0-1 0 0,0 0 1 0 0,0 0 0 0 0,-1 1 0 0 0,0-1-1 0 0,0 0 1 0 0,0 0 0 0 0,-1 0 0 0 0,0 0-1 0 0,0 0 1 0 0,-1 0 0 0 0,1 0 0 0 0,-1 0-1 0 0,-1-1 1 0 0,0 2-9 0 0,-10 4-54 0 0,0 0 0 0 0,-1-2 0 0 0,-1 0 0 0 0,1 0-1 0 0,-1-2 1 0 0,-1 0 0 0 0,1 0 0 0 0,-1-1 0 0 0,0-1 0 0 0,-1-1 0 0 0,1-1-1 0 0,-1 0 1 0 0,0-1 0 0 0,0 0 0 0 0,-2-1 54 0 0,-21-1-215 0 0,39 0 119 0 0,1 0-66 0 0,11 0-210 0 0,141-4 1015 0 0,0-6 0 0 0,63-16-643 0 0,-162 16 28 0 0,-2-1-1 0 0,0-3 1 0 0,0-3-1 0 0,-2-1 1 0 0,22-12-28 0 0,-10-9-1508 0 0,-44 21-2751 0 0,-6-1-5451 0 0,-7 11-2922 0 0</inkml:trace>
</inkml:ink>
</file>

<file path=ppt/ink/ink9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0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0 847 2753 0 0,'0'0'905'0'0,"0"0"-142"0"0,0 0 58 0 0,0 0 272 0 0,0 0 330 0 0,0 0 224 0 0,0 0 105 0 0,0 0-25 0 0,0 0-120 0 0,0 0-151 0 0,0 0-166 0 0,19 2-102 0 0,62 7-67 0 0,-15-25 568 0 0,-54 9-1370 0 0,43-21 343 0 0,-1-3-1 0 0,-1-2 1 0 0,-2-2 0 0 0,-2-3 0 0 0,42-40-662 0 0,-62 51 80 0 0,-2 0-1 0 0,0-2 1 0 0,-2-1 0 0 0,-2-1 0 0 0,0-1 0 0 0,-2-1 0 0 0,-2-1 0 0 0,-1-1 0 0 0,-1-1-1 0 0,1-10-79 0 0,-16 44-9 0 0,0-1-1 0 0,-1 0 0 0 0,1 1 1 0 0,-1-1-1 0 0,1 0 0 0 0,-1 0 0 0 0,0 0 1 0 0,0 0-1 0 0,-1 0 0 0 0,1 0 1 0 0,-1 0-1 0 0,1 0 0 0 0,-1-1 1 0 0,0 1-1 0 0,0 0 0 0 0,0 0 0 0 0,-1 0 1 0 0,1 0-1 0 0,-1 0 0 0 0,0 0 1 0 0,0 0-1 0 0,0 0 0 0 0,0 0 0 0 0,0 0 1 0 0,0 0-1 0 0,-1 0 0 0 0,0 1 1 0 0,1-1-1 0 0,-1 1 0 0 0,0-1 0 0 0,0 1 1 0 0,-1-1-1 0 0,1 1 0 0 0,0 0 1 0 0,-1 0-1 0 0,1 0 0 0 0,-1 1 0 0 0,0-1 1 0 0,1 1-1 0 0,-1-1 0 0 0,0 1 1 0 0,0 0-1 0 0,0 0 0 0 0,0 0 0 0 0,0 0 1 0 0,-1 1 9 0 0,-7 2-67 0 0,0 2 0 0 0,0 0 0 0 0,1 0 0 0 0,-1 1-1 0 0,1 0 1 0 0,0 1 0 0 0,0 0 0 0 0,1 1 0 0 0,-1 0 0 0 0,2 0 0 0 0,-1 1 0 0 0,1 0 0 0 0,0 0 0 0 0,1 1 0 0 0,0 0 0 0 0,0 1 0 0 0,1-1 0 0 0,0 2 67 0 0,-3-1-40 0 0,-1 1 15 0 0,1 0 1 0 0,0 1-1 0 0,0 0 1 0 0,1 0-1 0 0,1 1 1 0 0,0 0-1 0 0,0 0 1 0 0,2 1-1 0 0,-1 0 1 0 0,2 0 0 0 0,0 0-1 0 0,1 0 1 0 0,0 1-1 0 0,1-1 1 0 0,1 1-1 0 0,0 0 1 0 0,1 9 24 0 0,1-21-5 0 0,0 1 1 0 0,0-1 0 0 0,0 0 0 0 0,0 0-1 0 0,0 0 1 0 0,1 0 0 0 0,0 0 0 0 0,-1 0-1 0 0,1 0 1 0 0,0 0 0 0 0,1-1 0 0 0,-1 1-1 0 0,0-1 1 0 0,1 0 0 0 0,-1 0 0 0 0,1 1-1 0 0,0-2 1 0 0,-1 1 0 0 0,1 0-1 0 0,0 0 1 0 0,0-1 0 0 0,0 0 0 0 0,1 0-1 0 0,-1 0 1 0 0,0 0 0 0 0,0 0 0 0 0,1 0-1 0 0,0-1 5 0 0,99 5 122 0 0,-102-6-119 0 0,28-3 32 0 0,0-2 1 0 0,0-1-1 0 0,-1-1 0 0 0,0-2 0 0 0,-1 0 1 0 0,0-2-1 0 0,16-10-35 0 0,-18 10 24 0 0,71-35 49 0 0,-96 79-72 0 0,-43 119 53 0 0,42-145-54 0 0,1 0-1 0 0,0 0 1 0 0,-1 0 0 0 0,2 0 0 0 0,-1 0-1 0 0,1 0 1 0 0,0-1 0 0 0,0 1 0 0 0,0 0-1 0 0,1 0 1 0 0,0-1 0 0 0,0 1 0 0 0,1-1-1 0 0,-1 0 1 0 0,1 0 0 0 0,0 0 0 0 0,1 0-1 0 0,-1 0 1 0 0,1 0 0 0 0,0-1 0 0 0,0 0 0 0 0,0 0-1 0 0,1 0 1 0 0,-1 0 0 0 0,1-1 0 0 0,0 1-1 0 0,0-1 1 0 0,2 0 0 0 0,5 3 7 0 0,1-1-1 0 0,0 0 1 0 0,0 0 0 0 0,1-2-1 0 0,0 1 1 0 0,-1-2-1 0 0,1 0 1 0 0,0 0 0 0 0,0-2-1 0 0,0 0 1 0 0,13-1-7 0 0,-14 1 7 0 0,5-2 44 0 0,1-2 0 0 0,-1 0 0 0 0,1-1-1 0 0,-2 0 1 0 0,1-2 0 0 0,0 0 0 0 0,-1-1 0 0 0,-1-1-1 0 0,1 0 1 0 0,-2-1 0 0 0,1-1 0 0 0,4-4-51 0 0,-5 4 64 0 0,4-2 44 0 0,-1-1 0 0 0,-1 0 1 0 0,0-2-1 0 0,-1 0 1 0 0,-1 0-1 0 0,0-2 0 0 0,11-18-108 0 0,-22 29 13 0 0,-1 1-1 0 0,0 0 1 0 0,-1-1-1 0 0,0 0 1 0 0,0 0-1 0 0,0 0 0 0 0,0 0 1 0 0,-1 0-1 0 0,-1 0 1 0 0,1 0-1 0 0,-1 0 1 0 0,0 0-1 0 0,0 0 0 0 0,-1 0 1 0 0,0 0-1 0 0,-1 0 1 0 0,1 0-1 0 0,-1 0 0 0 0,-1-1-12 0 0,0 5-33 0 0,0 0-1 0 0,0 1 0 0 0,0-1 1 0 0,0 1-1 0 0,0 0 0 0 0,0 0 0 0 0,-1 0 1 0 0,1 0-1 0 0,-1 1 0 0 0,1-1 1 0 0,-1 1-1 0 0,0 0 0 0 0,0 0 0 0 0,1 0 1 0 0,-1 0-1 0 0,0 1 0 0 0,0 0 1 0 0,0 0-1 0 0,0 0 0 0 0,0 0 0 0 0,0 0 1 0 0,0 1-1 0 0,1 0 0 0 0,-1-1 0 0 0,0 1 1 0 0,0 1-1 0 0,1-1 0 0 0,-1 1 1 0 0,1-1-1 0 0,-1 1 0 0 0,1 0 0 0 0,0 0 1 0 0,-1 1-1 0 0,1-1 0 0 0,-2 3 34 0 0,-9 8-69 0 0,1 0-1 0 0,0 1 0 0 0,0 1 1 0 0,2 0-1 0 0,0 1 1 0 0,1 0-1 0 0,0 1 1 0 0,1 0-1 0 0,1 1 0 0 0,1-1 1 0 0,-1 6 69 0 0,3-8-29 0 0,1 1 0 0 0,0 0 0 0 0,1 1 0 0 0,1-1 0 0 0,1 0 0 0 0,0 1 0 0 0,1-1 0 0 0,1 1 0 0 0,0-1 0 0 0,1 1 0 0 0,1-1 0 0 0,1 2 29 0 0,-1-12-1 0 0,0 1 0 0 0,0-1 0 0 0,0 0 0 0 0,1-1 1 0 0,-1 1-1 0 0,2-1 0 0 0,-1 1 0 0 0,0-1 0 0 0,1 0 1 0 0,0-1-1 0 0,0 1 0 0 0,1-1 0 0 0,-1 0 0 0 0,1 0 1 0 0,0-1-1 0 0,0 0 0 0 0,0 0 0 0 0,0 0 0 0 0,0-1 0 0 0,1 0 1 0 0,-1 0-1 0 0,6 1 1 0 0,5 0 38 0 0,1 0 1 0 0,-1-1 0 0 0,1-1-1 0 0,0 0 1 0 0,-1-2-1 0 0,1 0 1 0 0,0 0-1 0 0,1-2-38 0 0,5-4 120 0 0,-1-1 0 0 0,0 0 0 0 0,0-2-1 0 0,-1-1 1 0 0,-1 0 0 0 0,0-2 0 0 0,19-14-120 0 0,-33 23 30 0 0,158-128 650 0 0,18-56-240 0 0,-67 71-275 0 0,3-2-145 0 0,-114 114-20 0 0,0 1 0 0 0,0-1 0 0 0,-1 0 0 0 0,0 0 0 0 0,0 0-1 0 0,0-1 1 0 0,0 0 0 0 0,-1 0 0 0 0,0 0 0 0 0,0 0 0 0 0,-1 0 0 0 0,0 0 0 0 0,0-1 0 0 0,0 1-1 0 0,-1-1 1 0 0,0 1 0 0 0,0-1 0 0 0,0 0 0 0 0,-1 1 0 0 0,0-1 0 0 0,-1 0 0 0 0,1 1-1 0 0,-1-1 1 0 0,-1 0 0 0 0,1 1 0 0 0,-1-1 0 0 0,0 1 0 0 0,0 0 0 0 0,-1 0 0 0 0,0 0-1 0 0,0 0 1 0 0,-1 0 0 0 0,1 0 0 0 0,-1 2-16 0 0,-1-1 0 0 0,1 1 0 0 0,-1 0 0 0 0,0 0 0 0 0,0 0 0 0 0,0 1 0 0 0,-1-1 0 0 0,1 1 0 0 0,-1 1-1 0 0,0-1 1 0 0,0 1 0 0 0,0 0 0 0 0,0 0 0 0 0,0 1 0 0 0,0 0 0 0 0,0 0 0 0 0,0 0 0 0 0,-1 1 0 0 0,1-1 0 0 0,0 2 0 0 0,0-1 0 0 0,-1 1-1 0 0,1 0 1 0 0,0 0 0 0 0,0 1 0 0 0,0-1 0 0 0,0 1 0 0 0,0 1 0 0 0,0-1 0 0 0,1 1 0 0 0,-1 0 0 0 0,1 1 0 0 0,0-1 0 0 0,0 1 0 0 0,0 0-1 0 0,0 0 1 0 0,-1 2 16 0 0,-5 13-17 0 0,1 1-1 0 0,0 1 1 0 0,2 0-1 0 0,0 0 0 0 0,1 1 1 0 0,1 0-1 0 0,2 0 1 0 0,0 0-1 0 0,1 1 1 0 0,1 0-1 0 0,1-1 0 0 0,1 1 1 0 0,1 0-1 0 0,1-1 1 0 0,1 1-1 0 0,4 10 18 0 0,46 163-19 0 0,-33-132 12 0 0,-7-24 13 0 0,-1 1 0 0 0,-3 0 0 0 0,-1 0 0 0 0,-1 0 0 0 0,-1 35-6 0 0,-6-70 3 0 0,1 27 2 0 0,-1-1 1 0 0,-2 0-1 0 0,-1 1 1 0 0,-2-1 0 0 0,-7 26-6 0 0,5-31 2 0 0,-1-1-1 0 0,-1 0 1 0 0,-1 0 0 0 0,-1 0 0 0 0,-2-2 0 0 0,0 1-1 0 0,-2-2 1 0 0,-1 0 0 0 0,0 0 0 0 0,-2-2 0 0 0,-2 3-2 0 0,14-19 7 0 0,0 0 0 0 0,0-1 0 0 0,-1 1 1 0 0,1-1-1 0 0,-1 0 0 0 0,0-1 0 0 0,0 1 1 0 0,0-1-1 0 0,0-1 0 0 0,-1 0 0 0 0,1 0 0 0 0,-1 0 1 0 0,1-1-1 0 0,-1 0 0 0 0,0 0 0 0 0,0-1 1 0 0,1 0-1 0 0,-1 0 0 0 0,-3-1-7 0 0,8-2-4 0 0,0 1 0 0 0,0-1-1 0 0,0 0 1 0 0,0 0 0 0 0,1 0 0 0 0,-1 0 0 0 0,1-1 0 0 0,0 1-1 0 0,0-1 1 0 0,0 1 0 0 0,0-1 0 0 0,1 0 0 0 0,-1 0-1 0 0,1 1 1 0 0,0-1 0 0 0,0 0 0 0 0,0 0 0 0 0,1 0-1 0 0,0 0 1 0 0,-1-1 0 0 0,1 1 0 0 0,1 0 0 0 0,-1 0 0 0 0,1 0-1 0 0,-1 0 1 0 0,1 0 4 0 0,-1-5-10 0 0,2-4 3 0 0,0-1 0 0 0,1 1-1 0 0,1 0 1 0 0,0 0-1 0 0,1 0 1 0 0,0 0-1 0 0,1 1 1 0 0,0 0 0 0 0,1 0-1 0 0,7-9 8 0 0,0-2-6 0 0,107-132-60 0 0,-75 98 42 0 0,3 2 1 0 0,2 2 0 0 0,2 3-1 0 0,31-22 24 0 0,-77 67 2 0 0,20-13 27 0 0,-1-1 1 0 0,-1-1-1 0 0,-1-1 1 0 0,0-1 0 0 0,-2-1-1 0 0,-1-1 1 0 0,-1-1-1 0 0,0 0 1 0 0,-2-2 0 0 0,9-20-30 0 0,-25 45 1 0 0,-1 0 0 0 0,0 0 0 0 0,0 0 1 0 0,-1 0-1 0 0,1 0 0 0 0,0 0 0 0 0,-1-1 1 0 0,1 1-1 0 0,-1 0 0 0 0,0 0 0 0 0,0-1 1 0 0,0 1-1 0 0,0 0 0 0 0,0 0 0 0 0,0-1 1 0 0,0 1-1 0 0,-1 0 0 0 0,1 0 0 0 0,-1-1 1 0 0,0 1-1 0 0,0 0 0 0 0,1 0 0 0 0,-1 0 1 0 0,-1 0-1 0 0,1 0 0 0 0,0 0 1 0 0,0 0-1 0 0,-1 1 0 0 0,1-1 0 0 0,-1 0 1 0 0,0 1-1 0 0,1-1 0 0 0,-1 1 0 0 0,0-1 1 0 0,0 1-1 0 0,0 0 0 0 0,0 0 0 0 0,0 0 1 0 0,0 0-1 0 0,-1 0-1 0 0,-2-1-17 0 0,0 1 1 0 0,0 0 0 0 0,0 0-1 0 0,0 0 1 0 0,-1 1 0 0 0,1 0-1 0 0,0 0 1 0 0,0 0 0 0 0,-1 1-1 0 0,1-1 1 0 0,0 1-1 0 0,0 1 1 0 0,0-1 0 0 0,0 1-1 0 0,0 0 1 0 0,0 0 0 0 0,-2 1 16 0 0,-5 4-27 0 0,0 0 1 0 0,0 1-1 0 0,1 0 1 0 0,0 1 0 0 0,1 0-1 0 0,0 1 1 0 0,0 0 0 0 0,1 1-1 0 0,0 0 1 0 0,1 0-1 0 0,0 1 1 0 0,1 0 0 0 0,1 0-1 0 0,0 1 1 0 0,0 0-1 0 0,1 0 1 0 0,1 0 0 0 0,0 0-1 0 0,0 1 1 0 0,2 0 0 0 0,0-1-1 0 0,0 1 1 0 0,2 0-1 0 0,-1 0 1 0 0,2 0 0 0 0,0 0-1 0 0,0 0 1 0 0,2 1 26 0 0,1-6-2 0 0,0 1 0 0 0,1-1 1 0 0,0 0-1 0 0,0 0 0 0 0,1 0 0 0 0,1-1 1 0 0,-1 0-1 0 0,1 0 0 0 0,1 0 1 0 0,0-1-1 0 0,0 0 0 0 0,0-1 0 0 0,0 0 1 0 0,1 0-1 0 0,0-1 0 0 0,0 0 0 0 0,1-1 1 0 0,0 1-1 0 0,-1-2 0 0 0,1 0 1 0 0,1 0-1 0 0,-1 0 0 0 0,0-2 0 0 0,0 1 1 0 0,1-1-1 0 0,-1-1 0 0 0,6 0 2 0 0,4 0 103 0 0,0-1-1 0 0,0 0 0 0 0,0-2 1 0 0,-1-1-1 0 0,1 0 1 0 0,-1-1-1 0 0,0-1 1 0 0,0-1-1 0 0,0-1 0 0 0,15-8-102 0 0,105-83 893 0 0,-97 59-676 0 0,63-79 254 0 0,-105 118-468 0 0,9-11 6 0 0,-2 0 0 0 0,0-1 0 0 0,-1 0 0 0 0,0 0-1 0 0,0 0 1 0 0,-2-1 0 0 0,0 0 0 0 0,0 0 0 0 0,-1 0 0 0 0,-1 0 0 0 0,0-7-9 0 0,-1 7-23 0 0,-1 12 10 0 0,1-1-1 0 0,0 1 1 0 0,-1 0-1 0 0,1-1 1 0 0,-1 1-1 0 0,0 0 1 0 0,0-1-1 0 0,0 1 1 0 0,0 0-1 0 0,0-1 0 0 0,0 1 1 0 0,-1-1-1 0 0,1 1 1 0 0,-1 0-1 0 0,0 0 1 0 0,1-1-1 0 0,-1 1 1 0 0,0 0-1 0 0,0 0 1 0 0,-1 0-1 0 0,1 0 1 0 0,0 0-1 0 0,-1 0 1 0 0,1 0-1 0 0,-1 0 1 0 0,0 1-1 0 0,1-1 1 0 0,-1 1-1 0 0,0-1 1 0 0,0 1-1 0 0,0 0 1 0 0,0-1-1 0 0,0 1 0 0 0,0 0 1 0 0,-1 0 13 0 0,-6 2-70 0 0,1 0 0 0 0,0 1-1 0 0,-1 0 1 0 0,1 0 0 0 0,0 1 0 0 0,0 0 0 0 0,1 0-1 0 0,-1 1 1 0 0,1 0 0 0 0,-1 0 0 0 0,1 1 0 0 0,1 0-1 0 0,-1 0 1 0 0,1 1 0 0 0,0-1 0 0 0,0 1 0 0 0,0 1 0 0 0,1-1-1 0 0,-2 4 71 0 0,2-6-27 0 0,1 1 0 0 0,0 0 0 0 0,1-1 0 0 0,-1 1 0 0 0,1 1 0 0 0,0-1 0 0 0,0 0 0 0 0,1 1 0 0 0,-1-1 0 0 0,1 1 0 0 0,0 0 0 0 0,1 0 0 0 0,0 0 0 0 0,-1 0 0 0 0,1 5 27 0 0,3-8-1 0 0,0 0 0 0 0,0-1 1 0 0,0 1-1 0 0,1 0 0 0 0,-1-1 0 0 0,1 0 0 0 0,-1 1 1 0 0,1-1-1 0 0,0 0 0 0 0,0 0 0 0 0,0 0 0 0 0,0-1 1 0 0,0 1-1 0 0,0-1 0 0 0,0 0 0 0 0,1 0 0 0 0,-1 0 1 0 0,0 0-1 0 0,1 0 0 0 0,-1-1 0 0 0,1 0 0 0 0,-1 1 1 0 0,1-1-1 0 0,-1-1 0 0 0,1 1 0 0 0,-1 0 1 0 0,0-1-1 0 0,1 0 0 0 0,-1 1 0 0 0,1-2 1 0 0,6 2-3 0 0,179-3 67 0 0,-186 5-43 0 0,0-1 0 0 0,-1 1 0 0 0,1-1 0 0 0,-1 1 0 0 0,1 0 0 0 0,-1 0 0 0 0,0 0 0 0 0,0 1 0 0 0,0-1 0 0 0,0 0 0 0 0,0 1 0 0 0,0 0 0 0 0,-1-1 0 0 0,1 1 0 0 0,-1 0 0 0 0,0 0 0 0 0,0-1 0 0 0,0 1 0 0 0,0 0 0 0 0,0 0 0 0 0,-1 0 0 0 0,1 0 0 0 0,-1 0 0 0 0,0 1 0 0 0,0-1 0 0 0,0 0 0 0 0,0 0 0 0 0,0 0 0 0 0,-1 0 0 0 0,0 0 0 0 0,1 0 0 0 0,-1 0 0 0 0,0 0 0 0 0,0 0 0 0 0,-1-1 0 0 0,1 1 0 0 0,-1 0 0 0 0,1 0 0 0 0,-1-1 0 0 0,0 1 0 0 0,0-1 0 0 0,-1 1-21 0 0,-43 82 173 0 0,45-83-176 0 0,0 0 0 0 0,0-1 0 0 0,1 1 0 0 0,-1 0 0 0 0,0 0 0 0 0,1-1 0 0 0,0 1 0 0 0,-1 0 0 0 0,1 0 0 0 0,0 0 0 0 0,0-1 0 0 0,0 1 0 0 0,0 0 1 0 0,0 0-1 0 0,1 0 0 0 0,-1 0 0 0 0,0-1 0 0 0,1 1 0 0 0,-1 0 0 0 0,1 0 0 0 0,0-1 0 0 0,0 1 0 0 0,-1 0 0 0 0,1-1 0 0 0,0 1 0 0 0,1 0 3 0 0,61 28-68 0 0,-46-27 72 0 0,0 0 1 0 0,0-2-1 0 0,0 1 1 0 0,0-2-1 0 0,0 0 1 0 0,0-1-1 0 0,0-1 1 0 0,0-1-1 0 0,-1 0 0 0 0,1-1 1 0 0,-1-1-1 0 0,0 0 1 0 0,0-2-1 0 0,0 1 1 0 0,-1-2-1 0 0,0 0 1 0 0,0-1-5 0 0,-2 2 71 0 0,-1 0 0 0 0,0-1 0 0 0,0 0 0 0 0,-1-1 0 0 0,0 0 0 0 0,0 0 0 0 0,-1-1 0 0 0,0-1 0 0 0,-1 0 0 0 0,-1 0 0 0 0,1-1 0 0 0,-2 0 0 0 0,0 0 0 0 0,0-1 0 0 0,-1 0 0 0 0,0 0 0 0 0,-1 0 0 0 0,-1-1 0 0 0,0 1 0 0 0,-1-1 0 0 0,1-12-71 0 0,-5 23-10 0 0,0-1 0 0 0,0 0 1 0 0,0 0-1 0 0,0 1 0 0 0,0-1 1 0 0,-1 1-1 0 0,1-1 0 0 0,-1 1 1 0 0,0 0-1 0 0,0-1 0 0 0,-1 1 0 0 0,1 0 1 0 0,0 0-1 0 0,-1 1 0 0 0,0-1 1 0 0,0 0-1 0 0,0 1 0 0 0,0 0 1 0 0,0-1-1 0 0,0 1 0 0 0,-1 1 1 0 0,1-1-1 0 0,-1 0 0 0 0,1 1 1 0 0,-1 0-1 0 0,1 0 0 0 0,-1 0 0 0 0,0 0 1 0 0,0 0-1 0 0,0 1 0 0 0,1 0 1 0 0,-1-1-1 0 0,0 2 0 0 0,0-1 1 0 0,0 0-1 0 0,1 1 0 0 0,-1-1 1 0 0,0 1-1 0 0,0 0 0 0 0,1 1 0 0 0,-1-1 1 0 0,1 0-1 0 0,-1 1 0 0 0,1 0 1 0 0,-3 1 9 0 0,-87 86-708 0 0,79-71 588 0 0,0 0 1 0 0,2 1-1 0 0,0 1 0 0 0,1 0 1 0 0,0 0-1 0 0,2 1 1 0 0,1 1-1 0 0,1-1 1 0 0,0 1-1 0 0,2 1 1 0 0,0-1-1 0 0,2 1 1 0 0,0 1 119 0 0,3-19-15 0 0,1-1 1 0 0,-1 1-1 0 0,1-1 0 0 0,0 0 1 0 0,0 1-1 0 0,1-1 1 0 0,-1 0-1 0 0,1 0 0 0 0,0 0 1 0 0,0 0-1 0 0,0 0 1 0 0,0 0-1 0 0,1 0 0 0 0,0-1 1 0 0,0 1-1 0 0,0-1 1 0 0,0 0-1 0 0,0 0 0 0 0,1 0 1 0 0,-1 0-1 0 0,1-1 0 0 0,0 1 1 0 0,0-1-1 0 0,0 0 1 0 0,0 0-1 0 0,0 0 0 0 0,0-1 1 0 0,0 0-1 0 0,1 1 1 0 0,-1-1-1 0 0,1-1 15 0 0,7 3 19 0 0,0-1 1 0 0,0 0-1 0 0,0-1 0 0 0,0 0 1 0 0,0-1-1 0 0,1-1 0 0 0,-1 0 1 0 0,0 0-1 0 0,0-1 0 0 0,0-1 1 0 0,0 0-20 0 0,30-13 205 0 0,-1-3-1 0 0,-1-1 1 0 0,-1-2 0 0 0,-1-1 0 0 0,0-3 0 0 0,-2 0-1 0 0,10-13-204 0 0,182-174 582 0 0,-159 139-538 0 0,-69 75-46 0 0,0-1 0 0 0,0 1 0 0 0,0-1-1 0 0,0 0 1 0 0,0 1 0 0 0,0-1 0 0 0,0 1 0 0 0,0-1 0 0 0,0 1 0 0 0,0-1 0 0 0,1 1 0 0 0,-1-1-1 0 0,0 1 1 0 0,0-1 0 0 0,1 0 0 0 0,-1 1 0 0 0,0-1 0 0 0,1 0 0 0 0,-1 1 0 0 0,0-1 0 0 0,1 0-1 0 0,-1 1 1 0 0,0-1 0 0 0,1 0 0 0 0,-1 1 0 0 0,1-1 0 0 0,-1 0 0 0 0,0 0 0 0 0,1 0-1 0 0,-1 0 1 0 0,1 1 0 0 0,-1-1 0 0 0,1 0 0 0 0,-1 0 0 0 0,1 0 0 0 0,-1 0 0 0 0,1 0 0 0 0,-1 0-1 0 0,1 0 1 0 0,-1 0 0 0 0,1 0 0 0 0,-1 0 0 0 0,0 0 0 0 0,1-1 0 0 0,-1 1 0 0 0,1 0 0 0 0,-1 0-1 0 0,1 0 1 0 0,-1-1 0 0 0,1 1 0 0 0,-1 0 0 0 0,0 0 0 0 0,1-1 0 0 0,-1 1 0 0 0,0 0-1 0 0,1-1 1 0 0,-1 1 0 0 0,0 0 0 0 0,1-1 2 0 0,-10 42 16 0 0,-24 93-4 0 0,32-131-15 0 0,1-1 0 0 0,-1 0 1 0 0,1 0-1 0 0,-1 1 0 0 0,1-1 1 0 0,0 0-1 0 0,0 1 1 0 0,0-1-1 0 0,0 0 0 0 0,0 1 1 0 0,0-1-1 0 0,1 0 0 0 0,-1 0 1 0 0,1 1-1 0 0,-1-1 1 0 0,1 0-1 0 0,0 0 0 0 0,0 0 1 0 0,0 0-1 0 0,0 0 0 0 0,1 0 1 0 0,-1 0-1 0 0,0 0 1 0 0,1 0-1 0 0,-1 0 0 0 0,1-1 1 0 0,0 1-1 0 0,0-1 0 0 0,0 1 1 0 0,-1-1-1 0 0,1 0 1 0 0,1 1 2 0 0,2-1 7 0 0,0-1 0 0 0,0 1 0 0 0,0-1 0 0 0,0 0 1 0 0,0 0-1 0 0,0-1 0 0 0,0 1 0 0 0,0-1 1 0 0,0 0-1 0 0,0-1 0 0 0,0 1 0 0 0,0-1 0 0 0,0 0 1 0 0,0 0-1 0 0,-1 0 0 0 0,1-1 0 0 0,0 0-7 0 0,156-99 88 0 0,-62 42-16 0 0,-82 53-72 0 0,-13 4 3 0 0,1 1 0 0 0,0-1 0 0 0,-1 1-1 0 0,1 1 1 0 0,0-1 0 0 0,0 0 0 0 0,0 1-1 0 0,1 0 1 0 0,-1 0 0 0 0,0 1 0 0 0,0 0-1 0 0,1 0 1 0 0,-1 0 0 0 0,2 0-3 0 0,17 59-3 0 0,-19 95 142 0 0,-4-95-151 0 0,0-58-267 0 0,1-1 0 0 0,-1 1 0 0 0,1 0 0 0 0,-1 0 0 0 0,1 0 0 0 0,0-1 0 0 0,-1 1 0 0 0,1-1 0 0 0,0 1 0 0 0,-1-1 0 0 0,1 0 0 0 0,0 0 0 0 0,-1 0 1 0 0,1 0-1 0 0,0 0 0 0 0,0 0 0 0 0,-1 0 0 0 0,1 0 0 0 0,0-1 0 0 0,-1 1 0 0 0,1-1 0 0 0,0 1 0 0 0,-1-1 0 0 0,1 0 0 0 0,0 1 0 0 0,-1-1 0 0 0,1 0 0 0 0,-1 0 0 0 0,0 0 0 0 0,1 0 0 0 0,-1 0 0 0 0,0-1 0 0 0,0 1 0 0 0,1 0 279 0 0,7-6-7241 0 0,-4 3-2508 0 0</inkml:trace>
  <inkml:trace contextRef="#ctx0" brushRef="#br0" timeOffset="444.292">5378 394 8274 0 0,'0'0'1159'0'0,"0"0"-248"0"0,0 0-21 0 0,0 0-49 0 0,0 0-169 0 0,0 0-164 0 0,0 0-35 0 0,0 0 65 0 0,0 0 89 0 0,0 0 98 0 0,0 0 107 0 0,0 0 155 0 0,0 0 91 0 0,-3 4-41 0 0,-37 28 1892 0 0,-59 24 118 0 0,35 3-2215 0 0,59-51-794 0 0,0 1 0 0 0,1 0 0 0 0,0 1 1 0 0,0-1-1 0 0,1 1 0 0 0,0 0 0 0 0,1 0 0 0 0,0 0 0 0 0,1 0 0 0 0,0 0 0 0 0,0 0 0 0 0,1 0 0 0 0,0 0 0 0 0,1 4-38 0 0,-1-13 3 0 0,1 2 14 0 0,0 1 0 0 0,0-1 0 0 0,0 0-1 0 0,0 0 1 0 0,1 1 0 0 0,-1-1-1 0 0,1 0 1 0 0,0 0 0 0 0,0-1 0 0 0,0 1-1 0 0,0 0 1 0 0,0-1 0 0 0,1 1 0 0 0,-1-1-1 0 0,1 0 1 0 0,0 1 0 0 0,0-1-1 0 0,-1-1 1 0 0,1 1 0 0 0,0 0 0 0 0,1-1-1 0 0,-1 1 1 0 0,0-1 0 0 0,0 0-1 0 0,1 0 1 0 0,2 0-17 0 0,17 2 11 0 0,1-1 0 0 0,-1-2 1 0 0,1 0-1 0 0,-1-2 0 0 0,1 0 0 0 0,-1-1 0 0 0,0-2 0 0 0,19-6-11 0 0,-34 10-65 0 0,55-21-3113 0 0,-45 15-1120 0 0,1 0-3918 0 0,-11 3-3447 0 0</inkml:trace>
  <inkml:trace contextRef="#ctx0" brushRef="#br0" timeOffset="830.443">5670 699 11554 0 0,'0'0'1018'0'0,"0"0"-266"0"0,0 0 127 0 0,0 0 85 0 0,0 0 22 0 0,0 0-3 0 0,0 0 28 0 0,0 0 57 0 0,0 0-9 0 0,0 0-18 0 0,32-2-13 0 0,100-10-27 0 0,-49-11 774 0 0,-68 16-1414 0 0,3 1-136 0 0,0-1 0 0 0,-1 0 1 0 0,1-2-1 0 0,-2 0 0 0 0,1-1 0 0 0,-1-1 1 0 0,-1 0-1 0 0,0-1 0 0 0,0-1 1 0 0,-2 0-1 0 0,1-1 0 0 0,1-4-225 0 0,17-55 359 0 0,-31 70-361 0 0,-1-1 0 0 0,0 1 0 0 0,1-1 1 0 0,-2 1-1 0 0,1-1 0 0 0,0 1 0 0 0,-1-1 0 0 0,1 1 0 0 0,-1-1 0 0 0,0 1 1 0 0,0 0-1 0 0,-1-1 0 0 0,1 1 0 0 0,-1 0 0 0 0,1 0 0 0 0,-1 0 0 0 0,0 0 0 0 0,0 0 1 0 0,-1 0-1 0 0,1 1 0 0 0,0-1 0 0 0,-1 1 0 0 0,0 0 0 0 0,1-1 0 0 0,-1 1 1 0 0,0 0-1 0 0,0 0 0 0 0,0 1 0 0 0,0-1 0 0 0,-1 1 0 0 0,1 0 0 0 0,0-1 0 0 0,-1 2 1 0 0,1-1-1 0 0,-3 0 2 0 0,-4-1-36 0 0,1 1 1 0 0,0 0 0 0 0,-1 1-1 0 0,1 0 1 0 0,-1 1-1 0 0,1-1 1 0 0,-1 2 0 0 0,1 0-1 0 0,0 0 1 0 0,0 0-1 0 0,0 1 1 0 0,0 1 0 0 0,-1 0 35 0 0,-9 5-46 0 0,1 1 1 0 0,0 0 0 0 0,0 2-1 0 0,1 0 1 0 0,1 0 0 0 0,0 2-1 0 0,1 0 1 0 0,0 1 0 0 0,1 1-1 0 0,1 0 1 0 0,0 0 0 0 0,1 2-1 0 0,1-1 1 0 0,1 1 0 0 0,0 1-1 0 0,-4 14 46 0 0,11-25 2 0 0,1-1 1 0 0,-1 1-1 0 0,2-1 0 0 0,-1 1 0 0 0,1 0 1 0 0,0 0-1 0 0,1 0 0 0 0,-1-1 0 0 0,2 1 1 0 0,-1 0-1 0 0,1 0 0 0 0,0 0 0 0 0,1 0 0 0 0,0-1 1 0 0,0 1-1 0 0,0-1 0 0 0,1 1 0 0 0,1-1 1 0 0,-1 0-1 0 0,1 0 0 0 0,0-1 0 0 0,0 1 1 0 0,1-1-1 0 0,0 0 0 0 0,0 0 0 0 0,1 0 1 0 0,-1 0-1 0 0,1-1 0 0 0,1 0 0 0 0,-1-1 0 0 0,1 1 1 0 0,-1-1-1 0 0,1-1 0 0 0,4 3-2 0 0,11-1 15 0 0,-1-1 0 0 0,1-1-1 0 0,-1 0 1 0 0,1-2 0 0 0,0-1-1 0 0,0 0 1 0 0,0-2 0 0 0,0 0-1 0 0,-1-2 1 0 0,1 0 0 0 0,-1-1-1 0 0,9-4-14 0 0,89-29-3687 0 0,-109 35 3124 0 0,12-5-5532 0 0,-9 1-6230 0 0</inkml:trace>
</inkml:ink>
</file>

<file path=ppt/ink/ink9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67 320 0 0,'0'0'2823'0'0,"0"0"-407"0"0,0 0-303 0 0,0 0-76 0 0,0 0 9 0 0,0 0-126 0 0,0 0-233 0 0,0 0-285 0 0,0 0-281 0 0,0 0-227 0 0,0 0-149 0 0,0-3-65 0 0,0-9-45 0 0,0 9-37 0 0,0 3-54 0 0,0 0-88 0 0,0 0-95 0 0,0 0-85 0 0,-5 22 584 0 0,-9-3-293 0 0,9-13 409 0 0,10-14-285 0 0,10-79 25 0 0,-15 87-704 0 0,0 0-34 0 0,0 0-65 0 0,0 0-85 0 0,0 0-173 0 0,0 19-5174 0 0,0-7 1592 0 0,0-3-3568 0 0,0-1-1834 0 0</inkml:trace>
</inkml:ink>
</file>

<file path=ppt/ink/ink9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89 13587 0 0,'0'0'2110'0'0,"0"0"-309"0"0,0 0-238 0 0,0 0-108 0 0,0 0-218 0 0,0 0-286 0 0,0 0-238 0 0,0 0-210 0 0,0 0-172 0 0,0 0-109 0 0,0 0-40 0 0,0 0-26 0 0,0 0 13 0 0,-1 4 1137 0 0,35-44-1058 0 0,-34 40-242 0 0,0 1 0 0 0,0-1 1 0 0,0 0-1 0 0,0 1 0 0 0,0-1 1 0 0,0 0-1 0 0,0 1 0 0 0,0-1 0 0 0,0 0 1 0 0,0 1-1 0 0,1-1 0 0 0,-1 0 1 0 0,0 1-1 0 0,0-1 0 0 0,0 0 1 0 0,0 1-1 0 0,0-1 0 0 0,1 0 1 0 0,-1 1-1 0 0,0-1 0 0 0,0 0 0 0 0,0 0 1 0 0,1 1-1 0 0,-1-1 0 0 0,0 0 1 0 0,0 0-1 0 0,1 1 0 0 0,-1-1 1 0 0,0 0-1 0 0,1 0 0 0 0,-1 0 1 0 0,0 0-1 0 0,1 0 0 0 0,-1 1 0 0 0,0-1 1 0 0,1 0-1 0 0,-1 0-6 0 0,-20 34 224 0 0,14-6-112 0 0,30-34 39 0 0,47-54 514 0 0,-43 31-3728 0 0,-3 4-5908 0 0,-21 21-3137 0 0</inkml:trace>
</inkml:ink>
</file>

<file path=ppt/ink/ink9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34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38 0 0 0,'0'0'2158'0'0,"0"0"184"0"0,0 0 45 0 0,0 0-63 0 0,0 0-138 0 0,0 0-224 0 0,0 0-304 0 0,0 0-338 0 0,0 0-301 0 0,0 0-235 0 0,0 0-153 0 0,0 0-99 0 0,-1-2-28 0 0,3-1-368 0 0,0 1 1 0 0,1 0-1 0 0,0 0 1 0 0,-1 0 0 0 0,1 0-1 0 0,0 0 1 0 0,0 1-1 0 0,0-1 1 0 0,0 1-1 0 0,0 0 1 0 0,0 0-1 0 0,1 0 1 0 0,-1 0-1 0 0,0 0 1 0 0,0 1-1 0 0,1 0 1 0 0,-1-1-1 0 0,0 1 1 0 0,1 0-1 0 0,-1 1 1 0 0,0-1-1 0 0,1 1 1 0 0,0-1-137 0 0,11-1 287 0 0,200-7 1799 0 0,59 4-1907 0 0,-191 5-3495 0 0,-82-1 2113 0 0,-1 0-245 0 0,0 0-294 0 0,-19 7-11996 0 0,12-3 9686 0 0</inkml:trace>
</inkml:ink>
</file>

<file path=ppt/ink/ink9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3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4945 0 0,'0'0'3321'0'0,"0"0"-1205"0"0,0 0-766 0 0,0 0-230 0 0,0 0 52 0 0,0 0 209 0 0,0 0 112 0 0,0 0 0 0 0,0 0-130 0 0,0 0-351 0 0,0 0-253 0 0,0 0-146 0 0,35 1-65 0 0,112 0-17 0 0,-39-13 329 0 0,14-4-697 0 0,-9 0 1282 0 0,-37 7-3355 0 0,-14 1-3195 0 0,1 2-4471 0 0,-47 5 482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5.9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20 189,'-1'1,"-1"0,1 0,0 0,-1 0,1 0,0 1,0-1,0 0,0 1,0-1,0 0,0 1,0-1,1 1,-1 0,0-1,1 1,-1-1,1 1,0 0,0 0,-1-1,1 1,0 0,1-1,-1 1,0 0,0-1,1 1,-1 0,1-1,-1 1,1-1,0 2,0 0,31 247,-21-108,19 91,-25-214,25 51,-28-70,0 0,0-1,0 1,-1-1,1 0,0 1,-1-1,1 0,0 0,-1 0,1 0,-1 0,1-1,-1 1,0 0,0-1,1 1,-1-1,0 1,0-1,-1 0,1 1,0-1,0 0,-1 0,1 1,-1-1,1 0,-1-2,38-167,115-306,-148 412,-9 59</inkml:trace>
  <inkml:trace contextRef="#ctx0" brushRef="#br0" timeOffset="429.603">584 20,'11'-4,"-1"0,1 1,0 0,-1 1,1 1,0 0,0 0,0 1,0 0,0 1,0 0,0 1,0 0,0 0,0 1,-1 1,9 4,-17-7,-1 1,1-1,-1 1,0-1,1 1,-1-1,0 1,0-1,0 1,0 0,-1 0,1 0,0-1,-1 1,1 0,-1 0,0 0,0 0,1 0,-1 0,-1 0,1 0,0 0,0 0,-1-1,1 1,-1 0,1 0,-1 0,0 0,0-1,0 1,0 0,-1 1,-47 57,36-47,-32 56,44-67,1 0,-1 0,1 0,-1 0,1 0,0 0,0 0,0 0,0 1,0-1,0 0,0 0,1 0,-1 0,1 0,0 0,-1 0,1 0,0-1,0 1,0 0,1 0,-1-1,0 1,1-1,-1 1,1-1,-1 1,1-1,0 0,-1 0,1 0,0 0,0 0,0 0,0 0,1 0,142 23,-87-15,-33-7</inkml:trace>
  <inkml:trace contextRef="#ctx0" brushRef="#br0" timeOffset="795.002">1149 443,'314'1,"-234"11,-66-8,1-1,-1-1,0 0,1-1,-1 0,0-1,1-1,-1-1,0 0,4-1,56-25,-69 20</inkml:trace>
  <inkml:trace contextRef="#ctx0" brushRef="#br0" timeOffset="1061.286">1178 640,'28'5,"30"-3,8-2,-1-2,-7 1,-9 0,-8 0,-6 0,-4 0,-2 1,-2 0,-1 0,1 5,0 2,-5-1</inkml:trace>
</inkml:ink>
</file>

<file path=ppt/ink/ink9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532 174 0 0 0,'0'0'1218'0'0,"0"0"627"0"0,0 0 204 0 0,0 0-37 0 0,0 0-101 0 0,0 0-205 0 0,0 0-228 0 0,0 0-235 0 0,0 0-217 0 0,0 0-169 0 0,-7 5-145 0 0,-20 15-81 0 0,14 33 1382 0 0,16 204 419 0 0,-14-117-2208 0 0,-11-52-299 0 0,-22 14-1593 0 0,30-68-2042 0 0,13-26-1006 0 0,1-1-3657 0 0,0-7 5558 0 0</inkml:trace>
  <inkml:trace contextRef="#ctx0" brushRef="#br0" timeOffset="415.151">12 350 4449 0 0,'0'0'1514'0'0,"0"0"6"0"0,0 0 44 0 0,0 0 159 0 0,0 0 39 0 0,0 0-170 0 0,0 0-318 0 0,0 0-387 0 0,0 0-327 0 0,0 0-207 0 0,0 0-17 0 0,0 0 67 0 0,0 0 108 0 0,6-6 68 0 0,0 0-440 0 0,-1 1-1 0 0,0 1 1 0 0,1-1 0 0 0,0 1 0 0 0,0 0 0 0 0,0 0 0 0 0,1 1 0 0 0,-1 0 0 0 0,1 0-1 0 0,0 0 1 0 0,0 1 0 0 0,0 0 0 0 0,0 0 0 0 0,0 1 0 0 0,0 0-139 0 0,551-14 3020 0 0,-481 3-3078 0 0,16-2-499 0 0,-30 10-3252 0 0,-50 30-7963 0 0,-14-24 9671 0 0,1 3-3732 0 0</inkml:trace>
  <inkml:trace contextRef="#ctx0" brushRef="#br0" timeOffset="714.54">19 914 6801 0 0,'0'0'2465'0'0,"0"0"-794"0"0,0 0-513 0 0,0 0 35 0 0,0 0 223 0 0,0 0 135 0 0,0 0 3 0 0,0 0-184 0 0,0 0-273 0 0,0 0-234 0 0,0 0-157 0 0,35-7-97 0 0,112-22-46 0 0,0-6 819 0 0,171-9-1229 0 0,-221 31-4201 0 0,-65 6-589 0 0,-1-1-3926 0 0,-22 7 1259 0 0</inkml:trace>
  <inkml:trace contextRef="#ctx0" brushRef="#br0" timeOffset="1465.62">1 104 0 0 0,'0'0'894'0'0,"0"0"-16"0"0,0 0 17 0 0,0 0 177 0 0,0 0 233 0 0,0 0 159 0 0,0 0 54 0 0,0 0-93 0 0,0 0-202 0 0,0 0-189 0 0,0 0-149 0 0,0 0-130 0 0,0 0-55 0 0,33-10-25 0 0,108-30-43 0 0,-6 22 812 0 0,-101 19-1255 0 0,317-1-265 0 0,-257-13-1445 0 0,-33 1-2720 0 0,-23 4-1932 0 0,-25 5 1196 0 0</inkml:trace>
  <inkml:trace contextRef="#ctx0" brushRef="#br0" timeOffset="5000.191">994 862 0 0 0,'0'0'287'0'0,"0"0"645"0"0,0 0 247 0 0,0 0 225 0 0,0 0 176 0 0,0 0 6 0 0,0 0-112 0 0,0 0-219 0 0,0 0-235 0 0,0 0-177 0 0,0 0-112 0 0,0 0-46 0 0,-1-4 18 0 0,-1-10 16 0 0,1 10-36 0 0,1 4-105 0 0,0 0-132 0 0,0 0-114 0 0,0 0-87 0 0,0 0-58 0 0,-25 38 450 0 0,-5 35-349 0 0,25-59-243 0 0,1-1-1 0 0,0 1 0 0 0,2 0 1 0 0,-1 0-1 0 0,2 0 0 0 0,0 0 1 0 0,0 0-1 0 0,1 0 0 0 0,3 15-44 0 0,-2-27 83 0 0,1 1-1 0 0,0 0 0 0 0,-1-1 1 0 0,1 1-1 0 0,0-1 1 0 0,1 0-1 0 0,-1 1 0 0 0,0-1 1 0 0,1 0-1 0 0,-1 0 1 0 0,1-1-1 0 0,0 1 0 0 0,-1 0 1 0 0,1-1-1 0 0,0 0 0 0 0,0 0 1 0 0,0 1-1 0 0,0-2 1 0 0,0 1-1 0 0,0 0 0 0 0,0-1 1 0 0,0 1-1 0 0,1-1 1 0 0,-1 0-1 0 0,0 0 0 0 0,0 0 1 0 0,0-1-1 0 0,0 1 1 0 0,0-1-1 0 0,0 1 0 0 0,1-1 1 0 0,-1 0-1 0 0,-1 0 1 0 0,1-1-1 0 0,0 1 0 0 0,0 0 1 0 0,0-1-1 0 0,-1 0 1 0 0,1 0-1 0 0,-1 0 0 0 0,3-1-82 0 0,104-93 1455 0 0,-92 76-1248 0 0,0-2 0 0 0,-2 0 0 0 0,0 0 0 0 0,-2-2 0 0 0,0 0 0 0 0,8-23-207 0 0,9-42 191 0 0,-30-5-313 0 0,-4 91 69 0 0,1 1 1 0 0,0-1-1 0 0,-1 1 0 0 0,1 0 0 0 0,-1 0 0 0 0,0 0 0 0 0,1 0 1 0 0,-1 1-1 0 0,0-1 0 0 0,0 1 0 0 0,0 0 0 0 0,-1 0 0 0 0,1 1 1 0 0,0-1-1 0 0,0 1 0 0 0,0 0 0 0 0,0 0 0 0 0,0 0 0 0 0,-1 1 1 0 0,1-1-1 0 0,0 1 0 0 0,0 0 0 0 0,0 0 0 0 0,0 0 0 0 0,0 1 1 0 0,-3 1 52 0 0,-75 75-323 0 0,56-2 343 0 0,25-66 14 0 0,0 0 0 0 0,1 0 0 0 0,1 0 1 0 0,-1 0-1 0 0,2 0 0 0 0,-1 0 0 0 0,1-1 0 0 0,1 1 0 0 0,-1 0 1 0 0,2-1-1 0 0,2 7-34 0 0,0 1 76 0 0,24 45 212 0 0,-27-56-246 0 0,0 0-1 0 0,0 1 1 0 0,1-1 0 0 0,0-1-1 0 0,0 1 1 0 0,1 0 0 0 0,0-1-1 0 0,0 0 1 0 0,0 0 0 0 0,0-1-1 0 0,1 1 1 0 0,0-1 0 0 0,-1-1-1 0 0,2 1 1 0 0,-1-1-1 0 0,0 0 1 0 0,6 2-42 0 0,-2-3 53 0 0,-1 0 0 0 0,1 0 1 0 0,0-1-1 0 0,0 0 0 0 0,0-1 0 0 0,0 0 0 0 0,0-1 0 0 0,0 0 1 0 0,0 0-1 0 0,0-1 0 0 0,0-1 0 0 0,0 1 0 0 0,-1-2 0 0 0,0 1 1 0 0,1-1-1 0 0,-1-1 0 0 0,-1 1 0 0 0,1-2 0 0 0,-1 1 0 0 0,0-1 1 0 0,0 0-1 0 0,0-1 0 0 0,-1 0 0 0 0,0 0 0 0 0,0-1 0 0 0,-1 1 0 0 0,0-2 1 0 0,0 1-1 0 0,-1-1-53 0 0,7-53 393 0 0,-12 62-366 0 0,0 0 2 0 0,0 0-6 0 0,0 0-15 0 0,0 0-16 0 0,0 0-24 0 0,0 0-45 0 0,0 0-14 0 0,-7 36-247 0 0,6-30 337 0 0,0-1 0 0 0,0 1 0 0 0,1 0-1 0 0,0 0 1 0 0,0 0 0 0 0,1-1 0 0 0,-1 1-1 0 0,1 0 1 0 0,1 0 0 0 0,-1-1 0 0 0,1 1-1 0 0,0-1 1 0 0,0 1 0 0 0,0-1 0 0 0,1 0-1 0 0,0 0 1 0 0,2 3 1 0 0,-3-4 10 0 0,0 0 0 0 0,1 0-1 0 0,0 0 1 0 0,0-1 0 0 0,0 1-1 0 0,0-1 1 0 0,1 0 0 0 0,-1 0 0 0 0,1 0-1 0 0,0 0 1 0 0,0-1 0 0 0,0 1-1 0 0,0-1 1 0 0,0 0 0 0 0,0 0-1 0 0,1-1 1 0 0,-1 1 0 0 0,1-1 0 0 0,-1 0-1 0 0,1 0 1 0 0,-1 0 0 0 0,1-1-1 0 0,0 0 1 0 0,-1 0 0 0 0,5 0-10 0 0,1-2 28 0 0,0 0-1 0 0,0-1 1 0 0,0 0 0 0 0,-1 0 0 0 0,1-1 0 0 0,-1 0-1 0 0,0-1 1 0 0,0 0 0 0 0,0-1 0 0 0,-1 0 0 0 0,0 0-1 0 0,0 0 1 0 0,0-1 0 0 0,-1 0 0 0 0,0-1 0 0 0,0 0-1 0 0,4-7-27 0 0,17-15 41 0 0,43-35 58 0 0,-69 64-101 0 0,0 0 0 0 0,-1 0 0 0 0,1 0 0 0 0,0 0 0 0 0,0 0 0 0 0,0 0-1 0 0,0 1 1 0 0,0-1 0 0 0,0 1 0 0 0,0 0 0 0 0,0-1 0 0 0,0 1 0 0 0,0 0 0 0 0,0 0 0 0 0,0 0 0 0 0,0 0 0 0 0,0 1 0 0 0,0-1 0 0 0,0 1-1 0 0,0-1 1 0 0,0 1 0 0 0,0 0 0 0 0,0-1 0 0 0,0 1 0 0 0,-1 0 0 0 0,1 0 0 0 0,0 0 0 0 0,-1 1 0 0 0,1-1 0 0 0,0 0 0 0 0,-1 1 0 0 0,1-1 0 0 0,-1 1-1 0 0,0-1 1 0 0,0 1 0 0 0,1 0 0 0 0,-1-1 0 0 0,0 1 0 0 0,0 0 0 0 0,-1 0 0 0 0,1 0 0 0 0,0 0 0 0 0,-1 0 0 0 0,1 0 0 0 0,-1 0 2 0 0,5 27 14 0 0,-2-19-8 0 0,-1 0 1 0 0,0 1 0 0 0,0-1 0 0 0,-1 0 0 0 0,-1 1 0 0 0,0-1-1 0 0,0 1 1 0 0,-1-1 0 0 0,0 1 0 0 0,-1-1 0 0 0,0 0-1 0 0,0 0 1 0 0,-5 10-7 0 0,4-16-17 0 0,-1 0 0 0 0,1 0 0 0 0,-1 0 0 0 0,0 0 0 0 0,-1 0 0 0 0,1-1 0 0 0,-1 0 0 0 0,1 0 0 0 0,-1 0 0 0 0,0 0 0 0 0,0-1 0 0 0,0 0 0 0 0,0 0 1 0 0,-1 0-1 0 0,1-1 0 0 0,0 1 0 0 0,-1-2 0 0 0,1 1 0 0 0,-2 0 17 0 0,12-23-387 0 0,6 15 359 0 0,-1 1 1 0 0,1 1-1 0 0,0 0 1 0 0,1 0 0 0 0,-1 1-1 0 0,1 1 1 0 0,-1 0-1 0 0,1 0 1 0 0,0 1-1 0 0,0 1 1 0 0,0 0-1 0 0,1 0 28 0 0,15-2-8 0 0,-17 2 33 0 0,-1-1-1 0 0,0 0 1 0 0,1-1-1 0 0,-1 0 1 0 0,-1-1-1 0 0,1 0 1 0 0,0 0-1 0 0,-1-1 1 0 0,0 0-1 0 0,0-1 1 0 0,0 0-1 0 0,-1 0 1 0 0,0-1-1 0 0,0 0 1 0 0,-1 0-1 0 0,1-1 1 0 0,-2 0-1 0 0,1 0 1 0 0,0-3-25 0 0,46-81 225 0 0,-33 24-181 0 0,-13 45-48 0 0,-2 0-1 0 0,-1 0 0 0 0,-1 0 1 0 0,-1 0-1 0 0,-1-1 1 0 0,-1 1-1 0 0,-1 0 0 0 0,-1-1 1 0 0,-3-13 4 0 0,-13 13 7 0 0,10 57-429 0 0,-6 122 462 0 0,24-4 38 0 0,50 85-18 0 0,-59-235-100 0 0,-1 0 0 0 0,1 0 0 0 0,-1 0 1 0 0,0 0-1 0 0,1 0 0 0 0,-1 0 0 0 0,0 0 1 0 0,0 0-1 0 0,1 0 0 0 0,-1 0 0 0 0,0 0 1 0 0,0 0-1 0 0,0 0 0 0 0,-1 0 0 0 0,1 0 1 0 0,0 1-1 0 0,0-1 0 0 0,0 0 0 0 0,-1 0 1 0 0,1 0-1 0 0,-1 0 0 0 0,1 0 0 0 0,0 0 1 0 0,-1 0-1 0 0,0-1 0 0 0,1 1 0 0 0,-1 0 1 0 0,0 0-1 0 0,1 0 0 0 0,-1 0 0 0 0,0-1 1 0 0,0 1-1 0 0,0 0 0 0 0,0-1 1 0 0,1 1-1 0 0,-1-1 0 0 0,0 1 0 0 0,0-1 1 0 0,0 1 39 0 0,-30-1-4748 0 0,19-33-12095 0 0,12 26 14146 0 0</inkml:trace>
  <inkml:trace contextRef="#ctx0" brushRef="#br0" timeOffset="5305.742">2459 840 0 0 0,'0'0'2231'0'0,"0"0"108"0"0,0 0 118 0 0,0 0 101 0 0,0 0-100 0 0,0 0-313 0 0,0 0-407 0 0,0 0-398 0 0,0 0-301 0 0,0 0-212 0 0,0 0-151 0 0,0 0-118 0 0,0 0-96 0 0,-20 22-87 0 0,-64 66-64 0 0,11-11 712 0 0,68-70-899 0 0,4-6-117 0 0,1-1-1 0 0,0 0 0 0 0,-1 0 1 0 0,1 1-1 0 0,0-1 0 0 0,0 0 1 0 0,0 1-1 0 0,-1-1 0 0 0,1 0 1 0 0,0 1-1 0 0,0-1 0 0 0,0 1 1 0 0,0-1-1 0 0,-1 0 0 0 0,1 1 1 0 0,0-1-1 0 0,0 0 0 0 0,0 1 0 0 0,0-1 1 0 0,0 1-1 0 0,0-1 0 0 0,0 0 1 0 0,0 1-1 0 0,0-1 0 0 0,0 1 1 0 0,1-1-1 0 0,-1 0 0 0 0,0 1 1 0 0,0-1-1 0 0,0 0 0 0 0,0 1 1 0 0,1-1-1 0 0,-1 0 0 0 0,0 1 1 0 0,0-1-1 0 0,0 0 0 0 0,1 1 1 0 0,-1-1-1 0 0,0 0 0 0 0,1 1 1 0 0,-1-1-1 0 0,0 0 0 0 0,1 0 0 0 0,-1 0 1 0 0,0 1-1 0 0,1-1 0 0 0,-1 0 1 0 0,0 0-1 0 0,1 0 0 0 0,-1 0 1 0 0,1 0-1 0 0,-1 0 0 0 0,0 0 1 0 0,1 1-1 0 0,-1-1 0 0 0,1 0 1 0 0,-1 0-1 0 0,0-1 0 0 0,1 1 1 0 0,-1 0-1 0 0,0 0 0 0 0,1 0 1 0 0,0 0-7 0 0,170 33 1633 0 0,-106-4-1059 0 0,-40-11-1293 0 0,-24-17-88 0 0,-1-1-604 0 0,0 0-2152 0 0,3 0 1620 0 0,-3 0-7317 0 0,0 0 1696 0 0</inkml:trace>
  <inkml:trace contextRef="#ctx0" brushRef="#br0" timeOffset="6177.187">1673 549 0 0 0,'0'0'712'0'0,"0"0"602"0"0,0 0 450 0 0,0 0 446 0 0,0 0 196 0 0,0 0-340 0 0,0 0-479 0 0,0 0-434 0 0,0 0-321 0 0,0 0-65 0 0,0 0-39 0 0,0 0-45 0 0,-8 8-40 0 0,-42 36 480 0 0,20-22 349 0 0,31-22-1455 0 0,-1 0 0 0 0,0 0 0 0 0,0 1 1 0 0,0-1-1 0 0,0 0 0 0 0,0 0 0 0 0,1 0 0 0 0,-1 1 0 0 0,0-1 0 0 0,0 0 0 0 0,0 0 0 0 0,0 1 1 0 0,0-1-1 0 0,0 0 0 0 0,0 0 0 0 0,0 0 0 0 0,0 1 0 0 0,0-1 0 0 0,0 0 0 0 0,0 0 0 0 0,0 1 1 0 0,0-1-1 0 0,0 0 0 0 0,0 0 0 0 0,0 1 0 0 0,0-1 0 0 0,0 0 0 0 0,-1 0 0 0 0,1 0 0 0 0,0 1 1 0 0,0-1-1 0 0,0 0 0 0 0,0 0 0 0 0,0 0 0 0 0,-1 1 0 0 0,1-1 0 0 0,0 0 0 0 0,0 0 0 0 0,0 0 1 0 0,0 0-1 0 0,-1 0 0 0 0,1 1 0 0 0,0-1 0 0 0,0 0-17 0 0,22-2 666 0 0,-1-11 196 0 0,-31 8-1737 0 0,5 8-1032 0 0,0 1-6526 0 0,4-4-2093 0 0</inkml:trace>
</inkml:ink>
</file>

<file path=ppt/ink/ink9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3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 4017 0 0,'0'0'1999'0'0,"0"0"-103"0"0,0 0-10 0 0,0 0 84 0 0,0 0 18 0 0,0 0-146 0 0,0 0-335 0 0,0 0-380 0 0,0 0-314 0 0,0 0-224 0 0,0 0-120 0 0,3-5 335 0 0,-2 43 603 0 0,6 183 248 0 0,0-34-1644 0 0,-6-136-1957 0 0,-1-39-3781 0 0,-1-1-5259 0 0,1-11 5665 0 0</inkml:trace>
  <inkml:trace contextRef="#ctx0" brushRef="#br0" timeOffset="243.02">1 517 0 0 0,'0'0'1919'0'0,"0"0"-52"0"0,0 0 99 0 0,0 0 241 0 0,0 0 180 0 0,0 0-73 0 0,0 0-248 0 0,0 0-290 0 0,0 0-327 0 0,0 0-243 0 0,0 0-192 0 0,0 0-186 0 0,0 0-144 0 0,30 3-142 0 0,100 5-122 0 0,-25-23 174 0 0,-75 5-475 0 0,129-23-285 0 0,-91 29-3758 0 0,-52 14-9015 0 0,-12-5 6610 0 0</inkml:trace>
  <inkml:trace contextRef="#ctx0" brushRef="#br0" timeOffset="666.502">78 786 5377 0 0,'0'0'1910'0'0,"0"0"-190"0"0,0 0 18 0 0,0 0 44 0 0,0 0-149 0 0,0 0-271 0 0,0 0-248 0 0,0 0-202 0 0,0 0-187 0 0,33-14-158 0 0,100-43-123 0 0,-58 37 354 0 0,-74 20-782 0 0,0 0 0 0 0,1 0 0 0 0,-1 0 0 0 0,1 0 0 0 0,-1 0-1 0 0,0 0 1 0 0,1 1 0 0 0,-1-1 0 0 0,0 1 0 0 0,1-1 0 0 0,-1 1 0 0 0,0-1 0 0 0,0 1 0 0 0,0 0 0 0 0,1-1 0 0 0,-1 1 0 0 0,0 0 0 0 0,0 0 0 0 0,0 0 0 0 0,0 0 0 0 0,0 0 0 0 0,0 0 0 0 0,0 0 0 0 0,-1 0 0 0 0,1 0 0 0 0,0 1 0 0 0,-1-1 0 0 0,1 0 0 0 0,-1 0 0 0 0,1 1 0 0 0,-1-1 0 0 0,1 0 0 0 0,-1 1 0 0 0,0-1 0 0 0,0 1 0 0 0,0-1 0 0 0,0 0 0 0 0,0 1 0 0 0,0-1 0 0 0,0 0 0 0 0,0 1 0 0 0,0-1 0 0 0,-1 1 0 0 0,1-1 0 0 0,-1 0 0 0 0,1 1 0 0 0,-1-1 0 0 0,1 0 0 0 0,-1 0 0 0 0,0 0 0 0 0,0 2-17 0 0,-1 5 43 0 0,-1 0-1 0 0,0 0 1 0 0,0 0-1 0 0,-1-1 1 0 0,1 1-1 0 0,-2-1 1 0 0,1 0-1 0 0,-1 0 1 0 0,0 0-1 0 0,-1-1 1 0 0,0 1-42 0 0,-14 19 49 0 0,-93 125 84 0 0,72-92 161 0 0,41-57-263 0 0,0 1 1 0 0,0-1 0 0 0,1 1 0 0 0,-1-1 0 0 0,1 1 0 0 0,0-1 0 0 0,0 1-1 0 0,0-1 1 0 0,0 0 0 0 0,0 0 0 0 0,0 1 0 0 0,1-1 0 0 0,-1 0-1 0 0,1 0 1 0 0,-1 0 0 0 0,1 0 0 0 0,0 0 0 0 0,0-1 0 0 0,0 1-1 0 0,0-1 1 0 0,0 1 0 0 0,0-1 0 0 0,0 0 0 0 0,1 1 0 0 0,-1-1-1 0 0,0 0 1 0 0,1-1 0 0 0,-1 1 0 0 0,0 0 0 0 0,1-1 0 0 0,-1 1-1 0 0,1-1 1 0 0,0 0 0 0 0,-1 0 0 0 0,1 0 0 0 0,-1 0 0 0 0,1 0-1 0 0,-1 0 1 0 0,2-1-32 0 0,87-18-451 0 0,-38-14-3189 0 0,-33 19 181 0 0,-6 3-2354 0 0,1 0-3894 0 0</inkml:trace>
  <inkml:trace contextRef="#ctx0" brushRef="#br0" timeOffset="1340.966">635 1007 4185 0 0,'0'0'3077'0'0,"0"0"-1541"0"0,0 0-401 0 0,0 0 286 0 0,0 0 361 0 0,0 0 71 0 0,0 0-266 0 0,0 0-358 0 0,0 0-347 0 0,0 0-225 0 0,0 0-83 0 0,0 0-1 0 0,0 0 30 0 0,18-27 14 0 0,54-88-2 0 0,43-53 1081 0 0,19-19-1207 0 0,5-3-315 0 0,-119 167-279 0 0,-19 23 45 0 0,-1 45-2 0 0,-3 1 1 0 0,-1-1-1 0 0,-2 0 0 0 0,-7 24 62 0 0,6 63-42 0 0,7-129 40 0 0,0-1 1 0 0,1 1 0 0 0,-1 0 0 0 0,1-1 0 0 0,0 1 0 0 0,0 0 0 0 0,0-1 0 0 0,0 1 0 0 0,1-1 0 0 0,-1 0 0 0 0,1 1 0 0 0,-1-1 0 0 0,1 0 0 0 0,0 0 0 0 0,0 0 0 0 0,0 0 0 0 0,0 0 0 0 0,0 0 0 0 0,0-1 0 0 0,0 1 0 0 0,1-1 0 0 0,-1 1 0 0 0,0-1 0 0 0,1 0 0 0 0,0 0 0 0 0,-1 0 0 0 0,1 0 0 0 0,-1-1-1 0 0,1 1 1 0 0,0-1 0 0 0,0 1 0 0 0,-1-1 0 0 0,1 0 0 0 0,0 0 0 0 0,0 0 0 0 0,-1-1 0 0 0,1 1 0 0 0,0 0 0 0 0,0-1 0 0 0,-1 0 0 0 0,1 0 0 0 0,-1 0 0 0 0,1 0 0 0 0,-1 0 0 0 0,1 0 0 0 0,-1-1 0 0 0,0 1 0 0 0,1-1 0 0 0,-1 0 1 0 0,124-99-5 0 0,-8-57-101 0 0,-34 26-25 0 0,-76 171 11 0 0,-33 146 418 0 0,20-132-266 0 0,-5 177-83 0 0,25-153-1013 0 0,14-54-3039 0 0,-4-20-7009 0 0,-21-3 3294 0 0</inkml:trace>
  <inkml:trace contextRef="#ctx0" brushRef="#br0" timeOffset="2105.372">1865 503 3529 0 0,'0'0'2350'0'0,"0"0"-122"0"0,0 0 49 0 0,0 0 56 0 0,0 0-95 0 0,0 0-320 0 0,0 0-460 0 0,0 0-429 0 0,0 0-322 0 0,0 0-240 0 0,0 0-139 0 0,0 0-73 0 0,0 0-101 0 0,-4 19 466 0 0,11 285 711 0 0,-7-212 684 0 0,1-125-1741 0 0,1 0 0 0 0,1 0-1 0 0,1 0 1 0 0,3 1 0 0 0,2-6-274 0 0,24-113 193 0 0,70-113 15 0 0,-76 224-167 0 0,-27 40-43 0 0,0-1-1 0 0,1 1 1 0 0,-1 0-1 0 0,1 0 1 0 0,-1-1-1 0 0,1 1 1 0 0,-1 0-1 0 0,0 0 1 0 0,1 0-1 0 0,-1 0 1 0 0,1 0-1 0 0,-1 0 1 0 0,1 0-1 0 0,-1 0 1 0 0,1 0-1 0 0,-1 0 1 0 0,1 0-1 0 0,-1 0 1 0 0,1 0-1 0 0,-1 0 1 0 0,1 0-1 0 0,-1 0 1 0 0,1 0-1 0 0,-1 0 1 0 0,0 1-1 0 0,1-1 1 0 0,-1 0-1 0 0,1 0 1 0 0,-1 1-1 0 0,0-1 1 0 0,1 0-1 0 0,-1 1 1 0 0,1-1-1 0 0,-1 0 1 0 0,0 1-1 0 0,0-1 1 0 0,1 0-1 0 0,-1 1 1 0 0,0-1-1 0 0,0 1 1 0 0,1-1-1 0 0,-1 1 1 0 0,0-1-1 0 0,0 1 1 0 0,0-1-1 0 0,0 0 1 0 0,0 1-1 0 0,1-1 1 0 0,-1 1-1 0 0,0-1 1 0 0,0 1-1 0 0,0-1 1 0 0,0 1-1 0 0,-1-1 1 0 0,1 1-1 0 0,0-1 1 0 0,0 1-1 0 0,0-1 1 0 0,0 1-1 0 0,0-1 1 0 0,-1 1-1 0 0,1-1 4 0 0,1 4 24 0 0,5 19-17 0 0,-1 0 1 0 0,-1-1-1 0 0,-1 1 0 0 0,-2 1 1 0 0,0-1-1 0 0,-1 0 0 0 0,-3 15-8 0 0,2 22-62 0 0,13-18-3465 0 0,1-39-2509 0 0,5-2-5056 0 0,-17-1 4832 0 0</inkml:trace>
  <inkml:trace contextRef="#ctx0" brushRef="#br0" timeOffset="3616.175">2326 208 0 0 0,'0'0'1339'0'0,"0"0"164"0"0,0 0-1 0 0,0 0-87 0 0,0 0-74 0 0,0 0-73 0 0,0 1 750 0 0,-1 1 13823 0 0,1-1-13840 0 0,0-1-3933 0 0,1 0 2003 0 0,-1 0-4 0 0,0 0-38 0 0,21-1 246 0 0,49-13-97 0 0,1 14-151 0 0,-70 2-30 0 0,1 0 0 0 0,-1 1 0 0 0,1-1 0 0 0,-1 0-1 0 0,0 1 1 0 0,0-1 0 0 0,0 1 0 0 0,-1-1 0 0 0,1 1 0 0 0,0-1 0 0 0,-1 1 0 0 0,0 0-1 0 0,1-1 1 0 0,-1 1 0 0 0,0 0 0 0 0,-1-1 0 0 0,1 1 0 0 0,0-1 0 0 0,-1 1-1 0 0,1 0 1 0 0,-1-1 0 0 0,0 1 0 0 0,-1 1 3 0 0,-67 96 117 0 0,35-57-107 0 0,23-28-14 0 0,9-14 3 0 0,0 1 1 0 0,1-1-1 0 0,0 0 1 0 0,-1 1-1 0 0,1-1 1 0 0,0 1-1 0 0,0-1 1 0 0,0 1 0 0 0,0 0-1 0 0,0 0 1 0 0,0-1-1 0 0,0 1 1 0 0,0 0-1 0 0,1 0 1 0 0,-1 0-1 0 0,1 0 1 0 0,-1 0-1 0 0,1 0 1 0 0,0 0-1 0 0,0 0 1 0 0,0 0 0 0 0,0 0-1 0 0,0 0 1 0 0,0 0-1 0 0,1 0 1 0 0,0 1 0 0 0,56 8 456 0 0,-47-11-335 0 0,7-1-17 0 0,-1 0 0 0 0,1-1 0 0 0,-1 0 0 0 0,0-2 0 0 0,0 0 0 0 0,0-1 0 0 0,0 0 0 0 0,-1-1 0 0 0,1-1-104 0 0,10 0-335 0 0,-16 7-2842 0 0,-9 7-8492 0 0,-1-7-141 0 0</inkml:trace>
</inkml:ink>
</file>

<file path=ppt/ink/ink9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45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1 677 6081 0 0,'0'0'3344'0'0,"0"0"-2256"0"0,0 0-731 0 0,0 0-21 0 0,0 0 335 0 0,0 0 388 0 0,0 0 155 0 0,0 0-35 0 0,0 0-191 0 0,33-16-240 0 0,104-48-129 0 0,-106 49-175 0 0,0-1 0 0 0,-1-1 0 0 0,-1-2 0 0 0,-1-1 0 0 0,0-1 0 0 0,16-18-444 0 0,5-3 526 0 0,29-28-20 0 0,-3-3 0 0 0,-4-3-1 0 0,17-29-505 0 0,-17 21 377 0 0,-49 95-155 0 0,-3 59 277 0 0,-15-44-422 0 0,-2 0 0 0 0,-1 1 0 0 0,-1-1 0 0 0,-2 0 0 0 0,0 1 0 0 0,-2-1 0 0 0,-1 0 0 0 0,0-1 0 0 0,-2 1 0 0 0,-2-1 0 0 0,0 0 0 0 0,-1-1 0 0 0,-10 16-77 0 0,16-29 19 0 0,-8 15 10 0 0,0-1 1 0 0,-1 0-1 0 0,-2-1 0 0 0,0-1 0 0 0,-2-1 0 0 0,0 0 1 0 0,-2-1-1 0 0,0-1 0 0 0,-1 0 0 0 0,-10 5-29 0 0,11-9-6 0 0,10-6-7 0 0,0-1-1 0 0,-1-1 1 0 0,0 0 0 0 0,-1 0 0 0 0,0-1 0 0 0,0 0 0 0 0,0-1 0 0 0,-1 0 0 0 0,0-1 0 0 0,0 0 0 0 0,-1-1 0 0 0,1 0 0 0 0,-1-1 0 0 0,0 0 0 0 0,-6-1 13 0 0,16-4-163 0 0,0 0 0 0 0,1 0 1 0 0,-1-1-1 0 0,1 1 0 0 0,-1-1 1 0 0,1 0-1 0 0,0 0 0 0 0,0 0 1 0 0,0 0-1 0 0,1 0 0 0 0,-1 0 1 0 0,1 0-1 0 0,-1-1 0 0 0,1 1 1 0 0,0-1-1 0 0,0 1 0 0 0,1-1 1 0 0,-1 1-1 0 0,1-1 0 0 0,0 1 1 0 0,0-1-1 0 0,0 1 0 0 0,0-1 1 0 0,0 1-1 0 0,1-1 1 0 0,0 1-1 0 0,-1-1 0 0 0,1 1 1 0 0,1-1-1 0 0,-1 0 163 0 0,33-69-7517 0 0,-11 32-1438 0 0,-18 26 5708 0 0</inkml:trace>
  <inkml:trace contextRef="#ctx0" brushRef="#br0" timeOffset="325.053">1337 172 5681 0 0,'0'0'2827'0'0,"0"0"-554"0"0,0 0-495 0 0,0 0-251 0 0,0 0-151 0 0,0 0-165 0 0,0 0-163 0 0,0 0-158 0 0,0 0-154 0 0,-36 33-144 0 0,-114 104-108 0 0,79-48 113 0 0,63-72-476 0 0,-32 109 484 0 0,39-121-600 0 0,1-1 0 0 0,0 1-1 0 0,0 0 1 0 0,0-1-1 0 0,0 1 1 0 0,1-1 0 0 0,0 1-1 0 0,0-1 1 0 0,0 1 0 0 0,0-1-1 0 0,1 1 1 0 0,0-1-1 0 0,0 0 1 0 0,0 0 0 0 0,0 0-1 0 0,1 0 1 0 0,-1 0 0 0 0,1-1-1 0 0,0 1 1 0 0,0-1 0 0 0,1 1-1 0 0,-1-1 1 0 0,1 0-1 0 0,-1-1 1 0 0,1 1 0 0 0,0 0-1 0 0,2 0-4 0 0,6 2 51 0 0,-1 0 0 0 0,1-1-1 0 0,1 0 1 0 0,-1-1-1 0 0,0-1 1 0 0,1 0 0 0 0,0 0-1 0 0,-1-1 1 0 0,1-1-1 0 0,0 0 1 0 0,-1-1 0 0 0,1 0-1 0 0,-1-1 1 0 0,1-1-1 0 0,-1 0 1 0 0,0 0 0 0 0,0-1-1 0 0,0-1 1 0 0,10-5-51 0 0,-12 6 109 0 0,0-1 1 0 0,0 0 0 0 0,-1 0-1 0 0,1-1 1 0 0,-1 0-1 0 0,-1-1 1 0 0,1 0 0 0 0,-1-1-1 0 0,-1 1 1 0 0,1-2-1 0 0,-1 1 1 0 0,0-1-1 0 0,-1 0 1 0 0,0 0 0 0 0,-1 0-1 0 0,0-1 1 0 0,0 0-1 0 0,-1 0 1 0 0,0-1-1 0 0,-1 1 1 0 0,0-1 0 0 0,-1 1-1 0 0,0-1 1 0 0,0-10-110 0 0,-3 14-37 0 0,0 0-1 0 0,0 0 1 0 0,-1 0 0 0 0,0 0-1 0 0,-1 0 1 0 0,0 1 0 0 0,0-1 0 0 0,0 1-1 0 0,0 0 1 0 0,-1 0 0 0 0,0 0 0 0 0,-1 0-1 0 0,1 1 1 0 0,-1-1 0 0 0,0 1 0 0 0,-1 0-1 0 0,1 1 1 0 0,-1-1 0 0 0,0 1 0 0 0,0 0-1 0 0,0 1 1 0 0,0-1 0 0 0,-1 1 0 0 0,1 1-1 0 0,-1-1 38 0 0,4 2-58 0 0,-62-16-2888 0 0,43 17-594 0 0,3 2-3630 0 0,13 1-3647 0 0</inkml:trace>
</inkml:ink>
</file>

<file path=ppt/ink/ink9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48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8 223 9266 0 0,'0'0'1711'0'0,"0"0"-83"0"0,0 0-195 0 0,0 0-65 0 0,0 0-13 0 0,0 0-113 0 0,0 0-237 0 0,0 0-302 0 0,0 0-294 0 0,0 0-171 0 0,0 0-50 0 0,0 10 32 0 0,0 555 1333 0 0,-7-452-1471 0 0,7-112-42 0 0,0-1 77 0 0,0 0 145 0 0,0 0 171 0 0,0-8 746 0 0,25-81 44 0 0,133-351-382 0 0,-144 398-821 0 0,-3 7 0 0 0,0 0 1 0 0,3 1-1 0 0,1 1 1 0 0,1 0 0 0 0,1 1-1 0 0,18-22-20 0 0,7 13 35 0 0,-41 41-35 0 0,1 0 1 0 0,-1 1-1 0 0,1-1 1 0 0,-1 0-1 0 0,1 1 0 0 0,-1-1 1 0 0,1 1-1 0 0,-1 0 1 0 0,1 0-1 0 0,-1-1 1 0 0,0 1-1 0 0,1 0 1 0 0,-1 0-1 0 0,0 0 1 0 0,0 0-1 0 0,0 0 1 0 0,0 1-1 0 0,0-1 1 0 0,0 0-1 0 0,0 0 0 0 0,0 1 1 0 0,0-1-1 0 0,-1 1 1 0 0,1-1-1 0 0,0 1 1 0 0,-1-1-1 0 0,1 1 1 0 0,-1-1-1 0 0,0 1 1 0 0,1-1-1 0 0,-1 1 1 0 0,0-1-1 0 0,0 1 1 0 0,0 1-1 0 0,4 9-10 0 0,39 123 86 0 0,-9-71-66 0 0,-31-62-85 0 0,0 0 0 0 0,1 0 0 0 0,-1 0 1 0 0,1-1-1 0 0,-1 1 0 0 0,1-1 0 0 0,0 0 0 0 0,-1 0 1 0 0,1 0-1 0 0,0 0 0 0 0,0-1 0 0 0,0 0 1 0 0,0 0-1 0 0,0 0 0 0 0,0 0 0 0 0,0 0 0 0 0,0-1 1 0 0,-1 0-1 0 0,1 1 0 0 0,0-1 0 0 0,0-1 0 0 0,0 1 75 0 0,54-23-7675 0 0,-34 12-444 0 0,-15 8-1207 0 0</inkml:trace>
  <inkml:trace contextRef="#ctx0" brushRef="#br0" timeOffset="714.025">720 470 11098 0 0,'0'0'2238'0'0,"0"0"-488"0"0,0 0-226 0 0,0 0-26 0 0,0 0-130 0 0,0 0-229 0 0,0 0-269 0 0,0 0-276 0 0,0 0-222 0 0,0 0-123 0 0,0 0 40 0 0,0 0 62 0 0,0 0 78 0 0,9 0 46 0 0,51-7 273 0 0,126-34 836 0 0,34 16-1108 0 0,-98 24-420 0 0,-121 1-40 0 0,-1 0 3 0 0,0 0 20 0 0,0 0 57 0 0,-22-7 251 0 0,-2-7-329 0 0,1 0 0 0 0,1-1 1 0 0,0-2-1 0 0,0 0 1 0 0,2-1-1 0 0,-6-8-18 0 0,-64-36 47 0 0,88 61-48 0 0,0 1 1 0 0,1-1-1 0 0,-1 1 0 0 0,0-1 0 0 0,0 1 1 0 0,1 0-1 0 0,-1 0 0 0 0,0 0 0 0 0,0 0 1 0 0,1 0-1 0 0,-1 0 0 0 0,0 0 1 0 0,0 1-1 0 0,1-1 0 0 0,-1 1 0 0 0,0-1 1 0 0,1 1-1 0 0,-1 0 0 0 0,0-1 1 0 0,1 1-1 0 0,-1 0 0 0 0,1 0 0 0 0,0 0 1 0 0,-1 0-1 0 0,1 0 0 0 0,0 1 1 0 0,-1-1-1 0 0,1 0 0 0 0,0 1 0 0 0,0-1 1 0 0,0 0-1 0 0,0 1 0 0 0,0 0 1 0 0,1-1-1 0 0,-1 1 0 0 0,0 0 1 0 0,-24 62-14 0 0,-8 115-58 0 0,25 57-143 0 0,8-235 214 0 0,-1-1 0 0 0,1 1-1 0 0,0-1 1 0 0,-1 1 0 0 0,1 0-1 0 0,0-1 1 0 0,-1 1 0 0 0,1 0-1 0 0,0-1 1 0 0,0 1 0 0 0,0 0-1 0 0,0 0 1 0 0,0-1 0 0 0,0 1-1 0 0,0 0 1 0 0,0-1 0 0 0,0 1 0 0 0,0 0-1 0 0,0 0 1 0 0,0-1 0 0 0,0 1-1 0 0,1 0 1 0 0,-1-1 0 0 0,0 1-1 0 0,0 0 1 0 0,1-1 0 0 0,-1 1-1 0 0,0-1 1 0 0,1 1 0 0 0,-1 0-1 0 0,1-1 1 0 0,-1 1 0 0 0,1-1-1 0 0,-1 1 1 0 0,1-1 0 0 0,-1 1-1 0 0,1-1 1 0 0,0 0 0 0 0,-1 1 0 0 0,1-1-1 0 0,0 0 1 0 0,-1 1 0 0 0,1-1-1 0 0,0 0 1 0 0,-1 0 0 0 0,1 0-1 0 0,0 1 1 0 0,-1-1 0 0 0,1 0-1 0 0,0 0 1 0 0,0 0 0 0 0,-1 0-1 0 0,1 0 1 0 0,0-1 0 0 0,-1 1-1 0 0,1 0 1 0 0,0 0 0 0 0,-1 0 0 0 0,1 0-1 0 0,0-1 2 0 0,34-32 64 0 0,-29 26-25 0 0,79-88 68 0 0,-19 14-114 0 0,23-35-952 0 0,-22 48-7126 0 0,-55 58 684 0 0,-1 5-3733 0 0</inkml:trace>
  <inkml:trace contextRef="#ctx0" brushRef="#br0" timeOffset="1459.657">1665 256 632 0 0,'0'0'2666'0'0,"0"0"-511"0"0,0 0-118 0 0,0 0 122 0 0,0 0 111 0 0,0 0-190 0 0,0 0-416 0 0,0 0-446 0 0,0 0-389 0 0,0 0-268 0 0,0 0-144 0 0,0 0-57 0 0,0 0 47 0 0,-4 11 60 0 0,-28 70 534 0 0,-6 12 106 0 0,-95 174-79 0 0,97-167-852 0 0,47-115 510 0 0,60-81 439 0 0,29-44-372 0 0,42-145-112 0 0,-117 219-446 0 0,-50 154-349 0 0,-25 102 197 0 0,46-50-187 0 0,5-135 137 0 0,0 0 0 0 0,0-1 1 0 0,1 1-1 0 0,-1 0 0 0 0,1-1 0 0 0,0 0 0 0 0,1 1 1 0 0,-1-1-1 0 0,1 0 0 0 0,-1 0 0 0 0,1-1 1 0 0,0 1-1 0 0,1 0 0 0 0,-1-1 0 0 0,1 0 0 0 0,-1 0 1 0 0,1 0-1 0 0,0 0 0 0 0,0-1 0 0 0,1 1 0 0 0,-1-1 1 0 0,0 0-1 0 0,1 0 0 0 0,-1-1 0 0 0,1 1 0 0 0,-1-1 1 0 0,1 0-1 0 0,0 0 0 0 0,0-1 0 0 0,-1 1 1 0 0,1-1-1 0 0,0 0 0 0 0,3-1 7 0 0,3 1 42 0 0,0-1 0 0 0,0-1 0 0 0,0 0 1 0 0,-1 0-1 0 0,1-1 0 0 0,-1 0 0 0 0,1-1 0 0 0,-1-1 0 0 0,0 1 0 0 0,-1-2 1 0 0,1 1-1 0 0,-1-1 0 0 0,0 0 0 0 0,0-1 0 0 0,-1 0 0 0 0,0-1 0 0 0,0 0 1 0 0,-1 0-1 0 0,0 0 0 0 0,0-1 0 0 0,-1 0-42 0 0,7-10 112 0 0,-1 0-1 0 0,-2-1 1 0 0,0 0-1 0 0,0 0 0 0 0,-2-1 1 0 0,-1 0-1 0 0,0-1 1 0 0,-2 0-1 0 0,3-19-111 0 0,2-47 203 0 0,-10 70-5093 0 0,1-2-5262 0 0,-1 20-1532 0 0</inkml:trace>
  <inkml:trace contextRef="#ctx0" brushRef="#br0" timeOffset="4909.059">2330 186 4217 0 0,'0'0'1874'0'0,"0"0"-209"0"0,0 0 26 0 0,0 0 162 0 0,0 0-16 0 0,0 0-302 0 0,0 0-421 0 0,0 0-382 0 0,0 0-274 0 0,0 0-168 0 0,0 0-71 0 0,6-5 251 0 0,0 37 844 0 0,23 306 814 0 0,-29-184-1360 0 0,6-159 2136 0 0,0-53-2003 0 0,20-31-650 0 0,-7 22-154 0 0,2 1-1 0 0,4 0 1 0 0,7-10-97 0 0,2 7 42 0 0,67-111 171 0 0,-101 178-207 0 0,1 0-1 0 0,0 0 1 0 0,0 1 0 0 0,0-1 0 0 0,0 0 0 0 0,1 1-1 0 0,-1-1 1 0 0,0 1 0 0 0,1 0 0 0 0,-1-1 0 0 0,1 1-1 0 0,-1 0 1 0 0,1 0 0 0 0,-1 0 0 0 0,1 0 0 0 0,0 0-1 0 0,0 0 1 0 0,-1 1 0 0 0,1-1 0 0 0,0 0 0 0 0,0 1-1 0 0,0 0 1 0 0,0-1 0 0 0,0 1 0 0 0,0 0 0 0 0,0 0-1 0 0,0 0 1 0 0,-1 0 0 0 0,1 0 0 0 0,0 1 0 0 0,0-1-1 0 0,0 0 1 0 0,0 1 0 0 0,0 0 0 0 0,0-1 0 0 0,-1 1-1 0 0,1 0 1 0 0,0 0 0 0 0,0 0 0 0 0,-1 0 0 0 0,1 0 0 0 0,-1 0-1 0 0,1 1 1 0 0,-1-1 0 0 0,0 0 0 0 0,1 1 0 0 0,-1-1-1 0 0,0 1 1 0 0,0-1 0 0 0,0 1 0 0 0,0 0-6 0 0,7 13 9 0 0,-1 0 0 0 0,0 0-1 0 0,-1 1 1 0 0,-1 0 0 0 0,-1 0 0 0 0,0 0 0 0 0,-1 1 0 0 0,0-1 0 0 0,-1 11-9 0 0,14 15 555 0 0,-1-27-4095 0 0,-5-14-1856 0 0,0-8-3436 0 0,-6 3-1097 0 0</inkml:trace>
</inkml:ink>
</file>

<file path=ppt/ink/ink9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1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70 424 6161 0 0,'0'0'1475'0'0,"0"0"-173"0"0,0 0 32 0 0,0 0 226 0 0,0 0 187 0 0,0 0-33 0 0,0 0-217 0 0,0 0-304 0 0,0 0-301 0 0,0 0-212 0 0,0 0-147 0 0,-11 0 2848 0 0,-4 52-2238 0 0,-8 6-590 0 0,5 72 104 0 0,18-106-598 0 0,-1-10-37 0 0,0 0-1 0 0,1 0 1 0 0,0 1-1 0 0,1-1 1 0 0,1 0 0 0 0,0-1-1 0 0,1 1 1 0 0,1 0-1 0 0,0-1 1 0 0,0 1-1 0 0,2-1 1 0 0,-1 0 0 0 0,6 7-22 0 0,-9-16 21 0 0,0 0 0 0 0,1 0 0 0 0,0 0 0 0 0,0-1 1 0 0,0 1-1 0 0,0 0 0 0 0,0-1 0 0 0,1 0 1 0 0,-1 0-1 0 0,1 0 0 0 0,0 0 0 0 0,0-1 0 0 0,0 1 1 0 0,0-1-1 0 0,1 0 0 0 0,-1 0 0 0 0,1-1 1 0 0,-1 1-1 0 0,1-1 0 0 0,-1 0 0 0 0,1 0 0 0 0,0-1 1 0 0,2 1-22 0 0,3-1 76 0 0,0 0 1 0 0,0 0-1 0 0,-1-1 1 0 0,1 0-1 0 0,0-1 1 0 0,0 0 0 0 0,0 0-1 0 0,-1-1 1 0 0,1-1-1 0 0,8-3-76 0 0,-3 0 74 0 0,-1-1 0 0 0,0 0 0 0 0,0-1 1 0 0,0-1-1 0 0,-1 0 0 0 0,-1 0 0 0 0,0-2 0 0 0,0 1 0 0 0,1-4-74 0 0,46-63 289 0 0,5-47-102 0 0,-57 106-177 0 0,0 0 0 0 0,2 0 0 0 0,0 1 0 0 0,1 0 0 0 0,0 1 0 0 0,1 0-1 0 0,10-10-9 0 0,9-6-5 0 0,-23 28 1 0 0,-6 4 1 0 0,-1 0-1 0 0,1 0 1 0 0,-1 0 0 0 0,1 0 0 0 0,-1 1 0 0 0,1-1 0 0 0,-1 0 0 0 0,1 0 0 0 0,0 1 0 0 0,0-1 0 0 0,-1 0 0 0 0,1 1 0 0 0,0-1 0 0 0,0 0-1 0 0,0 1 1 0 0,0 0 0 0 0,-1-1 0 0 0,1 1 0 0 0,0-1 0 0 0,0 1 0 0 0,0 0 0 0 0,0 0 0 0 0,0-1 0 0 0,0 1 0 0 0,0 0 0 0 0,0 0 0 0 0,0 0-1 0 0,0 0 1 0 0,0 0 0 0 0,0 0 0 0 0,0 1 0 0 0,0-1 0 0 0,0 0 0 0 0,0 0 0 0 0,0 1 0 0 0,0-1 0 0 0,0 1 0 0 0,0-1 0 0 0,-1 0 0 0 0,1 1-1 0 0,0 0 1 0 0,0-1 0 0 0,0 1 0 0 0,-1 0 0 0 0,1-1 0 0 0,0 1 0 0 0,-1 0 0 0 0,1 0 0 0 0,0-1 0 0 0,-1 1 0 0 0,1 1 3 0 0,25 96-38 0 0,-40 43 121 0 0,-19-30-10 0 0,-27 28-35 0 0,45-104-88 0 0,11-23 12 0 0,10-22 12 0 0,47-54 66 0 0,126-166-22 0 0,-93 131-13 0 0,-41 69-78 0 0,-44 30 43 0 0,-1 20-27 0 0,-1 2 52 0 0,0-1-1 0 0,-2 1 0 0 0,-1-1 1 0 0,0 0-1 0 0,-2 0 1 0 0,-6 18 5 0 0,2 79 16 0 0,12-117-21 0 0,0 1 0 0 0,0-1 1 0 0,0 0-1 0 0,0 0 1 0 0,0 0-1 0 0,0 0 0 0 0,0 0 1 0 0,1 0-1 0 0,-1 0 0 0 0,0-1 1 0 0,1 1-1 0 0,-1-1 0 0 0,0 1 1 0 0,1-1-1 0 0,-1 0 1 0 0,0 0-1 0 0,1 0 0 0 0,-1-1 1 0 0,0 1-1 0 0,1 0 0 0 0,1-1 5 0 0,60-36-50 0 0,26-48 110 0 0,39-54-119 0 0,-101 128 2 0 0,-27 26-2 0 0,-1 204 194 0 0,32-151-193 0 0,-7-52-624 0 0,-1-24-6376 0 0,-18-3-4439 0 0,-5 6 2531 0 0</inkml:trace>
  <inkml:trace contextRef="#ctx0" brushRef="#br0" timeOffset="358.854">206 59 7202 0 0,'0'0'4978'0'0,"0"0"-2612"0"0,0 0-635 0 0,0 0-45 0 0,0 0-143 0 0,0 0-213 0 0,0 0-261 0 0,0 0-228 0 0,0 0-207 0 0,0 0-200 0 0,0 0-172 0 0,0 0-109 0 0,0 0-57 0 0,-4 0-49 0 0,0-1 14 0 0,-6-1-302 0 0,24 2-934 0 0,12 2-3938 0 0,-14 0-2587 0 0,-5 1-2504 0 0</inkml:trace>
  <inkml:trace contextRef="#ctx0" brushRef="#br0" timeOffset="2488.553">1591 626 5001 0 0,'0'0'3737'0'0,"0"0"-1938"0"0,0 0-521 0 0,0 0 114 0 0,0 0 124 0 0,0 0 67 0 0,0 0-101 0 0,0 0-271 0 0,0 0-342 0 0,0 0-275 0 0,0 0-136 0 0,0 0 15 0 0,0 0 83 0 0,2 18 9 0 0,21 135 809 0 0,-5-44-529 0 0,-9-60-634 0 0,-3 1-1 0 0,-2 0 1 0 0,-2 0 0 0 0,-3 26-211 0 0,0-24 73 0 0,2-45-56 0 0,-1 1 0 0 0,0 0-1 0 0,0-1 1 0 0,0 1-1 0 0,-1-1 1 0 0,-1 1-1 0 0,1 0 1 0 0,-1-1-1 0 0,-1 0 1 0 0,1 0-1 0 0,-1 1 1 0 0,0-1-1 0 0,-1-1 1 0 0,0 1 0 0 0,-1 0-17 0 0,0 1 7 0 0,5-8 6 0 0,0-1-1 0 0,0 1 1 0 0,0 0 0 0 0,-1-1 0 0 0,1 1 0 0 0,0 0-1 0 0,0-1 1 0 0,-1 1 0 0 0,1 0 0 0 0,0 0 0 0 0,0-1 0 0 0,-1 1-1 0 0,1 0 1 0 0,0 0 0 0 0,-1-1 0 0 0,1 1 0 0 0,0 0-1 0 0,-1 0 1 0 0,1 0 0 0 0,0 0 0 0 0,-1-1 0 0 0,1 1 0 0 0,0 0-1 0 0,-1 0 1 0 0,1 0 0 0 0,-1 0 0 0 0,1 0 0 0 0,0 0-1 0 0,-1 0 1 0 0,1 0 0 0 0,0 0 0 0 0,-1 0 0 0 0,1 0 0 0 0,-1 0-1 0 0,1 0 1 0 0,0 1 0 0 0,-1-1 0 0 0,1 0 0 0 0,0 0-1 0 0,-1 0 1 0 0,1 0 0 0 0,0 1 0 0 0,-1-1 0 0 0,1 0 0 0 0,0 0-1 0 0,-1 1 1 0 0,1-1 0 0 0,0 0 0 0 0,0 0 0 0 0,-1 1-1 0 0,1-1 1 0 0,0 0 0 0 0,0 1 0 0 0,0-1 0 0 0,-1 1-13 0 0,1-137 133 0 0,16 77-126 0 0,2 1 0 0 0,3 1 1 0 0,2 1-1 0 0,2 2 0 0 0,32-51-7 0 0,-33 61 15 0 0,1 2 0 0 0,2 0 0 0 0,2 2 0 0 0,2 1 0 0 0,19-18-15 0 0,-45 52 6 0 0,1-1 0 0 0,-1 1 1 0 0,1 0-1 0 0,0 0 1 0 0,1 0-1 0 0,-1 1 0 0 0,1 0 1 0 0,0 0-1 0 0,0 1 0 0 0,0 0 1 0 0,0 0-1 0 0,0 1 0 0 0,2-1-6 0 0,-5 6 11 0 0,-1-1-1 0 0,0 1 1 0 0,0 0-1 0 0,0-1 0 0 0,0 1 1 0 0,0 1-1 0 0,-1-1 1 0 0,0 0-1 0 0,1 1 0 0 0,-1-1 1 0 0,0 1-1 0 0,-1 0 1 0 0,1-1-1 0 0,-1 1 0 0 0,1 0 1 0 0,-1 0-1 0 0,0 0 1 0 0,-1 0-1 0 0,1 0 0 0 0,-1 1 1 0 0,0-1-1 0 0,0 0 1 0 0,0 0-1 0 0,0 0 0 0 0,-1 4-10 0 0,1-5 11 0 0,0 17 22 0 0,0-1 0 0 0,-1 0 0 0 0,-2 0 0 0 0,0 0 0 0 0,0 0 0 0 0,-2 0-1 0 0,-1 0 1 0 0,0-1 0 0 0,-1 0 0 0 0,-1 0 0 0 0,0-1 0 0 0,-2 0 0 0 0,0-1 0 0 0,-1 0 0 0 0,-10 13-33 0 0,-41 41 80 0 0,49-58-96 0 0,9-7-7 0 0,-1 1 1 0 0,1-1 0 0 0,-1 0 0 0 0,0-1 0 0 0,-1 1 0 0 0,1-1 0 0 0,-1 0 0 0 0,0 0 0 0 0,0-1 0 0 0,0 0 0 0 0,0 0 0 0 0,-1 0 0 0 0,1-1 0 0 0,-1 0 0 0 0,0 0 0 0 0,0-1 0 0 0,1 1 0 0 0,-1-2 0 0 0,0 1 0 0 0,0-1 0 0 0,0 0 22 0 0,4-2-46 0 0,1 0 0 0 0,0 0 0 0 0,0-1 0 0 0,0 1 0 0 0,0-1 0 0 0,0 1 0 0 0,0-1 0 0 0,1 0 0 0 0,0 0 0 0 0,-1 0 0 0 0,1 0 0 0 0,0 0 0 0 0,0 0 0 0 0,1 0 0 0 0,-1 0 0 0 0,1 0 0 0 0,-1 0 0 0 0,1 0 0 0 0,0 0 0 0 0,0-1 0 0 0,0 1 0 0 0,1 0 0 0 0,-1 0 0 0 0,1 0 0 0 0,0 0 0 0 0,-1 0 0 0 0,1 0 0 0 0,1 0 0 0 0,-1 0 0 0 0,0 0 0 0 0,1 1 0 0 0,0-2 46 0 0,4-10-39 0 0,1 1 1 0 0,1-1-1 0 0,0 1 1 0 0,1 1-1 0 0,0 0 1 0 0,0 0-1 0 0,2 0 1 0 0,-1 2 0 0 0,2-1-1 0 0,-1 1 1 0 0,13-7 38 0 0,-21 15 0 0 0,1 1 1 0 0,0 0 0 0 0,0 0-1 0 0,0 0 1 0 0,0 1-1 0 0,0-1 1 0 0,0 1 0 0 0,0 0-1 0 0,0 0 1 0 0,0 0 0 0 0,0 1-1 0 0,0-1 1 0 0,0 1-1 0 0,0 0 1 0 0,0 0 0 0 0,0 1-1 0 0,0-1 1 0 0,-1 1-1 0 0,1 0 1 0 0,-1 0 0 0 0,1 0-1 0 0,-1 0 1 0 0,0 0 0 0 0,1 1-1 0 0,-1 0 1 0 0,0-1-1 0 0,-1 1 1 0 0,1 0 0 0 0,-1 1-1 0 0,1 0 0 0 0,54 35 38 0 0,-41-34 4 0 0,-1-1-1 0 0,1-1 1 0 0,0 0 0 0 0,0-1-1 0 0,1 0 1 0 0,-1-1 0 0 0,0-1 0 0 0,0-1-1 0 0,1-1 1 0 0,-1 0 0 0 0,0 0 0 0 0,0-2-1 0 0,-1 0 1 0 0,1-1 0 0 0,-1-1 0 0 0,0 0-1 0 0,1-1-41 0 0,13-7 91 0 0,-2-1-1 0 0,0-1 1 0 0,-1-1-1 0 0,0-1 0 0 0,-1-2 1 0 0,-2 0-1 0 0,0-2 1 0 0,-1 0-1 0 0,-1-2 0 0 0,6-9-90 0 0,-1-4 79 0 0,-1-1-1 0 0,-2-1 1 0 0,-2-2-1 0 0,-1 0 1 0 0,-2 0-1 0 0,-3-2 1 0 0,4-15-79 0 0,-16 47-6 0 0,-1-1-1 0 0,0 0 1 0 0,0 0-1 0 0,-1 0 1 0 0,0 0-1 0 0,-2 0 1 0 0,1 0 0 0 0,-1 0-1 0 0,-1 0 1 0 0,-2-9 6 0 0,4 20-9 0 0,-1-1 0 0 0,1 0 1 0 0,-1 0-1 0 0,1 0 0 0 0,-1 1 0 0 0,0-1 1 0 0,0 0-1 0 0,0 1 0 0 0,0-1 1 0 0,0 1-1 0 0,-1-1 0 0 0,1 1 0 0 0,0-1 1 0 0,-1 1-1 0 0,1 0 0 0 0,-1 0 0 0 0,1 0 1 0 0,-1 0-1 0 0,1 0 0 0 0,-1 0 1 0 0,0 0-1 0 0,1 0 0 0 0,-1 0 0 0 0,0 1 1 0 0,0-1-1 0 0,0 1 0 0 0,0 0 0 0 0,0-1 1 0 0,1 1-1 0 0,-1 0 0 0 0,0 0 0 0 0,0 0 1 0 0,0 0-1 0 0,0 1 0 0 0,0-1 1 0 0,0 0-1 0 0,0 1 0 0 0,1-1 0 0 0,-3 2 9 0 0,-62 42-570 0 0,-7 58 287 0 0,-45 169 38 0 0,89-110 248 0 0,28-154-7 0 0,1 0 1 0 0,-1 0 0 0 0,1 0 0 0 0,1 0-1 0 0,0 0 1 0 0,0 0 0 0 0,0 0 0 0 0,0 0-1 0 0,1-1 1 0 0,1 1 0 0 0,-1-1 0 0 0,1 1-1 0 0,0-1 1 0 0,0 0 0 0 0,1 0 0 0 0,-1 0-1 0 0,2 0 1 0 0,-1-1 0 0 0,0 1 0 0 0,1-1-1 0 0,0 0 1 0 0,0-1 0 0 0,5 4 3 0 0,3-2 22 0 0,0-1 0 0 0,0-1 1 0 0,0 0-1 0 0,1 0 0 0 0,-1-1 0 0 0,1-1 0 0 0,0 0 1 0 0,0-1-1 0 0,0-1 0 0 0,0 0 0 0 0,0 0 0 0 0,-1-2 1 0 0,1 0-1 0 0,0 0 0 0 0,0-1 0 0 0,-1-1 0 0 0,0 0 1 0 0,0-1-1 0 0,0-1 0 0 0,0 0 0 0 0,-1 0 0 0 0,0-1 1 0 0,1-2-23 0 0,74-42 205 0 0,-7-23 82 0 0,-72 65-262 0 0,-2 1 1 0 0,1-2-1 0 0,-1 1 1 0 0,0-1-1 0 0,-1 0 0 0 0,0 0 1 0 0,-1 0-1 0 0,0-1 1 0 0,0 1-1 0 0,-1-1 1 0 0,-1 0-1 0 0,0 0 0 0 0,0 0 1 0 0,-1-6-26 0 0,-29 50-376 0 0,-22 89-25 0 0,40-90 308 0 0,9-28 72 0 0,0 1 0 0 0,0 0-1 0 0,0-1 1 0 0,0 1 0 0 0,1 0-1 0 0,0-1 1 0 0,0 1 0 0 0,0 0-1 0 0,0 0 1 0 0,1-1 0 0 0,0 1-1 0 0,0-1 1 0 0,0 1 0 0 0,0 0-1 0 0,1-1 1 0 0,0 0 0 0 0,0 1-1 0 0,0-1 1 0 0,0 0 0 0 0,1 0-1 0 0,0 0 1 0 0,-1 0 0 0 0,1-1-1 0 0,1 1 1 0 0,-1-1 0 0 0,0 0-1 0 0,1 0 1 0 0,0 0 0 0 0,0 0-1 0 0,0-1 1 0 0,0 1 0 0 0,0-1-1 0 0,0 0 1 0 0,1 0 0 0 0,-1-1-1 0 0,1 1 1 0 0,-1-1 0 0 0,1 0-1 0 0,-1 0 1 0 0,3 0 21 0 0,15-2 37 0 0,0 0-1 0 0,0-2 1 0 0,0 0 0 0 0,0-2 0 0 0,-1 0-1 0 0,1-2 1 0 0,-2 0 0 0 0,1-1 0 0 0,-1-1 0 0 0,0-1-1 0 0,-1-1 1 0 0,7-5-37 0 0,-22 14 12 0 0,15-7 44 0 0,-1-1-1 0 0,0-1 1 0 0,0-1 0 0 0,-1-1-1 0 0,0 0 1 0 0,-1-1-1 0 0,-1 0 1 0 0,-1-2 0 0 0,0 0-1 0 0,0 0 1 0 0,-2-1-1 0 0,0-1 1 0 0,5-10-56 0 0,-16 25-7 0 0,1 0 0 0 0,-1 0 0 0 0,0 0 0 0 0,0 0 0 0 0,0 0 0 0 0,0 0 1 0 0,-1 0-1 0 0,1-1 0 0 0,-1 1 0 0 0,0 0 0 0 0,0 0 0 0 0,0-1 0 0 0,0 1 0 0 0,-1 0 0 0 0,1 0 0 0 0,-1 0 0 0 0,0-1 0 0 0,0 1 0 0 0,0 0 0 0 0,0 0 1 0 0,0 0-1 0 0,-1 0 0 0 0,1 0 0 0 0,-1 1 0 0 0,0-1 0 0 0,0 0 0 0 0,0 1 0 0 0,0-1 0 0 0,-1 1 0 0 0,1 0 0 0 0,0 0 0 0 0,-1 0 0 0 0,0 0 0 0 0,1 0 1 0 0,-1 0-1 0 0,0 1 0 0 0,0-1 0 0 0,0 1 0 0 0,0 0 0 0 0,0 0 0 0 0,0 0 0 0 0,-1 0 0 0 0,1 1 0 0 0,0-1 0 0 0,0 1 0 0 0,-1 0 0 0 0,1 0 0 0 0,0 0 1 0 0,0 0-1 0 0,-1 1 0 0 0,1-1 0 0 0,0 1 0 0 0,0 0 0 0 0,0 0 0 0 0,0 0 0 0 0,-1 0 7 0 0,-83 58-687 0 0,23 28-44 0 0,49-61 615 0 0,11-17 89 0 0,0-1-1 0 0,1 1 1 0 0,0 0-1 0 0,0 0 0 0 0,1 0 1 0 0,0 0-1 0 0,1 0 1 0 0,0 0-1 0 0,1 1 0 0 0,-1-1 1 0 0,2 0-1 0 0,-1 1 1 0 0,2 5 27 0 0,2-10-7 0 0,-1 0 1 0 0,1-1 0 0 0,0 1 0 0 0,0-1 0 0 0,0 0 0 0 0,1 0 0 0 0,-1 0 0 0 0,1-1 0 0 0,0 0 0 0 0,0 0-1 0 0,0 0 1 0 0,0-1 0 0 0,1 1 0 0 0,-1-1 0 0 0,1 0 0 0 0,-1-1 0 0 0,1 1 0 0 0,0-1 0 0 0,0 0 0 0 0,0-1-1 0 0,-1 1 1 0 0,1-1 0 0 0,0-1 0 0 0,0 1 0 0 0,0-1 0 0 0,3 0 6 0 0,10 0 98 0 0,0 0-1 0 0,0-1 1 0 0,0-1-1 0 0,0-1 1 0 0,-1 0 0 0 0,1-1-1 0 0,-1-1 1 0 0,0-1 0 0 0,7-5-98 0 0,173-105 1269 0 0,-83 47-1029 0 0,-99 61-230 0 0,0 1-1 0 0,0 1 1 0 0,0 0-1 0 0,1 1 1 0 0,0 1 0 0 0,0 1-1 0 0,6-1-9 0 0,-19 3 4 0 0,0 1 0 0 0,0 0-1 0 0,1 0 1 0 0,-1 1 0 0 0,0-1 0 0 0,0 1-1 0 0,0 0 1 0 0,0 0 0 0 0,1 0 0 0 0,-1 1 0 0 0,0-1-1 0 0,0 1 1 0 0,0 0 0 0 0,0 0 0 0 0,0 0-1 0 0,0 1 1 0 0,0 0 0 0 0,0 0 0 0 0,0 0 0 0 0,-1 0-1 0 0,1 0 1 0 0,-1 1 0 0 0,0-1 0 0 0,1 1-1 0 0,-1 0 1 0 0,0 0 0 0 0,-1 0 0 0 0,1 0 0 0 0,0 1-1 0 0,-1-1 1 0 0,0 1 0 0 0,0-1 0 0 0,0 1-1 0 0,0 0 1 0 0,-1 0 0 0 0,1 0 0 0 0,-1 0-1 0 0,0 0 1 0 0,0 0 0 0 0,-1 0 0 0 0,1 3-4 0 0,-1-4 16 0 0,1 1 0 0 0,-1-1 0 0 0,-1 1 0 0 0,1-1 1 0 0,0 1-1 0 0,-1 0 0 0 0,0-1 0 0 0,1 0 0 0 0,-1 1 0 0 0,-1-1 0 0 0,1 0 1 0 0,0 1-1 0 0,-1-1 0 0 0,0 0 0 0 0,0 0 0 0 0,0 0 0 0 0,0 0 0 0 0,0-1 1 0 0,0 1-1 0 0,-1-1 0 0 0,0 1 0 0 0,1-1 0 0 0,-1 0 0 0 0,0 0 0 0 0,0 0 1 0 0,0 0-1 0 0,0 0 0 0 0,-2 0-16 0 0,-124 64-81 0 0,67-36-46 0 0,60-30 125 0 0,1 0 1 0 0,-1 1-1 0 0,1-1 1 0 0,0 0-1 0 0,0 0 0 0 0,-1 1 1 0 0,1-1-1 0 0,0 1 1 0 0,0-1-1 0 0,-1 1 1 0 0,1 0-1 0 0,0-1 0 0 0,0 1 1 0 0,0 0-1 0 0,0 0 1 0 0,0 0-1 0 0,0 0 1 0 0,0 0-1 0 0,0 0 0 0 0,0 0 1 0 0,1 0-1 0 0,-1 0 1 0 0,0 0-1 0 0,1 0 1 0 0,-1 1-1 0 0,0-1 0 0 0,1 0 1 0 0,0 0-1 0 0,-1 1 1 0 0,1-1-1 0 0,0 0 1 0 0,0 1-1 0 0,-1-1 1 0 0,1 0-1 0 0,0 1 0 0 0,0-1 1 0 0,1 0-1 0 0,-1 1 1 0 0,0-1-1 0 0,0 0 1 0 0,1 1-1 0 0,-1-1 0 0 0,0 0 1 0 0,1 1-1 0 0,0-1 1 0 0,-1 0-1 0 0,1 0 1 0 0,0 0-1 0 0,-1 0 0 0 0,1 0 1 0 0,0 1 1 0 0,7 1 26 0 0,0-1 0 0 0,0 1 0 0 0,1-1 0 0 0,-1-1 0 0 0,0 1 1 0 0,1-1-1 0 0,-1-1 0 0 0,1 0 0 0 0,-1 0 0 0 0,1-1 0 0 0,-1 0 0 0 0,2 0-26 0 0,-2 0 23 0 0,18-3 246 0 0,0-1 0 0 0,-1-2 1 0 0,0 0-1 0 0,0-2 0 0 0,-1 0 0 0 0,13-8-269 0 0,15-5 572 0 0,-29 12-430 0 0,-1 0 0 0 0,0-1 0 0 0,-1-1 0 0 0,0-2 0 0 0,-1 0 0 0 0,3-4-142 0 0,-19 16-78 0 0,-1-1-1 0 0,1 0 1 0 0,-1-1-1 0 0,0 1 0 0 0,0 0 1 0 0,0-1-1 0 0,0 0 1 0 0,-1 0-1 0 0,1 0 1 0 0,-1 0-1 0 0,0 0 1 0 0,0 0-1 0 0,0-1 0 0 0,-1 1 1 0 0,0-1-1 0 0,0 1 1 0 0,0-1-1 0 0,0 1 1 0 0,-1-1-1 0 0,1-1 79 0 0,-35-8-5483 0 0,8 13-4842 0 0,25 1 9320 0 0,-8 0-11184 0 0</inkml:trace>
  <inkml:trace contextRef="#ctx0" brushRef="#br0" timeOffset="2886.297">3252 0 11298 0 0,'0'0'2258'0'0,"0"0"-188"0"0,0 0-79 0 0,0 0-148 0 0,0 0-233 0 0,0 0-273 0 0,0 0-266 0 0,0 0-233 0 0,0 0-198 0 0,0 0-148 0 0,0 0-76 0 0,0 0-10 0 0,0 0-34 0 0,-5 5-30 0 0,-38 57 708 0 0,25-48-889 0 0,17-14-171 0 0,1 0-36 0 0,0 0-56 0 0,0 0-74 0 0,0 0-142 0 0,9-14-3331 0 0,-3 8 2271 0 0,4-3-2636 0 0,-5 2-3634 0 0,-1-1-3206 0 0</inkml:trace>
</inkml:ink>
</file>

<file path=ppt/ink/ink9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20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495 240 2505 0 0,'0'0'2759'0'0,"0"0"-827"0"0,0 0-271 0 0,0 0 74 0 0,0 0 174 0 0,0 0 60 0 0,0 0-124 0 0,0 0-272 0 0,0 0-356 0 0,0 0-363 0 0,0 0-242 0 0,2-7-156 0 0,2-20-100 0 0,-5 220 1463 0 0,15-35-1432 0 0,-13-137-375 0 0,3 51-46 0 0,-3 0 0 0 0,-4 0-1 0 0,-3 11 35 0 0,4-69 947 0 0,0 1-4217 0 0,6-22-8143 0 0,2-29 1956 0 0,-6 28 9152 0 0</inkml:trace>
  <inkml:trace contextRef="#ctx0" brushRef="#br0" timeOffset="375.141">1 255 0 0 0,'0'0'952'0'0,"0"0"246"0"0,0 0 190 0 0,0 0 268 0 0,0 0 252 0 0,0 0 29 0 0,0 0-195 0 0,0 0-344 0 0,0 0-366 0 0,0 0-279 0 0,0 0-119 0 0,0 0 86 0 0,0 0 181 0 0,6-1 145 0 0,274-13 5527 0 0,197-62-5156 0 0,-270 71-2295 0 0,-206 5 763 0 0,0 0 0 0 0,-1 0 0 0 0,1 0 0 0 0,0 0-1 0 0,0 0 1 0 0,0 1 0 0 0,-1-1 0 0 0,1 0 0 0 0,0 0 0 0 0,0 1 0 0 0,-1-1-1 0 0,1 0 1 0 0,0 1 0 0 0,0-1 0 0 0,-1 1 0 0 0,1-1 0 0 0,0 1-1 0 0,-1-1 1 0 0,1 1 0 0 0,-1 0 0 0 0,1-1 0 0 0,-1 1 0 0 0,1 0 0 0 0,-1-1-1 0 0,1 1 1 0 0,-1 0 0 0 0,0-1 0 0 0,1 1 0 0 0,-1 0 0 0 0,0 0-1 0 0,0-1 1 0 0,1 1 0 0 0,-1 0 0 0 0,0 0 0 0 0,0 0 0 0 0,0 0 0 0 0,0-1-1 0 0,0 1 1 0 0,0 0 115 0 0,-8 33-13222 0 0,4-26 6558 0 0</inkml:trace>
  <inkml:trace contextRef="#ctx0" brushRef="#br0" timeOffset="711.448">122 921 5689 0 0,'0'0'1634'0'0,"0"0"-98"0"0,0 0 111 0 0,0 0 175 0 0,0 0-54 0 0,0 0-270 0 0,0 0-342 0 0,0 0-344 0 0,0 0-239 0 0,0 0-80 0 0,0 0 64 0 0,0 0 93 0 0,0 0 97 0 0,4 5-19 0 0,-1-1-596 0 0,-2-2-61 0 0,0 0 1 0 0,0 0-1 0 0,1 0 0 0 0,-1-1 0 0 0,1 1 0 0 0,-1 0 1 0 0,1-1-1 0 0,0 1 0 0 0,0-1 0 0 0,0 1 1 0 0,0-1-1 0 0,0 0 0 0 0,0 0 0 0 0,0 0 0 0 0,0 0 1 0 0,0 0-1 0 0,0 0 0 0 0,1 0 0 0 0,-1-1 0 0 0,0 1 1 0 0,1-1-1 0 0,-1 0-71 0 0,31-1 477 0 0,0-2 0 0 0,0-1 1 0 0,0-2-1 0 0,-1-1 0 0 0,0-2 0 0 0,2-1-477 0 0,280-90 55 0 0,-199 77-2230 0 0,-77 18-2632 0 0,0 4-5944 0 0,-29 1 2557 0 0</inkml:trace>
  <inkml:trace contextRef="#ctx0" brushRef="#br0" timeOffset="2162.865">1167 800 7626 0 0,'0'0'1788'0'0,"0"0"-361"0"0,0 0-171 0 0,0 0 43 0 0,0 0 28 0 0,0 0-119 0 0,0 0-186 0 0,0 0-207 0 0,0 0-211 0 0,0 0-181 0 0,0 0-111 0 0,0 0-56 0 0,0 0-16 0 0,-31 15-3 0 0,-96 49 11 0 0,87-30 75 0 0,38-26-224 0 0,0-4-71 0 0,0-1-1 0 0,1 1 1 0 0,-1 0 0 0 0,1-1 0 0 0,0 1 0 0 0,0 0-1 0 0,0 0 1 0 0,1 0 0 0 0,-1-1 0 0 0,1 1 0 0 0,0 0 0 0 0,0 0-1 0 0,1 0 1 0 0,-1 0 0 0 0,1 0 0 0 0,0 0 0 0 0,0-1 0 0 0,0 1-1 0 0,0 0 1 0 0,0-1 0 0 0,1 1 0 0 0,1 2-28 0 0,0-3 82 0 0,-1 0 1 0 0,1 0-1 0 0,0 0 1 0 0,0 0-1 0 0,0 0 1 0 0,0 0-1 0 0,1-1 0 0 0,-1 1 1 0 0,1-1-1 0 0,-1 0 1 0 0,1 0-1 0 0,0-1 1 0 0,0 1-1 0 0,0-1 1 0 0,0 0-1 0 0,0 0 1 0 0,0 0-1 0 0,0 0 0 0 0,0-1 1 0 0,0 1-1 0 0,0-1 1 0 0,1 0-1 0 0,0-1-82 0 0,11-2 111 0 0,0-1-1 0 0,-1-1 0 0 0,1 0 0 0 0,-1-1 1 0 0,0-1-1 0 0,0 0 0 0 0,-1-1 0 0 0,0 0 1 0 0,0-2-1 0 0,-1 1 0 0 0,0-2 0 0 0,-1 0 1 0 0,0 0-1 0 0,0-1 0 0 0,-2 0 1 0 0,1-1-1 0 0,-2 0 0 0 0,0-1 0 0 0,0 0 1 0 0,-1-1-1 0 0,-1 1 0 0 0,4-13-110 0 0,26-69 169 0 0,-35 82-196 0 0,1 0 0 0 0,-2 0-1 0 0,0 0 1 0 0,0 0 0 0 0,-1 0-1 0 0,-1 0 1 0 0,0 0 0 0 0,-1 0-1 0 0,-1 0 1 0 0,-3-12 27 0 0,4 24-47 0 0,1-1 0 0 0,-1 0 0 0 0,0 0 0 0 0,0 1-1 0 0,0-1 1 0 0,0 1 0 0 0,0 0 0 0 0,0-1 0 0 0,0 1 0 0 0,-1 0 0 0 0,1 0-1 0 0,-1 0 1 0 0,0 1 0 0 0,0-1 0 0 0,1 1 0 0 0,-1-1 0 0 0,0 1 0 0 0,0 0-1 0 0,0 0 1 0 0,-1 1 0 0 0,1-1 0 0 0,0 0 0 0 0,0 1 0 0 0,0 0 0 0 0,0 0-1 0 0,-1 0 1 0 0,1 0 0 0 0,0 0 0 0 0,0 1 0 0 0,0-1 0 0 0,0 1 0 0 0,0 0-1 0 0,0 0 1 0 0,0 0 0 0 0,0 0 0 0 0,0 1 0 0 0,0-1 0 0 0,0 1 0 0 0,1 0-1 0 0,-1-1 1 0 0,1 1 0 0 0,-1 0 0 0 0,-1 2 47 0 0,-5 7-22 0 0,1 0 0 0 0,0 1 0 0 0,1-1 1 0 0,0 2-1 0 0,1-1 0 0 0,0 1 0 0 0,1 0 0 0 0,0 0 0 0 0,1 0 0 0 0,1 1 1 0 0,0-1-1 0 0,0 1 0 0 0,2 1 22 0 0,-2 16 4 0 0,1-24 5 0 0,1 1-1 0 0,-1 0 1 0 0,2-1 0 0 0,-1 1 0 0 0,1 0-1 0 0,0-1 1 0 0,1 1 0 0 0,0 0-1 0 0,0-1 1 0 0,1 1 0 0 0,0-1-1 0 0,0 1 1 0 0,1-1 0 0 0,-1 0 0 0 0,2 0-1 0 0,-1 0 1 0 0,4 5-9 0 0,-5-10 2 0 0,2 4 26 0 0,-1-1-1 0 0,1 0 1 0 0,0 0-1 0 0,1 0 0 0 0,-1 0 1 0 0,1-1-1 0 0,0 0 1 0 0,0 0-1 0 0,1 0 1 0 0,-1 0-1 0 0,1-1 0 0 0,0 0 1 0 0,-1 0-1 0 0,2-1 1 0 0,-1 0-1 0 0,0 0 0 0 0,0 0 1 0 0,0-1-1 0 0,1 0 1 0 0,4 1-28 0 0,1-3 53 0 0,0 0 0 0 0,0-1 0 0 0,0 0 0 0 0,-1 0-1 0 0,1-2 1 0 0,-1 1 0 0 0,0-1 0 0 0,0-1 0 0 0,0 0 0 0 0,-1-1 0 0 0,1 0 0 0 0,-1 0 0 0 0,-1-1 0 0 0,1-1 0 0 0,-1 1 0 0 0,0-1 0 0 0,-1-1 0 0 0,0 0 0 0 0,-1 0 0 0 0,4-5-53 0 0,27-41 45 0 0,-34 67-496 0 0,-7 2 422 0 0,0 1 0 0 0,2-1-1 0 0,0 1 1 0 0,0 0 0 0 0,1-1-1 0 0,1 1 1 0 0,2 14 29 0 0,0-26 6 0 0,0 0 1 0 0,0 1-1 0 0,0-1 1 0 0,1 0-1 0 0,-1-1 0 0 0,1 1 1 0 0,-1-1-1 0 0,1 1 1 0 0,0-1-1 0 0,0 0 1 0 0,0-1-1 0 0,0 1 1 0 0,0-1-1 0 0,1 1 0 0 0,-1-1 1 0 0,0 0-1 0 0,1-1 1 0 0,-1 1-1 0 0,1-1 1 0 0,-1 0-1 0 0,0 0 0 0 0,1 0 1 0 0,-1-1-1 0 0,1 0 1 0 0,-1 1-1 0 0,0-1 1 0 0,0-1-1 0 0,1 1 1 0 0,1-2-7 0 0,11-4 98 0 0,1-1 1 0 0,-1-1-1 0 0,-1-1 1 0 0,0 0 0 0 0,0-1-1 0 0,-1-1 1 0 0,4-4-99 0 0,42-30 228 0 0,69-28-28 0 0,-129 73-200 0 0,1 0-1 0 0,0 0 0 0 0,-1 0 0 0 0,1 0 0 0 0,0 0 0 0 0,0 0 0 0 0,0 1 1 0 0,0-1-1 0 0,0 0 0 0 0,0 1 0 0 0,0 0 0 0 0,0-1 0 0 0,0 1 0 0 0,0 0 1 0 0,0 0-1 0 0,0 0 0 0 0,0 0 0 0 0,0 1 0 0 0,0-1 0 0 0,0 1 0 0 0,0-1 1 0 0,0 1-1 0 0,0-1 0 0 0,0 1 0 0 0,0 0 0 0 0,-1 0 0 0 0,1 0 0 0 0,0 0 1 0 0,0 0-1 0 0,-1 1 0 0 0,1-1 0 0 0,-1 0 0 0 0,1 1 0 0 0,-1-1 0 0 0,0 1 1 0 0,1-1-1 0 0,-1 1 0 0 0,0 0 0 0 0,0 0 0 0 0,0 0 0 0 0,0-1 0 0 0,0 1 0 0 0,-1 0 1 0 0,1 0-1 0 0,0 1 1 0 0,1 4 16 0 0,-1 0 0 0 0,1 0 0 0 0,-1 0 0 0 0,0-1-1 0 0,0 1 1 0 0,-1 0 0 0 0,0 0 0 0 0,0 0 0 0 0,-1 0 0 0 0,0 0 0 0 0,0 0 0 0 0,-1 0 0 0 0,0 0 0 0 0,0 0 0 0 0,0-1 0 0 0,-1 1 0 0 0,0-1 0 0 0,0 0 0 0 0,-1 0 0 0 0,1 0 0 0 0,-4 3-16 0 0,3-4-43 0 0,-1 0 1 0 0,-1 0 0 0 0,1 0 0 0 0,-1-1 0 0 0,0 0 0 0 0,1 0-1 0 0,-2-1 1 0 0,1 1 0 0 0,0-1 0 0 0,-1-1 0 0 0,0 1 0 0 0,1-1-1 0 0,-1 0 1 0 0,0-1 0 0 0,0 0 0 0 0,0 0 0 0 0,0 0 0 0 0,0-1 42 0 0,10-21-867 0 0,3 17 845 0 0,1 0 1 0 0,-1 1 0 0 0,0 0-1 0 0,1 1 1 0 0,0-1 0 0 0,0 1-1 0 0,0 0 1 0 0,0 1 0 0 0,0 0-1 0 0,0 0 1 0 0,0 0 0 0 0,0 1-1 0 0,0 0 1 0 0,0 0 0 0 0,1 1-1 0 0,-1 0 1 0 0,0 0 0 0 0,0 1 21 0 0,36 1 82 0 0,-33-2 5 0 0,-1-1 0 0 0,0 0-1 0 0,0 0 1 0 0,1-1 0 0 0,-1 0 0 0 0,0 0-1 0 0,0-1 1 0 0,0 0 0 0 0,0-1-1 0 0,0 0 1 0 0,-1 0 0 0 0,1-1-1 0 0,-1 0 1 0 0,0-1 0 0 0,7-5-87 0 0,-12 8 36 0 0,14-12 97 0 0,-2 0 1 0 0,1 0-1 0 0,-2-2 1 0 0,0 0 0 0 0,-1 0-1 0 0,7-12-133 0 0,-11 14 11 0 0,-1-1-1 0 0,0 0 1 0 0,-1-1-1 0 0,-1 0 1 0 0,0 0 0 0 0,-1 0-1 0 0,-1-1 1 0 0,0 1-1 0 0,-2-1 1 0 0,1 0-1 0 0,-2-3-10 0 0,-2-117-110 0 0,1 134 95 0 0,0 1 1 0 0,0-1-1 0 0,-1 1 1 0 0,1-1-1 0 0,-1 1 1 0 0,1-1-1 0 0,-1 1 1 0 0,0-1-1 0 0,0 1 1 0 0,-1 0-1 0 0,1-1 1 0 0,0 1 0 0 0,-1 0-1 0 0,1 0 1 0 0,-1 0-1 0 0,0 0 1 0 0,1 0-1 0 0,-1 0 1 0 0,0 1-1 0 0,0-1 1 0 0,0 0-1 0 0,-1 1 1 0 0,1 0 0 0 0,0-1-1 0 0,0 1 1 0 0,-1 0-1 0 0,1 0 1 0 0,-1 1-1 0 0,1-1 1 0 0,-1 0-1 0 0,1 1 1 0 0,-3-1 14 0 0,-17 52-312 0 0,37 156 525 0 0,18-26 42 0 0,-11-79-249 0 0,-8-14-110 0 0,-14-87 40 0 0,15-56-13242 0 0,-7 29 4983 0 0,-5 18 4423 0 0</inkml:trace>
  <inkml:trace contextRef="#ctx0" brushRef="#br0" timeOffset="2475.279">2662 634 240 0 0,'0'0'2369'0'0,"0"0"-93"0"0,0 0-13 0 0,0 0-48 0 0,0 0-169 0 0,0 0-227 0 0,0 0-200 0 0,0 0-217 0 0,0 0-250 0 0,0 0-232 0 0,0 0-145 0 0,0 0-143 0 0,-31 28-80 0 0,-95 85-38 0 0,45-48 833 0 0,58-36-232 0 0,22-28-1013 0 0,1-1-43 0 0,0 0-23 0 0,33 18 976 0 0,143 45-38 0 0,-71-4-1749 0 0,-82-53-2863 0 0,-14-5-983 0 0,-1-1-4194 0 0,0 0 1225 0 0</inkml:trace>
  <inkml:trace contextRef="#ctx0" brushRef="#br0" timeOffset="3253.058">1595 491 1952 0 0,'0'0'2369'0'0,"0"0"-894"0"0,0 0-272 0 0,0 0 281 0 0,0 0 338 0 0,0 0 105 0 0,0 0-112 0 0,0 0-280 0 0,0 0-311 0 0,0 0-254 0 0,0 0-134 0 0,0 0-65 0 0,0 0-71 0 0,-8 14 928 0 0,-10-6 194 0 0,23-12-460 0 0,13 0-9763 0 0,-9 1 2465 0 0,-7-1-4622 0 0</inkml:trace>
  <inkml:trace contextRef="#ctx0" brushRef="#br0" timeOffset="8358.927">1 49 0 0 0,'0'-5'806'0'0,"3"-12"363"0"0,-3 13 53 0 0,0 4-30 0 0,0 0-5 0 0,0 0 40 0 0,0 0-80 0 0,0 0-200 0 0,0 0-242 0 0,0 0-221 0 0,0 0-134 0 0,0 0-86 0 0,0 0-50 0 0,13 11 1208 0 0,149 14 2615 0 0,93-48-2923 0 0,-127 6-735 0 0,189-1-240 0 0,-317 18-187 0 0,0 0-37 0 0,0 0-62 0 0,0 0-50 0 0,0 0-74 0 0,0 0-124 0 0,3 8-4265 0 0,1 2-3913 0 0,-3-10 4944 0 0</inkml:trace>
</inkml:ink>
</file>

<file path=ppt/ink/ink9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32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6 601 0 0 0,'0'0'2330'0'0,"0"0"-260"0"0,0 0-247 0 0,0 0-139 0 0,0 0 18 0 0,0 0 25 0 0,0 0-62 0 0,0 0-163 0 0,0 0-298 0 0,0 0-351 0 0,0 0-279 0 0,-6-8 320 0 0,292-24 2148 0 0,-14 2-2399 0 0,-173 19-487 0 0,-97 11-139 0 0,-2 0 8 0 0,0 0 14 0 0,0 0 21 0 0,0 0 61 0 0,0 0 53 0 0,0 0 60 0 0,0 0 45 0 0,0 0 28 0 0,0 0 4 0 0,-93-33 418 0 0,5-12-678 0 0,21 5 20 0 0,38 29 7 0 0,29 115-146 0 0,23 75 63 0 0,-27-39-42 0 0,48-184 513 0 0,51-44-205 0 0,85-70-1683 0 0,-149 141-2878 0 0,-8 8-7432 0 0,-16 9 4214 0 0</inkml:trace>
  <inkml:trace contextRef="#ctx0" brushRef="#br0" timeOffset="1892.739">1375 1 0 0 0,'0'0'3898'0'0,"0"0"-1592"0"0,0 0-540 0 0,0 0-154 0 0,0 0-4 0 0,0 0 39 0 0,0 0-88 0 0,0 0-257 0 0,0 0-323 0 0,0 0-279 0 0,0 0-201 0 0,-8 11-103 0 0,-24 39-39 0 0,29-45-279 0 0,0 1 0 0 0,1-1 0 0 0,0 1 1 0 0,0 0-1 0 0,0 0 0 0 0,1 0 0 0 0,0 0 0 0 0,0 0 0 0 0,0 0 0 0 0,1 0 0 0 0,0 0 0 0 0,0 0 0 0 0,1 0 0 0 0,0 3-78 0 0,0 15 212 0 0,-1-21-194 0 0,-1 7 6 0 0,1 0 1 0 0,0-1 0 0 0,1 1 0 0 0,0 0 0 0 0,0 0-1 0 0,1 0 1 0 0,0-1 0 0 0,1 1 0 0 0,0-1 0 0 0,1 0-1 0 0,1 3-24 0 0,29 51-2754 0 0,-22-37-2940 0 0,-9-8-3515 0 0,-3-14 6642 0 0</inkml:trace>
  <inkml:trace contextRef="#ctx0" brushRef="#br0" timeOffset="2171.963">1010 498 3809 0 0,'0'0'1991'0'0,"0"0"-393"0"0,0 0-351 0 0,0 0-29 0 0,0 0 149 0 0,0 0 142 0 0,0 0 4 0 0,0 0-140 0 0,0 0-285 0 0,0 0-320 0 0,0 0-206 0 0,0 0-73 0 0,0 0-10 0 0,36-6-3 0 0,112-17-9 0 0,23-15 422 0 0,-5 12-1860 0 0,-130 24-3230 0 0,1 1-3864 0 0,-29 1 459 0 0</inkml:trace>
  <inkml:trace contextRef="#ctx0" brushRef="#br0" timeOffset="2571.964">1098 726 3297 0 0,'0'0'3260'0'0,"0"0"-1426"0"0,0 0-478 0 0,0 0 13 0 0,0 0 36 0 0,0 0-56 0 0,0 0-153 0 0,0 0-157 0 0,0 0-160 0 0,0 0-159 0 0,33-10-123 0 0,102-29-87 0 0,-27 25 919 0 0,-106 16-1383 0 0,0 1-1 0 0,0-1 0 0 0,-1 0 0 0 0,1 0 0 0 0,-1 1 0 0 0,1-1 1 0 0,-1 1-1 0 0,0-1 0 0 0,0 1 0 0 0,0 0 0 0 0,-1-1 0 0 0,1 1 1 0 0,0 0-1 0 0,-1 0 0 0 0,0-1 0 0 0,0 1 0 0 0,1 0 1 0 0,-2 0-1 0 0,1 0 0 0 0,0 0 0 0 0,-1-1 0 0 0,1 1 0 0 0,-1 0 1 0 0,0-1-1 0 0,0 1 0 0 0,0 0 0 0 0,0-1 0 0 0,0 1 0 0 0,0-1 1 0 0,-1 1-1 0 0,0-1 0 0 0,0 1-45 0 0,-140 180 596 0 0,140-181-578 0 0,0 1 0 0 0,1 0-1 0 0,-1-1 1 0 0,1 1 0 0 0,0 0 0 0 0,0 0-1 0 0,0 0 1 0 0,0 0 0 0 0,0 0 0 0 0,1 0-1 0 0,0 1 1 0 0,-1-1 0 0 0,1 0 0 0 0,0 0-1 0 0,0 0 1 0 0,1 0 0 0 0,-1 0 0 0 0,1 1-1 0 0,-1-1 1 0 0,1 0 0 0 0,0 0 0 0 0,0 0-1 0 0,1 0 1 0 0,-1-1 0 0 0,0 1 0 0 0,1 0-1 0 0,0 0 1 0 0,0-1 0 0 0,0 1-18 0 0,83 16 491 0 0,20-36-2214 0 0,-86 10 664 0 0,15-5-3132 0 0,-3-3-4234 0 0,-21 7 535 0 0</inkml:trace>
  <inkml:trace contextRef="#ctx0" brushRef="#br0" timeOffset="3266.594">1685 917 6649 0 0,'0'0'1757'0'0,"0"0"-346"0"0,0 0-66 0 0,0 0 260 0 0,0 0 226 0 0,0 0-27 0 0,0 0-277 0 0,0 0-408 0 0,0 0-356 0 0,0 0-242 0 0,0 0-91 0 0,0 0 41 0 0,0 0 37 0 0,17-24 33 0 0,53-76-13 0 0,80-104 1494 0 0,-49 54-1351 0 0,-52 84-399 0 0,-30 47-343 0 0,-19 45-252 0 0,1 151 343 0 0,0-172-27 0 0,-1 0-1 0 0,1-1 0 0 0,1 1 1 0 0,-1 0-1 0 0,1 0 0 0 0,-1 0 0 0 0,1-1 1 0 0,1 1-1 0 0,-1-1 0 0 0,1 0 1 0 0,-1 0-1 0 0,1 0 0 0 0,1 0 0 0 0,-1 0 1 0 0,0 0-1 0 0,1-1 0 0 0,0 1 0 0 0,0-1 1 0 0,0 0 7 0 0,0-3 0 0 0,1 0-1 0 0,-1 0 1 0 0,1-1 0 0 0,-1 1 0 0 0,1-1 0 0 0,-1 0 0 0 0,0 0 0 0 0,1-1 0 0 0,-1 1-1 0 0,0-1 1 0 0,0 0 0 0 0,0 0 0 0 0,0 0 0 0 0,0-1 0 0 0,0 1 0 0 0,-1-1 0 0 0,1 0-1 0 0,-1 0 1 0 0,0 0 0 0 0,0-1 0 0 0,0 1 0 0 0,0-1 0 0 0,0 1 0 0 0,-1-1-1 0 0,0 0 1 0 0,0-1 0 0 0,-1 5 1 0 0,126-169-41 0 0,-57 85 47 0 0,-44 65-374 0 0,-23 42 224 0 0,-1 1 171 0 0,-2 1 0 0 0,0 0 0 0 0,-2 0-1 0 0,-1 0 1 0 0,0 0 0 0 0,-5 12-28 0 0,-10 103-11 0 0,18-44 17 0 0,20-44-374 0 0,-6-34-2597 0 0,2-17-3115 0 0,-11-2-2687 0 0,-1 1 2076 0 0</inkml:trace>
  <inkml:trace contextRef="#ctx0" brushRef="#br0" timeOffset="4517.962">3022 56 2753 0 0,'0'0'2772'0'0,"0"0"-655"0"0,0 0-270 0 0,0 0 45 0 0,0 0 78 0 0,0 0-72 0 0,0 0-245 0 0,0 0-348 0 0,0 0-345 0 0,0 0-240 0 0,0 0-180 0 0,0 0-137 0 0,0 0-64 0 0,-7 4-54 0 0,-114 99 1362 0 0,71-49-1296 0 0,11-13-129 0 0,53-37-5541 0 0,-5-4-1462 0 0,-7 0 2970 0 0,1 0-3952 0 0</inkml:trace>
  <inkml:trace contextRef="#ctx0" brushRef="#br0" timeOffset="5810.014">3258 255 0 0 0,'0'0'1287'0'0,"0"0"392"0"0,0 0 269 0 0,0 0 18 0 0,0 0-187 0 0,0 0-311 0 0,0 0-333 0 0,0 0-266 0 0,0 0-180 0 0,-7 0-63 0 0,4-1-547 0 0,1 1 1 0 0,-1 0 0 0 0,0 1 0 0 0,0-1 0 0 0,0 0 0 0 0,0 1 0 0 0,1 0 0 0 0,-1-1 0 0 0,0 1 0 0 0,1 0-1 0 0,-1 0 1 0 0,0 1 0 0 0,1-1 0 0 0,0 0 0 0 0,-1 1 0 0 0,1 0 0 0 0,0-1 0 0 0,0 1 0 0 0,-1 0-1 0 0,1 0 1 0 0,1 0 0 0 0,-2 2-80 0 0,-18 34 519 0 0,1 0 0 0 0,3 1 0 0 0,1 1 0 0 0,1 1 0 0 0,3 0 0 0 0,-7 40-519 0 0,16-68 90 0 0,-5 24 77 0 0,1 1 0 0 0,2 0 0 0 0,2 0 0 0 0,1 0 0 0 0,2 1 0 0 0,2-1 0 0 0,2 5-167 0 0,-3-34-29 0 0,1 0-1 0 0,0 0 1 0 0,0-1-1 0 0,1 1 1 0 0,-1-1-1 0 0,2 1 1 0 0,0-1-1 0 0,0 0 1 0 0,0-1-1 0 0,1 1 1 0 0,0-1-1 0 0,0 1 1 0 0,1-2-1 0 0,0 1 1 0 0,0-1 0 0 0,1 1-1 0 0,0-2 1 0 0,0 1-1 0 0,7 4 30 0 0,14-9-4559 0 0,-18-1-4964 0 0,-7 0 4589 0 0</inkml:trace>
  <inkml:trace contextRef="#ctx0" brushRef="#br0" timeOffset="6359.968">3214 1039 7858 0 0,'0'0'1700'0'0,"0"0"-278"0"0,0 0-191 0 0,0 0 66 0 0,0 0 48 0 0,0 0-76 0 0,0 0-158 0 0,0 0-240 0 0,0 0-250 0 0,0 0-179 0 0,0 0-90 0 0,0 0-31 0 0,0 0 9 0 0,16-33-8 0 0,53-101-6 0 0,-10 24 401 0 0,66-128 335 0 0,-115 223-992 0 0,-9 15-52 0 0,-1 0-39 0 0,0 0-36 0 0,16 110 51 0 0,20 37 90 0 0,-34-143-66 0 0,-1 0 0 0 0,0 0 0 0 0,1-1 1 0 0,0 1-1 0 0,0 0 0 0 0,0-1 0 0 0,0 1 0 0 0,1-1 1 0 0,-1 0-1 0 0,1 0 0 0 0,0 0 0 0 0,0 0 0 0 0,0 0 1 0 0,0 0-1 0 0,0-1 0 0 0,1 0 0 0 0,-1 1 0 0 0,1-1 0 0 0,0-1 1 0 0,-1 1-1 0 0,1 0 0 0 0,0-1 0 0 0,0 0 0 0 0,0 0 1 0 0,0 0-1 0 0,0 0 0 0 0,0-1 0 0 0,5 0-8 0 0,2-2 132 0 0,0-1-1 0 0,-1 0 0 0 0,1-1 1 0 0,0 0-1 0 0,-1-1 0 0 0,0 0 1 0 0,0-1-1 0 0,-1 0 1 0 0,1-1-1 0 0,-1 1 0 0 0,-1-2 1 0 0,1 1-1 0 0,-1-1 0 0 0,-1-1 1 0 0,1 1-1 0 0,-1-1 0 0 0,-1-1 1 0 0,0 1-1 0 0,4-9-131 0 0,-8 15 25 0 0,32-77 530 0 0,-29-19-271 0 0,-13 81-843 0 0,-6 17-3371 0 0,6 22-9347 0 0,4-13 4849 0 0</inkml:trace>
  <inkml:trace contextRef="#ctx0" brushRef="#br0" timeOffset="6912.296">4118 553 10930 0 0,'0'0'1419'0'0,"0"0"-229"0"0,0 0-238 0 0,0 0-36 0 0,0 0 34 0 0,0 0-65 0 0,0 0-106 0 0,0 0-131 0 0,0 0-129 0 0,0 0-101 0 0,0 0-81 0 0,0 0-48 0 0,-11 32-58 0 0,-34 103-38 0 0,17 4 174 0 0,23 40-156 0 0,5-178-174 0 0,0-1 67 0 0,0 0 110 0 0,0 0 127 0 0,5-19 1005 0 0,24-58-314 0 0,75-198-60 0 0,-28 91-705 0 0,-34 113-161 0 0,-40 70-99 0 0,5 1-70 0 0,-1 9 67 0 0,36 104 67 0 0,-14-71-123 0 0,-28-42 70 0 0,19 5-3819 0 0,-3-4-9318 0 0,-11-1 4401 0 0</inkml:trace>
  <inkml:trace contextRef="#ctx0" brushRef="#br0" timeOffset="8367.473">4520 218 3441 0 0,'0'0'2230'0'0,"0"0"-342"0"0,0 0-250 0 0,0 0-58 0 0,0 0 2 0 0,0 0-113 0 0,0 0-228 0 0,0 0-313 0 0,0 0-323 0 0,0 0-275 0 0,0 0-144 0 0,0 0 10 0 0,0 0 112 0 0,2 3 123 0 0,89 126 2753 0 0,-50-29-2523 0 0,-16 58-82 0 0,-43-32-180 0 0,-68 54-223 0 0,-17-40-1077 0 0,101-138 627 0 0,-11 10-35 0 0,3-8-3421 0 0,10-4 1413 0 0,0-2-3303 0 0,3-8-1326 0 0,1 4 3991 0 0</inkml:trace>
  <inkml:trace contextRef="#ctx0" brushRef="#br0" timeOffset="8867.964">4805 240 2240 0 0,'0'0'2002'0'0,"0"0"-185"0"0,0 0-13 0 0,0 0 126 0 0,0 0 17 0 0,0 0-203 0 0,0 0-315 0 0,0 0-344 0 0,0 0-303 0 0,0 0-204 0 0,0 0-115 0 0,0 0-21 0 0,0 0-9 0 0,0-6 46 0 0,0 3-409 0 0,0 1 1 0 0,1 0 0 0 0,-1-1-1 0 0,1 1 1 0 0,-1 0 0 0 0,1 0-1 0 0,0-1 1 0 0,-1 1 0 0 0,1 0-1 0 0,0 0 1 0 0,1 0-1 0 0,-1 0 1 0 0,0 0 0 0 0,1 0-1 0 0,-1 0 1 0 0,1 1 0 0 0,-1-1-1 0 0,1 0 1 0 0,0 1 0 0 0,0-1-1 0 0,-1 1 1 0 0,1 0-1 0 0,0-1 1 0 0,0 1 0 0 0,1 0-1 0 0,-1 0 1 0 0,0 0 0 0 0,0 1-1 0 0,0-1 1 0 0,1 1 0 0 0,-1-1-71 0 0,92-17 1675 0 0,-92 19-1665 0 0,0 0 1 0 0,-1 0-1 0 0,1 0 1 0 0,-1 0-1 0 0,1 1 1 0 0,-1-1-1 0 0,1 0 1 0 0,-1 1-1 0 0,0 0 1 0 0,0-1-1 0 0,0 1 1 0 0,0 0-1 0 0,0-1 1 0 0,0 1-1 0 0,0 0 1 0 0,-1 0-1 0 0,1 0 1 0 0,0 0-1 0 0,-1-1 1 0 0,0 1 0 0 0,1 0-1 0 0,-1 0 1 0 0,0 0-1 0 0,0 0 1 0 0,0 0-1 0 0,0 0 1 0 0,-1 2-11 0 0,-17 46 284 0 0,-57 97 213 0 0,73-144-483 0 0,0 0-1 0 0,1 0 1 0 0,-1 1-1 0 0,1-1 1 0 0,-1 1-1 0 0,1-1 1 0 0,0 0-1 0 0,0 1 1 0 0,1 0-1 0 0,-1-1 1 0 0,1 1-1 0 0,0-1 1 0 0,0 1-1 0 0,0 0 1 0 0,0-1-1 0 0,0 1 1 0 0,1 0 0 0 0,0-1-1 0 0,0 1 1 0 0,0-1-1 0 0,0 1 1 0 0,0-1-1 0 0,1 0 1 0 0,-1 0-1 0 0,1 1 1 0 0,0-1-1 0 0,0 0 1 0 0,0 0-1 0 0,1-1 1 0 0,-1 1-1 0 0,1 0 1 0 0,-1-1-1 0 0,1 1 1 0 0,0-1-1 0 0,0 0 1 0 0,1 1-14 0 0,8-2 29 0 0,-1-1 1 0 0,1 0-1 0 0,-1 0 1 0 0,1-1-1 0 0,0-1 1 0 0,-1 0-1 0 0,0 0 0 0 0,1-1 1 0 0,-1 0-1 0 0,0-1 1 0 0,0-1-1 0 0,2-1-29 0 0,43-26-3426 0 0,-34 21-7447 0 0,-13 7 227 0 0</inkml:trace>
</inkml:ink>
</file>

<file path=ppt/ink/ink9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4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34 2585 0 0,'0'0'2955'0'0,"0"0"-1012"0"0,0 0-217 0 0,0 0 157 0 0,0 0 132 0 0,0 0-149 0 0,0 0-306 0 0,0 0-328 0 0,0 0-304 0 0,0 0-204 0 0,0 0-145 0 0,0 0-59 0 0,0 0-9 0 0,-16 4 1140 0 0,2 0 2198 0 0,14-5-3796 0 0,0 1-26 0 0,0 0-3 0 0,0 0 5 0 0,0 0-5 0 0,0 0-5 0 0,0 0 1 0 0,1 0-8 0 0,1 0-5 0 0,-1 0-23 0 0,-1 0 22 0 0,0 0 16 0 0,0 0 31 0 0,0 0-46 0 0,0 0-17 0 0,0 0-3 0 0,0 0 8 0 0,0 0 15 0 0,0 0-12 0 0,0 0-38 0 0,0 0 45 0 0,0 0 40 0 0,0 0-31 0 0,0 0-25 0 0,0 0 4 0 0,0 0 15 0 0,0 0 7 0 0,0 0-24 0 0,15-25-129 0 0,-15 24 172 0 0,0 1-17 0 0,0 0-13 0 0,0 0-35 0 0,0 0 17 0 0,0 0 4 0 0,0 0-4 0 0,0 0-2 0 0,0 0-3 0 0,0 0-6 0 0,0 0 9 0 0,0 0-11 0 0,0 0 2 0 0,0 0-2 0 0,0 0-9 0 0,0 0 1 0 0,0 0-5 0 0,0 0-5 0 0,0 0 2 0 0,0 0 1 0 0,0 0 12 0 0,0 0-3 0 0,0 0-6 0 0,0 0 21 0 0,0 0-8 0 0,0 0 8 0 0,0 0 0 0 0,0 0-4 0 0,0 0-2 0 0,0 0 1 0 0,0 0 3 0 0,0 0-7 0 0,0 0 7 0 0,0 0-2 0 0,0 0-8 0 0,19-8-46 0 0,-9 2 99 0 0,-10 6 0 0 0,0 0-11 0 0,0 0-2 0 0,0 0 10 0 0,-23 33 230 0 0,20-32-1299 0 0,7-6-15492 0 0,0 5 7973 0 0</inkml:trace>
</inkml:ink>
</file>

<file path=ppt/ink/ink9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4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7986 0 0,'0'0'1500'0'0,"0"0"-617"0"0,0 0-207 0 0,0 0 190 0 0,0 0 246 0 0,0 0 152 0 0,0 0-9 0 0,0 0-111 0 0,0 0-132 0 0,0 0-141 0 0,0 0-107 0 0,0 0-45 0 0,0 0-9 0 0,22 16-14 0 0,71 51-19 0 0,-91-65-624 0 0,0-1 0 0 0,0 1-1 0 0,1 0 1 0 0,-1-1 0 0 0,1 1-1 0 0,-1-1 1 0 0,1 0-1 0 0,0 0 1 0 0,0 0 0 0 0,-1 0-1 0 0,1 0 1 0 0,0-1 0 0 0,0 1-1 0 0,0-1 1 0 0,0 0 0 0 0,0 0-1 0 0,-1 0 1 0 0,1 0-1 0 0,0 0 1 0 0,0-1 0 0 0,0 1-1 0 0,0-1 1 0 0,-1 0 0 0 0,1 0-1 0 0,0 0 1 0 0,0 0-1 0 0,-1 0 1 0 0,1-1 0 0 0,-1 1-53 0 0,10-5 179 0 0,33-18 150 0 0,0-1 0 0 0,-2-2 1 0 0,-1-3-1 0 0,-1-1 0 0 0,-2-1 0 0 0,23-27-329 0 0,195-182 579 0 0,-194 188-424 0 0,-41 85-152 0 0,-21-29 0 0 0,3 14 23 0 0,0 0-1 0 0,-2 0 0 0 0,0 0 0 0 0,-1 0 0 0 0,0 1 1 0 0,-2-1-1 0 0,0 0 0 0 0,-1 0 0 0 0,0 1 1 0 0,-2-1-1 0 0,0-1 0 0 0,-3 9-25 0 0,-8 24 29 0 0,11-33-19 0 0,0 0 0 0 0,-2-1 0 0 0,1 1 0 0 0,-2-1 0 0 0,0-1 0 0 0,0 1 0 0 0,-2-1 0 0 0,0-1 0 0 0,-7 10-10 0 0,7-14 26 0 0,6-3-38 0 0,-1-1 0 0 0,0 0 0 0 0,-1 0 0 0 0,1 0 0 0 0,-1-1 0 0 0,0 1 0 0 0,0-1 0 0 0,-1 0-1 0 0,1-1 1 0 0,-1 1 0 0 0,0-1 0 0 0,0 0 0 0 0,0-1 0 0 0,0 1 0 0 0,0-1 0 0 0,0 0 0 0 0,-1-1 0 0 0,1 0 0 0 0,-1 0 12 0 0,-1-34-396 0 0,7 30 381 0 0,1 0 1 0 0,0 0-1 0 0,0 0 1 0 0,0 1-1 0 0,1-1 1 0 0,-1 0-1 0 0,1 0 1 0 0,-1 0-1 0 0,1 1 1 0 0,0-1-1 0 0,0 0 1 0 0,0 1-1 0 0,0-1 1 0 0,1 1-1 0 0,-1-1 1 0 0,1 1-1 0 0,0 0 0 0 0,-1 0 1 0 0,1-1-1 0 0,0 1 1 0 0,0 0-1 0 0,0 1 1 0 0,1-1-1 0 0,-1 0 1 0 0,0 1-1 0 0,1-1 1 0 0,-1 1-1 0 0,1 0 1 0 0,-1-1-1 0 0,1 1 1 0 0,-1 1-1 0 0,1-1 1 0 0,0 0-1 0 0,0 1 0 0 0,-1-1 1 0 0,1 1-1 0 0,0 0 1 0 0,1 0 14 0 0,104 10 24 0 0,40-2 317 0 0,-124-11-248 0 0,0-1 0 0 0,0-1 0 0 0,-1-2 1 0 0,0 0-1 0 0,0-1 0 0 0,-1-1 0 0 0,0-2 0 0 0,0 0 0 0 0,18-13-93 0 0,-40 24 1 0 0,35-20 57 0 0,0-1-1 0 0,-2-2 1 0 0,0-2 0 0 0,15-15-58 0 0,44-88 303 0 0,-84 81 134 0 0,-8 46-344 0 0,0 1-10 0 0,0 0-56 0 0,-11 19-215 0 0,4-7 174 0 0,1 0 1 0 0,0 1 0 0 0,1 0 0 0 0,0 0-1 0 0,1 0 1 0 0,1 0 0 0 0,0 0 0 0 0,1 1 0 0 0,0 0-1 0 0,1-1 1 0 0,1 1 0 0 0,0 0 0 0 0,1 2 13 0 0,0-9-3 0 0,1 0-1 0 0,0 0 1 0 0,0 0 0 0 0,1-1 0 0 0,0 1 0 0 0,1-1 0 0 0,-1 1 0 0 0,1-1 0 0 0,0 0 0 0 0,0 0 0 0 0,1-1 0 0 0,0 1-1 0 0,0-1 1 0 0,0 0 0 0 0,1-1 0 0 0,0 1 0 0 0,0-1 0 0 0,0 0 0 0 0,0 0 3 0 0,1-1 8 0 0,-1 1 0 0 0,1-1 0 0 0,0-1 0 0 0,0 1 0 0 0,0-1 0 0 0,0 0 0 0 0,0-1 0 0 0,1 0 1 0 0,-1 0-1 0 0,1 0 0 0 0,-1-1 0 0 0,0 0 0 0 0,1-1 0 0 0,-1 1 0 0 0,1-1 0 0 0,-1-1 0 0 0,0 0 0 0 0,0 0 0 0 0,0 0 0 0 0,6-3-8 0 0,11-9 23 0 0,0 0-1 0 0,-2-2 1 0 0,1 0-1 0 0,-2-2 1 0 0,-1 0-1 0 0,0-1 1 0 0,0-3-23 0 0,126-128 8 0 0,-145 149-13 0 0,0-1 1 0 0,0 1 0 0 0,1 0 0 0 0,-1 0 0 0 0,1 0 0 0 0,-1 0-1 0 0,1 0 1 0 0,-1 0 0 0 0,1 0 0 0 0,0 0 0 0 0,-1 1-1 0 0,1-1 1 0 0,0 0 0 0 0,0 1 0 0 0,0 0 0 0 0,-1-1 0 0 0,1 1-1 0 0,0 0 1 0 0,0 0 0 0 0,0 0 0 0 0,0 0 0 0 0,-1 0-1 0 0,1 1 1 0 0,0-1 0 0 0,0 0 0 0 0,0 1 0 0 0,-1-1-1 0 0,1 1 1 0 0,0 0 0 0 0,-1 0 0 0 0,1-1 0 0 0,0 1 0 0 0,-1 0-1 0 0,1 0 1 0 0,-1 1 0 0 0,1-1 4 0 0,25 112 4 0 0,-27-110-3 0 0,1 0-1 0 0,0 1 1 0 0,0-1 0 0 0,0 0 0 0 0,0 0-1 0 0,1 0 1 0 0,-1 0 0 0 0,1 0 0 0 0,0 0-1 0 0,0 0 1 0 0,0-1 0 0 0,0 1 0 0 0,0-1-1 0 0,0 1 1 0 0,1-1 0 0 0,-1 0 0 0 0,1 0-1 0 0,0 0 1 0 0,0 0 0 0 0,0 0 0 0 0,0-1-1 0 0,0 1 1 0 0,0-1 0 0 0,0 0 0 0 0,0 0-1 0 0,0 0 1 0 0,1 0 0 0 0,-1-1 0 0 0,0 1-1 0 0,1-1 1 0 0,-1 0 0 0 0,0 0 0 0 0,1 0-1 0 0,-1 0 1 0 0,0 0 0 0 0,1-1 0 0 0,-1 0-1 0 0,0 0 1 0 0,0 0 0 0 0,1 0-1 0 0,-1 0 1 0 0,0 0 0 0 0,0-1-1 0 0,262-181 69 0 0,-191 156-170 0 0,-72 28 99 0 0,0 1 0 0 0,0-1 1 0 0,-1 0-1 0 0,1 0 0 0 0,-1 1 0 0 0,1-1 1 0 0,-1 1-1 0 0,0 0 0 0 0,1-1 0 0 0,-1 1 1 0 0,0 0-1 0 0,0 0 0 0 0,0-1 0 0 0,0 1 1 0 0,-1 0-1 0 0,1 0 0 0 0,0 0 0 0 0,-1 0 1 0 0,1 0-1 0 0,-1 0 0 0 0,0 0 0 0 0,0 0 0 0 0,0 1 1 0 0,0-1-1 0 0,0 0 0 0 0,0 0 0 0 0,0 0 1 0 0,-1 0 1 0 0,0 41-4 0 0,13 102 26 0 0,-10-143-36 0 0,-1 1 0 0 0,1 0 0 0 0,0-1 0 0 0,0 0 0 0 0,0 1 1 0 0,0-1-1 0 0,0 0 0 0 0,1 0 0 0 0,-1 0 0 0 0,1 0 0 0 0,-1-1 0 0 0,1 1 0 0 0,0-1 0 0 0,0 1 0 0 0,-1-1 0 0 0,1 0 0 0 0,0 0 0 0 0,0 0 0 0 0,0-1 0 0 0,0 1 0 0 0,0-1 0 0 0,0 1 0 0 0,0-1 0 0 0,1 0 0 0 0,-1 0 0 0 0,0-1 14 0 0,26-13-2521 0 0,-10-5-4726 0 0,-8 9-1824 0 0,-7 6 338 0 0</inkml:trace>
  <inkml:trace contextRef="#ctx0" brushRef="#br0" timeOffset="365.131">3271 93 12875 0 0,'0'0'1581'0'0,"0"0"-176"0"0,0 0 66 0 0,0 0 57 0 0,0 0-161 0 0,0 0-284 0 0,0 0-303 0 0,0 0-212 0 0,0 0-120 0 0,0 0-70 0 0,0 0-48 0 0,0 0-3 0 0,0 0-17 0 0,-18-8-65 0 0,-55-22 16 0 0,71 29-247 0 0,0 0-1 0 0,1 0 0 0 0,-1 1 1 0 0,1-1-1 0 0,-1 1 1 0 0,0-1-1 0 0,0 1 0 0 0,1 0 1 0 0,-1 0-1 0 0,0-1 1 0 0,1 1-1 0 0,-1 1 0 0 0,0-1 1 0 0,0 0-1 0 0,1 0 0 0 0,-1 0 1 0 0,0 1-1 0 0,1-1 1 0 0,-1 1-1 0 0,0 0 0 0 0,1-1 1 0 0,-1 1-1 0 0,1 0 0 0 0,-1 0 1 0 0,1 0-1 0 0,-1 0 1 0 0,1 0-14 0 0,-6 4 70 0 0,-5 0-40 0 0,1 0 0 0 0,0 1-1 0 0,0 0 1 0 0,0 0-1 0 0,1 1 1 0 0,0 0-1 0 0,0 1 1 0 0,1 1 0 0 0,0-1-1 0 0,0 1 1 0 0,1 1-1 0 0,0-1 1 0 0,1 1-1 0 0,0 1 1 0 0,1-1 0 0 0,0 1-1 0 0,0 1 1 0 0,1-1-1 0 0,1 1 1 0 0,0-1-1 0 0,1 1 1 0 0,0 0 0 0 0,-1 12-30 0 0,6-16 0 0 0,0 0 0 0 0,1 0 1 0 0,0 0-1 0 0,0 0 0 0 0,1 0 1 0 0,0-1-1 0 0,0 0 0 0 0,1 0 1 0 0,0 0-1 0 0,0 0 0 0 0,0-1 1 0 0,1 0-1 0 0,0 0 0 0 0,1 0 1 0 0,-1-1-1 0 0,1 0 1 0 0,0 0-1 0 0,0-1 0 0 0,6 3 0 0 0,-2-1-71 0 0,1-2 0 0 0,-1 1 0 0 0,1-1 0 0 0,0-1 0 0 0,-1 0 0 0 0,2-1 0 0 0,-1 0 0 0 0,0-1-1 0 0,0 0 1 0 0,0-1 0 0 0,1-1 0 0 0,-1 0 0 0 0,11-2 71 0 0,-16 1-501 0 0,0-1-1 0 0,0 0 1 0 0,0-1-1 0 0,-1 1 1 0 0,0-1 0 0 0,1-1-1 0 0,-1 1 1 0 0,-1-1-1 0 0,1 0 1 0 0,-1 0 0 0 0,0 0-1 0 0,2-3 502 0 0,31-27-12403 0 0,-26 27 5671 0 0</inkml:trace>
  <inkml:trace contextRef="#ctx0" brushRef="#br0" timeOffset="723.506">3452 274 2817 0 0,'0'0'1956'0'0,"0"0"-310"0"0,0 0-105 0 0,0 0-26 0 0,0 0-80 0 0,0 0-109 0 0,0 0-86 0 0,0 0-34 0 0,0 0 22 0 0,0 0 30 0 0,0 0 58 0 0,0 0 43 0 0,0 0-17 0 0,28 18-108 0 0,90 54-141 0 0,-115-70-1035 0 0,-1 0 0 0 0,1 0 1 0 0,-1-1-1 0 0,1 0 0 0 0,-1 1 1 0 0,1-1-1 0 0,0 0 0 0 0,-1 0 1 0 0,1 0-1 0 0,0-1 0 0 0,0 1 1 0 0,0-1-1 0 0,0 1 0 0 0,-1-1 0 0 0,1 0 1 0 0,0 0-1 0 0,0 0 0 0 0,0-1 1 0 0,0 1-1 0 0,0-1 0 0 0,0 1 1 0 0,-1-1-1 0 0,1 0 0 0 0,0 0 1 0 0,1-1-59 0 0,7-3 269 0 0,17-7 234 0 0,1-2 1 0 0,-2-1 0 0 0,0-1 0 0 0,-1-1 0 0 0,15-13-504 0 0,-17 13 185 0 0,-13 9-143 0 0,0 0-1 0 0,0 0 1 0 0,-1-1-1 0 0,0 0 0 0 0,0-1 1 0 0,-1 0-1 0 0,-1 0 1 0 0,0-1-1 0 0,0 0 1 0 0,-1-1-1 0 0,0 1 0 0 0,-1-1 1 0 0,0-1-1 0 0,-1 1 1 0 0,-1-1-1 0 0,0 0 0 0 0,1-8-41 0 0,-5 19-7 0 0,0 0-1 0 0,0 0 1 0 0,-1 0-1 0 0,1 0 1 0 0,0 0-1 0 0,-1 0 1 0 0,0 0-1 0 0,1 1 0 0 0,-1-1 1 0 0,0 0-1 0 0,0 0 1 0 0,0 1-1 0 0,0-1 1 0 0,-1 0-1 0 0,1 1 1 0 0,0-1-1 0 0,0 1 0 0 0,-1-1 1 0 0,1 1-1 0 0,-1 0 1 0 0,0 0-1 0 0,1 0 1 0 0,-1 0-1 0 0,0 0 1 0 0,0 0-1 0 0,1 0 0 0 0,-1 0 1 0 0,0 1-1 0 0,0-1 1 0 0,0 1-1 0 0,0-1 1 0 0,0 1-1 0 0,0 0 1 0 0,0 0-1 0 0,0 0 0 0 0,0 0 1 0 0,0 0-1 0 0,0 0 1 0 0,0 1-1 0 0,0-1 1 0 0,0 0-1 0 0,0 1 1 0 0,0 0-1 0 0,1-1 0 0 0,-3 2 8 0 0,-12 2-55 0 0,1 1-1 0 0,0 0 0 0 0,0 1 0 0 0,0 0 1 0 0,0 2-1 0 0,1-1 0 0 0,0 2 0 0 0,1 0 1 0 0,-5 4 55 0 0,0 0-35 0 0,-16 11-6 0 0,1 1-1 0 0,2 2 1 0 0,1 2-1 0 0,1 0 0 0 0,1 2 1 0 0,-7 12 41 0 0,26-32-37 0 0,1 0 0 0 0,0 0 0 0 0,1 0 0 0 0,0 1 1 0 0,1 0-1 0 0,0 1 0 0 0,1-1 0 0 0,1 1 0 0 0,-1 0 0 0 0,2 0 0 0 0,0 1 1 0 0,1-1-1 0 0,0 0 0 0 0,1 6 37 0 0,1-15-21 0 0,0-1 1 0 0,1 0-1 0 0,0 1 0 0 0,0-1 1 0 0,0 0-1 0 0,0 0 0 0 0,0 0 1 0 0,1 0-1 0 0,-1 0 1 0 0,1 0-1 0 0,0 0 0 0 0,0 0 1 0 0,0-1-1 0 0,0 1 1 0 0,0-1-1 0 0,1 1 0 0 0,-1-1 1 0 0,1 0-1 0 0,-1 0 0 0 0,1 0 1 0 0,0 0-1 0 0,0 0 1 0 0,0-1-1 0 0,0 1 0 0 0,0-1 1 0 0,0 0-1 0 0,0 0 21 0 0,92 19-467 0 0,133-31-2480 0 0,-180 1-1914 0 0,-3-6-3856 0 0,-29 9-740 0 0</inkml:trace>
</inkml:ink>
</file>

<file path=ppt/ink/ink9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45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471 280 0 0 0,'0'0'1311'0'0,"0"0"587"0"0,0 0 206 0 0,0 0-25 0 0,0 0-217 0 0,0 0-303 0 0,0 0-305 0 0,0 0-225 0 0,3-7-91 0 0,11-20-53 0 0,-47 20 1952 0 0,14 9-2515 0 0,1 0 1 0 0,0 0-1 0 0,0 2 0 0 0,1 0 1 0 0,-1 1-1 0 0,1 1 1 0 0,0 1-1 0 0,-3 2-322 0 0,-205 79 1828 0 0,212-82-1471 0 0,13-5-200 0 0,13 3-173 0 0,86 15 223 0 0,-99-19-207 0 0,2-1 10 0 0,0 1 1 0 0,1-1-1 0 0,-1 1 0 0 0,0 0 1 0 0,1 0-1 0 0,-1 0 1 0 0,1 0-1 0 0,-1 0 0 0 0,0 1 1 0 0,1-1-1 0 0,-1 1 1 0 0,0-1-1 0 0,1 1 1 0 0,-1 0-1 0 0,0 0 0 0 0,0 0 1 0 0,0 0-1 0 0,0 0 1 0 0,0 1-1 0 0,0-1 0 0 0,0 0 1 0 0,0 1-1 0 0,0 0 1 0 0,-1-1-1 0 0,1 1 0 0 0,-1 0 1 0 0,1 0-1 0 0,-1 0 1 0 0,0 0-1 0 0,1 0 1 0 0,-1 0-1 0 0,0 0 0 0 0,0 1 1 0 0,-1-1-1 0 0,1 0 1 0 0,0 1-1 0 0,-1-1 0 0 0,0 0 1 0 0,1 1-1 0 0,-1-1 1 0 0,0 0-1 0 0,0 1 1 0 0,0-1-1 0 0,0 1 0 0 0,-1-1 1 0 0,1 0-1 0 0,-1 1 1 0 0,0 0-11 0 0,-7 11 75 0 0,0-1 1 0 0,0-1 0 0 0,-2 0 0 0 0,1 0-1 0 0,-2 0 1 0 0,0-2 0 0 0,-11 10-76 0 0,-31 34 119 0 0,-29 47 52 0 0,81-99-163 0 0,0 0 1 0 0,-1 0 0 0 0,1 0-1 0 0,0-1 1 0 0,1 1-1 0 0,-1 0 1 0 0,0 0-1 0 0,1 0 1 0 0,-1 0-1 0 0,1 0 1 0 0,-1 0 0 0 0,1 1-1 0 0,0-1 1 0 0,0 0-1 0 0,0 0 1 0 0,0 0-1 0 0,0 0 1 0 0,0 0-1 0 0,1 0 1 0 0,-1 0 0 0 0,1 0-1 0 0,0 0 1 0 0,-1 0-1 0 0,1 0 1 0 0,0 0-1 0 0,0 0 1 0 0,0 0 0 0 0,0 0-1 0 0,1-1 1 0 0,-1 1-1 0 0,0-1 1 0 0,1 1-1 0 0,-1-1 1 0 0,1 1-1 0 0,-1-1 1 0 0,1 0 0 0 0,0 1-1 0 0,0-1 1 0 0,-1 0-1 0 0,1 0 1 0 0,0 0-1 0 0,0-1 1 0 0,2 2-9 0 0,87 17 513 0 0,-77-17-529 0 0,0-2 1 0 0,0 0-1 0 0,1 0 0 0 0,-1-1 0 0 0,0-1 0 0 0,0 0 0 0 0,0-1 0 0 0,0-1 1 0 0,-1 0-1 0 0,8-4 16 0 0,-18 6-353 0 0,0 0-1 0 0,0 0 1 0 0,0-1 0 0 0,0 1 0 0 0,-1-1 0 0 0,1 0 0 0 0,-1 0-1 0 0,0 0 1 0 0,0 0 0 0 0,0 0 0 0 0,0 0 0 0 0,0-1 0 0 0,-1 1 0 0 0,0 0-1 0 0,1-1 1 0 0,-1 1 0 0 0,-1-1 0 0 0,2-2 353 0 0,5-66-15105 0 0,-7 57 12176 0 0,0 3 2409 0 0</inkml:trace>
  <inkml:trace contextRef="#ctx0" brushRef="#br0" timeOffset="260.424">260 0 3993 0 0,'0'0'3286'0'0,"0"0"-620"0"0,0 0-444 0 0,0 0-279 0 0,0 0-242 0 0,0 0-284 0 0,0 0-312 0 0,0 0-238 0 0,0 0-168 0 0,0 0-102 0 0,0 0-30 0 0,0 0 5 0 0,0 0-9 0 0,-9 30-35 0 0,-28 99-36 0 0,28-4 351 0 0,41 106-11 0 0,5 49-686 0 0,-37-279-147 0 0,3 44-331 0 0,-2 0-1 0 0,-2 0 1 0 0,-2 1-1 0 0,-1-1 1 0 0,-3-1 0 0 0,-3 6 332 0 0,9-49-47 0 0,-12 55-2395 0 0,13-19-2898 0 0,13-22-4251 0 0,-9-10 3967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 0,'-3'53,"81"235,7-52,-85-235,0 1,0-1,0 0,0 0,1 0,-1 0,0 0,1 0,-1 0,1-1,-1 1,1 0,-1 0,1 0,0 0,-1 0,1-1,0 1,0 0,0-1,-1 1,1-1,0 1,0-1,0 1,0-1,0 1,0-1,0 0,0 0,0 1,0-1,0 0,0 0,0 0,0 0,1 0,-1 0,0-1,0 1,0 0,0 0,0-1,0 1,0-1,-1 1,1-1,0 1,0-1,0 0,0 1,-1-1,1 0,0 1,0-1,-1 0,1 0,-1 0,1 0,-1 0,1 0,-1 0,1 0,-1 0,0 0,0 0,48-171,46-86,-63 173,-25 68</inkml:trace>
</inkml:ink>
</file>

<file path=ppt/ink/ink9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52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97 339 0 0 0,'0'0'886'0'0,"0"0"475"0"0,0 0 50 0 0,0 0 119 0 0,0 0 206 0 0,0 0 55 0 0,0 0-177 0 0,0 0-367 0 0,0 0-410 0 0,0 0-253 0 0,0 0-7 0 0,4 3 135 0 0,-1 1-525 0 0,0-1 0 0 0,-1 1 0 0 0,1-1 0 0 0,-1 1 0 0 0,0 0 0 0 0,0 0 0 0 0,0 0 0 0 0,-1 0 0 0 0,1 0 0 0 0,-1 0 0 0 0,0 0 0 0 0,0 0 0 0 0,-1 1 0 0 0,1-1 0 0 0,-1 0 0 0 0,0 1 0 0 0,0 2-187 0 0,-22 198 1855 0 0,-1-98-1593 0 0,-20 17-120 0 0,10-50 1 0 0,27-62 306 0 0,6-12-145 0 0,2-8 171 0 0,65-146 480 0 0,62-74-675 0 0,3-6-132 0 0,-102 196-109 0 0,-21 37-61 0 0,-7 26 97 0 0,-2-23-24 0 0,-11 162 636 0 0,7-23-467 0 0,4-138-218 0 0,0-1 0 0 0,0 1 0 0 0,0 0 1 0 0,0-1-1 0 0,0 1 0 0 0,1-1 0 0 0,0 1 1 0 0,-1-1-1 0 0,1 1 0 0 0,0-1 1 0 0,0 1-1 0 0,0-1 0 0 0,1 0 0 0 0,-1 0 1 0 0,0 0-1 0 0,1 1 0 0 0,0-1 0 0 0,-1 0 1 0 0,1-1-1 0 0,0 1 0 0 0,0 0 0 0 0,0 0 1 0 0,0-1-1 0 0,0 1 0 0 0,0-1 0 0 0,1 0 1 0 0,-1 0-1 0 0,0 0 0 0 0,1 0 0 0 0,-1 0 1 0 0,1 0-1 0 0,-1-1 0 0 0,1 1 0 0 0,-1-1 1 0 0,1 1-1 0 0,-1-1 0 0 0,1 0 0 0 0,0 0 1 0 0,-1 0-1 0 0,1-1 0 0 0,-1 1 1 0 0,1-1-1 0 0,-1 1 0 0 0,1-1 0 0 0,-1 0 1 0 0,1 0-1 0 0,-1 0 0 0 0,1 0 0 0 0,-1 0 1 0 0,0 0-1 0 0,0-1 0 0 0,2-1-2 0 0,18-16 35 0 0,-1-1-1 0 0,0-2 1 0 0,-2 0-1 0 0,0-1 1 0 0,-2 0 0 0 0,11-21-35 0 0,53-66-24 0 0,-56 78 10 0 0,-19 23-2 0 0,0 1 1 0 0,1-1-1 0 0,0 1 0 0 0,0 0 1 0 0,1 1-1 0 0,0 0 0 0 0,0 0 1 0 0,1 0-1 0 0,0 1 0 0 0,7-3 16 0 0,-11 46-72 0 0,-31 50 240 0 0,-28 130 154 0 0,50-121-269 0 0,5-95-133 0 0,-1 1 1 0 0,0 0-1 0 0,1-1 0 0 0,0 0 1 0 0,-1 1-1 0 0,1-1 0 0 0,0 1 1 0 0,0-1-1 0 0,-1 0 0 0 0,1 0 1 0 0,0 1-1 0 0,1-1 0 0 0,-1 0 1 0 0,0 0-1 0 0,0 0 0 0 0,0 0 1 0 0,1 0-1 0 0,-1 0 0 0 0,0-1 1 0 0,1 1-1 0 0,-1 0 0 0 0,0-1 1 0 0,1 1-1 0 0,-1-1 0 0 0,1 1 0 0 0,0-1 1 0 0,-1 0-1 0 0,1 1 0 0 0,-1-1 1 0 0,1 0-1 0 0,-1 0 0 0 0,1 0 1 0 0,-1 0-1 0 0,1-1 0 0 0,0 1 1 0 0,-1 0-1 0 0,1-1 0 0 0,-1 1 1 0 0,1-1-1 0 0,-1 1 0 0 0,0-1 1 0 0,1 0-1 0 0,-1 1 80 0 0,42-20-12463 0 0,-30 12 4223 0 0</inkml:trace>
  <inkml:trace contextRef="#ctx0" brushRef="#br0" timeOffset="300.745">972 486 13099 0 0,'0'0'1085'0'0,"0"0"-554"0"0,0 0-195 0 0,0 0 276 0 0,0 0 303 0 0,0 0 177 0 0,0 0-6 0 0,0 0-231 0 0,0 0-240 0 0,0 0-163 0 0,0 0-94 0 0,0 0-52 0 0,33-7-45 0 0,102-20-55 0 0,-103 19-361 0 0,0 2 0 0 0,1 1 1 0 0,0 2-1 0 0,-1 1 0 0 0,8 1 155 0 0,-22-2-1576 0 0,-6 0-2300 0 0,-2 2-7283 0 0,-10 1 6735 0 0</inkml:trace>
  <inkml:trace contextRef="#ctx0" brushRef="#br0" timeOffset="554.731">969 725 7658 0 0,'0'0'2543'0'0,"0"0"-1376"0"0,0 0-515 0 0,0 0 193 0 0,0 0 288 0 0,0 0 104 0 0,0 0-122 0 0,0 0-259 0 0,0 0-296 0 0,0 0-227 0 0,0 0-160 0 0,32-3-122 0 0,101-14-130 0 0,-12-20-2741 0 0,-95 24 132 0 0,-6 3-2412 0 0,-2 2-2536 0 0</inkml:trace>
  <inkml:trace contextRef="#ctx0" brushRef="#br0" timeOffset="942.156">1430 652 3145 0 0,'0'0'1427'0'0,"0"0"-658"0"0,0 0-207 0 0,0 0 272 0 0,0 0 324 0 0,0 0 202 0 0,0 0 3 0 0,0 0-118 0 0,0 0-125 0 0,0 0-109 0 0,0 0-60 0 0,0 0-21 0 0,0 0-3 0 0,30-3-9 0 0,94-13-38 0 0,-60-13 266 0 0,-53 18-865 0 0,15-11 195 0 0,-1-1 1 0 0,-1-1-1 0 0,-1-2 0 0 0,-1 0 1 0 0,-2-1-1 0 0,7-13-476 0 0,6-23 365 0 0,-13-26-71 0 0,-20 87-300 0 0,0-1 0 0 0,0 1 0 0 0,0-1 0 0 0,0 1 0 0 0,0-1 0 0 0,-1 1 0 0 0,1 0 0 0 0,-1-1 0 0 0,0 1 0 0 0,0 0 0 0 0,0-1 0 0 0,0 1 0 0 0,0 0 0 0 0,0 0 0 0 0,0 0 0 0 0,-1 0 0 0 0,1 0 0 0 0,-1 0 0 0 0,0 0 0 0 0,1 0 0 0 0,-1 1 1 0 0,0-1-1 0 0,0 1 0 0 0,0-1 0 0 0,0 1 0 0 0,0 0 0 0 0,-1 0 0 0 0,1 0 0 0 0,0 0 0 0 0,0 0 0 0 0,-1 0 0 0 0,1 1 0 0 0,-1-1 0 0 0,0 1 6 0 0,-9 0-46 0 0,0 1 0 0 0,0 0 0 0 0,0 1 0 0 0,0 0 0 0 0,0 1 0 0 0,1 1 0 0 0,-1 0 1 0 0,1 0-1 0 0,0 1 0 0 0,0 1 0 0 0,1-1 0 0 0,-1 2 0 0 0,1 0 0 0 0,1 0 0 0 0,-1 0 0 0 0,1 1 0 0 0,1 1 0 0 0,-1 0 0 0 0,1 0 0 0 0,1 0 0 0 0,0 1 1 0 0,0 0-1 0 0,1 0 0 0 0,0 1 0 0 0,-1 5 46 0 0,4-12-5 0 0,-16 27 2 0 0,1 0-1 0 0,1 1 1 0 0,2 1-1 0 0,1 1 1 0 0,2 0-1 0 0,1 1 0 0 0,-5 32 4 0 0,11-38 58 0 0,2 1 0 0 0,1-1 0 0 0,1 1 0 0 0,1 0-1 0 0,2 0 1 0 0,5 23-58 0 0,20 109 310 0 0,-23-145-290 0 0,-1 0 0 0 0,0 1 0 0 0,-1-1 0 0 0,-1 0 0 0 0,-1 1 0 0 0,0-1 0 0 0,-3 13-20 0 0,0-19-221 0 0,-1 0 0 0 0,0-1 0 0 0,0 0 0 0 0,-1 0 0 0 0,0 0 0 0 0,-1-1 0 0 0,0 1 0 0 0,-1-1 1 0 0,0-1-1 0 0,0 1 0 0 0,-8 6 221 0 0,-23 18-6001 0 0,25-22-181 0 0,1-3-2165 0 0</inkml:trace>
  <inkml:trace contextRef="#ctx0" brushRef="#br0" timeOffset="2799.871">2024 309 2489 0 0,'0'0'2585'0'0,"0"0"-728"0"0,0 0-285 0 0,0 0 52 0 0,0 0 113 0 0,0 0-98 0 0,0 0-280 0 0,0 0-327 0 0,0 0-342 0 0,0 0-265 0 0,0 0-164 0 0,0 12 147 0 0,-8 116 1125 0 0,-20 31-1148 0 0,3-45-670 0 0,16-85-1284 0 0,9-26-3450 0 0,3-3-4711 0 0,2-5 7189 0 0,2 4 2089 0 0</inkml:trace>
  <inkml:trace contextRef="#ctx0" brushRef="#br0" timeOffset="3052.491">2264 210 2625 0 0,'0'0'1844'0'0,"0"0"-536"0"0,0 0-236 0 0,0 0 201 0 0,0 0 239 0 0,0 0 11 0 0,0 0-203 0 0,0 0-290 0 0,-11 37-243 0 0,-35 116-174 0 0,18-20 670 0 0,25-109-1094 0 0,1-9-252 0 0,-1 0 1 0 0,2 0-1 0 0,0 0 0 0 0,1 0 0 0 0,1 0 0 0 0,0 1 1 0 0,1-1-1 0 0,1 6 63 0 0,-1-17-939 0 0,-1 2-753 0 0,-1-1-9135 0 0,0-5 8408 0 0</inkml:trace>
  <inkml:trace contextRef="#ctx0" brushRef="#br0" timeOffset="3391.517">1777 453 2537 0 0,'0'0'1266'0'0,"0"0"-167"0"0,0 0 68 0 0,0 0 300 0 0,0 0 242 0 0,0 0-25 0 0,0 0-264 0 0,0 0-346 0 0,0 0-297 0 0,0 0-171 0 0,0 0-86 0 0,0 0-33 0 0,0 0-1 0 0,18-25 1 0 0,54-74-8 0 0,-33 61 411 0 0,-31 33-602 0 0,-5 2-205 0 0,1 0 1 0 0,0 0 0 0 0,0 1-1 0 0,0-1 1 0 0,0 1 0 0 0,0 0-1 0 0,0 0 1 0 0,1 0 0 0 0,-1 1-1 0 0,1 0 1 0 0,-1-1 0 0 0,1 2-1 0 0,-1-1 1 0 0,1 0-1 0 0,0 1 1 0 0,-1 0 0 0 0,1 0-1 0 0,0 0 1 0 0,-1 1 0 0 0,1 0-1 0 0,0-1 1 0 0,-1 2 0 0 0,1-1-1 0 0,-1 0 1 0 0,0 1 0 0 0,4 1-84 0 0,-1 4 97 0 0,1-1 0 0 0,0 0 0 0 0,0-1 0 0 0,0 0 1 0 0,0-1-1 0 0,1 1 0 0 0,0-1 0 0 0,0-1 0 0 0,0 0 1 0 0,1 0-1 0 0,-1-1 0 0 0,0 0 0 0 0,1-1 0 0 0,0 0 0 0 0,-1 0 1 0 0,1-1-1 0 0,0 0 0 0 0,-1-1 0 0 0,1 0 0 0 0,0 0 1 0 0,-1-1-1 0 0,0-1 0 0 0,9-2-97 0 0,72-40 715 0 0,-27 5-503 0 0,-53 33-818 0 0,0 1 2623 0 0,-5 1-3481 0 0,-3 0-3535 0 0,-1-2-4936 0 0,-1 7 1142 0 0</inkml:trace>
  <inkml:trace contextRef="#ctx0" brushRef="#br0" timeOffset="3964.36">2504 379 8514 0 0,'0'0'1497'0'0,"0"0"-358"0"0,0 0-101 0 0,0 0 138 0 0,0 0 86 0 0,-5 34-101 0 0,-15 105-250 0 0,-10 41 1822 0 0,11-87-766 0 0,18-104 837 0 0,2-41-2554 0 0,5 27-111 0 0,1 0-1 0 0,1 1 1 0 0,1 0 0 0 0,1 0 0 0 0,13-21-139 0 0,-7 13 115 0 0,-11 19-81 0 0,31-61 245 0 0,2 1 1 0 0,43-61-280 0 0,-10 35 380 0 0,-71 98-374 0 0,19 38-48 0 0,-11 76-719 0 0,20-97-3683 0 0,-4-16-4121 0 0,-18 0 3701 0 0,-2 0-2700 0 0</inkml:trace>
  <inkml:trace contextRef="#ctx0" brushRef="#br0" timeOffset="4268.772">2888 11 6473 0 0,'0'0'3249'0'0,"0"0"-883"0"0,0 0-402 0 0,0 0-26 0 0,0 0-107 0 0,0 0-331 0 0,0 0-387 0 0,0 0-338 0 0,0 0-231 0 0,0 0-166 0 0,0 0-100 0 0,0 0-42 0 0,0 0-36 0 0,4-7 541 0 0,8 7-296 0 0,-9-1-410 0 0,0 0 0 0 0,0 1 0 0 0,1-1 0 0 0,-1 1 0 0 0,0 0 0 0 0,0 0 0 0 0,0 0 0 0 0,1 0 0 0 0,-1 0 0 0 0,0 1 0 0 0,0 0 0 0 0,0 0-1 0 0,0-1 1 0 0,0 2 0 0 0,0-1 0 0 0,0 0 0 0 0,0 1 0 0 0,0-1 0 0 0,0 1 0 0 0,-1 0 0 0 0,1 0 0 0 0,-1 0 0 0 0,1 0 0 0 0,-1 0 0 0 0,0 1 0 0 0,0-1-1 0 0,0 1 1 0 0,0-1 0 0 0,0 1 0 0 0,-1 0 0 0 0,1 0 0 0 0,-1 0 0 0 0,1 1-35 0 0,3 85 428 0 0,-30 30 32 0 0,14-52-153 0 0,55-68 36 0 0,57-49-419 0 0,-60 29-3299 0 0,-2 2-6154 0 0,-33 14-2485 0 0</inkml:trace>
  <inkml:trace contextRef="#ctx0" brushRef="#br0" timeOffset="6178.726">3087 674 5329 0 0,'0'0'1408'0'0,"0"0"-695"0"0,0 0-297 0 0,0 0 136 0 0,0 0 176 0 0,0 0 120 0 0,0 0-16 0 0,0 0-184 0 0,0 0-159 0 0,0 0-217 0 0,0 0-152 0 0,0 0-72 0 0,-92 129-128 0 0,85-126-168 0 0,-8 5-449 0 0,4-5-1103 0 0,4 5-2281 0 0,-1-4-1416 0 0</inkml:trace>
</inkml:ink>
</file>

<file path=ppt/ink/ink9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0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1 453 5601 0 0,'0'0'2066'0'0,"0"0"-83"0"0,0 0-260 0 0,0 0-193 0 0,0 0-127 0 0,0 0-116 0 0,0 0-162 0 0,0 0-223 0 0,0 0-262 0 0,0 0-175 0 0,0 0-14 0 0,0 0 67 0 0,0 7 84 0 0,21 150 1225 0 0,-20-147-1774 0 0,-1-1-1 0 0,1 1 1 0 0,0-1-1 0 0,1 1 0 0 0,0-1 1 0 0,1 0-1 0 0,0 0 0 0 0,0 0 1 0 0,1-1-1 0 0,0 1 1 0 0,1-1-1 0 0,-1 0 0 0 0,2 0 1 0 0,-1 0-1 0 0,1 0 0 0 0,0-1 1 0 0,1 0-1 0 0,0-1 1 0 0,0 1-1 0 0,0-1 0 0 0,1-1 1 0 0,-1 1-1 0 0,2-1 0 0 0,-1-1 1 0 0,0 0-1 0 0,1 0 1 0 0,0 0-1 0 0,0-1 0 0 0,0 0 1 0 0,0-1-1 0 0,0 0 0 0 0,1 0 1 0 0,2-1-53 0 0,1-4 68 0 0,0 0 0 0 0,-1-1 0 0 0,1-1 0 0 0,-1 0 0 0 0,1 0 0 0 0,-2-1 1 0 0,1-1-1 0 0,-1 0 0 0 0,0-1 0 0 0,0 0 0 0 0,-1 0 0 0 0,0-1 0 0 0,0 0 0 0 0,-1-1 0 0 0,-1 0 0 0 0,1-1 1 0 0,-2 0-1 0 0,1 0 0 0 0,-2-1 0 0 0,2-3-68 0 0,5-2 21 0 0,58-111 87 0 0,-50 84-96 0 0,-15 110-55 0 0,-6-54 61 0 0,0 0 1 0 0,0-1-1 0 0,2 1 0 0 0,-1 0 1 0 0,1 0-1 0 0,1 0 0 0 0,0-1 1 0 0,1 1-1 0 0,0-1 0 0 0,1 0 1 0 0,0 0-1 0 0,0-1 0 0 0,1 1 1 0 0,1-1-1 0 0,0 0 0 0 0,3 3-18 0 0,-5-10 45 0 0,1 0-1 0 0,-1 0 0 0 0,1-1 1 0 0,-1 0-1 0 0,1 0 0 0 0,0 0 0 0 0,0-1 1 0 0,0 0-1 0 0,0 0 0 0 0,0 0 1 0 0,0-1-1 0 0,0 0 0 0 0,0 0 0 0 0,0 0 1 0 0,0-1-1 0 0,0 0 0 0 0,0 0 1 0 0,0-1-1 0 0,0 1 0 0 0,-1-1 1 0 0,1 0-1 0 0,-1-1 0 0 0,1 0 0 0 0,2-1-44 0 0,74-66 511 0 0,-16-26-2614 0 0,-49 66-2385 0 0,-8 16 510 0 0,-2 0-3815 0 0,-3 6-1024 0 0</inkml:trace>
  <inkml:trace contextRef="#ctx0" brushRef="#br0" timeOffset="1017.381">1105 0 14435 0 0,'0'0'2022'0'0,"0"0"-399"0"0,0 0-378 0 0,0 0-168 0 0,0 0-73 0 0,0 0-59 0 0,0 0-122 0 0,0 0-168 0 0,-11 37-151 0 0,-34 118-136 0 0,22-27 110 0 0,16-93-410 0 0,0 0-1 0 0,3 1 1 0 0,1 0 0 0 0,1 0 0 0 0,2 0 0 0 0,2 0-1 0 0,2 11-67 0 0,-3-43-10 0 0,0 0-1 0 0,0 0 0 0 0,0 0 0 0 0,0 0 0 0 0,1-1 1 0 0,-1 1-1 0 0,1 0 0 0 0,0-1 0 0 0,0 0 0 0 0,0 1 1 0 0,1-1-1 0 0,-1 0 0 0 0,1 0 0 0 0,0 0 0 0 0,-1 0 1 0 0,1-1-1 0 0,1 1 0 0 0,-1-1 0 0 0,0 0 0 0 0,0 0 1 0 0,1 0-1 0 0,0 0 0 0 0,-1-1 0 0 0,1 1 0 0 0,0-1 1 0 0,0 0-1 0 0,-1 0 0 0 0,1 0 0 0 0,0-1 0 0 0,1 1 11 0 0,4-1-14 0 0,0 1-1 0 0,0-2 1 0 0,1 0-1 0 0,-1 0 1 0 0,0 0-1 0 0,0-1 1 0 0,0 0-1 0 0,-1-1 0 0 0,1 0 1 0 0,0-1-1 0 0,-1 1 1 0 0,4-3 14 0 0,160-111-132 0 0,-170 116 129 0 0,0-1 1 0 0,-1 1 0 0 0,1 0 0 0 0,1-1 0 0 0,-1 1-1 0 0,0 1 1 0 0,0-1 0 0 0,0 0 0 0 0,0 0 0 0 0,1 1-1 0 0,-1-1 1 0 0,0 1 0 0 0,0 0 0 0 0,1-1 0 0 0,-1 1-1 0 0,0 0 1 0 0,1 1 0 0 0,-1-1 0 0 0,0 0 0 0 0,1 1-1 0 0,-1-1 1 0 0,0 1 0 0 0,0-1 0 0 0,0 1 0 0 0,1 0-1 0 0,-1 0 1 0 0,0 0 0 0 0,0 1 0 0 0,0-1 0 0 0,-1 0-1 0 0,1 1 1 0 0,0-1 0 0 0,0 1 0 0 0,-1-1 0 0 0,1 1-1 0 0,-1 0 1 0 0,1 0 0 0 0,-1 0 0 0 0,0 0 0 0 0,1 2 2 0 0,57 54-7 0 0,-52-55 33 0 0,0 0 1 0 0,0 0-1 0 0,0-1 0 0 0,0 0 0 0 0,0-1 1 0 0,0 1-1 0 0,0-1 0 0 0,0-1 1 0 0,1 1-1 0 0,-1-1 0 0 0,0 0 0 0 0,1-1 1 0 0,-1 0-1 0 0,0 0 0 0 0,0-1 0 0 0,0 1 1 0 0,6-4-27 0 0,-3 1 65 0 0,0-1 0 0 0,0-1 0 0 0,-1 0 0 0 0,1 0-1 0 0,-1-1 1 0 0,-1 0 0 0 0,1-1 0 0 0,-1 0 0 0 0,-1 0 0 0 0,0-1 0 0 0,0 1 0 0 0,0-2 0 0 0,-1 1 0 0 0,0-1 0 0 0,-1 0 0 0 0,0 0 0 0 0,-1 0 0 0 0,0-1 0 0 0,-1 1 0 0 0,0-1 0 0 0,0 0-1 0 0,-1 0 1 0 0,0-10-65 0 0,-2 19-11 0 0,-1 0-1 0 0,0-1 1 0 0,0 1-1 0 0,0 0 1 0 0,0 0-1 0 0,-1 0 1 0 0,1 0-1 0 0,0 0 1 0 0,-1 0-1 0 0,0 0 1 0 0,1 0-1 0 0,-1 1 1 0 0,0-1-1 0 0,0 0 0 0 0,0 1 1 0 0,0 0-1 0 0,0-1 1 0 0,0 1-1 0 0,0 0 1 0 0,0 0-1 0 0,-1 0 1 0 0,1 0-1 0 0,0 1 1 0 0,-1-1-1 0 0,1 1 1 0 0,-1-1-1 0 0,1 1 1 0 0,-1 0-1 0 0,1 0 0 0 0,0 0 1 0 0,-1 0-1 0 0,1 0 1 0 0,-1 1-1 0 0,1-1 1 0 0,-1 1-1 0 0,1 0 1 0 0,0-1-1 0 0,0 1 1 0 0,-1 0-1 0 0,1 0 1 0 0,0 0-1 0 0,0 1 1 0 0,0-1-1 0 0,0 1 1 0 0,0-1-1 0 0,0 1 0 0 0,0-1 1 0 0,-1 3 11 0 0,-8 7-76 0 0,1 1 0 0 0,0 1 0 0 0,1-1-1 0 0,1 2 1 0 0,0-1 0 0 0,0 1 0 0 0,1 0 0 0 0,1 0 0 0 0,1 1 0 0 0,0 0 0 0 0,0 0 0 0 0,2 0-1 0 0,0 2 77 0 0,-3 11-116 0 0,4-22 87 0 0,-1-1-1 0 0,1 1 0 0 0,0 0 1 0 0,1 1-1 0 0,-1-1 0 0 0,1 0 1 0 0,1 0-1 0 0,-1 1 0 0 0,1-1 1 0 0,0 0-1 0 0,0 0 0 0 0,1 1 1 0 0,0-1-1 0 0,0 0 0 0 0,1 0 1 0 0,-1 0-1 0 0,1 0 0 0 0,1 0 1 0 0,-1 0-1 0 0,1 0 0 0 0,0-1 1 0 0,0 1-1 0 0,0-1 0 0 0,1 0 1 0 0,0 0-1 0 0,0 0 0 0 0,1-1 1 0 0,2 4 29 0 0,8-2 39 0 0,0-1 1 0 0,0-1 0 0 0,0 0 0 0 0,1-1 0 0 0,-1 0 0 0 0,1-1-1 0 0,0-1 1 0 0,-1-1 0 0 0,1 0 0 0 0,0-1 0 0 0,0 0 0 0 0,-1-2-1 0 0,1 0 1 0 0,-1 0 0 0 0,0-2 0 0 0,13-4-40 0 0,10-4 215 0 0,0-2 1 0 0,0-1-1 0 0,-1-2 0 0 0,-1-1 0 0 0,-1-2 1 0 0,-1-1-1 0 0,-1-2 0 0 0,-1-2 0 0 0,-1 0 1 0 0,-2-2-1 0 0,0-2 0 0 0,6-10-215 0 0,-24 28 28 0 0,0-1 0 0 0,0 0 1 0 0,-2 0-1 0 0,0-1 0 0 0,0-1 0 0 0,-1 1 0 0 0,-1-1 0 0 0,-1-1 0 0 0,0 1 0 0 0,-1-1 0 0 0,0 0 0 0 0,-1-1 1 0 0,-1 1-1 0 0,0-11-28 0 0,-3 25-3 0 0,0 1 0 0 0,0-1 1 0 0,0 0-1 0 0,0 0 1 0 0,-1 0-1 0 0,1 0 0 0 0,-1 1 1 0 0,1-1-1 0 0,-1 0 1 0 0,0 0-1 0 0,1 1 0 0 0,-1-1 1 0 0,0 1-1 0 0,0-1 1 0 0,0 1-1 0 0,0-1 0 0 0,0 1 1 0 0,-1-1-1 0 0,1 1 1 0 0,0 0-1 0 0,-1 0 0 0 0,1 0 1 0 0,-1 0-1 0 0,1 0 1 0 0,-1 0-1 0 0,0 0 0 0 0,1 0 1 0 0,-1 0-1 0 0,0 1 1 0 0,1-1-1 0 0,-1 1 0 0 0,0-1 1 0 0,0 1-1 0 0,0 0 1 0 0,1 0-1 0 0,-1 0 0 0 0,0 0 1 0 0,0 0-1 0 0,0 0 1 0 0,0 0-1 0 0,-1 1 3 0 0,-74 24-295 0 0,60-10 235 0 0,0 0 0 0 0,1 0-1 0 0,1 2 1 0 0,0 0 0 0 0,2 1 0 0 0,0 0-1 0 0,1 1 1 0 0,0 0 0 0 0,2 1-1 0 0,-4 9 61 0 0,10-21-38 0 0,1 0-1 0 0,0 0 0 0 0,1 0 0 0 0,-1 1 1 0 0,2-1-1 0 0,-1 1 0 0 0,1-1 0 0 0,0 1 1 0 0,1-1-1 0 0,0 1 0 0 0,0-1 0 0 0,1 1 0 0 0,0 0 1 0 0,1 1 38 0 0,2-7-3 0 0,-1 1-1 0 0,1-1 1 0 0,0 0 0 0 0,0 0 0 0 0,0-1 0 0 0,0 1 0 0 0,1-1 0 0 0,-1 0 0 0 0,1 0 0 0 0,-1 0 0 0 0,1-1 0 0 0,0 1 0 0 0,-1-1 0 0 0,1-1-1 0 0,0 1 1 0 0,0 0 0 0 0,0-1 0 0 0,0 0 0 0 0,0 0 0 0 0,0-1 0 0 0,-1 1 0 0 0,1-1 0 0 0,0 0 0 0 0,0-1 0 0 0,-1 1 0 0 0,3-2 3 0 0,163-65 64 0 0,-168 67-64 0 0,1 1 0 0 0,-1-1 1 0 0,0 0-1 0 0,1 1 1 0 0,-1-1-1 0 0,0 1 1 0 0,1 0-1 0 0,-1 0 0 0 0,0 0 1 0 0,1 0-1 0 0,-1 0 1 0 0,0 1-1 0 0,1-1 0 0 0,-1 1 1 0 0,0 0-1 0 0,1-1 1 0 0,-1 1-1 0 0,0 0 0 0 0,0 0 1 0 0,0 0-1 0 0,0 0 1 0 0,0 1-1 0 0,0-1 0 0 0,0 1 1 0 0,0-1-1 0 0,-1 1 1 0 0,1 0-1 0 0,0-1 0 0 0,-1 1 1 0 0,0 0-1 0 0,1 0 1 0 0,-1 0-1 0 0,0 0 1 0 0,0 0-1 0 0,0 0 0 0 0,0 1 0 0 0,3 6 3 0 0,-2-3-3 0 0,0 0 1 0 0,0-1-1 0 0,1 1 1 0 0,0 0-1 0 0,0-1 1 0 0,0 1-1 0 0,0-1 1 0 0,1 0 0 0 0,0 0-1 0 0,0-1 1 0 0,0 1-1 0 0,1-1 1 0 0,0 1-1 0 0,0-2 1 0 0,0 1-1 0 0,0 0 1 0 0,0-1-1 0 0,1 0 1 0 0,-1 0 0 0 0,1-1-1 0 0,0 1 1 0 0,0-1-1 0 0,0-1 1 0 0,0 1-1 0 0,3 0 0 0 0,-1-1 15 0 0,0-1 0 0 0,0 1 1 0 0,-1-1-1 0 0,1 0 0 0 0,0-1 0 0 0,-1 0 0 0 0,1 0 0 0 0,0-1 0 0 0,-1 0 0 0 0,1 0 0 0 0,-1-1 0 0 0,0 1 0 0 0,6-5-15 0 0,63-44 380 0 0,-19-25 79 0 0,-52 68-400 0 0,1 0 1 0 0,-1-1-1 0 0,0 0 1 0 0,0 0-1 0 0,-1 0 1 0 0,0 0 0 0 0,0-1-1 0 0,-1 1 1 0 0,-1-1 0 0 0,1 0-1 0 0,-2 0 1 0 0,1 0-1 0 0,-1 0 1 0 0,-1 0 0 0 0,0-6-60 0 0,-1 13 3 0 0,0-1 0 0 0,-1 1 1 0 0,0-1-1 0 0,1 1 0 0 0,-1 0 1 0 0,0 0-1 0 0,0 0 0 0 0,-1 0 1 0 0,1 0-1 0 0,-1 0 0 0 0,1 1 1 0 0,-1-1-1 0 0,0 1 0 0 0,0 0 1 0 0,0-1-1 0 0,0 1 0 0 0,-1 1 0 0 0,1-1 1 0 0,0 0-1 0 0,-1 1 0 0 0,1 0 1 0 0,-1 0-1 0 0,1 0 0 0 0,-1 0 1 0 0,0 0-1 0 0,0 1 0 0 0,1 0 1 0 0,-1 0-1 0 0,0 0 0 0 0,1 0 1 0 0,-1 0-1 0 0,0 1 0 0 0,0-1 1 0 0,1 1-1 0 0,-1 0 0 0 0,1 0 1 0 0,-1 1-1 0 0,1-1 0 0 0,-1 1 0 0 0,1 0 1 0 0,0-1-1 0 0,0 1 0 0 0,0 1-3 0 0,-8 6-23 0 0,1 0 0 0 0,0 0 0 0 0,0 2 0 0 0,1-1-1 0 0,1 1 1 0 0,0 0 0 0 0,0 1 0 0 0,1 0 0 0 0,1 0-1 0 0,0 1 1 0 0,0-1 0 0 0,1 1 0 0 0,1 0 0 0 0,0 1-1 0 0,1-1 1 0 0,1 1 0 0 0,0 0 0 0 0,0-1 0 0 0,2 1-1 0 0,0 14 24 0 0,0-3-46 0 0,-1-16 12 0 0,0-1 0 0 0,1 1 0 0 0,0-1-1 0 0,0 1 1 0 0,1 0 0 0 0,0-1 0 0 0,1 1 0 0 0,0-1 0 0 0,0 0-1 0 0,1 1 1 0 0,0-1 0 0 0,0 0 0 0 0,1 0 0 0 0,0-1 0 0 0,4 5 34 0 0,1-3-65 0 0,0 0 0 0 0,1-1 1 0 0,0-1-1 0 0,0 1 0 0 0,1-2 1 0 0,0 1-1 0 0,0-1 0 0 0,1-1 1 0 0,-1 0-1 0 0,1-1 0 0 0,0 0 1 0 0,1-1-1 0 0,-1 0 0 0 0,0-1 1 0 0,1-1-1 0 0,0 0 1 0 0,-1 0-1 0 0,1-1 0 0 0,-1-1 1 0 0,1 0-1 0 0,3-1 65 0 0,77-22-2570 0 0,-64 11-863 0 0,-1 0-3494 0 0,-12 5-4918 0 0</inkml:trace>
</inkml:ink>
</file>

<file path=ppt/ink/ink9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06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133 420 1192 0 0,'0'0'1395'0'0,"0"0"-380"0"0,0 0-387 0 0,0 0-146 0 0,0 0 139 0 0,0 0 253 0 0,0 0 245 0 0,0 0 119 0 0,0 0-23 0 0,0 0-129 0 0,0 0-175 0 0,21-1-123 0 0,131-2 1318 0 0,-133 0-1853 0 0,-1 0 0 0 0,0-1 0 0 0,1-1 0 0 0,-2-1 0 0 0,1-1 0 0 0,-1 0 0 0 0,0-1 1 0 0,0-1-1 0 0,-1 0 0 0 0,-1-2 0 0 0,1 0 0 0 0,-2 0 0 0 0,1-1 0 0 0,-2-1 0 0 0,0 0 0 0 0,0-1 0 0 0,-1-1 0 0 0,3-5-253 0 0,-10 14 81 0 0,0-1-1 0 0,0-1 0 0 0,-1 1 1 0 0,0-1-1 0 0,-1 1 0 0 0,1-1 1 0 0,-1 0-1 0 0,-1-1 0 0 0,1 1 1 0 0,-2 0-1 0 0,1-1 0 0 0,-1 1 1 0 0,0-1-1 0 0,-1 1 0 0 0,0-1 1 0 0,0 1-1 0 0,-1-6-80 0 0,-2 8-2 0 0,1 1 0 0 0,-1 0 0 0 0,0 0 0 0 0,0 0 0 0 0,-1 0 0 0 0,1 0 1 0 0,-1 1-1 0 0,0 0 0 0 0,0-1 0 0 0,-1 1 0 0 0,1 1 0 0 0,-1-1 0 0 0,0 1 0 0 0,0 0 0 0 0,0 0 0 0 0,0 0 0 0 0,0 1 0 0 0,-1 0 0 0 0,1 0 0 0 0,-1 0 0 0 0,0 0 0 0 0,1 1 1 0 0,-1 0-1 0 0,0 0 0 0 0,0 1 0 0 0,0 0 0 0 0,0 0 0 0 0,0 0 0 0 0,1 1 0 0 0,-1-1 0 0 0,-5 3 2 0 0,2 0-19 0 0,1 1 0 0 0,-1 0-1 0 0,1 0 1 0 0,0 1 0 0 0,0 0 0 0 0,0 1 0 0 0,1 0-1 0 0,0 0 1 0 0,0 0 0 0 0,1 1 0 0 0,-1 0-1 0 0,1 0 1 0 0,1 1 0 0 0,-1 0 0 0 0,2 0 0 0 0,-1 0-1 0 0,-2 6 20 0 0,-1 4 24 0 0,1 1-1 0 0,0-1 0 0 0,1 1 0 0 0,1 0 1 0 0,1 1-1 0 0,1-1 0 0 0,1 1 0 0 0,0-1 1 0 0,1 5-24 0 0,11 230 769 0 0,-7-227-643 0 0,-2 0-1 0 0,0 0 0 0 0,-2 0 1 0 0,-1 0-1 0 0,-1 0 0 0 0,-1-1 1 0 0,-2 0-1 0 0,0 1 0 0 0,-2-2 1 0 0,-1 1-1 0 0,-1-1 1 0 0,-1-1-1 0 0,-1 0 0 0 0,-1 0 1 0 0,-12 15-126 0 0,19-31 22 0 0,1 1-7 0 0,-1 0 0 0 0,0 0-1 0 0,0-1 1 0 0,-1 1 0 0 0,0-1 0 0 0,-1-1-1 0 0,0 1 1 0 0,0-1 0 0 0,0-1 0 0 0,-1 0-1 0 0,0 0 1 0 0,0 0 0 0 0,-1-1 0 0 0,1-1-1 0 0,-1 0 1 0 0,0 0 0 0 0,-1 0-1 0 0,1-2 1 0 0,0 1 0 0 0,-1-1 0 0 0,-4 0-15 0 0,12-4-89 0 0,1 0 0 0 0,0 0 0 0 0,0 0 1 0 0,0 0-1 0 0,0-1 0 0 0,0 1 1 0 0,0-1-1 0 0,1 1 0 0 0,-1-1 0 0 0,1 1 1 0 0,-1-1-1 0 0,1 0 0 0 0,0 0 0 0 0,0 0 1 0 0,1 0-1 0 0,-1 1 0 0 0,0-1 1 0 0,1 0-1 0 0,0 0 0 0 0,0 0 0 0 0,0 0 1 0 0,0 0-1 0 0,0 0 0 0 0,0 0 0 0 0,1 0 1 0 0,0 0-1 0 0,-1 0 0 0 0,1 0 1 0 0,0 0-1 0 0,1 0 89 0 0,31-60-3868 0 0,-2 27-4233 0 0,-13 20-664 0 0</inkml:trace>
  <inkml:trace contextRef="#ctx0" brushRef="#br0" timeOffset="360.895">927 357 8210 0 0,'0'0'2102'0'0,"0"0"-535"0"0,0 0-423 0 0,0 0-76 0 0,0 0 86 0 0,0 0 117 0 0,0 0-1 0 0,0 0-135 0 0,0 0-216 0 0,0 0-271 0 0,0 0-177 0 0,0 0-83 0 0,0 0-16 0 0,24-6 12 0 0,114-25 418 0 0,39 9 877 0 0,-59 18-3411 0 0,-117 4 971 0 0,-1 0-286 0 0,0 0-345 0 0,0 0-411 0 0,0 0-499 0 0,-15 11-10534 0 0,11-7 10125 0 0</inkml:trace>
  <inkml:trace contextRef="#ctx0" brushRef="#br0" timeOffset="605.172">820 696 7890 0 0,'0'0'1677'0'0,"0"0"-343"0"0,0 0 61 0 0,0 0 349 0 0,0 0 137 0 0,0 0-142 0 0,0 0-304 0 0,0 0-318 0 0,0 0-279 0 0,0 0-205 0 0,34-3-118 0 0,107-8-87 0 0,-39-15 287 0 0,-76 15-555 0 0,116-41-889 0 0,-88 32-2902 0 0,-20 7-5571 0 0,-21 9-737 0 0</inkml:trace>
  <inkml:trace contextRef="#ctx0" brushRef="#br0" timeOffset="1538.973">1724 556 4393 0 0,'0'0'916'0'0,"0"0"-65"0"0,0 0 108 0 0,0 0 357 0 0,0 0 340 0 0,0 0 84 0 0,0 0-129 0 0,0 0-306 0 0,0 0-313 0 0,0 0-189 0 0,0 0-27 0 0,0 0 115 0 0,0 0 88 0 0,5-7 33 0 0,164-237 3125 0 0,-72 116-3474 0 0,-15 36-246 0 0,-77 87-382 0 0,-5 5-37 0 0,0 0-1 0 0,0 1 0 0 0,0-1 1 0 0,0 0-1 0 0,0 0 0 0 0,0 1 1 0 0,0-1-1 0 0,0 0 0 0 0,1 0 1 0 0,-1 1-1 0 0,0-1 0 0 0,0 0 1 0 0,0 0-1 0 0,0 0 0 0 0,1 1 1 0 0,-1-1-1 0 0,0 0 0 0 0,0 0 1 0 0,1 0-1 0 0,-1 0 0 0 0,0 1 0 0 0,0-1 1 0 0,1 0-1 0 0,-1 0 0 0 0,0 0 1 0 0,0 0-1 0 0,1 0 0 0 0,-1 0 1 0 0,0 0-1 0 0,0 0 0 0 0,1 0 1 0 0,-1 0-1 0 0,0 0 0 0 0,1 0 1 0 0,-1 0-1 0 0,0 0 0 0 0,0 0 1 0 0,1 0 2 0 0,-1 4 2 0 0,-1 32 87 0 0,0-23-68 0 0,0 1-1 0 0,1-1 1 0 0,1 1-1 0 0,0-1 1 0 0,1 1 0 0 0,0-1-1 0 0,1 0 1 0 0,4 12-21 0 0,-6-22 5 0 0,0 0 0 0 0,0 0 0 0 0,0-1 0 0 0,1 1 0 0 0,-1 0 1 0 0,1-1-1 0 0,-1 1 0 0 0,1 0 0 0 0,0-1 0 0 0,0 0 0 0 0,0 0 0 0 0,0 1 1 0 0,0-1-1 0 0,1 0 0 0 0,-1-1 0 0 0,0 1 0 0 0,1 0 0 0 0,0-1 0 0 0,-1 1 1 0 0,1-1-1 0 0,0 0 0 0 0,0 0 0 0 0,0 0 0 0 0,0 0 0 0 0,0 0 0 0 0,0-1 1 0 0,0 0-1 0 0,0 1 0 0 0,0-1 0 0 0,0 0 0 0 0,0 0 0 0 0,0-1 0 0 0,0 1 1 0 0,3-1-6 0 0,7-5 29 0 0,-1-1 0 0 0,1 0 1 0 0,-1-1-1 0 0,0 0 0 0 0,-1 0 1 0 0,0-2-1 0 0,0 1 0 0 0,2-4-29 0 0,94-82 106 0 0,25 3-65 0 0,-130 93-43 0 0,0-1 0 0 0,0 0 0 0 0,-1 1 0 0 0,1 0 0 0 0,0-1 0 0 0,-1 1 0 0 0,1 0 1 0 0,0 0-1 0 0,-1 0 0 0 0,1 0 0 0 0,-1 0 0 0 0,1 0 0 0 0,-1 0 0 0 0,0 1 0 0 0,0-1 0 0 0,1 0 0 0 0,-1 1 0 0 0,0-1 0 0 0,0 1 1 0 0,0 0-1 0 0,-1-1 0 0 0,1 1 0 0 0,0 0 0 0 0,0-1 0 0 0,-1 1 0 0 0,1 0 0 0 0,-1 0 0 0 0,0-1 0 0 0,1 1 0 0 0,-1 0 0 0 0,0 0 1 0 0,0 0-1 0 0,0 0 0 0 0,0-1 0 0 0,-1 1 0 0 0,1 0 0 0 0,0 0 0 0 0,-1 0 2 0 0,1-1 1 0 0,1 211 74 0 0,-1-210-203 0 0,0-1 0 0 0,0 0 1 0 0,1 1-1 0 0,-1-1 0 0 0,0 0 1 0 0,1 1-1 0 0,-1-1 1 0 0,1 0-1 0 0,0 0 0 0 0,-1 1 1 0 0,1-1-1 0 0,0 0 0 0 0,0 0 1 0 0,0 0-1 0 0,0 0 1 0 0,0 0-1 0 0,0 0 0 0 0,0 0 1 0 0,0 0-1 0 0,0 0 0 0 0,0-1 1 0 0,0 1-1 0 0,1 0 0 0 0,-1-1 1 0 0,0 1-1 0 0,1-1 1 0 0,-1 1-1 0 0,0-1 0 0 0,1 0 1 0 0,-1 0-1 0 0,0 1 0 0 0,1-1 1 0 0,-1 0-1 0 0,1 0 1 0 0,-1 0-1 0 0,0 0 0 0 0,1-1 1 0 0,0 1 127 0 0,18-2-5019 0 0,-2-2-4179 0 0,-7 0 2099 0 0</inkml:trace>
  <inkml:trace contextRef="#ctx0" brushRef="#br0" timeOffset="2024.247">3057 158 4889 0 0,'0'0'1567'0'0,"0"0"-183"0"0,0 0 55 0 0,0 0 207 0 0,0 0 64 0 0,0 0-125 0 0,0 0-220 0 0,0 0-254 0 0,0 0-254 0 0,0 0-205 0 0,0 0-142 0 0,0 0-85 0 0,-32 27 15 0 0,-98 84 7 0 0,67-44 418 0 0,9 40 125 0 0,53-104-961 0 0,1-1 1 0 0,0 0-1 0 0,0 1 0 0 0,0-1 0 0 0,0 1 1 0 0,0-1-1 0 0,0 0 0 0 0,1 1 0 0 0,-1-1 1 0 0,1 0-1 0 0,-1 0 0 0 0,1 1 0 0 0,0-1 1 0 0,0 0-1 0 0,0 0 0 0 0,0 0 1 0 0,1 0-1 0 0,-1 0 0 0 0,0 0 0 0 0,1 0 1 0 0,0 0-1 0 0,-1-1 0 0 0,1 1 0 0 0,0-1 1 0 0,0 1-1 0 0,0-1 0 0 0,0 1 1 0 0,0-1-1 0 0,0 0 0 0 0,0 0 0 0 0,0 0 1 0 0,0 0-1 0 0,1-1 0 0 0,-1 1 0 0 0,0-1 1 0 0,1 1-1 0 0,-1-1 0 0 0,0 0 0 0 0,1 0 1 0 0,-1 0-1 0 0,0 0 0 0 0,1 0 1 0 0,-1 0-1 0 0,0-1 0 0 0,1 1 0 0 0,-1-1 1 0 0,0 1-1 0 0,0-1 0 0 0,1 0 0 0 0,-1 0 1 0 0,0 0-1 0 0,0 0 0 0 0,0-1 1 0 0,0 1-1 0 0,0 0 0 0 0,0-1 0 0 0,1-1-29 0 0,19-13 178 0 0,0-1-1 0 0,-1-2 0 0 0,-1 0 1 0 0,-1 0-1 0 0,-1-2 0 0 0,0 0 1 0 0,-2-2-1 0 0,-1 0 0 0 0,0-1-177 0 0,11-13 187 0 0,18-29 189 0 0,-43 65-380 0 0,-1 1 6 0 0,0 0-9 0 0,1 22-82 0 0,27 69 254 0 0,-25-82-153 0 0,0-1-1 0 0,1 0 1 0 0,0 0-1 0 0,0 0 1 0 0,1-1 0 0 0,0 1-1 0 0,1-1 1 0 0,-1 0-1 0 0,1 0 1 0 0,1-1-1 0 0,4 5-11 0 0,-8-9-46 0 0,0 1-1 0 0,0-1 0 0 0,0 0 1 0 0,0 0-1 0 0,0 0 0 0 0,0 0 1 0 0,0-1-1 0 0,1 1 0 0 0,-1-1 0 0 0,1 0 1 0 0,-1 0-1 0 0,1 0 0 0 0,-1 0 1 0 0,1-1-1 0 0,0 1 0 0 0,-1-1 1 0 0,1 0-1 0 0,0 0 0 0 0,-1 0 1 0 0,1-1-1 0 0,0 1 0 0 0,-1-1 0 0 0,1 0 1 0 0,-1 0-1 0 0,1 0 0 0 0,-1-1 1 0 0,1 1-1 0 0,-1-1 0 0 0,3-1 47 0 0,39-32-4001 0 0,-17 7-2011 0 0,-6 3-4638 0 0,-15 17 6764 0 0</inkml:trace>
  <inkml:trace contextRef="#ctx0" brushRef="#br0" timeOffset="2370.012">3681 92 6369 0 0,'0'0'2220'0'0,"0"0"-427"0"0,0 0-42 0 0,0 0 68 0 0,0 0-90 0 0,0 0-204 0 0,0 0-246 0 0,0 0-194 0 0,0 0-168 0 0,0 0-163 0 0,0 0-125 0 0,-33 31-93 0 0,-102 94-88 0 0,34-38 918 0 0,146-80-1230 0 0,-26-7-136 0 0,-13-1 1 0 0,-1 1 0 0 0,1-1 0 0 0,-1 1 0 0 0,1 1 0 0 0,-1-1 0 0 0,0 1 0 0 0,1 0 0 0 0,-1 0 0 0 0,0 1 0 0 0,0-1 0 0 0,1 1 1 0 0,-1 0-1 0 0,0 1 0 0 0,0 0-1 0 0,-2-1 2 0 0,-1 0 0 0 0,1 0 0 0 0,-1 0 0 0 0,0 0 0 0 0,0 0 1 0 0,0 1-1 0 0,0-1 0 0 0,-1 1 0 0 0,1-1 0 0 0,-1 1 1 0 0,1 0-1 0 0,-1 0 0 0 0,0-1 0 0 0,0 1 0 0 0,0 0 1 0 0,0 0-1 0 0,-1 0 0 0 0,1 0 0 0 0,-1 0 0 0 0,0 0 0 0 0,0 0 1 0 0,0 0-1 0 0,0 1 0 0 0,-1-1 0 0 0,1 0-2 0 0,-3 6-15 0 0,1-1-1 0 0,-1-1 1 0 0,-1 1 0 0 0,0 0-1 0 0,0-1 1 0 0,0 0-1 0 0,-1 0 1 0 0,0 0 0 0 0,0-1-1 0 0,-1 1 1 0 0,0-1-1 0 0,0 0 1 0 0,0-1-1 0 0,-1 0 1 0 0,0 0 0 0 0,0 0-1 0 0,0-1 1 0 0,-7 3 15 0 0,-19 8-732 0 0,13-15-2614 0 0,23-39-12610 0 0,4 31 11842 0 0</inkml:trace>
  <inkml:trace contextRef="#ctx0" brushRef="#br0" timeOffset="2805.819">3902 96 4241 0 0,'0'0'2906'0'0,"0"0"-611"0"0,0 0-325 0 0,0 0-162 0 0,0 0-174 0 0,0 0-151 0 0,0 0-47 0 0,0 0-61 0 0,0 0-172 0 0,0 0-219 0 0,0 0-212 0 0,0 0-153 0 0,-7 12-97 0 0,-60 90 778 0 0,20-54-733 0 0,46-48-571 0 0,0 1 0 0 0,1 0 0 0 0,-1-1 0 0 0,0 1 0 0 0,1 0 0 0 0,-1 0 0 0 0,0 0 0 0 0,1 0 0 0 0,-1 0 0 0 0,1 0 0 0 0,-1 0 0 0 0,1 0 0 0 0,0 0 0 0 0,0 0 0 0 0,-1 0 0 0 0,1 0 0 0 0,0 0 0 0 0,0 0 0 0 0,0 0 0 0 0,0 0 0 0 0,0 0 0 0 0,0 0 1 0 0,0 0-1 0 0,0 0 0 0 0,0 0 0 0 0,1 1 0 0 0,-1-1 0 0 0,0 0 0 0 0,1 0 0 0 0,-1 0 0 0 0,1-1 0 0 0,-1 1 0 0 0,1 0 0 0 0,-1 0 0 0 0,1 0 0 0 0,0 0 0 0 0,0 0 0 0 0,-1-1 0 0 0,1 1 0 0 0,0 0 0 0 0,0 0 0 0 0,0-1 0 0 0,0 1 0 0 0,-1-1 0 0 0,1 1 0 0 0,1-1 4 0 0,54 17-2 0 0,-34-13-1 0 0,-18-3 22 0 0,0 0 1 0 0,0 0-1 0 0,0 0 1 0 0,0 1-1 0 0,-1 0 1 0 0,1-1-1 0 0,0 1 1 0 0,-1 1 0 0 0,1-1-1 0 0,-1 0 1 0 0,0 1-1 0 0,0 0 1 0 0,0 0-1 0 0,0 0 1 0 0,0 0-1 0 0,-1 0 1 0 0,1 0-1 0 0,-1 1 1 0 0,0-1 0 0 0,0 1-1 0 0,0 0 1 0 0,0-1-1 0 0,-1 1 1 0 0,1 0-1 0 0,-1 0 1 0 0,0 0-1 0 0,0 0 1 0 0,-1 0-1 0 0,1 4-19 0 0,-3 0 59 0 0,-1-1-1 0 0,0 1 1 0 0,0-1-1 0 0,-1 1 0 0 0,0-1 1 0 0,0-1-1 0 0,-1 1 0 0 0,0 0 1 0 0,0-1-1 0 0,0 0 1 0 0,-1 0-1 0 0,0-1 0 0 0,0 0 1 0 0,0 0-1 0 0,-1 0 0 0 0,0 0 1 0 0,0-1-1 0 0,0 0 1 0 0,-5 1-59 0 0,8-2 17 0 0,-17 10-237 0 0,0-2 0 0 0,0 0 0 0 0,-1-1-1 0 0,0-2 1 0 0,0 0 0 0 0,-8 1 220 0 0,18-8-1599 0 0,10-1-2279 0 0,2 0-3658 0 0,0 0 7515 0 0,0 0-11612 0 0</inkml:trace>
  <inkml:trace contextRef="#ctx0" brushRef="#br0" timeOffset="3555.658">4644 143 5417 0 0,'0'0'2439'0'0,"0"0"-546"0"0,0 0-213 0 0,0 0 132 0 0,0 0 102 0 0,0 0-113 0 0,0 0-237 0 0,0 0-294 0 0,0 0-277 0 0,0 0-206 0 0,0 0-83 0 0,0 0-38 0 0,0 0-85 0 0,-4 7-86 0 0,-123 139 1415 0 0,17-32-1332 0 0,-162 133-140 0 0,165-157-372 0 0,-260 208-128 0 0,324-250-782 0 0,43-44-8130 0 0,8-8 3257 0 0,-4 1 2084 0 0,6-1-4145 0 0</inkml:trace>
  <inkml:trace contextRef="#ctx0" brushRef="#br0" timeOffset="5668.06">4456 968 0 0 0,'0'0'396'0'0,"0"0"614"0"0,0 0 295 0 0,0 0 301 0 0,0 0 174 0 0,0 0 10 0 0,0 0-107 0 0,0 0-176 0 0,0 0-179 0 0,0 0-174 0 0,0 0-174 0 0,-10 7-172 0 0,-43 27 1119 0 0,62-50 431 0 0,100-132 882 0 0,75-122-1499 0 0,-103 122-1102 0 0,-58 86-318 0 0,-22 161-191 0 0,3-76-123 0 0,1 0 0 0 0,0-1 0 0 0,2 0 0 0 0,1 0 0 0 0,0 0 0 0 0,2-1 0 0 0,0-1 0 0 0,5 7-7 0 0,56 117 12 0 0,-56-108 4 0 0,-15-35 33 0 0,0-1 46 0 0,0 0 45 0 0,0 0 77 0 0,0 0 35 0 0,-29-19 582 0 0,-4-3-1040 0 0,-1 2 0 0 0,-1 2-1 0 0,-1 1 1 0 0,0 2 0 0 0,-1 1 0 0 0,-1 2 0 0 0,-15-2 206 0 0,18 10-3752 0 0,32 4 2796 0 0,-1 8-7290 0 0,4-5 2956 0 0,0 1-2397 0 0</inkml:trace>
  <inkml:trace contextRef="#ctx0" brushRef="#br0" timeOffset="6100.865">5098 898 5297 0 0,'0'0'2271'0'0,"0"0"-293"0"0,0 0-62 0 0,0 0 24 0 0,0 0-157 0 0,0 0-351 0 0,0 0-336 0 0,0 0-216 0 0,0 0-114 0 0,0 0-38 0 0,0 0 12 0 0,0 0 34 0 0,0 0 18 0 0,-2 4-23 0 0,1-1-670 0 0,-4 7 680 0 0,7-21 610 0 0,23-64-388 0 0,16-26-347 0 0,94-130-291 0 0,-128 219-357 0 0,-7 11-10 0 0,0-1 0 0 0,1 1 1 0 0,-1-1-1 0 0,0 1 1 0 0,1-1-1 0 0,-1 1 1 0 0,1-1-1 0 0,0 1 0 0 0,-1-1 1 0 0,1 1-1 0 0,0 0 1 0 0,0 0-1 0 0,0-1 1 0 0,0 1-1 0 0,0 0 0 0 0,0 0 1 0 0,0 0-1 0 0,1 0 1 0 0,-1 0-1 0 0,0 0 1 0 0,1 0-1 0 0,-1 1 0 0 0,0-1 1 0 0,1 0-1 0 0,-1 1 1 0 0,1-1-1 0 0,-1 1 1 0 0,1-1-1 0 0,-1 1 1 0 0,1 0-1 0 0,-1 0 0 0 0,1-1 1 0 0,-1 1-1 0 0,1 0 1 0 0,0 1-1 0 0,-1-1 1 0 0,2 0 3 0 0,67 88 22 0 0,-41-43-394 0 0,-18-32-2176 0 0,-5-12-2335 0 0,2-1-4762 0 0,-4 0-250 0 0</inkml:trace>
  <inkml:trace contextRef="#ctx0" brushRef="#br0" timeOffset="6547.096">5608 744 4593 0 0,'0'0'1811'0'0,"0"0"-105"0"0,0 0 149 0 0,0 0 56 0 0,0 0-136 0 0,0 0-160 0 0,0 0-184 0 0,0 0-168 0 0,0 0-178 0 0,0 0-207 0 0,0 0-161 0 0,31-13-116 0 0,96-41-71 0 0,-72 17 433 0 0,-50 32-749 0 0,-2 3-114 0 0,0-1-1 0 0,0 1 1 0 0,-1-1-1 0 0,1 0 1 0 0,0 0-1 0 0,-1 0 1 0 0,0 0-1 0 0,0-1 1 0 0,0 1 0 0 0,0 0-1 0 0,0-1 1 0 0,-1 0-1 0 0,1 1 1 0 0,-1-1-1 0 0,0 0 1 0 0,0 0 0 0 0,-1 0-1 0 0,1 1 1 0 0,-1-1-1 0 0,0 0 1 0 0,0 0-1 0 0,0 0 1 0 0,0 0-1 0 0,-1-1-99 0 0,-52-6 282 0 0,47 12-296 0 0,0 0 0 0 0,0 1 0 0 0,0 0 1 0 0,0 0-1 0 0,0 0 0 0 0,0 0 0 0 0,1 1 0 0 0,-1 0 0 0 0,1 0 1 0 0,0 1-1 0 0,-1-1 0 0 0,2 1 0 0 0,-1 0 0 0 0,0 1 1 0 0,1-1-1 0 0,0 1 0 0 0,-1 0 14 0 0,-11 11-37 0 0,5-4-14 0 0,1 0 1 0 0,0 1-1 0 0,0 1 0 0 0,2 0 1 0 0,0 0-1 0 0,0 0 1 0 0,1 1-1 0 0,1 0 1 0 0,0 0-1 0 0,1 1 0 0 0,1 0 1 0 0,1 0-1 0 0,0 0 1 0 0,0 13 50 0 0,2-26-10 0 0,0 0 1 0 0,0 0-1 0 0,1 1 1 0 0,-1-1 0 0 0,1 0-1 0 0,0 1 1 0 0,0-1 0 0 0,1 1-1 0 0,-1-1 1 0 0,1 0 0 0 0,-1 0-1 0 0,1 1 1 0 0,0-1-1 0 0,0 0 1 0 0,0 0 0 0 0,1 0-1 0 0,-1 0 1 0 0,1 0 0 0 0,0 0-1 0 0,0 0 1 0 0,0 0 0 0 0,0-1-1 0 0,0 1 1 0 0,0-1-1 0 0,1 0 1 0 0,-1 1 0 0 0,1-1-1 0 0,0 0 1 0 0,0-1 0 0 0,-1 1-1 0 0,1 0 1 0 0,0-1-1 0 0,1 0 1 0 0,-1 1 0 0 0,0-1-1 0 0,0 0 1 0 0,0-1 0 0 0,1 1-1 0 0,-1-1 1 0 0,0 1 0 0 0,3-1 9 0 0,2 1-49 0 0,1 0 0 0 0,0-1 0 0 0,-1 0 0 0 0,1-1 0 0 0,-1 0 0 0 0,1 0 0 0 0,-1-1 0 0 0,1 0 0 0 0,-1 0 1 0 0,0-1-1 0 0,0 0 0 0 0,3-2 49 0 0,117-64-3916 0 0,-86 41 528 0 0,21-18-8624 0 0,-50 35 7660 0 0</inkml:trace>
  <inkml:trace contextRef="#ctx0" brushRef="#br0" timeOffset="6919.374">6272 552 7498 0 0,'0'0'3190'0'0,"0"0"-770"0"0,0 0-430 0 0,0 0-243 0 0,0 0-311 0 0,0 0-314 0 0,0 0-189 0 0,0 0-154 0 0,0 0-108 0 0,0 0-70 0 0,0 0-54 0 0,0 0-44 0 0,0 0-48 0 0,-32 26-63 0 0,-100 84-91 0 0,98-81-170 0 0,-14 21 166 0 0,42-40-270 0 0,4-7-21 0 0,-1 1-2 0 0,0 0-1 0 0,0 0 0 0 0,0 0 1 0 0,1 0-1 0 0,-1 1 0 0 0,1-1 1 0 0,0 1-1 0 0,0-1 1 0 0,1 1-1 0 0,0 0 0 0 0,-1 0 1 0 0,1 0-1 0 0,1 0 1 0 0,-1 0-1 0 0,1 0 0 0 0,0 0 1 0 0,0 0-1 0 0,0 0 1 0 0,1 0-1 0 0,0-1 0 0 0,0 2-3 0 0,69 5 64 0 0,-57-14-17 0 0,-1 0 0 0 0,0-1 0 0 0,-1 0-1 0 0,1-1 1 0 0,-1-1 0 0 0,0 0 0 0 0,0 0-1 0 0,-1-1 1 0 0,1 0 0 0 0,-1-1 0 0 0,1-1-47 0 0,16-11 111 0 0,120-120 1042 0 0,-135 126-1023 0 0,24-9 143 0 0,-3 63-153 0 0,19 76-166 0 0,-49-112-84 0 0,0 1 0 0 0,0 0 1 0 0,0-1-1 0 0,1 0 0 0 0,0 0 1 0 0,0 0-1 0 0,0 0 1 0 0,0 0-1 0 0,1-1 0 0 0,-1 0 1 0 0,1 0-1 0 0,0 0 1 0 0,0 0-1 0 0,0-1 0 0 0,0 0 1 0 0,0 0-1 0 0,1 0 0 0 0,-1-1 1 0 0,0 0-1 0 0,1 0 1 0 0,4 0 129 0 0,3-1-1290 0 0,23-1-1625 0 0,-14-9-6337 0 0,-11 3-2006 0 0</inkml:trace>
</inkml:ink>
</file>

<file path=ppt/ink/ink9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1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848 256 10842 0 0,'0'0'1601'0'0,"0"0"-44"0"0,0 0-203 0 0,0 0-175 0 0,0 0-31 0 0,0 0-25 0 0,0 0-107 0 0,0 0-217 0 0,0 0-243 0 0,0 0-208 0 0,0 0-105 0 0,-2 14-11 0 0,-14 138 543 0 0,-10 149 404 0 0,3-143-1010 0 0,-61 111-774 0 0,69-233 118 0 0,0 4-1014 0 0,11-13-3277 0 0,9-26-388 0 0,6-2 1597 0 0,-9 1 1579 0 0,3-3-4035 0 0</inkml:trace>
  <inkml:trace contextRef="#ctx0" brushRef="#br0" timeOffset="456.979">1154 275 8146 0 0,'0'0'1508'0'0,"0"0"-274"0"0,0 0-210 0 0,0 0-73 0 0,0 0 6 0 0,0 0 15 0 0,0 0 19 0 0,0 0-21 0 0,0 0-66 0 0,0 0-100 0 0,0 0-73 0 0,0 0 1 0 0,0 0-4 0 0,24 6-45 0 0,75 21-79 0 0,-87-24-479 0 0,-1 0 0 0 0,1-2-1 0 0,0 1 1 0 0,0-1 0 0 0,0-1-1 0 0,0 0 1 0 0,0-1 0 0 0,0 0 0 0 0,0-1-1 0 0,7-2-124 0 0,16-3 242 0 0,256-39 785 0 0,-288 45-1014 0 0,-2 1-3 0 0,1-1 0 0 0,-1 1 0 0 0,1-1 0 0 0,-1 1 0 0 0,1-1 0 0 0,-1 1 1 0 0,1 0-1 0 0,0 0 0 0 0,-1 0 0 0 0,1 0 0 0 0,-1 0 0 0 0,1 0 1 0 0,-1 0-1 0 0,1 1 0 0 0,-1-1 0 0 0,1 0 0 0 0,-1 1 0 0 0,1-1 1 0 0,-1 1-1 0 0,1 0 0 0 0,-1-1 0 0 0,0 1 0 0 0,1 0 0 0 0,-1 0 1 0 0,0 0-1 0 0,0 0 0 0 0,1 0 0 0 0,-1 0 0 0 0,0 0 0 0 0,0 0 1 0 0,0 1-1 0 0,0-1 0 0 0,-1 0 0 0 0,1 1 0 0 0,0-1 0 0 0,0 2-10 0 0,-4 27 157 0 0,-2 0-1 0 0,-1 0 0 0 0,-1 0 1 0 0,-2-1-1 0 0,0 0 0 0 0,-3-1 0 0 0,-9 19-156 0 0,0 5 111 0 0,-154 418 294 0 0,134-338-329 0 0,15-7-948 0 0,24-118 455 0 0,-5-10-9648 0 0,3-11 1037 0 0,1 7 2891 0 0</inkml:trace>
  <inkml:trace contextRef="#ctx0" brushRef="#br0" timeOffset="706.576">1121 923 6265 0 0,'0'0'4059'0'0,"0"0"-1915"0"0,0 0-820 0 0,0 0-9 0 0,0 0 158 0 0,0 0 87 0 0,0 0-53 0 0,0 0-215 0 0,0 0-297 0 0,0 0-209 0 0,0 0-169 0 0,33 1-114 0 0,103 6-60 0 0,66-22 475 0 0,42 11-3009 0 0,-177 23-5465 0 0,-45-10 76 0 0,-10-4-594 0 0</inkml:trace>
  <inkml:trace contextRef="#ctx0" brushRef="#br0" timeOffset="860.954">1941 1173 14491 0 0,'0'0'2211'0'0,"0"0"-896"0"0,0 0-231 0 0,0 0 131 0 0,0 0 35 0 0,0 0-166 0 0,0 0-277 0 0,0 0-266 0 0,0 0-227 0 0,0 0-175 0 0,0 0-109 0 0,0 0-44 0 0,0 0-70 0 0,-5 29-137 0 0,-12 87-229 0 0,20-74-1852 0 0,-1-40 1109 0 0,3 3-2892 0 0,-1-4-3176 0 0,-4-1-1610 0 0</inkml:trace>
  <inkml:trace contextRef="#ctx0" brushRef="#br0" timeOffset="1114.959">2321 506 13323 0 0,'0'0'4173'0'0,"0"0"-2252"0"0,0 0-800 0 0,0 0-146 0 0,0 0-86 0 0,0 0-93 0 0,0 0-57 0 0,0 0-91 0 0,0 0-177 0 0,-14 32-140 0 0,-41 102-110 0 0,31-28 70 0 0,-1 212-248 0 0,27-215-724 0 0,-1-52-1463 0 0,-1 0-3920 0 0,7-37-3583 0 0,-6-13 2241 0 0</inkml:trace>
  <inkml:trace contextRef="#ctx0" brushRef="#br0" timeOffset="1629.992">2517 554 13035 0 0,'0'0'1747'0'0,"0"0"-195"0"0,0 0-96 0 0,0 0-26 0 0,0 0-134 0 0,0 0-214 0 0,0 0-201 0 0,0 0-206 0 0,0 0-164 0 0,0 0-114 0 0,0 0-54 0 0,32-25-40 0 0,99-77-11 0 0,-59 56 228 0 0,-46 34-267 0 0,73-20 101 0 0,-97 34-351 0 0,0-1 0 0 0,0 1 0 0 0,0-1 1 0 0,0 1-1 0 0,-1 0 0 0 0,1 0 0 0 0,0 0 0 0 0,-1 0 0 0 0,0 0 0 0 0,1 0 1 0 0,-1 0-1 0 0,0 0 0 0 0,0 1 0 0 0,0-1 0 0 0,0 0 0 0 0,-1 1 0 0 0,1-1 1 0 0,-1 1-1 0 0,1-1 0 0 0,-1 1 0 0 0,0-1 0 0 0,0 1 0 0 0,0-1 0 0 0,0 1 1 0 0,0-1-1 0 0,-1 1 0 0 0,1-1 0 0 0,-1 0 0 0 0,0 1 0 0 0,1-1 1 0 0,-1 1-1 0 0,0-1 0 0 0,0 0 0 0 0,-1 0 0 0 0,1 0 0 0 0,-1 1-3 0 0,-125 220 294 0 0,125-221-297 0 0,-1 1 1 0 0,1-1 0 0 0,-1 1 0 0 0,1 0 0 0 0,0 0 0 0 0,0-1-1 0 0,0 1 1 0 0,1 1 0 0 0,-1-1 0 0 0,1 0 0 0 0,0 0-1 0 0,0 0 1 0 0,0 1 0 0 0,0-1 0 0 0,0 1 0 0 0,1-1 0 0 0,-1 0-1 0 0,1 1 1 0 0,0-1 0 0 0,0 1 0 0 0,0-1 0 0 0,1 1-1 0 0,-1-1 1 0 0,1 1 0 0 0,0-1 0 0 0,0 0 0 0 0,0 1 0 0 0,0-1-1 0 0,1 0 1 0 0,-1 0 0 0 0,1 0 0 0 0,0 0 0 0 0,0 0-1 0 0,0 0 1 0 0,0 0 0 0 0,1-1 0 0 0,-1 1 0 0 0,1-1 0 0 0,-1 0-1 0 0,1 0 1 0 0,0 0 0 0 0,0 0 0 0 0,0 0 0 0 0,1 1 2 0 0,59 12-10 0 0,66 30-56 0 0,-122-40 68 0 0,-1 0 0 0 0,1 0 0 0 0,-1 1 0 0 0,1-1 0 0 0,-2 1 0 0 0,1 1 0 0 0,-1-1 0 0 0,0 1 0 0 0,0 0 0 0 0,-1 0 0 0 0,0 0 0 0 0,0 1 0 0 0,0 0 0 0 0,-1-1 0 0 0,0 1 0 0 0,-1 0 0 0 0,0 0 0 0 0,0 1 0 0 0,-1-1 1 0 0,0 0-1 0 0,0 1 0 0 0,-1-1 0 0 0,0 0 0 0 0,-1 1 0 0 0,0-1 0 0 0,0 0 0 0 0,0 1 0 0 0,-1-1 0 0 0,-1 0 0 0 0,0 1-2 0 0,-4 10 29 0 0,-1 0-1 0 0,0-1 1 0 0,-2 0 0 0 0,0 0-1 0 0,-1-1 1 0 0,-1 0 0 0 0,0-1-1 0 0,-2 0 1 0 0,0-1 0 0 0,0-1-1 0 0,-1 0 1 0 0,-1-1 0 0 0,0 0-1 0 0,-1-2 1 0 0,0 0 0 0 0,-15 7-29 0 0,-47 4-817 0 0,27-22-4149 0 0,39-10-6107 0 0,10 6 1047 0 0</inkml:trace>
  <inkml:trace contextRef="#ctx0" brushRef="#br0" timeOffset="2787.655">3151 13 11346 0 0,'0'0'4297'0'0,"0"0"-2552"0"0,0 0-726 0 0,0 0-3 0 0,0 0 48 0 0,0 0 6 0 0,0 0-94 0 0,0 0-193 0 0,0 0-266 0 0,0 0-214 0 0,0 0-122 0 0,0 0-2 0 0,0 0 81 0 0,10-3 48 0 0,31-7 17 0 0,-12 36 274 0 0,2 54 27 0 0,26 119-41 0 0,44 239-186 0 0,-67-266-306 0 0,15 133-109 0 0,-20-85 68 0 0,-26-123-14 0 0,-3-97-5 0 0,0 0 12 0 0,0 0 30 0 0,0 0 34 0 0,0 0 6 0 0,-13 0 296 0 0,-196 30-334 0 0,15-4-126 0 0,-156 17-314 0 0,-148 19-807 0 0,-182 57 1170 0 0,328-43-10 0 0,-343 87 71 0 0,264-71 457 0 0,344-84 212 0 0,86-8-635 0 0,1 0-22 0 0,0 0-14 0 0,0 0-4 0 0,0 0-5 0 0,0 0 5 0 0,0 0 4 0 0,0 0 12 0 0,0 0 5 0 0,0 0-8 0 0,0 0 2 0 0,0 0-2 0 0,0 0-12 0 0,0 0 11 0 0,10-41 825 0 0,-2-90-794 0 0,-7 0 0 0 0,-5 0 0 0 0,-14-73-98 0 0,-1-226-34 0 0,16-10-54 0 0,21 252 17 0 0,18 14 65 0 0,-9 110-66 0 0,-24 61 57 0 0,0 0 0 0 0,0 0 0 0 0,0 1 0 0 0,1-1 0 0 0,-1 1 0 0 0,1-1 0 0 0,0 1 0 0 0,-1 0 0 0 0,1 0 0 0 0,0 1 0 0 0,0-1-1 0 0,0 1 1 0 0,0 0 0 0 0,1 0 0 0 0,3 0 15 0 0,239-44-104 0 0,56 5 104 0 0,-83 18 27 0 0,168 7-27 0 0,551 48-3 0 0,-606-15 15 0 0,170-21-49 0 0,-255-19-506 0 0,-87-8-5747 0 0,-142 24 231 0 0,-3 2-6189 0 0</inkml:trace>
</inkml:ink>
</file>

<file path=ppt/ink/ink9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1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787 112 3361 0 0,'0'0'1813'0'0,"0"0"-75"0"0,0 0-4 0 0,0 0 104 0 0,0 0 119 0 0,0 0-14 0 0,0 0-192 0 0,0 0-293 0 0,0 0-304 0 0,0 0-279 0 0,0 0-202 0 0,-22-18-168 0 0,-74-56-118 0 0,94 72-366 0 0,0 0 1 0 0,0 1-1 0 0,0-1 0 0 0,0 0 0 0 0,0 1 0 0 0,0-1 1 0 0,-1 1-1 0 0,1 0 0 0 0,-1 0 0 0 0,1 0 0 0 0,-1 0 1 0 0,1 0-1 0 0,-1 1 0 0 0,0-1 0 0 0,1 1 0 0 0,-1 0 1 0 0,0-1-1 0 0,0 1 0 0 0,1 0 0 0 0,-1 1 0 0 0,0-1 1 0 0,1 0-1 0 0,-1 1 0 0 0,-2 0-21 0 0,-5 2 99 0 0,-16 4 66 0 0,1 2 0 0 0,0 0 0 0 0,0 2 0 0 0,1 1 0 0 0,0 0 0 0 0,1 2-1 0 0,1 1 1 0 0,-8 7-165 0 0,-4 4 102 0 0,2 1-1 0 0,0 1 1 0 0,2 2 0 0 0,1 1-1 0 0,2 2 1 0 0,1 0-1 0 0,1 2 1 0 0,2 0 0 0 0,2 2-1 0 0,1 0 1 0 0,-13 37-102 0 0,25-49 49 0 0,0 0 0 0 0,1 1 0 0 0,2 0 0 0 0,1 0 0 0 0,0 0 0 0 0,2 0 0 0 0,2 1 0 0 0,1 19-49 0 0,0-29 21 0 0,1 0 0 0 0,1 0 0 0 0,1-1 0 0 0,0 1 0 0 0,1-1 0 0 0,1 0 0 0 0,1 0 0 0 0,0-1 0 0 0,0 0 0 0 0,2 0 0 0 0,0-1 0 0 0,1 0 0 0 0,0 0 0 0 0,1-1 0 0 0,0 0 0 0 0,1-1 0 0 0,1-1 0 0 0,0 0 1 0 0,0-1-1 0 0,1 0 0 0 0,0-1 0 0 0,1 0 0 0 0,0-1 0 0 0,0-1 0 0 0,1 0 0 0 0,4 0-21 0 0,9 1 61 0 0,1-2 1 0 0,0 0 0 0 0,0-2-1 0 0,0-1 1 0 0,0-2-1 0 0,0-1 1 0 0,0-1 0 0 0,1-2-1 0 0,-1-1 1 0 0,-1-1 0 0 0,1-1-1 0 0,-1-2 1 0 0,0-1-1 0 0,-1-1 1 0 0,0-2 0 0 0,0 0-1 0 0,-1-2 1 0 0,-1-1 0 0 0,5-5-62 0 0,-22 15 31 0 0,0-1 1 0 0,-1-1-1 0 0,0 1 1 0 0,0-1-1 0 0,0-1 1 0 0,-1 1 0 0 0,0-1-1 0 0,0 0 1 0 0,-1-1-1 0 0,0 0 1 0 0,0 0-1 0 0,-1 0 1 0 0,-1-1-1 0 0,1 1 1 0 0,-1-1 0 0 0,-1 0-1 0 0,0-1 1 0 0,-1 1-1 0 0,1 0 1 0 0,-2-1-1 0 0,0 1 1 0 0,0-1 0 0 0,-1 1-1 0 0,0-1 1 0 0,-1 0-1 0 0,0 1 1 0 0,-1-3-32 0 0,-1 8-7 0 0,0-1 1 0 0,0 0-1 0 0,-1 1 1 0 0,0 0-1 0 0,0 0 1 0 0,0 0-1 0 0,-1 0 1 0 0,1 1-1 0 0,-1 0 1 0 0,0-1-1 0 0,0 2 1 0 0,-1-1-1 0 0,1 1 0 0 0,-1 0 1 0 0,0 0-1 0 0,0 0 1 0 0,0 1-1 0 0,0 0 1 0 0,0 0-1 0 0,-3 0 7 0 0,-131-14-304 0 0,125 15 271 0 0,0 1 0 0 0,0 1 0 0 0,0 0 0 0 0,0 1 0 0 0,0 1 0 0 0,1 0 0 0 0,-1 1 0 0 0,1 0 0 0 0,-1 1 0 0 0,1 1 0 0 0,1 1 0 0 0,-1 0 0 0 0,-3 3 33 0 0,17-9-2 0 0,0 0 1 0 0,0 0 0 0 0,1 0 0 0 0,-1 0 0 0 0,0 0-1 0 0,0 0 1 0 0,1 0 0 0 0,-1 0 0 0 0,0 0 0 0 0,1 0-1 0 0,-1-1 1 0 0,1 1 0 0 0,-1 0 0 0 0,1 0 0 0 0,0 0-1 0 0,-1 0 1 0 0,1-1 0 0 0,0 1 0 0 0,0 0-1 0 0,-1-1 1 0 0,1 1 0 0 0,0-1 0 0 0,0 1 0 0 0,0-1-1 0 0,0 1 1 0 0,0-1 0 0 0,0 1 0 0 0,0-1 0 0 0,0 0-1 0 0,0 1 1 0 0,0-1 0 0 0,0 0 0 0 0,0 0 0 0 0,0 0-1 0 0,0 0 1 0 0,0 0 0 0 0,0 0 0 0 0,0 0 0 0 0,0 0-1 0 0,0 0 1 0 0,0-1 0 0 0,0 1 0 0 0,0 0 0 0 0,0-1-1 0 0,0 1 2 0 0,1 0 11 0 0,34 4 151 0 0,0-2 1 0 0,0-2 0 0 0,0-1 0 0 0,0-2-1 0 0,2-2-162 0 0,10 1 81 0 0,176-26 306 0 0,-203 27-397 0 0,-14 1-33 0 0,0 1 0 0 0,0-1 0 0 0,0 1 0 0 0,0 1 0 0 0,0-1 0 0 0,0 1 0 0 0,1 0 0 0 0,-1 1 0 0 0,0 0 0 0 0,0 0 0 0 0,0 0 0 0 0,0 1 0 0 0,6 2 43 0 0,16 18-6083 0 0,-21-14-4496 0 0,-4-4 243 0 0</inkml:trace>
  <inkml:trace contextRef="#ctx0" brushRef="#br0" timeOffset="261.69">1481 874 12875 0 0,'0'0'1888'0'0,"0"0"-553"0"0,0 0-155 0 0,0 0 77 0 0,0 0 43 0 0,0 0-105 0 0,0 0-248 0 0,0 0-271 0 0,0 0-272 0 0,-6 32-208 0 0,-18 98-108 0 0,18-71-811 0 0,6-59-308 0 0,0 0-725 0 0,0 0-1126 0 0,0 0-1620 0 0,0 0-1496 0 0,0-3-451 0 0</inkml:trace>
  <inkml:trace contextRef="#ctx0" brushRef="#br0" timeOffset="423.6">1397 318 11586 0 0,'0'0'2969'0'0,"0"0"-1489"0"0,0 0-527 0 0,0 0-369 0 0,0 0-312 0 0,0 0-320 0 0,0 0-216 0 0,0 0-112 0 0,0 0-192 0 0,0 0-577 0 0,0 0-1087 0 0,0 0-2057 0 0,0 0-4633 0 0</inkml:trace>
  <inkml:trace contextRef="#ctx0" brushRef="#br0" timeOffset="665.726">1755 904 11362 0 0,'0'0'2082'0'0,"0"0"-264"0"0,0 0-251 0 0,0 0-137 0 0,0 0-187 0 0,0 0-225 0 0,5 34-220 0 0,18 107-219 0 0,-3-59 445 0 0,-19-80-940 0 0,-1-1 0 0 0,1 1 0 0 0,0-1 1 0 0,0 1-1 0 0,0-1 0 0 0,0 1 0 0 0,0-1 0 0 0,0 1 1 0 0,0-1-1 0 0,0 0 0 0 0,1 0 0 0 0,-1 0 0 0 0,0 1 1 0 0,1-1-1 0 0,-1 0 0 0 0,1-1 0 0 0,-1 1 0 0 0,1 0 0 0 0,-1 0 1 0 0,1-1-1 0 0,0 1 0 0 0,-1-1 0 0 0,1 1 0 0 0,0-1 1 0 0,0 0-1 0 0,-1 1 0 0 0,1-1 0 0 0,0 0 0 0 0,0 0 1 0 0,-1-1-1 0 0,1 1 0 0 0,0 0 0 0 0,0 0 0 0 0,-1-1 1 0 0,1 1-1 0 0,0-1 0 0 0,-1 0 0 0 0,1 1 0 0 0,0-1-84 0 0,86-176 1406 0 0,-55 75-1159 0 0,5-23-178 0 0,-34 110 255 0 0,-4 15-488 0 0,0 1 0 0 0,1-1 0 0 0,-1 0 0 0 0,0 1 0 0 0,0-1 0 0 0,0 0 0 0 0,1 0 0 0 0,-1 1 0 0 0,0-1 0 0 0,0 0 0 0 0,1 0 0 0 0,-1 1 0 0 0,0-1 0 0 0,1 0 0 0 0,-1 0 0 0 0,0 0 0 0 0,1 1 0 0 0,-1-1 0 0 0,0 0 0 0 0,1 0 0 0 0,-1 0 0 0 0,0 0 0 0 0,1 0 0 0 0,-1 0 0 0 0,0 0 0 0 0,1 0 0 0 0,-1 0 0 0 0,1 0 0 0 0,-1 0 0 0 0,0 0 0 0 0,1 0 0 0 0,-1 0 0 0 0,0 0 0 0 0,1 0 0 0 0,-1-1 164 0 0,5 25-3509 0 0,0 1-5929 0 0,-4-13-125 0 0</inkml:trace>
  <inkml:trace contextRef="#ctx0" brushRef="#br0" timeOffset="988.765">2294 1069 8706 0 0,'0'0'2183'0'0,"0"0"88"0"0,0 0 108 0 0,0 0-116 0 0,0 0-265 0 0,0 0-272 0 0,0 0-279 0 0,0 0-288 0 0,0 0-288 0 0,32-11-246 0 0,102-35-159 0 0,-80 13 59 0 0,-49 24-409 0 0,0 2-45 0 0,-1-1-1 0 0,0 0 0 0 0,0 0 1 0 0,-1 0-1 0 0,0-1 1 0 0,0 1-1 0 0,-1-1 1 0 0,0 1-1 0 0,-1-1 1 0 0,0 0-1 0 0,0 1 1 0 0,-1-1-1 0 0,0-8-70 0 0,-1 14-14 0 0,-1 1-1 0 0,0-1 0 0 0,1 0 1 0 0,-1 0-1 0 0,0 1 0 0 0,0-1 1 0 0,0 1-1 0 0,-1-1 1 0 0,1 1-1 0 0,-1 0 0 0 0,1 0 1 0 0,-1 0-1 0 0,1 0 0 0 0,-1 1 1 0 0,0-1-1 0 0,0 1 0 0 0,0 0 1 0 0,0-1-1 0 0,0 1 1 0 0,0 1-1 0 0,-1-1 0 0 0,1 0 1 0 0,0 1-1 0 0,0 0 0 0 0,-1-1 1 0 0,1 1-1 0 0,0 0 1 0 0,0 1-1 0 0,-1-1 0 0 0,1 1 1 0 0,0-1-1 0 0,0 1 0 0 0,0 0 1 0 0,0 0-1 0 0,0 1 0 0 0,-3 0 15 0 0,-4 3-88 0 0,0 1 0 0 0,1 0 0 0 0,0 0 0 0 0,0 0 0 0 0,0 1 0 0 0,1 1 0 0 0,0 0 0 0 0,0 0-1 0 0,1 0 1 0 0,0 1 0 0 0,1 0 0 0 0,0 0 0 0 0,0 1 0 0 0,1-1 0 0 0,0 1 0 0 0,1 1-1 0 0,0-1 1 0 0,0 1 0 0 0,1-1 0 0 0,1 1 0 0 0,0 0 0 0 0,0 0 0 0 0,1 0 0 0 0,0 0 0 0 0,1 0-1 0 0,0 0 1 0 0,2 9 88 0 0,-1-15-111 0 0,-1 0 1 0 0,1 0-1 0 0,0 0 0 0 0,1-1 0 0 0,-1 1 0 0 0,1 0 0 0 0,0-1 1 0 0,0 1-1 0 0,0-1 0 0 0,1 0 0 0 0,0 0 0 0 0,0 0 0 0 0,0 0 1 0 0,0 0-1 0 0,0-1 0 0 0,1 1 0 0 0,-1-1 0 0 0,1 0 0 0 0,0 0 1 0 0,0 0-1 0 0,0-1 0 0 0,0 1 0 0 0,1-1 0 0 0,-1 0 0 0 0,1 0 1 0 0,-1-1-1 0 0,1 1 0 0 0,0-1 0 0 0,3 0 111 0 0,145 8-7705 0 0,-112-17 3119 0 0,-13-1-1628 0 0,-13 4 3188 0 0</inkml:trace>
  <inkml:trace contextRef="#ctx0" brushRef="#br0" timeOffset="1371.724">2777 1121 0 0 0,'0'0'2742'0'0,"0"0"-31"0"0,0 0-252 0 0,0 0-292 0 0,0 0-257 0 0,0 0-232 0 0,0 0-238 0 0,0 0-238 0 0,0 0-215 0 0,0 0-114 0 0,0 0 9 0 0,0 0 41 0 0,-2 10 42 0 0,-4 29-9 0 0,44-55 2124 0 0,5-26-2565 0 0,-2-3 1 0 0,-2-1 0 0 0,-2-2-1 0 0,-3-1 1 0 0,3-8-516 0 0,-21 32 64 0 0,20-34 0 0 0,-35 58-76 0 0,-1 1-52 0 0,0 0-59 0 0,-1 33-499 0 0,-2-1 537 0 0,0-25 80 0 0,1 0 1 0 0,1 0 0 0 0,-1 0 0 0 0,1 0 0 0 0,0 0 0 0 0,1 0 0 0 0,0 0 0 0 0,0 0 0 0 0,0 0 0 0 0,1 0 0 0 0,0 1 0 0 0,0-1 0 0 0,1-1 0 0 0,0 1 0 0 0,0 0 0 0 0,1 0 0 0 0,0-1 0 0 0,0 1 0 0 0,0-1 0 0 0,1 0 0 0 0,0 0 0 0 0,0 0 0 0 0,1 0 0 0 0,0-1 0 0 0,0 0 0 0 0,5 4 4 0 0,-4-4 47 0 0,1-1 0 0 0,0 0 0 0 0,0-1 0 0 0,0 0 0 0 0,0 0 0 0 0,1 0 0 0 0,0-1 0 0 0,-1 0 0 0 0,1-1 0 0 0,0 1-1 0 0,0-2 1 0 0,-1 1 0 0 0,1-1 0 0 0,0 0 0 0 0,0-1 0 0 0,0 1 0 0 0,0-2 0 0 0,0 1 0 0 0,-1-1 0 0 0,1 0 0 0 0,-1-1 0 0 0,1 0 0 0 0,-1 0 0 0 0,0 0 0 0 0,0-1 0 0 0,0 0 0 0 0,-1-1 0 0 0,1 1 0 0 0,-1-1 0 0 0,0 0 0 0 0,-1-1 0 0 0,1 0 0 0 0,-1 1 0 0 0,0-2 0 0 0,2-2-47 0 0,4-8-262 0 0,0-2 0 0 0,-1 1 0 0 0,-1-1 0 0 0,-1 0 1 0 0,0-1-1 0 0,-2 0 0 0 0,0 0 0 0 0,0-8 262 0 0,5 0-4384 0 0,-4 12-5210 0 0,-3 8-2647 0 0</inkml:trace>
</inkml:ink>
</file>

<file path=ppt/ink/ink9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340 133 0 0 0,'0'0'1203'0'0,"0"0"564"0"0,0 0 160 0 0,0 0-83 0 0,0 0-158 0 0,0 0-182 0 0,0 0-174 0 0,0 0-124 0 0,0 0-58 0 0,0 0-33 0 0,0 0-64 0 0,1-6-122 0 0,1-16-130 0 0,-20 17 923 0 0,-1 6-1457 0 0,1 1 0 0 0,-1 1-1 0 0,1 1 1 0 0,0 1 0 0 0,0 0 0 0 0,0 1 0 0 0,1 1 0 0 0,0 1-265 0 0,-62 21 989 0 0,49-15-112 0 0,37 9-505 0 0,4-13-313 0 0,0-1 1 0 0,1 0 0 0 0,0-1 0 0 0,1-1-1 0 0,0 0 1 0 0,0 0 0 0 0,0-1 0 0 0,1-1-1 0 0,0 0 1 0 0,2-1-60 0 0,89 36 298 0 0,-102-38-264 0 0,0 0-1 0 0,0 0 1 0 0,0 0 0 0 0,0 0 0 0 0,-1 1 0 0 0,1-1 0 0 0,-1 0 0 0 0,0 1 0 0 0,1 0 0 0 0,-1 0 0 0 0,-1 0 0 0 0,1 0 0 0 0,0 0 0 0 0,-1 0 0 0 0,1 0 0 0 0,-1 0 0 0 0,0 1 0 0 0,0-1 0 0 0,0 0 0 0 0,-1 1 0 0 0,1-1 0 0 0,-1 1 0 0 0,0-1 0 0 0,0 1 0 0 0,0-1-1 0 0,0 1 1 0 0,-1-1 0 0 0,1 0 0 0 0,-1 1 0 0 0,0-1 0 0 0,0 0 0 0 0,0 1 0 0 0,0-1 0 0 0,-1 0 0 0 0,1 0 0 0 0,-1 0 0 0 0,0 0 0 0 0,0 0 0 0 0,0 0 0 0 0,0 0 0 0 0,-1 0-34 0 0,-12 9 89 0 0,0-1 0 0 0,-1 0 0 0 0,1-1 0 0 0,-2-1 0 0 0,0-1 0 0 0,0 0 0 0 0,-2 0-89 0 0,-128 36 116 0 0,98-40-142 0 0,49-4-15 0 0,0 0-64 0 0,0 0-111 0 0,10-16-985 0 0,84-41-3298 0 0,-59 42 167 0 0,-2 3-3499 0 0,-13 5-532 0 0</inkml:trace>
  <inkml:trace contextRef="#ctx0" brushRef="#br0" timeOffset="242.475">573 357 13475 0 0,'0'0'1440'0'0,"0"0"-213"0"0,0 0 16 0 0,0 0 119 0 0,0 0-45 0 0,0 0-199 0 0,0 0-266 0 0,0 0-252 0 0,0 0-216 0 0,0 0-186 0 0,0 0-100 0 0,-7 29-62 0 0,-20 84-44 0 0,23-78-346 0 0,10-43-359 0 0,24-26-4705 0 0,-14 6-4507 0 0,-12 17 2993 0 0</inkml:trace>
  <inkml:trace contextRef="#ctx0" brushRef="#br0" timeOffset="479.367">496 0 4297 0 0,'0'0'3721'0'0,"0"0"-897"0"0,0 0-607 0 0,0 0-481 0 0,0 0-624 0 0,0 0-607 0 0,0 0-521 0 0,0 0-313 0 0,0 0-247 0 0,0 0-432 0 0,0 0-760 0 0,0 0-1841 0 0,0 0-1848 0 0,0 0 1808 0 0</inkml:trace>
  <inkml:trace contextRef="#ctx0" brushRef="#br0" timeOffset="730.646">743 155 12843 0 0,'0'0'2156'0'0,"0"0"-651"0"0,0 0-397 0 0,0 0-111 0 0,0 0-88 0 0,0 0-59 0 0,0 0-71 0 0,0 0-107 0 0,0 0-145 0 0,0 0-149 0 0,0 0-104 0 0,0 0-44 0 0,34-21-12 0 0,108-64 4 0 0,-58 51 178 0 0,-79 32-395 0 0,-1 0-1 0 0,1 1 1 0 0,0-1 0 0 0,-1 1-1 0 0,1 0 1 0 0,0 1 0 0 0,0-1-1 0 0,0 1 1 0 0,0 0 0 0 0,0 0 0 0 0,0 0-1 0 0,0 1 1 0 0,0 0 0 0 0,0 0-1 0 0,-1 0 1 0 0,1 0 0 0 0,0 1-1 0 0,-1 0 1 0 0,1 0 0 0 0,-1 0 0 0 0,1 0-1 0 0,-1 1 1 0 0,0 0 0 0 0,0 0-1 0 0,0 0 1 0 0,-1 0 0 0 0,1 0-1 0 0,-1 1 1 0 0,1 0 0 0 0,-1 0 0 0 0,0 0-1 0 0,-1 0 1 0 0,1 0 0 0 0,-1 0-1 0 0,0 1 1 0 0,0-1 0 0 0,0 1 0 0 0,0 0-5 0 0,-2 10 28 0 0,0 0 1 0 0,0 0-1 0 0,-2 0 1 0 0,0 0-1 0 0,0 0 1 0 0,-2-1 0 0 0,0 1-1 0 0,0-1 1 0 0,-1 0-1 0 0,-1 0 1 0 0,-1 0 0 0 0,0-1-1 0 0,0 0 1 0 0,-1 0-1 0 0,-1-1 1 0 0,-7 8-29 0 0,-45 87 424 0 0,36-26 79 0 0,25-78-487 0 0,0 0 0 0 0,0 0 0 0 0,1 0 1 0 0,-1-1-1 0 0,0 1 0 0 0,1 0 0 0 0,0 0 1 0 0,0-1-1 0 0,0 1 0 0 0,0 0 0 0 0,0-1 0 0 0,0 1 1 0 0,1-1-1 0 0,-1 0 0 0 0,1 1 0 0 0,0-1 1 0 0,0 0-1 0 0,0 0 0 0 0,0 0 0 0 0,0 0 0 0 0,0 0 1 0 0,0-1-1 0 0,0 1 0 0 0,1-1 0 0 0,-1 1 0 0 0,1-1 1 0 0,-1 0-1 0 0,1 0 0 0 0,0 0 0 0 0,-1 0 1 0 0,2 0-17 0 0,4 1 35 0 0,0 0 1 0 0,1 0-1 0 0,-1-1 1 0 0,1 0 0 0 0,0-1-1 0 0,-1 1 1 0 0,1-2-1 0 0,0 1 1 0 0,-1-1-1 0 0,1-1 1 0 0,-1 1 0 0 0,1-2-1 0 0,-1 1 1 0 0,0-1-1 0 0,0 0 1 0 0,2-1-36 0 0,28-19-1947 0 0,-20-4-2364 0 0,-15 4-7331 0 0,-3 18 2839 0 0</inkml:trace>
  <inkml:trace contextRef="#ctx0" brushRef="#br0" timeOffset="965.613">761 361 11827 0 0,'0'0'1234'0'0,"0"0"-247"0"0,0 0 96 0 0,0 0 231 0 0,0 0 54 0 0,0 0-141 0 0,0 0-175 0 0,0 0-188 0 0,0 0-187 0 0,37 5-168 0 0,117 15-133 0 0,39-15 326 0 0,18-12-2382 0 0,-141 1-3685 0 0,-2-3-6314 0 0,-59 9 7183 0 0</inkml:trace>
  <inkml:trace contextRef="#ctx0" brushRef="#br0" timeOffset="1644.004">1529 413 368 0 0,'0'0'3153'0'0,"0"0"-475"0"0,0 0-519 0 0,0 0-373 0 0,0 0-265 0 0,0 0-201 0 0,0 0-150 0 0,0 0-106 0 0,0 0-82 0 0,0 0-27 0 0,0 0-3 0 0,0 0-1 0 0,0 0-15 0 0,17 10-52 0 0,55 28-76 0 0,-70-38-766 0 0,-1 1-1 0 0,1 0 0 0 0,-1 0 1 0 0,1-1-1 0 0,0 1 1 0 0,-1 0-1 0 0,1-1 0 0 0,0 0 1 0 0,0 1-1 0 0,-1-1 1 0 0,1 0-1 0 0,0 0 0 0 0,0 0 1 0 0,-1 0-1 0 0,1 0 1 0 0,0-1-1 0 0,0 1 0 0 0,-1 0 1 0 0,1-1-1 0 0,0 1 1 0 0,-1-1-1 0 0,1 0 0 0 0,-1 1 1 0 0,1-1-1 0 0,0 0 1 0 0,-1 0-1 0 0,0 0 0 0 0,2-1-41 0 0,3-2 192 0 0,3-2-44 0 0,-1 1 0 0 0,0-1-1 0 0,0 0 1 0 0,-1-1 0 0 0,0 0-1 0 0,0 0 1 0 0,0 0-1 0 0,-1-1 1 0 0,0 0 0 0 0,0 0-1 0 0,-1-1 1 0 0,0 0 0 0 0,-1 1-1 0 0,0-2 1 0 0,0 1 0 0 0,-1 0-1 0 0,0-1 1 0 0,-1 0 0 0 0,0 1-1 0 0,0-1 1 0 0,-1-7-148 0 0,-2 14 2 0 0,-1 0-1 0 0,0 0 1 0 0,0 0 0 0 0,0 0-1 0 0,-1 0 1 0 0,1 0 0 0 0,-1 1-1 0 0,0-1 1 0 0,1 1 0 0 0,-1-1 0 0 0,0 1-1 0 0,-1 0 1 0 0,1 0 0 0 0,0 1-1 0 0,0-1 1 0 0,-1 1 0 0 0,1-1-1 0 0,-1 1 1 0 0,1 0 0 0 0,-1 1 0 0 0,0-1-1 0 0,1 0 1 0 0,-1 1 0 0 0,0 0-1 0 0,1 0 1 0 0,-1 0 0 0 0,0 0-1 0 0,0 1 1 0 0,1-1 0 0 0,-1 1 0 0 0,1 0-1 0 0,-1 0 1 0 0,0 1-2 0 0,-9 2-29 0 0,0 1 0 0 0,0 1 0 0 0,1 0 0 0 0,-1 1 0 0 0,2 0 0 0 0,-1 0 0 0 0,1 2 1 0 0,0-1-1 0 0,0 2 0 0 0,1-1 0 0 0,1 1 0 0 0,0 1 0 0 0,-7 9 29 0 0,-53 94-348 0 0,67-111 313 0 0,0 0 1 0 0,1 1-1 0 0,-1-1 0 0 0,1 0 1 0 0,0 1-1 0 0,0-1 1 0 0,0 1-1 0 0,0 0 1 0 0,1-1-1 0 0,-1 1 1 0 0,1 0-1 0 0,0-1 0 0 0,0 1 1 0 0,1 0-1 0 0,-1-1 1 0 0,1 1-1 0 0,-1-1 1 0 0,1 1-1 0 0,0-1 0 0 0,1 1 1 0 0,-1-1-1 0 0,1 1 1 0 0,-1-1-1 0 0,1 0 1 0 0,0 0-1 0 0,0 0 0 0 0,0 0 1 0 0,1 0-1 0 0,-1 0 1 0 0,1-1-1 0 0,-1 1 1 0 0,1-1-1 0 0,0 0 0 0 0,0 0 1 0 0,0 0-1 0 0,0 0 1 0 0,1 0-1 0 0,1 0 35 0 0,12 3-535 0 0,0 0 0 0 0,1-2 0 0 0,-1 0 0 0 0,1-1 1 0 0,0-1-1 0 0,-1 0 0 0 0,1-2 0 0 0,0 0 0 0 0,12-2 535 0 0,3-3-956 0 0,1-2 1 0 0,-1-1 0 0 0,-1-1 0 0 0,1-2-1 0 0,8-6 956 0 0,55-18-578 0 0,-73 28 673 0 0,-1-1 0 0 0,0 0 1 0 0,-1-2-1 0 0,0 0 0 0 0,-1-2 0 0 0,0 0 0 0 0,4-5-95 0 0,-23 18 83 0 0,0 0 1 0 0,0-1 0 0 0,0 1-1 0 0,0-1 1 0 0,0 1-1 0 0,0-1 1 0 0,0 1 0 0 0,-1-1-1 0 0,1 0 1 0 0,0 1 0 0 0,0-1-1 0 0,0 0 1 0 0,-1 0-1 0 0,1 0 1 0 0,0 0 0 0 0,-1 0-1 0 0,1 1 1 0 0,-1-1-1 0 0,1 0 1 0 0,-1 0 0 0 0,1 0-1 0 0,-1-1 1 0 0,0 1 0 0 0,1 0-1 0 0,-1 0 1 0 0,0 0-1 0 0,0 0 1 0 0,0 0 0 0 0,0 0-1 0 0,0 0 1 0 0,0 0-1 0 0,0 0 1 0 0,0-1 0 0 0,0 1-1 0 0,-1 0 1 0 0,1 0-1 0 0,0 0 1 0 0,-1 0 0 0 0,1 0-1 0 0,-1 0 1 0 0,1 0 0 0 0,-1 0-1 0 0,1 0 1 0 0,-1 1-1 0 0,0-1 1 0 0,0 0 0 0 0,1 0-1 0 0,-1 0 1 0 0,0 1-1 0 0,0-1 1 0 0,0 0 0 0 0,0 1-1 0 0,0-1 1 0 0,1 1-1 0 0,-1-1 1 0 0,-1 0-84 0 0,-11 4 245 0 0,1 0 1 0 0,-1 0-1 0 0,1 1 0 0 0,-1 0 0 0 0,1 1 1 0 0,0 1-1 0 0,1 0 0 0 0,0 0 0 0 0,0 1 0 0 0,0 1 1 0 0,1 0-1 0 0,0 0 0 0 0,0 1 0 0 0,-4 6-245 0 0,-2-2 151 0 0,11-9-148 0 0,0 0 1 0 0,0 1 0 0 0,1 0 0 0 0,-1 0-1 0 0,1 0 1 0 0,0 0 0 0 0,1 1 0 0 0,-1-1-1 0 0,1 1 1 0 0,0 0 0 0 0,0 0 0 0 0,1 0 0 0 0,0 0-1 0 0,0 1 1 0 0,0-1 0 0 0,1 1 0 0 0,0-1-1 0 0,0 1 1 0 0,1-1 0 0 0,0 1 0 0 0,0 0 0 0 0,0-1-1 0 0,2 4-3 0 0,1-5 0 0 0,1-1 0 0 0,-1 1-1 0 0,1-1 1 0 0,1 0 0 0 0,-1 0 0 0 0,0 0-1 0 0,1-1 1 0 0,0 0 0 0 0,0 0 0 0 0,0 0-1 0 0,0 0 1 0 0,1-1 0 0 0,-1 1 0 0 0,0-1-1 0 0,1-1 1 0 0,0 1 0 0 0,-1-1 0 0 0,1 0-1 0 0,0 0 1 0 0,0-1 0 0 0,5 0 0 0 0,5 1 132 0 0,1 0 0 0 0,-1-1 0 0 0,1-1 0 0 0,-1-1 0 0 0,0 0 0 0 0,0-1 0 0 0,0-1 0 0 0,0-1 0 0 0,0 0 0 0 0,-1-1-132 0 0,1 0 135 0 0,0-1-1 0 0,-1-1 1 0 0,0-1-1 0 0,0 0 1 0 0,-1-1-1 0 0,0 0 1 0 0,-1-1-1 0 0,0-1 1 0 0,-1 0-1 0 0,0 0 1 0 0,-1-2-1 0 0,-1 1 1 0 0,0-1-1 0 0,4-8-134 0 0,3-6 74 0 0,-5 11-86 0 0,-1-1 0 0 0,-1 0 1 0 0,-1 0-1 0 0,-1-1 1 0 0,0 0-1 0 0,-1-1 1 0 0,-1 0-1 0 0,-1 0 1 0 0,1-8 11 0 0,-5 17-76 0 0,1 0 1 0 0,-1 0 0 0 0,-1-1 0 0 0,0 1 0 0 0,-1 0 0 0 0,0-1-1 0 0,0 1 1 0 0,-1 0 0 0 0,-1 0 0 0 0,0 0 0 0 0,-3-8 75 0 0,4 14-23 0 0,0 0 0 0 0,0 1 0 0 0,-1-1 0 0 0,1 1 0 0 0,-1-1 0 0 0,0 1 1 0 0,0 0-1 0 0,0 0 0 0 0,-1 0 0 0 0,1 1 0 0 0,-1-1 0 0 0,0 1 0 0 0,0 0 0 0 0,0 0 1 0 0,-1 0-1 0 0,1 1 0 0 0,-1-1 0 0 0,1 1 0 0 0,-1 0 0 0 0,0 0 0 0 0,0 1 0 0 0,0-1 1 0 0,0 1-1 0 0,0 0 0 0 0,0 1 0 0 0,0-1 0 0 0,0 1 0 0 0,0 0 0 0 0,0 0 0 0 0,0 1 1 0 0,0-1-1 0 0,-1 1 0 0 0,1 0 0 0 0,0 1 0 0 0,1-1 0 0 0,-1 1 0 0 0,0 0 0 0 0,0 0 1 0 0,1 0 22 0 0,-9 7 9 0 0,2 0 0 0 0,-1 1 0 0 0,1 0 0 0 0,1 0 1 0 0,0 1-1 0 0,0 1 0 0 0,1 0 0 0 0,1 0 0 0 0,0 0 1 0 0,0 1-1 0 0,1 1 0 0 0,1-1 0 0 0,0 1 1 0 0,1 0-1 0 0,1 0 0 0 0,0 0 0 0 0,1 1 0 0 0,0 0 1 0 0,1 0-1 0 0,1-1 0 0 0,0 1 0 0 0,1 2-9 0 0,0-16 1 0 0,-1 11 7 0 0,1 0-1 0 0,0 1 1 0 0,1-1-1 0 0,0 0 1 0 0,0 0 0 0 0,1 0-1 0 0,1 0 1 0 0,0 0-1 0 0,1-1 1 0 0,0 1 0 0 0,1-1-1 0 0,6 10-7 0 0,-1-6-46 0 0,1-1 0 0 0,0 0 0 0 0,1-1-1 0 0,1 0 1 0 0,0-1 0 0 0,0-1 0 0 0,2 0 0 0 0,-1 0-1 0 0,1-2 1 0 0,1 1 0 0 0,0-2 0 0 0,0 0-1 0 0,0-1 1 0 0,1-1 0 0 0,0-1 0 0 0,3 1 46 0 0,109 13-6047 0 0,-96-16-1044 0 0,-12-2-3781 0 0</inkml:trace>
</inkml:ink>
</file>

<file path=ppt/ink/ink9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5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 2152 0 0,'0'0'5215'0'0,"0"0"-2496"0"0,0 0-717 0 0,0 0-116 0 0,0 0-121 0 0,0 0-108 0 0,0 0-149 0 0,0 0-209 0 0,0 0-256 0 0,0 0-304 0 0,0 0-265 0 0,-3-2-191 0 0,2 2-270 0 0,0-1-1 0 0,1 1 1 0 0,-1 0 0 0 0,0 0-1 0 0,0 0 1 0 0,1-1-1 0 0,-1 1 1 0 0,0 0 0 0 0,0 0-1 0 0,1 0 1 0 0,-1 0-1 0 0,0 1 1 0 0,0-1 0 0 0,1 0-1 0 0,-1 0 1 0 0,0 0-1 0 0,0 0 1 0 0,1 1 0 0 0,-1-1-1 0 0,0 0 1 0 0,1 1-1 0 0,-1-1 1 0 0,0 1-1 0 0,1-1 1 0 0,-1 1 0 0 0,1-1-1 0 0,-1 1 1 0 0,0-1-1 0 0,1 1 1 0 0,0-1 0 0 0,-1 1-1 0 0,1 0 1 0 0,-1-1-1 0 0,1 1 1 0 0,0 0 0 0 0,-1-1-1 0 0,1 1 1 0 0,0 0-1 0 0,0-1 1 0 0,-1 1 0 0 0,1 0-1 0 0,0 0 1 0 0,0-1-1 0 0,0 1 1 0 0,0 0 0 0 0,0 0-1 0 0,0 0 1 0 0,0-1-1 0 0,0 1 1 0 0,0 0 0 0 0,1 0-1 0 0,-1-1 1 0 0,0 1-1 0 0,0 0 1 0 0,1-1 0 0 0,-1 1-1 0 0,0 0 1 0 0,1-1-1 0 0,-1 1 1 0 0,1 0 0 0 0,-1-1-1 0 0,1 1 1 0 0,0 0-13 0 0,0 134 965 0 0,2-29-628 0 0,-5 0 0 0 0,-4 0 0 0 0,-9 28-337 0 0,-33 201-149 0 0,46-324-180 0 0,-5 21-472 0 0,5-12-2941 0 0,2-20 2019 0 0,0 0-408 0 0,0 0-518 0 0,0 0-706 0 0,0-1-2382 0 0,0-5 3065 0 0,0 2 448 0 0</inkml:trace>
  <inkml:trace contextRef="#ctx0" brushRef="#br0" timeOffset="254.134">1 545 6585 0 0,'0'0'4597'0'0,"0"0"-2375"0"0,0 0-848 0 0,0 0-270 0 0,0 0-133 0 0,0 0-91 0 0,0 0-62 0 0,0 0 31 0 0,0 0 15 0 0,0 0-50 0 0,0 0-54 0 0,0 0-77 0 0,0 0-78 0 0,23 10-85 0 0,75 32-93 0 0,-18-30 31 0 0,-59-13-356 0 0,300-29-274 0 0,-204 15-1910 0 0,-20-2-5558 0 0,-73 12 2830 0 0,-9 2-405 0 0,-6-1 501 0 0</inkml:trace>
  <inkml:trace contextRef="#ctx0" brushRef="#br0" timeOffset="661.339">839 512 5017 0 0,'0'0'2017'0'0,"0"0"-198"0"0,0 0-59 0 0,0 0 16 0 0,0 0-113 0 0,0 0-212 0 0,0 0-214 0 0,0 0-199 0 0,0 0-187 0 0,0 0-135 0 0,-9 33-78 0 0,-28 103-69 0 0,28-71 554 0 0,12-56-853 0 0,0-6-199 0 0,0 1 1 0 0,0-1-1 0 0,0 1 1 0 0,0-1 0 0 0,1 0-1 0 0,-1-1 1 0 0,1 1-1 0 0,0-1 1 0 0,0 1 0 0 0,0-1-1 0 0,0 0 1 0 0,0-1-1 0 0,0 1 1 0 0,1-1 0 0 0,-1 1-1 0 0,0-1 1 0 0,1-1-1 0 0,-1 1 1 0 0,1-1 0 0 0,-1 1-1 0 0,1-1 1 0 0,-1 0-1 0 0,1-1 1 0 0,-1 1 0 0 0,1-1-1 0 0,-1 0 1 0 0,1 0-1 0 0,-1-1 1 0 0,0 1 0 0 0,0-1-1 0 0,1 0 1 0 0,-1 0-1 0 0,0 0 1 0 0,-1 0 0 0 0,3-2-72 0 0,21-11 156 0 0,0-1 0 0 0,0-2 0 0 0,-2 0 0 0 0,0-2 0 0 0,21-21-156 0 0,16-7 9 0 0,-61 48-20 0 0,0 1 1 0 0,0-1-1 0 0,0 1 0 0 0,0-1 1 0 0,0 1-1 0 0,0 0 0 0 0,0-1 1 0 0,-1 1-1 0 0,1 0 0 0 0,0 0 0 0 0,0 0 1 0 0,-1 0-1 0 0,1 0 0 0 0,0 0 1 0 0,-1-1-1 0 0,1 1 0 0 0,-1 1 1 0 0,1-1-1 0 0,-1 0 0 0 0,0 0 1 0 0,1 0-1 0 0,-1 0 0 0 0,0 0 0 0 0,0 0 1 0 0,0 0-1 0 0,0 0 0 0 0,0 0 1 0 0,0 1-1 0 0,0-1 0 0 0,0 0 1 0 0,0 0-1 0 0,0 0 11 0 0,0 3-19 0 0,1 8 16 0 0,-1-7 4 0 0,-1 1 1 0 0,1-1-1 0 0,0 1 0 0 0,1 0 1 0 0,-1-1-1 0 0,1 1 1 0 0,0-1-1 0 0,0 1 0 0 0,1-1 1 0 0,0 0-1 0 0,0 1 0 0 0,0-1 1 0 0,0 0-1 0 0,1 0 1 0 0,0-1-1 0 0,0 1 0 0 0,0 0 1 0 0,1-1-1 0 0,-1 0 0 0 0,1 0 1 0 0,0 0-1 0 0,0 0 1 0 0,1-1-1 0 0,-1 1 0 0 0,1-1 1 0 0,0 0-1 0 0,-1 0 1 0 0,1-1-1 0 0,1 0 0 0 0,-1 0 1 0 0,4 1-2 0 0,1-1 104 0 0,0 0 0 0 0,0-1 0 0 0,0-1 0 0 0,0 0 0 0 0,0 0 0 0 0,0-1 0 0 0,0 0 0 0 0,0-1 0 0 0,0 0 0 0 0,0 0 0 0 0,0-1 0 0 0,-1 0 0 0 0,1-1 0 0 0,-1 0 0 0 0,0-1 0 0 0,0 0 0 0 0,0 0 0 0 0,-1-1 0 0 0,0 0 0 0 0,0 0 0 0 0,-1-1 0 0 0,1 0 0 0 0,-1-1 0 0 0,-1 1 0 0 0,1-1 0 0 0,-2-1 0 0 0,1 1 0 0 0,-1-1 0 0 0,0 0 0 0 0,1-4-104 0 0,1-49 983 0 0,-8 34-2924 0 0,0 12-2502 0 0,1 1-3580 0 0,0 11-4328 0 0</inkml:trace>
  <inkml:trace contextRef="#ctx0" brushRef="#br0" timeOffset="1497.68">1828 608 0 0 0,'0'0'1822'0'0,"0"0"373"0"0,0 0 64 0 0,0 0-145 0 0,0 0-192 0 0,0 0-282 0 0,0 0-294 0 0,0 0-249 0 0,0 0-183 0 0,0 0-102 0 0,0 0-69 0 0,-19 3-74 0 0,-59 12-81 0 0,76-15-559 0 0,1 0-1 0 0,-1 1 1 0 0,0-1-1 0 0,1 1 0 0 0,-1-1 1 0 0,1 1-1 0 0,-1 0 1 0 0,1-1-1 0 0,-1 1 1 0 0,1 0-1 0 0,0 0 0 0 0,-1 0 1 0 0,1 0-1 0 0,0 0 1 0 0,0 0-1 0 0,-1 1 1 0 0,1-1-1 0 0,0 0 0 0 0,0 0 1 0 0,0 1-1 0 0,1-1 1 0 0,-1 1-1 0 0,0-1 1 0 0,0 1-1 0 0,1-1 1 0 0,-1 1-1 0 0,1 0 0 0 0,-1 1-28 0 0,-1 5 171 0 0,-1-2-91 0 0,0-1 0 0 0,0 0-1 0 0,1 1 1 0 0,0-1 0 0 0,0 1 0 0 0,0 0 0 0 0,1-1-1 0 0,-1 1 1 0 0,1 0 0 0 0,1 0 0 0 0,-1 0 0 0 0,1 0-1 0 0,0 0 1 0 0,1 0 0 0 0,0 0 0 0 0,-1 0 0 0 0,2-1-1 0 0,-1 1 1 0 0,1 0 0 0 0,0 0 0 0 0,0-1 0 0 0,0 1-1 0 0,1-1 1 0 0,0 0 0 0 0,0 0 0 0 0,0 0 0 0 0,1 0-1 0 0,-1 0 1 0 0,1-1 0 0 0,0 0 0 0 0,1 1 0 0 0,-1-1-1 0 0,1-1 1 0 0,0 1 0 0 0,0-1 0 0 0,0 0-1 0 0,0 0 1 0 0,0 0 0 0 0,1-1 0 0 0,-1 0 0 0 0,1 0-1 0 0,1 0-79 0 0,-1-2 90 0 0,1 0-1 0 0,0 0 1 0 0,-1-1-1 0 0,1 0 0 0 0,-1 0 1 0 0,1-1-1 0 0,-1 0 1 0 0,0 0-1 0 0,1 0 0 0 0,-1-1 1 0 0,0 0-1 0 0,-1 0 1 0 0,1 0-1 0 0,0-1 0 0 0,-1 0 1 0 0,0 0-1 0 0,0 0 1 0 0,0-1-1 0 0,0 1 0 0 0,-1-1 1 0 0,0-1-1 0 0,0 1 1 0 0,0 0-1 0 0,-1-1 0 0 0,0 0 1 0 0,0 0-1 0 0,0 0 1 0 0,-1 0-1 0 0,1 0 0 0 0,0-6-89 0 0,-1 4 1 0 0,-1-1 0 0 0,0 1 0 0 0,0 0 0 0 0,-1-1 0 0 0,0 1 0 0 0,0-1 0 0 0,-1 1 0 0 0,0 0 0 0 0,-1-1 0 0 0,0 1 0 0 0,0 0 0 0 0,0 0 0 0 0,-1 0 0 0 0,-1 0 0 0 0,-3-6-1 0 0,4 9-235 0 0,0 0-1 0 0,0 0 1 0 0,0 1-1 0 0,-1-1 0 0 0,0 1 1 0 0,0 0-1 0 0,0 0 0 0 0,-1 0 1 0 0,1 1-1 0 0,-1-1 0 0 0,0 1 1 0 0,0 0-1 0 0,0 1 1 0 0,0-1-1 0 0,-1 1 236 0 0,-24-2-4778 0 0,5 14-5133 0 0,16-2 2998 0 0</inkml:trace>
</inkml:ink>
</file>

<file path=ppt/ink/ink9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33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37 0 0 0,'0'0'924'0'0,"0"0"741"0"0,0 0 128 0 0,0 0-91 0 0,0 0-190 0 0,0 0-169 0 0,0 0-108 0 0,1-4-100 0 0,6-24 1995 0 0,-49 24 1250 0 0,31 5-4274 0 0,0 1 1 0 0,0 1-1 0 0,0 0 1 0 0,0 1-1 0 0,0 0 1 0 0,1 0-1 0 0,-1 1 1 0 0,1 0-1 0 0,0 1 1 0 0,1 0-1 0 0,0 1 1 0 0,0 0 0 0 0,-3 3-108 0 0,-18 12 168 0 0,-55 59 246 0 0,80-74-384 0 0,0 0-1 0 0,0 0 0 0 0,1 0 1 0 0,-1 1-1 0 0,1 0 0 0 0,1-1 1 0 0,0 1-1 0 0,0 0 0 0 0,0 1 1 0 0,1-1-1 0 0,1 0 0 0 0,-1 1 1 0 0,1-1-1 0 0,1 1 0 0 0,-1-1 1 0 0,1 1-1 0 0,1 0 1 0 0,0-1-1 0 0,1 8-28 0 0,1-10 74 0 0,-1-1 0 0 0,1 1-1 0 0,0 0 1 0 0,1-1 0 0 0,-1 0 0 0 0,1 0 0 0 0,0 0-1 0 0,1 0 1 0 0,-1-1 0 0 0,1 1 0 0 0,0-1 0 0 0,0 0-1 0 0,0-1 1 0 0,0 1 0 0 0,1-1 0 0 0,-1 0 0 0 0,1 0 0 0 0,0-1-1 0 0,0 0 1 0 0,0 0 0 0 0,0 0 0 0 0,0-1 0 0 0,0 1-1 0 0,1-2 1 0 0,-1 1 0 0 0,0-1 0 0 0,1 0 0 0 0,-1 0-1 0 0,0 0 1 0 0,1-1 0 0 0,-1 0 0 0 0,0-1 0 0 0,0 1 0 0 0,0-1-1 0 0,0 0 1 0 0,0 0 0 0 0,0-1 0 0 0,-1 0 0 0 0,1 0-1 0 0,-1-1 1 0 0,1 1 0 0 0,-1-1 0 0 0,2-2-74 0 0,19-19 182 0 0,-2-1 0 0 0,-1 0 1 0 0,-1-2-1 0 0,-2-1 0 0 0,0 0 0 0 0,14-32-182 0 0,15-46 258 0 0,-34 74-139 0 0,-15 32-101 0 0,0 1-22 0 0,0 0-13 0 0,0 0-16 0 0,0 0-22 0 0,0 0-14 0 0,11 23-78 0 0,19 80 367 0 0,-4 33 29 0 0,-21-64-177 0 0,-2 1-1 0 0,-4-1 0 0 0,-2 0 1 0 0,-12 58-72 0 0,-8-1 24 0 0,-40 40 8 0 0,58-159-37 0 0,0-1-1 0 0,0 1 1 0 0,-1-1 0 0 0,0-1 0 0 0,0 1 0 0 0,-1-1 0 0 0,0 0 0 0 0,0-1-1 0 0,-1 0 1 0 0,0 0 0 0 0,0 0 0 0 0,-1-1 0 0 0,0-1 0 0 0,-4 3 5 0 0,12-9-7 0 0,0 0 1 0 0,-1 0-1 0 0,1 0 0 0 0,0 0 1 0 0,-1 0-1 0 0,1 0 1 0 0,0 0-1 0 0,0 0 1 0 0,0-1-1 0 0,0 1 1 0 0,0 0-1 0 0,0-1 1 0 0,0 1-1 0 0,1 0 1 0 0,-1-1-1 0 0,0 1 0 0 0,1-1 1 0 0,-1 0-1 0 0,1 1 1 0 0,0-1-1 0 0,-1 1 1 0 0,1-1-1 0 0,0 0 1 0 0,0 1-1 0 0,0-1 1 0 0,0 1-1 0 0,0-1 0 0 0,1 0 1 0 0,-1 1-1 0 0,0-1 1 0 0,1 1-1 0 0,-1-1 1 0 0,1 1-1 0 0,0-2 7 0 0,-1-5-24 0 0,2-9-3 0 0,1 0 1 0 0,1 0-1 0 0,0 0 1 0 0,1 0-1 0 0,0 1 0 0 0,2 0 1 0 0,0 0-1 0 0,1 0 1 0 0,0 1-1 0 0,1 0 1 0 0,4-3 26 0 0,-3 0-11 0 0,22-29-5 0 0,2 1 0 0 0,3 1 0 0 0,0 3 0 0 0,15-11 16 0 0,-8 7-16 0 0,31-42-67 0 0,71-82 139 0 0,-113 100-21 0 0,-29-11 19 0 0,-56-8-358 0 0,45 80 267 0 0,5 6-7 0 0,0 1-1 0 0,0 0 1 0 0,0 0-1 0 0,0 0 1 0 0,-1 1-1 0 0,1-1 1 0 0,0 0-1 0 0,-1 1 1 0 0,1-1-1 0 0,-1 1 1 0 0,1 0-1 0 0,-1 0 1 0 0,0 0-1 0 0,1 0 1 0 0,-1 1-1 0 0,0-1 1 0 0,0 1-1 0 0,0-1 1 0 0,0 1-1 0 0,1 0 1 0 0,-1 0-1 0 0,0 0 1 0 0,0 1-1 0 0,0-1 1 0 0,0 1-1 0 0,1-1 1 0 0,-1 1-1 0 0,0 0 0 0 0,1 0 1 0 0,-1 0-1 0 0,0 1 1 0 0,1-1-1 0 0,-1 1 1 0 0,-1 1 44 0 0,-4 2-25 0 0,0 1-1 0 0,1-1 1 0 0,0 2 0 0 0,0-1-1 0 0,0 1 1 0 0,1 0-1 0 0,0 0 1 0 0,0 1 0 0 0,1 0-1 0 0,-3 4 26 0 0,4-3 5 0 0,0-1-1 0 0,1 1 0 0 0,0 1 1 0 0,0-1-1 0 0,1 0 1 0 0,0 1-1 0 0,0-1 0 0 0,1 1 1 0 0,1 0-1 0 0,-1-1 0 0 0,2 7-4 0 0,11 97 59 0 0,-6-99-19 0 0,1 0-1 0 0,0 0 1 0 0,1-1 0 0 0,1 0-1 0 0,0 0 1 0 0,1-1-1 0 0,0 0 1 0 0,1-1 0 0 0,0 0-1 0 0,3 2-39 0 0,-2-4 52 0 0,-1-1 0 0 0,1 0 0 0 0,1 0 0 0 0,-1-1 0 0 0,1-1 1 0 0,0 0-1 0 0,1-1 0 0 0,0 0 0 0 0,-1-2 0 0 0,1 1 0 0 0,1-1 0 0 0,-1-1 0 0 0,0-1 0 0 0,0 0 0 0 0,1-1 0 0 0,-1 0 0 0 0,1-1 0 0 0,-1-1 0 0 0,0 0 0 0 0,0-1 0 0 0,0 0 0 0 0,0-1 1 0 0,0-1-1 0 0,-1 0 0 0 0,0-1 0 0 0,0-1 0 0 0,0 0 0 0 0,8-6-52 0 0,256-207 332 0 0,-144 132-327 0 0,-48 69-101 0 0,-85 49 90 0 0,-72 25 308 0 0,22-28-266 0 0,14-9 20 0 0,0 2 1 0 0,1 2 0 0 0,0 1-1 0 0,2 2 1 0 0,-20 20-57 0 0,49-42-5 0 0,1 1 0 0 0,0 0 0 0 0,-1 0 0 0 0,1 0 0 0 0,0 0 0 0 0,1 0 0 0 0,-1 1 0 0 0,1-1 0 0 0,0 1 0 0 0,0-1 0 0 0,0 1 0 0 0,1 0 0 0 0,0 0 0 0 0,-1 0 0 0 0,2 0 0 0 0,-1 0 1 0 0,1 0-1 0 0,0 0 0 0 0,0 0 0 0 0,0 0 0 0 0,0 0 0 0 0,1 2 5 0 0,2-4 1 0 0,0 1 0 0 0,0-1 0 0 0,0 1 1 0 0,1-1-1 0 0,-1 0 0 0 0,1-1 1 0 0,0 1-1 0 0,0 0 0 0 0,0-1 0 0 0,0 0 1 0 0,0 0-1 0 0,0 0 0 0 0,0-1 0 0 0,1 1 1 0 0,-1-1-1 0 0,1 0 0 0 0,-1 0 0 0 0,1 0 1 0 0,-1-1-1 0 0,4 0-1 0 0,7 0 22 0 0,-1-2-1 0 0,1 1 1 0 0,-1-2-1 0 0,0 0 1 0 0,0-1 0 0 0,0 0-1 0 0,-1-1 1 0 0,1 0-1 0 0,-1-1 1 0 0,0-1 0 0 0,-1 0-1 0 0,0-1 1 0 0,0 0-1 0 0,0-1 1 0 0,-1 0 0 0 0,3-4-23 0 0,32-20 69 0 0,40-31 35 0 0,-80 57-89 0 0,-6 7-18 0 0,1 1 1 0 0,-1-1-1 0 0,0 0 1 0 0,0 0-1 0 0,0 1 1 0 0,1-1-1 0 0,-1 0 1 0 0,0 0-1 0 0,0 1 1 0 0,0-1-1 0 0,1 0 1 0 0,-1 0-1 0 0,0 0 1 0 0,1 0-1 0 0,-1 1 1 0 0,0-1-1 0 0,0 0 1 0 0,1 0-1 0 0,-1 0 1 0 0,0 0-1 0 0,1 0 1 0 0,-1 0-1 0 0,0 0 1 0 0,1 0-1 0 0,-1 0 1 0 0,0 0-1 0 0,1 0 1 0 0,-1 0-1 0 0,0 0 0 0 0,1 0 1 0 0,-1 0-1 0 0,0 0 1 0 0,0 0-1 0 0,1 0 1 0 0,-1 0-1 0 0,0-1 1 0 0,1 1-1 0 0,-1 0 1 0 0,0 0-1 0 0,0 0 1 0 0,1 0-1 0 0,-1-1 1 0 0,0 1-1 0 0,0 0 1 0 0,0 0-1 0 0,1-1 1 0 0,-1 1-1 0 0,0 0 1 0 0,0 0-1 0 0,0-1 1 0 0,1 1-1 0 0,-1 0 1 0 0,0-1-1 0 0,0 1 1 0 0,0 0-1 0 0,0-1 1 0 0,0 1-1 0 0,0 0 1 0 0,0 0-1 0 0,0-1 1 0 0,0 1-1 0 0,0-1 4 0 0,22 65 29 0 0,-20-59-27 0 0,1 1 0 0 0,1 0 0 0 0,-1-1 0 0 0,1 0 0 0 0,-1 1 0 0 0,2-1 0 0 0,-1-1-1 0 0,0 1 1 0 0,1-1 0 0 0,0 0 0 0 0,0 0 0 0 0,0 0 0 0 0,1 0 0 0 0,-1-1 0 0 0,1 0-1 0 0,0 0 1 0 0,0-1 0 0 0,0 0 0 0 0,0 0 0 0 0,0 0 0 0 0,1-1 0 0 0,-1 1 0 0 0,0-2-1 0 0,1 1 1 0 0,-1-1 0 0 0,1 0 0 0 0,-1 0 0 0 0,0 0 0 0 0,1-1 0 0 0,-1 0 0 0 0,0-1-1 0 0,1 1 1 0 0,-1-1 0 0 0,0 0 0 0 0,0-1 0 0 0,0 0 0 0 0,2-1-2 0 0,25-20 61 0 0,-2-1 0 0 0,0-1-1 0 0,-2-2 1 0 0,-1-1 0 0 0,-1-1 0 0 0,-2-2 0 0 0,-1 0 0 0 0,-1-1 0 0 0,9-20-61 0 0,-25 41 6 0 0,-1 0-1 0 0,0 0 1 0 0,0-1 0 0 0,-1 1 0 0 0,-1-1 0 0 0,0 0-1 0 0,-1-1 1 0 0,0 1 0 0 0,-1 0 0 0 0,-1-1-1 0 0,0 0 1 0 0,-1 0-6 0 0,0 12-3 0 0,1 1 0 0 0,-1-1-1 0 0,0 0 1 0 0,0 1 0 0 0,-1-1 0 0 0,1 1-1 0 0,0-1 1 0 0,-1 0 0 0 0,1 1 0 0 0,0-1-1 0 0,-1 1 1 0 0,0-1 0 0 0,1 1 0 0 0,-1-1-1 0 0,0 1 1 0 0,0 0 0 0 0,0-1 0 0 0,0 1-1 0 0,0 0 1 0 0,0 0 0 0 0,0 0 0 0 0,0-1-1 0 0,0 1 1 0 0,-1 0 0 0 0,1 1 0 0 0,0-1-1 0 0,-1 0 1 0 0,1 0 0 0 0,-1 1 0 0 0,1-1-1 0 0,-1 0 1 0 0,1 1 0 0 0,-1-1 0 0 0,1 1-1 0 0,-1 0 1 0 0,0 0 0 0 0,1 0-1 0 0,-1-1 1 0 0,1 2 0 0 0,-1-1 0 0 0,0 0-1 0 0,1 0 1 0 0,-1 0 0 0 0,1 1 3 0 0,-68 24-228 0 0,62-20 214 0 0,0-1-1 0 0,-1 1 1 0 0,1 0-1 0 0,1 0 0 0 0,-1 1 1 0 0,1 0-1 0 0,0 0 1 0 0,0 0-1 0 0,1 1 0 0 0,0 0 1 0 0,0 0-1 0 0,1 0 0 0 0,-1 1 1 0 0,2 0-1 0 0,-1-1 1 0 0,1 1-1 0 0,0 1 0 0 0,1-1 1 0 0,0 0-1 0 0,0 1 1 0 0,1-1-1 0 0,0 1 0 0 0,0-1 1 0 0,1 9 14 0 0,4-13-3 0 0,0 1 1 0 0,0 0-1 0 0,0-1 0 0 0,1 0 1 0 0,-1 0-1 0 0,1-1 1 0 0,0 1-1 0 0,0-1 1 0 0,1 0-1 0 0,-1 0 1 0 0,1-1-1 0 0,-1 1 0 0 0,1-1 1 0 0,0-1-1 0 0,0 1 1 0 0,0-1-1 0 0,0 0 1 0 0,0 0-1 0 0,0-1 1 0 0,0 1-1 0 0,0-1 0 0 0,0-1 1 0 0,0 1-1 0 0,0-1 1 0 0,1-1 2 0 0,240-1 181 0 0,-244 4-172 0 0,1-1 1 0 0,-1 1-1 0 0,0 0 0 0 0,0-1 0 0 0,0 2 1 0 0,0-1-1 0 0,0 0 0 0 0,0 0 1 0 0,0 1-1 0 0,0 0 0 0 0,-1-1 0 0 0,1 1 1 0 0,-1 0-1 0 0,1 0 0 0 0,-1 1 0 0 0,1-1 1 0 0,-1 0-1 0 0,0 1 0 0 0,0 0 1 0 0,-1-1-1 0 0,1 1 0 0 0,0 0 0 0 0,-1 0 1 0 0,0 0-1 0 0,1 0 0 0 0,-1 0 0 0 0,0 0 1 0 0,-1 0-1 0 0,1 1-9 0 0,5 102 383 0 0,-7-75-349 0 0,3-29-34 0 0,0 0 1 0 0,0 0 0 0 0,0 0 0 0 0,1 0-1 0 0,-1-1 1 0 0,0 1 0 0 0,1-1 0 0 0,-1 0-1 0 0,1 1 1 0 0,-1-1 0 0 0,1 0 0 0 0,0-1-1 0 0,-1 1 1 0 0,1 0 0 0 0,0-1 0 0 0,0 1 0 0 0,0-1-1 0 0,-1 0 1 0 0,1 0 0 0 0,0 0 0 0 0,0 0-1 0 0,0-1 1 0 0,-1 1 0 0 0,1-1 0 0 0,0 0-1 0 0,0 0 0 0 0,8 1-9 0 0,-5 0 19 0 0,17-3-317 0 0,-22 2 231 0 0,-1 1-1713 0 0,2 0 5376 0 0,-2 0-5142 0 0,1 0-4985 0 0,0 0-7089 0 0,-1 0 6353 0 0</inkml:trace>
  <inkml:trace contextRef="#ctx0" brushRef="#br0" timeOffset="619.809">3148 115 1296 0 0,'0'0'3173'0'0,"0"0"-430"0"0,0 0-200 0 0,0 0 5 0 0,0 0-180 0 0,0 0-297 0 0,0 0-324 0 0,0 0-328 0 0,0 0-250 0 0,0 0-205 0 0,0 0-195 0 0,0 0-127 0 0,0 0-105 0 0,-7-3-94 0 0,4 2-385 0 0,-1-1 1 0 0,0 1 0 0 0,0 0-1 0 0,0 0 1 0 0,0 0-1 0 0,0 1 1 0 0,0-1 0 0 0,0 1-1 0 0,0 0 1 0 0,0 0-1 0 0,0 0 1 0 0,0 1 0 0 0,0-1-1 0 0,0 1 1 0 0,0 0-1 0 0,-1 1-58 0 0,-152 78 835 0 0,156-79-834 0 0,0 0-1 0 0,0 0 0 0 0,0 0 1 0 0,0 0-1 0 0,0 0 0 0 0,0 0 1 0 0,0 0-1 0 0,0 0 0 0 0,0 1 1 0 0,1-1-1 0 0,-1 0 0 0 0,0 1 1 0 0,1-1-1 0 0,-1 0 0 0 0,1 1 1 0 0,0-1-1 0 0,-1 0 0 0 0,1 1 0 0 0,0-1 1 0 0,0 1-1 0 0,0-1 0 0 0,0 1 1 0 0,0-1-1 0 0,0 1 0 0 0,0-1 1 0 0,1 1-1 0 0,-1-1 0 0 0,0 0 1 0 0,1 1-1 0 0,-1-1 0 0 0,1 0 1 0 0,-1 1-1 0 0,1-1 0 0 0,0 0 1 0 0,0 0-1 0 0,0 1 0 0 0,-1-1 1 0 0,1 0-1 0 0,0 0 0 0 0,0 0 1 0 0,1 0-1 0 0,-1 0 0 0 0,56 46-52 0 0,-45-38 74 0 0,0 0-18 0 0,0 0-1 0 0,-1 1 0 0 0,0 0 1 0 0,-1 1-1 0 0,0 0 0 0 0,-1 0 1 0 0,0 1-1 0 0,-1 1 0 0 0,0 0 1 0 0,5 10-4 0 0,-10-18 49 0 0,0 0 0 0 0,0 1 0 0 0,-1 0 1 0 0,0-1-1 0 0,0 1 0 0 0,0 0 0 0 0,0 0 1 0 0,-1 0-1 0 0,0 0 0 0 0,0 0 0 0 0,-1 1 1 0 0,0-1-1 0 0,0 0 0 0 0,0 0 0 0 0,-1 0 1 0 0,0 0-1 0 0,0 0 0 0 0,0 0 0 0 0,-1 0 0 0 0,0 0 1 0 0,0 0-1 0 0,-1 0 0 0 0,1-1 0 0 0,-1 1 1 0 0,0-1-1 0 0,-1 0 0 0 0,-2 3-49 0 0,0-4 50 0 0,-1 0-1 0 0,1-1 1 0 0,-1 1 0 0 0,0-2-1 0 0,1 1 1 0 0,-1-1 0 0 0,-1 0-1 0 0,1 0 1 0 0,0-1 0 0 0,0 0-1 0 0,0-1 1 0 0,-1 1-1 0 0,1-1 1 0 0,0-1 0 0 0,-7 0-50 0 0,0 1-18 0 0,11 0-57 0 0,1-1 0 0 0,0 1 0 0 0,-1-1 0 0 0,1 1 0 0 0,0-1 0 0 0,-1 0 0 0 0,1 0 0 0 0,0 0-1 0 0,0 0 1 0 0,0 0 0 0 0,0 0 0 0 0,0-1 0 0 0,0 1 0 0 0,0-1 0 0 0,0 1 0 0 0,1-1 0 0 0,-1 0 0 0 0,1 1 0 0 0,-1-1 0 0 0,1 0 0 0 0,0 0 0 0 0,-1 0 0 0 0,1 0 0 0 0,0-2 75 0 0,-12-35-6777 0 0,10 31-290 0 0,-1 1-4838 0 0</inkml:trace>
</inkml:ink>
</file>

<file path=ppt/ink/ink9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5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26 192 8914 0 0,'0'0'2032'0'0,"0"0"-495"0"0,0 0-273 0 0,0 0 102 0 0,0 0 117 0 0,0 0-16 0 0,0 0-190 0 0,0 0-243 0 0,0 0-270 0 0,0 0-244 0 0,0 0-160 0 0,0 0-76 0 0,0-3-36 0 0,-4 57 1777 0 0,-17 104-388 0 0,21-158-1566 0 0,0 0 25 0 0,0 0 31 0 0,0 0 22 0 0,0 0 15 0 0,0 0 25 0 0,0-19 773 0 0,1 3-934 0 0,2-1 0 0 0,0 1-1 0 0,1-1 1 0 0,0 1 0 0 0,1 0 0 0 0,1 0 0 0 0,1 1 0 0 0,0 0-1 0 0,8-11-27 0 0,-9 13 15 0 0,8-14 3 0 0,1 1 0 0 0,1 1 0 0 0,2 0 0 0 0,0 1 0 0 0,1 1 0 0 0,6-3-18 0 0,5 3 84 0 0,-18 49-53 0 0,-10-14-21 0 0,-1-7-9 0 0,-1 1 0 0 0,2 0 0 0 0,-1 0-1 0 0,1-1 1 0 0,-1 1 0 0 0,2-1 0 0 0,-1 1 0 0 0,0-1-1 0 0,1 0 1 0 0,0 0 0 0 0,1 0 0 0 0,-1 0 0 0 0,1 0-1 0 0,0 0 0 0 0,24 3-1079 0 0,-7-8-3567 0 0,-11-1-1660 0 0,-6 1-5677 0 0</inkml:trace>
</inkml:ink>
</file>

<file path=ppt/ink/ink9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47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84 0 0 0,'0'0'1302'0'0,"0"0"399"0"0,0 0 105 0 0,0 0 88 0 0,0 0-19 0 0,0 0-167 0 0,0 0-207 0 0,0 0-196 0 0,0 0-173 0 0,0 0-126 0 0,0 0-130 0 0,-8-12-133 0 0,-25-35-80 0 0,0 31 982 0 0,23 14-1306 0 0,0 0 0 0 0,0 0-1 0 0,0 1 1 0 0,0 0 0 0 0,0 1-1 0 0,0 0 1 0 0,0 0-1 0 0,-1 1 1 0 0,1 1 0 0 0,0 0-1 0 0,1 0 1 0 0,-9 3-339 0 0,-11 7 289 0 0,2 0-1 0 0,0 2 1 0 0,1 1-1 0 0,0 1 1 0 0,-21 18-289 0 0,-91 88 1326 0 0,101-77-945 0 0,-26 39 283 0 0,30-32-334 0 0,13-16-117 0 0,-23 71 328 0 0,21-10-125 0 0,19 30-42 0 0,28-45-99 0 0,16 6-39 0 0,-14-44-132 0 0,64 56 61 0 0,-9-34-26 0 0,-66-58-100 0 0,1 1 1 0 0,-1-2-1 0 0,2 0 0 0 0,-1-1 1 0 0,1-1-1 0 0,-1 0 1 0 0,11 0-40 0 0,182 10 318 0 0,-175-16-231 0 0,91-21 47 0 0,-27-11 22 0 0,30-19-126 0 0,-16-14 89 0 0,-47 7 64 0 0,-36 15-77 0 0,-1-4-23 0 0,24-51-35 0 0,-30 44 52 0 0,-16-104 5 0 0,-34 56-121 0 0,-6 15 16 0 0,10 30 19 0 0,4 28-68 0 0,-19-23 81 0 0,-44-16-188 0 0,17 32 78 0 0,-10 1 46 0 0,20 9-26 0 0,-20-8-13 0 0,2 1-42 0 0,63 31-20 0 0,0 0 0 0 0,1 0 0 0 0,-1 1 0 0 0,0 1 0 0 0,0 0 1 0 0,0 0-1 0 0,0 1 0 0 0,0 0 0 0 0,-1 1 0 0 0,-6 1 133 0 0,15-2-133 0 0,0 1-1 0 0,1-1 1 0 0,-1 0-1 0 0,0 0 1 0 0,1 1-1 0 0,-1-1 0 0 0,1 1 1 0 0,-1-1-1 0 0,1 1 1 0 0,-1 0-1 0 0,1-1 1 0 0,-1 1-1 0 0,1 0 0 0 0,0 0 1 0 0,-1 0-1 0 0,1 0 1 0 0,0 0-1 0 0,0 1 1 0 0,0-1-1 0 0,0 0 0 0 0,0 0 1 0 0,0 1-1 0 0,0-1 1 0 0,0 1-1 0 0,0-1 1 0 0,1 1-1 0 0,-1-1 0 0 0,0 2 134 0 0,-1 28-10055 0 0,2-21 4762 0 0,0-2-5341 0 0</inkml:trace>
  <inkml:trace contextRef="#ctx0" brushRef="#br0" timeOffset="1318.419">605 640 0 0 0,'0'0'1318'0'0,"0"0"262"0"0,0 0 151 0 0,0 0 88 0 0,0 0-60 0 0,0 0-225 0 0,0 0-265 0 0,0 0-231 0 0,0 0-149 0 0,0 0-35 0 0,0 0-15 0 0,0 0 9 0 0,0-1-139 0 0,0-1 7028 0 0,0 11-3064 0 0,0-8-4664 0 0,0-1 2 0 0,0 0 5 0 0,0 0-16 0 0,0 0 2 0 0,0 0-4 0 0,0 0 4 0 0,0 11 1 0 0,0-8 1 0 0,0 4 32 0 0,0-6-28 0 0,0-1 1 0 0,0 0 2 0 0,0 0-11 0 0,0 0 12 0 0,0 0 0 0 0,0 0-16 0 0,0 0-7 0 0,0 0-5 0 0,0 0 19 0 0,0 0 6 0 0,0 0 5 0 0,0 0-4 0 0,0 0 8 0 0,0 0 14 0 0,8-15 359 0 0,14-13-239 0 0,-22 27-135 0 0,0 1 8 0 0,0 0-7 0 0,0 0 14 0 0,0 0-7 0 0,0 0-9 0 0,0 0-3 0 0,0 0 13 0 0,0 0-13 0 0,-3 14-41 0 0,17-31 91 0 0,-11 11-264 0 0,-8 19-98 0 0,1-6-416 0 0,-6 19-1637 0 0,11-18-1935 0 0,6-2-3413 0 0,-3-2-4158 0 0</inkml:trace>
  <inkml:trace contextRef="#ctx0" brushRef="#br0" timeOffset="1969.015">546 1564 4225 0 0,'0'0'2691'0'0,"0"0"-392"0"0,0 0-289 0 0,0 0-68 0 0,0 0-96 0 0,0 0-261 0 0,0 0-345 0 0,0 0-323 0 0,0 0-289 0 0,0 0-213 0 0,0 0-90 0 0,0 0 34 0 0,0 0 109 0 0,0 7 107 0 0,-21 118 1861 0 0,-12 12-1210 0 0,17-27-1002 0 0,16-63-668 0 0,1-47 100 0 0,-1 1 1 0 0,1 0 0 0 0,0 0-1 0 0,0-1 1 0 0,-1 1 0 0 0,1 0 0 0 0,0-1-1 0 0,0 1 1 0 0,0-1 0 0 0,0 1-1 0 0,0-1 1 0 0,0 0 0 0 0,0 1-1 0 0,0-1 1 0 0,0 0 0 0 0,0 1 0 0 0,0-1-1 0 0,0 0 1 0 0,0 0 0 0 0,0 0-1 0 0,0 0 1 0 0,0 0 0 0 0,0 0-1 0 0,0-1 1 0 0,0 1 0 0 0,0 0 0 0 0,0 0-1 0 0,0-1 1 0 0,0 1 0 0 0,0-1-1 0 0,0 1 1 0 0,0-1 0 0 0,0 1-1 0 0,0-1 1 0 0,0 1 0 0 0,0-1-1 0 0,-1 0 1 0 0,1 0 343 0 0,4-3-5486 0 0,-2 1-949 0 0</inkml:trace>
  <inkml:trace contextRef="#ctx0" brushRef="#br0" timeOffset="2562.91">1166 1299 5249 0 0,'0'0'792'0'0,"0"0"-294"0"0,0 0-77 0 0,0 0 103 0 0,0 0 104 0 0,0 0 42 0 0,0 0-18 0 0,0 0-53 0 0,0 0-94 0 0,0 0-94 0 0,0 0-80 0 0,0 0-66 0 0,0 0-47 0 0,9-4-13 0 0,34-17 128 0 0,4-28-433 0 0,-37 38 6588 0 0,-11 33 3270 0 0,0-3-11443 0 0,9 54 2341 0 0,-15 130-9 0 0,-12-24-430 0 0,-3-45-184 0 0,22-115 79 0 0,0-23-6033 0 0,6-7-3923 0 0,-5 10 8047 0 0,3-2-9068 0 0</inkml:trace>
  <inkml:trace contextRef="#ctx0" brushRef="#br0" timeOffset="2949.011">110 1807 9026 0 0,'0'0'1438'0'0,"0"0"-549"0"0,0 0-181 0 0,0 0 235 0 0,0 0 305 0 0,0 0 139 0 0,0 0-82 0 0,0 0-157 0 0,0 0-143 0 0,0 0-104 0 0,0 0-48 0 0,0 0-6 0 0,0 0 22 0 0,26-4 10 0 0,79-11-36 0 0,47 12 1678 0 0,397-5-486 0 0,365 27-3661 0 0,-914-19 1118 0 0,0 0-96 0 0,-6-14-6656 0 0,1 9-731 0 0,-2 2-2865 0 0</inkml:trace>
  <inkml:trace contextRef="#ctx0" brushRef="#br0" timeOffset="3283.763">1624 1564 1816 0 0,'0'0'2960'0'0,"0"0"-815"0"0,0 0-309 0 0,0 0 165 0 0,0 0 178 0 0,0 0-73 0 0,0 0-377 0 0,0 0-468 0 0,0 0-425 0 0,0 0-262 0 0,0 0-45 0 0,0 0 46 0 0,0 0 68 0 0,-25 13 13 0 0,-79 44-45 0 0,-328 189 790 0 0,258-154-3538 0 0,143-75 249 0 0,6-3-1465 0 0,3 0-4777 0 0,15-7-220 0 0</inkml:trace>
  <inkml:trace contextRef="#ctx0" brushRef="#br0" timeOffset="3699.4">786 1634 6513 0 0,'0'0'1679'0'0,"0"0"-368"0"0,0 0-93 0 0,0 0 164 0 0,0 0 113 0 0,0 0-30 0 0,0 0-150 0 0,0 0-196 0 0,0 0-197 0 0,-31 20-160 0 0,-96 64-135 0 0,-25 15 1016 0 0,-113 43-1764 0 0,192-106-2621 0 0,29-16-4550 0 0,35-13 1438 0 0,1 1 412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19.4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1,'15'5,"18"1,10 0,1-1,-2-6,-3-3,-3-1,-3 0,-3 2,-1 1,-1 0,0 2,-5-1</inkml:trace>
</inkml:ink>
</file>

<file path=ppt/ink/ink9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01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1615 103 0 0 0,'0'0'1135'0'0,"0"0"436"0"0,0 0 65 0 0,0 0-107 0 0,0 0-162 0 0,0 0-191 0 0,-16-12-131 0 0,-49-35-87 0 0,4 21 2325 0 0,32 20-2162 0 0,-1 1-1 0 0,0 2 0 0 0,1 0 1 0 0,-1 2-1 0 0,-26 3-1120 0 0,-1-1 964 0 0,26 2-542 0 0,0 0 1 0 0,0 2 0 0 0,0 2 0 0 0,0 1-1 0 0,-8 4-422 0 0,16-6 202 0 0,-21 12 61 0 0,0 1 0 0 0,1 2-1 0 0,2 2 1 0 0,0 2 0 0 0,1 1 0 0 0,2 3 0 0 0,1 0 0 0 0,-11 14-263 0 0,3-6 175 0 0,-124 124 557 0 0,60-21-304 0 0,61-69-127 0 0,2 2 1 0 0,4 2-1 0 0,-30 74-301 0 0,9 43 329 0 0,55-158-245 0 0,2 1-1 0 0,1 0 0 0 0,1 0 0 0 0,3 0 0 0 0,0 1 0 0 0,3 3-83 0 0,-2 6 99 0 0,33 147 252 0 0,-21-147-263 0 0,18 42 30 0 0,-2-31-16 0 0,43 101 67 0 0,-6-61 7 0 0,40 41 27 0 0,-83-114-159 0 0,0-1 0 0 0,2-1-1 0 0,1-1 1 0 0,0-1 0 0 0,1-1 0 0 0,1-1 0 0 0,1-1 0 0 0,0-2 0 0 0,20 7-44 0 0,194 61 202 0 0,-155-66-58 0 0,0-4 0 0 0,0-4 0 0 0,1-4 0 0 0,49-4-144 0 0,53-28 114 0 0,-89 8-58 0 0,154-51 108 0 0,-132 16-119 0 0,39-32 66 0 0,3-57 70 0 0,-132 111-169 0 0,67-74 67 0 0,-4-26 53 0 0,-75 89-131 0 0,41-70 103 0 0,-33 51-97 0 0,1-33 61 0 0,-16-183 76 0 0,-39 113-104 0 0,6 96-52 0 0,-21-66 44 0 0,-24 11-40 0 0,38 81 45 0 0,-89-100-43 0 0,40 59-5 0 0,8 23-58 0 0,0 3 55 0 0,-3 4 9 0 0,-121-58-74 0 0,56 38 31 0 0,5 26-18 0 0,104 43-98 0 0,0 1 0 0 0,0 2 0 0 0,0 0 0 0 0,-1 2 0 0 0,1 0 0 0 0,-1 2 0 0 0,1 1 1 0 0,-1 1-1 0 0,-8 4 164 0 0,-17 21-3203 0 0,42 13-6361 0 0,10-27 2269 0 0,0-5-2407 0 0</inkml:trace>
  <inkml:trace contextRef="#ctx0" brushRef="#br0" timeOffset="769.439">1357 1295 0 0 0,'0'0'1335'0'0,"0"0"548"0"0,0 0 280 0 0,0 0-20 0 0,0 0-89 0 0,0 0-160 0 0,0 0-265 0 0,0 0-243 0 0,0 0-236 0 0,0 0-159 0 0,0 0-138 0 0,-6 0-122 0 0,-20 2-132 0 0,2 22 1122 0 0,-1 9 6 0 0,25-33-1597 0 0,0 0-41 0 0,0 0-6 0 0,0 0-14 0 0,0 0 3 0 0,0 0 2 0 0,0 0-18 0 0,0 0 4 0 0,0 0-6 0 0,0 0-4 0 0,0 0 27 0 0,18-22 1145 0 0,-11 20 1054 0 0,-18 10-1847 0 0,-6 4-247 0 0,16-11-121 0 0,1-1-3 0 0,0 0-8 0 0,0 0 0 0 0,0 0-26 0 0,0 0-30 0 0,0 0-18 0 0,0 0-28 0 0,0 0-76 0 0,0 0-99 0 0,0 0-147 0 0,0 0-178 0 0,20 1-4944 0 0,-12 3 3108 0 0,4 1-6099 0 0,-8-4-1204 0 0</inkml:trace>
  <inkml:trace contextRef="#ctx0" brushRef="#br0" timeOffset="1967.822">2697 1605 0 0 0,'0'0'527'0'0,"0"0"374"0"0,0 0 78 0 0,0 0-20 0 0,0 0-68 0 0,0 0-134 0 0,0 0-142 0 0,0 0-51 0 0,0 0 106 0 0,0 0 131 0 0,0 0 117 0 0,0 10 26 0 0,0 80 1406 0 0,-8 194-190 0 0,-3 572-4763 0 0,27-674 2990 0 0,-6-80-114 0 0,-20 9 34 0 0,-20 14-191 0 0,3-26-45 0 0,-16 15 18 0 0,38-96-118 0 0,1 0 1 0 0,1 0-1 0 0,0 1 1 0 0,2 0-1 0 0,0-1 1 0 0,1 1-1 0 0,1 10 29 0 0,0 8-1034 0 0,-1-34 60 0 0,0 2-416 0 0,0-1-7008 0 0,0-1 7718 0 0</inkml:trace>
  <inkml:trace contextRef="#ctx0" brushRef="#br0" timeOffset="3369.61">1250 1932 0 0 0,'0'0'220'0'0,"0"0"163"0"0,0 0-4 0 0,0 0 10 0 0,-1-11 572 0 0,-14 52 1708 0 0,10-21-2061 0 0,1 0 0 0 0,0 0 0 0 0,2 1 0 0 0,0-1 0 0 0,1 1 0 0 0,1 0 0 0 0,3 16-608 0 0,-2 20 638 0 0,13 247 707 0 0,2-42-141 0 0,-12 88-1204 0 0,-5-255 228 0 0,2-60-94 0 0,-3 0 0 0 0,0 0 0 0 0,-3-1 0 0 0,0 1 0 0 0,-7 15-134 0 0,-21 86 790 0 0,25-3-151 0 0,23-92-480 0 0,-14-37-932 0 0,6-19-9834 0 0,-4 11 7057 0 0</inkml:trace>
  <inkml:trace contextRef="#ctx0" brushRef="#br0" timeOffset="3903.12">345 3372 8786 0 0,'0'0'660'0'0,"0"0"159"0"0,41-12 124 0 0,134-37 153 0 0,20-1 1314 0 0,11 2 2937 0 0,181-18-5347 0 0,215 2 1924 0 0,-284 33-1575 0 0,460-61-177 0 0,-448 40-257 0 0,-277 48-108 0 0,12-2-779 0 0,-27-6-2928 0 0,-27 4 21 0 0,-2 2-3322 0 0,-5 5 925 0 0</inkml:trace>
  <inkml:trace contextRef="#ctx0" brushRef="#br0" timeOffset="4201.515">3332 2706 7298 0 0,'0'0'2313'0'0,"0"0"-824"0"0,0 0-310 0 0,0 0 22 0 0,0 0 23 0 0,0 0-47 0 0,0 0-68 0 0,0 0-84 0 0,0 0-132 0 0,0 0-177 0 0,0 0-162 0 0,0 0-118 0 0,-33 3-90 0 0,-103 16-71 0 0,128-18-246 0 0,1 0 0 0 0,-1 0-1 0 0,1 1 1 0 0,0 0 0 0 0,0 1-1 0 0,0 0 1 0 0,0 0 0 0 0,0 0-1 0 0,0 1 1 0 0,1 0-1 0 0,0 0 1 0 0,-6 5-29 0 0,-3 3 59 0 0,-519 378 470 0 0,215-150-1267 0 0,162-120-4476 0 0,75-55-5681 0 0,58-45 5575 0 0</inkml:trace>
  <inkml:trace contextRef="#ctx0" brushRef="#br0" timeOffset="4646.633">1815 2739 7722 0 0,'0'0'984'0'0,"0"0"51"0"0,0 0 122 0 0,0 0 189 0 0,0 0 48 0 0,-39 27-159 0 0,-121 91-277 0 0,23-15 235 0 0,-457 315-944 0 0,506-357-1371 0 0,33-22-1230 0 0,0-1-4028 0 0,31-21-1039 0 0</inkml:trace>
  <inkml:trace contextRef="#ctx0" brushRef="#br0" timeOffset="5939.507">1346 3884 8314 0 0,'0'0'1235'0'0,"0"0"-190"0"0,0 0-45 0 0,0 0 154 0 0,0 0 158 0 0,0 0-37 0 0,0 0-220 0 0,0 0-233 0 0,0 0-238 0 0,0 0-212 0 0,0 0-97 0 0,-13 33-54 0 0,-36 104-17 0 0,23-46 232 0 0,-4 49 211 0 0,12-41-62 0 0,37-171 2133 0 0,90-179-2328 0 0,-77 166-212 0 0,-23 52 149 0 0,-9 33-284 0 0,0 0 32 0 0,0 0-2 0 0,0 0 6 0 0,0 0 33 0 0,0 27 28 0 0,0-13-128 0 0,0 0 1 0 0,1 0 0 0 0,1 0 0 0 0,0 0-1 0 0,1 0 1 0 0,0 0 0 0 0,1-1 0 0 0,1 0-1 0 0,1 4-12 0 0,59 83 103 0 0,-62-96-83 0 0,0 0 1 0 0,0-1-1 0 0,0 1 1 0 0,0-1-1 0 0,1 0 0 0 0,-1 0 1 0 0,1 0-1 0 0,0 0 1 0 0,0-1-1 0 0,0 1 0 0 0,0-1 1 0 0,0 0-1 0 0,1 0 1 0 0,-1 0-1 0 0,1-1 0 0 0,-1 0 1 0 0,1 0-1 0 0,-1 0 1 0 0,1 0-1 0 0,3-1-20 0 0,-4-2 100 0 0,0 0 0 0 0,0-1 0 0 0,0 0 0 0 0,-1 1 0 0 0,1-2 0 0 0,-1 1 0 0 0,1 0 0 0 0,-1-1 0 0 0,0 1 0 0 0,-1-1 0 0 0,1 0-1 0 0,-1 0 1 0 0,1 0 0 0 0,-1 0 0 0 0,0 0 0 0 0,-1-1 0 0 0,1 1 0 0 0,0-4-100 0 0,27-91 776 0 0,-21-78-234 0 0,-15 145-1248 0 0,7 31 199 0 0,0 1-355 0 0,0 0-496 0 0,4 11-9858 0 0,-1-7-340 0 0</inkml:trace>
  <inkml:trace contextRef="#ctx0" brushRef="#br0" timeOffset="6435.394">1859 4049 14491 0 0,'0'0'1524'0'0,"0"0"-387"0"0,0 0-168 0 0,0 0-3 0 0,0 0-38 0 0,0 0-116 0 0,0 0-140 0 0,0 0-126 0 0,0 0-164 0 0,0 0-108 0 0,0 0-49 0 0,0 0 6 0 0,0 0 29 0 0,-4 34-5 0 0,-11 101-1 0 0,19-46 281 0 0,18 7 160 0 0,-20-82 19 0 0,0-21 1290 0 0,2-69-1667 0 0,3 0-1 0 0,4 0 1 0 0,3 1-337 0 0,-13 65 14 0 0,29-93 136 0 0,2 45-129 0 0,-31 57-33 0 0,4 17-15 0 0,36 82-123 0 0,-7-42-276 0 0,11-40-2825 0 0,-28-16-626 0 0,-2-2-3298 0 0,-10-1-4640 0 0</inkml:trace>
</inkml:ink>
</file>

<file path=ppt/ink/ink9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14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807 144 0 0 0,'0'0'672'0'0,"0"0"552"0"0,0 0 187 0 0,0 0 82 0 0,0 0 0 0 0,0 0-52 0 0,0 0-29 0 0,0 0 0 0 0,0 0 10 0 0,0 0-62 0 0,10-14-200 0 0,32-42-237 0 0,-42 56-899 0 0,-1 0 0 0 0,1 0 0 0 0,0 1 0 0 0,-1-1 0 0 0,1 0-1 0 0,0 0 1 0 0,-1 0 0 0 0,1 1 0 0 0,-1-1 0 0 0,1 0 0 0 0,0 0-1 0 0,-1 0 1 0 0,1 0 0 0 0,-1 0 0 0 0,1 0 0 0 0,-1 0 0 0 0,1 0 0 0 0,0 0-1 0 0,-1 0 1 0 0,1 0 0 0 0,-1 0 0 0 0,1 0 0 0 0,-1 0 0 0 0,1 0-1 0 0,0 0 1 0 0,-1 0 0 0 0,1-1 0 0 0,-1 1 0 0 0,1 0 0 0 0,0 0 0 0 0,-1 0-1 0 0,1-1 1 0 0,0 1 0 0 0,-1 0 0 0 0,1 0 0 0 0,0-1 0 0 0,-1 1-1 0 0,1 0 1 0 0,0-1 0 0 0,0 1 0 0 0,-1-1 0 0 0,1 1 0 0 0,0 0 0 0 0,0-1-1 0 0,0 1 1 0 0,0 0 0 0 0,0-1 0 0 0,-1 1 0 0 0,1-1 0 0 0,0 1-1 0 0,0-1 1 0 0,0 1 0 0 0,0 0 0 0 0,0-1 0 0 0,0 1 0 0 0,0-1 0 0 0,0 1-1 0 0,0-1 1 0 0,1 1 0 0 0,-1 0 0 0 0,0-1 0 0 0,0 1 0 0 0,0-1-1 0 0,0 1 1 0 0,1 0 0 0 0,-1-1 0 0 0,0 1-24 0 0,-20 8 196 0 0,-1 0 1 0 0,2 2-1 0 0,-1 0 1 0 0,1 2-1 0 0,1 0 0 0 0,0 1 1 0 0,-11 10-197 0 0,-23 16 141 0 0,-326 236 351 0 0,147-128 959 0 0,212-131-1487 0 0,191-61 446 0 0,-102 23-302 0 0,-40 11-82 0 0,-1 2 1 0 0,1 1-1 0 0,1 1 1 0 0,-1 2-1 0 0,1 1 1 0 0,12 1-27 0 0,-34 2 16 0 0,-7 1-14 0 0,0-1 0 0 0,0 1 1 0 0,0-1-1 0 0,0 1 1 0 0,0 0-1 0 0,0 0 0 0 0,0 0 1 0 0,0 0-1 0 0,0 0 1 0 0,0 0-1 0 0,0 0 0 0 0,0 1 1 0 0,0-1-1 0 0,0 1 0 0 0,0-1 1 0 0,-1 1-1 0 0,1 0 1 0 0,0 0-1 0 0,0 0 0 0 0,-1 0 1 0 0,1 0-1 0 0,0 0 0 0 0,-1 0 1 0 0,1 1-1 0 0,-1-1 1 0 0,1 0-1 0 0,-1 1 0 0 0,0-1 1 0 0,0 1-1 0 0,0 0 0 0 0,0-1 1 0 0,0 1-1 0 0,1 1-2 0 0,-3 7 67 0 0,0-1-1 0 0,-1 0 1 0 0,0 1-1 0 0,0-1 1 0 0,-1 0 0 0 0,0 0-1 0 0,-1 0 1 0 0,0-1-1 0 0,0 1 1 0 0,-1-1-1 0 0,0 0 1 0 0,-1 0-1 0 0,1-1 1 0 0,-1 1 0 0 0,-2 0-67 0 0,5-4 16 0 0,-223 244 763 0 0,133-155-407 0 0,89-89-354 0 0,-22 22 139 0 0,1 0 0 0 0,2 2 0 0 0,1 1 0 0 0,1 0 0 0 0,1 2-157 0 0,19-27 2 0 0,0 0 0 0 0,0 0 1 0 0,0 0-1 0 0,1 0 0 0 0,-1 0 1 0 0,1 0-1 0 0,0 0 0 0 0,0 0 1 0 0,0 0-1 0 0,1 0 0 0 0,-1-1 1 0 0,1 1-1 0 0,0 0 0 0 0,0 0 1 0 0,1 0-1 0 0,-1 0 0 0 0,1-1 1 0 0,-1 1-1 0 0,1-1 0 0 0,0 1 1 0 0,1-1-1 0 0,-1 0 0 0 0,1 0 0 0 0,-1 0 1 0 0,1 0-1 0 0,0 0 0 0 0,0 0 1 0 0,0-1-1 0 0,0 0 0 0 0,1 1 1 0 0,-1-1-1 0 0,0 0 0 0 0,1-1 1 0 0,0 1-1 0 0,-1-1 0 0 0,1 1 1 0 0,0-1-1 0 0,0 0 0 0 0,0 0 1 0 0,0-1-1 0 0,0 1 0 0 0,0-1 1 0 0,0 0-1 0 0,0 0 0 0 0,0-1 0 0 0,2 1-1 0 0,28-3 21 0 0,0-1 1 0 0,-1-1-1 0 0,0-2 1 0 0,0-2 0 0 0,0-1-1 0 0,-1-1 1 0 0,-1-1 0 0 0,0-2-1 0 0,-1-2 1 0 0,0 0 0 0 0,25-20-23 0 0,-43 29-12 0 0,2-1-12 0 0,8-3-237 0 0,-1-1 0 0 0,0 0 0 0 0,-1-2 0 0 0,0-1 0 0 0,-1 0 0 0 0,-1-1 0 0 0,0-1 0 0 0,-1-1 0 0 0,7-10 261 0 0,-20 20-523 0 0,0 0 0 0 0,-1 0 0 0 0,1 0 0 0 0,-2-1 0 0 0,1 1 0 0 0,-1-1 0 0 0,0 0 0 0 0,-1 1 0 0 0,0-1 0 0 0,0 0 0 0 0,-1 0 0 0 0,0 0 0 0 0,-1-1 523 0 0,-21-67-11090 0 0,13 61 6824 0 0</inkml:trace>
  <inkml:trace contextRef="#ctx0" brushRef="#br0" timeOffset="298.64">201 1 5401 0 0,'0'0'1987'0'0,"0"0"-248"0"0,0 0-500 0 0,0 0-424 0 0,0 0-322 0 0,0 0-218 0 0,0 0-49 0 0,0 0 72 0 0,0 0 178 0 0,0 0 231 0 0,0 0 177 0 0,0 0 85 0 0,0 0-66 0 0,-2 16-127 0 0,-3 187 1636 0 0,61 241 125 0 0,-21-199-1830 0 0,-1 156-707 0 0,-8-76 150 0 0,-1-86-376 0 0,-24-177 710 0 0,-2-32-4016 0 0,1-15-2339 0 0,1 0-3930 0 0,-1-15 5753 0 0</inkml:trace>
</inkml:ink>
</file>

<file path=ppt/ink/ink9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0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71 158 0 0 0,'0'0'1650'0'0,"0"0"359"0"0,0 0 196 0 0,0 0-102 0 0,0 0-223 0 0,0 0-329 0 0,0 0-342 0 0,0 0-260 0 0,0 0-143 0 0,-5-1-71 0 0,-15-6-54 0 0,16 34 1892 0 0,-26 127 1141 0 0,23 74-1807 0 0,3-214 374 0 0,4-45 251 0 0,0 20-3140 0 0,0-15 643 0 0,2 1-1 0 0,1-1 1 0 0,0 1 0 0 0,2 0 0 0 0,1 0 0 0 0,1 0 0 0 0,9-19-35 0 0,-1 5 35 0 0,2 1 0 0 0,1 1-1 0 0,3 1 1 0 0,0 0 0 0 0,2 2 0 0 0,11-11-35 0 0,-32 42-2 0 0,-1 0 0 0 0,0 0-1 0 0,1 1 1 0 0,0-1 0 0 0,0 0-1 0 0,0 1 1 0 0,0 0 0 0 0,0-1-1 0 0,0 1 1 0 0,1 0 0 0 0,-1 0 0 0 0,1 0-1 0 0,0 0 1 0 0,-1 1 0 0 0,1-1-1 0 0,0 1 1 0 0,0-1 0 0 0,0 1-1 0 0,0 0 1 0 0,0 0 0 0 0,0 1 0 0 0,0-1-1 0 0,0 1 1 0 0,0-1 0 0 0,1 1-1 0 0,-1 0 1 0 0,0 0 0 0 0,0 0-1 0 0,0 1 1 0 0,0-1 0 0 0,1 1-1 0 0,-1 0 1 0 0,0-1 0 0 0,0 2 0 0 0,0-1-1 0 0,0 0 1 0 0,-1 0 0 0 0,1 1-1 0 0,0 0 1 0 0,2 1 2 0 0,2 8-46 0 0,0 1 1 0 0,-1 0-1 0 0,0 0 0 0 0,0 1 0 0 0,-2 0 1 0 0,0 0-1 0 0,0 0 0 0 0,-1 0 0 0 0,0 1 1 0 0,-1 3 45 0 0,15 38-1809 0 0,-5-40-2148 0 0,3-4-4878 0 0,-12-11-2829 0 0</inkml:trace>
</inkml:ink>
</file>

<file path=ppt/ink/ink9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25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3179 1 6497 0 0,'0'0'1613'0'0,"0"0"-37"0"0,0 0-61 0 0,0 0 80 0 0,0 0 39 0 0,0 0-103 0 0,0 0-164 0 0,0 0-219 0 0,0 0-276 0 0,0 0-260 0 0,0 0-129 0 0,0 0-11 0 0,0 0 68 0 0,0 11 56 0 0,8 206 1880 0 0,18 173-1035 0 0,-23-155-2045 0 0,-3-234 261 0 0,0-1-86 0 0,0 0-85 0 0,0 0-98 0 0,0 0-169 0 0,-11-15-6445 0 0,-13-13-5238 0 0,22 23 9469 0 0</inkml:trace>
  <inkml:trace contextRef="#ctx0" brushRef="#br0" timeOffset="244.241">2888 608 10226 0 0,'0'0'1458'0'0,"0"0"-202"0"0,0 0 62 0 0,0 0 199 0 0,0 0 12 0 0,0 0-105 0 0,0 0-126 0 0,0 0-150 0 0,0 0-144 0 0,32-8-158 0 0,101-26-156 0 0,55-38 1177 0 0,67-34-2391 0 0,-248 96-4534 0 0,-5 2-7906 0 0,1 7 5929 0 0</inkml:trace>
  <inkml:trace contextRef="#ctx0" brushRef="#br0" timeOffset="731.994">3608 49 13899 0 0,'0'0'1216'0'0,"0"0"-369"0"0,0 0-247 0 0,0 0 122 0 0,0 0 262 0 0,0 0 227 0 0,0 0 96 0 0,0 0-98 0 0,0 0-232 0 0,-2 32-273 0 0,-3 103-197 0 0,-7 132 962 0 0,23-55-1085 0 0,10-81-285 0 0,-4-73-59 0 0,-16-57-33 0 0,0-1 1 0 0,0 1-1 0 0,1-1 1 0 0,-1 1-1 0 0,0-1 0 0 0,1 0 1 0 0,-1 1-1 0 0,0-1 1 0 0,1 0-1 0 0,-1 0 1 0 0,0 0-1 0 0,1 0 0 0 0,-1 0 1 0 0,0 0-1 0 0,1 0 1 0 0,-1 0-1 0 0,0-1 0 0 0,1 1 1 0 0,-1 0-1 0 0,0-1 1 0 0,0 1-1 0 0,1-1 1 0 0,-1 1-1 0 0,0-1 0 0 0,0 0 1 0 0,0 0-1 0 0,0 1 1 0 0,0-1-1 0 0,0 0 0 0 0,0 0 1 0 0,0 0-1 0 0,0-1-7 0 0,80-90 223 0 0,52-29-216 0 0,-115 109-4 0 0,-13 7-4 0 0,1 1-1 0 0,0 0 1 0 0,0 0 0 0 0,1 0 0 0 0,-1 1-1 0 0,1 0 1 0 0,0 0 0 0 0,0 1 0 0 0,0 0-1 0 0,0 0 1 0 0,7-1 1 0 0,-7 33 69 0 0,-6 134 411 0 0,14-122-422 0 0,-15-41-144 0 0,0 0 0 0 0,1 1 1 0 0,-1-1-1 0 0,1 0 0 0 0,-1 0 1 0 0,1 1-1 0 0,-1-1 0 0 0,1 0 0 0 0,0 0 1 0 0,0 0-1 0 0,-1 0 0 0 0,1 0 0 0 0,0 0 1 0 0,0 0-1 0 0,0 0 0 0 0,0 0 1 0 0,0 0-1 0 0,0 0 0 0 0,0 0 0 0 0,1-1 1 0 0,-1 1-1 0 0,0-1 0 0 0,0 1 1 0 0,1-1-1 0 0,-1 1 0 0 0,0-1 0 0 0,0 0 1 0 0,1 1-1 0 0,-1-1 0 0 0,0 0 1 0 0,1 0-1 0 0,-1 0 0 0 0,1 0 0 0 0,-1 0 1 0 0,0 0-1 0 0,1 0 0 0 0,-1-1 0 0 0,0 1 1 0 0,0 0-1 0 0,1-1 0 0 0,-1 1 1 0 0,0-1-1 0 0,0 0 0 0 0,1 1 0 0 0,-1-1 1 0 0,1 0 85 0 0,51-41-5378 0 0,-33 18-246 0 0,-3 4-2412 0 0,-10 12 3779 0 0</inkml:trace>
  <inkml:trace contextRef="#ctx0" brushRef="#br0" timeOffset="1448.006">4386 542 2713 0 0,'0'0'4004'0'0,"0"0"-1394"0"0,0 0-617 0 0,0 0-180 0 0,0 0-224 0 0,0 0-298 0 0,0 0-194 0 0,0 0-103 0 0,0 0-118 0 0,0 0-134 0 0,0 0-105 0 0,0 0-44 0 0,0 0-20 0 0,-24 20-13 0 0,-77 64-52 0 0,49-29 211 0 0,46-49-661 0 0,1 1 0 0 0,1-1 0 0 0,-1 1 0 0 0,1 0 1 0 0,0 1-1 0 0,1-1 0 0 0,-1 1 0 0 0,2-1 0 0 0,-1 1 0 0 0,1 0 1 0 0,0 0-1 0 0,1 0 0 0 0,0 0 0 0 0,0 0 0 0 0,0 1 1 0 0,1 0-59 0 0,1-7 12 0 0,0 0 0 0 0,0 0 0 0 0,1 0 0 0 0,-1 0 0 0 0,0 0 0 0 0,1 0 0 0 0,-1 0 0 0 0,1-1 0 0 0,0 1 1 0 0,0-1-1 0 0,-1 1 0 0 0,1-1 0 0 0,0 1 0 0 0,0-1 0 0 0,0 0 0 0 0,1 0 0 0 0,-1 0 0 0 0,0 0 1 0 0,0-1-1 0 0,0 1 0 0 0,1 0 0 0 0,-1-1 0 0 0,0 0 0 0 0,1 1 0 0 0,-1-1 0 0 0,0 0 0 0 0,1 0 1 0 0,-1 0-1 0 0,0-1 0 0 0,1 1 0 0 0,-1-1 0 0 0,0 1 0 0 0,1-1 0 0 0,0 0-12 0 0,8 1 110 0 0,0-3-58 0 0,0 0 0 0 0,0 0 0 0 0,0-1 0 0 0,-1-1 0 0 0,1 1 0 0 0,-1-2 0 0 0,0 0 0 0 0,0 0 0 0 0,-1 0 0 0 0,0-1 0 0 0,0-1 0 0 0,1-1-52 0 0,119-124 253 0 0,-87 85-191 0 0,-53 93-193 0 0,8-37 134 0 0,0 0-1 0 0,0 0 1 0 0,1 1 0 0 0,0-1-1 0 0,1 1 1 0 0,0 0 0 0 0,0 0-1 0 0,1-1 1 0 0,0 1 0 0 0,0 0-1 0 0,1 0 1 0 0,1 1-3 0 0,51 52-13 0 0,-45-58 20 0 0,-1 0 0 0 0,1-1 0 0 0,0 0 0 0 0,0 0 0 0 0,0 0 0 0 0,0-1 1 0 0,0-1-1 0 0,1 1 0 0 0,-1-1 0 0 0,0-1 0 0 0,1 0 0 0 0,-1 0 0 0 0,1 0 0 0 0,-1-1 0 0 0,0 0 1 0 0,1-1-1 0 0,-1 0 0 0 0,0 0 0 0 0,0-1 0 0 0,0 0 0 0 0,0 0-7 0 0,13-8 31 0 0,-1-1 0 0 0,0 0 0 0 0,-1-1 0 0 0,-1-1-1 0 0,0-1 1 0 0,-1-1 0 0 0,0 0 0 0 0,-1-1 0 0 0,-1-1 0 0 0,-1 0 0 0 0,-1-1-1 0 0,0-1 1 0 0,-1 0 0 0 0,-1 0 0 0 0,0-4-31 0 0,5-6-7 0 0,-1-1 0 0 0,-2 0 0 0 0,0-1 0 0 0,-3 0 0 0 0,0-1 0 0 0,-2 0-1 0 0,-2 0 1 0 0,-1-1 0 0 0,-2 0 0 0 0,0-26 7 0 0,-14-68-69 0 0,11 127 72 0 0,0 0 0 0 0,0 0 0 0 0,0 0-1 0 0,0 0 1 0 0,0 0 0 0 0,0 0 0 0 0,-1 0 0 0 0,1 0 0 0 0,0 0 0 0 0,0 0 0 0 0,-1 0 0 0 0,1 1-1 0 0,-1-1 1 0 0,1 0 0 0 0,-1 0 0 0 0,1 0 0 0 0,-1 0 0 0 0,1 1 0 0 0,-1-1 0 0 0,0 0-1 0 0,1 0 1 0 0,-1 1 0 0 0,0-1 0 0 0,0 1 0 0 0,0-1 0 0 0,1 1 0 0 0,-1-1 0 0 0,0 1 0 0 0,0-1-1 0 0,0 1 1 0 0,0 0 0 0 0,0-1 0 0 0,0 1 0 0 0,0 0 0 0 0,0 0 0 0 0,0 0 0 0 0,0 0 0 0 0,0 0-1 0 0,0 0 1 0 0,0 0 0 0 0,0 0 0 0 0,0 0 0 0 0,0 0 0 0 0,0 1 0 0 0,0-1 0 0 0,1 0-1 0 0,-1 1 1 0 0,0-1 0 0 0,-1 1-3 0 0,-9 20 22 0 0,1 0 0 0 0,1 1-1 0 0,1 0 1 0 0,1 0 0 0 0,1 1 0 0 0,1 0-1 0 0,1 0 1 0 0,0 0 0 0 0,2 0 0 0 0,1 1-1 0 0,1-1 1 0 0,1 1 0 0 0,2 11-22 0 0,-2 14 76 0 0,-2-5 15 0 0,2 0 1 0 0,2 1-1 0 0,2-1 0 0 0,8 33-91 0 0,21 51 44 0 0,-1-43-33 0 0,-18-41-98 0 0,-15-43 2 0 0,0-1-22 0 0,0 0-35 0 0,0 0-78 0 0,-5-5-710 0 0,-38-35-2404 0 0,-23-22-6387 0 0,48 42 3511 0 0,3 7 63 0 0</inkml:trace>
  <inkml:trace contextRef="#ctx0" brushRef="#br0" timeOffset="1695.178">4645 498 14619 0 0,'0'0'1620'0'0,"0"0"-458"0"0,0 0-200 0 0,0 0 30 0 0,0 0-17 0 0,0 0-130 0 0,0 0-126 0 0,0 0-103 0 0,34-8-129 0 0,112-25-131 0 0,12 4 227 0 0,-134 25-1113 0 0,188-25 1280 0 0,-142 24-4911 0 0,-1 2-5944 0 0,-55 3 215 0 0</inkml:trace>
  <inkml:trace contextRef="#ctx0" brushRef="#br0" timeOffset="-1663.457">559 435 0 0 0,'0'0'695'0'0,"0"0"677"0"0,0 0 346 0 0,0 0 106 0 0,0 0-3 0 0,0 0-117 0 0,0 0-196 0 0,0 0-190 0 0,0 0-158 0 0,-9-8-104 0 0,-27-24-41 0 0,31 30-756 0 0,1-1 1 0 0,0 1-1 0 0,-1 0 0 0 0,1 0 0 0 0,-1 1 0 0 0,0-1 1 0 0,0 1-1 0 0,0 0 0 0 0,1 0 0 0 0,-1 1 0 0 0,0-1 0 0 0,0 1 1 0 0,0 0-1 0 0,0 1 0 0 0,0-1 0 0 0,-1 1-259 0 0,-10 0 345 0 0,-1 1-130 0 0,1 1 0 0 0,0 0-1 0 0,0 1 1 0 0,0 1 0 0 0,0 0 0 0 0,1 1 0 0 0,0 1-1 0 0,0 0 1 0 0,1 1 0 0 0,0 1 0 0 0,0 0 0 0 0,1 1-1 0 0,-10 9-214 0 0,-1 0 235 0 0,1 1-1 0 0,1 1 1 0 0,1 1-1 0 0,1 1 1 0 0,-12 17-235 0 0,26-30 41 0 0,-1 0 0 0 0,1-1 1 0 0,1 2-1 0 0,0-1 0 0 0,0 1 0 0 0,1 0 1 0 0,0 0-1 0 0,1 0 0 0 0,0 0 0 0 0,1 0 1 0 0,1 1-1 0 0,-1-1 0 0 0,2 1 0 0 0,0-1 1 0 0,0 1-1 0 0,1 6-41 0 0,0-14 20 0 0,0-1-1 0 0,0 1 1 0 0,1 0 0 0 0,-1-1 0 0 0,1 1-1 0 0,-1-1 1 0 0,1 1 0 0 0,0-1 0 0 0,0 0-1 0 0,1 0 1 0 0,-1 0 0 0 0,1 0 0 0 0,-1 0-1 0 0,1-1 1 0 0,0 1 0 0 0,0-1 0 0 0,0 0-1 0 0,1 1 1 0 0,-1-2 0 0 0,0 1 0 0 0,1 0-1 0 0,-1-1 1 0 0,1 1 0 0 0,0-1 0 0 0,-1 0-1 0 0,4 0-19 0 0,101 6 683 0 0,-89-12-597 0 0,-1 0 0 0 0,1-1 0 0 0,-1-1-1 0 0,-1-1 1 0 0,1 0 0 0 0,-1-1 0 0 0,-1-1-1 0 0,0 0 1 0 0,0-2 0 0 0,-1 0 0 0 0,0 0 0 0 0,10-13-86 0 0,9-8 123 0 0,-2-2 0 0 0,-1-1 0 0 0,-2-2 0 0 0,5-10-123 0 0,15-54 124 0 0,-22 13 59 0 0,-27 88-110 0 0,0 1-6 0 0,0 0-26 0 0,-4 23-50 0 0,-3 10 24 0 0,1 1 0 0 0,2 1 1 0 0,1-1-1 0 0,1 1 1 0 0,3 21-16 0 0,1-46-30 0 0,0 0 1 0 0,1 0-1 0 0,0 0 1 0 0,1-1-1 0 0,0 0 1 0 0,0 0-1 0 0,1 0 0 0 0,0 0 1 0 0,1-1-1 0 0,0 0 1 0 0,0 0-1 0 0,1 0 1 0 0,0-1-1 0 0,0 0 0 0 0,1 0 1 0 0,0-1-1 0 0,0 0 1 0 0,5 3 29 0 0,12 10-893 0 0,8 6-2936 0 0,-6-14-4129 0 0,-18-7 1415 0 0,-1-1-1284 0 0</inkml:trace>
  <inkml:trace contextRef="#ctx0" brushRef="#br0" timeOffset="-1223.987">920 859 11987 0 0,'0'0'2257'0'0,"0"0"-434"0"0,0 0-196 0 0,0 0-26 0 0,0 0-98 0 0,0 0-242 0 0,0 0-244 0 0,0 0-204 0 0,0 0-171 0 0,0 0-153 0 0,0 0-93 0 0,0 0-13 0 0,0 0-26 0 0,8-13-15 0 0,66-103 456 0 0,77-105-253 0 0,-144 203-520 0 0,-7 18-37 0 0,0 0-43 0 0,0 0-41 0 0,0 19-252 0 0,1 134 308 0 0,1-147 48 0 0,0-1 0 0 0,1 1 0 0 0,-1-1-1 0 0,1 1 1 0 0,0-1 0 0 0,0 0 0 0 0,0 0 0 0 0,1 0 0 0 0,0 0-1 0 0,0-1 1 0 0,0 0 0 0 0,1 0 0 0 0,-1 0 0 0 0,1 0 0 0 0,0 0-1 0 0,0-1 1 0 0,0 0 0 0 0,1 0 0 0 0,-1-1 0 0 0,1 1 0 0 0,-1-1-1 0 0,1 0 1 0 0,0-1 0 0 0,0 1 0 0 0,0-1 0 0 0,0-1 0 0 0,0 1-1 0 0,0-1 1 0 0,0 0 0 0 0,0 0 0 0 0,2-1-8 0 0,0-2 63 0 0,0 0 0 0 0,-1-1-1 0 0,1 1 1 0 0,-1-2 0 0 0,0 1 0 0 0,0-1 0 0 0,0 0-1 0 0,-1-1 1 0 0,0 0 0 0 0,0 0 0 0 0,0 0 0 0 0,-1 0 0 0 0,0-1-1 0 0,0 0 1 0 0,0 0 0 0 0,-1-1 0 0 0,3-7-63 0 0,8-8 75 0 0,8-27-25 0 0,26-43-1926 0 0,-48 91 1645 0 0,12-15-4337 0 0,1 10-4122 0 0,-7 5 2048 0 0,-6 1-102 0 0</inkml:trace>
  <inkml:trace contextRef="#ctx0" brushRef="#br0" timeOffset="-761.692">1814 432 9570 0 0,'0'0'3030'0'0,"0"0"-759"0"0,0 0-509 0 0,0 0-263 0 0,0 0-274 0 0,0 0-267 0 0,0 0-200 0 0,0 0-129 0 0,0 0-98 0 0,0 0-98 0 0,0 0-38 0 0,0 0-43 0 0,-29 25-47 0 0,-88 80-38 0 0,52-26 147 0 0,60-73-396 0 0,1 0 0 0 0,1 0 0 0 0,-1 1 1 0 0,1-1-1 0 0,1 1 0 0 0,-1 0 1 0 0,1 0-1 0 0,0 0 0 0 0,0 0 1 0 0,1 0-1 0 0,0 0 0 0 0,0 0 0 0 0,1 1 1 0 0,0-1-1 0 0,0 0 0 0 0,1 0 1 0 0,0 1-1 0 0,1 4-18 0 0,2-7 9 0 0,1-1 0 0 0,-1 1 1 0 0,1-1-1 0 0,0 0 0 0 0,0 0 1 0 0,1-1-1 0 0,-1 1 0 0 0,1-1 0 0 0,-1-1 1 0 0,1 1-1 0 0,0-1 0 0 0,0 0 0 0 0,0 0 1 0 0,0 0-1 0 0,0-1 0 0 0,1 0 1 0 0,-1-1-1 0 0,0 1 0 0 0,1-1 0 0 0,2 0-9 0 0,9-2 99 0 0,-1-1 0 0 0,1-1 0 0 0,-1 0 0 0 0,0-1 0 0 0,-1-1 0 0 0,1-1 0 0 0,-1 0 0 0 0,0-1 0 0 0,-1 0 0 0 0,0-2 0 0 0,0 0 0 0 0,-1 0 0 0 0,0-1 0 0 0,-1-1 0 0 0,0 0 0 0 0,-1-1 0 0 0,-1-1-1 0 0,0 0 1 0 0,-1 0 0 0 0,4-8-99 0 0,12-17 83 0 0,-1-3-1 0 0,-3 0 1 0 0,-1-1-1 0 0,-3-1 1 0 0,-1 0-1 0 0,6-32-82 0 0,-19 64-32 0 0,-2-1 1 0 0,1 0-1 0 0,-2 0 0 0 0,0 0 0 0 0,0 0 0 0 0,-1-1 0 0 0,-1 1 1 0 0,0 0-1 0 0,-1 0 0 0 0,0 0 0 0 0,-1 0 0 0 0,0 1 0 0 0,-1-1 1 0 0,-1 1 31 0 0,3 6-23 0 0,0 0 0 0 0,-1 1 0 0 0,0 0 0 0 0,0-1 0 0 0,0 1 1 0 0,0 0-1 0 0,-1 0 0 0 0,0 1 0 0 0,0-1 0 0 0,0 1 0 0 0,-1 0 0 0 0,1 0 1 0 0,-1 0-1 0 0,0 1 0 0 0,0 0 0 0 0,-1-1 0 0 0,1 2 0 0 0,0-1 1 0 0,-1 1-1 0 0,0 0 0 0 0,1 0 0 0 0,-1 0 0 0 0,0 1 0 0 0,0 0 1 0 0,0 0-1 0 0,0 1 0 0 0,0-1 0 0 0,0 1 0 0 0,0 0 0 0 0,0 1 1 0 0,-1 0 22 0 0,-4 3 1 0 0,0 1 0 0 0,1 0 1 0 0,-1 1-1 0 0,1 0 1 0 0,0 1-1 0 0,0 0 0 0 0,1 0 1 0 0,0 1-1 0 0,0 0 0 0 0,1 1 1 0 0,0 0-1 0 0,0 0 1 0 0,1 1-1 0 0,1 0 0 0 0,-1 0 1 0 0,1 0-1 0 0,1 1 1 0 0,0 0-1 0 0,1 0 0 0 0,0 0 1 0 0,1 1-1 0 0,0 0 1 0 0,0-1-1 0 0,1 6-1 0 0,-2 0 29 0 0,0-1 0 0 0,2 1 1 0 0,0 0-1 0 0,0 0 0 0 0,2 0 0 0 0,0 0 1 0 0,1-1-1 0 0,1 1 0 0 0,0 0 0 0 0,1 0 1 0 0,1-1-1 0 0,1 1 0 0 0,0-1 0 0 0,7 13-29 0 0,-3-11 22 0 0,0-1 0 0 0,1 1-1 0 0,1-2 1 0 0,0 1 0 0 0,2-2-1 0 0,-1 0 1 0 0,2 0 0 0 0,2 1-22 0 0,6 4-69 0 0,1-1 1 0 0,0-1 0 0 0,2-1 0 0 0,0 0-1 0 0,1-2 1 0 0,1-2 0 0 0,0 0-1 0 0,0-1 1 0 0,21 4 68 0 0,19-1-5402 0 0,1-10-5266 0 0,-52-5 503 0 0</inkml:trace>
  <inkml:trace contextRef="#ctx0" brushRef="#br0" timeOffset="2303.936">6243 60 9098 0 0,'0'0'1934'0'0,"0"0"-107"0"0,0 0-150 0 0,0 0-52 0 0,0 0-73 0 0,0 0-154 0 0,0 0-218 0 0,0 0-254 0 0,0 0-292 0 0,0 0-236 0 0,0 0-112 0 0,0 0 40 0 0,0 0 86 0 0,-2 13 69 0 0,0 85 456 0 0,19 11 0 0 0,21 137-3 0 0,-33 27-693 0 0,-23-169-810 0 0,16-98 508 0 0,-13-5-9027 0 0,14-2 8748 0 0,-13-8-3433 0 0,4 0-4435 0 0,3 2 3444 0 0</inkml:trace>
  <inkml:trace contextRef="#ctx0" brushRef="#br0" timeOffset="2524.85">5952 502 7017 0 0,'0'0'3595'0'0,"0"0"-1750"0"0,0 0-638 0 0,0 0 22 0 0,0 0 131 0 0,0 0 80 0 0,0 0-66 0 0,0 0-141 0 0,0 0-150 0 0,0 0-172 0 0,0 0-169 0 0,32-8-113 0 0,105-26-75 0 0,254-45 1542 0 0,-301 71-1797 0 0,-52 8-4931 0 0,-22 0 16 0 0,-15-1-1628 0 0,-1-1 1938 0 0,0 1-2510 0 0</inkml:trace>
  <inkml:trace contextRef="#ctx0" brushRef="#br0" timeOffset="2994.18">6646 97 11594 0 0,'0'0'2174'0'0,"0"0"-1199"0"0,0 0-261 0 0,0 0 267 0 0,0 0 313 0 0,0 0 129 0 0,0 0-110 0 0,0 0-186 0 0,1 31-208 0 0,3 104-231 0 0,-13-25 222 0 0,6-75-662 0 0,0-9-94 0 0,0-1 0 0 0,2 0-1 0 0,1 1 1 0 0,2-1 0 0 0,0 0 0 0 0,5 23-154 0 0,-4-39 8 0 0,-1 0 0 0 0,2 1 1 0 0,-1-1-1 0 0,1 0 0 0 0,1-1 1 0 0,-1 1-1 0 0,2-1 0 0 0,-1 0 1 0 0,1 0-1 0 0,0-1 0 0 0,1 1 1 0 0,1 0-9 0 0,-4-6 9 0 0,1-1 1 0 0,-1 0-1 0 0,1 0 0 0 0,-1 0 1 0 0,1-1-1 0 0,-1 1 1 0 0,1-1-1 0 0,-1 0 0 0 0,1-1 1 0 0,-1 1-1 0 0,1-1 0 0 0,-1 1 1 0 0,1-2-1 0 0,-1 1 1 0 0,1 0-1 0 0,-1-1 0 0 0,0 0 1 0 0,0 0-1 0 0,0 0 1 0 0,0 0-1 0 0,0-1 0 0 0,0 1 1 0 0,-1-1-1 0 0,1 0 1 0 0,-1 0-1 0 0,0-1 0 0 0,0 1 1 0 0,0 0-1 0 0,1-3-9 0 0,25-17-12 0 0,-12 11 38 0 0,-14 9-27 0 0,1-1 0 0 0,-1 1-1 0 0,1 0 1 0 0,0 0 0 0 0,1 1 0 0 0,-1-1-1 0 0,0 1 1 0 0,1 0 0 0 0,-1 0 0 0 0,1 0-1 0 0,0 0 1 0 0,0 1 0 0 0,-1 0 0 0 0,1 0-1 0 0,0 0 1 0 0,0 1 0 0 0,0 0 0 0 0,0 0-1 0 0,0 0 1 0 0,2 1 1 0 0,-3 2 7 0 0,-1 0 0 0 0,0 1-1 0 0,0-1 1 0 0,0 1 0 0 0,-1 0 0 0 0,1 0-1 0 0,-1 0 1 0 0,0 0 0 0 0,0 1 0 0 0,0-1-1 0 0,0 1 1 0 0,-1-1 0 0 0,0 1 0 0 0,0-1-1 0 0,0 1 1 0 0,0 4-7 0 0,2 7 39 0 0,5 30 101 0 0,-8-40-124 0 0,0 0 0 0 0,1 0 0 0 0,-1-1 0 0 0,2 1 0 0 0,-1 0 0 0 0,0-1 0 0 0,1 1 0 0 0,0 0 0 0 0,0-1 0 0 0,1 0 0 0 0,0 0 0 0 0,0 0 0 0 0,0 0 0 0 0,3 4-16 0 0,3 1 12 0 0,27 7-4 0 0,-18-29-199 0 0,39-58-3307 0 0,-49 61 2490 0 0,15-18-4103 0 0,-11 8-4395 0 0,-8 12 2645 0 0</inkml:trace>
  <inkml:trace contextRef="#ctx0" brushRef="#br0" timeOffset="3610.105">7229 748 0 0 0,'0'0'1043'0'0,"0"0"1084"0"0,0 0 220 0 0,0 0-25 0 0,0 0-147 0 0,0 0-252 0 0,0 0-309 0 0,0 0-361 0 0,0 0-254 0 0,0 0-181 0 0,0 0-94 0 0,0 0-28 0 0,0 0-18 0 0,4 8 1410 0 0,46-12 1949 0 0,20-26-2746 0 0,-50 17-1093 0 0,-9 8-119 0 0,-1-2-1 0 0,0 1 0 0 0,0-1 0 0 0,0-1 0 0 0,-1 1 0 0 0,0-2 0 0 0,-1 1 0 0 0,0-1 0 0 0,5-7-78 0 0,-13 15 0 0 0,1 0 0 0 0,0 0 0 0 0,-1 0-1 0 0,1 0 1 0 0,0 0 0 0 0,-1 0 0 0 0,1 0-1 0 0,-1-1 1 0 0,0 1 0 0 0,1 0-1 0 0,-1 0 1 0 0,0-1 0 0 0,0 1 0 0 0,0 0-1 0 0,0 0 1 0 0,0-1 0 0 0,0 1 0 0 0,0 0-1 0 0,0 0 1 0 0,-1-1 0 0 0,1 1-1 0 0,0 0 1 0 0,-1 0 0 0 0,1 0 0 0 0,-1 0-1 0 0,1-1 1 0 0,-1 1 0 0 0,0 0 0 0 0,1 0-1 0 0,-1 0 1 0 0,0 0 0 0 0,0 0-1 0 0,0 0 1 0 0,0 1 0 0 0,0-1 0 0 0,0 0-1 0 0,0 0 1 0 0,0 1 0 0 0,0-1 0 0 0,0 0-1 0 0,0 1 1 0 0,0-1 0 0 0,0 1-1 0 0,-1-1 1 0 0,1 1 0 0 0,0 0 0 0 0,0 0-1 0 0,0-1 1 0 0,-1 1 0 0 0,0 0 0 0 0,-62-3-507 0 0,-40 58-88 0 0,74-34 508 0 0,18-13 68 0 0,-1 2 1 0 0,2 0 0 0 0,-1 1 0 0 0,1 0 0 0 0,1 0 0 0 0,0 1 0 0 0,1 0 0 0 0,0 1 0 0 0,1 0 0 0 0,0 1-1 0 0,1 0 1 0 0,0 0 0 0 0,1 0 0 0 0,1 1 18 0 0,3-11 7 0 0,1 1 1 0 0,0-1-1 0 0,0 0 0 0 0,0 0 1 0 0,0 0-1 0 0,1 1 0 0 0,0-1 0 0 0,-1 0 1 0 0,2 1-1 0 0,-1-1 0 0 0,0 0 0 0 0,1 1 1 0 0,0-1-1 0 0,0 0 0 0 0,0 0 1 0 0,0 0-1 0 0,1 0 0 0 0,0 0 0 0 0,0 0 1 0 0,0 0-1 0 0,0 0 0 0 0,0-1 1 0 0,1 1-1 0 0,0-1 0 0 0,0 0 0 0 0,0 0 1 0 0,0 0-1 0 0,0 0 0 0 0,0 0 0 0 0,1 0 1 0 0,-1-1-1 0 0,1 0 0 0 0,0 0 1 0 0,0 0-1 0 0,1 0-7 0 0,17 6 98 0 0,0-1-1 0 0,1-1 1 0 0,-1-1 0 0 0,1-1 0 0 0,0-1 0 0 0,0-1-1 0 0,0-1 1 0 0,1-1 0 0 0,-1-1 0 0 0,0-1 0 0 0,0-1-1 0 0,15-4-97 0 0,148-44-81 0 0,-110 21-4909 0 0,-64 26-1261 0 0,-1 0-5850 0 0</inkml:trace>
  <inkml:trace contextRef="#ctx0" brushRef="#br0" timeOffset="4742.147">8491 1105 7090 0 0,'0'0'3464'0'0,"0"0"-1221"0"0,0 0-569 0 0,0 0-96 0 0,0 0-65 0 0,0 0-104 0 0,0 0-148 0 0,0 0-167 0 0,0 0-193 0 0,0 0-222 0 0,0 0-165 0 0,0 0-105 0 0,0 0-49 0 0,-2-27-14 0 0,-2-86-30 0 0,23 43 124 0 0,-10 56-324 0 0,91-120 636 0 0,-67 95-595 0 0,129-115 373 0 0,-113 121-433 0 0,-48 33-94 0 0,1 1 0 0 0,-1 0 0 0 0,0 0-1 0 0,1-1 1 0 0,-1 1 0 0 0,0 0 0 0 0,1 0 0 0 0,-1 1 0 0 0,0-1-1 0 0,0 0 1 0 0,0 0 0 0 0,0 1 0 0 0,0-1 0 0 0,0 0 0 0 0,-1 1-1 0 0,1-1 1 0 0,0 1 0 0 0,-1-1 0 0 0,1 1 0 0 0,-1-1 0 0 0,1 1-1 0 0,-1-1 1 0 0,0 1 0 0 0,1 0 0 0 0,-1-1 0 0 0,0 1 0 0 0,0-1-1 0 0,0 1 1 0 0,-1 0 0 0 0,1-1 0 0 0,0 1 0 0 0,-1 1-3 0 0,1 0 8 0 0,0 25 63 0 0,-1-1-1 0 0,-1 1 1 0 0,-2-1 0 0 0,0 0 0 0 0,-2 0 0 0 0,-1 0 0 0 0,-2 0-71 0 0,-4 25 64 0 0,9 1-45 0 0,48-55 117 0 0,96-125 142 0 0,-45 32-227 0 0,8 14-107 0 0,-102 80 39 0 0,17 35-35 0 0,-14 274 473 0 0,-4-228-506 0 0,0-45-2360 0 0,4-32-421 0 0,7-2-6245 0 0,-7-2 4703 0 0,3 1-5059 0 0</inkml:trace>
  <inkml:trace contextRef="#ctx0" brushRef="#br0" timeOffset="5062.334">9602 686 9962 0 0,'0'0'1782'0'0,"0"0"-367"0"0,0 0-112 0 0,0 0-35 0 0,0 0-57 0 0,0 0-83 0 0,0 0-77 0 0,0 0-57 0 0,0 0-144 0 0,0 0-181 0 0,-26 31-160 0 0,-81 98-96 0 0,69-62 115 0 0,37-55-399 0 0,-1-8-106 0 0,1 0 0 0 0,0 0 0 0 0,0 0 1 0 0,0 0-1 0 0,1 0 0 0 0,-1 0 1 0 0,1 0-1 0 0,0 0 0 0 0,0 1 0 0 0,1-1 1 0 0,-1 0-1 0 0,1 0 0 0 0,0 0 1 0 0,0 0-1 0 0,0 0 0 0 0,0 0 1 0 0,1 0-1 0 0,0-1 0 0 0,0 1 0 0 0,0 0 1 0 0,0-1-1 0 0,0 1 0 0 0,1-1 1 0 0,0 0-1 0 0,-1 0 0 0 0,1 0 0 0 0,0 0 1 0 0,0 0-1 0 0,1-1 0 0 0,-1 0 1 0 0,1 1-1 0 0,-1-1 0 0 0,1 0 0 0 0,0-1 1 0 0,0 1-1 0 0,-1-1 0 0 0,1 1 1 0 0,0-1-1 0 0,3 0-23 0 0,5 0 92 0 0,0-1 0 0 0,0 0 1 0 0,0-1-1 0 0,1-1 0 0 0,-2 0 1 0 0,1 0-1 0 0,0-1 0 0 0,0-1 1 0 0,-1 0-1 0 0,0 0 0 0 0,0-1 0 0 0,0-1 1 0 0,0 0-1 0 0,-1 0 0 0 0,0-1 1 0 0,0 0-1 0 0,-1-1 0 0 0,0 0 1 0 0,0 0-1 0 0,-1-1 0 0 0,0 0 1 0 0,-1-1-1 0 0,0 0 0 0 0,0 0 0 0 0,-1 0 1 0 0,0-1-1 0 0,-1 0 0 0 0,1-3-92 0 0,-4 8-1 0 0,0 0 0 0 0,0 0-1 0 0,-1 0 1 0 0,0-1 0 0 0,0 1-1 0 0,0 0 1 0 0,-1-1 0 0 0,0 1-1 0 0,0 0 1 0 0,-1-1 0 0 0,0 1-1 0 0,0 0 1 0 0,0 0 0 0 0,-1 0-1 0 0,0 0 1 0 0,0 0 0 0 0,-1 0-1 0 0,1 0 1 0 0,-1 0 0 0 0,0 1-1 0 0,-1-1 1 0 0,1 1 0 0 0,-1 0-1 0 0,0 0 1 0 0,-1 1 0 0 0,1-1-1 0 0,-1 1 1 0 0,0 0 0 0 0,0 0-1 0 0,0 0 1 0 0,0 1 0 0 0,-1 0-1 0 0,1 0 1 0 0,-1 0 0 0 0,0 1-1 0 0,0 0 1 0 0,0 0 0 0 0,0 0-1 0 0,0 1 1 0 0,-1 0 0 0 0,1 0-1 0 0,-6 0 2 0 0,5 1-283 0 0,0 0 0 0 0,0 0-1 0 0,0 0 1 0 0,1 1 0 0 0,-1 0 0 0 0,0 1-1 0 0,0-1 1 0 0,1 1 0 0 0,-1 1-1 0 0,1-1 1 0 0,0 1 0 0 0,0 0-1 0 0,0 1 1 0 0,-1 0 283 0 0,-19 18-4803 0 0,5 6-4009 0 0,16-16-255 0 0</inkml:trace>
  <inkml:trace contextRef="#ctx0" brushRef="#br0" timeOffset="5582.132">9831 1065 12963 0 0,'0'0'4882'0'0,"0"0"-3023"0"0,0 0-811 0 0,0 0 43 0 0,0 0-72 0 0,0 0-123 0 0,0 0-94 0 0,0 0-86 0 0,0 0-108 0 0,0 0-137 0 0,0 0-119 0 0,0 0-101 0 0,-5-15-54 0 0,-17-46-27 0 0,20 58-155 0 0,1-1 0 0 0,0 0 0 0 0,0 0 0 0 0,0 0 0 0 0,1 0 0 0 0,-1 0 0 0 0,1 0 0 0 0,0 0 0 0 0,0 0 0 0 0,1 0 0 0 0,-1 0 0 0 0,1 0 0 0 0,0 0 0 0 0,0 0 0 0 0,0 0 0 0 0,0 1 0 0 0,1-1 0 0 0,-1 0 0 0 0,1 1 0 0 0,0-1 0 0 0,2-2-15 0 0,5-11 23 0 0,-1 2-15 0 0,1 0-1 0 0,1 1 1 0 0,0 0 0 0 0,0 1-1 0 0,1 0 1 0 0,1 0 0 0 0,11-8-8 0 0,-8 6 4 0 0,-15 16-9 0 0,-1 0 0 0 0,1 0 1 0 0,0 0-1 0 0,-1 0 0 0 0,1 0 1 0 0,0-1-1 0 0,0 1 0 0 0,0 0 1 0 0,0 0-1 0 0,0 0 0 0 0,0 0 1 0 0,0 0-1 0 0,0 0 1 0 0,1 0-1 0 0,-1 0 0 0 0,0 0 1 0 0,0 0-1 0 0,1 0 0 0 0,-1 0 1 0 0,1 0-1 0 0,-1-1 0 0 0,1 1 1 0 0,-1 0-1 0 0,1 0 0 0 0,-1 0 1 0 0,1-1-1 0 0,0 1 0 0 0,0 0 1 0 0,-1-1-1 0 0,1 1 0 0 0,0-1 1 0 0,0 1-1 0 0,-1-1 1 0 0,1 1-1 0 0,0-1 0 0 0,0 1 1 0 0,0-1-1 0 0,0 0 0 0 0,0 1 1 0 0,0-1-1 0 0,0 0 0 0 0,0 0 1 0 0,0 0-1 0 0,0 0 0 0 0,0 0 1 0 0,0 0-1 0 0,0 0 0 0 0,0 0 1 0 0,0 0-1 0 0,-1 0 1 0 0,1-1-1 0 0,0 1 0 0 0,0 0 1 0 0,0-1-1 0 0,0 1 0 0 0,0 0 1 0 0,0-1-1 0 0,0 1 0 0 0,-1-1 1 0 0,1 0-1 0 0,0 1 0 0 0,0-1 1 0 0,-1 1-1 0 0,1-1 0 0 0,0 0 1 0 0,-1 0-1 0 0,1 0 1 0 0,-1 1-1 0 0,1-1 0 0 0,0-1 5 0 0,-5 142-30 0 0,5-139 30 0 0,-1 0 0 0 0,1 0 0 0 0,0 0 0 0 0,0 0 0 0 0,0 0 0 0 0,0 0 0 0 0,0 0 0 0 0,0-1 0 0 0,0 1 0 0 0,0 0 0 0 0,0 0 0 0 0,0-1 0 0 0,0 1 0 0 0,1-1 0 0 0,-1 1 0 0 0,0-1 0 0 0,0 1 0 0 0,1-1 0 0 0,-1 0 0 0 0,0 0 0 0 0,1 1 0 0 0,-1-1 0 0 0,0 0 0 0 0,1 0 0 0 0,-1-1 0 0 0,0 1 0 0 0,1 0 0 0 0,-1 0 0 0 0,0 0 0 0 0,0-1 0 0 0,1 1 0 0 0,-1-1 0 0 0,0 1 0 0 0,0-1 0 0 0,1 0 0 0 0,-1 1 1 0 0,0-1-1 0 0,0 0 0 0 0,0 0 0 0 0,0 0 0 0 0,0 1 0 0 0,0-1 0 0 0,0 0 0 0 0,-1-1 0 0 0,1 1 0 0 0,0 0 0 0 0,0 0 0 0 0,-1 0 0 0 0,1 0 0 0 0,0-1 0 0 0,144-155 88 0 0,-130 142-98 0 0,1 0-1 0 0,1 1 1 0 0,0 1 0 0 0,1 1-1 0 0,0 0 1 0 0,1 2 0 0 0,3-2 10 0 0,-21 11-2 0 0,0 0 0 0 0,1 0 1 0 0,-1 0-1 0 0,1 1 0 0 0,-1-1 1 0 0,0 0-1 0 0,1 1 0 0 0,0-1 1 0 0,-1 1-1 0 0,1-1 0 0 0,-1 1 0 0 0,1 0 1 0 0,-1-1-1 0 0,1 1 0 0 0,0 0 1 0 0,-1 0-1 0 0,1 0 0 0 0,-1 1 1 0 0,1-1-1 0 0,0 0 0 0 0,-1 1 1 0 0,1-1-1 0 0,-1 0 0 0 0,1 1 0 0 0,-1 0 1 0 0,1-1-1 0 0,-1 1 0 0 0,1 0 1 0 0,-1 0-1 0 0,0 0 0 0 0,0 0 1 0 0,1 0-1 0 0,-1 0 0 0 0,0 0 0 0 0,0 0 1 0 0,0 1-1 0 0,0-1 0 0 0,0 0 1 0 0,0 1-1 0 0,0-1 0 0 0,-1 0 1 0 0,1 1-1 0 0,0-1 0 0 0,-1 1 0 0 0,1-1 1 0 0,-1 1-1 0 0,0 0 0 0 0,0-1 1 0 0,1 1-1 0 0,-1-1 0 0 0,0 1 1 0 0,0 0-1 0 0,0-1 0 0 0,0 1 1 0 0,-1 0 0 0 0,-5 151 171 0 0,4-145-245 0 0,1 1 0 0 0,0-1-1 0 0,1 1 1 0 0,0 0 0 0 0,0-1 0 0 0,0 1 0 0 0,1-1 0 0 0,1 1-1 0 0,-1-1 1 0 0,1 1 0 0 0,1-1 0 0 0,0 0 0 0 0,0 0 0 0 0,3 6 75 0 0,16-5-2940 0 0,-11-10-1024 0 0,-2 1-4668 0 0,1 0-2238 0 0</inkml:trace>
  <inkml:trace contextRef="#ctx0" brushRef="#br0" timeOffset="6352.798">10636 848 5289 0 0,'0'0'1811'0'0,"0"0"-252"0"0,0 0-228 0 0,0 0-119 0 0,0 0-25 0 0,0 0-20 0 0,0 0-11 0 0,0 0-75 0 0,0 0-169 0 0,0 0-120 0 0,0 0-56 0 0,0 0 19 0 0,0 0 41 0 0,13 11 22 0 0,42 36-22 0 0,-51-45-704 0 0,-1 0-1 0 0,0-1 1 0 0,1 1 0 0 0,0-1-1 0 0,-1 0 1 0 0,1 0 0 0 0,0 0-1 0 0,-1 0 1 0 0,1-1 0 0 0,0 0-1 0 0,0 1 1 0 0,0-1 0 0 0,0-1-1 0 0,-1 1 1 0 0,1 0 0 0 0,0-1-1 0 0,0 0 1 0 0,-1 0 0 0 0,1 0-1 0 0,0 0 1 0 0,-1-1 0 0 0,1 0-1 0 0,1-1-91 0 0,6-1 140 0 0,2-2-10 0 0,1-1 1 0 0,-1-1-1 0 0,0 0 0 0 0,-1-1 0 0 0,0 0 0 0 0,0-1 0 0 0,-1 0 0 0 0,0-1 0 0 0,-1-1 0 0 0,0 1 0 0 0,1-5-130 0 0,-8 12 25 0 0,0 1-1 0 0,0-1 0 0 0,-1 0 0 0 0,0-1 0 0 0,0 1 0 0 0,0 0 0 0 0,0 0 1 0 0,0-1-1 0 0,-1 1 0 0 0,0-1 0 0 0,0 0 0 0 0,0 1 0 0 0,-1-1 1 0 0,0 0-1 0 0,1 1 0 0 0,-2-1 0 0 0,1-3-24 0 0,0 6 5 0 0,1 0 0 0 0,-1 0-1 0 0,0-1 1 0 0,0 1 0 0 0,0 0 0 0 0,0 0 0 0 0,0-1-1 0 0,-1 1 1 0 0,1 0 0 0 0,-1 0 0 0 0,1-1 0 0 0,-1 1-1 0 0,0 0 1 0 0,0 0 0 0 0,0 0 0 0 0,0 0 0 0 0,0 0-1 0 0,0 0 1 0 0,-1 0 0 0 0,1 0 0 0 0,0 1 0 0 0,-1-1-1 0 0,0 0 1 0 0,1 1 0 0 0,-1 0 0 0 0,0-1 0 0 0,0 1-1 0 0,0 0 1 0 0,0 0 0 0 0,0 0 0 0 0,0 0-1 0 0,-2-1-4 0 0,-5-1-26 0 0,0 1-1 0 0,-1 0 0 0 0,1 0 0 0 0,0 1 1 0 0,-1 0-1 0 0,1 1 0 0 0,0 0 0 0 0,-1 0 1 0 0,1 1-1 0 0,-1 0 0 0 0,1 1 0 0 0,0 0 1 0 0,0 1-1 0 0,0 0 0 0 0,0 0 0 0 0,0 0 1 0 0,1 1-1 0 0,-1 1 0 0 0,-4 3 27 0 0,-6 4-26 0 0,2 0 0 0 0,-1 1-1 0 0,2 1 1 0 0,0 0 0 0 0,0 1-1 0 0,2 1 1 0 0,0 1 0 0 0,-2 3 26 0 0,9-10-12 0 0,0 0 1 0 0,1 1 0 0 0,0-1 0 0 0,1 1 0 0 0,0 0 0 0 0,1 1-1 0 0,0-1 1 0 0,0 1 0 0 0,2 0 0 0 0,-1 0 0 0 0,2 0-1 0 0,-1 0 1 0 0,1 12 11 0 0,2-19-1 0 0,-1 0 0 0 0,1 0-1 0 0,0-1 1 0 0,0 1 0 0 0,0 0-1 0 0,1-1 1 0 0,-1 1 0 0 0,1-1 0 0 0,1 1-1 0 0,-1-1 1 0 0,0 0 0 0 0,1 0-1 0 0,0 0 1 0 0,0 0 0 0 0,0 0-1 0 0,0-1 1 0 0,1 0 0 0 0,-1 1-1 0 0,1-1 1 0 0,0 0 0 0 0,0-1-1 0 0,0 1 1 0 0,0-1 0 0 0,1 0 0 0 0,-1 0-1 0 0,1 0 1 0 0,-1 0 0 0 0,1-1-1 0 0,0 0 1 0 0,1 1 1 0 0,149 13-91 0 0,-133-17-227 0 0,-1 0 1 0 0,1-2 0 0 0,-1-1-1 0 0,1 0 1 0 0,-1-2 0 0 0,-1 0 0 0 0,1-1-1 0 0,-2-2 1 0 0,12-6 317 0 0,35-23-6013 0 0,-1-6-6911 0 0,-51 37 10070 0 0</inkml:trace>
  <inkml:trace contextRef="#ctx0" brushRef="#br0" timeOffset="6929.525">11101 973 7570 0 0,'0'0'2220'0'0,"0"0"-279"0"0,0 0-122 0 0,0 0-126 0 0,0 0-186 0 0,0 0-226 0 0,0 0-252 0 0,0 0-210 0 0,0 0-202 0 0,0 0-117 0 0,0 0 1 0 0,0 0 95 0 0,0 0 89 0 0,-4 12 43 0 0,-11 35-2 0 0,55-72 718 0 0,101-123-333 0 0,-75 89-1018 0 0,-64 59-81 0 0,0 0-9 0 0,-1 0-34 0 0,-1 0-30 0 0,0 0-26 0 0,3 21-91 0 0,0 29 262 0 0,-4-44-83 0 0,1 0-1 0 0,-1 0 1 0 0,2 1-1 0 0,-1-1 1 0 0,1 0 0 0 0,0 0-1 0 0,0 0 1 0 0,0-1 0 0 0,1 1-1 0 0,0 0 1 0 0,0 0-1 0 0,0-1 1 0 0,1 1 0 0 0,0-1-1 0 0,0 0 1 0 0,0 0-1 0 0,1 0 1 0 0,0 0 0 0 0,3 3-1 0 0,-2-4 27 0 0,1 1 1 0 0,0-1-1 0 0,0 0 1 0 0,0-1-1 0 0,1 0 1 0 0,-1 0-1 0 0,1 0 1 0 0,0-1-1 0 0,0 0 1 0 0,0 0-1 0 0,0 0 1 0 0,0-1-1 0 0,0 0 1 0 0,0-1-1 0 0,0 0 1 0 0,0 0-1 0 0,0 0 1 0 0,1-1-1 0 0,0 0-27 0 0,3-3 60 0 0,-1 1 0 0 0,-1-1-1 0 0,1-1 1 0 0,0 0 0 0 0,-1 0-1 0 0,0-1 1 0 0,0 0 0 0 0,-1-1-1 0 0,0 0 1 0 0,0 0 0 0 0,0-1-1 0 0,-1 0 1 0 0,0 0 0 0 0,-1-1-1 0 0,2-2-59 0 0,78-133-1296 0 0,-28 11-3460 0 0,2-13-4932 0 0,-8 19-748 0 0,-13 45 8561 0 0,-19 40 2174 0 0,9-19-217 0 0,-17 43 3858 0 0,2 2 3583 0 0,-12 20-281 0 0,0 22-4625 0 0,-14 90 808 0 0,-17 46-1927 0 0,22-89-1169 0 0,0-2-256 0 0,2-1 0 0 0,4 1 0 0 0,3 20-73 0 0,5-59-102 0 0,-1-9-1461 0 0,-4-7-2849 0 0,-17-16-8253 0 0,7 0 4233 0 0</inkml:trace>
  <inkml:trace contextRef="#ctx0" brushRef="#br0" timeOffset="7180.701">11644 597 16756 0 0,'0'0'1753'0'0,"0"0"-522"0"0,0 0-325 0 0,0 0-118 0 0,0 0-79 0 0,0 0-106 0 0,0 0-89 0 0,0 0-126 0 0,33-8-90 0 0,107-24-69 0 0,29 20 131 0 0,-88 9-779 0 0,112-3 67 0 0,-129 6-3306 0 0,-2 3-3536 0 0,-40 0-4646 0 0</inkml:trace>
  <inkml:trace contextRef="#ctx0" brushRef="#br0" timeOffset="8712.016">13046 767 4049 0 0,'0'0'2271'0'0,"0"0"-704"0"0,0 0-229 0 0,0 0 214 0 0,0 0 266 0 0,0 0 6 0 0,0 0-269 0 0,0 0-435 0 0,0 0-437 0 0,0 0-307 0 0,0 0-161 0 0,-7 9-36 0 0,-78 133 1004 0 0,79-125-1088 0 0,-2 5 9 0 0,0 0 0 0 0,2 1 0 0 0,1 0 0 0 0,1 0-1 0 0,0 0 1 0 0,1 19-104 0 0,3-40 31 0 0,-1 0 1 0 0,1-1-1 0 0,0 1 0 0 0,0-1 0 0 0,0 1 0 0 0,1 0 0 0 0,-1-1 0 0 0,0 1 0 0 0,1 0 0 0 0,-1-1 0 0 0,1 1 0 0 0,-1-1 0 0 0,1 1 0 0 0,0-1 0 0 0,-1 1 0 0 0,1-1 1 0 0,0 0-1 0 0,0 1 0 0 0,0-1 0 0 0,0 0 0 0 0,0 0 0 0 0,1 0 0 0 0,-1 0 0 0 0,0 0 0 0 0,0 0 0 0 0,1 0 0 0 0,-1 0 0 0 0,1 0 0 0 0,-1 0 0 0 0,1-1 1 0 0,-1 1-1 0 0,1-1 0 0 0,-1 1 0 0 0,1-1 0 0 0,-1 1 0 0 0,1-1 0 0 0,0 0 0 0 0,-1 0 0 0 0,1 0 0 0 0,0 0 0 0 0,-1 0 0 0 0,1 0 0 0 0,-1-1 0 0 0,1 1 0 0 0,0 0 1 0 0,-1-1-1 0 0,1 1 0 0 0,-1-1 0 0 0,1 1 0 0 0,-1-1 0 0 0,1 0 0 0 0,-1 0 0 0 0,0 0 0 0 0,2-1-31 0 0,13-12 206 0 0,0-2 1 0 0,0 0-1 0 0,-2-1 1 0 0,0 0-1 0 0,-1-1 1 0 0,-1-1-1 0 0,0 0 0 0 0,-2-1 1 0 0,6-12-207 0 0,-8 15 49 0 0,44-144 127 0 0,-50 150-190 0 0,-1-1-1 0 0,-1 1 1 0 0,0-1-1 0 0,0 1 0 0 0,-1 0 1 0 0,-1-1-1 0 0,0 1 1 0 0,0 0-1 0 0,-1 0 1 0 0,-2-5 14 0 0,4 13-24 0 0,-1 1 0 0 0,1-1 1 0 0,0 0-1 0 0,-1 1 0 0 0,0-1 0 0 0,1 1 1 0 0,-1 0-1 0 0,0-1 0 0 0,0 1 0 0 0,0 0 1 0 0,-1 0-1 0 0,1 0 0 0 0,0 1 0 0 0,-1-1 1 0 0,1 0-1 0 0,-1 1 0 0 0,0 0 1 0 0,0-1-1 0 0,1 1 0 0 0,-1 0 0 0 0,0 1 1 0 0,0-1-1 0 0,0 0 0 0 0,0 1 0 0 0,0 0 1 0 0,0-1-1 0 0,0 1 0 0 0,0 0 0 0 0,0 1 1 0 0,0-1-1 0 0,0 0 0 0 0,0 1 0 0 0,1 0 1 0 0,-1 0-1 0 0,0 0 0 0 0,0 0 1 0 0,0 0-1 0 0,1 0 0 0 0,-1 1 0 0 0,0-1 24 0 0,3 0-1 0 0,-4 1-25 0 0,0 2 1 0 0,1-1-1 0 0,-1 0 1 0 0,1 1-1 0 0,0 0 1 0 0,0-1-1 0 0,0 1 1 0 0,0 1-1 0 0,1-1 0 0 0,0 0 1 0 0,-1 1-1 0 0,1-1 1 0 0,1 1-1 0 0,-1-1 1 0 0,1 1-1 0 0,0 0 1 0 0,0 0-1 0 0,0-1 0 0 0,1 6 26 0 0,1-8 7 0 0,1 0-1 0 0,0 0 0 0 0,1 0 0 0 0,-1 0 0 0 0,0-1 1 0 0,0 1-1 0 0,1-1 0 0 0,-1 0 0 0 0,1 1 0 0 0,-1-1 0 0 0,1 0 1 0 0,0 0-1 0 0,-1-1 0 0 0,1 1 0 0 0,0-1 0 0 0,0 1 0 0 0,-1-1 1 0 0,1 0-1 0 0,0 0 0 0 0,0 0 0 0 0,0 0 0 0 0,-1 0 0 0 0,1-1 1 0 0,0 1-1 0 0,-1-1 0 0 0,1 0 0 0 0,2-1-6 0 0,99-57 546 0 0,-78 38-427 0 0,-2-1 1 0 0,0-1 0 0 0,-2-1 0 0 0,0-1 0 0 0,-2-1-1 0 0,-1-1 1 0 0,-1 0 0 0 0,-1-2 0 0 0,-2 0 0 0 0,-1-1-1 0 0,-1 0 1 0 0,6-22-120 0 0,14-52 75 0 0,-10 6-50 0 0,-15 24 111 0 0,-8 73-156 0 0,-4 28-234 0 0,-9 68 206 0 0,1 76 53 0 0,-63 706-719 0 0,50-480-351 0 0,23-371 1168 0 0,-2 1 0 0 0,0-1 0 0 0,-2-1 0 0 0,0 1 0 0 0,-2-1 0 0 0,-1 0 0 0 0,-1-1 0 0 0,-1 0 0 0 0,-1 0 0 0 0,-1-2 0 0 0,-12 17-103 0 0,23-36 41 0 0,0 0-1 0 0,-1 0 1 0 0,1 0-1 0 0,-1 0 1 0 0,0 0-1 0 0,0 0 0 0 0,0-1 1 0 0,0 1-1 0 0,0-1 1 0 0,0 0-1 0 0,0 0 0 0 0,-1 0 1 0 0,1 0-1 0 0,-1-1 1 0 0,0 1-1 0 0,0-1 0 0 0,1 0 1 0 0,-1 0-1 0 0,0 0 1 0 0,0-1-1 0 0,0 1 0 0 0,0-1 1 0 0,0 0-1 0 0,0 0 1 0 0,0 0-1 0 0,0-1 1 0 0,1 1-1 0 0,-1-1 0 0 0,0 0 1 0 0,0 0-1 0 0,0-1 1 0 0,1 1-1 0 0,-1-1 0 0 0,1 1 1 0 0,-1-1-1 0 0,1 0 1 0 0,0-1-1 0 0,-1 1 0 0 0,1 0 1 0 0,-1-2-41 0 0,-4-12 40 0 0,1 1 1 0 0,1-1 0 0 0,0 0-1 0 0,1-1 1 0 0,1 1-1 0 0,0-1 1 0 0,1 0-1 0 0,1 0 1 0 0,1 0 0 0 0,0 0-1 0 0,1 0 1 0 0,1 0-1 0 0,1 0 1 0 0,3-13-41 0 0,-2 3-22 0 0,2-1 0 0 0,0 1 0 0 0,2 0-1 0 0,1 1 1 0 0,2 0 0 0 0,0 0 0 0 0,2 1 0 0 0,0 0 0 0 0,2 1 0 0 0,15-20 22 0 0,182-211-3587 0 0,-211 255 3582 0 0,63-61-3423 0 0,-35 38-782 0 0,-8 6-807 0 0,3-2-4750 0 0</inkml:trace>
  <inkml:trace contextRef="#ctx0" brushRef="#br0" timeOffset="9465.818">374 2114 10762 0 0,'0'0'2259'0'0,"0"0"-822"0"0,0 0-332 0 0,0 0-8 0 0,0 0 111 0 0,0 0 72 0 0,0 0-68 0 0,0 0-142 0 0,0 0-258 0 0,0 0-273 0 0,0 0-156 0 0,-1 10-65 0 0,-20 142 613 0 0,13 35-2766 0 0,-14-173-3566 0 0,12-17-4662 0 0,9 0 2949 0 0</inkml:trace>
  <inkml:trace contextRef="#ctx0" brushRef="#br0" timeOffset="9642.013">311 1753 4433 0 0,'0'0'3593'0'0,"0"0"-977"0"0,0 0-311 0 0,0 0-321 0 0,0 0-351 0 0,0 0-457 0 0,0 0-352 0 0,0 0-312 0 0,0 0-400 0 0,0 0-336 0 0,0 0-176 0 0,0 0-208 0 0,0 0-272 0 0,0 0-689 0 0,-7-55-1239 0 0,14 81-1873 0 0,1-11-3337 0 0</inkml:trace>
  <inkml:trace contextRef="#ctx0" brushRef="#br0" timeOffset="10028.014">640 2626 8914 0 0,'0'0'1888'0'0,"0"0"-267"0"0,0 0 24 0 0,0 0 76 0 0,0 0-88 0 0,0 0-234 0 0,0 0-234 0 0,0 0-215 0 0,0 0-207 0 0,2-37-173 0 0,9-116-123 0 0,5 52 215 0 0,21-16 52 0 0,-7 44-439 0 0,-30 72-283 0 0,0 1 1 0 0,0 0 0 0 0,0-1 0 0 0,0 1 0 0 0,0 0 0 0 0,0-1 0 0 0,0 1-1 0 0,1-1 1 0 0,-1 1 0 0 0,0 0 0 0 0,0-1 0 0 0,0 1 0 0 0,1 0 0 0 0,-1-1 0 0 0,0 1-1 0 0,1 0 1 0 0,-1-1 0 0 0,0 1 0 0 0,0 0 0 0 0,1 0 0 0 0,-1 0 0 0 0,0-1-1 0 0,1 1 1 0 0,-1 0 0 0 0,1 0 0 0 0,-1 0 0 0 0,0 0 0 0 0,1-1 0 0 0,-1 1 0 0 0,0 0-1 0 0,1 0 1 0 0,-1 0 0 0 0,1 0 0 0 0,-1 0 0 0 0,0 0 0 0 0,1 0 0 0 0,-1 0-1 0 0,1 0 1 0 0,-1 0 0 0 0,0 0 0 0 0,1 1 0 0 0,-1-1 0 0 0,1 0 0 0 0,-1 0 0 0 0,0 0-1 0 0,1 0 1 0 0,-1 1 0 0 0,0-1 0 0 0,1 0 0 0 0,-1 0 0 0 0,0 1 0 0 0,1-1 0 0 0,-1 0-1 0 0,0 1 1 0 0,0-1 0 0 0,1 0 0 0 0,-1 1 0 0 0,0-1 0 0 0,0 0 0 0 0,0 1-1 0 0,1-1 1 0 0,-1 0 0 0 0,0 1 0 0 0,0-1 0 0 0,0 1 0 0 0,0-1 7 0 0,15 124-134 0 0,-6-16 164 0 0,-9-104-7 0 0,0 0 0 0 0,0 1 0 0 0,1-1 0 0 0,0 0-1 0 0,0 0 1 0 0,0 0 0 0 0,0 0 0 0 0,1 0 0 0 0,0 0 0 0 0,0 0 0 0 0,0 0 0 0 0,0 0 0 0 0,0-1 0 0 0,1 1 0 0 0,0-1 0 0 0,-1 0 0 0 0,1 0 0 0 0,1 0 0 0 0,-1 0 0 0 0,0 0 0 0 0,1 0 0 0 0,-1-1 0 0 0,1 0-1 0 0,0 0 1 0 0,0 0 0 0 0,-1 0 0 0 0,1-1 0 0 0,1 1 0 0 0,-1-1 0 0 0,0 0 0 0 0,0 0 0 0 0,0 0 0 0 0,1-1 0 0 0,1 0-23 0 0,-2-2 102 0 0,0 0 1 0 0,0-1-1 0 0,1 1 1 0 0,-2-1 0 0 0,1 0-1 0 0,0-1 1 0 0,0 1-1 0 0,-1-1 1 0 0,0 1-1 0 0,0-1 1 0 0,0 0-1 0 0,0 0 1 0 0,-1 0-1 0 0,1-1 1 0 0,-1 1-1 0 0,1-4-102 0 0,6-7 207 0 0,5-7-103 0 0,-2-2-1 0 0,0 1 1 0 0,-1-1 0 0 0,-2-1 0 0 0,0 0-1 0 0,-2 0 1 0 0,-1-1 0 0 0,-1 0 0 0 0,0-7-104 0 0,3-36-2626 0 0,-2 58-812 0 0,-4 10-628 0 0,1 1-3844 0 0,-3 0-1383 0 0</inkml:trace>
  <inkml:trace contextRef="#ctx0" brushRef="#br0" timeOffset="10739.008">1219 2457 11306 0 0,'0'0'1658'0'0,"0"0"14"0"0,0 0 160 0 0,0 0-4 0 0,0 0-225 0 0,0 0-281 0 0,0 0-256 0 0,0 0-245 0 0,0 0-172 0 0,0 0-134 0 0,0 0-80 0 0,0 0-34 0 0,32-7-45 0 0,95-23-38 0 0,-85 11-42 0 0,-29 6-154 0 0,-2-1-1 0 0,0 0 1 0 0,-1-1 0 0 0,0 0 0 0 0,-1 0 0 0 0,-1-1 0 0 0,6-14-122 0 0,-12 26-21 0 0,-1-1-1 0 0,0 1 1 0 0,0 0 0 0 0,0-1 0 0 0,-1 1-1 0 0,1-1 1 0 0,-1 1 0 0 0,0-1-1 0 0,0 1 1 0 0,-1-1 0 0 0,1 1-1 0 0,-1-1 1 0 0,0 1 0 0 0,0 0-1 0 0,-1-1 1 0 0,1 1 0 0 0,-1 0 0 0 0,0 0-1 0 0,0 0 1 0 0,0 0 0 0 0,-1 0-1 0 0,1 1 1 0 0,-1-1 0 0 0,0 1-1 0 0,0-1 1 0 0,0 1 0 0 0,0 0 0 0 0,-1 0-1 0 0,1 1 1 0 0,-1-1 0 0 0,0 1-1 0 0,0-1 1 0 0,0 1 0 0 0,0 0-1 0 0,0 1 1 0 0,0-1 0 0 0,0 1-1 0 0,-1 0 1 0 0,1 0 0 0 0,0 0 0 0 0,-1 0-1 0 0,-2 1 22 0 0,0 0-92 0 0,0 0 0 0 0,0 1-1 0 0,0-1 1 0 0,0 2 0 0 0,0-1-1 0 0,0 1 1 0 0,1 0 0 0 0,-1 0-1 0 0,0 1 1 0 0,1 0 0 0 0,0 0-1 0 0,-1 0 1 0 0,1 1 0 0 0,1 0-1 0 0,-1 0 1 0 0,0 1 0 0 0,1-1 0 0 0,-3 4 92 0 0,-4 6-114 0 0,0 0 0 0 0,1 1 1 0 0,1 0-1 0 0,0 1 1 0 0,1 0-1 0 0,1 0 1 0 0,1 1-1 0 0,-1 3 114 0 0,4-6-15 0 0,0 0 0 0 0,1 0 0 0 0,1-1 0 0 0,1 2 1 0 0,0-1-1 0 0,0 0 0 0 0,1 0 0 0 0,1 0 0 0 0,1 4 15 0 0,0-12 20 0 0,1 0 1 0 0,-1 0 0 0 0,1 0-1 0 0,0 0 1 0 0,0 0-1 0 0,1-1 1 0 0,0 0 0 0 0,0 0-1 0 0,0 0 1 0 0,0 0 0 0 0,1 0-1 0 0,0-1 1 0 0,0 0-1 0 0,0 0 1 0 0,1 0 0 0 0,-1-1-1 0 0,1 0 1 0 0,0 0 0 0 0,-1 0-1 0 0,1 0 1 0 0,1-1 0 0 0,-1 0-1 0 0,0-1 1 0 0,1 1-1 0 0,-1-1 1 0 0,0-1 0 0 0,1 1-1 0 0,-1-1 1 0 0,1 0 0 0 0,-1 0-1 0 0,1-1 1 0 0,2 0-21 0 0,9-2 141 0 0,1-1 1 0 0,-1 0-1 0 0,-1-1 0 0 0,1-1 1 0 0,-1-1-1 0 0,0 0 0 0 0,0-1 1 0 0,-1-1-1 0 0,0-1 0 0 0,-1 0 1 0 0,0-1-1 0 0,-1 0 1 0 0,0-2-1 0 0,0 1 0 0 0,7-11-141 0 0,0 1 128 0 0,0-1 0 0 0,-2 0 0 0 0,-1-2 0 0 0,-1 0 0 0 0,-1-1 0 0 0,-1 0 0 0 0,-1-1 0 0 0,4-16-128 0 0,-11 26 25 0 0,-2 8-19 0 0,0-1 0 0 0,-2 1 1 0 0,1-1-1 0 0,-1 0 0 0 0,0 0 0 0 0,-1 0 1 0 0,-1-1-1 0 0,1 1 0 0 0,-1 0 1 0 0,-1-1-1 0 0,-1-9-6 0 0,0 19-11 0 0,0 0 0 0 0,0 0 1 0 0,0 1-1 0 0,0-1 0 0 0,-1 0 0 0 0,1 0 0 0 0,0 1 1 0 0,-1-1-1 0 0,1 1 0 0 0,-1-1 0 0 0,1 1 1 0 0,0-1-1 0 0,-1 1 0 0 0,1 0 0 0 0,-1 0 1 0 0,1 0-1 0 0,-1 0 0 0 0,1 0 0 0 0,-1 0 1 0 0,1 0-1 0 0,-1 0 0 0 0,1 1 0 0 0,0-1 1 0 0,-1 1-1 0 0,1-1 0 0 0,-1 1 0 0 0,1-1 0 0 0,0 1 1 0 0,0 0-1 0 0,-1 0 0 0 0,1-1 0 0 0,0 1 1 0 0,0 0-1 0 0,0 0 0 0 0,0 0 0 0 0,0 0 1 0 0,0 0-1 0 0,0 1 0 0 0,0-1 0 0 0,0 0 1 0 0,0 0-1 0 0,1 1 0 0 0,-1-1 0 0 0,1 0 1 0 0,-1 1-1 0 0,1-1 11 0 0,-1 0-1 0 0,-5 6-11 0 0,-1 0 1 0 0,1 1 0 0 0,0 0-1 0 0,1 1 1 0 0,-1-1-1 0 0,2 1 1 0 0,-1 0 0 0 0,2 1-1 0 0,-1-1 1 0 0,1 0 0 0 0,0 1-1 0 0,1 0 1 0 0,0 0-1 0 0,1 0 1 0 0,-1 9 11 0 0,2-16-1 0 0,1 0 0 0 0,-1 0 1 0 0,1 0-1 0 0,-1 0 0 0 0,1-1 0 0 0,0 1 0 0 0,0 0 1 0 0,0-1-1 0 0,0 1 0 0 0,1 0 0 0 0,-1-1 0 0 0,1 0 1 0 0,0 1-1 0 0,-1-1 0 0 0,1 0 0 0 0,0 0 1 0 0,0 0-1 0 0,1 0 0 0 0,-1 0 0 0 0,0 0 0 0 0,0-1 1 0 0,1 1-1 0 0,-1-1 0 0 0,1 1 0 0 0,0-1 0 0 0,-1 0 1 0 0,1 0-1 0 0,1 0 1 0 0,89 18 115 0 0,-63-14-83 0 0,-23-4-7 0 0,1 2-1 0 0,-1-1 0 0 0,0 1 0 0 0,0 0 0 0 0,-1 1 1 0 0,1-1-1 0 0,-1 1 0 0 0,0 0 0 0 0,0 1 1 0 0,0 0-1 0 0,0 0 0 0 0,4 5-24 0 0,-7-3 42 0 0,0-1-1 0 0,0 1 1 0 0,0 1-1 0 0,-1-1 1 0 0,0 0 0 0 0,-1 0-1 0 0,1 1 1 0 0,-1-1-1 0 0,-1 1 1 0 0,0-1 0 0 0,0 1-1 0 0,0 0 1 0 0,-1-1-1 0 0,0 1 1 0 0,0-1 0 0 0,-1 1-42 0 0,-49 105 17 0 0,51-112-159 0 0,0 0 0 0 0,0-1 0 0 0,0 1 0 0 0,0 0 1 0 0,0-1-1 0 0,0 1 0 0 0,0 0 0 0 0,0-1 0 0 0,0 1 0 0 0,0 0 0 0 0,0-1 1 0 0,0 1-1 0 0,1 0 0 0 0,-1-1 0 0 0,0 1 0 0 0,1-1 0 0 0,-1 1 0 0 0,0-1 1 0 0,1 1-1 0 0,-1-1 0 0 0,0 1 0 0 0,1-1 0 0 0,-1 1 0 0 0,1-1 0 0 0,-1 1 1 0 0,1-1-1 0 0,-1 0 0 0 0,1 1 0 0 0,0-1 0 0 0,-1 0 0 0 0,1 1 0 0 0,-1-1 1 0 0,1 0-1 0 0,0 0 0 0 0,-1 1 0 0 0,1-1 0 0 0,0 0 0 0 0,-1 0 0 0 0,1 0 1 0 0,-1 0-1 0 0,1 0 0 0 0,0 0 0 0 0,-1 0 0 0 0,1 0 0 0 0,0 0 0 0 0,-1-1 1 0 0,1 1-1 0 0,0 0 0 0 0,-1 0 0 0 0,1 0 0 0 0,-1-1 0 0 0,1 1 0 0 0,0 0 1 0 0,-1-1 141 0 0,23-6-10507 0 0,-18 6 1032 0 0</inkml:trace>
  <inkml:trace contextRef="#ctx0" brushRef="#br0" timeOffset="11105.998">2482 1580 12987 0 0,'0'0'2830'0'0,"0"0"-456"0"0,0 0-531 0 0,0 0-419 0 0,0 0-341 0 0,0 0-251 0 0,0 0-192 0 0,0 0-142 0 0,0 0-93 0 0,0 0-49 0 0,0 0 0 0 0,0 0-4 0 0,0 0-5 0 0,-8 38-12 0 0,-25 119-63 0 0,10 17 377 0 0,1 27-359 0 0,12 215-281 0 0,31-308-1424 0 0,-19-103-1919 0 0,-10-13-6830 0 0,4 3 4987 0 0,0 2-2615 0 0</inkml:trace>
  <inkml:trace contextRef="#ctx0" brushRef="#br0" timeOffset="11366.784">2042 2221 15667 0 0,'0'0'1383'0'0,"0"0"-361"0"0,0 0-90 0 0,0 0 87 0 0,0 0 112 0 0,0 0-32 0 0,0 0-98 0 0,0 0-131 0 0,0 0-151 0 0,0 0-147 0 0,0 0-99 0 0,36-1-77 0 0,109-4-45 0 0,332-33 887 0 0,-461 37-2232 0 0,40 7 438 0 0,-41 3-4228 0 0,-3 6-5179 0 0,-12-11-1493 0 0</inkml:trace>
  <inkml:trace contextRef="#ctx0" brushRef="#br0" timeOffset="11533.964">2847 2376 11755 0 0,'0'0'1432'0'0,"0"0"-400"0"0,0 0-40 0 0,0 0-104 0 0,0 0-143 0 0,0 0-193 0 0,0 0-184 0 0,0 0-112 0 0,0 0-128 0 0,33 191-96 0 0,-25-176-88 0 0,-8 0-128 0 0,0-4-336 0 0,3 0-929 0 0,1-8-2199 0 0,-4 5-7971 0 0</inkml:trace>
  <inkml:trace contextRef="#ctx0" brushRef="#br0" timeOffset="11695.979">2821 2099 18540 0 0,'0'0'1560'0'0,"0"0"-439"0"0,0 0-217 0 0,0 0-336 0 0,0 0-280 0 0,0 0-184 0 0,0 0-128 0 0,0 0-168 0 0,0 0-104 0 0,0 0-144 0 0,0 0-296 0 0,0 0-385 0 0,0 0-775 0 0,0 0-1321 0 0,67-11-1960 0 0,-52 19-4809 0 0</inkml:trace>
  <inkml:trace contextRef="#ctx0" brushRef="#br0" timeOffset="12079.447">3412 2129 11210 0 0,'0'0'2710'0'0,"0"0"-280"0"0,0 0-179 0 0,0 0-286 0 0,0 0-257 0 0,0 0-276 0 0,0 0-362 0 0,0 0-333 0 0,0 0-303 0 0,0 0-231 0 0,0 0-81 0 0,0 0-30 0 0,0 0-12 0 0,-31 30-12 0 0,-100 96-26 0 0,-6 35 8 0 0,131-153-67 0 0,1 0-1 0 0,1 1 1 0 0,-1 0 0 0 0,1 0-1 0 0,1 0 1 0 0,0 0-1 0 0,0 1 1 0 0,1-1-1 0 0,0 1 1 0 0,0 0 0 0 0,1-1-1 0 0,0 1 1 0 0,1 9 17 0 0,2-16-10 0 0,-1-1 1 0 0,0 0-1 0 0,1 1 0 0 0,-1-1 1 0 0,1 0-1 0 0,0 0 1 0 0,-1 0-1 0 0,1 0 1 0 0,0 0-1 0 0,0 0 0 0 0,1-1 1 0 0,-1 1-1 0 0,0-1 1 0 0,0 1-1 0 0,1-1 1 0 0,-1 0-1 0 0,1 0 1 0 0,-1 0-1 0 0,1 0 0 0 0,0-1 1 0 0,-1 1-1 0 0,1-1 1 0 0,0 1-1 0 0,-1-1 1 0 0,1 0-1 0 0,0 0 1 0 0,-1 0-1 0 0,1 0 0 0 0,0-1 1 0 0,-1 1-1 0 0,1-1 1 0 0,0 1-1 0 0,-1-1 1 0 0,1 0-1 0 0,-1 0 1 0 0,2-1 9 0 0,15-7 13 0 0,0-1 0 0 0,-1-1 1 0 0,-1-1-1 0 0,0 0 0 0 0,0-1 1 0 0,-1-1-1 0 0,-1 0 0 0 0,-1-1 1 0 0,0-1-1 0 0,4-6-13 0 0,11-9 11 0 0,62-76 59 0 0,-81 97-83 0 0,19-9-44 0 0,-21 62 110 0 0,-7-33-50 0 0,0-1 0 0 0,1 0-1 0 0,1 1 1 0 0,-1-1 0 0 0,1 0 0 0 0,1-1-1 0 0,0 1 1 0 0,0-1 0 0 0,1 1 0 0 0,0-1 0 0 0,0 0-1 0 0,1-1 1 0 0,0 0 0 0 0,0 0 0 0 0,1 0-1 0 0,0 0 1 0 0,0-1 0 0 0,0 0 0 0 0,1-1 0 0 0,0 0-1 0 0,0 0 1 0 0,0 0 0 0 0,2-1-3 0 0,2 3 2 0 0,1-1 1 0 0,0-1-1 0 0,0 0 0 0 0,1 0 1 0 0,-1-2-1 0 0,1 0 0 0 0,0 0 1 0 0,0-1-1 0 0,0-1 0 0 0,0 0 1 0 0,0-1-1 0 0,5-1-2 0 0,27-17-1818 0 0,-33 7-1789 0 0,-5 0-3839 0 0,-4 4-4398 0 0</inkml:trace>
  <inkml:trace contextRef="#ctx0" brushRef="#br0" timeOffset="12774.203">2832 2162 0 0 0,'0'0'619'0'0,"0"0"1336"0"0,0 0 383 0 0,0 0-44 0 0,0 0-247 0 0,0 0-232 0 0,0 0-192 0 0,0 0-198 0 0,0 0-222 0 0,0 0-216 0 0,0 0-188 0 0,0 0-116 0 0,0 0-56 0 0,2-11 1469 0 0,17-7 1619 0 0,-4 2-3813 0 0,-62 52 1342 0 0,45-34-1250 0 0,-2 9-3007 0 0,18-12-6199 0 0,-3-2-2409 0 0</inkml:trace>
  <inkml:trace contextRef="#ctx0" brushRef="#br0" timeOffset="16999.937">4829 1915 0 0 0,'0'0'725'0'0,"0"0"525"0"0,0 0 370 0 0,0 0 218 0 0,0 0 121 0 0,0 0-54 0 0,12 7-208 0 0,120 49 3254 0 0,-111-50-4581 0 0,0-1 1 0 0,1-1-1 0 0,0-1 1 0 0,0-1 0 0 0,0-1-1 0 0,0-1 1 0 0,0-1-1 0 0,0 0 1 0 0,-1-2-1 0 0,1-1 1 0 0,0 0-1 0 0,-1-2 1 0 0,0 0 0 0 0,0-2-371 0 0,-14 4 86 0 0,0 0 1 0 0,0-1 0 0 0,0 0-1 0 0,-1 0 1 0 0,1-1 0 0 0,-1 1 0 0 0,-1-1-1 0 0,1-1 1 0 0,-1 1 0 0 0,0-1 0 0 0,-1 0-1 0 0,0 0 1 0 0,0 0 0 0 0,0-1 0 0 0,-1 1-1 0 0,0-1 1 0 0,0 0 0 0 0,-1 0 0 0 0,0 0-1 0 0,0 0 1 0 0,-1-1 0 0 0,0 1 0 0 0,-1 0-1 0 0,0 0 1 0 0,0-2-87 0 0,0-7 91 0 0,1 14-72 0 0,0 0-1 0 0,-1 0 1 0 0,1 0 0 0 0,-1 0 0 0 0,0 0 0 0 0,0 0-1 0 0,0 0 1 0 0,0 0 0 0 0,0 0 0 0 0,-1 0 0 0 0,0 0 0 0 0,1 1-1 0 0,-1-1 1 0 0,0 0 0 0 0,0 0 0 0 0,-1 0 0 0 0,1 1-1 0 0,0-1 1 0 0,-1 0 0 0 0,0 1 0 0 0,0 0 0 0 0,0-1 0 0 0,0 1-1 0 0,0 0 1 0 0,0 0 0 0 0,0 0 0 0 0,-1-1-19 0 0,1 3 2 0 0,-1-1 1 0 0,1 0-1 0 0,0 0 1 0 0,0 1-1 0 0,0-1 0 0 0,-1 1 1 0 0,1 0-1 0 0,0 0 1 0 0,-1 0-1 0 0,1 0 1 0 0,0 0-1 0 0,-1 0 1 0 0,1 0-1 0 0,0 1 1 0 0,0-1-1 0 0,-1 1 0 0 0,1 0 1 0 0,0 0-1 0 0,0 0 1 0 0,0 0-1 0 0,0 0 1 0 0,0 0-1 0 0,0 0 1 0 0,0 1-1 0 0,0-1 1 0 0,1 1-1 0 0,-1-1 1 0 0,0 1-1 0 0,1 0 0 0 0,-1-1 1 0 0,1 1-1 0 0,0 0 1 0 0,0 0-1 0 0,-1 0 1 0 0,1 0-1 0 0,1 0 1 0 0,-1 1-1 0 0,0-1 1 0 0,0 0-1 0 0,1 0 0 0 0,-1 1 1 0 0,1-1-1 0 0,0 0 1 0 0,0 1-3 0 0,-48 209 333 0 0,37-73 17 0 0,5 0-1 0 0,8 25-349 0 0,-1-42 157 0 0,2 26 31 0 0,0-68-94 0 0,-3 0 0 0 0,-3 0 0 0 0,-5 12-94 0 0,3-64 27 0 0,-1-1 0 0 0,-1 0 1 0 0,-1-1-1 0 0,-1 0 0 0 0,-1 0 0 0 0,-2-1 1 0 0,-8 15-28 0 0,15-32-4 0 0,0 0 0 0 0,-1 0 0 0 0,1-1 0 0 0,-2 0 1 0 0,1 0-1 0 0,-1 0 0 0 0,0-1 0 0 0,0 0 1 0 0,0 0-1 0 0,-1-1 0 0 0,0 0 0 0 0,0 0 1 0 0,-1-1-1 0 0,1 0 0 0 0,-1-1 0 0 0,0 0 0 0 0,0 0 1 0 0,0 0-1 0 0,0-2 0 0 0,-1 1 0 0 0,1-1 1 0 0,0 0-1 0 0,-4-1 4 0 0,9 0-6 0 0,1-1 0 0 0,0 0-1 0 0,0 0 1 0 0,0-1 0 0 0,-1 1 0 0 0,1-1 0 0 0,0 1 0 0 0,1-1 0 0 0,-1 0 0 0 0,0 0-1 0 0,0 0 1 0 0,1 0 0 0 0,-1-1 0 0 0,1 1 0 0 0,0-1 0 0 0,0 0 0 0 0,0 1-1 0 0,0-1 1 0 0,0 0 0 0 0,1 0 0 0 0,-1 0 0 0 0,1 0 0 0 0,0-1 0 0 0,0 1 0 0 0,0 0-1 0 0,0-1 7 0 0,-16-93-163 0 0,17 71 160 0 0,2 0-1 0 0,1 1 1 0 0,0-1 0 0 0,2 1-1 0 0,1 0 1 0 0,1 0 0 0 0,1 0-1 0 0,2 1 1 0 0,0 1 0 0 0,1-1-1 0 0,1 2 1 0 0,6-8 3 0 0,109-134-38 0 0,-81 114 61 0 0,-38 40-52 0 0,2 1 0 0 0,-1 0 1 0 0,1 0-1 0 0,1 1 0 0 0,-1 0 0 0 0,1 1 0 0 0,1 0 0 0 0,-1 1 0 0 0,1 1 0 0 0,0-1 0 0 0,10-1 29 0 0,54 4-5880 0 0,-26 4-4444 0 0,-36-4 5407 0 0,0 3 963 0 0</inkml:trace>
  <inkml:trace contextRef="#ctx0" brushRef="#br0" timeOffset="17281.324">5686 2416 7618 0 0,'0'0'2928'0'0,"0"0"-718"0"0,0 0-506 0 0,0 0-241 0 0,0 0-212 0 0,0 0-134 0 0,0 0-73 0 0,0 0-79 0 0,0 0-96 0 0,0 0-121 0 0,0 0-136 0 0,-27 36-123 0 0,-80 111-98 0 0,104-144-362 0 0,0 0 0 0 0,0 0 1 0 0,0 1-1 0 0,1-1 0 0 0,-1 1 0 0 0,1-1 0 0 0,0 1 0 0 0,0 0 1 0 0,0 0-1 0 0,0 0 0 0 0,1 0 0 0 0,0 0 0 0 0,0 0 1 0 0,0 0-1 0 0,0 1 0 0 0,0-1 0 0 0,1 0 0 0 0,0 2-29 0 0,1 5 120 0 0,-2-6-75 0 0,0-1 0 0 0,1 1 0 0 0,0-1 0 0 0,0 1 0 0 0,0-1 0 0 0,0 1-1 0 0,1-1 1 0 0,0 0 0 0 0,0 1 0 0 0,0-1 0 0 0,0 0 0 0 0,1 1 0 0 0,-1-1-1 0 0,1 0 1 0 0,0 0 0 0 0,1 0 0 0 0,-1 0 0 0 0,1-1 0 0 0,-1 1-1 0 0,1-1 1 0 0,0 1 0 0 0,0-1 0 0 0,1 0 0 0 0,-1 0 0 0 0,1 0 0 0 0,-1-1-1 0 0,1 1 1 0 0,0-1 0 0 0,0 0 0 0 0,0 0 0 0 0,0-1 0 0 0,0 1-1 0 0,1-1 1 0 0,-1 1 0 0 0,2-1-45 0 0,1-1 62 0 0,1 1 0 0 0,0-2 0 0 0,-1 1-1 0 0,1-1 1 0 0,0 0 0 0 0,-1 0 0 0 0,1-1-1 0 0,-1 0 1 0 0,0-1 0 0 0,0 1 0 0 0,0-1 0 0 0,0-1-1 0 0,0 1 1 0 0,0-1 0 0 0,-1-1 0 0 0,0 1 0 0 0,0-1-1 0 0,0 0 1 0 0,0 0 0 0 0,-1-1 0 0 0,4-4-62 0 0,-2 4 27 0 0,-1 0 0 0 0,0-1 1 0 0,0 1-1 0 0,-1-1 0 0 0,0 0 0 0 0,0-1 1 0 0,-1 0-1 0 0,0 1 0 0 0,0-1 1 0 0,0-1-1 0 0,-1 1 0 0 0,-1 0 0 0 0,1-1 1 0 0,-1 1-1 0 0,-1-1 0 0 0,0 0 1 0 0,0 0-1 0 0,0 1 0 0 0,-1-1 0 0 0,-1 0 1 0 0,1 0-1 0 0,-2 0 0 0 0,1 1 1 0 0,-2-6-28 0 0,0 7-32 0 0,0 1 0 0 0,-1 0 0 0 0,1 0 0 0 0,-1 0 0 0 0,0 1 0 0 0,-1-1 0 0 0,1 1 0 0 0,-1 0 0 0 0,0 0 0 0 0,0 1 0 0 0,-1 0 1 0 0,1 0-1 0 0,-1 0 0 0 0,0 0 0 0 0,-4-1 32 0 0,-63-9-3810 0 0,53 33-1686 0 0,9 10-3859 0 0,9-24 6423 0 0,1 4-2573 0 0</inkml:trace>
  <inkml:trace contextRef="#ctx0" brushRef="#br0" timeOffset="17547.356">6022 2718 5889 0 0,'0'0'2633'0'0,"0"0"-481"0"0,0 0-243 0 0,0 0-62 0 0,0 0-76 0 0,0 0-114 0 0,0 0-154 0 0,0 0-200 0 0,0 0-209 0 0,0 0-175 0 0,0 0-103 0 0,0 0-61 0 0,0 0-74 0 0,-3 5-73 0 0,1-1-559 0 0,2-4-29 0 0,0 1-1 0 0,0-1 1 0 0,0 1 0 0 0,0-1-1 0 0,0 1 1 0 0,0-1 0 0 0,0 1-1 0 0,0-1 1 0 0,-1 1 0 0 0,1-1 0 0 0,0 1-1 0 0,0-1 1 0 0,-1 1 0 0 0,1-1-1 0 0,0 1 1 0 0,-1-1 0 0 0,1 1-1 0 0,0-1 1 0 0,-1 0 0 0 0,1 1 0 0 0,-1-1-1 0 0,1 0 1 0 0,0 1 0 0 0,-1-1-1 0 0,1 0 1 0 0,-1 0 0 0 0,1 1-1 0 0,-1-1 1 0 0,1 0 0 0 0,-1 0 0 0 0,1 0-1 0 0,-1 0 1 0 0,1 0 0 0 0,-1 0-1 0 0,0 0 1 0 0,1 0 0 0 0,-1 0-1 0 0,1 0 1 0 0,-1 0 0 0 0,1 0 0 0 0,-1 0-1 0 0,1 0 1 0 0,-1 0 0 0 0,1 0-1 0 0,-1-1 1 0 0,1 1 0 0 0,-1 0-1 0 0,1 0 1 0 0,-1-1 0 0 0,1 1 0 0 0,-1 0-1 0 0,1-1 1 0 0,0 1 0 0 0,-1 0-1 0 0,1-1 1 0 0,-1 1 0 0 0,1-1-1 0 0,0 1 1 0 0,0 0 0 0 0,-1-1 0 0 0,1 1-1 0 0,0-1 1 0 0,0 1 0 0 0,-1-1-1 0 0,1 1 1 0 0,0-1 0 0 0,0 0-20 0 0,-12-78 1006 0 0,12 63-936 0 0,18-106 246 0 0,39 0-253 0 0,-45 104-121 0 0,-3 3-175 0 0,0 0 0 0 0,2 1 1 0 0,-1 0-1 0 0,2 1 0 0 0,0 0 0 0 0,0 1 0 0 0,1 0 0 0 0,13-8 233 0 0,10 9-3324 0 0,-12 10-5878 0 0,-19 1-2688 0 0</inkml:trace>
  <inkml:trace contextRef="#ctx0" brushRef="#br0" timeOffset="19732.497">7255 2357 0 0 0,'0'0'221'0'0,"0"0"900"0"0,0 0 451 0 0,0 0 351 0 0,0 0 364 0 0,0 0 54 0 0,0 0-173 0 0,0 0-266 0 0,0 0-370 0 0,0 0-332 0 0,0 0-245 0 0,0 0-177 0 0,-22-5-122 0 0,-67-13-85 0 0,86 17-528 0 0,1 1 1 0 0,-1-1-1 0 0,0 1 0 0 0,1-1 1 0 0,-1 1-1 0 0,0 0 1 0 0,1 0-1 0 0,-1 0 1 0 0,0 1-1 0 0,0-1 0 0 0,1 1 1 0 0,-1-1-1 0 0,1 1 1 0 0,-1 0-1 0 0,0 0 0 0 0,1 0 1 0 0,0 0-1 0 0,-1 1 1 0 0,1-1-1 0 0,0 1 1 0 0,-1-1-1 0 0,1 1 0 0 0,0 0 1 0 0,0 0-1 0 0,1 0 1 0 0,-3 1-44 0 0,-1 4 127 0 0,-3-1-24 0 0,1 1 0 0 0,0 0-1 0 0,0 1 1 0 0,1-1 0 0 0,0 1 0 0 0,1 1-1 0 0,0-1 1 0 0,0 1 0 0 0,0 0 0 0 0,1 0 0 0 0,1 0-1 0 0,-1 1 1 0 0,2-1 0 0 0,-1 1 0 0 0,1 1-103 0 0,1-1 87 0 0,4 88 452 0 0,-2-95-506 0 0,0 0 1 0 0,1 0 0 0 0,-1 0 0 0 0,0 0-1 0 0,1 0 1 0 0,0 0 0 0 0,-1 0 0 0 0,1-1-1 0 0,0 1 1 0 0,1-1 0 0 0,-1 1-1 0 0,0-1 1 0 0,1 0 0 0 0,-1 0 0 0 0,1 0-1 0 0,0 0 1 0 0,0 0 0 0 0,-1 0 0 0 0,1-1-1 0 0,0 0 1 0 0,1 1 0 0 0,-1-1 0 0 0,0 0-1 0 0,0-1 1 0 0,0 1 0 0 0,1 0 0 0 0,-1-1-1 0 0,0 0 1 0 0,1 0-34 0 0,8-1 102 0 0,-1-1 0 0 0,0 0 0 0 0,0-1 0 0 0,0 0 0 0 0,0-1 0 0 0,0 0 0 0 0,-1-1 0 0 0,0 0 0 0 0,0-1 0 0 0,0 0 0 0 0,0 0 0 0 0,-1-1 0 0 0,0 0 0 0 0,-1-1 0 0 0,0 0 0 0 0,0 0 0 0 0,0-1 0 0 0,-1 0 0 0 0,-1 0 0 0 0,1-1 0 0 0,-1 0-102 0 0,16-20 151 0 0,-2 0 0 0 0,-1-2 0 0 0,-1 0 0 0 0,-2 0 0 0 0,8-25-151 0 0,-2 116 128 0 0,15 147 106 0 0,-3 15-126 0 0,-20 59 86 0 0,-13-264-192 0 0,0 1-1 0 0,-1 0 1 0 0,-1 0 0 0 0,-1-1 0 0 0,-1 1 0 0 0,0-1 0 0 0,-1 1-1 0 0,0-1 1 0 0,-2 0 0 0 0,0 0 0 0 0,0-1 0 0 0,-2 0 0 0 0,0 0-1 0 0,-1-1 1 0 0,0 0 0 0 0,-10 11-2 0 0,8-13 2 0 0,7-7-1 0 0,-1 0 0 0 0,1 0 0 0 0,-1 0 0 0 0,0 0 0 0 0,0-1 0 0 0,0 0 0 0 0,0 0 0 0 0,-1-1 0 0 0,0 0 0 0 0,0 1 0 0 0,0-2 0 0 0,0 1 0 0 0,0-1 0 0 0,0 0 0 0 0,-1 0 0 0 0,1-1 0 0 0,-1 0 0 0 0,1 0 0 0 0,-2 0-1 0 0,5-3-5 0 0,0 0-1 0 0,0 0 1 0 0,0 0-1 0 0,1 0 1 0 0,-1 0-1 0 0,1-1 1 0 0,-1 1-1 0 0,1-1 1 0 0,0 0-1 0 0,0 1 1 0 0,0-1-1 0 0,0 0 1 0 0,0 0-1 0 0,1-1 0 0 0,-1 1 1 0 0,1 0-1 0 0,0 0 1 0 0,0-1-1 0 0,0 1 1 0 0,0-1-1 0 0,1 1 1 0 0,-1-1-1 0 0,1 1 1 0 0,0-1-1 0 0,0 1 1 0 0,0-1-1 0 0,1 1 1 0 0,-1-1-1 0 0,1 1 0 0 0,0-2 7 0 0,-1 3-2 0 0,0-20-6 0 0,1 0 0 0 0,1 0 0 0 0,1 1 1 0 0,1-1-1 0 0,1 0 0 0 0,0 1 0 0 0,2 0 0 0 0,0 1 0 0 0,5-8 7 0 0,9-9-23 0 0,2 1 0 0 0,1 0-1 0 0,2 2 1 0 0,1 1 0 0 0,2 1-1 0 0,1 1 1 0 0,1 2 0 0 0,22-15 23 0 0,55-57 86 0 0,61-52-34 0 0,-152 139-45 0 0,-1-1 0 0 0,-1 0-1 0 0,-1-1 1 0 0,0-1 0 0 0,-1 0-1 0 0,0 0 1 0 0,-2-2 0 0 0,5-10-7 0 0,-8-48 12 0 0,-10 74-20 0 0,0 0 0 0 0,0 0 0 0 0,0 0 0 0 0,-1 0 0 0 0,1 1 0 0 0,-1-1 0 0 0,0 1 0 0 0,1 0 0 0 0,-1 0 0 0 0,0 0 0 0 0,0 0 0 0 0,0 0 0 0 0,-1 1 0 0 0,1-1 0 0 0,0 1 0 0 0,-1 0 0 0 0,1 0 0 0 0,-1 0 1 0 0,1 0-1 0 0,-1 1 0 0 0,1-1 0 0 0,-1 1 0 0 0,1 0 0 0 0,-1 0 0 0 0,1 0 0 0 0,-1 1 0 0 0,0-1 0 0 0,1 1 0 0 0,-1 0 0 0 0,1 0 0 0 0,0 0 0 0 0,-1 0 0 0 0,-1 2 8 0 0,-11 5-20 0 0,1 2 0 0 0,0 0 0 0 0,1 0 0 0 0,-1 1 0 0 0,2 1-1 0 0,0 0 1 0 0,0 1 0 0 0,2 1 0 0 0,-1 0 0 0 0,2 0 0 0 0,0 1 0 0 0,0 0 0 0 0,-5 14 20 0 0,8-13 0 0 0,1-1 1 0 0,0 1 0 0 0,2 1 0 0 0,0-1-1 0 0,0 1 1 0 0,2 0 0 0 0,0 0-1 0 0,1 0 1 0 0,0 0 0 0 0,1 0 0 0 0,3 10-1 0 0,-2-21 6 0 0,0 0-1 0 0,1 0 1 0 0,0 0 0 0 0,0 0 0 0 0,0 0 0 0 0,1-1 0 0 0,0 1-1 0 0,0-1 1 0 0,1 0 0 0 0,-1 0 0 0 0,1 0 0 0 0,0 0 0 0 0,0-1-1 0 0,1 0 1 0 0,-1 1 0 0 0,1-1 0 0 0,0-1 0 0 0,0 1 0 0 0,0-1-1 0 0,1 0 1 0 0,-1 0 0 0 0,1-1 0 0 0,0 1 0 0 0,0-1 0 0 0,-1-1-1 0 0,1 1 1 0 0,0-1 0 0 0,1 0 0 0 0,0 0-6 0 0,6 0 27 0 0,0-1 0 0 0,0 0 0 0 0,1-1-1 0 0,-1 0 1 0 0,0-1 0 0 0,0 0 0 0 0,0-1 0 0 0,-1-1 0 0 0,1 0 0 0 0,-1-1-1 0 0,0 0 1 0 0,0-1 0 0 0,0 0 0 0 0,-1-1 0 0 0,9-7-27 0 0,219-148 129 0 0,-11 5-116 0 0,-153 126-97 0 0,-91 46 170 0 0,-208 107 194 0 0,195-104-239 0 0,17-11-36 0 0,-1 0 0 0 0,2 0 0 0 0,-1 2-1 0 0,1-1 1 0 0,1 2 0 0 0,-1-1 0 0 0,2 1 0 0 0,-1 1-1 0 0,1 0 1 0 0,-6 10-5 0 0,-14 38-8 0 0,26-45 3 0 0,1-10 2 0 0,0-1 0 0 0,1 0 0 0 0,-1 1 0 0 0,1 0 0 0 0,0-1-1 0 0,0 1 1 0 0,0 0 0 0 0,0-1 0 0 0,1 1 0 0 0,-1 0-1 0 0,1 0 1 0 0,0-1 0 0 0,0 1 0 0 0,1 0 0 0 0,-1 0 0 0 0,1 0-1 0 0,0-1 1 0 0,0 1 0 0 0,0 0 0 0 0,0-1 0 0 0,1 1 0 0 0,-1-1-1 0 0,1 1 1 0 0,0-1 0 0 0,0 0 0 0 0,0 0 0 0 0,0 0 0 0 0,1 0-1 0 0,-1 0 1 0 0,1 0 0 0 0,0-1 0 0 0,0 1 0 0 0,0-1 0 0 0,0 0-1 0 0,0 0 1 0 0,0 0 0 0 0,1 0 0 0 0,1 0 3 0 0,2 0 4 0 0,1-2 0 0 0,0 1 1 0 0,-1-1-1 0 0,1 0 0 0 0,0 0 0 0 0,-1-1 1 0 0,1 0-1 0 0,-1 0 0 0 0,1-1 0 0 0,-1 0 1 0 0,0-1-1 0 0,0 1 0 0 0,1-1 1 0 0,0-1-6 0 0,13-9 28 0 0,1-1-1 0 0,-2-1 0 0 0,0 0 0 0 0,0-2 0 0 0,-2 0 0 0 0,2-4-26 0 0,13-10 3 0 0,95-126 46 0 0,-112 135-141 0 0,-20 33-25 0 0,-1 1 100 0 0,0 1 1 0 0,1 0-1 0 0,1-1 1 0 0,0 1-1 0 0,0 1 1 0 0,1-1-1 0 0,1 0 1 0 0,1 0 0 0 0,0 13 16 0 0,0-23-2 0 0,0-1 1 0 0,1 1 0 0 0,-1 0-1 0 0,0-1 1 0 0,1 1 0 0 0,0-1 0 0 0,0 1-1 0 0,0-1 1 0 0,0 1 0 0 0,0-1 0 0 0,0 0-1 0 0,1 1 1 0 0,-1-1 0 0 0,1 0 0 0 0,-1 0-1 0 0,1 0 1 0 0,0 0 0 0 0,0 0 0 0 0,0 0-1 0 0,0-1 1 0 0,0 1 0 0 0,0-1-1 0 0,1 1 1 0 0,-1-1 0 0 0,0 0 0 0 0,1 0-1 0 0,-1 0 1 0 0,1 0 0 0 0,-1 0 0 0 0,1-1-1 0 0,0 1 1 0 0,-1-1 0 0 0,3 1 1 0 0,2 0-3 0 0,1-1-1 0 0,-1 1 1 0 0,0-1 0 0 0,0-1-1 0 0,0 1 1 0 0,1-1 0 0 0,-1 0-1 0 0,0-1 1 0 0,0 0 0 0 0,0 0-1 0 0,0 0 1 0 0,2-2 3 0 0,143-112 162 0 0,-84 41-58 0 0,-50 56-97 0 0,-2-1 1 0 0,0-1-1 0 0,-2 0 1 0 0,0-1 0 0 0,-1-1-1 0 0,-2 0 1 0 0,3-8-8 0 0,-11 25-2 0 0,-1 0 0 0 0,0 0 0 0 0,0-1 1 0 0,-1 1-1 0 0,1-1 0 0 0,-1 1 0 0 0,-1-1 0 0 0,1 0 1 0 0,-1 1-1 0 0,0-1 0 0 0,-1 0 0 0 0,0 1 0 0 0,0-1 1 0 0,-1-4 1 0 0,-1 9-10 0 0,1 0 1 0 0,-1 0 0 0 0,1 0-1 0 0,-1 0 1 0 0,0 1 0 0 0,0-1-1 0 0,0 1 1 0 0,0 0 0 0 0,0 0 0 0 0,0 0-1 0 0,0 0 1 0 0,0 0 0 0 0,0 1-1 0 0,0-1 1 0 0,-1 1 0 0 0,1 0-1 0 0,0 0 1 0 0,0 0 0 0 0,0 1 0 0 0,-1-1-1 0 0,1 1 1 0 0,0-1 0 0 0,0 1-1 0 0,0 0 1 0 0,0 0 0 0 0,0 1 0 0 0,0-1-1 0 0,0 1 1 0 0,1-1 0 0 0,-1 1-1 0 0,0 0 1 0 0,1 0 0 0 0,-1 0-1 0 0,1 0 1 0 0,0 1 0 0 0,-1 0 9 0 0,-6 3-12 0 0,1 0 1 0 0,0 0-1 0 0,0 1 1 0 0,0 0 0 0 0,1 0-1 0 0,0 0 1 0 0,1 1-1 0 0,-1 1 1 0 0,2-1-1 0 0,-1 1 1 0 0,1 0 0 0 0,0 0-1 0 0,1 0 1 0 0,0 1-1 0 0,1-1 1 0 0,0 1-1 0 0,0 0 1 0 0,1 0-1 0 0,0 7 12 0 0,4-12-2 0 0,0-1 0 0 0,1 1-1 0 0,-1-1 1 0 0,1 0 0 0 0,0 0-1 0 0,1 0 1 0 0,-1 0-1 0 0,1 0 1 0 0,0-1 0 0 0,0 1-1 0 0,0-1 1 0 0,0 0-1 0 0,0 0 1 0 0,1-1 0 0 0,-1 1-1 0 0,1-1 1 0 0,0 0-1 0 0,-1 0 1 0 0,1-1 0 0 0,0 0-1 0 0,0 1 1 0 0,0-2 0 0 0,4 2 2 0 0,10 4 5 0 0,-10-4 15 0 0,1 1-1 0 0,-1 0 0 0 0,0 0 1 0 0,0 1-1 0 0,-1 1 1 0 0,1-1-1 0 0,-1 1 1 0 0,0 1-1 0 0,0-1 1 0 0,0 1-1 0 0,-1 1 1 0 0,0 0-1 0 0,0 0 0 0 0,-1 0 1 0 0,0 0-1 0 0,0 1 1 0 0,0 2-20 0 0,13 60 389 0 0,-32 36 25 0 0,1-27-744 0 0,31-72-3821 0 0,-2-11-5461 0 0,-9 0-2536 0 0</inkml:trace>
  <inkml:trace contextRef="#ctx0" brushRef="#br0" timeOffset="20879.546">10075 2471 0 0 0,'0'0'2314'0'0,"0"0"-495"0"0,0 0-47 0 0,0 0 183 0 0,0 0 194 0 0,0 0-38 0 0,0 0-225 0 0,0 0-283 0 0,0 0-330 0 0,0 0-285 0 0,0 0-193 0 0,0 0-148 0 0,0 0-83 0 0,-15 2-46 0 0,-49 8-28 0 0,62-10-454 0 0,0 1-1 0 0,0-1 0 0 0,0 1 0 0 0,0 0 0 0 0,0-1 0 0 0,0 1 0 0 0,0 0 0 0 0,1 0 1 0 0,-1 0-1 0 0,0 0 0 0 0,1 1 0 0 0,-1-1 0 0 0,1 0 0 0 0,-1 1 0 0 0,1-1 0 0 0,0 1 0 0 0,-1-1 1 0 0,1 1-1 0 0,0 0 0 0 0,0-1 0 0 0,0 1 0 0 0,0 0 0 0 0,1 0 0 0 0,-1 0 0 0 0,0 0 0 0 0,1 0 1 0 0,-1 0-1 0 0,1 1-35 0 0,-5 12 227 0 0,-4 6-58 0 0,1 1 0 0 0,1 0-1 0 0,0 0 1 0 0,2 1 0 0 0,1-1 0 0 0,1 1-1 0 0,1 0 1 0 0,0 15-169 0 0,2-35 43 0 0,0 0 1 0 0,1 1-1 0 0,-1-1 0 0 0,1 0 1 0 0,0 0-1 0 0,0 1 0 0 0,0-1 0 0 0,0 0 1 0 0,0 0-1 0 0,1 0 0 0 0,0 0 1 0 0,-1 0-1 0 0,1-1 0 0 0,0 1 1 0 0,0 0-1 0 0,0-1 0 0 0,1 1 0 0 0,-1-1 1 0 0,1 0-1 0 0,-1 0 0 0 0,1 0 1 0 0,0 0-1 0 0,0 0 0 0 0,0-1 1 0 0,0 1-1 0 0,0-1 0 0 0,0 0 0 0 0,0 0 1 0 0,0 0-1 0 0,0 0 0 0 0,1 0 1 0 0,-1-1-1 0 0,0 0 0 0 0,1 1 1 0 0,-1-1-1 0 0,0-1 0 0 0,1 1 0 0 0,-1 0 1 0 0,0-1-1 0 0,1 1 0 0 0,-1-1 1 0 0,0 0-1 0 0,0 0 0 0 0,0 0 1 0 0,0-1-1 0 0,0 1 0 0 0,0-1 0 0 0,0 0 1 0 0,2-1-44 0 0,16-12 105 0 0,-2-1 0 0 0,1-1 0 0 0,-2-1-1 0 0,-1 0 1 0 0,0-1 0 0 0,-1-1 0 0 0,-1-1 0 0 0,-1 0 0 0 0,-1-1 0 0 0,0 0 0 0 0,-2-1 0 0 0,3-10-105 0 0,-11 28-23 0 0,-1 0 1 0 0,0 0 0 0 0,0 0 0 0 0,0 0-1 0 0,-1-1 1 0 0,1 1 0 0 0,-1 0-1 0 0,0-1 1 0 0,-1 1 0 0 0,0-1-1 0 0,1 1 1 0 0,-2-1 0 0 0,1 1-1 0 0,-1-1 1 0 0,0 1 0 0 0,0-1 0 0 0,0 1-1 0 0,-1 0 1 0 0,1 0 0 0 0,-1 0-1 0 0,-1 0 1 0 0,1 0 0 0 0,-1 0-1 0 0,0 0 1 0 0,0 1 0 0 0,0-1-1 0 0,0 1 1 0 0,-1 0 0 0 0,0 0-1 0 0,0 0 1 0 0,0 1 0 0 0,0-1 0 0 0,-1 1-1 0 0,1 0 1 0 0,-1 0 0 0 0,0 1-1 0 0,0-1 1 0 0,0 1 0 0 0,0 0-1 0 0,0 0 1 0 0,0 1 0 0 0,-1 0-1 0 0,1 0 1 0 0,-2 0 22 0 0,1 0-60 0 0,0 1 0 0 0,0 0 0 0 0,0 0 0 0 0,0 1 0 0 0,0 0 0 0 0,1 0 0 0 0,-1 0 0 0 0,0 1 0 0 0,0-1 0 0 0,1 1-1 0 0,-1 1 1 0 0,1-1 0 0 0,0 1 0 0 0,0 0 0 0 0,0 0 0 0 0,0 1 0 0 0,0-1 0 0 0,1 1 0 0 0,-1 0 0 0 0,1 0 0 0 0,0 1 0 0 0,1-1 0 0 0,-1 1 0 0 0,0 1 60 0 0,4-5-2 0 0,1 0 1 0 0,-1 0 0 0 0,1 0 0 0 0,0 0 0 0 0,-1 0 0 0 0,1 0-1 0 0,0 0 1 0 0,0-1 0 0 0,-1 1 0 0 0,1 0 0 0 0,0-1 0 0 0,0 1 0 0 0,0 0-1 0 0,0-1 1 0 0,0 1 0 0 0,0-1 0 0 0,0 0 0 0 0,0 1 0 0 0,0-1 0 0 0,0 0-1 0 0,0 1 1 0 0,0-1 0 0 0,0 0 0 0 0,0 0 0 0 0,0 0 0 0 0,1 0-1 0 0,-1 0 1 0 0,0 0 0 0 0,0 0 0 0 0,0-1 0 0 0,0 1 0 0 0,0 0 0 0 0,0-1-1 0 0,0 1 1 0 0,0 0 0 0 0,1-1 1 0 0,2 1 32 0 0,5-2 34 0 0,0 0 0 0 0,0-1-1 0 0,0 0 1 0 0,0 0 0 0 0,-1 0-1 0 0,1-1 1 0 0,-1-1 0 0 0,0 1-1 0 0,0-2 1 0 0,-1 1 0 0 0,1-1-1 0 0,3-4-65 0 0,104-89 695 0 0,-31 7-267 0 0,-11 3-217 0 0,-24-20-98 0 0,-35 38-30 0 0,34 440-532 0 0,-29-97 409 0 0,-12 95 40 0 0,-34-88 41 0 0,-6-120-2 0 0,-32 28 66 0 0,51-159-99 0 0,14-29 6 0 0,0 1-1 0 0,0 0 1 0 0,0-1 0 0 0,0 1 0 0 0,-1 0 0 0 0,1-1 0 0 0,0 1-1 0 0,0 0 1 0 0,0-1 0 0 0,0 1 0 0 0,0 0 0 0 0,-1 0-1 0 0,1-1 1 0 0,0 1 0 0 0,0 0 0 0 0,0 0 0 0 0,-1-1-1 0 0,1 1 1 0 0,0 0 0 0 0,-1 0 0 0 0,1 0 0 0 0,0-1-1 0 0,0 1 1 0 0,-1 0 0 0 0,1 0 0 0 0,0 0 0 0 0,-1 0-1 0 0,1 0 1 0 0,0 0 0 0 0,-1 0 0 0 0,1 0 0 0 0,0-1-1 0 0,-1 1 1 0 0,1 0 0 0 0,0 0 0 0 0,-1 1 0 0 0,1-1 0 0 0,0 0-1 0 0,-1 0 1 0 0,1 0 0 0 0,0 0 0 0 0,-1 0 0 0 0,1 0-1 0 0,0 0 1 0 0,0 0 0 0 0,-1 1 0 0 0,1-1 0 0 0,0 0-1 0 0,-1 0 1 0 0,1 0 0 0 0,0 1 0 0 0,0-1 0 0 0,0 0-1 0 0,-1 0 1 0 0,1 1 0 0 0,0-1 0 0 0,0 0 0 0 0,0 0-1 0 0,-1 1 1 0 0,1-1 0 0 0,0 0 0 0 0,0 1 0 0 0,0-1-1 0 0,0 0-11 0 0,-4-51 11 0 0,3-1 0 0 0,2 0 0 0 0,2 0 0 0 0,3 0 0 0 0,2 1-1 0 0,2 0 1 0 0,2 1 0 0 0,3 0 0 0 0,6-13-11 0 0,-9 24-712 0 0,1 0 0 0 0,2 1 0 0 0,2 1 0 0 0,2 0 0 0 0,0 2 0 0 0,9-10 712 0 0,-25 41-295 0 0,31-40-4338 0 0,-10 19-4072 0 0,-14 14-656 0 0</inkml:trace>
  <inkml:trace contextRef="#ctx0" brushRef="#br0" timeOffset="21716.007">11323 2633 392 0 0,'0'0'3089'0'0,"0"0"-1193"0"0,0 0-449 0 0,0 0-33 0 0,0 0 51 0 0,0 0 16 0 0,0 0-94 0 0,0 0-150 0 0,0 0-203 0 0,0 0-233 0 0,0 0-185 0 0,0 0-99 0 0,0 0-40 0 0,1 36-32 0 0,4 112-26 0 0,3 3 716 0 0,0-63 878 0 0,-8-87-1555 0 0,0-1 82 0 0,0 0 63 0 0,0 0 47 0 0,0-9 605 0 0,33-196 58 0 0,15 68-1077 0 0,18 6-105 0 0,-41 89-81 0 0,-18 27-38 0 0,1 0-1 0 0,1 1 1 0 0,0 0-1 0 0,1 1 0 0 0,1 0 1 0 0,0 0-1 0 0,1 1 0 0 0,3-2-11 0 0,8-6-52 0 0,-14 43-245 0 0,5 72-1678 0 0,15-45-1782 0 0,23-24-3845 0 0,-7-21-1464 0 0,-35-5 5223 0 0</inkml:trace>
  <inkml:trace contextRef="#ctx0" brushRef="#br0" timeOffset="22689.297">12231 2464 2064 0 0,'0'0'3577'0'0,"0"0"-962"0"0,0 0-645 0 0,0 0-261 0 0,0 0-89 0 0,0 0-149 0 0,0 0-116 0 0,0 0-104 0 0,0 0-162 0 0,0 0-184 0 0,0 0-131 0 0,-35 20-108 0 0,-111 66-62 0 0,74-29 281 0 0,62-43-678 0 0,-73 103 1088 0 0,76-105-1256 0 0,1 0 0 0 0,0 1 0 0 0,1 0 0 0 0,0 0 0 0 0,1 0 0 0 0,0 1 0 0 0,1-1 0 0 0,1 1 0 0 0,0 0 1 0 0,1 0-1 0 0,0 7-39 0 0,1-19 9 0 0,1-1 1 0 0,-1 0-1 0 0,0 1 1 0 0,0-1-1 0 0,1 0 1 0 0,-1 1-1 0 0,0-1 0 0 0,1 0 1 0 0,0 0-1 0 0,-1 1 1 0 0,1-1-1 0 0,0 0 1 0 0,-1 0-1 0 0,1 0 1 0 0,0 0-1 0 0,0 0 1 0 0,0 0-1 0 0,0 0 1 0 0,0 0-1 0 0,0 0 1 0 0,0 0-1 0 0,0-1 1 0 0,1 1-1 0 0,-1 0 1 0 0,0-1-1 0 0,0 1 1 0 0,1-1-1 0 0,-1 1 1 0 0,0-1-1 0 0,1 0 1 0 0,-1 1-1 0 0,0-1 1 0 0,1 0-1 0 0,-1 0 1 0 0,0 0-1 0 0,1 0 1 0 0,-1 0-1 0 0,1 0 1 0 0,-1-1-1 0 0,1 1-9 0 0,54-19 750 0 0,96-109-58 0 0,-8-15-608 0 0,-143 143-91 0 0,-1 0 0 0 0,1 0 0 0 0,0 0 0 0 0,0 0 0 0 0,0 1 0 0 0,0-1 0 0 0,0 0 0 0 0,-1 0 0 0 0,1 1 0 0 0,0-1 0 0 0,0 0 0 0 0,0 1 0 0 0,-1-1 0 0 0,1 1 0 0 0,0-1-1 0 0,0 1 1 0 0,-1 0 0 0 0,1-1 0 0 0,-1 1 0 0 0,1-1 0 0 0,0 1 0 0 0,-1 0 0 0 0,1 0 0 0 0,-1-1 0 0 0,0 1 0 0 0,1 0 0 0 0,-1 0 0 0 0,1 0 0 0 0,-1-1 0 0 0,0 1 0 0 0,0 0 0 0 0,0 0 0 0 0,1 0 0 0 0,-1 0-1 0 0,0 0 1 0 0,0 0 0 0 0,0 0 0 0 0,0-1 0 0 0,-1 1 0 0 0,1 0 0 0 0,0 0 7 0 0,2 7-3 0 0,14 39 54 0 0,25 41-68 0 0,-37-82 20 0 0,-1-1 1 0 0,1 1-1 0 0,1-1 1 0 0,-1 0-1 0 0,1-1 1 0 0,0 1 0 0 0,0-1-1 0 0,0 0 1 0 0,1 0-1 0 0,-1 0 1 0 0,1-1-1 0 0,0 0 1 0 0,0 0 0 0 0,0 0-1 0 0,0-1 1 0 0,1 0-1 0 0,-1 0 1 0 0,1-1-1 0 0,-1 0 1 0 0,1 0 0 0 0,-1 0-1 0 0,1-1 1 0 0,0 0-1 0 0,-1 0 1 0 0,1-1-1 0 0,0 1 1 0 0,-1-1 0 0 0,1-1-1 0 0,-1 0 1 0 0,1 0-1 0 0,3-1-3 0 0,9-10 45 0 0,0-2 0 0 0,-1 1 1 0 0,0-2-1 0 0,-2 0 0 0 0,0-2 0 0 0,0 1 0 0 0,-2-2 0 0 0,0 0 0 0 0,0-3-45 0 0,20-23 42 0 0,23-54 16 0 0,-49 79 44 0 0,-9 21-38 0 0,-28 40-133 0 0,-80 122 117 0 0,99-148-37 0 0,3-6-8 0 0,1 0 0 0 0,1 0 0 0 0,-1 0 0 0 0,2 1 1 0 0,-1 0-1 0 0,1 0 0 0 0,1 0 0 0 0,0 0 1 0 0,0 1-1 0 0,1 1-3 0 0,2-9 1 0 0,-2 0-4 0 0,1 0 1 0 0,0-1-1 0 0,1 1 0 0 0,-1 0 1 0 0,1 0-1 0 0,-1 0 0 0 0,1-1 1 0 0,0 1-1 0 0,0 0 1 0 0,0 0-1 0 0,0 0 0 0 0,0 0 1 0 0,1 0-1 0 0,-1-1 0 0 0,1 1 1 0 0,0 0-1 0 0,0 0 1 0 0,0-1-1 0 0,0 1 0 0 0,0 0 1 0 0,1-1-1 0 0,-1 0 0 0 0,1 1 1 0 0,0-1-1 0 0,-1 0 1 0 0,1 1-1 0 0,0-1 0 0 0,0 0 1 0 0,1-1-1 0 0,-1 1 1 0 0,0 0-1 0 0,1 0 0 0 0,-1-1 1 0 0,1 0-1 0 0,-1 1 0 0 0,2-1 3 0 0,4 1 13 0 0,1 0-1 0 0,-1-1 0 0 0,1 0 0 0 0,0 0 1 0 0,0-1-1 0 0,-1-1 0 0 0,1 1 0 0 0,0-1 0 0 0,-1-1 1 0 0,1 1-1 0 0,-1-1 0 0 0,1-1 0 0 0,-1 0 1 0 0,0 0-1 0 0,0-1 0 0 0,0 1 0 0 0,0-2 1 0 0,-1 1-1 0 0,0-1 0 0 0,0 0 0 0 0,0-1 0 0 0,0 0-12 0 0,17-17 66 0 0,0-1-1 0 0,-1-1 0 0 0,-2 0 0 0 0,0-2 0 0 0,0-5-65 0 0,0-1 48 0 0,-3 0-1 0 0,-1-2 1 0 0,-1 0-1 0 0,-2-1 1 0 0,3-13-48 0 0,-4 4-12 0 0,-1-1 0 0 0,-2 0 0 0 0,-2-1 0 0 0,-3 0 0 0 0,-1 0 0 0 0,-2-27 12 0 0,-28-44-105 0 0,25 116 102 0 0,0-1-1 0 0,0 1 1 0 0,-1-1 0 0 0,1 1-1 0 0,0 0 1 0 0,-1-1 0 0 0,0 1-1 0 0,1 0 1 0 0,-1 0 0 0 0,0 0-1 0 0,0 0 1 0 0,0 0 0 0 0,-1 1-1 0 0,1-1 1 0 0,0 1 0 0 0,-1-1-1 0 0,1 1 1 0 0,0 0 0 0 0,-1 0-1 0 0,0 0 1 0 0,1 0 0 0 0,-1 0-1 0 0,0 1 1 0 0,1-1 0 0 0,-1 1-1 0 0,0-1 1 0 0,0 1 0 0 0,1 0-1 0 0,-1 0 1 0 0,0 1 0 0 0,0-1-1 0 0,1 1 1 0 0,-1-1 0 0 0,0 1-1 0 0,1 0 1 0 0,-1 0 0 0 0,1 0-1 0 0,-1 0 1 0 0,1 0 0 0 0,-1 0-1 0 0,0 1 4 0 0,-7 6-20 0 0,-1 1 0 0 0,1 0 0 0 0,1 0 0 0 0,-1 1 0 0 0,1 0 0 0 0,1 1 0 0 0,0 0 0 0 0,1 0 0 0 0,-2 4 20 0 0,-6 15 1 0 0,2 0-1 0 0,1 2 1 0 0,1 0-1 0 0,1 0 1 0 0,2 1-1 0 0,2 0 1 0 0,0 0-1 0 0,3 0 0 0 0,0 1 1 0 0,3-1-1 0 0,1 11 0 0 0,-1-29 4 0 0,0-1-1 0 0,1 0 0 0 0,1 1 0 0 0,0-1 0 0 0,1 0 0 0 0,1 0 1 0 0,0 0-1 0 0,1 0 0 0 0,0-1 0 0 0,1 0 0 0 0,1 0 0 0 0,0 0 1 0 0,1-1-1 0 0,0 0 0 0 0,0 0 0 0 0,2-1 0 0 0,-1 0 0 0 0,1-1 0 0 0,5 4-3 0 0,-2-4 25 0 0,1 0-1 0 0,0 0 0 0 0,1-1 0 0 0,0-1 0 0 0,1 0 0 0 0,-1-1 0 0 0,1-1 0 0 0,0 0 0 0 0,1-1 1 0 0,-1-1-1 0 0,1-1 0 0 0,0 0 0 0 0,10 0-24 0 0,-19-2-13 0 0,1 0 1 0 0,0-1-1 0 0,0 0 0 0 0,-1 0 1 0 0,1-1-1 0 0,0 0 1 0 0,0 0-1 0 0,-1-1 0 0 0,1 0 1 0 0,-1-1-1 0 0,0 0 0 0 0,0 0 1 0 0,0-1-1 0 0,0 1 1 0 0,1-2 12 0 0,32-31-1352 0 0,-21 2-3599 0 0,-13 22 299 0 0,-1 2-2699 0 0,-5 3-1716 0 0</inkml:trace>
  <inkml:trace contextRef="#ctx0" brushRef="#br0" timeOffset="22931.585">13390 2703 18036 0 0,'0'0'931'0'0,"0"0"-82"0"0,0 0 142 0 0,0 0 140 0 0,0 0-19 0 0,0 0-186 0 0,0 0-243 0 0,0 0-181 0 0,0 0-158 0 0,0 0-124 0 0,0 0-95 0 0,-5 33-68 0 0,-15 102-33 0 0,19-124-22 0 0,0 32-270 0 0,6-41 132 0 0,19-3-5629 0 0,-5-19-6572 0 0,-14 12 4910 0 0</inkml:trace>
  <inkml:trace contextRef="#ctx0" brushRef="#br0" timeOffset="23097.548">13393 2416 8242 0 0,'0'0'5633'0'0,"0"0"-3521"0"0,0 0-687 0 0,0 0-393 0 0,0 0-360 0 0,0 0-312 0 0,0 0-280 0 0,0 0-288 0 0,0 0-368 0 0,0 0-136 0 0,0 0-224 0 0,0 0-289 0 0,0 0-415 0 0,0 0-1233 0 0,-22-22-2144 0 0,26 29-1352 0 0</inkml:trace>
  <inkml:trace contextRef="#ctx0" brushRef="#br0" timeOffset="23318.089">13556 2608 10778 0 0,'0'0'2530'0'0,"0"0"-832"0"0,0 0-214 0 0,0 0 30 0 0,0 0-137 0 0,0 0-300 0 0,0 0-329 0 0,0 0-244 0 0,-6 33-177 0 0,-16 103-102 0 0,20-131-202 0 0,1-1 1 0 0,0 1-1 0 0,-1 0 0 0 0,2 0 1 0 0,-1 0-1 0 0,0 0 1 0 0,1-1-1 0 0,0 1 0 0 0,0 0 1 0 0,1 0-1 0 0,-1 0 0 0 0,1 0 1 0 0,0 0-1 0 0,0 0 0 0 0,1-1 1 0 0,0 1-1 0 0,-1 0 0 0 0,2 0-23 0 0,6 13 124 0 0,-7-14-69 0 0,0 0 0 0 0,0 0 0 0 0,0 0 0 0 0,0-1 0 0 0,1 1 0 0 0,-1 0 0 0 0,1-1 0 0 0,0 0-1 0 0,0 0 1 0 0,0 0 0 0 0,1 0 0 0 0,-1 0 0 0 0,1-1 0 0 0,-1 1 0 0 0,1-1 0 0 0,0 0 0 0 0,0 0 0 0 0,0 0 0 0 0,0-1 0 0 0,1 1 0 0 0,-1-1-1 0 0,0 0 1 0 0,0 0 0 0 0,1-1 0 0 0,-1 1 0 0 0,1-1 0 0 0,-1 0 0 0 0,0 0 0 0 0,1-1 0 0 0,-1 1 0 0 0,0-1 0 0 0,1 0 0 0 0,-1 0-55 0 0,7-2 166 0 0,-1 0 1 0 0,1-1 0 0 0,-1 0-1 0 0,0 0 1 0 0,0-1 0 0 0,0-1 0 0 0,-1 0-1 0 0,0 0 1 0 0,0-1 0 0 0,-1 0-1 0 0,1 0 1 0 0,3-6-167 0 0,-1 3 123 0 0,-2-1 0 0 0,0 0 0 0 0,0 0-1 0 0,-1-1 1 0 0,0 1 0 0 0,-1-2 0 0 0,-1 1 0 0 0,0-1 0 0 0,3-9-123 0 0,17-132-1897 0 0,-26 154 852 0 0,0 0-373 0 0,0 0-1707 0 0,-3 0 2461 0 0,3 0-3410 0 0,-1 0-4306 0 0,1 0 1258 0 0</inkml:trace>
  <inkml:trace contextRef="#ctx0" brushRef="#br0" timeOffset="23699.594">14209 2560 6561 0 0,'0'0'4541'0'0,"0"0"-1589"0"0,0 0-687 0 0,0 0-229 0 0,0 0-284 0 0,0 0-358 0 0,0 0-437 0 0,0 0-351 0 0,0 0-228 0 0,0 0-111 0 0,0 0-20 0 0,0 0-15 0 0,0 0-43 0 0,-13 10-33 0 0,-67 53 67 0 0,41-7-131 0 0,38-54-95 0 0,1 0 0 0 0,0 0 0 0 0,0 1 0 0 0,-1-1 0 0 0,1 0-1 0 0,1 1 1 0 0,-1-1 0 0 0,0 0 0 0 0,0 1 0 0 0,1-1 0 0 0,0 0 0 0 0,-1 1 0 0 0,1-1 0 0 0,0 0 0 0 0,0 0 0 0 0,0 0-1 0 0,0 0 1 0 0,0 0 0 0 0,1 0 0 0 0,-1 0 0 0 0,1 0 0 0 0,-1-1 0 0 0,1 1 0 0 0,0 0 0 0 0,-1-1 0 0 0,1 1 0 0 0,0-1-1 0 0,0 0 1 0 0,0 0 0 0 0,0 0 0 0 0,0 0 0 0 0,0 0 0 0 0,1 0 0 0 0,-1 0 0 0 0,0 0 0 0 0,0-1 0 0 0,1 0-1 0 0,-1 1 1 0 0,0-1 0 0 0,1 0 0 0 0,-1 0 0 0 0,0 0 0 0 0,1 0 3 0 0,6 3 12 0 0,-2-2 47 0 0,-1 1 1 0 0,1 0 0 0 0,-1 0 0 0 0,0 1 0 0 0,0 0 0 0 0,1 0 0 0 0,-2 0 0 0 0,1 1-1 0 0,0 0 1 0 0,-1 0 0 0 0,0 0 0 0 0,0 1 0 0 0,0-1 0 0 0,0 1 0 0 0,-1 0-1 0 0,0 1 1 0 0,0-1 0 0 0,0 1 0 0 0,-1 0 0 0 0,1 0 0 0 0,-2 0 0 0 0,1 0 0 0 0,-1 0-1 0 0,1 1 1 0 0,-2-1 0 0 0,1 1 0 0 0,-1 1-60 0 0,-1 3 361 0 0,1-8-305 0 0,-1-1 1 0 0,1 1 0 0 0,-1 0 0 0 0,0 0 0 0 0,0 0-1 0 0,0 0 1 0 0,-1 0 0 0 0,1 0 0 0 0,-1 0-1 0 0,1 0 1 0 0,-1 0 0 0 0,0-1 0 0 0,0 1-1 0 0,-1 0 1 0 0,1-1 0 0 0,0 1 0 0 0,-1-1 0 0 0,0 1-1 0 0,1-1 1 0 0,-1 1 0 0 0,0-1 0 0 0,-1 1-57 0 0,-101 42 97 0 0,54-46-7089 0 0,43-2-372 0 0,3-1-4938 0 0</inkml:trace>
</inkml:ink>
</file>

<file path=ppt/ink/ink9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10618 0 0,'0'0'3496'0'0,"0"0"-1719"0"0,0 0-738 0 0,0 0-120 0 0,0 0-27 0 0,0 0-50 0 0,0 0-122 0 0,0 0-164 0 0,0 0-157 0 0,0 0-150 0 0,0 0-99 0 0,-7 25-42 0 0,-23 78-40 0 0,23-46-54 0 0,13-34-808 0 0,-4-19-4104 0 0,1-3-4753 0 0,0-1 3147 0 0</inkml:trace>
</inkml:ink>
</file>

<file path=ppt/ink/ink9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2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14155 0 0,'0'0'1328'0'0,"0"0"-175"0"0,0 0-193 0 0,0 0 8 0 0,0 0-104 0 0,0 0-368 0 0,0 0-312 0 0,0 0-232 0 0,0 0-152 0 0,0 0-88 0 0,0 0-104 0 0,0 0-176 0 0,0 0-304 0 0,0 0-529 0 0,0 122-887 0 0,8-104-1729 0 0,3 1-1216 0 0,0-8 432 0 0</inkml:trace>
</inkml:ink>
</file>

<file path=ppt/ink/ink9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3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 5457 0 0,'0'0'2006'0'0,"0"0"-134"0"0,0 0-9 0 0,0 0-4 0 0,0 0-154 0 0,0 0-293 0 0,0 0-232 0 0,0 0-162 0 0,0 0-130 0 0,0 0-61 0 0,0 0-35 0 0,0 0-25 0 0,0 0-7 0 0,-16 14-44 0 0,-82 64 409 0 0,30-27 215 0 0,67-51-1339 0 0,0 1 0 0 0,1 0 0 0 0,-1 0 0 0 0,1 0 0 0 0,-1 0 0 0 0,1 0 0 0 0,0 0 0 0 0,-1 0 1 0 0,1 0-1 0 0,0 0 0 0 0,0 0 0 0 0,0 0 0 0 0,-1 0 0 0 0,1 0 0 0 0,0 0 0 0 0,0 0 0 0 0,1 0 0 0 0,-1 0 0 0 0,0 0 0 0 0,0 0 0 0 0,0 0 1 0 0,1 0-1 0 0,-1 0 0 0 0,0 0 0 0 0,1 0 0 0 0,-1 0 0 0 0,1 0 0 0 0,-1 0 0 0 0,1 0 0 0 0,0 0 0 0 0,-1-1 0 0 0,1 1 0 0 0,0 0 0 0 0,0 0 1 0 0,-1-1-1 0 0,1 1 0 0 0,0 0 0 0 0,0-1 0 0 0,0 1 0 0 0,0-1 0 0 0,0 1 0 0 0,0-1 0 0 0,0 0-1 0 0,54 19 10 0 0,-39-15-10 0 0,66 17 10 0 0,-5 24-46 0 0,-75-43 46 0 0,0 0 0 0 0,-1-1 0 0 0,1 1-1 0 0,-1 1 1 0 0,1-1 0 0 0,-1 0-1 0 0,1 0 1 0 0,-1 0 0 0 0,0 1 0 0 0,0-1-1 0 0,0 1 1 0 0,-1-1 0 0 0,1 1 0 0 0,0-1-1 0 0,-1 1 1 0 0,0-1 0 0 0,0 1 0 0 0,1-1-1 0 0,-1 1 1 0 0,-1-1 0 0 0,1 1 0 0 0,0 0-1 0 0,-1-1 1 0 0,1 1 0 0 0,-1-1 0 0 0,0 1-1 0 0,0-1 1 0 0,0 0 0 0 0,0 1 0 0 0,0-1-1 0 0,0 0 1 0 0,-1 0 0 0 0,0 2-10 0 0,-6 5 4 0 0,0 0 0 0 0,0-1 0 0 0,-1 0 0 0 0,0-1 0 0 0,0 1-1 0 0,-1-2 1 0 0,0 1 0 0 0,0-2 0 0 0,-9 5-4 0 0,-32 19-1405 0 0,39-25-550 0 0,10-4-2344 0 0,1 0-4103 0 0,1 0-1511 0 0</inkml:trace>
</inkml:ink>
</file>

<file path=ppt/ink/ink9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524 158 8850 0 0,'0'0'1410'0'0,"0"0"-385"0"0,0 0 55 0 0,0 0 254 0 0,0 0 157 0 0,0 0 39 0 0,0 0-133 0 0,0 0-166 0 0,0 0-128 0 0,0 0-173 0 0,0 0-146 0 0,0 0-104 0 0,0 0-95 0 0,1 27-93 0 0,5 128 207 0 0,-5-106-345 0 0,0-18-241 0 0,-1-1 0 0 0,-1 0 0 0 0,-1 0 0 0 0,-2 1 0 0 0,-1-2 0 0 0,-7 23-113 0 0,-40 80-412 0 0,49-128-1203 0 0,-6 7 4049 0 0,6-8-4321 0 0,1-2-4510 0 0,1-1-6373 0 0,1-3 7764 0 0</inkml:trace>
  <inkml:trace contextRef="#ctx0" brushRef="#br0" timeOffset="295.969">77 184 8650 0 0,'0'0'2292'0'0,"0"0"-942"0"0,0 0-438 0 0,0 0 106 0 0,0 0 201 0 0,0 0 161 0 0,0 0 31 0 0,0 0-160 0 0,0 0-171 0 0,0 0-188 0 0,0 0-161 0 0,31 5-85 0 0,101 15-73 0 0,14-23 830 0 0,292-45-555 0 0,-436 48-942 0 0,-1 1 0 0 0,0-1 0 0 0,0 0 0 0 0,0 0 0 0 0,1 0-1 0 0,-1 1 1 0 0,0-1 0 0 0,0 0 0 0 0,0 1 0 0 0,0-1 0 0 0,0 1 0 0 0,0 0 0 0 0,0-1-1 0 0,0 1 1 0 0,0 0 0 0 0,0-1 0 0 0,0 1 0 0 0,0 0 0 0 0,0 0 0 0 0,-1 0 0 0 0,1 0-1 0 0,0 0 1 0 0,0 0 0 0 0,-1 0 0 0 0,1 0 0 0 0,-1 0 0 0 0,1 0 0 0 0,-1 0 0 0 0,0 1-1 0 0,1-1 1 0 0,-1 0 0 0 0,0 0 0 0 0,0 0 0 0 0,0 1 0 0 0,0-1 0 0 0,0 0 0 0 0,0 0-1 0 0,0 0 1 0 0,0 1 0 0 0,0-1 0 0 0,0 0 0 0 0,-1 0 0 0 0,1 0 0 0 0,-1 0 0 0 0,1 0-1 0 0,-1 1 95 0 0,-14 31-7679 0 0,8-22 1692 0 0,3-3-1673 0 0</inkml:trace>
  <inkml:trace contextRef="#ctx0" brushRef="#br0" timeOffset="10631.522">125 795 0 0 0,'0'0'380'0'0,"-8"3"219"0"0,-36 12 904 0 0,15-10 4555 0 0,29-5-5336 0 0,-16 6 4552 0 0,9-2-4068 0 0,12 0 4627 0 0,231-22-2931 0 0,-15-7-1798 0 0,-103 24-870 0 0,-81 8-203 0 0,10-3 71 0 0,-46-4-106 0 0,-1 0 11 0 0,1 0 5 0 0,1 0-8 0 0,-1 0-1 0 0,-1 0-11 0 0,0 0 5 0 0,0 0-18 0 0,0 0 11 0 0,0 0 22 0 0,0 0 19 0 0,0 0-40 0 0,0 0-27 0 0,0 0-10 0 0,0 0-24 0 0,0 0-29 0 0,0 0-36 0 0,0 0-36 0 0,0 0-51 0 0,0 0-81 0 0,0 0-90 0 0,0 0-125 0 0,-9 22-10792 0 0,1-15 5659 0 0,6-3-1357 0 0</inkml:trace>
  <inkml:trace contextRef="#ctx0" brushRef="#br0" timeOffset="11081.009">771 884 896 0 0,'0'0'2463'0'0,"0"0"-421"0"0,0 0-233 0 0,0 0-94 0 0,0 0-147 0 0,0 0-154 0 0,0 0-228 0 0,0 0-253 0 0,0 0-209 0 0,0 0-168 0 0,0 0-101 0 0,0 0-25 0 0,-8 3 16 0 0,5-2-442 0 0,-3 1 132 0 0,0 0 0 0 0,0 1 1 0 0,0 0-1 0 0,0 0 0 0 0,1 0 0 0 0,-1 0 0 0 0,1 1 0 0 0,0 0 0 0 0,0 0 0 0 0,1 1 0 0 0,-1-1 0 0 0,1 1 1 0 0,-1 1-137 0 0,-25 43 633 0 0,26-42-556 0 0,3-5-49 0 0,0 0 1 0 0,-1-1-1 0 0,1 1 0 0 0,0 0 1 0 0,0 0-1 0 0,0 0 1 0 0,0 0-1 0 0,0 0 1 0 0,0 0-1 0 0,1 0 1 0 0,-1 0-1 0 0,1 0 0 0 0,-1 1 1 0 0,1-1-1 0 0,0 0 1 0 0,0 0-1 0 0,0 0 1 0 0,0 0-1 0 0,0 1 0 0 0,0-1 1 0 0,1 0-1 0 0,-1 0 1 0 0,1 0-1 0 0,0 0 1 0 0,-1 0-1 0 0,1 0 0 0 0,0 0 1 0 0,0 0-1 0 0,0 0 1 0 0,0 0-1 0 0,1 0 1 0 0,-1 0-1 0 0,1-1 1 0 0,-1 1-1 0 0,1-1 0 0 0,-1 1 1 0 0,1-1-1 0 0,0 1 1 0 0,-1-1-1 0 0,1 0 1 0 0,0 0-1 0 0,2 1-28 0 0,99 4 2010 0 0,-94-7-1881 0 0,0-1 0 0 0,-1 1-1 0 0,1-2 1 0 0,-1 1 0 0 0,1-1 0 0 0,-1 0 0 0 0,0-1 0 0 0,0 0 0 0 0,-1 0 0 0 0,1-1 0 0 0,-1 0 0 0 0,0 0-1 0 0,0-1 1 0 0,0 0 0 0 0,-1 0 0 0 0,0-1 0 0 0,0 1 0 0 0,-1-1 0 0 0,0 0 0 0 0,3-5-129 0 0,-1-4 159 0 0,-6 14-163 0 0,0 0-1 0 0,0 1 1 0 0,0-1 0 0 0,0 0-1 0 0,0 0 1 0 0,0 0-1 0 0,0 0 1 0 0,0 1-1 0 0,-1-1 1 0 0,1 0 0 0 0,-1 0-1 0 0,0 0 1 0 0,1-1-1 0 0,-1 1 1 0 0,0 0-1 0 0,0 0 1 0 0,0 0 0 0 0,-1 0-1 0 0,1 0 1 0 0,0 0-1 0 0,-1 0 1 0 0,1 0-1 0 0,-1 0 1 0 0,0 0-1 0 0,1 1 1 0 0,-1-1 0 0 0,0 0-1 0 0,0 0 1 0 0,-1 0-1 0 0,1 1 1 0 0,0-1-1 0 0,0 1 1 0 0,-2-2 4 0 0,-4-3-362 0 0,-1 0 0 0 0,-1 1 0 0 0,1 0-1 0 0,-1 0 1 0 0,1 1 0 0 0,-2 0 0 0 0,1 1 0 0 0,0-1 0 0 0,0 2-1 0 0,-9-2 363 0 0,-21-1-4135 0 0,0 3-4077 0 0,25 2-735 0 0</inkml:trace>
  <inkml:trace contextRef="#ctx0" brushRef="#br0" timeOffset="11874.962">3 41 0 0 0,'0'0'289'0'0,"0"0"913"0"0,0 0 262 0 0,0 0-9 0 0,0 0-13 0 0,0 0-74 0 0,0 0-110 0 0,0 0-78 0 0,0 0-41 0 0,-1-3-3 0 0,1 2-1020 0 0,-1 1 1 0 0,1-1-1 0 0,0 0 0 0 0,0 1 0 0 0,0-1 0 0 0,0 1 1 0 0,0-1-1 0 0,0 1 0 0 0,0-1 0 0 0,0 0 1 0 0,0 1-1 0 0,0-1 0 0 0,0 1 0 0 0,0-1 0 0 0,0 1 1 0 0,0-1-1 0 0,0 0 0 0 0,1 1 0 0 0,-1-1 0 0 0,0 1 1 0 0,0-1-1 0 0,1 1 0 0 0,-1-1 0 0 0,0 1 0 0 0,1-1 1 0 0,-1 1-1 0 0,1 0 0 0 0,-1-1 0 0 0,0 1 0 0 0,1-1 1 0 0,-1 1-1 0 0,1 0 0 0 0,-1 0 0 0 0,1-1 1 0 0,-1 1-1 0 0,1 0 0 0 0,-1 0 0 0 0,1-1 0 0 0,-1 1 1 0 0,1 0-1 0 0,0 0 0 0 0,-1 0 0 0 0,1 0 0 0 0,-1 0 1 0 0,1 0-1 0 0,-1 0 0 0 0,1 0 0 0 0,0 0 0 0 0,-1 0 1 0 0,1 0-1 0 0,-1 0 0 0 0,1 0 0 0 0,-1 1 0 0 0,1-1 1 0 0,-1 0-1 0 0,1 0 0 0 0,0 0 0 0 0,-1 1 1 0 0,0-1-1 0 0,1 0 0 0 0,0 1-116 0 0,8-1-711 0 0,130 1 2796 0 0,47 0-187 0 0,133-17-1898 0 0,-136 8-615 0 0,-164 35-4690 0 0,-19-11 570 0 0,0-1-3323 0 0,0-7 4477 0 0</inkml:trace>
  <inkml:trace contextRef="#ctx0" brushRef="#br0" timeOffset="12657.339">1092 895 0 0 0,'0'0'1535'0'0,"0"0"364"0"0,0 0-116 0 0,0 0-197 0 0,0 0-149 0 0,0 0-151 0 0,0 0-168 0 0,0 0-185 0 0,0 0-206 0 0,0 0-227 0 0,0 0-140 0 0,0 0-41 0 0,0 0 37 0 0,-3 4 61 0 0,-15 21 494 0 0,17-24-848 0 0,1-1-1 0 0,-1 0 1 0 0,1 1 0 0 0,0-1-1 0 0,0 0 1 0 0,-1 1-1 0 0,1-1 1 0 0,0 1 0 0 0,0-1-1 0 0,-1 1 1 0 0,1-1-1 0 0,0 1 1 0 0,0-1 0 0 0,0 1-1 0 0,0-1 1 0 0,0 1-1 0 0,-1-1 1 0 0,1 1 0 0 0,0-1-1 0 0,0 1 1 0 0,0-1-1 0 0,0 1 1 0 0,1-1 0 0 0,-1 1-1 0 0,0-1 1 0 0,0 0-1 0 0,0 1 1 0 0,0-1 0 0 0,0 1-1 0 0,1-1 1 0 0,-1 1-1 0 0,0-1 1 0 0,0 1 0 0 0,1-1-1 0 0,-1 0 1 0 0,0 1-1 0 0,1-1 1 0 0,-1 0 0 0 0,0 1-1 0 0,1-1 1 0 0,-1 0-1 0 0,1 1 1 0 0,-1-1 0 0 0,0 0-1 0 0,1 0 1 0 0,-1 1-1 0 0,1-1 1 0 0,-1 0 0 0 0,1 0-1 0 0,-1 0 1 0 0,1 0 0 0 0,-1 0-1 0 0,1 0 1 0 0,-1 1-1 0 0,1-1 1 0 0,-1 0 0 0 0,1 0-1 0 0,-1-1 1 0 0,1 1-1 0 0,-1 0 1 0 0,1 0 0 0 0,-1 0-1 0 0,1 0 1 0 0,-1 0-1 0 0,1 0 1 0 0,-1-1 0 0 0,0 1-1 0 0,1 0-62 0 0,34-16 2862 0 0,-10-9-1090 0 0,-44 30-1734 0 0,-32 26-282 0 0,86-23-4371 0 0,-19-8-6019 0 0,-12 0 2031 0 0</inkml:trace>
</inkml:ink>
</file>

<file path=ppt/ink/ink9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4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 0 0 0,'0'0'1678'0'0,"0"0"69"0"0,0 0 113 0 0,0 0 178 0 0,0 0 85 0 0,0 0-108 0 0,0 0-259 0 0,0 0-335 0 0,0 0-350 0 0,0 0-284 0 0,0 0-218 0 0,-1 4-152 0 0,-28 92 1266 0 0,-2 89-41 0 0,-1 26-767 0 0,29-176-793 0 0,0-18-45 0 0,1 0 1 0 0,1 0 0 0 0,0 1-1 0 0,1-1 1 0 0,1 1-1 0 0,1-1 1 0 0,1 0 0 0 0,2 10-38 0 0,-3-25 31 0 0,0 1 1 0 0,0-1-1 0 0,0 1 1 0 0,0-1-1 0 0,0 1 1 0 0,1-1-1 0 0,-1 0 1 0 0,1 0-1 0 0,0-1 1 0 0,-1 1-1 0 0,1 0 1 0 0,0-1-1 0 0,0 0 1 0 0,0 1-1 0 0,0-1 1 0 0,0 0-1 0 0,0-1 1 0 0,1 1-1 0 0,-1 0 1 0 0,0-1-1 0 0,0 0 1 0 0,0 0-1 0 0,1 0 1 0 0,-1 0-1 0 0,0 0 1 0 0,0-1-1 0 0,1 1 1 0 0,-1-1-1 0 0,0 0 1 0 0,0 0-1 0 0,0 0 1 0 0,0-1-1 0 0,0 1 1 0 0,0-1-1 0 0,-1 1 1 0 0,1-1-1 0 0,0 0-31 0 0,28-22 192 0 0,-2-1-1 0 0,0-1 0 0 0,-2-1 1 0 0,-1-2-1 0 0,-1-1 1 0 0,-2 0-1 0 0,0-2 0 0 0,-3-1 1 0 0,0 0-1 0 0,8-25-191 0 0,61-166 452 0 0,-56 103-212 0 0,-32 88 732 0 0,-19 86-938 0 0,-3 36-9 0 0,3 2 0 0 0,5 0-1 0 0,-1 59-24 0 0,14 85 7 0 0,25-3-71 0 0,-23-194 7 0 0,-8 193-165 0 0,-20-150 152 0 0,-4-29 22 0 0,27-49 42 0 0,1 0 0 0 0,-1 0 0 0 0,0-1 0 0 0,-1 1 0 0 0,1-1 0 0 0,0 1 0 0 0,-1-1 0 0 0,1 0 0 0 0,-1 0 0 0 0,0 0 0 0 0,1-1 0 0 0,-1 0 0 0 0,0 1 0 0 0,0-1 0 0 0,0 0 0 0 0,0-1 0 0 0,0 1 0 0 0,0-1 0 0 0,0 0 0 0 0,-1 0 0 0 0,1 0 0 0 0,0 0 0 0 0,-2-1 6 0 0,3-1 0 0 0,0 0 1 0 0,0 0-1 0 0,0-1 0 0 0,1 1 0 0 0,-1 0 0 0 0,0-1 0 0 0,1 0 0 0 0,0 0 0 0 0,0 1 0 0 0,0-1 1 0 0,0-1-1 0 0,0 1 0 0 0,0 0 0 0 0,1 0 0 0 0,-1-1 0 0 0,1 1 0 0 0,0-1 0 0 0,0 1 0 0 0,1-1 1 0 0,-1 1-1 0 0,1-1 0 0 0,-1 0 0 0 0,1 1 0 0 0,0-3 0 0 0,-2-23-28 0 0,0 0 1 0 0,2-1-1 0 0,1 1 0 0 0,1 0 1 0 0,2 0-1 0 0,0 0 0 0 0,2 0 1 0 0,2 1-1 0 0,0-1 1 0 0,2 2-1 0 0,9-19 28 0 0,62-116-3965 0 0,-46 111 385 0 0,-7 19-4696 0 0,-27 30 7801 0 0,14-13-9252 0 0</inkml:trace>
</inkml:ink>
</file>

<file path=ppt/ink/ink9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5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9770 0 0,'0'0'2390'0'0,"0"0"-587"0"0,0 0-391 0 0,0 0-98 0 0,0 0-111 0 0,0 0-159 0 0,0 0-110 0 0,0 0-165 0 0,0 0-173 0 0,0 0-148 0 0,0 0-102 0 0,0 0-50 0 0,0 0-7 0 0,-16 26-7 0 0,-51 78-58 0 0,49-49 35 0 0,19-45-209 0 0,-1-8-41 0 0,0 1-1 0 0,-1-1 1 0 0,1 0-1 0 0,0 1 1 0 0,0-1-1 0 0,0 0 1 0 0,0 1 0 0 0,1-1-1 0 0,-1 0 1 0 0,1 1-1 0 0,-1-1 1 0 0,1 0 0 0 0,0 0-1 0 0,0 1 1 0 0,0-1-1 0 0,0 0 1 0 0,0 0-1 0 0,0 0 1 0 0,1 0 0 0 0,-1 0-1 0 0,1-1 1 0 0,-1 1-1 0 0,1 0 1 0 0,0-1-1 0 0,0 1 1 0 0,-1-1 0 0 0,1 1-1 0 0,0-1 1 0 0,0 0-1 0 0,0 0 1 0 0,1 0-1 0 0,-1 0 1 0 0,0 0 0 0 0,0-1-1 0 0,1 1 1 0 0,-1 0-1 0 0,2-1-8 0 0,2 0 91 0 0,0 0-1 0 0,1 0 1 0 0,-1 0 0 0 0,1-1-1 0 0,-1 0 1 0 0,0-1-1 0 0,0 1 1 0 0,1-1-1 0 0,-1-1 1 0 0,-1 1-1 0 0,1-1 1 0 0,0 0-1 0 0,0 0 1 0 0,-1 0-1 0 0,0-1 1 0 0,0 0-1 0 0,0 0 1 0 0,0 0-1 0 0,0-1 1 0 0,-1 0-1 0 0,0 0 1 0 0,0 0 0 0 0,0 0-1 0 0,-1 0 1 0 0,3-5-91 0 0,-2 3 66 0 0,1-1 0 0 0,0 1 1 0 0,-1-1-1 0 0,-1 0 1 0 0,1 0-1 0 0,-2 0 1 0 0,1 0-1 0 0,-1-1 0 0 0,0 1 1 0 0,0-1-1 0 0,-1 0 1 0 0,0 1-1 0 0,-1-1 1 0 0,0 0-1 0 0,0 1 0 0 0,-2-4-66 0 0,1 8-10 0 0,0 1 0 0 0,0-1 0 0 0,-1 1 0 0 0,0 0 0 0 0,0 0 0 0 0,0-1 0 0 0,0 1 0 0 0,0 0 0 0 0,-1 1 0 0 0,1-1 0 0 0,-1 0 0 0 0,0 1 0 0 0,1-1 0 0 0,-1 1 0 0 0,-1 0 0 0 0,1 0 0 0 0,0 0 0 0 0,0 1 0 0 0,-1-1 0 0 0,-2 0 10 0 0,-46-9-3340 0 0,34 18-734 0 0,8 4-4487 0 0,5-3-2336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0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0,'131'6,"-129"-5,-1-1,1 1,0 0,-1 0,1-1,-1 1,1 0,-1 1,1-1,-1 0,0 0,1 1,-1-1,0 0,0 1,0-1,0 1,0 0,-1-1,1 1,0 0,-1-1,1 1,-1 0,0 0,1-1,-1 1,0 0,0 0,0-1,0 1,-1 0,1 0,0 0,-1-1,1 1,-1 0,0-1,1 1,-1 0,0-1,-42 66,19-43,20-21,0 0,1 0,-1 0,0 1,1-1,0 1,0 0,0 0,0 0,1 0,0 0,0 1,0-1,0 1,1-1,-1 3,4-4,0 0,0-1,0 1,1-1,0 1,-1-1,1 0,0 0,0 0,0-1,0 1,0-1,0 1,1-1,-1 0,0 0,1 0,-1-1,1 1,-1-1,0 0,1 0,-1 0,1-1,-1 1,1-1,1 0,2 1,81-2,-62 1</inkml:trace>
</inkml:ink>
</file>

<file path=ppt/ink/ink9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5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 14147 0 0,'0'0'2116'0'0,"0"0"-487"0"0,0 0-226 0 0,0 0-96 0 0,0 0-119 0 0,0 0-180 0 0,0 0-206 0 0,0 0-149 0 0,0 0-147 0 0,0 0-162 0 0,0 0-99 0 0,0 0-65 0 0,0 0-65 0 0,-3 33-23 0 0,-7 102 3 0 0,9-134-91 0 0,0 0 1 0 0,1 0 0 0 0,-1 1-1 0 0,1-1 1 0 0,-1 0 0 0 0,1 1 0 0 0,0-1-1 0 0,-1 1 1 0 0,1-1 0 0 0,0 0-1 0 0,0 1 1 0 0,0-1 0 0 0,0 1 0 0 0,0-1-1 0 0,0 0 1 0 0,0 1 0 0 0,1-1 0 0 0,-1 0-1 0 0,0 1 1 0 0,1-1 0 0 0,-1 0-1 0 0,1 1 1 0 0,0-1 0 0 0,-1 0 0 0 0,1 0-1 0 0,0 1 1 0 0,0-1 0 0 0,-1 0-1 0 0,1 0 1 0 0,0 0 0 0 0,0 0 0 0 0,0 0-1 0 0,1 0 1 0 0,-1 0 0 0 0,1 0-5 0 0,2 0 59 0 0,2 2 19 0 0,0-2 0 0 0,0 1 0 0 0,0-1 0 0 0,0 0 0 0 0,0 0 1 0 0,1 0-1 0 0,-1-1 0 0 0,0 0 0 0 0,0-1 0 0 0,0 1 0 0 0,1-1 1 0 0,-1 0-1 0 0,0-1 0 0 0,0 1 0 0 0,0-1 0 0 0,-1 0 1 0 0,1-1-1 0 0,0 1 0 0 0,-1-1 0 0 0,1 0 0 0 0,0-2-78 0 0,9-6 193 0 0,-1-2-1 0 0,0 0 1 0 0,0-1-1 0 0,-2 0 1 0 0,1-1-1 0 0,-2 0 1 0 0,0-1 0 0 0,1-4-193 0 0,8-65 241 0 0,-29 78-1818 0 0,5 7-2366 0 0,1-1-3508 0 0,0 1-5142 0 0</inkml:trace>
</inkml:ink>
</file>

<file path=ppt/ink/ink9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9314 0 0,'0'0'1760'0'0,"0"0"59"0"0,0 0 14 0 0,0 0 51 0 0,0 0-94 0 0,0 0-242 0 0,0 0-291 0 0,0 0-328 0 0,0 0-318 0 0,0 0-252 0 0,0 0-139 0 0,0 0-50 0 0,0 0 34 0 0,0 17 38 0 0,-3 131 514 0 0,2-141-684 0 0,0 0 0 0 0,1 0 0 0 0,0 0 0 0 0,0 0 0 0 0,1 0 0 0 0,0 0 0 0 0,0 0 0 0 0,1 0 1 0 0,0 0-1 0 0,0 0 0 0 0,1-1 0 0 0,-1 1 0 0 0,1-1 0 0 0,1 1 0 0 0,-1-1 0 0 0,1 0 0 0 0,0-1 0 0 0,1 1 0 0 0,-1-1 0 0 0,1 1 0 0 0,0-1 0 0 0,1-1 0 0 0,-1 1 0 0 0,1-1 1 0 0,0 0-1 0 0,0 0 0 0 0,0-1-72 0 0,-2-2 63 0 0,1-1 0 0 0,0 0 0 0 0,-1 0 0 0 0,1 0 0 0 0,-1-1 0 0 0,1 0 0 0 0,-1 0 0 0 0,1 0-1 0 0,-1 0 1 0 0,1 0 0 0 0,-1-1 0 0 0,0 0 0 0 0,0 0 0 0 0,0 0 0 0 0,0-1 0 0 0,0 1 0 0 0,-1-1 0 0 0,1 0 0 0 0,-1 0 0 0 0,1 0 0 0 0,-1 0 0 0 0,0-1 0 0 0,0 0 0 0 0,-1 1 0 0 0,3-4-63 0 0,7-5 62 0 0,83-116 279 0 0,-93 129-349 0 0,0 0 0 0 0,0-1 0 0 0,0 1 0 0 0,0 0 0 0 0,0 0 0 0 0,-1 0 0 0 0,1 1 0 0 0,0-1 0 0 0,0 0 0 0 0,-1 0 0 0 0,1 1 0 0 0,-1-1 0 0 0,1 1 0 0 0,-1 0 0 0 0,0-1 0 0 0,0 1 0 0 0,0 0-1 0 0,0 0 1 0 0,0 0 0 0 0,0 0 0 0 0,0 0 0 0 0,0 0 0 0 0,-1 0 0 0 0,1 0 0 0 0,-1 0 0 0 0,1 1 8 0 0,11 18 21 0 0,3 0-30 0 0,-12-15 13 0 0,1 0 0 0 0,-1 0 0 0 0,1 0 0 0 0,1-1 0 0 0,-1 0 0 0 0,1 0 0 0 0,0 0 1 0 0,0-1-1 0 0,0 1 0 0 0,1-1 0 0 0,-1 0 0 0 0,1-1 0 0 0,0 1 0 0 0,0-1 0 0 0,0 0 0 0 0,1-1 0 0 0,-1 0 0 0 0,3 1-4 0 0,2-2 38 0 0,1-1-1 0 0,-1 0 0 0 0,1-1 1 0 0,-1 0-1 0 0,1-1 0 0 0,-1 0 0 0 0,0-1 1 0 0,0 0-1 0 0,0-1 0 0 0,0 0 1 0 0,-1 0-1 0 0,0-2 0 0 0,0 1 0 0 0,0-1 1 0 0,0 0-1 0 0,-1-1 0 0 0,0 0 1 0 0,0-1-1 0 0,-1 0 0 0 0,0 0 0 0 0,0-1 1 0 0,-1 0-1 0 0,0 0 0 0 0,-1-1-37 0 0,-3 5 28 0 0,-1 0 0 0 0,0-1 0 0 0,0 1 0 0 0,0 0 0 0 0,-1-1 0 0 0,0 0 0 0 0,0 1 0 0 0,0-1 0 0 0,-1 0-1 0 0,1 1 1 0 0,-2-1 0 0 0,1 0 0 0 0,0 1 0 0 0,-1-2-28 0 0,0-15 33 0 0,-25-5-2140 0 0,26 27 827 0 0,0 0-767 0 0,0 0-1226 0 0,0 1-3122 0 0,0 2-5548 0 0</inkml:trace>
</inkml:ink>
</file>

<file path=ppt/ink/ink9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12619 0 0,'0'0'1673'0'0,"0"0"-154"0"0,0 0-16 0 0,0 0 68 0 0,0 0-110 0 0,0 0-242 0 0,-10 35-275 0 0,-26 108-257 0 0,23-57 101 0 0,13-80-862 0 0,11 26-950 0 0,-2-61-5584 0 0,-7 18-128 0 0,-2 3-2806 0 0</inkml:trace>
</inkml:ink>
</file>

<file path=ppt/ink/ink9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6913 0 0,'0'0'1881'0'0,"0"0"-601"0"0,0 0-520 0 0,0 0-352 0 0,0 0-336 0 0,0 0-496 0 0,0 0-976 0 0,0 0-2009 0 0,0 0-2672 0 0</inkml:trace>
</inkml:ink>
</file>

<file path=ppt/ink/ink9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16468 0 0,'0'0'832'0'0,"0"0"85"0"0,0 0 253 0 0,0 0 162 0 0,0 0-68 0 0,0 0-246 0 0,0 0-283 0 0,7 32-204 0 0,21 102-193 0 0,-19 25 65 0 0,-9-89-435 0 0,-3 0 1 0 0,-4-1-1 0 0,-2 1 0 0 0,-7 15 32 0 0,-48 182-3066 0 0,56-204-812 0 0,27-67 540 0 0,62-90-8790 0 0,-66 75 9657 0 0</inkml:trace>
</inkml:ink>
</file>

<file path=ppt/ink/ink9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8514 0 0,'0'0'3773'0'0,"0"0"-1826"0"0,0 0-795 0 0,0 0-217 0 0,0 0-30 0 0,0 0 54 0 0,0 0 0 0 0,-4 33-29 0 0,-17 104-72 0 0,-2 25 926 0 0,-10 135-834 0 0,30-185-826 0 0,-1-3-4054 0 0,4-108 3650 0 0,-1 17-4372 0 0,-1-7-2736 0 0,1-7-152 0 0</inkml:trace>
</inkml:ink>
</file>

<file path=ppt/ink/ink9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0 0 0 0,'0'0'928'0'0,"0"0"719"0"0,0 0 232 0 0,0 0-1 0 0,0 0-36 0 0,0 0-74 0 0,0 0-117 0 0,0 0-161 0 0,0 0-222 0 0,0 0-210 0 0,0 0-164 0 0,0 0-120 0 0,-12 9-95 0 0,-53 40 736 0 0,64-48-1166 0 0,6-3-90 0 0,0-1 0 0 0,-1 1 0 0 0,1-1 0 0 0,-1 0 0 0 0,0 0-1 0 0,0-1 1 0 0,0 1 0 0 0,-1-1 0 0 0,1 0 0 0 0,-1 0 0 0 0,0 0 0 0 0,0 0 0 0 0,0 0-1 0 0,0-1 1 0 0,-1-1-159 0 0,-2 5-760 0 0,0 1-806 0 0,0 0-1535 0 0,0 0-3210 0 0,0 0-3754 0 0</inkml:trace>
</inkml:ink>
</file>

<file path=ppt/ink/ink9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3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75 473 4921 0 0,'0'0'1555'0'0,"0"0"76"0"0,0 0 41 0 0,0 0 65 0 0,0 0-32 0 0,0 0-119 0 0,0 0-175 0 0,0 0-223 0 0,0 0-182 0 0,0 0-135 0 0,0 0-72 0 0,0 0-58 0 0,23-32-45 0 0,75-100-77 0 0,-31 52 323 0 0,32-47 215 0 0,-91 114-1035 0 0,26-66 672 0 0,-33 69-288 0 0,1 31-572 0 0,20 248 253 0 0,-18-159-199 0 0,0 519 106 0 0,-38-417-182 0 0,-44 17-103 0 0,16-108 89 0 0,-27 4-76 0 0,88-123 167 0 0,-1 0-1 0 0,0 0 1 0 0,1-1 0 0 0,-1 1 0 0 0,0-1 0 0 0,0 1 0 0 0,0-1 0 0 0,0 0 0 0 0,0 0-1 0 0,0 0 1 0 0,0 0 0 0 0,-1 0 0 0 0,1 0 0 0 0,0 0 0 0 0,-1-1 0 0 0,1 1-1 0 0,0-1 1 0 0,-1 0 0 0 0,1 0 0 0 0,0 1 0 0 0,-1-2 0 0 0,1 1 0 0 0,0 0 0 0 0,-1 0-1 0 0,1-1 1 0 0,0 1 0 0 0,-1-1 0 0 0,1 0 0 0 0,0 0 0 0 0,0 0 0 0 0,-1 0-1 0 0,1 0 1 0 0,0 0 0 0 0,0 0 0 0 0,0-1 11 0 0,-54-61-284 0 0,24-31 234 0 0,28 73 81 0 0,1-1 0 0 0,2 0 0 0 0,0 1 1 0 0,1-1-1 0 0,2 0 0 0 0,0 1 0 0 0,1-1 1 0 0,1 1-1 0 0,1 0 0 0 0,1 0 0 0 0,0 0 1 0 0,2 1-1 0 0,1 0 0 0 0,0 1 0 0 0,1 0 1 0 0,5-6-32 0 0,4-3 81 0 0,1 0 1 0 0,2 2 0 0 0,0 0-1 0 0,2 1 1 0 0,1 1 0 0 0,1 2-1 0 0,0 0 1 0 0,11-4-82 0 0,54-12 82 0 0,-76 36-260 0 0,25 0-676 0 0,-10 10-2990 0 0,-15-2 767 0 0,-5-1-1302 0 0,0-1-3436 0 0,1-1 2148 0 0</inkml:trace>
  <inkml:trace contextRef="#ctx0" brushRef="#br0" timeOffset="2299.693">795 801 4001 0 0,'0'0'3533'0'0,"0"0"-893"0"0,0 0-273 0 0,0 0-74 0 0,0 0-250 0 0,0 0-413 0 0,0 0-337 0 0,0 0-201 0 0,0 0-189 0 0,0 0-203 0 0,0 0-199 0 0,0 0-121 0 0,0 0-76 0 0,-10 13-38 0 0,-29 44-23 0 0,21 9 391 0 0,18-54-529 0 0,8 159 658 0 0,19-126-634 0 0,-25-44-102 0 0,-1 0 0 0 0,1 0-1 0 0,0 0 1 0 0,0 0 0 0 0,0 0-1 0 0,0 0 1 0 0,0-1 0 0 0,1 1 0 0 0,-1-1-1 0 0,0 1 1 0 0,0-1 0 0 0,0 0-1 0 0,0 0 1 0 0,0 0 0 0 0,1 0 0 0 0,-1 0-1 0 0,0-1 1 0 0,0 1 0 0 0,0 0-1 0 0,0-1 1 0 0,0 0 0 0 0,0 1 0 0 0,0-1-1 0 0,0 0 1 0 0,0 0 0 0 0,0 0-1 0 0,0-1 1 0 0,0 1 0 0 0,-1 0 0 0 0,1-1-1 0 0,0 1 1 0 0,0-1-27 0 0,31-50 606 0 0,-1 15-410 0 0,97-68-121 0 0,-90 79-46 0 0,-15 11-40 0 0,1 1 1 0 0,1 2 0 0 0,0 1 0 0 0,0 1 0 0 0,20-5 10 0 0,-33 11-7 0 0,-9 3 11 0 0,-3 1 4 0 0,-1 0 3 0 0,0 0-16 0 0,0 0-1 0 0,0 0 32 0 0,0 0-10 0 0,0 0 8 0 0,0 0 10 0 0,0 0-6 0 0,0 0 8 0 0,0 0 23 0 0,0 0 2 0 0,0 0-10 0 0,0 0-7 0 0,0 0-17 0 0,0 0-5 0 0,0 0 16 0 0,0 0-12 0 0,0 0 22 0 0,0 0 18 0 0,0 0-25 0 0,0 0 23 0 0,0 0 1 0 0,0 0-21 0 0,0 0 19 0 0,0 0 22 0 0,-9 0-10 0 0,1-1-74 0 0,-1 1 1 0 0,1 0-1 0 0,-1 0 0 0 0,0 1 1 0 0,1 0-1 0 0,-1 0 0 0 0,1 1 1 0 0,0 0-1 0 0,-1 1 0 0 0,1 0 1 0 0,0 0-1 0 0,0 0 0 0 0,1 1 1 0 0,-6 4-2 0 0,1 0-12 0 0,1 0 0 0 0,-1 1 1 0 0,2 0-1 0 0,0 1 0 0 0,0 0 1 0 0,0 1-1 0 0,1 0 0 0 0,1 0 1 0 0,0 1-1 0 0,1 0 0 0 0,0 1 1 0 0,1-1-1 0 0,0 1 0 0 0,1 0 1 0 0,0 1-1 0 0,1-1 0 0 0,1 1 1 0 0,0 0-1 0 0,1 0 0 0 0,0 8 12 0 0,1-18-2 0 0,0-1-1 0 0,1 0 1 0 0,-1 1-1 0 0,1-1 1 0 0,0 0-1 0 0,0 1 0 0 0,1-1 1 0 0,-1 1-1 0 0,1-1 1 0 0,-1 0-1 0 0,1 0 1 0 0,0 1-1 0 0,0-1 1 0 0,1 0-1 0 0,-1 0 0 0 0,1 0 1 0 0,-1 0-1 0 0,1 0 1 0 0,0 0-1 0 0,0-1 1 0 0,0 1-1 0 0,0-1 0 0 0,1 1 1 0 0,-1-1-1 0 0,1 0 1 0 0,-1 0-1 0 0,1 0 1 0 0,0 0-1 0 0,0 0 1 0 0,0-1-1 0 0,0 1 0 0 0,0-1 1 0 0,0 0-1 0 0,0 0 1 0 0,1 0-1 0 0,-1 0 1 0 0,0 0-1 0 0,2-1 3 0 0,2 0 15 0 0,-1 0-1 0 0,0-1 1 0 0,1 0-1 0 0,-1 0 1 0 0,0 0 0 0 0,0-1-1 0 0,0 0 1 0 0,0 0-1 0 0,0-1 1 0 0,0 1 0 0 0,-1-1-1 0 0,1-1 1 0 0,-1 1-1 0 0,0-1 1 0 0,0 0 0 0 0,0 0-1 0 0,0 0 1 0 0,-1-1-1 0 0,0 0 1 0 0,1 0-15 0 0,129-177 203 0 0,-97 130-258 0 0,-37 51 52 0 0,0 1 1 0 0,0-1-1 0 0,0 0 0 0 0,1 1 0 0 0,-1-1 0 0 0,0 1 1 0 0,0-1-1 0 0,1 0 0 0 0,-1 1 0 0 0,1-1 1 0 0,-1 1-1 0 0,0-1 0 0 0,1 1 0 0 0,-1-1 1 0 0,1 1-1 0 0,-1 0 0 0 0,1-1 0 0 0,-1 1 0 0 0,1 0 1 0 0,-1-1-1 0 0,1 1 0 0 0,0 0 0 0 0,-1-1 1 0 0,1 1-1 0 0,0 0 0 0 0,-1 0 0 0 0,1 0 0 0 0,-1 0 1 0 0,1 0-1 0 0,0 0 0 0 0,-1 0 0 0 0,1 0 1 0 0,0 0-1 0 0,-1 0 0 0 0,1 0 0 0 0,0 0 0 0 0,-1 0 1 0 0,1 0-1 0 0,0 0 0 0 0,-1 1 0 0 0,1-1 1 0 0,-1 0-1 0 0,1 1 0 0 0,0-1 0 0 0,-1 0 0 0 0,1 1 1 0 0,-1-1-1 0 0,1 0 0 0 0,-1 1 0 0 0,1-1 1 0 0,-1 1-1 0 0,0-1 0 0 0,1 1 0 0 0,-1 0 0 0 0,0-1 1 0 0,1 1-1 0 0,-1-1 0 0 0,0 1 0 0 0,1-1 1 0 0,-1 1-1 0 0,0 0 0 0 0,0-1 3 0 0,37 49 7 0 0,-8 31-37 0 0,-3 32 45 0 0,-22-62-34 0 0,-2 0 0 0 0,-3 1-1 0 0,-1-1 1 0 0,-3 0 0 0 0,-11 47 19 0 0,-14 21 44 0 0,-52 45-176 0 0,81-162 129 0 0,-5 11-6 0 0,-2-1 0 0 0,1 0 1 0 0,-2 0-1 0 0,1-1 0 0 0,-1 0 0 0 0,-1 0 0 0 0,0-1 0 0 0,0-1 0 0 0,-1 1 0 0 0,0-2 0 0 0,0 1 0 0 0,-1-2 0 0 0,-2 2 9 0 0,12-9 2 0 0,-1 1-1 0 0,1-1 1 0 0,-1 1-1 0 0,1-1 1 0 0,0 0-1 0 0,-1 0 0 0 0,1 0 1 0 0,0 0-1 0 0,-1 0 1 0 0,1 0-1 0 0,0-1 1 0 0,0 1-1 0 0,0-1 1 0 0,0 0-1 0 0,0 1 1 0 0,1-1-1 0 0,-1 0 0 0 0,0 0 1 0 0,1 0-1 0 0,-1 0 1 0 0,1-1-1 0 0,0 1 1 0 0,0 0-1 0 0,0 0 1 0 0,0-1-1 0 0,0 1 0 0 0,0-1 1 0 0,1 1-1 0 0,-1-1 1 0 0,1 1-1 0 0,0-1 1 0 0,-1 1-1 0 0,1-1 1 0 0,0 1-1 0 0,1-1 0 0 0,-1 1 1 0 0,0-1-1 0 0,1 1 1 0 0,-1-1-1 0 0,1 1 1 0 0,0-1-1 0 0,0 1 1 0 0,0 0-2 0 0,-1-4 0 0 0,2-14-6 0 0,1 1 0 0 0,1-1 0 0 0,1 0 0 0 0,0 1 0 0 0,2 0 0 0 0,0 0 0 0 0,1 1 0 0 0,9-16 6 0 0,3-9-4 0 0,11-17 11 0 0,2 1-1 0 0,3 2 0 0 0,36-44-6 0 0,-5 7-31 0 0,17-46 36 0 0,-51 71 39 0 0,-17 21 20 0 0,-16 47-41 0 0,0 1 5 0 0,0 0 12 0 0,0 0-20 0 0,0 0-41 0 0,-15 23-274 0 0,11-17 285 0 0,0 1 0 0 0,0 0 0 0 0,1 1 0 0 0,0-1 0 0 0,0 1 0 0 0,1-1 0 0 0,-1 1 0 0 0,2 0 0 0 0,-1 0 0 0 0,1 0 0 0 0,1 0 0 0 0,-1 0 0 0 0,1 0 0 0 0,1 0 0 0 0,-1 0 0 0 0,1 0 0 0 0,1-1 0 0 0,0 1 0 0 0,0 0 0 0 0,0 0 0 0 0,1-1 0 0 0,1 4 10 0 0,26 34-4 0 0,-28-42 1 0 0,1 1 0 0 0,-1-1 0 0 0,1 0 1 0 0,0 1-1 0 0,0-1 0 0 0,0 0 0 0 0,0-1 0 0 0,1 1 0 0 0,-1-1 1 0 0,1 1-1 0 0,-1-1 0 0 0,1 0 0 0 0,0 0 0 0 0,0 0 0 0 0,0-1 0 0 0,0 0 1 0 0,0 0-1 0 0,0 0 0 0 0,1 0 0 0 0,-1 0 0 0 0,0-1 0 0 0,0 0 1 0 0,2 0 2 0 0,8-3 18 0 0,0 0 1 0 0,0-1 0 0 0,-1-1 0 0 0,1 0-1 0 0,-1-1 1 0 0,0-1 0 0 0,-1 0 0 0 0,0-1-1 0 0,0 0 1 0 0,0 0 0 0 0,-1-1-1 0 0,0-1 1 0 0,-1 0 0 0 0,0-1 0 0 0,-1 0-1 0 0,0 0 1 0 0,-1-1 0 0 0,0 0 0 0 0,0 0-1 0 0,-2-1 1 0 0,2-4-19 0 0,-1 7 8 0 0,75-118 156 0 0,-83 128-165 0 0,1 0-1 0 0,-1 0 0 0 0,1-1 1 0 0,0 1-1 0 0,-1 0 1 0 0,1 0-1 0 0,0 0 1 0 0,-1 0-1 0 0,1 0 0 0 0,0-1 1 0 0,-1 1-1 0 0,1 0 1 0 0,0 0-1 0 0,-1 0 1 0 0,1-1-1 0 0,0 1 0 0 0,0 0 1 0 0,-1-1-1 0 0,1 1 1 0 0,0 0-1 0 0,0-1 1 0 0,-1 1-1 0 0,1 0 1 0 0,0-1-1 0 0,0 1 0 0 0,0 0 1 0 0,0-1-1 0 0,0 1 1 0 0,0-1 1 0 0,-8 11-19 0 0,0 0 1 0 0,1 0 0 0 0,1 0 0 0 0,0 1-1 0 0,0 0 1 0 0,1 0 0 0 0,0 0-1 0 0,1 1 1 0 0,0 0 0 0 0,0 6 18 0 0,-6 13-44 0 0,6 55-41 0 0,6-82 76 0 0,0 0 1 0 0,0 0-1 0 0,0 0 1 0 0,1 0-1 0 0,0-1 1 0 0,0 1-1 0 0,0-1 1 0 0,0 1-1 0 0,1-1 1 0 0,-1 0-1 0 0,1-1 1 0 0,0 1-1 0 0,0 0 1 0 0,0-1-1 0 0,0 0 1 0 0,0 0-1 0 0,0 0 1 0 0,0-1-1 0 0,1 1 1 0 0,-1-1-1 0 0,1 0 1 0 0,-1 0-1 0 0,1-1 1 0 0,0 1-1 0 0,-1-1 1 0 0,1 0-1 0 0,-1 0 1 0 0,1-1-1 0 0,0 1 1 0 0,-1-1-1 0 0,1 0 1 0 0,3-2 8 0 0,13-3 6 0 0,0-1 1 0 0,0 0 0 0 0,-1-2-1 0 0,0-1 1 0 0,-1 0 0 0 0,0-1-1 0 0,0-2 1 0 0,0-1-7 0 0,11-7 35 0 0,-2-2 0 0 0,0-1 1 0 0,-2-1-1 0 0,-1-1 0 0 0,0-2-35 0 0,-17 15 20 0 0,0-1 0 0 0,0 0 0 0 0,-2-1-1 0 0,0 1 1 0 0,0-1 0 0 0,-2 0 0 0 0,0-1 0 0 0,0 1 0 0 0,0-12-20 0 0,-3 23 12 0 0,0 2-12 0 0,0 1 0 0 0,0-1 0 0 0,0 0 1 0 0,-1 0-1 0 0,1 0 0 0 0,0 0 1 0 0,-1 0-1 0 0,0 0 0 0 0,1 0 0 0 0,-1 0 1 0 0,0 0-1 0 0,0 0 0 0 0,0 0 0 0 0,0 1 1 0 0,0-1-1 0 0,0 0 0 0 0,-1 0 0 0 0,1 0 1 0 0,-1 0-1 0 0,1 0 0 0 0,-1 0 1 0 0,0 0-1 0 0,0 0 0 0 0,0 1 0 0 0,0-1 1 0 0,0 0-1 0 0,0 1 0 0 0,0-1 0 0 0,-1 1 1 0 0,1-1-1 0 0,0 1 0 0 0,-1-1 1 0 0,0 1-1 0 0,1 0 0 0 0,-1 0 0 0 0,1 0 1 0 0,-1 0-1 0 0,0 0 0 0 0,0 0 0 0 0,0 0 1 0 0,0 1-1 0 0,1-1 0 0 0,-1 1 0 0 0,0-1 1 0 0,-1 1-1 0 0,-5 2-21 0 0,0 0-1 0 0,0 1 1 0 0,0 0 0 0 0,0 0 0 0 0,0 0 0 0 0,0 1 0 0 0,1 1 0 0 0,0-1 0 0 0,0 1-1 0 0,0 0 1 0 0,0 1 0 0 0,1 0 0 0 0,0 0 0 0 0,0 0 0 0 0,1 0 0 0 0,-1 1 0 0 0,1 0-1 0 0,1 0 1 0 0,-1 2 21 0 0,2-5-22 0 0,1 0 0 0 0,1 0 0 0 0,-1 0 0 0 0,1 0-1 0 0,-1 0 1 0 0,1 0 0 0 0,0 0 0 0 0,0 1 0 0 0,1-1 0 0 0,0 0-1 0 0,-1 0 1 0 0,1 1 0 0 0,1-1 0 0 0,-1 0 0 0 0,0 0 0 0 0,2 4 22 0 0,1-6-12 0 0,0 0 1 0 0,-1 0 0 0 0,2 0 0 0 0,-1 0-1 0 0,0 0 1 0 0,0-1 0 0 0,0 1 0 0 0,1-1-1 0 0,-1 0 1 0 0,1 0 0 0 0,-1-1 0 0 0,1 1 0 0 0,-1-1-1 0 0,1 1 1 0 0,-1-1 0 0 0,1 0 0 0 0,-1 0-1 0 0,1-1 1 0 0,1 0 11 0 0,125-2-541 0 0,-128 3 535 0 0,0 0 0 0 0,0 1 0 0 0,0-1 0 0 0,0 1 0 0 0,0 0 0 0 0,-1-1 0 0 0,1 1 0 0 0,0 0 0 0 0,0 0 0 0 0,-1 0 1 0 0,1 0-1 0 0,-1 1 0 0 0,1-1 0 0 0,-1 0 0 0 0,1 1 0 0 0,-1-1 0 0 0,0 1 0 0 0,1-1 0 0 0,-1 1 0 0 0,0 0 0 0 0,0-1 0 0 0,0 1 0 0 0,-1 0 0 0 0,1 0 1 0 0,0 0-1 0 0,-1 0 0 0 0,1-1 0 0 0,-1 1 0 0 0,1 0 0 0 0,-1 0 0 0 0,0 0 0 0 0,0 0 0 0 0,0 0 0 0 0,0 0 0 0 0,0 0 0 0 0,0 1 6 0 0,-7 76 6 0 0,6-77-9 0 0,1 0 1 0 0,-1 0-1 0 0,0 1 1 0 0,1-1-1 0 0,-1 0 1 0 0,1 0-1 0 0,0 0 1 0 0,0 0-1 0 0,0 0 1 0 0,0 1-1 0 0,0-1 1 0 0,0 0-1 0 0,1 0 1 0 0,-1 0-1 0 0,0 0 1 0 0,1 0-1 0 0,0 0 1 0 0,0 1-1 0 0,-1-1 1 0 0,1-1-1 0 0,1 1 1 0 0,-1 0-1 0 0,0 0 1 0 0,0 0-1 0 0,1-1 1 0 0,-1 1-1 0 0,1 0 1 0 0,-1-1-1 0 0,1 1 1 0 0,-1-1-1 0 0,1 0 1 0 0,0 1 2 0 0,10 4-14 0 0,1 1 1 0 0,-1-2 0 0 0,1 0-1 0 0,0 0 1 0 0,0-1 0 0 0,1-1-1 0 0,-1 0 1 0 0,1-1 0 0 0,0 0-1 0 0,8-1 14 0 0,-12 0 44 0 0,1-1 0 0 0,-1 0 0 0 0,1-1-1 0 0,-1 0 1 0 0,1 0 0 0 0,-1-1 0 0 0,0-1 0 0 0,1 0-1 0 0,-1 0 1 0 0,-1-1 0 0 0,1 0 0 0 0,2-2-44 0 0,11-6 140 0 0,-1-1 1 0 0,0-1 0 0 0,0 0 0 0 0,-2-2-1 0 0,0-1 1 0 0,0 0 0 0 0,-2-2 0 0 0,0 0-1 0 0,-1 0 1 0 0,-1-2 0 0 0,-1 0 0 0 0,-1-1-1 0 0,0-3-140 0 0,-12 23 2 0 0,-1-1 0 0 0,1 1 0 0 0,-1-1 0 0 0,0 1 0 0 0,0-1 0 0 0,0 1 0 0 0,0-1 0 0 0,0 0 0 0 0,-1 0-1 0 0,1 1 1 0 0,-1-1 0 0 0,0 0 0 0 0,0 0 0 0 0,0 1 0 0 0,0-1 0 0 0,0 0 0 0 0,-1 0 0 0 0,1 0 0 0 0,-1 1 0 0 0,1-1-1 0 0,-1 0 1 0 0,0 1 0 0 0,0-1 0 0 0,-1 1 0 0 0,1-1 0 0 0,0 1 0 0 0,-1-1 0 0 0,1 1 0 0 0,-1 0 0 0 0,0 0-1 0 0,0 0 1 0 0,0 0 0 0 0,0 0 0 0 0,0 0 0 0 0,0 0 0 0 0,-1 1 0 0 0,1-1 0 0 0,-1 1 0 0 0,1 0 0 0 0,-1-1 0 0 0,1 1-1 0 0,-2 0-1 0 0,-7 3-30 0 0,0 0 0 0 0,0 1 0 0 0,0 0 0 0 0,0 1 0 0 0,0 0 0 0 0,1 0 0 0 0,-1 1 0 0 0,1 1 0 0 0,0 0 0 0 0,1 0 0 0 0,0 1 0 0 0,0 0 0 0 0,0 0 0 0 0,1 1 0 0 0,0 0 0 0 0,0 1 0 0 0,1 0 0 0 0,0 0 0 0 0,1 1 0 0 0,0-1 0 0 0,0 1 0 0 0,0 3 30 0 0,-3 0-22 0 0,0 2 0 0 0,1-1 0 0 0,0 1-1 0 0,1 0 1 0 0,1 1 0 0 0,1 0-1 0 0,0 0 1 0 0,1 0 0 0 0,1 0 0 0 0,0 1-1 0 0,1-1 1 0 0,1 1 0 0 0,0 6 22 0 0,2-18-4 0 0,-1 0 1 0 0,1-1-1 0 0,0 1 1 0 0,0 0-1 0 0,0 0 1 0 0,1-1-1 0 0,-1 1 1 0 0,1 0-1 0 0,0-1 1 0 0,1 0-1 0 0,-1 1 1 0 0,1-1-1 0 0,0 0 1 0 0,0 0-1 0 0,0-1 1 0 0,0 1-1 0 0,1-1 1 0 0,-1 1-1 0 0,1-1 1 0 0,0 0-1 0 0,0-1 1 0 0,0 1-1 0 0,1-1 1 0 0,-1 1-1 0 0,0-1 1 0 0,1 0-1 0 0,0-1 1 0 0,2 1 3 0 0,141 21 113 0 0,-124-23-104 0 0,0 0 1 0 0,0-2 0 0 0,0-1-1 0 0,0 0 1 0 0,0-2 0 0 0,-1-1 0 0 0,10-4-10 0 0,-11 2-241 0 0,48-23-668 0 0,-30-3-5140 0 0,-30 23-593 0 0,-2 6-4889 0 0</inkml:trace>
  <inkml:trace contextRef="#ctx0" brushRef="#br0" timeOffset="3040.151">828 344 5249 0 0,'0'0'2305'0'0,"0"0"7"0"0,0 0-110 0 0,0 0-156 0 0,0 0-254 0 0,0 0-340 0 0,0 0-238 0 0,0 0-179 0 0,0 0-230 0 0,0 0-167 0 0,0 0-149 0 0,0 0-90 0 0,-10 1 9 0 0,-30 1 27 0 0,25 1 1163 0 0,22-9-1216 0 0,14-17-1909 0 0,-12 16-2795 0 0,-4 4-4821 0 0,-4 3-626 0 0</inkml:trace>
</inkml:ink>
</file>

<file path=ppt/ink/ink9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33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248 232 944 0 0,'0'0'1819'0'0,"0"0"-273"0"0,0 0 108 0 0,0 0 242 0 0,0 0 212 0 0,0 0 40 0 0,14-32-141 0 0,41-96-280 0 0,-17 56 1711 0 0,-36 82 1727 0 0,-9 49-5151 0 0,4-28 445 0 0,-8 134 857 0 0,10 120-1316 0 0,3-128 202 0 0,-6 239-1426 0 0,-23-378-7535 0 0,13-16-1165 0 0,11-2 3388 0 0</inkml:trace>
  <inkml:trace contextRef="#ctx0" brushRef="#br0" timeOffset="247.208">1 714 5321 0 0,'0'0'3181'0'0,"0"0"-375"0"0,0 0-412 0 0,0 0-342 0 0,0 0-360 0 0,0 0-435 0 0,0 0-396 0 0,0 0-234 0 0,0 0-54 0 0,0 0 38 0 0,0 0 52 0 0,0 0 3 0 0,0 0-58 0 0,10 6-43 0 0,1 0-400 0 0,57 15 654 0 0,71-32 367 0 0,62-47-1006 0 0,-61 18-1791 0 0,-45 17-6763 0 0,-73 19 1915 0 0,-3 0-3324 0 0</inkml:trace>
  <inkml:trace contextRef="#ctx0" brushRef="#br0" timeOffset="486.085">754 600 7354 0 0,'0'0'2011'0'0,"0"0"-122"0"0,0 0-43 0 0,0 0-45 0 0,0 0-245 0 0,0 0-312 0 0,0 0-216 0 0,0 0-202 0 0,0 0-193 0 0,0 0-142 0 0,-22 31-87 0 0,-64 99-56 0 0,58-66 147 0 0,28-54-356 0 0,-1-6-95 0 0,0 1 1 0 0,0-1 0 0 0,1 0-1 0 0,-1 0 1 0 0,1 0 0 0 0,0 0-1 0 0,0 0 1 0 0,0 0 0 0 0,1 1-1 0 0,0-1 1 0 0,-1 0 0 0 0,1 0 0 0 0,1 0-1 0 0,-1 0 1 0 0,1 0 0 0 0,-1-1-1 0 0,1 1 1 0 0,0 0 0 0 0,0-1-1 0 0,1 1 1 0 0,-1-1 0 0 0,1 0-1 0 0,0 0 1 0 0,0 0 0 0 0,0 0-1 0 0,0 0 1 0 0,0-1 0 0 0,1 1-1 0 0,-1-1 1 0 0,1 0 0 0 0,-1 0-1 0 0,1 0 1 0 0,0-1 0 0 0,0 1-1 0 0,0-1 1 0 0,1 1-45 0 0,7-3 141 0 0,-1 0-1 0 0,1-1 1 0 0,-1 0 0 0 0,0-1-1 0 0,0 0 1 0 0,0 0 0 0 0,0-1-1 0 0,-1-1 1 0 0,1 0 0 0 0,-1-1-1 0 0,0 1 1 0 0,-1-2 0 0 0,1 1-1 0 0,-1-2 1 0 0,-1 1 0 0 0,1-1-1 0 0,-1 0 1 0 0,-1-1 0 0 0,1 0-1 0 0,-2 0 1 0 0,5-8-141 0 0,-6 11 55 0 0,0 0 0 0 0,-1 0 0 0 0,0-1 0 0 0,0 0 0 0 0,-1 0 0 0 0,1 0 0 0 0,-2 0 0 0 0,1 0 0 0 0,-1-1 0 0 0,0 1 0 0 0,-1-1 0 0 0,1 1-1 0 0,-1-1 1 0 0,-1 0 0 0 0,0 1 0 0 0,0-1 0 0 0,0 0 0 0 0,-1 1 0 0 0,-1-7-55 0 0,-1 11-146 0 0,0 0 0 0 0,0 0 0 0 0,0 0 0 0 0,-1 1 0 0 0,1-1 0 0 0,-1 1 0 0 0,1 0-1 0 0,-1 0 1 0 0,0 0 0 0 0,1 1 0 0 0,-1-1 0 0 0,0 1 0 0 0,0 0 0 0 0,0 0 0 0 0,-1 0 0 0 0,1 1 0 0 0,0-1 0 0 0,0 1-1 0 0,0 0 1 0 0,0 0 0 0 0,0 1 0 0 0,0-1 0 0 0,-1 1 0 0 0,1 0 0 0 0,0 0 0 0 0,0 0 0 0 0,1 1 0 0 0,-1-1-1 0 0,0 1 1 0 0,0 0 0 0 0,-1 1 146 0 0,-27 18-5105 0 0,20-14 159 0 0,-5 4-6969 0 0</inkml:trace>
</inkml:ink>
</file>

<file path=ppt/ink/ink9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8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1 729 4921 0 0,'0'0'3696'0'0,"0"0"-1527"0"0,0 0-567 0 0,0 0-75 0 0,0 0-24 0 0,0 0-91 0 0,0 0-123 0 0,0 0-136 0 0,0 0-154 0 0,0 0-143 0 0,0 0-144 0 0,0 0-52 0 0,7-15-15 0 0,54-117 1026 0 0,18-52 105 0 0,-46 92-1367 0 0,-25 52-229 0 0,-8 39-146 0 0,0 1-2 0 0,0 0-34 0 0,0 0-23 0 0,0 0-47 0 0,0 5-135 0 0,-1 10 195 0 0,1 1 0 0 0,1-1-1 0 0,0 0 1 0 0,1 0-1 0 0,1 0 1 0 0,0-1 0 0 0,1 1-1 0 0,0 0 1 0 0,1-1-1 0 0,5 10 13 0 0,-7-18 28 0 0,-1 1 0 0 0,1-1 0 0 0,0 0 0 0 0,0 0 0 0 0,1 0 0 0 0,0-1 0 0 0,0 1 0 0 0,0-1-1 0 0,1 0 1 0 0,0 0 0 0 0,0-1 0 0 0,0 1 0 0 0,0-1 0 0 0,1 0 0 0 0,0 0 0 0 0,0-1 0 0 0,0 0 0 0 0,0 0-1 0 0,0 0 1 0 0,1-1 0 0 0,-1 0 0 0 0,1 0 0 0 0,-1 0 0 0 0,1-1 0 0 0,3 0-28 0 0,-3-2 81 0 0,0-1 0 0 0,0 1 0 0 0,-1-1 0 0 0,1-1 0 0 0,0 1-1 0 0,-1-1 1 0 0,0-1 0 0 0,0 1 0 0 0,0-1 0 0 0,0 0 0 0 0,0 0 0 0 0,-1 0 0 0 0,1-1 0 0 0,-1 0 0 0 0,0 0 0 0 0,-1-1 0 0 0,1 1 0 0 0,1-5-81 0 0,2 1 22 0 0,62-104 67 0 0,-40 58-828 0 0,-24 44 550 0 0,-1 5-6917 0 0,3 19-5035 0 0,-4-6 3234 0 0</inkml:trace>
  <inkml:trace contextRef="#ctx0" brushRef="#br0" timeOffset="13744.201">721 630 2825 0 0,'0'0'2579'0'0,"0"0"-982"0"0,0 0-479 0 0,0 0-26 0 0,0 0 66 0 0,0 0-50 0 0,0 0-172 0 0,0 0-241 0 0,0 0-160 0 0,0 0 0 0 0,0 0 14 0 0,8 6 61 0 0,79 36 1927 0 0,-72-39-2173 0 0,0-1 0 0 0,0-1 0 0 0,0 0 0 0 0,1-1 0 0 0,-1 0 0 0 0,0-1 0 0 0,0-1 0 0 0,0-1 0 0 0,0 0 0 0 0,-1-1 0 0 0,1 0 0 0 0,-1-1 0 0 0,0-1 0 0 0,13-6-364 0 0,-15 5 119 0 0,0 0-1 0 0,0 0 0 0 0,-1-1 0 0 0,0-1 1 0 0,0 0-1 0 0,-1 0 0 0 0,0-1 1 0 0,-1 0-1 0 0,0-1 0 0 0,0 0 1 0 0,-1-1-1 0 0,-1 1 0 0 0,0-1 1 0 0,4-10-119 0 0,-10 20 7 0 0,0 1 1 0 0,0-1 0 0 0,-1 0-1 0 0,1 0 1 0 0,0 0 0 0 0,-1 0-1 0 0,1 0 1 0 0,-1 1-1 0 0,0-1 1 0 0,0 0 0 0 0,0 0-1 0 0,0 0 1 0 0,0 0 0 0 0,0 0-1 0 0,0 0 1 0 0,0 0 0 0 0,-1 0-1 0 0,1 0 1 0 0,-1 0 0 0 0,0 0-1 0 0,1 1 1 0 0,-1-1 0 0 0,0 0-1 0 0,0 0 1 0 0,0 1 0 0 0,0-1-1 0 0,-1 1 1 0 0,1-1 0 0 0,0 1-1 0 0,-1-1 1 0 0,1 1-1 0 0,-1 0 1 0 0,1 0 0 0 0,-1-1-1 0 0,1 1 1 0 0,-1 0 0 0 0,0 0-1 0 0,0 1 1 0 0,1-1 0 0 0,-1 0-1 0 0,0 1 1 0 0,0-1 0 0 0,0 1-1 0 0,0-1 1 0 0,-1 1-8 0 0,-91 9-799 0 0,77-1 759 0 0,1 1-1 0 0,-1 0 1 0 0,1 1 0 0 0,1 1-1 0 0,0 1 1 0 0,0 0 0 0 0,2 1-1 0 0,-1 0 1 0 0,1 1 0 0 0,1 1 0 0 0,1 0-1 0 0,0 0 1 0 0,1 1 0 0 0,-7 15 40 0 0,13-21 19 0 0,1 0 1 0 0,1 0-1 0 0,0 0 1 0 0,0 0-1 0 0,1 1 1 0 0,0-1-1 0 0,1 0 0 0 0,0 0 1 0 0,1 1-1 0 0,1 4-19 0 0,1-9 55 0 0,0 0-1 0 0,0-1 1 0 0,1 1 0 0 0,-1-1-1 0 0,1 0 1 0 0,0 0-1 0 0,1 0 1 0 0,-1-1-1 0 0,1 0 1 0 0,0 0-1 0 0,0 0 1 0 0,1 0-1 0 0,-1-1 1 0 0,1 0-1 0 0,-1 0 1 0 0,1 0 0 0 0,0-1-1 0 0,0 0 1 0 0,1 0-55 0 0,18 5 185 0 0,0-2 0 0 0,0-1 0 0 0,0-1 0 0 0,1-1 1 0 0,-1-1-1 0 0,0-1 0 0 0,20-4-185 0 0,-18-1 101 0 0,0-1 1 0 0,0-1-1 0 0,0-1 0 0 0,-1-2 1 0 0,-1-1-1 0 0,0 0 0 0 0,0-2 1 0 0,21-15-102 0 0,68-46 197 0 0,-47 23-129 0 0,3-19 16 0 0,-64 64-50 0 0,-1-14 126 0 0,-44-5-258 0 0,33 22 105 0 0,1-1-18 0 0,0 0 0 0 0,0 0-1 0 0,-1 1 1 0 0,1-1 0 0 0,-1 1-1 0 0,0 0 1 0 0,0 1 0 0 0,0 0-1 0 0,0-1 1 0 0,-1 2 0 0 0,1-1-1 0 0,-1 1 1 0 0,1 0 0 0 0,-1 1-1 0 0,1-1 1 0 0,-1 1 0 0 0,1 0-1 0 0,-1 1 1 0 0,1 0 0 0 0,-1 0-1 0 0,1 0 1 0 0,0 1 0 0 0,-2 0 11 0 0,-2 3-15 0 0,1 0 1 0 0,1 0 0 0 0,-1 1 0 0 0,1 0-1 0 0,0 1 1 0 0,0-1 0 0 0,0 2-1 0 0,1-1 1 0 0,0 1 0 0 0,1 0-1 0 0,0 0 1 0 0,0 1 0 0 0,1 0-1 0 0,0 0 1 0 0,-2 6 14 0 0,3-3-3 0 0,1 0-1 0 0,1 0 1 0 0,0 0-1 0 0,1 1 1 0 0,0-1-1 0 0,1 1 1 0 0,0-1-1 0 0,1 1 1 0 0,0-1-1 0 0,1 1 1 0 0,0-1-1 0 0,1 0 1 0 0,2 4 3 0 0,-1-10 18 0 0,0-1 1 0 0,0 0-1 0 0,1 0 0 0 0,-1-1 1 0 0,1 1-1 0 0,0-1 1 0 0,0 0-1 0 0,1-1 0 0 0,-1 1 1 0 0,1-1-1 0 0,0 0 0 0 0,0 0 1 0 0,0-1-1 0 0,0 1 1 0 0,0-1-1 0 0,1-1 0 0 0,-1 1 1 0 0,1-1-1 0 0,-1 0 1 0 0,1-1-1 0 0,-1 0 0 0 0,1 0 1 0 0,-1 0-1 0 0,1-1 1 0 0,-1 0-1 0 0,1 0 0 0 0,-1 0 1 0 0,1-1-1 0 0,-1 0 1 0 0,0 0-1 0 0,0-1 0 0 0,0 0 1 0 0,0 0-1 0 0,3-3-18 0 0,175-81 633 0 0,80-57-633 0 0,-152 81 65 0 0,-64 44-317 0 0,-64 22 369 0 0,1 1 0 0 0,-1 0 0 0 0,1 1 0 0 0,0 1 0 0 0,0 0 0 0 0,1 1 0 0 0,-1 0 0 0 0,0 2-117 0 0,-15 7 59 0 0,-81 68-35 0 0,104-77-45 0 0,0 0 0 0 0,0 0 1 0 0,1 0-1 0 0,0 1 0 0 0,0-1 1 0 0,1 2-1 0 0,0-1 0 0 0,1 0 1 0 0,-1 1-1 0 0,2 0 1 0 0,-1 0-1 0 0,1 0 0 0 0,1 1 1 0 0,-1-1-1 0 0,2 0 0 0 0,-1 1 1 0 0,1 7 20 0 0,1-14-8 0 0,0 0 0 0 0,1-1 1 0 0,-1 1-1 0 0,1 0 0 0 0,0 0 0 0 0,0 0 1 0 0,0 0-1 0 0,0-1 0 0 0,0 1 0 0 0,1-1 1 0 0,-1 1-1 0 0,1-1 0 0 0,0 1 1 0 0,0-1-1 0 0,-1 0 0 0 0,1 0 0 0 0,1 0 1 0 0,-1 0-1 0 0,0 0 0 0 0,0 0 0 0 0,1 0 1 0 0,-1-1-1 0 0,1 0 0 0 0,0 1 1 0 0,-1-1-1 0 0,1 0 0 0 0,0 0 0 0 0,0 0 1 0 0,-1-1-1 0 0,3 1 8 0 0,89 9 2 0 0,-79-12 10 0 0,0 0 0 0 0,-1-2-1 0 0,1 0 1 0 0,-1 0-1 0 0,0-1 1 0 0,0-1-1 0 0,-1-1 1 0 0,0 0-1 0 0,0 0 1 0 0,0-1 0 0 0,7-7-12 0 0,3 0 47 0 0,14-11 58 0 0,0-2-1 0 0,-2-2 1 0 0,-1-1 0 0 0,21-26-105 0 0,12-34 168 0 0,-53 69-169 0 0,-1 0 0 0 0,-1 0 0 0 0,0-1 1 0 0,-2 0-1 0 0,-1-1 0 0 0,-1 0 0 0 0,-1-1 0 0 0,3-23 1 0 0,-7 36-43 0 0,0 0 1 0 0,-1-1-1 0 0,-1 1 0 0 0,0-1 0 0 0,-1 1 1 0 0,0-1-1 0 0,-1 0 0 0 0,0 1 0 0 0,-1 0 0 0 0,-1-1 1 0 0,0 1-1 0 0,0 0 0 0 0,-1 0 0 0 0,-1 0 0 0 0,0 1 1 0 0,0 0-1 0 0,-1 0 0 0 0,-1 0 0 0 0,0 0 0 0 0,0 1 1 0 0,-1 1-1 0 0,0-1 0 0 0,-1 1 0 0 0,-3-2 43 0 0,7 9-40 0 0,0 1-1 0 0,-1-1 0 0 0,1 1 1 0 0,0 0-1 0 0,-1 0 0 0 0,1 1 0 0 0,-1 0 1 0 0,0 0-1 0 0,1 0 0 0 0,-1 1 1 0 0,1-1-1 0 0,-1 1 0 0 0,1 1 1 0 0,0-1-1 0 0,-1 1 0 0 0,1 0 0 0 0,0 0 1 0 0,0 0-1 0 0,0 1 0 0 0,1 0 1 0 0,-1 0-1 0 0,0 0 0 0 0,1 0 1 0 0,0 1-1 0 0,0 0 0 0 0,0 0 0 0 0,-3 4 41 0 0,-5 6 3 0 0,1 0 0 0 0,0 1 0 0 0,2 1 0 0 0,-1-1 0 0 0,2 2-1 0 0,0-1 1 0 0,1 1 0 0 0,1 0 0 0 0,1 0 0 0 0,0 1-1 0 0,1 0 1 0 0,1 0 0 0 0,0 0 0 0 0,2 0 0 0 0,0 0 0 0 0,1 0-1 0 0,1 1 1 0 0,1 9-3 0 0,-2-12 1 0 0,1-1-1 0 0,0 1 0 0 0,1 0 1 0 0,1-1-1 0 0,1 0 1 0 0,0 0-1 0 0,0 0 1 0 0,2 0-1 0 0,0-1 0 0 0,0 0 1 0 0,1 0-1 0 0,1 0 1 0 0,1-1-1 0 0,-1 0 0 0 0,2-1 1 0 0,0 0-1 0 0,1 0 1 0 0,0-1-1 0 0,0-1 1 0 0,1 0-1 0 0,0 0 0 0 0,5 1 0 0 0,9 5-119 0 0,2-2-1 0 0,0-1 0 0 0,0-2 0 0 0,1 0 0 0 0,0-2 1 0 0,1-1-1 0 0,0-2 0 0 0,0-1 0 0 0,1-1 0 0 0,-1-1 1 0 0,1-2-1 0 0,18-2 120 0 0,-43 1-403 0 0,48-1-3816 0 0,-20-5-6759 0 0,-25 2 939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0.5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0 227,'39'0,"26"0,8 0,-5 0,-8 0,-10 0,-13 0</inkml:trace>
  <inkml:trace contextRef="#ctx0" brushRef="#br0" timeOffset="350.934">141 1,'5'33,"1"21,1 7,-2-4,-2-5,-1-8,0-6,-2-5,-5-7,-2-5,1 0,1-3</inkml:trace>
</inkml:ink>
</file>

<file path=ppt/ink/ink9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42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140 663 544 0 0,'0'0'1927'0'0,"0"0"-42"0"0,0 0-21 0 0,0 0 19 0 0,0 0-105 0 0,0 0-227 0 0,0 0-263 0 0,0 0-289 0 0,0 0-252 0 0,0 0-170 0 0,0 0-126 0 0,0 0-38 0 0,0 0 27 0 0,-14 4 11 0 0,-42 14 8 0 0,53-16-398 0 0,0 0-1 0 0,0 0 1 0 0,0 0-1 0 0,1 1 1 0 0,-1-1-1 0 0,1 1 1 0 0,-1 0-1 0 0,1-1 1 0 0,0 1-1 0 0,0 0 1 0 0,0 1-1 0 0,0-1 1 0 0,1 0 0 0 0,-1 0-1 0 0,1 1 1 0 0,0-1-1 0 0,0 1 1 0 0,0-1-1 0 0,0 1 1 0 0,1 0-1 0 0,-1 1-60 0 0,-3 14 227 0 0,-3 7 33 0 0,1 0 1 0 0,1 0 0 0 0,2 1-1 0 0,1 0 1 0 0,0 0-1 0 0,2 0 1 0 0,4 25-261 0 0,-4-49 54 0 0,1 1 1 0 0,-1 0-1 0 0,1 0 0 0 0,0 0 0 0 0,0 0 1 0 0,1-1-1 0 0,-1 1 0 0 0,1-1 0 0 0,-1 1 0 0 0,1-1 1 0 0,0 1-1 0 0,1-1 0 0 0,-1 0 0 0 0,1 0 1 0 0,-1 0-1 0 0,1 0 0 0 0,0-1 0 0 0,0 1 1 0 0,0-1-1 0 0,0 0 0 0 0,0 1 0 0 0,1-1 1 0 0,-1-1-1 0 0,1 1 0 0 0,-1 0 0 0 0,1-1 1 0 0,0 0-1 0 0,0 0 0 0 0,-1 0 0 0 0,1 0 1 0 0,0-1-1 0 0,0 1 0 0 0,2-1-54 0 0,2 0 138 0 0,0 1 0 0 0,0-2 0 0 0,1 1 0 0 0,-1-1-1 0 0,0 0 1 0 0,0-1 0 0 0,0 1 0 0 0,0-2 0 0 0,-1 1 0 0 0,1-1 0 0 0,-1 0 0 0 0,1-1-1 0 0,-1 0 1 0 0,0 0 0 0 0,6-5-138 0 0,5-6 158 0 0,-1 0 1 0 0,-1-1-1 0 0,-1-1 0 0 0,0 0 1 0 0,-1-1-1 0 0,-1-1 0 0 0,-1 0 0 0 0,0-1 1 0 0,2-6-159 0 0,-8 12 52 0 0,1 1 1 0 0,-2-1-1 0 0,0 0 1 0 0,-1 0 0 0 0,0-1-1 0 0,-1 1 1 0 0,0-1-1 0 0,-1 0 1 0 0,-1-11-53 0 0,0 20-20 0 0,-1 1 1 0 0,0 0-1 0 0,-1 0 0 0 0,1 0 0 0 0,-1-1 1 0 0,0 1-1 0 0,0 0 0 0 0,-1 0 1 0 0,1 0-1 0 0,-1 0 0 0 0,0 1 1 0 0,0-1-1 0 0,-1 0 0 0 0,1 1 0 0 0,-1 0 1 0 0,0-1-1 0 0,-1 1 0 0 0,1 0 1 0 0,-1 1-1 0 0,1-1 0 0 0,-1 1 1 0 0,0-1-1 0 0,0 1 0 0 0,-1 0 0 0 0,1 0 1 0 0,-1 1-1 0 0,1 0 0 0 0,-1-1 1 0 0,0 2-1 0 0,0-1 0 0 0,0 0 1 0 0,0 1-1 0 0,0 0 0 0 0,0 0 1 0 0,-2 0 18 0 0,3 1-46 0 0,0 0 0 0 0,0 0 0 0 0,0 1 0 0 0,-1-1 0 0 0,1 1 0 0 0,0 0 0 0 0,0 0 0 0 0,0 0 0 0 0,0 0 0 0 0,0 1 0 0 0,1-1 0 0 0,-1 1 0 0 0,0 0 0 0 0,1 0 0 0 0,-1 1 0 0 0,-2 2 47 0 0,-59 78-379 0 0,63-79 375 0 0,0-1 1 0 0,1 0 0 0 0,0 1-1 0 0,-1-1 1 0 0,1 1-1 0 0,1-1 1 0 0,-1 1 0 0 0,0 0-1 0 0,1-1 1 0 0,0 1-1 0 0,0 0 1 0 0,0-1 0 0 0,0 1-1 0 0,1 0 1 0 0,-1-1-1 0 0,1 1 1 0 0,0-1 0 0 0,0 1-1 0 0,0-1 1 0 0,1 1-1 0 0,-1-1 1 0 0,1 0 0 0 0,0 1-1 0 0,0-1 1 0 0,0 0-1 0 0,0 0 1 0 0,0 0 0 0 0,1-1 3 0 0,5 4 20 0 0,1-2 1 0 0,0 1-1 0 0,0-1 1 0 0,1-1 0 0 0,-1 0-1 0 0,1 0 1 0 0,-1-1 0 0 0,1 0-1 0 0,0 0 1 0 0,0-1 0 0 0,0-1-1 0 0,0 0 1 0 0,0 0 0 0 0,0-1-1 0 0,0 0 1 0 0,3-1-21 0 0,-6 2 15 0 0,32-7 77 0 0,0-2 1 0 0,-1-2-1 0 0,0-1 1 0 0,0-1-1 0 0,-1-3 1 0 0,-1 0-1 0 0,-1-3 1 0 0,0-1-1 0 0,8-8-92 0 0,-38 25 4 0 0,72-52 216 0 0,-76 54-193 0 0,-1 1 30 0 0,0 0-13 0 0,0 0-10 0 0,-44 52-98 0 0,33-36 65 0 0,2 0 1 0 0,0 0 0 0 0,0 1 0 0 0,2 0 0 0 0,0 1 0 0 0,1-1 0 0 0,0 1 0 0 0,2 0 0 0 0,0 1 0 0 0,1-1 0 0 0,0 15-2 0 0,3-31 1 0 0,-1 1 1 0 0,0 0-1 0 0,1 0 0 0 0,-1 1 0 0 0,1-1 0 0 0,0 0 1 0 0,0 1-1 0 0,0-1 0 0 0,1 0 0 0 0,-1 1 0 0 0,1-1 1 0 0,-1 0-1 0 0,1 0 0 0 0,0 0 0 0 0,0 0 0 0 0,1 0 1 0 0,-1 0-1 0 0,1 0 0 0 0,-1 0 0 0 0,1 0 0 0 0,0 0 1 0 0,0-1-1 0 0,0 1 0 0 0,1-1 0 0 0,-1 1 0 0 0,1-1 1 0 0,-1 0-1 0 0,1 0 0 0 0,-1 0 0 0 0,1-1 0 0 0,0 1 1 0 0,0 0-1 0 0,2 0-1 0 0,3 0 35 0 0,-1 0 1 0 0,1 0-1 0 0,0-1 0 0 0,0 0 1 0 0,-1-1-1 0 0,1 0 0 0 0,0 0 1 0 0,0 0-1 0 0,0-1 0 0 0,0 0 1 0 0,-1-1-1 0 0,1 1 0 0 0,-1-2 1 0 0,1 1-1 0 0,-1-1 0 0 0,0 0 1 0 0,0 0-1 0 0,0-1 0 0 0,1-1-35 0 0,119-92 378 0 0,-39 2-150 0 0,-42 10-122 0 0,-77 158-993 0 0,30-64 868 0 0,0-3 6 0 0,0 0-1 0 0,0 1 1 0 0,0-1 0 0 0,0 1-1 0 0,1 0 1 0 0,0-1 0 0 0,1 1-1 0 0,0-1 1 0 0,0 1 0 0 0,0-1-1 0 0,0 1 1 0 0,1-1 0 0 0,0 0-1 0 0,1 0 1 0 0,-1 0 0 0 0,1 0 0 0 0,0 0-1 0 0,1-1 1 0 0,0 2 13 0 0,0-2-2 0 0,0-1 1 0 0,1 0-1 0 0,-1-1 1 0 0,1 1-1 0 0,-1-1 0 0 0,1 0 1 0 0,0 0-1 0 0,0 0 1 0 0,1-1-1 0 0,-1 0 0 0 0,0 0 1 0 0,1 0-1 0 0,-1 0 1 0 0,1-1-1 0 0,0 0 1 0 0,-1 0-1 0 0,1-1 0 0 0,0 0 1 0 0,0 0-1 0 0,-1 0 1 0 0,1 0-1 0 0,0-1 0 0 0,-1 0 1 0 0,1 0-1 0 0,0-1 1 0 0,0 0 1 0 0,22-11 83 0 0,0-2 0 0 0,-2 0 0 0 0,1-2 0 0 0,-2-1 0 0 0,-1-1 1 0 0,0-1-1 0 0,9-11-83 0 0,1 2 132 0 0,69-78 148 0 0,-81 80-235 0 0,-1-1-1 0 0,-1-2 0 0 0,-2 0 0 0 0,-1-1 1 0 0,-1 0-1 0 0,-1-2-44 0 0,-5 6 14 0 0,-1 0 0 0 0,-1 0 0 0 0,-1-1 0 0 0,-1 0 0 0 0,-2 0 0 0 0,0 0 0 0 0,-3 0 0 0 0,0-1 0 0 0,-1 1 0 0 0,-2-1 0 0 0,-1 1 0 0 0,-4-15-14 0 0,-23-16 63 0 0,29 59-70 0 0,0 0 1 0 0,0 0-1 0 0,0 0 1 0 0,0 0-1 0 0,0 0 1 0 0,0 0-1 0 0,0 0 1 0 0,0 0-1 0 0,0 0 0 0 0,0 0 1 0 0,0 1-1 0 0,0-1 1 0 0,0 0-1 0 0,0 1 1 0 0,0-1-1 0 0,0 1 1 0 0,1-1-1 0 0,-1 1 1 0 0,0 0-1 0 0,0-1 1 0 0,0 1-1 0 0,1 0 1 0 0,-1-1-1 0 0,0 1 1 0 0,1 0-1 0 0,-1 0 1 0 0,0 0-1 0 0,1 0 1 0 0,-1-1-1 0 0,1 1 1 0 0,0 0-1 0 0,-1 0 1 0 0,1 0-1 0 0,0 0 1 0 0,-1 0-1 0 0,1 0 1 0 0,0 0-1 0 0,0 0 1 0 0,0 0-1 0 0,0 0 1 0 0,0 0-1 0 0,0 1 7 0 0,-38 157-48 0 0,0 71 103 0 0,13-1-63 0 0,39-64 11 0 0,-4-107-33 0 0,-9-51 7 0 0,-1 1 0 0 0,1-1 1 0 0,0 1-1 0 0,1-1 0 0 0,0 0 0 0 0,0 0 1 0 0,0 1-1 0 0,1-1 0 0 0,0-1 0 0 0,1 1 1 0 0,-1 0-1 0 0,1-1 0 0 0,3 3 23 0 0,-18-36-6711 0 0,-22-24-2001 0 0,20 34 3496 0 0,7 5-1200 0 0</inkml:trace>
  <inkml:trace contextRef="#ctx0" brushRef="#br0" timeOffset="252.583">1243 501 5033 0 0,'0'0'4402'0'0,"0"0"-1248"0"0,0 0-777 0 0,0 0-518 0 0,0 0-447 0 0,0 0-346 0 0,0 0-147 0 0,0 0-19 0 0,0 0-24 0 0,0 0-89 0 0,0 0-150 0 0,0 0-135 0 0,0 0-97 0 0,34-2-38 0 0,107-5-40 0 0,147 1 521 0 0,-60-24-1271 0 0,-125 16-3031 0 0,-66 7-386 0 0,-12 0-3666 0 0,-6 3-3142 0 0</inkml:trace>
  <inkml:trace contextRef="#ctx0" brushRef="#br0" timeOffset="1059.349">2458 140 2369 0 0,'0'0'3122'0'0,"0"0"-919"0"0,0 0-330 0 0,0 0-4 0 0,0 0-13 0 0,0 0-137 0 0,0 0-273 0 0,0 0-337 0 0,0 0-318 0 0,0 0-272 0 0,0 0-171 0 0,0 0 6 0 0,4-9 112 0 0,21-22 887 0 0,-3 146 1088 0 0,-21 329-550 0 0,-20-32-1348 0 0,20-411-533 0 0,-1-1 0 0 0,0 1 0 0 0,1-1 0 0 0,-1 1 0 0 0,1-1 0 0 0,-1 1 0 0 0,1-1-1 0 0,0 0 1 0 0,-1 1 0 0 0,1-1 0 0 0,-1 0 0 0 0,1 0 0 0 0,0 1 0 0 0,-1-1 0 0 0,1 0 0 0 0,0 0-1 0 0,-1 0 1 0 0,1 0 0 0 0,0 1 0 0 0,-1-1 0 0 0,1 0 0 0 0,0 0 0 0 0,-1-1 0 0 0,1 1 0 0 0,0 0-1 0 0,-1 0 1 0 0,1 0 0 0 0,0 0 0 0 0,-1 0 0 0 0,1-1 0 0 0,-1 1 0 0 0,1 0 0 0 0,0-1 0 0 0,-1 1-1 0 0,1 0 1 0 0,-1-1 0 0 0,1 1 0 0 0,-1-1 0 0 0,1 1 0 0 0,-1-1 0 0 0,1 1 0 0 0,-1-1 0 0 0,0 1-1 0 0,1-1 1 0 0,-1 1 0 0 0,0-1 0 0 0,1 0 0 0 0,-1 1 0 0 0,0-1 0 0 0,0 1 0 0 0,1-1 0 0 0,-1 0-1 0 0,0 1 1 0 0,0-1 0 0 0,0 0 0 0 0,0 1 0 0 0,0-1 0 0 0,0 0 0 0 0,0 1 0 0 0,0-1-10 0 0,67-101 562 0 0,-41 59-506 0 0,2 1 0 0 0,2 1 0 0 0,2 1-1 0 0,1 2 1 0 0,11-7-56 0 0,80-59 59 0 0,-122 104-60 0 0,0-1 0 0 0,1 1 0 0 0,-1 0 0 0 0,0 0 1 0 0,0 1-1 0 0,1-1 0 0 0,-1 0 0 0 0,0 1 0 0 0,0-1 0 0 0,0 1 0 0 0,1 0 0 0 0,-1 0 1 0 0,0 0-1 0 0,0 0 0 0 0,0 0 0 0 0,0 0 0 0 0,-1 0 0 0 0,1 1 0 0 0,0-1 0 0 0,0 1 0 0 0,-1-1 1 0 0,1 1-1 0 0,-1 0 0 0 0,1 0 0 0 0,-1 0 0 0 0,0-1 0 0 0,0 1 0 0 0,0 0 0 0 0,0 0 1 0 0,0 1-1 0 0,0-1 0 0 0,0 0 0 0 0,-1 0 0 0 0,1 0 0 0 0,-1 1 0 0 0,0-1 0 0 0,0 0 1 0 0,1 0-1 0 0,-1 1 0 0 0,-1-1 0 0 0,1 0 0 0 0,0 0 0 0 0,0 1 0 0 0,-1 0 1 0 0,3 200 218 0 0,-12-101-254 0 0,18-73-321 0 0,-7-28 206 0 0,-1 0 1 0 0,1-1 0 0 0,0 1 0 0 0,0 0-1 0 0,0 0 1 0 0,0-1 0 0 0,0 1 0 0 0,1 0-1 0 0,-1-1 1 0 0,0 1 0 0 0,0-1 0 0 0,0 1-1 0 0,0-1 1 0 0,1 0 0 0 0,-1 0 0 0 0,0 1-1 0 0,0-1 1 0 0,1 0 0 0 0,-1 0 0 0 0,0 0-1 0 0,0 0 1 0 0,1 0 0 0 0,-1-1 0 0 0,0 1-1 0 0,0 0 1 0 0,1-1 0 0 0,-1 1 0 0 0,0 0-1 0 0,0-1 1 0 0,0 1 0 0 0,0-1 0 0 0,1 0 150 0 0,41-27-7245 0 0,-19 5-2163 0 0,-16 12 3317 0 0</inkml:trace>
  <inkml:trace contextRef="#ctx0" brushRef="#br0" timeOffset="1334.441">3300 645 0 0 0,'0'0'3251'0'0,"0"0"177"0"0,0 0-100 0 0,0 0-287 0 0,0 0-520 0 0,0 0-661 0 0,0 0-633 0 0,0 0-450 0 0,0 0-223 0 0,0 0-61 0 0,0 0 45 0 0,0 0 29 0 0,0 0-27 0 0,-20 30-75 0 0,-61 95-46 0 0,45-38 313 0 0,35-81-665 0 0,-2-2-19 0 0,1-1-1 0 0,0 1 1 0 0,1-1-1 0 0,-1 1 1 0 0,1 0-1 0 0,-1 0 1 0 0,1 0-1 0 0,0 0 1 0 0,1 0 0 0 0,-1 0-1 0 0,1 0 1 0 0,0 0-1 0 0,0 0 1 0 0,0 0-1 0 0,0 0 1 0 0,1 0-1 0 0,-1 0 1 0 0,1 0-1 0 0,0 0 1 0 0,0 0 0 0 0,1 0-1 0 0,-1 0 1 0 0,1 0-1 0 0,0-1 1 0 0,0 1-1 0 0,0-1 1 0 0,0 1-1 0 0,1-1 1 0 0,-1 0-1 0 0,1 0 1 0 0,0 0 0 0 0,0 0-1 0 0,0-1 1 0 0,0 1-1 0 0,1-1 1 0 0,-1 0-1 0 0,1 1 1 0 0,-1-2-1 0 0,1 1 1 0 0,0 0 0 0 0,0-1-48 0 0,10 0 90 0 0,-1 0 0 0 0,1-2 1 0 0,-1 1-1 0 0,0-2 1 0 0,1 0-1 0 0,-1-1 1 0 0,0 0-1 0 0,0 0 0 0 0,0-2 1 0 0,-1 0-1 0 0,1 0 1 0 0,-1-1-1 0 0,0 0 1 0 0,-1-1-1 0 0,0-1 0 0 0,0 0 1 0 0,0 0-1 0 0,-1-1 1 0 0,0 0-1 0 0,-1-1 1 0 0,0 0-1 0 0,-1-1 0 0 0,0 1 1 0 0,0-2-1 0 0,-1 1 1 0 0,1-5-91 0 0,-4 11 13 0 0,-1-1 1 0 0,0 0-1 0 0,-1 0 0 0 0,0 0 1 0 0,0 0-1 0 0,0 0 1 0 0,-1 0-1 0 0,1-1 1 0 0,-1 1-1 0 0,-1 0 0 0 0,1-1 1 0 0,-1 1-1 0 0,-1-1 1 0 0,1 1-1 0 0,-1 0 1 0 0,0-1-1 0 0,0 1 1 0 0,-1 0-1 0 0,0 0 0 0 0,0 0 1 0 0,0 0-1 0 0,-1 0 1 0 0,0 0-1 0 0,0 0 1 0 0,0 1-1 0 0,-1 0 0 0 0,0-1-13 0 0,-4 0-207 0 0,0 1 0 0 0,0-1 0 0 0,-1 2-1 0 0,1-1 1 0 0,-1 1 0 0 0,0 1 0 0 0,0-1-1 0 0,0 1 1 0 0,-1 1 0 0 0,1 0-1 0 0,-1 0 1 0 0,1 1 0 0 0,-1 0 0 0 0,0 1-1 0 0,1 0 1 0 0,-1 0 0 0 0,0 1 0 0 0,1 1-1 0 0,-3 0 208 0 0,-50 33-5951 0 0,33 1-5980 0 0,24-24 5280 0 0</inkml:trace>
  <inkml:trace contextRef="#ctx0" brushRef="#br0" timeOffset="1837.376">3683 667 9290 0 0,'0'0'2855'0'0,"0"0"-840"0"0,0 0-458 0 0,0 0-78 0 0,0 0-91 0 0,0 0-165 0 0,0 0-216 0 0,0 0-214 0 0,0 0-134 0 0,0 0-81 0 0,0 0-84 0 0,0 0-31 0 0,-2 13-35 0 0,-4 14-297 0 0,1-12 40 0 0,2 0-1 0 0,-1 1 1 0 0,2-1 0 0 0,0 1 0 0 0,1-1-1 0 0,0 1 1 0 0,1 0 0 0 0,1 0-1 0 0,2 10-170 0 0,0-23 45 0 0,0-1-1 0 0,0 1 0 0 0,0-1 1 0 0,1 1-1 0 0,-1-1 0 0 0,0 0 1 0 0,1 0-1 0 0,-1-1 0 0 0,1 1 1 0 0,0-1-1 0 0,0 0 1 0 0,0 0-1 0 0,-1 0 0 0 0,1 0 1 0 0,0 0-1 0 0,0-1 0 0 0,0 0 1 0 0,0 0-1 0 0,0 0 1 0 0,0 0-1 0 0,0-1 0 0 0,0 0 1 0 0,0 0-1 0 0,0 0 0 0 0,0 0 1 0 0,-1 0-1 0 0,1-1 0 0 0,0 1 1 0 0,-1-1-1 0 0,2-1-44 0 0,84-58 596 0 0,-29 13-392 0 0,34-44-54 0 0,-93 92-156 0 0,-1-1 0 0 0,1 0 0 0 0,-1 0 0 0 0,1 0 0 0 0,-1 0 1 0 0,1 0-1 0 0,-1 1 0 0 0,1-1 0 0 0,0 0 0 0 0,-1 1 0 0 0,1-1 1 0 0,0 0-1 0 0,0 1 0 0 0,0-1 0 0 0,-1 1 0 0 0,1-1 0 0 0,0 1 0 0 0,0-1 1 0 0,0 1-1 0 0,0 0 0 0 0,0 0 0 0 0,0-1 0 0 0,0 1 0 0 0,0 0 0 0 0,0 0 1 0 0,0 0-1 0 0,0 0 0 0 0,0 0 0 0 0,0 0 0 0 0,0 0 0 0 0,0 0 1 0 0,0 0-1 0 0,0 1 0 0 0,0-1 0 0 0,0 0 0 0 0,-1 1 0 0 0,1-1 0 0 0,0 1 1 0 0,1-1 5 0 0,27 96-178 0 0,-27-91 179 0 0,1-1 0 0 0,0 1 0 0 0,0 0 0 0 0,0 0 0 0 0,0-1 0 0 0,1 0-1 0 0,0 0 1 0 0,0 0 0 0 0,0 0 0 0 0,0-1 0 0 0,1 1 0 0 0,0-1 0 0 0,-1 0 0 0 0,1 0-1 0 0,0-1 1 0 0,0 0 0 0 0,1 0 0 0 0,-1 0 0 0 0,0 0 0 0 0,1-1 0 0 0,-1 0 0 0 0,1 0-1 0 0,-1 0 1 0 0,1-1 0 0 0,0 1 0 0 0,-1-2 0 0 0,1 1 0 0 0,-1 0 0 0 0,1-1 0 0 0,-1 0-1 0 0,1-1 1 0 0,-1 1 0 0 0,1-1 0 0 0,-1 0 0 0 0,0 0 0 0 0,0-1 0 0 0,0 1 0 0 0,3-3-1 0 0,117-82 853 0 0,-57 2-338 0 0,-56 12-1118 0 0,-13 48-4352 0 0,-3 2-7087 0 0,4 12 469 0 0</inkml:trace>
</inkml:ink>
</file>

<file path=ppt/ink/ink9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47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54 0 0 0,'0'0'1759'0'0,"0"0"-187"0"0,0 0 27 0 0,0 0 182 0 0,0 0 187 0 0,0 0 43 0 0,0 0-98 0 0,0 0-230 0 0,0 0-291 0 0,0 0-233 0 0,0 0-180 0 0,2-11-108 0 0,-1 1-305 0 0,4-21-596 0 0,-6 29 5042 0 0,-25 83-4467 0 0,-14 99-24 0 0,13-47-310 0 0,-6 42-43 0 0,4-13-53 0 0,26-103-979 0 0,3-58 528 0 0,0-1-35 0 0,0 0-72 0 0,-26-45-17762 0 0,23 35 14128 0 0,2 2 2578 0 0</inkml:trace>
  <inkml:trace contextRef="#ctx0" brushRef="#br0" timeOffset="326.01">56 17 1480 0 0,'0'0'2513'0'0,"0"0"-755"0"0,0 0-113 0 0,0 0 154 0 0,0 0 166 0 0,0 0 20 0 0,0 0-188 0 0,0 0-365 0 0,0 0-468 0 0,0 0-381 0 0,0 0-212 0 0,0 0-50 0 0,0 0 90 0 0,1 0 139 0 0,298 15 4159 0 0,-280-13-4601 0 0,197 22 533 0 0,-73 1-573 0 0,26-6-2139 0 0,-156-12-3429 0 0,-19 13-8615 0 0,4-14 10701 0 0</inkml:trace>
  <inkml:trace contextRef="#ctx0" brushRef="#br0" timeOffset="661.161">0 805 9842 0 0,'0'0'1288'0'0,"0"0"-33"0"0,0 0 3 0 0,0 0 78 0 0,0 0 52 0 0,0 0-142 0 0,0 0-266 0 0,0 0-276 0 0,0 0-162 0 0,0 0-46 0 0,0 0 29 0 0,0 0 100 0 0,0 0 9 0 0,11 5-57 0 0,7 2-192 0 0,0 0 1 0 0,0-2-1 0 0,1 0 1 0 0,0-1 0 0 0,0 0-1 0 0,19 0-385 0 0,-12-4 167 0 0,0-2-1 0 0,-1 0 1 0 0,1-1-1 0 0,-1-2 1 0 0,0-1-1 0 0,0-1 1 0 0,11-4-167 0 0,12-7-108 0 0,0 3 1 0 0,2 2-1 0 0,0 2 1 0 0,0 2-1 0 0,20 1 108 0 0,-58 7-635 0 0,80 1-2041 0 0,-62 5-2219 0 0,-4 5-4641 0 0,-12-6 1641 0 0</inkml:trace>
  <inkml:trace contextRef="#ctx0" brushRef="#br0" timeOffset="1294.013">997 724 9570 0 0,'0'0'1760'0'0,"0"0"-130"0"0,0 0-175 0 0,0 0-107 0 0,0 0-150 0 0,0 0-229 0 0,0 0-203 0 0,0 0-170 0 0,0 0-153 0 0,0 0-158 0 0,0 0-95 0 0,0 0-29 0 0,0 0-10 0 0,-19 19-6 0 0,-59 61 22 0 0,38-27 121 0 0,-11 38 131 0 0,40-70-401 0 0,5-11 269 0 0,12-15 1765 0 0,47-88-865 0 0,55-64-386 0 0,-41 87-521 0 0,-38 96-304 0 0,-8 73 296 0 0,8-23-170 0 0,-28-72-84 0 0,0 0 0 0 0,0 0 0 0 0,1 0 0 0 0,0-1 0 0 0,0 1 1 0 0,0 0-1 0 0,0-1 0 0 0,0 0 0 0 0,1 1 0 0 0,-1-1 0 0 0,1 0 0 0 0,0 0 0 0 0,0-1 0 0 0,0 1 0 0 0,1 0 0 0 0,-1-1 0 0 0,1 0 0 0 0,-1 0 0 0 0,1 0 0 0 0,0 0 0 0 0,-1-1 0 0 0,1 1 0 0 0,0-1 0 0 0,0 0 0 0 0,0 0 0 0 0,0 0 0 0 0,2-1-18 0 0,-1-1 77 0 0,-1 0 0 0 0,1 0 1 0 0,0-1-1 0 0,-1 1 0 0 0,0-1 0 0 0,1 0 0 0 0,-1-1 1 0 0,0 1-1 0 0,0-1 0 0 0,0 0 0 0 0,-1 1 0 0 0,1-2 1 0 0,-1 1-1 0 0,1 0 0 0 0,-1-1 0 0 0,0 0 0 0 0,0 1 1 0 0,-1-1-1 0 0,1 0 0 0 0,-1-1 0 0 0,0 1 0 0 0,0 0 1 0 0,1-3-78 0 0,8-12 127 0 0,22-55 213 0 0,-16-15 305 0 0,-17 49-2763 0 0,-1 7-4286 0 0,1 30 233 0 0,3 2-5770 0 0</inkml:trace>
</inkml:ink>
</file>

<file path=ppt/ink/ink9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50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0,'0'0'1199'0'0,"0"0"317"0"0,0 0 59 0 0,0 0-189 0 0,0 0-378 0 0,0 0-381 0 0,0 0-228 0 0,1 0 1513 0 0,16 0-1027 0 0,0 0 1 0 0,0 1-1 0 0,-1 0 0 0 0,1 1 1 0 0,0 1-1 0 0,-1 1 1 0 0,0 1-1 0 0,4 1-885 0 0,8 4 229 0 0,2-1 1 0 0,-1-2-1 0 0,1-1 1 0 0,0-1-1 0 0,1-1 1 0 0,-1-2-1 0 0,1-1 1 0 0,-1-2-1 0 0,1-1 1 0 0,-1-1-1 0 0,0-1 1 0 0,6-3-230 0 0,125-12-1888 0 0,-127 20-2175 0 0,-3 2-3304 0 0,-24 0 1226 0 0</inkml:trace>
</inkml:ink>
</file>

<file path=ppt/ink/ink9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9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114 639 3545 0 0,'0'0'2099'0'0,"0"0"-323"0"0,0 0-249 0 0,0 0-32 0 0,0 0 15 0 0,0 0-104 0 0,0 0-213 0 0,0 0-257 0 0,0 0-257 0 0,0 0-216 0 0,0 0-143 0 0,-15 16-80 0 0,-48 53-8 0 0,59-64-188 0 0,1-1-1 0 0,-1 1 1 0 0,1 0 0 0 0,0 0 0 0 0,0 0-1 0 0,1 0 1 0 0,-1 1 0 0 0,1-1-1 0 0,0 1 1 0 0,1-1 0 0 0,-1 1 0 0 0,1 0-1 0 0,0 0 1 0 0,1 3-44 0 0,-2 4 144 0 0,2 116 1627 0 0,1-127-1689 0 0,0 1 0 0 0,0 0 0 0 0,0-1-1 0 0,0 1 1 0 0,1-1 0 0 0,-1 1 0 0 0,1-1 0 0 0,0 0 0 0 0,-1 0-1 0 0,1 0 1 0 0,0 0 0 0 0,0 0 0 0 0,0 0 0 0 0,1 0-1 0 0,-1 0 1 0 0,0-1 0 0 0,1 1 0 0 0,-1-1 0 0 0,1 0-1 0 0,-1 0 1 0 0,1 0 0 0 0,0 0 0 0 0,-1 0 0 0 0,1-1-1 0 0,0 1 1 0 0,0-1 0 0 0,0 1 0 0 0,-1-1 0 0 0,1 0-1 0 0,0 0 1 0 0,0-1 0 0 0,0 1 0 0 0,-1 0 0 0 0,1-1-1 0 0,0 0 1 0 0,0 1 0 0 0,-1-1 0 0 0,1 0 0 0 0,-1-1 0 0 0,1 1-1 0 0,1-1-81 0 0,5-7 85 0 0,0-1 0 0 0,0 1 0 0 0,-2-1 0 0 0,1-1 0 0 0,-1 1 0 0 0,0-1 0 0 0,-1-1-1 0 0,-1 1 1 0 0,0-1 0 0 0,0 0 0 0 0,-1 0 0 0 0,-1 0 0 0 0,0-1 0 0 0,0 1 0 0 0,-1-1-1 0 0,-1 1 1 0 0,0-1 0 0 0,-1 0 0 0 0,0 0 0 0 0,-3-12-85 0 0,-31-76-441 0 0,32 95 272 0 0,-1 0 1 0 0,-1 1 0 0 0,1 0 0 0 0,-1 0 0 0 0,0 0 0 0 0,0 0 0 0 0,-1 0 0 0 0,1 1 0 0 0,-1 0 0 0 0,0 0 0 0 0,0 0-1 0 0,0 1 1 0 0,-1 0 0 0 0,1-1 0 0 0,-1 2 0 0 0,0-1 0 0 0,0 1 0 0 0,0 0 0 0 0,0 0 0 0 0,0 1 0 0 0,0-1-1 0 0,-1 1 169 0 0,7 3-11 0 0,-1-1-1 0 0,0 0 1 0 0,1 1-1 0 0,0-1 1 0 0,-1 0-1 0 0,1 1 1 0 0,0-1-1 0 0,-1 1 1 0 0,1-1-1 0 0,0 1 1 0 0,0-1-1 0 0,0 0 1 0 0,1 1-1 0 0,-1-1 1 0 0,0 1-1 0 0,0-1 1 0 0,1 0 0 0 0,-1 1-1 0 0,1-1 1 0 0,-1 1-1 0 0,1-1 1 0 0,0 0-1 0 0,-1 0 1 0 0,1 1-1 0 0,0-1 1 0 0,0 0-1 0 0,0 0 1 0 0,0 0-1 0 0,0 0 12 0 0,3 2 96 0 0,0 0 0 0 0,0-1 0 0 0,1 0 0 0 0,-1 0 0 0 0,1 0 0 0 0,-1 0 0 0 0,1-1 0 0 0,0 1 0 0 0,0-1 0 0 0,-1 0-1 0 0,1-1 1 0 0,0 1 0 0 0,0-1 0 0 0,0 0 0 0 0,0 0 0 0 0,0-1 0 0 0,0 1 0 0 0,-1-1 0 0 0,1 0 0 0 0,0-1 0 0 0,0 1 0 0 0,-1-1 0 0 0,3-1-96 0 0,97-60 1414 0 0,-64 25-970 0 0,-1-2 0 0 0,-2-2 0 0 0,-2-1 0 0 0,0-6-444 0 0,54-127 442 0 0,-79 67-335 0 0,-11 73-28 0 0,-4 35-189 0 0,-8 27 57 0 0,1 1 0 0 0,1 0 0 0 0,1 1 0 0 0,1 0 0 0 0,2 1 0 0 0,1 0 0 0 0,1 0 0 0 0,-1 27 53 0 0,-6 314-743 0 0,15-308 112 0 0,4-1-1 0 0,1 0 1 0 0,15 47 631 0 0,-2 1-832 0 0,13 76 465 0 0,-34-168 377 0 0,1-13 10 0 0,0 1-1 0 0,0-1 1 0 0,-1 0 0 0 0,0 0-1 0 0,0 1 1 0 0,0-1-1 0 0,0 0 1 0 0,-1 0 0 0 0,0 0-1 0 0,0 1 1 0 0,0-1-1 0 0,0 0 1 0 0,0 0 0 0 0,-1 0-1 0 0,0 0 1 0 0,0-1-1 0 0,0 1 1 0 0,0 0 0 0 0,-1-1-1 0 0,1 1 1 0 0,-1-1-1 0 0,0 0 1 0 0,0 0-1 0 0,0 0 1 0 0,0 0 0 0 0,-1-1-1 0 0,1 1 1 0 0,-2 0-20 0 0,1-1 42 0 0,0 1 0 0 0,0-2 0 0 0,0 1 0 0 0,0 0 0 0 0,0-1 0 0 0,0 1 0 0 0,-1-1 1 0 0,1 0-1 0 0,0-1 0 0 0,-1 1 0 0 0,1-1 0 0 0,0 0 0 0 0,-1 0 0 0 0,1 0 0 0 0,-1-1 0 0 0,1 1 0 0 0,0-1 0 0 0,-1 0 0 0 0,1 0 1 0 0,0-1-1 0 0,0 1 0 0 0,0-1 0 0 0,0 0 0 0 0,0 0 0 0 0,0 0 0 0 0,1-1 0 0 0,-1 1 0 0 0,1-1 0 0 0,-1 0 0 0 0,1 0 0 0 0,0 0 1 0 0,0 0-1 0 0,0-1 0 0 0,1 1 0 0 0,-1-1 0 0 0,1 0 0 0 0,0 1 0 0 0,0-1 0 0 0,0 0 0 0 0,1 0 0 0 0,-1-1 0 0 0,1 1 0 0 0,0 0 0 0 0,0 0 1 0 0,0-1-43 0 0,-3-14 132 0 0,1-1 0 0 0,1 1 1 0 0,0-1-1 0 0,2 0 1 0 0,0 1-1 0 0,1-1 1 0 0,1 1-1 0 0,1-1 0 0 0,1 1 1 0 0,3-9-133 0 0,7-5-36 0 0,1 0 0 0 0,2 2 1 0 0,1 0-1 0 0,1 0 0 0 0,2 2 0 0 0,1 0 0 0 0,1 2 1 0 0,2 1-1 0 0,1 0 0 0 0,0 2 0 0 0,2 1 0 0 0,4-1 36 0 0,42-25-3025 0 0,-48 36-1008 0 0,-2 5-3633 0 0,-11 6-3139 0 0</inkml:trace>
</inkml:ink>
</file>

<file path=ppt/ink/ink9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60 527 10178 0 0,'0'0'3025'0'0,"0"0"-805"0"0,0 0-645 0 0,0 0-402 0 0,0 0-175 0 0,0 0-43 0 0,0 0-43 0 0,0 0-62 0 0,0 0-131 0 0,0 0-186 0 0,-6 33-187 0 0,-17 105-110 0 0,10 20 277 0 0,14-115-610 0 0,11-19-2381 0 0,-2-30-6995 0 0,-10-1 3853 0 0,0 3-945 0 0</inkml:trace>
  <inkml:trace contextRef="#ctx0" brushRef="#br0" timeOffset="250.238">1 100 11891 0 0,'0'0'2721'0'0,"0"0"-432"0"0,0 0-493 0 0,0 0-371 0 0,0 0-322 0 0,0 0-341 0 0,0 0-310 0 0,0 0-288 0 0,0 0-157 0 0,0 0-50 0 0,0 0-62 0 0,0 0-60 0 0,0 0-125 0 0,0 27-223 0 0,5 90-313 0 0,22-32-1444 0 0,-18-71 1604 0 0,11 19-1334 0 0,26 46-7551 0 0,-32-55 3370 0 0</inkml:trace>
  <inkml:trace contextRef="#ctx0" brushRef="#br0" timeOffset="517.949">322 910 1760 0 0,'0'0'2886'0'0,"0"0"-168"0"0,0 0-165 0 0,0 0-114 0 0,0 0-165 0 0,0 0-190 0 0,0 0-243 0 0,0 0-282 0 0,0 0-260 0 0,0 0-237 0 0,0 0-203 0 0,0 0-179 0 0,0 0-145 0 0,11-15-129 0 0,34-48-74 0 0,-19-3 152 0 0,54-158 137 0 0,-43 132-779 0 0,-37 92 0 0 0,-4 217-890 0 0,4-212 1048 0 0,-1 0 0 0 0,0 0 0 0 0,1 1 0 0 0,0-1 0 0 0,0 0 0 0 0,1 0 0 0 0,-1 0-1 0 0,1 1 1 0 0,0-1 0 0 0,1 0 0 0 0,-1 0 0 0 0,1 0 0 0 0,0-1 0 0 0,0 1 0 0 0,1 0 0 0 0,-1-1 0 0 0,1 1 0 0 0,0-1 0 0 0,0 0 0 0 0,1 0 0 0 0,-1 0-1 0 0,1 0 1 0 0,0-1 0 0 0,0 1 0 0 0,0-1 0 0 0,0 0 0 0 0,0 0 0 0 0,1 0 0 0 0,0-1 0 0 0,-1 0 0 0 0,1 0 0 0 0,0 0 0 0 0,0 0 0 0 0,0-1 0 0 0,0 0-1 0 0,0 0 1 0 0,0 0 0 0 0,2-1 0 0 0,2-2 103 0 0,1 0 1 0 0,-1-1-1 0 0,0 0 0 0 0,0-1 0 0 0,0 0 0 0 0,0-1 0 0 0,-1 1 0 0 0,0-2 0 0 0,1 1 0 0 0,-2-1 0 0 0,1 0 1 0 0,-1-1-1 0 0,0 0 0 0 0,0 0 0 0 0,-1 0 0 0 0,0-1 0 0 0,0 0 0 0 0,-1 0 0 0 0,2-5-103 0 0,-5 11 27 0 0,7-11 50 0 0,-1 0 0 0 0,-1 0 0 0 0,0 0-1 0 0,0-1 1 0 0,-2 0 0 0 0,1 0 0 0 0,-2-1 0 0 0,0 0-1 0 0,-1 1 1 0 0,0-2-77 0 0,2-54-2976 0 0,-5 69 941 0 0,0 8-13840 0 0,0-3 8982 0 0</inkml:trace>
  <inkml:trace contextRef="#ctx0" brushRef="#br0" timeOffset="1156.025">1005 821 8426 0 0,'0'0'2483'0'0,"0"0"-868"0"0,0 0 4 0 0,0 0 195 0 0,0 0 15 0 0,0 0-134 0 0,0 0-200 0 0,0 0-225 0 0,0 0-266 0 0,0 0-250 0 0,0 0-198 0 0,0 0-124 0 0,31-17-53 0 0,98-55-61 0 0,-70 24 72 0 0,-53 38-305 0 0,1 1-39 0 0,-1 0-1 0 0,0 0 1 0 0,-1-1-1 0 0,0 1 0 0 0,0-1 1 0 0,-1-1-1 0 0,0 1 1 0 0,-1 0-1 0 0,0-1 1 0 0,0 0-1 0 0,-2 0 0 0 0,1 0 1 0 0,-1 0-1 0 0,-1 0 1 0 0,0 0-1 0 0,0 0-45 0 0,-2 8-18 0 0,0 1 1 0 0,1 0-1 0 0,-1 0 0 0 0,0 0 1 0 0,0 0-1 0 0,0 0 1 0 0,0 0-1 0 0,0 1 0 0 0,-1-1 1 0 0,1 1-1 0 0,-1-1 0 0 0,1 1 1 0 0,-1 0-1 0 0,1 0 0 0 0,-1 0 1 0 0,1 0-1 0 0,-1 0 0 0 0,0 1 1 0 0,0-1-1 0 0,1 1 0 0 0,-1 0 1 0 0,0 0-1 0 0,0 0 1 0 0,1 0-1 0 0,-1 0 0 0 0,0 1 1 0 0,0-1-1 0 0,1 1 0 0 0,-1 0 1 0 0,-2 0 17 0 0,-8 5-96 0 0,1 1 1 0 0,-1 0-1 0 0,2 1 1 0 0,-1 0 0 0 0,1 0-1 0 0,0 2 1 0 0,0-1 0 0 0,1 1-1 0 0,1 1 1 0 0,0-1-1 0 0,0 2 1 0 0,1-1 0 0 0,-6 11 95 0 0,10-15-49 0 0,-6 7-152 0 0,0 0 0 0 0,2 1 0 0 0,-1 0 0 0 0,2 1 0 0 0,0 0-1 0 0,1 0 1 0 0,1 0 0 0 0,0 1 0 0 0,2-1 0 0 0,-1 1 0 0 0,2 0 0 0 0,0 17 201 0 0,3-30-6 0 0,0 1 0 0 0,1-1 1 0 0,-1 0-1 0 0,1-1 0 0 0,0 1 1 0 0,1 0-1 0 0,-1 0 0 0 0,1-1 1 0 0,-1 0-1 0 0,1 1 1 0 0,0-1-1 0 0,0 0 0 0 0,0 0 1 0 0,1-1-1 0 0,-1 1 0 0 0,1-1 1 0 0,0 1-1 0 0,-1-1 1 0 0,1 0-1 0 0,0-1 0 0 0,0 1 1 0 0,0-1-1 0 0,1 1 0 0 0,-1-1 1 0 0,0 0-1 0 0,0-1 1 0 0,1 1-1 0 0,-1-1 0 0 0,0 0 1 0 0,1 0-1 0 0,-1 0 0 0 0,0-1 1 0 0,1 1-1 0 0,-1-1 1 0 0,0 0-1 0 0,0 0 0 0 0,1-1 6 0 0,9 2 42 0 0,8-4 175 0 0,0-1-1 0 0,-1 0 1 0 0,1-2 0 0 0,-1 0-1 0 0,-1-1 1 0 0,1-2 0 0 0,-2 0 0 0 0,1-1-1 0 0,-1 0 1 0 0,-1-2 0 0 0,0 0-1 0 0,7-9-216 0 0,-5 8 111 0 0,-1-1 0 0 0,0 0-1 0 0,-2-2 1 0 0,0 0-1 0 0,0-1 1 0 0,-2-1 0 0 0,0 0-1 0 0,-1-1 1 0 0,-1 0-1 0 0,-1-1 1 0 0,-1-1-1 0 0,-1 0 1 0 0,-1 0 0 0 0,1-7-111 0 0,-6-48 26 0 0,-4 76-34 0 0,0 0 1 0 0,0-1-1 0 0,0 1 0 0 0,-1 0 0 0 0,1 0 0 0 0,0 0 0 0 0,-1 0 0 0 0,1 0 0 0 0,-1 0 0 0 0,0 0 0 0 0,1 0 0 0 0,-1 0 0 0 0,0 0 1 0 0,0 0-1 0 0,1 0 0 0 0,-1 0 0 0 0,0 0 0 0 0,0 1 0 0 0,0-1 0 0 0,0 0 0 0 0,0 1 0 0 0,0-1 0 0 0,0 0 0 0 0,0 1 0 0 0,0-1 1 0 0,0 1-1 0 0,-1 0 0 0 0,1-1 0 0 0,0 1 0 0 0,0 0 0 0 0,0 0 0 0 0,-1 0 0 0 0,1 0 0 0 0,0 0 0 0 0,0 0 0 0 0,0 0 0 0 0,-1 0 1 0 0,1 0-1 0 0,0 1 0 0 0,0-1 0 0 0,-1 1 8 0 0,-49 14-404 0 0,31-3 329 0 0,1 1-1 0 0,0 0 0 0 0,2 1 1 0 0,-1 2-1 0 0,2-1 0 0 0,0 2 1 0 0,0 0-1 0 0,2 1 0 0 0,0 0 1 0 0,2 1-1 0 0,-8 14 76 0 0,19-32-3 0 0,0 0-1 0 0,0 1 1 0 0,0-1-1 0 0,0 1 1 0 0,0-1-1 0 0,0 0 1 0 0,0 1-1 0 0,0 0 1 0 0,1-1-1 0 0,-1 1 1 0 0,0-1-1 0 0,1 1 1 0 0,0 0-1 0 0,-1-1 1 0 0,1 1-1 0 0,0 0 1 0 0,0 0-1 0 0,0-1 1 0 0,0 1-1 0 0,0 0 1 0 0,0 0-1 0 0,0-1 1 0 0,1 1 0 0 0,-1 0-1 0 0,1-1 1 0 0,-1 1-1 0 0,1-1 1 0 0,0 1-1 0 0,-1 0 1 0 0,1-1-1 0 0,0 1 1 0 0,0-1-1 0 0,0 0 1 0 0,0 1-1 0 0,0-1 1 0 0,1 0-1 0 0,-1 0 1 0 0,0 1-1 0 0,1-1 1 0 0,-1 0-1 0 0,0 0 1 0 0,1-1-1 0 0,-1 1 1 0 0,1 0-1 0 0,0 0 1 0 0,-1-1-1 0 0,1 1 1 0 0,-1-1-1 0 0,1 1 1 0 0,0-1 0 0 0,0 0-1 0 0,-1 0 1 0 0,1 1-1 0 0,0-1 1 0 0,-1 0-1 0 0,1-1 1 0 0,0 1-1 0 0,0 0 1 0 0,0-1 3 0 0,135-21 111 0 0,-115 16-63 0 0,0 1 0 0 0,0 1 0 0 0,0 1 0 0 0,0 1-1 0 0,1 1 1 0 0,10 1-48 0 0,-30 0 7 0 0,1 1 0 0 0,-1 0 0 0 0,1 0 0 0 0,-1 0 0 0 0,0 0-1 0 0,0 0 1 0 0,0 1 0 0 0,1-1 0 0 0,-1 1 0 0 0,-1 0-1 0 0,1 0 1 0 0,0 0 0 0 0,0 1 0 0 0,-1-1 0 0 0,1 0 0 0 0,-1 1-1 0 0,0 0 1 0 0,0-1 0 0 0,0 1 0 0 0,0 0 0 0 0,0 0 0 0 0,0 0-1 0 0,-1 0 1 0 0,0 1 0 0 0,0-1 0 0 0,0 0 0 0 0,0 1 0 0 0,0-1-1 0 0,0 2-6 0 0,0 103 108 0 0,-33 1-64 0 0,16-43-490 0 0,47-63-3441 0 0,-11-9-1849 0 0,-12-1-995 0 0,0 3-2120 0 0</inkml:trace>
  <inkml:trace contextRef="#ctx0" brushRef="#br0" timeOffset="1909.28">2182 11 1152 0 0,'0'0'1669'0'0,"0"0"139"0"0,0 0 306 0 0,0 0 280 0 0,0 0 189 0 0,0 0-60 0 0,0 0-302 0 0,0 0-405 0 0,0 0-440 0 0,0 0-400 0 0,0 0-291 0 0,0 0-129 0 0,0 0-79 0 0,-3-10 386 0 0,2 43 68 0 0,-17 213 875 0 0,2 177-1070 0 0,-4-221-740 0 0,8-149-2423 0 0,-3-69-2121 0 0,-25-41-12606 0 0,36 49 14601 0 0</inkml:trace>
  <inkml:trace contextRef="#ctx0" brushRef="#br0" timeOffset="2132.272">1809 505 8554 0 0,'0'0'2690'0'0,"0"0"-499"0"0,0 0-633 0 0,0 0-394 0 0,0 0-227 0 0,0 0-50 0 0,0 0 164 0 0,0 0 93 0 0,0 0 14 0 0,0 0-110 0 0,0 0-252 0 0,0 0-138 0 0,0 0-63 0 0,25 14-45 0 0,78 46-47 0 0,-34-39 176 0 0,-56-21-543 0 0,54 1 45 0 0,-1-2-1 0 0,0-4 1 0 0,0-2 0 0 0,53-14-181 0 0,-38 14-2938 0 0,-46 7-6058 0 0,-19 0 569 0 0,-11 0 1766 0 0</inkml:trace>
  <inkml:trace contextRef="#ctx0" brushRef="#br0" timeOffset="2382.695">2588 788 3761 0 0,'0'0'3203'0'0,"0"0"-1113"0"0,0 0-274 0 0,0 0 78 0 0,0 0-12 0 0,0 0-223 0 0,0 0-398 0 0,0 0-379 0 0,0 0-347 0 0,0 0-266 0 0,0 0-157 0 0,0 0-105 0 0,0 0-107 0 0,10 24-140 0 0,30 72-210 0 0,-26-77-1287 0 0,-3-39-2316 0 0,-4-2-4400 0 0,-4 14 4115 0 0</inkml:trace>
  <inkml:trace contextRef="#ctx0" brushRef="#br0" timeOffset="2617.336">2518 405 8186 0 0,'0'0'3865'0'0,"0"0"-1001"0"0,0 0-799 0 0,0 0-449 0 0,0 0-368 0 0,0 0-400 0 0,0 0-367 0 0,0 0-337 0 0,0 0-384 0 0,0 0-177 0 0,0 0 9 0 0,0 0-264 0 0,0 0-552 0 0,0 0-1273 0 0,4-18-3088 0 0,11 25-4689 0 0</inkml:trace>
  <inkml:trace contextRef="#ctx0" brushRef="#br0" timeOffset="2828.002">3212 450 16868 0 0,'0'0'1604'0'0,"0"0"-402"0"0,0 0-258 0 0,0 0-169 0 0,0 0-139 0 0,0 0-17 0 0,0 0 37 0 0,0 0-16 0 0,0 0-53 0 0,-36 20-130 0 0,-115 69-98 0 0,47-14 197 0 0,85-58-505 0 0,1 1-1 0 0,1 1 1 0 0,0 1 0 0 0,1 0-1 0 0,1 1 1 0 0,-2 7-51 0 0,14-23-16 0 0,0 1 0 0 0,0-1 0 0 0,1 1 0 0 0,0 0 0 0 0,0 0 0 0 0,1 0 0 0 0,-1 1-1 0 0,1-1 1 0 0,1 0 0 0 0,-1 0 0 0 0,1 1 0 0 0,0-1 0 0 0,1 2 16 0 0,-1-6-14 0 0,1 1 0 0 0,-1-1 0 0 0,1 1 0 0 0,0-1 0 0 0,0 0 0 0 0,0 0 0 0 0,0 1-1 0 0,1-1 1 0 0,-1 0 0 0 0,1 0 0 0 0,-1 0 0 0 0,1 0 0 0 0,0 0 0 0 0,-1-1 0 0 0,1 1 0 0 0,0 0-1 0 0,0-1 1 0 0,0 1 0 0 0,1-1 0 0 0,-1 0 0 0 0,0 0 0 0 0,0 0 0 0 0,1 0 0 0 0,-1 0 0 0 0,1 0 0 0 0,-1-1-1 0 0,0 1 1 0 0,1-1 0 0 0,-1 0 0 0 0,1 1 0 0 0,-1-1 0 0 0,1 0 0 0 0,0-1 0 0 0,1 1 14 0 0,16-5 43 0 0,-1 0 0 0 0,0-2 0 0 0,0 0 0 0 0,0-1 1 0 0,-1 0-1 0 0,0-2 0 0 0,-1 0 0 0 0,0-1 0 0 0,0-1 1 0 0,-2-1-1 0 0,1 0 0 0 0,-1-1 0 0 0,-1 0 0 0 0,-1-1 0 0 0,0-1 1 0 0,-1 0-44 0 0,92-113 530 0 0,-104 129-520 0 0,33 136-6 0 0,-31-128-74 0 0,0-1 0 0 0,1 1 0 0 0,0-1 0 0 0,0 0 0 0 0,0 0 1 0 0,1 0-1 0 0,0 0 0 0 0,1-1 0 0 0,0 1 0 0 0,0-1 0 0 0,0 0 0 0 0,0-1 0 0 0,1 1 1 0 0,0-1-1 0 0,0 0 0 0 0,1-1 0 0 0,-1 1 0 0 0,1-1 0 0 0,0 0 0 0 0,0-1 1 0 0,0 0-1 0 0,1 0 0 0 0,-1-1 0 0 0,1 1 0 0 0,-1-2 0 0 0,1 1 0 0 0,0-1 0 0 0,0 0 1 0 0,0-1-1 0 0,-1 0 0 0 0,5 0 70 0 0,71-12-3141 0 0,-57 3-758 0 0,-2-3-3603 0 0,-17 4-2544 0 0</inkml:trace>
  <inkml:trace contextRef="#ctx0" brushRef="#br0" timeOffset="3606.03">2422 461 0 0 0,'0'0'1595'0'0,"0"0"277"0"0,0 0-35 0 0,0 0-162 0 0,0 0-219 0 0,0 0-230 0 0,0 0-225 0 0,0 0-175 0 0,0 0-7 0 0,0 0 37 0 0,0 0 1 0 0,0 0-59 0 0,3-2-162 0 0,23-7 1722 0 0,-25 9-2090 0 0,-1 0-75 0 0,0 0-17 0 0,0 0 24 0 0,0 0 26 0 0,0 5 1576 0 0,0-3-4794 0 0,0-1-3652 0 0,0 2-3501 0 0</inkml:trace>
</inkml:ink>
</file>

<file path=ppt/ink/ink9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1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293 335 0 0 0,'0'0'1560'0'0,"0"0"293"0"0,0 0 86 0 0,0 0-29 0 0,0 0-142 0 0,0 0-166 0 0,0 0-178 0 0,0 0-225 0 0,0 0-172 0 0,0 0-104 0 0,-5-5-53 0 0,2 3-720 0 0,1 0-1 0 0,0 0 0 0 0,-1-1 0 0 0,1 2 0 0 0,-1-1 0 0 0,0 0 0 0 0,0 0 0 0 0,0 1 0 0 0,0 0 0 0 0,0-1 1 0 0,0 1-1 0 0,0 0 0 0 0,0 1 0 0 0,0-1 0 0 0,0 1 0 0 0,-1-1 0 0 0,1 1 0 0 0,0 0 0 0 0,0 0 0 0 0,-1 0 1 0 0,1 0-1 0 0,0 1 0 0 0,0-1 0 0 0,0 1 0 0 0,-3 1-149 0 0,-12 7 205 0 0,1 1-1 0 0,0 1 1 0 0,0 0 0 0 0,1 2-1 0 0,1-1 1 0 0,0 2 0 0 0,1 0 0 0 0,1 1-1 0 0,0 0 1 0 0,-9 14-205 0 0,18-22 48 0 0,0-1 0 0 0,1 1 0 0 0,-1 0 0 0 0,1 0 0 0 0,1 0 1 0 0,-1 0-1 0 0,1 0 0 0 0,0 0 0 0 0,1 1 0 0 0,0-1 0 0 0,0 1 0 0 0,1-1 0 0 0,0 1 0 0 0,0-1 0 0 0,1 8-48 0 0,1-11 97 0 0,1 0 0 0 0,-1 0 0 0 0,1 0 0 0 0,0-1 0 0 0,0 1 0 0 0,0-1 0 0 0,0 0 0 0 0,0 1 0 0 0,1-2-1 0 0,0 1 1 0 0,-1 0 0 0 0,1-1 0 0 0,0 1 0 0 0,0-1 0 0 0,0 0 0 0 0,1-1 0 0 0,-1 1 0 0 0,0-1-1 0 0,1 1 1 0 0,-1-1 0 0 0,1-1 0 0 0,-1 1 0 0 0,1-1 0 0 0,0 0 0 0 0,-1 0 0 0 0,1 0 0 0 0,-1 0 0 0 0,1-1-1 0 0,2 0-96 0 0,3-1 115 0 0,0-1 0 0 0,-1 0 0 0 0,0-1 0 0 0,1 0 0 0 0,-1 0 0 0 0,-1-1 0 0 0,1 0 0 0 0,-1-1 0 0 0,0 1 0 0 0,0-2 0 0 0,0 1 0 0 0,-1-1 0 0 0,0 0 0 0 0,5-8-115 0 0,11-6 136 0 0,38-40 12 0 0,28-6-60 0 0,-87 65-92 0 0,0 1 0 0 0,0-1 0 0 0,0 1 0 0 0,0 0 0 0 0,0 0 0 0 0,0 0-1 0 0,0 0 1 0 0,0 0 0 0 0,1 0 0 0 0,-1 1 0 0 0,0-1 0 0 0,1 1 0 0 0,-1 0 0 0 0,1-1 0 0 0,-1 1 0 0 0,0 0-1 0 0,1 0 1 0 0,-1 1 0 0 0,0-1 0 0 0,1 0 0 0 0,-1 1 0 0 0,1-1 0 0 0,-1 1 0 0 0,0 0 0 0 0,0 0-1 0 0,0 0 1 0 0,1 0 0 0 0,-1 0 0 0 0,0 1 0 0 0,0-1 0 0 0,0 0 0 0 0,-1 1 0 0 0,1 0 0 0 0,0-1 0 0 0,-1 1-1 0 0,1 0 1 0 0,-1 0 0 0 0,1 0 0 0 0,0 2 4 0 0,27 31-4 0 0,-2 1-1 0 0,-2 1 1 0 0,-1 1-1 0 0,-2 2 0 0 0,-1 1 5 0 0,-13-24 6 0 0,-2 1-1 0 0,0-1 1 0 0,-2 1-1 0 0,0 0 1 0 0,0 0-1 0 0,-2 1 1 0 0,0-1-1 0 0,-1 0 0 0 0,-1 1 1 0 0,-1-1-1 0 0,-1 1 1 0 0,-1 8-6 0 0,-3-8 5 0 0,0 0 0 0 0,-1-1 0 0 0,0 1 0 0 0,-2-2 1 0 0,0 1-1 0 0,-1-1 0 0 0,-7 7-5 0 0,-42 45-6 0 0,48-60-3 0 0,0 0-1 0 0,0 0 0 0 0,-1-1 0 0 0,0 0 0 0 0,0-1 0 0 0,-1-1 1 0 0,0 0-1 0 0,-9 3 10 0 0,-77 12-134 0 0,96-21 129 0 0,0 0-1 0 0,1 0 0 0 0,-1 0 0 0 0,0 0 0 0 0,1-1 0 0 0,-1 1 0 0 0,1-1 1 0 0,-1 0-1 0 0,0 1 0 0 0,1-1 0 0 0,0 0 0 0 0,-1-1 0 0 0,1 1 0 0 0,0 0 1 0 0,-1-1-1 0 0,1 1 0 0 0,0-1 0 0 0,0 0 0 0 0,0 0 0 0 0,0 0 0 0 0,1 0 1 0 0,-1 0-1 0 0,0 0 0 0 0,1 0 0 0 0,-1 0 0 0 0,1-1 0 0 0,0 1 1 0 0,0-1-1 0 0,0 1 0 0 0,0-1 0 0 0,0 1 0 0 0,1-1 0 0 0,-1 1 0 0 0,1-1 1 0 0,0 0-1 0 0,-1 0 6 0 0,3-14-18 0 0,0-1 0 0 0,0 1 0 0 0,2 0 0 0 0,0 0 0 0 0,1 0-1 0 0,1 1 1 0 0,0 0 0 0 0,2 0 0 0 0,-1 0 0 0 0,2 1 0 0 0,0 0 0 0 0,1 0 0 0 0,0 1 0 0 0,1 1 0 0 0,1 0 0 0 0,0 0 0 0 0,2 0 18 0 0,43-45-3 0 0,2 3 1 0 0,2 3-1 0 0,12-5 3 0 0,75-64 25 0 0,-54 37-55 0 0,-65 57 27 0 0,-21 22 3 0 0,-1-1-1 0 0,0 0 0 0 0,0 0 0 0 0,-1-1 0 0 0,0 1 0 0 0,0-1 0 0 0,0-1 0 0 0,-1 1 0 0 0,0-1 0 0 0,0 0 0 0 0,-1 0 0 0 0,0 0 1 0 0,-1-1-1 0 0,0 0 0 0 0,0 1 0 0 0,-1-1 0 0 0,0 0 0 0 0,0-3 1 0 0,-3 9-22 0 0,-1 1 0 0 0,1 0-1 0 0,-1 0 1 0 0,0 0 0 0 0,0 0 0 0 0,0 0 0 0 0,0 1-1 0 0,0-1 1 0 0,0 0 0 0 0,0 1 0 0 0,0 0 0 0 0,-1-1 0 0 0,1 1-1 0 0,-1 0 1 0 0,1 0 0 0 0,-1 0 0 0 0,1 1 0 0 0,-1-1-1 0 0,0 1 1 0 0,1-1 0 0 0,-1 1 0 0 0,0 0 0 0 0,1 0-1 0 0,-1 0 1 0 0,0 0 0 0 0,1 1 0 0 0,-1-1 0 0 0,0 1-1 0 0,1-1 1 0 0,-1 1 0 0 0,1 0 0 0 0,-1 0 0 0 0,1 0 0 0 0,0 1-1 0 0,-1-1 1 0 0,-1 2 22 0 0,-11 6-66 0 0,0 2 1 0 0,1-1-1 0 0,0 2 0 0 0,0 0 1 0 0,2 1-1 0 0,-1 0 0 0 0,2 1 0 0 0,0 0 1 0 0,0 0-1 0 0,2 2 0 0 0,0-1 66 0 0,4-6-15 0 0,0-1-1 0 0,1 1 0 0 0,1 0 0 0 0,0 1 0 0 0,0-1 0 0 0,0 0 1 0 0,1 1-1 0 0,1-1 0 0 0,0 1 0 0 0,0 0 0 0 0,1 0 0 0 0,0-1 1 0 0,0 1-1 0 0,1 0 0 0 0,1 0 16 0 0,1-3 6 0 0,0-1 1 0 0,0 1-1 0 0,1-1 1 0 0,0 0-1 0 0,0 0 1 0 0,1 0-1 0 0,-1-1 1 0 0,1 1-1 0 0,1-1 1 0 0,-1 0-1 0 0,1-1 1 0 0,0 1-1 0 0,0-1 1 0 0,0 0-1 0 0,0-1 0 0 0,1 1 1 0 0,-1-1-1 0 0,1-1 1 0 0,0 1-1 0 0,0-1-6 0 0,13 2 64 0 0,1 0 1 0 0,-1-2-1 0 0,1 0 0 0 0,0-1 0 0 0,-1-2 0 0 0,1 0 0 0 0,0-1 0 0 0,-1-1 1 0 0,0 0-1 0 0,1-2 0 0 0,-1-1 0 0 0,-1 0 0 0 0,1-1 0 0 0,-1-1 1 0 0,-1-1-1 0 0,1-1 0 0 0,-1-1 0 0 0,-1 0 0 0 0,0-1 0 0 0,11-11-64 0 0,274-199 602 0 0,-214 167-596 0 0,-28 47-324 0 0,-57 53 74 0 0,-57-5 632 0 0,-42 0-183 0 0,-61 38-124 0 0,146-70-88 0 0,-1 1 0 0 0,1 0 0 0 0,1 1 0 0 0,0 1 0 0 0,0-1 0 0 0,1 1 0 0 0,1 1 0 0 0,0 0 0 0 0,0 0 0 0 0,-4 11 7 0 0,10-20-10 0 0,0 0 1 0 0,1 0-1 0 0,-1 0 0 0 0,1-1 1 0 0,0 1-1 0 0,0 0 1 0 0,0 1-1 0 0,0-1 0 0 0,1 0 1 0 0,-1 0-1 0 0,1 0 1 0 0,0 0-1 0 0,0 1 0 0 0,0-1 1 0 0,0 0-1 0 0,1 0 1 0 0,-1 0-1 0 0,1 0 0 0 0,0 0 1 0 0,0 0-1 0 0,0 1 1 0 0,0-2-1 0 0,0 1 0 0 0,1 0 1 0 0,-1 0-1 0 0,1 0 1 0 0,0-1-1 0 0,0 1 0 0 0,0-1 1 0 0,0 1-1 0 0,0-1 1 0 0,0 0-1 0 0,1 0 0 0 0,-1 0 1 0 0,1 0-1 0 0,-1 0 1 0 0,1 0-1 0 0,0-1 1 0 0,0 0-1 0 0,0 1 0 0 0,2-1 10 0 0,10-2 22 0 0,0-1 0 0 0,0-1 0 0 0,0-1 0 0 0,0 0 0 0 0,-1-1-1 0 0,1 0 1 0 0,-1-1 0 0 0,0-1 0 0 0,-1 0 0 0 0,0-1 0 0 0,0 0 0 0 0,0-1-1 0 0,-1 0 1 0 0,-1-1 0 0 0,0-1 0 0 0,0 0 0 0 0,-1 0 0 0 0,7-11-22 0 0,4-2 63 0 0,-1 0 0 0 0,-1-1 0 0 0,-2-1 0 0 0,0-1 0 0 0,-2-1 0 0 0,5-12-63 0 0,-10 22-82 0 0,-5 29-409 0 0,-23 106 315 0 0,18-111 168 0 0,-1-2 3 0 0,1 0 0 0 0,0-1 0 0 0,0 1-1 0 0,0 0 1 0 0,0-1 0 0 0,1 1 0 0 0,-1 0 0 0 0,1-1-1 0 0,0 1 1 0 0,0-1 0 0 0,0 1 0 0 0,1-1 0 0 0,-1 1-1 0 0,1-1 1 0 0,0 0 0 0 0,0 0 0 0 0,0 0 0 0 0,1 1 5 0 0,0 0-5 0 0,1 0 0 0 0,0 0 0 0 0,0 0 0 0 0,1-1 1 0 0,-1 1-1 0 0,1-1 0 0 0,-1 0 0 0 0,1-1 0 0 0,0 1 1 0 0,0-1-1 0 0,1 0 0 0 0,-1 0 0 0 0,0 0 0 0 0,1-1 1 0 0,3 1 4 0 0,1-1 10 0 0,1 1 0 0 0,0-2 0 0 0,0 1 0 0 0,0-1 0 0 0,0-1 0 0 0,-1 0 0 0 0,1-1 0 0 0,0 0 0 0 0,0 0 0 0 0,-1-1 0 0 0,0-1 0 0 0,1 1 0 0 0,-1-2 0 0 0,7-3-10 0 0,13-10 100 0 0,0-1 1 0 0,-2-1-1 0 0,0-1 1 0 0,-1-2-1 0 0,-1 0 1 0 0,-1-2-1 0 0,-1-1 1 0 0,16-23-101 0 0,-14 10 47 0 0,-2 0 0 0 0,-2-1 0 0 0,-1-1 0 0 0,2-13-47 0 0,-20 47-8 0 0,0-1 0 0 0,-1 1 0 0 0,0-1-1 0 0,0 0 1 0 0,-1 0 0 0 0,0 0 0 0 0,-1 0 0 0 0,0 0 0 0 0,0 0 0 0 0,0 0 0 0 0,-1 0 0 0 0,-1-1 8 0 0,1 7-11 0 0,-1 0 0 0 0,0-1 0 0 0,0 1 1 0 0,0 0-1 0 0,0 0 0 0 0,0 0 1 0 0,0 1-1 0 0,0-1 0 0 0,-1 0 0 0 0,1 1 1 0 0,-1 0-1 0 0,1-1 0 0 0,-1 1 1 0 0,0 0-1 0 0,1 0 0 0 0,-1 1 1 0 0,0-1-1 0 0,0 0 0 0 0,1 1 0 0 0,-1 0 1 0 0,0 0-1 0 0,0 0 0 0 0,0 0 1 0 0,0 0-1 0 0,1 0 0 0 0,-1 1 1 0 0,0-1-1 0 0,0 1 0 0 0,1 0 0 0 0,-1 0 1 0 0,0 0-1 0 0,1 0 0 0 0,-1 0 1 0 0,1 1-1 0 0,-1-1 0 0 0,1 1 1 0 0,0-1-1 0 0,-1 1 0 0 0,1 0 0 0 0,0 0 1 0 0,0 0-1 0 0,0 1 11 0 0,-16 10-35 0 0,2 1 0 0 0,-1 1 0 0 0,2 0-1 0 0,0 1 1 0 0,1 0 0 0 0,1 1 0 0 0,0 1 0 0 0,-2 6 35 0 0,1 0-33 0 0,9-16 22 0 0,0-1-1 0 0,0 1 1 0 0,1 0 0 0 0,1 0-1 0 0,-1 0 1 0 0,1 1 0 0 0,1-1-1 0 0,-1 1 1 0 0,1 0 0 0 0,1 0-1 0 0,-1 4 12 0 0,2-5-5 0 0,0-4 0 0 0,-1 0 0 0 0,1 0 1 0 0,0 0-1 0 0,0 0 0 0 0,0 1 0 0 0,0-1 0 0 0,1 0 0 0 0,0 0 0 0 0,-1 0 0 0 0,2 0 0 0 0,-1 0 0 0 0,0 0 0 0 0,1-1 0 0 0,0 1 0 0 0,0 0 0 0 0,0-1 0 0 0,0 1 0 0 0,0-1 0 0 0,1 0 0 0 0,0 1 0 0 0,-1-1 0 0 0,1-1 0 0 0,0 1 0 0 0,1 0 5 0 0,12 6 10 0 0,-1 0-1 0 0,1-2 0 0 0,0 0 1 0 0,1 0-1 0 0,0-2 0 0 0,0 0 1 0 0,0-1-1 0 0,9 0-9 0 0,110 40 237 0 0,-130-40-223 0 0,0 1-1 0 0,-1 0 1 0 0,0 0-1 0 0,0 1 0 0 0,0 0 1 0 0,-1 0-1 0 0,0 0 0 0 0,0 0 1 0 0,0 0-1 0 0,-1 1 1 0 0,0 0-1 0 0,0 0 0 0 0,-1 0 1 0 0,0 0-1 0 0,0 0 1 0 0,-1 0-1 0 0,0 0 0 0 0,0 1 1 0 0,0-1-1 0 0,-1 1 1 0 0,0-1-1 0 0,-1 0 0 0 0,1 1 1 0 0,-2 4-14 0 0,2-12 0 0 0,0 5 987 0 0,0 1-3683 0 0,0-4-3760 0 0,0-7-3837 0 0,0 5 1821 0 0</inkml:trace>
</inkml:ink>
</file>

<file path=ppt/ink/ink9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16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72 456 592 0 0,'0'0'1218'0'0,"0"0"-119"0"0,0 0-104 0 0,0 0 141 0 0,0 0 236 0 0,0 0 134 0 0,0 0 50 0 0,0 0-81 0 0,0 0-144 0 0,0 0-87 0 0,0 0-72 0 0,0 0-25 0 0,0 0-4 0 0,33 5-21 0 0,103 12-87 0 0,-71-26-123 0 0,-29-10-488 0 0,-1-1 1 0 0,-1-2-1 0 0,-2-1 1 0 0,0-1-1 0 0,-1-2 1 0 0,-2-1-1 0 0,17-20-424 0 0,-38 39 80 0 0,1-1-1 0 0,-2 0 0 0 0,1-1 0 0 0,-2 0 1 0 0,1 0-1 0 0,-1 0 0 0 0,0-1 0 0 0,-1 0 1 0 0,-1 0-1 0 0,0 0 0 0 0,0 0 1 0 0,-1-1-1 0 0,0 0 0 0 0,-1 1 0 0 0,-1-1 1 0 0,1 0-1 0 0,-2 0 0 0 0,0-9-79 0 0,-1 18 11 0 0,0 0-1 0 0,0 1 1 0 0,0-1-1 0 0,0 1 0 0 0,0 0 1 0 0,-1-1-1 0 0,1 1 1 0 0,-1 0-1 0 0,1 0 0 0 0,-1 0 1 0 0,0 0-1 0 0,0 0 1 0 0,0 0-1 0 0,0 0 1 0 0,0 1-1 0 0,0-1 0 0 0,-1 1 1 0 0,1-1-1 0 0,0 1 1 0 0,-1 0-1 0 0,1 0 1 0 0,-1 0-1 0 0,1 0 0 0 0,-1 0 1 0 0,0 1-1 0 0,1-1 1 0 0,-1 1-1 0 0,0 0 1 0 0,1 0-1 0 0,-1 0 0 0 0,0 0 1 0 0,0 0-1 0 0,1 1 1 0 0,-1-1-1 0 0,1 1 1 0 0,-1-1-1 0 0,0 1 0 0 0,1 0 1 0 0,-1 0-1 0 0,1 0 1 0 0,-1 1-1 0 0,1-1 1 0 0,0 0-1 0 0,-2 3-10 0 0,-16 11-1 0 0,1 2 1 0 0,1 1-1 0 0,1 0 0 0 0,0 1 0 0 0,2 1 1 0 0,0 0-1 0 0,1 2 0 0 0,1-1 1 0 0,1 1-1 0 0,1 1 0 0 0,1 0 1 0 0,1 1-1 0 0,1 0 0 0 0,1 0 0 0 0,1 1 1 0 0,1 0-1 0 0,-1 24 1 0 0,-2 19-1 0 0,3 1 1 0 0,2-1-1 0 0,4 13 1 0 0,-1-22-3 0 0,5 23 8 0 0,2 0 0 0 0,5 0 1 0 0,3-1-6 0 0,2 18 4 0 0,-7 134-28 0 0,-12-223 9 0 0,0 1 1 0 0,-1-1 0 0 0,-1 1 0 0 0,0-1 0 0 0,0 0-1 0 0,-1 0 1 0 0,0-1 0 0 0,-1 1 0 0 0,0-1-1 0 0,-1-1 1 0 0,1 1 0 0 0,-2-1 0 0 0,1 0-1 0 0,-1-1 1 0 0,0 1 0 0 0,-1-2 0 0 0,0 1 0 0 0,-2 0 14 0 0,5-2-20 0 0,0-1 0 0 0,0 0 1 0 0,0-1-1 0 0,-1 0 1 0 0,1 0-1 0 0,-1 0 1 0 0,0-1-1 0 0,0 0 1 0 0,0 0-1 0 0,0 0 0 0 0,0-1 1 0 0,0-1-1 0 0,0 1 1 0 0,0-1-1 0 0,0 0 1 0 0,-1 0-1 0 0,1-1 1 0 0,0 0-1 0 0,0 0 0 0 0,0-1 1 0 0,0 0-1 0 0,0 0 1 0 0,1-1-1 0 0,-1 0 1 0 0,1 0-1 0 0,-1 0 0 0 0,1-1 1 0 0,0 0-1 0 0,0 0 1 0 0,1-1-1 0 0,-1 1 1 0 0,1-1-1 0 0,-3-4 20 0 0,1 1-3 0 0,1 0 0 0 0,1 0 0 0 0,0-1 0 0 0,0 1 0 0 0,0-1 0 0 0,1-1 0 0 0,0 1 1 0 0,1 0-1 0 0,0-1 0 0 0,1 0 0 0 0,0 0 0 0 0,0 1 0 0 0,1-1 0 0 0,0-10 3 0 0,1 8 3 0 0,-1-4 9 0 0,1 1 1 0 0,0-1-1 0 0,1 0 1 0 0,1 1-1 0 0,0-1 1 0 0,1 1-1 0 0,1-1 1 0 0,0 1-1 0 0,1 0 1 0 0,5-9-13 0 0,3-1 7 0 0,1 1 0 0 0,1 1 0 0 0,1 0 0 0 0,1 1 1 0 0,0 1-1 0 0,2 0 0 0 0,1 1 0 0 0,0 2 0 0 0,1 0 0 0 0,2 1 0 0 0,14-9-7 0 0,-22 17-139 0 0,125-66 157 0 0,-37 51-4081 0 0,-71 21 234 0 0,27-1-9779 0 0,-46 4 11075 0 0</inkml:trace>
  <inkml:trace contextRef="#ctx0" brushRef="#br0" timeOffset="283.135">884 761 3689 0 0,'0'0'2926'0'0,"0"0"-831"0"0,0 0-399 0 0,0 0-37 0 0,0 0-22 0 0,0 0-121 0 0,0 0-193 0 0,0 0-216 0 0,-29 35-179 0 0,-89 108-160 0 0,68-62 246 0 0,48-68-808 0 0,-6 90 1425 0 0,9-100-1582 0 0,-1 0 0 0 0,1 0 0 0 0,-1 0 0 0 0,1 0 0 0 0,0 0 0 0 0,0-1-1 0 0,0 1 1 0 0,1 0 0 0 0,-1 0 0 0 0,1-1 0 0 0,-1 1 0 0 0,1-1-1 0 0,0 0 1 0 0,0 1 0 0 0,0-1 0 0 0,0 0 0 0 0,1 0 0 0 0,-1 0-1 0 0,0-1 1 0 0,1 1 0 0 0,0 0 0 0 0,-1-1 0 0 0,1 0 0 0 0,0 1 0 0 0,-1-1-1 0 0,1 0 1 0 0,0 0 0 0 0,0-1 0 0 0,0 1 0 0 0,0-1 0 0 0,0 1-1 0 0,0-1-48 0 0,6 0 126 0 0,0-1 0 0 0,0 0-1 0 0,0 0 1 0 0,0 0-1 0 0,-1-1 1 0 0,1-1-1 0 0,-1 0 1 0 0,1 0 0 0 0,-1 0-1 0 0,0-1 1 0 0,0 0-1 0 0,0-1 1 0 0,-1 0-1 0 0,0 0 1 0 0,0 0 0 0 0,0-1-1 0 0,0 0 1 0 0,-1 0-1 0 0,0-1 1 0 0,1-1-126 0 0,-2 3 46 0 0,82-109 648 0 0,-82 103-658 0 0,-1 1 0 0 0,0-1-1 0 0,-1 0 1 0 0,0 0 0 0 0,-1 0 0 0 0,0 0 0 0 0,-1 0 0 0 0,0-1 0 0 0,-1 1 0 0 0,0 0 0 0 0,-1-1-36 0 0,2 8-21 0 0,-1 0 1 0 0,-1 0 0 0 0,1-1 0 0 0,-1 1-1 0 0,1 0 1 0 0,-1 0 0 0 0,0 0 0 0 0,-1 0 0 0 0,1 0-1 0 0,-1 0 1 0 0,0 1 0 0 0,0-1 0 0 0,0 0 0 0 0,0 1-1 0 0,0 0 1 0 0,-1-1 0 0 0,0 1 0 0 0,0 0-1 0 0,0 0 1 0 0,0 0 0 0 0,0 1 0 0 0,0-1 0 0 0,-1 1-1 0 0,1 0 1 0 0,-1 0 0 0 0,0 0 0 0 0,1 0 0 0 0,-1 0-1 0 0,0 1 1 0 0,0 0 0 0 0,0 0 0 0 0,-2 0 20 0 0,3 0-129 0 0,0 1 0 0 0,0 0 0 0 0,0 0 0 0 0,0 1 0 0 0,0-1 0 0 0,0 0 1 0 0,0 1-1 0 0,0 0 0 0 0,0 0 0 0 0,0 0 0 0 0,0 0 0 0 0,1 0 0 0 0,-1 1 0 0 0,0-1 1 0 0,1 1-1 0 0,-1-1 0 0 0,1 1 0 0 0,-1 0 0 0 0,1 0 0 0 0,0 0 0 0 0,0 1 0 0 0,0-1 0 0 0,0 0 1 0 0,0 1-1 0 0,0 1 129 0 0,-25 47-3796 0 0,12-14-1816 0 0,10-24 1877 0 0,0 3-6658 0 0</inkml:trace>
  <inkml:trace contextRef="#ctx0" brushRef="#br0" timeOffset="536.6">1213 1244 7754 0 0,'0'0'2410'0'0,"0"0"-338"0"0,0 0-169 0 0,0 0-25 0 0,0 0-27 0 0,0 0-81 0 0,0 0-115 0 0,0 0-218 0 0,0 0-246 0 0,0 0-237 0 0,0 0-265 0 0,0 0-179 0 0,0 0-154 0 0,3-11-82 0 0,23-122 637 0 0,-24 112-867 0 0,1 0 0 0 0,1 0-1 0 0,1 1 1 0 0,1-1 0 0 0,0 1-1 0 0,2 1 1 0 0,0-1 0 0 0,2 1 0 0 0,0 1-1 0 0,1-1 1 0 0,0 2 0 0 0,2 0-1 0 0,11-13-43 0 0,-22 26-69 0 0,1 1 0 0 0,0-1-1 0 0,0 1 1 0 0,0 0 0 0 0,0 0-1 0 0,0 0 1 0 0,1 0 0 0 0,-1 0-1 0 0,1 1 1 0 0,0-1 0 0 0,0 1-1 0 0,0 0 1 0 0,0 0-1 0 0,0 1 1 0 0,0-1 0 0 0,1 1-1 0 0,-1 0 1 0 0,0 0 0 0 0,1 0-1 0 0,-1 1 1 0 0,1 0 0 0 0,-1-1-1 0 0,0 1 1 0 0,2 1 69 0 0,31 52-5959 0 0,-30-38 214 0 0,-6-3-5885 0 0</inkml:trace>
</inkml:ink>
</file>

<file path=ppt/ink/ink9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2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193 735 0 0 0,'0'0'1267'0'0,"0"0"25"0"0,0 0-42 0 0,0 0 79 0 0,0 0 161 0 0,0 0 52 0 0,0 0-113 0 0,0 0-163 0 0,0 0-187 0 0,0 0-166 0 0,0 0-144 0 0,-16 0-105 0 0,-48 4-65 0 0,60-3-506 0 0,1 0 1 0 0,-1 0 0 0 0,0 1-1 0 0,0-1 1 0 0,1 1 0 0 0,-1 0-1 0 0,1 0 1 0 0,-1 0 0 0 0,1 0-1 0 0,0 1 1 0 0,0-1 0 0 0,0 1-1 0 0,0 0 1 0 0,0 0 0 0 0,1 0-1 0 0,-1 0 1 0 0,1 0 0 0 0,0 0-1 0 0,0 1 1 0 0,-1 2-94 0 0,1-4 52 0 0,-4 9 54 0 0,0 0 0 0 0,0 0 0 0 0,1 1 0 0 0,0-1 0 0 0,1 1 0 0 0,1 0 0 0 0,0 0 0 0 0,0 0-1 0 0,1 1 1 0 0,1-1 0 0 0,0 0 0 0 0,1 1 0 0 0,0-1 0 0 0,1 1 0 0 0,0-1 0 0 0,1 1 0 0 0,1 0-106 0 0,-2-10 52 0 0,0 1 1 0 0,0-1 0 0 0,1 0 0 0 0,-1 0 0 0 0,1 0 0 0 0,0 0 0 0 0,0 0-1 0 0,0-1 1 0 0,0 1 0 0 0,0-1 0 0 0,1 1 0 0 0,-1-1 0 0 0,1 0-1 0 0,0 1 1 0 0,0-2 0 0 0,-1 1 0 0 0,1 0 0 0 0,1 0 0 0 0,-1-1-1 0 0,0 0 1 0 0,0 1 0 0 0,0-1 0 0 0,1-1 0 0 0,-1 1 0 0 0,0 0-1 0 0,1-1 1 0 0,-1 0 0 0 0,1 1 0 0 0,-1-1 0 0 0,1-1 0 0 0,-1 1 0 0 0,1 0-53 0 0,4-1 149 0 0,1 0 1 0 0,-1 0 0 0 0,1-1-1 0 0,-1 0 1 0 0,1-1 0 0 0,-1 1 0 0 0,0-2-1 0 0,0 1 1 0 0,0-1 0 0 0,-1 0-1 0 0,1-1 1 0 0,1-1-150 0 0,5-6 95 0 0,-1-1 0 0 0,0 0 0 0 0,0-2 0 0 0,-2 1 0 0 0,0-1 1 0 0,0-1-1 0 0,-1 0 0 0 0,-1 0 0 0 0,-1-1 0 0 0,0-1-95 0 0,-3 2 32 0 0,0 0 1 0 0,-2 0-1 0 0,1 0 1 0 0,-2 0-1 0 0,0 0 1 0 0,-1-1-1 0 0,-1 1 1 0 0,0 0-1 0 0,-3-16-32 0 0,3 26-20 0 0,0 0-1 0 0,0-1 1 0 0,-1 1 0 0 0,0 0-1 0 0,0 0 1 0 0,0 0-1 0 0,-1 0 1 0 0,0 0 0 0 0,0 0-1 0 0,-1 1 1 0 0,1-1 0 0 0,-1 1-1 0 0,0-1 1 0 0,-1 1 0 0 0,0 0-1 0 0,1 0 1 0 0,-1 0 0 0 0,-1 1-1 0 0,1-1 1 0 0,-1 1-1 0 0,0 0 1 0 0,1 1 0 0 0,-2-1-1 0 0,1 1 1 0 0,0 0 0 0 0,-1 0-1 0 0,1 1 1 0 0,-1-1 0 0 0,0 1-1 0 0,0 0 1 0 0,0 1 0 0 0,0 0-1 0 0,0 0 1 0 0,-6-1 20 0 0,5 5-34 0 0,0 0 1 0 0,1 1 0 0 0,-1-1-1 0 0,1 1 1 0 0,0 1-1 0 0,0-1 1 0 0,1 1-1 0 0,-1 0 1 0 0,1 0 0 0 0,0 1-1 0 0,1-1 1 0 0,-1 1-1 0 0,1 0 1 0 0,0 0 0 0 0,0 1-1 0 0,1-1 1 0 0,-2 6 33 0 0,4-11-1 0 0,0 0-1 0 0,0 1 1 0 0,0-1 0 0 0,0 0 0 0 0,0 1 0 0 0,0-1 0 0 0,1 0 0 0 0,-1 1-1 0 0,0-1 1 0 0,1 1 0 0 0,-1 0 0 0 0,1-1 0 0 0,0 1 0 0 0,0-1 0 0 0,-1 1-1 0 0,1 0 1 0 0,0-1 0 0 0,0 1 0 0 0,0-1 0 0 0,1 1 0 0 0,-1 0-1 0 0,0-1 1 0 0,1 1 0 0 0,-1-1 0 0 0,1 1 0 0 0,-1-1 0 0 0,1 1 0 0 0,0-1-1 0 0,-1 1 1 0 0,1-1 0 0 0,0 1 0 0 0,0-1 0 0 0,0 0 0 0 0,0 0 0 0 0,0 1-1 0 0,1-1 1 0 0,-1 0 0 0 0,0 0 0 0 0,0 0 0 0 0,1 0 0 0 0,-1-1 0 0 0,1 1-1 0 0,-1 0 1 0 0,0-1 0 0 0,1 1 0 0 0,0 0 0 0 0,-1-1 0 0 0,1 0 0 0 0,-1 1-1 0 0,2-1 2 0 0,13-3 60 0 0,0-1 0 0 0,0-1 0 0 0,0-1 0 0 0,-1 0 0 0 0,1-1-1 0 0,-1 0 1 0 0,-1-1 0 0 0,0-1 0 0 0,0-1 0 0 0,-1 0 0 0 0,0 0-1 0 0,0-1 1 0 0,-1-1 0 0 0,-1 0 0 0 0,0-1 0 0 0,-1 0 0 0 0,4-6-60 0 0,4-1 81 0 0,209-277 885 0 0,-130 116-675 0 0,-75 150-234 0 0,-33 483-22 0 0,-22-85-318 0 0,14-181-270 0 0,11-85 293 0 0,-3 0-1 0 0,-5-1 1 0 0,-5-1 0 0 0,-4 0 0 0 0,-4-2 260 0 0,-50 77 209 0 0,79-173-191 0 0,0-1 0 0 0,0 1-1 0 0,0 0 1 0 0,0-1-1 0 0,0 1 1 0 0,0 0-1 0 0,0-1 1 0 0,-1 1-1 0 0,1 0 1 0 0,0-1-1 0 0,0 1 1 0 0,-1 0-1 0 0,1-1 1 0 0,-1 1 0 0 0,1-1-1 0 0,0 1 1 0 0,-1-1-1 0 0,1 1 1 0 0,-1-1-1 0 0,1 1 1 0 0,-1-1-1 0 0,0 1 1 0 0,1-1-1 0 0,-1 1 1 0 0,1-1-1 0 0,-1 0 1 0 0,0 0 0 0 0,1 1-1 0 0,-1-1 1 0 0,0 0-1 0 0,1 0 1 0 0,-1 0-1 0 0,0 0 1 0 0,1 1-1 0 0,-1-1 1 0 0,0 0-1 0 0,1 0 1 0 0,-1 0-1 0 0,0-1 1 0 0,0 1-1 0 0,1 0 1 0 0,-1 0 0 0 0,0 0-1 0 0,1 0 1 0 0,-1-1-1 0 0,0 1 1 0 0,1 0-1 0 0,-1-1 1 0 0,1 1-1 0 0,-1 0 1 0 0,0-1-1 0 0,1 1 1 0 0,-1-1-1 0 0,1 1 1 0 0,-1-1 0 0 0,1 1-1 0 0,-1-1 1 0 0,1 1-1 0 0,0-1 1 0 0,-1 0-1 0 0,1 1 1 0 0,0-1-1 0 0,-1 1 1 0 0,1-1-1 0 0,0 0 1 0 0,0 1-1 0 0,-1-1-17 0 0,-1-23 178 0 0,1 0-1 0 0,1 0 1 0 0,1 0-1 0 0,1 0 0 0 0,1 0 1 0 0,1 0-1 0 0,1 1 0 0 0,4-10-177 0 0,66-237 613 0 0,-9 98-549 0 0,-36 104-188 0 0,-24 50-191 0 0,2-1 0 0 0,0 1 0 0 0,0 1-1 0 0,2 0 1 0 0,0 0 0 0 0,1 0-1 0 0,1 2 1 0 0,1-1 0 0 0,8-8 315 0 0,-2 17-2805 0 0,1 6-6220 0 0,-16 1 5712 0 0,1 0-4401 0 0</inkml:trace>
</inkml:ink>
</file>

<file path=ppt/ink/ink9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23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1010 8298 0 0,'0'0'1369'0'0,"0"0"-191"0"0,0 0-55 0 0,0 0 24 0 0,0 0-119 0 0,0 0-186 0 0,0 0-126 0 0,0 0-91 0 0,0 0-86 0 0,0 0-98 0 0,0 0-63 0 0,0 0-33 0 0,0 0 38 0 0,-2 26 34 0 0,-4 126 405 0 0,6-118 2 0 0,0 41-374 0 0,1-58 4489 0 0,63-248-3560 0 0,-45 179-1319 0 0,2 1 0 0 0,2 1 0 0 0,2 1 0 0 0,6-4-60 0 0,36-34-45 0 0,-67 87-18 0 0,1-1-1 0 0,-1 1 1 0 0,1 0 0 0 0,-1 0 0 0 0,1-1 0 0 0,0 1-1 0 0,-1 0 1 0 0,1 0 0 0 0,-1 0 0 0 0,1 0 0 0 0,0 0-1 0 0,-1 0 1 0 0,1 0 0 0 0,-1 0 0 0 0,1 0 0 0 0,0 0-1 0 0,-1 0 1 0 0,1 0 0 0 0,-1 0 0 0 0,1 1 0 0 0,-1-1-1 0 0,1 0 1 0 0,0 0 0 0 0,-1 1 0 0 0,1-1 0 0 0,-1 0-1 0 0,1 1 1 0 0,-1-1 0 0 0,1 0 0 0 0,-1 1 0 0 0,0-1-1 0 0,1 1 1 0 0,-1-1 0 0 0,1 1 0 0 0,-1-1 0 0 0,0 1-1 0 0,0-1 1 0 0,1 1 0 0 0,-1-1 0 0 0,0 1 0 0 0,0 0-1 0 0,1-1 1 0 0,-1 1 0 0 0,0-1 0 0 0,0 1 0 0 0,0-1-1 0 0,0 1 1 0 0,0 0 0 0 0,0-1 0 0 0,0 1 0 0 0,0-1-1 0 0,0 1 1 0 0,0 0 0 0 0,0-1 0 0 0,-1 1 63 0 0,14 45-5825 0 0,-12-42 4516 0 0,2 10-5030 0 0,1-6-4150 0 0</inkml:trace>
  <inkml:trace contextRef="#ctx0" brushRef="#br0" timeOffset="466.419">602 840 6425 0 0,'0'0'1791'0'0,"0"0"-145"0"0,0 0 53 0 0,0 0 72 0 0,0 0-62 0 0,0 0-256 0 0,0 0-253 0 0,0 0-161 0 0,0 0-170 0 0,0 0-152 0 0,0 0-94 0 0,-31 29-88 0 0,-99 88-87 0 0,62-34 260 0 0,62-76-672 0 0,0 1 0 0 0,0 0 0 0 0,1 1 0 0 0,0-1 0 0 0,1 1-1 0 0,0 0 1 0 0,0 0 0 0 0,1 1 0 0 0,0-1 0 0 0,1 1 0 0 0,0-1 0 0 0,0 1 0 0 0,1 0 0 0 0,0-1 0 0 0,1 1 0 0 0,0 0 0 0 0,1 0 0 0 0,0 5-36 0 0,1-12 40 0 0,0 0 1 0 0,0-1-1 0 0,1 1 1 0 0,-1-1-1 0 0,0 1 1 0 0,1-1-1 0 0,0 0 1 0 0,-1 0-1 0 0,1 0 1 0 0,0-1-1 0 0,0 1 1 0 0,0-1-1 0 0,0 1 1 0 0,0-1-1 0 0,0 0 1 0 0,0 0-1 0 0,1 0 1 0 0,-1-1-1 0 0,0 1 1 0 0,1-1 0 0 0,-1 0-1 0 0,0 0 1 0 0,1 0-1 0 0,-1 0 1 0 0,0-1-1 0 0,0 1 1 0 0,1-1-1 0 0,-1 0 1 0 0,0 0-1 0 0,0 0 1 0 0,0 0-1 0 0,0 0 1 0 0,0-1-1 0 0,3-1-40 0 0,19-18 226 0 0,0-2 0 0 0,-1 0 0 0 0,-2-2 0 0 0,0-1 1 0 0,-2 0-1 0 0,0-2 0 0 0,-2 0 0 0 0,1-6-226 0 0,-6 15 80 0 0,19-40 49 0 0,-26 58-426 0 0,-7 9 218 0 0,-1 40-49 0 0,1-36 131 0 0,0 0 1 0 0,1 1 0 0 0,0-1 0 0 0,0 0-1 0 0,2 0 1 0 0,-1 1 0 0 0,2-1 0 0 0,0 0 0 0 0,0-1-1 0 0,1 3-3 0 0,0-9-5 0 0,0 0 0 0 0,0-1 0 0 0,0 1 0 0 0,0-1 0 0 0,1 0 0 0 0,0 0 0 0 0,0-1 0 0 0,0 1 0 0 0,0-1 0 0 0,0 0 0 0 0,1 0 0 0 0,-1-1 0 0 0,1 0 0 0 0,0 0 0 0 0,0 0 0 0 0,0-1 0 0 0,0 1 0 0 0,0-2 0 0 0,0 1 0 0 0,0 0 0 0 0,5-1 5 0 0,-5-1-117 0 0,0 0-1 0 0,0 0 1 0 0,0-1-1 0 0,0 0 1 0 0,0 0 0 0 0,-1 0-1 0 0,1-1 1 0 0,-1 1-1 0 0,1-1 1 0 0,-1-1 0 0 0,0 1-1 0 0,0-1 1 0 0,0 0-1 0 0,-1 0 1 0 0,1 0 0 0 0,-1-1-1 0 0,3-4 118 0 0,17-22-4763 0 0,-6 1-4980 0 0,-17 25 142 0 0</inkml:trace>
  <inkml:trace contextRef="#ctx0" brushRef="#br0" timeOffset="1001.519">1237 851 9122 0 0,'0'0'4449'0'0,"0"0"-2127"0"0,0 0-981 0 0,0 0-264 0 0,0 0-112 0 0,0 0 17 0 0,0 0 5 0 0,0 0-117 0 0,0 0-157 0 0,0 0-184 0 0,-32 22-140 0 0,-101 69-79 0 0,54-16 101 0 0,78-73-406 0 0,-8 6-5 0 0,1 0 1 0 0,0 1-1 0 0,1 0 1 0 0,0 1-1 0 0,1 0 1 0 0,0 0-1 0 0,0 0 1 0 0,1 1-1 0 0,0-1 1 0 0,1 1-1 0 0,0 1 1 0 0,1-1-1 0 0,0 0 0 0 0,1 1 1 0 0,0-1-1 0 0,1 1 1 0 0,0 5-1 0 0,2-14-6 0 0,0-1 0 0 0,0 0 0 0 0,-1 1 0 0 0,1-1 0 0 0,1 0 1 0 0,-1 1-1 0 0,0-1 0 0 0,1 0 0 0 0,-1 0 0 0 0,1 0 0 0 0,-1 0 0 0 0,1-1 0 0 0,0 1 0 0 0,0 0 1 0 0,0-1-1 0 0,0 1 0 0 0,0-1 0 0 0,0 1 0 0 0,0-1 0 0 0,1 0 0 0 0,-1 0 0 0 0,0 0 0 0 0,1 0 1 0 0,-1-1-1 0 0,1 1 0 0 0,-1-1 0 0 0,1 1 0 0 0,-1-1 0 0 0,2 0 6 0 0,76-1 228 0 0,-59-6-99 0 0,0-1-1 0 0,-1 0 0 0 0,0-2 1 0 0,0 0-1 0 0,-1-1 1 0 0,-1-1-1 0 0,0-1 1 0 0,0 0-1 0 0,-2-1 0 0 0,1-1 1 0 0,-2-1-1 0 0,0 0 1 0 0,-1-1-1 0 0,1-3-128 0 0,12-12 75 0 0,-2-1 1 0 0,-1 0-1 0 0,-1-2 1 0 0,-2-1-1 0 0,-2-1 1 0 0,-1-1-1 0 0,-2 0 1 0 0,-2-1-1 0 0,-1-1 0 0 0,-2 0 1 0 0,-2 0-1 0 0,-1-1 1 0 0,-3 0-1 0 0,1-35-75 0 0,-30-26-174 0 0,23 100 163 0 0,0-1 1 0 0,-1 1-1 0 0,1 0 0 0 0,-1 0 1 0 0,1-1-1 0 0,-1 1 1 0 0,0 0-1 0 0,0 0 0 0 0,0 1 1 0 0,0-1-1 0 0,0 0 1 0 0,0 1-1 0 0,-1-1 0 0 0,1 1 1 0 0,0 0-1 0 0,-1-1 1 0 0,1 1-1 0 0,-1 1 0 0 0,0-1 1 0 0,1 0-1 0 0,-1 0 1 0 0,0 1-1 0 0,1 0 0 0 0,-1-1 1 0 0,0 1-1 0 0,1 0 0 0 0,-1 0 1 0 0,0 1-1 0 0,0-1 1 0 0,1 1-1 0 0,-1-1 0 0 0,0 1 1 0 0,1 0-1 0 0,-1 0 1 0 0,1 0-1 0 0,-2 0 11 0 0,-6 5-24 0 0,0 1-1 0 0,0 0 1 0 0,1 1-1 0 0,0 0 1 0 0,0 0 0 0 0,1 0-1 0 0,0 1 1 0 0,0 1-1 0 0,1 0 1 0 0,0 0 24 0 0,-8 16 9 0 0,0 1 1 0 0,2 1-1 0 0,1 0 0 0 0,2 0 1 0 0,0 1-1 0 0,2 0 0 0 0,1 1 1 0 0,2 0-1 0 0,-1 12-9 0 0,3-26-5 0 0,0 0-1 0 0,2-1 1 0 0,-1 1 0 0 0,2 0 0 0 0,0 0-1 0 0,1 0 1 0 0,1 0 0 0 0,0 0 0 0 0,1 0-1 0 0,0-1 1 0 0,2 1 0 0 0,0-1 0 0 0,0 0-1 0 0,2 0 1 0 0,0-1 0 0 0,0 0-1 0 0,1 0 1 0 0,1-1 0 0 0,1 0 0 0 0,-1 0-1 0 0,13 10 6 0 0,-9-10-1 0 0,1-2 1 0 0,0 0-1 0 0,1-1 0 0 0,0 0 0 0 0,1-1 0 0 0,0-1 0 0 0,0 0 1 0 0,1-2-1 0 0,0 0 0 0 0,0 0 0 0 0,3-1 1 0 0,0-2-478 0 0,6 1-1366 0 0,-17-3-2950 0 0,0-1-3683 0 0,-9 0-893 0 0</inkml:trace>
  <inkml:trace contextRef="#ctx0" brushRef="#br0" timeOffset="1247.605">1761 1050 5457 0 0,'0'0'3332'0'0,"0"0"-1299"0"0,0 0-546 0 0,0 0-62 0 0,0 0-88 0 0,0 0-219 0 0,0 0-346 0 0,0 0-328 0 0,0 0-204 0 0,-17 32-137 0 0,-49 93-89 0 0,51-87-2082 0 0,31-44-5744 0 0,-8 1-70 0 0</inkml:trace>
  <inkml:trace contextRef="#ctx0" brushRef="#br0" timeOffset="1402.101">1746 631 17140 0 0,'0'0'1656'0'0,"0"0"-432"0"0,0 0-304 0 0,0 0-223 0 0,0 0-257 0 0,0 0-280 0 0,0 0-328 0 0,0 0-136 0 0,0 0-64 0 0,0 0-193 0 0,0 0-295 0 0,0 0-504 0 0,0 0-1089 0 0,0 0-2216 0 0,-26 88-6841 0 0</inkml:trace>
  <inkml:trace contextRef="#ctx0" brushRef="#br0" timeOffset="1650.897">1898 818 9194 0 0,'0'0'3595'0'0,"0"0"-1744"0"0,0 0-649 0 0,0 0-46 0 0,0 0-73 0 0,0 0-167 0 0,0 0-250 0 0,0 0-219 0 0,0 0-146 0 0,-11 32-109 0 0,-31 100-91 0 0,27-48 23 0 0,16-64-124 0 0,-1-13 10 0 0,0-1 0 0 0,1 1 0 0 0,0-1 0 0 0,0 0 0 0 0,0 1 0 0 0,1-1-1 0 0,0 0 1 0 0,0 0 0 0 0,0 0 0 0 0,1 0 0 0 0,0-1 0 0 0,0 1 0 0 0,0-1-1 0 0,1 1 1 0 0,0-1 0 0 0,0 0 0 0 0,0-1 0 0 0,3 3-10 0 0,-3-4 18 0 0,-1 1 53 0 0,0-1 0 0 0,1 0 0 0 0,-1 0 0 0 0,1 0 0 0 0,0 0 0 0 0,0-1 0 0 0,0 1 0 0 0,0-1 0 0 0,0 0 0 0 0,0 0 0 0 0,1-1 0 0 0,-1 1 0 0 0,1-1 0 0 0,-1 0 0 0 0,1 0 0 0 0,-1-1 0 0 0,1 1 0 0 0,2-1-71 0 0,3-3 223 0 0,1 0 0 0 0,-1 0-1 0 0,0-1 1 0 0,0-1 0 0 0,-1 1 0 0 0,1-2-1 0 0,-1 1 1 0 0,0-1 0 0 0,0-1 0 0 0,-1 0-1 0 0,0 0 1 0 0,0 0 0 0 0,0-1 0 0 0,-1 0-1 0 0,0-1 1 0 0,-1 0 0 0 0,0 0-1 0 0,0 0 1 0 0,2-7-223 0 0,-2 7 76 0 0,41-110 282 0 0,-32 65-1343 0 0,-13 41 1128 0 0,-2 7-3032 0 0,-1 3-2514 0 0,1 0-3920 0 0,0 3 812 0 0</inkml:trace>
  <inkml:trace contextRef="#ctx0" brushRef="#br0" timeOffset="2049.647">2514 866 14683 0 0,'0'0'2223'0'0,"0"0"-460"0"0,0 0-153 0 0,0 0-88 0 0,0 0-193 0 0,0 0-358 0 0,0 0-363 0 0,0 0-262 0 0,0 0-204 0 0,0 0-70 0 0,0 0-16 0 0,0 0-33 0 0,0 0-12 0 0,-12 7 1 0 0,-39 21-16 0 0,49-27-7 0 0,0 0 0 0 0,0 0 0 0 0,0 0 1 0 0,1 0-1 0 0,-1 0 0 0 0,0 0 0 0 0,0 0 0 0 0,1 1 1 0 0,-1-1-1 0 0,1 1 0 0 0,-1-1 0 0 0,1 1 1 0 0,-1 0-1 0 0,1 0 0 0 0,0-1 0 0 0,0 1 0 0 0,0 0 1 0 0,0 0-1 0 0,0 0 0 0 0,0 0 0 0 0,1 0 1 0 0,-1 0-1 0 0,1 0 0 0 0,-1 1 0 0 0,1-1 0 0 0,0 0 1 0 0,0 0-1 0 0,0 0 0 0 0,0 0 0 0 0,0 1 11 0 0,0 1-56 0 0,2-1 18 0 0,0 0 0 0 0,0 0 0 0 0,0 0 0 0 0,0 0-1 0 0,0-1 1 0 0,1 1 0 0 0,-1-1 0 0 0,1 0 0 0 0,-1 1 0 0 0,1-1 0 0 0,0-1 0 0 0,0 1 0 0 0,0 0 0 0 0,0-1 0 0 0,0 1 0 0 0,1-1 0 0 0,-1 0 0 0 0,0 0 0 0 0,3 0 38 0 0,0 1-40 0 0,3 0 22 0 0,0 1-1 0 0,-1-1 0 0 0,1 1 0 0 0,-1 1 1 0 0,0 0-1 0 0,0 0 0 0 0,0 0 1 0 0,0 1-1 0 0,-1 0 0 0 0,5 5 19 0 0,24 38 87 0 0,-34-42-1 0 0,0 0-1 0 0,0-1 1 0 0,-1 1 0 0 0,1 0-1 0 0,-2 0 1 0 0,1 0 0 0 0,0 1-1 0 0,-1-1 1 0 0,-1 0 0 0 0,1 0 0 0 0,-1 0-1 0 0,0 0 1 0 0,0 0 0 0 0,0 0-1 0 0,-1 0 1 0 0,0 0 0 0 0,0-1-1 0 0,-1 1 1 0 0,1-1 0 0 0,-1 1-1 0 0,-1-1 1 0 0,1 0 0 0 0,-1 0-86 0 0,-39 25 451 0 0,-27-18-1196 0 0,39-13-3630 0 0,8 1-3611 0 0,13 0-3782 0 0</inkml:trace>
  <inkml:trace contextRef="#ctx0" brushRef="#br0" timeOffset="5995.105">2677 940 0 0 0,'0'0'1920'0'0,"0"0"421"0"0,0 0-22 0 0,0 0-145 0 0,0 0-203 0 0,0 0-299 0 0,0 0-317 0 0,0 0-300 0 0,0 0-259 0 0,0 0-193 0 0,0 0-100 0 0,2 1 62 0 0,8 2-76 0 0,0-1 0 0 0,0-1 0 0 0,0 1 0 0 0,0-1 0 0 0,0-1 0 0 0,0 0 0 0 0,0 0 0 0 0,0-1 0 0 0,0-1 0 0 0,0 1 0 0 0,4-3-489 0 0,26-1 748 0 0,94 4 63 0 0,-84 15-957 0 0,-28-10-2840 0 0,-11-3-5579 0 0,-11-1 3082 0 0,0 3 2376 0 0,0-3-818 0 0</inkml:trace>
  <inkml:trace contextRef="#ctx0" brushRef="#br0" timeOffset="6253.29">2695 1117 5457 0 0,'0'0'2359'0'0,"0"0"-472"0"0,0 0-181 0 0,0 0 4 0 0,0 0-22 0 0,0 0-71 0 0,0 0-120 0 0,0 0-153 0 0,0 0-170 0 0,0 0-220 0 0,0 0-226 0 0,0 0-108 0 0,0 0-87 0 0,18 3-63 0 0,58 12-53 0 0,7-22 255 0 0,42-19-1512 0 0,-68 13-3813 0 0,-23 4-6391 0 0,-25 5 2748 0 0</inkml:trace>
  <inkml:trace contextRef="#ctx0" brushRef="#br0" timeOffset="7039.668">3278 855 6553 0 0,'0'0'1377'0'0,"0"0"-552"0"0,0 0-231 0 0,0 0 215 0 0,0 0 275 0 0,0 0 82 0 0,0 0-168 0 0,0 0-245 0 0,0 0-181 0 0,0 0-125 0 0,0 0-34 0 0,0 0-21 0 0,0 0-14 0 0,4 30 3761 0 0,-12 21-2306 0 0,-19 47-544 0 0,-18 18-724 0 0,15-39-421 0 0,10-22-30 0 0,21-92 1621 0 0,25-48-1619 0 0,21 2-109 0 0,91-109 52 0 0,-106 155-86 0 0,-32 37 7 0 0,0 0-12 0 0,0 0-24 0 0,-6 110-48 0 0,5 62 89 0 0,23-123-32 0 0,-7-30 32 0 0,-13-17 20 0 0,0-1 0 0 0,0 0 1 0 0,0 0-1 0 0,0 0 0 0 0,0 0 1 0 0,1 0-1 0 0,-1 0 0 0 0,0 0 1 0 0,0-1-1 0 0,1 1 0 0 0,-1-1 1 0 0,1 0-1 0 0,-1 1 0 0 0,0-1 1 0 0,1 0-1 0 0,-1-1 0 0 0,1 1 1 0 0,-1 0-1 0 0,0-1 0 0 0,1 1 1 0 0,-1-1-1 0 0,0 0 0 0 0,0 0 1 0 0,2 0-6 0 0,23-33 176 0 0,50-90 832 0 0,-46 43-645 0 0,-10 19-257 0 0,-10-19-548 0 0,-11 80-70 0 0,2-11 1780 0 0,-1 9-3145 0 0,1 1-3944 0 0,2 2-5460 0 0,2 0 2119 0 0</inkml:trace>
  <inkml:trace contextRef="#ctx0" brushRef="#br0" timeOffset="7559.655">3777 918 9098 0 0,'0'0'1584'0'0,"0"0"-337"0"0,0 0-9 0 0,0 0 90 0 0,0 0-30 0 0,0 0-191 0 0,0 0-267 0 0,0 0-225 0 0,0 0-129 0 0,-8 31-100 0 0,-21 98-59 0 0,20-60 223 0 0,3 91 1420 0 0,6-159-1718 0 0,0-1 55 0 0,0 0 58 0 0,0 0 33 0 0,0 0 64 0 0,0 0 45 0 0,11-11 1763 0 0,12-71-1251 0 0,83-170-218 0 0,-28 115-655 0 0,-46 112-116 0 0,-31 24-18 0 0,11 19-121 0 0,-9-9 107 0 0,0 0 0 0 0,-1 0 0 0 0,0 0 0 0 0,0 1 0 0 0,-1-1 0 0 0,0 1 0 0 0,-1-1 0 0 0,0 1 0 0 0,0-1 0 0 0,-1 1 0 0 0,-1 0 2 0 0,1 24-87 0 0,5 33-1055 0 0,11-51-2000 0 0,-6-14-1435 0 0,0-2-5238 0 0,-5 0 66 0 0</inkml:trace>
  <inkml:trace contextRef="#ctx0" brushRef="#br0" timeOffset="8034.512">4013 82 0 0 0,'0'0'2370'0'0,"0"0"-114"0"0,0 0 22 0 0,0 0 68 0 0,0 0-20 0 0,0 0-191 0 0,0 0-291 0 0,0 0-286 0 0,0 0-248 0 0,0 0-183 0 0,0 0-147 0 0,0 0-140 0 0,0 0-81 0 0,-7-14-76 0 0,-20-40-101 0 0,20 41-115 0 0,7 13-131 0 0,0 0-101 0 0,1 9-55 0 0,1-1 1 0 0,0 1 0 0 0,0-1-1 0 0,1 1 1 0 0,-1-1-1 0 0,2 0 1 0 0,-1 0 0 0 0,1 0-1 0 0,1-1 1 0 0,-1 1-1 0 0,6 4-180 0 0,10 23 364 0 0,114 226 729 0 0,-115-216-1057 0 0,-1 2 0 0 0,-3-1 0 0 0,-2 2 0 0 0,-2 0 0 0 0,-1 0 0 0 0,-3 1 0 0 0,-3 0 0 0 0,-1 0 0 0 0,-2 0 0 0 0,-3 2-36 0 0,-2-11 9 0 0,-2-1-1 0 0,-2 0 0 0 0,-1 0 0 0 0,-2-1 0 0 0,-1 0 0 0 0,-3-1 1 0 0,0 0-1 0 0,-13 18-8 0 0,-38 51-232 0 0,-29 4-1014 0 0,37-61-1183 0 0,16-23-3484 0 0,26-16 1199 0 0,7-2-6949 0 0</inkml:trace>
</inkml:ink>
</file>

<file path=ppt/ink/ink9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3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1149 6721 0 0,'0'0'2236'0'0,"0"0"-117"0"0,0 0-154 0 0,0 0-72 0 0,0 0-82 0 0,0 0-251 0 0,0 0-255 0 0,0 0-217 0 0,0 0-199 0 0,0 0-151 0 0,0 0-99 0 0,-9-14-62 0 0,-25-44-46 0 0,24 6 827 0 0,11 40-1077 0 0,18-83 952 0 0,-13 82-1118 0 0,101-163 703 0 0,-83 145-720 0 0,48-40 116 0 0,-70 71-214 0 0,0 1 1 0 0,-1-1 0 0 0,1 1 0 0 0,0 0 0 0 0,0-1-1 0 0,-1 1 1 0 0,1 0 0 0 0,0 0 0 0 0,-1 0 0 0 0,1 0-1 0 0,-1 1 1 0 0,0-1 0 0 0,1 0 0 0 0,-1 0-1 0 0,0 1 1 0 0,0-1 0 0 0,0 1 0 0 0,0-1 0 0 0,0 1-1 0 0,0 0 1 0 0,0-1 0 0 0,0 1 0 0 0,-1 0 0 0 0,1 0-1 0 0,-1 0 1 0 0,1-1 0 0 0,-1 1 0 0 0,0 0-1 0 0,1 0 1 0 0,-1 0 0 0 0,0 0 0 0 0,0 0 0 0 0,0-1-1 0 0,-1 2 0 0 0,2-1 0 0 0,32 288 210 0 0,-30-217-158 0 0,2-61-30 0 0,16-42 176 0 0,73-149-113 0 0,-85 162-82 0 0,0 1-1 0 0,0 0 1 0 0,2 1 0 0 0,0 0-1 0 0,0 1 1 0 0,2 0 0 0 0,-1 1-1 0 0,2 0 1 0 0,0 1 0 0 0,0 0-1 0 0,15-8-2 0 0,-27 19 0 0 0,0 0-1 0 0,0 0 1 0 0,0 0-1 0 0,0 1 1 0 0,0-1-1 0 0,0 1 1 0 0,0-1-1 0 0,1 1 1 0 0,-1-1-1 0 0,0 1 1 0 0,0 0-1 0 0,0 0 0 0 0,0 0 1 0 0,1 1-1 0 0,-1-1 1 0 0,0 0-1 0 0,0 1 1 0 0,0-1-1 0 0,0 1 1 0 0,0 0-1 0 0,0 0 1 0 0,0 0-1 0 0,0 0 1 0 0,0 0-1 0 0,0 0 0 0 0,0 0 1 0 0,0 1-1 0 0,-1-1 1 0 0,1 1-1 0 0,-1-1 1 0 0,1 1-1 0 0,-1-1 1 0 0,1 1-1 0 0,-1 0 1 0 0,0 0-1 0 0,0 0 1 0 0,0 0-1 0 0,0 0 0 0 0,0 1 1 0 0,27 86-13 0 0,-28-88 13 0 0,4 28-202 0 0,-1 1 1 0 0,-1-1-1 0 0,-2 0 0 0 0,-1 0 1 0 0,-1 0-1 0 0,-3 13 202 0 0,4-21-1688 0 0,1-12-1734 0 0,0 2-9889 0 0,0-11 4165 0 0</inkml:trace>
  <inkml:trace contextRef="#ctx0" brushRef="#br0" timeOffset="319.858">1189 766 10586 0 0,'0'0'4687'0'0,"0"0"-2347"0"0,0 0-837 0 0,0 0-148 0 0,0 0-144 0 0,0 0-237 0 0,0 0-250 0 0,0 0-174 0 0,-21 34-159 0 0,-65 104-155 0 0,64-88-89 0 0,22-47-115 0 0,0 1 0 0 0,0 0 1 0 0,0 0-1 0 0,0-1 0 0 0,1 1 0 0 0,-1 0 1 0 0,1-1-1 0 0,0 1 0 0 0,0 0 0 0 0,0-1 1 0 0,1 1-1 0 0,-1-1 0 0 0,1 1 0 0 0,0-1 1 0 0,0 0-1 0 0,0 0 0 0 0,0 0 0 0 0,1 0 1 0 0,-1 0-1 0 0,1-1 0 0 0,0 1 0 0 0,-1-1 1 0 0,1 1-1 0 0,0-1 0 0 0,1 0 0 0 0,-1 0 1 0 0,0 0-1 0 0,1-1 0 0 0,-1 1 0 0 0,1-1 1 0 0,-1 0-1 0 0,1 0 0 0 0,0 0-32 0 0,7 0 83 0 0,1 0 0 0 0,0-1 0 0 0,-1 0 0 0 0,1-1 0 0 0,0 0 0 0 0,0-1 0 0 0,-1 0 0 0 0,1-1 0 0 0,-1 0 0 0 0,0-1 0 0 0,0-1 0 0 0,0 1 0 0 0,-1-2 0 0 0,1 1 0 0 0,-1-1 0 0 0,-1-1 0 0 0,1 0 0 0 0,-1 0 0 0 0,0-1 0 0 0,-1 0 0 0 0,0-1 0 0 0,0 0 0 0 0,-1 0 0 0 0,0 0 0 0 0,0-1 0 0 0,-1 0 0 0 0,3-7-83 0 0,-7 12-19 0 0,0 0 0 0 0,0 0 1 0 0,-1 0-1 0 0,1 0 0 0 0,-1 0 1 0 0,0 0-1 0 0,-1 0 0 0 0,1 0 1 0 0,-1-1-1 0 0,0 1 0 0 0,0 0 1 0 0,-1 0-1 0 0,1-1 0 0 0,-1 1 1 0 0,0 0-1 0 0,-1 0 0 0 0,1 0 1 0 0,-1 0-1 0 0,0 0 0 0 0,-1 1 1 0 0,1-1-1 0 0,-1 1 0 0 0,1-1 1 0 0,-1 1-1 0 0,-1 0 0 0 0,1 0 1 0 0,-1 0-1 0 0,1 0 0 0 0,-1 1 1 0 0,0-1-1 0 0,0 1 0 0 0,-1 0 0 0 0,1 0 1 0 0,-1 1-1 0 0,1-1 0 0 0,-1 1 1 0 0,0 0-1 0 0,0 1 0 0 0,0-1 1 0 0,0 1-1 0 0,0 0 0 0 0,0 0 1 0 0,0 0-1 0 0,-1 1 0 0 0,-1-1 19 0 0,2 1-275 0 0,1-1 0 0 0,0 1 0 0 0,0-1 0 0 0,-1 1 0 0 0,1 1 0 0 0,0-1 0 0 0,-1 0 0 0 0,1 1 0 0 0,0 0 0 0 0,0 0 0 0 0,0 0 0 0 0,0 1 0 0 0,0 0 0 0 0,0-1 0 0 0,0 1 0 0 0,0 0 0 0 0,0 1 0 0 0,1-1 0 0 0,-3 3 275 0 0,-3 1-1482 0 0,-2 2-1357 0 0,3 1-3705 0 0,0 1-4534 0 0</inkml:trace>
  <inkml:trace contextRef="#ctx0" brushRef="#br0" timeOffset="869.254">1551 1108 12203 0 0,'0'0'2516'0'0,"0"0"-335"0"0,0 0-254 0 0,0 0-282 0 0,0 0-294 0 0,0 0-226 0 0,0 0-167 0 0,0 0-151 0 0,0 0-131 0 0,0 0-129 0 0,0 0-89 0 0,0 0-72 0 0,0 0-59 0 0,-7-4-61 0 0,-23-18-52 0 0,29 21-198 0 0,0-1 1 0 0,0 1-1 0 0,0-1 0 0 0,1 1 1 0 0,-1-1-1 0 0,0 1 0 0 0,1-1 0 0 0,-1 1 1 0 0,1-1-1 0 0,-1 0 0 0 0,1 1 0 0 0,0-1 1 0 0,-1 0-1 0 0,1 1 0 0 0,0-1 0 0 0,0 0 1 0 0,0 0-1 0 0,1 1 0 0 0,-1-1 0 0 0,0 0 1 0 0,1 1-1 0 0,-1-1 0 0 0,1 0 0 0 0,-1 1 1 0 0,1-1-1 0 0,0 0-16 0 0,0-1 36 0 0,83-150 422 0 0,-56 112-421 0 0,63-70 92 0 0,-84 151-350 0 0,-25 118 250 0 0,17-157-31 0 0,1 0 1 0 0,-1 1-1 0 0,1-1 1 0 0,-1 0-1 0 0,1 0 0 0 0,-1 1 1 0 0,1-1-1 0 0,0 0 1 0 0,-1 1-1 0 0,1-1 0 0 0,0 0 1 0 0,0 1-1 0 0,0-1 0 0 0,0 0 1 0 0,0 1-1 0 0,1-1 1 0 0,-1 0-1 0 0,0 1 0 0 0,1-1 1 0 0,-1 0-1 0 0,0 1 1 0 0,1-1-1 0 0,0 0 0 0 0,-1 0 1 0 0,1 0-1 0 0,0 1 0 0 0,-1-1 1 0 0,1 0-1 0 0,0 0 1 0 0,0 0-1 0 0,0 0 0 0 0,0 0 1 0 0,0-1-1 0 0,0 1 0 0 0,0 0 1 0 0,1 0-1 0 0,-1-1 1 0 0,0 1-1 0 0,0 0 0 0 0,0-1 1 0 0,1 0-1 0 0,-1 1 1 0 0,0-1-1 0 0,1 0 0 0 0,-1 1 1 0 0,0-1-1 0 0,1 0 2 0 0,66-39 73 0 0,-53 26-51 0 0,112-96-9 0 0,-90 93-148 0 0,-33 45 82 0 0,-10 134 46 0 0,32-121-937 0 0,-11-35-3178 0 0,2-5-5409 0 0,-13-2-2251 0 0</inkml:trace>
  <inkml:trace contextRef="#ctx0" brushRef="#br0" timeOffset="1283.956">2238 1024 14979 0 0,'0'0'1715'0'0,"0"0"-460"0"0,0 0-35 0 0,0 0 227 0 0,0 0 143 0 0,0 0-191 0 0,0 0-243 0 0,0 0-220 0 0,0 0-210 0 0,0 0-177 0 0,0 0-99 0 0,0 0-37 0 0,32-9-78 0 0,99-28-36 0 0,-72 9 72 0 0,-47 18-267 0 0,66-64 476 0 0,-32-4-258 0 0,-28-6-150 0 0,-21 81-193 0 0,1 1 0 0 0,0 0-1 0 0,-1-1 1 0 0,0 1-1 0 0,1 0 1 0 0,-1 0-1 0 0,0 0 1 0 0,0 1-1 0 0,0-1 1 0 0,-1 1 0 0 0,1 0-1 0 0,0-1 1 0 0,0 1-1 0 0,-1 1 1 0 0,1-1-1 0 0,0 0 1 0 0,-1 1-1 0 0,1 0 1 0 0,-1 0 0 0 0,1 0-1 0 0,-1 0 1 0 0,1 0-1 0 0,0 1 1 0 0,-1-1-1 0 0,0 1 22 0 0,-9 3-55 0 0,1 0-1 0 0,-1 1 0 0 0,0 0 1 0 0,1 1-1 0 0,0 1 1 0 0,1-1-1 0 0,-1 2 0 0 0,1 0 1 0 0,1 0-1 0 0,-1 1 1 0 0,1 0-1 0 0,1 1 0 0 0,-3 4 56 0 0,-9 7-91 0 0,1 0-1 0 0,1 2 0 0 0,0 0 1 0 0,2 1-1 0 0,1 1 0 0 0,1 0 0 0 0,2 1 1 0 0,0 1-1 0 0,-2 8 92 0 0,13-31-36 0 0,0-1 1 0 0,1 1-1 0 0,-1 0 0 0 0,0-1 1 0 0,1 1-1 0 0,0 0 1 0 0,0 0-1 0 0,0 0 0 0 0,1 0 1 0 0,-1 0-1 0 0,1 0 0 0 0,0 0 1 0 0,0 0-1 0 0,0 0 0 0 0,1 0 1 0 0,0 0-1 0 0,-1 0 1 0 0,1 0-1 0 0,0 0 0 0 0,1 0 1 0 0,-1 0-1 0 0,1-1 0 0 0,0 1 1 0 0,0 0-1 0 0,0-1 1 0 0,0 0-1 0 0,1 1 0 0 0,-1-1 1 0 0,1 0-1 0 0,0 0 0 0 0,0 0 1 0 0,0-1-1 0 0,0 1 0 0 0,0-1 1 0 0,0 0-1 0 0,1 0 1 0 0,-1 0-1 0 0,1 0 0 0 0,0 0 36 0 0,14 0-353 0 0,0 0-1 0 0,1-1 1 0 0,-1-1-1 0 0,0 0 0 0 0,1-2 1 0 0,-1 0-1 0 0,0-1 1 0 0,0-1-1 0 0,0-1 0 0 0,-1 0 1 0 0,1-1-1 0 0,13-8 354 0 0,70-30-8516 0 0,-51 21-523 0 0,-37 16 4293 0 0</inkml:trace>
  <inkml:trace contextRef="#ctx0" brushRef="#br0" timeOffset="1692.967">2655 1182 8146 0 0,'0'0'2782'0'0,"0"0"-440"0"0,0 0-193 0 0,0 0-186 0 0,0 0-272 0 0,0 0-320 0 0,0 0-248 0 0,0 0-172 0 0,0 0-96 0 0,0 0-60 0 0,0 0-62 0 0,0 0-34 0 0,0 0-101 0 0,18-27-100 0 0,56-88-83 0 0,38-59 844 0 0,-80 100-1162 0 0,-10 38-163 0 0,-22 35-26 0 0,0 35-488 0 0,-3-11 433 0 0,0-9 68 0 0,1 0 0 0 0,1 0 0 0 0,0 0 0 0 0,0 0 0 0 0,2 0 0 0 0,0 0 0 0 0,0 0 0 0 0,1 0 0 0 0,4 12 79 0 0,-2-21 9 0 0,-1-1 1 0 0,1 0-1 0 0,0 0 0 0 0,0 0 0 0 0,0-1 1 0 0,0 1-1 0 0,1-1 0 0 0,0 0 1 0 0,-1 0-1 0 0,1 0 0 0 0,0-1 0 0 0,0 0 1 0 0,1 0-1 0 0,-1 0 0 0 0,0-1 0 0 0,1 0 1 0 0,-1 0-1 0 0,1 0 0 0 0,-1 0 1 0 0,1-1-1 0 0,-1 0 0 0 0,6-1-9 0 0,-2 0 86 0 0,0-2 0 0 0,0 1 0 0 0,0-2 0 0 0,-1 1 0 0 0,1-1 0 0 0,-1 0-1 0 0,0-1 1 0 0,0 1 0 0 0,-1-2 0 0 0,1 1 0 0 0,-1-1 0 0 0,0 0 0 0 0,0-1 0 0 0,-1 0 0 0 0,0 0 0 0 0,0 0-1 0 0,1-3-85 0 0,27-49 243 0 0,-20 0-1285 0 0,-13 43-2663 0 0,2 0-4157 0 0,-2 11-4706 0 0</inkml:trace>
  <inkml:trace contextRef="#ctx0" brushRef="#br0" timeOffset="2515.267">3548 229 7001 0 0,'0'0'3225'0'0,"0"0"-971"0"0,0 0-318 0 0,0 0-163 0 0,0 0-134 0 0,0 0-223 0 0,0 0-284 0 0,0 0-307 0 0,0 0-288 0 0,0 0-158 0 0,0 0-11 0 0,0 0 81 0 0,0 0 75 0 0,4 21-37 0 0,18 124 309 0 0,7 68 483 0 0,-25-136-1074 0 0,-4 155 34 0 0,-28-104-996 0 0,13-87-3317 0 0,5-41-12395 0 0,4-3 11305 0 0</inkml:trace>
  <inkml:trace contextRef="#ctx0" brushRef="#br0" timeOffset="2781.458">3275 681 9722 0 0,'0'0'2685'0'0,"0"0"-1377"0"0,0 0-207 0 0,0 0 352 0 0,0 0 152 0 0,0 0-112 0 0,0 0-216 0 0,0 0-246 0 0,0 0-269 0 0,34 3-206 0 0,109 8-167 0 0,-32-25 85 0 0,66-28 86 0 0,-88 19-3488 0 0,-3 4-8370 0 0,-69 15 1108 0 0</inkml:trace>
  <inkml:trace contextRef="#ctx0" brushRef="#br0" timeOffset="33053.002">267 11 0 0 0,'0'0'380'0'0,"0"0"826"0"0,0 0 95 0 0,0 0-124 0 0,0 0-64 0 0,0 0-143 0 0,0 0-102 0 0,-4-2-59 0 0,-11-5-12 0 0,11 5 16 0 0,4 2 39 0 0,0 0 15 0 0,-22 22 2384 0 0,-1 12-2745 0 0,3 0-1 0 0,1 1 0 0 0,1 1 0 0 0,2 1 1 0 0,2 0-1 0 0,1 1 0 0 0,2 1 0 0 0,-5 30-505 0 0,5-26 290 0 0,-9 43 147 0 0,4 2 0 0 0,4 0 0 0 0,4 1 1 0 0,3 0-1 0 0,6 51-437 0 0,2-109 223 0 0,1-1 0 0 0,1 1 0 0 0,1-1 0 0 0,2 0 0 0 0,1-1 0 0 0,2 0 0 0 0,0 0 0 0 0,2-1 0 0 0,10 15-223 0 0,-7-21 218 0 0,0 0 1 0 0,2-1-1 0 0,0-1 1 0 0,1 0-1 0 0,1-2 0 0 0,1 0 1 0 0,0-2-1 0 0,1 0 1 0 0,1-1-1 0 0,5 1-218 0 0,35 27 451 0 0,-13-6-136 0 0,-41 0-75 0 0,-10-19-4450 0 0,0-3-8424 0 0,1-11 3359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37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1,'2'49,"2"-1,2 1,2-1,3 0,62 186,-7-36,-43-161,-23-37,1 1,-1-1,1 1,-1-1,0 1,1-1,-1 1,1-1,-1 1,1-1,-1 0,1 1,-1-1,1 0,0 1,-1-1,1 0,-1 0,1 0,0 0,-1 0,1 1,0-1,-1 0,1 0,0 0,-1-1,1 1,-1 0,1 0,0 0,-1 0,1-1,-1 1,1 0,0 0,-1-1,1 1,-1 0,1-1,-1 1,1-1,-1 1,1-1,-1 1,0-1,1 1,-1-1,0 1,1-1,-1 1,0-1,0 0,0 1,1-1,-1 0,0 1,0-1,0 1,0-1,0 0,0 0,24-133,70-210,-66 175,-27 145</inkml:trace>
</inkml:ink>
</file>

<file path=ppt/ink/ink9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3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55 1688 0 0,'0'0'2750'0'0,"0"0"-700"0"0,0 0-346 0 0,0 0 31 0 0,0 0 107 0 0,0 0 23 0 0,0 0-148 0 0,0 0-287 0 0,0 0-314 0 0,0 0-256 0 0,0 0-185 0 0,-12-9-124 0 0,-40-25-80 0 0,49 32-404 0 0,0 1 1 0 0,0-1 0 0 0,0 1 0 0 0,0 0 0 0 0,0 0-1 0 0,0 0 1 0 0,0 0 0 0 0,0 1 0 0 0,-1-1-1 0 0,1 1 1 0 0,0 0 0 0 0,0-1 0 0 0,-1 2 0 0 0,1-1-1 0 0,0 0 1 0 0,0 1 0 0 0,-1-1 0 0 0,1 1-1 0 0,0 0 1 0 0,0 0 0 0 0,-1 0-68 0 0,0 1 96 0 0,-21 8 131 0 0,0 0 1 0 0,0 2 0 0 0,1 1 0 0 0,1 1 0 0 0,0 1-1 0 0,1 1 1 0 0,-4 6-228 0 0,24-21 17 0 0,-34 36 272 0 0,36-34-282 0 0,0-1 0 0 0,0 0 1 0 0,1 1-1 0 0,-1-1 0 0 0,0 1 0 0 0,1-1 0 0 0,0 0 1 0 0,-1 1-1 0 0,1-1 0 0 0,0 0 0 0 0,0 0 0 0 0,0 1 0 0 0,1-1 1 0 0,-1 0-1 0 0,0 0 0 0 0,1 0 0 0 0,-1 0 0 0 0,1-1 1 0 0,0 1-1 0 0,0 0 0 0 0,-1-1 0 0 0,1 1 0 0 0,0-1 0 0 0,0 0 1 0 0,1 1-1 0 0,-1-1 0 0 0,0 0 0 0 0,0 0 0 0 0,1 0-7 0 0,6 5 32 0 0,186 94 519 0 0,-188-97-493 0 0,0 1 0 0 0,0 0 0 0 0,0 0 0 0 0,0 0 0 0 0,0 0 0 0 0,-1 1 0 0 0,0 0 0 0 0,0 1 0 0 0,-1-1 0 0 0,1 1 0 0 0,-1 0 0 0 0,0 1 0 0 0,-1-1 0 0 0,0 1 0 0 0,0 0 0 0 0,0 0 0 0 0,-1 0 0 0 0,0 1 0 0 0,0-1 0 0 0,-1 1 0 0 0,1-1 0 0 0,-2 1 0 0 0,1 0 0 0 0,-1 3-58 0 0,-3-4 75 0 0,0-1 0 0 0,0 1 1 0 0,-1-1-1 0 0,0 0 0 0 0,0 0 0 0 0,0 0 0 0 0,-1 0 0 0 0,0-1 0 0 0,0 1 0 0 0,0-1 0 0 0,-1 0 0 0 0,0 0 1 0 0,0-1-1 0 0,0 1 0 0 0,-1-1 0 0 0,-2 2-75 0 0,-98 49 355 0 0,87-48-360 0 0,0-1 1 0 0,0-1 0 0 0,-1-1 0 0 0,0 0 0 0 0,0-2 0 0 0,0 0-1 0 0,0-1 1 0 0,-16-2 4 0 0,34 1-104 0 0,1 0 0 0 0,-1 0 0 0 0,1 0 0 0 0,-1 0 0 0 0,1 0 0 0 0,0 0 0 0 0,-1 0 0 0 0,1-1 0 0 0,0 1 0 0 0,-1-1 0 0 0,1 1 0 0 0,0-1 0 0 0,-1 1 0 0 0,1-1 0 0 0,0 0 0 0 0,0 0 0 0 0,0 0 0 0 0,-1 1 0 0 0,1-1 0 0 0,0 0 0 0 0,0 0 0 0 0,0-1 0 0 0,1 1 0 0 0,-1 0 0 0 0,0 0 0 0 0,0 0 0 0 0,1-1 0 0 0,-1 1 0 0 0,0 0 0 0 0,1 0 0 0 0,-1-1 0 0 0,1 1 0 0 0,0-1 0 0 0,0 1 0 0 0,-1-1 104 0 0,3-14-4784 0 0,7 2-3671 0 0,-4 7-2245 0 0</inkml:trace>
</inkml:ink>
</file>

<file path=ppt/ink/ink9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4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366 494 0 0 0,'0'0'1187'0'0,"0"0"751"0"0,0 0 183 0 0,0 0-107 0 0,0 0-205 0 0,0 0-218 0 0,0 0-186 0 0,0 0-151 0 0,1-3-122 0 0,-1 3-1048 0 0,0-1-1 0 0,0 0 1 0 0,0 1-1 0 0,0-1 1 0 0,0 1-1 0 0,0-1 1 0 0,0 0-1 0 0,0 1 1 0 0,0-1-1 0 0,0 1 1 0 0,0-1-1 0 0,0 1 1 0 0,0-1-1 0 0,-1 1 1 0 0,1-1-1 0 0,0 0 1 0 0,0 1-1 0 0,-1-1 1 0 0,1 1-1 0 0,0 0 1 0 0,-1-1-1 0 0,1 1 1 0 0,0-1-1 0 0,-1 1 1 0 0,1-1-1 0 0,-1 1 1 0 0,1 0-1 0 0,-1-1 1 0 0,1 1-1 0 0,-1 0 1 0 0,1 0-1 0 0,-1-1 1 0 0,1 1-1 0 0,-1 0 1 0 0,1 0-1 0 0,-1 0 1 0 0,0-1-1 0 0,1 1 1 0 0,-1 0-1 0 0,1 0 1 0 0,-1 0-1 0 0,1 0 1 0 0,-1 0-1 0 0,0 0 1 0 0,1 0 0 0 0,-1 1-1 0 0,1-1 1 0 0,-1 0-1 0 0,1 0 1 0 0,-1 0-1 0 0,1 0 1 0 0,-1 1-1 0 0,1-1 1 0 0,-1 0-1 0 0,1 1 1 0 0,-1-1-1 0 0,1 0 1 0 0,-1 1-1 0 0,0-1-83 0 0,-11 1 268 0 0,2 1 14 0 0,-1 0 1 0 0,0 1-1 0 0,0 0 1 0 0,1 1-1 0 0,0 0 1 0 0,0 0-1 0 0,0 1 1 0 0,0 1 0 0 0,1 0-1 0 0,-7 5-282 0 0,7-5 150 0 0,-7 3-38 0 0,0 1 1 0 0,1 1-1 0 0,0 0 0 0 0,0 1 1 0 0,1 1-1 0 0,1 0 0 0 0,0 1 1 0 0,1 0-1 0 0,1 1 1 0 0,0 0-1 0 0,1 1 0 0 0,1 0 1 0 0,0 1-1 0 0,1 0 1 0 0,-2 7-113 0 0,3 109 546 0 0,9-126-528 0 0,1 0-1 0 0,0-1 0 0 0,0 1 1 0 0,0-1-1 0 0,1 0 1 0 0,0 0-1 0 0,0 0 0 0 0,1 0 1 0 0,0-1-1 0 0,0 1 1 0 0,0-1-1 0 0,1-1 0 0 0,-1 1 1 0 0,1-1-1 0 0,0 0 1 0 0,0 0-1 0 0,1 0 0 0 0,-1-1 1 0 0,1 0-1 0 0,0-1 1 0 0,-1 1-1 0 0,1-1 0 0 0,5 0-17 0 0,2 3-217 0 0,0-1-1 0 0,1-1 1 0 0,0-1-1 0 0,-1 0 1 0 0,1-1-1 0 0,0 0 1 0 0,0-1-1 0 0,0-1 1 0 0,0 0-1 0 0,3-2 218 0 0,89-27-8964 0 0,-61 11-724 0 0,-30 12 5262 0 0</inkml:trace>
  <inkml:trace contextRef="#ctx0" brushRef="#br0" timeOffset="1324.197">1001 545 4329 0 0,'0'0'1483'0'0,"0"0"-1"0"0,0 0 114 0 0,0 0 188 0 0,0 0 47 0 0,0 0-132 0 0,0 0-228 0 0,0 0-265 0 0,0 0-214 0 0,0 0-157 0 0,-32 18-94 0 0,-101 60-34 0 0,50-15 518 0 0,71-52-1113 0 0,-1 0 1 0 0,2 0 0 0 0,-1 2-1 0 0,2-1 1 0 0,-1 1 0 0 0,2 1-1 0 0,0 0 1 0 0,1 0 0 0 0,0 1-1 0 0,1 0 1 0 0,0 0 0 0 0,2 1 0 0 0,0-1-1 0 0,0 1 1 0 0,2 1 0 0 0,-2 10-113 0 0,5-18 9 0 0,-1-7-7 0 0,1 1 1 0 0,0 0-1 0 0,0 0 0 0 0,0 0 1 0 0,0 0-1 0 0,0 0 1 0 0,1 0-1 0 0,-1 0 1 0 0,1-1-1 0 0,0 1 0 0 0,0 0 1 0 0,0 0-1 0 0,0-1 1 0 0,0 1-1 0 0,0 0 1 0 0,1-1-1 0 0,-1 1 1 0 0,1-1-1 0 0,0 0 0 0 0,0 1 1 0 0,0-1-1 0 0,1 1-2 0 0,5 0 31 0 0,1 0 1 0 0,-1 0-1 0 0,1 0 0 0 0,0-1 0 0 0,-1-1 0 0 0,1 1 1 0 0,0-2-1 0 0,0 1 0 0 0,0-1 0 0 0,0 0 0 0 0,0-1 1 0 0,0 0-1 0 0,0-1 0 0 0,0 0 0 0 0,0 0 0 0 0,-1 0 0 0 0,1-1 1 0 0,-1-1-1 0 0,0 0 0 0 0,0 0 0 0 0,0 0 0 0 0,0-1 1 0 0,-1 0-1 0 0,0 0 0 0 0,0-1 0 0 0,0 0-31 0 0,20-13 113 0 0,-1 0-1 0 0,-1-2 1 0 0,-1-1 0 0 0,-1-1-1 0 0,-1-1 1 0 0,-1 0-1 0 0,10-18-112 0 0,-26 34 31 0 0,20-28 110 0 0,-2-1 0 0 0,-2-2 0 0 0,-1 0 0 0 0,12-34-141 0 0,-28 48 156 0 0,-4 24-115 0 0,0 1-17 0 0,0 2-61 0 0,-36 110-96 0 0,32-98 117 0 0,0 1 1 0 0,1-1 0 0 0,1 1-1 0 0,1 0 1 0 0,0 0 0 0 0,1 0-1 0 0,0 0 1 0 0,2 0 0 0 0,0 0-1 0 0,2 9 16 0 0,-2-18-8 0 0,0-1 0 0 0,0 0 0 0 0,1 0-1 0 0,0 1 1 0 0,0-1 0 0 0,0-1-1 0 0,0 1 1 0 0,1 0 0 0 0,0-1 0 0 0,0 0-1 0 0,0 0 1 0 0,1 0 0 0 0,-1 0-1 0 0,1-1 1 0 0,0 0 0 0 0,0 0 0 0 0,0 0-1 0 0,0 0 1 0 0,1-1 0 0 0,-1 0-1 0 0,1 0 1 0 0,3 1 8 0 0,6 0-18 0 0,1 0 1 0 0,-1 0-1 0 0,0-1 0 0 0,1-1 0 0 0,-1-1 0 0 0,1 0 1 0 0,14-3 17 0 0,-12-1 17 0 0,0-1 1 0 0,0-1-1 0 0,0-1 0 0 0,-1-1 1 0 0,0 0-1 0 0,-1-1 1 0 0,1-1-1 0 0,-2 0 1 0 0,1-1-1 0 0,-2-1 1 0 0,0 0-1 0 0,9-10-17 0 0,105-134 340 0 0,-93 106-273 0 0,-12 16-59 0 0,-1-2 0 0 0,-1 0 0 0 0,-2-2 1 0 0,-2 0-1 0 0,-1-1 0 0 0,-2 0 0 0 0,3-22-8 0 0,-11 36-49 0 0,-1-1 1 0 0,-2 0-1 0 0,0 0 0 0 0,-2 0 1 0 0,-1 0-1 0 0,-2-24 49 0 0,1 48-7 0 0,1-1 0 0 0,0 0 0 0 0,-1 0 0 0 0,1 0 0 0 0,-1 0 0 0 0,0 1 0 0 0,0-1 0 0 0,0 0 0 0 0,-1 1 1 0 0,1-1-1 0 0,0 1 0 0 0,-1 0 0 0 0,0-1 0 0 0,1 1 0 0 0,-1 0 0 0 0,0 0 0 0 0,0 0 0 0 0,0 0 0 0 0,-1 0 0 0 0,1 0 0 0 0,0 1 0 0 0,-1-1 0 0 0,1 1 0 0 0,-1-1 0 0 0,1 1 0 0 0,-1 0 0 0 0,0 0 0 0 0,1 0 0 0 0,-1 1 0 0 0,0-1 0 0 0,0 1 0 0 0,0-1 0 0 0,0 1 1 0 0,1 0-1 0 0,-1 0 0 0 0,0 0 0 0 0,0 1 0 0 0,0-1 0 0 0,0 0 0 0 0,1 1 0 0 0,-1 0 0 0 0,0 0 0 0 0,0 0 0 0 0,1 0 0 0 0,-1 0 0 0 0,-2 2 7 0 0,-11 9-18 0 0,0 1-1 0 0,1 1 1 0 0,0 0-1 0 0,1 1 1 0 0,1 0-1 0 0,0 1 1 0 0,1 1-1 0 0,1 0 1 0 0,1 0 0 0 0,0 1-1 0 0,1 1 1 0 0,0 3 18 0 0,-7 14-10 0 0,1 2 1 0 0,2 0-1 0 0,2 0 1 0 0,2 1-1 0 0,1 0 0 0 0,2 1 1 0 0,-1 35 9 0 0,7-65-2 0 0,-1-1-1 0 0,1 1 1 0 0,1-1 0 0 0,0 0 0 0 0,0 1-1 0 0,1-1 1 0 0,0 0 0 0 0,0 0 0 0 0,1 0-1 0 0,0 0 1 0 0,1 0 0 0 0,0-1-1 0 0,0 1 1 0 0,1-1 0 0 0,0 0 0 0 0,1-1-1 0 0,-1 1 1 0 0,1-1 0 0 0,1 0 0 0 0,0 0-1 0 0,0-1 1 0 0,0 0 0 0 0,0 0 0 0 0,1-1-1 0 0,0 0 1 0 0,0 0 0 0 0,1-1-1 0 0,-1 0 1 0 0,1 0 0 0 0,4 0 2 0 0,13 2 34 0 0,1-1 0 0 0,-1-1 0 0 0,1-2 0 0 0,0 0 0 0 0,0-2-1 0 0,0-1 1 0 0,11-3-34 0 0,-16 2 77 0 0,0-1-1 0 0,0-2 0 0 0,0 0 0 0 0,0-1 0 0 0,-1-1 0 0 0,0-1 1 0 0,0-1-1 0 0,-1-1 0 0 0,-1-1 0 0 0,1 0 0 0 0,-2-2 1 0 0,1 0-1 0 0,-2-1 0 0 0,0-1 0 0 0,-1 0 0 0 0,5-6-76 0 0,-15 12 21 0 0,1 1 0 0 0,-1-1 0 0 0,-1 0 0 0 0,0 0 0 0 0,0-1 0 0 0,-1 1 0 0 0,0-1 0 0 0,-1 0 0 0 0,0 0 1 0 0,-1-1-1 0 0,1 1 0 0 0,-2 0 0 0 0,0-1 0 0 0,0 1 0 0 0,-1-1 0 0 0,0 0 0 0 0,-2-9-21 0 0,1 17-24 0 0,-1-1 0 0 0,0 1 0 0 0,0 0 1 0 0,0 0-1 0 0,0 0 0 0 0,-1 0 0 0 0,1 0 0 0 0,-1 0 1 0 0,1 1-1 0 0,-1-1 0 0 0,0 1 0 0 0,0 0 1 0 0,0 0-1 0 0,0 0 0 0 0,-1 0 0 0 0,1 0 0 0 0,0 1 1 0 0,-1-1-1 0 0,0 1 0 0 0,1 0 0 0 0,-1 0 0 0 0,1 1 1 0 0,-1-1-1 0 0,0 1 0 0 0,0-1 0 0 0,1 1 1 0 0,-1 0-1 0 0,0 1 0 0 0,1-1 0 0 0,-1 1 0 0 0,0-1 1 0 0,1 1-1 0 0,-1 0 0 0 0,0 1 0 0 0,1-1 1 0 0,-2 1 22 0 0,-9 6-71 0 0,1 1-1 0 0,1 0 0 0 0,0 0 0 0 0,0 2 1 0 0,1-1-1 0 0,0 1 0 0 0,1 1 1 0 0,0 0-1 0 0,1 0 0 0 0,0 1 0 0 0,1 0 1 0 0,1 1-1 0 0,0-1 0 0 0,0 1 0 0 0,2 1 1 0 0,0-1-1 0 0,0 1 0 0 0,1 0 0 0 0,1 0 1 0 0,-1 13 72 0 0,3-23-15 0 0,-1 0 0 0 0,1 0 1 0 0,0 0-1 0 0,1 0 1 0 0,-1 0-1 0 0,1 1 1 0 0,0-1-1 0 0,0 0 1 0 0,1 0-1 0 0,-1 1 0 0 0,1-1 1 0 0,1 0-1 0 0,-1 0 1 0 0,0 0-1 0 0,1 0 1 0 0,0 0-1 0 0,1-1 1 0 0,-1 1-1 0 0,1 0 0 0 0,-1-1 1 0 0,1 0-1 0 0,1 1 1 0 0,-1-1-1 0 0,1-1 1 0 0,-1 1-1 0 0,1 0 1 0 0,0-1-1 0 0,0 0 0 0 0,1 0 1 0 0,-1 0-1 0 0,1 0 1 0 0,-1-1-1 0 0,1 0 1 0 0,1 1 14 0 0,7 0 68 0 0,1 1 0 0 0,-1-2 0 0 0,1 0-1 0 0,0-1 1 0 0,0 0 0 0 0,0-1 0 0 0,-1 0 0 0 0,1-1 0 0 0,0-1 0 0 0,0 0 0 0 0,-1-1 0 0 0,1 0 0 0 0,-1-1 0 0 0,0-1 0 0 0,0 0 0 0 0,9-5-68 0 0,22-14 525 0 0,-1-1 0 0 0,-1-3 0 0 0,37-31-525 0 0,-74 55 12 0 0,166-133 490 0 0,-163 129-490 0 0,1 1-1 0 0,0 0 0 0 0,0 0 1 0 0,0 1-1 0 0,1 0 0 0 0,0 0 0 0 0,0 1 1 0 0,1 1-1 0 0,-1 0 0 0 0,1 0 1 0 0,0 1-1 0 0,0 0 0 0 0,7 0-11 0 0,-15 5-2 0 0,0 0 0 0 0,0 0 0 0 0,0 0-1 0 0,0 0 1 0 0,0 1 0 0 0,0 0 0 0 0,-1-1 0 0 0,1 1 0 0 0,-1 0-1 0 0,0 0 1 0 0,0 0 0 0 0,0 1 0 0 0,0-1 0 0 0,0 0-1 0 0,-1 1 1 0 0,0-1 0 0 0,1 1 0 0 0,-1 0 0 0 0,-1-1 0 0 0,1 1-1 0 0,0 0 1 0 0,-1 0 0 0 0,0-1 0 0 0,0 1 0 0 0,0 0-1 0 0,0 0 1 0 0,-1-1 0 0 0,1 1 0 0 0,-1 0 0 0 0,0 1 2 0 0,1 0 0 0 0,3 143 26 0 0,-5-143-24 0 0,0 1 0 0 0,-1-1-1 0 0,0 0 1 0 0,0 0 0 0 0,0 0 0 0 0,0-1-1 0 0,-1 1 1 0 0,0-1 0 0 0,0 1-1 0 0,0-1 1 0 0,-1-1 0 0 0,1 1-1 0 0,-1 0 1 0 0,0-1 0 0 0,0 0-1 0 0,0 0 1 0 0,0-1 0 0 0,-1 0-1 0 0,1 1 1 0 0,-1-2 0 0 0,1 1-1 0 0,-1-1 1 0 0,0 1 0 0 0,1-2-1 0 0,-1 1 1 0 0,0-1 0 0 0,-2 1-2 0 0,-71 2-452 0 0,74-1 466 0 0,5-2-27 0 0,1 0 0 0 0,-1 0 0 0 0,0 0-1 0 0,1 0 1 0 0,-1 0 0 0 0,0 1 0 0 0,0-1 0 0 0,1 0-1 0 0,-1 0 1 0 0,0 1 0 0 0,0-1 0 0 0,0 0-1 0 0,1 0 1 0 0,-1 1 0 0 0,0-1 0 0 0,0 0-1 0 0,0 0 1 0 0,0 1 0 0 0,1-1 0 0 0,-1 0 0 0 0,0 1-1 0 0,0-1 1 0 0,0 0 0 0 0,0 1 0 0 0,0-1-1 0 0,0 0 1 0 0,0 1 0 0 0,0-1 0 0 0,0 0-1 0 0,0 0 1 0 0,0 1 0 0 0,0-1 0 0 0,0 0 0 0 0,0 1-1 0 0,0-1 1 0 0,0 0 0 0 0,0 1 0 0 0,-1-1-1 0 0,1 0 1 0 0,0 1 0 0 0,0-1 0 0 0,0 0-1 0 0,0 0 1 0 0,-1 1 0 0 0,1-1 0 0 0,0 0 0 0 0,0 0-1 0 0,-1 1 1 0 0,1-1 0 0 0,0 0 0 0 0,0 0-1 0 0,-1 0 1 0 0,1 0 0 0 0,0 1 0 0 0,-1-1 0 0 0,1 0-1 0 0,0 0 1 0 0,-1 0 0 0 0,1 0 0 0 0,0 0-1 0 0,0 0 1 0 0,-1 0 13 0 0,14 10 37 0 0,61 27 322 0 0,-52-33-113 0 0,1-2 0 0 0,-1 0 0 0 0,1-2 0 0 0,0 0 1 0 0,-1-2-1 0 0,1 0 0 0 0,-1-2 0 0 0,1 0 0 0 0,-1-2 0 0 0,-1 0 0 0 0,1-1 0 0 0,3-3-246 0 0,0-1 169 0 0,0-1 0 0 0,0-1 0 0 0,-2-1 0 0 0,0-1 1 0 0,0-1-1 0 0,9-10-169 0 0,-2-10-156 0 0,-21 20-987 0 0,-9 13-4062 0 0,-1 0-5073 0 0,-2 3-2576 0 0</inkml:trace>
</inkml:ink>
</file>

<file path=ppt/ink/ink9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7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67 619 8450 0 0,'0'0'1835'0'0,"0"0"36"0"0,0 0-33 0 0,0 0-97 0 0,0 0-128 0 0,0 0-189 0 0,0 0-232 0 0,0 0-249 0 0,0 0-272 0 0,0 0-208 0 0,0 0-122 0 0,0 0-37 0 0,0 0 35 0 0,-9 12 25 0 0,-29 42-1 0 0,35-49-305 0 0,0 1 0 0 0,0 0 0 0 0,1 0 0 0 0,0 0 0 0 0,0 0 0 0 0,1 0 0 0 0,0 0 0 0 0,0 1 0 0 0,0-1 0 0 0,1 0 0 0 0,0 1 0 0 0,0-1 1 0 0,0 0-1 0 0,1 1 0 0 0,0 0-58 0 0,0 19 180 0 0,-1-19-130 0 0,0 0 1 0 0,1 0 0 0 0,0 0-1 0 0,0 0 1 0 0,0 0 0 0 0,1 0-1 0 0,0 0 1 0 0,0-1-1 0 0,1 1 1 0 0,-1 0 0 0 0,1-1-1 0 0,1 0 1 0 0,0 0 0 0 0,-1 0-1 0 0,2 0 1 0 0,-1-1 0 0 0,1 1-1 0 0,0-1 1 0 0,0 0 0 0 0,0-1-1 0 0,1 1 1 0 0,-1-1 0 0 0,1 0-1 0 0,0 0 1 0 0,0-1-1 0 0,1 0 1 0 0,-1 0 0 0 0,1 0-1 0 0,-1-1 1 0 0,1 0 0 0 0,0 0-1 0 0,0-1 1 0 0,0 0 0 0 0,0 0-1 0 0,0-1 1 0 0,0 1 0 0 0,0-2-1 0 0,0 1 1 0 0,0-1 0 0 0,0 0-1 0 0,0 0 1 0 0,0-1-1 0 0,3-1-50 0 0,10-6 57 0 0,0-2 1 0 0,-1 0-1 0 0,0-1 0 0 0,-1-1 0 0 0,0 0 0 0 0,-1-2 0 0 0,0 0 0 0 0,-2-1 0 0 0,0 0-57 0 0,45-45 103 0 0,-25 31-34 0 0,-34 29-102 0 0,-1 1-6 0 0,22 36-33 0 0,-13-13 80 0 0,6 8-14 0 0,-13-24 6 0 0,1-1 0 0 0,0 1 0 0 0,1 0 0 0 0,-1-1-1 0 0,1 0 1 0 0,1 0 0 0 0,-1 0 0 0 0,1 0 0 0 0,0-1 0 0 0,0 1-1 0 0,1-1 1 0 0,0-1 0 0 0,-1 1 0 0 0,3 0 0 0 0,-1-1 11 0 0,0 0 0 0 0,1 0 0 0 0,-1-1 0 0 0,1 0 0 0 0,0 0 0 0 0,0-1 0 0 0,1 0 0 0 0,-1 0 0 0 0,0-1 0 0 0,1 0 0 0 0,-1 0 0 0 0,0-1 0 0 0,1 0 0 0 0,-1-1 0 0 0,1 0 0 0 0,-1 0 0 0 0,0-1 0 0 0,0 0 0 0 0,0 0 0 0 0,0-1 0 0 0,2-1-11 0 0,1-1 94 0 0,1-1 0 0 0,-1-1 0 0 0,0 0 0 0 0,0 0 0 0 0,-1-1 1 0 0,0 0-1 0 0,0-1 0 0 0,-1 0 0 0 0,0-1 0 0 0,7-9-94 0 0,0-6 111 0 0,-1 0 0 0 0,-2 0-1 0 0,0-2 1 0 0,-1 1 0 0 0,-2-2-1 0 0,7-26-110 0 0,-11-2 933 0 0,-5 44-3794 0 0,0 17-6888 0 0,-1 3 2397 0 0,0-1-2977 0 0</inkml:trace>
  <inkml:trace contextRef="#ctx0" brushRef="#br0" timeOffset="253.931">1404 718 15443 0 0,'0'0'1294'0'0,"0"0"-30"0"0,0 0 47 0 0,0 0 4 0 0,0 0-153 0 0,0 0-299 0 0,-10 35-295 0 0,-28 107-244 0 0,31-117-262 0 0,4-18-69 0 0,1 0 0 0 0,0 0 0 0 0,0 0 0 0 0,0 0 0 0 0,1 0 0 0 0,0 0 0 0 0,0 0 0 0 0,1 0 0 0 0,0 1 0 0 0,0-1 0 0 0,1 0 0 0 0,1 4 7 0 0,13 20-2265 0 0,-10-26-2272 0 0,1-4-3855 0 0,-3-1 64 0 0</inkml:trace>
  <inkml:trace contextRef="#ctx0" brushRef="#br0" timeOffset="509.729">1234 376 9010 0 0,'0'0'696'0'0,"0"0"-416"0"0,0 0-360 0 0,0 0-384 0 0,0 0-704 0 0,0 0-1337 0 0,0 0-1176 0 0,0 0 1593 0 0</inkml:trace>
  <inkml:trace contextRef="#ctx0" brushRef="#br0" timeOffset="669.071">1858 0 11274 0 0,'0'0'3944'0'0,"0"0"-2409"0"0,0 0-558 0 0,0 0 264 0 0,0 0 259 0 0,0 0 55 0 0,0 0-305 0 0,0 0-338 0 0,0 0-263 0 0,1 32-217 0 0,7 100-117 0 0,0 245 340 0 0,-4-292-984 0 0,-3 1-1 0 0,-5-1 1 0 0,-10 60 329 0 0,10-114-1825 0 0,2 41 3873 0 0,3-47-5168 0 0,-1-2-3997 0 0,1 0-5525 0 0,-1-23 10047 0 0</inkml:trace>
  <inkml:trace contextRef="#ctx0" brushRef="#br0" timeOffset="927.001">1481 744 10290 0 0,'0'0'1617'0'0,"0"0"-82"0"0,0 0 177 0 0,0 0 95 0 0,0 0-195 0 0,0 0-266 0 0,0 0-222 0 0,0 0-166 0 0,36-3-166 0 0,118-14-145 0 0,9-22 833 0 0,-119 25-1224 0 0,36-10-3 0 0,154-58-777 0 0,-157 48-5746 0 0,-55 23-4347 0 0,-16 7 2599 0 0</inkml:trace>
  <inkml:trace contextRef="#ctx0" brushRef="#br0" timeOffset="1265.58">2433 89 13467 0 0,'0'0'1628'0'0,"0"0"-408"0"0,0 0-105 0 0,0 0 110 0 0,0 0 43 0 0,0 0-118 0 0,0 0-156 0 0,-6 35-129 0 0,-20 116-176 0 0,-5 32 633 0 0,7-50-888 0 0,11-78-414 0 0,3 2 0 0 0,3 0 0 0 0,2 0 0 0 0,3 54-20 0 0,27-35-158 0 0,-23-73 157 0 0,0 0 0 0 0,1 0 0 0 0,0 0 1 0 0,0 0-1 0 0,-1-1 0 0 0,1 1 0 0 0,1-1 1 0 0,-1 0-1 0 0,0 0 0 0 0,0 0 0 0 0,1-1 1 0 0,-1 1-1 0 0,1-1 0 0 0,0 1 0 0 0,-1-1 1 0 0,1-1-1 0 0,0 1 0 0 0,0 0 0 0 0,0-1 1 0 0,-1 0-1 0 0,1 0 0 0 0,0 0 0 0 0,0 0 1 0 0,0 0-1 0 0,0-1 0 0 0,-1 0 0 0 0,1 0 1 0 0,0 0-1 0 0,-1 0 0 0 0,1-1 0 0 0,-1 1 1 0 0,1-1-1 0 0,-1 0 0 0 0,1 0 0 0 0,-1 0 1 0 0,0 0-1 0 0,0-1 0 0 0,0 1 0 0 0,2-4 1 0 0,173-135 320 0 0,-110 96 30 0 0,-66 44-341 0 0,0 0 0 0 0,0 0 0 0 0,0 0 0 0 0,0 0-1 0 0,0 0 1 0 0,0 1 0 0 0,0-1 0 0 0,0 1 0 0 0,0-1 0 0 0,0 1 0 0 0,0 0 0 0 0,1 0 0 0 0,-1 0 0 0 0,0 0-1 0 0,0 0 1 0 0,0 0 0 0 0,1 0 0 0 0,-1 1 0 0 0,0-1 0 0 0,0 1 0 0 0,0 0 0 0 0,0 0 0 0 0,0-1 0 0 0,0 1 0 0 0,0 0-1 0 0,0 1 1 0 0,0-1 0 0 0,-1 0 0 0 0,1 1 0 0 0,0-1 0 0 0,-1 1 0 0 0,1-1 0 0 0,-1 1 0 0 0,0-1 0 0 0,1 1 0 0 0,-1 0-1 0 0,0 0 1 0 0,0 0 0 0 0,0 0 0 0 0,0 0 0 0 0,0 0 0 0 0,-1 0 0 0 0,1 0 0 0 0,0 0 0 0 0,-1 0 0 0 0,0 0 0 0 0,0 1-1 0 0,1-1 1 0 0,-1 0 0 0 0,0 0 0 0 0,-1 0 0 0 0,1 1 0 0 0,0 0-9 0 0,1 20 36 0 0,-1-18-38 0 0,-1-1 0 0 0,1 1 0 0 0,1 0 0 0 0,-1-1 0 0 0,1 1 1 0 0,0-1-1 0 0,0 1 0 0 0,0 0 0 0 0,0-1 0 0 0,1 0 0 0 0,0 1 1 0 0,0-1-1 0 0,0 0 0 0 0,1 0 0 0 0,2 4 2 0 0,5 3-106 0 0,33 8-1303 0 0,-18-28-2028 0 0,-12-3-4408 0 0,-8 7 3725 0 0,-1 1-5382 0 0</inkml:trace>
  <inkml:trace contextRef="#ctx0" brushRef="#br0" timeOffset="2143.433">1267 391 2000 0 0,'0'0'3090'0'0,"0"0"-769"0"0,0 0-205 0 0,0 0 38 0 0,0 0-77 0 0,0 0-289 0 0,0 0-362 0 0,0 0-297 0 0,0 0-233 0 0,0 0-182 0 0,0 0-117 0 0,0 0-22 0 0,0 0-8 0 0,3 0 3709 0 0,7 0-2595 0 0,-77 0-1199 0 0,66 0-430 0 0,1 0-2 0 0,0 0 6 0 0,0 0 2 0 0,0 0-21 0 0,0 0-4 0 0,0 0 3 0 0,0 0-8 0 0,0 0-4 0 0,0 0-28 0 0,0 0-20 0 0,15-26-959 0 0,2 8-2336 0 0,-9 10-4715 0 0,-4 5-3904 0 0</inkml:trace>
</inkml:ink>
</file>

<file path=ppt/ink/ink9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49 0 0 0,'0'0'632'0'0,"0"0"1051"0"0,0 0 391 0 0,0 0 150 0 0,0 0 72 0 0,0 0-43 0 0,0 0-184 0 0,0 0-283 0 0,0 0-282 0 0,0 0-309 0 0,0 0-207 0 0,0 0-126 0 0,0 0-92 0 0,-8-1-79 0 0,-6 1-621 0 0,-3-1 979 0 0,38-6 101 0 0,82-8 139 0 0,0 5 0 0 0,94 3-1289 0 0,-107 4 92 0 0,216-1-284 0 0,-176 4-5381 0 0,-41 0-3950 0 0,-66 0-1155 0 0</inkml:trace>
</inkml:ink>
</file>

<file path=ppt/ink/ink9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4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26 3337 0 0,'0'0'3282'0'0,"0"0"-1247"0"0,0 0-305 0 0,0 0 83 0 0,0 0-15 0 0,0 0-258 0 0,0 0-366 0 0,0 0-297 0 0,0 0-240 0 0,0 0-180 0 0,0 0-124 0 0,0 0-86 0 0,0 0-56 0 0,-15 8-56 0 0,-62 35 62 0 0,105-44 1099 0 0,-17-4-1070 0 0,-1 1-1 0 0,0-2 0 0 0,0 1 1 0 0,0-1-1 0 0,-1-1 0 0 0,0 0 1 0 0,0 0-1 0 0,-1-1 1 0 0,6-6-226 0 0,-12 7 2379 0 0,-28 15-2287 0 0,-36 38-50 0 0,63-46-127 0 0,-1 0 0 0 0,0 0 0 0 0,1 0-1 0 0,-1 0 1 0 0,0 0 0 0 0,0 0-1 0 0,1 0 1 0 0,-1 0 0 0 0,0 0 0 0 0,1 0-1 0 0,-1 0 1 0 0,0 1 0 0 0,1-1-1 0 0,-1 0 1 0 0,0 0 0 0 0,0 0 0 0 0,1 0-1 0 0,-1 0 1 0 0,0 1 0 0 0,0-1 0 0 0,1 0-1 0 0,-1 0 1 0 0,0 0 0 0 0,0 1-1 0 0,0-1 1 0 0,1 0 0 0 0,-1 0 0 0 0,0 1-1 0 0,0-1 1 0 0,0 0 0 0 0,0 0-1 0 0,1 1 1 0 0,-1-1 0 0 0,0 0 0 0 0,0 1-1 0 0,0-1 1 0 0,0 0 0 0 0,0 0-1 0 0,0 1 1 0 0,0-1 0 0 0,0 0 0 0 0,0 1-1 0 0,0-1 1 0 0,0 0 0 0 0,0 1-1 0 0,0-1 1 0 0,0 0 0 0 0,0 0 0 0 0,0 1-1 0 0,-1-1 1 0 0,1 0 0 0 0,0 1-1 0 0,0-1 1 0 0,0 0 0 0 0,0 0 0 0 0,-1 1-1 0 0,1-1 86 0 0,17-1-10590 0 0,-13-2 420 0 0</inkml:trace>
</inkml:ink>
</file>

<file path=ppt/ink/ink9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2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11 0 0 0,'0'0'603'0'0,"0"0"993"0"0,0 0 373 0 0,0 0 200 0 0,0 0 136 0 0,0 0-22 0 0,0 0-253 0 0,0 0-418 0 0,0 0-473 0 0,0 0-385 0 0,0 0-249 0 0,0-2-138 0 0,0-6 466 0 0,0 22 20 0 0,1 23 197 0 0,9 51 75 0 0,-4 0 0 0 0,-5 75-1125 0 0,-1-108 81 0 0,-29 224-635 0 0,29-264-1636 0 0,7-28-13751 0 0,-4 3 13998 0 0,-2 4 172 0 0</inkml:trace>
  <inkml:trace contextRef="#ctx0" brushRef="#br0" timeOffset="403.832">1 92 0 0 0,'0'0'2413'0'0,"0"0"-578"0"0,0 0-83 0 0,0 0 54 0 0,0 0 42 0 0,0 0-72 0 0,0 0-210 0 0,0 0-314 0 0,0 0-331 0 0,0 0-249 0 0,0 0-120 0 0,0 0-28 0 0,0 0 17 0 0,10-5 69 0 0,-6 2-501 0 0,79-22 1837 0 0,164 17 1625 0 0,125-28-2622 0 0,-209 25-1623 0 0,-162 11 500 0 0,0 1 0 0 0,0-1 0 0 0,0 1 0 0 0,1-1 0 0 0,-1 1-1 0 0,0-1 1 0 0,0 1 0 0 0,0 0 0 0 0,0 0 0 0 0,0 0 0 0 0,0-1 0 0 0,-1 1 0 0 0,1 0 0 0 0,0 0-1 0 0,0 0 1 0 0,-1 0 0 0 0,1 1 0 0 0,0-1 0 0 0,-1 0 0 0 0,1 0 0 0 0,-1 0 0 0 0,0 0 0 0 0,1 0-1 0 0,-1 1 1 0 0,0-1 0 0 0,0 0 0 0 0,0 0 0 0 0,0 1 0 0 0,0-1 0 0 0,0 0 0 0 0,0 0-1 0 0,0 1 1 0 0,0-1 0 0 0,0 0 0 0 0,-1 0 0 0 0,1 0 0 0 0,0 1 0 0 0,-1-1 0 0 0,1 0 0 0 0,-1 0-1 0 0,0 0 1 0 0,1 0 0 0 0,-1 0 0 0 0,0 0 0 0 0,0 0 0 0 0,1 0 0 0 0,-1 0 0 0 0,0 0 0 0 0,0 0-1 0 0,0-1 1 0 0,0 1 0 0 0,0 0 0 0 0,0-1 0 0 0,0 1 0 0 0,-1 0 0 0 0,1-1 0 0 0,0 0 0 0 0,0 1-1 0 0,0-1 1 0 0,-1 0 0 0 0,1 1 174 0 0,-24 20-8912 0 0,16-14 4476 0 0</inkml:trace>
  <inkml:trace contextRef="#ctx0" brushRef="#br0" timeOffset="687.949">60 803 7114 0 0,'0'0'1671'0'0,"0"0"-198"0"0,0 0 104 0 0,0 0 138 0 0,0 0-90 0 0,0 0-188 0 0,0 0-159 0 0,0 0-149 0 0,0 0-145 0 0,0 0-112 0 0,0 0-102 0 0,32 2-90 0 0,103 5-64 0 0,-113-5-382 0 0,0-2 0 0 0,0 0 1 0 0,0-1-1 0 0,0-2 0 0 0,0 0 0 0 0,-1-1 1 0 0,1-1-1 0 0,-1-1 0 0 0,1-2-234 0 0,2 1 50 0 0,120-41-346 0 0,-100 33-805 0 0,7-1-2988 0 0,-17 7-6237 0 0,-26 9 1039 0 0</inkml:trace>
  <inkml:trace contextRef="#ctx0" brushRef="#br0" timeOffset="1053.805">1160 597 10418 0 0,'0'0'1790'0'0,"0"0"-246"0"0,0 0-98 0 0,0 0-23 0 0,0 0-127 0 0,0 0-208 0 0,0 0-203 0 0,0 0-232 0 0,0 0-190 0 0,0 0-170 0 0,0 0-105 0 0,0 0-44 0 0,-29 27-24 0 0,-87 87 3 0 0,114-113-117 0 0,0 0 0 0 0,1 0-1 0 0,-1 0 1 0 0,0 0 0 0 0,1 0 0 0 0,-1 0 0 0 0,0 1-1 0 0,1-1 1 0 0,-1 0 0 0 0,1 1 0 0 0,0 0 0 0 0,0-1-1 0 0,-1 1 1 0 0,1-1 0 0 0,0 1 0 0 0,0 0 0 0 0,1 0-1 0 0,-1 0 1 0 0,0 0 0 0 0,0 0 0 0 0,1 0 0 0 0,0-1-1 0 0,-1 1 1 0 0,1 0 0 0 0,0 1 0 0 0,0-1 0 0 0,0 0-1 0 0,0 0 1 0 0,0 0 0 0 0,0 0 0 0 0,1 0 0 0 0,-1 0-1 0 0,0 0 1 0 0,1 0-6 0 0,2 4 39 0 0,1-1 19 0 0,1 1 0 0 0,-1-1 0 0 0,1 0 0 0 0,0 0 0 0 0,0 0 0 0 0,0 0 0 0 0,1-1 0 0 0,0 0 0 0 0,0-1 0 0 0,0 1 0 0 0,0-1 0 0 0,0 0 0 0 0,1 0 0 0 0,-1-1 0 0 0,1 0 0 0 0,0 0 0 0 0,0-1 0 0 0,0 0 0 0 0,-1 0 0 0 0,1 0 0 0 0,0-1 0 0 0,0 0 0 0 0,0 0 0 0 0,0-1 0 0 0,0 0 0 0 0,7-2-58 0 0,-6 3 113 0 0,0-2 0 0 0,0 1 0 0 0,0-1 0 0 0,0 0 0 0 0,0-1 0 0 0,0 0-1 0 0,-1 0 1 0 0,1-1 0 0 0,-1 0 0 0 0,0 0 0 0 0,0-1 0 0 0,-1 1 0 0 0,1-2 0 0 0,-1 1-1 0 0,0-1 1 0 0,0 0 0 0 0,-1 0 0 0 0,0 0 0 0 0,3-5-113 0 0,-5 7 37 0 0,-1 1 0 0 0,1-1 0 0 0,-1 0 0 0 0,0 0 1 0 0,0 0-1 0 0,-1 0 0 0 0,1 0 0 0 0,-1 0 0 0 0,0 0 0 0 0,0-1 0 0 0,-1 1 1 0 0,1 0-1 0 0,-1-1 0 0 0,0 1 0 0 0,0 0 0 0 0,0-1 0 0 0,0 1 0 0 0,-1 0 1 0 0,0-1-1 0 0,0 1 0 0 0,0 0 0 0 0,0 0 0 0 0,-1 0 0 0 0,0 0 0 0 0,0 0 1 0 0,0 0-1 0 0,-2-3-37 0 0,-2-1-354 0 0,0 1 1 0 0,-1 0-1 0 0,0 0 1 0 0,0 0 0 0 0,0 1-1 0 0,-1 0 1 0 0,0 0-1 0 0,0 1 1 0 0,-1 0 0 0 0,-3-2 353 0 0,-37-15-6172 0 0,19 9-2961 0 0,16 8 1206 0 0</inkml:trace>
</inkml:ink>
</file>

<file path=ppt/ink/ink9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1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74 0 0 0,'0'0'512'0'0,"0"0"715"0"0,0 0 257 0 0,0 0 201 0 0,0 0 188 0 0,0 0 80 0 0,0 0-38 0 0,0 0-196 0 0,0 0-328 0 0,0 0-344 0 0,0 0-270 0 0,-1-7-166 0 0,-2-19-69 0 0,-15 77 2207 0 0,11 1-2255 0 0,2 1-1 0 0,2-1 1 0 0,3 1-1 0 0,2-1 1 0 0,3 6-494 0 0,-2-45 52 0 0,0 0 0 0 0,0 0 0 0 0,1 0 0 0 0,1 0 0 0 0,0-1 0 0 0,1 1 0 0 0,0-1 0 0 0,1-1 0 0 0,0 1 0 0 0,1-1 0 0 0,0-1 0 0 0,6 6-52 0 0,-6-10 55 0 0,-1 0 0 0 0,2 0 1 0 0,-1-1-1 0 0,1 0 0 0 0,-1 0 1 0 0,1-1-1 0 0,0-1 0 0 0,1 1 1 0 0,-1-1-1 0 0,1-1 0 0 0,-1 0 1 0 0,1 0-1 0 0,0-1 0 0 0,0 0 0 0 0,0-1 1 0 0,0 0-1 0 0,-1 0 0 0 0,1-1 1 0 0,8-2-56 0 0,0-3 102 0 0,0-1 0 0 0,0-1 1 0 0,-1-1-1 0 0,0 0 0 0 0,0-1 1 0 0,-1-1-1 0 0,0-1 1 0 0,-1 0-1 0 0,-1-1 0 0 0,0 0 1 0 0,0-1-1 0 0,-2-1 0 0 0,0 0 1 0 0,0-1-1 0 0,6-12-102 0 0,-13 21 40 0 0,7-9 26 0 0,0-1 0 0 0,-2 0 1 0 0,0-1-1 0 0,-1 0 0 0 0,0 0 1 0 0,-2-1-1 0 0,0 0 1 0 0,-2 0-1 0 0,0-1 0 0 0,-1 1 1 0 0,0-1-1 0 0,-1-13-66 0 0,-1 4 66 0 0,0 17-36 0 0,-1 1 0 0 0,0 0 0 0 0,-1-1-1 0 0,-1 0 1 0 0,0 1 0 0 0,0 0 0 0 0,-1-1 0 0 0,0 1 0 0 0,-2-3-30 0 0,3 12 1 0 0,0 1 0 0 0,0-1 1 0 0,0 1-1 0 0,-1-1 0 0 0,1 1 1 0 0,0 0-1 0 0,-1 0 0 0 0,1 0 1 0 0,-1 0-1 0 0,1 0 0 0 0,-1 0 1 0 0,1 0-1 0 0,-1 0 0 0 0,0 1 1 0 0,1-1-1 0 0,-1 0 0 0 0,0 1 1 0 0,0 0-1 0 0,1-1 0 0 0,-1 1 1 0 0,0 0-1 0 0,0 0 0 0 0,0 0 1 0 0,1 0-1 0 0,-1 0 0 0 0,0 0 1 0 0,0 1-1 0 0,0-1 0 0 0,1 1 1 0 0,-1-1-1 0 0,0 1 0 0 0,0 0 1 0 0,1-1-1 0 0,-1 1 0 0 0,1 0 1 0 0,-1 0-1 0 0,1 0 0 0 0,-1 0 1 0 0,1 0-1 0 0,0 1 0 0 0,-1-1 1 0 0,1 0-1 0 0,0 1 0 0 0,0-1 1 0 0,0 1-1 0 0,0-1 0 0 0,0 1 1 0 0,0-1-1 0 0,0 1 0 0 0,1 0-1 0 0,-11 18 3 0 0,1 1-1 0 0,1 1 0 0 0,1-1 1 0 0,1 1-1 0 0,1 1 1 0 0,1-1-1 0 0,1 1 0 0 0,1 0 1 0 0,1 0-1 0 0,1 0 0 0 0,0 0 1 0 0,2 1-1 0 0,1-1 1 0 0,4 19-3 0 0,-1-23-4 0 0,1 0 0 0 0,1 0 0 0 0,1 0 0 0 0,0-1 0 0 0,1 0 0 0 0,1 0 0 0 0,1-1 0 0 0,0-1 0 0 0,1 0 0 0 0,1 0 0 0 0,1-1 0 0 0,0-1 0 0 0,1 0 0 0 0,0-1 0 0 0,2 0 4 0 0,45 20-470 0 0,-15-29-4313 0 0,-30-16-3357 0 0,-12 7 3211 0 0,-1 1-3123 0 0</inkml:trace>
  <inkml:trace contextRef="#ctx0" brushRef="#br0" timeOffset="415.599">1222 298 12867 0 0,'0'0'2210'0'0,"0"0"-393"0"0,0 0-282 0 0,0 0-134 0 0,0 0-185 0 0,0 0-259 0 0,0 0-235 0 0,0 0-170 0 0,0 0-168 0 0,0 0-112 0 0,0 0-77 0 0,0 0-20 0 0,0 0-55 0 0,-30 7-7 0 0,-89 21 0 0 0,76-8 41 0 0,42-18-153 0 0,0 0 1 0 0,0-1-1 0 0,0 1 1 0 0,0 0-1 0 0,0 0 1 0 0,1 0 0 0 0,-1 0-1 0 0,1 0 1 0 0,-1 0-1 0 0,1 0 1 0 0,0 0-1 0 0,-1 0 1 0 0,1 0 0 0 0,0 0-1 0 0,0 0 1 0 0,1 0-1 0 0,-1 0 1 0 0,0 0-1 0 0,1 0 1 0 0,-1 0-1 0 0,1 0 1 0 0,-1 0 0 0 0,1 0-1 0 0,0 0 1 0 0,0 0-1 0 0,0-1 1 0 0,0 1-1 0 0,0 0 1 0 0,1-1 0 0 0,-1 1-1 0 0,0-1 1 0 0,1 1-1 0 0,-1-1 1 0 0,1 1-1 0 0,0-1 1 0 0,-1 0-1 0 0,1 0 1 0 0,0 0 0 0 0,0 0-2 0 0,1 3 3 0 0,136 85 23 0 0,-136-87-17 0 0,0 0 0 0 0,-1 0 0 0 0,0 0 0 0 0,1 1 0 0 0,-1-1 0 0 0,0 1 0 0 0,0 0 0 0 0,-1-1 0 0 0,1 1 0 0 0,0 0 0 0 0,-1 0 0 0 0,0 0 0 0 0,0 0 0 0 0,0 0 0 0 0,0 0 0 0 0,0 1 0 0 0,0-1 0 0 0,-1 0 0 0 0,0 0 0 0 0,1 1 0 0 0,-1-1 0 0 0,0 0 0 0 0,-1 2-9 0 0,-1 2 46 0 0,-1-1 0 0 0,0 0 0 0 0,-1 0 1 0 0,1 0-1 0 0,-1 0 0 0 0,0-1 0 0 0,0 1 0 0 0,-1-1 0 0 0,0 0 0 0 0,0 0 1 0 0,0-1-1 0 0,0 0 0 0 0,-1 1 0 0 0,1-2 0 0 0,-1 1 0 0 0,0-1 0 0 0,-1 0 1 0 0,1 0-1 0 0,-3 0-46 0 0,-22 15 73 0 0,22-13-155 0 0,0 0 0 0 0,-1 0 1 0 0,0-2-1 0 0,0 1 0 0 0,0-1 0 0 0,0 0 1 0 0,0-1-1 0 0,0 0 0 0 0,-1-1 1 0 0,1 0-1 0 0,-1-1 0 0 0,-2 0 82 0 0,12 0-156 0 0,1-1 1 0 0,-1 1-1 0 0,1-1 0 0 0,-1 1 0 0 0,1-1 0 0 0,-1 1 0 0 0,1-1 0 0 0,0 1 0 0 0,-1-1 0 0 0,1 0 0 0 0,0 1 1 0 0,-1-1-1 0 0,1 1 0 0 0,0-1 0 0 0,0 0 0 0 0,0 1 0 0 0,0-1 0 0 0,0 0 0 0 0,0 1 0 0 0,-1-1 0 0 0,1 0 1 0 0,1 1-1 0 0,-1-1 0 0 0,0 0 0 0 0,0 1 0 0 0,0-1 0 0 0,0 0 0 0 0,0 1 0 0 0,1-1 0 0 0,-1 1 0 0 0,0-1 1 0 0,0 0-1 0 0,1 1 0 0 0,-1-1 0 0 0,0 1 0 0 0,1-1 0 0 0,-1 1 0 0 0,1-1 0 0 0,-1 1 0 0 0,1-1 0 0 0,-1 1 1 0 0,1-1-1 0 0,-1 1 0 0 0,1 0 0 0 0,-1-1 0 0 0,1 1 0 0 0,0 0 0 0 0,-1 0 0 0 0,1-1 0 0 0,0 1 156 0 0,47-42-12224 0 0,-39 34 7174 0 0</inkml:trace>
  <inkml:trace contextRef="#ctx0" brushRef="#br0" timeOffset="763.395">1421 578 4329 0 0,'0'0'3075'0'0,"0"0"-345"0"0,0 0-257 0 0,0 0-227 0 0,0 0-279 0 0,0 0-311 0 0,0 0-249 0 0,0 0-205 0 0,0 0-190 0 0,0 0-169 0 0,0 0-149 0 0,31-9-119 0 0,95-30-103 0 0,-71 8 169 0 0,-49 23-487 0 0,55-77 832 0 0,-53 15-602 0 0,-9 68-388 0 0,0 1 0 0 0,-1-1 1 0 0,1 1-1 0 0,-1-1 1 0 0,1 1-1 0 0,-1 0 0 0 0,0-1 1 0 0,1 1-1 0 0,-1 0 0 0 0,0 0 1 0 0,0 0-1 0 0,0 0 1 0 0,0 1-1 0 0,0-1 0 0 0,0 0 1 0 0,0 1-1 0 0,0 0 0 0 0,0-1 1 0 0,0 1-1 0 0,0 0 1 0 0,0 0-1 0 0,0 0 0 0 0,0 0 1 0 0,0 0-1 0 0,-1 1 4 0 0,-11 2-34 0 0,1 0 0 0 0,0 1 0 0 0,0 0 0 0 0,1 1 1 0 0,-1 0-1 0 0,1 1 0 0 0,0 1 0 0 0,1 0 0 0 0,0 0 0 0 0,0 1 0 0 0,0 1 0 0 0,1 0 0 0 0,0 0 0 0 0,1 1 1 0 0,0 0-1 0 0,0 1 0 0 0,1 0 0 0 0,1 0 0 0 0,-5 9 34 0 0,4-8-5 0 0,0 0-1 0 0,1 0 1 0 0,1 1 0 0 0,0 0-1 0 0,0 0 1 0 0,1 1 0 0 0,1-1-1 0 0,0 1 1 0 0,1 0 0 0 0,1 0-1 0 0,0 0 1 0 0,1 1 0 0 0,0-1-1 0 0,1 8 6 0 0,1-16-3 0 0,0-1 0 0 0,0 0-1 0 0,1 1 1 0 0,-1-1 0 0 0,1 0-1 0 0,0 0 1 0 0,1 0 0 0 0,-1 0-1 0 0,1-1 1 0 0,0 1 0 0 0,0 0-1 0 0,0-1 1 0 0,1 0 0 0 0,0 0-1 0 0,0 0 1 0 0,0 0-1 0 0,0-1 1 0 0,0 0 0 0 0,1 1-1 0 0,-1-1 1 0 0,1-1 0 0 0,0 1-1 0 0,0-1 1 0 0,4 2 3 0 0,132 27 74 0 0,-2-37-262 0 0,-49-17-3447 0 0,-70 16 958 0 0,10-5-6431 0 0,-14 5-1314 0 0</inkml:trace>
</inkml:ink>
</file>

<file path=ppt/ink/ink9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6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231 461 0 0 0,'0'0'1618'0'0,"0"0"94"0"0,0 0-18 0 0,0 0-126 0 0,0 0-245 0 0,0 0-201 0 0,0 0-172 0 0,0 0-127 0 0,-11-2-60 0 0,-34-3-40 0 0,7 25 1282 0 0,34-16-1788 0 0,-9 8 25 0 0,1 1 1 0 0,1-1 0 0 0,0 2-1 0 0,0-1 1 0 0,1 2 0 0 0,1-1-1 0 0,1 1 1 0 0,0 1-1 0 0,0 0 1 0 0,2 0 0 0 0,0 0-1 0 0,1 0 1 0 0,1 1-1 0 0,0 1-242 0 0,2-11 76 0 0,1 1-1 0 0,-1 0 0 0 0,2-1 0 0 0,-1 1 0 0 0,1 0 1 0 0,0 0-1 0 0,1 0 0 0 0,-1-1 0 0 0,2 1 0 0 0,-1 0 1 0 0,1-1-1 0 0,0 1 0 0 0,3 4-75 0 0,-3-6 82 0 0,0 0 1 0 0,1-1-1 0 0,-1 0 0 0 0,1 0 0 0 0,0 1 0 0 0,1-2 1 0 0,0 1-1 0 0,-1 0 0 0 0,1-1 0 0 0,1 0 1 0 0,-1 0-1 0 0,1 0 0 0 0,-1 0 0 0 0,1-1 1 0 0,0 1-1 0 0,0-2 0 0 0,1 1 0 0 0,-1 0 1 0 0,1-1-1 0 0,-1 0 0 0 0,1 0 0 0 0,0-1 1 0 0,0 1-1 0 0,5 0-82 0 0,6-4 180 0 0,0-1 0 0 0,0 0-1 0 0,-1-1 1 0 0,1 0 0 0 0,-1-1 0 0 0,0-1 0 0 0,0-1 0 0 0,-1-1 0 0 0,0 0-1 0 0,0 0 1 0 0,-1-2 0 0 0,0 1 0 0 0,-1-2 0 0 0,0 0 0 0 0,7-8-180 0 0,8-9 124 0 0,0 0 1 0 0,-3-2-1 0 0,0-1 1 0 0,-2-1 0 0 0,-1-1-1 0 0,-2-1 1 0 0,15-34-125 0 0,-15 26 48 0 0,-3 0-1 0 0,-1-2 1 0 0,-2 0 0 0 0,0-10-48 0 0,-11 41-13 0 0,-1 0 1 0 0,0 0 0 0 0,0 0-1 0 0,-1 0 1 0 0,-1 0 0 0 0,0-1-1 0 0,-1 1 1 0 0,-1 0 0 0 0,0 0-1 0 0,-1 0 1 0 0,0 1 0 0 0,-1-4 12 0 0,2 10-24 0 0,-1 1 1 0 0,1-1 0 0 0,-1 1 0 0 0,0-1-1 0 0,0 1 1 0 0,0 0 0 0 0,-1 0-1 0 0,0 0 1 0 0,0 0 0 0 0,0 1 0 0 0,-1 0-1 0 0,1 0 1 0 0,-1 0 0 0 0,0 0-1 0 0,0 1 1 0 0,0 0 0 0 0,-1 0-1 0 0,1 0 1 0 0,-1 1 0 0 0,0 0 0 0 0,1 0-1 0 0,-1 0 1 0 0,0 0 0 0 0,0 1-1 0 0,0 0 1 0 0,-5 0 23 0 0,2 3-28 0 0,0 0-1 0 0,1 0 1 0 0,-1 1 0 0 0,1 0-1 0 0,0 1 1 0 0,0 0 0 0 0,0 0-1 0 0,1 0 1 0 0,-1 1 0 0 0,1 0-1 0 0,0 1 1 0 0,1 0-1 0 0,-1 0 1 0 0,1 0 0 0 0,0 0-1 0 0,1 1 1 0 0,-1 0 0 0 0,1 1-1 0 0,-1 2 29 0 0,-10 17 9 0 0,2 0-1 0 0,0 0 0 0 0,2 1 0 0 0,1 1 1 0 0,2 0-1 0 0,1 0 0 0 0,1 1 1 0 0,1 0-1 0 0,1 0 0 0 0,2 1 0 0 0,2-1 1 0 0,0 1-1 0 0,2-1 0 0 0,1 1-8 0 0,-1-19 13 0 0,1 1 0 0 0,0-1 0 0 0,0 0 1 0 0,1-1-1 0 0,1 1 0 0 0,0 0 0 0 0,0-1 0 0 0,1 0 0 0 0,1 0 0 0 0,0 0 0 0 0,0-1 0 0 0,1 0 0 0 0,0 0 0 0 0,1 0 0 0 0,0-1 0 0 0,1 0 0 0 0,-1-1 0 0 0,2 0 0 0 0,-1 0 0 0 0,1-1 0 0 0,0 0 0 0 0,1-1 0 0 0,0 0 0 0 0,0-1 0 0 0,0 0 1 0 0,0-1-1 0 0,1 0 0 0 0,0-1 0 0 0,0 0 0 0 0,0 0 0 0 0,0-2 0 0 0,3 1-13 0 0,4 0 47 0 0,0 0-1 0 0,0-2 1 0 0,0 0 0 0 0,0-1-1 0 0,0-1 1 0 0,0-1 0 0 0,-1 0 0 0 0,1-2-1 0 0,-1 0 1 0 0,0-1 0 0 0,0 0 0 0 0,-1-2-1 0 0,0 0 1 0 0,0-1 0 0 0,-1-1 0 0 0,0 0-1 0 0,-1-1 1 0 0,0-1 0 0 0,0 0 0 0 0,-1-1-1 0 0,0-2-46 0 0,23-48 90 0 0,-32 26 403 0 0,-18 42-624 0 0,9 2 116 0 0,-1-1-1 0 0,1 1 1 0 0,0-1-1 0 0,0 1 1 0 0,1 0-1 0 0,0 1 1 0 0,1-1-1 0 0,-1 1 1 0 0,1-1-1 0 0,0 1 1 0 0,1-1-1 0 0,0 1 1 0 0,0 0-1 0 0,1 4 16 0 0,2-6 4 0 0,0 0 0 0 0,1 0 0 0 0,0 0 0 0 0,0-1 0 0 0,0 1 0 0 0,0-1 0 0 0,1 0 0 0 0,0 0 1 0 0,0 0-1 0 0,0 0 0 0 0,1-1 0 0 0,0 0 0 0 0,0 0 0 0 0,0 0 0 0 0,0-1 0 0 0,0 1 0 0 0,1-1 0 0 0,0 0 0 0 0,-1-1 0 0 0,1 1 0 0 0,0-1 0 0 0,0 0 0 0 0,1-1-4 0 0,3 1 33 0 0,0 0-1 0 0,0-1 0 0 0,0 0 1 0 0,0 0-1 0 0,1-1 0 0 0,-1-1 1 0 0,0 1-1 0 0,0-2 0 0 0,0 0 1 0 0,0 0-1 0 0,0 0 0 0 0,0-1 1 0 0,0-1-1 0 0,-1 0 0 0 0,0 0 1 0 0,1-1-33 0 0,16-14 118 0 0,0 0 0 0 0,-1-2 0 0 0,-1-1 1 0 0,-1-1-1 0 0,-1-1 0 0 0,-1-1 0 0 0,6-11-118 0 0,1 2 9 0 0,49-33 48 0 0,-75 69-61 0 0,0-1 0 0 0,0 0-1 0 0,0 1 1 0 0,0-1 0 0 0,0 1-1 0 0,0-1 1 0 0,-1 1 0 0 0,1 0-1 0 0,0 0 1 0 0,-1 0 0 0 0,0 0-1 0 0,1 0 1 0 0,-1 0 0 0 0,0 1-1 0 0,0-1 1 0 0,0 0-1 0 0,0 0 1 0 0,-1 1 0 0 0,1-1-1 0 0,-1 1 1 0 0,1-1 0 0 0,-1 0-1 0 0,0 1 1 0 0,0-1 0 0 0,0 1-1 0 0,0-1 1 0 0,0 2 4 0 0,15 242 83 0 0,-16-241-86 0 0,0 0 1 0 0,-1-1-1 0 0,0 1 1 0 0,0 0-1 0 0,0-1 1 0 0,-1 1-1 0 0,1-1 1 0 0,-1 1-1 0 0,0-1 1 0 0,0 0-1 0 0,-1 0 1 0 0,1-1-1 0 0,-1 1 1 0 0,0-1 0 0 0,0 0-1 0 0,0 0 1 0 0,0 0-1 0 0,0 0 1 0 0,-1-1-1 0 0,1 1 1 0 0,-1-1-1 0 0,0 0 1 0 0,0-1-1 0 0,0 1 1 0 0,0-1-1 0 0,0 0 1 0 0,0 0-1 0 0,0-1 1 0 0,0 1-1 0 0,0-1 1 0 0,0 0-1 0 0,0-1 1 0 0,0 1-1 0 0,0-1 1 0 0,-2 0 2 0 0,26-18-583 0 0,-4 14 572 0 0,0 1 0 0 0,0 0 0 0 0,0 1 0 0 0,0 0 0 0 0,0 2 0 0 0,1 0 0 0 0,-1 0 0 0 0,0 1 0 0 0,15 3 11 0 0,15-2 9 0 0,46-15 167 0 0,-72 7-112 0 0,2 0 28 0 0,0 0 1 0 0,-1-2-1 0 0,0 0 1 0 0,0-1-1 0 0,-1-1 1 0 0,0-1 0 0 0,-1-1-1 0 0,0 0 1 0 0,-1-1-1 0 0,6-8-92 0 0,109-174 530 0 0,-116 169-539 0 0,-2 0 1 0 0,-1-1-1 0 0,0-1 0 0 0,-3 0 1 0 0,0 0-1 0 0,-2-1 1 0 0,-1 0-1 0 0,-2-1 1 0 0,0 1-1 0 0,-3-1 1 0 0,0 0-1 0 0,-2 0 1 0 0,-3-21 8 0 0,4 49-1 0 0,-1 1-1 0 0,0 0 1 0 0,1 0 0 0 0,-1 0-1 0 0,0 0 1 0 0,0 0 0 0 0,0 0-1 0 0,-1 0 1 0 0,1-1 0 0 0,0 1 0 0 0,-1 0-1 0 0,0 0 1 0 0,1 0 0 0 0,-1 0-1 0 0,0 0 1 0 0,0 1 0 0 0,0-1 0 0 0,0 0-1 0 0,0 0 1 0 0,-1 0 0 0 0,1 1-1 0 0,0-1 1 0 0,-1 1 0 0 0,1-1-1 0 0,-1 1 1 0 0,0 0 0 0 0,1-1 0 0 0,-1 1-1 0 0,0 0 1 0 0,0 0 0 0 0,0 0-1 0 0,0 0 1 0 0,0 1 0 0 0,0-1-1 0 0,0 0 1 0 0,0 1 0 0 0,0-1 1 0 0,-3 3-15 0 0,1 0 1 0 0,0 1-1 0 0,-1-1 1 0 0,1 1-1 0 0,0 0 1 0 0,0 0-1 0 0,1 0 1 0 0,-1 0-1 0 0,1 1 1 0 0,-1-1-1 0 0,1 1 1 0 0,0 0-1 0 0,0 0 1 0 0,1 0-1 0 0,-1 1 1 0 0,1-1-1 0 0,0 1 1 0 0,0-1-1 0 0,1 1 1 0 0,-1-1-1 0 0,1 1 1 0 0,0 0-1 0 0,0 0 1 0 0,0 3 14 0 0,-22 116 68 0 0,28 355-44 0 0,-3-354 377 0 0,-1-74-5110 0 0,17-124-13737 0 0,-13 58 14126 0 0</inkml:trace>
</inkml:ink>
</file>

<file path=ppt/ink/ink9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6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 7930 0 0,'0'0'1920'0'0,"0"0"-433"0"0,0 0-141 0 0,0 0 122 0 0,0 0 56 0 0,0 0-119 0 0,0 0-213 0 0,0 0-244 0 0,-34 28-205 0 0,-102 89-184 0 0,43-28 721 0 0,82-77-1007 0 0,8-10-184 0 0,0 1 0 0 0,-1 0 0 0 0,2 0 0 0 0,-1 0 1 0 0,0 1-1 0 0,1-1 0 0 0,-1 1 0 0 0,1-1 0 0 0,0 1 0 0 0,0 0 0 0 0,1 0 0 0 0,-1 0 1 0 0,1 0-1 0 0,0 0 0 0 0,0 0 0 0 0,-1 3-89 0 0,50 30 471 0 0,51 18 26 0 0,31 38 522 0 0,-106-72-869 0 0,-22-18-209 0 0,0-1 0 0 0,0 1 0 0 0,0-1 1 0 0,1 0-1 0 0,-1 0 0 0 0,1 0 0 0 0,0 0 1 0 0,-1 0-1 0 0,1-1 0 0 0,0 1 0 0 0,0-1 1 0 0,0 0-1 0 0,0 0 0 0 0,0 0 0 0 0,0 0 1 0 0,0-1-1 0 0,1 1 0 0 0,-1-1 0 0 0,0 1 1 0 0,1-1 58 0 0,9-3-3410 0 0,-6-8-8509 0 0,-6 10 2785 0 0</inkml:trace>
</inkml:ink>
</file>

<file path=ppt/ink/ink9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12 2064 0 0,'0'0'2492'0'0,"0"0"-129"0"0,0 0-69 0 0,0 0-17 0 0,0 0-103 0 0,0 0-245 0 0,0 0-333 0 0,0 0-332 0 0,0 0-317 0 0,0 0-261 0 0,0 0-177 0 0,0 0-62 0 0,0 0 18 0 0,-12 8 37 0 0,-51 42 451 0 0,30-13 73 0 0,33-36-962 0 0,0-1-2 0 0,0 0-7 0 0,0 0 12 0 0,5-12 126 0 0,56-49 47 0 0,-31 28-541 0 0,-30 32-126 0 0,0 1-450 0 0,0 0-800 0 0,0 0-1475 0 0,0 0-3542 0 0,0 0-4847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3.7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127 1,'-4'5,"-8"6,-5 6,-1 5,-1-1,2 0,0 2,1 2,10-4,5-5</inkml:trace>
</inkml:ink>
</file>

<file path=ppt/ink/ink9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17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85 3881 0 0,'0'0'1650'0'0,"0"0"-294"0"0,0 0-95 0 0,0 0 85 0 0,0 0 101 0 0,0 0 5 0 0,0 0-129 0 0,0 0-180 0 0,0 0-189 0 0,0 0-179 0 0,0 0-135 0 0,-21-3-60 0 0,-68-12-20 0 0,84 14-443 0 0,1 0 1 0 0,-1 0-1 0 0,0 0 0 0 0,1 1 1 0 0,-1-1-1 0 0,0 1 0 0 0,0 1 1 0 0,0-1-1 0 0,1 1 1 0 0,-1 0-1 0 0,0 0 0 0 0,1 0 1 0 0,-1 0-1 0 0,1 1 0 0 0,-1 0 1 0 0,-1 1-118 0 0,-10 4 474 0 0,1 0-325 0 0,0 1-1 0 0,0 1 0 0 0,0 0 0 0 0,1 1 0 0 0,1 1 0 0 0,0 0 0 0 0,0 1 1 0 0,1 0-1 0 0,1 1 0 0 0,0 0 0 0 0,0 1 0 0 0,1 0 0 0 0,1 1 0 0 0,1 0 1 0 0,0 0-1 0 0,1 1 0 0 0,0 0 0 0 0,2 0 0 0 0,0 1 0 0 0,0-1 0 0 0,2 1 0 0 0,0 0 1 0 0,1 0-1 0 0,1 0 0 0 0,0 9-148 0 0,1-19 41 0 0,0-1-1 0 0,0 1 1 0 0,1-1 0 0 0,0 0 0 0 0,0 1-1 0 0,1-1 1 0 0,0 0 0 0 0,0 0-1 0 0,0 0 1 0 0,1 0 0 0 0,0 0 0 0 0,0-1-1 0 0,0 1 1 0 0,1-1 0 0 0,0 0 0 0 0,0 0-1 0 0,0 0 1 0 0,0 0 0 0 0,1-1-1 0 0,0 0 1 0 0,0 0 0 0 0,0 0 0 0 0,0-1-1 0 0,1 1 1 0 0,0-1 0 0 0,-1 0 0 0 0,1-1-1 0 0,4 2-40 0 0,1-1 83 0 0,0 0 1 0 0,0 0-1 0 0,0-1 0 0 0,1-1 0 0 0,-1 0 0 0 0,1 0 1 0 0,-1-1-1 0 0,1-1 0 0 0,-1 0 0 0 0,1 0 1 0 0,-1-1-1 0 0,0 0 0 0 0,0-1 0 0 0,0-1 0 0 0,8-3-83 0 0,17-9 119 0 0,-2-3 0 0 0,0 0 0 0 0,-1-2 0 0 0,0-2 0 0 0,-2-1-1 0 0,-1-1 1 0 0,-1-2 0 0 0,-2 0 0 0 0,0-2 0 0 0,12-19-119 0 0,-31 37 54 0 0,0 0-1 0 0,-1-1 1 0 0,0 0 0 0 0,-1-1 0 0 0,0 0 0 0 0,-1 1 0 0 0,0-2 0 0 0,-1 1-1 0 0,-1 0 1 0 0,0-1 0 0 0,-1 0 0 0 0,0 0 0 0 0,-1 0-54 0 0,-9 22 124 0 0,-24 102-239 0 0,32-100 114 0 0,1 1 0 0 0,0 0-1 0 0,1-1 1 0 0,1 1 0 0 0,-1-1 0 0 0,2 1-1 0 0,-1-1 1 0 0,1 0 0 0 0,1 0 0 0 0,0-1 0 0 0,0 0-1 0 0,1 1 1 0 0,0-2 0 0 0,1 1 0 0 0,0-1-1 0 0,0 0 1 0 0,0 0 0 0 0,1-1 0 0 0,1 0-1 0 0,-1 0 1 0 0,1-1 0 0 0,0 0 0 0 0,0-1-1 0 0,1 0 1 0 0,0 0 0 0 0,0-1 0 0 0,0 0-1 0 0,10 2 2 0 0,-9-2-11 0 0,1-1-1 0 0,-1 1 1 0 0,0-2-1 0 0,1 0 1 0 0,0 0-1 0 0,-1-1 1 0 0,1 0-1 0 0,0-1 1 0 0,0 0-1 0 0,-1-1 1 0 0,1-1-1 0 0,0 0 1 0 0,-1 0-1 0 0,0-1 1 0 0,1 0-1 0 0,-1-1 1 0 0,0-1-1 0 0,-1 1 1 0 0,10-7 11 0 0,80-66-871 0 0,-68 43 963 0 0,-12 29 568 0 0,91-89-232 0 0,-37 20-252 0 0,38-65-85 0 0,-90 110-67 0 0,-15 21 30 0 0,-5 10-303 0 0,-3 7 201 0 0,43 138 112 0 0,-14-70-65 0 0,2 37-26 0 0,-28-108 36 0 0,-1 0 0 0 0,0 0-1 0 0,0 0 1 0 0,0 0 0 0 0,-1 1 0 0 0,0-1-1 0 0,0 0 1 0 0,0 0 0 0 0,-1 0 0 0 0,0 0-1 0 0,0 0 1 0 0,-1 0 0 0 0,1 0 0 0 0,-1 0-1 0 0,-1-1 1 0 0,0 2-9 0 0,-10 4-54 0 0,0 0 0 0 0,-1-2 0 0 0,-1 0 0 0 0,1 0-1 0 0,-1-2 1 0 0,-1 0 0 0 0,1 0 0 0 0,-1-1 0 0 0,0-1 0 0 0,-1-1 0 0 0,1-1-1 0 0,-1 0 1 0 0,0-1 0 0 0,0 0 0 0 0,-2-1 54 0 0,-21-1-215 0 0,39 0 119 0 0,1 0-66 0 0,11 0-210 0 0,141-4 1015 0 0,0-6 0 0 0,63-16-643 0 0,-162 16 28 0 0,-2-1-1 0 0,0-3 1 0 0,0-3-1 0 0,-2-1 1 0 0,22-12-28 0 0,-10-9-1508 0 0,-44 21-2751 0 0,-6-1-5451 0 0,-7 11-2922 0 0</inkml:trace>
</inkml:ink>
</file>

<file path=ppt/ink/ink9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0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0 847 2753 0 0,'0'0'905'0'0,"0"0"-142"0"0,0 0 58 0 0,0 0 272 0 0,0 0 330 0 0,0 0 224 0 0,0 0 105 0 0,0 0-25 0 0,0 0-120 0 0,0 0-151 0 0,0 0-166 0 0,19 2-102 0 0,62 7-67 0 0,-15-25 568 0 0,-54 9-1370 0 0,43-21 343 0 0,-1-3-1 0 0,-1-2 1 0 0,-2-2 0 0 0,-2-3 0 0 0,42-40-662 0 0,-62 51 80 0 0,-2 0-1 0 0,0-2 1 0 0,-2-1 0 0 0,-2-1 0 0 0,0-1 0 0 0,-2-1 0 0 0,-2-1 0 0 0,-1-1 0 0 0,-1-1-1 0 0,1-10-79 0 0,-16 44-9 0 0,0-1-1 0 0,-1 0 0 0 0,1 1 1 0 0,-1-1-1 0 0,1 0 0 0 0,-1 0 0 0 0,0 0 1 0 0,0 0-1 0 0,-1 0 0 0 0,1 0 1 0 0,-1 0-1 0 0,1 0 0 0 0,-1-1 1 0 0,0 1-1 0 0,0 0 0 0 0,0 0 0 0 0,-1 0 1 0 0,1 0-1 0 0,-1 0 0 0 0,0 0 1 0 0,0 0-1 0 0,0 0 0 0 0,0 0 0 0 0,0 0 1 0 0,0 0-1 0 0,-1 0 0 0 0,0 1 1 0 0,1-1-1 0 0,-1 1 0 0 0,0-1 0 0 0,0 1 1 0 0,-1-1-1 0 0,1 1 0 0 0,0 0 1 0 0,-1 0-1 0 0,1 0 0 0 0,-1 1 0 0 0,0-1 1 0 0,1 1-1 0 0,-1-1 0 0 0,0 1 1 0 0,0 0-1 0 0,0 0 0 0 0,0 0 0 0 0,0 0 1 0 0,-1 1 9 0 0,-7 2-67 0 0,0 2 0 0 0,0 0 0 0 0,1 0 0 0 0,-1 1-1 0 0,1 0 1 0 0,0 1 0 0 0,0 0 0 0 0,1 1 0 0 0,-1 0 0 0 0,2 0 0 0 0,-1 1 0 0 0,1 0 0 0 0,0 0 0 0 0,1 1 0 0 0,0 0 0 0 0,0 1 0 0 0,1-1 0 0 0,0 2 67 0 0,-3-1-40 0 0,-1 1 15 0 0,1 0 1 0 0,0 1-1 0 0,0 0 1 0 0,1 0-1 0 0,1 1 1 0 0,0 0-1 0 0,0 0 1 0 0,2 1-1 0 0,-1 0 1 0 0,2 0 0 0 0,0 0-1 0 0,1 0 1 0 0,0 1-1 0 0,1-1 1 0 0,1 1-1 0 0,0 0 1 0 0,1 9 24 0 0,1-21-5 0 0,0 1 1 0 0,0-1 0 0 0,0 0 0 0 0,0 0-1 0 0,0 0 1 0 0,1 0 0 0 0,0 0 0 0 0,-1 0-1 0 0,1 0 1 0 0,0 0 0 0 0,1-1 0 0 0,-1 1-1 0 0,0-1 1 0 0,1 0 0 0 0,-1 0 0 0 0,1 1-1 0 0,0-2 1 0 0,-1 1 0 0 0,1 0-1 0 0,0 0 1 0 0,0-1 0 0 0,0 0 0 0 0,1 0-1 0 0,-1 0 1 0 0,0 0 0 0 0,0 0 0 0 0,1 0-1 0 0,0-1 5 0 0,99 5 122 0 0,-102-6-119 0 0,28-3 32 0 0,0-2 1 0 0,0-1-1 0 0,-1-1 0 0 0,0-2 0 0 0,-1 0 1 0 0,0-2-1 0 0,16-10-35 0 0,-18 10 24 0 0,71-35 49 0 0,-96 79-72 0 0,-43 119 53 0 0,42-145-54 0 0,1 0-1 0 0,0 0 1 0 0,-1 0 0 0 0,2 0 0 0 0,-1 0-1 0 0,1 0 1 0 0,0-1 0 0 0,0 1 0 0 0,0 0-1 0 0,1 0 1 0 0,0-1 0 0 0,0 1 0 0 0,1-1-1 0 0,-1 0 1 0 0,1 0 0 0 0,0 0 0 0 0,1 0-1 0 0,-1 0 1 0 0,1 0 0 0 0,0-1 0 0 0,0 0 0 0 0,0 0-1 0 0,1 0 1 0 0,-1 0 0 0 0,1-1 0 0 0,0 1-1 0 0,0-1 1 0 0,2 0 0 0 0,5 3 7 0 0,1-1-1 0 0,0 0 1 0 0,0 0 0 0 0,1-2-1 0 0,0 1 1 0 0,-1-2-1 0 0,1 0 1 0 0,0 0 0 0 0,0-2-1 0 0,0 0 1 0 0,13-1-7 0 0,-14 1 7 0 0,5-2 44 0 0,1-2 0 0 0,-1 0 0 0 0,1-1-1 0 0,-2 0 1 0 0,1-2 0 0 0,0 0 0 0 0,-1-1 0 0 0,-1-1-1 0 0,1 0 1 0 0,-2-1 0 0 0,1-1 0 0 0,4-4-51 0 0,-5 4 64 0 0,4-2 44 0 0,-1-1 0 0 0,-1 0 1 0 0,0-2-1 0 0,-1 0 1 0 0,-1 0-1 0 0,0-2 0 0 0,11-18-108 0 0,-22 29 13 0 0,-1 1-1 0 0,0 0 1 0 0,-1-1-1 0 0,0 0 1 0 0,0 0-1 0 0,0 0 0 0 0,0 0 1 0 0,-1 0-1 0 0,-1 0 1 0 0,1 0-1 0 0,-1 0 1 0 0,0 0-1 0 0,0 0 0 0 0,-1 0 1 0 0,0 0-1 0 0,-1 0 1 0 0,1 0-1 0 0,-1 0 0 0 0,-1-1-12 0 0,0 5-33 0 0,0 0-1 0 0,0 1 0 0 0,0-1 1 0 0,0 1-1 0 0,0 0 0 0 0,0 0 0 0 0,-1 0 1 0 0,1 0-1 0 0,-1 1 0 0 0,1-1 1 0 0,-1 1-1 0 0,0 0 0 0 0,0 0 0 0 0,1 0 1 0 0,-1 0-1 0 0,0 1 0 0 0,0 0 1 0 0,0 0-1 0 0,0 0 0 0 0,0 0 0 0 0,0 0 1 0 0,0 1-1 0 0,1 0 0 0 0,-1-1 0 0 0,0 1 1 0 0,0 1-1 0 0,1-1 0 0 0,-1 1 1 0 0,1-1-1 0 0,-1 1 0 0 0,1 0 0 0 0,0 0 1 0 0,-1 1-1 0 0,1-1 0 0 0,-2 3 34 0 0,-9 8-69 0 0,1 0-1 0 0,0 1 0 0 0,0 1 1 0 0,2 0-1 0 0,0 1 1 0 0,1 0-1 0 0,0 1 1 0 0,1 0-1 0 0,1 1 0 0 0,1-1 1 0 0,-1 6 69 0 0,3-8-29 0 0,1 1 0 0 0,0 0 0 0 0,1 1 0 0 0,1-1 0 0 0,1 0 0 0 0,0 1 0 0 0,1-1 0 0 0,1 1 0 0 0,0-1 0 0 0,1 1 0 0 0,1-1 0 0 0,1 2 29 0 0,-1-12-1 0 0,0 1 0 0 0,0-1 0 0 0,0 0 0 0 0,1-1 1 0 0,-1 1-1 0 0,2-1 0 0 0,-1 1 0 0 0,0-1 0 0 0,1 0 1 0 0,0-1-1 0 0,0 1 0 0 0,1-1 0 0 0,-1 0 0 0 0,1 0 1 0 0,0-1-1 0 0,0 0 0 0 0,0 0 0 0 0,0 0 0 0 0,0-1 0 0 0,1 0 1 0 0,-1 0-1 0 0,6 1 1 0 0,5 0 38 0 0,1 0 1 0 0,-1-1 0 0 0,1-1-1 0 0,0 0 1 0 0,-1-2-1 0 0,1 0 1 0 0,0 0-1 0 0,1-2-38 0 0,5-4 120 0 0,-1-1 0 0 0,0 0 0 0 0,0-2-1 0 0,-1-1 1 0 0,-1 0 0 0 0,0-2 0 0 0,19-14-120 0 0,-33 23 30 0 0,158-128 650 0 0,18-56-240 0 0,-67 71-275 0 0,3-2-145 0 0,-114 114-20 0 0,0 1 0 0 0,0-1 0 0 0,-1 0 0 0 0,0 0 0 0 0,0 0-1 0 0,0-1 1 0 0,0 0 0 0 0,-1 0 0 0 0,0 0 0 0 0,0 0 0 0 0,-1 0 0 0 0,0 0 0 0 0,0-1 0 0 0,0 1-1 0 0,-1-1 1 0 0,0 1 0 0 0,0-1 0 0 0,0 0 0 0 0,-1 1 0 0 0,0-1 0 0 0,-1 0 0 0 0,1 1-1 0 0,-1-1 1 0 0,-1 0 0 0 0,1 1 0 0 0,-1-1 0 0 0,0 1 0 0 0,0 0 0 0 0,-1 0 0 0 0,0 0-1 0 0,0 0 1 0 0,-1 0 0 0 0,1 0 0 0 0,-1 2-16 0 0,-1-1 0 0 0,1 1 0 0 0,-1 0 0 0 0,0 0 0 0 0,0 0 0 0 0,0 1 0 0 0,-1-1 0 0 0,1 1 0 0 0,-1 1-1 0 0,0-1 1 0 0,0 1 0 0 0,0 0 0 0 0,0 0 0 0 0,0 1 0 0 0,0 0 0 0 0,0 0 0 0 0,0 0 0 0 0,-1 1 0 0 0,1-1 0 0 0,0 2 0 0 0,0-1 0 0 0,-1 1-1 0 0,1 0 1 0 0,0 0 0 0 0,0 1 0 0 0,0-1 0 0 0,0 1 0 0 0,0 1 0 0 0,0-1 0 0 0,1 1 0 0 0,-1 0 0 0 0,1 1 0 0 0,0-1 0 0 0,0 1 0 0 0,0 0-1 0 0,0 0 1 0 0,-1 2 16 0 0,-5 13-17 0 0,1 1-1 0 0,0 1 1 0 0,2 0-1 0 0,0 0 0 0 0,1 1 1 0 0,1 0-1 0 0,2 0 1 0 0,0 0-1 0 0,1 1 1 0 0,1 0-1 0 0,1-1 0 0 0,1 1 1 0 0,1 0-1 0 0,1-1 1 0 0,1 1-1 0 0,4 10 18 0 0,46 163-19 0 0,-33-132 12 0 0,-7-24 13 0 0,-1 1 0 0 0,-3 0 0 0 0,-1 0 0 0 0,-1 0 0 0 0,-1 35-6 0 0,-6-70 3 0 0,1 27 2 0 0,-1-1 1 0 0,-2 0-1 0 0,-1 1 1 0 0,-2-1 0 0 0,-7 26-6 0 0,5-31 2 0 0,-1-1-1 0 0,-1 0 1 0 0,-1 0 0 0 0,-1 0 0 0 0,-2-2 0 0 0,0 1-1 0 0,-2-2 1 0 0,-1 0 0 0 0,0 0 0 0 0,-2-2 0 0 0,-2 3-2 0 0,14-19 7 0 0,0 0 0 0 0,0-1 0 0 0,-1 1 1 0 0,1-1-1 0 0,-1 0 0 0 0,0-1 0 0 0,0 1 1 0 0,0-1-1 0 0,0-1 0 0 0,-1 0 0 0 0,1 0 0 0 0,-1 0 1 0 0,1-1-1 0 0,-1 0 0 0 0,0 0 0 0 0,0-1 1 0 0,1 0-1 0 0,-1 0 0 0 0,-3-1-7 0 0,8-2-4 0 0,0 1 0 0 0,0-1-1 0 0,0 0 1 0 0,0 0 0 0 0,1 0 0 0 0,-1 0 0 0 0,1-1 0 0 0,0 1-1 0 0,0-1 1 0 0,0 1 0 0 0,0-1 0 0 0,1 0 0 0 0,-1 0-1 0 0,1 1 1 0 0,0-1 0 0 0,0 0 0 0 0,0 0 0 0 0,1 0-1 0 0,0 0 1 0 0,-1-1 0 0 0,1 1 0 0 0,1 0 0 0 0,-1 0 0 0 0,1 0-1 0 0,-1 0 1 0 0,1 0 4 0 0,-1-5-10 0 0,2-4 3 0 0,0-1 0 0 0,1 1-1 0 0,1 0 1 0 0,0 0-1 0 0,1 0 1 0 0,0 0-1 0 0,1 1 1 0 0,0 0 0 0 0,1 0-1 0 0,7-9 8 0 0,0-2-6 0 0,107-132-60 0 0,-75 98 42 0 0,3 2 1 0 0,2 2 0 0 0,2 3-1 0 0,31-22 24 0 0,-77 67 2 0 0,20-13 27 0 0,-1-1 1 0 0,-1-1-1 0 0,-1-1 1 0 0,0-1 0 0 0,-2-1-1 0 0,-1-1 1 0 0,-1-1-1 0 0,0 0 1 0 0,-2-2 0 0 0,9-20-30 0 0,-25 45 1 0 0,-1 0 0 0 0,0 0 0 0 0,0 0 1 0 0,-1 0-1 0 0,1 0 0 0 0,0 0 0 0 0,-1-1 1 0 0,1 1-1 0 0,-1 0 0 0 0,0 0 0 0 0,0-1 1 0 0,0 1-1 0 0,0 0 0 0 0,0 0 0 0 0,0-1 1 0 0,0 1-1 0 0,-1 0 0 0 0,1 0 0 0 0,-1-1 1 0 0,0 1-1 0 0,0 0 0 0 0,1 0 0 0 0,-1 0 1 0 0,-1 0-1 0 0,1 0 0 0 0,0 0 1 0 0,0 0-1 0 0,-1 1 0 0 0,1-1 0 0 0,-1 0 1 0 0,0 1-1 0 0,1-1 0 0 0,-1 1 0 0 0,0-1 1 0 0,0 1-1 0 0,0 0 0 0 0,0 0 0 0 0,0 0 1 0 0,0 0-1 0 0,-1 0-1 0 0,-2-1-17 0 0,0 1 1 0 0,0 0 0 0 0,0 0-1 0 0,0 0 1 0 0,-1 1 0 0 0,1 0-1 0 0,0 0 1 0 0,0 0 0 0 0,-1 1-1 0 0,1-1 1 0 0,0 1-1 0 0,0 1 1 0 0,0-1 0 0 0,0 1-1 0 0,0 0 1 0 0,0 0 0 0 0,-2 1 16 0 0,-5 4-27 0 0,0 0 1 0 0,0 1-1 0 0,1 0 1 0 0,0 1 0 0 0,1 0-1 0 0,0 1 1 0 0,0 0 0 0 0,1 1-1 0 0,0 0 1 0 0,1 0-1 0 0,0 1 1 0 0,1 0 0 0 0,1 0-1 0 0,0 1 1 0 0,0 0-1 0 0,1 0 1 0 0,1 0 0 0 0,0 0-1 0 0,0 1 1 0 0,2 0 0 0 0,0-1-1 0 0,0 1 1 0 0,2 0-1 0 0,-1 0 1 0 0,2 0 0 0 0,0 0-1 0 0,0 0 1 0 0,2 1 26 0 0,1-6-2 0 0,0 1 0 0 0,1-1 1 0 0,0 0-1 0 0,0 0 0 0 0,1 0 0 0 0,1-1 1 0 0,-1 0-1 0 0,1 0 0 0 0,1 0 1 0 0,0-1-1 0 0,0 0 0 0 0,0-1 0 0 0,0 0 1 0 0,1 0-1 0 0,0-1 0 0 0,0 0 0 0 0,1-1 1 0 0,0 1-1 0 0,-1-2 0 0 0,1 0 1 0 0,1 0-1 0 0,-1 0 0 0 0,0-2 0 0 0,0 1 1 0 0,1-1-1 0 0,-1-1 0 0 0,6 0 2 0 0,4 0 103 0 0,0-1-1 0 0,0 0 0 0 0,0-2 1 0 0,-1-1-1 0 0,1 0 1 0 0,-1-1-1 0 0,0-1 1 0 0,0-1-1 0 0,0-1 0 0 0,15-8-102 0 0,105-83 893 0 0,-97 59-676 0 0,63-79 254 0 0,-105 118-468 0 0,9-11 6 0 0,-2 0 0 0 0,0-1 0 0 0,-1 0 0 0 0,0 0-1 0 0,0 0 1 0 0,-2-1 0 0 0,0 0 0 0 0,0 0 0 0 0,-1 0 0 0 0,-1 0 0 0 0,0-7-9 0 0,-1 7-23 0 0,-1 12 10 0 0,1-1-1 0 0,0 1 1 0 0,-1 0-1 0 0,1-1 1 0 0,-1 1-1 0 0,0 0 1 0 0,0-1-1 0 0,0 1 1 0 0,0 0-1 0 0,0-1 0 0 0,0 1 1 0 0,-1-1-1 0 0,1 1 1 0 0,-1 0-1 0 0,0 0 1 0 0,1-1-1 0 0,-1 1 1 0 0,0 0-1 0 0,0 0 1 0 0,-1 0-1 0 0,1 0 1 0 0,0 0-1 0 0,-1 0 1 0 0,1 0-1 0 0,-1 0 1 0 0,0 1-1 0 0,1-1 1 0 0,-1 1-1 0 0,0-1 1 0 0,0 1-1 0 0,0 0 1 0 0,0-1-1 0 0,0 1 0 0 0,0 0 1 0 0,-1 0 13 0 0,-6 2-70 0 0,1 0 0 0 0,0 1-1 0 0,-1 0 1 0 0,1 0 0 0 0,0 1 0 0 0,0 0 0 0 0,1 0-1 0 0,-1 1 1 0 0,1 0 0 0 0,-1 0 0 0 0,1 1 0 0 0,1 0-1 0 0,-1 0 1 0 0,1 1 0 0 0,0-1 0 0 0,0 1 0 0 0,0 1 0 0 0,1-1-1 0 0,-2 4 71 0 0,2-6-27 0 0,1 1 0 0 0,0 0 0 0 0,1-1 0 0 0,-1 1 0 0 0,1 1 0 0 0,0-1 0 0 0,0 0 0 0 0,1 1 0 0 0,-1-1 0 0 0,1 1 0 0 0,0 0 0 0 0,1 0 0 0 0,0 0 0 0 0,-1 0 0 0 0,1 5 27 0 0,3-8-1 0 0,0 0 0 0 0,0-1 1 0 0,0 1-1 0 0,1 0 0 0 0,-1-1 0 0 0,1 0 0 0 0,-1 1 1 0 0,1-1-1 0 0,0 0 0 0 0,0 0 0 0 0,0 0 0 0 0,0-1 1 0 0,0 1-1 0 0,0-1 0 0 0,0 0 0 0 0,1 0 0 0 0,-1 0 1 0 0,0 0-1 0 0,1 0 0 0 0,-1-1 0 0 0,1 0 0 0 0,-1 1 1 0 0,1-1-1 0 0,-1-1 0 0 0,1 1 0 0 0,-1 0 1 0 0,0-1-1 0 0,1 0 0 0 0,-1 1 0 0 0,1-2 1 0 0,6 2-3 0 0,179-3 67 0 0,-186 5-43 0 0,0-1 0 0 0,-1 1 0 0 0,1-1 0 0 0,-1 1 0 0 0,1 0 0 0 0,-1 0 0 0 0,0 0 0 0 0,0 1 0 0 0,0-1 0 0 0,0 0 0 0 0,0 1 0 0 0,0 0 0 0 0,-1-1 0 0 0,1 1 0 0 0,-1 0 0 0 0,0 0 0 0 0,0-1 0 0 0,0 1 0 0 0,0 0 0 0 0,0 0 0 0 0,-1 0 0 0 0,1 0 0 0 0,-1 0 0 0 0,0 1 0 0 0,0-1 0 0 0,0 0 0 0 0,0 0 0 0 0,0 0 0 0 0,-1 0 0 0 0,0 0 0 0 0,1 0 0 0 0,-1 0 0 0 0,0 0 0 0 0,0 0 0 0 0,-1-1 0 0 0,1 1 0 0 0,-1 0 0 0 0,1 0 0 0 0,-1-1 0 0 0,0 1 0 0 0,0-1 0 0 0,-1 1-21 0 0,-43 82 173 0 0,45-83-176 0 0,0 0 0 0 0,0-1 0 0 0,1 1 0 0 0,-1 0 0 0 0,0 0 0 0 0,1-1 0 0 0,0 1 0 0 0,-1 0 0 0 0,1 0 0 0 0,0 0 0 0 0,0-1 0 0 0,0 1 0 0 0,0 0 1 0 0,0 0-1 0 0,1 0 0 0 0,-1 0 0 0 0,0-1 0 0 0,1 1 0 0 0,-1 0 0 0 0,1 0 0 0 0,0-1 0 0 0,0 1 0 0 0,-1 0 0 0 0,1-1 0 0 0,0 1 0 0 0,1 0 3 0 0,61 28-68 0 0,-46-27 72 0 0,0 0 1 0 0,0-2-1 0 0,0 1 1 0 0,0-2-1 0 0,0 0 1 0 0,0-1-1 0 0,0-1 1 0 0,0-1-1 0 0,-1 0 0 0 0,1-1 1 0 0,-1-1-1 0 0,0 0 1 0 0,0-2-1 0 0,0 1 1 0 0,-1-2-1 0 0,0 0 1 0 0,0-1-5 0 0,-2 2 71 0 0,-1 0 0 0 0,0-1 0 0 0,0 0 0 0 0,-1-1 0 0 0,0 0 0 0 0,0 0 0 0 0,-1-1 0 0 0,0-1 0 0 0,-1 0 0 0 0,-1 0 0 0 0,1-1 0 0 0,-2 0 0 0 0,0 0 0 0 0,0-1 0 0 0,-1 0 0 0 0,0 0 0 0 0,-1 0 0 0 0,-1-1 0 0 0,0 1 0 0 0,-1-1 0 0 0,1-12-71 0 0,-5 23-10 0 0,0-1 0 0 0,0 0 1 0 0,0 0-1 0 0,0 1 0 0 0,0-1 1 0 0,-1 1-1 0 0,1-1 0 0 0,-1 1 1 0 0,0 0-1 0 0,0-1 0 0 0,-1 1 0 0 0,1 0 1 0 0,0 0-1 0 0,-1 1 0 0 0,0-1 1 0 0,0 0-1 0 0,0 1 0 0 0,0 0 1 0 0,0-1-1 0 0,0 1 0 0 0,-1 1 1 0 0,1-1-1 0 0,-1 0 0 0 0,1 1 1 0 0,-1 0-1 0 0,1 0 0 0 0,-1 0 0 0 0,0 0 1 0 0,0 0-1 0 0,0 1 0 0 0,1 0 1 0 0,-1-1-1 0 0,0 2 0 0 0,0-1 1 0 0,0 0-1 0 0,1 1 0 0 0,-1-1 1 0 0,0 1-1 0 0,0 0 0 0 0,1 1 0 0 0,-1-1 1 0 0,1 0-1 0 0,-1 1 0 0 0,1 0 1 0 0,-3 1 9 0 0,-87 86-708 0 0,79-71 588 0 0,0 0 1 0 0,2 1-1 0 0,0 1 0 0 0,1 0 1 0 0,0 0-1 0 0,2 1 1 0 0,1 1-1 0 0,1-1 1 0 0,0 1-1 0 0,2 1 1 0 0,0-1-1 0 0,2 1 1 0 0,0 1 119 0 0,3-19-15 0 0,1-1 1 0 0,-1 1-1 0 0,1-1 0 0 0,0 0 1 0 0,0 1-1 0 0,1-1 1 0 0,-1 0-1 0 0,1 0 0 0 0,0 0 1 0 0,0 0-1 0 0,0 0 1 0 0,0 0-1 0 0,1 0 0 0 0,0-1 1 0 0,0 1-1 0 0,0-1 1 0 0,0 0-1 0 0,0 0 0 0 0,1 0 1 0 0,-1 0-1 0 0,1-1 0 0 0,0 1 1 0 0,0-1-1 0 0,0 0 1 0 0,0 0-1 0 0,0 0 0 0 0,0-1 1 0 0,0 0-1 0 0,1 1 1 0 0,-1-1-1 0 0,1-1 15 0 0,7 3 19 0 0,0-1 1 0 0,0 0-1 0 0,0-1 0 0 0,0 0 1 0 0,0-1-1 0 0,1-1 0 0 0,-1 0 1 0 0,0 0-1 0 0,0-1 0 0 0,0-1 1 0 0,0 0-20 0 0,30-13 205 0 0,-1-3-1 0 0,-1-1 1 0 0,-1-2 0 0 0,-1-1 0 0 0,0-3 0 0 0,-2 0-1 0 0,10-13-204 0 0,182-174 582 0 0,-159 139-538 0 0,-69 75-46 0 0,0-1 0 0 0,0 1 0 0 0,0-1-1 0 0,0 0 1 0 0,0 1 0 0 0,0-1 0 0 0,0 1 0 0 0,0-1 0 0 0,0 1 0 0 0,0-1 0 0 0,1 1 0 0 0,-1-1-1 0 0,0 1 1 0 0,0-1 0 0 0,1 0 0 0 0,-1 1 0 0 0,0-1 0 0 0,1 0 0 0 0,-1 1 0 0 0,0-1 0 0 0,1 0-1 0 0,-1 1 1 0 0,0-1 0 0 0,1 0 0 0 0,-1 1 0 0 0,1-1 0 0 0,-1 0 0 0 0,0 0 0 0 0,1 0-1 0 0,-1 0 1 0 0,1 1 0 0 0,-1-1 0 0 0,1 0 0 0 0,-1 0 0 0 0,1 0 0 0 0,-1 0 0 0 0,1 0 0 0 0,-1 0-1 0 0,1 0 1 0 0,-1 0 0 0 0,1 0 0 0 0,-1 0 0 0 0,0 0 0 0 0,1-1 0 0 0,-1 1 0 0 0,1 0 0 0 0,-1 0-1 0 0,1 0 1 0 0,-1-1 0 0 0,1 1 0 0 0,-1 0 0 0 0,0 0 0 0 0,1-1 0 0 0,-1 1 0 0 0,0 0-1 0 0,1-1 1 0 0,-1 1 0 0 0,0 0 0 0 0,1-1 2 0 0,-10 42 16 0 0,-24 93-4 0 0,32-131-15 0 0,1-1 0 0 0,-1 0 1 0 0,1 0-1 0 0,-1 1 0 0 0,1-1 1 0 0,0 0-1 0 0,0 1 1 0 0,0-1-1 0 0,0 0 0 0 0,0 1 1 0 0,0-1-1 0 0,1 0 0 0 0,-1 0 1 0 0,1 1-1 0 0,-1-1 1 0 0,1 0-1 0 0,0 0 0 0 0,0 0 1 0 0,0 0-1 0 0,0 0 0 0 0,1 0 1 0 0,-1 0-1 0 0,0 0 1 0 0,1 0-1 0 0,-1 0 0 0 0,1-1 1 0 0,0 1-1 0 0,0-1 0 0 0,0 1 1 0 0,-1-1-1 0 0,1 0 1 0 0,1 1 2 0 0,2-1 7 0 0,0-1 0 0 0,0 1 0 0 0,0-1 0 0 0,0 0 1 0 0,0 0-1 0 0,0-1 0 0 0,0 1 0 0 0,0-1 1 0 0,0 0-1 0 0,0-1 0 0 0,0 1 0 0 0,0-1 0 0 0,0 0 1 0 0,0 0-1 0 0,-1 0 0 0 0,1-1 0 0 0,0 0-7 0 0,156-99 88 0 0,-62 42-16 0 0,-82 53-72 0 0,-13 4 3 0 0,1 1 0 0 0,0-1 0 0 0,-1 1-1 0 0,1 1 1 0 0,0-1 0 0 0,0 0 0 0 0,0 1-1 0 0,1 0 1 0 0,-1 0 0 0 0,0 1 0 0 0,0 0-1 0 0,1 0 1 0 0,-1 0 0 0 0,2 0-3 0 0,17 59-3 0 0,-19 95 142 0 0,-4-95-151 0 0,0-58-267 0 0,1-1 0 0 0,-1 1 0 0 0,1 0 0 0 0,-1 0 0 0 0,1 0 0 0 0,0-1 0 0 0,-1 1 0 0 0,1-1 0 0 0,0 1 0 0 0,-1-1 0 0 0,1 0 0 0 0,0 0 0 0 0,-1 0 1 0 0,1 0-1 0 0,0 0 0 0 0,0 0 0 0 0,-1 0 0 0 0,1 0 0 0 0,0-1 0 0 0,-1 1 0 0 0,1-1 0 0 0,0 1 0 0 0,-1-1 0 0 0,1 0 0 0 0,0 1 0 0 0,-1-1 0 0 0,1 0 0 0 0,-1 0 0 0 0,0 0 0 0 0,1 0 0 0 0,-1 0 0 0 0,0-1 0 0 0,0 1 0 0 0,1 0 279 0 0,7-6-7241 0 0,-4 3-2508 0 0</inkml:trace>
  <inkml:trace contextRef="#ctx0" brushRef="#br0" timeOffset="444.292">5378 394 8274 0 0,'0'0'1159'0'0,"0"0"-248"0"0,0 0-21 0 0,0 0-49 0 0,0 0-169 0 0,0 0-164 0 0,0 0-35 0 0,0 0 65 0 0,0 0 89 0 0,0 0 98 0 0,0 0 107 0 0,0 0 155 0 0,0 0 91 0 0,-3 4-41 0 0,-37 28 1892 0 0,-59 24 118 0 0,35 3-2215 0 0,59-51-794 0 0,0 1 0 0 0,1 0 0 0 0,0 1 1 0 0,0-1-1 0 0,1 1 0 0 0,0 0 0 0 0,1 0 0 0 0,0 0 0 0 0,1 0 0 0 0,0 0 0 0 0,0 0 0 0 0,1 0 0 0 0,0 0 0 0 0,1 4-38 0 0,-1-13 3 0 0,1 2 14 0 0,0 1 0 0 0,0-1 0 0 0,0 0-1 0 0,0 0 1 0 0,1 1 0 0 0,-1-1-1 0 0,1 0 1 0 0,0 0 0 0 0,0-1 0 0 0,0 1-1 0 0,0 0 1 0 0,0-1 0 0 0,1 1 0 0 0,-1-1-1 0 0,1 0 1 0 0,0 1 0 0 0,0-1-1 0 0,-1-1 1 0 0,1 1 0 0 0,0 0 0 0 0,1-1-1 0 0,-1 1 1 0 0,0-1 0 0 0,0 0-1 0 0,1 0 1 0 0,2 0-17 0 0,17 2 11 0 0,1-1 0 0 0,-1-2 1 0 0,1 0-1 0 0,-1-2 0 0 0,1 0 0 0 0,-1-1 0 0 0,0-2 0 0 0,19-6-11 0 0,-34 10-65 0 0,55-21-3113 0 0,-45 15-1120 0 0,1 0-3918 0 0,-11 3-3447 0 0</inkml:trace>
  <inkml:trace contextRef="#ctx0" brushRef="#br0" timeOffset="830.443">5670 699 11554 0 0,'0'0'1018'0'0,"0"0"-266"0"0,0 0 127 0 0,0 0 85 0 0,0 0 22 0 0,0 0-3 0 0,0 0 28 0 0,0 0 57 0 0,0 0-9 0 0,0 0-18 0 0,32-2-13 0 0,100-10-27 0 0,-49-11 774 0 0,-68 16-1414 0 0,3 1-136 0 0,0-1 0 0 0,-1 0 1 0 0,1-2-1 0 0,-2 0 0 0 0,1-1 0 0 0,-1-1 1 0 0,-1 0-1 0 0,0-1 0 0 0,0-1 1 0 0,-2 0-1 0 0,1-1 0 0 0,1-4-225 0 0,17-55 359 0 0,-31 70-361 0 0,-1-1 0 0 0,0 1 0 0 0,1-1 1 0 0,-2 1-1 0 0,1-1 0 0 0,0 1 0 0 0,-1-1 0 0 0,1 1 0 0 0,-1-1 0 0 0,0 1 1 0 0,0 0-1 0 0,-1-1 0 0 0,1 1 0 0 0,-1 0 0 0 0,1 0 0 0 0,-1 0 0 0 0,0 0 0 0 0,0 0 1 0 0,-1 0-1 0 0,1 1 0 0 0,0-1 0 0 0,-1 1 0 0 0,0 0 0 0 0,1-1 0 0 0,-1 1 1 0 0,0 0-1 0 0,0 0 0 0 0,0 1 0 0 0,0-1 0 0 0,-1 1 0 0 0,1 0 0 0 0,0-1 0 0 0,-1 2 1 0 0,1-1-1 0 0,-3 0 2 0 0,-4-1-36 0 0,1 1 1 0 0,0 0 0 0 0,-1 1-1 0 0,1 0 1 0 0,-1 1-1 0 0,1-1 1 0 0,-1 2 0 0 0,1 0-1 0 0,0 0 1 0 0,0 0-1 0 0,0 1 1 0 0,0 1 0 0 0,-1 0 35 0 0,-9 5-46 0 0,1 1 1 0 0,0 0 0 0 0,0 2-1 0 0,1 0 1 0 0,1 0 0 0 0,0 2-1 0 0,1 0 1 0 0,0 1 0 0 0,1 1-1 0 0,1 0 1 0 0,0 0 0 0 0,1 2-1 0 0,1-1 1 0 0,1 1 0 0 0,0 1-1 0 0,-4 14 46 0 0,11-25 2 0 0,1-1 1 0 0,-1 1-1 0 0,2-1 0 0 0,-1 1 0 0 0,1 0 1 0 0,0 0-1 0 0,1 0 0 0 0,-1-1 0 0 0,2 1 1 0 0,-1 0-1 0 0,1 0 0 0 0,0 0 0 0 0,1 0 0 0 0,0-1 1 0 0,0 1-1 0 0,0-1 0 0 0,1 1 0 0 0,1-1 1 0 0,-1 0-1 0 0,1 0 0 0 0,0-1 0 0 0,0 1 1 0 0,1-1-1 0 0,0 0 0 0 0,0 0 0 0 0,1 0 1 0 0,-1 0-1 0 0,1-1 0 0 0,1 0 0 0 0,-1-1 0 0 0,1 1 1 0 0,-1-1-1 0 0,1-1 0 0 0,4 3-2 0 0,11-1 15 0 0,-1-1 0 0 0,1-1-1 0 0,-1 0 1 0 0,1-2 0 0 0,0-1-1 0 0,0 0 1 0 0,0-2 0 0 0,0 0-1 0 0,-1-2 1 0 0,1 0 0 0 0,-1-1-1 0 0,9-4-14 0 0,89-29-3687 0 0,-109 35 3124 0 0,12-5-5532 0 0,-9 1-6230 0 0</inkml:trace>
</inkml:ink>
</file>

<file path=ppt/ink/ink9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67 320 0 0,'0'0'2823'0'0,"0"0"-407"0"0,0 0-303 0 0,0 0-76 0 0,0 0 9 0 0,0 0-126 0 0,0 0-233 0 0,0 0-285 0 0,0 0-281 0 0,0 0-227 0 0,0 0-149 0 0,0-3-65 0 0,0-9-45 0 0,0 9-37 0 0,0 3-54 0 0,0 0-88 0 0,0 0-95 0 0,0 0-85 0 0,-5 22 584 0 0,-9-3-293 0 0,9-13 409 0 0,10-14-285 0 0,10-79 25 0 0,-15 87-704 0 0,0 0-34 0 0,0 0-65 0 0,0 0-85 0 0,0 0-173 0 0,0 19-5174 0 0,0-7 1592 0 0,0-3-3568 0 0,0-1-1834 0 0</inkml:trace>
</inkml:ink>
</file>

<file path=ppt/ink/ink9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89 13587 0 0,'0'0'2110'0'0,"0"0"-309"0"0,0 0-238 0 0,0 0-108 0 0,0 0-218 0 0,0 0-286 0 0,0 0-238 0 0,0 0-210 0 0,0 0-172 0 0,0 0-109 0 0,0 0-40 0 0,0 0-26 0 0,0 0 13 0 0,-1 4 1137 0 0,35-44-1058 0 0,-34 40-242 0 0,0 1 0 0 0,0-1 1 0 0,0 0-1 0 0,0 1 0 0 0,0-1 1 0 0,0 0-1 0 0,0 1 0 0 0,0-1 0 0 0,0 0 1 0 0,0 1-1 0 0,1-1 0 0 0,-1 0 1 0 0,0 1-1 0 0,0-1 0 0 0,0 0 1 0 0,0 1-1 0 0,0-1 0 0 0,1 0 1 0 0,-1 1-1 0 0,0-1 0 0 0,0 0 0 0 0,0 0 1 0 0,1 1-1 0 0,-1-1 0 0 0,0 0 1 0 0,0 0-1 0 0,1 1 0 0 0,-1-1 1 0 0,0 0-1 0 0,1 0 0 0 0,-1 0 1 0 0,0 0-1 0 0,1 0 0 0 0,-1 1 0 0 0,0-1 1 0 0,1 0-1 0 0,-1 0-6 0 0,-20 34 224 0 0,14-6-112 0 0,30-34 39 0 0,47-54 514 0 0,-43 31-3728 0 0,-3 4-5908 0 0,-21 21-3137 0 0</inkml:trace>
</inkml:ink>
</file>

<file path=ppt/ink/ink9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34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38 0 0 0,'0'0'2158'0'0,"0"0"184"0"0,0 0 45 0 0,0 0-63 0 0,0 0-138 0 0,0 0-224 0 0,0 0-304 0 0,0 0-338 0 0,0 0-301 0 0,0 0-235 0 0,0 0-153 0 0,0 0-99 0 0,-1-2-28 0 0,3-1-368 0 0,0 1 1 0 0,1 0-1 0 0,0 0 1 0 0,-1 0 0 0 0,1 0-1 0 0,0 0 1 0 0,0 1-1 0 0,0-1 1 0 0,0 1-1 0 0,0 0 1 0 0,0 0-1 0 0,1 0 1 0 0,-1 0-1 0 0,0 0 1 0 0,0 1-1 0 0,1 0 1 0 0,-1-1-1 0 0,0 1 1 0 0,1 0-1 0 0,-1 1 1 0 0,0-1-1 0 0,1 1 1 0 0,0-1-137 0 0,11-1 287 0 0,200-7 1799 0 0,59 4-1907 0 0,-191 5-3495 0 0,-82-1 2113 0 0,-1 0-245 0 0,0 0-294 0 0,-19 7-11996 0 0,12-3 9686 0 0</inkml:trace>
</inkml:ink>
</file>

<file path=ppt/ink/ink9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3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4945 0 0,'0'0'3321'0'0,"0"0"-1205"0"0,0 0-766 0 0,0 0-230 0 0,0 0 52 0 0,0 0 209 0 0,0 0 112 0 0,0 0 0 0 0,0 0-130 0 0,0 0-351 0 0,0 0-253 0 0,0 0-146 0 0,35 1-65 0 0,112 0-17 0 0,-39-13 329 0 0,14-4-697 0 0,-9 0 1282 0 0,-37 7-3355 0 0,-14 1-3195 0 0,1 2-4471 0 0,-47 5 482 0 0</inkml:trace>
</inkml:ink>
</file>

<file path=ppt/ink/ink9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532 174 0 0 0,'0'0'1218'0'0,"0"0"627"0"0,0 0 204 0 0,0 0-37 0 0,0 0-101 0 0,0 0-205 0 0,0 0-228 0 0,0 0-235 0 0,0 0-217 0 0,0 0-169 0 0,-7 5-145 0 0,-20 15-81 0 0,14 33 1382 0 0,16 204 419 0 0,-14-117-2208 0 0,-11-52-299 0 0,-22 14-1593 0 0,30-68-2042 0 0,13-26-1006 0 0,1-1-3657 0 0,0-7 5558 0 0</inkml:trace>
  <inkml:trace contextRef="#ctx0" brushRef="#br0" timeOffset="415.151">12 350 4449 0 0,'0'0'1514'0'0,"0"0"6"0"0,0 0 44 0 0,0 0 159 0 0,0 0 39 0 0,0 0-170 0 0,0 0-318 0 0,0 0-387 0 0,0 0-327 0 0,0 0-207 0 0,0 0-17 0 0,0 0 67 0 0,0 0 108 0 0,6-6 68 0 0,0 0-440 0 0,-1 1-1 0 0,0 1 1 0 0,1-1 0 0 0,0 1 0 0 0,0 0 0 0 0,0 0 0 0 0,1 1 0 0 0,-1 0 0 0 0,1 0-1 0 0,0 0 1 0 0,0 1 0 0 0,0 0 0 0 0,0 0 0 0 0,0 1 0 0 0,0 0-139 0 0,551-14 3020 0 0,-481 3-3078 0 0,16-2-499 0 0,-30 10-3252 0 0,-50 30-7963 0 0,-14-24 9671 0 0,1 3-3732 0 0</inkml:trace>
  <inkml:trace contextRef="#ctx0" brushRef="#br0" timeOffset="714.54">19 914 6801 0 0,'0'0'2465'0'0,"0"0"-794"0"0,0 0-513 0 0,0 0 35 0 0,0 0 223 0 0,0 0 135 0 0,0 0 3 0 0,0 0-184 0 0,0 0-273 0 0,0 0-234 0 0,0 0-157 0 0,35-7-97 0 0,112-22-46 0 0,0-6 819 0 0,171-9-1229 0 0,-221 31-4201 0 0,-65 6-589 0 0,-1-1-3926 0 0,-22 7 1259 0 0</inkml:trace>
  <inkml:trace contextRef="#ctx0" brushRef="#br0" timeOffset="1465.62">1 104 0 0 0,'0'0'894'0'0,"0"0"-16"0"0,0 0 17 0 0,0 0 177 0 0,0 0 233 0 0,0 0 159 0 0,0 0 54 0 0,0 0-93 0 0,0 0-202 0 0,0 0-189 0 0,0 0-149 0 0,0 0-130 0 0,0 0-55 0 0,33-10-25 0 0,108-30-43 0 0,-6 22 812 0 0,-101 19-1255 0 0,317-1-265 0 0,-257-13-1445 0 0,-33 1-2720 0 0,-23 4-1932 0 0,-25 5 1196 0 0</inkml:trace>
  <inkml:trace contextRef="#ctx0" brushRef="#br0" timeOffset="5000.191">994 862 0 0 0,'0'0'287'0'0,"0"0"645"0"0,0 0 247 0 0,0 0 225 0 0,0 0 176 0 0,0 0 6 0 0,0 0-112 0 0,0 0-219 0 0,0 0-235 0 0,0 0-177 0 0,0 0-112 0 0,0 0-46 0 0,-1-4 18 0 0,-1-10 16 0 0,1 10-36 0 0,1 4-105 0 0,0 0-132 0 0,0 0-114 0 0,0 0-87 0 0,0 0-58 0 0,-25 38 450 0 0,-5 35-349 0 0,25-59-243 0 0,1-1-1 0 0,0 1 0 0 0,2 0 1 0 0,-1 0-1 0 0,2 0 0 0 0,0 0 1 0 0,0 0-1 0 0,1 0 0 0 0,3 15-44 0 0,-2-27 83 0 0,1 1-1 0 0,0 0 0 0 0,-1-1 1 0 0,1 1-1 0 0,0-1 1 0 0,1 0-1 0 0,-1 1 0 0 0,0-1 1 0 0,1 0-1 0 0,-1 0 1 0 0,1-1-1 0 0,0 1 0 0 0,-1 0 1 0 0,1-1-1 0 0,0 0 0 0 0,0 0 1 0 0,0 1-1 0 0,0-2 1 0 0,0 1-1 0 0,0 0 0 0 0,0-1 1 0 0,0 1-1 0 0,1-1 1 0 0,-1 0-1 0 0,0 0 0 0 0,0 0 1 0 0,0-1-1 0 0,0 1 1 0 0,0-1-1 0 0,0 1 0 0 0,1-1 1 0 0,-1 0-1 0 0,-1 0 1 0 0,1-1-1 0 0,0 1 0 0 0,0 0 1 0 0,0-1-1 0 0,-1 0 1 0 0,1 0-1 0 0,-1 0 0 0 0,3-1-82 0 0,104-93 1455 0 0,-92 76-1248 0 0,0-2 0 0 0,-2 0 0 0 0,0 0 0 0 0,-2-2 0 0 0,0 0 0 0 0,8-23-207 0 0,9-42 191 0 0,-30-5-313 0 0,-4 91 69 0 0,1 1 1 0 0,0-1-1 0 0,-1 1 0 0 0,1 0 0 0 0,-1 0 0 0 0,0 0 0 0 0,1 0 1 0 0,-1 1-1 0 0,0-1 0 0 0,0 1 0 0 0,0 0 0 0 0,-1 0 0 0 0,1 1 1 0 0,0-1-1 0 0,0 1 0 0 0,0 0 0 0 0,0 0 0 0 0,0 0 0 0 0,-1 1 1 0 0,1-1-1 0 0,0 1 0 0 0,0 0 0 0 0,0 0 0 0 0,0 0 0 0 0,0 1 1 0 0,-3 1 52 0 0,-75 75-323 0 0,56-2 343 0 0,25-66 14 0 0,0 0 0 0 0,1 0 0 0 0,1 0 1 0 0,-1 0-1 0 0,2 0 0 0 0,-1 0 0 0 0,1-1 0 0 0,1 1 0 0 0,-1 0 1 0 0,2-1-1 0 0,2 7-34 0 0,0 1 76 0 0,24 45 212 0 0,-27-56-246 0 0,0 0-1 0 0,0 1 1 0 0,1-1 0 0 0,0-1-1 0 0,0 1 1 0 0,1 0 0 0 0,0-1-1 0 0,0 0 1 0 0,0 0 0 0 0,0-1-1 0 0,1 1 1 0 0,0-1 0 0 0,-1-1-1 0 0,2 1 1 0 0,-1-1-1 0 0,0 0 1 0 0,6 2-42 0 0,-2-3 53 0 0,-1 0 0 0 0,1 0 1 0 0,0-1-1 0 0,0 0 0 0 0,0-1 0 0 0,0 0 0 0 0,0-1 0 0 0,0 0 1 0 0,0 0-1 0 0,0-1 0 0 0,0-1 0 0 0,0 1 0 0 0,-1-2 0 0 0,0 1 1 0 0,1-1-1 0 0,-1-1 0 0 0,-1 1 0 0 0,1-2 0 0 0,-1 1 0 0 0,0-1 1 0 0,0 0-1 0 0,0-1 0 0 0,-1 0 0 0 0,0 0 0 0 0,0-1 0 0 0,-1 1 0 0 0,0-2 1 0 0,0 1-1 0 0,-1-1-53 0 0,7-53 393 0 0,-12 62-366 0 0,0 0 2 0 0,0 0-6 0 0,0 0-15 0 0,0 0-16 0 0,0 0-24 0 0,0 0-45 0 0,0 0-14 0 0,-7 36-247 0 0,6-30 337 0 0,0-1 0 0 0,0 1 0 0 0,1 0-1 0 0,0 0 1 0 0,0 0 0 0 0,1-1 0 0 0,-1 1-1 0 0,1 0 1 0 0,1 0 0 0 0,-1-1 0 0 0,1 1-1 0 0,0-1 1 0 0,0 1 0 0 0,0-1 0 0 0,1 0-1 0 0,0 0 1 0 0,2 3 1 0 0,-3-4 10 0 0,0 0 0 0 0,1 0-1 0 0,0 0 1 0 0,0-1 0 0 0,0 1-1 0 0,0-1 1 0 0,1 0 0 0 0,-1 0 0 0 0,1 0-1 0 0,0 0 1 0 0,0-1 0 0 0,0 1-1 0 0,0-1 1 0 0,0 0 0 0 0,0 0-1 0 0,1-1 1 0 0,-1 1 0 0 0,1-1 0 0 0,-1 0-1 0 0,1 0 1 0 0,-1 0 0 0 0,1-1-1 0 0,0 0 1 0 0,-1 0 0 0 0,5 0-10 0 0,1-2 28 0 0,0 0-1 0 0,0-1 1 0 0,0 0 0 0 0,-1 0 0 0 0,1-1 0 0 0,-1 0-1 0 0,0-1 1 0 0,0 0 0 0 0,0-1 0 0 0,-1 0 0 0 0,0 0-1 0 0,0 0 1 0 0,0-1 0 0 0,-1 0 0 0 0,0-1 0 0 0,0 0-1 0 0,4-7-27 0 0,17-15 41 0 0,43-35 58 0 0,-69 64-101 0 0,0 0 0 0 0,-1 0 0 0 0,1 0 0 0 0,0 0 0 0 0,0 0 0 0 0,0 0-1 0 0,0 1 1 0 0,0-1 0 0 0,0 1 0 0 0,0 0 0 0 0,0-1 0 0 0,0 1 0 0 0,0 0 0 0 0,0 0 0 0 0,0 0 0 0 0,0 0 0 0 0,0 1 0 0 0,0-1 0 0 0,0 1-1 0 0,0-1 1 0 0,0 1 0 0 0,0 0 0 0 0,0-1 0 0 0,0 1 0 0 0,-1 0 0 0 0,1 0 0 0 0,0 0 0 0 0,-1 1 0 0 0,1-1 0 0 0,0 0 0 0 0,-1 1 0 0 0,1-1 0 0 0,-1 1-1 0 0,0-1 1 0 0,0 1 0 0 0,1 0 0 0 0,-1-1 0 0 0,0 1 0 0 0,0 0 0 0 0,-1 0 0 0 0,1 0 0 0 0,0 0 0 0 0,-1 0 0 0 0,1 0 0 0 0,-1 0 2 0 0,5 27 14 0 0,-2-19-8 0 0,-1 0 1 0 0,0 1 0 0 0,0-1 0 0 0,-1 0 0 0 0,-1 1 0 0 0,0-1-1 0 0,0 1 1 0 0,-1-1 0 0 0,0 1 0 0 0,-1-1 0 0 0,0 0-1 0 0,0 0 1 0 0,-5 10-7 0 0,4-16-17 0 0,-1 0 0 0 0,1 0 0 0 0,-1 0 0 0 0,0 0 0 0 0,-1 0 0 0 0,1-1 0 0 0,-1 0 0 0 0,1 0 0 0 0,-1 0 0 0 0,0 0 0 0 0,0-1 0 0 0,0 0 0 0 0,0 0 1 0 0,-1 0-1 0 0,1-1 0 0 0,0 1 0 0 0,-1-2 0 0 0,1 1 0 0 0,-2 0 17 0 0,12-23-387 0 0,6 15 359 0 0,-1 1 1 0 0,1 1-1 0 0,0 0 1 0 0,1 0 0 0 0,-1 1-1 0 0,1 1 1 0 0,-1 0-1 0 0,1 0 1 0 0,0 1-1 0 0,0 1 1 0 0,0 0-1 0 0,1 0 28 0 0,15-2-8 0 0,-17 2 33 0 0,-1-1-1 0 0,0 0 1 0 0,1-1-1 0 0,-1 0 1 0 0,-1-1-1 0 0,1 0 1 0 0,0 0-1 0 0,-1-1 1 0 0,0 0-1 0 0,0-1 1 0 0,0 0-1 0 0,-1 0 1 0 0,0-1-1 0 0,0 0 1 0 0,-1 0-1 0 0,1-1 1 0 0,-2 0-1 0 0,1 0 1 0 0,0-3-25 0 0,46-81 225 0 0,-33 24-181 0 0,-13 45-48 0 0,-2 0-1 0 0,-1 0 0 0 0,-1 0 1 0 0,-1 0-1 0 0,-1-1 1 0 0,-1 1-1 0 0,-1 0 0 0 0,-1-1 1 0 0,-3-13 4 0 0,-13 13 7 0 0,10 57-429 0 0,-6 122 462 0 0,24-4 38 0 0,50 85-18 0 0,-59-235-100 0 0,-1 0 0 0 0,1 0 0 0 0,-1 0 1 0 0,0 0-1 0 0,1 0 0 0 0,-1 0 0 0 0,0 0 1 0 0,0 0-1 0 0,1 0 0 0 0,-1 0 0 0 0,0 0 1 0 0,0 0-1 0 0,0 0 0 0 0,-1 0 0 0 0,1 0 1 0 0,0 1-1 0 0,0-1 0 0 0,0 0 0 0 0,-1 0 1 0 0,1 0-1 0 0,-1 0 0 0 0,1 0 0 0 0,0 0 1 0 0,-1 0-1 0 0,0-1 0 0 0,1 1 0 0 0,-1 0 1 0 0,0 0-1 0 0,1 0 0 0 0,-1 0 0 0 0,0-1 1 0 0,0 1-1 0 0,0 0 0 0 0,0-1 1 0 0,1 1-1 0 0,-1-1 0 0 0,0 1 0 0 0,0-1 1 0 0,0 1 39 0 0,-30-1-4748 0 0,19-33-12095 0 0,12 26 14146 0 0</inkml:trace>
  <inkml:trace contextRef="#ctx0" brushRef="#br0" timeOffset="5305.742">2459 840 0 0 0,'0'0'2231'0'0,"0"0"108"0"0,0 0 118 0 0,0 0 101 0 0,0 0-100 0 0,0 0-313 0 0,0 0-407 0 0,0 0-398 0 0,0 0-301 0 0,0 0-212 0 0,0 0-151 0 0,0 0-118 0 0,0 0-96 0 0,-20 22-87 0 0,-64 66-64 0 0,11-11 712 0 0,68-70-899 0 0,4-6-117 0 0,1-1-1 0 0,0 0 0 0 0,-1 0 1 0 0,1 1-1 0 0,0-1 0 0 0,0 0 1 0 0,0 1-1 0 0,-1-1 0 0 0,1 0 1 0 0,0 1-1 0 0,0-1 0 0 0,0 1 1 0 0,0-1-1 0 0,-1 0 0 0 0,1 1 1 0 0,0-1-1 0 0,0 0 0 0 0,0 1 0 0 0,0-1 1 0 0,0 1-1 0 0,0-1 0 0 0,0 0 1 0 0,0 1-1 0 0,0-1 0 0 0,0 1 1 0 0,1-1-1 0 0,-1 0 0 0 0,0 1 1 0 0,0-1-1 0 0,0 0 0 0 0,0 1 1 0 0,1-1-1 0 0,-1 0 0 0 0,0 1 1 0 0,0-1-1 0 0,0 0 0 0 0,1 1 1 0 0,-1-1-1 0 0,0 0 0 0 0,1 1 1 0 0,-1-1-1 0 0,0 0 0 0 0,1 0 0 0 0,-1 0 1 0 0,0 1-1 0 0,1-1 0 0 0,-1 0 1 0 0,0 0-1 0 0,1 0 0 0 0,-1 0 1 0 0,1 0-1 0 0,-1 0 0 0 0,0 0 1 0 0,1 1-1 0 0,-1-1 0 0 0,1 0 1 0 0,-1 0-1 0 0,0-1 0 0 0,1 1 1 0 0,-1 0-1 0 0,0 0 0 0 0,1 0 1 0 0,0 0-7 0 0,170 33 1633 0 0,-106-4-1059 0 0,-40-11-1293 0 0,-24-17-88 0 0,-1-1-604 0 0,0 0-2152 0 0,3 0 1620 0 0,-3 0-7317 0 0,0 0 1696 0 0</inkml:trace>
  <inkml:trace contextRef="#ctx0" brushRef="#br0" timeOffset="6177.187">1673 549 0 0 0,'0'0'712'0'0,"0"0"602"0"0,0 0 450 0 0,0 0 446 0 0,0 0 196 0 0,0 0-340 0 0,0 0-479 0 0,0 0-434 0 0,0 0-321 0 0,0 0-65 0 0,0 0-39 0 0,0 0-45 0 0,-8 8-40 0 0,-42 36 480 0 0,20-22 349 0 0,31-22-1455 0 0,-1 0 0 0 0,0 0 0 0 0,0 1 1 0 0,0-1-1 0 0,0 0 0 0 0,0 0 0 0 0,1 0 0 0 0,-1 1 0 0 0,0-1 0 0 0,0 0 0 0 0,0 0 0 0 0,0 1 1 0 0,0-1-1 0 0,0 0 0 0 0,0 0 0 0 0,0 0 0 0 0,0 1 0 0 0,0-1 0 0 0,0 0 0 0 0,0 0 0 0 0,0 1 1 0 0,0-1-1 0 0,0 0 0 0 0,0 0 0 0 0,0 1 0 0 0,0-1 0 0 0,0 0 0 0 0,-1 0 0 0 0,1 0 0 0 0,0 1 1 0 0,0-1-1 0 0,0 0 0 0 0,0 0 0 0 0,0 0 0 0 0,-1 1 0 0 0,1-1 0 0 0,0 0 0 0 0,0 0 0 0 0,0 0 1 0 0,0 0-1 0 0,-1 0 0 0 0,1 1 0 0 0,0-1 0 0 0,0 0-17 0 0,22-2 666 0 0,-1-11 196 0 0,-31 8-1737 0 0,5 8-1032 0 0,0 1-6526 0 0,4-4-2093 0 0</inkml:trace>
</inkml:ink>
</file>

<file path=ppt/ink/ink9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3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 4017 0 0,'0'0'1999'0'0,"0"0"-103"0"0,0 0-10 0 0,0 0 84 0 0,0 0 18 0 0,0 0-146 0 0,0 0-335 0 0,0 0-380 0 0,0 0-314 0 0,0 0-224 0 0,0 0-120 0 0,3-5 335 0 0,-2 43 603 0 0,6 183 248 0 0,0-34-1644 0 0,-6-136-1957 0 0,-1-39-3781 0 0,-1-1-5259 0 0,1-11 5665 0 0</inkml:trace>
  <inkml:trace contextRef="#ctx0" brushRef="#br0" timeOffset="243.02">1 517 0 0 0,'0'0'1919'0'0,"0"0"-52"0"0,0 0 99 0 0,0 0 241 0 0,0 0 180 0 0,0 0-73 0 0,0 0-248 0 0,0 0-290 0 0,0 0-327 0 0,0 0-243 0 0,0 0-192 0 0,0 0-186 0 0,0 0-144 0 0,30 3-142 0 0,100 5-122 0 0,-25-23 174 0 0,-75 5-475 0 0,129-23-285 0 0,-91 29-3758 0 0,-52 14-9015 0 0,-12-5 6610 0 0</inkml:trace>
  <inkml:trace contextRef="#ctx0" brushRef="#br0" timeOffset="666.502">78 786 5377 0 0,'0'0'1910'0'0,"0"0"-190"0"0,0 0 18 0 0,0 0 44 0 0,0 0-149 0 0,0 0-271 0 0,0 0-248 0 0,0 0-202 0 0,0 0-187 0 0,33-14-158 0 0,100-43-123 0 0,-58 37 354 0 0,-74 20-782 0 0,0 0 0 0 0,1 0 0 0 0,-1 0 0 0 0,1 0 0 0 0,-1 0-1 0 0,0 0 1 0 0,1 1 0 0 0,-1-1 0 0 0,0 1 0 0 0,1-1 0 0 0,-1 1 0 0 0,0-1 0 0 0,0 1 0 0 0,0 0 0 0 0,1-1 0 0 0,-1 1 0 0 0,0 0 0 0 0,0 0 0 0 0,0 0 0 0 0,0 0 0 0 0,0 0 0 0 0,0 0 0 0 0,0 0 0 0 0,-1 0 0 0 0,1 0 0 0 0,0 1 0 0 0,-1-1 0 0 0,1 0 0 0 0,-1 0 0 0 0,1 1 0 0 0,-1-1 0 0 0,1 0 0 0 0,-1 1 0 0 0,0-1 0 0 0,0 1 0 0 0,0-1 0 0 0,0 0 0 0 0,0 1 0 0 0,0-1 0 0 0,0 0 0 0 0,0 1 0 0 0,0-1 0 0 0,-1 1 0 0 0,1-1 0 0 0,-1 0 0 0 0,1 1 0 0 0,-1-1 0 0 0,1 0 0 0 0,-1 0 0 0 0,0 0 0 0 0,0 2-17 0 0,-1 5 43 0 0,-1 0-1 0 0,0 0 1 0 0,0 0-1 0 0,-1-1 1 0 0,1 1-1 0 0,-2-1 1 0 0,1 0-1 0 0,-1 0 1 0 0,0 0-1 0 0,-1-1 1 0 0,0 1-42 0 0,-14 19 49 0 0,-93 125 84 0 0,72-92 161 0 0,41-57-263 0 0,0 1 1 0 0,0-1 0 0 0,1 1 0 0 0,-1-1 0 0 0,1 1 0 0 0,0-1 0 0 0,0 1-1 0 0,0-1 1 0 0,0 0 0 0 0,0 0 0 0 0,0 1 0 0 0,1-1 0 0 0,-1 0-1 0 0,1 0 1 0 0,-1 0 0 0 0,1 0 0 0 0,0 0 0 0 0,0-1 0 0 0,0 1-1 0 0,0-1 1 0 0,0 1 0 0 0,0-1 0 0 0,0 0 0 0 0,1 1 0 0 0,-1-1-1 0 0,0 0 1 0 0,1-1 0 0 0,-1 1 0 0 0,0 0 0 0 0,1-1 0 0 0,-1 1-1 0 0,1-1 1 0 0,0 0 0 0 0,-1 0 0 0 0,1 0 0 0 0,-1 0 0 0 0,1 0-1 0 0,-1 0 1 0 0,2-1-32 0 0,87-18-451 0 0,-38-14-3189 0 0,-33 19 181 0 0,-6 3-2354 0 0,1 0-3894 0 0</inkml:trace>
  <inkml:trace contextRef="#ctx0" brushRef="#br0" timeOffset="1340.966">635 1007 4185 0 0,'0'0'3077'0'0,"0"0"-1541"0"0,0 0-401 0 0,0 0 286 0 0,0 0 361 0 0,0 0 71 0 0,0 0-266 0 0,0 0-358 0 0,0 0-347 0 0,0 0-225 0 0,0 0-83 0 0,0 0-1 0 0,0 0 30 0 0,18-27 14 0 0,54-88-2 0 0,43-53 1081 0 0,19-19-1207 0 0,5-3-315 0 0,-119 167-279 0 0,-19 23 45 0 0,-1 45-2 0 0,-3 1 1 0 0,-1-1-1 0 0,-2 0 0 0 0,-7 24 62 0 0,6 63-42 0 0,7-129 40 0 0,0-1 1 0 0,1 1 0 0 0,-1 0 0 0 0,1-1 0 0 0,0 1 0 0 0,0 0 0 0 0,0-1 0 0 0,0 1 0 0 0,1-1 0 0 0,-1 0 0 0 0,1 1 0 0 0,-1-1 0 0 0,1 0 0 0 0,0 0 0 0 0,0 0 0 0 0,0 0 0 0 0,0 0 0 0 0,0 0 0 0 0,0-1 0 0 0,0 1 0 0 0,1-1 0 0 0,-1 1 0 0 0,0-1 0 0 0,1 0 0 0 0,0 0 0 0 0,-1 0 0 0 0,1 0 0 0 0,-1-1-1 0 0,1 1 1 0 0,0-1 0 0 0,0 1 0 0 0,-1-1 0 0 0,1 0 0 0 0,0 0 0 0 0,0 0 0 0 0,-1-1 0 0 0,1 1 0 0 0,0 0 0 0 0,0-1 0 0 0,-1 0 0 0 0,1 0 0 0 0,-1 0 0 0 0,1 0 0 0 0,-1 0 0 0 0,1 0 0 0 0,-1-1 0 0 0,0 1 0 0 0,1-1 0 0 0,-1 0 1 0 0,124-99-5 0 0,-8-57-101 0 0,-34 26-25 0 0,-76 171 11 0 0,-33 146 418 0 0,20-132-266 0 0,-5 177-83 0 0,25-153-1013 0 0,14-54-3039 0 0,-4-20-7009 0 0,-21-3 3294 0 0</inkml:trace>
  <inkml:trace contextRef="#ctx0" brushRef="#br0" timeOffset="2105.372">1865 503 3529 0 0,'0'0'2350'0'0,"0"0"-122"0"0,0 0 49 0 0,0 0 56 0 0,0 0-95 0 0,0 0-320 0 0,0 0-460 0 0,0 0-429 0 0,0 0-322 0 0,0 0-240 0 0,0 0-139 0 0,0 0-73 0 0,0 0-101 0 0,-4 19 466 0 0,11 285 711 0 0,-7-212 684 0 0,1-125-1741 0 0,1 0 0 0 0,1 0-1 0 0,1 0 1 0 0,3 1 0 0 0,2-6-274 0 0,24-113 193 0 0,70-113 15 0 0,-76 224-167 0 0,-27 40-43 0 0,0-1-1 0 0,1 1 1 0 0,-1 0-1 0 0,1 0 1 0 0,-1-1-1 0 0,1 1 1 0 0,-1 0-1 0 0,0 0 1 0 0,1 0-1 0 0,-1 0 1 0 0,1 0-1 0 0,-1 0 1 0 0,1 0-1 0 0,-1 0 1 0 0,1 0-1 0 0,-1 0 1 0 0,1 0-1 0 0,-1 0 1 0 0,1 0-1 0 0,-1 0 1 0 0,1 0-1 0 0,-1 0 1 0 0,1 0-1 0 0,-1 0 1 0 0,0 1-1 0 0,1-1 1 0 0,-1 0-1 0 0,1 0 1 0 0,-1 1-1 0 0,0-1 1 0 0,1 0-1 0 0,-1 1 1 0 0,1-1-1 0 0,-1 0 1 0 0,0 1-1 0 0,0-1 1 0 0,1 0-1 0 0,-1 1 1 0 0,0-1-1 0 0,0 1 1 0 0,1-1-1 0 0,-1 1 1 0 0,0-1-1 0 0,0 1 1 0 0,0-1-1 0 0,0 0 1 0 0,0 1-1 0 0,1-1 1 0 0,-1 1-1 0 0,0-1 1 0 0,0 1-1 0 0,0-1 1 0 0,0 1-1 0 0,-1-1 1 0 0,1 1-1 0 0,0-1 1 0 0,0 1-1 0 0,0-1 1 0 0,0 1-1 0 0,0-1 1 0 0,-1 1-1 0 0,1-1 4 0 0,1 4 24 0 0,5 19-17 0 0,-1 0 1 0 0,-1-1-1 0 0,-1 1 0 0 0,-2 1 1 0 0,0-1-1 0 0,-1 0 0 0 0,-3 15-8 0 0,2 22-62 0 0,13-18-3465 0 0,1-39-2509 0 0,5-2-5056 0 0,-17-1 4832 0 0</inkml:trace>
  <inkml:trace contextRef="#ctx0" brushRef="#br0" timeOffset="3616.175">2326 208 0 0 0,'0'0'1339'0'0,"0"0"164"0"0,0 0-1 0 0,0 0-87 0 0,0 0-74 0 0,0 0-73 0 0,0 1 750 0 0,-1 1 13823 0 0,1-1-13840 0 0,0-1-3933 0 0,1 0 2003 0 0,-1 0-4 0 0,0 0-38 0 0,21-1 246 0 0,49-13-97 0 0,1 14-151 0 0,-70 2-30 0 0,1 0 0 0 0,-1 1 0 0 0,1-1 0 0 0,-1 0-1 0 0,0 1 1 0 0,0-1 0 0 0,0 1 0 0 0,-1-1 0 0 0,1 1 0 0 0,0-1 0 0 0,-1 1 0 0 0,0 0-1 0 0,1-1 1 0 0,-1 1 0 0 0,0 0 0 0 0,-1-1 0 0 0,1 1 0 0 0,0-1 0 0 0,-1 1-1 0 0,1 0 1 0 0,-1-1 0 0 0,0 1 0 0 0,-1 1 3 0 0,-67 96 117 0 0,35-57-107 0 0,23-28-14 0 0,9-14 3 0 0,0 1 1 0 0,1-1-1 0 0,0 0 1 0 0,-1 1-1 0 0,1-1 1 0 0,0 1-1 0 0,0-1 1 0 0,0 1 0 0 0,0 0-1 0 0,0 0 1 0 0,0-1-1 0 0,0 1 1 0 0,0 0-1 0 0,1 0 1 0 0,-1 0-1 0 0,1 0 1 0 0,-1 0-1 0 0,1 0 1 0 0,0 0-1 0 0,0 0 1 0 0,0 0 0 0 0,0 0-1 0 0,0 0 1 0 0,0 0-1 0 0,1 0 1 0 0,0 1 0 0 0,56 8 456 0 0,-47-11-335 0 0,7-1-17 0 0,-1 0 0 0 0,1-1 0 0 0,-1 0 0 0 0,0-2 0 0 0,0 0 0 0 0,0-1 0 0 0,0 0 0 0 0,-1-1 0 0 0,1-1-104 0 0,10 0-335 0 0,-16 7-2842 0 0,-9 7-8492 0 0,-1-7-141 0 0</inkml:trace>
</inkml:ink>
</file>

<file path=ppt/ink/ink9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45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1 677 6081 0 0,'0'0'3344'0'0,"0"0"-2256"0"0,0 0-731 0 0,0 0-21 0 0,0 0 335 0 0,0 0 388 0 0,0 0 155 0 0,0 0-35 0 0,0 0-191 0 0,33-16-240 0 0,104-48-129 0 0,-106 49-175 0 0,0-1 0 0 0,-1-1 0 0 0,-1-2 0 0 0,-1-1 0 0 0,0-1 0 0 0,16-18-444 0 0,5-3 526 0 0,29-28-20 0 0,-3-3 0 0 0,-4-3-1 0 0,17-29-505 0 0,-17 21 377 0 0,-49 95-155 0 0,-3 59 277 0 0,-15-44-422 0 0,-2 0 0 0 0,-1 1 0 0 0,-1-1 0 0 0,-2 0 0 0 0,0 1 0 0 0,-2-1 0 0 0,-1 0 0 0 0,0-1 0 0 0,-2 1 0 0 0,-2-1 0 0 0,0 0 0 0 0,-1-1 0 0 0,-10 16-77 0 0,16-29 19 0 0,-8 15 10 0 0,0-1 1 0 0,-1 0-1 0 0,-2-1 0 0 0,0-1 0 0 0,-2-1 0 0 0,0 0 1 0 0,-2-1-1 0 0,0-1 0 0 0,-1 0 0 0 0,-10 5-29 0 0,11-9-6 0 0,10-6-7 0 0,0-1-1 0 0,-1-1 1 0 0,0 0 0 0 0,-1 0 0 0 0,0-1 0 0 0,0 0 0 0 0,0-1 0 0 0,-1 0 0 0 0,0-1 0 0 0,0 0 0 0 0,-1-1 0 0 0,1 0 0 0 0,-1-1 0 0 0,0 0 0 0 0,-6-1 13 0 0,16-4-163 0 0,0 0 0 0 0,1 0 1 0 0,-1-1-1 0 0,1 1 0 0 0,-1-1 1 0 0,1 0-1 0 0,0 0 0 0 0,0 0 1 0 0,0 0-1 0 0,1 0 0 0 0,-1 0 1 0 0,1 0-1 0 0,-1-1 0 0 0,1 1 1 0 0,0-1-1 0 0,0 1 0 0 0,1-1 1 0 0,-1 1-1 0 0,1-1 0 0 0,0 1 1 0 0,0-1-1 0 0,0 1 0 0 0,0-1 1 0 0,0 1-1 0 0,1-1 1 0 0,0 1-1 0 0,-1-1 0 0 0,1 1 1 0 0,1-1-1 0 0,-1 0 163 0 0,33-69-7517 0 0,-11 32-1438 0 0,-18 26 5708 0 0</inkml:trace>
  <inkml:trace contextRef="#ctx0" brushRef="#br0" timeOffset="325.053">1337 172 5681 0 0,'0'0'2827'0'0,"0"0"-554"0"0,0 0-495 0 0,0 0-251 0 0,0 0-151 0 0,0 0-165 0 0,0 0-163 0 0,0 0-158 0 0,0 0-154 0 0,-36 33-144 0 0,-114 104-108 0 0,79-48 113 0 0,63-72-476 0 0,-32 109 484 0 0,39-121-600 0 0,1-1 0 0 0,0 1-1 0 0,0 0 1 0 0,0-1-1 0 0,0 1 1 0 0,1-1 0 0 0,0 1-1 0 0,0-1 1 0 0,0 1 0 0 0,0-1-1 0 0,1 1 1 0 0,0-1-1 0 0,0 0 1 0 0,0 0 0 0 0,0 0-1 0 0,1 0 1 0 0,-1 0 0 0 0,1-1-1 0 0,0 1 1 0 0,0-1 0 0 0,1 1-1 0 0,-1-1 1 0 0,1 0-1 0 0,-1-1 1 0 0,1 1 0 0 0,0 0-1 0 0,2 0-4 0 0,6 2 51 0 0,-1 0 0 0 0,1-1-1 0 0,1 0 1 0 0,-1-1-1 0 0,0-1 1 0 0,1 0 0 0 0,0 0-1 0 0,-1-1 1 0 0,1-1-1 0 0,0 0 1 0 0,-1-1 0 0 0,1 0-1 0 0,-1-1 1 0 0,1-1-1 0 0,-1 0 1 0 0,0 0 0 0 0,0-1-1 0 0,0-1 1 0 0,10-5-51 0 0,-12 6 109 0 0,0-1 1 0 0,0 0 0 0 0,-1 0-1 0 0,1-1 1 0 0,-1 0-1 0 0,-1-1 1 0 0,1 0 0 0 0,-1-1-1 0 0,-1 1 1 0 0,1-2-1 0 0,-1 1 1 0 0,0-1-1 0 0,-1 0 1 0 0,0 0 0 0 0,-1 0-1 0 0,0-1 1 0 0,0 0-1 0 0,-1 0 1 0 0,0-1-1 0 0,-1 1 1 0 0,0-1 0 0 0,-1 1-1 0 0,0-1 1 0 0,0-10-110 0 0,-3 14-37 0 0,0 0-1 0 0,0 0 1 0 0,-1 0 0 0 0,0 0-1 0 0,-1 0 1 0 0,0 1 0 0 0,0-1 0 0 0,0 1-1 0 0,0 0 1 0 0,-1 0 0 0 0,0 0 0 0 0,-1 0-1 0 0,1 1 1 0 0,-1-1 0 0 0,0 1 0 0 0,-1 0-1 0 0,1 1 1 0 0,-1-1 0 0 0,0 1 0 0 0,0 0-1 0 0,0 1 1 0 0,0-1 0 0 0,-1 1 0 0 0,1 1-1 0 0,-1-1 38 0 0,4 2-58 0 0,-62-16-2888 0 0,43 17-594 0 0,3 2-3630 0 0,13 1-3647 0 0</inkml:trace>
</inkml:ink>
</file>

<file path=ppt/ink/ink9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48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8 223 9266 0 0,'0'0'1711'0'0,"0"0"-83"0"0,0 0-195 0 0,0 0-65 0 0,0 0-13 0 0,0 0-113 0 0,0 0-237 0 0,0 0-302 0 0,0 0-294 0 0,0 0-171 0 0,0 0-50 0 0,0 10 32 0 0,0 555 1333 0 0,-7-452-1471 0 0,7-112-42 0 0,0-1 77 0 0,0 0 145 0 0,0 0 171 0 0,0-8 746 0 0,25-81 44 0 0,133-351-382 0 0,-144 398-821 0 0,-3 7 0 0 0,0 0 1 0 0,3 1-1 0 0,1 1 1 0 0,1 0 0 0 0,1 1-1 0 0,18-22-20 0 0,7 13 35 0 0,-41 41-35 0 0,1 0 1 0 0,-1 1-1 0 0,1-1 1 0 0,-1 0-1 0 0,1 1 0 0 0,-1-1 1 0 0,1 1-1 0 0,-1 0 1 0 0,1 0-1 0 0,-1-1 1 0 0,0 1-1 0 0,1 0 1 0 0,-1 0-1 0 0,0 0 1 0 0,0 0-1 0 0,0 0 1 0 0,0 1-1 0 0,0-1 1 0 0,0 0-1 0 0,0 0 0 0 0,0 1 1 0 0,0-1-1 0 0,-1 1 1 0 0,1-1-1 0 0,0 1 1 0 0,-1-1-1 0 0,1 1 1 0 0,-1-1-1 0 0,0 1 1 0 0,1-1-1 0 0,-1 1 1 0 0,0-1-1 0 0,0 1 1 0 0,0 1-1 0 0,4 9-10 0 0,39 123 86 0 0,-9-71-66 0 0,-31-62-85 0 0,0 0 0 0 0,1 0 0 0 0,-1 0 1 0 0,1-1-1 0 0,-1 1 0 0 0,1-1 0 0 0,0 0 0 0 0,-1 0 1 0 0,1 0-1 0 0,0 0 0 0 0,0-1 0 0 0,0 0 1 0 0,0 0-1 0 0,0 0 0 0 0,0 0 0 0 0,0 0 0 0 0,0-1 1 0 0,-1 0-1 0 0,1 1 0 0 0,0-1 0 0 0,0-1 0 0 0,0 1 75 0 0,54-23-7675 0 0,-34 12-444 0 0,-15 8-1207 0 0</inkml:trace>
  <inkml:trace contextRef="#ctx0" brushRef="#br0" timeOffset="714.025">720 470 11098 0 0,'0'0'2238'0'0,"0"0"-488"0"0,0 0-226 0 0,0 0-26 0 0,0 0-130 0 0,0 0-229 0 0,0 0-269 0 0,0 0-276 0 0,0 0-222 0 0,0 0-123 0 0,0 0 40 0 0,0 0 62 0 0,0 0 78 0 0,9 0 46 0 0,51-7 273 0 0,126-34 836 0 0,34 16-1108 0 0,-98 24-420 0 0,-121 1-40 0 0,-1 0 3 0 0,0 0 20 0 0,0 0 57 0 0,-22-7 251 0 0,-2-7-329 0 0,1 0 0 0 0,1-1 1 0 0,0-2-1 0 0,0 0 1 0 0,2-1-1 0 0,-6-8-18 0 0,-64-36 47 0 0,88 61-48 0 0,0 1 1 0 0,1-1-1 0 0,-1 1 0 0 0,0-1 0 0 0,0 1 1 0 0,1 0-1 0 0,-1 0 0 0 0,0 0 0 0 0,0 0 1 0 0,1 0-1 0 0,-1 0 0 0 0,0 0 1 0 0,0 1-1 0 0,1-1 0 0 0,-1 1 0 0 0,0-1 1 0 0,1 1-1 0 0,-1 0 0 0 0,0-1 1 0 0,1 1-1 0 0,-1 0 0 0 0,1 0 0 0 0,0 0 1 0 0,-1 0-1 0 0,1 0 0 0 0,0 1 1 0 0,-1-1-1 0 0,1 0 0 0 0,0 1 0 0 0,0-1 1 0 0,0 0-1 0 0,0 1 0 0 0,0 0 1 0 0,1-1-1 0 0,-1 1 0 0 0,0 0 1 0 0,-24 62-14 0 0,-8 115-58 0 0,25 57-143 0 0,8-235 214 0 0,-1-1 0 0 0,1 1-1 0 0,0-1 1 0 0,-1 1 0 0 0,1 0-1 0 0,0-1 1 0 0,-1 1 0 0 0,1 0-1 0 0,0-1 1 0 0,0 1 0 0 0,0 0-1 0 0,0 0 1 0 0,0-1 0 0 0,0 1-1 0 0,0 0 1 0 0,0-1 0 0 0,0 1 0 0 0,0 0-1 0 0,0 0 1 0 0,0-1 0 0 0,0 1-1 0 0,1 0 1 0 0,-1-1 0 0 0,0 1-1 0 0,0 0 1 0 0,1-1 0 0 0,-1 1-1 0 0,0-1 1 0 0,1 1 0 0 0,-1 0-1 0 0,1-1 1 0 0,-1 1 0 0 0,1-1-1 0 0,-1 1 1 0 0,1-1 0 0 0,-1 1-1 0 0,1-1 1 0 0,0 0 0 0 0,-1 1 0 0 0,1-1-1 0 0,0 0 1 0 0,-1 1 0 0 0,1-1-1 0 0,0 0 1 0 0,-1 0 0 0 0,1 0-1 0 0,0 1 1 0 0,-1-1 0 0 0,1 0-1 0 0,0 0 1 0 0,0 0 0 0 0,-1 0-1 0 0,1 0 1 0 0,0-1 0 0 0,-1 1-1 0 0,1 0 1 0 0,0 0 0 0 0,-1 0 0 0 0,1 0-1 0 0,0-1 2 0 0,34-32 64 0 0,-29 26-25 0 0,79-88 68 0 0,-19 14-114 0 0,23-35-952 0 0,-22 48-7126 0 0,-55 58 684 0 0,-1 5-3733 0 0</inkml:trace>
  <inkml:trace contextRef="#ctx0" brushRef="#br0" timeOffset="1459.657">1665 256 632 0 0,'0'0'2666'0'0,"0"0"-511"0"0,0 0-118 0 0,0 0 122 0 0,0 0 111 0 0,0 0-190 0 0,0 0-416 0 0,0 0-446 0 0,0 0-389 0 0,0 0-268 0 0,0 0-144 0 0,0 0-57 0 0,0 0 47 0 0,-4 11 60 0 0,-28 70 534 0 0,-6 12 106 0 0,-95 174-79 0 0,97-167-852 0 0,47-115 510 0 0,60-81 439 0 0,29-44-372 0 0,42-145-112 0 0,-117 219-446 0 0,-50 154-349 0 0,-25 102 197 0 0,46-50-187 0 0,5-135 137 0 0,0 0 0 0 0,0-1 1 0 0,1 1-1 0 0,-1 0 0 0 0,1-1 0 0 0,0 0 0 0 0,1 1 1 0 0,-1-1-1 0 0,1 0 0 0 0,-1 0 0 0 0,1-1 1 0 0,0 1-1 0 0,1 0 0 0 0,-1-1 0 0 0,1 0 0 0 0,-1 0 1 0 0,1 0-1 0 0,0 0 0 0 0,0-1 0 0 0,1 1 0 0 0,-1-1 1 0 0,0 0-1 0 0,1 0 0 0 0,-1-1 0 0 0,1 1 0 0 0,-1-1 1 0 0,1 0-1 0 0,0 0 0 0 0,0-1 0 0 0,-1 1 1 0 0,1-1-1 0 0,0 0 0 0 0,3-1 7 0 0,3 1 42 0 0,0-1 0 0 0,0-1 0 0 0,0 0 1 0 0,-1 0-1 0 0,1-1 0 0 0,-1 0 0 0 0,1-1 0 0 0,-1-1 0 0 0,0 1 0 0 0,-1-2 1 0 0,1 1-1 0 0,-1-1 0 0 0,0 0 0 0 0,0-1 0 0 0,-1 0 0 0 0,0-1 0 0 0,0 0 1 0 0,-1 0-1 0 0,0 0 0 0 0,0-1 0 0 0,-1 0-42 0 0,7-10 112 0 0,-1 0-1 0 0,-2-1 1 0 0,0 0-1 0 0,0 0 0 0 0,-2-1 1 0 0,-1 0-1 0 0,0-1 1 0 0,-2 0-1 0 0,3-19-111 0 0,2-47 203 0 0,-10 70-5093 0 0,1-2-5262 0 0,-1 20-1532 0 0</inkml:trace>
  <inkml:trace contextRef="#ctx0" brushRef="#br0" timeOffset="4909.059">2330 186 4217 0 0,'0'0'1874'0'0,"0"0"-209"0"0,0 0 26 0 0,0 0 162 0 0,0 0-16 0 0,0 0-302 0 0,0 0-421 0 0,0 0-382 0 0,0 0-274 0 0,0 0-168 0 0,0 0-71 0 0,6-5 251 0 0,0 37 844 0 0,23 306 814 0 0,-29-184-1360 0 0,6-159 2136 0 0,0-53-2003 0 0,20-31-650 0 0,-7 22-154 0 0,2 1-1 0 0,4 0 1 0 0,7-10-97 0 0,2 7 42 0 0,67-111 171 0 0,-101 178-207 0 0,1 0-1 0 0,0 0 1 0 0,0 1 0 0 0,0-1 0 0 0,0 0 0 0 0,1 1-1 0 0,-1-1 1 0 0,0 1 0 0 0,1 0 0 0 0,-1-1 0 0 0,1 1-1 0 0,-1 0 1 0 0,1 0 0 0 0,-1 0 0 0 0,1 0 0 0 0,0 0-1 0 0,0 0 1 0 0,-1 1 0 0 0,1-1 0 0 0,0 0 0 0 0,0 1-1 0 0,0 0 1 0 0,0-1 0 0 0,0 1 0 0 0,0 0 0 0 0,0 0-1 0 0,0 0 1 0 0,-1 0 0 0 0,1 0 0 0 0,0 1 0 0 0,0-1-1 0 0,0 0 1 0 0,0 1 0 0 0,0 0 0 0 0,0-1 0 0 0,-1 1-1 0 0,1 0 1 0 0,0 0 0 0 0,0 0 0 0 0,-1 0 0 0 0,1 0 0 0 0,-1 0-1 0 0,1 1 1 0 0,-1-1 0 0 0,0 0 0 0 0,1 1 0 0 0,-1-1-1 0 0,0 1 1 0 0,0-1 0 0 0,0 1 0 0 0,0 0-6 0 0,7 13 9 0 0,-1 0 0 0 0,0 0-1 0 0,-1 1 1 0 0,-1 0 0 0 0,-1 0 0 0 0,0 0 0 0 0,-1 1 0 0 0,0-1 0 0 0,-1 11-9 0 0,14 15 555 0 0,-1-27-4095 0 0,-5-14-1856 0 0,0-8-3436 0 0,-6 3-1097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4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0,'166'1,"-164"-1,0 0,-1-1,1 1,0 0,0 1,-1-1,1 0,0 0,0 1,-1-1,1 1,0-1,-1 1,1 0,0 0,-1 0,1 0,-1 0,1 0,-1 0,0 0,0 0,1 1,-1-1,0 1,0-1,0 1,0-1,-1 1,1-1,0 1,-1 0,1-1,-1 1,1 0,-1 0,0-1,0 1,0 0,0 0,0 0,0-1,0 1,0 0,-1 0,1-1,-1 1,0 0,1-1,-1 1,0 0,0-1,0 1,-60 70,53-66,1 1,-1 0,2 0,-1 1,1 0,0 0,1 0,0 1,0 0,1 0,0 0,-3 8,7-14,0-1,-1 0,1 0,0 0,0 1,0-1,0 0,0 0,1 0,-1 0,1 1,0-1,-1 0,1 0,0 0,0 0,0 0,0 0,1-1,-1 1,0 0,1-1,-1 1,1 0,0-1,-1 0,1 1,0-1,0 0,0 0,0 0,0 0,0-1,0 1,0 0,0-1,1 1,-1-1,0 0,0 0,0 0,2 0,96-9,-71 2,-3 1</inkml:trace>
</inkml:ink>
</file>

<file path=ppt/ink/ink9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1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70 424 6161 0 0,'0'0'1475'0'0,"0"0"-173"0"0,0 0 32 0 0,0 0 226 0 0,0 0 187 0 0,0 0-33 0 0,0 0-217 0 0,0 0-304 0 0,0 0-301 0 0,0 0-212 0 0,0 0-147 0 0,-11 0 2848 0 0,-4 52-2238 0 0,-8 6-590 0 0,5 72 104 0 0,18-106-598 0 0,-1-10-37 0 0,0 0-1 0 0,1 0 1 0 0,0 1-1 0 0,1-1 1 0 0,1 0 0 0 0,0-1-1 0 0,1 1 1 0 0,1 0-1 0 0,0-1 1 0 0,0 1-1 0 0,2-1 1 0 0,-1 0 0 0 0,6 7-22 0 0,-9-16 21 0 0,0 0 0 0 0,1 0 0 0 0,0 0 0 0 0,0-1 1 0 0,0 1-1 0 0,0 0 0 0 0,0-1 0 0 0,1 0 1 0 0,-1 0-1 0 0,1 0 0 0 0,0 0 0 0 0,0-1 0 0 0,0 1 1 0 0,0-1-1 0 0,1 0 0 0 0,-1 0 0 0 0,1-1 1 0 0,-1 1-1 0 0,1-1 0 0 0,-1 0 0 0 0,1 0 0 0 0,0-1 1 0 0,2 1-22 0 0,3-1 76 0 0,0 0 1 0 0,0 0-1 0 0,-1-1 1 0 0,1 0-1 0 0,0-1 1 0 0,0 0 0 0 0,0 0-1 0 0,-1-1 1 0 0,1-1-1 0 0,8-3-76 0 0,-3 0 74 0 0,-1-1 0 0 0,0 0 0 0 0,0-1 1 0 0,0-1-1 0 0,-1 0 0 0 0,-1 0 0 0 0,0-2 0 0 0,0 1 0 0 0,1-4-74 0 0,46-63 289 0 0,5-47-102 0 0,-57 106-177 0 0,0 0 0 0 0,2 0 0 0 0,0 1 0 0 0,1 0 0 0 0,0 1 0 0 0,1 0-1 0 0,10-10-9 0 0,9-6-5 0 0,-23 28 1 0 0,-6 4 1 0 0,-1 0-1 0 0,1 0 1 0 0,-1 0 0 0 0,1 0 0 0 0,-1 1 0 0 0,1-1 0 0 0,-1 0 0 0 0,1 0 0 0 0,0 1 0 0 0,0-1 0 0 0,-1 0 0 0 0,1 1 0 0 0,0-1 0 0 0,0 0-1 0 0,0 1 1 0 0,0 0 0 0 0,-1-1 0 0 0,1 1 0 0 0,0-1 0 0 0,0 1 0 0 0,0 0 0 0 0,0 0 0 0 0,0-1 0 0 0,0 1 0 0 0,0 0 0 0 0,0 0 0 0 0,0 0-1 0 0,0 0 1 0 0,0 0 0 0 0,0 0 0 0 0,0 1 0 0 0,0-1 0 0 0,0 0 0 0 0,0 0 0 0 0,0 1 0 0 0,0-1 0 0 0,0 1 0 0 0,0-1 0 0 0,-1 0 0 0 0,1 1-1 0 0,0 0 1 0 0,0-1 0 0 0,0 1 0 0 0,-1 0 0 0 0,1-1 0 0 0,0 1 0 0 0,-1 0 0 0 0,1 0 0 0 0,0-1 0 0 0,-1 1 0 0 0,1 1 3 0 0,25 96-38 0 0,-40 43 121 0 0,-19-30-10 0 0,-27 28-35 0 0,45-104-88 0 0,11-23 12 0 0,10-22 12 0 0,47-54 66 0 0,126-166-22 0 0,-93 131-13 0 0,-41 69-78 0 0,-44 30 43 0 0,-1 20-27 0 0,-1 2 52 0 0,0-1-1 0 0,-2 1 0 0 0,-1-1 1 0 0,0 0-1 0 0,-2 0 1 0 0,-6 18 5 0 0,2 79 16 0 0,12-117-21 0 0,0 1 0 0 0,0-1 1 0 0,0 0-1 0 0,0 0 1 0 0,0 0-1 0 0,0 0 0 0 0,0 0 1 0 0,1 0-1 0 0,-1 0 0 0 0,0-1 1 0 0,1 1-1 0 0,-1-1 0 0 0,0 1 1 0 0,1-1-1 0 0,-1 0 1 0 0,0 0-1 0 0,1 0 0 0 0,-1-1 1 0 0,0 1-1 0 0,1 0 0 0 0,1-1 5 0 0,60-36-50 0 0,26-48 110 0 0,39-54-119 0 0,-101 128 2 0 0,-27 26-2 0 0,-1 204 194 0 0,32-151-193 0 0,-7-52-624 0 0,-1-24-6376 0 0,-18-3-4439 0 0,-5 6 2531 0 0</inkml:trace>
  <inkml:trace contextRef="#ctx0" brushRef="#br0" timeOffset="358.854">206 59 7202 0 0,'0'0'4978'0'0,"0"0"-2612"0"0,0 0-635 0 0,0 0-45 0 0,0 0-143 0 0,0 0-213 0 0,0 0-261 0 0,0 0-228 0 0,0 0-207 0 0,0 0-200 0 0,0 0-172 0 0,0 0-109 0 0,0 0-57 0 0,-4 0-49 0 0,0-1 14 0 0,-6-1-302 0 0,24 2-934 0 0,12 2-3938 0 0,-14 0-2587 0 0,-5 1-2504 0 0</inkml:trace>
  <inkml:trace contextRef="#ctx0" brushRef="#br0" timeOffset="2488.553">1591 626 5001 0 0,'0'0'3737'0'0,"0"0"-1938"0"0,0 0-521 0 0,0 0 114 0 0,0 0 124 0 0,0 0 67 0 0,0 0-101 0 0,0 0-271 0 0,0 0-342 0 0,0 0-275 0 0,0 0-136 0 0,0 0 15 0 0,0 0 83 0 0,2 18 9 0 0,21 135 809 0 0,-5-44-529 0 0,-9-60-634 0 0,-3 1-1 0 0,-2 0 1 0 0,-2 0 0 0 0,-3 26-211 0 0,0-24 73 0 0,2-45-56 0 0,-1 1 0 0 0,0 0-1 0 0,0-1 1 0 0,0 1-1 0 0,-1-1 1 0 0,-1 1-1 0 0,1 0 1 0 0,-1-1-1 0 0,-1 0 1 0 0,1 0-1 0 0,-1 1 1 0 0,0-1-1 0 0,-1-1 1 0 0,0 1 0 0 0,-1 0-17 0 0,0 1 7 0 0,5-8 6 0 0,0-1-1 0 0,0 1 1 0 0,0 0 0 0 0,-1-1 0 0 0,1 1 0 0 0,0 0-1 0 0,0-1 1 0 0,-1 1 0 0 0,1 0 0 0 0,0 0 0 0 0,0-1 0 0 0,-1 1-1 0 0,1 0 1 0 0,0 0 0 0 0,-1-1 0 0 0,1 1 0 0 0,0 0-1 0 0,-1 0 1 0 0,1 0 0 0 0,0 0 0 0 0,-1-1 0 0 0,1 1 0 0 0,0 0-1 0 0,-1 0 1 0 0,1 0 0 0 0,-1 0 0 0 0,1 0 0 0 0,0 0-1 0 0,-1 0 1 0 0,1 0 0 0 0,0 0 0 0 0,-1 0 0 0 0,1 0 0 0 0,-1 0-1 0 0,1 0 1 0 0,0 1 0 0 0,-1-1 0 0 0,1 0 0 0 0,0 0-1 0 0,-1 0 1 0 0,1 0 0 0 0,0 1 0 0 0,-1-1 0 0 0,1 0 0 0 0,0 0-1 0 0,-1 1 1 0 0,1-1 0 0 0,0 0 0 0 0,0 0 0 0 0,-1 1-1 0 0,1-1 1 0 0,0 0 0 0 0,0 1 0 0 0,0-1 0 0 0,-1 1-13 0 0,1-137 133 0 0,16 77-126 0 0,2 1 0 0 0,3 1 1 0 0,2 1-1 0 0,2 2 0 0 0,32-51-7 0 0,-33 61 15 0 0,1 2 0 0 0,2 0 0 0 0,2 2 0 0 0,2 1 0 0 0,19-18-15 0 0,-45 52 6 0 0,1-1 0 0 0,-1 1 1 0 0,1 0-1 0 0,0 0 1 0 0,1 0-1 0 0,-1 1 0 0 0,1 0 1 0 0,0 0-1 0 0,0 1 0 0 0,0 0 1 0 0,0 0-1 0 0,0 1 0 0 0,2-1-6 0 0,-5 6 11 0 0,-1-1-1 0 0,0 1 1 0 0,0 0-1 0 0,0-1 0 0 0,0 1 1 0 0,0 1-1 0 0,-1-1 1 0 0,0 0-1 0 0,1 1 0 0 0,-1-1 1 0 0,0 1-1 0 0,-1 0 1 0 0,1-1-1 0 0,-1 1 0 0 0,1 0 1 0 0,-1 0-1 0 0,0 0 1 0 0,-1 0-1 0 0,1 0 0 0 0,-1 1 1 0 0,0-1-1 0 0,0 0 1 0 0,0 0-1 0 0,0 0 0 0 0,-1 4-10 0 0,1-5 11 0 0,0 17 22 0 0,0-1 0 0 0,-1 0 0 0 0,-2 0 0 0 0,0 0 0 0 0,0 0 0 0 0,-2 0-1 0 0,-1 0 1 0 0,0-1 0 0 0,-1 0 0 0 0,-1 0 0 0 0,0-1 0 0 0,-2 0 0 0 0,0-1 0 0 0,-1 0 0 0 0,-10 13-33 0 0,-41 41 80 0 0,49-58-96 0 0,9-7-7 0 0,-1 1 1 0 0,1-1 0 0 0,-1 0 0 0 0,0-1 0 0 0,-1 1 0 0 0,1-1 0 0 0,-1 0 0 0 0,0 0 0 0 0,0-1 0 0 0,0 0 0 0 0,0 0 0 0 0,-1 0 0 0 0,1-1 0 0 0,-1 0 0 0 0,0 0 0 0 0,0-1 0 0 0,1 1 0 0 0,-1-2 0 0 0,0 1 0 0 0,0-1 0 0 0,0 0 22 0 0,4-2-46 0 0,1 0 0 0 0,0 0 0 0 0,0-1 0 0 0,0 1 0 0 0,0-1 0 0 0,0 1 0 0 0,0-1 0 0 0,1 0 0 0 0,0 0 0 0 0,-1 0 0 0 0,1 0 0 0 0,0 0 0 0 0,0 0 0 0 0,1 0 0 0 0,-1 0 0 0 0,1 0 0 0 0,-1 0 0 0 0,1 0 0 0 0,0 0 0 0 0,0-1 0 0 0,0 1 0 0 0,1 0 0 0 0,-1 0 0 0 0,1 0 0 0 0,0 0 0 0 0,-1 0 0 0 0,1 0 0 0 0,1 0 0 0 0,-1 0 0 0 0,0 0 0 0 0,1 1 0 0 0,0-2 46 0 0,4-10-39 0 0,1 1 1 0 0,1-1-1 0 0,0 1 1 0 0,1 1-1 0 0,0 0 1 0 0,0 0-1 0 0,2 0 1 0 0,-1 2 0 0 0,2-1-1 0 0,-1 1 1 0 0,13-7 38 0 0,-21 15 0 0 0,1 1 1 0 0,0 0 0 0 0,0 0-1 0 0,0 0 1 0 0,0 1-1 0 0,0-1 1 0 0,0 1 0 0 0,0 0-1 0 0,0 0 1 0 0,0 0 0 0 0,0 1-1 0 0,0-1 1 0 0,0 1-1 0 0,0 0 1 0 0,0 0 0 0 0,0 1-1 0 0,0-1 1 0 0,-1 1-1 0 0,1 0 1 0 0,-1 0 0 0 0,1 0-1 0 0,-1 0 1 0 0,0 0 0 0 0,1 1-1 0 0,-1 0 1 0 0,0-1-1 0 0,-1 1 1 0 0,1 0 0 0 0,-1 1-1 0 0,1 0 0 0 0,54 35 38 0 0,-41-34 4 0 0,-1-1-1 0 0,1-1 1 0 0,0 0 0 0 0,0-1-1 0 0,1 0 1 0 0,-1-1 0 0 0,0-1 0 0 0,0-1-1 0 0,1-1 1 0 0,-1 0 0 0 0,0 0 0 0 0,0-2-1 0 0,-1 0 1 0 0,1-1 0 0 0,-1-1 0 0 0,0 0-1 0 0,1-1-41 0 0,13-7 91 0 0,-2-1-1 0 0,0-1 1 0 0,-1-1-1 0 0,0-1 0 0 0,-1-2 1 0 0,-2 0-1 0 0,0-2 1 0 0,-1 0-1 0 0,-1-2 0 0 0,6-9-90 0 0,-1-4 79 0 0,-1-1-1 0 0,-2-1 1 0 0,-2-2-1 0 0,-1 0 1 0 0,-2 0-1 0 0,-3-2 1 0 0,4-15-79 0 0,-16 47-6 0 0,-1-1-1 0 0,0 0 1 0 0,0 0-1 0 0,-1 0 1 0 0,0 0-1 0 0,-2 0 1 0 0,1 0 0 0 0,-1 0-1 0 0,-1 0 1 0 0,-2-9 6 0 0,4 20-9 0 0,-1-1 0 0 0,1 0 1 0 0,-1 0-1 0 0,1 0 0 0 0,-1 1 0 0 0,0-1 1 0 0,0 0-1 0 0,0 1 0 0 0,0-1 1 0 0,0 1-1 0 0,-1-1 0 0 0,1 1 0 0 0,0-1 1 0 0,-1 1-1 0 0,1 0 0 0 0,-1 0 0 0 0,1 0 1 0 0,-1 0-1 0 0,1 0 0 0 0,-1 0 1 0 0,0 0-1 0 0,1 0 0 0 0,-1 0 0 0 0,0 1 1 0 0,0-1-1 0 0,0 1 0 0 0,0 0 0 0 0,0-1 1 0 0,1 1-1 0 0,-1 0 0 0 0,0 0 0 0 0,0 0 1 0 0,0 0-1 0 0,0 1 0 0 0,0-1 1 0 0,0 0-1 0 0,0 1 0 0 0,1-1 0 0 0,-3 2 9 0 0,-62 42-570 0 0,-7 58 287 0 0,-45 169 38 0 0,89-110 248 0 0,28-154-7 0 0,1 0 1 0 0,-1 0 0 0 0,1 0 0 0 0,1 0-1 0 0,0 0 1 0 0,0 0 0 0 0,0 0 0 0 0,0 0-1 0 0,1-1 1 0 0,1 1 0 0 0,-1-1 0 0 0,1 1-1 0 0,0-1 1 0 0,0 0 0 0 0,1 0 0 0 0,-1 0-1 0 0,2 0 1 0 0,-1-1 0 0 0,0 1 0 0 0,1-1-1 0 0,0 0 1 0 0,0-1 0 0 0,5 4 3 0 0,3-2 22 0 0,0-1 0 0 0,0-1 1 0 0,0 0-1 0 0,1 0 0 0 0,-1-1 0 0 0,1-1 0 0 0,0 0 1 0 0,0-1-1 0 0,0-1 0 0 0,0 0 0 0 0,0 0 0 0 0,-1-2 1 0 0,1 0-1 0 0,0 0 0 0 0,0-1 0 0 0,-1-1 0 0 0,0 0 1 0 0,0-1-1 0 0,0-1 0 0 0,0 0 0 0 0,-1 0 0 0 0,0-1 1 0 0,1-2-23 0 0,74-42 205 0 0,-7-23 82 0 0,-72 65-262 0 0,-2 1 1 0 0,1-2-1 0 0,-1 1 1 0 0,0-1-1 0 0,-1 0 0 0 0,0 0 1 0 0,-1 0-1 0 0,0-1 1 0 0,0 1-1 0 0,-1-1 1 0 0,-1 0-1 0 0,0 0 0 0 0,0 0 1 0 0,-1-6-26 0 0,-29 50-376 0 0,-22 89-25 0 0,40-90 308 0 0,9-28 72 0 0,0 1 0 0 0,0 0-1 0 0,0-1 1 0 0,0 1 0 0 0,1 0-1 0 0,0-1 1 0 0,0 1 0 0 0,0 0-1 0 0,0 0 1 0 0,1-1 0 0 0,0 1-1 0 0,0-1 1 0 0,0 1 0 0 0,0 0-1 0 0,1-1 1 0 0,0 0 0 0 0,0 1-1 0 0,0-1 1 0 0,0 0 0 0 0,1 0-1 0 0,0 0 1 0 0,-1 0 0 0 0,1-1-1 0 0,1 1 1 0 0,-1-1 0 0 0,0 0-1 0 0,1 0 1 0 0,0 0 0 0 0,0 0-1 0 0,0-1 1 0 0,0 1 0 0 0,0-1-1 0 0,0 0 1 0 0,1 0 0 0 0,-1-1-1 0 0,1 1 1 0 0,-1-1 0 0 0,1 0-1 0 0,-1 0 1 0 0,3 0 21 0 0,15-2 37 0 0,0 0-1 0 0,0-2 1 0 0,0 0 0 0 0,0-2 0 0 0,-1 0-1 0 0,1-2 1 0 0,-2 0 0 0 0,1-1 0 0 0,-1-1 0 0 0,0-1-1 0 0,-1-1 1 0 0,7-5-37 0 0,-22 14 12 0 0,15-7 44 0 0,-1-1-1 0 0,0-1 1 0 0,0-1 0 0 0,-1-1-1 0 0,0 0 1 0 0,-1-1-1 0 0,-1 0 1 0 0,-1-2 0 0 0,0 0-1 0 0,0 0 1 0 0,-2-1-1 0 0,0-1 1 0 0,5-10-56 0 0,-16 25-7 0 0,1 0 0 0 0,-1 0 0 0 0,0 0 0 0 0,0 0 0 0 0,0 0 0 0 0,0 0 1 0 0,-1 0-1 0 0,1-1 0 0 0,-1 1 0 0 0,0 0 0 0 0,0 0 0 0 0,0-1 0 0 0,0 1 0 0 0,-1 0 0 0 0,1 0 0 0 0,-1 0 0 0 0,0-1 0 0 0,0 1 0 0 0,0 0 0 0 0,0 0 1 0 0,0 0-1 0 0,-1 0 0 0 0,1 0 0 0 0,-1 1 0 0 0,0-1 0 0 0,0 0 0 0 0,0 1 0 0 0,0-1 0 0 0,-1 1 0 0 0,1 0 0 0 0,0 0 0 0 0,-1 0 0 0 0,0 0 0 0 0,1 0 1 0 0,-1 0-1 0 0,0 1 0 0 0,0-1 0 0 0,0 1 0 0 0,0 0 0 0 0,0 0 0 0 0,0 0 0 0 0,-1 0 0 0 0,1 1 0 0 0,0-1 0 0 0,0 1 0 0 0,-1 0 0 0 0,1 0 0 0 0,0 0 1 0 0,0 0-1 0 0,-1 1 0 0 0,1-1 0 0 0,0 1 0 0 0,0 0 0 0 0,0 0 0 0 0,0 0 0 0 0,-1 0 7 0 0,-83 58-687 0 0,23 28-44 0 0,49-61 615 0 0,11-17 89 0 0,0-1-1 0 0,1 1 1 0 0,0 0-1 0 0,0 0 0 0 0,1 0 1 0 0,0 0-1 0 0,1 0 1 0 0,0 0-1 0 0,1 1 0 0 0,-1-1 1 0 0,2 0-1 0 0,-1 1 1 0 0,2 5 27 0 0,2-10-7 0 0,-1 0 1 0 0,1-1 0 0 0,0 1 0 0 0,0-1 0 0 0,0 0 0 0 0,1 0 0 0 0,-1 0 0 0 0,1-1 0 0 0,0 0 0 0 0,0 0-1 0 0,0 0 1 0 0,0-1 0 0 0,1 1 0 0 0,-1-1 0 0 0,1 0 0 0 0,-1-1 0 0 0,1 1 0 0 0,0-1 0 0 0,0 0 0 0 0,0-1-1 0 0,-1 1 1 0 0,1-1 0 0 0,0-1 0 0 0,0 1 0 0 0,0-1 0 0 0,3 0 6 0 0,10 0 98 0 0,0 0-1 0 0,0-1 1 0 0,0-1-1 0 0,0-1 1 0 0,-1 0 0 0 0,1-1-1 0 0,-1-1 1 0 0,0-1 0 0 0,7-5-98 0 0,173-105 1269 0 0,-83 47-1029 0 0,-99 61-230 0 0,0 1-1 0 0,0 1 1 0 0,0 0-1 0 0,1 1 1 0 0,0 1 0 0 0,0 1-1 0 0,6-1-9 0 0,-19 3 4 0 0,0 1 0 0 0,0 0-1 0 0,1 0 1 0 0,-1 1 0 0 0,0-1 0 0 0,0 1-1 0 0,0 0 1 0 0,0 0 0 0 0,1 0 0 0 0,-1 1 0 0 0,0-1-1 0 0,0 1 1 0 0,0 0 0 0 0,0 0 0 0 0,0 0-1 0 0,0 1 1 0 0,0 0 0 0 0,0 0 0 0 0,0 0 0 0 0,-1 0-1 0 0,1 0 1 0 0,-1 1 0 0 0,0-1 0 0 0,1 1-1 0 0,-1 0 1 0 0,0 0 0 0 0,-1 0 0 0 0,1 0 0 0 0,0 1-1 0 0,-1-1 1 0 0,0 1 0 0 0,0-1 0 0 0,0 1-1 0 0,0 0 1 0 0,-1 0 0 0 0,1 0 0 0 0,-1 0-1 0 0,0 0 1 0 0,0 0 0 0 0,-1 0 0 0 0,1 3-4 0 0,-1-4 16 0 0,1 1 0 0 0,-1-1 0 0 0,-1 1 0 0 0,1-1 1 0 0,0 1-1 0 0,-1 0 0 0 0,0-1 0 0 0,1 0 0 0 0,-1 1 0 0 0,-1-1 0 0 0,1 0 1 0 0,0 1-1 0 0,-1-1 0 0 0,0 0 0 0 0,0 0 0 0 0,0 0 0 0 0,0 0 0 0 0,0-1 1 0 0,0 1-1 0 0,-1-1 0 0 0,0 1 0 0 0,1-1 0 0 0,-1 0 0 0 0,0 0 0 0 0,0 0 1 0 0,0 0-1 0 0,0 0 0 0 0,-2 0-16 0 0,-124 64-81 0 0,67-36-46 0 0,60-30 125 0 0,1 0 1 0 0,-1 1-1 0 0,1-1 1 0 0,0 0-1 0 0,0 0 0 0 0,-1 1 1 0 0,1-1-1 0 0,0 1 1 0 0,0-1-1 0 0,-1 1 1 0 0,1 0-1 0 0,0-1 0 0 0,0 1 1 0 0,0 0-1 0 0,0 0 1 0 0,0 0-1 0 0,0 0 1 0 0,0 0-1 0 0,0 0 0 0 0,0 0 1 0 0,1 0-1 0 0,-1 0 1 0 0,0 0-1 0 0,1 0 1 0 0,-1 1-1 0 0,0-1 0 0 0,1 0 1 0 0,0 0-1 0 0,-1 1 1 0 0,1-1-1 0 0,0 0 1 0 0,0 1-1 0 0,-1-1 1 0 0,1 0-1 0 0,0 1 0 0 0,0-1 1 0 0,1 0-1 0 0,-1 1 1 0 0,0-1-1 0 0,0 0 1 0 0,1 1-1 0 0,-1-1 0 0 0,0 0 1 0 0,1 1-1 0 0,0-1 1 0 0,-1 0-1 0 0,1 0 1 0 0,0 0-1 0 0,-1 0 0 0 0,1 0 1 0 0,0 1 1 0 0,7 1 26 0 0,0-1 0 0 0,0 1 0 0 0,1-1 0 0 0,-1-1 0 0 0,0 1 1 0 0,1-1-1 0 0,-1-1 0 0 0,1 0 0 0 0,-1 0 0 0 0,1-1 0 0 0,-1 0 0 0 0,2 0-26 0 0,-2 0 23 0 0,18-3 246 0 0,0-1 0 0 0,-1-2 1 0 0,0 0-1 0 0,0-2 0 0 0,-1 0 0 0 0,13-8-269 0 0,15-5 572 0 0,-29 12-430 0 0,-1 0 0 0 0,0-1 0 0 0,-1-1 0 0 0,0-2 0 0 0,-1 0 0 0 0,3-4-142 0 0,-19 16-78 0 0,-1-1-1 0 0,1 0 1 0 0,-1-1-1 0 0,0 1 0 0 0,0 0 1 0 0,0-1-1 0 0,0 0 1 0 0,-1 0-1 0 0,1 0 1 0 0,-1 0-1 0 0,0 0 1 0 0,0 0-1 0 0,0-1 0 0 0,-1 1 1 0 0,0-1-1 0 0,0 1 1 0 0,0-1-1 0 0,0 1 1 0 0,-1-1-1 0 0,1-1 79 0 0,-35-8-5483 0 0,8 13-4842 0 0,25 1 9320 0 0,-8 0-11184 0 0</inkml:trace>
  <inkml:trace contextRef="#ctx0" brushRef="#br0" timeOffset="2886.297">3252 0 11298 0 0,'0'0'2258'0'0,"0"0"-188"0"0,0 0-79 0 0,0 0-148 0 0,0 0-233 0 0,0 0-273 0 0,0 0-266 0 0,0 0-233 0 0,0 0-198 0 0,0 0-148 0 0,0 0-76 0 0,0 0-10 0 0,0 0-34 0 0,-5 5-30 0 0,-38 57 708 0 0,25-48-889 0 0,17-14-171 0 0,1 0-36 0 0,0 0-56 0 0,0 0-74 0 0,0 0-142 0 0,9-14-3331 0 0,-3 8 2271 0 0,4-3-2636 0 0,-5 2-3634 0 0,-1-1-3206 0 0</inkml:trace>
</inkml:ink>
</file>

<file path=ppt/ink/ink9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20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495 240 2505 0 0,'0'0'2759'0'0,"0"0"-827"0"0,0 0-271 0 0,0 0 74 0 0,0 0 174 0 0,0 0 60 0 0,0 0-124 0 0,0 0-272 0 0,0 0-356 0 0,0 0-363 0 0,0 0-242 0 0,2-7-156 0 0,2-20-100 0 0,-5 220 1463 0 0,15-35-1432 0 0,-13-137-375 0 0,3 51-46 0 0,-3 0 0 0 0,-4 0-1 0 0,-3 11 35 0 0,4-69 947 0 0,0 1-4217 0 0,6-22-8143 0 0,2-29 1956 0 0,-6 28 9152 0 0</inkml:trace>
  <inkml:trace contextRef="#ctx0" brushRef="#br0" timeOffset="375.141">1 255 0 0 0,'0'0'952'0'0,"0"0"246"0"0,0 0 190 0 0,0 0 268 0 0,0 0 252 0 0,0 0 29 0 0,0 0-195 0 0,0 0-344 0 0,0 0-366 0 0,0 0-279 0 0,0 0-119 0 0,0 0 86 0 0,0 0 181 0 0,6-1 145 0 0,274-13 5527 0 0,197-62-5156 0 0,-270 71-2295 0 0,-206 5 763 0 0,0 0 0 0 0,-1 0 0 0 0,1 0 0 0 0,0 0-1 0 0,0 0 1 0 0,0 1 0 0 0,-1-1 0 0 0,1 0 0 0 0,0 0 0 0 0,0 1 0 0 0,-1-1-1 0 0,1 0 1 0 0,0 1 0 0 0,0-1 0 0 0,-1 1 0 0 0,1-1 0 0 0,0 1-1 0 0,-1-1 1 0 0,1 1 0 0 0,-1 0 0 0 0,1-1 0 0 0,-1 1 0 0 0,1 0 0 0 0,-1-1-1 0 0,1 1 1 0 0,-1 0 0 0 0,0-1 0 0 0,1 1 0 0 0,-1 0 0 0 0,0 0-1 0 0,0-1 1 0 0,1 1 0 0 0,-1 0 0 0 0,0 0 0 0 0,0 0 0 0 0,0 0 0 0 0,0-1-1 0 0,0 1 1 0 0,0 0 115 0 0,-8 33-13222 0 0,4-26 6558 0 0</inkml:trace>
  <inkml:trace contextRef="#ctx0" brushRef="#br0" timeOffset="711.448">122 921 5689 0 0,'0'0'1634'0'0,"0"0"-98"0"0,0 0 111 0 0,0 0 175 0 0,0 0-54 0 0,0 0-270 0 0,0 0-342 0 0,0 0-344 0 0,0 0-239 0 0,0 0-80 0 0,0 0 64 0 0,0 0 93 0 0,0 0 97 0 0,4 5-19 0 0,-1-1-596 0 0,-2-2-61 0 0,0 0 1 0 0,0 0-1 0 0,1 0 0 0 0,-1-1 0 0 0,1 1 0 0 0,-1 0 1 0 0,1-1-1 0 0,0 1 0 0 0,0-1 0 0 0,0 1 1 0 0,0-1-1 0 0,0 0 0 0 0,0 0 0 0 0,0 0 0 0 0,0 0 1 0 0,0 0-1 0 0,0 0 0 0 0,1 0 0 0 0,-1-1 0 0 0,0 1 1 0 0,1-1-1 0 0,-1 0-71 0 0,31-1 477 0 0,0-2 0 0 0,0-1 1 0 0,0-2-1 0 0,-1-1 0 0 0,0-2 0 0 0,2-1-477 0 0,280-90 55 0 0,-199 77-2230 0 0,-77 18-2632 0 0,0 4-5944 0 0,-29 1 2557 0 0</inkml:trace>
  <inkml:trace contextRef="#ctx0" brushRef="#br0" timeOffset="2162.865">1167 800 7626 0 0,'0'0'1788'0'0,"0"0"-361"0"0,0 0-171 0 0,0 0 43 0 0,0 0 28 0 0,0 0-119 0 0,0 0-186 0 0,0 0-207 0 0,0 0-211 0 0,0 0-181 0 0,0 0-111 0 0,0 0-56 0 0,0 0-16 0 0,-31 15-3 0 0,-96 49 11 0 0,87-30 75 0 0,38-26-224 0 0,0-4-71 0 0,0-1-1 0 0,1 1 1 0 0,-1 0 0 0 0,1-1 0 0 0,0 1 0 0 0,0 0-1 0 0,0 0 1 0 0,1 0 0 0 0,-1-1 0 0 0,1 1 0 0 0,0 0 0 0 0,0 0-1 0 0,1 0 1 0 0,-1 0 0 0 0,1 0 0 0 0,0 0 0 0 0,0-1 0 0 0,0 1-1 0 0,0 0 1 0 0,0-1 0 0 0,1 1 0 0 0,1 2-28 0 0,0-3 82 0 0,-1 0 1 0 0,1 0-1 0 0,0 0 1 0 0,0 0-1 0 0,0 0 1 0 0,0 0-1 0 0,1-1 0 0 0,-1 1 1 0 0,1-1-1 0 0,-1 0 1 0 0,1 0-1 0 0,0-1 1 0 0,0 1-1 0 0,0-1 1 0 0,0 0-1 0 0,0 0 1 0 0,0 0-1 0 0,0 0 0 0 0,0-1 1 0 0,0 1-1 0 0,0-1 1 0 0,1 0-1 0 0,0-1-82 0 0,11-2 111 0 0,0-1-1 0 0,-1-1 0 0 0,1 0 0 0 0,-1-1 1 0 0,0-1-1 0 0,0 0 0 0 0,-1-1 0 0 0,0 0 1 0 0,0-2-1 0 0,-1 1 0 0 0,0-2 0 0 0,-1 0 1 0 0,0 0-1 0 0,0-1 0 0 0,-2 0 1 0 0,1-1-1 0 0,-2 0 0 0 0,0-1 0 0 0,0 0 1 0 0,-1-1-1 0 0,-1 1 0 0 0,4-13-110 0 0,26-69 169 0 0,-35 82-196 0 0,1 0 0 0 0,-2 0-1 0 0,0 0 1 0 0,0 0 0 0 0,-1 0-1 0 0,-1 0 1 0 0,0 0 0 0 0,-1 0-1 0 0,-1 0 1 0 0,-3-12 27 0 0,4 24-47 0 0,1-1 0 0 0,-1 0 0 0 0,0 0 0 0 0,0 1-1 0 0,0-1 1 0 0,0 1 0 0 0,0 0 0 0 0,0-1 0 0 0,0 1 0 0 0,-1 0 0 0 0,1 0-1 0 0,-1 0 1 0 0,0 1 0 0 0,0-1 0 0 0,1 1 0 0 0,-1-1 0 0 0,0 1 0 0 0,0 0-1 0 0,0 0 1 0 0,-1 1 0 0 0,1-1 0 0 0,0 0 0 0 0,0 1 0 0 0,0 0 0 0 0,0 0-1 0 0,-1 0 1 0 0,1 0 0 0 0,0 0 0 0 0,0 1 0 0 0,0-1 0 0 0,0 1 0 0 0,0 0-1 0 0,0 0 1 0 0,0 0 0 0 0,0 0 0 0 0,0 1 0 0 0,0-1 0 0 0,0 1 0 0 0,1 0-1 0 0,-1-1 1 0 0,1 1 0 0 0,-1 0 0 0 0,-1 2 47 0 0,-5 7-22 0 0,1 0 0 0 0,0 1 0 0 0,1-1 1 0 0,0 2-1 0 0,1-1 0 0 0,0 1 0 0 0,1 0 0 0 0,0 0 0 0 0,1 0 0 0 0,1 1 1 0 0,0-1-1 0 0,0 1 0 0 0,2 1 22 0 0,-2 16 4 0 0,1-24 5 0 0,1 1-1 0 0,-1 0 1 0 0,2-1 0 0 0,-1 1 0 0 0,1 0-1 0 0,0-1 1 0 0,1 1 0 0 0,0 0-1 0 0,0-1 1 0 0,1 1 0 0 0,0-1-1 0 0,0 1 1 0 0,1-1 0 0 0,-1 0 0 0 0,2 0-1 0 0,-1 0 1 0 0,4 5-9 0 0,-5-10 2 0 0,2 4 26 0 0,-1-1-1 0 0,1 0 1 0 0,0 0-1 0 0,1 0 0 0 0,-1 0 1 0 0,1-1-1 0 0,0 0 1 0 0,0 0-1 0 0,1 0 1 0 0,-1 0-1 0 0,1-1 0 0 0,0 0 1 0 0,-1 0-1 0 0,2-1 1 0 0,-1 0-1 0 0,0 0 0 0 0,0 0 1 0 0,0-1-1 0 0,1 0 1 0 0,4 1-28 0 0,1-3 53 0 0,0 0 0 0 0,0-1 0 0 0,0 0 0 0 0,-1 0-1 0 0,1-2 1 0 0,-1 1 0 0 0,0-1 0 0 0,0-1 0 0 0,0 0 0 0 0,-1-1 0 0 0,1 0 0 0 0,-1 0 0 0 0,-1-1 0 0 0,1-1 0 0 0,-1 1 0 0 0,0-1 0 0 0,-1-1 0 0 0,0 0 0 0 0,-1 0 0 0 0,4-5-53 0 0,27-41 45 0 0,-34 67-496 0 0,-7 2 422 0 0,0 1 0 0 0,2-1-1 0 0,0 1 1 0 0,0 0 0 0 0,1-1-1 0 0,1 1 1 0 0,2 14 29 0 0,0-26 6 0 0,0 0 1 0 0,0 1-1 0 0,0-1 1 0 0,1 0-1 0 0,-1-1 0 0 0,1 1 1 0 0,-1-1-1 0 0,1 1 1 0 0,0-1-1 0 0,0 0 1 0 0,0-1-1 0 0,0 1 1 0 0,0-1-1 0 0,1 1 0 0 0,-1-1 1 0 0,0 0-1 0 0,1-1 1 0 0,-1 1-1 0 0,1-1 1 0 0,-1 0-1 0 0,0 0 0 0 0,1 0 1 0 0,-1-1-1 0 0,1 0 1 0 0,-1 1-1 0 0,0-1 1 0 0,0-1-1 0 0,1 1 1 0 0,1-2-7 0 0,11-4 98 0 0,1-1 1 0 0,-1-1-1 0 0,-1-1 1 0 0,0 0 0 0 0,0-1-1 0 0,-1-1 1 0 0,4-4-99 0 0,42-30 228 0 0,69-28-28 0 0,-129 73-200 0 0,1 0-1 0 0,0 0 0 0 0,-1 0 0 0 0,1 0 0 0 0,0 0 0 0 0,0 0 0 0 0,0 1 1 0 0,0-1-1 0 0,0 0 0 0 0,0 1 0 0 0,0 0 0 0 0,0-1 0 0 0,0 1 0 0 0,0 0 1 0 0,0 0-1 0 0,0 0 0 0 0,0 0 0 0 0,0 1 0 0 0,0-1 0 0 0,0 1 0 0 0,0-1 1 0 0,0 1-1 0 0,0-1 0 0 0,0 1 0 0 0,0 0 0 0 0,-1 0 0 0 0,1 0 0 0 0,0 0 1 0 0,0 0-1 0 0,-1 1 0 0 0,1-1 0 0 0,-1 0 0 0 0,1 1 0 0 0,-1-1 0 0 0,0 1 1 0 0,1-1-1 0 0,-1 1 0 0 0,0 0 0 0 0,0 0 0 0 0,0 0 0 0 0,0-1 0 0 0,0 1 0 0 0,-1 0 1 0 0,1 0-1 0 0,0 1 1 0 0,1 4 16 0 0,-1 0 0 0 0,1 0 0 0 0,-1 0 0 0 0,0-1-1 0 0,0 1 1 0 0,-1 0 0 0 0,0 0 0 0 0,0 0 0 0 0,-1 0 0 0 0,0 0 0 0 0,0 0 0 0 0,-1 0 0 0 0,0 0 0 0 0,0 0 0 0 0,0-1 0 0 0,-1 1 0 0 0,0-1 0 0 0,0 0 0 0 0,-1 0 0 0 0,1 0 0 0 0,-4 3-16 0 0,3-4-43 0 0,-1 0 1 0 0,-1 0 0 0 0,1 0 0 0 0,-1-1 0 0 0,0 0 0 0 0,1 0-1 0 0,-2-1 1 0 0,1 1 0 0 0,0-1 0 0 0,-1-1 0 0 0,0 1 0 0 0,1-1-1 0 0,-1 0 1 0 0,0-1 0 0 0,0 0 0 0 0,0 0 0 0 0,0 0 0 0 0,0-1 42 0 0,10-21-867 0 0,3 17 845 0 0,1 0 1 0 0,-1 1 0 0 0,0 0-1 0 0,1 1 1 0 0,0-1 0 0 0,0 1-1 0 0,0 0 1 0 0,0 1 0 0 0,0 0-1 0 0,0 0 1 0 0,0 0 0 0 0,0 1-1 0 0,0 0 1 0 0,0 0 0 0 0,1 1-1 0 0,-1 0 1 0 0,0 0 0 0 0,0 1 21 0 0,36 1 82 0 0,-33-2 5 0 0,-1-1 0 0 0,0 0-1 0 0,0 0 1 0 0,1-1 0 0 0,-1 0 0 0 0,0 0-1 0 0,0-1 1 0 0,0 0 0 0 0,0-1-1 0 0,0 0 1 0 0,-1 0 0 0 0,1-1-1 0 0,-1 0 1 0 0,0-1 0 0 0,7-5-87 0 0,-12 8 36 0 0,14-12 97 0 0,-2 0 1 0 0,1 0-1 0 0,-2-2 1 0 0,0 0 0 0 0,-1 0-1 0 0,7-12-133 0 0,-11 14 11 0 0,-1-1-1 0 0,0 0 1 0 0,-1-1-1 0 0,-1 0 1 0 0,0 0 0 0 0,-1 0-1 0 0,-1-1 1 0 0,0 1-1 0 0,-2-1 1 0 0,1 0-1 0 0,-2-3-10 0 0,-2-117-110 0 0,1 134 95 0 0,0 1 1 0 0,0-1-1 0 0,-1 1 1 0 0,1-1-1 0 0,-1 1 1 0 0,1-1-1 0 0,-1 1 1 0 0,0-1-1 0 0,0 1 1 0 0,-1 0-1 0 0,1-1 1 0 0,0 1 0 0 0,-1 0-1 0 0,1 0 1 0 0,-1 0-1 0 0,0 0 1 0 0,1 0-1 0 0,-1 0 1 0 0,0 1-1 0 0,0-1 1 0 0,0 0-1 0 0,-1 1 1 0 0,1 0 0 0 0,0-1-1 0 0,0 1 1 0 0,-1 0-1 0 0,1 0 1 0 0,-1 1-1 0 0,1-1 1 0 0,-1 0-1 0 0,1 1 1 0 0,-3-1 14 0 0,-17 52-312 0 0,37 156 525 0 0,18-26 42 0 0,-11-79-249 0 0,-8-14-110 0 0,-14-87 40 0 0,15-56-13242 0 0,-7 29 4983 0 0,-5 18 4423 0 0</inkml:trace>
  <inkml:trace contextRef="#ctx0" brushRef="#br0" timeOffset="2475.279">2662 634 240 0 0,'0'0'2369'0'0,"0"0"-93"0"0,0 0-13 0 0,0 0-48 0 0,0 0-169 0 0,0 0-227 0 0,0 0-200 0 0,0 0-217 0 0,0 0-250 0 0,0 0-232 0 0,0 0-145 0 0,0 0-143 0 0,-31 28-80 0 0,-95 85-38 0 0,45-48 833 0 0,58-36-232 0 0,22-28-1013 0 0,1-1-43 0 0,0 0-23 0 0,33 18 976 0 0,143 45-38 0 0,-71-4-1749 0 0,-82-53-2863 0 0,-14-5-983 0 0,-1-1-4194 0 0,0 0 1225 0 0</inkml:trace>
  <inkml:trace contextRef="#ctx0" brushRef="#br0" timeOffset="3253.058">1595 491 1952 0 0,'0'0'2369'0'0,"0"0"-894"0"0,0 0-272 0 0,0 0 281 0 0,0 0 338 0 0,0 0 105 0 0,0 0-112 0 0,0 0-280 0 0,0 0-311 0 0,0 0-254 0 0,0 0-134 0 0,0 0-65 0 0,0 0-71 0 0,-8 14 928 0 0,-10-6 194 0 0,23-12-460 0 0,13 0-9763 0 0,-9 1 2465 0 0,-7-1-4622 0 0</inkml:trace>
  <inkml:trace contextRef="#ctx0" brushRef="#br0" timeOffset="8358.927">1 49 0 0 0,'0'-5'806'0'0,"3"-12"363"0"0,-3 13 53 0 0,0 4-30 0 0,0 0-5 0 0,0 0 40 0 0,0 0-80 0 0,0 0-200 0 0,0 0-242 0 0,0 0-221 0 0,0 0-134 0 0,0 0-86 0 0,0 0-50 0 0,13 11 1208 0 0,149 14 2615 0 0,93-48-2923 0 0,-127 6-735 0 0,189-1-240 0 0,-317 18-187 0 0,0 0-37 0 0,0 0-62 0 0,0 0-50 0 0,0 0-74 0 0,0 0-124 0 0,3 8-4265 0 0,1 2-3913 0 0,-3-10 4944 0 0</inkml:trace>
</inkml:ink>
</file>

<file path=ppt/ink/ink9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32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6 601 0 0 0,'0'0'2330'0'0,"0"0"-260"0"0,0 0-247 0 0,0 0-139 0 0,0 0 18 0 0,0 0 25 0 0,0 0-62 0 0,0 0-163 0 0,0 0-298 0 0,0 0-351 0 0,0 0-279 0 0,-6-8 320 0 0,292-24 2148 0 0,-14 2-2399 0 0,-173 19-487 0 0,-97 11-139 0 0,-2 0 8 0 0,0 0 14 0 0,0 0 21 0 0,0 0 61 0 0,0 0 53 0 0,0 0 60 0 0,0 0 45 0 0,0 0 28 0 0,0 0 4 0 0,-93-33 418 0 0,5-12-678 0 0,21 5 20 0 0,38 29 7 0 0,29 115-146 0 0,23 75 63 0 0,-27-39-42 0 0,48-184 513 0 0,51-44-205 0 0,85-70-1683 0 0,-149 141-2878 0 0,-8 8-7432 0 0,-16 9 4214 0 0</inkml:trace>
  <inkml:trace contextRef="#ctx0" brushRef="#br0" timeOffset="1892.739">1375 1 0 0 0,'0'0'3898'0'0,"0"0"-1592"0"0,0 0-540 0 0,0 0-154 0 0,0 0-4 0 0,0 0 39 0 0,0 0-88 0 0,0 0-257 0 0,0 0-323 0 0,0 0-279 0 0,0 0-201 0 0,-8 11-103 0 0,-24 39-39 0 0,29-45-279 0 0,0 1 0 0 0,1-1 0 0 0,0 1 1 0 0,0 0-1 0 0,0 0 0 0 0,1 0 0 0 0,0 0 0 0 0,0 0 0 0 0,0 0 0 0 0,1 0 0 0 0,0 0 0 0 0,0 0 0 0 0,1 0 0 0 0,0 3-78 0 0,0 15 212 0 0,-1-21-194 0 0,-1 7 6 0 0,1 0 1 0 0,0-1 0 0 0,1 1 0 0 0,0 0 0 0 0,0 0-1 0 0,1 0 1 0 0,0-1 0 0 0,1 1 0 0 0,0-1 0 0 0,1 0-1 0 0,1 3-24 0 0,29 51-2754 0 0,-22-37-2940 0 0,-9-8-3515 0 0,-3-14 6642 0 0</inkml:trace>
  <inkml:trace contextRef="#ctx0" brushRef="#br0" timeOffset="2171.963">1010 498 3809 0 0,'0'0'1991'0'0,"0"0"-393"0"0,0 0-351 0 0,0 0-29 0 0,0 0 149 0 0,0 0 142 0 0,0 0 4 0 0,0 0-140 0 0,0 0-285 0 0,0 0-320 0 0,0 0-206 0 0,0 0-73 0 0,0 0-10 0 0,36-6-3 0 0,112-17-9 0 0,23-15 422 0 0,-5 12-1860 0 0,-130 24-3230 0 0,1 1-3864 0 0,-29 1 459 0 0</inkml:trace>
  <inkml:trace contextRef="#ctx0" brushRef="#br0" timeOffset="2571.964">1098 726 3297 0 0,'0'0'3260'0'0,"0"0"-1426"0"0,0 0-478 0 0,0 0 13 0 0,0 0 36 0 0,0 0-56 0 0,0 0-153 0 0,0 0-157 0 0,0 0-160 0 0,0 0-159 0 0,33-10-123 0 0,102-29-87 0 0,-27 25 919 0 0,-106 16-1383 0 0,0 1-1 0 0,0-1 0 0 0,-1 0 0 0 0,1 0 0 0 0,-1 1 0 0 0,1-1 1 0 0,-1 1-1 0 0,0-1 0 0 0,0 1 0 0 0,0 0 0 0 0,-1-1 0 0 0,1 1 1 0 0,0 0-1 0 0,-1 0 0 0 0,0-1 0 0 0,0 1 0 0 0,1 0 1 0 0,-2 0-1 0 0,1 0 0 0 0,0 0 0 0 0,-1-1 0 0 0,1 1 0 0 0,-1 0 1 0 0,0-1-1 0 0,0 1 0 0 0,0 0 0 0 0,0-1 0 0 0,0 1 0 0 0,0-1 1 0 0,-1 1-1 0 0,0-1 0 0 0,0 1-45 0 0,-140 180 596 0 0,140-181-578 0 0,0 1 0 0 0,1 0-1 0 0,-1-1 1 0 0,1 1 0 0 0,0 0 0 0 0,0 0-1 0 0,0 0 1 0 0,0 0 0 0 0,0 0 0 0 0,1 0-1 0 0,0 1 1 0 0,-1-1 0 0 0,1 0 0 0 0,0 0-1 0 0,0 0 1 0 0,1 0 0 0 0,-1 0 0 0 0,1 1-1 0 0,-1-1 1 0 0,1 0 0 0 0,0 0 0 0 0,0 0-1 0 0,1 0 1 0 0,-1-1 0 0 0,0 1 0 0 0,1 0-1 0 0,0 0 1 0 0,0-1 0 0 0,0 1-18 0 0,83 16 491 0 0,20-36-2214 0 0,-86 10 664 0 0,15-5-3132 0 0,-3-3-4234 0 0,-21 7 535 0 0</inkml:trace>
  <inkml:trace contextRef="#ctx0" brushRef="#br0" timeOffset="3266.594">1685 917 6649 0 0,'0'0'1757'0'0,"0"0"-346"0"0,0 0-66 0 0,0 0 260 0 0,0 0 226 0 0,0 0-27 0 0,0 0-277 0 0,0 0-408 0 0,0 0-356 0 0,0 0-242 0 0,0 0-91 0 0,0 0 41 0 0,0 0 37 0 0,17-24 33 0 0,53-76-13 0 0,80-104 1494 0 0,-49 54-1351 0 0,-52 84-399 0 0,-30 47-343 0 0,-19 45-252 0 0,1 151 343 0 0,0-172-27 0 0,-1 0-1 0 0,1-1 0 0 0,1 1 1 0 0,-1 0-1 0 0,1 0 0 0 0,-1 0 0 0 0,1-1 1 0 0,1 1-1 0 0,-1-1 0 0 0,1 0 1 0 0,-1 0-1 0 0,1 0 0 0 0,1 0 0 0 0,-1 0 1 0 0,0 0-1 0 0,1-1 0 0 0,0 1 0 0 0,0-1 1 0 0,0 0 7 0 0,0-3 0 0 0,1 0-1 0 0,-1 0 1 0 0,1-1 0 0 0,-1 1 0 0 0,1-1 0 0 0,-1 0 0 0 0,0 0 0 0 0,1-1 0 0 0,-1 1-1 0 0,0-1 1 0 0,0 0 0 0 0,0 0 0 0 0,0 0 0 0 0,0-1 0 0 0,0 1 0 0 0,-1-1 0 0 0,1 0-1 0 0,-1 0 1 0 0,0 0 0 0 0,0-1 0 0 0,0 1 0 0 0,0-1 0 0 0,0 1 0 0 0,-1-1-1 0 0,0 0 1 0 0,0-1 0 0 0,-1 5 1 0 0,126-169-41 0 0,-57 85 47 0 0,-44 65-374 0 0,-23 42 224 0 0,-1 1 171 0 0,-2 1 0 0 0,0 0 0 0 0,-2 0-1 0 0,-1 0 1 0 0,0 0 0 0 0,-5 12-28 0 0,-10 103-11 0 0,18-44 17 0 0,20-44-374 0 0,-6-34-2597 0 0,2-17-3115 0 0,-11-2-2687 0 0,-1 1 2076 0 0</inkml:trace>
  <inkml:trace contextRef="#ctx0" brushRef="#br0" timeOffset="4517.962">3022 56 2753 0 0,'0'0'2772'0'0,"0"0"-655"0"0,0 0-270 0 0,0 0 45 0 0,0 0 78 0 0,0 0-72 0 0,0 0-245 0 0,0 0-348 0 0,0 0-345 0 0,0 0-240 0 0,0 0-180 0 0,0 0-137 0 0,0 0-64 0 0,-7 4-54 0 0,-114 99 1362 0 0,71-49-1296 0 0,11-13-129 0 0,53-37-5541 0 0,-5-4-1462 0 0,-7 0 2970 0 0,1 0-3952 0 0</inkml:trace>
  <inkml:trace contextRef="#ctx0" brushRef="#br0" timeOffset="5810.014">3258 255 0 0 0,'0'0'1287'0'0,"0"0"392"0"0,0 0 269 0 0,0 0 18 0 0,0 0-187 0 0,0 0-311 0 0,0 0-333 0 0,0 0-266 0 0,0 0-180 0 0,-7 0-63 0 0,4-1-547 0 0,1 1 1 0 0,-1 0 0 0 0,0 1 0 0 0,0-1 0 0 0,0 0 0 0 0,0 1 0 0 0,1 0 0 0 0,-1-1 0 0 0,0 1 0 0 0,1 0-1 0 0,-1 0 1 0 0,0 1 0 0 0,1-1 0 0 0,0 0 0 0 0,-1 1 0 0 0,1 0 0 0 0,0-1 0 0 0,0 1 0 0 0,-1 0-1 0 0,1 0 1 0 0,1 0 0 0 0,-2 2-80 0 0,-18 34 519 0 0,1 0 0 0 0,3 1 0 0 0,1 1 0 0 0,1 1 0 0 0,3 0 0 0 0,-7 40-519 0 0,16-68 90 0 0,-5 24 77 0 0,1 1 0 0 0,2 0 0 0 0,2 0 0 0 0,1 0 0 0 0,2 1 0 0 0,2-1 0 0 0,2 5-167 0 0,-3-34-29 0 0,1 0-1 0 0,0 0 1 0 0,0-1-1 0 0,1 1 1 0 0,-1-1-1 0 0,2 1 1 0 0,0-1-1 0 0,0 0 1 0 0,0-1-1 0 0,1 1 1 0 0,0-1-1 0 0,0 1 1 0 0,1-2-1 0 0,0 1 1 0 0,0-1 0 0 0,1 1-1 0 0,0-2 1 0 0,0 1-1 0 0,7 4 30 0 0,14-9-4559 0 0,-18-1-4964 0 0,-7 0 4589 0 0</inkml:trace>
  <inkml:trace contextRef="#ctx0" brushRef="#br0" timeOffset="6359.968">3214 1039 7858 0 0,'0'0'1700'0'0,"0"0"-278"0"0,0 0-191 0 0,0 0 66 0 0,0 0 48 0 0,0 0-76 0 0,0 0-158 0 0,0 0-240 0 0,0 0-250 0 0,0 0-179 0 0,0 0-90 0 0,0 0-31 0 0,0 0 9 0 0,16-33-8 0 0,53-101-6 0 0,-10 24 401 0 0,66-128 335 0 0,-115 223-992 0 0,-9 15-52 0 0,-1 0-39 0 0,0 0-36 0 0,16 110 51 0 0,20 37 90 0 0,-34-143-66 0 0,-1 0 0 0 0,0 0 0 0 0,1-1 1 0 0,0 1-1 0 0,0 0 0 0 0,0-1 0 0 0,0 1 0 0 0,1-1 1 0 0,-1 0-1 0 0,1 0 0 0 0,0 0 0 0 0,0 0 0 0 0,0 0 1 0 0,0 0-1 0 0,0-1 0 0 0,1 0 0 0 0,-1 1 0 0 0,1-1 0 0 0,0-1 1 0 0,-1 1-1 0 0,1 0 0 0 0,0-1 0 0 0,0 0 0 0 0,0 0 1 0 0,0 0-1 0 0,0 0 0 0 0,0-1 0 0 0,5 0-8 0 0,2-2 132 0 0,0-1-1 0 0,-1 0 0 0 0,1-1 1 0 0,0 0-1 0 0,-1-1 0 0 0,0 0 1 0 0,0-1-1 0 0,-1 0 1 0 0,1-1-1 0 0,-1 1 0 0 0,-1-2 1 0 0,1 1-1 0 0,-1-1 0 0 0,-1-1 1 0 0,1 1-1 0 0,-1-1 0 0 0,-1-1 1 0 0,0 1-1 0 0,4-9-131 0 0,-8 15 25 0 0,32-77 530 0 0,-29-19-271 0 0,-13 81-843 0 0,-6 17-3371 0 0,6 22-9347 0 0,4-13 4849 0 0</inkml:trace>
  <inkml:trace contextRef="#ctx0" brushRef="#br0" timeOffset="6912.296">4118 553 10930 0 0,'0'0'1419'0'0,"0"0"-229"0"0,0 0-238 0 0,0 0-36 0 0,0 0 34 0 0,0 0-65 0 0,0 0-106 0 0,0 0-131 0 0,0 0-129 0 0,0 0-101 0 0,0 0-81 0 0,0 0-48 0 0,-11 32-58 0 0,-34 103-38 0 0,17 4 174 0 0,23 40-156 0 0,5-178-174 0 0,0-1 67 0 0,0 0 110 0 0,0 0 127 0 0,5-19 1005 0 0,24-58-314 0 0,75-198-60 0 0,-28 91-705 0 0,-34 113-161 0 0,-40 70-99 0 0,5 1-70 0 0,-1 9 67 0 0,36 104 67 0 0,-14-71-123 0 0,-28-42 70 0 0,19 5-3819 0 0,-3-4-9318 0 0,-11-1 4401 0 0</inkml:trace>
  <inkml:trace contextRef="#ctx0" brushRef="#br0" timeOffset="8367.473">4520 218 3441 0 0,'0'0'2230'0'0,"0"0"-342"0"0,0 0-250 0 0,0 0-58 0 0,0 0 2 0 0,0 0-113 0 0,0 0-228 0 0,0 0-313 0 0,0 0-323 0 0,0 0-275 0 0,0 0-144 0 0,0 0 10 0 0,0 0 112 0 0,2 3 123 0 0,89 126 2753 0 0,-50-29-2523 0 0,-16 58-82 0 0,-43-32-180 0 0,-68 54-223 0 0,-17-40-1077 0 0,101-138 627 0 0,-11 10-35 0 0,3-8-3421 0 0,10-4 1413 0 0,0-2-3303 0 0,3-8-1326 0 0,1 4 3991 0 0</inkml:trace>
  <inkml:trace contextRef="#ctx0" brushRef="#br0" timeOffset="8867.964">4805 240 2240 0 0,'0'0'2002'0'0,"0"0"-185"0"0,0 0-13 0 0,0 0 126 0 0,0 0 17 0 0,0 0-203 0 0,0 0-315 0 0,0 0-344 0 0,0 0-303 0 0,0 0-204 0 0,0 0-115 0 0,0 0-21 0 0,0 0-9 0 0,0-6 46 0 0,0 3-409 0 0,0 1 1 0 0,1 0 0 0 0,-1-1-1 0 0,1 1 1 0 0,-1 0 0 0 0,1 0-1 0 0,0-1 1 0 0,-1 1 0 0 0,1 0-1 0 0,0 0 1 0 0,1 0-1 0 0,-1 0 1 0 0,0 0 0 0 0,1 0-1 0 0,-1 0 1 0 0,1 1 0 0 0,-1-1-1 0 0,1 0 1 0 0,0 1 0 0 0,0-1-1 0 0,-1 1 1 0 0,1 0-1 0 0,0-1 1 0 0,0 1 0 0 0,1 0-1 0 0,-1 0 1 0 0,0 0 0 0 0,0 1-1 0 0,0-1 1 0 0,1 1 0 0 0,-1-1-71 0 0,92-17 1675 0 0,-92 19-1665 0 0,0 0 1 0 0,-1 0-1 0 0,1 0 1 0 0,-1 0-1 0 0,1 1 1 0 0,-1-1-1 0 0,1 0 1 0 0,-1 1-1 0 0,0 0 1 0 0,0-1-1 0 0,0 1 1 0 0,0 0-1 0 0,0-1 1 0 0,0 1-1 0 0,0 0 1 0 0,-1 0-1 0 0,1 0 1 0 0,0 0-1 0 0,-1-1 1 0 0,0 1 0 0 0,1 0-1 0 0,-1 0 1 0 0,0 0-1 0 0,0 0 1 0 0,0 0-1 0 0,0 0 1 0 0,-1 2-11 0 0,-17 46 284 0 0,-57 97 213 0 0,73-144-483 0 0,0 0-1 0 0,1 0 1 0 0,-1 1-1 0 0,1-1 1 0 0,-1 1-1 0 0,1-1 1 0 0,0 0-1 0 0,0 1 1 0 0,1 0-1 0 0,-1-1 1 0 0,1 1-1 0 0,0-1 1 0 0,0 1-1 0 0,0 0 1 0 0,0-1-1 0 0,0 1 1 0 0,1 0 0 0 0,0-1-1 0 0,0 1 1 0 0,0-1-1 0 0,0 1 1 0 0,0-1-1 0 0,1 0 1 0 0,-1 0-1 0 0,1 1 1 0 0,0-1-1 0 0,0 0 1 0 0,0 0-1 0 0,1-1 1 0 0,-1 1-1 0 0,1 0 1 0 0,-1-1-1 0 0,1 1 1 0 0,0-1-1 0 0,0 0 1 0 0,1 1-14 0 0,8-2 29 0 0,-1-1 1 0 0,1 0-1 0 0,-1 0 1 0 0,1-1-1 0 0,0-1 1 0 0,-1 0-1 0 0,0 0 0 0 0,1-1 1 0 0,-1 0-1 0 0,0-1 1 0 0,0-1-1 0 0,2-1-29 0 0,43-26-3426 0 0,-34 21-7447 0 0,-13 7 227 0 0</inkml:trace>
</inkml:ink>
</file>

<file path=ppt/ink/ink9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4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34 2585 0 0,'0'0'2955'0'0,"0"0"-1012"0"0,0 0-217 0 0,0 0 157 0 0,0 0 132 0 0,0 0-149 0 0,0 0-306 0 0,0 0-328 0 0,0 0-304 0 0,0 0-204 0 0,0 0-145 0 0,0 0-59 0 0,0 0-9 0 0,-16 4 1140 0 0,2 0 2198 0 0,14-5-3796 0 0,0 1-26 0 0,0 0-3 0 0,0 0 5 0 0,0 0-5 0 0,0 0-5 0 0,0 0 1 0 0,1 0-8 0 0,1 0-5 0 0,-1 0-23 0 0,-1 0 22 0 0,0 0 16 0 0,0 0 31 0 0,0 0-46 0 0,0 0-17 0 0,0 0-3 0 0,0 0 8 0 0,0 0 15 0 0,0 0-12 0 0,0 0-38 0 0,0 0 45 0 0,0 0 40 0 0,0 0-31 0 0,0 0-25 0 0,0 0 4 0 0,0 0 15 0 0,0 0 7 0 0,0 0-24 0 0,15-25-129 0 0,-15 24 172 0 0,0 1-17 0 0,0 0-13 0 0,0 0-35 0 0,0 0 17 0 0,0 0 4 0 0,0 0-4 0 0,0 0-2 0 0,0 0-3 0 0,0 0-6 0 0,0 0 9 0 0,0 0-11 0 0,0 0 2 0 0,0 0-2 0 0,0 0-9 0 0,0 0 1 0 0,0 0-5 0 0,0 0-5 0 0,0 0 2 0 0,0 0 1 0 0,0 0 12 0 0,0 0-3 0 0,0 0-6 0 0,0 0 21 0 0,0 0-8 0 0,0 0 8 0 0,0 0 0 0 0,0 0-4 0 0,0 0-2 0 0,0 0 1 0 0,0 0 3 0 0,0 0-7 0 0,0 0 7 0 0,0 0-2 0 0,0 0-8 0 0,19-8-46 0 0,-9 2 99 0 0,-10 6 0 0 0,0 0-11 0 0,0 0-2 0 0,0 0 10 0 0,-23 33 230 0 0,20-32-1299 0 0,7-6-15492 0 0,0 5 7973 0 0</inkml:trace>
</inkml:ink>
</file>

<file path=ppt/ink/ink9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4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7986 0 0,'0'0'1500'0'0,"0"0"-617"0"0,0 0-207 0 0,0 0 190 0 0,0 0 246 0 0,0 0 152 0 0,0 0-9 0 0,0 0-111 0 0,0 0-132 0 0,0 0-141 0 0,0 0-107 0 0,0 0-45 0 0,0 0-9 0 0,22 16-14 0 0,71 51-19 0 0,-91-65-624 0 0,0-1 0 0 0,0 1-1 0 0,1 0 1 0 0,-1-1 0 0 0,1 1-1 0 0,-1-1 1 0 0,1 0-1 0 0,0 0 1 0 0,0 0 0 0 0,-1 0-1 0 0,1 0 1 0 0,0-1 0 0 0,0 1-1 0 0,0-1 1 0 0,0 0 0 0 0,0 0-1 0 0,-1 0 1 0 0,1 0-1 0 0,0 0 1 0 0,0-1 0 0 0,0 1-1 0 0,0-1 1 0 0,-1 0 0 0 0,1 0-1 0 0,0 0 1 0 0,0 0-1 0 0,-1 0 1 0 0,1-1 0 0 0,-1 1-53 0 0,10-5 179 0 0,33-18 150 0 0,0-1 0 0 0,-2-2 1 0 0,-1-3-1 0 0,-1-1 0 0 0,-2-1 0 0 0,23-27-329 0 0,195-182 579 0 0,-194 188-424 0 0,-41 85-152 0 0,-21-29 0 0 0,3 14 23 0 0,0 0-1 0 0,-2 0 0 0 0,0 0 0 0 0,-1 0 0 0 0,0 1 1 0 0,-2-1-1 0 0,0 0 0 0 0,-1 0 0 0 0,0 1 1 0 0,-2-1-1 0 0,0-1 0 0 0,-3 9-25 0 0,-8 24 29 0 0,11-33-19 0 0,0 0 0 0 0,-2-1 0 0 0,1 1 0 0 0,-2-1 0 0 0,0-1 0 0 0,0 1 0 0 0,-2-1 0 0 0,0-1 0 0 0,-7 10-10 0 0,7-14 26 0 0,6-3-38 0 0,-1-1 0 0 0,0 0 0 0 0,-1 0 0 0 0,1 0 0 0 0,-1-1 0 0 0,0 1 0 0 0,0-1 0 0 0,-1 0-1 0 0,1-1 1 0 0,-1 1 0 0 0,0-1 0 0 0,0 0 0 0 0,0-1 0 0 0,0 1 0 0 0,0-1 0 0 0,0 0 0 0 0,-1-1 0 0 0,1 0 0 0 0,-1 0 12 0 0,-1-34-396 0 0,7 30 381 0 0,1 0 1 0 0,0 0-1 0 0,0 0 1 0 0,0 1-1 0 0,1-1 1 0 0,-1 0-1 0 0,1 0 1 0 0,-1 0-1 0 0,1 1 1 0 0,0-1-1 0 0,0 0 1 0 0,0 1-1 0 0,0-1 1 0 0,1 1-1 0 0,-1-1 1 0 0,1 1-1 0 0,0 0 0 0 0,-1 0 1 0 0,1-1-1 0 0,0 1 1 0 0,0 0-1 0 0,0 1 1 0 0,1-1-1 0 0,-1 0 1 0 0,0 1-1 0 0,1-1 1 0 0,-1 1-1 0 0,1 0 1 0 0,-1-1-1 0 0,1 1 1 0 0,-1 1-1 0 0,1-1 1 0 0,0 0-1 0 0,0 1 0 0 0,-1-1 1 0 0,1 1-1 0 0,0 0 1 0 0,1 0 14 0 0,104 10 24 0 0,40-2 317 0 0,-124-11-248 0 0,0-1 0 0 0,0-1 0 0 0,-1-2 1 0 0,0 0-1 0 0,0-1 0 0 0,-1-1 0 0 0,0-2 0 0 0,0 0 0 0 0,18-13-93 0 0,-40 24 1 0 0,35-20 57 0 0,0-1-1 0 0,-2-2 1 0 0,0-2 0 0 0,15-15-58 0 0,44-88 303 0 0,-84 81 134 0 0,-8 46-344 0 0,0 1-10 0 0,0 0-56 0 0,-11 19-215 0 0,4-7 174 0 0,1 0 1 0 0,0 1 0 0 0,1 0 0 0 0,0 0-1 0 0,1 0 1 0 0,1 0 0 0 0,0 0 0 0 0,1 1 0 0 0,0 0-1 0 0,1-1 1 0 0,1 1 0 0 0,0 0 0 0 0,1 2 13 0 0,0-9-3 0 0,1 0-1 0 0,0 0 1 0 0,0 0 0 0 0,1-1 0 0 0,0 1 0 0 0,1-1 0 0 0,-1 1 0 0 0,1-1 0 0 0,0 0 0 0 0,0 0 0 0 0,1-1 0 0 0,0 1-1 0 0,0-1 1 0 0,0 0 0 0 0,1-1 0 0 0,0 1 0 0 0,0-1 0 0 0,0 0 0 0 0,0 0 3 0 0,1-1 8 0 0,-1 1 0 0 0,1-1 0 0 0,0-1 0 0 0,0 1 0 0 0,0-1 0 0 0,0 0 0 0 0,0-1 0 0 0,1 0 1 0 0,-1 0-1 0 0,1 0 0 0 0,-1-1 0 0 0,0 0 0 0 0,1-1 0 0 0,-1 1 0 0 0,1-1 0 0 0,-1-1 0 0 0,0 0 0 0 0,0 0 0 0 0,0 0 0 0 0,6-3-8 0 0,11-9 23 0 0,0 0-1 0 0,-2-2 1 0 0,1 0-1 0 0,-2-2 1 0 0,-1 0-1 0 0,0-1 1 0 0,0-3-23 0 0,126-128 8 0 0,-145 149-13 0 0,0-1 1 0 0,0 1 0 0 0,1 0 0 0 0,-1 0 0 0 0,1 0 0 0 0,-1 0-1 0 0,1 0 1 0 0,-1 0 0 0 0,1 0 0 0 0,0 0 0 0 0,-1 1-1 0 0,1-1 1 0 0,0 0 0 0 0,0 1 0 0 0,0 0 0 0 0,-1-1 0 0 0,1 1-1 0 0,0 0 1 0 0,0 0 0 0 0,0 0 0 0 0,0 0 0 0 0,-1 0-1 0 0,1 1 1 0 0,0-1 0 0 0,0 0 0 0 0,0 1 0 0 0,-1-1-1 0 0,1 1 1 0 0,0 0 0 0 0,-1 0 0 0 0,1-1 0 0 0,0 1 0 0 0,-1 0-1 0 0,1 0 1 0 0,-1 1 0 0 0,1-1 4 0 0,25 112 4 0 0,-27-110-3 0 0,1 0-1 0 0,0 1 1 0 0,0-1 0 0 0,0 0 0 0 0,0 0-1 0 0,1 0 1 0 0,-1 0 0 0 0,1 0 0 0 0,0 0-1 0 0,0 0 1 0 0,0-1 0 0 0,0 1 0 0 0,0-1-1 0 0,0 1 1 0 0,1-1 0 0 0,-1 0 0 0 0,1 0-1 0 0,0 0 1 0 0,0 0 0 0 0,0 0 0 0 0,0-1-1 0 0,0 1 1 0 0,0-1 0 0 0,0 0 0 0 0,0 0-1 0 0,0 0 1 0 0,1 0 0 0 0,-1-1 0 0 0,0 1-1 0 0,1-1 1 0 0,-1 0 0 0 0,0 0 0 0 0,1 0-1 0 0,-1 0 1 0 0,0 0 0 0 0,1-1 0 0 0,-1 0-1 0 0,0 0 1 0 0,0 0 0 0 0,1 0-1 0 0,-1 0 1 0 0,0 0 0 0 0,0-1-1 0 0,262-181 69 0 0,-191 156-170 0 0,-72 28 99 0 0,0 1 0 0 0,0-1 1 0 0,-1 0-1 0 0,1 0 0 0 0,-1 1 0 0 0,1-1 1 0 0,-1 1-1 0 0,0 0 0 0 0,1-1 0 0 0,-1 1 1 0 0,0 0-1 0 0,0 0 0 0 0,0-1 0 0 0,0 1 1 0 0,-1 0-1 0 0,1 0 0 0 0,0 0 0 0 0,-1 0 1 0 0,1 0-1 0 0,-1 0 0 0 0,0 0 0 0 0,0 0 0 0 0,0 1 1 0 0,0-1-1 0 0,0 0 0 0 0,0 0 0 0 0,0 0 1 0 0,-1 0 1 0 0,0 41-4 0 0,13 102 26 0 0,-10-143-36 0 0,-1 1 0 0 0,1 0 0 0 0,0-1 0 0 0,0 0 0 0 0,0 1 1 0 0,0-1-1 0 0,0 0 0 0 0,1 0 0 0 0,-1 0 0 0 0,1 0 0 0 0,-1-1 0 0 0,1 1 0 0 0,0-1 0 0 0,0 1 0 0 0,-1-1 0 0 0,1 0 0 0 0,0 0 0 0 0,0 0 0 0 0,0-1 0 0 0,0 1 0 0 0,0-1 0 0 0,0 1 0 0 0,0-1 0 0 0,1 0 0 0 0,-1 0 0 0 0,0-1 14 0 0,26-13-2521 0 0,-10-5-4726 0 0,-8 9-1824 0 0,-7 6 338 0 0</inkml:trace>
  <inkml:trace contextRef="#ctx0" brushRef="#br0" timeOffset="365.131">3271 93 12875 0 0,'0'0'1581'0'0,"0"0"-176"0"0,0 0 66 0 0,0 0 57 0 0,0 0-161 0 0,0 0-284 0 0,0 0-303 0 0,0 0-212 0 0,0 0-120 0 0,0 0-70 0 0,0 0-48 0 0,0 0-3 0 0,0 0-17 0 0,-18-8-65 0 0,-55-22 16 0 0,71 29-247 0 0,0 0-1 0 0,1 0 0 0 0,-1 1 1 0 0,1-1-1 0 0,-1 1 1 0 0,0-1-1 0 0,0 1 0 0 0,1 0 1 0 0,-1 0-1 0 0,0-1 1 0 0,1 1-1 0 0,-1 1 0 0 0,0-1 1 0 0,0 0-1 0 0,1 0 0 0 0,-1 0 1 0 0,0 1-1 0 0,1-1 1 0 0,-1 1-1 0 0,0 0 0 0 0,1-1 1 0 0,-1 1-1 0 0,1 0 0 0 0,-1 0 1 0 0,1 0-1 0 0,-1 0 1 0 0,1 0-14 0 0,-6 4 70 0 0,-5 0-40 0 0,1 0 0 0 0,0 1-1 0 0,0 0 1 0 0,0 0-1 0 0,1 1 1 0 0,0 0-1 0 0,0 1 1 0 0,1 1 0 0 0,0-1-1 0 0,0 1 1 0 0,1 1-1 0 0,0-1 1 0 0,1 1-1 0 0,0 1 1 0 0,1-1 0 0 0,0 1-1 0 0,0 1 1 0 0,1-1-1 0 0,1 1 1 0 0,0-1-1 0 0,1 1 1 0 0,0 0 0 0 0,-1 12-30 0 0,6-16 0 0 0,0 0 0 0 0,1 0 1 0 0,0 0-1 0 0,0 0 0 0 0,1 0 1 0 0,0-1-1 0 0,0 0 0 0 0,1 0 1 0 0,0 0-1 0 0,0 0 0 0 0,0-1 1 0 0,1 0-1 0 0,0 0 0 0 0,1 0 1 0 0,-1-1-1 0 0,1 0 1 0 0,0 0-1 0 0,0-1 0 0 0,6 3 0 0 0,-2-1-71 0 0,1-2 0 0 0,-1 1 0 0 0,1-1 0 0 0,0-1 0 0 0,-1 0 0 0 0,2-1 0 0 0,-1 0 0 0 0,0-1-1 0 0,0 0 1 0 0,0-1 0 0 0,1-1 0 0 0,-1 0 0 0 0,11-2 71 0 0,-16 1-501 0 0,0-1-1 0 0,0 0 1 0 0,0-1-1 0 0,-1 1 1 0 0,0-1 0 0 0,1-1-1 0 0,-1 1 1 0 0,-1-1-1 0 0,1 0 1 0 0,-1 0 0 0 0,0 0-1 0 0,2-3 502 0 0,31-27-12403 0 0,-26 27 5671 0 0</inkml:trace>
  <inkml:trace contextRef="#ctx0" brushRef="#br0" timeOffset="723.506">3452 274 2817 0 0,'0'0'1956'0'0,"0"0"-310"0"0,0 0-105 0 0,0 0-26 0 0,0 0-80 0 0,0 0-109 0 0,0 0-86 0 0,0 0-34 0 0,0 0 22 0 0,0 0 30 0 0,0 0 58 0 0,0 0 43 0 0,0 0-17 0 0,28 18-108 0 0,90 54-141 0 0,-115-70-1035 0 0,-1 0 0 0 0,1 0 1 0 0,-1-1-1 0 0,1 0 0 0 0,-1 1 1 0 0,1-1-1 0 0,0 0 0 0 0,-1 0 1 0 0,1 0-1 0 0,0-1 0 0 0,0 1 1 0 0,0-1-1 0 0,0 1 0 0 0,-1-1 0 0 0,1 0 1 0 0,0 0-1 0 0,0 0 0 0 0,0-1 1 0 0,0 1-1 0 0,0-1 0 0 0,0 1 1 0 0,-1-1-1 0 0,1 0 0 0 0,0 0 1 0 0,1-1-59 0 0,7-3 269 0 0,17-7 234 0 0,1-2 1 0 0,-2-1 0 0 0,0-1 0 0 0,-1-1 0 0 0,15-13-504 0 0,-17 13 185 0 0,-13 9-143 0 0,0 0-1 0 0,0 0 1 0 0,-1-1-1 0 0,0 0 0 0 0,0-1 1 0 0,-1 0-1 0 0,-1 0 1 0 0,0-1-1 0 0,0 0 1 0 0,-1-1-1 0 0,0 1 0 0 0,-1-1 1 0 0,0-1-1 0 0,-1 1 1 0 0,-1-1-1 0 0,0 0 0 0 0,1-8-41 0 0,-5 19-7 0 0,0 0-1 0 0,0 0 1 0 0,-1 0-1 0 0,1 0 1 0 0,0 0-1 0 0,-1 0 1 0 0,0 0-1 0 0,1 1 0 0 0,-1-1 1 0 0,0 0-1 0 0,0 0 1 0 0,0 1-1 0 0,0-1 1 0 0,-1 0-1 0 0,1 1 1 0 0,0-1-1 0 0,0 1 0 0 0,-1-1 1 0 0,1 1-1 0 0,-1 0 1 0 0,0 0-1 0 0,1 0 1 0 0,-1 0-1 0 0,0 0 1 0 0,0 0-1 0 0,1 0 0 0 0,-1 0 1 0 0,0 1-1 0 0,0-1 1 0 0,0 1-1 0 0,0-1 1 0 0,0 1-1 0 0,0 0 1 0 0,0 0-1 0 0,0 0 0 0 0,0 0 1 0 0,0 0-1 0 0,0 0 1 0 0,0 1-1 0 0,0-1 1 0 0,0 0-1 0 0,0 1 1 0 0,0 0-1 0 0,1-1 0 0 0,-3 2 8 0 0,-12 2-55 0 0,1 1-1 0 0,0 0 0 0 0,0 1 0 0 0,0 0 1 0 0,0 2-1 0 0,1-1 0 0 0,0 2 0 0 0,1 0 1 0 0,-5 4 55 0 0,0 0-35 0 0,-16 11-6 0 0,1 1-1 0 0,2 2 1 0 0,1 2-1 0 0,1 0 0 0 0,1 2 1 0 0,-7 12 41 0 0,26-32-37 0 0,1 0 0 0 0,0 0 0 0 0,1 0 0 0 0,0 1 1 0 0,1 0-1 0 0,0 1 0 0 0,1-1 0 0 0,1 1 0 0 0,-1 0 0 0 0,2 0 0 0 0,0 1 1 0 0,1-1-1 0 0,0 0 0 0 0,1 6 37 0 0,1-15-21 0 0,0-1 1 0 0,1 0-1 0 0,0 1 0 0 0,0-1 1 0 0,0 0-1 0 0,0 0 0 0 0,0 0 1 0 0,1 0-1 0 0,-1 0 1 0 0,1 0-1 0 0,0 0 0 0 0,0 0 1 0 0,0-1-1 0 0,0 1 1 0 0,0-1-1 0 0,1 1 0 0 0,-1-1 1 0 0,1 0-1 0 0,-1 0 0 0 0,1 0 1 0 0,0 0-1 0 0,0 0 1 0 0,0-1-1 0 0,0 1 0 0 0,0-1 1 0 0,0 0-1 0 0,0 0 21 0 0,92 19-467 0 0,133-31-2480 0 0,-180 1-1914 0 0,-3-6-3856 0 0,-29 9-740 0 0</inkml:trace>
</inkml:ink>
</file>

<file path=ppt/ink/ink9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45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471 280 0 0 0,'0'0'1311'0'0,"0"0"587"0"0,0 0 206 0 0,0 0-25 0 0,0 0-217 0 0,0 0-303 0 0,0 0-305 0 0,0 0-225 0 0,3-7-91 0 0,11-20-53 0 0,-47 20 1952 0 0,14 9-2515 0 0,1 0 1 0 0,0 0-1 0 0,0 2 0 0 0,1 0 1 0 0,-1 1-1 0 0,1 1 1 0 0,0 1-1 0 0,-3 2-322 0 0,-205 79 1828 0 0,212-82-1471 0 0,13-5-200 0 0,13 3-173 0 0,86 15 223 0 0,-99-19-207 0 0,2-1 10 0 0,0 1 1 0 0,1-1-1 0 0,-1 1 0 0 0,0 0 1 0 0,1 0-1 0 0,-1 0 1 0 0,1 0-1 0 0,-1 0 0 0 0,0 1 1 0 0,1-1-1 0 0,-1 1 1 0 0,0-1-1 0 0,1 1 1 0 0,-1 0-1 0 0,0 0 0 0 0,0 0 1 0 0,0 0-1 0 0,0 0 1 0 0,0 1-1 0 0,0-1 0 0 0,0 0 1 0 0,0 1-1 0 0,0 0 1 0 0,-1-1-1 0 0,1 1 0 0 0,-1 0 1 0 0,1 0-1 0 0,-1 0 1 0 0,0 0-1 0 0,1 0 1 0 0,-1 0-1 0 0,0 0 0 0 0,0 1 1 0 0,-1-1-1 0 0,1 0 1 0 0,0 1-1 0 0,-1-1 0 0 0,0 0 1 0 0,1 1-1 0 0,-1-1 1 0 0,0 0-1 0 0,0 1 1 0 0,0-1-1 0 0,0 1 0 0 0,-1-1 1 0 0,1 0-1 0 0,-1 1 1 0 0,0 0-11 0 0,-7 11 75 0 0,0-1 1 0 0,0-1 0 0 0,-2 0 0 0 0,1 0-1 0 0,-2 0 1 0 0,0-2 0 0 0,-11 10-76 0 0,-31 34 119 0 0,-29 47 52 0 0,81-99-163 0 0,0 0 1 0 0,-1 0 0 0 0,1 0-1 0 0,0-1 1 0 0,1 1-1 0 0,-1 0 1 0 0,0 0-1 0 0,1 0 1 0 0,-1 0-1 0 0,1 0 1 0 0,-1 0 0 0 0,1 1-1 0 0,0-1 1 0 0,0 0-1 0 0,0 0 1 0 0,0 0-1 0 0,0 0 1 0 0,0 0-1 0 0,1 0 1 0 0,-1 0 0 0 0,1 0-1 0 0,0 0 1 0 0,-1 0-1 0 0,1 0 1 0 0,0 0-1 0 0,0 0 1 0 0,0 0 0 0 0,0 0-1 0 0,1-1 1 0 0,-1 1-1 0 0,0-1 1 0 0,1 1-1 0 0,-1-1 1 0 0,1 1-1 0 0,-1-1 1 0 0,1 0 0 0 0,0 1-1 0 0,0-1 1 0 0,-1 0-1 0 0,1 0 1 0 0,0 0-1 0 0,0-1 1 0 0,2 2-9 0 0,87 17 513 0 0,-77-17-529 0 0,0-2 1 0 0,0 0-1 0 0,1 0 0 0 0,-1-1 0 0 0,0-1 0 0 0,0 0 0 0 0,0-1 0 0 0,0-1 1 0 0,-1 0-1 0 0,8-4 16 0 0,-18 6-353 0 0,0 0-1 0 0,0 0 1 0 0,0-1 0 0 0,0 1 0 0 0,-1-1 0 0 0,1 0 0 0 0,-1 0-1 0 0,0 0 1 0 0,0 0 0 0 0,0 0 0 0 0,0 0 0 0 0,0-1 0 0 0,-1 1 0 0 0,0 0-1 0 0,1-1 1 0 0,-1 1 0 0 0,-1-1 0 0 0,2-2 353 0 0,5-66-15105 0 0,-7 57 12176 0 0,0 3 2409 0 0</inkml:trace>
  <inkml:trace contextRef="#ctx0" brushRef="#br0" timeOffset="260.424">260 0 3993 0 0,'0'0'3286'0'0,"0"0"-620"0"0,0 0-444 0 0,0 0-279 0 0,0 0-242 0 0,0 0-284 0 0,0 0-312 0 0,0 0-238 0 0,0 0-168 0 0,0 0-102 0 0,0 0-30 0 0,0 0 5 0 0,0 0-9 0 0,-9 30-35 0 0,-28 99-36 0 0,28-4 351 0 0,41 106-11 0 0,5 49-686 0 0,-37-279-147 0 0,3 44-331 0 0,-2 0-1 0 0,-2 0 1 0 0,-2 1-1 0 0,-1-1 1 0 0,-3-1 0 0 0,-3 6 332 0 0,9-49-47 0 0,-12 55-2395 0 0,13-19-2898 0 0,13-22-4251 0 0,-9-10 3967 0 0</inkml:trace>
</inkml:ink>
</file>

<file path=ppt/ink/ink9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52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97 339 0 0 0,'0'0'886'0'0,"0"0"475"0"0,0 0 50 0 0,0 0 119 0 0,0 0 206 0 0,0 0 55 0 0,0 0-177 0 0,0 0-367 0 0,0 0-410 0 0,0 0-253 0 0,0 0-7 0 0,4 3 135 0 0,-1 1-525 0 0,0-1 0 0 0,-1 1 0 0 0,1-1 0 0 0,-1 1 0 0 0,0 0 0 0 0,0 0 0 0 0,0 0 0 0 0,-1 0 0 0 0,1 0 0 0 0,-1 0 0 0 0,0 0 0 0 0,0 0 0 0 0,-1 1 0 0 0,1-1 0 0 0,-1 0 0 0 0,0 1 0 0 0,0 2-187 0 0,-22 198 1855 0 0,-1-98-1593 0 0,-20 17-120 0 0,10-50 1 0 0,27-62 306 0 0,6-12-145 0 0,2-8 171 0 0,65-146 480 0 0,62-74-675 0 0,3-6-132 0 0,-102 196-109 0 0,-21 37-61 0 0,-7 26 97 0 0,-2-23-24 0 0,-11 162 636 0 0,7-23-467 0 0,4-138-218 0 0,0-1 0 0 0,0 1 0 0 0,0 0 1 0 0,0-1-1 0 0,0 1 0 0 0,1-1 0 0 0,0 1 1 0 0,-1-1-1 0 0,1 1 0 0 0,0-1 1 0 0,0 1-1 0 0,0-1 0 0 0,1 0 0 0 0,-1 0 1 0 0,0 0-1 0 0,1 1 0 0 0,0-1 0 0 0,-1 0 1 0 0,1-1-1 0 0,0 1 0 0 0,0 0 0 0 0,0 0 1 0 0,0-1-1 0 0,0 1 0 0 0,0-1 0 0 0,1 0 1 0 0,-1 0-1 0 0,0 0 0 0 0,1 0 0 0 0,-1 0 1 0 0,1 0-1 0 0,-1-1 0 0 0,1 1 0 0 0,-1-1 1 0 0,1 1-1 0 0,-1-1 0 0 0,1 0 0 0 0,0 0 1 0 0,-1 0-1 0 0,1-1 0 0 0,-1 1 1 0 0,1-1-1 0 0,-1 1 0 0 0,1-1 0 0 0,-1 0 1 0 0,1 0-1 0 0,-1 0 0 0 0,1 0 0 0 0,-1 0 1 0 0,0 0-1 0 0,0-1 0 0 0,2-1-2 0 0,18-16 35 0 0,-1-1-1 0 0,0-2 1 0 0,-2 0-1 0 0,0-1 1 0 0,-2 0 0 0 0,11-21-35 0 0,53-66-24 0 0,-56 78 10 0 0,-19 23-2 0 0,0 1 1 0 0,1-1-1 0 0,0 1 0 0 0,0 0 1 0 0,1 1-1 0 0,0 0 0 0 0,0 0 1 0 0,1 0-1 0 0,0 1 0 0 0,7-3 16 0 0,-11 46-72 0 0,-31 50 240 0 0,-28 130 154 0 0,50-121-269 0 0,5-95-133 0 0,-1 1 1 0 0,0 0-1 0 0,1-1 0 0 0,0 0 1 0 0,-1 1-1 0 0,1-1 0 0 0,0 1 1 0 0,0-1-1 0 0,-1 0 0 0 0,1 0 1 0 0,0 1-1 0 0,1-1 0 0 0,-1 0 1 0 0,0 0-1 0 0,0 0 0 0 0,0 0 1 0 0,1 0-1 0 0,-1 0 0 0 0,0-1 1 0 0,1 1-1 0 0,-1 0 0 0 0,0-1 1 0 0,1 1-1 0 0,-1-1 0 0 0,1 1 0 0 0,0-1 1 0 0,-1 0-1 0 0,1 1 0 0 0,-1-1 1 0 0,1 0-1 0 0,-1 0 0 0 0,1 0 1 0 0,-1 0-1 0 0,1-1 0 0 0,0 1 1 0 0,-1 0-1 0 0,1-1 0 0 0,-1 1 1 0 0,1-1-1 0 0,-1 1 0 0 0,0-1 1 0 0,1 0-1 0 0,-1 1 80 0 0,42-20-12463 0 0,-30 12 4223 0 0</inkml:trace>
  <inkml:trace contextRef="#ctx0" brushRef="#br0" timeOffset="300.745">972 486 13099 0 0,'0'0'1085'0'0,"0"0"-554"0"0,0 0-195 0 0,0 0 276 0 0,0 0 303 0 0,0 0 177 0 0,0 0-6 0 0,0 0-231 0 0,0 0-240 0 0,0 0-163 0 0,0 0-94 0 0,0 0-52 0 0,33-7-45 0 0,102-20-55 0 0,-103 19-361 0 0,0 2 0 0 0,1 1 1 0 0,0 2-1 0 0,-1 1 0 0 0,8 1 155 0 0,-22-2-1576 0 0,-6 0-2300 0 0,-2 2-7283 0 0,-10 1 6735 0 0</inkml:trace>
  <inkml:trace contextRef="#ctx0" brushRef="#br0" timeOffset="554.731">969 725 7658 0 0,'0'0'2543'0'0,"0"0"-1376"0"0,0 0-515 0 0,0 0 193 0 0,0 0 288 0 0,0 0 104 0 0,0 0-122 0 0,0 0-259 0 0,0 0-296 0 0,0 0-227 0 0,0 0-160 0 0,32-3-122 0 0,101-14-130 0 0,-12-20-2741 0 0,-95 24 132 0 0,-6 3-2412 0 0,-2 2-2536 0 0</inkml:trace>
  <inkml:trace contextRef="#ctx0" brushRef="#br0" timeOffset="942.156">1430 652 3145 0 0,'0'0'1427'0'0,"0"0"-658"0"0,0 0-207 0 0,0 0 272 0 0,0 0 324 0 0,0 0 202 0 0,0 0 3 0 0,0 0-118 0 0,0 0-125 0 0,0 0-109 0 0,0 0-60 0 0,0 0-21 0 0,0 0-3 0 0,30-3-9 0 0,94-13-38 0 0,-60-13 266 0 0,-53 18-865 0 0,15-11 195 0 0,-1-1 1 0 0,-1-1-1 0 0,-1-2 0 0 0,-1 0 1 0 0,-2-1-1 0 0,7-13-476 0 0,6-23 365 0 0,-13-26-71 0 0,-20 87-300 0 0,0-1 0 0 0,0 1 0 0 0,0-1 0 0 0,0 1 0 0 0,0-1 0 0 0,-1 1 0 0 0,1 0 0 0 0,-1-1 0 0 0,0 1 0 0 0,0 0 0 0 0,0-1 0 0 0,0 1 0 0 0,0 0 0 0 0,0 0 0 0 0,0 0 0 0 0,-1 0 0 0 0,1 0 0 0 0,-1 0 0 0 0,0 0 0 0 0,1 0 0 0 0,-1 1 1 0 0,0-1-1 0 0,0 1 0 0 0,0-1 0 0 0,0 1 0 0 0,0 0 0 0 0,-1 0 0 0 0,1 0 0 0 0,0 0 0 0 0,0 0 0 0 0,-1 0 0 0 0,1 1 0 0 0,-1-1 0 0 0,0 1 6 0 0,-9 0-46 0 0,0 1 0 0 0,0 0 0 0 0,0 1 0 0 0,0 0 0 0 0,0 1 0 0 0,1 1 0 0 0,-1 0 1 0 0,1 0-1 0 0,0 1 0 0 0,0 1 0 0 0,1-1 0 0 0,-1 2 0 0 0,1 0 0 0 0,1 0 0 0 0,-1 0 0 0 0,1 1 0 0 0,1 1 0 0 0,-1 0 0 0 0,1 0 0 0 0,1 0 0 0 0,0 1 1 0 0,0 0-1 0 0,1 0 0 0 0,0 1 0 0 0,-1 5 46 0 0,4-12-5 0 0,-16 27 2 0 0,1 0-1 0 0,1 1 1 0 0,2 1-1 0 0,1 1 1 0 0,2 0-1 0 0,1 1 0 0 0,-5 32 4 0 0,11-38 58 0 0,2 1 0 0 0,1-1 0 0 0,1 1 0 0 0,1 0-1 0 0,2 0 1 0 0,5 23-58 0 0,20 109 310 0 0,-23-145-290 0 0,-1 0 0 0 0,0 1 0 0 0,-1-1 0 0 0,-1 0 0 0 0,-1 1 0 0 0,0-1 0 0 0,-3 13-20 0 0,0-19-221 0 0,-1 0 0 0 0,0-1 0 0 0,0 0 0 0 0,-1 0 0 0 0,0 0 0 0 0,-1-1 0 0 0,0 1 0 0 0,-1-1 1 0 0,0-1-1 0 0,0 1 0 0 0,-8 6 221 0 0,-23 18-6001 0 0,25-22-181 0 0,1-3-2165 0 0</inkml:trace>
  <inkml:trace contextRef="#ctx0" brushRef="#br0" timeOffset="2799.871">2024 309 2489 0 0,'0'0'2585'0'0,"0"0"-728"0"0,0 0-285 0 0,0 0 52 0 0,0 0 113 0 0,0 0-98 0 0,0 0-280 0 0,0 0-327 0 0,0 0-342 0 0,0 0-265 0 0,0 0-164 0 0,0 12 147 0 0,-8 116 1125 0 0,-20 31-1148 0 0,3-45-670 0 0,16-85-1284 0 0,9-26-3450 0 0,3-3-4711 0 0,2-5 7189 0 0,2 4 2089 0 0</inkml:trace>
  <inkml:trace contextRef="#ctx0" brushRef="#br0" timeOffset="3052.491">2264 210 2625 0 0,'0'0'1844'0'0,"0"0"-536"0"0,0 0-236 0 0,0 0 201 0 0,0 0 239 0 0,0 0 11 0 0,0 0-203 0 0,0 0-290 0 0,-11 37-243 0 0,-35 116-174 0 0,18-20 670 0 0,25-109-1094 0 0,1-9-252 0 0,-1 0 1 0 0,2 0-1 0 0,0 0 0 0 0,1 0 0 0 0,1 0 0 0 0,0 1 1 0 0,1-1-1 0 0,1 6 63 0 0,-1-17-939 0 0,-1 2-753 0 0,-1-1-9135 0 0,0-5 8408 0 0</inkml:trace>
  <inkml:trace contextRef="#ctx0" brushRef="#br0" timeOffset="3391.517">1777 453 2537 0 0,'0'0'1266'0'0,"0"0"-167"0"0,0 0 68 0 0,0 0 300 0 0,0 0 242 0 0,0 0-25 0 0,0 0-264 0 0,0 0-346 0 0,0 0-297 0 0,0 0-171 0 0,0 0-86 0 0,0 0-33 0 0,0 0-1 0 0,18-25 1 0 0,54-74-8 0 0,-33 61 411 0 0,-31 33-602 0 0,-5 2-205 0 0,1 0 1 0 0,0 0 0 0 0,0 1-1 0 0,0-1 1 0 0,0 1 0 0 0,0 0-1 0 0,0 0 1 0 0,1 0 0 0 0,-1 1-1 0 0,1 0 1 0 0,-1-1 0 0 0,1 2-1 0 0,-1-1 1 0 0,1 0-1 0 0,0 1 1 0 0,-1 0 0 0 0,1 0-1 0 0,0 0 1 0 0,-1 1 0 0 0,1 0-1 0 0,0-1 1 0 0,-1 2 0 0 0,1-1-1 0 0,-1 0 1 0 0,0 1 0 0 0,4 1-84 0 0,-1 4 97 0 0,1-1 0 0 0,0 0 0 0 0,0-1 0 0 0,0 0 1 0 0,0-1-1 0 0,1 1 0 0 0,0-1 0 0 0,0-1 0 0 0,0 0 1 0 0,1 0-1 0 0,-1-1 0 0 0,0 0 0 0 0,1-1 0 0 0,0 0 0 0 0,-1 0 1 0 0,1-1-1 0 0,0 0 0 0 0,-1-1 0 0 0,1 0 0 0 0,0 0 1 0 0,-1-1-1 0 0,0-1 0 0 0,9-2-97 0 0,72-40 715 0 0,-27 5-503 0 0,-53 33-818 0 0,0 1 2623 0 0,-5 1-3481 0 0,-3 0-3535 0 0,-1-2-4936 0 0,-1 7 1142 0 0</inkml:trace>
  <inkml:trace contextRef="#ctx0" brushRef="#br0" timeOffset="3964.36">2504 379 8514 0 0,'0'0'1497'0'0,"0"0"-358"0"0,0 0-101 0 0,0 0 138 0 0,0 0 86 0 0,-5 34-101 0 0,-15 105-250 0 0,-10 41 1822 0 0,11-87-766 0 0,18-104 837 0 0,2-41-2554 0 0,5 27-111 0 0,1 0-1 0 0,1 1 1 0 0,1 0 0 0 0,1 0 0 0 0,13-21-139 0 0,-7 13 115 0 0,-11 19-81 0 0,31-61 245 0 0,2 1 1 0 0,43-61-280 0 0,-10 35 380 0 0,-71 98-374 0 0,19 38-48 0 0,-11 76-719 0 0,20-97-3683 0 0,-4-16-4121 0 0,-18 0 3701 0 0,-2 0-2700 0 0</inkml:trace>
  <inkml:trace contextRef="#ctx0" brushRef="#br0" timeOffset="4268.772">2888 11 6473 0 0,'0'0'3249'0'0,"0"0"-883"0"0,0 0-402 0 0,0 0-26 0 0,0 0-107 0 0,0 0-331 0 0,0 0-387 0 0,0 0-338 0 0,0 0-231 0 0,0 0-166 0 0,0 0-100 0 0,0 0-42 0 0,0 0-36 0 0,4-7 541 0 0,8 7-296 0 0,-9-1-410 0 0,0 0 0 0 0,0 1 0 0 0,1-1 0 0 0,-1 1 0 0 0,0 0 0 0 0,0 0 0 0 0,0 0 0 0 0,1 0 0 0 0,-1 0 0 0 0,0 1 0 0 0,0 0 0 0 0,0 0-1 0 0,0-1 1 0 0,0 2 0 0 0,0-1 0 0 0,0 0 0 0 0,0 1 0 0 0,0-1 0 0 0,0 1 0 0 0,-1 0 0 0 0,1 0 0 0 0,-1 0 0 0 0,1 0 0 0 0,-1 0 0 0 0,0 1 0 0 0,0-1-1 0 0,0 1 1 0 0,0-1 0 0 0,0 1 0 0 0,-1 0 0 0 0,1 0 0 0 0,-1 0 0 0 0,1 1-35 0 0,3 85 428 0 0,-30 30 32 0 0,14-52-153 0 0,55-68 36 0 0,57-49-419 0 0,-60 29-3299 0 0,-2 2-6154 0 0,-33 14-2485 0 0</inkml:trace>
  <inkml:trace contextRef="#ctx0" brushRef="#br0" timeOffset="6178.726">3087 674 5329 0 0,'0'0'1408'0'0,"0"0"-695"0"0,0 0-297 0 0,0 0 136 0 0,0 0 176 0 0,0 0 120 0 0,0 0-16 0 0,0 0-184 0 0,0 0-159 0 0,0 0-217 0 0,0 0-152 0 0,0 0-72 0 0,-92 129-128 0 0,85-126-168 0 0,-8 5-449 0 0,4-5-1103 0 0,4 5-2281 0 0,-1-4-1416 0 0</inkml:trace>
</inkml:ink>
</file>

<file path=ppt/ink/ink9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0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1 453 5601 0 0,'0'0'2066'0'0,"0"0"-83"0"0,0 0-260 0 0,0 0-193 0 0,0 0-127 0 0,0 0-116 0 0,0 0-162 0 0,0 0-223 0 0,0 0-262 0 0,0 0-175 0 0,0 0-14 0 0,0 0 67 0 0,0 7 84 0 0,21 150 1225 0 0,-20-147-1774 0 0,-1-1-1 0 0,1 1 1 0 0,0-1-1 0 0,1 1 0 0 0,0-1 1 0 0,1 0-1 0 0,0 0 0 0 0,0 0 1 0 0,1-1-1 0 0,0 1 1 0 0,1-1-1 0 0,-1 0 0 0 0,2 0 1 0 0,-1 0-1 0 0,1 0 0 0 0,0-1 1 0 0,1 0-1 0 0,0-1 1 0 0,0 1-1 0 0,0-1 0 0 0,1-1 1 0 0,-1 1-1 0 0,2-1 0 0 0,-1-1 1 0 0,0 0-1 0 0,1 0 1 0 0,0 0-1 0 0,0-1 0 0 0,0 0 1 0 0,0-1-1 0 0,0 0 0 0 0,1 0 1 0 0,2-1-53 0 0,1-4 68 0 0,0 0 0 0 0,-1-1 0 0 0,1-1 0 0 0,-1 0 0 0 0,1 0 0 0 0,-2-1 1 0 0,1-1-1 0 0,-1 0 0 0 0,0-1 0 0 0,0 0 0 0 0,-1 0 0 0 0,0-1 0 0 0,0 0 0 0 0,-1-1 0 0 0,-1 0 0 0 0,1-1 1 0 0,-2 0-1 0 0,1 0 0 0 0,-2-1 0 0 0,2-3-68 0 0,5-2 21 0 0,58-111 87 0 0,-50 84-96 0 0,-15 110-55 0 0,-6-54 61 0 0,0 0 1 0 0,0-1-1 0 0,2 1 0 0 0,-1 0 1 0 0,1 0-1 0 0,1 0 0 0 0,0-1 1 0 0,1 1-1 0 0,0-1 0 0 0,1 0 1 0 0,0 0-1 0 0,0-1 0 0 0,1 1 1 0 0,1-1-1 0 0,0 0 0 0 0,3 3-18 0 0,-5-10 45 0 0,1 0-1 0 0,-1 0 0 0 0,1-1 1 0 0,-1 0-1 0 0,1 0 0 0 0,0 0 0 0 0,0-1 1 0 0,0 0-1 0 0,0 0 0 0 0,0 0 1 0 0,0-1-1 0 0,0 0 0 0 0,0 0 0 0 0,0 0 1 0 0,0-1-1 0 0,0 0 0 0 0,0 0 1 0 0,0-1-1 0 0,0 1 0 0 0,-1-1 1 0 0,1 0-1 0 0,-1-1 0 0 0,1 0 0 0 0,2-1-44 0 0,74-66 511 0 0,-16-26-2614 0 0,-49 66-2385 0 0,-8 16 510 0 0,-2 0-3815 0 0,-3 6-1024 0 0</inkml:trace>
  <inkml:trace contextRef="#ctx0" brushRef="#br0" timeOffset="1017.381">1105 0 14435 0 0,'0'0'2022'0'0,"0"0"-399"0"0,0 0-378 0 0,0 0-168 0 0,0 0-73 0 0,0 0-59 0 0,0 0-122 0 0,0 0-168 0 0,-11 37-151 0 0,-34 118-136 0 0,22-27 110 0 0,16-93-410 0 0,0 0-1 0 0,3 1 1 0 0,1 0 0 0 0,1 0 0 0 0,2 0 0 0 0,2 0-1 0 0,2 11-67 0 0,-3-43-10 0 0,0 0-1 0 0,0 0 0 0 0,0 0 0 0 0,0 0 0 0 0,1-1 1 0 0,-1 1-1 0 0,1 0 0 0 0,0-1 0 0 0,0 0 0 0 0,0 1 1 0 0,1-1-1 0 0,-1 0 0 0 0,1 0 0 0 0,0 0 0 0 0,-1 0 1 0 0,1-1-1 0 0,1 1 0 0 0,-1-1 0 0 0,0 0 0 0 0,0 0 1 0 0,1 0-1 0 0,0 0 0 0 0,-1-1 0 0 0,1 1 0 0 0,0-1 1 0 0,0 0-1 0 0,-1 0 0 0 0,1 0 0 0 0,0-1 0 0 0,1 1 11 0 0,4-1-14 0 0,0 1-1 0 0,0-2 1 0 0,1 0-1 0 0,-1 0 1 0 0,0 0-1 0 0,0-1 1 0 0,0 0-1 0 0,-1-1 0 0 0,1 0 1 0 0,0-1-1 0 0,-1 1 1 0 0,4-3 14 0 0,160-111-132 0 0,-170 116 129 0 0,0-1 1 0 0,-1 1 0 0 0,1 0 0 0 0,1-1 0 0 0,-1 1-1 0 0,0 1 1 0 0,0-1 0 0 0,0 0 0 0 0,0 0 0 0 0,1 1-1 0 0,-1-1 1 0 0,0 1 0 0 0,0 0 0 0 0,1-1 0 0 0,-1 1-1 0 0,0 0 1 0 0,1 1 0 0 0,-1-1 0 0 0,0 0 0 0 0,1 1-1 0 0,-1-1 1 0 0,0 1 0 0 0,0-1 0 0 0,0 1 0 0 0,1 0-1 0 0,-1 0 1 0 0,0 0 0 0 0,0 1 0 0 0,0-1 0 0 0,-1 0-1 0 0,1 1 1 0 0,0-1 0 0 0,0 1 0 0 0,-1-1 0 0 0,1 1-1 0 0,-1 0 1 0 0,1 0 0 0 0,-1 0 0 0 0,0 0 0 0 0,1 2 2 0 0,57 54-7 0 0,-52-55 33 0 0,0 0 1 0 0,0 0-1 0 0,0-1 0 0 0,0 0 0 0 0,0-1 1 0 0,0 1-1 0 0,0-1 0 0 0,0-1 1 0 0,1 1-1 0 0,-1-1 0 0 0,0 0 0 0 0,1-1 1 0 0,-1 0-1 0 0,0 0 0 0 0,0-1 0 0 0,0 1 1 0 0,6-4-27 0 0,-3 1 65 0 0,0-1 0 0 0,0-1 0 0 0,-1 0 0 0 0,1 0-1 0 0,-1-1 1 0 0,-1 0 0 0 0,1-1 0 0 0,-1 0 0 0 0,-1 0 0 0 0,0-1 0 0 0,0 1 0 0 0,0-2 0 0 0,-1 1 0 0 0,0-1 0 0 0,-1 0 0 0 0,0 0 0 0 0,-1 0 0 0 0,0-1 0 0 0,-1 1 0 0 0,0-1 0 0 0,0 0-1 0 0,-1 0 1 0 0,0-10-65 0 0,-2 19-11 0 0,-1 0-1 0 0,0-1 1 0 0,0 1-1 0 0,0 0 1 0 0,0 0-1 0 0,-1 0 1 0 0,1 0-1 0 0,0 0 1 0 0,-1 0-1 0 0,0 0 1 0 0,1 0-1 0 0,-1 1 1 0 0,0-1-1 0 0,0 0 0 0 0,0 1 1 0 0,0 0-1 0 0,0-1 1 0 0,0 1-1 0 0,0 0 1 0 0,0 0-1 0 0,-1 0 1 0 0,1 0-1 0 0,0 1 1 0 0,-1-1-1 0 0,1 1 1 0 0,-1-1-1 0 0,1 1 1 0 0,-1 0-1 0 0,1 0 0 0 0,0 0 1 0 0,-1 0-1 0 0,1 0 1 0 0,-1 1-1 0 0,1-1 1 0 0,-1 1-1 0 0,1 0 1 0 0,0-1-1 0 0,0 1 1 0 0,-1 0-1 0 0,1 0 1 0 0,0 0-1 0 0,0 1 1 0 0,0-1-1 0 0,0 1 1 0 0,0-1-1 0 0,0 1 0 0 0,0-1 1 0 0,-1 3 11 0 0,-8 7-76 0 0,1 1 0 0 0,0 1 0 0 0,1-1-1 0 0,1 2 1 0 0,0-1 0 0 0,0 1 0 0 0,1 0 0 0 0,1 0 0 0 0,1 1 0 0 0,0 0 0 0 0,0 0 0 0 0,2 0-1 0 0,0 2 77 0 0,-3 11-116 0 0,4-22 87 0 0,-1-1-1 0 0,1 1 0 0 0,0 0 1 0 0,1 1-1 0 0,-1-1 0 0 0,1 0 1 0 0,1 0-1 0 0,-1 1 0 0 0,1-1 1 0 0,0 0-1 0 0,0 0 0 0 0,1 1 1 0 0,0-1-1 0 0,0 0 0 0 0,1 0 1 0 0,-1 0-1 0 0,1 0 0 0 0,1 0 1 0 0,-1 0-1 0 0,1 0 0 0 0,0-1 1 0 0,0 1-1 0 0,0-1 0 0 0,1 0 1 0 0,0 0-1 0 0,0 0 0 0 0,1-1 1 0 0,2 4 29 0 0,8-2 39 0 0,0-1 1 0 0,0-1 0 0 0,0 0 0 0 0,1-1 0 0 0,-1 0 0 0 0,1-1-1 0 0,0-1 1 0 0,-1-1 0 0 0,1 0 0 0 0,0-1 0 0 0,0 0 0 0 0,-1-2-1 0 0,1 0 1 0 0,-1 0 0 0 0,0-2 0 0 0,13-4-40 0 0,10-4 215 0 0,0-2 1 0 0,0-1-1 0 0,-1-2 0 0 0,-1-1 0 0 0,-1-2 1 0 0,-1-1-1 0 0,-1-2 0 0 0,-1-2 0 0 0,-1 0 1 0 0,-2-2-1 0 0,0-2 0 0 0,6-10-215 0 0,-24 28 28 0 0,0-1 0 0 0,0 0 1 0 0,-2 0-1 0 0,0-1 0 0 0,0-1 0 0 0,-1 1 0 0 0,-1-1 0 0 0,-1-1 0 0 0,0 1 0 0 0,-1-1 0 0 0,0 0 0 0 0,-1-1 1 0 0,-1 1-1 0 0,0-11-28 0 0,-3 25-3 0 0,0 1 0 0 0,0-1 1 0 0,0 0-1 0 0,0 0 1 0 0,-1 0-1 0 0,1 0 0 0 0,-1 1 1 0 0,1-1-1 0 0,-1 0 1 0 0,0 0-1 0 0,1 1 0 0 0,-1-1 1 0 0,0 1-1 0 0,0-1 1 0 0,0 1-1 0 0,0-1 0 0 0,0 1 1 0 0,-1-1-1 0 0,1 1 1 0 0,0 0-1 0 0,-1 0 0 0 0,1 0 1 0 0,-1 0-1 0 0,1 0 1 0 0,-1 0-1 0 0,0 0 0 0 0,1 0 1 0 0,-1 0-1 0 0,0 1 1 0 0,1-1-1 0 0,-1 1 0 0 0,0-1 1 0 0,0 1-1 0 0,0 0 1 0 0,1 0-1 0 0,-1 0 0 0 0,0 0 1 0 0,0 0-1 0 0,0 0 1 0 0,0 0-1 0 0,-1 1 3 0 0,-74 24-295 0 0,60-10 235 0 0,0 0 0 0 0,1 0-1 0 0,1 2 1 0 0,0 0 0 0 0,2 1 0 0 0,0 0-1 0 0,1 1 1 0 0,0 0 0 0 0,2 1-1 0 0,-4 9 61 0 0,10-21-38 0 0,1 0-1 0 0,0 0 0 0 0,1 0 0 0 0,-1 1 1 0 0,2-1-1 0 0,-1 1 0 0 0,1-1 0 0 0,0 1 1 0 0,1-1-1 0 0,0 1 0 0 0,0-1 0 0 0,1 1 0 0 0,0 0 1 0 0,1 1 38 0 0,2-7-3 0 0,-1 1-1 0 0,1-1 1 0 0,0 0 0 0 0,0 0 0 0 0,0-1 0 0 0,0 1 0 0 0,1-1 0 0 0,-1 0 0 0 0,1 0 0 0 0,-1 0 0 0 0,1-1 0 0 0,0 1 0 0 0,-1-1 0 0 0,1-1-1 0 0,0 1 1 0 0,0 0 0 0 0,0-1 0 0 0,0 0 0 0 0,0 0 0 0 0,0-1 0 0 0,-1 1 0 0 0,1-1 0 0 0,0 0 0 0 0,0-1 0 0 0,-1 1 0 0 0,3-2 3 0 0,163-65 64 0 0,-168 67-64 0 0,1 1 0 0 0,-1-1 1 0 0,0 0-1 0 0,1 1 1 0 0,-1-1-1 0 0,0 1 1 0 0,1 0-1 0 0,-1 0 0 0 0,0 0 1 0 0,1 0-1 0 0,-1 0 1 0 0,0 1-1 0 0,1-1 0 0 0,-1 1 1 0 0,0 0-1 0 0,1-1 1 0 0,-1 1-1 0 0,0 0 0 0 0,0 0 1 0 0,0 0-1 0 0,0 0 1 0 0,0 1-1 0 0,0-1 0 0 0,0 1 1 0 0,0-1-1 0 0,-1 1 1 0 0,1 0-1 0 0,0-1 0 0 0,-1 1 1 0 0,0 0-1 0 0,1 0 1 0 0,-1 0-1 0 0,0 0 1 0 0,0 0-1 0 0,0 0 0 0 0,0 1 0 0 0,3 6 3 0 0,-2-3-3 0 0,0 0 1 0 0,0-1-1 0 0,1 1 1 0 0,0 0-1 0 0,0-1 1 0 0,0 1-1 0 0,0-1 1 0 0,1 0 0 0 0,0 0-1 0 0,0-1 1 0 0,0 1-1 0 0,1-1 1 0 0,0 1-1 0 0,0-2 1 0 0,0 1-1 0 0,0 0 1 0 0,0-1-1 0 0,1 0 1 0 0,-1 0 0 0 0,1-1-1 0 0,0 1 1 0 0,0-1-1 0 0,0-1 1 0 0,0 1-1 0 0,3 0 0 0 0,-1-1 15 0 0,0-1 0 0 0,0 1 1 0 0,-1-1-1 0 0,1 0 0 0 0,0-1 0 0 0,-1 0 0 0 0,1 0 0 0 0,0-1 0 0 0,-1 0 0 0 0,1 0 0 0 0,-1-1 0 0 0,0 1 0 0 0,6-5-15 0 0,63-44 380 0 0,-19-25 79 0 0,-52 68-400 0 0,1 0 1 0 0,-1-1-1 0 0,0 0 1 0 0,0 0-1 0 0,-1 0 1 0 0,0 0 0 0 0,0-1-1 0 0,-1 1 1 0 0,-1-1 0 0 0,1 0-1 0 0,-2 0 1 0 0,1 0-1 0 0,-1 0 1 0 0,-1 0 0 0 0,0-6-60 0 0,-1 13 3 0 0,0-1 0 0 0,-1 1 1 0 0,0-1-1 0 0,1 1 0 0 0,-1 0 1 0 0,0 0-1 0 0,0 0 0 0 0,-1 0 1 0 0,1 0-1 0 0,-1 0 0 0 0,1 1 1 0 0,-1-1-1 0 0,0 1 0 0 0,0 0 1 0 0,0-1-1 0 0,0 1 0 0 0,-1 1 0 0 0,1-1 1 0 0,0 0-1 0 0,-1 1 0 0 0,1 0 1 0 0,-1 0-1 0 0,1 0 0 0 0,-1 0 1 0 0,0 0-1 0 0,0 1 0 0 0,1 0 1 0 0,-1 0-1 0 0,0 0 0 0 0,1 0 1 0 0,-1 0-1 0 0,0 1 0 0 0,0-1 1 0 0,1 1-1 0 0,-1 0 0 0 0,1 0 1 0 0,-1 1-1 0 0,1-1 0 0 0,-1 1 0 0 0,1 0 1 0 0,0-1-1 0 0,0 1 0 0 0,0 1-3 0 0,-8 6-23 0 0,1 0 0 0 0,0 0 0 0 0,0 2 0 0 0,1-1-1 0 0,1 1 1 0 0,0 0 0 0 0,0 1 0 0 0,1 0 0 0 0,1 0-1 0 0,0 1 1 0 0,0-1 0 0 0,1 1 0 0 0,1 0 0 0 0,0 1-1 0 0,1-1 1 0 0,1 1 0 0 0,0 0 0 0 0,0-1 0 0 0,2 1-1 0 0,0 14 24 0 0,0-3-46 0 0,-1-16 12 0 0,0-1 0 0 0,1 1 0 0 0,0-1-1 0 0,0 1 1 0 0,1 0 0 0 0,0-1 0 0 0,1 1 0 0 0,0-1 0 0 0,0 0-1 0 0,1 1 1 0 0,0-1 0 0 0,0 0 0 0 0,1 0 0 0 0,0-1 0 0 0,4 5 34 0 0,1-3-65 0 0,0 0 0 0 0,1-1 1 0 0,0-1-1 0 0,0 1 0 0 0,1-2 1 0 0,0 1-1 0 0,0-1 0 0 0,1-1 1 0 0,-1 0-1 0 0,1-1 0 0 0,0 0 1 0 0,1-1-1 0 0,-1 0 0 0 0,0-1 1 0 0,1-1-1 0 0,0 0 1 0 0,-1 0-1 0 0,1-1 0 0 0,-1-1 1 0 0,1 0-1 0 0,3-1 65 0 0,77-22-2570 0 0,-64 11-863 0 0,-1 0-3494 0 0,-12 5-4918 0 0</inkml:trace>
</inkml:ink>
</file>

<file path=ppt/ink/ink9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06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133 420 1192 0 0,'0'0'1395'0'0,"0"0"-380"0"0,0 0-387 0 0,0 0-146 0 0,0 0 139 0 0,0 0 253 0 0,0 0 245 0 0,0 0 119 0 0,0 0-23 0 0,0 0-129 0 0,0 0-175 0 0,21-1-123 0 0,131-2 1318 0 0,-133 0-1853 0 0,-1 0 0 0 0,0-1 0 0 0,1-1 0 0 0,-2-1 0 0 0,1-1 0 0 0,-1 0 0 0 0,0-1 1 0 0,0-1-1 0 0,-1 0 0 0 0,-1-2 0 0 0,1 0 0 0 0,-2 0 0 0 0,1-1 0 0 0,-2-1 0 0 0,0 0 0 0 0,0-1 0 0 0,-1-1 0 0 0,3-5-253 0 0,-10 14 81 0 0,0-1-1 0 0,0-1 0 0 0,-1 1 1 0 0,0-1-1 0 0,-1 1 0 0 0,1-1 1 0 0,-1 0-1 0 0,-1-1 0 0 0,1 1 1 0 0,-2 0-1 0 0,1-1 0 0 0,-1 1 1 0 0,0-1-1 0 0,-1 1 0 0 0,0-1 1 0 0,0 1-1 0 0,-1-6-80 0 0,-2 8-2 0 0,1 1 0 0 0,-1 0 0 0 0,0 0 0 0 0,0 0 0 0 0,-1 0 0 0 0,1 0 1 0 0,-1 1-1 0 0,0 0 0 0 0,0-1 0 0 0,-1 1 0 0 0,1 1 0 0 0,-1-1 0 0 0,0 1 0 0 0,0 0 0 0 0,0 0 0 0 0,0 0 0 0 0,0 1 0 0 0,-1 0 0 0 0,1 0 0 0 0,-1 0 0 0 0,0 0 0 0 0,1 1 1 0 0,-1 0-1 0 0,0 0 0 0 0,0 1 0 0 0,0 0 0 0 0,0 0 0 0 0,0 0 0 0 0,1 1 0 0 0,-1-1 0 0 0,-5 3 2 0 0,2 0-19 0 0,1 1 0 0 0,-1 0-1 0 0,1 0 1 0 0,0 1 0 0 0,0 0 0 0 0,0 1 0 0 0,1 0-1 0 0,0 0 1 0 0,0 0 0 0 0,1 1 0 0 0,-1 0-1 0 0,1 0 1 0 0,1 1 0 0 0,-1 0 0 0 0,2 0 0 0 0,-1 0-1 0 0,-2 6 20 0 0,-1 4 24 0 0,1 1-1 0 0,0-1 0 0 0,1 1 0 0 0,1 0 1 0 0,1 1-1 0 0,1-1 0 0 0,1 1 0 0 0,0-1 1 0 0,1 5-24 0 0,11 230 769 0 0,-7-227-643 0 0,-2 0-1 0 0,0 0 0 0 0,-2 0 1 0 0,-1 0-1 0 0,-1 0 0 0 0,-1-1 1 0 0,-2 0-1 0 0,0 1 0 0 0,-2-2 1 0 0,-1 1-1 0 0,-1-1 1 0 0,-1-1-1 0 0,-1 0 0 0 0,-1 0 1 0 0,-12 15-126 0 0,19-31 22 0 0,1 1-7 0 0,-1 0 0 0 0,0 0-1 0 0,0-1 1 0 0,-1 1 0 0 0,0-1 0 0 0,-1-1-1 0 0,0 1 1 0 0,0-1 0 0 0,0-1 0 0 0,-1 0-1 0 0,0 0 1 0 0,0 0 0 0 0,-1-1 0 0 0,1-1-1 0 0,-1 0 1 0 0,0 0 0 0 0,-1 0-1 0 0,1-2 1 0 0,0 1 0 0 0,-1-1 0 0 0,-4 0-15 0 0,12-4-89 0 0,1 0 0 0 0,0 0 0 0 0,0 0 1 0 0,0 0-1 0 0,0-1 0 0 0,0 1 1 0 0,0-1-1 0 0,1 1 0 0 0,-1-1 0 0 0,1 1 1 0 0,-1-1-1 0 0,1 0 0 0 0,0 0 0 0 0,0 0 1 0 0,1 0-1 0 0,-1 1 0 0 0,0-1 1 0 0,1 0-1 0 0,0 0 0 0 0,0 0 0 0 0,0 0 1 0 0,0 0-1 0 0,0 0 0 0 0,0 0 0 0 0,1 0 1 0 0,0 0-1 0 0,-1 0 0 0 0,1 0 1 0 0,0 0-1 0 0,1 0 89 0 0,31-60-3868 0 0,-2 27-4233 0 0,-13 20-664 0 0</inkml:trace>
  <inkml:trace contextRef="#ctx0" brushRef="#br0" timeOffset="360.895">927 357 8210 0 0,'0'0'2102'0'0,"0"0"-535"0"0,0 0-423 0 0,0 0-76 0 0,0 0 86 0 0,0 0 117 0 0,0 0-1 0 0,0 0-135 0 0,0 0-216 0 0,0 0-271 0 0,0 0-177 0 0,0 0-83 0 0,0 0-16 0 0,24-6 12 0 0,114-25 418 0 0,39 9 877 0 0,-59 18-3411 0 0,-117 4 971 0 0,-1 0-286 0 0,0 0-345 0 0,0 0-411 0 0,0 0-499 0 0,-15 11-10534 0 0,11-7 10125 0 0</inkml:trace>
  <inkml:trace contextRef="#ctx0" brushRef="#br0" timeOffset="605.172">820 696 7890 0 0,'0'0'1677'0'0,"0"0"-343"0"0,0 0 61 0 0,0 0 349 0 0,0 0 137 0 0,0 0-142 0 0,0 0-304 0 0,0 0-318 0 0,0 0-279 0 0,0 0-205 0 0,34-3-118 0 0,107-8-87 0 0,-39-15 287 0 0,-76 15-555 0 0,116-41-889 0 0,-88 32-2902 0 0,-20 7-5571 0 0,-21 9-737 0 0</inkml:trace>
  <inkml:trace contextRef="#ctx0" brushRef="#br0" timeOffset="1538.973">1724 556 4393 0 0,'0'0'916'0'0,"0"0"-65"0"0,0 0 108 0 0,0 0 357 0 0,0 0 340 0 0,0 0 84 0 0,0 0-129 0 0,0 0-306 0 0,0 0-313 0 0,0 0-189 0 0,0 0-27 0 0,0 0 115 0 0,0 0 88 0 0,5-7 33 0 0,164-237 3125 0 0,-72 116-3474 0 0,-15 36-246 0 0,-77 87-382 0 0,-5 5-37 0 0,0 0-1 0 0,0 1 0 0 0,0-1 1 0 0,0 0-1 0 0,0 0 0 0 0,0 1 1 0 0,0-1-1 0 0,0 0 0 0 0,1 0 1 0 0,-1 1-1 0 0,0-1 0 0 0,0 0 1 0 0,0 0-1 0 0,0 0 0 0 0,1 1 1 0 0,-1-1-1 0 0,0 0 0 0 0,0 0 1 0 0,1 0-1 0 0,-1 0 0 0 0,0 1 0 0 0,0-1 1 0 0,1 0-1 0 0,-1 0 0 0 0,0 0 1 0 0,0 0-1 0 0,1 0 0 0 0,-1 0 1 0 0,0 0-1 0 0,0 0 0 0 0,1 0 1 0 0,-1 0-1 0 0,0 0 0 0 0,1 0 1 0 0,-1 0-1 0 0,0 0 0 0 0,0 0 1 0 0,1 0 2 0 0,-1 4 2 0 0,-1 32 87 0 0,0-23-68 0 0,0 1-1 0 0,1-1 1 0 0,1 1-1 0 0,0-1 1 0 0,1 1 0 0 0,0-1-1 0 0,1 0 1 0 0,4 12-21 0 0,-6-22 5 0 0,0 0 0 0 0,0 0 0 0 0,0-1 0 0 0,1 1 0 0 0,-1 0 1 0 0,1-1-1 0 0,-1 1 0 0 0,1 0 0 0 0,0-1 0 0 0,0 0 0 0 0,0 0 0 0 0,0 1 1 0 0,0-1-1 0 0,1 0 0 0 0,-1-1 0 0 0,0 1 0 0 0,1 0 0 0 0,0-1 0 0 0,-1 1 1 0 0,1-1-1 0 0,0 0 0 0 0,0 0 0 0 0,0 0 0 0 0,0 0 0 0 0,0 0 0 0 0,0-1 1 0 0,0 0-1 0 0,0 1 0 0 0,0-1 0 0 0,0 0 0 0 0,0 0 0 0 0,0-1 0 0 0,0 1 1 0 0,3-1-6 0 0,7-5 29 0 0,-1-1 0 0 0,1 0 1 0 0,-1-1-1 0 0,0 0 0 0 0,-1 0 1 0 0,0-2-1 0 0,0 1 0 0 0,2-4-29 0 0,94-82 106 0 0,25 3-65 0 0,-130 93-43 0 0,0-1 0 0 0,0 0 0 0 0,-1 1 0 0 0,1 0 0 0 0,0-1 0 0 0,-1 1 0 0 0,1 0 1 0 0,0 0-1 0 0,-1 0 0 0 0,1 0 0 0 0,-1 0 0 0 0,1 0 0 0 0,-1 0 0 0 0,0 1 0 0 0,0-1 0 0 0,1 0 0 0 0,-1 1 0 0 0,0-1 0 0 0,0 1 1 0 0,0 0-1 0 0,-1-1 0 0 0,1 1 0 0 0,0 0 0 0 0,0-1 0 0 0,-1 1 0 0 0,1 0 0 0 0,-1 0 0 0 0,0-1 0 0 0,1 1 0 0 0,-1 0 0 0 0,0 0 1 0 0,0 0-1 0 0,0 0 0 0 0,0-1 0 0 0,-1 1 0 0 0,1 0 0 0 0,0 0 0 0 0,-1 0 2 0 0,1-1 1 0 0,1 211 74 0 0,-1-210-203 0 0,0-1 0 0 0,0 0 1 0 0,1 1-1 0 0,-1-1 0 0 0,0 0 1 0 0,1 1-1 0 0,-1-1 1 0 0,1 0-1 0 0,0 0 0 0 0,-1 1 1 0 0,1-1-1 0 0,0 0 0 0 0,0 0 1 0 0,0 0-1 0 0,0 0 1 0 0,0 0-1 0 0,0 0 0 0 0,0 0 1 0 0,0 0-1 0 0,0 0 0 0 0,0-1 1 0 0,0 1-1 0 0,1 0 0 0 0,-1-1 1 0 0,0 1-1 0 0,1-1 1 0 0,-1 1-1 0 0,0-1 0 0 0,1 0 1 0 0,-1 0-1 0 0,0 1 0 0 0,1-1 1 0 0,-1 0-1 0 0,1 0 1 0 0,-1 0-1 0 0,0 0 0 0 0,1-1 1 0 0,0 1 127 0 0,18-2-5019 0 0,-2-2-4179 0 0,-7 0 2099 0 0</inkml:trace>
  <inkml:trace contextRef="#ctx0" brushRef="#br0" timeOffset="2024.247">3057 158 4889 0 0,'0'0'1567'0'0,"0"0"-183"0"0,0 0 55 0 0,0 0 207 0 0,0 0 64 0 0,0 0-125 0 0,0 0-220 0 0,0 0-254 0 0,0 0-254 0 0,0 0-205 0 0,0 0-142 0 0,0 0-85 0 0,-32 27 15 0 0,-98 84 7 0 0,67-44 418 0 0,9 40 125 0 0,53-104-961 0 0,1-1 1 0 0,0 0-1 0 0,0 1 0 0 0,0-1 0 0 0,0 1 1 0 0,0-1-1 0 0,0 0 0 0 0,1 1 0 0 0,-1-1 1 0 0,1 0-1 0 0,-1 0 0 0 0,1 1 0 0 0,0-1 1 0 0,0 0-1 0 0,0 0 0 0 0,0 0 1 0 0,1 0-1 0 0,-1 0 0 0 0,0 0 0 0 0,1 0 1 0 0,0 0-1 0 0,-1-1 0 0 0,1 1 0 0 0,0-1 1 0 0,0 1-1 0 0,0-1 0 0 0,0 1 1 0 0,0-1-1 0 0,0 0 0 0 0,0 0 0 0 0,0 0 1 0 0,0 0-1 0 0,1-1 0 0 0,-1 1 0 0 0,0-1 1 0 0,1 1-1 0 0,-1-1 0 0 0,0 0 0 0 0,1 0 1 0 0,-1 0-1 0 0,0 0 0 0 0,1 0 1 0 0,-1 0-1 0 0,0-1 0 0 0,1 1 0 0 0,-1-1 1 0 0,0 1-1 0 0,0-1 0 0 0,1 0 0 0 0,-1 0 1 0 0,0 0-1 0 0,0 0 0 0 0,0-1 1 0 0,0 1-1 0 0,0 0 0 0 0,0-1 0 0 0,1-1-29 0 0,19-13 178 0 0,0-1-1 0 0,-1-2 0 0 0,-1 0 1 0 0,-1 0-1 0 0,-1-2 0 0 0,0 0 1 0 0,-2-2-1 0 0,-1 0 0 0 0,0-1-177 0 0,11-13 187 0 0,18-29 189 0 0,-43 65-380 0 0,-1 1 6 0 0,0 0-9 0 0,1 22-82 0 0,27 69 254 0 0,-25-82-153 0 0,0-1-1 0 0,1 0 1 0 0,0 0-1 0 0,0 0 1 0 0,1-1 0 0 0,0 1-1 0 0,1-1 1 0 0,-1 0-1 0 0,1 0 1 0 0,1-1-1 0 0,4 5-11 0 0,-8-9-46 0 0,0 1-1 0 0,0-1 0 0 0,0 0 1 0 0,0 0-1 0 0,0 0 0 0 0,0 0 1 0 0,0-1-1 0 0,1 1 0 0 0,-1-1 0 0 0,1 0 1 0 0,-1 0-1 0 0,1 0 0 0 0,-1 0 1 0 0,1-1-1 0 0,0 1 0 0 0,-1-1 1 0 0,1 0-1 0 0,0 0 0 0 0,-1 0 1 0 0,1-1-1 0 0,0 1 0 0 0,-1-1 0 0 0,1 0 1 0 0,-1 0-1 0 0,1 0 0 0 0,-1-1 1 0 0,1 1-1 0 0,-1-1 0 0 0,3-1 47 0 0,39-32-4001 0 0,-17 7-2011 0 0,-6 3-4638 0 0,-15 17 6764 0 0</inkml:trace>
  <inkml:trace contextRef="#ctx0" brushRef="#br0" timeOffset="2370.012">3681 92 6369 0 0,'0'0'2220'0'0,"0"0"-427"0"0,0 0-42 0 0,0 0 68 0 0,0 0-90 0 0,0 0-204 0 0,0 0-246 0 0,0 0-194 0 0,0 0-168 0 0,0 0-163 0 0,0 0-125 0 0,-33 31-93 0 0,-102 94-88 0 0,34-38 918 0 0,146-80-1230 0 0,-26-7-136 0 0,-13-1 1 0 0,-1 1 0 0 0,1-1 0 0 0,-1 1 0 0 0,1 1 0 0 0,-1-1 0 0 0,0 1 0 0 0,1 0 0 0 0,-1 0 0 0 0,0 1 0 0 0,0-1 0 0 0,1 1 1 0 0,-1 0-1 0 0,0 1 0 0 0,0 0-1 0 0,-2-1 2 0 0,-1 0 0 0 0,1 0 0 0 0,-1 0 0 0 0,0 0 0 0 0,0 0 1 0 0,0 1-1 0 0,0-1 0 0 0,-1 1 0 0 0,1-1 0 0 0,-1 1 1 0 0,1 0-1 0 0,-1 0 0 0 0,0-1 0 0 0,0 1 0 0 0,0 0 1 0 0,0 0-1 0 0,-1 0 0 0 0,1 0 0 0 0,-1 0 0 0 0,0 0 0 0 0,0 0 1 0 0,0 0-1 0 0,0 1 0 0 0,-1-1 0 0 0,1 0-2 0 0,-3 6-15 0 0,1-1-1 0 0,-1-1 1 0 0,-1 1 0 0 0,0 0-1 0 0,0-1 1 0 0,0 0-1 0 0,-1 0 1 0 0,0 0 0 0 0,0-1-1 0 0,-1 1 1 0 0,0-1-1 0 0,0 0 1 0 0,0-1-1 0 0,-1 0 1 0 0,0 0 0 0 0,0 0-1 0 0,0-1 1 0 0,-7 3 15 0 0,-19 8-732 0 0,13-15-2614 0 0,23-39-12610 0 0,4 31 11842 0 0</inkml:trace>
  <inkml:trace contextRef="#ctx0" brushRef="#br0" timeOffset="2805.819">3902 96 4241 0 0,'0'0'2906'0'0,"0"0"-611"0"0,0 0-325 0 0,0 0-162 0 0,0 0-174 0 0,0 0-151 0 0,0 0-47 0 0,0 0-61 0 0,0 0-172 0 0,0 0-219 0 0,0 0-212 0 0,0 0-153 0 0,-7 12-97 0 0,-60 90 778 0 0,20-54-733 0 0,46-48-571 0 0,0 1 0 0 0,1 0 0 0 0,-1-1 0 0 0,0 1 0 0 0,1 0 0 0 0,-1 0 0 0 0,0 0 0 0 0,1 0 0 0 0,-1 0 0 0 0,1 0 0 0 0,-1 0 0 0 0,1 0 0 0 0,0 0 0 0 0,0 0 0 0 0,-1 0 0 0 0,1 0 0 0 0,0 0 0 0 0,0 0 0 0 0,0 0 0 0 0,0 0 0 0 0,0 0 0 0 0,0 0 1 0 0,0 0-1 0 0,0 0 0 0 0,0 0 0 0 0,1 1 0 0 0,-1-1 0 0 0,0 0 0 0 0,1 0 0 0 0,-1 0 0 0 0,1-1 0 0 0,-1 1 0 0 0,1 0 0 0 0,-1 0 0 0 0,1 0 0 0 0,0 0 0 0 0,0 0 0 0 0,-1-1 0 0 0,1 1 0 0 0,0 0 0 0 0,0 0 0 0 0,0-1 0 0 0,0 1 0 0 0,-1-1 0 0 0,1 1 0 0 0,1-1 4 0 0,54 17-2 0 0,-34-13-1 0 0,-18-3 22 0 0,0 0 1 0 0,0 0-1 0 0,0 0 1 0 0,0 1-1 0 0,-1 0 1 0 0,1-1-1 0 0,0 1 1 0 0,-1 1 0 0 0,1-1-1 0 0,-1 0 1 0 0,0 1-1 0 0,0 0 1 0 0,0 0-1 0 0,0 0 1 0 0,0 0-1 0 0,-1 0 1 0 0,1 0-1 0 0,-1 1 1 0 0,0-1 0 0 0,0 1-1 0 0,0 0 1 0 0,0-1-1 0 0,-1 1 1 0 0,1 0-1 0 0,-1 0 1 0 0,0 0-1 0 0,0 0 1 0 0,-1 0-1 0 0,1 4-19 0 0,-3 0 59 0 0,-1-1-1 0 0,0 1 1 0 0,0-1-1 0 0,-1 1 0 0 0,0-1 1 0 0,0-1-1 0 0,-1 1 0 0 0,0 0 1 0 0,0-1-1 0 0,0 0 1 0 0,-1 0-1 0 0,0-1 0 0 0,0 0 1 0 0,0 0-1 0 0,-1 0 0 0 0,0 0 1 0 0,0-1-1 0 0,0 0 1 0 0,-5 1-59 0 0,8-2 17 0 0,-17 10-237 0 0,0-2 0 0 0,0 0 0 0 0,-1-1-1 0 0,0-2 1 0 0,0 0 0 0 0,-8 1 220 0 0,18-8-1599 0 0,10-1-2279 0 0,2 0-3658 0 0,0 0 7515 0 0,0 0-11612 0 0</inkml:trace>
  <inkml:trace contextRef="#ctx0" brushRef="#br0" timeOffset="3555.658">4644 143 5417 0 0,'0'0'2439'0'0,"0"0"-546"0"0,0 0-213 0 0,0 0 132 0 0,0 0 102 0 0,0 0-113 0 0,0 0-237 0 0,0 0-294 0 0,0 0-277 0 0,0 0-206 0 0,0 0-83 0 0,0 0-38 0 0,0 0-85 0 0,-4 7-86 0 0,-123 139 1415 0 0,17-32-1332 0 0,-162 133-140 0 0,165-157-372 0 0,-260 208-128 0 0,324-250-782 0 0,43-44-8130 0 0,8-8 3257 0 0,-4 1 2084 0 0,6-1-4145 0 0</inkml:trace>
  <inkml:trace contextRef="#ctx0" brushRef="#br0" timeOffset="5668.06">4456 968 0 0 0,'0'0'396'0'0,"0"0"614"0"0,0 0 295 0 0,0 0 301 0 0,0 0 174 0 0,0 0 10 0 0,0 0-107 0 0,0 0-176 0 0,0 0-179 0 0,0 0-174 0 0,0 0-174 0 0,-10 7-172 0 0,-43 27 1119 0 0,62-50 431 0 0,100-132 882 0 0,75-122-1499 0 0,-103 122-1102 0 0,-58 86-318 0 0,-22 161-191 0 0,3-76-123 0 0,1 0 0 0 0,0-1 0 0 0,2 0 0 0 0,1 0 0 0 0,0 0 0 0 0,2-1 0 0 0,0-1 0 0 0,5 7-7 0 0,56 117 12 0 0,-56-108 4 0 0,-15-35 33 0 0,0-1 46 0 0,0 0 45 0 0,0 0 77 0 0,0 0 35 0 0,-29-19 582 0 0,-4-3-1040 0 0,-1 2 0 0 0,-1 2-1 0 0,-1 1 1 0 0,0 2 0 0 0,-1 1 0 0 0,-1 2 0 0 0,-15-2 206 0 0,18 10-3752 0 0,32 4 2796 0 0,-1 8-7290 0 0,4-5 2956 0 0,0 1-2397 0 0</inkml:trace>
  <inkml:trace contextRef="#ctx0" brushRef="#br0" timeOffset="6100.865">5098 898 5297 0 0,'0'0'2271'0'0,"0"0"-293"0"0,0 0-62 0 0,0 0 24 0 0,0 0-157 0 0,0 0-351 0 0,0 0-336 0 0,0 0-216 0 0,0 0-114 0 0,0 0-38 0 0,0 0 12 0 0,0 0 34 0 0,0 0 18 0 0,-2 4-23 0 0,1-1-670 0 0,-4 7 680 0 0,7-21 610 0 0,23-64-388 0 0,16-26-347 0 0,94-130-291 0 0,-128 219-357 0 0,-7 11-10 0 0,0-1 0 0 0,1 1 1 0 0,-1-1-1 0 0,0 1 1 0 0,1-1-1 0 0,-1 1 1 0 0,1-1-1 0 0,0 1 0 0 0,-1-1 1 0 0,1 1-1 0 0,0 0 1 0 0,0 0-1 0 0,0-1 1 0 0,0 1-1 0 0,0 0 0 0 0,0 0 1 0 0,0 0-1 0 0,1 0 1 0 0,-1 0-1 0 0,0 0 1 0 0,1 0-1 0 0,-1 1 0 0 0,0-1 1 0 0,1 0-1 0 0,-1 1 1 0 0,1-1-1 0 0,-1 1 1 0 0,1-1-1 0 0,-1 1 1 0 0,1 0-1 0 0,-1 0 0 0 0,1-1 1 0 0,-1 1-1 0 0,1 0 1 0 0,0 1-1 0 0,-1-1 1 0 0,2 0 3 0 0,67 88 22 0 0,-41-43-394 0 0,-18-32-2176 0 0,-5-12-2335 0 0,2-1-4762 0 0,-4 0-250 0 0</inkml:trace>
  <inkml:trace contextRef="#ctx0" brushRef="#br0" timeOffset="6547.096">5608 744 4593 0 0,'0'0'1811'0'0,"0"0"-105"0"0,0 0 149 0 0,0 0 56 0 0,0 0-136 0 0,0 0-160 0 0,0 0-184 0 0,0 0-168 0 0,0 0-178 0 0,0 0-207 0 0,0 0-161 0 0,31-13-116 0 0,96-41-71 0 0,-72 17 433 0 0,-50 32-749 0 0,-2 3-114 0 0,0-1-1 0 0,0 1 1 0 0,-1-1-1 0 0,1 0 1 0 0,0 0-1 0 0,-1 0 1 0 0,0 0-1 0 0,0-1 1 0 0,0 1 0 0 0,0 0-1 0 0,0-1 1 0 0,-1 0-1 0 0,1 1 1 0 0,-1-1-1 0 0,0 0 1 0 0,0 0 0 0 0,-1 0-1 0 0,1 1 1 0 0,-1-1-1 0 0,0 0 1 0 0,0 0-1 0 0,0 0 1 0 0,0 0-1 0 0,-1-1-99 0 0,-52-6 282 0 0,47 12-296 0 0,0 0 0 0 0,0 1 0 0 0,0 0 1 0 0,0 0-1 0 0,0 0 0 0 0,0 0 0 0 0,1 1 0 0 0,-1 0 0 0 0,1 0 1 0 0,0 1-1 0 0,-1-1 0 0 0,2 1 0 0 0,-1 0 0 0 0,0 1 1 0 0,1-1-1 0 0,0 1 0 0 0,-1 0 14 0 0,-11 11-37 0 0,5-4-14 0 0,1 0 1 0 0,0 1-1 0 0,0 1 0 0 0,2 0 1 0 0,0 0-1 0 0,0 0 1 0 0,1 1-1 0 0,1 0 1 0 0,0 0-1 0 0,1 1 0 0 0,1 0 1 0 0,1 0-1 0 0,0 0 1 0 0,0 13 50 0 0,2-26-10 0 0,0 0 1 0 0,0 0-1 0 0,1 1 1 0 0,-1-1 0 0 0,1 0-1 0 0,0 1 1 0 0,0-1 0 0 0,1 1-1 0 0,-1-1 1 0 0,1 0 0 0 0,-1 0-1 0 0,1 1 1 0 0,0-1-1 0 0,0 0 1 0 0,0 0 0 0 0,1 0-1 0 0,-1 0 1 0 0,1 0 0 0 0,0 0-1 0 0,0 0 1 0 0,0 0 0 0 0,0-1-1 0 0,0 1 1 0 0,0-1-1 0 0,1 0 1 0 0,-1 1 0 0 0,1-1-1 0 0,0 0 1 0 0,0-1 0 0 0,-1 1-1 0 0,1 0 1 0 0,0-1-1 0 0,1 0 1 0 0,-1 1 0 0 0,0-1-1 0 0,0 0 1 0 0,0-1 0 0 0,1 1-1 0 0,-1-1 1 0 0,0 1 0 0 0,3-1 9 0 0,2 1-49 0 0,1 0 0 0 0,0-1 0 0 0,-1 0 0 0 0,1-1 0 0 0,-1 0 0 0 0,1 0 0 0 0,-1-1 0 0 0,1 0 0 0 0,-1 0 1 0 0,0-1-1 0 0,0 0 0 0 0,3-2 49 0 0,117-64-3916 0 0,-86 41 528 0 0,21-18-8624 0 0,-50 35 7660 0 0</inkml:trace>
  <inkml:trace contextRef="#ctx0" brushRef="#br0" timeOffset="6919.374">6272 552 7498 0 0,'0'0'3190'0'0,"0"0"-770"0"0,0 0-430 0 0,0 0-243 0 0,0 0-311 0 0,0 0-314 0 0,0 0-189 0 0,0 0-154 0 0,0 0-108 0 0,0 0-70 0 0,0 0-54 0 0,0 0-44 0 0,0 0-48 0 0,-32 26-63 0 0,-100 84-91 0 0,98-81-170 0 0,-14 21 166 0 0,42-40-270 0 0,4-7-21 0 0,-1 1-2 0 0,0 0-1 0 0,0 0 0 0 0,0 0 1 0 0,1 0-1 0 0,-1 1 0 0 0,1-1 1 0 0,0 1-1 0 0,0-1 1 0 0,1 1-1 0 0,0 0 0 0 0,-1 0 1 0 0,1 0-1 0 0,1 0 1 0 0,-1 0-1 0 0,1 0 0 0 0,0 0 1 0 0,0 0-1 0 0,0 0 1 0 0,1 0-1 0 0,0-1 0 0 0,0 2-3 0 0,69 5 64 0 0,-57-14-17 0 0,-1 0 0 0 0,0-1 0 0 0,-1 0-1 0 0,1-1 1 0 0,-1-1 0 0 0,0 0 0 0 0,0 0-1 0 0,-1-1 1 0 0,1 0 0 0 0,-1-1 0 0 0,1-1-47 0 0,16-11 111 0 0,120-120 1042 0 0,-135 126-1023 0 0,24-9 143 0 0,-3 63-153 0 0,19 76-166 0 0,-49-112-84 0 0,0 1 0 0 0,0 0 1 0 0,0-1-1 0 0,1 0 0 0 0,0 0 1 0 0,0 0-1 0 0,0 0 1 0 0,0 0-1 0 0,1-1 0 0 0,-1 0 1 0 0,1 0-1 0 0,0 0 1 0 0,0 0-1 0 0,0-1 0 0 0,0 0 1 0 0,0 0-1 0 0,1 0 0 0 0,-1-1 1 0 0,0 0-1 0 0,1 0 1 0 0,4 0 129 0 0,3-1-1290 0 0,23-1-1625 0 0,-14-9-6337 0 0,-11 3-2006 0 0</inkml:trace>
</inkml:ink>
</file>

<file path=ppt/ink/ink9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22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1 806 3209 0 0,'0'0'2906'0'0,"0"0"-1151"0"0,0 0-403 0 0,0 0 84 0 0,0 0 194 0 0,0 0 57 0 0,0 0-183 0 0,0 0-297 0 0,0 0-303 0 0,0 0-218 0 0,0 0-102 0 0,0 0-13 0 0,0 0 12 0 0,16-5 2256 0 0,56-123-759 0 0,37-31-1022 0 0,25 2 225 0 0,82-71-1283 0 0,-180 195 100 0 0,-25 38-119 0 0,-17 188 163 0 0,5-76-129 0 0,0-113-15 0 0,1 1 0 0 0,0-1 0 0 0,0 0 1 0 0,0 1-1 0 0,0-1 0 0 0,1 0 0 0 0,0 0 0 0 0,0 1 0 0 0,0-1 1 0 0,0 0-1 0 0,1 0 0 0 0,0 0 0 0 0,-1 0 0 0 0,2-1 1 0 0,-1 1-1 0 0,0 0 0 0 0,1-1 0 0 0,-1 1 0 0 0,1-1 0 0 0,0 0 1 0 0,0 0-1 0 0,0 0 0 0 0,1 0 0 0 0,-1-1 0 0 0,1 1 0 0 0,-1-1 1 0 0,1 0-1 0 0,0 0 0 0 0,0 0 0 0 0,4 1 0 0 0,-3-3 8 0 0,0 0-1 0 0,0-1 1 0 0,0 1-1 0 0,1-1 1 0 0,-1 0 0 0 0,0 0-1 0 0,0 0 1 0 0,0-1-1 0 0,0 0 1 0 0,-1 0-1 0 0,1 0 1 0 0,0 0-1 0 0,-1-1 1 0 0,1 0 0 0 0,-1 0-1 0 0,0 0 1 0 0,0 0-1 0 0,0-1-7 0 0,89-74 44 0 0,-3-4 0 0 0,64-77-44 0 0,-136 140-13 0 0,101-127-35 0 0,-120 164-53 0 0,-36 132 221 0 0,13 66 36 0 0,23-13 137 0 0,12-122-330 0 0,-11-81 3 0 0,0 0-31 0 0,0 0-50 0 0,0 0-62 0 0,0 0-72 0 0,0 0-86 0 0,0-15-3858 0 0,14-17-2744 0 0,-3 14-889 0 0,-6 6-356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5.6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86,'29'-10,"14"-3,10 1,0 2,-4 3,-6 3,-4-3,-5 0,-4 1,-1 1,-1 3,-1 0,0 1,0 1,1 0,-5 1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40,'41'-11,"1"2,0 2,0 1,0 2,41 2,-80 2,0 0,1 0,-1 0,0 0,0 0,0 0,1 1,-1 0,0 0,0 0,0 0,0 0,0 0,0 1,-1-1,1 1,0 0,-1 0,1 0,-1 0,0 1,1-1,-1 0,0 1,-1 0,1-1,0 1,-1 0,1 0,-1 0,0 0,0 0,0 0,-1 0,1 0,-1 1,0-1,1 0,-1 0,-1 0,1 1,0-1,-1 3,-4 8,0-1,-1 1,-1-1,0 0,0-1,-1 1,-1-1,0-1,0 0,-10 8,-9 14,-17 15,36-41,0 1,1 0,0 1,0 0,1 0,0 1,1 0,0 0,1 0,0 1,0 0,1 0,1 0,-1 0,4-8,0 0,0 0,0 0,0 0,0 0,1 0,0 0,-1 0,1 0,0 0,0 0,0 0,1-1,-1 1,1 0,-1-1,1 0,0 1,0-1,0 0,0 0,1 0,-1 0,0 0,1 0,0-1,-1 1,1-1,0 0,0 0,-1 0,1 0,3 0,100 11,-100-12,2 1,1-1,-1 0,0 0,0-1,1 0,-1-1,0 0,0 0,0 0,0-1,-1 0,1-1,4-3,1-4</inkml:trace>
</inkml:ink>
</file>

<file path=ppt/ink/ink9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19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547 118 928 0 0,'0'0'2513'0'0,"0"0"-115"0"0,0 0-111 0 0,0 0-77 0 0,0 0-89 0 0,0 0-199 0 0,0 0-316 0 0,0 0-339 0 0,0 0-288 0 0,0 0-222 0 0,0 0-139 0 0,0 16 1019 0 0,-29 134 1137 0 0,-4 160-1590 0 0,0-149-970 0 0,22-35-121 0 0,17 35-257 0 0,-2-132-1194 0 0,-4-17-3359 0 0,-6-9-1931 0 0,-17-3-2028 0 0,15-3 4731 0 0</inkml:trace>
  <inkml:trace contextRef="#ctx0" brushRef="#br0" timeOffset="262.557">1 851 928 0 0,'0'0'2421'0'0,"0"0"-630"0"0,0 0-452 0 0,0 0-167 0 0,0 0 174 0 0,0 0 245 0 0,0 0 177 0 0,0 0-6 0 0,0 0-223 0 0,0 0-254 0 0,0 0-204 0 0,0 0-111 0 0,32-9-97 0 0,107-31-79 0 0,136-66 1690 0 0,-226 86-2449 0 0,0-2 1 0 0,-1-2 0 0 0,-2-3 0 0 0,0-1-1 0 0,33-28-35 0 0,-10-20-2675 0 0,-34 17-3172 0 0,-11 22-3835 0 0,-18 22 4564 0 0</inkml:trace>
  <inkml:trace contextRef="#ctx0" brushRef="#br0" timeOffset="633.076">1001 0 8354 0 0,'0'0'1926'0'0,"0"0"-477"0"0,0 0-146 0 0,0 0 155 0 0,0 0 133 0 0,0 0-3 0 0,0 0-224 0 0,0 0-243 0 0,-5 38-188 0 0,-19 120-186 0 0,-18 103 1379 0 0,18-120-1493 0 0,12-89-539 0 0,3 1 0 0 0,3-1 0 0 0,1 1 0 0 0,3 0 0 0 0,3 2-94 0 0,-2-52 2 0 0,1 1-1 0 0,0 0 1 0 0,0-1 0 0 0,1 1 0 0 0,-1-1 0 0 0,1 1 0 0 0,0-1 0 0 0,0 1 0 0 0,0-1 0 0 0,0 0 0 0 0,0 1-1 0 0,1-1 1 0 0,0 0 0 0 0,-1 0 0 0 0,1 0 0 0 0,0 0 0 0 0,1 0 0 0 0,-1 0 0 0 0,0-1 0 0 0,1 1 0 0 0,0-1-1 0 0,-1 1 1 0 0,1-1 0 0 0,0 0 0 0 0,0 0 0 0 0,0-1 0 0 0,0 1 0 0 0,1 0 0 0 0,-1-1 0 0 0,0 0-1 0 0,1 0 1 0 0,-1 0 0 0 0,1 0 0 0 0,-1-1 0 0 0,1 1 0 0 0,-1-1 0 0 0,1 0 0 0 0,0 0 0 0 0,-1 0 0 0 0,1 0-1 0 0,-1-1 1 0 0,1 1 0 0 0,-1-1 0 0 0,1 0 0 0 0,1-1-2 0 0,132-105 211 0 0,27-32-143 0 0,-164 138-69 0 0,0 1 0 0 0,1-1 0 0 0,-1 0 0 0 0,0 1 1 0 0,1-1-1 0 0,-1 1 0 0 0,1-1 0 0 0,-1 0 0 0 0,1 1 1 0 0,-1-1-1 0 0,1 1 0 0 0,-1 0 0 0 0,1-1 0 0 0,0 1 0 0 0,-1-1 1 0 0,1 1-1 0 0,0 0 0 0 0,-1-1 0 0 0,1 1 0 0 0,0 0 1 0 0,0 0-1 0 0,-1 0 0 0 0,1-1 0 0 0,0 1 0 0 0,-1 0 0 0 0,1 0 1 0 0,0 0-1 0 0,0 0 0 0 0,-1 0 0 0 0,1 0 0 0 0,0 1 1 0 0,0-1-1 0 0,-1 0 0 0 0,1 0 0 0 0,0 0 0 0 0,-1 1 0 0 0,1-1 1 0 0,0 0-1 0 0,-1 1 0 0 0,1-1 0 0 0,0 1 0 0 0,-1-1 1 0 0,1 1-1 0 0,-1-1 0 0 0,1 1 0 0 0,-1-1 0 0 0,1 1 0 0 0,-1-1 1 0 0,1 1-1 0 0,-1 0 0 0 0,1-1 0 0 0,-1 1 0 0 0,0 0 1 0 0,1-1-1 0 0,-1 1 0 0 0,0 0 0 0 0,0-1 0 0 0,0 1 0 0 0,0 0 1 0 0,1 0-1 0 0,-1-1 0 0 0,0 1 0 0 0,0 0 0 0 0,0 0 1 0 0,0-1-1 0 0,-1 1 0 0 0,1 0 0 0 0,0 0 0 0 0,0-1 0 0 0,0 1 1 0 0,-1 178 239 0 0,1-176-270 0 0,1 0 0 0 0,0 0 0 0 0,0 0 0 0 0,0 1 0 0 0,0-1 0 0 0,0-1 0 0 0,1 1 0 0 0,-1 0 0 0 0,1 0 0 0 0,0 0 0 0 0,0-1-1 0 0,0 1 1 0 0,0-1 0 0 0,0 0 0 0 0,0 1 0 0 0,1-1 0 0 0,-1 0 0 0 0,1 0 0 0 0,0 0 0 0 0,-1-1 0 0 0,1 1 0 0 0,0-1 0 0 0,0 0 0 0 0,0 1 0 0 0,0-1 0 0 0,0 0 0 0 0,0-1 0 0 0,1 1 0 0 0,-1-1 0 0 0,0 1-1 0 0,0-1 1 0 0,0 0 0 0 0,1 0 0 0 0,-1 0 0 0 0,0-1 0 0 0,0 1 0 0 0,0-1 0 0 0,0 0 0 0 0,1 0 0 0 0,-1 0 0 0 0,0 0 0 0 0,2-1 31 0 0,47-38-4117 0 0,-14 10-5317 0 0,-30 22 3933 0 0,-6 1 249 0 0</inkml:trace>
  <inkml:trace contextRef="#ctx0" brushRef="#br0" timeOffset="1058.775">1562 924 0 0 0,'0'0'763'0'0,"0"0"305"0"0,0 0 132 0 0,0 0 141 0 0,0 0 83 0 0,0 0 60 0 0,0 0 18 0 0,13 1-91 0 0,-1 0-889 0 0,36 3 804 0 0,-14-6 3622 0 0,41-49 1053 0 0,-54 32-5029 0 0,45-84 1153 0 0,-65 102-2116 0 0,0-1 0 0 0,0 1 0 0 0,0 0 0 0 0,0-1-1 0 0,-1 1 1 0 0,1-1 0 0 0,0 0 0 0 0,-1 1 0 0 0,1-1 0 0 0,-1 1 0 0 0,0-1 0 0 0,0 0 0 0 0,1 1 0 0 0,-1-1 0 0 0,0 0-1 0 0,0 1 1 0 0,-1-1 0 0 0,1 0 0 0 0,0 1 0 0 0,0-1 0 0 0,-1 0 0 0 0,1 1 0 0 0,-1-1 0 0 0,0 1 0 0 0,1-1 0 0 0,-1 1-1 0 0,0-1 1 0 0,0 1 0 0 0,0-1 0 0 0,0 1 0 0 0,0 0 0 0 0,0-1 0 0 0,0 1 0 0 0,0 0 0 0 0,-1 0 0 0 0,1 0-1 0 0,0 0 1 0 0,-1 0 0 0 0,1 0 0 0 0,-1 0 0 0 0,1 1 0 0 0,-1-1 0 0 0,1 1 0 0 0,-1-1 0 0 0,0 1 0 0 0,1-1 0 0 0,-1 1-1 0 0,0 0 1 0 0,1 0 0 0 0,-2 0-9 0 0,-12 2-126 0 0,-1 1-1 0 0,1 0 1 0 0,0 1-1 0 0,0 1 1 0 0,0 1-1 0 0,1 0 1 0 0,0 1-1 0 0,0 0 1 0 0,1 1-1 0 0,0 1 1 0 0,0 0-1 0 0,1 0 1 0 0,0 1-1 0 0,-4 6 127 0 0,-6 3-283 0 0,1 2-1 0 0,1 0 0 0 0,0 2 1 0 0,2 0-1 0 0,1 1 0 0 0,1 0 1 0 0,-5 12 283 0 0,19-33-28 0 0,1 0 0 0 0,-1 0 1 0 0,0 0-1 0 0,1 0 0 0 0,0 1 0 0 0,0-1 1 0 0,0 1-1 0 0,0-1 0 0 0,0 1 1 0 0,1-1-1 0 0,0 1 0 0 0,-1-1 1 0 0,1 1-1 0 0,1 0 0 0 0,-1-1 1 0 0,0 1-1 0 0,1-1 0 0 0,0 1 1 0 0,0-1-1 0 0,0 0 0 0 0,0 1 1 0 0,0-1-1 0 0,1 0 0 0 0,-1 1 1 0 0,1-1-1 0 0,0 0 0 0 0,0 0 1 0 0,2 1 27 0 0,8 2-51 0 0,-1-2-1 0 0,2 0 1 0 0,-1 0 0 0 0,0-1 0 0 0,1-1 0 0 0,-1 0-1 0 0,1-1 1 0 0,0 0 0 0 0,0 0 0 0 0,-1-2 0 0 0,1 0-1 0 0,0 0 1 0 0,8-3 51 0 0,4 1-385 0 0,0-2 0 0 0,0-1 0 0 0,0-1 0 0 0,-1-1 0 0 0,0-1 0 0 0,0-1 0 0 0,-1-1 0 0 0,4-3 385 0 0,16-12-4451 0 0,-1-2-3402 0 0,-33 20 1902 0 0</inkml:trace>
  <inkml:trace contextRef="#ctx0" brushRef="#br0" timeOffset="1528.207">1976 1123 3873 0 0,'0'0'3210'0'0,"0"0"-121"0"0,0 0-217 0 0,0 0-394 0 0,0 0-471 0 0,0 0-428 0 0,0 0-307 0 0,0 0-243 0 0,0 0-204 0 0,0 0-126 0 0,0 0-95 0 0,0 0-73 0 0,0 0-60 0 0,16-22-62 0 0,51-69-61 0 0,-42 42 148 0 0,0-24-132 0 0,0 11-273 0 0,-18 43-192 0 0,-10 27-1054 0 0,1-5 1143 0 0,1 1 1 0 0,0 0 0 0 0,-1 0 0 0 0,1 0-1 0 0,1 0 1 0 0,-1 0 0 0 0,0 1 0 0 0,1-1-1 0 0,0 0 1 0 0,0 0 0 0 0,0 0 0 0 0,1 0-1 0 0,-1 0 1 0 0,1 0 0 0 0,0 1 0 0 0,0-1-1 0 0,0-1 1 0 0,1 1 0 0 0,0 0 0 0 0,-1 0-1 0 0,1 0 1 0 0,1-1 0 0 0,-1 1 0 0 0,0-1-1 0 0,1 0 1 0 0,0 0 0 0 0,-1 0 0 0 0,1 0-1 0 0,1 0 1 0 0,-1 0 0 0 0,0-1 0 0 0,1 1-1 0 0,-1-1 1 0 0,1 0 0 0 0,-1 0 0 0 0,1-1-1 0 0,0 1 1 0 0,0-1 0 0 0,0 0 0 0 0,0 0-1 0 0,3 1 12 0 0,4-2 156 0 0,1 0 0 0 0,0 0 0 0 0,-1-1 0 0 0,1-1 0 0 0,0 0 0 0 0,-1 0 0 0 0,0-1 1 0 0,1-1-1 0 0,-1 0 0 0 0,0 0 0 0 0,-1-1 0 0 0,1-1 0 0 0,-1 0 0 0 0,0 0 0 0 0,-1-1 0 0 0,1 0 0 0 0,6-7-156 0 0,156-142-96 0 0,-150 120-1310 0 0,-14 20-1982 0 0,0 0-5704 0 0,-5 11-3212 0 0</inkml:trace>
</inkml:ink>
</file>

<file path=ppt/ink/ink9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22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0 9098 0 0,'0'0'1655'0'0,"0"0"-207"0"0,0 0 105 0 0,0 0 343 0 0,0 0 192 0 0,0 0-163 0 0,0 0-391 0 0,0 0-454 0 0,0 0-384 0 0,0 0-277 0 0,0 0-138 0 0,0 0-29 0 0,0 0 36 0 0,-11 9 38 0 0,-67 63 508 0 0,-3 32-276 0 0,67-87-620 0 0,-1 2-579 0 0,11 0-3142 0 0,33-16-11517 0 0,-24-3 9155 0 0</inkml:trace>
  <inkml:trace contextRef="#ctx0" brushRef="#br0" timeOffset="458.025">403 483 6065 0 0,'0'0'1891'0'0,"0"0"-236"0"0,0 0 12 0 0,0 0 163 0 0,0 0 29 0 0,0 0-229 0 0,0 0-354 0 0,0 0-349 0 0,0 0-266 0 0,0 0-31 0 0,0 0 77 0 0,0 0 94 0 0,0 0 43 0 0,12 0-82 0 0,128-5 1265 0 0,142-41-679 0 0,-270 45-2872 0 0,15 1 4121 0 0,-9 1-6252 0 0,-9-1-2971 0 0,0-1-4615 0 0,-9 1 5110 0 0</inkml:trace>
  <inkml:trace contextRef="#ctx0" brushRef="#br0" timeOffset="712.954">351 763 7282 0 0,'0'0'3203'0'0,"0"0"-1749"0"0,0 0-617 0 0,0 0 233 0 0,0 0 270 0 0,0 0 58 0 0,0 0-121 0 0,0 0-246 0 0,0 0-237 0 0,0 0-193 0 0,0 0-165 0 0,0 0-113 0 0,35 1-90 0 0,107 6-81 0 0,-49-20-113 0 0,-46 1-675 0 0,47-15-2535 0 0,-33 4-8688 0 0,-46 16 6055 0 0</inkml:trace>
  <inkml:trace contextRef="#ctx0" brushRef="#br0" timeOffset="1090.293">971 715 4321 0 0,'0'0'1194'0'0,"0"0"-108"0"0,0 0 319 0 0,0 0 283 0 0,0 0 142 0 0,0 0-68 0 0,0 0-195 0 0,0 0-183 0 0,34-5-144 0 0,105-15-128 0 0,-42-15 849 0 0,-48 9-936 0 0,-1-1 0 0 0,-2-2 0 0 0,-1-3 1 0 0,3-4-1026 0 0,52-59 868 0 0,-97 92-851 0 0,-1 0 1 0 0,0 0-1 0 0,1 0 1 0 0,-1 0 0 0 0,-1 0-1 0 0,1-1 1 0 0,0 1-1 0 0,-1-1 1 0 0,0 1-1 0 0,0-1 1 0 0,0 1-1 0 0,0-1 1 0 0,0 0-1 0 0,-1 0 1 0 0,1 1 0 0 0,-1-1-1 0 0,0 0 1 0 0,0 0-1 0 0,-1 1 1 0 0,1-1-1 0 0,-1 0 1 0 0,0 1-1 0 0,0-1 1 0 0,0 0 0 0 0,-1-1-18 0 0,-3 1-26 0 0,0 1 0 0 0,0-1 0 0 0,0 1 0 0 0,0 0 1 0 0,-1 1-1 0 0,1-1 0 0 0,-1 1 0 0 0,0 0 0 0 0,1 1 0 0 0,-1-1 1 0 0,0 1-1 0 0,0 0 0 0 0,0 0 0 0 0,0 1 0 0 0,0 0 1 0 0,0 0-1 0 0,0 1 0 0 0,0-1 0 0 0,0 1 0 0 0,-2 1 26 0 0,-7 2-42 0 0,1 1-1 0 0,0 1 0 0 0,0 0 0 0 0,0 1 0 0 0,1 0 0 0 0,0 1 0 0 0,1 0 0 0 0,0 1 0 0 0,0 1 0 0 0,1 0 1 0 0,0 1-1 0 0,-4 5 43 0 0,-2 2-13 0 0,1 1 0 0 0,1 0 1 0 0,1 1-1 0 0,0 1 0 0 0,2 0 1 0 0,0 1-1 0 0,2 0 0 0 0,-6 17 13 0 0,8-14 15 0 0,2-1 0 0 0,1 1-1 0 0,1 0 1 0 0,1 0 0 0 0,1 0-1 0 0,1 0 1 0 0,1 2-15 0 0,11 107 95 0 0,-9 6-41 0 0,-5-127-148 0 0,-2 0 0 0 0,1-1 1 0 0,-2 0-1 0 0,0 1 0 0 0,0-2 0 0 0,-1 1 0 0 0,0-1 0 0 0,-1 0 0 0 0,-1 0 0 0 0,1-1 0 0 0,-3 1 94 0 0,-30 27-4031 0 0,-2-7-5012 0 0,28-23-1927 0 0</inkml:trace>
  <inkml:trace contextRef="#ctx0" brushRef="#br0" timeOffset="1990.569">1746 505 4633 0 0,'0'0'2222'0'0,"0"0"-501"0"0,0 0-250 0 0,0 0 102 0 0,0 0 129 0 0,0 0-27 0 0,0 0-247 0 0,0 0-335 0 0,0 0-299 0 0,0 0-162 0 0,0 0-8 0 0,0 0 23 0 0,0 0-6 0 0,-1 20-102 0 0,-8 66-137 0 0,-33 76 482 0 0,5-40-1434 0 0,37-122 380 0 0,1 0-1 0 0,-1-1 1 0 0,0 1-1 0 0,0 0 1 0 0,0 0-1 0 0,1 0 1 0 0,-1-1-1 0 0,0 1 0 0 0,0 0 1 0 0,0 0-1 0 0,1 0 1 0 0,-1 0-1 0 0,0 0 1 0 0,1-1-1 0 0,-1 1 1 0 0,0 0-1 0 0,0 0 1 0 0,1 0-1 0 0,-1 0 0 0 0,0 0 1 0 0,0 0-1 0 0,1 0 1 0 0,-1 0-1 0 0,0 0 1 0 0,1 0-1 0 0,-1 0 1 0 0,0 0-1 0 0,0 0 1 0 0,1 0-1 0 0,-1 0 0 0 0,0 0 1 0 0,1 1-1 0 0,-1-1 1 0 0,0 0-1 0 0,0 0 1 0 0,1 0-1 0 0,-1 0 1 0 0,0 0-1 0 0,0 1 1 0 0,0-1-1 0 0,1 0 0 0 0,-1 0 1 0 0,0 0-1 0 0,0 1 1 0 0,0-1-1 0 0,0 0 1 0 0,1 0-1 0 0,-1 1 1 0 0,0-1-1 0 0,0 0 1 0 0,0 0-1 0 0,0 1 0 0 0,0-1 1 0 0,0 0-1 0 0,0 1 1 0 0,0-1 170 0 0,28-27-6699 0 0,-23 22 3506 0 0,6-6 504 0 0</inkml:trace>
  <inkml:trace contextRef="#ctx0" brushRef="#br0" timeOffset="2240.443">2108 420 0 0 0,'0'0'834'0'0,"0"0"1171"0"0,0 0 492 0 0,0 0 139 0 0,0 0-38 0 0,0 0-375 0 0,0 0-488 0 0,0 0-372 0 0,0 0-281 0 0,0 0-185 0 0,0 0-90 0 0,-13 33-56 0 0,-40 105-88 0 0,9 25 1024 0 0,36-65-2398 0 0,8-81-1047 0 0,0-17 143 0 0,0 0-786 0 0,0 0-1259 0 0,0 0-1694 0 0,0 0-925 0 0</inkml:trace>
  <inkml:trace contextRef="#ctx0" brushRef="#br0" timeOffset="2563.824">1540 612 336 0 0,'0'0'2323'0'0,"0"0"-509"0"0,0 0-88 0 0,0 0 299 0 0,0 0 167 0 0,0 0-145 0 0,0 0-382 0 0,0 0-450 0 0,0 0-309 0 0,0 0-126 0 0,0 0-8 0 0,0 0 26 0 0,0 0 14 0 0,14-15-12 0 0,44-46-41 0 0,4 15 1120 0 0,-60 45-1830 0 0,7-6 63 0 0,0 1 0 0 0,1 0 0 0 0,0 1 0 0 0,0 0-1 0 0,0 0 1 0 0,1 1 0 0 0,-1 0 0 0 0,1 1 0 0 0,0 1 0 0 0,0-1-1 0 0,0 2 1 0 0,0-1 0 0 0,1 2 0 0 0,8-1-112 0 0,38 55 627 0 0,-48-44-575 0 0,0-1 0 0 0,1-1 1 0 0,1 0-1 0 0,-1 0 0 0 0,1-1 0 0 0,0-1 1 0 0,1 0-1 0 0,0 0 0 0 0,-1-1 0 0 0,2-1 1 0 0,-1-1-1 0 0,0 1 0 0 0,1-2 1 0 0,0 0-1 0 0,0-1 0 0 0,-1 0 0 0 0,1-1 1 0 0,0 0-1 0 0,0-2 0 0 0,6 0-52 0 0,-13 0-113 0 0,1 0 0 0 0,-1-1 0 0 0,1 1-1 0 0,-1-1 1 0 0,0-1 0 0 0,0 1 0 0 0,-1-1 0 0 0,1-1 0 0 0,-1 1-1 0 0,0-1 1 0 0,4-3 113 0 0,4-7-4945 0 0,-2-2-4388 0 0,-8 13-1280 0 0</inkml:trace>
</inkml:ink>
</file>

<file path=ppt/ink/ink9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27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67 0 0 0,'0'0'1343'0'0,"0"0"276"0"0,0 0 68 0 0,0 0 103 0 0,0 0 81 0 0,0 0-3 0 0,0 0-186 0 0,0 0-334 0 0,0 0-302 0 0,0 0-221 0 0,0 0-127 0 0,-6-1-71 0 0,4 1-614 0 0,-1-1 94 0 0,0 0-1 0 0,0 1 1 0 0,-1-1-1 0 0,1 1 1 0 0,0 0 0 0 0,0 0-1 0 0,0 0 1 0 0,-1 0-1 0 0,1 1 1 0 0,0-1-1 0 0,0 1 1 0 0,0 0-1 0 0,0 0 1 0 0,0 0-1 0 0,0 0 1 0 0,0 1-1 0 0,0-1 1 0 0,1 1-1 0 0,-1-1 1 0 0,-2 3-107 0 0,-9 11 302 0 0,-1 2 1 0 0,2-1-1 0 0,0 2 1 0 0,1 0-1 0 0,1 0 1 0 0,1 1-1 0 0,0 0 1 0 0,2 1-1 0 0,0 0 1 0 0,1 1-1 0 0,1-1 1 0 0,1 1-1 0 0,0 3-302 0 0,-6 15 269 0 0,3 2-113 0 0,1 0 1 0 0,2 1 0 0 0,2 0-1 0 0,2 0 1 0 0,2 0-1 0 0,1 0 1 0 0,5 19-157 0 0,26 60 64 0 0,-31-115-102 0 0,1 1 0 0 0,0-1 0 0 0,0 0 1 0 0,0 0-1 0 0,1 0 0 0 0,-1 0 0 0 0,2-1 0 0 0,-1 0 0 0 0,0 1 0 0 0,1-2 0 0 0,0 1 1 0 0,0 0-1 0 0,0-1 0 0 0,1 0 0 0 0,1 0 38 0 0,-4-3-290 0 0,0 0 0 0 0,1 0 0 0 0,-1 0-1 0 0,1-1 1 0 0,-1 1 0 0 0,1-1 0 0 0,0 0 0 0 0,-1 0 0 0 0,1 0 0 0 0,-1-1-1 0 0,1 1 1 0 0,-1-1 0 0 0,1 0 0 0 0,-1 0 0 0 0,0 0 0 0 0,1 0 0 0 0,-1-1-1 0 0,0 1 1 0 0,0-1 0 0 0,0 0 0 0 0,0 0 0 0 0,0 0 0 0 0,0 0 0 0 0,1-2 290 0 0,39-35-11471 0 0,-42 39 11141 0 0,7-9-4247 0 0</inkml:trace>
  <inkml:trace contextRef="#ctx0" brushRef="#br0" timeOffset="595.283">239 770 0 0 0,'0'0'1554'0'0,"0"0"582"0"0,0 0-33 0 0,0 0-340 0 0,0 0-308 0 0,0 0-202 0 0,0 0-149 0 0,0 0-87 0 0,0 0-90 0 0,0 0-61 0 0,0 0-23 0 0,-5 17-29 0 0,-1 4-489 0 0,-4 10 6 0 0,1 3 3420 0 0,25-53-1096 0 0,32-79-740 0 0,88-167-883 0 0,-82 190-945 0 0,-35 139-339 0 0,18 46 306 0 0,-8-58-86 0 0,12-5 43 0 0,-39-45 11 0 0,1 0-1 0 0,0 0 1 0 0,-1 0-1 0 0,1 0 1 0 0,0-1-1 0 0,0 1 1 0 0,0-1-1 0 0,0 0 1 0 0,0 0-1 0 0,0 0 1 0 0,0 0 0 0 0,0 0-1 0 0,0-1 1 0 0,1 0-1 0 0,-1 1 1 0 0,0-1-1 0 0,0 0 1 0 0,0-1-1 0 0,1 1 1 0 0,-1 0-1 0 0,0-1 1 0 0,0 0-1 0 0,0 0 1 0 0,0 0-1 0 0,0 0 1 0 0,0 0 0 0 0,0-1-1 0 0,0 1 1 0 0,0-1-1 0 0,-1 0 1 0 0,1 0-1 0 0,-1 0 1 0 0,1 0-1 0 0,-1 0 1 0 0,0 0-1 0 0,1-1-21 0 0,71-103 1034 0 0,-63 87-965 0 0,48-153 375 0 0,-55 120-989 0 0,-4 51 132 0 0,0 1-240 0 0,0 0-463 0 0,0 0-702 0 0,0 0-1080 0 0,0 1-3850 0 0,0 1 3867 0 0,0-1 652 0 0,0 3-6504 0 0</inkml:trace>
  <inkml:trace contextRef="#ctx0" brushRef="#br0" timeOffset="1220.371">1147 413 5753 0 0,'0'0'3697'0'0,"0"0"-1782"0"0,0 0-775 0 0,0 0-94 0 0,0 0 105 0 0,0 0 22 0 0,0 0-91 0 0,0 0-190 0 0,0 0-256 0 0,0 0-156 0 0,0 0-89 0 0,0 0-47 0 0,-6 32-12 0 0,-19 101-22 0 0,5-28 367 0 0,1 38-254 0 0,16-133-9 0 0,4-17 1017 0 0,1-12-729 0 0,9-72 66 0 0,20-20-257 0 0,39-54-127 0 0,-12 62-168 0 0,-21 47 0 0 0,-22 49-125 0 0,-2 37-94 0 0,-8 7-54 0 0,-5-33-110 0 0,0 0 1 0 0,0 0 0 0 0,0 0 0 0 0,1 0 0 0 0,-1 0 0 0 0,1 0 0 0 0,0 0 0 0 0,1 0 0 0 0,-1 0 0 0 0,0 0 0 0 0,1 0 0 0 0,0 0 0 0 0,0-1 0 0 0,0 1 0 0 0,1-1 0 0 0,-1 1 0 0 0,1-1 0 0 0,-1 0 0 0 0,3 2 166 0 0,14-1-3268 0 0,-10-5-553 0 0,-1 1-4000 0 0,-4 0-229 0 0</inkml:trace>
  <inkml:trace contextRef="#ctx0" brushRef="#br0" timeOffset="1709.727">1509 200 3585 0 0,'0'0'3734'0'0,"0"0"-1166"0"0,0 0-416 0 0,0 0-41 0 0,0 0-120 0 0,0 0-238 0 0,0 0-339 0 0,0 0-326 0 0,0 0-235 0 0,0 0-136 0 0,0 0-90 0 0,0 0-74 0 0,0 0-66 0 0,7-4 1063 0 0,12-3-1313 0 0,43-4 130 0 0,-51 52-350 0 0,-12-30 12 0 0,0 0-1 0 0,-1 1 0 0 0,-1-1 1 0 0,0 0-1 0 0,-1 0 0 0 0,0-1 1 0 0,0 1-1 0 0,-1-1 1 0 0,-1 0-1 0 0,1 0 0 0 0,-4 3-28 0 0,8-12 2 0 0,0 1 0 0 0,0-1 1 0 0,-1 1-1 0 0,2 0 0 0 0,-1-1 0 0 0,0 1 0 0 0,0 0 0 0 0,0 0 0 0 0,1 0 0 0 0,-1-1 0 0 0,1 1 0 0 0,0 0 0 0 0,-1 0 1 0 0,1 0-1 0 0,0 0 0 0 0,0 0 0 0 0,0 0 0 0 0,0 0 0 0 0,1-1 0 0 0,-1 1 0 0 0,0 0 0 0 0,1 0 0 0 0,-1 0 1 0 0,1 0-1 0 0,0-1 0 0 0,0 1 0 0 0,-1 0 0 0 0,2 0-2 0 0,42 21 60 0 0,47-16-802 0 0,-45-25-4827 0 0,-33 7 610 0 0,-4-1-3649 0 0,-6 5 2251 0 0</inkml:trace>
  <inkml:trace contextRef="#ctx0" brushRef="#br0" timeOffset="1963.197">1819 1 7866 0 0,'0'0'3144'0'0,"0"0"-668"0"0,0 0-425 0 0,0 0-214 0 0,0 0-264 0 0,0 0-345 0 0,0 0-376 0 0,0 0-240 0 0,0 0-61 0 0,0 0 16 0 0,0 0 62 0 0,0 0-3 0 0,0 0-47 0 0,5 24-46 0 0,38 163 669 0 0,-10 14-381 0 0,-32-154-774 0 0,0-22-100 0 0,-1 1 0 0 0,0-1 0 0 0,-2 1 1 0 0,-1-1-1 0 0,-1 1 0 0 0,-1-1 0 0 0,-8 23 53 0 0,-44 68-2324 0 0,35-81-2077 0 0,-1 0-5049 0 0,17-26-1199 0 0</inkml:trace>
</inkml:ink>
</file>

<file path=ppt/ink/ink9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16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848 256 10842 0 0,'0'0'1601'0'0,"0"0"-44"0"0,0 0-203 0 0,0 0-175 0 0,0 0-31 0 0,0 0-25 0 0,0 0-107 0 0,0 0-217 0 0,0 0-243 0 0,0 0-208 0 0,0 0-105 0 0,-2 14-11 0 0,-14 138 543 0 0,-10 149 404 0 0,3-143-1010 0 0,-61 111-774 0 0,69-233 118 0 0,0 4-1014 0 0,11-13-3277 0 0,9-26-388 0 0,6-2 1597 0 0,-9 1 1579 0 0,3-3-4035 0 0</inkml:trace>
  <inkml:trace contextRef="#ctx0" brushRef="#br0" timeOffset="456.979">1154 275 8146 0 0,'0'0'1508'0'0,"0"0"-274"0"0,0 0-210 0 0,0 0-73 0 0,0 0 6 0 0,0 0 15 0 0,0 0 19 0 0,0 0-21 0 0,0 0-66 0 0,0 0-100 0 0,0 0-73 0 0,0 0 1 0 0,0 0-4 0 0,24 6-45 0 0,75 21-79 0 0,-87-24-479 0 0,-1 0 0 0 0,1-2-1 0 0,0 1 1 0 0,0-1 0 0 0,0-1-1 0 0,0 0 1 0 0,0-1 0 0 0,0 0 0 0 0,0-1-1 0 0,7-2-124 0 0,16-3 242 0 0,256-39 785 0 0,-288 45-1014 0 0,-2 1-3 0 0,1-1 0 0 0,-1 1 0 0 0,1-1 0 0 0,-1 1 0 0 0,1-1 0 0 0,-1 1 1 0 0,1 0-1 0 0,0 0 0 0 0,-1 0 0 0 0,1 0 0 0 0,-1 0 0 0 0,1 0 1 0 0,-1 0-1 0 0,1 1 0 0 0,-1-1 0 0 0,1 0 0 0 0,-1 1 0 0 0,1-1 1 0 0,-1 1-1 0 0,1 0 0 0 0,-1-1 0 0 0,0 1 0 0 0,1 0 0 0 0,-1 0 1 0 0,0 0-1 0 0,0 0 0 0 0,1 0 0 0 0,-1 0 0 0 0,0 0 0 0 0,0 0 1 0 0,0 1-1 0 0,0-1 0 0 0,-1 0 0 0 0,1 1 0 0 0,0-1 0 0 0,0 2-10 0 0,-4 27 157 0 0,-2 0-1 0 0,-1 0 0 0 0,-1 0 1 0 0,-2-1-1 0 0,0 0 0 0 0,-3-1 0 0 0,-9 19-156 0 0,0 5 111 0 0,-154 418 294 0 0,134-338-329 0 0,15-7-948 0 0,24-118 455 0 0,-5-10-9648 0 0,3-11 1037 0 0,1 7 2891 0 0</inkml:trace>
  <inkml:trace contextRef="#ctx0" brushRef="#br0" timeOffset="706.576">1121 923 6265 0 0,'0'0'4059'0'0,"0"0"-1915"0"0,0 0-820 0 0,0 0-9 0 0,0 0 158 0 0,0 0 87 0 0,0 0-53 0 0,0 0-215 0 0,0 0-297 0 0,0 0-209 0 0,0 0-169 0 0,33 1-114 0 0,103 6-60 0 0,66-22 475 0 0,42 11-3009 0 0,-177 23-5465 0 0,-45-10 76 0 0,-10-4-594 0 0</inkml:trace>
  <inkml:trace contextRef="#ctx0" brushRef="#br0" timeOffset="860.954">1941 1173 14491 0 0,'0'0'2211'0'0,"0"0"-896"0"0,0 0-231 0 0,0 0 131 0 0,0 0 35 0 0,0 0-166 0 0,0 0-277 0 0,0 0-266 0 0,0 0-227 0 0,0 0-175 0 0,0 0-109 0 0,0 0-44 0 0,0 0-70 0 0,-5 29-137 0 0,-12 87-229 0 0,20-74-1852 0 0,-1-40 1109 0 0,3 3-2892 0 0,-1-4-3176 0 0,-4-1-1610 0 0</inkml:trace>
  <inkml:trace contextRef="#ctx0" brushRef="#br0" timeOffset="1114.959">2321 506 13323 0 0,'0'0'4173'0'0,"0"0"-2252"0"0,0 0-800 0 0,0 0-146 0 0,0 0-86 0 0,0 0-93 0 0,0 0-57 0 0,0 0-91 0 0,0 0-177 0 0,-14 32-140 0 0,-41 102-110 0 0,31-28 70 0 0,-1 212-248 0 0,27-215-724 0 0,-1-52-1463 0 0,-1 0-3920 0 0,7-37-3583 0 0,-6-13 2241 0 0</inkml:trace>
  <inkml:trace contextRef="#ctx0" brushRef="#br0" timeOffset="1629.992">2517 554 13035 0 0,'0'0'1747'0'0,"0"0"-195"0"0,0 0-96 0 0,0 0-26 0 0,0 0-134 0 0,0 0-214 0 0,0 0-201 0 0,0 0-206 0 0,0 0-164 0 0,0 0-114 0 0,0 0-54 0 0,32-25-40 0 0,99-77-11 0 0,-59 56 228 0 0,-46 34-267 0 0,73-20 101 0 0,-97 34-351 0 0,0-1 0 0 0,0 1 0 0 0,0-1 1 0 0,0 1-1 0 0,-1 0 0 0 0,1 0 0 0 0,0 0 0 0 0,-1 0 0 0 0,0 0 0 0 0,1 0 1 0 0,-1 0-1 0 0,0 0 0 0 0,0 1 0 0 0,0-1 0 0 0,0 0 0 0 0,-1 1 0 0 0,1-1 1 0 0,-1 1-1 0 0,1-1 0 0 0,-1 1 0 0 0,0-1 0 0 0,0 1 0 0 0,0-1 0 0 0,0 1 1 0 0,0-1-1 0 0,-1 1 0 0 0,1-1 0 0 0,-1 0 0 0 0,0 1 0 0 0,1-1 1 0 0,-1 1-1 0 0,0-1 0 0 0,0 0 0 0 0,-1 0 0 0 0,1 0 0 0 0,-1 1-3 0 0,-125 220 294 0 0,125-221-297 0 0,-1 1 1 0 0,1-1 0 0 0,-1 1 0 0 0,1 0 0 0 0,0 0 0 0 0,0-1-1 0 0,0 1 1 0 0,1 1 0 0 0,-1-1 0 0 0,1 0 0 0 0,0 0-1 0 0,0 0 1 0 0,0 1 0 0 0,0-1 0 0 0,0 1 0 0 0,1-1 0 0 0,-1 0-1 0 0,1 1 1 0 0,0-1 0 0 0,0 1 0 0 0,0-1 0 0 0,1 1-1 0 0,-1-1 1 0 0,1 1 0 0 0,0-1 0 0 0,0 0 0 0 0,0 1 0 0 0,0-1-1 0 0,1 0 1 0 0,-1 0 0 0 0,1 0 0 0 0,0 0 0 0 0,0 0-1 0 0,0 0 1 0 0,0 0 0 0 0,1-1 0 0 0,-1 1 0 0 0,1-1 0 0 0,-1 0-1 0 0,1 0 1 0 0,0 0 0 0 0,0 0 0 0 0,0 0 0 0 0,1 1 2 0 0,59 12-10 0 0,66 30-56 0 0,-122-40 68 0 0,-1 0 0 0 0,1 0 0 0 0,-1 1 0 0 0,1-1 0 0 0,-2 1 0 0 0,1 1 0 0 0,-1-1 0 0 0,0 1 0 0 0,0 0 0 0 0,-1 0 0 0 0,0 0 0 0 0,0 1 0 0 0,0 0 0 0 0,-1-1 0 0 0,0 1 0 0 0,-1 0 0 0 0,0 0 0 0 0,0 1 0 0 0,-1-1 1 0 0,0 0-1 0 0,0 1 0 0 0,-1-1 0 0 0,0 0 0 0 0,-1 1 0 0 0,0-1 0 0 0,0 0 0 0 0,0 1 0 0 0,-1-1 0 0 0,-1 0 0 0 0,0 1-2 0 0,-4 10 29 0 0,-1 0-1 0 0,0-1 1 0 0,-2 0 0 0 0,0 0-1 0 0,-1-1 1 0 0,-1 0 0 0 0,0-1-1 0 0,-2 0 1 0 0,0-1 0 0 0,0-1-1 0 0,-1 0 1 0 0,-1-1 0 0 0,0 0-1 0 0,-1-2 1 0 0,0 0 0 0 0,-15 7-29 0 0,-47 4-817 0 0,27-22-4149 0 0,39-10-6107 0 0,10 6 1047 0 0</inkml:trace>
  <inkml:trace contextRef="#ctx0" brushRef="#br0" timeOffset="2787.655">3151 13 11346 0 0,'0'0'4297'0'0,"0"0"-2552"0"0,0 0-726 0 0,0 0-3 0 0,0 0 48 0 0,0 0 6 0 0,0 0-94 0 0,0 0-193 0 0,0 0-266 0 0,0 0-214 0 0,0 0-122 0 0,0 0-2 0 0,0 0 81 0 0,10-3 48 0 0,31-7 17 0 0,-12 36 274 0 0,2 54 27 0 0,26 119-41 0 0,44 239-186 0 0,-67-266-306 0 0,15 133-109 0 0,-20-85 68 0 0,-26-123-14 0 0,-3-97-5 0 0,0 0 12 0 0,0 0 30 0 0,0 0 34 0 0,0 0 6 0 0,-13 0 296 0 0,-196 30-334 0 0,15-4-126 0 0,-156 17-314 0 0,-148 19-807 0 0,-182 57 1170 0 0,328-43-10 0 0,-343 87 71 0 0,264-71 457 0 0,344-84 212 0 0,86-8-635 0 0,1 0-22 0 0,0 0-14 0 0,0 0-4 0 0,0 0-5 0 0,0 0 5 0 0,0 0 4 0 0,0 0 12 0 0,0 0 5 0 0,0 0-8 0 0,0 0 2 0 0,0 0-2 0 0,0 0-12 0 0,0 0 11 0 0,10-41 825 0 0,-2-90-794 0 0,-7 0 0 0 0,-5 0 0 0 0,-14-73-98 0 0,-1-226-34 0 0,16-10-54 0 0,21 252 17 0 0,18 14 65 0 0,-9 110-66 0 0,-24 61 57 0 0,0 0 0 0 0,0 0 0 0 0,0 1 0 0 0,1-1 0 0 0,-1 1 0 0 0,1-1 0 0 0,0 1 0 0 0,-1 0 0 0 0,1 0 0 0 0,0 1 0 0 0,0-1-1 0 0,0 1 1 0 0,0 0 0 0 0,1 0 0 0 0,3 0 15 0 0,239-44-104 0 0,56 5 104 0 0,-83 18 27 0 0,168 7-27 0 0,551 48-3 0 0,-606-15 15 0 0,170-21-49 0 0,-255-19-506 0 0,-87-8-5747 0 0,-142 24 231 0 0,-3 2-6189 0 0</inkml:trace>
</inkml:ink>
</file>

<file path=ppt/ink/ink9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1.6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787 112 3361 0 0,'0'0'1813'0'0,"0"0"-75"0"0,0 0-4 0 0,0 0 104 0 0,0 0 119 0 0,0 0-14 0 0,0 0-192 0 0,0 0-293 0 0,0 0-304 0 0,0 0-279 0 0,0 0-202 0 0,-22-18-168 0 0,-74-56-118 0 0,94 72-366 0 0,0 0 1 0 0,0 1-1 0 0,0-1 0 0 0,0 0 0 0 0,0 1 0 0 0,0-1 1 0 0,-1 1-1 0 0,1 0 0 0 0,-1 0 0 0 0,1 0 0 0 0,-1 0 1 0 0,1 0-1 0 0,-1 1 0 0 0,0-1 0 0 0,1 1 0 0 0,-1 0 1 0 0,0-1-1 0 0,0 1 0 0 0,1 0 0 0 0,-1 1 0 0 0,0-1 1 0 0,1 0-1 0 0,-1 1 0 0 0,-2 0-21 0 0,-5 2 99 0 0,-16 4 66 0 0,1 2 0 0 0,0 0 0 0 0,0 2 0 0 0,1 1 0 0 0,0 0 0 0 0,1 2-1 0 0,1 1 1 0 0,-8 7-165 0 0,-4 4 102 0 0,2 1-1 0 0,0 1 1 0 0,2 2 0 0 0,1 1-1 0 0,2 2 1 0 0,1 0-1 0 0,1 2 1 0 0,2 0 0 0 0,2 2-1 0 0,1 0 1 0 0,-13 37-102 0 0,25-49 49 0 0,0 0 0 0 0,1 1 0 0 0,2 0 0 0 0,1 0 0 0 0,0 0 0 0 0,2 0 0 0 0,2 1 0 0 0,1 19-49 0 0,0-29 21 0 0,1 0 0 0 0,1 0 0 0 0,1-1 0 0 0,0 1 0 0 0,1-1 0 0 0,1 0 0 0 0,1 0 0 0 0,0-1 0 0 0,0 0 0 0 0,2 0 0 0 0,0-1 0 0 0,1 0 0 0 0,0 0 0 0 0,1-1 0 0 0,0 0 0 0 0,1-1 0 0 0,1-1 0 0 0,0 0 1 0 0,0-1-1 0 0,1 0 0 0 0,0-1 0 0 0,1 0 0 0 0,0-1 0 0 0,0-1 0 0 0,1 0 0 0 0,4 0-21 0 0,9 1 61 0 0,1-2 1 0 0,0 0 0 0 0,0-2-1 0 0,0-1 1 0 0,0-2-1 0 0,0-1 1 0 0,0-1 0 0 0,1-2-1 0 0,-1-1 1 0 0,-1-1 0 0 0,1-1-1 0 0,-1-2 1 0 0,0-1-1 0 0,-1-1 1 0 0,0-2 0 0 0,0 0-1 0 0,-1-2 1 0 0,-1-1 0 0 0,5-5-62 0 0,-22 15 31 0 0,0-1 1 0 0,-1-1-1 0 0,0 1 1 0 0,0-1-1 0 0,0-1 1 0 0,-1 1 0 0 0,0-1-1 0 0,0 0 1 0 0,-1-1-1 0 0,0 0 1 0 0,0 0-1 0 0,-1 0 1 0 0,-1-1-1 0 0,1 1 1 0 0,-1-1 0 0 0,-1 0-1 0 0,0-1 1 0 0,-1 1-1 0 0,1 0 1 0 0,-2-1-1 0 0,0 1 1 0 0,0-1 0 0 0,-1 1-1 0 0,0-1 1 0 0,-1 0-1 0 0,0 1 1 0 0,-1-3-32 0 0,-1 8-7 0 0,0-1 1 0 0,0 0-1 0 0,-1 1 1 0 0,0 0-1 0 0,0 0 1 0 0,0 0-1 0 0,-1 0 1 0 0,1 1-1 0 0,-1 0 1 0 0,0-1-1 0 0,0 2 1 0 0,-1-1-1 0 0,1 1 0 0 0,-1 0 1 0 0,0 0-1 0 0,0 0 1 0 0,0 1-1 0 0,0 0 1 0 0,0 0-1 0 0,-3 0 7 0 0,-131-14-304 0 0,125 15 271 0 0,0 1 0 0 0,0 1 0 0 0,0 0 0 0 0,0 1 0 0 0,0 1 0 0 0,1 0 0 0 0,-1 1 0 0 0,1 0 0 0 0,-1 1 0 0 0,1 1 0 0 0,1 1 0 0 0,-1 0 0 0 0,-3 3 33 0 0,17-9-2 0 0,0 0 1 0 0,0 0 0 0 0,1 0 0 0 0,-1 0 0 0 0,0 0-1 0 0,0 0 1 0 0,1 0 0 0 0,-1 0 0 0 0,0 0 0 0 0,1 0-1 0 0,-1-1 1 0 0,1 1 0 0 0,-1 0 0 0 0,1 0 0 0 0,0 0-1 0 0,-1 0 1 0 0,1-1 0 0 0,0 1 0 0 0,0 0-1 0 0,-1-1 1 0 0,1 1 0 0 0,0-1 0 0 0,0 1 0 0 0,0-1-1 0 0,0 1 1 0 0,0-1 0 0 0,0 1 0 0 0,0-1 0 0 0,0 0-1 0 0,0 1 1 0 0,0-1 0 0 0,0 0 0 0 0,0 0 0 0 0,0 0-1 0 0,0 0 1 0 0,0 0 0 0 0,0 0 0 0 0,0 0 0 0 0,0 0-1 0 0,0 0 1 0 0,0-1 0 0 0,0 1 0 0 0,0 0 0 0 0,0-1-1 0 0,0 1 2 0 0,1 0 11 0 0,34 4 151 0 0,0-2 1 0 0,0-2 0 0 0,0-1 0 0 0,0-2-1 0 0,2-2-162 0 0,10 1 81 0 0,176-26 306 0 0,-203 27-397 0 0,-14 1-33 0 0,0 1 0 0 0,0-1 0 0 0,0 1 0 0 0,0 1 0 0 0,0-1 0 0 0,0 1 0 0 0,1 0 0 0 0,-1 1 0 0 0,0 0 0 0 0,0 0 0 0 0,0 0 0 0 0,0 1 0 0 0,6 2 43 0 0,16 18-6083 0 0,-21-14-4496 0 0,-4-4 243 0 0</inkml:trace>
  <inkml:trace contextRef="#ctx0" brushRef="#br0" timeOffset="261.69">1481 874 12875 0 0,'0'0'1888'0'0,"0"0"-553"0"0,0 0-155 0 0,0 0 77 0 0,0 0 43 0 0,0 0-105 0 0,0 0-248 0 0,0 0-271 0 0,0 0-272 0 0,-6 32-208 0 0,-18 98-108 0 0,18-71-811 0 0,6-59-308 0 0,0 0-725 0 0,0 0-1126 0 0,0 0-1620 0 0,0 0-1496 0 0,0-3-451 0 0</inkml:trace>
  <inkml:trace contextRef="#ctx0" brushRef="#br0" timeOffset="423.6">1397 318 11586 0 0,'0'0'2969'0'0,"0"0"-1489"0"0,0 0-527 0 0,0 0-369 0 0,0 0-312 0 0,0 0-320 0 0,0 0-216 0 0,0 0-112 0 0,0 0-192 0 0,0 0-577 0 0,0 0-1087 0 0,0 0-2057 0 0,0 0-4633 0 0</inkml:trace>
  <inkml:trace contextRef="#ctx0" brushRef="#br0" timeOffset="665.726">1755 904 11362 0 0,'0'0'2082'0'0,"0"0"-264"0"0,0 0-251 0 0,0 0-137 0 0,0 0-187 0 0,0 0-225 0 0,5 34-220 0 0,18 107-219 0 0,-3-59 445 0 0,-19-80-940 0 0,-1-1 0 0 0,1 1 0 0 0,0-1 1 0 0,0 1-1 0 0,0-1 0 0 0,0 1 0 0 0,0-1 0 0 0,0 1 1 0 0,0-1-1 0 0,0 0 0 0 0,1 0 0 0 0,-1 0 0 0 0,0 1 1 0 0,1-1-1 0 0,-1 0 0 0 0,1-1 0 0 0,-1 1 0 0 0,1 0 0 0 0,-1 0 1 0 0,1-1-1 0 0,0 1 0 0 0,-1-1 0 0 0,1 1 0 0 0,0-1 1 0 0,0 0-1 0 0,-1 1 0 0 0,1-1 0 0 0,0 0 0 0 0,0 0 1 0 0,-1-1-1 0 0,1 1 0 0 0,0 0 0 0 0,0 0 0 0 0,-1-1 1 0 0,1 1-1 0 0,0-1 0 0 0,-1 0 0 0 0,1 1 0 0 0,0-1-84 0 0,86-176 1406 0 0,-55 75-1159 0 0,5-23-178 0 0,-34 110 255 0 0,-4 15-488 0 0,0 1 0 0 0,1-1 0 0 0,-1 0 0 0 0,0 1 0 0 0,0-1 0 0 0,0 0 0 0 0,1 0 0 0 0,-1 1 0 0 0,0-1 0 0 0,0 0 0 0 0,1 0 0 0 0,-1 1 0 0 0,0-1 0 0 0,1 0 0 0 0,-1 0 0 0 0,0 0 0 0 0,1 1 0 0 0,-1-1 0 0 0,0 0 0 0 0,1 0 0 0 0,-1 0 0 0 0,0 0 0 0 0,1 0 0 0 0,-1 0 0 0 0,0 0 0 0 0,1 0 0 0 0,-1 0 0 0 0,1 0 0 0 0,-1 0 0 0 0,0 0 0 0 0,1 0 0 0 0,-1 0 0 0 0,0 0 0 0 0,1 0 0 0 0,-1-1 164 0 0,5 25-3509 0 0,0 1-5929 0 0,-4-13-125 0 0</inkml:trace>
  <inkml:trace contextRef="#ctx0" brushRef="#br0" timeOffset="988.765">2294 1069 8706 0 0,'0'0'2183'0'0,"0"0"88"0"0,0 0 108 0 0,0 0-116 0 0,0 0-265 0 0,0 0-272 0 0,0 0-279 0 0,0 0-288 0 0,0 0-288 0 0,32-11-246 0 0,102-35-159 0 0,-80 13 59 0 0,-49 24-409 0 0,0 2-45 0 0,-1-1-1 0 0,0 0 0 0 0,0 0 1 0 0,-1 0-1 0 0,0-1 1 0 0,0 1-1 0 0,-1-1 1 0 0,0 1-1 0 0,-1-1 1 0 0,0 0-1 0 0,0 1 1 0 0,-1-1-1 0 0,0-8-70 0 0,-1 14-14 0 0,-1 1-1 0 0,0-1 0 0 0,1 0 1 0 0,-1 0-1 0 0,0 1 0 0 0,0-1 1 0 0,0 1-1 0 0,-1-1 1 0 0,1 1-1 0 0,-1 0 0 0 0,1 0 1 0 0,-1 0-1 0 0,1 0 0 0 0,-1 1 1 0 0,0-1-1 0 0,0 1 0 0 0,0 0 1 0 0,0-1-1 0 0,0 1 1 0 0,0 1-1 0 0,-1-1 0 0 0,1 0 1 0 0,0 1-1 0 0,0 0 0 0 0,-1-1 1 0 0,1 1-1 0 0,0 0 1 0 0,0 1-1 0 0,-1-1 0 0 0,1 1 1 0 0,0-1-1 0 0,0 1 0 0 0,0 0 1 0 0,0 0-1 0 0,0 1 0 0 0,-3 0 15 0 0,-4 3-88 0 0,0 1 0 0 0,1 0 0 0 0,0 0 0 0 0,0 0 0 0 0,0 1 0 0 0,1 1 0 0 0,0 0 0 0 0,0 0-1 0 0,1 0 1 0 0,0 1 0 0 0,1 0 0 0 0,0 0 0 0 0,0 1 0 0 0,1-1 0 0 0,0 1 0 0 0,1 1-1 0 0,0-1 1 0 0,0 1 0 0 0,1-1 0 0 0,1 1 0 0 0,0 0 0 0 0,0 0 0 0 0,1 0 0 0 0,0 0 0 0 0,1 0-1 0 0,0 0 1 0 0,2 9 88 0 0,-1-15-111 0 0,-1 0 1 0 0,1 0-1 0 0,0 0 0 0 0,1-1 0 0 0,-1 1 0 0 0,1 0 0 0 0,0-1 1 0 0,0 1-1 0 0,0-1 0 0 0,1 0 0 0 0,0 0 0 0 0,0 0 0 0 0,0 0 1 0 0,0 0-1 0 0,0-1 0 0 0,1 1 0 0 0,-1-1 0 0 0,1 0 0 0 0,0 0 1 0 0,0 0-1 0 0,0-1 0 0 0,0 1 0 0 0,1-1 0 0 0,-1 0 0 0 0,1 0 1 0 0,-1-1-1 0 0,1 1 0 0 0,0-1 0 0 0,3 0 111 0 0,145 8-7705 0 0,-112-17 3119 0 0,-13-1-1628 0 0,-13 4 3188 0 0</inkml:trace>
  <inkml:trace contextRef="#ctx0" brushRef="#br0" timeOffset="1371.724">2777 1121 0 0 0,'0'0'2742'0'0,"0"0"-31"0"0,0 0-252 0 0,0 0-292 0 0,0 0-257 0 0,0 0-232 0 0,0 0-238 0 0,0 0-238 0 0,0 0-215 0 0,0 0-114 0 0,0 0 9 0 0,0 0 41 0 0,-2 10 42 0 0,-4 29-9 0 0,44-55 2124 0 0,5-26-2565 0 0,-2-3 1 0 0,-2-1 0 0 0,-2-2-1 0 0,-3-1 1 0 0,3-8-516 0 0,-21 32 64 0 0,20-34 0 0 0,-35 58-76 0 0,-1 1-52 0 0,0 0-59 0 0,-1 33-499 0 0,-2-1 537 0 0,0-25 80 0 0,1 0 1 0 0,1 0 0 0 0,-1 0 0 0 0,1 0 0 0 0,0 0 0 0 0,1 0 0 0 0,0 0 0 0 0,0 0 0 0 0,0 0 0 0 0,1 0 0 0 0,0 1 0 0 0,0-1 0 0 0,1-1 0 0 0,0 1 0 0 0,0 0 0 0 0,1 0 0 0 0,0-1 0 0 0,0 1 0 0 0,0-1 0 0 0,1 0 0 0 0,0 0 0 0 0,0 0 0 0 0,1 0 0 0 0,0-1 0 0 0,0 0 0 0 0,5 4 4 0 0,-4-4 47 0 0,1-1 0 0 0,0 0 0 0 0,0-1 0 0 0,0 0 0 0 0,0 0 0 0 0,1 0 0 0 0,0-1 0 0 0,-1 0 0 0 0,1-1 0 0 0,0 1-1 0 0,0-2 1 0 0,-1 1 0 0 0,1-1 0 0 0,0 0 0 0 0,0-1 0 0 0,0 1 0 0 0,0-2 0 0 0,0 1 0 0 0,-1-1 0 0 0,1 0 0 0 0,-1-1 0 0 0,1 0 0 0 0,-1 0 0 0 0,0 0 0 0 0,0-1 0 0 0,0 0 0 0 0,-1-1 0 0 0,1 1 0 0 0,-1-1 0 0 0,0 0 0 0 0,-1-1 0 0 0,1 0 0 0 0,-1 1 0 0 0,0-2 0 0 0,2-2-47 0 0,4-8-262 0 0,0-2 0 0 0,-1 1 0 0 0,-1-1 0 0 0,-1 0 1 0 0,0-1-1 0 0,-2 0 0 0 0,0 0 0 0 0,0-8 262 0 0,5 0-4384 0 0,-4 12-5210 0 0,-3 8-2647 0 0</inkml:trace>
</inkml:ink>
</file>

<file path=ppt/ink/ink9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7.8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340 133 0 0 0,'0'0'1203'0'0,"0"0"564"0"0,0 0 160 0 0,0 0-83 0 0,0 0-158 0 0,0 0-182 0 0,0 0-174 0 0,0 0-124 0 0,0 0-58 0 0,0 0-33 0 0,0 0-64 0 0,1-6-122 0 0,1-16-130 0 0,-20 17 923 0 0,-1 6-1457 0 0,1 1 0 0 0,-1 1-1 0 0,1 1 1 0 0,0 1 0 0 0,0 0 0 0 0,0 1 0 0 0,1 1 0 0 0,0 1-265 0 0,-62 21 989 0 0,49-15-112 0 0,37 9-505 0 0,4-13-313 0 0,0-1 1 0 0,1 0 0 0 0,0-1 0 0 0,1-1-1 0 0,0 0 1 0 0,0 0 0 0 0,0-1 0 0 0,1-1-1 0 0,0 0 1 0 0,2-1-60 0 0,89 36 298 0 0,-102-38-264 0 0,0 0-1 0 0,0 0 1 0 0,0 0 0 0 0,0 0 0 0 0,-1 1 0 0 0,1-1 0 0 0,-1 0 0 0 0,0 1 0 0 0,1 0 0 0 0,-1 0 0 0 0,-1 0 0 0 0,1 0 0 0 0,0 0 0 0 0,-1 0 0 0 0,1 0 0 0 0,-1 0 0 0 0,0 1 0 0 0,0-1 0 0 0,0 0 0 0 0,-1 1 0 0 0,1-1 0 0 0,-1 1 0 0 0,0-1 0 0 0,0 1 0 0 0,0-1-1 0 0,0 1 1 0 0,-1-1 0 0 0,1 0 0 0 0,-1 1 0 0 0,0-1 0 0 0,0 0 0 0 0,0 1 0 0 0,0-1 0 0 0,-1 0 0 0 0,1 0 0 0 0,-1 0 0 0 0,0 0 0 0 0,0 0 0 0 0,0 0 0 0 0,0 0 0 0 0,-1 0-34 0 0,-12 9 89 0 0,0-1 0 0 0,-1 0 0 0 0,1-1 0 0 0,-2-1 0 0 0,0-1 0 0 0,0 0 0 0 0,-2 0-89 0 0,-128 36 116 0 0,98-40-142 0 0,49-4-15 0 0,0 0-64 0 0,0 0-111 0 0,10-16-985 0 0,84-41-3298 0 0,-59 42 167 0 0,-2 3-3499 0 0,-13 5-532 0 0</inkml:trace>
  <inkml:trace contextRef="#ctx0" brushRef="#br0" timeOffset="242.475">573 357 13475 0 0,'0'0'1440'0'0,"0"0"-213"0"0,0 0 16 0 0,0 0 119 0 0,0 0-45 0 0,0 0-199 0 0,0 0-266 0 0,0 0-252 0 0,0 0-216 0 0,0 0-186 0 0,0 0-100 0 0,-7 29-62 0 0,-20 84-44 0 0,23-78-346 0 0,10-43-359 0 0,24-26-4705 0 0,-14 6-4507 0 0,-12 17 2993 0 0</inkml:trace>
  <inkml:trace contextRef="#ctx0" brushRef="#br0" timeOffset="479.367">496 0 4297 0 0,'0'0'3721'0'0,"0"0"-897"0"0,0 0-607 0 0,0 0-481 0 0,0 0-624 0 0,0 0-607 0 0,0 0-521 0 0,0 0-313 0 0,0 0-247 0 0,0 0-432 0 0,0 0-760 0 0,0 0-1841 0 0,0 0-1848 0 0,0 0 1808 0 0</inkml:trace>
  <inkml:trace contextRef="#ctx0" brushRef="#br0" timeOffset="730.646">743 155 12843 0 0,'0'0'2156'0'0,"0"0"-651"0"0,0 0-397 0 0,0 0-111 0 0,0 0-88 0 0,0 0-59 0 0,0 0-71 0 0,0 0-107 0 0,0 0-145 0 0,0 0-149 0 0,0 0-104 0 0,0 0-44 0 0,34-21-12 0 0,108-64 4 0 0,-58 51 178 0 0,-79 32-395 0 0,-1 0-1 0 0,1 1 1 0 0,0-1 0 0 0,-1 1-1 0 0,1 0 1 0 0,0 1 0 0 0,0-1-1 0 0,0 1 1 0 0,0 0 0 0 0,0 0 0 0 0,0 0-1 0 0,0 1 1 0 0,0 0 0 0 0,0 0-1 0 0,-1 0 1 0 0,1 0 0 0 0,0 1-1 0 0,-1 0 1 0 0,1 0 0 0 0,-1 0 0 0 0,1 0-1 0 0,-1 1 1 0 0,0 0 0 0 0,0 0-1 0 0,0 0 1 0 0,-1 0 0 0 0,1 0-1 0 0,-1 1 1 0 0,1 0 0 0 0,-1 0 0 0 0,0 0-1 0 0,-1 0 1 0 0,1 0 0 0 0,-1 0-1 0 0,0 1 1 0 0,0-1 0 0 0,0 1 0 0 0,0 0-5 0 0,-2 10 28 0 0,0 0 1 0 0,0 0-1 0 0,-2 0 1 0 0,0 0-1 0 0,0 0 1 0 0,-2-1 0 0 0,0 1-1 0 0,0-1 1 0 0,-1 0-1 0 0,-1 0 1 0 0,-1 0 0 0 0,0-1-1 0 0,0 0 1 0 0,-1 0-1 0 0,-1-1 1 0 0,-7 8-29 0 0,-45 87 424 0 0,36-26 79 0 0,25-78-487 0 0,0 0 0 0 0,0 0 0 0 0,1 0 1 0 0,-1-1-1 0 0,0 1 0 0 0,1 0 0 0 0,0 0 1 0 0,0-1-1 0 0,0 1 0 0 0,0 0 0 0 0,0-1 0 0 0,0 1 1 0 0,1-1-1 0 0,-1 0 0 0 0,1 1 0 0 0,0-1 1 0 0,0 0-1 0 0,0 0 0 0 0,0 0 0 0 0,0 0 0 0 0,0 0 1 0 0,0-1-1 0 0,0 1 0 0 0,1-1 0 0 0,-1 1 0 0 0,1-1 1 0 0,-1 0-1 0 0,1 0 0 0 0,0 0 0 0 0,-1 0 1 0 0,2 0-17 0 0,4 1 35 0 0,0 0 1 0 0,1 0-1 0 0,-1-1 1 0 0,1 0 0 0 0,0-1-1 0 0,-1 1 1 0 0,1-2-1 0 0,0 1 1 0 0,-1-1-1 0 0,1-1 1 0 0,-1 1 0 0 0,1-2-1 0 0,-1 1 1 0 0,0-1-1 0 0,0 0 1 0 0,2-1-36 0 0,28-19-1947 0 0,-20-4-2364 0 0,-15 4-7331 0 0,-3 18 2839 0 0</inkml:trace>
  <inkml:trace contextRef="#ctx0" brushRef="#br0" timeOffset="965.613">761 361 11827 0 0,'0'0'1234'0'0,"0"0"-247"0"0,0 0 96 0 0,0 0 231 0 0,0 0 54 0 0,0 0-141 0 0,0 0-175 0 0,0 0-188 0 0,0 0-187 0 0,37 5-168 0 0,117 15-133 0 0,39-15 326 0 0,18-12-2382 0 0,-141 1-3685 0 0,-2-3-6314 0 0,-59 9 7183 0 0</inkml:trace>
  <inkml:trace contextRef="#ctx0" brushRef="#br0" timeOffset="1644.004">1529 413 368 0 0,'0'0'3153'0'0,"0"0"-475"0"0,0 0-519 0 0,0 0-373 0 0,0 0-265 0 0,0 0-201 0 0,0 0-150 0 0,0 0-106 0 0,0 0-82 0 0,0 0-27 0 0,0 0-3 0 0,0 0-1 0 0,0 0-15 0 0,17 10-52 0 0,55 28-76 0 0,-70-38-766 0 0,-1 1-1 0 0,1 0 0 0 0,-1 0 1 0 0,1-1-1 0 0,0 1 1 0 0,-1 0-1 0 0,1-1 0 0 0,0 0 1 0 0,0 1-1 0 0,-1-1 1 0 0,1 0-1 0 0,0 0 0 0 0,0 0 1 0 0,-1 0-1 0 0,1 0 1 0 0,0-1-1 0 0,0 1 0 0 0,-1 0 1 0 0,1-1-1 0 0,0 1 1 0 0,-1-1-1 0 0,1 0 0 0 0,-1 1 1 0 0,1-1-1 0 0,0 0 1 0 0,-1 0-1 0 0,0 0 0 0 0,2-1-41 0 0,3-2 192 0 0,3-2-44 0 0,-1 1 0 0 0,0-1-1 0 0,0 0 1 0 0,-1-1 0 0 0,0 0-1 0 0,0 0 1 0 0,0 0-1 0 0,-1-1 1 0 0,0 0 0 0 0,0 0-1 0 0,-1-1 1 0 0,0 0 0 0 0,-1 1-1 0 0,0-2 1 0 0,0 1 0 0 0,-1 0-1 0 0,0-1 1 0 0,-1 0 0 0 0,0 1-1 0 0,0-1 1 0 0,-1-7-148 0 0,-2 14 2 0 0,-1 0-1 0 0,0 0 1 0 0,0 0 0 0 0,0 0-1 0 0,-1 0 1 0 0,1 0 0 0 0,-1 1-1 0 0,0-1 1 0 0,1 1 0 0 0,-1-1 0 0 0,0 1-1 0 0,-1 0 1 0 0,1 0 0 0 0,0 1-1 0 0,0-1 1 0 0,-1 1 0 0 0,1-1-1 0 0,-1 1 1 0 0,1 0 0 0 0,-1 1 0 0 0,0-1-1 0 0,1 0 1 0 0,-1 1 0 0 0,0 0-1 0 0,1 0 1 0 0,-1 0 0 0 0,0 0-1 0 0,0 1 1 0 0,1-1 0 0 0,-1 1 0 0 0,1 0-1 0 0,-1 0 1 0 0,0 1-2 0 0,-9 2-29 0 0,0 1 0 0 0,0 1 0 0 0,1 0 0 0 0,-1 1 0 0 0,2 0 0 0 0,-1 0 0 0 0,1 2 1 0 0,0-1-1 0 0,0 2 0 0 0,1-1 0 0 0,1 1 0 0 0,0 1 0 0 0,-7 9 29 0 0,-53 94-348 0 0,67-111 313 0 0,0 0 1 0 0,1 1-1 0 0,-1-1 0 0 0,1 0 1 0 0,0 1-1 0 0,0-1 1 0 0,0 1-1 0 0,0 0 1 0 0,1-1-1 0 0,-1 1 1 0 0,1 0-1 0 0,0-1 0 0 0,0 1 1 0 0,1 0-1 0 0,-1-1 1 0 0,1 1-1 0 0,-1-1 1 0 0,1 1-1 0 0,0-1 0 0 0,1 1 1 0 0,-1-1-1 0 0,1 1 1 0 0,-1-1-1 0 0,1 0 1 0 0,0 0-1 0 0,0 0 0 0 0,0 0 1 0 0,1 0-1 0 0,-1 0 1 0 0,1-1-1 0 0,-1 1 1 0 0,1-1-1 0 0,0 0 0 0 0,0 0 1 0 0,0 0-1 0 0,0 0 1 0 0,1 0-1 0 0,1 0 35 0 0,12 3-535 0 0,0 0 0 0 0,1-2 0 0 0,-1 0 0 0 0,1-1 1 0 0,0-1-1 0 0,-1 0 0 0 0,1-2 0 0 0,0 0 0 0 0,12-2 535 0 0,3-3-956 0 0,1-2 1 0 0,-1-1 0 0 0,-1-1 0 0 0,1-2-1 0 0,8-6 956 0 0,55-18-578 0 0,-73 28 673 0 0,-1-1 0 0 0,0 0 1 0 0,-1-2-1 0 0,0 0 0 0 0,-1-2 0 0 0,0 0 0 0 0,4-5-95 0 0,-23 18 83 0 0,0 0 1 0 0,0-1 0 0 0,0 1-1 0 0,0-1 1 0 0,0 1-1 0 0,0-1 1 0 0,0 1 0 0 0,-1-1-1 0 0,1 0 1 0 0,0 1 0 0 0,0-1-1 0 0,0 0 1 0 0,-1 0-1 0 0,1 0 1 0 0,0 0 0 0 0,-1 0-1 0 0,1 1 1 0 0,-1-1-1 0 0,1 0 1 0 0,-1 0 0 0 0,1 0-1 0 0,-1-1 1 0 0,0 1 0 0 0,1 0-1 0 0,-1 0 1 0 0,0 0-1 0 0,0 0 1 0 0,0 0 0 0 0,0 0-1 0 0,0 0 1 0 0,0 0-1 0 0,0 0 1 0 0,0-1 0 0 0,0 1-1 0 0,-1 0 1 0 0,1 0-1 0 0,0 0 1 0 0,-1 0 0 0 0,1 0-1 0 0,-1 0 1 0 0,1 0 0 0 0,-1 0-1 0 0,1 0 1 0 0,-1 1-1 0 0,0-1 1 0 0,0 0 0 0 0,1 0-1 0 0,-1 0 1 0 0,0 1-1 0 0,0-1 1 0 0,0 0 0 0 0,0 1-1 0 0,0-1 1 0 0,1 1-1 0 0,-1-1 1 0 0,-1 0-84 0 0,-11 4 245 0 0,1 0 1 0 0,-1 0-1 0 0,1 1 0 0 0,-1 0 0 0 0,1 1 1 0 0,0 1-1 0 0,1 0 0 0 0,0 0 0 0 0,0 1 0 0 0,0 1 1 0 0,1 0-1 0 0,0 0 0 0 0,0 1 0 0 0,-4 6-245 0 0,-2-2 151 0 0,11-9-148 0 0,0 0 1 0 0,0 1 0 0 0,1 0 0 0 0,-1 0-1 0 0,1 0 1 0 0,0 0 0 0 0,1 1 0 0 0,-1-1-1 0 0,1 1 1 0 0,0 0 0 0 0,0 0 0 0 0,1 0 0 0 0,0 0-1 0 0,0 1 1 0 0,0-1 0 0 0,1 1 0 0 0,0-1-1 0 0,0 1 1 0 0,1-1 0 0 0,0 1 0 0 0,0 0 0 0 0,0-1-1 0 0,2 4-3 0 0,1-5 0 0 0,1-1 0 0 0,-1 1-1 0 0,1-1 1 0 0,1 0 0 0 0,-1 0 0 0 0,0 0-1 0 0,1-1 1 0 0,0 0 0 0 0,0 0 0 0 0,0 0-1 0 0,0 0 1 0 0,1-1 0 0 0,-1 1 0 0 0,0-1-1 0 0,1-1 1 0 0,0 1 0 0 0,-1-1 0 0 0,1 0-1 0 0,0 0 1 0 0,0-1 0 0 0,5 0 0 0 0,5 1 132 0 0,1 0 0 0 0,-1-1 0 0 0,1-1 0 0 0,-1-1 0 0 0,0 0 0 0 0,0-1 0 0 0,0-1 0 0 0,0-1 0 0 0,0 0 0 0 0,-1-1-132 0 0,1 0 135 0 0,0-1-1 0 0,-1-1 1 0 0,0-1-1 0 0,0 0 1 0 0,-1-1-1 0 0,0 0 1 0 0,-1-1-1 0 0,0-1 1 0 0,-1 0-1 0 0,0 0 1 0 0,-1-2-1 0 0,-1 1 1 0 0,0-1-1 0 0,4-8-134 0 0,3-6 74 0 0,-5 11-86 0 0,-1-1 0 0 0,-1 0 1 0 0,-1 0-1 0 0,-1-1 1 0 0,0 0-1 0 0,-1-1 1 0 0,-1 0-1 0 0,-1 0 1 0 0,1-8 11 0 0,-5 17-76 0 0,1 0 1 0 0,-1 0 0 0 0,-1-1 0 0 0,0 1 0 0 0,-1 0 0 0 0,0-1-1 0 0,0 1 1 0 0,-1 0 0 0 0,-1 0 0 0 0,0 0 0 0 0,-3-8 75 0 0,4 14-23 0 0,0 0 0 0 0,0 1 0 0 0,-1-1 0 0 0,1 1 0 0 0,-1-1 0 0 0,0 1 1 0 0,0 0-1 0 0,0 0 0 0 0,-1 0 0 0 0,1 1 0 0 0,-1-1 0 0 0,0 1 0 0 0,0 0 0 0 0,0 0 1 0 0,-1 0-1 0 0,1 1 0 0 0,-1-1 0 0 0,1 1 0 0 0,-1 0 0 0 0,0 0 0 0 0,0 1 0 0 0,0-1 1 0 0,0 1-1 0 0,0 0 0 0 0,0 1 0 0 0,0-1 0 0 0,0 1 0 0 0,0 0 0 0 0,0 0 0 0 0,0 1 1 0 0,0-1-1 0 0,-1 1 0 0 0,1 0 0 0 0,0 1 0 0 0,1-1 0 0 0,-1 1 0 0 0,0 0 0 0 0,0 0 1 0 0,1 0 22 0 0,-9 7 9 0 0,2 0 0 0 0,-1 1 0 0 0,1 0 0 0 0,1 0 1 0 0,0 1-1 0 0,0 1 0 0 0,1 0 0 0 0,1 0 0 0 0,0 0 1 0 0,0 1-1 0 0,1 1 0 0 0,1-1 0 0 0,0 1 1 0 0,1 0-1 0 0,1 0 0 0 0,0 0 0 0 0,1 1 0 0 0,0 0 1 0 0,1 0-1 0 0,1-1 0 0 0,0 1 0 0 0,1 2-9 0 0,0-16 1 0 0,-1 11 7 0 0,1 0-1 0 0,0 1 1 0 0,1-1-1 0 0,0 0 1 0 0,0 0 0 0 0,1 0-1 0 0,1 0 1 0 0,0 0-1 0 0,1-1 1 0 0,0 1 0 0 0,1-1-1 0 0,6 10-7 0 0,-1-6-46 0 0,1-1 0 0 0,0 0 0 0 0,1-1-1 0 0,1 0 1 0 0,0-1 0 0 0,0-1 0 0 0,2 0 0 0 0,-1 0-1 0 0,1-2 1 0 0,1 1 0 0 0,0-2 0 0 0,0 0-1 0 0,0-1 1 0 0,1-1 0 0 0,0-1 0 0 0,3 1 46 0 0,109 13-6047 0 0,-96-16-1044 0 0,-12-2-3781 0 0</inkml:trace>
</inkml:ink>
</file>

<file path=ppt/ink/ink9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25.3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4 2152 0 0,'0'0'5215'0'0,"0"0"-2496"0"0,0 0-717 0 0,0 0-116 0 0,0 0-121 0 0,0 0-108 0 0,0 0-149 0 0,0 0-209 0 0,0 0-256 0 0,0 0-304 0 0,0 0-265 0 0,-3-2-191 0 0,2 2-270 0 0,0-1-1 0 0,1 1 1 0 0,-1 0 0 0 0,0 0-1 0 0,0 0 1 0 0,1-1-1 0 0,-1 1 1 0 0,0 0 0 0 0,0 0-1 0 0,1 0 1 0 0,-1 0-1 0 0,0 1 1 0 0,0-1 0 0 0,1 0-1 0 0,-1 0 1 0 0,0 0-1 0 0,0 0 1 0 0,1 1 0 0 0,-1-1-1 0 0,0 0 1 0 0,1 1-1 0 0,-1-1 1 0 0,0 1-1 0 0,1-1 1 0 0,-1 1 0 0 0,1-1-1 0 0,-1 1 1 0 0,0-1-1 0 0,1 1 1 0 0,0-1 0 0 0,-1 1-1 0 0,1 0 1 0 0,-1-1-1 0 0,1 1 1 0 0,0 0 0 0 0,-1-1-1 0 0,1 1 1 0 0,0 0-1 0 0,0-1 1 0 0,-1 1 0 0 0,1 0-1 0 0,0 0 1 0 0,0-1-1 0 0,0 1 1 0 0,0 0 0 0 0,0 0-1 0 0,0 0 1 0 0,0-1-1 0 0,0 1 1 0 0,0 0 0 0 0,1 0-1 0 0,-1-1 1 0 0,0 1-1 0 0,0 0 1 0 0,1-1 0 0 0,-1 1-1 0 0,0 0 1 0 0,1-1-1 0 0,-1 1 1 0 0,1 0 0 0 0,-1-1-1 0 0,1 1 1 0 0,0 0-13 0 0,0 134 965 0 0,2-29-628 0 0,-5 0 0 0 0,-4 0 0 0 0,-9 28-337 0 0,-33 201-149 0 0,46-324-180 0 0,-5 21-472 0 0,5-12-2941 0 0,2-20 2019 0 0,0 0-408 0 0,0 0-518 0 0,0 0-706 0 0,0-1-2382 0 0,0-5 3065 0 0,0 2 448 0 0</inkml:trace>
  <inkml:trace contextRef="#ctx0" brushRef="#br0" timeOffset="254.134">1 545 6585 0 0,'0'0'4597'0'0,"0"0"-2375"0"0,0 0-848 0 0,0 0-270 0 0,0 0-133 0 0,0 0-91 0 0,0 0-62 0 0,0 0 31 0 0,0 0 15 0 0,0 0-50 0 0,0 0-54 0 0,0 0-77 0 0,0 0-78 0 0,23 10-85 0 0,75 32-93 0 0,-18-30 31 0 0,-59-13-356 0 0,300-29-274 0 0,-204 15-1910 0 0,-20-2-5558 0 0,-73 12 2830 0 0,-9 2-405 0 0,-6-1 501 0 0</inkml:trace>
  <inkml:trace contextRef="#ctx0" brushRef="#br0" timeOffset="661.339">839 512 5017 0 0,'0'0'2017'0'0,"0"0"-198"0"0,0 0-59 0 0,0 0 16 0 0,0 0-113 0 0,0 0-212 0 0,0 0-214 0 0,0 0-199 0 0,0 0-187 0 0,0 0-135 0 0,-9 33-78 0 0,-28 103-69 0 0,28-71 554 0 0,12-56-853 0 0,0-6-199 0 0,0 1 1 0 0,0-1-1 0 0,0 1 1 0 0,0-1 0 0 0,1 0-1 0 0,-1-1 1 0 0,1 1-1 0 0,0-1 1 0 0,0 1 0 0 0,0-1-1 0 0,0 0 1 0 0,0-1-1 0 0,0 1 1 0 0,1-1 0 0 0,-1 1-1 0 0,0-1 1 0 0,1-1-1 0 0,-1 1 1 0 0,1-1 0 0 0,-1 1-1 0 0,1-1 1 0 0,-1 0-1 0 0,1-1 1 0 0,-1 1 0 0 0,1-1-1 0 0,-1 0 1 0 0,1 0-1 0 0,-1-1 1 0 0,0 1 0 0 0,0-1-1 0 0,1 0 1 0 0,-1 0-1 0 0,0 0 1 0 0,-1 0 0 0 0,3-2-72 0 0,21-11 156 0 0,0-1 0 0 0,0-2 0 0 0,-2 0 0 0 0,0-2 0 0 0,21-21-156 0 0,16-7 9 0 0,-61 48-20 0 0,0 1 1 0 0,0-1-1 0 0,0 1 0 0 0,0-1 1 0 0,0 1-1 0 0,0 0 0 0 0,0-1 1 0 0,-1 1-1 0 0,1 0 0 0 0,0 0 0 0 0,0 0 1 0 0,-1 0-1 0 0,1 0 0 0 0,0 0 1 0 0,-1-1-1 0 0,1 1 0 0 0,-1 1 1 0 0,1-1-1 0 0,-1 0 0 0 0,0 0 1 0 0,1 0-1 0 0,-1 0 0 0 0,0 0 0 0 0,0 0 1 0 0,0 0-1 0 0,0 0 0 0 0,0 0 1 0 0,0 1-1 0 0,0-1 0 0 0,0 0 1 0 0,0 0-1 0 0,0 0 11 0 0,0 3-19 0 0,1 8 16 0 0,-1-7 4 0 0,-1 1 1 0 0,1-1-1 0 0,0 1 0 0 0,1 0 1 0 0,-1-1-1 0 0,1 1 1 0 0,0-1-1 0 0,0 1 0 0 0,1-1 1 0 0,0 0-1 0 0,0 1 0 0 0,0-1 1 0 0,0 0-1 0 0,1 0 1 0 0,0-1-1 0 0,0 1 0 0 0,0 0 1 0 0,1-1-1 0 0,-1 0 0 0 0,1 0 1 0 0,0 0-1 0 0,0 0 1 0 0,1-1-1 0 0,-1 1 0 0 0,1-1 1 0 0,0 0-1 0 0,-1 0 1 0 0,1-1-1 0 0,1 0 0 0 0,-1 0 1 0 0,4 1-2 0 0,1-1 104 0 0,0 0 0 0 0,0-1 0 0 0,0-1 0 0 0,0 0 0 0 0,0 0 0 0 0,0-1 0 0 0,0 0 0 0 0,0-1 0 0 0,0 0 0 0 0,0 0 0 0 0,0-1 0 0 0,-1 0 0 0 0,1-1 0 0 0,-1 0 0 0 0,0-1 0 0 0,0 0 0 0 0,0 0 0 0 0,-1-1 0 0 0,0 0 0 0 0,0 0 0 0 0,-1-1 0 0 0,1 0 0 0 0,-1-1 0 0 0,-1 1 0 0 0,1-1 0 0 0,-2-1 0 0 0,1 1 0 0 0,-1-1 0 0 0,0 0 0 0 0,1-4-104 0 0,1-49 983 0 0,-8 34-2924 0 0,0 12-2502 0 0,1 1-3580 0 0,0 11-4328 0 0</inkml:trace>
  <inkml:trace contextRef="#ctx0" brushRef="#br0" timeOffset="1497.68">1828 608 0 0 0,'0'0'1822'0'0,"0"0"373"0"0,0 0 64 0 0,0 0-145 0 0,0 0-192 0 0,0 0-282 0 0,0 0-294 0 0,0 0-249 0 0,0 0-183 0 0,0 0-102 0 0,0 0-69 0 0,-19 3-74 0 0,-59 12-81 0 0,76-15-559 0 0,1 0-1 0 0,-1 1 1 0 0,0-1-1 0 0,1 1 0 0 0,-1-1 1 0 0,1 1-1 0 0,-1 0 1 0 0,1-1-1 0 0,-1 1 1 0 0,1 0-1 0 0,0 0 0 0 0,-1 0 1 0 0,1 0-1 0 0,0 0 1 0 0,0 0-1 0 0,-1 1 1 0 0,1-1-1 0 0,0 0 0 0 0,0 0 1 0 0,0 1-1 0 0,1-1 1 0 0,-1 1-1 0 0,0-1 1 0 0,0 1-1 0 0,1-1 1 0 0,-1 1-1 0 0,1 0 0 0 0,-1 1-28 0 0,-1 5 171 0 0,-1-2-91 0 0,0-1 0 0 0,0 0-1 0 0,1 1 1 0 0,0-1 0 0 0,0 1 0 0 0,0 0 0 0 0,1-1-1 0 0,-1 1 1 0 0,1 0 0 0 0,1 0 0 0 0,-1 0 0 0 0,1 0-1 0 0,0 0 1 0 0,1 0 0 0 0,0 0 0 0 0,-1 0 0 0 0,2-1-1 0 0,-1 1 1 0 0,1 0 0 0 0,0 0 0 0 0,0-1 0 0 0,0 1-1 0 0,1-1 1 0 0,0 0 0 0 0,0 0 0 0 0,0 0 0 0 0,1 0-1 0 0,-1 0 1 0 0,1-1 0 0 0,0 0 0 0 0,1 1 0 0 0,-1-1-1 0 0,1-1 1 0 0,0 1 0 0 0,0-1 0 0 0,0 0-1 0 0,0 0 1 0 0,0 0 0 0 0,1-1 0 0 0,-1 0 0 0 0,1 0-1 0 0,1 0-79 0 0,-1-2 90 0 0,1 0-1 0 0,0 0 1 0 0,-1-1-1 0 0,1 0 0 0 0,-1 0 1 0 0,1-1-1 0 0,-1 0 1 0 0,0 0-1 0 0,1 0 0 0 0,-1-1 1 0 0,0 0-1 0 0,-1 0 1 0 0,1 0-1 0 0,0-1 0 0 0,-1 0 1 0 0,0 0-1 0 0,0 0 1 0 0,0-1-1 0 0,0 1 0 0 0,-1-1 1 0 0,0-1-1 0 0,0 1 1 0 0,0 0-1 0 0,-1-1 0 0 0,0 0 1 0 0,0 0-1 0 0,0 0 1 0 0,-1 0-1 0 0,1 0 0 0 0,0-6-89 0 0,-1 4 1 0 0,-1-1 0 0 0,0 1 0 0 0,0 0 0 0 0,-1-1 0 0 0,0 1 0 0 0,0-1 0 0 0,-1 1 0 0 0,0 0 0 0 0,-1-1 0 0 0,0 1 0 0 0,0 0 0 0 0,0 0 0 0 0,-1 0 0 0 0,-1 0 0 0 0,-3-6-1 0 0,4 9-235 0 0,0 0-1 0 0,0 0 1 0 0,0 1-1 0 0,-1-1 0 0 0,0 1 1 0 0,0 0-1 0 0,0 0 0 0 0,-1 0 1 0 0,1 1-1 0 0,-1-1 0 0 0,0 1 1 0 0,0 0-1 0 0,0 1 1 0 0,0-1-1 0 0,-1 1 236 0 0,-24-2-4778 0 0,5 14-5133 0 0,16-2 2998 0 0</inkml:trace>
</inkml:ink>
</file>

<file path=ppt/ink/ink9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33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37 0 0 0,'0'0'924'0'0,"0"0"741"0"0,0 0 128 0 0,0 0-91 0 0,0 0-190 0 0,0 0-169 0 0,0 0-108 0 0,1-4-100 0 0,6-24 1995 0 0,-49 24 1250 0 0,31 5-4274 0 0,0 1 1 0 0,0 1-1 0 0,0 0 1 0 0,0 1-1 0 0,0 0 1 0 0,1 0-1 0 0,-1 1 1 0 0,1 0-1 0 0,0 1 1 0 0,1 0-1 0 0,0 1 1 0 0,0 0 0 0 0,-3 3-108 0 0,-18 12 168 0 0,-55 59 246 0 0,80-74-384 0 0,0 0-1 0 0,0 0 0 0 0,1 0 1 0 0,-1 1-1 0 0,1 0 0 0 0,1-1 1 0 0,0 1-1 0 0,0 0 0 0 0,0 1 1 0 0,1-1-1 0 0,1 0 0 0 0,-1 1 1 0 0,1-1-1 0 0,1 1 0 0 0,-1-1 1 0 0,1 1-1 0 0,1 0 1 0 0,0-1-1 0 0,1 8-28 0 0,1-10 74 0 0,-1-1 0 0 0,1 1-1 0 0,0 0 1 0 0,1-1 0 0 0,-1 0 0 0 0,1 0 0 0 0,0 0-1 0 0,1 0 1 0 0,-1-1 0 0 0,1 1 0 0 0,0-1 0 0 0,0 0-1 0 0,0-1 1 0 0,0 1 0 0 0,1-1 0 0 0,-1 0 0 0 0,1 0 0 0 0,0-1-1 0 0,0 0 1 0 0,0 0 0 0 0,0 0 0 0 0,0-1 0 0 0,0 1-1 0 0,1-2 1 0 0,-1 1 0 0 0,0-1 0 0 0,1 0 0 0 0,-1 0-1 0 0,0 0 1 0 0,1-1 0 0 0,-1 0 0 0 0,0-1 0 0 0,0 1 0 0 0,0-1-1 0 0,0 0 1 0 0,0 0 0 0 0,0-1 0 0 0,-1 0 0 0 0,1 0-1 0 0,-1-1 1 0 0,1 1 0 0 0,-1-1 0 0 0,2-2-74 0 0,19-19 182 0 0,-2-1 0 0 0,-1 0 1 0 0,-1-2-1 0 0,-2-1 0 0 0,0 0 0 0 0,14-32-182 0 0,15-46 258 0 0,-34 74-139 0 0,-15 32-101 0 0,0 1-22 0 0,0 0-13 0 0,0 0-16 0 0,0 0-22 0 0,0 0-14 0 0,11 23-78 0 0,19 80 367 0 0,-4 33 29 0 0,-21-64-177 0 0,-2 1-1 0 0,-4-1 0 0 0,-2 0 1 0 0,-12 58-72 0 0,-8-1 24 0 0,-40 40 8 0 0,58-159-37 0 0,0-1-1 0 0,0 1 1 0 0,-1-1 0 0 0,0-1 0 0 0,0 1 0 0 0,-1-1 0 0 0,0 0 0 0 0,0-1-1 0 0,-1 0 1 0 0,0 0 0 0 0,0 0 0 0 0,-1-1 0 0 0,0-1 0 0 0,-4 3 5 0 0,12-9-7 0 0,0 0 1 0 0,-1 0-1 0 0,1 0 0 0 0,0 0 1 0 0,-1 0-1 0 0,1 0 1 0 0,0 0-1 0 0,0 0 1 0 0,0-1-1 0 0,0 1 1 0 0,0 0-1 0 0,0-1 1 0 0,0 1-1 0 0,1 0 1 0 0,-1-1-1 0 0,0 1 0 0 0,1-1 1 0 0,-1 0-1 0 0,1 1 1 0 0,0-1-1 0 0,-1 1 1 0 0,1-1-1 0 0,0 0 1 0 0,0 1-1 0 0,0-1 1 0 0,0 1-1 0 0,0-1 0 0 0,1 0 1 0 0,-1 1-1 0 0,0-1 1 0 0,1 1-1 0 0,-1-1 1 0 0,1 1-1 0 0,0-2 7 0 0,-1-5-24 0 0,2-9-3 0 0,1 0 1 0 0,1 0-1 0 0,0 0 1 0 0,1 0-1 0 0,0 1 0 0 0,2 0 1 0 0,0 0-1 0 0,1 0 1 0 0,0 1-1 0 0,1 0 1 0 0,4-3 26 0 0,-3 0-11 0 0,22-29-5 0 0,2 1 0 0 0,3 1 0 0 0,0 3 0 0 0,15-11 16 0 0,-8 7-16 0 0,31-42-67 0 0,71-82 139 0 0,-113 100-21 0 0,-29-11 19 0 0,-56-8-358 0 0,45 80 267 0 0,5 6-7 0 0,0 1-1 0 0,0 0 1 0 0,0 0-1 0 0,0 0 1 0 0,-1 1-1 0 0,1-1 1 0 0,0 0-1 0 0,-1 1 1 0 0,1-1-1 0 0,-1 1 1 0 0,1 0-1 0 0,-1 0 1 0 0,0 0-1 0 0,1 0 1 0 0,-1 1-1 0 0,0-1 1 0 0,0 1-1 0 0,0-1 1 0 0,0 1-1 0 0,1 0 1 0 0,-1 0-1 0 0,0 0 1 0 0,0 1-1 0 0,0-1 1 0 0,0 1-1 0 0,1-1 1 0 0,-1 1-1 0 0,0 0 0 0 0,1 0 1 0 0,-1 0-1 0 0,0 1 1 0 0,1-1-1 0 0,-1 1 1 0 0,-1 1 44 0 0,-4 2-25 0 0,0 1-1 0 0,1-1 1 0 0,0 2 0 0 0,0-1-1 0 0,0 1 1 0 0,1 0-1 0 0,0 0 1 0 0,0 1 0 0 0,1 0-1 0 0,-3 4 26 0 0,4-3 5 0 0,0-1-1 0 0,1 1 0 0 0,0 1 1 0 0,0-1-1 0 0,1 0 1 0 0,0 1-1 0 0,0-1 0 0 0,1 1 1 0 0,1 0-1 0 0,-1-1 0 0 0,2 7-4 0 0,11 97 59 0 0,-6-99-19 0 0,1 0-1 0 0,0 0 1 0 0,1-1 0 0 0,1 0-1 0 0,0 0 1 0 0,1-1-1 0 0,0 0 1 0 0,1-1 0 0 0,0 0-1 0 0,3 2-39 0 0,-2-4 52 0 0,-1-1 0 0 0,1 0 0 0 0,1 0 0 0 0,-1-1 0 0 0,1-1 1 0 0,0 0-1 0 0,1-1 0 0 0,0 0 0 0 0,-1-2 0 0 0,1 1 0 0 0,1-1 0 0 0,-1-1 0 0 0,0-1 0 0 0,0 0 0 0 0,1-1 0 0 0,-1 0 0 0 0,1-1 0 0 0,-1-1 0 0 0,0 0 0 0 0,0-1 0 0 0,0 0 0 0 0,0-1 1 0 0,0-1-1 0 0,-1 0 0 0 0,0-1 0 0 0,0-1 0 0 0,0 0 0 0 0,8-6-52 0 0,256-207 332 0 0,-144 132-327 0 0,-48 69-101 0 0,-85 49 90 0 0,-72 25 308 0 0,22-28-266 0 0,14-9 20 0 0,0 2 1 0 0,1 2 0 0 0,0 1-1 0 0,2 2 1 0 0,-20 20-57 0 0,49-42-5 0 0,1 1 0 0 0,0 0 0 0 0,-1 0 0 0 0,1 0 0 0 0,0 0 0 0 0,1 0 0 0 0,-1 1 0 0 0,1-1 0 0 0,0 1 0 0 0,0-1 0 0 0,0 1 0 0 0,1 0 0 0 0,0 0 0 0 0,-1 0 0 0 0,2 0 0 0 0,-1 0 1 0 0,1 0-1 0 0,0 0 0 0 0,0 0 0 0 0,0 0 0 0 0,0 0 0 0 0,1 2 5 0 0,2-4 1 0 0,0 1 0 0 0,0-1 0 0 0,0 1 1 0 0,1-1-1 0 0,-1 0 0 0 0,1-1 1 0 0,0 1-1 0 0,0 0 0 0 0,0-1 0 0 0,0 0 1 0 0,0 0-1 0 0,0 0 0 0 0,0-1 0 0 0,1 1 1 0 0,-1-1-1 0 0,1 0 0 0 0,-1 0 0 0 0,1 0 1 0 0,-1-1-1 0 0,4 0-1 0 0,7 0 22 0 0,-1-2-1 0 0,1 1 1 0 0,-1-2-1 0 0,0 0 1 0 0,0-1 0 0 0,0 0-1 0 0,-1-1 1 0 0,1 0-1 0 0,-1-1 1 0 0,0-1 0 0 0,-1 0-1 0 0,0-1 1 0 0,0 0-1 0 0,0-1 1 0 0,-1 0 0 0 0,3-4-23 0 0,32-20 69 0 0,40-31 35 0 0,-80 57-89 0 0,-6 7-18 0 0,1 1 1 0 0,-1-1-1 0 0,0 0 1 0 0,0 0-1 0 0,0 1 1 0 0,1-1-1 0 0,-1 0 1 0 0,0 0-1 0 0,0 1 1 0 0,0-1-1 0 0,1 0 1 0 0,-1 0-1 0 0,0 0 1 0 0,1 0-1 0 0,-1 1 1 0 0,0-1-1 0 0,0 0 1 0 0,1 0-1 0 0,-1 0 1 0 0,0 0-1 0 0,1 0 1 0 0,-1 0-1 0 0,0 0 1 0 0,1 0-1 0 0,-1 0 1 0 0,0 0-1 0 0,1 0 1 0 0,-1 0-1 0 0,0 0 0 0 0,1 0 1 0 0,-1 0-1 0 0,0 0 1 0 0,0 0-1 0 0,1 0 1 0 0,-1 0-1 0 0,0-1 1 0 0,1 1-1 0 0,-1 0 1 0 0,0 0-1 0 0,0 0 1 0 0,1 0-1 0 0,-1-1 1 0 0,0 1-1 0 0,0 0 1 0 0,0 0-1 0 0,1-1 1 0 0,-1 1-1 0 0,0 0 1 0 0,0 0-1 0 0,0-1 1 0 0,1 1-1 0 0,-1 0 1 0 0,0-1-1 0 0,0 1 1 0 0,0 0-1 0 0,0-1 1 0 0,0 1-1 0 0,0 0 1 0 0,0 0-1 0 0,0-1 1 0 0,0 1-1 0 0,0-1 4 0 0,22 65 29 0 0,-20-59-27 0 0,1 1 0 0 0,1 0 0 0 0,-1-1 0 0 0,1 0 0 0 0,-1 1 0 0 0,2-1 0 0 0,-1-1-1 0 0,0 1 1 0 0,1-1 0 0 0,0 0 0 0 0,0 0 0 0 0,0 0 0 0 0,1 0 0 0 0,-1-1 0 0 0,1 0-1 0 0,0 0 1 0 0,0-1 0 0 0,0 0 0 0 0,0 0 0 0 0,0 0 0 0 0,1-1 0 0 0,-1 1 0 0 0,0-2-1 0 0,1 1 1 0 0,-1-1 0 0 0,1 0 0 0 0,-1 0 0 0 0,0 0 0 0 0,1-1 0 0 0,-1 0 0 0 0,0-1-1 0 0,1 1 1 0 0,-1-1 0 0 0,0 0 0 0 0,0-1 0 0 0,0 0 0 0 0,2-1-2 0 0,25-20 61 0 0,-2-1 0 0 0,0-1-1 0 0,-2-2 1 0 0,-1-1 0 0 0,-1-1 0 0 0,-2-2 0 0 0,-1 0 0 0 0,-1-1 0 0 0,9-20-61 0 0,-25 41 6 0 0,-1 0-1 0 0,0 0 1 0 0,0-1 0 0 0,-1 1 0 0 0,-1-1 0 0 0,0 0-1 0 0,-1-1 1 0 0,0 1 0 0 0,-1 0 0 0 0,-1-1-1 0 0,0 0 1 0 0,-1 0-6 0 0,0 12-3 0 0,1 1 0 0 0,-1-1-1 0 0,0 0 1 0 0,0 1 0 0 0,-1-1 0 0 0,1 1-1 0 0,0-1 1 0 0,-1 0 0 0 0,1 1 0 0 0,0-1-1 0 0,-1 1 1 0 0,0-1 0 0 0,1 1 0 0 0,-1-1-1 0 0,0 1 1 0 0,0 0 0 0 0,0-1 0 0 0,0 1-1 0 0,0 0 1 0 0,0 0 0 0 0,0 0 0 0 0,0-1-1 0 0,0 1 1 0 0,-1 0 0 0 0,1 1 0 0 0,0-1-1 0 0,-1 0 1 0 0,1 0 0 0 0,-1 1 0 0 0,1-1-1 0 0,-1 0 1 0 0,1 1 0 0 0,-1-1 0 0 0,1 1-1 0 0,-1 0 1 0 0,0 0 0 0 0,1 0-1 0 0,-1-1 1 0 0,1 2 0 0 0,-1-1 0 0 0,0 0-1 0 0,1 0 1 0 0,-1 0 0 0 0,1 1 3 0 0,-68 24-228 0 0,62-20 214 0 0,0-1-1 0 0,-1 1 1 0 0,1 0-1 0 0,1 0 0 0 0,-1 1 1 0 0,1 0-1 0 0,0 0 1 0 0,0 0-1 0 0,1 1 0 0 0,0 0 1 0 0,0 0-1 0 0,1 0 0 0 0,-1 1 1 0 0,2 0-1 0 0,-1-1 1 0 0,1 1-1 0 0,0 1 0 0 0,1-1 1 0 0,0 0-1 0 0,0 1 1 0 0,1-1-1 0 0,0 1 0 0 0,0-1 1 0 0,1 9 14 0 0,4-13-3 0 0,0 1 1 0 0,0 0-1 0 0,0-1 0 0 0,1 0 1 0 0,-1 0-1 0 0,1-1 1 0 0,0 1-1 0 0,0-1 1 0 0,1 0-1 0 0,-1 0 1 0 0,1-1-1 0 0,-1 1 0 0 0,1-1 1 0 0,0-1-1 0 0,0 1 1 0 0,0-1-1 0 0,0 0 1 0 0,0 0-1 0 0,0-1 1 0 0,0 1-1 0 0,0-1 0 0 0,0-1 1 0 0,0 1-1 0 0,0-1 1 0 0,1-1 2 0 0,240-1 181 0 0,-244 4-172 0 0,1-1 1 0 0,-1 1-1 0 0,0 0 0 0 0,0-1 0 0 0,0 2 1 0 0,0-1-1 0 0,0 0 0 0 0,0 0 1 0 0,0 1-1 0 0,0 0 0 0 0,-1-1 0 0 0,1 1 1 0 0,-1 0-1 0 0,1 0 0 0 0,-1 1 0 0 0,1-1 1 0 0,-1 0-1 0 0,0 1 0 0 0,0 0 1 0 0,-1-1-1 0 0,1 1 0 0 0,0 0 0 0 0,-1 0 1 0 0,0 0-1 0 0,1 0 0 0 0,-1 0 0 0 0,0 0 1 0 0,-1 0-1 0 0,1 1-9 0 0,5 102 383 0 0,-7-75-349 0 0,3-29-34 0 0,0 0 1 0 0,0 0 0 0 0,0 0 0 0 0,1 0-1 0 0,-1-1 1 0 0,0 1 0 0 0,1-1 0 0 0,-1 0-1 0 0,1 1 1 0 0,-1-1 0 0 0,1 0 0 0 0,0-1-1 0 0,-1 1 1 0 0,1 0 0 0 0,0-1 0 0 0,0 1 0 0 0,0-1-1 0 0,-1 0 1 0 0,1 0 0 0 0,0 0 0 0 0,0 0-1 0 0,0-1 1 0 0,-1 1 0 0 0,1-1 0 0 0,0 0-1 0 0,0 0 0 0 0,8 1-9 0 0,-5 0 19 0 0,17-3-317 0 0,-22 2 231 0 0,-1 1-1713 0 0,2 0 5376 0 0,-2 0-5142 0 0,1 0-4985 0 0,0 0-7089 0 0,-1 0 6353 0 0</inkml:trace>
  <inkml:trace contextRef="#ctx0" brushRef="#br0" timeOffset="619.809">3148 115 1296 0 0,'0'0'3173'0'0,"0"0"-430"0"0,0 0-200 0 0,0 0 5 0 0,0 0-180 0 0,0 0-297 0 0,0 0-324 0 0,0 0-328 0 0,0 0-250 0 0,0 0-205 0 0,0 0-195 0 0,0 0-127 0 0,0 0-105 0 0,-7-3-94 0 0,4 2-385 0 0,-1-1 1 0 0,0 1 0 0 0,0 0-1 0 0,0 0 1 0 0,0 0-1 0 0,0 1 1 0 0,0-1 0 0 0,0 1-1 0 0,0 0 1 0 0,0 0-1 0 0,0 0 1 0 0,0 1 0 0 0,0-1-1 0 0,0 1 1 0 0,0 0-1 0 0,-1 1-58 0 0,-152 78 835 0 0,156-79-834 0 0,0 0-1 0 0,0 0 0 0 0,0 0 1 0 0,0 0-1 0 0,0 0 0 0 0,0 0 1 0 0,0 0-1 0 0,0 0 0 0 0,0 1 1 0 0,1-1-1 0 0,-1 0 0 0 0,0 1 1 0 0,1-1-1 0 0,-1 0 0 0 0,1 1 1 0 0,0-1-1 0 0,-1 0 0 0 0,1 1 0 0 0,0-1 1 0 0,0 1-1 0 0,0-1 0 0 0,0 1 1 0 0,0-1-1 0 0,0 1 0 0 0,0-1 1 0 0,1 1-1 0 0,-1-1 0 0 0,0 0 1 0 0,1 1-1 0 0,-1-1 0 0 0,1 0 1 0 0,-1 1-1 0 0,1-1 0 0 0,0 0 1 0 0,0 0-1 0 0,0 1 0 0 0,-1-1 1 0 0,1 0-1 0 0,0 0 0 0 0,0 0 1 0 0,1 0-1 0 0,-1 0 0 0 0,56 46-52 0 0,-45-38 74 0 0,0 0-18 0 0,0 0-1 0 0,-1 1 0 0 0,0 0 1 0 0,-1 1-1 0 0,0 0 0 0 0,-1 0 1 0 0,0 1-1 0 0,-1 1 0 0 0,0 0 1 0 0,5 10-4 0 0,-10-18 49 0 0,0 0 0 0 0,0 1 0 0 0,-1 0 1 0 0,0-1-1 0 0,0 1 0 0 0,0 0 0 0 0,0 0 1 0 0,-1 0-1 0 0,0 0 0 0 0,0 0 0 0 0,-1 1 1 0 0,0-1-1 0 0,0 0 0 0 0,0 0 0 0 0,-1 0 1 0 0,0 0-1 0 0,0 0 0 0 0,0 0 0 0 0,-1 0 0 0 0,0 0 1 0 0,0 0-1 0 0,-1 0 0 0 0,1-1 0 0 0,-1 1 1 0 0,0-1-1 0 0,-1 0 0 0 0,-2 3-49 0 0,0-4 50 0 0,-1 0-1 0 0,1-1 1 0 0,-1 1 0 0 0,0-2-1 0 0,1 1 1 0 0,-1-1 0 0 0,-1 0-1 0 0,1 0 1 0 0,0-1 0 0 0,0 0-1 0 0,0-1 1 0 0,-1 1-1 0 0,1-1 1 0 0,0-1 0 0 0,-7 0-50 0 0,0 1-18 0 0,11 0-57 0 0,1-1 0 0 0,0 1 0 0 0,-1-1 0 0 0,1 1 0 0 0,0-1 0 0 0,-1 0 0 0 0,1 0 0 0 0,0 0-1 0 0,0 0 1 0 0,0 0 0 0 0,0 0 0 0 0,0-1 0 0 0,0 1 0 0 0,0-1 0 0 0,0 1 0 0 0,1-1 0 0 0,-1 0 0 0 0,1 1 0 0 0,-1-1 0 0 0,1 0 0 0 0,0 0 0 0 0,-1 0 0 0 0,1 0 0 0 0,0-2 75 0 0,-12-35-6777 0 0,10 31-290 0 0,-1 1-4838 0 0</inkml:trace>
</inkml:ink>
</file>

<file path=ppt/ink/ink9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5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26 192 8914 0 0,'0'0'2032'0'0,"0"0"-495"0"0,0 0-273 0 0,0 0 102 0 0,0 0 117 0 0,0 0-16 0 0,0 0-190 0 0,0 0-243 0 0,0 0-270 0 0,0 0-244 0 0,0 0-160 0 0,0 0-76 0 0,0-3-36 0 0,-4 57 1777 0 0,-17 104-388 0 0,21-158-1566 0 0,0 0 25 0 0,0 0 31 0 0,0 0 22 0 0,0 0 15 0 0,0 0 25 0 0,0-19 773 0 0,1 3-934 0 0,2-1 0 0 0,0 1-1 0 0,1-1 1 0 0,0 1 0 0 0,1 0 0 0 0,1 0 0 0 0,1 1 0 0 0,0 0-1 0 0,8-11-27 0 0,-9 13 15 0 0,8-14 3 0 0,1 1 0 0 0,1 1 0 0 0,2 0 0 0 0,0 1 0 0 0,1 1 0 0 0,6-3-18 0 0,5 3 84 0 0,-18 49-53 0 0,-10-14-21 0 0,-1-7-9 0 0,-1 1 0 0 0,2 0 0 0 0,-1 0-1 0 0,1-1 1 0 0,-1 1 0 0 0,2-1 0 0 0,-1 1 0 0 0,0-1-1 0 0,1 0 1 0 0,0 0 0 0 0,1 0 0 0 0,-1 0 0 0 0,1 0-1 0 0,0 0 0 0 0,24 3-1079 0 0,-7-8-3567 0 0,-11-1-1660 0 0,-6 1-5677 0 0</inkml:trace>
</inkml:ink>
</file>

<file path=ppt/ink/ink9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4:47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84 0 0 0,'0'0'1302'0'0,"0"0"399"0"0,0 0 105 0 0,0 0 88 0 0,0 0-19 0 0,0 0-167 0 0,0 0-207 0 0,0 0-196 0 0,0 0-173 0 0,0 0-126 0 0,0 0-130 0 0,-8-12-133 0 0,-25-35-80 0 0,0 31 982 0 0,23 14-1306 0 0,0 0 0 0 0,0 0-1 0 0,0 1 1 0 0,0 0 0 0 0,0 1-1 0 0,0 0 1 0 0,0 0-1 0 0,-1 1 1 0 0,1 1 0 0 0,0 0-1 0 0,1 0 1 0 0,-9 3-339 0 0,-11 7 289 0 0,2 0-1 0 0,0 2 1 0 0,1 1-1 0 0,0 1 1 0 0,-21 18-289 0 0,-91 88 1326 0 0,101-77-945 0 0,-26 39 283 0 0,30-32-334 0 0,13-16-117 0 0,-23 71 328 0 0,21-10-125 0 0,19 30-42 0 0,28-45-99 0 0,16 6-39 0 0,-14-44-132 0 0,64 56 61 0 0,-9-34-26 0 0,-66-58-100 0 0,1 1 1 0 0,-1-2-1 0 0,2 0 0 0 0,-1-1 1 0 0,1-1-1 0 0,-1 0 1 0 0,11 0-40 0 0,182 10 318 0 0,-175-16-231 0 0,91-21 47 0 0,-27-11 22 0 0,30-19-126 0 0,-16-14 89 0 0,-47 7 64 0 0,-36 15-77 0 0,-1-4-23 0 0,24-51-35 0 0,-30 44 52 0 0,-16-104 5 0 0,-34 56-121 0 0,-6 15 16 0 0,10 30 19 0 0,4 28-68 0 0,-19-23 81 0 0,-44-16-188 0 0,17 32 78 0 0,-10 1 46 0 0,20 9-26 0 0,-20-8-13 0 0,2 1-42 0 0,63 31-20 0 0,0 0 0 0 0,1 0 0 0 0,-1 1 0 0 0,0 1 0 0 0,0 0 1 0 0,0 0-1 0 0,0 1 0 0 0,0 0 0 0 0,-1 1 0 0 0,-6 1 133 0 0,15-2-133 0 0,0 1-1 0 0,1-1 1 0 0,-1 0-1 0 0,0 0 1 0 0,1 1-1 0 0,-1-1 0 0 0,1 1 1 0 0,-1-1-1 0 0,1 1 1 0 0,-1 0-1 0 0,1-1 1 0 0,-1 1-1 0 0,1 0 0 0 0,0 0 1 0 0,-1 0-1 0 0,1 0 1 0 0,0 0-1 0 0,0 1 1 0 0,0-1-1 0 0,0 0 0 0 0,0 0 1 0 0,0 1-1 0 0,0-1 1 0 0,0 1-1 0 0,0-1 1 0 0,1 1-1 0 0,-1-1 0 0 0,0 2 134 0 0,-1 28-10055 0 0,2-21 4762 0 0,0-2-5341 0 0</inkml:trace>
  <inkml:trace contextRef="#ctx0" brushRef="#br0" timeOffset="1318.419">605 640 0 0 0,'0'0'1318'0'0,"0"0"262"0"0,0 0 151 0 0,0 0 88 0 0,0 0-60 0 0,0 0-225 0 0,0 0-265 0 0,0 0-231 0 0,0 0-149 0 0,0 0-35 0 0,0 0-15 0 0,0 0 9 0 0,0-1-139 0 0,0-1 7028 0 0,0 11-3064 0 0,0-8-4664 0 0,0-1 2 0 0,0 0 5 0 0,0 0-16 0 0,0 0 2 0 0,0 0-4 0 0,0 0 4 0 0,0 11 1 0 0,0-8 1 0 0,0 4 32 0 0,0-6-28 0 0,0-1 1 0 0,0 0 2 0 0,0 0-11 0 0,0 0 12 0 0,0 0 0 0 0,0 0-16 0 0,0 0-7 0 0,0 0-5 0 0,0 0 19 0 0,0 0 6 0 0,0 0 5 0 0,0 0-4 0 0,0 0 8 0 0,0 0 14 0 0,8-15 359 0 0,14-13-239 0 0,-22 27-135 0 0,0 1 8 0 0,0 0-7 0 0,0 0 14 0 0,0 0-7 0 0,0 0-9 0 0,0 0-3 0 0,0 0 13 0 0,0 0-13 0 0,-3 14-41 0 0,17-31 91 0 0,-11 11-264 0 0,-8 19-98 0 0,1-6-416 0 0,-6 19-1637 0 0,11-18-1935 0 0,6-2-3413 0 0,-3-2-4158 0 0</inkml:trace>
  <inkml:trace contextRef="#ctx0" brushRef="#br0" timeOffset="1969.015">546 1564 4225 0 0,'0'0'2691'0'0,"0"0"-392"0"0,0 0-289 0 0,0 0-68 0 0,0 0-96 0 0,0 0-261 0 0,0 0-345 0 0,0 0-323 0 0,0 0-289 0 0,0 0-213 0 0,0 0-90 0 0,0 0 34 0 0,0 0 109 0 0,0 7 107 0 0,-21 118 1861 0 0,-12 12-1210 0 0,17-27-1002 0 0,16-63-668 0 0,1-47 100 0 0,-1 1 1 0 0,1 0 0 0 0,0 0-1 0 0,0-1 1 0 0,-1 1 0 0 0,1 0 0 0 0,0-1-1 0 0,0 1 1 0 0,0-1 0 0 0,0 1-1 0 0,0-1 1 0 0,0 0 0 0 0,0 1-1 0 0,0-1 1 0 0,0 0 0 0 0,0 1 0 0 0,0-1-1 0 0,0 0 1 0 0,0 0 0 0 0,0 0-1 0 0,0 0 1 0 0,0 0 0 0 0,0 0-1 0 0,0-1 1 0 0,0 1 0 0 0,0 0 0 0 0,0 0-1 0 0,0-1 1 0 0,0 1 0 0 0,0-1-1 0 0,0 1 1 0 0,0-1 0 0 0,0 1-1 0 0,0-1 1 0 0,0 1 0 0 0,0-1-1 0 0,-1 0 1 0 0,1 0 343 0 0,4-3-5486 0 0,-2 1-949 0 0</inkml:trace>
  <inkml:trace contextRef="#ctx0" brushRef="#br0" timeOffset="2562.91">1166 1299 5249 0 0,'0'0'792'0'0,"0"0"-294"0"0,0 0-77 0 0,0 0 103 0 0,0 0 104 0 0,0 0 42 0 0,0 0-18 0 0,0 0-53 0 0,0 0-94 0 0,0 0-94 0 0,0 0-80 0 0,0 0-66 0 0,0 0-47 0 0,9-4-13 0 0,34-17 128 0 0,4-28-433 0 0,-37 38 6588 0 0,-11 33 3270 0 0,0-3-11443 0 0,9 54 2341 0 0,-15 130-9 0 0,-12-24-430 0 0,-3-45-184 0 0,22-115 79 0 0,0-23-6033 0 0,6-7-3923 0 0,-5 10 8047 0 0,3-2-9068 0 0</inkml:trace>
  <inkml:trace contextRef="#ctx0" brushRef="#br0" timeOffset="2949.011">110 1807 9026 0 0,'0'0'1438'0'0,"0"0"-549"0"0,0 0-181 0 0,0 0 235 0 0,0 0 305 0 0,0 0 139 0 0,0 0-82 0 0,0 0-157 0 0,0 0-143 0 0,0 0-104 0 0,0 0-48 0 0,0 0-6 0 0,0 0 22 0 0,26-4 10 0 0,79-11-36 0 0,47 12 1678 0 0,397-5-486 0 0,365 27-3661 0 0,-914-19 1118 0 0,0 0-96 0 0,-6-14-6656 0 0,1 9-731 0 0,-2 2-2865 0 0</inkml:trace>
  <inkml:trace contextRef="#ctx0" brushRef="#br0" timeOffset="3283.763">1624 1564 1816 0 0,'0'0'2960'0'0,"0"0"-815"0"0,0 0-309 0 0,0 0 165 0 0,0 0 178 0 0,0 0-73 0 0,0 0-377 0 0,0 0-468 0 0,0 0-425 0 0,0 0-262 0 0,0 0-45 0 0,0 0 46 0 0,0 0 68 0 0,-25 13 13 0 0,-79 44-45 0 0,-328 189 790 0 0,258-154-3538 0 0,143-75 249 0 0,6-3-1465 0 0,3 0-4777 0 0,15-7-220 0 0</inkml:trace>
  <inkml:trace contextRef="#ctx0" brushRef="#br0" timeOffset="3699.4">786 1634 6513 0 0,'0'0'1679'0'0,"0"0"-368"0"0,0 0-93 0 0,0 0 164 0 0,0 0 113 0 0,0 0-30 0 0,0 0-150 0 0,0 0-196 0 0,0 0-197 0 0,-31 20-160 0 0,-96 64-135 0 0,-25 15 1016 0 0,-113 43-1764 0 0,192-106-2621 0 0,29-16-4550 0 0,35-13 1438 0 0,1 1 412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6.5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1,'16'104,"4"0,5-1,9 16,13 18,-45-137,-1 1,1-1,-1 0,0 0,1 0,-1 0,0 0,1 0,-1-1,0 1,1 0,-1-1,0 1,1-1,-1 0,0 1,0-1,0 0,0 1,1-1,-1 0,0 0,0 0,-1 0,1 0,0 0,0-1,0 1,-1 0,1 0,-1 0,1-1,-1 1,1 0,-1-1,0 1,1 0,-1-1,0 1,0 0,0-1,0 1,0-1,-1 0,3-2,133-287,-118 246,-12 24</inkml:trace>
</inkml:ink>
</file>

<file path=ppt/ink/ink9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01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1615 103 0 0 0,'0'0'1135'0'0,"0"0"436"0"0,0 0 65 0 0,0 0-107 0 0,0 0-162 0 0,0 0-191 0 0,-16-12-131 0 0,-49-35-87 0 0,4 21 2325 0 0,32 20-2162 0 0,-1 1-1 0 0,0 2 0 0 0,1 0 1 0 0,-1 2-1 0 0,-26 3-1120 0 0,-1-1 964 0 0,26 2-542 0 0,0 0 1 0 0,0 2 0 0 0,0 2 0 0 0,0 1-1 0 0,-8 4-422 0 0,16-6 202 0 0,-21 12 61 0 0,0 1 0 0 0,1 2-1 0 0,2 2 1 0 0,0 2 0 0 0,1 1 0 0 0,2 3 0 0 0,1 0 0 0 0,-11 14-263 0 0,3-6 175 0 0,-124 124 557 0 0,60-21-304 0 0,61-69-127 0 0,2 2 1 0 0,4 2-1 0 0,-30 74-301 0 0,9 43 329 0 0,55-158-245 0 0,2 1-1 0 0,1 0 0 0 0,1 0 0 0 0,3 0 0 0 0,0 1 0 0 0,3 3-83 0 0,-2 6 99 0 0,33 147 252 0 0,-21-147-263 0 0,18 42 30 0 0,-2-31-16 0 0,43 101 67 0 0,-6-61 7 0 0,40 41 27 0 0,-83-114-159 0 0,0-1 0 0 0,2-1-1 0 0,1-1 1 0 0,0-1 0 0 0,1-1 0 0 0,1-1 0 0 0,1-1 0 0 0,0-2 0 0 0,20 7-44 0 0,194 61 202 0 0,-155-66-58 0 0,0-4 0 0 0,0-4 0 0 0,1-4 0 0 0,49-4-144 0 0,53-28 114 0 0,-89 8-58 0 0,154-51 108 0 0,-132 16-119 0 0,39-32 66 0 0,3-57 70 0 0,-132 111-169 0 0,67-74 67 0 0,-4-26 53 0 0,-75 89-131 0 0,41-70 103 0 0,-33 51-97 0 0,1-33 61 0 0,-16-183 76 0 0,-39 113-104 0 0,6 96-52 0 0,-21-66 44 0 0,-24 11-40 0 0,38 81 45 0 0,-89-100-43 0 0,40 59-5 0 0,8 23-58 0 0,0 3 55 0 0,-3 4 9 0 0,-121-58-74 0 0,56 38 31 0 0,5 26-18 0 0,104 43-98 0 0,0 1 0 0 0,0 2 0 0 0,0 0 0 0 0,-1 2 0 0 0,1 0 0 0 0,-1 2 0 0 0,1 1 1 0 0,-1 1-1 0 0,-8 4 164 0 0,-17 21-3203 0 0,42 13-6361 0 0,10-27 2269 0 0,0-5-2407 0 0</inkml:trace>
  <inkml:trace contextRef="#ctx0" brushRef="#br0" timeOffset="769.439">1357 1295 0 0 0,'0'0'1335'0'0,"0"0"548"0"0,0 0 280 0 0,0 0-20 0 0,0 0-89 0 0,0 0-160 0 0,0 0-265 0 0,0 0-243 0 0,0 0-236 0 0,0 0-159 0 0,0 0-138 0 0,-6 0-122 0 0,-20 2-132 0 0,2 22 1122 0 0,-1 9 6 0 0,25-33-1597 0 0,0 0-41 0 0,0 0-6 0 0,0 0-14 0 0,0 0 3 0 0,0 0 2 0 0,0 0-18 0 0,0 0 4 0 0,0 0-6 0 0,0 0-4 0 0,0 0 27 0 0,18-22 1145 0 0,-11 20 1054 0 0,-18 10-1847 0 0,-6 4-247 0 0,16-11-121 0 0,1-1-3 0 0,0 0-8 0 0,0 0 0 0 0,0 0-26 0 0,0 0-30 0 0,0 0-18 0 0,0 0-28 0 0,0 0-76 0 0,0 0-99 0 0,0 0-147 0 0,0 0-178 0 0,20 1-4944 0 0,-12 3 3108 0 0,4 1-6099 0 0,-8-4-1204 0 0</inkml:trace>
  <inkml:trace contextRef="#ctx0" brushRef="#br0" timeOffset="1967.822">2697 1605 0 0 0,'0'0'527'0'0,"0"0"374"0"0,0 0 78 0 0,0 0-20 0 0,0 0-68 0 0,0 0-134 0 0,0 0-142 0 0,0 0-51 0 0,0 0 106 0 0,0 0 131 0 0,0 0 117 0 0,0 10 26 0 0,0 80 1406 0 0,-8 194-190 0 0,-3 572-4763 0 0,27-674 2990 0 0,-6-80-114 0 0,-20 9 34 0 0,-20 14-191 0 0,3-26-45 0 0,-16 15 18 0 0,38-96-118 0 0,1 0 1 0 0,1 0-1 0 0,0 1 1 0 0,2 0-1 0 0,0-1 1 0 0,1 1-1 0 0,1 10 29 0 0,0 8-1034 0 0,-1-34 60 0 0,0 2-416 0 0,0-1-7008 0 0,0-1 7718 0 0</inkml:trace>
  <inkml:trace contextRef="#ctx0" brushRef="#br0" timeOffset="3369.61">1250 1932 0 0 0,'0'0'220'0'0,"0"0"163"0"0,0 0-4 0 0,0 0 10 0 0,-1-11 572 0 0,-14 52 1708 0 0,10-21-2061 0 0,1 0 0 0 0,0 0 0 0 0,2 1 0 0 0,0-1 0 0 0,1 1 0 0 0,1 0 0 0 0,3 16-608 0 0,-2 20 638 0 0,13 247 707 0 0,2-42-141 0 0,-12 88-1204 0 0,-5-255 228 0 0,2-60-94 0 0,-3 0 0 0 0,0 0 0 0 0,-3-1 0 0 0,0 1 0 0 0,-7 15-134 0 0,-21 86 790 0 0,25-3-151 0 0,23-92-480 0 0,-14-37-932 0 0,6-19-9834 0 0,-4 11 7057 0 0</inkml:trace>
  <inkml:trace contextRef="#ctx0" brushRef="#br0" timeOffset="3903.12">345 3372 8786 0 0,'0'0'660'0'0,"0"0"159"0"0,41-12 124 0 0,134-37 153 0 0,20-1 1314 0 0,11 2 2937 0 0,181-18-5347 0 0,215 2 1924 0 0,-284 33-1575 0 0,460-61-177 0 0,-448 40-257 0 0,-277 48-108 0 0,12-2-779 0 0,-27-6-2928 0 0,-27 4 21 0 0,-2 2-3322 0 0,-5 5 925 0 0</inkml:trace>
  <inkml:trace contextRef="#ctx0" brushRef="#br0" timeOffset="4201.515">3332 2706 7298 0 0,'0'0'2313'0'0,"0"0"-824"0"0,0 0-310 0 0,0 0 22 0 0,0 0 23 0 0,0 0-47 0 0,0 0-68 0 0,0 0-84 0 0,0 0-132 0 0,0 0-177 0 0,0 0-162 0 0,0 0-118 0 0,-33 3-90 0 0,-103 16-71 0 0,128-18-246 0 0,1 0 0 0 0,-1 0-1 0 0,1 1 1 0 0,0 0 0 0 0,0 1-1 0 0,0 0 1 0 0,0 0 0 0 0,0 0-1 0 0,0 1 1 0 0,1 0-1 0 0,0 0 1 0 0,-6 5-29 0 0,-3 3 59 0 0,-519 378 470 0 0,215-150-1267 0 0,162-120-4476 0 0,75-55-5681 0 0,58-45 5575 0 0</inkml:trace>
  <inkml:trace contextRef="#ctx0" brushRef="#br0" timeOffset="4646.633">1815 2739 7722 0 0,'0'0'984'0'0,"0"0"51"0"0,0 0 122 0 0,0 0 189 0 0,0 0 48 0 0,-39 27-159 0 0,-121 91-277 0 0,23-15 235 0 0,-457 315-944 0 0,506-357-1371 0 0,33-22-1230 0 0,0-1-4028 0 0,31-21-1039 0 0</inkml:trace>
  <inkml:trace contextRef="#ctx0" brushRef="#br0" timeOffset="5939.507">1346 3884 8314 0 0,'0'0'1235'0'0,"0"0"-190"0"0,0 0-45 0 0,0 0 154 0 0,0 0 158 0 0,0 0-37 0 0,0 0-220 0 0,0 0-233 0 0,0 0-238 0 0,0 0-212 0 0,0 0-97 0 0,-13 33-54 0 0,-36 104-17 0 0,23-46 232 0 0,-4 49 211 0 0,12-41-62 0 0,37-171 2133 0 0,90-179-2328 0 0,-77 166-212 0 0,-23 52 149 0 0,-9 33-284 0 0,0 0 32 0 0,0 0-2 0 0,0 0 6 0 0,0 0 33 0 0,0 27 28 0 0,0-13-128 0 0,0 0 1 0 0,1 0 0 0 0,1 0 0 0 0,0 0-1 0 0,1 0 1 0 0,0 0 0 0 0,1-1 0 0 0,1 0-1 0 0,1 4-12 0 0,59 83 103 0 0,-62-96-83 0 0,0 0 1 0 0,0-1-1 0 0,0 1 1 0 0,0-1-1 0 0,1 0 0 0 0,-1 0 1 0 0,1 0-1 0 0,0 0 1 0 0,0-1-1 0 0,0 1 0 0 0,0-1 1 0 0,0 0-1 0 0,1 0 1 0 0,-1 0-1 0 0,1-1 0 0 0,-1 0 1 0 0,1 0-1 0 0,-1 0 1 0 0,1 0-1 0 0,3-1-20 0 0,-4-2 100 0 0,0 0 0 0 0,0-1 0 0 0,0 0 0 0 0,-1 1 0 0 0,1-2 0 0 0,-1 1 0 0 0,1 0 0 0 0,-1-1 0 0 0,0 1 0 0 0,-1-1 0 0 0,1 0-1 0 0,-1 0 1 0 0,1 0 0 0 0,-1 0 0 0 0,0 0 0 0 0,-1-1 0 0 0,1 1 0 0 0,0-4-100 0 0,27-91 776 0 0,-21-78-234 0 0,-15 145-1248 0 0,7 31 199 0 0,0 1-355 0 0,0 0-496 0 0,4 11-9858 0 0,-1-7-340 0 0</inkml:trace>
  <inkml:trace contextRef="#ctx0" brushRef="#br0" timeOffset="6435.394">1859 4049 14491 0 0,'0'0'1524'0'0,"0"0"-387"0"0,0 0-168 0 0,0 0-3 0 0,0 0-38 0 0,0 0-116 0 0,0 0-140 0 0,0 0-126 0 0,0 0-164 0 0,0 0-108 0 0,0 0-49 0 0,0 0 6 0 0,0 0 29 0 0,-4 34-5 0 0,-11 101-1 0 0,19-46 281 0 0,18 7 160 0 0,-20-82 19 0 0,0-21 1290 0 0,2-69-1667 0 0,3 0-1 0 0,4 0 1 0 0,3 1-337 0 0,-13 65 14 0 0,29-93 136 0 0,2 45-129 0 0,-31 57-33 0 0,4 17-15 0 0,36 82-123 0 0,-7-42-276 0 0,11-40-2825 0 0,-28-16-626 0 0,-2-2-3298 0 0,-10-1-4640 0 0</inkml:trace>
</inkml:ink>
</file>

<file path=ppt/ink/ink9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14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807 144 0 0 0,'0'0'672'0'0,"0"0"552"0"0,0 0 187 0 0,0 0 82 0 0,0 0 0 0 0,0 0-52 0 0,0 0-29 0 0,0 0 0 0 0,0 0 10 0 0,0 0-62 0 0,10-14-200 0 0,32-42-237 0 0,-42 56-899 0 0,-1 0 0 0 0,1 0 0 0 0,0 1 0 0 0,-1-1 0 0 0,1 0-1 0 0,0 0 1 0 0,-1 0 0 0 0,1 1 0 0 0,-1-1 0 0 0,1 0 0 0 0,0 0-1 0 0,-1 0 1 0 0,1 0 0 0 0,-1 0 0 0 0,1 0 0 0 0,-1 0 0 0 0,1 0 0 0 0,0 0-1 0 0,-1 0 1 0 0,1 0 0 0 0,-1 0 0 0 0,1 0 0 0 0,-1 0 0 0 0,1 0-1 0 0,0 0 1 0 0,-1 0 0 0 0,1-1 0 0 0,-1 1 0 0 0,1 0 0 0 0,0 0 0 0 0,-1 0-1 0 0,1-1 1 0 0,0 1 0 0 0,-1 0 0 0 0,1 0 0 0 0,0-1 0 0 0,-1 1-1 0 0,1 0 1 0 0,0-1 0 0 0,0 1 0 0 0,-1-1 0 0 0,1 1 0 0 0,0 0 0 0 0,0-1-1 0 0,0 1 1 0 0,0 0 0 0 0,0-1 0 0 0,-1 1 0 0 0,1-1 0 0 0,0 1-1 0 0,0-1 1 0 0,0 1 0 0 0,0 0 0 0 0,0-1 0 0 0,0 1 0 0 0,0-1 0 0 0,0 1-1 0 0,0-1 1 0 0,1 1 0 0 0,-1 0 0 0 0,0-1 0 0 0,0 1 0 0 0,0-1-1 0 0,0 1 1 0 0,1 0 0 0 0,-1-1 0 0 0,0 1-24 0 0,-20 8 196 0 0,-1 0 1 0 0,2 2-1 0 0,-1 0 1 0 0,1 2-1 0 0,1 0 0 0 0,0 1 1 0 0,-11 10-197 0 0,-23 16 141 0 0,-326 236 351 0 0,147-128 959 0 0,212-131-1487 0 0,191-61 446 0 0,-102 23-302 0 0,-40 11-82 0 0,-1 2 1 0 0,1 1-1 0 0,1 1 1 0 0,-1 2-1 0 0,1 1 1 0 0,12 1-27 0 0,-34 2 16 0 0,-7 1-14 0 0,0-1 0 0 0,0 1 1 0 0,0-1-1 0 0,0 1 1 0 0,0 0-1 0 0,0 0 0 0 0,0 0 1 0 0,0 0-1 0 0,0 0 1 0 0,0 0-1 0 0,0 0 0 0 0,0 1 1 0 0,0-1-1 0 0,0 1 0 0 0,0-1 1 0 0,-1 1-1 0 0,1 0 1 0 0,0 0-1 0 0,0 0 0 0 0,-1 0 1 0 0,1 0-1 0 0,0 0 0 0 0,-1 0 1 0 0,1 1-1 0 0,-1-1 1 0 0,1 0-1 0 0,-1 1 0 0 0,0-1 1 0 0,0 1-1 0 0,0 0 0 0 0,0-1 1 0 0,0 1-1 0 0,1 1-2 0 0,-3 7 67 0 0,0-1-1 0 0,-1 0 1 0 0,0 1-1 0 0,0-1 1 0 0,-1 0 0 0 0,0 0-1 0 0,-1 0 1 0 0,0-1-1 0 0,0 1 1 0 0,-1-1-1 0 0,0 0 1 0 0,-1 0-1 0 0,1-1 1 0 0,-1 1 0 0 0,-2 0-67 0 0,5-4 16 0 0,-223 244 763 0 0,133-155-407 0 0,89-89-354 0 0,-22 22 139 0 0,1 0 0 0 0,2 2 0 0 0,1 1 0 0 0,1 0 0 0 0,1 2-157 0 0,19-27 2 0 0,0 0 0 0 0,0 0 1 0 0,0 0-1 0 0,1 0 0 0 0,-1 0 1 0 0,1 0-1 0 0,0 0 0 0 0,0 0 1 0 0,0 0-1 0 0,1 0 0 0 0,-1-1 1 0 0,1 1-1 0 0,0 0 0 0 0,0 0 1 0 0,1 0-1 0 0,-1 0 0 0 0,1-1 1 0 0,-1 1-1 0 0,1-1 0 0 0,0 1 1 0 0,1-1-1 0 0,-1 0 0 0 0,1 0 0 0 0,-1 0 1 0 0,1 0-1 0 0,0 0 0 0 0,0 0 1 0 0,0-1-1 0 0,0 0 0 0 0,1 1 1 0 0,-1-1-1 0 0,0 0 0 0 0,1-1 1 0 0,0 1-1 0 0,-1-1 0 0 0,1 1 1 0 0,0-1-1 0 0,0 0 0 0 0,0 0 1 0 0,0-1-1 0 0,0 1 0 0 0,0-1 1 0 0,0 0-1 0 0,0 0 0 0 0,0-1 0 0 0,2 1-1 0 0,28-3 21 0 0,0-1 1 0 0,-1-1-1 0 0,0-2 1 0 0,0-2 0 0 0,0-1-1 0 0,-1-1 1 0 0,-1-1 0 0 0,0-2-1 0 0,-1-2 1 0 0,0 0 0 0 0,25-20-23 0 0,-43 29-12 0 0,2-1-12 0 0,8-3-237 0 0,-1-1 0 0 0,0 0 0 0 0,-1-2 0 0 0,0-1 0 0 0,-1 0 0 0 0,-1-1 0 0 0,0-1 0 0 0,-1-1 0 0 0,7-10 261 0 0,-20 20-523 0 0,0 0 0 0 0,-1 0 0 0 0,1 0 0 0 0,-2-1 0 0 0,1 1 0 0 0,-1-1 0 0 0,0 0 0 0 0,-1 1 0 0 0,0-1 0 0 0,0 0 0 0 0,-1 0 0 0 0,0 0 0 0 0,-1-1 523 0 0,-21-67-11090 0 0,13 61 6824 0 0</inkml:trace>
  <inkml:trace contextRef="#ctx0" brushRef="#br0" timeOffset="298.64">201 1 5401 0 0,'0'0'1987'0'0,"0"0"-248"0"0,0 0-500 0 0,0 0-424 0 0,0 0-322 0 0,0 0-218 0 0,0 0-49 0 0,0 0 72 0 0,0 0 178 0 0,0 0 231 0 0,0 0 177 0 0,0 0 85 0 0,0 0-66 0 0,-2 16-127 0 0,-3 187 1636 0 0,61 241 125 0 0,-21-199-1830 0 0,-1 156-707 0 0,-8-76 150 0 0,-1-86-376 0 0,-24-177 710 0 0,-2-32-4016 0 0,1-15-2339 0 0,1 0-3930 0 0,-1-15 5753 0 0</inkml:trace>
</inkml:ink>
</file>

<file path=ppt/ink/ink9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0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71 158 0 0 0,'0'0'1650'0'0,"0"0"359"0"0,0 0 196 0 0,0 0-102 0 0,0 0-223 0 0,0 0-329 0 0,0 0-342 0 0,0 0-260 0 0,0 0-143 0 0,-5-1-71 0 0,-15-6-54 0 0,16 34 1892 0 0,-26 127 1141 0 0,23 74-1807 0 0,3-214 374 0 0,4-45 251 0 0,0 20-3140 0 0,0-15 643 0 0,2 1-1 0 0,1-1 1 0 0,0 1 0 0 0,2 0 0 0 0,1 0 0 0 0,1 0 0 0 0,9-19-35 0 0,-1 5 35 0 0,2 1 0 0 0,1 1-1 0 0,3 1 1 0 0,0 0 0 0 0,2 2 0 0 0,11-11-35 0 0,-32 42-2 0 0,-1 0 0 0 0,0 0-1 0 0,1 1 1 0 0,0-1 0 0 0,0 0-1 0 0,0 1 1 0 0,0 0 0 0 0,0-1-1 0 0,0 1 1 0 0,1 0 0 0 0,-1 0 0 0 0,1 0-1 0 0,0 0 1 0 0,-1 1 0 0 0,1-1-1 0 0,0 1 1 0 0,0-1 0 0 0,0 1-1 0 0,0 0 1 0 0,0 0 0 0 0,0 1 0 0 0,0-1-1 0 0,0 1 1 0 0,0-1 0 0 0,1 1-1 0 0,-1 0 1 0 0,0 0 0 0 0,0 0-1 0 0,0 1 1 0 0,0-1 0 0 0,1 1-1 0 0,-1 0 1 0 0,0-1 0 0 0,0 2 0 0 0,0-1-1 0 0,0 0 1 0 0,-1 0 0 0 0,1 1-1 0 0,0 0 1 0 0,2 1 2 0 0,2 8-46 0 0,0 1 1 0 0,-1 0-1 0 0,0 0 0 0 0,0 1 0 0 0,-2 0 1 0 0,0 0-1 0 0,0 0 0 0 0,-1 0 0 0 0,0 1 1 0 0,-1 3 45 0 0,15 38-1809 0 0,-5-40-2148 0 0,3-4-4878 0 0,-12-11-2829 0 0</inkml:trace>
</inkml:ink>
</file>

<file path=ppt/ink/ink9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25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3179 1 6497 0 0,'0'0'1613'0'0,"0"0"-37"0"0,0 0-61 0 0,0 0 80 0 0,0 0 39 0 0,0 0-103 0 0,0 0-164 0 0,0 0-219 0 0,0 0-276 0 0,0 0-260 0 0,0 0-129 0 0,0 0-11 0 0,0 0 68 0 0,0 11 56 0 0,8 206 1880 0 0,18 173-1035 0 0,-23-155-2045 0 0,-3-234 261 0 0,0-1-86 0 0,0 0-85 0 0,0 0-98 0 0,0 0-169 0 0,-11-15-6445 0 0,-13-13-5238 0 0,22 23 9469 0 0</inkml:trace>
  <inkml:trace contextRef="#ctx0" brushRef="#br0" timeOffset="244.241">2888 608 10226 0 0,'0'0'1458'0'0,"0"0"-202"0"0,0 0 62 0 0,0 0 199 0 0,0 0 12 0 0,0 0-105 0 0,0 0-126 0 0,0 0-150 0 0,0 0-144 0 0,32-8-158 0 0,101-26-156 0 0,55-38 1177 0 0,67-34-2391 0 0,-248 96-4534 0 0,-5 2-7906 0 0,1 7 5929 0 0</inkml:trace>
  <inkml:trace contextRef="#ctx0" brushRef="#br0" timeOffset="731.994">3608 49 13899 0 0,'0'0'1216'0'0,"0"0"-369"0"0,0 0-247 0 0,0 0 122 0 0,0 0 262 0 0,0 0 227 0 0,0 0 96 0 0,0 0-98 0 0,0 0-232 0 0,-2 32-273 0 0,-3 103-197 0 0,-7 132 962 0 0,23-55-1085 0 0,10-81-285 0 0,-4-73-59 0 0,-16-57-33 0 0,0-1 1 0 0,0 1-1 0 0,1-1 1 0 0,-1 1-1 0 0,0-1 0 0 0,1 0 1 0 0,-1 1-1 0 0,0-1 1 0 0,1 0-1 0 0,-1 0 1 0 0,0 0-1 0 0,1 0 0 0 0,-1 0 1 0 0,0 0-1 0 0,1 0 1 0 0,-1 0-1 0 0,0-1 0 0 0,1 1 1 0 0,-1 0-1 0 0,0-1 1 0 0,0 1-1 0 0,1-1 1 0 0,-1 1-1 0 0,0-1 0 0 0,0 0 1 0 0,0 0-1 0 0,0 1 1 0 0,0-1-1 0 0,0 0 0 0 0,0 0 1 0 0,0 0-1 0 0,0-1-7 0 0,80-90 223 0 0,52-29-216 0 0,-115 109-4 0 0,-13 7-4 0 0,1 1-1 0 0,0 0 1 0 0,0 0 0 0 0,1 0 0 0 0,-1 1-1 0 0,1 0 1 0 0,0 0 0 0 0,0 1 0 0 0,0 0-1 0 0,0 0 1 0 0,7-1 1 0 0,-7 33 69 0 0,-6 134 411 0 0,14-122-422 0 0,-15-41-144 0 0,0 0 0 0 0,1 1 1 0 0,-1-1-1 0 0,1 0 0 0 0,-1 0 1 0 0,1 1-1 0 0,-1-1 0 0 0,1 0 0 0 0,0 0 1 0 0,0 0-1 0 0,-1 0 0 0 0,1 0 0 0 0,0 0 1 0 0,0 0-1 0 0,0 0 0 0 0,0 0 1 0 0,0 0-1 0 0,0 0 0 0 0,0 0 0 0 0,1-1 1 0 0,-1 1-1 0 0,0-1 0 0 0,0 1 1 0 0,1-1-1 0 0,-1 1 0 0 0,0-1 0 0 0,0 0 1 0 0,1 1-1 0 0,-1-1 0 0 0,0 0 1 0 0,1 0-1 0 0,-1 0 0 0 0,1 0 0 0 0,-1 0 1 0 0,0 0-1 0 0,1 0 0 0 0,-1-1 0 0 0,0 1 1 0 0,0 0-1 0 0,1-1 0 0 0,-1 1 1 0 0,0-1-1 0 0,0 0 0 0 0,1 1 0 0 0,-1-1 1 0 0,1 0 85 0 0,51-41-5378 0 0,-33 18-246 0 0,-3 4-2412 0 0,-10 12 3779 0 0</inkml:trace>
  <inkml:trace contextRef="#ctx0" brushRef="#br0" timeOffset="1448.006">4386 542 2713 0 0,'0'0'4004'0'0,"0"0"-1394"0"0,0 0-617 0 0,0 0-180 0 0,0 0-224 0 0,0 0-298 0 0,0 0-194 0 0,0 0-103 0 0,0 0-118 0 0,0 0-134 0 0,0 0-105 0 0,0 0-44 0 0,0 0-20 0 0,-24 20-13 0 0,-77 64-52 0 0,49-29 211 0 0,46-49-661 0 0,1 1 0 0 0,1-1 0 0 0,-1 1 0 0 0,1 0 1 0 0,0 1-1 0 0,1-1 0 0 0,-1 1 0 0 0,2-1 0 0 0,-1 1 0 0 0,1 0 1 0 0,0 0-1 0 0,1 0 0 0 0,0 0 0 0 0,0 0 0 0 0,0 1 1 0 0,1 0-59 0 0,1-7 12 0 0,0 0 0 0 0,0 0 0 0 0,1 0 0 0 0,-1 0 0 0 0,0 0 0 0 0,1 0 0 0 0,-1 0 0 0 0,1-1 0 0 0,0 1 1 0 0,0-1-1 0 0,-1 1 0 0 0,1-1 0 0 0,0 1 0 0 0,0-1 0 0 0,0 0 0 0 0,1 0 0 0 0,-1 0 0 0 0,0 0 1 0 0,0-1-1 0 0,0 1 0 0 0,1 0 0 0 0,-1-1 0 0 0,0 0 0 0 0,1 1 0 0 0,-1-1 0 0 0,0 0 0 0 0,1 0 1 0 0,-1 0-1 0 0,0-1 0 0 0,1 1 0 0 0,-1-1 0 0 0,0 1 0 0 0,1-1 0 0 0,0 0-12 0 0,8 1 110 0 0,0-3-58 0 0,0 0 0 0 0,0 0 0 0 0,0-1 0 0 0,-1-1 0 0 0,1 1 0 0 0,-1-2 0 0 0,0 0 0 0 0,0 0 0 0 0,-1 0 0 0 0,0-1 0 0 0,0-1 0 0 0,1-1-52 0 0,119-124 253 0 0,-87 85-191 0 0,-53 93-193 0 0,8-37 134 0 0,0 0-1 0 0,0 0 1 0 0,1 1 0 0 0,0-1-1 0 0,1 1 1 0 0,0 0 0 0 0,0 0-1 0 0,1-1 1 0 0,0 1 0 0 0,0 0-1 0 0,1 0 1 0 0,1 1-3 0 0,51 52-13 0 0,-45-58 20 0 0,-1 0 0 0 0,1-1 0 0 0,0 0 0 0 0,0 0 0 0 0,0 0 0 0 0,0-1 1 0 0,0-1-1 0 0,1 1 0 0 0,-1-1 0 0 0,0-1 0 0 0,1 0 0 0 0,-1 0 0 0 0,1 0 0 0 0,-1-1 0 0 0,0 0 1 0 0,1-1-1 0 0,-1 0 0 0 0,0 0 0 0 0,0-1 0 0 0,0 0 0 0 0,0 0-7 0 0,13-8 31 0 0,-1-1 0 0 0,0 0 0 0 0,-1-1 0 0 0,-1-1-1 0 0,0-1 1 0 0,-1-1 0 0 0,0 0 0 0 0,-1-1 0 0 0,-1-1 0 0 0,-1 0 0 0 0,-1-1-1 0 0,0-1 1 0 0,-1 0 0 0 0,-1 0 0 0 0,0-4-31 0 0,5-6-7 0 0,-1-1 0 0 0,-2 0 0 0 0,0-1 0 0 0,-3 0 0 0 0,0-1 0 0 0,-2 0-1 0 0,-2 0 1 0 0,-1-1 0 0 0,-2 0 0 0 0,0-26 7 0 0,-14-68-69 0 0,11 127 72 0 0,0 0 0 0 0,0 0 0 0 0,0 0-1 0 0,0 0 1 0 0,0 0 0 0 0,0 0 0 0 0,-1 0 0 0 0,1 0 0 0 0,0 0 0 0 0,0 0 0 0 0,-1 0 0 0 0,1 1-1 0 0,-1-1 1 0 0,1 0 0 0 0,-1 0 0 0 0,1 0 0 0 0,-1 0 0 0 0,1 1 0 0 0,-1-1 0 0 0,0 0-1 0 0,1 0 1 0 0,-1 1 0 0 0,0-1 0 0 0,0 1 0 0 0,0-1 0 0 0,1 1 0 0 0,-1-1 0 0 0,0 1 0 0 0,0-1-1 0 0,0 1 1 0 0,0 0 0 0 0,0-1 0 0 0,0 1 0 0 0,0 0 0 0 0,0 0 0 0 0,0 0 0 0 0,0 0 0 0 0,0 0-1 0 0,0 0 1 0 0,0 0 0 0 0,0 0 0 0 0,0 0 0 0 0,0 0 0 0 0,0 1 0 0 0,0-1 0 0 0,1 0-1 0 0,-1 1 1 0 0,0-1 0 0 0,-1 1-3 0 0,-9 20 22 0 0,1 0 0 0 0,1 1-1 0 0,1 0 1 0 0,1 0 0 0 0,1 1 0 0 0,1 0-1 0 0,1 0 1 0 0,0 0 0 0 0,2 0 0 0 0,1 1-1 0 0,1-1 1 0 0,1 1 0 0 0,2 11-22 0 0,-2 14 76 0 0,-2-5 15 0 0,2 0 1 0 0,2 1-1 0 0,2-1 0 0 0,8 33-91 0 0,21 51 44 0 0,-1-43-33 0 0,-18-41-98 0 0,-15-43 2 0 0,0-1-22 0 0,0 0-35 0 0,0 0-78 0 0,-5-5-710 0 0,-38-35-2404 0 0,-23-22-6387 0 0,48 42 3511 0 0,3 7 63 0 0</inkml:trace>
  <inkml:trace contextRef="#ctx0" brushRef="#br0" timeOffset="1695.178">4645 498 14619 0 0,'0'0'1620'0'0,"0"0"-458"0"0,0 0-200 0 0,0 0 30 0 0,0 0-17 0 0,0 0-130 0 0,0 0-126 0 0,0 0-103 0 0,34-8-129 0 0,112-25-131 0 0,12 4 227 0 0,-134 25-1113 0 0,188-25 1280 0 0,-142 24-4911 0 0,-1 2-5944 0 0,-55 3 215 0 0</inkml:trace>
  <inkml:trace contextRef="#ctx0" brushRef="#br0" timeOffset="-1663.457">559 435 0 0 0,'0'0'695'0'0,"0"0"677"0"0,0 0 346 0 0,0 0 106 0 0,0 0-3 0 0,0 0-117 0 0,0 0-196 0 0,0 0-190 0 0,0 0-158 0 0,-9-8-104 0 0,-27-24-41 0 0,31 30-756 0 0,1-1 1 0 0,0 1-1 0 0,-1 0 0 0 0,1 0 0 0 0,-1 1 0 0 0,0-1 1 0 0,0 1-1 0 0,0 0 0 0 0,1 0 0 0 0,-1 1 0 0 0,0-1 0 0 0,0 1 1 0 0,0 0-1 0 0,0 1 0 0 0,0-1 0 0 0,-1 1-259 0 0,-10 0 345 0 0,-1 1-130 0 0,1 1 0 0 0,0 0-1 0 0,0 1 1 0 0,0 1 0 0 0,0 0 0 0 0,1 1 0 0 0,0 1-1 0 0,0 0 1 0 0,1 1 0 0 0,0 1 0 0 0,0 0 0 0 0,1 1-1 0 0,-10 9-214 0 0,-1 0 235 0 0,1 1-1 0 0,1 1 1 0 0,1 1-1 0 0,1 1 1 0 0,-12 17-235 0 0,26-30 41 0 0,-1 0 0 0 0,1-1 1 0 0,1 2-1 0 0,0-1 0 0 0,0 1 0 0 0,1 0 1 0 0,0 0-1 0 0,1 0 0 0 0,0 0 0 0 0,1 0 1 0 0,1 1-1 0 0,-1-1 0 0 0,2 1 0 0 0,0-1 1 0 0,0 1-1 0 0,1 6-41 0 0,0-14 20 0 0,0-1-1 0 0,0 1 1 0 0,1 0 0 0 0,-1-1 0 0 0,1 1-1 0 0,-1-1 1 0 0,1 1 0 0 0,0-1 0 0 0,0 0-1 0 0,1 0 1 0 0,-1 0 0 0 0,1 0 0 0 0,-1 0-1 0 0,1-1 1 0 0,0 1 0 0 0,0-1 0 0 0,0 0-1 0 0,1 1 1 0 0,-1-2 0 0 0,0 1 0 0 0,1 0-1 0 0,-1-1 1 0 0,1 1 0 0 0,0-1 0 0 0,-1 0-1 0 0,4 0-19 0 0,101 6 683 0 0,-89-12-597 0 0,-1 0 0 0 0,1-1 0 0 0,-1-1-1 0 0,-1-1 1 0 0,1 0 0 0 0,-1-1 0 0 0,-1-1-1 0 0,0 0 1 0 0,0-2 0 0 0,-1 0 0 0 0,0 0 0 0 0,10-13-86 0 0,9-8 123 0 0,-2-2 0 0 0,-1-1 0 0 0,-2-2 0 0 0,5-10-123 0 0,15-54 124 0 0,-22 13 59 0 0,-27 88-110 0 0,0 1-6 0 0,0 0-26 0 0,-4 23-50 0 0,-3 10 24 0 0,1 1 0 0 0,2 1 1 0 0,1-1-1 0 0,1 1 1 0 0,3 21-16 0 0,1-46-30 0 0,0 0 1 0 0,1 0-1 0 0,0 0 1 0 0,1-1-1 0 0,0 0 1 0 0,0 0-1 0 0,1 0 0 0 0,0 0 1 0 0,1-1-1 0 0,0 0 1 0 0,0 0-1 0 0,1 0 1 0 0,0-1-1 0 0,0 0 0 0 0,1 0 1 0 0,0-1-1 0 0,0 0 1 0 0,5 3 29 0 0,12 10-893 0 0,8 6-2936 0 0,-6-14-4129 0 0,-18-7 1415 0 0,-1-1-1284 0 0</inkml:trace>
  <inkml:trace contextRef="#ctx0" brushRef="#br0" timeOffset="-1223.987">920 859 11987 0 0,'0'0'2257'0'0,"0"0"-434"0"0,0 0-196 0 0,0 0-26 0 0,0 0-98 0 0,0 0-242 0 0,0 0-244 0 0,0 0-204 0 0,0 0-171 0 0,0 0-153 0 0,0 0-93 0 0,0 0-13 0 0,0 0-26 0 0,8-13-15 0 0,66-103 456 0 0,77-105-253 0 0,-144 203-520 0 0,-7 18-37 0 0,0 0-43 0 0,0 0-41 0 0,0 19-252 0 0,1 134 308 0 0,1-147 48 0 0,0-1 0 0 0,1 1 0 0 0,-1-1-1 0 0,1 1 1 0 0,0-1 0 0 0,0 0 0 0 0,0 0 0 0 0,1 0 0 0 0,0 0-1 0 0,0-1 1 0 0,0 0 0 0 0,1 0 0 0 0,-1 0 0 0 0,1 0 0 0 0,0 0-1 0 0,0-1 1 0 0,0 0 0 0 0,1 0 0 0 0,-1-1 0 0 0,1 1 0 0 0,-1-1-1 0 0,1 0 1 0 0,0-1 0 0 0,0 1 0 0 0,0-1 0 0 0,0-1 0 0 0,0 1-1 0 0,0-1 1 0 0,0 0 0 0 0,0 0 0 0 0,2-1-8 0 0,0-2 63 0 0,0 0 0 0 0,-1-1-1 0 0,1 1 1 0 0,-1-2 0 0 0,0 1 0 0 0,0-1 0 0 0,0 0-1 0 0,-1-1 1 0 0,0 0 0 0 0,0 0 0 0 0,0 0 0 0 0,-1 0 0 0 0,0-1-1 0 0,0 0 1 0 0,0 0 0 0 0,-1-1 0 0 0,3-7-63 0 0,8-8 75 0 0,8-27-25 0 0,26-43-1926 0 0,-48 91 1645 0 0,12-15-4337 0 0,1 10-4122 0 0,-7 5 2048 0 0,-6 1-102 0 0</inkml:trace>
  <inkml:trace contextRef="#ctx0" brushRef="#br0" timeOffset="-761.692">1814 432 9570 0 0,'0'0'3030'0'0,"0"0"-759"0"0,0 0-509 0 0,0 0-263 0 0,0 0-274 0 0,0 0-267 0 0,0 0-200 0 0,0 0-129 0 0,0 0-98 0 0,0 0-98 0 0,0 0-38 0 0,0 0-43 0 0,-29 25-47 0 0,-88 80-38 0 0,52-26 147 0 0,60-73-396 0 0,1 0 0 0 0,1 0 0 0 0,-1 1 1 0 0,1-1-1 0 0,1 1 0 0 0,-1 0 1 0 0,1 0-1 0 0,0 0 0 0 0,0 0 1 0 0,1 0-1 0 0,0 0 0 0 0,0 0 0 0 0,1 1 1 0 0,0-1-1 0 0,0 0 0 0 0,1 0 1 0 0,0 1-1 0 0,1 4-18 0 0,2-7 9 0 0,1-1 0 0 0,-1 1 1 0 0,1-1-1 0 0,0 0 0 0 0,0 0 1 0 0,1-1-1 0 0,-1 1 0 0 0,1-1 0 0 0,-1-1 1 0 0,1 1-1 0 0,0-1 0 0 0,0 0 0 0 0,0 0 1 0 0,0 0-1 0 0,0-1 0 0 0,1 0 1 0 0,-1-1-1 0 0,0 1 0 0 0,1-1 0 0 0,2 0-9 0 0,9-2 99 0 0,-1-1 0 0 0,1-1 0 0 0,-1 0 0 0 0,0-1 0 0 0,-1-1 0 0 0,1-1 0 0 0,-1 0 0 0 0,0-1 0 0 0,-1 0 0 0 0,0-2 0 0 0,0 0 0 0 0,-1 0 0 0 0,0-1 0 0 0,-1-1 0 0 0,0 0 0 0 0,-1-1 0 0 0,-1-1-1 0 0,0 0 1 0 0,-1 0 0 0 0,4-8-99 0 0,12-17 83 0 0,-1-3-1 0 0,-3 0 1 0 0,-1-1-1 0 0,-3-1 1 0 0,-1 0-1 0 0,6-32-82 0 0,-19 64-32 0 0,-2-1 1 0 0,1 0-1 0 0,-2 0 0 0 0,0 0 0 0 0,0 0 0 0 0,-1-1 0 0 0,-1 1 1 0 0,0 0-1 0 0,-1 0 0 0 0,0 0 0 0 0,-1 0 0 0 0,0 1 0 0 0,-1-1 1 0 0,-1 1 31 0 0,3 6-23 0 0,0 0 0 0 0,-1 1 0 0 0,0 0 0 0 0,0-1 0 0 0,0 1 1 0 0,0 0-1 0 0,-1 0 0 0 0,0 1 0 0 0,0-1 0 0 0,0 1 0 0 0,-1 0 0 0 0,1 0 1 0 0,-1 0-1 0 0,0 1 0 0 0,0 0 0 0 0,-1-1 0 0 0,1 2 0 0 0,0-1 1 0 0,-1 1-1 0 0,0 0 0 0 0,1 0 0 0 0,-1 0 0 0 0,0 1 0 0 0,0 0 1 0 0,0 0-1 0 0,0 1 0 0 0,0-1 0 0 0,0 1 0 0 0,0 0 0 0 0,0 1 1 0 0,-1 0 22 0 0,-4 3 1 0 0,0 1 0 0 0,1 0 1 0 0,-1 1-1 0 0,1 0 1 0 0,0 1-1 0 0,0 0 0 0 0,1 0 1 0 0,0 1-1 0 0,0 0 0 0 0,1 1 1 0 0,0 0-1 0 0,0 0 1 0 0,1 1-1 0 0,1 0 0 0 0,-1 0 1 0 0,1 0-1 0 0,1 1 1 0 0,0 0-1 0 0,1 0 0 0 0,0 0 1 0 0,1 1-1 0 0,0 0 1 0 0,0-1-1 0 0,1 6-1 0 0,-2 0 29 0 0,0-1 0 0 0,2 1 1 0 0,0 0-1 0 0,0 0 0 0 0,2 0 0 0 0,0 0 1 0 0,1-1-1 0 0,1 1 0 0 0,0 0 0 0 0,1 0 1 0 0,1-1-1 0 0,1 1 0 0 0,0-1 0 0 0,7 13-29 0 0,-3-11 22 0 0,0-1 0 0 0,1 1-1 0 0,1-2 1 0 0,0 1 0 0 0,2-2-1 0 0,-1 0 1 0 0,2 0 0 0 0,2 1-22 0 0,6 4-69 0 0,1-1 1 0 0,0-1 0 0 0,2-1 0 0 0,0 0-1 0 0,1-2 1 0 0,1-2 0 0 0,0 0-1 0 0,0-1 1 0 0,21 4 68 0 0,19-1-5402 0 0,1-10-5266 0 0,-52-5 503 0 0</inkml:trace>
  <inkml:trace contextRef="#ctx0" brushRef="#br0" timeOffset="2303.936">6243 60 9098 0 0,'0'0'1934'0'0,"0"0"-107"0"0,0 0-150 0 0,0 0-52 0 0,0 0-73 0 0,0 0-154 0 0,0 0-218 0 0,0 0-254 0 0,0 0-292 0 0,0 0-236 0 0,0 0-112 0 0,0 0 40 0 0,0 0 86 0 0,-2 13 69 0 0,0 85 456 0 0,19 11 0 0 0,21 137-3 0 0,-33 27-693 0 0,-23-169-810 0 0,16-98 508 0 0,-13-5-9027 0 0,14-2 8748 0 0,-13-8-3433 0 0,4 0-4435 0 0,3 2 3444 0 0</inkml:trace>
  <inkml:trace contextRef="#ctx0" brushRef="#br0" timeOffset="2524.85">5952 502 7017 0 0,'0'0'3595'0'0,"0"0"-1750"0"0,0 0-638 0 0,0 0 22 0 0,0 0 131 0 0,0 0 80 0 0,0 0-66 0 0,0 0-141 0 0,0 0-150 0 0,0 0-172 0 0,0 0-169 0 0,32-8-113 0 0,105-26-75 0 0,254-45 1542 0 0,-301 71-1797 0 0,-52 8-4931 0 0,-22 0 16 0 0,-15-1-1628 0 0,-1-1 1938 0 0,0 1-2510 0 0</inkml:trace>
  <inkml:trace contextRef="#ctx0" brushRef="#br0" timeOffset="2994.18">6646 97 11594 0 0,'0'0'2174'0'0,"0"0"-1199"0"0,0 0-261 0 0,0 0 267 0 0,0 0 313 0 0,0 0 129 0 0,0 0-110 0 0,0 0-186 0 0,1 31-208 0 0,3 104-231 0 0,-13-25 222 0 0,6-75-662 0 0,0-9-94 0 0,0-1 0 0 0,2 0-1 0 0,1 1 1 0 0,2-1 0 0 0,0 0 0 0 0,5 23-154 0 0,-4-39 8 0 0,-1 0 0 0 0,2 1 1 0 0,-1-1-1 0 0,1 0 0 0 0,1-1 1 0 0,-1 1-1 0 0,2-1 0 0 0,-1 0 1 0 0,1 0-1 0 0,0-1 0 0 0,1 1 1 0 0,1 0-9 0 0,-4-6 9 0 0,1-1 1 0 0,-1 0-1 0 0,1 0 0 0 0,-1 0 1 0 0,1-1-1 0 0,-1 1 1 0 0,1-1-1 0 0,-1 0 0 0 0,1-1 1 0 0,-1 1-1 0 0,1-1 0 0 0,-1 1 1 0 0,1-2-1 0 0,-1 1 1 0 0,1 0-1 0 0,-1-1 0 0 0,0 0 1 0 0,0 0-1 0 0,0 0 1 0 0,0 0-1 0 0,0-1 0 0 0,0 1 1 0 0,-1-1-1 0 0,1 0 1 0 0,-1 0-1 0 0,0-1 0 0 0,0 1 1 0 0,0 0-1 0 0,1-3-9 0 0,25-17-12 0 0,-12 11 38 0 0,-14 9-27 0 0,1-1 0 0 0,-1 1-1 0 0,1 0 1 0 0,0 0 0 0 0,1 1 0 0 0,-1-1-1 0 0,0 1 1 0 0,1 0 0 0 0,-1 0 0 0 0,1 0-1 0 0,0 0 1 0 0,0 1 0 0 0,-1 0 0 0 0,1 0-1 0 0,0 0 1 0 0,0 1 0 0 0,0 0 0 0 0,0 0-1 0 0,0 0 1 0 0,2 1 1 0 0,-3 2 7 0 0,-1 0 0 0 0,0 1-1 0 0,0-1 1 0 0,0 1 0 0 0,-1 0 0 0 0,1 0-1 0 0,-1 0 1 0 0,0 0 0 0 0,0 1 0 0 0,0-1-1 0 0,0 1 1 0 0,-1-1 0 0 0,0 1 0 0 0,0-1-1 0 0,0 1 1 0 0,0 4-7 0 0,2 7 39 0 0,5 30 101 0 0,-8-40-124 0 0,0 0 0 0 0,1 0 0 0 0,-1-1 0 0 0,2 1 0 0 0,-1 0 0 0 0,0-1 0 0 0,1 1 0 0 0,0 0 0 0 0,0-1 0 0 0,1 0 0 0 0,0 0 0 0 0,0 0 0 0 0,0 0 0 0 0,3 4-16 0 0,3 1 12 0 0,27 7-4 0 0,-18-29-199 0 0,39-58-3307 0 0,-49 61 2490 0 0,15-18-4103 0 0,-11 8-4395 0 0,-8 12 2645 0 0</inkml:trace>
  <inkml:trace contextRef="#ctx0" brushRef="#br0" timeOffset="3610.105">7229 748 0 0 0,'0'0'1043'0'0,"0"0"1084"0"0,0 0 220 0 0,0 0-25 0 0,0 0-147 0 0,0 0-252 0 0,0 0-309 0 0,0 0-361 0 0,0 0-254 0 0,0 0-181 0 0,0 0-94 0 0,0 0-28 0 0,0 0-18 0 0,4 8 1410 0 0,46-12 1949 0 0,20-26-2746 0 0,-50 17-1093 0 0,-9 8-119 0 0,-1-2-1 0 0,0 1 0 0 0,0-1 0 0 0,0-1 0 0 0,-1 1 0 0 0,0-2 0 0 0,-1 1 0 0 0,0-1 0 0 0,5-7-78 0 0,-13 15 0 0 0,1 0 0 0 0,0 0 0 0 0,-1 0-1 0 0,1 0 1 0 0,0 0 0 0 0,-1 0 0 0 0,1 0-1 0 0,-1-1 1 0 0,0 1 0 0 0,1 0-1 0 0,-1 0 1 0 0,0-1 0 0 0,0 1 0 0 0,0 0-1 0 0,0 0 1 0 0,0-1 0 0 0,0 1 0 0 0,0 0-1 0 0,0 0 1 0 0,-1-1 0 0 0,1 1-1 0 0,0 0 1 0 0,-1 0 0 0 0,1 0 0 0 0,-1 0-1 0 0,1-1 1 0 0,-1 1 0 0 0,0 0 0 0 0,1 0-1 0 0,-1 0 1 0 0,0 0 0 0 0,0 0-1 0 0,0 0 1 0 0,0 1 0 0 0,0-1 0 0 0,0 0-1 0 0,0 0 1 0 0,0 1 0 0 0,0-1 0 0 0,0 0-1 0 0,0 1 1 0 0,0-1 0 0 0,0 1-1 0 0,-1-1 1 0 0,1 1 0 0 0,0 0 0 0 0,0 0-1 0 0,0-1 1 0 0,-1 1 0 0 0,0 0 0 0 0,-62-3-507 0 0,-40 58-88 0 0,74-34 508 0 0,18-13 68 0 0,-1 2 1 0 0,2 0 0 0 0,-1 1 0 0 0,1 0 0 0 0,1 0 0 0 0,0 1 0 0 0,1 0 0 0 0,0 1 0 0 0,1 0 0 0 0,0 1-1 0 0,1 0 1 0 0,0 0 0 0 0,1 0 0 0 0,1 1 18 0 0,3-11 7 0 0,1 1 1 0 0,0-1-1 0 0,0 0 0 0 0,0 0 1 0 0,0 0-1 0 0,1 1 0 0 0,0-1 0 0 0,-1 0 1 0 0,2 1-1 0 0,-1-1 0 0 0,0 0 0 0 0,1 1 1 0 0,0-1-1 0 0,0 0 0 0 0,0 0 1 0 0,0 0-1 0 0,1 0 0 0 0,0 0 0 0 0,0 0 1 0 0,0 0-1 0 0,0 0 0 0 0,0-1 1 0 0,1 1-1 0 0,0-1 0 0 0,0 0 0 0 0,0 0 1 0 0,0 0-1 0 0,0 0 0 0 0,0 0 0 0 0,1 0 1 0 0,-1-1-1 0 0,1 0 0 0 0,0 0 1 0 0,0 0-1 0 0,1 0-7 0 0,17 6 98 0 0,0-1-1 0 0,1-1 1 0 0,-1-1 0 0 0,1-1 0 0 0,0-1 0 0 0,0-1-1 0 0,0-1 1 0 0,1-1 0 0 0,-1-1 0 0 0,0-1 0 0 0,0-1-1 0 0,15-4-97 0 0,148-44-81 0 0,-110 21-4909 0 0,-64 26-1261 0 0,-1 0-5850 0 0</inkml:trace>
  <inkml:trace contextRef="#ctx0" brushRef="#br0" timeOffset="4742.147">8491 1105 7090 0 0,'0'0'3464'0'0,"0"0"-1221"0"0,0 0-569 0 0,0 0-96 0 0,0 0-65 0 0,0 0-104 0 0,0 0-148 0 0,0 0-167 0 0,0 0-193 0 0,0 0-222 0 0,0 0-165 0 0,0 0-105 0 0,0 0-49 0 0,-2-27-14 0 0,-2-86-30 0 0,23 43 124 0 0,-10 56-324 0 0,91-120 636 0 0,-67 95-595 0 0,129-115 373 0 0,-113 121-433 0 0,-48 33-94 0 0,1 1 0 0 0,-1 0 0 0 0,0 0-1 0 0,1-1 1 0 0,-1 1 0 0 0,0 0 0 0 0,1 0 0 0 0,-1 1 0 0 0,0-1-1 0 0,0 0 1 0 0,0 0 0 0 0,0 1 0 0 0,0-1 0 0 0,0 0 0 0 0,-1 1-1 0 0,1-1 1 0 0,0 1 0 0 0,-1-1 0 0 0,1 1 0 0 0,-1-1 0 0 0,1 1-1 0 0,-1-1 1 0 0,0 1 0 0 0,1 0 0 0 0,-1-1 0 0 0,0 1 0 0 0,0-1-1 0 0,0 1 1 0 0,-1 0 0 0 0,1-1 0 0 0,0 1 0 0 0,-1 1-3 0 0,1 0 8 0 0,0 25 63 0 0,-1-1-1 0 0,-1 1 1 0 0,-2-1 0 0 0,0 0 0 0 0,-2 0 0 0 0,-1 0 0 0 0,-2 0-71 0 0,-4 25 64 0 0,9 1-45 0 0,48-55 117 0 0,96-125 142 0 0,-45 32-227 0 0,8 14-107 0 0,-102 80 39 0 0,17 35-35 0 0,-14 274 473 0 0,-4-228-506 0 0,0-45-2360 0 0,4-32-421 0 0,7-2-6245 0 0,-7-2 4703 0 0,3 1-5059 0 0</inkml:trace>
  <inkml:trace contextRef="#ctx0" brushRef="#br0" timeOffset="5062.334">9602 686 9962 0 0,'0'0'1782'0'0,"0"0"-367"0"0,0 0-112 0 0,0 0-35 0 0,0 0-57 0 0,0 0-83 0 0,0 0-77 0 0,0 0-57 0 0,0 0-144 0 0,0 0-181 0 0,-26 31-160 0 0,-81 98-96 0 0,69-62 115 0 0,37-55-399 0 0,-1-8-106 0 0,1 0 0 0 0,0 0 0 0 0,0 0 1 0 0,0 0-1 0 0,1 0 0 0 0,-1 0 1 0 0,1 0-1 0 0,0 0 0 0 0,0 1 0 0 0,1-1 1 0 0,-1 0-1 0 0,1 0 0 0 0,0 0 1 0 0,0 0-1 0 0,0 0 0 0 0,0 0 1 0 0,1 0-1 0 0,0-1 0 0 0,0 1 0 0 0,0 0 1 0 0,0-1-1 0 0,0 1 0 0 0,1-1 1 0 0,0 0-1 0 0,-1 0 0 0 0,1 0 0 0 0,0 0 1 0 0,0 0-1 0 0,1-1 0 0 0,-1 0 1 0 0,1 1-1 0 0,-1-1 0 0 0,1 0 0 0 0,0-1 1 0 0,0 1-1 0 0,-1-1 0 0 0,1 1 1 0 0,0-1-1 0 0,3 0-23 0 0,5 0 92 0 0,0-1 0 0 0,0 0 1 0 0,0-1-1 0 0,1-1 0 0 0,-2 0 1 0 0,1 0-1 0 0,0-1 0 0 0,0-1 1 0 0,-1 0-1 0 0,0 0 0 0 0,0-1 0 0 0,0-1 1 0 0,0 0-1 0 0,-1 0 0 0 0,0-1 1 0 0,0 0-1 0 0,-1-1 0 0 0,0 0 1 0 0,0 0-1 0 0,-1-1 0 0 0,0 0 1 0 0,-1-1-1 0 0,0 0 0 0 0,0 0 0 0 0,-1 0 1 0 0,0-1-1 0 0,-1 0 0 0 0,1-3-92 0 0,-4 8-1 0 0,0 0 0 0 0,0 0-1 0 0,-1 0 1 0 0,0-1 0 0 0,0 1-1 0 0,0 0 1 0 0,-1-1 0 0 0,0 1-1 0 0,0 0 1 0 0,-1-1 0 0 0,0 1-1 0 0,0 0 1 0 0,0 0 0 0 0,-1 0-1 0 0,0 0 1 0 0,0 0 0 0 0,-1 0-1 0 0,1 0 1 0 0,-1 0 0 0 0,0 1-1 0 0,-1-1 1 0 0,1 1 0 0 0,-1 0-1 0 0,0 0 1 0 0,-1 1 0 0 0,1-1-1 0 0,-1 1 1 0 0,0 0 0 0 0,0 0-1 0 0,0 0 1 0 0,0 1 0 0 0,-1 0-1 0 0,1 0 1 0 0,-1 0 0 0 0,0 1-1 0 0,0 0 1 0 0,0 0 0 0 0,0 0-1 0 0,0 1 1 0 0,-1 0 0 0 0,1 0-1 0 0,-6 0 2 0 0,5 1-283 0 0,0 0 0 0 0,0 0-1 0 0,0 0 1 0 0,1 1 0 0 0,-1 0 0 0 0,0 1-1 0 0,0-1 1 0 0,1 1 0 0 0,-1 1-1 0 0,1-1 1 0 0,0 1 0 0 0,0 0-1 0 0,0 1 1 0 0,-1 0 283 0 0,-19 18-4803 0 0,5 6-4009 0 0,16-16-255 0 0</inkml:trace>
  <inkml:trace contextRef="#ctx0" brushRef="#br0" timeOffset="5582.132">9831 1065 12963 0 0,'0'0'4882'0'0,"0"0"-3023"0"0,0 0-811 0 0,0 0 43 0 0,0 0-72 0 0,0 0-123 0 0,0 0-94 0 0,0 0-86 0 0,0 0-108 0 0,0 0-137 0 0,0 0-119 0 0,0 0-101 0 0,-5-15-54 0 0,-17-46-27 0 0,20 58-155 0 0,1-1 0 0 0,0 0 0 0 0,0 0 0 0 0,0 0 0 0 0,1 0 0 0 0,-1 0 0 0 0,1 0 0 0 0,0 0 0 0 0,0 0 0 0 0,1 0 0 0 0,-1 0 0 0 0,1 0 0 0 0,0 0 0 0 0,0 0 0 0 0,0 0 0 0 0,0 1 0 0 0,1-1 0 0 0,-1 0 0 0 0,1 1 0 0 0,0-1 0 0 0,2-2-15 0 0,5-11 23 0 0,-1 2-15 0 0,1 0-1 0 0,1 1 1 0 0,0 0 0 0 0,0 1-1 0 0,1 0 1 0 0,1 0 0 0 0,11-8-8 0 0,-8 6 4 0 0,-15 16-9 0 0,-1 0 0 0 0,1 0 1 0 0,0 0-1 0 0,-1 0 0 0 0,1 0 1 0 0,0-1-1 0 0,0 1 0 0 0,0 0 1 0 0,0 0-1 0 0,0 0 0 0 0,0 0 1 0 0,0 0-1 0 0,0 0 1 0 0,1 0-1 0 0,-1 0 0 0 0,0 0 1 0 0,0 0-1 0 0,1 0 0 0 0,-1 0 1 0 0,1 0-1 0 0,-1-1 0 0 0,1 1 1 0 0,-1 0-1 0 0,1 0 0 0 0,-1 0 1 0 0,1-1-1 0 0,0 1 0 0 0,0 0 1 0 0,-1-1-1 0 0,1 1 0 0 0,0-1 1 0 0,0 1-1 0 0,-1-1 1 0 0,1 1-1 0 0,0-1 0 0 0,0 1 1 0 0,0-1-1 0 0,0 0 0 0 0,0 1 1 0 0,0-1-1 0 0,0 0 0 0 0,0 0 1 0 0,0 0-1 0 0,0 0 0 0 0,0 0 1 0 0,0 0-1 0 0,0 0 0 0 0,0 0 1 0 0,0 0-1 0 0,-1 0 1 0 0,1-1-1 0 0,0 1 0 0 0,0 0 1 0 0,0-1-1 0 0,0 1 0 0 0,0 0 1 0 0,0-1-1 0 0,0 1 0 0 0,-1-1 1 0 0,1 0-1 0 0,0 1 0 0 0,0-1 1 0 0,-1 1-1 0 0,1-1 0 0 0,0 0 1 0 0,-1 0-1 0 0,1 0 1 0 0,-1 1-1 0 0,1-1 0 0 0,0-1 5 0 0,-5 142-30 0 0,5-139 30 0 0,-1 0 0 0 0,1 0 0 0 0,0 0 0 0 0,0 0 0 0 0,0 0 0 0 0,0 0 0 0 0,0 0 0 0 0,0-1 0 0 0,0 1 0 0 0,0 0 0 0 0,0 0 0 0 0,0-1 0 0 0,0 1 0 0 0,1-1 0 0 0,-1 1 0 0 0,0-1 0 0 0,0 1 0 0 0,1-1 0 0 0,-1 0 0 0 0,0 0 0 0 0,1 1 0 0 0,-1-1 0 0 0,0 0 0 0 0,1 0 0 0 0,-1-1 0 0 0,0 1 0 0 0,1 0 0 0 0,-1 0 0 0 0,0 0 0 0 0,0-1 0 0 0,1 1 0 0 0,-1-1 0 0 0,0 1 0 0 0,0-1 0 0 0,1 0 0 0 0,-1 1 1 0 0,0-1-1 0 0,0 0 0 0 0,0 0 0 0 0,0 0 0 0 0,0 1 0 0 0,0-1 0 0 0,0 0 0 0 0,-1-1 0 0 0,1 1 0 0 0,0 0 0 0 0,0 0 0 0 0,-1 0 0 0 0,1 0 0 0 0,0-1 0 0 0,144-155 88 0 0,-130 142-98 0 0,1 0-1 0 0,1 1 1 0 0,0 1 0 0 0,1 1-1 0 0,0 0 1 0 0,1 2 0 0 0,3-2 10 0 0,-21 11-2 0 0,0 0 0 0 0,1 0 1 0 0,-1 0-1 0 0,1 1 0 0 0,-1-1 1 0 0,0 0-1 0 0,1 1 0 0 0,0-1 1 0 0,-1 1-1 0 0,1-1 0 0 0,-1 1 0 0 0,1 0 1 0 0,-1-1-1 0 0,1 1 0 0 0,0 0 1 0 0,-1 0-1 0 0,1 0 0 0 0,-1 1 1 0 0,1-1-1 0 0,0 0 0 0 0,-1 1 1 0 0,1-1-1 0 0,-1 0 0 0 0,1 1 0 0 0,-1 0 1 0 0,1-1-1 0 0,-1 1 0 0 0,1 0 1 0 0,-1 0-1 0 0,0 0 0 0 0,0 0 1 0 0,1 0-1 0 0,-1 0 0 0 0,0 0 0 0 0,0 0 1 0 0,0 1-1 0 0,0-1 0 0 0,0 0 1 0 0,0 1-1 0 0,0-1 0 0 0,-1 0 1 0 0,1 1-1 0 0,0-1 0 0 0,-1 1 0 0 0,1-1 1 0 0,-1 1-1 0 0,0 0 0 0 0,0-1 1 0 0,1 1-1 0 0,-1-1 0 0 0,0 1 1 0 0,0 0-1 0 0,0-1 0 0 0,0 1 1 0 0,-1 0 0 0 0,-5 151 171 0 0,4-145-245 0 0,1 1 0 0 0,0-1-1 0 0,1 1 1 0 0,0 0 0 0 0,0-1 0 0 0,0 1 0 0 0,1-1 0 0 0,1 1-1 0 0,-1-1 1 0 0,1 1 0 0 0,1-1 0 0 0,0 0 0 0 0,0 0 0 0 0,3 6 75 0 0,16-5-2940 0 0,-11-10-1024 0 0,-2 1-4668 0 0,1 0-2238 0 0</inkml:trace>
  <inkml:trace contextRef="#ctx0" brushRef="#br0" timeOffset="6352.798">10636 848 5289 0 0,'0'0'1811'0'0,"0"0"-252"0"0,0 0-228 0 0,0 0-119 0 0,0 0-25 0 0,0 0-20 0 0,0 0-11 0 0,0 0-75 0 0,0 0-169 0 0,0 0-120 0 0,0 0-56 0 0,0 0 19 0 0,0 0 41 0 0,13 11 22 0 0,42 36-22 0 0,-51-45-704 0 0,-1 0-1 0 0,0-1 1 0 0,1 1 0 0 0,0-1-1 0 0,-1 0 1 0 0,1 0 0 0 0,0 0-1 0 0,-1 0 1 0 0,1-1 0 0 0,0 0-1 0 0,0 1 1 0 0,0-1 0 0 0,0-1-1 0 0,-1 1 1 0 0,1 0 0 0 0,0-1-1 0 0,0 0 1 0 0,-1 0 0 0 0,1 0-1 0 0,0 0 1 0 0,-1-1 0 0 0,1 0-1 0 0,1-1-91 0 0,6-1 140 0 0,2-2-10 0 0,1-1 1 0 0,-1-1-1 0 0,0 0 0 0 0,-1-1 0 0 0,0 0 0 0 0,0-1 0 0 0,-1 0 0 0 0,0-1 0 0 0,-1-1 0 0 0,0 1 0 0 0,1-5-130 0 0,-8 12 25 0 0,0 1-1 0 0,0-1 0 0 0,-1 0 0 0 0,0-1 0 0 0,0 1 0 0 0,0 0 0 0 0,0 0 1 0 0,0-1-1 0 0,-1 1 0 0 0,0-1 0 0 0,0 0 0 0 0,0 1 0 0 0,-1-1 1 0 0,0 0-1 0 0,1 1 0 0 0,-2-1 0 0 0,1-3-24 0 0,0 6 5 0 0,1 0 0 0 0,-1 0-1 0 0,0-1 1 0 0,0 1 0 0 0,0 0 0 0 0,0 0 0 0 0,0-1-1 0 0,-1 1 1 0 0,1 0 0 0 0,-1 0 0 0 0,1-1 0 0 0,-1 1-1 0 0,0 0 1 0 0,0 0 0 0 0,0 0 0 0 0,0 0 0 0 0,0 0-1 0 0,0 0 1 0 0,-1 0 0 0 0,1 0 0 0 0,0 1 0 0 0,-1-1-1 0 0,0 0 1 0 0,1 1 0 0 0,-1 0 0 0 0,0-1 0 0 0,0 1-1 0 0,0 0 1 0 0,0 0 0 0 0,0 0 0 0 0,0 0-1 0 0,-2-1-4 0 0,-5-1-26 0 0,0 1-1 0 0,-1 0 0 0 0,1 0 0 0 0,0 1 1 0 0,-1 0-1 0 0,1 1 0 0 0,0 0 0 0 0,-1 0 1 0 0,1 1-1 0 0,-1 0 0 0 0,1 1 0 0 0,0 0 1 0 0,0 1-1 0 0,0 0 0 0 0,0 0 0 0 0,0 0 1 0 0,1 1-1 0 0,-1 1 0 0 0,-4 3 27 0 0,-6 4-26 0 0,2 0 0 0 0,-1 1-1 0 0,2 1 1 0 0,0 0 0 0 0,0 1-1 0 0,2 1 1 0 0,0 1 0 0 0,-2 3 26 0 0,9-10-12 0 0,0 0 1 0 0,1 1 0 0 0,0-1 0 0 0,1 1 0 0 0,0 0 0 0 0,1 1-1 0 0,0-1 1 0 0,0 1 0 0 0,2 0 0 0 0,-1 0 0 0 0,2 0-1 0 0,-1 0 1 0 0,1 12 11 0 0,2-19-1 0 0,-1 0 0 0 0,1 0-1 0 0,0-1 1 0 0,0 1 0 0 0,0 0-1 0 0,1-1 1 0 0,-1 1 0 0 0,1-1 0 0 0,1 1-1 0 0,-1-1 1 0 0,0 0 0 0 0,1 0-1 0 0,0 0 1 0 0,0 0 0 0 0,0 0-1 0 0,0-1 1 0 0,1 0 0 0 0,-1 1-1 0 0,1-1 1 0 0,0 0 0 0 0,0-1-1 0 0,0 1 1 0 0,0-1 0 0 0,1 0 0 0 0,-1 0-1 0 0,1 0 1 0 0,-1 0 0 0 0,1-1-1 0 0,0 0 1 0 0,1 1 1 0 0,149 13-91 0 0,-133-17-227 0 0,-1 0 1 0 0,1-2 0 0 0,-1-1-1 0 0,1 0 1 0 0,-1-2 0 0 0,-1 0 0 0 0,1-1-1 0 0,-2-2 1 0 0,12-6 317 0 0,35-23-6013 0 0,-1-6-6911 0 0,-51 37 10070 0 0</inkml:trace>
  <inkml:trace contextRef="#ctx0" brushRef="#br0" timeOffset="6929.525">11101 973 7570 0 0,'0'0'2220'0'0,"0"0"-279"0"0,0 0-122 0 0,0 0-126 0 0,0 0-186 0 0,0 0-226 0 0,0 0-252 0 0,0 0-210 0 0,0 0-202 0 0,0 0-117 0 0,0 0 1 0 0,0 0 95 0 0,0 0 89 0 0,-4 12 43 0 0,-11 35-2 0 0,55-72 718 0 0,101-123-333 0 0,-75 89-1018 0 0,-64 59-81 0 0,0 0-9 0 0,-1 0-34 0 0,-1 0-30 0 0,0 0-26 0 0,3 21-91 0 0,0 29 262 0 0,-4-44-83 0 0,1 0-1 0 0,-1 0 1 0 0,2 1-1 0 0,-1-1 1 0 0,1 0 0 0 0,0 0-1 0 0,0 0 1 0 0,0-1 0 0 0,1 1-1 0 0,0 0 1 0 0,0 0-1 0 0,0-1 1 0 0,1 1 0 0 0,0-1-1 0 0,0 0 1 0 0,0 0-1 0 0,1 0 1 0 0,0 0 0 0 0,3 3-1 0 0,-2-4 27 0 0,1 1 1 0 0,0-1-1 0 0,0 0 1 0 0,0-1-1 0 0,1 0 1 0 0,-1 0-1 0 0,1 0 1 0 0,0-1-1 0 0,0 0 1 0 0,0 0-1 0 0,0 0 1 0 0,0-1-1 0 0,0 0 1 0 0,0-1-1 0 0,0 0 1 0 0,0 0-1 0 0,0 0 1 0 0,1-1-1 0 0,0 0-27 0 0,3-3 60 0 0,-1 1 0 0 0,-1-1-1 0 0,1-1 1 0 0,0 0 0 0 0,-1 0-1 0 0,0-1 1 0 0,0 0 0 0 0,-1-1-1 0 0,0 0 1 0 0,0 0 0 0 0,0-1-1 0 0,-1 0 1 0 0,0 0 0 0 0,-1-1-1 0 0,2-2-59 0 0,78-133-1296 0 0,-28 11-3460 0 0,2-13-4932 0 0,-8 19-748 0 0,-13 45 8561 0 0,-19 40 2174 0 0,9-19-217 0 0,-17 43 3858 0 0,2 2 3583 0 0,-12 20-281 0 0,0 22-4625 0 0,-14 90 808 0 0,-17 46-1927 0 0,22-89-1169 0 0,0-2-256 0 0,2-1 0 0 0,4 1 0 0 0,3 20-73 0 0,5-59-102 0 0,-1-9-1461 0 0,-4-7-2849 0 0,-17-16-8253 0 0,7 0 4233 0 0</inkml:trace>
  <inkml:trace contextRef="#ctx0" brushRef="#br0" timeOffset="7180.701">11644 597 16756 0 0,'0'0'1753'0'0,"0"0"-522"0"0,0 0-325 0 0,0 0-118 0 0,0 0-79 0 0,0 0-106 0 0,0 0-89 0 0,0 0-126 0 0,33-8-90 0 0,107-24-69 0 0,29 20 131 0 0,-88 9-779 0 0,112-3 67 0 0,-129 6-3306 0 0,-2 3-3536 0 0,-40 0-4646 0 0</inkml:trace>
  <inkml:trace contextRef="#ctx0" brushRef="#br0" timeOffset="8712.016">13046 767 4049 0 0,'0'0'2271'0'0,"0"0"-704"0"0,0 0-229 0 0,0 0 214 0 0,0 0 266 0 0,0 0 6 0 0,0 0-269 0 0,0 0-435 0 0,0 0-437 0 0,0 0-307 0 0,0 0-161 0 0,-7 9-36 0 0,-78 133 1004 0 0,79-125-1088 0 0,-2 5 9 0 0,0 0 0 0 0,2 1 0 0 0,1 0 0 0 0,1 0-1 0 0,0 0 1 0 0,1 19-104 0 0,3-40 31 0 0,-1 0 1 0 0,1-1-1 0 0,0 1 0 0 0,0-1 0 0 0,0 1 0 0 0,1 0 0 0 0,-1-1 0 0 0,0 1 0 0 0,1 0 0 0 0,-1-1 0 0 0,1 1 0 0 0,-1-1 0 0 0,1 1 0 0 0,0-1 0 0 0,-1 1 0 0 0,1-1 1 0 0,0 0-1 0 0,0 1 0 0 0,0-1 0 0 0,0 0 0 0 0,0 0 0 0 0,1 0 0 0 0,-1 0 0 0 0,0 0 0 0 0,0 0 0 0 0,1 0 0 0 0,-1 0 0 0 0,1 0 0 0 0,-1 0 0 0 0,1-1 1 0 0,-1 1-1 0 0,1-1 0 0 0,-1 1 0 0 0,1-1 0 0 0,-1 1 0 0 0,1-1 0 0 0,0 0 0 0 0,-1 0 0 0 0,1 0 0 0 0,0 0 0 0 0,-1 0 0 0 0,1 0 0 0 0,-1-1 0 0 0,1 1 0 0 0,0 0 1 0 0,-1-1-1 0 0,1 1 0 0 0,-1-1 0 0 0,1 1 0 0 0,-1-1 0 0 0,1 0 0 0 0,-1 0 0 0 0,0 0 0 0 0,2-1-31 0 0,13-12 206 0 0,0-2 1 0 0,0 0-1 0 0,-2-1 1 0 0,0 0-1 0 0,-1-1 1 0 0,-1-1-1 0 0,0 0 0 0 0,-2-1 1 0 0,6-12-207 0 0,-8 15 49 0 0,44-144 127 0 0,-50 150-190 0 0,-1-1-1 0 0,-1 1 1 0 0,0-1-1 0 0,0 1 0 0 0,-1 0 1 0 0,-1-1-1 0 0,0 1 1 0 0,0 0-1 0 0,-1 0 1 0 0,-2-5 14 0 0,4 13-24 0 0,-1 1 0 0 0,1-1 1 0 0,0 0-1 0 0,-1 1 0 0 0,0-1 0 0 0,1 1 1 0 0,-1 0-1 0 0,0-1 0 0 0,0 1 0 0 0,0 0 1 0 0,-1 0-1 0 0,1 0 0 0 0,0 1 0 0 0,-1-1 1 0 0,1 0-1 0 0,-1 1 0 0 0,0 0 1 0 0,0-1-1 0 0,1 1 0 0 0,-1 0 0 0 0,0 1 1 0 0,0-1-1 0 0,0 0 0 0 0,0 1 0 0 0,0 0 1 0 0,0-1-1 0 0,0 1 0 0 0,0 0 0 0 0,0 1 1 0 0,0-1-1 0 0,0 0 0 0 0,0 1 0 0 0,1 0 1 0 0,-1 0-1 0 0,0 0 0 0 0,0 0 1 0 0,0 0-1 0 0,1 0 0 0 0,-1 1 0 0 0,0-1 24 0 0,3 0-1 0 0,-4 1-25 0 0,0 2 1 0 0,1-1-1 0 0,-1 0 1 0 0,1 1-1 0 0,0 0 1 0 0,0-1-1 0 0,0 1 1 0 0,0 1-1 0 0,1-1 0 0 0,0 0 1 0 0,-1 1-1 0 0,1-1 1 0 0,1 1-1 0 0,-1-1 1 0 0,1 1-1 0 0,0 0 1 0 0,0 0-1 0 0,0-1 0 0 0,1 6 26 0 0,1-8 7 0 0,1 0-1 0 0,0 0 0 0 0,1 0 0 0 0,-1 0 0 0 0,0-1 1 0 0,0 1-1 0 0,1-1 0 0 0,-1 0 0 0 0,1 1 0 0 0,-1-1 0 0 0,1 0 1 0 0,0 0-1 0 0,-1-1 0 0 0,1 1 0 0 0,0-1 0 0 0,0 1 0 0 0,-1-1 1 0 0,1 0-1 0 0,0 0 0 0 0,0 0 0 0 0,0 0 0 0 0,-1 0 0 0 0,1-1 1 0 0,0 1-1 0 0,-1-1 0 0 0,1 0 0 0 0,2-1-6 0 0,99-57 546 0 0,-78 38-427 0 0,-2-1 1 0 0,0-1 0 0 0,-2-1 0 0 0,0-1 0 0 0,-2-1-1 0 0,-1-1 1 0 0,-1 0 0 0 0,-1-2 0 0 0,-2 0 0 0 0,-1-1-1 0 0,-1 0 1 0 0,6-22-120 0 0,14-52 75 0 0,-10 6-50 0 0,-15 24 111 0 0,-8 73-156 0 0,-4 28-234 0 0,-9 68 206 0 0,1 76 53 0 0,-63 706-719 0 0,50-480-351 0 0,23-371 1168 0 0,-2 1 0 0 0,0-1 0 0 0,-2-1 0 0 0,0 1 0 0 0,-2-1 0 0 0,-1 0 0 0 0,-1-1 0 0 0,-1 0 0 0 0,-1 0 0 0 0,-1-2 0 0 0,-12 17-103 0 0,23-36 41 0 0,0 0-1 0 0,-1 0 1 0 0,1 0-1 0 0,-1 0 1 0 0,0 0-1 0 0,0 0 0 0 0,0-1 1 0 0,0 1-1 0 0,0-1 1 0 0,0 0-1 0 0,0 0 0 0 0,-1 0 1 0 0,1 0-1 0 0,-1-1 1 0 0,0 1-1 0 0,0-1 0 0 0,1 0 1 0 0,-1 0-1 0 0,0 0 1 0 0,0-1-1 0 0,0 1 0 0 0,0-1 1 0 0,0 0-1 0 0,0 0 1 0 0,0 0-1 0 0,0-1 1 0 0,1 1-1 0 0,-1-1 0 0 0,0 0 1 0 0,0 0-1 0 0,0-1 1 0 0,1 1-1 0 0,-1-1 0 0 0,1 1 1 0 0,-1-1-1 0 0,1 0 1 0 0,0-1-1 0 0,-1 1 0 0 0,1 0 1 0 0,-1-2-41 0 0,-4-12 40 0 0,1 1 1 0 0,1-1 0 0 0,0 0-1 0 0,1-1 1 0 0,1 1-1 0 0,0-1 1 0 0,1 0-1 0 0,1 0 1 0 0,1 0 0 0 0,0 0-1 0 0,1 0 1 0 0,1 0-1 0 0,1 0 1 0 0,3-13-41 0 0,-2 3-22 0 0,2-1 0 0 0,0 1 0 0 0,2 0-1 0 0,1 1 1 0 0,2 0 0 0 0,0 0 0 0 0,2 1 0 0 0,0 0 0 0 0,2 1 0 0 0,15-20 22 0 0,182-211-3587 0 0,-211 255 3582 0 0,63-61-3423 0 0,-35 38-782 0 0,-8 6-807 0 0,3-2-4750 0 0</inkml:trace>
  <inkml:trace contextRef="#ctx0" brushRef="#br0" timeOffset="9465.818">374 2114 10762 0 0,'0'0'2259'0'0,"0"0"-822"0"0,0 0-332 0 0,0 0-8 0 0,0 0 111 0 0,0 0 72 0 0,0 0-68 0 0,0 0-142 0 0,0 0-258 0 0,0 0-273 0 0,0 0-156 0 0,-1 10-65 0 0,-20 142 613 0 0,13 35-2766 0 0,-14-173-3566 0 0,12-17-4662 0 0,9 0 2949 0 0</inkml:trace>
  <inkml:trace contextRef="#ctx0" brushRef="#br0" timeOffset="9642.013">311 1753 4433 0 0,'0'0'3593'0'0,"0"0"-977"0"0,0 0-311 0 0,0 0-321 0 0,0 0-351 0 0,0 0-457 0 0,0 0-352 0 0,0 0-312 0 0,0 0-400 0 0,0 0-336 0 0,0 0-176 0 0,0 0-208 0 0,0 0-272 0 0,0 0-689 0 0,-7-55-1239 0 0,14 81-1873 0 0,1-11-3337 0 0</inkml:trace>
  <inkml:trace contextRef="#ctx0" brushRef="#br0" timeOffset="10028.014">640 2626 8914 0 0,'0'0'1888'0'0,"0"0"-267"0"0,0 0 24 0 0,0 0 76 0 0,0 0-88 0 0,0 0-234 0 0,0 0-234 0 0,0 0-215 0 0,0 0-207 0 0,2-37-173 0 0,9-116-123 0 0,5 52 215 0 0,21-16 52 0 0,-7 44-439 0 0,-30 72-283 0 0,0 1 1 0 0,0 0 0 0 0,0-1 0 0 0,0 1 0 0 0,0 0 0 0 0,0-1 0 0 0,0 1-1 0 0,1-1 1 0 0,-1 1 0 0 0,0 0 0 0 0,0-1 0 0 0,0 1 0 0 0,1 0 0 0 0,-1-1 0 0 0,0 1-1 0 0,1 0 1 0 0,-1-1 0 0 0,0 1 0 0 0,0 0 0 0 0,1 0 0 0 0,-1 0 0 0 0,0-1-1 0 0,1 1 1 0 0,-1 0 0 0 0,1 0 0 0 0,-1 0 0 0 0,0 0 0 0 0,1-1 0 0 0,-1 1 0 0 0,0 0-1 0 0,1 0 1 0 0,-1 0 0 0 0,1 0 0 0 0,-1 0 0 0 0,0 0 0 0 0,1 0 0 0 0,-1 0-1 0 0,1 0 1 0 0,-1 0 0 0 0,0 0 0 0 0,1 1 0 0 0,-1-1 0 0 0,1 0 0 0 0,-1 0 0 0 0,0 0-1 0 0,1 0 1 0 0,-1 1 0 0 0,0-1 0 0 0,1 0 0 0 0,-1 0 0 0 0,0 1 0 0 0,1-1 0 0 0,-1 0-1 0 0,0 1 1 0 0,0-1 0 0 0,1 0 0 0 0,-1 1 0 0 0,0-1 0 0 0,0 0 0 0 0,0 1-1 0 0,1-1 1 0 0,-1 0 0 0 0,0 1 0 0 0,0-1 0 0 0,0 1 0 0 0,0-1 7 0 0,15 124-134 0 0,-6-16 164 0 0,-9-104-7 0 0,0 0 0 0 0,0 1 0 0 0,1-1 0 0 0,0 0-1 0 0,0 0 1 0 0,0 0 0 0 0,0 0 0 0 0,1 0 0 0 0,0 0 0 0 0,0 0 0 0 0,0 0 0 0 0,0 0 0 0 0,0-1 0 0 0,1 1 0 0 0,0-1 0 0 0,-1 0 0 0 0,1 0 0 0 0,1 0 0 0 0,-1 0 0 0 0,0 0 0 0 0,1 0 0 0 0,-1-1 0 0 0,1 0-1 0 0,0 0 1 0 0,0 0 0 0 0,-1 0 0 0 0,1-1 0 0 0,1 1 0 0 0,-1-1 0 0 0,0 0 0 0 0,0 0 0 0 0,0 0 0 0 0,1-1 0 0 0,1 0-23 0 0,-2-2 102 0 0,0 0 1 0 0,0-1-1 0 0,1 1 1 0 0,-2-1 0 0 0,1 0-1 0 0,0-1 1 0 0,0 1-1 0 0,-1-1 1 0 0,0 1-1 0 0,0-1 1 0 0,0 0-1 0 0,0 0 1 0 0,-1 0-1 0 0,1-1 1 0 0,-1 1-1 0 0,1-4-102 0 0,6-7 207 0 0,5-7-103 0 0,-2-2-1 0 0,0 1 1 0 0,-1-1 0 0 0,-2-1 0 0 0,0 0-1 0 0,-2 0 1 0 0,-1-1 0 0 0,-1 0 0 0 0,0-7-104 0 0,3-36-2626 0 0,-2 58-812 0 0,-4 10-628 0 0,1 1-3844 0 0,-3 0-1383 0 0</inkml:trace>
  <inkml:trace contextRef="#ctx0" brushRef="#br0" timeOffset="10739.008">1219 2457 11306 0 0,'0'0'1658'0'0,"0"0"14"0"0,0 0 160 0 0,0 0-4 0 0,0 0-225 0 0,0 0-281 0 0,0 0-256 0 0,0 0-245 0 0,0 0-172 0 0,0 0-134 0 0,0 0-80 0 0,0 0-34 0 0,32-7-45 0 0,95-23-38 0 0,-85 11-42 0 0,-29 6-154 0 0,-2-1-1 0 0,0 0 1 0 0,-1-1 0 0 0,0 0 0 0 0,-1 0 0 0 0,-1-1 0 0 0,6-14-122 0 0,-12 26-21 0 0,-1-1-1 0 0,0 1 1 0 0,0 0 0 0 0,0-1 0 0 0,-1 1-1 0 0,1-1 1 0 0,-1 1 0 0 0,0-1-1 0 0,0 1 1 0 0,-1-1 0 0 0,1 1-1 0 0,-1-1 1 0 0,0 1 0 0 0,0 0-1 0 0,-1-1 1 0 0,1 1 0 0 0,-1 0 0 0 0,0 0-1 0 0,0 0 1 0 0,0 0 0 0 0,-1 0-1 0 0,1 1 1 0 0,-1-1 0 0 0,0 1-1 0 0,0-1 1 0 0,0 1 0 0 0,0 0 0 0 0,-1 0-1 0 0,1 1 1 0 0,-1-1 0 0 0,0 1-1 0 0,0-1 1 0 0,0 1 0 0 0,0 0-1 0 0,0 1 1 0 0,0-1 0 0 0,0 1-1 0 0,-1 0 1 0 0,1 0 0 0 0,0 0 0 0 0,-1 0-1 0 0,-2 1 22 0 0,0 0-92 0 0,0 0 0 0 0,0 1-1 0 0,0-1 1 0 0,0 2 0 0 0,0-1-1 0 0,0 1 1 0 0,1 0 0 0 0,-1 0-1 0 0,0 1 1 0 0,1 0 0 0 0,0 0-1 0 0,-1 0 1 0 0,1 1 0 0 0,1 0-1 0 0,-1 0 1 0 0,0 1 0 0 0,1-1 0 0 0,-3 4 92 0 0,-4 6-114 0 0,0 0 0 0 0,1 1 1 0 0,1 0-1 0 0,0 1 1 0 0,1 0-1 0 0,1 0 1 0 0,1 1-1 0 0,-1 3 114 0 0,4-6-15 0 0,0 0 0 0 0,1 0 0 0 0,1-1 0 0 0,1 2 1 0 0,0-1-1 0 0,0 0 0 0 0,1 0 0 0 0,1 0 0 0 0,1 4 15 0 0,0-12 20 0 0,1 0 1 0 0,-1 0 0 0 0,1 0-1 0 0,0 0 1 0 0,0 0-1 0 0,1-1 1 0 0,0 0 0 0 0,0 0-1 0 0,0 0 1 0 0,0 0 0 0 0,1 0-1 0 0,0-1 1 0 0,0 0-1 0 0,0 0 1 0 0,1 0 0 0 0,-1-1-1 0 0,1 0 1 0 0,0 0 0 0 0,-1 0-1 0 0,1 0 1 0 0,1-1 0 0 0,-1 0-1 0 0,0-1 1 0 0,1 1-1 0 0,-1-1 1 0 0,0-1 0 0 0,1 1-1 0 0,-1-1 1 0 0,1 0 0 0 0,-1 0-1 0 0,1-1 1 0 0,2 0-21 0 0,9-2 141 0 0,1-1 1 0 0,-1 0-1 0 0,-1-1 0 0 0,1-1 1 0 0,-1-1-1 0 0,0 0 0 0 0,0-1 1 0 0,-1-1-1 0 0,0-1 0 0 0,-1 0 1 0 0,0-1-1 0 0,-1 0 1 0 0,0-2-1 0 0,0 1 0 0 0,7-11-141 0 0,0 1 128 0 0,0-1 0 0 0,-2 0 0 0 0,-1-2 0 0 0,-1 0 0 0 0,-1-1 0 0 0,-1 0 0 0 0,-1-1 0 0 0,4-16-128 0 0,-11 26 25 0 0,-2 8-19 0 0,0-1 0 0 0,-2 1 1 0 0,1-1-1 0 0,-1 0 0 0 0,0 0 0 0 0,-1 0 1 0 0,-1-1-1 0 0,1 1 0 0 0,-1 0 1 0 0,-1-1-1 0 0,-1-9-6 0 0,0 19-11 0 0,0 0 0 0 0,0 0 1 0 0,0 1-1 0 0,0-1 0 0 0,-1 0 0 0 0,1 0 0 0 0,0 1 1 0 0,-1-1-1 0 0,1 1 0 0 0,-1-1 0 0 0,1 1 1 0 0,0-1-1 0 0,-1 1 0 0 0,1 0 0 0 0,-1 0 1 0 0,1 0-1 0 0,-1 0 0 0 0,1 0 0 0 0,-1 0 1 0 0,1 0-1 0 0,-1 0 0 0 0,1 1 0 0 0,0-1 1 0 0,-1 1-1 0 0,1-1 0 0 0,-1 1 0 0 0,1-1 0 0 0,0 1 1 0 0,0 0-1 0 0,-1 0 0 0 0,1-1 0 0 0,0 1 1 0 0,0 0-1 0 0,0 0 0 0 0,0 0 0 0 0,0 0 1 0 0,0 0-1 0 0,0 1 0 0 0,0-1 0 0 0,0 0 1 0 0,0 0-1 0 0,1 1 0 0 0,-1-1 0 0 0,1 0 1 0 0,-1 1-1 0 0,1-1 11 0 0,-1 0-1 0 0,-5 6-11 0 0,-1 0 1 0 0,1 1 0 0 0,0 0-1 0 0,1 1 1 0 0,-1-1-1 0 0,2 1 1 0 0,-1 0 0 0 0,2 1-1 0 0,-1-1 1 0 0,1 0 0 0 0,0 1-1 0 0,1 0 1 0 0,0 0-1 0 0,1 0 1 0 0,-1 9 11 0 0,2-16-1 0 0,1 0 0 0 0,-1 0 1 0 0,1 0-1 0 0,-1 0 0 0 0,1-1 0 0 0,0 1 0 0 0,0 0 1 0 0,0-1-1 0 0,0 1 0 0 0,1 0 0 0 0,-1-1 0 0 0,1 0 1 0 0,0 1-1 0 0,-1-1 0 0 0,1 0 0 0 0,0 0 1 0 0,0 0-1 0 0,1 0 0 0 0,-1 0 0 0 0,0 0 0 0 0,0-1 1 0 0,1 1-1 0 0,-1-1 0 0 0,1 1 0 0 0,0-1 0 0 0,-1 0 1 0 0,1 0-1 0 0,1 0 1 0 0,89 18 115 0 0,-63-14-83 0 0,-23-4-7 0 0,1 2-1 0 0,-1-1 0 0 0,0 1 0 0 0,0 0 0 0 0,-1 1 1 0 0,1-1-1 0 0,-1 1 0 0 0,0 0 0 0 0,0 1 1 0 0,0 0-1 0 0,0 0 0 0 0,4 5-24 0 0,-7-3 42 0 0,0-1-1 0 0,0 1 1 0 0,0 1-1 0 0,-1-1 1 0 0,0 0 0 0 0,-1 0-1 0 0,1 1 1 0 0,-1-1-1 0 0,-1 1 1 0 0,0-1 0 0 0,0 1-1 0 0,0 0 1 0 0,-1-1-1 0 0,0 1 1 0 0,0-1 0 0 0,-1 1-42 0 0,-49 105 17 0 0,51-112-159 0 0,0 0 0 0 0,0-1 0 0 0,0 1 0 0 0,0 0 1 0 0,0-1-1 0 0,0 1 0 0 0,0 0 0 0 0,0-1 0 0 0,0 1 0 0 0,0 0 0 0 0,0-1 1 0 0,0 1-1 0 0,1 0 0 0 0,-1-1 0 0 0,0 1 0 0 0,1-1 0 0 0,-1 1 0 0 0,0-1 1 0 0,1 1-1 0 0,-1-1 0 0 0,0 1 0 0 0,1-1 0 0 0,-1 1 0 0 0,1-1 0 0 0,-1 1 1 0 0,1-1-1 0 0,-1 0 0 0 0,1 1 0 0 0,0-1 0 0 0,-1 0 0 0 0,1 1 0 0 0,-1-1 1 0 0,1 0-1 0 0,0 0 0 0 0,-1 1 0 0 0,1-1 0 0 0,0 0 0 0 0,-1 0 0 0 0,1 0 1 0 0,-1 0-1 0 0,1 0 0 0 0,0 0 0 0 0,-1 0 0 0 0,1 0 0 0 0,0 0 0 0 0,-1-1 1 0 0,1 1-1 0 0,0 0 0 0 0,-1 0 0 0 0,1 0 0 0 0,-1-1 0 0 0,1 1 0 0 0,0 0 1 0 0,-1-1 141 0 0,23-6-10507 0 0,-18 6 1032 0 0</inkml:trace>
  <inkml:trace contextRef="#ctx0" brushRef="#br0" timeOffset="11105.998">2482 1580 12987 0 0,'0'0'2830'0'0,"0"0"-456"0"0,0 0-531 0 0,0 0-419 0 0,0 0-341 0 0,0 0-251 0 0,0 0-192 0 0,0 0-142 0 0,0 0-93 0 0,0 0-49 0 0,0 0 0 0 0,0 0-4 0 0,0 0-5 0 0,-8 38-12 0 0,-25 119-63 0 0,10 17 377 0 0,1 27-359 0 0,12 215-281 0 0,31-308-1424 0 0,-19-103-1919 0 0,-10-13-6830 0 0,4 3 4987 0 0,0 2-2615 0 0</inkml:trace>
  <inkml:trace contextRef="#ctx0" brushRef="#br0" timeOffset="11366.784">2042 2221 15667 0 0,'0'0'1383'0'0,"0"0"-361"0"0,0 0-90 0 0,0 0 87 0 0,0 0 112 0 0,0 0-32 0 0,0 0-98 0 0,0 0-131 0 0,0 0-151 0 0,0 0-147 0 0,0 0-99 0 0,36-1-77 0 0,109-4-45 0 0,332-33 887 0 0,-461 37-2232 0 0,40 7 438 0 0,-41 3-4228 0 0,-3 6-5179 0 0,-12-11-1493 0 0</inkml:trace>
  <inkml:trace contextRef="#ctx0" brushRef="#br0" timeOffset="11533.964">2847 2376 11755 0 0,'0'0'1432'0'0,"0"0"-400"0"0,0 0-40 0 0,0 0-104 0 0,0 0-143 0 0,0 0-193 0 0,0 0-184 0 0,0 0-112 0 0,0 0-128 0 0,33 191-96 0 0,-25-176-88 0 0,-8 0-128 0 0,0-4-336 0 0,3 0-929 0 0,1-8-2199 0 0,-4 5-7971 0 0</inkml:trace>
  <inkml:trace contextRef="#ctx0" brushRef="#br0" timeOffset="11695.979">2821 2099 18540 0 0,'0'0'1560'0'0,"0"0"-439"0"0,0 0-217 0 0,0 0-336 0 0,0 0-280 0 0,0 0-184 0 0,0 0-128 0 0,0 0-168 0 0,0 0-104 0 0,0 0-144 0 0,0 0-296 0 0,0 0-385 0 0,0 0-775 0 0,0 0-1321 0 0,67-11-1960 0 0,-52 19-4809 0 0</inkml:trace>
  <inkml:trace contextRef="#ctx0" brushRef="#br0" timeOffset="12079.447">3412 2129 11210 0 0,'0'0'2710'0'0,"0"0"-280"0"0,0 0-179 0 0,0 0-286 0 0,0 0-257 0 0,0 0-276 0 0,0 0-362 0 0,0 0-333 0 0,0 0-303 0 0,0 0-231 0 0,0 0-81 0 0,0 0-30 0 0,0 0-12 0 0,-31 30-12 0 0,-100 96-26 0 0,-6 35 8 0 0,131-153-67 0 0,1 0-1 0 0,1 1 1 0 0,-1 0 0 0 0,1 0-1 0 0,1 0 1 0 0,0 0-1 0 0,0 1 1 0 0,1-1-1 0 0,0 1 1 0 0,0 0 0 0 0,1-1-1 0 0,0 1 1 0 0,1 9 17 0 0,2-16-10 0 0,-1-1 1 0 0,0 0-1 0 0,1 1 0 0 0,-1-1 1 0 0,1 0-1 0 0,0 0 1 0 0,-1 0-1 0 0,1 0 1 0 0,0 0-1 0 0,0 0 0 0 0,1-1 1 0 0,-1 1-1 0 0,0-1 1 0 0,0 1-1 0 0,1-1 1 0 0,-1 0-1 0 0,1 0 1 0 0,-1 0-1 0 0,1 0 0 0 0,0-1 1 0 0,-1 1-1 0 0,1-1 1 0 0,0 1-1 0 0,-1-1 1 0 0,1 0-1 0 0,0 0 1 0 0,-1 0-1 0 0,1 0 0 0 0,0-1 1 0 0,-1 1-1 0 0,1-1 1 0 0,0 1-1 0 0,-1-1 1 0 0,1 0-1 0 0,-1 0 1 0 0,2-1 9 0 0,15-7 13 0 0,0-1 0 0 0,-1-1 1 0 0,-1-1-1 0 0,0 0 0 0 0,0-1 1 0 0,-1-1-1 0 0,-1 0 0 0 0,-1-1 1 0 0,0-1-1 0 0,4-6-13 0 0,11-9 11 0 0,62-76 59 0 0,-81 97-83 0 0,19-9-44 0 0,-21 62 110 0 0,-7-33-50 0 0,0-1 0 0 0,1 0-1 0 0,1 1 1 0 0,-1-1 0 0 0,1 0 0 0 0,1-1-1 0 0,0 1 1 0 0,0-1 0 0 0,1 1 0 0 0,0-1 0 0 0,0 0-1 0 0,1-1 1 0 0,0 0 0 0 0,0 0 0 0 0,1 0-1 0 0,0 0 1 0 0,0-1 0 0 0,0 0 0 0 0,1-1 0 0 0,0 0-1 0 0,0 0 1 0 0,0 0 0 0 0,2-1-3 0 0,2 3 2 0 0,1-1 1 0 0,0-1-1 0 0,0 0 0 0 0,1 0 1 0 0,-1-2-1 0 0,1 0 0 0 0,0 0 1 0 0,0-1-1 0 0,0-1 0 0 0,0 0 1 0 0,0-1-1 0 0,5-1-2 0 0,27-17-1818 0 0,-33 7-1789 0 0,-5 0-3839 0 0,-4 4-4398 0 0</inkml:trace>
  <inkml:trace contextRef="#ctx0" brushRef="#br0" timeOffset="12774.203">2832 2162 0 0 0,'0'0'619'0'0,"0"0"1336"0"0,0 0 383 0 0,0 0-44 0 0,0 0-247 0 0,0 0-232 0 0,0 0-192 0 0,0 0-198 0 0,0 0-222 0 0,0 0-216 0 0,0 0-188 0 0,0 0-116 0 0,0 0-56 0 0,2-11 1469 0 0,17-7 1619 0 0,-4 2-3813 0 0,-62 52 1342 0 0,45-34-1250 0 0,-2 9-3007 0 0,18-12-6199 0 0,-3-2-2409 0 0</inkml:trace>
  <inkml:trace contextRef="#ctx0" brushRef="#br0" timeOffset="16999.937">4829 1915 0 0 0,'0'0'725'0'0,"0"0"525"0"0,0 0 370 0 0,0 0 218 0 0,0 0 121 0 0,0 0-54 0 0,12 7-208 0 0,120 49 3254 0 0,-111-50-4581 0 0,0-1 1 0 0,1-1-1 0 0,0-1 1 0 0,0-1 0 0 0,0-1-1 0 0,0-1 1 0 0,0-1-1 0 0,0 0 1 0 0,-1-2-1 0 0,1-1 1 0 0,0 0-1 0 0,-1-2 1 0 0,0 0 0 0 0,0-2-371 0 0,-14 4 86 0 0,0 0 1 0 0,0-1 0 0 0,0 0-1 0 0,-1 0 1 0 0,1-1 0 0 0,-1 1 0 0 0,-1-1-1 0 0,1-1 1 0 0,-1 1 0 0 0,0-1 0 0 0,-1 0-1 0 0,0 0 1 0 0,0 0 0 0 0,0-1 0 0 0,-1 1-1 0 0,0-1 1 0 0,0 0 0 0 0,-1 0 0 0 0,0 0-1 0 0,0 0 1 0 0,-1-1 0 0 0,0 1 0 0 0,-1 0-1 0 0,0 0 1 0 0,0-2-87 0 0,0-7 91 0 0,1 14-72 0 0,0 0-1 0 0,-1 0 1 0 0,1 0 0 0 0,-1 0 0 0 0,0 0 0 0 0,0 0-1 0 0,0 0 1 0 0,0 0 0 0 0,0 0 0 0 0,-1 0 0 0 0,0 0 0 0 0,1 1-1 0 0,-1-1 1 0 0,0 0 0 0 0,0 0 0 0 0,-1 0 0 0 0,1 1-1 0 0,0-1 1 0 0,-1 0 0 0 0,0 1 0 0 0,0 0 0 0 0,0-1 0 0 0,0 1-1 0 0,0 0 1 0 0,0 0 0 0 0,0 0 0 0 0,-1-1-19 0 0,1 3 2 0 0,-1-1 1 0 0,1 0-1 0 0,0 0 1 0 0,0 1-1 0 0,0-1 0 0 0,-1 1 1 0 0,1 0-1 0 0,0 0 1 0 0,-1 0-1 0 0,1 0 1 0 0,0 0-1 0 0,-1 0 1 0 0,1 0-1 0 0,0 1 1 0 0,0-1-1 0 0,-1 1 0 0 0,1 0 1 0 0,0 0-1 0 0,0 0 1 0 0,0 0-1 0 0,0 0 1 0 0,0 0-1 0 0,0 0 1 0 0,0 1-1 0 0,0-1 1 0 0,1 1-1 0 0,-1-1 1 0 0,0 1-1 0 0,1 0 0 0 0,-1-1 1 0 0,1 1-1 0 0,0 0 1 0 0,0 0-1 0 0,-1 0 1 0 0,1 0-1 0 0,1 0 1 0 0,-1 1-1 0 0,0-1 1 0 0,0 0-1 0 0,1 0 0 0 0,-1 1 1 0 0,1-1-1 0 0,0 0 1 0 0,0 1-3 0 0,-48 209 333 0 0,37-73 17 0 0,5 0-1 0 0,8 25-349 0 0,-1-42 157 0 0,2 26 31 0 0,0-68-94 0 0,-3 0 0 0 0,-3 0 0 0 0,-5 12-94 0 0,3-64 27 0 0,-1-1 0 0 0,-1 0 1 0 0,-1-1-1 0 0,-1 0 0 0 0,-1 0 0 0 0,-2-1 1 0 0,-8 15-28 0 0,15-32-4 0 0,0 0 0 0 0,-1 0 0 0 0,1-1 0 0 0,-2 0 1 0 0,1 0-1 0 0,-1 0 0 0 0,0-1 0 0 0,0 0 1 0 0,0 0-1 0 0,-1-1 0 0 0,0 0 0 0 0,0 0 1 0 0,-1-1-1 0 0,1 0 0 0 0,-1-1 0 0 0,0 0 0 0 0,0 0 1 0 0,0 0-1 0 0,0-2 0 0 0,-1 1 0 0 0,1-1 1 0 0,0 0-1 0 0,-4-1 4 0 0,9 0-6 0 0,1-1 0 0 0,0 0-1 0 0,0 0 1 0 0,0-1 0 0 0,-1 1 0 0 0,1-1 0 0 0,0 1 0 0 0,1-1 0 0 0,-1 0 0 0 0,0 0-1 0 0,0 0 1 0 0,1 0 0 0 0,-1-1 0 0 0,1 1 0 0 0,0-1 0 0 0,0 0 0 0 0,0 1-1 0 0,0-1 1 0 0,0 0 0 0 0,1 0 0 0 0,-1 0 0 0 0,1 0 0 0 0,0-1 0 0 0,0 1 0 0 0,0 0-1 0 0,0-1 7 0 0,-16-93-163 0 0,17 71 160 0 0,2 0-1 0 0,1 1 1 0 0,0-1 0 0 0,2 1-1 0 0,1 0 1 0 0,1 0 0 0 0,1 0-1 0 0,2 1 1 0 0,0 1 0 0 0,1-1-1 0 0,1 2 1 0 0,6-8 3 0 0,109-134-38 0 0,-81 114 61 0 0,-38 40-52 0 0,2 1 0 0 0,-1 0 1 0 0,1 0-1 0 0,1 1 0 0 0,-1 0 0 0 0,1 1 0 0 0,1 0 0 0 0,-1 1 0 0 0,1 1 0 0 0,0-1 0 0 0,10-1 29 0 0,54 4-5880 0 0,-26 4-4444 0 0,-36-4 5407 0 0,0 3 963 0 0</inkml:trace>
  <inkml:trace contextRef="#ctx0" brushRef="#br0" timeOffset="17281.324">5686 2416 7618 0 0,'0'0'2928'0'0,"0"0"-718"0"0,0 0-506 0 0,0 0-241 0 0,0 0-212 0 0,0 0-134 0 0,0 0-73 0 0,0 0-79 0 0,0 0-96 0 0,0 0-121 0 0,0 0-136 0 0,-27 36-123 0 0,-80 111-98 0 0,104-144-362 0 0,0 0 0 0 0,0 0 1 0 0,0 1-1 0 0,1-1 0 0 0,-1 1 0 0 0,1-1 0 0 0,0 1 0 0 0,0 0 1 0 0,0 0-1 0 0,0 0 0 0 0,1 0 0 0 0,0 0 0 0 0,0 0 1 0 0,0 0-1 0 0,0 1 0 0 0,0-1 0 0 0,1 0 0 0 0,0 2-29 0 0,1 5 120 0 0,-2-6-75 0 0,0-1 0 0 0,1 1 0 0 0,0-1 0 0 0,0 1 0 0 0,0-1 0 0 0,0 1-1 0 0,1-1 1 0 0,0 0 0 0 0,0 1 0 0 0,0-1 0 0 0,0 0 0 0 0,1 1 0 0 0,-1-1-1 0 0,1 0 1 0 0,0 0 0 0 0,1 0 0 0 0,-1 0 0 0 0,1-1 0 0 0,-1 1-1 0 0,1-1 1 0 0,0 1 0 0 0,0-1 0 0 0,1 0 0 0 0,-1 0 0 0 0,1 0 0 0 0,-1-1-1 0 0,1 1 1 0 0,0-1 0 0 0,0 0 0 0 0,0 0 0 0 0,0-1 0 0 0,0 1-1 0 0,1-1 1 0 0,-1 1 0 0 0,2-1-45 0 0,1-1 62 0 0,1 1 0 0 0,0-2 0 0 0,-1 1-1 0 0,1-1 1 0 0,0 0 0 0 0,-1 0 0 0 0,1-1-1 0 0,-1 0 1 0 0,0-1 0 0 0,0 1 0 0 0,0-1 0 0 0,0-1-1 0 0,0 1 1 0 0,0-1 0 0 0,-1-1 0 0 0,0 1 0 0 0,0-1-1 0 0,0 0 1 0 0,0 0 0 0 0,-1-1 0 0 0,4-4-62 0 0,-2 4 27 0 0,-1 0 0 0 0,0-1 1 0 0,0 1-1 0 0,-1-1 0 0 0,0 0 0 0 0,0-1 1 0 0,-1 0-1 0 0,0 1 0 0 0,0-1 1 0 0,0-1-1 0 0,-1 1 0 0 0,-1 0 0 0 0,1-1 1 0 0,-1 1-1 0 0,-1-1 0 0 0,0 0 1 0 0,0 0-1 0 0,0 1 0 0 0,-1-1 0 0 0,-1 0 1 0 0,1 0-1 0 0,-2 0 0 0 0,1 1 1 0 0,-2-6-28 0 0,0 7-32 0 0,0 1 0 0 0,-1 0 0 0 0,1 0 0 0 0,-1 0 0 0 0,0 1 0 0 0,-1-1 0 0 0,1 1 0 0 0,-1 0 0 0 0,0 0 0 0 0,0 1 0 0 0,-1 0 1 0 0,1 0-1 0 0,-1 0 0 0 0,0 0 0 0 0,-4-1 32 0 0,-63-9-3810 0 0,53 33-1686 0 0,9 10-3859 0 0,9-24 6423 0 0,1 4-2573 0 0</inkml:trace>
  <inkml:trace contextRef="#ctx0" brushRef="#br0" timeOffset="17547.356">6022 2718 5889 0 0,'0'0'2633'0'0,"0"0"-481"0"0,0 0-243 0 0,0 0-62 0 0,0 0-76 0 0,0 0-114 0 0,0 0-154 0 0,0 0-200 0 0,0 0-209 0 0,0 0-175 0 0,0 0-103 0 0,0 0-61 0 0,0 0-74 0 0,-3 5-73 0 0,1-1-559 0 0,2-4-29 0 0,0 1-1 0 0,0-1 1 0 0,0 1 0 0 0,0-1-1 0 0,0 1 1 0 0,0-1 0 0 0,0 1-1 0 0,0-1 1 0 0,-1 1 0 0 0,1-1 0 0 0,0 1-1 0 0,0-1 1 0 0,-1 1 0 0 0,1-1-1 0 0,0 1 1 0 0,-1-1 0 0 0,1 1-1 0 0,0-1 1 0 0,-1 0 0 0 0,1 1 0 0 0,-1-1-1 0 0,1 0 1 0 0,0 1 0 0 0,-1-1-1 0 0,1 0 1 0 0,-1 0 0 0 0,1 1-1 0 0,-1-1 1 0 0,1 0 0 0 0,-1 0 0 0 0,1 0-1 0 0,-1 0 1 0 0,1 0 0 0 0,-1 0-1 0 0,0 0 1 0 0,1 0 0 0 0,-1 0-1 0 0,1 0 1 0 0,-1 0 0 0 0,1 0 0 0 0,-1 0-1 0 0,1 0 1 0 0,-1 0 0 0 0,1 0-1 0 0,-1-1 1 0 0,1 1 0 0 0,-1 0-1 0 0,1 0 1 0 0,-1-1 0 0 0,1 1 0 0 0,-1 0-1 0 0,1-1 1 0 0,0 1 0 0 0,-1 0-1 0 0,1-1 1 0 0,-1 1 0 0 0,1-1-1 0 0,0 1 1 0 0,0 0 0 0 0,-1-1 0 0 0,1 1-1 0 0,0-1 1 0 0,0 1 0 0 0,-1-1-1 0 0,1 1 1 0 0,0-1 0 0 0,0 0-20 0 0,-12-78 1006 0 0,12 63-936 0 0,18-106 246 0 0,39 0-253 0 0,-45 104-121 0 0,-3 3-175 0 0,0 0 0 0 0,2 1 1 0 0,-1 0-1 0 0,2 1 0 0 0,0 0 0 0 0,0 1 0 0 0,1 0 0 0 0,13-8 233 0 0,10 9-3324 0 0,-12 10-5878 0 0,-19 1-2688 0 0</inkml:trace>
  <inkml:trace contextRef="#ctx0" brushRef="#br0" timeOffset="19732.497">7255 2357 0 0 0,'0'0'221'0'0,"0"0"900"0"0,0 0 451 0 0,0 0 351 0 0,0 0 364 0 0,0 0 54 0 0,0 0-173 0 0,0 0-266 0 0,0 0-370 0 0,0 0-332 0 0,0 0-245 0 0,0 0-177 0 0,-22-5-122 0 0,-67-13-85 0 0,86 17-528 0 0,1 1 1 0 0,-1-1-1 0 0,0 1 0 0 0,1-1 1 0 0,-1 1-1 0 0,0 0 1 0 0,1 0-1 0 0,-1 0 1 0 0,0 1-1 0 0,0-1 0 0 0,1 1 1 0 0,-1-1-1 0 0,1 1 1 0 0,-1 0-1 0 0,0 0 0 0 0,1 0 1 0 0,0 0-1 0 0,-1 1 1 0 0,1-1-1 0 0,0 1 1 0 0,-1-1-1 0 0,1 1 0 0 0,0 0 1 0 0,0 0-1 0 0,1 0 1 0 0,-3 1-44 0 0,-1 4 127 0 0,-3-1-24 0 0,1 1 0 0 0,0 0-1 0 0,0 1 1 0 0,1-1 0 0 0,0 1 0 0 0,1 1-1 0 0,0-1 1 0 0,0 1 0 0 0,0 0 0 0 0,1 0 0 0 0,1 0-1 0 0,-1 1 1 0 0,2-1 0 0 0,-1 1 0 0 0,1 1-103 0 0,1-1 87 0 0,4 88 452 0 0,-2-95-506 0 0,0 0 1 0 0,1 0 0 0 0,-1 0 0 0 0,0 0-1 0 0,1 0 1 0 0,0 0 0 0 0,-1 0 0 0 0,1-1-1 0 0,0 1 1 0 0,1-1 0 0 0,-1 1-1 0 0,0-1 1 0 0,1 0 0 0 0,-1 0 0 0 0,1 0-1 0 0,0 0 1 0 0,0 0 0 0 0,-1 0 0 0 0,1-1-1 0 0,0 0 1 0 0,1 1 0 0 0,-1-1 0 0 0,0 0-1 0 0,0-1 1 0 0,0 1 0 0 0,1 0 0 0 0,-1-1-1 0 0,0 0 1 0 0,1 0-34 0 0,8-1 102 0 0,-1-1 0 0 0,0 0 0 0 0,0-1 0 0 0,0 0 0 0 0,0-1 0 0 0,0 0 0 0 0,-1-1 0 0 0,0 0 0 0 0,0-1 0 0 0,0 0 0 0 0,0 0 0 0 0,-1-1 0 0 0,0 0 0 0 0,-1-1 0 0 0,0 0 0 0 0,0 0 0 0 0,0-1 0 0 0,-1 0 0 0 0,-1 0 0 0 0,1-1 0 0 0,-1 0-102 0 0,16-20 151 0 0,-2 0 0 0 0,-1-2 0 0 0,-1 0 0 0 0,-2 0 0 0 0,8-25-151 0 0,-2 116 128 0 0,15 147 106 0 0,-3 15-126 0 0,-20 59 86 0 0,-13-264-192 0 0,0 1-1 0 0,-1 0 1 0 0,-1 0 0 0 0,-1-1 0 0 0,-1 1 0 0 0,0-1 0 0 0,-1 1-1 0 0,0-1 1 0 0,-2 0 0 0 0,0 0 0 0 0,0-1 0 0 0,-2 0 0 0 0,0 0-1 0 0,-1-1 1 0 0,0 0 0 0 0,-10 11-2 0 0,8-13 2 0 0,7-7-1 0 0,-1 0 0 0 0,1 0 0 0 0,-1 0 0 0 0,0 0 0 0 0,0-1 0 0 0,0 0 0 0 0,0 0 0 0 0,-1-1 0 0 0,0 0 0 0 0,0 1 0 0 0,0-2 0 0 0,0 1 0 0 0,0-1 0 0 0,0 0 0 0 0,-1 0 0 0 0,1-1 0 0 0,-1 0 0 0 0,1 0 0 0 0,-2 0-1 0 0,5-3-5 0 0,0 0-1 0 0,0 0 1 0 0,0 0-1 0 0,1 0 1 0 0,-1 0-1 0 0,1-1 1 0 0,-1 1-1 0 0,1-1 1 0 0,0 0-1 0 0,0 1 1 0 0,0-1-1 0 0,0 0 1 0 0,0 0-1 0 0,1-1 0 0 0,-1 1 1 0 0,1 0-1 0 0,0 0 1 0 0,0-1-1 0 0,0 1 1 0 0,0-1-1 0 0,1 1 1 0 0,-1-1-1 0 0,1 1 1 0 0,0-1-1 0 0,0 1 1 0 0,0-1-1 0 0,1 1 1 0 0,-1-1-1 0 0,1 1 0 0 0,0-2 7 0 0,-1 3-2 0 0,0-20-6 0 0,1 0 0 0 0,1 0 0 0 0,1 1 1 0 0,1-1-1 0 0,1 0 0 0 0,0 1 0 0 0,2 0 0 0 0,0 1 0 0 0,5-8 7 0 0,9-9-23 0 0,2 1 0 0 0,1 0-1 0 0,2 2 1 0 0,1 1 0 0 0,2 1-1 0 0,1 1 1 0 0,1 2 0 0 0,22-15 23 0 0,55-57 86 0 0,61-52-34 0 0,-152 139-45 0 0,-1-1 0 0 0,-1 0-1 0 0,-1-1 1 0 0,0-1 0 0 0,-1 0-1 0 0,0 0 1 0 0,-2-2 0 0 0,5-10-7 0 0,-8-48 12 0 0,-10 74-20 0 0,0 0 0 0 0,0 0 0 0 0,0 0 0 0 0,-1 0 0 0 0,1 1 0 0 0,-1-1 0 0 0,0 1 0 0 0,1 0 0 0 0,-1 0 0 0 0,0 0 0 0 0,0 0 0 0 0,0 0 0 0 0,-1 1 0 0 0,1-1 0 0 0,0 1 0 0 0,-1 0 0 0 0,1 0 0 0 0,-1 0 1 0 0,1 0-1 0 0,-1 1 0 0 0,1-1 0 0 0,-1 1 0 0 0,1 0 0 0 0,-1 0 0 0 0,1 0 0 0 0,-1 1 0 0 0,0-1 0 0 0,1 1 0 0 0,-1 0 0 0 0,1 0 0 0 0,0 0 0 0 0,-1 0 0 0 0,-1 2 8 0 0,-11 5-20 0 0,1 2 0 0 0,0 0 0 0 0,1 0 0 0 0,-1 1 0 0 0,2 1-1 0 0,0 0 1 0 0,0 1 0 0 0,2 1 0 0 0,-1 0 0 0 0,2 0 0 0 0,0 1 0 0 0,0 0 0 0 0,-5 14 20 0 0,8-13 0 0 0,1-1 1 0 0,0 1 0 0 0,2 1 0 0 0,0-1-1 0 0,0 1 1 0 0,2 0 0 0 0,0 0-1 0 0,1 0 1 0 0,0 0 0 0 0,1 0 0 0 0,3 10-1 0 0,-2-21 6 0 0,0 0-1 0 0,1 0 1 0 0,0 0 0 0 0,0 0 0 0 0,0 0 0 0 0,1-1 0 0 0,0 1-1 0 0,0-1 1 0 0,1 0 0 0 0,-1 0 0 0 0,1 0 0 0 0,0 0 0 0 0,0-1-1 0 0,1 0 1 0 0,-1 1 0 0 0,1-1 0 0 0,0-1 0 0 0,0 1 0 0 0,0-1-1 0 0,1 0 1 0 0,-1 0 0 0 0,1-1 0 0 0,0 1 0 0 0,0-1 0 0 0,-1-1-1 0 0,1 1 1 0 0,0-1 0 0 0,1 0 0 0 0,0 0-6 0 0,6 0 27 0 0,0-1 0 0 0,0 0 0 0 0,1-1-1 0 0,-1 0 1 0 0,0-1 0 0 0,0 0 0 0 0,0-1 0 0 0,-1-1 0 0 0,1 0 0 0 0,-1-1-1 0 0,0 0 1 0 0,0-1 0 0 0,0 0 0 0 0,-1-1 0 0 0,9-7-27 0 0,219-148 129 0 0,-11 5-116 0 0,-153 126-97 0 0,-91 46 170 0 0,-208 107 194 0 0,195-104-239 0 0,17-11-36 0 0,-1 0 0 0 0,2 0 0 0 0,-1 2-1 0 0,1-1 1 0 0,1 2 0 0 0,-1-1 0 0 0,2 1 0 0 0,-1 1-1 0 0,1 0 1 0 0,-6 10-5 0 0,-14 38-8 0 0,26-45 3 0 0,1-10 2 0 0,0-1 0 0 0,1 0 0 0 0,-1 1 0 0 0,1 0 0 0 0,0-1-1 0 0,0 1 1 0 0,0 0 0 0 0,0-1 0 0 0,1 1 0 0 0,-1 0-1 0 0,1 0 1 0 0,0-1 0 0 0,0 1 0 0 0,1 0 0 0 0,-1 0 0 0 0,1 0-1 0 0,0-1 1 0 0,0 1 0 0 0,0 0 0 0 0,0-1 0 0 0,1 1 0 0 0,-1-1-1 0 0,1 1 1 0 0,0-1 0 0 0,0 0 0 0 0,0 0 0 0 0,0 0 0 0 0,1 0-1 0 0,-1 0 1 0 0,1 0 0 0 0,0-1 0 0 0,0 1 0 0 0,0-1 0 0 0,0 0-1 0 0,0 0 1 0 0,0 0 0 0 0,1 0 0 0 0,1 0 3 0 0,2 0 4 0 0,1-2 0 0 0,0 1 1 0 0,-1-1-1 0 0,1 0 0 0 0,0 0 0 0 0,-1-1 1 0 0,1 0-1 0 0,-1 0 0 0 0,1-1 0 0 0,-1 0 1 0 0,0-1-1 0 0,0 1 0 0 0,1-1 1 0 0,0-1-6 0 0,13-9 28 0 0,1-1-1 0 0,-2-1 0 0 0,0 0 0 0 0,0-2 0 0 0,-2 0 0 0 0,2-4-26 0 0,13-10 3 0 0,95-126 46 0 0,-112 135-141 0 0,-20 33-25 0 0,-1 1 100 0 0,0 1 1 0 0,1 0-1 0 0,1-1 1 0 0,0 1-1 0 0,0 1 1 0 0,1-1-1 0 0,1 0 1 0 0,1 0 0 0 0,0 13 16 0 0,0-23-2 0 0,0-1 1 0 0,1 1 0 0 0,-1 0-1 0 0,0-1 1 0 0,1 1 0 0 0,0-1 0 0 0,0 1-1 0 0,0-1 1 0 0,0 1 0 0 0,0-1 0 0 0,0 0-1 0 0,1 1 1 0 0,-1-1 0 0 0,1 0 0 0 0,-1 0-1 0 0,1 0 1 0 0,0 0 0 0 0,0 0 0 0 0,0 0-1 0 0,0-1 1 0 0,0 1 0 0 0,0-1-1 0 0,1 1 1 0 0,-1-1 0 0 0,0 0 0 0 0,1 0-1 0 0,-1 0 1 0 0,1 0 0 0 0,-1 0 0 0 0,1-1-1 0 0,0 1 1 0 0,-1-1 0 0 0,3 1 1 0 0,2 0-3 0 0,1-1-1 0 0,-1 1 1 0 0,0-1 0 0 0,0-1-1 0 0,0 1 1 0 0,1-1 0 0 0,-1 0-1 0 0,0-1 1 0 0,0 0 0 0 0,0 0-1 0 0,0 0 1 0 0,2-2 3 0 0,143-112 162 0 0,-84 41-58 0 0,-50 56-97 0 0,-2-1 1 0 0,0-1-1 0 0,-2 0 1 0 0,0-1 0 0 0,-1-1-1 0 0,-2 0 1 0 0,3-8-8 0 0,-11 25-2 0 0,-1 0 0 0 0,0 0 0 0 0,0-1 1 0 0,-1 1-1 0 0,1-1 0 0 0,-1 1 0 0 0,-1-1 0 0 0,1 0 1 0 0,-1 1-1 0 0,0-1 0 0 0,-1 0 0 0 0,0 1 0 0 0,0-1 1 0 0,-1-4 1 0 0,-1 9-10 0 0,1 0 1 0 0,-1 0 0 0 0,1 0-1 0 0,-1 0 1 0 0,0 1 0 0 0,0-1-1 0 0,0 1 1 0 0,0 0 0 0 0,0 0 0 0 0,0 0-1 0 0,0 0 1 0 0,0 0 0 0 0,0 1-1 0 0,0-1 1 0 0,-1 1 0 0 0,1 0-1 0 0,0 0 1 0 0,0 0 0 0 0,0 1 0 0 0,-1-1-1 0 0,1 1 1 0 0,0-1 0 0 0,0 1-1 0 0,0 0 1 0 0,0 0 0 0 0,0 1 0 0 0,0-1-1 0 0,0 1 1 0 0,1-1 0 0 0,-1 1-1 0 0,0 0 1 0 0,1 0 0 0 0,-1 0-1 0 0,1 0 1 0 0,0 1 0 0 0,-1 0 9 0 0,-6 3-12 0 0,1 0 1 0 0,0 0-1 0 0,0 1 1 0 0,0 0 0 0 0,1 0-1 0 0,0 0 1 0 0,1 1-1 0 0,-1 1 1 0 0,2-1-1 0 0,-1 1 1 0 0,1 0 0 0 0,0 0-1 0 0,1 0 1 0 0,0 1-1 0 0,1-1 1 0 0,0 1-1 0 0,0 0 1 0 0,1 0-1 0 0,0 7 12 0 0,4-12-2 0 0,0-1 0 0 0,1 1-1 0 0,-1-1 1 0 0,1 0 0 0 0,0 0-1 0 0,1 0 1 0 0,-1 0-1 0 0,1 0 1 0 0,0-1 0 0 0,0 1-1 0 0,0-1 1 0 0,0 0-1 0 0,0 0 1 0 0,1-1 0 0 0,-1 1-1 0 0,1-1 1 0 0,0 0-1 0 0,-1 0 1 0 0,1-1 0 0 0,0 0-1 0 0,0 1 1 0 0,0-2 0 0 0,4 2 2 0 0,10 4 5 0 0,-10-4 15 0 0,1 1-1 0 0,-1 0 0 0 0,0 0 1 0 0,0 1-1 0 0,-1 1 1 0 0,1-1-1 0 0,-1 1 1 0 0,0 1-1 0 0,0-1 1 0 0,0 1-1 0 0,-1 1 1 0 0,0 0-1 0 0,0 0 0 0 0,-1 0 1 0 0,0 0-1 0 0,0 1 1 0 0,0 2-20 0 0,13 60 389 0 0,-32 36 25 0 0,1-27-744 0 0,31-72-3821 0 0,-2-11-5461 0 0,-9 0-2536 0 0</inkml:trace>
  <inkml:trace contextRef="#ctx0" brushRef="#br0" timeOffset="20879.546">10075 2471 0 0 0,'0'0'2314'0'0,"0"0"-495"0"0,0 0-47 0 0,0 0 183 0 0,0 0 194 0 0,0 0-38 0 0,0 0-225 0 0,0 0-283 0 0,0 0-330 0 0,0 0-285 0 0,0 0-193 0 0,0 0-148 0 0,0 0-83 0 0,-15 2-46 0 0,-49 8-28 0 0,62-10-454 0 0,0 1-1 0 0,0-1 0 0 0,0 1 0 0 0,0 0 0 0 0,0-1 0 0 0,0 1 0 0 0,0 0 0 0 0,1 0 1 0 0,-1 0-1 0 0,0 0 0 0 0,1 1 0 0 0,-1-1 0 0 0,1 0 0 0 0,-1 1 0 0 0,1-1 0 0 0,0 1 0 0 0,-1-1 1 0 0,1 1-1 0 0,0 0 0 0 0,0-1 0 0 0,0 1 0 0 0,0 0 0 0 0,1 0 0 0 0,-1 0 0 0 0,0 0 0 0 0,1 0 1 0 0,-1 0-1 0 0,1 1-35 0 0,-5 12 227 0 0,-4 6-58 0 0,1 1 0 0 0,1 0-1 0 0,0 0 1 0 0,2 1 0 0 0,1-1 0 0 0,1 1-1 0 0,1 0 1 0 0,0 15-169 0 0,2-35 43 0 0,0 0 1 0 0,1 1-1 0 0,-1-1 0 0 0,1 0 1 0 0,0 0-1 0 0,0 1 0 0 0,0-1 0 0 0,0 0 1 0 0,0 0-1 0 0,1 0 0 0 0,0 0 1 0 0,-1 0-1 0 0,1-1 0 0 0,0 1 1 0 0,0 0-1 0 0,0-1 0 0 0,1 1 0 0 0,-1-1 1 0 0,1 0-1 0 0,-1 0 0 0 0,1 0 1 0 0,0 0-1 0 0,0 0 0 0 0,0-1 1 0 0,0 1-1 0 0,0-1 0 0 0,0 0 0 0 0,0 0 1 0 0,0 0-1 0 0,0 0 0 0 0,1 0 1 0 0,-1-1-1 0 0,0 0 0 0 0,1 1 1 0 0,-1-1-1 0 0,0-1 0 0 0,1 1 0 0 0,-1 0 1 0 0,0-1-1 0 0,1 1 0 0 0,-1-1 1 0 0,0 0-1 0 0,0 0 0 0 0,0 0 1 0 0,0-1-1 0 0,0 1 0 0 0,0-1 0 0 0,0 0 1 0 0,2-1-44 0 0,16-12 105 0 0,-2-1 0 0 0,1-1 0 0 0,-2-1-1 0 0,-1 0 1 0 0,0-1 0 0 0,-1-1 0 0 0,-1-1 0 0 0,-1 0 0 0 0,-1-1 0 0 0,0 0 0 0 0,-2-1 0 0 0,3-10-105 0 0,-11 28-23 0 0,-1 0 1 0 0,0 0 0 0 0,0 0 0 0 0,0 0-1 0 0,-1-1 1 0 0,1 1 0 0 0,-1 0-1 0 0,0-1 1 0 0,-1 1 0 0 0,0-1-1 0 0,1 1 1 0 0,-2-1 0 0 0,1 1-1 0 0,-1-1 1 0 0,0 1 0 0 0,0-1 0 0 0,0 1-1 0 0,-1 0 1 0 0,1 0 0 0 0,-1 0-1 0 0,-1 0 1 0 0,1 0 0 0 0,-1 0-1 0 0,0 0 1 0 0,0 1 0 0 0,0-1-1 0 0,0 1 1 0 0,-1 0 0 0 0,0 0-1 0 0,0 0 1 0 0,0 1 0 0 0,0-1 0 0 0,-1 1-1 0 0,1 0 1 0 0,-1 0 0 0 0,0 1-1 0 0,0-1 1 0 0,0 1 0 0 0,0 0-1 0 0,0 0 1 0 0,0 1 0 0 0,-1 0-1 0 0,1 0 1 0 0,-2 0 22 0 0,1 0-60 0 0,0 1 0 0 0,0 0 0 0 0,0 0 0 0 0,0 1 0 0 0,0 0 0 0 0,1 0 0 0 0,-1 0 0 0 0,0 1 0 0 0,0-1 0 0 0,1 1-1 0 0,-1 1 1 0 0,1-1 0 0 0,0 1 0 0 0,0 0 0 0 0,0 0 0 0 0,0 1 0 0 0,0-1 0 0 0,1 1 0 0 0,-1 0 0 0 0,1 0 0 0 0,0 1 0 0 0,1-1 0 0 0,-1 1 0 0 0,0 1 60 0 0,4-5-2 0 0,1 0 1 0 0,-1 0 0 0 0,1 0 0 0 0,0 0 0 0 0,-1 0 0 0 0,1 0-1 0 0,0 0 1 0 0,0-1 0 0 0,-1 1 0 0 0,1 0 0 0 0,0-1 0 0 0,0 1 0 0 0,0 0-1 0 0,0-1 1 0 0,0 1 0 0 0,0-1 0 0 0,0 0 0 0 0,0 1 0 0 0,0-1 0 0 0,0 0-1 0 0,0 1 1 0 0,0-1 0 0 0,0 0 0 0 0,0 0 0 0 0,0 0 0 0 0,1 0-1 0 0,-1 0 1 0 0,0 0 0 0 0,0 0 0 0 0,0-1 0 0 0,0 1 0 0 0,0 0 0 0 0,0-1-1 0 0,0 1 1 0 0,0 0 0 0 0,1-1 1 0 0,2 1 32 0 0,5-2 34 0 0,0 0 0 0 0,0-1-1 0 0,0 0 1 0 0,0 0 0 0 0,-1 0-1 0 0,1-1 1 0 0,-1-1 0 0 0,0 1-1 0 0,0-2 1 0 0,-1 1 0 0 0,1-1-1 0 0,3-4-65 0 0,104-89 695 0 0,-31 7-267 0 0,-11 3-217 0 0,-24-20-98 0 0,-35 38-30 0 0,34 440-532 0 0,-29-97 409 0 0,-12 95 40 0 0,-34-88 41 0 0,-6-120-2 0 0,-32 28 66 0 0,51-159-99 0 0,14-29 6 0 0,0 1-1 0 0,0 0 1 0 0,0-1 0 0 0,0 1 0 0 0,-1 0 0 0 0,1-1 0 0 0,0 1-1 0 0,0 0 1 0 0,0-1 0 0 0,0 1 0 0 0,0 0 0 0 0,-1 0-1 0 0,1-1 1 0 0,0 1 0 0 0,0 0 0 0 0,0 0 0 0 0,-1-1-1 0 0,1 1 1 0 0,0 0 0 0 0,-1 0 0 0 0,1 0 0 0 0,0-1-1 0 0,0 1 1 0 0,-1 0 0 0 0,1 0 0 0 0,0 0 0 0 0,-1 0-1 0 0,1 0 1 0 0,0 0 0 0 0,-1 0 0 0 0,1 0 0 0 0,0-1-1 0 0,-1 1 1 0 0,1 0 0 0 0,0 0 0 0 0,-1 1 0 0 0,1-1 0 0 0,0 0-1 0 0,-1 0 1 0 0,1 0 0 0 0,0 0 0 0 0,-1 0 0 0 0,1 0-1 0 0,0 0 1 0 0,0 0 0 0 0,-1 1 0 0 0,1-1 0 0 0,0 0-1 0 0,-1 0 1 0 0,1 0 0 0 0,0 1 0 0 0,0-1 0 0 0,0 0-1 0 0,-1 0 1 0 0,1 1 0 0 0,0-1 0 0 0,0 0 0 0 0,0 0-1 0 0,-1 1 1 0 0,1-1 0 0 0,0 0 0 0 0,0 1 0 0 0,0-1-1 0 0,0 0-11 0 0,-4-51 11 0 0,3-1 0 0 0,2 0 0 0 0,2 0 0 0 0,3 0 0 0 0,2 1-1 0 0,2 0 1 0 0,2 1 0 0 0,3 0 0 0 0,6-13-11 0 0,-9 24-712 0 0,1 0 0 0 0,2 1 0 0 0,2 1 0 0 0,2 0 0 0 0,0 2 0 0 0,9-10 712 0 0,-25 41-295 0 0,31-40-4338 0 0,-10 19-4072 0 0,-14 14-656 0 0</inkml:trace>
  <inkml:trace contextRef="#ctx0" brushRef="#br0" timeOffset="21716.007">11323 2633 392 0 0,'0'0'3089'0'0,"0"0"-1193"0"0,0 0-449 0 0,0 0-33 0 0,0 0 51 0 0,0 0 16 0 0,0 0-94 0 0,0 0-150 0 0,0 0-203 0 0,0 0-233 0 0,0 0-185 0 0,0 0-99 0 0,0 0-40 0 0,1 36-32 0 0,4 112-26 0 0,3 3 716 0 0,0-63 878 0 0,-8-87-1555 0 0,0-1 82 0 0,0 0 63 0 0,0 0 47 0 0,0-9 605 0 0,33-196 58 0 0,15 68-1077 0 0,18 6-105 0 0,-41 89-81 0 0,-18 27-38 0 0,1 0-1 0 0,1 1 1 0 0,0 0-1 0 0,1 1 0 0 0,1 0 1 0 0,0 0-1 0 0,1 1 0 0 0,3-2-11 0 0,8-6-52 0 0,-14 43-245 0 0,5 72-1678 0 0,15-45-1782 0 0,23-24-3845 0 0,-7-21-1464 0 0,-35-5 5223 0 0</inkml:trace>
  <inkml:trace contextRef="#ctx0" brushRef="#br0" timeOffset="22689.297">12231 2464 2064 0 0,'0'0'3577'0'0,"0"0"-962"0"0,0 0-645 0 0,0 0-261 0 0,0 0-89 0 0,0 0-149 0 0,0 0-116 0 0,0 0-104 0 0,0 0-162 0 0,0 0-184 0 0,0 0-131 0 0,-35 20-108 0 0,-111 66-62 0 0,74-29 281 0 0,62-43-678 0 0,-73 103 1088 0 0,76-105-1256 0 0,1 0 0 0 0,0 1 0 0 0,1 0 0 0 0,0 0 0 0 0,1 0 0 0 0,0 1 0 0 0,1-1 0 0 0,1 1 0 0 0,0 0 1 0 0,1 0-1 0 0,0 7-39 0 0,1-19 9 0 0,1-1 1 0 0,-1 0-1 0 0,0 1 1 0 0,0-1-1 0 0,1 0 1 0 0,-1 1-1 0 0,0-1 0 0 0,1 0 1 0 0,0 0-1 0 0,-1 1 1 0 0,1-1-1 0 0,0 0 1 0 0,-1 0-1 0 0,1 0 1 0 0,0 0-1 0 0,0 0 1 0 0,0 0-1 0 0,0 0 1 0 0,0 0-1 0 0,0 0 1 0 0,0 0-1 0 0,0-1 1 0 0,1 1-1 0 0,-1 0 1 0 0,0-1-1 0 0,0 1 1 0 0,1-1-1 0 0,-1 1 1 0 0,0-1-1 0 0,1 0 1 0 0,-1 1-1 0 0,0-1 1 0 0,1 0-1 0 0,-1 0 1 0 0,0 0-1 0 0,1 0 1 0 0,-1 0-1 0 0,1 0 1 0 0,-1-1-1 0 0,1 1-9 0 0,54-19 750 0 0,96-109-58 0 0,-8-15-608 0 0,-143 143-91 0 0,-1 0 0 0 0,1 0 0 0 0,0 0 0 0 0,0 0 0 0 0,0 1 0 0 0,0-1 0 0 0,0 0 0 0 0,-1 0 0 0 0,1 1 0 0 0,0-1 0 0 0,0 0 0 0 0,0 1 0 0 0,-1-1 0 0 0,1 1 0 0 0,0-1-1 0 0,0 1 1 0 0,-1 0 0 0 0,1-1 0 0 0,-1 1 0 0 0,1-1 0 0 0,0 1 0 0 0,-1 0 0 0 0,1 0 0 0 0,-1-1 0 0 0,0 1 0 0 0,1 0 0 0 0,-1 0 0 0 0,1 0 0 0 0,-1-1 0 0 0,0 1 0 0 0,0 0 0 0 0,0 0 0 0 0,1 0 0 0 0,-1 0-1 0 0,0 0 1 0 0,0 0 0 0 0,0 0 0 0 0,0-1 0 0 0,-1 1 0 0 0,1 0 0 0 0,0 0 7 0 0,2 7-3 0 0,14 39 54 0 0,25 41-68 0 0,-37-82 20 0 0,-1-1 1 0 0,1 1-1 0 0,1-1 1 0 0,-1 0-1 0 0,1-1 1 0 0,0 1 0 0 0,0-1-1 0 0,0 0 1 0 0,1 0-1 0 0,-1 0 1 0 0,1-1-1 0 0,0 0 1 0 0,0 0 0 0 0,0 0-1 0 0,0-1 1 0 0,1 0-1 0 0,-1 0 1 0 0,1-1-1 0 0,-1 0 1 0 0,1 0 0 0 0,-1 0-1 0 0,1-1 1 0 0,0 0-1 0 0,-1 0 1 0 0,1-1-1 0 0,0 1 1 0 0,-1-1 0 0 0,1-1-1 0 0,-1 0 1 0 0,1 0-1 0 0,3-1-3 0 0,9-10 45 0 0,0-2 0 0 0,-1 1 1 0 0,0-2-1 0 0,-2 0 0 0 0,0-2 0 0 0,0 1 0 0 0,-2-2 0 0 0,0 0 0 0 0,0-3-45 0 0,20-23 42 0 0,23-54 16 0 0,-49 79 44 0 0,-9 21-38 0 0,-28 40-133 0 0,-80 122 117 0 0,99-148-37 0 0,3-6-8 0 0,1 0 0 0 0,1 0 0 0 0,-1 0 0 0 0,2 1 1 0 0,-1 0-1 0 0,1 0 0 0 0,1 0 0 0 0,0 0 1 0 0,0 1-1 0 0,1 1-3 0 0,2-9 1 0 0,-2 0-4 0 0,1 0 1 0 0,0-1-1 0 0,1 1 0 0 0,-1 0 1 0 0,1 0-1 0 0,-1 0 0 0 0,1-1 1 0 0,0 1-1 0 0,0 0 1 0 0,0 0-1 0 0,0 0 0 0 0,0 0 1 0 0,1 0-1 0 0,-1-1 0 0 0,1 1 1 0 0,0 0-1 0 0,0 0 1 0 0,0-1-1 0 0,0 1 0 0 0,0 0 1 0 0,1-1-1 0 0,-1 0 0 0 0,1 1 1 0 0,0-1-1 0 0,-1 0 1 0 0,1 1-1 0 0,0-1 0 0 0,0 0 1 0 0,1-1-1 0 0,-1 1 1 0 0,0 0-1 0 0,1 0 0 0 0,-1-1 1 0 0,1 0-1 0 0,-1 1 0 0 0,2-1 3 0 0,4 1 13 0 0,1 0-1 0 0,-1-1 0 0 0,1 0 0 0 0,0 0 1 0 0,0-1-1 0 0,-1-1 0 0 0,1 1 0 0 0,0-1 0 0 0,-1-1 1 0 0,1 1-1 0 0,-1-1 0 0 0,1-1 0 0 0,-1 0 1 0 0,0 0-1 0 0,0-1 0 0 0,0 1 0 0 0,0-2 1 0 0,-1 1-1 0 0,0-1 0 0 0,0 0 0 0 0,0-1 0 0 0,0 0-12 0 0,17-17 66 0 0,0-1-1 0 0,-1-1 0 0 0,-2 0 0 0 0,0-2 0 0 0,0-5-65 0 0,0-1 48 0 0,-3 0-1 0 0,-1-2 1 0 0,-1 0-1 0 0,-2-1 1 0 0,3-13-48 0 0,-4 4-12 0 0,-1-1 0 0 0,-2 0 0 0 0,-2-1 0 0 0,-3 0 0 0 0,-1 0 0 0 0,-2-27 12 0 0,-28-44-105 0 0,25 116 102 0 0,0-1-1 0 0,0 1 1 0 0,-1-1 0 0 0,1 1-1 0 0,0 0 1 0 0,-1-1 0 0 0,0 1-1 0 0,1 0 1 0 0,-1 0 0 0 0,0 0-1 0 0,0 0 1 0 0,0 0 0 0 0,-1 1-1 0 0,1-1 1 0 0,0 1 0 0 0,-1-1-1 0 0,1 1 1 0 0,0 0 0 0 0,-1 0-1 0 0,0 0 1 0 0,1 0 0 0 0,-1 0-1 0 0,0 1 1 0 0,1-1 0 0 0,-1 1-1 0 0,0-1 1 0 0,0 1 0 0 0,1 0-1 0 0,-1 0 1 0 0,0 1 0 0 0,0-1-1 0 0,1 1 1 0 0,-1-1 0 0 0,0 1-1 0 0,1 0 1 0 0,-1 0 0 0 0,1 0-1 0 0,-1 0 1 0 0,1 0 0 0 0,-1 0-1 0 0,0 1 4 0 0,-7 6-20 0 0,-1 1 0 0 0,1 0 0 0 0,1 0 0 0 0,-1 1 0 0 0,1 0 0 0 0,1 1 0 0 0,0 0 0 0 0,1 0 0 0 0,-2 4 20 0 0,-6 15 1 0 0,2 0-1 0 0,1 2 1 0 0,1 0-1 0 0,1 0 1 0 0,2 1-1 0 0,2 0 1 0 0,0 0-1 0 0,3 0 0 0 0,0 1 1 0 0,3-1-1 0 0,1 11 0 0 0,-1-29 4 0 0,0-1-1 0 0,1 0 0 0 0,1 1 0 0 0,0-1 0 0 0,1 0 0 0 0,1 0 1 0 0,0 0-1 0 0,1 0 0 0 0,0-1 0 0 0,1 0 0 0 0,1 0 0 0 0,0 0 1 0 0,1-1-1 0 0,0 0 0 0 0,0 0 0 0 0,2-1 0 0 0,-1 0 0 0 0,1-1 0 0 0,5 4-3 0 0,-2-4 25 0 0,1 0-1 0 0,0 0 0 0 0,1-1 0 0 0,0-1 0 0 0,1 0 0 0 0,-1-1 0 0 0,1-1 0 0 0,0 0 0 0 0,1-1 1 0 0,-1-1-1 0 0,1-1 0 0 0,0 0 0 0 0,10 0-24 0 0,-19-2-13 0 0,1 0 1 0 0,0-1-1 0 0,0 0 0 0 0,-1 0 1 0 0,1-1-1 0 0,0 0 1 0 0,0 0-1 0 0,-1-1 0 0 0,1 0 1 0 0,-1-1-1 0 0,0 0 0 0 0,0 0 1 0 0,0-1-1 0 0,0 1 1 0 0,1-2 12 0 0,32-31-1352 0 0,-21 2-3599 0 0,-13 22 299 0 0,-1 2-2699 0 0,-5 3-1716 0 0</inkml:trace>
  <inkml:trace contextRef="#ctx0" brushRef="#br0" timeOffset="22931.585">13390 2703 18036 0 0,'0'0'931'0'0,"0"0"-82"0"0,0 0 142 0 0,0 0 140 0 0,0 0-19 0 0,0 0-186 0 0,0 0-243 0 0,0 0-181 0 0,0 0-158 0 0,0 0-124 0 0,0 0-95 0 0,-5 33-68 0 0,-15 102-33 0 0,19-124-22 0 0,0 32-270 0 0,6-41 132 0 0,19-3-5629 0 0,-5-19-6572 0 0,-14 12 4910 0 0</inkml:trace>
  <inkml:trace contextRef="#ctx0" brushRef="#br0" timeOffset="23097.548">13393 2416 8242 0 0,'0'0'5633'0'0,"0"0"-3521"0"0,0 0-687 0 0,0 0-393 0 0,0 0-360 0 0,0 0-312 0 0,0 0-280 0 0,0 0-288 0 0,0 0-368 0 0,0 0-136 0 0,0 0-224 0 0,0 0-289 0 0,0 0-415 0 0,0 0-1233 0 0,-22-22-2144 0 0,26 29-1352 0 0</inkml:trace>
  <inkml:trace contextRef="#ctx0" brushRef="#br0" timeOffset="23318.089">13556 2608 10778 0 0,'0'0'2530'0'0,"0"0"-832"0"0,0 0-214 0 0,0 0 30 0 0,0 0-137 0 0,0 0-300 0 0,0 0-329 0 0,0 0-244 0 0,-6 33-177 0 0,-16 103-102 0 0,20-131-202 0 0,1-1 1 0 0,0 1-1 0 0,-1 0 0 0 0,2 0 1 0 0,-1 0-1 0 0,0 0 1 0 0,1-1-1 0 0,0 1 0 0 0,0 0 1 0 0,1 0-1 0 0,-1 0 0 0 0,1 0 1 0 0,0 0-1 0 0,0 0 0 0 0,1-1 1 0 0,0 1-1 0 0,-1 0 0 0 0,2 0-23 0 0,6 13 124 0 0,-7-14-69 0 0,0 0 0 0 0,0 0 0 0 0,0 0 0 0 0,0-1 0 0 0,1 1 0 0 0,-1 0 0 0 0,1-1 0 0 0,0 0-1 0 0,0 0 1 0 0,0 0 0 0 0,1 0 0 0 0,-1 0 0 0 0,1-1 0 0 0,-1 1 0 0 0,1-1 0 0 0,0 0 0 0 0,0 0 0 0 0,0 0 0 0 0,0-1 0 0 0,1 1 0 0 0,-1-1-1 0 0,0 0 1 0 0,0 0 0 0 0,1-1 0 0 0,-1 1 0 0 0,1-1 0 0 0,-1 0 0 0 0,0 0 0 0 0,1-1 0 0 0,-1 1 0 0 0,0-1 0 0 0,1 0 0 0 0,-1 0-55 0 0,7-2 166 0 0,-1 0 1 0 0,1-1 0 0 0,-1 0-1 0 0,0 0 1 0 0,0-1 0 0 0,0-1 0 0 0,-1 0-1 0 0,0 0 1 0 0,0-1 0 0 0,-1 0-1 0 0,1 0 1 0 0,3-6-167 0 0,-1 3 123 0 0,-2-1 0 0 0,0 0 0 0 0,0 0-1 0 0,-1-1 1 0 0,0 1 0 0 0,-1-2 0 0 0,-1 1 0 0 0,0-1 0 0 0,3-9-123 0 0,17-132-1897 0 0,-26 154 852 0 0,0 0-373 0 0,0 0-1707 0 0,-3 0 2461 0 0,3 0-3410 0 0,-1 0-4306 0 0,1 0 1258 0 0</inkml:trace>
  <inkml:trace contextRef="#ctx0" brushRef="#br0" timeOffset="23699.594">14209 2560 6561 0 0,'0'0'4541'0'0,"0"0"-1589"0"0,0 0-687 0 0,0 0-229 0 0,0 0-284 0 0,0 0-358 0 0,0 0-437 0 0,0 0-351 0 0,0 0-228 0 0,0 0-111 0 0,0 0-20 0 0,0 0-15 0 0,0 0-43 0 0,-13 10-33 0 0,-67 53 67 0 0,41-7-131 0 0,38-54-95 0 0,1 0 0 0 0,0 0 0 0 0,0 1 0 0 0,-1-1 0 0 0,1 0-1 0 0,1 1 1 0 0,-1-1 0 0 0,0 0 0 0 0,0 1 0 0 0,1-1 0 0 0,0 0 0 0 0,-1 1 0 0 0,1-1 0 0 0,0 0 0 0 0,0 0 0 0 0,0 0-1 0 0,0 0 1 0 0,0 0 0 0 0,1 0 0 0 0,-1 0 0 0 0,1 0 0 0 0,-1-1 0 0 0,1 1 0 0 0,0 0 0 0 0,-1-1 0 0 0,1 1 0 0 0,0-1-1 0 0,0 0 1 0 0,0 0 0 0 0,0 0 0 0 0,0 0 0 0 0,0 0 0 0 0,1 0 0 0 0,-1 0 0 0 0,0 0 0 0 0,0-1 0 0 0,1 0-1 0 0,-1 1 1 0 0,0-1 0 0 0,1 0 0 0 0,-1 0 0 0 0,0 0 0 0 0,1 0 3 0 0,6 3 12 0 0,-2-2 47 0 0,-1 1 1 0 0,1 0 0 0 0,-1 0 0 0 0,0 1 0 0 0,0 0 0 0 0,1 0 0 0 0,-2 0 0 0 0,1 1-1 0 0,0 0 1 0 0,-1 0 0 0 0,0 0 0 0 0,0 1 0 0 0,0-1 0 0 0,0 1 0 0 0,-1 0-1 0 0,0 1 1 0 0,0-1 0 0 0,0 1 0 0 0,-1 0 0 0 0,1 0 0 0 0,-2 0 0 0 0,1 0 0 0 0,-1 0-1 0 0,1 1 1 0 0,-2-1 0 0 0,1 1 0 0 0,-1 1-60 0 0,-1 3 361 0 0,1-8-305 0 0,-1-1 1 0 0,1 1 0 0 0,-1 0 0 0 0,0 0 0 0 0,0 0-1 0 0,0 0 1 0 0,-1 0 0 0 0,1 0 0 0 0,-1 0-1 0 0,1 0 1 0 0,-1 0 0 0 0,0-1 0 0 0,0 1-1 0 0,-1 0 1 0 0,1-1 0 0 0,0 1 0 0 0,-1-1 0 0 0,0 1-1 0 0,1-1 1 0 0,-1 1 0 0 0,0-1 0 0 0,-1 1-57 0 0,-101 42 97 0 0,54-46-7089 0 0,43-2-372 0 0,3-1-4938 0 0</inkml:trace>
</inkml:ink>
</file>

<file path=ppt/ink/ink9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10618 0 0,'0'0'3496'0'0,"0"0"-1719"0"0,0 0-738 0 0,0 0-120 0 0,0 0-27 0 0,0 0-50 0 0,0 0-122 0 0,0 0-164 0 0,0 0-157 0 0,0 0-150 0 0,0 0-99 0 0,-7 25-42 0 0,-23 78-40 0 0,23-46-54 0 0,13-34-808 0 0,-4-19-4104 0 0,1-3-4753 0 0,0-1 3147 0 0</inkml:trace>
</inkml:ink>
</file>

<file path=ppt/ink/ink9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2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14155 0 0,'0'0'1328'0'0,"0"0"-175"0"0,0 0-193 0 0,0 0 8 0 0,0 0-104 0 0,0 0-368 0 0,0 0-312 0 0,0 0-232 0 0,0 0-152 0 0,0 0-88 0 0,0 0-104 0 0,0 0-176 0 0,0 0-304 0 0,0 0-529 0 0,0 122-887 0 0,8-104-1729 0 0,3 1-1216 0 0,0-8 432 0 0</inkml:trace>
</inkml:ink>
</file>

<file path=ppt/ink/ink9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3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188 1 5457 0 0,'0'0'2006'0'0,"0"0"-134"0"0,0 0-9 0 0,0 0-4 0 0,0 0-154 0 0,0 0-293 0 0,0 0-232 0 0,0 0-162 0 0,0 0-130 0 0,0 0-61 0 0,0 0-35 0 0,0 0-25 0 0,0 0-7 0 0,-16 14-44 0 0,-82 64 409 0 0,30-27 215 0 0,67-51-1339 0 0,0 1 0 0 0,1 0 0 0 0,-1 0 0 0 0,1 0 0 0 0,-1 0 0 0 0,1 0 0 0 0,0 0 0 0 0,-1 0 1 0 0,1 0-1 0 0,0 0 0 0 0,0 0 0 0 0,0 0 0 0 0,-1 0 0 0 0,1 0 0 0 0,0 0 0 0 0,0 0 0 0 0,1 0 0 0 0,-1 0 0 0 0,0 0 0 0 0,0 0 0 0 0,0 0 1 0 0,1 0-1 0 0,-1 0 0 0 0,0 0 0 0 0,1 0 0 0 0,-1 0 0 0 0,1 0 0 0 0,-1 0 0 0 0,1 0 0 0 0,0 0 0 0 0,-1-1 0 0 0,1 1 0 0 0,0 0 0 0 0,0 0 1 0 0,-1-1-1 0 0,1 1 0 0 0,0 0 0 0 0,0-1 0 0 0,0 1 0 0 0,0-1 0 0 0,0 1 0 0 0,0-1 0 0 0,0 0-1 0 0,54 19 10 0 0,-39-15-10 0 0,66 17 10 0 0,-5 24-46 0 0,-75-43 46 0 0,0 0 0 0 0,-1-1 0 0 0,1 1-1 0 0,-1 1 1 0 0,1-1 0 0 0,-1 0-1 0 0,1 0 1 0 0,-1 0 0 0 0,0 1 0 0 0,0-1-1 0 0,0 1 1 0 0,-1-1 0 0 0,1 1 0 0 0,0-1-1 0 0,-1 1 1 0 0,0-1 0 0 0,0 1 0 0 0,1-1-1 0 0,-1 1 1 0 0,-1-1 0 0 0,1 1 0 0 0,0 0-1 0 0,-1-1 1 0 0,1 1 0 0 0,-1-1 0 0 0,0 1-1 0 0,0-1 1 0 0,0 0 0 0 0,0 1 0 0 0,0-1-1 0 0,0 0 1 0 0,-1 0 0 0 0,0 2-10 0 0,-6 5 4 0 0,0 0 0 0 0,0-1 0 0 0,-1 0 0 0 0,0-1 0 0 0,0 1-1 0 0,-1-2 1 0 0,0 1 0 0 0,0-2 0 0 0,-9 5-4 0 0,-32 19-1405 0 0,39-25-550 0 0,10-4-2344 0 0,1 0-4103 0 0,1 0-1511 0 0</inkml:trace>
</inkml:ink>
</file>

<file path=ppt/ink/ink9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5:5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524 158 8850 0 0,'0'0'1410'0'0,"0"0"-385"0"0,0 0 55 0 0,0 0 254 0 0,0 0 157 0 0,0 0 39 0 0,0 0-133 0 0,0 0-166 0 0,0 0-128 0 0,0 0-173 0 0,0 0-146 0 0,0 0-104 0 0,0 0-95 0 0,1 27-93 0 0,5 128 207 0 0,-5-106-345 0 0,0-18-241 0 0,-1-1 0 0 0,-1 0 0 0 0,-1 0 0 0 0,-2 1 0 0 0,-1-2 0 0 0,-7 23-113 0 0,-40 80-412 0 0,49-128-1203 0 0,-6 7 4049 0 0,6-8-4321 0 0,1-2-4510 0 0,1-1-6373 0 0,1-3 7764 0 0</inkml:trace>
  <inkml:trace contextRef="#ctx0" brushRef="#br0" timeOffset="295.969">77 184 8650 0 0,'0'0'2292'0'0,"0"0"-942"0"0,0 0-438 0 0,0 0 106 0 0,0 0 201 0 0,0 0 161 0 0,0 0 31 0 0,0 0-160 0 0,0 0-171 0 0,0 0-188 0 0,0 0-161 0 0,31 5-85 0 0,101 15-73 0 0,14-23 830 0 0,292-45-555 0 0,-436 48-942 0 0,-1 1 0 0 0,0-1 0 0 0,0 0 0 0 0,0 0 0 0 0,1 0-1 0 0,-1 1 1 0 0,0-1 0 0 0,0 0 0 0 0,0 1 0 0 0,0-1 0 0 0,0 1 0 0 0,0 0 0 0 0,0-1-1 0 0,0 1 1 0 0,0 0 0 0 0,0-1 0 0 0,0 1 0 0 0,0 0 0 0 0,0 0 0 0 0,-1 0 0 0 0,1 0-1 0 0,0 0 1 0 0,0 0 0 0 0,-1 0 0 0 0,1 0 0 0 0,-1 0 0 0 0,1 0 0 0 0,-1 0 0 0 0,0 1-1 0 0,1-1 1 0 0,-1 0 0 0 0,0 0 0 0 0,0 0 0 0 0,0 1 0 0 0,0-1 0 0 0,0 0 0 0 0,0 0-1 0 0,0 0 1 0 0,0 1 0 0 0,0-1 0 0 0,0 0 0 0 0,-1 0 0 0 0,1 0 0 0 0,-1 0 0 0 0,1 0-1 0 0,-1 1 95 0 0,-14 31-7679 0 0,8-22 1692 0 0,3-3-1673 0 0</inkml:trace>
  <inkml:trace contextRef="#ctx0" brushRef="#br0" timeOffset="10631.522">125 795 0 0 0,'0'0'380'0'0,"-8"3"219"0"0,-36 12 904 0 0,15-10 4555 0 0,29-5-5336 0 0,-16 6 4552 0 0,9-2-4068 0 0,12 0 4627 0 0,231-22-2931 0 0,-15-7-1798 0 0,-103 24-870 0 0,-81 8-203 0 0,10-3 71 0 0,-46-4-106 0 0,-1 0 11 0 0,1 0 5 0 0,1 0-8 0 0,-1 0-1 0 0,-1 0-11 0 0,0 0 5 0 0,0 0-18 0 0,0 0 11 0 0,0 0 22 0 0,0 0 19 0 0,0 0-40 0 0,0 0-27 0 0,0 0-10 0 0,0 0-24 0 0,0 0-29 0 0,0 0-36 0 0,0 0-36 0 0,0 0-51 0 0,0 0-81 0 0,0 0-90 0 0,0 0-125 0 0,-9 22-10792 0 0,1-15 5659 0 0,6-3-1357 0 0</inkml:trace>
  <inkml:trace contextRef="#ctx0" brushRef="#br0" timeOffset="11081.009">771 884 896 0 0,'0'0'2463'0'0,"0"0"-421"0"0,0 0-233 0 0,0 0-94 0 0,0 0-147 0 0,0 0-154 0 0,0 0-228 0 0,0 0-253 0 0,0 0-209 0 0,0 0-168 0 0,0 0-101 0 0,0 0-25 0 0,-8 3 16 0 0,5-2-442 0 0,-3 1 132 0 0,0 0 0 0 0,0 1 1 0 0,0 0-1 0 0,0 0 0 0 0,1 0 0 0 0,-1 0 0 0 0,1 1 0 0 0,0 0 0 0 0,0 0 0 0 0,1 1 0 0 0,-1-1 0 0 0,1 1 1 0 0,-1 1-137 0 0,-25 43 633 0 0,26-42-556 0 0,3-5-49 0 0,0 0 1 0 0,-1-1-1 0 0,1 1 0 0 0,0 0 1 0 0,0 0-1 0 0,0 0 1 0 0,0 0-1 0 0,0 0 1 0 0,0 0-1 0 0,1 0 1 0 0,-1 0-1 0 0,1 0 0 0 0,-1 1 1 0 0,1-1-1 0 0,0 0 1 0 0,0 0-1 0 0,0 0 1 0 0,0 0-1 0 0,0 1 0 0 0,0-1 1 0 0,1 0-1 0 0,-1 0 1 0 0,1 0-1 0 0,0 0 1 0 0,-1 0-1 0 0,1 0 0 0 0,0 0 1 0 0,0 0-1 0 0,0 0 1 0 0,0 0-1 0 0,1 0 1 0 0,-1 0-1 0 0,1-1 1 0 0,-1 1-1 0 0,1-1 0 0 0,-1 1 1 0 0,1-1-1 0 0,0 1 1 0 0,-1-1-1 0 0,1 0 1 0 0,0 0-1 0 0,2 1-28 0 0,99 4 2010 0 0,-94-7-1881 0 0,0-1 0 0 0,-1 1-1 0 0,1-2 1 0 0,-1 1 0 0 0,1-1 0 0 0,-1 0 0 0 0,0-1 0 0 0,0 0 0 0 0,-1 0 0 0 0,1-1 0 0 0,-1 0 0 0 0,0 0-1 0 0,0-1 1 0 0,0 0 0 0 0,-1 0 0 0 0,0-1 0 0 0,0 1 0 0 0,-1-1 0 0 0,0 0 0 0 0,3-5-129 0 0,-1-4 159 0 0,-6 14-163 0 0,0 0-1 0 0,0 1 1 0 0,0-1 0 0 0,0 0-1 0 0,0 0 1 0 0,0 0-1 0 0,0 0 1 0 0,0 1-1 0 0,-1-1 1 0 0,1 0 0 0 0,-1 0-1 0 0,0 0 1 0 0,1-1-1 0 0,-1 1 1 0 0,0 0-1 0 0,0 0 1 0 0,0 0 0 0 0,-1 0-1 0 0,1 0 1 0 0,0 0-1 0 0,-1 0 1 0 0,1 0-1 0 0,-1 0 1 0 0,0 0-1 0 0,1 1 1 0 0,-1-1 0 0 0,0 0-1 0 0,0 0 1 0 0,-1 0-1 0 0,1 1 1 0 0,0-1-1 0 0,0 1 1 0 0,-2-2 4 0 0,-4-3-362 0 0,-1 0 0 0 0,-1 1 0 0 0,1 0-1 0 0,-1 0 1 0 0,1 1 0 0 0,-2 0 0 0 0,1 1 0 0 0,0-1 0 0 0,0 2-1 0 0,-9-2 363 0 0,-21-1-4135 0 0,0 3-4077 0 0,25 2-735 0 0</inkml:trace>
  <inkml:trace contextRef="#ctx0" brushRef="#br0" timeOffset="11874.962">3 41 0 0 0,'0'0'289'0'0,"0"0"913"0"0,0 0 262 0 0,0 0-9 0 0,0 0-13 0 0,0 0-74 0 0,0 0-110 0 0,0 0-78 0 0,0 0-41 0 0,-1-3-3 0 0,1 2-1020 0 0,-1 1 1 0 0,1-1-1 0 0,0 0 0 0 0,0 1 0 0 0,0-1 0 0 0,0 1 1 0 0,0-1-1 0 0,0 1 0 0 0,0-1 0 0 0,0 0 1 0 0,0 1-1 0 0,0-1 0 0 0,0 1 0 0 0,0-1 0 0 0,0 1 1 0 0,0-1-1 0 0,0 0 0 0 0,1 1 0 0 0,-1-1 0 0 0,0 1 1 0 0,0-1-1 0 0,1 1 0 0 0,-1-1 0 0 0,0 1 0 0 0,1-1 1 0 0,-1 1-1 0 0,1 0 0 0 0,-1-1 0 0 0,0 1 0 0 0,1-1 1 0 0,-1 1-1 0 0,1 0 0 0 0,-1 0 0 0 0,1-1 1 0 0,-1 1-1 0 0,1 0 0 0 0,-1 0 0 0 0,1-1 0 0 0,-1 1 1 0 0,1 0-1 0 0,0 0 0 0 0,-1 0 0 0 0,1 0 0 0 0,-1 0 1 0 0,1 0-1 0 0,-1 0 0 0 0,1 0 0 0 0,0 0 0 0 0,-1 0 1 0 0,1 0-1 0 0,-1 0 0 0 0,1 0 0 0 0,-1 1 0 0 0,1-1 1 0 0,-1 0-1 0 0,1 0 0 0 0,0 0 0 0 0,-1 1 1 0 0,0-1-1 0 0,1 0 0 0 0,0 1-116 0 0,8-1-711 0 0,130 1 2796 0 0,47 0-187 0 0,133-17-1898 0 0,-136 8-615 0 0,-164 35-4690 0 0,-19-11 570 0 0,0-1-3323 0 0,0-7 4477 0 0</inkml:trace>
  <inkml:trace contextRef="#ctx0" brushRef="#br0" timeOffset="12657.339">1092 895 0 0 0,'0'0'1535'0'0,"0"0"364"0"0,0 0-116 0 0,0 0-197 0 0,0 0-149 0 0,0 0-151 0 0,0 0-168 0 0,0 0-185 0 0,0 0-206 0 0,0 0-227 0 0,0 0-140 0 0,0 0-41 0 0,0 0 37 0 0,-3 4 61 0 0,-15 21 494 0 0,17-24-848 0 0,1-1-1 0 0,-1 0 1 0 0,1 1 0 0 0,0-1-1 0 0,0 0 1 0 0,-1 1-1 0 0,1-1 1 0 0,0 1 0 0 0,0-1-1 0 0,-1 1 1 0 0,1-1-1 0 0,0 1 1 0 0,0-1 0 0 0,0 1-1 0 0,0-1 1 0 0,0 1-1 0 0,-1-1 1 0 0,1 1 0 0 0,0-1-1 0 0,0 1 1 0 0,0-1-1 0 0,0 1 1 0 0,1-1 0 0 0,-1 1-1 0 0,0-1 1 0 0,0 0-1 0 0,0 1 1 0 0,0-1 0 0 0,0 1-1 0 0,1-1 1 0 0,-1 1-1 0 0,0-1 1 0 0,0 1 0 0 0,1-1-1 0 0,-1 0 1 0 0,0 1-1 0 0,1-1 1 0 0,-1 0 0 0 0,0 1-1 0 0,1-1 1 0 0,-1 0-1 0 0,1 1 1 0 0,-1-1 0 0 0,0 0-1 0 0,1 0 1 0 0,-1 1-1 0 0,1-1 1 0 0,-1 0 0 0 0,1 0-1 0 0,-1 0 1 0 0,1 0 0 0 0,-1 0-1 0 0,1 0 1 0 0,-1 1-1 0 0,1-1 1 0 0,-1 0 0 0 0,1 0-1 0 0,-1-1 1 0 0,1 1-1 0 0,-1 0 1 0 0,1 0 0 0 0,-1 0-1 0 0,1 0 1 0 0,-1 0-1 0 0,1 0 1 0 0,-1-1 0 0 0,0 1-1 0 0,1 0-62 0 0,34-16 2862 0 0,-10-9-1090 0 0,-44 30-1734 0 0,-32 26-282 0 0,86-23-4371 0 0,-19-8-6019 0 0,-12 0 2031 0 0</inkml:trace>
</inkml:ink>
</file>

<file path=ppt/ink/ink9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4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 0 0 0,'0'0'1678'0'0,"0"0"69"0"0,0 0 113 0 0,0 0 178 0 0,0 0 85 0 0,0 0-108 0 0,0 0-259 0 0,0 0-335 0 0,0 0-350 0 0,0 0-284 0 0,0 0-218 0 0,-1 4-152 0 0,-28 92 1266 0 0,-2 89-41 0 0,-1 26-767 0 0,29-176-793 0 0,0-18-45 0 0,1 0 1 0 0,1 0 0 0 0,0 1-1 0 0,1-1 1 0 0,1 1-1 0 0,1-1 1 0 0,1 0 0 0 0,2 10-38 0 0,-3-25 31 0 0,0 1 1 0 0,0-1-1 0 0,0 1 1 0 0,0-1-1 0 0,0 1 1 0 0,1-1-1 0 0,-1 0 1 0 0,1 0-1 0 0,0-1 1 0 0,-1 1-1 0 0,1 0 1 0 0,0-1-1 0 0,0 0 1 0 0,0 1-1 0 0,0-1 1 0 0,0 0-1 0 0,0-1 1 0 0,1 1-1 0 0,-1 0 1 0 0,0-1-1 0 0,0 0 1 0 0,0 0-1 0 0,1 0 1 0 0,-1 0-1 0 0,0 0 1 0 0,0-1-1 0 0,1 1 1 0 0,-1-1-1 0 0,0 0 1 0 0,0 0-1 0 0,0 0 1 0 0,0-1-1 0 0,0 1 1 0 0,0-1-1 0 0,-1 1 1 0 0,1-1-1 0 0,0 0-31 0 0,28-22 192 0 0,-2-1-1 0 0,0-1 0 0 0,-2-1 1 0 0,-1-2-1 0 0,-1-1 1 0 0,-2 0-1 0 0,0-2 0 0 0,-3-1 1 0 0,0 0-1 0 0,8-25-191 0 0,61-166 452 0 0,-56 103-212 0 0,-32 88 732 0 0,-19 86-938 0 0,-3 36-9 0 0,3 2 0 0 0,5 0-1 0 0,-1 59-24 0 0,14 85 7 0 0,25-3-71 0 0,-23-194 7 0 0,-8 193-165 0 0,-20-150 152 0 0,-4-29 22 0 0,27-49 42 0 0,1 0 0 0 0,-1 0 0 0 0,0-1 0 0 0,-1 1 0 0 0,1-1 0 0 0,0 1 0 0 0,-1-1 0 0 0,1 0 0 0 0,-1 0 0 0 0,0 0 0 0 0,1-1 0 0 0,-1 0 0 0 0,0 1 0 0 0,0-1 0 0 0,0 0 0 0 0,0-1 0 0 0,0 1 0 0 0,0-1 0 0 0,0 0 0 0 0,-1 0 0 0 0,1 0 0 0 0,0 0 0 0 0,-2-1 6 0 0,3-1 0 0 0,0 0 1 0 0,0 0-1 0 0,0-1 0 0 0,1 1 0 0 0,-1 0 0 0 0,0-1 0 0 0,1 0 0 0 0,0 0 0 0 0,0 1 0 0 0,0-1 1 0 0,0-1-1 0 0,0 1 0 0 0,0 0 0 0 0,1 0 0 0 0,-1-1 0 0 0,1 1 0 0 0,0-1 0 0 0,0 1 0 0 0,1-1 1 0 0,-1 1-1 0 0,1-1 0 0 0,-1 0 0 0 0,1 1 0 0 0,0-3 0 0 0,-2-23-28 0 0,0 0 1 0 0,2-1-1 0 0,1 1 0 0 0,1 0 1 0 0,2 0-1 0 0,0 0 0 0 0,2 0 1 0 0,2 1-1 0 0,0-1 1 0 0,2 2-1 0 0,9-19 28 0 0,62-116-3965 0 0,-46 111 385 0 0,-7 19-4696 0 0,-27 30 7801 0 0,14-13-9252 0 0</inkml:trace>
</inkml:ink>
</file>

<file path=ppt/ink/ink9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5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 30 9770 0 0,'0'0'2390'0'0,"0"0"-587"0"0,0 0-391 0 0,0 0-98 0 0,0 0-111 0 0,0 0-159 0 0,0 0-110 0 0,0 0-165 0 0,0 0-173 0 0,0 0-148 0 0,0 0-102 0 0,0 0-50 0 0,0 0-7 0 0,-16 26-7 0 0,-51 78-58 0 0,49-49 35 0 0,19-45-209 0 0,-1-8-41 0 0,0 1-1 0 0,-1-1 1 0 0,1 0-1 0 0,0 1 1 0 0,0-1-1 0 0,0 0 1 0 0,0 1 0 0 0,1-1-1 0 0,-1 0 1 0 0,1 1-1 0 0,-1-1 1 0 0,1 0 0 0 0,0 0-1 0 0,0 1 1 0 0,0-1-1 0 0,0 0 1 0 0,0 0-1 0 0,0 0 1 0 0,1 0 0 0 0,-1 0-1 0 0,1-1 1 0 0,-1 1-1 0 0,1 0 1 0 0,0-1-1 0 0,0 1 1 0 0,-1-1 0 0 0,1 1-1 0 0,0-1 1 0 0,0 0-1 0 0,0 0 1 0 0,1 0-1 0 0,-1 0 1 0 0,0 0 0 0 0,0-1-1 0 0,1 1 1 0 0,-1 0-1 0 0,2-1-8 0 0,2 0 91 0 0,0 0-1 0 0,1 0 1 0 0,-1 0 0 0 0,1-1-1 0 0,-1 0 1 0 0,0-1-1 0 0,0 1 1 0 0,1-1-1 0 0,-1-1 1 0 0,-1 1-1 0 0,1-1 1 0 0,0 0-1 0 0,0 0 1 0 0,-1 0-1 0 0,0-1 1 0 0,0 0-1 0 0,0 0 1 0 0,0 0-1 0 0,0-1 1 0 0,-1 0-1 0 0,0 0 1 0 0,0 0 0 0 0,0 0-1 0 0,-1 0 1 0 0,3-5-91 0 0,-2 3 66 0 0,1-1 0 0 0,0 1 1 0 0,-1-1-1 0 0,-1 0 1 0 0,1 0-1 0 0,-2 0 1 0 0,1 0-1 0 0,-1-1 0 0 0,0 1 1 0 0,0-1-1 0 0,-1 0 1 0 0,0 1-1 0 0,-1-1 1 0 0,0 0-1 0 0,0 1 0 0 0,-2-4-66 0 0,1 8-10 0 0,0 1 0 0 0,0-1 0 0 0,-1 1 0 0 0,0 0 0 0 0,0 0 0 0 0,0-1 0 0 0,0 1 0 0 0,0 0 0 0 0,-1 1 0 0 0,1-1 0 0 0,-1 0 0 0 0,0 1 0 0 0,1-1 0 0 0,-1 1 0 0 0,-1 0 0 0 0,1 0 0 0 0,0 0 0 0 0,0 1 0 0 0,-1-1 0 0 0,-2 0 10 0 0,-46-9-3340 0 0,34 18-734 0 0,8 4-4487 0 0,5-3-2336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7.0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1 174,'17'-6,"2"0,-1 1,1 1,0 1,-1 1,1 0,0 2,10 0,-12 0,184 0,-202 0,0-1,1 1,-1-1,1 1,-1-1,0 0,1 1,0-1,-1 1,1-1,-1 0,1 0,0 1,-1-1,1 0,0 0,0 1,-1-1,1 0,0 0,0 0,0 1,0-1,0 0,0 0,0 0,1 1,-1-1,0 0,0 0,1 0,-1 1,0-1,1 0,-1 1,1-1,-1 0,1 1,-1-1,1 0,-1 1,1-1,-1 1,1-1,0 1,-1 0,1-1,0 1,0-1,-1 1,1 0,0 0,0 0,-1-1,1 1,0 0,0 0,0 0,-1 0,2 0,-27-20,-44-54,62 57</inkml:trace>
</inkml:ink>
</file>

<file path=ppt/ink/ink9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5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26 14147 0 0,'0'0'2116'0'0,"0"0"-487"0"0,0 0-226 0 0,0 0-96 0 0,0 0-119 0 0,0 0-180 0 0,0 0-206 0 0,0 0-149 0 0,0 0-147 0 0,0 0-162 0 0,0 0-99 0 0,0 0-65 0 0,0 0-65 0 0,-3 33-23 0 0,-7 102 3 0 0,9-134-91 0 0,0 0 1 0 0,1 0 0 0 0,-1 1-1 0 0,1-1 1 0 0,-1 0 0 0 0,1 1 0 0 0,0-1-1 0 0,-1 1 1 0 0,1-1 0 0 0,0 0-1 0 0,0 1 1 0 0,0-1 0 0 0,0 1 0 0 0,0-1-1 0 0,0 0 1 0 0,0 1 0 0 0,1-1 0 0 0,-1 0-1 0 0,0 1 1 0 0,1-1 0 0 0,-1 0-1 0 0,1 1 1 0 0,0-1 0 0 0,-1 0 0 0 0,1 0-1 0 0,0 1 1 0 0,0-1 0 0 0,-1 0-1 0 0,1 0 1 0 0,0 0 0 0 0,0 0 0 0 0,0 0-1 0 0,1 0 1 0 0,-1 0 0 0 0,1 0-5 0 0,2 0 59 0 0,2 2 19 0 0,0-2 0 0 0,0 1 0 0 0,0-1 0 0 0,0 0 0 0 0,0 0 1 0 0,1 0-1 0 0,-1-1 0 0 0,0 0 0 0 0,0-1 0 0 0,0 1 0 0 0,1-1 1 0 0,-1 0-1 0 0,0-1 0 0 0,0 1 0 0 0,0-1 0 0 0,-1 0 1 0 0,1-1-1 0 0,0 1 0 0 0,-1-1 0 0 0,1 0 0 0 0,0-2-78 0 0,9-6 193 0 0,-1-2-1 0 0,0 0 1 0 0,0-1-1 0 0,-2 0 1 0 0,1-1-1 0 0,-2 0 1 0 0,0-1 0 0 0,1-4-193 0 0,8-65 241 0 0,-29 78-1818 0 0,5 7-2366 0 0,1-1-3508 0 0,0 1-5142 0 0</inkml:trace>
</inkml:ink>
</file>

<file path=ppt/ink/ink9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9314 0 0,'0'0'1760'0'0,"0"0"59"0"0,0 0 14 0 0,0 0 51 0 0,0 0-94 0 0,0 0-242 0 0,0 0-291 0 0,0 0-328 0 0,0 0-318 0 0,0 0-252 0 0,0 0-139 0 0,0 0-50 0 0,0 0 34 0 0,0 17 38 0 0,-3 131 514 0 0,2-141-684 0 0,0 0 0 0 0,1 0 0 0 0,0 0 0 0 0,0 0 0 0 0,1 0 0 0 0,0 0 0 0 0,0 0 0 0 0,1 0 1 0 0,0 0-1 0 0,0 0 0 0 0,1-1 0 0 0,-1 1 0 0 0,1-1 0 0 0,1 1 0 0 0,-1-1 0 0 0,1 0 0 0 0,0-1 0 0 0,1 1 0 0 0,-1-1 0 0 0,1 1 0 0 0,0-1 0 0 0,1-1 0 0 0,-1 1 0 0 0,1-1 1 0 0,0 0-1 0 0,0 0 0 0 0,0-1-72 0 0,-2-2 63 0 0,1-1 0 0 0,0 0 0 0 0,-1 0 0 0 0,1 0 0 0 0,-1-1 0 0 0,1 0 0 0 0,-1 0 0 0 0,1 0-1 0 0,-1 0 1 0 0,1 0 0 0 0,-1-1 0 0 0,0 0 0 0 0,0 0 0 0 0,0 0 0 0 0,0-1 0 0 0,0 1 0 0 0,-1-1 0 0 0,1 0 0 0 0,-1 0 0 0 0,1 0 0 0 0,-1 0 0 0 0,0-1 0 0 0,0 0 0 0 0,-1 1 0 0 0,3-4-63 0 0,7-5 62 0 0,83-116 279 0 0,-93 129-349 0 0,0 0 0 0 0,0-1 0 0 0,0 1 0 0 0,0 0 0 0 0,0 0 0 0 0,-1 0 0 0 0,1 1 0 0 0,0-1 0 0 0,0 0 0 0 0,-1 0 0 0 0,1 1 0 0 0,-1-1 0 0 0,1 1 0 0 0,-1 0 0 0 0,0-1 0 0 0,0 1 0 0 0,0 0-1 0 0,0 0 1 0 0,0 0 0 0 0,0 0 0 0 0,0 0 0 0 0,0 0 0 0 0,-1 0 0 0 0,1 0 0 0 0,-1 0 0 0 0,1 1 8 0 0,11 18 21 0 0,3 0-30 0 0,-12-15 13 0 0,1 0 0 0 0,-1 0 0 0 0,1 0 0 0 0,1-1 0 0 0,-1 0 0 0 0,1 0 0 0 0,0 0 1 0 0,0-1-1 0 0,0 1 0 0 0,1-1 0 0 0,-1 0 0 0 0,1-1 0 0 0,0 1 0 0 0,0-1 0 0 0,0 0 0 0 0,1-1 0 0 0,-1 0 0 0 0,3 1-4 0 0,2-2 38 0 0,1-1-1 0 0,-1 0 0 0 0,1-1 1 0 0,-1 0-1 0 0,1-1 0 0 0,-1 0 0 0 0,0-1 1 0 0,0 0-1 0 0,0-1 0 0 0,0 0 1 0 0,-1 0-1 0 0,0-2 0 0 0,0 1 0 0 0,0-1 1 0 0,0 0-1 0 0,-1-1 0 0 0,0 0 1 0 0,0-1-1 0 0,-1 0 0 0 0,0 0 0 0 0,0-1 1 0 0,-1 0-1 0 0,0 0 0 0 0,-1-1-37 0 0,-3 5 28 0 0,-1 0 0 0 0,0-1 0 0 0,0 1 0 0 0,0 0 0 0 0,-1-1 0 0 0,0 0 0 0 0,0 1 0 0 0,0-1 0 0 0,-1 0-1 0 0,1 1 1 0 0,-2-1 0 0 0,1 0 0 0 0,0 1 0 0 0,-1-2-28 0 0,0-15 33 0 0,-25-5-2140 0 0,26 27 827 0 0,0 0-767 0 0,0 0-1226 0 0,0 1-3122 0 0,0 2-5548 0 0</inkml:trace>
</inkml:ink>
</file>

<file path=ppt/ink/ink9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6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12619 0 0,'0'0'1673'0'0,"0"0"-154"0"0,0 0-16 0 0,0 0 68 0 0,0 0-110 0 0,0 0-242 0 0,-10 35-275 0 0,-26 108-257 0 0,23-57 101 0 0,13-80-862 0 0,11 26-950 0 0,-2-61-5584 0 0,-7 18-128 0 0,-2 3-2806 0 0</inkml:trace>
</inkml:ink>
</file>

<file path=ppt/ink/ink9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6.8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6913 0 0,'0'0'1881'0'0,"0"0"-601"0"0,0 0-520 0 0,0 0-352 0 0,0 0-336 0 0,0 0-496 0 0,0 0-976 0 0,0 0-2009 0 0,0 0-2672 0 0</inkml:trace>
</inkml:ink>
</file>

<file path=ppt/ink/ink9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16468 0 0,'0'0'832'0'0,"0"0"85"0"0,0 0 253 0 0,0 0 162 0 0,0 0-68 0 0,0 0-246 0 0,0 0-283 0 0,7 32-204 0 0,21 102-193 0 0,-19 25 65 0 0,-9-89-435 0 0,-3 0 1 0 0,-4-1-1 0 0,-2 1 0 0 0,-7 15 32 0 0,-48 182-3066 0 0,56-204-812 0 0,27-67 540 0 0,62-90-8790 0 0,-66 75 9657 0 0</inkml:trace>
</inkml:ink>
</file>

<file path=ppt/ink/ink9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0 8514 0 0,'0'0'3773'0'0,"0"0"-1826"0"0,0 0-795 0 0,0 0-217 0 0,0 0-30 0 0,0 0 54 0 0,0 0 0 0 0,-4 33-29 0 0,-17 104-72 0 0,-2 25 926 0 0,-10 135-834 0 0,30-185-826 0 0,-1-3-4054 0 0,4-108 3650 0 0,-1 17-4372 0 0,-1-7-2736 0 0,1-7-152 0 0</inkml:trace>
</inkml:ink>
</file>

<file path=ppt/ink/ink9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7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0 0 0 0,'0'0'928'0'0,"0"0"719"0"0,0 0 232 0 0,0 0-1 0 0,0 0-36 0 0,0 0-74 0 0,0 0-117 0 0,0 0-161 0 0,0 0-222 0 0,0 0-210 0 0,0 0-164 0 0,0 0-120 0 0,-12 9-95 0 0,-53 40 736 0 0,64-48-1166 0 0,6-3-90 0 0,0-1 0 0 0,-1 1 0 0 0,1-1 0 0 0,-1 0 0 0 0,0 0-1 0 0,0-1 1 0 0,0 1 0 0 0,-1-1 0 0 0,1 0 0 0 0,-1 0 0 0 0,0 0 0 0 0,0 0 0 0 0,0 0-1 0 0,0-1 1 0 0,-1-1-159 0 0,-2 5-760 0 0,0 1-806 0 0,0 0-1535 0 0,0 0-3210 0 0,0 0-3754 0 0</inkml:trace>
</inkml:ink>
</file>

<file path=ppt/ink/ink9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3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75 473 4921 0 0,'0'0'1555'0'0,"0"0"76"0"0,0 0 41 0 0,0 0 65 0 0,0 0-32 0 0,0 0-119 0 0,0 0-175 0 0,0 0-223 0 0,0 0-182 0 0,0 0-135 0 0,0 0-72 0 0,0 0-58 0 0,23-32-45 0 0,75-100-77 0 0,-31 52 323 0 0,32-47 215 0 0,-91 114-1035 0 0,26-66 672 0 0,-33 69-288 0 0,1 31-572 0 0,20 248 253 0 0,-18-159-199 0 0,0 519 106 0 0,-38-417-182 0 0,-44 17-103 0 0,16-108 89 0 0,-27 4-76 0 0,88-123 167 0 0,-1 0-1 0 0,0 0 1 0 0,1-1 0 0 0,-1 1 0 0 0,0-1 0 0 0,0 1 0 0 0,0-1 0 0 0,0 0 0 0 0,0 0-1 0 0,0 0 1 0 0,0 0 0 0 0,-1 0 0 0 0,1 0 0 0 0,0 0 0 0 0,-1-1 0 0 0,1 1-1 0 0,0-1 1 0 0,-1 0 0 0 0,1 0 0 0 0,0 1 0 0 0,-1-2 0 0 0,1 1 0 0 0,0 0 0 0 0,-1 0-1 0 0,1-1 1 0 0,0 1 0 0 0,-1-1 0 0 0,1 0 0 0 0,0 0 0 0 0,0 0 0 0 0,-1 0-1 0 0,1 0 1 0 0,0 0 0 0 0,0 0 0 0 0,0-1 11 0 0,-54-61-284 0 0,24-31 234 0 0,28 73 81 0 0,1-1 0 0 0,2 0 0 0 0,0 1 1 0 0,1-1-1 0 0,2 0 0 0 0,0 1 0 0 0,1-1 1 0 0,1 1-1 0 0,1 0 0 0 0,1 0 0 0 0,0 0 1 0 0,2 1-1 0 0,1 0 0 0 0,0 1 0 0 0,1 0 1 0 0,5-6-32 0 0,4-3 81 0 0,1 0 1 0 0,2 2 0 0 0,0 0-1 0 0,2 1 1 0 0,1 1 0 0 0,1 2-1 0 0,0 0 1 0 0,11-4-82 0 0,54-12 82 0 0,-76 36-260 0 0,25 0-676 0 0,-10 10-2990 0 0,-15-2 767 0 0,-5-1-1302 0 0,0-1-3436 0 0,1-1 2148 0 0</inkml:trace>
  <inkml:trace contextRef="#ctx0" brushRef="#br0" timeOffset="2299.693">795 801 4001 0 0,'0'0'3533'0'0,"0"0"-893"0"0,0 0-273 0 0,0 0-74 0 0,0 0-250 0 0,0 0-413 0 0,0 0-337 0 0,0 0-201 0 0,0 0-189 0 0,0 0-203 0 0,0 0-199 0 0,0 0-121 0 0,0 0-76 0 0,-10 13-38 0 0,-29 44-23 0 0,21 9 391 0 0,18-54-529 0 0,8 159 658 0 0,19-126-634 0 0,-25-44-102 0 0,-1 0 0 0 0,1 0-1 0 0,0 0 1 0 0,0 0 0 0 0,0 0-1 0 0,0 0 1 0 0,0-1 0 0 0,1 1 0 0 0,-1-1-1 0 0,0 1 1 0 0,0-1 0 0 0,0 0-1 0 0,0 0 1 0 0,0 0 0 0 0,1 0 0 0 0,-1 0-1 0 0,0-1 1 0 0,0 1 0 0 0,0 0-1 0 0,0-1 1 0 0,0 0 0 0 0,0 1 0 0 0,0-1-1 0 0,0 0 1 0 0,0 0 0 0 0,0 0-1 0 0,0-1 1 0 0,0 1 0 0 0,-1 0 0 0 0,1-1-1 0 0,0 1 1 0 0,0-1-27 0 0,31-50 606 0 0,-1 15-410 0 0,97-68-121 0 0,-90 79-46 0 0,-15 11-40 0 0,1 1 1 0 0,1 2 0 0 0,0 1 0 0 0,0 1 0 0 0,20-5 10 0 0,-33 11-7 0 0,-9 3 11 0 0,-3 1 4 0 0,-1 0 3 0 0,0 0-16 0 0,0 0-1 0 0,0 0 32 0 0,0 0-10 0 0,0 0 8 0 0,0 0 10 0 0,0 0-6 0 0,0 0 8 0 0,0 0 23 0 0,0 0 2 0 0,0 0-10 0 0,0 0-7 0 0,0 0-17 0 0,0 0-5 0 0,0 0 16 0 0,0 0-12 0 0,0 0 22 0 0,0 0 18 0 0,0 0-25 0 0,0 0 23 0 0,0 0 1 0 0,0 0-21 0 0,0 0 19 0 0,0 0 22 0 0,-9 0-10 0 0,1-1-74 0 0,-1 1 1 0 0,1 0-1 0 0,-1 0 0 0 0,0 1 1 0 0,1 0-1 0 0,-1 0 0 0 0,1 1 1 0 0,0 0-1 0 0,-1 1 0 0 0,1 0 1 0 0,0 0-1 0 0,0 0 0 0 0,1 1 1 0 0,-6 4-2 0 0,1 0-12 0 0,1 0 0 0 0,-1 1 1 0 0,2 0-1 0 0,0 1 0 0 0,0 0 1 0 0,0 1-1 0 0,1 0 0 0 0,1 0 1 0 0,0 1-1 0 0,1 0 0 0 0,0 1 1 0 0,1-1-1 0 0,0 1 0 0 0,1 0 1 0 0,0 1-1 0 0,1-1 0 0 0,1 1 1 0 0,0 0-1 0 0,1 0 0 0 0,0 8 12 0 0,1-18-2 0 0,0-1-1 0 0,1 0 1 0 0,-1 1-1 0 0,1-1 1 0 0,0 0-1 0 0,0 1 0 0 0,1-1 1 0 0,-1 1-1 0 0,1-1 1 0 0,-1 0-1 0 0,1 0 1 0 0,0 1-1 0 0,0-1 1 0 0,1 0-1 0 0,-1 0 0 0 0,1 0 1 0 0,-1 0-1 0 0,1 0 1 0 0,0 0-1 0 0,0-1 1 0 0,0 1-1 0 0,0-1 0 0 0,1 1 1 0 0,-1-1-1 0 0,1 0 1 0 0,-1 0-1 0 0,1 0 1 0 0,0 0-1 0 0,0 0 1 0 0,0-1-1 0 0,0 1 0 0 0,0-1 1 0 0,0 0-1 0 0,0 0 1 0 0,1 0-1 0 0,-1 0 1 0 0,0 0-1 0 0,2-1 3 0 0,2 0 15 0 0,-1 0-1 0 0,0-1 1 0 0,1 0-1 0 0,-1 0 1 0 0,0 0 0 0 0,0-1-1 0 0,0 0 1 0 0,0 0-1 0 0,0-1 1 0 0,0 1 0 0 0,-1-1-1 0 0,1-1 1 0 0,-1 1-1 0 0,0-1 1 0 0,0 0 0 0 0,0 0-1 0 0,0 0 1 0 0,-1-1-1 0 0,0 0 1 0 0,1 0-15 0 0,129-177 203 0 0,-97 130-258 0 0,-37 51 52 0 0,0 1 1 0 0,0-1-1 0 0,0 0 0 0 0,1 1 0 0 0,-1-1 0 0 0,0 1 1 0 0,0-1-1 0 0,1 0 0 0 0,-1 1 0 0 0,1-1 1 0 0,-1 1-1 0 0,0-1 0 0 0,1 1 0 0 0,-1-1 1 0 0,1 1-1 0 0,-1 0 0 0 0,1-1 0 0 0,-1 1 0 0 0,1 0 1 0 0,-1-1-1 0 0,1 1 0 0 0,0 0 0 0 0,-1-1 1 0 0,1 1-1 0 0,0 0 0 0 0,-1 0 0 0 0,1 0 0 0 0,-1 0 1 0 0,1 0-1 0 0,0 0 0 0 0,-1 0 0 0 0,1 0 1 0 0,0 0-1 0 0,-1 0 0 0 0,1 0 0 0 0,0 0 0 0 0,-1 0 1 0 0,1 0-1 0 0,0 0 0 0 0,-1 1 0 0 0,1-1 1 0 0,-1 0-1 0 0,1 1 0 0 0,0-1 0 0 0,-1 0 0 0 0,1 1 1 0 0,-1-1-1 0 0,1 0 0 0 0,-1 1 0 0 0,1-1 1 0 0,-1 1-1 0 0,0-1 0 0 0,1 1 0 0 0,-1 0 0 0 0,0-1 1 0 0,1 1-1 0 0,-1-1 0 0 0,0 1 0 0 0,1-1 1 0 0,-1 1-1 0 0,0 0 0 0 0,0-1 3 0 0,37 49 7 0 0,-8 31-37 0 0,-3 32 45 0 0,-22-62-34 0 0,-2 0 0 0 0,-3 1-1 0 0,-1-1 1 0 0,-3 0 0 0 0,-11 47 19 0 0,-14 21 44 0 0,-52 45-176 0 0,81-162 129 0 0,-5 11-6 0 0,-2-1 0 0 0,1 0 1 0 0,-2 0-1 0 0,1-1 0 0 0,-1 0 0 0 0,-1 0 0 0 0,0-1 0 0 0,0-1 0 0 0,-1 1 0 0 0,0-2 0 0 0,0 1 0 0 0,-1-2 0 0 0,-2 2 9 0 0,12-9 2 0 0,-1 1-1 0 0,1-1 1 0 0,-1 1-1 0 0,1-1 1 0 0,0 0-1 0 0,-1 0 0 0 0,1 0 1 0 0,0 0-1 0 0,-1 0 1 0 0,1 0-1 0 0,0-1 1 0 0,0 1-1 0 0,0-1 1 0 0,0 0-1 0 0,0 1 1 0 0,1-1-1 0 0,-1 0 0 0 0,0 0 1 0 0,1 0-1 0 0,-1 0 1 0 0,1-1-1 0 0,0 1 1 0 0,0 0-1 0 0,0 0 1 0 0,0-1-1 0 0,0 1 0 0 0,0-1 1 0 0,1 1-1 0 0,-1-1 1 0 0,1 1-1 0 0,0-1 1 0 0,-1 1-1 0 0,1-1 1 0 0,0 1-1 0 0,1-1 0 0 0,-1 1 1 0 0,0-1-1 0 0,1 1 1 0 0,-1-1-1 0 0,1 1 1 0 0,0-1-1 0 0,0 1 1 0 0,0 0-2 0 0,-1-4 0 0 0,2-14-6 0 0,1 1 0 0 0,1-1 0 0 0,1 0 0 0 0,0 1 0 0 0,2 0 0 0 0,0 0 0 0 0,1 1 0 0 0,9-16 6 0 0,3-9-4 0 0,11-17 11 0 0,2 1-1 0 0,3 2 0 0 0,36-44-6 0 0,-5 7-31 0 0,17-46 36 0 0,-51 71 39 0 0,-17 21 20 0 0,-16 47-41 0 0,0 1 5 0 0,0 0 12 0 0,0 0-20 0 0,0 0-41 0 0,-15 23-274 0 0,11-17 285 0 0,0 1 0 0 0,0 0 0 0 0,1 1 0 0 0,0-1 0 0 0,0 1 0 0 0,1-1 0 0 0,-1 1 0 0 0,2 0 0 0 0,-1 0 0 0 0,1 0 0 0 0,1 0 0 0 0,-1 0 0 0 0,1 0 0 0 0,1 0 0 0 0,-1 0 0 0 0,1 0 0 0 0,1-1 0 0 0,0 1 0 0 0,0 0 0 0 0,0 0 0 0 0,1-1 0 0 0,1 4 10 0 0,26 34-4 0 0,-28-42 1 0 0,1 1 0 0 0,-1-1 0 0 0,1 0 1 0 0,0 1-1 0 0,0-1 0 0 0,0 0 0 0 0,0-1 0 0 0,1 1 0 0 0,-1-1 1 0 0,1 1-1 0 0,-1-1 0 0 0,1 0 0 0 0,0 0 0 0 0,0 0 0 0 0,0-1 0 0 0,0 0 1 0 0,0 0-1 0 0,0 0 0 0 0,1 0 0 0 0,-1 0 0 0 0,0-1 0 0 0,0 0 1 0 0,2 0 2 0 0,8-3 18 0 0,0 0 1 0 0,0-1 0 0 0,-1-1 0 0 0,1 0-1 0 0,-1-1 1 0 0,0-1 0 0 0,-1 0 0 0 0,0-1-1 0 0,0 0 1 0 0,0 0 0 0 0,-1-1-1 0 0,0-1 1 0 0,-1 0 0 0 0,0-1 0 0 0,-1 0-1 0 0,0 0 1 0 0,-1-1 0 0 0,0 0 0 0 0,0 0-1 0 0,-2-1 1 0 0,2-4-19 0 0,-1 7 8 0 0,75-118 156 0 0,-83 128-165 0 0,1 0-1 0 0,-1 0 0 0 0,1-1 1 0 0,0 1-1 0 0,-1 0 1 0 0,1 0-1 0 0,0 0 1 0 0,-1 0-1 0 0,1 0 0 0 0,0-1 1 0 0,-1 1-1 0 0,1 0 1 0 0,0 0-1 0 0,-1 0 1 0 0,1-1-1 0 0,0 1 0 0 0,0 0 1 0 0,-1-1-1 0 0,1 1 1 0 0,0 0-1 0 0,0-1 1 0 0,-1 1-1 0 0,1 0 1 0 0,0-1-1 0 0,0 1 0 0 0,0 0 1 0 0,0-1-1 0 0,0 1 1 0 0,0-1 1 0 0,-8 11-19 0 0,0 0 1 0 0,1 0 0 0 0,1 0 0 0 0,0 1-1 0 0,0 0 1 0 0,1 0 0 0 0,0 0-1 0 0,1 1 1 0 0,0 0 0 0 0,0 6 18 0 0,-6 13-44 0 0,6 55-41 0 0,6-82 76 0 0,0 0 1 0 0,0 0-1 0 0,0 0 1 0 0,1 0-1 0 0,0-1 1 0 0,0 1-1 0 0,0-1 1 0 0,0 1-1 0 0,1-1 1 0 0,-1 0-1 0 0,1-1 1 0 0,0 1-1 0 0,0 0 1 0 0,0-1-1 0 0,0 0 1 0 0,0 0-1 0 0,0 0 1 0 0,0-1-1 0 0,1 1 1 0 0,-1-1-1 0 0,1 0 1 0 0,-1 0-1 0 0,1-1 1 0 0,0 1-1 0 0,-1-1 1 0 0,1 0-1 0 0,-1 0 1 0 0,1-1-1 0 0,0 1 1 0 0,-1-1-1 0 0,1 0 1 0 0,3-2 8 0 0,13-3 6 0 0,0-1 1 0 0,0 0 0 0 0,-1-2-1 0 0,0-1 1 0 0,-1 0 0 0 0,0-1-1 0 0,0-2 1 0 0,0-1-7 0 0,11-7 35 0 0,-2-2 0 0 0,0-1 1 0 0,-2-1-1 0 0,-1-1 0 0 0,0-2-35 0 0,-17 15 20 0 0,0-1 0 0 0,0 0 0 0 0,-2-1-1 0 0,0 1 1 0 0,0-1 0 0 0,-2 0 0 0 0,0-1 0 0 0,0 1 0 0 0,0-12-20 0 0,-3 23 12 0 0,0 2-12 0 0,0 1 0 0 0,0-1 0 0 0,0 0 1 0 0,-1 0-1 0 0,1 0 0 0 0,0 0 1 0 0,-1 0-1 0 0,0 0 0 0 0,1 0 0 0 0,-1 0 1 0 0,0 0-1 0 0,0 0 0 0 0,0 0 0 0 0,0 1 1 0 0,0-1-1 0 0,0 0 0 0 0,-1 0 0 0 0,1 0 1 0 0,-1 0-1 0 0,1 0 0 0 0,-1 0 1 0 0,0 0-1 0 0,0 0 0 0 0,0 1 0 0 0,0-1 1 0 0,0 0-1 0 0,0 1 0 0 0,0-1 0 0 0,-1 1 1 0 0,1-1-1 0 0,0 1 0 0 0,-1-1 1 0 0,0 1-1 0 0,1 0 0 0 0,-1 0 0 0 0,1 0 1 0 0,-1 0-1 0 0,0 0 0 0 0,0 0 0 0 0,0 0 1 0 0,0 1-1 0 0,1-1 0 0 0,-1 1 0 0 0,0-1 1 0 0,-1 1-1 0 0,-5 2-21 0 0,0 0-1 0 0,0 1 1 0 0,0 0 0 0 0,0 0 0 0 0,0 0 0 0 0,0 1 0 0 0,1 1 0 0 0,0-1 0 0 0,0 1-1 0 0,0 0 1 0 0,0 1 0 0 0,1 0 0 0 0,0 0 0 0 0,0 0 0 0 0,1 0 0 0 0,-1 1 0 0 0,1 0-1 0 0,1 0 1 0 0,-1 2 21 0 0,2-5-22 0 0,1 0 0 0 0,1 0 0 0 0,-1 0 0 0 0,1 0-1 0 0,-1 0 1 0 0,1 0 0 0 0,0 0 0 0 0,0 1 0 0 0,1-1 0 0 0,0 0-1 0 0,-1 0 1 0 0,1 1 0 0 0,1-1 0 0 0,-1 0 0 0 0,0 0 0 0 0,2 4 22 0 0,1-6-12 0 0,0 0 1 0 0,-1 0 0 0 0,2 0 0 0 0,-1 0-1 0 0,0 0 1 0 0,0-1 0 0 0,0 1 0 0 0,1-1-1 0 0,-1 0 1 0 0,1 0 0 0 0,-1-1 0 0 0,1 1 0 0 0,-1-1-1 0 0,1 1 1 0 0,-1-1 0 0 0,1 0 0 0 0,-1 0-1 0 0,1-1 1 0 0,1 0 11 0 0,125-2-541 0 0,-128 3 535 0 0,0 0 0 0 0,0 1 0 0 0,0-1 0 0 0,0 1 0 0 0,0 0 0 0 0,-1-1 0 0 0,1 1 0 0 0,0 0 0 0 0,0 0 0 0 0,-1 0 1 0 0,1 0-1 0 0,-1 1 0 0 0,1-1 0 0 0,-1 0 0 0 0,1 1 0 0 0,-1-1 0 0 0,0 1 0 0 0,1-1 0 0 0,-1 1 0 0 0,0 0 0 0 0,0-1 0 0 0,0 1 0 0 0,-1 0 0 0 0,1 0 1 0 0,0 0-1 0 0,-1 0 0 0 0,1-1 0 0 0,-1 1 0 0 0,1 0 0 0 0,-1 0 0 0 0,0 0 0 0 0,0 0 0 0 0,0 0 0 0 0,0 0 0 0 0,0 0 0 0 0,0 1 6 0 0,-7 76 6 0 0,6-77-9 0 0,1 0 1 0 0,-1 0-1 0 0,0 1 1 0 0,1-1-1 0 0,-1 0 1 0 0,1 0-1 0 0,0 0 1 0 0,0 0-1 0 0,0 0 1 0 0,0 1-1 0 0,0-1 1 0 0,0 0-1 0 0,1 0 1 0 0,-1 0-1 0 0,0 0 1 0 0,1 0-1 0 0,0 0 1 0 0,0 1-1 0 0,-1-1 1 0 0,1-1-1 0 0,1 1 1 0 0,-1 0-1 0 0,0 0 1 0 0,0 0-1 0 0,1-1 1 0 0,-1 1-1 0 0,1 0 1 0 0,-1-1-1 0 0,1 1 1 0 0,-1-1-1 0 0,1 0 1 0 0,0 1 2 0 0,10 4-14 0 0,1 1 1 0 0,-1-2 0 0 0,1 0-1 0 0,0 0 1 0 0,0-1 0 0 0,1-1-1 0 0,-1 0 1 0 0,1-1 0 0 0,0 0-1 0 0,8-1 14 0 0,-12 0 44 0 0,1-1 0 0 0,-1 0 0 0 0,1-1-1 0 0,-1 0 1 0 0,1 0 0 0 0,-1-1 0 0 0,0-1 0 0 0,1 0-1 0 0,-1 0 1 0 0,-1-1 0 0 0,1 0 0 0 0,2-2-44 0 0,11-6 140 0 0,-1-1 1 0 0,0-1 0 0 0,0 0 0 0 0,-2-2-1 0 0,0-1 1 0 0,0 0 0 0 0,-2-2 0 0 0,0 0-1 0 0,-1 0 1 0 0,-1-2 0 0 0,-1 0 0 0 0,-1-1-1 0 0,0-3-140 0 0,-12 23 2 0 0,-1-1 0 0 0,1 1 0 0 0,-1-1 0 0 0,0 1 0 0 0,0-1 0 0 0,0 1 0 0 0,0-1 0 0 0,0 0 0 0 0,-1 0-1 0 0,1 1 1 0 0,-1-1 0 0 0,0 0 0 0 0,0 0 0 0 0,0 1 0 0 0,0-1 0 0 0,0 0 0 0 0,-1 0 0 0 0,1 0 0 0 0,-1 1 0 0 0,1-1-1 0 0,-1 0 1 0 0,0 1 0 0 0,0-1 0 0 0,-1 1 0 0 0,1-1 0 0 0,0 1 0 0 0,-1-1 0 0 0,1 1 0 0 0,-1 0 0 0 0,0 0-1 0 0,0 0 1 0 0,0 0 0 0 0,0 0 0 0 0,0 0 0 0 0,0 0 0 0 0,-1 1 0 0 0,1-1 0 0 0,-1 1 0 0 0,1 0 0 0 0,-1-1 0 0 0,1 1-1 0 0,-2 0-1 0 0,-7 3-30 0 0,0 0 0 0 0,0 1 0 0 0,0 0 0 0 0,0 1 0 0 0,0 0 0 0 0,1 0 0 0 0,-1 1 0 0 0,1 1 0 0 0,0 0 0 0 0,1 0 0 0 0,0 1 0 0 0,0 0 0 0 0,0 0 0 0 0,1 1 0 0 0,0 0 0 0 0,0 1 0 0 0,1 0 0 0 0,0 0 0 0 0,1 1 0 0 0,0-1 0 0 0,0 1 0 0 0,0 3 30 0 0,-3 0-22 0 0,0 2 0 0 0,1-1 0 0 0,0 1-1 0 0,1 0 1 0 0,1 1 0 0 0,1 0-1 0 0,0 0 1 0 0,1 0 0 0 0,1 0 0 0 0,0 1-1 0 0,1-1 1 0 0,1 1 0 0 0,0 6 22 0 0,2-18-4 0 0,-1 0 1 0 0,1-1-1 0 0,0 1 1 0 0,0 0-1 0 0,0 0 1 0 0,1-1-1 0 0,-1 1 1 0 0,1 0-1 0 0,0-1 1 0 0,1 0-1 0 0,-1 1 1 0 0,1-1-1 0 0,0 0 1 0 0,0 0-1 0 0,0-1 1 0 0,0 1-1 0 0,1-1 1 0 0,-1 1-1 0 0,1-1 1 0 0,0 0-1 0 0,0-1 1 0 0,0 1-1 0 0,1-1 1 0 0,-1 1-1 0 0,0-1 1 0 0,1 0-1 0 0,0-1 1 0 0,2 1 3 0 0,141 21 113 0 0,-124-23-104 0 0,0 0 1 0 0,0-2 0 0 0,0-1-1 0 0,0 0 1 0 0,0-2 0 0 0,-1-1 0 0 0,10-4-10 0 0,-11 2-241 0 0,48-23-668 0 0,-30-3-5140 0 0,-30 23-593 0 0,-2 6-4889 0 0</inkml:trace>
  <inkml:trace contextRef="#ctx0" brushRef="#br0" timeOffset="3040.151">828 344 5249 0 0,'0'0'2305'0'0,"0"0"7"0"0,0 0-110 0 0,0 0-156 0 0,0 0-254 0 0,0 0-340 0 0,0 0-238 0 0,0 0-179 0 0,0 0-230 0 0,0 0-167 0 0,0 0-149 0 0,0 0-90 0 0,-10 1 9 0 0,-30 1 27 0 0,25 1 1163 0 0,22-9-1216 0 0,14-17-1909 0 0,-12 16-2795 0 0,-4 4-4821 0 0,-4 3-626 0 0</inkml:trace>
</inkml:ink>
</file>

<file path=ppt/ink/ink9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33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248 232 944 0 0,'0'0'1819'0'0,"0"0"-273"0"0,0 0 108 0 0,0 0 242 0 0,0 0 212 0 0,0 0 40 0 0,14-32-141 0 0,41-96-280 0 0,-17 56 1711 0 0,-36 82 1727 0 0,-9 49-5151 0 0,4-28 445 0 0,-8 134 857 0 0,10 120-1316 0 0,3-128 202 0 0,-6 239-1426 0 0,-23-378-7535 0 0,13-16-1165 0 0,11-2 3388 0 0</inkml:trace>
  <inkml:trace contextRef="#ctx0" brushRef="#br0" timeOffset="247.208">1 714 5321 0 0,'0'0'3181'0'0,"0"0"-375"0"0,0 0-412 0 0,0 0-342 0 0,0 0-360 0 0,0 0-435 0 0,0 0-396 0 0,0 0-234 0 0,0 0-54 0 0,0 0 38 0 0,0 0 52 0 0,0 0 3 0 0,0 0-58 0 0,10 6-43 0 0,1 0-400 0 0,57 15 654 0 0,71-32 367 0 0,62-47-1006 0 0,-61 18-1791 0 0,-45 17-6763 0 0,-73 19 1915 0 0,-3 0-3324 0 0</inkml:trace>
  <inkml:trace contextRef="#ctx0" brushRef="#br0" timeOffset="486.085">754 600 7354 0 0,'0'0'2011'0'0,"0"0"-122"0"0,0 0-43 0 0,0 0-45 0 0,0 0-245 0 0,0 0-312 0 0,0 0-216 0 0,0 0-202 0 0,0 0-193 0 0,0 0-142 0 0,-22 31-87 0 0,-64 99-56 0 0,58-66 147 0 0,28-54-356 0 0,-1-6-95 0 0,0 1 1 0 0,0-1 0 0 0,1 0-1 0 0,-1 0 1 0 0,1 0 0 0 0,0 0-1 0 0,0 0 1 0 0,0 0 0 0 0,1 1-1 0 0,0-1 1 0 0,-1 0 0 0 0,1 0 0 0 0,1 0-1 0 0,-1 0 1 0 0,1 0 0 0 0,-1-1-1 0 0,1 1 1 0 0,0 0 0 0 0,0-1-1 0 0,1 1 1 0 0,-1-1 0 0 0,1 0-1 0 0,0 0 1 0 0,0 0 0 0 0,0 0-1 0 0,0 0 1 0 0,0-1 0 0 0,1 1-1 0 0,-1-1 1 0 0,1 0 0 0 0,-1 0-1 0 0,1 0 1 0 0,0-1 0 0 0,0 1-1 0 0,0-1 1 0 0,1 1-45 0 0,7-3 141 0 0,-1 0-1 0 0,1-1 1 0 0,-1 0 0 0 0,0-1-1 0 0,0 0 1 0 0,0 0 0 0 0,0-1-1 0 0,-1-1 1 0 0,1 0 0 0 0,-1-1-1 0 0,0 1 1 0 0,-1-2 0 0 0,1 1-1 0 0,-1-2 1 0 0,-1 1 0 0 0,1-1-1 0 0,-1 0 1 0 0,-1-1 0 0 0,1 0-1 0 0,-2 0 1 0 0,5-8-141 0 0,-6 11 55 0 0,0 0 0 0 0,-1 0 0 0 0,0-1 0 0 0,0 0 0 0 0,-1 0 0 0 0,1 0 0 0 0,-2 0 0 0 0,1 0 0 0 0,-1-1 0 0 0,0 1 0 0 0,-1-1 0 0 0,1 1-1 0 0,-1-1 1 0 0,-1 0 0 0 0,0 1 0 0 0,0-1 0 0 0,0 0 0 0 0,-1 1 0 0 0,-1-7-55 0 0,-1 11-146 0 0,0 0 0 0 0,0 0 0 0 0,0 0 0 0 0,-1 1 0 0 0,1-1 0 0 0,-1 1 0 0 0,1 0-1 0 0,-1 0 1 0 0,0 0 0 0 0,1 1 0 0 0,-1-1 0 0 0,0 1 0 0 0,0 0 0 0 0,0 0 0 0 0,-1 0 0 0 0,1 1 0 0 0,0-1 0 0 0,0 1-1 0 0,0 0 1 0 0,0 0 0 0 0,0 1 0 0 0,0-1 0 0 0,-1 1 0 0 0,1 0 0 0 0,0 0 0 0 0,0 0 0 0 0,1 1 0 0 0,-1-1-1 0 0,0 1 1 0 0,0 0 0 0 0,-1 1 146 0 0,-27 18-5105 0 0,20-14 159 0 0,-5 4-6969 0 0</inkml:trace>
</inkml:ink>
</file>

<file path=ppt/ink/ink9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18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1 729 4921 0 0,'0'0'3696'0'0,"0"0"-1527"0"0,0 0-567 0 0,0 0-75 0 0,0 0-24 0 0,0 0-91 0 0,0 0-123 0 0,0 0-136 0 0,0 0-154 0 0,0 0-143 0 0,0 0-144 0 0,0 0-52 0 0,7-15-15 0 0,54-117 1026 0 0,18-52 105 0 0,-46 92-1367 0 0,-25 52-229 0 0,-8 39-146 0 0,0 1-2 0 0,0 0-34 0 0,0 0-23 0 0,0 0-47 0 0,0 5-135 0 0,-1 10 195 0 0,1 1 0 0 0,1-1-1 0 0,0 0 1 0 0,1 0-1 0 0,1 0 1 0 0,0-1 0 0 0,1 1-1 0 0,0 0 1 0 0,1-1-1 0 0,5 10 13 0 0,-7-18 28 0 0,-1 1 0 0 0,1-1 0 0 0,0 0 0 0 0,0 0 0 0 0,1 0 0 0 0,0-1 0 0 0,0 1 0 0 0,0-1-1 0 0,1 0 1 0 0,0 0 0 0 0,0-1 0 0 0,0 1 0 0 0,0-1 0 0 0,1 0 0 0 0,0 0 0 0 0,0-1 0 0 0,0 0 0 0 0,0 0-1 0 0,0 0 1 0 0,1-1 0 0 0,-1 0 0 0 0,1 0 0 0 0,-1 0 0 0 0,1-1 0 0 0,3 0-28 0 0,-3-2 81 0 0,0-1 0 0 0,0 1 0 0 0,-1-1 0 0 0,1-1 0 0 0,0 1-1 0 0,-1-1 1 0 0,0-1 0 0 0,0 1 0 0 0,0-1 0 0 0,0 0 0 0 0,0 0 0 0 0,-1 0 0 0 0,1-1 0 0 0,-1 0 0 0 0,0 0 0 0 0,-1-1 0 0 0,1 1 0 0 0,1-5-81 0 0,2 1 22 0 0,62-104 67 0 0,-40 58-828 0 0,-24 44 550 0 0,-1 5-6917 0 0,3 19-5035 0 0,-4-6 3234 0 0</inkml:trace>
  <inkml:trace contextRef="#ctx0" brushRef="#br0" timeOffset="13744.201">721 630 2825 0 0,'0'0'2579'0'0,"0"0"-982"0"0,0 0-479 0 0,0 0-26 0 0,0 0 66 0 0,0 0-50 0 0,0 0-172 0 0,0 0-241 0 0,0 0-160 0 0,0 0 0 0 0,0 0 14 0 0,8 6 61 0 0,79 36 1927 0 0,-72-39-2173 0 0,0-1 0 0 0,0-1 0 0 0,0 0 0 0 0,1-1 0 0 0,-1 0 0 0 0,0-1 0 0 0,0-1 0 0 0,0-1 0 0 0,0 0 0 0 0,-1-1 0 0 0,1 0 0 0 0,-1-1 0 0 0,0-1 0 0 0,13-6-364 0 0,-15 5 119 0 0,0 0-1 0 0,0 0 0 0 0,-1-1 0 0 0,0-1 1 0 0,0 0-1 0 0,-1 0 0 0 0,0-1 1 0 0,-1 0-1 0 0,0-1 0 0 0,0 0 1 0 0,-1-1-1 0 0,-1 1 0 0 0,0-1 1 0 0,4-10-119 0 0,-10 20 7 0 0,0 1 1 0 0,0-1 0 0 0,-1 0-1 0 0,1 0 1 0 0,0 0 0 0 0,-1 0-1 0 0,1 0 1 0 0,-1 1-1 0 0,0-1 1 0 0,0 0 0 0 0,0 0-1 0 0,0 0 1 0 0,0 0 0 0 0,0 0-1 0 0,0 0 1 0 0,0 0 0 0 0,-1 0-1 0 0,1 0 1 0 0,-1 0 0 0 0,0 0-1 0 0,1 1 1 0 0,-1-1 0 0 0,0 0-1 0 0,0 0 1 0 0,0 1 0 0 0,0-1-1 0 0,-1 1 1 0 0,1-1 0 0 0,0 1-1 0 0,-1-1 1 0 0,1 1-1 0 0,-1 0 1 0 0,1 0 0 0 0,-1-1-1 0 0,1 1 1 0 0,-1 0 0 0 0,0 0-1 0 0,0 1 1 0 0,1-1 0 0 0,-1 0-1 0 0,0 1 1 0 0,0-1 0 0 0,0 1-1 0 0,0-1 1 0 0,-1 1-8 0 0,-91 9-799 0 0,77-1 759 0 0,1 1-1 0 0,-1 0 1 0 0,1 1 0 0 0,1 1-1 0 0,0 1 1 0 0,0 0 0 0 0,2 1-1 0 0,-1 0 1 0 0,1 1 0 0 0,1 1 0 0 0,1 0-1 0 0,0 0 1 0 0,1 1 0 0 0,-7 15 40 0 0,13-21 19 0 0,1 0 1 0 0,1 0-1 0 0,0 0 1 0 0,0 0-1 0 0,1 1 1 0 0,0-1-1 0 0,1 0 0 0 0,0 0 1 0 0,1 1-1 0 0,1 4-19 0 0,1-9 55 0 0,0 0-1 0 0,0-1 1 0 0,1 1 0 0 0,-1-1-1 0 0,1 0 1 0 0,0 0-1 0 0,1 0 1 0 0,-1-1-1 0 0,1 0 1 0 0,0 0-1 0 0,0 0 1 0 0,1 0-1 0 0,-1-1 1 0 0,1 0-1 0 0,-1 0 1 0 0,1 0 0 0 0,0-1-1 0 0,0 0 1 0 0,1 0-55 0 0,18 5 185 0 0,0-2 0 0 0,0-1 0 0 0,0-1 0 0 0,1-1 1 0 0,-1-1-1 0 0,0-1 0 0 0,20-4-185 0 0,-18-1 101 0 0,0-1 1 0 0,0-1-1 0 0,0-1 0 0 0,-1-2 1 0 0,-1-1-1 0 0,0 0 0 0 0,0-2 1 0 0,21-15-102 0 0,68-46 197 0 0,-47 23-129 0 0,3-19 16 0 0,-64 64-50 0 0,-1-14 126 0 0,-44-5-258 0 0,33 22 105 0 0,1-1-18 0 0,0 0 0 0 0,0 0-1 0 0,-1 1 1 0 0,1-1 0 0 0,-1 1-1 0 0,0 0 1 0 0,0 1 0 0 0,0 0-1 0 0,0-1 1 0 0,-1 2 0 0 0,1-1-1 0 0,-1 1 1 0 0,1 0 0 0 0,-1 1-1 0 0,1-1 1 0 0,-1 1 0 0 0,1 0-1 0 0,-1 1 1 0 0,1 0 0 0 0,-1 0-1 0 0,1 0 1 0 0,0 1 0 0 0,-2 0 11 0 0,-2 3-15 0 0,1 0 1 0 0,1 0 0 0 0,-1 1 0 0 0,1 0-1 0 0,0 1 1 0 0,0-1 0 0 0,0 2-1 0 0,1-1 1 0 0,0 1 0 0 0,1 0-1 0 0,0 0 1 0 0,0 1 0 0 0,1 0-1 0 0,0 0 1 0 0,-2 6 14 0 0,3-3-3 0 0,1 0-1 0 0,1 0 1 0 0,0 0-1 0 0,1 1 1 0 0,0-1-1 0 0,1 1 1 0 0,0-1-1 0 0,1 1 1 0 0,0-1-1 0 0,1 1 1 0 0,0-1-1 0 0,1 0 1 0 0,2 4 3 0 0,-1-10 18 0 0,0-1 1 0 0,0 0-1 0 0,1 0 0 0 0,-1-1 1 0 0,1 1-1 0 0,0-1 1 0 0,0 0-1 0 0,1-1 0 0 0,-1 1 1 0 0,1-1-1 0 0,0 0 0 0 0,0 0 1 0 0,0-1-1 0 0,0 1 1 0 0,0-1-1 0 0,1-1 0 0 0,-1 1 1 0 0,1-1-1 0 0,-1 0 1 0 0,1-1-1 0 0,-1 0 0 0 0,1 0 1 0 0,-1 0-1 0 0,1-1 1 0 0,-1 0-1 0 0,1 0 0 0 0,-1 0 1 0 0,1-1-1 0 0,-1 0 1 0 0,0 0-1 0 0,0-1 0 0 0,0 0 1 0 0,0 0-1 0 0,3-3-18 0 0,175-81 633 0 0,80-57-633 0 0,-152 81 65 0 0,-64 44-317 0 0,-64 22 369 0 0,1 1 0 0 0,-1 0 0 0 0,1 1 0 0 0,0 1 0 0 0,0 0 0 0 0,1 1 0 0 0,-1 0 0 0 0,0 2-117 0 0,-15 7 59 0 0,-81 68-35 0 0,104-77-45 0 0,0 0 0 0 0,0 0 1 0 0,1 0-1 0 0,0 1 0 0 0,0-1 1 0 0,1 2-1 0 0,0-1 0 0 0,1 0 1 0 0,-1 1-1 0 0,2 0 1 0 0,-1 0-1 0 0,1 0 0 0 0,1 1 1 0 0,-1-1-1 0 0,2 0 0 0 0,-1 1 1 0 0,1 7 20 0 0,1-14-8 0 0,0 0 0 0 0,1-1 1 0 0,-1 1-1 0 0,1 0 0 0 0,0 0 0 0 0,0 0 1 0 0,0 0-1 0 0,0-1 0 0 0,0 1 0 0 0,1-1 1 0 0,-1 1-1 0 0,1-1 0 0 0,0 1 1 0 0,0-1-1 0 0,-1 0 0 0 0,1 0 0 0 0,1 0 1 0 0,-1 0-1 0 0,0 0 0 0 0,0 0 0 0 0,1 0 1 0 0,-1-1-1 0 0,1 0 0 0 0,0 1 1 0 0,-1-1-1 0 0,1 0 0 0 0,0 0 0 0 0,0 0 1 0 0,-1-1-1 0 0,3 1 8 0 0,89 9 2 0 0,-79-12 10 0 0,0 0 0 0 0,-1-2-1 0 0,1 0 1 0 0,-1 0-1 0 0,0-1 1 0 0,0-1-1 0 0,-1-1 1 0 0,0 0-1 0 0,0 0 1 0 0,0-1 0 0 0,7-7-12 0 0,3 0 47 0 0,14-11 58 0 0,0-2-1 0 0,-2-2 1 0 0,-1-1 0 0 0,21-26-105 0 0,12-34 168 0 0,-53 69-169 0 0,-1 0 0 0 0,-1 0 0 0 0,0-1 1 0 0,-2 0-1 0 0,-1-1 0 0 0,-1 0 0 0 0,-1-1 0 0 0,3-23 1 0 0,-7 36-43 0 0,0 0 1 0 0,-1-1-1 0 0,-1 1 0 0 0,0-1 0 0 0,-1 1 1 0 0,0-1-1 0 0,-1 0 0 0 0,0 1 0 0 0,-1 0 0 0 0,-1-1 1 0 0,0 1-1 0 0,0 0 0 0 0,-1 0 0 0 0,-1 0 0 0 0,0 1 1 0 0,0 0-1 0 0,-1 0 0 0 0,-1 0 0 0 0,0 0 0 0 0,0 1 1 0 0,-1 1-1 0 0,0-1 0 0 0,-1 1 0 0 0,-3-2 43 0 0,7 9-40 0 0,0 1-1 0 0,-1-1 0 0 0,1 1 1 0 0,0 0-1 0 0,-1 0 0 0 0,1 1 0 0 0,-1 0 1 0 0,0 0-1 0 0,1 0 0 0 0,-1 1 1 0 0,1-1-1 0 0,-1 1 0 0 0,1 1 1 0 0,0-1-1 0 0,-1 1 0 0 0,1 0 0 0 0,0 0 1 0 0,0 0-1 0 0,0 1 0 0 0,1 0 1 0 0,-1 0-1 0 0,0 0 0 0 0,1 0 1 0 0,0 1-1 0 0,0 0 0 0 0,0 0 0 0 0,-3 4 41 0 0,-5 6 3 0 0,1 0 0 0 0,0 1 0 0 0,2 1 0 0 0,-1-1 0 0 0,2 2-1 0 0,0-1 1 0 0,1 1 0 0 0,1 0 0 0 0,1 0 0 0 0,0 1-1 0 0,1 0 1 0 0,1 0 0 0 0,0 0 0 0 0,2 0 0 0 0,0 0 0 0 0,1 0-1 0 0,1 1 1 0 0,1 9-3 0 0,-2-12 1 0 0,1-1-1 0 0,0 1 0 0 0,1 0 1 0 0,1-1-1 0 0,1 0 1 0 0,0 0-1 0 0,0 0 1 0 0,2 0-1 0 0,0-1 0 0 0,0 0 1 0 0,1 0-1 0 0,1 0 1 0 0,1-1-1 0 0,-1 0 0 0 0,2-1 1 0 0,0 0-1 0 0,1 0 1 0 0,0-1-1 0 0,0-1 1 0 0,1 0-1 0 0,0 0 0 0 0,5 1 0 0 0,9 5-119 0 0,2-2-1 0 0,0-1 0 0 0,0-2 0 0 0,1 0 0 0 0,0-2 1 0 0,1-1-1 0 0,0-2 0 0 0,0-1 0 0 0,1-1 0 0 0,-1-1 1 0 0,1-2-1 0 0,18-2 120 0 0,-43 1-403 0 0,48-1-3816 0 0,-20-5-6759 0 0,-25 2 939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25.0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1 225,'38'0,"32"0,9 0,-4 0,-10 0,-12 0,-9 0,-8 0,-10-4,-4-3,-7 1</inkml:trace>
  <inkml:trace contextRef="#ctx0" brushRef="#br0" timeOffset="248.042">198 0,'-5'39,"-1"21,0 6,1-3,2-8,1-9,0-6,2-7,5-3,1-2,5-6,1-6</inkml:trace>
</inkml:ink>
</file>

<file path=ppt/ink/ink9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42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140 663 544 0 0,'0'0'1927'0'0,"0"0"-42"0"0,0 0-21 0 0,0 0 19 0 0,0 0-105 0 0,0 0-227 0 0,0 0-263 0 0,0 0-289 0 0,0 0-252 0 0,0 0-170 0 0,0 0-126 0 0,0 0-38 0 0,0 0 27 0 0,-14 4 11 0 0,-42 14 8 0 0,53-16-398 0 0,0 0-1 0 0,0 0 1 0 0,0 0-1 0 0,1 1 1 0 0,-1-1-1 0 0,1 1 1 0 0,-1 0-1 0 0,1-1 1 0 0,0 1-1 0 0,0 0 1 0 0,0 1-1 0 0,0-1 1 0 0,1 0 0 0 0,-1 0-1 0 0,1 1 1 0 0,0-1-1 0 0,0 1 1 0 0,0-1-1 0 0,0 1 1 0 0,1 0-1 0 0,-1 1-60 0 0,-3 14 227 0 0,-3 7 33 0 0,1 0 1 0 0,1 0 0 0 0,2 1-1 0 0,1 0 1 0 0,0 0-1 0 0,2 0 1 0 0,4 25-261 0 0,-4-49 54 0 0,1 1 1 0 0,-1 0-1 0 0,1 0 0 0 0,0 0 0 0 0,0 0 1 0 0,1-1-1 0 0,-1 1 0 0 0,1-1 0 0 0,-1 1 0 0 0,1-1 1 0 0,0 1-1 0 0,1-1 0 0 0,-1 0 0 0 0,1 0 1 0 0,-1 0-1 0 0,1 0 0 0 0,0-1 0 0 0,0 1 1 0 0,0-1-1 0 0,0 0 0 0 0,0 1 0 0 0,1-1 1 0 0,-1-1-1 0 0,1 1 0 0 0,-1 0 0 0 0,1-1 1 0 0,0 0-1 0 0,0 0 0 0 0,-1 0 0 0 0,1 0 1 0 0,0-1-1 0 0,0 1 0 0 0,2-1-54 0 0,2 0 138 0 0,0 1 0 0 0,0-2 0 0 0,1 1 0 0 0,-1-1-1 0 0,0 0 1 0 0,0-1 0 0 0,0 1 0 0 0,0-2 0 0 0,-1 1 0 0 0,1-1 0 0 0,-1 0 0 0 0,1-1-1 0 0,-1 0 1 0 0,0 0 0 0 0,6-5-138 0 0,5-6 158 0 0,-1 0 1 0 0,-1-1-1 0 0,-1-1 0 0 0,0 0 1 0 0,-1-1-1 0 0,-1-1 0 0 0,-1 0 0 0 0,0-1 1 0 0,2-6-159 0 0,-8 12 52 0 0,1 1 1 0 0,-2-1-1 0 0,0 0 1 0 0,-1 0 0 0 0,0-1-1 0 0,-1 1 1 0 0,0-1-1 0 0,-1 0 1 0 0,-1-11-53 0 0,0 20-20 0 0,-1 1 1 0 0,0 0-1 0 0,-1 0 0 0 0,1 0 0 0 0,-1-1 1 0 0,0 1-1 0 0,0 0 0 0 0,-1 0 1 0 0,1 0-1 0 0,-1 0 0 0 0,0 1 1 0 0,0-1-1 0 0,-1 0 0 0 0,1 1 0 0 0,-1 0 1 0 0,0-1-1 0 0,-1 1 0 0 0,1 0 1 0 0,-1 1-1 0 0,1-1 0 0 0,-1 1 1 0 0,0-1-1 0 0,0 1 0 0 0,-1 0 0 0 0,1 0 1 0 0,-1 1-1 0 0,1 0 0 0 0,-1-1 1 0 0,0 2-1 0 0,0-1 0 0 0,0 0 1 0 0,0 1-1 0 0,0 0 0 0 0,0 0 1 0 0,-2 0 18 0 0,3 1-46 0 0,0 0 0 0 0,0 0 0 0 0,0 1 0 0 0,-1-1 0 0 0,1 1 0 0 0,0 0 0 0 0,0 0 0 0 0,0 0 0 0 0,0 0 0 0 0,0 1 0 0 0,1-1 0 0 0,-1 1 0 0 0,0 0 0 0 0,1 0 0 0 0,-1 1 0 0 0,-2 2 47 0 0,-59 78-379 0 0,63-79 375 0 0,0-1 1 0 0,1 0 0 0 0,0 1-1 0 0,-1-1 1 0 0,1 1-1 0 0,1-1 1 0 0,-1 1 0 0 0,0 0-1 0 0,1-1 1 0 0,0 1-1 0 0,0 0 1 0 0,0-1 0 0 0,0 1-1 0 0,1 0 1 0 0,-1-1-1 0 0,1 1 1 0 0,0-1 0 0 0,0 1-1 0 0,0-1 1 0 0,1 1-1 0 0,-1-1 1 0 0,1 0 0 0 0,0 1-1 0 0,0-1 1 0 0,0 0-1 0 0,0 0 1 0 0,0 0 0 0 0,1-1 3 0 0,5 4 20 0 0,1-2 1 0 0,0 1-1 0 0,0-1 1 0 0,1-1 0 0 0,-1 0-1 0 0,1 0 1 0 0,-1-1 0 0 0,1 0-1 0 0,0 0 1 0 0,0-1 0 0 0,0-1-1 0 0,0 0 1 0 0,0 0 0 0 0,0-1-1 0 0,0 0 1 0 0,3-1-21 0 0,-6 2 15 0 0,32-7 77 0 0,0-2 1 0 0,-1-2-1 0 0,0-1 1 0 0,0-1-1 0 0,-1-3 1 0 0,-1 0-1 0 0,-1-3 1 0 0,0-1-1 0 0,8-8-92 0 0,-38 25 4 0 0,72-52 216 0 0,-76 54-193 0 0,-1 1 30 0 0,0 0-13 0 0,0 0-10 0 0,-44 52-98 0 0,33-36 65 0 0,2 0 1 0 0,0 0 0 0 0,0 1 0 0 0,2 0 0 0 0,0 1 0 0 0,1-1 0 0 0,0 1 0 0 0,2 0 0 0 0,0 1 0 0 0,1-1 0 0 0,0 15-2 0 0,3-31 1 0 0,-1 1 1 0 0,0 0-1 0 0,1 0 0 0 0,-1 1 0 0 0,1-1 0 0 0,0 0 1 0 0,0 1-1 0 0,0-1 0 0 0,1 0 0 0 0,-1 1 0 0 0,1-1 1 0 0,-1 0-1 0 0,1 0 0 0 0,0 0 0 0 0,0 0 0 0 0,1 0 1 0 0,-1 0-1 0 0,1 0 0 0 0,-1 0 0 0 0,1 0 0 0 0,0 0 1 0 0,0-1-1 0 0,0 1 0 0 0,1-1 0 0 0,-1 1 0 0 0,1-1 1 0 0,-1 0-1 0 0,1 0 0 0 0,-1 0 0 0 0,1-1 0 0 0,0 1 1 0 0,0 0-1 0 0,2 0-1 0 0,3 0 35 0 0,-1 0 1 0 0,1 0-1 0 0,0-1 0 0 0,0 0 1 0 0,-1-1-1 0 0,1 0 0 0 0,0 0 1 0 0,0 0-1 0 0,0-1 0 0 0,0 0 1 0 0,-1-1-1 0 0,1 1 0 0 0,-1-2 1 0 0,1 1-1 0 0,-1-1 0 0 0,0 0 1 0 0,0 0-1 0 0,0-1 0 0 0,1-1-35 0 0,119-92 378 0 0,-39 2-150 0 0,-42 10-122 0 0,-77 158-993 0 0,30-64 868 0 0,0-3 6 0 0,0 0-1 0 0,0 1 1 0 0,0-1 0 0 0,0 1-1 0 0,1 0 1 0 0,0-1 0 0 0,1 1-1 0 0,0-1 1 0 0,0 1 0 0 0,0-1-1 0 0,0 1 1 0 0,1-1 0 0 0,0 0-1 0 0,1 0 1 0 0,-1 0 0 0 0,1 0 0 0 0,0 0-1 0 0,1-1 1 0 0,0 2 13 0 0,0-2-2 0 0,0-1 1 0 0,1 0-1 0 0,-1-1 1 0 0,1 1-1 0 0,-1-1 0 0 0,1 0 1 0 0,0 0-1 0 0,0 0 1 0 0,1-1-1 0 0,-1 0 0 0 0,0 0 1 0 0,1 0-1 0 0,-1 0 1 0 0,1-1-1 0 0,0 0 1 0 0,-1 0-1 0 0,1-1 0 0 0,0 0 1 0 0,0 0-1 0 0,-1 0 1 0 0,1 0-1 0 0,0-1 0 0 0,-1 0 1 0 0,1 0-1 0 0,0-1 1 0 0,0 0 1 0 0,22-11 83 0 0,0-2 0 0 0,-2 0 0 0 0,1-2 0 0 0,-2-1 0 0 0,-1-1 1 0 0,0-1-1 0 0,9-11-83 0 0,1 2 132 0 0,69-78 148 0 0,-81 80-235 0 0,-1-1-1 0 0,-1-2 0 0 0,-2 0 0 0 0,-1-1 1 0 0,-1 0-1 0 0,-1-2-44 0 0,-5 6 14 0 0,-1 0 0 0 0,-1 0 0 0 0,-1-1 0 0 0,-1 0 0 0 0,-2 0 0 0 0,0 0 0 0 0,-3 0 0 0 0,0-1 0 0 0,-1 1 0 0 0,-2-1 0 0 0,-1 1 0 0 0,-4-15-14 0 0,-23-16 63 0 0,29 59-70 0 0,0 0 1 0 0,0 0-1 0 0,0 0 1 0 0,0 0-1 0 0,0 0 1 0 0,0 0-1 0 0,0 0 1 0 0,0 0-1 0 0,0 0 0 0 0,0 0 1 0 0,0 1-1 0 0,0-1 1 0 0,0 0-1 0 0,0 1 1 0 0,0-1-1 0 0,0 1 1 0 0,1-1-1 0 0,-1 1 1 0 0,0 0-1 0 0,0-1 1 0 0,0 1-1 0 0,1 0 1 0 0,-1-1-1 0 0,0 1 1 0 0,1 0-1 0 0,-1 0 1 0 0,0 0-1 0 0,1 0 1 0 0,-1-1-1 0 0,1 1 1 0 0,0 0-1 0 0,-1 0 1 0 0,1 0-1 0 0,0 0 1 0 0,-1 0-1 0 0,1 0 1 0 0,0 0-1 0 0,0 0 1 0 0,0 0-1 0 0,0 0 1 0 0,0 0-1 0 0,0 1 7 0 0,-38 157-48 0 0,0 71 103 0 0,13-1-63 0 0,39-64 11 0 0,-4-107-33 0 0,-9-51 7 0 0,-1 1 0 0 0,1-1 1 0 0,0 1-1 0 0,1-1 0 0 0,0 0 0 0 0,0 0 1 0 0,0 1-1 0 0,1-1 0 0 0,0-1 0 0 0,1 1 1 0 0,-1 0-1 0 0,1-1 0 0 0,3 3 23 0 0,-18-36-6711 0 0,-22-24-2001 0 0,20 34 3496 0 0,7 5-1200 0 0</inkml:trace>
  <inkml:trace contextRef="#ctx0" brushRef="#br0" timeOffset="252.583">1243 501 5033 0 0,'0'0'4402'0'0,"0"0"-1248"0"0,0 0-777 0 0,0 0-518 0 0,0 0-447 0 0,0 0-346 0 0,0 0-147 0 0,0 0-19 0 0,0 0-24 0 0,0 0-89 0 0,0 0-150 0 0,0 0-135 0 0,0 0-97 0 0,34-2-38 0 0,107-5-40 0 0,147 1 521 0 0,-60-24-1271 0 0,-125 16-3031 0 0,-66 7-386 0 0,-12 0-3666 0 0,-6 3-3142 0 0</inkml:trace>
  <inkml:trace contextRef="#ctx0" brushRef="#br0" timeOffset="1059.349">2458 140 2369 0 0,'0'0'3122'0'0,"0"0"-919"0"0,0 0-330 0 0,0 0-4 0 0,0 0-13 0 0,0 0-137 0 0,0 0-273 0 0,0 0-337 0 0,0 0-318 0 0,0 0-272 0 0,0 0-171 0 0,0 0 6 0 0,4-9 112 0 0,21-22 887 0 0,-3 146 1088 0 0,-21 329-550 0 0,-20-32-1348 0 0,20-411-533 0 0,-1-1 0 0 0,0 1 0 0 0,1-1 0 0 0,-1 1 0 0 0,1-1 0 0 0,-1 1 0 0 0,1-1-1 0 0,0 0 1 0 0,-1 1 0 0 0,1-1 0 0 0,-1 0 0 0 0,1 0 0 0 0,0 1 0 0 0,-1-1 0 0 0,1 0 0 0 0,0 0-1 0 0,-1 0 1 0 0,1 0 0 0 0,0 1 0 0 0,-1-1 0 0 0,1 0 0 0 0,0 0 0 0 0,-1-1 0 0 0,1 1 0 0 0,0 0-1 0 0,-1 0 1 0 0,1 0 0 0 0,0 0 0 0 0,-1 0 0 0 0,1-1 0 0 0,-1 1 0 0 0,1 0 0 0 0,0-1 0 0 0,-1 1-1 0 0,1 0 1 0 0,-1-1 0 0 0,1 1 0 0 0,-1-1 0 0 0,1 1 0 0 0,-1-1 0 0 0,1 1 0 0 0,-1-1 0 0 0,0 1-1 0 0,1-1 1 0 0,-1 1 0 0 0,0-1 0 0 0,1 0 0 0 0,-1 1 0 0 0,0-1 0 0 0,0 1 0 0 0,1-1 0 0 0,-1 0-1 0 0,0 1 1 0 0,0-1 0 0 0,0 0 0 0 0,0 1 0 0 0,0-1 0 0 0,0 0 0 0 0,0 1 0 0 0,0-1-10 0 0,67-101 562 0 0,-41 59-506 0 0,2 1 0 0 0,2 1 0 0 0,2 1-1 0 0,1 2 1 0 0,11-7-56 0 0,80-59 59 0 0,-122 104-60 0 0,0-1 0 0 0,1 1 0 0 0,-1 0 0 0 0,0 0 1 0 0,0 1-1 0 0,1-1 0 0 0,-1 0 0 0 0,0 1 0 0 0,0-1 0 0 0,0 1 0 0 0,1 0 0 0 0,-1 0 1 0 0,0 0-1 0 0,0 0 0 0 0,0 0 0 0 0,0 0 0 0 0,-1 0 0 0 0,1 1 0 0 0,0-1 0 0 0,0 1 0 0 0,-1-1 1 0 0,1 1-1 0 0,-1 0 0 0 0,1 0 0 0 0,-1 0 0 0 0,0-1 0 0 0,0 1 0 0 0,0 0 0 0 0,0 0 1 0 0,0 1-1 0 0,0-1 0 0 0,0 0 0 0 0,-1 0 0 0 0,1 0 0 0 0,-1 1 0 0 0,0-1 0 0 0,0 0 1 0 0,1 0-1 0 0,-1 1 0 0 0,-1-1 0 0 0,1 0 0 0 0,0 0 0 0 0,0 1 0 0 0,-1 0 1 0 0,3 200 218 0 0,-12-101-254 0 0,18-73-321 0 0,-7-28 206 0 0,-1 0 1 0 0,1-1 0 0 0,0 1 0 0 0,0 0-1 0 0,0 0 1 0 0,0-1 0 0 0,0 1 0 0 0,1 0-1 0 0,-1-1 1 0 0,0 1 0 0 0,0-1 0 0 0,0 1-1 0 0,0-1 1 0 0,1 0 0 0 0,-1 0 0 0 0,0 1-1 0 0,0-1 1 0 0,1 0 0 0 0,-1 0 0 0 0,0 0-1 0 0,0 0 1 0 0,1 0 0 0 0,-1-1 0 0 0,0 1-1 0 0,0 0 1 0 0,1-1 0 0 0,-1 1 0 0 0,0 0-1 0 0,0-1 1 0 0,0 1 0 0 0,0-1 0 0 0,1 0 150 0 0,41-27-7245 0 0,-19 5-2163 0 0,-16 12 3317 0 0</inkml:trace>
  <inkml:trace contextRef="#ctx0" brushRef="#br0" timeOffset="1334.441">3300 645 0 0 0,'0'0'3251'0'0,"0"0"177"0"0,0 0-100 0 0,0 0-287 0 0,0 0-520 0 0,0 0-661 0 0,0 0-633 0 0,0 0-450 0 0,0 0-223 0 0,0 0-61 0 0,0 0 45 0 0,0 0 29 0 0,0 0-27 0 0,-20 30-75 0 0,-61 95-46 0 0,45-38 313 0 0,35-81-665 0 0,-2-2-19 0 0,1-1-1 0 0,0 1 1 0 0,1-1-1 0 0,-1 1 1 0 0,1 0-1 0 0,-1 0 1 0 0,1 0-1 0 0,0 0 1 0 0,1 0 0 0 0,-1 0-1 0 0,1 0 1 0 0,0 0-1 0 0,0 0 1 0 0,0 0-1 0 0,0 0 1 0 0,1 0-1 0 0,-1 0 1 0 0,1 0-1 0 0,0 0 1 0 0,0 0 0 0 0,1 0-1 0 0,-1 0 1 0 0,1 0-1 0 0,0-1 1 0 0,0 1-1 0 0,0-1 1 0 0,0 1-1 0 0,1-1 1 0 0,-1 0-1 0 0,1 0 1 0 0,0 0 0 0 0,0 0-1 0 0,0-1 1 0 0,0 1-1 0 0,1-1 1 0 0,-1 0-1 0 0,1 1 1 0 0,-1-2-1 0 0,1 1 1 0 0,0 0 0 0 0,0-1-48 0 0,10 0 90 0 0,-1 0 0 0 0,1-2 1 0 0,-1 1-1 0 0,0-2 1 0 0,1 0-1 0 0,-1-1 1 0 0,0 0-1 0 0,0 0 0 0 0,0-2 1 0 0,-1 0-1 0 0,1 0 1 0 0,-1-1-1 0 0,0 0 1 0 0,-1-1-1 0 0,0-1 0 0 0,0 0 1 0 0,0 0-1 0 0,-1-1 1 0 0,0 0-1 0 0,-1-1 1 0 0,0 0-1 0 0,-1-1 0 0 0,0 1 1 0 0,0-2-1 0 0,-1 1 1 0 0,1-5-91 0 0,-4 11 13 0 0,-1-1 1 0 0,0 0-1 0 0,-1 0 0 0 0,0 0 1 0 0,0 0-1 0 0,0 0 1 0 0,-1 0-1 0 0,1-1 1 0 0,-1 1-1 0 0,-1 0 0 0 0,1-1 1 0 0,-1 1-1 0 0,-1-1 1 0 0,1 1-1 0 0,-1 0 1 0 0,0-1-1 0 0,0 1 1 0 0,-1 0-1 0 0,0 0 0 0 0,0 0 1 0 0,0 0-1 0 0,-1 0 1 0 0,0 0-1 0 0,0 0 1 0 0,0 1-1 0 0,-1 0 0 0 0,0-1-13 0 0,-4 0-207 0 0,0 1 0 0 0,0-1 0 0 0,-1 2-1 0 0,1-1 1 0 0,-1 1 0 0 0,0 1 0 0 0,0-1-1 0 0,0 1 1 0 0,-1 1 0 0 0,1 0-1 0 0,-1 0 1 0 0,1 1 0 0 0,-1 0 0 0 0,0 1-1 0 0,1 0 1 0 0,-1 0 0 0 0,0 1 0 0 0,1 1-1 0 0,-3 0 208 0 0,-50 33-5951 0 0,33 1-5980 0 0,24-24 5280 0 0</inkml:trace>
  <inkml:trace contextRef="#ctx0" brushRef="#br0" timeOffset="1837.376">3683 667 9290 0 0,'0'0'2855'0'0,"0"0"-840"0"0,0 0-458 0 0,0 0-78 0 0,0 0-91 0 0,0 0-165 0 0,0 0-216 0 0,0 0-214 0 0,0 0-134 0 0,0 0-81 0 0,0 0-84 0 0,0 0-31 0 0,-2 13-35 0 0,-4 14-297 0 0,1-12 40 0 0,2 0-1 0 0,-1 1 1 0 0,2-1 0 0 0,0 1 0 0 0,1-1-1 0 0,0 1 1 0 0,1 0 0 0 0,1 0-1 0 0,2 10-170 0 0,0-23 45 0 0,0-1-1 0 0,0 1 0 0 0,0-1 1 0 0,1 1-1 0 0,-1-1 0 0 0,0 0 1 0 0,1 0-1 0 0,-1-1 0 0 0,1 1 1 0 0,0-1-1 0 0,0 0 1 0 0,0 0-1 0 0,-1 0 0 0 0,1 0 1 0 0,0 0-1 0 0,0-1 0 0 0,0 0 1 0 0,0 0-1 0 0,0 0 1 0 0,0 0-1 0 0,0-1 0 0 0,0 0 1 0 0,0 0-1 0 0,0 0 0 0 0,0 0 1 0 0,-1 0-1 0 0,1-1 0 0 0,0 1 1 0 0,-1-1-1 0 0,2-1-44 0 0,84-58 596 0 0,-29 13-392 0 0,34-44-54 0 0,-93 92-156 0 0,-1-1 0 0 0,1 0 0 0 0,-1 0 0 0 0,1 0 0 0 0,-1 0 1 0 0,1 0-1 0 0,-1 1 0 0 0,1-1 0 0 0,0 0 0 0 0,-1 1 0 0 0,1-1 1 0 0,0 0-1 0 0,0 1 0 0 0,0-1 0 0 0,-1 1 0 0 0,1-1 0 0 0,0 1 0 0 0,0-1 1 0 0,0 1-1 0 0,0 0 0 0 0,0 0 0 0 0,0-1 0 0 0,0 1 0 0 0,0 0 0 0 0,0 0 1 0 0,0 0-1 0 0,0 0 0 0 0,0 0 0 0 0,0 0 0 0 0,0 0 0 0 0,0 0 1 0 0,0 0-1 0 0,0 1 0 0 0,0-1 0 0 0,0 0 0 0 0,-1 1 0 0 0,1-1 0 0 0,0 1 1 0 0,1-1 5 0 0,27 96-178 0 0,-27-91 179 0 0,1-1 0 0 0,0 1 0 0 0,0 0 0 0 0,0 0 0 0 0,0-1 0 0 0,1 0-1 0 0,0 0 1 0 0,0 0 0 0 0,0 0 0 0 0,0-1 0 0 0,1 1 0 0 0,0-1 0 0 0,-1 0 0 0 0,1 0-1 0 0,0-1 1 0 0,0 0 0 0 0,1 0 0 0 0,-1 0 0 0 0,0 0 0 0 0,1-1 0 0 0,-1 0 0 0 0,1 0-1 0 0,-1 0 1 0 0,1-1 0 0 0,0 1 0 0 0,-1-2 0 0 0,1 1 0 0 0,-1 0 0 0 0,1-1 0 0 0,-1 0-1 0 0,1-1 1 0 0,-1 1 0 0 0,1-1 0 0 0,-1 0 0 0 0,0 0 0 0 0,0-1 0 0 0,0 1 0 0 0,3-3-1 0 0,117-82 853 0 0,-57 2-338 0 0,-56 12-1118 0 0,-13 48-4352 0 0,-3 2-7087 0 0,4 12 469 0 0</inkml:trace>
</inkml:ink>
</file>

<file path=ppt/ink/ink9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47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54 0 0 0,'0'0'1759'0'0,"0"0"-187"0"0,0 0 27 0 0,0 0 182 0 0,0 0 187 0 0,0 0 43 0 0,0 0-98 0 0,0 0-230 0 0,0 0-291 0 0,0 0-233 0 0,0 0-180 0 0,2-11-108 0 0,-1 1-305 0 0,4-21-596 0 0,-6 29 5042 0 0,-25 83-4467 0 0,-14 99-24 0 0,13-47-310 0 0,-6 42-43 0 0,4-13-53 0 0,26-103-979 0 0,3-58 528 0 0,0-1-35 0 0,0 0-72 0 0,-26-45-17762 0 0,23 35 14128 0 0,2 2 2578 0 0</inkml:trace>
  <inkml:trace contextRef="#ctx0" brushRef="#br0" timeOffset="326.01">56 17 1480 0 0,'0'0'2513'0'0,"0"0"-755"0"0,0 0-113 0 0,0 0 154 0 0,0 0 166 0 0,0 0 20 0 0,0 0-188 0 0,0 0-365 0 0,0 0-468 0 0,0 0-381 0 0,0 0-212 0 0,0 0-50 0 0,0 0 90 0 0,1 0 139 0 0,298 15 4159 0 0,-280-13-4601 0 0,197 22 533 0 0,-73 1-573 0 0,26-6-2139 0 0,-156-12-3429 0 0,-19 13-8615 0 0,4-14 10701 0 0</inkml:trace>
  <inkml:trace contextRef="#ctx0" brushRef="#br0" timeOffset="661.161">0 805 9842 0 0,'0'0'1288'0'0,"0"0"-33"0"0,0 0 3 0 0,0 0 78 0 0,0 0 52 0 0,0 0-142 0 0,0 0-266 0 0,0 0-276 0 0,0 0-162 0 0,0 0-46 0 0,0 0 29 0 0,0 0 100 0 0,0 0 9 0 0,11 5-57 0 0,7 2-192 0 0,0 0 1 0 0,0-2-1 0 0,1 0 1 0 0,0-1 0 0 0,0 0-1 0 0,19 0-385 0 0,-12-4 167 0 0,0-2-1 0 0,-1 0 1 0 0,1-1-1 0 0,-1-2 1 0 0,0-1-1 0 0,0-1 1 0 0,11-4-167 0 0,12-7-108 0 0,0 3 1 0 0,2 2-1 0 0,0 2 1 0 0,0 2-1 0 0,20 1 108 0 0,-58 7-635 0 0,80 1-2041 0 0,-62 5-2219 0 0,-4 5-4641 0 0,-12-6 1641 0 0</inkml:trace>
  <inkml:trace contextRef="#ctx0" brushRef="#br0" timeOffset="1294.013">997 724 9570 0 0,'0'0'1760'0'0,"0"0"-130"0"0,0 0-175 0 0,0 0-107 0 0,0 0-150 0 0,0 0-229 0 0,0 0-203 0 0,0 0-170 0 0,0 0-153 0 0,0 0-158 0 0,0 0-95 0 0,0 0-29 0 0,0 0-10 0 0,-19 19-6 0 0,-59 61 22 0 0,38-27 121 0 0,-11 38 131 0 0,40-70-401 0 0,5-11 269 0 0,12-15 1765 0 0,47-88-865 0 0,55-64-386 0 0,-41 87-521 0 0,-38 96-304 0 0,-8 73 296 0 0,8-23-170 0 0,-28-72-84 0 0,0 0 0 0 0,0 0 0 0 0,1 0 0 0 0,0-1 0 0 0,0 1 1 0 0,0 0-1 0 0,0-1 0 0 0,0 0 0 0 0,1 1 0 0 0,-1-1 0 0 0,1 0 0 0 0,0 0 0 0 0,0-1 0 0 0,0 1 0 0 0,1 0 0 0 0,-1-1 0 0 0,1 0 0 0 0,-1 0 0 0 0,1 0 0 0 0,0 0 0 0 0,-1-1 0 0 0,1 1 0 0 0,0-1 0 0 0,0 0 0 0 0,0 0 0 0 0,0 0 0 0 0,2-1-18 0 0,-1-1 77 0 0,-1 0 0 0 0,1 0 1 0 0,0-1-1 0 0,-1 1 0 0 0,0-1 0 0 0,1 0 0 0 0,-1-1 1 0 0,0 1-1 0 0,0-1 0 0 0,0 0 0 0 0,-1 1 0 0 0,1-2 1 0 0,-1 1-1 0 0,1 0 0 0 0,-1-1 0 0 0,0 0 0 0 0,0 1 1 0 0,-1-1-1 0 0,1 0 0 0 0,-1-1 0 0 0,0 1 0 0 0,0 0 1 0 0,1-3-78 0 0,8-12 127 0 0,22-55 213 0 0,-16-15 305 0 0,-17 49-2763 0 0,-1 7-4286 0 0,1 30 233 0 0,3 2-5770 0 0</inkml:trace>
</inkml:ink>
</file>

<file path=ppt/ink/ink9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6:50.3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0 0 0,'0'0'1199'0'0,"0"0"317"0"0,0 0 59 0 0,0 0-189 0 0,0 0-378 0 0,0 0-381 0 0,0 0-228 0 0,1 0 1513 0 0,16 0-1027 0 0,0 0 1 0 0,0 1-1 0 0,-1 0 0 0 0,1 1 1 0 0,0 1-1 0 0,-1 1 1 0 0,0 1-1 0 0,4 1-885 0 0,8 4 229 0 0,2-1 1 0 0,-1-2-1 0 0,1-1 1 0 0,0-1-1 0 0,1-1 1 0 0,-1-2-1 0 0,1-1 1 0 0,-1-2-1 0 0,1-1 1 0 0,-1-1-1 0 0,0-1 1 0 0,6-3-230 0 0,125-12-1888 0 0,-127 20-2175 0 0,-3 2-3304 0 0,-24 0 1226 0 0</inkml:trace>
</inkml:ink>
</file>

<file path=ppt/ink/ink9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9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114 639 3545 0 0,'0'0'2099'0'0,"0"0"-323"0"0,0 0-249 0 0,0 0-32 0 0,0 0 15 0 0,0 0-104 0 0,0 0-213 0 0,0 0-257 0 0,0 0-257 0 0,0 0-216 0 0,0 0-143 0 0,-15 16-80 0 0,-48 53-8 0 0,59-64-188 0 0,1-1-1 0 0,-1 1 1 0 0,1 0 0 0 0,0 0 0 0 0,0 0-1 0 0,1 0 1 0 0,-1 1 0 0 0,1-1-1 0 0,0 1 1 0 0,1-1 0 0 0,-1 1 0 0 0,1 0-1 0 0,0 0 1 0 0,1 3-44 0 0,-2 4 144 0 0,2 116 1627 0 0,1-127-1689 0 0,0 1 0 0 0,0 0 0 0 0,0-1-1 0 0,0 1 1 0 0,1-1 0 0 0,-1 1 0 0 0,1-1 0 0 0,0 0 0 0 0,-1 0-1 0 0,1 0 1 0 0,0 0 0 0 0,0 0 0 0 0,0 0 0 0 0,1 0-1 0 0,-1 0 1 0 0,0-1 0 0 0,1 1 0 0 0,-1-1 0 0 0,1 0-1 0 0,-1 0 1 0 0,1 0 0 0 0,0 0 0 0 0,-1 0 0 0 0,1-1-1 0 0,0 1 1 0 0,0-1 0 0 0,0 1 0 0 0,-1-1 0 0 0,1 0-1 0 0,0 0 1 0 0,0-1 0 0 0,0 1 0 0 0,-1 0 0 0 0,1-1-1 0 0,0 0 1 0 0,0 1 0 0 0,-1-1 0 0 0,1 0 0 0 0,-1-1 0 0 0,1 1-1 0 0,1-1-81 0 0,5-7 85 0 0,0-1 0 0 0,0 1 0 0 0,-2-1 0 0 0,1-1 0 0 0,-1 1 0 0 0,0-1 0 0 0,-1-1-1 0 0,-1 1 1 0 0,0-1 0 0 0,0 0 0 0 0,-1 0 0 0 0,-1 0 0 0 0,0-1 0 0 0,0 1 0 0 0,-1-1-1 0 0,-1 1 1 0 0,0-1 0 0 0,-1 0 0 0 0,0 0 0 0 0,-3-12-85 0 0,-31-76-441 0 0,32 95 272 0 0,-1 0 1 0 0,-1 1 0 0 0,1 0 0 0 0,-1 0 0 0 0,0 0 0 0 0,0 0 0 0 0,-1 0 0 0 0,1 1 0 0 0,-1 0 0 0 0,0 0 0 0 0,0 0-1 0 0,0 1 1 0 0,-1 0 0 0 0,1-1 0 0 0,-1 2 0 0 0,0-1 0 0 0,0 1 0 0 0,0 0 0 0 0,0 0 0 0 0,0 1 0 0 0,0-1-1 0 0,-1 1 169 0 0,7 3-11 0 0,-1-1-1 0 0,0 0 1 0 0,1 1-1 0 0,0-1 1 0 0,-1 0-1 0 0,1 1 1 0 0,0-1-1 0 0,-1 1 1 0 0,1-1-1 0 0,0 1 1 0 0,0-1-1 0 0,0 0 1 0 0,1 1-1 0 0,-1-1 1 0 0,0 1-1 0 0,0-1 1 0 0,1 0 0 0 0,-1 1-1 0 0,1-1 1 0 0,-1 1-1 0 0,1-1 1 0 0,0 0-1 0 0,-1 0 1 0 0,1 1-1 0 0,0-1 1 0 0,0 0-1 0 0,0 0 1 0 0,0 0-1 0 0,0 0 12 0 0,3 2 96 0 0,0 0 0 0 0,0-1 0 0 0,1 0 0 0 0,-1 0 0 0 0,1 0 0 0 0,-1 0 0 0 0,1-1 0 0 0,0 1 0 0 0,0-1 0 0 0,-1 0-1 0 0,1-1 1 0 0,0 1 0 0 0,0-1 0 0 0,0 0 0 0 0,0 0 0 0 0,0-1 0 0 0,0 1 0 0 0,-1-1 0 0 0,1 0 0 0 0,0-1 0 0 0,0 1 0 0 0,-1-1 0 0 0,3-1-96 0 0,97-60 1414 0 0,-64 25-970 0 0,-1-2 0 0 0,-2-2 0 0 0,-2-1 0 0 0,0-6-444 0 0,54-127 442 0 0,-79 67-335 0 0,-11 73-28 0 0,-4 35-189 0 0,-8 27 57 0 0,1 1 0 0 0,1 0 0 0 0,1 1 0 0 0,1 0 0 0 0,2 1 0 0 0,1 0 0 0 0,1 0 0 0 0,-1 27 53 0 0,-6 314-743 0 0,15-308 112 0 0,4-1-1 0 0,1 0 1 0 0,15 47 631 0 0,-2 1-832 0 0,13 76 465 0 0,-34-168 377 0 0,1-13 10 0 0,0 1-1 0 0,0-1 1 0 0,-1 0 0 0 0,0 0-1 0 0,0 1 1 0 0,0-1-1 0 0,0 0 1 0 0,-1 0 0 0 0,0 0-1 0 0,0 1 1 0 0,0-1-1 0 0,0 0 1 0 0,0 0 0 0 0,-1 0-1 0 0,0 0 1 0 0,0-1-1 0 0,0 1 1 0 0,0 0 0 0 0,-1-1-1 0 0,1 1 1 0 0,-1-1-1 0 0,0 0 1 0 0,0 0-1 0 0,0 0 1 0 0,0 0 0 0 0,-1-1-1 0 0,1 1 1 0 0,-2 0-20 0 0,1-1 42 0 0,0 1 0 0 0,0-2 0 0 0,0 1 0 0 0,0 0 0 0 0,0-1 0 0 0,0 1 0 0 0,-1-1 1 0 0,1 0-1 0 0,0-1 0 0 0,-1 1 0 0 0,1-1 0 0 0,0 0 0 0 0,-1 0 0 0 0,1 0 0 0 0,-1-1 0 0 0,1 1 0 0 0,0-1 0 0 0,-1 0 0 0 0,1 0 1 0 0,0-1-1 0 0,0 1 0 0 0,0-1 0 0 0,0 0 0 0 0,0 0 0 0 0,0 0 0 0 0,1-1 0 0 0,-1 1 0 0 0,1-1 0 0 0,-1 0 0 0 0,1 0 0 0 0,0 0 1 0 0,0 0-1 0 0,0-1 0 0 0,1 1 0 0 0,-1-1 0 0 0,1 0 0 0 0,0 1 0 0 0,0-1 0 0 0,0 0 0 0 0,1 0 0 0 0,-1-1 0 0 0,1 1 0 0 0,0 0 0 0 0,0 0 1 0 0,0-1-43 0 0,-3-14 132 0 0,1-1 0 0 0,1 1 1 0 0,0-1-1 0 0,2 0 1 0 0,0 1-1 0 0,1-1 1 0 0,1 1-1 0 0,1-1 0 0 0,1 1 1 0 0,3-9-133 0 0,7-5-36 0 0,1 0 0 0 0,2 2 1 0 0,1 0-1 0 0,1 0 0 0 0,2 2 0 0 0,1 0 0 0 0,1 2 1 0 0,2 1-1 0 0,1 0 0 0 0,0 2 0 0 0,2 1 0 0 0,4-1 36 0 0,42-25-3025 0 0,-48 36-1008 0 0,-2 5-3633 0 0,-11 6-3139 0 0</inkml:trace>
</inkml:ink>
</file>

<file path=ppt/ink/ink9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60 527 10178 0 0,'0'0'3025'0'0,"0"0"-805"0"0,0 0-645 0 0,0 0-402 0 0,0 0-175 0 0,0 0-43 0 0,0 0-43 0 0,0 0-62 0 0,0 0-131 0 0,0 0-186 0 0,-6 33-187 0 0,-17 105-110 0 0,10 20 277 0 0,14-115-610 0 0,11-19-2381 0 0,-2-30-6995 0 0,-10-1 3853 0 0,0 3-945 0 0</inkml:trace>
  <inkml:trace contextRef="#ctx0" brushRef="#br0" timeOffset="250.238">1 100 11891 0 0,'0'0'2721'0'0,"0"0"-432"0"0,0 0-493 0 0,0 0-371 0 0,0 0-322 0 0,0 0-341 0 0,0 0-310 0 0,0 0-288 0 0,0 0-157 0 0,0 0-50 0 0,0 0-62 0 0,0 0-60 0 0,0 0-125 0 0,0 27-223 0 0,5 90-313 0 0,22-32-1444 0 0,-18-71 1604 0 0,11 19-1334 0 0,26 46-7551 0 0,-32-55 3370 0 0</inkml:trace>
  <inkml:trace contextRef="#ctx0" brushRef="#br0" timeOffset="517.949">322 910 1760 0 0,'0'0'2886'0'0,"0"0"-168"0"0,0 0-165 0 0,0 0-114 0 0,0 0-165 0 0,0 0-190 0 0,0 0-243 0 0,0 0-282 0 0,0 0-260 0 0,0 0-237 0 0,0 0-203 0 0,0 0-179 0 0,0 0-145 0 0,11-15-129 0 0,34-48-74 0 0,-19-3 152 0 0,54-158 137 0 0,-43 132-779 0 0,-37 92 0 0 0,-4 217-890 0 0,4-212 1048 0 0,-1 0 0 0 0,0 0 0 0 0,1 1 0 0 0,0-1 0 0 0,0 0 0 0 0,1 0 0 0 0,-1 0-1 0 0,1 1 1 0 0,0-1 0 0 0,1 0 0 0 0,-1 0 0 0 0,1 0 0 0 0,0-1 0 0 0,0 1 0 0 0,1 0 0 0 0,-1-1 0 0 0,1 1 0 0 0,0-1 0 0 0,0 0 0 0 0,1 0 0 0 0,-1 0-1 0 0,1 0 1 0 0,0-1 0 0 0,0 1 0 0 0,0-1 0 0 0,0 0 0 0 0,0 0 0 0 0,1 0 0 0 0,0-1 0 0 0,-1 0 0 0 0,1 0 0 0 0,0 0 0 0 0,0 0 0 0 0,0-1 0 0 0,0 0-1 0 0,0 0 1 0 0,0 0 0 0 0,2-1 0 0 0,2-2 103 0 0,1 0 1 0 0,-1-1-1 0 0,0 0 0 0 0,0-1 0 0 0,0 0 0 0 0,0-1 0 0 0,-1 1 0 0 0,0-2 0 0 0,1 1 0 0 0,-2-1 0 0 0,1 0 1 0 0,-1-1-1 0 0,0 0 0 0 0,0 0 0 0 0,-1 0 0 0 0,0-1 0 0 0,0 0 0 0 0,-1 0 0 0 0,2-5-103 0 0,-5 11 27 0 0,7-11 50 0 0,-1 0 0 0 0,-1 0 0 0 0,0 0-1 0 0,0-1 1 0 0,-2 0 0 0 0,1 0 0 0 0,-2-1 0 0 0,0 0-1 0 0,-1 1 1 0 0,0-2-77 0 0,2-54-2976 0 0,-5 69 941 0 0,0 8-13840 0 0,0-3 8982 0 0</inkml:trace>
  <inkml:trace contextRef="#ctx0" brushRef="#br0" timeOffset="1156.025">1005 821 8426 0 0,'0'0'2483'0'0,"0"0"-868"0"0,0 0 4 0 0,0 0 195 0 0,0 0 15 0 0,0 0-134 0 0,0 0-200 0 0,0 0-225 0 0,0 0-266 0 0,0 0-250 0 0,0 0-198 0 0,0 0-124 0 0,31-17-53 0 0,98-55-61 0 0,-70 24 72 0 0,-53 38-305 0 0,1 1-39 0 0,-1 0-1 0 0,0 0 1 0 0,-1-1-1 0 0,0 1 0 0 0,0-1 1 0 0,-1-1-1 0 0,0 1 1 0 0,-1 0-1 0 0,0-1 1 0 0,0 0-1 0 0,-2 0 0 0 0,1 0 1 0 0,-1 0-1 0 0,-1 0 1 0 0,0 0-1 0 0,0 0-45 0 0,-2 8-18 0 0,0 1 1 0 0,1 0-1 0 0,-1 0 0 0 0,0 0 1 0 0,0 0-1 0 0,0 0 1 0 0,0 0-1 0 0,0 1 0 0 0,-1-1 1 0 0,1 1-1 0 0,-1-1 0 0 0,1 1 1 0 0,-1 0-1 0 0,1 0 0 0 0,-1 0 1 0 0,1 0-1 0 0,-1 0 0 0 0,0 1 1 0 0,0-1-1 0 0,1 1 0 0 0,-1 0 1 0 0,0 0-1 0 0,0 0 1 0 0,1 0-1 0 0,-1 0 0 0 0,0 1 1 0 0,0-1-1 0 0,1 1 0 0 0,-1 0 1 0 0,-2 0 17 0 0,-8 5-96 0 0,1 1 1 0 0,-1 0-1 0 0,2 1 1 0 0,-1 0 0 0 0,1 0-1 0 0,0 2 1 0 0,0-1 0 0 0,1 1-1 0 0,1 1 1 0 0,0-1-1 0 0,0 2 1 0 0,1-1 0 0 0,-6 11 95 0 0,10-15-49 0 0,-6 7-152 0 0,0 0 0 0 0,2 1 0 0 0,-1 0 0 0 0,2 1 0 0 0,0 0-1 0 0,1 0 1 0 0,1 0 0 0 0,0 1 0 0 0,2-1 0 0 0,-1 1 0 0 0,2 0 0 0 0,0 17 201 0 0,3-30-6 0 0,0 1 0 0 0,1-1 1 0 0,-1 0-1 0 0,1-1 0 0 0,0 1 1 0 0,1 0-1 0 0,-1 0 0 0 0,1-1 1 0 0,-1 0-1 0 0,1 1 1 0 0,0-1-1 0 0,0 0 0 0 0,0 0 1 0 0,1-1-1 0 0,-1 1 0 0 0,1-1 1 0 0,0 1-1 0 0,-1-1 1 0 0,1 0-1 0 0,0-1 0 0 0,0 1 1 0 0,0-1-1 0 0,1 1 0 0 0,-1-1 1 0 0,0 0-1 0 0,0-1 1 0 0,1 1-1 0 0,-1-1 0 0 0,0 0 1 0 0,1 0-1 0 0,-1 0 0 0 0,0-1 1 0 0,1 1-1 0 0,-1-1 1 0 0,0 0-1 0 0,0 0 0 0 0,1-1 6 0 0,9 2 42 0 0,8-4 175 0 0,0-1-1 0 0,-1 0 1 0 0,1-2 0 0 0,-1 0-1 0 0,-1-1 1 0 0,1-2 0 0 0,-2 0 0 0 0,1-1-1 0 0,-1 0 1 0 0,-1-2 0 0 0,0 0-1 0 0,7-9-216 0 0,-5 8 111 0 0,-1-1 0 0 0,0 0-1 0 0,-2-2 1 0 0,0 0-1 0 0,0-1 1 0 0,-2-1 0 0 0,0 0-1 0 0,-1-1 1 0 0,-1 0-1 0 0,-1-1 1 0 0,-1-1-1 0 0,-1 0 1 0 0,-1 0 0 0 0,1-7-111 0 0,-6-48 26 0 0,-4 76-34 0 0,0 0 1 0 0,0-1-1 0 0,0 1 0 0 0,-1 0 0 0 0,1 0 0 0 0,0 0 0 0 0,-1 0 0 0 0,1 0 0 0 0,-1 0 0 0 0,0 0 0 0 0,1 0 0 0 0,-1 0 0 0 0,0 0 1 0 0,0 0-1 0 0,1 0 0 0 0,-1 0 0 0 0,0 0 0 0 0,0 1 0 0 0,0-1 0 0 0,0 0 0 0 0,0 1 0 0 0,0-1 0 0 0,0 0 0 0 0,0 1 0 0 0,0-1 1 0 0,0 1-1 0 0,-1 0 0 0 0,1-1 0 0 0,0 1 0 0 0,0 0 0 0 0,0 0 0 0 0,-1 0 0 0 0,1 0 0 0 0,0 0 0 0 0,0 0 0 0 0,0 0 0 0 0,-1 0 1 0 0,1 0-1 0 0,0 1 0 0 0,0-1 0 0 0,-1 1 8 0 0,-49 14-404 0 0,31-3 329 0 0,1 1-1 0 0,0 0 0 0 0,2 1 1 0 0,-1 2-1 0 0,2-1 0 0 0,0 2 1 0 0,0 0-1 0 0,2 1 0 0 0,0 0 1 0 0,2 1-1 0 0,-8 14 76 0 0,19-32-3 0 0,0 0-1 0 0,0 1 1 0 0,0-1-1 0 0,0 1 1 0 0,0-1-1 0 0,0 0 1 0 0,0 1-1 0 0,0 0 1 0 0,1-1-1 0 0,-1 1 1 0 0,0-1-1 0 0,1 1 1 0 0,0 0-1 0 0,-1-1 1 0 0,1 1-1 0 0,0 0 1 0 0,0 0-1 0 0,0-1 1 0 0,0 1-1 0 0,0 0 1 0 0,0 0-1 0 0,0-1 1 0 0,1 1 0 0 0,-1 0-1 0 0,1-1 1 0 0,-1 1-1 0 0,1-1 1 0 0,0 1-1 0 0,-1 0 1 0 0,1-1-1 0 0,0 1 1 0 0,0-1-1 0 0,0 0 1 0 0,0 1-1 0 0,0-1 1 0 0,1 0-1 0 0,-1 0 1 0 0,0 1-1 0 0,1-1 1 0 0,-1 0-1 0 0,0 0 1 0 0,1-1-1 0 0,-1 1 1 0 0,1 0-1 0 0,0 0 1 0 0,-1-1-1 0 0,1 1 1 0 0,-1-1-1 0 0,1 1 1 0 0,0-1 0 0 0,0 0-1 0 0,-1 0 1 0 0,1 1-1 0 0,0-1 1 0 0,-1 0-1 0 0,1-1 1 0 0,0 1-1 0 0,0 0 1 0 0,0-1 3 0 0,135-21 111 0 0,-115 16-63 0 0,0 1 0 0 0,0 1 0 0 0,0 1 0 0 0,0 1-1 0 0,1 1 1 0 0,10 1-48 0 0,-30 0 7 0 0,1 1 0 0 0,-1 0 0 0 0,1 0 0 0 0,-1 0 0 0 0,0 0-1 0 0,0 0 1 0 0,0 1 0 0 0,1-1 0 0 0,-1 1 0 0 0,-1 0-1 0 0,1 0 1 0 0,0 0 0 0 0,0 1 0 0 0,-1-1 0 0 0,1 0 0 0 0,-1 1-1 0 0,0 0 1 0 0,0-1 0 0 0,0 1 0 0 0,0 0 0 0 0,0 0 0 0 0,0 0-1 0 0,-1 0 1 0 0,0 1 0 0 0,0-1 0 0 0,0 0 0 0 0,0 1 0 0 0,0-1-1 0 0,0 2-6 0 0,0 103 108 0 0,-33 1-64 0 0,16-43-490 0 0,47-63-3441 0 0,-11-9-1849 0 0,-12-1-995 0 0,0 3-2120 0 0</inkml:trace>
  <inkml:trace contextRef="#ctx0" brushRef="#br0" timeOffset="1909.28">2182 11 1152 0 0,'0'0'1669'0'0,"0"0"139"0"0,0 0 306 0 0,0 0 280 0 0,0 0 189 0 0,0 0-60 0 0,0 0-302 0 0,0 0-405 0 0,0 0-440 0 0,0 0-400 0 0,0 0-291 0 0,0 0-129 0 0,0 0-79 0 0,-3-10 386 0 0,2 43 68 0 0,-17 213 875 0 0,2 177-1070 0 0,-4-221-740 0 0,8-149-2423 0 0,-3-69-2121 0 0,-25-41-12606 0 0,36 49 14601 0 0</inkml:trace>
  <inkml:trace contextRef="#ctx0" brushRef="#br0" timeOffset="2132.272">1809 505 8554 0 0,'0'0'2690'0'0,"0"0"-499"0"0,0 0-633 0 0,0 0-394 0 0,0 0-227 0 0,0 0-50 0 0,0 0 164 0 0,0 0 93 0 0,0 0 14 0 0,0 0-110 0 0,0 0-252 0 0,0 0-138 0 0,0 0-63 0 0,25 14-45 0 0,78 46-47 0 0,-34-39 176 0 0,-56-21-543 0 0,54 1 45 0 0,-1-2-1 0 0,0-4 1 0 0,0-2 0 0 0,53-14-181 0 0,-38 14-2938 0 0,-46 7-6058 0 0,-19 0 569 0 0,-11 0 1766 0 0</inkml:trace>
  <inkml:trace contextRef="#ctx0" brushRef="#br0" timeOffset="2382.695">2588 788 3761 0 0,'0'0'3203'0'0,"0"0"-1113"0"0,0 0-274 0 0,0 0 78 0 0,0 0-12 0 0,0 0-223 0 0,0 0-398 0 0,0 0-379 0 0,0 0-347 0 0,0 0-266 0 0,0 0-157 0 0,0 0-105 0 0,0 0-107 0 0,10 24-140 0 0,30 72-210 0 0,-26-77-1287 0 0,-3-39-2316 0 0,-4-2-4400 0 0,-4 14 4115 0 0</inkml:trace>
  <inkml:trace contextRef="#ctx0" brushRef="#br0" timeOffset="2617.336">2518 405 8186 0 0,'0'0'3865'0'0,"0"0"-1001"0"0,0 0-799 0 0,0 0-449 0 0,0 0-368 0 0,0 0-400 0 0,0 0-367 0 0,0 0-337 0 0,0 0-384 0 0,0 0-177 0 0,0 0 9 0 0,0 0-264 0 0,0 0-552 0 0,0 0-1273 0 0,4-18-3088 0 0,11 25-4689 0 0</inkml:trace>
  <inkml:trace contextRef="#ctx0" brushRef="#br0" timeOffset="2828.002">3212 450 16868 0 0,'0'0'1604'0'0,"0"0"-402"0"0,0 0-258 0 0,0 0-169 0 0,0 0-139 0 0,0 0-17 0 0,0 0 37 0 0,0 0-16 0 0,0 0-53 0 0,-36 20-130 0 0,-115 69-98 0 0,47-14 197 0 0,85-58-505 0 0,1 1-1 0 0,1 1 1 0 0,0 1 0 0 0,1 0-1 0 0,1 1 1 0 0,-2 7-51 0 0,14-23-16 0 0,0 1 0 0 0,0-1 0 0 0,1 1 0 0 0,0 0 0 0 0,0 0 0 0 0,1 0 0 0 0,-1 1-1 0 0,1-1 1 0 0,1 0 0 0 0,-1 0 0 0 0,1 1 0 0 0,0-1 0 0 0,1 2 16 0 0,-1-6-14 0 0,1 1 0 0 0,-1-1 0 0 0,1 1 0 0 0,0-1 0 0 0,0 0 0 0 0,0 0 0 0 0,0 1-1 0 0,1-1 1 0 0,-1 0 0 0 0,1 0 0 0 0,-1 0 0 0 0,1 0 0 0 0,0 0 0 0 0,-1-1 0 0 0,1 1 0 0 0,0 0-1 0 0,0-1 1 0 0,0 1 0 0 0,1-1 0 0 0,-1 0 0 0 0,0 0 0 0 0,0 0 0 0 0,1 0 0 0 0,-1 0 0 0 0,1 0 0 0 0,-1-1-1 0 0,0 1 1 0 0,1-1 0 0 0,-1 0 0 0 0,1 1 0 0 0,-1-1 0 0 0,1 0 0 0 0,0-1 0 0 0,1 1 14 0 0,16-5 43 0 0,-1 0 0 0 0,0-2 0 0 0,0 0 0 0 0,0-1 1 0 0,-1 0-1 0 0,0-2 0 0 0,-1 0 0 0 0,0-1 0 0 0,0-1 1 0 0,-2-1-1 0 0,1 0 0 0 0,-1-1 0 0 0,-1 0 0 0 0,-1-1 0 0 0,0-1 1 0 0,-1 0-44 0 0,92-113 530 0 0,-104 129-520 0 0,33 136-6 0 0,-31-128-74 0 0,0-1 0 0 0,1 1 0 0 0,0-1 0 0 0,0 0 0 0 0,0 0 1 0 0,1 0-1 0 0,0 0 0 0 0,1-1 0 0 0,0 1 0 0 0,0-1 0 0 0,0 0 0 0 0,0-1 0 0 0,1 1 1 0 0,0-1-1 0 0,0 0 0 0 0,1-1 0 0 0,-1 1 0 0 0,1-1 0 0 0,0 0 0 0 0,0-1 1 0 0,0 0-1 0 0,1 0 0 0 0,-1-1 0 0 0,1 1 0 0 0,-1-2 0 0 0,1 1 0 0 0,0-1 0 0 0,0 0 1 0 0,0-1-1 0 0,-1 0 0 0 0,5 0 70 0 0,71-12-3141 0 0,-57 3-758 0 0,-2-3-3603 0 0,-17 4-2544 0 0</inkml:trace>
  <inkml:trace contextRef="#ctx0" brushRef="#br0" timeOffset="3606.03">2422 461 0 0 0,'0'0'1595'0'0,"0"0"277"0"0,0 0-35 0 0,0 0-162 0 0,0 0-219 0 0,0 0-230 0 0,0 0-225 0 0,0 0-175 0 0,0 0-7 0 0,0 0 37 0 0,0 0 1 0 0,0 0-59 0 0,3-2-162 0 0,23-7 1722 0 0,-25 9-2090 0 0,-1 0-75 0 0,0 0-17 0 0,0 0 24 0 0,0 0 26 0 0,0 5 1576 0 0,0-3-4794 0 0,0-1-3652 0 0,0 2-3501 0 0</inkml:trace>
</inkml:ink>
</file>

<file path=ppt/ink/ink9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19.0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293 335 0 0 0,'0'0'1560'0'0,"0"0"293"0"0,0 0 86 0 0,0 0-29 0 0,0 0-142 0 0,0 0-166 0 0,0 0-178 0 0,0 0-225 0 0,0 0-172 0 0,0 0-104 0 0,-5-5-53 0 0,2 3-720 0 0,1 0-1 0 0,0 0 0 0 0,-1-1 0 0 0,1 2 0 0 0,-1-1 0 0 0,0 0 0 0 0,0 0 0 0 0,0 1 0 0 0,0 0 0 0 0,0-1 1 0 0,0 1-1 0 0,0 0 0 0 0,0 1 0 0 0,0-1 0 0 0,0 1 0 0 0,-1-1 0 0 0,1 1 0 0 0,0 0 0 0 0,0 0 0 0 0,-1 0 1 0 0,1 0-1 0 0,0 1 0 0 0,0-1 0 0 0,0 1 0 0 0,-3 1-149 0 0,-12 7 205 0 0,1 1-1 0 0,0 1 1 0 0,0 0 0 0 0,1 2-1 0 0,1-1 1 0 0,0 2 0 0 0,1 0 0 0 0,1 1-1 0 0,0 0 1 0 0,-9 14-205 0 0,18-22 48 0 0,0-1 0 0 0,1 1 0 0 0,-1 0 0 0 0,1 0 0 0 0,1 0 1 0 0,-1 0-1 0 0,1 0 0 0 0,0 0 0 0 0,1 1 0 0 0,0-1 0 0 0,0 1 0 0 0,1-1 0 0 0,0 1 0 0 0,0-1 0 0 0,1 8-48 0 0,1-11 97 0 0,1 0 0 0 0,-1 0 0 0 0,1 0 0 0 0,0-1 0 0 0,0 1 0 0 0,0-1 0 0 0,0 0 0 0 0,0 1 0 0 0,1-2-1 0 0,0 1 1 0 0,-1 0 0 0 0,1-1 0 0 0,0 1 0 0 0,0-1 0 0 0,0 0 0 0 0,1-1 0 0 0,-1 1 0 0 0,0-1-1 0 0,1 1 1 0 0,-1-1 0 0 0,1-1 0 0 0,-1 1 0 0 0,1-1 0 0 0,0 0 0 0 0,-1 0 0 0 0,1 0 0 0 0,-1 0 0 0 0,1-1-1 0 0,2 0-96 0 0,3-1 115 0 0,0-1 0 0 0,-1 0 0 0 0,0-1 0 0 0,1 0 0 0 0,-1 0 0 0 0,-1-1 0 0 0,1 0 0 0 0,-1-1 0 0 0,0 1 0 0 0,0-2 0 0 0,0 1 0 0 0,-1-1 0 0 0,0 0 0 0 0,5-8-115 0 0,11-6 136 0 0,38-40 12 0 0,28-6-60 0 0,-87 65-92 0 0,0 1 0 0 0,0-1 0 0 0,0 1 0 0 0,0 0 0 0 0,0 0 0 0 0,0 0-1 0 0,0 0 1 0 0,0 0 0 0 0,1 0 0 0 0,-1 1 0 0 0,0-1 0 0 0,1 1 0 0 0,-1 0 0 0 0,1-1 0 0 0,-1 1 0 0 0,0 0-1 0 0,1 0 1 0 0,-1 1 0 0 0,0-1 0 0 0,1 0 0 0 0,-1 1 0 0 0,1-1 0 0 0,-1 1 0 0 0,0 0 0 0 0,0 0-1 0 0,0 0 1 0 0,1 0 0 0 0,-1 0 0 0 0,0 1 0 0 0,0-1 0 0 0,0 0 0 0 0,-1 1 0 0 0,1 0 0 0 0,0-1 0 0 0,-1 1-1 0 0,1 0 1 0 0,-1 0 0 0 0,1 0 0 0 0,0 2 4 0 0,27 31-4 0 0,-2 1-1 0 0,-2 1 1 0 0,-1 1-1 0 0,-2 2 0 0 0,-1 1 5 0 0,-13-24 6 0 0,-2 1-1 0 0,0-1 1 0 0,-2 1-1 0 0,0 0 1 0 0,0 0-1 0 0,-2 1 1 0 0,0-1-1 0 0,-1 0 0 0 0,-1 1 1 0 0,-1-1-1 0 0,-1 1 1 0 0,-1 8-6 0 0,-3-8 5 0 0,0 0 0 0 0,-1-1 0 0 0,0 1 0 0 0,-2-2 1 0 0,0 1-1 0 0,-1-1 0 0 0,-7 7-5 0 0,-42 45-6 0 0,48-60-3 0 0,0 0-1 0 0,0 0 0 0 0,-1-1 0 0 0,0 0 0 0 0,0-1 0 0 0,-1-1 1 0 0,0 0-1 0 0,-9 3 10 0 0,-77 12-134 0 0,96-21 129 0 0,0 0-1 0 0,1 0 0 0 0,-1 0 0 0 0,0 0 0 0 0,1-1 0 0 0,-1 1 0 0 0,1-1 1 0 0,-1 0-1 0 0,0 1 0 0 0,1-1 0 0 0,0 0 0 0 0,-1-1 0 0 0,1 1 0 0 0,0 0 1 0 0,-1-1-1 0 0,1 1 0 0 0,0-1 0 0 0,0 0 0 0 0,0 0 0 0 0,0 0 0 0 0,1 0 1 0 0,-1 0-1 0 0,0 0 0 0 0,1 0 0 0 0,-1 0 0 0 0,1-1 0 0 0,0 1 1 0 0,0-1-1 0 0,0 1 0 0 0,0-1 0 0 0,0 1 0 0 0,1-1 0 0 0,-1 1 0 0 0,1-1 1 0 0,0 0-1 0 0,-1 0 6 0 0,3-14-18 0 0,0-1 0 0 0,0 1 0 0 0,2 0 0 0 0,0 0 0 0 0,1 0-1 0 0,1 1 1 0 0,0 0 0 0 0,2 0 0 0 0,-1 0 0 0 0,2 1 0 0 0,0 0 0 0 0,1 0 0 0 0,0 1 0 0 0,1 1 0 0 0,1 0 0 0 0,0 0 0 0 0,2 0 18 0 0,43-45-3 0 0,2 3 1 0 0,2 3-1 0 0,12-5 3 0 0,75-64 25 0 0,-54 37-55 0 0,-65 57 27 0 0,-21 22 3 0 0,-1-1-1 0 0,0 0 0 0 0,0 0 0 0 0,-1-1 0 0 0,0 1 0 0 0,0-1 0 0 0,0-1 0 0 0,-1 1 0 0 0,0-1 0 0 0,0 0 0 0 0,-1 0 0 0 0,0 0 1 0 0,-1-1-1 0 0,0 0 0 0 0,0 1 0 0 0,-1-1 0 0 0,0 0 0 0 0,0-3 1 0 0,-3 9-22 0 0,-1 1 0 0 0,1 0-1 0 0,-1 0 1 0 0,0 0 0 0 0,0 0 0 0 0,0 0 0 0 0,0 1-1 0 0,0-1 1 0 0,0 0 0 0 0,0 1 0 0 0,0 0 0 0 0,-1-1 0 0 0,1 1-1 0 0,-1 0 1 0 0,1 0 0 0 0,-1 0 0 0 0,1 1 0 0 0,-1-1-1 0 0,0 1 1 0 0,1-1 0 0 0,-1 1 0 0 0,0 0 0 0 0,1 0-1 0 0,-1 0 1 0 0,0 0 0 0 0,1 1 0 0 0,-1-1 0 0 0,0 1-1 0 0,1-1 1 0 0,-1 1 0 0 0,1 0 0 0 0,-1 0 0 0 0,1 0 0 0 0,0 1-1 0 0,-1-1 1 0 0,-1 2 22 0 0,-11 6-66 0 0,0 2 1 0 0,1-1-1 0 0,0 2 0 0 0,0 0 1 0 0,2 1-1 0 0,-1 0 0 0 0,2 1 0 0 0,0 0 1 0 0,0 0-1 0 0,2 2 0 0 0,0-1 66 0 0,4-6-15 0 0,0-1-1 0 0,1 1 0 0 0,1 0 0 0 0,0 1 0 0 0,0-1 0 0 0,0 0 1 0 0,1 1-1 0 0,1-1 0 0 0,0 1 0 0 0,0 0 0 0 0,1 0 0 0 0,0-1 1 0 0,0 1-1 0 0,1 0 0 0 0,1 0 16 0 0,1-3 6 0 0,0-1 1 0 0,0 1-1 0 0,1-1 1 0 0,0 0-1 0 0,0 0 1 0 0,1 0-1 0 0,-1-1 1 0 0,1 1-1 0 0,1-1 1 0 0,-1 0-1 0 0,1-1 1 0 0,0 1-1 0 0,0-1 1 0 0,0 0-1 0 0,0-1 0 0 0,1 1 1 0 0,-1-1-1 0 0,1-1 1 0 0,0 1-1 0 0,0-1-6 0 0,13 2 64 0 0,1 0 1 0 0,-1-2-1 0 0,1 0 0 0 0,0-1 0 0 0,-1-2 0 0 0,1 0 0 0 0,0-1 0 0 0,-1-1 1 0 0,0 0-1 0 0,1-2 0 0 0,-1-1 0 0 0,-1 0 0 0 0,1-1 0 0 0,-1-1 1 0 0,-1-1-1 0 0,1-1 0 0 0,-1-1 0 0 0,-1 0 0 0 0,0-1 0 0 0,11-11-64 0 0,274-199 602 0 0,-214 167-596 0 0,-28 47-324 0 0,-57 53 74 0 0,-57-5 632 0 0,-42 0-183 0 0,-61 38-124 0 0,146-70-88 0 0,-1 1 0 0 0,1 0 0 0 0,1 1 0 0 0,0 1 0 0 0,0-1 0 0 0,1 1 0 0 0,1 1 0 0 0,0 0 0 0 0,0 0 0 0 0,-4 11 7 0 0,10-20-10 0 0,0 0 1 0 0,1 0-1 0 0,-1 0 0 0 0,1-1 1 0 0,0 1-1 0 0,0 0 1 0 0,0 1-1 0 0,0-1 0 0 0,1 0 1 0 0,-1 0-1 0 0,1 0 1 0 0,0 0-1 0 0,0 1 0 0 0,0-1 1 0 0,0 0-1 0 0,1 0 1 0 0,-1 0-1 0 0,1 0 0 0 0,0 0 1 0 0,0 0-1 0 0,0 1 1 0 0,0-2-1 0 0,0 1 0 0 0,1 0 1 0 0,-1 0-1 0 0,1 0 1 0 0,0-1-1 0 0,0 1 0 0 0,0-1 1 0 0,0 1-1 0 0,0-1 1 0 0,0 0-1 0 0,1 0 0 0 0,-1 0 1 0 0,1 0-1 0 0,-1 0 1 0 0,1 0-1 0 0,0-1 1 0 0,0 0-1 0 0,0 1 0 0 0,2-1 10 0 0,10-2 22 0 0,0-1 0 0 0,0-1 0 0 0,0-1 0 0 0,0 0 0 0 0,-1-1-1 0 0,1 0 1 0 0,-1-1 0 0 0,0-1 0 0 0,-1 0 0 0 0,0-1 0 0 0,0 0 0 0 0,0-1-1 0 0,-1 0 1 0 0,-1-1 0 0 0,0-1 0 0 0,0 0 0 0 0,-1 0 0 0 0,7-11-22 0 0,4-2 63 0 0,-1 0 0 0 0,-1-1 0 0 0,-2-1 0 0 0,0-1 0 0 0,-2-1 0 0 0,5-12-63 0 0,-10 22-82 0 0,-5 29-409 0 0,-23 106 315 0 0,18-111 168 0 0,-1-2 3 0 0,1 0 0 0 0,0-1 0 0 0,0 1-1 0 0,0 0 1 0 0,0-1 0 0 0,1 1 0 0 0,-1 0 0 0 0,1-1-1 0 0,0 1 1 0 0,0-1 0 0 0,0 1 0 0 0,1-1 0 0 0,-1 1-1 0 0,1-1 1 0 0,0 0 0 0 0,0 0 0 0 0,0 0 0 0 0,1 1 5 0 0,0 0-5 0 0,1 0 0 0 0,0 0 0 0 0,0 0 0 0 0,1-1 1 0 0,-1 1-1 0 0,1-1 0 0 0,-1 0 0 0 0,1-1 0 0 0,0 1 1 0 0,0-1-1 0 0,1 0 0 0 0,-1 0 0 0 0,0 0 0 0 0,1-1 1 0 0,3 1 4 0 0,1-1 10 0 0,1 1 0 0 0,0-2 0 0 0,0 1 0 0 0,0-1 0 0 0,0-1 0 0 0,-1 0 0 0 0,1-1 0 0 0,0 0 0 0 0,0 0 0 0 0,-1-1 0 0 0,0-1 0 0 0,1 1 0 0 0,-1-2 0 0 0,7-3-10 0 0,13-10 100 0 0,0-1 1 0 0,-2-1-1 0 0,0-1 1 0 0,-1-2-1 0 0,-1 0 1 0 0,-1-2-1 0 0,-1-1 1 0 0,16-23-101 0 0,-14 10 47 0 0,-2 0 0 0 0,-2-1 0 0 0,-1-1 0 0 0,2-13-47 0 0,-20 47-8 0 0,0-1 0 0 0,-1 1 0 0 0,0-1-1 0 0,0 0 1 0 0,-1 0 0 0 0,0 0 0 0 0,-1 0 0 0 0,0 0 0 0 0,0 0 0 0 0,0 0 0 0 0,-1 0 0 0 0,-1-1 8 0 0,1 7-11 0 0,-1 0 0 0 0,0-1 0 0 0,0 1 1 0 0,0 0-1 0 0,0 0 0 0 0,0 0 1 0 0,0 1-1 0 0,0-1 0 0 0,-1 0 0 0 0,1 1 1 0 0,-1 0-1 0 0,1-1 0 0 0,-1 1 1 0 0,0 0-1 0 0,1 0 0 0 0,-1 1 1 0 0,0-1-1 0 0,0 0 0 0 0,1 1 0 0 0,-1 0 1 0 0,0 0-1 0 0,0 0 0 0 0,0 0 1 0 0,0 0-1 0 0,1 0 0 0 0,-1 1 1 0 0,0-1-1 0 0,0 1 0 0 0,1 0 0 0 0,-1 0 1 0 0,0 0-1 0 0,1 0 0 0 0,-1 0 1 0 0,1 1-1 0 0,-1-1 0 0 0,1 1 1 0 0,0-1-1 0 0,-1 1 0 0 0,1 0 0 0 0,0 0 1 0 0,0 0-1 0 0,0 1 11 0 0,-16 10-35 0 0,2 1 0 0 0,-1 1 0 0 0,2 0-1 0 0,0 1 1 0 0,1 0 0 0 0,1 1 0 0 0,0 1 0 0 0,-2 6 35 0 0,1 0-33 0 0,9-16 22 0 0,0-1-1 0 0,0 1 1 0 0,1 0 0 0 0,1 0-1 0 0,-1 0 1 0 0,1 1 0 0 0,1-1-1 0 0,-1 1 1 0 0,1 0 0 0 0,1 0-1 0 0,-1 4 12 0 0,2-5-5 0 0,0-4 0 0 0,-1 0 0 0 0,1 0 1 0 0,0 0-1 0 0,0 0 0 0 0,0 1 0 0 0,0-1 0 0 0,1 0 0 0 0,0 0 0 0 0,-1 0 0 0 0,2 0 0 0 0,-1 0 0 0 0,0 0 0 0 0,1-1 0 0 0,0 1 0 0 0,0 0 0 0 0,0-1 0 0 0,0 1 0 0 0,0-1 0 0 0,1 0 0 0 0,0 1 0 0 0,-1-1 0 0 0,1-1 0 0 0,0 1 0 0 0,1 0 5 0 0,12 6 10 0 0,-1 0-1 0 0,1-2 0 0 0,0 0 1 0 0,1 0-1 0 0,0-2 0 0 0,0 0 1 0 0,0-1-1 0 0,9 0-9 0 0,110 40 237 0 0,-130-40-223 0 0,0 1-1 0 0,-1 0 1 0 0,0 0-1 0 0,0 1 0 0 0,0 0 1 0 0,-1 0-1 0 0,0 0 0 0 0,0 0 1 0 0,0 0-1 0 0,-1 1 1 0 0,0 0-1 0 0,0 0 0 0 0,-1 0 1 0 0,0 0-1 0 0,0 0 1 0 0,-1 0-1 0 0,0 0 0 0 0,0 1 1 0 0,0-1-1 0 0,-1 1 1 0 0,0-1-1 0 0,-1 0 0 0 0,1 1 1 0 0,-2 4-14 0 0,2-12 0 0 0,0 5 987 0 0,0 1-3683 0 0,0-4-3760 0 0,0-7-3837 0 0,0 5 1821 0 0</inkml:trace>
</inkml:ink>
</file>

<file path=ppt/ink/ink9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16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72 456 592 0 0,'0'0'1218'0'0,"0"0"-119"0"0,0 0-104 0 0,0 0 141 0 0,0 0 236 0 0,0 0 134 0 0,0 0 50 0 0,0 0-81 0 0,0 0-144 0 0,0 0-87 0 0,0 0-72 0 0,0 0-25 0 0,0 0-4 0 0,33 5-21 0 0,103 12-87 0 0,-71-26-123 0 0,-29-10-488 0 0,-1-1 1 0 0,-1-2-1 0 0,-2-1 1 0 0,0-1-1 0 0,-1-2 1 0 0,-2-1-1 0 0,17-20-424 0 0,-38 39 80 0 0,1-1-1 0 0,-2 0 0 0 0,1-1 0 0 0,-2 0 1 0 0,1 0-1 0 0,-1 0 0 0 0,0-1 0 0 0,-1 0 1 0 0,-1 0-1 0 0,0 0 0 0 0,0 0 1 0 0,-1-1-1 0 0,0 0 0 0 0,-1 1 0 0 0,-1-1 1 0 0,1 0-1 0 0,-2 0 0 0 0,0-9-79 0 0,-1 18 11 0 0,0 0-1 0 0,0 1 1 0 0,0-1-1 0 0,0 1 0 0 0,0 0 1 0 0,-1-1-1 0 0,1 1 1 0 0,-1 0-1 0 0,1 0 0 0 0,-1 0 1 0 0,0 0-1 0 0,0 0 1 0 0,0 0-1 0 0,0 0 1 0 0,0 1-1 0 0,0-1 0 0 0,-1 1 1 0 0,1-1-1 0 0,0 1 1 0 0,-1 0-1 0 0,1 0 1 0 0,-1 0-1 0 0,1 0 0 0 0,-1 0 1 0 0,0 1-1 0 0,1-1 1 0 0,-1 1-1 0 0,0 0 1 0 0,1 0-1 0 0,-1 0 0 0 0,0 0 1 0 0,0 0-1 0 0,1 1 1 0 0,-1-1-1 0 0,1 1 1 0 0,-1-1-1 0 0,0 1 0 0 0,1 0 1 0 0,-1 0-1 0 0,1 0 1 0 0,-1 1-1 0 0,1-1 1 0 0,0 0-1 0 0,-2 3-10 0 0,-16 11-1 0 0,1 2 1 0 0,1 1-1 0 0,1 0 0 0 0,0 1 0 0 0,2 1 1 0 0,0 0-1 0 0,1 2 0 0 0,1-1 1 0 0,1 1-1 0 0,1 1 0 0 0,1 0 1 0 0,1 1-1 0 0,1 0 0 0 0,1 0 0 0 0,1 1 1 0 0,1 0-1 0 0,-1 24 1 0 0,-2 19-1 0 0,3 1 1 0 0,2-1-1 0 0,4 13 1 0 0,-1-22-3 0 0,5 23 8 0 0,2 0 0 0 0,5 0 1 0 0,3-1-6 0 0,2 18 4 0 0,-7 134-28 0 0,-12-223 9 0 0,0 1 1 0 0,-1-1 0 0 0,-1 1 0 0 0,0-1 0 0 0,0 0-1 0 0,-1 0 1 0 0,0-1 0 0 0,-1 1 0 0 0,0-1-1 0 0,-1-1 1 0 0,1 1 0 0 0,-2-1 0 0 0,1 0-1 0 0,-1-1 1 0 0,0 1 0 0 0,-1-2 0 0 0,0 1 0 0 0,-2 0 14 0 0,5-2-20 0 0,0-1 0 0 0,0 0 1 0 0,0-1-1 0 0,-1 0 1 0 0,1 0-1 0 0,-1 0 1 0 0,0-1-1 0 0,0 0 1 0 0,0 0-1 0 0,0 0 0 0 0,0-1 1 0 0,0-1-1 0 0,0 1 1 0 0,0-1-1 0 0,0 0 1 0 0,-1 0-1 0 0,1-1 1 0 0,0 0-1 0 0,0 0 0 0 0,0-1 1 0 0,0 0-1 0 0,0 0 1 0 0,1-1-1 0 0,-1 0 1 0 0,1 0-1 0 0,-1 0 0 0 0,1-1 1 0 0,0 0-1 0 0,0 0 1 0 0,1-1-1 0 0,-1 1 1 0 0,1-1-1 0 0,-3-4 20 0 0,1 1-3 0 0,1 0 0 0 0,1 0 0 0 0,0-1 0 0 0,0 1 0 0 0,0-1 0 0 0,1-1 0 0 0,0 1 1 0 0,1 0-1 0 0,0-1 0 0 0,1 0 0 0 0,0 0 0 0 0,0 1 0 0 0,1-1 0 0 0,0-10 3 0 0,1 8 3 0 0,-1-4 9 0 0,1 1 1 0 0,0-1-1 0 0,1 0 1 0 0,1 1-1 0 0,0-1 1 0 0,1 1-1 0 0,1-1 1 0 0,0 1-1 0 0,1 0 1 0 0,5-9-13 0 0,3-1 7 0 0,1 1 0 0 0,1 1 0 0 0,1 0 0 0 0,1 1 1 0 0,0 1-1 0 0,2 0 0 0 0,1 1 0 0 0,0 2 0 0 0,1 0 0 0 0,2 1 0 0 0,14-9-7 0 0,-22 17-139 0 0,125-66 157 0 0,-37 51-4081 0 0,-71 21 234 0 0,27-1-9779 0 0,-46 4 11075 0 0</inkml:trace>
  <inkml:trace contextRef="#ctx0" brushRef="#br0" timeOffset="283.135">884 761 3689 0 0,'0'0'2926'0'0,"0"0"-831"0"0,0 0-399 0 0,0 0-37 0 0,0 0-22 0 0,0 0-121 0 0,0 0-193 0 0,0 0-216 0 0,-29 35-179 0 0,-89 108-160 0 0,68-62 246 0 0,48-68-808 0 0,-6 90 1425 0 0,9-100-1582 0 0,-1 0 0 0 0,1 0 0 0 0,-1 0 0 0 0,1 0 0 0 0,0 0 0 0 0,0-1-1 0 0,0 1 1 0 0,1 0 0 0 0,-1 0 0 0 0,1-1 0 0 0,-1 1 0 0 0,1-1-1 0 0,0 0 1 0 0,0 1 0 0 0,0-1 0 0 0,0 0 0 0 0,1 0 0 0 0,-1 0-1 0 0,0-1 1 0 0,1 1 0 0 0,0 0 0 0 0,-1-1 0 0 0,1 0 0 0 0,0 1 0 0 0,-1-1-1 0 0,1 0 1 0 0,0 0 0 0 0,0-1 0 0 0,0 1 0 0 0,0-1 0 0 0,0 1-1 0 0,0-1-48 0 0,6 0 126 0 0,0-1 0 0 0,0 0-1 0 0,0 0 1 0 0,0 0-1 0 0,-1-1 1 0 0,1-1-1 0 0,-1 0 1 0 0,1 0 0 0 0,-1 0-1 0 0,0-1 1 0 0,0 0-1 0 0,0-1 1 0 0,-1 0-1 0 0,0 0 1 0 0,0 0 0 0 0,0-1-1 0 0,0 0 1 0 0,-1 0-1 0 0,0-1 1 0 0,1-1-126 0 0,-2 3 46 0 0,82-109 648 0 0,-82 103-658 0 0,-1 1 0 0 0,0-1-1 0 0,-1 0 1 0 0,0 0 0 0 0,-1 0 0 0 0,0 0 0 0 0,-1 0 0 0 0,0-1 0 0 0,-1 1 0 0 0,0 0 0 0 0,-1-1-36 0 0,2 8-21 0 0,-1 0 1 0 0,-1 0 0 0 0,1-1 0 0 0,-1 1-1 0 0,1 0 1 0 0,-1 0 0 0 0,0 0 0 0 0,-1 0 0 0 0,1 0-1 0 0,-1 0 1 0 0,0 1 0 0 0,0-1 0 0 0,0 0 0 0 0,0 1-1 0 0,0 0 1 0 0,-1-1 0 0 0,0 1 0 0 0,0 0-1 0 0,0 0 1 0 0,0 0 0 0 0,0 1 0 0 0,0-1 0 0 0,-1 1-1 0 0,1 0 1 0 0,-1 0 0 0 0,0 0 0 0 0,1 0 0 0 0,-1 0-1 0 0,0 1 1 0 0,0 0 0 0 0,0 0 0 0 0,-2 0 20 0 0,3 0-129 0 0,0 1 0 0 0,0 0 0 0 0,0 0 0 0 0,0 1 0 0 0,0-1 0 0 0,0 0 1 0 0,0 1-1 0 0,0 0 0 0 0,0 0 0 0 0,0 0 0 0 0,0 0 0 0 0,1 0 0 0 0,-1 1 0 0 0,0-1 1 0 0,1 1-1 0 0,-1-1 0 0 0,1 1 0 0 0,-1 0 0 0 0,1 0 0 0 0,0 0 0 0 0,0 1 0 0 0,0-1 0 0 0,0 0 1 0 0,0 1-1 0 0,0 1 129 0 0,-25 47-3796 0 0,12-14-1816 0 0,10-24 1877 0 0,0 3-6658 0 0</inkml:trace>
  <inkml:trace contextRef="#ctx0" brushRef="#br0" timeOffset="536.6">1213 1244 7754 0 0,'0'0'2410'0'0,"0"0"-338"0"0,0 0-169 0 0,0 0-25 0 0,0 0-27 0 0,0 0-81 0 0,0 0-115 0 0,0 0-218 0 0,0 0-246 0 0,0 0-237 0 0,0 0-265 0 0,0 0-179 0 0,0 0-154 0 0,3-11-82 0 0,23-122 637 0 0,-24 112-867 0 0,1 0 0 0 0,1 0-1 0 0,1 1 1 0 0,1-1 0 0 0,0 1-1 0 0,2 1 1 0 0,0-1 0 0 0,2 1 0 0 0,0 1-1 0 0,1-1 1 0 0,0 2 0 0 0,2 0-1 0 0,11-13-43 0 0,-22 26-69 0 0,1 1 0 0 0,0-1-1 0 0,0 1 1 0 0,0 0 0 0 0,0 0-1 0 0,0 0 1 0 0,1 0 0 0 0,-1 0-1 0 0,1 1 1 0 0,0-1 0 0 0,0 1-1 0 0,0 0 1 0 0,0 0-1 0 0,0 1 1 0 0,0-1 0 0 0,1 1-1 0 0,-1 0 1 0 0,0 0 0 0 0,1 0-1 0 0,-1 1 1 0 0,1 0 0 0 0,-1-1-1 0 0,0 1 1 0 0,2 1 69 0 0,31 52-5959 0 0,-30-38 214 0 0,-6-3-5885 0 0</inkml:trace>
</inkml:ink>
</file>

<file path=ppt/ink/ink9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2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193 735 0 0 0,'0'0'1267'0'0,"0"0"25"0"0,0 0-42 0 0,0 0 79 0 0,0 0 161 0 0,0 0 52 0 0,0 0-113 0 0,0 0-163 0 0,0 0-187 0 0,0 0-166 0 0,0 0-144 0 0,-16 0-105 0 0,-48 4-65 0 0,60-3-506 0 0,1 0 1 0 0,-1 0 0 0 0,0 1-1 0 0,0-1 1 0 0,1 1 0 0 0,-1 0-1 0 0,1 0 1 0 0,-1 0 0 0 0,1 0-1 0 0,0 1 1 0 0,0-1 0 0 0,0 1-1 0 0,0 0 1 0 0,0 0 0 0 0,1 0-1 0 0,-1 0 1 0 0,1 0 0 0 0,0 0-1 0 0,0 1 1 0 0,-1 2-94 0 0,1-4 52 0 0,-4 9 54 0 0,0 0 0 0 0,0 0 0 0 0,1 1 0 0 0,0-1 0 0 0,1 1 0 0 0,1 0 0 0 0,0 0 0 0 0,0 0-1 0 0,1 1 1 0 0,1-1 0 0 0,0 0 0 0 0,1 1 0 0 0,0-1 0 0 0,1 1 0 0 0,0-1 0 0 0,1 1 0 0 0,1 0-106 0 0,-2-10 52 0 0,0 1 1 0 0,0-1 0 0 0,1 0 0 0 0,-1 0 0 0 0,1 0 0 0 0,0 0 0 0 0,0 0-1 0 0,0-1 1 0 0,0 1 0 0 0,0-1 0 0 0,1 1 0 0 0,-1-1 0 0 0,1 0-1 0 0,0 1 1 0 0,0-2 0 0 0,-1 1 0 0 0,1 0 0 0 0,1 0 0 0 0,-1-1-1 0 0,0 0 1 0 0,0 1 0 0 0,0-1 0 0 0,1-1 0 0 0,-1 1 0 0 0,0 0-1 0 0,1-1 1 0 0,-1 0 0 0 0,1 1 0 0 0,-1-1 0 0 0,1-1 0 0 0,-1 1 0 0 0,1 0-53 0 0,4-1 149 0 0,1 0 1 0 0,-1 0 0 0 0,1-1-1 0 0,-1 0 1 0 0,1-1 0 0 0,-1 1 0 0 0,0-2-1 0 0,0 1 1 0 0,0-1 0 0 0,-1 0-1 0 0,1-1 1 0 0,1-1-150 0 0,5-6 95 0 0,-1-1 0 0 0,0 0 0 0 0,0-2 0 0 0,-2 1 0 0 0,0-1 1 0 0,0-1-1 0 0,-1 0 0 0 0,-1 0 0 0 0,-1-1 0 0 0,0-1-95 0 0,-3 2 32 0 0,0 0 1 0 0,-2 0-1 0 0,1 0 1 0 0,-2 0-1 0 0,0 0 1 0 0,-1-1-1 0 0,-1 1 1 0 0,0 0-1 0 0,-3-16-32 0 0,3 26-20 0 0,0 0-1 0 0,0-1 1 0 0,-1 1 0 0 0,0 0-1 0 0,0 0 1 0 0,0 0-1 0 0,-1 0 1 0 0,0 0 0 0 0,0 0-1 0 0,-1 1 1 0 0,1-1 0 0 0,-1 1-1 0 0,0-1 1 0 0,-1 1 0 0 0,0 0-1 0 0,1 0 1 0 0,-1 0 0 0 0,-1 1-1 0 0,1-1 1 0 0,-1 1-1 0 0,0 0 1 0 0,1 1 0 0 0,-2-1-1 0 0,1 1 1 0 0,0 0 0 0 0,-1 0-1 0 0,1 1 1 0 0,-1-1 0 0 0,0 1-1 0 0,0 0 1 0 0,0 1 0 0 0,0 0-1 0 0,0 0 1 0 0,-6-1 20 0 0,5 5-34 0 0,0 0 1 0 0,1 1 0 0 0,-1-1-1 0 0,1 1 1 0 0,0 1-1 0 0,0-1 1 0 0,1 1-1 0 0,-1 0 1 0 0,1 0 0 0 0,0 1-1 0 0,1-1 1 0 0,-1 1-1 0 0,1 0 1 0 0,0 0 0 0 0,0 1-1 0 0,1-1 1 0 0,-2 6 33 0 0,4-11-1 0 0,0 0-1 0 0,0 1 1 0 0,0-1 0 0 0,0 0 0 0 0,0 1 0 0 0,0-1 0 0 0,1 0 0 0 0,-1 1-1 0 0,0-1 1 0 0,1 1 0 0 0,-1 0 0 0 0,1-1 0 0 0,0 1 0 0 0,0-1 0 0 0,-1 1-1 0 0,1 0 1 0 0,0-1 0 0 0,0 1 0 0 0,0-1 0 0 0,1 1 0 0 0,-1 0-1 0 0,0-1 1 0 0,1 1 0 0 0,-1-1 0 0 0,1 1 0 0 0,-1-1 0 0 0,1 1 0 0 0,0-1-1 0 0,-1 1 1 0 0,1-1 0 0 0,0 1 0 0 0,0-1 0 0 0,0 0 0 0 0,0 0 0 0 0,0 1-1 0 0,1-1 1 0 0,-1 0 0 0 0,0 0 0 0 0,0 0 0 0 0,1 0 0 0 0,-1-1 0 0 0,1 1-1 0 0,-1 0 1 0 0,0-1 0 0 0,1 1 0 0 0,0 0 0 0 0,-1-1 0 0 0,1 0 0 0 0,-1 1-1 0 0,2-1 2 0 0,13-3 60 0 0,0-1 0 0 0,0-1 0 0 0,0-1 0 0 0,-1 0 0 0 0,1-1-1 0 0,-1 0 1 0 0,-1-1 0 0 0,0-1 0 0 0,0-1 0 0 0,-1 0 0 0 0,0 0-1 0 0,0-1 1 0 0,-1-1 0 0 0,-1 0 0 0 0,0-1 0 0 0,-1 0 0 0 0,4-6-60 0 0,4-1 81 0 0,209-277 885 0 0,-130 116-675 0 0,-75 150-234 0 0,-33 483-22 0 0,-22-85-318 0 0,14-181-270 0 0,11-85 293 0 0,-3 0-1 0 0,-5-1 1 0 0,-5-1 0 0 0,-4 0 0 0 0,-4-2 260 0 0,-50 77 209 0 0,79-173-191 0 0,0-1 0 0 0,0 1-1 0 0,0 0 1 0 0,0-1-1 0 0,0 1 1 0 0,0 0-1 0 0,0-1 1 0 0,-1 1-1 0 0,1 0 1 0 0,0-1-1 0 0,0 1 1 0 0,-1 0-1 0 0,1-1 1 0 0,-1 1 0 0 0,1-1-1 0 0,0 1 1 0 0,-1-1-1 0 0,1 1 1 0 0,-1-1-1 0 0,1 1 1 0 0,-1-1-1 0 0,0 1 1 0 0,1-1-1 0 0,-1 1 1 0 0,1-1-1 0 0,-1 0 1 0 0,0 0 0 0 0,1 1-1 0 0,-1-1 1 0 0,0 0-1 0 0,1 0 1 0 0,-1 0-1 0 0,0 0 1 0 0,1 1-1 0 0,-1-1 1 0 0,0 0-1 0 0,1 0 1 0 0,-1 0-1 0 0,0-1 1 0 0,0 1-1 0 0,1 0 1 0 0,-1 0 0 0 0,0 0-1 0 0,1 0 1 0 0,-1-1-1 0 0,0 1 1 0 0,1 0-1 0 0,-1-1 1 0 0,1 1-1 0 0,-1 0 1 0 0,0-1-1 0 0,1 1 1 0 0,-1-1-1 0 0,1 1 1 0 0,-1-1 0 0 0,1 1-1 0 0,-1-1 1 0 0,1 1-1 0 0,0-1 1 0 0,-1 0-1 0 0,1 1 1 0 0,0-1-1 0 0,-1 1 1 0 0,1-1-1 0 0,0 0 1 0 0,0 1-1 0 0,-1-1-17 0 0,-1-23 178 0 0,1 0-1 0 0,1 0 1 0 0,1 0-1 0 0,1 0 0 0 0,1 0 1 0 0,1 0-1 0 0,1 1 0 0 0,4-10-177 0 0,66-237 613 0 0,-9 98-549 0 0,-36 104-188 0 0,-24 50-191 0 0,2-1 0 0 0,0 1 0 0 0,0 1-1 0 0,2 0 1 0 0,0 0 0 0 0,1 0-1 0 0,1 2 1 0 0,1-1 0 0 0,8-8 315 0 0,-2 17-2805 0 0,1 6-6220 0 0,-16 1 5712 0 0,1 0-4401 0 0</inkml:trace>
</inkml:ink>
</file>

<file path=ppt/ink/ink9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23.3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1010 8298 0 0,'0'0'1369'0'0,"0"0"-191"0"0,0 0-55 0 0,0 0 24 0 0,0 0-119 0 0,0 0-186 0 0,0 0-126 0 0,0 0-91 0 0,0 0-86 0 0,0 0-98 0 0,0 0-63 0 0,0 0-33 0 0,0 0 38 0 0,-2 26 34 0 0,-4 126 405 0 0,6-118 2 0 0,0 41-374 0 0,1-58 4489 0 0,63-248-3560 0 0,-45 179-1319 0 0,2 1 0 0 0,2 1 0 0 0,2 1 0 0 0,6-4-60 0 0,36-34-45 0 0,-67 87-18 0 0,1-1-1 0 0,-1 1 1 0 0,1 0 0 0 0,-1 0 0 0 0,1-1 0 0 0,0 1-1 0 0,-1 0 1 0 0,1 0 0 0 0,-1 0 0 0 0,1 0 0 0 0,0 0-1 0 0,-1 0 1 0 0,1 0 0 0 0,-1 0 0 0 0,1 0 0 0 0,0 0-1 0 0,-1 0 1 0 0,1 0 0 0 0,-1 0 0 0 0,1 1 0 0 0,-1-1-1 0 0,1 0 1 0 0,0 0 0 0 0,-1 1 0 0 0,1-1 0 0 0,-1 0-1 0 0,1 1 1 0 0,-1-1 0 0 0,1 0 0 0 0,-1 1 0 0 0,0-1-1 0 0,1 1 1 0 0,-1-1 0 0 0,1 1 0 0 0,-1-1 0 0 0,0 1-1 0 0,0-1 1 0 0,1 1 0 0 0,-1-1 0 0 0,0 1 0 0 0,0 0-1 0 0,1-1 1 0 0,-1 1 0 0 0,0-1 0 0 0,0 1 0 0 0,0-1-1 0 0,0 1 1 0 0,0 0 0 0 0,0-1 0 0 0,0 1 0 0 0,0-1-1 0 0,0 1 1 0 0,0 0 0 0 0,0-1 0 0 0,-1 1 63 0 0,14 45-5825 0 0,-12-42 4516 0 0,2 10-5030 0 0,1-6-4150 0 0</inkml:trace>
  <inkml:trace contextRef="#ctx0" brushRef="#br0" timeOffset="466.419">602 840 6425 0 0,'0'0'1791'0'0,"0"0"-145"0"0,0 0 53 0 0,0 0 72 0 0,0 0-62 0 0,0 0-256 0 0,0 0-253 0 0,0 0-161 0 0,0 0-170 0 0,0 0-152 0 0,0 0-94 0 0,-31 29-88 0 0,-99 88-87 0 0,62-34 260 0 0,62-76-672 0 0,0 1 0 0 0,0 0 0 0 0,1 1 0 0 0,0-1 0 0 0,1 1-1 0 0,0 0 1 0 0,0 0 0 0 0,1 1 0 0 0,0-1 0 0 0,1 1 0 0 0,0-1 0 0 0,0 1 0 0 0,1 0 0 0 0,0-1 0 0 0,1 1 0 0 0,0 0 0 0 0,1 0 0 0 0,0 5-36 0 0,1-12 40 0 0,0 0 1 0 0,0-1-1 0 0,1 1 1 0 0,-1-1-1 0 0,0 1 1 0 0,1-1-1 0 0,0 0 1 0 0,-1 0-1 0 0,1 0 1 0 0,0-1-1 0 0,0 1 1 0 0,0-1-1 0 0,0 1 1 0 0,0-1-1 0 0,0 0 1 0 0,0 0-1 0 0,1 0 1 0 0,-1-1-1 0 0,0 1 1 0 0,1-1 0 0 0,-1 0-1 0 0,0 0 1 0 0,1 0-1 0 0,-1 0 1 0 0,0-1-1 0 0,0 1 1 0 0,1-1-1 0 0,-1 0 1 0 0,0 0-1 0 0,0 0 1 0 0,0 0-1 0 0,0 0 1 0 0,0-1-1 0 0,3-1-40 0 0,19-18 226 0 0,0-2 0 0 0,-1 0 0 0 0,-2-2 0 0 0,0-1 1 0 0,-2 0-1 0 0,0-2 0 0 0,-2 0 0 0 0,1-6-226 0 0,-6 15 80 0 0,19-40 49 0 0,-26 58-426 0 0,-7 9 218 0 0,-1 40-49 0 0,1-36 131 0 0,0 0 1 0 0,1 1 0 0 0,0-1 0 0 0,0 0-1 0 0,2 0 1 0 0,-1 1 0 0 0,2-1 0 0 0,0 0 0 0 0,0-1-1 0 0,1 3-3 0 0,0-9-5 0 0,0 0 0 0 0,0-1 0 0 0,0 1 0 0 0,0-1 0 0 0,1 0 0 0 0,0 0 0 0 0,0-1 0 0 0,0 1 0 0 0,0-1 0 0 0,0 0 0 0 0,1 0 0 0 0,-1-1 0 0 0,1 0 0 0 0,0 0 0 0 0,0 0 0 0 0,0-1 0 0 0,0 1 0 0 0,0-2 0 0 0,0 1 0 0 0,0 0 0 0 0,5-1 5 0 0,-5-1-117 0 0,0 0-1 0 0,0 0 1 0 0,0-1-1 0 0,0 0 1 0 0,0 0 0 0 0,-1 0-1 0 0,1-1 1 0 0,-1 1-1 0 0,1-1 1 0 0,-1-1 0 0 0,0 1-1 0 0,0-1 1 0 0,0 0-1 0 0,-1 0 1 0 0,1 0 0 0 0,-1-1-1 0 0,3-4 118 0 0,17-22-4763 0 0,-6 1-4980 0 0,-17 25 142 0 0</inkml:trace>
  <inkml:trace contextRef="#ctx0" brushRef="#br0" timeOffset="1001.519">1237 851 9122 0 0,'0'0'4449'0'0,"0"0"-2127"0"0,0 0-981 0 0,0 0-264 0 0,0 0-112 0 0,0 0 17 0 0,0 0 5 0 0,0 0-117 0 0,0 0-157 0 0,0 0-184 0 0,-32 22-140 0 0,-101 69-79 0 0,54-16 101 0 0,78-73-406 0 0,-8 6-5 0 0,1 0 1 0 0,0 1-1 0 0,1 0 1 0 0,0 1-1 0 0,1 0 1 0 0,0 0-1 0 0,0 0 1 0 0,1 1-1 0 0,0-1 1 0 0,1 1-1 0 0,0 1 1 0 0,1-1-1 0 0,0 0 0 0 0,1 1 1 0 0,0-1-1 0 0,1 1 1 0 0,0 5-1 0 0,2-14-6 0 0,0-1 0 0 0,0 0 0 0 0,-1 1 0 0 0,1-1 0 0 0,1 0 1 0 0,-1 1-1 0 0,0-1 0 0 0,1 0 0 0 0,-1 0 0 0 0,1 0 0 0 0,-1 0 0 0 0,1-1 0 0 0,0 1 0 0 0,0 0 1 0 0,0-1-1 0 0,0 1 0 0 0,0-1 0 0 0,0 1 0 0 0,0-1 0 0 0,1 0 0 0 0,-1 0 0 0 0,0 0 0 0 0,1 0 1 0 0,-1-1-1 0 0,1 1 0 0 0,-1-1 0 0 0,1 1 0 0 0,-1-1 0 0 0,2 0 6 0 0,76-1 228 0 0,-59-6-99 0 0,0-1-1 0 0,-1 0 0 0 0,0-2 1 0 0,0 0-1 0 0,-1-1 1 0 0,-1-1-1 0 0,0-1 1 0 0,0 0-1 0 0,-2-1 0 0 0,1-1 1 0 0,-2-1-1 0 0,0 0 1 0 0,-1-1-1 0 0,1-3-128 0 0,12-12 75 0 0,-2-1 1 0 0,-1 0-1 0 0,-1-2 1 0 0,-2-1-1 0 0,-2-1 1 0 0,-1-1-1 0 0,-2 0 1 0 0,-2-1-1 0 0,-1-1 0 0 0,-2 0 1 0 0,-2 0-1 0 0,-1-1 1 0 0,-3 0-1 0 0,1-35-75 0 0,-30-26-174 0 0,23 100 163 0 0,0-1 1 0 0,-1 1-1 0 0,1 0 0 0 0,-1 0 1 0 0,1-1-1 0 0,-1 1 1 0 0,0 0-1 0 0,0 0 0 0 0,0 1 1 0 0,0-1-1 0 0,0 0 1 0 0,0 1-1 0 0,-1-1 0 0 0,1 1 1 0 0,0 0-1 0 0,-1-1 1 0 0,1 1-1 0 0,-1 1 0 0 0,0-1 1 0 0,1 0-1 0 0,-1 0 1 0 0,0 1-1 0 0,1 0 0 0 0,-1-1 1 0 0,0 1-1 0 0,1 0 0 0 0,-1 0 1 0 0,0 1-1 0 0,0-1 1 0 0,1 1-1 0 0,-1-1 0 0 0,0 1 1 0 0,1 0-1 0 0,-1 0 1 0 0,1 0-1 0 0,-2 0 11 0 0,-6 5-24 0 0,0 1-1 0 0,0 0 1 0 0,1 1-1 0 0,0 0 1 0 0,0 0 0 0 0,1 0-1 0 0,0 1 1 0 0,0 1-1 0 0,1 0 1 0 0,0 0 24 0 0,-8 16 9 0 0,0 1 1 0 0,2 1-1 0 0,1 0 0 0 0,2 0 1 0 0,0 1-1 0 0,2 0 0 0 0,1 1 1 0 0,2 0-1 0 0,-1 12-9 0 0,3-26-5 0 0,0 0-1 0 0,2-1 1 0 0,-1 1 0 0 0,2 0 0 0 0,0 0-1 0 0,1 0 1 0 0,1 0 0 0 0,0 0 0 0 0,1 0-1 0 0,0-1 1 0 0,2 1 0 0 0,0-1 0 0 0,0 0-1 0 0,2 0 1 0 0,0-1 0 0 0,0 0-1 0 0,1 0 1 0 0,1-1 0 0 0,1 0 0 0 0,-1 0-1 0 0,13 10 6 0 0,-9-10-1 0 0,1-2 1 0 0,0 0-1 0 0,1-1 0 0 0,0 0 0 0 0,1-1 0 0 0,0-1 0 0 0,0 0 1 0 0,1-2-1 0 0,0 0 0 0 0,0 0 0 0 0,3-1 1 0 0,0-2-478 0 0,6 1-1366 0 0,-17-3-2950 0 0,0-1-3683 0 0,-9 0-893 0 0</inkml:trace>
  <inkml:trace contextRef="#ctx0" brushRef="#br0" timeOffset="1247.605">1761 1050 5457 0 0,'0'0'3332'0'0,"0"0"-1299"0"0,0 0-546 0 0,0 0-62 0 0,0 0-88 0 0,0 0-219 0 0,0 0-346 0 0,0 0-328 0 0,0 0-204 0 0,-17 32-137 0 0,-49 93-89 0 0,51-87-2082 0 0,31-44-5744 0 0,-8 1-70 0 0</inkml:trace>
  <inkml:trace contextRef="#ctx0" brushRef="#br0" timeOffset="1402.101">1746 631 17140 0 0,'0'0'1656'0'0,"0"0"-432"0"0,0 0-304 0 0,0 0-223 0 0,0 0-257 0 0,0 0-280 0 0,0 0-328 0 0,0 0-136 0 0,0 0-64 0 0,0 0-193 0 0,0 0-295 0 0,0 0-504 0 0,0 0-1089 0 0,0 0-2216 0 0,-26 88-6841 0 0</inkml:trace>
  <inkml:trace contextRef="#ctx0" brushRef="#br0" timeOffset="1650.897">1898 818 9194 0 0,'0'0'3595'0'0,"0"0"-1744"0"0,0 0-649 0 0,0 0-46 0 0,0 0-73 0 0,0 0-167 0 0,0 0-250 0 0,0 0-219 0 0,0 0-146 0 0,-11 32-109 0 0,-31 100-91 0 0,27-48 23 0 0,16-64-124 0 0,-1-13 10 0 0,0-1 0 0 0,1 1 0 0 0,0-1 0 0 0,0 0 0 0 0,0 1 0 0 0,1-1-1 0 0,0 0 1 0 0,0 0 0 0 0,0 0 0 0 0,1 0 0 0 0,0-1 0 0 0,0 1 0 0 0,0-1-1 0 0,1 1 1 0 0,0-1 0 0 0,0 0 0 0 0,0-1 0 0 0,3 3-10 0 0,-3-4 18 0 0,-1 1 53 0 0,0-1 0 0 0,1 0 0 0 0,-1 0 0 0 0,1 0 0 0 0,0 0 0 0 0,0-1 0 0 0,0 1 0 0 0,0-1 0 0 0,0 0 0 0 0,0 0 0 0 0,1-1 0 0 0,-1 1 0 0 0,1-1 0 0 0,-1 0 0 0 0,1 0 0 0 0,-1-1 0 0 0,1 1 0 0 0,2-1-71 0 0,3-3 223 0 0,1 0 0 0 0,-1 0-1 0 0,0-1 1 0 0,0-1 0 0 0,-1 1 0 0 0,1-2-1 0 0,-1 1 1 0 0,0-1 0 0 0,0-1 0 0 0,-1 0-1 0 0,0 0 1 0 0,0 0 0 0 0,0-1 0 0 0,-1 0-1 0 0,0-1 1 0 0,-1 0 0 0 0,0 0-1 0 0,0 0 1 0 0,2-7-223 0 0,-2 7 76 0 0,41-110 282 0 0,-32 65-1343 0 0,-13 41 1128 0 0,-2 7-3032 0 0,-1 3-2514 0 0,1 0-3920 0 0,0 3 812 0 0</inkml:trace>
  <inkml:trace contextRef="#ctx0" brushRef="#br0" timeOffset="2049.647">2514 866 14683 0 0,'0'0'2223'0'0,"0"0"-460"0"0,0 0-153 0 0,0 0-88 0 0,0 0-193 0 0,0 0-358 0 0,0 0-363 0 0,0 0-262 0 0,0 0-204 0 0,0 0-70 0 0,0 0-16 0 0,0 0-33 0 0,0 0-12 0 0,-12 7 1 0 0,-39 21-16 0 0,49-27-7 0 0,0 0 0 0 0,0 0 0 0 0,0 0 1 0 0,1 0-1 0 0,-1 0 0 0 0,0 0 0 0 0,0 0 0 0 0,1 1 1 0 0,-1-1-1 0 0,1 1 0 0 0,-1-1 0 0 0,1 1 1 0 0,-1 0-1 0 0,1 0 0 0 0,0-1 0 0 0,0 1 0 0 0,0 0 1 0 0,0 0-1 0 0,0 0 0 0 0,0 0 0 0 0,1 0 1 0 0,-1 0-1 0 0,1 0 0 0 0,-1 1 0 0 0,1-1 0 0 0,0 0 1 0 0,0 0-1 0 0,0 0 0 0 0,0 0 0 0 0,0 1 11 0 0,0 1-56 0 0,2-1 18 0 0,0 0 0 0 0,0 0 0 0 0,0 0 0 0 0,0 0-1 0 0,0-1 1 0 0,1 1 0 0 0,-1-1 0 0 0,1 0 0 0 0,-1 1 0 0 0,1-1 0 0 0,0-1 0 0 0,0 1 0 0 0,0 0 0 0 0,0-1 0 0 0,0 1 0 0 0,1-1 0 0 0,-1 0 0 0 0,0 0 0 0 0,3 0 38 0 0,0 1-40 0 0,3 0 22 0 0,0 1-1 0 0,-1-1 0 0 0,1 1 0 0 0,-1 1 1 0 0,0 0-1 0 0,0 0 0 0 0,0 0 1 0 0,0 1-1 0 0,-1 0 0 0 0,5 5 19 0 0,24 38 87 0 0,-34-42-1 0 0,0 0-1 0 0,0-1 1 0 0,-1 1 0 0 0,1 0-1 0 0,-2 0 1 0 0,1 0 0 0 0,0 1-1 0 0,-1-1 1 0 0,-1 0 0 0 0,1 0 0 0 0,-1 0-1 0 0,0 0 1 0 0,0 0 0 0 0,0 0-1 0 0,-1 0 1 0 0,0 0 0 0 0,0-1-1 0 0,-1 1 1 0 0,1-1 0 0 0,-1 1-1 0 0,-1-1 1 0 0,1 0 0 0 0,-1 0-86 0 0,-39 25 451 0 0,-27-18-1196 0 0,39-13-3630 0 0,8 1-3611 0 0,13 0-3782 0 0</inkml:trace>
  <inkml:trace contextRef="#ctx0" brushRef="#br0" timeOffset="5995.105">2677 940 0 0 0,'0'0'1920'0'0,"0"0"421"0"0,0 0-22 0 0,0 0-145 0 0,0 0-203 0 0,0 0-299 0 0,0 0-317 0 0,0 0-300 0 0,0 0-259 0 0,0 0-193 0 0,0 0-100 0 0,2 1 62 0 0,8 2-76 0 0,0-1 0 0 0,0-1 0 0 0,0 1 0 0 0,0-1 0 0 0,0-1 0 0 0,0 0 0 0 0,0 0 0 0 0,0-1 0 0 0,0-1 0 0 0,0 1 0 0 0,4-3-489 0 0,26-1 748 0 0,94 4 63 0 0,-84 15-957 0 0,-28-10-2840 0 0,-11-3-5579 0 0,-11-1 3082 0 0,0 3 2376 0 0,0-3-818 0 0</inkml:trace>
  <inkml:trace contextRef="#ctx0" brushRef="#br0" timeOffset="6253.29">2695 1117 5457 0 0,'0'0'2359'0'0,"0"0"-472"0"0,0 0-181 0 0,0 0 4 0 0,0 0-22 0 0,0 0-71 0 0,0 0-120 0 0,0 0-153 0 0,0 0-170 0 0,0 0-220 0 0,0 0-226 0 0,0 0-108 0 0,0 0-87 0 0,18 3-63 0 0,58 12-53 0 0,7-22 255 0 0,42-19-1512 0 0,-68 13-3813 0 0,-23 4-6391 0 0,-25 5 2748 0 0</inkml:trace>
  <inkml:trace contextRef="#ctx0" brushRef="#br0" timeOffset="7039.668">3278 855 6553 0 0,'0'0'1377'0'0,"0"0"-552"0"0,0 0-231 0 0,0 0 215 0 0,0 0 275 0 0,0 0 82 0 0,0 0-168 0 0,0 0-245 0 0,0 0-181 0 0,0 0-125 0 0,0 0-34 0 0,0 0-21 0 0,0 0-14 0 0,4 30 3761 0 0,-12 21-2306 0 0,-19 47-544 0 0,-18 18-724 0 0,15-39-421 0 0,10-22-30 0 0,21-92 1621 0 0,25-48-1619 0 0,21 2-109 0 0,91-109 52 0 0,-106 155-86 0 0,-32 37 7 0 0,0 0-12 0 0,0 0-24 0 0,-6 110-48 0 0,5 62 89 0 0,23-123-32 0 0,-7-30 32 0 0,-13-17 20 0 0,0-1 0 0 0,0 0 1 0 0,0 0-1 0 0,0 0 0 0 0,0 0 1 0 0,1 0-1 0 0,-1 0 0 0 0,0 0 1 0 0,0-1-1 0 0,1 1 0 0 0,-1-1 1 0 0,1 0-1 0 0,-1 1 0 0 0,0-1 1 0 0,1 0-1 0 0,-1-1 0 0 0,1 1 1 0 0,-1 0-1 0 0,0-1 0 0 0,1 1 1 0 0,-1-1-1 0 0,0 0 0 0 0,0 0 1 0 0,2 0-6 0 0,23-33 176 0 0,50-90 832 0 0,-46 43-645 0 0,-10 19-257 0 0,-10-19-548 0 0,-11 80-70 0 0,2-11 1780 0 0,-1 9-3145 0 0,1 1-3944 0 0,2 2-5460 0 0,2 0 2119 0 0</inkml:trace>
  <inkml:trace contextRef="#ctx0" brushRef="#br0" timeOffset="7559.655">3777 918 9098 0 0,'0'0'1584'0'0,"0"0"-337"0"0,0 0-9 0 0,0 0 90 0 0,0 0-30 0 0,0 0-191 0 0,0 0-267 0 0,0 0-225 0 0,0 0-129 0 0,-8 31-100 0 0,-21 98-59 0 0,20-60 223 0 0,3 91 1420 0 0,6-159-1718 0 0,0-1 55 0 0,0 0 58 0 0,0 0 33 0 0,0 0 64 0 0,0 0 45 0 0,11-11 1763 0 0,12-71-1251 0 0,83-170-218 0 0,-28 115-655 0 0,-46 112-116 0 0,-31 24-18 0 0,11 19-121 0 0,-9-9 107 0 0,0 0 0 0 0,-1 0 0 0 0,0 0 0 0 0,0 1 0 0 0,-1-1 0 0 0,0 1 0 0 0,-1-1 0 0 0,0 1 0 0 0,0-1 0 0 0,-1 1 0 0 0,-1 0 2 0 0,1 24-87 0 0,5 33-1055 0 0,11-51-2000 0 0,-6-14-1435 0 0,0-2-5238 0 0,-5 0 66 0 0</inkml:trace>
  <inkml:trace contextRef="#ctx0" brushRef="#br0" timeOffset="8034.512">4013 82 0 0 0,'0'0'2370'0'0,"0"0"-114"0"0,0 0 22 0 0,0 0 68 0 0,0 0-20 0 0,0 0-191 0 0,0 0-291 0 0,0 0-286 0 0,0 0-248 0 0,0 0-183 0 0,0 0-147 0 0,0 0-140 0 0,0 0-81 0 0,-7-14-76 0 0,-20-40-101 0 0,20 41-115 0 0,7 13-131 0 0,0 0-101 0 0,1 9-55 0 0,1-1 1 0 0,0 1 0 0 0,0-1-1 0 0,1 1 1 0 0,-1-1-1 0 0,2 0 1 0 0,-1 0 0 0 0,1 0-1 0 0,1-1 1 0 0,-1 1-1 0 0,6 4-180 0 0,10 23 364 0 0,114 226 729 0 0,-115-216-1057 0 0,-1 2 0 0 0,-3-1 0 0 0,-2 2 0 0 0,-2 0 0 0 0,-1 0 0 0 0,-3 1 0 0 0,-3 0 0 0 0,-1 0 0 0 0,-2 0 0 0 0,-3 2-36 0 0,-2-11 9 0 0,-2-1-1 0 0,-2 0 0 0 0,-1 0 0 0 0,-2-1 0 0 0,-1 0 0 0 0,-3-1 1 0 0,0 0-1 0 0,-13 18-8 0 0,-38 51-232 0 0,-29 4-1014 0 0,37-61-1183 0 0,16-23-3484 0 0,26-16 1199 0 0,7-2-6949 0 0</inkml:trace>
</inkml:ink>
</file>

<file path=ppt/ink/ink9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03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1149 6721 0 0,'0'0'2236'0'0,"0"0"-117"0"0,0 0-154 0 0,0 0-72 0 0,0 0-82 0 0,0 0-251 0 0,0 0-255 0 0,0 0-217 0 0,0 0-199 0 0,0 0-151 0 0,0 0-99 0 0,-9-14-62 0 0,-25-44-46 0 0,24 6 827 0 0,11 40-1077 0 0,18-83 952 0 0,-13 82-1118 0 0,101-163 703 0 0,-83 145-720 0 0,48-40 116 0 0,-70 71-214 0 0,0 1 1 0 0,-1-1 0 0 0,1 1 0 0 0,0 0 0 0 0,0-1-1 0 0,-1 1 1 0 0,1 0 0 0 0,0 0 0 0 0,-1 0 0 0 0,1 0-1 0 0,-1 1 1 0 0,0-1 0 0 0,1 0 0 0 0,-1 0-1 0 0,0 1 1 0 0,0-1 0 0 0,0 1 0 0 0,0-1 0 0 0,0 1-1 0 0,0 0 1 0 0,0-1 0 0 0,0 1 0 0 0,-1 0 0 0 0,1 0-1 0 0,-1 0 1 0 0,1-1 0 0 0,-1 1 0 0 0,0 0-1 0 0,1 0 1 0 0,-1 0 0 0 0,0 0 0 0 0,0 0 0 0 0,0-1-1 0 0,-1 2 0 0 0,2-1 0 0 0,32 288 210 0 0,-30-217-158 0 0,2-61-30 0 0,16-42 176 0 0,73-149-113 0 0,-85 162-82 0 0,0 1-1 0 0,0 0 1 0 0,2 1 0 0 0,0 0-1 0 0,0 1 1 0 0,2 0 0 0 0,-1 1-1 0 0,2 0 1 0 0,0 1 0 0 0,0 0-1 0 0,15-8-2 0 0,-27 19 0 0 0,0 0-1 0 0,0 0 1 0 0,0 0-1 0 0,0 1 1 0 0,0-1-1 0 0,0 1 1 0 0,0-1-1 0 0,1 1 1 0 0,-1-1-1 0 0,0 1 1 0 0,0 0-1 0 0,0 0 0 0 0,0 0 1 0 0,1 1-1 0 0,-1-1 1 0 0,0 0-1 0 0,0 1 1 0 0,0-1-1 0 0,0 1 1 0 0,0 0-1 0 0,0 0 1 0 0,0 0-1 0 0,0 0 1 0 0,0 0-1 0 0,0 0 0 0 0,0 0 1 0 0,0 1-1 0 0,-1-1 1 0 0,1 1-1 0 0,-1-1 1 0 0,1 1-1 0 0,-1-1 1 0 0,1 1-1 0 0,-1 0 1 0 0,0 0-1 0 0,0 0 1 0 0,0 0-1 0 0,0 0 0 0 0,0 1 1 0 0,27 86-13 0 0,-28-88 13 0 0,4 28-202 0 0,-1 1 1 0 0,-1-1-1 0 0,-2 0 0 0 0,-1 0 1 0 0,-1 0-1 0 0,-3 13 202 0 0,4-21-1688 0 0,1-12-1734 0 0,0 2-9889 0 0,0-11 4165 0 0</inkml:trace>
  <inkml:trace contextRef="#ctx0" brushRef="#br0" timeOffset="319.858">1189 766 10586 0 0,'0'0'4687'0'0,"0"0"-2347"0"0,0 0-837 0 0,0 0-148 0 0,0 0-144 0 0,0 0-237 0 0,0 0-250 0 0,0 0-174 0 0,-21 34-159 0 0,-65 104-155 0 0,64-88-89 0 0,22-47-115 0 0,0 1 0 0 0,0 0 1 0 0,0 0-1 0 0,0-1 0 0 0,1 1 0 0 0,-1 0 1 0 0,1-1-1 0 0,0 1 0 0 0,0 0 0 0 0,0-1 1 0 0,1 1-1 0 0,-1-1 0 0 0,1 1 0 0 0,0-1 1 0 0,0 0-1 0 0,0 0 0 0 0,0 0 0 0 0,1 0 1 0 0,-1 0-1 0 0,1-1 0 0 0,0 1 0 0 0,-1-1 1 0 0,1 1-1 0 0,0-1 0 0 0,1 0 0 0 0,-1 0 1 0 0,0 0-1 0 0,1-1 0 0 0,-1 1 0 0 0,1-1 1 0 0,-1 0-1 0 0,1 0 0 0 0,0 0-32 0 0,7 0 83 0 0,1 0 0 0 0,0-1 0 0 0,-1 0 0 0 0,1-1 0 0 0,0 0 0 0 0,0-1 0 0 0,-1 0 0 0 0,1-1 0 0 0,-1 0 0 0 0,0-1 0 0 0,0-1 0 0 0,0 1 0 0 0,-1-2 0 0 0,1 1 0 0 0,-1-1 0 0 0,-1-1 0 0 0,1 0 0 0 0,-1 0 0 0 0,0-1 0 0 0,-1 0 0 0 0,0-1 0 0 0,0 0 0 0 0,-1 0 0 0 0,0 0 0 0 0,0-1 0 0 0,-1 0 0 0 0,3-7-83 0 0,-7 12-19 0 0,0 0 0 0 0,0 0 1 0 0,-1 0-1 0 0,1 0 0 0 0,-1 0 1 0 0,0 0-1 0 0,-1 0 0 0 0,1 0 1 0 0,-1-1-1 0 0,0 1 0 0 0,0 0 1 0 0,-1 0-1 0 0,1-1 0 0 0,-1 1 1 0 0,0 0-1 0 0,-1 0 0 0 0,1 0 1 0 0,-1 0-1 0 0,0 0 0 0 0,-1 1 1 0 0,1-1-1 0 0,-1 1 0 0 0,1-1 1 0 0,-1 1-1 0 0,-1 0 0 0 0,1 0 1 0 0,-1 0-1 0 0,1 0 0 0 0,-1 1 1 0 0,0-1-1 0 0,0 1 0 0 0,-1 0 0 0 0,1 0 1 0 0,-1 1-1 0 0,1-1 0 0 0,-1 1 1 0 0,0 0-1 0 0,0 1 0 0 0,0-1 1 0 0,0 1-1 0 0,0 0 0 0 0,0 0 1 0 0,0 0-1 0 0,-1 1 0 0 0,-1-1 19 0 0,2 1-275 0 0,1-1 0 0 0,0 1 0 0 0,0-1 0 0 0,-1 1 0 0 0,1 1 0 0 0,0-1 0 0 0,-1 0 0 0 0,1 1 0 0 0,0 0 0 0 0,0 0 0 0 0,0 0 0 0 0,0 1 0 0 0,0 0 0 0 0,0-1 0 0 0,0 1 0 0 0,0 0 0 0 0,0 1 0 0 0,1-1 0 0 0,-3 3 275 0 0,-3 1-1482 0 0,-2 2-1357 0 0,3 1-3705 0 0,0 1-4534 0 0</inkml:trace>
  <inkml:trace contextRef="#ctx0" brushRef="#br0" timeOffset="869.254">1551 1108 12203 0 0,'0'0'2516'0'0,"0"0"-335"0"0,0 0-254 0 0,0 0-282 0 0,0 0-294 0 0,0 0-226 0 0,0 0-167 0 0,0 0-151 0 0,0 0-131 0 0,0 0-129 0 0,0 0-89 0 0,0 0-72 0 0,0 0-59 0 0,-7-4-61 0 0,-23-18-52 0 0,29 21-198 0 0,0-1 1 0 0,0 1-1 0 0,0-1 0 0 0,1 1 1 0 0,-1-1-1 0 0,0 1 0 0 0,1-1 0 0 0,-1 1 1 0 0,1-1-1 0 0,-1 0 0 0 0,1 1 0 0 0,0-1 1 0 0,-1 0-1 0 0,1 1 0 0 0,0-1 0 0 0,0 0 1 0 0,0 0-1 0 0,1 1 0 0 0,-1-1 0 0 0,0 0 1 0 0,1 1-1 0 0,-1-1 0 0 0,1 0 0 0 0,-1 1 1 0 0,1-1-1 0 0,0 0-16 0 0,0-1 36 0 0,83-150 422 0 0,-56 112-421 0 0,63-70 92 0 0,-84 151-350 0 0,-25 118 250 0 0,17-157-31 0 0,1 0 1 0 0,-1 1-1 0 0,1-1 1 0 0,-1 0-1 0 0,1 0 0 0 0,-1 1 1 0 0,1-1-1 0 0,0 0 1 0 0,-1 1-1 0 0,1-1 0 0 0,0 0 1 0 0,0 1-1 0 0,0-1 0 0 0,0 0 1 0 0,0 1-1 0 0,1-1 1 0 0,-1 0-1 0 0,0 1 0 0 0,1-1 1 0 0,-1 0-1 0 0,0 1 1 0 0,1-1-1 0 0,0 0 0 0 0,-1 0 1 0 0,1 0-1 0 0,0 1 0 0 0,-1-1 1 0 0,1 0-1 0 0,0 0 1 0 0,0 0-1 0 0,0 0 0 0 0,0 0 1 0 0,0-1-1 0 0,0 1 0 0 0,0 0 1 0 0,1 0-1 0 0,-1-1 1 0 0,0 1-1 0 0,0 0 0 0 0,0-1 1 0 0,1 0-1 0 0,-1 1 1 0 0,0-1-1 0 0,1 0 0 0 0,-1 1 1 0 0,0-1-1 0 0,1 0 2 0 0,66-39 73 0 0,-53 26-51 0 0,112-96-9 0 0,-90 93-148 0 0,-33 45 82 0 0,-10 134 46 0 0,32-121-937 0 0,-11-35-3178 0 0,2-5-5409 0 0,-13-2-2251 0 0</inkml:trace>
  <inkml:trace contextRef="#ctx0" brushRef="#br0" timeOffset="1283.956">2238 1024 14979 0 0,'0'0'1715'0'0,"0"0"-460"0"0,0 0-35 0 0,0 0 227 0 0,0 0 143 0 0,0 0-191 0 0,0 0-243 0 0,0 0-220 0 0,0 0-210 0 0,0 0-177 0 0,0 0-99 0 0,0 0-37 0 0,32-9-78 0 0,99-28-36 0 0,-72 9 72 0 0,-47 18-267 0 0,66-64 476 0 0,-32-4-258 0 0,-28-6-150 0 0,-21 81-193 0 0,1 1 0 0 0,0 0-1 0 0,-1-1 1 0 0,0 1-1 0 0,1 0 1 0 0,-1 0-1 0 0,0 0 1 0 0,0 1-1 0 0,0-1 1 0 0,-1 1 0 0 0,1 0-1 0 0,0-1 1 0 0,0 1-1 0 0,-1 1 1 0 0,1-1-1 0 0,0 0 1 0 0,-1 1-1 0 0,1 0 1 0 0,-1 0 0 0 0,1 0-1 0 0,-1 0 1 0 0,1 0-1 0 0,0 1 1 0 0,-1-1-1 0 0,0 1 22 0 0,-9 3-55 0 0,1 0-1 0 0,-1 1 0 0 0,0 0 1 0 0,1 1-1 0 0,0 1 1 0 0,1-1-1 0 0,-1 2 0 0 0,1 0 1 0 0,1 0-1 0 0,-1 1 1 0 0,1 0-1 0 0,1 1 0 0 0,-3 4 56 0 0,-9 7-91 0 0,1 0-1 0 0,1 2 0 0 0,0 0 1 0 0,2 1-1 0 0,1 1 0 0 0,1 0 0 0 0,2 1 1 0 0,0 1-1 0 0,-2 8 92 0 0,13-31-36 0 0,0-1 1 0 0,1 1-1 0 0,-1 0 0 0 0,0-1 1 0 0,1 1-1 0 0,0 0 1 0 0,0 0-1 0 0,0 0 0 0 0,1 0 1 0 0,-1 0-1 0 0,1 0 0 0 0,0 0 1 0 0,0 0-1 0 0,0 0 0 0 0,1 0 1 0 0,0 0-1 0 0,-1 0 1 0 0,1 0-1 0 0,0 0 0 0 0,1 0 1 0 0,-1 0-1 0 0,1-1 0 0 0,0 1 1 0 0,0 0-1 0 0,0-1 1 0 0,0 0-1 0 0,1 1 0 0 0,-1-1 1 0 0,1 0-1 0 0,0 0 0 0 0,0 0 1 0 0,0-1-1 0 0,0 1 0 0 0,0-1 1 0 0,0 0-1 0 0,1 0 1 0 0,-1 0-1 0 0,1 0 0 0 0,0 0 36 0 0,14 0-353 0 0,0 0-1 0 0,1-1 1 0 0,-1-1-1 0 0,0 0 0 0 0,1-2 1 0 0,-1 0-1 0 0,0-1 1 0 0,0-1-1 0 0,0-1 0 0 0,-1 0 1 0 0,1-1-1 0 0,13-8 354 0 0,70-30-8516 0 0,-51 21-523 0 0,-37 16 4293 0 0</inkml:trace>
  <inkml:trace contextRef="#ctx0" brushRef="#br0" timeOffset="1692.967">2655 1182 8146 0 0,'0'0'2782'0'0,"0"0"-440"0"0,0 0-193 0 0,0 0-186 0 0,0 0-272 0 0,0 0-320 0 0,0 0-248 0 0,0 0-172 0 0,0 0-96 0 0,0 0-60 0 0,0 0-62 0 0,0 0-34 0 0,0 0-101 0 0,18-27-100 0 0,56-88-83 0 0,38-59 844 0 0,-80 100-1162 0 0,-10 38-163 0 0,-22 35-26 0 0,0 35-488 0 0,-3-11 433 0 0,0-9 68 0 0,1 0 0 0 0,1 0 0 0 0,0 0 0 0 0,0 0 0 0 0,2 0 0 0 0,0 0 0 0 0,0 0 0 0 0,1 0 0 0 0,4 12 79 0 0,-2-21 9 0 0,-1-1 1 0 0,1 0-1 0 0,0 0 0 0 0,0 0 0 0 0,0-1 1 0 0,0 1-1 0 0,1-1 0 0 0,0 0 1 0 0,-1 0-1 0 0,1 0 0 0 0,0-1 0 0 0,0 0 1 0 0,1 0-1 0 0,-1 0 0 0 0,0-1 0 0 0,1 0 1 0 0,-1 0-1 0 0,1 0 0 0 0,-1 0 1 0 0,1-1-1 0 0,-1 0 0 0 0,6-1-9 0 0,-2 0 86 0 0,0-2 0 0 0,0 1 0 0 0,0-2 0 0 0,-1 1 0 0 0,1-1 0 0 0,-1 0-1 0 0,0-1 1 0 0,0 1 0 0 0,-1-2 0 0 0,1 1 0 0 0,-1-1 0 0 0,0 0 0 0 0,0-1 0 0 0,-1 0 0 0 0,0 0 0 0 0,0 0-1 0 0,1-3-85 0 0,27-49 243 0 0,-20 0-1285 0 0,-13 43-2663 0 0,2 0-4157 0 0,-2 11-4706 0 0</inkml:trace>
  <inkml:trace contextRef="#ctx0" brushRef="#br0" timeOffset="2515.267">3548 229 7001 0 0,'0'0'3225'0'0,"0"0"-971"0"0,0 0-318 0 0,0 0-163 0 0,0 0-134 0 0,0 0-223 0 0,0 0-284 0 0,0 0-307 0 0,0 0-288 0 0,0 0-158 0 0,0 0-11 0 0,0 0 81 0 0,0 0 75 0 0,4 21-37 0 0,18 124 309 0 0,7 68 483 0 0,-25-136-1074 0 0,-4 155 34 0 0,-28-104-996 0 0,13-87-3317 0 0,5-41-12395 0 0,4-3 11305 0 0</inkml:trace>
  <inkml:trace contextRef="#ctx0" brushRef="#br0" timeOffset="2781.458">3275 681 9722 0 0,'0'0'2685'0'0,"0"0"-1377"0"0,0 0-207 0 0,0 0 352 0 0,0 0 152 0 0,0 0-112 0 0,0 0-216 0 0,0 0-246 0 0,0 0-269 0 0,34 3-206 0 0,109 8-167 0 0,-32-25 85 0 0,66-28 86 0 0,-88 19-3488 0 0,-3 4-8370 0 0,-69 15 1108 0 0</inkml:trace>
  <inkml:trace contextRef="#ctx0" brushRef="#br0" timeOffset="33053.002">267 11 0 0 0,'0'0'380'0'0,"0"0"826"0"0,0 0 95 0 0,0 0-124 0 0,0 0-64 0 0,0 0-143 0 0,0 0-102 0 0,-4-2-59 0 0,-11-5-12 0 0,11 5 16 0 0,4 2 39 0 0,0 0 15 0 0,-22 22 2384 0 0,-1 12-2745 0 0,3 0-1 0 0,1 1 0 0 0,1 1 0 0 0,2 1 1 0 0,2 0-1 0 0,1 1 0 0 0,2 1 0 0 0,-5 30-505 0 0,5-26 290 0 0,-9 43 147 0 0,4 2 0 0 0,4 0 0 0 0,4 1 1 0 0,3 0-1 0 0,6 51-437 0 0,2-109 223 0 0,1-1 0 0 0,1 1 0 0 0,1-1 0 0 0,2 0 0 0 0,1-1 0 0 0,2 0 0 0 0,0 0 0 0 0,2-1 0 0 0,10 15-223 0 0,-7-21 218 0 0,0 0 1 0 0,2-1-1 0 0,0-1 1 0 0,1 0-1 0 0,1-2 0 0 0,1 0 1 0 0,0-2-1 0 0,1 0 1 0 0,1-1-1 0 0,5 1-218 0 0,35 27 451 0 0,-13-6-136 0 0,-41 0-75 0 0,-10-19-4450 0 0,0-3-8424 0 0,1-11 3359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5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 58,'0'0,"-1"-1,1 1,-1-1,1 1,0-1,0 1,-1-1,1 1,0-1,0 1,-1-1,1 1,0-1,0 0,0 1,0-1,0 1,0-1,0 1,0-1,0 0,0 1,0-1,0 1,0-1,1 1,-1-1,0 1,0-1,1 1,-1-1,0 1,1-1,-1 1,0-1,1 1,-1 0,0-1,1 1,-1-1,1 1,-1 0,1 0,-1-1,1 1,-1 0,1 0,0 0,-1-1,1 1,-1 0,1 0,-1 0,1 0,0 0,-1 0,1 0,-1 0,1 1,40-7,-41 6,315-30,-259 31,-32-1</inkml:trace>
</inkml:ink>
</file>

<file path=ppt/ink/ink9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3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55 1688 0 0,'0'0'2750'0'0,"0"0"-700"0"0,0 0-346 0 0,0 0 31 0 0,0 0 107 0 0,0 0 23 0 0,0 0-148 0 0,0 0-287 0 0,0 0-314 0 0,0 0-256 0 0,0 0-185 0 0,-12-9-124 0 0,-40-25-80 0 0,49 32-404 0 0,0 1 1 0 0,0-1 0 0 0,0 1 0 0 0,0 0 0 0 0,0 0-1 0 0,0 0 1 0 0,0 0 0 0 0,0 1 0 0 0,-1-1-1 0 0,1 1 1 0 0,0 0 0 0 0,0-1 0 0 0,-1 2 0 0 0,1-1-1 0 0,0 0 1 0 0,0 1 0 0 0,-1-1 0 0 0,1 1-1 0 0,0 0 1 0 0,0 0 0 0 0,-1 0-68 0 0,0 1 96 0 0,-21 8 131 0 0,0 0 1 0 0,0 2 0 0 0,1 1 0 0 0,1 1 0 0 0,0 1-1 0 0,1 1 1 0 0,-4 6-228 0 0,24-21 17 0 0,-34 36 272 0 0,36-34-282 0 0,0-1 0 0 0,0 0 1 0 0,1 1-1 0 0,-1-1 0 0 0,0 1 0 0 0,1-1 0 0 0,0 0 1 0 0,-1 1-1 0 0,1-1 0 0 0,0 0 0 0 0,0 0 0 0 0,0 1 0 0 0,1-1 1 0 0,-1 0-1 0 0,0 0 0 0 0,1 0 0 0 0,-1 0 0 0 0,1-1 1 0 0,0 1-1 0 0,0 0 0 0 0,-1-1 0 0 0,1 1 0 0 0,0-1 0 0 0,0 0 1 0 0,1 1-1 0 0,-1-1 0 0 0,0 0 0 0 0,0 0 0 0 0,1 0-7 0 0,6 5 32 0 0,186 94 519 0 0,-188-97-493 0 0,0 1 0 0 0,0 0 0 0 0,0 0 0 0 0,0 0 0 0 0,0 0 0 0 0,-1 1 0 0 0,0 0 0 0 0,0 1 0 0 0,-1-1 0 0 0,1 1 0 0 0,-1 0 0 0 0,0 1 0 0 0,-1-1 0 0 0,0 1 0 0 0,0 0 0 0 0,0 0 0 0 0,-1 0 0 0 0,0 1 0 0 0,0-1 0 0 0,-1 1 0 0 0,1-1 0 0 0,-2 1 0 0 0,1 0 0 0 0,-1 3-58 0 0,-3-4 75 0 0,0-1 0 0 0,0 1 1 0 0,-1-1-1 0 0,0 0 0 0 0,0 0 0 0 0,0 0 0 0 0,-1 0 0 0 0,0-1 0 0 0,0 1 0 0 0,0-1 0 0 0,-1 0 0 0 0,0 0 1 0 0,0-1-1 0 0,0 1 0 0 0,-1-1 0 0 0,-2 2-75 0 0,-98 49 355 0 0,87-48-360 0 0,0-1 1 0 0,0-1 0 0 0,-1-1 0 0 0,0 0 0 0 0,0-2 0 0 0,0 0-1 0 0,0-1 1 0 0,-16-2 4 0 0,34 1-104 0 0,1 0 0 0 0,-1 0 0 0 0,1 0 0 0 0,-1 0 0 0 0,1 0 0 0 0,0 0 0 0 0,-1 0 0 0 0,1-1 0 0 0,0 1 0 0 0,-1-1 0 0 0,1 1 0 0 0,0-1 0 0 0,-1 1 0 0 0,1-1 0 0 0,0 0 0 0 0,0 0 0 0 0,0 0 0 0 0,-1 1 0 0 0,1-1 0 0 0,0 0 0 0 0,0 0 0 0 0,0-1 0 0 0,1 1 0 0 0,-1 0 0 0 0,0 0 0 0 0,0 0 0 0 0,1-1 0 0 0,-1 1 0 0 0,0 0 0 0 0,1 0 0 0 0,-1-1 0 0 0,1 1 0 0 0,0-1 0 0 0,0 1 0 0 0,-1-1 104 0 0,3-14-4784 0 0,7 2-3671 0 0,-4 7-2245 0 0</inkml:trace>
</inkml:ink>
</file>

<file path=ppt/ink/ink9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4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366 494 0 0 0,'0'0'1187'0'0,"0"0"751"0"0,0 0 183 0 0,0 0-107 0 0,0 0-205 0 0,0 0-218 0 0,0 0-186 0 0,0 0-151 0 0,1-3-122 0 0,-1 3-1048 0 0,0-1-1 0 0,0 0 1 0 0,0 1-1 0 0,0-1 1 0 0,0 1-1 0 0,0-1 1 0 0,0 0-1 0 0,0 1 1 0 0,0-1-1 0 0,0 1 1 0 0,0-1-1 0 0,0 1 1 0 0,0-1-1 0 0,-1 1 1 0 0,1-1-1 0 0,0 0 1 0 0,0 1-1 0 0,-1-1 1 0 0,1 1-1 0 0,0 0 1 0 0,-1-1-1 0 0,1 1 1 0 0,0-1-1 0 0,-1 1 1 0 0,1-1-1 0 0,-1 1 1 0 0,1 0-1 0 0,-1-1 1 0 0,1 1-1 0 0,-1 0 1 0 0,1 0-1 0 0,-1-1 1 0 0,1 1-1 0 0,-1 0 1 0 0,1 0-1 0 0,-1 0 1 0 0,0-1-1 0 0,1 1 1 0 0,-1 0-1 0 0,1 0 1 0 0,-1 0-1 0 0,1 0 1 0 0,-1 0-1 0 0,0 0 1 0 0,1 0 0 0 0,-1 1-1 0 0,1-1 1 0 0,-1 0-1 0 0,1 0 1 0 0,-1 0-1 0 0,1 0 1 0 0,-1 1-1 0 0,1-1 1 0 0,-1 0-1 0 0,1 1 1 0 0,-1-1-1 0 0,1 0 1 0 0,-1 1-1 0 0,0-1-83 0 0,-11 1 268 0 0,2 1 14 0 0,-1 0 1 0 0,0 1-1 0 0,0 0 1 0 0,1 1-1 0 0,0 0 1 0 0,0 0-1 0 0,0 1 1 0 0,0 1 0 0 0,1 0-1 0 0,-7 5-282 0 0,7-5 150 0 0,-7 3-38 0 0,0 1 1 0 0,1 1-1 0 0,0 0 0 0 0,0 1 1 0 0,1 1-1 0 0,1 0 0 0 0,0 1 1 0 0,1 0-1 0 0,1 1 1 0 0,0 0-1 0 0,1 1 0 0 0,1 0 1 0 0,0 1-1 0 0,1 0 1 0 0,-2 7-113 0 0,3 109 546 0 0,9-126-528 0 0,1 0-1 0 0,0-1 0 0 0,0 1 1 0 0,0-1-1 0 0,1 0 1 0 0,0 0-1 0 0,0 0 0 0 0,1 0 1 0 0,0-1-1 0 0,0 1 1 0 0,0-1-1 0 0,1-1 0 0 0,-1 1 1 0 0,1-1-1 0 0,0 0 1 0 0,0 0-1 0 0,1 0 0 0 0,-1-1 1 0 0,1 0-1 0 0,0-1 1 0 0,-1 1-1 0 0,1-1 0 0 0,5 0-17 0 0,2 3-217 0 0,0-1-1 0 0,1-1 1 0 0,0-1-1 0 0,-1 0 1 0 0,1-1-1 0 0,0 0 1 0 0,0-1-1 0 0,0-1 1 0 0,0 0-1 0 0,3-2 218 0 0,89-27-8964 0 0,-61 11-724 0 0,-30 12 5262 0 0</inkml:trace>
  <inkml:trace contextRef="#ctx0" brushRef="#br0" timeOffset="1324.197">1001 545 4329 0 0,'0'0'1483'0'0,"0"0"-1"0"0,0 0 114 0 0,0 0 188 0 0,0 0 47 0 0,0 0-132 0 0,0 0-228 0 0,0 0-265 0 0,0 0-214 0 0,0 0-157 0 0,-32 18-94 0 0,-101 60-34 0 0,50-15 518 0 0,71-52-1113 0 0,-1 0 1 0 0,2 0 0 0 0,-1 2-1 0 0,2-1 1 0 0,-1 1 0 0 0,2 1-1 0 0,0 0 1 0 0,1 0 0 0 0,0 1-1 0 0,1 0 1 0 0,0 0 0 0 0,2 1 0 0 0,0-1-1 0 0,0 1 1 0 0,2 1 0 0 0,-2 10-113 0 0,5-18 9 0 0,-1-7-7 0 0,1 1 1 0 0,0 0-1 0 0,0 0 0 0 0,0 0 1 0 0,0 0-1 0 0,0 0 1 0 0,1 0-1 0 0,-1 0 1 0 0,1-1-1 0 0,0 1 0 0 0,0 0 1 0 0,0 0-1 0 0,0-1 1 0 0,0 1-1 0 0,0 0 1 0 0,1-1-1 0 0,-1 1 1 0 0,1-1-1 0 0,0 0 0 0 0,0 1 1 0 0,0-1-1 0 0,1 1-2 0 0,5 0 31 0 0,1 0 1 0 0,-1 0-1 0 0,1 0 0 0 0,0-1 0 0 0,-1-1 0 0 0,1 1 1 0 0,0-2-1 0 0,0 1 0 0 0,0-1 0 0 0,0 0 0 0 0,0-1 1 0 0,0 0-1 0 0,0-1 0 0 0,0 0 0 0 0,0 0 0 0 0,-1 0 0 0 0,1-1 1 0 0,-1-1-1 0 0,0 0 0 0 0,0 0 0 0 0,0 0 0 0 0,0-1 1 0 0,-1 0-1 0 0,0 0 0 0 0,0-1 0 0 0,0 0-31 0 0,20-13 113 0 0,-1 0-1 0 0,-1-2 1 0 0,-1-1 0 0 0,-1-1-1 0 0,-1-1 1 0 0,-1 0-1 0 0,10-18-112 0 0,-26 34 31 0 0,20-28 110 0 0,-2-1 0 0 0,-2-2 0 0 0,-1 0 0 0 0,12-34-141 0 0,-28 48 156 0 0,-4 24-115 0 0,0 1-17 0 0,0 2-61 0 0,-36 110-96 0 0,32-98 117 0 0,0 1 1 0 0,1-1 0 0 0,1 1-1 0 0,1 0 1 0 0,0 0 0 0 0,1 0-1 0 0,0 0 1 0 0,2 0 0 0 0,0 0-1 0 0,2 9 16 0 0,-2-18-8 0 0,0-1 0 0 0,0 0 0 0 0,1 0-1 0 0,0 1 1 0 0,0-1 0 0 0,0-1-1 0 0,0 1 1 0 0,1 0 0 0 0,0-1 0 0 0,0 0-1 0 0,0 0 1 0 0,1 0 0 0 0,-1 0-1 0 0,1-1 1 0 0,0 0 0 0 0,0 0 0 0 0,0 0-1 0 0,0 0 1 0 0,1-1 0 0 0,-1 0-1 0 0,1 0 1 0 0,3 1 8 0 0,6 0-18 0 0,1 0 1 0 0,-1 0-1 0 0,0-1 0 0 0,1-1 0 0 0,-1-1 0 0 0,1 0 1 0 0,14-3 17 0 0,-12-1 17 0 0,0-1 1 0 0,0-1-1 0 0,0-1 0 0 0,-1-1 1 0 0,0 0-1 0 0,-1-1 1 0 0,1-1-1 0 0,-2 0 1 0 0,1-1-1 0 0,-2-1 1 0 0,0 0-1 0 0,9-10-17 0 0,105-134 340 0 0,-93 106-273 0 0,-12 16-59 0 0,-1-2 0 0 0,-1 0 0 0 0,-2-2 1 0 0,-2 0-1 0 0,-1-1 0 0 0,-2 0 0 0 0,3-22-8 0 0,-11 36-49 0 0,-1-1 1 0 0,-2 0-1 0 0,0 0 0 0 0,-2 0 1 0 0,-1 0-1 0 0,-2-24 49 0 0,1 48-7 0 0,1-1 0 0 0,0 0 0 0 0,-1 0 0 0 0,1 0 0 0 0,-1 0 0 0 0,0 1 0 0 0,0-1 0 0 0,0 0 0 0 0,-1 1 1 0 0,1-1-1 0 0,0 1 0 0 0,-1 0 0 0 0,0-1 0 0 0,1 1 0 0 0,-1 0 0 0 0,0 0 0 0 0,0 0 0 0 0,0 0 0 0 0,-1 0 0 0 0,1 0 0 0 0,0 1 0 0 0,-1-1 0 0 0,1 1 0 0 0,-1-1 0 0 0,1 1 0 0 0,-1 0 0 0 0,0 0 0 0 0,1 0 0 0 0,-1 1 0 0 0,0-1 0 0 0,0 1 0 0 0,0-1 0 0 0,0 1 1 0 0,1 0-1 0 0,-1 0 0 0 0,0 0 0 0 0,0 1 0 0 0,0-1 0 0 0,0 0 0 0 0,1 1 0 0 0,-1 0 0 0 0,0 0 0 0 0,0 0 0 0 0,1 0 0 0 0,-1 0 0 0 0,-2 2 7 0 0,-11 9-18 0 0,0 1-1 0 0,1 1 1 0 0,0 0-1 0 0,1 1 1 0 0,1 0-1 0 0,0 1 1 0 0,1 1-1 0 0,1 0 1 0 0,1 0 0 0 0,0 1-1 0 0,1 1 1 0 0,0 3 18 0 0,-7 14-10 0 0,1 2 1 0 0,2 0-1 0 0,2 0 1 0 0,2 1-1 0 0,1 0 0 0 0,2 1 1 0 0,-1 35 9 0 0,7-65-2 0 0,-1-1-1 0 0,1 1 1 0 0,1-1 0 0 0,0 0 0 0 0,0 1-1 0 0,1-1 1 0 0,0 0 0 0 0,0 0 0 0 0,1 0-1 0 0,0 0 1 0 0,1 0 0 0 0,0-1-1 0 0,0 1 1 0 0,1-1 0 0 0,0 0 0 0 0,1-1-1 0 0,-1 1 1 0 0,1-1 0 0 0,1 0 0 0 0,0 0-1 0 0,0-1 1 0 0,0 0 0 0 0,0 0 0 0 0,1-1-1 0 0,0 0 1 0 0,0 0 0 0 0,1-1-1 0 0,-1 0 1 0 0,1 0 0 0 0,4 0 2 0 0,13 2 34 0 0,1-1 0 0 0,-1-1 0 0 0,1-2 0 0 0,0 0 0 0 0,0-2-1 0 0,0-1 1 0 0,11-3-34 0 0,-16 2 77 0 0,0-1-1 0 0,0-2 0 0 0,0 0 0 0 0,0-1 0 0 0,-1-1 0 0 0,0-1 1 0 0,0-1-1 0 0,-1-1 0 0 0,-1-1 0 0 0,1 0 0 0 0,-2-2 1 0 0,1 0-1 0 0,-2-1 0 0 0,0-1 0 0 0,-1 0 0 0 0,5-6-76 0 0,-15 12 21 0 0,1 1 0 0 0,-1-1 0 0 0,-1 0 0 0 0,0 0 0 0 0,0-1 0 0 0,-1 1 0 0 0,0-1 0 0 0,-1 0 0 0 0,0 0 1 0 0,-1-1-1 0 0,1 1 0 0 0,-2 0 0 0 0,0-1 0 0 0,0 1 0 0 0,-1-1 0 0 0,0 0 0 0 0,-2-9-21 0 0,1 17-24 0 0,-1-1 0 0 0,0 1 0 0 0,0 0 1 0 0,0 0-1 0 0,0 0 0 0 0,-1 0 0 0 0,1 0 0 0 0,-1 0 1 0 0,1 1-1 0 0,-1-1 0 0 0,0 1 0 0 0,0 0 1 0 0,0 0-1 0 0,0 0 0 0 0,-1 0 0 0 0,1 0 0 0 0,0 1 1 0 0,-1-1-1 0 0,0 1 0 0 0,1 0 0 0 0,-1 0 0 0 0,1 1 1 0 0,-1-1-1 0 0,0 1 0 0 0,0-1 0 0 0,1 1 1 0 0,-1 0-1 0 0,0 1 0 0 0,1-1 0 0 0,-1 1 0 0 0,0-1 1 0 0,1 1-1 0 0,-1 0 0 0 0,0 1 0 0 0,1-1 1 0 0,-2 1 22 0 0,-9 6-71 0 0,1 1-1 0 0,1 0 0 0 0,0 0 0 0 0,0 2 1 0 0,1-1-1 0 0,0 1 0 0 0,1 1 1 0 0,0 0-1 0 0,1 0 0 0 0,0 1 0 0 0,1 0 1 0 0,1 1-1 0 0,0-1 0 0 0,0 1 0 0 0,2 1 1 0 0,0-1-1 0 0,0 1 0 0 0,1 0 0 0 0,1 0 1 0 0,-1 13 72 0 0,3-23-15 0 0,-1 0 0 0 0,1 0 1 0 0,0 0-1 0 0,1 0 1 0 0,-1 0-1 0 0,1 1 1 0 0,0-1-1 0 0,0 0 1 0 0,1 0-1 0 0,-1 1 0 0 0,1-1 1 0 0,1 0-1 0 0,-1 0 1 0 0,0 0-1 0 0,1 0 1 0 0,0 0-1 0 0,1-1 1 0 0,-1 1-1 0 0,1 0 0 0 0,-1-1 1 0 0,1 0-1 0 0,1 1 1 0 0,-1-1-1 0 0,1-1 1 0 0,-1 1-1 0 0,1 0 1 0 0,0-1-1 0 0,0 0 0 0 0,1 0 1 0 0,-1 0-1 0 0,1 0 1 0 0,-1-1-1 0 0,1 0 1 0 0,1 1 14 0 0,7 0 68 0 0,1 1 0 0 0,-1-2 0 0 0,1 0-1 0 0,0-1 1 0 0,0 0 0 0 0,0-1 0 0 0,-1 0 0 0 0,1-1 0 0 0,0-1 0 0 0,0 0 0 0 0,-1-1 0 0 0,1 0 0 0 0,-1-1 0 0 0,0-1 0 0 0,0 0 0 0 0,9-5-68 0 0,22-14 525 0 0,-1-1 0 0 0,-1-3 0 0 0,37-31-525 0 0,-74 55 12 0 0,166-133 490 0 0,-163 129-490 0 0,1 1-1 0 0,0 0 0 0 0,0 0 1 0 0,0 1-1 0 0,1 0 0 0 0,0 0 0 0 0,0 1 1 0 0,1 1-1 0 0,-1 0 0 0 0,1 0 1 0 0,0 1-1 0 0,0 0 0 0 0,7 0-11 0 0,-15 5-2 0 0,0 0 0 0 0,0 0 0 0 0,0 0-1 0 0,0 0 1 0 0,0 1 0 0 0,0 0 0 0 0,-1-1 0 0 0,1 1 0 0 0,-1 0-1 0 0,0 0 1 0 0,0 0 0 0 0,0 1 0 0 0,0-1 0 0 0,0 0-1 0 0,-1 1 1 0 0,0-1 0 0 0,1 1 0 0 0,-1 0 0 0 0,-1-1 0 0 0,1 1-1 0 0,0 0 1 0 0,-1 0 0 0 0,0-1 0 0 0,0 1 0 0 0,0 0-1 0 0,0 0 1 0 0,-1-1 0 0 0,1 1 0 0 0,-1 0 0 0 0,0 1 2 0 0,1 0 0 0 0,3 143 26 0 0,-5-143-24 0 0,0 1 0 0 0,-1-1-1 0 0,0 0 1 0 0,0 0 0 0 0,0 0 0 0 0,0-1-1 0 0,-1 1 1 0 0,0-1 0 0 0,0 1-1 0 0,0-1 1 0 0,-1-1 0 0 0,1 1-1 0 0,-1 0 1 0 0,0-1 0 0 0,0 0-1 0 0,0 0 1 0 0,0-1 0 0 0,-1 0-1 0 0,1 1 1 0 0,-1-2 0 0 0,1 1-1 0 0,-1-1 1 0 0,0 1 0 0 0,1-2-1 0 0,-1 1 1 0 0,0-1 0 0 0,-2 1-2 0 0,-71 2-452 0 0,74-1 466 0 0,5-2-27 0 0,1 0 0 0 0,-1 0 0 0 0,0 0-1 0 0,1 0 1 0 0,-1 0 0 0 0,0 1 0 0 0,0-1 0 0 0,1 0-1 0 0,-1 0 1 0 0,0 1 0 0 0,0-1 0 0 0,0 0-1 0 0,1 0 1 0 0,-1 1 0 0 0,0-1 0 0 0,0 0-1 0 0,0 0 1 0 0,0 1 0 0 0,1-1 0 0 0,-1 0 0 0 0,0 1-1 0 0,0-1 1 0 0,0 0 0 0 0,0 1 0 0 0,0-1-1 0 0,0 0 1 0 0,0 1 0 0 0,0-1 0 0 0,0 0-1 0 0,0 0 1 0 0,0 1 0 0 0,0-1 0 0 0,0 0 0 0 0,0 1-1 0 0,0-1 1 0 0,0 0 0 0 0,0 1 0 0 0,-1-1-1 0 0,1 0 1 0 0,0 1 0 0 0,0-1 0 0 0,0 0-1 0 0,0 0 1 0 0,-1 1 0 0 0,1-1 0 0 0,0 0 0 0 0,0 0-1 0 0,-1 1 1 0 0,1-1 0 0 0,0 0 0 0 0,0 0-1 0 0,-1 0 1 0 0,1 0 0 0 0,0 1 0 0 0,-1-1 0 0 0,1 0-1 0 0,0 0 1 0 0,-1 0 0 0 0,1 0 0 0 0,0 0-1 0 0,0 0 1 0 0,-1 0 13 0 0,14 10 37 0 0,61 27 322 0 0,-52-33-113 0 0,1-2 0 0 0,-1 0 0 0 0,1-2 0 0 0,0 0 1 0 0,-1-2-1 0 0,1 0 0 0 0,-1-2 0 0 0,1 0 0 0 0,-1-2 0 0 0,-1 0 0 0 0,1-1 0 0 0,3-3-246 0 0,0-1 169 0 0,0-1 0 0 0,0-1 0 0 0,-2-1 0 0 0,0-1 1 0 0,0-1-1 0 0,9-10-169 0 0,-2-10-156 0 0,-21 20-987 0 0,-9 13-4062 0 0,-1 0-5073 0 0,-2 3-2576 0 0</inkml:trace>
</inkml:ink>
</file>

<file path=ppt/ink/ink9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47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67 619 8450 0 0,'0'0'1835'0'0,"0"0"36"0"0,0 0-33 0 0,0 0-97 0 0,0 0-128 0 0,0 0-189 0 0,0 0-232 0 0,0 0-249 0 0,0 0-272 0 0,0 0-208 0 0,0 0-122 0 0,0 0-37 0 0,0 0 35 0 0,-9 12 25 0 0,-29 42-1 0 0,35-49-305 0 0,0 1 0 0 0,0 0 0 0 0,1 0 0 0 0,0 0 0 0 0,0 0 0 0 0,1 0 0 0 0,0 0 0 0 0,0 1 0 0 0,0-1 0 0 0,1 0 0 0 0,0 1 0 0 0,0-1 1 0 0,0 0-1 0 0,1 1 0 0 0,0 0-58 0 0,0 19 180 0 0,-1-19-130 0 0,0 0 1 0 0,1 0 0 0 0,0 0-1 0 0,0 0 1 0 0,0 0 0 0 0,1 0-1 0 0,0 0 1 0 0,0-1-1 0 0,1 1 1 0 0,-1 0 0 0 0,1-1-1 0 0,1 0 1 0 0,0 0 0 0 0,-1 0-1 0 0,2 0 1 0 0,-1-1 0 0 0,1 1-1 0 0,0-1 1 0 0,0 0 0 0 0,0-1-1 0 0,1 1 1 0 0,-1-1 0 0 0,1 0-1 0 0,0 0 1 0 0,0-1-1 0 0,1 0 1 0 0,-1 0 0 0 0,1 0-1 0 0,-1-1 1 0 0,1 0 0 0 0,0 0-1 0 0,0-1 1 0 0,0 0 0 0 0,0 0-1 0 0,0-1 1 0 0,0 1 0 0 0,0-2-1 0 0,0 1 1 0 0,0-1 0 0 0,0 0-1 0 0,0 0 1 0 0,0-1-1 0 0,3-1-50 0 0,10-6 57 0 0,0-2 1 0 0,-1 0-1 0 0,0-1 0 0 0,-1-1 0 0 0,0 0 0 0 0,-1-2 0 0 0,0 0 0 0 0,-2-1 0 0 0,0 0-57 0 0,45-45 103 0 0,-25 31-34 0 0,-34 29-102 0 0,-1 1-6 0 0,22 36-33 0 0,-13-13 80 0 0,6 8-14 0 0,-13-24 6 0 0,1-1 0 0 0,0 1 0 0 0,1 0 0 0 0,-1-1-1 0 0,1 0 1 0 0,1 0 0 0 0,-1 0 0 0 0,1 0 0 0 0,0-1 0 0 0,0 1-1 0 0,1-1 1 0 0,0-1 0 0 0,-1 1 0 0 0,3 0 0 0 0,-1-1 11 0 0,0 0 0 0 0,1 0 0 0 0,-1-1 0 0 0,1 0 0 0 0,0 0 0 0 0,0-1 0 0 0,1 0 0 0 0,-1 0 0 0 0,0-1 0 0 0,1 0 0 0 0,-1 0 0 0 0,0-1 0 0 0,1 0 0 0 0,-1-1 0 0 0,1 0 0 0 0,-1 0 0 0 0,0-1 0 0 0,0 0 0 0 0,0 0 0 0 0,0-1 0 0 0,2-1-11 0 0,1-1 94 0 0,1-1 0 0 0,-1-1 0 0 0,0 0 0 0 0,0 0 0 0 0,-1-1 1 0 0,0 0-1 0 0,0-1 0 0 0,-1 0 0 0 0,0-1 0 0 0,7-9-94 0 0,0-6 111 0 0,-1 0 0 0 0,-2 0-1 0 0,0-2 1 0 0,-1 1 0 0 0,-2-2-1 0 0,7-26-110 0 0,-11-2 933 0 0,-5 44-3794 0 0,0 17-6888 0 0,-1 3 2397 0 0,0-1-2977 0 0</inkml:trace>
  <inkml:trace contextRef="#ctx0" brushRef="#br0" timeOffset="253.931">1404 718 15443 0 0,'0'0'1294'0'0,"0"0"-30"0"0,0 0 47 0 0,0 0 4 0 0,0 0-153 0 0,0 0-299 0 0,-10 35-295 0 0,-28 107-244 0 0,31-117-262 0 0,4-18-69 0 0,1 0 0 0 0,0 0 0 0 0,0 0 0 0 0,0 0 0 0 0,1 0 0 0 0,0 0 0 0 0,0 0 0 0 0,1 0 0 0 0,0 1 0 0 0,0-1 0 0 0,1 0 0 0 0,1 4 7 0 0,13 20-2265 0 0,-10-26-2272 0 0,1-4-3855 0 0,-3-1 64 0 0</inkml:trace>
  <inkml:trace contextRef="#ctx0" brushRef="#br0" timeOffset="509.729">1234 376 9010 0 0,'0'0'696'0'0,"0"0"-416"0"0,0 0-360 0 0,0 0-384 0 0,0 0-704 0 0,0 0-1337 0 0,0 0-1176 0 0,0 0 1593 0 0</inkml:trace>
  <inkml:trace contextRef="#ctx0" brushRef="#br0" timeOffset="669.071">1858 0 11274 0 0,'0'0'3944'0'0,"0"0"-2409"0"0,0 0-558 0 0,0 0 264 0 0,0 0 259 0 0,0 0 55 0 0,0 0-305 0 0,0 0-338 0 0,0 0-263 0 0,1 32-217 0 0,7 100-117 0 0,0 245 340 0 0,-4-292-984 0 0,-3 1-1 0 0,-5-1 1 0 0,-10 60 329 0 0,10-114-1825 0 0,2 41 3873 0 0,3-47-5168 0 0,-1-2-3997 0 0,1 0-5525 0 0,-1-23 10047 0 0</inkml:trace>
  <inkml:trace contextRef="#ctx0" brushRef="#br0" timeOffset="927.001">1481 744 10290 0 0,'0'0'1617'0'0,"0"0"-82"0"0,0 0 177 0 0,0 0 95 0 0,0 0-195 0 0,0 0-266 0 0,0 0-222 0 0,0 0-166 0 0,36-3-166 0 0,118-14-145 0 0,9-22 833 0 0,-119 25-1224 0 0,36-10-3 0 0,154-58-777 0 0,-157 48-5746 0 0,-55 23-4347 0 0,-16 7 2599 0 0</inkml:trace>
  <inkml:trace contextRef="#ctx0" brushRef="#br0" timeOffset="1265.58">2433 89 13467 0 0,'0'0'1628'0'0,"0"0"-408"0"0,0 0-105 0 0,0 0 110 0 0,0 0 43 0 0,0 0-118 0 0,0 0-156 0 0,-6 35-129 0 0,-20 116-176 0 0,-5 32 633 0 0,7-50-888 0 0,11-78-414 0 0,3 2 0 0 0,3 0 0 0 0,2 0 0 0 0,3 54-20 0 0,27-35-158 0 0,-23-73 157 0 0,0 0 0 0 0,1 0 0 0 0,0 0 1 0 0,0 0-1 0 0,-1-1 0 0 0,1 1 0 0 0,1-1 1 0 0,-1 0-1 0 0,0 0 0 0 0,0 0 0 0 0,1-1 1 0 0,-1 1-1 0 0,1-1 0 0 0,0 1 0 0 0,-1-1 1 0 0,1-1-1 0 0,0 1 0 0 0,0 0 0 0 0,0-1 1 0 0,-1 0-1 0 0,1 0 0 0 0,0 0 0 0 0,0 0 1 0 0,0 0-1 0 0,0-1 0 0 0,-1 0 0 0 0,1 0 1 0 0,0 0-1 0 0,-1 0 0 0 0,1-1 0 0 0,-1 1 1 0 0,1-1-1 0 0,-1 0 0 0 0,1 0 0 0 0,-1 0 1 0 0,0 0-1 0 0,0-1 0 0 0,0 1 0 0 0,2-4 1 0 0,173-135 320 0 0,-110 96 30 0 0,-66 44-341 0 0,0 0 0 0 0,0 0 0 0 0,0 0 0 0 0,0 0-1 0 0,0 0 1 0 0,0 1 0 0 0,0-1 0 0 0,0 1 0 0 0,0-1 0 0 0,0 1 0 0 0,0 0 0 0 0,1 0 0 0 0,-1 0 0 0 0,0 0-1 0 0,0 0 1 0 0,0 0 0 0 0,1 0 0 0 0,-1 1 0 0 0,0-1 0 0 0,0 1 0 0 0,0 0 0 0 0,0 0 0 0 0,0-1 0 0 0,0 1 0 0 0,0 0-1 0 0,0 1 1 0 0,0-1 0 0 0,-1 0 0 0 0,1 1 0 0 0,0-1 0 0 0,-1 1 0 0 0,1-1 0 0 0,-1 1 0 0 0,0-1 0 0 0,1 1 0 0 0,-1 0-1 0 0,0 0 1 0 0,0 0 0 0 0,0 0 0 0 0,0 0 0 0 0,0 0 0 0 0,-1 0 0 0 0,1 0 0 0 0,0 0 0 0 0,-1 0 0 0 0,0 0 0 0 0,0 1-1 0 0,1-1 1 0 0,-1 0 0 0 0,0 0 0 0 0,-1 0 0 0 0,1 1 0 0 0,0 0-9 0 0,1 20 36 0 0,-1-18-38 0 0,-1-1 0 0 0,1 1 0 0 0,1 0 0 0 0,-1-1 0 0 0,1 1 1 0 0,0-1-1 0 0,0 1 0 0 0,0 0 0 0 0,0-1 0 0 0,1 0 0 0 0,0 1 1 0 0,0-1-1 0 0,0 0 0 0 0,1 0 0 0 0,2 4 2 0 0,5 3-106 0 0,33 8-1303 0 0,-18-28-2028 0 0,-12-3-4408 0 0,-8 7 3725 0 0,-1 1-5382 0 0</inkml:trace>
  <inkml:trace contextRef="#ctx0" brushRef="#br0" timeOffset="2143.433">1267 391 2000 0 0,'0'0'3090'0'0,"0"0"-769"0"0,0 0-205 0 0,0 0 38 0 0,0 0-77 0 0,0 0-289 0 0,0 0-362 0 0,0 0-297 0 0,0 0-233 0 0,0 0-182 0 0,0 0-117 0 0,0 0-22 0 0,0 0-8 0 0,3 0 3709 0 0,7 0-2595 0 0,-77 0-1199 0 0,66 0-430 0 0,1 0-2 0 0,0 0 6 0 0,0 0 2 0 0,0 0-21 0 0,0 0-4 0 0,0 0 3 0 0,0 0-8 0 0,0 0-4 0 0,0 0-28 0 0,0 0-20 0 0,15-26-959 0 0,2 8-2336 0 0,-9 10-4715 0 0,-4 5-3904 0 0</inkml:trace>
</inkml:ink>
</file>

<file path=ppt/ink/ink9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49 0 0 0,'0'0'632'0'0,"0"0"1051"0"0,0 0 391 0 0,0 0 150 0 0,0 0 72 0 0,0 0-43 0 0,0 0-184 0 0,0 0-283 0 0,0 0-282 0 0,0 0-309 0 0,0 0-207 0 0,0 0-126 0 0,0 0-92 0 0,-8-1-79 0 0,-6 1-621 0 0,-3-1 979 0 0,38-6 101 0 0,82-8 139 0 0,0 5 0 0 0,94 3-1289 0 0,-107 4 92 0 0,216-1-284 0 0,-176 4-5381 0 0,-41 0-3950 0 0,-66 0-1155 0 0</inkml:trace>
</inkml:ink>
</file>

<file path=ppt/ink/ink9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4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26 3337 0 0,'0'0'3282'0'0,"0"0"-1247"0"0,0 0-305 0 0,0 0 83 0 0,0 0-15 0 0,0 0-258 0 0,0 0-366 0 0,0 0-297 0 0,0 0-240 0 0,0 0-180 0 0,0 0-124 0 0,0 0-86 0 0,0 0-56 0 0,-15 8-56 0 0,-62 35 62 0 0,105-44 1099 0 0,-17-4-1070 0 0,-1 1-1 0 0,0-2 0 0 0,0 1 1 0 0,0-1-1 0 0,-1-1 0 0 0,0 0 1 0 0,0 0-1 0 0,-1-1 1 0 0,6-6-226 0 0,-12 7 2379 0 0,-28 15-2287 0 0,-36 38-50 0 0,63-46-127 0 0,-1 0 0 0 0,0 0 0 0 0,1 0-1 0 0,-1 0 1 0 0,0 0 0 0 0,0 0-1 0 0,1 0 1 0 0,-1 0 0 0 0,0 0 0 0 0,1 0-1 0 0,-1 0 1 0 0,0 1 0 0 0,1-1-1 0 0,-1 0 1 0 0,0 0 0 0 0,0 0 0 0 0,1 0-1 0 0,-1 0 1 0 0,0 1 0 0 0,0-1 0 0 0,1 0-1 0 0,-1 0 1 0 0,0 0 0 0 0,0 1-1 0 0,0-1 1 0 0,1 0 0 0 0,-1 0 0 0 0,0 1-1 0 0,0-1 1 0 0,0 0 0 0 0,0 0-1 0 0,1 1 1 0 0,-1-1 0 0 0,0 0 0 0 0,0 1-1 0 0,0-1 1 0 0,0 0 0 0 0,0 0-1 0 0,0 1 1 0 0,0-1 0 0 0,0 0 0 0 0,0 1-1 0 0,0-1 1 0 0,0 0 0 0 0,0 1-1 0 0,0-1 1 0 0,0 0 0 0 0,0 0 0 0 0,0 1-1 0 0,-1-1 1 0 0,1 0 0 0 0,0 1-1 0 0,0-1 1 0 0,0 0 0 0 0,0 0 0 0 0,-1 1-1 0 0,1-1 86 0 0,17-1-10590 0 0,-13-2 420 0 0</inkml:trace>
</inkml:ink>
</file>

<file path=ppt/ink/ink9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7:52.6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396 11 0 0 0,'0'0'603'0'0,"0"0"993"0"0,0 0 373 0 0,0 0 200 0 0,0 0 136 0 0,0 0-22 0 0,0 0-253 0 0,0 0-418 0 0,0 0-473 0 0,0 0-385 0 0,0 0-249 0 0,0-2-138 0 0,0-6 466 0 0,0 22 20 0 0,1 23 197 0 0,9 51 75 0 0,-4 0 0 0 0,-5 75-1125 0 0,-1-108 81 0 0,-29 224-635 0 0,29-264-1636 0 0,7-28-13751 0 0,-4 3 13998 0 0,-2 4 172 0 0</inkml:trace>
  <inkml:trace contextRef="#ctx0" brushRef="#br0" timeOffset="403.832">1 92 0 0 0,'0'0'2413'0'0,"0"0"-578"0"0,0 0-83 0 0,0 0 54 0 0,0 0 42 0 0,0 0-72 0 0,0 0-210 0 0,0 0-314 0 0,0 0-331 0 0,0 0-249 0 0,0 0-120 0 0,0 0-28 0 0,0 0 17 0 0,10-5 69 0 0,-6 2-501 0 0,79-22 1837 0 0,164 17 1625 0 0,125-28-2622 0 0,-209 25-1623 0 0,-162 11 500 0 0,0 1 0 0 0,0-1 0 0 0,0 1 0 0 0,1-1 0 0 0,-1 1-1 0 0,0-1 1 0 0,0 1 0 0 0,0 0 0 0 0,0 0 0 0 0,0 0 0 0 0,0-1 0 0 0,-1 1 0 0 0,1 0 0 0 0,0 0-1 0 0,0 0 1 0 0,-1 0 0 0 0,1 1 0 0 0,0-1 0 0 0,-1 0 0 0 0,1 0 0 0 0,-1 0 0 0 0,0 0 0 0 0,1 0-1 0 0,-1 1 1 0 0,0-1 0 0 0,0 0 0 0 0,0 0 0 0 0,0 1 0 0 0,0-1 0 0 0,0 0 0 0 0,0 0-1 0 0,0 1 1 0 0,0-1 0 0 0,0 0 0 0 0,-1 0 0 0 0,1 0 0 0 0,0 1 0 0 0,-1-1 0 0 0,1 0 0 0 0,-1 0-1 0 0,0 0 1 0 0,1 0 0 0 0,-1 0 0 0 0,0 0 0 0 0,0 0 0 0 0,1 0 0 0 0,-1 0 0 0 0,0 0 0 0 0,0 0-1 0 0,0-1 1 0 0,0 1 0 0 0,0 0 0 0 0,0-1 0 0 0,0 1 0 0 0,-1 0 0 0 0,1-1 0 0 0,0 0 0 0 0,0 1-1 0 0,0-1 1 0 0,-1 0 0 0 0,1 1 174 0 0,-24 20-8912 0 0,16-14 4476 0 0</inkml:trace>
  <inkml:trace contextRef="#ctx0" brushRef="#br0" timeOffset="687.949">60 803 7114 0 0,'0'0'1671'0'0,"0"0"-198"0"0,0 0 104 0 0,0 0 138 0 0,0 0-90 0 0,0 0-188 0 0,0 0-159 0 0,0 0-149 0 0,0 0-145 0 0,0 0-112 0 0,0 0-102 0 0,32 2-90 0 0,103 5-64 0 0,-113-5-382 0 0,0-2 0 0 0,0 0 1 0 0,0-1-1 0 0,0-2 0 0 0,0 0 0 0 0,-1-1 1 0 0,1-1-1 0 0,-1-1 0 0 0,1-2-234 0 0,2 1 50 0 0,120-41-346 0 0,-100 33-805 0 0,7-1-2988 0 0,-17 7-6237 0 0,-26 9 1039 0 0</inkml:trace>
  <inkml:trace contextRef="#ctx0" brushRef="#br0" timeOffset="1053.805">1160 597 10418 0 0,'0'0'1790'0'0,"0"0"-246"0"0,0 0-98 0 0,0 0-23 0 0,0 0-127 0 0,0 0-208 0 0,0 0-203 0 0,0 0-232 0 0,0 0-190 0 0,0 0-170 0 0,0 0-105 0 0,0 0-44 0 0,-29 27-24 0 0,-87 87 3 0 0,114-113-117 0 0,0 0 0 0 0,1 0-1 0 0,-1 0 1 0 0,0 0 0 0 0,1 0 0 0 0,-1 0 0 0 0,0 1-1 0 0,1-1 1 0 0,-1 0 0 0 0,1 1 0 0 0,0 0 0 0 0,0-1-1 0 0,-1 1 1 0 0,1-1 0 0 0,0 1 0 0 0,0 0 0 0 0,1 0-1 0 0,-1 0 1 0 0,0 0 0 0 0,0 0 0 0 0,1 0 0 0 0,0-1-1 0 0,-1 1 1 0 0,1 0 0 0 0,0 1 0 0 0,0-1 0 0 0,0 0-1 0 0,0 0 1 0 0,0 0 0 0 0,0 0 0 0 0,1 0 0 0 0,-1 0-1 0 0,0 0 1 0 0,1 0-6 0 0,2 4 39 0 0,1-1 19 0 0,1 1 0 0 0,-1-1 0 0 0,1 0 0 0 0,0 0 0 0 0,0 0 0 0 0,0 0 0 0 0,1-1 0 0 0,0 0 0 0 0,0-1 0 0 0,0 1 0 0 0,0-1 0 0 0,0 0 0 0 0,1 0 0 0 0,-1-1 0 0 0,1 0 0 0 0,0 0 0 0 0,0-1 0 0 0,0 0 0 0 0,-1 0 0 0 0,1 0 0 0 0,0-1 0 0 0,0 0 0 0 0,0 0 0 0 0,0-1 0 0 0,0 0 0 0 0,7-2-58 0 0,-6 3 113 0 0,0-2 0 0 0,0 1 0 0 0,0-1 0 0 0,0 0 0 0 0,0-1 0 0 0,0 0-1 0 0,-1 0 1 0 0,1-1 0 0 0,-1 0 0 0 0,0 0 0 0 0,0-1 0 0 0,-1 1 0 0 0,1-2 0 0 0,-1 1-1 0 0,0-1 1 0 0,0 0 0 0 0,-1 0 0 0 0,0 0 0 0 0,3-5-113 0 0,-5 7 37 0 0,-1 1 0 0 0,1-1 0 0 0,-1 0 0 0 0,0 0 1 0 0,0 0-1 0 0,-1 0 0 0 0,1 0 0 0 0,-1 0 0 0 0,0 0 0 0 0,0-1 0 0 0,-1 1 1 0 0,1 0-1 0 0,-1-1 0 0 0,0 1 0 0 0,0 0 0 0 0,0-1 0 0 0,0 1 0 0 0,-1 0 1 0 0,0-1-1 0 0,0 1 0 0 0,0 0 0 0 0,0 0 0 0 0,-1 0 0 0 0,0 0 0 0 0,0 0 1 0 0,0 0-1 0 0,-2-3-37 0 0,-2-1-354 0 0,0 1 1 0 0,-1 0-1 0 0,0 0 1 0 0,0 0 0 0 0,0 1-1 0 0,-1 0 1 0 0,0 0-1 0 0,0 1 1 0 0,-1 0 0 0 0,-3-2 353 0 0,-37-15-6172 0 0,19 9-2961 0 0,16 8 1206 0 0</inkml:trace>
</inkml:ink>
</file>

<file path=ppt/ink/ink9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1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74 0 0 0,'0'0'512'0'0,"0"0"715"0"0,0 0 257 0 0,0 0 201 0 0,0 0 188 0 0,0 0 80 0 0,0 0-38 0 0,0 0-196 0 0,0 0-328 0 0,0 0-344 0 0,0 0-270 0 0,-1-7-166 0 0,-2-19-69 0 0,-15 77 2207 0 0,11 1-2255 0 0,2 1-1 0 0,2-1 1 0 0,3 1-1 0 0,2-1 1 0 0,3 6-494 0 0,-2-45 52 0 0,0 0 0 0 0,0 0 0 0 0,1 0 0 0 0,1 0 0 0 0,0-1 0 0 0,1 1 0 0 0,0-1 0 0 0,1-1 0 0 0,0 1 0 0 0,1-1 0 0 0,0-1 0 0 0,6 6-52 0 0,-6-10 55 0 0,-1 0 0 0 0,2 0 1 0 0,-1-1-1 0 0,1 0 0 0 0,-1 0 1 0 0,1-1-1 0 0,0-1 0 0 0,1 1 1 0 0,-1-1-1 0 0,1-1 0 0 0,-1 0 1 0 0,1 0-1 0 0,0-1 0 0 0,0 0 0 0 0,0-1 1 0 0,0 0-1 0 0,-1 0 0 0 0,1-1 1 0 0,8-2-56 0 0,0-3 102 0 0,0-1 0 0 0,0-1 1 0 0,-1-1-1 0 0,0 0 0 0 0,0-1 1 0 0,-1-1-1 0 0,0-1 1 0 0,-1 0-1 0 0,-1-1 0 0 0,0 0 1 0 0,0-1-1 0 0,-2-1 0 0 0,0 0 1 0 0,0-1-1 0 0,6-12-102 0 0,-13 21 40 0 0,7-9 26 0 0,0-1 0 0 0,-2 0 1 0 0,0-1-1 0 0,-1 0 0 0 0,0 0 1 0 0,-2-1-1 0 0,0 0 1 0 0,-2 0-1 0 0,0-1 0 0 0,-1 1 1 0 0,0-1-1 0 0,-1-13-66 0 0,-1 4 66 0 0,0 17-36 0 0,-1 1 0 0 0,0 0 0 0 0,-1-1-1 0 0,-1 0 1 0 0,0 1 0 0 0,0 0 0 0 0,-1-1 0 0 0,0 1 0 0 0,-2-3-30 0 0,3 12 1 0 0,0 1 0 0 0,0-1 1 0 0,0 1-1 0 0,-1-1 0 0 0,1 1 1 0 0,0 0-1 0 0,-1 0 0 0 0,1 0 1 0 0,-1 0-1 0 0,1 0 0 0 0,-1 0 1 0 0,1 0-1 0 0,-1 0 0 0 0,0 1 1 0 0,1-1-1 0 0,-1 0 0 0 0,0 1 1 0 0,0 0-1 0 0,1-1 0 0 0,-1 1 1 0 0,0 0-1 0 0,0 0 0 0 0,0 0 1 0 0,1 0-1 0 0,-1 0 0 0 0,0 0 1 0 0,0 1-1 0 0,0-1 0 0 0,1 1 1 0 0,-1-1-1 0 0,0 1 0 0 0,0 0 1 0 0,1-1-1 0 0,-1 1 0 0 0,1 0 1 0 0,-1 0-1 0 0,1 0 0 0 0,-1 0 1 0 0,1 0-1 0 0,0 1 0 0 0,-1-1 1 0 0,1 0-1 0 0,0 1 0 0 0,0-1 1 0 0,0 1-1 0 0,0-1 0 0 0,0 1 1 0 0,0-1-1 0 0,0 1 0 0 0,1 0-1 0 0,-11 18 3 0 0,1 1-1 0 0,1 1 0 0 0,1-1 1 0 0,1 1-1 0 0,1 1 1 0 0,1-1-1 0 0,1 1 0 0 0,1 0 1 0 0,1 0-1 0 0,1 0 0 0 0,0 0 1 0 0,2 1-1 0 0,1-1 1 0 0,4 19-3 0 0,-1-23-4 0 0,1 0 0 0 0,1 0 0 0 0,1 0 0 0 0,0-1 0 0 0,1 0 0 0 0,1 0 0 0 0,1-1 0 0 0,0-1 0 0 0,1 0 0 0 0,1 0 0 0 0,1-1 0 0 0,0-1 0 0 0,1 0 0 0 0,0-1 0 0 0,2 0 4 0 0,45 20-470 0 0,-15-29-4313 0 0,-30-16-3357 0 0,-12 7 3211 0 0,-1 1-3123 0 0</inkml:trace>
  <inkml:trace contextRef="#ctx0" brushRef="#br0" timeOffset="415.599">1222 298 12867 0 0,'0'0'2210'0'0,"0"0"-393"0"0,0 0-282 0 0,0 0-134 0 0,0 0-185 0 0,0 0-259 0 0,0 0-235 0 0,0 0-170 0 0,0 0-168 0 0,0 0-112 0 0,0 0-77 0 0,0 0-20 0 0,0 0-55 0 0,-30 7-7 0 0,-89 21 0 0 0,76-8 41 0 0,42-18-153 0 0,0 0 1 0 0,0-1-1 0 0,0 1 1 0 0,0 0-1 0 0,0 0 1 0 0,1 0 0 0 0,-1 0-1 0 0,1 0 1 0 0,-1 0-1 0 0,1 0 1 0 0,0 0-1 0 0,-1 0 1 0 0,1 0 0 0 0,0 0-1 0 0,0 0 1 0 0,1 0-1 0 0,-1 0 1 0 0,0 0-1 0 0,1 0 1 0 0,-1 0-1 0 0,1 0 1 0 0,-1 0 0 0 0,1 0-1 0 0,0 0 1 0 0,0 0-1 0 0,0-1 1 0 0,0 1-1 0 0,0 0 1 0 0,1-1 0 0 0,-1 1-1 0 0,0-1 1 0 0,1 1-1 0 0,-1-1 1 0 0,1 1-1 0 0,0-1 1 0 0,-1 0-1 0 0,1 0 1 0 0,0 0 0 0 0,0 0-2 0 0,1 3 3 0 0,136 85 23 0 0,-136-87-17 0 0,0 0 0 0 0,-1 0 0 0 0,0 0 0 0 0,1 1 0 0 0,-1-1 0 0 0,0 1 0 0 0,0 0 0 0 0,-1-1 0 0 0,1 1 0 0 0,0 0 0 0 0,-1 0 0 0 0,0 0 0 0 0,0 0 0 0 0,0 0 0 0 0,0 0 0 0 0,0 1 0 0 0,0-1 0 0 0,-1 0 0 0 0,0 0 0 0 0,1 1 0 0 0,-1-1 0 0 0,0 0 0 0 0,-1 2-9 0 0,-1 2 46 0 0,-1-1 0 0 0,0 0 0 0 0,-1 0 1 0 0,1 0-1 0 0,-1 0 0 0 0,0-1 0 0 0,0 1 0 0 0,-1-1 0 0 0,0 0 0 0 0,0 0 1 0 0,0-1-1 0 0,0 0 0 0 0,-1 1 0 0 0,1-2 0 0 0,-1 1 0 0 0,0-1 0 0 0,-1 0 1 0 0,1 0-1 0 0,-3 0-46 0 0,-22 15 73 0 0,22-13-155 0 0,0 0 0 0 0,-1 0 1 0 0,0-2-1 0 0,0 1 0 0 0,0-1 0 0 0,0 0 1 0 0,0-1-1 0 0,0 0 0 0 0,-1-1 1 0 0,1 0-1 0 0,-1-1 0 0 0,-2 0 82 0 0,12 0-156 0 0,1-1 1 0 0,-1 1-1 0 0,1-1 0 0 0,-1 1 0 0 0,1-1 0 0 0,-1 1 0 0 0,1-1 0 0 0,0 1 0 0 0,-1-1 0 0 0,1 0 0 0 0,0 1 1 0 0,-1-1-1 0 0,1 1 0 0 0,0-1 0 0 0,0 0 0 0 0,0 1 0 0 0,0-1 0 0 0,0 0 0 0 0,0 1 0 0 0,-1-1 0 0 0,1 0 1 0 0,1 1-1 0 0,-1-1 0 0 0,0 0 0 0 0,0 1 0 0 0,0-1 0 0 0,0 0 0 0 0,0 1 0 0 0,1-1 0 0 0,-1 1 0 0 0,0-1 1 0 0,0 0-1 0 0,1 1 0 0 0,-1-1 0 0 0,0 1 0 0 0,1-1 0 0 0,-1 1 0 0 0,1-1 0 0 0,-1 1 0 0 0,1-1 0 0 0,-1 1 1 0 0,1-1-1 0 0,-1 1 0 0 0,1 0 0 0 0,-1-1 0 0 0,1 1 0 0 0,0 0 0 0 0,-1 0 0 0 0,1-1 0 0 0,0 1 156 0 0,47-42-12224 0 0,-39 34 7174 0 0</inkml:trace>
  <inkml:trace contextRef="#ctx0" brushRef="#br0" timeOffset="763.395">1421 578 4329 0 0,'0'0'3075'0'0,"0"0"-345"0"0,0 0-257 0 0,0 0-227 0 0,0 0-279 0 0,0 0-311 0 0,0 0-249 0 0,0 0-205 0 0,0 0-190 0 0,0 0-169 0 0,0 0-149 0 0,31-9-119 0 0,95-30-103 0 0,-71 8 169 0 0,-49 23-487 0 0,55-77 832 0 0,-53 15-602 0 0,-9 68-388 0 0,0 1 0 0 0,-1-1 1 0 0,1 1-1 0 0,-1-1 1 0 0,1 1-1 0 0,-1 0 0 0 0,0-1 1 0 0,1 1-1 0 0,-1 0 0 0 0,0 0 1 0 0,0 0-1 0 0,0 0 1 0 0,0 1-1 0 0,0-1 0 0 0,0 0 1 0 0,0 1-1 0 0,0 0 0 0 0,0-1 1 0 0,0 1-1 0 0,0 0 1 0 0,0 0-1 0 0,0 0 0 0 0,0 0 1 0 0,0 0-1 0 0,-1 1 4 0 0,-11 2-34 0 0,1 0 0 0 0,0 1 0 0 0,0 0 0 0 0,1 1 1 0 0,-1 0-1 0 0,1 1 0 0 0,0 1 0 0 0,1 0 0 0 0,0 0 0 0 0,0 1 0 0 0,0 1 0 0 0,1 0 0 0 0,0 0 0 0 0,1 1 1 0 0,0 0-1 0 0,0 1 0 0 0,1 0 0 0 0,1 0 0 0 0,-5 9 34 0 0,4-8-5 0 0,0 0-1 0 0,1 0 1 0 0,1 1 0 0 0,0 0-1 0 0,0 0 1 0 0,1 1 0 0 0,1-1-1 0 0,0 1 1 0 0,1 0 0 0 0,1 0-1 0 0,0 0 1 0 0,1 1 0 0 0,0-1-1 0 0,1 8 6 0 0,1-16-3 0 0,0-1 0 0 0,0 0-1 0 0,1 1 1 0 0,-1-1 0 0 0,1 0-1 0 0,0 0 1 0 0,1 0 0 0 0,-1 0-1 0 0,1-1 1 0 0,0 1 0 0 0,0 0-1 0 0,0-1 1 0 0,1 0 0 0 0,0 0-1 0 0,0 0 1 0 0,0 0-1 0 0,0-1 1 0 0,0 0 0 0 0,1 1-1 0 0,-1-1 1 0 0,1-1 0 0 0,0 1-1 0 0,0-1 1 0 0,4 2 3 0 0,132 27 74 0 0,-2-37-262 0 0,-49-17-3447 0 0,-70 16 958 0 0,10-5-6431 0 0,-14 5-1314 0 0</inkml:trace>
</inkml:ink>
</file>

<file path=ppt/ink/ink9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6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231 461 0 0 0,'0'0'1618'0'0,"0"0"94"0"0,0 0-18 0 0,0 0-126 0 0,0 0-245 0 0,0 0-201 0 0,0 0-172 0 0,0 0-127 0 0,-11-2-60 0 0,-34-3-40 0 0,7 25 1282 0 0,34-16-1788 0 0,-9 8 25 0 0,1 1 1 0 0,1-1 0 0 0,0 2-1 0 0,0-1 1 0 0,1 2 0 0 0,1-1-1 0 0,1 1 1 0 0,0 1-1 0 0,0 0 1 0 0,2 0 0 0 0,0 0-1 0 0,1 0 1 0 0,1 1-1 0 0,0 1-242 0 0,2-11 76 0 0,1 1-1 0 0,-1 0 0 0 0,2-1 0 0 0,-1 1 0 0 0,1 0 1 0 0,0 0-1 0 0,1 0 0 0 0,-1-1 0 0 0,2 1 0 0 0,-1 0 1 0 0,1-1-1 0 0,0 1 0 0 0,3 4-75 0 0,-3-6 82 0 0,0 0 1 0 0,1-1-1 0 0,-1 0 0 0 0,1 0 0 0 0,0 1 0 0 0,1-2 1 0 0,0 1-1 0 0,-1 0 0 0 0,1-1 0 0 0,1 0 1 0 0,-1 0-1 0 0,1 0 0 0 0,-1 0 0 0 0,1-1 1 0 0,0 1-1 0 0,0-2 0 0 0,1 1 0 0 0,-1 0 1 0 0,1-1-1 0 0,-1 0 0 0 0,1 0 0 0 0,0-1 1 0 0,0 1-1 0 0,5 0-82 0 0,6-4 180 0 0,0-1 0 0 0,0 0-1 0 0,-1-1 1 0 0,1 0 0 0 0,-1-1 0 0 0,0-1 0 0 0,0-1 0 0 0,-1-1 0 0 0,0 0-1 0 0,0 0 1 0 0,-1-2 0 0 0,0 1 0 0 0,-1-2 0 0 0,0 0 0 0 0,7-8-180 0 0,8-9 124 0 0,0 0 1 0 0,-3-2-1 0 0,0-1 1 0 0,-2-1 0 0 0,-1-1-1 0 0,-2-1 1 0 0,15-34-125 0 0,-15 26 48 0 0,-3 0-1 0 0,-1-2 1 0 0,-2 0 0 0 0,0-10-48 0 0,-11 41-13 0 0,-1 0 1 0 0,0 0 0 0 0,0 0-1 0 0,-1 0 1 0 0,-1 0 0 0 0,0-1-1 0 0,-1 1 1 0 0,-1 0 0 0 0,0 0-1 0 0,-1 0 1 0 0,0 1 0 0 0,-1-4 12 0 0,2 10-24 0 0,-1 1 1 0 0,1-1 0 0 0,-1 1 0 0 0,0-1-1 0 0,0 1 1 0 0,0 0 0 0 0,-1 0-1 0 0,0 0 1 0 0,0 0 0 0 0,0 1 0 0 0,-1 0-1 0 0,1 0 1 0 0,-1 0 0 0 0,0 0-1 0 0,0 1 1 0 0,0 0 0 0 0,-1 0-1 0 0,1 0 1 0 0,-1 1 0 0 0,0 0 0 0 0,1 0-1 0 0,-1 0 1 0 0,0 0 0 0 0,0 1-1 0 0,0 0 1 0 0,-5 0 23 0 0,2 3-28 0 0,0 0-1 0 0,1 0 1 0 0,-1 1 0 0 0,1 0-1 0 0,0 1 1 0 0,0 0 0 0 0,0 0-1 0 0,1 0 1 0 0,-1 1 0 0 0,1 0-1 0 0,0 1 1 0 0,1 0-1 0 0,-1 0 1 0 0,1 0 0 0 0,0 0-1 0 0,1 1 1 0 0,-1 0 0 0 0,1 1-1 0 0,-1 2 29 0 0,-10 17 9 0 0,2 0-1 0 0,0 0 0 0 0,2 1 0 0 0,1 1 1 0 0,2 0-1 0 0,1 0 0 0 0,1 1 1 0 0,1 0-1 0 0,1 0 0 0 0,2 1 0 0 0,2-1 1 0 0,0 1-1 0 0,2-1 0 0 0,1 1-8 0 0,-1-19 13 0 0,1 1 0 0 0,0-1 0 0 0,0 0 1 0 0,1-1-1 0 0,1 1 0 0 0,0 0 0 0 0,0-1 0 0 0,1 0 0 0 0,1 0 0 0 0,0 0 0 0 0,0-1 0 0 0,1 0 0 0 0,0 0 0 0 0,1 0 0 0 0,0-1 0 0 0,1 0 0 0 0,-1-1 0 0 0,2 0 0 0 0,-1 0 0 0 0,1-1 0 0 0,0 0 0 0 0,1-1 0 0 0,0 0 0 0 0,0-1 0 0 0,0 0 1 0 0,0-1-1 0 0,1 0 0 0 0,0-1 0 0 0,0 0 0 0 0,0 0 0 0 0,0-2 0 0 0,3 1-13 0 0,4 0 47 0 0,0 0-1 0 0,0-2 1 0 0,0 0 0 0 0,0-1-1 0 0,0-1 1 0 0,0-1 0 0 0,-1 0 0 0 0,1-2-1 0 0,-1 0 1 0 0,0-1 0 0 0,0 0 0 0 0,-1-2-1 0 0,0 0 1 0 0,0-1 0 0 0,-1-1 0 0 0,0 0-1 0 0,-1-1 1 0 0,0-1 0 0 0,0 0 0 0 0,-1-1-1 0 0,0-2-46 0 0,23-48 90 0 0,-32 26 403 0 0,-18 42-624 0 0,9 2 116 0 0,-1-1-1 0 0,1 1 1 0 0,0-1-1 0 0,0 1 1 0 0,1 0-1 0 0,0 1 1 0 0,1-1-1 0 0,-1 1 1 0 0,1-1-1 0 0,0 1 1 0 0,1-1-1 0 0,0 1 1 0 0,0 0-1 0 0,1 4 16 0 0,2-6 4 0 0,0 0 0 0 0,1 0 0 0 0,0 0 0 0 0,0-1 0 0 0,0 1 0 0 0,0-1 0 0 0,1 0 0 0 0,0 0 1 0 0,0 0-1 0 0,0 0 0 0 0,1-1 0 0 0,0 0 0 0 0,0 0 0 0 0,0 0 0 0 0,0-1 0 0 0,0 1 0 0 0,1-1 0 0 0,0 0 0 0 0,-1-1 0 0 0,1 1 0 0 0,0-1 0 0 0,0 0 0 0 0,1-1-4 0 0,3 1 33 0 0,0 0-1 0 0,0-1 0 0 0,0 0 1 0 0,0 0-1 0 0,1-1 0 0 0,-1-1 1 0 0,0 1-1 0 0,0-2 0 0 0,0 0 1 0 0,0 0-1 0 0,0 0 0 0 0,0-1 1 0 0,0-1-1 0 0,-1 0 0 0 0,0 0 1 0 0,1-1-33 0 0,16-14 118 0 0,0 0 0 0 0,-1-2 0 0 0,-1-1 1 0 0,-1-1-1 0 0,-1-1 0 0 0,-1-1 0 0 0,6-11-118 0 0,1 2 9 0 0,49-33 48 0 0,-75 69-61 0 0,0-1 0 0 0,0 0-1 0 0,0 1 1 0 0,0-1 0 0 0,0 1-1 0 0,0-1 1 0 0,-1 1 0 0 0,1 0-1 0 0,0 0 1 0 0,-1 0 0 0 0,0 0-1 0 0,1 0 1 0 0,-1 0 0 0 0,0 1-1 0 0,0-1 1 0 0,0 0-1 0 0,0 0 1 0 0,-1 1 0 0 0,1-1-1 0 0,-1 1 1 0 0,1-1 0 0 0,-1 0-1 0 0,0 1 1 0 0,0-1 0 0 0,0 1-1 0 0,0-1 1 0 0,0 2 4 0 0,15 242 83 0 0,-16-241-86 0 0,0 0 1 0 0,-1-1-1 0 0,0 1 1 0 0,0 0-1 0 0,0-1 1 0 0,-1 1-1 0 0,1-1 1 0 0,-1 1-1 0 0,0-1 1 0 0,0 0-1 0 0,-1 0 1 0 0,1-1-1 0 0,-1 1 1 0 0,0-1 0 0 0,0 0-1 0 0,0 0 1 0 0,0 0-1 0 0,0 0 1 0 0,-1-1-1 0 0,1 1 1 0 0,-1-1-1 0 0,0 0 1 0 0,0-1-1 0 0,0 1 1 0 0,0-1-1 0 0,0 0 1 0 0,0 0-1 0 0,0-1 1 0 0,0 1-1 0 0,0-1 1 0 0,0 0-1 0 0,0-1 1 0 0,0 1-1 0 0,0-1 1 0 0,-2 0 2 0 0,26-18-583 0 0,-4 14 572 0 0,0 1 0 0 0,0 0 0 0 0,0 1 0 0 0,0 0 0 0 0,0 2 0 0 0,1 0 0 0 0,-1 0 0 0 0,0 1 0 0 0,15 3 11 0 0,15-2 9 0 0,46-15 167 0 0,-72 7-112 0 0,2 0 28 0 0,0 0 1 0 0,-1-2-1 0 0,0 0 1 0 0,0-1-1 0 0,-1-1 1 0 0,0-1 0 0 0,-1-1-1 0 0,0 0 1 0 0,-1-1-1 0 0,6-8-92 0 0,109-174 530 0 0,-116 169-539 0 0,-2 0 1 0 0,-1-1-1 0 0,0-1 0 0 0,-3 0 1 0 0,0 0-1 0 0,-2-1 1 0 0,-1 0-1 0 0,-2-1 1 0 0,0 1-1 0 0,-3-1 1 0 0,0 0-1 0 0,-2 0 1 0 0,-3-21 8 0 0,4 49-1 0 0,-1 1-1 0 0,0 0 1 0 0,1 0 0 0 0,-1 0-1 0 0,0 0 1 0 0,0 0 0 0 0,0 0-1 0 0,-1 0 1 0 0,1-1 0 0 0,0 1 0 0 0,-1 0-1 0 0,0 0 1 0 0,1 0 0 0 0,-1 0-1 0 0,0 0 1 0 0,0 1 0 0 0,0-1 0 0 0,0 0-1 0 0,0 0 1 0 0,-1 0 0 0 0,1 1-1 0 0,0-1 1 0 0,-1 1 0 0 0,1-1-1 0 0,-1 1 1 0 0,0 0 0 0 0,1-1 0 0 0,-1 1-1 0 0,0 0 1 0 0,0 0 0 0 0,0 0-1 0 0,0 0 1 0 0,0 1 0 0 0,0-1-1 0 0,0 0 1 0 0,0 1 0 0 0,0-1 1 0 0,-3 3-15 0 0,1 0 1 0 0,0 1-1 0 0,-1-1 1 0 0,1 1-1 0 0,0 0 1 0 0,0 0-1 0 0,1 0 1 0 0,-1 0-1 0 0,1 1 1 0 0,-1-1-1 0 0,1 1 1 0 0,0 0-1 0 0,0 0 1 0 0,1 0-1 0 0,-1 1 1 0 0,1-1-1 0 0,0 1 1 0 0,0-1-1 0 0,1 1 1 0 0,-1-1-1 0 0,1 1 1 0 0,0 0-1 0 0,0 0 1 0 0,0 3 14 0 0,-22 116 68 0 0,28 355-44 0 0,-3-354 377 0 0,-1-74-5110 0 0,17-124-13737 0 0,-13 58 14126 0 0</inkml:trace>
</inkml:ink>
</file>

<file path=ppt/ink/ink9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6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 7930 0 0,'0'0'1920'0'0,"0"0"-433"0"0,0 0-141 0 0,0 0 122 0 0,0 0 56 0 0,0 0-119 0 0,0 0-213 0 0,0 0-244 0 0,-34 28-205 0 0,-102 89-184 0 0,43-28 721 0 0,82-77-1007 0 0,8-10-184 0 0,0 1 0 0 0,-1 0 0 0 0,2 0 0 0 0,-1 0 1 0 0,0 1-1 0 0,1-1 0 0 0,-1 1 0 0 0,1-1 0 0 0,0 1 0 0 0,0 0 0 0 0,1 0 0 0 0,-1 0 1 0 0,1 0-1 0 0,0 0 0 0 0,0 0 0 0 0,-1 3-89 0 0,50 30 471 0 0,51 18 26 0 0,31 38 522 0 0,-106-72-869 0 0,-22-18-209 0 0,0-1 0 0 0,0 1 0 0 0,0-1 1 0 0,1 0-1 0 0,-1 0 0 0 0,1 0 0 0 0,0 0 1 0 0,-1 0-1 0 0,1-1 0 0 0,0 1 0 0 0,0-1 1 0 0,0 0-1 0 0,0 0 0 0 0,0 0 0 0 0,0 0 1 0 0,0-1-1 0 0,1 1 0 0 0,-1-1 0 0 0,0 1 1 0 0,1-1 58 0 0,9-3-3410 0 0,-6-8-8509 0 0,-6 10 2785 0 0</inkml:trace>
</inkml:ink>
</file>

<file path=ppt/ink/ink9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07.4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12 2064 0 0,'0'0'2492'0'0,"0"0"-129"0"0,0 0-69 0 0,0 0-17 0 0,0 0-103 0 0,0 0-245 0 0,0 0-333 0 0,0 0-332 0 0,0 0-317 0 0,0 0-261 0 0,0 0-177 0 0,0 0-62 0 0,0 0 18 0 0,-12 8 37 0 0,-51 42 451 0 0,30-13 73 0 0,33-36-962 0 0,0-1-2 0 0,0 0-7 0 0,0 0 12 0 0,5-12 126 0 0,56-49 47 0 0,-31 28-541 0 0,-30 32-126 0 0,0 1-450 0 0,0 0-800 0 0,0 0-1475 0 0,0 0-3542 0 0,0 0-4847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6.6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9,'-5'4,"-6"8,-1 5,6 0,8-2,10-5,2-8,3-4,0-8,-4-5,-9-7,-9 2,-9 8,-8 7,-3 9,1 3</inkml:trace>
</inkml:ink>
</file>

<file path=ppt/ink/ink9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17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85 3881 0 0,'0'0'1650'0'0,"0"0"-294"0"0,0 0-95 0 0,0 0 85 0 0,0 0 101 0 0,0 0 5 0 0,0 0-129 0 0,0 0-180 0 0,0 0-189 0 0,0 0-179 0 0,0 0-135 0 0,-21-3-60 0 0,-68-12-20 0 0,84 14-443 0 0,1 0 1 0 0,-1 0-1 0 0,0 0 0 0 0,1 1 1 0 0,-1-1-1 0 0,0 1 0 0 0,0 1 1 0 0,0-1-1 0 0,1 1 1 0 0,-1 0-1 0 0,0 0 0 0 0,1 0 1 0 0,-1 0-1 0 0,1 1 0 0 0,-1 0 1 0 0,-1 1-118 0 0,-10 4 474 0 0,1 0-325 0 0,0 1-1 0 0,0 1 0 0 0,0 0 0 0 0,1 1 0 0 0,1 1 0 0 0,0 0 0 0 0,0 1 1 0 0,1 0-1 0 0,1 1 0 0 0,0 0 0 0 0,0 1 0 0 0,1 0 0 0 0,1 1 0 0 0,1 0 1 0 0,0 0-1 0 0,1 1 0 0 0,0 0 0 0 0,2 0 0 0 0,0 1 0 0 0,0-1 0 0 0,2 1 0 0 0,0 0 1 0 0,1 0-1 0 0,1 0 0 0 0,0 9-148 0 0,1-19 41 0 0,0-1-1 0 0,0 1 1 0 0,1-1 0 0 0,0 0 0 0 0,0 1-1 0 0,1-1 1 0 0,0 0 0 0 0,0 0-1 0 0,0 0 1 0 0,1 0 0 0 0,0 0 0 0 0,0-1-1 0 0,0 1 1 0 0,1-1 0 0 0,0 0 0 0 0,0 0-1 0 0,0 0 1 0 0,0 0 0 0 0,1-1-1 0 0,0 0 1 0 0,0 0 0 0 0,0 0 0 0 0,0-1-1 0 0,1 1 1 0 0,0-1 0 0 0,-1 0 0 0 0,1-1-1 0 0,4 2-40 0 0,1-1 83 0 0,0 0 1 0 0,0 0-1 0 0,0-1 0 0 0,1-1 0 0 0,-1 0 0 0 0,1 0 1 0 0,-1-1-1 0 0,1-1 0 0 0,-1 0 0 0 0,1 0 1 0 0,-1-1-1 0 0,0 0 0 0 0,0-1 0 0 0,0-1 0 0 0,8-3-83 0 0,17-9 119 0 0,-2-3 0 0 0,0 0 0 0 0,-1-2 0 0 0,0-2 0 0 0,-2-1-1 0 0,-1-1 1 0 0,-1-2 0 0 0,-2 0 0 0 0,0-2 0 0 0,12-19-119 0 0,-31 37 54 0 0,0 0-1 0 0,-1-1 1 0 0,0 0 0 0 0,-1-1 0 0 0,0 0 0 0 0,-1 1 0 0 0,0-2 0 0 0,-1 1-1 0 0,-1 0 1 0 0,0-1 0 0 0,-1 0 0 0 0,0 0 0 0 0,-1 0-54 0 0,-9 22 124 0 0,-24 102-239 0 0,32-100 114 0 0,1 1 0 0 0,0 0-1 0 0,1-1 1 0 0,1 1 0 0 0,-1-1 0 0 0,2 1-1 0 0,-1-1 1 0 0,1 0 0 0 0,1 0 0 0 0,0-1 0 0 0,0 0-1 0 0,1 1 1 0 0,0-2 0 0 0,1 1 0 0 0,0-1-1 0 0,0 0 1 0 0,0 0 0 0 0,1-1 0 0 0,1 0-1 0 0,-1 0 1 0 0,1-1 0 0 0,0 0 0 0 0,0-1-1 0 0,1 0 1 0 0,0 0 0 0 0,0-1 0 0 0,0 0-1 0 0,10 2 2 0 0,-9-2-11 0 0,1-1-1 0 0,-1 1 1 0 0,0-2-1 0 0,1 0 1 0 0,0 0-1 0 0,-1-1 1 0 0,1 0-1 0 0,0-1 1 0 0,0 0-1 0 0,-1-1 1 0 0,1-1-1 0 0,0 0 1 0 0,-1 0-1 0 0,0-1 1 0 0,1 0-1 0 0,-1-1 1 0 0,0-1-1 0 0,-1 1 1 0 0,10-7 11 0 0,80-66-871 0 0,-68 43 963 0 0,-12 29 568 0 0,91-89-232 0 0,-37 20-252 0 0,38-65-85 0 0,-90 110-67 0 0,-15 21 30 0 0,-5 10-303 0 0,-3 7 201 0 0,43 138 112 0 0,-14-70-65 0 0,2 37-26 0 0,-28-108 36 0 0,-1 0 0 0 0,0 0-1 0 0,0 0 1 0 0,0 0 0 0 0,-1 1 0 0 0,0-1-1 0 0,0 0 1 0 0,0 0 0 0 0,-1 0 0 0 0,0 0-1 0 0,0 0 1 0 0,-1 0 0 0 0,1 0 0 0 0,-1 0-1 0 0,-1-1 1 0 0,0 2-9 0 0,-10 4-54 0 0,0 0 0 0 0,-1-2 0 0 0,-1 0 0 0 0,1 0-1 0 0,-1-2 1 0 0,-1 0 0 0 0,1 0 0 0 0,-1-1 0 0 0,0-1 0 0 0,-1-1 0 0 0,1-1-1 0 0,-1 0 1 0 0,0-1 0 0 0,0 0 0 0 0,-2-1 54 0 0,-21-1-215 0 0,39 0 119 0 0,1 0-66 0 0,11 0-210 0 0,141-4 1015 0 0,0-6 0 0 0,63-16-643 0 0,-162 16 28 0 0,-2-1-1 0 0,0-3 1 0 0,0-3-1 0 0,-2-1 1 0 0,22-12-28 0 0,-10-9-1508 0 0,-44 21-2751 0 0,-6-1-5451 0 0,-7 11-2922 0 0</inkml:trace>
</inkml:ink>
</file>

<file path=ppt/ink/ink9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0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0 847 2753 0 0,'0'0'905'0'0,"0"0"-142"0"0,0 0 58 0 0,0 0 272 0 0,0 0 330 0 0,0 0 224 0 0,0 0 105 0 0,0 0-25 0 0,0 0-120 0 0,0 0-151 0 0,0 0-166 0 0,19 2-102 0 0,62 7-67 0 0,-15-25 568 0 0,-54 9-1370 0 0,43-21 343 0 0,-1-3-1 0 0,-1-2 1 0 0,-2-2 0 0 0,-2-3 0 0 0,42-40-662 0 0,-62 51 80 0 0,-2 0-1 0 0,0-2 1 0 0,-2-1 0 0 0,-2-1 0 0 0,0-1 0 0 0,-2-1 0 0 0,-2-1 0 0 0,-1-1 0 0 0,-1-1-1 0 0,1-10-79 0 0,-16 44-9 0 0,0-1-1 0 0,-1 0 0 0 0,1 1 1 0 0,-1-1-1 0 0,1 0 0 0 0,-1 0 0 0 0,0 0 1 0 0,0 0-1 0 0,-1 0 0 0 0,1 0 1 0 0,-1 0-1 0 0,1 0 0 0 0,-1-1 1 0 0,0 1-1 0 0,0 0 0 0 0,0 0 0 0 0,-1 0 1 0 0,1 0-1 0 0,-1 0 0 0 0,0 0 1 0 0,0 0-1 0 0,0 0 0 0 0,0 0 0 0 0,0 0 1 0 0,0 0-1 0 0,-1 0 0 0 0,0 1 1 0 0,1-1-1 0 0,-1 1 0 0 0,0-1 0 0 0,0 1 1 0 0,-1-1-1 0 0,1 1 0 0 0,0 0 1 0 0,-1 0-1 0 0,1 0 0 0 0,-1 1 0 0 0,0-1 1 0 0,1 1-1 0 0,-1-1 0 0 0,0 1 1 0 0,0 0-1 0 0,0 0 0 0 0,0 0 0 0 0,0 0 1 0 0,-1 1 9 0 0,-7 2-67 0 0,0 2 0 0 0,0 0 0 0 0,1 0 0 0 0,-1 1-1 0 0,1 0 1 0 0,0 1 0 0 0,0 0 0 0 0,1 1 0 0 0,-1 0 0 0 0,2 0 0 0 0,-1 1 0 0 0,1 0 0 0 0,0 0 0 0 0,1 1 0 0 0,0 0 0 0 0,0 1 0 0 0,1-1 0 0 0,0 2 67 0 0,-3-1-40 0 0,-1 1 15 0 0,1 0 1 0 0,0 1-1 0 0,0 0 1 0 0,1 0-1 0 0,1 1 1 0 0,0 0-1 0 0,0 0 1 0 0,2 1-1 0 0,-1 0 1 0 0,2 0 0 0 0,0 0-1 0 0,1 0 1 0 0,0 1-1 0 0,1-1 1 0 0,1 1-1 0 0,0 0 1 0 0,1 9 24 0 0,1-21-5 0 0,0 1 1 0 0,0-1 0 0 0,0 0 0 0 0,0 0-1 0 0,0 0 1 0 0,1 0 0 0 0,0 0 0 0 0,-1 0-1 0 0,1 0 1 0 0,0 0 0 0 0,1-1 0 0 0,-1 1-1 0 0,0-1 1 0 0,1 0 0 0 0,-1 0 0 0 0,1 1-1 0 0,0-2 1 0 0,-1 1 0 0 0,1 0-1 0 0,0 0 1 0 0,0-1 0 0 0,0 0 0 0 0,1 0-1 0 0,-1 0 1 0 0,0 0 0 0 0,0 0 0 0 0,1 0-1 0 0,0-1 5 0 0,99 5 122 0 0,-102-6-119 0 0,28-3 32 0 0,0-2 1 0 0,0-1-1 0 0,-1-1 0 0 0,0-2 0 0 0,-1 0 1 0 0,0-2-1 0 0,16-10-35 0 0,-18 10 24 0 0,71-35 49 0 0,-96 79-72 0 0,-43 119 53 0 0,42-145-54 0 0,1 0-1 0 0,0 0 1 0 0,-1 0 0 0 0,2 0 0 0 0,-1 0-1 0 0,1 0 1 0 0,0-1 0 0 0,0 1 0 0 0,0 0-1 0 0,1 0 1 0 0,0-1 0 0 0,0 1 0 0 0,1-1-1 0 0,-1 0 1 0 0,1 0 0 0 0,0 0 0 0 0,1 0-1 0 0,-1 0 1 0 0,1 0 0 0 0,0-1 0 0 0,0 0 0 0 0,0 0-1 0 0,1 0 1 0 0,-1 0 0 0 0,1-1 0 0 0,0 1-1 0 0,0-1 1 0 0,2 0 0 0 0,5 3 7 0 0,1-1-1 0 0,0 0 1 0 0,0 0 0 0 0,1-2-1 0 0,0 1 1 0 0,-1-2-1 0 0,1 0 1 0 0,0 0 0 0 0,0-2-1 0 0,0 0 1 0 0,13-1-7 0 0,-14 1 7 0 0,5-2 44 0 0,1-2 0 0 0,-1 0 0 0 0,1-1-1 0 0,-2 0 1 0 0,1-2 0 0 0,0 0 0 0 0,-1-1 0 0 0,-1-1-1 0 0,1 0 1 0 0,-2-1 0 0 0,1-1 0 0 0,4-4-51 0 0,-5 4 64 0 0,4-2 44 0 0,-1-1 0 0 0,-1 0 1 0 0,0-2-1 0 0,-1 0 1 0 0,-1 0-1 0 0,0-2 0 0 0,11-18-108 0 0,-22 29 13 0 0,-1 1-1 0 0,0 0 1 0 0,-1-1-1 0 0,0 0 1 0 0,0 0-1 0 0,0 0 0 0 0,0 0 1 0 0,-1 0-1 0 0,-1 0 1 0 0,1 0-1 0 0,-1 0 1 0 0,0 0-1 0 0,0 0 0 0 0,-1 0 1 0 0,0 0-1 0 0,-1 0 1 0 0,1 0-1 0 0,-1 0 0 0 0,-1-1-12 0 0,0 5-33 0 0,0 0-1 0 0,0 1 0 0 0,0-1 1 0 0,0 1-1 0 0,0 0 0 0 0,0 0 0 0 0,-1 0 1 0 0,1 0-1 0 0,-1 1 0 0 0,1-1 1 0 0,-1 1-1 0 0,0 0 0 0 0,0 0 0 0 0,1 0 1 0 0,-1 0-1 0 0,0 1 0 0 0,0 0 1 0 0,0 0-1 0 0,0 0 0 0 0,0 0 0 0 0,0 0 1 0 0,0 1-1 0 0,1 0 0 0 0,-1-1 0 0 0,0 1 1 0 0,0 1-1 0 0,1-1 0 0 0,-1 1 1 0 0,1-1-1 0 0,-1 1 0 0 0,1 0 0 0 0,0 0 1 0 0,-1 1-1 0 0,1-1 0 0 0,-2 3 34 0 0,-9 8-69 0 0,1 0-1 0 0,0 1 0 0 0,0 1 1 0 0,2 0-1 0 0,0 1 1 0 0,1 0-1 0 0,0 1 1 0 0,1 0-1 0 0,1 1 0 0 0,1-1 1 0 0,-1 6 69 0 0,3-8-29 0 0,1 1 0 0 0,0 0 0 0 0,1 1 0 0 0,1-1 0 0 0,1 0 0 0 0,0 1 0 0 0,1-1 0 0 0,1 1 0 0 0,0-1 0 0 0,1 1 0 0 0,1-1 0 0 0,1 2 29 0 0,-1-12-1 0 0,0 1 0 0 0,0-1 0 0 0,0 0 0 0 0,1-1 1 0 0,-1 1-1 0 0,2-1 0 0 0,-1 1 0 0 0,0-1 0 0 0,1 0 1 0 0,0-1-1 0 0,0 1 0 0 0,1-1 0 0 0,-1 0 0 0 0,1 0 1 0 0,0-1-1 0 0,0 0 0 0 0,0 0 0 0 0,0 0 0 0 0,0-1 0 0 0,1 0 1 0 0,-1 0-1 0 0,6 1 1 0 0,5 0 38 0 0,1 0 1 0 0,-1-1 0 0 0,1-1-1 0 0,0 0 1 0 0,-1-2-1 0 0,1 0 1 0 0,0 0-1 0 0,1-2-38 0 0,5-4 120 0 0,-1-1 0 0 0,0 0 0 0 0,0-2-1 0 0,-1-1 1 0 0,-1 0 0 0 0,0-2 0 0 0,19-14-120 0 0,-33 23 30 0 0,158-128 650 0 0,18-56-240 0 0,-67 71-275 0 0,3-2-145 0 0,-114 114-20 0 0,0 1 0 0 0,0-1 0 0 0,-1 0 0 0 0,0 0 0 0 0,0 0-1 0 0,0-1 1 0 0,0 0 0 0 0,-1 0 0 0 0,0 0 0 0 0,0 0 0 0 0,-1 0 0 0 0,0 0 0 0 0,0-1 0 0 0,0 1-1 0 0,-1-1 1 0 0,0 1 0 0 0,0-1 0 0 0,0 0 0 0 0,-1 1 0 0 0,0-1 0 0 0,-1 0 0 0 0,1 1-1 0 0,-1-1 1 0 0,-1 0 0 0 0,1 1 0 0 0,-1-1 0 0 0,0 1 0 0 0,0 0 0 0 0,-1 0 0 0 0,0 0-1 0 0,0 0 1 0 0,-1 0 0 0 0,1 0 0 0 0,-1 2-16 0 0,-1-1 0 0 0,1 1 0 0 0,-1 0 0 0 0,0 0 0 0 0,0 0 0 0 0,0 1 0 0 0,-1-1 0 0 0,1 1 0 0 0,-1 1-1 0 0,0-1 1 0 0,0 1 0 0 0,0 0 0 0 0,0 0 0 0 0,0 1 0 0 0,0 0 0 0 0,0 0 0 0 0,0 0 0 0 0,-1 1 0 0 0,1-1 0 0 0,0 2 0 0 0,0-1 0 0 0,-1 1-1 0 0,1 0 1 0 0,0 0 0 0 0,0 1 0 0 0,0-1 0 0 0,0 1 0 0 0,0 1 0 0 0,0-1 0 0 0,1 1 0 0 0,-1 0 0 0 0,1 1 0 0 0,0-1 0 0 0,0 1 0 0 0,0 0-1 0 0,0 0 1 0 0,-1 2 16 0 0,-5 13-17 0 0,1 1-1 0 0,0 1 1 0 0,2 0-1 0 0,0 0 0 0 0,1 1 1 0 0,1 0-1 0 0,2 0 1 0 0,0 0-1 0 0,1 1 1 0 0,1 0-1 0 0,1-1 0 0 0,1 1 1 0 0,1 0-1 0 0,1-1 1 0 0,1 1-1 0 0,4 10 18 0 0,46 163-19 0 0,-33-132 12 0 0,-7-24 13 0 0,-1 1 0 0 0,-3 0 0 0 0,-1 0 0 0 0,-1 0 0 0 0,-1 35-6 0 0,-6-70 3 0 0,1 27 2 0 0,-1-1 1 0 0,-2 0-1 0 0,-1 1 1 0 0,-2-1 0 0 0,-7 26-6 0 0,5-31 2 0 0,-1-1-1 0 0,-1 0 1 0 0,-1 0 0 0 0,-1 0 0 0 0,-2-2 0 0 0,0 1-1 0 0,-2-2 1 0 0,-1 0 0 0 0,0 0 0 0 0,-2-2 0 0 0,-2 3-2 0 0,14-19 7 0 0,0 0 0 0 0,0-1 0 0 0,-1 1 1 0 0,1-1-1 0 0,-1 0 0 0 0,0-1 0 0 0,0 1 1 0 0,0-1-1 0 0,0-1 0 0 0,-1 0 0 0 0,1 0 0 0 0,-1 0 1 0 0,1-1-1 0 0,-1 0 0 0 0,0 0 0 0 0,0-1 1 0 0,1 0-1 0 0,-1 0 0 0 0,-3-1-7 0 0,8-2-4 0 0,0 1 0 0 0,0-1-1 0 0,0 0 1 0 0,0 0 0 0 0,1 0 0 0 0,-1 0 0 0 0,1-1 0 0 0,0 1-1 0 0,0-1 1 0 0,0 1 0 0 0,0-1 0 0 0,1 0 0 0 0,-1 0-1 0 0,1 1 1 0 0,0-1 0 0 0,0 0 0 0 0,0 0 0 0 0,1 0-1 0 0,0 0 1 0 0,-1-1 0 0 0,1 1 0 0 0,1 0 0 0 0,-1 0 0 0 0,1 0-1 0 0,-1 0 1 0 0,1 0 4 0 0,-1-5-10 0 0,2-4 3 0 0,0-1 0 0 0,1 1-1 0 0,1 0 1 0 0,0 0-1 0 0,1 0 1 0 0,0 0-1 0 0,1 1 1 0 0,0 0 0 0 0,1 0-1 0 0,7-9 8 0 0,0-2-6 0 0,107-132-60 0 0,-75 98 42 0 0,3 2 1 0 0,2 2 0 0 0,2 3-1 0 0,31-22 24 0 0,-77 67 2 0 0,20-13 27 0 0,-1-1 1 0 0,-1-1-1 0 0,-1-1 1 0 0,0-1 0 0 0,-2-1-1 0 0,-1-1 1 0 0,-1-1-1 0 0,0 0 1 0 0,-2-2 0 0 0,9-20-30 0 0,-25 45 1 0 0,-1 0 0 0 0,0 0 0 0 0,0 0 1 0 0,-1 0-1 0 0,1 0 0 0 0,0 0 0 0 0,-1-1 1 0 0,1 1-1 0 0,-1 0 0 0 0,0 0 0 0 0,0-1 1 0 0,0 1-1 0 0,0 0 0 0 0,0 0 0 0 0,0-1 1 0 0,0 1-1 0 0,-1 0 0 0 0,1 0 0 0 0,-1-1 1 0 0,0 1-1 0 0,0 0 0 0 0,1 0 0 0 0,-1 0 1 0 0,-1 0-1 0 0,1 0 0 0 0,0 0 1 0 0,0 0-1 0 0,-1 1 0 0 0,1-1 0 0 0,-1 0 1 0 0,0 1-1 0 0,1-1 0 0 0,-1 1 0 0 0,0-1 1 0 0,0 1-1 0 0,0 0 0 0 0,0 0 0 0 0,0 0 1 0 0,0 0-1 0 0,-1 0-1 0 0,-2-1-17 0 0,0 1 1 0 0,0 0 0 0 0,0 0-1 0 0,0 0 1 0 0,-1 1 0 0 0,1 0-1 0 0,0 0 1 0 0,0 0 0 0 0,-1 1-1 0 0,1-1 1 0 0,0 1-1 0 0,0 1 1 0 0,0-1 0 0 0,0 1-1 0 0,0 0 1 0 0,0 0 0 0 0,-2 1 16 0 0,-5 4-27 0 0,0 0 1 0 0,0 1-1 0 0,1 0 1 0 0,0 1 0 0 0,1 0-1 0 0,0 1 1 0 0,0 0 0 0 0,1 1-1 0 0,0 0 1 0 0,1 0-1 0 0,0 1 1 0 0,1 0 0 0 0,1 0-1 0 0,0 1 1 0 0,0 0-1 0 0,1 0 1 0 0,1 0 0 0 0,0 0-1 0 0,0 1 1 0 0,2 0 0 0 0,0-1-1 0 0,0 1 1 0 0,2 0-1 0 0,-1 0 1 0 0,2 0 0 0 0,0 0-1 0 0,0 0 1 0 0,2 1 26 0 0,1-6-2 0 0,0 1 0 0 0,1-1 1 0 0,0 0-1 0 0,0 0 0 0 0,1 0 0 0 0,1-1 1 0 0,-1 0-1 0 0,1 0 0 0 0,1 0 1 0 0,0-1-1 0 0,0 0 0 0 0,0-1 0 0 0,0 0 1 0 0,1 0-1 0 0,0-1 0 0 0,0 0 0 0 0,1-1 1 0 0,0 1-1 0 0,-1-2 0 0 0,1 0 1 0 0,1 0-1 0 0,-1 0 0 0 0,0-2 0 0 0,0 1 1 0 0,1-1-1 0 0,-1-1 0 0 0,6 0 2 0 0,4 0 103 0 0,0-1-1 0 0,0 0 0 0 0,0-2 1 0 0,-1-1-1 0 0,1 0 1 0 0,-1-1-1 0 0,0-1 1 0 0,0-1-1 0 0,0-1 0 0 0,15-8-102 0 0,105-83 893 0 0,-97 59-676 0 0,63-79 254 0 0,-105 118-468 0 0,9-11 6 0 0,-2 0 0 0 0,0-1 0 0 0,-1 0 0 0 0,0 0-1 0 0,0 0 1 0 0,-2-1 0 0 0,0 0 0 0 0,0 0 0 0 0,-1 0 0 0 0,-1 0 0 0 0,0-7-9 0 0,-1 7-23 0 0,-1 12 10 0 0,1-1-1 0 0,0 1 1 0 0,-1 0-1 0 0,1-1 1 0 0,-1 1-1 0 0,0 0 1 0 0,0-1-1 0 0,0 1 1 0 0,0 0-1 0 0,0-1 0 0 0,0 1 1 0 0,-1-1-1 0 0,1 1 1 0 0,-1 0-1 0 0,0 0 1 0 0,1-1-1 0 0,-1 1 1 0 0,0 0-1 0 0,0 0 1 0 0,-1 0-1 0 0,1 0 1 0 0,0 0-1 0 0,-1 0 1 0 0,1 0-1 0 0,-1 0 1 0 0,0 1-1 0 0,1-1 1 0 0,-1 1-1 0 0,0-1 1 0 0,0 1-1 0 0,0 0 1 0 0,0-1-1 0 0,0 1 0 0 0,0 0 1 0 0,-1 0 13 0 0,-6 2-70 0 0,1 0 0 0 0,0 1-1 0 0,-1 0 1 0 0,1 0 0 0 0,0 1 0 0 0,0 0 0 0 0,1 0-1 0 0,-1 1 1 0 0,1 0 0 0 0,-1 0 0 0 0,1 1 0 0 0,1 0-1 0 0,-1 0 1 0 0,1 1 0 0 0,0-1 0 0 0,0 1 0 0 0,0 1 0 0 0,1-1-1 0 0,-2 4 71 0 0,2-6-27 0 0,1 1 0 0 0,0 0 0 0 0,1-1 0 0 0,-1 1 0 0 0,1 1 0 0 0,0-1 0 0 0,0 0 0 0 0,1 1 0 0 0,-1-1 0 0 0,1 1 0 0 0,0 0 0 0 0,1 0 0 0 0,0 0 0 0 0,-1 0 0 0 0,1 5 27 0 0,3-8-1 0 0,0 0 0 0 0,0-1 1 0 0,0 1-1 0 0,1 0 0 0 0,-1-1 0 0 0,1 0 0 0 0,-1 1 1 0 0,1-1-1 0 0,0 0 0 0 0,0 0 0 0 0,0 0 0 0 0,0-1 1 0 0,0 1-1 0 0,0-1 0 0 0,0 0 0 0 0,1 0 0 0 0,-1 0 1 0 0,0 0-1 0 0,1 0 0 0 0,-1-1 0 0 0,1 0 0 0 0,-1 1 1 0 0,1-1-1 0 0,-1-1 0 0 0,1 1 0 0 0,-1 0 1 0 0,0-1-1 0 0,1 0 0 0 0,-1 1 0 0 0,1-2 1 0 0,6 2-3 0 0,179-3 67 0 0,-186 5-43 0 0,0-1 0 0 0,-1 1 0 0 0,1-1 0 0 0,-1 1 0 0 0,1 0 0 0 0,-1 0 0 0 0,0 0 0 0 0,0 1 0 0 0,0-1 0 0 0,0 0 0 0 0,0 1 0 0 0,0 0 0 0 0,-1-1 0 0 0,1 1 0 0 0,-1 0 0 0 0,0 0 0 0 0,0-1 0 0 0,0 1 0 0 0,0 0 0 0 0,0 0 0 0 0,-1 0 0 0 0,1 0 0 0 0,-1 0 0 0 0,0 1 0 0 0,0-1 0 0 0,0 0 0 0 0,0 0 0 0 0,0 0 0 0 0,-1 0 0 0 0,0 0 0 0 0,1 0 0 0 0,-1 0 0 0 0,0 0 0 0 0,0 0 0 0 0,-1-1 0 0 0,1 1 0 0 0,-1 0 0 0 0,1 0 0 0 0,-1-1 0 0 0,0 1 0 0 0,0-1 0 0 0,-1 1-21 0 0,-43 82 173 0 0,45-83-176 0 0,0 0 0 0 0,0-1 0 0 0,1 1 0 0 0,-1 0 0 0 0,0 0 0 0 0,1-1 0 0 0,0 1 0 0 0,-1 0 0 0 0,1 0 0 0 0,0 0 0 0 0,0-1 0 0 0,0 1 0 0 0,0 0 1 0 0,0 0-1 0 0,1 0 0 0 0,-1 0 0 0 0,0-1 0 0 0,1 1 0 0 0,-1 0 0 0 0,1 0 0 0 0,0-1 0 0 0,0 1 0 0 0,-1 0 0 0 0,1-1 0 0 0,0 1 0 0 0,1 0 3 0 0,61 28-68 0 0,-46-27 72 0 0,0 0 1 0 0,0-2-1 0 0,0 1 1 0 0,0-2-1 0 0,0 0 1 0 0,0-1-1 0 0,0-1 1 0 0,0-1-1 0 0,-1 0 0 0 0,1-1 1 0 0,-1-1-1 0 0,0 0 1 0 0,0-2-1 0 0,0 1 1 0 0,-1-2-1 0 0,0 0 1 0 0,0-1-5 0 0,-2 2 71 0 0,-1 0 0 0 0,0-1 0 0 0,0 0 0 0 0,-1-1 0 0 0,0 0 0 0 0,0 0 0 0 0,-1-1 0 0 0,0-1 0 0 0,-1 0 0 0 0,-1 0 0 0 0,1-1 0 0 0,-2 0 0 0 0,0 0 0 0 0,0-1 0 0 0,-1 0 0 0 0,0 0 0 0 0,-1 0 0 0 0,-1-1 0 0 0,0 1 0 0 0,-1-1 0 0 0,1-12-71 0 0,-5 23-10 0 0,0-1 0 0 0,0 0 1 0 0,0 0-1 0 0,0 1 0 0 0,0-1 1 0 0,-1 1-1 0 0,1-1 0 0 0,-1 1 1 0 0,0 0-1 0 0,0-1 0 0 0,-1 1 0 0 0,1 0 1 0 0,0 0-1 0 0,-1 1 0 0 0,0-1 1 0 0,0 0-1 0 0,0 1 0 0 0,0 0 1 0 0,0-1-1 0 0,0 1 0 0 0,-1 1 1 0 0,1-1-1 0 0,-1 0 0 0 0,1 1 1 0 0,-1 0-1 0 0,1 0 0 0 0,-1 0 0 0 0,0 0 1 0 0,0 0-1 0 0,0 1 0 0 0,1 0 1 0 0,-1-1-1 0 0,0 2 0 0 0,0-1 1 0 0,0 0-1 0 0,1 1 0 0 0,-1-1 1 0 0,0 1-1 0 0,0 0 0 0 0,1 1 0 0 0,-1-1 1 0 0,1 0-1 0 0,-1 1 0 0 0,1 0 1 0 0,-3 1 9 0 0,-87 86-708 0 0,79-71 588 0 0,0 0 1 0 0,2 1-1 0 0,0 1 0 0 0,1 0 1 0 0,0 0-1 0 0,2 1 1 0 0,1 1-1 0 0,1-1 1 0 0,0 1-1 0 0,2 1 1 0 0,0-1-1 0 0,2 1 1 0 0,0 1 119 0 0,3-19-15 0 0,1-1 1 0 0,-1 1-1 0 0,1-1 0 0 0,0 0 1 0 0,0 1-1 0 0,1-1 1 0 0,-1 0-1 0 0,1 0 0 0 0,0 0 1 0 0,0 0-1 0 0,0 0 1 0 0,0 0-1 0 0,1 0 0 0 0,0-1 1 0 0,0 1-1 0 0,0-1 1 0 0,0 0-1 0 0,0 0 0 0 0,1 0 1 0 0,-1 0-1 0 0,1-1 0 0 0,0 1 1 0 0,0-1-1 0 0,0 0 1 0 0,0 0-1 0 0,0 0 0 0 0,0-1 1 0 0,0 0-1 0 0,1 1 1 0 0,-1-1-1 0 0,1-1 15 0 0,7 3 19 0 0,0-1 1 0 0,0 0-1 0 0,0-1 0 0 0,0 0 1 0 0,0-1-1 0 0,1-1 0 0 0,-1 0 1 0 0,0 0-1 0 0,0-1 0 0 0,0-1 1 0 0,0 0-20 0 0,30-13 205 0 0,-1-3-1 0 0,-1-1 1 0 0,-1-2 0 0 0,-1-1 0 0 0,0-3 0 0 0,-2 0-1 0 0,10-13-204 0 0,182-174 582 0 0,-159 139-538 0 0,-69 75-46 0 0,0-1 0 0 0,0 1 0 0 0,0-1-1 0 0,0 0 1 0 0,0 1 0 0 0,0-1 0 0 0,0 1 0 0 0,0-1 0 0 0,0 1 0 0 0,0-1 0 0 0,1 1 0 0 0,-1-1-1 0 0,0 1 1 0 0,0-1 0 0 0,1 0 0 0 0,-1 1 0 0 0,0-1 0 0 0,1 0 0 0 0,-1 1 0 0 0,0-1 0 0 0,1 0-1 0 0,-1 1 1 0 0,0-1 0 0 0,1 0 0 0 0,-1 1 0 0 0,1-1 0 0 0,-1 0 0 0 0,0 0 0 0 0,1 0-1 0 0,-1 0 1 0 0,1 1 0 0 0,-1-1 0 0 0,1 0 0 0 0,-1 0 0 0 0,1 0 0 0 0,-1 0 0 0 0,1 0 0 0 0,-1 0-1 0 0,1 0 1 0 0,-1 0 0 0 0,1 0 0 0 0,-1 0 0 0 0,0 0 0 0 0,1-1 0 0 0,-1 1 0 0 0,1 0 0 0 0,-1 0-1 0 0,1 0 1 0 0,-1-1 0 0 0,1 1 0 0 0,-1 0 0 0 0,0 0 0 0 0,1-1 0 0 0,-1 1 0 0 0,0 0-1 0 0,1-1 1 0 0,-1 1 0 0 0,0 0 0 0 0,1-1 2 0 0,-10 42 16 0 0,-24 93-4 0 0,32-131-15 0 0,1-1 0 0 0,-1 0 1 0 0,1 0-1 0 0,-1 1 0 0 0,1-1 1 0 0,0 0-1 0 0,0 1 1 0 0,0-1-1 0 0,0 0 0 0 0,0 1 1 0 0,0-1-1 0 0,1 0 0 0 0,-1 0 1 0 0,1 1-1 0 0,-1-1 1 0 0,1 0-1 0 0,0 0 0 0 0,0 0 1 0 0,0 0-1 0 0,0 0 0 0 0,1 0 1 0 0,-1 0-1 0 0,0 0 1 0 0,1 0-1 0 0,-1 0 0 0 0,1-1 1 0 0,0 1-1 0 0,0-1 0 0 0,0 1 1 0 0,-1-1-1 0 0,1 0 1 0 0,1 1 2 0 0,2-1 7 0 0,0-1 0 0 0,0 1 0 0 0,0-1 0 0 0,0 0 1 0 0,0 0-1 0 0,0-1 0 0 0,0 1 0 0 0,0-1 1 0 0,0 0-1 0 0,0-1 0 0 0,0 1 0 0 0,0-1 0 0 0,0 0 1 0 0,0 0-1 0 0,-1 0 0 0 0,1-1 0 0 0,0 0-7 0 0,156-99 88 0 0,-62 42-16 0 0,-82 53-72 0 0,-13 4 3 0 0,1 1 0 0 0,0-1 0 0 0,-1 1-1 0 0,1 1 1 0 0,0-1 0 0 0,0 0 0 0 0,0 1-1 0 0,1 0 1 0 0,-1 0 0 0 0,0 1 0 0 0,0 0-1 0 0,1 0 1 0 0,-1 0 0 0 0,2 0-3 0 0,17 59-3 0 0,-19 95 142 0 0,-4-95-151 0 0,0-58-267 0 0,1-1 0 0 0,-1 1 0 0 0,1 0 0 0 0,-1 0 0 0 0,1 0 0 0 0,0-1 0 0 0,-1 1 0 0 0,1-1 0 0 0,0 1 0 0 0,-1-1 0 0 0,1 0 0 0 0,0 0 0 0 0,-1 0 1 0 0,1 0-1 0 0,0 0 0 0 0,0 0 0 0 0,-1 0 0 0 0,1 0 0 0 0,0-1 0 0 0,-1 1 0 0 0,1-1 0 0 0,0 1 0 0 0,-1-1 0 0 0,1 0 0 0 0,0 1 0 0 0,-1-1 0 0 0,1 0 0 0 0,-1 0 0 0 0,0 0 0 0 0,1 0 0 0 0,-1 0 0 0 0,0-1 0 0 0,0 1 0 0 0,1 0 279 0 0,7-6-7241 0 0,-4 3-2508 0 0</inkml:trace>
  <inkml:trace contextRef="#ctx0" brushRef="#br0" timeOffset="444.292">5378 394 8274 0 0,'0'0'1159'0'0,"0"0"-248"0"0,0 0-21 0 0,0 0-49 0 0,0 0-169 0 0,0 0-164 0 0,0 0-35 0 0,0 0 65 0 0,0 0 89 0 0,0 0 98 0 0,0 0 107 0 0,0 0 155 0 0,0 0 91 0 0,-3 4-41 0 0,-37 28 1892 0 0,-59 24 118 0 0,35 3-2215 0 0,59-51-794 0 0,0 1 0 0 0,1 0 0 0 0,0 1 1 0 0,0-1-1 0 0,1 1 0 0 0,0 0 0 0 0,1 0 0 0 0,0 0 0 0 0,1 0 0 0 0,0 0 0 0 0,0 0 0 0 0,1 0 0 0 0,0 0 0 0 0,1 4-38 0 0,-1-13 3 0 0,1 2 14 0 0,0 1 0 0 0,0-1 0 0 0,0 0-1 0 0,0 0 1 0 0,1 1 0 0 0,-1-1-1 0 0,1 0 1 0 0,0 0 0 0 0,0-1 0 0 0,0 1-1 0 0,0 0 1 0 0,0-1 0 0 0,1 1 0 0 0,-1-1-1 0 0,1 0 1 0 0,0 1 0 0 0,0-1-1 0 0,-1-1 1 0 0,1 1 0 0 0,0 0 0 0 0,1-1-1 0 0,-1 1 1 0 0,0-1 0 0 0,0 0-1 0 0,1 0 1 0 0,2 0-17 0 0,17 2 11 0 0,1-1 0 0 0,-1-2 1 0 0,1 0-1 0 0,-1-2 0 0 0,1 0 0 0 0,-1-1 0 0 0,0-2 0 0 0,19-6-11 0 0,-34 10-65 0 0,55-21-3113 0 0,-45 15-1120 0 0,1 0-3918 0 0,-11 3-3447 0 0</inkml:trace>
  <inkml:trace contextRef="#ctx0" brushRef="#br0" timeOffset="830.443">5670 699 11554 0 0,'0'0'1018'0'0,"0"0"-266"0"0,0 0 127 0 0,0 0 85 0 0,0 0 22 0 0,0 0-3 0 0,0 0 28 0 0,0 0 57 0 0,0 0-9 0 0,0 0-18 0 0,32-2-13 0 0,100-10-27 0 0,-49-11 774 0 0,-68 16-1414 0 0,3 1-136 0 0,0-1 0 0 0,-1 0 1 0 0,1-2-1 0 0,-2 0 0 0 0,1-1 0 0 0,-1-1 1 0 0,-1 0-1 0 0,0-1 0 0 0,0-1 1 0 0,-2 0-1 0 0,1-1 0 0 0,1-4-225 0 0,17-55 359 0 0,-31 70-361 0 0,-1-1 0 0 0,0 1 0 0 0,1-1 1 0 0,-2 1-1 0 0,1-1 0 0 0,0 1 0 0 0,-1-1 0 0 0,1 1 0 0 0,-1-1 0 0 0,0 1 1 0 0,0 0-1 0 0,-1-1 0 0 0,1 1 0 0 0,-1 0 0 0 0,1 0 0 0 0,-1 0 0 0 0,0 0 0 0 0,0 0 1 0 0,-1 0-1 0 0,1 1 0 0 0,0-1 0 0 0,-1 1 0 0 0,0 0 0 0 0,1-1 0 0 0,-1 1 1 0 0,0 0-1 0 0,0 0 0 0 0,0 1 0 0 0,0-1 0 0 0,-1 1 0 0 0,1 0 0 0 0,0-1 0 0 0,-1 2 1 0 0,1-1-1 0 0,-3 0 2 0 0,-4-1-36 0 0,1 1 1 0 0,0 0 0 0 0,-1 1-1 0 0,1 0 1 0 0,-1 1-1 0 0,1-1 1 0 0,-1 2 0 0 0,1 0-1 0 0,0 0 1 0 0,0 0-1 0 0,0 1 1 0 0,0 1 0 0 0,-1 0 35 0 0,-9 5-46 0 0,1 1 1 0 0,0 0 0 0 0,0 2-1 0 0,1 0 1 0 0,1 0 0 0 0,0 2-1 0 0,1 0 1 0 0,0 1 0 0 0,1 1-1 0 0,1 0 1 0 0,0 0 0 0 0,1 2-1 0 0,1-1 1 0 0,1 1 0 0 0,0 1-1 0 0,-4 14 46 0 0,11-25 2 0 0,1-1 1 0 0,-1 1-1 0 0,2-1 0 0 0,-1 1 0 0 0,1 0 1 0 0,0 0-1 0 0,1 0 0 0 0,-1-1 0 0 0,2 1 1 0 0,-1 0-1 0 0,1 0 0 0 0,0 0 0 0 0,1 0 0 0 0,0-1 1 0 0,0 1-1 0 0,0-1 0 0 0,1 1 0 0 0,1-1 1 0 0,-1 0-1 0 0,1 0 0 0 0,0-1 0 0 0,0 1 1 0 0,1-1-1 0 0,0 0 0 0 0,0 0 0 0 0,1 0 1 0 0,-1 0-1 0 0,1-1 0 0 0,1 0 0 0 0,-1-1 0 0 0,1 1 1 0 0,-1-1-1 0 0,1-1 0 0 0,4 3-2 0 0,11-1 15 0 0,-1-1 0 0 0,1-1-1 0 0,-1 0 1 0 0,1-2 0 0 0,0-1-1 0 0,0 0 1 0 0,0-2 0 0 0,0 0-1 0 0,-1-2 1 0 0,1 0 0 0 0,-1-1-1 0 0,9-4-14 0 0,89-29-3687 0 0,-109 35 3124 0 0,12-5-5532 0 0,-9 1-6230 0 0</inkml:trace>
</inkml:ink>
</file>

<file path=ppt/ink/ink9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67 320 0 0,'0'0'2823'0'0,"0"0"-407"0"0,0 0-303 0 0,0 0-76 0 0,0 0 9 0 0,0 0-126 0 0,0 0-233 0 0,0 0-285 0 0,0 0-281 0 0,0 0-227 0 0,0 0-149 0 0,0-3-65 0 0,0-9-45 0 0,0 9-37 0 0,0 3-54 0 0,0 0-88 0 0,0 0-95 0 0,0 0-85 0 0,-5 22 584 0 0,-9-3-293 0 0,9-13 409 0 0,10-14-285 0 0,10-79 25 0 0,-15 87-704 0 0,0 0-34 0 0,0 0-65 0 0,0 0-85 0 0,0 0-173 0 0,0 19-5174 0 0,0-7 1592 0 0,0-3-3568 0 0,0-1-1834 0 0</inkml:trace>
</inkml:ink>
</file>

<file path=ppt/ink/ink9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4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89 13587 0 0,'0'0'2110'0'0,"0"0"-309"0"0,0 0-238 0 0,0 0-108 0 0,0 0-218 0 0,0 0-286 0 0,0 0-238 0 0,0 0-210 0 0,0 0-172 0 0,0 0-109 0 0,0 0-40 0 0,0 0-26 0 0,0 0 13 0 0,-1 4 1137 0 0,35-44-1058 0 0,-34 40-242 0 0,0 1 0 0 0,0-1 1 0 0,0 0-1 0 0,0 1 0 0 0,0-1 1 0 0,0 0-1 0 0,0 1 0 0 0,0-1 0 0 0,0 0 1 0 0,0 1-1 0 0,1-1 0 0 0,-1 0 1 0 0,0 1-1 0 0,0-1 0 0 0,0 0 1 0 0,0 1-1 0 0,0-1 0 0 0,1 0 1 0 0,-1 1-1 0 0,0-1 0 0 0,0 0 0 0 0,0 0 1 0 0,1 1-1 0 0,-1-1 0 0 0,0 0 1 0 0,0 0-1 0 0,1 1 0 0 0,-1-1 1 0 0,0 0-1 0 0,1 0 0 0 0,-1 0 1 0 0,0 0-1 0 0,1 0 0 0 0,-1 1 0 0 0,0-1 1 0 0,1 0-1 0 0,-1 0-6 0 0,-20 34 224 0 0,14-6-112 0 0,30-34 39 0 0,47-54 514 0 0,-43 31-3728 0 0,-3 4-5908 0 0,-21 21-3137 0 0</inkml:trace>
</inkml:ink>
</file>

<file path=ppt/ink/ink9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34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38 0 0 0,'0'0'2158'0'0,"0"0"184"0"0,0 0 45 0 0,0 0-63 0 0,0 0-138 0 0,0 0-224 0 0,0 0-304 0 0,0 0-338 0 0,0 0-301 0 0,0 0-235 0 0,0 0-153 0 0,0 0-99 0 0,-1-2-28 0 0,3-1-368 0 0,0 1 1 0 0,1 0-1 0 0,0 0 1 0 0,-1 0 0 0 0,1 0-1 0 0,0 0 1 0 0,0 1-1 0 0,0-1 1 0 0,0 1-1 0 0,0 0 1 0 0,0 0-1 0 0,1 0 1 0 0,-1 0-1 0 0,0 0 1 0 0,0 1-1 0 0,1 0 1 0 0,-1-1-1 0 0,0 1 1 0 0,1 0-1 0 0,-1 1 1 0 0,0-1-1 0 0,1 1 1 0 0,0-1-137 0 0,11-1 287 0 0,200-7 1799 0 0,59 4-1907 0 0,-191 5-3495 0 0,-82-1 2113 0 0,-1 0-245 0 0,0 0-294 0 0,-19 7-11996 0 0,12-3 9686 0 0</inkml:trace>
</inkml:ink>
</file>

<file path=ppt/ink/ink9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35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 4945 0 0,'0'0'3321'0'0,"0"0"-1205"0"0,0 0-766 0 0,0 0-230 0 0,0 0 52 0 0,0 0 209 0 0,0 0 112 0 0,0 0 0 0 0,0 0-130 0 0,0 0-351 0 0,0 0-253 0 0,0 0-146 0 0,35 1-65 0 0,112 0-17 0 0,-39-13 329 0 0,14-4-697 0 0,-9 0 1282 0 0,-37 7-3355 0 0,-14 1-3195 0 0,1 2-4471 0 0,-47 5 482 0 0</inkml:trace>
</inkml:ink>
</file>

<file path=ppt/ink/ink9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2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532 174 0 0 0,'0'0'1218'0'0,"0"0"627"0"0,0 0 204 0 0,0 0-37 0 0,0 0-101 0 0,0 0-205 0 0,0 0-228 0 0,0 0-235 0 0,0 0-217 0 0,0 0-169 0 0,-7 5-145 0 0,-20 15-81 0 0,14 33 1382 0 0,16 204 419 0 0,-14-117-2208 0 0,-11-52-299 0 0,-22 14-1593 0 0,30-68-2042 0 0,13-26-1006 0 0,1-1-3657 0 0,0-7 5558 0 0</inkml:trace>
  <inkml:trace contextRef="#ctx0" brushRef="#br0" timeOffset="415.151">12 350 4449 0 0,'0'0'1514'0'0,"0"0"6"0"0,0 0 44 0 0,0 0 159 0 0,0 0 39 0 0,0 0-170 0 0,0 0-318 0 0,0 0-387 0 0,0 0-327 0 0,0 0-207 0 0,0 0-17 0 0,0 0 67 0 0,0 0 108 0 0,6-6 68 0 0,0 0-440 0 0,-1 1-1 0 0,0 1 1 0 0,1-1 0 0 0,0 1 0 0 0,0 0 0 0 0,0 0 0 0 0,1 1 0 0 0,-1 0 0 0 0,1 0-1 0 0,0 0 1 0 0,0 1 0 0 0,0 0 0 0 0,0 0 0 0 0,0 1 0 0 0,0 0-139 0 0,551-14 3020 0 0,-481 3-3078 0 0,16-2-499 0 0,-30 10-3252 0 0,-50 30-7963 0 0,-14-24 9671 0 0,1 3-3732 0 0</inkml:trace>
  <inkml:trace contextRef="#ctx0" brushRef="#br0" timeOffset="714.54">19 914 6801 0 0,'0'0'2465'0'0,"0"0"-794"0"0,0 0-513 0 0,0 0 35 0 0,0 0 223 0 0,0 0 135 0 0,0 0 3 0 0,0 0-184 0 0,0 0-273 0 0,0 0-234 0 0,0 0-157 0 0,35-7-97 0 0,112-22-46 0 0,0-6 819 0 0,171-9-1229 0 0,-221 31-4201 0 0,-65 6-589 0 0,-1-1-3926 0 0,-22 7 1259 0 0</inkml:trace>
  <inkml:trace contextRef="#ctx0" brushRef="#br0" timeOffset="1465.62">1 104 0 0 0,'0'0'894'0'0,"0"0"-16"0"0,0 0 17 0 0,0 0 177 0 0,0 0 233 0 0,0 0 159 0 0,0 0 54 0 0,0 0-93 0 0,0 0-202 0 0,0 0-189 0 0,0 0-149 0 0,0 0-130 0 0,0 0-55 0 0,33-10-25 0 0,108-30-43 0 0,-6 22 812 0 0,-101 19-1255 0 0,317-1-265 0 0,-257-13-1445 0 0,-33 1-2720 0 0,-23 4-1932 0 0,-25 5 1196 0 0</inkml:trace>
  <inkml:trace contextRef="#ctx0" brushRef="#br0" timeOffset="5000.191">994 862 0 0 0,'0'0'287'0'0,"0"0"645"0"0,0 0 247 0 0,0 0 225 0 0,0 0 176 0 0,0 0 6 0 0,0 0-112 0 0,0 0-219 0 0,0 0-235 0 0,0 0-177 0 0,0 0-112 0 0,0 0-46 0 0,-1-4 18 0 0,-1-10 16 0 0,1 10-36 0 0,1 4-105 0 0,0 0-132 0 0,0 0-114 0 0,0 0-87 0 0,0 0-58 0 0,-25 38 450 0 0,-5 35-349 0 0,25-59-243 0 0,1-1-1 0 0,0 1 0 0 0,2 0 1 0 0,-1 0-1 0 0,2 0 0 0 0,0 0 1 0 0,0 0-1 0 0,1 0 0 0 0,3 15-44 0 0,-2-27 83 0 0,1 1-1 0 0,0 0 0 0 0,-1-1 1 0 0,1 1-1 0 0,0-1 1 0 0,1 0-1 0 0,-1 1 0 0 0,0-1 1 0 0,1 0-1 0 0,-1 0 1 0 0,1-1-1 0 0,0 1 0 0 0,-1 0 1 0 0,1-1-1 0 0,0 0 0 0 0,0 0 1 0 0,0 1-1 0 0,0-2 1 0 0,0 1-1 0 0,0 0 0 0 0,0-1 1 0 0,0 1-1 0 0,1-1 1 0 0,-1 0-1 0 0,0 0 0 0 0,0 0 1 0 0,0-1-1 0 0,0 1 1 0 0,0-1-1 0 0,0 1 0 0 0,1-1 1 0 0,-1 0-1 0 0,-1 0 1 0 0,1-1-1 0 0,0 1 0 0 0,0 0 1 0 0,0-1-1 0 0,-1 0 1 0 0,1 0-1 0 0,-1 0 0 0 0,3-1-82 0 0,104-93 1455 0 0,-92 76-1248 0 0,0-2 0 0 0,-2 0 0 0 0,0 0 0 0 0,-2-2 0 0 0,0 0 0 0 0,8-23-207 0 0,9-42 191 0 0,-30-5-313 0 0,-4 91 69 0 0,1 1 1 0 0,0-1-1 0 0,-1 1 0 0 0,1 0 0 0 0,-1 0 0 0 0,0 0 0 0 0,1 0 1 0 0,-1 1-1 0 0,0-1 0 0 0,0 1 0 0 0,0 0 0 0 0,-1 0 0 0 0,1 1 1 0 0,0-1-1 0 0,0 1 0 0 0,0 0 0 0 0,0 0 0 0 0,0 0 0 0 0,-1 1 1 0 0,1-1-1 0 0,0 1 0 0 0,0 0 0 0 0,0 0 0 0 0,0 0 0 0 0,0 1 1 0 0,-3 1 52 0 0,-75 75-323 0 0,56-2 343 0 0,25-66 14 0 0,0 0 0 0 0,1 0 0 0 0,1 0 1 0 0,-1 0-1 0 0,2 0 0 0 0,-1 0 0 0 0,1-1 0 0 0,1 1 0 0 0,-1 0 1 0 0,2-1-1 0 0,2 7-34 0 0,0 1 76 0 0,24 45 212 0 0,-27-56-246 0 0,0 0-1 0 0,0 1 1 0 0,1-1 0 0 0,0-1-1 0 0,0 1 1 0 0,1 0 0 0 0,0-1-1 0 0,0 0 1 0 0,0 0 0 0 0,0-1-1 0 0,1 1 1 0 0,0-1 0 0 0,-1-1-1 0 0,2 1 1 0 0,-1-1-1 0 0,0 0 1 0 0,6 2-42 0 0,-2-3 53 0 0,-1 0 0 0 0,1 0 1 0 0,0-1-1 0 0,0 0 0 0 0,0-1 0 0 0,0 0 0 0 0,0-1 0 0 0,0 0 1 0 0,0 0-1 0 0,0-1 0 0 0,0-1 0 0 0,0 1 0 0 0,-1-2 0 0 0,0 1 1 0 0,1-1-1 0 0,-1-1 0 0 0,-1 1 0 0 0,1-2 0 0 0,-1 1 0 0 0,0-1 1 0 0,0 0-1 0 0,0-1 0 0 0,-1 0 0 0 0,0 0 0 0 0,0-1 0 0 0,-1 1 0 0 0,0-2 1 0 0,0 1-1 0 0,-1-1-53 0 0,7-53 393 0 0,-12 62-366 0 0,0 0 2 0 0,0 0-6 0 0,0 0-15 0 0,0 0-16 0 0,0 0-24 0 0,0 0-45 0 0,0 0-14 0 0,-7 36-247 0 0,6-30 337 0 0,0-1 0 0 0,0 1 0 0 0,1 0-1 0 0,0 0 1 0 0,0 0 0 0 0,1-1 0 0 0,-1 1-1 0 0,1 0 1 0 0,1 0 0 0 0,-1-1 0 0 0,1 1-1 0 0,0-1 1 0 0,0 1 0 0 0,0-1 0 0 0,1 0-1 0 0,0 0 1 0 0,2 3 1 0 0,-3-4 10 0 0,0 0 0 0 0,1 0-1 0 0,0 0 1 0 0,0-1 0 0 0,0 1-1 0 0,0-1 1 0 0,1 0 0 0 0,-1 0 0 0 0,1 0-1 0 0,0 0 1 0 0,0-1 0 0 0,0 1-1 0 0,0-1 1 0 0,0 0 0 0 0,0 0-1 0 0,1-1 1 0 0,-1 1 0 0 0,1-1 0 0 0,-1 0-1 0 0,1 0 1 0 0,-1 0 0 0 0,1-1-1 0 0,0 0 1 0 0,-1 0 0 0 0,5 0-10 0 0,1-2 28 0 0,0 0-1 0 0,0-1 1 0 0,0 0 0 0 0,-1 0 0 0 0,1-1 0 0 0,-1 0-1 0 0,0-1 1 0 0,0 0 0 0 0,0-1 0 0 0,-1 0 0 0 0,0 0-1 0 0,0 0 1 0 0,0-1 0 0 0,-1 0 0 0 0,0-1 0 0 0,0 0-1 0 0,4-7-27 0 0,17-15 41 0 0,43-35 58 0 0,-69 64-101 0 0,0 0 0 0 0,-1 0 0 0 0,1 0 0 0 0,0 0 0 0 0,0 0 0 0 0,0 0-1 0 0,0 1 1 0 0,0-1 0 0 0,0 1 0 0 0,0 0 0 0 0,0-1 0 0 0,0 1 0 0 0,0 0 0 0 0,0 0 0 0 0,0 0 0 0 0,0 0 0 0 0,0 1 0 0 0,0-1 0 0 0,0 1-1 0 0,0-1 1 0 0,0 1 0 0 0,0 0 0 0 0,0-1 0 0 0,0 1 0 0 0,-1 0 0 0 0,1 0 0 0 0,0 0 0 0 0,-1 1 0 0 0,1-1 0 0 0,0 0 0 0 0,-1 1 0 0 0,1-1 0 0 0,-1 1-1 0 0,0-1 1 0 0,0 1 0 0 0,1 0 0 0 0,-1-1 0 0 0,0 1 0 0 0,0 0 0 0 0,-1 0 0 0 0,1 0 0 0 0,0 0 0 0 0,-1 0 0 0 0,1 0 0 0 0,-1 0 2 0 0,5 27 14 0 0,-2-19-8 0 0,-1 0 1 0 0,0 1 0 0 0,0-1 0 0 0,-1 0 0 0 0,-1 1 0 0 0,0-1-1 0 0,0 1 1 0 0,-1-1 0 0 0,0 1 0 0 0,-1-1 0 0 0,0 0-1 0 0,0 0 1 0 0,-5 10-7 0 0,4-16-17 0 0,-1 0 0 0 0,1 0 0 0 0,-1 0 0 0 0,0 0 0 0 0,-1 0 0 0 0,1-1 0 0 0,-1 0 0 0 0,1 0 0 0 0,-1 0 0 0 0,0 0 0 0 0,0-1 0 0 0,0 0 0 0 0,0 0 1 0 0,-1 0-1 0 0,1-1 0 0 0,0 1 0 0 0,-1-2 0 0 0,1 1 0 0 0,-2 0 17 0 0,12-23-387 0 0,6 15 359 0 0,-1 1 1 0 0,1 1-1 0 0,0 0 1 0 0,1 0 0 0 0,-1 1-1 0 0,1 1 1 0 0,-1 0-1 0 0,1 0 1 0 0,0 1-1 0 0,0 1 1 0 0,0 0-1 0 0,1 0 28 0 0,15-2-8 0 0,-17 2 33 0 0,-1-1-1 0 0,0 0 1 0 0,1-1-1 0 0,-1 0 1 0 0,-1-1-1 0 0,1 0 1 0 0,0 0-1 0 0,-1-1 1 0 0,0 0-1 0 0,0-1 1 0 0,0 0-1 0 0,-1 0 1 0 0,0-1-1 0 0,0 0 1 0 0,-1 0-1 0 0,1-1 1 0 0,-2 0-1 0 0,1 0 1 0 0,0-3-25 0 0,46-81 225 0 0,-33 24-181 0 0,-13 45-48 0 0,-2 0-1 0 0,-1 0 0 0 0,-1 0 1 0 0,-1 0-1 0 0,-1-1 1 0 0,-1 1-1 0 0,-1 0 0 0 0,-1-1 1 0 0,-3-13 4 0 0,-13 13 7 0 0,10 57-429 0 0,-6 122 462 0 0,24-4 38 0 0,50 85-18 0 0,-59-235-100 0 0,-1 0 0 0 0,1 0 0 0 0,-1 0 1 0 0,0 0-1 0 0,1 0 0 0 0,-1 0 0 0 0,0 0 1 0 0,0 0-1 0 0,1 0 0 0 0,-1 0 0 0 0,0 0 1 0 0,0 0-1 0 0,0 0 0 0 0,-1 0 0 0 0,1 0 1 0 0,0 1-1 0 0,0-1 0 0 0,0 0 0 0 0,-1 0 1 0 0,1 0-1 0 0,-1 0 0 0 0,1 0 0 0 0,0 0 1 0 0,-1 0-1 0 0,0-1 0 0 0,1 1 0 0 0,-1 0 1 0 0,0 0-1 0 0,1 0 0 0 0,-1 0 0 0 0,0-1 1 0 0,0 1-1 0 0,0 0 0 0 0,0-1 1 0 0,1 1-1 0 0,-1-1 0 0 0,0 1 0 0 0,0-1 1 0 0,0 1 39 0 0,-30-1-4748 0 0,19-33-12095 0 0,12 26 14146 0 0</inkml:trace>
  <inkml:trace contextRef="#ctx0" brushRef="#br0" timeOffset="5305.742">2459 840 0 0 0,'0'0'2231'0'0,"0"0"108"0"0,0 0 118 0 0,0 0 101 0 0,0 0-100 0 0,0 0-313 0 0,0 0-407 0 0,0 0-398 0 0,0 0-301 0 0,0 0-212 0 0,0 0-151 0 0,0 0-118 0 0,0 0-96 0 0,-20 22-87 0 0,-64 66-64 0 0,11-11 712 0 0,68-70-899 0 0,4-6-117 0 0,1-1-1 0 0,0 0 0 0 0,-1 0 1 0 0,1 1-1 0 0,0-1 0 0 0,0 0 1 0 0,0 1-1 0 0,-1-1 0 0 0,1 0 1 0 0,0 1-1 0 0,0-1 0 0 0,0 1 1 0 0,0-1-1 0 0,-1 0 0 0 0,1 1 1 0 0,0-1-1 0 0,0 0 0 0 0,0 1 0 0 0,0-1 1 0 0,0 1-1 0 0,0-1 0 0 0,0 0 1 0 0,0 1-1 0 0,0-1 0 0 0,0 1 1 0 0,1-1-1 0 0,-1 0 0 0 0,0 1 1 0 0,0-1-1 0 0,0 0 0 0 0,0 1 1 0 0,1-1-1 0 0,-1 0 0 0 0,0 1 1 0 0,0-1-1 0 0,0 0 0 0 0,1 1 1 0 0,-1-1-1 0 0,0 0 0 0 0,1 1 1 0 0,-1-1-1 0 0,0 0 0 0 0,1 0 0 0 0,-1 0 1 0 0,0 1-1 0 0,1-1 0 0 0,-1 0 1 0 0,0 0-1 0 0,1 0 0 0 0,-1 0 1 0 0,1 0-1 0 0,-1 0 0 0 0,0 0 1 0 0,1 1-1 0 0,-1-1 0 0 0,1 0 1 0 0,-1 0-1 0 0,0-1 0 0 0,1 1 1 0 0,-1 0-1 0 0,0 0 0 0 0,1 0 1 0 0,0 0-7 0 0,170 33 1633 0 0,-106-4-1059 0 0,-40-11-1293 0 0,-24-17-88 0 0,-1-1-604 0 0,0 0-2152 0 0,3 0 1620 0 0,-3 0-7317 0 0,0 0 1696 0 0</inkml:trace>
  <inkml:trace contextRef="#ctx0" brushRef="#br0" timeOffset="6177.187">1673 549 0 0 0,'0'0'712'0'0,"0"0"602"0"0,0 0 450 0 0,0 0 446 0 0,0 0 196 0 0,0 0-340 0 0,0 0-479 0 0,0 0-434 0 0,0 0-321 0 0,0 0-65 0 0,0 0-39 0 0,0 0-45 0 0,-8 8-40 0 0,-42 36 480 0 0,20-22 349 0 0,31-22-1455 0 0,-1 0 0 0 0,0 0 0 0 0,0 1 1 0 0,0-1-1 0 0,0 0 0 0 0,0 0 0 0 0,1 0 0 0 0,-1 1 0 0 0,0-1 0 0 0,0 0 0 0 0,0 0 0 0 0,0 1 1 0 0,0-1-1 0 0,0 0 0 0 0,0 0 0 0 0,0 0 0 0 0,0 1 0 0 0,0-1 0 0 0,0 0 0 0 0,0 0 0 0 0,0 1 1 0 0,0-1-1 0 0,0 0 0 0 0,0 0 0 0 0,0 1 0 0 0,0-1 0 0 0,0 0 0 0 0,-1 0 0 0 0,1 0 0 0 0,0 1 1 0 0,0-1-1 0 0,0 0 0 0 0,0 0 0 0 0,0 0 0 0 0,-1 1 0 0 0,1-1 0 0 0,0 0 0 0 0,0 0 0 0 0,0 0 1 0 0,0 0-1 0 0,-1 0 0 0 0,1 1 0 0 0,0-1 0 0 0,0 0-17 0 0,22-2 666 0 0,-1-11 196 0 0,-31 8-1737 0 0,5 8-1032 0 0,0 1-6526 0 0,4-4-2093 0 0</inkml:trace>
</inkml:ink>
</file>

<file path=ppt/ink/ink9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3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6 4017 0 0,'0'0'1999'0'0,"0"0"-103"0"0,0 0-10 0 0,0 0 84 0 0,0 0 18 0 0,0 0-146 0 0,0 0-335 0 0,0 0-380 0 0,0 0-314 0 0,0 0-224 0 0,0 0-120 0 0,3-5 335 0 0,-2 43 603 0 0,6 183 248 0 0,0-34-1644 0 0,-6-136-1957 0 0,-1-39-3781 0 0,-1-1-5259 0 0,1-11 5665 0 0</inkml:trace>
  <inkml:trace contextRef="#ctx0" brushRef="#br0" timeOffset="243.02">1 517 0 0 0,'0'0'1919'0'0,"0"0"-52"0"0,0 0 99 0 0,0 0 241 0 0,0 0 180 0 0,0 0-73 0 0,0 0-248 0 0,0 0-290 0 0,0 0-327 0 0,0 0-243 0 0,0 0-192 0 0,0 0-186 0 0,0 0-144 0 0,30 3-142 0 0,100 5-122 0 0,-25-23 174 0 0,-75 5-475 0 0,129-23-285 0 0,-91 29-3758 0 0,-52 14-9015 0 0,-12-5 6610 0 0</inkml:trace>
  <inkml:trace contextRef="#ctx0" brushRef="#br0" timeOffset="666.502">78 786 5377 0 0,'0'0'1910'0'0,"0"0"-190"0"0,0 0 18 0 0,0 0 44 0 0,0 0-149 0 0,0 0-271 0 0,0 0-248 0 0,0 0-202 0 0,0 0-187 0 0,33-14-158 0 0,100-43-123 0 0,-58 37 354 0 0,-74 20-782 0 0,0 0 0 0 0,1 0 0 0 0,-1 0 0 0 0,1 0 0 0 0,-1 0-1 0 0,0 0 1 0 0,1 1 0 0 0,-1-1 0 0 0,0 1 0 0 0,1-1 0 0 0,-1 1 0 0 0,0-1 0 0 0,0 1 0 0 0,0 0 0 0 0,1-1 0 0 0,-1 1 0 0 0,0 0 0 0 0,0 0 0 0 0,0 0 0 0 0,0 0 0 0 0,0 0 0 0 0,0 0 0 0 0,0 0 0 0 0,-1 0 0 0 0,1 0 0 0 0,0 1 0 0 0,-1-1 0 0 0,1 0 0 0 0,-1 0 0 0 0,1 1 0 0 0,-1-1 0 0 0,1 0 0 0 0,-1 1 0 0 0,0-1 0 0 0,0 1 0 0 0,0-1 0 0 0,0 0 0 0 0,0 1 0 0 0,0-1 0 0 0,0 0 0 0 0,0 1 0 0 0,0-1 0 0 0,-1 1 0 0 0,1-1 0 0 0,-1 0 0 0 0,1 1 0 0 0,-1-1 0 0 0,1 0 0 0 0,-1 0 0 0 0,0 0 0 0 0,0 2-17 0 0,-1 5 43 0 0,-1 0-1 0 0,0 0 1 0 0,0 0-1 0 0,-1-1 1 0 0,1 1-1 0 0,-2-1 1 0 0,1 0-1 0 0,-1 0 1 0 0,0 0-1 0 0,-1-1 1 0 0,0 1-42 0 0,-14 19 49 0 0,-93 125 84 0 0,72-92 161 0 0,41-57-263 0 0,0 1 1 0 0,0-1 0 0 0,1 1 0 0 0,-1-1 0 0 0,1 1 0 0 0,0-1 0 0 0,0 1-1 0 0,0-1 1 0 0,0 0 0 0 0,0 0 0 0 0,0 1 0 0 0,1-1 0 0 0,-1 0-1 0 0,1 0 1 0 0,-1 0 0 0 0,1 0 0 0 0,0 0 0 0 0,0-1 0 0 0,0 1-1 0 0,0-1 1 0 0,0 1 0 0 0,0-1 0 0 0,0 0 0 0 0,1 1 0 0 0,-1-1-1 0 0,0 0 1 0 0,1-1 0 0 0,-1 1 0 0 0,0 0 0 0 0,1-1 0 0 0,-1 1-1 0 0,1-1 1 0 0,0 0 0 0 0,-1 0 0 0 0,1 0 0 0 0,-1 0 0 0 0,1 0-1 0 0,-1 0 1 0 0,2-1-32 0 0,87-18-451 0 0,-38-14-3189 0 0,-33 19 181 0 0,-6 3-2354 0 0,1 0-3894 0 0</inkml:trace>
  <inkml:trace contextRef="#ctx0" brushRef="#br0" timeOffset="1340.966">635 1007 4185 0 0,'0'0'3077'0'0,"0"0"-1541"0"0,0 0-401 0 0,0 0 286 0 0,0 0 361 0 0,0 0 71 0 0,0 0-266 0 0,0 0-358 0 0,0 0-347 0 0,0 0-225 0 0,0 0-83 0 0,0 0-1 0 0,0 0 30 0 0,18-27 14 0 0,54-88-2 0 0,43-53 1081 0 0,19-19-1207 0 0,5-3-315 0 0,-119 167-279 0 0,-19 23 45 0 0,-1 45-2 0 0,-3 1 1 0 0,-1-1-1 0 0,-2 0 0 0 0,-7 24 62 0 0,6 63-42 0 0,7-129 40 0 0,0-1 1 0 0,1 1 0 0 0,-1 0 0 0 0,1-1 0 0 0,0 1 0 0 0,0 0 0 0 0,0-1 0 0 0,0 1 0 0 0,1-1 0 0 0,-1 0 0 0 0,1 1 0 0 0,-1-1 0 0 0,1 0 0 0 0,0 0 0 0 0,0 0 0 0 0,0 0 0 0 0,0 0 0 0 0,0 0 0 0 0,0-1 0 0 0,0 1 0 0 0,1-1 0 0 0,-1 1 0 0 0,0-1 0 0 0,1 0 0 0 0,0 0 0 0 0,-1 0 0 0 0,1 0 0 0 0,-1-1-1 0 0,1 1 1 0 0,0-1 0 0 0,0 1 0 0 0,-1-1 0 0 0,1 0 0 0 0,0 0 0 0 0,0 0 0 0 0,-1-1 0 0 0,1 1 0 0 0,0 0 0 0 0,0-1 0 0 0,-1 0 0 0 0,1 0 0 0 0,-1 0 0 0 0,1 0 0 0 0,-1 0 0 0 0,1 0 0 0 0,-1-1 0 0 0,0 1 0 0 0,1-1 0 0 0,-1 0 1 0 0,124-99-5 0 0,-8-57-101 0 0,-34 26-25 0 0,-76 171 11 0 0,-33 146 418 0 0,20-132-266 0 0,-5 177-83 0 0,25-153-1013 0 0,14-54-3039 0 0,-4-20-7009 0 0,-21-3 3294 0 0</inkml:trace>
  <inkml:trace contextRef="#ctx0" brushRef="#br0" timeOffset="2105.372">1865 503 3529 0 0,'0'0'2350'0'0,"0"0"-122"0"0,0 0 49 0 0,0 0 56 0 0,0 0-95 0 0,0 0-320 0 0,0 0-460 0 0,0 0-429 0 0,0 0-322 0 0,0 0-240 0 0,0 0-139 0 0,0 0-73 0 0,0 0-101 0 0,-4 19 466 0 0,11 285 711 0 0,-7-212 684 0 0,1-125-1741 0 0,1 0 0 0 0,1 0-1 0 0,1 0 1 0 0,3 1 0 0 0,2-6-274 0 0,24-113 193 0 0,70-113 15 0 0,-76 224-167 0 0,-27 40-43 0 0,0-1-1 0 0,1 1 1 0 0,-1 0-1 0 0,1 0 1 0 0,-1-1-1 0 0,1 1 1 0 0,-1 0-1 0 0,0 0 1 0 0,1 0-1 0 0,-1 0 1 0 0,1 0-1 0 0,-1 0 1 0 0,1 0-1 0 0,-1 0 1 0 0,1 0-1 0 0,-1 0 1 0 0,1 0-1 0 0,-1 0 1 0 0,1 0-1 0 0,-1 0 1 0 0,1 0-1 0 0,-1 0 1 0 0,1 0-1 0 0,-1 0 1 0 0,0 1-1 0 0,1-1 1 0 0,-1 0-1 0 0,1 0 1 0 0,-1 1-1 0 0,0-1 1 0 0,1 0-1 0 0,-1 1 1 0 0,1-1-1 0 0,-1 0 1 0 0,0 1-1 0 0,0-1 1 0 0,1 0-1 0 0,-1 1 1 0 0,0-1-1 0 0,0 1 1 0 0,1-1-1 0 0,-1 1 1 0 0,0-1-1 0 0,0 1 1 0 0,0-1-1 0 0,0 0 1 0 0,0 1-1 0 0,1-1 1 0 0,-1 1-1 0 0,0-1 1 0 0,0 1-1 0 0,0-1 1 0 0,0 1-1 0 0,-1-1 1 0 0,1 1-1 0 0,0-1 1 0 0,0 1-1 0 0,0-1 1 0 0,0 1-1 0 0,0-1 1 0 0,-1 1-1 0 0,1-1 4 0 0,1 4 24 0 0,5 19-17 0 0,-1 0 1 0 0,-1-1-1 0 0,-1 1 0 0 0,-2 1 1 0 0,0-1-1 0 0,-1 0 0 0 0,-3 15-8 0 0,2 22-62 0 0,13-18-3465 0 0,1-39-2509 0 0,5-2-5056 0 0,-17-1 4832 0 0</inkml:trace>
  <inkml:trace contextRef="#ctx0" brushRef="#br0" timeOffset="3616.175">2326 208 0 0 0,'0'0'1339'0'0,"0"0"164"0"0,0 0-1 0 0,0 0-87 0 0,0 0-74 0 0,0 0-73 0 0,0 1 750 0 0,-1 1 13823 0 0,1-1-13840 0 0,0-1-3933 0 0,1 0 2003 0 0,-1 0-4 0 0,0 0-38 0 0,21-1 246 0 0,49-13-97 0 0,1 14-151 0 0,-70 2-30 0 0,1 0 0 0 0,-1 1 0 0 0,1-1 0 0 0,-1 0-1 0 0,0 1 1 0 0,0-1 0 0 0,0 1 0 0 0,-1-1 0 0 0,1 1 0 0 0,0-1 0 0 0,-1 1 0 0 0,0 0-1 0 0,1-1 1 0 0,-1 1 0 0 0,0 0 0 0 0,-1-1 0 0 0,1 1 0 0 0,0-1 0 0 0,-1 1-1 0 0,1 0 1 0 0,-1-1 0 0 0,0 1 0 0 0,-1 1 3 0 0,-67 96 117 0 0,35-57-107 0 0,23-28-14 0 0,9-14 3 0 0,0 1 1 0 0,1-1-1 0 0,0 0 1 0 0,-1 1-1 0 0,1-1 1 0 0,0 1-1 0 0,0-1 1 0 0,0 1 0 0 0,0 0-1 0 0,0 0 1 0 0,0-1-1 0 0,0 1 1 0 0,0 0-1 0 0,1 0 1 0 0,-1 0-1 0 0,1 0 1 0 0,-1 0-1 0 0,1 0 1 0 0,0 0-1 0 0,0 0 1 0 0,0 0 0 0 0,0 0-1 0 0,0 0 1 0 0,0 0-1 0 0,1 0 1 0 0,0 1 0 0 0,56 8 456 0 0,-47-11-335 0 0,7-1-17 0 0,-1 0 0 0 0,1-1 0 0 0,-1 0 0 0 0,0-2 0 0 0,0 0 0 0 0,0-1 0 0 0,0 0 0 0 0,-1-1 0 0 0,1-1-104 0 0,10 0-335 0 0,-16 7-2842 0 0,-9 7-8492 0 0,-1-7-141 0 0</inkml:trace>
</inkml:ink>
</file>

<file path=ppt/ink/ink9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45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1 677 6081 0 0,'0'0'3344'0'0,"0"0"-2256"0"0,0 0-731 0 0,0 0-21 0 0,0 0 335 0 0,0 0 388 0 0,0 0 155 0 0,0 0-35 0 0,0 0-191 0 0,33-16-240 0 0,104-48-129 0 0,-106 49-175 0 0,0-1 0 0 0,-1-1 0 0 0,-1-2 0 0 0,-1-1 0 0 0,0-1 0 0 0,16-18-444 0 0,5-3 526 0 0,29-28-20 0 0,-3-3 0 0 0,-4-3-1 0 0,17-29-505 0 0,-17 21 377 0 0,-49 95-155 0 0,-3 59 277 0 0,-15-44-422 0 0,-2 0 0 0 0,-1 1 0 0 0,-1-1 0 0 0,-2 0 0 0 0,0 1 0 0 0,-2-1 0 0 0,-1 0 0 0 0,0-1 0 0 0,-2 1 0 0 0,-2-1 0 0 0,0 0 0 0 0,-1-1 0 0 0,-10 16-77 0 0,16-29 19 0 0,-8 15 10 0 0,0-1 1 0 0,-1 0-1 0 0,-2-1 0 0 0,0-1 0 0 0,-2-1 0 0 0,0 0 1 0 0,-2-1-1 0 0,0-1 0 0 0,-1 0 0 0 0,-10 5-29 0 0,11-9-6 0 0,10-6-7 0 0,0-1-1 0 0,-1-1 1 0 0,0 0 0 0 0,-1 0 0 0 0,0-1 0 0 0,0 0 0 0 0,0-1 0 0 0,-1 0 0 0 0,0-1 0 0 0,0 0 0 0 0,-1-1 0 0 0,1 0 0 0 0,-1-1 0 0 0,0 0 0 0 0,-6-1 13 0 0,16-4-163 0 0,0 0 0 0 0,1 0 1 0 0,-1-1-1 0 0,1 1 0 0 0,-1-1 1 0 0,1 0-1 0 0,0 0 0 0 0,0 0 1 0 0,0 0-1 0 0,1 0 0 0 0,-1 0 1 0 0,1 0-1 0 0,-1-1 0 0 0,1 1 1 0 0,0-1-1 0 0,0 1 0 0 0,1-1 1 0 0,-1 1-1 0 0,1-1 0 0 0,0 1 1 0 0,0-1-1 0 0,0 1 0 0 0,0-1 1 0 0,0 1-1 0 0,1-1 1 0 0,0 1-1 0 0,-1-1 0 0 0,1 1 1 0 0,1-1-1 0 0,-1 0 163 0 0,33-69-7517 0 0,-11 32-1438 0 0,-18 26 5708 0 0</inkml:trace>
  <inkml:trace contextRef="#ctx0" brushRef="#br0" timeOffset="325.053">1337 172 5681 0 0,'0'0'2827'0'0,"0"0"-554"0"0,0 0-495 0 0,0 0-251 0 0,0 0-151 0 0,0 0-165 0 0,0 0-163 0 0,0 0-158 0 0,0 0-154 0 0,-36 33-144 0 0,-114 104-108 0 0,79-48 113 0 0,63-72-476 0 0,-32 109 484 0 0,39-121-600 0 0,1-1 0 0 0,0 1-1 0 0,0 0 1 0 0,0-1-1 0 0,0 1 1 0 0,1-1 0 0 0,0 1-1 0 0,0-1 1 0 0,0 1 0 0 0,0-1-1 0 0,1 1 1 0 0,0-1-1 0 0,0 0 1 0 0,0 0 0 0 0,0 0-1 0 0,1 0 1 0 0,-1 0 0 0 0,1-1-1 0 0,0 1 1 0 0,0-1 0 0 0,1 1-1 0 0,-1-1 1 0 0,1 0-1 0 0,-1-1 1 0 0,1 1 0 0 0,0 0-1 0 0,2 0-4 0 0,6 2 51 0 0,-1 0 0 0 0,1-1-1 0 0,1 0 1 0 0,-1-1-1 0 0,0-1 1 0 0,1 0 0 0 0,0 0-1 0 0,-1-1 1 0 0,1-1-1 0 0,0 0 1 0 0,-1-1 0 0 0,1 0-1 0 0,-1-1 1 0 0,1-1-1 0 0,-1 0 1 0 0,0 0 0 0 0,0-1-1 0 0,0-1 1 0 0,10-5-51 0 0,-12 6 109 0 0,0-1 1 0 0,0 0 0 0 0,-1 0-1 0 0,1-1 1 0 0,-1 0-1 0 0,-1-1 1 0 0,1 0 0 0 0,-1-1-1 0 0,-1 1 1 0 0,1-2-1 0 0,-1 1 1 0 0,0-1-1 0 0,-1 0 1 0 0,0 0 0 0 0,-1 0-1 0 0,0-1 1 0 0,0 0-1 0 0,-1 0 1 0 0,0-1-1 0 0,-1 1 1 0 0,0-1 0 0 0,-1 1-1 0 0,0-1 1 0 0,0-10-110 0 0,-3 14-37 0 0,0 0-1 0 0,0 0 1 0 0,-1 0 0 0 0,0 0-1 0 0,-1 0 1 0 0,0 1 0 0 0,0-1 0 0 0,0 1-1 0 0,0 0 1 0 0,-1 0 0 0 0,0 0 0 0 0,-1 0-1 0 0,1 1 1 0 0,-1-1 0 0 0,0 1 0 0 0,-1 0-1 0 0,1 1 1 0 0,-1-1 0 0 0,0 1 0 0 0,0 0-1 0 0,0 1 1 0 0,0-1 0 0 0,-1 1 0 0 0,1 1-1 0 0,-1-1 38 0 0,4 2-58 0 0,-62-16-2888 0 0,43 17-594 0 0,3 2-3630 0 0,13 1-3647 0 0</inkml:trace>
</inkml:ink>
</file>

<file path=ppt/ink/ink9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8:48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8 223 9266 0 0,'0'0'1711'0'0,"0"0"-83"0"0,0 0-195 0 0,0 0-65 0 0,0 0-13 0 0,0 0-113 0 0,0 0-237 0 0,0 0-302 0 0,0 0-294 0 0,0 0-171 0 0,0 0-50 0 0,0 10 32 0 0,0 555 1333 0 0,-7-452-1471 0 0,7-112-42 0 0,0-1 77 0 0,0 0 145 0 0,0 0 171 0 0,0-8 746 0 0,25-81 44 0 0,133-351-382 0 0,-144 398-821 0 0,-3 7 0 0 0,0 0 1 0 0,3 1-1 0 0,1 1 1 0 0,1 0 0 0 0,1 1-1 0 0,18-22-20 0 0,7 13 35 0 0,-41 41-35 0 0,1 0 1 0 0,-1 1-1 0 0,1-1 1 0 0,-1 0-1 0 0,1 1 0 0 0,-1-1 1 0 0,1 1-1 0 0,-1 0 1 0 0,1 0-1 0 0,-1-1 1 0 0,0 1-1 0 0,1 0 1 0 0,-1 0-1 0 0,0 0 1 0 0,0 0-1 0 0,0 0 1 0 0,0 1-1 0 0,0-1 1 0 0,0 0-1 0 0,0 0 0 0 0,0 1 1 0 0,0-1-1 0 0,-1 1 1 0 0,1-1-1 0 0,0 1 1 0 0,-1-1-1 0 0,1 1 1 0 0,-1-1-1 0 0,0 1 1 0 0,1-1-1 0 0,-1 1 1 0 0,0-1-1 0 0,0 1 1 0 0,0 1-1 0 0,4 9-10 0 0,39 123 86 0 0,-9-71-66 0 0,-31-62-85 0 0,0 0 0 0 0,1 0 0 0 0,-1 0 1 0 0,1-1-1 0 0,-1 1 0 0 0,1-1 0 0 0,0 0 0 0 0,-1 0 1 0 0,1 0-1 0 0,0 0 0 0 0,0-1 0 0 0,0 0 1 0 0,0 0-1 0 0,0 0 0 0 0,0 0 0 0 0,0 0 0 0 0,0-1 1 0 0,-1 0-1 0 0,1 1 0 0 0,0-1 0 0 0,0-1 0 0 0,0 1 75 0 0,54-23-7675 0 0,-34 12-444 0 0,-15 8-1207 0 0</inkml:trace>
  <inkml:trace contextRef="#ctx0" brushRef="#br0" timeOffset="714.025">720 470 11098 0 0,'0'0'2238'0'0,"0"0"-488"0"0,0 0-226 0 0,0 0-26 0 0,0 0-130 0 0,0 0-229 0 0,0 0-269 0 0,0 0-276 0 0,0 0-222 0 0,0 0-123 0 0,0 0 40 0 0,0 0 62 0 0,0 0 78 0 0,9 0 46 0 0,51-7 273 0 0,126-34 836 0 0,34 16-1108 0 0,-98 24-420 0 0,-121 1-40 0 0,-1 0 3 0 0,0 0 20 0 0,0 0 57 0 0,-22-7 251 0 0,-2-7-329 0 0,1 0 0 0 0,1-1 1 0 0,0-2-1 0 0,0 0 1 0 0,2-1-1 0 0,-6-8-18 0 0,-64-36 47 0 0,88 61-48 0 0,0 1 1 0 0,1-1-1 0 0,-1 1 0 0 0,0-1 0 0 0,0 1 1 0 0,1 0-1 0 0,-1 0 0 0 0,0 0 0 0 0,0 0 1 0 0,1 0-1 0 0,-1 0 0 0 0,0 0 1 0 0,0 1-1 0 0,1-1 0 0 0,-1 1 0 0 0,0-1 1 0 0,1 1-1 0 0,-1 0 0 0 0,0-1 1 0 0,1 1-1 0 0,-1 0 0 0 0,1 0 0 0 0,0 0 1 0 0,-1 0-1 0 0,1 0 0 0 0,0 1 1 0 0,-1-1-1 0 0,1 0 0 0 0,0 1 0 0 0,0-1 1 0 0,0 0-1 0 0,0 1 0 0 0,0 0 1 0 0,1-1-1 0 0,-1 1 0 0 0,0 0 1 0 0,-24 62-14 0 0,-8 115-58 0 0,25 57-143 0 0,8-235 214 0 0,-1-1 0 0 0,1 1-1 0 0,0-1 1 0 0,-1 1 0 0 0,1 0-1 0 0,0-1 1 0 0,-1 1 0 0 0,1 0-1 0 0,0-1 1 0 0,0 1 0 0 0,0 0-1 0 0,0 0 1 0 0,0-1 0 0 0,0 1-1 0 0,0 0 1 0 0,0-1 0 0 0,0 1 0 0 0,0 0-1 0 0,0 0 1 0 0,0-1 0 0 0,0 1-1 0 0,1 0 1 0 0,-1-1 0 0 0,0 1-1 0 0,0 0 1 0 0,1-1 0 0 0,-1 1-1 0 0,0-1 1 0 0,1 1 0 0 0,-1 0-1 0 0,1-1 1 0 0,-1 1 0 0 0,1-1-1 0 0,-1 1 1 0 0,1-1 0 0 0,-1 1-1 0 0,1-1 1 0 0,0 0 0 0 0,-1 1 0 0 0,1-1-1 0 0,0 0 1 0 0,-1 1 0 0 0,1-1-1 0 0,0 0 1 0 0,-1 0 0 0 0,1 0-1 0 0,0 1 1 0 0,-1-1 0 0 0,1 0-1 0 0,0 0 1 0 0,0 0 0 0 0,-1 0-1 0 0,1 0 1 0 0,0-1 0 0 0,-1 1-1 0 0,1 0 1 0 0,0 0 0 0 0,-1 0 0 0 0,1 0-1 0 0,0-1 2 0 0,34-32 64 0 0,-29 26-25 0 0,79-88 68 0 0,-19 14-114 0 0,23-35-952 0 0,-22 48-7126 0 0,-55 58 684 0 0,-1 5-3733 0 0</inkml:trace>
  <inkml:trace contextRef="#ctx0" brushRef="#br0" timeOffset="1459.657">1665 256 632 0 0,'0'0'2666'0'0,"0"0"-511"0"0,0 0-118 0 0,0 0 122 0 0,0 0 111 0 0,0 0-190 0 0,0 0-416 0 0,0 0-446 0 0,0 0-389 0 0,0 0-268 0 0,0 0-144 0 0,0 0-57 0 0,0 0 47 0 0,-4 11 60 0 0,-28 70 534 0 0,-6 12 106 0 0,-95 174-79 0 0,97-167-852 0 0,47-115 510 0 0,60-81 439 0 0,29-44-372 0 0,42-145-112 0 0,-117 219-446 0 0,-50 154-349 0 0,-25 102 197 0 0,46-50-187 0 0,5-135 137 0 0,0 0 0 0 0,0-1 1 0 0,1 1-1 0 0,-1 0 0 0 0,1-1 0 0 0,0 0 0 0 0,1 1 1 0 0,-1-1-1 0 0,1 0 0 0 0,-1 0 0 0 0,1-1 1 0 0,0 1-1 0 0,1 0 0 0 0,-1-1 0 0 0,1 0 0 0 0,-1 0 1 0 0,1 0-1 0 0,0 0 0 0 0,0-1 0 0 0,1 1 0 0 0,-1-1 1 0 0,0 0-1 0 0,1 0 0 0 0,-1-1 0 0 0,1 1 0 0 0,-1-1 1 0 0,1 0-1 0 0,0 0 0 0 0,0-1 0 0 0,-1 1 1 0 0,1-1-1 0 0,0 0 0 0 0,3-1 7 0 0,3 1 42 0 0,0-1 0 0 0,0-1 0 0 0,0 0 1 0 0,-1 0-1 0 0,1-1 0 0 0,-1 0 0 0 0,1-1 0 0 0,-1-1 0 0 0,0 1 0 0 0,-1-2 1 0 0,1 1-1 0 0,-1-1 0 0 0,0 0 0 0 0,0-1 0 0 0,-1 0 0 0 0,0-1 0 0 0,0 0 1 0 0,-1 0-1 0 0,0 0 0 0 0,0-1 0 0 0,-1 0-42 0 0,7-10 112 0 0,-1 0-1 0 0,-2-1 1 0 0,0 0-1 0 0,0 0 0 0 0,-2-1 1 0 0,-1 0-1 0 0,0-1 1 0 0,-2 0-1 0 0,3-19-111 0 0,2-47 203 0 0,-10 70-5093 0 0,1-2-5262 0 0,-1 20-1532 0 0</inkml:trace>
  <inkml:trace contextRef="#ctx0" brushRef="#br0" timeOffset="4909.059">2330 186 4217 0 0,'0'0'1874'0'0,"0"0"-209"0"0,0 0 26 0 0,0 0 162 0 0,0 0-16 0 0,0 0-302 0 0,0 0-421 0 0,0 0-382 0 0,0 0-274 0 0,0 0-168 0 0,0 0-71 0 0,6-5 251 0 0,0 37 844 0 0,23 306 814 0 0,-29-184-1360 0 0,6-159 2136 0 0,0-53-2003 0 0,20-31-650 0 0,-7 22-154 0 0,2 1-1 0 0,4 0 1 0 0,7-10-97 0 0,2 7 42 0 0,67-111 171 0 0,-101 178-207 0 0,1 0-1 0 0,0 0 1 0 0,0 1 0 0 0,0-1 0 0 0,0 0 0 0 0,1 1-1 0 0,-1-1 1 0 0,0 1 0 0 0,1 0 0 0 0,-1-1 0 0 0,1 1-1 0 0,-1 0 1 0 0,1 0 0 0 0,-1 0 0 0 0,1 0 0 0 0,0 0-1 0 0,0 0 1 0 0,-1 1 0 0 0,1-1 0 0 0,0 0 0 0 0,0 1-1 0 0,0 0 1 0 0,0-1 0 0 0,0 1 0 0 0,0 0 0 0 0,0 0-1 0 0,0 0 1 0 0,-1 0 0 0 0,1 0 0 0 0,0 1 0 0 0,0-1-1 0 0,0 0 1 0 0,0 1 0 0 0,0 0 0 0 0,0-1 0 0 0,-1 1-1 0 0,1 0 1 0 0,0 0 0 0 0,0 0 0 0 0,-1 0 0 0 0,1 0 0 0 0,-1 0-1 0 0,1 1 1 0 0,-1-1 0 0 0,0 0 0 0 0,1 1 0 0 0,-1-1-1 0 0,0 1 1 0 0,0-1 0 0 0,0 1 0 0 0,0 0-6 0 0,7 13 9 0 0,-1 0 0 0 0,0 0-1 0 0,-1 1 1 0 0,-1 0 0 0 0,-1 0 0 0 0,0 0 0 0 0,-1 1 0 0 0,0-1 0 0 0,-1 11-9 0 0,14 15 555 0 0,-1-27-4095 0 0,-5-14-1856 0 0,0-8-3436 0 0,-6 3-1097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2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 71,'0'0,"-1"-1,1 1,0-1,0 1,0-1,0 1,0-1,0 1,0-1,0 1,0-1,0 1,0-1,1 1,-1-1,0 1,0-1,0 1,1-1,-1 1,0 0,0-1,1 1,-1-1,0 1,1 0,-1-1,1 1,-1 0,0-1,1 1,-1 0,1 0,-1-1,1 1,-1 0,1 0,-1 0,1 0,-1 0,1 0,-1 0,1 0,-1 0,1 0,-1 0,1 0,-1 0,1 0,-1 0,1 0,-1 0,1 1,-1-1,1 0,-1 0,1 1,-1-1,0 0,1 1,-1-1,1 0,-1 1,0-1,1 1,-1-1,0 0,0 1,1-1,-1 1,10 43,-8-29,15 55,3 0,3-2,4-1,4 6,3-21,-33-52,1 0,-1 0,1 0,-1-1,0 1,1 0,-1-1,0 1,0-1,1 0,-1 1,0-1,0 0,0 0,0 0,0 0,0 0,0 0,0 0,0 0,0 0,0 0,-1 0,1-1,0 1,-1 0,1-1,-1 1,0 0,1-1,-1 1,0 0,0-1,0 0,82-278,-70 245,2 1,1 0,2 1,14-22,-17 37</inkml:trace>
</inkml:ink>
</file>

<file path=ppt/ink/ink9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13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70 424 6161 0 0,'0'0'1475'0'0,"0"0"-173"0"0,0 0 32 0 0,0 0 226 0 0,0 0 187 0 0,0 0-33 0 0,0 0-217 0 0,0 0-304 0 0,0 0-301 0 0,0 0-212 0 0,0 0-147 0 0,-11 0 2848 0 0,-4 52-2238 0 0,-8 6-590 0 0,5 72 104 0 0,18-106-598 0 0,-1-10-37 0 0,0 0-1 0 0,1 0 1 0 0,0 1-1 0 0,1-1 1 0 0,1 0 0 0 0,0-1-1 0 0,1 1 1 0 0,1 0-1 0 0,0-1 1 0 0,0 1-1 0 0,2-1 1 0 0,-1 0 0 0 0,6 7-22 0 0,-9-16 21 0 0,0 0 0 0 0,1 0 0 0 0,0 0 0 0 0,0-1 1 0 0,0 1-1 0 0,0 0 0 0 0,0-1 0 0 0,1 0 1 0 0,-1 0-1 0 0,1 0 0 0 0,0 0 0 0 0,0-1 0 0 0,0 1 1 0 0,0-1-1 0 0,1 0 0 0 0,-1 0 0 0 0,1-1 1 0 0,-1 1-1 0 0,1-1 0 0 0,-1 0 0 0 0,1 0 0 0 0,0-1 1 0 0,2 1-22 0 0,3-1 76 0 0,0 0 1 0 0,0 0-1 0 0,-1-1 1 0 0,1 0-1 0 0,0-1 1 0 0,0 0 0 0 0,0 0-1 0 0,-1-1 1 0 0,1-1-1 0 0,8-3-76 0 0,-3 0 74 0 0,-1-1 0 0 0,0 0 0 0 0,0-1 1 0 0,0-1-1 0 0,-1 0 0 0 0,-1 0 0 0 0,0-2 0 0 0,0 1 0 0 0,1-4-74 0 0,46-63 289 0 0,5-47-102 0 0,-57 106-177 0 0,0 0 0 0 0,2 0 0 0 0,0 1 0 0 0,1 0 0 0 0,0 1 0 0 0,1 0-1 0 0,10-10-9 0 0,9-6-5 0 0,-23 28 1 0 0,-6 4 1 0 0,-1 0-1 0 0,1 0 1 0 0,-1 0 0 0 0,1 0 0 0 0,-1 1 0 0 0,1-1 0 0 0,-1 0 0 0 0,1 0 0 0 0,0 1 0 0 0,0-1 0 0 0,-1 0 0 0 0,1 1 0 0 0,0-1 0 0 0,0 0-1 0 0,0 1 1 0 0,0 0 0 0 0,-1-1 0 0 0,1 1 0 0 0,0-1 0 0 0,0 1 0 0 0,0 0 0 0 0,0 0 0 0 0,0-1 0 0 0,0 1 0 0 0,0 0 0 0 0,0 0 0 0 0,0 0-1 0 0,0 0 1 0 0,0 0 0 0 0,0 0 0 0 0,0 1 0 0 0,0-1 0 0 0,0 0 0 0 0,0 0 0 0 0,0 1 0 0 0,0-1 0 0 0,0 1 0 0 0,0-1 0 0 0,-1 0 0 0 0,1 1-1 0 0,0 0 1 0 0,0-1 0 0 0,0 1 0 0 0,-1 0 0 0 0,1-1 0 0 0,0 1 0 0 0,-1 0 0 0 0,1 0 0 0 0,0-1 0 0 0,-1 1 0 0 0,1 1 3 0 0,25 96-38 0 0,-40 43 121 0 0,-19-30-10 0 0,-27 28-35 0 0,45-104-88 0 0,11-23 12 0 0,10-22 12 0 0,47-54 66 0 0,126-166-22 0 0,-93 131-13 0 0,-41 69-78 0 0,-44 30 43 0 0,-1 20-27 0 0,-1 2 52 0 0,0-1-1 0 0,-2 1 0 0 0,-1-1 1 0 0,0 0-1 0 0,-2 0 1 0 0,-6 18 5 0 0,2 79 16 0 0,12-117-21 0 0,0 1 0 0 0,0-1 1 0 0,0 0-1 0 0,0 0 1 0 0,0 0-1 0 0,0 0 0 0 0,0 0 1 0 0,1 0-1 0 0,-1 0 0 0 0,0-1 1 0 0,1 1-1 0 0,-1-1 0 0 0,0 1 1 0 0,1-1-1 0 0,-1 0 1 0 0,0 0-1 0 0,1 0 0 0 0,-1-1 1 0 0,0 1-1 0 0,1 0 0 0 0,1-1 5 0 0,60-36-50 0 0,26-48 110 0 0,39-54-119 0 0,-101 128 2 0 0,-27 26-2 0 0,-1 204 194 0 0,32-151-193 0 0,-7-52-624 0 0,-1-24-6376 0 0,-18-3-4439 0 0,-5 6 2531 0 0</inkml:trace>
  <inkml:trace contextRef="#ctx0" brushRef="#br0" timeOffset="358.854">206 59 7202 0 0,'0'0'4978'0'0,"0"0"-2612"0"0,0 0-635 0 0,0 0-45 0 0,0 0-143 0 0,0 0-213 0 0,0 0-261 0 0,0 0-228 0 0,0 0-207 0 0,0 0-200 0 0,0 0-172 0 0,0 0-109 0 0,0 0-57 0 0,-4 0-49 0 0,0-1 14 0 0,-6-1-302 0 0,24 2-934 0 0,12 2-3938 0 0,-14 0-2587 0 0,-5 1-2504 0 0</inkml:trace>
  <inkml:trace contextRef="#ctx0" brushRef="#br0" timeOffset="2488.553">1591 626 5001 0 0,'0'0'3737'0'0,"0"0"-1938"0"0,0 0-521 0 0,0 0 114 0 0,0 0 124 0 0,0 0 67 0 0,0 0-101 0 0,0 0-271 0 0,0 0-342 0 0,0 0-275 0 0,0 0-136 0 0,0 0 15 0 0,0 0 83 0 0,2 18 9 0 0,21 135 809 0 0,-5-44-529 0 0,-9-60-634 0 0,-3 1-1 0 0,-2 0 1 0 0,-2 0 0 0 0,-3 26-211 0 0,0-24 73 0 0,2-45-56 0 0,-1 1 0 0 0,0 0-1 0 0,0-1 1 0 0,0 1-1 0 0,-1-1 1 0 0,-1 1-1 0 0,1 0 1 0 0,-1-1-1 0 0,-1 0 1 0 0,1 0-1 0 0,-1 1 1 0 0,0-1-1 0 0,-1-1 1 0 0,0 1 0 0 0,-1 0-17 0 0,0 1 7 0 0,5-8 6 0 0,0-1-1 0 0,0 1 1 0 0,0 0 0 0 0,-1-1 0 0 0,1 1 0 0 0,0 0-1 0 0,0-1 1 0 0,-1 1 0 0 0,1 0 0 0 0,0 0 0 0 0,0-1 0 0 0,-1 1-1 0 0,1 0 1 0 0,0 0 0 0 0,-1-1 0 0 0,1 1 0 0 0,0 0-1 0 0,-1 0 1 0 0,1 0 0 0 0,0 0 0 0 0,-1-1 0 0 0,1 1 0 0 0,0 0-1 0 0,-1 0 1 0 0,1 0 0 0 0,-1 0 0 0 0,1 0 0 0 0,0 0-1 0 0,-1 0 1 0 0,1 0 0 0 0,0 0 0 0 0,-1 0 0 0 0,1 0 0 0 0,-1 0-1 0 0,1 0 1 0 0,0 1 0 0 0,-1-1 0 0 0,1 0 0 0 0,0 0-1 0 0,-1 0 1 0 0,1 0 0 0 0,0 1 0 0 0,-1-1 0 0 0,1 0 0 0 0,0 0-1 0 0,-1 1 1 0 0,1-1 0 0 0,0 0 0 0 0,0 0 0 0 0,-1 1-1 0 0,1-1 1 0 0,0 0 0 0 0,0 1 0 0 0,0-1 0 0 0,-1 1-13 0 0,1-137 133 0 0,16 77-126 0 0,2 1 0 0 0,3 1 1 0 0,2 1-1 0 0,2 2 0 0 0,32-51-7 0 0,-33 61 15 0 0,1 2 0 0 0,2 0 0 0 0,2 2 0 0 0,2 1 0 0 0,19-18-15 0 0,-45 52 6 0 0,1-1 0 0 0,-1 1 1 0 0,1 0-1 0 0,0 0 1 0 0,1 0-1 0 0,-1 1 0 0 0,1 0 1 0 0,0 0-1 0 0,0 1 0 0 0,0 0 1 0 0,0 0-1 0 0,0 1 0 0 0,2-1-6 0 0,-5 6 11 0 0,-1-1-1 0 0,0 1 1 0 0,0 0-1 0 0,0-1 0 0 0,0 1 1 0 0,0 1-1 0 0,-1-1 1 0 0,0 0-1 0 0,1 1 0 0 0,-1-1 1 0 0,0 1-1 0 0,-1 0 1 0 0,1-1-1 0 0,-1 1 0 0 0,1 0 1 0 0,-1 0-1 0 0,0 0 1 0 0,-1 0-1 0 0,1 0 0 0 0,-1 1 1 0 0,0-1-1 0 0,0 0 1 0 0,0 0-1 0 0,0 0 0 0 0,-1 4-10 0 0,1-5 11 0 0,0 17 22 0 0,0-1 0 0 0,-1 0 0 0 0,-2 0 0 0 0,0 0 0 0 0,0 0 0 0 0,-2 0-1 0 0,-1 0 1 0 0,0-1 0 0 0,-1 0 0 0 0,-1 0 0 0 0,0-1 0 0 0,-2 0 0 0 0,0-1 0 0 0,-1 0 0 0 0,-10 13-33 0 0,-41 41 80 0 0,49-58-96 0 0,9-7-7 0 0,-1 1 1 0 0,1-1 0 0 0,-1 0 0 0 0,0-1 0 0 0,-1 1 0 0 0,1-1 0 0 0,-1 0 0 0 0,0 0 0 0 0,0-1 0 0 0,0 0 0 0 0,0 0 0 0 0,-1 0 0 0 0,1-1 0 0 0,-1 0 0 0 0,0 0 0 0 0,0-1 0 0 0,1 1 0 0 0,-1-2 0 0 0,0 1 0 0 0,0-1 0 0 0,0 0 22 0 0,4-2-46 0 0,1 0 0 0 0,0 0 0 0 0,0-1 0 0 0,0 1 0 0 0,0-1 0 0 0,0 1 0 0 0,0-1 0 0 0,1 0 0 0 0,0 0 0 0 0,-1 0 0 0 0,1 0 0 0 0,0 0 0 0 0,0 0 0 0 0,1 0 0 0 0,-1 0 0 0 0,1 0 0 0 0,-1 0 0 0 0,1 0 0 0 0,0 0 0 0 0,0-1 0 0 0,0 1 0 0 0,1 0 0 0 0,-1 0 0 0 0,1 0 0 0 0,0 0 0 0 0,-1 0 0 0 0,1 0 0 0 0,1 0 0 0 0,-1 0 0 0 0,0 0 0 0 0,1 1 0 0 0,0-2 46 0 0,4-10-39 0 0,1 1 1 0 0,1-1-1 0 0,0 1 1 0 0,1 1-1 0 0,0 0 1 0 0,0 0-1 0 0,2 0 1 0 0,-1 2 0 0 0,2-1-1 0 0,-1 1 1 0 0,13-7 38 0 0,-21 15 0 0 0,1 1 1 0 0,0 0 0 0 0,0 0-1 0 0,0 0 1 0 0,0 1-1 0 0,0-1 1 0 0,0 1 0 0 0,0 0-1 0 0,0 0 1 0 0,0 0 0 0 0,0 1-1 0 0,0-1 1 0 0,0 1-1 0 0,0 0 1 0 0,0 0 0 0 0,0 1-1 0 0,0-1 1 0 0,-1 1-1 0 0,1 0 1 0 0,-1 0 0 0 0,1 0-1 0 0,-1 0 1 0 0,0 0 0 0 0,1 1-1 0 0,-1 0 1 0 0,0-1-1 0 0,-1 1 1 0 0,1 0 0 0 0,-1 1-1 0 0,1 0 0 0 0,54 35 38 0 0,-41-34 4 0 0,-1-1-1 0 0,1-1 1 0 0,0 0 0 0 0,0-1-1 0 0,1 0 1 0 0,-1-1 0 0 0,0-1 0 0 0,0-1-1 0 0,1-1 1 0 0,-1 0 0 0 0,0 0 0 0 0,0-2-1 0 0,-1 0 1 0 0,1-1 0 0 0,-1-1 0 0 0,0 0-1 0 0,1-1-41 0 0,13-7 91 0 0,-2-1-1 0 0,0-1 1 0 0,-1-1-1 0 0,0-1 0 0 0,-1-2 1 0 0,-2 0-1 0 0,0-2 1 0 0,-1 0-1 0 0,-1-2 0 0 0,6-9-90 0 0,-1-4 79 0 0,-1-1-1 0 0,-2-1 1 0 0,-2-2-1 0 0,-1 0 1 0 0,-2 0-1 0 0,-3-2 1 0 0,4-15-79 0 0,-16 47-6 0 0,-1-1-1 0 0,0 0 1 0 0,0 0-1 0 0,-1 0 1 0 0,0 0-1 0 0,-2 0 1 0 0,1 0 0 0 0,-1 0-1 0 0,-1 0 1 0 0,-2-9 6 0 0,4 20-9 0 0,-1-1 0 0 0,1 0 1 0 0,-1 0-1 0 0,1 0 0 0 0,-1 1 0 0 0,0-1 1 0 0,0 0-1 0 0,0 1 0 0 0,0-1 1 0 0,0 1-1 0 0,-1-1 0 0 0,1 1 0 0 0,0-1 1 0 0,-1 1-1 0 0,1 0 0 0 0,-1 0 0 0 0,1 0 1 0 0,-1 0-1 0 0,1 0 0 0 0,-1 0 1 0 0,0 0-1 0 0,1 0 0 0 0,-1 0 0 0 0,0 1 1 0 0,0-1-1 0 0,0 1 0 0 0,0 0 0 0 0,0-1 1 0 0,1 1-1 0 0,-1 0 0 0 0,0 0 0 0 0,0 0 1 0 0,0 0-1 0 0,0 1 0 0 0,0-1 1 0 0,0 0-1 0 0,0 1 0 0 0,1-1 0 0 0,-3 2 9 0 0,-62 42-570 0 0,-7 58 287 0 0,-45 169 38 0 0,89-110 248 0 0,28-154-7 0 0,1 0 1 0 0,-1 0 0 0 0,1 0 0 0 0,1 0-1 0 0,0 0 1 0 0,0 0 0 0 0,0 0 0 0 0,0 0-1 0 0,1-1 1 0 0,1 1 0 0 0,-1-1 0 0 0,1 1-1 0 0,0-1 1 0 0,0 0 0 0 0,1 0 0 0 0,-1 0-1 0 0,2 0 1 0 0,-1-1 0 0 0,0 1 0 0 0,1-1-1 0 0,0 0 1 0 0,0-1 0 0 0,5 4 3 0 0,3-2 22 0 0,0-1 0 0 0,0-1 1 0 0,0 0-1 0 0,1 0 0 0 0,-1-1 0 0 0,1-1 0 0 0,0 0 1 0 0,0-1-1 0 0,0-1 0 0 0,0 0 0 0 0,0 0 0 0 0,-1-2 1 0 0,1 0-1 0 0,0 0 0 0 0,0-1 0 0 0,-1-1 0 0 0,0 0 1 0 0,0-1-1 0 0,0-1 0 0 0,0 0 0 0 0,-1 0 0 0 0,0-1 1 0 0,1-2-23 0 0,74-42 205 0 0,-7-23 82 0 0,-72 65-262 0 0,-2 1 1 0 0,1-2-1 0 0,-1 1 1 0 0,0-1-1 0 0,-1 0 0 0 0,0 0 1 0 0,-1 0-1 0 0,0-1 1 0 0,0 1-1 0 0,-1-1 1 0 0,-1 0-1 0 0,0 0 0 0 0,0 0 1 0 0,-1-6-26 0 0,-29 50-376 0 0,-22 89-25 0 0,40-90 308 0 0,9-28 72 0 0,0 1 0 0 0,0 0-1 0 0,0-1 1 0 0,0 1 0 0 0,1 0-1 0 0,0-1 1 0 0,0 1 0 0 0,0 0-1 0 0,0 0 1 0 0,1-1 0 0 0,0 1-1 0 0,0-1 1 0 0,0 1 0 0 0,0 0-1 0 0,1-1 1 0 0,0 0 0 0 0,0 1-1 0 0,0-1 1 0 0,0 0 0 0 0,1 0-1 0 0,0 0 1 0 0,-1 0 0 0 0,1-1-1 0 0,1 1 1 0 0,-1-1 0 0 0,0 0-1 0 0,1 0 1 0 0,0 0 0 0 0,0 0-1 0 0,0-1 1 0 0,0 1 0 0 0,0-1-1 0 0,0 0 1 0 0,1 0 0 0 0,-1-1-1 0 0,1 1 1 0 0,-1-1 0 0 0,1 0-1 0 0,-1 0 1 0 0,3 0 21 0 0,15-2 37 0 0,0 0-1 0 0,0-2 1 0 0,0 0 0 0 0,0-2 0 0 0,-1 0-1 0 0,1-2 1 0 0,-2 0 0 0 0,1-1 0 0 0,-1-1 0 0 0,0-1-1 0 0,-1-1 1 0 0,7-5-37 0 0,-22 14 12 0 0,15-7 44 0 0,-1-1-1 0 0,0-1 1 0 0,0-1 0 0 0,-1-1-1 0 0,0 0 1 0 0,-1-1-1 0 0,-1 0 1 0 0,-1-2 0 0 0,0 0-1 0 0,0 0 1 0 0,-2-1-1 0 0,0-1 1 0 0,5-10-56 0 0,-16 25-7 0 0,1 0 0 0 0,-1 0 0 0 0,0 0 0 0 0,0 0 0 0 0,0 0 0 0 0,0 0 1 0 0,-1 0-1 0 0,1-1 0 0 0,-1 1 0 0 0,0 0 0 0 0,0 0 0 0 0,0-1 0 0 0,0 1 0 0 0,-1 0 0 0 0,1 0 0 0 0,-1 0 0 0 0,0-1 0 0 0,0 1 0 0 0,0 0 0 0 0,0 0 1 0 0,0 0-1 0 0,-1 0 0 0 0,1 0 0 0 0,-1 1 0 0 0,0-1 0 0 0,0 0 0 0 0,0 1 0 0 0,0-1 0 0 0,-1 1 0 0 0,1 0 0 0 0,0 0 0 0 0,-1 0 0 0 0,0 0 0 0 0,1 0 1 0 0,-1 0-1 0 0,0 1 0 0 0,0-1 0 0 0,0 1 0 0 0,0 0 0 0 0,0 0 0 0 0,0 0 0 0 0,-1 0 0 0 0,1 1 0 0 0,0-1 0 0 0,0 1 0 0 0,-1 0 0 0 0,1 0 0 0 0,0 0 1 0 0,0 0-1 0 0,-1 1 0 0 0,1-1 0 0 0,0 1 0 0 0,0 0 0 0 0,0 0 0 0 0,0 0 0 0 0,-1 0 7 0 0,-83 58-687 0 0,23 28-44 0 0,49-61 615 0 0,11-17 89 0 0,0-1-1 0 0,1 1 1 0 0,0 0-1 0 0,0 0 0 0 0,1 0 1 0 0,0 0-1 0 0,1 0 1 0 0,0 0-1 0 0,1 1 0 0 0,-1-1 1 0 0,2 0-1 0 0,-1 1 1 0 0,2 5 27 0 0,2-10-7 0 0,-1 0 1 0 0,1-1 0 0 0,0 1 0 0 0,0-1 0 0 0,0 0 0 0 0,1 0 0 0 0,-1 0 0 0 0,1-1 0 0 0,0 0 0 0 0,0 0-1 0 0,0 0 1 0 0,0-1 0 0 0,1 1 0 0 0,-1-1 0 0 0,1 0 0 0 0,-1-1 0 0 0,1 1 0 0 0,0-1 0 0 0,0 0 0 0 0,0-1-1 0 0,-1 1 1 0 0,1-1 0 0 0,0-1 0 0 0,0 1 0 0 0,0-1 0 0 0,3 0 6 0 0,10 0 98 0 0,0 0-1 0 0,0-1 1 0 0,0-1-1 0 0,0-1 1 0 0,-1 0 0 0 0,1-1-1 0 0,-1-1 1 0 0,0-1 0 0 0,7-5-98 0 0,173-105 1269 0 0,-83 47-1029 0 0,-99 61-230 0 0,0 1-1 0 0,0 1 1 0 0,0 0-1 0 0,1 1 1 0 0,0 1 0 0 0,0 1-1 0 0,6-1-9 0 0,-19 3 4 0 0,0 1 0 0 0,0 0-1 0 0,1 0 1 0 0,-1 1 0 0 0,0-1 0 0 0,0 1-1 0 0,0 0 1 0 0,0 0 0 0 0,1 0 0 0 0,-1 1 0 0 0,0-1-1 0 0,0 1 1 0 0,0 0 0 0 0,0 0 0 0 0,0 0-1 0 0,0 1 1 0 0,0 0 0 0 0,0 0 0 0 0,0 0 0 0 0,-1 0-1 0 0,1 0 1 0 0,-1 1 0 0 0,0-1 0 0 0,1 1-1 0 0,-1 0 1 0 0,0 0 0 0 0,-1 0 0 0 0,1 0 0 0 0,0 1-1 0 0,-1-1 1 0 0,0 1 0 0 0,0-1 0 0 0,0 1-1 0 0,0 0 1 0 0,-1 0 0 0 0,1 0 0 0 0,-1 0-1 0 0,0 0 1 0 0,0 0 0 0 0,-1 0 0 0 0,1 3-4 0 0,-1-4 16 0 0,1 1 0 0 0,-1-1 0 0 0,-1 1 0 0 0,1-1 1 0 0,0 1-1 0 0,-1 0 0 0 0,0-1 0 0 0,1 0 0 0 0,-1 1 0 0 0,-1-1 0 0 0,1 0 1 0 0,0 1-1 0 0,-1-1 0 0 0,0 0 0 0 0,0 0 0 0 0,0 0 0 0 0,0 0 0 0 0,0-1 1 0 0,0 1-1 0 0,-1-1 0 0 0,0 1 0 0 0,1-1 0 0 0,-1 0 0 0 0,0 0 0 0 0,0 0 1 0 0,0 0-1 0 0,0 0 0 0 0,-2 0-16 0 0,-124 64-81 0 0,67-36-46 0 0,60-30 125 0 0,1 0 1 0 0,-1 1-1 0 0,1-1 1 0 0,0 0-1 0 0,0 0 0 0 0,-1 1 1 0 0,1-1-1 0 0,0 1 1 0 0,0-1-1 0 0,-1 1 1 0 0,1 0-1 0 0,0-1 0 0 0,0 1 1 0 0,0 0-1 0 0,0 0 1 0 0,0 0-1 0 0,0 0 1 0 0,0 0-1 0 0,0 0 0 0 0,0 0 1 0 0,1 0-1 0 0,-1 0 1 0 0,0 0-1 0 0,1 0 1 0 0,-1 1-1 0 0,0-1 0 0 0,1 0 1 0 0,0 0-1 0 0,-1 1 1 0 0,1-1-1 0 0,0 0 1 0 0,0 1-1 0 0,-1-1 1 0 0,1 0-1 0 0,0 1 0 0 0,0-1 1 0 0,1 0-1 0 0,-1 1 1 0 0,0-1-1 0 0,0 0 1 0 0,1 1-1 0 0,-1-1 0 0 0,0 0 1 0 0,1 1-1 0 0,0-1 1 0 0,-1 0-1 0 0,1 0 1 0 0,0 0-1 0 0,-1 0 0 0 0,1 0 1 0 0,0 1 1 0 0,7 1 26 0 0,0-1 0 0 0,0 1 0 0 0,1-1 0 0 0,-1-1 0 0 0,0 1 1 0 0,1-1-1 0 0,-1-1 0 0 0,1 0 0 0 0,-1 0 0 0 0,1-1 0 0 0,-1 0 0 0 0,2 0-26 0 0,-2 0 23 0 0,18-3 246 0 0,0-1 0 0 0,-1-2 1 0 0,0 0-1 0 0,0-2 0 0 0,-1 0 0 0 0,13-8-269 0 0,15-5 572 0 0,-29 12-430 0 0,-1 0 0 0 0,0-1 0 0 0,-1-1 0 0 0,0-2 0 0 0,-1 0 0 0 0,3-4-142 0 0,-19 16-78 0 0,-1-1-1 0 0,1 0 1 0 0,-1-1-1 0 0,0 1 0 0 0,0 0 1 0 0,0-1-1 0 0,0 0 1 0 0,-1 0-1 0 0,1 0 1 0 0,-1 0-1 0 0,0 0 1 0 0,0 0-1 0 0,0-1 0 0 0,-1 1 1 0 0,0-1-1 0 0,0 1 1 0 0,0-1-1 0 0,0 1 1 0 0,-1-1-1 0 0,1-1 79 0 0,-35-8-5483 0 0,8 13-4842 0 0,25 1 9320 0 0,-8 0-11184 0 0</inkml:trace>
  <inkml:trace contextRef="#ctx0" brushRef="#br0" timeOffset="2886.297">3252 0 11298 0 0,'0'0'2258'0'0,"0"0"-188"0"0,0 0-79 0 0,0 0-148 0 0,0 0-233 0 0,0 0-273 0 0,0 0-266 0 0,0 0-233 0 0,0 0-198 0 0,0 0-148 0 0,0 0-76 0 0,0 0-10 0 0,0 0-34 0 0,-5 5-30 0 0,-38 57 708 0 0,25-48-889 0 0,17-14-171 0 0,1 0-36 0 0,0 0-56 0 0,0 0-74 0 0,0 0-142 0 0,9-14-3331 0 0,-3 8 2271 0 0,4-3-2636 0 0,-5 2-3634 0 0,-1-1-3206 0 0</inkml:trace>
</inkml:ink>
</file>

<file path=ppt/ink/ink9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20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495 240 2505 0 0,'0'0'2759'0'0,"0"0"-827"0"0,0 0-271 0 0,0 0 74 0 0,0 0 174 0 0,0 0 60 0 0,0 0-124 0 0,0 0-272 0 0,0 0-356 0 0,0 0-363 0 0,0 0-242 0 0,2-7-156 0 0,2-20-100 0 0,-5 220 1463 0 0,15-35-1432 0 0,-13-137-375 0 0,3 51-46 0 0,-3 0 0 0 0,-4 0-1 0 0,-3 11 35 0 0,4-69 947 0 0,0 1-4217 0 0,6-22-8143 0 0,2-29 1956 0 0,-6 28 9152 0 0</inkml:trace>
  <inkml:trace contextRef="#ctx0" brushRef="#br0" timeOffset="375.141">1 255 0 0 0,'0'0'952'0'0,"0"0"246"0"0,0 0 190 0 0,0 0 268 0 0,0 0 252 0 0,0 0 29 0 0,0 0-195 0 0,0 0-344 0 0,0 0-366 0 0,0 0-279 0 0,0 0-119 0 0,0 0 86 0 0,0 0 181 0 0,6-1 145 0 0,274-13 5527 0 0,197-62-5156 0 0,-270 71-2295 0 0,-206 5 763 0 0,0 0 0 0 0,-1 0 0 0 0,1 0 0 0 0,0 0-1 0 0,0 0 1 0 0,0 1 0 0 0,-1-1 0 0 0,1 0 0 0 0,0 0 0 0 0,0 1 0 0 0,-1-1-1 0 0,1 0 1 0 0,0 1 0 0 0,0-1 0 0 0,-1 1 0 0 0,1-1 0 0 0,0 1-1 0 0,-1-1 1 0 0,1 1 0 0 0,-1 0 0 0 0,1-1 0 0 0,-1 1 0 0 0,1 0 0 0 0,-1-1-1 0 0,1 1 1 0 0,-1 0 0 0 0,0-1 0 0 0,1 1 0 0 0,-1 0 0 0 0,0 0-1 0 0,0-1 1 0 0,1 1 0 0 0,-1 0 0 0 0,0 0 0 0 0,0 0 0 0 0,0 0 0 0 0,0-1-1 0 0,0 1 1 0 0,0 0 115 0 0,-8 33-13222 0 0,4-26 6558 0 0</inkml:trace>
  <inkml:trace contextRef="#ctx0" brushRef="#br0" timeOffset="711.448">122 921 5689 0 0,'0'0'1634'0'0,"0"0"-98"0"0,0 0 111 0 0,0 0 175 0 0,0 0-54 0 0,0 0-270 0 0,0 0-342 0 0,0 0-344 0 0,0 0-239 0 0,0 0-80 0 0,0 0 64 0 0,0 0 93 0 0,0 0 97 0 0,4 5-19 0 0,-1-1-596 0 0,-2-2-61 0 0,0 0 1 0 0,0 0-1 0 0,1 0 0 0 0,-1-1 0 0 0,1 1 0 0 0,-1 0 1 0 0,1-1-1 0 0,0 1 0 0 0,0-1 0 0 0,0 1 1 0 0,0-1-1 0 0,0 0 0 0 0,0 0 0 0 0,0 0 0 0 0,0 0 1 0 0,0 0-1 0 0,0 0 0 0 0,1 0 0 0 0,-1-1 0 0 0,0 1 1 0 0,1-1-1 0 0,-1 0-71 0 0,31-1 477 0 0,0-2 0 0 0,0-1 1 0 0,0-2-1 0 0,-1-1 0 0 0,0-2 0 0 0,2-1-477 0 0,280-90 55 0 0,-199 77-2230 0 0,-77 18-2632 0 0,0 4-5944 0 0,-29 1 2557 0 0</inkml:trace>
  <inkml:trace contextRef="#ctx0" brushRef="#br0" timeOffset="2162.865">1167 800 7626 0 0,'0'0'1788'0'0,"0"0"-361"0"0,0 0-171 0 0,0 0 43 0 0,0 0 28 0 0,0 0-119 0 0,0 0-186 0 0,0 0-207 0 0,0 0-211 0 0,0 0-181 0 0,0 0-111 0 0,0 0-56 0 0,0 0-16 0 0,-31 15-3 0 0,-96 49 11 0 0,87-30 75 0 0,38-26-224 0 0,0-4-71 0 0,0-1-1 0 0,1 1 1 0 0,-1 0 0 0 0,1-1 0 0 0,0 1 0 0 0,0 0-1 0 0,0 0 1 0 0,1 0 0 0 0,-1-1 0 0 0,1 1 0 0 0,0 0 0 0 0,0 0-1 0 0,1 0 1 0 0,-1 0 0 0 0,1 0 0 0 0,0 0 0 0 0,0-1 0 0 0,0 1-1 0 0,0 0 1 0 0,0-1 0 0 0,1 1 0 0 0,1 2-28 0 0,0-3 82 0 0,-1 0 1 0 0,1 0-1 0 0,0 0 1 0 0,0 0-1 0 0,0 0 1 0 0,0 0-1 0 0,1-1 0 0 0,-1 1 1 0 0,1-1-1 0 0,-1 0 1 0 0,1 0-1 0 0,0-1 1 0 0,0 1-1 0 0,0-1 1 0 0,0 0-1 0 0,0 0 1 0 0,0 0-1 0 0,0 0 0 0 0,0-1 1 0 0,0 1-1 0 0,0-1 1 0 0,1 0-1 0 0,0-1-82 0 0,11-2 111 0 0,0-1-1 0 0,-1-1 0 0 0,1 0 0 0 0,-1-1 1 0 0,0-1-1 0 0,0 0 0 0 0,-1-1 0 0 0,0 0 1 0 0,0-2-1 0 0,-1 1 0 0 0,0-2 0 0 0,-1 0 1 0 0,0 0-1 0 0,0-1 0 0 0,-2 0 1 0 0,1-1-1 0 0,-2 0 0 0 0,0-1 0 0 0,0 0 1 0 0,-1-1-1 0 0,-1 1 0 0 0,4-13-110 0 0,26-69 169 0 0,-35 82-196 0 0,1 0 0 0 0,-2 0-1 0 0,0 0 1 0 0,0 0 0 0 0,-1 0-1 0 0,-1 0 1 0 0,0 0 0 0 0,-1 0-1 0 0,-1 0 1 0 0,-3-12 27 0 0,4 24-47 0 0,1-1 0 0 0,-1 0 0 0 0,0 0 0 0 0,0 1-1 0 0,0-1 1 0 0,0 1 0 0 0,0 0 0 0 0,0-1 0 0 0,0 1 0 0 0,-1 0 0 0 0,1 0-1 0 0,-1 0 1 0 0,0 1 0 0 0,0-1 0 0 0,1 1 0 0 0,-1-1 0 0 0,0 1 0 0 0,0 0-1 0 0,0 0 1 0 0,-1 1 0 0 0,1-1 0 0 0,0 0 0 0 0,0 1 0 0 0,0 0 0 0 0,0 0-1 0 0,-1 0 1 0 0,1 0 0 0 0,0 0 0 0 0,0 1 0 0 0,0-1 0 0 0,0 1 0 0 0,0 0-1 0 0,0 0 1 0 0,0 0 0 0 0,0 0 0 0 0,0 1 0 0 0,0-1 0 0 0,0 1 0 0 0,1 0-1 0 0,-1-1 1 0 0,1 1 0 0 0,-1 0 0 0 0,-1 2 47 0 0,-5 7-22 0 0,1 0 0 0 0,0 1 0 0 0,1-1 1 0 0,0 2-1 0 0,1-1 0 0 0,0 1 0 0 0,1 0 0 0 0,0 0 0 0 0,1 0 0 0 0,1 1 1 0 0,0-1-1 0 0,0 1 0 0 0,2 1 22 0 0,-2 16 4 0 0,1-24 5 0 0,1 1-1 0 0,-1 0 1 0 0,2-1 0 0 0,-1 1 0 0 0,1 0-1 0 0,0-1 1 0 0,1 1 0 0 0,0 0-1 0 0,0-1 1 0 0,1 1 0 0 0,0-1-1 0 0,0 1 1 0 0,1-1 0 0 0,-1 0 0 0 0,2 0-1 0 0,-1 0 1 0 0,4 5-9 0 0,-5-10 2 0 0,2 4 26 0 0,-1-1-1 0 0,1 0 1 0 0,0 0-1 0 0,1 0 0 0 0,-1 0 1 0 0,1-1-1 0 0,0 0 1 0 0,0 0-1 0 0,1 0 1 0 0,-1 0-1 0 0,1-1 0 0 0,0 0 1 0 0,-1 0-1 0 0,2-1 1 0 0,-1 0-1 0 0,0 0 0 0 0,0 0 1 0 0,0-1-1 0 0,1 0 1 0 0,4 1-28 0 0,1-3 53 0 0,0 0 0 0 0,0-1 0 0 0,0 0 0 0 0,-1 0-1 0 0,1-2 1 0 0,-1 1 0 0 0,0-1 0 0 0,0-1 0 0 0,0 0 0 0 0,-1-1 0 0 0,1 0 0 0 0,-1 0 0 0 0,-1-1 0 0 0,1-1 0 0 0,-1 1 0 0 0,0-1 0 0 0,-1-1 0 0 0,0 0 0 0 0,-1 0 0 0 0,4-5-53 0 0,27-41 45 0 0,-34 67-496 0 0,-7 2 422 0 0,0 1 0 0 0,2-1-1 0 0,0 1 1 0 0,0 0 0 0 0,1-1-1 0 0,1 1 1 0 0,2 14 29 0 0,0-26 6 0 0,0 0 1 0 0,0 1-1 0 0,0-1 1 0 0,1 0-1 0 0,-1-1 0 0 0,1 1 1 0 0,-1-1-1 0 0,1 1 1 0 0,0-1-1 0 0,0 0 1 0 0,0-1-1 0 0,0 1 1 0 0,0-1-1 0 0,1 1 0 0 0,-1-1 1 0 0,0 0-1 0 0,1-1 1 0 0,-1 1-1 0 0,1-1 1 0 0,-1 0-1 0 0,0 0 0 0 0,1 0 1 0 0,-1-1-1 0 0,1 0 1 0 0,-1 1-1 0 0,0-1 1 0 0,0-1-1 0 0,1 1 1 0 0,1-2-7 0 0,11-4 98 0 0,1-1 1 0 0,-1-1-1 0 0,-1-1 1 0 0,0 0 0 0 0,0-1-1 0 0,-1-1 1 0 0,4-4-99 0 0,42-30 228 0 0,69-28-28 0 0,-129 73-200 0 0,1 0-1 0 0,0 0 0 0 0,-1 0 0 0 0,1 0 0 0 0,0 0 0 0 0,0 0 0 0 0,0 1 1 0 0,0-1-1 0 0,0 0 0 0 0,0 1 0 0 0,0 0 0 0 0,0-1 0 0 0,0 1 0 0 0,0 0 1 0 0,0 0-1 0 0,0 0 0 0 0,0 0 0 0 0,0 1 0 0 0,0-1 0 0 0,0 1 0 0 0,0-1 1 0 0,0 1-1 0 0,0-1 0 0 0,0 1 0 0 0,0 0 0 0 0,-1 0 0 0 0,1 0 0 0 0,0 0 1 0 0,0 0-1 0 0,-1 1 0 0 0,1-1 0 0 0,-1 0 0 0 0,1 1 0 0 0,-1-1 0 0 0,0 1 1 0 0,1-1-1 0 0,-1 1 0 0 0,0 0 0 0 0,0 0 0 0 0,0 0 0 0 0,0-1 0 0 0,0 1 0 0 0,-1 0 1 0 0,1 0-1 0 0,0 1 1 0 0,1 4 16 0 0,-1 0 0 0 0,1 0 0 0 0,-1 0 0 0 0,0-1-1 0 0,0 1 1 0 0,-1 0 0 0 0,0 0 0 0 0,0 0 0 0 0,-1 0 0 0 0,0 0 0 0 0,0 0 0 0 0,-1 0 0 0 0,0 0 0 0 0,0 0 0 0 0,0-1 0 0 0,-1 1 0 0 0,0-1 0 0 0,0 0 0 0 0,-1 0 0 0 0,1 0 0 0 0,-4 3-16 0 0,3-4-43 0 0,-1 0 1 0 0,-1 0 0 0 0,1 0 0 0 0,-1-1 0 0 0,0 0 0 0 0,1 0-1 0 0,-2-1 1 0 0,1 1 0 0 0,0-1 0 0 0,-1-1 0 0 0,0 1 0 0 0,1-1-1 0 0,-1 0 1 0 0,0-1 0 0 0,0 0 0 0 0,0 0 0 0 0,0 0 0 0 0,0-1 42 0 0,10-21-867 0 0,3 17 845 0 0,1 0 1 0 0,-1 1 0 0 0,0 0-1 0 0,1 1 1 0 0,0-1 0 0 0,0 1-1 0 0,0 0 1 0 0,0 1 0 0 0,0 0-1 0 0,0 0 1 0 0,0 0 0 0 0,0 1-1 0 0,0 0 1 0 0,0 0 0 0 0,1 1-1 0 0,-1 0 1 0 0,0 0 0 0 0,0 1 21 0 0,36 1 82 0 0,-33-2 5 0 0,-1-1 0 0 0,0 0-1 0 0,0 0 1 0 0,1-1 0 0 0,-1 0 0 0 0,0 0-1 0 0,0-1 1 0 0,0 0 0 0 0,0-1-1 0 0,0 0 1 0 0,-1 0 0 0 0,1-1-1 0 0,-1 0 1 0 0,0-1 0 0 0,7-5-87 0 0,-12 8 36 0 0,14-12 97 0 0,-2 0 1 0 0,1 0-1 0 0,-2-2 1 0 0,0 0 0 0 0,-1 0-1 0 0,7-12-133 0 0,-11 14 11 0 0,-1-1-1 0 0,0 0 1 0 0,-1-1-1 0 0,-1 0 1 0 0,0 0 0 0 0,-1 0-1 0 0,-1-1 1 0 0,0 1-1 0 0,-2-1 1 0 0,1 0-1 0 0,-2-3-10 0 0,-2-117-110 0 0,1 134 95 0 0,0 1 1 0 0,0-1-1 0 0,-1 1 1 0 0,1-1-1 0 0,-1 1 1 0 0,1-1-1 0 0,-1 1 1 0 0,0-1-1 0 0,0 1 1 0 0,-1 0-1 0 0,1-1 1 0 0,0 1 0 0 0,-1 0-1 0 0,1 0 1 0 0,-1 0-1 0 0,0 0 1 0 0,1 0-1 0 0,-1 0 1 0 0,0 1-1 0 0,0-1 1 0 0,0 0-1 0 0,-1 1 1 0 0,1 0 0 0 0,0-1-1 0 0,0 1 1 0 0,-1 0-1 0 0,1 0 1 0 0,-1 1-1 0 0,1-1 1 0 0,-1 0-1 0 0,1 1 1 0 0,-3-1 14 0 0,-17 52-312 0 0,37 156 525 0 0,18-26 42 0 0,-11-79-249 0 0,-8-14-110 0 0,-14-87 40 0 0,15-56-13242 0 0,-7 29 4983 0 0,-5 18 4423 0 0</inkml:trace>
  <inkml:trace contextRef="#ctx0" brushRef="#br0" timeOffset="2475.279">2662 634 240 0 0,'0'0'2369'0'0,"0"0"-93"0"0,0 0-13 0 0,0 0-48 0 0,0 0-169 0 0,0 0-227 0 0,0 0-200 0 0,0 0-217 0 0,0 0-250 0 0,0 0-232 0 0,0 0-145 0 0,0 0-143 0 0,-31 28-80 0 0,-95 85-38 0 0,45-48 833 0 0,58-36-232 0 0,22-28-1013 0 0,1-1-43 0 0,0 0-23 0 0,33 18 976 0 0,143 45-38 0 0,-71-4-1749 0 0,-82-53-2863 0 0,-14-5-983 0 0,-1-1-4194 0 0,0 0 1225 0 0</inkml:trace>
  <inkml:trace contextRef="#ctx0" brushRef="#br0" timeOffset="3253.058">1595 491 1952 0 0,'0'0'2369'0'0,"0"0"-894"0"0,0 0-272 0 0,0 0 281 0 0,0 0 338 0 0,0 0 105 0 0,0 0-112 0 0,0 0-280 0 0,0 0-311 0 0,0 0-254 0 0,0 0-134 0 0,0 0-65 0 0,0 0-71 0 0,-8 14 928 0 0,-10-6 194 0 0,23-12-460 0 0,13 0-9763 0 0,-9 1 2465 0 0,-7-1-4622 0 0</inkml:trace>
  <inkml:trace contextRef="#ctx0" brushRef="#br0" timeOffset="8358.927">1 49 0 0 0,'0'-5'806'0'0,"3"-12"363"0"0,-3 13 53 0 0,0 4-30 0 0,0 0-5 0 0,0 0 40 0 0,0 0-80 0 0,0 0-200 0 0,0 0-242 0 0,0 0-221 0 0,0 0-134 0 0,0 0-86 0 0,0 0-50 0 0,13 11 1208 0 0,149 14 2615 0 0,93-48-2923 0 0,-127 6-735 0 0,189-1-240 0 0,-317 18-187 0 0,0 0-37 0 0,0 0-62 0 0,0 0-50 0 0,0 0-74 0 0,0 0-124 0 0,3 8-4265 0 0,1 2-3913 0 0,-3-10 4944 0 0</inkml:trace>
</inkml:ink>
</file>

<file path=ppt/ink/ink9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32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6 601 0 0 0,'0'0'2330'0'0,"0"0"-260"0"0,0 0-247 0 0,0 0-139 0 0,0 0 18 0 0,0 0 25 0 0,0 0-62 0 0,0 0-163 0 0,0 0-298 0 0,0 0-351 0 0,0 0-279 0 0,-6-8 320 0 0,292-24 2148 0 0,-14 2-2399 0 0,-173 19-487 0 0,-97 11-139 0 0,-2 0 8 0 0,0 0 14 0 0,0 0 21 0 0,0 0 61 0 0,0 0 53 0 0,0 0 60 0 0,0 0 45 0 0,0 0 28 0 0,0 0 4 0 0,-93-33 418 0 0,5-12-678 0 0,21 5 20 0 0,38 29 7 0 0,29 115-146 0 0,23 75 63 0 0,-27-39-42 0 0,48-184 513 0 0,51-44-205 0 0,85-70-1683 0 0,-149 141-2878 0 0,-8 8-7432 0 0,-16 9 4214 0 0</inkml:trace>
  <inkml:trace contextRef="#ctx0" brushRef="#br0" timeOffset="1892.739">1375 1 0 0 0,'0'0'3898'0'0,"0"0"-1592"0"0,0 0-540 0 0,0 0-154 0 0,0 0-4 0 0,0 0 39 0 0,0 0-88 0 0,0 0-257 0 0,0 0-323 0 0,0 0-279 0 0,0 0-201 0 0,-8 11-103 0 0,-24 39-39 0 0,29-45-279 0 0,0 1 0 0 0,1-1 0 0 0,0 1 1 0 0,0 0-1 0 0,0 0 0 0 0,1 0 0 0 0,0 0 0 0 0,0 0 0 0 0,0 0 0 0 0,1 0 0 0 0,0 0 0 0 0,0 0 0 0 0,1 0 0 0 0,0 3-78 0 0,0 15 212 0 0,-1-21-194 0 0,-1 7 6 0 0,1 0 1 0 0,0-1 0 0 0,1 1 0 0 0,0 0 0 0 0,0 0-1 0 0,1 0 1 0 0,0-1 0 0 0,1 1 0 0 0,0-1 0 0 0,1 0-1 0 0,1 3-24 0 0,29 51-2754 0 0,-22-37-2940 0 0,-9-8-3515 0 0,-3-14 6642 0 0</inkml:trace>
  <inkml:trace contextRef="#ctx0" brushRef="#br0" timeOffset="2171.963">1010 498 3809 0 0,'0'0'1991'0'0,"0"0"-393"0"0,0 0-351 0 0,0 0-29 0 0,0 0 149 0 0,0 0 142 0 0,0 0 4 0 0,0 0-140 0 0,0 0-285 0 0,0 0-320 0 0,0 0-206 0 0,0 0-73 0 0,0 0-10 0 0,36-6-3 0 0,112-17-9 0 0,23-15 422 0 0,-5 12-1860 0 0,-130 24-3230 0 0,1 1-3864 0 0,-29 1 459 0 0</inkml:trace>
  <inkml:trace contextRef="#ctx0" brushRef="#br0" timeOffset="2571.964">1098 726 3297 0 0,'0'0'3260'0'0,"0"0"-1426"0"0,0 0-478 0 0,0 0 13 0 0,0 0 36 0 0,0 0-56 0 0,0 0-153 0 0,0 0-157 0 0,0 0-160 0 0,0 0-159 0 0,33-10-123 0 0,102-29-87 0 0,-27 25 919 0 0,-106 16-1383 0 0,0 1-1 0 0,0-1 0 0 0,-1 0 0 0 0,1 0 0 0 0,-1 1 0 0 0,1-1 1 0 0,-1 1-1 0 0,0-1 0 0 0,0 1 0 0 0,0 0 0 0 0,-1-1 0 0 0,1 1 1 0 0,0 0-1 0 0,-1 0 0 0 0,0-1 0 0 0,0 1 0 0 0,1 0 1 0 0,-2 0-1 0 0,1 0 0 0 0,0 0 0 0 0,-1-1 0 0 0,1 1 0 0 0,-1 0 1 0 0,0-1-1 0 0,0 1 0 0 0,0 0 0 0 0,0-1 0 0 0,0 1 0 0 0,0-1 1 0 0,-1 1-1 0 0,0-1 0 0 0,0 1-45 0 0,-140 180 596 0 0,140-181-578 0 0,0 1 0 0 0,1 0-1 0 0,-1-1 1 0 0,1 1 0 0 0,0 0 0 0 0,0 0-1 0 0,0 0 1 0 0,0 0 0 0 0,0 0 0 0 0,1 0-1 0 0,0 1 1 0 0,-1-1 0 0 0,1 0 0 0 0,0 0-1 0 0,0 0 1 0 0,1 0 0 0 0,-1 0 0 0 0,1 1-1 0 0,-1-1 1 0 0,1 0 0 0 0,0 0 0 0 0,0 0-1 0 0,1 0 1 0 0,-1-1 0 0 0,0 1 0 0 0,1 0-1 0 0,0 0 1 0 0,0-1 0 0 0,0 1-18 0 0,83 16 491 0 0,20-36-2214 0 0,-86 10 664 0 0,15-5-3132 0 0,-3-3-4234 0 0,-21 7 535 0 0</inkml:trace>
  <inkml:trace contextRef="#ctx0" brushRef="#br0" timeOffset="3266.594">1685 917 6649 0 0,'0'0'1757'0'0,"0"0"-346"0"0,0 0-66 0 0,0 0 260 0 0,0 0 226 0 0,0 0-27 0 0,0 0-277 0 0,0 0-408 0 0,0 0-356 0 0,0 0-242 0 0,0 0-91 0 0,0 0 41 0 0,0 0 37 0 0,17-24 33 0 0,53-76-13 0 0,80-104 1494 0 0,-49 54-1351 0 0,-52 84-399 0 0,-30 47-343 0 0,-19 45-252 0 0,1 151 343 0 0,0-172-27 0 0,-1 0-1 0 0,1-1 0 0 0,1 1 1 0 0,-1 0-1 0 0,1 0 0 0 0,-1 0 0 0 0,1-1 1 0 0,1 1-1 0 0,-1-1 0 0 0,1 0 1 0 0,-1 0-1 0 0,1 0 0 0 0,1 0 0 0 0,-1 0 1 0 0,0 0-1 0 0,1-1 0 0 0,0 1 0 0 0,0-1 1 0 0,0 0 7 0 0,0-3 0 0 0,1 0-1 0 0,-1 0 1 0 0,1-1 0 0 0,-1 1 0 0 0,1-1 0 0 0,-1 0 0 0 0,0 0 0 0 0,1-1 0 0 0,-1 1-1 0 0,0-1 1 0 0,0 0 0 0 0,0 0 0 0 0,0 0 0 0 0,0-1 0 0 0,0 1 0 0 0,-1-1 0 0 0,1 0-1 0 0,-1 0 1 0 0,0 0 0 0 0,0-1 0 0 0,0 1 0 0 0,0-1 0 0 0,0 1 0 0 0,-1-1-1 0 0,0 0 1 0 0,0-1 0 0 0,-1 5 1 0 0,126-169-41 0 0,-57 85 47 0 0,-44 65-374 0 0,-23 42 224 0 0,-1 1 171 0 0,-2 1 0 0 0,0 0 0 0 0,-2 0-1 0 0,-1 0 1 0 0,0 0 0 0 0,-5 12-28 0 0,-10 103-11 0 0,18-44 17 0 0,20-44-374 0 0,-6-34-2597 0 0,2-17-3115 0 0,-11-2-2687 0 0,-1 1 2076 0 0</inkml:trace>
  <inkml:trace contextRef="#ctx0" brushRef="#br0" timeOffset="4517.962">3022 56 2753 0 0,'0'0'2772'0'0,"0"0"-655"0"0,0 0-270 0 0,0 0 45 0 0,0 0 78 0 0,0 0-72 0 0,0 0-245 0 0,0 0-348 0 0,0 0-345 0 0,0 0-240 0 0,0 0-180 0 0,0 0-137 0 0,0 0-64 0 0,-7 4-54 0 0,-114 99 1362 0 0,71-49-1296 0 0,11-13-129 0 0,53-37-5541 0 0,-5-4-1462 0 0,-7 0 2970 0 0,1 0-3952 0 0</inkml:trace>
  <inkml:trace contextRef="#ctx0" brushRef="#br0" timeOffset="5810.014">3258 255 0 0 0,'0'0'1287'0'0,"0"0"392"0"0,0 0 269 0 0,0 0 18 0 0,0 0-187 0 0,0 0-311 0 0,0 0-333 0 0,0 0-266 0 0,0 0-180 0 0,-7 0-63 0 0,4-1-547 0 0,1 1 1 0 0,-1 0 0 0 0,0 1 0 0 0,0-1 0 0 0,0 0 0 0 0,0 1 0 0 0,1 0 0 0 0,-1-1 0 0 0,0 1 0 0 0,1 0-1 0 0,-1 0 1 0 0,0 1 0 0 0,1-1 0 0 0,0 0 0 0 0,-1 1 0 0 0,1 0 0 0 0,0-1 0 0 0,0 1 0 0 0,-1 0-1 0 0,1 0 1 0 0,1 0 0 0 0,-2 2-80 0 0,-18 34 519 0 0,1 0 0 0 0,3 1 0 0 0,1 1 0 0 0,1 1 0 0 0,3 0 0 0 0,-7 40-519 0 0,16-68 90 0 0,-5 24 77 0 0,1 1 0 0 0,2 0 0 0 0,2 0 0 0 0,1 0 0 0 0,2 1 0 0 0,2-1 0 0 0,2 5-167 0 0,-3-34-29 0 0,1 0-1 0 0,0 0 1 0 0,0-1-1 0 0,1 1 1 0 0,-1-1-1 0 0,2 1 1 0 0,0-1-1 0 0,0 0 1 0 0,0-1-1 0 0,1 1 1 0 0,0-1-1 0 0,0 1 1 0 0,1-2-1 0 0,0 1 1 0 0,0-1 0 0 0,1 1-1 0 0,0-2 1 0 0,0 1-1 0 0,7 4 30 0 0,14-9-4559 0 0,-18-1-4964 0 0,-7 0 4589 0 0</inkml:trace>
  <inkml:trace contextRef="#ctx0" brushRef="#br0" timeOffset="6359.968">3214 1039 7858 0 0,'0'0'1700'0'0,"0"0"-278"0"0,0 0-191 0 0,0 0 66 0 0,0 0 48 0 0,0 0-76 0 0,0 0-158 0 0,0 0-240 0 0,0 0-250 0 0,0 0-179 0 0,0 0-90 0 0,0 0-31 0 0,0 0 9 0 0,16-33-8 0 0,53-101-6 0 0,-10 24 401 0 0,66-128 335 0 0,-115 223-992 0 0,-9 15-52 0 0,-1 0-39 0 0,0 0-36 0 0,16 110 51 0 0,20 37 90 0 0,-34-143-66 0 0,-1 0 0 0 0,0 0 0 0 0,1-1 1 0 0,0 1-1 0 0,0 0 0 0 0,0-1 0 0 0,0 1 0 0 0,1-1 1 0 0,-1 0-1 0 0,1 0 0 0 0,0 0 0 0 0,0 0 0 0 0,0 0 1 0 0,0 0-1 0 0,0-1 0 0 0,1 0 0 0 0,-1 1 0 0 0,1-1 0 0 0,0-1 1 0 0,-1 1-1 0 0,1 0 0 0 0,0-1 0 0 0,0 0 0 0 0,0 0 1 0 0,0 0-1 0 0,0 0 0 0 0,0-1 0 0 0,5 0-8 0 0,2-2 132 0 0,0-1-1 0 0,-1 0 0 0 0,1-1 1 0 0,0 0-1 0 0,-1-1 0 0 0,0 0 1 0 0,0-1-1 0 0,-1 0 1 0 0,1-1-1 0 0,-1 1 0 0 0,-1-2 1 0 0,1 1-1 0 0,-1-1 0 0 0,-1-1 1 0 0,1 1-1 0 0,-1-1 0 0 0,-1-1 1 0 0,0 1-1 0 0,4-9-131 0 0,-8 15 25 0 0,32-77 530 0 0,-29-19-271 0 0,-13 81-843 0 0,-6 17-3371 0 0,6 22-9347 0 0,4-13 4849 0 0</inkml:trace>
  <inkml:trace contextRef="#ctx0" brushRef="#br0" timeOffset="6912.296">4118 553 10930 0 0,'0'0'1419'0'0,"0"0"-229"0"0,0 0-238 0 0,0 0-36 0 0,0 0 34 0 0,0 0-65 0 0,0 0-106 0 0,0 0-131 0 0,0 0-129 0 0,0 0-101 0 0,0 0-81 0 0,0 0-48 0 0,-11 32-58 0 0,-34 103-38 0 0,17 4 174 0 0,23 40-156 0 0,5-178-174 0 0,0-1 67 0 0,0 0 110 0 0,0 0 127 0 0,5-19 1005 0 0,24-58-314 0 0,75-198-60 0 0,-28 91-705 0 0,-34 113-161 0 0,-40 70-99 0 0,5 1-70 0 0,-1 9 67 0 0,36 104 67 0 0,-14-71-123 0 0,-28-42 70 0 0,19 5-3819 0 0,-3-4-9318 0 0,-11-1 4401 0 0</inkml:trace>
  <inkml:trace contextRef="#ctx0" brushRef="#br0" timeOffset="8367.473">4520 218 3441 0 0,'0'0'2230'0'0,"0"0"-342"0"0,0 0-250 0 0,0 0-58 0 0,0 0 2 0 0,0 0-113 0 0,0 0-228 0 0,0 0-313 0 0,0 0-323 0 0,0 0-275 0 0,0 0-144 0 0,0 0 10 0 0,0 0 112 0 0,2 3 123 0 0,89 126 2753 0 0,-50-29-2523 0 0,-16 58-82 0 0,-43-32-180 0 0,-68 54-223 0 0,-17-40-1077 0 0,101-138 627 0 0,-11 10-35 0 0,3-8-3421 0 0,10-4 1413 0 0,0-2-3303 0 0,3-8-1326 0 0,1 4 3991 0 0</inkml:trace>
  <inkml:trace contextRef="#ctx0" brushRef="#br0" timeOffset="8867.964">4805 240 2240 0 0,'0'0'2002'0'0,"0"0"-185"0"0,0 0-13 0 0,0 0 126 0 0,0 0 17 0 0,0 0-203 0 0,0 0-315 0 0,0 0-344 0 0,0 0-303 0 0,0 0-204 0 0,0 0-115 0 0,0 0-21 0 0,0 0-9 0 0,0-6 46 0 0,0 3-409 0 0,0 1 1 0 0,1 0 0 0 0,-1-1-1 0 0,1 1 1 0 0,-1 0 0 0 0,1 0-1 0 0,0-1 1 0 0,-1 1 0 0 0,1 0-1 0 0,0 0 1 0 0,1 0-1 0 0,-1 0 1 0 0,0 0 0 0 0,1 0-1 0 0,-1 0 1 0 0,1 1 0 0 0,-1-1-1 0 0,1 0 1 0 0,0 1 0 0 0,0-1-1 0 0,-1 1 1 0 0,1 0-1 0 0,0-1 1 0 0,0 1 0 0 0,1 0-1 0 0,-1 0 1 0 0,0 0 0 0 0,0 1-1 0 0,0-1 1 0 0,1 1 0 0 0,-1-1-71 0 0,92-17 1675 0 0,-92 19-1665 0 0,0 0 1 0 0,-1 0-1 0 0,1 0 1 0 0,-1 0-1 0 0,1 1 1 0 0,-1-1-1 0 0,1 0 1 0 0,-1 1-1 0 0,0 0 1 0 0,0-1-1 0 0,0 1 1 0 0,0 0-1 0 0,0-1 1 0 0,0 1-1 0 0,0 0 1 0 0,-1 0-1 0 0,1 0 1 0 0,0 0-1 0 0,-1-1 1 0 0,0 1 0 0 0,1 0-1 0 0,-1 0 1 0 0,0 0-1 0 0,0 0 1 0 0,0 0-1 0 0,0 0 1 0 0,-1 2-11 0 0,-17 46 284 0 0,-57 97 213 0 0,73-144-483 0 0,0 0-1 0 0,1 0 1 0 0,-1 1-1 0 0,1-1 1 0 0,-1 1-1 0 0,1-1 1 0 0,0 0-1 0 0,0 1 1 0 0,1 0-1 0 0,-1-1 1 0 0,1 1-1 0 0,0-1 1 0 0,0 1-1 0 0,0 0 1 0 0,0-1-1 0 0,0 1 1 0 0,1 0 0 0 0,0-1-1 0 0,0 1 1 0 0,0-1-1 0 0,0 1 1 0 0,0-1-1 0 0,1 0 1 0 0,-1 0-1 0 0,1 1 1 0 0,0-1-1 0 0,0 0 1 0 0,0 0-1 0 0,1-1 1 0 0,-1 1-1 0 0,1 0 1 0 0,-1-1-1 0 0,1 1 1 0 0,0-1-1 0 0,0 0 1 0 0,1 1-14 0 0,8-2 29 0 0,-1-1 1 0 0,1 0-1 0 0,-1 0 1 0 0,1-1-1 0 0,0-1 1 0 0,-1 0-1 0 0,0 0 0 0 0,1-1 1 0 0,-1 0-1 0 0,0-1 1 0 0,0-1-1 0 0,2-1-29 0 0,43-26-3426 0 0,-34 21-7447 0 0,-13 7 227 0 0</inkml:trace>
</inkml:ink>
</file>

<file path=ppt/ink/ink9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4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34 2585 0 0,'0'0'2955'0'0,"0"0"-1012"0"0,0 0-217 0 0,0 0 157 0 0,0 0 132 0 0,0 0-149 0 0,0 0-306 0 0,0 0-328 0 0,0 0-304 0 0,0 0-204 0 0,0 0-145 0 0,0 0-59 0 0,0 0-9 0 0,-16 4 1140 0 0,2 0 2198 0 0,14-5-3796 0 0,0 1-26 0 0,0 0-3 0 0,0 0 5 0 0,0 0-5 0 0,0 0-5 0 0,0 0 1 0 0,1 0-8 0 0,1 0-5 0 0,-1 0-23 0 0,-1 0 22 0 0,0 0 16 0 0,0 0 31 0 0,0 0-46 0 0,0 0-17 0 0,0 0-3 0 0,0 0 8 0 0,0 0 15 0 0,0 0-12 0 0,0 0-38 0 0,0 0 45 0 0,0 0 40 0 0,0 0-31 0 0,0 0-25 0 0,0 0 4 0 0,0 0 15 0 0,0 0 7 0 0,0 0-24 0 0,15-25-129 0 0,-15 24 172 0 0,0 1-17 0 0,0 0-13 0 0,0 0-35 0 0,0 0 17 0 0,0 0 4 0 0,0 0-4 0 0,0 0-2 0 0,0 0-3 0 0,0 0-6 0 0,0 0 9 0 0,0 0-11 0 0,0 0 2 0 0,0 0-2 0 0,0 0-9 0 0,0 0 1 0 0,0 0-5 0 0,0 0-5 0 0,0 0 2 0 0,0 0 1 0 0,0 0 12 0 0,0 0-3 0 0,0 0-6 0 0,0 0 21 0 0,0 0-8 0 0,0 0 8 0 0,0 0 0 0 0,0 0-4 0 0,0 0-2 0 0,0 0 1 0 0,0 0 3 0 0,0 0-7 0 0,0 0 7 0 0,0 0-2 0 0,0 0-8 0 0,19-8-46 0 0,-9 2 99 0 0,-10 6 0 0 0,0 0-11 0 0,0 0-2 0 0,0 0 10 0 0,-23 33 230 0 0,20-32-1299 0 0,7-6-15492 0 0,0 5 7973 0 0</inkml:trace>
</inkml:ink>
</file>

<file path=ppt/ink/ink9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4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1 502 7986 0 0,'0'0'1500'0'0,"0"0"-617"0"0,0 0-207 0 0,0 0 190 0 0,0 0 246 0 0,0 0 152 0 0,0 0-9 0 0,0 0-111 0 0,0 0-132 0 0,0 0-141 0 0,0 0-107 0 0,0 0-45 0 0,0 0-9 0 0,22 16-14 0 0,71 51-19 0 0,-91-65-624 0 0,0-1 0 0 0,0 1-1 0 0,1 0 1 0 0,-1-1 0 0 0,1 1-1 0 0,-1-1 1 0 0,1 0-1 0 0,0 0 1 0 0,0 0 0 0 0,-1 0-1 0 0,1 0 1 0 0,0-1 0 0 0,0 1-1 0 0,0-1 1 0 0,0 0 0 0 0,0 0-1 0 0,-1 0 1 0 0,1 0-1 0 0,0 0 1 0 0,0-1 0 0 0,0 1-1 0 0,0-1 1 0 0,-1 0 0 0 0,1 0-1 0 0,0 0 1 0 0,0 0-1 0 0,-1 0 1 0 0,1-1 0 0 0,-1 1-53 0 0,10-5 179 0 0,33-18 150 0 0,0-1 0 0 0,-2-2 1 0 0,-1-3-1 0 0,-1-1 0 0 0,-2-1 0 0 0,23-27-329 0 0,195-182 579 0 0,-194 188-424 0 0,-41 85-152 0 0,-21-29 0 0 0,3 14 23 0 0,0 0-1 0 0,-2 0 0 0 0,0 0 0 0 0,-1 0 0 0 0,0 1 1 0 0,-2-1-1 0 0,0 0 0 0 0,-1 0 0 0 0,0 1 1 0 0,-2-1-1 0 0,0-1 0 0 0,-3 9-25 0 0,-8 24 29 0 0,11-33-19 0 0,0 0 0 0 0,-2-1 0 0 0,1 1 0 0 0,-2-1 0 0 0,0-1 0 0 0,0 1 0 0 0,-2-1 0 0 0,0-1 0 0 0,-7 10-10 0 0,7-14 26 0 0,6-3-38 0 0,-1-1 0 0 0,0 0 0 0 0,-1 0 0 0 0,1 0 0 0 0,-1-1 0 0 0,0 1 0 0 0,0-1 0 0 0,-1 0-1 0 0,1-1 1 0 0,-1 1 0 0 0,0-1 0 0 0,0 0 0 0 0,0-1 0 0 0,0 1 0 0 0,0-1 0 0 0,0 0 0 0 0,-1-1 0 0 0,1 0 0 0 0,-1 0 12 0 0,-1-34-396 0 0,7 30 381 0 0,1 0 1 0 0,0 0-1 0 0,0 0 1 0 0,0 1-1 0 0,1-1 1 0 0,-1 0-1 0 0,1 0 1 0 0,-1 0-1 0 0,1 1 1 0 0,0-1-1 0 0,0 0 1 0 0,0 1-1 0 0,0-1 1 0 0,1 1-1 0 0,-1-1 1 0 0,1 1-1 0 0,0 0 0 0 0,-1 0 1 0 0,1-1-1 0 0,0 1 1 0 0,0 0-1 0 0,0 1 1 0 0,1-1-1 0 0,-1 0 1 0 0,0 1-1 0 0,1-1 1 0 0,-1 1-1 0 0,1 0 1 0 0,-1-1-1 0 0,1 1 1 0 0,-1 1-1 0 0,1-1 1 0 0,0 0-1 0 0,0 1 0 0 0,-1-1 1 0 0,1 1-1 0 0,0 0 1 0 0,1 0 14 0 0,104 10 24 0 0,40-2 317 0 0,-124-11-248 0 0,0-1 0 0 0,0-1 0 0 0,-1-2 1 0 0,0 0-1 0 0,0-1 0 0 0,-1-1 0 0 0,0-2 0 0 0,0 0 0 0 0,18-13-93 0 0,-40 24 1 0 0,35-20 57 0 0,0-1-1 0 0,-2-2 1 0 0,0-2 0 0 0,15-15-58 0 0,44-88 303 0 0,-84 81 134 0 0,-8 46-344 0 0,0 1-10 0 0,0 0-56 0 0,-11 19-215 0 0,4-7 174 0 0,1 0 1 0 0,0 1 0 0 0,1 0 0 0 0,0 0-1 0 0,1 0 1 0 0,1 0 0 0 0,0 0 0 0 0,1 1 0 0 0,0 0-1 0 0,1-1 1 0 0,1 1 0 0 0,0 0 0 0 0,1 2 13 0 0,0-9-3 0 0,1 0-1 0 0,0 0 1 0 0,0 0 0 0 0,1-1 0 0 0,0 1 0 0 0,1-1 0 0 0,-1 1 0 0 0,1-1 0 0 0,0 0 0 0 0,0 0 0 0 0,1-1 0 0 0,0 1-1 0 0,0-1 1 0 0,0 0 0 0 0,1-1 0 0 0,0 1 0 0 0,0-1 0 0 0,0 0 0 0 0,0 0 3 0 0,1-1 8 0 0,-1 1 0 0 0,1-1 0 0 0,0-1 0 0 0,0 1 0 0 0,0-1 0 0 0,0 0 0 0 0,0-1 0 0 0,1 0 1 0 0,-1 0-1 0 0,1 0 0 0 0,-1-1 0 0 0,0 0 0 0 0,1-1 0 0 0,-1 1 0 0 0,1-1 0 0 0,-1-1 0 0 0,0 0 0 0 0,0 0 0 0 0,0 0 0 0 0,6-3-8 0 0,11-9 23 0 0,0 0-1 0 0,-2-2 1 0 0,1 0-1 0 0,-2-2 1 0 0,-1 0-1 0 0,0-1 1 0 0,0-3-23 0 0,126-128 8 0 0,-145 149-13 0 0,0-1 1 0 0,0 1 0 0 0,1 0 0 0 0,-1 0 0 0 0,1 0 0 0 0,-1 0-1 0 0,1 0 1 0 0,-1 0 0 0 0,1 0 0 0 0,0 0 0 0 0,-1 1-1 0 0,1-1 1 0 0,0 0 0 0 0,0 1 0 0 0,0 0 0 0 0,-1-1 0 0 0,1 1-1 0 0,0 0 1 0 0,0 0 0 0 0,0 0 0 0 0,0 0 0 0 0,-1 0-1 0 0,1 1 1 0 0,0-1 0 0 0,0 0 0 0 0,0 1 0 0 0,-1-1-1 0 0,1 1 1 0 0,0 0 0 0 0,-1 0 0 0 0,1-1 0 0 0,0 1 0 0 0,-1 0-1 0 0,1 0 1 0 0,-1 1 0 0 0,1-1 4 0 0,25 112 4 0 0,-27-110-3 0 0,1 0-1 0 0,0 1 1 0 0,0-1 0 0 0,0 0 0 0 0,0 0-1 0 0,1 0 1 0 0,-1 0 0 0 0,1 0 0 0 0,0 0-1 0 0,0 0 1 0 0,0-1 0 0 0,0 1 0 0 0,0-1-1 0 0,0 1 1 0 0,1-1 0 0 0,-1 0 0 0 0,1 0-1 0 0,0 0 1 0 0,0 0 0 0 0,0 0 0 0 0,0-1-1 0 0,0 1 1 0 0,0-1 0 0 0,0 0 0 0 0,0 0-1 0 0,0 0 1 0 0,1 0 0 0 0,-1-1 0 0 0,0 1-1 0 0,1-1 1 0 0,-1 0 0 0 0,0 0 0 0 0,1 0-1 0 0,-1 0 1 0 0,0 0 0 0 0,1-1 0 0 0,-1 0-1 0 0,0 0 1 0 0,0 0 0 0 0,1 0-1 0 0,-1 0 1 0 0,0 0 0 0 0,0-1-1 0 0,262-181 69 0 0,-191 156-170 0 0,-72 28 99 0 0,0 1 0 0 0,0-1 1 0 0,-1 0-1 0 0,1 0 0 0 0,-1 1 0 0 0,1-1 1 0 0,-1 1-1 0 0,0 0 0 0 0,1-1 0 0 0,-1 1 1 0 0,0 0-1 0 0,0 0 0 0 0,0-1 0 0 0,0 1 1 0 0,-1 0-1 0 0,1 0 0 0 0,0 0 0 0 0,-1 0 1 0 0,1 0-1 0 0,-1 0 0 0 0,0 0 0 0 0,0 0 0 0 0,0 1 1 0 0,0-1-1 0 0,0 0 0 0 0,0 0 0 0 0,0 0 1 0 0,-1 0 1 0 0,0 41-4 0 0,13 102 26 0 0,-10-143-36 0 0,-1 1 0 0 0,1 0 0 0 0,0-1 0 0 0,0 0 0 0 0,0 1 1 0 0,0-1-1 0 0,0 0 0 0 0,1 0 0 0 0,-1 0 0 0 0,1 0 0 0 0,-1-1 0 0 0,1 1 0 0 0,0-1 0 0 0,0 1 0 0 0,-1-1 0 0 0,1 0 0 0 0,0 0 0 0 0,0 0 0 0 0,0-1 0 0 0,0 1 0 0 0,0-1 0 0 0,0 1 0 0 0,0-1 0 0 0,1 0 0 0 0,-1 0 0 0 0,0-1 14 0 0,26-13-2521 0 0,-10-5-4726 0 0,-8 9-1824 0 0,-7 6 338 0 0</inkml:trace>
  <inkml:trace contextRef="#ctx0" brushRef="#br0" timeOffset="365.131">3271 93 12875 0 0,'0'0'1581'0'0,"0"0"-176"0"0,0 0 66 0 0,0 0 57 0 0,0 0-161 0 0,0 0-284 0 0,0 0-303 0 0,0 0-212 0 0,0 0-120 0 0,0 0-70 0 0,0 0-48 0 0,0 0-3 0 0,0 0-17 0 0,-18-8-65 0 0,-55-22 16 0 0,71 29-247 0 0,0 0-1 0 0,1 0 0 0 0,-1 1 1 0 0,1-1-1 0 0,-1 1 1 0 0,0-1-1 0 0,0 1 0 0 0,1 0 1 0 0,-1 0-1 0 0,0-1 1 0 0,1 1-1 0 0,-1 1 0 0 0,0-1 1 0 0,0 0-1 0 0,1 0 0 0 0,-1 0 1 0 0,0 1-1 0 0,1-1 1 0 0,-1 1-1 0 0,0 0 0 0 0,1-1 1 0 0,-1 1-1 0 0,1 0 0 0 0,-1 0 1 0 0,1 0-1 0 0,-1 0 1 0 0,1 0-14 0 0,-6 4 70 0 0,-5 0-40 0 0,1 0 0 0 0,0 1-1 0 0,0 0 1 0 0,0 0-1 0 0,1 1 1 0 0,0 0-1 0 0,0 1 1 0 0,1 1 0 0 0,0-1-1 0 0,0 1 1 0 0,1 1-1 0 0,0-1 1 0 0,1 1-1 0 0,0 1 1 0 0,1-1 0 0 0,0 1-1 0 0,0 1 1 0 0,1-1-1 0 0,1 1 1 0 0,0-1-1 0 0,1 1 1 0 0,0 0 0 0 0,-1 12-30 0 0,6-16 0 0 0,0 0 0 0 0,1 0 1 0 0,0 0-1 0 0,0 0 0 0 0,1 0 1 0 0,0-1-1 0 0,0 0 0 0 0,1 0 1 0 0,0 0-1 0 0,0 0 0 0 0,0-1 1 0 0,1 0-1 0 0,0 0 0 0 0,1 0 1 0 0,-1-1-1 0 0,1 0 1 0 0,0 0-1 0 0,0-1 0 0 0,6 3 0 0 0,-2-1-71 0 0,1-2 0 0 0,-1 1 0 0 0,1-1 0 0 0,0-1 0 0 0,-1 0 0 0 0,2-1 0 0 0,-1 0 0 0 0,0-1-1 0 0,0 0 1 0 0,0-1 0 0 0,1-1 0 0 0,-1 0 0 0 0,11-2 71 0 0,-16 1-501 0 0,0-1-1 0 0,0 0 1 0 0,0-1-1 0 0,-1 1 1 0 0,0-1 0 0 0,1-1-1 0 0,-1 1 1 0 0,-1-1-1 0 0,1 0 1 0 0,-1 0 0 0 0,0 0-1 0 0,2-3 502 0 0,31-27-12403 0 0,-26 27 5671 0 0</inkml:trace>
  <inkml:trace contextRef="#ctx0" brushRef="#br0" timeOffset="723.506">3452 274 2817 0 0,'0'0'1956'0'0,"0"0"-310"0"0,0 0-105 0 0,0 0-26 0 0,0 0-80 0 0,0 0-109 0 0,0 0-86 0 0,0 0-34 0 0,0 0 22 0 0,0 0 30 0 0,0 0 58 0 0,0 0 43 0 0,0 0-17 0 0,28 18-108 0 0,90 54-141 0 0,-115-70-1035 0 0,-1 0 0 0 0,1 0 1 0 0,-1-1-1 0 0,1 0 0 0 0,-1 1 1 0 0,1-1-1 0 0,0 0 0 0 0,-1 0 1 0 0,1 0-1 0 0,0-1 0 0 0,0 1 1 0 0,0-1-1 0 0,0 1 0 0 0,-1-1 0 0 0,1 0 1 0 0,0 0-1 0 0,0 0 0 0 0,0-1 1 0 0,0 1-1 0 0,0-1 0 0 0,0 1 1 0 0,-1-1-1 0 0,1 0 0 0 0,0 0 1 0 0,1-1-59 0 0,7-3 269 0 0,17-7 234 0 0,1-2 1 0 0,-2-1 0 0 0,0-1 0 0 0,-1-1 0 0 0,15-13-504 0 0,-17 13 185 0 0,-13 9-143 0 0,0 0-1 0 0,0 0 1 0 0,-1-1-1 0 0,0 0 0 0 0,0-1 1 0 0,-1 0-1 0 0,-1 0 1 0 0,0-1-1 0 0,0 0 1 0 0,-1-1-1 0 0,0 1 0 0 0,-1-1 1 0 0,0-1-1 0 0,-1 1 1 0 0,-1-1-1 0 0,0 0 0 0 0,1-8-41 0 0,-5 19-7 0 0,0 0-1 0 0,0 0 1 0 0,-1 0-1 0 0,1 0 1 0 0,0 0-1 0 0,-1 0 1 0 0,0 0-1 0 0,1 1 0 0 0,-1-1 1 0 0,0 0-1 0 0,0 0 1 0 0,0 1-1 0 0,0-1 1 0 0,-1 0-1 0 0,1 1 1 0 0,0-1-1 0 0,0 1 0 0 0,-1-1 1 0 0,1 1-1 0 0,-1 0 1 0 0,0 0-1 0 0,1 0 1 0 0,-1 0-1 0 0,0 0 1 0 0,0 0-1 0 0,1 0 0 0 0,-1 0 1 0 0,0 1-1 0 0,0-1 1 0 0,0 1-1 0 0,0-1 1 0 0,0 1-1 0 0,0 0 1 0 0,0 0-1 0 0,0 0 0 0 0,0 0 1 0 0,0 0-1 0 0,0 0 1 0 0,0 1-1 0 0,0-1 1 0 0,0 0-1 0 0,0 1 1 0 0,0 0-1 0 0,1-1 0 0 0,-3 2 8 0 0,-12 2-55 0 0,1 1-1 0 0,0 0 0 0 0,0 1 0 0 0,0 0 1 0 0,0 2-1 0 0,1-1 0 0 0,0 2 0 0 0,1 0 1 0 0,-5 4 55 0 0,0 0-35 0 0,-16 11-6 0 0,1 1-1 0 0,2 2 1 0 0,1 2-1 0 0,1 0 0 0 0,1 2 1 0 0,-7 12 41 0 0,26-32-37 0 0,1 0 0 0 0,0 0 0 0 0,1 0 0 0 0,0 1 1 0 0,1 0-1 0 0,0 1 0 0 0,1-1 0 0 0,1 1 0 0 0,-1 0 0 0 0,2 0 0 0 0,0 1 1 0 0,1-1-1 0 0,0 0 0 0 0,1 6 37 0 0,1-15-21 0 0,0-1 1 0 0,1 0-1 0 0,0 1 0 0 0,0-1 1 0 0,0 0-1 0 0,0 0 0 0 0,0 0 1 0 0,1 0-1 0 0,-1 0 1 0 0,1 0-1 0 0,0 0 0 0 0,0 0 1 0 0,0-1-1 0 0,0 1 1 0 0,0-1-1 0 0,1 1 0 0 0,-1-1 1 0 0,1 0-1 0 0,-1 0 0 0 0,1 0 1 0 0,0 0-1 0 0,0 0 1 0 0,0-1-1 0 0,0 1 0 0 0,0-1 1 0 0,0 0-1 0 0,0 0 21 0 0,92 19-467 0 0,133-31-2480 0 0,-180 1-1914 0 0,-3-6-3856 0 0,-29 9-740 0 0</inkml:trace>
</inkml:ink>
</file>

<file path=ppt/ink/ink9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45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471 280 0 0 0,'0'0'1311'0'0,"0"0"587"0"0,0 0 206 0 0,0 0-25 0 0,0 0-217 0 0,0 0-303 0 0,0 0-305 0 0,0 0-225 0 0,3-7-91 0 0,11-20-53 0 0,-47 20 1952 0 0,14 9-2515 0 0,1 0 1 0 0,0 0-1 0 0,0 2 0 0 0,1 0 1 0 0,-1 1-1 0 0,1 1 1 0 0,0 1-1 0 0,-3 2-322 0 0,-205 79 1828 0 0,212-82-1471 0 0,13-5-200 0 0,13 3-173 0 0,86 15 223 0 0,-99-19-207 0 0,2-1 10 0 0,0 1 1 0 0,1-1-1 0 0,-1 1 0 0 0,0 0 1 0 0,1 0-1 0 0,-1 0 1 0 0,1 0-1 0 0,-1 0 0 0 0,0 1 1 0 0,1-1-1 0 0,-1 1 1 0 0,0-1-1 0 0,1 1 1 0 0,-1 0-1 0 0,0 0 0 0 0,0 0 1 0 0,0 0-1 0 0,0 0 1 0 0,0 1-1 0 0,0-1 0 0 0,0 0 1 0 0,0 1-1 0 0,0 0 1 0 0,-1-1-1 0 0,1 1 0 0 0,-1 0 1 0 0,1 0-1 0 0,-1 0 1 0 0,0 0-1 0 0,1 0 1 0 0,-1 0-1 0 0,0 0 0 0 0,0 1 1 0 0,-1-1-1 0 0,1 0 1 0 0,0 1-1 0 0,-1-1 0 0 0,0 0 1 0 0,1 1-1 0 0,-1-1 1 0 0,0 0-1 0 0,0 1 1 0 0,0-1-1 0 0,0 1 0 0 0,-1-1 1 0 0,1 0-1 0 0,-1 1 1 0 0,0 0-11 0 0,-7 11 75 0 0,0-1 1 0 0,0-1 0 0 0,-2 0 0 0 0,1 0-1 0 0,-2 0 1 0 0,0-2 0 0 0,-11 10-76 0 0,-31 34 119 0 0,-29 47 52 0 0,81-99-163 0 0,0 0 1 0 0,-1 0 0 0 0,1 0-1 0 0,0-1 1 0 0,1 1-1 0 0,-1 0 1 0 0,0 0-1 0 0,1 0 1 0 0,-1 0-1 0 0,1 0 1 0 0,-1 0 0 0 0,1 1-1 0 0,0-1 1 0 0,0 0-1 0 0,0 0 1 0 0,0 0-1 0 0,0 0 1 0 0,0 0-1 0 0,1 0 1 0 0,-1 0 0 0 0,1 0-1 0 0,0 0 1 0 0,-1 0-1 0 0,1 0 1 0 0,0 0-1 0 0,0 0 1 0 0,0 0 0 0 0,0 0-1 0 0,1-1 1 0 0,-1 1-1 0 0,0-1 1 0 0,1 1-1 0 0,-1-1 1 0 0,1 1-1 0 0,-1-1 1 0 0,1 0 0 0 0,0 1-1 0 0,0-1 1 0 0,-1 0-1 0 0,1 0 1 0 0,0 0-1 0 0,0-1 1 0 0,2 2-9 0 0,87 17 513 0 0,-77-17-529 0 0,0-2 1 0 0,0 0-1 0 0,1 0 0 0 0,-1-1 0 0 0,0-1 0 0 0,0 0 0 0 0,0-1 0 0 0,0-1 1 0 0,-1 0-1 0 0,8-4 16 0 0,-18 6-353 0 0,0 0-1 0 0,0 0 1 0 0,0-1 0 0 0,0 1 0 0 0,-1-1 0 0 0,1 0 0 0 0,-1 0-1 0 0,0 0 1 0 0,0 0 0 0 0,0 0 0 0 0,0 0 0 0 0,0-1 0 0 0,-1 1 0 0 0,0 0-1 0 0,1-1 1 0 0,-1 1 0 0 0,-1-1 0 0 0,2-2 353 0 0,5-66-15105 0 0,-7 57 12176 0 0,0 3 2409 0 0</inkml:trace>
  <inkml:trace contextRef="#ctx0" brushRef="#br0" timeOffset="260.424">260 0 3993 0 0,'0'0'3286'0'0,"0"0"-620"0"0,0 0-444 0 0,0 0-279 0 0,0 0-242 0 0,0 0-284 0 0,0 0-312 0 0,0 0-238 0 0,0 0-168 0 0,0 0-102 0 0,0 0-30 0 0,0 0 5 0 0,0 0-9 0 0,-9 30-35 0 0,-28 99-36 0 0,28-4 351 0 0,41 106-11 0 0,5 49-686 0 0,-37-279-147 0 0,3 44-331 0 0,-2 0-1 0 0,-2 0 1 0 0,-2 1-1 0 0,-1-1 1 0 0,-3-1 0 0 0,-3 6 332 0 0,9-49-47 0 0,-12 55-2395 0 0,13-19-2898 0 0,13-22-4251 0 0,-9-10 3967 0 0</inkml:trace>
</inkml:ink>
</file>

<file path=ppt/ink/ink9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39:52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97 339 0 0 0,'0'0'886'0'0,"0"0"475"0"0,0 0 50 0 0,0 0 119 0 0,0 0 206 0 0,0 0 55 0 0,0 0-177 0 0,0 0-367 0 0,0 0-410 0 0,0 0-253 0 0,0 0-7 0 0,4 3 135 0 0,-1 1-525 0 0,0-1 0 0 0,-1 1 0 0 0,1-1 0 0 0,-1 1 0 0 0,0 0 0 0 0,0 0 0 0 0,0 0 0 0 0,-1 0 0 0 0,1 0 0 0 0,-1 0 0 0 0,0 0 0 0 0,0 0 0 0 0,-1 1 0 0 0,1-1 0 0 0,-1 0 0 0 0,0 1 0 0 0,0 2-187 0 0,-22 198 1855 0 0,-1-98-1593 0 0,-20 17-120 0 0,10-50 1 0 0,27-62 306 0 0,6-12-145 0 0,2-8 171 0 0,65-146 480 0 0,62-74-675 0 0,3-6-132 0 0,-102 196-109 0 0,-21 37-61 0 0,-7 26 97 0 0,-2-23-24 0 0,-11 162 636 0 0,7-23-467 0 0,4-138-218 0 0,0-1 0 0 0,0 1 0 0 0,0 0 1 0 0,0-1-1 0 0,0 1 0 0 0,1-1 0 0 0,0 1 1 0 0,-1-1-1 0 0,1 1 0 0 0,0-1 1 0 0,0 1-1 0 0,0-1 0 0 0,1 0 0 0 0,-1 0 1 0 0,0 0-1 0 0,1 1 0 0 0,0-1 0 0 0,-1 0 1 0 0,1-1-1 0 0,0 1 0 0 0,0 0 0 0 0,0 0 1 0 0,0-1-1 0 0,0 1 0 0 0,0-1 0 0 0,1 0 1 0 0,-1 0-1 0 0,0 0 0 0 0,1 0 0 0 0,-1 0 1 0 0,1 0-1 0 0,-1-1 0 0 0,1 1 0 0 0,-1-1 1 0 0,1 1-1 0 0,-1-1 0 0 0,1 0 0 0 0,0 0 1 0 0,-1 0-1 0 0,1-1 0 0 0,-1 1 1 0 0,1-1-1 0 0,-1 1 0 0 0,1-1 0 0 0,-1 0 1 0 0,1 0-1 0 0,-1 0 0 0 0,1 0 0 0 0,-1 0 1 0 0,0 0-1 0 0,0-1 0 0 0,2-1-2 0 0,18-16 35 0 0,-1-1-1 0 0,0-2 1 0 0,-2 0-1 0 0,0-1 1 0 0,-2 0 0 0 0,11-21-35 0 0,53-66-24 0 0,-56 78 10 0 0,-19 23-2 0 0,0 1 1 0 0,1-1-1 0 0,0 1 0 0 0,0 0 1 0 0,1 1-1 0 0,0 0 0 0 0,0 0 1 0 0,1 0-1 0 0,0 1 0 0 0,7-3 16 0 0,-11 46-72 0 0,-31 50 240 0 0,-28 130 154 0 0,50-121-269 0 0,5-95-133 0 0,-1 1 1 0 0,0 0-1 0 0,1-1 0 0 0,0 0 1 0 0,-1 1-1 0 0,1-1 0 0 0,0 1 1 0 0,0-1-1 0 0,-1 0 0 0 0,1 0 1 0 0,0 1-1 0 0,1-1 0 0 0,-1 0 1 0 0,0 0-1 0 0,0 0 0 0 0,0 0 1 0 0,1 0-1 0 0,-1 0 0 0 0,0-1 1 0 0,1 1-1 0 0,-1 0 0 0 0,0-1 1 0 0,1 1-1 0 0,-1-1 0 0 0,1 1 0 0 0,0-1 1 0 0,-1 0-1 0 0,1 1 0 0 0,-1-1 1 0 0,1 0-1 0 0,-1 0 0 0 0,1 0 1 0 0,-1 0-1 0 0,1-1 0 0 0,0 1 1 0 0,-1 0-1 0 0,1-1 0 0 0,-1 1 1 0 0,1-1-1 0 0,-1 1 0 0 0,0-1 1 0 0,1 0-1 0 0,-1 1 80 0 0,42-20-12463 0 0,-30 12 4223 0 0</inkml:trace>
  <inkml:trace contextRef="#ctx0" brushRef="#br0" timeOffset="300.745">972 486 13099 0 0,'0'0'1085'0'0,"0"0"-554"0"0,0 0-195 0 0,0 0 276 0 0,0 0 303 0 0,0 0 177 0 0,0 0-6 0 0,0 0-231 0 0,0 0-240 0 0,0 0-163 0 0,0 0-94 0 0,0 0-52 0 0,33-7-45 0 0,102-20-55 0 0,-103 19-361 0 0,0 2 0 0 0,1 1 1 0 0,0 2-1 0 0,-1 1 0 0 0,8 1 155 0 0,-22-2-1576 0 0,-6 0-2300 0 0,-2 2-7283 0 0,-10 1 6735 0 0</inkml:trace>
  <inkml:trace contextRef="#ctx0" brushRef="#br0" timeOffset="554.731">969 725 7658 0 0,'0'0'2543'0'0,"0"0"-1376"0"0,0 0-515 0 0,0 0 193 0 0,0 0 288 0 0,0 0 104 0 0,0 0-122 0 0,0 0-259 0 0,0 0-296 0 0,0 0-227 0 0,0 0-160 0 0,32-3-122 0 0,101-14-130 0 0,-12-20-2741 0 0,-95 24 132 0 0,-6 3-2412 0 0,-2 2-2536 0 0</inkml:trace>
  <inkml:trace contextRef="#ctx0" brushRef="#br0" timeOffset="942.156">1430 652 3145 0 0,'0'0'1427'0'0,"0"0"-658"0"0,0 0-207 0 0,0 0 272 0 0,0 0 324 0 0,0 0 202 0 0,0 0 3 0 0,0 0-118 0 0,0 0-125 0 0,0 0-109 0 0,0 0-60 0 0,0 0-21 0 0,0 0-3 0 0,30-3-9 0 0,94-13-38 0 0,-60-13 266 0 0,-53 18-865 0 0,15-11 195 0 0,-1-1 1 0 0,-1-1-1 0 0,-1-2 0 0 0,-1 0 1 0 0,-2-1-1 0 0,7-13-476 0 0,6-23 365 0 0,-13-26-71 0 0,-20 87-300 0 0,0-1 0 0 0,0 1 0 0 0,0-1 0 0 0,0 1 0 0 0,0-1 0 0 0,-1 1 0 0 0,1 0 0 0 0,-1-1 0 0 0,0 1 0 0 0,0 0 0 0 0,0-1 0 0 0,0 1 0 0 0,0 0 0 0 0,0 0 0 0 0,0 0 0 0 0,-1 0 0 0 0,1 0 0 0 0,-1 0 0 0 0,0 0 0 0 0,1 0 0 0 0,-1 1 1 0 0,0-1-1 0 0,0 1 0 0 0,0-1 0 0 0,0 1 0 0 0,0 0 0 0 0,-1 0 0 0 0,1 0 0 0 0,0 0 0 0 0,0 0 0 0 0,-1 0 0 0 0,1 1 0 0 0,-1-1 0 0 0,0 1 6 0 0,-9 0-46 0 0,0 1 0 0 0,0 0 0 0 0,0 1 0 0 0,0 0 0 0 0,0 1 0 0 0,1 1 0 0 0,-1 0 1 0 0,1 0-1 0 0,0 1 0 0 0,0 1 0 0 0,1-1 0 0 0,-1 2 0 0 0,1 0 0 0 0,1 0 0 0 0,-1 0 0 0 0,1 1 0 0 0,1 1 0 0 0,-1 0 0 0 0,1 0 0 0 0,1 0 0 0 0,0 1 1 0 0,0 0-1 0 0,1 0 0 0 0,0 1 0 0 0,-1 5 46 0 0,4-12-5 0 0,-16 27 2 0 0,1 0-1 0 0,1 1 1 0 0,2 1-1 0 0,1 1 1 0 0,2 0-1 0 0,1 1 0 0 0,-5 32 4 0 0,11-38 58 0 0,2 1 0 0 0,1-1 0 0 0,1 1 0 0 0,1 0-1 0 0,2 0 1 0 0,5 23-58 0 0,20 109 310 0 0,-23-145-290 0 0,-1 0 0 0 0,0 1 0 0 0,-1-1 0 0 0,-1 0 0 0 0,-1 1 0 0 0,0-1 0 0 0,-3 13-20 0 0,0-19-221 0 0,-1 0 0 0 0,0-1 0 0 0,0 0 0 0 0,-1 0 0 0 0,0 0 0 0 0,-1-1 0 0 0,0 1 0 0 0,-1-1 1 0 0,0-1-1 0 0,0 1 0 0 0,-8 6 221 0 0,-23 18-6001 0 0,25-22-181 0 0,1-3-2165 0 0</inkml:trace>
  <inkml:trace contextRef="#ctx0" brushRef="#br0" timeOffset="2799.871">2024 309 2489 0 0,'0'0'2585'0'0,"0"0"-728"0"0,0 0-285 0 0,0 0 52 0 0,0 0 113 0 0,0 0-98 0 0,0 0-280 0 0,0 0-327 0 0,0 0-342 0 0,0 0-265 0 0,0 0-164 0 0,0 12 147 0 0,-8 116 1125 0 0,-20 31-1148 0 0,3-45-670 0 0,16-85-1284 0 0,9-26-3450 0 0,3-3-4711 0 0,2-5 7189 0 0,2 4 2089 0 0</inkml:trace>
  <inkml:trace contextRef="#ctx0" brushRef="#br0" timeOffset="3052.491">2264 210 2625 0 0,'0'0'1844'0'0,"0"0"-536"0"0,0 0-236 0 0,0 0 201 0 0,0 0 239 0 0,0 0 11 0 0,0 0-203 0 0,0 0-290 0 0,-11 37-243 0 0,-35 116-174 0 0,18-20 670 0 0,25-109-1094 0 0,1-9-252 0 0,-1 0 1 0 0,2 0-1 0 0,0 0 0 0 0,1 0 0 0 0,1 0 0 0 0,0 1 1 0 0,1-1-1 0 0,1 6 63 0 0,-1-17-939 0 0,-1 2-753 0 0,-1-1-9135 0 0,0-5 8408 0 0</inkml:trace>
  <inkml:trace contextRef="#ctx0" brushRef="#br0" timeOffset="3391.517">1777 453 2537 0 0,'0'0'1266'0'0,"0"0"-167"0"0,0 0 68 0 0,0 0 300 0 0,0 0 242 0 0,0 0-25 0 0,0 0-264 0 0,0 0-346 0 0,0 0-297 0 0,0 0-171 0 0,0 0-86 0 0,0 0-33 0 0,0 0-1 0 0,18-25 1 0 0,54-74-8 0 0,-33 61 411 0 0,-31 33-602 0 0,-5 2-205 0 0,1 0 1 0 0,0 0 0 0 0,0 1-1 0 0,0-1 1 0 0,0 1 0 0 0,0 0-1 0 0,0 0 1 0 0,1 0 0 0 0,-1 1-1 0 0,1 0 1 0 0,-1-1 0 0 0,1 2-1 0 0,-1-1 1 0 0,1 0-1 0 0,0 1 1 0 0,-1 0 0 0 0,1 0-1 0 0,0 0 1 0 0,-1 1 0 0 0,1 0-1 0 0,0-1 1 0 0,-1 2 0 0 0,1-1-1 0 0,-1 0 1 0 0,0 1 0 0 0,4 1-84 0 0,-1 4 97 0 0,1-1 0 0 0,0 0 0 0 0,0-1 0 0 0,0 0 1 0 0,0-1-1 0 0,1 1 0 0 0,0-1 0 0 0,0-1 0 0 0,0 0 1 0 0,1 0-1 0 0,-1-1 0 0 0,0 0 0 0 0,1-1 0 0 0,0 0 0 0 0,-1 0 1 0 0,1-1-1 0 0,0 0 0 0 0,-1-1 0 0 0,1 0 0 0 0,0 0 1 0 0,-1-1-1 0 0,0-1 0 0 0,9-2-97 0 0,72-40 715 0 0,-27 5-503 0 0,-53 33-818 0 0,0 1 2623 0 0,-5 1-3481 0 0,-3 0-3535 0 0,-1-2-4936 0 0,-1 7 1142 0 0</inkml:trace>
  <inkml:trace contextRef="#ctx0" brushRef="#br0" timeOffset="3964.36">2504 379 8514 0 0,'0'0'1497'0'0,"0"0"-358"0"0,0 0-101 0 0,0 0 138 0 0,0 0 86 0 0,-5 34-101 0 0,-15 105-250 0 0,-10 41 1822 0 0,11-87-766 0 0,18-104 837 0 0,2-41-2554 0 0,5 27-111 0 0,1 0-1 0 0,1 1 1 0 0,1 0 0 0 0,1 0 0 0 0,13-21-139 0 0,-7 13 115 0 0,-11 19-81 0 0,31-61 245 0 0,2 1 1 0 0,43-61-280 0 0,-10 35 380 0 0,-71 98-374 0 0,19 38-48 0 0,-11 76-719 0 0,20-97-3683 0 0,-4-16-4121 0 0,-18 0 3701 0 0,-2 0-2700 0 0</inkml:trace>
  <inkml:trace contextRef="#ctx0" brushRef="#br0" timeOffset="4268.772">2888 11 6473 0 0,'0'0'3249'0'0,"0"0"-883"0"0,0 0-402 0 0,0 0-26 0 0,0 0-107 0 0,0 0-331 0 0,0 0-387 0 0,0 0-338 0 0,0 0-231 0 0,0 0-166 0 0,0 0-100 0 0,0 0-42 0 0,0 0-36 0 0,4-7 541 0 0,8 7-296 0 0,-9-1-410 0 0,0 0 0 0 0,0 1 0 0 0,1-1 0 0 0,-1 1 0 0 0,0 0 0 0 0,0 0 0 0 0,0 0 0 0 0,1 0 0 0 0,-1 0 0 0 0,0 1 0 0 0,0 0 0 0 0,0 0-1 0 0,0-1 1 0 0,0 2 0 0 0,0-1 0 0 0,0 0 0 0 0,0 1 0 0 0,0-1 0 0 0,0 1 0 0 0,-1 0 0 0 0,1 0 0 0 0,-1 0 0 0 0,1 0 0 0 0,-1 0 0 0 0,0 1 0 0 0,0-1-1 0 0,0 1 1 0 0,0-1 0 0 0,0 1 0 0 0,-1 0 0 0 0,1 0 0 0 0,-1 0 0 0 0,1 1-35 0 0,3 85 428 0 0,-30 30 32 0 0,14-52-153 0 0,55-68 36 0 0,57-49-419 0 0,-60 29-3299 0 0,-2 2-6154 0 0,-33 14-2485 0 0</inkml:trace>
  <inkml:trace contextRef="#ctx0" brushRef="#br0" timeOffset="6178.726">3087 674 5329 0 0,'0'0'1408'0'0,"0"0"-695"0"0,0 0-297 0 0,0 0 136 0 0,0 0 176 0 0,0 0 120 0 0,0 0-16 0 0,0 0-184 0 0,0 0-159 0 0,0 0-217 0 0,0 0-152 0 0,0 0-72 0 0,-92 129-128 0 0,85-126-168 0 0,-8 5-449 0 0,4-5-1103 0 0,4 5-2281 0 0,-1-4-1416 0 0</inkml:trace>
</inkml:ink>
</file>

<file path=ppt/ink/ink9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0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1 453 5601 0 0,'0'0'2066'0'0,"0"0"-83"0"0,0 0-260 0 0,0 0-193 0 0,0 0-127 0 0,0 0-116 0 0,0 0-162 0 0,0 0-223 0 0,0 0-262 0 0,0 0-175 0 0,0 0-14 0 0,0 0 67 0 0,0 7 84 0 0,21 150 1225 0 0,-20-147-1774 0 0,-1-1-1 0 0,1 1 1 0 0,0-1-1 0 0,1 1 0 0 0,0-1 1 0 0,1 0-1 0 0,0 0 0 0 0,0 0 1 0 0,1-1-1 0 0,0 1 1 0 0,1-1-1 0 0,-1 0 0 0 0,2 0 1 0 0,-1 0-1 0 0,1 0 0 0 0,0-1 1 0 0,1 0-1 0 0,0-1 1 0 0,0 1-1 0 0,0-1 0 0 0,1-1 1 0 0,-1 1-1 0 0,2-1 0 0 0,-1-1 1 0 0,0 0-1 0 0,1 0 1 0 0,0 0-1 0 0,0-1 0 0 0,0 0 1 0 0,0-1-1 0 0,0 0 0 0 0,1 0 1 0 0,2-1-53 0 0,1-4 68 0 0,0 0 0 0 0,-1-1 0 0 0,1-1 0 0 0,-1 0 0 0 0,1 0 0 0 0,-2-1 1 0 0,1-1-1 0 0,-1 0 0 0 0,0-1 0 0 0,0 0 0 0 0,-1 0 0 0 0,0-1 0 0 0,0 0 0 0 0,-1-1 0 0 0,-1 0 0 0 0,1-1 1 0 0,-2 0-1 0 0,1 0 0 0 0,-2-1 0 0 0,2-3-68 0 0,5-2 21 0 0,58-111 87 0 0,-50 84-96 0 0,-15 110-55 0 0,-6-54 61 0 0,0 0 1 0 0,0-1-1 0 0,2 1 0 0 0,-1 0 1 0 0,1 0-1 0 0,1 0 0 0 0,0-1 1 0 0,1 1-1 0 0,0-1 0 0 0,1 0 1 0 0,0 0-1 0 0,0-1 0 0 0,1 1 1 0 0,1-1-1 0 0,0 0 0 0 0,3 3-18 0 0,-5-10 45 0 0,1 0-1 0 0,-1 0 0 0 0,1-1 1 0 0,-1 0-1 0 0,1 0 0 0 0,0 0 0 0 0,0-1 1 0 0,0 0-1 0 0,0 0 0 0 0,0 0 1 0 0,0-1-1 0 0,0 0 0 0 0,0 0 0 0 0,0 0 1 0 0,0-1-1 0 0,0 0 0 0 0,0 0 1 0 0,0-1-1 0 0,0 1 0 0 0,-1-1 1 0 0,1 0-1 0 0,-1-1 0 0 0,1 0 0 0 0,2-1-44 0 0,74-66 511 0 0,-16-26-2614 0 0,-49 66-2385 0 0,-8 16 510 0 0,-2 0-3815 0 0,-3 6-1024 0 0</inkml:trace>
  <inkml:trace contextRef="#ctx0" brushRef="#br0" timeOffset="1017.381">1105 0 14435 0 0,'0'0'2022'0'0,"0"0"-399"0"0,0 0-378 0 0,0 0-168 0 0,0 0-73 0 0,0 0-59 0 0,0 0-122 0 0,0 0-168 0 0,-11 37-151 0 0,-34 118-136 0 0,22-27 110 0 0,16-93-410 0 0,0 0-1 0 0,3 1 1 0 0,1 0 0 0 0,1 0 0 0 0,2 0 0 0 0,2 0-1 0 0,2 11-67 0 0,-3-43-10 0 0,0 0-1 0 0,0 0 0 0 0,0 0 0 0 0,0 0 0 0 0,1-1 1 0 0,-1 1-1 0 0,1 0 0 0 0,0-1 0 0 0,0 0 0 0 0,0 1 1 0 0,1-1-1 0 0,-1 0 0 0 0,1 0 0 0 0,0 0 0 0 0,-1 0 1 0 0,1-1-1 0 0,1 1 0 0 0,-1-1 0 0 0,0 0 0 0 0,0 0 1 0 0,1 0-1 0 0,0 0 0 0 0,-1-1 0 0 0,1 1 0 0 0,0-1 1 0 0,0 0-1 0 0,-1 0 0 0 0,1 0 0 0 0,0-1 0 0 0,1 1 11 0 0,4-1-14 0 0,0 1-1 0 0,0-2 1 0 0,1 0-1 0 0,-1 0 1 0 0,0 0-1 0 0,0-1 1 0 0,0 0-1 0 0,-1-1 0 0 0,1 0 1 0 0,0-1-1 0 0,-1 1 1 0 0,4-3 14 0 0,160-111-132 0 0,-170 116 129 0 0,0-1 1 0 0,-1 1 0 0 0,1 0 0 0 0,1-1 0 0 0,-1 1-1 0 0,0 1 1 0 0,0-1 0 0 0,0 0 0 0 0,0 0 0 0 0,1 1-1 0 0,-1-1 1 0 0,0 1 0 0 0,0 0 0 0 0,1-1 0 0 0,-1 1-1 0 0,0 0 1 0 0,1 1 0 0 0,-1-1 0 0 0,0 0 0 0 0,1 1-1 0 0,-1-1 1 0 0,0 1 0 0 0,0-1 0 0 0,0 1 0 0 0,1 0-1 0 0,-1 0 1 0 0,0 0 0 0 0,0 1 0 0 0,0-1 0 0 0,-1 0-1 0 0,1 1 1 0 0,0-1 0 0 0,0 1 0 0 0,-1-1 0 0 0,1 1-1 0 0,-1 0 1 0 0,1 0 0 0 0,-1 0 0 0 0,0 0 0 0 0,1 2 2 0 0,57 54-7 0 0,-52-55 33 0 0,0 0 1 0 0,0 0-1 0 0,0-1 0 0 0,0 0 0 0 0,0-1 1 0 0,0 1-1 0 0,0-1 0 0 0,0-1 1 0 0,1 1-1 0 0,-1-1 0 0 0,0 0 0 0 0,1-1 1 0 0,-1 0-1 0 0,0 0 0 0 0,0-1 0 0 0,0 1 1 0 0,6-4-27 0 0,-3 1 65 0 0,0-1 0 0 0,0-1 0 0 0,-1 0 0 0 0,1 0-1 0 0,-1-1 1 0 0,-1 0 0 0 0,1-1 0 0 0,-1 0 0 0 0,-1 0 0 0 0,0-1 0 0 0,0 1 0 0 0,0-2 0 0 0,-1 1 0 0 0,0-1 0 0 0,-1 0 0 0 0,0 0 0 0 0,-1 0 0 0 0,0-1 0 0 0,-1 1 0 0 0,0-1 0 0 0,0 0-1 0 0,-1 0 1 0 0,0-10-65 0 0,-2 19-11 0 0,-1 0-1 0 0,0-1 1 0 0,0 1-1 0 0,0 0 1 0 0,0 0-1 0 0,-1 0 1 0 0,1 0-1 0 0,0 0 1 0 0,-1 0-1 0 0,0 0 1 0 0,1 0-1 0 0,-1 1 1 0 0,0-1-1 0 0,0 0 0 0 0,0 1 1 0 0,0 0-1 0 0,0-1 1 0 0,0 1-1 0 0,0 0 1 0 0,0 0-1 0 0,-1 0 1 0 0,1 0-1 0 0,0 1 1 0 0,-1-1-1 0 0,1 1 1 0 0,-1-1-1 0 0,1 1 1 0 0,-1 0-1 0 0,1 0 0 0 0,0 0 1 0 0,-1 0-1 0 0,1 0 1 0 0,-1 1-1 0 0,1-1 1 0 0,-1 1-1 0 0,1 0 1 0 0,0-1-1 0 0,0 1 1 0 0,-1 0-1 0 0,1 0 1 0 0,0 0-1 0 0,0 1 1 0 0,0-1-1 0 0,0 1 1 0 0,0-1-1 0 0,0 1 0 0 0,0-1 1 0 0,-1 3 11 0 0,-8 7-76 0 0,1 1 0 0 0,0 1 0 0 0,1-1-1 0 0,1 2 1 0 0,0-1 0 0 0,0 1 0 0 0,1 0 0 0 0,1 0 0 0 0,1 1 0 0 0,0 0 0 0 0,0 0 0 0 0,2 0-1 0 0,0 2 77 0 0,-3 11-116 0 0,4-22 87 0 0,-1-1-1 0 0,1 1 0 0 0,0 0 1 0 0,1 1-1 0 0,-1-1 0 0 0,1 0 1 0 0,1 0-1 0 0,-1 1 0 0 0,1-1 1 0 0,0 0-1 0 0,0 0 0 0 0,1 1 1 0 0,0-1-1 0 0,0 0 0 0 0,1 0 1 0 0,-1 0-1 0 0,1 0 0 0 0,1 0 1 0 0,-1 0-1 0 0,1 0 0 0 0,0-1 1 0 0,0 1-1 0 0,0-1 0 0 0,1 0 1 0 0,0 0-1 0 0,0 0 0 0 0,1-1 1 0 0,2 4 29 0 0,8-2 39 0 0,0-1 1 0 0,0-1 0 0 0,0 0 0 0 0,1-1 0 0 0,-1 0 0 0 0,1-1-1 0 0,0-1 1 0 0,-1-1 0 0 0,1 0 0 0 0,0-1 0 0 0,0 0 0 0 0,-1-2-1 0 0,1 0 1 0 0,-1 0 0 0 0,0-2 0 0 0,13-4-40 0 0,10-4 215 0 0,0-2 1 0 0,0-1-1 0 0,-1-2 0 0 0,-1-1 0 0 0,-1-2 1 0 0,-1-1-1 0 0,-1-2 0 0 0,-1-2 0 0 0,-1 0 1 0 0,-2-2-1 0 0,0-2 0 0 0,6-10-215 0 0,-24 28 28 0 0,0-1 0 0 0,0 0 1 0 0,-2 0-1 0 0,0-1 0 0 0,0-1 0 0 0,-1 1 0 0 0,-1-1 0 0 0,-1-1 0 0 0,0 1 0 0 0,-1-1 0 0 0,0 0 0 0 0,-1-1 1 0 0,-1 1-1 0 0,0-11-28 0 0,-3 25-3 0 0,0 1 0 0 0,0-1 1 0 0,0 0-1 0 0,0 0 1 0 0,-1 0-1 0 0,1 0 0 0 0,-1 1 1 0 0,1-1-1 0 0,-1 0 1 0 0,0 0-1 0 0,1 1 0 0 0,-1-1 1 0 0,0 1-1 0 0,0-1 1 0 0,0 1-1 0 0,0-1 0 0 0,0 1 1 0 0,-1-1-1 0 0,1 1 1 0 0,0 0-1 0 0,-1 0 0 0 0,1 0 1 0 0,-1 0-1 0 0,1 0 1 0 0,-1 0-1 0 0,0 0 0 0 0,1 0 1 0 0,-1 0-1 0 0,0 1 1 0 0,1-1-1 0 0,-1 1 0 0 0,0-1 1 0 0,0 1-1 0 0,0 0 1 0 0,1 0-1 0 0,-1 0 0 0 0,0 0 1 0 0,0 0-1 0 0,0 0 1 0 0,0 0-1 0 0,-1 1 3 0 0,-74 24-295 0 0,60-10 235 0 0,0 0 0 0 0,1 0-1 0 0,1 2 1 0 0,0 0 0 0 0,2 1 0 0 0,0 0-1 0 0,1 1 1 0 0,0 0 0 0 0,2 1-1 0 0,-4 9 61 0 0,10-21-38 0 0,1 0-1 0 0,0 0 0 0 0,1 0 0 0 0,-1 1 1 0 0,2-1-1 0 0,-1 1 0 0 0,1-1 0 0 0,0 1 1 0 0,1-1-1 0 0,0 1 0 0 0,0-1 0 0 0,1 1 0 0 0,0 0 1 0 0,1 1 38 0 0,2-7-3 0 0,-1 1-1 0 0,1-1 1 0 0,0 0 0 0 0,0 0 0 0 0,0-1 0 0 0,0 1 0 0 0,1-1 0 0 0,-1 0 0 0 0,1 0 0 0 0,-1 0 0 0 0,1-1 0 0 0,0 1 0 0 0,-1-1 0 0 0,1-1-1 0 0,0 1 1 0 0,0 0 0 0 0,0-1 0 0 0,0 0 0 0 0,0 0 0 0 0,0-1 0 0 0,-1 1 0 0 0,1-1 0 0 0,0 0 0 0 0,0-1 0 0 0,-1 1 0 0 0,3-2 3 0 0,163-65 64 0 0,-168 67-64 0 0,1 1 0 0 0,-1-1 1 0 0,0 0-1 0 0,1 1 1 0 0,-1-1-1 0 0,0 1 1 0 0,1 0-1 0 0,-1 0 0 0 0,0 0 1 0 0,1 0-1 0 0,-1 0 1 0 0,0 1-1 0 0,1-1 0 0 0,-1 1 1 0 0,0 0-1 0 0,1-1 1 0 0,-1 1-1 0 0,0 0 0 0 0,0 0 1 0 0,0 0-1 0 0,0 0 1 0 0,0 1-1 0 0,0-1 0 0 0,0 1 1 0 0,0-1-1 0 0,-1 1 1 0 0,1 0-1 0 0,0-1 0 0 0,-1 1 1 0 0,0 0-1 0 0,1 0 1 0 0,-1 0-1 0 0,0 0 1 0 0,0 0-1 0 0,0 0 0 0 0,0 1 0 0 0,3 6 3 0 0,-2-3-3 0 0,0 0 1 0 0,0-1-1 0 0,1 1 1 0 0,0 0-1 0 0,0-1 1 0 0,0 1-1 0 0,0-1 1 0 0,1 0 0 0 0,0 0-1 0 0,0-1 1 0 0,0 1-1 0 0,1-1 1 0 0,0 1-1 0 0,0-2 1 0 0,0 1-1 0 0,0 0 1 0 0,0-1-1 0 0,1 0 1 0 0,-1 0 0 0 0,1-1-1 0 0,0 1 1 0 0,0-1-1 0 0,0-1 1 0 0,0 1-1 0 0,3 0 0 0 0,-1-1 15 0 0,0-1 0 0 0,0 1 1 0 0,-1-1-1 0 0,1 0 0 0 0,0-1 0 0 0,-1 0 0 0 0,1 0 0 0 0,0-1 0 0 0,-1 0 0 0 0,1 0 0 0 0,-1-1 0 0 0,0 1 0 0 0,6-5-15 0 0,63-44 380 0 0,-19-25 79 0 0,-52 68-400 0 0,1 0 1 0 0,-1-1-1 0 0,0 0 1 0 0,0 0-1 0 0,-1 0 1 0 0,0 0 0 0 0,0-1-1 0 0,-1 1 1 0 0,-1-1 0 0 0,1 0-1 0 0,-2 0 1 0 0,1 0-1 0 0,-1 0 1 0 0,-1 0 0 0 0,0-6-60 0 0,-1 13 3 0 0,0-1 0 0 0,-1 1 1 0 0,0-1-1 0 0,1 1 0 0 0,-1 0 1 0 0,0 0-1 0 0,0 0 0 0 0,-1 0 1 0 0,1 0-1 0 0,-1 0 0 0 0,1 1 1 0 0,-1-1-1 0 0,0 1 0 0 0,0 0 1 0 0,0-1-1 0 0,0 1 0 0 0,-1 1 0 0 0,1-1 1 0 0,0 0-1 0 0,-1 1 0 0 0,1 0 1 0 0,-1 0-1 0 0,1 0 0 0 0,-1 0 1 0 0,0 0-1 0 0,0 1 0 0 0,1 0 1 0 0,-1 0-1 0 0,0 0 0 0 0,1 0 1 0 0,-1 0-1 0 0,0 1 0 0 0,0-1 1 0 0,1 1-1 0 0,-1 0 0 0 0,1 0 1 0 0,-1 1-1 0 0,1-1 0 0 0,-1 1 0 0 0,1 0 1 0 0,0-1-1 0 0,0 1 0 0 0,0 1-3 0 0,-8 6-23 0 0,1 0 0 0 0,0 0 0 0 0,0 2 0 0 0,1-1-1 0 0,1 1 1 0 0,0 0 0 0 0,0 1 0 0 0,1 0 0 0 0,1 0-1 0 0,0 1 1 0 0,0-1 0 0 0,1 1 0 0 0,1 0 0 0 0,0 1-1 0 0,1-1 1 0 0,1 1 0 0 0,0 0 0 0 0,0-1 0 0 0,2 1-1 0 0,0 14 24 0 0,0-3-46 0 0,-1-16 12 0 0,0-1 0 0 0,1 1 0 0 0,0-1-1 0 0,0 1 1 0 0,1 0 0 0 0,0-1 0 0 0,1 1 0 0 0,0-1 0 0 0,0 0-1 0 0,1 1 1 0 0,0-1 0 0 0,0 0 0 0 0,1 0 0 0 0,0-1 0 0 0,4 5 34 0 0,1-3-65 0 0,0 0 0 0 0,1-1 1 0 0,0-1-1 0 0,0 1 0 0 0,1-2 1 0 0,0 1-1 0 0,0-1 0 0 0,1-1 1 0 0,-1 0-1 0 0,1-1 0 0 0,0 0 1 0 0,1-1-1 0 0,-1 0 0 0 0,0-1 1 0 0,1-1-1 0 0,0 0 1 0 0,-1 0-1 0 0,1-1 0 0 0,-1-1 1 0 0,1 0-1 0 0,3-1 65 0 0,77-22-2570 0 0,-64 11-863 0 0,-1 0-3494 0 0,-12 5-4918 0 0</inkml:trace>
</inkml:ink>
</file>

<file path=ppt/ink/ink9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06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133 420 1192 0 0,'0'0'1395'0'0,"0"0"-380"0"0,0 0-387 0 0,0 0-146 0 0,0 0 139 0 0,0 0 253 0 0,0 0 245 0 0,0 0 119 0 0,0 0-23 0 0,0 0-129 0 0,0 0-175 0 0,21-1-123 0 0,131-2 1318 0 0,-133 0-1853 0 0,-1 0 0 0 0,0-1 0 0 0,1-1 0 0 0,-2-1 0 0 0,1-1 0 0 0,-1 0 0 0 0,0-1 1 0 0,0-1-1 0 0,-1 0 0 0 0,-1-2 0 0 0,1 0 0 0 0,-2 0 0 0 0,1-1 0 0 0,-2-1 0 0 0,0 0 0 0 0,0-1 0 0 0,-1-1 0 0 0,3-5-253 0 0,-10 14 81 0 0,0-1-1 0 0,0-1 0 0 0,-1 1 1 0 0,0-1-1 0 0,-1 1 0 0 0,1-1 1 0 0,-1 0-1 0 0,-1-1 0 0 0,1 1 1 0 0,-2 0-1 0 0,1-1 0 0 0,-1 1 1 0 0,0-1-1 0 0,-1 1 0 0 0,0-1 1 0 0,0 1-1 0 0,-1-6-80 0 0,-2 8-2 0 0,1 1 0 0 0,-1 0 0 0 0,0 0 0 0 0,0 0 0 0 0,-1 0 0 0 0,1 0 1 0 0,-1 1-1 0 0,0 0 0 0 0,0-1 0 0 0,-1 1 0 0 0,1 1 0 0 0,-1-1 0 0 0,0 1 0 0 0,0 0 0 0 0,0 0 0 0 0,0 0 0 0 0,0 1 0 0 0,-1 0 0 0 0,1 0 0 0 0,-1 0 0 0 0,0 0 0 0 0,1 1 1 0 0,-1 0-1 0 0,0 0 0 0 0,0 1 0 0 0,0 0 0 0 0,0 0 0 0 0,0 0 0 0 0,1 1 0 0 0,-1-1 0 0 0,-5 3 2 0 0,2 0-19 0 0,1 1 0 0 0,-1 0-1 0 0,1 0 1 0 0,0 1 0 0 0,0 0 0 0 0,0 1 0 0 0,1 0-1 0 0,0 0 1 0 0,0 0 0 0 0,1 1 0 0 0,-1 0-1 0 0,1 0 1 0 0,1 1 0 0 0,-1 0 0 0 0,2 0 0 0 0,-1 0-1 0 0,-2 6 20 0 0,-1 4 24 0 0,1 1-1 0 0,0-1 0 0 0,1 1 0 0 0,1 0 1 0 0,1 1-1 0 0,1-1 0 0 0,1 1 0 0 0,0-1 1 0 0,1 5-24 0 0,11 230 769 0 0,-7-227-643 0 0,-2 0-1 0 0,0 0 0 0 0,-2 0 1 0 0,-1 0-1 0 0,-1 0 0 0 0,-1-1 1 0 0,-2 0-1 0 0,0 1 0 0 0,-2-2 1 0 0,-1 1-1 0 0,-1-1 1 0 0,-1-1-1 0 0,-1 0 0 0 0,-1 0 1 0 0,-12 15-126 0 0,19-31 22 0 0,1 1-7 0 0,-1 0 0 0 0,0 0-1 0 0,0-1 1 0 0,-1 1 0 0 0,0-1 0 0 0,-1-1-1 0 0,0 1 1 0 0,0-1 0 0 0,0-1 0 0 0,-1 0-1 0 0,0 0 1 0 0,0 0 0 0 0,-1-1 0 0 0,1-1-1 0 0,-1 0 1 0 0,0 0 0 0 0,-1 0-1 0 0,1-2 1 0 0,0 1 0 0 0,-1-1 0 0 0,-4 0-15 0 0,12-4-89 0 0,1 0 0 0 0,0 0 0 0 0,0 0 1 0 0,0 0-1 0 0,0-1 0 0 0,0 1 1 0 0,0-1-1 0 0,1 1 0 0 0,-1-1 0 0 0,1 1 1 0 0,-1-1-1 0 0,1 0 0 0 0,0 0 0 0 0,0 0 1 0 0,1 0-1 0 0,-1 1 0 0 0,0-1 1 0 0,1 0-1 0 0,0 0 0 0 0,0 0 0 0 0,0 0 1 0 0,0 0-1 0 0,0 0 0 0 0,0 0 0 0 0,1 0 1 0 0,0 0-1 0 0,-1 0 0 0 0,1 0 1 0 0,0 0-1 0 0,1 0 89 0 0,31-60-3868 0 0,-2 27-4233 0 0,-13 20-664 0 0</inkml:trace>
  <inkml:trace contextRef="#ctx0" brushRef="#br0" timeOffset="360.895">927 357 8210 0 0,'0'0'2102'0'0,"0"0"-535"0"0,0 0-423 0 0,0 0-76 0 0,0 0 86 0 0,0 0 117 0 0,0 0-1 0 0,0 0-135 0 0,0 0-216 0 0,0 0-271 0 0,0 0-177 0 0,0 0-83 0 0,0 0-16 0 0,24-6 12 0 0,114-25 418 0 0,39 9 877 0 0,-59 18-3411 0 0,-117 4 971 0 0,-1 0-286 0 0,0 0-345 0 0,0 0-411 0 0,0 0-499 0 0,-15 11-10534 0 0,11-7 10125 0 0</inkml:trace>
  <inkml:trace contextRef="#ctx0" brushRef="#br0" timeOffset="605.172">820 696 7890 0 0,'0'0'1677'0'0,"0"0"-343"0"0,0 0 61 0 0,0 0 349 0 0,0 0 137 0 0,0 0-142 0 0,0 0-304 0 0,0 0-318 0 0,0 0-279 0 0,0 0-205 0 0,34-3-118 0 0,107-8-87 0 0,-39-15 287 0 0,-76 15-555 0 0,116-41-889 0 0,-88 32-2902 0 0,-20 7-5571 0 0,-21 9-737 0 0</inkml:trace>
  <inkml:trace contextRef="#ctx0" brushRef="#br0" timeOffset="1538.973">1724 556 4393 0 0,'0'0'916'0'0,"0"0"-65"0"0,0 0 108 0 0,0 0 357 0 0,0 0 340 0 0,0 0 84 0 0,0 0-129 0 0,0 0-306 0 0,0 0-313 0 0,0 0-189 0 0,0 0-27 0 0,0 0 115 0 0,0 0 88 0 0,5-7 33 0 0,164-237 3125 0 0,-72 116-3474 0 0,-15 36-246 0 0,-77 87-382 0 0,-5 5-37 0 0,0 0-1 0 0,0 1 0 0 0,0-1 1 0 0,0 0-1 0 0,0 0 0 0 0,0 1 1 0 0,0-1-1 0 0,0 0 0 0 0,1 0 1 0 0,-1 1-1 0 0,0-1 0 0 0,0 0 1 0 0,0 0-1 0 0,0 0 0 0 0,1 1 1 0 0,-1-1-1 0 0,0 0 0 0 0,0 0 1 0 0,1 0-1 0 0,-1 0 0 0 0,0 1 0 0 0,0-1 1 0 0,1 0-1 0 0,-1 0 0 0 0,0 0 1 0 0,0 0-1 0 0,1 0 0 0 0,-1 0 1 0 0,0 0-1 0 0,0 0 0 0 0,1 0 1 0 0,-1 0-1 0 0,0 0 0 0 0,1 0 1 0 0,-1 0-1 0 0,0 0 0 0 0,0 0 1 0 0,1 0 2 0 0,-1 4 2 0 0,-1 32 87 0 0,0-23-68 0 0,0 1-1 0 0,1-1 1 0 0,1 1-1 0 0,0-1 1 0 0,1 1 0 0 0,0-1-1 0 0,1 0 1 0 0,4 12-21 0 0,-6-22 5 0 0,0 0 0 0 0,0 0 0 0 0,0-1 0 0 0,1 1 0 0 0,-1 0 1 0 0,1-1-1 0 0,-1 1 0 0 0,1 0 0 0 0,0-1 0 0 0,0 0 0 0 0,0 0 0 0 0,0 1 1 0 0,0-1-1 0 0,1 0 0 0 0,-1-1 0 0 0,0 1 0 0 0,1 0 0 0 0,0-1 0 0 0,-1 1 1 0 0,1-1-1 0 0,0 0 0 0 0,0 0 0 0 0,0 0 0 0 0,0 0 0 0 0,0 0 0 0 0,0-1 1 0 0,0 0-1 0 0,0 1 0 0 0,0-1 0 0 0,0 0 0 0 0,0 0 0 0 0,0-1 0 0 0,0 1 1 0 0,3-1-6 0 0,7-5 29 0 0,-1-1 0 0 0,1 0 1 0 0,-1-1-1 0 0,0 0 0 0 0,-1 0 1 0 0,0-2-1 0 0,0 1 0 0 0,2-4-29 0 0,94-82 106 0 0,25 3-65 0 0,-130 93-43 0 0,0-1 0 0 0,0 0 0 0 0,-1 1 0 0 0,1 0 0 0 0,0-1 0 0 0,-1 1 0 0 0,1 0 1 0 0,0 0-1 0 0,-1 0 0 0 0,1 0 0 0 0,-1 0 0 0 0,1 0 0 0 0,-1 0 0 0 0,0 1 0 0 0,0-1 0 0 0,1 0 0 0 0,-1 1 0 0 0,0-1 0 0 0,0 1 1 0 0,0 0-1 0 0,-1-1 0 0 0,1 1 0 0 0,0 0 0 0 0,0-1 0 0 0,-1 1 0 0 0,1 0 0 0 0,-1 0 0 0 0,0-1 0 0 0,1 1 0 0 0,-1 0 0 0 0,0 0 1 0 0,0 0-1 0 0,0 0 0 0 0,0-1 0 0 0,-1 1 0 0 0,1 0 0 0 0,0 0 0 0 0,-1 0 2 0 0,1-1 1 0 0,1 211 74 0 0,-1-210-203 0 0,0-1 0 0 0,0 0 1 0 0,1 1-1 0 0,-1-1 0 0 0,0 0 1 0 0,1 1-1 0 0,-1-1 1 0 0,1 0-1 0 0,0 0 0 0 0,-1 1 1 0 0,1-1-1 0 0,0 0 0 0 0,0 0 1 0 0,0 0-1 0 0,0 0 1 0 0,0 0-1 0 0,0 0 0 0 0,0 0 1 0 0,0 0-1 0 0,0 0 0 0 0,0-1 1 0 0,0 1-1 0 0,1 0 0 0 0,-1-1 1 0 0,0 1-1 0 0,1-1 1 0 0,-1 1-1 0 0,0-1 0 0 0,1 0 1 0 0,-1 0-1 0 0,0 1 0 0 0,1-1 1 0 0,-1 0-1 0 0,1 0 1 0 0,-1 0-1 0 0,0 0 0 0 0,1-1 1 0 0,0 1 127 0 0,18-2-5019 0 0,-2-2-4179 0 0,-7 0 2099 0 0</inkml:trace>
  <inkml:trace contextRef="#ctx0" brushRef="#br0" timeOffset="2024.247">3057 158 4889 0 0,'0'0'1567'0'0,"0"0"-183"0"0,0 0 55 0 0,0 0 207 0 0,0 0 64 0 0,0 0-125 0 0,0 0-220 0 0,0 0-254 0 0,0 0-254 0 0,0 0-205 0 0,0 0-142 0 0,0 0-85 0 0,-32 27 15 0 0,-98 84 7 0 0,67-44 418 0 0,9 40 125 0 0,53-104-961 0 0,1-1 1 0 0,0 0-1 0 0,0 1 0 0 0,0-1 0 0 0,0 1 1 0 0,0-1-1 0 0,0 0 0 0 0,1 1 0 0 0,-1-1 1 0 0,1 0-1 0 0,-1 0 0 0 0,1 1 0 0 0,0-1 1 0 0,0 0-1 0 0,0 0 0 0 0,0 0 1 0 0,1 0-1 0 0,-1 0 0 0 0,0 0 0 0 0,1 0 1 0 0,0 0-1 0 0,-1-1 0 0 0,1 1 0 0 0,0-1 1 0 0,0 1-1 0 0,0-1 0 0 0,0 1 1 0 0,0-1-1 0 0,0 0 0 0 0,0 0 0 0 0,0 0 1 0 0,0 0-1 0 0,1-1 0 0 0,-1 1 0 0 0,0-1 1 0 0,1 1-1 0 0,-1-1 0 0 0,0 0 0 0 0,1 0 1 0 0,-1 0-1 0 0,0 0 0 0 0,1 0 1 0 0,-1 0-1 0 0,0-1 0 0 0,1 1 0 0 0,-1-1 1 0 0,0 1-1 0 0,0-1 0 0 0,1 0 0 0 0,-1 0 1 0 0,0 0-1 0 0,0 0 0 0 0,0-1 1 0 0,0 1-1 0 0,0 0 0 0 0,0-1 0 0 0,1-1-29 0 0,19-13 178 0 0,0-1-1 0 0,-1-2 0 0 0,-1 0 1 0 0,-1 0-1 0 0,-1-2 0 0 0,0 0 1 0 0,-2-2-1 0 0,-1 0 0 0 0,0-1-177 0 0,11-13 187 0 0,18-29 189 0 0,-43 65-380 0 0,-1 1 6 0 0,0 0-9 0 0,1 22-82 0 0,27 69 254 0 0,-25-82-153 0 0,0-1-1 0 0,1 0 1 0 0,0 0-1 0 0,0 0 1 0 0,1-1 0 0 0,0 1-1 0 0,1-1 1 0 0,-1 0-1 0 0,1 0 1 0 0,1-1-1 0 0,4 5-11 0 0,-8-9-46 0 0,0 1-1 0 0,0-1 0 0 0,0 0 1 0 0,0 0-1 0 0,0 0 0 0 0,0 0 1 0 0,0-1-1 0 0,1 1 0 0 0,-1-1 0 0 0,1 0 1 0 0,-1 0-1 0 0,1 0 0 0 0,-1 0 1 0 0,1-1-1 0 0,0 1 0 0 0,-1-1 1 0 0,1 0-1 0 0,0 0 0 0 0,-1 0 1 0 0,1-1-1 0 0,0 1 0 0 0,-1-1 0 0 0,1 0 1 0 0,-1 0-1 0 0,1 0 0 0 0,-1-1 1 0 0,1 1-1 0 0,-1-1 0 0 0,3-1 47 0 0,39-32-4001 0 0,-17 7-2011 0 0,-6 3-4638 0 0,-15 17 6764 0 0</inkml:trace>
  <inkml:trace contextRef="#ctx0" brushRef="#br0" timeOffset="2370.012">3681 92 6369 0 0,'0'0'2220'0'0,"0"0"-427"0"0,0 0-42 0 0,0 0 68 0 0,0 0-90 0 0,0 0-204 0 0,0 0-246 0 0,0 0-194 0 0,0 0-168 0 0,0 0-163 0 0,0 0-125 0 0,-33 31-93 0 0,-102 94-88 0 0,34-38 918 0 0,146-80-1230 0 0,-26-7-136 0 0,-13-1 1 0 0,-1 1 0 0 0,1-1 0 0 0,-1 1 0 0 0,1 1 0 0 0,-1-1 0 0 0,0 1 0 0 0,1 0 0 0 0,-1 0 0 0 0,0 1 0 0 0,0-1 0 0 0,1 1 1 0 0,-1 0-1 0 0,0 1 0 0 0,0 0-1 0 0,-2-1 2 0 0,-1 0 0 0 0,1 0 0 0 0,-1 0 0 0 0,0 0 0 0 0,0 0 1 0 0,0 1-1 0 0,0-1 0 0 0,-1 1 0 0 0,1-1 0 0 0,-1 1 1 0 0,1 0-1 0 0,-1 0 0 0 0,0-1 0 0 0,0 1 0 0 0,0 0 1 0 0,0 0-1 0 0,-1 0 0 0 0,1 0 0 0 0,-1 0 0 0 0,0 0 0 0 0,0 0 1 0 0,0 0-1 0 0,0 1 0 0 0,-1-1 0 0 0,1 0-2 0 0,-3 6-15 0 0,1-1-1 0 0,-1-1 1 0 0,-1 1 0 0 0,0 0-1 0 0,0-1 1 0 0,0 0-1 0 0,-1 0 1 0 0,0 0 0 0 0,0-1-1 0 0,-1 1 1 0 0,0-1-1 0 0,0 0 1 0 0,0-1-1 0 0,-1 0 1 0 0,0 0 0 0 0,0 0-1 0 0,0-1 1 0 0,-7 3 15 0 0,-19 8-732 0 0,13-15-2614 0 0,23-39-12610 0 0,4 31 11842 0 0</inkml:trace>
  <inkml:trace contextRef="#ctx0" brushRef="#br0" timeOffset="2805.819">3902 96 4241 0 0,'0'0'2906'0'0,"0"0"-611"0"0,0 0-325 0 0,0 0-162 0 0,0 0-174 0 0,0 0-151 0 0,0 0-47 0 0,0 0-61 0 0,0 0-172 0 0,0 0-219 0 0,0 0-212 0 0,0 0-153 0 0,-7 12-97 0 0,-60 90 778 0 0,20-54-733 0 0,46-48-571 0 0,0 1 0 0 0,1 0 0 0 0,-1-1 0 0 0,0 1 0 0 0,1 0 0 0 0,-1 0 0 0 0,0 0 0 0 0,1 0 0 0 0,-1 0 0 0 0,1 0 0 0 0,-1 0 0 0 0,1 0 0 0 0,0 0 0 0 0,0 0 0 0 0,-1 0 0 0 0,1 0 0 0 0,0 0 0 0 0,0 0 0 0 0,0 0 0 0 0,0 0 0 0 0,0 0 0 0 0,0 0 1 0 0,0 0-1 0 0,0 0 0 0 0,0 0 0 0 0,1 1 0 0 0,-1-1 0 0 0,0 0 0 0 0,1 0 0 0 0,-1 0 0 0 0,1-1 0 0 0,-1 1 0 0 0,1 0 0 0 0,-1 0 0 0 0,1 0 0 0 0,0 0 0 0 0,0 0 0 0 0,-1-1 0 0 0,1 1 0 0 0,0 0 0 0 0,0 0 0 0 0,0-1 0 0 0,0 1 0 0 0,-1-1 0 0 0,1 1 0 0 0,1-1 4 0 0,54 17-2 0 0,-34-13-1 0 0,-18-3 22 0 0,0 0 1 0 0,0 0-1 0 0,0 0 1 0 0,0 1-1 0 0,-1 0 1 0 0,1-1-1 0 0,0 1 1 0 0,-1 1 0 0 0,1-1-1 0 0,-1 0 1 0 0,0 1-1 0 0,0 0 1 0 0,0 0-1 0 0,0 0 1 0 0,0 0-1 0 0,-1 0 1 0 0,1 0-1 0 0,-1 1 1 0 0,0-1 0 0 0,0 1-1 0 0,0 0 1 0 0,0-1-1 0 0,-1 1 1 0 0,1 0-1 0 0,-1 0 1 0 0,0 0-1 0 0,0 0 1 0 0,-1 0-1 0 0,1 4-19 0 0,-3 0 59 0 0,-1-1-1 0 0,0 1 1 0 0,0-1-1 0 0,-1 1 0 0 0,0-1 1 0 0,0-1-1 0 0,-1 1 0 0 0,0 0 1 0 0,0-1-1 0 0,0 0 1 0 0,-1 0-1 0 0,0-1 0 0 0,0 0 1 0 0,0 0-1 0 0,-1 0 0 0 0,0 0 1 0 0,0-1-1 0 0,0 0 1 0 0,-5 1-59 0 0,8-2 17 0 0,-17 10-237 0 0,0-2 0 0 0,0 0 0 0 0,-1-1-1 0 0,0-2 1 0 0,0 0 0 0 0,-8 1 220 0 0,18-8-1599 0 0,10-1-2279 0 0,2 0-3658 0 0,0 0 7515 0 0,0 0-11612 0 0</inkml:trace>
  <inkml:trace contextRef="#ctx0" brushRef="#br0" timeOffset="3555.658">4644 143 5417 0 0,'0'0'2439'0'0,"0"0"-546"0"0,0 0-213 0 0,0 0 132 0 0,0 0 102 0 0,0 0-113 0 0,0 0-237 0 0,0 0-294 0 0,0 0-277 0 0,0 0-206 0 0,0 0-83 0 0,0 0-38 0 0,0 0-85 0 0,-4 7-86 0 0,-123 139 1415 0 0,17-32-1332 0 0,-162 133-140 0 0,165-157-372 0 0,-260 208-128 0 0,324-250-782 0 0,43-44-8130 0 0,8-8 3257 0 0,-4 1 2084 0 0,6-1-4145 0 0</inkml:trace>
  <inkml:trace contextRef="#ctx0" brushRef="#br0" timeOffset="5668.06">4456 968 0 0 0,'0'0'396'0'0,"0"0"614"0"0,0 0 295 0 0,0 0 301 0 0,0 0 174 0 0,0 0 10 0 0,0 0-107 0 0,0 0-176 0 0,0 0-179 0 0,0 0-174 0 0,0 0-174 0 0,-10 7-172 0 0,-43 27 1119 0 0,62-50 431 0 0,100-132 882 0 0,75-122-1499 0 0,-103 122-1102 0 0,-58 86-318 0 0,-22 161-191 0 0,3-76-123 0 0,1 0 0 0 0,0-1 0 0 0,2 0 0 0 0,1 0 0 0 0,0 0 0 0 0,2-1 0 0 0,0-1 0 0 0,5 7-7 0 0,56 117 12 0 0,-56-108 4 0 0,-15-35 33 0 0,0-1 46 0 0,0 0 45 0 0,0 0 77 0 0,0 0 35 0 0,-29-19 582 0 0,-4-3-1040 0 0,-1 2 0 0 0,-1 2-1 0 0,-1 1 1 0 0,0 2 0 0 0,-1 1 0 0 0,-1 2 0 0 0,-15-2 206 0 0,18 10-3752 0 0,32 4 2796 0 0,-1 8-7290 0 0,4-5 2956 0 0,0 1-2397 0 0</inkml:trace>
  <inkml:trace contextRef="#ctx0" brushRef="#br0" timeOffset="6100.865">5098 898 5297 0 0,'0'0'2271'0'0,"0"0"-293"0"0,0 0-62 0 0,0 0 24 0 0,0 0-157 0 0,0 0-351 0 0,0 0-336 0 0,0 0-216 0 0,0 0-114 0 0,0 0-38 0 0,0 0 12 0 0,0 0 34 0 0,0 0 18 0 0,-2 4-23 0 0,1-1-670 0 0,-4 7 680 0 0,7-21 610 0 0,23-64-388 0 0,16-26-347 0 0,94-130-291 0 0,-128 219-357 0 0,-7 11-10 0 0,0-1 0 0 0,1 1 1 0 0,-1-1-1 0 0,0 1 1 0 0,1-1-1 0 0,-1 1 1 0 0,1-1-1 0 0,0 1 0 0 0,-1-1 1 0 0,1 1-1 0 0,0 0 1 0 0,0 0-1 0 0,0-1 1 0 0,0 1-1 0 0,0 0 0 0 0,0 0 1 0 0,0 0-1 0 0,1 0 1 0 0,-1 0-1 0 0,0 0 1 0 0,1 0-1 0 0,-1 1 0 0 0,0-1 1 0 0,1 0-1 0 0,-1 1 1 0 0,1-1-1 0 0,-1 1 1 0 0,1-1-1 0 0,-1 1 1 0 0,1 0-1 0 0,-1 0 0 0 0,1-1 1 0 0,-1 1-1 0 0,1 0 1 0 0,0 1-1 0 0,-1-1 1 0 0,2 0 3 0 0,67 88 22 0 0,-41-43-394 0 0,-18-32-2176 0 0,-5-12-2335 0 0,2-1-4762 0 0,-4 0-250 0 0</inkml:trace>
  <inkml:trace contextRef="#ctx0" brushRef="#br0" timeOffset="6547.096">5608 744 4593 0 0,'0'0'1811'0'0,"0"0"-105"0"0,0 0 149 0 0,0 0 56 0 0,0 0-136 0 0,0 0-160 0 0,0 0-184 0 0,0 0-168 0 0,0 0-178 0 0,0 0-207 0 0,0 0-161 0 0,31-13-116 0 0,96-41-71 0 0,-72 17 433 0 0,-50 32-749 0 0,-2 3-114 0 0,0-1-1 0 0,0 1 1 0 0,-1-1-1 0 0,1 0 1 0 0,0 0-1 0 0,-1 0 1 0 0,0 0-1 0 0,0-1 1 0 0,0 1 0 0 0,0 0-1 0 0,0-1 1 0 0,-1 0-1 0 0,1 1 1 0 0,-1-1-1 0 0,0 0 1 0 0,0 0 0 0 0,-1 0-1 0 0,1 1 1 0 0,-1-1-1 0 0,0 0 1 0 0,0 0-1 0 0,0 0 1 0 0,0 0-1 0 0,-1-1-99 0 0,-52-6 282 0 0,47 12-296 0 0,0 0 0 0 0,0 1 0 0 0,0 0 1 0 0,0 0-1 0 0,0 0 0 0 0,0 0 0 0 0,1 1 0 0 0,-1 0 0 0 0,1 0 1 0 0,0 1-1 0 0,-1-1 0 0 0,2 1 0 0 0,-1 0 0 0 0,0 1 1 0 0,1-1-1 0 0,0 1 0 0 0,-1 0 14 0 0,-11 11-37 0 0,5-4-14 0 0,1 0 1 0 0,0 1-1 0 0,0 1 0 0 0,2 0 1 0 0,0 0-1 0 0,0 0 1 0 0,1 1-1 0 0,1 0 1 0 0,0 0-1 0 0,1 1 0 0 0,1 0 1 0 0,1 0-1 0 0,0 0 1 0 0,0 13 50 0 0,2-26-10 0 0,0 0 1 0 0,0 0-1 0 0,1 1 1 0 0,-1-1 0 0 0,1 0-1 0 0,0 1 1 0 0,0-1 0 0 0,1 1-1 0 0,-1-1 1 0 0,1 0 0 0 0,-1 0-1 0 0,1 1 1 0 0,0-1-1 0 0,0 0 1 0 0,0 0 0 0 0,1 0-1 0 0,-1 0 1 0 0,1 0 0 0 0,0 0-1 0 0,0 0 1 0 0,0 0 0 0 0,0-1-1 0 0,0 1 1 0 0,0-1-1 0 0,1 0 1 0 0,-1 1 0 0 0,1-1-1 0 0,0 0 1 0 0,0-1 0 0 0,-1 1-1 0 0,1 0 1 0 0,0-1-1 0 0,1 0 1 0 0,-1 1 0 0 0,0-1-1 0 0,0 0 1 0 0,0-1 0 0 0,1 1-1 0 0,-1-1 1 0 0,0 1 0 0 0,3-1 9 0 0,2 1-49 0 0,1 0 0 0 0,0-1 0 0 0,-1 0 0 0 0,1-1 0 0 0,-1 0 0 0 0,1 0 0 0 0,-1-1 0 0 0,1 0 0 0 0,-1 0 1 0 0,0-1-1 0 0,0 0 0 0 0,3-2 49 0 0,117-64-3916 0 0,-86 41 528 0 0,21-18-8624 0 0,-50 35 7660 0 0</inkml:trace>
  <inkml:trace contextRef="#ctx0" brushRef="#br0" timeOffset="6919.374">6272 552 7498 0 0,'0'0'3190'0'0,"0"0"-770"0"0,0 0-430 0 0,0 0-243 0 0,0 0-311 0 0,0 0-314 0 0,0 0-189 0 0,0 0-154 0 0,0 0-108 0 0,0 0-70 0 0,0 0-54 0 0,0 0-44 0 0,0 0-48 0 0,-32 26-63 0 0,-100 84-91 0 0,98-81-170 0 0,-14 21 166 0 0,42-40-270 0 0,4-7-21 0 0,-1 1-2 0 0,0 0-1 0 0,0 0 0 0 0,0 0 1 0 0,1 0-1 0 0,-1 1 0 0 0,1-1 1 0 0,0 1-1 0 0,0-1 1 0 0,1 1-1 0 0,0 0 0 0 0,-1 0 1 0 0,1 0-1 0 0,1 0 1 0 0,-1 0-1 0 0,1 0 0 0 0,0 0 1 0 0,0 0-1 0 0,0 0 1 0 0,1 0-1 0 0,0-1 0 0 0,0 2-3 0 0,69 5 64 0 0,-57-14-17 0 0,-1 0 0 0 0,0-1 0 0 0,-1 0-1 0 0,1-1 1 0 0,-1-1 0 0 0,0 0 0 0 0,0 0-1 0 0,-1-1 1 0 0,1 0 0 0 0,-1-1 0 0 0,1-1-47 0 0,16-11 111 0 0,120-120 1042 0 0,-135 126-1023 0 0,24-9 143 0 0,-3 63-153 0 0,19 76-166 0 0,-49-112-84 0 0,0 1 0 0 0,0 0 1 0 0,0-1-1 0 0,1 0 0 0 0,0 0 1 0 0,0 0-1 0 0,0 0 1 0 0,0 0-1 0 0,1-1 0 0 0,-1 0 1 0 0,1 0-1 0 0,0 0 1 0 0,0 0-1 0 0,0-1 0 0 0,0 0 1 0 0,0 0-1 0 0,1 0 0 0 0,-1-1 1 0 0,0 0-1 0 0,1 0 1 0 0,4 0 129 0 0,3-1-1290 0 0,23-1-1625 0 0,-14-9-6337 0 0,-11 3-2006 0 0</inkml:trace>
</inkml:ink>
</file>

<file path=ppt/ink/ink9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22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1 806 3209 0 0,'0'0'2906'0'0,"0"0"-1151"0"0,0 0-403 0 0,0 0 84 0 0,0 0 194 0 0,0 0 57 0 0,0 0-183 0 0,0 0-297 0 0,0 0-303 0 0,0 0-218 0 0,0 0-102 0 0,0 0-13 0 0,0 0 12 0 0,16-5 2256 0 0,56-123-759 0 0,37-31-1022 0 0,25 2 225 0 0,82-71-1283 0 0,-180 195 100 0 0,-25 38-119 0 0,-17 188 163 0 0,5-76-129 0 0,0-113-15 0 0,1 1 0 0 0,0-1 0 0 0,0 0 1 0 0,0 1-1 0 0,0-1 0 0 0,1 0 0 0 0,0 0 0 0 0,0 1 0 0 0,0-1 1 0 0,0 0-1 0 0,1 0 0 0 0,0 0 0 0 0,-1 0 0 0 0,2-1 1 0 0,-1 1-1 0 0,0 0 0 0 0,1-1 0 0 0,-1 1 0 0 0,1-1 0 0 0,0 0 1 0 0,0 0-1 0 0,0 0 0 0 0,1 0 0 0 0,-1-1 0 0 0,1 1 0 0 0,-1-1 1 0 0,1 0-1 0 0,0 0 0 0 0,0 0 0 0 0,4 1 0 0 0,-3-3 8 0 0,0 0-1 0 0,0-1 1 0 0,0 1-1 0 0,1-1 1 0 0,-1 0 0 0 0,0 0-1 0 0,0 0 1 0 0,0-1-1 0 0,0 0 1 0 0,-1 0-1 0 0,1 0 1 0 0,0 0-1 0 0,-1-1 1 0 0,1 0 0 0 0,-1 0-1 0 0,0 0 1 0 0,0 0-1 0 0,0-1-7 0 0,89-74 44 0 0,-3-4 0 0 0,64-77-44 0 0,-136 140-13 0 0,101-127-35 0 0,-120 164-53 0 0,-36 132 221 0 0,13 66 36 0 0,23-13 137 0 0,12-122-330 0 0,-11-81 3 0 0,0 0-31 0 0,0 0-50 0 0,0 0-62 0 0,0 0-72 0 0,0 0-86 0 0,0-15-3858 0 0,14-17-2744 0 0,-3 14-889 0 0,-6 6-356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7.8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92,'326'1,"-176"22,-149-23,-1-1,1 1,-1-1,0 0,1 1,-1-1,1 1,-1-1,0 0,0 1,1-1,-1 0,0 1,0-1,0 0,0 1,1-1,-1 0,0 1,0-1,-1 0,1 0,0 1,0-1,0 0,0 1,0-1,-1 0,1 1,0-1,-1 1,1-1,-1 0,1 1,0-1,-1 1,1-1,-1 1,1-1,-1 1,0-1,1 1,-1 0,1-1,-1 1,0 0,1 0,-1-1,0 1,1 0,-1 0,0 0,1 0,-1 0,0 0,-121-74,106 60</inkml:trace>
</inkml:ink>
</file>

<file path=ppt/ink/ink9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19.4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547 118 928 0 0,'0'0'2513'0'0,"0"0"-115"0"0,0 0-111 0 0,0 0-77 0 0,0 0-89 0 0,0 0-199 0 0,0 0-316 0 0,0 0-339 0 0,0 0-288 0 0,0 0-222 0 0,0 0-139 0 0,0 16 1019 0 0,-29 134 1137 0 0,-4 160-1590 0 0,0-149-970 0 0,22-35-121 0 0,17 35-257 0 0,-2-132-1194 0 0,-4-17-3359 0 0,-6-9-1931 0 0,-17-3-2028 0 0,15-3 4731 0 0</inkml:trace>
  <inkml:trace contextRef="#ctx0" brushRef="#br0" timeOffset="262.557">1 851 928 0 0,'0'0'2421'0'0,"0"0"-630"0"0,0 0-452 0 0,0 0-167 0 0,0 0 174 0 0,0 0 245 0 0,0 0 177 0 0,0 0-6 0 0,0 0-223 0 0,0 0-254 0 0,0 0-204 0 0,0 0-111 0 0,32-9-97 0 0,107-31-79 0 0,136-66 1690 0 0,-226 86-2449 0 0,0-2 1 0 0,-1-2 0 0 0,-2-3 0 0 0,0-1-1 0 0,33-28-35 0 0,-10-20-2675 0 0,-34 17-3172 0 0,-11 22-3835 0 0,-18 22 4564 0 0</inkml:trace>
  <inkml:trace contextRef="#ctx0" brushRef="#br0" timeOffset="633.076">1001 0 8354 0 0,'0'0'1926'0'0,"0"0"-477"0"0,0 0-146 0 0,0 0 155 0 0,0 0 133 0 0,0 0-3 0 0,0 0-224 0 0,0 0-243 0 0,-5 38-188 0 0,-19 120-186 0 0,-18 103 1379 0 0,18-120-1493 0 0,12-89-539 0 0,3 1 0 0 0,3-1 0 0 0,1 1 0 0 0,3 0 0 0 0,3 2-94 0 0,-2-52 2 0 0,1 1-1 0 0,0 0 1 0 0,0-1 0 0 0,1 1 0 0 0,-1-1 0 0 0,1 1 0 0 0,0-1 0 0 0,0 1 0 0 0,0-1 0 0 0,0 0 0 0 0,0 1-1 0 0,1-1 1 0 0,0 0 0 0 0,-1 0 0 0 0,1 0 0 0 0,0 0 0 0 0,1 0 0 0 0,-1 0 0 0 0,0-1 0 0 0,1 1 0 0 0,0-1-1 0 0,-1 1 1 0 0,1-1 0 0 0,0 0 0 0 0,0 0 0 0 0,0-1 0 0 0,0 1 0 0 0,1 0 0 0 0,-1-1 0 0 0,0 0-1 0 0,1 0 1 0 0,-1 0 0 0 0,1 0 0 0 0,-1-1 0 0 0,1 1 0 0 0,-1-1 0 0 0,1 0 0 0 0,0 0 0 0 0,-1 0 0 0 0,1 0-1 0 0,-1-1 1 0 0,1 1 0 0 0,-1-1 0 0 0,1 0 0 0 0,1-1-2 0 0,132-105 211 0 0,27-32-143 0 0,-164 138-69 0 0,0 1 0 0 0,1-1 0 0 0,-1 0 0 0 0,0 1 1 0 0,1-1-1 0 0,-1 1 0 0 0,1-1 0 0 0,-1 0 0 0 0,1 1 1 0 0,-1-1-1 0 0,1 1 0 0 0,-1 0 0 0 0,1-1 0 0 0,0 1 0 0 0,-1-1 1 0 0,1 1-1 0 0,0 0 0 0 0,-1-1 0 0 0,1 1 0 0 0,0 0 1 0 0,0 0-1 0 0,-1 0 0 0 0,1-1 0 0 0,0 1 0 0 0,-1 0 0 0 0,1 0 1 0 0,0 0-1 0 0,0 0 0 0 0,-1 0 0 0 0,1 0 0 0 0,0 1 1 0 0,0-1-1 0 0,-1 0 0 0 0,1 0 0 0 0,0 0 0 0 0,-1 1 0 0 0,1-1 1 0 0,0 0-1 0 0,-1 1 0 0 0,1-1 0 0 0,0 1 0 0 0,-1-1 1 0 0,1 1-1 0 0,-1-1 0 0 0,1 1 0 0 0,-1-1 0 0 0,1 1 0 0 0,-1-1 1 0 0,1 1-1 0 0,-1 0 0 0 0,1-1 0 0 0,-1 1 0 0 0,0 0 1 0 0,1-1-1 0 0,-1 1 0 0 0,0 0 0 0 0,0-1 0 0 0,0 1 0 0 0,0 0 1 0 0,1 0-1 0 0,-1-1 0 0 0,0 1 0 0 0,0 0 0 0 0,0 0 1 0 0,0-1-1 0 0,-1 1 0 0 0,1 0 0 0 0,0 0 0 0 0,0-1 0 0 0,0 1 1 0 0,-1 178 239 0 0,1-176-270 0 0,1 0 0 0 0,0 0 0 0 0,0 0 0 0 0,0 1 0 0 0,0-1 0 0 0,0-1 0 0 0,1 1 0 0 0,-1 0 0 0 0,1 0 0 0 0,0 0 0 0 0,0-1-1 0 0,0 1 1 0 0,0-1 0 0 0,0 0 0 0 0,0 1 0 0 0,1-1 0 0 0,-1 0 0 0 0,1 0 0 0 0,0 0 0 0 0,-1-1 0 0 0,1 1 0 0 0,0-1 0 0 0,0 0 0 0 0,0 1 0 0 0,0-1 0 0 0,0 0 0 0 0,0-1 0 0 0,1 1 0 0 0,-1-1 0 0 0,0 1-1 0 0,0-1 1 0 0,0 0 0 0 0,1 0 0 0 0,-1 0 0 0 0,0-1 0 0 0,0 1 0 0 0,0-1 0 0 0,0 0 0 0 0,1 0 0 0 0,-1 0 0 0 0,0 0 0 0 0,2-1 31 0 0,47-38-4117 0 0,-14 10-5317 0 0,-30 22 3933 0 0,-6 1 249 0 0</inkml:trace>
  <inkml:trace contextRef="#ctx0" brushRef="#br0" timeOffset="1058.775">1562 924 0 0 0,'0'0'763'0'0,"0"0"305"0"0,0 0 132 0 0,0 0 141 0 0,0 0 83 0 0,0 0 60 0 0,0 0 18 0 0,13 1-91 0 0,-1 0-889 0 0,36 3 804 0 0,-14-6 3622 0 0,41-49 1053 0 0,-54 32-5029 0 0,45-84 1153 0 0,-65 102-2116 0 0,0-1 0 0 0,0 1 0 0 0,0 0 0 0 0,0-1-1 0 0,-1 1 1 0 0,1-1 0 0 0,0 0 0 0 0,-1 1 0 0 0,1-1 0 0 0,-1 1 0 0 0,0-1 0 0 0,0 0 0 0 0,1 1 0 0 0,-1-1 0 0 0,0 0-1 0 0,0 1 1 0 0,-1-1 0 0 0,1 0 0 0 0,0 1 0 0 0,0-1 0 0 0,-1 0 0 0 0,1 1 0 0 0,-1-1 0 0 0,0 1 0 0 0,1-1 0 0 0,-1 1-1 0 0,0-1 1 0 0,0 1 0 0 0,0-1 0 0 0,0 1 0 0 0,0 0 0 0 0,0-1 0 0 0,0 1 0 0 0,0 0 0 0 0,-1 0 0 0 0,1 0-1 0 0,0 0 1 0 0,-1 0 0 0 0,1 0 0 0 0,-1 0 0 0 0,1 1 0 0 0,-1-1 0 0 0,1 1 0 0 0,-1-1 0 0 0,0 1 0 0 0,1-1 0 0 0,-1 1-1 0 0,0 0 1 0 0,1 0 0 0 0,-2 0-9 0 0,-12 2-126 0 0,-1 1-1 0 0,1 0 1 0 0,0 1-1 0 0,0 1 1 0 0,0 1-1 0 0,1 0 1 0 0,0 1-1 0 0,0 0 1 0 0,1 1-1 0 0,0 1 1 0 0,0 0-1 0 0,1 0 1 0 0,0 1-1 0 0,-4 6 127 0 0,-6 3-283 0 0,1 2-1 0 0,1 0 0 0 0,0 2 1 0 0,2 0-1 0 0,1 1 0 0 0,1 0 1 0 0,-5 12 283 0 0,19-33-28 0 0,1 0 0 0 0,-1 0 1 0 0,0 0-1 0 0,1 0 0 0 0,0 1 0 0 0,0-1 1 0 0,0 1-1 0 0,0-1 0 0 0,0 1 1 0 0,1-1-1 0 0,0 1 0 0 0,-1-1 1 0 0,1 1-1 0 0,1 0 0 0 0,-1-1 1 0 0,0 1-1 0 0,1-1 0 0 0,0 1 1 0 0,0-1-1 0 0,0 0 0 0 0,0 1 1 0 0,0-1-1 0 0,1 0 0 0 0,-1 1 1 0 0,1-1-1 0 0,0 0 0 0 0,0 0 1 0 0,2 1 27 0 0,8 2-51 0 0,-1-2-1 0 0,2 0 1 0 0,-1 0 0 0 0,0-1 0 0 0,1-1 0 0 0,-1 0-1 0 0,1-1 1 0 0,0 0 0 0 0,0 0 0 0 0,-1-2 0 0 0,1 0-1 0 0,0 0 1 0 0,8-3 51 0 0,4 1-385 0 0,0-2 0 0 0,0-1 0 0 0,0-1 0 0 0,-1-1 0 0 0,0-1 0 0 0,0-1 0 0 0,-1-1 0 0 0,4-3 385 0 0,16-12-4451 0 0,-1-2-3402 0 0,-33 20 1902 0 0</inkml:trace>
  <inkml:trace contextRef="#ctx0" brushRef="#br0" timeOffset="1528.207">1976 1123 3873 0 0,'0'0'3210'0'0,"0"0"-121"0"0,0 0-217 0 0,0 0-394 0 0,0 0-471 0 0,0 0-428 0 0,0 0-307 0 0,0 0-243 0 0,0 0-204 0 0,0 0-126 0 0,0 0-95 0 0,0 0-73 0 0,0 0-60 0 0,16-22-62 0 0,51-69-61 0 0,-42 42 148 0 0,0-24-132 0 0,0 11-273 0 0,-18 43-192 0 0,-10 27-1054 0 0,1-5 1143 0 0,1 1 1 0 0,0 0 0 0 0,-1 0 0 0 0,1 0-1 0 0,1 0 1 0 0,-1 0 0 0 0,0 1 0 0 0,1-1-1 0 0,0 0 1 0 0,0 0 0 0 0,0 0 0 0 0,1 0-1 0 0,-1 0 1 0 0,1 0 0 0 0,0 1 0 0 0,0-1-1 0 0,0-1 1 0 0,1 1 0 0 0,0 0 0 0 0,-1 0-1 0 0,1 0 1 0 0,1-1 0 0 0,-1 1 0 0 0,0-1-1 0 0,1 0 1 0 0,0 0 0 0 0,-1 0 0 0 0,1 0-1 0 0,1 0 1 0 0,-1 0 0 0 0,0-1 0 0 0,1 1-1 0 0,-1-1 1 0 0,1 0 0 0 0,-1 0 0 0 0,1-1-1 0 0,0 1 1 0 0,0-1 0 0 0,0 0 0 0 0,0 0-1 0 0,3 1 12 0 0,4-2 156 0 0,1 0 0 0 0,0 0 0 0 0,-1-1 0 0 0,1-1 0 0 0,0 0 0 0 0,-1 0 0 0 0,0-1 1 0 0,1-1-1 0 0,-1 0 0 0 0,0 0 0 0 0,-1-1 0 0 0,1-1 0 0 0,-1 0 0 0 0,0 0 0 0 0,-1-1 0 0 0,1 0 0 0 0,6-7-156 0 0,156-142-96 0 0,-150 120-1310 0 0,-14 20-1982 0 0,0 0-5704 0 0,-5 11-3212 0 0</inkml:trace>
</inkml:ink>
</file>

<file path=ppt/ink/ink9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22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0 9098 0 0,'0'0'1655'0'0,"0"0"-207"0"0,0 0 105 0 0,0 0 343 0 0,0 0 192 0 0,0 0-163 0 0,0 0-391 0 0,0 0-454 0 0,0 0-384 0 0,0 0-277 0 0,0 0-138 0 0,0 0-29 0 0,0 0 36 0 0,-11 9 38 0 0,-67 63 508 0 0,-3 32-276 0 0,67-87-620 0 0,-1 2-579 0 0,11 0-3142 0 0,33-16-11517 0 0,-24-3 9155 0 0</inkml:trace>
  <inkml:trace contextRef="#ctx0" brushRef="#br0" timeOffset="458.025">403 483 6065 0 0,'0'0'1891'0'0,"0"0"-236"0"0,0 0 12 0 0,0 0 163 0 0,0 0 29 0 0,0 0-229 0 0,0 0-354 0 0,0 0-349 0 0,0 0-266 0 0,0 0-31 0 0,0 0 77 0 0,0 0 94 0 0,0 0 43 0 0,12 0-82 0 0,128-5 1265 0 0,142-41-679 0 0,-270 45-2872 0 0,15 1 4121 0 0,-9 1-6252 0 0,-9-1-2971 0 0,0-1-4615 0 0,-9 1 5110 0 0</inkml:trace>
  <inkml:trace contextRef="#ctx0" brushRef="#br0" timeOffset="712.954">351 763 7282 0 0,'0'0'3203'0'0,"0"0"-1749"0"0,0 0-617 0 0,0 0 233 0 0,0 0 270 0 0,0 0 58 0 0,0 0-121 0 0,0 0-246 0 0,0 0-237 0 0,0 0-193 0 0,0 0-165 0 0,0 0-113 0 0,35 1-90 0 0,107 6-81 0 0,-49-20-113 0 0,-46 1-675 0 0,47-15-2535 0 0,-33 4-8688 0 0,-46 16 6055 0 0</inkml:trace>
  <inkml:trace contextRef="#ctx0" brushRef="#br0" timeOffset="1090.293">971 715 4321 0 0,'0'0'1194'0'0,"0"0"-108"0"0,0 0 319 0 0,0 0 283 0 0,0 0 142 0 0,0 0-68 0 0,0 0-195 0 0,0 0-183 0 0,34-5-144 0 0,105-15-128 0 0,-42-15 849 0 0,-48 9-936 0 0,-1-1 0 0 0,-2-2 0 0 0,-1-3 1 0 0,3-4-1026 0 0,52-59 868 0 0,-97 92-851 0 0,-1 0 1 0 0,0 0-1 0 0,1 0 1 0 0,-1 0 0 0 0,-1 0-1 0 0,1-1 1 0 0,0 1-1 0 0,-1-1 1 0 0,0 1-1 0 0,0-1 1 0 0,0 1-1 0 0,0-1 1 0 0,0 0-1 0 0,-1 0 1 0 0,1 1 0 0 0,-1-1-1 0 0,0 0 1 0 0,0 0-1 0 0,-1 1 1 0 0,1-1-1 0 0,-1 0 1 0 0,0 1-1 0 0,0-1 1 0 0,0 0 0 0 0,-1-1-18 0 0,-3 1-26 0 0,0 1 0 0 0,0-1 0 0 0,0 1 0 0 0,0 0 1 0 0,-1 1-1 0 0,1-1 0 0 0,-1 1 0 0 0,0 0 0 0 0,1 1 0 0 0,-1-1 1 0 0,0 1-1 0 0,0 0 0 0 0,0 0 0 0 0,0 1 0 0 0,0 0 1 0 0,0 0-1 0 0,0 1 0 0 0,0-1 0 0 0,0 1 0 0 0,-2 1 26 0 0,-7 2-42 0 0,1 1-1 0 0,0 1 0 0 0,0 0 0 0 0,0 1 0 0 0,1 0 0 0 0,0 1 0 0 0,1 0 0 0 0,0 1 0 0 0,0 1 0 0 0,1 0 1 0 0,0 1-1 0 0,-4 5 43 0 0,-2 2-13 0 0,1 1 0 0 0,1 0 1 0 0,1 1-1 0 0,0 1 0 0 0,2 0 1 0 0,0 1-1 0 0,2 0 0 0 0,-6 17 13 0 0,8-14 15 0 0,2-1 0 0 0,1 1-1 0 0,1 0 1 0 0,1 0 0 0 0,1 0-1 0 0,1 0 1 0 0,1 2-15 0 0,11 107 95 0 0,-9 6-41 0 0,-5-127-148 0 0,-2 0 0 0 0,1-1 1 0 0,-2 0-1 0 0,0 1 0 0 0,0-2 0 0 0,-1 1 0 0 0,0-1 0 0 0,-1 0 0 0 0,-1 0 0 0 0,1-1 0 0 0,-3 1 94 0 0,-30 27-4031 0 0,-2-7-5012 0 0,28-23-1927 0 0</inkml:trace>
  <inkml:trace contextRef="#ctx0" brushRef="#br0" timeOffset="1990.569">1746 505 4633 0 0,'0'0'2222'0'0,"0"0"-501"0"0,0 0-250 0 0,0 0 102 0 0,0 0 129 0 0,0 0-27 0 0,0 0-247 0 0,0 0-335 0 0,0 0-299 0 0,0 0-162 0 0,0 0-8 0 0,0 0 23 0 0,0 0-6 0 0,-1 20-102 0 0,-8 66-137 0 0,-33 76 482 0 0,5-40-1434 0 0,37-122 380 0 0,1 0-1 0 0,-1-1 1 0 0,0 1-1 0 0,0 0 1 0 0,0 0-1 0 0,1 0 1 0 0,-1-1-1 0 0,0 1 0 0 0,0 0 1 0 0,0 0-1 0 0,1 0 1 0 0,-1 0-1 0 0,0 0 1 0 0,1-1-1 0 0,-1 1 1 0 0,0 0-1 0 0,0 0 1 0 0,1 0-1 0 0,-1 0 0 0 0,0 0 1 0 0,0 0-1 0 0,1 0 1 0 0,-1 0-1 0 0,0 0 1 0 0,1 0-1 0 0,-1 0 1 0 0,0 0-1 0 0,0 0 1 0 0,1 0-1 0 0,-1 0 0 0 0,0 0 1 0 0,1 1-1 0 0,-1-1 1 0 0,0 0-1 0 0,0 0 1 0 0,1 0-1 0 0,-1 0 1 0 0,0 0-1 0 0,0 1 1 0 0,0-1-1 0 0,1 0 0 0 0,-1 0 1 0 0,0 0-1 0 0,0 1 1 0 0,0-1-1 0 0,0 0 1 0 0,1 0-1 0 0,-1 1 1 0 0,0-1-1 0 0,0 0 1 0 0,0 0-1 0 0,0 1 0 0 0,0-1 1 0 0,0 0-1 0 0,0 1 1 0 0,0-1 170 0 0,28-27-6699 0 0,-23 22 3506 0 0,6-6 504 0 0</inkml:trace>
  <inkml:trace contextRef="#ctx0" brushRef="#br0" timeOffset="2240.443">2108 420 0 0 0,'0'0'834'0'0,"0"0"1171"0"0,0 0 492 0 0,0 0 139 0 0,0 0-38 0 0,0 0-375 0 0,0 0-488 0 0,0 0-372 0 0,0 0-281 0 0,0 0-185 0 0,0 0-90 0 0,-13 33-56 0 0,-40 105-88 0 0,9 25 1024 0 0,36-65-2398 0 0,8-81-1047 0 0,0-17 143 0 0,0 0-786 0 0,0 0-1259 0 0,0 0-1694 0 0,0 0-925 0 0</inkml:trace>
  <inkml:trace contextRef="#ctx0" brushRef="#br0" timeOffset="2563.824">1540 612 336 0 0,'0'0'2323'0'0,"0"0"-509"0"0,0 0-88 0 0,0 0 299 0 0,0 0 167 0 0,0 0-145 0 0,0 0-382 0 0,0 0-450 0 0,0 0-309 0 0,0 0-126 0 0,0 0-8 0 0,0 0 26 0 0,0 0 14 0 0,14-15-12 0 0,44-46-41 0 0,4 15 1120 0 0,-60 45-1830 0 0,7-6 63 0 0,0 1 0 0 0,1 0 0 0 0,0 1 0 0 0,0 0-1 0 0,0 0 1 0 0,1 1 0 0 0,-1 0 0 0 0,1 1 0 0 0,0 1 0 0 0,0-1-1 0 0,0 2 1 0 0,0-1 0 0 0,1 2 0 0 0,8-1-112 0 0,38 55 627 0 0,-48-44-575 0 0,0-1 0 0 0,1-1 1 0 0,1 0-1 0 0,-1 0 0 0 0,1-1 0 0 0,0-1 1 0 0,1 0-1 0 0,0 0 0 0 0,-1-1 0 0 0,2-1 1 0 0,-1-1-1 0 0,0 1 0 0 0,1-2 1 0 0,0 0-1 0 0,0-1 0 0 0,-1 0 0 0 0,1-1 1 0 0,0 0-1 0 0,0-2 0 0 0,6 0-52 0 0,-13 0-113 0 0,1 0 0 0 0,-1-1 0 0 0,1 1-1 0 0,-1-1 1 0 0,0-1 0 0 0,0 1 0 0 0,-1-1 0 0 0,1-1 0 0 0,-1 1-1 0 0,0-1 1 0 0,4-3 113 0 0,4-7-4945 0 0,-2-2-4388 0 0,-8 13-1280 0 0</inkml:trace>
</inkml:ink>
</file>

<file path=ppt/ink/ink9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27.1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67 0 0 0,'0'0'1343'0'0,"0"0"276"0"0,0 0 68 0 0,0 0 103 0 0,0 0 81 0 0,0 0-3 0 0,0 0-186 0 0,0 0-334 0 0,0 0-302 0 0,0 0-221 0 0,0 0-127 0 0,-6-1-71 0 0,4 1-614 0 0,-1-1 94 0 0,0 0-1 0 0,0 1 1 0 0,-1-1-1 0 0,1 1 1 0 0,0 0 0 0 0,0 0-1 0 0,0 0 1 0 0,-1 0-1 0 0,1 1 1 0 0,0-1-1 0 0,0 1 1 0 0,0 0-1 0 0,0 0 1 0 0,0 0-1 0 0,0 0 1 0 0,0 1-1 0 0,0-1 1 0 0,1 1-1 0 0,-1-1 1 0 0,-2 3-107 0 0,-9 11 302 0 0,-1 2 1 0 0,2-1-1 0 0,0 2 1 0 0,1 0-1 0 0,1 0 1 0 0,1 1-1 0 0,0 0 1 0 0,2 1-1 0 0,0 0 1 0 0,1 1-1 0 0,1-1 1 0 0,1 1-1 0 0,0 3-302 0 0,-6 15 269 0 0,3 2-113 0 0,1 0 1 0 0,2 1 0 0 0,2 0-1 0 0,2 0 1 0 0,2 0-1 0 0,1 0 1 0 0,5 19-157 0 0,26 60 64 0 0,-31-115-102 0 0,1 1 0 0 0,0-1 0 0 0,0 0 1 0 0,0 0-1 0 0,1 0 0 0 0,-1 0 0 0 0,2-1 0 0 0,-1 0 0 0 0,0 1 0 0 0,1-2 0 0 0,0 1 1 0 0,0 0-1 0 0,0-1 0 0 0,1 0 0 0 0,1 0 38 0 0,-4-3-290 0 0,0 0 0 0 0,1 0 0 0 0,-1 0-1 0 0,1-1 1 0 0,-1 1 0 0 0,1-1 0 0 0,0 0 0 0 0,-1 0 0 0 0,1 0 0 0 0,-1-1-1 0 0,1 1 1 0 0,-1-1 0 0 0,1 0 0 0 0,-1 0 0 0 0,0 0 0 0 0,1 0 0 0 0,-1-1-1 0 0,0 1 1 0 0,0-1 0 0 0,0 0 0 0 0,0 0 0 0 0,0 0 0 0 0,0 0 0 0 0,1-2 290 0 0,39-35-11471 0 0,-42 39 11141 0 0,7-9-4247 0 0</inkml:trace>
  <inkml:trace contextRef="#ctx0" brushRef="#br0" timeOffset="595.283">239 770 0 0 0,'0'0'1554'0'0,"0"0"582"0"0,0 0-33 0 0,0 0-340 0 0,0 0-308 0 0,0 0-202 0 0,0 0-149 0 0,0 0-87 0 0,0 0-90 0 0,0 0-61 0 0,0 0-23 0 0,-5 17-29 0 0,-1 4-489 0 0,-4 10 6 0 0,1 3 3420 0 0,25-53-1096 0 0,32-79-740 0 0,88-167-883 0 0,-82 190-945 0 0,-35 139-339 0 0,18 46 306 0 0,-8-58-86 0 0,12-5 43 0 0,-39-45 11 0 0,1 0-1 0 0,0 0 1 0 0,-1 0-1 0 0,1 0 1 0 0,0-1-1 0 0,0 1 1 0 0,0-1-1 0 0,0 0 1 0 0,0 0-1 0 0,0 0 1 0 0,0 0 0 0 0,0 0-1 0 0,0-1 1 0 0,1 0-1 0 0,-1 1 1 0 0,0-1-1 0 0,0 0 1 0 0,0-1-1 0 0,1 1 1 0 0,-1 0-1 0 0,0-1 1 0 0,0 0-1 0 0,0 0 1 0 0,0 0-1 0 0,0 0 1 0 0,0 0 0 0 0,0-1-1 0 0,0 1 1 0 0,0-1-1 0 0,-1 0 1 0 0,1 0-1 0 0,-1 0 1 0 0,1 0-1 0 0,-1 0 1 0 0,0 0-1 0 0,1-1-21 0 0,71-103 1034 0 0,-63 87-965 0 0,48-153 375 0 0,-55 120-989 0 0,-4 51 132 0 0,0 1-240 0 0,0 0-463 0 0,0 0-702 0 0,0 0-1080 0 0,0 1-3850 0 0,0 1 3867 0 0,0-1 652 0 0,0 3-6504 0 0</inkml:trace>
  <inkml:trace contextRef="#ctx0" brushRef="#br0" timeOffset="1220.371">1147 413 5753 0 0,'0'0'3697'0'0,"0"0"-1782"0"0,0 0-775 0 0,0 0-94 0 0,0 0 105 0 0,0 0 22 0 0,0 0-91 0 0,0 0-190 0 0,0 0-256 0 0,0 0-156 0 0,0 0-89 0 0,0 0-47 0 0,-6 32-12 0 0,-19 101-22 0 0,5-28 367 0 0,1 38-254 0 0,16-133-9 0 0,4-17 1017 0 0,1-12-729 0 0,9-72 66 0 0,20-20-257 0 0,39-54-127 0 0,-12 62-168 0 0,-21 47 0 0 0,-22 49-125 0 0,-2 37-94 0 0,-8 7-54 0 0,-5-33-110 0 0,0 0 1 0 0,0 0 0 0 0,0 0 0 0 0,1 0 0 0 0,-1 0 0 0 0,1 0 0 0 0,0 0 0 0 0,1 0 0 0 0,-1 0 0 0 0,0 0 0 0 0,1 0 0 0 0,0 0 0 0 0,0-1 0 0 0,0 1 0 0 0,1-1 0 0 0,-1 1 0 0 0,1-1 0 0 0,-1 0 0 0 0,3 2 166 0 0,14-1-3268 0 0,-10-5-553 0 0,-1 1-4000 0 0,-4 0-229 0 0</inkml:trace>
  <inkml:trace contextRef="#ctx0" brushRef="#br0" timeOffset="1709.727">1509 200 3585 0 0,'0'0'3734'0'0,"0"0"-1166"0"0,0 0-416 0 0,0 0-41 0 0,0 0-120 0 0,0 0-238 0 0,0 0-339 0 0,0 0-326 0 0,0 0-235 0 0,0 0-136 0 0,0 0-90 0 0,0 0-74 0 0,0 0-66 0 0,7-4 1063 0 0,12-3-1313 0 0,43-4 130 0 0,-51 52-350 0 0,-12-30 12 0 0,0 0-1 0 0,-1 1 0 0 0,-1-1 1 0 0,0 0-1 0 0,-1 0 0 0 0,0-1 1 0 0,0 1-1 0 0,-1-1 1 0 0,-1 0-1 0 0,1 0 0 0 0,-4 3-28 0 0,8-12 2 0 0,0 1 0 0 0,0-1 1 0 0,-1 1-1 0 0,2 0 0 0 0,-1-1 0 0 0,0 1 0 0 0,0 0 0 0 0,0 0 0 0 0,1 0 0 0 0,-1-1 0 0 0,1 1 0 0 0,0 0 0 0 0,-1 0 1 0 0,1 0-1 0 0,0 0 0 0 0,0 0 0 0 0,0 0 0 0 0,0 0 0 0 0,1-1 0 0 0,-1 1 0 0 0,0 0 0 0 0,1 0 0 0 0,-1 0 1 0 0,1 0-1 0 0,0-1 0 0 0,0 1 0 0 0,-1 0 0 0 0,2 0-2 0 0,42 21 60 0 0,47-16-802 0 0,-45-25-4827 0 0,-33 7 610 0 0,-4-1-3649 0 0,-6 5 2251 0 0</inkml:trace>
  <inkml:trace contextRef="#ctx0" brushRef="#br0" timeOffset="1963.197">1819 1 7866 0 0,'0'0'3144'0'0,"0"0"-668"0"0,0 0-425 0 0,0 0-214 0 0,0 0-264 0 0,0 0-345 0 0,0 0-376 0 0,0 0-240 0 0,0 0-61 0 0,0 0 16 0 0,0 0 62 0 0,0 0-3 0 0,0 0-47 0 0,5 24-46 0 0,38 163 669 0 0,-10 14-381 0 0,-32-154-774 0 0,0-22-100 0 0,-1 1 0 0 0,0-1 0 0 0,-2 1 1 0 0,-1-1-1 0 0,-1 1 0 0 0,-1-1 0 0 0,-8 23 53 0 0,-44 68-2324 0 0,35-81-2077 0 0,-1 0-5049 0 0,17-26-1199 0 0</inkml:trace>
</inkml:ink>
</file>

<file path=ppt/ink/ink9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34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78 347 4537 0 0,'0'0'1294'0'0,"0"0"-90"0"0,0 0 111 0 0,0 0 318 0 0,0 0 171 0 0,0 0-75 0 0,0 0-208 0 0,34-10-228 0 0,107-27-205 0 0,50 10 1624 0 0,88 23-1615 0 0,-162 10-990 0 0,-61-2-1751 0 0,0-3-4618 0 0,-52 1 1927 0 0,-4 1-2161 0 0,0 0 3899 0 0</inkml:trace>
  <inkml:trace contextRef="#ctx0" brushRef="#br0" timeOffset="266.625">0 652 2112 0 0,'0'0'2744'0'0,"0"0"-1081"0"0,0 0-607 0 0,0 0-148 0 0,0 0 176 0 0,0 0 222 0 0,0 0 181 0 0,0 0 81 0 0,0 0-175 0 0,0 0-300 0 0,0 0-197 0 0,0 0-135 0 0,35-2-116 0 0,115-10-61 0 0,96-36 1136 0 0,-227 44-2383 0 0,199-36 3213 0 0,-125 28-4521 0 0,-26 7-4223 0 0,2 3-5817 0 0,-69 2 9280 0 0</inkml:trace>
  <inkml:trace contextRef="#ctx0" brushRef="#br0" timeOffset="3198.596">524 23 0 0 0,'0'0'1347'0'0,"0"0"441"0"0,0 0 38 0 0,0 0-44 0 0,0 0 3 0 0,0 0-33 0 0,0 0-49 0 0,0 0-154 0 0,0 0-211 0 0,0 0-194 0 0,0 0-206 0 0,-3-4-164 0 0,-9-11-95 0 0,9 11-75 0 0,3 4-33 0 0,0 0-41 0 0,0 0-45 0 0,0 0-52 0 0,0 0-46 0 0,0 0-41 0 0,0 0-53 0 0,0 0-12 0 0,0 0-30 0 0,0 0-47 0 0,4 19 738 0 0,7-5-800 0 0,1-1 0 0 0,0 0 0 0 0,1 0 0 0 0,0-1 0 0 0,1-1 0 0 0,1 0 0 0 0,-1-1 0 0 0,2-1 0 0 0,-1 0 0 0 0,1-2 0 0 0,1 1 0 0 0,-1-2 0 0 0,1 0 0 0 0,1-1 0 0 0,11 2-142 0 0,161 49 245 0 0,-171-35-73 0 0,-19-20-176 0 0,0-1 16 0 0,0 0 9 0 0,0 0-3 0 0,0 0-1 0 0,0 0 7 0 0,0 0 3 0 0,0 0-7 0 0,-7 7 166 0 0,-49 57 19 0 0,24-32-147 0 0,-41 60-5 0 0,5 4 1 0 0,3 2-1 0 0,2 9-53 0 0,54-92 5 0 0,-38 70 25 0 0,37-51 155 0 0,13-31-8717 0 0,3-7 2284 0 0,2 1-5207 0 0</inkml:trace>
</inkml:ink>
</file>

<file path=ppt/ink/ink9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39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29 7810 0 0,'0'0'3246'0'0,"0"0"-1806"0"0,0 0-465 0 0,0 0-3 0 0,0 0 86 0 0,0 0 129 0 0,0 0 53 0 0,0 0-104 0 0,0 0-208 0 0,0 0-262 0 0,0 0-267 0 0,0-6-145 0 0,0-16-99 0 0,0 33 512 0 0,-25 304 1018 0 0,13 13-1845 0 0,14-296-435 0 0,0-5-3656 0 0,-2-27 2795 0 0,0 0-247 0 0,0 0-282 0 0,0-22-11006 0 0,0 15 12314 0 0</inkml:trace>
</inkml:ink>
</file>

<file path=ppt/ink/ink9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40.1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2192 0 0,'0'0'889'0'0,"0"0"47"0"0,0 0 107 0 0,0 0 177 0 0,0 0 120 0 0,0 0-10 0 0,0 0-60 0 0,0 0-52 0 0,0 0-56 0 0,0 0-28 0 0,0 0-56 0 0,0 0-147 0 0,0 0-110 0 0,25-3-12 0 0,79-10 35 0 0,37-16 1586 0 0,70-18-503 0 0,-157 38-1660 0 0,-12 0-192 0 0,1 2 0 0 0,0 2 0 0 0,0 2 0 0 0,0 1 0 0 0,0 3 0 0 0,0 1 0 0 0,0 2 0 0 0,35 9-75 0 0,-69-11-222 0 0,1 0 1 0 0,-1 1-1 0 0,1 0 0 0 0,-1 1 0 0 0,0 0 1 0 0,0 1-1 0 0,-1-1 0 0 0,1 2 0 0 0,-1-1 1 0 0,0 1-1 0 0,1 1 222 0 0,-1 6-2442 0 0,-25 13-12850 0 0,3-19 11823 0 0,8-4 3767 0 0,-2 1-395 0 0</inkml:trace>
</inkml:ink>
</file>

<file path=ppt/ink/ink9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40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0 148 3721 0 0,'0'0'1157'0'0,"0"0"-122"0"0,0 0 243 0 0,0 0 473 0 0,0 0 272 0 0,0 0-129 0 0,0 0-345 0 0,0 0-326 0 0,0 0-180 0 0,0 0-72 0 0,0 0-47 0 0,0 0-60 0 0,31-2-77 0 0,93-6-119 0 0,41-19 1352 0 0,52-25-3486 0 0,-81 9-8229 0 0,-109 35 3951 0 0,-10 0-259 0 0</inkml:trace>
</inkml:ink>
</file>

<file path=ppt/ink/ink9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40.9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126 177 7330 0 0,'0'0'1676'0'0,"0"0"-93"0"0,0 0-60 0 0,0 0 25 0 0,0 0-125 0 0,0 0-395 0 0,0 0-369 0 0,0 0-281 0 0,0 0-149 0 0,0 0-40 0 0,0 0-25 0 0,0 0-16 0 0,0 0-17 0 0,-14 19 11 0 0,-44 57-17 0 0,20-17 222 0 0,22-25 310 0 0,16-34-561 0 0,0 0-20 0 0,0 0 6 0 0,0 0 52 0 0,0 0 92 0 0,0 0 96 0 0,7-15 948 0 0,15-18-885 0 0,2 1 0 0 0,1 1 0 0 0,1 1-1 0 0,2 1 1 0 0,28-22-385 0 0,-9 8 210 0 0,-26 87-140 0 0,-21-39-62 0 0,1 0-1 0 0,0 0 1 0 0,1 0 0 0 0,-1 0-1 0 0,1 0 1 0 0,0-1-1 0 0,0 1 1 0 0,1 0-1 0 0,-1-1 1 0 0,1 0-1 0 0,0 1 1 0 0,0-1-1 0 0,1 0 1 0 0,-1-1-1 0 0,1 1 1 0 0,-1-1-1 0 0,2 1-7 0 0,1-2 65 0 0,0-1 0 0 0,0 1 0 0 0,0-1 0 0 0,0-1 0 0 0,1 1-1 0 0,-1-1 1 0 0,0 0 0 0 0,0-1 0 0 0,1 1 0 0 0,-1-1 0 0 0,0-1-1 0 0,0 1 1 0 0,1-1-65 0 0,9-5 131 0 0,-1-1 0 0 0,0-1 0 0 0,0 0 0 0 0,-1-1 0 0 0,0 0 0 0 0,-1-1 0 0 0,0-1 0 0 0,0 0 0 0 0,-1-1 0 0 0,-1 0 0 0 0,5-8-131 0 0,-5-20 41 0 0,-7 13-3789 0 0,3 19-485 0 0,-3 7 1477 0 0,-1-3-3508 0 0,-2 2-2878 0 0</inkml:trace>
</inkml:ink>
</file>

<file path=ppt/ink/ink9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47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0 0 0,'0'0'1575'0'0,"0"0"-149"0"0,0 0-81 0 0,0 0 102 0 0,0 0 238 0 0,0 0 134 0 0,0 0-119 0 0,0 0-250 0 0,0 0-249 0 0,0 0-169 0 0,0 0-110 0 0,34-8-67 0 0,112-23-68 0 0,130-11 1258 0 0,-96 31-2546 0 0,-120 11-2397 0 0,0 0-4038 0 0,-56 0 6200 0 0,18 0-7482 0 0</inkml:trace>
</inkml:ink>
</file>

<file path=ppt/ink/ink9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48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0 111 0 0 0,'0'0'1636'0'0,"0"0"-743"0"0,0 0-191 0 0,0 0 419 0 0,0 0 555 0 0,0 0 459 0 0,0 0 42 0 0,0 0-278 0 0,0 0-352 0 0,0 0-326 0 0,32-4-229 0 0,100-12-165 0 0,253-45 1911 0 0,-129 37-3797 0 0,-172 20-2026 0 0,0 2-3757 0 0,-56 2-1736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38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197 0,'-19'15,"-16"13,-8 8,5 2,3-5,8-9</inkml:trace>
</inkml:ink>
</file>

<file path=ppt/ink/ink9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41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8 328 10306 0 0,'0'0'1883'0'0,"0"0"-346"0"0,0 0-205 0 0,0 0 58 0 0,0 0 7 0 0,0 0-145 0 0,0 0-162 0 0,0 0-150 0 0,0 0-126 0 0,0 0-101 0 0,0 0-97 0 0,0 0-118 0 0,19 0-81 0 0,117 0 554 0 0,160-22-434 0 0,-283 20-1620 0 0,40-2 1021 0 0,-34 3-5143 0 0,-1 1-6100 0 0,-18 0 3267 0 0</inkml:trace>
  <inkml:trace contextRef="#ctx0" brushRef="#br0" timeOffset="195.55">1 700 7722 0 0,'0'0'1695'0'0,"0"0"-391"0"0,0 0-68 0 0,0 0 165 0 0,0 0 135 0 0,0 0-32 0 0,0 0-193 0 0,0 0-237 0 0,0 0-262 0 0,0 0-241 0 0,0 0-181 0 0,36 4-103 0 0,116 9-68 0 0,-63-24-6 0 0,-69 4-162 0 0,236-72-2401 0 0,-212 68-633 0 0,-1 0-5882 0 0,-30 6 1737 0 0</inkml:trace>
  <inkml:trace contextRef="#ctx0" brushRef="#br0" timeOffset="1016.079">1418 1 0 0 0,'0'0'1131'0'0,"0"0"343"0"0,0 0 141 0 0,0 0 33 0 0,0 0-89 0 0,0 0-81 0 0,0 0-21 0 0,0 0-10 0 0,0 0-61 0 0,0 0-146 0 0,0 0-216 0 0,1 22-178 0 0,6 154 1226 0 0,-7-90-892 0 0,2-16-655 0 0,-3 0 0 0 0,-3-1-1 0 0,-11 49-524 0 0,-11 57 83 0 0,14-134-705 0 0,2-62-17100 0 0,9 14 14852 0 0</inkml:trace>
  <inkml:trace contextRef="#ctx0" brushRef="#br0" timeOffset="5234.147">979 118 0 0 0,'0'0'369'0'0,"0"0"1001"0"0,0 0 384 0 0,0 0 35 0 0,0 0-92 0 0,0 0-206 0 0,0 0-216 0 0,0 0-191 0 0,0 0-125 0 0,-6 0 3334 0 0,93-22 2 0 0,231-11-898 0 0,-81 16-2985 0 0,-135 16-4314 0 0,-106 22-12296 0 0,-3-16 12113 0 0</inkml:trace>
  <inkml:trace contextRef="#ctx0" brushRef="#br0" timeOffset="5640.562">920 917 0 0 0,'0'0'1024'0'0,"0"0"378"0"0,0 0 41 0 0,0 0-152 0 0,0 0-178 0 0,0 0-102 0 0,0 0-36 0 0,0 0 11 0 0,0 0 49 0 0,-6 13 23 0 0,-18 36-31 0 0,23-49-969 0 0,1 1 0 0 0,0-1-1 0 0,0 1 1 0 0,-1-1-1 0 0,1 1 1 0 0,0-1 0 0 0,0 1-1 0 0,0 0 1 0 0,0-1-1 0 0,-1 1 1 0 0,1-1 0 0 0,0 1-1 0 0,0-1 1 0 0,0 1-1 0 0,0 0 1 0 0,1-1 0 0 0,-1 1-1 0 0,0-1 1 0 0,0 1-1 0 0,0-1 1 0 0,0 1 0 0 0,1 0-1 0 0,-1-1 1 0 0,0 1-1 0 0,0-1 1 0 0,1 1 0 0 0,-1-1-1 0 0,0 1 1 0 0,1-1-1 0 0,-1 0 1 0 0,0 1 0 0 0,1-1-1 0 0,-1 1 1 0 0,1-1-1 0 0,-1 0 1 0 0,1 1 0 0 0,-1-1-1 0 0,1 0 1 0 0,-1 0-1 0 0,1 1 1 0 0,-1-1 0 0 0,1 0-1 0 0,0 0 1 0 0,-1 0-1 0 0,1 0 1 0 0,-1 0 0 0 0,1 1-1 0 0,-1-1 1 0 0,1 0-1 0 0,0 0 1 0 0,-1 0 0 0 0,1-1-1 0 0,-1 1 1 0 0,1 0-1 0 0,-1 0 1 0 0,2 0-58 0 0,1 0 668 0 0,73 2 3710 0 0,40-33-2025 0 0,-76 18-1794 0 0,354-104 1799 0 0,-276 106-2355 0 0,-93 19-627 0 0,-15 6-3678 0 0,-9-13 3333 0 0,1 1 162 0 0,-2-2-3043 0 0,0 1-3318 0 0,0 2-1022 0 0</inkml:trace>
  <inkml:trace contextRef="#ctx0" brushRef="#br0" timeOffset="6016.318">1876 752 6689 0 0,'0'0'3707'0'0,"0"0"-1360"0"0,0 0-668 0 0,0 0-162 0 0,0 0-139 0 0,0 0-196 0 0,0 0-265 0 0,0 0-221 0 0,0 0-170 0 0,0 0-132 0 0,0 0-85 0 0,0 0-80 0 0,-15 11-34 0 0,-46 39-41 0 0,56-46-130 0 0,1 1-1 0 0,-1 0 1 0 0,1 0 0 0 0,0 0-1 0 0,0 0 1 0 0,1 0-1 0 0,-1 1 1 0 0,1 0-1 0 0,0 0 1 0 0,1 0-1 0 0,-1 0 1 0 0,1 0-1 0 0,1 0 1 0 0,-1 1-1 0 0,1-1 1 0 0,0 0 0 0 0,0 1-1 0 0,1-1 1 0 0,0 1-1 0 0,0-1 1 0 0,1 1-1 0 0,-1-1 1 0 0,2 4-24 0 0,-1-7 23 0 0,-1 0 1 0 0,1 0-1 0 0,0 0 0 0 0,0 0 1 0 0,0 0-1 0 0,0 0 1 0 0,1 0-1 0 0,-1 0 0 0 0,1-1 1 0 0,0 1-1 0 0,0 0 1 0 0,0-1-1 0 0,0 0 0 0 0,0 1 1 0 0,0-1-1 0 0,1 0 1 0 0,-1 0-1 0 0,1 0 1 0 0,-1-1-1 0 0,1 1 0 0 0,0-1 1 0 0,0 1-1 0 0,0-1 1 0 0,0 0-1 0 0,0 0 0 0 0,0 0 1 0 0,0 0-1 0 0,0-1 1 0 0,0 1-1 0 0,0-1 0 0 0,0 0 1 0 0,0 0-1 0 0,0 0 1 0 0,2 0-24 0 0,4 0 145 0 0,1-1 0 0 0,0 1 0 0 0,0-2 1 0 0,0 1-1 0 0,-1-1 0 0 0,1-1 0 0 0,-1 0 1 0 0,1 0-1 0 0,-1-1 0 0 0,5-3-145 0 0,4-4 235 0 0,-1-1 0 0 0,-1 0 0 0 0,0-2 0 0 0,-1 0 0 0 0,0 0 0 0 0,-1-2 0 0 0,8-11-235 0 0,-20 24 12 0 0,1 0 0 0 0,-1-1 1 0 0,0 1-1 0 0,0-1 1 0 0,-1 1-1 0 0,1-1 1 0 0,-1 0-1 0 0,0 1 1 0 0,0-1-1 0 0,0 0 0 0 0,0 0 1 0 0,-1 0-1 0 0,1 0 1 0 0,-1 0-1 0 0,0 0 1 0 0,0 0-1 0 0,-1 0 0 0 0,1 0 1 0 0,-1 0-1 0 0,0 0 1 0 0,0 0-1 0 0,0 1 1 0 0,0-1-1 0 0,-1 0 0 0 0,0 1 1 0 0,0-1-1 0 0,0 1 1 0 0,0-1-1 0 0,0 1 1 0 0,0 0-1 0 0,-1 0-12 0 0,-5-3-292 0 0,-1 0 0 0 0,0 1 0 0 0,0 0-1 0 0,0 0 1 0 0,-1 1 0 0 0,1 0 0 0 0,-1 1 0 0 0,0 0 0 0 0,-10-2 292 0 0,-17 0-4272 0 0,-1 4-4705 0 0,28 1-1884 0 0</inkml:trace>
</inkml:ink>
</file>

<file path=ppt/ink/ink9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0:51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211 501 0 0 0,'0'0'1040'0'0,"0"0"361"0"0,0 0-17 0 0,0 0-96 0 0,0 0-53 0 0,1-11-24 0 0,5-23-998 0 0,-6 29 3396 0 0,0 8 5212 0 0,-49 177-8287 0 0,-14 52-327 0 0,-2-23-470 0 0,38-150-409 0 0,22-46-134 0 0,-2 7-240 0 0,6-13-3017 0 0,1 1-3446 0 0,1-12 2870 0 0,4-5 2803 0 0,0 0 1727 0 0,1-13 109 0 0,-5 11 0 0 0</inkml:trace>
  <inkml:trace contextRef="#ctx0" brushRef="#br0" timeOffset="415.459">104 744 0 0 0,'0'0'659'0'0,"0"0"894"0"0,6-33 165 0 0,19-98-72 0 0,-17 87 4363 0 0,-9 50 2512 0 0,0 5-9077 0 0,3 11 838 0 0,2 0 1 0 0,0-1-1 0 0,1 1 1 0 0,2-1-1 0 0,0 0 1 0 0,9 18-283 0 0,-4-9 68 0 0,1 0 0 0 0,1-1 1 0 0,1-1-1 0 0,1-1 1 0 0,2 0-1 0 0,1-1 0 0 0,19 20-68 0 0,-30-37 50 0 0,-6-6-16 0 0,1 0 1 0 0,-1 0-1 0 0,1 0 0 0 0,-1-1 0 0 0,1 1 1 0 0,0 0-1 0 0,0-1 0 0 0,0 0 0 0 0,0 0 1 0 0,1 0-1 0 0,-1 0 0 0 0,1 0 0 0 0,-1-1 1 0 0,1 1-1 0 0,-1-1 0 0 0,1 0 0 0 0,0 0 1 0 0,0-1-1 0 0,-1 1 0 0 0,1-1 0 0 0,0 0 1 0 0,0 0-1 0 0,3 0-34 0 0,-4-2 94 0 0,0 0 1 0 0,0 0-1 0 0,0 0 1 0 0,0-1-1 0 0,0 1 1 0 0,-1-1 0 0 0,1 1-1 0 0,-1-1 1 0 0,0 0-1 0 0,1 0 1 0 0,-1 0-1 0 0,-1-1 1 0 0,1 1-1 0 0,0 0 1 0 0,-1-1-1 0 0,0 1 1 0 0,1-2-95 0 0,43-142 1028 0 0,-40 114-912 0 0,1 11-71 0 0,-2-1 0 0 0,0 0 0 0 0,-2 0 0 0 0,0 0 0 0 0,-2 0 0 0 0,0 0 0 0 0,-2-1 0 0 0,0 1 0 0 0,-2 0 0 0 0,0 1 0 0 0,-7-19-45 0 0,8 35-1316 0 0,-3-7 3055 0 0,4 10-6632 0 0,-2-1-6535 0 0,7 7 5871 0 0,1 1 1205 0 0</inkml:trace>
  <inkml:trace contextRef="#ctx0" brushRef="#br0" timeOffset="921.939">728 100 0 0 0,'0'0'2278'0'0,"0"0"-643"0"0,0 0-206 0 0,0 0 209 0 0,0 0 276 0 0,0 0 141 0 0,0 0-119 0 0,0 0-334 0 0,0 0-380 0 0,0 0-287 0 0,0 0-186 0 0,0 0-75 0 0,0 0-28 0 0,0-3-44 0 0,-12 61 2996 0 0,-2 67-3197 0 0,16-122-369 0 0,-1-1-1 0 0,1 1 0 0 0,0-1 0 0 0,1 1 0 0 0,-1-1 0 0 0,0 0 1 0 0,1 0-1 0 0,-1 0 0 0 0,1 0 0 0 0,-1-1 0 0 0,1 1 1 0 0,0 0-1 0 0,0-1 0 0 0,0 0 0 0 0,0 0 0 0 0,0 0 1 0 0,0 0-1 0 0,0 0 0 0 0,0-1 0 0 0,0 1 0 0 0,0-1 1 0 0,1 0-1 0 0,-1 0 0 0 0,0 0 0 0 0,0 0 0 0 0,0-1 0 0 0,0 1 1 0 0,1-1-1 0 0,-1 0 0 0 0,0 0 0 0 0,3-1-31 0 0,69-42 135 0 0,-49 15-1343 0 0,7-19-6230 0 0,-12 15-5642 0 0,-17 25 10390 0 0</inkml:trace>
  <inkml:trace contextRef="#ctx0" brushRef="#br0" timeOffset="1218.031">993 0 0 0 0,'0'0'1170'0'0,"0"0"431"0"0,0 0 444 0 0,0 0 305 0 0,0 0 63 0 0,0 0-220 0 0,0 0-430 0 0,0 0-433 0 0,0 0-304 0 0,0 0-156 0 0,0 0-78 0 0,0 0-61 0 0,0 0-59 0 0,-8 20 1230 0 0,-6 13-1389 0 0,2 2 1 0 0,1-1-1 0 0,1 2 1 0 0,2-1-1 0 0,1 1 0 0 0,0 23-513 0 0,-15 58 215 0 0,7 70-592 0 0,43-167-6220 0 0,-15-19 2009 0 0,-2-3-3361 0 0,-4-1 3307 0 0</inkml:trace>
</inkml:ink>
</file>

<file path=ppt/ink/ink9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19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555 33 12195 0 0,'0'0'824'0'0,"0"0"47"0"0,0 0 93 0 0,0 0 144 0 0,0 0 112 0 0,-34 5-11 0 0,-107 15-81 0 0,46 15 682 0 0,73-19-1607 0 0,0 1 0 0 0,1 0 0 0 0,1 1 0 0 0,1 2 0 0 0,0 0 0 0 0,1 1 0 0 0,2 0 0 0 0,0 2 0 0 0,1-1 0 0 0,2 2 0 0 0,0 0 0 0 0,1 1 0 0 0,2 0 0 0 0,0 1 0 0 0,2 0 0 0 0,1 0 0 0 0,1 1 0 0 0,0 5-203 0 0,2-11 8 0 0,1 0 1 0 0,1 0 0 0 0,0 0 0 0 0,2 1 0 0 0,0-1-1 0 0,1 0 1 0 0,1 0 0 0 0,2 1 0 0 0,0-2 0 0 0,1 1 0 0 0,1 0-1 0 0,0-1 1 0 0,2 0 0 0 0,1-1 0 0 0,7 14-9 0 0,-9-22-87 0 0,0-1-1 0 0,0 0 1 0 0,1-1 0 0 0,0 0 0 0 0,1 0 0 0 0,-1-1 0 0 0,2 0 0 0 0,-1 0 0 0 0,1-1-1 0 0,1 0 1 0 0,-1-1 0 0 0,1 0 0 0 0,0-1 0 0 0,0 0 0 0 0,1-1 0 0 0,-1 0-1 0 0,1-1 1 0 0,0 0 0 0 0,0-1 0 0 0,0 0 0 0 0,0-1 0 0 0,1 0 0 0 0,-1-1 0 0 0,8-1 87 0 0,4 0-764 0 0,1-1-1 0 0,-1-1 1 0 0,0-1 0 0 0,1-1 0 0 0,-2-1 0 0 0,1-2 0 0 0,-1 0 0 0 0,4-3 764 0 0,172-98-16186 0 0,-172 90 15461 0 0</inkml:trace>
  <inkml:trace contextRef="#ctx0" brushRef="#br0" timeOffset="273.995">1001 582 3345 0 0,'0'0'3136'0'0,"0"0"-372"0"0,0 0-360 0 0,0 0-371 0 0,0 0-341 0 0,-33 16-254 0 0,-105 53-138 0 0,56-6 450 0 0,70-49-1396 0 0,2-3-146 0 0,0-1-1 0 0,1 2 1 0 0,0-1-1 0 0,0 1 1 0 0,2 0-1 0 0,-1 1 1 0 0,2 0-1 0 0,0 0 1 0 0,0 1-1 0 0,1-1 1 0 0,1 1-1 0 0,0 0 0 0 0,1 0 1 0 0,-1 9-208 0 0,4-20 34 0 0,0 0 0 0 0,0 0 1 0 0,1 0-1 0 0,-1 0 0 0 0,1 0 0 0 0,-1 0 0 0 0,1 0 1 0 0,0 0-1 0 0,0 0 0 0 0,0 0 0 0 0,1-1 0 0 0,-1 1 1 0 0,1 0-1 0 0,-1-1 0 0 0,1 1 0 0 0,0-1 0 0 0,0 1 1 0 0,0-1-1 0 0,0 0 0 0 0,1 0 0 0 0,-1 0 0 0 0,0 0 1 0 0,1 0-1 0 0,0-1 0 0 0,-1 1 0 0 0,1-1 1 0 0,0 1-1 0 0,0-1 0 0 0,0 0 0 0 0,0 0 0 0 0,-1 0 1 0 0,1-1-1 0 0,1 1 0 0 0,-1-1 0 0 0,0 0 0 0 0,2 1-34 0 0,114-8 1224 0 0,-96 0-1082 0 0,-1-2 0 0 0,0-1 0 0 0,0-1 0 0 0,-1 0 1 0 0,-1-2-1 0 0,0 0 0 0 0,0-1 0 0 0,-2-2 0 0 0,0 1 0 0 0,0-2 0 0 0,2-4-142 0 0,-14 15 33 0 0,1 0 0 0 0,-1-1 0 0 0,-1 1 0 0 0,1-1 0 0 0,-1 0 0 0 0,0 0 0 0 0,-1-1-1 0 0,0 0 1 0 0,0 0 0 0 0,0 0 0 0 0,-1 0 0 0 0,-1 0 0 0 0,1 0 0 0 0,-1-1 0 0 0,-1 0 0 0 0,1 1 0 0 0,-1-1 0 0 0,-1 0-1 0 0,0 1 1 0 0,0-1 0 0 0,-1 0 0 0 0,0 0 0 0 0,0 1 0 0 0,-1-1 0 0 0,0 0-33 0 0,-1 5-98 0 0,1 0 1 0 0,-1 0-1 0 0,-1 0 1 0 0,1 0-1 0 0,-1 0 1 0 0,1 0-1 0 0,-1 1 0 0 0,0 0 1 0 0,0 0-1 0 0,-1 0 1 0 0,1 0-1 0 0,-1 1 1 0 0,1-1-1 0 0,-1 1 0 0 0,0 0 1 0 0,0 1-1 0 0,0-1 1 0 0,0 1-1 0 0,0 0 1 0 0,0 0-1 0 0,0 0 0 0 0,0 1 1 0 0,0 0-1 0 0,0 0 1 0 0,0 0-1 0 0,-1 1 1 0 0,1 0-1 0 0,0 0 0 0 0,0 0 1 0 0,0 0-1 0 0,0 1 1 0 0,1 0-1 0 0,-1 0 1 0 0,0 0-1 0 0,1 0 0 0 0,-1 1 1 0 0,-3 3 97 0 0,-41 40-4958 0 0,22-9-5691 0 0,19-21 1904 0 0</inkml:trace>
  <inkml:trace contextRef="#ctx0" brushRef="#br0" timeOffset="631.686">1167 1002 15507 0 0,'0'0'1566'0'0,"0"0"-266"0"0,0 0-67 0 0,0 0-63 0 0,0 0-180 0 0,0 0-181 0 0,0 0-139 0 0,0 0-145 0 0,0 0-139 0 0,0 0-74 0 0,0 0-45 0 0,0 0-5 0 0,22-34-8 0 0,65-102-49 0 0,-31 44 130 0 0,-53 87-340 0 0,0 0-24 0 0,1-1 0 0 0,-1 1 0 0 0,1 0 0 0 0,1 1 0 0 0,-1-1 0 0 0,1 1 0 0 0,-1-1 0 0 0,1 1 0 0 0,0 1 0 0 0,1-1 0 0 0,-1 1 0 0 0,1 0 0 0 0,-1 0 0 0 0,1 0 0 0 0,2 0 29 0 0,-6 4-20 0 0,-1 1 1 0 0,1-1 0 0 0,-1 1-1 0 0,0-1 1 0 0,1 1-1 0 0,-1-1 1 0 0,0 1-1 0 0,0 0 1 0 0,0 0 0 0 0,0-1-1 0 0,0 1 1 0 0,-1 0-1 0 0,1 0 1 0 0,-1 0-1 0 0,1 0 1 0 0,-1 0 0 0 0,0 0-1 0 0,1 0 1 0 0,-1 0-1 0 0,0 0 1 0 0,0 0 0 0 0,-1 0-1 0 0,1 0 1 0 0,0 0-1 0 0,-1 0 20 0 0,1 0-9 0 0,0 10 3 0 0,1 0 1 0 0,0 0-1 0 0,0 1 0 0 0,1-1 0 0 0,0 0 1 0 0,1-1-1 0 0,1 1 0 0 0,0 0 1 0 0,1-1-1 0 0,0 0 0 0 0,1 1 6 0 0,-5-9 30 0 0,1-1 0 0 0,0 0 0 0 0,0 1-1 0 0,0-1 1 0 0,0 0 0 0 0,0 0 0 0 0,1 0-1 0 0,-1 0 1 0 0,0 0 0 0 0,1-1 0 0 0,0 1 0 0 0,-1-1-1 0 0,1 0 1 0 0,0 1 0 0 0,0-1 0 0 0,0-1-1 0 0,0 1 1 0 0,0 0 0 0 0,-1-1 0 0 0,1 1-1 0 0,1-1 1 0 0,-1 0 0 0 0,0 0 0 0 0,0 0 0 0 0,0 0-1 0 0,0-1 1 0 0,0 1 0 0 0,0-1 0 0 0,-1 0-1 0 0,1 0 1 0 0,0 0 0 0 0,0 0 0 0 0,0 0-30 0 0,5-2 159 0 0,0-1 1 0 0,0 1 0 0 0,0-2-1 0 0,-1 1 1 0 0,1-1 0 0 0,-1 0-1 0 0,0-1 1 0 0,0 1 0 0 0,-1-1 0 0 0,6-6-160 0 0,37-65 541 0 0,-15 17-2803 0 0,-14 50-1390 0 0,-8 6-6255 0 0,-8 4-1706 0 0</inkml:trace>
  <inkml:trace contextRef="#ctx0" brushRef="#br0" timeOffset="952.838">2153 549 13675 0 0,'0'0'2010'0'0,"0"0"-427"0"0,0 0-308 0 0,0 0-182 0 0,0 0-235 0 0,0 0-149 0 0,0 0-69 0 0,0 0-58 0 0,0 0-83 0 0,0 0-127 0 0,0 0-91 0 0,-33 13-70 0 0,-103 43-58 0 0,60-12 47 0 0,75-43-204 0 0,-1 0 0 0 0,1-1 0 0 0,0 1 0 0 0,0 0 0 0 0,0 0 0 0 0,0 0 1 0 0,-1 0-1 0 0,1 0 0 0 0,0 0 0 0 0,1 0 0 0 0,-1 0 0 0 0,0 0 0 0 0,0 1 0 0 0,0-1 0 0 0,1 0 0 0 0,-1 0 0 0 0,1 1 0 0 0,-1-1 0 0 0,1 1 0 0 0,-1-1 0 0 0,1 0 0 0 0,0 1 0 0 0,0-1 0 0 0,-1 1 0 0 0,1-1 1 0 0,0 1-1 0 0,1-1 0 0 0,-1 1 0 0 0,0-1 0 0 0,0 0 0 0 0,0 1 0 0 0,1-1 0 0 0,-1 1 0 0 0,1-1 0 0 0,-1 0 0 0 0,1 1 0 0 0,0-1 0 0 0,-1 0 0 0 0,1 0 0 0 0,0 1 0 0 0,0-1 0 0 0,0 0 0 0 0,0 0 0 0 0,0 0 1 0 0,0 0-1 0 0,0 0 0 0 0,0 0 0 0 0,1 0 0 0 0,0 0 4 0 0,129 80-146 0 0,-128-77 180 0 0,0 0 0 0 0,-1 0 0 0 0,0 0 0 0 0,1 1-1 0 0,-2-1 1 0 0,1 1 0 0 0,0 0 0 0 0,-1-1-1 0 0,0 1 1 0 0,0 0 0 0 0,-1 0 0 0 0,1 0 0 0 0,-1 0-1 0 0,0 0 1 0 0,0 0 0 0 0,0-1 0 0 0,-1 1 0 0 0,0 0-1 0 0,0 0 1 0 0,0 0 0 0 0,-1-1 0 0 0,1 1-1 0 0,-1 0 1 0 0,0-1 0 0 0,0 0 0 0 0,-1 1 0 0 0,0-1-1 0 0,1 0 1 0 0,-1 0 0 0 0,0-1 0 0 0,-1 1 0 0 0,1 0-1 0 0,-1-1 1 0 0,0 0 0 0 0,1 0 0 0 0,-3 1-34 0 0,-86 44-82 0 0,63-45-2313 0 0,24-9-2508 0 0,3-5-4158 0 0,2 7 483 0 0</inkml:trace>
  <inkml:trace contextRef="#ctx0" brushRef="#br0" timeOffset="1621.993">2112 873 8354 0 0,'0'0'1235'0'0,"0"0"34"0"0,0 0 277 0 0,0 0 301 0 0,0 0 108 0 0,0 0-74 0 0,0 0-208 0 0,0 0-264 0 0,0 0-293 0 0,35 2-243 0 0,107 3-177 0 0,-68-18 224 0 0,-64 7-738 0 0,137-104 1411 0 0,-126 92-1488 0 0,-14 12-116 0 0,-1-1 0 0 0,0 0 0 0 0,-1 0 0 0 0,1 0 0 0 0,-1-1 1 0 0,-1 1-1 0 0,1-1 0 0 0,-1 0 0 0 0,-1 0 0 0 0,0-1 0 0 0,0 1 1 0 0,0-1-1 0 0,-1 0 0 0 0,0 0 0 0 0,0-7 11 0 0,-2 15-29 0 0,0 1 0 0 0,0-1 1 0 0,-1 0-1 0 0,1 0 0 0 0,0 0 0 0 0,-1 1 0 0 0,1-1 0 0 0,0 0 1 0 0,-1 0-1 0 0,1 1 0 0 0,-1-1 0 0 0,1 0 0 0 0,-1 1 0 0 0,1-1 1 0 0,-1 0-1 0 0,1 1 0 0 0,-1-1 0 0 0,0 1 0 0 0,1-1 0 0 0,-1 1 1 0 0,0-1-1 0 0,1 1 0 0 0,-1 0 0 0 0,0-1 0 0 0,0 1 0 0 0,0 0 1 0 0,1-1-1 0 0,-1 1 0 0 0,0 0 0 0 0,0 0 0 0 0,0 0 0 0 0,1 0 1 0 0,-1 0-1 0 0,0 0 0 0 0,0 0 0 0 0,0 0 0 0 0,0 0 0 0 0,1 0 1 0 0,-1 1-1 0 0,0-1 0 0 0,0 0 0 0 0,0 0 0 0 0,1 1 1 0 0,-1-1-1 0 0,0 0 0 0 0,0 1 0 0 0,0 0 29 0 0,-39 17-832 0 0,21-5 594 0 0,1 1 1 0 0,0 0 0 0 0,2 2-1 0 0,0 0 1 0 0,0 1 0 0 0,2 1-1 0 0,0 0 1 0 0,1 1-1 0 0,1 0 1 0 0,0 1 0 0 0,-6 16 237 0 0,17-34 7 0 0,0 1 0 0 0,0-1 1 0 0,0 1-1 0 0,0 0 0 0 0,0-1 1 0 0,1 1-1 0 0,-1 0 1 0 0,1 0-1 0 0,0 0 0 0 0,0-1 1 0 0,0 1-1 0 0,0 0 0 0 0,0 0 1 0 0,0 0-1 0 0,1-1 0 0 0,-1 1 1 0 0,1 0-1 0 0,0-1 1 0 0,0 1-1 0 0,0 0 0 0 0,0-1 1 0 0,0 1-1 0 0,1-1 0 0 0,-1 0 1 0 0,1 1-1 0 0,0-1 0 0 0,0 0 1 0 0,-1 0-1 0 0,1 0 1 0 0,0 0-1 0 0,1 0 0 0 0,-1 0 1 0 0,0-1-1 0 0,1 1 0 0 0,-1-1 1 0 0,0 0-1 0 0,1 1 1 0 0,0-1-1 0 0,-1 0 0 0 0,2 0-7 0 0,113 16 1651 0 0,-95-22-1493 0 0,0 0 0 0 0,0-1 0 0 0,-1-1 0 0 0,0-1 0 0 0,0-1 0 0 0,-1-1 0 0 0,0 0 0 0 0,-1-2 0 0 0,0 0 0 0 0,-1-1 0 0 0,8-8-158 0 0,-12 11 18 0 0,1-1-1 0 0,-1 0 1 0 0,-1-1-1 0 0,0-1 1 0 0,-1 0 0 0 0,0 0-1 0 0,-1-2 1 0 0,-1 1 0 0 0,0-1-1 0 0,3-8-17 0 0,-2 1-63 0 0,-9 19 31 0 0,-1 1 0 0 0,1-1 0 0 0,0 0-1 0 0,-1 0 1 0 0,0 1 0 0 0,1-1 0 0 0,-1 0 0 0 0,0 0-1 0 0,0-1 1 0 0,-1 1 0 0 0,1 0 0 0 0,-1 0 0 0 0,0 0-1 0 0,1 0 1 0 0,-1 0 0 0 0,-1-1 0 0 0,1 1 0 0 0,0 0-1 0 0,-2-3 33 0 0,0 4-66 0 0,-1 1 0 0 0,0 0-1 0 0,0 0 1 0 0,0 0-1 0 0,0 0 1 0 0,-1 0 0 0 0,1 1-1 0 0,0-1 1 0 0,0 1 0 0 0,0 0-1 0 0,0 0 1 0 0,-1 0 0 0 0,1 1-1 0 0,0-1 1 0 0,0 1 0 0 0,0-1-1 0 0,0 1 1 0 0,0 0-1 0 0,0 0 1 0 0,0 0 0 0 0,-2 2 66 0 0,1-2-16 0 0,1 0 1 0 0,-1 0 0 0 0,1 1 0 0 0,-1-1-1 0 0,1 1 1 0 0,0 0 0 0 0,0 0-1 0 0,0 0 1 0 0,0 0 0 0 0,0 1 0 0 0,0-1-1 0 0,0 1 1 0 0,1 0 0 0 0,-1 0-1 0 0,1 0 1 0 0,0 0 0 0 0,0 0-1 0 0,0 0 1 0 0,0 0 0 0 0,1 1 0 0 0,-1-1-1 0 0,1 1 1 0 0,0-1 0 0 0,0 1-1 0 0,0 0 1 0 0,1-1 0 0 0,-1 1 0 0 0,1 2 15 0 0,1-5 10 0 0,0 1 0 0 0,0 0 0 0 0,1-1 1 0 0,-1 1-1 0 0,0-1 0 0 0,1 1 0 0 0,0-1 1 0 0,-1 1-1 0 0,1-1 0 0 0,0 0 0 0 0,-1 0 1 0 0,1 0-1 0 0,0 0 0 0 0,0 0 0 0 0,0-1 0 0 0,0 1 1 0 0,0 0-1 0 0,0-1 0 0 0,0 0 0 0 0,0 1 1 0 0,0-1-1 0 0,0 0 0 0 0,1 0-10 0 0,11 3 94 0 0,43 8 288 0 0,-47-10-269 0 0,0 0-1 0 0,-1 1 1 0 0,1 0 0 0 0,-1 1-1 0 0,1 0 1 0 0,-1 0-1 0 0,0 1 1 0 0,0 0 0 0 0,0 0-1 0 0,7 6-112 0 0,-13-6 48 0 0,-1 0-1 0 0,0 0 0 0 0,1 1 0 0 0,-2-1 1 0 0,1 1-1 0 0,0 0 0 0 0,-1-1 1 0 0,0 1-1 0 0,0 0 0 0 0,0 0 1 0 0,-1-1-1 0 0,0 1 0 0 0,0 0 0 0 0,0 0 1 0 0,0 0-1 0 0,-1 0 0 0 0,0 0 1 0 0,0 1-48 0 0,0 0 58 0 0,-23 81 238 0 0,16-15-2522 0 0,22-69-6214 0 0,-3-6 79 0 0,-7-1 1289 0 0</inkml:trace>
  <inkml:trace contextRef="#ctx0" brushRef="#br0" timeOffset="1943.916">3253 597 9970 0 0,'0'0'2429'0'0,"0"0"-188"0"0,0 0-149 0 0,0 0-349 0 0,0 0-462 0 0,0 0-435 0 0,0 0-358 0 0,0 0-148 0 0,0 0-44 0 0,0 0 12 0 0,0 0 49 0 0,0 0-18 0 0,0 0-57 0 0,0 20-54 0 0,4 143 164 0 0,26-8-250 0 0,-30-152-126 0 0,1 0-1 0 0,0 0 1 0 0,0-1-1 0 0,0 1 1 0 0,0-1-1 0 0,1 1 1 0 0,-1-1-1 0 0,1 1 1 0 0,-1-1-1 0 0,1 0 1 0 0,0 1-1 0 0,0-1 0 0 0,0 0 1 0 0,0 0-1 0 0,0-1 1 0 0,0 1-1 0 0,1 0 1 0 0,-1-1-1 0 0,0 1 1 0 0,1-1-1 0 0,0 0 1 0 0,-1 0-1 0 0,1 0 1 0 0,0 0-1 0 0,-1 0 0 0 0,1 0 1 0 0,0-1-1 0 0,0 0 1 0 0,0 1-1 0 0,-1-1 1 0 0,1 0-1 0 0,0 0 1 0 0,0-1-1 0 0,0 1 1 0 0,0 0-1 0 0,-1-1 1 0 0,1 0-1 0 0,0 0 1 0 0,0 0-1 0 0,-1 0 0 0 0,1 0 1 0 0,1-1-16 0 0,5-7 128 0 0,0 1-1 0 0,-1-2 1 0 0,0 1 0 0 0,-1-1 0 0 0,0 0 0 0 0,0-1-1 0 0,-1 0 1 0 0,0 0 0 0 0,-1 0 0 0 0,-1 0 0 0 0,0-1-1 0 0,2-9-127 0 0,28-59 181 0 0,2 14-1556 0 0,-30 58 437 0 0,8-7-1923 0 0,-1 9-5628 0 0,-8 5-3026 0 0</inkml:trace>
  <inkml:trace contextRef="#ctx0" brushRef="#br0" timeOffset="2674.919">4076 644 14643 0 0,'0'0'2431'0'0,"0"0"-857"0"0,0 0-302 0 0,0 0-105 0 0,0 0-197 0 0,0 0-207 0 0,0 0-155 0 0,0 0-116 0 0,0 0-129 0 0,0 0-143 0 0,-33 5-92 0 0,-106 16-50 0 0,134-21-73 0 0,-1 1-1 0 0,0 0 1 0 0,1 0-1 0 0,-1 1 1 0 0,1 0-1 0 0,0 0 1 0 0,-1 0 0 0 0,1 1-1 0 0,0-1 1 0 0,0 1-1 0 0,1 1 1 0 0,-1-1-1 0 0,1 0 1 0 0,-2 3-5 0 0,-6 4 16 0 0,-76 89 47 0 0,86-97-70 0 0,0 1-1 0 0,0-1 1 0 0,0 1 0 0 0,0 0-1 0 0,0-1 1 0 0,1 1 0 0 0,-1 0-1 0 0,1 0 1 0 0,0 0 0 0 0,0 0-1 0 0,0 1 1 0 0,0-1 0 0 0,1 0 0 0 0,-1 0-1 0 0,1 0 1 0 0,0 1 0 0 0,0-1-1 0 0,0 0 1 0 0,0 0 0 0 0,1 1-1 0 0,-1-1 1 0 0,1 0 0 0 0,0 0-1 0 0,0 0 1 0 0,0 0 0 0 0,0 0-1 0 0,0 0 1 0 0,1 0 0 0 0,-1 0-1 0 0,1 0 1 0 0,0 0 0 0 0,0-1-1 0 0,0 1 1 0 0,0-1 0 0 0,0 0 0 0 0,1 1-1 0 0,-1-1 1 0 0,1 0 0 0 0,-1 0-1 0 0,1-1 1 0 0,1 2 7 0 0,11-3 21 0 0,0 0-1 0 0,0-1 1 0 0,0-1-1 0 0,-1 0 1 0 0,1-1 0 0 0,0-1-1 0 0,-1 0 1 0 0,0-1-1 0 0,0-1 1 0 0,0 0 0 0 0,-1 0-1 0 0,0-2 1 0 0,0 1-1 0 0,0-2 1 0 0,-1 0 0 0 0,-1 0-1 0 0,1-1 1 0 0,5-7-21 0 0,-5 7 9 0 0,43-30 2 0 0,-53 40-21 0 0,-1 1 1 0 0,1 0 0 0 0,-1-1 0 0 0,1 1 0 0 0,-1 0-1 0 0,1 0 1 0 0,-1 0 0 0 0,0 0 0 0 0,0 0 0 0 0,0 0-1 0 0,1 0 1 0 0,-1 0 0 0 0,0 0 0 0 0,0 0-1 0 0,0 1 1 0 0,-1-1 0 0 0,1 0 0 0 0,0 1 0 0 0,0-1-1 0 0,-1 1 1 0 0,1-1 0 0 0,-1 1 0 0 0,1-1-1 0 0,-1 1 1 0 0,0-1 0 0 0,0 1 0 0 0,1 0 0 0 0,-1-1-1 0 0,0 1 1 0 0,0-1 0 0 0,-1 1 0 0 0,1 0 0 0 0,0-1-1 0 0,0 1 1 0 0,-1-1 0 0 0,1 1 0 0 0,-1-1-1 0 0,1 1 1 0 0,-1-1 0 0 0,0 1 0 0 0,0-1 0 0 0,0 0 9 0 0,1 13-17 0 0,-2-10 7 0 0,2 0 0 0 0,-1 1 0 0 0,0-1 1 0 0,1 0-1 0 0,0 1 0 0 0,0-1 0 0 0,0 1 1 0 0,1-1-1 0 0,-1 0 0 0 0,1 1 1 0 0,0-1-1 0 0,0 0 0 0 0,1 1 0 0 0,-1-1 1 0 0,1 0-1 0 0,0 0 0 0 0,0 0 0 0 0,0-1 1 0 0,1 1-1 0 0,-1 0 0 0 0,1-1 1 0 0,0 1-1 0 0,0-1 0 0 0,0 0 0 0 0,0 0 1 0 0,1 0-1 0 0,-1-1 0 0 0,1 1 0 0 0,0-1 1 0 0,-1 0-1 0 0,1 0 0 0 0,0 0 1 0 0,0 0-1 0 0,4 0 10 0 0,7-2 28 0 0,1 0 0 0 0,-1-2 0 0 0,1 0 0 0 0,-1 0 0 0 0,0-2 0 0 0,0 0 0 0 0,0 0 0 0 0,-1-1 0 0 0,0-1 0 0 0,0-1 0 0 0,0 0 0 0 0,-1-1 0 0 0,1 0 0 0 0,-2-1 0 0 0,0 0 0 0 0,0-1 0 0 0,0 0 0 0 0,6-9-28 0 0,-8 11 65 0 0,100-95 671 0 0,-91 80-712 0 0,-2 0-1 0 0,-1-1 0 0 0,-1 0 0 0 0,-1-2 1 0 0,-1 1-1 0 0,-1-2 0 0 0,-1 1 0 0 0,-2-2 1 0 0,0 1-1 0 0,-2-1 0 0 0,-2-1 0 0 0,2-16-23 0 0,-1 1-242 0 0,-2 0-1 0 0,-2-1 1 0 0,-2 1 0 0 0,-4-34 242 0 0,-29-32-196 0 0,32 108 191 0 0,0 1 1 0 0,1 0 0 0 0,-1 0 0 0 0,0-1 0 0 0,0 1 0 0 0,0 0 0 0 0,0 0 0 0 0,-1 0 0 0 0,1 0 0 0 0,0 0-1 0 0,0 0 1 0 0,0 1 0 0 0,-1-1 0 0 0,1 0 0 0 0,-1 1 0 0 0,1-1 0 0 0,0 1 0 0 0,-1-1 0 0 0,1 1-1 0 0,-1-1 1 0 0,1 1 0 0 0,-1 0 0 0 0,1 0 0 0 0,-1 0 0 0 0,1 0 0 0 0,-1 0 0 0 0,1 0 0 0 0,-1 0-1 0 0,1 1 1 0 0,-1-1 0 0 0,1 0 0 0 0,-1 1 0 0 0,1 0 0 0 0,-1-1 0 0 0,1 1 0 0 0,0 0 0 0 0,-1-1-1 0 0,1 1 1 0 0,0 0 0 0 0,0 0 0 0 0,0 0 0 0 0,-1 0 0 0 0,1 0 0 0 0,0 0 0 0 0,0 0 0 0 0,1 1-1 0 0,-1-1 1 0 0,0 0 0 0 0,0 1 4 0 0,-10 19 42 0 0,1 0 0 0 0,1 0 0 0 0,1 1 0 0 0,1 0 0 0 0,1 1 0 0 0,0-1 0 0 0,2 1 0 0 0,1 0 0 0 0,0 10-42 0 0,-1 40 260 0 0,-1-1-81 0 0,3 1-1 0 0,4 0 1 0 0,7 52-179 0 0,26 0 21 0 0,-3-64-40 0 0,5-12-493 0 0,-35-50 379 0 0,-1 0 0 0 0,0-1 0 0 0,0 1 0 0 0,0 0 0 0 0,0 0 0 0 0,0 0 0 0 0,0-1 0 0 0,0 1 0 0 0,0 0 1 0 0,-1-1-1 0 0,1 1 0 0 0,-1-1 0 0 0,1 1 0 0 0,-1-1 0 0 0,1 1 0 0 0,-1-1 0 0 0,0 1 0 0 0,1-1 0 0 0,-1 0 0 0 0,0 1 0 0 0,0-1 0 0 0,0 1 0 0 0,0-1 0 0 0,-1 1 0 0 0,1-1 0 0 0,0 0 0 0 0,-1 1 0 0 0,1-1 0 0 0,-1 1 0 0 0,1 0 0 0 0,-1-1 0 0 0,0 0 133 0 0,-28-55-7030 0 0,3 23-2522 0 0,12 22 5300 0 0</inkml:trace>
  <inkml:trace contextRef="#ctx0" brushRef="#br0" timeOffset="2933.473">4290 490 9162 0 0,'0'0'4433'0'0,"0"0"-1827"0"0,0 0-1010 0 0,0 0-400 0 0,0 0-139 0 0,0 0-29 0 0,0 0-17 0 0,0 0-110 0 0,0 0-179 0 0,0 0-214 0 0,0 0-181 0 0,0 0-91 0 0,36 3-74 0 0,116 10-36 0 0,166 22-341 0 0,-216-16-2834 0 0,-69-12-1467 0 0,-1-1-4002 0 0,-18-5-255 0 0</inkml:trace>
  <inkml:trace contextRef="#ctx0" brushRef="#br0" timeOffset="3198.353">5099 770 16444 0 0,'0'0'904'0'0,"0"0"-56"0"0,0 0 24 0 0,0 0-120 0 0,0 0-184 0 0,0 0-264 0 0,0 0-176 0 0,0 0-168 0 0,0 0-200 0 0,0 0-336 0 0,0 0-536 0 0,0 0-752 0 0,0 0-1577 0 0,0 0-2624 0 0,11 176-1417 0 0</inkml:trace>
  <inkml:trace contextRef="#ctx0" brushRef="#br0" timeOffset="3199.353">5132 383 18484 0 0,'0'0'1496'0'0,"0"0"-568"0"0,0 0-343 0 0,0 0-305 0 0,0 0-256 0 0,0 0-208 0 0,0 0-200 0 0,0 0-121 0 0,0 0-319 0 0,0 0-536 0 0,0 0-977 0 0,0 0-2256 0 0,0 0-2792 0 0,0 0 3160 0 0</inkml:trace>
  <inkml:trace contextRef="#ctx0" brushRef="#br0" timeOffset="3448.677">5361 633 11987 0 0,'0'0'2381'0'0,"0"0"-698"0"0,0 0-281 0 0,0 0-259 0 0,0 0-322 0 0,0 0-291 0 0,0 0-211 0 0,0 0-153 0 0,0 0-80 0 0,-5 34-46 0 0,-12 104-34 0 0,17-71 4 0 0,2-64 82 0 0,1 0 1 0 0,-1 0-1 0 0,1 0 1 0 0,0 0-1 0 0,-1 0 1 0 0,1-1-1 0 0,0 0 1 0 0,1 1-1 0 0,-1-1 1 0 0,0 0-1 0 0,1-1 1 0 0,-1 1-1 0 0,1 0 1 0 0,-1-1-1 0 0,1 0 1 0 0,0 0-1 0 0,-1 0 1 0 0,1 0-1 0 0,0-1 1 0 0,0 0-1 0 0,0 1 1 0 0,0-1-1 0 0,0-1 1 0 0,-1 1-1 0 0,1 0 1 0 0,0-1-1 0 0,0 0 1 0 0,0 0-1 0 0,-1 0 1 0 0,1 0-1 0 0,-1-1 1 0 0,1 1-1 0 0,-1-1 1 0 0,1 0-1 0 0,-1 0 0 0 0,0 0 1 0 0,0-1-1 0 0,0 1 1 0 0,0-1-1 0 0,0 0 1 0 0,-1 0-1 0 0,1 1 1 0 0,-1-2-1 0 0,1 1 1 0 0,-1 0-93 0 0,4-3 154 0 0,-1-1-1 0 0,1 0 1 0 0,-1 0-1 0 0,-1 0 1 0 0,1 0 0 0 0,-1-1-1 0 0,0 0 1 0 0,-1 0-1 0 0,0 0 1 0 0,0 0 0 0 0,-1-1-1 0 0,0 1 1 0 0,0 0 0 0 0,-1-1-1 0 0,0 0 1 0 0,-1-4-154 0 0,1 10-12 0 0,0-1-1 0 0,0 0 1 0 0,-1 1 0 0 0,0-1-1 0 0,0 1 1 0 0,0-1 0 0 0,0 0 0 0 0,0 1-1 0 0,-1-1 1 0 0,1 1 0 0 0,-1-1 0 0 0,0 0-1 0 0,0 1 1 0 0,-1 0 0 0 0,1-1 0 0 0,-1 1-1 0 0,1 0 1 0 0,-1 0 0 0 0,0 0 0 0 0,0 0-1 0 0,0 0 1 0 0,-1 0 0 0 0,1 0-1 0 0,-1 1 1 0 0,0-1 0 0 0,1 1 0 0 0,-1 0-1 0 0,0 0 1 0 0,0 0 0 0 0,-1 0 0 0 0,1 0-1 0 0,0 1 1 0 0,-1-1 0 0 0,1 1 0 0 0,0 0-1 0 0,-1 0 1 0 0,0 0 0 0 0,1 1 0 0 0,-1-1-1 0 0,1 1 1 0 0,-1 0 12 0 0,-59 25-3964 0 0,45-9-258 0 0,0 2-3780 0 0,14-14 5531 0 0,-9 7-5561 0 0</inkml:trace>
  <inkml:trace contextRef="#ctx0" brushRef="#br0" timeOffset="3748.823">5634 832 10138 0 0,'0'0'6169'0'0,"0"0"-3397"0"0,0 0-1145 0 0,0 0-267 0 0,0 0-312 0 0,0 0-254 0 0,0 0-167 0 0,0 0-142 0 0,0 0-134 0 0,0 0-89 0 0,0 0-96 0 0,0 0-50 0 0,0 0-19 0 0,26-18-15 0 0,81-56-36 0 0,-66 41 37 0 0,-40 33-110 0 0,0-1 1 0 0,0 1-1 0 0,0 0 1 0 0,1 0-1 0 0,-1 0 0 0 0,0 0 1 0 0,0 0-1 0 0,0 0 0 0 0,0 0 1 0 0,1 0-1 0 0,-1 0 1 0 0,0 1-1 0 0,0-1 0 0 0,0 0 1 0 0,0 1-1 0 0,0-1 1 0 0,0 1-1 0 0,0-1 0 0 0,0 1 1 0 0,0 0-1 0 0,0-1 1 0 0,0 1-1 0 0,0 0 0 0 0,0 0 1 0 0,0-1-1 0 0,-1 1 1 0 0,1 0-1 0 0,0 0 0 0 0,-1 0 1 0 0,1 0-1 0 0,0 0 1 0 0,-1 0-1 0 0,1 0 0 0 0,-1 0 1 0 0,0 0-1 0 0,1 0 1 0 0,-1 1-1 0 0,0-1 0 0 0,0 0 1 0 0,1 0-1 0 0,-1 0 1 0 0,0 0-1 0 0,0 1 0 0 0,0-1 27 0 0,6 13 3 0 0,22 36-57 0 0,-21-44 67 0 0,-4-3 20 0 0,0 0 0 0 0,0 1 0 0 0,1-2 0 0 0,-1 1 0 0 0,1 0 0 0 0,0-1 0 0 0,0 0-1 0 0,0 0 1 0 0,0 0 0 0 0,0 0 0 0 0,0-1 0 0 0,0 1 0 0 0,1-1 0 0 0,-1 0 0 0 0,1-1 0 0 0,-1 1 0 0 0,0-1 0 0 0,1 1-33 0 0,2-1 119 0 0,-1 0 0 0 0,1 0 0 0 0,-1 0 0 0 0,1-1 0 0 0,-1 1 1 0 0,1-2-1 0 0,-1 1 0 0 0,0-1 0 0 0,1 0 0 0 0,-1 0 0 0 0,0-1 0 0 0,0 1 1 0 0,-1-1-1 0 0,1-1 0 0 0,0 1 0 0 0,-1-1 0 0 0,0 0 0 0 0,0 0 0 0 0,0-1 1 0 0,-1 1-1 0 0,2-3-119 0 0,3-2 74 0 0,-1-1 0 0 0,0 0 1 0 0,-1-1-1 0 0,0 0 0 0 0,0 0 1 0 0,-1-1-1 0 0,-1 0 1 0 0,0 0-1 0 0,1-6-74 0 0,0-11-4767 0 0,-4-2-5097 0 0,-2 24-3059 0 0</inkml:trace>
</inkml:ink>
</file>

<file path=ppt/ink/ink9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13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884 461 4985 0 0,'0'0'5744'0'0,"0"0"-3576"0"0,0 0-973 0 0,0 0-52 0 0,0 0 99 0 0,0 0 97 0 0,0 0 14 0 0,0 0-112 0 0,0 0-249 0 0,0 0-329 0 0,0 0-293 0 0,-3-5-164 0 0,-13-4-41 0 0,13 33 99 0 0,3-3-112 0 0,-45 620 1062 0 0,16-444-1505 0 0,-7-54-2076 0 0,35-136 2463 0 0,1-7-331 0 0,1 0 0 0 0,-1 0 0 0 0,1 0-1 0 0,-1 0 1 0 0,1 0 0 0 0,-1 0-1 0 0,1 0 1 0 0,-1 0 0 0 0,0 0 0 0 0,1 0-1 0 0,-1 0 1 0 0,1 0 0 0 0,-1 0-1 0 0,1 0 1 0 0,-1 0 0 0 0,1 0 0 0 0,-1 1-1 0 0,0-1 1 0 0,1 0 0 0 0,-1 0-1 0 0,1 1 1 0 0,-1-1 0 0 0,0 0 0 0 0,1 0-1 0 0,-1 1 1 0 0,0-1 0 0 0,1 0-1 0 0,-1 1 1 0 0,0-1 0 0 0,0 0 0 0 0,1 1-1 0 0,-1-1 1 0 0,0 1 0 0 0,0-1-1 0 0,0 0 1 0 0,1 1 0 0 0,-1-1 0 0 0,0 1-1 0 0,0-1 1 0 0,0 1 0 0 0,0-1-1 0 0,0 1 1 0 0,0-1 0 0 0,0 1 0 0 0,0-1-1 0 0,0 0 1 0 0,0 1 0 0 0,0-1-1 0 0,0 1 1 0 0,0-1 235 0 0,28-33-7996 0 0,-14 20 5882 0 0</inkml:trace>
  <inkml:trace contextRef="#ctx0" brushRef="#br0" timeOffset="415.7">1187 593 6977 0 0,'0'0'2034'0'0,"0"0"-1032"0"0,0 0-385 0 0,0 0 209 0 0,0 0 414 0 0,0 0 348 0 0,0 0 139 0 0,0 0-128 0 0,0 0-313 0 0,0 0-332 0 0,0 0-222 0 0,32-10-128 0 0,99-31-39 0 0,97-29 1428 0 0,-45 51-1492 0 0,-181 19-489 0 0,-1 0 0 0 0,1 1 0 0 0,-1-1 0 0 0,1 0-1 0 0,-1 0 1 0 0,1 1 0 0 0,-1-1 0 0 0,0 1 0 0 0,1-1-1 0 0,-1 1 1 0 0,0 0 0 0 0,1 0 0 0 0,-1-1 0 0 0,0 1 0 0 0,0 0-1 0 0,0 0 1 0 0,1 0 0 0 0,-1 0 0 0 0,0 0 0 0 0,0 1 0 0 0,-1-1-1 0 0,1 0 1 0 0,0 0 0 0 0,0 1 0 0 0,-1-1 0 0 0,1 0 0 0 0,0 1-1 0 0,-1-1 1 0 0,1 0 0 0 0,-1 1 0 0 0,0-1 0 0 0,0 1 0 0 0,1-1-1 0 0,-1 1 1 0 0,0-1 0 0 0,0 1 0 0 0,0-1 0 0 0,0 1 0 0 0,-1-1-1 0 0,1 1 1 0 0,0-1 0 0 0,-1 1 0 0 0,1-1 0 0 0,-1 1-12 0 0,-20 70 585 0 0,19-70-579 0 0,-122 322 576 0 0,97-213-478 0 0,-6 104 80 0 0,33-88-247 0 0,-8-87-766 0 0,8-30 1620 0 0,-1-4-3620 0 0,-9-14-17890 0 0,7 4 18141 0 0</inkml:trace>
  <inkml:trace contextRef="#ctx0" brushRef="#br0" timeOffset="673.084">1187 1050 11682 0 0,'0'0'1465'0'0,"0"0"-420"0"0,0 0-236 0 0,0 0-1 0 0,0 0 213 0 0,0 0 210 0 0,0 0 147 0 0,0 0 9 0 0,0 0-264 0 0,0 0-247 0 0,0 0-169 0 0,33 4-109 0 0,108 10-67 0 0,-18-21 347 0 0,226-51-846 0 0,-341 57-558 0 0,46-2-2521 0 0,-24 7-8025 0 0,-26-1 146 0 0</inkml:trace>
  <inkml:trace contextRef="#ctx0" brushRef="#br0" timeOffset="1077.507">2092 1271 17692 0 0,'0'0'940'0'0,"0"0"-431"0"0,0 0-183 0 0,0 0 159 0 0,0 0 205 0 0,0 0 115 0 0,0 0-31 0 0,0 0-174 0 0,0 0-219 0 0,0 0-163 0 0,0 0-105 0 0,0 0-46 0 0,0 0 2 0 0,-8 18 0 0 0,-21 56-10 0 0,25-65 594 0 0,8-22-541 0 0,3-16-27 0 0,-7 29-56 0 0,0 0-2 0 0,0 0 1 0 0,-42 8-2063 0 0,34-5-2396 0 0,0 1-3629 0 0,7-1-2145 0 0</inkml:trace>
  <inkml:trace contextRef="#ctx0" brushRef="#br0" timeOffset="1665.076">2538 538 544 0 0,'0'0'1798'0'0,"0"0"-91"0"0,0 0 95 0 0,0 0 258 0 0,0 0 102 0 0,0 0-70 0 0,0 0-263 0 0,0 0-397 0 0,0 0-342 0 0,0 0-234 0 0,0 0-105 0 0,0 0-23 0 0,0 0-12 0 0,4 5 1544 0 0,-31 156 170 0 0,-40 203-1458 0 0,-30-18-914 0 0,66-229-234 0 0,24-35-2668 0 0,46-89-8534 0 0,-29-1 6069 0 0,0 1-271 0 0</inkml:trace>
  <inkml:trace contextRef="#ctx0" brushRef="#br0" timeOffset="2044.558">3003 637 6577 0 0,'0'0'5678'0'0,"0"0"-3634"0"0,0 0-1029 0 0,0 0-18 0 0,0 0 80 0 0,0 0 15 0 0,0 0-29 0 0,0 0-88 0 0,0 0-170 0 0,-32 26-193 0 0,-100 85-172 0 0,126-106-401 0 0,-1 0-1 0 0,1 0 0 0 0,1 1 1 0 0,-1 0-1 0 0,1 0 0 0 0,0 1 1 0 0,1 0-1 0 0,-1-1 0 0 0,1 1 1 0 0,1 1-1 0 0,-1-1 0 0 0,0 2-38 0 0,-5 14 126 0 0,-4 3 5 0 0,-3 4 18 0 0,2 2 0 0 0,0 0 0 0 0,3 0 0 0 0,0 1 0 0 0,-5 32-149 0 0,12-52 10 0 0,1 0 0 0 0,1 0-1 0 0,0 1 1 0 0,0-1 0 0 0,2 1 0 0 0,-1-1-1 0 0,2 1 1 0 0,0-1 0 0 0,0 1 0 0 0,2-1-1 0 0,-1 0 1 0 0,2 0 0 0 0,-1 0 0 0 0,2 0-1 0 0,0 0 1 0 0,0-1 0 0 0,1 0 0 0 0,1 0-1 0 0,1 1-9 0 0,-1-5 24 0 0,0 0-1 0 0,0-1 0 0 0,0 0 0 0 0,1 0 0 0 0,1 0 1 0 0,-1-1-1 0 0,1 0 0 0 0,0-1 0 0 0,0 0 1 0 0,0-1-1 0 0,1 1 0 0 0,0-2 0 0 0,0 1 0 0 0,0-1 1 0 0,0-1-1 0 0,0 0 0 0 0,1 0 0 0 0,-1-1 0 0 0,0-1 1 0 0,1 0-1 0 0,-1 0 0 0 0,1-1 0 0 0,-1 0 0 0 0,1-1 1 0 0,-1 0-1 0 0,0 0 0 0 0,0-1 0 0 0,0-1 0 0 0,0 1 1 0 0,6-5-24 0 0,-4 3 91 0 0,0-1 0 0 0,0 1 1 0 0,-1-2-1 0 0,0 0 1 0 0,0 0-1 0 0,0-1 1 0 0,-1-1-1 0 0,0 0 1 0 0,-1 0-1 0 0,0 0 0 0 0,-1-1 1 0 0,1-1-1 0 0,-2 1 1 0 0,0-2-1 0 0,0 1 1 0 0,-1 0-1 0 0,0-1 1 0 0,-1 0-1 0 0,-1-1 0 0 0,0 1 1 0 0,0-1-1 0 0,-1 0 1 0 0,1-12-92 0 0,-3 20 7 0 0,-1 1 0 0 0,0-1 0 0 0,0 0 0 0 0,0 0 0 0 0,0 1 0 0 0,-1-1 0 0 0,1 0 0 0 0,-1 1 0 0 0,0-1 0 0 0,-1 1 0 0 0,1-1 0 0 0,-1 1 1 0 0,0 0-1 0 0,0 0 0 0 0,0 0 0 0 0,-1 0 0 0 0,0 0 0 0 0,1 0 0 0 0,-1 0 0 0 0,0 1 0 0 0,-1-1 0 0 0,1 1 0 0 0,-1 0 0 0 0,1 0 0 0 0,-1 0 0 0 0,0 1 0 0 0,-3-2-7 0 0,-4 0-131 0 0,-1 1 0 0 0,0 0 0 0 0,0 0 0 0 0,0 1 0 0 0,0 1 0 0 0,0 0 0 0 0,0 1 0 0 0,0 0 0 0 0,0 1 0 0 0,0 0 0 0 0,0 1 0 0 0,0 0 0 0 0,1 1 0 0 0,-1 0 0 0 0,0 1 0 0 0,1 0 0 0 0,0 1 0 0 0,0 0 0 0 0,1 1 0 0 0,-1 0 0 0 0,1 1 0 0 0,0 0 0 0 0,1 0 0 0 0,0 1 0 0 0,-2 3 131 0 0,-35 33-3302 0 0,22-12-4117 0 0,15-16-4029 0 0</inkml:trace>
  <inkml:trace contextRef="#ctx0" brushRef="#br0" timeOffset="2556.165">3753 1142 10194 0 0,'0'0'2459'0'0,"0"0"-841"0"0,0 0-274 0 0,0 0 41 0 0,0 0 30 0 0,0 0-130 0 0,0 0-149 0 0,0 0-154 0 0,0 0-197 0 0,0 0-188 0 0,0 0-120 0 0,0 0-29 0 0,0 0-25 0 0,-27-9 20 0 0,-86-24-2 0 0,110 31-399 0 0,-1 1 0 0 0,1 0 0 0 0,-1 0 0 0 0,0 0 0 0 0,1 0 0 0 0,-1 1 0 0 0,0-1 0 0 0,1 1 0 0 0,-1 0 0 0 0,0 0 0 0 0,1 1 0 0 0,-1-1 0 0 0,0 1 0 0 0,1-1 0 0 0,-1 1 0 0 0,1 0 0 0 0,-1 1 0 0 0,1-1 0 0 0,-1 1 0 0 0,1-1-42 0 0,-12 6 172 0 0,1-2-129 0 0,1 0 0 0 0,0 1 0 0 0,0 0-1 0 0,0 1 1 0 0,1 0 0 0 0,-1 1 0 0 0,2 1-1 0 0,-1 0 1 0 0,2 0 0 0 0,-1 1 0 0 0,1 1-1 0 0,0-1 1 0 0,1 2 0 0 0,1-1 0 0 0,-1 1-1 0 0,2 1 1 0 0,0-1 0 0 0,0 2-43 0 0,2-2-5 0 0,1 0 0 0 0,0 0 0 0 0,1 0 0 0 0,1 0-1 0 0,0 1 1 0 0,0-1 0 0 0,1 1 0 0 0,1-1 0 0 0,0 1 0 0 0,1 7 5 0 0,2-15-1 0 0,-1 0 0 0 0,1-1 0 0 0,-1 0 0 0 0,1 0 0 0 0,1 0 0 0 0,-1 0 0 0 0,0 0 0 0 0,1 0 0 0 0,0-1 0 0 0,0 0 0 0 0,0 0 0 0 0,0 0 0 0 0,1 0 0 0 0,-1-1 0 0 0,1 1 0 0 0,-1-1 0 0 0,1 0 0 0 0,0-1 0 0 0,0 1 0 0 0,0-1 0 0 0,0 0 0 0 0,0 0 0 0 0,0-1 0 0 0,0 1 0 0 0,0-1 0 0 0,0 0 0 0 0,1-1 0 0 0,-1 1 0 0 0,0-1 0 0 0,0 0 0 0 0,0 0 0 0 0,0 0-1 0 0,-1-1 1 0 0,6-2 1 0 0,11-4 63 0 0,-1-1-1 0 0,0-1 0 0 0,-1-1 0 0 0,0-1 0 0 0,0 0 1 0 0,-1-2-1 0 0,-1 0 0 0 0,0 0 0 0 0,-1-2 0 0 0,-1 0 1 0 0,2-4-63 0 0,12-9 121 0 0,14-15 90 0 0,-36 84-181 0 0,-5 110-107 0 0,0-145-18 0 0,-1 0 0 0 0,2 1 0 0 0,-1-1 0 0 0,0 0 0 0 0,1 0 0 0 0,0-1 0 0 0,0 1 0 0 0,1-1 0 0 0,-1 1 0 0 0,1-1 0 0 0,0 0 0 0 0,0 0 0 0 0,0-1 0 0 0,1 1 0 0 0,-1-1 0 0 0,1 0-1 0 0,0 0 1 0 0,0 0 0 0 0,0-1 0 0 0,0 0 0 0 0,0 0 0 0 0,1 0 0 0 0,-1-1 0 0 0,1 1 0 0 0,-1-1 0 0 0,1-1 0 0 0,-1 1 0 0 0,1-1 0 0 0,-1 0 0 0 0,1 0 0 0 0,0 0 95 0 0,48-6-2484 0 0,-18-6-6249 0 0,-24 7-2866 0 0</inkml:trace>
  <inkml:trace contextRef="#ctx0" brushRef="#br0" timeOffset="4109.982">4162 199 5097 0 0,'0'0'4514'0'0,"0"0"-2581"0"0,0 0-756 0 0,0 0-70 0 0,0 0-34 0 0,0 0-4 0 0,0 0-10 0 0,0 0-56 0 0,0 0-156 0 0,0 0-219 0 0,0 0-211 0 0,0 0-63 0 0,0 0 34 0 0,-2 19 35 0 0,-10 129 386 0 0,12-102-522 0 0,1 0 0 0 0,3 0 0 0 0,2 0 0 0 0,5 13-287 0 0,88 293 984 0 0,4 28-462 0 0,-18 31-222 0 0,-77-270-188 0 0,-8-138-91 0 0,0-1-1 0 0,0 1 1 0 0,0-1-1 0 0,0 1 1 0 0,-1 0-1 0 0,1-1 1 0 0,-1 1-1 0 0,0-1 1 0 0,1 1-1 0 0,-1-1 1 0 0,0 1-1 0 0,0-1 1 0 0,-1 0 0 0 0,1 1-1 0 0,0-1 1 0 0,-1 0-1 0 0,1 0 1 0 0,-1 0-1 0 0,0 0 1 0 0,0 0-1 0 0,0 0 1 0 0,0-1-1 0 0,0 1 1 0 0,0-1-1 0 0,0 1 1 0 0,0-1 0 0 0,-1 0-1 0 0,1 0 1 0 0,0 0-1 0 0,-1 0 1 0 0,1 0-1 0 0,-1 0 1 0 0,1-1-1 0 0,-1 1 1 0 0,-1-1-21 0 0,-162-44 107 0 0,-45 40-762 0 0,-395 30-1564 0 0,-81 12 416 0 0,417-19 1596 0 0,0 12 1 0 0,-212 55 206 0 0,-200 64 1257 0 0,320-66-541 0 0,-134 12 1368 0 0,357-92 358 0 0,139-31-1663 0 0,-33-171-531 0 0,32-54-158 0 0,-4-53-156 0 0,15 0 1 0 0,38-227 65 0 0,-29 384-54 0 0,-5-1 1 0 0,-7-87 53 0 0,-7 139-53 0 0,2 94 31 0 0,0 0 0 0 0,0 1 0 0 0,0-1 0 0 0,0 0 1 0 0,0 1-1 0 0,0 0 0 0 0,1-1 0 0 0,0 1 0 0 0,-1 0 1 0 0,1 0-1 0 0,0 0 0 0 0,0 1 0 0 0,0-1 0 0 0,0 1 1 0 0,0-1-1 0 0,0 1 0 0 0,0 0 0 0 0,0 0 0 0 0,1 0 0 0 0,-1 1 1 0 0,0-1-1 0 0,1 1 0 0 0,2 0 22 0 0,-3-1-18 0 0,272-14-203 0 0,1004-43 131 0 0,-274 24-225 0 0,-626 37-273 0 0,325-4-1348 0 0,-236-23-2353 0 0,-405 19 2971 0 0,95-8-7038 0 0,-91 6-2036 0 0</inkml:trace>
  <inkml:trace contextRef="#ctx0" brushRef="#br0" timeOffset="5639.996">4808 1300 0 0 0,'0'0'533'0'0,"0"0"714"0"0,0 0 302 0 0,0 0 243 0 0,0 0 173 0 0,0 0-9 0 0,0 0-149 0 0,0 0-281 0 0,0 0-350 0 0,0 0-340 0 0,0 0-244 0 0,-5-3 1179 0 0,239 35 3035 0 0,-157-27-4042 0 0,0-4-1 0 0,1-3 0 0 0,49-9-763 0 0,436-59 1153 0 0,-337 41-859 0 0,-189 25-247 0 0,-37 4-15 0 0,0 0 29 0 0,0 0 35 0 0,0 0 52 0 0,0 0 18 0 0,0 0 25 0 0,0 0 18 0 0,0 0 2 0 0,-14-7 379 0 0,-57-20-451 0 0,-264-97-94 0 0,221 69-9 0 0,106 89-120 0 0,6 524 182 0 0,-30-326-126 0 0,32-232 34 0 0,0 0 21 0 0,3-2 28 0 0,311-348 626 0 0,-145 144-541 0 0,-105 121-925 0 0,-62 82 547 0 0,2-1-3892 0 0,-2 10-7804 0 0,-2-2 862 0 0</inkml:trace>
</inkml:ink>
</file>

<file path=ppt/ink/ink9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25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187 707 0 0 0,'0'0'372'0'0,"0"0"667"0"0,0 0-36 0 0,0 0-40 0 0,0 0 117 0 0,0 0 148 0 0,0 0 145 0 0,0 0 44 0 0,0 0-83 0 0,0 0-187 0 0,0 0-216 0 0,0 0-166 0 0,0 0-94 0 0,-26 16-56 0 0,-81 51-50 0 0,64-17 304 0 0,41-43-731 0 0,-1 3 69 0 0,1 0 0 0 0,0 0 0 0 0,1 1 0 0 0,1-1 1 0 0,-1 1-1 0 0,1-1 0 0 0,1 1 0 0 0,0-1 0 0 0,1 1 0 0 0,0 2-207 0 0,0-11 139 0 0,0 0-1 0 0,1 0 0 0 0,-1 0 1 0 0,0 0-1 0 0,1 0 1 0 0,-1 0-1 0 0,1-1 1 0 0,0 1-1 0 0,-1-1 1 0 0,1 0-1 0 0,0 0 1 0 0,0 0-1 0 0,0 0 0 0 0,0 0 1 0 0,0 0-1 0 0,0-1 1 0 0,0 0-1 0 0,0 1 1 0 0,0-1-1 0 0,0 0 1 0 0,0-1-1 0 0,0 1 1 0 0,0-1-1 0 0,0 1 0 0 0,0-1 1 0 0,0 0-1 0 0,0 0 1 0 0,0 0-1 0 0,0 0 1 0 0,-1 0-1 0 0,1-1 1 0 0,0 0-1 0 0,1 0-138 0 0,6-6 173 0 0,0 0 1 0 0,0 0-1 0 0,0-1 1 0 0,-1 0-1 0 0,-1 0 0 0 0,0-1 1 0 0,0-1-1 0 0,-1 1 0 0 0,0-1 1 0 0,0 0-1 0 0,-2-1 1 0 0,1 1-1 0 0,-1-1 0 0 0,2-11-173 0 0,-2-88 250 0 0,-5 108-292 0 0,0 0 0 0 0,0 0 1 0 0,0 0-1 0 0,-1 0 0 0 0,1 0 1 0 0,-1 0-1 0 0,0 0 0 0 0,1 0 1 0 0,-1 0-1 0 0,0 1 0 0 0,-1-1 1 0 0,1 0-1 0 0,0 0 0 0 0,-1 1 1 0 0,0-1-1 0 0,1 1 0 0 0,-1 0 1 0 0,0-1-1 0 0,0 1 0 0 0,-1 0 1 0 0,1 0-1 0 0,0 0 0 0 0,-1 0 1 0 0,1 1-1 0 0,-1-1 0 0 0,1 1 1 0 0,-1-1-1 0 0,0 1 0 0 0,0 0 1 0 0,0 0-1 0 0,0 0 0 0 0,0 0 1 0 0,1 1-1 0 0,-1-1 0 0 0,0 1 1 0 0,-1 0-1 0 0,1 0 0 0 0,0 0 1 0 0,0 0-1 0 0,0 0 0 0 0,0 1 1 0 0,0-1-1 0 0,0 1 0 0 0,1 0 1 0 0,-1 0-1 0 0,0 0 0 0 0,0 0 1 0 0,0 0-1 0 0,1 1 0 0 0,-1-1 1 0 0,1 1-1 0 0,-1 0 0 0 0,1 0 1 0 0,-1 0-1 0 0,1 0 0 0 0,0 0 1 0 0,0 0-1 0 0,0 1 42 0 0,1-2 4 0 0,0 0 0 0 0,0 0 0 0 0,0 1-1 0 0,1-1 1 0 0,-1 0 0 0 0,0 0 0 0 0,1 0 0 0 0,-1 0 0 0 0,1 1-1 0 0,-1-1 1 0 0,1 0 0 0 0,0 1 0 0 0,-1-1 0 0 0,1 0 0 0 0,0 0-1 0 0,0 1 1 0 0,0-1 0 0 0,0 0 0 0 0,0 1 0 0 0,0-1 0 0 0,1 0-1 0 0,-1 1 1 0 0,0-1 0 0 0,1 0 0 0 0,-1 1 0 0 0,0-1 0 0 0,1 0-1 0 0,0 0 1 0 0,-1 0 0 0 0,1 0 0 0 0,0 1 0 0 0,0-1 0 0 0,-1 0-1 0 0,1 0 1 0 0,0 0 0 0 0,0 0 0 0 0,0-1 0 0 0,0 1 0 0 0,0 0-1 0 0,0 0 1 0 0,1-1 0 0 0,-1 1 0 0 0,0 0 0 0 0,0-1 0 0 0,0 1-1 0 0,1-1 1 0 0,-1 0 0 0 0,0 1 0 0 0,1-1 0 0 0,-1 0 0 0 0,0 0-1 0 0,1 0 1 0 0,-1 0 0 0 0,0 0 0 0 0,1 0-4 0 0,15-2 140 0 0,0 0-1 0 0,-1-1 1 0 0,0-1 0 0 0,0 0-1 0 0,0-1 1 0 0,0-1 0 0 0,-1-1 0 0 0,0 0-1 0 0,0-1 1 0 0,-1 0 0 0 0,0-1 0 0 0,0-1-1 0 0,-1 0 1 0 0,0-1 0 0 0,4-6-140 0 0,-6 9 55 0 0,25-20 111 0 0,0-1 0 0 0,-2-2 0 0 0,-2-1 0 0 0,0-2 1 0 0,-3-1-1 0 0,0-1 0 0 0,-2-3-166 0 0,-12 17 31 0 0,-2 0-1 0 0,0-1 1 0 0,-2-1 0 0 0,0 0-1 0 0,-2 0 1 0 0,0-1 0 0 0,-2 0-1 0 0,3-22-30 0 0,-1-37-84 0 0,-21 88-644 0 0,1 98 593 0 0,4 0 0 0 0,4 0 0 0 0,5 1 0 0 0,10 56 135 0 0,14 81-120 0 0,-9-96 104 0 0,-6 0 0 0 0,-6 53 16 0 0,-5-174 10 0 0,-2-1 0 0 0,0 1 0 0 0,-1-1 0 0 0,-1 0 0 0 0,-1 0 0 0 0,-2 0 0 0 0,0-1 0 0 0,-1 1 0 0 0,-1-2 0 0 0,0 1 0 0 0,-2-2 0 0 0,-1 1 0 0 0,0-1 0 0 0,-1-1 0 0 0,-1 0 0 0 0,-1-1 0 0 0,0-1 0 0 0,-1 0 0 0 0,-1-1 0 0 0,-1-1 0 0 0,0 0 0 0 0,-7 3-10 0 0,21-14 24 0 0,1-1 0 0 0,-1 1 0 0 0,1-1 0 0 0,-1 0 0 0 0,0 0 0 0 0,0 0 0 0 0,1 0 0 0 0,-1-1 0 0 0,0 0 0 0 0,-1 0 0 0 0,1 0 0 0 0,0 0 0 0 0,0-1 0 0 0,0 1 0 0 0,-1-1 0 0 0,1 0 0 0 0,0 0 0 0 0,0-1 0 0 0,0 1 0 0 0,-1-1 0 0 0,1 0 0 0 0,0 0 0 0 0,0 0 0 0 0,0-1 0 0 0,0 0 0 0 0,0 1 0 0 0,1-1 0 0 0,-1 0 0 0 0,0-1 0 0 0,1 1 0 0 0,0-1 0 0 0,-1 0 0 0 0,1 1 0 0 0,0-1 0 0 0,0-1 0 0 0,1 1 0 0 0,-1 0 0 0 0,1-1 0 0 0,-2-2-24 0 0,1-8 38 0 0,1 0 1 0 0,0-1-1 0 0,1 1 0 0 0,1-1 1 0 0,0 0-1 0 0,1 1 0 0 0,0-1 1 0 0,1 1-1 0 0,1-1 0 0 0,1 1 0 0 0,0 0 1 0 0,0 0-1 0 0,1 1 0 0 0,3-4-38 0 0,15-34-103 0 0,3 2 0 0 0,2 0-1 0 0,2 2 1 0 0,2 1-1 0 0,15-15 104 0 0,10-15-791 0 0,38-44-2396 0 0,-63 81-475 0 0,1 2-3365 0 0,-13 16-4157 0 0</inkml:trace>
</inkml:ink>
</file>

<file path=ppt/ink/ink9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26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0 258 1896 0 0,'0'0'1389'0'0,"0"0"-92"0"0,0 0 114 0 0,0 0 264 0 0,0 0 110 0 0,0 0-101 0 0,0 0-173 0 0,0 0-131 0 0,0 0-135 0 0,0 0-142 0 0,0 0-86 0 0,0 0-65 0 0,36 13-64 0 0,110 39-61 0 0,-142-50-760 0 0,1 0-1 0 0,-1 0 1 0 0,0-1-1 0 0,1 1 0 0 0,-1-1 1 0 0,1 0-1 0 0,0 0 1 0 0,-1-1-1 0 0,1 1 1 0 0,0-1-1 0 0,0 0 1 0 0,-1 0-1 0 0,1-1 0 0 0,0 1 1 0 0,0-1-1 0 0,-1 0 1 0 0,1 0-1 0 0,2-2-66 0 0,5-1 203 0 0,3 0-52 0 0,-1 1-1 0 0,0-2 0 0 0,0 0 0 0 0,0-1 1 0 0,0 0-1 0 0,-1-1 0 0 0,0 0 0 0 0,0-1 1 0 0,-1-1-1 0 0,0 0 0 0 0,-1 0 1 0 0,0-2-1 0 0,0 1 0 0 0,-1-1 0 0 0,0-1 1 0 0,-1 1-1 0 0,-1-2 0 0 0,0 1 1 0 0,1-3-151 0 0,-7 10 8 0 0,-1 0 1 0 0,0 1 0 0 0,0-1 0 0 0,0 0 0 0 0,0 0 0 0 0,-1 0 0 0 0,0 0 0 0 0,0 1 0 0 0,0-1-1 0 0,-1 0 1 0 0,1 0 0 0 0,-1 0 0 0 0,0 0 0 0 0,-1 1 0 0 0,1-1 0 0 0,-1 1 0 0 0,0-1 0 0 0,0 1-1 0 0,0-1 1 0 0,-1 1 0 0 0,1 0 0 0 0,-1 0 0 0 0,0 0 0 0 0,0 1 0 0 0,-1-1 0 0 0,1 1 0 0 0,-1-1-1 0 0,0 1 1 0 0,1 0 0 0 0,-1 1 0 0 0,-1-1 0 0 0,1 1 0 0 0,0-1 0 0 0,-1 1 0 0 0,1 0 0 0 0,-1 1-1 0 0,1-1 1 0 0,-1 1 0 0 0,0 0 0 0 0,0 0 0 0 0,0 1 0 0 0,0-1 0 0 0,1 1 0 0 0,-1 0 0 0 0,-1 1-9 0 0,-3-2-47 0 0,0 1 1 0 0,0 1 0 0 0,0-1 0 0 0,0 2-1 0 0,0-1 1 0 0,0 1 0 0 0,0 1 0 0 0,1-1-1 0 0,-1 1 1 0 0,1 1 0 0 0,-1 0-1 0 0,1 0 1 0 0,1 1 0 0 0,-1-1 0 0 0,0 2-1 0 0,-2 2 47 0 0,-1 0-20 0 0,1 0 0 0 0,-1 1 0 0 0,2 0 0 0 0,-1 1 0 0 0,1 0-1 0 0,1 0 1 0 0,0 1 0 0 0,0 1 0 0 0,1-1 0 0 0,0 1-1 0 0,1 0 1 0 0,1 0 0 0 0,0 1 0 0 0,0 0 0 0 0,1 3 20 0 0,1-7 7 0 0,0 0 0 0 0,1 0 0 0 0,1 0 0 0 0,0 0 0 0 0,0 0 0 0 0,0 0 0 0 0,1 1-1 0 0,1-1 1 0 0,-1 0 0 0 0,2 0 0 0 0,-1 0 0 0 0,1 0 0 0 0,0 0 0 0 0,1 0 0 0 0,0-1 0 0 0,1 1 0 0 0,0-1 0 0 0,0 0 0 0 0,0 0 0 0 0,1 0 0 0 0,1 0 0 0 0,4 5-7 0 0,-1-5 96 0 0,-1 0 0 0 0,2 0 0 0 0,-1-1 0 0 0,1 0 0 0 0,0 0 0 0 0,1-1 0 0 0,0-1 0 0 0,0 0 0 0 0,0 0 0 0 0,0-1 0 0 0,1 0 0 0 0,-1-1 0 0 0,1-1 0 0 0,0 0 0 0 0,0 0 0 0 0,0-1 0 0 0,0-1 0 0 0,0 0 0 0 0,0 0 1 0 0,0-1-1 0 0,4-2-96 0 0,80-42 729 0 0,-77 33-636 0 0,145-127 536 0 0,-109 86-571 0 0,-18 17-31 0 0,-26 24-28 0 0,0 0 0 0 0,0 1 1 0 0,1 1-1 0 0,1 0 0 0 0,0 0 0 0 0,0 1 1 0 0,1 1-1 0 0,0 0 0 0 0,6-2 1 0 0,-18 12-11 0 0,-1 0-1 0 0,1 0 0 0 0,0 0 1 0 0,-1-1-1 0 0,1 1 1 0 0,-1 1-1 0 0,1-1 1 0 0,-1 0-1 0 0,0 0 0 0 0,0 0 1 0 0,0 1-1 0 0,0-1 1 0 0,-1 0-1 0 0,1 1 1 0 0,0-1-1 0 0,-1 1 0 0 0,0-1 1 0 0,1 1-1 0 0,-1-1 1 0 0,0 1-1 0 0,-1-1 1 0 0,1 1-1 0 0,0-1 0 0 0,-1 1 1 0 0,1-1-1 0 0,-1 1 1 0 0,0-1-1 0 0,0 0 1 0 0,0 2 11 0 0,0 1 2 0 0,-38 144 91 0 0,38-108-122 0 0,40-42 228 0 0,114-107 66 0 0,-94 68-268 0 0,133-76-85 0 0,-191 116 83 0 0,-1 0 0 0 0,1-1-1 0 0,0 1 1 0 0,0 0 0 0 0,-1 0-1 0 0,1-1 1 0 0,0 1 0 0 0,0 0-1 0 0,0 0 1 0 0,-1 0 0 0 0,1 0 0 0 0,0 0-1 0 0,0 0 1 0 0,0 0 0 0 0,-1 0-1 0 0,1 0 1 0 0,0 0 0 0 0,0 1-1 0 0,0-1 1 0 0,-1 0 0 0 0,1 0 0 0 0,0 1-1 0 0,0-1 1 0 0,-1 1 0 0 0,1-1-1 0 0,0 0 1 0 0,-1 1 0 0 0,1-1-1 0 0,0 1 1 0 0,-1 0 0 0 0,1-1 0 0 0,-1 1-1 0 0,1-1 1 0 0,-1 1 0 0 0,1 0-1 0 0,-1 0 1 0 0,0-1 0 0 0,1 1-1 0 0,-1 0 1 0 0,0 0 0 0 0,1-1-1 0 0,-1 1 1 0 0,0 0 0 0 0,0 0 0 0 0,0 0-1 0 0,0-1 1 0 0,0 1 0 0 0,0 0-1 0 0,0 0 1 0 0,0 0 5 0 0,-4 46-16 0 0,-45 82 70 0 0,26-33-27 0 0,37-47-970 0 0,33-28-4843 0 0,-34-21 2673 0 0,4 0-4727 0 0,-12 0-1753 0 0</inkml:trace>
  <inkml:trace contextRef="#ctx0" brushRef="#br0" timeOffset="1053.498">1532 476 1840 0 0,'0'0'1661'0'0,"0"0"-45"0"0,0 0 19 0 0,0 0 51 0 0,0 0-73 0 0,0 0-204 0 0,0 0-244 0 0,0 0-271 0 0,0 0-211 0 0,0 0-98 0 0,0 0 45 0 0,0 0 151 0 0,2 3 142 0 0,1-2-799 0 0,0 1 0 0 0,0-1 1 0 0,0 1-1 0 0,0-1 0 0 0,0 0 0 0 0,0 0 0 0 0,0-1 0 0 0,1 1 1 0 0,-1 0-1 0 0,0-1 0 0 0,0 0 0 0 0,1 0 0 0 0,-1 0 0 0 0,0 0 1 0 0,1-1-1 0 0,-1 1 0 0 0,0-1 0 0 0,0 0 0 0 0,0 0 1 0 0,0 0-1 0 0,0 0 0 0 0,0 0 0 0 0,0-1 0 0 0,0 1 0 0 0,0-1 1 0 0,0 0-1 0 0,-1 0 0 0 0,1 0 0 0 0,-1 0 0 0 0,1-1 0 0 0,-1 1 1 0 0,0-1-125 0 0,13-5 211 0 0,69-56 938 0 0,-78 60-1084 0 0,-1-1 0 0 0,1 1 1 0 0,0-1-1 0 0,-1-1 0 0 0,0 1 0 0 0,0-1 0 0 0,-1 0 0 0 0,0 0 0 0 0,0 0 0 0 0,0-1 0 0 0,-1 0 0 0 0,0 1 0 0 0,0-1 0 0 0,0 0 0 0 0,-1 0 0 0 0,0-1 0 0 0,-1 1 0 0 0,0 0 0 0 0,0-1 0 0 0,0 0-65 0 0,-4 6-26 0 0,-1-1 0 0 0,1 1 0 0 0,-1 0-1 0 0,1 0 1 0 0,-1 0 0 0 0,0 1 0 0 0,0-1 0 0 0,0 1 0 0 0,0 0 0 0 0,0 0 0 0 0,0 0 0 0 0,0 0 0 0 0,0 1 0 0 0,0 0 0 0 0,0 0 0 0 0,0 0 0 0 0,-1 0 0 0 0,1 0 0 0 0,0 1 0 0 0,0 0-1 0 0,0 0 1 0 0,0 0 0 0 0,0 1 0 0 0,-2 0 26 0 0,-2 1-20 0 0,0 1 0 0 0,0-1 0 0 0,1 2 0 0 0,-1-1 1 0 0,1 1-1 0 0,0 0 0 0 0,0 1 0 0 0,0-1 0 0 0,1 2 0 0 0,0-1 0 0 0,0 0 0 0 0,1 1 0 0 0,-1 0 0 0 0,2 1 0 0 0,-1-1 0 0 0,1 1 0 0 0,0 0 0 0 0,0 0 0 0 0,1 0 0 0 0,0 0 0 0 0,1 0 0 0 0,0 1 0 0 0,0 0 0 0 0,1-1 1 0 0,0 2 19 0 0,-1-5 9 0 0,1 1 1 0 0,1 0 0 0 0,-1 0-1 0 0,1 0 1 0 0,0 0 0 0 0,0 0-1 0 0,1-1 1 0 0,-1 1 0 0 0,2 0-1 0 0,-1 0 1 0 0,0-1 0 0 0,1 1-1 0 0,0-1 1 0 0,0 1 0 0 0,1-1-1 0 0,0 0 1 0 0,0 0 0 0 0,0 0-1 0 0,0 0 1 0 0,1 0 0 0 0,-1-1 0 0 0,1 1-1 0 0,4 2-9 0 0,3-1 119 0 0,-1 0 0 0 0,1-1 0 0 0,-1-1-1 0 0,1 1 1 0 0,1-2 0 0 0,-1 0 0 0 0,0 0-1 0 0,1-1 1 0 0,-1 0 0 0 0,1-1 0 0 0,0 0-1 0 0,0-1 1 0 0,-1-1 0 0 0,1 0 0 0 0,0 0-1 0 0,-1-1 1 0 0,1 0 0 0 0,0-2-119 0 0,13-3 174 0 0,0-1-1 0 0,-1-1 1 0 0,0-2-1 0 0,0 0 1 0 0,-1-1-1 0 0,-1-2 1 0 0,19-14-174 0 0,-12 9 57 0 0,0-3 0 0 0,-2 0 0 0 0,0-1 0 0 0,-1-2 0 0 0,-2-1 0 0 0,-1 0 0 0 0,0-2 1 0 0,-3-1-1 0 0,0 0 0 0 0,10-22-57 0 0,-29 49-4 0 0,0 0 0 0 0,0 1 0 0 0,0-1 0 0 0,0 0 0 0 0,0 0 0 0 0,0 0 0 0 0,-1 0 0 0 0,1 0 0 0 0,-1 0 1 0 0,1 0-1 0 0,-1 0 0 0 0,0 0 0 0 0,0 0 0 0 0,0 0 0 0 0,0 0 0 0 0,0 0 0 0 0,0 0 0 0 0,0 0 0 0 0,-1 0 0 0 0,1 0 1 0 0,-1 0-1 0 0,1 1 0 0 0,-1-1 0 0 0,0 0 0 0 0,0 0 0 0 0,0 0 0 0 0,0 0 0 0 0,0 1 0 0 0,0-1 0 0 0,0 1 0 0 0,-1-1 0 0 0,1 1 1 0 0,0-1-1 0 0,-1 1 0 0 0,0-1 0 0 0,1 1 0 0 0,-1 0 0 0 0,0 0 0 0 0,1 0 0 0 0,-1 0 0 0 0,0 0 0 0 0,0 1 0 0 0,0-1 1 0 0,0 0-1 0 0,0 1 0 0 0,-1-1 4 0 0,-10 2-44 0 0,0 1 1 0 0,0 0-1 0 0,0 1 1 0 0,0 0-1 0 0,1 1 1 0 0,-1 0 0 0 0,1 1-1 0 0,0 1 1 0 0,0 0-1 0 0,1 0 1 0 0,0 1-1 0 0,0 0 1 0 0,0 1 0 0 0,1 1-1 0 0,0-1 1 0 0,1 2-1 0 0,0-1 1 0 0,0 1-1 0 0,1 1 1 0 0,1-1-1 0 0,-1 2 44 0 0,6-10-3 0 0,1 0 0 0 0,0 0 0 0 0,0-1-1 0 0,-1 1 1 0 0,1 0 0 0 0,0 0-1 0 0,1 0 1 0 0,-1 0 0 0 0,0 0-1 0 0,1 0 1 0 0,-1 1 0 0 0,1-1-1 0 0,-1 0 1 0 0,1 0 0 0 0,0 0-1 0 0,0 0 1 0 0,0 1 0 0 0,0-1-1 0 0,0 0 1 0 0,1 0 0 0 0,-1 0-1 0 0,1 0 1 0 0,-1 0 0 0 0,1 0-1 0 0,0 0 1 0 0,0 0 0 0 0,0 0-1 0 0,0 0 1 0 0,0 0 0 0 0,0 0-1 0 0,1 0 1 0 0,-1-1 0 0 0,1 1-1 0 0,-1 0 1 0 0,1-1 0 0 0,-1 1-1 0 0,1-1 1 0 0,0 0 0 0 0,0 0-1 0 0,0 0 1 0 0,1 1 3 0 0,91 19 138 0 0,142-37 78 0 0,-99 6-81 0 0,-135 10-132 0 0,0 1 0 0 0,-1-1 0 0 0,1 1 0 0 0,0 0 0 0 0,0 0 0 0 0,0-1 0 0 0,-1 1 0 0 0,1 0 1 0 0,0 0-1 0 0,-1 1 0 0 0,1-1 0 0 0,-1 0 0 0 0,1 0 0 0 0,-1 1 0 0 0,0-1 0 0 0,0 1 0 0 0,1-1 1 0 0,-1 1-1 0 0,0 0 0 0 0,0-1 0 0 0,-1 1 0 0 0,1 0 0 0 0,0 0 0 0 0,0 0 0 0 0,-1-1 0 0 0,1 1 1 0 0,-1 0-1 0 0,0 0 0 0 0,1 0 0 0 0,-1 0 0 0 0,0 0 0 0 0,0 0 0 0 0,0 0 0 0 0,-1 0 0 0 0,1 0 1 0 0,0 0-1 0 0,-1 0 0 0 0,1-1 0 0 0,-1 1 0 0 0,0 0 0 0 0,1 0 0 0 0,-1 0 0 0 0,0-1 0 0 0,0 1 1 0 0,-1 1-4 0 0,-4 9-5 0 0,0 0 0 0 0,-1 0 1 0 0,0 0-1 0 0,-1-1 1 0 0,-1 0-1 0 0,1-1 1 0 0,-2 0-1 0 0,1 0 1 0 0,-1-1-1 0 0,-1 0 0 0 0,0-1 1 0 0,-6 4 4 0 0,-18 22-2851 0 0,57-35-3723 0 0,5-8-3428 0 0,-17 4 3306 0 0</inkml:trace>
  <inkml:trace contextRef="#ctx0" brushRef="#br0" timeOffset="6047.019">3046 306 808 0 0,'0'0'1693'0'0,"0"0"-110"0"0,0 0 14 0 0,0 0 142 0 0,0 0 54 0 0,0 0-110 0 0,0 0-211 0 0,0 0-284 0 0,0 0-278 0 0,0 0-242 0 0,0 0-172 0 0,-14-3-91 0 0,-42-8-42 0 0,7 27 407 0 0,37-6-528 0 0,0-1-122 0 0,1 1-1 0 0,0 1 0 0 0,1 0 0 0 0,1 0 1 0 0,-1 1-1 0 0,2 0 0 0 0,-1 0 0 0 0,2 1 0 0 0,0 0 1 0 0,0 0-1 0 0,1 1 0 0 0,1 0 0 0 0,0 0 1 0 0,1 1-1 0 0,1-1 0 0 0,0 1 0 0 0,1-1 0 0 0,1 1 1 0 0,0 0-1 0 0,1 10-119 0 0,-1-22 37 0 0,1 0 0 0 0,0 0 1 0 0,0 0-1 0 0,0 0 0 0 0,1 1 0 0 0,-1-1 0 0 0,1 0 1 0 0,0 0-1 0 0,0 0 0 0 0,0 0 0 0 0,0 0 1 0 0,0 0-1 0 0,0 0 0 0 0,1 0 0 0 0,0-1 0 0 0,-1 1 1 0 0,1-1-1 0 0,0 1 0 0 0,0-1 0 0 0,0 1 1 0 0,1-1-1 0 0,-1 0 0 0 0,1 0 0 0 0,-1 0 0 0 0,1 0 1 0 0,0-1-1 0 0,-1 1 0 0 0,1-1 0 0 0,0 0 0 0 0,0 1 1 0 0,0-1-1 0 0,0 0 0 0 0,2 0-37 0 0,1-1 157 0 0,1 1 0 0 0,0-1 0 0 0,0 0 0 0 0,0 0 0 0 0,0-1 0 0 0,-1 1 0 0 0,1-2-1 0 0,0 1 1 0 0,-1-1 0 0 0,1 0 0 0 0,-1 0 0 0 0,1-1 0 0 0,-1 0 0 0 0,0 0 0 0 0,0 0 0 0 0,0-1 0 0 0,-1 0 0 0 0,1 0-1 0 0,4-5-156 0 0,87-99 993 0 0,-90 97-954 0 0,45-81 190 0 0,-22 16-79 0 0,-19 24 254 0 0,-11 51-321 0 0,3 45 91 0 0,15-29-60 0 0,-16-15-81 0 0,-2 0 2 0 0,0 0-13 0 0,0 0 6 0 0,0 0-4 0 0,0 0 0 0 0,0 0 22 0 0,0 0-8 0 0,0 0 12 0 0,0 0 11 0 0,0 0-24 0 0,0 0-11 0 0,0 0-14 0 0,0 0-35 0 0,0 0 40 0 0,0 0 7 0 0,0 0 0 0 0,0 0 19 0 0,0 0-18 0 0,0 0 5 0 0,0 0 6 0 0,0 0 10 0 0,0 0-19 0 0,0 0-12 0 0,0 0-1 0 0,0 0-35 0 0,0 0 36 0 0,0 0-1 0 0,0 0 9 0 0,25 354 306 0 0,-17-189-244 0 0,-19 74-97 0 0,-34-23 108 0 0,42-209-93 0 0,0 0 1 0 0,-1 0-1 0 0,0 0 1 0 0,0 0-1 0 0,-1-1 1 0 0,1 0-1 0 0,-1 0 1 0 0,-1 0-1 0 0,1-1 1 0 0,-1 0-1 0 0,0 0 1 0 0,0 0-1 0 0,-1-1 1 0 0,1 0-1 0 0,-1 0 1 0 0,0 0-1 0 0,0-1 1 0 0,0 0-1 0 0,-3 0-3 0 0,6-1-1 0 0,1-1 0 0 0,-1 0 0 0 0,1 0 0 0 0,-1 0 0 0 0,1 0 0 0 0,-1 0 0 0 0,0-1 0 0 0,1 1 0 0 0,-1-1 0 0 0,0 0 0 0 0,0 0 0 0 0,1 0 0 0 0,-1-1-1 0 0,0 0 1 0 0,1 1 0 0 0,-1-1 0 0 0,1 0 0 0 0,-1-1 0 0 0,1 1 0 0 0,-1-1 0 0 0,1 1 0 0 0,0-1 0 0 0,-1 0 0 0 0,1 0 0 0 0,0-1 0 0 0,1 1 0 0 0,-1 0 0 0 0,0-1 0 0 0,1 0 0 0 0,-1 0 0 0 0,1 0 0 0 0,0 0-1 0 0,0 0 1 0 0,0 0 0 0 0,0 0 0 0 0,1-1 0 0 0,-1 1 0 0 0,0-4 1 0 0,-2-5-8 0 0,1 0 1 0 0,1-1-1 0 0,0 0 0 0 0,0 0 0 0 0,1 0 0 0 0,1 1 0 0 0,0-1 1 0 0,1 0-1 0 0,1 0 0 0 0,0 0 0 0 0,0 1 0 0 0,1-1 0 0 0,1 1 1 0 0,0 0-1 0 0,1 0 0 0 0,4-9 8 0 0,115-182 4 0 0,-100 169-28 0 0,21-26-61 0 0,3 2 1 0 0,2 3-1 0 0,2 1 1 0 0,3 3-1 0 0,60-43 85 0 0,2-12-280 0 0,-105 66 287 0 0,-48 31 62 0 0,25 9-77 0 0,11 0 19 0 0,0 0-18 0 0,0 0-9 0 0,0 0 16 0 0,0 0-8 0 0,15 103 71 0 0,17 12 41 0 0,-31-111-88 0 0,0 0 0 0 0,0 0 1 0 0,1 0-1 0 0,-1 0 0 0 0,1 0 1 0 0,0 0-1 0 0,0-1 0 0 0,1 1 0 0 0,-1-1 1 0 0,1 1-1 0 0,-1-1 0 0 0,1 0 1 0 0,0 0-1 0 0,0 0 0 0 0,1 0 1 0 0,-1-1-1 0 0,0 1 0 0 0,1-1 1 0 0,0 0-1 0 0,0 0 0 0 0,-1 0 0 0 0,1-1 1 0 0,0 1-1 0 0,0-1 0 0 0,0 0 1 0 0,1 0-1 0 0,-1 0 0 0 0,0-1 1 0 0,0 1-1 0 0,0-1 0 0 0,1 0 0 0 0,-1-1 1 0 0,0 1-1 0 0,0 0 0 0 0,0-1 1 0 0,0 0-1 0 0,1 0 0 0 0,-1-1 1 0 0,0 1-1 0 0,0-1-16 0 0,12-9 69 0 0,-1 0 0 0 0,0-1 0 0 0,-1-1 0 0 0,0-1 0 0 0,-1 1 0 0 0,-1-2 0 0 0,0 0 0 0 0,-1 0 0 0 0,2-6-69 0 0,9-8 60 0 0,66-122 135 0 0,-72 111-42 0 0,-2 65-226 0 0,22 109 113 0 0,-10-28-85 0 0,8 27 79 0 0,2 69-7 0 0,-31 44 4 0 0,-19-120-25 0 0,-26-5 26 0 0,37-116-20 0 0,0 0 0 0 0,0 0 0 0 0,0-1 0 0 0,-1 1-1 0 0,1-1 1 0 0,-1 0 0 0 0,0 0 0 0 0,-1 0-1 0 0,1-1 1 0 0,0 0 0 0 0,-1 1 0 0 0,0-1 0 0 0,0-1-1 0 0,0 1 1 0 0,0-1 0 0 0,0 0 0 0 0,-1 0-1 0 0,1 0 1 0 0,0-1 0 0 0,-1 0 0 0 0,1 0 0 0 0,-1 0-1 0 0,0-1 1 0 0,-2 0-12 0 0,3 0 8 0 0,0 0 0 0 0,0 0 1 0 0,0-1-1 0 0,0 1 0 0 0,0-1 0 0 0,0 0 0 0 0,0-1 0 0 0,0 1 0 0 0,0-1 0 0 0,1 0 0 0 0,-1-1 1 0 0,0 1-1 0 0,1-1 0 0 0,0 1 0 0 0,0-1 0 0 0,0-1 0 0 0,0 1 0 0 0,0 0 0 0 0,0-1 1 0 0,1 0-1 0 0,0 0 0 0 0,0 0 0 0 0,-1-2-8 0 0,-2-5 1 0 0,0 0 0 0 0,1 0-1 0 0,0-1 1 0 0,1 1 0 0 0,1-1 0 0 0,0 0 0 0 0,0 0 0 0 0,1-1 0 0 0,1 1-1 0 0,0 0 1 0 0,0-1 0 0 0,2 1 0 0 0,-1 0 0 0 0,2-7-1 0 0,3-5-3 0 0,0 1-1 0 0,2 0 1 0 0,0 0 0 0 0,2 1 0 0 0,1 0-1 0 0,0 0 1 0 0,1 1 0 0 0,2 0 0 0 0,9-12 3 0 0,-2 7-40 0 0,0 1 1 0 0,2 1 0 0 0,1 0-1 0 0,1 2 1 0 0,0 1 0 0 0,2 1-1 0 0,0 1 1 0 0,1 1 0 0 0,1 2 0 0 0,1 1-1 0 0,0 1 1 0 0,9-2 39 0 0,15-5-936 0 0,1 3-1 0 0,1 2 1 0 0,0 3 0 0 0,6 1 936 0 0,-24 6-1378 0 0,39-8-3169 0 0,-22 2-4186 0 0,-23 4-1404 0 0</inkml:trace>
</inkml:ink>
</file>

<file path=ppt/ink/ink9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19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555 33 12195 0 0,'0'0'824'0'0,"0"0"47"0"0,0 0 93 0 0,0 0 144 0 0,0 0 112 0 0,-34 5-11 0 0,-107 15-81 0 0,46 15 682 0 0,73-19-1607 0 0,0 1 0 0 0,1 0 0 0 0,1 1 0 0 0,1 2 0 0 0,0 0 0 0 0,1 1 0 0 0,2 0 0 0 0,0 2 0 0 0,1-1 0 0 0,2 2 0 0 0,0 0 0 0 0,1 1 0 0 0,2 0 0 0 0,0 1 0 0 0,2 0 0 0 0,1 0 0 0 0,1 1 0 0 0,0 5-203 0 0,2-11 8 0 0,1 0 1 0 0,1 0 0 0 0,0 0 0 0 0,2 1 0 0 0,0-1-1 0 0,1 0 1 0 0,1 0 0 0 0,2 1 0 0 0,0-2 0 0 0,1 1 0 0 0,1 0-1 0 0,0-1 1 0 0,2 0 0 0 0,1-1 0 0 0,7 14-9 0 0,-9-22-87 0 0,0-1-1 0 0,0 0 1 0 0,1-1 0 0 0,0 0 0 0 0,1 0 0 0 0,-1-1 0 0 0,2 0 0 0 0,-1 0 0 0 0,1-1-1 0 0,1 0 1 0 0,-1-1 0 0 0,1 0 0 0 0,0-1 0 0 0,0 0 0 0 0,1-1 0 0 0,-1 0-1 0 0,1-1 1 0 0,0 0 0 0 0,0-1 0 0 0,0 0 0 0 0,0-1 0 0 0,1 0 0 0 0,-1-1 0 0 0,8-1 87 0 0,4 0-764 0 0,1-1-1 0 0,-1-1 1 0 0,0-1 0 0 0,1-1 0 0 0,-2-1 0 0 0,1-2 0 0 0,-1 0 0 0 0,4-3 764 0 0,172-98-16186 0 0,-172 90 15461 0 0</inkml:trace>
  <inkml:trace contextRef="#ctx0" brushRef="#br0" timeOffset="273.995">1001 582 3345 0 0,'0'0'3136'0'0,"0"0"-372"0"0,0 0-360 0 0,0 0-371 0 0,0 0-341 0 0,-33 16-254 0 0,-105 53-138 0 0,56-6 450 0 0,70-49-1396 0 0,2-3-146 0 0,0-1-1 0 0,1 2 1 0 0,0-1-1 0 0,0 1 1 0 0,2 0-1 0 0,-1 1 1 0 0,2 0-1 0 0,0 0 1 0 0,0 1-1 0 0,1-1 1 0 0,1 1-1 0 0,0 0 0 0 0,1 0 1 0 0,-1 9-208 0 0,4-20 34 0 0,0 0 0 0 0,0 0 1 0 0,1 0-1 0 0,-1 0 0 0 0,1 0 0 0 0,-1 0 0 0 0,1 0 1 0 0,0 0-1 0 0,0 0 0 0 0,0 0 0 0 0,1-1 0 0 0,-1 1 1 0 0,1 0-1 0 0,-1-1 0 0 0,1 1 0 0 0,0-1 0 0 0,0 1 1 0 0,0-1-1 0 0,0 0 0 0 0,1 0 0 0 0,-1 0 0 0 0,0 0 1 0 0,1 0-1 0 0,0-1 0 0 0,-1 1 0 0 0,1-1 1 0 0,0 1-1 0 0,0-1 0 0 0,0 0 0 0 0,0 0 0 0 0,-1 0 1 0 0,1-1-1 0 0,1 1 0 0 0,-1-1 0 0 0,0 0 0 0 0,2 1-34 0 0,114-8 1224 0 0,-96 0-1082 0 0,-1-2 0 0 0,0-1 0 0 0,0-1 0 0 0,-1 0 1 0 0,-1-2-1 0 0,0 0 0 0 0,0-1 0 0 0,-2-2 0 0 0,0 1 0 0 0,0-2 0 0 0,2-4-142 0 0,-14 15 33 0 0,1 0 0 0 0,-1-1 0 0 0,-1 1 0 0 0,1-1 0 0 0,-1 0 0 0 0,0 0 0 0 0,-1-1-1 0 0,0 0 1 0 0,0 0 0 0 0,0 0 0 0 0,-1 0 0 0 0,-1 0 0 0 0,1 0 0 0 0,-1-1 0 0 0,-1 0 0 0 0,1 1 0 0 0,-1-1 0 0 0,-1 0-1 0 0,0 1 1 0 0,0-1 0 0 0,-1 0 0 0 0,0 0 0 0 0,0 1 0 0 0,-1-1 0 0 0,0 0-33 0 0,-1 5-98 0 0,1 0 1 0 0,-1 0-1 0 0,-1 0 1 0 0,1 0-1 0 0,-1 0 1 0 0,1 0-1 0 0,-1 1 0 0 0,0 0 1 0 0,0 0-1 0 0,-1 0 1 0 0,1 0-1 0 0,-1 1 1 0 0,1-1-1 0 0,-1 1 0 0 0,0 0 1 0 0,0 1-1 0 0,0-1 1 0 0,0 1-1 0 0,0 0 1 0 0,0 0-1 0 0,0 0 0 0 0,0 1 1 0 0,0 0-1 0 0,0 0 1 0 0,0 0-1 0 0,-1 1 1 0 0,1 0-1 0 0,0 0 0 0 0,0 0 1 0 0,0 0-1 0 0,0 1 1 0 0,1 0-1 0 0,-1 0 1 0 0,0 0-1 0 0,1 0 0 0 0,-1 1 1 0 0,-3 3 97 0 0,-41 40-4958 0 0,22-9-5691 0 0,19-21 1904 0 0</inkml:trace>
  <inkml:trace contextRef="#ctx0" brushRef="#br0" timeOffset="631.686">1167 1002 15507 0 0,'0'0'1566'0'0,"0"0"-266"0"0,0 0-67 0 0,0 0-63 0 0,0 0-180 0 0,0 0-181 0 0,0 0-139 0 0,0 0-145 0 0,0 0-139 0 0,0 0-74 0 0,0 0-45 0 0,0 0-5 0 0,22-34-8 0 0,65-102-49 0 0,-31 44 130 0 0,-53 87-340 0 0,0 0-24 0 0,1-1 0 0 0,-1 1 0 0 0,1 0 0 0 0,1 1 0 0 0,-1-1 0 0 0,1 1 0 0 0,-1-1 0 0 0,1 1 0 0 0,0 1 0 0 0,1-1 0 0 0,-1 1 0 0 0,1 0 0 0 0,-1 0 0 0 0,1 0 0 0 0,2 0 29 0 0,-6 4-20 0 0,-1 1 1 0 0,1-1 0 0 0,-1 1-1 0 0,0-1 1 0 0,1 1-1 0 0,-1-1 1 0 0,0 1-1 0 0,0 0 1 0 0,0 0 0 0 0,0-1-1 0 0,0 1 1 0 0,-1 0-1 0 0,1 0 1 0 0,-1 0-1 0 0,1 0 1 0 0,-1 0 0 0 0,0 0-1 0 0,1 0 1 0 0,-1 0-1 0 0,0 0 1 0 0,0 0 0 0 0,-1 0-1 0 0,1 0 1 0 0,0 0-1 0 0,-1 0 20 0 0,1 0-9 0 0,0 10 3 0 0,1 0 1 0 0,0 0-1 0 0,0 1 0 0 0,1-1 0 0 0,0 0 1 0 0,1-1-1 0 0,1 1 0 0 0,0 0 1 0 0,1-1-1 0 0,0 0 0 0 0,1 1 6 0 0,-5-9 30 0 0,1-1 0 0 0,0 0 0 0 0,0 1-1 0 0,0-1 1 0 0,0 0 0 0 0,0 0 0 0 0,1 0-1 0 0,-1 0 1 0 0,0 0 0 0 0,1-1 0 0 0,0 1 0 0 0,-1-1-1 0 0,1 0 1 0 0,0 1 0 0 0,0-1 0 0 0,0-1-1 0 0,0 1 1 0 0,0 0 0 0 0,-1-1 0 0 0,1 1-1 0 0,1-1 1 0 0,-1 0 0 0 0,0 0 0 0 0,0 0 0 0 0,0 0-1 0 0,0-1 1 0 0,0 1 0 0 0,0-1 0 0 0,-1 0-1 0 0,1 0 1 0 0,0 0 0 0 0,0 0 0 0 0,0 0-30 0 0,5-2 159 0 0,0-1 1 0 0,0 1 0 0 0,0-2-1 0 0,-1 1 1 0 0,1-1 0 0 0,-1 0-1 0 0,0-1 1 0 0,0 1 0 0 0,-1-1 0 0 0,6-6-160 0 0,37-65 541 0 0,-15 17-2803 0 0,-14 50-1390 0 0,-8 6-6255 0 0,-8 4-1706 0 0</inkml:trace>
  <inkml:trace contextRef="#ctx0" brushRef="#br0" timeOffset="952.838">2153 549 13675 0 0,'0'0'2010'0'0,"0"0"-427"0"0,0 0-308 0 0,0 0-182 0 0,0 0-235 0 0,0 0-149 0 0,0 0-69 0 0,0 0-58 0 0,0 0-83 0 0,0 0-127 0 0,0 0-91 0 0,-33 13-70 0 0,-103 43-58 0 0,60-12 47 0 0,75-43-204 0 0,-1 0 0 0 0,1-1 0 0 0,0 1 0 0 0,0 0 0 0 0,0 0 0 0 0,0 0 1 0 0,-1 0-1 0 0,1 0 0 0 0,0 0 0 0 0,1 0 0 0 0,-1 0 0 0 0,0 0 0 0 0,0 1 0 0 0,0-1 0 0 0,1 0 0 0 0,-1 0 0 0 0,1 1 0 0 0,-1-1 0 0 0,1 1 0 0 0,-1-1 0 0 0,1 0 0 0 0,0 1 0 0 0,0-1 0 0 0,-1 1 0 0 0,1-1 1 0 0,0 1-1 0 0,1-1 0 0 0,-1 1 0 0 0,0-1 0 0 0,0 0 0 0 0,0 1 0 0 0,1-1 0 0 0,-1 1 0 0 0,1-1 0 0 0,-1 0 0 0 0,1 1 0 0 0,0-1 0 0 0,-1 0 0 0 0,1 0 0 0 0,0 1 0 0 0,0-1 0 0 0,0 0 0 0 0,0 0 0 0 0,0 0 1 0 0,0 0-1 0 0,0 0 0 0 0,0 0 0 0 0,1 0 0 0 0,0 0 4 0 0,129 80-146 0 0,-128-77 180 0 0,0 0 0 0 0,-1 0 0 0 0,0 0 0 0 0,1 1-1 0 0,-2-1 1 0 0,1 1 0 0 0,0 0 0 0 0,-1-1-1 0 0,0 1 1 0 0,0 0 0 0 0,-1 0 0 0 0,1 0 0 0 0,-1 0-1 0 0,0 0 1 0 0,0 0 0 0 0,0-1 0 0 0,-1 1 0 0 0,0 0-1 0 0,0 0 1 0 0,0 0 0 0 0,-1-1 0 0 0,1 1-1 0 0,-1 0 1 0 0,0-1 0 0 0,0 0 0 0 0,-1 1 0 0 0,0-1-1 0 0,1 0 1 0 0,-1 0 0 0 0,0-1 0 0 0,-1 1 0 0 0,1 0-1 0 0,-1-1 1 0 0,0 0 0 0 0,1 0 0 0 0,-3 1-34 0 0,-86 44-82 0 0,63-45-2313 0 0,24-9-2508 0 0,3-5-4158 0 0,2 7 483 0 0</inkml:trace>
  <inkml:trace contextRef="#ctx0" brushRef="#br0" timeOffset="1621.993">2112 873 8354 0 0,'0'0'1235'0'0,"0"0"34"0"0,0 0 277 0 0,0 0 301 0 0,0 0 108 0 0,0 0-74 0 0,0 0-208 0 0,0 0-264 0 0,0 0-293 0 0,35 2-243 0 0,107 3-177 0 0,-68-18 224 0 0,-64 7-738 0 0,137-104 1411 0 0,-126 92-1488 0 0,-14 12-116 0 0,-1-1 0 0 0,0 0 0 0 0,-1 0 0 0 0,1 0 0 0 0,-1-1 1 0 0,-1 1-1 0 0,1-1 0 0 0,-1 0 0 0 0,-1 0 0 0 0,0-1 0 0 0,0 1 1 0 0,0-1-1 0 0,-1 0 0 0 0,0 0 0 0 0,0-7 11 0 0,-2 15-29 0 0,0 1 0 0 0,0-1 1 0 0,-1 0-1 0 0,1 0 0 0 0,0 0 0 0 0,-1 1 0 0 0,1-1 0 0 0,0 0 1 0 0,-1 0-1 0 0,1 1 0 0 0,-1-1 0 0 0,1 0 0 0 0,-1 1 0 0 0,1-1 1 0 0,-1 0-1 0 0,1 1 0 0 0,-1-1 0 0 0,0 1 0 0 0,1-1 0 0 0,-1 1 1 0 0,0-1-1 0 0,1 1 0 0 0,-1 0 0 0 0,0-1 0 0 0,0 1 0 0 0,0 0 1 0 0,1-1-1 0 0,-1 1 0 0 0,0 0 0 0 0,0 0 0 0 0,0 0 0 0 0,1 0 1 0 0,-1 0-1 0 0,0 0 0 0 0,0 0 0 0 0,0 0 0 0 0,0 0 0 0 0,1 0 1 0 0,-1 1-1 0 0,0-1 0 0 0,0 0 0 0 0,0 0 0 0 0,1 1 1 0 0,-1-1-1 0 0,0 0 0 0 0,0 1 0 0 0,0 0 29 0 0,-39 17-832 0 0,21-5 594 0 0,1 1 1 0 0,0 0 0 0 0,2 2-1 0 0,0 0 1 0 0,0 1 0 0 0,2 1-1 0 0,0 0 1 0 0,1 1-1 0 0,1 0 1 0 0,0 1 0 0 0,-6 16 237 0 0,17-34 7 0 0,0 1 0 0 0,0-1 1 0 0,0 1-1 0 0,0 0 0 0 0,0-1 1 0 0,1 1-1 0 0,-1 0 1 0 0,1 0-1 0 0,0 0 0 0 0,0-1 1 0 0,0 1-1 0 0,0 0 0 0 0,0 0 1 0 0,0 0-1 0 0,1-1 0 0 0,-1 1 1 0 0,1 0-1 0 0,0-1 1 0 0,0 1-1 0 0,0 0 0 0 0,0-1 1 0 0,0 1-1 0 0,1-1 0 0 0,-1 0 1 0 0,1 1-1 0 0,0-1 0 0 0,0 0 1 0 0,-1 0-1 0 0,1 0 1 0 0,0 0-1 0 0,1 0 0 0 0,-1 0 1 0 0,0-1-1 0 0,1 1 0 0 0,-1-1 1 0 0,0 0-1 0 0,1 1 1 0 0,0-1-1 0 0,-1 0 0 0 0,2 0-7 0 0,113 16 1651 0 0,-95-22-1493 0 0,0 0 0 0 0,0-1 0 0 0,-1-1 0 0 0,0-1 0 0 0,0-1 0 0 0,-1-1 0 0 0,0 0 0 0 0,-1-2 0 0 0,0 0 0 0 0,-1-1 0 0 0,8-8-158 0 0,-12 11 18 0 0,1-1-1 0 0,-1 0 1 0 0,-1-1-1 0 0,0-1 1 0 0,-1 0 0 0 0,0 0-1 0 0,-1-2 1 0 0,-1 1 0 0 0,0-1-1 0 0,3-8-17 0 0,-2 1-63 0 0,-9 19 31 0 0,-1 1 0 0 0,1-1 0 0 0,0 0-1 0 0,-1 0 1 0 0,0 1 0 0 0,1-1 0 0 0,-1 0 0 0 0,0 0-1 0 0,0-1 1 0 0,-1 1 0 0 0,1 0 0 0 0,-1 0 0 0 0,0 0-1 0 0,1 0 1 0 0,-1 0 0 0 0,-1-1 0 0 0,1 1 0 0 0,0 0-1 0 0,-2-3 33 0 0,0 4-66 0 0,-1 1 0 0 0,0 0-1 0 0,0 0 1 0 0,0 0-1 0 0,0 0 1 0 0,-1 0 0 0 0,1 1-1 0 0,0-1 1 0 0,0 1 0 0 0,0 0-1 0 0,0 0 1 0 0,-1 0 0 0 0,1 1-1 0 0,0-1 1 0 0,0 1 0 0 0,0-1-1 0 0,0 1 1 0 0,0 0-1 0 0,0 0 1 0 0,0 0 0 0 0,-2 2 66 0 0,1-2-16 0 0,1 0 1 0 0,-1 0 0 0 0,1 1 0 0 0,-1-1-1 0 0,1 1 1 0 0,0 0 0 0 0,0 0-1 0 0,0 0 1 0 0,0 0 0 0 0,0 1 0 0 0,0-1-1 0 0,0 1 1 0 0,1 0 0 0 0,-1 0-1 0 0,1 0 1 0 0,0 0 0 0 0,0 0-1 0 0,0 0 1 0 0,0 0 0 0 0,1 1 0 0 0,-1-1-1 0 0,1 1 1 0 0,0-1 0 0 0,0 1-1 0 0,0 0 1 0 0,1-1 0 0 0,-1 1 0 0 0,1 2 15 0 0,1-5 10 0 0,0 1 0 0 0,0 0 0 0 0,1-1 1 0 0,-1 1-1 0 0,0-1 0 0 0,1 1 0 0 0,0-1 1 0 0,-1 1-1 0 0,1-1 0 0 0,0 0 0 0 0,-1 0 1 0 0,1 0-1 0 0,0 0 0 0 0,0 0 0 0 0,0-1 0 0 0,0 1 1 0 0,0 0-1 0 0,0-1 0 0 0,0 0 0 0 0,0 1 1 0 0,0-1-1 0 0,0 0 0 0 0,1 0-10 0 0,11 3 94 0 0,43 8 288 0 0,-47-10-269 0 0,0 0-1 0 0,-1 1 1 0 0,1 0 0 0 0,-1 1-1 0 0,1 0 1 0 0,-1 0-1 0 0,0 1 1 0 0,0 0 0 0 0,0 0-1 0 0,7 6-112 0 0,-13-6 48 0 0,-1 0-1 0 0,0 0 0 0 0,1 1 0 0 0,-2-1 1 0 0,1 1-1 0 0,0 0 0 0 0,-1-1 1 0 0,0 1-1 0 0,0 0 0 0 0,0 0 1 0 0,-1-1-1 0 0,0 1 0 0 0,0 0 0 0 0,0 0 1 0 0,0 0-1 0 0,-1 0 0 0 0,0 0 1 0 0,0 1-48 0 0,0 0 58 0 0,-23 81 238 0 0,16-15-2522 0 0,22-69-6214 0 0,-3-6 79 0 0,-7-1 1289 0 0</inkml:trace>
  <inkml:trace contextRef="#ctx0" brushRef="#br0" timeOffset="1943.916">3253 597 9970 0 0,'0'0'2429'0'0,"0"0"-188"0"0,0 0-149 0 0,0 0-349 0 0,0 0-462 0 0,0 0-435 0 0,0 0-358 0 0,0 0-148 0 0,0 0-44 0 0,0 0 12 0 0,0 0 49 0 0,0 0-18 0 0,0 0-57 0 0,0 20-54 0 0,4 143 164 0 0,26-8-250 0 0,-30-152-126 0 0,1 0-1 0 0,0 0 1 0 0,0-1-1 0 0,0 1 1 0 0,0-1-1 0 0,1 1 1 0 0,-1-1-1 0 0,1 1 1 0 0,-1-1-1 0 0,1 0 1 0 0,0 1-1 0 0,0-1 0 0 0,0 0 1 0 0,0 0-1 0 0,0-1 1 0 0,0 1-1 0 0,1 0 1 0 0,-1-1-1 0 0,0 1 1 0 0,1-1-1 0 0,0 0 1 0 0,-1 0-1 0 0,1 0 1 0 0,0 0-1 0 0,-1 0 0 0 0,1 0 1 0 0,0-1-1 0 0,0 0 1 0 0,0 1-1 0 0,-1-1 1 0 0,1 0-1 0 0,0 0 1 0 0,0-1-1 0 0,0 1 1 0 0,0 0-1 0 0,-1-1 1 0 0,1 0-1 0 0,0 0 1 0 0,0 0-1 0 0,-1 0 0 0 0,1 0 1 0 0,1-1-16 0 0,5-7 128 0 0,0 1-1 0 0,-1-2 1 0 0,0 1 0 0 0,-1-1 0 0 0,0 0 0 0 0,0-1-1 0 0,-1 0 1 0 0,0 0 0 0 0,-1 0 0 0 0,-1 0 0 0 0,0-1-1 0 0,2-9-127 0 0,28-59 181 0 0,2 14-1556 0 0,-30 58 437 0 0,8-7-1923 0 0,-1 9-5628 0 0,-8 5-3026 0 0</inkml:trace>
  <inkml:trace contextRef="#ctx0" brushRef="#br0" timeOffset="2674.919">4076 644 14643 0 0,'0'0'2431'0'0,"0"0"-857"0"0,0 0-302 0 0,0 0-105 0 0,0 0-197 0 0,0 0-207 0 0,0 0-155 0 0,0 0-116 0 0,0 0-129 0 0,0 0-143 0 0,-33 5-92 0 0,-106 16-50 0 0,134-21-73 0 0,-1 1-1 0 0,0 0 1 0 0,1 0-1 0 0,-1 1 1 0 0,1 0-1 0 0,0 0 1 0 0,-1 0 0 0 0,1 1-1 0 0,0-1 1 0 0,0 1-1 0 0,1 1 1 0 0,-1-1-1 0 0,1 0 1 0 0,-2 3-5 0 0,-6 4 16 0 0,-76 89 47 0 0,86-97-70 0 0,0 1-1 0 0,0-1 1 0 0,0 1 0 0 0,0 0-1 0 0,0-1 1 0 0,1 1 0 0 0,-1 0-1 0 0,1 0 1 0 0,0 0 0 0 0,0 0-1 0 0,0 1 1 0 0,0-1 0 0 0,1 0 0 0 0,-1 0-1 0 0,1 0 1 0 0,0 1 0 0 0,0-1-1 0 0,0 0 1 0 0,0 0 0 0 0,1 1-1 0 0,-1-1 1 0 0,1 0 0 0 0,0 0-1 0 0,0 0 1 0 0,0 0 0 0 0,0 0-1 0 0,0 0 1 0 0,1 0 0 0 0,-1 0-1 0 0,1 0 1 0 0,0 0 0 0 0,0-1-1 0 0,0 1 1 0 0,0-1 0 0 0,0 0 0 0 0,1 1-1 0 0,-1-1 1 0 0,1 0 0 0 0,-1 0-1 0 0,1-1 1 0 0,1 2 7 0 0,11-3 21 0 0,0 0-1 0 0,0-1 1 0 0,0-1-1 0 0,-1 0 1 0 0,1-1 0 0 0,0-1-1 0 0,-1 0 1 0 0,0-1-1 0 0,0-1 1 0 0,0 0 0 0 0,-1 0-1 0 0,0-2 1 0 0,0 1-1 0 0,0-2 1 0 0,-1 0 0 0 0,-1 0-1 0 0,1-1 1 0 0,5-7-21 0 0,-5 7 9 0 0,43-30 2 0 0,-53 40-21 0 0,-1 1 1 0 0,1 0 0 0 0,-1-1 0 0 0,1 1 0 0 0,-1 0-1 0 0,1 0 1 0 0,-1 0 0 0 0,0 0 0 0 0,0 0 0 0 0,0 0-1 0 0,1 0 1 0 0,-1 0 0 0 0,0 0 0 0 0,0 0-1 0 0,0 1 1 0 0,-1-1 0 0 0,1 0 0 0 0,0 1 0 0 0,0-1-1 0 0,-1 1 1 0 0,1-1 0 0 0,-1 1 0 0 0,1-1-1 0 0,-1 1 1 0 0,0-1 0 0 0,0 1 0 0 0,1 0 0 0 0,-1-1-1 0 0,0 1 1 0 0,0-1 0 0 0,-1 1 0 0 0,1 0 0 0 0,0-1-1 0 0,0 1 1 0 0,-1-1 0 0 0,1 1 0 0 0,-1-1-1 0 0,1 1 1 0 0,-1-1 0 0 0,0 1 0 0 0,0-1 0 0 0,0 0 9 0 0,1 13-17 0 0,-2-10 7 0 0,2 0 0 0 0,-1 1 0 0 0,0-1 1 0 0,1 0-1 0 0,0 1 0 0 0,0-1 0 0 0,0 1 1 0 0,1-1-1 0 0,-1 0 0 0 0,1 1 1 0 0,0-1-1 0 0,0 0 0 0 0,1 1 0 0 0,-1-1 1 0 0,1 0-1 0 0,0 0 0 0 0,0 0 0 0 0,0-1 1 0 0,1 1-1 0 0,-1 0 0 0 0,1-1 1 0 0,0 1-1 0 0,0-1 0 0 0,0 0 0 0 0,0 0 1 0 0,1 0-1 0 0,-1-1 0 0 0,1 1 0 0 0,0-1 1 0 0,-1 0-1 0 0,1 0 0 0 0,0 0 1 0 0,0 0-1 0 0,4 0 10 0 0,7-2 28 0 0,1 0 0 0 0,-1-2 0 0 0,1 0 0 0 0,-1 0 0 0 0,0-2 0 0 0,0 0 0 0 0,0 0 0 0 0,-1-1 0 0 0,0-1 0 0 0,0-1 0 0 0,0 0 0 0 0,-1-1 0 0 0,1 0 0 0 0,-2-1 0 0 0,0 0 0 0 0,0-1 0 0 0,0 0 0 0 0,6-9-28 0 0,-8 11 65 0 0,100-95 671 0 0,-91 80-712 0 0,-2 0-1 0 0,-1-1 0 0 0,-1 0 0 0 0,-1-2 1 0 0,-1 1-1 0 0,-1-2 0 0 0,-1 1 0 0 0,-2-2 1 0 0,0 1-1 0 0,-2-1 0 0 0,-2-1 0 0 0,2-16-23 0 0,-1 1-242 0 0,-2 0-1 0 0,-2-1 1 0 0,-2 1 0 0 0,-4-34 242 0 0,-29-32-196 0 0,32 108 191 0 0,0 1 1 0 0,1 0 0 0 0,-1 0 0 0 0,0-1 0 0 0,0 1 0 0 0,0 0 0 0 0,0 0 0 0 0,-1 0 0 0 0,1 0 0 0 0,0 0-1 0 0,0 0 1 0 0,0 1 0 0 0,-1-1 0 0 0,1 0 0 0 0,-1 1 0 0 0,1-1 0 0 0,0 1 0 0 0,-1-1 0 0 0,1 1-1 0 0,-1-1 1 0 0,1 1 0 0 0,-1 0 0 0 0,1 0 0 0 0,-1 0 0 0 0,1 0 0 0 0,-1 0 0 0 0,1 0 0 0 0,-1 0-1 0 0,1 1 1 0 0,-1-1 0 0 0,1 0 0 0 0,-1 1 0 0 0,1 0 0 0 0,-1-1 0 0 0,1 1 0 0 0,0 0 0 0 0,-1-1-1 0 0,1 1 1 0 0,0 0 0 0 0,0 0 0 0 0,0 0 0 0 0,-1 0 0 0 0,1 0 0 0 0,0 0 0 0 0,0 0 0 0 0,1 1-1 0 0,-1-1 1 0 0,0 0 0 0 0,0 1 4 0 0,-10 19 42 0 0,1 0 0 0 0,1 0 0 0 0,1 1 0 0 0,1 0 0 0 0,1 1 0 0 0,0-1 0 0 0,2 1 0 0 0,1 0 0 0 0,0 10-42 0 0,-1 40 260 0 0,-1-1-81 0 0,3 1-1 0 0,4 0 1 0 0,7 52-179 0 0,26 0 21 0 0,-3-64-40 0 0,5-12-493 0 0,-35-50 379 0 0,-1 0 0 0 0,0-1 0 0 0,0 1 0 0 0,0 0 0 0 0,0 0 0 0 0,0 0 0 0 0,0-1 0 0 0,0 1 0 0 0,0 0 1 0 0,-1-1-1 0 0,1 1 0 0 0,-1-1 0 0 0,1 1 0 0 0,-1-1 0 0 0,1 1 0 0 0,-1-1 0 0 0,0 1 0 0 0,1-1 0 0 0,-1 0 0 0 0,0 1 0 0 0,0-1 0 0 0,0 1 0 0 0,0-1 0 0 0,-1 1 0 0 0,1-1 0 0 0,0 0 0 0 0,-1 1 0 0 0,1-1 0 0 0,-1 1 0 0 0,1 0 0 0 0,-1-1 0 0 0,0 0 133 0 0,-28-55-7030 0 0,3 23-2522 0 0,12 22 5300 0 0</inkml:trace>
  <inkml:trace contextRef="#ctx0" brushRef="#br0" timeOffset="2933.473">4290 490 9162 0 0,'0'0'4433'0'0,"0"0"-1827"0"0,0 0-1010 0 0,0 0-400 0 0,0 0-139 0 0,0 0-29 0 0,0 0-17 0 0,0 0-110 0 0,0 0-179 0 0,0 0-214 0 0,0 0-181 0 0,0 0-91 0 0,36 3-74 0 0,116 10-36 0 0,166 22-341 0 0,-216-16-2834 0 0,-69-12-1467 0 0,-1-1-4002 0 0,-18-5-255 0 0</inkml:trace>
  <inkml:trace contextRef="#ctx0" brushRef="#br0" timeOffset="3198.353">5099 770 16444 0 0,'0'0'904'0'0,"0"0"-56"0"0,0 0 24 0 0,0 0-120 0 0,0 0-184 0 0,0 0-264 0 0,0 0-176 0 0,0 0-168 0 0,0 0-200 0 0,0 0-336 0 0,0 0-536 0 0,0 0-752 0 0,0 0-1577 0 0,0 0-2624 0 0,11 176-1417 0 0</inkml:trace>
  <inkml:trace contextRef="#ctx0" brushRef="#br0" timeOffset="3199.353">5132 383 18484 0 0,'0'0'1496'0'0,"0"0"-568"0"0,0 0-343 0 0,0 0-305 0 0,0 0-256 0 0,0 0-208 0 0,0 0-200 0 0,0 0-121 0 0,0 0-319 0 0,0 0-536 0 0,0 0-977 0 0,0 0-2256 0 0,0 0-2792 0 0,0 0 3160 0 0</inkml:trace>
  <inkml:trace contextRef="#ctx0" brushRef="#br0" timeOffset="3448.677">5361 633 11987 0 0,'0'0'2381'0'0,"0"0"-698"0"0,0 0-281 0 0,0 0-259 0 0,0 0-322 0 0,0 0-291 0 0,0 0-211 0 0,0 0-153 0 0,0 0-80 0 0,-5 34-46 0 0,-12 104-34 0 0,17-71 4 0 0,2-64 82 0 0,1 0 1 0 0,-1 0-1 0 0,1 0 1 0 0,0 0-1 0 0,-1 0 1 0 0,1-1-1 0 0,0 0 1 0 0,1 1-1 0 0,-1-1 1 0 0,0 0-1 0 0,1-1 1 0 0,-1 1-1 0 0,1 0 1 0 0,-1-1-1 0 0,1 0 1 0 0,0 0-1 0 0,-1 0 1 0 0,1 0-1 0 0,0-1 1 0 0,0 0-1 0 0,0 1 1 0 0,0-1-1 0 0,0-1 1 0 0,-1 1-1 0 0,1 0 1 0 0,0-1-1 0 0,0 0 1 0 0,0 0-1 0 0,-1 0 1 0 0,1 0-1 0 0,-1-1 1 0 0,1 1-1 0 0,-1-1 1 0 0,1 0-1 0 0,-1 0 0 0 0,0 0 1 0 0,0-1-1 0 0,0 1 1 0 0,0-1-1 0 0,0 0 1 0 0,-1 0-1 0 0,1 1 1 0 0,-1-2-1 0 0,1 1 1 0 0,-1 0-93 0 0,4-3 154 0 0,-1-1-1 0 0,1 0 1 0 0,-1 0-1 0 0,-1 0 1 0 0,1 0 0 0 0,-1-1-1 0 0,0 0 1 0 0,-1 0-1 0 0,0 0 1 0 0,0 0 0 0 0,-1-1-1 0 0,0 1 1 0 0,0 0 0 0 0,-1-1-1 0 0,0 0 1 0 0,-1-4-154 0 0,1 10-12 0 0,0-1-1 0 0,0 0 1 0 0,-1 1 0 0 0,0-1-1 0 0,0 1 1 0 0,0-1 0 0 0,0 0 0 0 0,0 1-1 0 0,-1-1 1 0 0,1 1 0 0 0,-1-1 0 0 0,0 0-1 0 0,0 1 1 0 0,-1 0 0 0 0,1-1 0 0 0,-1 1-1 0 0,1 0 1 0 0,-1 0 0 0 0,0 0 0 0 0,0 0-1 0 0,0 0 1 0 0,-1 0 0 0 0,1 0-1 0 0,-1 1 1 0 0,0-1 0 0 0,1 1 0 0 0,-1 0-1 0 0,0 0 1 0 0,0 0 0 0 0,-1 0 0 0 0,1 0-1 0 0,0 1 1 0 0,-1-1 0 0 0,1 1 0 0 0,0 0-1 0 0,-1 0 1 0 0,0 0 0 0 0,1 1 0 0 0,-1-1-1 0 0,1 1 1 0 0,-1 0 12 0 0,-59 25-3964 0 0,45-9-258 0 0,0 2-3780 0 0,14-14 5531 0 0,-9 7-5561 0 0</inkml:trace>
  <inkml:trace contextRef="#ctx0" brushRef="#br0" timeOffset="3748.823">5634 832 10138 0 0,'0'0'6169'0'0,"0"0"-3397"0"0,0 0-1145 0 0,0 0-267 0 0,0 0-312 0 0,0 0-254 0 0,0 0-167 0 0,0 0-142 0 0,0 0-134 0 0,0 0-89 0 0,0 0-96 0 0,0 0-50 0 0,0 0-19 0 0,26-18-15 0 0,81-56-36 0 0,-66 41 37 0 0,-40 33-110 0 0,0-1 1 0 0,0 1-1 0 0,0 0 1 0 0,1 0-1 0 0,-1 0 0 0 0,0 0 1 0 0,0 0-1 0 0,0 0 0 0 0,0 0 1 0 0,1 0-1 0 0,-1 0 1 0 0,0 1-1 0 0,0-1 0 0 0,0 0 1 0 0,0 1-1 0 0,0-1 1 0 0,0 1-1 0 0,0-1 0 0 0,0 1 1 0 0,0 0-1 0 0,0-1 1 0 0,0 1-1 0 0,0 0 0 0 0,0 0 1 0 0,0-1-1 0 0,-1 1 1 0 0,1 0-1 0 0,0 0 0 0 0,-1 0 1 0 0,1 0-1 0 0,0 0 1 0 0,-1 0-1 0 0,1 0 0 0 0,-1 0 1 0 0,0 0-1 0 0,1 0 1 0 0,-1 1-1 0 0,0-1 0 0 0,0 0 1 0 0,1 0-1 0 0,-1 0 1 0 0,0 0-1 0 0,0 1 0 0 0,0-1 27 0 0,6 13 3 0 0,22 36-57 0 0,-21-44 67 0 0,-4-3 20 0 0,0 0 0 0 0,0 1 0 0 0,1-2 0 0 0,-1 1 0 0 0,1 0 0 0 0,0-1 0 0 0,0 0-1 0 0,0 0 1 0 0,0 0 0 0 0,0 0 0 0 0,0-1 0 0 0,0 1 0 0 0,1-1 0 0 0,-1 0 0 0 0,1-1 0 0 0,-1 1 0 0 0,0-1 0 0 0,1 1-33 0 0,2-1 119 0 0,-1 0 0 0 0,1 0 0 0 0,-1 0 0 0 0,1-1 0 0 0,-1 1 1 0 0,1-2-1 0 0,-1 1 0 0 0,0-1 0 0 0,1 0 0 0 0,-1 0 0 0 0,0-1 0 0 0,0 1 1 0 0,-1-1-1 0 0,1-1 0 0 0,0 1 0 0 0,-1-1 0 0 0,0 0 0 0 0,0 0 0 0 0,0-1 1 0 0,-1 1-1 0 0,2-3-119 0 0,3-2 74 0 0,-1-1 0 0 0,0 0 1 0 0,-1-1-1 0 0,0 0 0 0 0,0 0 1 0 0,-1-1-1 0 0,-1 0 1 0 0,0 0-1 0 0,1-6-74 0 0,0-11-4767 0 0,-4-2-5097 0 0,-2 24-3059 0 0</inkml:trace>
</inkml:ink>
</file>

<file path=ppt/ink/ink9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13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884 461 4985 0 0,'0'0'5744'0'0,"0"0"-3576"0"0,0 0-973 0 0,0 0-52 0 0,0 0 99 0 0,0 0 97 0 0,0 0 14 0 0,0 0-112 0 0,0 0-249 0 0,0 0-329 0 0,0 0-293 0 0,-3-5-164 0 0,-13-4-41 0 0,13 33 99 0 0,3-3-112 0 0,-45 620 1062 0 0,16-444-1505 0 0,-7-54-2076 0 0,35-136 2463 0 0,1-7-331 0 0,1 0 0 0 0,-1 0 0 0 0,1 0-1 0 0,-1 0 1 0 0,1 0 0 0 0,-1 0-1 0 0,1 0 1 0 0,-1 0 0 0 0,0 0 0 0 0,1 0-1 0 0,-1 0 1 0 0,1 0 0 0 0,-1 0-1 0 0,1 0 1 0 0,-1 0 0 0 0,1 0 0 0 0,-1 1-1 0 0,0-1 1 0 0,1 0 0 0 0,-1 0-1 0 0,1 1 1 0 0,-1-1 0 0 0,0 0 0 0 0,1 0-1 0 0,-1 1 1 0 0,0-1 0 0 0,1 0-1 0 0,-1 1 1 0 0,0-1 0 0 0,0 0 0 0 0,1 1-1 0 0,-1-1 1 0 0,0 1 0 0 0,0-1-1 0 0,0 0 1 0 0,1 1 0 0 0,-1-1 0 0 0,0 1-1 0 0,0-1 1 0 0,0 1 0 0 0,0-1-1 0 0,0 1 1 0 0,0-1 0 0 0,0 1 0 0 0,0-1-1 0 0,0 0 1 0 0,0 1 0 0 0,0-1-1 0 0,0 1 1 0 0,0-1 235 0 0,28-33-7996 0 0,-14 20 5882 0 0</inkml:trace>
  <inkml:trace contextRef="#ctx0" brushRef="#br0" timeOffset="415.7">1187 593 6977 0 0,'0'0'2034'0'0,"0"0"-1032"0"0,0 0-385 0 0,0 0 209 0 0,0 0 414 0 0,0 0 348 0 0,0 0 139 0 0,0 0-128 0 0,0 0-313 0 0,0 0-332 0 0,0 0-222 0 0,32-10-128 0 0,99-31-39 0 0,97-29 1428 0 0,-45 51-1492 0 0,-181 19-489 0 0,-1 0 0 0 0,1 1 0 0 0,-1-1 0 0 0,1 0-1 0 0,-1 0 1 0 0,1 1 0 0 0,-1-1 0 0 0,0 1 0 0 0,1-1-1 0 0,-1 1 1 0 0,0 0 0 0 0,1 0 0 0 0,-1-1 0 0 0,0 1 0 0 0,0 0-1 0 0,0 0 1 0 0,1 0 0 0 0,-1 0 0 0 0,0 0 0 0 0,0 1 0 0 0,-1-1-1 0 0,1 0 1 0 0,0 0 0 0 0,0 1 0 0 0,-1-1 0 0 0,1 0 0 0 0,0 1-1 0 0,-1-1 1 0 0,1 0 0 0 0,-1 1 0 0 0,0-1 0 0 0,0 1 0 0 0,1-1-1 0 0,-1 1 1 0 0,0-1 0 0 0,0 1 0 0 0,0-1 0 0 0,0 1 0 0 0,-1-1-1 0 0,1 1 1 0 0,0-1 0 0 0,-1 1 0 0 0,1-1 0 0 0,-1 1-12 0 0,-20 70 585 0 0,19-70-579 0 0,-122 322 576 0 0,97-213-478 0 0,-6 104 80 0 0,33-88-247 0 0,-8-87-766 0 0,8-30 1620 0 0,-1-4-3620 0 0,-9-14-17890 0 0,7 4 18141 0 0</inkml:trace>
  <inkml:trace contextRef="#ctx0" brushRef="#br0" timeOffset="673.084">1187 1050 11682 0 0,'0'0'1465'0'0,"0"0"-420"0"0,0 0-236 0 0,0 0-1 0 0,0 0 213 0 0,0 0 210 0 0,0 0 147 0 0,0 0 9 0 0,0 0-264 0 0,0 0-247 0 0,0 0-169 0 0,33 4-109 0 0,108 10-67 0 0,-18-21 347 0 0,226-51-846 0 0,-341 57-558 0 0,46-2-2521 0 0,-24 7-8025 0 0,-26-1 146 0 0</inkml:trace>
  <inkml:trace contextRef="#ctx0" brushRef="#br0" timeOffset="1077.507">2092 1271 17692 0 0,'0'0'940'0'0,"0"0"-431"0"0,0 0-183 0 0,0 0 159 0 0,0 0 205 0 0,0 0 115 0 0,0 0-31 0 0,0 0-174 0 0,0 0-219 0 0,0 0-163 0 0,0 0-105 0 0,0 0-46 0 0,0 0 2 0 0,-8 18 0 0 0,-21 56-10 0 0,25-65 594 0 0,8-22-541 0 0,3-16-27 0 0,-7 29-56 0 0,0 0-2 0 0,0 0 1 0 0,-42 8-2063 0 0,34-5-2396 0 0,0 1-3629 0 0,7-1-2145 0 0</inkml:trace>
  <inkml:trace contextRef="#ctx0" brushRef="#br0" timeOffset="1665.076">2538 538 544 0 0,'0'0'1798'0'0,"0"0"-91"0"0,0 0 95 0 0,0 0 258 0 0,0 0 102 0 0,0 0-70 0 0,0 0-263 0 0,0 0-397 0 0,0 0-342 0 0,0 0-234 0 0,0 0-105 0 0,0 0-23 0 0,0 0-12 0 0,4 5 1544 0 0,-31 156 170 0 0,-40 203-1458 0 0,-30-18-914 0 0,66-229-234 0 0,24-35-2668 0 0,46-89-8534 0 0,-29-1 6069 0 0,0 1-271 0 0</inkml:trace>
  <inkml:trace contextRef="#ctx0" brushRef="#br0" timeOffset="2044.558">3003 637 6577 0 0,'0'0'5678'0'0,"0"0"-3634"0"0,0 0-1029 0 0,0 0-18 0 0,0 0 80 0 0,0 0 15 0 0,0 0-29 0 0,0 0-88 0 0,0 0-170 0 0,-32 26-193 0 0,-100 85-172 0 0,126-106-401 0 0,-1 0-1 0 0,1 0 0 0 0,1 1 1 0 0,-1 0-1 0 0,1 0 0 0 0,0 1 1 0 0,1 0-1 0 0,-1-1 0 0 0,1 1 1 0 0,1 1-1 0 0,-1-1 0 0 0,0 2-38 0 0,-5 14 126 0 0,-4 3 5 0 0,-3 4 18 0 0,2 2 0 0 0,0 0 0 0 0,3 0 0 0 0,0 1 0 0 0,-5 32-149 0 0,12-52 10 0 0,1 0 0 0 0,1 0-1 0 0,0 1 1 0 0,0-1 0 0 0,2 1 0 0 0,-1-1-1 0 0,2 1 1 0 0,0-1 0 0 0,0 1 0 0 0,2-1-1 0 0,-1 0 1 0 0,2 0 0 0 0,-1 0 0 0 0,2 0-1 0 0,0 0 1 0 0,0-1 0 0 0,1 0 0 0 0,1 0-1 0 0,1 1-9 0 0,-1-5 24 0 0,0 0-1 0 0,0-1 0 0 0,0 0 0 0 0,1 0 0 0 0,1 0 1 0 0,-1-1-1 0 0,1 0 0 0 0,0-1 0 0 0,0 0 1 0 0,0-1-1 0 0,1 1 0 0 0,0-2 0 0 0,0 1 0 0 0,0-1 1 0 0,0-1-1 0 0,0 0 0 0 0,1 0 0 0 0,-1-1 0 0 0,0-1 1 0 0,1 0-1 0 0,-1 0 0 0 0,1-1 0 0 0,-1 0 0 0 0,1-1 1 0 0,-1 0-1 0 0,0 0 0 0 0,0-1 0 0 0,0-1 0 0 0,0 1 1 0 0,6-5-24 0 0,-4 3 91 0 0,0-1 0 0 0,0 1 1 0 0,-1-2-1 0 0,0 0 1 0 0,0 0-1 0 0,0-1 1 0 0,-1-1-1 0 0,0 0 1 0 0,-1 0-1 0 0,0 0 0 0 0,-1-1 1 0 0,1-1-1 0 0,-2 1 1 0 0,0-2-1 0 0,0 1 1 0 0,-1 0-1 0 0,0-1 1 0 0,-1 0-1 0 0,-1-1 0 0 0,0 1 1 0 0,0-1-1 0 0,-1 0 1 0 0,1-12-92 0 0,-3 20 7 0 0,-1 1 0 0 0,0-1 0 0 0,0 0 0 0 0,0 0 0 0 0,0 1 0 0 0,-1-1 0 0 0,1 0 0 0 0,-1 1 0 0 0,0-1 0 0 0,-1 1 0 0 0,1-1 0 0 0,-1 1 1 0 0,0 0-1 0 0,0 0 0 0 0,0 0 0 0 0,-1 0 0 0 0,0 0 0 0 0,1 0 0 0 0,-1 0 0 0 0,0 1 0 0 0,-1-1 0 0 0,1 1 0 0 0,-1 0 0 0 0,1 0 0 0 0,-1 0 0 0 0,0 1 0 0 0,-3-2-7 0 0,-4 0-131 0 0,-1 1 0 0 0,0 0 0 0 0,0 0 0 0 0,0 1 0 0 0,0 1 0 0 0,0 0 0 0 0,0 1 0 0 0,0 0 0 0 0,0 1 0 0 0,0 0 0 0 0,0 1 0 0 0,0 0 0 0 0,1 1 0 0 0,-1 0 0 0 0,0 1 0 0 0,1 0 0 0 0,0 1 0 0 0,0 0 0 0 0,1 1 0 0 0,-1 0 0 0 0,1 1 0 0 0,0 0 0 0 0,1 0 0 0 0,0 1 0 0 0,-2 3 131 0 0,-35 33-3302 0 0,22-12-4117 0 0,15-16-4029 0 0</inkml:trace>
  <inkml:trace contextRef="#ctx0" brushRef="#br0" timeOffset="2556.165">3753 1142 10194 0 0,'0'0'2459'0'0,"0"0"-841"0"0,0 0-274 0 0,0 0 41 0 0,0 0 30 0 0,0 0-130 0 0,0 0-149 0 0,0 0-154 0 0,0 0-197 0 0,0 0-188 0 0,0 0-120 0 0,0 0-29 0 0,0 0-25 0 0,-27-9 20 0 0,-86-24-2 0 0,110 31-399 0 0,-1 1 0 0 0,1 0 0 0 0,-1 0 0 0 0,0 0 0 0 0,1 0 0 0 0,-1 1 0 0 0,0-1 0 0 0,1 1 0 0 0,-1 0 0 0 0,0 0 0 0 0,1 1 0 0 0,-1-1 0 0 0,0 1 0 0 0,1-1 0 0 0,-1 1 0 0 0,1 0 0 0 0,-1 1 0 0 0,1-1 0 0 0,-1 1 0 0 0,1-1-42 0 0,-12 6 172 0 0,1-2-129 0 0,1 0 0 0 0,0 1 0 0 0,0 0-1 0 0,0 1 1 0 0,1 0 0 0 0,-1 1 0 0 0,2 1-1 0 0,-1 0 1 0 0,2 0 0 0 0,-1 1 0 0 0,1 1-1 0 0,0-1 1 0 0,1 2 0 0 0,1-1 0 0 0,-1 1-1 0 0,2 1 1 0 0,0-1 0 0 0,0 2-43 0 0,2-2-5 0 0,1 0 0 0 0,0 0 0 0 0,1 0 0 0 0,1 0-1 0 0,0 1 1 0 0,0-1 0 0 0,1 1 0 0 0,1-1 0 0 0,0 1 0 0 0,1 7 5 0 0,2-15-1 0 0,-1 0 0 0 0,1-1 0 0 0,-1 0 0 0 0,1 0 0 0 0,1 0 0 0 0,-1 0 0 0 0,0 0 0 0 0,1 0 0 0 0,0-1 0 0 0,0 0 0 0 0,0 0 0 0 0,0 0 0 0 0,1 0 0 0 0,-1-1 0 0 0,1 1 0 0 0,-1-1 0 0 0,1 0 0 0 0,0-1 0 0 0,0 1 0 0 0,0-1 0 0 0,0 0 0 0 0,0 0 0 0 0,0-1 0 0 0,0 1 0 0 0,0-1 0 0 0,0 0 0 0 0,1-1 0 0 0,-1 1 0 0 0,0-1 0 0 0,0 0 0 0 0,0 0 0 0 0,0 0-1 0 0,-1-1 1 0 0,6-2 1 0 0,11-4 63 0 0,-1-1-1 0 0,0-1 0 0 0,-1-1 0 0 0,0-1 0 0 0,0 0 1 0 0,-1-2-1 0 0,-1 0 0 0 0,0 0 0 0 0,-1-2 0 0 0,-1 0 1 0 0,2-4-63 0 0,12-9 121 0 0,14-15 90 0 0,-36 84-181 0 0,-5 110-107 0 0,0-145-18 0 0,-1 0 0 0 0,2 1 0 0 0,-1-1 0 0 0,0 0 0 0 0,1 0 0 0 0,0-1 0 0 0,0 1 0 0 0,1-1 0 0 0,-1 1 0 0 0,1-1 0 0 0,0 0 0 0 0,0 0 0 0 0,0-1 0 0 0,1 1 0 0 0,-1-1 0 0 0,1 0-1 0 0,0 0 1 0 0,0 0 0 0 0,0-1 0 0 0,0 0 0 0 0,0 0 0 0 0,1 0 0 0 0,-1-1 0 0 0,1 1 0 0 0,-1-1 0 0 0,1-1 0 0 0,-1 1 0 0 0,1-1 0 0 0,-1 0 0 0 0,1 0 0 0 0,0 0 95 0 0,48-6-2484 0 0,-18-6-6249 0 0,-24 7-2866 0 0</inkml:trace>
  <inkml:trace contextRef="#ctx0" brushRef="#br0" timeOffset="4109.982">4162 199 5097 0 0,'0'0'4514'0'0,"0"0"-2581"0"0,0 0-756 0 0,0 0-70 0 0,0 0-34 0 0,0 0-4 0 0,0 0-10 0 0,0 0-56 0 0,0 0-156 0 0,0 0-219 0 0,0 0-211 0 0,0 0-63 0 0,0 0 34 0 0,-2 19 35 0 0,-10 129 386 0 0,12-102-522 0 0,1 0 0 0 0,3 0 0 0 0,2 0 0 0 0,5 13-287 0 0,88 293 984 0 0,4 28-462 0 0,-18 31-222 0 0,-77-270-188 0 0,-8-138-91 0 0,0-1-1 0 0,0 1 1 0 0,0-1-1 0 0,0 1 1 0 0,-1 0-1 0 0,1-1 1 0 0,-1 1-1 0 0,0-1 1 0 0,1 1-1 0 0,-1-1 1 0 0,0 1-1 0 0,0-1 1 0 0,-1 0 0 0 0,1 1-1 0 0,0-1 1 0 0,-1 0-1 0 0,1 0 1 0 0,-1 0-1 0 0,0 0 1 0 0,0 0-1 0 0,0 0 1 0 0,0-1-1 0 0,0 1 1 0 0,0-1-1 0 0,0 1 1 0 0,0-1 0 0 0,-1 0-1 0 0,1 0 1 0 0,0 0-1 0 0,-1 0 1 0 0,1 0-1 0 0,-1 0 1 0 0,1-1-1 0 0,-1 1 1 0 0,-1-1-21 0 0,-162-44 107 0 0,-45 40-762 0 0,-395 30-1564 0 0,-81 12 416 0 0,417-19 1596 0 0,0 12 1 0 0,-212 55 206 0 0,-200 64 1257 0 0,320-66-541 0 0,-134 12 1368 0 0,357-92 358 0 0,139-31-1663 0 0,-33-171-531 0 0,32-54-158 0 0,-4-53-156 0 0,15 0 1 0 0,38-227 65 0 0,-29 384-54 0 0,-5-1 1 0 0,-7-87 53 0 0,-7 139-53 0 0,2 94 31 0 0,0 0 0 0 0,0 1 0 0 0,0-1 0 0 0,0 0 1 0 0,0 1-1 0 0,0 0 0 0 0,1-1 0 0 0,0 1 0 0 0,-1 0 1 0 0,1 0-1 0 0,0 0 0 0 0,0 1 0 0 0,0-1 0 0 0,0 1 1 0 0,0-1-1 0 0,0 1 0 0 0,0 0 0 0 0,0 0 0 0 0,1 0 0 0 0,-1 1 1 0 0,0-1-1 0 0,1 1 0 0 0,2 0 22 0 0,-3-1-18 0 0,272-14-203 0 0,1004-43 131 0 0,-274 24-225 0 0,-626 37-273 0 0,325-4-1348 0 0,-236-23-2353 0 0,-405 19 2971 0 0,95-8-7038 0 0,-91 6-2036 0 0</inkml:trace>
  <inkml:trace contextRef="#ctx0" brushRef="#br0" timeOffset="5639.996">4808 1300 0 0 0,'0'0'533'0'0,"0"0"714"0"0,0 0 302 0 0,0 0 243 0 0,0 0 173 0 0,0 0-9 0 0,0 0-149 0 0,0 0-281 0 0,0 0-350 0 0,0 0-340 0 0,0 0-244 0 0,-5-3 1179 0 0,239 35 3035 0 0,-157-27-4042 0 0,0-4-1 0 0,1-3 0 0 0,49-9-763 0 0,436-59 1153 0 0,-337 41-859 0 0,-189 25-247 0 0,-37 4-15 0 0,0 0 29 0 0,0 0 35 0 0,0 0 52 0 0,0 0 18 0 0,0 0 25 0 0,0 0 18 0 0,0 0 2 0 0,-14-7 379 0 0,-57-20-451 0 0,-264-97-94 0 0,221 69-9 0 0,106 89-120 0 0,6 524 182 0 0,-30-326-126 0 0,32-232 34 0 0,0 0 21 0 0,3-2 28 0 0,311-348 626 0 0,-145 144-541 0 0,-105 121-925 0 0,-62 82 547 0 0,2-1-3892 0 0,-2 10-7804 0 0,-2-2 862 0 0</inkml:trace>
</inkml:ink>
</file>

<file path=ppt/ink/ink9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25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187 707 0 0 0,'0'0'372'0'0,"0"0"667"0"0,0 0-36 0 0,0 0-40 0 0,0 0 117 0 0,0 0 148 0 0,0 0 145 0 0,0 0 44 0 0,0 0-83 0 0,0 0-187 0 0,0 0-216 0 0,0 0-166 0 0,0 0-94 0 0,-26 16-56 0 0,-81 51-50 0 0,64-17 304 0 0,41-43-731 0 0,-1 3 69 0 0,1 0 0 0 0,0 0 0 0 0,1 1 0 0 0,1-1 1 0 0,-1 1-1 0 0,1-1 0 0 0,1 1 0 0 0,0-1 0 0 0,1 1 0 0 0,0 2-207 0 0,0-11 139 0 0,0 0-1 0 0,1 0 0 0 0,-1 0 1 0 0,0 0-1 0 0,1 0 1 0 0,-1 0-1 0 0,1-1 1 0 0,0 1-1 0 0,-1-1 1 0 0,1 0-1 0 0,0 0 1 0 0,0 0-1 0 0,0 0 0 0 0,0 0 1 0 0,0 0-1 0 0,0-1 1 0 0,0 0-1 0 0,0 1 1 0 0,0-1-1 0 0,0 0 1 0 0,0-1-1 0 0,0 1 1 0 0,0-1-1 0 0,0 1 0 0 0,0-1 1 0 0,0 0-1 0 0,0 0 1 0 0,0 0-1 0 0,0 0 1 0 0,-1 0-1 0 0,1-1 1 0 0,0 0-1 0 0,1 0-138 0 0,6-6 173 0 0,0 0 1 0 0,0 0-1 0 0,0-1 1 0 0,-1 0-1 0 0,-1 0 0 0 0,0-1 1 0 0,0-1-1 0 0,-1 1 0 0 0,0-1 1 0 0,0 0-1 0 0,-2-1 1 0 0,1 1-1 0 0,-1-1 0 0 0,2-11-173 0 0,-2-88 250 0 0,-5 108-292 0 0,0 0 0 0 0,0 0 1 0 0,0 0-1 0 0,-1 0 0 0 0,1 0 1 0 0,-1 0-1 0 0,0 0 0 0 0,1 0 1 0 0,-1 0-1 0 0,0 1 0 0 0,-1-1 1 0 0,1 0-1 0 0,0 0 0 0 0,-1 1 1 0 0,0-1-1 0 0,1 1 0 0 0,-1 0 1 0 0,0-1-1 0 0,0 1 0 0 0,-1 0 1 0 0,1 0-1 0 0,0 0 0 0 0,-1 0 1 0 0,1 1-1 0 0,-1-1 0 0 0,1 1 1 0 0,-1-1-1 0 0,0 1 0 0 0,0 0 1 0 0,0 0-1 0 0,0 0 0 0 0,0 0 1 0 0,1 1-1 0 0,-1-1 0 0 0,0 1 1 0 0,-1 0-1 0 0,1 0 0 0 0,0 0 1 0 0,0 0-1 0 0,0 0 0 0 0,0 1 1 0 0,0-1-1 0 0,0 1 0 0 0,1 0 1 0 0,-1 0-1 0 0,0 0 0 0 0,0 0 1 0 0,0 0-1 0 0,1 1 0 0 0,-1-1 1 0 0,1 1-1 0 0,-1 0 0 0 0,1 0 1 0 0,-1 0-1 0 0,1 0 0 0 0,0 0 1 0 0,0 0-1 0 0,0 1 42 0 0,1-2 4 0 0,0 0 0 0 0,0 0 0 0 0,0 1-1 0 0,1-1 1 0 0,-1 0 0 0 0,0 0 0 0 0,1 0 0 0 0,-1 0 0 0 0,1 1-1 0 0,-1-1 1 0 0,1 0 0 0 0,0 1 0 0 0,-1-1 0 0 0,1 0 0 0 0,0 0-1 0 0,0 1 1 0 0,0-1 0 0 0,0 0 0 0 0,0 1 0 0 0,0-1 0 0 0,1 0-1 0 0,-1 1 1 0 0,0-1 0 0 0,1 0 0 0 0,-1 1 0 0 0,0-1 0 0 0,1 0-1 0 0,0 0 1 0 0,-1 0 0 0 0,1 0 0 0 0,0 1 0 0 0,0-1 0 0 0,-1 0-1 0 0,1 0 1 0 0,0 0 0 0 0,0 0 0 0 0,0-1 0 0 0,0 1 0 0 0,0 0-1 0 0,0 0 1 0 0,1-1 0 0 0,-1 1 0 0 0,0 0 0 0 0,0-1 0 0 0,0 1-1 0 0,1-1 1 0 0,-1 0 0 0 0,0 1 0 0 0,1-1 0 0 0,-1 0 0 0 0,0 0-1 0 0,1 0 1 0 0,-1 0 0 0 0,0 0 0 0 0,1 0-4 0 0,15-2 140 0 0,0 0-1 0 0,-1-1 1 0 0,0-1 0 0 0,0 0-1 0 0,0-1 1 0 0,0-1 0 0 0,-1-1 0 0 0,0 0-1 0 0,0-1 1 0 0,-1 0 0 0 0,0-1 0 0 0,0-1-1 0 0,-1 0 1 0 0,0-1 0 0 0,4-6-140 0 0,-6 9 55 0 0,25-20 111 0 0,0-1 0 0 0,-2-2 0 0 0,-2-1 0 0 0,0-2 1 0 0,-3-1-1 0 0,0-1 0 0 0,-2-3-166 0 0,-12 17 31 0 0,-2 0-1 0 0,0-1 1 0 0,-2-1 0 0 0,0 0-1 0 0,-2 0 1 0 0,0-1 0 0 0,-2 0-1 0 0,3-22-30 0 0,-1-37-84 0 0,-21 88-644 0 0,1 98 593 0 0,4 0 0 0 0,4 0 0 0 0,5 1 0 0 0,10 56 135 0 0,14 81-120 0 0,-9-96 104 0 0,-6 0 0 0 0,-6 53 16 0 0,-5-174 10 0 0,-2-1 0 0 0,0 1 0 0 0,-1-1 0 0 0,-1 0 0 0 0,-1 0 0 0 0,-2 0 0 0 0,0-1 0 0 0,-1 1 0 0 0,-1-2 0 0 0,0 1 0 0 0,-2-2 0 0 0,-1 1 0 0 0,0-1 0 0 0,-1-1 0 0 0,-1 0 0 0 0,-1-1 0 0 0,0-1 0 0 0,-1 0 0 0 0,-1-1 0 0 0,-1-1 0 0 0,0 0 0 0 0,-7 3-10 0 0,21-14 24 0 0,1-1 0 0 0,-1 1 0 0 0,1-1 0 0 0,-1 0 0 0 0,0 0 0 0 0,0 0 0 0 0,1 0 0 0 0,-1-1 0 0 0,0 0 0 0 0,-1 0 0 0 0,1 0 0 0 0,0 0 0 0 0,0-1 0 0 0,0 1 0 0 0,-1-1 0 0 0,1 0 0 0 0,0 0 0 0 0,0-1 0 0 0,0 1 0 0 0,-1-1 0 0 0,1 0 0 0 0,0 0 0 0 0,0 0 0 0 0,0-1 0 0 0,0 0 0 0 0,0 1 0 0 0,1-1 0 0 0,-1 0 0 0 0,0-1 0 0 0,1 1 0 0 0,0-1 0 0 0,-1 0 0 0 0,1 1 0 0 0,0-1 0 0 0,0-1 0 0 0,1 1 0 0 0,-1 0 0 0 0,1-1 0 0 0,-2-2-24 0 0,1-8 38 0 0,1 0 1 0 0,0-1-1 0 0,1 1 0 0 0,1-1 1 0 0,0 0-1 0 0,1 1 0 0 0,0-1 1 0 0,1 1-1 0 0,1-1 0 0 0,1 1 0 0 0,0 0 1 0 0,0 0-1 0 0,1 1 0 0 0,3-4-38 0 0,15-34-103 0 0,3 2 0 0 0,2 0-1 0 0,2 2 1 0 0,2 1-1 0 0,15-15 104 0 0,10-15-791 0 0,38-44-2396 0 0,-63 81-475 0 0,1 2-3365 0 0,-13 16-4157 0 0</inkml:trace>
</inkml:ink>
</file>

<file path=ppt/ink/ink9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26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0 258 1896 0 0,'0'0'1389'0'0,"0"0"-92"0"0,0 0 114 0 0,0 0 264 0 0,0 0 110 0 0,0 0-101 0 0,0 0-173 0 0,0 0-131 0 0,0 0-135 0 0,0 0-142 0 0,0 0-86 0 0,0 0-65 0 0,36 13-64 0 0,110 39-61 0 0,-142-50-760 0 0,1 0-1 0 0,-1 0 1 0 0,0-1-1 0 0,1 1 0 0 0,-1-1 1 0 0,1 0-1 0 0,0 0 1 0 0,-1-1-1 0 0,1 1 1 0 0,0-1-1 0 0,0 0 1 0 0,-1 0-1 0 0,1-1 0 0 0,0 1 1 0 0,0-1-1 0 0,-1 0 1 0 0,1 0-1 0 0,2-2-66 0 0,5-1 203 0 0,3 0-52 0 0,-1 1-1 0 0,0-2 0 0 0,0 0 0 0 0,0-1 1 0 0,0 0-1 0 0,-1-1 0 0 0,0 0 0 0 0,0-1 1 0 0,-1-1-1 0 0,0 0 0 0 0,-1 0 1 0 0,0-2-1 0 0,0 1 0 0 0,-1-1 0 0 0,0-1 1 0 0,-1 1-1 0 0,-1-2 0 0 0,0 1 1 0 0,1-3-151 0 0,-7 10 8 0 0,-1 0 1 0 0,0 1 0 0 0,0-1 0 0 0,0 0 0 0 0,0 0 0 0 0,-1 0 0 0 0,0 0 0 0 0,0 1 0 0 0,0-1-1 0 0,-1 0 1 0 0,1 0 0 0 0,-1 0 0 0 0,0 0 0 0 0,-1 1 0 0 0,1-1 0 0 0,-1 1 0 0 0,0-1 0 0 0,0 1-1 0 0,0-1 1 0 0,-1 1 0 0 0,1 0 0 0 0,-1 0 0 0 0,0 0 0 0 0,0 1 0 0 0,-1-1 0 0 0,1 1 0 0 0,-1-1-1 0 0,0 1 1 0 0,1 0 0 0 0,-1 1 0 0 0,-1-1 0 0 0,1 1 0 0 0,0-1 0 0 0,-1 1 0 0 0,1 0 0 0 0,-1 1-1 0 0,1-1 1 0 0,-1 1 0 0 0,0 0 0 0 0,0 0 0 0 0,0 1 0 0 0,0-1 0 0 0,1 1 0 0 0,-1 0 0 0 0,-1 1-9 0 0,-3-2-47 0 0,0 1 1 0 0,0 1 0 0 0,0-1 0 0 0,0 2-1 0 0,0-1 1 0 0,0 1 0 0 0,0 1 0 0 0,1-1-1 0 0,-1 1 1 0 0,1 1 0 0 0,-1 0-1 0 0,1 0 1 0 0,1 1 0 0 0,-1-1 0 0 0,0 2-1 0 0,-2 2 47 0 0,-1 0-20 0 0,1 0 0 0 0,-1 1 0 0 0,2 0 0 0 0,-1 1 0 0 0,1 0-1 0 0,1 0 1 0 0,0 1 0 0 0,0 1 0 0 0,1-1 0 0 0,0 1-1 0 0,1 0 1 0 0,1 0 0 0 0,0 1 0 0 0,0 0 0 0 0,1 3 20 0 0,1-7 7 0 0,0 0 0 0 0,1 0 0 0 0,1 0 0 0 0,0 0 0 0 0,0 0 0 0 0,0 0 0 0 0,1 1-1 0 0,1-1 1 0 0,-1 0 0 0 0,2 0 0 0 0,-1 0 0 0 0,1 0 0 0 0,0 0 0 0 0,1 0 0 0 0,0-1 0 0 0,1 1 0 0 0,0-1 0 0 0,0 0 0 0 0,0 0 0 0 0,1 0 0 0 0,1 0 0 0 0,4 5-7 0 0,-1-5 96 0 0,-1 0 0 0 0,2 0 0 0 0,-1-1 0 0 0,1 0 0 0 0,0 0 0 0 0,1-1 0 0 0,0-1 0 0 0,0 0 0 0 0,0 0 0 0 0,0-1 0 0 0,1 0 0 0 0,-1-1 0 0 0,1-1 0 0 0,0 0 0 0 0,0 0 0 0 0,0-1 0 0 0,0-1 0 0 0,0 0 0 0 0,0 0 1 0 0,0-1-1 0 0,4-2-96 0 0,80-42 729 0 0,-77 33-636 0 0,145-127 536 0 0,-109 86-571 0 0,-18 17-31 0 0,-26 24-28 0 0,0 0 0 0 0,0 1 1 0 0,1 1-1 0 0,1 0 0 0 0,0 0 0 0 0,0 1 1 0 0,1 1-1 0 0,0 0 0 0 0,6-2 1 0 0,-18 12-11 0 0,-1 0-1 0 0,1 0 0 0 0,0 0 1 0 0,-1-1-1 0 0,1 1 1 0 0,-1 1-1 0 0,1-1 1 0 0,-1 0-1 0 0,0 0 0 0 0,0 0 1 0 0,0 1-1 0 0,0-1 1 0 0,-1 0-1 0 0,1 1 1 0 0,0-1-1 0 0,-1 1 0 0 0,0-1 1 0 0,1 1-1 0 0,-1-1 1 0 0,0 1-1 0 0,-1-1 1 0 0,1 1-1 0 0,0-1 0 0 0,-1 1 1 0 0,1-1-1 0 0,-1 1 1 0 0,0-1-1 0 0,0 0 1 0 0,0 2 11 0 0,0 1 2 0 0,-38 144 91 0 0,38-108-122 0 0,40-42 228 0 0,114-107 66 0 0,-94 68-268 0 0,133-76-85 0 0,-191 116 83 0 0,-1 0 0 0 0,1-1-1 0 0,0 1 1 0 0,0 0 0 0 0,-1 0-1 0 0,1-1 1 0 0,0 1 0 0 0,0 0-1 0 0,0 0 1 0 0,-1 0 0 0 0,1 0 0 0 0,0 0-1 0 0,0 0 1 0 0,0 0 0 0 0,-1 0-1 0 0,1 0 1 0 0,0 0 0 0 0,0 1-1 0 0,0-1 1 0 0,-1 0 0 0 0,1 0 0 0 0,0 1-1 0 0,0-1 1 0 0,-1 1 0 0 0,1-1-1 0 0,0 0 1 0 0,-1 1 0 0 0,1-1-1 0 0,0 1 1 0 0,-1 0 0 0 0,1-1 0 0 0,-1 1-1 0 0,1-1 1 0 0,-1 1 0 0 0,1 0-1 0 0,-1 0 1 0 0,0-1 0 0 0,1 1-1 0 0,-1 0 1 0 0,0 0 0 0 0,1-1-1 0 0,-1 1 1 0 0,0 0 0 0 0,0 0 0 0 0,0 0-1 0 0,0-1 1 0 0,0 1 0 0 0,0 0-1 0 0,0 0 1 0 0,0 0 5 0 0,-4 46-16 0 0,-45 82 70 0 0,26-33-27 0 0,37-47-970 0 0,33-28-4843 0 0,-34-21 2673 0 0,4 0-4727 0 0,-12 0-1753 0 0</inkml:trace>
  <inkml:trace contextRef="#ctx0" brushRef="#br0" timeOffset="1053.498">1532 476 1840 0 0,'0'0'1661'0'0,"0"0"-45"0"0,0 0 19 0 0,0 0 51 0 0,0 0-73 0 0,0 0-204 0 0,0 0-244 0 0,0 0-271 0 0,0 0-211 0 0,0 0-98 0 0,0 0 45 0 0,0 0 151 0 0,2 3 142 0 0,1-2-799 0 0,0 1 0 0 0,0-1 1 0 0,0 1-1 0 0,0-1 0 0 0,0 0 0 0 0,0 0 0 0 0,0-1 0 0 0,1 1 1 0 0,-1 0-1 0 0,0-1 0 0 0,0 0 0 0 0,1 0 0 0 0,-1 0 0 0 0,0 0 1 0 0,1-1-1 0 0,-1 1 0 0 0,0-1 0 0 0,0 0 0 0 0,0 0 1 0 0,0 0-1 0 0,0 0 0 0 0,0 0 0 0 0,0-1 0 0 0,0 1 0 0 0,0-1 1 0 0,0 0-1 0 0,-1 0 0 0 0,1 0 0 0 0,-1 0 0 0 0,1-1 0 0 0,-1 1 1 0 0,0-1-125 0 0,13-5 211 0 0,69-56 938 0 0,-78 60-1084 0 0,-1-1 0 0 0,1 1 1 0 0,0-1-1 0 0,-1-1 0 0 0,0 1 0 0 0,0-1 0 0 0,-1 0 0 0 0,0 0 0 0 0,0 0 0 0 0,0-1 0 0 0,-1 0 0 0 0,0 1 0 0 0,0-1 0 0 0,0 0 0 0 0,-1 0 0 0 0,0-1 0 0 0,-1 1 0 0 0,0 0 0 0 0,0-1 0 0 0,0 0-65 0 0,-4 6-26 0 0,-1-1 0 0 0,1 1 0 0 0,-1 0-1 0 0,1 0 1 0 0,-1 0 0 0 0,0 1 0 0 0,0-1 0 0 0,0 1 0 0 0,0 0 0 0 0,0 0 0 0 0,0 0 0 0 0,0 0 0 0 0,0 1 0 0 0,0 0 0 0 0,0 0 0 0 0,0 0 0 0 0,-1 0 0 0 0,1 0 0 0 0,0 1 0 0 0,0 0-1 0 0,0 0 1 0 0,0 0 0 0 0,0 1 0 0 0,-2 0 26 0 0,-2 1-20 0 0,0 1 0 0 0,0-1 0 0 0,1 2 0 0 0,-1-1 1 0 0,1 1-1 0 0,0 0 0 0 0,0 1 0 0 0,0-1 0 0 0,1 2 0 0 0,0-1 0 0 0,0 0 0 0 0,1 1 0 0 0,-1 0 0 0 0,2 1 0 0 0,-1-1 0 0 0,1 1 0 0 0,0 0 0 0 0,0 0 0 0 0,1 0 0 0 0,0 0 0 0 0,1 0 0 0 0,0 1 0 0 0,0 0 0 0 0,1-1 1 0 0,0 2 19 0 0,-1-5 9 0 0,1 1 1 0 0,1 0 0 0 0,-1 0-1 0 0,1 0 1 0 0,0 0 0 0 0,0 0-1 0 0,1-1 1 0 0,-1 1 0 0 0,2 0-1 0 0,-1 0 1 0 0,0-1 0 0 0,1 1-1 0 0,0-1 1 0 0,0 1 0 0 0,1-1-1 0 0,0 0 1 0 0,0 0 0 0 0,0 0-1 0 0,0 0 1 0 0,1 0 0 0 0,-1-1 0 0 0,1 1-1 0 0,4 2-9 0 0,3-1 119 0 0,-1 0 0 0 0,1-1 0 0 0,-1-1-1 0 0,1 1 1 0 0,1-2 0 0 0,-1 0 0 0 0,0 0-1 0 0,1-1 1 0 0,-1 0 0 0 0,1-1 0 0 0,0 0-1 0 0,0-1 1 0 0,-1-1 0 0 0,1 0 0 0 0,0 0-1 0 0,-1-1 1 0 0,1 0 0 0 0,0-2-119 0 0,13-3 174 0 0,0-1-1 0 0,-1-1 1 0 0,0-2-1 0 0,0 0 1 0 0,-1-1-1 0 0,-1-2 1 0 0,19-14-174 0 0,-12 9 57 0 0,0-3 0 0 0,-2 0 0 0 0,0-1 0 0 0,-1-2 0 0 0,-2-1 0 0 0,-1 0 0 0 0,0-2 1 0 0,-3-1-1 0 0,0 0 0 0 0,10-22-57 0 0,-29 49-4 0 0,0 0 0 0 0,0 1 0 0 0,0-1 0 0 0,0 0 0 0 0,0 0 0 0 0,0 0 0 0 0,-1 0 0 0 0,1 0 0 0 0,-1 0 1 0 0,1 0-1 0 0,-1 0 0 0 0,0 0 0 0 0,0 0 0 0 0,0 0 0 0 0,0 0 0 0 0,0 0 0 0 0,0 0 0 0 0,0 0 0 0 0,-1 0 0 0 0,1 0 1 0 0,-1 0-1 0 0,1 1 0 0 0,-1-1 0 0 0,0 0 0 0 0,0 0 0 0 0,0 0 0 0 0,0 0 0 0 0,0 1 0 0 0,0-1 0 0 0,0 1 0 0 0,-1-1 0 0 0,1 1 1 0 0,0-1-1 0 0,-1 1 0 0 0,0-1 0 0 0,1 1 0 0 0,-1 0 0 0 0,0 0 0 0 0,1 0 0 0 0,-1 0 0 0 0,0 0 0 0 0,0 1 0 0 0,0-1 1 0 0,0 0-1 0 0,0 1 0 0 0,-1-1 4 0 0,-10 2-44 0 0,0 1 1 0 0,0 0-1 0 0,0 1 1 0 0,0 0-1 0 0,1 1 1 0 0,-1 0 0 0 0,1 1-1 0 0,0 1 1 0 0,0 0-1 0 0,1 0 1 0 0,0 1-1 0 0,0 0 1 0 0,0 1 0 0 0,1 1-1 0 0,0-1 1 0 0,1 2-1 0 0,0-1 1 0 0,0 1-1 0 0,1 1 1 0 0,1-1-1 0 0,-1 2 44 0 0,6-10-3 0 0,1 0 0 0 0,0 0 0 0 0,0-1-1 0 0,-1 1 1 0 0,1 0 0 0 0,0 0-1 0 0,1 0 1 0 0,-1 0 0 0 0,0 0-1 0 0,1 0 1 0 0,-1 1 0 0 0,1-1-1 0 0,-1 0 1 0 0,1 0 0 0 0,0 0-1 0 0,0 0 1 0 0,0 1 0 0 0,0-1-1 0 0,0 0 1 0 0,1 0 0 0 0,-1 0-1 0 0,1 0 1 0 0,-1 0 0 0 0,1 0-1 0 0,0 0 1 0 0,0 0 0 0 0,0 0-1 0 0,0 0 1 0 0,0 0 0 0 0,0 0-1 0 0,1 0 1 0 0,-1-1 0 0 0,1 1-1 0 0,-1 0 1 0 0,1-1 0 0 0,-1 1-1 0 0,1-1 1 0 0,0 0 0 0 0,0 0-1 0 0,0 0 1 0 0,1 1 3 0 0,91 19 138 0 0,142-37 78 0 0,-99 6-81 0 0,-135 10-132 0 0,0 1 0 0 0,-1-1 0 0 0,1 1 0 0 0,0 0 0 0 0,0 0 0 0 0,0-1 0 0 0,-1 1 0 0 0,1 0 1 0 0,0 0-1 0 0,-1 1 0 0 0,1-1 0 0 0,-1 0 0 0 0,1 0 0 0 0,-1 1 0 0 0,0-1 0 0 0,0 1 0 0 0,1-1 1 0 0,-1 1-1 0 0,0 0 0 0 0,0-1 0 0 0,-1 1 0 0 0,1 0 0 0 0,0 0 0 0 0,0 0 0 0 0,-1-1 0 0 0,1 1 1 0 0,-1 0-1 0 0,0 0 0 0 0,1 0 0 0 0,-1 0 0 0 0,0 0 0 0 0,0 0 0 0 0,0 0 0 0 0,-1 0 0 0 0,1 0 1 0 0,0 0-1 0 0,-1 0 0 0 0,1-1 0 0 0,-1 1 0 0 0,0 0 0 0 0,1 0 0 0 0,-1 0 0 0 0,0-1 0 0 0,0 1 1 0 0,-1 1-4 0 0,-4 9-5 0 0,0 0 0 0 0,-1 0 1 0 0,0 0-1 0 0,-1-1 1 0 0,-1 0-1 0 0,1-1 1 0 0,-2 0-1 0 0,1 0 1 0 0,-1-1-1 0 0,-1 0 0 0 0,0-1 1 0 0,-6 4 4 0 0,-18 22-2851 0 0,57-35-3723 0 0,5-8-3428 0 0,-17 4 3306 0 0</inkml:trace>
  <inkml:trace contextRef="#ctx0" brushRef="#br0" timeOffset="6047.019">3046 306 808 0 0,'0'0'1693'0'0,"0"0"-110"0"0,0 0 14 0 0,0 0 142 0 0,0 0 54 0 0,0 0-110 0 0,0 0-211 0 0,0 0-284 0 0,0 0-278 0 0,0 0-242 0 0,0 0-172 0 0,-14-3-91 0 0,-42-8-42 0 0,7 27 407 0 0,37-6-528 0 0,0-1-122 0 0,1 1-1 0 0,0 1 0 0 0,1 0 0 0 0,1 0 1 0 0,-1 1-1 0 0,2 0 0 0 0,-1 0 0 0 0,2 1 0 0 0,0 0 1 0 0,0 0-1 0 0,1 1 0 0 0,1 0 0 0 0,0 0 1 0 0,1 1-1 0 0,1-1 0 0 0,0 1 0 0 0,1-1 0 0 0,1 1 1 0 0,0 0-1 0 0,1 10-119 0 0,-1-22 37 0 0,1 0 0 0 0,0 0 1 0 0,0 0-1 0 0,0 0 0 0 0,1 1 0 0 0,-1-1 0 0 0,1 0 1 0 0,0 0-1 0 0,0 0 0 0 0,0 0 0 0 0,0 0 1 0 0,0 0-1 0 0,0 0 0 0 0,1 0 0 0 0,0-1 0 0 0,-1 1 1 0 0,1-1-1 0 0,0 1 0 0 0,0-1 0 0 0,0 1 1 0 0,1-1-1 0 0,-1 0 0 0 0,1 0 0 0 0,-1 0 0 0 0,1 0 1 0 0,0-1-1 0 0,-1 1 0 0 0,1-1 0 0 0,0 0 0 0 0,0 1 1 0 0,0-1-1 0 0,0 0 0 0 0,2 0-37 0 0,1-1 157 0 0,1 1 0 0 0,0-1 0 0 0,0 0 0 0 0,0 0 0 0 0,0-1 0 0 0,-1 1 0 0 0,1-2-1 0 0,0 1 1 0 0,-1-1 0 0 0,1 0 0 0 0,-1 0 0 0 0,1-1 0 0 0,-1 0 0 0 0,0 0 0 0 0,0 0 0 0 0,0-1 0 0 0,-1 0 0 0 0,1 0-1 0 0,4-5-156 0 0,87-99 993 0 0,-90 97-954 0 0,45-81 190 0 0,-22 16-79 0 0,-19 24 254 0 0,-11 51-321 0 0,3 45 91 0 0,15-29-60 0 0,-16-15-81 0 0,-2 0 2 0 0,0 0-13 0 0,0 0 6 0 0,0 0-4 0 0,0 0 0 0 0,0 0 22 0 0,0 0-8 0 0,0 0 12 0 0,0 0 11 0 0,0 0-24 0 0,0 0-11 0 0,0 0-14 0 0,0 0-35 0 0,0 0 40 0 0,0 0 7 0 0,0 0 0 0 0,0 0 19 0 0,0 0-18 0 0,0 0 5 0 0,0 0 6 0 0,0 0 10 0 0,0 0-19 0 0,0 0-12 0 0,0 0-1 0 0,0 0-35 0 0,0 0 36 0 0,0 0-1 0 0,0 0 9 0 0,25 354 306 0 0,-17-189-244 0 0,-19 74-97 0 0,-34-23 108 0 0,42-209-93 0 0,0 0 1 0 0,-1 0-1 0 0,0 0 1 0 0,0 0-1 0 0,-1-1 1 0 0,1 0-1 0 0,-1 0 1 0 0,-1 0-1 0 0,1-1 1 0 0,-1 0-1 0 0,0 0 1 0 0,0 0-1 0 0,-1-1 1 0 0,1 0-1 0 0,-1 0 1 0 0,0 0-1 0 0,0-1 1 0 0,0 0-1 0 0,-3 0-3 0 0,6-1-1 0 0,1-1 0 0 0,-1 0 0 0 0,1 0 0 0 0,-1 0 0 0 0,1 0 0 0 0,-1 0 0 0 0,0-1 0 0 0,1 1 0 0 0,-1-1 0 0 0,0 0 0 0 0,0 0 0 0 0,1 0 0 0 0,-1-1-1 0 0,0 0 1 0 0,1 1 0 0 0,-1-1 0 0 0,1 0 0 0 0,-1-1 0 0 0,1 1 0 0 0,-1-1 0 0 0,1 1 0 0 0,0-1 0 0 0,-1 0 0 0 0,1 0 0 0 0,0-1 0 0 0,1 1 0 0 0,-1 0 0 0 0,0-1 0 0 0,1 0 0 0 0,-1 0 0 0 0,1 0 0 0 0,0 0-1 0 0,0 0 1 0 0,0 0 0 0 0,0 0 0 0 0,1-1 0 0 0,-1 1 0 0 0,0-4 1 0 0,-2-5-8 0 0,1 0 1 0 0,1-1-1 0 0,0 0 0 0 0,0 0 0 0 0,1 0 0 0 0,1 1 0 0 0,0-1 1 0 0,1 0-1 0 0,1 0 0 0 0,0 0 0 0 0,0 1 0 0 0,1-1 0 0 0,1 1 1 0 0,0 0-1 0 0,1 0 0 0 0,4-9 8 0 0,115-182 4 0 0,-100 169-28 0 0,21-26-61 0 0,3 2 1 0 0,2 3-1 0 0,2 1 1 0 0,3 3-1 0 0,60-43 85 0 0,2-12-280 0 0,-105 66 287 0 0,-48 31 62 0 0,25 9-77 0 0,11 0 19 0 0,0 0-18 0 0,0 0-9 0 0,0 0 16 0 0,0 0-8 0 0,15 103 71 0 0,17 12 41 0 0,-31-111-88 0 0,0 0 0 0 0,0 0 1 0 0,1 0-1 0 0,-1 0 0 0 0,1 0 1 0 0,0 0-1 0 0,0-1 0 0 0,1 1 0 0 0,-1-1 1 0 0,1 1-1 0 0,-1-1 0 0 0,1 0 1 0 0,0 0-1 0 0,0 0 0 0 0,1 0 1 0 0,-1-1-1 0 0,0 1 0 0 0,1-1 1 0 0,0 0-1 0 0,0 0 0 0 0,-1 0 0 0 0,1-1 1 0 0,0 1-1 0 0,0-1 0 0 0,0 0 1 0 0,1 0-1 0 0,-1 0 0 0 0,0-1 1 0 0,0 1-1 0 0,0-1 0 0 0,1 0 0 0 0,-1-1 1 0 0,0 1-1 0 0,0 0 0 0 0,0-1 1 0 0,0 0-1 0 0,1 0 0 0 0,-1-1 1 0 0,0 1-1 0 0,0-1-16 0 0,12-9 69 0 0,-1 0 0 0 0,0-1 0 0 0,-1-1 0 0 0,0-1 0 0 0,-1 1 0 0 0,-1-2 0 0 0,0 0 0 0 0,-1 0 0 0 0,2-6-69 0 0,9-8 60 0 0,66-122 135 0 0,-72 111-42 0 0,-2 65-226 0 0,22 109 113 0 0,-10-28-85 0 0,8 27 79 0 0,2 69-7 0 0,-31 44 4 0 0,-19-120-25 0 0,-26-5 26 0 0,37-116-20 0 0,0 0 0 0 0,0 0 0 0 0,0-1 0 0 0,-1 1-1 0 0,1-1 1 0 0,-1 0 0 0 0,0 0 0 0 0,-1 0-1 0 0,1-1 1 0 0,0 0 0 0 0,-1 1 0 0 0,0-1 0 0 0,0-1-1 0 0,0 1 1 0 0,0-1 0 0 0,0 0 0 0 0,-1 0-1 0 0,1 0 1 0 0,0-1 0 0 0,-1 0 0 0 0,1 0 0 0 0,-1 0-1 0 0,0-1 1 0 0,-2 0-12 0 0,3 0 8 0 0,0 0 0 0 0,0 0 1 0 0,0-1-1 0 0,0 1 0 0 0,0-1 0 0 0,0 0 0 0 0,0-1 0 0 0,0 1 0 0 0,0-1 0 0 0,1 0 0 0 0,-1-1 1 0 0,0 1-1 0 0,1-1 0 0 0,0 1 0 0 0,0-1 0 0 0,0-1 0 0 0,0 1 0 0 0,0 0 0 0 0,0-1 1 0 0,1 0-1 0 0,0 0 0 0 0,0 0 0 0 0,-1-2-8 0 0,-2-5 1 0 0,0 0 0 0 0,1 0-1 0 0,0-1 1 0 0,1 1 0 0 0,1-1 0 0 0,0 0 0 0 0,0 0 0 0 0,1-1 0 0 0,1 1-1 0 0,0 0 1 0 0,0-1 0 0 0,2 1 0 0 0,-1 0 0 0 0,2-7-1 0 0,3-5-3 0 0,0 1-1 0 0,2 0 1 0 0,0 0 0 0 0,2 1 0 0 0,1 0-1 0 0,0 0 1 0 0,1 1 0 0 0,2 0 0 0 0,9-12 3 0 0,-2 7-40 0 0,0 1 1 0 0,2 1 0 0 0,1 0-1 0 0,1 2 1 0 0,0 1 0 0 0,2 1-1 0 0,0 1 1 0 0,1 1 0 0 0,1 2 0 0 0,1 1-1 0 0,0 1 1 0 0,9-2 39 0 0,15-5-936 0 0,1 3-1 0 0,1 2 1 0 0,0 3 0 0 0,6 1 936 0 0,-24 6-1378 0 0,39-8-3169 0 0,-22 2-4186 0 0,-23 4-1404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6.7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1 489,'9'8,"0"-1,1 0,0-1,0 0,0-1,1 1,0-2,0 0,0 0,1-1,-1 0,1-1,-1-1,1 0,0 0,0-1,0-1,-1 1,1-2,0 0,-1 0,1-1,-1-1,1 0,29-14,-1-1,-1-1,-1-3,-1-1,-1-1,-2-3,0 0,20-24,93-96,8 7,-155 140,1 0,0 0,0 0,0 0,0 0,0 1,0-1,0 0,0 1,0-1,0 1,0-1,0 1,0-1,0 1,0 0,1-1,-1 1,0 0,0 0,1 0,-1 0,0 0,0 0,0 0,1 1,-1-1,0 0,0 1,0-1,0 1,0-1,0 1,0-1,0 1,0 0,0 0,0-1,0 1,0 0,0 0,0 0,-1 0,1 0,0 0,-1 0,1 0,-1 0,1 0,-1 1,0-1,9 66,-12-38,-1 0,-1 0,-2-1,-1 0,-1 0,-1-1,-2 0,-9 17,4-12,0-2,-2 0,-2-1,0-1,-15 13,29-31,0-1,-1-1,-1 0,1 0,-1 0,0-1,-1-1,0 1,0-1,0-1,-1 0,0-1,0 0,0 0,0-1,0-1,-1 0,1 0,-1-1,0-1,1 0,-12-1,20 0,-1-1,1 1,0-1,0 0,0 0,0 0,0 0,0-1,1 1,-1-1,1 1,-1-1,1 0,0 0,0 0,0 0,1 0,-1-1,0-1,-5-17</inkml:trace>
</inkml:ink>
</file>

<file path=ppt/ink/ink9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927 645 11698 0 0,'0'0'1546'0'0,"0"0"-180"0"0,0 0-155 0 0,0 0-94 0 0,0 0-68 0 0,0 0-107 0 0,0 0-164 0 0,0 0-205 0 0,0 0-82 0 0,0 0 17 0 0,0 0 27 0 0,-1 29 21 0 0,-1 95-89 0 0,-11 187 602 0 0,-20-73-838 0 0,-13-58-488 0 0,-17-31-3505 0 0,58-136 1606 0 0,14-11-11190 0 0,1-6 8730 0 0</inkml:trace>
  <inkml:trace contextRef="#ctx0" brushRef="#br0" timeOffset="495.824">1189 774 4913 0 0,'0'0'3111'0'0,"0"0"-1461"0"0,0 0-688 0 0,0 0-144 0 0,0 0 116 0 0,0 0 164 0 0,0 0 172 0 0,0 0 52 0 0,0 0-103 0 0,0 0-155 0 0,0 0-153 0 0,0 0-117 0 0,0 0-64 0 0,35-2-27 0 0,112-4-77 0 0,21-23 755 0 0,-64 3-869 0 0,-58 13-370 0 0,0 2 0 0 0,1 2 0 0 0,1 2 1 0 0,37-1-143 0 0,-84 8 26 0 0,-1 9 158 0 0,-44 112 727 0 0,-52 158-261 0 0,-16 82-328 0 0,93-308-295 0 0,9-27-48 0 0,0 0 1 0 0,2 1 0 0 0,1 0-1 0 0,2 0 1 0 0,0 0-1 0 0,0 27 21 0 0,5-53-81 0 0,0 0 0 0 0,1-1 0 0 0,-1 1 0 0 0,1 0-1 0 0,-1-1 1 0 0,0 1 0 0 0,1 0 0 0 0,-1-1 0 0 0,1 1 0 0 0,0-1-1 0 0,-1 1 1 0 0,1-1 0 0 0,-1 1 0 0 0,1-1 0 0 0,0 0 0 0 0,-1 1-1 0 0,1-1 1 0 0,0 0 0 0 0,0 1 0 0 0,-1-1 0 0 0,1 0 0 0 0,0 0-1 0 0,0 1 1 0 0,-1-1 0 0 0,1 0 0 0 0,0 0 0 0 0,0 0 0 0 0,-1 0-1 0 0,1 0 1 0 0,0 0 0 0 0,0-1 0 0 0,-1 1 0 0 0,1 0 0 0 0,0 0-1 0 0,0 0 1 0 0,-1-1 0 0 0,1 1 0 0 0,0 0 0 0 0,-1-1-1 0 0,1 1 1 0 0,0-1 0 0 0,-1 1 0 0 0,1-1 0 0 0,-1 1 0 0 0,1-1-1 0 0,0 1 1 0 0,-1-1 0 0 0,1 1 0 0 0,-1-1 0 0 0,0 0 0 0 0,1 1-1 0 0,-1-1 82 0 0,9-47-6382 0 0,-16 19-4249 0 0,6 21 5281 0 0</inkml:trace>
  <inkml:trace contextRef="#ctx0" brushRef="#br0" timeOffset="744.119">1281 1319 10026 0 0,'0'0'1587'0'0,"0"0"-387"0"0,0 0-221 0 0,0 0 184 0 0,0 0 266 0 0,0 0 155 0 0,0 0-33 0 0,0 0-239 0 0,0 0-294 0 0,0 0-226 0 0,0 0-167 0 0,33 1-113 0 0,103 3-83 0 0,12-27 431 0 0,-99 13-758 0 0,139-24 69 0 0,-60 26-2920 0 0,-115 8 1794 0 0,20 0-3133 0 0,-13 3-3218 0 0,-11 1-2936 0 0</inkml:trace>
  <inkml:trace contextRef="#ctx0" brushRef="#br0" timeOffset="910.425">2134 1492 10674 0 0,'0'0'5834'0'0,"0"0"-3635"0"0,0 0-1099 0 0,0 0-77 0 0,0 0-66 0 0,0 0-171 0 0,0 0-195 0 0,0 0-194 0 0,0 0-166 0 0,0 0-129 0 0,0 0-86 0 0,0 0-48 0 0,-4 16-48 0 0,-11 51-96 0 0,23-37-1356 0 0,1-29-5250 0 0,-7-1 2080 0 0,1 0-5904 0 0</inkml:trace>
  <inkml:trace contextRef="#ctx0" brushRef="#br0" timeOffset="1218.245">2566 718 18180 0 0,'0'0'787'0'0,"0"0"-52"0"0,0 0 26 0 0,0 0 166 0 0,0 0 122 0 0,0 0-47 0 0,0 0-128 0 0,0 0-196 0 0,0 0-200 0 0,-5 34-145 0 0,-12 107-93 0 0,12-43 160 0 0,-34 347 258 0 0,-23-210-1593 0 0,35-154-2156 0 0,32-76-5118 0 0,10-21 3077 0 0,-13 14 2448 0 0,9-6-4367 0 0</inkml:trace>
  <inkml:trace contextRef="#ctx0" brushRef="#br0" timeOffset="1694.118">2820 807 6281 0 0,'0'0'1887'0'0,"0"0"24"0"0,0 0 1 0 0,0 0-20 0 0,0 0-173 0 0,0 0-276 0 0,0 0-276 0 0,0 0-248 0 0,0 0-223 0 0,0 0-127 0 0,0 0-82 0 0,0 0-23 0 0,16-9-13 0 0,52-26-34 0 0,44 0 833 0 0,-65 25-990 0 0,-6 0-142 0 0,1 2 1 0 0,0 2-1 0 0,0 1 1 0 0,0 2-1 0 0,8 2-118 0 0,-50 20 138 0 0,-19 87 430 0 0,-17 32-186 0 0,-22 158-91 0 0,50 17-622 0 0,9-306 1494 0 0,1-2-3460 0 0,0 1-6023 0 0,-7-5-5058 0 0,5-1 10845 0 0</inkml:trace>
  <inkml:trace contextRef="#ctx0" brushRef="#br0" timeOffset="1940.851">2769 1282 14667 0 0,'0'0'1544'0'0,"0"0"-403"0"0,0 0-281 0 0,0 0 37 0 0,0 0 133 0 0,0 0 74 0 0,0 0-58 0 0,0 0-195 0 0,0 0-233 0 0,31-6-181 0 0,103-17-117 0 0,169-25 573 0 0,-264 44-2795 0 0,1 2 0 0 0,-1 2 0 0 0,1 1 0 0 0,-1 2 0 0 0,38 8 1902 0 0,-60-8-3895 0 0,-1-1-2540 0 0,-1-2 867 0 0</inkml:trace>
  <inkml:trace contextRef="#ctx0" brushRef="#br0" timeOffset="2317.667">3813 1175 8970 0 0,'0'0'2275'0'0,"0"0"-340"0"0,0 0-82 0 0,0 0-40 0 0,0 0-167 0 0,0 0-266 0 0,0 0-260 0 0,0 0-221 0 0,0 0-200 0 0,0 0-173 0 0,0 0-108 0 0,0 0-51 0 0,0 0-39 0 0,-19 2-12 0 0,-62 11-28 0 0,75-11-255 0 0,0 0-1 0 0,0 0 1 0 0,0 0-1 0 0,0 0 1 0 0,1 1-1 0 0,-1 0 1 0 0,1 0-1 0 0,0 1 1 0 0,0 0-1 0 0,0-1 1 0 0,0 2-1 0 0,1-1 1 0 0,-1 0-1 0 0,1 1 1 0 0,0 0-1 0 0,1 0-32 0 0,-6 5 46 0 0,-17 20-8 0 0,1 1 0 0 0,1 0 0 0 0,2 2 1 0 0,2 1-1 0 0,1 0 0 0 0,-5 14-38 0 0,23-47-4 0 0,0 1 0 0 0,0-1 0 0 0,0 1 0 0 0,0 0 0 0 0,0-1-1 0 0,0 1 1 0 0,1 0 0 0 0,-1-1 0 0 0,1 1 0 0 0,-1 0 0 0 0,1 0 0 0 0,-1-1 0 0 0,1 1-1 0 0,0 0 1 0 0,0 0 0 0 0,0 0 0 0 0,0 0 0 0 0,0-1 0 0 0,0 1 0 0 0,1 0 0 0 0,-1 0 0 0 0,0 0-1 0 0,1-1 1 0 0,0 1 0 0 0,-1 0 0 0 0,1 0 0 0 0,0-1 0 0 0,0 1 0 0 0,0-1 0 0 0,0 1-1 0 0,0-1 1 0 0,0 1 0 0 0,0-1 0 0 0,1 0 0 0 0,-1 1 0 0 0,1-1 0 0 0,-1 0 0 0 0,1 0 0 0 0,-1 0-1 0 0,1 0 1 0 0,-1 0 0 0 0,1 0 0 0 0,0-1 0 0 0,-1 1 0 0 0,2 0 4 0 0,11-1 22 0 0,-1 0 0 0 0,1-1 1 0 0,-1 0-1 0 0,0-1 0 0 0,1-1 1 0 0,-1 0-1 0 0,0-1 0 0 0,-1 0 1 0 0,1-1-1 0 0,-1 0 0 0 0,0-1 1 0 0,0-1-1 0 0,0 1 0 0 0,-1-2 1 0 0,0 0-1 0 0,-1 0 0 0 0,1-1 1 0 0,-2 0-1 0 0,4-5-22 0 0,75-80 560 0 0,-76 78-437 0 0,25-9 49 0 0,-14 55-183 0 0,-9 28 46 0 0,-14-51-119 0 0,1 0 0 0 0,0 0 1 0 0,1 0-1 0 0,-1 0 0 0 0,1-1 1 0 0,1 1-1 0 0,-1 0 0 0 0,1-1 1 0 0,0 0-1 0 0,1 0 0 0 0,-1 0 1 0 0,1 0-1 0 0,0 0 0 0 0,1-1 1 0 0,1 2 83 0 0,51 25-4648 0 0,-16-23-7216 0 0,-31-6 2885 0 0</inkml:trace>
  <inkml:trace contextRef="#ctx0" brushRef="#br0" timeOffset="3411.681">4334 19 1536 0 0,'0'0'4751'0'0,"0"0"-2449"0"0,0 0-517 0 0,0 0 4 0 0,0 0-48 0 0,0 0-87 0 0,0 0-206 0 0,0 0-279 0 0,0 0-361 0 0,0 0-378 0 0,0 0-215 0 0,0 0 16 0 0,0 0 129 0 0,2-6 168 0 0,12-7 294 0 0,-10 54-47 0 0,-2-18-514 0 0,20 208 1479 0 0,0-17-1094 0 0,14 2-401 0 0,43 224-62 0 0,-73-381-159 0 0,5 31-3 0 0,-5 0 0 0 0,-3 1 0 0 0,-4 0 0 0 0,-6 13-21 0 0,-18 43 136 0 0,7-119 248 0 0,5-22-203 0 0,-58 1-19 0 0,-116 7-102 0 0,-848 150-1251 0 0,720-110 507 0 0,-880 127 51 0 0,13-49 1088 0 0,780-106 531 0 0,313-33-158 0 0,88 7-715 0 0,1 0-2 0 0,11-207 1277 0 0,1 47-1242 0 0,31-329-86 0 0,-20 173-71 0 0,27-116 103 0 0,-11 134-191 0 0,-6 113 87 0 0,-31 182-1 0 0,0 0 0 0 0,0 0 0 0 0,0 0-1 0 0,0 0 1 0 0,0 0 0 0 0,1 0 0 0 0,-1 0 0 0 0,1 1-1 0 0,0-1 1 0 0,0 1 0 0 0,0 0 0 0 0,0 0 0 0 0,0 0-1 0 0,0 1 1 0 0,1-1 0 0 0,-1 0 0 0 0,1 1-1 0 0,-1 0 1 0 0,1 0 0 0 0,-1 0 0 0 0,1 1 0 0 0,0-1-1 0 0,-1 1 1 0 0,1 0 0 0 0,0 0 0 0 0,-1 0 0 0 0,1 0-1 0 0,0 0 1 0 0,-1 1 0 0 0,1 0 0 0 0,0 0 0 0 0,2 1 13 0 0,14-2-20 0 0,796 0 53 0 0,652-62-68 0 0,-535 28-636 0 0,-513 12-1792 0 0,-281 10-1709 0 0,-3-1-4836 0 0,-77 6-2233 0 0</inkml:trace>
  <inkml:trace contextRef="#ctx0" brushRef="#br0" timeOffset="4693.677">4504 1153 0 0 0,'0'0'717'0'0,"0"0"884"0"0,0 0 207 0 0,0 0-26 0 0,0 0-83 0 0,0 0-137 0 0,0 0-127 0 0,0 0-170 0 0,0 0-163 0 0,-11 2-122 0 0,-31 8-149 0 0,32-7-135 0 0,17 3 1758 0 0,200 10 2704 0 0,-170-16-4700 0 0,335-37 1246 0 0,-233 21-1408 0 0,246-16 286 0 0,-233 28 474 0 0,-179-14-211 0 0,-233-107-687 0 0,240 115-154 0 0,1 0 0 0 0,0-1 1 0 0,1-1-1 0 0,0 0 0 0 0,1-2 1 0 0,0 0-1 0 0,1-1 0 0 0,-3-4-4 0 0,6 12-238 0 0,19 34-187 0 0,-3-15 562 0 0,4 32-117 0 0,-2 0 1 0 0,-2 1-1 0 0,-2-1 1 0 0,-2 0-1 0 0,-2 1 1 0 0,-2-1-1 0 0,-2 0 1 0 0,-10 36-21 0 0,-42 119 25 0 0,58-181-17 0 0,1-17-12 0 0,0-1 19 0 0,8-6 78 0 0,81-89 228 0 0,159-165-170 0 0,-173 166-218 0 0,-50 52-2336 0 0,-12 32-1800 0 0,-3 8-4038 0 0,-6-1-3963 0 0</inkml:trace>
</inkml:ink>
</file>

<file path=ppt/ink/ink9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45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79 0 0 0,'0'0'452'0'0,"0"0"1602"0"0,0 0 450 0 0,0 0-80 0 0,0 0-217 0 0,0 0-243 0 0,0 0-231 0 0,-17-13-236 0 0,-56-39-199 0 0,70 50-1154 0 0,0 1 1 0 0,0-1-1 0 0,-1 0 0 0 0,1 1 1 0 0,-1 0-1 0 0,1-1 0 0 0,-1 2 1 0 0,1-1-1 0 0,-1 0 0 0 0,0 1 1 0 0,0-1-1 0 0,1 1 1 0 0,-1 0-1 0 0,0 0 0 0 0,1 0 1 0 0,-1 1-1 0 0,0 0 0 0 0,1-1 1 0 0,-1 1-1 0 0,1 0 1 0 0,-1 1-1 0 0,1-1 0 0 0,-1 1 1 0 0,0 0-145 0 0,-8 3 288 0 0,-5 3-9 0 0,1 2 0 0 0,0 0 1 0 0,0 0-1 0 0,1 2 0 0 0,1 0 1 0 0,0 1-1 0 0,0 0 0 0 0,2 1 1 0 0,0 0-1 0 0,0 1 0 0 0,1 0 1 0 0,1 1-1 0 0,-7 14-279 0 0,1 1 118 0 0,1 0-1 0 0,1 1 1 0 0,2 1-1 0 0,1 0 1 0 0,2 1 0 0 0,1-1-1 0 0,2 2 1 0 0,1-1-1 0 0,2 1 1 0 0,1-1 0 0 0,3 35-118 0 0,0-52-21 0 0,0-1 0 0 0,2 0 1 0 0,0 0-1 0 0,0 0 1 0 0,2 0-1 0 0,0 0 1 0 0,1-1-1 0 0,0 0 1 0 0,1 0-1 0 0,1 0 0 0 0,0-1 1 0 0,1 0-1 0 0,1-1 1 0 0,0 0-1 0 0,1-1 1 0 0,0 0-1 0 0,1 0 0 0 0,0-1 1 0 0,1-1-1 0 0,0 0 1 0 0,1-1-1 0 0,0 0 1 0 0,0-1-1 0 0,1 0 0 0 0,0-2 1 0 0,2 1 20 0 0,8 0-698 0 0,0-1 0 0 0,0-1 0 0 0,0-2 0 0 0,0-1 0 0 0,1 0 0 0 0,-1-2 0 0 0,1-1 0 0 0,-1-1 0 0 0,0-1 0 0 0,1-1 0 0 0,-1-2 0 0 0,8-3 698 0 0,177-73-15263 0 0,-179 66 14626 0 0</inkml:trace>
  <inkml:trace contextRef="#ctx0" brushRef="#br0" timeOffset="240.472">1072 576 32 0 0,'0'0'3021'0'0,"0"0"-101"0"0,0 0-287 0 0,0 0-381 0 0,0 0-330 0 0,0 0-248 0 0,0 0-210 0 0,-36 12-145 0 0,-115 43-128 0 0,145-53-1088 0 0,1 0-1 0 0,-1 0 1 0 0,1 0 0 0 0,-1 1 0 0 0,1 0-1 0 0,0 0 1 0 0,0 0 0 0 0,0 1 0 0 0,1-1-1 0 0,-1 1 1 0 0,1 1 0 0 0,0-1 0 0 0,0 0-1 0 0,0 1 1 0 0,1 0 0 0 0,-1 0 0 0 0,0 3-103 0 0,-4 5 284 0 0,-1 1-12 0 0,0-1 0 0 0,1 1 0 0 0,0 1 0 0 0,1 0 0 0 0,1 0 0 0 0,1 0 0 0 0,0 0 0 0 0,0 1 1 0 0,2 0-1 0 0,0 0 0 0 0,1 0 0 0 0,1 2-272 0 0,0-9 96 0 0,1-5-61 0 0,-1-1-1 0 0,1 1 1 0 0,0-1-1 0 0,0 1 1 0 0,0-1-1 0 0,0 1 1 0 0,0-1-1 0 0,1 1 1 0 0,0-1 0 0 0,0 0-1 0 0,0 1 1 0 0,0-1-1 0 0,0 0 1 0 0,0 0-1 0 0,1 0 1 0 0,0 0-1 0 0,-1 0 1 0 0,1 0 0 0 0,0 0-1 0 0,1 0 1 0 0,-1-1-1 0 0,0 1 1 0 0,1-1-1 0 0,2 2-34 0 0,4 2 80 0 0,0-2 0 0 0,1 1 0 0 0,-1-1-1 0 0,1-1 1 0 0,0 0 0 0 0,0 0 0 0 0,0-1 0 0 0,0 0-1 0 0,1-1 1 0 0,-1 0 0 0 0,1 0 0 0 0,-1-1 0 0 0,0-1-1 0 0,1 0 1 0 0,-1 0 0 0 0,0-1 0 0 0,0 0 0 0 0,0-1-1 0 0,0 0 1 0 0,6-3-80 0 0,1-1 75 0 0,-1 0 0 0 0,0-1 0 0 0,0-1 1 0 0,-1 0-1 0 0,0-1 0 0 0,-1 0 0 0 0,0-2 0 0 0,0 0 0 0 0,-1 0 0 0 0,-1-1 0 0 0,9-11-75 0 0,-17 18-10 0 0,1 0 0 0 0,-1 1 0 0 0,0-1 1 0 0,0-1-1 0 0,-1 1 0 0 0,0 0 0 0 0,0-1 0 0 0,0 0 0 0 0,-1 0 0 0 0,0 0 0 0 0,0 0 1 0 0,-1 0-1 0 0,0 0 0 0 0,0 0 0 0 0,-1 0 0 0 0,0 0 0 0 0,0-1 0 0 0,-1 1 0 0 0,1 0 0 0 0,-2 0 1 0 0,1 0-1 0 0,-1 0 0 0 0,0 0 0 0 0,0 0 0 0 0,-1 0 0 0 0,0 1 0 0 0,0-1 0 0 0,-1 1 0 0 0,1 0 1 0 0,-1 0-1 0 0,-1 0 0 0 0,1 1 0 0 0,-1-1 0 0 0,-3-2 10 0 0,-60-28-2107 0 0,65 35 1809 0 0,0 1 0 0 0,0-1 0 0 0,-1 1 1 0 0,1 0-1 0 0,0 0 0 0 0,-1 0 0 0 0,1 1 0 0 0,0-1 0 0 0,0 1 0 0 0,-1-1 0 0 0,1 1 0 0 0,0 0 0 0 0,0 0 0 0 0,0 1 0 0 0,0-1 0 0 0,0 1 0 0 0,0-1 0 0 0,0 1 0 0 0,1 0 0 0 0,-1 0 0 0 0,1 0 0 0 0,-2 2 298 0 0,-28 32-9505 0 0,21-24 937 0 0</inkml:trace>
  <inkml:trace contextRef="#ctx0" brushRef="#br0" timeOffset="640.024">1249 1051 8386 0 0,'0'0'2602'0'0,"0"0"-154"0"0,0 0-194 0 0,0 0-258 0 0,0 0-333 0 0,0 0-285 0 0,0 0-236 0 0,0 0-238 0 0,0 0-232 0 0,0 0-188 0 0,0 0-121 0 0,0 0-59 0 0,0 0-27 0 0,23-26-47 0 0,69-85-14 0 0,47-87 325 0 0,-84 135-614 0 0,-54 62 83 0 0,0 0-22 0 0,-1 1 0 0 0,1-1 0 0 0,-1 0-1 0 0,0 1 1 0 0,1-1 0 0 0,-1 1 0 0 0,1-1-1 0 0,-1 1 1 0 0,1-1 0 0 0,0 1 0 0 0,-1 0 0 0 0,1-1-1 0 0,-1 1 1 0 0,1 0 0 0 0,0-1 0 0 0,-1 1-1 0 0,1 0 1 0 0,0 0 0 0 0,0-1 0 0 0,-1 1-1 0 0,1 0 1 0 0,0 0 0 0 0,-1 0 0 0 0,1 0-1 0 0,0 0 1 0 0,0 0 0 0 0,-1 0 0 0 0,1 0-1 0 0,0 0 1 0 0,-1 1 0 0 0,1-1 0 0 0,0 0 0 0 0,0 0-1 0 0,-1 1 1 0 0,1-1 0 0 0,-1 0 0 0 0,1 1-1 0 0,0-1 1 0 0,-1 1 0 0 0,1-1 0 0 0,-1 0-1 0 0,1 1 1 0 0,-1 0 0 0 0,1-1 0 0 0,0 1 12 0 0,2 5-10 0 0,-1-1 1 0 0,1 0 0 0 0,-1 1-1 0 0,0 0 1 0 0,0 0 0 0 0,-1-1 0 0 0,1 1-1 0 0,-1 0 1 0 0,-1 0 0 0 0,1 0-1 0 0,-1 0 1 0 0,0 0 0 0 0,-1 3 9 0 0,7 46 19 0 0,-5-53-16 0 0,-1 3 5 0 0,1-1 0 0 0,0 1 1 0 0,0 0-1 0 0,0 0 1 0 0,0-1-1 0 0,1 1 0 0 0,0-1 1 0 0,0 1-1 0 0,0-1 1 0 0,0 0-1 0 0,1 0 0 0 0,0 0 1 0 0,0 0-1 0 0,0 0 1 0 0,0-1-1 0 0,0 1 0 0 0,1-1 1 0 0,0 0-1 0 0,-1 0 1 0 0,1 0-1 0 0,0-1 0 0 0,1 1 1 0 0,-1-1-1 0 0,0 0 1 0 0,1 0-1 0 0,-1 0 0 0 0,1-1 1 0 0,4 2-9 0 0,52-12 843 0 0,7-66 242 0 0,-36 24-865 0 0,1-6-388 0 0,-2-2-2500 0 0,-7 30-2317 0 0,-5 15-5918 0 0,-11 9 2096 0 0</inkml:trace>
  <inkml:trace contextRef="#ctx0" brushRef="#br0" timeOffset="1025.1">2360 414 10682 0 0,'0'0'2262'0'0,"0"0"-272"0"0,0 0-92 0 0,0 0-67 0 0,0 0-236 0 0,0 0-308 0 0,0 0-337 0 0,0 0-272 0 0,0 0-195 0 0,0 0-133 0 0,0 0-85 0 0,0 0-41 0 0,-20 9-10 0 0,-64 31-36 0 0,-6 28 139 0 0,86-65-321 0 0,1 1 0 0 0,0-1-1 0 0,-1 1 1 0 0,1 0 0 0 0,1 0-1 0 0,-1 0 1 0 0,0 0 0 0 0,1 0 0 0 0,0 1-1 0 0,0-1 1 0 0,0 1 0 0 0,1-1 0 0 0,0 1-1 0 0,-1 0 1 0 0,1 3 4 0 0,3-4-6 0 0,0 0 1 0 0,0 0-1 0 0,1-1 1 0 0,0 1-1 0 0,-1-1 0 0 0,1 0 1 0 0,0 0-1 0 0,1 0 0 0 0,-1 0 1 0 0,1 0-1 0 0,-1 0 1 0 0,1-1-1 0 0,0 0 0 0 0,-1 0 1 0 0,1 0-1 0 0,2 0 6 0 0,-3 0-5 0 0,93 50-1 0 0,-94-48 21 0 0,0 1 0 0 0,0-1 0 0 0,0 1 0 0 0,-1 0 0 0 0,1-1 0 0 0,-1 1 1 0 0,0 0-1 0 0,-1 0 0 0 0,1 0 0 0 0,-1 0 0 0 0,0 0 0 0 0,0-1 0 0 0,-1 1 1 0 0,1 0-1 0 0,-1 0 0 0 0,0 0 0 0 0,0 0 0 0 0,-1-1 0 0 0,1 1 0 0 0,-1 0-15 0 0,-5 7 23 0 0,-1-1-1 0 0,0 1 0 0 0,-1-2 0 0 0,0 1 1 0 0,-1-1-1 0 0,1 0 0 0 0,-2-1 1 0 0,0 0-1 0 0,0-1 0 0 0,0 0 0 0 0,-1-1 1 0 0,0 0-1 0 0,-2 0-22 0 0,-47 12-1330 0 0,74-41-4692 0 0,27-17 135 0 0,-12 13-1680 0 0,-13 17 2742 0 0</inkml:trace>
  <inkml:trace contextRef="#ctx0" brushRef="#br0" timeOffset="1922.472">2353 742 0 0 0,'0'0'874'0'0,"0"0"1731"0"0,0 0 373 0 0,0 0-306 0 0,0 0-459 0 0,0 0-431 0 0,0 0-296 0 0,0 0-205 0 0,0 0-138 0 0,0 0-64 0 0,0 0-20 0 0,0 0-12 0 0,0 0-47 0 0,30 24-62 0 0,94 74-91 0 0,-77-73-99 0 0,-33-26-587 0 0,0-1 0 0 0,1-1 0 0 0,-1 0 0 0 0,0 0-1 0 0,0-2 1 0 0,-1 0 0 0 0,1 0 0 0 0,-1-1 0 0 0,0-1 0 0 0,-1 0 0 0 0,0-1 0 0 0,0 0 0 0 0,0-1 0 0 0,-1 0 0 0 0,0-1 0 0 0,-1 0 0 0 0,0-1 0 0 0,-1 0 0 0 0,0 0 0 0 0,-1-1 0 0 0,0 0 0 0 0,0-3-162 0 0,-5 10 7 0 0,0-1-1 0 0,0 1 1 0 0,-1-1-1 0 0,0 0 1 0 0,0 0-1 0 0,0 0 0 0 0,-1 0 1 0 0,0 0-1 0 0,0 0 1 0 0,-1 0-1 0 0,0 0 0 0 0,0 0 1 0 0,0 0-1 0 0,0 0 1 0 0,-1 0-1 0 0,0 0 1 0 0,-1 0-6 0 0,0 3-62 0 0,-1 1 1 0 0,0 0 0 0 0,0-1 0 0 0,0 1 0 0 0,0 1-1 0 0,0-1 1 0 0,0 0 0 0 0,0 1 0 0 0,-1 0 0 0 0,1-1 0 0 0,-1 1-1 0 0,1 1 1 0 0,-1-1 0 0 0,1 0 0 0 0,-1 1 0 0 0,1 0 0 0 0,-1 0-1 0 0,0 0 1 0 0,1 0 0 0 0,-1 0 0 0 0,1 1 0 0 0,-1 0 0 0 0,1-1-1 0 0,-1 1 1 0 0,1 1 0 0 0,-1-1 0 0 0,1 0 0 0 0,0 1-1 0 0,0 0 1 0 0,0 0 0 0 0,-3 1 61 0 0,-7 5-183 0 0,0 1 0 0 0,1 0 0 0 0,0 0 0 0 0,0 2 0 0 0,1-1 0 0 0,0 1 0 0 0,1 1 0 0 0,0 0 0 0 0,1 0 0 0 0,0 1 0 0 0,1 0 0 0 0,1 1 0 0 0,0-1 0 0 0,1 1 1 0 0,-2 7 182 0 0,-10 81-566 0 0,18-99 568 0 0,1 0 0 0 0,-1 0 1 0 0,1 0-1 0 0,0 0 0 0 0,0-1 0 0 0,0 1 0 0 0,0 0 0 0 0,0-1 1 0 0,0 1-1 0 0,1 0 0 0 0,-1-1 0 0 0,1 1 0 0 0,0-1 0 0 0,0 0 1 0 0,0 0-1 0 0,0 0 0 0 0,0 0 0 0 0,0 0 0 0 0,0 0 0 0 0,1 0 0 0 0,-1-1 1 0 0,1 1-1 0 0,-1-1 0 0 0,1 0 0 0 0,0 1 0 0 0,0-1 0 0 0,-1-1 1 0 0,4 2-3 0 0,85 11 739 0 0,-68-16-493 0 0,0-1-1 0 0,0-1 0 0 0,0-1 0 0 0,-1-1 1 0 0,0 0-1 0 0,0-2 0 0 0,-1-1 0 0 0,0-1 1 0 0,-1 0-1 0 0,0-2 0 0 0,-1 0 1 0 0,12-11-246 0 0,10-10 274 0 0,-2-2 0 0 0,-1-2 0 0 0,32-41-274 0 0,-59 66 12 0 0,-5 6-11 0 0,0 1 0 0 0,0 0-1 0 0,-1-1 1 0 0,0 0-1 0 0,-1 0 1 0 0,0-1-1 0 0,0 1 1 0 0,0-1 0 0 0,-1 0-1 0 0,0 0 1 0 0,0 0-1 0 0,-1 0 1 0 0,0-1 0 0 0,-1 1-1 0 0,0-1 1 0 0,0-7-1 0 0,-2 13-25 0 0,0 1 0 0 0,-1-1 0 0 0,1 0 0 0 0,-1 0 1 0 0,0 1-1 0 0,1-1 0 0 0,-1 1 0 0 0,0 0 0 0 0,-1-1 0 0 0,1 1 0 0 0,0 0 1 0 0,-1 0-1 0 0,1 0 0 0 0,-1 1 0 0 0,1-1 0 0 0,-1 1 0 0 0,0-1 1 0 0,0 1-1 0 0,0 0 0 0 0,0 0 0 0 0,0 0 0 0 0,0 0 0 0 0,0 1 0 0 0,0-1 1 0 0,0 1-1 0 0,0 0 0 0 0,0 0 0 0 0,0 0 0 0 0,0 0 0 0 0,0 0 1 0 0,-1 1-1 0 0,1 0 0 0 0,0-1 0 0 0,0 1 0 0 0,1 0 0 0 0,-1 0 1 0 0,0 1-1 0 0,0-1 0 0 0,0 0 0 0 0,1 1 0 0 0,-1 0 0 0 0,1 0 0 0 0,-1 0 25 0 0,-2 1-44 0 0,-1 0 0 0 0,1 1-1 0 0,0 0 1 0 0,0 0 0 0 0,1 0-1 0 0,0 0 1 0 0,-1 1 0 0 0,1 0-1 0 0,1 0 1 0 0,-1 0 0 0 0,1 0-1 0 0,0 0 1 0 0,0 1-1 0 0,0 0 1 0 0,1-1 0 0 0,0 1-1 0 0,0 0 1 0 0,0 0 0 0 0,1 2 44 0 0,12 37-102 0 0,2-37 128 0 0,-1 0 0 0 0,1-1 0 0 0,0-1 0 0 0,1 0 0 0 0,0-1 0 0 0,0 0 0 0 0,0-1 0 0 0,0-1 0 0 0,1 0 0 0 0,4-1-26 0 0,82 25 295 0 0,-97-25-283 0 0,-1 0 0 0 0,1 1 1 0 0,0 0-1 0 0,0 0 0 0 0,-1 0 0 0 0,0 0 0 0 0,0 0 1 0 0,0 1-1 0 0,0 0 0 0 0,0-1 0 0 0,0 1 0 0 0,-1 0 0 0 0,0 0 1 0 0,0 1-1 0 0,0-1 0 0 0,-1 0 0 0 0,1 1 0 0 0,-1-1 1 0 0,0 1-1 0 0,0-1 0 0 0,0 1 0 0 0,-1-1 0 0 0,0 1 0 0 0,0 0 1 0 0,0-1-1 0 0,0 1 0 0 0,-1-1 0 0 0,0 1 0 0 0,0 0 1 0 0,0-1-1 0 0,0 1 0 0 0,-1-1 0 0 0,1 0 0 0 0,-1 0 0 0 0,0 1 1 0 0,-1-1-1 0 0,-1 2-12 0 0,-3 12-689 0 0,7-18 113 0 0,-1 0 0 0 0,1 0 0 0 0,0 0 1 0 0,0 0-1 0 0,0 0 0 0 0,-1 0 0 0 0,1 0 1 0 0,0 0-1 0 0,0 0 0 0 0,0 0 0 0 0,-1 0 1 0 0,1 0-1 0 0,0 0 0 0 0,0 0 0 0 0,0 0 1 0 0,-1 0-1 0 0,1 0 0 0 0,0 0 0 0 0,0 0 1 0 0,-1 0-1 0 0,1 0 576 0 0,6-25-9806 0 0,7 1 6572 0 0,1 0 3295 0 0,52-113 358 0 0,-31 83 8009 0 0,-11 27-1061 0 0,-16 20-933 0 0,10 41-4485 0 0,19 145-915 0 0,-3-101-1001 0 0,-32-75-30 0 0,-1 0 0 0 0,0 0 1 0 0,1 0-1 0 0,0 0 0 0 0,0-1 0 0 0,0 1 0 0 0,0-1 0 0 0,0 1 0 0 0,0-1 1 0 0,0 0-1 0 0,1 0 0 0 0,-1 0 0 0 0,1 0 0 0 0,0 0 0 0 0,-1 0 1 0 0,1-1-1 0 0,0 1 0 0 0,0-1 0 0 0,0 0 0 0 0,0 0 0 0 0,0 0 0 0 0,1 0 1 0 0,-1-1-1 0 0,0 1 0 0 0,1-1-3 0 0,1-1 44 0 0,-1 0 0 0 0,1 0 0 0 0,-1-1 0 0 0,0 1 0 0 0,1-1 0 0 0,-1 0 0 0 0,0 0 0 0 0,0-1 1 0 0,0 1-1 0 0,0-1 0 0 0,-1 0 0 0 0,1 0 0 0 0,-1 0 0 0 0,1-1 0 0 0,-1 1 0 0 0,0-1 0 0 0,-1 0 0 0 0,1 0 0 0 0,-1 0 0 0 0,1 0 1 0 0,0-2-45 0 0,10-13 101 0 0,24-57 140 0 0,-9 15-316 0 0,28-47-264 0 0,1 48-4469 0 0,-37 55-266 0 0,-8 6-4647 0 0,-11 2 2727 0 0</inkml:trace>
  <inkml:trace contextRef="#ctx0" brushRef="#br0" timeOffset="2234.489">4062 653 336 0 0,'0'0'3205'0'0,"0"0"-362"0"0,0 0-361 0 0,0 0-331 0 0,0 0-293 0 0,0 0-235 0 0,0 0-166 0 0,0 0-148 0 0,0 0-161 0 0,0 0-151 0 0,0 0-142 0 0,34 9-83 0 0,104 27-53 0 0,-75-35 300 0 0,-55-6-768 0 0,1 2-85 0 0,-1-1 1 0 0,0 1-1 0 0,0-1 1 0 0,-1-1-1 0 0,1 1 0 0 0,-1-2 1 0 0,0 1-1 0 0,0-1 0 0 0,0 0 1 0 0,-1 0-1 0 0,0 0 1 0 0,0-1-1 0 0,0-1-166 0 0,6-13 189 0 0,-8 17-173 0 0,-1 0 0 0 0,0-1 1 0 0,0 1-1 0 0,-1-1 0 0 0,1 0 0 0 0,-1 1 1 0 0,0-1-1 0 0,-1 0 0 0 0,1 0 0 0 0,-1 0 1 0 0,0-1-1 0 0,0 1 0 0 0,0 0 0 0 0,-1 0 1 0 0,0-1-1 0 0,0 1 0 0 0,0 0 0 0 0,-1-4-16 0 0,-1 6-44 0 0,-1 0 0 0 0,0 0 0 0 0,1 0 0 0 0,-1 0 0 0 0,0 0-1 0 0,0 1 1 0 0,0-1 0 0 0,-1 1 0 0 0,1 0 0 0 0,0 0 0 0 0,-1 0-1 0 0,0 1 1 0 0,1-1 0 0 0,-1 1 0 0 0,0 0 0 0 0,0 0 0 0 0,0 0-1 0 0,0 0 1 0 0,0 1 0 0 0,0 0 0 0 0,1 0 0 0 0,-1 0 0 0 0,0 0-1 0 0,0 0 1 0 0,0 1 0 0 0,0 0 0 0 0,0 0 0 0 0,0 0 0 0 0,0 0-1 0 0,1 0 1 0 0,-1 1 0 0 0,0 0 0 0 0,-1 1 44 0 0,-7 2-5 0 0,0 2 0 0 0,1-1 0 0 0,0 2 0 0 0,0-1 0 0 0,0 1 0 0 0,1 1 1 0 0,1 0-1 0 0,-1 1 0 0 0,1 0 0 0 0,1 0 0 0 0,0 0 0 0 0,0 1 0 0 0,1 1 0 0 0,1-1 0 0 0,0 1 1 0 0,0 0-1 0 0,1 1 0 0 0,1-1 0 0 0,0 1 0 0 0,1 0 0 0 0,0 0 0 0 0,1 0 0 0 0,0 0 0 0 0,1 0 1 0 0,0 1-1 0 0,2-1 0 0 0,0 5 5 0 0,0-11 45 0 0,1 0 1 0 0,0 0-1 0 0,0 1 1 0 0,1-1-1 0 0,-1-1 0 0 0,2 1 1 0 0,-1 0-1 0 0,1-1 1 0 0,0 1-1 0 0,0-1 1 0 0,1 0-1 0 0,0-1 1 0 0,0 1-1 0 0,0-1 1 0 0,1 0-1 0 0,-1 0 0 0 0,1-1 1 0 0,1 1-1 0 0,-1-1 1 0 0,0-1-1 0 0,1 1 1 0 0,5 1-46 0 0,4 2 27 0 0,1 0 0 0 0,1-2 0 0 0,-1 0 1 0 0,1-1-1 0 0,-1 0 0 0 0,1-2 0 0 0,0 0 0 0 0,16 0-27 0 0,58-11-1641 0 0,-33-7-7453 0 0,-40 11-2699 0 0</inkml:trace>
</inkml:ink>
</file>

<file path=ppt/ink/ink9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50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1 432 2417 0 0,'0'0'2596'0'0,"0"0"-593"0"0,0 0-144 0 0,0 0 52 0 0,0 0 67 0 0,32-2-48 0 0,105-6-204 0 0,-57-15 326 0 0,-63 14-1499 0 0,1 3-292 0 0,0-2 0 0 0,0 0 0 0 0,-1-1 0 0 0,0-1 0 0 0,-1 0 0 0 0,0-2 0 0 0,0 1 0 0 0,-1-2 0 0 0,-1 0 0 0 0,0-1-1 0 0,-1 0 1 0 0,-1-1 0 0 0,0-1 0 0 0,-1 0 0 0 0,0 0 0 0 0,-2-1 0 0 0,5-10-261 0 0,-13 23-1 0 0,0-1-1 0 0,0 0 1 0 0,0 0-1 0 0,0 0 1 0 0,-1 0 0 0 0,0 0-1 0 0,0 0 1 0 0,0 0-1 0 0,-1 0 1 0 0,1 0 0 0 0,-1 0-1 0 0,0 0 1 0 0,-1 0-1 0 0,1 0 1 0 0,-1 1 0 0 0,0-1-1 0 0,0 1 1 0 0,-1-1-1 0 0,1 1 1 0 0,-1 0 0 0 0,0 0-1 0 0,0 0 1 0 0,-1 0-1 0 0,1 0 1 0 0,-1 1 0 0 0,1-1-1 0 0,-1 1 1 0 0,0 0-1 0 0,-1 0 1 0 0,1 1 0 0 0,0-1-1 0 0,-1 1 1 0 0,1 0-1 0 0,-1 0 1 0 0,0 1 0 0 0,0-1-1 0 0,1 1 1 0 0,-1 0-1 0 0,0 0 1 0 0,0 0 0 0 0,-3 1 1 0 0,-7-2-45 0 0,0 1 0 0 0,-1 0 0 0 0,1 1 0 0 0,0 0 0 0 0,-1 2 0 0 0,1 0 0 0 0,0 0 1 0 0,0 1-1 0 0,0 1 0 0 0,0 1 0 0 0,1 0 0 0 0,-1 1 0 0 0,1 0 0 0 0,1 2 0 0 0,-1-1 1 0 0,1 1-1 0 0,1 1 0 0 0,-1 1 0 0 0,1-1 0 0 0,1 2 0 0 0,0 0 0 0 0,1 0 0 0 0,0 1 0 0 0,0 0 1 0 0,1 0-1 0 0,1 1 0 0 0,0 1 0 0 0,1-1 0 0 0,-4 13 45 0 0,6-16 27 0 0,0 1-1 0 0,1 0 0 0 0,0 1 1 0 0,1-1-1 0 0,0 1 1 0 0,1-1-1 0 0,1 1 1 0 0,0 0-1 0 0,0 0 1 0 0,1 0-1 0 0,0 0 1 0 0,1-1-1 0 0,1 1 0 0 0,0 0 1 0 0,0 0-1 0 0,1-1 1 0 0,1 0-1 0 0,0 1 1 0 0,0-1-1 0 0,1-1 1 0 0,1 1-1 0 0,0-1 1 0 0,0 0-1 0 0,1 0 0 0 0,0-1 1 0 0,0 1-1 0 0,1-2 1 0 0,1 1-1 0 0,0-1 1 0 0,0 0-1 0 0,7 4-26 0 0,7-3 76 0 0,-1-1 0 0 0,1-2-1 0 0,0 0 1 0 0,1-1-1 0 0,0-2 1 0 0,-1 0 0 0 0,1-1-1 0 0,0-2 1 0 0,0 0 0 0 0,0-2-1 0 0,8-2-75 0 0,0 1-150 0 0,-1-2-1 0 0,0-1 1 0 0,0-2 0 0 0,-1-1-1 0 0,0-1 1 0 0,0-2-1 0 0,9-5 151 0 0,39-24-4559 0 0,-4-5-6036 0 0,-59 35 3048 0 0</inkml:trace>
  <inkml:trace contextRef="#ctx0" brushRef="#br0" timeOffset="411.312">724 546 5873 0 0,'0'0'2317'0'0,"0"0"-301"0"0,0 0-189 0 0,0 0-104 0 0,0 0-205 0 0,0 0-202 0 0,0 0-17 0 0,0 0 56 0 0,0 0 0 0 0,0 0-93 0 0,0 0-219 0 0,0 0-253 0 0,0 0-180 0 0,21-11-94 0 0,67-36-56 0 0,-27-13 216 0 0,-51 46-526 0 0,193-254 1198 0 0,-157 190-1300 0 0,-17 22 36 0 0,-29 56-91 0 0,0 0-22 0 0,-1 19-277 0 0,-28 44 141 0 0,-8 97 93 0 0,37-141 60 0 0,-1-15 8 0 0,0-1 0 0 0,1 1 1 0 0,0 0-1 0 0,-1-1 0 0 0,1 1 0 0 0,0-1 0 0 0,1 1 0 0 0,-1 0 1 0 0,0-1-1 0 0,1 1 0 0 0,0-1 0 0 0,0 1 0 0 0,0-1 1 0 0,0 0-1 0 0,1 1 0 0 0,0-1 0 0 0,-1 0 0 0 0,1 0 0 0 0,0 0 1 0 0,0 0-1 0 0,1 0 0 0 0,-1 0 0 0 0,0-1 0 0 0,1 1 1 0 0,0-1-1 0 0,0 0 0 0 0,-1 0 0 0 0,1 0 0 0 0,1 0 0 0 0,-1 0 4 0 0,8 1 22 0 0,1 0 0 0 0,-1-1 0 0 0,1 0-1 0 0,0-1 1 0 0,-1-1 0 0 0,1 0 0 0 0,0 0-1 0 0,-1-1 1 0 0,1 0 0 0 0,-1-1 0 0 0,1-1-1 0 0,-1 0 1 0 0,0 0 0 0 0,0-1-1 0 0,0-1 1 0 0,0 0 0 0 0,-1 0 0 0 0,0-1-1 0 0,0 0 1 0 0,5-4-22 0 0,94-74 207 0 0,-24-13-152 0 0,-52 45-821 0 0,-25 35-82 0 0,4-6-2106 0 0,-2 16-5014 0 0,-9 7 995 0 0,-1 0-1095 0 0</inkml:trace>
  <inkml:trace contextRef="#ctx0" brushRef="#br0" timeOffset="6924.826">1783 428 360 0 0,'0'0'1970'0'0,"0"0"-854"0"0,0 0-409 0 0,0 0 97 0 0,0 0 316 0 0,0 0 295 0 0,0 0 151 0 0,0 0-32 0 0,0 0-154 0 0,0 0-211 0 0,0 0-168 0 0,7 17-93 0 0,23 53-44 0 0,-29-68-806 0 0,0-1 0 0 0,0 1 0 0 0,-1 0 0 0 0,1-1 0 0 0,0 1 0 0 0,1 0 0 0 0,-1-1 0 0 0,0 1 0 0 0,0-1 0 0 0,1 0 0 0 0,-1 0 0 0 0,0 1 0 0 0,1-1 0 0 0,-1 0 0 0 0,1 0 0 0 0,0 0 0 0 0,-1 0 0 0 0,1-1 0 0 0,0 1 0 0 0,0 0 0 0 0,-1-1 0 0 0,1 1 0 0 0,0-1 0 0 0,0 1 0 0 0,1-1-58 0 0,4 1 258 0 0,106 3 2683 0 0,-94-6-2694 0 0,0-1 0 0 0,-1-2 0 0 0,1 1-1 0 0,-1-2 1 0 0,0-1 0 0 0,-1 0 0 0 0,1-1 0 0 0,-2-1 0 0 0,1 0-1 0 0,-1-1 1 0 0,0-1 0 0 0,2-3-247 0 0,2-1 125 0 0,-1 0 1 0 0,0-2-1 0 0,-1 0 0 0 0,0 0 1 0 0,-2-2-1 0 0,13-18-125 0 0,-26 34-2 0 0,-1 0 0 0 0,1 1 0 0 0,-1-1 0 0 0,0 0 0 0 0,0-1 0 0 0,0 1 0 0 0,0 0 0 0 0,-1-1 0 0 0,0 1 0 0 0,1 0 0 0 0,-1-1 0 0 0,0 0 0 0 0,-1 1 0 0 0,1-1 0 0 0,-1 1 0 0 0,1-1 0 0 0,-1 0 0 0 0,0 0 0 0 0,0 1 0 0 0,-1-1 0 0 0,1 0 0 0 0,-1 1 0 0 0,0-1 0 0 0,0 1 0 0 0,0-1 0 0 0,0 1 0 0 0,-1-1 0 0 0,1 1 0 0 0,-1 0 0 0 0,0-1 0 0 0,0 1 0 0 0,0 0 0 0 0,0 0 0 0 0,-1 1 0 0 0,1-1 0 0 0,-1 0 0 0 0,0 1 0 0 0,0 0 0 0 0,0-1 0 0 0,0 1 0 0 0,0 0 0 0 0,0 1 0 0 0,-3-2 2 0 0,-13 1-175 0 0,0 1 1 0 0,0 1 0 0 0,0 0-1 0 0,0 2 1 0 0,1 0 0 0 0,-1 2 0 0 0,0-1-1 0 0,1 2 1 0 0,0 1 0 0 0,0 0-1 0 0,0 1 1 0 0,1 1 0 0 0,0 1 0 0 0,1 0-1 0 0,0 1 1 0 0,0 1 0 0 0,1 1-1 0 0,0 0 1 0 0,1 0 0 0 0,1 2 0 0 0,0 0-1 0 0,-9 11 175 0 0,12-14-3 0 0,0-1-1 0 0,1 1 1 0 0,0 1-1 0 0,1-1 0 0 0,0 2 1 0 0,1-1-1 0 0,0 1 0 0 0,1 0 1 0 0,0 0-1 0 0,1 1 1 0 0,1-1-1 0 0,0 1 0 0 0,1 0 1 0 0,0 1-1 0 0,1-1 1 0 0,1 0-1 0 0,0 15 4 0 0,1-25 22 0 0,1-1 0 0 0,0 1-1 0 0,0-1 1 0 0,0 1 0 0 0,0-1 0 0 0,1 0 0 0 0,-1 1 0 0 0,1-1-1 0 0,0 0 1 0 0,0 0 0 0 0,0 0 0 0 0,0 0 0 0 0,0 0-1 0 0,1-1 1 0 0,-1 1 0 0 0,1-1 0 0 0,0 1 0 0 0,-1-1 0 0 0,1 0-1 0 0,1 0 1 0 0,-1 0 0 0 0,0-1 0 0 0,0 1 0 0 0,0-1-1 0 0,1 0 1 0 0,-1 1 0 0 0,1-1 0 0 0,1 0-22 0 0,105 11 1287 0 0,-70-16-1025 0 0,-1-2 1 0 0,0-2-1 0 0,0-1 0 0 0,-1-2 1 0 0,0-2-1 0 0,-1-1 1 0 0,0-2-1 0 0,17-12-262 0 0,-25 15 132 0 0,234-143 911 0 0,-217 125-890 0 0,-5 1-40 0 0,-1-2 0 0 0,-1-2-1 0 0,-2-1 1 0 0,16-21-113 0 0,-5-33 29 0 0,-48 88-35 0 0,1 0 0 0 0,-1 0 0 0 0,0 0-1 0 0,0 0 1 0 0,0 0 0 0 0,0 0 0 0 0,0-1-1 0 0,0 1 1 0 0,0 0 0 0 0,0 0 0 0 0,0 0 0 0 0,0 0-1 0 0,-1 0 1 0 0,1 0 0 0 0,0 0 0 0 0,-1 0-1 0 0,1 0 1 0 0,-1 0 0 0 0,1 0 0 0 0,-1 1 0 0 0,0-1-1 0 0,1 0 1 0 0,-1 0 0 0 0,0 0 0 0 0,1 1-1 0 0,-1-1 1 0 0,0 0 0 0 0,0 1 0 0 0,0-1 0 0 0,0 0-1 0 0,1 1 1 0 0,-1-1 0 0 0,0 1 0 0 0,0 0-1 0 0,0-1 1 0 0,0 1 0 0 0,0 0 0 0 0,0-1 0 0 0,0 1-1 0 0,0 0 1 0 0,-1 0 0 0 0,1 0 0 0 0,0 0-1 0 0,0 0 1 0 0,0 0 0 0 0,0 0 6 0 0,-52 4-410 0 0,30 4 358 0 0,0 2 0 0 0,0 0 0 0 0,1 2 0 0 0,1 0-1 0 0,0 2 1 0 0,0 0 0 0 0,1 1 0 0 0,0 3 52 0 0,-14 7-18 0 0,30-21 11 0 0,-1-1-1 0 0,0 1 0 0 0,1 0 0 0 0,-1 1 0 0 0,1-1 0 0 0,1 1 1 0 0,-1 0-1 0 0,0 0 0 0 0,1 0 0 0 0,0 0 0 0 0,1 0 0 0 0,-1 1 1 0 0,1-1-1 0 0,0 1 0 0 0,-1 4 8 0 0,5-8 1 0 0,-1 0 0 0 0,1-1 1 0 0,0 1-1 0 0,0 0 0 0 0,0 0 0 0 0,0-1 1 0 0,0 1-1 0 0,0-1 0 0 0,1 0 0 0 0,-1 0 0 0 0,0 0 1 0 0,1 0-1 0 0,-1 0 0 0 0,1 0 0 0 0,-1-1 1 0 0,1 1-1 0 0,0-1 0 0 0,-1 0 0 0 0,1 1 1 0 0,-1-1-1 0 0,1 0 0 0 0,0-1 0 0 0,-1 1 0 0 0,1 0 1 0 0,-1-1-1 0 0,1 0 0 0 0,1 0-1 0 0,7 1 18 0 0,191-11 155 0 0,-191 11-167 0 0,-5-1 2 0 0,0 0 0 0 0,0 0 0 0 0,-1 1 0 0 0,1 0 0 0 0,0 1 0 0 0,0-1 1 0 0,0 1-1 0 0,-1 0 0 0 0,1 0 0 0 0,0 1 0 0 0,-1 0 0 0 0,1 0 0 0 0,-1 0 0 0 0,0 0 0 0 0,0 1 0 0 0,0 0 1 0 0,0 0-1 0 0,0 0 0 0 0,0 1 0 0 0,-1 0 0 0 0,0 0 0 0 0,0 0 0 0 0,1 1-8 0 0,-2 0 14 0 0,0-1 0 0 0,0 0 0 0 0,-1 1 0 0 0,1-1 1 0 0,-1 1-1 0 0,0 0 0 0 0,-1 0 0 0 0,1-1 0 0 0,-1 1 0 0 0,0 0 0 0 0,0 1 0 0 0,-1-1 0 0 0,1 0 0 0 0,-1 5-14 0 0,1 4 58 0 0,-1 0 0 0 0,-1 0 0 0 0,0 0 0 0 0,-1 0 1 0 0,0 0-1 0 0,-1 0 0 0 0,-1 0 0 0 0,-2 6-58 0 0,-28 76 56 0 0,23-48-679 0 0,38-47-3940 0 0,-16-5-615 0 0,2-1-1681 0 0,-5-1-1904 0 0</inkml:trace>
  <inkml:trace contextRef="#ctx0" brushRef="#br0" timeOffset="7593.198">3611 177 11570 0 0,'0'0'4127'0'0,"0"0"-1954"0"0,0 0-714 0 0,0 0-185 0 0,0 0-160 0 0,0 0-181 0 0,0 0-147 0 0,0 0-86 0 0,0 0-119 0 0,-33 2-135 0 0,-103 9-116 0 0,49 17 53 0 0,74-19-312 0 0,1-3-48 0 0,0 2 1 0 0,0-1-1 0 0,1 2 0 0 0,0-1 1 0 0,0 2-1 0 0,1-1 1 0 0,0 1-1 0 0,1 1 0 0 0,0 0 1 0 0,0 0-1 0 0,1 1 1 0 0,1 0-1 0 0,0 0 0 0 0,1 1 1 0 0,0 0-1 0 0,1 0 1 0 0,0 0-1 0 0,1 1 0 0 0,1-1 1 0 0,0 1-1 0 0,1 0 1 0 0,0 3-24 0 0,1-12-8 0 0,1 0 1 0 0,-1 0-1 0 0,1-1 1 0 0,0 1-1 0 0,1 0 1 0 0,-1 0-1 0 0,1 0 0 0 0,0 0 1 0 0,1 0-1 0 0,-1-1 1 0 0,1 1-1 0 0,0 0 1 0 0,0-1-1 0 0,0 1 1 0 0,0-1-1 0 0,1 0 1 0 0,0 0-1 0 0,0 0 1 0 0,0 0-1 0 0,0 0 1 0 0,1-1-1 0 0,-1 1 1 0 0,1-1-1 0 0,0 0 1 0 0,0 0-1 0 0,0-1 0 0 0,0 1 1 0 0,2 0 7 0 0,7 1 13 0 0,-1-1-1 0 0,1 0 1 0 0,0-1 0 0 0,-1-1 0 0 0,1 0-1 0 0,0 0 1 0 0,0-1 0 0 0,0-1 0 0 0,0 0-1 0 0,-1-1 1 0 0,1-1 0 0 0,-1 1 0 0 0,1-2-1 0 0,-1 0 1 0 0,0 0 0 0 0,0-1-1 0 0,0-1 1 0 0,-1 0 0 0 0,0-1 0 0 0,4-2-13 0 0,33-23 106 0 0,-2-2 1 0 0,-1-3 0 0 0,-2-1-1 0 0,-1-2 1 0 0,-2-1 0 0 0,32-45-107 0 0,20-11 248 0 0,-79 89-227 0 0,-11 8-53 0 0,-2 12-9 0 0,6 52 32 0 0,-3 0 1 0 0,-3 0 0 0 0,-6 49 8 0 0,-12 189-178 0 0,15-242 186 0 0,-3 0 0 0 0,-2 0 0 0 0,-13 43-8 0 0,13-72 11 0 0,-2 0 0 0 0,-1-1 0 0 0,-1-1 0 0 0,-2 0 0 0 0,-1-1 0 0 0,-1 0 0 0 0,-2-1 0 0 0,0-1 0 0 0,-2-1 0 0 0,0 0 0 0 0,-2-2 0 0 0,-1 0 0 0 0,-17 12-11 0 0,26-22 31 0 0,8-6-10 0 0,-1 0 0 0 0,1 0 0 0 0,-1-1 0 0 0,-1 0 0 0 0,1 0 0 0 0,-1 0 1 0 0,0-1-1 0 0,0 0 0 0 0,0-1 0 0 0,-1 0 0 0 0,1 0 0 0 0,-1-1 0 0 0,0 0 0 0 0,0 0 1 0 0,-1-1-1 0 0,1-1 0 0 0,0 1 0 0 0,-1-1 0 0 0,1-1 0 0 0,-1 0-21 0 0,6-3 22 0 0,1 0 0 0 0,-1 0 1 0 0,1-1-1 0 0,-1 1 0 0 0,1-1 0 0 0,0 0 0 0 0,0 0 0 0 0,1 0 0 0 0,-1 0 0 0 0,1-1 0 0 0,0 1 0 0 0,0-1 0 0 0,0 1 0 0 0,1-1 1 0 0,-1 0-1 0 0,1 0 0 0 0,1 1 0 0 0,-1-1 0 0 0,1 0 0 0 0,-1 0 0 0 0,1 0 0 0 0,0 0 0 0 0,1 0 0 0 0,0 0 0 0 0,0 0-22 0 0,2-21 26 0 0,2 1 0 0 0,1 0 0 0 0,1 1 0 0 0,2-1 0 0 0,0 2 0 0 0,1-1 0 0 0,1 1 0 0 0,2 1 0 0 0,3-5-26 0 0,23-41-16 0 0,4 2 1 0 0,2 2 0 0 0,3 2-1 0 0,4 1 16 0 0,-6 9-46 0 0,155-147-457 0 0,-183 184-336 0 0,108-74 856 0 0,-80 68-4464 0 0,3 9-5931 0 0,-40 12-1829 0 0</inkml:trace>
  <inkml:trace contextRef="#ctx0" brushRef="#br0" timeOffset="10341.809">4246 262 0 0 0,'0'0'1382'0'0,"0"0"149"0"0,0 0 37 0 0,0 0-2 0 0,0 0-21 0 0,0 0-44 0 0,0-11-45 0 0,0-44 1179 0 0,1 71 3346 0 0,1 16-5598 0 0,-31 119 1043 0 0,14 44-995 0 0,15-193-406 0 0,1 0 0 0 0,-1 0 0 0 0,1-1 1 0 0,0 1-1 0 0,-1 0 0 0 0,1-1 0 0 0,0 1 1 0 0,0-1-1 0 0,0 1 0 0 0,0-1 1 0 0,0 1-1 0 0,1-1 0 0 0,-1 0 0 0 0,0 1 1 0 0,0-1-1 0 0,1 0 0 0 0,-1 0 0 0 0,1 0 1 0 0,-1 0-1 0 0,1 0 0 0 0,0 0 0 0 0,-1-1 1 0 0,1 1-1 0 0,0 0 0 0 0,0-1 1 0 0,-1 0-1 0 0,1 1 0 0 0,0-1 0 0 0,0 0 1 0 0,-1 0-1 0 0,1 0 0 0 0,0 0 0 0 0,0 0 1 0 0,0 0-1 0 0,-1 0 0 0 0,1-1 1 0 0,0 1-1 0 0,0-1 0 0 0,-1 1 0 0 0,1-1 1 0 0,0 0-1 0 0,-1 0 0 0 0,1 1 0 0 0,0-1 1 0 0,-1 0-1 0 0,0-1 0 0 0,1 1 0 0 0,-1 0 1 0 0,1 0-1 0 0,-1-1 0 0 0,0 1 1 0 0,0 0-1 0 0,0-1 0 0 0,0 1 0 0 0,0-1 1 0 0,0 1-1 0 0,0-1-25 0 0,28-33 243 0 0,-1 0 1 0 0,-2-2-1 0 0,-1-1 1 0 0,-2-1-1 0 0,18-41-243 0 0,-15 29 80 0 0,-16 33-20 0 0,-3 8 15 0 0,-1-1 0 0 0,-1 1 1 0 0,0-1-1 0 0,0 0 0 0 0,-1-1 0 0 0,-1 1 1 0 0,0-1-1 0 0,0 1 0 0 0,-1-1 1 0 0,0-10-76 0 0,-2 21 104 0 0,0 1-14 0 0,0 0-39 0 0,0 0-34 0 0,1 16-187 0 0,33 120 286 0 0,27 104-62 0 0,-36 24-88 0 0,-41 19-69 0 0,9-238 24 0 0,-1 1 1 0 0,-3-1-1 0 0,-1-1 0 0 0,-3 0 1 0 0,-16 34 78 0 0,19-49-8 0 0,-2-1 1 0 0,-1 0 0 0 0,-1-2 0 0 0,-1 1 0 0 0,-1-2 0 0 0,-11 11 7 0 0,-62 47 113 0 0,88-82-100 0 0,1-1-1 0 0,-1 0 0 0 0,1 0 1 0 0,-1 0-1 0 0,1 0 0 0 0,-1-1 1 0 0,1 1-1 0 0,-1 0 0 0 0,1-1 0 0 0,-1 0 1 0 0,1 0-1 0 0,0 0 0 0 0,-1 0 1 0 0,1 0-1 0 0,0 0 0 0 0,0 0 1 0 0,0-1-1 0 0,0 1 0 0 0,0-1 1 0 0,0 0-1 0 0,0 1 0 0 0,0-1 1 0 0,1 0-1 0 0,-1 0 0 0 0,1 0 1 0 0,-1 0-1 0 0,1-1 0 0 0,0 1 1 0 0,0 0-1 0 0,0 0 0 0 0,0-1 1 0 0,0 1-1 0 0,1-1 0 0 0,-1 1 0 0 0,1 0 1 0 0,-1-1-1 0 0,1 0 0 0 0,0 1 1 0 0,0-1-1 0 0,0 1 0 0 0,0-1 1 0 0,0 1-13 0 0,-3-27 99 0 0,0 0 1 0 0,2 0 0 0 0,1 0 0 0 0,2 0 0 0 0,3-26-100 0 0,33-126 285 0 0,58-82-212 0 0,-18 119-554 0 0,-3 68-3581 0 0,-41 59-3059 0 0,-22 12 409 0 0,-2 4-1044 0 0</inkml:trace>
  <inkml:trace contextRef="#ctx0" brushRef="#br0" timeOffset="10623.464">5084 369 9098 0 0,'0'0'2355'0'0,"0"0"-313"0"0,0 0-346 0 0,0 0-163 0 0,0 0-256 0 0,0 0-271 0 0,0 0-155 0 0,0 0-99 0 0,0 0-33 0 0,0 0-29 0 0,0 0-53 0 0,-12 33-79 0 0,-35 107-91 0 0,-41 81 407 0 0,25-100-2377 0 0,53-101-1250 0 0,5-7-6676 0 0,4-9-1441 0 0</inkml:trace>
</inkml:ink>
</file>

<file path=ppt/ink/ink9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19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555 33 12195 0 0,'0'0'824'0'0,"0"0"47"0"0,0 0 93 0 0,0 0 144 0 0,0 0 112 0 0,-34 5-11 0 0,-107 15-81 0 0,46 15 682 0 0,73-19-1607 0 0,0 1 0 0 0,1 0 0 0 0,1 1 0 0 0,1 2 0 0 0,0 0 0 0 0,1 1 0 0 0,2 0 0 0 0,0 2 0 0 0,1-1 0 0 0,2 2 0 0 0,0 0 0 0 0,1 1 0 0 0,2 0 0 0 0,0 1 0 0 0,2 0 0 0 0,1 0 0 0 0,1 1 0 0 0,0 5-203 0 0,2-11 8 0 0,1 0 1 0 0,1 0 0 0 0,0 0 0 0 0,2 1 0 0 0,0-1-1 0 0,1 0 1 0 0,1 0 0 0 0,2 1 0 0 0,0-2 0 0 0,1 1 0 0 0,1 0-1 0 0,0-1 1 0 0,2 0 0 0 0,1-1 0 0 0,7 14-9 0 0,-9-22-87 0 0,0-1-1 0 0,0 0 1 0 0,1-1 0 0 0,0 0 0 0 0,1 0 0 0 0,-1-1 0 0 0,2 0 0 0 0,-1 0 0 0 0,1-1-1 0 0,1 0 1 0 0,-1-1 0 0 0,1 0 0 0 0,0-1 0 0 0,0 0 0 0 0,1-1 0 0 0,-1 0-1 0 0,1-1 1 0 0,0 0 0 0 0,0-1 0 0 0,0 0 0 0 0,0-1 0 0 0,1 0 0 0 0,-1-1 0 0 0,8-1 87 0 0,4 0-764 0 0,1-1-1 0 0,-1-1 1 0 0,0-1 0 0 0,1-1 0 0 0,-2-1 0 0 0,1-2 0 0 0,-1 0 0 0 0,4-3 764 0 0,172-98-16186 0 0,-172 90 15461 0 0</inkml:trace>
  <inkml:trace contextRef="#ctx0" brushRef="#br0" timeOffset="273.995">1001 582 3345 0 0,'0'0'3136'0'0,"0"0"-372"0"0,0 0-360 0 0,0 0-371 0 0,0 0-341 0 0,-33 16-254 0 0,-105 53-138 0 0,56-6 450 0 0,70-49-1396 0 0,2-3-146 0 0,0-1-1 0 0,1 2 1 0 0,0-1-1 0 0,0 1 1 0 0,2 0-1 0 0,-1 1 1 0 0,2 0-1 0 0,0 0 1 0 0,0 1-1 0 0,1-1 1 0 0,1 1-1 0 0,0 0 0 0 0,1 0 1 0 0,-1 9-208 0 0,4-20 34 0 0,0 0 0 0 0,0 0 1 0 0,1 0-1 0 0,-1 0 0 0 0,1 0 0 0 0,-1 0 0 0 0,1 0 1 0 0,0 0-1 0 0,0 0 0 0 0,0 0 0 0 0,1-1 0 0 0,-1 1 1 0 0,1 0-1 0 0,-1-1 0 0 0,1 1 0 0 0,0-1 0 0 0,0 1 1 0 0,0-1-1 0 0,0 0 0 0 0,1 0 0 0 0,-1 0 0 0 0,0 0 1 0 0,1 0-1 0 0,0-1 0 0 0,-1 1 0 0 0,1-1 1 0 0,0 1-1 0 0,0-1 0 0 0,0 0 0 0 0,0 0 0 0 0,-1 0 1 0 0,1-1-1 0 0,1 1 0 0 0,-1-1 0 0 0,0 0 0 0 0,2 1-34 0 0,114-8 1224 0 0,-96 0-1082 0 0,-1-2 0 0 0,0-1 0 0 0,0-1 0 0 0,-1 0 1 0 0,-1-2-1 0 0,0 0 0 0 0,0-1 0 0 0,-2-2 0 0 0,0 1 0 0 0,0-2 0 0 0,2-4-142 0 0,-14 15 33 0 0,1 0 0 0 0,-1-1 0 0 0,-1 1 0 0 0,1-1 0 0 0,-1 0 0 0 0,0 0 0 0 0,-1-1-1 0 0,0 0 1 0 0,0 0 0 0 0,0 0 0 0 0,-1 0 0 0 0,-1 0 0 0 0,1 0 0 0 0,-1-1 0 0 0,-1 0 0 0 0,1 1 0 0 0,-1-1 0 0 0,-1 0-1 0 0,0 1 1 0 0,0-1 0 0 0,-1 0 0 0 0,0 0 0 0 0,0 1 0 0 0,-1-1 0 0 0,0 0-33 0 0,-1 5-98 0 0,1 0 1 0 0,-1 0-1 0 0,-1 0 1 0 0,1 0-1 0 0,-1 0 1 0 0,1 0-1 0 0,-1 1 0 0 0,0 0 1 0 0,0 0-1 0 0,-1 0 1 0 0,1 0-1 0 0,-1 1 1 0 0,1-1-1 0 0,-1 1 0 0 0,0 0 1 0 0,0 1-1 0 0,0-1 1 0 0,0 1-1 0 0,0 0 1 0 0,0 0-1 0 0,0 0 0 0 0,0 1 1 0 0,0 0-1 0 0,0 0 1 0 0,0 0-1 0 0,-1 1 1 0 0,1 0-1 0 0,0 0 0 0 0,0 0 1 0 0,0 0-1 0 0,0 1 1 0 0,1 0-1 0 0,-1 0 1 0 0,0 0-1 0 0,1 0 0 0 0,-1 1 1 0 0,-3 3 97 0 0,-41 40-4958 0 0,22-9-5691 0 0,19-21 1904 0 0</inkml:trace>
  <inkml:trace contextRef="#ctx0" brushRef="#br0" timeOffset="631.686">1167 1002 15507 0 0,'0'0'1566'0'0,"0"0"-266"0"0,0 0-67 0 0,0 0-63 0 0,0 0-180 0 0,0 0-181 0 0,0 0-139 0 0,0 0-145 0 0,0 0-139 0 0,0 0-74 0 0,0 0-45 0 0,0 0-5 0 0,22-34-8 0 0,65-102-49 0 0,-31 44 130 0 0,-53 87-340 0 0,0 0-24 0 0,1-1 0 0 0,-1 1 0 0 0,1 0 0 0 0,1 1 0 0 0,-1-1 0 0 0,1 1 0 0 0,-1-1 0 0 0,1 1 0 0 0,0 1 0 0 0,1-1 0 0 0,-1 1 0 0 0,1 0 0 0 0,-1 0 0 0 0,1 0 0 0 0,2 0 29 0 0,-6 4-20 0 0,-1 1 1 0 0,1-1 0 0 0,-1 1-1 0 0,0-1 1 0 0,1 1-1 0 0,-1-1 1 0 0,0 1-1 0 0,0 0 1 0 0,0 0 0 0 0,0-1-1 0 0,0 1 1 0 0,-1 0-1 0 0,1 0 1 0 0,-1 0-1 0 0,1 0 1 0 0,-1 0 0 0 0,0 0-1 0 0,1 0 1 0 0,-1 0-1 0 0,0 0 1 0 0,0 0 0 0 0,-1 0-1 0 0,1 0 1 0 0,0 0-1 0 0,-1 0 20 0 0,1 0-9 0 0,0 10 3 0 0,1 0 1 0 0,0 0-1 0 0,0 1 0 0 0,1-1 0 0 0,0 0 1 0 0,1-1-1 0 0,1 1 0 0 0,0 0 1 0 0,1-1-1 0 0,0 0 0 0 0,1 1 6 0 0,-5-9 30 0 0,1-1 0 0 0,0 0 0 0 0,0 1-1 0 0,0-1 1 0 0,0 0 0 0 0,0 0 0 0 0,1 0-1 0 0,-1 0 1 0 0,0 0 0 0 0,1-1 0 0 0,0 1 0 0 0,-1-1-1 0 0,1 0 1 0 0,0 1 0 0 0,0-1 0 0 0,0-1-1 0 0,0 1 1 0 0,0 0 0 0 0,-1-1 0 0 0,1 1-1 0 0,1-1 1 0 0,-1 0 0 0 0,0 0 0 0 0,0 0 0 0 0,0 0-1 0 0,0-1 1 0 0,0 1 0 0 0,0-1 0 0 0,-1 0-1 0 0,1 0 1 0 0,0 0 0 0 0,0 0 0 0 0,0 0-30 0 0,5-2 159 0 0,0-1 1 0 0,0 1 0 0 0,0-2-1 0 0,-1 1 1 0 0,1-1 0 0 0,-1 0-1 0 0,0-1 1 0 0,0 1 0 0 0,-1-1 0 0 0,6-6-160 0 0,37-65 541 0 0,-15 17-2803 0 0,-14 50-1390 0 0,-8 6-6255 0 0,-8 4-1706 0 0</inkml:trace>
  <inkml:trace contextRef="#ctx0" brushRef="#br0" timeOffset="952.838">2153 549 13675 0 0,'0'0'2010'0'0,"0"0"-427"0"0,0 0-308 0 0,0 0-182 0 0,0 0-235 0 0,0 0-149 0 0,0 0-69 0 0,0 0-58 0 0,0 0-83 0 0,0 0-127 0 0,0 0-91 0 0,-33 13-70 0 0,-103 43-58 0 0,60-12 47 0 0,75-43-204 0 0,-1 0 0 0 0,1-1 0 0 0,0 1 0 0 0,0 0 0 0 0,0 0 0 0 0,0 0 1 0 0,-1 0-1 0 0,1 0 0 0 0,0 0 0 0 0,1 0 0 0 0,-1 0 0 0 0,0 0 0 0 0,0 1 0 0 0,0-1 0 0 0,1 0 0 0 0,-1 0 0 0 0,1 1 0 0 0,-1-1 0 0 0,1 1 0 0 0,-1-1 0 0 0,1 0 0 0 0,0 1 0 0 0,0-1 0 0 0,-1 1 0 0 0,1-1 1 0 0,0 1-1 0 0,1-1 0 0 0,-1 1 0 0 0,0-1 0 0 0,0 0 0 0 0,0 1 0 0 0,1-1 0 0 0,-1 1 0 0 0,1-1 0 0 0,-1 0 0 0 0,1 1 0 0 0,0-1 0 0 0,-1 0 0 0 0,1 0 0 0 0,0 1 0 0 0,0-1 0 0 0,0 0 0 0 0,0 0 0 0 0,0 0 1 0 0,0 0-1 0 0,0 0 0 0 0,0 0 0 0 0,1 0 0 0 0,0 0 4 0 0,129 80-146 0 0,-128-77 180 0 0,0 0 0 0 0,-1 0 0 0 0,0 0 0 0 0,1 1-1 0 0,-2-1 1 0 0,1 1 0 0 0,0 0 0 0 0,-1-1-1 0 0,0 1 1 0 0,0 0 0 0 0,-1 0 0 0 0,1 0 0 0 0,-1 0-1 0 0,0 0 1 0 0,0 0 0 0 0,0-1 0 0 0,-1 1 0 0 0,0 0-1 0 0,0 0 1 0 0,0 0 0 0 0,-1-1 0 0 0,1 1-1 0 0,-1 0 1 0 0,0-1 0 0 0,0 0 0 0 0,-1 1 0 0 0,0-1-1 0 0,1 0 1 0 0,-1 0 0 0 0,0-1 0 0 0,-1 1 0 0 0,1 0-1 0 0,-1-1 1 0 0,0 0 0 0 0,1 0 0 0 0,-3 1-34 0 0,-86 44-82 0 0,63-45-2313 0 0,24-9-2508 0 0,3-5-4158 0 0,2 7 483 0 0</inkml:trace>
  <inkml:trace contextRef="#ctx0" brushRef="#br0" timeOffset="1621.993">2112 873 8354 0 0,'0'0'1235'0'0,"0"0"34"0"0,0 0 277 0 0,0 0 301 0 0,0 0 108 0 0,0 0-74 0 0,0 0-208 0 0,0 0-264 0 0,0 0-293 0 0,35 2-243 0 0,107 3-177 0 0,-68-18 224 0 0,-64 7-738 0 0,137-104 1411 0 0,-126 92-1488 0 0,-14 12-116 0 0,-1-1 0 0 0,0 0 0 0 0,-1 0 0 0 0,1 0 0 0 0,-1-1 1 0 0,-1 1-1 0 0,1-1 0 0 0,-1 0 0 0 0,-1 0 0 0 0,0-1 0 0 0,0 1 1 0 0,0-1-1 0 0,-1 0 0 0 0,0 0 0 0 0,0-7 11 0 0,-2 15-29 0 0,0 1 0 0 0,0-1 1 0 0,-1 0-1 0 0,1 0 0 0 0,0 0 0 0 0,-1 1 0 0 0,1-1 0 0 0,0 0 1 0 0,-1 0-1 0 0,1 1 0 0 0,-1-1 0 0 0,1 0 0 0 0,-1 1 0 0 0,1-1 1 0 0,-1 0-1 0 0,1 1 0 0 0,-1-1 0 0 0,0 1 0 0 0,1-1 0 0 0,-1 1 1 0 0,0-1-1 0 0,1 1 0 0 0,-1 0 0 0 0,0-1 0 0 0,0 1 0 0 0,0 0 1 0 0,1-1-1 0 0,-1 1 0 0 0,0 0 0 0 0,0 0 0 0 0,0 0 0 0 0,1 0 1 0 0,-1 0-1 0 0,0 0 0 0 0,0 0 0 0 0,0 0 0 0 0,0 0 0 0 0,1 0 1 0 0,-1 1-1 0 0,0-1 0 0 0,0 0 0 0 0,0 0 0 0 0,1 1 1 0 0,-1-1-1 0 0,0 0 0 0 0,0 1 0 0 0,0 0 29 0 0,-39 17-832 0 0,21-5 594 0 0,1 1 1 0 0,0 0 0 0 0,2 2-1 0 0,0 0 1 0 0,0 1 0 0 0,2 1-1 0 0,0 0 1 0 0,1 1-1 0 0,1 0 1 0 0,0 1 0 0 0,-6 16 237 0 0,17-34 7 0 0,0 1 0 0 0,0-1 1 0 0,0 1-1 0 0,0 0 0 0 0,0-1 1 0 0,1 1-1 0 0,-1 0 1 0 0,1 0-1 0 0,0 0 0 0 0,0-1 1 0 0,0 1-1 0 0,0 0 0 0 0,0 0 1 0 0,0 0-1 0 0,1-1 0 0 0,-1 1 1 0 0,1 0-1 0 0,0-1 1 0 0,0 1-1 0 0,0 0 0 0 0,0-1 1 0 0,0 1-1 0 0,1-1 0 0 0,-1 0 1 0 0,1 1-1 0 0,0-1 0 0 0,0 0 1 0 0,-1 0-1 0 0,1 0 1 0 0,0 0-1 0 0,1 0 0 0 0,-1 0 1 0 0,0-1-1 0 0,1 1 0 0 0,-1-1 1 0 0,0 0-1 0 0,1 1 1 0 0,0-1-1 0 0,-1 0 0 0 0,2 0-7 0 0,113 16 1651 0 0,-95-22-1493 0 0,0 0 0 0 0,0-1 0 0 0,-1-1 0 0 0,0-1 0 0 0,0-1 0 0 0,-1-1 0 0 0,0 0 0 0 0,-1-2 0 0 0,0 0 0 0 0,-1-1 0 0 0,8-8-158 0 0,-12 11 18 0 0,1-1-1 0 0,-1 0 1 0 0,-1-1-1 0 0,0-1 1 0 0,-1 0 0 0 0,0 0-1 0 0,-1-2 1 0 0,-1 1 0 0 0,0-1-1 0 0,3-8-17 0 0,-2 1-63 0 0,-9 19 31 0 0,-1 1 0 0 0,1-1 0 0 0,0 0-1 0 0,-1 0 1 0 0,0 1 0 0 0,1-1 0 0 0,-1 0 0 0 0,0 0-1 0 0,0-1 1 0 0,-1 1 0 0 0,1 0 0 0 0,-1 0 0 0 0,0 0-1 0 0,1 0 1 0 0,-1 0 0 0 0,-1-1 0 0 0,1 1 0 0 0,0 0-1 0 0,-2-3 33 0 0,0 4-66 0 0,-1 1 0 0 0,0 0-1 0 0,0 0 1 0 0,0 0-1 0 0,0 0 1 0 0,-1 0 0 0 0,1 1-1 0 0,0-1 1 0 0,0 1 0 0 0,0 0-1 0 0,0 0 1 0 0,-1 0 0 0 0,1 1-1 0 0,0-1 1 0 0,0 1 0 0 0,0-1-1 0 0,0 1 1 0 0,0 0-1 0 0,0 0 1 0 0,0 0 0 0 0,-2 2 66 0 0,1-2-16 0 0,1 0 1 0 0,-1 0 0 0 0,1 1 0 0 0,-1-1-1 0 0,1 1 1 0 0,0 0 0 0 0,0 0-1 0 0,0 0 1 0 0,0 0 0 0 0,0 1 0 0 0,0-1-1 0 0,0 1 1 0 0,1 0 0 0 0,-1 0-1 0 0,1 0 1 0 0,0 0 0 0 0,0 0-1 0 0,0 0 1 0 0,0 0 0 0 0,1 1 0 0 0,-1-1-1 0 0,1 1 1 0 0,0-1 0 0 0,0 1-1 0 0,0 0 1 0 0,1-1 0 0 0,-1 1 0 0 0,1 2 15 0 0,1-5 10 0 0,0 1 0 0 0,0 0 0 0 0,1-1 1 0 0,-1 1-1 0 0,0-1 0 0 0,1 1 0 0 0,0-1 1 0 0,-1 1-1 0 0,1-1 0 0 0,0 0 0 0 0,-1 0 1 0 0,1 0-1 0 0,0 0 0 0 0,0 0 0 0 0,0-1 0 0 0,0 1 1 0 0,0 0-1 0 0,0-1 0 0 0,0 0 0 0 0,0 1 1 0 0,0-1-1 0 0,0 0 0 0 0,1 0-10 0 0,11 3 94 0 0,43 8 288 0 0,-47-10-269 0 0,0 0-1 0 0,-1 1 1 0 0,1 0 0 0 0,-1 1-1 0 0,1 0 1 0 0,-1 0-1 0 0,0 1 1 0 0,0 0 0 0 0,0 0-1 0 0,7 6-112 0 0,-13-6 48 0 0,-1 0-1 0 0,0 0 0 0 0,1 1 0 0 0,-2-1 1 0 0,1 1-1 0 0,0 0 0 0 0,-1-1 1 0 0,0 1-1 0 0,0 0 0 0 0,0 0 1 0 0,-1-1-1 0 0,0 1 0 0 0,0 0 0 0 0,0 0 1 0 0,0 0-1 0 0,-1 0 0 0 0,0 0 1 0 0,0 1-48 0 0,0 0 58 0 0,-23 81 238 0 0,16-15-2522 0 0,22-69-6214 0 0,-3-6 79 0 0,-7-1 1289 0 0</inkml:trace>
  <inkml:trace contextRef="#ctx0" brushRef="#br0" timeOffset="1943.916">3253 597 9970 0 0,'0'0'2429'0'0,"0"0"-188"0"0,0 0-149 0 0,0 0-349 0 0,0 0-462 0 0,0 0-435 0 0,0 0-358 0 0,0 0-148 0 0,0 0-44 0 0,0 0 12 0 0,0 0 49 0 0,0 0-18 0 0,0 0-57 0 0,0 20-54 0 0,4 143 164 0 0,26-8-250 0 0,-30-152-126 0 0,1 0-1 0 0,0 0 1 0 0,0-1-1 0 0,0 1 1 0 0,0-1-1 0 0,1 1 1 0 0,-1-1-1 0 0,1 1 1 0 0,-1-1-1 0 0,1 0 1 0 0,0 1-1 0 0,0-1 0 0 0,0 0 1 0 0,0 0-1 0 0,0-1 1 0 0,0 1-1 0 0,1 0 1 0 0,-1-1-1 0 0,0 1 1 0 0,1-1-1 0 0,0 0 1 0 0,-1 0-1 0 0,1 0 1 0 0,0 0-1 0 0,-1 0 0 0 0,1 0 1 0 0,0-1-1 0 0,0 0 1 0 0,0 1-1 0 0,-1-1 1 0 0,1 0-1 0 0,0 0 1 0 0,0-1-1 0 0,0 1 1 0 0,0 0-1 0 0,-1-1 1 0 0,1 0-1 0 0,0 0 1 0 0,0 0-1 0 0,-1 0 0 0 0,1 0 1 0 0,1-1-16 0 0,5-7 128 0 0,0 1-1 0 0,-1-2 1 0 0,0 1 0 0 0,-1-1 0 0 0,0 0 0 0 0,0-1-1 0 0,-1 0 1 0 0,0 0 0 0 0,-1 0 0 0 0,-1 0 0 0 0,0-1-1 0 0,2-9-127 0 0,28-59 181 0 0,2 14-1556 0 0,-30 58 437 0 0,8-7-1923 0 0,-1 9-5628 0 0,-8 5-3026 0 0</inkml:trace>
  <inkml:trace contextRef="#ctx0" brushRef="#br0" timeOffset="2674.919">4076 644 14643 0 0,'0'0'2431'0'0,"0"0"-857"0"0,0 0-302 0 0,0 0-105 0 0,0 0-197 0 0,0 0-207 0 0,0 0-155 0 0,0 0-116 0 0,0 0-129 0 0,0 0-143 0 0,-33 5-92 0 0,-106 16-50 0 0,134-21-73 0 0,-1 1-1 0 0,0 0 1 0 0,1 0-1 0 0,-1 1 1 0 0,1 0-1 0 0,0 0 1 0 0,-1 0 0 0 0,1 1-1 0 0,0-1 1 0 0,0 1-1 0 0,1 1 1 0 0,-1-1-1 0 0,1 0 1 0 0,-2 3-5 0 0,-6 4 16 0 0,-76 89 47 0 0,86-97-70 0 0,0 1-1 0 0,0-1 1 0 0,0 1 0 0 0,0 0-1 0 0,0-1 1 0 0,1 1 0 0 0,-1 0-1 0 0,1 0 1 0 0,0 0 0 0 0,0 0-1 0 0,0 1 1 0 0,0-1 0 0 0,1 0 0 0 0,-1 0-1 0 0,1 0 1 0 0,0 1 0 0 0,0-1-1 0 0,0 0 1 0 0,0 0 0 0 0,1 1-1 0 0,-1-1 1 0 0,1 0 0 0 0,0 0-1 0 0,0 0 1 0 0,0 0 0 0 0,0 0-1 0 0,0 0 1 0 0,1 0 0 0 0,-1 0-1 0 0,1 0 1 0 0,0 0 0 0 0,0-1-1 0 0,0 1 1 0 0,0-1 0 0 0,0 0 0 0 0,1 1-1 0 0,-1-1 1 0 0,1 0 0 0 0,-1 0-1 0 0,1-1 1 0 0,1 2 7 0 0,11-3 21 0 0,0 0-1 0 0,0-1 1 0 0,0-1-1 0 0,-1 0 1 0 0,1-1 0 0 0,0-1-1 0 0,-1 0 1 0 0,0-1-1 0 0,0-1 1 0 0,0 0 0 0 0,-1 0-1 0 0,0-2 1 0 0,0 1-1 0 0,0-2 1 0 0,-1 0 0 0 0,-1 0-1 0 0,1-1 1 0 0,5-7-21 0 0,-5 7 9 0 0,43-30 2 0 0,-53 40-21 0 0,-1 1 1 0 0,1 0 0 0 0,-1-1 0 0 0,1 1 0 0 0,-1 0-1 0 0,1 0 1 0 0,-1 0 0 0 0,0 0 0 0 0,0 0 0 0 0,0 0-1 0 0,1 0 1 0 0,-1 0 0 0 0,0 0 0 0 0,0 0-1 0 0,0 1 1 0 0,-1-1 0 0 0,1 0 0 0 0,0 1 0 0 0,0-1-1 0 0,-1 1 1 0 0,1-1 0 0 0,-1 1 0 0 0,1-1-1 0 0,-1 1 1 0 0,0-1 0 0 0,0 1 0 0 0,1 0 0 0 0,-1-1-1 0 0,0 1 1 0 0,0-1 0 0 0,-1 1 0 0 0,1 0 0 0 0,0-1-1 0 0,0 1 1 0 0,-1-1 0 0 0,1 1 0 0 0,-1-1-1 0 0,1 1 1 0 0,-1-1 0 0 0,0 1 0 0 0,0-1 0 0 0,0 0 9 0 0,1 13-17 0 0,-2-10 7 0 0,2 0 0 0 0,-1 1 0 0 0,0-1 1 0 0,1 0-1 0 0,0 1 0 0 0,0-1 0 0 0,0 1 1 0 0,1-1-1 0 0,-1 0 0 0 0,1 1 1 0 0,0-1-1 0 0,0 0 0 0 0,1 1 0 0 0,-1-1 1 0 0,1 0-1 0 0,0 0 0 0 0,0 0 0 0 0,0-1 1 0 0,1 1-1 0 0,-1 0 0 0 0,1-1 1 0 0,0 1-1 0 0,0-1 0 0 0,0 0 0 0 0,0 0 1 0 0,1 0-1 0 0,-1-1 0 0 0,1 1 0 0 0,0-1 1 0 0,-1 0-1 0 0,1 0 0 0 0,0 0 1 0 0,0 0-1 0 0,4 0 10 0 0,7-2 28 0 0,1 0 0 0 0,-1-2 0 0 0,1 0 0 0 0,-1 0 0 0 0,0-2 0 0 0,0 0 0 0 0,0 0 0 0 0,-1-1 0 0 0,0-1 0 0 0,0-1 0 0 0,0 0 0 0 0,-1-1 0 0 0,1 0 0 0 0,-2-1 0 0 0,0 0 0 0 0,0-1 0 0 0,0 0 0 0 0,6-9-28 0 0,-8 11 65 0 0,100-95 671 0 0,-91 80-712 0 0,-2 0-1 0 0,-1-1 0 0 0,-1 0 0 0 0,-1-2 1 0 0,-1 1-1 0 0,-1-2 0 0 0,-1 1 0 0 0,-2-2 1 0 0,0 1-1 0 0,-2-1 0 0 0,-2-1 0 0 0,2-16-23 0 0,-1 1-242 0 0,-2 0-1 0 0,-2-1 1 0 0,-2 1 0 0 0,-4-34 242 0 0,-29-32-196 0 0,32 108 191 0 0,0 1 1 0 0,1 0 0 0 0,-1 0 0 0 0,0-1 0 0 0,0 1 0 0 0,0 0 0 0 0,0 0 0 0 0,-1 0 0 0 0,1 0 0 0 0,0 0-1 0 0,0 0 1 0 0,0 1 0 0 0,-1-1 0 0 0,1 0 0 0 0,-1 1 0 0 0,1-1 0 0 0,0 1 0 0 0,-1-1 0 0 0,1 1-1 0 0,-1-1 1 0 0,1 1 0 0 0,-1 0 0 0 0,1 0 0 0 0,-1 0 0 0 0,1 0 0 0 0,-1 0 0 0 0,1 0 0 0 0,-1 0-1 0 0,1 1 1 0 0,-1-1 0 0 0,1 0 0 0 0,-1 1 0 0 0,1 0 0 0 0,-1-1 0 0 0,1 1 0 0 0,0 0 0 0 0,-1-1-1 0 0,1 1 1 0 0,0 0 0 0 0,0 0 0 0 0,0 0 0 0 0,-1 0 0 0 0,1 0 0 0 0,0 0 0 0 0,0 0 0 0 0,1 1-1 0 0,-1-1 1 0 0,0 0 0 0 0,0 1 4 0 0,-10 19 42 0 0,1 0 0 0 0,1 0 0 0 0,1 1 0 0 0,1 0 0 0 0,1 1 0 0 0,0-1 0 0 0,2 1 0 0 0,1 0 0 0 0,0 10-42 0 0,-1 40 260 0 0,-1-1-81 0 0,3 1-1 0 0,4 0 1 0 0,7 52-179 0 0,26 0 21 0 0,-3-64-40 0 0,5-12-493 0 0,-35-50 379 0 0,-1 0 0 0 0,0-1 0 0 0,0 1 0 0 0,0 0 0 0 0,0 0 0 0 0,0 0 0 0 0,0-1 0 0 0,0 1 0 0 0,0 0 1 0 0,-1-1-1 0 0,1 1 0 0 0,-1-1 0 0 0,1 1 0 0 0,-1-1 0 0 0,1 1 0 0 0,-1-1 0 0 0,0 1 0 0 0,1-1 0 0 0,-1 0 0 0 0,0 1 0 0 0,0-1 0 0 0,0 1 0 0 0,0-1 0 0 0,-1 1 0 0 0,1-1 0 0 0,0 0 0 0 0,-1 1 0 0 0,1-1 0 0 0,-1 1 0 0 0,1 0 0 0 0,-1-1 0 0 0,0 0 133 0 0,-28-55-7030 0 0,3 23-2522 0 0,12 22 5300 0 0</inkml:trace>
  <inkml:trace contextRef="#ctx0" brushRef="#br0" timeOffset="2933.473">4290 490 9162 0 0,'0'0'4433'0'0,"0"0"-1827"0"0,0 0-1010 0 0,0 0-400 0 0,0 0-139 0 0,0 0-29 0 0,0 0-17 0 0,0 0-110 0 0,0 0-179 0 0,0 0-214 0 0,0 0-181 0 0,0 0-91 0 0,36 3-74 0 0,116 10-36 0 0,166 22-341 0 0,-216-16-2834 0 0,-69-12-1467 0 0,-1-1-4002 0 0,-18-5-255 0 0</inkml:trace>
  <inkml:trace contextRef="#ctx0" brushRef="#br0" timeOffset="3198.353">5099 770 16444 0 0,'0'0'904'0'0,"0"0"-56"0"0,0 0 24 0 0,0 0-120 0 0,0 0-184 0 0,0 0-264 0 0,0 0-176 0 0,0 0-168 0 0,0 0-200 0 0,0 0-336 0 0,0 0-536 0 0,0 0-752 0 0,0 0-1577 0 0,0 0-2624 0 0,11 176-1417 0 0</inkml:trace>
  <inkml:trace contextRef="#ctx0" brushRef="#br0" timeOffset="3199.353">5132 383 18484 0 0,'0'0'1496'0'0,"0"0"-568"0"0,0 0-343 0 0,0 0-305 0 0,0 0-256 0 0,0 0-208 0 0,0 0-200 0 0,0 0-121 0 0,0 0-319 0 0,0 0-536 0 0,0 0-977 0 0,0 0-2256 0 0,0 0-2792 0 0,0 0 3160 0 0</inkml:trace>
  <inkml:trace contextRef="#ctx0" brushRef="#br0" timeOffset="3448.677">5361 633 11987 0 0,'0'0'2381'0'0,"0"0"-698"0"0,0 0-281 0 0,0 0-259 0 0,0 0-322 0 0,0 0-291 0 0,0 0-211 0 0,0 0-153 0 0,0 0-80 0 0,-5 34-46 0 0,-12 104-34 0 0,17-71 4 0 0,2-64 82 0 0,1 0 1 0 0,-1 0-1 0 0,1 0 1 0 0,0 0-1 0 0,-1 0 1 0 0,1-1-1 0 0,0 0 1 0 0,1 1-1 0 0,-1-1 1 0 0,0 0-1 0 0,1-1 1 0 0,-1 1-1 0 0,1 0 1 0 0,-1-1-1 0 0,1 0 1 0 0,0 0-1 0 0,-1 0 1 0 0,1 0-1 0 0,0-1 1 0 0,0 0-1 0 0,0 1 1 0 0,0-1-1 0 0,0-1 1 0 0,-1 1-1 0 0,1 0 1 0 0,0-1-1 0 0,0 0 1 0 0,0 0-1 0 0,-1 0 1 0 0,1 0-1 0 0,-1-1 1 0 0,1 1-1 0 0,-1-1 1 0 0,1 0-1 0 0,-1 0 0 0 0,0 0 1 0 0,0-1-1 0 0,0 1 1 0 0,0-1-1 0 0,0 0 1 0 0,-1 0-1 0 0,1 1 1 0 0,-1-2-1 0 0,1 1 1 0 0,-1 0-93 0 0,4-3 154 0 0,-1-1-1 0 0,1 0 1 0 0,-1 0-1 0 0,-1 0 1 0 0,1 0 0 0 0,-1-1-1 0 0,0 0 1 0 0,-1 0-1 0 0,0 0 1 0 0,0 0 0 0 0,-1-1-1 0 0,0 1 1 0 0,0 0 0 0 0,-1-1-1 0 0,0 0 1 0 0,-1-4-154 0 0,1 10-12 0 0,0-1-1 0 0,0 0 1 0 0,-1 1 0 0 0,0-1-1 0 0,0 1 1 0 0,0-1 0 0 0,0 0 0 0 0,0 1-1 0 0,-1-1 1 0 0,1 1 0 0 0,-1-1 0 0 0,0 0-1 0 0,0 1 1 0 0,-1 0 0 0 0,1-1 0 0 0,-1 1-1 0 0,1 0 1 0 0,-1 0 0 0 0,0 0 0 0 0,0 0-1 0 0,0 0 1 0 0,-1 0 0 0 0,1 0-1 0 0,-1 1 1 0 0,0-1 0 0 0,1 1 0 0 0,-1 0-1 0 0,0 0 1 0 0,0 0 0 0 0,-1 0 0 0 0,1 0-1 0 0,0 1 1 0 0,-1-1 0 0 0,1 1 0 0 0,0 0-1 0 0,-1 0 1 0 0,0 0 0 0 0,1 1 0 0 0,-1-1-1 0 0,1 1 1 0 0,-1 0 12 0 0,-59 25-3964 0 0,45-9-258 0 0,0 2-3780 0 0,14-14 5531 0 0,-9 7-5561 0 0</inkml:trace>
  <inkml:trace contextRef="#ctx0" brushRef="#br0" timeOffset="3748.823">5634 832 10138 0 0,'0'0'6169'0'0,"0"0"-3397"0"0,0 0-1145 0 0,0 0-267 0 0,0 0-312 0 0,0 0-254 0 0,0 0-167 0 0,0 0-142 0 0,0 0-134 0 0,0 0-89 0 0,0 0-96 0 0,0 0-50 0 0,0 0-19 0 0,26-18-15 0 0,81-56-36 0 0,-66 41 37 0 0,-40 33-110 0 0,0-1 1 0 0,0 1-1 0 0,0 0 1 0 0,1 0-1 0 0,-1 0 0 0 0,0 0 1 0 0,0 0-1 0 0,0 0 0 0 0,0 0 1 0 0,1 0-1 0 0,-1 0 1 0 0,0 1-1 0 0,0-1 0 0 0,0 0 1 0 0,0 1-1 0 0,0-1 1 0 0,0 1-1 0 0,0-1 0 0 0,0 1 1 0 0,0 0-1 0 0,0-1 1 0 0,0 1-1 0 0,0 0 0 0 0,0 0 1 0 0,0-1-1 0 0,-1 1 1 0 0,1 0-1 0 0,0 0 0 0 0,-1 0 1 0 0,1 0-1 0 0,0 0 1 0 0,-1 0-1 0 0,1 0 0 0 0,-1 0 1 0 0,0 0-1 0 0,1 0 1 0 0,-1 1-1 0 0,0-1 0 0 0,0 0 1 0 0,1 0-1 0 0,-1 0 1 0 0,0 0-1 0 0,0 1 0 0 0,0-1 27 0 0,6 13 3 0 0,22 36-57 0 0,-21-44 67 0 0,-4-3 20 0 0,0 0 0 0 0,0 1 0 0 0,1-2 0 0 0,-1 1 0 0 0,1 0 0 0 0,0-1 0 0 0,0 0-1 0 0,0 0 1 0 0,0 0 0 0 0,0 0 0 0 0,0-1 0 0 0,0 1 0 0 0,1-1 0 0 0,-1 0 0 0 0,1-1 0 0 0,-1 1 0 0 0,0-1 0 0 0,1 1-33 0 0,2-1 119 0 0,-1 0 0 0 0,1 0 0 0 0,-1 0 0 0 0,1-1 0 0 0,-1 1 1 0 0,1-2-1 0 0,-1 1 0 0 0,0-1 0 0 0,1 0 0 0 0,-1 0 0 0 0,0-1 0 0 0,0 1 1 0 0,-1-1-1 0 0,1-1 0 0 0,0 1 0 0 0,-1-1 0 0 0,0 0 0 0 0,0 0 0 0 0,0-1 1 0 0,-1 1-1 0 0,2-3-119 0 0,3-2 74 0 0,-1-1 0 0 0,0 0 1 0 0,-1-1-1 0 0,0 0 0 0 0,0 0 1 0 0,-1-1-1 0 0,-1 0 1 0 0,0 0-1 0 0,1-6-74 0 0,0-11-4767 0 0,-4-2-5097 0 0,-2 24-3059 0 0</inkml:trace>
</inkml:ink>
</file>

<file path=ppt/ink/ink9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13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884 461 4985 0 0,'0'0'5744'0'0,"0"0"-3576"0"0,0 0-973 0 0,0 0-52 0 0,0 0 99 0 0,0 0 97 0 0,0 0 14 0 0,0 0-112 0 0,0 0-249 0 0,0 0-329 0 0,0 0-293 0 0,-3-5-164 0 0,-13-4-41 0 0,13 33 99 0 0,3-3-112 0 0,-45 620 1062 0 0,16-444-1505 0 0,-7-54-2076 0 0,35-136 2463 0 0,1-7-331 0 0,1 0 0 0 0,-1 0 0 0 0,1 0-1 0 0,-1 0 1 0 0,1 0 0 0 0,-1 0-1 0 0,1 0 1 0 0,-1 0 0 0 0,0 0 0 0 0,1 0-1 0 0,-1 0 1 0 0,1 0 0 0 0,-1 0-1 0 0,1 0 1 0 0,-1 0 0 0 0,1 0 0 0 0,-1 1-1 0 0,0-1 1 0 0,1 0 0 0 0,-1 0-1 0 0,1 1 1 0 0,-1-1 0 0 0,0 0 0 0 0,1 0-1 0 0,-1 1 1 0 0,0-1 0 0 0,1 0-1 0 0,-1 1 1 0 0,0-1 0 0 0,0 0 0 0 0,1 1-1 0 0,-1-1 1 0 0,0 1 0 0 0,0-1-1 0 0,0 0 1 0 0,1 1 0 0 0,-1-1 0 0 0,0 1-1 0 0,0-1 1 0 0,0 1 0 0 0,0-1-1 0 0,0 1 1 0 0,0-1 0 0 0,0 1 0 0 0,0-1-1 0 0,0 0 1 0 0,0 1 0 0 0,0-1-1 0 0,0 1 1 0 0,0-1 235 0 0,28-33-7996 0 0,-14 20 5882 0 0</inkml:trace>
  <inkml:trace contextRef="#ctx0" brushRef="#br0" timeOffset="415.7">1187 593 6977 0 0,'0'0'2034'0'0,"0"0"-1032"0"0,0 0-385 0 0,0 0 209 0 0,0 0 414 0 0,0 0 348 0 0,0 0 139 0 0,0 0-128 0 0,0 0-313 0 0,0 0-332 0 0,0 0-222 0 0,32-10-128 0 0,99-31-39 0 0,97-29 1428 0 0,-45 51-1492 0 0,-181 19-489 0 0,-1 0 0 0 0,1 1 0 0 0,-1-1 0 0 0,1 0-1 0 0,-1 0 1 0 0,1 1 0 0 0,-1-1 0 0 0,0 1 0 0 0,1-1-1 0 0,-1 1 1 0 0,0 0 0 0 0,1 0 0 0 0,-1-1 0 0 0,0 1 0 0 0,0 0-1 0 0,0 0 1 0 0,1 0 0 0 0,-1 0 0 0 0,0 0 0 0 0,0 1 0 0 0,-1-1-1 0 0,1 0 1 0 0,0 0 0 0 0,0 1 0 0 0,-1-1 0 0 0,1 0 0 0 0,0 1-1 0 0,-1-1 1 0 0,1 0 0 0 0,-1 1 0 0 0,0-1 0 0 0,0 1 0 0 0,1-1-1 0 0,-1 1 1 0 0,0-1 0 0 0,0 1 0 0 0,0-1 0 0 0,0 1 0 0 0,-1-1-1 0 0,1 1 1 0 0,0-1 0 0 0,-1 1 0 0 0,1-1 0 0 0,-1 1-12 0 0,-20 70 585 0 0,19-70-579 0 0,-122 322 576 0 0,97-213-478 0 0,-6 104 80 0 0,33-88-247 0 0,-8-87-766 0 0,8-30 1620 0 0,-1-4-3620 0 0,-9-14-17890 0 0,7 4 18141 0 0</inkml:trace>
  <inkml:trace contextRef="#ctx0" brushRef="#br0" timeOffset="673.084">1187 1050 11682 0 0,'0'0'1465'0'0,"0"0"-420"0"0,0 0-236 0 0,0 0-1 0 0,0 0 213 0 0,0 0 210 0 0,0 0 147 0 0,0 0 9 0 0,0 0-264 0 0,0 0-247 0 0,0 0-169 0 0,33 4-109 0 0,108 10-67 0 0,-18-21 347 0 0,226-51-846 0 0,-341 57-558 0 0,46-2-2521 0 0,-24 7-8025 0 0,-26-1 146 0 0</inkml:trace>
  <inkml:trace contextRef="#ctx0" brushRef="#br0" timeOffset="1077.507">2092 1271 17692 0 0,'0'0'940'0'0,"0"0"-431"0"0,0 0-183 0 0,0 0 159 0 0,0 0 205 0 0,0 0 115 0 0,0 0-31 0 0,0 0-174 0 0,0 0-219 0 0,0 0-163 0 0,0 0-105 0 0,0 0-46 0 0,0 0 2 0 0,-8 18 0 0 0,-21 56-10 0 0,25-65 594 0 0,8-22-541 0 0,3-16-27 0 0,-7 29-56 0 0,0 0-2 0 0,0 0 1 0 0,-42 8-2063 0 0,34-5-2396 0 0,0 1-3629 0 0,7-1-2145 0 0</inkml:trace>
  <inkml:trace contextRef="#ctx0" brushRef="#br0" timeOffset="1665.076">2538 538 544 0 0,'0'0'1798'0'0,"0"0"-91"0"0,0 0 95 0 0,0 0 258 0 0,0 0 102 0 0,0 0-70 0 0,0 0-263 0 0,0 0-397 0 0,0 0-342 0 0,0 0-234 0 0,0 0-105 0 0,0 0-23 0 0,0 0-12 0 0,4 5 1544 0 0,-31 156 170 0 0,-40 203-1458 0 0,-30-18-914 0 0,66-229-234 0 0,24-35-2668 0 0,46-89-8534 0 0,-29-1 6069 0 0,0 1-271 0 0</inkml:trace>
  <inkml:trace contextRef="#ctx0" brushRef="#br0" timeOffset="2044.558">3003 637 6577 0 0,'0'0'5678'0'0,"0"0"-3634"0"0,0 0-1029 0 0,0 0-18 0 0,0 0 80 0 0,0 0 15 0 0,0 0-29 0 0,0 0-88 0 0,0 0-170 0 0,-32 26-193 0 0,-100 85-172 0 0,126-106-401 0 0,-1 0-1 0 0,1 0 0 0 0,1 1 1 0 0,-1 0-1 0 0,1 0 0 0 0,0 1 1 0 0,1 0-1 0 0,-1-1 0 0 0,1 1 1 0 0,1 1-1 0 0,-1-1 0 0 0,0 2-38 0 0,-5 14 126 0 0,-4 3 5 0 0,-3 4 18 0 0,2 2 0 0 0,0 0 0 0 0,3 0 0 0 0,0 1 0 0 0,-5 32-149 0 0,12-52 10 0 0,1 0 0 0 0,1 0-1 0 0,0 1 1 0 0,0-1 0 0 0,2 1 0 0 0,-1-1-1 0 0,2 1 1 0 0,0-1 0 0 0,0 1 0 0 0,2-1-1 0 0,-1 0 1 0 0,2 0 0 0 0,-1 0 0 0 0,2 0-1 0 0,0 0 1 0 0,0-1 0 0 0,1 0 0 0 0,1 0-1 0 0,1 1-9 0 0,-1-5 24 0 0,0 0-1 0 0,0-1 0 0 0,0 0 0 0 0,1 0 0 0 0,1 0 1 0 0,-1-1-1 0 0,1 0 0 0 0,0-1 0 0 0,0 0 1 0 0,0-1-1 0 0,1 1 0 0 0,0-2 0 0 0,0 1 0 0 0,0-1 1 0 0,0-1-1 0 0,0 0 0 0 0,1 0 0 0 0,-1-1 0 0 0,0-1 1 0 0,1 0-1 0 0,-1 0 0 0 0,1-1 0 0 0,-1 0 0 0 0,1-1 1 0 0,-1 0-1 0 0,0 0 0 0 0,0-1 0 0 0,0-1 0 0 0,0 1 1 0 0,6-5-24 0 0,-4 3 91 0 0,0-1 0 0 0,0 1 1 0 0,-1-2-1 0 0,0 0 1 0 0,0 0-1 0 0,0-1 1 0 0,-1-1-1 0 0,0 0 1 0 0,-1 0-1 0 0,0 0 0 0 0,-1-1 1 0 0,1-1-1 0 0,-2 1 1 0 0,0-2-1 0 0,0 1 1 0 0,-1 0-1 0 0,0-1 1 0 0,-1 0-1 0 0,-1-1 0 0 0,0 1 1 0 0,0-1-1 0 0,-1 0 1 0 0,1-12-92 0 0,-3 20 7 0 0,-1 1 0 0 0,0-1 0 0 0,0 0 0 0 0,0 0 0 0 0,0 1 0 0 0,-1-1 0 0 0,1 0 0 0 0,-1 1 0 0 0,0-1 0 0 0,-1 1 0 0 0,1-1 0 0 0,-1 1 1 0 0,0 0-1 0 0,0 0 0 0 0,0 0 0 0 0,-1 0 0 0 0,0 0 0 0 0,1 0 0 0 0,-1 0 0 0 0,0 1 0 0 0,-1-1 0 0 0,1 1 0 0 0,-1 0 0 0 0,1 0 0 0 0,-1 0 0 0 0,0 1 0 0 0,-3-2-7 0 0,-4 0-131 0 0,-1 1 0 0 0,0 0 0 0 0,0 0 0 0 0,0 1 0 0 0,0 1 0 0 0,0 0 0 0 0,0 1 0 0 0,0 0 0 0 0,0 1 0 0 0,0 0 0 0 0,0 1 0 0 0,0 0 0 0 0,1 1 0 0 0,-1 0 0 0 0,0 1 0 0 0,1 0 0 0 0,0 1 0 0 0,0 0 0 0 0,1 1 0 0 0,-1 0 0 0 0,1 1 0 0 0,0 0 0 0 0,1 0 0 0 0,0 1 0 0 0,-2 3 131 0 0,-35 33-3302 0 0,22-12-4117 0 0,15-16-4029 0 0</inkml:trace>
  <inkml:trace contextRef="#ctx0" brushRef="#br0" timeOffset="2556.165">3753 1142 10194 0 0,'0'0'2459'0'0,"0"0"-841"0"0,0 0-274 0 0,0 0 41 0 0,0 0 30 0 0,0 0-130 0 0,0 0-149 0 0,0 0-154 0 0,0 0-197 0 0,0 0-188 0 0,0 0-120 0 0,0 0-29 0 0,0 0-25 0 0,-27-9 20 0 0,-86-24-2 0 0,110 31-399 0 0,-1 1 0 0 0,1 0 0 0 0,-1 0 0 0 0,0 0 0 0 0,1 0 0 0 0,-1 1 0 0 0,0-1 0 0 0,1 1 0 0 0,-1 0 0 0 0,0 0 0 0 0,1 1 0 0 0,-1-1 0 0 0,0 1 0 0 0,1-1 0 0 0,-1 1 0 0 0,1 0 0 0 0,-1 1 0 0 0,1-1 0 0 0,-1 1 0 0 0,1-1-42 0 0,-12 6 172 0 0,1-2-129 0 0,1 0 0 0 0,0 1 0 0 0,0 0-1 0 0,0 1 1 0 0,1 0 0 0 0,-1 1 0 0 0,2 1-1 0 0,-1 0 1 0 0,2 0 0 0 0,-1 1 0 0 0,1 1-1 0 0,0-1 1 0 0,1 2 0 0 0,1-1 0 0 0,-1 1-1 0 0,2 1 1 0 0,0-1 0 0 0,0 2-43 0 0,2-2-5 0 0,1 0 0 0 0,0 0 0 0 0,1 0 0 0 0,1 0-1 0 0,0 1 1 0 0,0-1 0 0 0,1 1 0 0 0,1-1 0 0 0,0 1 0 0 0,1 7 5 0 0,2-15-1 0 0,-1 0 0 0 0,1-1 0 0 0,-1 0 0 0 0,1 0 0 0 0,1 0 0 0 0,-1 0 0 0 0,0 0 0 0 0,1 0 0 0 0,0-1 0 0 0,0 0 0 0 0,0 0 0 0 0,0 0 0 0 0,1 0 0 0 0,-1-1 0 0 0,1 1 0 0 0,-1-1 0 0 0,1 0 0 0 0,0-1 0 0 0,0 1 0 0 0,0-1 0 0 0,0 0 0 0 0,0 0 0 0 0,0-1 0 0 0,0 1 0 0 0,0-1 0 0 0,0 0 0 0 0,1-1 0 0 0,-1 1 0 0 0,0-1 0 0 0,0 0 0 0 0,0 0 0 0 0,0 0-1 0 0,-1-1 1 0 0,6-2 1 0 0,11-4 63 0 0,-1-1-1 0 0,0-1 0 0 0,-1-1 0 0 0,0-1 0 0 0,0 0 1 0 0,-1-2-1 0 0,-1 0 0 0 0,0 0 0 0 0,-1-2 0 0 0,-1 0 1 0 0,2-4-63 0 0,12-9 121 0 0,14-15 90 0 0,-36 84-181 0 0,-5 110-107 0 0,0-145-18 0 0,-1 0 0 0 0,2 1 0 0 0,-1-1 0 0 0,0 0 0 0 0,1 0 0 0 0,0-1 0 0 0,0 1 0 0 0,1-1 0 0 0,-1 1 0 0 0,1-1 0 0 0,0 0 0 0 0,0 0 0 0 0,0-1 0 0 0,1 1 0 0 0,-1-1 0 0 0,1 0-1 0 0,0 0 1 0 0,0 0 0 0 0,0-1 0 0 0,0 0 0 0 0,0 0 0 0 0,1 0 0 0 0,-1-1 0 0 0,1 1 0 0 0,-1-1 0 0 0,1-1 0 0 0,-1 1 0 0 0,1-1 0 0 0,-1 0 0 0 0,1 0 0 0 0,0 0 95 0 0,48-6-2484 0 0,-18-6-6249 0 0,-24 7-2866 0 0</inkml:trace>
  <inkml:trace contextRef="#ctx0" brushRef="#br0" timeOffset="4109.982">4162 199 5097 0 0,'0'0'4514'0'0,"0"0"-2581"0"0,0 0-756 0 0,0 0-70 0 0,0 0-34 0 0,0 0-4 0 0,0 0-10 0 0,0 0-56 0 0,0 0-156 0 0,0 0-219 0 0,0 0-211 0 0,0 0-63 0 0,0 0 34 0 0,-2 19 35 0 0,-10 129 386 0 0,12-102-522 0 0,1 0 0 0 0,3 0 0 0 0,2 0 0 0 0,5 13-287 0 0,88 293 984 0 0,4 28-462 0 0,-18 31-222 0 0,-77-270-188 0 0,-8-138-91 0 0,0-1-1 0 0,0 1 1 0 0,0-1-1 0 0,0 1 1 0 0,-1 0-1 0 0,1-1 1 0 0,-1 1-1 0 0,0-1 1 0 0,1 1-1 0 0,-1-1 1 0 0,0 1-1 0 0,0-1 1 0 0,-1 0 0 0 0,1 1-1 0 0,0-1 1 0 0,-1 0-1 0 0,1 0 1 0 0,-1 0-1 0 0,0 0 1 0 0,0 0-1 0 0,0 0 1 0 0,0-1-1 0 0,0 1 1 0 0,0-1-1 0 0,0 1 1 0 0,0-1 0 0 0,-1 0-1 0 0,1 0 1 0 0,0 0-1 0 0,-1 0 1 0 0,1 0-1 0 0,-1 0 1 0 0,1-1-1 0 0,-1 1 1 0 0,-1-1-21 0 0,-162-44 107 0 0,-45 40-762 0 0,-395 30-1564 0 0,-81 12 416 0 0,417-19 1596 0 0,0 12 1 0 0,-212 55 206 0 0,-200 64 1257 0 0,320-66-541 0 0,-134 12 1368 0 0,357-92 358 0 0,139-31-1663 0 0,-33-171-531 0 0,32-54-158 0 0,-4-53-156 0 0,15 0 1 0 0,38-227 65 0 0,-29 384-54 0 0,-5-1 1 0 0,-7-87 53 0 0,-7 139-53 0 0,2 94 31 0 0,0 0 0 0 0,0 1 0 0 0,0-1 0 0 0,0 0 1 0 0,0 1-1 0 0,0 0 0 0 0,1-1 0 0 0,0 1 0 0 0,-1 0 1 0 0,1 0-1 0 0,0 0 0 0 0,0 1 0 0 0,0-1 0 0 0,0 1 1 0 0,0-1-1 0 0,0 1 0 0 0,0 0 0 0 0,0 0 0 0 0,1 0 0 0 0,-1 1 1 0 0,0-1-1 0 0,1 1 0 0 0,2 0 22 0 0,-3-1-18 0 0,272-14-203 0 0,1004-43 131 0 0,-274 24-225 0 0,-626 37-273 0 0,325-4-1348 0 0,-236-23-2353 0 0,-405 19 2971 0 0,95-8-7038 0 0,-91 6-2036 0 0</inkml:trace>
  <inkml:trace contextRef="#ctx0" brushRef="#br0" timeOffset="5639.996">4808 1300 0 0 0,'0'0'533'0'0,"0"0"714"0"0,0 0 302 0 0,0 0 243 0 0,0 0 173 0 0,0 0-9 0 0,0 0-149 0 0,0 0-281 0 0,0 0-350 0 0,0 0-340 0 0,0 0-244 0 0,-5-3 1179 0 0,239 35 3035 0 0,-157-27-4042 0 0,0-4-1 0 0,1-3 0 0 0,49-9-763 0 0,436-59 1153 0 0,-337 41-859 0 0,-189 25-247 0 0,-37 4-15 0 0,0 0 29 0 0,0 0 35 0 0,0 0 52 0 0,0 0 18 0 0,0 0 25 0 0,0 0 18 0 0,0 0 2 0 0,-14-7 379 0 0,-57-20-451 0 0,-264-97-94 0 0,221 69-9 0 0,106 89-120 0 0,6 524 182 0 0,-30-326-126 0 0,32-232 34 0 0,0 0 21 0 0,3-2 28 0 0,311-348 626 0 0,-145 144-541 0 0,-105 121-925 0 0,-62 82 547 0 0,2-1-3892 0 0,-2 10-7804 0 0,-2-2 862 0 0</inkml:trace>
</inkml:ink>
</file>

<file path=ppt/ink/ink9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25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187 707 0 0 0,'0'0'372'0'0,"0"0"667"0"0,0 0-36 0 0,0 0-40 0 0,0 0 117 0 0,0 0 148 0 0,0 0 145 0 0,0 0 44 0 0,0 0-83 0 0,0 0-187 0 0,0 0-216 0 0,0 0-166 0 0,0 0-94 0 0,-26 16-56 0 0,-81 51-50 0 0,64-17 304 0 0,41-43-731 0 0,-1 3 69 0 0,1 0 0 0 0,0 0 0 0 0,1 1 0 0 0,1-1 1 0 0,-1 1-1 0 0,1-1 0 0 0,1 1 0 0 0,0-1 0 0 0,1 1 0 0 0,0 2-207 0 0,0-11 139 0 0,0 0-1 0 0,1 0 0 0 0,-1 0 1 0 0,0 0-1 0 0,1 0 1 0 0,-1 0-1 0 0,1-1 1 0 0,0 1-1 0 0,-1-1 1 0 0,1 0-1 0 0,0 0 1 0 0,0 0-1 0 0,0 0 0 0 0,0 0 1 0 0,0 0-1 0 0,0-1 1 0 0,0 0-1 0 0,0 1 1 0 0,0-1-1 0 0,0 0 1 0 0,0-1-1 0 0,0 1 1 0 0,0-1-1 0 0,0 1 0 0 0,0-1 1 0 0,0 0-1 0 0,0 0 1 0 0,0 0-1 0 0,0 0 1 0 0,-1 0-1 0 0,1-1 1 0 0,0 0-1 0 0,1 0-138 0 0,6-6 173 0 0,0 0 1 0 0,0 0-1 0 0,0-1 1 0 0,-1 0-1 0 0,-1 0 0 0 0,0-1 1 0 0,0-1-1 0 0,-1 1 0 0 0,0-1 1 0 0,0 0-1 0 0,-2-1 1 0 0,1 1-1 0 0,-1-1 0 0 0,2-11-173 0 0,-2-88 250 0 0,-5 108-292 0 0,0 0 0 0 0,0 0 1 0 0,0 0-1 0 0,-1 0 0 0 0,1 0 1 0 0,-1 0-1 0 0,0 0 0 0 0,1 0 1 0 0,-1 0-1 0 0,0 1 0 0 0,-1-1 1 0 0,1 0-1 0 0,0 0 0 0 0,-1 1 1 0 0,0-1-1 0 0,1 1 0 0 0,-1 0 1 0 0,0-1-1 0 0,0 1 0 0 0,-1 0 1 0 0,1 0-1 0 0,0 0 0 0 0,-1 0 1 0 0,1 1-1 0 0,-1-1 0 0 0,1 1 1 0 0,-1-1-1 0 0,0 1 0 0 0,0 0 1 0 0,0 0-1 0 0,0 0 0 0 0,0 0 1 0 0,1 1-1 0 0,-1-1 0 0 0,0 1 1 0 0,-1 0-1 0 0,1 0 0 0 0,0 0 1 0 0,0 0-1 0 0,0 0 0 0 0,0 1 1 0 0,0-1-1 0 0,0 1 0 0 0,1 0 1 0 0,-1 0-1 0 0,0 0 0 0 0,0 0 1 0 0,0 0-1 0 0,1 1 0 0 0,-1-1 1 0 0,1 1-1 0 0,-1 0 0 0 0,1 0 1 0 0,-1 0-1 0 0,1 0 0 0 0,0 0 1 0 0,0 0-1 0 0,0 1 42 0 0,1-2 4 0 0,0 0 0 0 0,0 0 0 0 0,0 1-1 0 0,1-1 1 0 0,-1 0 0 0 0,0 0 0 0 0,1 0 0 0 0,-1 0 0 0 0,1 1-1 0 0,-1-1 1 0 0,1 0 0 0 0,0 1 0 0 0,-1-1 0 0 0,1 0 0 0 0,0 0-1 0 0,0 1 1 0 0,0-1 0 0 0,0 0 0 0 0,0 1 0 0 0,0-1 0 0 0,1 0-1 0 0,-1 1 1 0 0,0-1 0 0 0,1 0 0 0 0,-1 1 0 0 0,0-1 0 0 0,1 0-1 0 0,0 0 1 0 0,-1 0 0 0 0,1 0 0 0 0,0 1 0 0 0,0-1 0 0 0,-1 0-1 0 0,1 0 1 0 0,0 0 0 0 0,0 0 0 0 0,0-1 0 0 0,0 1 0 0 0,0 0-1 0 0,0 0 1 0 0,1-1 0 0 0,-1 1 0 0 0,0 0 0 0 0,0-1 0 0 0,0 1-1 0 0,1-1 1 0 0,-1 0 0 0 0,0 1 0 0 0,1-1 0 0 0,-1 0 0 0 0,0 0-1 0 0,1 0 1 0 0,-1 0 0 0 0,0 0 0 0 0,1 0-4 0 0,15-2 140 0 0,0 0-1 0 0,-1-1 1 0 0,0-1 0 0 0,0 0-1 0 0,0-1 1 0 0,0-1 0 0 0,-1-1 0 0 0,0 0-1 0 0,0-1 1 0 0,-1 0 0 0 0,0-1 0 0 0,0-1-1 0 0,-1 0 1 0 0,0-1 0 0 0,4-6-140 0 0,-6 9 55 0 0,25-20 111 0 0,0-1 0 0 0,-2-2 0 0 0,-2-1 0 0 0,0-2 1 0 0,-3-1-1 0 0,0-1 0 0 0,-2-3-166 0 0,-12 17 31 0 0,-2 0-1 0 0,0-1 1 0 0,-2-1 0 0 0,0 0-1 0 0,-2 0 1 0 0,0-1 0 0 0,-2 0-1 0 0,3-22-30 0 0,-1-37-84 0 0,-21 88-644 0 0,1 98 593 0 0,4 0 0 0 0,4 0 0 0 0,5 1 0 0 0,10 56 135 0 0,14 81-120 0 0,-9-96 104 0 0,-6 0 0 0 0,-6 53 16 0 0,-5-174 10 0 0,-2-1 0 0 0,0 1 0 0 0,-1-1 0 0 0,-1 0 0 0 0,-1 0 0 0 0,-2 0 0 0 0,0-1 0 0 0,-1 1 0 0 0,-1-2 0 0 0,0 1 0 0 0,-2-2 0 0 0,-1 1 0 0 0,0-1 0 0 0,-1-1 0 0 0,-1 0 0 0 0,-1-1 0 0 0,0-1 0 0 0,-1 0 0 0 0,-1-1 0 0 0,-1-1 0 0 0,0 0 0 0 0,-7 3-10 0 0,21-14 24 0 0,1-1 0 0 0,-1 1 0 0 0,1-1 0 0 0,-1 0 0 0 0,0 0 0 0 0,0 0 0 0 0,1 0 0 0 0,-1-1 0 0 0,0 0 0 0 0,-1 0 0 0 0,1 0 0 0 0,0 0 0 0 0,0-1 0 0 0,0 1 0 0 0,-1-1 0 0 0,1 0 0 0 0,0 0 0 0 0,0-1 0 0 0,0 1 0 0 0,-1-1 0 0 0,1 0 0 0 0,0 0 0 0 0,0 0 0 0 0,0-1 0 0 0,0 0 0 0 0,0 1 0 0 0,1-1 0 0 0,-1 0 0 0 0,0-1 0 0 0,1 1 0 0 0,0-1 0 0 0,-1 0 0 0 0,1 1 0 0 0,0-1 0 0 0,0-1 0 0 0,1 1 0 0 0,-1 0 0 0 0,1-1 0 0 0,-2-2-24 0 0,1-8 38 0 0,1 0 1 0 0,0-1-1 0 0,1 1 0 0 0,1-1 1 0 0,0 0-1 0 0,1 1 0 0 0,0-1 1 0 0,1 1-1 0 0,1-1 0 0 0,1 1 0 0 0,0 0 1 0 0,0 0-1 0 0,1 1 0 0 0,3-4-38 0 0,15-34-103 0 0,3 2 0 0 0,2 0-1 0 0,2 2 1 0 0,2 1-1 0 0,15-15 104 0 0,10-15-791 0 0,38-44-2396 0 0,-63 81-475 0 0,1 2-3365 0 0,-13 16-4157 0 0</inkml:trace>
</inkml:ink>
</file>

<file path=ppt/ink/ink9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26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0 258 1896 0 0,'0'0'1389'0'0,"0"0"-92"0"0,0 0 114 0 0,0 0 264 0 0,0 0 110 0 0,0 0-101 0 0,0 0-173 0 0,0 0-131 0 0,0 0-135 0 0,0 0-142 0 0,0 0-86 0 0,0 0-65 0 0,36 13-64 0 0,110 39-61 0 0,-142-50-760 0 0,1 0-1 0 0,-1 0 1 0 0,0-1-1 0 0,1 1 0 0 0,-1-1 1 0 0,1 0-1 0 0,0 0 1 0 0,-1-1-1 0 0,1 1 1 0 0,0-1-1 0 0,0 0 1 0 0,-1 0-1 0 0,1-1 0 0 0,0 1 1 0 0,0-1-1 0 0,-1 0 1 0 0,1 0-1 0 0,2-2-66 0 0,5-1 203 0 0,3 0-52 0 0,-1 1-1 0 0,0-2 0 0 0,0 0 0 0 0,0-1 1 0 0,0 0-1 0 0,-1-1 0 0 0,0 0 0 0 0,0-1 1 0 0,-1-1-1 0 0,0 0 0 0 0,-1 0 1 0 0,0-2-1 0 0,0 1 0 0 0,-1-1 0 0 0,0-1 1 0 0,-1 1-1 0 0,-1-2 0 0 0,0 1 1 0 0,1-3-151 0 0,-7 10 8 0 0,-1 0 1 0 0,0 1 0 0 0,0-1 0 0 0,0 0 0 0 0,0 0 0 0 0,-1 0 0 0 0,0 0 0 0 0,0 1 0 0 0,0-1-1 0 0,-1 0 1 0 0,1 0 0 0 0,-1 0 0 0 0,0 0 0 0 0,-1 1 0 0 0,1-1 0 0 0,-1 1 0 0 0,0-1 0 0 0,0 1-1 0 0,0-1 1 0 0,-1 1 0 0 0,1 0 0 0 0,-1 0 0 0 0,0 0 0 0 0,0 1 0 0 0,-1-1 0 0 0,1 1 0 0 0,-1-1-1 0 0,0 1 1 0 0,1 0 0 0 0,-1 1 0 0 0,-1-1 0 0 0,1 1 0 0 0,0-1 0 0 0,-1 1 0 0 0,1 0 0 0 0,-1 1-1 0 0,1-1 1 0 0,-1 1 0 0 0,0 0 0 0 0,0 0 0 0 0,0 1 0 0 0,0-1 0 0 0,1 1 0 0 0,-1 0 0 0 0,-1 1-9 0 0,-3-2-47 0 0,0 1 1 0 0,0 1 0 0 0,0-1 0 0 0,0 2-1 0 0,0-1 1 0 0,0 1 0 0 0,0 1 0 0 0,1-1-1 0 0,-1 1 1 0 0,1 1 0 0 0,-1 0-1 0 0,1 0 1 0 0,1 1 0 0 0,-1-1 0 0 0,0 2-1 0 0,-2 2 47 0 0,-1 0-20 0 0,1 0 0 0 0,-1 1 0 0 0,2 0 0 0 0,-1 1 0 0 0,1 0-1 0 0,1 0 1 0 0,0 1 0 0 0,0 1 0 0 0,1-1 0 0 0,0 1-1 0 0,1 0 1 0 0,1 0 0 0 0,0 1 0 0 0,0 0 0 0 0,1 3 20 0 0,1-7 7 0 0,0 0 0 0 0,1 0 0 0 0,1 0 0 0 0,0 0 0 0 0,0 0 0 0 0,0 0 0 0 0,1 1-1 0 0,1-1 1 0 0,-1 0 0 0 0,2 0 0 0 0,-1 0 0 0 0,1 0 0 0 0,0 0 0 0 0,1 0 0 0 0,0-1 0 0 0,1 1 0 0 0,0-1 0 0 0,0 0 0 0 0,0 0 0 0 0,1 0 0 0 0,1 0 0 0 0,4 5-7 0 0,-1-5 96 0 0,-1 0 0 0 0,2 0 0 0 0,-1-1 0 0 0,1 0 0 0 0,0 0 0 0 0,1-1 0 0 0,0-1 0 0 0,0 0 0 0 0,0 0 0 0 0,0-1 0 0 0,1 0 0 0 0,-1-1 0 0 0,1-1 0 0 0,0 0 0 0 0,0 0 0 0 0,0-1 0 0 0,0-1 0 0 0,0 0 0 0 0,0 0 1 0 0,0-1-1 0 0,4-2-96 0 0,80-42 729 0 0,-77 33-636 0 0,145-127 536 0 0,-109 86-571 0 0,-18 17-31 0 0,-26 24-28 0 0,0 0 0 0 0,0 1 1 0 0,1 1-1 0 0,1 0 0 0 0,0 0 0 0 0,0 1 1 0 0,1 1-1 0 0,0 0 0 0 0,6-2 1 0 0,-18 12-11 0 0,-1 0-1 0 0,1 0 0 0 0,0 0 1 0 0,-1-1-1 0 0,1 1 1 0 0,-1 1-1 0 0,1-1 1 0 0,-1 0-1 0 0,0 0 0 0 0,0 0 1 0 0,0 1-1 0 0,0-1 1 0 0,-1 0-1 0 0,1 1 1 0 0,0-1-1 0 0,-1 1 0 0 0,0-1 1 0 0,1 1-1 0 0,-1-1 1 0 0,0 1-1 0 0,-1-1 1 0 0,1 1-1 0 0,0-1 0 0 0,-1 1 1 0 0,1-1-1 0 0,-1 1 1 0 0,0-1-1 0 0,0 0 1 0 0,0 2 11 0 0,0 1 2 0 0,-38 144 91 0 0,38-108-122 0 0,40-42 228 0 0,114-107 66 0 0,-94 68-268 0 0,133-76-85 0 0,-191 116 83 0 0,-1 0 0 0 0,1-1-1 0 0,0 1 1 0 0,0 0 0 0 0,-1 0-1 0 0,1-1 1 0 0,0 1 0 0 0,0 0-1 0 0,0 0 1 0 0,-1 0 0 0 0,1 0 0 0 0,0 0-1 0 0,0 0 1 0 0,0 0 0 0 0,-1 0-1 0 0,1 0 1 0 0,0 0 0 0 0,0 1-1 0 0,0-1 1 0 0,-1 0 0 0 0,1 0 0 0 0,0 1-1 0 0,0-1 1 0 0,-1 1 0 0 0,1-1-1 0 0,0 0 1 0 0,-1 1 0 0 0,1-1-1 0 0,0 1 1 0 0,-1 0 0 0 0,1-1 0 0 0,-1 1-1 0 0,1-1 1 0 0,-1 1 0 0 0,1 0-1 0 0,-1 0 1 0 0,0-1 0 0 0,1 1-1 0 0,-1 0 1 0 0,0 0 0 0 0,1-1-1 0 0,-1 1 1 0 0,0 0 0 0 0,0 0 0 0 0,0 0-1 0 0,0-1 1 0 0,0 1 0 0 0,0 0-1 0 0,0 0 1 0 0,0 0 5 0 0,-4 46-16 0 0,-45 82 70 0 0,26-33-27 0 0,37-47-970 0 0,33-28-4843 0 0,-34-21 2673 0 0,4 0-4727 0 0,-12 0-1753 0 0</inkml:trace>
  <inkml:trace contextRef="#ctx0" brushRef="#br0" timeOffset="1053.498">1532 476 1840 0 0,'0'0'1661'0'0,"0"0"-45"0"0,0 0 19 0 0,0 0 51 0 0,0 0-73 0 0,0 0-204 0 0,0 0-244 0 0,0 0-271 0 0,0 0-211 0 0,0 0-98 0 0,0 0 45 0 0,0 0 151 0 0,2 3 142 0 0,1-2-799 0 0,0 1 0 0 0,0-1 1 0 0,0 1-1 0 0,0-1 0 0 0,0 0 0 0 0,0 0 0 0 0,0-1 0 0 0,1 1 1 0 0,-1 0-1 0 0,0-1 0 0 0,0 0 0 0 0,1 0 0 0 0,-1 0 0 0 0,0 0 1 0 0,1-1-1 0 0,-1 1 0 0 0,0-1 0 0 0,0 0 0 0 0,0 0 1 0 0,0 0-1 0 0,0 0 0 0 0,0 0 0 0 0,0-1 0 0 0,0 1 0 0 0,0-1 1 0 0,0 0-1 0 0,-1 0 0 0 0,1 0 0 0 0,-1 0 0 0 0,1-1 0 0 0,-1 1 1 0 0,0-1-125 0 0,13-5 211 0 0,69-56 938 0 0,-78 60-1084 0 0,-1-1 0 0 0,1 1 1 0 0,0-1-1 0 0,-1-1 0 0 0,0 1 0 0 0,0-1 0 0 0,-1 0 0 0 0,0 0 0 0 0,0 0 0 0 0,0-1 0 0 0,-1 0 0 0 0,0 1 0 0 0,0-1 0 0 0,0 0 0 0 0,-1 0 0 0 0,0-1 0 0 0,-1 1 0 0 0,0 0 0 0 0,0-1 0 0 0,0 0-65 0 0,-4 6-26 0 0,-1-1 0 0 0,1 1 0 0 0,-1 0-1 0 0,1 0 1 0 0,-1 0 0 0 0,0 1 0 0 0,0-1 0 0 0,0 1 0 0 0,0 0 0 0 0,0 0 0 0 0,0 0 0 0 0,0 0 0 0 0,0 1 0 0 0,0 0 0 0 0,0 0 0 0 0,0 0 0 0 0,-1 0 0 0 0,1 0 0 0 0,0 1 0 0 0,0 0-1 0 0,0 0 1 0 0,0 0 0 0 0,0 1 0 0 0,-2 0 26 0 0,-2 1-20 0 0,0 1 0 0 0,0-1 0 0 0,1 2 0 0 0,-1-1 1 0 0,1 1-1 0 0,0 0 0 0 0,0 1 0 0 0,0-1 0 0 0,1 2 0 0 0,0-1 0 0 0,0 0 0 0 0,1 1 0 0 0,-1 0 0 0 0,2 1 0 0 0,-1-1 0 0 0,1 1 0 0 0,0 0 0 0 0,0 0 0 0 0,1 0 0 0 0,0 0 0 0 0,1 0 0 0 0,0 1 0 0 0,0 0 0 0 0,1-1 1 0 0,0 2 19 0 0,-1-5 9 0 0,1 1 1 0 0,1 0 0 0 0,-1 0-1 0 0,1 0 1 0 0,0 0 0 0 0,0 0-1 0 0,1-1 1 0 0,-1 1 0 0 0,2 0-1 0 0,-1 0 1 0 0,0-1 0 0 0,1 1-1 0 0,0-1 1 0 0,0 1 0 0 0,1-1-1 0 0,0 0 1 0 0,0 0 0 0 0,0 0-1 0 0,0 0 1 0 0,1 0 0 0 0,-1-1 0 0 0,1 1-1 0 0,4 2-9 0 0,3-1 119 0 0,-1 0 0 0 0,1-1 0 0 0,-1-1-1 0 0,1 1 1 0 0,1-2 0 0 0,-1 0 0 0 0,0 0-1 0 0,1-1 1 0 0,-1 0 0 0 0,1-1 0 0 0,0 0-1 0 0,0-1 1 0 0,-1-1 0 0 0,1 0 0 0 0,0 0-1 0 0,-1-1 1 0 0,1 0 0 0 0,0-2-119 0 0,13-3 174 0 0,0-1-1 0 0,-1-1 1 0 0,0-2-1 0 0,0 0 1 0 0,-1-1-1 0 0,-1-2 1 0 0,19-14-174 0 0,-12 9 57 0 0,0-3 0 0 0,-2 0 0 0 0,0-1 0 0 0,-1-2 0 0 0,-2-1 0 0 0,-1 0 0 0 0,0-2 1 0 0,-3-1-1 0 0,0 0 0 0 0,10-22-57 0 0,-29 49-4 0 0,0 0 0 0 0,0 1 0 0 0,0-1 0 0 0,0 0 0 0 0,0 0 0 0 0,0 0 0 0 0,-1 0 0 0 0,1 0 0 0 0,-1 0 1 0 0,1 0-1 0 0,-1 0 0 0 0,0 0 0 0 0,0 0 0 0 0,0 0 0 0 0,0 0 0 0 0,0 0 0 0 0,0 0 0 0 0,0 0 0 0 0,-1 0 0 0 0,1 0 1 0 0,-1 0-1 0 0,1 1 0 0 0,-1-1 0 0 0,0 0 0 0 0,0 0 0 0 0,0 0 0 0 0,0 0 0 0 0,0 1 0 0 0,0-1 0 0 0,0 1 0 0 0,-1-1 0 0 0,1 1 1 0 0,0-1-1 0 0,-1 1 0 0 0,0-1 0 0 0,1 1 0 0 0,-1 0 0 0 0,0 0 0 0 0,1 0 0 0 0,-1 0 0 0 0,0 0 0 0 0,0 1 0 0 0,0-1 1 0 0,0 0-1 0 0,0 1 0 0 0,-1-1 4 0 0,-10 2-44 0 0,0 1 1 0 0,0 0-1 0 0,0 1 1 0 0,0 0-1 0 0,1 1 1 0 0,-1 0 0 0 0,1 1-1 0 0,0 1 1 0 0,0 0-1 0 0,1 0 1 0 0,0 1-1 0 0,0 0 1 0 0,0 1 0 0 0,1 1-1 0 0,0-1 1 0 0,1 2-1 0 0,0-1 1 0 0,0 1-1 0 0,1 1 1 0 0,1-1-1 0 0,-1 2 44 0 0,6-10-3 0 0,1 0 0 0 0,0 0 0 0 0,0-1-1 0 0,-1 1 1 0 0,1 0 0 0 0,0 0-1 0 0,1 0 1 0 0,-1 0 0 0 0,0 0-1 0 0,1 0 1 0 0,-1 1 0 0 0,1-1-1 0 0,-1 0 1 0 0,1 0 0 0 0,0 0-1 0 0,0 0 1 0 0,0 1 0 0 0,0-1-1 0 0,0 0 1 0 0,1 0 0 0 0,-1 0-1 0 0,1 0 1 0 0,-1 0 0 0 0,1 0-1 0 0,0 0 1 0 0,0 0 0 0 0,0 0-1 0 0,0 0 1 0 0,0 0 0 0 0,0 0-1 0 0,1 0 1 0 0,-1-1 0 0 0,1 1-1 0 0,-1 0 1 0 0,1-1 0 0 0,-1 1-1 0 0,1-1 1 0 0,0 0 0 0 0,0 0-1 0 0,0 0 1 0 0,1 1 3 0 0,91 19 138 0 0,142-37 78 0 0,-99 6-81 0 0,-135 10-132 0 0,0 1 0 0 0,-1-1 0 0 0,1 1 0 0 0,0 0 0 0 0,0 0 0 0 0,0-1 0 0 0,-1 1 0 0 0,1 0 1 0 0,0 0-1 0 0,-1 1 0 0 0,1-1 0 0 0,-1 0 0 0 0,1 0 0 0 0,-1 1 0 0 0,0-1 0 0 0,0 1 0 0 0,1-1 1 0 0,-1 1-1 0 0,0 0 0 0 0,0-1 0 0 0,-1 1 0 0 0,1 0 0 0 0,0 0 0 0 0,0 0 0 0 0,-1-1 0 0 0,1 1 1 0 0,-1 0-1 0 0,0 0 0 0 0,1 0 0 0 0,-1 0 0 0 0,0 0 0 0 0,0 0 0 0 0,0 0 0 0 0,-1 0 0 0 0,1 0 1 0 0,0 0-1 0 0,-1 0 0 0 0,1-1 0 0 0,-1 1 0 0 0,0 0 0 0 0,1 0 0 0 0,-1 0 0 0 0,0-1 0 0 0,0 1 1 0 0,-1 1-4 0 0,-4 9-5 0 0,0 0 0 0 0,-1 0 1 0 0,0 0-1 0 0,-1-1 1 0 0,-1 0-1 0 0,1-1 1 0 0,-2 0-1 0 0,1 0 1 0 0,-1-1-1 0 0,-1 0 0 0 0,0-1 1 0 0,-6 4 4 0 0,-18 22-2851 0 0,57-35-3723 0 0,5-8-3428 0 0,-17 4 3306 0 0</inkml:trace>
  <inkml:trace contextRef="#ctx0" brushRef="#br0" timeOffset="6047.019">3046 306 808 0 0,'0'0'1693'0'0,"0"0"-110"0"0,0 0 14 0 0,0 0 142 0 0,0 0 54 0 0,0 0-110 0 0,0 0-211 0 0,0 0-284 0 0,0 0-278 0 0,0 0-242 0 0,0 0-172 0 0,-14-3-91 0 0,-42-8-42 0 0,7 27 407 0 0,37-6-528 0 0,0-1-122 0 0,1 1-1 0 0,0 1 0 0 0,1 0 0 0 0,1 0 1 0 0,-1 1-1 0 0,2 0 0 0 0,-1 0 0 0 0,2 1 0 0 0,0 0 1 0 0,0 0-1 0 0,1 1 0 0 0,1 0 0 0 0,0 0 1 0 0,1 1-1 0 0,1-1 0 0 0,0 1 0 0 0,1-1 0 0 0,1 1 1 0 0,0 0-1 0 0,1 10-119 0 0,-1-22 37 0 0,1 0 0 0 0,0 0 1 0 0,0 0-1 0 0,0 0 0 0 0,1 1 0 0 0,-1-1 0 0 0,1 0 1 0 0,0 0-1 0 0,0 0 0 0 0,0 0 0 0 0,0 0 1 0 0,0 0-1 0 0,0 0 0 0 0,1 0 0 0 0,0-1 0 0 0,-1 1 1 0 0,1-1-1 0 0,0 1 0 0 0,0-1 0 0 0,0 1 1 0 0,1-1-1 0 0,-1 0 0 0 0,1 0 0 0 0,-1 0 0 0 0,1 0 1 0 0,0-1-1 0 0,-1 1 0 0 0,1-1 0 0 0,0 0 0 0 0,0 1 1 0 0,0-1-1 0 0,0 0 0 0 0,2 0-37 0 0,1-1 157 0 0,1 1 0 0 0,0-1 0 0 0,0 0 0 0 0,0 0 0 0 0,0-1 0 0 0,-1 1 0 0 0,1-2-1 0 0,0 1 1 0 0,-1-1 0 0 0,1 0 0 0 0,-1 0 0 0 0,1-1 0 0 0,-1 0 0 0 0,0 0 0 0 0,0 0 0 0 0,0-1 0 0 0,-1 0 0 0 0,1 0-1 0 0,4-5-156 0 0,87-99 993 0 0,-90 97-954 0 0,45-81 190 0 0,-22 16-79 0 0,-19 24 254 0 0,-11 51-321 0 0,3 45 91 0 0,15-29-60 0 0,-16-15-81 0 0,-2 0 2 0 0,0 0-13 0 0,0 0 6 0 0,0 0-4 0 0,0 0 0 0 0,0 0 22 0 0,0 0-8 0 0,0 0 12 0 0,0 0 11 0 0,0 0-24 0 0,0 0-11 0 0,0 0-14 0 0,0 0-35 0 0,0 0 40 0 0,0 0 7 0 0,0 0 0 0 0,0 0 19 0 0,0 0-18 0 0,0 0 5 0 0,0 0 6 0 0,0 0 10 0 0,0 0-19 0 0,0 0-12 0 0,0 0-1 0 0,0 0-35 0 0,0 0 36 0 0,0 0-1 0 0,0 0 9 0 0,25 354 306 0 0,-17-189-244 0 0,-19 74-97 0 0,-34-23 108 0 0,42-209-93 0 0,0 0 1 0 0,-1 0-1 0 0,0 0 1 0 0,0 0-1 0 0,-1-1 1 0 0,1 0-1 0 0,-1 0 1 0 0,-1 0-1 0 0,1-1 1 0 0,-1 0-1 0 0,0 0 1 0 0,0 0-1 0 0,-1-1 1 0 0,1 0-1 0 0,-1 0 1 0 0,0 0-1 0 0,0-1 1 0 0,0 0-1 0 0,-3 0-3 0 0,6-1-1 0 0,1-1 0 0 0,-1 0 0 0 0,1 0 0 0 0,-1 0 0 0 0,1 0 0 0 0,-1 0 0 0 0,0-1 0 0 0,1 1 0 0 0,-1-1 0 0 0,0 0 0 0 0,0 0 0 0 0,1 0 0 0 0,-1-1-1 0 0,0 0 1 0 0,1 1 0 0 0,-1-1 0 0 0,1 0 0 0 0,-1-1 0 0 0,1 1 0 0 0,-1-1 0 0 0,1 1 0 0 0,0-1 0 0 0,-1 0 0 0 0,1 0 0 0 0,0-1 0 0 0,1 1 0 0 0,-1 0 0 0 0,0-1 0 0 0,1 0 0 0 0,-1 0 0 0 0,1 0 0 0 0,0 0-1 0 0,0 0 1 0 0,0 0 0 0 0,0 0 0 0 0,1-1 0 0 0,-1 1 0 0 0,0-4 1 0 0,-2-5-8 0 0,1 0 1 0 0,1-1-1 0 0,0 0 0 0 0,0 0 0 0 0,1 0 0 0 0,1 1 0 0 0,0-1 1 0 0,1 0-1 0 0,1 0 0 0 0,0 0 0 0 0,0 1 0 0 0,1-1 0 0 0,1 1 1 0 0,0 0-1 0 0,1 0 0 0 0,4-9 8 0 0,115-182 4 0 0,-100 169-28 0 0,21-26-61 0 0,3 2 1 0 0,2 3-1 0 0,2 1 1 0 0,3 3-1 0 0,60-43 85 0 0,2-12-280 0 0,-105 66 287 0 0,-48 31 62 0 0,25 9-77 0 0,11 0 19 0 0,0 0-18 0 0,0 0-9 0 0,0 0 16 0 0,0 0-8 0 0,15 103 71 0 0,17 12 41 0 0,-31-111-88 0 0,0 0 0 0 0,0 0 1 0 0,1 0-1 0 0,-1 0 0 0 0,1 0 1 0 0,0 0-1 0 0,0-1 0 0 0,1 1 0 0 0,-1-1 1 0 0,1 1-1 0 0,-1-1 0 0 0,1 0 1 0 0,0 0-1 0 0,0 0 0 0 0,1 0 1 0 0,-1-1-1 0 0,0 1 0 0 0,1-1 1 0 0,0 0-1 0 0,0 0 0 0 0,-1 0 0 0 0,1-1 1 0 0,0 1-1 0 0,0-1 0 0 0,0 0 1 0 0,1 0-1 0 0,-1 0 0 0 0,0-1 1 0 0,0 1-1 0 0,0-1 0 0 0,1 0 0 0 0,-1-1 1 0 0,0 1-1 0 0,0 0 0 0 0,0-1 1 0 0,0 0-1 0 0,1 0 0 0 0,-1-1 1 0 0,0 1-1 0 0,0-1-16 0 0,12-9 69 0 0,-1 0 0 0 0,0-1 0 0 0,-1-1 0 0 0,0-1 0 0 0,-1 1 0 0 0,-1-2 0 0 0,0 0 0 0 0,-1 0 0 0 0,2-6-69 0 0,9-8 60 0 0,66-122 135 0 0,-72 111-42 0 0,-2 65-226 0 0,22 109 113 0 0,-10-28-85 0 0,8 27 79 0 0,2 69-7 0 0,-31 44 4 0 0,-19-120-25 0 0,-26-5 26 0 0,37-116-20 0 0,0 0 0 0 0,0 0 0 0 0,0-1 0 0 0,-1 1-1 0 0,1-1 1 0 0,-1 0 0 0 0,0 0 0 0 0,-1 0-1 0 0,1-1 1 0 0,0 0 0 0 0,-1 1 0 0 0,0-1 0 0 0,0-1-1 0 0,0 1 1 0 0,0-1 0 0 0,0 0 0 0 0,-1 0-1 0 0,1 0 1 0 0,0-1 0 0 0,-1 0 0 0 0,1 0 0 0 0,-1 0-1 0 0,0-1 1 0 0,-2 0-12 0 0,3 0 8 0 0,0 0 0 0 0,0 0 1 0 0,0-1-1 0 0,0 1 0 0 0,0-1 0 0 0,0 0 0 0 0,0-1 0 0 0,0 1 0 0 0,0-1 0 0 0,1 0 0 0 0,-1-1 1 0 0,0 1-1 0 0,1-1 0 0 0,0 1 0 0 0,0-1 0 0 0,0-1 0 0 0,0 1 0 0 0,0 0 0 0 0,0-1 1 0 0,1 0-1 0 0,0 0 0 0 0,0 0 0 0 0,-1-2-8 0 0,-2-5 1 0 0,0 0 0 0 0,1 0-1 0 0,0-1 1 0 0,1 1 0 0 0,1-1 0 0 0,0 0 0 0 0,0 0 0 0 0,1-1 0 0 0,1 1-1 0 0,0 0 1 0 0,0-1 0 0 0,2 1 0 0 0,-1 0 0 0 0,2-7-1 0 0,3-5-3 0 0,0 1-1 0 0,2 0 1 0 0,0 0 0 0 0,2 1 0 0 0,1 0-1 0 0,0 0 1 0 0,1 1 0 0 0,2 0 0 0 0,9-12 3 0 0,-2 7-40 0 0,0 1 1 0 0,2 1 0 0 0,1 0-1 0 0,1 2 1 0 0,0 1 0 0 0,2 1-1 0 0,0 1 1 0 0,1 1 0 0 0,1 2 0 0 0,1 1-1 0 0,0 1 1 0 0,9-2 39 0 0,15-5-936 0 0,1 3-1 0 0,1 2 1 0 0,0 3 0 0 0,6 1 936 0 0,-24 6-1378 0 0,39-8-3169 0 0,-22 2-4186 0 0,-23 4-1404 0 0</inkml:trace>
</inkml:ink>
</file>

<file path=ppt/ink/ink9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927 645 11698 0 0,'0'0'1546'0'0,"0"0"-180"0"0,0 0-155 0 0,0 0-94 0 0,0 0-68 0 0,0 0-107 0 0,0 0-164 0 0,0 0-205 0 0,0 0-82 0 0,0 0 17 0 0,0 0 27 0 0,-1 29 21 0 0,-1 95-89 0 0,-11 187 602 0 0,-20-73-838 0 0,-13-58-488 0 0,-17-31-3505 0 0,58-136 1606 0 0,14-11-11190 0 0,1-6 8730 0 0</inkml:trace>
  <inkml:trace contextRef="#ctx0" brushRef="#br0" timeOffset="495.824">1189 774 4913 0 0,'0'0'3111'0'0,"0"0"-1461"0"0,0 0-688 0 0,0 0-144 0 0,0 0 116 0 0,0 0 164 0 0,0 0 172 0 0,0 0 52 0 0,0 0-103 0 0,0 0-155 0 0,0 0-153 0 0,0 0-117 0 0,0 0-64 0 0,35-2-27 0 0,112-4-77 0 0,21-23 755 0 0,-64 3-869 0 0,-58 13-370 0 0,0 2 0 0 0,1 2 0 0 0,1 2 1 0 0,37-1-143 0 0,-84 8 26 0 0,-1 9 158 0 0,-44 112 727 0 0,-52 158-261 0 0,-16 82-328 0 0,93-308-295 0 0,9-27-48 0 0,0 0 1 0 0,2 1 0 0 0,1 0-1 0 0,2 0 1 0 0,0 0-1 0 0,0 27 21 0 0,5-53-81 0 0,0 0 0 0 0,1-1 0 0 0,-1 1 0 0 0,1 0-1 0 0,-1-1 1 0 0,0 1 0 0 0,1 0 0 0 0,-1-1 0 0 0,1 1 0 0 0,0-1-1 0 0,-1 1 1 0 0,1-1 0 0 0,-1 1 0 0 0,1-1 0 0 0,0 0 0 0 0,-1 1-1 0 0,1-1 1 0 0,0 0 0 0 0,0 1 0 0 0,-1-1 0 0 0,1 0 0 0 0,0 0-1 0 0,0 1 1 0 0,-1-1 0 0 0,1 0 0 0 0,0 0 0 0 0,0 0 0 0 0,-1 0-1 0 0,1 0 1 0 0,0 0 0 0 0,0-1 0 0 0,-1 1 0 0 0,1 0 0 0 0,0 0-1 0 0,0 0 1 0 0,-1-1 0 0 0,1 1 0 0 0,0 0 0 0 0,-1-1-1 0 0,1 1 1 0 0,0-1 0 0 0,-1 1 0 0 0,1-1 0 0 0,-1 1 0 0 0,1-1-1 0 0,0 1 1 0 0,-1-1 0 0 0,1 1 0 0 0,-1-1 0 0 0,0 0 0 0 0,1 1-1 0 0,-1-1 82 0 0,9-47-6382 0 0,-16 19-4249 0 0,6 21 5281 0 0</inkml:trace>
  <inkml:trace contextRef="#ctx0" brushRef="#br0" timeOffset="744.119">1281 1319 10026 0 0,'0'0'1587'0'0,"0"0"-387"0"0,0 0-221 0 0,0 0 184 0 0,0 0 266 0 0,0 0 155 0 0,0 0-33 0 0,0 0-239 0 0,0 0-294 0 0,0 0-226 0 0,0 0-167 0 0,33 1-113 0 0,103 3-83 0 0,12-27 431 0 0,-99 13-758 0 0,139-24 69 0 0,-60 26-2920 0 0,-115 8 1794 0 0,20 0-3133 0 0,-13 3-3218 0 0,-11 1-2936 0 0</inkml:trace>
  <inkml:trace contextRef="#ctx0" brushRef="#br0" timeOffset="910.425">2134 1492 10674 0 0,'0'0'5834'0'0,"0"0"-3635"0"0,0 0-1099 0 0,0 0-77 0 0,0 0-66 0 0,0 0-171 0 0,0 0-195 0 0,0 0-194 0 0,0 0-166 0 0,0 0-129 0 0,0 0-86 0 0,0 0-48 0 0,-4 16-48 0 0,-11 51-96 0 0,23-37-1356 0 0,1-29-5250 0 0,-7-1 2080 0 0,1 0-5904 0 0</inkml:trace>
  <inkml:trace contextRef="#ctx0" brushRef="#br0" timeOffset="1218.245">2566 718 18180 0 0,'0'0'787'0'0,"0"0"-52"0"0,0 0 26 0 0,0 0 166 0 0,0 0 122 0 0,0 0-47 0 0,0 0-128 0 0,0 0-196 0 0,0 0-200 0 0,-5 34-145 0 0,-12 107-93 0 0,12-43 160 0 0,-34 347 258 0 0,-23-210-1593 0 0,35-154-2156 0 0,32-76-5118 0 0,10-21 3077 0 0,-13 14 2448 0 0,9-6-4367 0 0</inkml:trace>
  <inkml:trace contextRef="#ctx0" brushRef="#br0" timeOffset="1694.118">2820 807 6281 0 0,'0'0'1887'0'0,"0"0"24"0"0,0 0 1 0 0,0 0-20 0 0,0 0-173 0 0,0 0-276 0 0,0 0-276 0 0,0 0-248 0 0,0 0-223 0 0,0 0-127 0 0,0 0-82 0 0,0 0-23 0 0,16-9-13 0 0,52-26-34 0 0,44 0 833 0 0,-65 25-990 0 0,-6 0-142 0 0,1 2 1 0 0,0 2-1 0 0,0 1 1 0 0,0 2-1 0 0,8 2-118 0 0,-50 20 138 0 0,-19 87 430 0 0,-17 32-186 0 0,-22 158-91 0 0,50 17-622 0 0,9-306 1494 0 0,1-2-3460 0 0,0 1-6023 0 0,-7-5-5058 0 0,5-1 10845 0 0</inkml:trace>
  <inkml:trace contextRef="#ctx0" brushRef="#br0" timeOffset="1940.851">2769 1282 14667 0 0,'0'0'1544'0'0,"0"0"-403"0"0,0 0-281 0 0,0 0 37 0 0,0 0 133 0 0,0 0 74 0 0,0 0-58 0 0,0 0-195 0 0,0 0-233 0 0,31-6-181 0 0,103-17-117 0 0,169-25 573 0 0,-264 44-2795 0 0,1 2 0 0 0,-1 2 0 0 0,1 1 0 0 0,-1 2 0 0 0,38 8 1902 0 0,-60-8-3895 0 0,-1-1-2540 0 0,-1-2 867 0 0</inkml:trace>
  <inkml:trace contextRef="#ctx0" brushRef="#br0" timeOffset="2317.667">3813 1175 8970 0 0,'0'0'2275'0'0,"0"0"-340"0"0,0 0-82 0 0,0 0-40 0 0,0 0-167 0 0,0 0-266 0 0,0 0-260 0 0,0 0-221 0 0,0 0-200 0 0,0 0-173 0 0,0 0-108 0 0,0 0-51 0 0,0 0-39 0 0,-19 2-12 0 0,-62 11-28 0 0,75-11-255 0 0,0 0-1 0 0,0 0 1 0 0,0 0-1 0 0,0 0 1 0 0,1 1-1 0 0,-1 0 1 0 0,1 0-1 0 0,0 1 1 0 0,0 0-1 0 0,0-1 1 0 0,0 2-1 0 0,1-1 1 0 0,-1 0-1 0 0,1 1 1 0 0,0 0-1 0 0,1 0-32 0 0,-6 5 46 0 0,-17 20-8 0 0,1 1 0 0 0,1 0 0 0 0,2 2 1 0 0,2 1-1 0 0,1 0 0 0 0,-5 14-38 0 0,23-47-4 0 0,0 1 0 0 0,0-1 0 0 0,0 1 0 0 0,0 0 0 0 0,0-1-1 0 0,0 1 1 0 0,1 0 0 0 0,-1-1 0 0 0,1 1 0 0 0,-1 0 0 0 0,1 0 0 0 0,-1-1 0 0 0,1 1-1 0 0,0 0 1 0 0,0 0 0 0 0,0 0 0 0 0,0 0 0 0 0,0-1 0 0 0,0 1 0 0 0,1 0 0 0 0,-1 0 0 0 0,0 0-1 0 0,1-1 1 0 0,0 1 0 0 0,-1 0 0 0 0,1 0 0 0 0,0-1 0 0 0,0 1 0 0 0,0-1 0 0 0,0 1-1 0 0,0-1 1 0 0,0 1 0 0 0,0-1 0 0 0,1 0 0 0 0,-1 1 0 0 0,1-1 0 0 0,-1 0 0 0 0,1 0 0 0 0,-1 0-1 0 0,1 0 1 0 0,-1 0 0 0 0,1 0 0 0 0,0-1 0 0 0,-1 1 0 0 0,2 0 4 0 0,11-1 22 0 0,-1 0 0 0 0,1-1 1 0 0,-1 0-1 0 0,0-1 0 0 0,1-1 1 0 0,-1 0-1 0 0,0-1 0 0 0,-1 0 1 0 0,1-1-1 0 0,-1 0 0 0 0,0-1 1 0 0,0-1-1 0 0,0 1 0 0 0,-1-2 1 0 0,0 0-1 0 0,-1 0 0 0 0,1-1 1 0 0,-2 0-1 0 0,4-5-22 0 0,75-80 560 0 0,-76 78-437 0 0,25-9 49 0 0,-14 55-183 0 0,-9 28 46 0 0,-14-51-119 0 0,1 0 0 0 0,0 0 1 0 0,1 0-1 0 0,-1 0 0 0 0,1-1 1 0 0,1 1-1 0 0,-1 0 0 0 0,1-1 1 0 0,0 0-1 0 0,1 0 0 0 0,-1 0 1 0 0,1 0-1 0 0,0 0 0 0 0,1-1 1 0 0,1 2 83 0 0,51 25-4648 0 0,-16-23-7216 0 0,-31-6 2885 0 0</inkml:trace>
  <inkml:trace contextRef="#ctx0" brushRef="#br0" timeOffset="3411.681">4334 19 1536 0 0,'0'0'4751'0'0,"0"0"-2449"0"0,0 0-517 0 0,0 0 4 0 0,0 0-48 0 0,0 0-87 0 0,0 0-206 0 0,0 0-279 0 0,0 0-361 0 0,0 0-378 0 0,0 0-215 0 0,0 0 16 0 0,0 0 129 0 0,2-6 168 0 0,12-7 294 0 0,-10 54-47 0 0,-2-18-514 0 0,20 208 1479 0 0,0-17-1094 0 0,14 2-401 0 0,43 224-62 0 0,-73-381-159 0 0,5 31-3 0 0,-5 0 0 0 0,-3 1 0 0 0,-4 0 0 0 0,-6 13-21 0 0,-18 43 136 0 0,7-119 248 0 0,5-22-203 0 0,-58 1-19 0 0,-116 7-102 0 0,-848 150-1251 0 0,720-110 507 0 0,-880 127 51 0 0,13-49 1088 0 0,780-106 531 0 0,313-33-158 0 0,88 7-715 0 0,1 0-2 0 0,11-207 1277 0 0,1 47-1242 0 0,31-329-86 0 0,-20 173-71 0 0,27-116 103 0 0,-11 134-191 0 0,-6 113 87 0 0,-31 182-1 0 0,0 0 0 0 0,0 0 0 0 0,0 0-1 0 0,0 0 1 0 0,0 0 0 0 0,1 0 0 0 0,-1 0 0 0 0,1 1-1 0 0,0-1 1 0 0,0 1 0 0 0,0 0 0 0 0,0 0 0 0 0,0 0-1 0 0,0 1 1 0 0,1-1 0 0 0,-1 0 0 0 0,1 1-1 0 0,-1 0 1 0 0,1 0 0 0 0,-1 0 0 0 0,1 1 0 0 0,0-1-1 0 0,-1 1 1 0 0,1 0 0 0 0,0 0 0 0 0,-1 0 0 0 0,1 0-1 0 0,0 0 1 0 0,-1 1 0 0 0,1 0 0 0 0,0 0 0 0 0,2 1 13 0 0,14-2-20 0 0,796 0 53 0 0,652-62-68 0 0,-535 28-636 0 0,-513 12-1792 0 0,-281 10-1709 0 0,-3-1-4836 0 0,-77 6-2233 0 0</inkml:trace>
  <inkml:trace contextRef="#ctx0" brushRef="#br0" timeOffset="4693.677">4504 1153 0 0 0,'0'0'717'0'0,"0"0"884"0"0,0 0 207 0 0,0 0-26 0 0,0 0-83 0 0,0 0-137 0 0,0 0-127 0 0,0 0-170 0 0,0 0-163 0 0,-11 2-122 0 0,-31 8-149 0 0,32-7-135 0 0,17 3 1758 0 0,200 10 2704 0 0,-170-16-4700 0 0,335-37 1246 0 0,-233 21-1408 0 0,246-16 286 0 0,-233 28 474 0 0,-179-14-211 0 0,-233-107-687 0 0,240 115-154 0 0,1 0 0 0 0,0-1 1 0 0,1-1-1 0 0,0 0 0 0 0,1-2 1 0 0,0 0-1 0 0,1-1 0 0 0,-3-4-4 0 0,6 12-238 0 0,19 34-187 0 0,-3-15 562 0 0,4 32-117 0 0,-2 0 1 0 0,-2 1-1 0 0,-2-1 1 0 0,-2 0-1 0 0,-2 1 1 0 0,-2-1-1 0 0,-2 0 1 0 0,-10 36-21 0 0,-42 119 25 0 0,58-181-17 0 0,1-17-12 0 0,0-1 19 0 0,8-6 78 0 0,81-89 228 0 0,159-165-170 0 0,-173 166-218 0 0,-50 52-2336 0 0,-12 32-1800 0 0,-3 8-4038 0 0,-6-1-3963 0 0</inkml:trace>
</inkml:ink>
</file>

<file path=ppt/ink/ink9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45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79 0 0 0,'0'0'452'0'0,"0"0"1602"0"0,0 0 450 0 0,0 0-80 0 0,0 0-217 0 0,0 0-243 0 0,0 0-231 0 0,-17-13-236 0 0,-56-39-199 0 0,70 50-1154 0 0,0 1 1 0 0,0-1-1 0 0,-1 0 0 0 0,1 1 1 0 0,-1 0-1 0 0,1-1 0 0 0,-1 2 1 0 0,1-1-1 0 0,-1 0 0 0 0,0 1 1 0 0,0-1-1 0 0,1 1 1 0 0,-1 0-1 0 0,0 0 0 0 0,1 0 1 0 0,-1 1-1 0 0,0 0 0 0 0,1-1 1 0 0,-1 1-1 0 0,1 0 1 0 0,-1 1-1 0 0,1-1 0 0 0,-1 1 1 0 0,0 0-145 0 0,-8 3 288 0 0,-5 3-9 0 0,1 2 0 0 0,0 0 1 0 0,0 0-1 0 0,1 2 0 0 0,1 0 1 0 0,0 1-1 0 0,0 0 0 0 0,2 1 1 0 0,0 0-1 0 0,0 1 0 0 0,1 0 1 0 0,1 1-1 0 0,-7 14-279 0 0,1 1 118 0 0,1 0-1 0 0,1 1 1 0 0,2 1-1 0 0,1 0 1 0 0,2 1 0 0 0,1-1-1 0 0,2 2 1 0 0,1-1-1 0 0,2 1 1 0 0,1-1 0 0 0,3 35-118 0 0,0-52-21 0 0,0-1 0 0 0,2 0 1 0 0,0 0-1 0 0,0 0 1 0 0,2 0-1 0 0,0 0 1 0 0,1-1-1 0 0,0 0 1 0 0,1 0-1 0 0,1 0 0 0 0,0-1 1 0 0,1 0-1 0 0,1-1 1 0 0,0 0-1 0 0,1-1 1 0 0,0 0-1 0 0,1 0 0 0 0,0-1 1 0 0,1-1-1 0 0,0 0 1 0 0,1-1-1 0 0,0 0 1 0 0,0-1-1 0 0,1 0 0 0 0,0-2 1 0 0,2 1 20 0 0,8 0-698 0 0,0-1 0 0 0,0-1 0 0 0,0-2 0 0 0,0-1 0 0 0,1 0 0 0 0,-1-2 0 0 0,1-1 0 0 0,-1-1 0 0 0,0-1 0 0 0,1-1 0 0 0,-1-2 0 0 0,8-3 698 0 0,177-73-15263 0 0,-179 66 14626 0 0</inkml:trace>
  <inkml:trace contextRef="#ctx0" brushRef="#br0" timeOffset="240.472">1072 576 32 0 0,'0'0'3021'0'0,"0"0"-101"0"0,0 0-287 0 0,0 0-381 0 0,0 0-330 0 0,0 0-248 0 0,0 0-210 0 0,-36 12-145 0 0,-115 43-128 0 0,145-53-1088 0 0,1 0-1 0 0,-1 0 1 0 0,1 0 0 0 0,-1 1 0 0 0,1 0-1 0 0,0 0 1 0 0,0 0 0 0 0,0 1 0 0 0,1-1-1 0 0,-1 1 1 0 0,1 1 0 0 0,0-1 0 0 0,0 0-1 0 0,0 1 1 0 0,1 0 0 0 0,-1 0 0 0 0,0 3-103 0 0,-4 5 284 0 0,-1 1-12 0 0,0-1 0 0 0,1 1 0 0 0,0 1 0 0 0,1 0 0 0 0,1 0 0 0 0,1 0 0 0 0,0 0 0 0 0,0 1 1 0 0,2 0-1 0 0,0 0 0 0 0,1 0 0 0 0,1 2-272 0 0,0-9 96 0 0,1-5-61 0 0,-1-1-1 0 0,1 1 1 0 0,0-1-1 0 0,0 1 1 0 0,0-1-1 0 0,0 1 1 0 0,0-1-1 0 0,1 1 1 0 0,0-1 0 0 0,0 0-1 0 0,0 1 1 0 0,0-1-1 0 0,0 0 1 0 0,0 0-1 0 0,1 0 1 0 0,0 0-1 0 0,-1 0 1 0 0,1 0 0 0 0,0 0-1 0 0,1 0 1 0 0,-1-1-1 0 0,0 1 1 0 0,1-1-1 0 0,2 2-34 0 0,4 2 80 0 0,0-2 0 0 0,1 1 0 0 0,-1-1-1 0 0,1-1 1 0 0,0 0 0 0 0,0 0 0 0 0,0-1 0 0 0,0 0-1 0 0,1-1 1 0 0,-1 0 0 0 0,1 0 0 0 0,-1-1 0 0 0,0-1-1 0 0,1 0 1 0 0,-1 0 0 0 0,0-1 0 0 0,0 0 0 0 0,0-1-1 0 0,0 0 1 0 0,6-3-80 0 0,1-1 75 0 0,-1 0 0 0 0,0-1 0 0 0,0-1 1 0 0,-1 0-1 0 0,0-1 0 0 0,-1 0 0 0 0,0-2 0 0 0,0 0 0 0 0,-1 0 0 0 0,-1-1 0 0 0,9-11-75 0 0,-17 18-10 0 0,1 0 0 0 0,-1 1 0 0 0,0-1 1 0 0,0-1-1 0 0,-1 1 0 0 0,0 0 0 0 0,0-1 0 0 0,0 0 0 0 0,-1 0 0 0 0,0 0 0 0 0,0 0 1 0 0,-1 0-1 0 0,0 0 0 0 0,0 0 0 0 0,-1 0 0 0 0,0 0 0 0 0,0-1 0 0 0,-1 1 0 0 0,1 0 0 0 0,-2 0 1 0 0,1 0-1 0 0,-1 0 0 0 0,0 0 0 0 0,0 0 0 0 0,-1 0 0 0 0,0 1 0 0 0,0-1 0 0 0,-1 1 0 0 0,1 0 1 0 0,-1 0-1 0 0,-1 0 0 0 0,1 1 0 0 0,-1-1 0 0 0,-3-2 10 0 0,-60-28-2107 0 0,65 35 1809 0 0,0 1 0 0 0,0-1 0 0 0,-1 1 1 0 0,1 0-1 0 0,0 0 0 0 0,-1 0 0 0 0,1 1 0 0 0,0-1 0 0 0,0 1 0 0 0,-1-1 0 0 0,1 1 0 0 0,0 0 0 0 0,0 0 0 0 0,0 1 0 0 0,0-1 0 0 0,0 1 0 0 0,0-1 0 0 0,0 1 0 0 0,1 0 0 0 0,-1 0 0 0 0,1 0 0 0 0,-2 2 298 0 0,-28 32-9505 0 0,21-24 937 0 0</inkml:trace>
  <inkml:trace contextRef="#ctx0" brushRef="#br0" timeOffset="640.024">1249 1051 8386 0 0,'0'0'2602'0'0,"0"0"-154"0"0,0 0-194 0 0,0 0-258 0 0,0 0-333 0 0,0 0-285 0 0,0 0-236 0 0,0 0-238 0 0,0 0-232 0 0,0 0-188 0 0,0 0-121 0 0,0 0-59 0 0,0 0-27 0 0,23-26-47 0 0,69-85-14 0 0,47-87 325 0 0,-84 135-614 0 0,-54 62 83 0 0,0 0-22 0 0,-1 1 0 0 0,1-1 0 0 0,-1 0-1 0 0,0 1 1 0 0,1-1 0 0 0,-1 1 0 0 0,1-1-1 0 0,-1 1 1 0 0,1-1 0 0 0,0 1 0 0 0,-1 0 0 0 0,1-1-1 0 0,-1 1 1 0 0,1 0 0 0 0,0-1 0 0 0,-1 1-1 0 0,1 0 1 0 0,0 0 0 0 0,0-1 0 0 0,-1 1-1 0 0,1 0 1 0 0,0 0 0 0 0,-1 0 0 0 0,1 0-1 0 0,0 0 1 0 0,0 0 0 0 0,-1 0 0 0 0,1 0-1 0 0,0 0 1 0 0,-1 1 0 0 0,1-1 0 0 0,0 0 0 0 0,0 0-1 0 0,-1 1 1 0 0,1-1 0 0 0,-1 0 0 0 0,1 1-1 0 0,0-1 1 0 0,-1 1 0 0 0,1-1 0 0 0,-1 0-1 0 0,1 1 1 0 0,-1 0 0 0 0,1-1 0 0 0,0 1 12 0 0,2 5-10 0 0,-1-1 1 0 0,1 0 0 0 0,-1 1-1 0 0,0 0 1 0 0,0 0 0 0 0,-1-1 0 0 0,1 1-1 0 0,-1 0 1 0 0,-1 0 0 0 0,1 0-1 0 0,-1 0 1 0 0,0 0 0 0 0,-1 3 9 0 0,7 46 19 0 0,-5-53-16 0 0,-1 3 5 0 0,1-1 0 0 0,0 1 1 0 0,0 0-1 0 0,0 0 1 0 0,0-1-1 0 0,1 1 0 0 0,0-1 1 0 0,0 1-1 0 0,0-1 1 0 0,0 0-1 0 0,1 0 0 0 0,0 0 1 0 0,0 0-1 0 0,0 0 1 0 0,0-1-1 0 0,0 1 0 0 0,1-1 1 0 0,0 0-1 0 0,-1 0 1 0 0,1 0-1 0 0,0-1 0 0 0,1 1 1 0 0,-1-1-1 0 0,0 0 1 0 0,1 0-1 0 0,-1 0 0 0 0,1-1 1 0 0,4 2-9 0 0,52-12 843 0 0,7-66 242 0 0,-36 24-865 0 0,1-6-388 0 0,-2-2-2500 0 0,-7 30-2317 0 0,-5 15-5918 0 0,-11 9 2096 0 0</inkml:trace>
  <inkml:trace contextRef="#ctx0" brushRef="#br0" timeOffset="1025.1">2360 414 10682 0 0,'0'0'2262'0'0,"0"0"-272"0"0,0 0-92 0 0,0 0-67 0 0,0 0-236 0 0,0 0-308 0 0,0 0-337 0 0,0 0-272 0 0,0 0-195 0 0,0 0-133 0 0,0 0-85 0 0,0 0-41 0 0,-20 9-10 0 0,-64 31-36 0 0,-6 28 139 0 0,86-65-321 0 0,1 1 0 0 0,0-1-1 0 0,-1 1 1 0 0,1 0 0 0 0,1 0-1 0 0,-1 0 1 0 0,0 0 0 0 0,1 0 0 0 0,0 1-1 0 0,0-1 1 0 0,0 1 0 0 0,1-1 0 0 0,0 1-1 0 0,-1 0 1 0 0,1 3 4 0 0,3-4-6 0 0,0 0 1 0 0,0 0-1 0 0,1-1 1 0 0,0 1-1 0 0,-1-1 0 0 0,1 0 1 0 0,0 0-1 0 0,1 0 0 0 0,-1 0 1 0 0,1 0-1 0 0,-1 0 1 0 0,1-1-1 0 0,0 0 0 0 0,-1 0 1 0 0,1 0-1 0 0,2 0 6 0 0,-3 0-5 0 0,93 50-1 0 0,-94-48 21 0 0,0 1 0 0 0,0-1 0 0 0,0 1 0 0 0,-1 0 0 0 0,1-1 0 0 0,-1 1 1 0 0,0 0-1 0 0,-1 0 0 0 0,1 0 0 0 0,-1 0 0 0 0,0 0 0 0 0,0-1 0 0 0,-1 1 1 0 0,1 0-1 0 0,-1 0 0 0 0,0 0 0 0 0,0 0 0 0 0,-1-1 0 0 0,1 1 0 0 0,-1 0-15 0 0,-5 7 23 0 0,-1-1-1 0 0,0 1 0 0 0,-1-2 0 0 0,0 1 1 0 0,-1-1-1 0 0,1 0 0 0 0,-2-1 1 0 0,0 0-1 0 0,0-1 0 0 0,0 0 0 0 0,-1-1 1 0 0,0 0-1 0 0,-2 0-22 0 0,-47 12-1330 0 0,74-41-4692 0 0,27-17 135 0 0,-12 13-1680 0 0,-13 17 2742 0 0</inkml:trace>
  <inkml:trace contextRef="#ctx0" brushRef="#br0" timeOffset="1922.472">2353 742 0 0 0,'0'0'874'0'0,"0"0"1731"0"0,0 0 373 0 0,0 0-306 0 0,0 0-459 0 0,0 0-431 0 0,0 0-296 0 0,0 0-205 0 0,0 0-138 0 0,0 0-64 0 0,0 0-20 0 0,0 0-12 0 0,0 0-47 0 0,30 24-62 0 0,94 74-91 0 0,-77-73-99 0 0,-33-26-587 0 0,0-1 0 0 0,1-1 0 0 0,-1 0 0 0 0,0 0-1 0 0,0-2 1 0 0,-1 0 0 0 0,1 0 0 0 0,-1-1 0 0 0,0-1 0 0 0,-1 0 0 0 0,0-1 0 0 0,0 0 0 0 0,0-1 0 0 0,-1 0 0 0 0,0-1 0 0 0,-1 0 0 0 0,0-1 0 0 0,-1 0 0 0 0,0 0 0 0 0,-1-1 0 0 0,0 0 0 0 0,0-3-162 0 0,-5 10 7 0 0,0-1-1 0 0,0 1 1 0 0,-1-1-1 0 0,0 0 1 0 0,0 0-1 0 0,0 0 0 0 0,-1 0 1 0 0,0 0-1 0 0,0 0 1 0 0,-1 0-1 0 0,0 0 0 0 0,0 0 1 0 0,0 0-1 0 0,0 0 1 0 0,-1 0-1 0 0,0 0 1 0 0,-1 0-6 0 0,0 3-62 0 0,-1 1 1 0 0,0 0 0 0 0,0-1 0 0 0,0 1 0 0 0,0 1-1 0 0,0-1 1 0 0,0 0 0 0 0,0 1 0 0 0,-1 0 0 0 0,1-1 0 0 0,-1 1-1 0 0,1 1 1 0 0,-1-1 0 0 0,1 0 0 0 0,-1 1 0 0 0,1 0 0 0 0,-1 0-1 0 0,0 0 1 0 0,1 0 0 0 0,-1 0 0 0 0,1 1 0 0 0,-1 0 0 0 0,1-1-1 0 0,-1 1 1 0 0,1 1 0 0 0,-1-1 0 0 0,1 0 0 0 0,0 1-1 0 0,0 0 1 0 0,0 0 0 0 0,-3 1 61 0 0,-7 5-183 0 0,0 1 0 0 0,1 0 0 0 0,0 0 0 0 0,0 2 0 0 0,1-1 0 0 0,0 1 0 0 0,1 1 0 0 0,0 0 0 0 0,1 0 0 0 0,0 1 0 0 0,1 0 0 0 0,1 1 0 0 0,0-1 0 0 0,1 1 1 0 0,-2 7 182 0 0,-10 81-566 0 0,18-99 568 0 0,1 0 0 0 0,-1 0 1 0 0,1 0-1 0 0,0 0 0 0 0,0-1 0 0 0,0 1 0 0 0,0 0 0 0 0,0-1 1 0 0,0 1-1 0 0,1 0 0 0 0,-1-1 0 0 0,1 1 0 0 0,0-1 0 0 0,0 0 1 0 0,0 0-1 0 0,0 0 0 0 0,0 0 0 0 0,0 0 0 0 0,0 0 0 0 0,1 0 0 0 0,-1-1 1 0 0,1 1-1 0 0,-1-1 0 0 0,1 0 0 0 0,0 1 0 0 0,0-1 0 0 0,-1-1 1 0 0,4 2-3 0 0,85 11 739 0 0,-68-16-493 0 0,0-1-1 0 0,0-1 0 0 0,0-1 0 0 0,-1-1 1 0 0,0 0-1 0 0,0-2 0 0 0,-1-1 0 0 0,0-1 1 0 0,-1 0-1 0 0,0-2 0 0 0,-1 0 1 0 0,12-11-246 0 0,10-10 274 0 0,-2-2 0 0 0,-1-2 0 0 0,32-41-274 0 0,-59 66 12 0 0,-5 6-11 0 0,0 1 0 0 0,0 0-1 0 0,-1-1 1 0 0,0 0-1 0 0,-1 0 1 0 0,0-1-1 0 0,0 1 1 0 0,0-1 0 0 0,-1 0-1 0 0,0 0 1 0 0,0 0-1 0 0,-1 0 1 0 0,0-1 0 0 0,-1 1-1 0 0,0-1 1 0 0,0-7-1 0 0,-2 13-25 0 0,0 1 0 0 0,-1-1 0 0 0,1 0 0 0 0,-1 0 1 0 0,0 1-1 0 0,1-1 0 0 0,-1 1 0 0 0,0 0 0 0 0,-1-1 0 0 0,1 1 0 0 0,0 0 1 0 0,-1 0-1 0 0,1 0 0 0 0,-1 1 0 0 0,1-1 0 0 0,-1 1 0 0 0,0-1 1 0 0,0 1-1 0 0,0 0 0 0 0,0 0 0 0 0,0 0 0 0 0,0 0 0 0 0,0 1 0 0 0,0-1 1 0 0,0 1-1 0 0,0 0 0 0 0,0 0 0 0 0,0 0 0 0 0,0 0 0 0 0,0 0 1 0 0,-1 1-1 0 0,1 0 0 0 0,0-1 0 0 0,0 1 0 0 0,1 0 0 0 0,-1 0 1 0 0,0 1-1 0 0,0-1 0 0 0,0 0 0 0 0,1 1 0 0 0,-1 0 0 0 0,1 0 0 0 0,-1 0 25 0 0,-2 1-44 0 0,-1 0 0 0 0,1 1-1 0 0,0 0 1 0 0,0 0 0 0 0,1 0-1 0 0,0 0 1 0 0,-1 1 0 0 0,1 0-1 0 0,1 0 1 0 0,-1 0 0 0 0,1 0-1 0 0,0 0 1 0 0,0 1-1 0 0,0 0 1 0 0,1-1 0 0 0,0 1-1 0 0,0 0 1 0 0,0 0 0 0 0,1 2 44 0 0,12 37-102 0 0,2-37 128 0 0,-1 0 0 0 0,1-1 0 0 0,0-1 0 0 0,1 0 0 0 0,0-1 0 0 0,0 0 0 0 0,0-1 0 0 0,0-1 0 0 0,1 0 0 0 0,4-1-26 0 0,82 25 295 0 0,-97-25-283 0 0,-1 0 0 0 0,1 1 1 0 0,0 0-1 0 0,0 0 0 0 0,-1 0 0 0 0,0 0 0 0 0,0 0 1 0 0,0 1-1 0 0,0 0 0 0 0,0-1 0 0 0,0 1 0 0 0,-1 0 0 0 0,0 0 1 0 0,0 1-1 0 0,0-1 0 0 0,-1 0 0 0 0,1 1 0 0 0,-1-1 1 0 0,0 1-1 0 0,0-1 0 0 0,0 1 0 0 0,-1-1 0 0 0,0 1 0 0 0,0 0 1 0 0,0-1-1 0 0,0 1 0 0 0,-1-1 0 0 0,0 1 0 0 0,0 0 1 0 0,0-1-1 0 0,0 1 0 0 0,-1-1 0 0 0,1 0 0 0 0,-1 0 0 0 0,0 1 1 0 0,-1-1-1 0 0,-1 2-12 0 0,-3 12-689 0 0,7-18 113 0 0,-1 0 0 0 0,1 0 0 0 0,0 0 1 0 0,0 0-1 0 0,0 0 0 0 0,-1 0 0 0 0,1 0 1 0 0,0 0-1 0 0,0 0 0 0 0,0 0 0 0 0,-1 0 1 0 0,1 0-1 0 0,0 0 0 0 0,0 0 0 0 0,0 0 1 0 0,-1 0-1 0 0,1 0 0 0 0,0 0 0 0 0,0 0 1 0 0,-1 0-1 0 0,1 0 576 0 0,6-25-9806 0 0,7 1 6572 0 0,1 0 3295 0 0,52-113 358 0 0,-31 83 8009 0 0,-11 27-1061 0 0,-16 20-933 0 0,10 41-4485 0 0,19 145-915 0 0,-3-101-1001 0 0,-32-75-30 0 0,-1 0 0 0 0,0 0 1 0 0,1 0-1 0 0,0 0 0 0 0,0-1 0 0 0,0 1 0 0 0,0-1 0 0 0,0 1 0 0 0,0-1 1 0 0,0 0-1 0 0,1 0 0 0 0,-1 0 0 0 0,1 0 0 0 0,0 0 0 0 0,-1 0 1 0 0,1-1-1 0 0,0 1 0 0 0,0-1 0 0 0,0 0 0 0 0,0 0 0 0 0,0 0 0 0 0,1 0 1 0 0,-1-1-1 0 0,0 1 0 0 0,1-1-3 0 0,1-1 44 0 0,-1 0 0 0 0,1 0 0 0 0,-1-1 0 0 0,0 1 0 0 0,1-1 0 0 0,-1 0 0 0 0,0 0 0 0 0,0-1 1 0 0,0 1-1 0 0,0-1 0 0 0,-1 0 0 0 0,1 0 0 0 0,-1 0 0 0 0,1-1 0 0 0,-1 1 0 0 0,0-1 0 0 0,-1 0 0 0 0,1 0 0 0 0,-1 0 0 0 0,1 0 1 0 0,0-2-45 0 0,10-13 101 0 0,24-57 140 0 0,-9 15-316 0 0,28-47-264 0 0,1 48-4469 0 0,-37 55-266 0 0,-8 6-4647 0 0,-11 2 2727 0 0</inkml:trace>
  <inkml:trace contextRef="#ctx0" brushRef="#br0" timeOffset="2234.489">4062 653 336 0 0,'0'0'3205'0'0,"0"0"-362"0"0,0 0-361 0 0,0 0-331 0 0,0 0-293 0 0,0 0-235 0 0,0 0-166 0 0,0 0-148 0 0,0 0-161 0 0,0 0-151 0 0,0 0-142 0 0,34 9-83 0 0,104 27-53 0 0,-75-35 300 0 0,-55-6-768 0 0,1 2-85 0 0,-1-1 1 0 0,0 1-1 0 0,0-1 1 0 0,-1-1-1 0 0,1 1 0 0 0,-1-2 1 0 0,0 1-1 0 0,0-1 0 0 0,0 0 1 0 0,-1 0-1 0 0,0 0 1 0 0,0-1-1 0 0,0-1-166 0 0,6-13 189 0 0,-8 17-173 0 0,-1 0 0 0 0,0-1 1 0 0,0 1-1 0 0,-1-1 0 0 0,1 0 0 0 0,-1 1 1 0 0,0-1-1 0 0,-1 0 0 0 0,1 0 0 0 0,-1 0 1 0 0,0-1-1 0 0,0 1 0 0 0,0 0 0 0 0,-1 0 1 0 0,0-1-1 0 0,0 1 0 0 0,0 0 0 0 0,-1-4-16 0 0,-1 6-44 0 0,-1 0 0 0 0,0 0 0 0 0,1 0 0 0 0,-1 0 0 0 0,0 0-1 0 0,0 1 1 0 0,0-1 0 0 0,-1 1 0 0 0,1 0 0 0 0,0 0 0 0 0,-1 0-1 0 0,0 1 1 0 0,1-1 0 0 0,-1 1 0 0 0,0 0 0 0 0,0 0 0 0 0,0 0-1 0 0,0 0 1 0 0,0 1 0 0 0,0 0 0 0 0,1 0 0 0 0,-1 0 0 0 0,0 0-1 0 0,0 0 1 0 0,0 1 0 0 0,0 0 0 0 0,0 0 0 0 0,0 0 0 0 0,0 0-1 0 0,1 0 1 0 0,-1 1 0 0 0,0 0 0 0 0,-1 1 44 0 0,-7 2-5 0 0,0 2 0 0 0,1-1 0 0 0,0 2 0 0 0,0-1 0 0 0,0 1 0 0 0,1 1 1 0 0,1 0-1 0 0,-1 1 0 0 0,1 0 0 0 0,1 0 0 0 0,0 0 0 0 0,0 1 0 0 0,1 1 0 0 0,1-1 0 0 0,0 1 1 0 0,0 0-1 0 0,1 1 0 0 0,1-1 0 0 0,0 1 0 0 0,1 0 0 0 0,0 0 0 0 0,1 0 0 0 0,0 0 0 0 0,1 0 1 0 0,0 1-1 0 0,2-1 0 0 0,0 5 5 0 0,0-11 45 0 0,1 0 1 0 0,0 0-1 0 0,0 1 1 0 0,1-1-1 0 0,-1-1 0 0 0,2 1 1 0 0,-1 0-1 0 0,1-1 1 0 0,0 1-1 0 0,0-1 1 0 0,1 0-1 0 0,0-1 1 0 0,0 1-1 0 0,0-1 1 0 0,1 0-1 0 0,-1 0 0 0 0,1-1 1 0 0,1 1-1 0 0,-1-1 1 0 0,0-1-1 0 0,1 1 1 0 0,5 1-46 0 0,4 2 27 0 0,1 0 0 0 0,1-2 0 0 0,-1 0 1 0 0,1-1-1 0 0,-1 0 0 0 0,1-2 0 0 0,0 0 0 0 0,16 0-27 0 0,58-11-1641 0 0,-33-7-7453 0 0,-40 11-2699 0 0</inkml:trace>
</inkml:ink>
</file>

<file path=ppt/ink/ink9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50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1 432 2417 0 0,'0'0'2596'0'0,"0"0"-593"0"0,0 0-144 0 0,0 0 52 0 0,0 0 67 0 0,32-2-48 0 0,105-6-204 0 0,-57-15 326 0 0,-63 14-1499 0 0,1 3-292 0 0,0-2 0 0 0,0 0 0 0 0,-1-1 0 0 0,0-1 0 0 0,-1 0 0 0 0,0-2 0 0 0,0 1 0 0 0,-1-2 0 0 0,-1 0 0 0 0,0-1-1 0 0,-1 0 1 0 0,-1-1 0 0 0,0-1 0 0 0,-1 0 0 0 0,0 0 0 0 0,-2-1 0 0 0,5-10-261 0 0,-13 23-1 0 0,0-1-1 0 0,0 0 1 0 0,0 0-1 0 0,0 0 1 0 0,-1 0 0 0 0,0 0-1 0 0,0 0 1 0 0,0 0-1 0 0,-1 0 1 0 0,1 0 0 0 0,-1 0-1 0 0,0 0 1 0 0,-1 0-1 0 0,1 0 1 0 0,-1 1 0 0 0,0-1-1 0 0,0 1 1 0 0,-1-1-1 0 0,1 1 1 0 0,-1 0 0 0 0,0 0-1 0 0,0 0 1 0 0,-1 0-1 0 0,1 0 1 0 0,-1 1 0 0 0,1-1-1 0 0,-1 1 1 0 0,0 0-1 0 0,-1 0 1 0 0,1 1 0 0 0,0-1-1 0 0,-1 1 1 0 0,1 0-1 0 0,-1 0 1 0 0,0 1 0 0 0,0-1-1 0 0,1 1 1 0 0,-1 0-1 0 0,0 0 1 0 0,0 0 0 0 0,-3 1 1 0 0,-7-2-45 0 0,0 1 0 0 0,-1 0 0 0 0,1 1 0 0 0,0 0 0 0 0,-1 2 0 0 0,1 0 0 0 0,0 0 1 0 0,0 1-1 0 0,0 1 0 0 0,0 1 0 0 0,1 0 0 0 0,-1 1 0 0 0,1 0 0 0 0,1 2 0 0 0,-1-1 1 0 0,1 1-1 0 0,1 1 0 0 0,-1 1 0 0 0,1-1 0 0 0,1 2 0 0 0,0 0 0 0 0,1 0 0 0 0,0 1 0 0 0,0 0 1 0 0,1 0-1 0 0,1 1 0 0 0,0 1 0 0 0,1-1 0 0 0,-4 13 45 0 0,6-16 27 0 0,0 1-1 0 0,1 0 0 0 0,0 1 1 0 0,1-1-1 0 0,0 1 1 0 0,1-1-1 0 0,1 1 1 0 0,0 0-1 0 0,0 0 1 0 0,1 0-1 0 0,0 0 1 0 0,1-1-1 0 0,1 1 0 0 0,0 0 1 0 0,0 0-1 0 0,1-1 1 0 0,1 0-1 0 0,0 1 1 0 0,0-1-1 0 0,1-1 1 0 0,1 1-1 0 0,0-1 1 0 0,0 0-1 0 0,1 0 0 0 0,0-1 1 0 0,0 1-1 0 0,1-2 1 0 0,1 1-1 0 0,0-1 1 0 0,0 0-1 0 0,7 4-26 0 0,7-3 76 0 0,-1-1 0 0 0,1-2-1 0 0,0 0 1 0 0,1-1-1 0 0,0-2 1 0 0,-1 0 0 0 0,1-1-1 0 0,0-2 1 0 0,0 0 0 0 0,0-2-1 0 0,8-2-75 0 0,0 1-150 0 0,-1-2-1 0 0,0-1 1 0 0,0-2 0 0 0,-1-1-1 0 0,0-1 1 0 0,0-2-1 0 0,9-5 151 0 0,39-24-4559 0 0,-4-5-6036 0 0,-59 35 3048 0 0</inkml:trace>
  <inkml:trace contextRef="#ctx0" brushRef="#br0" timeOffset="411.312">724 546 5873 0 0,'0'0'2317'0'0,"0"0"-301"0"0,0 0-189 0 0,0 0-104 0 0,0 0-205 0 0,0 0-202 0 0,0 0-17 0 0,0 0 56 0 0,0 0 0 0 0,0 0-93 0 0,0 0-219 0 0,0 0-253 0 0,0 0-180 0 0,21-11-94 0 0,67-36-56 0 0,-27-13 216 0 0,-51 46-526 0 0,193-254 1198 0 0,-157 190-1300 0 0,-17 22 36 0 0,-29 56-91 0 0,0 0-22 0 0,-1 19-277 0 0,-28 44 141 0 0,-8 97 93 0 0,37-141 60 0 0,-1-15 8 0 0,0-1 0 0 0,1 1 1 0 0,0 0-1 0 0,-1-1 0 0 0,1 1 0 0 0,0-1 0 0 0,1 1 0 0 0,-1 0 1 0 0,0-1-1 0 0,1 1 0 0 0,0-1 0 0 0,0 1 0 0 0,0-1 1 0 0,0 0-1 0 0,1 1 0 0 0,0-1 0 0 0,-1 0 0 0 0,1 0 0 0 0,0 0 1 0 0,0 0-1 0 0,1 0 0 0 0,-1 0 0 0 0,0-1 0 0 0,1 1 1 0 0,0-1-1 0 0,0 0 0 0 0,-1 0 0 0 0,1 0 0 0 0,1 0 0 0 0,-1 0 4 0 0,8 1 22 0 0,1 0 0 0 0,-1-1 0 0 0,1 0-1 0 0,0-1 1 0 0,-1-1 0 0 0,1 0 0 0 0,0 0-1 0 0,-1-1 1 0 0,1 0 0 0 0,-1-1 0 0 0,1-1-1 0 0,-1 0 1 0 0,0 0 0 0 0,0-1-1 0 0,0-1 1 0 0,0 0 0 0 0,-1 0 0 0 0,0-1-1 0 0,0 0 1 0 0,5-4-22 0 0,94-74 207 0 0,-24-13-152 0 0,-52 45-821 0 0,-25 35-82 0 0,4-6-2106 0 0,-2 16-5014 0 0,-9 7 995 0 0,-1 0-1095 0 0</inkml:trace>
  <inkml:trace contextRef="#ctx0" brushRef="#br0" timeOffset="6924.826">1783 428 360 0 0,'0'0'1970'0'0,"0"0"-854"0"0,0 0-409 0 0,0 0 97 0 0,0 0 316 0 0,0 0 295 0 0,0 0 151 0 0,0 0-32 0 0,0 0-154 0 0,0 0-211 0 0,0 0-168 0 0,7 17-93 0 0,23 53-44 0 0,-29-68-806 0 0,0-1 0 0 0,0 1 0 0 0,-1 0 0 0 0,1-1 0 0 0,0 1 0 0 0,1 0 0 0 0,-1-1 0 0 0,0 1 0 0 0,0-1 0 0 0,1 0 0 0 0,-1 0 0 0 0,0 1 0 0 0,1-1 0 0 0,-1 0 0 0 0,1 0 0 0 0,0 0 0 0 0,-1 0 0 0 0,1-1 0 0 0,0 1 0 0 0,0 0 0 0 0,-1-1 0 0 0,1 1 0 0 0,0-1 0 0 0,0 1 0 0 0,1-1-58 0 0,4 1 258 0 0,106 3 2683 0 0,-94-6-2694 0 0,0-1 0 0 0,-1-2 0 0 0,1 1-1 0 0,-1-2 1 0 0,0-1 0 0 0,-1 0 0 0 0,1-1 0 0 0,-2-1 0 0 0,1 0-1 0 0,-1-1 1 0 0,0-1 0 0 0,2-3-247 0 0,2-1 125 0 0,-1 0 1 0 0,0-2-1 0 0,-1 0 0 0 0,0 0 1 0 0,-2-2-1 0 0,13-18-125 0 0,-26 34-2 0 0,-1 0 0 0 0,1 1 0 0 0,-1-1 0 0 0,0 0 0 0 0,0-1 0 0 0,0 1 0 0 0,0 0 0 0 0,-1-1 0 0 0,0 1 0 0 0,1 0 0 0 0,-1-1 0 0 0,0 0 0 0 0,-1 1 0 0 0,1-1 0 0 0,-1 1 0 0 0,1-1 0 0 0,-1 0 0 0 0,0 0 0 0 0,0 1 0 0 0,-1-1 0 0 0,1 0 0 0 0,-1 1 0 0 0,0-1 0 0 0,0 1 0 0 0,0-1 0 0 0,0 1 0 0 0,-1-1 0 0 0,1 1 0 0 0,-1 0 0 0 0,0-1 0 0 0,0 1 0 0 0,0 0 0 0 0,0 0 0 0 0,-1 1 0 0 0,1-1 0 0 0,-1 0 0 0 0,0 1 0 0 0,0 0 0 0 0,0-1 0 0 0,0 1 0 0 0,0 0 0 0 0,0 1 0 0 0,-3-2 2 0 0,-13 1-175 0 0,0 1 1 0 0,0 1 0 0 0,0 0-1 0 0,0 2 1 0 0,1 0 0 0 0,-1 2 0 0 0,0-1-1 0 0,1 2 1 0 0,0 1 0 0 0,0 0-1 0 0,0 1 1 0 0,1 1 0 0 0,0 1 0 0 0,1 0-1 0 0,0 1 1 0 0,0 1 0 0 0,1 1-1 0 0,0 0 1 0 0,1 0 0 0 0,1 2 0 0 0,0 0-1 0 0,-9 11 175 0 0,12-14-3 0 0,0-1-1 0 0,1 1 1 0 0,0 1-1 0 0,1-1 0 0 0,0 2 1 0 0,1-1-1 0 0,0 1 0 0 0,1 0 1 0 0,0 0-1 0 0,1 1 1 0 0,1-1-1 0 0,0 1 0 0 0,1 0 1 0 0,0 1-1 0 0,1-1 1 0 0,1 0-1 0 0,0 15 4 0 0,1-25 22 0 0,1-1 0 0 0,0 1-1 0 0,0-1 1 0 0,0 1 0 0 0,0-1 0 0 0,1 0 0 0 0,-1 1 0 0 0,1-1-1 0 0,0 0 1 0 0,0 0 0 0 0,0 0 0 0 0,0 0 0 0 0,0 0-1 0 0,1-1 1 0 0,-1 1 0 0 0,1-1 0 0 0,0 1 0 0 0,-1-1 0 0 0,1 0-1 0 0,1 0 1 0 0,-1 0 0 0 0,0-1 0 0 0,0 1 0 0 0,0-1-1 0 0,1 0 1 0 0,-1 1 0 0 0,1-1 0 0 0,1 0-22 0 0,105 11 1287 0 0,-70-16-1025 0 0,-1-2 1 0 0,0-2-1 0 0,0-1 0 0 0,-1-2 1 0 0,0-2-1 0 0,-1-1 1 0 0,0-2-1 0 0,17-12-262 0 0,-25 15 132 0 0,234-143 911 0 0,-217 125-890 0 0,-5 1-40 0 0,-1-2 0 0 0,-1-2-1 0 0,-2-1 1 0 0,16-21-113 0 0,-5-33 29 0 0,-48 88-35 0 0,1 0 0 0 0,-1 0 0 0 0,0 0-1 0 0,0 0 1 0 0,0 0 0 0 0,0 0 0 0 0,0-1-1 0 0,0 1 1 0 0,0 0 0 0 0,0 0 0 0 0,0 0 0 0 0,0 0-1 0 0,-1 0 1 0 0,1 0 0 0 0,0 0 0 0 0,-1 0-1 0 0,1 0 1 0 0,-1 0 0 0 0,1 0 0 0 0,-1 1 0 0 0,0-1-1 0 0,1 0 1 0 0,-1 0 0 0 0,0 0 0 0 0,1 1-1 0 0,-1-1 1 0 0,0 0 0 0 0,0 1 0 0 0,0-1 0 0 0,0 0-1 0 0,1 1 1 0 0,-1-1 0 0 0,0 1 0 0 0,0 0-1 0 0,0-1 1 0 0,0 1 0 0 0,0 0 0 0 0,0-1 0 0 0,0 1-1 0 0,0 0 1 0 0,-1 0 0 0 0,1 0 0 0 0,0 0-1 0 0,0 0 1 0 0,0 0 0 0 0,0 0 6 0 0,-52 4-410 0 0,30 4 358 0 0,0 2 0 0 0,0 0 0 0 0,1 2 0 0 0,1 0-1 0 0,0 2 1 0 0,0 0 0 0 0,1 1 0 0 0,0 3 52 0 0,-14 7-18 0 0,30-21 11 0 0,-1-1-1 0 0,0 1 0 0 0,1 0 0 0 0,-1 1 0 0 0,1-1 0 0 0,1 1 1 0 0,-1 0-1 0 0,0 0 0 0 0,1 0 0 0 0,0 0 0 0 0,1 0 0 0 0,-1 1 1 0 0,1-1-1 0 0,0 1 0 0 0,-1 4 8 0 0,5-8 1 0 0,-1 0 0 0 0,1-1 1 0 0,0 1-1 0 0,0 0 0 0 0,0 0 0 0 0,0-1 1 0 0,0 1-1 0 0,0-1 0 0 0,1 0 0 0 0,-1 0 0 0 0,0 0 1 0 0,1 0-1 0 0,-1 0 0 0 0,1 0 0 0 0,-1-1 1 0 0,1 1-1 0 0,0-1 0 0 0,-1 0 0 0 0,1 1 1 0 0,-1-1-1 0 0,1 0 0 0 0,0-1 0 0 0,-1 1 0 0 0,1 0 1 0 0,-1-1-1 0 0,1 0 0 0 0,1 0-1 0 0,7 1 18 0 0,191-11 155 0 0,-191 11-167 0 0,-5-1 2 0 0,0 0 0 0 0,0 0 0 0 0,-1 1 0 0 0,1 0 0 0 0,0 1 0 0 0,0-1 1 0 0,0 1-1 0 0,-1 0 0 0 0,1 0 0 0 0,0 1 0 0 0,-1 0 0 0 0,1 0 0 0 0,-1 0 0 0 0,0 0 0 0 0,0 1 0 0 0,0 0 1 0 0,0 0-1 0 0,0 0 0 0 0,0 1 0 0 0,-1 0 0 0 0,0 0 0 0 0,0 0 0 0 0,1 1-8 0 0,-2 0 14 0 0,0-1 0 0 0,0 0 0 0 0,-1 1 0 0 0,1-1 1 0 0,-1 1-1 0 0,0 0 0 0 0,-1 0 0 0 0,1-1 0 0 0,-1 1 0 0 0,0 0 0 0 0,0 1 0 0 0,-1-1 0 0 0,1 0 0 0 0,-1 5-14 0 0,1 4 58 0 0,-1 0 0 0 0,-1 0 0 0 0,0 0 0 0 0,-1 0 1 0 0,0 0-1 0 0,-1 0 0 0 0,-1 0 0 0 0,-2 6-58 0 0,-28 76 56 0 0,23-48-679 0 0,38-47-3940 0 0,-16-5-615 0 0,2-1-1681 0 0,-5-1-1904 0 0</inkml:trace>
  <inkml:trace contextRef="#ctx0" brushRef="#br0" timeOffset="7593.198">3611 177 11570 0 0,'0'0'4127'0'0,"0"0"-1954"0"0,0 0-714 0 0,0 0-185 0 0,0 0-160 0 0,0 0-181 0 0,0 0-147 0 0,0 0-86 0 0,0 0-119 0 0,-33 2-135 0 0,-103 9-116 0 0,49 17 53 0 0,74-19-312 0 0,1-3-48 0 0,0 2 1 0 0,0-1-1 0 0,1 2 0 0 0,0-1 1 0 0,0 2-1 0 0,1-1 1 0 0,0 1-1 0 0,1 1 0 0 0,0 0 1 0 0,0 0-1 0 0,1 1 1 0 0,1 0-1 0 0,0 0 0 0 0,1 1 1 0 0,0 0-1 0 0,1 0 1 0 0,0 0-1 0 0,1 1 0 0 0,1-1 1 0 0,0 1-1 0 0,1 0 1 0 0,0 3-24 0 0,1-12-8 0 0,1 0 1 0 0,-1 0-1 0 0,1-1 1 0 0,0 1-1 0 0,1 0 1 0 0,-1 0-1 0 0,1 0 0 0 0,0 0 1 0 0,1 0-1 0 0,-1-1 1 0 0,1 1-1 0 0,0 0 1 0 0,0-1-1 0 0,0 1 1 0 0,0-1-1 0 0,1 0 1 0 0,0 0-1 0 0,0 0 1 0 0,0 0-1 0 0,0 0 1 0 0,1-1-1 0 0,-1 1 1 0 0,1-1-1 0 0,0 0 1 0 0,0 0-1 0 0,0-1 0 0 0,0 1 1 0 0,2 0 7 0 0,7 1 13 0 0,-1-1-1 0 0,1 0 1 0 0,0-1 0 0 0,-1-1 0 0 0,1 0-1 0 0,0 0 1 0 0,0-1 0 0 0,0-1 0 0 0,0 0-1 0 0,-1-1 1 0 0,1-1 0 0 0,-1 1 0 0 0,1-2-1 0 0,-1 0 1 0 0,0 0 0 0 0,0-1-1 0 0,0-1 1 0 0,-1 0 0 0 0,0-1 0 0 0,4-2-13 0 0,33-23 106 0 0,-2-2 1 0 0,-1-3 0 0 0,-2-1-1 0 0,-1-2 1 0 0,-2-1 0 0 0,32-45-107 0 0,20-11 248 0 0,-79 89-227 0 0,-11 8-53 0 0,-2 12-9 0 0,6 52 32 0 0,-3 0 1 0 0,-3 0 0 0 0,-6 49 8 0 0,-12 189-178 0 0,15-242 186 0 0,-3 0 0 0 0,-2 0 0 0 0,-13 43-8 0 0,13-72 11 0 0,-2 0 0 0 0,-1-1 0 0 0,-1-1 0 0 0,-2 0 0 0 0,-1-1 0 0 0,-1 0 0 0 0,-2-1 0 0 0,0-1 0 0 0,-2-1 0 0 0,0 0 0 0 0,-2-2 0 0 0,-1 0 0 0 0,-17 12-11 0 0,26-22 31 0 0,8-6-10 0 0,-1 0 0 0 0,1 0 0 0 0,-1-1 0 0 0,-1 0 0 0 0,1 0 0 0 0,-1 0 1 0 0,0-1-1 0 0,0 0 0 0 0,0-1 0 0 0,-1 0 0 0 0,1 0 0 0 0,-1-1 0 0 0,0 0 0 0 0,0 0 1 0 0,-1-1-1 0 0,1-1 0 0 0,0 1 0 0 0,-1-1 0 0 0,1-1 0 0 0,-1 0-21 0 0,6-3 22 0 0,1 0 0 0 0,-1 0 1 0 0,1-1-1 0 0,-1 1 0 0 0,1-1 0 0 0,0 0 0 0 0,0 0 0 0 0,1 0 0 0 0,-1 0 0 0 0,1-1 0 0 0,0 1 0 0 0,0-1 0 0 0,0 1 0 0 0,1-1 1 0 0,-1 0-1 0 0,1 0 0 0 0,1 1 0 0 0,-1-1 0 0 0,1 0 0 0 0,-1 0 0 0 0,1 0 0 0 0,0 0 0 0 0,1 0 0 0 0,0 0 0 0 0,0 0-22 0 0,2-21 26 0 0,2 1 0 0 0,1 0 0 0 0,1 1 0 0 0,2-1 0 0 0,0 2 0 0 0,1-1 0 0 0,1 1 0 0 0,2 1 0 0 0,3-5-26 0 0,23-41-16 0 0,4 2 1 0 0,2 2 0 0 0,3 2-1 0 0,4 1 16 0 0,-6 9-46 0 0,155-147-457 0 0,-183 184-336 0 0,108-74 856 0 0,-80 68-4464 0 0,3 9-5931 0 0,-40 12-1829 0 0</inkml:trace>
  <inkml:trace contextRef="#ctx0" brushRef="#br0" timeOffset="10341.809">4246 262 0 0 0,'0'0'1382'0'0,"0"0"149"0"0,0 0 37 0 0,0 0-2 0 0,0 0-21 0 0,0 0-44 0 0,0-11-45 0 0,0-44 1179 0 0,1 71 3346 0 0,1 16-5598 0 0,-31 119 1043 0 0,14 44-995 0 0,15-193-406 0 0,1 0 0 0 0,-1 0 0 0 0,1-1 1 0 0,0 1-1 0 0,-1 0 0 0 0,1-1 0 0 0,0 1 1 0 0,0-1-1 0 0,0 1 0 0 0,0-1 1 0 0,0 1-1 0 0,1-1 0 0 0,-1 0 0 0 0,0 1 1 0 0,0-1-1 0 0,1 0 0 0 0,-1 0 0 0 0,1 0 1 0 0,-1 0-1 0 0,1 0 0 0 0,0 0 0 0 0,-1-1 1 0 0,1 1-1 0 0,0 0 0 0 0,0-1 1 0 0,-1 0-1 0 0,1 1 0 0 0,0-1 0 0 0,0 0 1 0 0,-1 0-1 0 0,1 0 0 0 0,0 0 0 0 0,0 0 1 0 0,0 0-1 0 0,-1 0 0 0 0,1-1 1 0 0,0 1-1 0 0,0-1 0 0 0,-1 1 0 0 0,1-1 1 0 0,0 0-1 0 0,-1 0 0 0 0,1 1 0 0 0,0-1 1 0 0,-1 0-1 0 0,0-1 0 0 0,1 1 0 0 0,-1 0 1 0 0,1 0-1 0 0,-1-1 0 0 0,0 1 1 0 0,0 0-1 0 0,0-1 0 0 0,0 1 0 0 0,0-1 1 0 0,0 1-1 0 0,0-1-25 0 0,28-33 243 0 0,-1 0 1 0 0,-2-2-1 0 0,-1-1 1 0 0,-2-1-1 0 0,18-41-243 0 0,-15 29 80 0 0,-16 33-20 0 0,-3 8 15 0 0,-1-1 0 0 0,-1 1 1 0 0,0-1-1 0 0,0 0 0 0 0,-1-1 0 0 0,-1 1 1 0 0,0-1-1 0 0,0 1 0 0 0,-1-1 1 0 0,0-10-76 0 0,-2 21 104 0 0,0 1-14 0 0,0 0-39 0 0,0 0-34 0 0,1 16-187 0 0,33 120 286 0 0,27 104-62 0 0,-36 24-88 0 0,-41 19-69 0 0,9-238 24 0 0,-1 1 1 0 0,-3-1-1 0 0,-1-1 0 0 0,-3 0 1 0 0,-16 34 78 0 0,19-49-8 0 0,-2-1 1 0 0,-1 0 0 0 0,-1-2 0 0 0,-1 1 0 0 0,-1-2 0 0 0,-11 11 7 0 0,-62 47 113 0 0,88-82-100 0 0,1-1-1 0 0,-1 0 0 0 0,1 0 1 0 0,-1 0-1 0 0,1 0 0 0 0,-1-1 1 0 0,1 1-1 0 0,-1 0 0 0 0,1-1 0 0 0,-1 0 1 0 0,1 0-1 0 0,0 0 0 0 0,-1 0 1 0 0,1 0-1 0 0,0 0 0 0 0,0 0 1 0 0,0-1-1 0 0,0 1 0 0 0,0-1 1 0 0,0 0-1 0 0,0 1 0 0 0,0-1 1 0 0,1 0-1 0 0,-1 0 0 0 0,1 0 1 0 0,-1 0-1 0 0,1-1 0 0 0,0 1 1 0 0,0 0-1 0 0,0 0 0 0 0,0-1 1 0 0,0 1-1 0 0,1-1 0 0 0,-1 1 0 0 0,1 0 1 0 0,-1-1-1 0 0,1 0 0 0 0,0 1 1 0 0,0-1-1 0 0,0 1 0 0 0,0-1 1 0 0,0 1-13 0 0,-3-27 99 0 0,0 0 1 0 0,2 0 0 0 0,1 0 0 0 0,2 0 0 0 0,3-26-100 0 0,33-126 285 0 0,58-82-212 0 0,-18 119-554 0 0,-3 68-3581 0 0,-41 59-3059 0 0,-22 12 409 0 0,-2 4-1044 0 0</inkml:trace>
  <inkml:trace contextRef="#ctx0" brushRef="#br0" timeOffset="10623.464">5084 369 9098 0 0,'0'0'2355'0'0,"0"0"-313"0"0,0 0-346 0 0,0 0-163 0 0,0 0-256 0 0,0 0-271 0 0,0 0-155 0 0,0 0-99 0 0,0 0-33 0 0,0 0-29 0 0,0 0-53 0 0,-12 33-79 0 0,-35 107-91 0 0,-41 81 407 0 0,25-100-2377 0 0,53-101-1250 0 0,5-7-6676 0 0,4-9-1441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5.9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59,'38'-5,"32"-6,9-1,-4 1,-11 2,-10 4,-10 1,-8 3,-10 5,-9 3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7:47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55,'-14'13,"1"1,0 0,1 1,1 0,0 1,1 1,1-1,1 2,0-1,1 1,1 0,0 1,2-1,0 1,0 8,4-22,0 1,0-1,1 0,-1 0,1 0,1 1,-1-1,1 0,0-1,0 1,0 0,0 0,1-1,0 0,0 1,0-1,1 0,-1 0,1-1,0 1,0-1,0 0,0 0,1 0,0-1,-1 1,1-1,0 0,0-1,0 1,0-1,0 0,0 0,0 0,1-1,-1 0,0 0,0 0,0-1,1 1,-1-1,0-1,4 0,4-3,-1 1,-1-2,1 1,-1-2,0 1,0-2,-1 1,1-2,-2 1,0-1,0 0,0-1,-1 0,-1-1,1 0,-2 0,0 0,0-1,-1 0,0 0,-1 0,0 0,0-6,-4 8,-1 0,0 0,0 0,-1 0,0 0,-1 1,0-1,0 1,-1 0,-1 0,1 0,-1 0,-1 1,0 0,0 0,0 1,-1-1,0 1,0 1,-1-1,0 1,0 1,-1-1,1 1,4 3,1 0,0 0,0 0,-1 0,1 1,-1-1,0 1,1 0,-1 0,0 0,0 0,1 1,-1 0,0-1,0 1,0 1,0-1,0 1,1-1,-1 1,0 0,0 0,1 1,-1-1,1 1,-1 0,1 0,-1 0,-9 10</inkml:trace>
</inkml:ink>
</file>

<file path=ppt/ink/ink9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06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128 207 816 0 0,'0'0'2009'0'0,"0"0"-976"0"0,0 0-287 0 0,0 0 72 0 0,0 0 237 0 0,0 0 234 0 0,0 0 63 0 0,0 0-144 0 0,0 0-233 0 0,0 0-172 0 0,0 0-63 0 0,2 2 43 0 0,8 3-397 0 0,0-1 0 0 0,1 1-1 0 0,0-1 1 0 0,-1-1 0 0 0,1 0 0 0 0,0-1 0 0 0,1 0 0 0 0,-1-1 0 0 0,0 0-1 0 0,1 0 1 0 0,-1-2 0 0 0,0 1 0 0 0,0-1 0 0 0,3-1-386 0 0,-9 2 76 0 0,24-4 192 0 0,0-2 0 0 0,1-1 0 0 0,-2-1 0 0 0,1-1 0 0 0,-1-1 0 0 0,-1-2 0 0 0,0-1 0 0 0,1-2-268 0 0,-12 8 82 0 0,159-93 528 0 0,-121 57-221 0 0,-52 42-192 0 0,-2 1 53 0 0,0 0-11 0 0,0 0-41 0 0,0 0-76 0 0,-16 24-92 0 0,-6 25 34 0 0,1 1 0 0 0,3 0-1 0 0,2 2 1 0 0,-8 47-64 0 0,-14 169 20 0 0,6 26-63 0 0,25-249 18 0 0,-53 242-298 0 0,39-225-61 0 0,-3 0 0 0 0,-2-2 0 0 0,-29 48 384 0 0,43-87-46 0 0,0-1 1 0 0,-2 0 0 0 0,-1-2-1 0 0,0 1 1 0 0,-1-2 0 0 0,-1 0 0 0 0,-1-1-1 0 0,0 0 1 0 0,-1-2 0 0 0,-1 0-1 0 0,0-1 1 0 0,-6 1 45 0 0,21-11 9 0 0,1 0 0 0 0,-1-1 0 0 0,0 0 0 0 0,0 0 0 0 0,0-1 0 0 0,0 1 0 0 0,0-1 0 0 0,-1 0-1 0 0,1-1 1 0 0,0 1 0 0 0,0-1 0 0 0,-1 0 0 0 0,1 0 0 0 0,0-1 0 0 0,0 0 0 0 0,-1 1 0 0 0,1-2 0 0 0,0 1 0 0 0,0-1 0 0 0,0 1 0 0 0,0-1 0 0 0,0-1 0 0 0,1 1 0 0 0,-1-1 0 0 0,1 0 0 0 0,-1 0 0 0 0,1 0 0 0 0,0 0-1 0 0,0-1 1 0 0,0 0 0 0 0,0-1-9 0 0,-4-12 58 0 0,0-1-1 0 0,2-1 1 0 0,0 1-1 0 0,1-1 1 0 0,0 0-1 0 0,2-1 0 0 0,0 1 1 0 0,2-1-1 0 0,0 1 1 0 0,1-1-1 0 0,1 1 1 0 0,1-1-1 0 0,0 1 1 0 0,3-6-58 0 0,-1 1 86 0 0,1 0 1 0 0,2 0 0 0 0,0 0 0 0 0,2 1 0 0 0,0 0 0 0 0,2 1 0 0 0,0 0 0 0 0,2 0-1 0 0,0 1 1 0 0,1 1 0 0 0,1 0 0 0 0,1 1 0 0 0,1 1 0 0 0,12-10-87 0 0,-4 9 132 0 0,0 2 0 0 0,1 1 0 0 0,1 1 0 0 0,1 1 0 0 0,0 1 1 0 0,1 1-1 0 0,0 2 0 0 0,1 1 0 0 0,23-3-132 0 0,5-5 183 0 0,214-36-583 0 0,-227 49-2169 0 0,-26 4-2099 0 0,-1 1-4772 0 0,-14-1 1293 0 0</inkml:trace>
  <inkml:trace contextRef="#ctx0" brushRef="#br0" timeOffset="260.625">1191 807 11434 0 0,'0'0'1421'0'0,"0"0"-17"0"0,0 0 138 0 0,0 0 93 0 0,0 0-128 0 0,0 0-291 0 0,0 0-314 0 0,-8 36-294 0 0,-27 110-268 0 0,12-37-80 0 0,5-25-1126 0 0,11-55-1514 0 0,6-10-7024 0 0,1-15-215 0 0</inkml:trace>
  <inkml:trace contextRef="#ctx0" brushRef="#br0" timeOffset="510.246">1195 557 6729 0 0,'0'0'5178'0'0,"0"0"-3202"0"0,0 0-360 0 0,0 0-279 0 0,0 0-185 0 0,11-188-264 0 0,-4 177-232 0 0,-7 3-224 0 0,0 8-248 0 0,4 0-328 0 0,-4 0-128 0 0,7 8-104 0 0,-3 6-144 0 0,4 5-272 0 0,6 3-704 0 0,-3 4-1385 0 0,4-4-2784 0 0,-7-7-2337 0 0</inkml:trace>
  <inkml:trace contextRef="#ctx0" brushRef="#br0" timeOffset="786.524">1427 1219 12083 0 0,'0'0'4506'0'0,"0"0"-2855"0"0,0 0-860 0 0,0 0 48 0 0,0 0 91 0 0,0 0 21 0 0,0 0-77 0 0,0 0-149 0 0,0 0-153 0 0,0 0-177 0 0,0 0-101 0 0,9-32-34 0 0,27-103-24 0 0,14 9 483 0 0,-18 51-583 0 0,-4 32-447 0 0,-24 68-809 0 0,-5-5 1057 0 0,1 0 1 0 0,1 0 0 0 0,0 0 0 0 0,2 0 0 0 0,0 0 0 0 0,2 0 0 0 0,0 0 0 0 0,1-1 0 0 0,5 12 62 0 0,-9-29 36 0 0,0 1 1 0 0,-1 0-1 0 0,2 0 1 0 0,-1-1-1 0 0,0 1 1 0 0,0-1-1 0 0,1 1 1 0 0,-1-1-1 0 0,1 0 1 0 0,0 0-1 0 0,0 0 1 0 0,0-1-1 0 0,0 1 1 0 0,0-1-1 0 0,0 1 1 0 0,0-1-1 0 0,0 0 1 0 0,0 0-1 0 0,1-1 1 0 0,-1 1-1 0 0,0-1 1 0 0,1 1-1 0 0,-1-1 1 0 0,1 0-1 0 0,-1 0 1 0 0,0-1-1 0 0,1 1 1 0 0,-1-1-1 0 0,0 1 1 0 0,1-1-1 0 0,-1 0 1 0 0,0 0-1 0 0,0-1 1 0 0,0 1-1 0 0,3-2-36 0 0,9-8 172 0 0,0-1 0 0 0,0-1 0 0 0,-1 0 0 0 0,-1-1-1 0 0,0 0 1 0 0,-1-1 0 0 0,-1-1 0 0 0,0 0 0 0 0,-1 0-1 0 0,-1-1 1 0 0,2-6-172 0 0,26-91-3205 0 0,-21 100-1776 0 0,-3 13-5422 0 0,-12 1 1853 0 0</inkml:trace>
  <inkml:trace contextRef="#ctx0" brushRef="#br0" timeOffset="1248.12">2192 722 7346 0 0,'0'0'2591'0'0,"0"0"-345"0"0,0 0-146 0 0,0 0 9 0 0,0 0-206 0 0,0 0-418 0 0,0 0-439 0 0,0 0-418 0 0,0 0-277 0 0,0 0-119 0 0,0 0-46 0 0,0 0 2 0 0,0 0-6 0 0,-23 29-22 0 0,-69 93-24 0 0,82-111-117 0 0,0 0 1 0 0,1 1-1 0 0,0 0 0 0 0,1 1 1 0 0,0 0-1 0 0,1 0 0 0 0,1 0 1 0 0,0 1-1 0 0,0 0 0 0 0,2 1 1 0 0,0-1-1 0 0,-1 8-19 0 0,4-18 0 0 0,0 0-1 0 0,0 0 1 0 0,0 1-1 0 0,0-1 1 0 0,1 0 0 0 0,0 0-1 0 0,0 1 1 0 0,0-1 0 0 0,0 0-1 0 0,1 1 1 0 0,0-1-1 0 0,0 0 1 0 0,0 0 0 0 0,0 0-1 0 0,1 0 1 0 0,-1 0-1 0 0,1 0 1 0 0,0 0 0 0 0,0 0-1 0 0,1-1 1 0 0,-1 1 0 0 0,1-1-1 0 0,0 0 1 0 0,0 1-1 0 0,0-1 1 0 0,0 0 0 0 0,0-1-1 0 0,1 1 1 0 0,-1-1 0 0 0,1 1-1 0 0,-1-1 1 0 0,1 0-1 0 0,0 0 1 0 0,0-1 0 0 0,2 1 0 0 0,7 0 123 0 0,-1 0 0 0 0,1-1 0 0 0,0-1 0 0 0,0 0 0 0 0,-1-1 0 0 0,1 0 0 0 0,0-1 0 0 0,0 0 0 0 0,-1-1 0 0 0,0-1 0 0 0,1 0 0 0 0,-1 0 0 0 0,-1-1 0 0 0,1-1 0 0 0,-1 0 0 0 0,0 0 0 0 0,0-1 0 0 0,-1-1 0 0 0,0 0 0 0 0,0 0 0 0 0,-1-1 0 0 0,0 0 0 0 0,0-1 0 0 0,-1 0 0 0 0,2-3-123 0 0,95-121 1061 0 0,44-207-542 0 0,-140 320-569 0 0,-2 0 0 0 0,-1 0-1 0 0,0-1 1 0 0,-1 0 0 0 0,-2-1 0 0 0,0 1-1 0 0,-2 0 1 0 0,0-1 0 0 0,-1 1-1 0 0,-2-5 51 0 0,1 23-19 0 0,0-1 0 0 0,-1 0-1 0 0,1 1 1 0 0,-1-1 0 0 0,0 1-1 0 0,-1 0 1 0 0,1 0-1 0 0,-1 0 1 0 0,0 0 0 0 0,1 0-1 0 0,-2 0 1 0 0,1 1-1 0 0,0-1 1 0 0,-1 1 0 0 0,0 0-1 0 0,1 0 1 0 0,-1 1-1 0 0,0-1 1 0 0,-1 1 0 0 0,1 0-1 0 0,0 0 1 0 0,-1 0-1 0 0,1 0 1 0 0,-1 1 0 0 0,0 0-1 0 0,1 0 1 0 0,-1 0-1 0 0,0 0 1 0 0,1 1 0 0 0,-1 0-1 0 0,0 0 1 0 0,0 0-1 0 0,0 0 1 0 0,1 1 0 0 0,-1 0-1 0 0,0 0 1 0 0,1 0-1 0 0,-1 1 1 0 0,0-1 0 0 0,1 1-1 0 0,0 0 1 0 0,0 1-1 0 0,-1-1 1 0 0,-2 3 19 0 0,-9 5-42 0 0,0 1-1 0 0,1 0 1 0 0,1 1 0 0 0,0 1 0 0 0,0 0-1 0 0,1 1 1 0 0,1 1 0 0 0,0 0 0 0 0,1 0-1 0 0,1 1 1 0 0,0 1 0 0 0,1 0 0 0 0,1 0-1 0 0,1 0 1 0 0,0 1 0 0 0,0 4 42 0 0,3-10-7 0 0,-1 1-1 0 0,2 0 1 0 0,0 0 0 0 0,1 0 0 0 0,0 0 0 0 0,1 0 0 0 0,0 0-1 0 0,1 1 1 0 0,1-1 0 0 0,0 0 0 0 0,0 1 0 0 0,2-1-1 0 0,-1 0 1 0 0,2-1 0 0 0,0 1 0 0 0,0 0 0 0 0,1-1-1 0 0,3 5 8 0 0,2-3 2 0 0,0-2-1 0 0,0 1 1 0 0,1-1-1 0 0,0 0 0 0 0,1-1 1 0 0,1-1-1 0 0,0 0 0 0 0,0 0 1 0 0,1-2-1 0 0,0 1 1 0 0,0-2-1 0 0,1 0 0 0 0,12 4-1 0 0,207 54-38 0 0,-221-62 40 0 0,226 48-234 0 0,-194-30-1315 0 0,-33-10-1266 0 0,-5 1-3295 0 0,-7-4-2406 0 0</inkml:trace>
  <inkml:trace contextRef="#ctx0" brushRef="#br0" timeOffset="3426.913">3155 1109 0 0 0,'0'0'712'0'0,"0"0"961"0"0,0 0 338 0 0,0 0-104 0 0,0 0-274 0 0,0 0-276 0 0,0 0-196 0 0,0 0-155 0 0,0 0-86 0 0,27-13-18 0 0,81-41-41 0 0,-46 10 710 0 0,-29 18-978 0 0,-2-3 0 0 0,0 0-1 0 0,-2-2 1 0 0,-2-2 0 0 0,0 0 0 0 0,10-21-593 0 0,-32 47 76 0 0,0 0 1 0 0,0-1-1 0 0,-1 1 1 0 0,0-1-1 0 0,0 0 1 0 0,-1-1-1 0 0,0 1 1 0 0,-1 0 0 0 0,0-1-1 0 0,0 0 1 0 0,-1 1-1 0 0,0-1 1 0 0,0-7-77 0 0,-1 15-13 0 0,-1 0 1 0 0,0 0 0 0 0,1 1 0 0 0,-1-1 0 0 0,0 0 0 0 0,1 0-1 0 0,-1 1 1 0 0,0-1 0 0 0,0 0 0 0 0,1 1 0 0 0,-1-1 0 0 0,0 1-1 0 0,0-1 1 0 0,0 1 0 0 0,0 0 0 0 0,0-1 0 0 0,0 1-1 0 0,0 0 1 0 0,0 0 0 0 0,0-1 0 0 0,0 1 0 0 0,0 0 0 0 0,0 0-1 0 0,0 0 1 0 0,0 0 0 0 0,0 0 0 0 0,0 0 0 0 0,0 1 0 0 0,0-1-1 0 0,0 0 1 0 0,0 0 0 0 0,0 1 0 0 0,0-1 0 0 0,0 1-1 0 0,1-1 1 0 0,-1 1 0 0 0,0-1 0 0 0,0 1 12 0 0,-17 14-71 0 0,1 0-1 0 0,1 1 1 0 0,0 1 0 0 0,1 1 0 0 0,1 0-1 0 0,1 1 1 0 0,0 0 0 0 0,2 1 0 0 0,0 0-1 0 0,1 1 1 0 0,1 0 0 0 0,1 1 0 0 0,1 0-1 0 0,-1 8 72 0 0,0 88-132 0 0,9-114 136 0 0,-1-1 0 0 0,2 1-1 0 0,-1-1 1 0 0,0 0-1 0 0,1 1 1 0 0,-1-1 0 0 0,1 0-1 0 0,0 0 1 0 0,0 0-1 0 0,0 0 1 0 0,0-1 0 0 0,1 1-1 0 0,-1 0 1 0 0,1-1 0 0 0,-1 0-1 0 0,1 1 1 0 0,0-1-1 0 0,0 0 1 0 0,0 0 0 0 0,0-1-1 0 0,1 1 1 0 0,-1-1 0 0 0,0 0-1 0 0,1 1 1 0 0,-1-2-1 0 0,1 1 1 0 0,-1 0 0 0 0,3 0-4 0 0,104 5 426 0 0,-85-12-294 0 0,0 0 0 0 0,-1-1 0 0 0,0-2-1 0 0,0-1 1 0 0,-1 0 0 0 0,0-2 0 0 0,-1 0-1 0 0,0-2 1 0 0,7-6-132 0 0,-8 7 91 0 0,0-1 0 0 0,-1 0 0 0 0,-1-2 0 0 0,0 0 0 0 0,-2-1-1 0 0,1-1 1 0 0,-2-1 0 0 0,0 0 0 0 0,-2-1 0 0 0,0-1 0 0 0,-1 0 0 0 0,3-10-91 0 0,7-46-13 0 0,-24 77-14 0 0,0-1 1 0 0,0 0 0 0 0,-1 1 0 0 0,1 0 0 0 0,0-1-1 0 0,0 1 1 0 0,-1 0 0 0 0,1 0 0 0 0,0 0 0 0 0,0 0 0 0 0,-1 0-1 0 0,1 0 1 0 0,0 0 0 0 0,-1 0 0 0 0,1 0 0 0 0,0 0-1 0 0,0 1 1 0 0,-1-1 0 0 0,1 1 0 0 0,0-1 0 0 0,0 1 0 0 0,0-1-1 0 0,0 1 1 0 0,0 0 0 0 0,0-1 0 0 0,0 1 0 0 0,0 0-1 0 0,0 0 1 0 0,0 0 0 0 0,-1 0 26 0 0,-22 23-87 0 0,1 1 1 0 0,1 1-1 0 0,2 1 0 0 0,0 1 1 0 0,2 1-1 0 0,1 0 0 0 0,2 1 1 0 0,0 1-1 0 0,-3 14 87 0 0,0 66-229 0 0,18-109 226 0 0,1 1 1 0 0,-1-1-1 0 0,1 0 1 0 0,0 1 0 0 0,-1-1-1 0 0,1 0 1 0 0,0 1 0 0 0,1-1-1 0 0,-1 0 1 0 0,0 0-1 0 0,1 0 1 0 0,-1 0 0 0 0,1 0-1 0 0,0 0 1 0 0,-1-1 0 0 0,1 1-1 0 0,0-1 1 0 0,0 1-1 0 0,0-1 1 0 0,0 1 0 0 0,0-1-1 0 0,0 0 1 0 0,1 0 0 0 0,-1 0-1 0 0,0 0 1 0 0,1-1 0 0 0,-1 1-1 0 0,1 0 1 0 0,-1-1-1 0 0,2 0 3 0 0,81 5 176 0 0,-57-12-48 0 0,1-2 1 0 0,-2-1 0 0 0,1 0 0 0 0,-2-2 0 0 0,1-2 0 0 0,-2 0 0 0 0,0-2 0 0 0,0 0-1 0 0,-2-2 1 0 0,0 0 0 0 0,0-2-129 0 0,-9 8 88 0 0,5-3-18 0 0,0-1-1 0 0,-1-1 0 0 0,0 0 1 0 0,-2-2-1 0 0,0 0 0 0 0,-1-1 1 0 0,-1 0-1 0 0,-1-1 0 0 0,-1-1 1 0 0,0 0-1 0 0,4-15-69 0 0,22-70-79 0 0,-43 107-49 0 0,-4 6 97 0 0,0 0 0 0 0,0 1 0 0 0,1 0 0 0 0,0 0 0 0 0,0 1 0 0 0,1 0 0 0 0,0 0-1 0 0,0 1 1 0 0,1 0 0 0 0,-1 2 31 0 0,-2 2-2 0 0,-8 11-6 0 0,1 2 0 0 0,1 0 1 0 0,2 0-1 0 0,1 1 0 0 0,-6 19 8 0 0,15-40-4 0 0,1 0 0 0 0,0-1 0 0 0,1 1 0 0 0,0 0 0 0 0,0 0 0 0 0,0 0 0 0 0,0 0 0 0 0,1 0 0 0 0,0 0 0 0 0,0-1 0 0 0,1 1-1 0 0,0 0 1 0 0,0 0 0 0 0,0 0 0 0 0,0 0 0 0 0,1 0 0 0 0,0-1 0 0 0,1 1 0 0 0,-1-1 0 0 0,1 0 0 0 0,1 3 4 0 0,6-1-60 0 0,0 0-1 0 0,1-1 1 0 0,-1 0 0 0 0,1-1-1 0 0,0 0 1 0 0,0 0-1 0 0,1-1 1 0 0,-1-1 0 0 0,1 0-1 0 0,0-1 1 0 0,0 0 0 0 0,0-1-1 0 0,0 0 1 0 0,0-1 0 0 0,0 0-1 0 0,1-1 61 0 0,4-8-4472 0 0,-11-8-4907 0 0,-4 11 4702 0 0,1 1 2773 0 0</inkml:trace>
  <inkml:trace contextRef="#ctx0" brushRef="#br0" timeOffset="3842.536">4587 163 5905 0 0,'0'0'2758'0'0,"0"0"-947"0"0,0 0-389 0 0,0 0-47 0 0,0 0-10 0 0,0 0-135 0 0,0 0-270 0 0,0 0-280 0 0,0 0-190 0 0,0 0-54 0 0,0 0 60 0 0,0 0 99 0 0,0 0 46 0 0,14-5-1 0 0,110-34 1370 0 0,-44 35-1120 0 0,-79 5-886 0 0,1 0 0 0 0,-1 0-1 0 0,0 1 1 0 0,0-1 0 0 0,0 1 0 0 0,0-1 0 0 0,0 1 0 0 0,0-1 0 0 0,0 1 0 0 0,-1-1 0 0 0,1 1-1 0 0,0 0 1 0 0,-1-1 0 0 0,1 1 0 0 0,-1 0 0 0 0,0 0 0 0 0,0-1 0 0 0,0 1 0 0 0,1 0 0 0 0,-2 0-1 0 0,1-1 1 0 0,0 1 0 0 0,0 0 0 0 0,0 0 0 0 0,-1-1 0 0 0,1 1 0 0 0,-1 1-4 0 0,0 7 60 0 0,-1-1-39 0 0,0 0-1 0 0,0 0 1 0 0,-1 0 0 0 0,-1 0-1 0 0,0 0 1 0 0,0-1-1 0 0,0 1 1 0 0,-1-1 0 0 0,0 0-1 0 0,-1-1 1 0 0,-6 8-21 0 0,4-4 18 0 0,-104 154 329 0 0,105-152-249 0 0,5-11-85 0 0,1-1-1 0 0,0 0 0 0 0,0 1 0 0 0,0-1 0 0 0,0 1 0 0 0,0 0 1 0 0,0-1-1 0 0,0 1 0 0 0,1 0 0 0 0,-1-1 0 0 0,0 1 1 0 0,1 0-1 0 0,-1 0 0 0 0,1-1 0 0 0,0 1 0 0 0,0 0 1 0 0,0 0-1 0 0,0 0 0 0 0,0 0 0 0 0,0 0 0 0 0,0-1 1 0 0,0 1-1 0 0,1 0 0 0 0,-1 0 0 0 0,1-1 0 0 0,-1 1 1 0 0,1 0-1 0 0,0 0 0 0 0,0-1 0 0 0,0 1 0 0 0,0-1-12 0 0,9 4 39 0 0,1 0-1 0 0,0-1 1 0 0,0-1 0 0 0,1 0-1 0 0,-1 0 1 0 0,1-1-1 0 0,-1-1 1 0 0,1 0 0 0 0,0 0-1 0 0,0-1 1 0 0,-1-1-1 0 0,1 0 1 0 0,0-1-1 0 0,1 0-38 0 0,11-2-608 0 0,7 0-2511 0 0,-11 6-2840 0 0,-15 1-770 0 0,-2 1-2333 0 0</inkml:trace>
  <inkml:trace contextRef="#ctx0" brushRef="#br0" timeOffset="4100.529">4816 1061 17708 0 0,'0'0'664'0'0,"0"0"-232"0"0,0 0 104 0 0,0 0 120 0 0,0 0-24 0 0,-133 184-167 0 0,100-147-185 0 0,7-4-192 0 0,8-4-200 0 0,-1 5-369 0 0,1-12-463 0 0,3 0-808 0 0,4-4-1905 0 0,0-7-2808 0 0,7 0-1585 0 0</inkml:trace>
</inkml:ink>
</file>

<file path=ppt/ink/ink9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19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555 33 12195 0 0,'0'0'824'0'0,"0"0"47"0"0,0 0 93 0 0,0 0 144 0 0,0 0 112 0 0,-34 5-11 0 0,-107 15-81 0 0,46 15 682 0 0,73-19-1607 0 0,0 1 0 0 0,1 0 0 0 0,1 1 0 0 0,1 2 0 0 0,0 0 0 0 0,1 1 0 0 0,2 0 0 0 0,0 2 0 0 0,1-1 0 0 0,2 2 0 0 0,0 0 0 0 0,1 1 0 0 0,2 0 0 0 0,0 1 0 0 0,2 0 0 0 0,1 0 0 0 0,1 1 0 0 0,0 5-203 0 0,2-11 8 0 0,1 0 1 0 0,1 0 0 0 0,0 0 0 0 0,2 1 0 0 0,0-1-1 0 0,1 0 1 0 0,1 0 0 0 0,2 1 0 0 0,0-2 0 0 0,1 1 0 0 0,1 0-1 0 0,0-1 1 0 0,2 0 0 0 0,1-1 0 0 0,7 14-9 0 0,-9-22-87 0 0,0-1-1 0 0,0 0 1 0 0,1-1 0 0 0,0 0 0 0 0,1 0 0 0 0,-1-1 0 0 0,2 0 0 0 0,-1 0 0 0 0,1-1-1 0 0,1 0 1 0 0,-1-1 0 0 0,1 0 0 0 0,0-1 0 0 0,0 0 0 0 0,1-1 0 0 0,-1 0-1 0 0,1-1 1 0 0,0 0 0 0 0,0-1 0 0 0,0 0 0 0 0,0-1 0 0 0,1 0 0 0 0,-1-1 0 0 0,8-1 87 0 0,4 0-764 0 0,1-1-1 0 0,-1-1 1 0 0,0-1 0 0 0,1-1 0 0 0,-2-1 0 0 0,1-2 0 0 0,-1 0 0 0 0,4-3 764 0 0,172-98-16186 0 0,-172 90 15461 0 0</inkml:trace>
  <inkml:trace contextRef="#ctx0" brushRef="#br0" timeOffset="273.995">1001 582 3345 0 0,'0'0'3136'0'0,"0"0"-372"0"0,0 0-360 0 0,0 0-371 0 0,0 0-341 0 0,-33 16-254 0 0,-105 53-138 0 0,56-6 450 0 0,70-49-1396 0 0,2-3-146 0 0,0-1-1 0 0,1 2 1 0 0,0-1-1 0 0,0 1 1 0 0,2 0-1 0 0,-1 1 1 0 0,2 0-1 0 0,0 0 1 0 0,0 1-1 0 0,1-1 1 0 0,1 1-1 0 0,0 0 0 0 0,1 0 1 0 0,-1 9-208 0 0,4-20 34 0 0,0 0 0 0 0,0 0 1 0 0,1 0-1 0 0,-1 0 0 0 0,1 0 0 0 0,-1 0 0 0 0,1 0 1 0 0,0 0-1 0 0,0 0 0 0 0,0 0 0 0 0,1-1 0 0 0,-1 1 1 0 0,1 0-1 0 0,-1-1 0 0 0,1 1 0 0 0,0-1 0 0 0,0 1 1 0 0,0-1-1 0 0,0 0 0 0 0,1 0 0 0 0,-1 0 0 0 0,0 0 1 0 0,1 0-1 0 0,0-1 0 0 0,-1 1 0 0 0,1-1 1 0 0,0 1-1 0 0,0-1 0 0 0,0 0 0 0 0,0 0 0 0 0,-1 0 1 0 0,1-1-1 0 0,1 1 0 0 0,-1-1 0 0 0,0 0 0 0 0,2 1-34 0 0,114-8 1224 0 0,-96 0-1082 0 0,-1-2 0 0 0,0-1 0 0 0,0-1 0 0 0,-1 0 1 0 0,-1-2-1 0 0,0 0 0 0 0,0-1 0 0 0,-2-2 0 0 0,0 1 0 0 0,0-2 0 0 0,2-4-142 0 0,-14 15 33 0 0,1 0 0 0 0,-1-1 0 0 0,-1 1 0 0 0,1-1 0 0 0,-1 0 0 0 0,0 0 0 0 0,-1-1-1 0 0,0 0 1 0 0,0 0 0 0 0,0 0 0 0 0,-1 0 0 0 0,-1 0 0 0 0,1 0 0 0 0,-1-1 0 0 0,-1 0 0 0 0,1 1 0 0 0,-1-1 0 0 0,-1 0-1 0 0,0 1 1 0 0,0-1 0 0 0,-1 0 0 0 0,0 0 0 0 0,0 1 0 0 0,-1-1 0 0 0,0 0-33 0 0,-1 5-98 0 0,1 0 1 0 0,-1 0-1 0 0,-1 0 1 0 0,1 0-1 0 0,-1 0 1 0 0,1 0-1 0 0,-1 1 0 0 0,0 0 1 0 0,0 0-1 0 0,-1 0 1 0 0,1 0-1 0 0,-1 1 1 0 0,1-1-1 0 0,-1 1 0 0 0,0 0 1 0 0,0 1-1 0 0,0-1 1 0 0,0 1-1 0 0,0 0 1 0 0,0 0-1 0 0,0 0 0 0 0,0 1 1 0 0,0 0-1 0 0,0 0 1 0 0,0 0-1 0 0,-1 1 1 0 0,1 0-1 0 0,0 0 0 0 0,0 0 1 0 0,0 0-1 0 0,0 1 1 0 0,1 0-1 0 0,-1 0 1 0 0,0 0-1 0 0,1 0 0 0 0,-1 1 1 0 0,-3 3 97 0 0,-41 40-4958 0 0,22-9-5691 0 0,19-21 1904 0 0</inkml:trace>
  <inkml:trace contextRef="#ctx0" brushRef="#br0" timeOffset="631.686">1167 1002 15507 0 0,'0'0'1566'0'0,"0"0"-266"0"0,0 0-67 0 0,0 0-63 0 0,0 0-180 0 0,0 0-181 0 0,0 0-139 0 0,0 0-145 0 0,0 0-139 0 0,0 0-74 0 0,0 0-45 0 0,0 0-5 0 0,22-34-8 0 0,65-102-49 0 0,-31 44 130 0 0,-53 87-340 0 0,0 0-24 0 0,1-1 0 0 0,-1 1 0 0 0,1 0 0 0 0,1 1 0 0 0,-1-1 0 0 0,1 1 0 0 0,-1-1 0 0 0,1 1 0 0 0,0 1 0 0 0,1-1 0 0 0,-1 1 0 0 0,1 0 0 0 0,-1 0 0 0 0,1 0 0 0 0,2 0 29 0 0,-6 4-20 0 0,-1 1 1 0 0,1-1 0 0 0,-1 1-1 0 0,0-1 1 0 0,1 1-1 0 0,-1-1 1 0 0,0 1-1 0 0,0 0 1 0 0,0 0 0 0 0,0-1-1 0 0,0 1 1 0 0,-1 0-1 0 0,1 0 1 0 0,-1 0-1 0 0,1 0 1 0 0,-1 0 0 0 0,0 0-1 0 0,1 0 1 0 0,-1 0-1 0 0,0 0 1 0 0,0 0 0 0 0,-1 0-1 0 0,1 0 1 0 0,0 0-1 0 0,-1 0 20 0 0,1 0-9 0 0,0 10 3 0 0,1 0 1 0 0,0 0-1 0 0,0 1 0 0 0,1-1 0 0 0,0 0 1 0 0,1-1-1 0 0,1 1 0 0 0,0 0 1 0 0,1-1-1 0 0,0 0 0 0 0,1 1 6 0 0,-5-9 30 0 0,1-1 0 0 0,0 0 0 0 0,0 1-1 0 0,0-1 1 0 0,0 0 0 0 0,0 0 0 0 0,1 0-1 0 0,-1 0 1 0 0,0 0 0 0 0,1-1 0 0 0,0 1 0 0 0,-1-1-1 0 0,1 0 1 0 0,0 1 0 0 0,0-1 0 0 0,0-1-1 0 0,0 1 1 0 0,0 0 0 0 0,-1-1 0 0 0,1 1-1 0 0,1-1 1 0 0,-1 0 0 0 0,0 0 0 0 0,0 0 0 0 0,0 0-1 0 0,0-1 1 0 0,0 1 0 0 0,0-1 0 0 0,-1 0-1 0 0,1 0 1 0 0,0 0 0 0 0,0 0 0 0 0,0 0-30 0 0,5-2 159 0 0,0-1 1 0 0,0 1 0 0 0,0-2-1 0 0,-1 1 1 0 0,1-1 0 0 0,-1 0-1 0 0,0-1 1 0 0,0 1 0 0 0,-1-1 0 0 0,6-6-160 0 0,37-65 541 0 0,-15 17-2803 0 0,-14 50-1390 0 0,-8 6-6255 0 0,-8 4-1706 0 0</inkml:trace>
  <inkml:trace contextRef="#ctx0" brushRef="#br0" timeOffset="952.838">2153 549 13675 0 0,'0'0'2010'0'0,"0"0"-427"0"0,0 0-308 0 0,0 0-182 0 0,0 0-235 0 0,0 0-149 0 0,0 0-69 0 0,0 0-58 0 0,0 0-83 0 0,0 0-127 0 0,0 0-91 0 0,-33 13-70 0 0,-103 43-58 0 0,60-12 47 0 0,75-43-204 0 0,-1 0 0 0 0,1-1 0 0 0,0 1 0 0 0,0 0 0 0 0,0 0 0 0 0,0 0 1 0 0,-1 0-1 0 0,1 0 0 0 0,0 0 0 0 0,1 0 0 0 0,-1 0 0 0 0,0 0 0 0 0,0 1 0 0 0,0-1 0 0 0,1 0 0 0 0,-1 0 0 0 0,1 1 0 0 0,-1-1 0 0 0,1 1 0 0 0,-1-1 0 0 0,1 0 0 0 0,0 1 0 0 0,0-1 0 0 0,-1 1 0 0 0,1-1 1 0 0,0 1-1 0 0,1-1 0 0 0,-1 1 0 0 0,0-1 0 0 0,0 0 0 0 0,0 1 0 0 0,1-1 0 0 0,-1 1 0 0 0,1-1 0 0 0,-1 0 0 0 0,1 1 0 0 0,0-1 0 0 0,-1 0 0 0 0,1 0 0 0 0,0 1 0 0 0,0-1 0 0 0,0 0 0 0 0,0 0 0 0 0,0 0 1 0 0,0 0-1 0 0,0 0 0 0 0,0 0 0 0 0,1 0 0 0 0,0 0 4 0 0,129 80-146 0 0,-128-77 180 0 0,0 0 0 0 0,-1 0 0 0 0,0 0 0 0 0,1 1-1 0 0,-2-1 1 0 0,1 1 0 0 0,0 0 0 0 0,-1-1-1 0 0,0 1 1 0 0,0 0 0 0 0,-1 0 0 0 0,1 0 0 0 0,-1 0-1 0 0,0 0 1 0 0,0 0 0 0 0,0-1 0 0 0,-1 1 0 0 0,0 0-1 0 0,0 0 1 0 0,0 0 0 0 0,-1-1 0 0 0,1 1-1 0 0,-1 0 1 0 0,0-1 0 0 0,0 0 0 0 0,-1 1 0 0 0,0-1-1 0 0,1 0 1 0 0,-1 0 0 0 0,0-1 0 0 0,-1 1 0 0 0,1 0-1 0 0,-1-1 1 0 0,0 0 0 0 0,1 0 0 0 0,-3 1-34 0 0,-86 44-82 0 0,63-45-2313 0 0,24-9-2508 0 0,3-5-4158 0 0,2 7 483 0 0</inkml:trace>
  <inkml:trace contextRef="#ctx0" brushRef="#br0" timeOffset="1621.993">2112 873 8354 0 0,'0'0'1235'0'0,"0"0"34"0"0,0 0 277 0 0,0 0 301 0 0,0 0 108 0 0,0 0-74 0 0,0 0-208 0 0,0 0-264 0 0,0 0-293 0 0,35 2-243 0 0,107 3-177 0 0,-68-18 224 0 0,-64 7-738 0 0,137-104 1411 0 0,-126 92-1488 0 0,-14 12-116 0 0,-1-1 0 0 0,0 0 0 0 0,-1 0 0 0 0,1 0 0 0 0,-1-1 1 0 0,-1 1-1 0 0,1-1 0 0 0,-1 0 0 0 0,-1 0 0 0 0,0-1 0 0 0,0 1 1 0 0,0-1-1 0 0,-1 0 0 0 0,0 0 0 0 0,0-7 11 0 0,-2 15-29 0 0,0 1 0 0 0,0-1 1 0 0,-1 0-1 0 0,1 0 0 0 0,0 0 0 0 0,-1 1 0 0 0,1-1 0 0 0,0 0 1 0 0,-1 0-1 0 0,1 1 0 0 0,-1-1 0 0 0,1 0 0 0 0,-1 1 0 0 0,1-1 1 0 0,-1 0-1 0 0,1 1 0 0 0,-1-1 0 0 0,0 1 0 0 0,1-1 0 0 0,-1 1 1 0 0,0-1-1 0 0,1 1 0 0 0,-1 0 0 0 0,0-1 0 0 0,0 1 0 0 0,0 0 1 0 0,1-1-1 0 0,-1 1 0 0 0,0 0 0 0 0,0 0 0 0 0,0 0 0 0 0,1 0 1 0 0,-1 0-1 0 0,0 0 0 0 0,0 0 0 0 0,0 0 0 0 0,0 0 0 0 0,1 0 1 0 0,-1 1-1 0 0,0-1 0 0 0,0 0 0 0 0,0 0 0 0 0,1 1 1 0 0,-1-1-1 0 0,0 0 0 0 0,0 1 0 0 0,0 0 29 0 0,-39 17-832 0 0,21-5 594 0 0,1 1 1 0 0,0 0 0 0 0,2 2-1 0 0,0 0 1 0 0,0 1 0 0 0,2 1-1 0 0,0 0 1 0 0,1 1-1 0 0,1 0 1 0 0,0 1 0 0 0,-6 16 237 0 0,17-34 7 0 0,0 1 0 0 0,0-1 1 0 0,0 1-1 0 0,0 0 0 0 0,0-1 1 0 0,1 1-1 0 0,-1 0 1 0 0,1 0-1 0 0,0 0 0 0 0,0-1 1 0 0,0 1-1 0 0,0 0 0 0 0,0 0 1 0 0,0 0-1 0 0,1-1 0 0 0,-1 1 1 0 0,1 0-1 0 0,0-1 1 0 0,0 1-1 0 0,0 0 0 0 0,0-1 1 0 0,0 1-1 0 0,1-1 0 0 0,-1 0 1 0 0,1 1-1 0 0,0-1 0 0 0,0 0 1 0 0,-1 0-1 0 0,1 0 1 0 0,0 0-1 0 0,1 0 0 0 0,-1 0 1 0 0,0-1-1 0 0,1 1 0 0 0,-1-1 1 0 0,0 0-1 0 0,1 1 1 0 0,0-1-1 0 0,-1 0 0 0 0,2 0-7 0 0,113 16 1651 0 0,-95-22-1493 0 0,0 0 0 0 0,0-1 0 0 0,-1-1 0 0 0,0-1 0 0 0,0-1 0 0 0,-1-1 0 0 0,0 0 0 0 0,-1-2 0 0 0,0 0 0 0 0,-1-1 0 0 0,8-8-158 0 0,-12 11 18 0 0,1-1-1 0 0,-1 0 1 0 0,-1-1-1 0 0,0-1 1 0 0,-1 0 0 0 0,0 0-1 0 0,-1-2 1 0 0,-1 1 0 0 0,0-1-1 0 0,3-8-17 0 0,-2 1-63 0 0,-9 19 31 0 0,-1 1 0 0 0,1-1 0 0 0,0 0-1 0 0,-1 0 1 0 0,0 1 0 0 0,1-1 0 0 0,-1 0 0 0 0,0 0-1 0 0,0-1 1 0 0,-1 1 0 0 0,1 0 0 0 0,-1 0 0 0 0,0 0-1 0 0,1 0 1 0 0,-1 0 0 0 0,-1-1 0 0 0,1 1 0 0 0,0 0-1 0 0,-2-3 33 0 0,0 4-66 0 0,-1 1 0 0 0,0 0-1 0 0,0 0 1 0 0,0 0-1 0 0,0 0 1 0 0,-1 0 0 0 0,1 1-1 0 0,0-1 1 0 0,0 1 0 0 0,0 0-1 0 0,0 0 1 0 0,-1 0 0 0 0,1 1-1 0 0,0-1 1 0 0,0 1 0 0 0,0-1-1 0 0,0 1 1 0 0,0 0-1 0 0,0 0 1 0 0,0 0 0 0 0,-2 2 66 0 0,1-2-16 0 0,1 0 1 0 0,-1 0 0 0 0,1 1 0 0 0,-1-1-1 0 0,1 1 1 0 0,0 0 0 0 0,0 0-1 0 0,0 0 1 0 0,0 0 0 0 0,0 1 0 0 0,0-1-1 0 0,0 1 1 0 0,1 0 0 0 0,-1 0-1 0 0,1 0 1 0 0,0 0 0 0 0,0 0-1 0 0,0 0 1 0 0,0 0 0 0 0,1 1 0 0 0,-1-1-1 0 0,1 1 1 0 0,0-1 0 0 0,0 1-1 0 0,0 0 1 0 0,1-1 0 0 0,-1 1 0 0 0,1 2 15 0 0,1-5 10 0 0,0 1 0 0 0,0 0 0 0 0,1-1 1 0 0,-1 1-1 0 0,0-1 0 0 0,1 1 0 0 0,0-1 1 0 0,-1 1-1 0 0,1-1 0 0 0,0 0 0 0 0,-1 0 1 0 0,1 0-1 0 0,0 0 0 0 0,0 0 0 0 0,0-1 0 0 0,0 1 1 0 0,0 0-1 0 0,0-1 0 0 0,0 0 0 0 0,0 1 1 0 0,0-1-1 0 0,0 0 0 0 0,1 0-10 0 0,11 3 94 0 0,43 8 288 0 0,-47-10-269 0 0,0 0-1 0 0,-1 1 1 0 0,1 0 0 0 0,-1 1-1 0 0,1 0 1 0 0,-1 0-1 0 0,0 1 1 0 0,0 0 0 0 0,0 0-1 0 0,7 6-112 0 0,-13-6 48 0 0,-1 0-1 0 0,0 0 0 0 0,1 1 0 0 0,-2-1 1 0 0,1 1-1 0 0,0 0 0 0 0,-1-1 1 0 0,0 1-1 0 0,0 0 0 0 0,0 0 1 0 0,-1-1-1 0 0,0 1 0 0 0,0 0 0 0 0,0 0 1 0 0,0 0-1 0 0,-1 0 0 0 0,0 0 1 0 0,0 1-48 0 0,0 0 58 0 0,-23 81 238 0 0,16-15-2522 0 0,22-69-6214 0 0,-3-6 79 0 0,-7-1 1289 0 0</inkml:trace>
  <inkml:trace contextRef="#ctx0" brushRef="#br0" timeOffset="1943.916">3253 597 9970 0 0,'0'0'2429'0'0,"0"0"-188"0"0,0 0-149 0 0,0 0-349 0 0,0 0-462 0 0,0 0-435 0 0,0 0-358 0 0,0 0-148 0 0,0 0-44 0 0,0 0 12 0 0,0 0 49 0 0,0 0-18 0 0,0 0-57 0 0,0 20-54 0 0,4 143 164 0 0,26-8-250 0 0,-30-152-126 0 0,1 0-1 0 0,0 0 1 0 0,0-1-1 0 0,0 1 1 0 0,0-1-1 0 0,1 1 1 0 0,-1-1-1 0 0,1 1 1 0 0,-1-1-1 0 0,1 0 1 0 0,0 1-1 0 0,0-1 0 0 0,0 0 1 0 0,0 0-1 0 0,0-1 1 0 0,0 1-1 0 0,1 0 1 0 0,-1-1-1 0 0,0 1 1 0 0,1-1-1 0 0,0 0 1 0 0,-1 0-1 0 0,1 0 1 0 0,0 0-1 0 0,-1 0 0 0 0,1 0 1 0 0,0-1-1 0 0,0 0 1 0 0,0 1-1 0 0,-1-1 1 0 0,1 0-1 0 0,0 0 1 0 0,0-1-1 0 0,0 1 1 0 0,0 0-1 0 0,-1-1 1 0 0,1 0-1 0 0,0 0 1 0 0,0 0-1 0 0,-1 0 0 0 0,1 0 1 0 0,1-1-16 0 0,5-7 128 0 0,0 1-1 0 0,-1-2 1 0 0,0 1 0 0 0,-1-1 0 0 0,0 0 0 0 0,0-1-1 0 0,-1 0 1 0 0,0 0 0 0 0,-1 0 0 0 0,-1 0 0 0 0,0-1-1 0 0,2-9-127 0 0,28-59 181 0 0,2 14-1556 0 0,-30 58 437 0 0,8-7-1923 0 0,-1 9-5628 0 0,-8 5-3026 0 0</inkml:trace>
  <inkml:trace contextRef="#ctx0" brushRef="#br0" timeOffset="2674.919">4076 644 14643 0 0,'0'0'2431'0'0,"0"0"-857"0"0,0 0-302 0 0,0 0-105 0 0,0 0-197 0 0,0 0-207 0 0,0 0-155 0 0,0 0-116 0 0,0 0-129 0 0,0 0-143 0 0,-33 5-92 0 0,-106 16-50 0 0,134-21-73 0 0,-1 1-1 0 0,0 0 1 0 0,1 0-1 0 0,-1 1 1 0 0,1 0-1 0 0,0 0 1 0 0,-1 0 0 0 0,1 1-1 0 0,0-1 1 0 0,0 1-1 0 0,1 1 1 0 0,-1-1-1 0 0,1 0 1 0 0,-2 3-5 0 0,-6 4 16 0 0,-76 89 47 0 0,86-97-70 0 0,0 1-1 0 0,0-1 1 0 0,0 1 0 0 0,0 0-1 0 0,0-1 1 0 0,1 1 0 0 0,-1 0-1 0 0,1 0 1 0 0,0 0 0 0 0,0 0-1 0 0,0 1 1 0 0,0-1 0 0 0,1 0 0 0 0,-1 0-1 0 0,1 0 1 0 0,0 1 0 0 0,0-1-1 0 0,0 0 1 0 0,0 0 0 0 0,1 1-1 0 0,-1-1 1 0 0,1 0 0 0 0,0 0-1 0 0,0 0 1 0 0,0 0 0 0 0,0 0-1 0 0,0 0 1 0 0,1 0 0 0 0,-1 0-1 0 0,1 0 1 0 0,0 0 0 0 0,0-1-1 0 0,0 1 1 0 0,0-1 0 0 0,0 0 0 0 0,1 1-1 0 0,-1-1 1 0 0,1 0 0 0 0,-1 0-1 0 0,1-1 1 0 0,1 2 7 0 0,11-3 21 0 0,0 0-1 0 0,0-1 1 0 0,0-1-1 0 0,-1 0 1 0 0,1-1 0 0 0,0-1-1 0 0,-1 0 1 0 0,0-1-1 0 0,0-1 1 0 0,0 0 0 0 0,-1 0-1 0 0,0-2 1 0 0,0 1-1 0 0,0-2 1 0 0,-1 0 0 0 0,-1 0-1 0 0,1-1 1 0 0,5-7-21 0 0,-5 7 9 0 0,43-30 2 0 0,-53 40-21 0 0,-1 1 1 0 0,1 0 0 0 0,-1-1 0 0 0,1 1 0 0 0,-1 0-1 0 0,1 0 1 0 0,-1 0 0 0 0,0 0 0 0 0,0 0 0 0 0,0 0-1 0 0,1 0 1 0 0,-1 0 0 0 0,0 0 0 0 0,0 0-1 0 0,0 1 1 0 0,-1-1 0 0 0,1 0 0 0 0,0 1 0 0 0,0-1-1 0 0,-1 1 1 0 0,1-1 0 0 0,-1 1 0 0 0,1-1-1 0 0,-1 1 1 0 0,0-1 0 0 0,0 1 0 0 0,1 0 0 0 0,-1-1-1 0 0,0 1 1 0 0,0-1 0 0 0,-1 1 0 0 0,1 0 0 0 0,0-1-1 0 0,0 1 1 0 0,-1-1 0 0 0,1 1 0 0 0,-1-1-1 0 0,1 1 1 0 0,-1-1 0 0 0,0 1 0 0 0,0-1 0 0 0,0 0 9 0 0,1 13-17 0 0,-2-10 7 0 0,2 0 0 0 0,-1 1 0 0 0,0-1 1 0 0,1 0-1 0 0,0 1 0 0 0,0-1 0 0 0,0 1 1 0 0,1-1-1 0 0,-1 0 0 0 0,1 1 1 0 0,0-1-1 0 0,0 0 0 0 0,1 1 0 0 0,-1-1 1 0 0,1 0-1 0 0,0 0 0 0 0,0 0 0 0 0,0-1 1 0 0,1 1-1 0 0,-1 0 0 0 0,1-1 1 0 0,0 1-1 0 0,0-1 0 0 0,0 0 0 0 0,0 0 1 0 0,1 0-1 0 0,-1-1 0 0 0,1 1 0 0 0,0-1 1 0 0,-1 0-1 0 0,1 0 0 0 0,0 0 1 0 0,0 0-1 0 0,4 0 10 0 0,7-2 28 0 0,1 0 0 0 0,-1-2 0 0 0,1 0 0 0 0,-1 0 0 0 0,0-2 0 0 0,0 0 0 0 0,0 0 0 0 0,-1-1 0 0 0,0-1 0 0 0,0-1 0 0 0,0 0 0 0 0,-1-1 0 0 0,1 0 0 0 0,-2-1 0 0 0,0 0 0 0 0,0-1 0 0 0,0 0 0 0 0,6-9-28 0 0,-8 11 65 0 0,100-95 671 0 0,-91 80-712 0 0,-2 0-1 0 0,-1-1 0 0 0,-1 0 0 0 0,-1-2 1 0 0,-1 1-1 0 0,-1-2 0 0 0,-1 1 0 0 0,-2-2 1 0 0,0 1-1 0 0,-2-1 0 0 0,-2-1 0 0 0,2-16-23 0 0,-1 1-242 0 0,-2 0-1 0 0,-2-1 1 0 0,-2 1 0 0 0,-4-34 242 0 0,-29-32-196 0 0,32 108 191 0 0,0 1 1 0 0,1 0 0 0 0,-1 0 0 0 0,0-1 0 0 0,0 1 0 0 0,0 0 0 0 0,0 0 0 0 0,-1 0 0 0 0,1 0 0 0 0,0 0-1 0 0,0 0 1 0 0,0 1 0 0 0,-1-1 0 0 0,1 0 0 0 0,-1 1 0 0 0,1-1 0 0 0,0 1 0 0 0,-1-1 0 0 0,1 1-1 0 0,-1-1 1 0 0,1 1 0 0 0,-1 0 0 0 0,1 0 0 0 0,-1 0 0 0 0,1 0 0 0 0,-1 0 0 0 0,1 0 0 0 0,-1 0-1 0 0,1 1 1 0 0,-1-1 0 0 0,1 0 0 0 0,-1 1 0 0 0,1 0 0 0 0,-1-1 0 0 0,1 1 0 0 0,0 0 0 0 0,-1-1-1 0 0,1 1 1 0 0,0 0 0 0 0,0 0 0 0 0,0 0 0 0 0,-1 0 0 0 0,1 0 0 0 0,0 0 0 0 0,0 0 0 0 0,1 1-1 0 0,-1-1 1 0 0,0 0 0 0 0,0 1 4 0 0,-10 19 42 0 0,1 0 0 0 0,1 0 0 0 0,1 1 0 0 0,1 0 0 0 0,1 1 0 0 0,0-1 0 0 0,2 1 0 0 0,1 0 0 0 0,0 10-42 0 0,-1 40 260 0 0,-1-1-81 0 0,3 1-1 0 0,4 0 1 0 0,7 52-179 0 0,26 0 21 0 0,-3-64-40 0 0,5-12-493 0 0,-35-50 379 0 0,-1 0 0 0 0,0-1 0 0 0,0 1 0 0 0,0 0 0 0 0,0 0 0 0 0,0 0 0 0 0,0-1 0 0 0,0 1 0 0 0,0 0 1 0 0,-1-1-1 0 0,1 1 0 0 0,-1-1 0 0 0,1 1 0 0 0,-1-1 0 0 0,1 1 0 0 0,-1-1 0 0 0,0 1 0 0 0,1-1 0 0 0,-1 0 0 0 0,0 1 0 0 0,0-1 0 0 0,0 1 0 0 0,0-1 0 0 0,-1 1 0 0 0,1-1 0 0 0,0 0 0 0 0,-1 1 0 0 0,1-1 0 0 0,-1 1 0 0 0,1 0 0 0 0,-1-1 0 0 0,0 0 133 0 0,-28-55-7030 0 0,3 23-2522 0 0,12 22 5300 0 0</inkml:trace>
  <inkml:trace contextRef="#ctx0" brushRef="#br0" timeOffset="2933.473">4290 490 9162 0 0,'0'0'4433'0'0,"0"0"-1827"0"0,0 0-1010 0 0,0 0-400 0 0,0 0-139 0 0,0 0-29 0 0,0 0-17 0 0,0 0-110 0 0,0 0-179 0 0,0 0-214 0 0,0 0-181 0 0,0 0-91 0 0,36 3-74 0 0,116 10-36 0 0,166 22-341 0 0,-216-16-2834 0 0,-69-12-1467 0 0,-1-1-4002 0 0,-18-5-255 0 0</inkml:trace>
  <inkml:trace contextRef="#ctx0" brushRef="#br0" timeOffset="3198.353">5099 770 16444 0 0,'0'0'904'0'0,"0"0"-56"0"0,0 0 24 0 0,0 0-120 0 0,0 0-184 0 0,0 0-264 0 0,0 0-176 0 0,0 0-168 0 0,0 0-200 0 0,0 0-336 0 0,0 0-536 0 0,0 0-752 0 0,0 0-1577 0 0,0 0-2624 0 0,11 176-1417 0 0</inkml:trace>
  <inkml:trace contextRef="#ctx0" brushRef="#br0" timeOffset="3199.353">5132 383 18484 0 0,'0'0'1496'0'0,"0"0"-568"0"0,0 0-343 0 0,0 0-305 0 0,0 0-256 0 0,0 0-208 0 0,0 0-200 0 0,0 0-121 0 0,0 0-319 0 0,0 0-536 0 0,0 0-977 0 0,0 0-2256 0 0,0 0-2792 0 0,0 0 3160 0 0</inkml:trace>
  <inkml:trace contextRef="#ctx0" brushRef="#br0" timeOffset="3448.677">5361 633 11987 0 0,'0'0'2381'0'0,"0"0"-698"0"0,0 0-281 0 0,0 0-259 0 0,0 0-322 0 0,0 0-291 0 0,0 0-211 0 0,0 0-153 0 0,0 0-80 0 0,-5 34-46 0 0,-12 104-34 0 0,17-71 4 0 0,2-64 82 0 0,1 0 1 0 0,-1 0-1 0 0,1 0 1 0 0,0 0-1 0 0,-1 0 1 0 0,1-1-1 0 0,0 0 1 0 0,1 1-1 0 0,-1-1 1 0 0,0 0-1 0 0,1-1 1 0 0,-1 1-1 0 0,1 0 1 0 0,-1-1-1 0 0,1 0 1 0 0,0 0-1 0 0,-1 0 1 0 0,1 0-1 0 0,0-1 1 0 0,0 0-1 0 0,0 1 1 0 0,0-1-1 0 0,0-1 1 0 0,-1 1-1 0 0,1 0 1 0 0,0-1-1 0 0,0 0 1 0 0,0 0-1 0 0,-1 0 1 0 0,1 0-1 0 0,-1-1 1 0 0,1 1-1 0 0,-1-1 1 0 0,1 0-1 0 0,-1 0 0 0 0,0 0 1 0 0,0-1-1 0 0,0 1 1 0 0,0-1-1 0 0,0 0 1 0 0,-1 0-1 0 0,1 1 1 0 0,-1-2-1 0 0,1 1 1 0 0,-1 0-93 0 0,4-3 154 0 0,-1-1-1 0 0,1 0 1 0 0,-1 0-1 0 0,-1 0 1 0 0,1 0 0 0 0,-1-1-1 0 0,0 0 1 0 0,-1 0-1 0 0,0 0 1 0 0,0 0 0 0 0,-1-1-1 0 0,0 1 1 0 0,0 0 0 0 0,-1-1-1 0 0,0 0 1 0 0,-1-4-154 0 0,1 10-12 0 0,0-1-1 0 0,0 0 1 0 0,-1 1 0 0 0,0-1-1 0 0,0 1 1 0 0,0-1 0 0 0,0 0 0 0 0,0 1-1 0 0,-1-1 1 0 0,1 1 0 0 0,-1-1 0 0 0,0 0-1 0 0,0 1 1 0 0,-1 0 0 0 0,1-1 0 0 0,-1 1-1 0 0,1 0 1 0 0,-1 0 0 0 0,0 0 0 0 0,0 0-1 0 0,0 0 1 0 0,-1 0 0 0 0,1 0-1 0 0,-1 1 1 0 0,0-1 0 0 0,1 1 0 0 0,-1 0-1 0 0,0 0 1 0 0,0 0 0 0 0,-1 0 0 0 0,1 0-1 0 0,0 1 1 0 0,-1-1 0 0 0,1 1 0 0 0,0 0-1 0 0,-1 0 1 0 0,0 0 0 0 0,1 1 0 0 0,-1-1-1 0 0,1 1 1 0 0,-1 0 12 0 0,-59 25-3964 0 0,45-9-258 0 0,0 2-3780 0 0,14-14 5531 0 0,-9 7-5561 0 0</inkml:trace>
  <inkml:trace contextRef="#ctx0" brushRef="#br0" timeOffset="3748.823">5634 832 10138 0 0,'0'0'6169'0'0,"0"0"-3397"0"0,0 0-1145 0 0,0 0-267 0 0,0 0-312 0 0,0 0-254 0 0,0 0-167 0 0,0 0-142 0 0,0 0-134 0 0,0 0-89 0 0,0 0-96 0 0,0 0-50 0 0,0 0-19 0 0,26-18-15 0 0,81-56-36 0 0,-66 41 37 0 0,-40 33-110 0 0,0-1 1 0 0,0 1-1 0 0,0 0 1 0 0,1 0-1 0 0,-1 0 0 0 0,0 0 1 0 0,0 0-1 0 0,0 0 0 0 0,0 0 1 0 0,1 0-1 0 0,-1 0 1 0 0,0 1-1 0 0,0-1 0 0 0,0 0 1 0 0,0 1-1 0 0,0-1 1 0 0,0 1-1 0 0,0-1 0 0 0,0 1 1 0 0,0 0-1 0 0,0-1 1 0 0,0 1-1 0 0,0 0 0 0 0,0 0 1 0 0,0-1-1 0 0,-1 1 1 0 0,1 0-1 0 0,0 0 0 0 0,-1 0 1 0 0,1 0-1 0 0,0 0 1 0 0,-1 0-1 0 0,1 0 0 0 0,-1 0 1 0 0,0 0-1 0 0,1 0 1 0 0,-1 1-1 0 0,0-1 0 0 0,0 0 1 0 0,1 0-1 0 0,-1 0 1 0 0,0 0-1 0 0,0 1 0 0 0,0-1 27 0 0,6 13 3 0 0,22 36-57 0 0,-21-44 67 0 0,-4-3 20 0 0,0 0 0 0 0,0 1 0 0 0,1-2 0 0 0,-1 1 0 0 0,1 0 0 0 0,0-1 0 0 0,0 0-1 0 0,0 0 1 0 0,0 0 0 0 0,0 0 0 0 0,0-1 0 0 0,0 1 0 0 0,1-1 0 0 0,-1 0 0 0 0,1-1 0 0 0,-1 1 0 0 0,0-1 0 0 0,1 1-33 0 0,2-1 119 0 0,-1 0 0 0 0,1 0 0 0 0,-1 0 0 0 0,1-1 0 0 0,-1 1 1 0 0,1-2-1 0 0,-1 1 0 0 0,0-1 0 0 0,1 0 0 0 0,-1 0 0 0 0,0-1 0 0 0,0 1 1 0 0,-1-1-1 0 0,1-1 0 0 0,0 1 0 0 0,-1-1 0 0 0,0 0 0 0 0,0 0 0 0 0,0-1 1 0 0,-1 1-1 0 0,2-3-119 0 0,3-2 74 0 0,-1-1 0 0 0,0 0 1 0 0,-1-1-1 0 0,0 0 0 0 0,0 0 1 0 0,-1-1-1 0 0,-1 0 1 0 0,0 0-1 0 0,1-6-74 0 0,0-11-4767 0 0,-4-2-5097 0 0,-2 24-3059 0 0</inkml:trace>
</inkml:ink>
</file>

<file path=ppt/ink/ink9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13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884 461 4985 0 0,'0'0'5744'0'0,"0"0"-3576"0"0,0 0-973 0 0,0 0-52 0 0,0 0 99 0 0,0 0 97 0 0,0 0 14 0 0,0 0-112 0 0,0 0-249 0 0,0 0-329 0 0,0 0-293 0 0,-3-5-164 0 0,-13-4-41 0 0,13 33 99 0 0,3-3-112 0 0,-45 620 1062 0 0,16-444-1505 0 0,-7-54-2076 0 0,35-136 2463 0 0,1-7-331 0 0,1 0 0 0 0,-1 0 0 0 0,1 0-1 0 0,-1 0 1 0 0,1 0 0 0 0,-1 0-1 0 0,1 0 1 0 0,-1 0 0 0 0,0 0 0 0 0,1 0-1 0 0,-1 0 1 0 0,1 0 0 0 0,-1 0-1 0 0,1 0 1 0 0,-1 0 0 0 0,1 0 0 0 0,-1 1-1 0 0,0-1 1 0 0,1 0 0 0 0,-1 0-1 0 0,1 1 1 0 0,-1-1 0 0 0,0 0 0 0 0,1 0-1 0 0,-1 1 1 0 0,0-1 0 0 0,1 0-1 0 0,-1 1 1 0 0,0-1 0 0 0,0 0 0 0 0,1 1-1 0 0,-1-1 1 0 0,0 1 0 0 0,0-1-1 0 0,0 0 1 0 0,1 1 0 0 0,-1-1 0 0 0,0 1-1 0 0,0-1 1 0 0,0 1 0 0 0,0-1-1 0 0,0 1 1 0 0,0-1 0 0 0,0 1 0 0 0,0-1-1 0 0,0 0 1 0 0,0 1 0 0 0,0-1-1 0 0,0 1 1 0 0,0-1 235 0 0,28-33-7996 0 0,-14 20 5882 0 0</inkml:trace>
  <inkml:trace contextRef="#ctx0" brushRef="#br0" timeOffset="415.7">1187 593 6977 0 0,'0'0'2034'0'0,"0"0"-1032"0"0,0 0-385 0 0,0 0 209 0 0,0 0 414 0 0,0 0 348 0 0,0 0 139 0 0,0 0-128 0 0,0 0-313 0 0,0 0-332 0 0,0 0-222 0 0,32-10-128 0 0,99-31-39 0 0,97-29 1428 0 0,-45 51-1492 0 0,-181 19-489 0 0,-1 0 0 0 0,1 1 0 0 0,-1-1 0 0 0,1 0-1 0 0,-1 0 1 0 0,1 1 0 0 0,-1-1 0 0 0,0 1 0 0 0,1-1-1 0 0,-1 1 1 0 0,0 0 0 0 0,1 0 0 0 0,-1-1 0 0 0,0 1 0 0 0,0 0-1 0 0,0 0 1 0 0,1 0 0 0 0,-1 0 0 0 0,0 0 0 0 0,0 1 0 0 0,-1-1-1 0 0,1 0 1 0 0,0 0 0 0 0,0 1 0 0 0,-1-1 0 0 0,1 0 0 0 0,0 1-1 0 0,-1-1 1 0 0,1 0 0 0 0,-1 1 0 0 0,0-1 0 0 0,0 1 0 0 0,1-1-1 0 0,-1 1 1 0 0,0-1 0 0 0,0 1 0 0 0,0-1 0 0 0,0 1 0 0 0,-1-1-1 0 0,1 1 1 0 0,0-1 0 0 0,-1 1 0 0 0,1-1 0 0 0,-1 1-12 0 0,-20 70 585 0 0,19-70-579 0 0,-122 322 576 0 0,97-213-478 0 0,-6 104 80 0 0,33-88-247 0 0,-8-87-766 0 0,8-30 1620 0 0,-1-4-3620 0 0,-9-14-17890 0 0,7 4 18141 0 0</inkml:trace>
  <inkml:trace contextRef="#ctx0" brushRef="#br0" timeOffset="673.084">1187 1050 11682 0 0,'0'0'1465'0'0,"0"0"-420"0"0,0 0-236 0 0,0 0-1 0 0,0 0 213 0 0,0 0 210 0 0,0 0 147 0 0,0 0 9 0 0,0 0-264 0 0,0 0-247 0 0,0 0-169 0 0,33 4-109 0 0,108 10-67 0 0,-18-21 347 0 0,226-51-846 0 0,-341 57-558 0 0,46-2-2521 0 0,-24 7-8025 0 0,-26-1 146 0 0</inkml:trace>
  <inkml:trace contextRef="#ctx0" brushRef="#br0" timeOffset="1077.507">2092 1271 17692 0 0,'0'0'940'0'0,"0"0"-431"0"0,0 0-183 0 0,0 0 159 0 0,0 0 205 0 0,0 0 115 0 0,0 0-31 0 0,0 0-174 0 0,0 0-219 0 0,0 0-163 0 0,0 0-105 0 0,0 0-46 0 0,0 0 2 0 0,-8 18 0 0 0,-21 56-10 0 0,25-65 594 0 0,8-22-541 0 0,3-16-27 0 0,-7 29-56 0 0,0 0-2 0 0,0 0 1 0 0,-42 8-2063 0 0,34-5-2396 0 0,0 1-3629 0 0,7-1-2145 0 0</inkml:trace>
  <inkml:trace contextRef="#ctx0" brushRef="#br0" timeOffset="1665.076">2538 538 544 0 0,'0'0'1798'0'0,"0"0"-91"0"0,0 0 95 0 0,0 0 258 0 0,0 0 102 0 0,0 0-70 0 0,0 0-263 0 0,0 0-397 0 0,0 0-342 0 0,0 0-234 0 0,0 0-105 0 0,0 0-23 0 0,0 0-12 0 0,4 5 1544 0 0,-31 156 170 0 0,-40 203-1458 0 0,-30-18-914 0 0,66-229-234 0 0,24-35-2668 0 0,46-89-8534 0 0,-29-1 6069 0 0,0 1-271 0 0</inkml:trace>
  <inkml:trace contextRef="#ctx0" brushRef="#br0" timeOffset="2044.558">3003 637 6577 0 0,'0'0'5678'0'0,"0"0"-3634"0"0,0 0-1029 0 0,0 0-18 0 0,0 0 80 0 0,0 0 15 0 0,0 0-29 0 0,0 0-88 0 0,0 0-170 0 0,-32 26-193 0 0,-100 85-172 0 0,126-106-401 0 0,-1 0-1 0 0,1 0 0 0 0,1 1 1 0 0,-1 0-1 0 0,1 0 0 0 0,0 1 1 0 0,1 0-1 0 0,-1-1 0 0 0,1 1 1 0 0,1 1-1 0 0,-1-1 0 0 0,0 2-38 0 0,-5 14 126 0 0,-4 3 5 0 0,-3 4 18 0 0,2 2 0 0 0,0 0 0 0 0,3 0 0 0 0,0 1 0 0 0,-5 32-149 0 0,12-52 10 0 0,1 0 0 0 0,1 0-1 0 0,0 1 1 0 0,0-1 0 0 0,2 1 0 0 0,-1-1-1 0 0,2 1 1 0 0,0-1 0 0 0,0 1 0 0 0,2-1-1 0 0,-1 0 1 0 0,2 0 0 0 0,-1 0 0 0 0,2 0-1 0 0,0 0 1 0 0,0-1 0 0 0,1 0 0 0 0,1 0-1 0 0,1 1-9 0 0,-1-5 24 0 0,0 0-1 0 0,0-1 0 0 0,0 0 0 0 0,1 0 0 0 0,1 0 1 0 0,-1-1-1 0 0,1 0 0 0 0,0-1 0 0 0,0 0 1 0 0,0-1-1 0 0,1 1 0 0 0,0-2 0 0 0,0 1 0 0 0,0-1 1 0 0,0-1-1 0 0,0 0 0 0 0,1 0 0 0 0,-1-1 0 0 0,0-1 1 0 0,1 0-1 0 0,-1 0 0 0 0,1-1 0 0 0,-1 0 0 0 0,1-1 1 0 0,-1 0-1 0 0,0 0 0 0 0,0-1 0 0 0,0-1 0 0 0,0 1 1 0 0,6-5-24 0 0,-4 3 91 0 0,0-1 0 0 0,0 1 1 0 0,-1-2-1 0 0,0 0 1 0 0,0 0-1 0 0,0-1 1 0 0,-1-1-1 0 0,0 0 1 0 0,-1 0-1 0 0,0 0 0 0 0,-1-1 1 0 0,1-1-1 0 0,-2 1 1 0 0,0-2-1 0 0,0 1 1 0 0,-1 0-1 0 0,0-1 1 0 0,-1 0-1 0 0,-1-1 0 0 0,0 1 1 0 0,0-1-1 0 0,-1 0 1 0 0,1-12-92 0 0,-3 20 7 0 0,-1 1 0 0 0,0-1 0 0 0,0 0 0 0 0,0 0 0 0 0,0 1 0 0 0,-1-1 0 0 0,1 0 0 0 0,-1 1 0 0 0,0-1 0 0 0,-1 1 0 0 0,1-1 0 0 0,-1 1 1 0 0,0 0-1 0 0,0 0 0 0 0,0 0 0 0 0,-1 0 0 0 0,0 0 0 0 0,1 0 0 0 0,-1 0 0 0 0,0 1 0 0 0,-1-1 0 0 0,1 1 0 0 0,-1 0 0 0 0,1 0 0 0 0,-1 0 0 0 0,0 1 0 0 0,-3-2-7 0 0,-4 0-131 0 0,-1 1 0 0 0,0 0 0 0 0,0 0 0 0 0,0 1 0 0 0,0 1 0 0 0,0 0 0 0 0,0 1 0 0 0,0 0 0 0 0,0 1 0 0 0,0 0 0 0 0,0 1 0 0 0,0 0 0 0 0,1 1 0 0 0,-1 0 0 0 0,0 1 0 0 0,1 0 0 0 0,0 1 0 0 0,0 0 0 0 0,1 1 0 0 0,-1 0 0 0 0,1 1 0 0 0,0 0 0 0 0,1 0 0 0 0,0 1 0 0 0,-2 3 131 0 0,-35 33-3302 0 0,22-12-4117 0 0,15-16-4029 0 0</inkml:trace>
  <inkml:trace contextRef="#ctx0" brushRef="#br0" timeOffset="2556.165">3753 1142 10194 0 0,'0'0'2459'0'0,"0"0"-841"0"0,0 0-274 0 0,0 0 41 0 0,0 0 30 0 0,0 0-130 0 0,0 0-149 0 0,0 0-154 0 0,0 0-197 0 0,0 0-188 0 0,0 0-120 0 0,0 0-29 0 0,0 0-25 0 0,-27-9 20 0 0,-86-24-2 0 0,110 31-399 0 0,-1 1 0 0 0,1 0 0 0 0,-1 0 0 0 0,0 0 0 0 0,1 0 0 0 0,-1 1 0 0 0,0-1 0 0 0,1 1 0 0 0,-1 0 0 0 0,0 0 0 0 0,1 1 0 0 0,-1-1 0 0 0,0 1 0 0 0,1-1 0 0 0,-1 1 0 0 0,1 0 0 0 0,-1 1 0 0 0,1-1 0 0 0,-1 1 0 0 0,1-1-42 0 0,-12 6 172 0 0,1-2-129 0 0,1 0 0 0 0,0 1 0 0 0,0 0-1 0 0,0 1 1 0 0,1 0 0 0 0,-1 1 0 0 0,2 1-1 0 0,-1 0 1 0 0,2 0 0 0 0,-1 1 0 0 0,1 1-1 0 0,0-1 1 0 0,1 2 0 0 0,1-1 0 0 0,-1 1-1 0 0,2 1 1 0 0,0-1 0 0 0,0 2-43 0 0,2-2-5 0 0,1 0 0 0 0,0 0 0 0 0,1 0 0 0 0,1 0-1 0 0,0 1 1 0 0,0-1 0 0 0,1 1 0 0 0,1-1 0 0 0,0 1 0 0 0,1 7 5 0 0,2-15-1 0 0,-1 0 0 0 0,1-1 0 0 0,-1 0 0 0 0,1 0 0 0 0,1 0 0 0 0,-1 0 0 0 0,0 0 0 0 0,1 0 0 0 0,0-1 0 0 0,0 0 0 0 0,0 0 0 0 0,0 0 0 0 0,1 0 0 0 0,-1-1 0 0 0,1 1 0 0 0,-1-1 0 0 0,1 0 0 0 0,0-1 0 0 0,0 1 0 0 0,0-1 0 0 0,0 0 0 0 0,0 0 0 0 0,0-1 0 0 0,0 1 0 0 0,0-1 0 0 0,0 0 0 0 0,1-1 0 0 0,-1 1 0 0 0,0-1 0 0 0,0 0 0 0 0,0 0 0 0 0,0 0-1 0 0,-1-1 1 0 0,6-2 1 0 0,11-4 63 0 0,-1-1-1 0 0,0-1 0 0 0,-1-1 0 0 0,0-1 0 0 0,0 0 1 0 0,-1-2-1 0 0,-1 0 0 0 0,0 0 0 0 0,-1-2 0 0 0,-1 0 1 0 0,2-4-63 0 0,12-9 121 0 0,14-15 90 0 0,-36 84-181 0 0,-5 110-107 0 0,0-145-18 0 0,-1 0 0 0 0,2 1 0 0 0,-1-1 0 0 0,0 0 0 0 0,1 0 0 0 0,0-1 0 0 0,0 1 0 0 0,1-1 0 0 0,-1 1 0 0 0,1-1 0 0 0,0 0 0 0 0,0 0 0 0 0,0-1 0 0 0,1 1 0 0 0,-1-1 0 0 0,1 0-1 0 0,0 0 1 0 0,0 0 0 0 0,0-1 0 0 0,0 0 0 0 0,0 0 0 0 0,1 0 0 0 0,-1-1 0 0 0,1 1 0 0 0,-1-1 0 0 0,1-1 0 0 0,-1 1 0 0 0,1-1 0 0 0,-1 0 0 0 0,1 0 0 0 0,0 0 95 0 0,48-6-2484 0 0,-18-6-6249 0 0,-24 7-2866 0 0</inkml:trace>
  <inkml:trace contextRef="#ctx0" brushRef="#br0" timeOffset="4109.982">4162 199 5097 0 0,'0'0'4514'0'0,"0"0"-2581"0"0,0 0-756 0 0,0 0-70 0 0,0 0-34 0 0,0 0-4 0 0,0 0-10 0 0,0 0-56 0 0,0 0-156 0 0,0 0-219 0 0,0 0-211 0 0,0 0-63 0 0,0 0 34 0 0,-2 19 35 0 0,-10 129 386 0 0,12-102-522 0 0,1 0 0 0 0,3 0 0 0 0,2 0 0 0 0,5 13-287 0 0,88 293 984 0 0,4 28-462 0 0,-18 31-222 0 0,-77-270-188 0 0,-8-138-91 0 0,0-1-1 0 0,0 1 1 0 0,0-1-1 0 0,0 1 1 0 0,-1 0-1 0 0,1-1 1 0 0,-1 1-1 0 0,0-1 1 0 0,1 1-1 0 0,-1-1 1 0 0,0 1-1 0 0,0-1 1 0 0,-1 0 0 0 0,1 1-1 0 0,0-1 1 0 0,-1 0-1 0 0,1 0 1 0 0,-1 0-1 0 0,0 0 1 0 0,0 0-1 0 0,0 0 1 0 0,0-1-1 0 0,0 1 1 0 0,0-1-1 0 0,0 1 1 0 0,0-1 0 0 0,-1 0-1 0 0,1 0 1 0 0,0 0-1 0 0,-1 0 1 0 0,1 0-1 0 0,-1 0 1 0 0,1-1-1 0 0,-1 1 1 0 0,-1-1-21 0 0,-162-44 107 0 0,-45 40-762 0 0,-395 30-1564 0 0,-81 12 416 0 0,417-19 1596 0 0,0 12 1 0 0,-212 55 206 0 0,-200 64 1257 0 0,320-66-541 0 0,-134 12 1368 0 0,357-92 358 0 0,139-31-1663 0 0,-33-171-531 0 0,32-54-158 0 0,-4-53-156 0 0,15 0 1 0 0,38-227 65 0 0,-29 384-54 0 0,-5-1 1 0 0,-7-87 53 0 0,-7 139-53 0 0,2 94 31 0 0,0 0 0 0 0,0 1 0 0 0,0-1 0 0 0,0 0 1 0 0,0 1-1 0 0,0 0 0 0 0,1-1 0 0 0,0 1 0 0 0,-1 0 1 0 0,1 0-1 0 0,0 0 0 0 0,0 1 0 0 0,0-1 0 0 0,0 1 1 0 0,0-1-1 0 0,0 1 0 0 0,0 0 0 0 0,0 0 0 0 0,1 0 0 0 0,-1 1 1 0 0,0-1-1 0 0,1 1 0 0 0,2 0 22 0 0,-3-1-18 0 0,272-14-203 0 0,1004-43 131 0 0,-274 24-225 0 0,-626 37-273 0 0,325-4-1348 0 0,-236-23-2353 0 0,-405 19 2971 0 0,95-8-7038 0 0,-91 6-2036 0 0</inkml:trace>
  <inkml:trace contextRef="#ctx0" brushRef="#br0" timeOffset="5639.996">4808 1300 0 0 0,'0'0'533'0'0,"0"0"714"0"0,0 0 302 0 0,0 0 243 0 0,0 0 173 0 0,0 0-9 0 0,0 0-149 0 0,0 0-281 0 0,0 0-350 0 0,0 0-340 0 0,0 0-244 0 0,-5-3 1179 0 0,239 35 3035 0 0,-157-27-4042 0 0,0-4-1 0 0,1-3 0 0 0,49-9-763 0 0,436-59 1153 0 0,-337 41-859 0 0,-189 25-247 0 0,-37 4-15 0 0,0 0 29 0 0,0 0 35 0 0,0 0 52 0 0,0 0 18 0 0,0 0 25 0 0,0 0 18 0 0,0 0 2 0 0,-14-7 379 0 0,-57-20-451 0 0,-264-97-94 0 0,221 69-9 0 0,106 89-120 0 0,6 524 182 0 0,-30-326-126 0 0,32-232 34 0 0,0 0 21 0 0,3-2 28 0 0,311-348 626 0 0,-145 144-541 0 0,-105 121-925 0 0,-62 82 547 0 0,2-1-3892 0 0,-2 10-7804 0 0,-2-2 862 0 0</inkml:trace>
</inkml:ink>
</file>

<file path=ppt/ink/ink9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25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187 707 0 0 0,'0'0'372'0'0,"0"0"667"0"0,0 0-36 0 0,0 0-40 0 0,0 0 117 0 0,0 0 148 0 0,0 0 145 0 0,0 0 44 0 0,0 0-83 0 0,0 0-187 0 0,0 0-216 0 0,0 0-166 0 0,0 0-94 0 0,-26 16-56 0 0,-81 51-50 0 0,64-17 304 0 0,41-43-731 0 0,-1 3 69 0 0,1 0 0 0 0,0 0 0 0 0,1 1 0 0 0,1-1 1 0 0,-1 1-1 0 0,1-1 0 0 0,1 1 0 0 0,0-1 0 0 0,1 1 0 0 0,0 2-207 0 0,0-11 139 0 0,0 0-1 0 0,1 0 0 0 0,-1 0 1 0 0,0 0-1 0 0,1 0 1 0 0,-1 0-1 0 0,1-1 1 0 0,0 1-1 0 0,-1-1 1 0 0,1 0-1 0 0,0 0 1 0 0,0 0-1 0 0,0 0 0 0 0,0 0 1 0 0,0 0-1 0 0,0-1 1 0 0,0 0-1 0 0,0 1 1 0 0,0-1-1 0 0,0 0 1 0 0,0-1-1 0 0,0 1 1 0 0,0-1-1 0 0,0 1 0 0 0,0-1 1 0 0,0 0-1 0 0,0 0 1 0 0,0 0-1 0 0,0 0 1 0 0,-1 0-1 0 0,1-1 1 0 0,0 0-1 0 0,1 0-138 0 0,6-6 173 0 0,0 0 1 0 0,0 0-1 0 0,0-1 1 0 0,-1 0-1 0 0,-1 0 0 0 0,0-1 1 0 0,0-1-1 0 0,-1 1 0 0 0,0-1 1 0 0,0 0-1 0 0,-2-1 1 0 0,1 1-1 0 0,-1-1 0 0 0,2-11-173 0 0,-2-88 250 0 0,-5 108-292 0 0,0 0 0 0 0,0 0 1 0 0,0 0-1 0 0,-1 0 0 0 0,1 0 1 0 0,-1 0-1 0 0,0 0 0 0 0,1 0 1 0 0,-1 0-1 0 0,0 1 0 0 0,-1-1 1 0 0,1 0-1 0 0,0 0 0 0 0,-1 1 1 0 0,0-1-1 0 0,1 1 0 0 0,-1 0 1 0 0,0-1-1 0 0,0 1 0 0 0,-1 0 1 0 0,1 0-1 0 0,0 0 0 0 0,-1 0 1 0 0,1 1-1 0 0,-1-1 0 0 0,1 1 1 0 0,-1-1-1 0 0,0 1 0 0 0,0 0 1 0 0,0 0-1 0 0,0 0 0 0 0,0 0 1 0 0,1 1-1 0 0,-1-1 0 0 0,0 1 1 0 0,-1 0-1 0 0,1 0 0 0 0,0 0 1 0 0,0 0-1 0 0,0 0 0 0 0,0 1 1 0 0,0-1-1 0 0,0 1 0 0 0,1 0 1 0 0,-1 0-1 0 0,0 0 0 0 0,0 0 1 0 0,0 0-1 0 0,1 1 0 0 0,-1-1 1 0 0,1 1-1 0 0,-1 0 0 0 0,1 0 1 0 0,-1 0-1 0 0,1 0 0 0 0,0 0 1 0 0,0 0-1 0 0,0 1 42 0 0,1-2 4 0 0,0 0 0 0 0,0 0 0 0 0,0 1-1 0 0,1-1 1 0 0,-1 0 0 0 0,0 0 0 0 0,1 0 0 0 0,-1 0 0 0 0,1 1-1 0 0,-1-1 1 0 0,1 0 0 0 0,0 1 0 0 0,-1-1 0 0 0,1 0 0 0 0,0 0-1 0 0,0 1 1 0 0,0-1 0 0 0,0 0 0 0 0,0 1 0 0 0,0-1 0 0 0,1 0-1 0 0,-1 1 1 0 0,0-1 0 0 0,1 0 0 0 0,-1 1 0 0 0,0-1 0 0 0,1 0-1 0 0,0 0 1 0 0,-1 0 0 0 0,1 0 0 0 0,0 1 0 0 0,0-1 0 0 0,-1 0-1 0 0,1 0 1 0 0,0 0 0 0 0,0 0 0 0 0,0-1 0 0 0,0 1 0 0 0,0 0-1 0 0,0 0 1 0 0,1-1 0 0 0,-1 1 0 0 0,0 0 0 0 0,0-1 0 0 0,0 1-1 0 0,1-1 1 0 0,-1 0 0 0 0,0 1 0 0 0,1-1 0 0 0,-1 0 0 0 0,0 0-1 0 0,1 0 1 0 0,-1 0 0 0 0,0 0 0 0 0,1 0-4 0 0,15-2 140 0 0,0 0-1 0 0,-1-1 1 0 0,0-1 0 0 0,0 0-1 0 0,0-1 1 0 0,0-1 0 0 0,-1-1 0 0 0,0 0-1 0 0,0-1 1 0 0,-1 0 0 0 0,0-1 0 0 0,0-1-1 0 0,-1 0 1 0 0,0-1 0 0 0,4-6-140 0 0,-6 9 55 0 0,25-20 111 0 0,0-1 0 0 0,-2-2 0 0 0,-2-1 0 0 0,0-2 1 0 0,-3-1-1 0 0,0-1 0 0 0,-2-3-166 0 0,-12 17 31 0 0,-2 0-1 0 0,0-1 1 0 0,-2-1 0 0 0,0 0-1 0 0,-2 0 1 0 0,0-1 0 0 0,-2 0-1 0 0,3-22-30 0 0,-1-37-84 0 0,-21 88-644 0 0,1 98 593 0 0,4 0 0 0 0,4 0 0 0 0,5 1 0 0 0,10 56 135 0 0,14 81-120 0 0,-9-96 104 0 0,-6 0 0 0 0,-6 53 16 0 0,-5-174 10 0 0,-2-1 0 0 0,0 1 0 0 0,-1-1 0 0 0,-1 0 0 0 0,-1 0 0 0 0,-2 0 0 0 0,0-1 0 0 0,-1 1 0 0 0,-1-2 0 0 0,0 1 0 0 0,-2-2 0 0 0,-1 1 0 0 0,0-1 0 0 0,-1-1 0 0 0,-1 0 0 0 0,-1-1 0 0 0,0-1 0 0 0,-1 0 0 0 0,-1-1 0 0 0,-1-1 0 0 0,0 0 0 0 0,-7 3-10 0 0,21-14 24 0 0,1-1 0 0 0,-1 1 0 0 0,1-1 0 0 0,-1 0 0 0 0,0 0 0 0 0,0 0 0 0 0,1 0 0 0 0,-1-1 0 0 0,0 0 0 0 0,-1 0 0 0 0,1 0 0 0 0,0 0 0 0 0,0-1 0 0 0,0 1 0 0 0,-1-1 0 0 0,1 0 0 0 0,0 0 0 0 0,0-1 0 0 0,0 1 0 0 0,-1-1 0 0 0,1 0 0 0 0,0 0 0 0 0,0 0 0 0 0,0-1 0 0 0,0 0 0 0 0,0 1 0 0 0,1-1 0 0 0,-1 0 0 0 0,0-1 0 0 0,1 1 0 0 0,0-1 0 0 0,-1 0 0 0 0,1 1 0 0 0,0-1 0 0 0,0-1 0 0 0,1 1 0 0 0,-1 0 0 0 0,1-1 0 0 0,-2-2-24 0 0,1-8 38 0 0,1 0 1 0 0,0-1-1 0 0,1 1 0 0 0,1-1 1 0 0,0 0-1 0 0,1 1 0 0 0,0-1 1 0 0,1 1-1 0 0,1-1 0 0 0,1 1 0 0 0,0 0 1 0 0,0 0-1 0 0,1 1 0 0 0,3-4-38 0 0,15-34-103 0 0,3 2 0 0 0,2 0-1 0 0,2 2 1 0 0,2 1-1 0 0,15-15 104 0 0,10-15-791 0 0,38-44-2396 0 0,-63 81-475 0 0,1 2-3365 0 0,-13 16-4157 0 0</inkml:trace>
</inkml:ink>
</file>

<file path=ppt/ink/ink9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26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0 258 1896 0 0,'0'0'1389'0'0,"0"0"-92"0"0,0 0 114 0 0,0 0 264 0 0,0 0 110 0 0,0 0-101 0 0,0 0-173 0 0,0 0-131 0 0,0 0-135 0 0,0 0-142 0 0,0 0-86 0 0,0 0-65 0 0,36 13-64 0 0,110 39-61 0 0,-142-50-760 0 0,1 0-1 0 0,-1 0 1 0 0,0-1-1 0 0,1 1 0 0 0,-1-1 1 0 0,1 0-1 0 0,0 0 1 0 0,-1-1-1 0 0,1 1 1 0 0,0-1-1 0 0,0 0 1 0 0,-1 0-1 0 0,1-1 0 0 0,0 1 1 0 0,0-1-1 0 0,-1 0 1 0 0,1 0-1 0 0,2-2-66 0 0,5-1 203 0 0,3 0-52 0 0,-1 1-1 0 0,0-2 0 0 0,0 0 0 0 0,0-1 1 0 0,0 0-1 0 0,-1-1 0 0 0,0 0 0 0 0,0-1 1 0 0,-1-1-1 0 0,0 0 0 0 0,-1 0 1 0 0,0-2-1 0 0,0 1 0 0 0,-1-1 0 0 0,0-1 1 0 0,-1 1-1 0 0,-1-2 0 0 0,0 1 1 0 0,1-3-151 0 0,-7 10 8 0 0,-1 0 1 0 0,0 1 0 0 0,0-1 0 0 0,0 0 0 0 0,0 0 0 0 0,-1 0 0 0 0,0 0 0 0 0,0 1 0 0 0,0-1-1 0 0,-1 0 1 0 0,1 0 0 0 0,-1 0 0 0 0,0 0 0 0 0,-1 1 0 0 0,1-1 0 0 0,-1 1 0 0 0,0-1 0 0 0,0 1-1 0 0,0-1 1 0 0,-1 1 0 0 0,1 0 0 0 0,-1 0 0 0 0,0 0 0 0 0,0 1 0 0 0,-1-1 0 0 0,1 1 0 0 0,-1-1-1 0 0,0 1 1 0 0,1 0 0 0 0,-1 1 0 0 0,-1-1 0 0 0,1 1 0 0 0,0-1 0 0 0,-1 1 0 0 0,1 0 0 0 0,-1 1-1 0 0,1-1 1 0 0,-1 1 0 0 0,0 0 0 0 0,0 0 0 0 0,0 1 0 0 0,0-1 0 0 0,1 1 0 0 0,-1 0 0 0 0,-1 1-9 0 0,-3-2-47 0 0,0 1 1 0 0,0 1 0 0 0,0-1 0 0 0,0 2-1 0 0,0-1 1 0 0,0 1 0 0 0,0 1 0 0 0,1-1-1 0 0,-1 1 1 0 0,1 1 0 0 0,-1 0-1 0 0,1 0 1 0 0,1 1 0 0 0,-1-1 0 0 0,0 2-1 0 0,-2 2 47 0 0,-1 0-20 0 0,1 0 0 0 0,-1 1 0 0 0,2 0 0 0 0,-1 1 0 0 0,1 0-1 0 0,1 0 1 0 0,0 1 0 0 0,0 1 0 0 0,1-1 0 0 0,0 1-1 0 0,1 0 1 0 0,1 0 0 0 0,0 1 0 0 0,0 0 0 0 0,1 3 20 0 0,1-7 7 0 0,0 0 0 0 0,1 0 0 0 0,1 0 0 0 0,0 0 0 0 0,0 0 0 0 0,0 0 0 0 0,1 1-1 0 0,1-1 1 0 0,-1 0 0 0 0,2 0 0 0 0,-1 0 0 0 0,1 0 0 0 0,0 0 0 0 0,1 0 0 0 0,0-1 0 0 0,1 1 0 0 0,0-1 0 0 0,0 0 0 0 0,0 0 0 0 0,1 0 0 0 0,1 0 0 0 0,4 5-7 0 0,-1-5 96 0 0,-1 0 0 0 0,2 0 0 0 0,-1-1 0 0 0,1 0 0 0 0,0 0 0 0 0,1-1 0 0 0,0-1 0 0 0,0 0 0 0 0,0 0 0 0 0,0-1 0 0 0,1 0 0 0 0,-1-1 0 0 0,1-1 0 0 0,0 0 0 0 0,0 0 0 0 0,0-1 0 0 0,0-1 0 0 0,0 0 0 0 0,0 0 1 0 0,0-1-1 0 0,4-2-96 0 0,80-42 729 0 0,-77 33-636 0 0,145-127 536 0 0,-109 86-571 0 0,-18 17-31 0 0,-26 24-28 0 0,0 0 0 0 0,0 1 1 0 0,1 1-1 0 0,1 0 0 0 0,0 0 0 0 0,0 1 1 0 0,1 1-1 0 0,0 0 0 0 0,6-2 1 0 0,-18 12-11 0 0,-1 0-1 0 0,1 0 0 0 0,0 0 1 0 0,-1-1-1 0 0,1 1 1 0 0,-1 1-1 0 0,1-1 1 0 0,-1 0-1 0 0,0 0 0 0 0,0 0 1 0 0,0 1-1 0 0,0-1 1 0 0,-1 0-1 0 0,1 1 1 0 0,0-1-1 0 0,-1 1 0 0 0,0-1 1 0 0,1 1-1 0 0,-1-1 1 0 0,0 1-1 0 0,-1-1 1 0 0,1 1-1 0 0,0-1 0 0 0,-1 1 1 0 0,1-1-1 0 0,-1 1 1 0 0,0-1-1 0 0,0 0 1 0 0,0 2 11 0 0,0 1 2 0 0,-38 144 91 0 0,38-108-122 0 0,40-42 228 0 0,114-107 66 0 0,-94 68-268 0 0,133-76-85 0 0,-191 116 83 0 0,-1 0 0 0 0,1-1-1 0 0,0 1 1 0 0,0 0 0 0 0,-1 0-1 0 0,1-1 1 0 0,0 1 0 0 0,0 0-1 0 0,0 0 1 0 0,-1 0 0 0 0,1 0 0 0 0,0 0-1 0 0,0 0 1 0 0,0 0 0 0 0,-1 0-1 0 0,1 0 1 0 0,0 0 0 0 0,0 1-1 0 0,0-1 1 0 0,-1 0 0 0 0,1 0 0 0 0,0 1-1 0 0,0-1 1 0 0,-1 1 0 0 0,1-1-1 0 0,0 0 1 0 0,-1 1 0 0 0,1-1-1 0 0,0 1 1 0 0,-1 0 0 0 0,1-1 0 0 0,-1 1-1 0 0,1-1 1 0 0,-1 1 0 0 0,1 0-1 0 0,-1 0 1 0 0,0-1 0 0 0,1 1-1 0 0,-1 0 1 0 0,0 0 0 0 0,1-1-1 0 0,-1 1 1 0 0,0 0 0 0 0,0 0 0 0 0,0 0-1 0 0,0-1 1 0 0,0 1 0 0 0,0 0-1 0 0,0 0 1 0 0,0 0 5 0 0,-4 46-16 0 0,-45 82 70 0 0,26-33-27 0 0,37-47-970 0 0,33-28-4843 0 0,-34-21 2673 0 0,4 0-4727 0 0,-12 0-1753 0 0</inkml:trace>
  <inkml:trace contextRef="#ctx0" brushRef="#br0" timeOffset="1053.498">1532 476 1840 0 0,'0'0'1661'0'0,"0"0"-45"0"0,0 0 19 0 0,0 0 51 0 0,0 0-73 0 0,0 0-204 0 0,0 0-244 0 0,0 0-271 0 0,0 0-211 0 0,0 0-98 0 0,0 0 45 0 0,0 0 151 0 0,2 3 142 0 0,1-2-799 0 0,0 1 0 0 0,0-1 1 0 0,0 1-1 0 0,0-1 0 0 0,0 0 0 0 0,0 0 0 0 0,0-1 0 0 0,1 1 1 0 0,-1 0-1 0 0,0-1 0 0 0,0 0 0 0 0,1 0 0 0 0,-1 0 0 0 0,0 0 1 0 0,1-1-1 0 0,-1 1 0 0 0,0-1 0 0 0,0 0 0 0 0,0 0 1 0 0,0 0-1 0 0,0 0 0 0 0,0 0 0 0 0,0-1 0 0 0,0 1 0 0 0,0-1 1 0 0,0 0-1 0 0,-1 0 0 0 0,1 0 0 0 0,-1 0 0 0 0,1-1 0 0 0,-1 1 1 0 0,0-1-125 0 0,13-5 211 0 0,69-56 938 0 0,-78 60-1084 0 0,-1-1 0 0 0,1 1 1 0 0,0-1-1 0 0,-1-1 0 0 0,0 1 0 0 0,0-1 0 0 0,-1 0 0 0 0,0 0 0 0 0,0 0 0 0 0,0-1 0 0 0,-1 0 0 0 0,0 1 0 0 0,0-1 0 0 0,0 0 0 0 0,-1 0 0 0 0,0-1 0 0 0,-1 1 0 0 0,0 0 0 0 0,0-1 0 0 0,0 0-65 0 0,-4 6-26 0 0,-1-1 0 0 0,1 1 0 0 0,-1 0-1 0 0,1 0 1 0 0,-1 0 0 0 0,0 1 0 0 0,0-1 0 0 0,0 1 0 0 0,0 0 0 0 0,0 0 0 0 0,0 0 0 0 0,0 0 0 0 0,0 1 0 0 0,0 0 0 0 0,0 0 0 0 0,0 0 0 0 0,-1 0 0 0 0,1 0 0 0 0,0 1 0 0 0,0 0-1 0 0,0 0 1 0 0,0 0 0 0 0,0 1 0 0 0,-2 0 26 0 0,-2 1-20 0 0,0 1 0 0 0,0-1 0 0 0,1 2 0 0 0,-1-1 1 0 0,1 1-1 0 0,0 0 0 0 0,0 1 0 0 0,0-1 0 0 0,1 2 0 0 0,0-1 0 0 0,0 0 0 0 0,1 1 0 0 0,-1 0 0 0 0,2 1 0 0 0,-1-1 0 0 0,1 1 0 0 0,0 0 0 0 0,0 0 0 0 0,1 0 0 0 0,0 0 0 0 0,1 0 0 0 0,0 1 0 0 0,0 0 0 0 0,1-1 1 0 0,0 2 19 0 0,-1-5 9 0 0,1 1 1 0 0,1 0 0 0 0,-1 0-1 0 0,1 0 1 0 0,0 0 0 0 0,0 0-1 0 0,1-1 1 0 0,-1 1 0 0 0,2 0-1 0 0,-1 0 1 0 0,0-1 0 0 0,1 1-1 0 0,0-1 1 0 0,0 1 0 0 0,1-1-1 0 0,0 0 1 0 0,0 0 0 0 0,0 0-1 0 0,0 0 1 0 0,1 0 0 0 0,-1-1 0 0 0,1 1-1 0 0,4 2-9 0 0,3-1 119 0 0,-1 0 0 0 0,1-1 0 0 0,-1-1-1 0 0,1 1 1 0 0,1-2 0 0 0,-1 0 0 0 0,0 0-1 0 0,1-1 1 0 0,-1 0 0 0 0,1-1 0 0 0,0 0-1 0 0,0-1 1 0 0,-1-1 0 0 0,1 0 0 0 0,0 0-1 0 0,-1-1 1 0 0,1 0 0 0 0,0-2-119 0 0,13-3 174 0 0,0-1-1 0 0,-1-1 1 0 0,0-2-1 0 0,0 0 1 0 0,-1-1-1 0 0,-1-2 1 0 0,19-14-174 0 0,-12 9 57 0 0,0-3 0 0 0,-2 0 0 0 0,0-1 0 0 0,-1-2 0 0 0,-2-1 0 0 0,-1 0 0 0 0,0-2 1 0 0,-3-1-1 0 0,0 0 0 0 0,10-22-57 0 0,-29 49-4 0 0,0 0 0 0 0,0 1 0 0 0,0-1 0 0 0,0 0 0 0 0,0 0 0 0 0,0 0 0 0 0,-1 0 0 0 0,1 0 0 0 0,-1 0 1 0 0,1 0-1 0 0,-1 0 0 0 0,0 0 0 0 0,0 0 0 0 0,0 0 0 0 0,0 0 0 0 0,0 0 0 0 0,0 0 0 0 0,0 0 0 0 0,-1 0 0 0 0,1 0 1 0 0,-1 0-1 0 0,1 1 0 0 0,-1-1 0 0 0,0 0 0 0 0,0 0 0 0 0,0 0 0 0 0,0 0 0 0 0,0 1 0 0 0,0-1 0 0 0,0 1 0 0 0,-1-1 0 0 0,1 1 1 0 0,0-1-1 0 0,-1 1 0 0 0,0-1 0 0 0,1 1 0 0 0,-1 0 0 0 0,0 0 0 0 0,1 0 0 0 0,-1 0 0 0 0,0 0 0 0 0,0 1 0 0 0,0-1 1 0 0,0 0-1 0 0,0 1 0 0 0,-1-1 4 0 0,-10 2-44 0 0,0 1 1 0 0,0 0-1 0 0,0 1 1 0 0,0 0-1 0 0,1 1 1 0 0,-1 0 0 0 0,1 1-1 0 0,0 1 1 0 0,0 0-1 0 0,1 0 1 0 0,0 1-1 0 0,0 0 1 0 0,0 1 0 0 0,1 1-1 0 0,0-1 1 0 0,1 2-1 0 0,0-1 1 0 0,0 1-1 0 0,1 1 1 0 0,1-1-1 0 0,-1 2 44 0 0,6-10-3 0 0,1 0 0 0 0,0 0 0 0 0,0-1-1 0 0,-1 1 1 0 0,1 0 0 0 0,0 0-1 0 0,1 0 1 0 0,-1 0 0 0 0,0 0-1 0 0,1 0 1 0 0,-1 1 0 0 0,1-1-1 0 0,-1 0 1 0 0,1 0 0 0 0,0 0-1 0 0,0 0 1 0 0,0 1 0 0 0,0-1-1 0 0,0 0 1 0 0,1 0 0 0 0,-1 0-1 0 0,1 0 1 0 0,-1 0 0 0 0,1 0-1 0 0,0 0 1 0 0,0 0 0 0 0,0 0-1 0 0,0 0 1 0 0,0 0 0 0 0,0 0-1 0 0,1 0 1 0 0,-1-1 0 0 0,1 1-1 0 0,-1 0 1 0 0,1-1 0 0 0,-1 1-1 0 0,1-1 1 0 0,0 0 0 0 0,0 0-1 0 0,0 0 1 0 0,1 1 3 0 0,91 19 138 0 0,142-37 78 0 0,-99 6-81 0 0,-135 10-132 0 0,0 1 0 0 0,-1-1 0 0 0,1 1 0 0 0,0 0 0 0 0,0 0 0 0 0,0-1 0 0 0,-1 1 0 0 0,1 0 1 0 0,0 0-1 0 0,-1 1 0 0 0,1-1 0 0 0,-1 0 0 0 0,1 0 0 0 0,-1 1 0 0 0,0-1 0 0 0,0 1 0 0 0,1-1 1 0 0,-1 1-1 0 0,0 0 0 0 0,0-1 0 0 0,-1 1 0 0 0,1 0 0 0 0,0 0 0 0 0,0 0 0 0 0,-1-1 0 0 0,1 1 1 0 0,-1 0-1 0 0,0 0 0 0 0,1 0 0 0 0,-1 0 0 0 0,0 0 0 0 0,0 0 0 0 0,0 0 0 0 0,-1 0 0 0 0,1 0 1 0 0,0 0-1 0 0,-1 0 0 0 0,1-1 0 0 0,-1 1 0 0 0,0 0 0 0 0,1 0 0 0 0,-1 0 0 0 0,0-1 0 0 0,0 1 1 0 0,-1 1-4 0 0,-4 9-5 0 0,0 0 0 0 0,-1 0 1 0 0,0 0-1 0 0,-1-1 1 0 0,-1 0-1 0 0,1-1 1 0 0,-2 0-1 0 0,1 0 1 0 0,-1-1-1 0 0,-1 0 0 0 0,0-1 1 0 0,-6 4 4 0 0,-18 22-2851 0 0,57-35-3723 0 0,5-8-3428 0 0,-17 4 3306 0 0</inkml:trace>
  <inkml:trace contextRef="#ctx0" brushRef="#br0" timeOffset="6047.019">3046 306 808 0 0,'0'0'1693'0'0,"0"0"-110"0"0,0 0 14 0 0,0 0 142 0 0,0 0 54 0 0,0 0-110 0 0,0 0-211 0 0,0 0-284 0 0,0 0-278 0 0,0 0-242 0 0,0 0-172 0 0,-14-3-91 0 0,-42-8-42 0 0,7 27 407 0 0,37-6-528 0 0,0-1-122 0 0,1 1-1 0 0,0 1 0 0 0,1 0 0 0 0,1 0 1 0 0,-1 1-1 0 0,2 0 0 0 0,-1 0 0 0 0,2 1 0 0 0,0 0 1 0 0,0 0-1 0 0,1 1 0 0 0,1 0 0 0 0,0 0 1 0 0,1 1-1 0 0,1-1 0 0 0,0 1 0 0 0,1-1 0 0 0,1 1 1 0 0,0 0-1 0 0,1 10-119 0 0,-1-22 37 0 0,1 0 0 0 0,0 0 1 0 0,0 0-1 0 0,0 0 0 0 0,1 1 0 0 0,-1-1 0 0 0,1 0 1 0 0,0 0-1 0 0,0 0 0 0 0,0 0 0 0 0,0 0 1 0 0,0 0-1 0 0,0 0 0 0 0,1 0 0 0 0,0-1 0 0 0,-1 1 1 0 0,1-1-1 0 0,0 1 0 0 0,0-1 0 0 0,0 1 1 0 0,1-1-1 0 0,-1 0 0 0 0,1 0 0 0 0,-1 0 0 0 0,1 0 1 0 0,0-1-1 0 0,-1 1 0 0 0,1-1 0 0 0,0 0 0 0 0,0 1 1 0 0,0-1-1 0 0,0 0 0 0 0,2 0-37 0 0,1-1 157 0 0,1 1 0 0 0,0-1 0 0 0,0 0 0 0 0,0 0 0 0 0,0-1 0 0 0,-1 1 0 0 0,1-2-1 0 0,0 1 1 0 0,-1-1 0 0 0,1 0 0 0 0,-1 0 0 0 0,1-1 0 0 0,-1 0 0 0 0,0 0 0 0 0,0 0 0 0 0,0-1 0 0 0,-1 0 0 0 0,1 0-1 0 0,4-5-156 0 0,87-99 993 0 0,-90 97-954 0 0,45-81 190 0 0,-22 16-79 0 0,-19 24 254 0 0,-11 51-321 0 0,3 45 91 0 0,15-29-60 0 0,-16-15-81 0 0,-2 0 2 0 0,0 0-13 0 0,0 0 6 0 0,0 0-4 0 0,0 0 0 0 0,0 0 22 0 0,0 0-8 0 0,0 0 12 0 0,0 0 11 0 0,0 0-24 0 0,0 0-11 0 0,0 0-14 0 0,0 0-35 0 0,0 0 40 0 0,0 0 7 0 0,0 0 0 0 0,0 0 19 0 0,0 0-18 0 0,0 0 5 0 0,0 0 6 0 0,0 0 10 0 0,0 0-19 0 0,0 0-12 0 0,0 0-1 0 0,0 0-35 0 0,0 0 36 0 0,0 0-1 0 0,0 0 9 0 0,25 354 306 0 0,-17-189-244 0 0,-19 74-97 0 0,-34-23 108 0 0,42-209-93 0 0,0 0 1 0 0,-1 0-1 0 0,0 0 1 0 0,0 0-1 0 0,-1-1 1 0 0,1 0-1 0 0,-1 0 1 0 0,-1 0-1 0 0,1-1 1 0 0,-1 0-1 0 0,0 0 1 0 0,0 0-1 0 0,-1-1 1 0 0,1 0-1 0 0,-1 0 1 0 0,0 0-1 0 0,0-1 1 0 0,0 0-1 0 0,-3 0-3 0 0,6-1-1 0 0,1-1 0 0 0,-1 0 0 0 0,1 0 0 0 0,-1 0 0 0 0,1 0 0 0 0,-1 0 0 0 0,0-1 0 0 0,1 1 0 0 0,-1-1 0 0 0,0 0 0 0 0,0 0 0 0 0,1 0 0 0 0,-1-1-1 0 0,0 0 1 0 0,1 1 0 0 0,-1-1 0 0 0,1 0 0 0 0,-1-1 0 0 0,1 1 0 0 0,-1-1 0 0 0,1 1 0 0 0,0-1 0 0 0,-1 0 0 0 0,1 0 0 0 0,0-1 0 0 0,1 1 0 0 0,-1 0 0 0 0,0-1 0 0 0,1 0 0 0 0,-1 0 0 0 0,1 0 0 0 0,0 0-1 0 0,0 0 1 0 0,0 0 0 0 0,0 0 0 0 0,1-1 0 0 0,-1 1 0 0 0,0-4 1 0 0,-2-5-8 0 0,1 0 1 0 0,1-1-1 0 0,0 0 0 0 0,0 0 0 0 0,1 0 0 0 0,1 1 0 0 0,0-1 1 0 0,1 0-1 0 0,1 0 0 0 0,0 0 0 0 0,0 1 0 0 0,1-1 0 0 0,1 1 1 0 0,0 0-1 0 0,1 0 0 0 0,4-9 8 0 0,115-182 4 0 0,-100 169-28 0 0,21-26-61 0 0,3 2 1 0 0,2 3-1 0 0,2 1 1 0 0,3 3-1 0 0,60-43 85 0 0,2-12-280 0 0,-105 66 287 0 0,-48 31 62 0 0,25 9-77 0 0,11 0 19 0 0,0 0-18 0 0,0 0-9 0 0,0 0 16 0 0,0 0-8 0 0,15 103 71 0 0,17 12 41 0 0,-31-111-88 0 0,0 0 0 0 0,0 0 1 0 0,1 0-1 0 0,-1 0 0 0 0,1 0 1 0 0,0 0-1 0 0,0-1 0 0 0,1 1 0 0 0,-1-1 1 0 0,1 1-1 0 0,-1-1 0 0 0,1 0 1 0 0,0 0-1 0 0,0 0 0 0 0,1 0 1 0 0,-1-1-1 0 0,0 1 0 0 0,1-1 1 0 0,0 0-1 0 0,0 0 0 0 0,-1 0 0 0 0,1-1 1 0 0,0 1-1 0 0,0-1 0 0 0,0 0 1 0 0,1 0-1 0 0,-1 0 0 0 0,0-1 1 0 0,0 1-1 0 0,0-1 0 0 0,1 0 0 0 0,-1-1 1 0 0,0 1-1 0 0,0 0 0 0 0,0-1 1 0 0,0 0-1 0 0,1 0 0 0 0,-1-1 1 0 0,0 1-1 0 0,0-1-16 0 0,12-9 69 0 0,-1 0 0 0 0,0-1 0 0 0,-1-1 0 0 0,0-1 0 0 0,-1 1 0 0 0,-1-2 0 0 0,0 0 0 0 0,-1 0 0 0 0,2-6-69 0 0,9-8 60 0 0,66-122 135 0 0,-72 111-42 0 0,-2 65-226 0 0,22 109 113 0 0,-10-28-85 0 0,8 27 79 0 0,2 69-7 0 0,-31 44 4 0 0,-19-120-25 0 0,-26-5 26 0 0,37-116-20 0 0,0 0 0 0 0,0 0 0 0 0,0-1 0 0 0,-1 1-1 0 0,1-1 1 0 0,-1 0 0 0 0,0 0 0 0 0,-1 0-1 0 0,1-1 1 0 0,0 0 0 0 0,-1 1 0 0 0,0-1 0 0 0,0-1-1 0 0,0 1 1 0 0,0-1 0 0 0,0 0 0 0 0,-1 0-1 0 0,1 0 1 0 0,0-1 0 0 0,-1 0 0 0 0,1 0 0 0 0,-1 0-1 0 0,0-1 1 0 0,-2 0-12 0 0,3 0 8 0 0,0 0 0 0 0,0 0 1 0 0,0-1-1 0 0,0 1 0 0 0,0-1 0 0 0,0 0 0 0 0,0-1 0 0 0,0 1 0 0 0,0-1 0 0 0,1 0 0 0 0,-1-1 1 0 0,0 1-1 0 0,1-1 0 0 0,0 1 0 0 0,0-1 0 0 0,0-1 0 0 0,0 1 0 0 0,0 0 0 0 0,0-1 1 0 0,1 0-1 0 0,0 0 0 0 0,0 0 0 0 0,-1-2-8 0 0,-2-5 1 0 0,0 0 0 0 0,1 0-1 0 0,0-1 1 0 0,1 1 0 0 0,1-1 0 0 0,0 0 0 0 0,0 0 0 0 0,1-1 0 0 0,1 1-1 0 0,0 0 1 0 0,0-1 0 0 0,2 1 0 0 0,-1 0 0 0 0,2-7-1 0 0,3-5-3 0 0,0 1-1 0 0,2 0 1 0 0,0 0 0 0 0,2 1 0 0 0,1 0-1 0 0,0 0 1 0 0,1 1 0 0 0,2 0 0 0 0,9-12 3 0 0,-2 7-40 0 0,0 1 1 0 0,2 1 0 0 0,1 0-1 0 0,1 2 1 0 0,0 1 0 0 0,2 1-1 0 0,0 1 1 0 0,1 1 0 0 0,1 2 0 0 0,1 1-1 0 0,0 1 1 0 0,9-2 39 0 0,15-5-936 0 0,1 3-1 0 0,1 2 1 0 0,0 3 0 0 0,6 1 936 0 0,-24 6-1378 0 0,39-8-3169 0 0,-22 2-4186 0 0,-23 4-1404 0 0</inkml:trace>
</inkml:ink>
</file>

<file path=ppt/ink/ink9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927 645 11698 0 0,'0'0'1546'0'0,"0"0"-180"0"0,0 0-155 0 0,0 0-94 0 0,0 0-68 0 0,0 0-107 0 0,0 0-164 0 0,0 0-205 0 0,0 0-82 0 0,0 0 17 0 0,0 0 27 0 0,-1 29 21 0 0,-1 95-89 0 0,-11 187 602 0 0,-20-73-838 0 0,-13-58-488 0 0,-17-31-3505 0 0,58-136 1606 0 0,14-11-11190 0 0,1-6 8730 0 0</inkml:trace>
  <inkml:trace contextRef="#ctx0" brushRef="#br0" timeOffset="495.824">1189 774 4913 0 0,'0'0'3111'0'0,"0"0"-1461"0"0,0 0-688 0 0,0 0-144 0 0,0 0 116 0 0,0 0 164 0 0,0 0 172 0 0,0 0 52 0 0,0 0-103 0 0,0 0-155 0 0,0 0-153 0 0,0 0-117 0 0,0 0-64 0 0,35-2-27 0 0,112-4-77 0 0,21-23 755 0 0,-64 3-869 0 0,-58 13-370 0 0,0 2 0 0 0,1 2 0 0 0,1 2 1 0 0,37-1-143 0 0,-84 8 26 0 0,-1 9 158 0 0,-44 112 727 0 0,-52 158-261 0 0,-16 82-328 0 0,93-308-295 0 0,9-27-48 0 0,0 0 1 0 0,2 1 0 0 0,1 0-1 0 0,2 0 1 0 0,0 0-1 0 0,0 27 21 0 0,5-53-81 0 0,0 0 0 0 0,1-1 0 0 0,-1 1 0 0 0,1 0-1 0 0,-1-1 1 0 0,0 1 0 0 0,1 0 0 0 0,-1-1 0 0 0,1 1 0 0 0,0-1-1 0 0,-1 1 1 0 0,1-1 0 0 0,-1 1 0 0 0,1-1 0 0 0,0 0 0 0 0,-1 1-1 0 0,1-1 1 0 0,0 0 0 0 0,0 1 0 0 0,-1-1 0 0 0,1 0 0 0 0,0 0-1 0 0,0 1 1 0 0,-1-1 0 0 0,1 0 0 0 0,0 0 0 0 0,0 0 0 0 0,-1 0-1 0 0,1 0 1 0 0,0 0 0 0 0,0-1 0 0 0,-1 1 0 0 0,1 0 0 0 0,0 0-1 0 0,0 0 1 0 0,-1-1 0 0 0,1 1 0 0 0,0 0 0 0 0,-1-1-1 0 0,1 1 1 0 0,0-1 0 0 0,-1 1 0 0 0,1-1 0 0 0,-1 1 0 0 0,1-1-1 0 0,0 1 1 0 0,-1-1 0 0 0,1 1 0 0 0,-1-1 0 0 0,0 0 0 0 0,1 1-1 0 0,-1-1 82 0 0,9-47-6382 0 0,-16 19-4249 0 0,6 21 5281 0 0</inkml:trace>
  <inkml:trace contextRef="#ctx0" brushRef="#br0" timeOffset="744.119">1281 1319 10026 0 0,'0'0'1587'0'0,"0"0"-387"0"0,0 0-221 0 0,0 0 184 0 0,0 0 266 0 0,0 0 155 0 0,0 0-33 0 0,0 0-239 0 0,0 0-294 0 0,0 0-226 0 0,0 0-167 0 0,33 1-113 0 0,103 3-83 0 0,12-27 431 0 0,-99 13-758 0 0,139-24 69 0 0,-60 26-2920 0 0,-115 8 1794 0 0,20 0-3133 0 0,-13 3-3218 0 0,-11 1-2936 0 0</inkml:trace>
  <inkml:trace contextRef="#ctx0" brushRef="#br0" timeOffset="910.425">2134 1492 10674 0 0,'0'0'5834'0'0,"0"0"-3635"0"0,0 0-1099 0 0,0 0-77 0 0,0 0-66 0 0,0 0-171 0 0,0 0-195 0 0,0 0-194 0 0,0 0-166 0 0,0 0-129 0 0,0 0-86 0 0,0 0-48 0 0,-4 16-48 0 0,-11 51-96 0 0,23-37-1356 0 0,1-29-5250 0 0,-7-1 2080 0 0,1 0-5904 0 0</inkml:trace>
  <inkml:trace contextRef="#ctx0" brushRef="#br0" timeOffset="1218.245">2566 718 18180 0 0,'0'0'787'0'0,"0"0"-52"0"0,0 0 26 0 0,0 0 166 0 0,0 0 122 0 0,0 0-47 0 0,0 0-128 0 0,0 0-196 0 0,0 0-200 0 0,-5 34-145 0 0,-12 107-93 0 0,12-43 160 0 0,-34 347 258 0 0,-23-210-1593 0 0,35-154-2156 0 0,32-76-5118 0 0,10-21 3077 0 0,-13 14 2448 0 0,9-6-4367 0 0</inkml:trace>
  <inkml:trace contextRef="#ctx0" brushRef="#br0" timeOffset="1694.118">2820 807 6281 0 0,'0'0'1887'0'0,"0"0"24"0"0,0 0 1 0 0,0 0-20 0 0,0 0-173 0 0,0 0-276 0 0,0 0-276 0 0,0 0-248 0 0,0 0-223 0 0,0 0-127 0 0,0 0-82 0 0,0 0-23 0 0,16-9-13 0 0,52-26-34 0 0,44 0 833 0 0,-65 25-990 0 0,-6 0-142 0 0,1 2 1 0 0,0 2-1 0 0,0 1 1 0 0,0 2-1 0 0,8 2-118 0 0,-50 20 138 0 0,-19 87 430 0 0,-17 32-186 0 0,-22 158-91 0 0,50 17-622 0 0,9-306 1494 0 0,1-2-3460 0 0,0 1-6023 0 0,-7-5-5058 0 0,5-1 10845 0 0</inkml:trace>
  <inkml:trace contextRef="#ctx0" brushRef="#br0" timeOffset="1940.851">2769 1282 14667 0 0,'0'0'1544'0'0,"0"0"-403"0"0,0 0-281 0 0,0 0 37 0 0,0 0 133 0 0,0 0 74 0 0,0 0-58 0 0,0 0-195 0 0,0 0-233 0 0,31-6-181 0 0,103-17-117 0 0,169-25 573 0 0,-264 44-2795 0 0,1 2 0 0 0,-1 2 0 0 0,1 1 0 0 0,-1 2 0 0 0,38 8 1902 0 0,-60-8-3895 0 0,-1-1-2540 0 0,-1-2 867 0 0</inkml:trace>
  <inkml:trace contextRef="#ctx0" brushRef="#br0" timeOffset="2317.667">3813 1175 8970 0 0,'0'0'2275'0'0,"0"0"-340"0"0,0 0-82 0 0,0 0-40 0 0,0 0-167 0 0,0 0-266 0 0,0 0-260 0 0,0 0-221 0 0,0 0-200 0 0,0 0-173 0 0,0 0-108 0 0,0 0-51 0 0,0 0-39 0 0,-19 2-12 0 0,-62 11-28 0 0,75-11-255 0 0,0 0-1 0 0,0 0 1 0 0,0 0-1 0 0,0 0 1 0 0,1 1-1 0 0,-1 0 1 0 0,1 0-1 0 0,0 1 1 0 0,0 0-1 0 0,0-1 1 0 0,0 2-1 0 0,1-1 1 0 0,-1 0-1 0 0,1 1 1 0 0,0 0-1 0 0,1 0-32 0 0,-6 5 46 0 0,-17 20-8 0 0,1 1 0 0 0,1 0 0 0 0,2 2 1 0 0,2 1-1 0 0,1 0 0 0 0,-5 14-38 0 0,23-47-4 0 0,0 1 0 0 0,0-1 0 0 0,0 1 0 0 0,0 0 0 0 0,0-1-1 0 0,0 1 1 0 0,1 0 0 0 0,-1-1 0 0 0,1 1 0 0 0,-1 0 0 0 0,1 0 0 0 0,-1-1 0 0 0,1 1-1 0 0,0 0 1 0 0,0 0 0 0 0,0 0 0 0 0,0 0 0 0 0,0-1 0 0 0,0 1 0 0 0,1 0 0 0 0,-1 0 0 0 0,0 0-1 0 0,1-1 1 0 0,0 1 0 0 0,-1 0 0 0 0,1 0 0 0 0,0-1 0 0 0,0 1 0 0 0,0-1 0 0 0,0 1-1 0 0,0-1 1 0 0,0 1 0 0 0,0-1 0 0 0,1 0 0 0 0,-1 1 0 0 0,1-1 0 0 0,-1 0 0 0 0,1 0 0 0 0,-1 0-1 0 0,1 0 1 0 0,-1 0 0 0 0,1 0 0 0 0,0-1 0 0 0,-1 1 0 0 0,2 0 4 0 0,11-1 22 0 0,-1 0 0 0 0,1-1 1 0 0,-1 0-1 0 0,0-1 0 0 0,1-1 1 0 0,-1 0-1 0 0,0-1 0 0 0,-1 0 1 0 0,1-1-1 0 0,-1 0 0 0 0,0-1 1 0 0,0-1-1 0 0,0 1 0 0 0,-1-2 1 0 0,0 0-1 0 0,-1 0 0 0 0,1-1 1 0 0,-2 0-1 0 0,4-5-22 0 0,75-80 560 0 0,-76 78-437 0 0,25-9 49 0 0,-14 55-183 0 0,-9 28 46 0 0,-14-51-119 0 0,1 0 0 0 0,0 0 1 0 0,1 0-1 0 0,-1 0 0 0 0,1-1 1 0 0,1 1-1 0 0,-1 0 0 0 0,1-1 1 0 0,0 0-1 0 0,1 0 0 0 0,-1 0 1 0 0,1 0-1 0 0,0 0 0 0 0,1-1 1 0 0,1 2 83 0 0,51 25-4648 0 0,-16-23-7216 0 0,-31-6 2885 0 0</inkml:trace>
  <inkml:trace contextRef="#ctx0" brushRef="#br0" timeOffset="3411.681">4334 19 1536 0 0,'0'0'4751'0'0,"0"0"-2449"0"0,0 0-517 0 0,0 0 4 0 0,0 0-48 0 0,0 0-87 0 0,0 0-206 0 0,0 0-279 0 0,0 0-361 0 0,0 0-378 0 0,0 0-215 0 0,0 0 16 0 0,0 0 129 0 0,2-6 168 0 0,12-7 294 0 0,-10 54-47 0 0,-2-18-514 0 0,20 208 1479 0 0,0-17-1094 0 0,14 2-401 0 0,43 224-62 0 0,-73-381-159 0 0,5 31-3 0 0,-5 0 0 0 0,-3 1 0 0 0,-4 0 0 0 0,-6 13-21 0 0,-18 43 136 0 0,7-119 248 0 0,5-22-203 0 0,-58 1-19 0 0,-116 7-102 0 0,-848 150-1251 0 0,720-110 507 0 0,-880 127 51 0 0,13-49 1088 0 0,780-106 531 0 0,313-33-158 0 0,88 7-715 0 0,1 0-2 0 0,11-207 1277 0 0,1 47-1242 0 0,31-329-86 0 0,-20 173-71 0 0,27-116 103 0 0,-11 134-191 0 0,-6 113 87 0 0,-31 182-1 0 0,0 0 0 0 0,0 0 0 0 0,0 0-1 0 0,0 0 1 0 0,0 0 0 0 0,1 0 0 0 0,-1 0 0 0 0,1 1-1 0 0,0-1 1 0 0,0 1 0 0 0,0 0 0 0 0,0 0 0 0 0,0 0-1 0 0,0 1 1 0 0,1-1 0 0 0,-1 0 0 0 0,1 1-1 0 0,-1 0 1 0 0,1 0 0 0 0,-1 0 0 0 0,1 1 0 0 0,0-1-1 0 0,-1 1 1 0 0,1 0 0 0 0,0 0 0 0 0,-1 0 0 0 0,1 0-1 0 0,0 0 1 0 0,-1 1 0 0 0,1 0 0 0 0,0 0 0 0 0,2 1 13 0 0,14-2-20 0 0,796 0 53 0 0,652-62-68 0 0,-535 28-636 0 0,-513 12-1792 0 0,-281 10-1709 0 0,-3-1-4836 0 0,-77 6-2233 0 0</inkml:trace>
  <inkml:trace contextRef="#ctx0" brushRef="#br0" timeOffset="4693.677">4504 1153 0 0 0,'0'0'717'0'0,"0"0"884"0"0,0 0 207 0 0,0 0-26 0 0,0 0-83 0 0,0 0-137 0 0,0 0-127 0 0,0 0-170 0 0,0 0-163 0 0,-11 2-122 0 0,-31 8-149 0 0,32-7-135 0 0,17 3 1758 0 0,200 10 2704 0 0,-170-16-4700 0 0,335-37 1246 0 0,-233 21-1408 0 0,246-16 286 0 0,-233 28 474 0 0,-179-14-211 0 0,-233-107-687 0 0,240 115-154 0 0,1 0 0 0 0,0-1 1 0 0,1-1-1 0 0,0 0 0 0 0,1-2 1 0 0,0 0-1 0 0,1-1 0 0 0,-3-4-4 0 0,6 12-238 0 0,19 34-187 0 0,-3-15 562 0 0,4 32-117 0 0,-2 0 1 0 0,-2 1-1 0 0,-2-1 1 0 0,-2 0-1 0 0,-2 1 1 0 0,-2-1-1 0 0,-2 0 1 0 0,-10 36-21 0 0,-42 119 25 0 0,58-181-17 0 0,1-17-12 0 0,0-1 19 0 0,8-6 78 0 0,81-89 228 0 0,159-165-170 0 0,-173 166-218 0 0,-50 52-2336 0 0,-12 32-1800 0 0,-3 8-4038 0 0,-6-1-3963 0 0</inkml:trace>
</inkml:ink>
</file>

<file path=ppt/ink/ink9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45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79 0 0 0,'0'0'452'0'0,"0"0"1602"0"0,0 0 450 0 0,0 0-80 0 0,0 0-217 0 0,0 0-243 0 0,0 0-231 0 0,-17-13-236 0 0,-56-39-199 0 0,70 50-1154 0 0,0 1 1 0 0,0-1-1 0 0,-1 0 0 0 0,1 1 1 0 0,-1 0-1 0 0,1-1 0 0 0,-1 2 1 0 0,1-1-1 0 0,-1 0 0 0 0,0 1 1 0 0,0-1-1 0 0,1 1 1 0 0,-1 0-1 0 0,0 0 0 0 0,1 0 1 0 0,-1 1-1 0 0,0 0 0 0 0,1-1 1 0 0,-1 1-1 0 0,1 0 1 0 0,-1 1-1 0 0,1-1 0 0 0,-1 1 1 0 0,0 0-145 0 0,-8 3 288 0 0,-5 3-9 0 0,1 2 0 0 0,0 0 1 0 0,0 0-1 0 0,1 2 0 0 0,1 0 1 0 0,0 1-1 0 0,0 0 0 0 0,2 1 1 0 0,0 0-1 0 0,0 1 0 0 0,1 0 1 0 0,1 1-1 0 0,-7 14-279 0 0,1 1 118 0 0,1 0-1 0 0,1 1 1 0 0,2 1-1 0 0,1 0 1 0 0,2 1 0 0 0,1-1-1 0 0,2 2 1 0 0,1-1-1 0 0,2 1 1 0 0,1-1 0 0 0,3 35-118 0 0,0-52-21 0 0,0-1 0 0 0,2 0 1 0 0,0 0-1 0 0,0 0 1 0 0,2 0-1 0 0,0 0 1 0 0,1-1-1 0 0,0 0 1 0 0,1 0-1 0 0,1 0 0 0 0,0-1 1 0 0,1 0-1 0 0,1-1 1 0 0,0 0-1 0 0,1-1 1 0 0,0 0-1 0 0,1 0 0 0 0,0-1 1 0 0,1-1-1 0 0,0 0 1 0 0,1-1-1 0 0,0 0 1 0 0,0-1-1 0 0,1 0 0 0 0,0-2 1 0 0,2 1 20 0 0,8 0-698 0 0,0-1 0 0 0,0-1 0 0 0,0-2 0 0 0,0-1 0 0 0,1 0 0 0 0,-1-2 0 0 0,1-1 0 0 0,-1-1 0 0 0,0-1 0 0 0,1-1 0 0 0,-1-2 0 0 0,8-3 698 0 0,177-73-15263 0 0,-179 66 14626 0 0</inkml:trace>
  <inkml:trace contextRef="#ctx0" brushRef="#br0" timeOffset="240.472">1072 576 32 0 0,'0'0'3021'0'0,"0"0"-101"0"0,0 0-287 0 0,0 0-381 0 0,0 0-330 0 0,0 0-248 0 0,0 0-210 0 0,-36 12-145 0 0,-115 43-128 0 0,145-53-1088 0 0,1 0-1 0 0,-1 0 1 0 0,1 0 0 0 0,-1 1 0 0 0,1 0-1 0 0,0 0 1 0 0,0 0 0 0 0,0 1 0 0 0,1-1-1 0 0,-1 1 1 0 0,1 1 0 0 0,0-1 0 0 0,0 0-1 0 0,0 1 1 0 0,1 0 0 0 0,-1 0 0 0 0,0 3-103 0 0,-4 5 284 0 0,-1 1-12 0 0,0-1 0 0 0,1 1 0 0 0,0 1 0 0 0,1 0 0 0 0,1 0 0 0 0,1 0 0 0 0,0 0 0 0 0,0 1 1 0 0,2 0-1 0 0,0 0 0 0 0,1 0 0 0 0,1 2-272 0 0,0-9 96 0 0,1-5-61 0 0,-1-1-1 0 0,1 1 1 0 0,0-1-1 0 0,0 1 1 0 0,0-1-1 0 0,0 1 1 0 0,0-1-1 0 0,1 1 1 0 0,0-1 0 0 0,0 0-1 0 0,0 1 1 0 0,0-1-1 0 0,0 0 1 0 0,0 0-1 0 0,1 0 1 0 0,0 0-1 0 0,-1 0 1 0 0,1 0 0 0 0,0 0-1 0 0,1 0 1 0 0,-1-1-1 0 0,0 1 1 0 0,1-1-1 0 0,2 2-34 0 0,4 2 80 0 0,0-2 0 0 0,1 1 0 0 0,-1-1-1 0 0,1-1 1 0 0,0 0 0 0 0,0 0 0 0 0,0-1 0 0 0,0 0-1 0 0,1-1 1 0 0,-1 0 0 0 0,1 0 0 0 0,-1-1 0 0 0,0-1-1 0 0,1 0 1 0 0,-1 0 0 0 0,0-1 0 0 0,0 0 0 0 0,0-1-1 0 0,0 0 1 0 0,6-3-80 0 0,1-1 75 0 0,-1 0 0 0 0,0-1 0 0 0,0-1 1 0 0,-1 0-1 0 0,0-1 0 0 0,-1 0 0 0 0,0-2 0 0 0,0 0 0 0 0,-1 0 0 0 0,-1-1 0 0 0,9-11-75 0 0,-17 18-10 0 0,1 0 0 0 0,-1 1 0 0 0,0-1 1 0 0,0-1-1 0 0,-1 1 0 0 0,0 0 0 0 0,0-1 0 0 0,0 0 0 0 0,-1 0 0 0 0,0 0 0 0 0,0 0 1 0 0,-1 0-1 0 0,0 0 0 0 0,0 0 0 0 0,-1 0 0 0 0,0 0 0 0 0,0-1 0 0 0,-1 1 0 0 0,1 0 0 0 0,-2 0 1 0 0,1 0-1 0 0,-1 0 0 0 0,0 0 0 0 0,0 0 0 0 0,-1 0 0 0 0,0 1 0 0 0,0-1 0 0 0,-1 1 0 0 0,1 0 1 0 0,-1 0-1 0 0,-1 0 0 0 0,1 1 0 0 0,-1-1 0 0 0,-3-2 10 0 0,-60-28-2107 0 0,65 35 1809 0 0,0 1 0 0 0,0-1 0 0 0,-1 1 1 0 0,1 0-1 0 0,0 0 0 0 0,-1 0 0 0 0,1 1 0 0 0,0-1 0 0 0,0 1 0 0 0,-1-1 0 0 0,1 1 0 0 0,0 0 0 0 0,0 0 0 0 0,0 1 0 0 0,0-1 0 0 0,0 1 0 0 0,0-1 0 0 0,0 1 0 0 0,1 0 0 0 0,-1 0 0 0 0,1 0 0 0 0,-2 2 298 0 0,-28 32-9505 0 0,21-24 937 0 0</inkml:trace>
  <inkml:trace contextRef="#ctx0" brushRef="#br0" timeOffset="640.024">1249 1051 8386 0 0,'0'0'2602'0'0,"0"0"-154"0"0,0 0-194 0 0,0 0-258 0 0,0 0-333 0 0,0 0-285 0 0,0 0-236 0 0,0 0-238 0 0,0 0-232 0 0,0 0-188 0 0,0 0-121 0 0,0 0-59 0 0,0 0-27 0 0,23-26-47 0 0,69-85-14 0 0,47-87 325 0 0,-84 135-614 0 0,-54 62 83 0 0,0 0-22 0 0,-1 1 0 0 0,1-1 0 0 0,-1 0-1 0 0,0 1 1 0 0,1-1 0 0 0,-1 1 0 0 0,1-1-1 0 0,-1 1 1 0 0,1-1 0 0 0,0 1 0 0 0,-1 0 0 0 0,1-1-1 0 0,-1 1 1 0 0,1 0 0 0 0,0-1 0 0 0,-1 1-1 0 0,1 0 1 0 0,0 0 0 0 0,0-1 0 0 0,-1 1-1 0 0,1 0 1 0 0,0 0 0 0 0,-1 0 0 0 0,1 0-1 0 0,0 0 1 0 0,0 0 0 0 0,-1 0 0 0 0,1 0-1 0 0,0 0 1 0 0,-1 1 0 0 0,1-1 0 0 0,0 0 0 0 0,0 0-1 0 0,-1 1 1 0 0,1-1 0 0 0,-1 0 0 0 0,1 1-1 0 0,0-1 1 0 0,-1 1 0 0 0,1-1 0 0 0,-1 0-1 0 0,1 1 1 0 0,-1 0 0 0 0,1-1 0 0 0,0 1 12 0 0,2 5-10 0 0,-1-1 1 0 0,1 0 0 0 0,-1 1-1 0 0,0 0 1 0 0,0 0 0 0 0,-1-1 0 0 0,1 1-1 0 0,-1 0 1 0 0,-1 0 0 0 0,1 0-1 0 0,-1 0 1 0 0,0 0 0 0 0,-1 3 9 0 0,7 46 19 0 0,-5-53-16 0 0,-1 3 5 0 0,1-1 0 0 0,0 1 1 0 0,0 0-1 0 0,0 0 1 0 0,0-1-1 0 0,1 1 0 0 0,0-1 1 0 0,0 1-1 0 0,0-1 1 0 0,0 0-1 0 0,1 0 0 0 0,0 0 1 0 0,0 0-1 0 0,0 0 1 0 0,0-1-1 0 0,0 1 0 0 0,1-1 1 0 0,0 0-1 0 0,-1 0 1 0 0,1 0-1 0 0,0-1 0 0 0,1 1 1 0 0,-1-1-1 0 0,0 0 1 0 0,1 0-1 0 0,-1 0 0 0 0,1-1 1 0 0,4 2-9 0 0,52-12 843 0 0,7-66 242 0 0,-36 24-865 0 0,1-6-388 0 0,-2-2-2500 0 0,-7 30-2317 0 0,-5 15-5918 0 0,-11 9 2096 0 0</inkml:trace>
  <inkml:trace contextRef="#ctx0" brushRef="#br0" timeOffset="1025.1">2360 414 10682 0 0,'0'0'2262'0'0,"0"0"-272"0"0,0 0-92 0 0,0 0-67 0 0,0 0-236 0 0,0 0-308 0 0,0 0-337 0 0,0 0-272 0 0,0 0-195 0 0,0 0-133 0 0,0 0-85 0 0,0 0-41 0 0,-20 9-10 0 0,-64 31-36 0 0,-6 28 139 0 0,86-65-321 0 0,1 1 0 0 0,0-1-1 0 0,-1 1 1 0 0,1 0 0 0 0,1 0-1 0 0,-1 0 1 0 0,0 0 0 0 0,1 0 0 0 0,0 1-1 0 0,0-1 1 0 0,0 1 0 0 0,1-1 0 0 0,0 1-1 0 0,-1 0 1 0 0,1 3 4 0 0,3-4-6 0 0,0 0 1 0 0,0 0-1 0 0,1-1 1 0 0,0 1-1 0 0,-1-1 0 0 0,1 0 1 0 0,0 0-1 0 0,1 0 0 0 0,-1 0 1 0 0,1 0-1 0 0,-1 0 1 0 0,1-1-1 0 0,0 0 0 0 0,-1 0 1 0 0,1 0-1 0 0,2 0 6 0 0,-3 0-5 0 0,93 50-1 0 0,-94-48 21 0 0,0 1 0 0 0,0-1 0 0 0,0 1 0 0 0,-1 0 0 0 0,1-1 0 0 0,-1 1 1 0 0,0 0-1 0 0,-1 0 0 0 0,1 0 0 0 0,-1 0 0 0 0,0 0 0 0 0,0-1 0 0 0,-1 1 1 0 0,1 0-1 0 0,-1 0 0 0 0,0 0 0 0 0,0 0 0 0 0,-1-1 0 0 0,1 1 0 0 0,-1 0-15 0 0,-5 7 23 0 0,-1-1-1 0 0,0 1 0 0 0,-1-2 0 0 0,0 1 1 0 0,-1-1-1 0 0,1 0 0 0 0,-2-1 1 0 0,0 0-1 0 0,0-1 0 0 0,0 0 0 0 0,-1-1 1 0 0,0 0-1 0 0,-2 0-22 0 0,-47 12-1330 0 0,74-41-4692 0 0,27-17 135 0 0,-12 13-1680 0 0,-13 17 2742 0 0</inkml:trace>
  <inkml:trace contextRef="#ctx0" brushRef="#br0" timeOffset="1922.472">2353 742 0 0 0,'0'0'874'0'0,"0"0"1731"0"0,0 0 373 0 0,0 0-306 0 0,0 0-459 0 0,0 0-431 0 0,0 0-296 0 0,0 0-205 0 0,0 0-138 0 0,0 0-64 0 0,0 0-20 0 0,0 0-12 0 0,0 0-47 0 0,30 24-62 0 0,94 74-91 0 0,-77-73-99 0 0,-33-26-587 0 0,0-1 0 0 0,1-1 0 0 0,-1 0 0 0 0,0 0-1 0 0,0-2 1 0 0,-1 0 0 0 0,1 0 0 0 0,-1-1 0 0 0,0-1 0 0 0,-1 0 0 0 0,0-1 0 0 0,0 0 0 0 0,0-1 0 0 0,-1 0 0 0 0,0-1 0 0 0,-1 0 0 0 0,0-1 0 0 0,-1 0 0 0 0,0 0 0 0 0,-1-1 0 0 0,0 0 0 0 0,0-3-162 0 0,-5 10 7 0 0,0-1-1 0 0,0 1 1 0 0,-1-1-1 0 0,0 0 1 0 0,0 0-1 0 0,0 0 0 0 0,-1 0 1 0 0,0 0-1 0 0,0 0 1 0 0,-1 0-1 0 0,0 0 0 0 0,0 0 1 0 0,0 0-1 0 0,0 0 1 0 0,-1 0-1 0 0,0 0 1 0 0,-1 0-6 0 0,0 3-62 0 0,-1 1 1 0 0,0 0 0 0 0,0-1 0 0 0,0 1 0 0 0,0 1-1 0 0,0-1 1 0 0,0 0 0 0 0,0 1 0 0 0,-1 0 0 0 0,1-1 0 0 0,-1 1-1 0 0,1 1 1 0 0,-1-1 0 0 0,1 0 0 0 0,-1 1 0 0 0,1 0 0 0 0,-1 0-1 0 0,0 0 1 0 0,1 0 0 0 0,-1 0 0 0 0,1 1 0 0 0,-1 0 0 0 0,1-1-1 0 0,-1 1 1 0 0,1 1 0 0 0,-1-1 0 0 0,1 0 0 0 0,0 1-1 0 0,0 0 1 0 0,0 0 0 0 0,-3 1 61 0 0,-7 5-183 0 0,0 1 0 0 0,1 0 0 0 0,0 0 0 0 0,0 2 0 0 0,1-1 0 0 0,0 1 0 0 0,1 1 0 0 0,0 0 0 0 0,1 0 0 0 0,0 1 0 0 0,1 0 0 0 0,1 1 0 0 0,0-1 0 0 0,1 1 1 0 0,-2 7 182 0 0,-10 81-566 0 0,18-99 568 0 0,1 0 0 0 0,-1 0 1 0 0,1 0-1 0 0,0 0 0 0 0,0-1 0 0 0,0 1 0 0 0,0 0 0 0 0,0-1 1 0 0,0 1-1 0 0,1 0 0 0 0,-1-1 0 0 0,1 1 0 0 0,0-1 0 0 0,0 0 1 0 0,0 0-1 0 0,0 0 0 0 0,0 0 0 0 0,0 0 0 0 0,0 0 0 0 0,1 0 0 0 0,-1-1 1 0 0,1 1-1 0 0,-1-1 0 0 0,1 0 0 0 0,0 1 0 0 0,0-1 0 0 0,-1-1 1 0 0,4 2-3 0 0,85 11 739 0 0,-68-16-493 0 0,0-1-1 0 0,0-1 0 0 0,0-1 0 0 0,-1-1 1 0 0,0 0-1 0 0,0-2 0 0 0,-1-1 0 0 0,0-1 1 0 0,-1 0-1 0 0,0-2 0 0 0,-1 0 1 0 0,12-11-246 0 0,10-10 274 0 0,-2-2 0 0 0,-1-2 0 0 0,32-41-274 0 0,-59 66 12 0 0,-5 6-11 0 0,0 1 0 0 0,0 0-1 0 0,-1-1 1 0 0,0 0-1 0 0,-1 0 1 0 0,0-1-1 0 0,0 1 1 0 0,0-1 0 0 0,-1 0-1 0 0,0 0 1 0 0,0 0-1 0 0,-1 0 1 0 0,0-1 0 0 0,-1 1-1 0 0,0-1 1 0 0,0-7-1 0 0,-2 13-25 0 0,0 1 0 0 0,-1-1 0 0 0,1 0 0 0 0,-1 0 1 0 0,0 1-1 0 0,1-1 0 0 0,-1 1 0 0 0,0 0 0 0 0,-1-1 0 0 0,1 1 0 0 0,0 0 1 0 0,-1 0-1 0 0,1 0 0 0 0,-1 1 0 0 0,1-1 0 0 0,-1 1 0 0 0,0-1 1 0 0,0 1-1 0 0,0 0 0 0 0,0 0 0 0 0,0 0 0 0 0,0 0 0 0 0,0 1 0 0 0,0-1 1 0 0,0 1-1 0 0,0 0 0 0 0,0 0 0 0 0,0 0 0 0 0,0 0 0 0 0,0 0 1 0 0,-1 1-1 0 0,1 0 0 0 0,0-1 0 0 0,0 1 0 0 0,1 0 0 0 0,-1 0 1 0 0,0 1-1 0 0,0-1 0 0 0,0 0 0 0 0,1 1 0 0 0,-1 0 0 0 0,1 0 0 0 0,-1 0 25 0 0,-2 1-44 0 0,-1 0 0 0 0,1 1-1 0 0,0 0 1 0 0,0 0 0 0 0,1 0-1 0 0,0 0 1 0 0,-1 1 0 0 0,1 0-1 0 0,1 0 1 0 0,-1 0 0 0 0,1 0-1 0 0,0 0 1 0 0,0 1-1 0 0,0 0 1 0 0,1-1 0 0 0,0 1-1 0 0,0 0 1 0 0,0 0 0 0 0,1 2 44 0 0,12 37-102 0 0,2-37 128 0 0,-1 0 0 0 0,1-1 0 0 0,0-1 0 0 0,1 0 0 0 0,0-1 0 0 0,0 0 0 0 0,0-1 0 0 0,0-1 0 0 0,1 0 0 0 0,4-1-26 0 0,82 25 295 0 0,-97-25-283 0 0,-1 0 0 0 0,1 1 1 0 0,0 0-1 0 0,0 0 0 0 0,-1 0 0 0 0,0 0 0 0 0,0 0 1 0 0,0 1-1 0 0,0 0 0 0 0,0-1 0 0 0,0 1 0 0 0,-1 0 0 0 0,0 0 1 0 0,0 1-1 0 0,0-1 0 0 0,-1 0 0 0 0,1 1 0 0 0,-1-1 1 0 0,0 1-1 0 0,0-1 0 0 0,0 1 0 0 0,-1-1 0 0 0,0 1 0 0 0,0 0 1 0 0,0-1-1 0 0,0 1 0 0 0,-1-1 0 0 0,0 1 0 0 0,0 0 1 0 0,0-1-1 0 0,0 1 0 0 0,-1-1 0 0 0,1 0 0 0 0,-1 0 0 0 0,0 1 1 0 0,-1-1-1 0 0,-1 2-12 0 0,-3 12-689 0 0,7-18 113 0 0,-1 0 0 0 0,1 0 0 0 0,0 0 1 0 0,0 0-1 0 0,0 0 0 0 0,-1 0 0 0 0,1 0 1 0 0,0 0-1 0 0,0 0 0 0 0,0 0 0 0 0,-1 0 1 0 0,1 0-1 0 0,0 0 0 0 0,0 0 0 0 0,0 0 1 0 0,-1 0-1 0 0,1 0 0 0 0,0 0 0 0 0,0 0 1 0 0,-1 0-1 0 0,1 0 576 0 0,6-25-9806 0 0,7 1 6572 0 0,1 0 3295 0 0,52-113 358 0 0,-31 83 8009 0 0,-11 27-1061 0 0,-16 20-933 0 0,10 41-4485 0 0,19 145-915 0 0,-3-101-1001 0 0,-32-75-30 0 0,-1 0 0 0 0,0 0 1 0 0,1 0-1 0 0,0 0 0 0 0,0-1 0 0 0,0 1 0 0 0,0-1 0 0 0,0 1 0 0 0,0-1 1 0 0,0 0-1 0 0,1 0 0 0 0,-1 0 0 0 0,1 0 0 0 0,0 0 0 0 0,-1 0 1 0 0,1-1-1 0 0,0 1 0 0 0,0-1 0 0 0,0 0 0 0 0,0 0 0 0 0,0 0 0 0 0,1 0 1 0 0,-1-1-1 0 0,0 1 0 0 0,1-1-3 0 0,1-1 44 0 0,-1 0 0 0 0,1 0 0 0 0,-1-1 0 0 0,0 1 0 0 0,1-1 0 0 0,-1 0 0 0 0,0 0 0 0 0,0-1 1 0 0,0 1-1 0 0,0-1 0 0 0,-1 0 0 0 0,1 0 0 0 0,-1 0 0 0 0,1-1 0 0 0,-1 1 0 0 0,0-1 0 0 0,-1 0 0 0 0,1 0 0 0 0,-1 0 0 0 0,1 0 1 0 0,0-2-45 0 0,10-13 101 0 0,24-57 140 0 0,-9 15-316 0 0,28-47-264 0 0,1 48-4469 0 0,-37 55-266 0 0,-8 6-4647 0 0,-11 2 2727 0 0</inkml:trace>
  <inkml:trace contextRef="#ctx0" brushRef="#br0" timeOffset="2234.489">4062 653 336 0 0,'0'0'3205'0'0,"0"0"-362"0"0,0 0-361 0 0,0 0-331 0 0,0 0-293 0 0,0 0-235 0 0,0 0-166 0 0,0 0-148 0 0,0 0-161 0 0,0 0-151 0 0,0 0-142 0 0,34 9-83 0 0,104 27-53 0 0,-75-35 300 0 0,-55-6-768 0 0,1 2-85 0 0,-1-1 1 0 0,0 1-1 0 0,0-1 1 0 0,-1-1-1 0 0,1 1 0 0 0,-1-2 1 0 0,0 1-1 0 0,0-1 0 0 0,0 0 1 0 0,-1 0-1 0 0,0 0 1 0 0,0-1-1 0 0,0-1-166 0 0,6-13 189 0 0,-8 17-173 0 0,-1 0 0 0 0,0-1 1 0 0,0 1-1 0 0,-1-1 0 0 0,1 0 0 0 0,-1 1 1 0 0,0-1-1 0 0,-1 0 0 0 0,1 0 0 0 0,-1 0 1 0 0,0-1-1 0 0,0 1 0 0 0,0 0 0 0 0,-1 0 1 0 0,0-1-1 0 0,0 1 0 0 0,0 0 0 0 0,-1-4-16 0 0,-1 6-44 0 0,-1 0 0 0 0,0 0 0 0 0,1 0 0 0 0,-1 0 0 0 0,0 0-1 0 0,0 1 1 0 0,0-1 0 0 0,-1 1 0 0 0,1 0 0 0 0,0 0 0 0 0,-1 0-1 0 0,0 1 1 0 0,1-1 0 0 0,-1 1 0 0 0,0 0 0 0 0,0 0 0 0 0,0 0-1 0 0,0 0 1 0 0,0 1 0 0 0,0 0 0 0 0,1 0 0 0 0,-1 0 0 0 0,0 0-1 0 0,0 0 1 0 0,0 1 0 0 0,0 0 0 0 0,0 0 0 0 0,0 0 0 0 0,0 0-1 0 0,1 0 1 0 0,-1 1 0 0 0,0 0 0 0 0,-1 1 44 0 0,-7 2-5 0 0,0 2 0 0 0,1-1 0 0 0,0 2 0 0 0,0-1 0 0 0,0 1 0 0 0,1 1 1 0 0,1 0-1 0 0,-1 1 0 0 0,1 0 0 0 0,1 0 0 0 0,0 0 0 0 0,0 1 0 0 0,1 1 0 0 0,1-1 0 0 0,0 1 1 0 0,0 0-1 0 0,1 1 0 0 0,1-1 0 0 0,0 1 0 0 0,1 0 0 0 0,0 0 0 0 0,1 0 0 0 0,0 0 0 0 0,1 0 1 0 0,0 1-1 0 0,2-1 0 0 0,0 5 5 0 0,0-11 45 0 0,1 0 1 0 0,0 0-1 0 0,0 1 1 0 0,1-1-1 0 0,-1-1 0 0 0,2 1 1 0 0,-1 0-1 0 0,1-1 1 0 0,0 1-1 0 0,0-1 1 0 0,1 0-1 0 0,0-1 1 0 0,0 1-1 0 0,0-1 1 0 0,1 0-1 0 0,-1 0 0 0 0,1-1 1 0 0,1 1-1 0 0,-1-1 1 0 0,0-1-1 0 0,1 1 1 0 0,5 1-46 0 0,4 2 27 0 0,1 0 0 0 0,1-2 0 0 0,-1 0 1 0 0,1-1-1 0 0,-1 0 0 0 0,1-2 0 0 0,0 0 0 0 0,16 0-27 0 0,58-11-1641 0 0,-33-7-7453 0 0,-40 11-2699 0 0</inkml:trace>
</inkml:ink>
</file>

<file path=ppt/ink/ink9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50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1 432 2417 0 0,'0'0'2596'0'0,"0"0"-593"0"0,0 0-144 0 0,0 0 52 0 0,0 0 67 0 0,32-2-48 0 0,105-6-204 0 0,-57-15 326 0 0,-63 14-1499 0 0,1 3-292 0 0,0-2 0 0 0,0 0 0 0 0,-1-1 0 0 0,0-1 0 0 0,-1 0 0 0 0,0-2 0 0 0,0 1 0 0 0,-1-2 0 0 0,-1 0 0 0 0,0-1-1 0 0,-1 0 1 0 0,-1-1 0 0 0,0-1 0 0 0,-1 0 0 0 0,0 0 0 0 0,-2-1 0 0 0,5-10-261 0 0,-13 23-1 0 0,0-1-1 0 0,0 0 1 0 0,0 0-1 0 0,0 0 1 0 0,-1 0 0 0 0,0 0-1 0 0,0 0 1 0 0,0 0-1 0 0,-1 0 1 0 0,1 0 0 0 0,-1 0-1 0 0,0 0 1 0 0,-1 0-1 0 0,1 0 1 0 0,-1 1 0 0 0,0-1-1 0 0,0 1 1 0 0,-1-1-1 0 0,1 1 1 0 0,-1 0 0 0 0,0 0-1 0 0,0 0 1 0 0,-1 0-1 0 0,1 0 1 0 0,-1 1 0 0 0,1-1-1 0 0,-1 1 1 0 0,0 0-1 0 0,-1 0 1 0 0,1 1 0 0 0,0-1-1 0 0,-1 1 1 0 0,1 0-1 0 0,-1 0 1 0 0,0 1 0 0 0,0-1-1 0 0,1 1 1 0 0,-1 0-1 0 0,0 0 1 0 0,0 0 0 0 0,-3 1 1 0 0,-7-2-45 0 0,0 1 0 0 0,-1 0 0 0 0,1 1 0 0 0,0 0 0 0 0,-1 2 0 0 0,1 0 0 0 0,0 0 1 0 0,0 1-1 0 0,0 1 0 0 0,0 1 0 0 0,1 0 0 0 0,-1 1 0 0 0,1 0 0 0 0,1 2 0 0 0,-1-1 1 0 0,1 1-1 0 0,1 1 0 0 0,-1 1 0 0 0,1-1 0 0 0,1 2 0 0 0,0 0 0 0 0,1 0 0 0 0,0 1 0 0 0,0 0 1 0 0,1 0-1 0 0,1 1 0 0 0,0 1 0 0 0,1-1 0 0 0,-4 13 45 0 0,6-16 27 0 0,0 1-1 0 0,1 0 0 0 0,0 1 1 0 0,1-1-1 0 0,0 1 1 0 0,1-1-1 0 0,1 1 1 0 0,0 0-1 0 0,0 0 1 0 0,1 0-1 0 0,0 0 1 0 0,1-1-1 0 0,1 1 0 0 0,0 0 1 0 0,0 0-1 0 0,1-1 1 0 0,1 0-1 0 0,0 1 1 0 0,0-1-1 0 0,1-1 1 0 0,1 1-1 0 0,0-1 1 0 0,0 0-1 0 0,1 0 0 0 0,0-1 1 0 0,0 1-1 0 0,1-2 1 0 0,1 1-1 0 0,0-1 1 0 0,0 0-1 0 0,7 4-26 0 0,7-3 76 0 0,-1-1 0 0 0,1-2-1 0 0,0 0 1 0 0,1-1-1 0 0,0-2 1 0 0,-1 0 0 0 0,1-1-1 0 0,0-2 1 0 0,0 0 0 0 0,0-2-1 0 0,8-2-75 0 0,0 1-150 0 0,-1-2-1 0 0,0-1 1 0 0,0-2 0 0 0,-1-1-1 0 0,0-1 1 0 0,0-2-1 0 0,9-5 151 0 0,39-24-4559 0 0,-4-5-6036 0 0,-59 35 3048 0 0</inkml:trace>
  <inkml:trace contextRef="#ctx0" brushRef="#br0" timeOffset="411.312">724 546 5873 0 0,'0'0'2317'0'0,"0"0"-301"0"0,0 0-189 0 0,0 0-104 0 0,0 0-205 0 0,0 0-202 0 0,0 0-17 0 0,0 0 56 0 0,0 0 0 0 0,0 0-93 0 0,0 0-219 0 0,0 0-253 0 0,0 0-180 0 0,21-11-94 0 0,67-36-56 0 0,-27-13 216 0 0,-51 46-526 0 0,193-254 1198 0 0,-157 190-1300 0 0,-17 22 36 0 0,-29 56-91 0 0,0 0-22 0 0,-1 19-277 0 0,-28 44 141 0 0,-8 97 93 0 0,37-141 60 0 0,-1-15 8 0 0,0-1 0 0 0,1 1 1 0 0,0 0-1 0 0,-1-1 0 0 0,1 1 0 0 0,0-1 0 0 0,1 1 0 0 0,-1 0 1 0 0,0-1-1 0 0,1 1 0 0 0,0-1 0 0 0,0 1 0 0 0,0-1 1 0 0,0 0-1 0 0,1 1 0 0 0,0-1 0 0 0,-1 0 0 0 0,1 0 0 0 0,0 0 1 0 0,0 0-1 0 0,1 0 0 0 0,-1 0 0 0 0,0-1 0 0 0,1 1 1 0 0,0-1-1 0 0,0 0 0 0 0,-1 0 0 0 0,1 0 0 0 0,1 0 0 0 0,-1 0 4 0 0,8 1 22 0 0,1 0 0 0 0,-1-1 0 0 0,1 0-1 0 0,0-1 1 0 0,-1-1 0 0 0,1 0 0 0 0,0 0-1 0 0,-1-1 1 0 0,1 0 0 0 0,-1-1 0 0 0,1-1-1 0 0,-1 0 1 0 0,0 0 0 0 0,0-1-1 0 0,0-1 1 0 0,0 0 0 0 0,-1 0 0 0 0,0-1-1 0 0,0 0 1 0 0,5-4-22 0 0,94-74 207 0 0,-24-13-152 0 0,-52 45-821 0 0,-25 35-82 0 0,4-6-2106 0 0,-2 16-5014 0 0,-9 7 995 0 0,-1 0-1095 0 0</inkml:trace>
  <inkml:trace contextRef="#ctx0" brushRef="#br0" timeOffset="6924.826">1783 428 360 0 0,'0'0'1970'0'0,"0"0"-854"0"0,0 0-409 0 0,0 0 97 0 0,0 0 316 0 0,0 0 295 0 0,0 0 151 0 0,0 0-32 0 0,0 0-154 0 0,0 0-211 0 0,0 0-168 0 0,7 17-93 0 0,23 53-44 0 0,-29-68-806 0 0,0-1 0 0 0,0 1 0 0 0,-1 0 0 0 0,1-1 0 0 0,0 1 0 0 0,1 0 0 0 0,-1-1 0 0 0,0 1 0 0 0,0-1 0 0 0,1 0 0 0 0,-1 0 0 0 0,0 1 0 0 0,1-1 0 0 0,-1 0 0 0 0,1 0 0 0 0,0 0 0 0 0,-1 0 0 0 0,1-1 0 0 0,0 1 0 0 0,0 0 0 0 0,-1-1 0 0 0,1 1 0 0 0,0-1 0 0 0,0 1 0 0 0,1-1-58 0 0,4 1 258 0 0,106 3 2683 0 0,-94-6-2694 0 0,0-1 0 0 0,-1-2 0 0 0,1 1-1 0 0,-1-2 1 0 0,0-1 0 0 0,-1 0 0 0 0,1-1 0 0 0,-2-1 0 0 0,1 0-1 0 0,-1-1 1 0 0,0-1 0 0 0,2-3-247 0 0,2-1 125 0 0,-1 0 1 0 0,0-2-1 0 0,-1 0 0 0 0,0 0 1 0 0,-2-2-1 0 0,13-18-125 0 0,-26 34-2 0 0,-1 0 0 0 0,1 1 0 0 0,-1-1 0 0 0,0 0 0 0 0,0-1 0 0 0,0 1 0 0 0,0 0 0 0 0,-1-1 0 0 0,0 1 0 0 0,1 0 0 0 0,-1-1 0 0 0,0 0 0 0 0,-1 1 0 0 0,1-1 0 0 0,-1 1 0 0 0,1-1 0 0 0,-1 0 0 0 0,0 0 0 0 0,0 1 0 0 0,-1-1 0 0 0,1 0 0 0 0,-1 1 0 0 0,0-1 0 0 0,0 1 0 0 0,0-1 0 0 0,0 1 0 0 0,-1-1 0 0 0,1 1 0 0 0,-1 0 0 0 0,0-1 0 0 0,0 1 0 0 0,0 0 0 0 0,0 0 0 0 0,-1 1 0 0 0,1-1 0 0 0,-1 0 0 0 0,0 1 0 0 0,0 0 0 0 0,0-1 0 0 0,0 1 0 0 0,0 0 0 0 0,0 1 0 0 0,-3-2 2 0 0,-13 1-175 0 0,0 1 1 0 0,0 1 0 0 0,0 0-1 0 0,0 2 1 0 0,1 0 0 0 0,-1 2 0 0 0,0-1-1 0 0,1 2 1 0 0,0 1 0 0 0,0 0-1 0 0,0 1 1 0 0,1 1 0 0 0,0 1 0 0 0,1 0-1 0 0,0 1 1 0 0,0 1 0 0 0,1 1-1 0 0,0 0 1 0 0,1 0 0 0 0,1 2 0 0 0,0 0-1 0 0,-9 11 175 0 0,12-14-3 0 0,0-1-1 0 0,1 1 1 0 0,0 1-1 0 0,1-1 0 0 0,0 2 1 0 0,1-1-1 0 0,0 1 0 0 0,1 0 1 0 0,0 0-1 0 0,1 1 1 0 0,1-1-1 0 0,0 1 0 0 0,1 0 1 0 0,0 1-1 0 0,1-1 1 0 0,1 0-1 0 0,0 15 4 0 0,1-25 22 0 0,1-1 0 0 0,0 1-1 0 0,0-1 1 0 0,0 1 0 0 0,0-1 0 0 0,1 0 0 0 0,-1 1 0 0 0,1-1-1 0 0,0 0 1 0 0,0 0 0 0 0,0 0 0 0 0,0 0 0 0 0,0 0-1 0 0,1-1 1 0 0,-1 1 0 0 0,1-1 0 0 0,0 1 0 0 0,-1-1 0 0 0,1 0-1 0 0,1 0 1 0 0,-1 0 0 0 0,0-1 0 0 0,0 1 0 0 0,0-1-1 0 0,1 0 1 0 0,-1 1 0 0 0,1-1 0 0 0,1 0-22 0 0,105 11 1287 0 0,-70-16-1025 0 0,-1-2 1 0 0,0-2-1 0 0,0-1 0 0 0,-1-2 1 0 0,0-2-1 0 0,-1-1 1 0 0,0-2-1 0 0,17-12-262 0 0,-25 15 132 0 0,234-143 911 0 0,-217 125-890 0 0,-5 1-40 0 0,-1-2 0 0 0,-1-2-1 0 0,-2-1 1 0 0,16-21-113 0 0,-5-33 29 0 0,-48 88-35 0 0,1 0 0 0 0,-1 0 0 0 0,0 0-1 0 0,0 0 1 0 0,0 0 0 0 0,0 0 0 0 0,0-1-1 0 0,0 1 1 0 0,0 0 0 0 0,0 0 0 0 0,0 0 0 0 0,0 0-1 0 0,-1 0 1 0 0,1 0 0 0 0,0 0 0 0 0,-1 0-1 0 0,1 0 1 0 0,-1 0 0 0 0,1 0 0 0 0,-1 1 0 0 0,0-1-1 0 0,1 0 1 0 0,-1 0 0 0 0,0 0 0 0 0,1 1-1 0 0,-1-1 1 0 0,0 0 0 0 0,0 1 0 0 0,0-1 0 0 0,0 0-1 0 0,1 1 1 0 0,-1-1 0 0 0,0 1 0 0 0,0 0-1 0 0,0-1 1 0 0,0 1 0 0 0,0 0 0 0 0,0-1 0 0 0,0 1-1 0 0,0 0 1 0 0,-1 0 0 0 0,1 0 0 0 0,0 0-1 0 0,0 0 1 0 0,0 0 0 0 0,0 0 6 0 0,-52 4-410 0 0,30 4 358 0 0,0 2 0 0 0,0 0 0 0 0,1 2 0 0 0,1 0-1 0 0,0 2 1 0 0,0 0 0 0 0,1 1 0 0 0,0 3 52 0 0,-14 7-18 0 0,30-21 11 0 0,-1-1-1 0 0,0 1 0 0 0,1 0 0 0 0,-1 1 0 0 0,1-1 0 0 0,1 1 1 0 0,-1 0-1 0 0,0 0 0 0 0,1 0 0 0 0,0 0 0 0 0,1 0 0 0 0,-1 1 1 0 0,1-1-1 0 0,0 1 0 0 0,-1 4 8 0 0,5-8 1 0 0,-1 0 0 0 0,1-1 1 0 0,0 1-1 0 0,0 0 0 0 0,0 0 0 0 0,0-1 1 0 0,0 1-1 0 0,0-1 0 0 0,1 0 0 0 0,-1 0 0 0 0,0 0 1 0 0,1 0-1 0 0,-1 0 0 0 0,1 0 0 0 0,-1-1 1 0 0,1 1-1 0 0,0-1 0 0 0,-1 0 0 0 0,1 1 1 0 0,-1-1-1 0 0,1 0 0 0 0,0-1 0 0 0,-1 1 0 0 0,1 0 1 0 0,-1-1-1 0 0,1 0 0 0 0,1 0-1 0 0,7 1 18 0 0,191-11 155 0 0,-191 11-167 0 0,-5-1 2 0 0,0 0 0 0 0,0 0 0 0 0,-1 1 0 0 0,1 0 0 0 0,0 1 0 0 0,0-1 1 0 0,0 1-1 0 0,-1 0 0 0 0,1 0 0 0 0,0 1 0 0 0,-1 0 0 0 0,1 0 0 0 0,-1 0 0 0 0,0 0 0 0 0,0 1 0 0 0,0 0 1 0 0,0 0-1 0 0,0 0 0 0 0,0 1 0 0 0,-1 0 0 0 0,0 0 0 0 0,0 0 0 0 0,1 1-8 0 0,-2 0 14 0 0,0-1 0 0 0,0 0 0 0 0,-1 1 0 0 0,1-1 1 0 0,-1 1-1 0 0,0 0 0 0 0,-1 0 0 0 0,1-1 0 0 0,-1 1 0 0 0,0 0 0 0 0,0 1 0 0 0,-1-1 0 0 0,1 0 0 0 0,-1 5-14 0 0,1 4 58 0 0,-1 0 0 0 0,-1 0 0 0 0,0 0 0 0 0,-1 0 1 0 0,0 0-1 0 0,-1 0 0 0 0,-1 0 0 0 0,-2 6-58 0 0,-28 76 56 0 0,23-48-679 0 0,38-47-3940 0 0,-16-5-615 0 0,2-1-1681 0 0,-5-1-1904 0 0</inkml:trace>
  <inkml:trace contextRef="#ctx0" brushRef="#br0" timeOffset="7593.198">3611 177 11570 0 0,'0'0'4127'0'0,"0"0"-1954"0"0,0 0-714 0 0,0 0-185 0 0,0 0-160 0 0,0 0-181 0 0,0 0-147 0 0,0 0-86 0 0,0 0-119 0 0,-33 2-135 0 0,-103 9-116 0 0,49 17 53 0 0,74-19-312 0 0,1-3-48 0 0,0 2 1 0 0,0-1-1 0 0,1 2 0 0 0,0-1 1 0 0,0 2-1 0 0,1-1 1 0 0,0 1-1 0 0,1 1 0 0 0,0 0 1 0 0,0 0-1 0 0,1 1 1 0 0,1 0-1 0 0,0 0 0 0 0,1 1 1 0 0,0 0-1 0 0,1 0 1 0 0,0 0-1 0 0,1 1 0 0 0,1-1 1 0 0,0 1-1 0 0,1 0 1 0 0,0 3-24 0 0,1-12-8 0 0,1 0 1 0 0,-1 0-1 0 0,1-1 1 0 0,0 1-1 0 0,1 0 1 0 0,-1 0-1 0 0,1 0 0 0 0,0 0 1 0 0,1 0-1 0 0,-1-1 1 0 0,1 1-1 0 0,0 0 1 0 0,0-1-1 0 0,0 1 1 0 0,0-1-1 0 0,1 0 1 0 0,0 0-1 0 0,0 0 1 0 0,0 0-1 0 0,0 0 1 0 0,1-1-1 0 0,-1 1 1 0 0,1-1-1 0 0,0 0 1 0 0,0 0-1 0 0,0-1 0 0 0,0 1 1 0 0,2 0 7 0 0,7 1 13 0 0,-1-1-1 0 0,1 0 1 0 0,0-1 0 0 0,-1-1 0 0 0,1 0-1 0 0,0 0 1 0 0,0-1 0 0 0,0-1 0 0 0,0 0-1 0 0,-1-1 1 0 0,1-1 0 0 0,-1 1 0 0 0,1-2-1 0 0,-1 0 1 0 0,0 0 0 0 0,0-1-1 0 0,0-1 1 0 0,-1 0 0 0 0,0-1 0 0 0,4-2-13 0 0,33-23 106 0 0,-2-2 1 0 0,-1-3 0 0 0,-2-1-1 0 0,-1-2 1 0 0,-2-1 0 0 0,32-45-107 0 0,20-11 248 0 0,-79 89-227 0 0,-11 8-53 0 0,-2 12-9 0 0,6 52 32 0 0,-3 0 1 0 0,-3 0 0 0 0,-6 49 8 0 0,-12 189-178 0 0,15-242 186 0 0,-3 0 0 0 0,-2 0 0 0 0,-13 43-8 0 0,13-72 11 0 0,-2 0 0 0 0,-1-1 0 0 0,-1-1 0 0 0,-2 0 0 0 0,-1-1 0 0 0,-1 0 0 0 0,-2-1 0 0 0,0-1 0 0 0,-2-1 0 0 0,0 0 0 0 0,-2-2 0 0 0,-1 0 0 0 0,-17 12-11 0 0,26-22 31 0 0,8-6-10 0 0,-1 0 0 0 0,1 0 0 0 0,-1-1 0 0 0,-1 0 0 0 0,1 0 0 0 0,-1 0 1 0 0,0-1-1 0 0,0 0 0 0 0,0-1 0 0 0,-1 0 0 0 0,1 0 0 0 0,-1-1 0 0 0,0 0 0 0 0,0 0 1 0 0,-1-1-1 0 0,1-1 0 0 0,0 1 0 0 0,-1-1 0 0 0,1-1 0 0 0,-1 0-21 0 0,6-3 22 0 0,1 0 0 0 0,-1 0 1 0 0,1-1-1 0 0,-1 1 0 0 0,1-1 0 0 0,0 0 0 0 0,0 0 0 0 0,1 0 0 0 0,-1 0 0 0 0,1-1 0 0 0,0 1 0 0 0,0-1 0 0 0,0 1 0 0 0,1-1 1 0 0,-1 0-1 0 0,1 0 0 0 0,1 1 0 0 0,-1-1 0 0 0,1 0 0 0 0,-1 0 0 0 0,1 0 0 0 0,0 0 0 0 0,1 0 0 0 0,0 0 0 0 0,0 0-22 0 0,2-21 26 0 0,2 1 0 0 0,1 0 0 0 0,1 1 0 0 0,2-1 0 0 0,0 2 0 0 0,1-1 0 0 0,1 1 0 0 0,2 1 0 0 0,3-5-26 0 0,23-41-16 0 0,4 2 1 0 0,2 2 0 0 0,3 2-1 0 0,4 1 16 0 0,-6 9-46 0 0,155-147-457 0 0,-183 184-336 0 0,108-74 856 0 0,-80 68-4464 0 0,3 9-5931 0 0,-40 12-1829 0 0</inkml:trace>
  <inkml:trace contextRef="#ctx0" brushRef="#br0" timeOffset="10341.809">4246 262 0 0 0,'0'0'1382'0'0,"0"0"149"0"0,0 0 37 0 0,0 0-2 0 0,0 0-21 0 0,0 0-44 0 0,0-11-45 0 0,0-44 1179 0 0,1 71 3346 0 0,1 16-5598 0 0,-31 119 1043 0 0,14 44-995 0 0,15-193-406 0 0,1 0 0 0 0,-1 0 0 0 0,1-1 1 0 0,0 1-1 0 0,-1 0 0 0 0,1-1 0 0 0,0 1 1 0 0,0-1-1 0 0,0 1 0 0 0,0-1 1 0 0,0 1-1 0 0,1-1 0 0 0,-1 0 0 0 0,0 1 1 0 0,0-1-1 0 0,1 0 0 0 0,-1 0 0 0 0,1 0 1 0 0,-1 0-1 0 0,1 0 0 0 0,0 0 0 0 0,-1-1 1 0 0,1 1-1 0 0,0 0 0 0 0,0-1 1 0 0,-1 0-1 0 0,1 1 0 0 0,0-1 0 0 0,0 0 1 0 0,-1 0-1 0 0,1 0 0 0 0,0 0 0 0 0,0 0 1 0 0,0 0-1 0 0,-1 0 0 0 0,1-1 1 0 0,0 1-1 0 0,0-1 0 0 0,-1 1 0 0 0,1-1 1 0 0,0 0-1 0 0,-1 0 0 0 0,1 1 0 0 0,0-1 1 0 0,-1 0-1 0 0,0-1 0 0 0,1 1 0 0 0,-1 0 1 0 0,1 0-1 0 0,-1-1 0 0 0,0 1 1 0 0,0 0-1 0 0,0-1 0 0 0,0 1 0 0 0,0-1 1 0 0,0 1-1 0 0,0-1-25 0 0,28-33 243 0 0,-1 0 1 0 0,-2-2-1 0 0,-1-1 1 0 0,-2-1-1 0 0,18-41-243 0 0,-15 29 80 0 0,-16 33-20 0 0,-3 8 15 0 0,-1-1 0 0 0,-1 1 1 0 0,0-1-1 0 0,0 0 0 0 0,-1-1 0 0 0,-1 1 1 0 0,0-1-1 0 0,0 1 0 0 0,-1-1 1 0 0,0-10-76 0 0,-2 21 104 0 0,0 1-14 0 0,0 0-39 0 0,0 0-34 0 0,1 16-187 0 0,33 120 286 0 0,27 104-62 0 0,-36 24-88 0 0,-41 19-69 0 0,9-238 24 0 0,-1 1 1 0 0,-3-1-1 0 0,-1-1 0 0 0,-3 0 1 0 0,-16 34 78 0 0,19-49-8 0 0,-2-1 1 0 0,-1 0 0 0 0,-1-2 0 0 0,-1 1 0 0 0,-1-2 0 0 0,-11 11 7 0 0,-62 47 113 0 0,88-82-100 0 0,1-1-1 0 0,-1 0 0 0 0,1 0 1 0 0,-1 0-1 0 0,1 0 0 0 0,-1-1 1 0 0,1 1-1 0 0,-1 0 0 0 0,1-1 0 0 0,-1 0 1 0 0,1 0-1 0 0,0 0 0 0 0,-1 0 1 0 0,1 0-1 0 0,0 0 0 0 0,0 0 1 0 0,0-1-1 0 0,0 1 0 0 0,0-1 1 0 0,0 0-1 0 0,0 1 0 0 0,0-1 1 0 0,1 0-1 0 0,-1 0 0 0 0,1 0 1 0 0,-1 0-1 0 0,1-1 0 0 0,0 1 1 0 0,0 0-1 0 0,0 0 0 0 0,0-1 1 0 0,0 1-1 0 0,1-1 0 0 0,-1 1 0 0 0,1 0 1 0 0,-1-1-1 0 0,1 0 0 0 0,0 1 1 0 0,0-1-1 0 0,0 1 0 0 0,0-1 1 0 0,0 1-13 0 0,-3-27 99 0 0,0 0 1 0 0,2 0 0 0 0,1 0 0 0 0,2 0 0 0 0,3-26-100 0 0,33-126 285 0 0,58-82-212 0 0,-18 119-554 0 0,-3 68-3581 0 0,-41 59-3059 0 0,-22 12 409 0 0,-2 4-1044 0 0</inkml:trace>
  <inkml:trace contextRef="#ctx0" brushRef="#br0" timeOffset="10623.464">5084 369 9098 0 0,'0'0'2355'0'0,"0"0"-313"0"0,0 0-346 0 0,0 0-163 0 0,0 0-256 0 0,0 0-271 0 0,0 0-155 0 0,0 0-99 0 0,0 0-33 0 0,0 0-29 0 0,0 0-53 0 0,-12 33-79 0 0,-35 107-91 0 0,-41 81 407 0 0,25-100-2377 0 0,53-101-1250 0 0,5-7-6676 0 0,4-9-1441 0 0</inkml:trace>
</inkml:ink>
</file>

<file path=ppt/ink/ink9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06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128 207 816 0 0,'0'0'2009'0'0,"0"0"-976"0"0,0 0-287 0 0,0 0 72 0 0,0 0 237 0 0,0 0 234 0 0,0 0 63 0 0,0 0-144 0 0,0 0-233 0 0,0 0-172 0 0,0 0-63 0 0,2 2 43 0 0,8 3-397 0 0,0-1 0 0 0,1 1-1 0 0,0-1 1 0 0,-1-1 0 0 0,1 0 0 0 0,0-1 0 0 0,1 0 0 0 0,-1-1 0 0 0,0 0-1 0 0,1 0 1 0 0,-1-2 0 0 0,0 1 0 0 0,0-1 0 0 0,3-1-386 0 0,-9 2 76 0 0,24-4 192 0 0,0-2 0 0 0,1-1 0 0 0,-2-1 0 0 0,1-1 0 0 0,-1-1 0 0 0,-1-2 0 0 0,0-1 0 0 0,1-2-268 0 0,-12 8 82 0 0,159-93 528 0 0,-121 57-221 0 0,-52 42-192 0 0,-2 1 53 0 0,0 0-11 0 0,0 0-41 0 0,0 0-76 0 0,-16 24-92 0 0,-6 25 34 0 0,1 1 0 0 0,3 0-1 0 0,2 2 1 0 0,-8 47-64 0 0,-14 169 20 0 0,6 26-63 0 0,25-249 18 0 0,-53 242-298 0 0,39-225-61 0 0,-3 0 0 0 0,-2-2 0 0 0,-29 48 384 0 0,43-87-46 0 0,0-1 1 0 0,-2 0 0 0 0,-1-2-1 0 0,0 1 1 0 0,-1-2 0 0 0,-1 0 0 0 0,-1-1-1 0 0,0 0 1 0 0,-1-2 0 0 0,-1 0-1 0 0,0-1 1 0 0,-6 1 45 0 0,21-11 9 0 0,1 0 0 0 0,-1-1 0 0 0,0 0 0 0 0,0 0 0 0 0,0-1 0 0 0,0 1 0 0 0,0-1 0 0 0,-1 0-1 0 0,1-1 1 0 0,0 1 0 0 0,0-1 0 0 0,-1 0 0 0 0,1 0 0 0 0,0-1 0 0 0,0 0 0 0 0,-1 1 0 0 0,1-2 0 0 0,0 1 0 0 0,0-1 0 0 0,0 1 0 0 0,0-1 0 0 0,0-1 0 0 0,1 1 0 0 0,-1-1 0 0 0,1 0 0 0 0,-1 0 0 0 0,1 0 0 0 0,0 0-1 0 0,0-1 1 0 0,0 0 0 0 0,0-1-9 0 0,-4-12 58 0 0,0-1-1 0 0,2-1 1 0 0,0 1-1 0 0,1-1 1 0 0,0 0-1 0 0,2-1 0 0 0,0 1 1 0 0,2-1-1 0 0,0 1 1 0 0,1-1-1 0 0,1 1 1 0 0,1-1-1 0 0,0 1 1 0 0,3-6-58 0 0,-1 1 86 0 0,1 0 1 0 0,2 0 0 0 0,0 0 0 0 0,2 1 0 0 0,0 0 0 0 0,2 1 0 0 0,0 0 0 0 0,2 0-1 0 0,0 1 1 0 0,1 1 0 0 0,1 0 0 0 0,1 1 0 0 0,1 1 0 0 0,12-10-87 0 0,-4 9 132 0 0,0 2 0 0 0,1 1 0 0 0,1 1 0 0 0,1 1 0 0 0,0 1 1 0 0,1 1-1 0 0,0 2 0 0 0,1 1 0 0 0,23-3-132 0 0,5-5 183 0 0,214-36-583 0 0,-227 49-2169 0 0,-26 4-2099 0 0,-1 1-4772 0 0,-14-1 1293 0 0</inkml:trace>
  <inkml:trace contextRef="#ctx0" brushRef="#br0" timeOffset="260.625">1191 807 11434 0 0,'0'0'1421'0'0,"0"0"-17"0"0,0 0 138 0 0,0 0 93 0 0,0 0-128 0 0,0 0-291 0 0,0 0-314 0 0,-8 36-294 0 0,-27 110-268 0 0,12-37-80 0 0,5-25-1126 0 0,11-55-1514 0 0,6-10-7024 0 0,1-15-215 0 0</inkml:trace>
  <inkml:trace contextRef="#ctx0" brushRef="#br0" timeOffset="510.246">1195 557 6729 0 0,'0'0'5178'0'0,"0"0"-3202"0"0,0 0-360 0 0,0 0-279 0 0,0 0-185 0 0,11-188-264 0 0,-4 177-232 0 0,-7 3-224 0 0,0 8-248 0 0,4 0-328 0 0,-4 0-128 0 0,7 8-104 0 0,-3 6-144 0 0,4 5-272 0 0,6 3-704 0 0,-3 4-1385 0 0,4-4-2784 0 0,-7-7-2337 0 0</inkml:trace>
  <inkml:trace contextRef="#ctx0" brushRef="#br0" timeOffset="786.524">1427 1219 12083 0 0,'0'0'4506'0'0,"0"0"-2855"0"0,0 0-860 0 0,0 0 48 0 0,0 0 91 0 0,0 0 21 0 0,0 0-77 0 0,0 0-149 0 0,0 0-153 0 0,0 0-177 0 0,0 0-101 0 0,9-32-34 0 0,27-103-24 0 0,14 9 483 0 0,-18 51-583 0 0,-4 32-447 0 0,-24 68-809 0 0,-5-5 1057 0 0,1 0 1 0 0,1 0 0 0 0,0 0 0 0 0,2 0 0 0 0,0 0 0 0 0,2 0 0 0 0,0 0 0 0 0,1-1 0 0 0,5 12 62 0 0,-9-29 36 0 0,0 1 1 0 0,-1 0-1 0 0,2 0 1 0 0,-1-1-1 0 0,0 1 1 0 0,0-1-1 0 0,1 1 1 0 0,-1-1-1 0 0,1 0 1 0 0,0 0-1 0 0,0 0 1 0 0,0-1-1 0 0,0 1 1 0 0,0-1-1 0 0,0 1 1 0 0,0-1-1 0 0,0 0 1 0 0,0 0-1 0 0,1-1 1 0 0,-1 1-1 0 0,0-1 1 0 0,1 1-1 0 0,-1-1 1 0 0,1 0-1 0 0,-1 0 1 0 0,0-1-1 0 0,1 1 1 0 0,-1-1-1 0 0,0 1 1 0 0,1-1-1 0 0,-1 0 1 0 0,0 0-1 0 0,0-1 1 0 0,0 1-1 0 0,3-2-36 0 0,9-8 172 0 0,0-1 0 0 0,0-1 0 0 0,-1 0 0 0 0,-1-1-1 0 0,0 0 1 0 0,-1-1 0 0 0,-1-1 0 0 0,0 0 0 0 0,-1 0-1 0 0,-1-1 1 0 0,2-6-172 0 0,26-91-3205 0 0,-21 100-1776 0 0,-3 13-5422 0 0,-12 1 1853 0 0</inkml:trace>
  <inkml:trace contextRef="#ctx0" brushRef="#br0" timeOffset="1248.12">2192 722 7346 0 0,'0'0'2591'0'0,"0"0"-345"0"0,0 0-146 0 0,0 0 9 0 0,0 0-206 0 0,0 0-418 0 0,0 0-439 0 0,0 0-418 0 0,0 0-277 0 0,0 0-119 0 0,0 0-46 0 0,0 0 2 0 0,0 0-6 0 0,-23 29-22 0 0,-69 93-24 0 0,82-111-117 0 0,0 0 1 0 0,1 1-1 0 0,0 0 0 0 0,1 1 1 0 0,0 0-1 0 0,1 0 0 0 0,1 0 1 0 0,0 1-1 0 0,0 0 0 0 0,2 1 1 0 0,0-1-1 0 0,-1 8-19 0 0,4-18 0 0 0,0 0-1 0 0,0 0 1 0 0,0 1-1 0 0,0-1 1 0 0,1 0 0 0 0,0 0-1 0 0,0 1 1 0 0,0-1 0 0 0,0 0-1 0 0,1 1 1 0 0,0-1-1 0 0,0 0 1 0 0,0 0 0 0 0,0 0-1 0 0,1 0 1 0 0,-1 0-1 0 0,1 0 1 0 0,0 0 0 0 0,0 0-1 0 0,1-1 1 0 0,-1 1 0 0 0,1-1-1 0 0,0 0 1 0 0,0 1-1 0 0,0-1 1 0 0,0 0 0 0 0,0-1-1 0 0,1 1 1 0 0,-1-1 0 0 0,1 1-1 0 0,-1-1 1 0 0,1 0-1 0 0,0 0 1 0 0,0-1 0 0 0,2 1 0 0 0,7 0 123 0 0,-1 0 0 0 0,1-1 0 0 0,0-1 0 0 0,0 0 0 0 0,-1-1 0 0 0,1 0 0 0 0,0-1 0 0 0,0 0 0 0 0,-1-1 0 0 0,0-1 0 0 0,1 0 0 0 0,-1 0 0 0 0,-1-1 0 0 0,1-1 0 0 0,-1 0 0 0 0,0 0 0 0 0,0-1 0 0 0,-1-1 0 0 0,0 0 0 0 0,0 0 0 0 0,-1-1 0 0 0,0 0 0 0 0,0-1 0 0 0,-1 0 0 0 0,2-3-123 0 0,95-121 1061 0 0,44-207-542 0 0,-140 320-569 0 0,-2 0 0 0 0,-1 0-1 0 0,0-1 1 0 0,-1 0 0 0 0,-2-1 0 0 0,0 1-1 0 0,-2 0 1 0 0,0-1 0 0 0,-1 1-1 0 0,-2-5 51 0 0,1 23-19 0 0,0-1 0 0 0,-1 0-1 0 0,1 1 1 0 0,-1-1 0 0 0,0 1-1 0 0,-1 0 1 0 0,1 0-1 0 0,-1 0 1 0 0,0 0 0 0 0,1 0-1 0 0,-2 0 1 0 0,1 1-1 0 0,0-1 1 0 0,-1 1 0 0 0,0 0-1 0 0,1 0 1 0 0,-1 1-1 0 0,0-1 1 0 0,-1 1 0 0 0,1 0-1 0 0,0 0 1 0 0,-1 0-1 0 0,1 0 1 0 0,-1 1 0 0 0,0 0-1 0 0,1 0 1 0 0,-1 0-1 0 0,0 0 1 0 0,1 1 0 0 0,-1 0-1 0 0,0 0 1 0 0,0 0-1 0 0,0 0 1 0 0,1 1 0 0 0,-1 0-1 0 0,0 0 1 0 0,1 0-1 0 0,-1 1 1 0 0,0-1 0 0 0,1 1-1 0 0,0 0 1 0 0,0 1-1 0 0,-1-1 1 0 0,-2 3 19 0 0,-9 5-42 0 0,0 1-1 0 0,1 0 1 0 0,1 1 0 0 0,0 1 0 0 0,0 0-1 0 0,1 1 1 0 0,1 1 0 0 0,0 0 0 0 0,1 0-1 0 0,1 1 1 0 0,0 1 0 0 0,1 0 0 0 0,1 0-1 0 0,1 0 1 0 0,0 1 0 0 0,0 4 42 0 0,3-10-7 0 0,-1 1-1 0 0,2 0 1 0 0,0 0 0 0 0,1 0 0 0 0,0 0 0 0 0,1 0 0 0 0,0 0-1 0 0,1 1 1 0 0,1-1 0 0 0,0 0 0 0 0,0 1 0 0 0,2-1-1 0 0,-1 0 1 0 0,2-1 0 0 0,0 1 0 0 0,0 0 0 0 0,1-1-1 0 0,3 5 8 0 0,2-3 2 0 0,0-2-1 0 0,0 1 1 0 0,1-1-1 0 0,0 0 0 0 0,1-1 1 0 0,1-1-1 0 0,0 0 0 0 0,0 0 1 0 0,1-2-1 0 0,0 1 1 0 0,0-2-1 0 0,1 0 0 0 0,12 4-1 0 0,207 54-38 0 0,-221-62 40 0 0,226 48-234 0 0,-194-30-1315 0 0,-33-10-1266 0 0,-5 1-3295 0 0,-7-4-2406 0 0</inkml:trace>
  <inkml:trace contextRef="#ctx0" brushRef="#br0" timeOffset="3426.913">3155 1109 0 0 0,'0'0'712'0'0,"0"0"961"0"0,0 0 338 0 0,0 0-104 0 0,0 0-274 0 0,0 0-276 0 0,0 0-196 0 0,0 0-155 0 0,0 0-86 0 0,27-13-18 0 0,81-41-41 0 0,-46 10 710 0 0,-29 18-978 0 0,-2-3 0 0 0,0 0-1 0 0,-2-2 1 0 0,-2-2 0 0 0,0 0 0 0 0,10-21-593 0 0,-32 47 76 0 0,0 0 1 0 0,0-1-1 0 0,-1 1 1 0 0,0-1-1 0 0,0 0 1 0 0,-1-1-1 0 0,0 1 1 0 0,-1 0 0 0 0,0-1-1 0 0,0 0 1 0 0,-1 1-1 0 0,0-1 1 0 0,0-7-77 0 0,-1 15-13 0 0,-1 0 1 0 0,0 0 0 0 0,1 1 0 0 0,-1-1 0 0 0,0 0 0 0 0,1 0-1 0 0,-1 1 1 0 0,0-1 0 0 0,0 0 0 0 0,1 1 0 0 0,-1-1 0 0 0,0 1-1 0 0,0-1 1 0 0,0 1 0 0 0,0 0 0 0 0,0-1 0 0 0,0 1-1 0 0,0 0 1 0 0,0 0 0 0 0,0-1 0 0 0,0 1 0 0 0,0 0 0 0 0,0 0-1 0 0,0 0 1 0 0,0 0 0 0 0,0 0 0 0 0,0 0 0 0 0,0 1 0 0 0,0-1-1 0 0,0 0 1 0 0,0 0 0 0 0,0 1 0 0 0,0-1 0 0 0,0 1-1 0 0,1-1 1 0 0,-1 1 0 0 0,0-1 0 0 0,0 1 12 0 0,-17 14-71 0 0,1 0-1 0 0,1 1 1 0 0,0 1 0 0 0,1 1 0 0 0,1 0-1 0 0,1 1 1 0 0,0 0 0 0 0,2 1 0 0 0,0 0-1 0 0,1 1 1 0 0,1 0 0 0 0,1 1 0 0 0,1 0-1 0 0,-1 8 72 0 0,0 88-132 0 0,9-114 136 0 0,-1-1 0 0 0,2 1-1 0 0,-1-1 1 0 0,0 0-1 0 0,1 1 1 0 0,-1-1 0 0 0,1 0-1 0 0,0 0 1 0 0,0 0-1 0 0,0 0 1 0 0,0-1 0 0 0,1 1-1 0 0,-1 0 1 0 0,1-1 0 0 0,-1 0-1 0 0,1 1 1 0 0,0-1-1 0 0,0 0 1 0 0,0 0 0 0 0,0-1-1 0 0,1 1 1 0 0,-1-1 0 0 0,0 0-1 0 0,1 1 1 0 0,-1-2-1 0 0,1 1 1 0 0,-1 0 0 0 0,3 0-4 0 0,104 5 426 0 0,-85-12-294 0 0,0 0 0 0 0,-1-1 0 0 0,0-2-1 0 0,0-1 1 0 0,-1 0 0 0 0,0-2 0 0 0,-1 0-1 0 0,0-2 1 0 0,7-6-132 0 0,-8 7 91 0 0,0-1 0 0 0,-1 0 0 0 0,-1-2 0 0 0,0 0 0 0 0,-2-1-1 0 0,1-1 1 0 0,-2-1 0 0 0,0 0 0 0 0,-2-1 0 0 0,0-1 0 0 0,-1 0 0 0 0,3-10-91 0 0,7-46-13 0 0,-24 77-14 0 0,0-1 1 0 0,0 0 0 0 0,-1 1 0 0 0,1 0 0 0 0,0-1-1 0 0,0 1 1 0 0,-1 0 0 0 0,1 0 0 0 0,0 0 0 0 0,0 0 0 0 0,-1 0-1 0 0,1 0 1 0 0,0 0 0 0 0,-1 0 0 0 0,1 0 0 0 0,0 0-1 0 0,0 1 1 0 0,-1-1 0 0 0,1 1 0 0 0,0-1 0 0 0,0 1 0 0 0,0-1-1 0 0,0 1 1 0 0,0 0 0 0 0,0-1 0 0 0,0 1 0 0 0,0 0-1 0 0,0 0 1 0 0,0 0 0 0 0,-1 0 26 0 0,-22 23-87 0 0,1 1 1 0 0,1 1-1 0 0,2 1 0 0 0,0 1 1 0 0,2 1-1 0 0,1 0 0 0 0,2 1 1 0 0,0 1-1 0 0,-3 14 87 0 0,0 66-229 0 0,18-109 226 0 0,1 1 1 0 0,-1-1-1 0 0,1 0 1 0 0,0 1 0 0 0,-1-1-1 0 0,1 0 1 0 0,0 1 0 0 0,1-1-1 0 0,-1 0 1 0 0,0 0-1 0 0,1 0 1 0 0,-1 0 0 0 0,1 0-1 0 0,0 0 1 0 0,-1-1 0 0 0,1 1-1 0 0,0-1 1 0 0,0 1-1 0 0,0-1 1 0 0,0 1 0 0 0,0-1-1 0 0,0 0 1 0 0,1 0 0 0 0,-1 0-1 0 0,0 0 1 0 0,1-1 0 0 0,-1 1-1 0 0,1 0 1 0 0,-1-1-1 0 0,2 0 3 0 0,81 5 176 0 0,-57-12-48 0 0,1-2 1 0 0,-2-1 0 0 0,1 0 0 0 0,-2-2 0 0 0,1-2 0 0 0,-2 0 0 0 0,0-2 0 0 0,0 0-1 0 0,-2-2 1 0 0,0 0 0 0 0,0-2-129 0 0,-9 8 88 0 0,5-3-18 0 0,0-1-1 0 0,-1-1 0 0 0,0 0 1 0 0,-2-2-1 0 0,0 0 0 0 0,-1-1 1 0 0,-1 0-1 0 0,-1-1 0 0 0,-1-1 1 0 0,0 0-1 0 0,4-15-69 0 0,22-70-79 0 0,-43 107-49 0 0,-4 6 97 0 0,0 0 0 0 0,0 1 0 0 0,1 0 0 0 0,0 0 0 0 0,0 1 0 0 0,1 0 0 0 0,0 0-1 0 0,0 1 1 0 0,1 0 0 0 0,-1 2 31 0 0,-2 2-2 0 0,-8 11-6 0 0,1 2 0 0 0,1 0 1 0 0,2 0-1 0 0,1 1 0 0 0,-6 19 8 0 0,15-40-4 0 0,1 0 0 0 0,0-1 0 0 0,1 1 0 0 0,0 0 0 0 0,0 0 0 0 0,0 0 0 0 0,0 0 0 0 0,1 0 0 0 0,0 0 0 0 0,0-1 0 0 0,1 1-1 0 0,0 0 1 0 0,0 0 0 0 0,0 0 0 0 0,0 0 0 0 0,1 0 0 0 0,0-1 0 0 0,1 1 0 0 0,-1-1 0 0 0,1 0 0 0 0,1 3 4 0 0,6-1-60 0 0,0 0-1 0 0,1-1 1 0 0,-1 0 0 0 0,1-1-1 0 0,0 0 1 0 0,0 0-1 0 0,1-1 1 0 0,-1-1 0 0 0,1 0-1 0 0,0-1 1 0 0,0 0 0 0 0,0-1-1 0 0,0 0 1 0 0,0-1 0 0 0,0 0-1 0 0,1-1 61 0 0,4-8-4472 0 0,-11-8-4907 0 0,-4 11 4702 0 0,1 1 2773 0 0</inkml:trace>
  <inkml:trace contextRef="#ctx0" brushRef="#br0" timeOffset="3842.536">4587 163 5905 0 0,'0'0'2758'0'0,"0"0"-947"0"0,0 0-389 0 0,0 0-47 0 0,0 0-10 0 0,0 0-135 0 0,0 0-270 0 0,0 0-280 0 0,0 0-190 0 0,0 0-54 0 0,0 0 60 0 0,0 0 99 0 0,0 0 46 0 0,14-5-1 0 0,110-34 1370 0 0,-44 35-1120 0 0,-79 5-886 0 0,1 0 0 0 0,-1 0-1 0 0,0 1 1 0 0,0-1 0 0 0,0 1 0 0 0,0-1 0 0 0,0 1 0 0 0,0-1 0 0 0,0 1 0 0 0,-1-1 0 0 0,1 1-1 0 0,0 0 1 0 0,-1-1 0 0 0,1 1 0 0 0,-1 0 0 0 0,0 0 0 0 0,0-1 0 0 0,0 1 0 0 0,1 0 0 0 0,-2 0-1 0 0,1-1 1 0 0,0 1 0 0 0,0 0 0 0 0,0 0 0 0 0,-1-1 0 0 0,1 1 0 0 0,-1 1-4 0 0,0 7 60 0 0,-1-1-39 0 0,0 0-1 0 0,0 0 1 0 0,-1 0 0 0 0,-1 0-1 0 0,0 0 1 0 0,0-1-1 0 0,0 1 1 0 0,-1-1 0 0 0,0 0-1 0 0,-1-1 1 0 0,-6 8-21 0 0,4-4 18 0 0,-104 154 329 0 0,105-152-249 0 0,5-11-85 0 0,1-1-1 0 0,0 0 0 0 0,0 1 0 0 0,0-1 0 0 0,0 1 0 0 0,0 0 1 0 0,0-1-1 0 0,0 1 0 0 0,1 0 0 0 0,-1-1 0 0 0,0 1 1 0 0,1 0-1 0 0,-1 0 0 0 0,1-1 0 0 0,0 1 0 0 0,0 0 1 0 0,0 0-1 0 0,0 0 0 0 0,0 0 0 0 0,0 0 0 0 0,0-1 1 0 0,0 1-1 0 0,1 0 0 0 0,-1 0 0 0 0,1-1 0 0 0,-1 1 1 0 0,1 0-1 0 0,0 0 0 0 0,0-1 0 0 0,0 1 0 0 0,0-1-12 0 0,9 4 39 0 0,1 0-1 0 0,0-1 1 0 0,0-1 0 0 0,1 0-1 0 0,-1 0 1 0 0,1-1-1 0 0,-1-1 1 0 0,1 0 0 0 0,0 0-1 0 0,0-1 1 0 0,-1-1-1 0 0,1 0 1 0 0,0-1-1 0 0,1 0-38 0 0,11-2-608 0 0,7 0-2511 0 0,-11 6-2840 0 0,-15 1-770 0 0,-2 1-2333 0 0</inkml:trace>
  <inkml:trace contextRef="#ctx0" brushRef="#br0" timeOffset="4100.529">4816 1061 17708 0 0,'0'0'664'0'0,"0"0"-232"0"0,0 0 104 0 0,0 0 120 0 0,0 0-24 0 0,-133 184-167 0 0,100-147-185 0 0,7-4-192 0 0,8-4-200 0 0,-1 5-369 0 0,1-12-463 0 0,3 0-808 0 0,4-4-1905 0 0,0-7-2808 0 0,7 0-1585 0 0</inkml:trace>
</inkml:ink>
</file>

<file path=ppt/ink/ink9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16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64 594 2385 0 0,'0'0'2009'0'0,"0"0"-970"0"0,0 0-241 0 0,0 0 307 0 0,0 0 424 0 0,0 0 255 0 0,0 0-33 0 0,0 0-229 0 0,0 0-282 0 0,0 0-252 0 0,38-6-216 0 0,122-21-150 0 0,-31-7 402 0 0,-55 4-406 0 0,-1-3 0 0 0,-2-3-1 0 0,36-27-617 0 0,-102 60 17 0 0,43-26 157 0 0,-2-2-1 0 0,-1-2 1 0 0,36-36-174 0 0,-74 64 26 0 0,-1 0 1 0 0,0 0-1 0 0,0-1 1 0 0,0 0-1 0 0,-1-1 0 0 0,0 1 1 0 0,0-1-1 0 0,-1 0 0 0 0,0 0 1 0 0,0 0-1 0 0,0-1 0 0 0,-1 1 1 0 0,-1-1-1 0 0,1 0 0 0 0,-1 0 1 0 0,0 0-1 0 0,-1 0 0 0 0,0 0 1 0 0,0 0-1 0 0,-1 0 0 0 0,0 0 1 0 0,0-1-1 0 0,-1 1 0 0 0,0-3-26 0 0,-1 10 7 0 0,0-1 0 0 0,0 0-1 0 0,0 1 1 0 0,0-1 0 0 0,-1 1-1 0 0,1 0 1 0 0,-1-1 0 0 0,1 1-1 0 0,0 1 1 0 0,-1-1 0 0 0,0 0-1 0 0,1 0 1 0 0,-1 1 0 0 0,1-1-1 0 0,-1 1 1 0 0,0 0 0 0 0,1 0-1 0 0,-1 0 1 0 0,0 0 0 0 0,1 1-1 0 0,-1-1 1 0 0,1 1 0 0 0,-1-1-1 0 0,0 1 1 0 0,1 0 0 0 0,-1 0-1 0 0,1 0 1 0 0,0 0 0 0 0,-1 1-1 0 0,1-1 1 0 0,0 0 0 0 0,-2 2-7 0 0,-15 12 15 0 0,1 1 1 0 0,1 0 0 0 0,0 1 0 0 0,1 1 0 0 0,1 1-1 0 0,1 0 1 0 0,0 1 0 0 0,2 0 0 0 0,0 1 0 0 0,1 0 0 0 0,1 1-1 0 0,2 0 1 0 0,-5 15-16 0 0,-11 46 47 0 0,4 1-1 0 0,3 2 1 0 0,3 6-47 0 0,13-88 0 0 0,-31 425-8 0 0,19 90-497 0 0,12-506 503 0 0,0 1 0 0 0,-1 0 1 0 0,-1-1-1 0 0,0 0 1 0 0,0 0-1 0 0,-1 0 0 0 0,-1 0 1 0 0,0 0-1 0 0,-1-1 0 0 0,-1 0 1 0 0,0 0-1 0 0,0-1 1 0 0,-1 1-1 0 0,0-2 0 0 0,-1 1 1 0 0,0-1-1 0 0,-1-1 1 0 0,0 1-1 0 0,-11 6 2 0 0,9-8-15 0 0,0-1 1 0 0,-1 0-1 0 0,0-1 0 0 0,0-1 1 0 0,-1 0-1 0 0,0-1 1 0 0,1 0-1 0 0,-1-1 0 0 0,-1 0 1 0 0,1-2-1 0 0,0 1 1 0 0,0-2-1 0 0,-1 0 0 0 0,1 0 1 0 0,0-2-1 0 0,-1 0 0 0 0,1 0 1 0 0,0-1-1 0 0,1-1 1 0 0,-1 0-1 0 0,0-1 0 0 0,1-1 1 0 0,0 0-1 0 0,0 0 1 0 0,-4-5 14 0 0,7 5 37 0 0,0-1 0 0 0,1 0 0 0 0,0 0 0 0 0,1-1 1 0 0,-1-1-1 0 0,1 1 0 0 0,1-2 0 0 0,0 1 1 0 0,0-1-1 0 0,1 1 0 0 0,0-2 0 0 0,0 1 0 0 0,1-1 1 0 0,1 0-1 0 0,0 0 0 0 0,0 0 0 0 0,1 0 0 0 0,1-1 1 0 0,0 1-1 0 0,0-1 0 0 0,1 0 0 0 0,1-7-37 0 0,1 1 117 0 0,1 1-1 0 0,1 0 0 0 0,0 0 0 0 0,1 0 0 0 0,1 0 1 0 0,1 1-1 0 0,0 0 0 0 0,1 0 0 0 0,1 0 0 0 0,0 1 0 0 0,1 0 1 0 0,1 1-1 0 0,0 0 0 0 0,1 0 0 0 0,1 1 0 0 0,12-11-116 0 0,3-2 124 0 0,0 1-1 0 0,2 2 0 0 0,1 1 0 0 0,1 1 0 0 0,1 1 0 0 0,0 2 0 0 0,1 1 1 0 0,1 2-1 0 0,4 0-123 0 0,-11 5-62 0 0,0 2 1 0 0,1 1-1 0 0,0 1 1 0 0,0 1-1 0 0,0 1 0 0 0,19 1 62 0 0,47 9-4474 0 0,-53-3-805 0 0,-1-2-5077 0 0,-37-1 9459 0 0,9 0-2754 0 0</inkml:trace>
  <inkml:trace contextRef="#ctx0" brushRef="#br0" timeOffset="242.046">1215 973 9634 0 0,'0'0'2056'0'0,"0"0"-198"0"0,0 0-101 0 0,0 0-146 0 0,0 0-183 0 0,0 0-172 0 0,-1 33-172 0 0,-6 103-194 0 0,-21-32 189 0 0,-50 117-1294 0 0,74-191-1882 0 0,4-23-2960 0 0,0 0-4488 0 0,0-7 3806 0 0</inkml:trace>
  <inkml:trace contextRef="#ctx0" brushRef="#br0" timeOffset="3627.577">1034 620 5177 0 0,'0'0'3690'0'0,"0"0"-1580"0"0,0 0-602 0 0,0 0-123 0 0,0 0 22 0 0,0 0 0 0 0,0 0-88 0 0,0 0-157 0 0,0 0-227 0 0,0 0-272 0 0,0 0-247 0 0,-3 0 104 0 0,33-10-1899 0 0,-12-1-6352 0 0,-11 6-3346 0 0</inkml:trace>
  <inkml:trace contextRef="#ctx0" brushRef="#br0" timeOffset="4314.702">1533 1110 2801 0 0,'0'0'1439'0'0,"0"0"-40"0"0,0 0-10 0 0,0 0 55 0 0,0 0 55 0 0,0 0-68 0 0,0 0-146 0 0,0 0-218 0 0,0 0-277 0 0,0 0-249 0 0,0 0-177 0 0,-18 33-75 0 0,-57 105-21 0 0,-9 40 1063 0 0,44-101 323 0 0,40-77-1554 0 0,0 0 0 0 0,0-1 1 0 0,0 1-1 0 0,0 0 0 0 0,0 0 1 0 0,0-1-1 0 0,0 1 0 0 0,0 0 0 0 0,0-1 1 0 0,0 1-1 0 0,-1 0 0 0 0,1 0 1 0 0,0-1-1 0 0,0 1 0 0 0,0 0 1 0 0,0 0-1 0 0,-1 0 0 0 0,1-1 0 0 0,0 1 1 0 0,0 0-1 0 0,0 0 0 0 0,-1 0 1 0 0,1 0-1 0 0,0-1 0 0 0,0 1 1 0 0,-1 0-1 0 0,1 0 0 0 0,0 0 1 0 0,0 0-1 0 0,-1 0 0 0 0,1 0 0 0 0,0 0 1 0 0,-1 0-1 0 0,1 0 0 0 0,0 0-100 0 0,12-34 132 0 0,70-131 421 0 0,-51 119-481 0 0,-7 9-10 0 0,1 2 0 0 0,1 2 0 0 0,2 0 0 0 0,1 2 0 0 0,11-8-62 0 0,-40 38 0 0 0,1 1 0 0 0,0-1 0 0 0,-1 0 1 0 0,1 1-1 0 0,0-1 0 0 0,0 1 0 0 0,0-1 1 0 0,0 1-1 0 0,0-1 0 0 0,0 1 0 0 0,0-1 1 0 0,-1 1-1 0 0,1 0 0 0 0,0-1 0 0 0,0 1 0 0 0,0 0 1 0 0,0 0-1 0 0,0 0 0 0 0,1 0 0 0 0,-1 0 1 0 0,0 0-1 0 0,0 0 0 0 0,0 0 0 0 0,0 1 1 0 0,0-1-1 0 0,0 0 0 0 0,0 0 0 0 0,-1 1 1 0 0,1-1-1 0 0,0 1 0 0 0,0-1 0 0 0,0 1 0 0 0,0-1 1 0 0,0 1-1 0 0,0-1 0 0 0,-1 1 0 0 0,1 0 1 0 0,0 0-1 0 0,-1-1 0 0 0,1 1 0 0 0,0 0 1 0 0,-1 0-1 0 0,1 0 0 0 0,-1 0 0 0 0,1 0 1 0 0,-1-1-1 0 0,0 1 0 0 0,1 0 0 0 0,-1 0 1 0 0,0 0-1 0 0,0 0 0 0 0,1 0 0 0 0,-1 0 0 0 0,0 0 1 0 0,0 0-1 0 0,0 0 0 0 0,0 0 0 0 0,0 0 1 0 0,-1 1-1 0 0,1-1 0 0 0,0-1 0 0 0,0 2 0 0 0,4 176 143 0 0,4-35-122 0 0,-6-140-2 0 0,1 0-1 0 0,-1 0 0 0 0,1-1 1 0 0,0 1-1 0 0,0-1 0 0 0,0 1 1 0 0,0-1-1 0 0,0 0 0 0 0,0 0 0 0 0,1 0 1 0 0,-1-1-1 0 0,1 1 0 0 0,-1-1 1 0 0,1 0-1 0 0,0 0 0 0 0,-1 0 1 0 0,1 0-1 0 0,0-1 0 0 0,0 1 0 0 0,0-1 1 0 0,-1 0-1 0 0,1 0 0 0 0,0 0 1 0 0,0-1-1 0 0,0 0 0 0 0,-1 1 1 0 0,1-1-1 0 0,0 0 0 0 0,0-1-18 0 0,11-4 178 0 0,-1-1 1 0 0,-1-1-1 0 0,1 0 0 0 0,-1 0 0 0 0,0-1 0 0 0,-1-1 1 0 0,0 0-1 0 0,-1-1 0 0 0,0 0 0 0 0,-1-1 0 0 0,3-4-178 0 0,5-3 151 0 0,3-6 40 0 0,0-1-1 0 0,-2-1 1 0 0,-1-1-1 0 0,-1-1 1 0 0,-1 0-1 0 0,-2-1 1 0 0,4-12-191 0 0,-7-30 89 0 0,-33 76-5773 0 0,15 9 1448 0 0,4-2-2669 0 0,2 0-4081 0 0</inkml:trace>
  <inkml:trace contextRef="#ctx0" brushRef="#br0" timeOffset="4825.883">2456 1062 13547 0 0,'0'0'3310'0'0,"0"0"-1827"0"0,0 0-547 0 0,0 0-25 0 0,0 0-27 0 0,0 0-117 0 0,0 0-158 0 0,0 0-92 0 0,0 0-83 0 0,-34 23-151 0 0,-102 73-116 0 0,72-28-22 0 0,53-49-125 0 0,-1-1-21 0 0,1 0 0 0 0,1 1 1 0 0,0 0-1 0 0,1 0 0 0 0,1 1 0 0 0,1 0 0 0 0,1 1 0 0 0,0 4 1 0 0,6-21-4 0 0,-1-1-1 0 0,1 0 0 0 0,1 1 0 0 0,-1-1 0 0 0,0 0 0 0 0,1 0 0 0 0,0 1 0 0 0,-1-1 1 0 0,1 0-1 0 0,1 0 0 0 0,-1 0 0 0 0,0 0 0 0 0,1 0 0 0 0,-1 0 0 0 0,1 0 0 0 0,0 0 1 0 0,0 0-1 0 0,0-1 0 0 0,1 1 0 0 0,-1-1 0 0 0,0 0 0 0 0,1 0 0 0 0,0 0 0 0 0,-1 0 1 0 0,1 0-1 0 0,0 0 0 0 0,0-1 0 0 0,0 1 0 0 0,0-1 0 0 0,2 1 5 0 0,100 21-140 0 0,-91-24 178 0 0,0 1 0 0 0,-1-2 1 0 0,1 0-1 0 0,0 0 0 0 0,-1-1 1 0 0,0-1-1 0 0,0 0 0 0 0,0-1 1 0 0,0-1-1 0 0,0 0 0 0 0,-1 0 1 0 0,6-6-39 0 0,21-13 260 0 0,-2-3 1 0 0,0 0-1 0 0,-2-3 0 0 0,-2-1 1 0 0,-1-1-1 0 0,-1-2 1 0 0,-2-1-1 0 0,-1-1 0 0 0,-2-2 1 0 0,-2 0-1 0 0,-2-2 0 0 0,15-36-260 0 0,-21 42 37 0 0,-1 0 0 0 0,-1-1 0 0 0,-3 0 0 0 0,0-1-1 0 0,-3 0 1 0 0,-1-1 0 0 0,-1-6-37 0 0,-3 27-61 0 0,-1 0 1 0 0,-1 0 0 0 0,-1 0-1 0 0,0 0 1 0 0,-1 0-1 0 0,-1 0 1 0 0,-1 0-1 0 0,0 0 1 0 0,-1 0-1 0 0,-1 1 1 0 0,0 0-1 0 0,-1 0 1 0 0,-1 0-1 0 0,-1 1 1 0 0,-4-8 60 0 0,6 15-33 0 0,1 1 0 0 0,-1 0 0 0 0,0 0 0 0 0,0 1 0 0 0,0 0 0 0 0,-1 0 0 0 0,0 1 0 0 0,-1-1 0 0 0,1 1 0 0 0,-1 1 0 0 0,0 0 0 0 0,0 0 0 0 0,0 0 0 0 0,-1 1 0 0 0,1 0 0 0 0,-1 1 0 0 0,1 0 0 0 0,-1 0 0 0 0,0 1 0 0 0,0 0 0 0 0,0 1 0 0 0,0 0 0 0 0,0 0 0 0 0,0 1 0 0 0,0 0 0 0 0,0 0 0 0 0,1 1 0 0 0,-1 0 0 0 0,0 1 0 0 0,1 0 0 0 0,0 0 0 0 0,-2 2 33 0 0,-14 10-24 0 0,2 0-1 0 0,0 2 1 0 0,0 1 0 0 0,2 0-1 0 0,0 2 1 0 0,1 0 0 0 0,1 1-1 0 0,1 1 1 0 0,1 1 0 0 0,1 0-1 0 0,1 1 1 0 0,1 0 0 0 0,1 1 0 0 0,2 1-1 0 0,0 0 1 0 0,1 0 0 0 0,2 1-1 0 0,-4 26 25 0 0,8-37-8 0 0,0 0 0 0 0,1 0-1 0 0,1 0 1 0 0,0 0-1 0 0,2 0 1 0 0,-1 0 0 0 0,2-1-1 0 0,0 1 1 0 0,1 0-1 0 0,1-1 1 0 0,0 1 0 0 0,1-1-1 0 0,1 0 1 0 0,0 0-1 0 0,1-1 1 0 0,1 0 0 0 0,0 0-1 0 0,0-1 1 0 0,2 0-1 0 0,9 11 9 0 0,-4-9-2 0 0,1-1-1 0 0,0 0 0 0 0,1-2 0 0 0,1 0 0 0 0,0 0 0 0 0,0-2 1 0 0,1 0-1 0 0,0-1 0 0 0,1-1 0 0 0,0-1 0 0 0,0-1 0 0 0,1-1 3 0 0,255 39 250 0 0,-246-41-218 0 0,190 14-1272 0 0,-161-13-2857 0 0,-2 0-4253 0 0,-40-3-3204 0 0</inkml:trace>
  <inkml:trace contextRef="#ctx0" brushRef="#br0" timeOffset="6808.949">3840 782 1200 0 0,'0'0'667'0'0,"0"0"40"0"0,0 0 202 0 0,0 0 448 0 0,0 0 462 0 0,0 0 217 0 0,0 0-23 0 0,0 0-265 0 0,0 0-398 0 0,0 0-315 0 0,0 0-174 0 0,18-2-82 0 0,57-9-22 0 0,0-20 1334 0 0,-60 22-1850 0 0,-1-1-1 0 0,0 0 1 0 0,-1-1-1 0 0,0 0 1 0 0,-1-1-1 0 0,0-1 1 0 0,-1 0-1 0 0,0 0 1 0 0,-1-1-1 0 0,-1 0 1 0 0,0-1-1 0 0,0-2-240 0 0,10-37 818 0 0,-19 53-651 0 0,0 1-25 0 0,0 0-40 0 0,0 0-56 0 0,0 0-55 0 0,1 1-19 0 0,43 226 968 0 0,25 71-552 0 0,-36-174-296 0 0,-3-9 0 0 0,-24-97-55 0 0,-6-16-25 0 0,1 0 0 0 0,-1 0 0 0 0,0 1 0 0 0,1-1 0 0 0,0 0 0 0 0,-1 0-1 0 0,1 0 1 0 0,0 0 0 0 0,0 0 0 0 0,0 0 0 0 0,0 0 0 0 0,1 0-1 0 0,-1 0 1 0 0,0 0 0 0 0,1-1 0 0 0,-1 1 0 0 0,1 0 0 0 0,0-1 0 0 0,0 0-1 0 0,-1 1 1 0 0,1-1 0 0 0,0 0 0 0 0,0 0 0 0 0,2 1-12 0 0,21-36 1137 0 0,48-124-599 0 0,94-261-284 0 0,-76 174-646 0 0,-82 214-1060 0 0,-9 31 288 0 0,0 2-406 0 0,0 49-5525 0 0,0-17-533 0 0,0-15-287 0 0</inkml:trace>
  <inkml:trace contextRef="#ctx0" brushRef="#br0" timeOffset="8240.709">5313 642 12323 0 0,'0'0'1380'0'0,"0"0"-110"0"0,0 0-142 0 0,0 0-17 0 0,0 0 25 0 0,0 0-41 0 0,0 0-94 0 0,0 0-106 0 0,0 0-148 0 0,0 0-169 0 0,0 0-128 0 0,-35 6-66 0 0,-111 24-28 0 0,142-30-328 0 0,-1 1-1 0 0,0 1 0 0 0,0-1 0 0 0,1 1 0 0 0,-1-1 0 0 0,1 1 0 0 0,-1 1 0 0 0,1-1 0 0 0,0 1 0 0 0,0-1 0 0 0,0 1 0 0 0,0 0 0 0 0,1 1 0 0 0,-1-1 1 0 0,1 1-1 0 0,0-1 0 0 0,-1 1 0 0 0,0 3-27 0 0,-7 8 105 0 0,-10 11-10 0 0,2 0 0 0 0,1 2 1 0 0,1 0-1 0 0,1 1 0 0 0,1 1 1 0 0,2 0-1 0 0,1 1 0 0 0,-3 18-95 0 0,7 76 106 0 0,9-122-79 0 0,0 1 0 0 0,1-1 0 0 0,0 0 0 0 0,0 1 0 0 0,0-1 0 0 0,0 0 0 0 0,0 0 0 0 0,0 0 0 0 0,1-1 0 0 0,0 1 0 0 0,-1 0 0 0 0,1-1 0 0 0,0 0 0 0 0,0 0-1 0 0,0 0 1 0 0,1 0 0 0 0,-1 0 0 0 0,0 0 0 0 0,1-1 0 0 0,-1 0 0 0 0,1 0 0 0 0,-1 0 0 0 0,1 0 0 0 0,0 0 0 0 0,-1-1 0 0 0,1 1 0 0 0,0-1 0 0 0,-1 0 0 0 0,1 0 0 0 0,0-1 0 0 0,0 1 0 0 0,-1-1 0 0 0,1 0 0 0 0,-1 0 0 0 0,1 0 0 0 0,0 0 0 0 0,-1 0 0 0 0,0-1 0 0 0,1 0 0 0 0,-1 1 0 0 0,0-1 0 0 0,0-1 0 0 0,2 0-27 0 0,17-12 116 0 0,-1 0 1 0 0,0-2-1 0 0,-1 0 0 0 0,-1-1 1 0 0,-1-1-1 0 0,0-1 0 0 0,-1-1 1 0 0,10-17-117 0 0,39-73 188 0 0,-6-17-113 0 0,-31 62-193 0 0,-28 65 26 0 0,-1 1-64 0 0,0 13-253 0 0,-14 158 21 0 0,13-161 357 0 0,1 1-1 0 0,0 0 1 0 0,0-1 0 0 0,1 1 0 0 0,1 0 0 0 0,0-1 0 0 0,0 1 0 0 0,1-1 0 0 0,1 0-1 0 0,0 0 1 0 0,0 0 0 0 0,5 8 31 0 0,-3-10-8 0 0,0 0 1 0 0,0-1-1 0 0,1 0 0 0 0,0 0 0 0 0,0-1 1 0 0,1 0-1 0 0,-1 0 0 0 0,2-1 0 0 0,-1 0 1 0 0,0 0-1 0 0,1-1 0 0 0,0 0 0 0 0,0 0 1 0 0,0-1-1 0 0,0 0 0 0 0,0-1 0 0 0,1 0 1 0 0,-1-1-1 0 0,1 0 0 0 0,3 0 8 0 0,5 0 16 0 0,-1 0 0 0 0,0-2-1 0 0,0 0 1 0 0,1-1 0 0 0,-1 0 0 0 0,-1-2 0 0 0,1 0-1 0 0,0 0 1 0 0,-1-2 0 0 0,0 0 0 0 0,2-2-16 0 0,14-11 77 0 0,0-1 1 0 0,-2-1-1 0 0,0-1 0 0 0,-2-2 1 0 0,-1-1-1 0 0,0-1 0 0 0,6-11-77 0 0,93-161 252 0 0,-109 164-328 0 0,-1 0 0 0 0,-1-1 0 0 0,-2-1 0 0 0,-2 0 0 0 0,-1 0 0 0 0,-1-1 0 0 0,-3 0 0 0 0,1-10 76 0 0,-4 10-311 0 0,0 0 0 0 0,-3 0 0 0 0,-1 0 0 0 0,-5-31 311 0 0,6 64-13 0 0,0 1 1 0 0,0-1-1 0 0,-1 0 1 0 0,1 1-1 0 0,-1-1 1 0 0,1 1-1 0 0,-1 0 0 0 0,-1-1 1 0 0,1 1-1 0 0,0 0 1 0 0,-1-1-1 0 0,1 1 0 0 0,-1 0 1 0 0,0 0-1 0 0,0 0 1 0 0,0 0-1 0 0,-1 1 1 0 0,1-1-1 0 0,-1 1 0 0 0,1-1 1 0 0,-1 1-1 0 0,0 0 1 0 0,0 0-1 0 0,0 0 0 0 0,0 0 1 0 0,0 1-1 0 0,0-1 1 0 0,-1 1-1 0 0,1 0 1 0 0,0 0-1 0 0,-1 0 0 0 0,1 0 1 0 0,-1 0-1 0 0,1 1 1 0 0,-1 0-1 0 0,0 0 1 0 0,1 0-1 0 0,-1 0 0 0 0,1 0 1 0 0,-1 1-1 0 0,1-1 1 0 0,-1 1-1 0 0,1 0 0 0 0,0 0 1 0 0,-1 0-1 0 0,1 1 1 0 0,0-1-1 0 0,0 1 1 0 0,0 0-1 0 0,0 0 0 0 0,0 0 1 0 0,0 0-1 0 0,0 1 13 0 0,-20 24-15 0 0,1 2 1 0 0,1 1-1 0 0,1 0 0 0 0,2 1 0 0 0,2 2 1 0 0,0-1-1 0 0,2 2 0 0 0,2 0 0 0 0,1 0 0 0 0,2 1 1 0 0,1 1-1 0 0,2-1 0 0 0,0 13 15 0 0,-9 191 108 0 0,16-226-85 0 0,-1 0 0 0 0,2-1 0 0 0,0 1 0 0 0,0-1 0 0 0,1 1 0 0 0,0-1 1 0 0,2 0-1 0 0,-1 0 0 0 0,1 0 0 0 0,1-1 0 0 0,0 0 0 0 0,0 0 0 0 0,1 0 0 0 0,1-1 0 0 0,0 0 0 0 0,0 0 0 0 0,1-1 0 0 0,0 0 0 0 0,1-1 0 0 0,0 0 0 0 0,0 0 0 0 0,0-1 0 0 0,1 0 0 0 0,0-1 0 0 0,1 0 0 0 0,-1-1 0 0 0,1-1 0 0 0,0 1 1 0 0,0-2-1 0 0,1 0 0 0 0,-1 0 0 0 0,6 0-23 0 0,-1-4 88 0 0,1-1 0 0 0,-1 0 0 0 0,0-1 1 0 0,0 0-1 0 0,0-2 0 0 0,-1 0 0 0 0,1-1 1 0 0,-1 0-1 0 0,-1-2 0 0 0,1 0 0 0 0,-1 0 1 0 0,12-10-89 0 0,-8 5 58 0 0,-1 0 0 0 0,-1-1 0 0 0,0 0 0 0 0,-1-1 0 0 0,0-2 0 0 0,-2 1 0 0 0,0-1 0 0 0,-1-1 0 0 0,1-2-58 0 0,46-87 139 0 0,-41 41 62 0 0,-19 66-149 0 0,-13 27-257 0 0,-29 104-160 0 0,41-126 348 0 0,0 1 1 0 0,1-1 0 0 0,0 1 0 0 0,0 0 0 0 0,0-1-1 0 0,0 1 1 0 0,1-1 0 0 0,0 1 0 0 0,0-1-1 0 0,1 1 1 0 0,0-1 0 0 0,0 0 0 0 0,0 0-1 0 0,0 0 1 0 0,1 0 0 0 0,0 0 0 0 0,0 0 0 0 0,0-1-1 0 0,0 1 1 0 0,1-1 0 0 0,0 0 0 0 0,0 0-1 0 0,0 0 1 0 0,1-1 16 0 0,5 3 12 0 0,1-2-1 0 0,0 0 0 0 0,0 0 1 0 0,0-1-1 0 0,0 0 0 0 0,0-1 1 0 0,1 0-1 0 0,-1-1 1 0 0,1-1-1 0 0,-1 1 0 0 0,1-2 1 0 0,0 0-1 0 0,-1 0 0 0 0,1-1 1 0 0,-1 0-1 0 0,0-1 0 0 0,0 0 1 0 0,0-1-1 0 0,0 0 1 0 0,0-1-1 0 0,-1 0 0 0 0,0-1 1 0 0,2-1-12 0 0,81-63 373 0 0,10-62 116 0 0,-100 126-468 0 0,1 0 0 0 0,-1-1 0 0 0,0 1 0 0 0,-1-1 0 0 0,0 1 0 0 0,0-1 0 0 0,0 0 0 0 0,-1 0 0 0 0,0 0 0 0 0,0 0 0 0 0,0 0 0 0 0,-1 0 0 0 0,-1-1-21 0 0,-3 7-667 0 0,63 45 737 0 0,-51-35-72 0 0,1 0 0 0 0,0-1 0 0 0,0 0-1 0 0,1 0 1 0 0,0-1 0 0 0,1 0 0 0 0,-1-1-1 0 0,1 0 1 0 0,0-1 0 0 0,1-1 0 0 0,-1 1-1 0 0,1-2 1 0 0,0 1 0 0 0,0-2 0 0 0,0 0-1 0 0,11 1 3 0 0,-4-2 13 0 0,1-1 0 0 0,-1-1 0 0 0,0-1-1 0 0,0 0 1 0 0,1-2 0 0 0,-2 0 0 0 0,16-5-13 0 0,-11 0 51 0 0,0-1 0 0 0,0 0 1 0 0,-1-2-1 0 0,0-1 0 0 0,-1 0 0 0 0,-1-2 1 0 0,0 0-1 0 0,0-1 0 0 0,-2-1 1 0 0,0-1-1 0 0,6-9-51 0 0,-19 22 14 0 0,-1-1 1 0 0,1 0 0 0 0,-1 0-1 0 0,0-1 1 0 0,0 1-1 0 0,0-1 1 0 0,-1 0 0 0 0,-1 0-1 0 0,1 0 1 0 0,-1 0-1 0 0,0 0 1 0 0,0-1 0 0 0,-1 1-1 0 0,0-1 1 0 0,0 1-1 0 0,-1-1 1 0 0,0 1 0 0 0,-1-2-15 0 0,-2 7-11 0 0,0 0-1 0 0,0-1 1 0 0,0 1 0 0 0,-1 1 0 0 0,1-1 0 0 0,-1 0 0 0 0,1 1 0 0 0,-1 0 0 0 0,0 0 0 0 0,1 0 0 0 0,-1 0-1 0 0,0 0 1 0 0,0 1 0 0 0,0 0 0 0 0,1-1 0 0 0,-1 1 0 0 0,0 1 0 0 0,0-1 0 0 0,0 1 0 0 0,0-1 0 0 0,1 1 0 0 0,-1 0-1 0 0,0 1 1 0 0,1-1 0 0 0,-2 1 11 0 0,-12 7-25 0 0,1 0 0 0 0,0 1 1 0 0,1 1-1 0 0,0 1 0 0 0,1 0 0 0 0,0 1 0 0 0,1 0 0 0 0,0 1 0 0 0,1 0 0 0 0,1 1 0 0 0,0 1 0 0 0,-5 10 25 0 0,14-21-2 0 0,-9 7-14 0 0,1 0 1 0 0,1 1 0 0 0,1 0-1 0 0,-1 1 1 0 0,2 0-1 0 0,0 0 1 0 0,1 0-1 0 0,0 1 1 0 0,1 0-1 0 0,1 1 1 0 0,0-1 0 0 0,1 1-1 0 0,1-1 1 0 0,1 1-1 0 0,0 0 1 0 0,0 0-1 0 0,2 0 1 0 0,0-1-1 0 0,3 16 16 0 0,4-20-10 0 0,-1 0-1 0 0,1-1 0 0 0,1 0 1 0 0,0 0-1 0 0,0-1 0 0 0,1 0 1 0 0,0 0-1 0 0,0-2 0 0 0,1 1 1 0 0,0-1-1 0 0,1-1 0 0 0,-1 0 1 0 0,1 0-1 0 0,0-1 0 0 0,1-1 1 0 0,-1 0-1 0 0,1-1 0 0 0,0 0 1 0 0,0-1-1 0 0,0 0 0 0 0,2-1 11 0 0,129 1-1413 0 0,-50-17-3538 0 0,-64 10-606 0 0,-7 2-3349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8,'11'-3,"0"1,1 1,-1 0,1 0,-1 1,1 1,0 0,-1 0,0 1,1 1,-1 0,0 0,5 3,-14-4,-1 0,1 0,0 0,-1 0,0 0,1 1,-1-1,0 0,0 1,0-1,-1 1,1-1,0 1,-1-1,0 1,0 0,1-1,-2 1,1-1,0 1,0 0,-1-1,1 1,-1-1,0 1,0-1,0 0,0 1,0-1,-1 0,1 1,-1-1,1 0,-1 0,0-1,0 1,0 0,0 0,0-1,0 1,0-1,0 0,-1 0,-1 1,-10 13,12-14,0 1,-1 0,1 0,0 0,0 0,0 0,0 0,1 1,-1-1,1 1,-1-1,1 1,0 0,0-1,0 1,0 0,0 0,1 0,-1-1,1 1,0 0,0 0,0 0,0 0,1 0,-1 0,1 0,-1-1,1 1,0 0,0 0,0-1,1 1,-1-1,1 1,-1-1,1 1,0 0,6 1,-1 0,0 0,1-1,0 0,0 0,0-1,0 0,0 0,0-1,1 0,-1 0,1-1,17 2</inkml:trace>
</inkml:ink>
</file>

<file path=ppt/ink/ink9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2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52 998 2016 0 0,'0'0'1089'0'0,"0"0"-359"0"0,0 0-217 0 0,0 0 67 0 0,0 0 320 0 0,0 0 334 0 0,0 0 199 0 0,0 0-21 0 0,0 0-243 0 0,0 0-304 0 0,-8 36-215 0 0,-24 112-86 0 0,21-50 579 0 0,11-84-851 0 0,0-1 0 0 0,0 1 0 0 0,1-1 0 0 0,1 0 0 0 0,0 1 0 0 0,1-1 0 0 0,0 0 0 0 0,1 0 0 0 0,3 4-292 0 0,-6-14 98 0 0,0 0 0 0 0,1 0 0 0 0,0 0 0 0 0,-1-1 0 0 0,1 1-1 0 0,0-1 1 0 0,0 1 0 0 0,0-1 0 0 0,1 0 0 0 0,-1 0 0 0 0,1 0-1 0 0,-1 0 1 0 0,1 0 0 0 0,-1 0 0 0 0,1-1 0 0 0,0 1 0 0 0,0-1-1 0 0,0 0 1 0 0,0 0 0 0 0,0 0 0 0 0,0 0 0 0 0,0 0 0 0 0,0-1 0 0 0,1 1-1 0 0,-1-1 1 0 0,0 0 0 0 0,0 0 0 0 0,0 0 0 0 0,0-1 0 0 0,1 1-1 0 0,-1-1 1 0 0,0 1 0 0 0,0-1 0 0 0,0 0 0 0 0,0 0 0 0 0,0-1 0 0 0,0 1-1 0 0,1-1-97 0 0,14-13 215 0 0,0 0 0 0 0,-1-1 0 0 0,-1 0 0 0 0,-1-1 0 0 0,0-1-1 0 0,-1-1 1 0 0,-1 0 0 0 0,-1-1 0 0 0,-1 0 0 0 0,0-1-1 0 0,-2 0 1 0 0,3-10-215 0 0,-6 18-25 0 0,0 0 0 0 0,-2-1 0 0 0,0 0 0 0 0,0 1 0 0 0,-1-1 0 0 0,-1 0 0 0 0,0-1 0 0 0,-1 1 1 0 0,-1 0-1 0 0,0 0 0 0 0,-1-1 0 0 0,-1 1 0 0 0,0 0 0 0 0,0 0 0 0 0,-2 0 0 0 0,0 1 0 0 0,0-1 0 0 0,-1 1 0 0 0,-1 0 0 0 0,0 0 0 0 0,-1 0 0 0 0,-2-2 25 0 0,4 7-119 0 0,0 1 1 0 0,0-1-1 0 0,-1 1 1 0 0,0 0-1 0 0,-1 1 1 0 0,1-1-1 0 0,-1 1 1 0 0,-1 1-1 0 0,1-1 1 0 0,-1 1-1 0 0,0 1 1 0 0,0-1-1 0 0,0 1 1 0 0,0 0-1 0 0,-1 1 1 0 0,0 0-1 0 0,0 1 1 0 0,0 0-1 0 0,0 0 1 0 0,0 1-1 0 0,-1 0 119 0 0,6 0-43 0 0,-1 2 0 0 0,1-1-1 0 0,-1 0 1 0 0,1 1 0 0 0,0 0-1 0 0,-1 0 1 0 0,1 0 0 0 0,0 1-1 0 0,0-1 1 0 0,0 1 0 0 0,0 0 0 0 0,0 0-1 0 0,0 0 1 0 0,0 1 0 0 0,1-1-1 0 0,-1 1 1 0 0,1 0 0 0 0,0 0-1 0 0,0 0 1 0 0,0 1 0 0 0,0-1-1 0 0,0 1 1 0 0,1-1 0 0 0,-1 1-1 0 0,-1 4 44 0 0,3-7 14 0 0,1-1 0 0 0,-1 1 0 0 0,0 0-1 0 0,0 0 1 0 0,0 0 0 0 0,0 0-1 0 0,1 0 1 0 0,-1 0 0 0 0,0 0-1 0 0,1 0 1 0 0,-1 0 0 0 0,1 0 0 0 0,-1 0-1 0 0,1 1 1 0 0,-1-1 0 0 0,1 0-1 0 0,0 0 1 0 0,0 0 0 0 0,0 1 0 0 0,-1-1-1 0 0,1 0 1 0 0,0 0 0 0 0,1 1-1 0 0,-1-1 1 0 0,0 0 0 0 0,0 0-1 0 0,0 0 1 0 0,1 1 0 0 0,-1-1 0 0 0,1 0-1 0 0,-1 0 1 0 0,1 0 0 0 0,-1 0-1 0 0,1 0 1 0 0,0 0 0 0 0,-1 0-1 0 0,1 0 1 0 0,0 0 0 0 0,0 0 0 0 0,0 0-1 0 0,0 0 1 0 0,0 0 0 0 0,0-1-1 0 0,0 1 1 0 0,0 0 0 0 0,0-1 0 0 0,0 1-1 0 0,0-1 1 0 0,0 1 0 0 0,0-1-1 0 0,1 0 1 0 0,-1 1 0 0 0,0-1-1 0 0,0 0 1 0 0,0 0 0 0 0,1 0 0 0 0,-1 0-1 0 0,0 0-13 0 0,11-1 145 0 0,-1 0 0 0 0,0-1 0 0 0,0-1-1 0 0,0 0 1 0 0,0-1 0 0 0,-1 0 0 0 0,1 0-1 0 0,-1-1 1 0 0,0 0 0 0 0,-1-1 0 0 0,1 0-1 0 0,-1-1 1 0 0,0 0 0 0 0,0 0 0 0 0,3-5-145 0 0,12-7 166 0 0,37-32 181 0 0,-3-2 1 0 0,-2-3-1 0 0,27-37-347 0 0,-70 78 58 0 0,162-231 680 0 0,-55 18-334 0 0,-94 174-171 0 0,-24 52-166 0 0,-2 2-34 0 0,0 9-115 0 0,15 774 252 0 0,4-587-335 0 0,41 181 165 0 0,-60-377 0 0 0,10 63-90 0 0,-3 0 0 0 0,-3 0 0 0 0,-2 1 0 0 0,-3-1 1 0 0,-5 23 89 0 0,4-68-11 0 0,-1 0 0 0 0,-1-1 0 0 0,0 1 0 0 0,-1-1 0 0 0,-1 0 0 0 0,-1 0 0 0 0,0 0 1 0 0,-1-1-1 0 0,-1 0 0 0 0,-1-1 0 0 0,0 0 0 0 0,0 0 0 0 0,-13 11 11 0 0,18-21 4 0 0,0-1 1 0 0,0 0-1 0 0,-1 0 0 0 0,0 0 0 0 0,1-1 1 0 0,-1 0-1 0 0,0 0 0 0 0,-1-1 1 0 0,1 1-1 0 0,0-1 0 0 0,-1-1 0 0 0,1 1 1 0 0,-1-1-1 0 0,0 0 0 0 0,1-1 0 0 0,-1 1 1 0 0,0-2-1 0 0,1 1 0 0 0,-1 0 1 0 0,0-1-1 0 0,1-1 0 0 0,-1 1 0 0 0,1-1 1 0 0,-1 0-1 0 0,-3-2-4 0 0,3 0 1 0 0,0-1 0 0 0,1 0 0 0 0,-1 0 1 0 0,1-1-1 0 0,0 1 0 0 0,0-1 0 0 0,0-1 0 0 0,1 1 1 0 0,0-1-1 0 0,1 0 0 0 0,-1 0 0 0 0,1-1 0 0 0,1 1 1 0 0,-1-1-1 0 0,1 0 0 0 0,0 0 0 0 0,1 0 0 0 0,0 0 1 0 0,1 0-1 0 0,-1-6-1 0 0,-1-10-6 0 0,2 1-1 0 0,0-1 1 0 0,2 0 0 0 0,1 0-1 0 0,1 1 1 0 0,0-1 0 0 0,2 1-1 0 0,1 0 1 0 0,1 0 0 0 0,1 0 0 0 0,0 1-1 0 0,8-12 7 0 0,9-15-337 0 0,2 1 0 0 0,3 1 0 0 0,1 2 0 0 0,33-36 337 0 0,47-21-4537 0 0,-28 50-7373 0 0,-66 43 5509 0 0</inkml:trace>
</inkml:ink>
</file>

<file path=ppt/ink/ink9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27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 2649 0 0,'0'0'3400'0'0,"0"0"-1042"0"0,0 0-361 0 0,0 0-157 0 0,0 0-100 0 0,0 0-79 0 0,0 0-128 0 0,0 0-174 0 0,0 0-282 0 0,0 0-312 0 0,0 0-226 0 0,0 0-48 0 0,4-1 87 0 0,-1 3-492 0 0,-1 1 0 0 0,1 1-1 0 0,-1-1 1 0 0,0 0 0 0 0,0 1-1 0 0,0-1 1 0 0,0 1-1 0 0,-1-1 1 0 0,1 1 0 0 0,-1 0-1 0 0,0 0 1 0 0,0 0 0 0 0,0-1-1 0 0,-1 1 1 0 0,0 0 0 0 0,1 0-1 0 0,-1 0 1 0 0,0 0-1 0 0,-1 0 1 0 0,1 0 0 0 0,-1 0-1 0 0,0 0 1 0 0,0 0 0 0 0,0 0-1 0 0,-1 1-85 0 0,1 23 269 0 0,-17 352 869 0 0,-20 117-789 0 0,6-240-238 0 0,21-142-127 0 0,11-115 35 0 0,8-15 39 0 0,120-143 28 0 0,-87 118-98 0 0,-16 13-13 0 0,1 2 0 0 0,0 2 0 0 0,2 0-1 0 0,1 1 1 0 0,1 2 0 0 0,0 1 0 0 0,8-2 25 0 0,-28 18-10 0 0,-1-1 0 0 0,0 1 0 0 0,1 0 1 0 0,0 1-1 0 0,-1 0 0 0 0,1 1 0 0 0,0 0 1 0 0,0 1-1 0 0,0 0 0 0 0,4 0 10 0 0,-11 0-4 0 0,1 1 0 0 0,0-1 0 0 0,-1 1-1 0 0,1 0 1 0 0,0 0 0 0 0,-1 0 0 0 0,1 0 0 0 0,-1 0 0 0 0,0 1 0 0 0,1 0 0 0 0,-1 0-1 0 0,0-1 1 0 0,0 2 0 0 0,0-1 0 0 0,0 0 0 0 0,0 1 0 0 0,-1-1 0 0 0,1 1-1 0 0,-1 0 1 0 0,0 0 0 0 0,1 0 0 0 0,-1 0 0 0 0,-1 0 0 0 0,1 1 0 0 0,0-1-1 0 0,-1 0 1 0 0,1 1 0 0 0,-1 1 4 0 0,3 16 17 0 0,-1 0-1 0 0,0 0 0 0 0,-2 1 1 0 0,-1-1-1 0 0,0 0 0 0 0,-2 1 1 0 0,0-1-1 0 0,-5 18-16 0 0,3-27 19 0 0,0 1 0 0 0,0-1 0 0 0,-2 0 0 0 0,0 0 0 0 0,0 0 0 0 0,-1-1 0 0 0,0 0 0 0 0,-1 0 0 0 0,0-1 0 0 0,-1 0 0 0 0,0-1 0 0 0,0 1 0 0 0,-1-2 0 0 0,0 1 0 0 0,-1-2 0 0 0,0 1 0 0 0,0-1 0 0 0,-1-1 0 0 0,1 0 0 0 0,-2-1 0 0 0,1 0 0 0 0,0-1 0 0 0,-1 0 0 0 0,0-1 0 0 0,0 0 0 0 0,0-1 0 0 0,0 0 0 0 0,0-2 0 0 0,-6 1-19 0 0,7-1-26 0 0,6 0-12 0 0,0 1 0 0 0,0-1 0 0 0,0 0 1 0 0,1-1-1 0 0,-1 1 0 0 0,0-1 0 0 0,0 0 0 0 0,1-1 0 0 0,-1 1 0 0 0,1-1 1 0 0,-1 0-1 0 0,1-1 0 0 0,0 1 0 0 0,-1-1 0 0 0,-2-2 38 0 0,-56-62-3156 0 0,50 40-510 0 0,4-3-3284 0 0,7 17-4402 0 0</inkml:trace>
</inkml:ink>
</file>

<file path=ppt/ink/ink9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31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1 863 2377 0 0,'0'0'1206'0'0,"0"0"-336"0"0,0 0-66 0 0,0 0 322 0 0,0 0 413 0 0,0 0 228 0 0,0 0-28 0 0,0 0-162 0 0,0 0-186 0 0,0 0-212 0 0,0 0-161 0 0,26-1-81 0 0,84-7-58 0 0,-106 8-803 0 0,0-1 0 0 0,-1 1 0 0 0,1-1 0 0 0,0 0 0 0 0,0 0-1 0 0,-1 0 1 0 0,1 0 0 0 0,0-1 0 0 0,-1 1 0 0 0,0-1 0 0 0,1 0-1 0 0,-1 0 1 0 0,0 0 0 0 0,0-1 0 0 0,0 1 0 0 0,0-1 0 0 0,2-1-76 0 0,5-7 293 0 0,43-37 410 0 0,-3-2 1 0 0,-2-3-1 0 0,-2-2 0 0 0,-1-4-703 0 0,1 1 220 0 0,102-117 380 0 0,-147 174-597 0 0,0 0 1 0 0,0 0-1 0 0,0 0 0 0 0,1 0 1 0 0,-1 1-1 0 0,0-1 0 0 0,0 0 1 0 0,1 1-1 0 0,-1-1 0 0 0,0 1 1 0 0,1 0-1 0 0,-1-1 0 0 0,1 1 1 0 0,-1 0-1 0 0,0 0 0 0 0,1 0 1 0 0,-1 0-1 0 0,1 0 0 0 0,-1 0 1 0 0,0 0-1 0 0,1 1 0 0 0,-1-1 1 0 0,1 0-1 0 0,-1 1 0 0 0,0-1 1 0 0,1 1-1 0 0,-1-1 0 0 0,0 1 1 0 0,0 0-1 0 0,1 0 0 0 0,-1-1 1 0 0,0 1-1 0 0,0 0 0 0 0,0 0 1 0 0,0 0-1 0 0,0 0 0 0 0,0 0 1 0 0,0 1-1 0 0,-1-1 0 0 0,1 0 1 0 0,0 0-1 0 0,-1 1 0 0 0,1-1 1 0 0,0 0-1 0 0,-1 0 0 0 0,0 1 1 0 0,1-1-1 0 0,-1 1 0 0 0,0-1 1 0 0,0 0-1 0 0,1 1 0 0 0,-1 1-3 0 0,0-3 2 0 0,8 21 126 0 0,-1 1 0 0 0,0 0 0 0 0,-2 1 0 0 0,-1-1 0 0 0,0 1 0 0 0,-2 0 0 0 0,0 0 0 0 0,-2 0 0 0 0,-1 0 0 0 0,0 0 0 0 0,-3 9-128 0 0,4-30 9 0 0,-34 138 493 0 0,1-74-258 0 0,28-57-220 0 0,0 0 1 0 0,-1 0-1 0 0,0-1 0 0 0,0 0 1 0 0,-1 0-1 0 0,0-1 0 0 0,-1 1 1 0 0,0-2-1 0 0,0 1 0 0 0,0-1 1 0 0,-1 0-1 0 0,0-1 1 0 0,0 0-1 0 0,0 0 0 0 0,-4 0-24 0 0,4-2-27 0 0,0-1-1 0 0,0 0 1 0 0,0-1 0 0 0,0 0-1 0 0,0-1 1 0 0,0 1-1 0 0,0-2 1 0 0,0 1 0 0 0,-1-1-1 0 0,1-1 1 0 0,0 0-1 0 0,1 0 1 0 0,-1 0 0 0 0,0-1-1 0 0,1-1 1 0 0,-1 0-1 0 0,1 0 1 0 0,0 0 0 0 0,0-1-1 0 0,-5-4 28 0 0,7 5-199 0 0,0-1-1 0 0,0 0 0 0 0,1 0 1 0 0,-1 0-1 0 0,1-1 1 0 0,0 0-1 0 0,0 0 1 0 0,1 0-1 0 0,0 0 0 0 0,0-1 1 0 0,0 0-1 0 0,1 0 1 0 0,0 0-1 0 0,1 0 1 0 0,-1 0-1 0 0,1 0 0 0 0,1-1 1 0 0,-1 1-1 0 0,1-1 1 0 0,0 1-1 0 0,1-1 0 0 0,0 0 1 0 0,0-1 199 0 0,1 6-352 0 0,0 0 0 0 0,1-1 0 0 0,-1 1 0 0 0,1 0 0 0 0,-1 0 0 0 0,1 0 0 0 0,0 0 0 0 0,0 0 0 0 0,0 0 0 0 0,1 0 0 0 0,-1 1 0 0 0,0-1 0 0 0,1 1-1 0 0,0 0 1 0 0,0 0 0 0 0,0 0 0 0 0,0 0 0 0 0,3-1 352 0 0,37-20-7545 0 0,-32 17 4234 0 0,5-2-686 0 0</inkml:trace>
  <inkml:trace contextRef="#ctx0" brushRef="#br0" timeOffset="257.067">964 609 11715 0 0,'0'0'1446'0'0,"0"0"-204"0"0,0 0-178 0 0,0 0 62 0 0,0 0 30 0 0,0 0-77 0 0,0 0-133 0 0,0 0-149 0 0,0 0-190 0 0,0 0-190 0 0,0 0-110 0 0,0 0-46 0 0,0 0-13 0 0,0 31 1 0 0,3 96 20 0 0,-4-125-257 0 0,1-1 1 0 0,0 1 0 0 0,-1-1-1 0 0,1 1 1 0 0,0 0-1 0 0,0-1 1 0 0,0 1 0 0 0,0-1-1 0 0,0 1 1 0 0,0 0-1 0 0,0-1 1 0 0,1 1-1 0 0,-1-1 1 0 0,1 1 0 0 0,-1-1-1 0 0,1 1 1 0 0,-1-1-1 0 0,1 1 1 0 0,0-1 0 0 0,0 0-1 0 0,0 1 1 0 0,0-1-1 0 0,0 0 1 0 0,0 0-1 0 0,0 1 1 0 0,0-1 0 0 0,0 0-1 0 0,1 0 1 0 0,-1 0-1 0 0,0-1 1 0 0,1 1 0 0 0,0 1-13 0 0,5 1 134 0 0,2 0-12 0 0,0 0-1 0 0,0 0 1 0 0,0-1-1 0 0,0 0 1 0 0,0-1-1 0 0,0 0 1 0 0,1 0-1 0 0,-1-1 1 0 0,0 0-1 0 0,0-1 1 0 0,1 0-1 0 0,-1-1 0 0 0,0 1 1 0 0,0-2-1 0 0,0 1 1 0 0,0-1-1 0 0,-1-1 1 0 0,1 1-1 0 0,-1-1 1 0 0,0-1-1 0 0,0 0 1 0 0,0 0-1 0 0,0 0 1 0 0,3-5-122 0 0,88-74 665 0 0,-83 69-600 0 0,0 0-1 0 0,-2-1 0 0 0,0 0 1 0 0,0-2-1 0 0,-2 1 1 0 0,6-11-65 0 0,15-27-101 0 0,-33 54-97 0 0,0 1-155 0 0,0 0-279 0 0,-2 0-523 0 0,-2 1-3377 0 0,2 2-1877 0 0,-1 0-5325 0 0</inkml:trace>
  <inkml:trace contextRef="#ctx0" brushRef="#br0" timeOffset="258.067">2127 462 11971 0 0,'0'0'2052'0'0,"0"0"-532"0"0,0 0-371 0 0,0 0-13 0 0,0 0-47 0 0,0 0-144 0 0,0 0-99 0 0,0 0-67 0 0,0 0-121 0 0,-32 6-150 0 0,-100 23-108 0 0,50 5 282 0 0,65-19-457 0 0,10-12-204 0 0,0 1 1 0 0,0 1-1 0 0,0-1 0 0 0,1 1 1 0 0,-1 1-1 0 0,2-1 1 0 0,-1 1-1 0 0,0 0 1 0 0,1 0-1 0 0,0 0 0 0 0,1 1 1 0 0,-1 0-1 0 0,1 0 1 0 0,0 0-1 0 0,1 0 1 0 0,0 1-1 0 0,0-1 0 0 0,1 1 1 0 0,0 0-1 0 0,0 0 1 0 0,0 0-1 0 0,1 0 0 0 0,1 0 1 0 0,-1 0-1 0 0,1 0 1 0 0,1 0-1 0 0,-1 0 1 0 0,1 0-1 0 0,1 0 0 0 0,0 0 1 0 0,0 0-1 0 0,2 6-21 0 0,4-7-6 0 0,-1 0 0 0 0,1-1 0 0 0,1 0 0 0 0,-1 0 0 0 0,1-1 0 0 0,0 0 0 0 0,0 0 0 0 0,1-1 0 0 0,-1 0 0 0 0,1-1 0 0 0,0 0 0 0 0,0 0 0 0 0,0-1 0 0 0,0 0 0 0 0,0-1 0 0 0,1 0 0 0 0,-1-1 0 0 0,2 0 6 0 0,4 0-201 0 0,1 0 0 0 0,-1 0 0 0 0,0-2 0 0 0,1 0 0 0 0,-1-1 0 0 0,-1 0 0 0 0,1-2 0 0 0,0 1 0 0 0,12-7 201 0 0,-18 6-611 0 0,0 0 1 0 0,0 0 0 0 0,-1-1 0 0 0,0 0 0 0 0,0-1-1 0 0,0 0 1 0 0,-1 0 0 0 0,0-1 0 0 0,5-6 610 0 0,-9 9-266 0 0,14-16-3086 0 0,-1 0 0 0 0,-1-1 1 0 0,-1 0-1 0 0,-1-2 0 0 0,8-19 3352 0 0,4-21-211 0 0,-17 44 211 0 0</inkml:trace>
  <inkml:trace contextRef="#ctx0" brushRef="#br0" timeOffset="259.067">2448 97 0 0 0,'0'0'1762'0'0,"0"0"1658"0"0,0 0 449 0 0,0 0-264 0 0,0 0-559 0 0,0 0-685 0 0,0 0-684 0 0,0 0-555 0 0,0 0-349 0 0,0 0-209 0 0,0 0-130 0 0,0 0-73 0 0,-4-5-29 0 0,3 4-316 0 0,1 0-7 0 0,0 0 0 0 0,0 0 0 0 0,0 1 1 0 0,-1-1-1 0 0,1 0 0 0 0,0 0 1 0 0,0 1-1 0 0,-1-1 0 0 0,1 0 1 0 0,-1 1-1 0 0,1-1 0 0 0,0 1 1 0 0,-1-1-1 0 0,1 0 0 0 0,-1 1 0 0 0,0-1 1 0 0,1 1-1 0 0,-1-1 0 0 0,1 1 1 0 0,-1 0-1 0 0,0-1 0 0 0,1 1 1 0 0,-1 0-1 0 0,0-1 0 0 0,1 1 1 0 0,-1 0-1 0 0,0 0 0 0 0,1-1 0 0 0,-1 1 1 0 0,0 0-1 0 0,0 0 0 0 0,1 0 1 0 0,-1 0-1 0 0,0 0 0 0 0,0 0 1 0 0,1 0-1 0 0,-1 0 0 0 0,0 1 1 0 0,0-1-1 0 0,1 0 0 0 0,-1 0 0 0 0,0 0 1 0 0,1 1-1 0 0,-1-1 0 0 0,0 0 1 0 0,1 1-1 0 0,-1-1 0 0 0,0 1 1 0 0,1-1-1 0 0,-1 1 0 0 0,1-1 1 0 0,-1 1-1 0 0,1-1 0 0 0,-1 1 0 0 0,1 0 1 0 0,-1-1-1 0 0,1 1 0 0 0,0 0 1 0 0,-1-1-1 0 0,1 1 0 0 0,0 0 1 0 0,0-1-1 0 0,-1 1 0 0 0,1 0 1 0 0,0-1-1 0 0,0 1 0 0 0,0 1-9 0 0,-23 103 943 0 0,-17 156 158 0 0,36-229-1063 0 0,3 119 155 0 0,28-11-74 0 0,2-59-146 0 0,3-29 7 0 0,-29-50 32 0 0,-1-1-1 0 0,1 1 1 0 0,-1-1-1 0 0,1 1 0 0 0,0-1 1 0 0,0 0-1 0 0,0 0 1 0 0,0 0-1 0 0,0 0 0 0 0,0-1 1 0 0,0 1-1 0 0,0-1 1 0 0,0 0-1 0 0,0 0 0 0 0,0 0 1 0 0,0 0-1 0 0,0 0 1 0 0,0-1-1 0 0,0 1 1 0 0,0-1-1 0 0,0 0 0 0 0,0 0 1 0 0,0 0-1 0 0,0 0 1 0 0,-1 0-1 0 0,1-1 0 0 0,0 1 1 0 0,-1-1-1 0 0,1 0 1 0 0,-1 0-1 0 0,0 0 1 0 0,1 0-1 0 0,-1 0 0 0 0,0-1-11 0 0,119-92 191 0 0,-110 87-184 0 0,115-68 58 0 0,-124 77-59 0 0,0 1-1 0 0,0 0 0 0 0,1 0 1 0 0,-1 0-1 0 0,0 0 1 0 0,-1 0-1 0 0,1 0 0 0 0,0 1 1 0 0,-1-1-1 0 0,1 1 1 0 0,-1-1-1 0 0,0 1 0 0 0,1-1 1 0 0,-1 1-1 0 0,-1 0 1 0 0,1 0-1 0 0,0-1 1 0 0,-1 1-1 0 0,1 0 0 0 0,-1 0 1 0 0,0 0-1 0 0,0 0 1 0 0,0 0-1 0 0,0 0 0 0 0,-1-1 1 0 0,1 1-1 0 0,-1 0 1 0 0,0 2-6 0 0,1-4 1 0 0,-1 31 68 0 0,9 61-51 0 0,-7-91-96 0 0,0-1 1 0 0,1 1-1 0 0,-1-1 0 0 0,0 0 0 0 0,0 0 1 0 0,0 0-1 0 0,1 1 0 0 0,-1-1 1 0 0,1 0-1 0 0,-1-1 0 0 0,1 1 0 0 0,-1 0 1 0 0,1 0-1 0 0,-1-1 0 0 0,1 1 0 0 0,0-1 1 0 0,-1 1-1 0 0,1-1 0 0 0,0 0 0 0 0,0 0 1 0 0,-1 1-1 0 0,1-1 0 0 0,0 0 0 0 0,-1-1 1 0 0,1 1-1 0 0,0 0 0 0 0,0 0 0 0 0,-1-1 1 0 0,1 1-1 0 0,0-1 0 0 0,-1 0 1 0 0,1 1-1 0 0,-1-1 0 0 0,1 0 0 0 0,-1 0 1 0 0,1 0-1 0 0,0-1 78 0 0,19-10-3908 0 0,-5 1-3784 0 0,-8 3-4083 0 0</inkml:trace>
  <inkml:trace contextRef="#ctx0" brushRef="#br0" timeOffset="260.067">3770 149 0 0 0,'0'0'608'0'0,"0"0"804"0"0,0 0 247 0 0,0 0 170 0 0,0 0 221 0 0,0 0 115 0 0,0 0-37 0 0,0 0-205 0 0,0 0-368 0 0,0 0-347 0 0,0 0-260 0 0,0 0-177 0 0,0 0-76 0 0,3-10-15 0 0,12-26-59 0 0,-11 26-61 0 0,-4 23 629 0 0,-22 387 1862 0 0,18 33-2638 0 0,15-230-838 0 0,5-148-3801 0 0,-11-56-7174 0 0,-4-7 4562 0 0,-1 8 6689 0 0,0-5-2278 0 0</inkml:trace>
  <inkml:trace contextRef="#ctx0" brushRef="#br0" timeOffset="536.305">3334 763 9106 0 0,'0'0'2176'0'0,"0"0"-1179"0"0,0 0-371 0 0,0 0 159 0 0,0 0 337 0 0,0 0 301 0 0,0 0 62 0 0,0 0-145 0 0,0 0-229 0 0,0 0-240 0 0,36 0-198 0 0,116-5-109 0 0,-36-19 235 0 0,-94 16-641 0 0,115-45 412 0 0,-1-6 1 0 0,9-12-571 0 0,-138 67-40 0 0,35-17-404 0 0,-1-1 0 0 0,-2-3 0 0 0,0-1 0 0 0,3-5 444 0 0,-31 22-842 0 0,-1-1 1 0 0,0 1 0 0 0,-1-2 0 0 0,0 1-1 0 0,-1-1 1 0 0,0 0 0 0 0,-1-1 0 0 0,0 0 0 0 0,0 0-1 0 0,-1-2 842 0 0,13-95-13142 0 0,-21 63 12136 0 0,-18-7 2095 0 0,4 43 8076 0 0,15 10-6954 0 0,1 5 522 0 0,-8 189 3587 0 0,-20 247-3085 0 0,29-268-2681 0 0,31-62-225 0 0,-31-109-311 0 0,0-1 1 0 0,0 1-1 0 0,0-1 0 0 0,0 0 0 0 0,0 1 1 0 0,0-1-1 0 0,0 0 0 0 0,1 0 1 0 0,-1 0-1 0 0,0 1 0 0 0,1-2 0 0 0,-1 1 1 0 0,1 0-1 0 0,-1 0 0 0 0,1 0 0 0 0,-1-1 1 0 0,1 1-1 0 0,0 0 0 0 0,-1-1 0 0 0,1 0 1 0 0,0 1-1 0 0,-1-1 0 0 0,1 0 1 0 0,0 0-1 0 0,0 0 0 0 0,-1 0 0 0 0,1 0 1 0 0,0 0-1 0 0,-1-1 0 0 0,1 1 0 0 0,0 0 1 0 0,-1-1-1 0 0,1 0 0 0 0,0 1 0 0 0,-1-1 1 0 0,1 0-1 0 0,0 0-18 0 0,59-38 473 0 0,-57 36-470 0 0,164-151 233 0 0,-147 140-226 0 0,-15 8-13 0 0,1 1 1 0 0,-1 0-1 0 0,1 0 0 0 0,0 1 1 0 0,1 0-1 0 0,-1 1 1 0 0,1-1-1 0 0,0 1 1 0 0,-1 1-1 0 0,1-1 1 0 0,0 1-1 0 0,1 1 0 0 0,3-1 3 0 0,18 36-38 0 0,-22 80 40 0 0,-7-23-6 0 0,0-90-146 0 0,-1 1-1 0 0,1 0 1 0 0,0-1-1 0 0,0 1 1 0 0,0-1-1 0 0,0 1 1 0 0,0-1-1 0 0,0 0 1 0 0,0 1-1 0 0,1-1 1 0 0,-1 0-1 0 0,0 0 1 0 0,1 0-1 0 0,-1 0 1 0 0,1 0-1 0 0,-1 0 1 0 0,1 0-1 0 0,-1 0 1 0 0,1-1-1 0 0,0 1 1 0 0,-1-1-1 0 0,1 1 1 0 0,0-1-1 0 0,0 0 1 0 0,-1 1-1 0 0,1-1 1 0 0,0 0 0 0 0,0 0-1 0 0,-1 0 1 0 0,1-1-1 0 0,0 1 1 0 0,0 0-1 0 0,1-1 151 0 0,60-42-7476 0 0,22-22-4746 0 0,-51 35 9926 0 0,-16 15 2296 0 0</inkml:trace>
  <inkml:trace contextRef="#ctx0" brushRef="#br0" timeOffset="1201.052">5364 572 0 0 0,'0'0'1202'0'0,"0"0"1349"0"0,0 0 456 0 0,0 0-41 0 0,0 0-372 0 0,0 0-564 0 0,0 0-587 0 0,0 0-455 0 0,0 0-171 0 0,0 0-18 0 0,0 0-35 0 0,0 0-59 0 0,-28 34-77 0 0,-94 110-114 0 0,7 1 661 0 0,112-140-1133 0 0,-4 3 20 0 0,1 0-1 0 0,0 0 1 0 0,1 0 0 0 0,0 1-1 0 0,0 0 1 0 0,1 0 0 0 0,0 0-1 0 0,1 0 1 0 0,-1 0 0 0 0,2 1-1 0 0,0 0 1 0 0,-1 8-62 0 0,4-15 20 0 0,1 0 0 0 0,0 0 0 0 0,0-1 0 0 0,1 1 1 0 0,-1 0-1 0 0,0-1 0 0 0,1 0 0 0 0,0 1 0 0 0,-1-1 0 0 0,1 0 0 0 0,0 0 0 0 0,0 0 1 0 0,0-1-1 0 0,0 1 0 0 0,1-1 0 0 0,-1 0 0 0 0,0 0 0 0 0,1 0 0 0 0,-1 0 1 0 0,0 0-1 0 0,1-1 0 0 0,-1 0 0 0 0,1 1 0 0 0,-1-1 0 0 0,1-1 0 0 0,-1 1 0 0 0,1 0 1 0 0,-1-1-1 0 0,1 0 0 0 0,-1 1 0 0 0,0-2 0 0 0,2 1-20 0 0,19-6 71 0 0,-1-2 1 0 0,0 0-1 0 0,-1-1 0 0 0,0-2 0 0 0,0 0 1 0 0,-1-1-1 0 0,-1-1 0 0 0,0-1 1 0 0,-1-1-1 0 0,-1 0 0 0 0,6-8-71 0 0,6-4 50 0 0,-1-2 0 0 0,-1 0 0 0 0,-1-3 0 0 0,21-33-50 0 0,-34 51-132 0 0,-13 25-187 0 0,-11 28 119 0 0,2 97 159 0 0,10-129 38 0 0,0 0 0 0 0,1-1 0 0 0,-1 0 0 0 0,1 1 1 0 0,0-1-1 0 0,0 0 0 0 0,1 0 0 0 0,0-1 0 0 0,0 1 0 0 0,0-1 0 0 0,0 0 0 0 0,1 0 0 0 0,-1 0 0 0 0,1-1 0 0 0,0 1 0 0 0,0-1 1 0 0,0 0-1 0 0,1-1 0 0 0,-1 1 0 0 0,1-1 0 0 0,-1 0 0 0 0,1 0 0 0 0,0-1 0 0 0,0 0 0 0 0,0 0 0 0 0,0 0 0 0 0,0-1 3 0 0,6 1 22 0 0,-1 0 0 0 0,1-1 0 0 0,0 0 0 0 0,0-1-1 0 0,-1 0 1 0 0,1-1 0 0 0,0-1 0 0 0,-1 0 0 0 0,0 0 0 0 0,1-1-1 0 0,-2 0 1 0 0,1-1 0 0 0,0 0 0 0 0,7-6-22 0 0,82-62 416 0 0,-5-27 119 0 0,11-39-101 0 0,-85 104-405 0 0,-1 0-1 0 0,-1-1 0 0 0,-2-2 0 0 0,-2 1 0 0 0,-1-2 0 0 0,-2 0 1 0 0,-2 0-1 0 0,-2-1 0 0 0,1-12-28 0 0,-7 27 5 0 0,0 11-4 0 0,0 0-1 0 0,-1 0 1 0 0,-1 1 0 0 0,0-1 0 0 0,0 0-1 0 0,-2 0 1 0 0,0 0 0 0 0,0 1 0 0 0,-1-1-1 0 0,-1 1 1 0 0,0 0 0 0 0,-1 0 0 0 0,-2-3-1 0 0,7 14 0 0 0,-1 1 1 0 0,0 0-1 0 0,0 0 1 0 0,0 0-1 0 0,0-1 1 0 0,0 1-1 0 0,0 0 1 0 0,0 0-1 0 0,0 0 1 0 0,0 0-1 0 0,0 1 1 0 0,0-1-1 0 0,-1 0 1 0 0,1 0-1 0 0,0 1 1 0 0,-1-1-1 0 0,1 1 1 0 0,0-1-1 0 0,-1 1 1 0 0,1-1-1 0 0,-1 1 1 0 0,1 0-1 0 0,-1 0 1 0 0,1 0-1 0 0,-1 0 1 0 0,1 0-1 0 0,-1 0 1 0 0,1 0-1 0 0,0 0 1 0 0,-1 1-1 0 0,1-1 1 0 0,-1 0-1 0 0,1 1 1 0 0,0-1-1 0 0,-1 1 1 0 0,1 0-1 0 0,0-1 1 0 0,-1 1-1 0 0,1 0 1 0 0,0 0-1 0 0,0 0 1 0 0,0 0-1 0 0,0 0 1 0 0,0 0-1 0 0,0 0 1 0 0,0 0-1 0 0,0 1 0 0 0,-43 58-80 0 0,33-35 82 0 0,1 2-1 0 0,1-1 0 0 0,2 1 0 0 0,1 0 0 0 0,0 1 0 0 0,0 23-1 0 0,5-45-1 0 0,-11 339 41 0 0,12-295-54 0 0,2-1 1 0 0,3 1-1 0 0,2-1 1 0 0,1 0-1 0 0,3-1 0 0 0,15 40 14 0 0,-23-80-34 0 0,0-1-1 0 0,0 1 0 0 0,1 0 0 0 0,0-1 0 0 0,0 0 0 0 0,1 1 0 0 0,0-2 0 0 0,0 1 0 0 0,1-1 0 0 0,0 0 0 0 0,0 0 0 0 0,0 0 0 0 0,1-1 0 0 0,-1 0 0 0 0,1 0 0 0 0,1-1 0 0 0,-1 0 0 0 0,1 0 35 0 0,-6-4-55 0 0,-1 0-1 0 0,0-1 1 0 0,1 1-1 0 0,-1-1 1 0 0,0 1 0 0 0,0-1-1 0 0,1 0 1 0 0,-1 1-1 0 0,0-1 1 0 0,0 0-1 0 0,0 0 1 0 0,0 0 0 0 0,0 0-1 0 0,0 0 1 0 0,0 0-1 0 0,0 0 1 0 0,-1 0 0 0 0,1 0-1 0 0,0-1 1 0 0,-1 1-1 0 0,1 0 1 0 0,0 0-1 0 0,-1-1 1 0 0,0 1 0 0 0,1 0-1 0 0,-1-1 1 0 0,0 1-1 0 0,1-1 1 0 0,-1 1 0 0 0,0 0-1 0 0,0-1 1 0 0,0 1-1 0 0,-1 0 1 0 0,1-1 0 0 0,0 1-1 0 0,0-1 1 0 0,-1 1-1 0 0,1 0 1 0 0,-1-1-1 0 0,0 0 56 0 0,1 0-218 0 0,-28-101-7302 0 0,-7 42-4162 0 0,21 45 8259 0 0</inkml:trace>
  <inkml:trace contextRef="#ctx0" brushRef="#br0" timeOffset="1463.688">5700 469 8842 0 0,'0'0'5856'0'0,"0"0"-3450"0"0,0 0-1466 0 0,0 0-301 0 0,0 0 150 0 0,0 0 246 0 0,0 0 148 0 0,0 0-101 0 0,0 0-297 0 0,36 0-278 0 0,117-2-186 0 0,75-28 133 0 0,-165 17-382 0 0,-42 9-538 0 0,260-40 501 0 0,-220 39-3872 0 0,0 4-3447 0 0,-45 1-4315 0 0</inkml:trace>
  <inkml:trace contextRef="#ctx0" brushRef="#br0" timeOffset="2070.349">5254 690 0 0 0,'0'0'411'0'0,"0"0"697"0"0,0 0 238 0 0,0 0 50 0 0,0 0 23 0 0,0 0-12 0 0,0 0-47 0 0,0 0-36 0 0,0 0-81 0 0,3-3-109 0 0,9-3-517 0 0,-1 0 1 0 0,1 1 0 0 0,1 0-1 0 0,-1 1 1 0 0,0 0-1 0 0,1 1 1 0 0,0 0-1 0 0,0 1 1 0 0,0 1-1 0 0,0 0 1 0 0,0 1-1 0 0,0 0 1 0 0,11 2-618 0 0,-8-2 114 0 0,-13 1-91 0 0,0-1 0 0 0,1 0 0 0 0,-1 1 1 0 0,0 0-1 0 0,0 0 0 0 0,1 0 1 0 0,-1 0-1 0 0,0 0 0 0 0,0 0 0 0 0,0 1 1 0 0,-1 0-1 0 0,1-1 0 0 0,0 1 0 0 0,0 0 1 0 0,-1 1-1 0 0,0-1 0 0 0,1 0 1 0 0,-1 1-1 0 0,0-1 0 0 0,0 1 0 0 0,0 0 1 0 0,0-1-1 0 0,-1 1 0 0 0,1 0 0 0 0,-1 0 1 0 0,0 0-1 0 0,1 0 0 0 0,-1 1 1 0 0,-1-1-1 0 0,1 0 0 0 0,0 0 0 0 0,-1 1 1 0 0,0-1-1 0 0,0 0 0 0 0,0 1 0 0 0,0-1 1 0 0,0 0-1 0 0,-1 0 0 0 0,1 1 1 0 0,-1 1-24 0 0,1 3-114 0 0,0 1 0 0 0,-1 0 0 0 0,0 0 0 0 0,0-1 0 0 0,-1 1 0 0 0,0 0 0 0 0,0-1 0 0 0,-1 0 0 0 0,0 1 0 0 0,0-1 0 0 0,-1 0 1 0 0,0 0 113 0 0,-13 33-2737 0 0,9-12-5917 0 0,8-27 7513 0 0,-1 3-6181 0 0</inkml:trace>
</inkml:ink>
</file>

<file path=ppt/ink/ink9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39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739 534 3041 0 0,'0'0'1679'0'0,"0"0"-208"0"0,0 0-343 0 0,0 0-103 0 0,0 0 69 0 0,0 0 104 0 0,0 0 50 0 0,0 0-59 0 0,0 0-207 0 0,0 0-222 0 0,0 0-210 0 0,-22 3-168 0 0,-71 9-71 0 0,90-11-278 0 0,-1 0-1 0 0,0 0 1 0 0,0 0 0 0 0,0 1-1 0 0,0-1 1 0 0,1 1-1 0 0,-1 0 1 0 0,1 0 0 0 0,-1 0-1 0 0,1 0 1 0 0,0 1 0 0 0,0-1-1 0 0,0 1 1 0 0,0 0-1 0 0,0 0 1 0 0,1 0 0 0 0,-1 0-1 0 0,1 1 1 0 0,0-1 0 0 0,-1 1-33 0 0,-8 12 145 0 0,-6 8 16 0 0,1 2 0 0 0,0 0 1 0 0,2 0-1 0 0,1 2 0 0 0,2-1 1 0 0,0 2-1 0 0,-3 16-161 0 0,9-24 89 0 0,1 0-1 0 0,1 1 1 0 0,1-1 0 0 0,1 1-1 0 0,1-1 1 0 0,0 1-1 0 0,4 16-88 0 0,-3-31 90 0 0,2-1-1 0 0,-1 1 1 0 0,1-1-1 0 0,-1 1 1 0 0,2-1-1 0 0,-1 0 1 0 0,1 0-1 0 0,0 0 1 0 0,0-1-1 0 0,0 0 1 0 0,1 1-1 0 0,0-1 1 0 0,0-1-1 0 0,1 1 1 0 0,-1-1-1 0 0,1 0 1 0 0,0 0-1 0 0,0 0 1 0 0,0-1-1 0 0,0 0 1 0 0,1-1-1 0 0,-1 1 0 0 0,1-1 1 0 0,0 0-1 0 0,-1-1 1 0 0,1 1-1 0 0,0-1 1 0 0,0-1-1 0 0,0 1 1 0 0,0-1-1 0 0,0-1 1 0 0,0 1-1 0 0,0-1 1 0 0,0 0-1 0 0,0-1 1 0 0,-1 1-1 0 0,1-2 1 0 0,0 1-1 0 0,-1-1 1 0 0,3-1-90 0 0,27-17 246 0 0,-1-2-1 0 0,0-1 1 0 0,-2-2 0 0 0,-1-1 0 0 0,-1-1 0 0 0,-2-2 0 0 0,-1-1 0 0 0,-1-2 0 0 0,-1 0-1 0 0,-3-2 1 0 0,6-11-246 0 0,-10 17 91 0 0,0-1 0 0 0,-3-1 1 0 0,0 0-1 0 0,-2-1 0 0 0,-2-1 0 0 0,-1 0 0 0 0,5-23-91 0 0,9-110 84 0 0,-23 152-113 0 0,-1 0 0 0 0,-1 0 0 0 0,0-1 1 0 0,-1 1-1 0 0,0 0 0 0 0,-1 0 0 0 0,-1 0 0 0 0,0 0 1 0 0,-1 1-1 0 0,-1-1 0 0 0,0 1 0 0 0,-1 0 0 0 0,0 0 1 0 0,-1 1-1 0 0,0-1 0 0 0,-1 2 0 0 0,0-1 0 0 0,-1 1 0 0 0,0 0 1 0 0,-1 1-1 0 0,0 0 0 0 0,-1 1 0 0 0,0 0 0 0 0,0 0 1 0 0,-10-4 28 0 0,16 11-12 0 0,-1-1 0 0 0,0 1 1 0 0,1 0-1 0 0,-1 0 0 0 0,0 1 1 0 0,0 0-1 0 0,0 0 0 0 0,0 0 1 0 0,-1 1-1 0 0,1 0 0 0 0,0 0 0 0 0,0 1 1 0 0,0-1-1 0 0,0 1 0 0 0,0 1 1 0 0,0-1-1 0 0,0 1 0 0 0,0 0 1 0 0,1 0-1 0 0,-1 1 0 0 0,1-1 1 0 0,-1 1-1 0 0,1 1 0 0 0,0-1 1 0 0,0 1-1 0 0,0 0 0 0 0,1 0 1 0 0,-1 0-1 0 0,0 2 12 0 0,-14 17 4 0 0,2 0-1 0 0,0 1 1 0 0,2 0 0 0 0,0 2-1 0 0,2 0 1 0 0,1 0 0 0 0,1 1-1 0 0,1 0 1 0 0,2 1 0 0 0,0 0-1 0 0,2 1 1 0 0,0 13-4 0 0,-1 1 8 0 0,3 0 0 0 0,1 0 0 0 0,2 0 0 0 0,2 0 0 0 0,5 31-8 0 0,-3-60-9 0 0,0-1 1 0 0,1 1-1 0 0,1 0 1 0 0,0-1-1 0 0,1 0 1 0 0,0 0-1 0 0,1-1 0 0 0,0 0 1 0 0,1 0-1 0 0,1 0 1 0 0,0-1-1 0 0,0 0 1 0 0,1-1-1 0 0,0 0 0 0 0,1-1 1 0 0,0 0-1 0 0,0-1 1 0 0,1 0-1 0 0,0 0 1 0 0,1-1-1 0 0,0-1 0 0 0,0 0 1 0 0,0-1-1 0 0,1-1 1 0 0,-1 0-1 0 0,6 1 9 0 0,6 1-631 0 0,2-1 0 0 0,-1-1 0 0 0,0-1-1 0 0,1-1 1 0 0,0-2 0 0 0,-1 0 0 0 0,8-3 631 0 0,30-14-5476 0 0,-25 0-3312 0 0,-27 12 3057 0 0</inkml:trace>
  <inkml:trace contextRef="#ctx0" brushRef="#br0" timeOffset="795.99">1208 1053 3769 0 0,'0'0'2851'0'0,"0"0"-1543"0"0,0 0-410 0 0,0 0 199 0 0,0 0 334 0 0,0 0 319 0 0,0 0 56 0 0,0 0-154 0 0,0 0-250 0 0,0 0-310 0 0,0 0-249 0 0,35-10-115 0 0,111-33-26 0 0,-61-6 419 0 0,-71 37-851 0 0,41-39 705 0 0,-2-3 1 0 0,-2-1 0 0 0,38-57-976 0 0,-26 17 245 0 0,-38-33-190 0 0,-25 127-60 0 0,1-1 0 0 0,-1 1 1 0 0,0 0-1 0 0,0 0 0 0 0,0 0 0 0 0,0-1 1 0 0,0 1-1 0 0,0 0 0 0 0,-1 0 1 0 0,1-1-1 0 0,0 1 0 0 0,-1 0 0 0 0,1 0 1 0 0,-1 0-1 0 0,1 0 0 0 0,-1 0 0 0 0,1 0 1 0 0,-1 0-1 0 0,0 0 0 0 0,0 0 1 0 0,1 0-1 0 0,-1 0 0 0 0,0 0 0 0 0,0 0 1 0 0,0 0-1 0 0,0 1 0 0 0,0-1 0 0 0,0 0 1 0 0,0 1-1 0 0,0-1 0 0 0,0 0 1 0 0,0 1-1 0 0,-1 0 0 0 0,1-1 0 0 0,0 1 1 0 0,0 0-1 0 0,0-1 0 0 0,-1 1 0 0 0,1 0 1 0 0,0 0-1 0 0,0 0 0 0 0,-1 0 0 0 0,1 0 1 0 0,0 1-1 0 0,0-1 0 0 0,0 0 1 0 0,-1 0-1 0 0,1 1 0 0 0,0-1 0 0 0,0 1 1 0 0,0-1-1 0 0,0 1 0 0 0,-1 0 5 0 0,-10 4-44 0 0,0 1-1 0 0,1 0 0 0 0,0 1 1 0 0,0 0-1 0 0,0 1 0 0 0,1 0 1 0 0,0 1-1 0 0,1 0 1 0 0,0 0-1 0 0,0 1 0 0 0,1 0 1 0 0,0 1-1 0 0,-5 8 45 0 0,-69 124-100 0 0,73-124 80 0 0,0 0-1 0 0,1 0 1 0 0,1 0-1 0 0,0 1 1 0 0,2 0-1 0 0,0 0 1 0 0,1 1-1 0 0,2-1 1 0 0,0 1-1 0 0,1 0 1 0 0,1 18 20 0 0,1-36-6 0 0,-1 0 1 0 0,1 0-1 0 0,0 0 1 0 0,0 1-1 0 0,0-1 1 0 0,0 0-1 0 0,0 0 1 0 0,1 0-1 0 0,-1 0 0 0 0,1-1 1 0 0,0 1-1 0 0,0 0 1 0 0,0-1-1 0 0,0 1 1 0 0,1-1-1 0 0,-1 0 1 0 0,0 0-1 0 0,1 1 1 0 0,0-2-1 0 0,-1 1 1 0 0,1 0-1 0 0,0-1 1 0 0,0 1-1 0 0,0-1 1 0 0,0 0-1 0 0,0 0 1 0 0,1 0-1 0 0,1 0 6 0 0,96 10 97 0 0,-75-15-14 0 0,-1-2 0 0 0,0 0-1 0 0,1-2 1 0 0,-2-1 0 0 0,0-1 0 0 0,0-1-1 0 0,0-1 1 0 0,-2-1 0 0 0,1-1-1 0 0,-2-1 1 0 0,0 0 0 0 0,-1-2 0 0 0,0-1-1 0 0,-2 0 1 0 0,1-3-83 0 0,-13 16 28 0 0,23-22 51 0 0,-1-2-1 0 0,-1 0 1 0 0,-2-2 0 0 0,-1-1 0 0 0,19-33-79 0 0,-17-6 26 0 0,-22 21-201 0 0,-5 49 155 0 0,-1 0 1 0 0,1 1-1 0 0,-1-1 1 0 0,0 1-1 0 0,1 0 1 0 0,-1-1-1 0 0,0 1 1 0 0,1 0 0 0 0,-1 0-1 0 0,0 0 1 0 0,1 0-1 0 0,-1 1 1 0 0,1-1-1 0 0,-1 0 1 0 0,0 1-1 0 0,1-1 1 0 0,-1 1-1 0 0,1-1 1 0 0,-1 1-1 0 0,1 0 1 0 0,-1 0-1 0 0,1 0 1 0 0,-1 0-1 0 0,1 0 1 0 0,0 0-1 0 0,-1 0 20 0 0,-14 14-66 0 0,1 0 0 0 0,1 1 0 0 0,1 1 0 0 0,0 0 0 0 0,1 0 0 0 0,1 2 0 0 0,0-1-1 0 0,2 1 1 0 0,-6 15 66 0 0,8-16-20 0 0,0-1 0 0 0,1 1 0 0 0,1 1 0 0 0,1-1 0 0 0,1 1-1 0 0,0 0 1 0 0,1-1 0 0 0,1 15 20 0 0,2-30-2 0 0,-1 0-1 0 0,1 0 1 0 0,0 0-1 0 0,0 0 1 0 0,0 0-1 0 0,0 0 1 0 0,1 0-1 0 0,-1 0 1 0 0,1 0-1 0 0,-1-1 1 0 0,1 1-1 0 0,0-1 1 0 0,0 1-1 0 0,0-1 1 0 0,1 0-1 0 0,-1 0 1 0 0,0 0-1 0 0,1 0 1 0 0,0 0-1 0 0,-1-1 1 0 0,1 1-1 0 0,0-1 1 0 0,0 1-1 0 0,0-1 1 0 0,0 0-1 0 0,0 0 1 0 0,0-1-1 0 0,1 1 3 0 0,91 8 106 0 0,-76-13-37 0 0,1-1 0 0 0,0 0 0 0 0,-1-1 0 0 0,0-2 0 0 0,-1 1 0 0 0,1-2 0 0 0,-1-1 0 0 0,-1 0 0 0 0,0-1 0 0 0,-1-1 0 0 0,0-1 0 0 0,5-5-69 0 0,13-9 189 0 0,-2-2-1 0 0,-2 0 1 0 0,0-3-1 0 0,-2 0 1 0 0,20-32-189 0 0,-38 45 1 0 0,-1 0 0 0 0,-1-1-1 0 0,0 0 1 0 0,-2 0 0 0 0,0-1-1 0 0,-2 0 1 0 0,0 0 0 0 0,-1 0 0 0 0,-1 0-1 0 0,-1 0 1 0 0,-1-11-1 0 0,-2 31-11 0 0,1 1 1 0 0,0-1-1 0 0,0 1 0 0 0,0-1 0 0 0,0 1 1 0 0,-1-1-1 0 0,1 1 0 0 0,0-1 0 0 0,0 1 1 0 0,-1 0-1 0 0,1 0 0 0 0,0 0 0 0 0,-1 0 1 0 0,1 0-1 0 0,0 0 0 0 0,0 0 0 0 0,-1 0 1 0 0,1 1-1 0 0,0-1 0 0 0,-1 0 1 0 0,1 1-1 0 0,0-1 0 0 0,0 1 0 0 0,0-1 1 0 0,0 1-1 0 0,-1 0 0 0 0,1-1 0 0 0,0 1 1 0 0,0 0-1 0 0,0 0 0 0 0,0 0 0 0 0,0 0 1 0 0,1 0-1 0 0,-1 0 0 0 0,0 0 0 0 0,0 0 1 0 0,1 0-1 0 0,-1 0 11 0 0,-9 9-24 0 0,1 1 0 0 0,0-1 0 0 0,0 2-1 0 0,1-1 1 0 0,1 1 0 0 0,0 0 0 0 0,1 1 0 0 0,0 0 0 0 0,1 0 0 0 0,0 0-1 0 0,1 0 1 0 0,0 1 0 0 0,2 0 0 0 0,-1-1 0 0 0,2 1 0 0 0,0 0-1 0 0,0 0 1 0 0,1 0 0 0 0,2 13 24 0 0,2-18-9 0 0,1-1-1 0 0,0 0 1 0 0,0 0-1 0 0,1 0 1 0 0,0-1 0 0 0,0 0-1 0 0,1 0 1 0 0,0 0-1 0 0,0-1 1 0 0,0 0-1 0 0,1 0 1 0 0,0-1-1 0 0,0 0 1 0 0,1-1-1 0 0,-1 1 1 0 0,1-2 0 0 0,0 1-1 0 0,0-1 1 0 0,0 0-1 0 0,0-1 1 0 0,1 0-1 0 0,-1-1 1 0 0,4 0 9 0 0,29 5-29 0 0,0-3 0 0 0,0-1 0 0 0,0-2 0 0 0,19-4 29 0 0,-36 2-313 0 0,-1-1 1 0 0,1-1-1 0 0,-1-1 0 0 0,0-2 1 0 0,0 0-1 0 0,0-1 0 0 0,11-7 313 0 0,-30 12 515 0 0,5-3-5074 0 0,-16 4-2122 0 0,0 3 1116 0 0,4 2-1555 0 0</inkml:trace>
  <inkml:trace contextRef="#ctx0" brushRef="#br0" timeOffset="1087.032">1 1543 18156 0 0,'0'0'784'0'0,"0"0"-201"0"0,0 0-195 0 0,0 0 41 0 0,0 0 202 0 0,35-2 168 0 0,231-22 831 0 0,192-66 477 0 0,298-47-1110 0 0,266 0-2353 0 0,-892 118-626 0 0,-78 11-1738 0 0,1 1-5780 0 0,-38 4-446 0 0</inkml:trace>
  <inkml:trace contextRef="#ctx0" brushRef="#br0" timeOffset="1740.277">1016 1826 7730 0 0,'0'0'2252'0'0,"0"0"-990"0"0,0 0-282 0 0,0 0 104 0 0,0 0 164 0 0,0 0 55 0 0,0 0-72 0 0,0 0-124 0 0,0 0-209 0 0,0 0-221 0 0,0 0-193 0 0,-33 7-153 0 0,-99 23-74 0 0,88-8-43 0 0,34-11-157 0 0,0-1 1 0 0,0 1 0 0 0,2 1-1 0 0,-1 0 1 0 0,1 0 0 0 0,1 0-1 0 0,0 1 1 0 0,1 0 0 0 0,0 1-1 0 0,1-1 1 0 0,0 1 0 0 0,2 0-1 0 0,-1 0 1 0 0,2 1-1 0 0,0-1 1 0 0,0 1 0 0 0,2-1-1 0 0,0 7-57 0 0,0-17 18 0 0,0 0 0 0 0,1 0 0 0 0,0 0-1 0 0,0 0 1 0 0,0 0 0 0 0,0 0 0 0 0,1 0-1 0 0,-1 0 1 0 0,1-1 0 0 0,0 1 0 0 0,0-1-1 0 0,0 1 1 0 0,1-1 0 0 0,-1 0 0 0 0,1 0-1 0 0,0 0 1 0 0,0 0 0 0 0,0-1-1 0 0,0 1 1 0 0,0-1 0 0 0,1 0 0 0 0,-1 1-1 0 0,1-2 1 0 0,-1 1 0 0 0,1 0 0 0 0,0-1-1 0 0,0 1 1 0 0,0-1 0 0 0,-1 0 0 0 0,1-1-1 0 0,1 1-17 0 0,7 1 100 0 0,0-1-1 0 0,0 0 1 0 0,0-1-1 0 0,-1-1 1 0 0,1 0-1 0 0,0 0 0 0 0,0-1 1 0 0,0-1-1 0 0,-1 0 1 0 0,4-2-100 0 0,25-11 242 0 0,-1-3 1 0 0,-1-1-1 0 0,-1-2 1 0 0,0-1 0 0 0,-2-2-1 0 0,-1-2 1 0 0,-1-1-1 0 0,-2-1 1 0 0,11-15-243 0 0,-14 15 119 0 0,-1-1 1 0 0,-2-1 0 0 0,-1-2-1 0 0,-2 0 1 0 0,-1-1 0 0 0,-1-1-1 0 0,10-30-119 0 0,-24 48 10 0 0,-1-1 0 0 0,0 0-1 0 0,-1 0 1 0 0,-1 0 0 0 0,-1 0 0 0 0,-1-1-1 0 0,-1 1 1 0 0,0 0 0 0 0,-1-1-1 0 0,-1 1 1 0 0,-3-12-10 0 0,3 21-18 0 0,0 0-1 0 0,-1 1 1 0 0,1-1-1 0 0,-2 1 1 0 0,1 0 0 0 0,-2 0-1 0 0,1 0 1 0 0,-1 1-1 0 0,0-1 1 0 0,0 1 0 0 0,-1 0-1 0 0,0 0 1 0 0,0 1-1 0 0,0 0 1 0 0,-1 0 0 0 0,0 1-1 0 0,-1-1 1 0 0,1 1-1 0 0,-1 1 1 0 0,0 0 0 0 0,0 0-1 0 0,0 0 1 0 0,0 1-1 0 0,-1 0 1 0 0,1 1 0 0 0,-1 0-1 0 0,0 0 1 0 0,0 1-1 0 0,0 0 1 0 0,-4 0 18 0 0,2 5-34 0 0,1 0 0 0 0,-1 1 1 0 0,1 0-1 0 0,-1 0 0 0 0,2 1 0 0 0,-1 1 0 0 0,1 0 0 0 0,0 0 1 0 0,0 0-1 0 0,0 1 0 0 0,1 1 0 0 0,1-1 0 0 0,0 1 1 0 0,0 1-1 0 0,0-1 0 0 0,1 1 0 0 0,1 0 0 0 0,-1 1 1 0 0,2-1-1 0 0,-4 12 34 0 0,0-7-2 0 0,1 1-1 0 0,1 1 1 0 0,0-1 0 0 0,2 1 0 0 0,-1 0 0 0 0,2 0-1 0 0,1 0 1 0 0,0 1 0 0 0,1-1 0 0 0,0 0 0 0 0,2 1-1 0 0,0-1 1 0 0,1 0 0 0 0,3 11 2 0 0,-1-10 8 0 0,1-1 0 0 0,0 0 0 0 0,2 0 0 0 0,0-1 0 0 0,1 0 0 0 0,0 0 0 0 0,1-1 0 0 0,1 0 0 0 0,1 0 0 0 0,0-1 0 0 0,1-1 0 0 0,0 0 0 0 0,1 0 0 0 0,0-2 0 0 0,1 1 0 0 0,1-2 0 0 0,-1 0 0 0 0,2 0 0 0 0,-1-2 0 0 0,1 0 0 0 0,1 0 0 0 0,-1-2 0 0 0,1 0 0 0 0,14 3-8 0 0,-15-6-139 0 0,1 0 0 0 0,-1-2 0 0 0,1 1 0 0 0,0-2 0 0 0,-1 0 0 0 0,1-1 0 0 0,11-3 139 0 0,1-4-4235 0 0,-2-6-3906 0 0,-20 10-2250 0 0</inkml:trace>
  <inkml:trace contextRef="#ctx0" brushRef="#br0" timeOffset="2284.15">2035 1219 13651 0 0,'0'0'1810'0'0,"0"0"-542"0"0,0 0-404 0 0,0 0-136 0 0,0 0 2 0 0,0 0 2 0 0,0 0 15 0 0,0 0 4 0 0,0 0-99 0 0,-23 32-135 0 0,-69 101-106 0 0,89-130-381 0 0,0 1 0 0 0,1-1 1 0 0,-1 1-1 0 0,1 0 0 0 0,0 0 1 0 0,0 0-1 0 0,0 0 0 0 0,0 0 0 0 0,1 0 1 0 0,0 0-1 0 0,0 1 0 0 0,0-1 1 0 0,0 0-1 0 0,1 1 0 0 0,-1-1 0 0 0,1 1 1 0 0,0 0-31 0 0,1 10 160 0 0,9 305 1380 0 0,-9-139-1501 0 0,-12-120-191 0 0,70-134 28 0 0,-44 54 119 0 0,0 1 0 0 0,2 0 0 0 0,0 1 1 0 0,1 1-1 0 0,1 0 0 0 0,0 2 1 0 0,1 0-1 0 0,1 1 0 0 0,0 1 0 0 0,0 1 1 0 0,23-7 4 0 0,-41 16-3 0 0,0 1 0 0 0,1-1 1 0 0,-1 1-1 0 0,0 0 0 0 0,1 0 0 0 0,-1 1 1 0 0,1-1-1 0 0,-1 1 0 0 0,1-1 1 0 0,-1 1-1 0 0,1 0 0 0 0,-1 1 1 0 0,0-1-1 0 0,1 0 0 0 0,-1 1 0 0 0,1 0 1 0 0,-1 0-1 0 0,0 0 0 0 0,1 0 1 0 0,-1 1-1 0 0,0-1 0 0 0,0 1 1 0 0,0 0-1 0 0,0-1 0 0 0,0 2 0 0 0,0-1 1 0 0,-1 0-1 0 0,1 0 0 0 0,-1 1 1 0 0,1 0-1 0 0,-1-1 0 0 0,0 1 0 0 0,0 0 1 0 0,0 0-1 0 0,-1 0 0 0 0,1 0 1 0 0,-1 0-1 0 0,1 1 0 0 0,-1-1 1 0 0,0 1 2 0 0,2 7 15 0 0,-1 1 1 0 0,-1-1 0 0 0,0 0 0 0 0,0 0 0 0 0,-1 1 0 0 0,0-1-1 0 0,-1 0 1 0 0,-1 0 0 0 0,1 1 0 0 0,-2-1 0 0 0,0 0 0 0 0,0-1-1 0 0,-1 1 1 0 0,0-1 0 0 0,-1 1 0 0 0,-2 3-16 0 0,1-3 41 0 0,0-2 0 0 0,-1 1 1 0 0,0 0-1 0 0,-1-1 0 0 0,0-1 0 0 0,0 1 0 0 0,-1-1 0 0 0,0-1 1 0 0,0 0-1 0 0,-1 0 0 0 0,0 0 0 0 0,0-1 0 0 0,-1-1 0 0 0,0 0 1 0 0,0-1-1 0 0,0 1 0 0 0,0-2 0 0 0,0 0 0 0 0,-1 0 1 0 0,0-1-1 0 0,1-1 0 0 0,-1 0 0 0 0,0 0 0 0 0,-1-1-41 0 0,-82-15-1499 0 0,37-14-5402 0 0,46 18-285 0 0,4 0-3148 0 0</inkml:trace>
  <inkml:trace contextRef="#ctx0" brushRef="#br0" timeOffset="2970.045">3253 1005 9162 0 0,'0'0'1500'0'0,"0"0"-550"0"0,0 0-201 0 0,0 0 129 0 0,0 0 305 0 0,0 0 216 0 0,0 0-44 0 0,0 0-162 0 0,0 0-194 0 0,36 1-168 0 0,117 1-116 0 0,-145-1-638 0 0,37 1 496 0 0,1-2 0 0 0,-1-1 0 0 0,1-3 0 0 0,-1-1 0 0 0,30-9-573 0 0,190-44 500 0 0,-221 53-1432 0 0,-44 5 529 0 0,-5 2-880 0 0,-91 69-8016 0 0,42-34 1008 0 0,32-25 4143 0 0</inkml:trace>
  <inkml:trace contextRef="#ctx0" brushRef="#br0" timeOffset="3180.035">3349 1326 10850 0 0,'0'0'1035'0'0,"0"0"-336"0"0,0 0-7 0 0,0 0 303 0 0,0 0 355 0 0,0 0 145 0 0,0 0-111 0 0,0 0-224 0 0,0 0-241 0 0,32 2-231 0 0,105 4-149 0 0,-28-18 381 0 0,315-73 238 0 0,-153 28-3407 0 0,-156 28-3591 0 0,-36 9-2741 0 0,-47 12 1367 0 0</inkml:trace>
  <inkml:trace contextRef="#ctx0" brushRef="#br0" timeOffset="3537.091">5420 534 8994 0 0,'0'0'4006'0'0,"0"0"-2628"0"0,0 0-618 0 0,0 0 103 0 0,-37 12 173 0 0,-119 39 70 0 0,145-48-930 0 0,1 1-1 0 0,0 0 1 0 0,0 1 0 0 0,0 0 0 0 0,0 0 0 0 0,1 1 0 0 0,0 0 0 0 0,0 1 0 0 0,1 0 0 0 0,-3 2-176 0 0,-4 5 284 0 0,-8 7-60 0 0,0 1 0 0 0,1 1 0 0 0,2 1 0 0 0,0 1 0 0 0,2 1 0 0 0,0 0 0 0 0,2 1 0 0 0,1 1 0 0 0,2 1 0 0 0,0 0 0 0 0,0 6-224 0 0,9-26 19 0 0,1 0 1 0 0,0 1-1 0 0,1-1 0 0 0,0 1 0 0 0,0 0 1 0 0,1-1-1 0 0,0 1 0 0 0,1 0 0 0 0,0 0 0 0 0,0 0 1 0 0,1 0-1 0 0,0-1 0 0 0,1 1 0 0 0,0 0 1 0 0,1-1-1 0 0,0 0 0 0 0,0 1 0 0 0,1-1 0 0 0,0 0 1 0 0,1-1-1 0 0,0 1 0 0 0,0-1 0 0 0,1 0 1 0 0,0 0-1 0 0,1-1 0 0 0,-1 1 0 0 0,1-1 0 0 0,1-1 1 0 0,5 5-20 0 0,7-4 88 0 0,0 0 1 0 0,1-2 0 0 0,0 0 0 0 0,-1-2-1 0 0,1 0 1 0 0,1-1 0 0 0,-1-2 0 0 0,0 0-1 0 0,0-1 1 0 0,0-1 0 0 0,0 0 0 0 0,0-2-1 0 0,0-1 1 0 0,-1 0 0 0 0,0-2 0 0 0,0 0-1 0 0,-1-1 1 0 0,1-1 0 0 0,-2-1 0 0 0,14-9-89 0 0,17-7 332 0 0,-1-3-1 0 0,-2-1 1 0 0,0-2 0 0 0,-3-3 0 0 0,0-1 0 0 0,26-31-332 0 0,-57 55 27 0 0,-1 0 0 0 0,-1-1 0 0 0,0 0 0 0 0,0-1 0 0 0,-2 0 0 0 0,0 0 0 0 0,0 0 0 0 0,-1-1 0 0 0,-1-1 0 0 0,-1 1 0 0 0,0-1 0 0 0,-1 0 0 0 0,0 0 0 0 0,-2 0 0 0 0,0 0 0 0 0,0-1 0 0 0,-2 1 0 0 0,0-1 0 0 0,-1 1 0 0 0,0 0-27 0 0,-1 8-93 0 0,0 1 0 0 0,0 0-1 0 0,0 0 1 0 0,-1 0 0 0 0,0 0 0 0 0,0 1 0 0 0,-1-1 0 0 0,0 1 0 0 0,0 0-1 0 0,0 0 1 0 0,-1 0 0 0 0,0 0 0 0 0,0 1 0 0 0,-1 0 0 0 0,1 0 0 0 0,-1 0-1 0 0,0 1 1 0 0,0 0 0 0 0,-1 0 0 0 0,1 1 0 0 0,-1-1 0 0 0,0 1 0 0 0,-2 0 93 0 0,-11-5-650 0 0,-1 2 0 0 0,0 0 0 0 0,0 1 0 0 0,0 1 0 0 0,-1 1 0 0 0,1 1 0 0 0,-10 1 650 0 0,-101 2-5714 0 0,48 9-1668 0 0,39 0-344 0 0</inkml:trace>
  <inkml:trace contextRef="#ctx0" brushRef="#br0" timeOffset="3786.386">4301 1046 7050 0 0,'0'0'2687'0'0,"0"0"35"0"0,0 0 2 0 0,0 0-218 0 0,42-2-437 0 0,138-8-425 0 0,8-19 656 0 0,660-166 1933 0 0,-757 176-4059 0 0,20-6-182 0 0,2 4 0 0 0,0 6 0 0 0,99 0 8 0 0,-26 21-2487 0 0,-124-2-1791 0 0,-2 3-4805 0 0,-33-6-3154 0 0</inkml:trace>
</inkml:ink>
</file>

<file path=ppt/ink/ink9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19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555 33 12195 0 0,'0'0'824'0'0,"0"0"47"0"0,0 0 93 0 0,0 0 144 0 0,0 0 112 0 0,-34 5-11 0 0,-107 15-81 0 0,46 15 682 0 0,73-19-1607 0 0,0 1 0 0 0,1 0 0 0 0,1 1 0 0 0,1 2 0 0 0,0 0 0 0 0,1 1 0 0 0,2 0 0 0 0,0 2 0 0 0,1-1 0 0 0,2 2 0 0 0,0 0 0 0 0,1 1 0 0 0,2 0 0 0 0,0 1 0 0 0,2 0 0 0 0,1 0 0 0 0,1 1 0 0 0,0 5-203 0 0,2-11 8 0 0,1 0 1 0 0,1 0 0 0 0,0 0 0 0 0,2 1 0 0 0,0-1-1 0 0,1 0 1 0 0,1 0 0 0 0,2 1 0 0 0,0-2 0 0 0,1 1 0 0 0,1 0-1 0 0,0-1 1 0 0,2 0 0 0 0,1-1 0 0 0,7 14-9 0 0,-9-22-87 0 0,0-1-1 0 0,0 0 1 0 0,1-1 0 0 0,0 0 0 0 0,1 0 0 0 0,-1-1 0 0 0,2 0 0 0 0,-1 0 0 0 0,1-1-1 0 0,1 0 1 0 0,-1-1 0 0 0,1 0 0 0 0,0-1 0 0 0,0 0 0 0 0,1-1 0 0 0,-1 0-1 0 0,1-1 1 0 0,0 0 0 0 0,0-1 0 0 0,0 0 0 0 0,0-1 0 0 0,1 0 0 0 0,-1-1 0 0 0,8-1 87 0 0,4 0-764 0 0,1-1-1 0 0,-1-1 1 0 0,0-1 0 0 0,1-1 0 0 0,-2-1 0 0 0,1-2 0 0 0,-1 0 0 0 0,4-3 764 0 0,172-98-16186 0 0,-172 90 15461 0 0</inkml:trace>
  <inkml:trace contextRef="#ctx0" brushRef="#br0" timeOffset="273.995">1001 582 3345 0 0,'0'0'3136'0'0,"0"0"-372"0"0,0 0-360 0 0,0 0-371 0 0,0 0-341 0 0,-33 16-254 0 0,-105 53-138 0 0,56-6 450 0 0,70-49-1396 0 0,2-3-146 0 0,0-1-1 0 0,1 2 1 0 0,0-1-1 0 0,0 1 1 0 0,2 0-1 0 0,-1 1 1 0 0,2 0-1 0 0,0 0 1 0 0,0 1-1 0 0,1-1 1 0 0,1 1-1 0 0,0 0 0 0 0,1 0 1 0 0,-1 9-208 0 0,4-20 34 0 0,0 0 0 0 0,0 0 1 0 0,1 0-1 0 0,-1 0 0 0 0,1 0 0 0 0,-1 0 0 0 0,1 0 1 0 0,0 0-1 0 0,0 0 0 0 0,0 0 0 0 0,1-1 0 0 0,-1 1 1 0 0,1 0-1 0 0,-1-1 0 0 0,1 1 0 0 0,0-1 0 0 0,0 1 1 0 0,0-1-1 0 0,0 0 0 0 0,1 0 0 0 0,-1 0 0 0 0,0 0 1 0 0,1 0-1 0 0,0-1 0 0 0,-1 1 0 0 0,1-1 1 0 0,0 1-1 0 0,0-1 0 0 0,0 0 0 0 0,0 0 0 0 0,-1 0 1 0 0,1-1-1 0 0,1 1 0 0 0,-1-1 0 0 0,0 0 0 0 0,2 1-34 0 0,114-8 1224 0 0,-96 0-1082 0 0,-1-2 0 0 0,0-1 0 0 0,0-1 0 0 0,-1 0 1 0 0,-1-2-1 0 0,0 0 0 0 0,0-1 0 0 0,-2-2 0 0 0,0 1 0 0 0,0-2 0 0 0,2-4-142 0 0,-14 15 33 0 0,1 0 0 0 0,-1-1 0 0 0,-1 1 0 0 0,1-1 0 0 0,-1 0 0 0 0,0 0 0 0 0,-1-1-1 0 0,0 0 1 0 0,0 0 0 0 0,0 0 0 0 0,-1 0 0 0 0,-1 0 0 0 0,1 0 0 0 0,-1-1 0 0 0,-1 0 0 0 0,1 1 0 0 0,-1-1 0 0 0,-1 0-1 0 0,0 1 1 0 0,0-1 0 0 0,-1 0 0 0 0,0 0 0 0 0,0 1 0 0 0,-1-1 0 0 0,0 0-33 0 0,-1 5-98 0 0,1 0 1 0 0,-1 0-1 0 0,-1 0 1 0 0,1 0-1 0 0,-1 0 1 0 0,1 0-1 0 0,-1 1 0 0 0,0 0 1 0 0,0 0-1 0 0,-1 0 1 0 0,1 0-1 0 0,-1 1 1 0 0,1-1-1 0 0,-1 1 0 0 0,0 0 1 0 0,0 1-1 0 0,0-1 1 0 0,0 1-1 0 0,0 0 1 0 0,0 0-1 0 0,0 0 0 0 0,0 1 1 0 0,0 0-1 0 0,0 0 1 0 0,0 0-1 0 0,-1 1 1 0 0,1 0-1 0 0,0 0 0 0 0,0 0 1 0 0,0 0-1 0 0,0 1 1 0 0,1 0-1 0 0,-1 0 1 0 0,0 0-1 0 0,1 0 0 0 0,-1 1 1 0 0,-3 3 97 0 0,-41 40-4958 0 0,22-9-5691 0 0,19-21 1904 0 0</inkml:trace>
  <inkml:trace contextRef="#ctx0" brushRef="#br0" timeOffset="631.686">1167 1002 15507 0 0,'0'0'1566'0'0,"0"0"-266"0"0,0 0-67 0 0,0 0-63 0 0,0 0-180 0 0,0 0-181 0 0,0 0-139 0 0,0 0-145 0 0,0 0-139 0 0,0 0-74 0 0,0 0-45 0 0,0 0-5 0 0,22-34-8 0 0,65-102-49 0 0,-31 44 130 0 0,-53 87-340 0 0,0 0-24 0 0,1-1 0 0 0,-1 1 0 0 0,1 0 0 0 0,1 1 0 0 0,-1-1 0 0 0,1 1 0 0 0,-1-1 0 0 0,1 1 0 0 0,0 1 0 0 0,1-1 0 0 0,-1 1 0 0 0,1 0 0 0 0,-1 0 0 0 0,1 0 0 0 0,2 0 29 0 0,-6 4-20 0 0,-1 1 1 0 0,1-1 0 0 0,-1 1-1 0 0,0-1 1 0 0,1 1-1 0 0,-1-1 1 0 0,0 1-1 0 0,0 0 1 0 0,0 0 0 0 0,0-1-1 0 0,0 1 1 0 0,-1 0-1 0 0,1 0 1 0 0,-1 0-1 0 0,1 0 1 0 0,-1 0 0 0 0,0 0-1 0 0,1 0 1 0 0,-1 0-1 0 0,0 0 1 0 0,0 0 0 0 0,-1 0-1 0 0,1 0 1 0 0,0 0-1 0 0,-1 0 20 0 0,1 0-9 0 0,0 10 3 0 0,1 0 1 0 0,0 0-1 0 0,0 1 0 0 0,1-1 0 0 0,0 0 1 0 0,1-1-1 0 0,1 1 0 0 0,0 0 1 0 0,1-1-1 0 0,0 0 0 0 0,1 1 6 0 0,-5-9 30 0 0,1-1 0 0 0,0 0 0 0 0,0 1-1 0 0,0-1 1 0 0,0 0 0 0 0,0 0 0 0 0,1 0-1 0 0,-1 0 1 0 0,0 0 0 0 0,1-1 0 0 0,0 1 0 0 0,-1-1-1 0 0,1 0 1 0 0,0 1 0 0 0,0-1 0 0 0,0-1-1 0 0,0 1 1 0 0,0 0 0 0 0,-1-1 0 0 0,1 1-1 0 0,1-1 1 0 0,-1 0 0 0 0,0 0 0 0 0,0 0 0 0 0,0 0-1 0 0,0-1 1 0 0,0 1 0 0 0,0-1 0 0 0,-1 0-1 0 0,1 0 1 0 0,0 0 0 0 0,0 0 0 0 0,0 0-30 0 0,5-2 159 0 0,0-1 1 0 0,0 1 0 0 0,0-2-1 0 0,-1 1 1 0 0,1-1 0 0 0,-1 0-1 0 0,0-1 1 0 0,0 1 0 0 0,-1-1 0 0 0,6-6-160 0 0,37-65 541 0 0,-15 17-2803 0 0,-14 50-1390 0 0,-8 6-6255 0 0,-8 4-1706 0 0</inkml:trace>
  <inkml:trace contextRef="#ctx0" brushRef="#br0" timeOffset="952.838">2153 549 13675 0 0,'0'0'2010'0'0,"0"0"-427"0"0,0 0-308 0 0,0 0-182 0 0,0 0-235 0 0,0 0-149 0 0,0 0-69 0 0,0 0-58 0 0,0 0-83 0 0,0 0-127 0 0,0 0-91 0 0,-33 13-70 0 0,-103 43-58 0 0,60-12 47 0 0,75-43-204 0 0,-1 0 0 0 0,1-1 0 0 0,0 1 0 0 0,0 0 0 0 0,0 0 0 0 0,0 0 1 0 0,-1 0-1 0 0,1 0 0 0 0,0 0 0 0 0,1 0 0 0 0,-1 0 0 0 0,0 0 0 0 0,0 1 0 0 0,0-1 0 0 0,1 0 0 0 0,-1 0 0 0 0,1 1 0 0 0,-1-1 0 0 0,1 1 0 0 0,-1-1 0 0 0,1 0 0 0 0,0 1 0 0 0,0-1 0 0 0,-1 1 0 0 0,1-1 1 0 0,0 1-1 0 0,1-1 0 0 0,-1 1 0 0 0,0-1 0 0 0,0 0 0 0 0,0 1 0 0 0,1-1 0 0 0,-1 1 0 0 0,1-1 0 0 0,-1 0 0 0 0,1 1 0 0 0,0-1 0 0 0,-1 0 0 0 0,1 0 0 0 0,0 1 0 0 0,0-1 0 0 0,0 0 0 0 0,0 0 0 0 0,0 0 1 0 0,0 0-1 0 0,0 0 0 0 0,0 0 0 0 0,1 0 0 0 0,0 0 4 0 0,129 80-146 0 0,-128-77 180 0 0,0 0 0 0 0,-1 0 0 0 0,0 0 0 0 0,1 1-1 0 0,-2-1 1 0 0,1 1 0 0 0,0 0 0 0 0,-1-1-1 0 0,0 1 1 0 0,0 0 0 0 0,-1 0 0 0 0,1 0 0 0 0,-1 0-1 0 0,0 0 1 0 0,0 0 0 0 0,0-1 0 0 0,-1 1 0 0 0,0 0-1 0 0,0 0 1 0 0,0 0 0 0 0,-1-1 0 0 0,1 1-1 0 0,-1 0 1 0 0,0-1 0 0 0,0 0 0 0 0,-1 1 0 0 0,0-1-1 0 0,1 0 1 0 0,-1 0 0 0 0,0-1 0 0 0,-1 1 0 0 0,1 0-1 0 0,-1-1 1 0 0,0 0 0 0 0,1 0 0 0 0,-3 1-34 0 0,-86 44-82 0 0,63-45-2313 0 0,24-9-2508 0 0,3-5-4158 0 0,2 7 483 0 0</inkml:trace>
  <inkml:trace contextRef="#ctx0" brushRef="#br0" timeOffset="1621.993">2112 873 8354 0 0,'0'0'1235'0'0,"0"0"34"0"0,0 0 277 0 0,0 0 301 0 0,0 0 108 0 0,0 0-74 0 0,0 0-208 0 0,0 0-264 0 0,0 0-293 0 0,35 2-243 0 0,107 3-177 0 0,-68-18 224 0 0,-64 7-738 0 0,137-104 1411 0 0,-126 92-1488 0 0,-14 12-116 0 0,-1-1 0 0 0,0 0 0 0 0,-1 0 0 0 0,1 0 0 0 0,-1-1 1 0 0,-1 1-1 0 0,1-1 0 0 0,-1 0 0 0 0,-1 0 0 0 0,0-1 0 0 0,0 1 1 0 0,0-1-1 0 0,-1 0 0 0 0,0 0 0 0 0,0-7 11 0 0,-2 15-29 0 0,0 1 0 0 0,0-1 1 0 0,-1 0-1 0 0,1 0 0 0 0,0 0 0 0 0,-1 1 0 0 0,1-1 0 0 0,0 0 1 0 0,-1 0-1 0 0,1 1 0 0 0,-1-1 0 0 0,1 0 0 0 0,-1 1 0 0 0,1-1 1 0 0,-1 0-1 0 0,1 1 0 0 0,-1-1 0 0 0,0 1 0 0 0,1-1 0 0 0,-1 1 1 0 0,0-1-1 0 0,1 1 0 0 0,-1 0 0 0 0,0-1 0 0 0,0 1 0 0 0,0 0 1 0 0,1-1-1 0 0,-1 1 0 0 0,0 0 0 0 0,0 0 0 0 0,0 0 0 0 0,1 0 1 0 0,-1 0-1 0 0,0 0 0 0 0,0 0 0 0 0,0 0 0 0 0,0 0 0 0 0,1 0 1 0 0,-1 1-1 0 0,0-1 0 0 0,0 0 0 0 0,0 0 0 0 0,1 1 1 0 0,-1-1-1 0 0,0 0 0 0 0,0 1 0 0 0,0 0 29 0 0,-39 17-832 0 0,21-5 594 0 0,1 1 1 0 0,0 0 0 0 0,2 2-1 0 0,0 0 1 0 0,0 1 0 0 0,2 1-1 0 0,0 0 1 0 0,1 1-1 0 0,1 0 1 0 0,0 1 0 0 0,-6 16 237 0 0,17-34 7 0 0,0 1 0 0 0,0-1 1 0 0,0 1-1 0 0,0 0 0 0 0,0-1 1 0 0,1 1-1 0 0,-1 0 1 0 0,1 0-1 0 0,0 0 0 0 0,0-1 1 0 0,0 1-1 0 0,0 0 0 0 0,0 0 1 0 0,0 0-1 0 0,1-1 0 0 0,-1 1 1 0 0,1 0-1 0 0,0-1 1 0 0,0 1-1 0 0,0 0 0 0 0,0-1 1 0 0,0 1-1 0 0,1-1 0 0 0,-1 0 1 0 0,1 1-1 0 0,0-1 0 0 0,0 0 1 0 0,-1 0-1 0 0,1 0 1 0 0,0 0-1 0 0,1 0 0 0 0,-1 0 1 0 0,0-1-1 0 0,1 1 0 0 0,-1-1 1 0 0,0 0-1 0 0,1 1 1 0 0,0-1-1 0 0,-1 0 0 0 0,2 0-7 0 0,113 16 1651 0 0,-95-22-1493 0 0,0 0 0 0 0,0-1 0 0 0,-1-1 0 0 0,0-1 0 0 0,0-1 0 0 0,-1-1 0 0 0,0 0 0 0 0,-1-2 0 0 0,0 0 0 0 0,-1-1 0 0 0,8-8-158 0 0,-12 11 18 0 0,1-1-1 0 0,-1 0 1 0 0,-1-1-1 0 0,0-1 1 0 0,-1 0 0 0 0,0 0-1 0 0,-1-2 1 0 0,-1 1 0 0 0,0-1-1 0 0,3-8-17 0 0,-2 1-63 0 0,-9 19 31 0 0,-1 1 0 0 0,1-1 0 0 0,0 0-1 0 0,-1 0 1 0 0,0 1 0 0 0,1-1 0 0 0,-1 0 0 0 0,0 0-1 0 0,0-1 1 0 0,-1 1 0 0 0,1 0 0 0 0,-1 0 0 0 0,0 0-1 0 0,1 0 1 0 0,-1 0 0 0 0,-1-1 0 0 0,1 1 0 0 0,0 0-1 0 0,-2-3 33 0 0,0 4-66 0 0,-1 1 0 0 0,0 0-1 0 0,0 0 1 0 0,0 0-1 0 0,0 0 1 0 0,-1 0 0 0 0,1 1-1 0 0,0-1 1 0 0,0 1 0 0 0,0 0-1 0 0,0 0 1 0 0,-1 0 0 0 0,1 1-1 0 0,0-1 1 0 0,0 1 0 0 0,0-1-1 0 0,0 1 1 0 0,0 0-1 0 0,0 0 1 0 0,0 0 0 0 0,-2 2 66 0 0,1-2-16 0 0,1 0 1 0 0,-1 0 0 0 0,1 1 0 0 0,-1-1-1 0 0,1 1 1 0 0,0 0 0 0 0,0 0-1 0 0,0 0 1 0 0,0 0 0 0 0,0 1 0 0 0,0-1-1 0 0,0 1 1 0 0,1 0 0 0 0,-1 0-1 0 0,1 0 1 0 0,0 0 0 0 0,0 0-1 0 0,0 0 1 0 0,0 0 0 0 0,1 1 0 0 0,-1-1-1 0 0,1 1 1 0 0,0-1 0 0 0,0 1-1 0 0,0 0 1 0 0,1-1 0 0 0,-1 1 0 0 0,1 2 15 0 0,1-5 10 0 0,0 1 0 0 0,0 0 0 0 0,1-1 1 0 0,-1 1-1 0 0,0-1 0 0 0,1 1 0 0 0,0-1 1 0 0,-1 1-1 0 0,1-1 0 0 0,0 0 0 0 0,-1 0 1 0 0,1 0-1 0 0,0 0 0 0 0,0 0 0 0 0,0-1 0 0 0,0 1 1 0 0,0 0-1 0 0,0-1 0 0 0,0 0 0 0 0,0 1 1 0 0,0-1-1 0 0,0 0 0 0 0,1 0-10 0 0,11 3 94 0 0,43 8 288 0 0,-47-10-269 0 0,0 0-1 0 0,-1 1 1 0 0,1 0 0 0 0,-1 1-1 0 0,1 0 1 0 0,-1 0-1 0 0,0 1 1 0 0,0 0 0 0 0,0 0-1 0 0,7 6-112 0 0,-13-6 48 0 0,-1 0-1 0 0,0 0 0 0 0,1 1 0 0 0,-2-1 1 0 0,1 1-1 0 0,0 0 0 0 0,-1-1 1 0 0,0 1-1 0 0,0 0 0 0 0,0 0 1 0 0,-1-1-1 0 0,0 1 0 0 0,0 0 0 0 0,0 0 1 0 0,0 0-1 0 0,-1 0 0 0 0,0 0 1 0 0,0 1-48 0 0,0 0 58 0 0,-23 81 238 0 0,16-15-2522 0 0,22-69-6214 0 0,-3-6 79 0 0,-7-1 1289 0 0</inkml:trace>
  <inkml:trace contextRef="#ctx0" brushRef="#br0" timeOffset="1943.916">3253 597 9970 0 0,'0'0'2429'0'0,"0"0"-188"0"0,0 0-149 0 0,0 0-349 0 0,0 0-462 0 0,0 0-435 0 0,0 0-358 0 0,0 0-148 0 0,0 0-44 0 0,0 0 12 0 0,0 0 49 0 0,0 0-18 0 0,0 0-57 0 0,0 20-54 0 0,4 143 164 0 0,26-8-250 0 0,-30-152-126 0 0,1 0-1 0 0,0 0 1 0 0,0-1-1 0 0,0 1 1 0 0,0-1-1 0 0,1 1 1 0 0,-1-1-1 0 0,1 1 1 0 0,-1-1-1 0 0,1 0 1 0 0,0 1-1 0 0,0-1 0 0 0,0 0 1 0 0,0 0-1 0 0,0-1 1 0 0,0 1-1 0 0,1 0 1 0 0,-1-1-1 0 0,0 1 1 0 0,1-1-1 0 0,0 0 1 0 0,-1 0-1 0 0,1 0 1 0 0,0 0-1 0 0,-1 0 0 0 0,1 0 1 0 0,0-1-1 0 0,0 0 1 0 0,0 1-1 0 0,-1-1 1 0 0,1 0-1 0 0,0 0 1 0 0,0-1-1 0 0,0 1 1 0 0,0 0-1 0 0,-1-1 1 0 0,1 0-1 0 0,0 0 1 0 0,0 0-1 0 0,-1 0 0 0 0,1 0 1 0 0,1-1-16 0 0,5-7 128 0 0,0 1-1 0 0,-1-2 1 0 0,0 1 0 0 0,-1-1 0 0 0,0 0 0 0 0,0-1-1 0 0,-1 0 1 0 0,0 0 0 0 0,-1 0 0 0 0,-1 0 0 0 0,0-1-1 0 0,2-9-127 0 0,28-59 181 0 0,2 14-1556 0 0,-30 58 437 0 0,8-7-1923 0 0,-1 9-5628 0 0,-8 5-3026 0 0</inkml:trace>
  <inkml:trace contextRef="#ctx0" brushRef="#br0" timeOffset="2674.919">4076 644 14643 0 0,'0'0'2431'0'0,"0"0"-857"0"0,0 0-302 0 0,0 0-105 0 0,0 0-197 0 0,0 0-207 0 0,0 0-155 0 0,0 0-116 0 0,0 0-129 0 0,0 0-143 0 0,-33 5-92 0 0,-106 16-50 0 0,134-21-73 0 0,-1 1-1 0 0,0 0 1 0 0,1 0-1 0 0,-1 1 1 0 0,1 0-1 0 0,0 0 1 0 0,-1 0 0 0 0,1 1-1 0 0,0-1 1 0 0,0 1-1 0 0,1 1 1 0 0,-1-1-1 0 0,1 0 1 0 0,-2 3-5 0 0,-6 4 16 0 0,-76 89 47 0 0,86-97-70 0 0,0 1-1 0 0,0-1 1 0 0,0 1 0 0 0,0 0-1 0 0,0-1 1 0 0,1 1 0 0 0,-1 0-1 0 0,1 0 1 0 0,0 0 0 0 0,0 0-1 0 0,0 1 1 0 0,0-1 0 0 0,1 0 0 0 0,-1 0-1 0 0,1 0 1 0 0,0 1 0 0 0,0-1-1 0 0,0 0 1 0 0,0 0 0 0 0,1 1-1 0 0,-1-1 1 0 0,1 0 0 0 0,0 0-1 0 0,0 0 1 0 0,0 0 0 0 0,0 0-1 0 0,0 0 1 0 0,1 0 0 0 0,-1 0-1 0 0,1 0 1 0 0,0 0 0 0 0,0-1-1 0 0,0 1 1 0 0,0-1 0 0 0,0 0 0 0 0,1 1-1 0 0,-1-1 1 0 0,1 0 0 0 0,-1 0-1 0 0,1-1 1 0 0,1 2 7 0 0,11-3 21 0 0,0 0-1 0 0,0-1 1 0 0,0-1-1 0 0,-1 0 1 0 0,1-1 0 0 0,0-1-1 0 0,-1 0 1 0 0,0-1-1 0 0,0-1 1 0 0,0 0 0 0 0,-1 0-1 0 0,0-2 1 0 0,0 1-1 0 0,0-2 1 0 0,-1 0 0 0 0,-1 0-1 0 0,1-1 1 0 0,5-7-21 0 0,-5 7 9 0 0,43-30 2 0 0,-53 40-21 0 0,-1 1 1 0 0,1 0 0 0 0,-1-1 0 0 0,1 1 0 0 0,-1 0-1 0 0,1 0 1 0 0,-1 0 0 0 0,0 0 0 0 0,0 0 0 0 0,0 0-1 0 0,1 0 1 0 0,-1 0 0 0 0,0 0 0 0 0,0 0-1 0 0,0 1 1 0 0,-1-1 0 0 0,1 0 0 0 0,0 1 0 0 0,0-1-1 0 0,-1 1 1 0 0,1-1 0 0 0,-1 1 0 0 0,1-1-1 0 0,-1 1 1 0 0,0-1 0 0 0,0 1 0 0 0,1 0 0 0 0,-1-1-1 0 0,0 1 1 0 0,0-1 0 0 0,-1 1 0 0 0,1 0 0 0 0,0-1-1 0 0,0 1 1 0 0,-1-1 0 0 0,1 1 0 0 0,-1-1-1 0 0,1 1 1 0 0,-1-1 0 0 0,0 1 0 0 0,0-1 0 0 0,0 0 9 0 0,1 13-17 0 0,-2-10 7 0 0,2 0 0 0 0,-1 1 0 0 0,0-1 1 0 0,1 0-1 0 0,0 1 0 0 0,0-1 0 0 0,0 1 1 0 0,1-1-1 0 0,-1 0 0 0 0,1 1 1 0 0,0-1-1 0 0,0 0 0 0 0,1 1 0 0 0,-1-1 1 0 0,1 0-1 0 0,0 0 0 0 0,0 0 0 0 0,0-1 1 0 0,1 1-1 0 0,-1 0 0 0 0,1-1 1 0 0,0 1-1 0 0,0-1 0 0 0,0 0 0 0 0,0 0 1 0 0,1 0-1 0 0,-1-1 0 0 0,1 1 0 0 0,0-1 1 0 0,-1 0-1 0 0,1 0 0 0 0,0 0 1 0 0,0 0-1 0 0,4 0 10 0 0,7-2 28 0 0,1 0 0 0 0,-1-2 0 0 0,1 0 0 0 0,-1 0 0 0 0,0-2 0 0 0,0 0 0 0 0,0 0 0 0 0,-1-1 0 0 0,0-1 0 0 0,0-1 0 0 0,0 0 0 0 0,-1-1 0 0 0,1 0 0 0 0,-2-1 0 0 0,0 0 0 0 0,0-1 0 0 0,0 0 0 0 0,6-9-28 0 0,-8 11 65 0 0,100-95 671 0 0,-91 80-712 0 0,-2 0-1 0 0,-1-1 0 0 0,-1 0 0 0 0,-1-2 1 0 0,-1 1-1 0 0,-1-2 0 0 0,-1 1 0 0 0,-2-2 1 0 0,0 1-1 0 0,-2-1 0 0 0,-2-1 0 0 0,2-16-23 0 0,-1 1-242 0 0,-2 0-1 0 0,-2-1 1 0 0,-2 1 0 0 0,-4-34 242 0 0,-29-32-196 0 0,32 108 191 0 0,0 1 1 0 0,1 0 0 0 0,-1 0 0 0 0,0-1 0 0 0,0 1 0 0 0,0 0 0 0 0,0 0 0 0 0,-1 0 0 0 0,1 0 0 0 0,0 0-1 0 0,0 0 1 0 0,0 1 0 0 0,-1-1 0 0 0,1 0 0 0 0,-1 1 0 0 0,1-1 0 0 0,0 1 0 0 0,-1-1 0 0 0,1 1-1 0 0,-1-1 1 0 0,1 1 0 0 0,-1 0 0 0 0,1 0 0 0 0,-1 0 0 0 0,1 0 0 0 0,-1 0 0 0 0,1 0 0 0 0,-1 0-1 0 0,1 1 1 0 0,-1-1 0 0 0,1 0 0 0 0,-1 1 0 0 0,1 0 0 0 0,-1-1 0 0 0,1 1 0 0 0,0 0 0 0 0,-1-1-1 0 0,1 1 1 0 0,0 0 0 0 0,0 0 0 0 0,0 0 0 0 0,-1 0 0 0 0,1 0 0 0 0,0 0 0 0 0,0 0 0 0 0,1 1-1 0 0,-1-1 1 0 0,0 0 0 0 0,0 1 4 0 0,-10 19 42 0 0,1 0 0 0 0,1 0 0 0 0,1 1 0 0 0,1 0 0 0 0,1 1 0 0 0,0-1 0 0 0,2 1 0 0 0,1 0 0 0 0,0 10-42 0 0,-1 40 260 0 0,-1-1-81 0 0,3 1-1 0 0,4 0 1 0 0,7 52-179 0 0,26 0 21 0 0,-3-64-40 0 0,5-12-493 0 0,-35-50 379 0 0,-1 0 0 0 0,0-1 0 0 0,0 1 0 0 0,0 0 0 0 0,0 0 0 0 0,0 0 0 0 0,0-1 0 0 0,0 1 0 0 0,0 0 1 0 0,-1-1-1 0 0,1 1 0 0 0,-1-1 0 0 0,1 1 0 0 0,-1-1 0 0 0,1 1 0 0 0,-1-1 0 0 0,0 1 0 0 0,1-1 0 0 0,-1 0 0 0 0,0 1 0 0 0,0-1 0 0 0,0 1 0 0 0,0-1 0 0 0,-1 1 0 0 0,1-1 0 0 0,0 0 0 0 0,-1 1 0 0 0,1-1 0 0 0,-1 1 0 0 0,1 0 0 0 0,-1-1 0 0 0,0 0 133 0 0,-28-55-7030 0 0,3 23-2522 0 0,12 22 5300 0 0</inkml:trace>
  <inkml:trace contextRef="#ctx0" brushRef="#br0" timeOffset="2933.473">4290 490 9162 0 0,'0'0'4433'0'0,"0"0"-1827"0"0,0 0-1010 0 0,0 0-400 0 0,0 0-139 0 0,0 0-29 0 0,0 0-17 0 0,0 0-110 0 0,0 0-179 0 0,0 0-214 0 0,0 0-181 0 0,0 0-91 0 0,36 3-74 0 0,116 10-36 0 0,166 22-341 0 0,-216-16-2834 0 0,-69-12-1467 0 0,-1-1-4002 0 0,-18-5-255 0 0</inkml:trace>
  <inkml:trace contextRef="#ctx0" brushRef="#br0" timeOffset="3198.353">5099 770 16444 0 0,'0'0'904'0'0,"0"0"-56"0"0,0 0 24 0 0,0 0-120 0 0,0 0-184 0 0,0 0-264 0 0,0 0-176 0 0,0 0-168 0 0,0 0-200 0 0,0 0-336 0 0,0 0-536 0 0,0 0-752 0 0,0 0-1577 0 0,0 0-2624 0 0,11 176-1417 0 0</inkml:trace>
  <inkml:trace contextRef="#ctx0" brushRef="#br0" timeOffset="3199.353">5132 383 18484 0 0,'0'0'1496'0'0,"0"0"-568"0"0,0 0-343 0 0,0 0-305 0 0,0 0-256 0 0,0 0-208 0 0,0 0-200 0 0,0 0-121 0 0,0 0-319 0 0,0 0-536 0 0,0 0-977 0 0,0 0-2256 0 0,0 0-2792 0 0,0 0 3160 0 0</inkml:trace>
  <inkml:trace contextRef="#ctx0" brushRef="#br0" timeOffset="3448.677">5361 633 11987 0 0,'0'0'2381'0'0,"0"0"-698"0"0,0 0-281 0 0,0 0-259 0 0,0 0-322 0 0,0 0-291 0 0,0 0-211 0 0,0 0-153 0 0,0 0-80 0 0,-5 34-46 0 0,-12 104-34 0 0,17-71 4 0 0,2-64 82 0 0,1 0 1 0 0,-1 0-1 0 0,1 0 1 0 0,0 0-1 0 0,-1 0 1 0 0,1-1-1 0 0,0 0 1 0 0,1 1-1 0 0,-1-1 1 0 0,0 0-1 0 0,1-1 1 0 0,-1 1-1 0 0,1 0 1 0 0,-1-1-1 0 0,1 0 1 0 0,0 0-1 0 0,-1 0 1 0 0,1 0-1 0 0,0-1 1 0 0,0 0-1 0 0,0 1 1 0 0,0-1-1 0 0,0-1 1 0 0,-1 1-1 0 0,1 0 1 0 0,0-1-1 0 0,0 0 1 0 0,0 0-1 0 0,-1 0 1 0 0,1 0-1 0 0,-1-1 1 0 0,1 1-1 0 0,-1-1 1 0 0,1 0-1 0 0,-1 0 0 0 0,0 0 1 0 0,0-1-1 0 0,0 1 1 0 0,0-1-1 0 0,0 0 1 0 0,-1 0-1 0 0,1 1 1 0 0,-1-2-1 0 0,1 1 1 0 0,-1 0-93 0 0,4-3 154 0 0,-1-1-1 0 0,1 0 1 0 0,-1 0-1 0 0,-1 0 1 0 0,1 0 0 0 0,-1-1-1 0 0,0 0 1 0 0,-1 0-1 0 0,0 0 1 0 0,0 0 0 0 0,-1-1-1 0 0,0 1 1 0 0,0 0 0 0 0,-1-1-1 0 0,0 0 1 0 0,-1-4-154 0 0,1 10-12 0 0,0-1-1 0 0,0 0 1 0 0,-1 1 0 0 0,0-1-1 0 0,0 1 1 0 0,0-1 0 0 0,0 0 0 0 0,0 1-1 0 0,-1-1 1 0 0,1 1 0 0 0,-1-1 0 0 0,0 0-1 0 0,0 1 1 0 0,-1 0 0 0 0,1-1 0 0 0,-1 1-1 0 0,1 0 1 0 0,-1 0 0 0 0,0 0 0 0 0,0 0-1 0 0,0 0 1 0 0,-1 0 0 0 0,1 0-1 0 0,-1 1 1 0 0,0-1 0 0 0,1 1 0 0 0,-1 0-1 0 0,0 0 1 0 0,0 0 0 0 0,-1 0 0 0 0,1 0-1 0 0,0 1 1 0 0,-1-1 0 0 0,1 1 0 0 0,0 0-1 0 0,-1 0 1 0 0,0 0 0 0 0,1 1 0 0 0,-1-1-1 0 0,1 1 1 0 0,-1 0 12 0 0,-59 25-3964 0 0,45-9-258 0 0,0 2-3780 0 0,14-14 5531 0 0,-9 7-5561 0 0</inkml:trace>
  <inkml:trace contextRef="#ctx0" brushRef="#br0" timeOffset="3748.823">5634 832 10138 0 0,'0'0'6169'0'0,"0"0"-3397"0"0,0 0-1145 0 0,0 0-267 0 0,0 0-312 0 0,0 0-254 0 0,0 0-167 0 0,0 0-142 0 0,0 0-134 0 0,0 0-89 0 0,0 0-96 0 0,0 0-50 0 0,0 0-19 0 0,26-18-15 0 0,81-56-36 0 0,-66 41 37 0 0,-40 33-110 0 0,0-1 1 0 0,0 1-1 0 0,0 0 1 0 0,1 0-1 0 0,-1 0 0 0 0,0 0 1 0 0,0 0-1 0 0,0 0 0 0 0,0 0 1 0 0,1 0-1 0 0,-1 0 1 0 0,0 1-1 0 0,0-1 0 0 0,0 0 1 0 0,0 1-1 0 0,0-1 1 0 0,0 1-1 0 0,0-1 0 0 0,0 1 1 0 0,0 0-1 0 0,0-1 1 0 0,0 1-1 0 0,0 0 0 0 0,0 0 1 0 0,0-1-1 0 0,-1 1 1 0 0,1 0-1 0 0,0 0 0 0 0,-1 0 1 0 0,1 0-1 0 0,0 0 1 0 0,-1 0-1 0 0,1 0 0 0 0,-1 0 1 0 0,0 0-1 0 0,1 0 1 0 0,-1 1-1 0 0,0-1 0 0 0,0 0 1 0 0,1 0-1 0 0,-1 0 1 0 0,0 0-1 0 0,0 1 0 0 0,0-1 27 0 0,6 13 3 0 0,22 36-57 0 0,-21-44 67 0 0,-4-3 20 0 0,0 0 0 0 0,0 1 0 0 0,1-2 0 0 0,-1 1 0 0 0,1 0 0 0 0,0-1 0 0 0,0 0-1 0 0,0 0 1 0 0,0 0 0 0 0,0 0 0 0 0,0-1 0 0 0,0 1 0 0 0,1-1 0 0 0,-1 0 0 0 0,1-1 0 0 0,-1 1 0 0 0,0-1 0 0 0,1 1-33 0 0,2-1 119 0 0,-1 0 0 0 0,1 0 0 0 0,-1 0 0 0 0,1-1 0 0 0,-1 1 1 0 0,1-2-1 0 0,-1 1 0 0 0,0-1 0 0 0,1 0 0 0 0,-1 0 0 0 0,0-1 0 0 0,0 1 1 0 0,-1-1-1 0 0,1-1 0 0 0,0 1 0 0 0,-1-1 0 0 0,0 0 0 0 0,0 0 0 0 0,0-1 1 0 0,-1 1-1 0 0,2-3-119 0 0,3-2 74 0 0,-1-1 0 0 0,0 0 1 0 0,-1-1-1 0 0,0 0 0 0 0,0 0 1 0 0,-1-1-1 0 0,-1 0 1 0 0,0 0-1 0 0,1-6-74 0 0,0-11-4767 0 0,-4-2-5097 0 0,-2 24-3059 0 0</inkml:trace>
</inkml:ink>
</file>

<file path=ppt/ink/ink9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13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884 461 4985 0 0,'0'0'5744'0'0,"0"0"-3576"0"0,0 0-973 0 0,0 0-52 0 0,0 0 99 0 0,0 0 97 0 0,0 0 14 0 0,0 0-112 0 0,0 0-249 0 0,0 0-329 0 0,0 0-293 0 0,-3-5-164 0 0,-13-4-41 0 0,13 33 99 0 0,3-3-112 0 0,-45 620 1062 0 0,16-444-1505 0 0,-7-54-2076 0 0,35-136 2463 0 0,1-7-331 0 0,1 0 0 0 0,-1 0 0 0 0,1 0-1 0 0,-1 0 1 0 0,1 0 0 0 0,-1 0-1 0 0,1 0 1 0 0,-1 0 0 0 0,0 0 0 0 0,1 0-1 0 0,-1 0 1 0 0,1 0 0 0 0,-1 0-1 0 0,1 0 1 0 0,-1 0 0 0 0,1 0 0 0 0,-1 1-1 0 0,0-1 1 0 0,1 0 0 0 0,-1 0-1 0 0,1 1 1 0 0,-1-1 0 0 0,0 0 0 0 0,1 0-1 0 0,-1 1 1 0 0,0-1 0 0 0,1 0-1 0 0,-1 1 1 0 0,0-1 0 0 0,0 0 0 0 0,1 1-1 0 0,-1-1 1 0 0,0 1 0 0 0,0-1-1 0 0,0 0 1 0 0,1 1 0 0 0,-1-1 0 0 0,0 1-1 0 0,0-1 1 0 0,0 1 0 0 0,0-1-1 0 0,0 1 1 0 0,0-1 0 0 0,0 1 0 0 0,0-1-1 0 0,0 0 1 0 0,0 1 0 0 0,0-1-1 0 0,0 1 1 0 0,0-1 235 0 0,28-33-7996 0 0,-14 20 5882 0 0</inkml:trace>
  <inkml:trace contextRef="#ctx0" brushRef="#br0" timeOffset="415.7">1187 593 6977 0 0,'0'0'2034'0'0,"0"0"-1032"0"0,0 0-385 0 0,0 0 209 0 0,0 0 414 0 0,0 0 348 0 0,0 0 139 0 0,0 0-128 0 0,0 0-313 0 0,0 0-332 0 0,0 0-222 0 0,32-10-128 0 0,99-31-39 0 0,97-29 1428 0 0,-45 51-1492 0 0,-181 19-489 0 0,-1 0 0 0 0,1 1 0 0 0,-1-1 0 0 0,1 0-1 0 0,-1 0 1 0 0,1 1 0 0 0,-1-1 0 0 0,0 1 0 0 0,1-1-1 0 0,-1 1 1 0 0,0 0 0 0 0,1 0 0 0 0,-1-1 0 0 0,0 1 0 0 0,0 0-1 0 0,0 0 1 0 0,1 0 0 0 0,-1 0 0 0 0,0 0 0 0 0,0 1 0 0 0,-1-1-1 0 0,1 0 1 0 0,0 0 0 0 0,0 1 0 0 0,-1-1 0 0 0,1 0 0 0 0,0 1-1 0 0,-1-1 1 0 0,1 0 0 0 0,-1 1 0 0 0,0-1 0 0 0,0 1 0 0 0,1-1-1 0 0,-1 1 1 0 0,0-1 0 0 0,0 1 0 0 0,0-1 0 0 0,0 1 0 0 0,-1-1-1 0 0,1 1 1 0 0,0-1 0 0 0,-1 1 0 0 0,1-1 0 0 0,-1 1-12 0 0,-20 70 585 0 0,19-70-579 0 0,-122 322 576 0 0,97-213-478 0 0,-6 104 80 0 0,33-88-247 0 0,-8-87-766 0 0,8-30 1620 0 0,-1-4-3620 0 0,-9-14-17890 0 0,7 4 18141 0 0</inkml:trace>
  <inkml:trace contextRef="#ctx0" brushRef="#br0" timeOffset="673.084">1187 1050 11682 0 0,'0'0'1465'0'0,"0"0"-420"0"0,0 0-236 0 0,0 0-1 0 0,0 0 213 0 0,0 0 210 0 0,0 0 147 0 0,0 0 9 0 0,0 0-264 0 0,0 0-247 0 0,0 0-169 0 0,33 4-109 0 0,108 10-67 0 0,-18-21 347 0 0,226-51-846 0 0,-341 57-558 0 0,46-2-2521 0 0,-24 7-8025 0 0,-26-1 146 0 0</inkml:trace>
  <inkml:trace contextRef="#ctx0" brushRef="#br0" timeOffset="1077.507">2092 1271 17692 0 0,'0'0'940'0'0,"0"0"-431"0"0,0 0-183 0 0,0 0 159 0 0,0 0 205 0 0,0 0 115 0 0,0 0-31 0 0,0 0-174 0 0,0 0-219 0 0,0 0-163 0 0,0 0-105 0 0,0 0-46 0 0,0 0 2 0 0,-8 18 0 0 0,-21 56-10 0 0,25-65 594 0 0,8-22-541 0 0,3-16-27 0 0,-7 29-56 0 0,0 0-2 0 0,0 0 1 0 0,-42 8-2063 0 0,34-5-2396 0 0,0 1-3629 0 0,7-1-2145 0 0</inkml:trace>
  <inkml:trace contextRef="#ctx0" brushRef="#br0" timeOffset="1665.076">2538 538 544 0 0,'0'0'1798'0'0,"0"0"-91"0"0,0 0 95 0 0,0 0 258 0 0,0 0 102 0 0,0 0-70 0 0,0 0-263 0 0,0 0-397 0 0,0 0-342 0 0,0 0-234 0 0,0 0-105 0 0,0 0-23 0 0,0 0-12 0 0,4 5 1544 0 0,-31 156 170 0 0,-40 203-1458 0 0,-30-18-914 0 0,66-229-234 0 0,24-35-2668 0 0,46-89-8534 0 0,-29-1 6069 0 0,0 1-271 0 0</inkml:trace>
  <inkml:trace contextRef="#ctx0" brushRef="#br0" timeOffset="2044.558">3003 637 6577 0 0,'0'0'5678'0'0,"0"0"-3634"0"0,0 0-1029 0 0,0 0-18 0 0,0 0 80 0 0,0 0 15 0 0,0 0-29 0 0,0 0-88 0 0,0 0-170 0 0,-32 26-193 0 0,-100 85-172 0 0,126-106-401 0 0,-1 0-1 0 0,1 0 0 0 0,1 1 1 0 0,-1 0-1 0 0,1 0 0 0 0,0 1 1 0 0,1 0-1 0 0,-1-1 0 0 0,1 1 1 0 0,1 1-1 0 0,-1-1 0 0 0,0 2-38 0 0,-5 14 126 0 0,-4 3 5 0 0,-3 4 18 0 0,2 2 0 0 0,0 0 0 0 0,3 0 0 0 0,0 1 0 0 0,-5 32-149 0 0,12-52 10 0 0,1 0 0 0 0,1 0-1 0 0,0 1 1 0 0,0-1 0 0 0,2 1 0 0 0,-1-1-1 0 0,2 1 1 0 0,0-1 0 0 0,0 1 0 0 0,2-1-1 0 0,-1 0 1 0 0,2 0 0 0 0,-1 0 0 0 0,2 0-1 0 0,0 0 1 0 0,0-1 0 0 0,1 0 0 0 0,1 0-1 0 0,1 1-9 0 0,-1-5 24 0 0,0 0-1 0 0,0-1 0 0 0,0 0 0 0 0,1 0 0 0 0,1 0 1 0 0,-1-1-1 0 0,1 0 0 0 0,0-1 0 0 0,0 0 1 0 0,0-1-1 0 0,1 1 0 0 0,0-2 0 0 0,0 1 0 0 0,0-1 1 0 0,0-1-1 0 0,0 0 0 0 0,1 0 0 0 0,-1-1 0 0 0,0-1 1 0 0,1 0-1 0 0,-1 0 0 0 0,1-1 0 0 0,-1 0 0 0 0,1-1 1 0 0,-1 0-1 0 0,0 0 0 0 0,0-1 0 0 0,0-1 0 0 0,0 1 1 0 0,6-5-24 0 0,-4 3 91 0 0,0-1 0 0 0,0 1 1 0 0,-1-2-1 0 0,0 0 1 0 0,0 0-1 0 0,0-1 1 0 0,-1-1-1 0 0,0 0 1 0 0,-1 0-1 0 0,0 0 0 0 0,-1-1 1 0 0,1-1-1 0 0,-2 1 1 0 0,0-2-1 0 0,0 1 1 0 0,-1 0-1 0 0,0-1 1 0 0,-1 0-1 0 0,-1-1 0 0 0,0 1 1 0 0,0-1-1 0 0,-1 0 1 0 0,1-12-92 0 0,-3 20 7 0 0,-1 1 0 0 0,0-1 0 0 0,0 0 0 0 0,0 0 0 0 0,0 1 0 0 0,-1-1 0 0 0,1 0 0 0 0,-1 1 0 0 0,0-1 0 0 0,-1 1 0 0 0,1-1 0 0 0,-1 1 1 0 0,0 0-1 0 0,0 0 0 0 0,0 0 0 0 0,-1 0 0 0 0,0 0 0 0 0,1 0 0 0 0,-1 0 0 0 0,0 1 0 0 0,-1-1 0 0 0,1 1 0 0 0,-1 0 0 0 0,1 0 0 0 0,-1 0 0 0 0,0 1 0 0 0,-3-2-7 0 0,-4 0-131 0 0,-1 1 0 0 0,0 0 0 0 0,0 0 0 0 0,0 1 0 0 0,0 1 0 0 0,0 0 0 0 0,0 1 0 0 0,0 0 0 0 0,0 1 0 0 0,0 0 0 0 0,0 1 0 0 0,0 0 0 0 0,1 1 0 0 0,-1 0 0 0 0,0 1 0 0 0,1 0 0 0 0,0 1 0 0 0,0 0 0 0 0,1 1 0 0 0,-1 0 0 0 0,1 1 0 0 0,0 0 0 0 0,1 0 0 0 0,0 1 0 0 0,-2 3 131 0 0,-35 33-3302 0 0,22-12-4117 0 0,15-16-4029 0 0</inkml:trace>
  <inkml:trace contextRef="#ctx0" brushRef="#br0" timeOffset="2556.165">3753 1142 10194 0 0,'0'0'2459'0'0,"0"0"-841"0"0,0 0-274 0 0,0 0 41 0 0,0 0 30 0 0,0 0-130 0 0,0 0-149 0 0,0 0-154 0 0,0 0-197 0 0,0 0-188 0 0,0 0-120 0 0,0 0-29 0 0,0 0-25 0 0,-27-9 20 0 0,-86-24-2 0 0,110 31-399 0 0,-1 1 0 0 0,1 0 0 0 0,-1 0 0 0 0,0 0 0 0 0,1 0 0 0 0,-1 1 0 0 0,0-1 0 0 0,1 1 0 0 0,-1 0 0 0 0,0 0 0 0 0,1 1 0 0 0,-1-1 0 0 0,0 1 0 0 0,1-1 0 0 0,-1 1 0 0 0,1 0 0 0 0,-1 1 0 0 0,1-1 0 0 0,-1 1 0 0 0,1-1-42 0 0,-12 6 172 0 0,1-2-129 0 0,1 0 0 0 0,0 1 0 0 0,0 0-1 0 0,0 1 1 0 0,1 0 0 0 0,-1 1 0 0 0,2 1-1 0 0,-1 0 1 0 0,2 0 0 0 0,-1 1 0 0 0,1 1-1 0 0,0-1 1 0 0,1 2 0 0 0,1-1 0 0 0,-1 1-1 0 0,2 1 1 0 0,0-1 0 0 0,0 2-43 0 0,2-2-5 0 0,1 0 0 0 0,0 0 0 0 0,1 0 0 0 0,1 0-1 0 0,0 1 1 0 0,0-1 0 0 0,1 1 0 0 0,1-1 0 0 0,0 1 0 0 0,1 7 5 0 0,2-15-1 0 0,-1 0 0 0 0,1-1 0 0 0,-1 0 0 0 0,1 0 0 0 0,1 0 0 0 0,-1 0 0 0 0,0 0 0 0 0,1 0 0 0 0,0-1 0 0 0,0 0 0 0 0,0 0 0 0 0,0 0 0 0 0,1 0 0 0 0,-1-1 0 0 0,1 1 0 0 0,-1-1 0 0 0,1 0 0 0 0,0-1 0 0 0,0 1 0 0 0,0-1 0 0 0,0 0 0 0 0,0 0 0 0 0,0-1 0 0 0,0 1 0 0 0,0-1 0 0 0,0 0 0 0 0,1-1 0 0 0,-1 1 0 0 0,0-1 0 0 0,0 0 0 0 0,0 0 0 0 0,0 0-1 0 0,-1-1 1 0 0,6-2 1 0 0,11-4 63 0 0,-1-1-1 0 0,0-1 0 0 0,-1-1 0 0 0,0-1 0 0 0,0 0 1 0 0,-1-2-1 0 0,-1 0 0 0 0,0 0 0 0 0,-1-2 0 0 0,-1 0 1 0 0,2-4-63 0 0,12-9 121 0 0,14-15 90 0 0,-36 84-181 0 0,-5 110-107 0 0,0-145-18 0 0,-1 0 0 0 0,2 1 0 0 0,-1-1 0 0 0,0 0 0 0 0,1 0 0 0 0,0-1 0 0 0,0 1 0 0 0,1-1 0 0 0,-1 1 0 0 0,1-1 0 0 0,0 0 0 0 0,0 0 0 0 0,0-1 0 0 0,1 1 0 0 0,-1-1 0 0 0,1 0-1 0 0,0 0 1 0 0,0 0 0 0 0,0-1 0 0 0,0 0 0 0 0,0 0 0 0 0,1 0 0 0 0,-1-1 0 0 0,1 1 0 0 0,-1-1 0 0 0,1-1 0 0 0,-1 1 0 0 0,1-1 0 0 0,-1 0 0 0 0,1 0 0 0 0,0 0 95 0 0,48-6-2484 0 0,-18-6-6249 0 0,-24 7-2866 0 0</inkml:trace>
  <inkml:trace contextRef="#ctx0" brushRef="#br0" timeOffset="4109.982">4162 199 5097 0 0,'0'0'4514'0'0,"0"0"-2581"0"0,0 0-756 0 0,0 0-70 0 0,0 0-34 0 0,0 0-4 0 0,0 0-10 0 0,0 0-56 0 0,0 0-156 0 0,0 0-219 0 0,0 0-211 0 0,0 0-63 0 0,0 0 34 0 0,-2 19 35 0 0,-10 129 386 0 0,12-102-522 0 0,1 0 0 0 0,3 0 0 0 0,2 0 0 0 0,5 13-287 0 0,88 293 984 0 0,4 28-462 0 0,-18 31-222 0 0,-77-270-188 0 0,-8-138-91 0 0,0-1-1 0 0,0 1 1 0 0,0-1-1 0 0,0 1 1 0 0,-1 0-1 0 0,1-1 1 0 0,-1 1-1 0 0,0-1 1 0 0,1 1-1 0 0,-1-1 1 0 0,0 1-1 0 0,0-1 1 0 0,-1 0 0 0 0,1 1-1 0 0,0-1 1 0 0,-1 0-1 0 0,1 0 1 0 0,-1 0-1 0 0,0 0 1 0 0,0 0-1 0 0,0 0 1 0 0,0-1-1 0 0,0 1 1 0 0,0-1-1 0 0,0 1 1 0 0,0-1 0 0 0,-1 0-1 0 0,1 0 1 0 0,0 0-1 0 0,-1 0 1 0 0,1 0-1 0 0,-1 0 1 0 0,1-1-1 0 0,-1 1 1 0 0,-1-1-21 0 0,-162-44 107 0 0,-45 40-762 0 0,-395 30-1564 0 0,-81 12 416 0 0,417-19 1596 0 0,0 12 1 0 0,-212 55 206 0 0,-200 64 1257 0 0,320-66-541 0 0,-134 12 1368 0 0,357-92 358 0 0,139-31-1663 0 0,-33-171-531 0 0,32-54-158 0 0,-4-53-156 0 0,15 0 1 0 0,38-227 65 0 0,-29 384-54 0 0,-5-1 1 0 0,-7-87 53 0 0,-7 139-53 0 0,2 94 31 0 0,0 0 0 0 0,0 1 0 0 0,0-1 0 0 0,0 0 1 0 0,0 1-1 0 0,0 0 0 0 0,1-1 0 0 0,0 1 0 0 0,-1 0 1 0 0,1 0-1 0 0,0 0 0 0 0,0 1 0 0 0,0-1 0 0 0,0 1 1 0 0,0-1-1 0 0,0 1 0 0 0,0 0 0 0 0,0 0 0 0 0,1 0 0 0 0,-1 1 1 0 0,0-1-1 0 0,1 1 0 0 0,2 0 22 0 0,-3-1-18 0 0,272-14-203 0 0,1004-43 131 0 0,-274 24-225 0 0,-626 37-273 0 0,325-4-1348 0 0,-236-23-2353 0 0,-405 19 2971 0 0,95-8-7038 0 0,-91 6-2036 0 0</inkml:trace>
  <inkml:trace contextRef="#ctx0" brushRef="#br0" timeOffset="5639.996">4808 1300 0 0 0,'0'0'533'0'0,"0"0"714"0"0,0 0 302 0 0,0 0 243 0 0,0 0 173 0 0,0 0-9 0 0,0 0-149 0 0,0 0-281 0 0,0 0-350 0 0,0 0-340 0 0,0 0-244 0 0,-5-3 1179 0 0,239 35 3035 0 0,-157-27-4042 0 0,0-4-1 0 0,1-3 0 0 0,49-9-763 0 0,436-59 1153 0 0,-337 41-859 0 0,-189 25-247 0 0,-37 4-15 0 0,0 0 29 0 0,0 0 35 0 0,0 0 52 0 0,0 0 18 0 0,0 0 25 0 0,0 0 18 0 0,0 0 2 0 0,-14-7 379 0 0,-57-20-451 0 0,-264-97-94 0 0,221 69-9 0 0,106 89-120 0 0,6 524 182 0 0,-30-326-126 0 0,32-232 34 0 0,0 0 21 0 0,3-2 28 0 0,311-348 626 0 0,-145 144-541 0 0,-105 121-925 0 0,-62 82 547 0 0,2-1-3892 0 0,-2 10-7804 0 0,-2-2 862 0 0</inkml:trace>
</inkml:ink>
</file>

<file path=ppt/ink/ink9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25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187 707 0 0 0,'0'0'372'0'0,"0"0"667"0"0,0 0-36 0 0,0 0-40 0 0,0 0 117 0 0,0 0 148 0 0,0 0 145 0 0,0 0 44 0 0,0 0-83 0 0,0 0-187 0 0,0 0-216 0 0,0 0-166 0 0,0 0-94 0 0,-26 16-56 0 0,-81 51-50 0 0,64-17 304 0 0,41-43-731 0 0,-1 3 69 0 0,1 0 0 0 0,0 0 0 0 0,1 1 0 0 0,1-1 1 0 0,-1 1-1 0 0,1-1 0 0 0,1 1 0 0 0,0-1 0 0 0,1 1 0 0 0,0 2-207 0 0,0-11 139 0 0,0 0-1 0 0,1 0 0 0 0,-1 0 1 0 0,0 0-1 0 0,1 0 1 0 0,-1 0-1 0 0,1-1 1 0 0,0 1-1 0 0,-1-1 1 0 0,1 0-1 0 0,0 0 1 0 0,0 0-1 0 0,0 0 0 0 0,0 0 1 0 0,0 0-1 0 0,0-1 1 0 0,0 0-1 0 0,0 1 1 0 0,0-1-1 0 0,0 0 1 0 0,0-1-1 0 0,0 1 1 0 0,0-1-1 0 0,0 1 0 0 0,0-1 1 0 0,0 0-1 0 0,0 0 1 0 0,0 0-1 0 0,0 0 1 0 0,-1 0-1 0 0,1-1 1 0 0,0 0-1 0 0,1 0-138 0 0,6-6 173 0 0,0 0 1 0 0,0 0-1 0 0,0-1 1 0 0,-1 0-1 0 0,-1 0 0 0 0,0-1 1 0 0,0-1-1 0 0,-1 1 0 0 0,0-1 1 0 0,0 0-1 0 0,-2-1 1 0 0,1 1-1 0 0,-1-1 0 0 0,2-11-173 0 0,-2-88 250 0 0,-5 108-292 0 0,0 0 0 0 0,0 0 1 0 0,0 0-1 0 0,-1 0 0 0 0,1 0 1 0 0,-1 0-1 0 0,0 0 0 0 0,1 0 1 0 0,-1 0-1 0 0,0 1 0 0 0,-1-1 1 0 0,1 0-1 0 0,0 0 0 0 0,-1 1 1 0 0,0-1-1 0 0,1 1 0 0 0,-1 0 1 0 0,0-1-1 0 0,0 1 0 0 0,-1 0 1 0 0,1 0-1 0 0,0 0 0 0 0,-1 0 1 0 0,1 1-1 0 0,-1-1 0 0 0,1 1 1 0 0,-1-1-1 0 0,0 1 0 0 0,0 0 1 0 0,0 0-1 0 0,0 0 0 0 0,0 0 1 0 0,1 1-1 0 0,-1-1 0 0 0,0 1 1 0 0,-1 0-1 0 0,1 0 0 0 0,0 0 1 0 0,0 0-1 0 0,0 0 0 0 0,0 1 1 0 0,0-1-1 0 0,0 1 0 0 0,1 0 1 0 0,-1 0-1 0 0,0 0 0 0 0,0 0 1 0 0,0 0-1 0 0,1 1 0 0 0,-1-1 1 0 0,1 1-1 0 0,-1 0 0 0 0,1 0 1 0 0,-1 0-1 0 0,1 0 0 0 0,0 0 1 0 0,0 0-1 0 0,0 1 42 0 0,1-2 4 0 0,0 0 0 0 0,0 0 0 0 0,0 1-1 0 0,1-1 1 0 0,-1 0 0 0 0,0 0 0 0 0,1 0 0 0 0,-1 0 0 0 0,1 1-1 0 0,-1-1 1 0 0,1 0 0 0 0,0 1 0 0 0,-1-1 0 0 0,1 0 0 0 0,0 0-1 0 0,0 1 1 0 0,0-1 0 0 0,0 0 0 0 0,0 1 0 0 0,0-1 0 0 0,1 0-1 0 0,-1 1 1 0 0,0-1 0 0 0,1 0 0 0 0,-1 1 0 0 0,0-1 0 0 0,1 0-1 0 0,0 0 1 0 0,-1 0 0 0 0,1 0 0 0 0,0 1 0 0 0,0-1 0 0 0,-1 0-1 0 0,1 0 1 0 0,0 0 0 0 0,0 0 0 0 0,0-1 0 0 0,0 1 0 0 0,0 0-1 0 0,0 0 1 0 0,1-1 0 0 0,-1 1 0 0 0,0 0 0 0 0,0-1 0 0 0,0 1-1 0 0,1-1 1 0 0,-1 0 0 0 0,0 1 0 0 0,1-1 0 0 0,-1 0 0 0 0,0 0-1 0 0,1 0 1 0 0,-1 0 0 0 0,0 0 0 0 0,1 0-4 0 0,15-2 140 0 0,0 0-1 0 0,-1-1 1 0 0,0-1 0 0 0,0 0-1 0 0,0-1 1 0 0,0-1 0 0 0,-1-1 0 0 0,0 0-1 0 0,0-1 1 0 0,-1 0 0 0 0,0-1 0 0 0,0-1-1 0 0,-1 0 1 0 0,0-1 0 0 0,4-6-140 0 0,-6 9 55 0 0,25-20 111 0 0,0-1 0 0 0,-2-2 0 0 0,-2-1 0 0 0,0-2 1 0 0,-3-1-1 0 0,0-1 0 0 0,-2-3-166 0 0,-12 17 31 0 0,-2 0-1 0 0,0-1 1 0 0,-2-1 0 0 0,0 0-1 0 0,-2 0 1 0 0,0-1 0 0 0,-2 0-1 0 0,3-22-30 0 0,-1-37-84 0 0,-21 88-644 0 0,1 98 593 0 0,4 0 0 0 0,4 0 0 0 0,5 1 0 0 0,10 56 135 0 0,14 81-120 0 0,-9-96 104 0 0,-6 0 0 0 0,-6 53 16 0 0,-5-174 10 0 0,-2-1 0 0 0,0 1 0 0 0,-1-1 0 0 0,-1 0 0 0 0,-1 0 0 0 0,-2 0 0 0 0,0-1 0 0 0,-1 1 0 0 0,-1-2 0 0 0,0 1 0 0 0,-2-2 0 0 0,-1 1 0 0 0,0-1 0 0 0,-1-1 0 0 0,-1 0 0 0 0,-1-1 0 0 0,0-1 0 0 0,-1 0 0 0 0,-1-1 0 0 0,-1-1 0 0 0,0 0 0 0 0,-7 3-10 0 0,21-14 24 0 0,1-1 0 0 0,-1 1 0 0 0,1-1 0 0 0,-1 0 0 0 0,0 0 0 0 0,0 0 0 0 0,1 0 0 0 0,-1-1 0 0 0,0 0 0 0 0,-1 0 0 0 0,1 0 0 0 0,0 0 0 0 0,0-1 0 0 0,0 1 0 0 0,-1-1 0 0 0,1 0 0 0 0,0 0 0 0 0,0-1 0 0 0,0 1 0 0 0,-1-1 0 0 0,1 0 0 0 0,0 0 0 0 0,0 0 0 0 0,0-1 0 0 0,0 0 0 0 0,0 1 0 0 0,1-1 0 0 0,-1 0 0 0 0,0-1 0 0 0,1 1 0 0 0,0-1 0 0 0,-1 0 0 0 0,1 1 0 0 0,0-1 0 0 0,0-1 0 0 0,1 1 0 0 0,-1 0 0 0 0,1-1 0 0 0,-2-2-24 0 0,1-8 38 0 0,1 0 1 0 0,0-1-1 0 0,1 1 0 0 0,1-1 1 0 0,0 0-1 0 0,1 1 0 0 0,0-1 1 0 0,1 1-1 0 0,1-1 0 0 0,1 1 0 0 0,0 0 1 0 0,0 0-1 0 0,1 1 0 0 0,3-4-38 0 0,15-34-103 0 0,3 2 0 0 0,2 0-1 0 0,2 2 1 0 0,2 1-1 0 0,15-15 104 0 0,10-15-791 0 0,38-44-2396 0 0,-63 81-475 0 0,1 2-3365 0 0,-13 16-4157 0 0</inkml:trace>
</inkml:ink>
</file>

<file path=ppt/ink/ink9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26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0 258 1896 0 0,'0'0'1389'0'0,"0"0"-92"0"0,0 0 114 0 0,0 0 264 0 0,0 0 110 0 0,0 0-101 0 0,0 0-173 0 0,0 0-131 0 0,0 0-135 0 0,0 0-142 0 0,0 0-86 0 0,0 0-65 0 0,36 13-64 0 0,110 39-61 0 0,-142-50-760 0 0,1 0-1 0 0,-1 0 1 0 0,0-1-1 0 0,1 1 0 0 0,-1-1 1 0 0,1 0-1 0 0,0 0 1 0 0,-1-1-1 0 0,1 1 1 0 0,0-1-1 0 0,0 0 1 0 0,-1 0-1 0 0,1-1 0 0 0,0 1 1 0 0,0-1-1 0 0,-1 0 1 0 0,1 0-1 0 0,2-2-66 0 0,5-1 203 0 0,3 0-52 0 0,-1 1-1 0 0,0-2 0 0 0,0 0 0 0 0,0-1 1 0 0,0 0-1 0 0,-1-1 0 0 0,0 0 0 0 0,0-1 1 0 0,-1-1-1 0 0,0 0 0 0 0,-1 0 1 0 0,0-2-1 0 0,0 1 0 0 0,-1-1 0 0 0,0-1 1 0 0,-1 1-1 0 0,-1-2 0 0 0,0 1 1 0 0,1-3-151 0 0,-7 10 8 0 0,-1 0 1 0 0,0 1 0 0 0,0-1 0 0 0,0 0 0 0 0,0 0 0 0 0,-1 0 0 0 0,0 0 0 0 0,0 1 0 0 0,0-1-1 0 0,-1 0 1 0 0,1 0 0 0 0,-1 0 0 0 0,0 0 0 0 0,-1 1 0 0 0,1-1 0 0 0,-1 1 0 0 0,0-1 0 0 0,0 1-1 0 0,0-1 1 0 0,-1 1 0 0 0,1 0 0 0 0,-1 0 0 0 0,0 0 0 0 0,0 1 0 0 0,-1-1 0 0 0,1 1 0 0 0,-1-1-1 0 0,0 1 1 0 0,1 0 0 0 0,-1 1 0 0 0,-1-1 0 0 0,1 1 0 0 0,0-1 0 0 0,-1 1 0 0 0,1 0 0 0 0,-1 1-1 0 0,1-1 1 0 0,-1 1 0 0 0,0 0 0 0 0,0 0 0 0 0,0 1 0 0 0,0-1 0 0 0,1 1 0 0 0,-1 0 0 0 0,-1 1-9 0 0,-3-2-47 0 0,0 1 1 0 0,0 1 0 0 0,0-1 0 0 0,0 2-1 0 0,0-1 1 0 0,0 1 0 0 0,0 1 0 0 0,1-1-1 0 0,-1 1 1 0 0,1 1 0 0 0,-1 0-1 0 0,1 0 1 0 0,1 1 0 0 0,-1-1 0 0 0,0 2-1 0 0,-2 2 47 0 0,-1 0-20 0 0,1 0 0 0 0,-1 1 0 0 0,2 0 0 0 0,-1 1 0 0 0,1 0-1 0 0,1 0 1 0 0,0 1 0 0 0,0 1 0 0 0,1-1 0 0 0,0 1-1 0 0,1 0 1 0 0,1 0 0 0 0,0 1 0 0 0,0 0 0 0 0,1 3 20 0 0,1-7 7 0 0,0 0 0 0 0,1 0 0 0 0,1 0 0 0 0,0 0 0 0 0,0 0 0 0 0,0 0 0 0 0,1 1-1 0 0,1-1 1 0 0,-1 0 0 0 0,2 0 0 0 0,-1 0 0 0 0,1 0 0 0 0,0 0 0 0 0,1 0 0 0 0,0-1 0 0 0,1 1 0 0 0,0-1 0 0 0,0 0 0 0 0,0 0 0 0 0,1 0 0 0 0,1 0 0 0 0,4 5-7 0 0,-1-5 96 0 0,-1 0 0 0 0,2 0 0 0 0,-1-1 0 0 0,1 0 0 0 0,0 0 0 0 0,1-1 0 0 0,0-1 0 0 0,0 0 0 0 0,0 0 0 0 0,0-1 0 0 0,1 0 0 0 0,-1-1 0 0 0,1-1 0 0 0,0 0 0 0 0,0 0 0 0 0,0-1 0 0 0,0-1 0 0 0,0 0 0 0 0,0 0 1 0 0,0-1-1 0 0,4-2-96 0 0,80-42 729 0 0,-77 33-636 0 0,145-127 536 0 0,-109 86-571 0 0,-18 17-31 0 0,-26 24-28 0 0,0 0 0 0 0,0 1 1 0 0,1 1-1 0 0,1 0 0 0 0,0 0 0 0 0,0 1 1 0 0,1 1-1 0 0,0 0 0 0 0,6-2 1 0 0,-18 12-11 0 0,-1 0-1 0 0,1 0 0 0 0,0 0 1 0 0,-1-1-1 0 0,1 1 1 0 0,-1 1-1 0 0,1-1 1 0 0,-1 0-1 0 0,0 0 0 0 0,0 0 1 0 0,0 1-1 0 0,0-1 1 0 0,-1 0-1 0 0,1 1 1 0 0,0-1-1 0 0,-1 1 0 0 0,0-1 1 0 0,1 1-1 0 0,-1-1 1 0 0,0 1-1 0 0,-1-1 1 0 0,1 1-1 0 0,0-1 0 0 0,-1 1 1 0 0,1-1-1 0 0,-1 1 1 0 0,0-1-1 0 0,0 0 1 0 0,0 2 11 0 0,0 1 2 0 0,-38 144 91 0 0,38-108-122 0 0,40-42 228 0 0,114-107 66 0 0,-94 68-268 0 0,133-76-85 0 0,-191 116 83 0 0,-1 0 0 0 0,1-1-1 0 0,0 1 1 0 0,0 0 0 0 0,-1 0-1 0 0,1-1 1 0 0,0 1 0 0 0,0 0-1 0 0,0 0 1 0 0,-1 0 0 0 0,1 0 0 0 0,0 0-1 0 0,0 0 1 0 0,0 0 0 0 0,-1 0-1 0 0,1 0 1 0 0,0 0 0 0 0,0 1-1 0 0,0-1 1 0 0,-1 0 0 0 0,1 0 0 0 0,0 1-1 0 0,0-1 1 0 0,-1 1 0 0 0,1-1-1 0 0,0 0 1 0 0,-1 1 0 0 0,1-1-1 0 0,0 1 1 0 0,-1 0 0 0 0,1-1 0 0 0,-1 1-1 0 0,1-1 1 0 0,-1 1 0 0 0,1 0-1 0 0,-1 0 1 0 0,0-1 0 0 0,1 1-1 0 0,-1 0 1 0 0,0 0 0 0 0,1-1-1 0 0,-1 1 1 0 0,0 0 0 0 0,0 0 0 0 0,0 0-1 0 0,0-1 1 0 0,0 1 0 0 0,0 0-1 0 0,0 0 1 0 0,0 0 5 0 0,-4 46-16 0 0,-45 82 70 0 0,26-33-27 0 0,37-47-970 0 0,33-28-4843 0 0,-34-21 2673 0 0,4 0-4727 0 0,-12 0-1753 0 0</inkml:trace>
  <inkml:trace contextRef="#ctx0" brushRef="#br0" timeOffset="1053.498">1532 476 1840 0 0,'0'0'1661'0'0,"0"0"-45"0"0,0 0 19 0 0,0 0 51 0 0,0 0-73 0 0,0 0-204 0 0,0 0-244 0 0,0 0-271 0 0,0 0-211 0 0,0 0-98 0 0,0 0 45 0 0,0 0 151 0 0,2 3 142 0 0,1-2-799 0 0,0 1 0 0 0,0-1 1 0 0,0 1-1 0 0,0-1 0 0 0,0 0 0 0 0,0 0 0 0 0,0-1 0 0 0,1 1 1 0 0,-1 0-1 0 0,0-1 0 0 0,0 0 0 0 0,1 0 0 0 0,-1 0 0 0 0,0 0 1 0 0,1-1-1 0 0,-1 1 0 0 0,0-1 0 0 0,0 0 0 0 0,0 0 1 0 0,0 0-1 0 0,0 0 0 0 0,0 0 0 0 0,0-1 0 0 0,0 1 0 0 0,0-1 1 0 0,0 0-1 0 0,-1 0 0 0 0,1 0 0 0 0,-1 0 0 0 0,1-1 0 0 0,-1 1 1 0 0,0-1-125 0 0,13-5 211 0 0,69-56 938 0 0,-78 60-1084 0 0,-1-1 0 0 0,1 1 1 0 0,0-1-1 0 0,-1-1 0 0 0,0 1 0 0 0,0-1 0 0 0,-1 0 0 0 0,0 0 0 0 0,0 0 0 0 0,0-1 0 0 0,-1 0 0 0 0,0 1 0 0 0,0-1 0 0 0,0 0 0 0 0,-1 0 0 0 0,0-1 0 0 0,-1 1 0 0 0,0 0 0 0 0,0-1 0 0 0,0 0-65 0 0,-4 6-26 0 0,-1-1 0 0 0,1 1 0 0 0,-1 0-1 0 0,1 0 1 0 0,-1 0 0 0 0,0 1 0 0 0,0-1 0 0 0,0 1 0 0 0,0 0 0 0 0,0 0 0 0 0,0 0 0 0 0,0 0 0 0 0,0 1 0 0 0,0 0 0 0 0,0 0 0 0 0,0 0 0 0 0,-1 0 0 0 0,1 0 0 0 0,0 1 0 0 0,0 0-1 0 0,0 0 1 0 0,0 0 0 0 0,0 1 0 0 0,-2 0 26 0 0,-2 1-20 0 0,0 1 0 0 0,0-1 0 0 0,1 2 0 0 0,-1-1 1 0 0,1 1-1 0 0,0 0 0 0 0,0 1 0 0 0,0-1 0 0 0,1 2 0 0 0,0-1 0 0 0,0 0 0 0 0,1 1 0 0 0,-1 0 0 0 0,2 1 0 0 0,-1-1 0 0 0,1 1 0 0 0,0 0 0 0 0,0 0 0 0 0,1 0 0 0 0,0 0 0 0 0,1 0 0 0 0,0 1 0 0 0,0 0 0 0 0,1-1 1 0 0,0 2 19 0 0,-1-5 9 0 0,1 1 1 0 0,1 0 0 0 0,-1 0-1 0 0,1 0 1 0 0,0 0 0 0 0,0 0-1 0 0,1-1 1 0 0,-1 1 0 0 0,2 0-1 0 0,-1 0 1 0 0,0-1 0 0 0,1 1-1 0 0,0-1 1 0 0,0 1 0 0 0,1-1-1 0 0,0 0 1 0 0,0 0 0 0 0,0 0-1 0 0,0 0 1 0 0,1 0 0 0 0,-1-1 0 0 0,1 1-1 0 0,4 2-9 0 0,3-1 119 0 0,-1 0 0 0 0,1-1 0 0 0,-1-1-1 0 0,1 1 1 0 0,1-2 0 0 0,-1 0 0 0 0,0 0-1 0 0,1-1 1 0 0,-1 0 0 0 0,1-1 0 0 0,0 0-1 0 0,0-1 1 0 0,-1-1 0 0 0,1 0 0 0 0,0 0-1 0 0,-1-1 1 0 0,1 0 0 0 0,0-2-119 0 0,13-3 174 0 0,0-1-1 0 0,-1-1 1 0 0,0-2-1 0 0,0 0 1 0 0,-1-1-1 0 0,-1-2 1 0 0,19-14-174 0 0,-12 9 57 0 0,0-3 0 0 0,-2 0 0 0 0,0-1 0 0 0,-1-2 0 0 0,-2-1 0 0 0,-1 0 0 0 0,0-2 1 0 0,-3-1-1 0 0,0 0 0 0 0,10-22-57 0 0,-29 49-4 0 0,0 0 0 0 0,0 1 0 0 0,0-1 0 0 0,0 0 0 0 0,0 0 0 0 0,0 0 0 0 0,-1 0 0 0 0,1 0 0 0 0,-1 0 1 0 0,1 0-1 0 0,-1 0 0 0 0,0 0 0 0 0,0 0 0 0 0,0 0 0 0 0,0 0 0 0 0,0 0 0 0 0,0 0 0 0 0,0 0 0 0 0,-1 0 0 0 0,1 0 1 0 0,-1 0-1 0 0,1 1 0 0 0,-1-1 0 0 0,0 0 0 0 0,0 0 0 0 0,0 0 0 0 0,0 0 0 0 0,0 1 0 0 0,0-1 0 0 0,0 1 0 0 0,-1-1 0 0 0,1 1 1 0 0,0-1-1 0 0,-1 1 0 0 0,0-1 0 0 0,1 1 0 0 0,-1 0 0 0 0,0 0 0 0 0,1 0 0 0 0,-1 0 0 0 0,0 0 0 0 0,0 1 0 0 0,0-1 1 0 0,0 0-1 0 0,0 1 0 0 0,-1-1 4 0 0,-10 2-44 0 0,0 1 1 0 0,0 0-1 0 0,0 1 1 0 0,0 0-1 0 0,1 1 1 0 0,-1 0 0 0 0,1 1-1 0 0,0 1 1 0 0,0 0-1 0 0,1 0 1 0 0,0 1-1 0 0,0 0 1 0 0,0 1 0 0 0,1 1-1 0 0,0-1 1 0 0,1 2-1 0 0,0-1 1 0 0,0 1-1 0 0,1 1 1 0 0,1-1-1 0 0,-1 2 44 0 0,6-10-3 0 0,1 0 0 0 0,0 0 0 0 0,0-1-1 0 0,-1 1 1 0 0,1 0 0 0 0,0 0-1 0 0,1 0 1 0 0,-1 0 0 0 0,0 0-1 0 0,1 0 1 0 0,-1 1 0 0 0,1-1-1 0 0,-1 0 1 0 0,1 0 0 0 0,0 0-1 0 0,0 0 1 0 0,0 1 0 0 0,0-1-1 0 0,0 0 1 0 0,1 0 0 0 0,-1 0-1 0 0,1 0 1 0 0,-1 0 0 0 0,1 0-1 0 0,0 0 1 0 0,0 0 0 0 0,0 0-1 0 0,0 0 1 0 0,0 0 0 0 0,0 0-1 0 0,1 0 1 0 0,-1-1 0 0 0,1 1-1 0 0,-1 0 1 0 0,1-1 0 0 0,-1 1-1 0 0,1-1 1 0 0,0 0 0 0 0,0 0-1 0 0,0 0 1 0 0,1 1 3 0 0,91 19 138 0 0,142-37 78 0 0,-99 6-81 0 0,-135 10-132 0 0,0 1 0 0 0,-1-1 0 0 0,1 1 0 0 0,0 0 0 0 0,0 0 0 0 0,0-1 0 0 0,-1 1 0 0 0,1 0 1 0 0,0 0-1 0 0,-1 1 0 0 0,1-1 0 0 0,-1 0 0 0 0,1 0 0 0 0,-1 1 0 0 0,0-1 0 0 0,0 1 0 0 0,1-1 1 0 0,-1 1-1 0 0,0 0 0 0 0,0-1 0 0 0,-1 1 0 0 0,1 0 0 0 0,0 0 0 0 0,0 0 0 0 0,-1-1 0 0 0,1 1 1 0 0,-1 0-1 0 0,0 0 0 0 0,1 0 0 0 0,-1 0 0 0 0,0 0 0 0 0,0 0 0 0 0,0 0 0 0 0,-1 0 0 0 0,1 0 1 0 0,0 0-1 0 0,-1 0 0 0 0,1-1 0 0 0,-1 1 0 0 0,0 0 0 0 0,1 0 0 0 0,-1 0 0 0 0,0-1 0 0 0,0 1 1 0 0,-1 1-4 0 0,-4 9-5 0 0,0 0 0 0 0,-1 0 1 0 0,0 0-1 0 0,-1-1 1 0 0,-1 0-1 0 0,1-1 1 0 0,-2 0-1 0 0,1 0 1 0 0,-1-1-1 0 0,-1 0 0 0 0,0-1 1 0 0,-6 4 4 0 0,-18 22-2851 0 0,57-35-3723 0 0,5-8-3428 0 0,-17 4 3306 0 0</inkml:trace>
  <inkml:trace contextRef="#ctx0" brushRef="#br0" timeOffset="6047.019">3046 306 808 0 0,'0'0'1693'0'0,"0"0"-110"0"0,0 0 14 0 0,0 0 142 0 0,0 0 54 0 0,0 0-110 0 0,0 0-211 0 0,0 0-284 0 0,0 0-278 0 0,0 0-242 0 0,0 0-172 0 0,-14-3-91 0 0,-42-8-42 0 0,7 27 407 0 0,37-6-528 0 0,0-1-122 0 0,1 1-1 0 0,0 1 0 0 0,1 0 0 0 0,1 0 1 0 0,-1 1-1 0 0,2 0 0 0 0,-1 0 0 0 0,2 1 0 0 0,0 0 1 0 0,0 0-1 0 0,1 1 0 0 0,1 0 0 0 0,0 0 1 0 0,1 1-1 0 0,1-1 0 0 0,0 1 0 0 0,1-1 0 0 0,1 1 1 0 0,0 0-1 0 0,1 10-119 0 0,-1-22 37 0 0,1 0 0 0 0,0 0 1 0 0,0 0-1 0 0,0 0 0 0 0,1 1 0 0 0,-1-1 0 0 0,1 0 1 0 0,0 0-1 0 0,0 0 0 0 0,0 0 0 0 0,0 0 1 0 0,0 0-1 0 0,0 0 0 0 0,1 0 0 0 0,0-1 0 0 0,-1 1 1 0 0,1-1-1 0 0,0 1 0 0 0,0-1 0 0 0,0 1 1 0 0,1-1-1 0 0,-1 0 0 0 0,1 0 0 0 0,-1 0 0 0 0,1 0 1 0 0,0-1-1 0 0,-1 1 0 0 0,1-1 0 0 0,0 0 0 0 0,0 1 1 0 0,0-1-1 0 0,0 0 0 0 0,2 0-37 0 0,1-1 157 0 0,1 1 0 0 0,0-1 0 0 0,0 0 0 0 0,0 0 0 0 0,0-1 0 0 0,-1 1 0 0 0,1-2-1 0 0,0 1 1 0 0,-1-1 0 0 0,1 0 0 0 0,-1 0 0 0 0,1-1 0 0 0,-1 0 0 0 0,0 0 0 0 0,0 0 0 0 0,0-1 0 0 0,-1 0 0 0 0,1 0-1 0 0,4-5-156 0 0,87-99 993 0 0,-90 97-954 0 0,45-81 190 0 0,-22 16-79 0 0,-19 24 254 0 0,-11 51-321 0 0,3 45 91 0 0,15-29-60 0 0,-16-15-81 0 0,-2 0 2 0 0,0 0-13 0 0,0 0 6 0 0,0 0-4 0 0,0 0 0 0 0,0 0 22 0 0,0 0-8 0 0,0 0 12 0 0,0 0 11 0 0,0 0-24 0 0,0 0-11 0 0,0 0-14 0 0,0 0-35 0 0,0 0 40 0 0,0 0 7 0 0,0 0 0 0 0,0 0 19 0 0,0 0-18 0 0,0 0 5 0 0,0 0 6 0 0,0 0 10 0 0,0 0-19 0 0,0 0-12 0 0,0 0-1 0 0,0 0-35 0 0,0 0 36 0 0,0 0-1 0 0,0 0 9 0 0,25 354 306 0 0,-17-189-244 0 0,-19 74-97 0 0,-34-23 108 0 0,42-209-93 0 0,0 0 1 0 0,-1 0-1 0 0,0 0 1 0 0,0 0-1 0 0,-1-1 1 0 0,1 0-1 0 0,-1 0 1 0 0,-1 0-1 0 0,1-1 1 0 0,-1 0-1 0 0,0 0 1 0 0,0 0-1 0 0,-1-1 1 0 0,1 0-1 0 0,-1 0 1 0 0,0 0-1 0 0,0-1 1 0 0,0 0-1 0 0,-3 0-3 0 0,6-1-1 0 0,1-1 0 0 0,-1 0 0 0 0,1 0 0 0 0,-1 0 0 0 0,1 0 0 0 0,-1 0 0 0 0,0-1 0 0 0,1 1 0 0 0,-1-1 0 0 0,0 0 0 0 0,0 0 0 0 0,1 0 0 0 0,-1-1-1 0 0,0 0 1 0 0,1 1 0 0 0,-1-1 0 0 0,1 0 0 0 0,-1-1 0 0 0,1 1 0 0 0,-1-1 0 0 0,1 1 0 0 0,0-1 0 0 0,-1 0 0 0 0,1 0 0 0 0,0-1 0 0 0,1 1 0 0 0,-1 0 0 0 0,0-1 0 0 0,1 0 0 0 0,-1 0 0 0 0,1 0 0 0 0,0 0-1 0 0,0 0 1 0 0,0 0 0 0 0,0 0 0 0 0,1-1 0 0 0,-1 1 0 0 0,0-4 1 0 0,-2-5-8 0 0,1 0 1 0 0,1-1-1 0 0,0 0 0 0 0,0 0 0 0 0,1 0 0 0 0,1 1 0 0 0,0-1 1 0 0,1 0-1 0 0,1 0 0 0 0,0 0 0 0 0,0 1 0 0 0,1-1 0 0 0,1 1 1 0 0,0 0-1 0 0,1 0 0 0 0,4-9 8 0 0,115-182 4 0 0,-100 169-28 0 0,21-26-61 0 0,3 2 1 0 0,2 3-1 0 0,2 1 1 0 0,3 3-1 0 0,60-43 85 0 0,2-12-280 0 0,-105 66 287 0 0,-48 31 62 0 0,25 9-77 0 0,11 0 19 0 0,0 0-18 0 0,0 0-9 0 0,0 0 16 0 0,0 0-8 0 0,15 103 71 0 0,17 12 41 0 0,-31-111-88 0 0,0 0 0 0 0,0 0 1 0 0,1 0-1 0 0,-1 0 0 0 0,1 0 1 0 0,0 0-1 0 0,0-1 0 0 0,1 1 0 0 0,-1-1 1 0 0,1 1-1 0 0,-1-1 0 0 0,1 0 1 0 0,0 0-1 0 0,0 0 0 0 0,1 0 1 0 0,-1-1-1 0 0,0 1 0 0 0,1-1 1 0 0,0 0-1 0 0,0 0 0 0 0,-1 0 0 0 0,1-1 1 0 0,0 1-1 0 0,0-1 0 0 0,0 0 1 0 0,1 0-1 0 0,-1 0 0 0 0,0-1 1 0 0,0 1-1 0 0,0-1 0 0 0,1 0 0 0 0,-1-1 1 0 0,0 1-1 0 0,0 0 0 0 0,0-1 1 0 0,0 0-1 0 0,1 0 0 0 0,-1-1 1 0 0,0 1-1 0 0,0-1-16 0 0,12-9 69 0 0,-1 0 0 0 0,0-1 0 0 0,-1-1 0 0 0,0-1 0 0 0,-1 1 0 0 0,-1-2 0 0 0,0 0 0 0 0,-1 0 0 0 0,2-6-69 0 0,9-8 60 0 0,66-122 135 0 0,-72 111-42 0 0,-2 65-226 0 0,22 109 113 0 0,-10-28-85 0 0,8 27 79 0 0,2 69-7 0 0,-31 44 4 0 0,-19-120-25 0 0,-26-5 26 0 0,37-116-20 0 0,0 0 0 0 0,0 0 0 0 0,0-1 0 0 0,-1 1-1 0 0,1-1 1 0 0,-1 0 0 0 0,0 0 0 0 0,-1 0-1 0 0,1-1 1 0 0,0 0 0 0 0,-1 1 0 0 0,0-1 0 0 0,0-1-1 0 0,0 1 1 0 0,0-1 0 0 0,0 0 0 0 0,-1 0-1 0 0,1 0 1 0 0,0-1 0 0 0,-1 0 0 0 0,1 0 0 0 0,-1 0-1 0 0,0-1 1 0 0,-2 0-12 0 0,3 0 8 0 0,0 0 0 0 0,0 0 1 0 0,0-1-1 0 0,0 1 0 0 0,0-1 0 0 0,0 0 0 0 0,0-1 0 0 0,0 1 0 0 0,0-1 0 0 0,1 0 0 0 0,-1-1 1 0 0,0 1-1 0 0,1-1 0 0 0,0 1 0 0 0,0-1 0 0 0,0-1 0 0 0,0 1 0 0 0,0 0 0 0 0,0-1 1 0 0,1 0-1 0 0,0 0 0 0 0,0 0 0 0 0,-1-2-8 0 0,-2-5 1 0 0,0 0 0 0 0,1 0-1 0 0,0-1 1 0 0,1 1 0 0 0,1-1 0 0 0,0 0 0 0 0,0 0 0 0 0,1-1 0 0 0,1 1-1 0 0,0 0 1 0 0,0-1 0 0 0,2 1 0 0 0,-1 0 0 0 0,2-7-1 0 0,3-5-3 0 0,0 1-1 0 0,2 0 1 0 0,0 0 0 0 0,2 1 0 0 0,1 0-1 0 0,0 0 1 0 0,1 1 0 0 0,2 0 0 0 0,9-12 3 0 0,-2 7-40 0 0,0 1 1 0 0,2 1 0 0 0,1 0-1 0 0,1 2 1 0 0,0 1 0 0 0,2 1-1 0 0,0 1 1 0 0,1 1 0 0 0,1 2 0 0 0,1 1-1 0 0,0 1 1 0 0,9-2 39 0 0,15-5-936 0 0,1 3-1 0 0,1 2 1 0 0,0 3 0 0 0,6 1 936 0 0,-24 6-1378 0 0,39-8-3169 0 0,-22 2-4186 0 0,-23 4-1404 0 0</inkml:trace>
</inkml:ink>
</file>

<file path=ppt/ink/ink9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927 645 11698 0 0,'0'0'1546'0'0,"0"0"-180"0"0,0 0-155 0 0,0 0-94 0 0,0 0-68 0 0,0 0-107 0 0,0 0-164 0 0,0 0-205 0 0,0 0-82 0 0,0 0 17 0 0,0 0 27 0 0,-1 29 21 0 0,-1 95-89 0 0,-11 187 602 0 0,-20-73-838 0 0,-13-58-488 0 0,-17-31-3505 0 0,58-136 1606 0 0,14-11-11190 0 0,1-6 8730 0 0</inkml:trace>
  <inkml:trace contextRef="#ctx0" brushRef="#br0" timeOffset="495.824">1189 774 4913 0 0,'0'0'3111'0'0,"0"0"-1461"0"0,0 0-688 0 0,0 0-144 0 0,0 0 116 0 0,0 0 164 0 0,0 0 172 0 0,0 0 52 0 0,0 0-103 0 0,0 0-155 0 0,0 0-153 0 0,0 0-117 0 0,0 0-64 0 0,35-2-27 0 0,112-4-77 0 0,21-23 755 0 0,-64 3-869 0 0,-58 13-370 0 0,0 2 0 0 0,1 2 0 0 0,1 2 1 0 0,37-1-143 0 0,-84 8 26 0 0,-1 9 158 0 0,-44 112 727 0 0,-52 158-261 0 0,-16 82-328 0 0,93-308-295 0 0,9-27-48 0 0,0 0 1 0 0,2 1 0 0 0,1 0-1 0 0,2 0 1 0 0,0 0-1 0 0,0 27 21 0 0,5-53-81 0 0,0 0 0 0 0,1-1 0 0 0,-1 1 0 0 0,1 0-1 0 0,-1-1 1 0 0,0 1 0 0 0,1 0 0 0 0,-1-1 0 0 0,1 1 0 0 0,0-1-1 0 0,-1 1 1 0 0,1-1 0 0 0,-1 1 0 0 0,1-1 0 0 0,0 0 0 0 0,-1 1-1 0 0,1-1 1 0 0,0 0 0 0 0,0 1 0 0 0,-1-1 0 0 0,1 0 0 0 0,0 0-1 0 0,0 1 1 0 0,-1-1 0 0 0,1 0 0 0 0,0 0 0 0 0,0 0 0 0 0,-1 0-1 0 0,1 0 1 0 0,0 0 0 0 0,0-1 0 0 0,-1 1 0 0 0,1 0 0 0 0,0 0-1 0 0,0 0 1 0 0,-1-1 0 0 0,1 1 0 0 0,0 0 0 0 0,-1-1-1 0 0,1 1 1 0 0,0-1 0 0 0,-1 1 0 0 0,1-1 0 0 0,-1 1 0 0 0,1-1-1 0 0,0 1 1 0 0,-1-1 0 0 0,1 1 0 0 0,-1-1 0 0 0,0 0 0 0 0,1 1-1 0 0,-1-1 82 0 0,9-47-6382 0 0,-16 19-4249 0 0,6 21 5281 0 0</inkml:trace>
  <inkml:trace contextRef="#ctx0" brushRef="#br0" timeOffset="744.119">1281 1319 10026 0 0,'0'0'1587'0'0,"0"0"-387"0"0,0 0-221 0 0,0 0 184 0 0,0 0 266 0 0,0 0 155 0 0,0 0-33 0 0,0 0-239 0 0,0 0-294 0 0,0 0-226 0 0,0 0-167 0 0,33 1-113 0 0,103 3-83 0 0,12-27 431 0 0,-99 13-758 0 0,139-24 69 0 0,-60 26-2920 0 0,-115 8 1794 0 0,20 0-3133 0 0,-13 3-3218 0 0,-11 1-2936 0 0</inkml:trace>
  <inkml:trace contextRef="#ctx0" brushRef="#br0" timeOffset="910.425">2134 1492 10674 0 0,'0'0'5834'0'0,"0"0"-3635"0"0,0 0-1099 0 0,0 0-77 0 0,0 0-66 0 0,0 0-171 0 0,0 0-195 0 0,0 0-194 0 0,0 0-166 0 0,0 0-129 0 0,0 0-86 0 0,0 0-48 0 0,-4 16-48 0 0,-11 51-96 0 0,23-37-1356 0 0,1-29-5250 0 0,-7-1 2080 0 0,1 0-5904 0 0</inkml:trace>
  <inkml:trace contextRef="#ctx0" brushRef="#br0" timeOffset="1218.245">2566 718 18180 0 0,'0'0'787'0'0,"0"0"-52"0"0,0 0 26 0 0,0 0 166 0 0,0 0 122 0 0,0 0-47 0 0,0 0-128 0 0,0 0-196 0 0,0 0-200 0 0,-5 34-145 0 0,-12 107-93 0 0,12-43 160 0 0,-34 347 258 0 0,-23-210-1593 0 0,35-154-2156 0 0,32-76-5118 0 0,10-21 3077 0 0,-13 14 2448 0 0,9-6-4367 0 0</inkml:trace>
  <inkml:trace contextRef="#ctx0" brushRef="#br0" timeOffset="1694.118">2820 807 6281 0 0,'0'0'1887'0'0,"0"0"24"0"0,0 0 1 0 0,0 0-20 0 0,0 0-173 0 0,0 0-276 0 0,0 0-276 0 0,0 0-248 0 0,0 0-223 0 0,0 0-127 0 0,0 0-82 0 0,0 0-23 0 0,16-9-13 0 0,52-26-34 0 0,44 0 833 0 0,-65 25-990 0 0,-6 0-142 0 0,1 2 1 0 0,0 2-1 0 0,0 1 1 0 0,0 2-1 0 0,8 2-118 0 0,-50 20 138 0 0,-19 87 430 0 0,-17 32-186 0 0,-22 158-91 0 0,50 17-622 0 0,9-306 1494 0 0,1-2-3460 0 0,0 1-6023 0 0,-7-5-5058 0 0,5-1 10845 0 0</inkml:trace>
  <inkml:trace contextRef="#ctx0" brushRef="#br0" timeOffset="1940.851">2769 1282 14667 0 0,'0'0'1544'0'0,"0"0"-403"0"0,0 0-281 0 0,0 0 37 0 0,0 0 133 0 0,0 0 74 0 0,0 0-58 0 0,0 0-195 0 0,0 0-233 0 0,31-6-181 0 0,103-17-117 0 0,169-25 573 0 0,-264 44-2795 0 0,1 2 0 0 0,-1 2 0 0 0,1 1 0 0 0,-1 2 0 0 0,38 8 1902 0 0,-60-8-3895 0 0,-1-1-2540 0 0,-1-2 867 0 0</inkml:trace>
  <inkml:trace contextRef="#ctx0" brushRef="#br0" timeOffset="2317.667">3813 1175 8970 0 0,'0'0'2275'0'0,"0"0"-340"0"0,0 0-82 0 0,0 0-40 0 0,0 0-167 0 0,0 0-266 0 0,0 0-260 0 0,0 0-221 0 0,0 0-200 0 0,0 0-173 0 0,0 0-108 0 0,0 0-51 0 0,0 0-39 0 0,-19 2-12 0 0,-62 11-28 0 0,75-11-255 0 0,0 0-1 0 0,0 0 1 0 0,0 0-1 0 0,0 0 1 0 0,1 1-1 0 0,-1 0 1 0 0,1 0-1 0 0,0 1 1 0 0,0 0-1 0 0,0-1 1 0 0,0 2-1 0 0,1-1 1 0 0,-1 0-1 0 0,1 1 1 0 0,0 0-1 0 0,1 0-32 0 0,-6 5 46 0 0,-17 20-8 0 0,1 1 0 0 0,1 0 0 0 0,2 2 1 0 0,2 1-1 0 0,1 0 0 0 0,-5 14-38 0 0,23-47-4 0 0,0 1 0 0 0,0-1 0 0 0,0 1 0 0 0,0 0 0 0 0,0-1-1 0 0,0 1 1 0 0,1 0 0 0 0,-1-1 0 0 0,1 1 0 0 0,-1 0 0 0 0,1 0 0 0 0,-1-1 0 0 0,1 1-1 0 0,0 0 1 0 0,0 0 0 0 0,0 0 0 0 0,0 0 0 0 0,0-1 0 0 0,0 1 0 0 0,1 0 0 0 0,-1 0 0 0 0,0 0-1 0 0,1-1 1 0 0,0 1 0 0 0,-1 0 0 0 0,1 0 0 0 0,0-1 0 0 0,0 1 0 0 0,0-1 0 0 0,0 1-1 0 0,0-1 1 0 0,0 1 0 0 0,0-1 0 0 0,1 0 0 0 0,-1 1 0 0 0,1-1 0 0 0,-1 0 0 0 0,1 0 0 0 0,-1 0-1 0 0,1 0 1 0 0,-1 0 0 0 0,1 0 0 0 0,0-1 0 0 0,-1 1 0 0 0,2 0 4 0 0,11-1 22 0 0,-1 0 0 0 0,1-1 1 0 0,-1 0-1 0 0,0-1 0 0 0,1-1 1 0 0,-1 0-1 0 0,0-1 0 0 0,-1 0 1 0 0,1-1-1 0 0,-1 0 0 0 0,0-1 1 0 0,0-1-1 0 0,0 1 0 0 0,-1-2 1 0 0,0 0-1 0 0,-1 0 0 0 0,1-1 1 0 0,-2 0-1 0 0,4-5-22 0 0,75-80 560 0 0,-76 78-437 0 0,25-9 49 0 0,-14 55-183 0 0,-9 28 46 0 0,-14-51-119 0 0,1 0 0 0 0,0 0 1 0 0,1 0-1 0 0,-1 0 0 0 0,1-1 1 0 0,1 1-1 0 0,-1 0 0 0 0,1-1 1 0 0,0 0-1 0 0,1 0 0 0 0,-1 0 1 0 0,1 0-1 0 0,0 0 0 0 0,1-1 1 0 0,1 2 83 0 0,51 25-4648 0 0,-16-23-7216 0 0,-31-6 2885 0 0</inkml:trace>
  <inkml:trace contextRef="#ctx0" brushRef="#br0" timeOffset="3411.681">4334 19 1536 0 0,'0'0'4751'0'0,"0"0"-2449"0"0,0 0-517 0 0,0 0 4 0 0,0 0-48 0 0,0 0-87 0 0,0 0-206 0 0,0 0-279 0 0,0 0-361 0 0,0 0-378 0 0,0 0-215 0 0,0 0 16 0 0,0 0 129 0 0,2-6 168 0 0,12-7 294 0 0,-10 54-47 0 0,-2-18-514 0 0,20 208 1479 0 0,0-17-1094 0 0,14 2-401 0 0,43 224-62 0 0,-73-381-159 0 0,5 31-3 0 0,-5 0 0 0 0,-3 1 0 0 0,-4 0 0 0 0,-6 13-21 0 0,-18 43 136 0 0,7-119 248 0 0,5-22-203 0 0,-58 1-19 0 0,-116 7-102 0 0,-848 150-1251 0 0,720-110 507 0 0,-880 127 51 0 0,13-49 1088 0 0,780-106 531 0 0,313-33-158 0 0,88 7-715 0 0,1 0-2 0 0,11-207 1277 0 0,1 47-1242 0 0,31-329-86 0 0,-20 173-71 0 0,27-116 103 0 0,-11 134-191 0 0,-6 113 87 0 0,-31 182-1 0 0,0 0 0 0 0,0 0 0 0 0,0 0-1 0 0,0 0 1 0 0,0 0 0 0 0,1 0 0 0 0,-1 0 0 0 0,1 1-1 0 0,0-1 1 0 0,0 1 0 0 0,0 0 0 0 0,0 0 0 0 0,0 0-1 0 0,0 1 1 0 0,1-1 0 0 0,-1 0 0 0 0,1 1-1 0 0,-1 0 1 0 0,1 0 0 0 0,-1 0 0 0 0,1 1 0 0 0,0-1-1 0 0,-1 1 1 0 0,1 0 0 0 0,0 0 0 0 0,-1 0 0 0 0,1 0-1 0 0,0 0 1 0 0,-1 1 0 0 0,1 0 0 0 0,0 0 0 0 0,2 1 13 0 0,14-2-20 0 0,796 0 53 0 0,652-62-68 0 0,-535 28-636 0 0,-513 12-1792 0 0,-281 10-1709 0 0,-3-1-4836 0 0,-77 6-2233 0 0</inkml:trace>
  <inkml:trace contextRef="#ctx0" brushRef="#br0" timeOffset="4693.677">4504 1153 0 0 0,'0'0'717'0'0,"0"0"884"0"0,0 0 207 0 0,0 0-26 0 0,0 0-83 0 0,0 0-137 0 0,0 0-127 0 0,0 0-170 0 0,0 0-163 0 0,-11 2-122 0 0,-31 8-149 0 0,32-7-135 0 0,17 3 1758 0 0,200 10 2704 0 0,-170-16-4700 0 0,335-37 1246 0 0,-233 21-1408 0 0,246-16 286 0 0,-233 28 474 0 0,-179-14-211 0 0,-233-107-687 0 0,240 115-154 0 0,1 0 0 0 0,0-1 1 0 0,1-1-1 0 0,0 0 0 0 0,1-2 1 0 0,0 0-1 0 0,1-1 0 0 0,-3-4-4 0 0,6 12-238 0 0,19 34-187 0 0,-3-15 562 0 0,4 32-117 0 0,-2 0 1 0 0,-2 1-1 0 0,-2-1 1 0 0,-2 0-1 0 0,-2 1 1 0 0,-2-1-1 0 0,-2 0 1 0 0,-10 36-21 0 0,-42 119 25 0 0,58-181-17 0 0,1-17-12 0 0,0-1 19 0 0,8-6 78 0 0,81-89 228 0 0,159-165-170 0 0,-173 166-218 0 0,-50 52-2336 0 0,-12 32-1800 0 0,-3 8-4038 0 0,-6-1-3963 0 0</inkml:trace>
</inkml:ink>
</file>

<file path=ppt/ink/ink9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45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79 0 0 0,'0'0'452'0'0,"0"0"1602"0"0,0 0 450 0 0,0 0-80 0 0,0 0-217 0 0,0 0-243 0 0,0 0-231 0 0,-17-13-236 0 0,-56-39-199 0 0,70 50-1154 0 0,0 1 1 0 0,0-1-1 0 0,-1 0 0 0 0,1 1 1 0 0,-1 0-1 0 0,1-1 0 0 0,-1 2 1 0 0,1-1-1 0 0,-1 0 0 0 0,0 1 1 0 0,0-1-1 0 0,1 1 1 0 0,-1 0-1 0 0,0 0 0 0 0,1 0 1 0 0,-1 1-1 0 0,0 0 0 0 0,1-1 1 0 0,-1 1-1 0 0,1 0 1 0 0,-1 1-1 0 0,1-1 0 0 0,-1 1 1 0 0,0 0-145 0 0,-8 3 288 0 0,-5 3-9 0 0,1 2 0 0 0,0 0 1 0 0,0 0-1 0 0,1 2 0 0 0,1 0 1 0 0,0 1-1 0 0,0 0 0 0 0,2 1 1 0 0,0 0-1 0 0,0 1 0 0 0,1 0 1 0 0,1 1-1 0 0,-7 14-279 0 0,1 1 118 0 0,1 0-1 0 0,1 1 1 0 0,2 1-1 0 0,1 0 1 0 0,2 1 0 0 0,1-1-1 0 0,2 2 1 0 0,1-1-1 0 0,2 1 1 0 0,1-1 0 0 0,3 35-118 0 0,0-52-21 0 0,0-1 0 0 0,2 0 1 0 0,0 0-1 0 0,0 0 1 0 0,2 0-1 0 0,0 0 1 0 0,1-1-1 0 0,0 0 1 0 0,1 0-1 0 0,1 0 0 0 0,0-1 1 0 0,1 0-1 0 0,1-1 1 0 0,0 0-1 0 0,1-1 1 0 0,0 0-1 0 0,1 0 0 0 0,0-1 1 0 0,1-1-1 0 0,0 0 1 0 0,1-1-1 0 0,0 0 1 0 0,0-1-1 0 0,1 0 0 0 0,0-2 1 0 0,2 1 20 0 0,8 0-698 0 0,0-1 0 0 0,0-1 0 0 0,0-2 0 0 0,0-1 0 0 0,1 0 0 0 0,-1-2 0 0 0,1-1 0 0 0,-1-1 0 0 0,0-1 0 0 0,1-1 0 0 0,-1-2 0 0 0,8-3 698 0 0,177-73-15263 0 0,-179 66 14626 0 0</inkml:trace>
  <inkml:trace contextRef="#ctx0" brushRef="#br0" timeOffset="240.472">1072 576 32 0 0,'0'0'3021'0'0,"0"0"-101"0"0,0 0-287 0 0,0 0-381 0 0,0 0-330 0 0,0 0-248 0 0,0 0-210 0 0,-36 12-145 0 0,-115 43-128 0 0,145-53-1088 0 0,1 0-1 0 0,-1 0 1 0 0,1 0 0 0 0,-1 1 0 0 0,1 0-1 0 0,0 0 1 0 0,0 0 0 0 0,0 1 0 0 0,1-1-1 0 0,-1 1 1 0 0,1 1 0 0 0,0-1 0 0 0,0 0-1 0 0,0 1 1 0 0,1 0 0 0 0,-1 0 0 0 0,0 3-103 0 0,-4 5 284 0 0,-1 1-12 0 0,0-1 0 0 0,1 1 0 0 0,0 1 0 0 0,1 0 0 0 0,1 0 0 0 0,1 0 0 0 0,0 0 0 0 0,0 1 1 0 0,2 0-1 0 0,0 0 0 0 0,1 0 0 0 0,1 2-272 0 0,0-9 96 0 0,1-5-61 0 0,-1-1-1 0 0,1 1 1 0 0,0-1-1 0 0,0 1 1 0 0,0-1-1 0 0,0 1 1 0 0,0-1-1 0 0,1 1 1 0 0,0-1 0 0 0,0 0-1 0 0,0 1 1 0 0,0-1-1 0 0,0 0 1 0 0,0 0-1 0 0,1 0 1 0 0,0 0-1 0 0,-1 0 1 0 0,1 0 0 0 0,0 0-1 0 0,1 0 1 0 0,-1-1-1 0 0,0 1 1 0 0,1-1-1 0 0,2 2-34 0 0,4 2 80 0 0,0-2 0 0 0,1 1 0 0 0,-1-1-1 0 0,1-1 1 0 0,0 0 0 0 0,0 0 0 0 0,0-1 0 0 0,0 0-1 0 0,1-1 1 0 0,-1 0 0 0 0,1 0 0 0 0,-1-1 0 0 0,0-1-1 0 0,1 0 1 0 0,-1 0 0 0 0,0-1 0 0 0,0 0 0 0 0,0-1-1 0 0,0 0 1 0 0,6-3-80 0 0,1-1 75 0 0,-1 0 0 0 0,0-1 0 0 0,0-1 1 0 0,-1 0-1 0 0,0-1 0 0 0,-1 0 0 0 0,0-2 0 0 0,0 0 0 0 0,-1 0 0 0 0,-1-1 0 0 0,9-11-75 0 0,-17 18-10 0 0,1 0 0 0 0,-1 1 0 0 0,0-1 1 0 0,0-1-1 0 0,-1 1 0 0 0,0 0 0 0 0,0-1 0 0 0,0 0 0 0 0,-1 0 0 0 0,0 0 0 0 0,0 0 1 0 0,-1 0-1 0 0,0 0 0 0 0,0 0 0 0 0,-1 0 0 0 0,0 0 0 0 0,0-1 0 0 0,-1 1 0 0 0,1 0 0 0 0,-2 0 1 0 0,1 0-1 0 0,-1 0 0 0 0,0 0 0 0 0,0 0 0 0 0,-1 0 0 0 0,0 1 0 0 0,0-1 0 0 0,-1 1 0 0 0,1 0 1 0 0,-1 0-1 0 0,-1 0 0 0 0,1 1 0 0 0,-1-1 0 0 0,-3-2 10 0 0,-60-28-2107 0 0,65 35 1809 0 0,0 1 0 0 0,0-1 0 0 0,-1 1 1 0 0,1 0-1 0 0,0 0 0 0 0,-1 0 0 0 0,1 1 0 0 0,0-1 0 0 0,0 1 0 0 0,-1-1 0 0 0,1 1 0 0 0,0 0 0 0 0,0 0 0 0 0,0 1 0 0 0,0-1 0 0 0,0 1 0 0 0,0-1 0 0 0,0 1 0 0 0,1 0 0 0 0,-1 0 0 0 0,1 0 0 0 0,-2 2 298 0 0,-28 32-9505 0 0,21-24 937 0 0</inkml:trace>
  <inkml:trace contextRef="#ctx0" brushRef="#br0" timeOffset="640.024">1249 1051 8386 0 0,'0'0'2602'0'0,"0"0"-154"0"0,0 0-194 0 0,0 0-258 0 0,0 0-333 0 0,0 0-285 0 0,0 0-236 0 0,0 0-238 0 0,0 0-232 0 0,0 0-188 0 0,0 0-121 0 0,0 0-59 0 0,0 0-27 0 0,23-26-47 0 0,69-85-14 0 0,47-87 325 0 0,-84 135-614 0 0,-54 62 83 0 0,0 0-22 0 0,-1 1 0 0 0,1-1 0 0 0,-1 0-1 0 0,0 1 1 0 0,1-1 0 0 0,-1 1 0 0 0,1-1-1 0 0,-1 1 1 0 0,1-1 0 0 0,0 1 0 0 0,-1 0 0 0 0,1-1-1 0 0,-1 1 1 0 0,1 0 0 0 0,0-1 0 0 0,-1 1-1 0 0,1 0 1 0 0,0 0 0 0 0,0-1 0 0 0,-1 1-1 0 0,1 0 1 0 0,0 0 0 0 0,-1 0 0 0 0,1 0-1 0 0,0 0 1 0 0,0 0 0 0 0,-1 0 0 0 0,1 0-1 0 0,0 0 1 0 0,-1 1 0 0 0,1-1 0 0 0,0 0 0 0 0,0 0-1 0 0,-1 1 1 0 0,1-1 0 0 0,-1 0 0 0 0,1 1-1 0 0,0-1 1 0 0,-1 1 0 0 0,1-1 0 0 0,-1 0-1 0 0,1 1 1 0 0,-1 0 0 0 0,1-1 0 0 0,0 1 12 0 0,2 5-10 0 0,-1-1 1 0 0,1 0 0 0 0,-1 1-1 0 0,0 0 1 0 0,0 0 0 0 0,-1-1 0 0 0,1 1-1 0 0,-1 0 1 0 0,-1 0 0 0 0,1 0-1 0 0,-1 0 1 0 0,0 0 0 0 0,-1 3 9 0 0,7 46 19 0 0,-5-53-16 0 0,-1 3 5 0 0,1-1 0 0 0,0 1 1 0 0,0 0-1 0 0,0 0 1 0 0,0-1-1 0 0,1 1 0 0 0,0-1 1 0 0,0 1-1 0 0,0-1 1 0 0,0 0-1 0 0,1 0 0 0 0,0 0 1 0 0,0 0-1 0 0,0 0 1 0 0,0-1-1 0 0,0 1 0 0 0,1-1 1 0 0,0 0-1 0 0,-1 0 1 0 0,1 0-1 0 0,0-1 0 0 0,1 1 1 0 0,-1-1-1 0 0,0 0 1 0 0,1 0-1 0 0,-1 0 0 0 0,1-1 1 0 0,4 2-9 0 0,52-12 843 0 0,7-66 242 0 0,-36 24-865 0 0,1-6-388 0 0,-2-2-2500 0 0,-7 30-2317 0 0,-5 15-5918 0 0,-11 9 2096 0 0</inkml:trace>
  <inkml:trace contextRef="#ctx0" brushRef="#br0" timeOffset="1025.1">2360 414 10682 0 0,'0'0'2262'0'0,"0"0"-272"0"0,0 0-92 0 0,0 0-67 0 0,0 0-236 0 0,0 0-308 0 0,0 0-337 0 0,0 0-272 0 0,0 0-195 0 0,0 0-133 0 0,0 0-85 0 0,0 0-41 0 0,-20 9-10 0 0,-64 31-36 0 0,-6 28 139 0 0,86-65-321 0 0,1 1 0 0 0,0-1-1 0 0,-1 1 1 0 0,1 0 0 0 0,1 0-1 0 0,-1 0 1 0 0,0 0 0 0 0,1 0 0 0 0,0 1-1 0 0,0-1 1 0 0,0 1 0 0 0,1-1 0 0 0,0 1-1 0 0,-1 0 1 0 0,1 3 4 0 0,3-4-6 0 0,0 0 1 0 0,0 0-1 0 0,1-1 1 0 0,0 1-1 0 0,-1-1 0 0 0,1 0 1 0 0,0 0-1 0 0,1 0 0 0 0,-1 0 1 0 0,1 0-1 0 0,-1 0 1 0 0,1-1-1 0 0,0 0 0 0 0,-1 0 1 0 0,1 0-1 0 0,2 0 6 0 0,-3 0-5 0 0,93 50-1 0 0,-94-48 21 0 0,0 1 0 0 0,0-1 0 0 0,0 1 0 0 0,-1 0 0 0 0,1-1 0 0 0,-1 1 1 0 0,0 0-1 0 0,-1 0 0 0 0,1 0 0 0 0,-1 0 0 0 0,0 0 0 0 0,0-1 0 0 0,-1 1 1 0 0,1 0-1 0 0,-1 0 0 0 0,0 0 0 0 0,0 0 0 0 0,-1-1 0 0 0,1 1 0 0 0,-1 0-15 0 0,-5 7 23 0 0,-1-1-1 0 0,0 1 0 0 0,-1-2 0 0 0,0 1 1 0 0,-1-1-1 0 0,1 0 0 0 0,-2-1 1 0 0,0 0-1 0 0,0-1 0 0 0,0 0 0 0 0,-1-1 1 0 0,0 0-1 0 0,-2 0-22 0 0,-47 12-1330 0 0,74-41-4692 0 0,27-17 135 0 0,-12 13-1680 0 0,-13 17 2742 0 0</inkml:trace>
  <inkml:trace contextRef="#ctx0" brushRef="#br0" timeOffset="1922.472">2353 742 0 0 0,'0'0'874'0'0,"0"0"1731"0"0,0 0 373 0 0,0 0-306 0 0,0 0-459 0 0,0 0-431 0 0,0 0-296 0 0,0 0-205 0 0,0 0-138 0 0,0 0-64 0 0,0 0-20 0 0,0 0-12 0 0,0 0-47 0 0,30 24-62 0 0,94 74-91 0 0,-77-73-99 0 0,-33-26-587 0 0,0-1 0 0 0,1-1 0 0 0,-1 0 0 0 0,0 0-1 0 0,0-2 1 0 0,-1 0 0 0 0,1 0 0 0 0,-1-1 0 0 0,0-1 0 0 0,-1 0 0 0 0,0-1 0 0 0,0 0 0 0 0,0-1 0 0 0,-1 0 0 0 0,0-1 0 0 0,-1 0 0 0 0,0-1 0 0 0,-1 0 0 0 0,0 0 0 0 0,-1-1 0 0 0,0 0 0 0 0,0-3-162 0 0,-5 10 7 0 0,0-1-1 0 0,0 1 1 0 0,-1-1-1 0 0,0 0 1 0 0,0 0-1 0 0,0 0 0 0 0,-1 0 1 0 0,0 0-1 0 0,0 0 1 0 0,-1 0-1 0 0,0 0 0 0 0,0 0 1 0 0,0 0-1 0 0,0 0 1 0 0,-1 0-1 0 0,0 0 1 0 0,-1 0-6 0 0,0 3-62 0 0,-1 1 1 0 0,0 0 0 0 0,0-1 0 0 0,0 1 0 0 0,0 1-1 0 0,0-1 1 0 0,0 0 0 0 0,0 1 0 0 0,-1 0 0 0 0,1-1 0 0 0,-1 1-1 0 0,1 1 1 0 0,-1-1 0 0 0,1 0 0 0 0,-1 1 0 0 0,1 0 0 0 0,-1 0-1 0 0,0 0 1 0 0,1 0 0 0 0,-1 0 0 0 0,1 1 0 0 0,-1 0 0 0 0,1-1-1 0 0,-1 1 1 0 0,1 1 0 0 0,-1-1 0 0 0,1 0 0 0 0,0 1-1 0 0,0 0 1 0 0,0 0 0 0 0,-3 1 61 0 0,-7 5-183 0 0,0 1 0 0 0,1 0 0 0 0,0 0 0 0 0,0 2 0 0 0,1-1 0 0 0,0 1 0 0 0,1 1 0 0 0,0 0 0 0 0,1 0 0 0 0,0 1 0 0 0,1 0 0 0 0,1 1 0 0 0,0-1 0 0 0,1 1 1 0 0,-2 7 182 0 0,-10 81-566 0 0,18-99 568 0 0,1 0 0 0 0,-1 0 1 0 0,1 0-1 0 0,0 0 0 0 0,0-1 0 0 0,0 1 0 0 0,0 0 0 0 0,0-1 1 0 0,0 1-1 0 0,1 0 0 0 0,-1-1 0 0 0,1 1 0 0 0,0-1 0 0 0,0 0 1 0 0,0 0-1 0 0,0 0 0 0 0,0 0 0 0 0,0 0 0 0 0,0 0 0 0 0,1 0 0 0 0,-1-1 1 0 0,1 1-1 0 0,-1-1 0 0 0,1 0 0 0 0,0 1 0 0 0,0-1 0 0 0,-1-1 1 0 0,4 2-3 0 0,85 11 739 0 0,-68-16-493 0 0,0-1-1 0 0,0-1 0 0 0,0-1 0 0 0,-1-1 1 0 0,0 0-1 0 0,0-2 0 0 0,-1-1 0 0 0,0-1 1 0 0,-1 0-1 0 0,0-2 0 0 0,-1 0 1 0 0,12-11-246 0 0,10-10 274 0 0,-2-2 0 0 0,-1-2 0 0 0,32-41-274 0 0,-59 66 12 0 0,-5 6-11 0 0,0 1 0 0 0,0 0-1 0 0,-1-1 1 0 0,0 0-1 0 0,-1 0 1 0 0,0-1-1 0 0,0 1 1 0 0,0-1 0 0 0,-1 0-1 0 0,0 0 1 0 0,0 0-1 0 0,-1 0 1 0 0,0-1 0 0 0,-1 1-1 0 0,0-1 1 0 0,0-7-1 0 0,-2 13-25 0 0,0 1 0 0 0,-1-1 0 0 0,1 0 0 0 0,-1 0 1 0 0,0 1-1 0 0,1-1 0 0 0,-1 1 0 0 0,0 0 0 0 0,-1-1 0 0 0,1 1 0 0 0,0 0 1 0 0,-1 0-1 0 0,1 0 0 0 0,-1 1 0 0 0,1-1 0 0 0,-1 1 0 0 0,0-1 1 0 0,0 1-1 0 0,0 0 0 0 0,0 0 0 0 0,0 0 0 0 0,0 0 0 0 0,0 1 0 0 0,0-1 1 0 0,0 1-1 0 0,0 0 0 0 0,0 0 0 0 0,0 0 0 0 0,0 0 0 0 0,0 0 1 0 0,-1 1-1 0 0,1 0 0 0 0,0-1 0 0 0,0 1 0 0 0,1 0 0 0 0,-1 0 1 0 0,0 1-1 0 0,0-1 0 0 0,0 0 0 0 0,1 1 0 0 0,-1 0 0 0 0,1 0 0 0 0,-1 0 25 0 0,-2 1-44 0 0,-1 0 0 0 0,1 1-1 0 0,0 0 1 0 0,0 0 0 0 0,1 0-1 0 0,0 0 1 0 0,-1 1 0 0 0,1 0-1 0 0,1 0 1 0 0,-1 0 0 0 0,1 0-1 0 0,0 0 1 0 0,0 1-1 0 0,0 0 1 0 0,1-1 0 0 0,0 1-1 0 0,0 0 1 0 0,0 0 0 0 0,1 2 44 0 0,12 37-102 0 0,2-37 128 0 0,-1 0 0 0 0,1-1 0 0 0,0-1 0 0 0,1 0 0 0 0,0-1 0 0 0,0 0 0 0 0,0-1 0 0 0,0-1 0 0 0,1 0 0 0 0,4-1-26 0 0,82 25 295 0 0,-97-25-283 0 0,-1 0 0 0 0,1 1 1 0 0,0 0-1 0 0,0 0 0 0 0,-1 0 0 0 0,0 0 0 0 0,0 0 1 0 0,0 1-1 0 0,0 0 0 0 0,0-1 0 0 0,0 1 0 0 0,-1 0 0 0 0,0 0 1 0 0,0 1-1 0 0,0-1 0 0 0,-1 0 0 0 0,1 1 0 0 0,-1-1 1 0 0,0 1-1 0 0,0-1 0 0 0,0 1 0 0 0,-1-1 0 0 0,0 1 0 0 0,0 0 1 0 0,0-1-1 0 0,0 1 0 0 0,-1-1 0 0 0,0 1 0 0 0,0 0 1 0 0,0-1-1 0 0,0 1 0 0 0,-1-1 0 0 0,1 0 0 0 0,-1 0 0 0 0,0 1 1 0 0,-1-1-1 0 0,-1 2-12 0 0,-3 12-689 0 0,7-18 113 0 0,-1 0 0 0 0,1 0 0 0 0,0 0 1 0 0,0 0-1 0 0,0 0 0 0 0,-1 0 0 0 0,1 0 1 0 0,0 0-1 0 0,0 0 0 0 0,0 0 0 0 0,-1 0 1 0 0,1 0-1 0 0,0 0 0 0 0,0 0 0 0 0,0 0 1 0 0,-1 0-1 0 0,1 0 0 0 0,0 0 0 0 0,0 0 1 0 0,-1 0-1 0 0,1 0 576 0 0,6-25-9806 0 0,7 1 6572 0 0,1 0 3295 0 0,52-113 358 0 0,-31 83 8009 0 0,-11 27-1061 0 0,-16 20-933 0 0,10 41-4485 0 0,19 145-915 0 0,-3-101-1001 0 0,-32-75-30 0 0,-1 0 0 0 0,0 0 1 0 0,1 0-1 0 0,0 0 0 0 0,0-1 0 0 0,0 1 0 0 0,0-1 0 0 0,0 1 0 0 0,0-1 1 0 0,0 0-1 0 0,1 0 0 0 0,-1 0 0 0 0,1 0 0 0 0,0 0 0 0 0,-1 0 1 0 0,1-1-1 0 0,0 1 0 0 0,0-1 0 0 0,0 0 0 0 0,0 0 0 0 0,0 0 0 0 0,1 0 1 0 0,-1-1-1 0 0,0 1 0 0 0,1-1-3 0 0,1-1 44 0 0,-1 0 0 0 0,1 0 0 0 0,-1-1 0 0 0,0 1 0 0 0,1-1 0 0 0,-1 0 0 0 0,0 0 0 0 0,0-1 1 0 0,0 1-1 0 0,0-1 0 0 0,-1 0 0 0 0,1 0 0 0 0,-1 0 0 0 0,1-1 0 0 0,-1 1 0 0 0,0-1 0 0 0,-1 0 0 0 0,1 0 0 0 0,-1 0 0 0 0,1 0 1 0 0,0-2-45 0 0,10-13 101 0 0,24-57 140 0 0,-9 15-316 0 0,28-47-264 0 0,1 48-4469 0 0,-37 55-266 0 0,-8 6-4647 0 0,-11 2 2727 0 0</inkml:trace>
  <inkml:trace contextRef="#ctx0" brushRef="#br0" timeOffset="2234.489">4062 653 336 0 0,'0'0'3205'0'0,"0"0"-362"0"0,0 0-361 0 0,0 0-331 0 0,0 0-293 0 0,0 0-235 0 0,0 0-166 0 0,0 0-148 0 0,0 0-161 0 0,0 0-151 0 0,0 0-142 0 0,34 9-83 0 0,104 27-53 0 0,-75-35 300 0 0,-55-6-768 0 0,1 2-85 0 0,-1-1 1 0 0,0 1-1 0 0,0-1 1 0 0,-1-1-1 0 0,1 1 0 0 0,-1-2 1 0 0,0 1-1 0 0,0-1 0 0 0,0 0 1 0 0,-1 0-1 0 0,0 0 1 0 0,0-1-1 0 0,0-1-166 0 0,6-13 189 0 0,-8 17-173 0 0,-1 0 0 0 0,0-1 1 0 0,0 1-1 0 0,-1-1 0 0 0,1 0 0 0 0,-1 1 1 0 0,0-1-1 0 0,-1 0 0 0 0,1 0 0 0 0,-1 0 1 0 0,0-1-1 0 0,0 1 0 0 0,0 0 0 0 0,-1 0 1 0 0,0-1-1 0 0,0 1 0 0 0,0 0 0 0 0,-1-4-16 0 0,-1 6-44 0 0,-1 0 0 0 0,0 0 0 0 0,1 0 0 0 0,-1 0 0 0 0,0 0-1 0 0,0 1 1 0 0,0-1 0 0 0,-1 1 0 0 0,1 0 0 0 0,0 0 0 0 0,-1 0-1 0 0,0 1 1 0 0,1-1 0 0 0,-1 1 0 0 0,0 0 0 0 0,0 0 0 0 0,0 0-1 0 0,0 0 1 0 0,0 1 0 0 0,0 0 0 0 0,1 0 0 0 0,-1 0 0 0 0,0 0-1 0 0,0 0 1 0 0,0 1 0 0 0,0 0 0 0 0,0 0 0 0 0,0 0 0 0 0,0 0-1 0 0,1 0 1 0 0,-1 1 0 0 0,0 0 0 0 0,-1 1 44 0 0,-7 2-5 0 0,0 2 0 0 0,1-1 0 0 0,0 2 0 0 0,0-1 0 0 0,0 1 0 0 0,1 1 1 0 0,1 0-1 0 0,-1 1 0 0 0,1 0 0 0 0,1 0 0 0 0,0 0 0 0 0,0 1 0 0 0,1 1 0 0 0,1-1 0 0 0,0 1 1 0 0,0 0-1 0 0,1 1 0 0 0,1-1 0 0 0,0 1 0 0 0,1 0 0 0 0,0 0 0 0 0,1 0 0 0 0,0 0 0 0 0,1 0 1 0 0,0 1-1 0 0,2-1 0 0 0,0 5 5 0 0,0-11 45 0 0,1 0 1 0 0,0 0-1 0 0,0 1 1 0 0,1-1-1 0 0,-1-1 0 0 0,2 1 1 0 0,-1 0-1 0 0,1-1 1 0 0,0 1-1 0 0,0-1 1 0 0,1 0-1 0 0,0-1 1 0 0,0 1-1 0 0,0-1 1 0 0,1 0-1 0 0,-1 0 0 0 0,1-1 1 0 0,1 1-1 0 0,-1-1 1 0 0,0-1-1 0 0,1 1 1 0 0,5 1-46 0 0,4 2 27 0 0,1 0 0 0 0,1-2 0 0 0,-1 0 1 0 0,1-1-1 0 0,-1 0 0 0 0,1-2 0 0 0,0 0 0 0 0,16 0-27 0 0,58-11-1641 0 0,-33-7-7453 0 0,-40 11-2699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08.8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256 1,'11'186,"16"-98,-25 6,1-80</inkml:trace>
  <inkml:trace contextRef="#ctx0" brushRef="#br0" timeOffset="1">1 424,'29'0,"18"0,8 0,-2 0,-5 0,-6 0,-5 0,-4 0,-3 0,-2 0,-6 0</inkml:trace>
</inkml:ink>
</file>

<file path=ppt/ink/ink9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50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1 432 2417 0 0,'0'0'2596'0'0,"0"0"-593"0"0,0 0-144 0 0,0 0 52 0 0,0 0 67 0 0,32-2-48 0 0,105-6-204 0 0,-57-15 326 0 0,-63 14-1499 0 0,1 3-292 0 0,0-2 0 0 0,0 0 0 0 0,-1-1 0 0 0,0-1 0 0 0,-1 0 0 0 0,0-2 0 0 0,0 1 0 0 0,-1-2 0 0 0,-1 0 0 0 0,0-1-1 0 0,-1 0 1 0 0,-1-1 0 0 0,0-1 0 0 0,-1 0 0 0 0,0 0 0 0 0,-2-1 0 0 0,5-10-261 0 0,-13 23-1 0 0,0-1-1 0 0,0 0 1 0 0,0 0-1 0 0,0 0 1 0 0,-1 0 0 0 0,0 0-1 0 0,0 0 1 0 0,0 0-1 0 0,-1 0 1 0 0,1 0 0 0 0,-1 0-1 0 0,0 0 1 0 0,-1 0-1 0 0,1 0 1 0 0,-1 1 0 0 0,0-1-1 0 0,0 1 1 0 0,-1-1-1 0 0,1 1 1 0 0,-1 0 0 0 0,0 0-1 0 0,0 0 1 0 0,-1 0-1 0 0,1 0 1 0 0,-1 1 0 0 0,1-1-1 0 0,-1 1 1 0 0,0 0-1 0 0,-1 0 1 0 0,1 1 0 0 0,0-1-1 0 0,-1 1 1 0 0,1 0-1 0 0,-1 0 1 0 0,0 1 0 0 0,0-1-1 0 0,1 1 1 0 0,-1 0-1 0 0,0 0 1 0 0,0 0 0 0 0,-3 1 1 0 0,-7-2-45 0 0,0 1 0 0 0,-1 0 0 0 0,1 1 0 0 0,0 0 0 0 0,-1 2 0 0 0,1 0 0 0 0,0 0 1 0 0,0 1-1 0 0,0 1 0 0 0,0 1 0 0 0,1 0 0 0 0,-1 1 0 0 0,1 0 0 0 0,1 2 0 0 0,-1-1 1 0 0,1 1-1 0 0,1 1 0 0 0,-1 1 0 0 0,1-1 0 0 0,1 2 0 0 0,0 0 0 0 0,1 0 0 0 0,0 1 0 0 0,0 0 1 0 0,1 0-1 0 0,1 1 0 0 0,0 1 0 0 0,1-1 0 0 0,-4 13 45 0 0,6-16 27 0 0,0 1-1 0 0,1 0 0 0 0,0 1 1 0 0,1-1-1 0 0,0 1 1 0 0,1-1-1 0 0,1 1 1 0 0,0 0-1 0 0,0 0 1 0 0,1 0-1 0 0,0 0 1 0 0,1-1-1 0 0,1 1 0 0 0,0 0 1 0 0,0 0-1 0 0,1-1 1 0 0,1 0-1 0 0,0 1 1 0 0,0-1-1 0 0,1-1 1 0 0,1 1-1 0 0,0-1 1 0 0,0 0-1 0 0,1 0 0 0 0,0-1 1 0 0,0 1-1 0 0,1-2 1 0 0,1 1-1 0 0,0-1 1 0 0,0 0-1 0 0,7 4-26 0 0,7-3 76 0 0,-1-1 0 0 0,1-2-1 0 0,0 0 1 0 0,1-1-1 0 0,0-2 1 0 0,-1 0 0 0 0,1-1-1 0 0,0-2 1 0 0,0 0 0 0 0,0-2-1 0 0,8-2-75 0 0,0 1-150 0 0,-1-2-1 0 0,0-1 1 0 0,0-2 0 0 0,-1-1-1 0 0,0-1 1 0 0,0-2-1 0 0,9-5 151 0 0,39-24-4559 0 0,-4-5-6036 0 0,-59 35 3048 0 0</inkml:trace>
  <inkml:trace contextRef="#ctx0" brushRef="#br0" timeOffset="411.312">724 546 5873 0 0,'0'0'2317'0'0,"0"0"-301"0"0,0 0-189 0 0,0 0-104 0 0,0 0-205 0 0,0 0-202 0 0,0 0-17 0 0,0 0 56 0 0,0 0 0 0 0,0 0-93 0 0,0 0-219 0 0,0 0-253 0 0,0 0-180 0 0,21-11-94 0 0,67-36-56 0 0,-27-13 216 0 0,-51 46-526 0 0,193-254 1198 0 0,-157 190-1300 0 0,-17 22 36 0 0,-29 56-91 0 0,0 0-22 0 0,-1 19-277 0 0,-28 44 141 0 0,-8 97 93 0 0,37-141 60 0 0,-1-15 8 0 0,0-1 0 0 0,1 1 1 0 0,0 0-1 0 0,-1-1 0 0 0,1 1 0 0 0,0-1 0 0 0,1 1 0 0 0,-1 0 1 0 0,0-1-1 0 0,1 1 0 0 0,0-1 0 0 0,0 1 0 0 0,0-1 1 0 0,0 0-1 0 0,1 1 0 0 0,0-1 0 0 0,-1 0 0 0 0,1 0 0 0 0,0 0 1 0 0,0 0-1 0 0,1 0 0 0 0,-1 0 0 0 0,0-1 0 0 0,1 1 1 0 0,0-1-1 0 0,0 0 0 0 0,-1 0 0 0 0,1 0 0 0 0,1 0 0 0 0,-1 0 4 0 0,8 1 22 0 0,1 0 0 0 0,-1-1 0 0 0,1 0-1 0 0,0-1 1 0 0,-1-1 0 0 0,1 0 0 0 0,0 0-1 0 0,-1-1 1 0 0,1 0 0 0 0,-1-1 0 0 0,1-1-1 0 0,-1 0 1 0 0,0 0 0 0 0,0-1-1 0 0,0-1 1 0 0,0 0 0 0 0,-1 0 0 0 0,0-1-1 0 0,0 0 1 0 0,5-4-22 0 0,94-74 207 0 0,-24-13-152 0 0,-52 45-821 0 0,-25 35-82 0 0,4-6-2106 0 0,-2 16-5014 0 0,-9 7 995 0 0,-1 0-1095 0 0</inkml:trace>
  <inkml:trace contextRef="#ctx0" brushRef="#br0" timeOffset="6924.826">1783 428 360 0 0,'0'0'1970'0'0,"0"0"-854"0"0,0 0-409 0 0,0 0 97 0 0,0 0 316 0 0,0 0 295 0 0,0 0 151 0 0,0 0-32 0 0,0 0-154 0 0,0 0-211 0 0,0 0-168 0 0,7 17-93 0 0,23 53-44 0 0,-29-68-806 0 0,0-1 0 0 0,0 1 0 0 0,-1 0 0 0 0,1-1 0 0 0,0 1 0 0 0,1 0 0 0 0,-1-1 0 0 0,0 1 0 0 0,0-1 0 0 0,1 0 0 0 0,-1 0 0 0 0,0 1 0 0 0,1-1 0 0 0,-1 0 0 0 0,1 0 0 0 0,0 0 0 0 0,-1 0 0 0 0,1-1 0 0 0,0 1 0 0 0,0 0 0 0 0,-1-1 0 0 0,1 1 0 0 0,0-1 0 0 0,0 1 0 0 0,1-1-58 0 0,4 1 258 0 0,106 3 2683 0 0,-94-6-2694 0 0,0-1 0 0 0,-1-2 0 0 0,1 1-1 0 0,-1-2 1 0 0,0-1 0 0 0,-1 0 0 0 0,1-1 0 0 0,-2-1 0 0 0,1 0-1 0 0,-1-1 1 0 0,0-1 0 0 0,2-3-247 0 0,2-1 125 0 0,-1 0 1 0 0,0-2-1 0 0,-1 0 0 0 0,0 0 1 0 0,-2-2-1 0 0,13-18-125 0 0,-26 34-2 0 0,-1 0 0 0 0,1 1 0 0 0,-1-1 0 0 0,0 0 0 0 0,0-1 0 0 0,0 1 0 0 0,0 0 0 0 0,-1-1 0 0 0,0 1 0 0 0,1 0 0 0 0,-1-1 0 0 0,0 0 0 0 0,-1 1 0 0 0,1-1 0 0 0,-1 1 0 0 0,1-1 0 0 0,-1 0 0 0 0,0 0 0 0 0,0 1 0 0 0,-1-1 0 0 0,1 0 0 0 0,-1 1 0 0 0,0-1 0 0 0,0 1 0 0 0,0-1 0 0 0,0 1 0 0 0,-1-1 0 0 0,1 1 0 0 0,-1 0 0 0 0,0-1 0 0 0,0 1 0 0 0,0 0 0 0 0,0 0 0 0 0,-1 1 0 0 0,1-1 0 0 0,-1 0 0 0 0,0 1 0 0 0,0 0 0 0 0,0-1 0 0 0,0 1 0 0 0,0 0 0 0 0,0 1 0 0 0,-3-2 2 0 0,-13 1-175 0 0,0 1 1 0 0,0 1 0 0 0,0 0-1 0 0,0 2 1 0 0,1 0 0 0 0,-1 2 0 0 0,0-1-1 0 0,1 2 1 0 0,0 1 0 0 0,0 0-1 0 0,0 1 1 0 0,1 1 0 0 0,0 1 0 0 0,1 0-1 0 0,0 1 1 0 0,0 1 0 0 0,1 1-1 0 0,0 0 1 0 0,1 0 0 0 0,1 2 0 0 0,0 0-1 0 0,-9 11 175 0 0,12-14-3 0 0,0-1-1 0 0,1 1 1 0 0,0 1-1 0 0,1-1 0 0 0,0 2 1 0 0,1-1-1 0 0,0 1 0 0 0,1 0 1 0 0,0 0-1 0 0,1 1 1 0 0,1-1-1 0 0,0 1 0 0 0,1 0 1 0 0,0 1-1 0 0,1-1 1 0 0,1 0-1 0 0,0 15 4 0 0,1-25 22 0 0,1-1 0 0 0,0 1-1 0 0,0-1 1 0 0,0 1 0 0 0,0-1 0 0 0,1 0 0 0 0,-1 1 0 0 0,1-1-1 0 0,0 0 1 0 0,0 0 0 0 0,0 0 0 0 0,0 0 0 0 0,0 0-1 0 0,1-1 1 0 0,-1 1 0 0 0,1-1 0 0 0,0 1 0 0 0,-1-1 0 0 0,1 0-1 0 0,1 0 1 0 0,-1 0 0 0 0,0-1 0 0 0,0 1 0 0 0,0-1-1 0 0,1 0 1 0 0,-1 1 0 0 0,1-1 0 0 0,1 0-22 0 0,105 11 1287 0 0,-70-16-1025 0 0,-1-2 1 0 0,0-2-1 0 0,0-1 0 0 0,-1-2 1 0 0,0-2-1 0 0,-1-1 1 0 0,0-2-1 0 0,17-12-262 0 0,-25 15 132 0 0,234-143 911 0 0,-217 125-890 0 0,-5 1-40 0 0,-1-2 0 0 0,-1-2-1 0 0,-2-1 1 0 0,16-21-113 0 0,-5-33 29 0 0,-48 88-35 0 0,1 0 0 0 0,-1 0 0 0 0,0 0-1 0 0,0 0 1 0 0,0 0 0 0 0,0 0 0 0 0,0-1-1 0 0,0 1 1 0 0,0 0 0 0 0,0 0 0 0 0,0 0 0 0 0,0 0-1 0 0,-1 0 1 0 0,1 0 0 0 0,0 0 0 0 0,-1 0-1 0 0,1 0 1 0 0,-1 0 0 0 0,1 0 0 0 0,-1 1 0 0 0,0-1-1 0 0,1 0 1 0 0,-1 0 0 0 0,0 0 0 0 0,1 1-1 0 0,-1-1 1 0 0,0 0 0 0 0,0 1 0 0 0,0-1 0 0 0,0 0-1 0 0,1 1 1 0 0,-1-1 0 0 0,0 1 0 0 0,0 0-1 0 0,0-1 1 0 0,0 1 0 0 0,0 0 0 0 0,0-1 0 0 0,0 1-1 0 0,0 0 1 0 0,-1 0 0 0 0,1 0 0 0 0,0 0-1 0 0,0 0 1 0 0,0 0 0 0 0,0 0 6 0 0,-52 4-410 0 0,30 4 358 0 0,0 2 0 0 0,0 0 0 0 0,1 2 0 0 0,1 0-1 0 0,0 2 1 0 0,0 0 0 0 0,1 1 0 0 0,0 3 52 0 0,-14 7-18 0 0,30-21 11 0 0,-1-1-1 0 0,0 1 0 0 0,1 0 0 0 0,-1 1 0 0 0,1-1 0 0 0,1 1 1 0 0,-1 0-1 0 0,0 0 0 0 0,1 0 0 0 0,0 0 0 0 0,1 0 0 0 0,-1 1 1 0 0,1-1-1 0 0,0 1 0 0 0,-1 4 8 0 0,5-8 1 0 0,-1 0 0 0 0,1-1 1 0 0,0 1-1 0 0,0 0 0 0 0,0 0 0 0 0,0-1 1 0 0,0 1-1 0 0,0-1 0 0 0,1 0 0 0 0,-1 0 0 0 0,0 0 1 0 0,1 0-1 0 0,-1 0 0 0 0,1 0 0 0 0,-1-1 1 0 0,1 1-1 0 0,0-1 0 0 0,-1 0 0 0 0,1 1 1 0 0,-1-1-1 0 0,1 0 0 0 0,0-1 0 0 0,-1 1 0 0 0,1 0 1 0 0,-1-1-1 0 0,1 0 0 0 0,1 0-1 0 0,7 1 18 0 0,191-11 155 0 0,-191 11-167 0 0,-5-1 2 0 0,0 0 0 0 0,0 0 0 0 0,-1 1 0 0 0,1 0 0 0 0,0 1 0 0 0,0-1 1 0 0,0 1-1 0 0,-1 0 0 0 0,1 0 0 0 0,0 1 0 0 0,-1 0 0 0 0,1 0 0 0 0,-1 0 0 0 0,0 0 0 0 0,0 1 0 0 0,0 0 1 0 0,0 0-1 0 0,0 0 0 0 0,0 1 0 0 0,-1 0 0 0 0,0 0 0 0 0,0 0 0 0 0,1 1-8 0 0,-2 0 14 0 0,0-1 0 0 0,0 0 0 0 0,-1 1 0 0 0,1-1 1 0 0,-1 1-1 0 0,0 0 0 0 0,-1 0 0 0 0,1-1 0 0 0,-1 1 0 0 0,0 0 0 0 0,0 1 0 0 0,-1-1 0 0 0,1 0 0 0 0,-1 5-14 0 0,1 4 58 0 0,-1 0 0 0 0,-1 0 0 0 0,0 0 0 0 0,-1 0 1 0 0,0 0-1 0 0,-1 0 0 0 0,-1 0 0 0 0,-2 6-58 0 0,-28 76 56 0 0,23-48-679 0 0,38-47-3940 0 0,-16-5-615 0 0,2-1-1681 0 0,-5-1-1904 0 0</inkml:trace>
  <inkml:trace contextRef="#ctx0" brushRef="#br0" timeOffset="7593.198">3611 177 11570 0 0,'0'0'4127'0'0,"0"0"-1954"0"0,0 0-714 0 0,0 0-185 0 0,0 0-160 0 0,0 0-181 0 0,0 0-147 0 0,0 0-86 0 0,0 0-119 0 0,-33 2-135 0 0,-103 9-116 0 0,49 17 53 0 0,74-19-312 0 0,1-3-48 0 0,0 2 1 0 0,0-1-1 0 0,1 2 0 0 0,0-1 1 0 0,0 2-1 0 0,1-1 1 0 0,0 1-1 0 0,1 1 0 0 0,0 0 1 0 0,0 0-1 0 0,1 1 1 0 0,1 0-1 0 0,0 0 0 0 0,1 1 1 0 0,0 0-1 0 0,1 0 1 0 0,0 0-1 0 0,1 1 0 0 0,1-1 1 0 0,0 1-1 0 0,1 0 1 0 0,0 3-24 0 0,1-12-8 0 0,1 0 1 0 0,-1 0-1 0 0,1-1 1 0 0,0 1-1 0 0,1 0 1 0 0,-1 0-1 0 0,1 0 0 0 0,0 0 1 0 0,1 0-1 0 0,-1-1 1 0 0,1 1-1 0 0,0 0 1 0 0,0-1-1 0 0,0 1 1 0 0,0-1-1 0 0,1 0 1 0 0,0 0-1 0 0,0 0 1 0 0,0 0-1 0 0,0 0 1 0 0,1-1-1 0 0,-1 1 1 0 0,1-1-1 0 0,0 0 1 0 0,0 0-1 0 0,0-1 0 0 0,0 1 1 0 0,2 0 7 0 0,7 1 13 0 0,-1-1-1 0 0,1 0 1 0 0,0-1 0 0 0,-1-1 0 0 0,1 0-1 0 0,0 0 1 0 0,0-1 0 0 0,0-1 0 0 0,0 0-1 0 0,-1-1 1 0 0,1-1 0 0 0,-1 1 0 0 0,1-2-1 0 0,-1 0 1 0 0,0 0 0 0 0,0-1-1 0 0,0-1 1 0 0,-1 0 0 0 0,0-1 0 0 0,4-2-13 0 0,33-23 106 0 0,-2-2 1 0 0,-1-3 0 0 0,-2-1-1 0 0,-1-2 1 0 0,-2-1 0 0 0,32-45-107 0 0,20-11 248 0 0,-79 89-227 0 0,-11 8-53 0 0,-2 12-9 0 0,6 52 32 0 0,-3 0 1 0 0,-3 0 0 0 0,-6 49 8 0 0,-12 189-178 0 0,15-242 186 0 0,-3 0 0 0 0,-2 0 0 0 0,-13 43-8 0 0,13-72 11 0 0,-2 0 0 0 0,-1-1 0 0 0,-1-1 0 0 0,-2 0 0 0 0,-1-1 0 0 0,-1 0 0 0 0,-2-1 0 0 0,0-1 0 0 0,-2-1 0 0 0,0 0 0 0 0,-2-2 0 0 0,-1 0 0 0 0,-17 12-11 0 0,26-22 31 0 0,8-6-10 0 0,-1 0 0 0 0,1 0 0 0 0,-1-1 0 0 0,-1 0 0 0 0,1 0 0 0 0,-1 0 1 0 0,0-1-1 0 0,0 0 0 0 0,0-1 0 0 0,-1 0 0 0 0,1 0 0 0 0,-1-1 0 0 0,0 0 0 0 0,0 0 1 0 0,-1-1-1 0 0,1-1 0 0 0,0 1 0 0 0,-1-1 0 0 0,1-1 0 0 0,-1 0-21 0 0,6-3 22 0 0,1 0 0 0 0,-1 0 1 0 0,1-1-1 0 0,-1 1 0 0 0,1-1 0 0 0,0 0 0 0 0,0 0 0 0 0,1 0 0 0 0,-1 0 0 0 0,1-1 0 0 0,0 1 0 0 0,0-1 0 0 0,0 1 0 0 0,1-1 1 0 0,-1 0-1 0 0,1 0 0 0 0,1 1 0 0 0,-1-1 0 0 0,1 0 0 0 0,-1 0 0 0 0,1 0 0 0 0,0 0 0 0 0,1 0 0 0 0,0 0 0 0 0,0 0-22 0 0,2-21 26 0 0,2 1 0 0 0,1 0 0 0 0,1 1 0 0 0,2-1 0 0 0,0 2 0 0 0,1-1 0 0 0,1 1 0 0 0,2 1 0 0 0,3-5-26 0 0,23-41-16 0 0,4 2 1 0 0,2 2 0 0 0,3 2-1 0 0,4 1 16 0 0,-6 9-46 0 0,155-147-457 0 0,-183 184-336 0 0,108-74 856 0 0,-80 68-4464 0 0,3 9-5931 0 0,-40 12-1829 0 0</inkml:trace>
  <inkml:trace contextRef="#ctx0" brushRef="#br0" timeOffset="10341.809">4246 262 0 0 0,'0'0'1382'0'0,"0"0"149"0"0,0 0 37 0 0,0 0-2 0 0,0 0-21 0 0,0 0-44 0 0,0-11-45 0 0,0-44 1179 0 0,1 71 3346 0 0,1 16-5598 0 0,-31 119 1043 0 0,14 44-995 0 0,15-193-406 0 0,1 0 0 0 0,-1 0 0 0 0,1-1 1 0 0,0 1-1 0 0,-1 0 0 0 0,1-1 0 0 0,0 1 1 0 0,0-1-1 0 0,0 1 0 0 0,0-1 1 0 0,0 1-1 0 0,1-1 0 0 0,-1 0 0 0 0,0 1 1 0 0,0-1-1 0 0,1 0 0 0 0,-1 0 0 0 0,1 0 1 0 0,-1 0-1 0 0,1 0 0 0 0,0 0 0 0 0,-1-1 1 0 0,1 1-1 0 0,0 0 0 0 0,0-1 1 0 0,-1 0-1 0 0,1 1 0 0 0,0-1 0 0 0,0 0 1 0 0,-1 0-1 0 0,1 0 0 0 0,0 0 0 0 0,0 0 1 0 0,0 0-1 0 0,-1 0 0 0 0,1-1 1 0 0,0 1-1 0 0,0-1 0 0 0,-1 1 0 0 0,1-1 1 0 0,0 0-1 0 0,-1 0 0 0 0,1 1 0 0 0,0-1 1 0 0,-1 0-1 0 0,0-1 0 0 0,1 1 0 0 0,-1 0 1 0 0,1 0-1 0 0,-1-1 0 0 0,0 1 1 0 0,0 0-1 0 0,0-1 0 0 0,0 1 0 0 0,0-1 1 0 0,0 1-1 0 0,0-1-25 0 0,28-33 243 0 0,-1 0 1 0 0,-2-2-1 0 0,-1-1 1 0 0,-2-1-1 0 0,18-41-243 0 0,-15 29 80 0 0,-16 33-20 0 0,-3 8 15 0 0,-1-1 0 0 0,-1 1 1 0 0,0-1-1 0 0,0 0 0 0 0,-1-1 0 0 0,-1 1 1 0 0,0-1-1 0 0,0 1 0 0 0,-1-1 1 0 0,0-10-76 0 0,-2 21 104 0 0,0 1-14 0 0,0 0-39 0 0,0 0-34 0 0,1 16-187 0 0,33 120 286 0 0,27 104-62 0 0,-36 24-88 0 0,-41 19-69 0 0,9-238 24 0 0,-1 1 1 0 0,-3-1-1 0 0,-1-1 0 0 0,-3 0 1 0 0,-16 34 78 0 0,19-49-8 0 0,-2-1 1 0 0,-1 0 0 0 0,-1-2 0 0 0,-1 1 0 0 0,-1-2 0 0 0,-11 11 7 0 0,-62 47 113 0 0,88-82-100 0 0,1-1-1 0 0,-1 0 0 0 0,1 0 1 0 0,-1 0-1 0 0,1 0 0 0 0,-1-1 1 0 0,1 1-1 0 0,-1 0 0 0 0,1-1 0 0 0,-1 0 1 0 0,1 0-1 0 0,0 0 0 0 0,-1 0 1 0 0,1 0-1 0 0,0 0 0 0 0,0 0 1 0 0,0-1-1 0 0,0 1 0 0 0,0-1 1 0 0,0 0-1 0 0,0 1 0 0 0,0-1 1 0 0,1 0-1 0 0,-1 0 0 0 0,1 0 1 0 0,-1 0-1 0 0,1-1 0 0 0,0 1 1 0 0,0 0-1 0 0,0 0 0 0 0,0-1 1 0 0,0 1-1 0 0,1-1 0 0 0,-1 1 0 0 0,1 0 1 0 0,-1-1-1 0 0,1 0 0 0 0,0 1 1 0 0,0-1-1 0 0,0 1 0 0 0,0-1 1 0 0,0 1-13 0 0,-3-27 99 0 0,0 0 1 0 0,2 0 0 0 0,1 0 0 0 0,2 0 0 0 0,3-26-100 0 0,33-126 285 0 0,58-82-212 0 0,-18 119-554 0 0,-3 68-3581 0 0,-41 59-3059 0 0,-22 12 409 0 0,-2 4-1044 0 0</inkml:trace>
  <inkml:trace contextRef="#ctx0" brushRef="#br0" timeOffset="10623.464">5084 369 9098 0 0,'0'0'2355'0'0,"0"0"-313"0"0,0 0-346 0 0,0 0-163 0 0,0 0-256 0 0,0 0-271 0 0,0 0-155 0 0,0 0-99 0 0,0 0-33 0 0,0 0-29 0 0,0 0-53 0 0,-12 33-79 0 0,-35 107-91 0 0,-41 81 407 0 0,25-100-2377 0 0,53-101-1250 0 0,5-7-6676 0 0,4-9-1441 0 0</inkml:trace>
</inkml:ink>
</file>

<file path=ppt/ink/ink9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06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128 207 816 0 0,'0'0'2009'0'0,"0"0"-976"0"0,0 0-287 0 0,0 0 72 0 0,0 0 237 0 0,0 0 234 0 0,0 0 63 0 0,0 0-144 0 0,0 0-233 0 0,0 0-172 0 0,0 0-63 0 0,2 2 43 0 0,8 3-397 0 0,0-1 0 0 0,1 1-1 0 0,0-1 1 0 0,-1-1 0 0 0,1 0 0 0 0,0-1 0 0 0,1 0 0 0 0,-1-1 0 0 0,0 0-1 0 0,1 0 1 0 0,-1-2 0 0 0,0 1 0 0 0,0-1 0 0 0,3-1-386 0 0,-9 2 76 0 0,24-4 192 0 0,0-2 0 0 0,1-1 0 0 0,-2-1 0 0 0,1-1 0 0 0,-1-1 0 0 0,-1-2 0 0 0,0-1 0 0 0,1-2-268 0 0,-12 8 82 0 0,159-93 528 0 0,-121 57-221 0 0,-52 42-192 0 0,-2 1 53 0 0,0 0-11 0 0,0 0-41 0 0,0 0-76 0 0,-16 24-92 0 0,-6 25 34 0 0,1 1 0 0 0,3 0-1 0 0,2 2 1 0 0,-8 47-64 0 0,-14 169 20 0 0,6 26-63 0 0,25-249 18 0 0,-53 242-298 0 0,39-225-61 0 0,-3 0 0 0 0,-2-2 0 0 0,-29 48 384 0 0,43-87-46 0 0,0-1 1 0 0,-2 0 0 0 0,-1-2-1 0 0,0 1 1 0 0,-1-2 0 0 0,-1 0 0 0 0,-1-1-1 0 0,0 0 1 0 0,-1-2 0 0 0,-1 0-1 0 0,0-1 1 0 0,-6 1 45 0 0,21-11 9 0 0,1 0 0 0 0,-1-1 0 0 0,0 0 0 0 0,0 0 0 0 0,0-1 0 0 0,0 1 0 0 0,0-1 0 0 0,-1 0-1 0 0,1-1 1 0 0,0 1 0 0 0,0-1 0 0 0,-1 0 0 0 0,1 0 0 0 0,0-1 0 0 0,0 0 0 0 0,-1 1 0 0 0,1-2 0 0 0,0 1 0 0 0,0-1 0 0 0,0 1 0 0 0,0-1 0 0 0,0-1 0 0 0,1 1 0 0 0,-1-1 0 0 0,1 0 0 0 0,-1 0 0 0 0,1 0 0 0 0,0 0-1 0 0,0-1 1 0 0,0 0 0 0 0,0-1-9 0 0,-4-12 58 0 0,0-1-1 0 0,2-1 1 0 0,0 1-1 0 0,1-1 1 0 0,0 0-1 0 0,2-1 0 0 0,0 1 1 0 0,2-1-1 0 0,0 1 1 0 0,1-1-1 0 0,1 1 1 0 0,1-1-1 0 0,0 1 1 0 0,3-6-58 0 0,-1 1 86 0 0,1 0 1 0 0,2 0 0 0 0,0 0 0 0 0,2 1 0 0 0,0 0 0 0 0,2 1 0 0 0,0 0 0 0 0,2 0-1 0 0,0 1 1 0 0,1 1 0 0 0,1 0 0 0 0,1 1 0 0 0,1 1 0 0 0,12-10-87 0 0,-4 9 132 0 0,0 2 0 0 0,1 1 0 0 0,1 1 0 0 0,1 1 0 0 0,0 1 1 0 0,1 1-1 0 0,0 2 0 0 0,1 1 0 0 0,23-3-132 0 0,5-5 183 0 0,214-36-583 0 0,-227 49-2169 0 0,-26 4-2099 0 0,-1 1-4772 0 0,-14-1 1293 0 0</inkml:trace>
  <inkml:trace contextRef="#ctx0" brushRef="#br0" timeOffset="260.625">1191 807 11434 0 0,'0'0'1421'0'0,"0"0"-17"0"0,0 0 138 0 0,0 0 93 0 0,0 0-128 0 0,0 0-291 0 0,0 0-314 0 0,-8 36-294 0 0,-27 110-268 0 0,12-37-80 0 0,5-25-1126 0 0,11-55-1514 0 0,6-10-7024 0 0,1-15-215 0 0</inkml:trace>
  <inkml:trace contextRef="#ctx0" brushRef="#br0" timeOffset="510.246">1195 557 6729 0 0,'0'0'5178'0'0,"0"0"-3202"0"0,0 0-360 0 0,0 0-279 0 0,0 0-185 0 0,11-188-264 0 0,-4 177-232 0 0,-7 3-224 0 0,0 8-248 0 0,4 0-328 0 0,-4 0-128 0 0,7 8-104 0 0,-3 6-144 0 0,4 5-272 0 0,6 3-704 0 0,-3 4-1385 0 0,4-4-2784 0 0,-7-7-2337 0 0</inkml:trace>
  <inkml:trace contextRef="#ctx0" brushRef="#br0" timeOffset="786.524">1427 1219 12083 0 0,'0'0'4506'0'0,"0"0"-2855"0"0,0 0-860 0 0,0 0 48 0 0,0 0 91 0 0,0 0 21 0 0,0 0-77 0 0,0 0-149 0 0,0 0-153 0 0,0 0-177 0 0,0 0-101 0 0,9-32-34 0 0,27-103-24 0 0,14 9 483 0 0,-18 51-583 0 0,-4 32-447 0 0,-24 68-809 0 0,-5-5 1057 0 0,1 0 1 0 0,1 0 0 0 0,0 0 0 0 0,2 0 0 0 0,0 0 0 0 0,2 0 0 0 0,0 0 0 0 0,1-1 0 0 0,5 12 62 0 0,-9-29 36 0 0,0 1 1 0 0,-1 0-1 0 0,2 0 1 0 0,-1-1-1 0 0,0 1 1 0 0,0-1-1 0 0,1 1 1 0 0,-1-1-1 0 0,1 0 1 0 0,0 0-1 0 0,0 0 1 0 0,0-1-1 0 0,0 1 1 0 0,0-1-1 0 0,0 1 1 0 0,0-1-1 0 0,0 0 1 0 0,0 0-1 0 0,1-1 1 0 0,-1 1-1 0 0,0-1 1 0 0,1 1-1 0 0,-1-1 1 0 0,1 0-1 0 0,-1 0 1 0 0,0-1-1 0 0,1 1 1 0 0,-1-1-1 0 0,0 1 1 0 0,1-1-1 0 0,-1 0 1 0 0,0 0-1 0 0,0-1 1 0 0,0 1-1 0 0,3-2-36 0 0,9-8 172 0 0,0-1 0 0 0,0-1 0 0 0,-1 0 0 0 0,-1-1-1 0 0,0 0 1 0 0,-1-1 0 0 0,-1-1 0 0 0,0 0 0 0 0,-1 0-1 0 0,-1-1 1 0 0,2-6-172 0 0,26-91-3205 0 0,-21 100-1776 0 0,-3 13-5422 0 0,-12 1 1853 0 0</inkml:trace>
  <inkml:trace contextRef="#ctx0" brushRef="#br0" timeOffset="1248.12">2192 722 7346 0 0,'0'0'2591'0'0,"0"0"-345"0"0,0 0-146 0 0,0 0 9 0 0,0 0-206 0 0,0 0-418 0 0,0 0-439 0 0,0 0-418 0 0,0 0-277 0 0,0 0-119 0 0,0 0-46 0 0,0 0 2 0 0,0 0-6 0 0,-23 29-22 0 0,-69 93-24 0 0,82-111-117 0 0,0 0 1 0 0,1 1-1 0 0,0 0 0 0 0,1 1 1 0 0,0 0-1 0 0,1 0 0 0 0,1 0 1 0 0,0 1-1 0 0,0 0 0 0 0,2 1 1 0 0,0-1-1 0 0,-1 8-19 0 0,4-18 0 0 0,0 0-1 0 0,0 0 1 0 0,0 1-1 0 0,0-1 1 0 0,1 0 0 0 0,0 0-1 0 0,0 1 1 0 0,0-1 0 0 0,0 0-1 0 0,1 1 1 0 0,0-1-1 0 0,0 0 1 0 0,0 0 0 0 0,0 0-1 0 0,1 0 1 0 0,-1 0-1 0 0,1 0 1 0 0,0 0 0 0 0,0 0-1 0 0,1-1 1 0 0,-1 1 0 0 0,1-1-1 0 0,0 0 1 0 0,0 1-1 0 0,0-1 1 0 0,0 0 0 0 0,0-1-1 0 0,1 1 1 0 0,-1-1 0 0 0,1 1-1 0 0,-1-1 1 0 0,1 0-1 0 0,0 0 1 0 0,0-1 0 0 0,2 1 0 0 0,7 0 123 0 0,-1 0 0 0 0,1-1 0 0 0,0-1 0 0 0,0 0 0 0 0,-1-1 0 0 0,1 0 0 0 0,0-1 0 0 0,0 0 0 0 0,-1-1 0 0 0,0-1 0 0 0,1 0 0 0 0,-1 0 0 0 0,-1-1 0 0 0,1-1 0 0 0,-1 0 0 0 0,0 0 0 0 0,0-1 0 0 0,-1-1 0 0 0,0 0 0 0 0,0 0 0 0 0,-1-1 0 0 0,0 0 0 0 0,0-1 0 0 0,-1 0 0 0 0,2-3-123 0 0,95-121 1061 0 0,44-207-542 0 0,-140 320-569 0 0,-2 0 0 0 0,-1 0-1 0 0,0-1 1 0 0,-1 0 0 0 0,-2-1 0 0 0,0 1-1 0 0,-2 0 1 0 0,0-1 0 0 0,-1 1-1 0 0,-2-5 51 0 0,1 23-19 0 0,0-1 0 0 0,-1 0-1 0 0,1 1 1 0 0,-1-1 0 0 0,0 1-1 0 0,-1 0 1 0 0,1 0-1 0 0,-1 0 1 0 0,0 0 0 0 0,1 0-1 0 0,-2 0 1 0 0,1 1-1 0 0,0-1 1 0 0,-1 1 0 0 0,0 0-1 0 0,1 0 1 0 0,-1 1-1 0 0,0-1 1 0 0,-1 1 0 0 0,1 0-1 0 0,0 0 1 0 0,-1 0-1 0 0,1 0 1 0 0,-1 1 0 0 0,0 0-1 0 0,1 0 1 0 0,-1 0-1 0 0,0 0 1 0 0,1 1 0 0 0,-1 0-1 0 0,0 0 1 0 0,0 0-1 0 0,0 0 1 0 0,1 1 0 0 0,-1 0-1 0 0,0 0 1 0 0,1 0-1 0 0,-1 1 1 0 0,0-1 0 0 0,1 1-1 0 0,0 0 1 0 0,0 1-1 0 0,-1-1 1 0 0,-2 3 19 0 0,-9 5-42 0 0,0 1-1 0 0,1 0 1 0 0,1 1 0 0 0,0 1 0 0 0,0 0-1 0 0,1 1 1 0 0,1 1 0 0 0,0 0 0 0 0,1 0-1 0 0,1 1 1 0 0,0 1 0 0 0,1 0 0 0 0,1 0-1 0 0,1 0 1 0 0,0 1 0 0 0,0 4 42 0 0,3-10-7 0 0,-1 1-1 0 0,2 0 1 0 0,0 0 0 0 0,1 0 0 0 0,0 0 0 0 0,1 0 0 0 0,0 0-1 0 0,1 1 1 0 0,1-1 0 0 0,0 0 0 0 0,0 1 0 0 0,2-1-1 0 0,-1 0 1 0 0,2-1 0 0 0,0 1 0 0 0,0 0 0 0 0,1-1-1 0 0,3 5 8 0 0,2-3 2 0 0,0-2-1 0 0,0 1 1 0 0,1-1-1 0 0,0 0 0 0 0,1-1 1 0 0,1-1-1 0 0,0 0 0 0 0,0 0 1 0 0,1-2-1 0 0,0 1 1 0 0,0-2-1 0 0,1 0 0 0 0,12 4-1 0 0,207 54-38 0 0,-221-62 40 0 0,226 48-234 0 0,-194-30-1315 0 0,-33-10-1266 0 0,-5 1-3295 0 0,-7-4-2406 0 0</inkml:trace>
  <inkml:trace contextRef="#ctx0" brushRef="#br0" timeOffset="3426.913">3155 1109 0 0 0,'0'0'712'0'0,"0"0"961"0"0,0 0 338 0 0,0 0-104 0 0,0 0-274 0 0,0 0-276 0 0,0 0-196 0 0,0 0-155 0 0,0 0-86 0 0,27-13-18 0 0,81-41-41 0 0,-46 10 710 0 0,-29 18-978 0 0,-2-3 0 0 0,0 0-1 0 0,-2-2 1 0 0,-2-2 0 0 0,0 0 0 0 0,10-21-593 0 0,-32 47 76 0 0,0 0 1 0 0,0-1-1 0 0,-1 1 1 0 0,0-1-1 0 0,0 0 1 0 0,-1-1-1 0 0,0 1 1 0 0,-1 0 0 0 0,0-1-1 0 0,0 0 1 0 0,-1 1-1 0 0,0-1 1 0 0,0-7-77 0 0,-1 15-13 0 0,-1 0 1 0 0,0 0 0 0 0,1 1 0 0 0,-1-1 0 0 0,0 0 0 0 0,1 0-1 0 0,-1 1 1 0 0,0-1 0 0 0,0 0 0 0 0,1 1 0 0 0,-1-1 0 0 0,0 1-1 0 0,0-1 1 0 0,0 1 0 0 0,0 0 0 0 0,0-1 0 0 0,0 1-1 0 0,0 0 1 0 0,0 0 0 0 0,0-1 0 0 0,0 1 0 0 0,0 0 0 0 0,0 0-1 0 0,0 0 1 0 0,0 0 0 0 0,0 0 0 0 0,0 0 0 0 0,0 1 0 0 0,0-1-1 0 0,0 0 1 0 0,0 0 0 0 0,0 1 0 0 0,0-1 0 0 0,0 1-1 0 0,1-1 1 0 0,-1 1 0 0 0,0-1 0 0 0,0 1 12 0 0,-17 14-71 0 0,1 0-1 0 0,1 1 1 0 0,0 1 0 0 0,1 1 0 0 0,1 0-1 0 0,1 1 1 0 0,0 0 0 0 0,2 1 0 0 0,0 0-1 0 0,1 1 1 0 0,1 0 0 0 0,1 1 0 0 0,1 0-1 0 0,-1 8 72 0 0,0 88-132 0 0,9-114 136 0 0,-1-1 0 0 0,2 1-1 0 0,-1-1 1 0 0,0 0-1 0 0,1 1 1 0 0,-1-1 0 0 0,1 0-1 0 0,0 0 1 0 0,0 0-1 0 0,0 0 1 0 0,0-1 0 0 0,1 1-1 0 0,-1 0 1 0 0,1-1 0 0 0,-1 0-1 0 0,1 1 1 0 0,0-1-1 0 0,0 0 1 0 0,0 0 0 0 0,0-1-1 0 0,1 1 1 0 0,-1-1 0 0 0,0 0-1 0 0,1 1 1 0 0,-1-2-1 0 0,1 1 1 0 0,-1 0 0 0 0,3 0-4 0 0,104 5 426 0 0,-85-12-294 0 0,0 0 0 0 0,-1-1 0 0 0,0-2-1 0 0,0-1 1 0 0,-1 0 0 0 0,0-2 0 0 0,-1 0-1 0 0,0-2 1 0 0,7-6-132 0 0,-8 7 91 0 0,0-1 0 0 0,-1 0 0 0 0,-1-2 0 0 0,0 0 0 0 0,-2-1-1 0 0,1-1 1 0 0,-2-1 0 0 0,0 0 0 0 0,-2-1 0 0 0,0-1 0 0 0,-1 0 0 0 0,3-10-91 0 0,7-46-13 0 0,-24 77-14 0 0,0-1 1 0 0,0 0 0 0 0,-1 1 0 0 0,1 0 0 0 0,0-1-1 0 0,0 1 1 0 0,-1 0 0 0 0,1 0 0 0 0,0 0 0 0 0,0 0 0 0 0,-1 0-1 0 0,1 0 1 0 0,0 0 0 0 0,-1 0 0 0 0,1 0 0 0 0,0 0-1 0 0,0 1 1 0 0,-1-1 0 0 0,1 1 0 0 0,0-1 0 0 0,0 1 0 0 0,0-1-1 0 0,0 1 1 0 0,0 0 0 0 0,0-1 0 0 0,0 1 0 0 0,0 0-1 0 0,0 0 1 0 0,0 0 0 0 0,-1 0 26 0 0,-22 23-87 0 0,1 1 1 0 0,1 1-1 0 0,2 1 0 0 0,0 1 1 0 0,2 1-1 0 0,1 0 0 0 0,2 1 1 0 0,0 1-1 0 0,-3 14 87 0 0,0 66-229 0 0,18-109 226 0 0,1 1 1 0 0,-1-1-1 0 0,1 0 1 0 0,0 1 0 0 0,-1-1-1 0 0,1 0 1 0 0,0 1 0 0 0,1-1-1 0 0,-1 0 1 0 0,0 0-1 0 0,1 0 1 0 0,-1 0 0 0 0,1 0-1 0 0,0 0 1 0 0,-1-1 0 0 0,1 1-1 0 0,0-1 1 0 0,0 1-1 0 0,0-1 1 0 0,0 1 0 0 0,0-1-1 0 0,0 0 1 0 0,1 0 0 0 0,-1 0-1 0 0,0 0 1 0 0,1-1 0 0 0,-1 1-1 0 0,1 0 1 0 0,-1-1-1 0 0,2 0 3 0 0,81 5 176 0 0,-57-12-48 0 0,1-2 1 0 0,-2-1 0 0 0,1 0 0 0 0,-2-2 0 0 0,1-2 0 0 0,-2 0 0 0 0,0-2 0 0 0,0 0-1 0 0,-2-2 1 0 0,0 0 0 0 0,0-2-129 0 0,-9 8 88 0 0,5-3-18 0 0,0-1-1 0 0,-1-1 0 0 0,0 0 1 0 0,-2-2-1 0 0,0 0 0 0 0,-1-1 1 0 0,-1 0-1 0 0,-1-1 0 0 0,-1-1 1 0 0,0 0-1 0 0,4-15-69 0 0,22-70-79 0 0,-43 107-49 0 0,-4 6 97 0 0,0 0 0 0 0,0 1 0 0 0,1 0 0 0 0,0 0 0 0 0,0 1 0 0 0,1 0 0 0 0,0 0-1 0 0,0 1 1 0 0,1 0 0 0 0,-1 2 31 0 0,-2 2-2 0 0,-8 11-6 0 0,1 2 0 0 0,1 0 1 0 0,2 0-1 0 0,1 1 0 0 0,-6 19 8 0 0,15-40-4 0 0,1 0 0 0 0,0-1 0 0 0,1 1 0 0 0,0 0 0 0 0,0 0 0 0 0,0 0 0 0 0,0 0 0 0 0,1 0 0 0 0,0 0 0 0 0,0-1 0 0 0,1 1-1 0 0,0 0 1 0 0,0 0 0 0 0,0 0 0 0 0,0 0 0 0 0,1 0 0 0 0,0-1 0 0 0,1 1 0 0 0,-1-1 0 0 0,1 0 0 0 0,1 3 4 0 0,6-1-60 0 0,0 0-1 0 0,1-1 1 0 0,-1 0 0 0 0,1-1-1 0 0,0 0 1 0 0,0 0-1 0 0,1-1 1 0 0,-1-1 0 0 0,1 0-1 0 0,0-1 1 0 0,0 0 0 0 0,0-1-1 0 0,0 0 1 0 0,0-1 0 0 0,0 0-1 0 0,1-1 61 0 0,4-8-4472 0 0,-11-8-4907 0 0,-4 11 4702 0 0,1 1 2773 0 0</inkml:trace>
  <inkml:trace contextRef="#ctx0" brushRef="#br0" timeOffset="3842.536">4587 163 5905 0 0,'0'0'2758'0'0,"0"0"-947"0"0,0 0-389 0 0,0 0-47 0 0,0 0-10 0 0,0 0-135 0 0,0 0-270 0 0,0 0-280 0 0,0 0-190 0 0,0 0-54 0 0,0 0 60 0 0,0 0 99 0 0,0 0 46 0 0,14-5-1 0 0,110-34 1370 0 0,-44 35-1120 0 0,-79 5-886 0 0,1 0 0 0 0,-1 0-1 0 0,0 1 1 0 0,0-1 0 0 0,0 1 0 0 0,0-1 0 0 0,0 1 0 0 0,0-1 0 0 0,0 1 0 0 0,-1-1 0 0 0,1 1-1 0 0,0 0 1 0 0,-1-1 0 0 0,1 1 0 0 0,-1 0 0 0 0,0 0 0 0 0,0-1 0 0 0,0 1 0 0 0,1 0 0 0 0,-2 0-1 0 0,1-1 1 0 0,0 1 0 0 0,0 0 0 0 0,0 0 0 0 0,-1-1 0 0 0,1 1 0 0 0,-1 1-4 0 0,0 7 60 0 0,-1-1-39 0 0,0 0-1 0 0,0 0 1 0 0,-1 0 0 0 0,-1 0-1 0 0,0 0 1 0 0,0-1-1 0 0,0 1 1 0 0,-1-1 0 0 0,0 0-1 0 0,-1-1 1 0 0,-6 8-21 0 0,4-4 18 0 0,-104 154 329 0 0,105-152-249 0 0,5-11-85 0 0,1-1-1 0 0,0 0 0 0 0,0 1 0 0 0,0-1 0 0 0,0 1 0 0 0,0 0 1 0 0,0-1-1 0 0,0 1 0 0 0,1 0 0 0 0,-1-1 0 0 0,0 1 1 0 0,1 0-1 0 0,-1 0 0 0 0,1-1 0 0 0,0 1 0 0 0,0 0 1 0 0,0 0-1 0 0,0 0 0 0 0,0 0 0 0 0,0 0 0 0 0,0-1 1 0 0,0 1-1 0 0,1 0 0 0 0,-1 0 0 0 0,1-1 0 0 0,-1 1 1 0 0,1 0-1 0 0,0 0 0 0 0,0-1 0 0 0,0 1 0 0 0,0-1-12 0 0,9 4 39 0 0,1 0-1 0 0,0-1 1 0 0,0-1 0 0 0,1 0-1 0 0,-1 0 1 0 0,1-1-1 0 0,-1-1 1 0 0,1 0 0 0 0,0 0-1 0 0,0-1 1 0 0,-1-1-1 0 0,1 0 1 0 0,0-1-1 0 0,1 0-38 0 0,11-2-608 0 0,7 0-2511 0 0,-11 6-2840 0 0,-15 1-770 0 0,-2 1-2333 0 0</inkml:trace>
  <inkml:trace contextRef="#ctx0" brushRef="#br0" timeOffset="4100.529">4816 1061 17708 0 0,'0'0'664'0'0,"0"0"-232"0"0,0 0 104 0 0,0 0 120 0 0,0 0-24 0 0,-133 184-167 0 0,100-147-185 0 0,7-4-192 0 0,8-4-200 0 0,-1 5-369 0 0,1-12-463 0 0,3 0-808 0 0,4-4-1905 0 0,0-7-2808 0 0,7 0-1585 0 0</inkml:trace>
</inkml:ink>
</file>

<file path=ppt/ink/ink9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16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64 594 2385 0 0,'0'0'2009'0'0,"0"0"-970"0"0,0 0-241 0 0,0 0 307 0 0,0 0 424 0 0,0 0 255 0 0,0 0-33 0 0,0 0-229 0 0,0 0-282 0 0,0 0-252 0 0,38-6-216 0 0,122-21-150 0 0,-31-7 402 0 0,-55 4-406 0 0,-1-3 0 0 0,-2-3-1 0 0,36-27-617 0 0,-102 60 17 0 0,43-26 157 0 0,-2-2-1 0 0,-1-2 1 0 0,36-36-174 0 0,-74 64 26 0 0,-1 0 1 0 0,0 0-1 0 0,0-1 1 0 0,0 0-1 0 0,-1-1 0 0 0,0 1 1 0 0,0-1-1 0 0,-1 0 0 0 0,0 0 1 0 0,0 0-1 0 0,0-1 0 0 0,-1 1 1 0 0,-1-1-1 0 0,1 0 0 0 0,-1 0 1 0 0,0 0-1 0 0,-1 0 0 0 0,0 0 1 0 0,0 0-1 0 0,-1 0 0 0 0,0 0 1 0 0,0-1-1 0 0,-1 1 0 0 0,0-3-26 0 0,-1 10 7 0 0,0-1 0 0 0,0 0-1 0 0,0 1 1 0 0,0-1 0 0 0,-1 1-1 0 0,1 0 1 0 0,-1-1 0 0 0,1 1-1 0 0,0 1 1 0 0,-1-1 0 0 0,0 0-1 0 0,1 0 1 0 0,-1 1 0 0 0,1-1-1 0 0,-1 1 1 0 0,0 0 0 0 0,1 0-1 0 0,-1 0 1 0 0,0 0 0 0 0,1 1-1 0 0,-1-1 1 0 0,1 1 0 0 0,-1-1-1 0 0,0 1 1 0 0,1 0 0 0 0,-1 0-1 0 0,1 0 1 0 0,0 0 0 0 0,-1 1-1 0 0,1-1 1 0 0,0 0 0 0 0,-2 2-7 0 0,-15 12 15 0 0,1 1 1 0 0,1 0 0 0 0,0 1 0 0 0,1 1 0 0 0,1 1-1 0 0,1 0 1 0 0,0 1 0 0 0,2 0 0 0 0,0 1 0 0 0,1 0 0 0 0,1 1-1 0 0,2 0 1 0 0,-5 15-16 0 0,-11 46 47 0 0,4 1-1 0 0,3 2 1 0 0,3 6-47 0 0,13-88 0 0 0,-31 425-8 0 0,19 90-497 0 0,12-506 503 0 0,0 1 0 0 0,-1 0 1 0 0,-1-1-1 0 0,0 0 1 0 0,0 0-1 0 0,-1 0 0 0 0,-1 0 1 0 0,0 0-1 0 0,-1-1 0 0 0,-1 0 1 0 0,0 0-1 0 0,0-1 1 0 0,-1 1-1 0 0,0-2 0 0 0,-1 1 1 0 0,0-1-1 0 0,-1-1 1 0 0,0 1-1 0 0,-11 6 2 0 0,9-8-15 0 0,0-1 1 0 0,-1 0-1 0 0,0-1 0 0 0,0-1 1 0 0,-1 0-1 0 0,0-1 1 0 0,1 0-1 0 0,-1-1 0 0 0,-1 0 1 0 0,1-2-1 0 0,0 1 1 0 0,0-2-1 0 0,-1 0 0 0 0,1 0 1 0 0,0-2-1 0 0,-1 0 0 0 0,1 0 1 0 0,0-1-1 0 0,1-1 1 0 0,-1 0-1 0 0,0-1 0 0 0,1-1 1 0 0,0 0-1 0 0,0 0 1 0 0,-4-5 14 0 0,7 5 37 0 0,0-1 0 0 0,1 0 0 0 0,0 0 0 0 0,1-1 1 0 0,-1-1-1 0 0,1 1 0 0 0,1-2 0 0 0,0 1 1 0 0,0-1-1 0 0,1 1 0 0 0,0-2 0 0 0,0 1 0 0 0,1-1 1 0 0,1 0-1 0 0,0 0 0 0 0,0 0 0 0 0,1 0 0 0 0,1-1 1 0 0,0 1-1 0 0,0-1 0 0 0,1 0 0 0 0,1-7-37 0 0,1 1 117 0 0,1 1-1 0 0,1 0 0 0 0,0 0 0 0 0,1 0 0 0 0,1 0 1 0 0,1 1-1 0 0,0 0 0 0 0,1 0 0 0 0,1 0 0 0 0,0 1 0 0 0,1 0 1 0 0,1 1-1 0 0,0 0 0 0 0,1 0 0 0 0,1 1 0 0 0,12-11-116 0 0,3-2 124 0 0,0 1-1 0 0,2 2 0 0 0,1 1 0 0 0,1 1 0 0 0,1 1 0 0 0,0 2 0 0 0,1 1 1 0 0,1 2-1 0 0,4 0-123 0 0,-11 5-62 0 0,0 2 1 0 0,1 1-1 0 0,0 1 1 0 0,0 1-1 0 0,0 1 0 0 0,19 1 62 0 0,47 9-4474 0 0,-53-3-805 0 0,-1-2-5077 0 0,-37-1 9459 0 0,9 0-2754 0 0</inkml:trace>
  <inkml:trace contextRef="#ctx0" brushRef="#br0" timeOffset="242.046">1215 973 9634 0 0,'0'0'2056'0'0,"0"0"-198"0"0,0 0-101 0 0,0 0-146 0 0,0 0-183 0 0,0 0-172 0 0,-1 33-172 0 0,-6 103-194 0 0,-21-32 189 0 0,-50 117-1294 0 0,74-191-1882 0 0,4-23-2960 0 0,0 0-4488 0 0,0-7 3806 0 0</inkml:trace>
  <inkml:trace contextRef="#ctx0" brushRef="#br0" timeOffset="3627.577">1034 620 5177 0 0,'0'0'3690'0'0,"0"0"-1580"0"0,0 0-602 0 0,0 0-123 0 0,0 0 22 0 0,0 0 0 0 0,0 0-88 0 0,0 0-157 0 0,0 0-227 0 0,0 0-272 0 0,0 0-247 0 0,-3 0 104 0 0,33-10-1899 0 0,-12-1-6352 0 0,-11 6-3346 0 0</inkml:trace>
  <inkml:trace contextRef="#ctx0" brushRef="#br0" timeOffset="4314.702">1533 1110 2801 0 0,'0'0'1439'0'0,"0"0"-40"0"0,0 0-10 0 0,0 0 55 0 0,0 0 55 0 0,0 0-68 0 0,0 0-146 0 0,0 0-218 0 0,0 0-277 0 0,0 0-249 0 0,0 0-177 0 0,-18 33-75 0 0,-57 105-21 0 0,-9 40 1063 0 0,44-101 323 0 0,40-77-1554 0 0,0 0 0 0 0,0-1 1 0 0,0 1-1 0 0,0 0 0 0 0,0 0 1 0 0,0-1-1 0 0,0 1 0 0 0,0 0 0 0 0,0-1 1 0 0,0 1-1 0 0,-1 0 0 0 0,1 0 1 0 0,0-1-1 0 0,0 1 0 0 0,0 0 1 0 0,0 0-1 0 0,-1 0 0 0 0,1-1 0 0 0,0 1 1 0 0,0 0-1 0 0,0 0 0 0 0,-1 0 1 0 0,1 0-1 0 0,0-1 0 0 0,0 1 1 0 0,-1 0-1 0 0,1 0 0 0 0,0 0 1 0 0,0 0-1 0 0,-1 0 0 0 0,1 0 0 0 0,0 0 1 0 0,-1 0-1 0 0,1 0 0 0 0,0 0-100 0 0,12-34 132 0 0,70-131 421 0 0,-51 119-481 0 0,-7 9-10 0 0,1 2 0 0 0,1 2 0 0 0,2 0 0 0 0,1 2 0 0 0,11-8-62 0 0,-40 38 0 0 0,1 1 0 0 0,0-1 0 0 0,-1 0 1 0 0,1 1-1 0 0,0-1 0 0 0,0 1 0 0 0,0-1 1 0 0,0 1-1 0 0,0-1 0 0 0,0 1 0 0 0,0-1 1 0 0,-1 1-1 0 0,1 0 0 0 0,0-1 0 0 0,0 1 0 0 0,0 0 1 0 0,0 0-1 0 0,0 0 0 0 0,1 0 0 0 0,-1 0 1 0 0,0 0-1 0 0,0 0 0 0 0,0 0 0 0 0,0 1 1 0 0,0-1-1 0 0,0 0 0 0 0,0 0 0 0 0,-1 1 1 0 0,1-1-1 0 0,0 1 0 0 0,0-1 0 0 0,0 1 0 0 0,0-1 1 0 0,0 1-1 0 0,0-1 0 0 0,-1 1 0 0 0,1 0 1 0 0,0 0-1 0 0,-1-1 0 0 0,1 1 0 0 0,0 0 1 0 0,-1 0-1 0 0,1 0 0 0 0,-1 0 0 0 0,1 0 1 0 0,-1-1-1 0 0,0 1 0 0 0,1 0 0 0 0,-1 0 1 0 0,0 0-1 0 0,0 0 0 0 0,1 0 0 0 0,-1 0 0 0 0,0 0 1 0 0,0 0-1 0 0,0 0 0 0 0,0 0 0 0 0,0 0 1 0 0,-1 1-1 0 0,1-1 0 0 0,0-1 0 0 0,0 2 0 0 0,4 176 143 0 0,4-35-122 0 0,-6-140-2 0 0,1 0-1 0 0,-1 0 0 0 0,1-1 1 0 0,0 1-1 0 0,0-1 0 0 0,0 1 1 0 0,0-1-1 0 0,0 0 0 0 0,0 0 0 0 0,1 0 1 0 0,-1-1-1 0 0,1 1 0 0 0,-1-1 1 0 0,1 0-1 0 0,0 0 0 0 0,-1 0 1 0 0,1 0-1 0 0,0-1 0 0 0,0 1 0 0 0,0-1 1 0 0,-1 0-1 0 0,1 0 0 0 0,0 0 1 0 0,0-1-1 0 0,0 0 0 0 0,-1 1 1 0 0,1-1-1 0 0,0 0 0 0 0,0-1-18 0 0,11-4 178 0 0,-1-1 1 0 0,-1-1-1 0 0,1 0 0 0 0,-1 0 0 0 0,0-1 0 0 0,-1-1 1 0 0,0 0-1 0 0,-1-1 0 0 0,0 0 0 0 0,-1-1 0 0 0,3-4-178 0 0,5-3 151 0 0,3-6 40 0 0,0-1-1 0 0,-2-1 1 0 0,-1-1-1 0 0,-1-1 1 0 0,-1 0-1 0 0,-2-1 1 0 0,4-12-191 0 0,-7-30 89 0 0,-33 76-5773 0 0,15 9 1448 0 0,4-2-2669 0 0,2 0-4081 0 0</inkml:trace>
  <inkml:trace contextRef="#ctx0" brushRef="#br0" timeOffset="4825.883">2456 1062 13547 0 0,'0'0'3310'0'0,"0"0"-1827"0"0,0 0-547 0 0,0 0-25 0 0,0 0-27 0 0,0 0-117 0 0,0 0-158 0 0,0 0-92 0 0,0 0-83 0 0,-34 23-151 0 0,-102 73-116 0 0,72-28-22 0 0,53-49-125 0 0,-1-1-21 0 0,1 0 0 0 0,1 1 1 0 0,0 0-1 0 0,1 0 0 0 0,1 1 0 0 0,1 0 0 0 0,1 1 0 0 0,0 4 1 0 0,6-21-4 0 0,-1-1-1 0 0,1 0 0 0 0,1 1 0 0 0,-1-1 0 0 0,0 0 0 0 0,1 0 0 0 0,0 1 0 0 0,-1-1 1 0 0,1 0-1 0 0,1 0 0 0 0,-1 0 0 0 0,0 0 0 0 0,1 0 0 0 0,-1 0 0 0 0,1 0 0 0 0,0 0 1 0 0,0 0-1 0 0,0-1 0 0 0,1 1 0 0 0,-1-1 0 0 0,0 0 0 0 0,1 0 0 0 0,0 0 0 0 0,-1 0 1 0 0,1 0-1 0 0,0 0 0 0 0,0-1 0 0 0,0 1 0 0 0,0-1 0 0 0,2 1 5 0 0,100 21-140 0 0,-91-24 178 0 0,0 1 0 0 0,-1-2 1 0 0,1 0-1 0 0,0 0 0 0 0,-1-1 1 0 0,0-1-1 0 0,0 0 0 0 0,0-1 1 0 0,0-1-1 0 0,0 0 0 0 0,-1 0 1 0 0,6-6-39 0 0,21-13 260 0 0,-2-3 1 0 0,0 0-1 0 0,-2-3 0 0 0,-2-1 1 0 0,-1-1-1 0 0,-1-2 1 0 0,-2-1-1 0 0,-1-1 0 0 0,-2-2 1 0 0,-2 0-1 0 0,-2-2 0 0 0,15-36-260 0 0,-21 42 37 0 0,-1 0 0 0 0,-1-1 0 0 0,-3 0 0 0 0,0-1-1 0 0,-3 0 1 0 0,-1-1 0 0 0,-1-6-37 0 0,-3 27-61 0 0,-1 0 1 0 0,-1 0 0 0 0,-1 0-1 0 0,0 0 1 0 0,-1 0-1 0 0,-1 0 1 0 0,-1 0-1 0 0,0 0 1 0 0,-1 0-1 0 0,-1 1 1 0 0,0 0-1 0 0,-1 0 1 0 0,-1 0-1 0 0,-1 1 1 0 0,-4-8 60 0 0,6 15-33 0 0,1 1 0 0 0,-1 0 0 0 0,0 0 0 0 0,0 1 0 0 0,0 0 0 0 0,-1 0 0 0 0,0 1 0 0 0,-1-1 0 0 0,1 1 0 0 0,-1 1 0 0 0,0 0 0 0 0,0 0 0 0 0,0 0 0 0 0,-1 1 0 0 0,1 0 0 0 0,-1 1 0 0 0,1 0 0 0 0,-1 0 0 0 0,0 1 0 0 0,0 0 0 0 0,0 1 0 0 0,0 0 0 0 0,0 0 0 0 0,0 1 0 0 0,0 0 0 0 0,0 0 0 0 0,1 1 0 0 0,-1 0 0 0 0,0 1 0 0 0,1 0 0 0 0,0 0 0 0 0,-2 2 33 0 0,-14 10-24 0 0,2 0-1 0 0,0 2 1 0 0,0 1 0 0 0,2 0-1 0 0,0 2 1 0 0,1 0 0 0 0,1 1-1 0 0,1 1 1 0 0,1 1 0 0 0,1 0-1 0 0,1 1 1 0 0,1 0 0 0 0,1 1 0 0 0,2 1-1 0 0,0 0 1 0 0,1 0 0 0 0,2 1-1 0 0,-4 26 25 0 0,8-37-8 0 0,0 0 0 0 0,1 0-1 0 0,1 0 1 0 0,0 0-1 0 0,2 0 1 0 0,-1 0 0 0 0,2-1-1 0 0,0 1 1 0 0,1 0-1 0 0,1-1 1 0 0,0 1 0 0 0,1-1-1 0 0,1 0 1 0 0,0 0-1 0 0,1-1 1 0 0,1 0 0 0 0,0 0-1 0 0,0-1 1 0 0,2 0-1 0 0,9 11 9 0 0,-4-9-2 0 0,1-1-1 0 0,0 0 0 0 0,1-2 0 0 0,1 0 0 0 0,0 0 0 0 0,0-2 1 0 0,1 0-1 0 0,0-1 0 0 0,1-1 0 0 0,0-1 0 0 0,0-1 0 0 0,1-1 3 0 0,255 39 250 0 0,-246-41-218 0 0,190 14-1272 0 0,-161-13-2857 0 0,-2 0-4253 0 0,-40-3-3204 0 0</inkml:trace>
  <inkml:trace contextRef="#ctx0" brushRef="#br0" timeOffset="6808.949">3840 782 1200 0 0,'0'0'667'0'0,"0"0"40"0"0,0 0 202 0 0,0 0 448 0 0,0 0 462 0 0,0 0 217 0 0,0 0-23 0 0,0 0-265 0 0,0 0-398 0 0,0 0-315 0 0,0 0-174 0 0,18-2-82 0 0,57-9-22 0 0,0-20 1334 0 0,-60 22-1850 0 0,-1-1-1 0 0,0 0 1 0 0,-1-1-1 0 0,0 0 1 0 0,-1-1-1 0 0,0-1 1 0 0,-1 0-1 0 0,0 0 1 0 0,-1-1-1 0 0,-1 0 1 0 0,0-1-1 0 0,0-2-240 0 0,10-37 818 0 0,-19 53-651 0 0,0 1-25 0 0,0 0-40 0 0,0 0-56 0 0,0 0-55 0 0,1 1-19 0 0,43 226 968 0 0,25 71-552 0 0,-36-174-296 0 0,-3-9 0 0 0,-24-97-55 0 0,-6-16-25 0 0,1 0 0 0 0,-1 0 0 0 0,0 1 0 0 0,1-1 0 0 0,0 0 0 0 0,-1 0-1 0 0,1 0 1 0 0,0 0 0 0 0,0 0 0 0 0,0 0 0 0 0,0 0 0 0 0,1 0-1 0 0,-1 0 1 0 0,0 0 0 0 0,1-1 0 0 0,-1 1 0 0 0,1 0 0 0 0,0-1 0 0 0,0 0-1 0 0,-1 1 1 0 0,1-1 0 0 0,0 0 0 0 0,0 0 0 0 0,2 1-12 0 0,21-36 1137 0 0,48-124-599 0 0,94-261-284 0 0,-76 174-646 0 0,-82 214-1060 0 0,-9 31 288 0 0,0 2-406 0 0,0 49-5525 0 0,0-17-533 0 0,0-15-287 0 0</inkml:trace>
  <inkml:trace contextRef="#ctx0" brushRef="#br0" timeOffset="8240.709">5313 642 12323 0 0,'0'0'1380'0'0,"0"0"-110"0"0,0 0-142 0 0,0 0-17 0 0,0 0 25 0 0,0 0-41 0 0,0 0-94 0 0,0 0-106 0 0,0 0-148 0 0,0 0-169 0 0,0 0-128 0 0,-35 6-66 0 0,-111 24-28 0 0,142-30-328 0 0,-1 1-1 0 0,0 1 0 0 0,0-1 0 0 0,1 1 0 0 0,-1-1 0 0 0,1 1 0 0 0,-1 1 0 0 0,1-1 0 0 0,0 1 0 0 0,0-1 0 0 0,0 1 0 0 0,0 0 0 0 0,1 1 0 0 0,-1-1 1 0 0,1 1-1 0 0,0-1 0 0 0,-1 1 0 0 0,0 3-27 0 0,-7 8 105 0 0,-10 11-10 0 0,2 0 0 0 0,1 2 1 0 0,1 0-1 0 0,1 1 0 0 0,1 1 1 0 0,2 0-1 0 0,1 1 0 0 0,-3 18-95 0 0,7 76 106 0 0,9-122-79 0 0,0 1 0 0 0,1-1 0 0 0,0 0 0 0 0,0 1 0 0 0,0-1 0 0 0,0 0 0 0 0,0 0 0 0 0,0 0 0 0 0,1-1 0 0 0,0 1 0 0 0,-1 0 0 0 0,1-1 0 0 0,0 0 0 0 0,0 0-1 0 0,0 0 1 0 0,1 0 0 0 0,-1 0 0 0 0,0 0 0 0 0,1-1 0 0 0,-1 0 0 0 0,1 0 0 0 0,-1 0 0 0 0,1 0 0 0 0,0 0 0 0 0,-1-1 0 0 0,1 1 0 0 0,0-1 0 0 0,-1 0 0 0 0,1 0 0 0 0,0-1 0 0 0,0 1 0 0 0,-1-1 0 0 0,1 0 0 0 0,-1 0 0 0 0,1 0 0 0 0,0 0 0 0 0,-1 0 0 0 0,0-1 0 0 0,1 0 0 0 0,-1 1 0 0 0,0-1 0 0 0,0-1 0 0 0,2 0-27 0 0,17-12 116 0 0,-1 0 1 0 0,0-2-1 0 0,-1 0 0 0 0,-1-1 1 0 0,-1-1-1 0 0,0-1 0 0 0,-1-1 1 0 0,10-17-117 0 0,39-73 188 0 0,-6-17-113 0 0,-31 62-193 0 0,-28 65 26 0 0,-1 1-64 0 0,0 13-253 0 0,-14 158 21 0 0,13-161 357 0 0,1 1-1 0 0,0 0 1 0 0,0-1 0 0 0,1 1 0 0 0,1 0 0 0 0,0-1 0 0 0,0 1 0 0 0,1-1 0 0 0,1 0-1 0 0,0 0 1 0 0,0 0 0 0 0,5 8 31 0 0,-3-10-8 0 0,0 0 1 0 0,0-1-1 0 0,1 0 0 0 0,0 0 0 0 0,0-1 1 0 0,1 0-1 0 0,-1 0 0 0 0,2-1 0 0 0,-1 0 1 0 0,0 0-1 0 0,1-1 0 0 0,0 0 0 0 0,0 0 1 0 0,0-1-1 0 0,0 0 0 0 0,0-1 0 0 0,1 0 1 0 0,-1-1-1 0 0,1 0 0 0 0,3 0 8 0 0,5 0 16 0 0,-1 0 0 0 0,0-2-1 0 0,0 0 1 0 0,1-1 0 0 0,-1 0 0 0 0,-1-2 0 0 0,1 0-1 0 0,0 0 1 0 0,-1-2 0 0 0,0 0 0 0 0,2-2-16 0 0,14-11 77 0 0,0-1 1 0 0,-2-1-1 0 0,0-1 0 0 0,-2-2 1 0 0,-1-1-1 0 0,0-1 0 0 0,6-11-77 0 0,93-161 252 0 0,-109 164-328 0 0,-1 0 0 0 0,-1-1 0 0 0,-2-1 0 0 0,-2 0 0 0 0,-1 0 0 0 0,-1-1 0 0 0,-3 0 0 0 0,1-10 76 0 0,-4 10-311 0 0,0 0 0 0 0,-3 0 0 0 0,-1 0 0 0 0,-5-31 311 0 0,6 64-13 0 0,0 1 1 0 0,0-1-1 0 0,-1 0 1 0 0,1 1-1 0 0,-1-1 1 0 0,1 1-1 0 0,-1 0 0 0 0,-1-1 1 0 0,1 1-1 0 0,0 0 1 0 0,-1-1-1 0 0,1 1 0 0 0,-1 0 1 0 0,0 0-1 0 0,0 0 1 0 0,0 0-1 0 0,-1 1 1 0 0,1-1-1 0 0,-1 1 0 0 0,1-1 1 0 0,-1 1-1 0 0,0 0 1 0 0,0 0-1 0 0,0 0 0 0 0,0 0 1 0 0,0 1-1 0 0,0-1 1 0 0,-1 1-1 0 0,1 0 1 0 0,0 0-1 0 0,-1 0 0 0 0,1 0 1 0 0,-1 0-1 0 0,1 1 1 0 0,-1 0-1 0 0,0 0 1 0 0,1 0-1 0 0,-1 0 0 0 0,1 0 1 0 0,-1 1-1 0 0,1-1 1 0 0,-1 1-1 0 0,1 0 0 0 0,0 0 1 0 0,-1 0-1 0 0,1 1 1 0 0,0-1-1 0 0,0 1 1 0 0,0 0-1 0 0,0 0 0 0 0,0 0 1 0 0,0 0-1 0 0,0 1 13 0 0,-20 24-15 0 0,1 2 1 0 0,1 1-1 0 0,1 0 0 0 0,2 1 0 0 0,2 2 1 0 0,0-1-1 0 0,2 2 0 0 0,2 0 0 0 0,1 0 0 0 0,2 1 1 0 0,1 1-1 0 0,2-1 0 0 0,0 13 15 0 0,-9 191 108 0 0,16-226-85 0 0,-1 0 0 0 0,2-1 0 0 0,0 1 0 0 0,0-1 0 0 0,1 1 0 0 0,0-1 1 0 0,2 0-1 0 0,-1 0 0 0 0,1 0 0 0 0,1-1 0 0 0,0 0 0 0 0,0 0 0 0 0,1 0 0 0 0,1-1 0 0 0,0 0 0 0 0,0 0 0 0 0,1-1 0 0 0,0 0 0 0 0,1-1 0 0 0,0 0 0 0 0,0 0 0 0 0,0-1 0 0 0,1 0 0 0 0,0-1 0 0 0,1 0 0 0 0,-1-1 0 0 0,1-1 0 0 0,0 1 1 0 0,0-2-1 0 0,1 0 0 0 0,-1 0 0 0 0,6 0-23 0 0,-1-4 88 0 0,1-1 0 0 0,-1 0 0 0 0,0-1 1 0 0,0 0-1 0 0,0-2 0 0 0,-1 0 0 0 0,1-1 1 0 0,-1 0-1 0 0,-1-2 0 0 0,1 0 0 0 0,-1 0 1 0 0,12-10-89 0 0,-8 5 58 0 0,-1 0 0 0 0,-1-1 0 0 0,0 0 0 0 0,-1-1 0 0 0,0-2 0 0 0,-2 1 0 0 0,0-1 0 0 0,-1-1 0 0 0,1-2-58 0 0,46-87 139 0 0,-41 41 62 0 0,-19 66-149 0 0,-13 27-257 0 0,-29 104-160 0 0,41-126 348 0 0,0 1 1 0 0,1-1 0 0 0,0 1 0 0 0,0 0 0 0 0,0-1-1 0 0,0 1 1 0 0,1-1 0 0 0,0 1 0 0 0,0-1-1 0 0,1 1 1 0 0,0-1 0 0 0,0 0 0 0 0,0 0-1 0 0,0 0 1 0 0,1 0 0 0 0,0 0 0 0 0,0 0 0 0 0,0-1-1 0 0,0 1 1 0 0,1-1 0 0 0,0 0 0 0 0,0 0-1 0 0,0 0 1 0 0,1-1 16 0 0,5 3 12 0 0,1-2-1 0 0,0 0 0 0 0,0 0 1 0 0,0-1-1 0 0,0 0 0 0 0,0-1 1 0 0,1 0-1 0 0,-1-1 1 0 0,1-1-1 0 0,-1 1 0 0 0,1-2 1 0 0,0 0-1 0 0,-1 0 0 0 0,1-1 1 0 0,-1 0-1 0 0,0-1 0 0 0,0 0 1 0 0,0-1-1 0 0,0 0 1 0 0,0-1-1 0 0,-1 0 0 0 0,0-1 1 0 0,2-1-12 0 0,81-63 373 0 0,10-62 116 0 0,-100 126-468 0 0,1 0 0 0 0,-1-1 0 0 0,0 1 0 0 0,-1-1 0 0 0,0 1 0 0 0,0-1 0 0 0,0 0 0 0 0,-1 0 0 0 0,0 0 0 0 0,0 0 0 0 0,0 0 0 0 0,-1 0 0 0 0,-1-1-21 0 0,-3 7-667 0 0,63 45 737 0 0,-51-35-72 0 0,1 0 0 0 0,0-1 0 0 0,0 0-1 0 0,1 0 1 0 0,0-1 0 0 0,1 0 0 0 0,-1-1-1 0 0,1 0 1 0 0,0-1 0 0 0,1-1 0 0 0,-1 1-1 0 0,1-2 1 0 0,0 1 0 0 0,0-2 0 0 0,0 0-1 0 0,11 1 3 0 0,-4-2 13 0 0,1-1 0 0 0,-1-1 0 0 0,0-1-1 0 0,0 0 1 0 0,1-2 0 0 0,-2 0 0 0 0,16-5-13 0 0,-11 0 51 0 0,0-1 0 0 0,0 0 1 0 0,-1-2-1 0 0,0-1 0 0 0,-1 0 0 0 0,-1-2 1 0 0,0 0-1 0 0,0-1 0 0 0,-2-1 1 0 0,0-1-1 0 0,6-9-51 0 0,-19 22 14 0 0,-1-1 1 0 0,1 0 0 0 0,-1 0-1 0 0,0-1 1 0 0,0 1-1 0 0,0-1 1 0 0,-1 0 0 0 0,-1 0-1 0 0,1 0 1 0 0,-1 0-1 0 0,0 0 1 0 0,0-1 0 0 0,-1 1-1 0 0,0-1 1 0 0,0 1-1 0 0,-1-1 1 0 0,0 1 0 0 0,-1-2-15 0 0,-2 7-11 0 0,0 0-1 0 0,0-1 1 0 0,0 1 0 0 0,-1 1 0 0 0,1-1 0 0 0,-1 0 0 0 0,1 1 0 0 0,-1 0 0 0 0,0 0 0 0 0,1 0 0 0 0,-1 0-1 0 0,0 0 1 0 0,0 1 0 0 0,0 0 0 0 0,1-1 0 0 0,-1 1 0 0 0,0 1 0 0 0,0-1 0 0 0,0 1 0 0 0,0-1 0 0 0,1 1 0 0 0,-1 0-1 0 0,0 1 1 0 0,1-1 0 0 0,-2 1 11 0 0,-12 7-25 0 0,1 0 0 0 0,0 1 1 0 0,1 1-1 0 0,0 1 0 0 0,1 0 0 0 0,0 1 0 0 0,1 0 0 0 0,0 1 0 0 0,1 0 0 0 0,1 1 0 0 0,0 1 0 0 0,-5 10 25 0 0,14-21-2 0 0,-9 7-14 0 0,1 0 1 0 0,1 1 0 0 0,1 0-1 0 0,-1 1 1 0 0,2 0-1 0 0,0 0 1 0 0,1 0-1 0 0,0 1 1 0 0,1 0-1 0 0,1 1 1 0 0,0-1 0 0 0,1 1-1 0 0,1-1 1 0 0,1 1-1 0 0,0 0 1 0 0,0 0-1 0 0,2 0 1 0 0,0-1-1 0 0,3 16 16 0 0,4-20-10 0 0,-1 0-1 0 0,1-1 0 0 0,1 0 1 0 0,0 0-1 0 0,0-1 0 0 0,1 0 1 0 0,0 0-1 0 0,0-2 0 0 0,1 1 1 0 0,0-1-1 0 0,1-1 0 0 0,-1 0 1 0 0,1 0-1 0 0,0-1 0 0 0,1-1 1 0 0,-1 0-1 0 0,1-1 0 0 0,0 0 1 0 0,0-1-1 0 0,0 0 0 0 0,2-1 11 0 0,129 1-1413 0 0,-50-17-3538 0 0,-64 10-606 0 0,-7 2-3349 0 0</inkml:trace>
</inkml:ink>
</file>

<file path=ppt/ink/ink9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2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52 998 2016 0 0,'0'0'1089'0'0,"0"0"-359"0"0,0 0-217 0 0,0 0 67 0 0,0 0 320 0 0,0 0 334 0 0,0 0 199 0 0,0 0-21 0 0,0 0-243 0 0,0 0-304 0 0,-8 36-215 0 0,-24 112-86 0 0,21-50 579 0 0,11-84-851 0 0,0-1 0 0 0,0 1 0 0 0,1-1 0 0 0,1 0 0 0 0,0 1 0 0 0,1-1 0 0 0,0 0 0 0 0,1 0 0 0 0,3 4-292 0 0,-6-14 98 0 0,0 0 0 0 0,1 0 0 0 0,0 0 0 0 0,-1-1 0 0 0,1 1-1 0 0,0-1 1 0 0,0 1 0 0 0,0-1 0 0 0,1 0 0 0 0,-1 0 0 0 0,1 0-1 0 0,-1 0 1 0 0,1 0 0 0 0,-1 0 0 0 0,1-1 0 0 0,0 1 0 0 0,0-1-1 0 0,0 0 1 0 0,0 0 0 0 0,0 0 0 0 0,0 0 0 0 0,0 0 0 0 0,0-1 0 0 0,1 1-1 0 0,-1-1 1 0 0,0 0 0 0 0,0 0 0 0 0,0 0 0 0 0,0-1 0 0 0,1 1-1 0 0,-1-1 1 0 0,0 1 0 0 0,0-1 0 0 0,0 0 0 0 0,0 0 0 0 0,0-1 0 0 0,0 1-1 0 0,1-1-97 0 0,14-13 215 0 0,0 0 0 0 0,-1-1 0 0 0,-1 0 0 0 0,-1-1 0 0 0,0-1-1 0 0,-1-1 1 0 0,-1 0 0 0 0,-1-1 0 0 0,-1 0 0 0 0,0-1-1 0 0,-2 0 1 0 0,3-10-215 0 0,-6 18-25 0 0,0 0 0 0 0,-2-1 0 0 0,0 0 0 0 0,0 1 0 0 0,-1-1 0 0 0,-1 0 0 0 0,0-1 0 0 0,-1 1 1 0 0,-1 0-1 0 0,0 0 0 0 0,-1-1 0 0 0,-1 1 0 0 0,0 0 0 0 0,0 0 0 0 0,-2 0 0 0 0,0 1 0 0 0,0-1 0 0 0,-1 1 0 0 0,-1 0 0 0 0,0 0 0 0 0,-1 0 0 0 0,-2-2 25 0 0,4 7-119 0 0,0 1 1 0 0,0-1-1 0 0,-1 1 1 0 0,0 0-1 0 0,-1 1 1 0 0,1-1-1 0 0,-1 1 1 0 0,-1 1-1 0 0,1-1 1 0 0,-1 1-1 0 0,0 1 1 0 0,0-1-1 0 0,0 1 1 0 0,0 0-1 0 0,-1 1 1 0 0,0 0-1 0 0,0 1 1 0 0,0 0-1 0 0,0 0 1 0 0,0 1-1 0 0,-1 0 119 0 0,6 0-43 0 0,-1 2 0 0 0,1-1-1 0 0,-1 0 1 0 0,1 1 0 0 0,0 0-1 0 0,-1 0 1 0 0,1 0 0 0 0,0 1-1 0 0,0-1 1 0 0,0 1 0 0 0,0 0 0 0 0,0 0-1 0 0,0 0 1 0 0,0 1 0 0 0,1-1-1 0 0,-1 1 1 0 0,1 0 0 0 0,0 0-1 0 0,0 0 1 0 0,0 1 0 0 0,0-1-1 0 0,0 1 1 0 0,1-1 0 0 0,-1 1-1 0 0,-1 4 44 0 0,3-7 14 0 0,1-1 0 0 0,-1 1 0 0 0,0 0-1 0 0,0 0 1 0 0,0 0 0 0 0,0 0-1 0 0,1 0 1 0 0,-1 0 0 0 0,0 0-1 0 0,1 0 1 0 0,-1 0 0 0 0,1 0 0 0 0,-1 0-1 0 0,1 1 1 0 0,-1-1 0 0 0,1 0-1 0 0,0 0 1 0 0,0 0 0 0 0,0 1 0 0 0,-1-1-1 0 0,1 0 1 0 0,0 0 0 0 0,1 1-1 0 0,-1-1 1 0 0,0 0 0 0 0,0 0-1 0 0,0 0 1 0 0,1 1 0 0 0,-1-1 0 0 0,1 0-1 0 0,-1 0 1 0 0,1 0 0 0 0,-1 0-1 0 0,1 0 1 0 0,0 0 0 0 0,-1 0-1 0 0,1 0 1 0 0,0 0 0 0 0,0 0 0 0 0,0 0-1 0 0,0 0 1 0 0,0 0 0 0 0,0-1-1 0 0,0 1 1 0 0,0 0 0 0 0,0-1 0 0 0,0 1-1 0 0,0-1 1 0 0,0 1 0 0 0,0-1-1 0 0,1 0 1 0 0,-1 1 0 0 0,0-1-1 0 0,0 0 1 0 0,0 0 0 0 0,1 0 0 0 0,-1 0-1 0 0,0 0-13 0 0,11-1 145 0 0,-1 0 0 0 0,0-1 0 0 0,0-1-1 0 0,0 0 1 0 0,0-1 0 0 0,-1 0 0 0 0,1 0-1 0 0,-1-1 1 0 0,0 0 0 0 0,-1-1 0 0 0,1 0-1 0 0,-1-1 1 0 0,0 0 0 0 0,0 0 0 0 0,3-5-145 0 0,12-7 166 0 0,37-32 181 0 0,-3-2 1 0 0,-2-3-1 0 0,27-37-347 0 0,-70 78 58 0 0,162-231 680 0 0,-55 18-334 0 0,-94 174-171 0 0,-24 52-166 0 0,-2 2-34 0 0,0 9-115 0 0,15 774 252 0 0,4-587-335 0 0,41 181 165 0 0,-60-377 0 0 0,10 63-90 0 0,-3 0 0 0 0,-3 0 0 0 0,-2 1 0 0 0,-3-1 1 0 0,-5 23 89 0 0,4-68-11 0 0,-1 0 0 0 0,-1-1 0 0 0,0 1 0 0 0,-1-1 0 0 0,-1 0 0 0 0,-1 0 0 0 0,0 0 1 0 0,-1-1-1 0 0,-1 0 0 0 0,-1-1 0 0 0,0 0 0 0 0,0 0 0 0 0,-13 11 11 0 0,18-21 4 0 0,0-1 1 0 0,0 0-1 0 0,-1 0 0 0 0,0 0 0 0 0,1-1 1 0 0,-1 0-1 0 0,0 0 0 0 0,-1-1 1 0 0,1 1-1 0 0,0-1 0 0 0,-1-1 0 0 0,1 1 1 0 0,-1-1-1 0 0,0 0 0 0 0,1-1 0 0 0,-1 1 1 0 0,0-2-1 0 0,1 1 0 0 0,-1 0 1 0 0,0-1-1 0 0,1-1 0 0 0,-1 1 0 0 0,1-1 1 0 0,-1 0-1 0 0,-3-2-4 0 0,3 0 1 0 0,0-1 0 0 0,1 0 0 0 0,-1 0 1 0 0,1-1-1 0 0,0 1 0 0 0,0-1 0 0 0,0-1 0 0 0,1 1 1 0 0,0-1-1 0 0,1 0 0 0 0,-1 0 0 0 0,1-1 0 0 0,1 1 1 0 0,-1-1-1 0 0,1 0 0 0 0,0 0 0 0 0,1 0 0 0 0,0 0 1 0 0,1 0-1 0 0,-1-6-1 0 0,-1-10-6 0 0,2 1-1 0 0,0-1 1 0 0,2 0 0 0 0,1 0-1 0 0,1 1 1 0 0,0-1 0 0 0,2 1-1 0 0,1 0 1 0 0,1 0 0 0 0,1 0 0 0 0,0 1-1 0 0,8-12 7 0 0,9-15-337 0 0,2 1 0 0 0,3 1 0 0 0,1 2 0 0 0,33-36 337 0 0,47-21-4537 0 0,-28 50-7373 0 0,-66 43 5509 0 0</inkml:trace>
</inkml:ink>
</file>

<file path=ppt/ink/ink9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27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 2649 0 0,'0'0'3400'0'0,"0"0"-1042"0"0,0 0-361 0 0,0 0-157 0 0,0 0-100 0 0,0 0-79 0 0,0 0-128 0 0,0 0-174 0 0,0 0-282 0 0,0 0-312 0 0,0 0-226 0 0,0 0-48 0 0,4-1 87 0 0,-1 3-492 0 0,-1 1 0 0 0,1 1-1 0 0,-1-1 1 0 0,0 0 0 0 0,0 1-1 0 0,0-1 1 0 0,0 1-1 0 0,-1-1 1 0 0,1 1 0 0 0,-1 0-1 0 0,0 0 1 0 0,0 0 0 0 0,0-1-1 0 0,-1 1 1 0 0,0 0 0 0 0,1 0-1 0 0,-1 0 1 0 0,0 0-1 0 0,-1 0 1 0 0,1 0 0 0 0,-1 0-1 0 0,0 0 1 0 0,0 0 0 0 0,0 0-1 0 0,-1 1-85 0 0,1 23 269 0 0,-17 352 869 0 0,-20 117-789 0 0,6-240-238 0 0,21-142-127 0 0,11-115 35 0 0,8-15 39 0 0,120-143 28 0 0,-87 118-98 0 0,-16 13-13 0 0,1 2 0 0 0,0 2 0 0 0,2 0-1 0 0,1 1 1 0 0,1 2 0 0 0,0 1 0 0 0,8-2 25 0 0,-28 18-10 0 0,-1-1 0 0 0,0 1 0 0 0,1 0 1 0 0,0 1-1 0 0,-1 0 0 0 0,1 1 0 0 0,0 0 1 0 0,0 1-1 0 0,0 0 0 0 0,4 0 10 0 0,-11 0-4 0 0,1 1 0 0 0,0-1 0 0 0,-1 1-1 0 0,1 0 1 0 0,0 0 0 0 0,-1 0 0 0 0,1 0 0 0 0,-1 0 0 0 0,0 1 0 0 0,1 0 0 0 0,-1 0-1 0 0,0-1 1 0 0,0 2 0 0 0,0-1 0 0 0,0 0 0 0 0,0 1 0 0 0,-1-1 0 0 0,1 1-1 0 0,-1 0 1 0 0,0 0 0 0 0,1 0 0 0 0,-1 0 0 0 0,-1 0 0 0 0,1 1 0 0 0,0-1-1 0 0,-1 0 1 0 0,1 1 0 0 0,-1 1 4 0 0,3 16 17 0 0,-1 0-1 0 0,0 0 0 0 0,-2 1 1 0 0,-1-1-1 0 0,0 0 0 0 0,-2 1 1 0 0,0-1-1 0 0,-5 18-16 0 0,3-27 19 0 0,0 1 0 0 0,0-1 0 0 0,-2 0 0 0 0,0 0 0 0 0,0 0 0 0 0,-1-1 0 0 0,0 0 0 0 0,-1 0 0 0 0,0-1 0 0 0,-1 0 0 0 0,0-1 0 0 0,0 1 0 0 0,-1-2 0 0 0,0 1 0 0 0,-1-2 0 0 0,0 1 0 0 0,0-1 0 0 0,-1-1 0 0 0,1 0 0 0 0,-2-1 0 0 0,1 0 0 0 0,0-1 0 0 0,-1 0 0 0 0,0-1 0 0 0,0 0 0 0 0,0-1 0 0 0,0 0 0 0 0,0-2 0 0 0,-6 1-19 0 0,7-1-26 0 0,6 0-12 0 0,0 1 0 0 0,0-1 0 0 0,0 0 1 0 0,1-1-1 0 0,-1 1 0 0 0,0-1 0 0 0,0 0 0 0 0,1-1 0 0 0,-1 1 0 0 0,1-1 1 0 0,-1 0-1 0 0,1-1 0 0 0,0 1 0 0 0,-1-1 0 0 0,-2-2 38 0 0,-56-62-3156 0 0,50 40-510 0 0,4-3-3284 0 0,7 17-4402 0 0</inkml:trace>
</inkml:ink>
</file>

<file path=ppt/ink/ink9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31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1 863 2377 0 0,'0'0'1206'0'0,"0"0"-336"0"0,0 0-66 0 0,0 0 322 0 0,0 0 413 0 0,0 0 228 0 0,0 0-28 0 0,0 0-162 0 0,0 0-186 0 0,0 0-212 0 0,0 0-161 0 0,26-1-81 0 0,84-7-58 0 0,-106 8-803 0 0,0-1 0 0 0,-1 1 0 0 0,1-1 0 0 0,0 0 0 0 0,0 0-1 0 0,-1 0 1 0 0,1 0 0 0 0,0-1 0 0 0,-1 1 0 0 0,0-1 0 0 0,1 0-1 0 0,-1 0 1 0 0,0 0 0 0 0,0-1 0 0 0,0 1 0 0 0,0-1 0 0 0,2-1-76 0 0,5-7 293 0 0,43-37 410 0 0,-3-2 1 0 0,-2-3-1 0 0,-2-2 0 0 0,-1-4-703 0 0,1 1 220 0 0,102-117 380 0 0,-147 174-597 0 0,0 0 1 0 0,0 0-1 0 0,0 0 0 0 0,1 0 1 0 0,-1 1-1 0 0,0-1 0 0 0,0 0 1 0 0,1 1-1 0 0,-1-1 0 0 0,0 1 1 0 0,1 0-1 0 0,-1-1 0 0 0,1 1 1 0 0,-1 0-1 0 0,0 0 0 0 0,1 0 1 0 0,-1 0-1 0 0,1 0 0 0 0,-1 0 1 0 0,0 0-1 0 0,1 1 0 0 0,-1-1 1 0 0,1 0-1 0 0,-1 1 0 0 0,0-1 1 0 0,1 1-1 0 0,-1-1 0 0 0,0 1 1 0 0,0 0-1 0 0,1 0 0 0 0,-1-1 1 0 0,0 1-1 0 0,0 0 0 0 0,0 0 1 0 0,0 0-1 0 0,0 0 0 0 0,0 0 1 0 0,0 1-1 0 0,-1-1 0 0 0,1 0 1 0 0,0 0-1 0 0,-1 1 0 0 0,1-1 1 0 0,0 0-1 0 0,-1 0 0 0 0,0 1 1 0 0,1-1-1 0 0,-1 1 0 0 0,0-1 1 0 0,0 0-1 0 0,1 1 0 0 0,-1 1-3 0 0,0-3 2 0 0,8 21 126 0 0,-1 1 0 0 0,0 0 0 0 0,-2 1 0 0 0,-1-1 0 0 0,0 1 0 0 0,-2 0 0 0 0,0 0 0 0 0,-2 0 0 0 0,-1 0 0 0 0,0 0 0 0 0,-3 9-128 0 0,4-30 9 0 0,-34 138 493 0 0,1-74-258 0 0,28-57-220 0 0,0 0 1 0 0,-1 0-1 0 0,0-1 0 0 0,0 0 1 0 0,-1 0-1 0 0,0-1 0 0 0,-1 1 1 0 0,0-2-1 0 0,0 1 0 0 0,0-1 1 0 0,-1 0-1 0 0,0-1 1 0 0,0 0-1 0 0,0 0 0 0 0,-4 0-24 0 0,4-2-27 0 0,0-1-1 0 0,0 0 1 0 0,0-1 0 0 0,0 0-1 0 0,0-1 1 0 0,0 1-1 0 0,0-2 1 0 0,0 1 0 0 0,-1-1-1 0 0,1-1 1 0 0,0 0-1 0 0,1 0 1 0 0,-1 0 0 0 0,0-1-1 0 0,1-1 1 0 0,-1 0-1 0 0,1 0 1 0 0,0 0 0 0 0,0-1-1 0 0,-5-4 28 0 0,7 5-199 0 0,0-1-1 0 0,0 0 0 0 0,1 0 1 0 0,-1 0-1 0 0,1-1 1 0 0,0 0-1 0 0,0 0 1 0 0,1 0-1 0 0,0 0 0 0 0,0-1 1 0 0,0 0-1 0 0,1 0 1 0 0,0 0-1 0 0,1 0 1 0 0,-1 0-1 0 0,1 0 0 0 0,1-1 1 0 0,-1 1-1 0 0,1-1 1 0 0,0 1-1 0 0,1-1 0 0 0,0 0 1 0 0,0-1 199 0 0,1 6-352 0 0,0 0 0 0 0,1-1 0 0 0,-1 1 0 0 0,1 0 0 0 0,-1 0 0 0 0,1 0 0 0 0,0 0 0 0 0,0 0 0 0 0,0 0 0 0 0,1 0 0 0 0,-1 1 0 0 0,0-1 0 0 0,1 1-1 0 0,0 0 1 0 0,0 0 0 0 0,0 0 0 0 0,0 0 0 0 0,3-1 352 0 0,37-20-7545 0 0,-32 17 4234 0 0,5-2-686 0 0</inkml:trace>
  <inkml:trace contextRef="#ctx0" brushRef="#br0" timeOffset="257.067">964 609 11715 0 0,'0'0'1446'0'0,"0"0"-204"0"0,0 0-178 0 0,0 0 62 0 0,0 0 30 0 0,0 0-77 0 0,0 0-133 0 0,0 0-149 0 0,0 0-190 0 0,0 0-190 0 0,0 0-110 0 0,0 0-46 0 0,0 0-13 0 0,0 31 1 0 0,3 96 20 0 0,-4-125-257 0 0,1-1 1 0 0,0 1 0 0 0,-1-1-1 0 0,1 1 1 0 0,0 0-1 0 0,0-1 1 0 0,0 1 0 0 0,0-1-1 0 0,0 1 1 0 0,0 0-1 0 0,0-1 1 0 0,1 1-1 0 0,-1-1 1 0 0,1 1 0 0 0,-1-1-1 0 0,1 1 1 0 0,-1-1-1 0 0,1 1 1 0 0,0-1 0 0 0,0 0-1 0 0,0 1 1 0 0,0-1-1 0 0,0 0 1 0 0,0 0-1 0 0,0 1 1 0 0,0-1 0 0 0,0 0-1 0 0,1 0 1 0 0,-1 0-1 0 0,0-1 1 0 0,1 1 0 0 0,0 1-13 0 0,5 1 134 0 0,2 0-12 0 0,0 0-1 0 0,0 0 1 0 0,0-1-1 0 0,0 0 1 0 0,0-1-1 0 0,0 0 1 0 0,1 0-1 0 0,-1-1 1 0 0,0 0-1 0 0,0-1 1 0 0,1 0-1 0 0,-1-1 0 0 0,0 1 1 0 0,0-2-1 0 0,0 1 1 0 0,0-1-1 0 0,-1-1 1 0 0,1 1-1 0 0,-1-1 1 0 0,0-1-1 0 0,0 0 1 0 0,0 0-1 0 0,0 0 1 0 0,3-5-122 0 0,88-74 665 0 0,-83 69-600 0 0,0 0-1 0 0,-2-1 0 0 0,0 0 1 0 0,0-2-1 0 0,-2 1 1 0 0,6-11-65 0 0,15-27-101 0 0,-33 54-97 0 0,0 1-155 0 0,0 0-279 0 0,-2 0-523 0 0,-2 1-3377 0 0,2 2-1877 0 0,-1 0-5325 0 0</inkml:trace>
  <inkml:trace contextRef="#ctx0" brushRef="#br0" timeOffset="258.067">2127 462 11971 0 0,'0'0'2052'0'0,"0"0"-532"0"0,0 0-371 0 0,0 0-13 0 0,0 0-47 0 0,0 0-144 0 0,0 0-99 0 0,0 0-67 0 0,0 0-121 0 0,-32 6-150 0 0,-100 23-108 0 0,50 5 282 0 0,65-19-457 0 0,10-12-204 0 0,0 1 1 0 0,0 1-1 0 0,0-1 0 0 0,1 1 1 0 0,-1 1-1 0 0,2-1 1 0 0,-1 1-1 0 0,0 0 1 0 0,1 0-1 0 0,0 0 0 0 0,1 1 1 0 0,-1 0-1 0 0,1 0 1 0 0,0 0-1 0 0,1 0 1 0 0,0 1-1 0 0,0-1 0 0 0,1 1 1 0 0,0 0-1 0 0,0 0 1 0 0,0 0-1 0 0,1 0 0 0 0,1 0 1 0 0,-1 0-1 0 0,1 0 1 0 0,1 0-1 0 0,-1 0 1 0 0,1 0-1 0 0,1 0 0 0 0,0 0 1 0 0,0 0-1 0 0,2 6-21 0 0,4-7-6 0 0,-1 0 0 0 0,1-1 0 0 0,1 0 0 0 0,-1 0 0 0 0,1-1 0 0 0,0 0 0 0 0,0 0 0 0 0,1-1 0 0 0,-1 0 0 0 0,1-1 0 0 0,0 0 0 0 0,0 0 0 0 0,0-1 0 0 0,0 0 0 0 0,0-1 0 0 0,1 0 0 0 0,-1-1 0 0 0,2 0 6 0 0,4 0-201 0 0,1 0 0 0 0,-1 0 0 0 0,0-2 0 0 0,1 0 0 0 0,-1-1 0 0 0,-1 0 0 0 0,1-2 0 0 0,0 1 0 0 0,12-7 201 0 0,-18 6-611 0 0,0 0 1 0 0,0 0 0 0 0,-1-1 0 0 0,0 0 0 0 0,0-1-1 0 0,0 0 1 0 0,-1 0 0 0 0,0-1 0 0 0,5-6 610 0 0,-9 9-266 0 0,14-16-3086 0 0,-1 0 0 0 0,-1-1 1 0 0,-1 0-1 0 0,-1-2 0 0 0,8-19 3352 0 0,4-21-211 0 0,-17 44 211 0 0</inkml:trace>
  <inkml:trace contextRef="#ctx0" brushRef="#br0" timeOffset="259.067">2448 97 0 0 0,'0'0'1762'0'0,"0"0"1658"0"0,0 0 449 0 0,0 0-264 0 0,0 0-559 0 0,0 0-685 0 0,0 0-684 0 0,0 0-555 0 0,0 0-349 0 0,0 0-209 0 0,0 0-130 0 0,0 0-73 0 0,-4-5-29 0 0,3 4-316 0 0,1 0-7 0 0,0 0 0 0 0,0 0 0 0 0,0 1 1 0 0,-1-1-1 0 0,1 0 0 0 0,0 0 1 0 0,0 1-1 0 0,-1-1 0 0 0,1 0 1 0 0,-1 1-1 0 0,1-1 0 0 0,0 1 1 0 0,-1-1-1 0 0,1 0 0 0 0,-1 1 0 0 0,0-1 1 0 0,1 1-1 0 0,-1-1 0 0 0,1 1 1 0 0,-1 0-1 0 0,0-1 0 0 0,1 1 1 0 0,-1 0-1 0 0,0-1 0 0 0,1 1 1 0 0,-1 0-1 0 0,0 0 0 0 0,1-1 0 0 0,-1 1 1 0 0,0 0-1 0 0,0 0 0 0 0,1 0 1 0 0,-1 0-1 0 0,0 0 0 0 0,0 0 1 0 0,1 0-1 0 0,-1 0 0 0 0,0 1 1 0 0,0-1-1 0 0,1 0 0 0 0,-1 0 0 0 0,0 0 1 0 0,1 1-1 0 0,-1-1 0 0 0,0 0 1 0 0,1 1-1 0 0,-1-1 0 0 0,0 1 1 0 0,1-1-1 0 0,-1 1 0 0 0,1-1 1 0 0,-1 1-1 0 0,1-1 0 0 0,-1 1 0 0 0,1 0 1 0 0,-1-1-1 0 0,1 1 0 0 0,0 0 1 0 0,-1-1-1 0 0,1 1 0 0 0,0 0 1 0 0,0-1-1 0 0,-1 1 0 0 0,1 0 1 0 0,0-1-1 0 0,0 1 0 0 0,0 1-9 0 0,-23 103 943 0 0,-17 156 158 0 0,36-229-1063 0 0,3 119 155 0 0,28-11-74 0 0,2-59-146 0 0,3-29 7 0 0,-29-50 32 0 0,-1-1-1 0 0,1 1 1 0 0,-1-1-1 0 0,1 1 0 0 0,0-1 1 0 0,0 0-1 0 0,0 0 1 0 0,0 0-1 0 0,0 0 0 0 0,0-1 1 0 0,0 1-1 0 0,0-1 1 0 0,0 0-1 0 0,0 0 0 0 0,0 0 1 0 0,0 0-1 0 0,0 0 1 0 0,0-1-1 0 0,0 1 1 0 0,0-1-1 0 0,0 0 0 0 0,0 0 1 0 0,0 0-1 0 0,0 0 1 0 0,-1 0-1 0 0,1-1 0 0 0,0 1 1 0 0,-1-1-1 0 0,1 0 1 0 0,-1 0-1 0 0,0 0 1 0 0,1 0-1 0 0,-1 0 0 0 0,0-1-11 0 0,119-92 191 0 0,-110 87-184 0 0,115-68 58 0 0,-124 77-59 0 0,0 1-1 0 0,0 0 0 0 0,1 0 1 0 0,-1 0-1 0 0,0 0 1 0 0,-1 0-1 0 0,1 0 0 0 0,0 1 1 0 0,-1-1-1 0 0,1 1 1 0 0,-1-1-1 0 0,0 1 0 0 0,1-1 1 0 0,-1 1-1 0 0,-1 0 1 0 0,1 0-1 0 0,0-1 1 0 0,-1 1-1 0 0,1 0 0 0 0,-1 0 1 0 0,0 0-1 0 0,0 0 1 0 0,0 0-1 0 0,0 0 0 0 0,-1-1 1 0 0,1 1-1 0 0,-1 0 1 0 0,0 2-6 0 0,1-4 1 0 0,-1 31 68 0 0,9 61-51 0 0,-7-91-96 0 0,0-1 1 0 0,1 1-1 0 0,-1-1 0 0 0,0 0 0 0 0,0 0 1 0 0,0 0-1 0 0,1 1 0 0 0,-1-1 1 0 0,1 0-1 0 0,-1-1 0 0 0,1 1 0 0 0,-1 0 1 0 0,1 0-1 0 0,-1-1 0 0 0,1 1 0 0 0,0-1 1 0 0,-1 1-1 0 0,1-1 0 0 0,0 0 0 0 0,0 0 1 0 0,-1 1-1 0 0,1-1 0 0 0,0 0 0 0 0,-1-1 1 0 0,1 1-1 0 0,0 0 0 0 0,0 0 0 0 0,-1-1 1 0 0,1 1-1 0 0,0-1 0 0 0,-1 0 1 0 0,1 1-1 0 0,-1-1 0 0 0,1 0 0 0 0,-1 0 1 0 0,1 0-1 0 0,0-1 78 0 0,19-10-3908 0 0,-5 1-3784 0 0,-8 3-4083 0 0</inkml:trace>
  <inkml:trace contextRef="#ctx0" brushRef="#br0" timeOffset="260.067">3770 149 0 0 0,'0'0'608'0'0,"0"0"804"0"0,0 0 247 0 0,0 0 170 0 0,0 0 221 0 0,0 0 115 0 0,0 0-37 0 0,0 0-205 0 0,0 0-368 0 0,0 0-347 0 0,0 0-260 0 0,0 0-177 0 0,0 0-76 0 0,3-10-15 0 0,12-26-59 0 0,-11 26-61 0 0,-4 23 629 0 0,-22 387 1862 0 0,18 33-2638 0 0,15-230-838 0 0,5-148-3801 0 0,-11-56-7174 0 0,-4-7 4562 0 0,-1 8 6689 0 0,0-5-2278 0 0</inkml:trace>
  <inkml:trace contextRef="#ctx0" brushRef="#br0" timeOffset="536.305">3334 763 9106 0 0,'0'0'2176'0'0,"0"0"-1179"0"0,0 0-371 0 0,0 0 159 0 0,0 0 337 0 0,0 0 301 0 0,0 0 62 0 0,0 0-145 0 0,0 0-229 0 0,0 0-240 0 0,36 0-198 0 0,116-5-109 0 0,-36-19 235 0 0,-94 16-641 0 0,115-45 412 0 0,-1-6 1 0 0,9-12-571 0 0,-138 67-40 0 0,35-17-404 0 0,-1-1 0 0 0,-2-3 0 0 0,0-1 0 0 0,3-5 444 0 0,-31 22-842 0 0,-1-1 1 0 0,0 1 0 0 0,-1-2 0 0 0,0 1-1 0 0,-1-1 1 0 0,0 0 0 0 0,-1-1 0 0 0,0 0 0 0 0,0 0-1 0 0,-1-2 842 0 0,13-95-13142 0 0,-21 63 12136 0 0,-18-7 2095 0 0,4 43 8076 0 0,15 10-6954 0 0,1 5 522 0 0,-8 189 3587 0 0,-20 247-3085 0 0,29-268-2681 0 0,31-62-225 0 0,-31-109-311 0 0,0-1 1 0 0,0 1-1 0 0,0-1 0 0 0,0 0 0 0 0,0 1 1 0 0,0-1-1 0 0,0 0 0 0 0,1 0 1 0 0,-1 0-1 0 0,0 1 0 0 0,1-2 0 0 0,-1 1 1 0 0,1 0-1 0 0,-1 0 0 0 0,1 0 0 0 0,-1-1 1 0 0,1 1-1 0 0,0 0 0 0 0,-1-1 0 0 0,1 0 1 0 0,0 1-1 0 0,-1-1 0 0 0,1 0 1 0 0,0 0-1 0 0,0 0 0 0 0,-1 0 0 0 0,1 0 1 0 0,0 0-1 0 0,-1-1 0 0 0,1 1 0 0 0,0 0 1 0 0,-1-1-1 0 0,1 0 0 0 0,0 1 0 0 0,-1-1 1 0 0,1 0-1 0 0,0 0-18 0 0,59-38 473 0 0,-57 36-470 0 0,164-151 233 0 0,-147 140-226 0 0,-15 8-13 0 0,1 1 1 0 0,-1 0-1 0 0,1 0 0 0 0,0 1 1 0 0,1 0-1 0 0,-1 1 1 0 0,1-1-1 0 0,0 1 1 0 0,-1 1-1 0 0,1-1 1 0 0,0 1-1 0 0,1 1 0 0 0,3-1 3 0 0,18 36-38 0 0,-22 80 40 0 0,-7-23-6 0 0,0-90-146 0 0,-1 1-1 0 0,1 0 1 0 0,0-1-1 0 0,0 1 1 0 0,0-1-1 0 0,0 1 1 0 0,0-1-1 0 0,0 0 1 0 0,0 1-1 0 0,1-1 1 0 0,-1 0-1 0 0,0 0 1 0 0,1 0-1 0 0,-1 0 1 0 0,1 0-1 0 0,-1 0 1 0 0,1 0-1 0 0,-1 0 1 0 0,1-1-1 0 0,0 1 1 0 0,-1-1-1 0 0,1 1 1 0 0,0-1-1 0 0,0 0 1 0 0,-1 1-1 0 0,1-1 1 0 0,0 0 0 0 0,0 0-1 0 0,-1 0 1 0 0,1-1-1 0 0,0 1 1 0 0,0 0-1 0 0,1-1 151 0 0,60-42-7476 0 0,22-22-4746 0 0,-51 35 9926 0 0,-16 15 2296 0 0</inkml:trace>
  <inkml:trace contextRef="#ctx0" brushRef="#br0" timeOffset="1201.052">5364 572 0 0 0,'0'0'1202'0'0,"0"0"1349"0"0,0 0 456 0 0,0 0-41 0 0,0 0-372 0 0,0 0-564 0 0,0 0-587 0 0,0 0-455 0 0,0 0-171 0 0,0 0-18 0 0,0 0-35 0 0,0 0-59 0 0,-28 34-77 0 0,-94 110-114 0 0,7 1 661 0 0,112-140-1133 0 0,-4 3 20 0 0,1 0-1 0 0,0 0 1 0 0,1 0 0 0 0,0 1-1 0 0,0 0 1 0 0,1 0 0 0 0,0 0-1 0 0,1 0 1 0 0,-1 0 0 0 0,2 1-1 0 0,0 0 1 0 0,-1 8-62 0 0,4-15 20 0 0,1 0 0 0 0,0 0 0 0 0,0-1 0 0 0,1 1 1 0 0,-1 0-1 0 0,0-1 0 0 0,1 0 0 0 0,0 1 0 0 0,-1-1 0 0 0,1 0 0 0 0,0 0 0 0 0,0 0 1 0 0,0-1-1 0 0,0 1 0 0 0,1-1 0 0 0,-1 0 0 0 0,0 0 0 0 0,1 0 0 0 0,-1 0 1 0 0,0 0-1 0 0,1-1 0 0 0,-1 0 0 0 0,1 1 0 0 0,-1-1 0 0 0,1-1 0 0 0,-1 1 0 0 0,1 0 1 0 0,-1-1-1 0 0,1 0 0 0 0,-1 1 0 0 0,0-2 0 0 0,2 1-20 0 0,19-6 71 0 0,-1-2 1 0 0,0 0-1 0 0,-1-1 0 0 0,0-2 0 0 0,0 0 1 0 0,-1-1-1 0 0,-1-1 0 0 0,0-1 1 0 0,-1-1-1 0 0,-1 0 0 0 0,6-8-71 0 0,6-4 50 0 0,-1-2 0 0 0,-1 0 0 0 0,-1-3 0 0 0,21-33-50 0 0,-34 51-132 0 0,-13 25-187 0 0,-11 28 119 0 0,2 97 159 0 0,10-129 38 0 0,0 0 0 0 0,1-1 0 0 0,-1 0 0 0 0,1 1 1 0 0,0-1-1 0 0,0 0 0 0 0,1 0 0 0 0,0-1 0 0 0,0 1 0 0 0,0-1 0 0 0,0 0 0 0 0,1 0 0 0 0,-1 0 0 0 0,1-1 0 0 0,0 1 0 0 0,0-1 1 0 0,0 0-1 0 0,1-1 0 0 0,-1 1 0 0 0,1-1 0 0 0,-1 0 0 0 0,1 0 0 0 0,0-1 0 0 0,0 0 0 0 0,0 0 0 0 0,0 0 0 0 0,0-1 3 0 0,6 1 22 0 0,-1 0 0 0 0,1-1 0 0 0,0 0 0 0 0,0-1-1 0 0,-1 0 1 0 0,1-1 0 0 0,0-1 0 0 0,-1 0 0 0 0,0 0 0 0 0,1-1-1 0 0,-2 0 1 0 0,1-1 0 0 0,0 0 0 0 0,7-6-22 0 0,82-62 416 0 0,-5-27 119 0 0,11-39-101 0 0,-85 104-405 0 0,-1 0-1 0 0,-1-1 0 0 0,-2-2 0 0 0,-2 1 0 0 0,-1-2 0 0 0,-2 0 1 0 0,-2 0-1 0 0,-2-1 0 0 0,1-12-28 0 0,-7 27 5 0 0,0 11-4 0 0,0 0-1 0 0,-1 0 1 0 0,-1 1 0 0 0,0-1 0 0 0,0 0-1 0 0,-2 0 1 0 0,0 0 0 0 0,0 1 0 0 0,-1-1-1 0 0,-1 1 1 0 0,0 0 0 0 0,-1 0 0 0 0,-2-3-1 0 0,7 14 0 0 0,-1 1 1 0 0,0 0-1 0 0,0 0 1 0 0,0 0-1 0 0,0-1 1 0 0,0 1-1 0 0,0 0 1 0 0,0 0-1 0 0,0 0 1 0 0,0 0-1 0 0,0 1 1 0 0,0-1-1 0 0,-1 0 1 0 0,1 0-1 0 0,0 1 1 0 0,-1-1-1 0 0,1 1 1 0 0,0-1-1 0 0,-1 1 1 0 0,1-1-1 0 0,-1 1 1 0 0,1 0-1 0 0,-1 0 1 0 0,1 0-1 0 0,-1 0 1 0 0,1 0-1 0 0,-1 0 1 0 0,1 0-1 0 0,0 0 1 0 0,-1 1-1 0 0,1-1 1 0 0,-1 0-1 0 0,1 1 1 0 0,0-1-1 0 0,-1 1 1 0 0,1 0-1 0 0,0-1 1 0 0,-1 1-1 0 0,1 0 1 0 0,0 0-1 0 0,0 0 1 0 0,0 0-1 0 0,0 0 1 0 0,0 0-1 0 0,0 0 1 0 0,0 0-1 0 0,0 1 0 0 0,-43 58-80 0 0,33-35 82 0 0,1 2-1 0 0,1-1 0 0 0,2 1 0 0 0,1 0 0 0 0,0 1 0 0 0,0 23-1 0 0,5-45-1 0 0,-11 339 41 0 0,12-295-54 0 0,2-1 1 0 0,3 1-1 0 0,2-1 1 0 0,1 0-1 0 0,3-1 0 0 0,15 40 14 0 0,-23-80-34 0 0,0-1-1 0 0,0 1 0 0 0,1 0 0 0 0,0-1 0 0 0,0 0 0 0 0,1 1 0 0 0,0-2 0 0 0,0 1 0 0 0,1-1 0 0 0,0 0 0 0 0,0 0 0 0 0,0 0 0 0 0,1-1 0 0 0,-1 0 0 0 0,1 0 0 0 0,1-1 0 0 0,-1 0 0 0 0,1 0 35 0 0,-6-4-55 0 0,-1 0-1 0 0,0-1 1 0 0,1 1-1 0 0,-1-1 1 0 0,0 1 0 0 0,0-1-1 0 0,1 0 1 0 0,-1 1-1 0 0,0-1 1 0 0,0 0-1 0 0,0 0 1 0 0,0 0 0 0 0,0 0-1 0 0,0 0 1 0 0,0 0-1 0 0,0 0 1 0 0,-1 0 0 0 0,1 0-1 0 0,0-1 1 0 0,-1 1-1 0 0,1 0 1 0 0,0 0-1 0 0,-1-1 1 0 0,0 1 0 0 0,1 0-1 0 0,-1-1 1 0 0,0 1-1 0 0,1-1 1 0 0,-1 1 0 0 0,0 0-1 0 0,0-1 1 0 0,0 1-1 0 0,-1 0 1 0 0,1-1 0 0 0,0 1-1 0 0,0-1 1 0 0,-1 1-1 0 0,1 0 1 0 0,-1-1-1 0 0,0 0 56 0 0,1 0-218 0 0,-28-101-7302 0 0,-7 42-4162 0 0,21 45 8259 0 0</inkml:trace>
  <inkml:trace contextRef="#ctx0" brushRef="#br0" timeOffset="1463.688">5700 469 8842 0 0,'0'0'5856'0'0,"0"0"-3450"0"0,0 0-1466 0 0,0 0-301 0 0,0 0 150 0 0,0 0 246 0 0,0 0 148 0 0,0 0-101 0 0,0 0-297 0 0,36 0-278 0 0,117-2-186 0 0,75-28 133 0 0,-165 17-382 0 0,-42 9-538 0 0,260-40 501 0 0,-220 39-3872 0 0,0 4-3447 0 0,-45 1-4315 0 0</inkml:trace>
  <inkml:trace contextRef="#ctx0" brushRef="#br0" timeOffset="2070.349">5254 690 0 0 0,'0'0'411'0'0,"0"0"697"0"0,0 0 238 0 0,0 0 50 0 0,0 0 23 0 0,0 0-12 0 0,0 0-47 0 0,0 0-36 0 0,0 0-81 0 0,3-3-109 0 0,9-3-517 0 0,-1 0 1 0 0,1 1 0 0 0,1 0-1 0 0,-1 1 1 0 0,0 0-1 0 0,1 1 1 0 0,0 0-1 0 0,0 1 1 0 0,0 1-1 0 0,0 0 1 0 0,0 1-1 0 0,0 0 1 0 0,11 2-618 0 0,-8-2 114 0 0,-13 1-91 0 0,0-1 0 0 0,1 0 0 0 0,-1 1 1 0 0,0 0-1 0 0,0 0 0 0 0,1 0 1 0 0,-1 0-1 0 0,0 0 0 0 0,0 0 0 0 0,0 1 1 0 0,-1 0-1 0 0,1-1 0 0 0,0 1 0 0 0,0 0 1 0 0,-1 1-1 0 0,0-1 0 0 0,1 0 1 0 0,-1 1-1 0 0,0-1 0 0 0,0 1 0 0 0,0 0 1 0 0,0-1-1 0 0,-1 1 0 0 0,1 0 0 0 0,-1 0 1 0 0,0 0-1 0 0,1 0 0 0 0,-1 1 1 0 0,-1-1-1 0 0,1 0 0 0 0,0 0 0 0 0,-1 1 1 0 0,0-1-1 0 0,0 0 0 0 0,0 1 0 0 0,0-1 1 0 0,0 0-1 0 0,-1 0 0 0 0,1 1 1 0 0,-1 1-24 0 0,1 3-114 0 0,0 1 0 0 0,-1 0 0 0 0,0 0 0 0 0,0-1 0 0 0,-1 1 0 0 0,0 0 0 0 0,0-1 0 0 0,-1 0 0 0 0,0 1 0 0 0,0-1 0 0 0,-1 0 1 0 0,0 0 113 0 0,-13 33-2737 0 0,9-12-5917 0 0,8-27 7513 0 0,-1 3-6181 0 0</inkml:trace>
</inkml:ink>
</file>

<file path=ppt/ink/ink9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39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739 534 3041 0 0,'0'0'1679'0'0,"0"0"-208"0"0,0 0-343 0 0,0 0-103 0 0,0 0 69 0 0,0 0 104 0 0,0 0 50 0 0,0 0-59 0 0,0 0-207 0 0,0 0-222 0 0,0 0-210 0 0,-22 3-168 0 0,-71 9-71 0 0,90-11-278 0 0,-1 0-1 0 0,0 0 1 0 0,0 0 0 0 0,0 1-1 0 0,0-1 1 0 0,1 1-1 0 0,-1 0 1 0 0,1 0 0 0 0,-1 0-1 0 0,1 0 1 0 0,0 1 0 0 0,0-1-1 0 0,0 1 1 0 0,0 0-1 0 0,0 0 1 0 0,1 0 0 0 0,-1 0-1 0 0,1 1 1 0 0,0-1 0 0 0,-1 1-33 0 0,-8 12 145 0 0,-6 8 16 0 0,1 2 0 0 0,0 0 1 0 0,2 0-1 0 0,1 2 0 0 0,2-1 1 0 0,0 2-1 0 0,-3 16-161 0 0,9-24 89 0 0,1 0-1 0 0,1 1 1 0 0,1-1 0 0 0,1 1-1 0 0,1-1 1 0 0,0 1-1 0 0,4 16-88 0 0,-3-31 90 0 0,2-1-1 0 0,-1 1 1 0 0,1-1-1 0 0,-1 1 1 0 0,2-1-1 0 0,-1 0 1 0 0,1 0-1 0 0,0 0 1 0 0,0-1-1 0 0,0 0 1 0 0,1 1-1 0 0,0-1 1 0 0,0-1-1 0 0,1 1 1 0 0,-1-1-1 0 0,1 0 1 0 0,0 0-1 0 0,0 0 1 0 0,0-1-1 0 0,0 0 1 0 0,1-1-1 0 0,-1 1 0 0 0,1-1 1 0 0,0 0-1 0 0,-1-1 1 0 0,1 1-1 0 0,0-1 1 0 0,0-1-1 0 0,0 1 1 0 0,0-1-1 0 0,0-1 1 0 0,0 1-1 0 0,0-1 1 0 0,0 0-1 0 0,0-1 1 0 0,-1 1-1 0 0,1-2 1 0 0,0 1-1 0 0,-1-1 1 0 0,3-1-90 0 0,27-17 246 0 0,-1-2-1 0 0,0-1 1 0 0,-2-2 0 0 0,-1-1 0 0 0,-1-1 0 0 0,-2-2 0 0 0,-1-1 0 0 0,-1-2 0 0 0,-1 0-1 0 0,-3-2 1 0 0,6-11-246 0 0,-10 17 91 0 0,0-1 0 0 0,-3-1 1 0 0,0 0-1 0 0,-2-1 0 0 0,-2-1 0 0 0,-1 0 0 0 0,5-23-91 0 0,9-110 84 0 0,-23 152-113 0 0,-1 0 0 0 0,-1 0 0 0 0,0-1 1 0 0,-1 1-1 0 0,0 0 0 0 0,-1 0 0 0 0,-1 0 0 0 0,0 0 1 0 0,-1 1-1 0 0,-1-1 0 0 0,0 1 0 0 0,-1 0 0 0 0,0 0 1 0 0,-1 1-1 0 0,0-1 0 0 0,-1 2 0 0 0,0-1 0 0 0,-1 1 0 0 0,0 0 1 0 0,-1 1-1 0 0,0 0 0 0 0,-1 1 0 0 0,0 0 0 0 0,0 0 1 0 0,-10-4 28 0 0,16 11-12 0 0,-1-1 0 0 0,0 1 1 0 0,1 0-1 0 0,-1 0 0 0 0,0 1 1 0 0,0 0-1 0 0,0 0 0 0 0,0 0 1 0 0,-1 1-1 0 0,1 0 0 0 0,0 0 0 0 0,0 1 1 0 0,0-1-1 0 0,0 1 0 0 0,0 1 1 0 0,0-1-1 0 0,0 1 0 0 0,0 0 1 0 0,1 0-1 0 0,-1 1 0 0 0,1-1 1 0 0,-1 1-1 0 0,1 1 0 0 0,0-1 1 0 0,0 1-1 0 0,0 0 0 0 0,1 0 1 0 0,-1 0-1 0 0,0 2 12 0 0,-14 17 4 0 0,2 0-1 0 0,0 1 1 0 0,2 0 0 0 0,0 2-1 0 0,2 0 1 0 0,1 0 0 0 0,1 1-1 0 0,1 0 1 0 0,2 1 0 0 0,0 0-1 0 0,2 1 1 0 0,0 13-4 0 0,-1 1 8 0 0,3 0 0 0 0,1 0 0 0 0,2 0 0 0 0,2 0 0 0 0,5 31-8 0 0,-3-60-9 0 0,0-1 1 0 0,1 1-1 0 0,1 0 1 0 0,0-1-1 0 0,1 0 1 0 0,0 0-1 0 0,1-1 0 0 0,0 0 1 0 0,1 0-1 0 0,1 0 1 0 0,0-1-1 0 0,0 0 1 0 0,1-1-1 0 0,0 0 0 0 0,1-1 1 0 0,0 0-1 0 0,0-1 1 0 0,1 0-1 0 0,0 0 1 0 0,1-1-1 0 0,0-1 0 0 0,0 0 1 0 0,0-1-1 0 0,1-1 1 0 0,-1 0-1 0 0,6 1 9 0 0,6 1-631 0 0,2-1 0 0 0,-1-1 0 0 0,0-1-1 0 0,1-1 1 0 0,0-2 0 0 0,-1 0 0 0 0,8-3 631 0 0,30-14-5476 0 0,-25 0-3312 0 0,-27 12 3057 0 0</inkml:trace>
  <inkml:trace contextRef="#ctx0" brushRef="#br0" timeOffset="795.99">1208 1053 3769 0 0,'0'0'2851'0'0,"0"0"-1543"0"0,0 0-410 0 0,0 0 199 0 0,0 0 334 0 0,0 0 319 0 0,0 0 56 0 0,0 0-154 0 0,0 0-250 0 0,0 0-310 0 0,0 0-249 0 0,35-10-115 0 0,111-33-26 0 0,-61-6 419 0 0,-71 37-851 0 0,41-39 705 0 0,-2-3 1 0 0,-2-1 0 0 0,38-57-976 0 0,-26 17 245 0 0,-38-33-190 0 0,-25 127-60 0 0,1-1 0 0 0,-1 1 1 0 0,0 0-1 0 0,0 0 0 0 0,0 0 0 0 0,0-1 1 0 0,0 1-1 0 0,0 0 0 0 0,-1 0 1 0 0,1-1-1 0 0,0 1 0 0 0,-1 0 0 0 0,1 0 1 0 0,-1 0-1 0 0,1 0 0 0 0,-1 0 0 0 0,1 0 1 0 0,-1 0-1 0 0,0 0 0 0 0,0 0 1 0 0,1 0-1 0 0,-1 0 0 0 0,0 0 0 0 0,0 0 1 0 0,0 0-1 0 0,0 1 0 0 0,0-1 0 0 0,0 0 1 0 0,0 1-1 0 0,0-1 0 0 0,0 0 1 0 0,0 1-1 0 0,-1 0 0 0 0,1-1 0 0 0,0 1 1 0 0,0 0-1 0 0,0-1 0 0 0,-1 1 0 0 0,1 0 1 0 0,0 0-1 0 0,0 0 0 0 0,-1 0 0 0 0,1 0 1 0 0,0 1-1 0 0,0-1 0 0 0,0 0 1 0 0,-1 0-1 0 0,1 1 0 0 0,0-1 0 0 0,0 1 1 0 0,0-1-1 0 0,0 1 0 0 0,-1 0 5 0 0,-10 4-44 0 0,0 1-1 0 0,1 0 0 0 0,0 1 1 0 0,0 0-1 0 0,0 1 0 0 0,1 0 1 0 0,0 1-1 0 0,1 0 1 0 0,0 0-1 0 0,0 1 0 0 0,1 0 1 0 0,0 1-1 0 0,-5 8 45 0 0,-69 124-100 0 0,73-124 80 0 0,0 0-1 0 0,1 0 1 0 0,1 0-1 0 0,0 1 1 0 0,2 0-1 0 0,0 0 1 0 0,1 1-1 0 0,2-1 1 0 0,0 1-1 0 0,1 0 1 0 0,1 18 20 0 0,1-36-6 0 0,-1 0 1 0 0,1 0-1 0 0,0 0 1 0 0,0 1-1 0 0,0-1 1 0 0,0 0-1 0 0,0 0 1 0 0,1 0-1 0 0,-1 0 0 0 0,1-1 1 0 0,0 1-1 0 0,0 0 1 0 0,0-1-1 0 0,0 1 1 0 0,1-1-1 0 0,-1 0 1 0 0,0 0-1 0 0,1 1 1 0 0,0-2-1 0 0,-1 1 1 0 0,1 0-1 0 0,0-1 1 0 0,0 1-1 0 0,0-1 1 0 0,0 0-1 0 0,0 0 1 0 0,1 0-1 0 0,1 0 6 0 0,96 10 97 0 0,-75-15-14 0 0,-1-2 0 0 0,0 0-1 0 0,1-2 1 0 0,-2-1 0 0 0,0-1 0 0 0,0-1-1 0 0,0-1 1 0 0,-2-1 0 0 0,1-1-1 0 0,-2-1 1 0 0,0 0 0 0 0,-1-2 0 0 0,0-1-1 0 0,-2 0 1 0 0,1-3-83 0 0,-13 16 28 0 0,23-22 51 0 0,-1-2-1 0 0,-1 0 1 0 0,-2-2 0 0 0,-1-1 0 0 0,19-33-79 0 0,-17-6 26 0 0,-22 21-201 0 0,-5 49 155 0 0,-1 0 1 0 0,1 1-1 0 0,-1-1 1 0 0,0 1-1 0 0,1 0 1 0 0,-1-1-1 0 0,0 1 1 0 0,1 0 0 0 0,-1 0-1 0 0,0 0 1 0 0,1 0-1 0 0,-1 1 1 0 0,1-1-1 0 0,-1 0 1 0 0,0 1-1 0 0,1-1 1 0 0,-1 1-1 0 0,1-1 1 0 0,-1 1-1 0 0,1 0 1 0 0,-1 0-1 0 0,1 0 1 0 0,-1 0-1 0 0,1 0 1 0 0,0 0-1 0 0,-1 0 20 0 0,-14 14-66 0 0,1 0 0 0 0,1 1 0 0 0,1 1 0 0 0,0 0 0 0 0,1 0 0 0 0,1 2 0 0 0,0-1-1 0 0,2 1 1 0 0,-6 15 66 0 0,8-16-20 0 0,0-1 0 0 0,1 1 0 0 0,1 1 0 0 0,1-1 0 0 0,1 1-1 0 0,0 0 1 0 0,1-1 0 0 0,1 15 20 0 0,2-30-2 0 0,-1 0-1 0 0,1 0 1 0 0,0 0-1 0 0,0 0 1 0 0,0 0-1 0 0,0 0 1 0 0,1 0-1 0 0,-1 0 1 0 0,1 0-1 0 0,-1-1 1 0 0,1 1-1 0 0,0-1 1 0 0,0 1-1 0 0,0-1 1 0 0,1 0-1 0 0,-1 0 1 0 0,0 0-1 0 0,1 0 1 0 0,0 0-1 0 0,-1-1 1 0 0,1 1-1 0 0,0-1 1 0 0,0 1-1 0 0,0-1 1 0 0,0 0-1 0 0,0 0 1 0 0,0-1-1 0 0,1 1 3 0 0,91 8 106 0 0,-76-13-37 0 0,1-1 0 0 0,0 0 0 0 0,-1-1 0 0 0,0-2 0 0 0,-1 1 0 0 0,1-2 0 0 0,-1-1 0 0 0,-1 0 0 0 0,0-1 0 0 0,-1-1 0 0 0,0-1 0 0 0,5-5-69 0 0,13-9 189 0 0,-2-2-1 0 0,-2 0 1 0 0,0-3-1 0 0,-2 0 1 0 0,20-32-189 0 0,-38 45 1 0 0,-1 0 0 0 0,-1-1-1 0 0,0 0 1 0 0,-2 0 0 0 0,0-1-1 0 0,-2 0 1 0 0,0 0 0 0 0,-1 0 0 0 0,-1 0-1 0 0,-1 0 1 0 0,-1-11-1 0 0,-2 31-11 0 0,1 1 1 0 0,0-1-1 0 0,0 1 0 0 0,0-1 0 0 0,0 1 1 0 0,-1-1-1 0 0,1 1 0 0 0,0-1 0 0 0,0 1 1 0 0,-1 0-1 0 0,1 0 0 0 0,0 0 0 0 0,-1 0 1 0 0,1 0-1 0 0,0 0 0 0 0,0 0 0 0 0,-1 0 1 0 0,1 1-1 0 0,0-1 0 0 0,-1 0 1 0 0,1 1-1 0 0,0-1 0 0 0,0 1 0 0 0,0-1 1 0 0,0 1-1 0 0,-1 0 0 0 0,1-1 0 0 0,0 1 1 0 0,0 0-1 0 0,0 0 0 0 0,0 0 0 0 0,0 0 1 0 0,1 0-1 0 0,-1 0 0 0 0,0 0 0 0 0,0 0 1 0 0,1 0-1 0 0,-1 0 11 0 0,-9 9-24 0 0,1 1 0 0 0,0-1 0 0 0,0 2-1 0 0,1-1 1 0 0,1 1 0 0 0,0 0 0 0 0,1 1 0 0 0,0 0 0 0 0,1 0 0 0 0,0 0-1 0 0,1 0 1 0 0,0 1 0 0 0,2 0 0 0 0,-1-1 0 0 0,2 1 0 0 0,0 0-1 0 0,0 0 1 0 0,1 0 0 0 0,2 13 24 0 0,2-18-9 0 0,1-1-1 0 0,0 0 1 0 0,0 0-1 0 0,1 0 1 0 0,0-1 0 0 0,0 0-1 0 0,1 0 1 0 0,0 0-1 0 0,0-1 1 0 0,0 0-1 0 0,1 0 1 0 0,0-1-1 0 0,0 0 1 0 0,1-1-1 0 0,-1 1 1 0 0,1-2 0 0 0,0 1-1 0 0,0-1 1 0 0,0 0-1 0 0,0-1 1 0 0,1 0-1 0 0,-1-1 1 0 0,4 0 9 0 0,29 5-29 0 0,0-3 0 0 0,0-1 0 0 0,0-2 0 0 0,19-4 29 0 0,-36 2-313 0 0,-1-1 1 0 0,1-1-1 0 0,-1-1 0 0 0,0-2 1 0 0,0 0-1 0 0,0-1 0 0 0,11-7 313 0 0,-30 12 515 0 0,5-3-5074 0 0,-16 4-2122 0 0,0 3 1116 0 0,4 2-1555 0 0</inkml:trace>
  <inkml:trace contextRef="#ctx0" brushRef="#br0" timeOffset="1087.032">1 1543 18156 0 0,'0'0'784'0'0,"0"0"-201"0"0,0 0-195 0 0,0 0 41 0 0,0 0 202 0 0,35-2 168 0 0,231-22 831 0 0,192-66 477 0 0,298-47-1110 0 0,266 0-2353 0 0,-892 118-626 0 0,-78 11-1738 0 0,1 1-5780 0 0,-38 4-446 0 0</inkml:trace>
  <inkml:trace contextRef="#ctx0" brushRef="#br0" timeOffset="1740.277">1016 1826 7730 0 0,'0'0'2252'0'0,"0"0"-990"0"0,0 0-282 0 0,0 0 104 0 0,0 0 164 0 0,0 0 55 0 0,0 0-72 0 0,0 0-124 0 0,0 0-209 0 0,0 0-221 0 0,0 0-193 0 0,-33 7-153 0 0,-99 23-74 0 0,88-8-43 0 0,34-11-157 0 0,0-1 1 0 0,0 1 0 0 0,2 1-1 0 0,-1 0 1 0 0,1 0 0 0 0,1 0-1 0 0,0 1 1 0 0,1 0 0 0 0,0 1-1 0 0,1-1 1 0 0,0 1 0 0 0,2 0-1 0 0,-1 0 1 0 0,2 1-1 0 0,0-1 1 0 0,0 1 0 0 0,2-1-1 0 0,0 7-57 0 0,0-17 18 0 0,0 0 0 0 0,1 0 0 0 0,0 0-1 0 0,0 0 1 0 0,0 0 0 0 0,0 0 0 0 0,1 0-1 0 0,-1 0 1 0 0,1-1 0 0 0,0 1 0 0 0,0-1-1 0 0,0 1 1 0 0,1-1 0 0 0,-1 0 0 0 0,1 0-1 0 0,0 0 1 0 0,0 0 0 0 0,0-1-1 0 0,0 1 1 0 0,0-1 0 0 0,1 0 0 0 0,-1 1-1 0 0,1-2 1 0 0,-1 1 0 0 0,1 0 0 0 0,0-1-1 0 0,0 1 1 0 0,0-1 0 0 0,-1 0 0 0 0,1-1-1 0 0,1 1-17 0 0,7 1 100 0 0,0-1-1 0 0,0 0 1 0 0,0-1-1 0 0,-1-1 1 0 0,1 0-1 0 0,0 0 0 0 0,0-1 1 0 0,0-1-1 0 0,-1 0 1 0 0,4-2-100 0 0,25-11 242 0 0,-1-3 1 0 0,-1-1-1 0 0,-1-2 1 0 0,0-1 0 0 0,-2-2-1 0 0,-1-2 1 0 0,-1-1-1 0 0,-2-1 1 0 0,11-15-243 0 0,-14 15 119 0 0,-1-1 1 0 0,-2-1 0 0 0,-1-2-1 0 0,-2 0 1 0 0,-1-1 0 0 0,-1-1-1 0 0,10-30-119 0 0,-24 48 10 0 0,-1-1 0 0 0,0 0-1 0 0,-1 0 1 0 0,-1 0 0 0 0,-1 0 0 0 0,-1-1-1 0 0,-1 1 1 0 0,0 0 0 0 0,-1-1-1 0 0,-1 1 1 0 0,-3-12-10 0 0,3 21-18 0 0,0 0-1 0 0,-1 1 1 0 0,1-1-1 0 0,-2 1 1 0 0,1 0 0 0 0,-2 0-1 0 0,1 0 1 0 0,-1 1-1 0 0,0-1 1 0 0,0 1 0 0 0,-1 0-1 0 0,0 0 1 0 0,0 1-1 0 0,0 0 1 0 0,-1 0 0 0 0,0 1-1 0 0,-1-1 1 0 0,1 1-1 0 0,-1 1 1 0 0,0 0 0 0 0,0 0-1 0 0,0 0 1 0 0,0 1-1 0 0,-1 0 1 0 0,1 1 0 0 0,-1 0-1 0 0,0 0 1 0 0,0 1-1 0 0,0 0 1 0 0,-4 0 18 0 0,2 5-34 0 0,1 0 0 0 0,-1 1 1 0 0,1 0-1 0 0,-1 0 0 0 0,2 1 0 0 0,-1 1 0 0 0,1 0 0 0 0,0 0 1 0 0,0 0-1 0 0,0 1 0 0 0,1 1 0 0 0,1-1 0 0 0,0 1 1 0 0,0 1-1 0 0,0-1 0 0 0,1 1 0 0 0,1 0 0 0 0,-1 1 1 0 0,2-1-1 0 0,-4 12 34 0 0,0-7-2 0 0,1 1-1 0 0,1 1 1 0 0,0-1 0 0 0,2 1 0 0 0,-1 0 0 0 0,2 0-1 0 0,1 0 1 0 0,0 1 0 0 0,1-1 0 0 0,0 0 0 0 0,2 1-1 0 0,0-1 1 0 0,1 0 0 0 0,3 11 2 0 0,-1-10 8 0 0,1-1 0 0 0,0 0 0 0 0,2 0 0 0 0,0-1 0 0 0,1 0 0 0 0,0 0 0 0 0,1-1 0 0 0,1 0 0 0 0,1 0 0 0 0,0-1 0 0 0,1-1 0 0 0,0 0 0 0 0,1 0 0 0 0,0-2 0 0 0,1 1 0 0 0,1-2 0 0 0,-1 0 0 0 0,2 0 0 0 0,-1-2 0 0 0,1 0 0 0 0,1 0 0 0 0,-1-2 0 0 0,1 0 0 0 0,14 3-8 0 0,-15-6-139 0 0,1 0 0 0 0,-1-2 0 0 0,1 1 0 0 0,0-2 0 0 0,-1 0 0 0 0,1-1 0 0 0,11-3 139 0 0,1-4-4235 0 0,-2-6-3906 0 0,-20 10-2250 0 0</inkml:trace>
  <inkml:trace contextRef="#ctx0" brushRef="#br0" timeOffset="2284.15">2035 1219 13651 0 0,'0'0'1810'0'0,"0"0"-542"0"0,0 0-404 0 0,0 0-136 0 0,0 0 2 0 0,0 0 2 0 0,0 0 15 0 0,0 0 4 0 0,0 0-99 0 0,-23 32-135 0 0,-69 101-106 0 0,89-130-381 0 0,0 1 0 0 0,1-1 1 0 0,-1 1-1 0 0,1 0 0 0 0,0 0 1 0 0,0 0-1 0 0,0 0 0 0 0,0 0 0 0 0,1 0 1 0 0,0 0-1 0 0,0 1 0 0 0,0-1 1 0 0,0 0-1 0 0,1 1 0 0 0,-1-1 0 0 0,1 1 1 0 0,0 0-31 0 0,1 10 160 0 0,9 305 1380 0 0,-9-139-1501 0 0,-12-120-191 0 0,70-134 28 0 0,-44 54 119 0 0,0 1 0 0 0,2 0 0 0 0,0 1 1 0 0,1 1-1 0 0,1 0 0 0 0,0 2 1 0 0,1 0-1 0 0,1 1 0 0 0,0 1 0 0 0,0 1 1 0 0,23-7 4 0 0,-41 16-3 0 0,0 1 0 0 0,1-1 1 0 0,-1 1-1 0 0,0 0 0 0 0,1 0 0 0 0,-1 1 1 0 0,1-1-1 0 0,-1 1 0 0 0,1-1 1 0 0,-1 1-1 0 0,1 0 0 0 0,-1 1 1 0 0,0-1-1 0 0,1 0 0 0 0,-1 1 0 0 0,1 0 1 0 0,-1 0-1 0 0,0 0 0 0 0,1 0 1 0 0,-1 1-1 0 0,0-1 0 0 0,0 1 1 0 0,0 0-1 0 0,0-1 0 0 0,0 2 0 0 0,0-1 1 0 0,-1 0-1 0 0,1 0 0 0 0,-1 1 1 0 0,1 0-1 0 0,-1-1 0 0 0,0 1 0 0 0,0 0 1 0 0,0 0-1 0 0,-1 0 0 0 0,1 0 1 0 0,-1 0-1 0 0,1 1 0 0 0,-1-1 1 0 0,0 1 2 0 0,2 7 15 0 0,-1 1 1 0 0,-1-1 0 0 0,0 0 0 0 0,0 0 0 0 0,-1 1 0 0 0,0-1-1 0 0,-1 0 1 0 0,-1 0 0 0 0,1 1 0 0 0,-2-1 0 0 0,0 0 0 0 0,0-1-1 0 0,-1 1 1 0 0,0-1 0 0 0,-1 1 0 0 0,-2 3-16 0 0,1-3 41 0 0,0-2 0 0 0,-1 1 1 0 0,0 0-1 0 0,-1-1 0 0 0,0-1 0 0 0,0 1 0 0 0,-1-1 0 0 0,0-1 1 0 0,0 0-1 0 0,-1 0 0 0 0,0 0 0 0 0,0-1 0 0 0,-1-1 0 0 0,0 0 1 0 0,0-1-1 0 0,0 1 0 0 0,0-2 0 0 0,0 0 0 0 0,-1 0 1 0 0,0-1-1 0 0,1-1 0 0 0,-1 0 0 0 0,0 0 0 0 0,-1-1-41 0 0,-82-15-1499 0 0,37-14-5402 0 0,46 18-285 0 0,4 0-3148 0 0</inkml:trace>
  <inkml:trace contextRef="#ctx0" brushRef="#br0" timeOffset="2970.045">3253 1005 9162 0 0,'0'0'1500'0'0,"0"0"-550"0"0,0 0-201 0 0,0 0 129 0 0,0 0 305 0 0,0 0 216 0 0,0 0-44 0 0,0 0-162 0 0,0 0-194 0 0,36 1-168 0 0,117 1-116 0 0,-145-1-638 0 0,37 1 496 0 0,1-2 0 0 0,-1-1 0 0 0,1-3 0 0 0,-1-1 0 0 0,30-9-573 0 0,190-44 500 0 0,-221 53-1432 0 0,-44 5 529 0 0,-5 2-880 0 0,-91 69-8016 0 0,42-34 1008 0 0,32-25 4143 0 0</inkml:trace>
  <inkml:trace contextRef="#ctx0" brushRef="#br0" timeOffset="3180.035">3349 1326 10850 0 0,'0'0'1035'0'0,"0"0"-336"0"0,0 0-7 0 0,0 0 303 0 0,0 0 355 0 0,0 0 145 0 0,0 0-111 0 0,0 0-224 0 0,0 0-241 0 0,32 2-231 0 0,105 4-149 0 0,-28-18 381 0 0,315-73 238 0 0,-153 28-3407 0 0,-156 28-3591 0 0,-36 9-2741 0 0,-47 12 1367 0 0</inkml:trace>
  <inkml:trace contextRef="#ctx0" brushRef="#br0" timeOffset="3537.091">5420 534 8994 0 0,'0'0'4006'0'0,"0"0"-2628"0"0,0 0-618 0 0,0 0 103 0 0,-37 12 173 0 0,-119 39 70 0 0,145-48-930 0 0,1 1-1 0 0,0 0 1 0 0,0 1 0 0 0,0 0 0 0 0,0 0 0 0 0,1 1 0 0 0,0 0 0 0 0,0 1 0 0 0,1 0 0 0 0,-3 2-176 0 0,-4 5 284 0 0,-8 7-60 0 0,0 1 0 0 0,1 1 0 0 0,2 1 0 0 0,0 1 0 0 0,2 1 0 0 0,0 0 0 0 0,2 1 0 0 0,1 1 0 0 0,2 1 0 0 0,0 0 0 0 0,0 6-224 0 0,9-26 19 0 0,1 0 1 0 0,0 1-1 0 0,1-1 0 0 0,0 1 0 0 0,0 0 1 0 0,1-1-1 0 0,0 1 0 0 0,1 0 0 0 0,0 0 0 0 0,0 0 1 0 0,1 0-1 0 0,0-1 0 0 0,1 1 0 0 0,0 0 1 0 0,1-1-1 0 0,0 0 0 0 0,0 1 0 0 0,1-1 0 0 0,0 0 1 0 0,1-1-1 0 0,0 1 0 0 0,0-1 0 0 0,1 0 1 0 0,0 0-1 0 0,1-1 0 0 0,-1 1 0 0 0,1-1 0 0 0,1-1 1 0 0,5 5-20 0 0,7-4 88 0 0,0 0 1 0 0,1-2 0 0 0,0 0 0 0 0,-1-2-1 0 0,1 0 1 0 0,1-1 0 0 0,-1-2 0 0 0,0 0-1 0 0,0-1 1 0 0,0-1 0 0 0,0 0 0 0 0,0-2-1 0 0,0-1 1 0 0,-1 0 0 0 0,0-2 0 0 0,0 0-1 0 0,-1-1 1 0 0,1-1 0 0 0,-2-1 0 0 0,14-9-89 0 0,17-7 332 0 0,-1-3-1 0 0,-2-1 1 0 0,0-2 0 0 0,-3-3 0 0 0,0-1 0 0 0,26-31-332 0 0,-57 55 27 0 0,-1 0 0 0 0,-1-1 0 0 0,0 0 0 0 0,0-1 0 0 0,-2 0 0 0 0,0 0 0 0 0,0 0 0 0 0,-1-1 0 0 0,-1-1 0 0 0,-1 1 0 0 0,0-1 0 0 0,-1 0 0 0 0,0 0 0 0 0,-2 0 0 0 0,0 0 0 0 0,0-1 0 0 0,-2 1 0 0 0,0-1 0 0 0,-1 1 0 0 0,0 0-27 0 0,-1 8-93 0 0,0 1 0 0 0,0 0-1 0 0,0 0 1 0 0,-1 0 0 0 0,0 0 0 0 0,0 1 0 0 0,-1-1 0 0 0,0 1 0 0 0,0 0-1 0 0,0 0 1 0 0,-1 0 0 0 0,0 0 0 0 0,0 1 0 0 0,-1 0 0 0 0,1 0 0 0 0,-1 0-1 0 0,0 1 1 0 0,0 0 0 0 0,-1 0 0 0 0,1 1 0 0 0,-1-1 0 0 0,0 1 0 0 0,-2 0 93 0 0,-11-5-650 0 0,-1 2 0 0 0,0 0 0 0 0,0 1 0 0 0,0 1 0 0 0,-1 1 0 0 0,1 1 0 0 0,-10 1 650 0 0,-101 2-5714 0 0,48 9-1668 0 0,39 0-344 0 0</inkml:trace>
  <inkml:trace contextRef="#ctx0" brushRef="#br0" timeOffset="3786.386">4301 1046 7050 0 0,'0'0'2687'0'0,"0"0"35"0"0,0 0 2 0 0,0 0-218 0 0,42-2-437 0 0,138-8-425 0 0,8-19 656 0 0,660-166 1933 0 0,-757 176-4059 0 0,20-6-182 0 0,2 4 0 0 0,0 6 0 0 0,99 0 8 0 0,-26 21-2487 0 0,-124-2-1791 0 0,-2 3-4805 0 0,-33-6-3154 0 0</inkml:trace>
</inkml:ink>
</file>

<file path=ppt/ink/ink9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50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823 449 3729 0 0,'0'0'2259'0'0,"0"0"-548"0"0,0 0-448 0 0,0 0-143 0 0,0 0-13 0 0,0 0 11 0 0,0 0 6 0 0,0 0-3 0 0,0 0-92 0 0,0 0-126 0 0,0 0-121 0 0,-5 26-176 0 0,-16 81-162 0 0,-16 214 1340 0 0,-3-10-2282 0 0,31-249-847 0 0,7-20-5195 0 0,17-38-2725 0 0,-12-4 8248 0 0,5 0-418 0 0</inkml:trace>
  <inkml:trace contextRef="#ctx0" brushRef="#br0" timeOffset="510.717">1023 556 6089 0 0,'0'0'1105'0'0,"0"0"-376"0"0,0 0-277 0 0,0 0 104 0 0,0 0 379 0 0,0 0 372 0 0,0 0 240 0 0,0 0 13 0 0,0 0-245 0 0,0 0-282 0 0,0 0-244 0 0,33-2-187 0 0,106-11-86 0 0,-20-9 340 0 0,125-33 595 0 0,34 33-732 0 0,-278 37 117 0 0,-83 103-83 0 0,-4 88-562 0 0,59-65-139 0 0,-23 82-43 0 0,22-91-145 0 0,25-51-2048 0 0,4-80 1496 0 0,0-1-112 0 0,-15-10-8487 0 0,-4-18 381 0 0,17 25 7792 0 0,-2-8 827 0 0</inkml:trace>
  <inkml:trace contextRef="#ctx0" brushRef="#br0" timeOffset="772.055">1222 987 5105 0 0,'0'0'2491'0'0,"0"0"-802"0"0,0 0-513 0 0,0 0-165 0 0,0 0 13 0 0,0 0 206 0 0,0 0 155 0 0,0 0 38 0 0,0 0-76 0 0,0 0-284 0 0,0 0-264 0 0,0 0-182 0 0,0 0-126 0 0,32 6-91 0 0,102 16-33 0 0,-112-19-235 0 0,0-1 1 0 0,0-1 0 0 0,0-1-1 0 0,0-1 1 0 0,0 0-1 0 0,0-2 1 0 0,16-4-133 0 0,31-4-77 0 0,-14 6-502 0 0,15-1-2561 0 0,-25-1-7547 0 0,-37 7 2624 0 0</inkml:trace>
  <inkml:trace contextRef="#ctx0" brushRef="#br0" timeOffset="1168.009">1956 1219 15659 0 0,'0'0'1977'0'0,"0"0"-1060"0"0,0 0-519 0 0,0 0-72 0 0,0 0 88 0 0,0 0 114 0 0,0 0 36 0 0,0 0-73 0 0,0 0-147 0 0,0 0-145 0 0,0 0-75 0 0,0 0-10 0 0,0 0 12 0 0,2 4 2 0 0,4 17 128 0 0,-6-20-136 0 0,0-1-37 0 0,0 0-31 0 0,15-4-485 0 0,22-44 1492 0 0,-66 70-308 0 0,13 7-2526 0 0,16-28 626 0 0,0-1-532 0 0,8 3-10974 0 0,-5-3 5718 0 0</inkml:trace>
  <inkml:trace contextRef="#ctx0" brushRef="#br0" timeOffset="1604.76">2569 379 4145 0 0,'0'0'1986'0'0,"0"0"-205"0"0,0 0-95 0 0,0 0 80 0 0,0 0 75 0 0,0 0-64 0 0,0 0-190 0 0,0 0-328 0 0,0 0-352 0 0,0 0-222 0 0,0 0-71 0 0,0 0-17 0 0,0 0 3 0 0,0 16-40 0 0,0 117 661 0 0,-37 146-60 0 0,-3-7-1368 0 0,24-152-346 0 0,11-81 39 0 0,1-6-1093 0 0,3-12-2764 0 0,1-20 1870 0 0,1-1-2576 0 0,1 0 1438 0 0,-1 0-2065 0 0</inkml:trace>
  <inkml:trace contextRef="#ctx0" brushRef="#br0" timeOffset="2008.028">3164 553 3481 0 0,'0'0'1953'0'0,"0"0"-458"0"0,0 0-18 0 0,0 0 182 0 0,0 0 117 0 0,0 0-49 0 0,0 0-189 0 0,0 0-248 0 0,0 0-266 0 0,0 0-200 0 0,0 0-148 0 0,0 0-112 0 0,0 0-65 0 0,-6-9-70 0 0,-17-25-54 0 0,22 33-346 0 0,-1-1 1 0 0,1 2-1 0 0,0-1 0 0 0,0 0 0 0 0,-1 0 1 0 0,1 0-1 0 0,-1 1 0 0 0,1-1 0 0 0,0 0 1 0 0,-1 1-1 0 0,1-1 0 0 0,-1 1 0 0 0,1 0 1 0 0,-1 0-1 0 0,1-1 0 0 0,-1 1 0 0 0,0 0 1 0 0,1 0-1 0 0,-1 0 0 0 0,1 1 0 0 0,-1-1 1 0 0,1 0-1 0 0,-1 1 0 0 0,1-1 0 0 0,-1 0 1 0 0,1 1-1 0 0,-1 0 0 0 0,1-1 0 0 0,0 1 1 0 0,-1 0-30 0 0,-9 6 59 0 0,1 1 1 0 0,0 0 0 0 0,0 0-1 0 0,1 1 1 0 0,0 0 0 0 0,0 1 0 0 0,1 0-1 0 0,1 0 1 0 0,0 1 0 0 0,0 0-1 0 0,1 0 1 0 0,0 1 0 0 0,0 1-60 0 0,-4 10 31 0 0,1 1 0 0 0,2-1 1 0 0,0 2-1 0 0,1-1 0 0 0,1 1 0 0 0,2-1 1 0 0,-1 12-32 0 0,3-31 2 0 0,0 0 0 0 0,-1 0 0 0 0,2-1 0 0 0,-1 1 0 0 0,1 0 1 0 0,-1 0-1 0 0,1 0 0 0 0,1 0 0 0 0,-1-1 0 0 0,1 1 1 0 0,-1 0-1 0 0,2 0 0 0 0,-1 0 0 0 0,0-1 0 0 0,1 1 1 0 0,0-1-1 0 0,0 1 0 0 0,0-1 0 0 0,1 0 0 0 0,-1 0 1 0 0,1 0-1 0 0,0 0 0 0 0,0 0 0 0 0,0-1 0 0 0,1 1 1 0 0,-1-1-1 0 0,1 0 0 0 0,0 0 0 0 0,0 0 0 0 0,0 0 1 0 0,0-1-1 0 0,1 0 0 0 0,-1 0 0 0 0,1 0-2 0 0,6 1 86 0 0,0-2 1 0 0,0 0-1 0 0,0 0 0 0 0,0-1 1 0 0,0 0-1 0 0,0-1 0 0 0,0 0 0 0 0,0-1 1 0 0,-1 0-1 0 0,1 0 0 0 0,0-1 1 0 0,-1-1-1 0 0,1 0 0 0 0,-1 0 0 0 0,-1-1 1 0 0,1-1-1 0 0,7-4-86 0 0,11-10 288 0 0,0-1 1 0 0,-1-1-1 0 0,-2-2 0 0 0,0 0 1 0 0,-2-2-289 0 0,-13 16 29 0 0,0-1-1 0 0,-1 0 1 0 0,-1 0 0 0 0,0-1 0 0 0,-1 0-1 0 0,0 0 1 0 0,-1 0 0 0 0,0-1 0 0 0,-1 0-1 0 0,0-1 1 0 0,-1 1 0 0 0,-1-1 0 0 0,0 0-1 0 0,0 0 1 0 0,-2 0 0 0 0,0-3-29 0 0,-1 14-78 0 0,0 0 0 0 0,-1 0 0 0 0,1 1 0 0 0,-1-1-1 0 0,1 0 1 0 0,-1 1 0 0 0,0-1 0 0 0,0 1 0 0 0,-1-1 0 0 0,1 1 0 0 0,0 0 0 0 0,-1-1 0 0 0,0 1 0 0 0,1 0 0 0 0,-1 0 0 0 0,0 0-1 0 0,0 0 1 0 0,0 0 0 0 0,0 1 0 0 0,0-1 0 0 0,-1 0 0 0 0,1 1 0 0 0,-1 0 0 0 0,1-1 0 0 0,-1 1 0 0 0,1 0 0 0 0,-1 0-1 0 0,1 1 1 0 0,-1-1 0 0 0,-2 0 78 0 0,-84-5-4241 0 0,53 13 610 0 0,13 3-2487 0 0,4-2-3652 0 0</inkml:trace>
  <inkml:trace contextRef="#ctx0" brushRef="#br0" timeOffset="2369.396">3156 969 12363 0 0,'0'0'1655'0'0,"0"0"-580"0"0,0 0-251 0 0,0 0 4 0 0,0 0-8 0 0,0 0-42 0 0,0 0-85 0 0,0 0-130 0 0,0 0-131 0 0,0 0-127 0 0,0 0-110 0 0,-28 32-56 0 0,-88 104-6 0 0,111-132-117 0 0,0 0-1 0 0,1 1 1 0 0,0-1-1 0 0,0 1 1 0 0,0 0-1 0 0,1 0 1 0 0,0 1 0 0 0,0-1-1 0 0,0 1 1 0 0,0-1-1 0 0,1 1 1 0 0,0 0-1 0 0,0 0 1 0 0,0 4-16 0 0,0 5 50 0 0,0-10-19 0 0,0 2 4 0 0,-1 0 0 0 0,1 0 0 0 0,0 0 0 0 0,0 1 0 0 0,1-1 0 0 0,0 0 0 0 0,1 0 0 0 0,-1 1 0 0 0,1-1 0 0 0,1 1 1 0 0,-1-1-1 0 0,1 0 0 0 0,1 1 0 0 0,-1-1 0 0 0,1 0 0 0 0,1 0 0 0 0,-1 0 0 0 0,1 0 0 0 0,0-1 0 0 0,1 1 0 0 0,-1-1 1 0 0,1 0-1 0 0,5 6-35 0 0,-1-8 103 0 0,0 0 1 0 0,0-1-1 0 0,0 0 1 0 0,0 0-1 0 0,1-1 1 0 0,0 0-1 0 0,-1-1 1 0 0,1 1-1 0 0,0-2 1 0 0,0 1-1 0 0,0-1 1 0 0,0-1-1 0 0,-1 1 1 0 0,1-2-1 0 0,0 1 1 0 0,0-1-1 0 0,-1 0 1 0 0,1-1-1 0 0,-1 0 1 0 0,0 0-1 0 0,0-1 1 0 0,0 0 0 0 0,0-1-1 0 0,-1 1 1 0 0,2-3-104 0 0,6-3 182 0 0,1-2 1 0 0,-2 0-1 0 0,0 0 1 0 0,0-1-1 0 0,-1-1 1 0 0,-1 0-1 0 0,0-1 1 0 0,-1 0-1 0 0,-1-1 1 0 0,0 0-1 0 0,3-9-182 0 0,-10 18-33 0 0,1-1-1 0 0,-1 0 0 0 0,0 0 0 0 0,-1-1 1 0 0,1 1-1 0 0,-2 0 0 0 0,1-1 0 0 0,-1 0 1 0 0,-1 1-1 0 0,1-1 0 0 0,-1 1 0 0 0,-1-1 1 0 0,0 0-1 0 0,0 1 0 0 0,-1-1 0 0 0,1 1 1 0 0,-2 0-1 0 0,0 0 0 0 0,0 0 1 0 0,-1-3 33 0 0,-40-41-2498 0 0,7 25-4860 0 0,35 26 6763 0 0,-12-7-8759 0 0</inkml:trace>
  <inkml:trace contextRef="#ctx0" brushRef="#br0" timeOffset="3530.914">3710 0 11058 0 0,'0'0'5024'0'0,"0"0"-2903"0"0,0 0-928 0 0,0 0-113 0 0,0 0-45 0 0,0 0-139 0 0,0 0-135 0 0,0 0-148 0 0,0 0-185 0 0,0 0-68 0 0,0 0-60 0 0,-7 32-37 0 0,-22 103 17 0 0,-1 19 478 0 0,28-108-573 0 0,-1 7-82 0 0,2 1 0 0 0,2 0 0 0 0,3-1 0 0 0,8 40-103 0 0,23 216-237 0 0,-31-253 106 0 0,1 175-669 0 0,-16-43 386 0 0,0-78 477 0 0,11-109-83 0 0,0-1 19 0 0,0 0-1 0 0,0 0 17 0 0,0 0 14 0 0,-5 7 497 0 0,-192 1-1318 0 0,-117 23 792 0 0,55-4-656 0 0,-852 111-1076 0 0,987-120 1763 0 0,-53 7 26 0 0,-442 51 234 0 0,-21-24 561 0 0,456-30-177 0 0,138-21 101 0 0,45-1-717 0 0,1 0-16 0 0,26-18 75 0 0,-20 9-46 0 0,-2-1 1 0 0,1 1-1 0 0,-2-1 0 0 0,1 0 0 0 0,-1-1 0 0 0,-1 1 0 0 0,0 0 0 0 0,0-1 0 0 0,-1 1 0 0 0,0-1 0 0 0,-1 1 0 0 0,0-1 0 0 0,-1 1 0 0 0,-1-9-72 0 0,1-10 113 0 0,-9-626 308 0 0,13 94-665 0 0,27 245 140 0 0,-19 256 16 0 0,-9 59 63 0 0,0 0-1 0 0,0 0 0 0 0,-1 0 0 0 0,1 0 1 0 0,0 0-1 0 0,0 0 0 0 0,0 1 0 0 0,0-1 1 0 0,0 1-1 0 0,0 0 0 0 0,1-1 0 0 0,-1 1 1 0 0,0 0-1 0 0,0 0 0 0 0,0 0 0 0 0,0 1 1 0 0,0-1-1 0 0,0 0 0 0 0,0 1 0 0 0,0-1 1 0 0,0 1-1 0 0,0 0 0 0 0,0 0 0 0 0,0 0 1 0 0,0 0-1 0 0,0 0 26 0 0,27 11-1 0 0,0-2 1 0 0,0-1 0 0 0,1-1-1 0 0,0-2 1 0 0,1-1-1 0 0,7-1 1 0 0,38-2 16 0 0,-1-4 0 0 0,0-4-1 0 0,0-2 1 0 0,70-19-16 0 0,22 0 108 0 0,279-25 15 0 0,-224 38-45 0 0,195 15-78 0 0,341 75 2 0 0,-469-59-580 0 0,88-13 578 0 0,-160-25-1969 0 0,-144 9-1717 0 0,-2-2-4410 0 0,-44 10-3229 0 0</inkml:trace>
  <inkml:trace contextRef="#ctx0" brushRef="#br0" timeOffset="4556.236">3931 1083 9778 0 0,'0'0'815'0'0,"0"0"-254"0"0,0 0-238 0 0,0 0 135 0 0,0 0 303 0 0,0 0 349 0 0,0 0 246 0 0,0 0-53 0 0,0 0-192 0 0,0 0-204 0 0,34-5-161 0 0,112-14-129 0 0,251-57 1430 0 0,148-5-1055 0 0,-344 63-779 0 0,109 7-213 0 0,-275 15-10 0 0,-36 3 1019 0 0,-181-37-86 0 0,119 17-846 0 0,0-3 1 0 0,2-2-1 0 0,-39-19-77 0 0,81 30 48 0 0,1-1 0 0 0,1-1 0 0 0,-1 0 0 0 0,2-1 0 0 0,-1-1 0 0 0,2-1 0 0 0,-1 0 0 0 0,1-1 0 0 0,-8-10-48 0 0,0-17 367 0 0,23 39-352 0 0,0 1-31 0 0,0 0-55 0 0,0 0-28 0 0,0 5-165 0 0,45 204 371 0 0,-53 247 22 0 0,8-323-95 0 0,0-133-29 0 0,0 1 1 0 0,0 0 0 0 0,0-1 0 0 0,0 1 0 0 0,0-1-1 0 0,0 1 1 0 0,0 0 0 0 0,0-1 0 0 0,1 1 0 0 0,-1-1 0 0 0,0 1-1 0 0,0-1 1 0 0,1 1 0 0 0,-1-1 0 0 0,0 1 0 0 0,1-1-1 0 0,-1 1 1 0 0,1-1 0 0 0,-1 1 0 0 0,1-1 0 0 0,-1 1-1 0 0,0-1 1 0 0,1 0 0 0 0,0 1 0 0 0,-1-1 0 0 0,1 0 0 0 0,-1 1-1 0 0,1-1 1 0 0,-1 0 0 0 0,1 0 0 0 0,0 0 0 0 0,-1 0-1 0 0,1 0 1 0 0,-1 1 0 0 0,1-1 0 0 0,0 0 0 0 0,-1 0 0 0 0,1 0-1 0 0,-1 0 1 0 0,1-1 0 0 0,0 1 0 0 0,-1 0 0 0 0,1 0-1 0 0,-1 0 1 0 0,1 0 0 0 0,0-1 0 0 0,-1 1 0 0 0,1 0 0 0 0,-1 0-1 0 0,1-1 1 0 0,-1 1 0 0 0,1-1 0 0 0,-1 1 0 0 0,1 0-1 0 0,-1-1 1 0 0,0 1 0 0 0,1-1 0 0 0,-1 1 0 0 0,1-1 0 0 0,-1 1-1 0 0,0-1 1 0 0,0 1 0 0 0,1-1 0 0 0,-1 0 0 0 0,0 1-1 0 0,0-1-5 0 0,39-35 444 0 0,-38 34-434 0 0,81-88-102 0 0,-4-3 0 0 0,-5-3 0 0 0,-3-3 0 0 0,12-34 92 0 0,-20 46-2188 0 0,-40 61-1455 0 0,1 0-4308 0 0,-10 10-3998 0 0</inkml:trace>
</inkml:ink>
</file>

<file path=ppt/ink/ink9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56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638 131 7578 0 0,'0'0'898'0'0,"0"0"45"0"0,0 0 182 0 0,0 0 255 0 0,0 0 219 0 0,0 0 45 0 0,0 0-154 0 0,0 0-282 0 0,-30-22-290 0 0,-96-64-230 0 0,124 84-655 0 0,-1 0 0 0 0,0-1 0 0 0,0 1 0 0 0,0 0 0 0 0,0 1 0 0 0,0-1 0 0 0,0 1 0 0 0,0-1 0 0 0,-1 1 0 0 0,1 0 0 0 0,0 0 0 0 0,-1 0 0 0 0,1 0-1 0 0,-1 1 1 0 0,1 0 0 0 0,-1 0 0 0 0,1-1 0 0 0,-1 2 0 0 0,0-1 0 0 0,1 0 0 0 0,0 1 0 0 0,-1 0 0 0 0,1 0 0 0 0,-1 0 0 0 0,0 0-33 0 0,-8 3 124 0 0,-6 4 25 0 0,0 1 0 0 0,0 1 0 0 0,0 0 1 0 0,1 1-1 0 0,1 1 0 0 0,0 1 0 0 0,1 0 0 0 0,0 1 0 0 0,1 0 0 0 0,0 1 0 0 0,-6 11-149 0 0,-1 0 71 0 0,1 0-1 0 0,1 2 0 0 0,1 0 0 0 0,2 1 1 0 0,1 1-1 0 0,1 0 0 0 0,2 1 0 0 0,1 0 1 0 0,1 1-1 0 0,2 0 0 0 0,1 1 0 0 0,1-1 0 0 0,2 1 1 0 0,2 1-1 0 0,0 9-70 0 0,3-32-7 0 0,1-1 0 0 0,-1 1 0 0 0,2-1 0 0 0,-1 0 0 0 0,1 0 0 0 0,1 0 1 0 0,0 0-1 0 0,0 0 0 0 0,1-1 0 0 0,0 0 0 0 0,1 0 0 0 0,0 0 0 0 0,0-1 0 0 0,1 0 0 0 0,0 0 0 0 0,0 0 0 0 0,1-1 0 0 0,0 0 1 0 0,0-1-1 0 0,1 0 0 0 0,0 0 0 0 0,0-1 0 0 0,0 0 0 0 0,1 0 0 0 0,0-1 0 0 0,-1-1 0 0 0,3 1 7 0 0,12 4-194 0 0,1-1-1 0 0,0-1 0 0 0,0-2 1 0 0,1 0-1 0 0,-1-2 0 0 0,1 0 1 0 0,-1-2-1 0 0,1-1 0 0 0,-1-1 1 0 0,1-1-1 0 0,12-4 195 0 0,19-6-1426 0 0,-1-2-1 0 0,0-3 1 0 0,-1-2-1 0 0,23-14 1427 0 0,-4-2-4956 0 0,-1-3-1 0 0,-3-3 0 0 0,33-27 4957 0 0,-71 45-209 0 0</inkml:trace>
  <inkml:trace contextRef="#ctx0" brushRef="#br0" timeOffset="285.385">1233 311 4721 0 0,'0'0'3002'0'0,"0"0"-332"0"0,0 0-326 0 0,-37 31-331 0 0,-116 100-326 0 0,137-118-1290 0 0,0 2 0 0 0,1-1 0 0 0,0 2-1 0 0,1 0 1 0 0,1 1 0 0 0,1 0 0 0 0,0 1 0 0 0,-8 16-397 0 0,7-11 340 0 0,4-7-44 0 0,0 0 0 0 0,1 1-1 0 0,1 0 1 0 0,1 1 0 0 0,0 0-1 0 0,1 0 1 0 0,-1 11-296 0 0,5-25 41 0 0,1 1-1 0 0,-1-1 1 0 0,1 0-1 0 0,0 1 1 0 0,0-1 0 0 0,0 1-1 0 0,1-1 1 0 0,-1 1-1 0 0,1-1 1 0 0,0 0-1 0 0,0 1 1 0 0,1-1 0 0 0,-1 0-1 0 0,1 0 1 0 0,0 0-1 0 0,0 0 1 0 0,1 0-1 0 0,-1-1 1 0 0,1 1 0 0 0,0-1-1 0 0,-1 1 1 0 0,2-1-1 0 0,-1 0 1 0 0,0 0-1 0 0,1 0 1 0 0,-1-1 0 0 0,1 1-1 0 0,0-1 1 0 0,0 0-1 0 0,0 0 1 0 0,0 0-1 0 0,0 0 1 0 0,2 0-41 0 0,10 1 94 0 0,0-1 0 0 0,0 0 1 0 0,0-1-1 0 0,1-1 0 0 0,-1 0 0 0 0,0-1 0 0 0,0-1 1 0 0,0-1-1 0 0,0 0 0 0 0,0-1 0 0 0,-1 0 1 0 0,1-1-1 0 0,-1-1 0 0 0,-1-1 0 0 0,1 0 0 0 0,-1-1 1 0 0,13-9-95 0 0,-3 1 87 0 0,0-1 1 0 0,-1 0-1 0 0,-1-2 0 0 0,-1-1 1 0 0,-1 0-1 0 0,0-2 1 0 0,4-7-88 0 0,-19 23 1 0 0,-1 1 0 0 0,1-1 0 0 0,-1 0 0 0 0,0 0 0 0 0,-1 0 0 0 0,1-1 0 0 0,-1 0 0 0 0,-1 1 0 0 0,1-1 0 0 0,-1 0 0 0 0,0 0 0 0 0,-1 0 0 0 0,0 0 0 0 0,0 0 0 0 0,0-1 1 0 0,-1 1-1 0 0,0 0 0 0 0,0 0 0 0 0,-1-1 0 0 0,0 1 0 0 0,0 0 0 0 0,-1 0 0 0 0,0 0 0 0 0,0 0 0 0 0,0 0 0 0 0,-1 1 0 0 0,0-1 0 0 0,-1 1 0 0 0,1 0 0 0 0,-1-1 0 0 0,-1 2 0 0 0,1-1 0 0 0,-1 0 0 0 0,0 1 0 0 0,0 0 0 0 0,0 0 0 0 0,-4-2-1 0 0,-1 1-121 0 0,1 1 0 0 0,-2 0 0 0 0,1 1 0 0 0,0 0 0 0 0,-1 1 0 0 0,0 0-1 0 0,1 0 1 0 0,-1 1 0 0 0,0 1 0 0 0,0-1 0 0 0,-6 2 121 0 0,12-1-201 0 0,0 1-1 0 0,0 1 1 0 0,0-1 0 0 0,0 1-1 0 0,0-1 1 0 0,0 1 0 0 0,0 1-1 0 0,0-1 1 0 0,1 1 0 0 0,-1 0-1 0 0,0 0 1 0 0,1 0 0 0 0,0 0-1 0 0,-1 1 1 0 0,1 0 0 0 0,0 0 0 0 0,0 0-1 0 0,0 0 1 0 0,1 1 0 0 0,-1 0-1 0 0,1-1 1 0 0,0 1 0 0 0,0 0-1 0 0,0 1 1 0 0,1-1 0 0 0,-1 1 201 0 0,-16 62-7218 0 0,16-20-868 0 0,3-25 4343 0 0</inkml:trace>
  <inkml:trace contextRef="#ctx0" brushRef="#br0" timeOffset="650.328">1513 830 3305 0 0,'0'0'2795'0'0,"0"0"-304"0"0,0 0-184 0 0,0 0-90 0 0,0 0-179 0 0,0 0-255 0 0,0 0-296 0 0,0 0-286 0 0,0 0-293 0 0,0 0-231 0 0,0 0-141 0 0,0 0-100 0 0,0 0-22 0 0,21-8-11 0 0,61-28-33 0 0,-47 10 231 0 0,102-117 146 0 0,-20 19-878 0 0,-106 171-748 0 0,-3-23 979 0 0,-8-20-66 0 0,1 1-1 0 0,-1-1 0 0 0,1 1 1 0 0,0-1-1 0 0,1 0 0 0 0,-1 1 1 0 0,1-1-1 0 0,0 0 0 0 0,0 0 1 0 0,0 0-1 0 0,1 0 0 0 0,-1-1 1 0 0,1 1-1 0 0,0-1 0 0 0,0 1 1 0 0,0-1-1 0 0,0 0 0 0 0,1 0 1 0 0,-1 0-1 0 0,1-1 1 0 0,0 1-1 0 0,0-1 0 0 0,0 0 1 0 0,0 0-1 0 0,0 0 0 0 0,0-1 1 0 0,0 1-1 0 0,1-1 0 0 0,-1 0 1 0 0,4 0-34 0 0,-1 0 117 0 0,0 0 1 0 0,0-1 0 0 0,0 0 0 0 0,0 0 0 0 0,1-1-1 0 0,-1 0 1 0 0,0 0 0 0 0,0 0 0 0 0,0-1-1 0 0,0 0 1 0 0,0-1 0 0 0,-1 1 0 0 0,1-1 0 0 0,-1-1-1 0 0,0 1 1 0 0,1-1 0 0 0,-1 0 0 0 0,-1-1-1 0 0,4-2-117 0 0,8-10 241 0 0,-6 8-172 0 0,-1-1-1 0 0,0 0 0 0 0,0 0 0 0 0,-1-1 0 0 0,0-1 0 0 0,-1 1 1 0 0,-1-2-1 0 0,1 1 0 0 0,-2-1 0 0 0,0 0 0 0 0,2-7-68 0 0,15-37-1001 0 0,-22 53 219 0 0,1 0 2047 0 0,-2 1-3366 0 0,1 2-3195 0 0,-1 0-4494 0 0,3 1-540 0 0</inkml:trace>
  <inkml:trace contextRef="#ctx0" brushRef="#br0" timeOffset="997.086">2787 237 14491 0 0,'0'0'1703'0'0,"0"0"-141"0"0,0 0-51 0 0,0 0 18 0 0,0 0-178 0 0,0 0-348 0 0,0 0-340 0 0,0 0-303 0 0,0 0-154 0 0,0 0-42 0 0,0 0-32 0 0,0 0-16 0 0,0 0-3 0 0,-32 21-21 0 0,-97 66-11 0 0,57-29 31 0 0,67-54-111 0 0,1 1 0 0 0,-1-1 0 0 0,1 1 0 0 0,0 0 0 0 0,0 0 0 0 0,1 0 0 0 0,-1 1-1 0 0,1-1 1 0 0,0 1 0 0 0,1 0 0 0 0,-1 0 0 0 0,1 0 0 0 0,0 0 0 0 0,1 0 0 0 0,-1 6-1 0 0,4-8-7 0 0,0 0-1 0 0,1 0 1 0 0,0 0 0 0 0,0 0 0 0 0,0-1-1 0 0,0 1 1 0 0,0-1 0 0 0,1 0 0 0 0,-1 0 0 0 0,1 0-1 0 0,0 0 1 0 0,0-1 0 0 0,0 1 0 0 0,0-1 0 0 0,1 0-1 0 0,-1-1 1 0 0,1 1 0 0 0,-1-1 0 0 0,1 1-1 0 0,-1-2 1 0 0,1 1 0 0 0,3 0 7 0 0,184 40 29 0 0,-190-40-13 0 0,0 0-1 0 0,-1 0 0 0 0,1 1 0 0 0,-1-1 0 0 0,1 0 1 0 0,-1 1-1 0 0,0 0 0 0 0,0-1 0 0 0,1 1 0 0 0,-1 0 1 0 0,0 0-1 0 0,-1-1 0 0 0,1 1 0 0 0,0 0 0 0 0,0 0 1 0 0,-1 0-1 0 0,1 0 0 0 0,-1 0 0 0 0,0 0 0 0 0,0 0 0 0 0,1 0 1 0 0,-1 0-1 0 0,0 0 0 0 0,-1 0 0 0 0,1 0 0 0 0,0 0 1 0 0,-1 0-1 0 0,1 0 0 0 0,-1 0 0 0 0,1 0 0 0 0,-1 0 1 0 0,0 0-1 0 0,0 0 0 0 0,0-1 0 0 0,0 1 0 0 0,0 0 1 0 0,0-1-1 0 0,-1 1 0 0 0,1-1 0 0 0,0 1 0 0 0,-1-1 1 0 0,1 1-1 0 0,-2 0-15 0 0,-39 34-212 0 0,-1-2 1 0 0,-1-2-1 0 0,-2-1 1 0 0,-1-3-1 0 0,-8 2 212 0 0,30-18-1851 0 0,16-10-1838 0 0,0-1-4258 0 0,9-1-1747 0 0</inkml:trace>
  <inkml:trace contextRef="#ctx0" brushRef="#br0" timeOffset="1666.36">2842 771 11242 0 0,'0'0'1871'0'0,"0"0"-7"0"0,0 0-148 0 0,0 0-121 0 0,0 0-156 0 0,0 0-164 0 0,0 0-144 0 0,0 0-211 0 0,30 4-193 0 0,96 9-155 0 0,-56-23 93 0 0,-55 3-463 0 0,10-2-9 0 0,0-2 0 0 0,-1-1 0 0 0,0-1 1 0 0,-1-1-1 0 0,0-1 0 0 0,-2-1 0 0 0,1-1 1 0 0,-2-1-1 0 0,0 0 0 0 0,-2-2 0 0 0,12-15-192 0 0,-27 33-28 0 0,-1-1 0 0 0,0 0 0 0 0,-1 0 0 0 0,1 1 0 0 0,0-1 0 0 0,-1 0 0 0 0,1 0 1 0 0,-1-1-1 0 0,0 1 0 0 0,0 0 0 0 0,0 0 0 0 0,-1-1 0 0 0,1 1 0 0 0,-1 0 1 0 0,0-1-1 0 0,0 1 0 0 0,0 0 0 0 0,0-1 0 0 0,0 1 0 0 0,-1 0 0 0 0,0 0 1 0 0,1-1-1 0 0,-1 1 0 0 0,0 0 0 0 0,-1 0 0 0 0,1 0 0 0 0,-1 0 0 0 0,1 0 0 0 0,-1 0 1 0 0,0 0-1 0 0,0 0 0 0 0,0 1 0 0 0,0-1 0 0 0,0 1 0 0 0,-1 0 0 0 0,1-1 1 0 0,-1 1-1 0 0,0 0 0 0 0,0 1 0 0 0,1-1 0 0 0,-1 0 0 0 0,-2 0 27 0 0,-3-1-115 0 0,0 1 1 0 0,-1 0-1 0 0,1 0 0 0 0,0 0 0 0 0,-1 1 0 0 0,1 1 0 0 0,-1-1 0 0 0,1 2 0 0 0,-1-1 0 0 0,1 1 1 0 0,-1 0-1 0 0,1 1 0 0 0,0 0 0 0 0,-1 0 0 0 0,1 0 0 0 0,0 1 0 0 0,1 1 0 0 0,-1 0 1 0 0,0 0-1 0 0,1 0 0 0 0,0 1 0 0 0,0-1 0 0 0,0 2 0 0 0,1-1 0 0 0,0 1 0 0 0,-2 2 115 0 0,-10 11-153 0 0,1 0 1 0 0,1 1-1 0 0,0 1 0 0 0,2 0 0 0 0,0 1 0 0 0,2 0 0 0 0,0 1 0 0 0,0 5 153 0 0,7-21 1 0 0,1 0-1 0 0,0 1 1 0 0,0-1-1 0 0,1 1 1 0 0,0 0 0 0 0,0 0-1 0 0,1 0 1 0 0,0 0-1 0 0,0 0 1 0 0,1 0 0 0 0,0 1-1 0 0,0-1 1 0 0,1 0-1 0 0,0 1 1 0 0,1-1 0 0 0,0 0-1 0 0,0 1 1 0 0,0-1-1 0 0,1 0 1 0 0,1 0-1 0 0,-1 0 1 0 0,1 0 0 0 0,1 0-1 0 0,-1-1 1 0 0,1 1-1 0 0,1-1 1 0 0,0 1-1 0 0,3-2 88 0 0,-1 0 0 0 0,1-1 0 0 0,1 0-1 0 0,-1 0 1 0 0,1-1 0 0 0,0 0 0 0 0,0 0 0 0 0,0-1 0 0 0,0 0 0 0 0,1 0-1 0 0,-1-1 1 0 0,1-1 0 0 0,0 0 0 0 0,-1 0 0 0 0,1-1 0 0 0,0 0 0 0 0,-1 0-1 0 0,1-1 1 0 0,0-1 0 0 0,-1 1 0 0 0,1-2 0 0 0,-1 1 0 0 0,1-2-88 0 0,22-7 354 0 0,0-1 0 0 0,0-2 0 0 0,-2-1 0 0 0,0-1 1 0 0,26-20-355 0 0,-17 10 201 0 0,0-2 1 0 0,-2-2 0 0 0,-2-2 0 0 0,-1-1 0 0 0,22-27-202 0 0,-44 44-38 0 0,0 0 0 0 0,-2-1 0 0 0,0 0 0 0 0,-1 0 0 0 0,-1-1 0 0 0,-1 0 0 0 0,0-1 0 0 0,-1 1 0 0 0,-1-1 0 0 0,-1 0 0 0 0,-1-1 0 0 0,1-11 38 0 0,-4 27-33 0 0,1 1 1 0 0,-1 0-1 0 0,0 0 0 0 0,0 0 1 0 0,-1 0-1 0 0,1-1 1 0 0,-1 1-1 0 0,0 0 0 0 0,0 0 1 0 0,0 0-1 0 0,0 0 0 0 0,0 0 1 0 0,0 0-1 0 0,-1 0 1 0 0,1 1-1 0 0,-1-1 0 0 0,0 0 1 0 0,0 1-1 0 0,0-1 0 0 0,0 1 1 0 0,-1 0-1 0 0,1 0 1 0 0,-1 0-1 0 0,1 0 0 0 0,-1 0 1 0 0,0 0-1 0 0,1 1 0 0 0,-1-1 1 0 0,0 1-1 0 0,0 0 1 0 0,0 0-1 0 0,0 0 0 0 0,0 0 1 0 0,0 1-1 0 0,-1-1 0 0 0,1 1 1 0 0,0-1-1 0 0,0 1 0 0 0,0 0 1 0 0,-1 1-1 0 0,1-1 1 0 0,0 0-1 0 0,-1 1 33 0 0,-2 0-5 0 0,-1 0 0 0 0,0 1 0 0 0,1 0-1 0 0,-1 0 1 0 0,1 1 0 0 0,0-1 0 0 0,-1 1 0 0 0,1 1 0 0 0,0-1 0 0 0,1 1-1 0 0,-1 0 1 0 0,1 0 0 0 0,0 1 0 0 0,0-1 0 0 0,0 1 0 0 0,0 0 0 0 0,1 1-1 0 0,0-1 1 0 0,0 1 0 0 0,1 0 0 0 0,-1 0 0 0 0,1 0 0 0 0,0 0 0 0 0,1 1-1 0 0,0-1 1 0 0,0 1 0 0 0,0-1 0 0 0,1 1 0 0 0,0 0 0 0 0,0 0 0 0 0,0-1-1 0 0,1 1 1 0 0,0 0 0 0 0,1 0 0 0 0,0 4 5 0 0,4-6 23 0 0,-1 0-1 0 0,1-1 1 0 0,0 1 0 0 0,0-1-1 0 0,1 0 1 0 0,-1 0 0 0 0,1-1-1 0 0,0 1 1 0 0,0-1 0 0 0,0-1-1 0 0,0 1 1 0 0,0-1-1 0 0,1 0 1 0 0,-1 0 0 0 0,1-1-1 0 0,-1 0 1 0 0,1 0 0 0 0,0-1-1 0 0,-1 1 1 0 0,1-1 0 0 0,0-1-1 0 0,0 0-22 0 0,-5 1 6 0 0,94 0 325 0 0,16 2 132 0 0,-109-1-455 0 0,-1 0 0 0 0,1 1 0 0 0,-1-1 1 0 0,0 1-1 0 0,0 0 0 0 0,1 0 0 0 0,-1 0 1 0 0,0 0-1 0 0,-1 0 0 0 0,1 0 1 0 0,0 0-1 0 0,-1 1 0 0 0,1-1 0 0 0,-1 1 1 0 0,0-1-1 0 0,0 1 0 0 0,0-1 0 0 0,0 1 1 0 0,0 0-1 0 0,0 0 0 0 0,-1-1 0 0 0,1 1 1 0 0,-1 0-1 0 0,0 0 0 0 0,0 0 1 0 0,0-1-1 0 0,0 1 0 0 0,-1 0 0 0 0,1 0 1 0 0,-1 0-9 0 0,-13 115 234 0 0,-19 39-1003 0 0,33-156 736 0 0,2 32-1733 0 0,17-26-7019 0 0,-15-7 2432 0 0,-4-3-2505 0 0</inkml:trace>
  <inkml:trace contextRef="#ctx0" brushRef="#br0" timeOffset="1994.341">4123 396 16708 0 0,'0'0'2111'0'0,"0"0"-636"0"0,0 0-535 0 0,0 0-300 0 0,0 0-101 0 0,0 0-42 0 0,0 0-2 0 0,0 0-8 0 0,0 0-58 0 0,0 0-101 0 0,-1 34-73 0 0,-4 107-48 0 0,11 29 182 0 0,-3-154-390 0 0,0-1-1 0 0,1 0 1 0 0,0-1-1 0 0,2 1 1 0 0,-1-1-1 0 0,2 1 1 0 0,0-2-1 0 0,8 13 2 0 0,-13-21 0 0 0,-1-1 0 0 0,1 0 0 0 0,0 0-1 0 0,0 0 1 0 0,1 0 0 0 0,-1 0 0 0 0,1 0 0 0 0,0-1-1 0 0,0 1 1 0 0,0-1 0 0 0,1 0 0 0 0,-1 0 0 0 0,1 0 0 0 0,-1 0-1 0 0,1-1 1 0 0,0 1 0 0 0,0-1 0 0 0,0 0 0 0 0,0 0-1 0 0,1-1 1 0 0,-1 1 0 0 0,0-1 0 0 0,1 0 0 0 0,-1 0-1 0 0,1 0 1 0 0,-1-1 0 0 0,1 1 0 0 0,0-1 0 0 0,-1 0 0 0 0,1-1-1 0 0,-1 1 1 0 0,1-1 0 0 0,-1 0 0 0 0,1 0 0 0 0,-1 0-1 0 0,1-1 1 0 0,6-7 68 0 0,0-1-1 0 0,-1 0 0 0 0,0-1 1 0 0,-1 0-1 0 0,-1 0 1 0 0,0-1-1 0 0,0 0 0 0 0,-1 0 1 0 0,0-1-1 0 0,4-12-67 0 0,56-162 391 0 0,-49 131-480 0 0,5-38-3076 0 0,-23 93 1648 0 0,0 1-523 0 0,0 0-1132 0 0,0 8 1283 0 0,0 35-10538 0 0,0-32 10180 0 0</inkml:trace>
  <inkml:trace contextRef="#ctx0" brushRef="#br0" timeOffset="2298.014">4599 709 0 0 0,'0'0'1631'0'0,"0"0"786"0"0,0 0-118 0 0,0 0-262 0 0,0 0-191 0 0,0 0-128 0 0,0 0-91 0 0,0 0-81 0 0,33 11-107 0 0,101 36-123 0 0,-67-34 535 0 0,-57-16-1482 0 0,1 0-80 0 0,-1-2 0 0 0,0 1 0 0 0,0-2 0 0 0,0 1-1 0 0,0-1 1 0 0,-1-1 0 0 0,0 0 0 0 0,0 0 0 0 0,-1-1-1 0 0,0 0 1 0 0,0 0 0 0 0,-1-1 0 0 0,0 0 0 0 0,0 0-1 0 0,-1-1 1 0 0,1-3-289 0 0,0 2 48 0 0,-1 0-1 0 0,-1-1 0 0 0,0 0 1 0 0,-1 0-1 0 0,0 0 1 0 0,-1 0-1 0 0,0-1 1 0 0,-1 0-1 0 0,0 1 0 0 0,-1-1 1 0 0,-1-9-48 0 0,-1 19-37 0 0,0 0 0 0 0,0 0 0 0 0,0 0 1 0 0,0 0-1 0 0,-1 0 0 0 0,0 0 0 0 0,1 0 0 0 0,-1 1 1 0 0,0-1-1 0 0,-1 0 0 0 0,1 1 0 0 0,0 0 0 0 0,-1-1 1 0 0,1 1-1 0 0,-1 0 0 0 0,1 0 0 0 0,-1 1 0 0 0,0-1 1 0 0,0 1-1 0 0,0-1 0 0 0,0 1 0 0 0,0 0 0 0 0,0 0 1 0 0,0 0-1 0 0,-1 0 0 0 0,1 1 0 0 0,0-1 0 0 0,-1 1 1 0 0,1 0-1 0 0,0 0 0 0 0,0 0 0 0 0,-1 0 0 0 0,1 1 1 0 0,0-1-1 0 0,0 1 0 0 0,-1 0 0 0 0,1 0 0 0 0,0 0 1 0 0,0 0-1 0 0,0 1 0 0 0,0-1 0 0 0,0 1 1 0 0,1 0-1 0 0,-2 0 37 0 0,-12 8-77 0 0,-1 1 0 0 0,2 1 1 0 0,-1 0-1 0 0,2 1 0 0 0,-1 0 1 0 0,2 1-1 0 0,0 1 0 0 0,1 0 1 0 0,0 1-1 0 0,1 0 1 0 0,1 1-1 0 0,1 0 0 0 0,0 1 1 0 0,1 0-1 0 0,1 0 0 0 0,1 1 1 0 0,0 0-1 0 0,2 0 0 0 0,0 0 1 0 0,1 0-1 0 0,1 1 0 0 0,0-1 1 0 0,2 1 76 0 0,0-13 5 0 0,0-1 0 0 0,1 1 1 0 0,0 0-1 0 0,0 0 0 0 0,1-1 1 0 0,0 1-1 0 0,0-1 0 0 0,1 0 1 0 0,-1 1-1 0 0,1-1 0 0 0,0 0 1 0 0,1-1-1 0 0,0 1 0 0 0,0 0 1 0 0,0-1-1 0 0,0 0 0 0 0,1 0 1 0 0,0 0-1 0 0,0-1 1 0 0,0 0-1 0 0,1 0 0 0 0,-1 0 1 0 0,1 0-1 0 0,0-1 0 0 0,0 0 1 0 0,0 0-1 0 0,1-1 0 0 0,-1 0 1 0 0,1 0-1 0 0,4 1-5 0 0,15 3-562 0 0,-1-1-1 0 0,1-1 1 0 0,0-2 0 0 0,0 0 0 0 0,1-2-1 0 0,-1-1 1 0 0,14-2 562 0 0,0-4-4026 0 0,-12 1-1813 0 0,-5-2-2377 0 0</inkml:trace>
</inkml:ink>
</file>

<file path=ppt/ink/ink9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00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0 456 3345 0 0,'0'0'1944'0'0,"0"0"-398"0"0,0 0-406 0 0,0 0-69 0 0,0 0 229 0 0,0 0 203 0 0,0 0 128 0 0,0 0-9 0 0,0 0-254 0 0,0 0-274 0 0,0 0-226 0 0,28-1-136 0 0,88-6-94 0 0,-24-18 422 0 0,-63 11-854 0 0,0-1 1 0 0,-2-2-1 0 0,1-1 1 0 0,-2 0 0 0 0,0-2-1 0 0,-2-2 1 0 0,0 0-1 0 0,3-5-206 0 0,-23 23 18 0 0,0 0-1 0 0,0 0 1 0 0,0-1 0 0 0,0 1-1 0 0,-1-1 1 0 0,0 0 0 0 0,0 0-1 0 0,0 0 1 0 0,0 0 0 0 0,-1 0-1 0 0,0-1 1 0 0,0 1 0 0 0,0-1-1 0 0,-1 1 1 0 0,0-1-1 0 0,0 0 1 0 0,0 0 0 0 0,-1 1-1 0 0,0-1 1 0 0,0 0 0 0 0,-1 0-1 0 0,1 1 1 0 0,-1-1 0 0 0,0 0-1 0 0,-1 0 1 0 0,0-1-18 0 0,-2 3-41 0 0,-1 1 1 0 0,0 0-1 0 0,0-1 1 0 0,0 2-1 0 0,-1-1 1 0 0,1 0-1 0 0,0 1 1 0 0,-1 0-1 0 0,0 1 1 0 0,0-1-1 0 0,1 1 1 0 0,-1 0-1 0 0,0 0 1 0 0,0 1-1 0 0,0 0 1 0 0,0 0-1 0 0,0 0 1 0 0,0 1-1 0 0,0 0 1 0 0,1 0-1 0 0,-1 0 41 0 0,-13 4-56 0 0,0 1 0 0 0,1 1 0 0 0,0 1 0 0 0,0 1 0 0 0,0 0 1 0 0,1 1-1 0 0,1 1 0 0 0,0 0 0 0 0,0 2 0 0 0,2 0 0 0 0,-1 0 0 0 0,1 1 0 0 0,1 1 0 0 0,1 0 0 0 0,-6 9 56 0 0,5-7 9 0 0,1 0 0 0 0,1 1 0 0 0,0 0 0 0 0,1 1 0 0 0,1 0 0 0 0,1 0 0 0 0,1 1 0 0 0,0 0 0 0 0,2 0-1 0 0,0 1 1 0 0,1-1 0 0 0,1 1 0 0 0,1 8-9 0 0,9 82 219 0 0,-3-103-158 0 0,1 0 0 0 0,0 0 0 0 0,0 0-1 0 0,1-1 1 0 0,0 1 0 0 0,0-2 0 0 0,1 1 0 0 0,-1-1 0 0 0,2 1 0 0 0,-1-2 0 0 0,1 1-1 0 0,0-1 1 0 0,0-1 0 0 0,0 1 0 0 0,0-1 0 0 0,1-1 0 0 0,0 1 0 0 0,0-2 0 0 0,0 1-61 0 0,19 4 271 0 0,-1-1 0 0 0,1-2 0 0 0,-1 0 0 0 0,1-2 0 0 0,21-2-271 0 0,-26-3 119 0 0,-1-1-1 0 0,0-2 1 0 0,0 0-1 0 0,-1-1 1 0 0,1-1-1 0 0,-2-1 1 0 0,1-1-1 0 0,-1-1 1 0 0,-1-1-1 0 0,0-1 0 0 0,10-8-118 0 0,24-19 94 0 0,-2-3-1 0 0,-2-2 1 0 0,-1-1-1 0 0,18-27-93 0 0,67-66 97 0 0,-18 15-95 0 0,-115 124-6 0 0,1 1 1 0 0,-1-1-1 0 0,0 0 1 0 0,0 1 0 0 0,0-1-1 0 0,0 0 1 0 0,0 0 0 0 0,0 1-1 0 0,1-1 1 0 0,-1 0 0 0 0,0 1-1 0 0,0-1 1 0 0,0 0 0 0 0,1 0-1 0 0,-1 0 1 0 0,0 1 0 0 0,0-1-1 0 0,1 0 1 0 0,-1 0 0 0 0,0 0-1 0 0,1 0 1 0 0,-1 1-1 0 0,0-1 1 0 0,1 0 0 0 0,-1 0-1 0 0,0 0 1 0 0,1 0 0 0 0,-1 0-1 0 0,0 0 1 0 0,0 0 0 0 0,1 0-1 0 0,-1 0 1 0 0,0 0 0 0 0,1 0-1 0 0,-1 0 1 0 0,0 0 0 0 0,1 0-1 0 0,-1 0 1 0 0,0 0 0 0 0,1 0-1 0 0,-1-1 1 0 0,0 1 0 0 0,1 0-1 0 0,-1 0 1 0 0,0 0-1 0 0,0 0 1 0 0,1-1 0 0 0,-1 1-1 0 0,0 0 1 0 0,0 0 0 0 0,1 0-1 0 0,-1-1 1 0 0,0 1 0 0 0,0 0-1 0 0,0-1 1 0 0,1 1 0 0 0,-1 0-1 0 0,0 0 1 0 0,0-1 3 0 0,-8 36-34 0 0,5-23 67 0 0,-81 269 148 0 0,81-267-174 0 0,2-12-8 0 0,-1 0 0 0 0,1 0 1 0 0,0 0-1 0 0,0 0 0 0 0,0 0 1 0 0,0 0-1 0 0,0 0 0 0 0,1 0 0 0 0,-1 1 1 0 0,0-1-1 0 0,1 0 0 0 0,0 0 0 0 0,0 0 1 0 0,-1 1-1 0 0,1-1 0 0 0,0 0 0 0 0,1 0 1 0 0,-1 1-1 0 0,0-1 0 0 0,1 0 0 0 0,-1 0 1 0 0,1 0-1 0 0,0 1 0 0 0,0-1 0 0 0,-1 0 1 0 0,2 0-1 0 0,-1 0 0 0 0,0 0 0 0 0,0 0 1 0 0,0-1-1 0 0,1 1 0 0 0,-1 0 0 0 0,1-1 1 0 0,0 1-1 0 0,-1-1 0 0 0,1 1 0 0 0,0-1 1 0 0,0 0-1 0 0,0 0 0 0 0,0 1 0 0 0,0-1 1 0 0,0-1-1 0 0,0 1 1 0 0,9-3 13 0 0,-1 0 0 0 0,1-1 0 0 0,-1 0 0 0 0,0-1 0 0 0,0 0-1 0 0,0 0 1 0 0,0-1 0 0 0,-1 0 0 0 0,0-1 0 0 0,0 0 0 0 0,-1-1 0 0 0,1 0 0 0 0,-1 0 0 0 0,-1-1 0 0 0,1 0-13 0 0,30-24 43 0 0,169-122-11 0 0,-203 150-46 0 0,1 1-1 0 0,-1 0 1 0 0,1 1 0 0 0,0-1-1 0 0,0 1 1 0 0,0 0 0 0 0,0 0-1 0 0,0 1 1 0 0,1-1-1 0 0,-1 1 1 0 0,0 0 0 0 0,1 1-1 0 0,-1-1 1 0 0,5 1 14 0 0,-2 48-99 0 0,-26 91 206 0 0,13-115-214 0 0,0 0 1 0 0,2 0-1 0 0,1 1 1 0 0,0-1-1 0 0,2 1 1 0 0,2 13 106 0 0,28 3-3389 0 0,-16-33-1053 0 0,0-2-4009 0 0,-10-5-567 0 0</inkml:trace>
  <inkml:trace contextRef="#ctx0" brushRef="#br0" timeOffset="1060.514">1720 607 4345 0 0,'0'0'1638'0'0,"0"0"-197"0"0,0 0-148 0 0,0 0-69 0 0,0 0-136 0 0,0 0-242 0 0,0 0-210 0 0,0 0-52 0 0,0 0 27 0 0,0 0 81 0 0,0 0 76 0 0,0 0-41 0 0,0 0-38 0 0,22-6-7 0 0,72-18-53 0 0,-83 21-462 0 0,-1-1-1 0 0,0 0 1 0 0,1-1 0 0 0,-1 0-1 0 0,-1-1 1 0 0,1 0 0 0 0,-1 0-1 0 0,0-1 1 0 0,-1 0-1 0 0,1-1 1 0 0,-1 1 0 0 0,1-4-167 0 0,14-12 314 0 0,65-83 842 0 0,-87 104-1126 0 0,1-1-1 0 0,-1 1 1 0 0,0 0-1 0 0,0-1 1 0 0,0 1 0 0 0,0-1-1 0 0,0 1 1 0 0,0-1-1 0 0,-1 1 1 0 0,1-1-1 0 0,-1 0 1 0 0,0 1-1 0 0,0-1 1 0 0,0 0 0 0 0,0 1-1 0 0,0-1 1 0 0,-1 1-1 0 0,1-1 1 0 0,-1 0-1 0 0,1 1 1 0 0,-1-1 0 0 0,0 1-1 0 0,0-1 1 0 0,0 1-1 0 0,-1 0 1 0 0,1-1-1 0 0,0 1 1 0 0,-1 0-1 0 0,0 0 1 0 0,1 0 0 0 0,-1 0-1 0 0,0 0 1 0 0,0 0-1 0 0,0 1 1 0 0,0-1-1 0 0,0 0 1 0 0,-1 1-1 0 0,1 0 1 0 0,0 0 0 0 0,-1-1-1 0 0,1 1 1 0 0,-1 1-1 0 0,1-1 1 0 0,-1 0-1 0 0,1 1 1 0 0,-1-1-1 0 0,0 1 1 0 0,1 0 0 0 0,-2 0-30 0 0,-5-1-24 0 0,0 1 1 0 0,0 1-1 0 0,-1 0 1 0 0,1 0 0 0 0,0 1-1 0 0,0 0 1 0 0,0 1 0 0 0,0 0-1 0 0,1 0 1 0 0,-1 1 0 0 0,1 0-1 0 0,-1 0 1 0 0,2 1-1 0 0,-1 0 1 0 0,0 1 0 0 0,1 0-1 0 0,0 0 1 0 0,0 0 0 0 0,1 1-1 0 0,0 0 1 0 0,0 0 0 0 0,0 0-1 0 0,1 1 1 0 0,0 0 0 0 0,1 0-1 0 0,-1 1 1 0 0,2-1-1 0 0,-1 1 1 0 0,1-1 0 0 0,1 1-1 0 0,-2 8 24 0 0,1-9 4 0 0,0 0 1 0 0,0 1-1 0 0,1-1 0 0 0,1 1 0 0 0,0 0 0 0 0,0 0 0 0 0,0 0 0 0 0,1-1 0 0 0,0 1 0 0 0,1 0 0 0 0,0 0 0 0 0,0 0 0 0 0,1-1 1 0 0,0 1-1 0 0,1-1 0 0 0,2 8-4 0 0,3-5 76 0 0,-1 0 1 0 0,2 0-1 0 0,-1-1 1 0 0,1 0-1 0 0,1-1 1 0 0,0 0-1 0 0,0 0 1 0 0,1-1-1 0 0,0 0 1 0 0,0-1-1 0 0,1 0 1 0 0,0-1-1 0 0,0 0 1 0 0,0-1-1 0 0,1 0 1 0 0,0-1-1 0 0,0-1 1 0 0,0 0-1 0 0,0-1 1 0 0,0 0-1 0 0,1-1 1 0 0,-1 0-1 0 0,1-1 1 0 0,-1-1-1 0 0,0 0 1 0 0,1-1-1 0 0,-1 0 1 0 0,0-1-1 0 0,0 0 1 0 0,0-1-1 0 0,0-1 1 0 0,-1 0-1 0 0,7-4-76 0 0,15-9 120 0 0,-1-2 1 0 0,-1-1-1 0 0,0-2 0 0 0,-2-1 0 0 0,-1-1 0 0 0,-1-2 0 0 0,-1 0 1 0 0,-1-2-1 0 0,-1-1 0 0 0,8-16-120 0 0,-15 22 26 0 0,0-2 0 0 0,-1 0-1 0 0,-2-2 1 0 0,-1 1 0 0 0,-1-2 0 0 0,-1 0 0 0 0,-2 0 0 0 0,5-21-26 0 0,-11 32-28 0 0,6-68-26 0 0,-10 84 35 0 0,0 0-1 0 0,0-1 0 0 0,-1 1 1 0 0,1 0-1 0 0,-1 0 1 0 0,0 0-1 0 0,1 0 1 0 0,-1-1-1 0 0,0 1 0 0 0,0 0 1 0 0,0 0-1 0 0,0 0 1 0 0,-1 1-1 0 0,1-1 1 0 0,-1 0-1 0 0,1 0 0 0 0,-1 1 1 0 0,1-1-1 0 0,-1 1 1 0 0,0-1-1 0 0,0 1 1 0 0,0 0-1 0 0,1 0 0 0 0,-1 0 1 0 0,-1 0-1 0 0,1 0 1 0 0,0 0-1 0 0,0 0 1 0 0,0 1-1 0 0,0-1 0 0 0,-1 1 1 0 0,1-1-1 0 0,0 1 1 0 0,-2 0 19 0 0,-9 2-43 0 0,1 1 0 0 0,-1 1 0 0 0,1 0 0 0 0,0 0 0 0 0,0 1 0 0 0,0 1 0 0 0,1 0 0 0 0,0 0 0 0 0,0 1 0 0 0,0 1 0 0 0,1 0 0 0 0,0 0 0 0 0,1 1 1 0 0,0 0-1 0 0,0 0 0 0 0,1 1 0 0 0,0 1 0 0 0,1-1 0 0 0,0 1 0 0 0,-5 10 43 0 0,7-12 7 0 0,1-1 1 0 0,-1 1-1 0 0,1 0 0 0 0,1 0 1 0 0,0 1-1 0 0,0-1 0 0 0,1 0 1 0 0,0 1-1 0 0,0 0 0 0 0,1-1 1 0 0,0 1-1 0 0,1 5-7 0 0,1-12 5 0 0,-1 1 1 0 0,1-1-1 0 0,0 1 1 0 0,0-1-1 0 0,0 1 1 0 0,1-1-1 0 0,-1 0 1 0 0,1 1-1 0 0,-1-1 1 0 0,1 0-1 0 0,0 0 1 0 0,1 0-1 0 0,-1 0 1 0 0,0-1-1 0 0,1 1 1 0 0,-1-1-1 0 0,1 1 0 0 0,0-1 1 0 0,0 0-1 0 0,0 0 1 0 0,0 0-1 0 0,0 0 1 0 0,1-1-1 0 0,-1 1 1 0 0,0-1-1 0 0,4 1-5 0 0,99 21 177 0 0,-62-21-85 0 0,-1-3 0 0 0,1-1 0 0 0,0-2 0 0 0,0-3 0 0 0,37-9-92 0 0,-7 12 114 0 0,-73 6-104 0 0,1 0 0 0 0,0 0 0 0 0,-1 1 0 0 0,0-1 0 0 0,0 0-1 0 0,1 1 1 0 0,-1-1 0 0 0,-1 1 0 0 0,1 0 0 0 0,0-1 0 0 0,-1 1-1 0 0,1 0 1 0 0,-1-1 0 0 0,0 1 0 0 0,0 0 0 0 0,0-1 0 0 0,0 1-1 0 0,0 0 1 0 0,-1-1 0 0 0,1 1 0 0 0,-1 2-10 0 0,0-4 9 0 0,-3 22-11 0 0,-2 0-1 0 0,0-1 1 0 0,-2 0-1 0 0,0 0 1 0 0,-1-1-1 0 0,-2 0 1 0 0,0-1-1 0 0,-1 0 1 0 0,-2 1 2 0 0,14-20-3 0 0,-35 98-2788 0 0,60-81-3087 0 0,0-17-1430 0 0,-20-1 3956 0 0,6 0-2971 0 0</inkml:trace>
  <inkml:trace contextRef="#ctx0" brushRef="#br0" timeOffset="2270.601">3518 169 4505 0 0,'0'0'3686'0'0,"0"0"-1287"0"0,0 0-412 0 0,0 0 16 0 0,0 0-95 0 0,0 0-284 0 0,0 0-341 0 0,0 0-300 0 0,0 0-252 0 0,0 0-191 0 0,0 0-127 0 0,0 0-84 0 0,0 0-39 0 0,-34 3-23 0 0,-106 13-11 0 0,135-16-234 0 0,1 1 0 0 0,-1-1 0 0 0,0 1 0 0 0,1 0 1 0 0,-1 0-1 0 0,1 1 0 0 0,0-1 0 0 0,-1 1 0 0 0,1 0 1 0 0,0 0-1 0 0,0 1 0 0 0,0-1 0 0 0,0 1 0 0 0,1 0 1 0 0,-1 0-1 0 0,1 0 0 0 0,-3 2-22 0 0,-5 7 87 0 0,-2-1-62 0 0,1 1 0 0 0,0 0 1 0 0,1 0-1 0 0,0 1 0 0 0,1 1 1 0 0,1 0-1 0 0,0 0 0 0 0,1 1 1 0 0,0 0-1 0 0,1 0 0 0 0,1 1 1 0 0,1 0-1 0 0,0 0 0 0 0,1 0 1 0 0,0 1-1 0 0,1 1-25 0 0,2-15-10 0 0,-1 1 0 0 0,1 0 0 0 0,0 0-1 0 0,0 1 1 0 0,0-1 0 0 0,1 0 0 0 0,-1 0 0 0 0,1 0 0 0 0,0 0-1 0 0,0 1 1 0 0,0-1 0 0 0,1 0 0 0 0,0 0 0 0 0,0 0-1 0 0,0 0 1 0 0,0 0 0 0 0,0 0 0 0 0,1 0 0 0 0,0 0 0 0 0,-1 0-1 0 0,2 0 1 0 0,-1-1 0 0 0,0 1 0 0 0,1-1 0 0 0,-1 0 0 0 0,1 0-1 0 0,0 0 1 0 0,0 0 0 0 0,1 0 0 0 0,-1-1 0 0 0,0 1-1 0 0,1-1 1 0 0,-1 0 0 0 0,1 0 0 0 0,0 0 0 0 0,0 0 0 0 0,0-1-1 0 0,2 1 11 0 0,9-2 66 0 0,-1-1 0 0 0,1-1 0 0 0,-1 0 0 0 0,1-1 0 0 0,-1-1 0 0 0,0 0 0 0 0,0-1 0 0 0,-1-1 0 0 0,1 0 0 0 0,-1 0 0 0 0,-1-1 0 0 0,1-1 0 0 0,-1 0 0 0 0,0-1 0 0 0,-1 0 0 0 0,0-1 0 0 0,-1 0 0 0 0,0-1 0 0 0,6-7-66 0 0,162-187 1087 0 0,-172 198-1047 0 0,39-23 96 0 0,-17 65-84 0 0,-23-23-34 0 0,0 0 1 0 0,-1 0-1 0 0,-1 1 0 0 0,0-1 0 0 0,0 1 1 0 0,-1 0-1 0 0,-1 0 0 0 0,0 8-18 0 0,-1-14 1 0 0,8 478-1620 0 0,-25-220-146 0 0,8-216 1746 0 0,-2 0 0 0 0,-2 0 0 0 0,-2-1 0 0 0,-2-1 0 0 0,-3-1 0 0 0,-1 0 0 0 0,-19 29 19 0 0,28-58 67 0 0,0 0-1 0 0,0-1 1 0 0,-2 0 0 0 0,0-1-1 0 0,0 0 1 0 0,-2-1 0 0 0,-3 1-67 0 0,18-13 26 0 0,-1-1 0 0 0,0 0 0 0 0,1 0 0 0 0,-1 1 0 0 0,0-1 0 0 0,0-1 0 0 0,0 1 0 0 0,0 0 0 0 0,0 0 0 0 0,0-1 0 0 0,0 1 0 0 0,0-1 0 0 0,0 1 0 0 0,0-1 0 0 0,0 0 0 0 0,0 0 0 0 0,0 0 0 0 0,0 0-1 0 0,0-1 1 0 0,0 1 0 0 0,0 0 0 0 0,0-1 0 0 0,0 1 0 0 0,0-1 0 0 0,0 0 0 0 0,0 0 0 0 0,0 1 0 0 0,0-1 0 0 0,0-1 0 0 0,1 1 0 0 0,-1 0 0 0 0,0 0 0 0 0,1-1 0 0 0,-1 1 0 0 0,1-1 0 0 0,-1 1 0 0 0,1-1 0 0 0,-1-1-26 0 0,-34-77 272 0 0,28 48-286 0 0,1 0-1 0 0,1-1 1 0 0,2 0 0 0 0,2 0 0 0 0,1 0 0 0 0,1 0 0 0 0,2 0 0 0 0,1 0 0 0 0,2 1 0 0 0,1-1 0 0 0,1 1 0 0 0,2 0-1 0 0,1 1 1 0 0,2 0 0 0 0,1 1 0 0 0,12-21 14 0 0,1 11-946 0 0,2 0 1 0 0,1 2-1 0 0,3 1 0 0 0,1 1 1 0 0,1 2-1 0 0,2 2 0 0 0,3-1 946 0 0,84-72-3468 0 0,50-66 2953 0 0,-40 36 3044 0 0,-100 104 164 0 0,-32 29 3444 0 0,-7 9-6165 0 0,-6 7 41 0 0,0 1 1 0 0,1 1-1 0 0,0-1 0 0 0,2 2 0 0 0,0 0 0 0 0,0 0 0 0 0,2 0 0 0 0,0 1 0 0 0,1 0 0 0 0,1 1 0 0 0,1-1 1 0 0,0 1-1 0 0,2 0 0 0 0,0 0 0 0 0,1 0 0 0 0,1 0 0 0 0,1 12-13 0 0,0-27 3 0 0,-1 0 1 0 0,1 0-1 0 0,0 0 0 0 0,1 0 0 0 0,-1 0 0 0 0,1-1 1 0 0,-1 1-1 0 0,1 0 0 0 0,0-1 0 0 0,0 1 1 0 0,1-1-1 0 0,-1 0 0 0 0,1 0 0 0 0,0 0 1 0 0,0 0-1 0 0,0 0 0 0 0,0 0 0 0 0,0-1 0 0 0,1 0 1 0 0,-1 1-1 0 0,1-1 0 0 0,-1-1 0 0 0,1 1 1 0 0,0 0-1 0 0,0-1 0 0 0,-1 0 0 0 0,1 0 1 0 0,0 0-1 0 0,1 0 0 0 0,-1-1 0 0 0,0 1 0 0 0,0-1 1 0 0,0 0-1 0 0,0 0 0 0 0,0-1 0 0 0,0 1 1 0 0,0-1-1 0 0,0 0 0 0 0,0 0 0 0 0,0 0 1 0 0,0-1-1 0 0,0 1 0 0 0,-1-1 0 0 0,1 0 0 0 0,0-1-3 0 0,91-80 729 0 0,-81 66-634 0 0,-1-1 1 0 0,-1-1-1 0 0,-1 0 1 0 0,-1 0-1 0 0,0-1 1 0 0,3-12-96 0 0,-10 25 23 0 0,30-80 215 0 0,1 19-111 0 0,-34 68-132 0 0,0-1-1 0 0,1 0 0 0 0,-1 1 1 0 0,1-1-1 0 0,0 0 0 0 0,-1 1 1 0 0,1-1-1 0 0,-1 0 0 0 0,1 1 1 0 0,0-1-1 0 0,-1 1 1 0 0,1-1-1 0 0,0 1 0 0 0,0 0 1 0 0,-1-1-1 0 0,1 1 0 0 0,0 0 1 0 0,0-1-1 0 0,0 1 0 0 0,0 0 1 0 0,-1 0-1 0 0,1 0 1 0 0,0 0-1 0 0,0 0 0 0 0,0 0 1 0 0,0 0-1 0 0,-1 0 0 0 0,1 0 1 0 0,0 0-1 0 0,0 0 1 0 0,0 1-1 0 0,0-1 0 0 0,-1 0 1 0 0,1 1-1 0 0,0-1 0 0 0,0 0 1 0 0,-1 1-1 0 0,1-1 0 0 0,0 1 1 0 0,0-1-1 0 0,-1 1 1 0 0,1-1-1 0 0,-1 1 0 0 0,1 0 1 0 0,-1-1-1 0 0,1 1 0 0 0,-1 0 1 0 0,1 0-1 0 0,-1-1 1 0 0,1 1-1 0 0,-1 0 0 0 0,0 0 1 0 0,1-1-1 0 0,-1 1 0 0 0,0 0 1 0 0,0 0-1 0 0,0 0 0 0 0,1 0 6 0 0,58 191-321 0 0,-16-53-228 0 0,19 86-693 0 0,-56-182 997 0 0,-2 1 0 0 0,-2-1 0 0 0,-2 0 0 0 0,-3 12 245 0 0,1-32-54 0 0,-2 0 0 0 0,0-1 0 0 0,-1 1 1 0 0,-2-1-1 0 0,0 0 0 0 0,-1 0 0 0 0,-2-1 0 0 0,0 0 1 0 0,-1-1-1 0 0,-1 0 0 0 0,0-1 0 0 0,-2 0 0 0 0,0-1 1 0 0,-1-1-1 0 0,-13 12 54 0 0,21-22 38 0 0,0 0 0 0 0,-1 0 1 0 0,0-1-1 0 0,0 0 0 0 0,-1-1 0 0 0,1 1 1 0 0,-1-1-1 0 0,0-1 0 0 0,-1 0 0 0 0,1 0 0 0 0,-1-1 1 0 0,1 0-1 0 0,-1-1 0 0 0,0 0 0 0 0,0 0 1 0 0,0-1-1 0 0,-1-1 0 0 0,1 0-38 0 0,6-2 18 0 0,1-1 1 0 0,0 1-1 0 0,0-1 1 0 0,0 0-1 0 0,1-1 0 0 0,-1 1 1 0 0,1 0-1 0 0,-1-1 0 0 0,1 1 1 0 0,0-1-1 0 0,0 0 0 0 0,1 1 1 0 0,-1-1-1 0 0,1 0 0 0 0,0 0 1 0 0,0 0-1 0 0,0 0 1 0 0,1-1-1 0 0,-1 1 0 0 0,1 0 1 0 0,0 0-1 0 0,0 0 0 0 0,0 0 1 0 0,1 0-1 0 0,-1-1 0 0 0,2-1-18 0 0,-2 1 25 0 0,3-20 7 0 0,1 0 0 0 0,1 1 0 0 0,1-1 0 0 0,1 1 0 0 0,2 1 0 0 0,0-1 0 0 0,1 1 1 0 0,2 1-1 0 0,0 0 0 0 0,1 0-32 0 0,33-53-194 0 0,4 1-1 0 0,3 3 1 0 0,15-13 194 0 0,35-28-1793 0 0,-57 66-1634 0 0,-2 3-4568 0 0,-24 23-2663 0 0</inkml:trace>
  <inkml:trace contextRef="#ctx0" brushRef="#br0" timeOffset="4248.036">5389 625 12299 0 0,'0'0'2105'0'0,"0"0"-499"0"0,0 0-622 0 0,0 0-297 0 0,0 0-93 0 0,0 0-45 0 0,0 0 6 0 0,0 0-20 0 0,0 0-102 0 0,0 0-140 0 0,-25 31-119 0 0,-80 97-89 0 0,-3 20-556 0 0,88-108-2040 0 0,7-13-3017 0 0,8-18-193 0 0,5-1-947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25.6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24,'-25'165,"22"291,3-347,0-109</inkml:trace>
  <inkml:trace contextRef="#ctx0" brushRef="#br0" timeOffset="422.67">0 108,'0'-1,"1"0,-1 0,0 1,0-1,0 0,1 0,-1 0,0 1,1-1,-1 0,0 0,1 1,-1-1,1 0,-1 1,1-1,0 1,-1-1,1 1,0-1,-1 1,1-1,0 1,-1 0,1-1,0 1,0 0,0-1,-1 1,1 0,0 0,0 0,0 0,-1 0,1 0,0 0,0 0,0 0,0 0,197-17,164-6,-124-4,-144 9,-75 13</inkml:trace>
  <inkml:trace contextRef="#ctx0" brushRef="#br0" timeOffset="1134.331">1045 334,'19'0,"16"0,7 0,1 0,-2 0,-3 0,-3 0,-8-5,-4-1,0-1,0 2,1 2,2 1,-5-4,0-1,-4 1</inkml:trace>
  <inkml:trace contextRef="#ctx0" brushRef="#br0" timeOffset="1387.768">1073 502,'39'0,"17"0,4 0,-4 0,-6 0,-7 0,-11 0</inkml:trace>
</inkml:ink>
</file>

<file path=ppt/ink/ink9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19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555 33 12195 0 0,'0'0'824'0'0,"0"0"47"0"0,0 0 93 0 0,0 0 144 0 0,0 0 112 0 0,-34 5-11 0 0,-107 15-81 0 0,46 15 682 0 0,73-19-1607 0 0,0 1 0 0 0,1 0 0 0 0,1 1 0 0 0,1 2 0 0 0,0 0 0 0 0,1 1 0 0 0,2 0 0 0 0,0 2 0 0 0,1-1 0 0 0,2 2 0 0 0,0 0 0 0 0,1 1 0 0 0,2 0 0 0 0,0 1 0 0 0,2 0 0 0 0,1 0 0 0 0,1 1 0 0 0,0 5-203 0 0,2-11 8 0 0,1 0 1 0 0,1 0 0 0 0,0 0 0 0 0,2 1 0 0 0,0-1-1 0 0,1 0 1 0 0,1 0 0 0 0,2 1 0 0 0,0-2 0 0 0,1 1 0 0 0,1 0-1 0 0,0-1 1 0 0,2 0 0 0 0,1-1 0 0 0,7 14-9 0 0,-9-22-87 0 0,0-1-1 0 0,0 0 1 0 0,1-1 0 0 0,0 0 0 0 0,1 0 0 0 0,-1-1 0 0 0,2 0 0 0 0,-1 0 0 0 0,1-1-1 0 0,1 0 1 0 0,-1-1 0 0 0,1 0 0 0 0,0-1 0 0 0,0 0 0 0 0,1-1 0 0 0,-1 0-1 0 0,1-1 1 0 0,0 0 0 0 0,0-1 0 0 0,0 0 0 0 0,0-1 0 0 0,1 0 0 0 0,-1-1 0 0 0,8-1 87 0 0,4 0-764 0 0,1-1-1 0 0,-1-1 1 0 0,0-1 0 0 0,1-1 0 0 0,-2-1 0 0 0,1-2 0 0 0,-1 0 0 0 0,4-3 764 0 0,172-98-16186 0 0,-172 90 15461 0 0</inkml:trace>
  <inkml:trace contextRef="#ctx0" brushRef="#br0" timeOffset="273.995">1001 582 3345 0 0,'0'0'3136'0'0,"0"0"-372"0"0,0 0-360 0 0,0 0-371 0 0,0 0-341 0 0,-33 16-254 0 0,-105 53-138 0 0,56-6 450 0 0,70-49-1396 0 0,2-3-146 0 0,0-1-1 0 0,1 2 1 0 0,0-1-1 0 0,0 1 1 0 0,2 0-1 0 0,-1 1 1 0 0,2 0-1 0 0,0 0 1 0 0,0 1-1 0 0,1-1 1 0 0,1 1-1 0 0,0 0 0 0 0,1 0 1 0 0,-1 9-208 0 0,4-20 34 0 0,0 0 0 0 0,0 0 1 0 0,1 0-1 0 0,-1 0 0 0 0,1 0 0 0 0,-1 0 0 0 0,1 0 1 0 0,0 0-1 0 0,0 0 0 0 0,0 0 0 0 0,1-1 0 0 0,-1 1 1 0 0,1 0-1 0 0,-1-1 0 0 0,1 1 0 0 0,0-1 0 0 0,0 1 1 0 0,0-1-1 0 0,0 0 0 0 0,1 0 0 0 0,-1 0 0 0 0,0 0 1 0 0,1 0-1 0 0,0-1 0 0 0,-1 1 0 0 0,1-1 1 0 0,0 1-1 0 0,0-1 0 0 0,0 0 0 0 0,0 0 0 0 0,-1 0 1 0 0,1-1-1 0 0,1 1 0 0 0,-1-1 0 0 0,0 0 0 0 0,2 1-34 0 0,114-8 1224 0 0,-96 0-1082 0 0,-1-2 0 0 0,0-1 0 0 0,0-1 0 0 0,-1 0 1 0 0,-1-2-1 0 0,0 0 0 0 0,0-1 0 0 0,-2-2 0 0 0,0 1 0 0 0,0-2 0 0 0,2-4-142 0 0,-14 15 33 0 0,1 0 0 0 0,-1-1 0 0 0,-1 1 0 0 0,1-1 0 0 0,-1 0 0 0 0,0 0 0 0 0,-1-1-1 0 0,0 0 1 0 0,0 0 0 0 0,0 0 0 0 0,-1 0 0 0 0,-1 0 0 0 0,1 0 0 0 0,-1-1 0 0 0,-1 0 0 0 0,1 1 0 0 0,-1-1 0 0 0,-1 0-1 0 0,0 1 1 0 0,0-1 0 0 0,-1 0 0 0 0,0 0 0 0 0,0 1 0 0 0,-1-1 0 0 0,0 0-33 0 0,-1 5-98 0 0,1 0 1 0 0,-1 0-1 0 0,-1 0 1 0 0,1 0-1 0 0,-1 0 1 0 0,1 0-1 0 0,-1 1 0 0 0,0 0 1 0 0,0 0-1 0 0,-1 0 1 0 0,1 0-1 0 0,-1 1 1 0 0,1-1-1 0 0,-1 1 0 0 0,0 0 1 0 0,0 1-1 0 0,0-1 1 0 0,0 1-1 0 0,0 0 1 0 0,0 0-1 0 0,0 0 0 0 0,0 1 1 0 0,0 0-1 0 0,0 0 1 0 0,0 0-1 0 0,-1 1 1 0 0,1 0-1 0 0,0 0 0 0 0,0 0 1 0 0,0 0-1 0 0,0 1 1 0 0,1 0-1 0 0,-1 0 1 0 0,0 0-1 0 0,1 0 0 0 0,-1 1 1 0 0,-3 3 97 0 0,-41 40-4958 0 0,22-9-5691 0 0,19-21 1904 0 0</inkml:trace>
  <inkml:trace contextRef="#ctx0" brushRef="#br0" timeOffset="631.686">1167 1002 15507 0 0,'0'0'1566'0'0,"0"0"-266"0"0,0 0-67 0 0,0 0-63 0 0,0 0-180 0 0,0 0-181 0 0,0 0-139 0 0,0 0-145 0 0,0 0-139 0 0,0 0-74 0 0,0 0-45 0 0,0 0-5 0 0,22-34-8 0 0,65-102-49 0 0,-31 44 130 0 0,-53 87-340 0 0,0 0-24 0 0,1-1 0 0 0,-1 1 0 0 0,1 0 0 0 0,1 1 0 0 0,-1-1 0 0 0,1 1 0 0 0,-1-1 0 0 0,1 1 0 0 0,0 1 0 0 0,1-1 0 0 0,-1 1 0 0 0,1 0 0 0 0,-1 0 0 0 0,1 0 0 0 0,2 0 29 0 0,-6 4-20 0 0,-1 1 1 0 0,1-1 0 0 0,-1 1-1 0 0,0-1 1 0 0,1 1-1 0 0,-1-1 1 0 0,0 1-1 0 0,0 0 1 0 0,0 0 0 0 0,0-1-1 0 0,0 1 1 0 0,-1 0-1 0 0,1 0 1 0 0,-1 0-1 0 0,1 0 1 0 0,-1 0 0 0 0,0 0-1 0 0,1 0 1 0 0,-1 0-1 0 0,0 0 1 0 0,0 0 0 0 0,-1 0-1 0 0,1 0 1 0 0,0 0-1 0 0,-1 0 20 0 0,1 0-9 0 0,0 10 3 0 0,1 0 1 0 0,0 0-1 0 0,0 1 0 0 0,1-1 0 0 0,0 0 1 0 0,1-1-1 0 0,1 1 0 0 0,0 0 1 0 0,1-1-1 0 0,0 0 0 0 0,1 1 6 0 0,-5-9 30 0 0,1-1 0 0 0,0 0 0 0 0,0 1-1 0 0,0-1 1 0 0,0 0 0 0 0,0 0 0 0 0,1 0-1 0 0,-1 0 1 0 0,0 0 0 0 0,1-1 0 0 0,0 1 0 0 0,-1-1-1 0 0,1 0 1 0 0,0 1 0 0 0,0-1 0 0 0,0-1-1 0 0,0 1 1 0 0,0 0 0 0 0,-1-1 0 0 0,1 1-1 0 0,1-1 1 0 0,-1 0 0 0 0,0 0 0 0 0,0 0 0 0 0,0 0-1 0 0,0-1 1 0 0,0 1 0 0 0,0-1 0 0 0,-1 0-1 0 0,1 0 1 0 0,0 0 0 0 0,0 0 0 0 0,0 0-30 0 0,5-2 159 0 0,0-1 1 0 0,0 1 0 0 0,0-2-1 0 0,-1 1 1 0 0,1-1 0 0 0,-1 0-1 0 0,0-1 1 0 0,0 1 0 0 0,-1-1 0 0 0,6-6-160 0 0,37-65 541 0 0,-15 17-2803 0 0,-14 50-1390 0 0,-8 6-6255 0 0,-8 4-1706 0 0</inkml:trace>
  <inkml:trace contextRef="#ctx0" brushRef="#br0" timeOffset="952.838">2153 549 13675 0 0,'0'0'2010'0'0,"0"0"-427"0"0,0 0-308 0 0,0 0-182 0 0,0 0-235 0 0,0 0-149 0 0,0 0-69 0 0,0 0-58 0 0,0 0-83 0 0,0 0-127 0 0,0 0-91 0 0,-33 13-70 0 0,-103 43-58 0 0,60-12 47 0 0,75-43-204 0 0,-1 0 0 0 0,1-1 0 0 0,0 1 0 0 0,0 0 0 0 0,0 0 0 0 0,0 0 1 0 0,-1 0-1 0 0,1 0 0 0 0,0 0 0 0 0,1 0 0 0 0,-1 0 0 0 0,0 0 0 0 0,0 1 0 0 0,0-1 0 0 0,1 0 0 0 0,-1 0 0 0 0,1 1 0 0 0,-1-1 0 0 0,1 1 0 0 0,-1-1 0 0 0,1 0 0 0 0,0 1 0 0 0,0-1 0 0 0,-1 1 0 0 0,1-1 1 0 0,0 1-1 0 0,1-1 0 0 0,-1 1 0 0 0,0-1 0 0 0,0 0 0 0 0,0 1 0 0 0,1-1 0 0 0,-1 1 0 0 0,1-1 0 0 0,-1 0 0 0 0,1 1 0 0 0,0-1 0 0 0,-1 0 0 0 0,1 0 0 0 0,0 1 0 0 0,0-1 0 0 0,0 0 0 0 0,0 0 0 0 0,0 0 1 0 0,0 0-1 0 0,0 0 0 0 0,0 0 0 0 0,1 0 0 0 0,0 0 4 0 0,129 80-146 0 0,-128-77 180 0 0,0 0 0 0 0,-1 0 0 0 0,0 0 0 0 0,1 1-1 0 0,-2-1 1 0 0,1 1 0 0 0,0 0 0 0 0,-1-1-1 0 0,0 1 1 0 0,0 0 0 0 0,-1 0 0 0 0,1 0 0 0 0,-1 0-1 0 0,0 0 1 0 0,0 0 0 0 0,0-1 0 0 0,-1 1 0 0 0,0 0-1 0 0,0 0 1 0 0,0 0 0 0 0,-1-1 0 0 0,1 1-1 0 0,-1 0 1 0 0,0-1 0 0 0,0 0 0 0 0,-1 1 0 0 0,0-1-1 0 0,1 0 1 0 0,-1 0 0 0 0,0-1 0 0 0,-1 1 0 0 0,1 0-1 0 0,-1-1 1 0 0,0 0 0 0 0,1 0 0 0 0,-3 1-34 0 0,-86 44-82 0 0,63-45-2313 0 0,24-9-2508 0 0,3-5-4158 0 0,2 7 483 0 0</inkml:trace>
  <inkml:trace contextRef="#ctx0" brushRef="#br0" timeOffset="1621.993">2112 873 8354 0 0,'0'0'1235'0'0,"0"0"34"0"0,0 0 277 0 0,0 0 301 0 0,0 0 108 0 0,0 0-74 0 0,0 0-208 0 0,0 0-264 0 0,0 0-293 0 0,35 2-243 0 0,107 3-177 0 0,-68-18 224 0 0,-64 7-738 0 0,137-104 1411 0 0,-126 92-1488 0 0,-14 12-116 0 0,-1-1 0 0 0,0 0 0 0 0,-1 0 0 0 0,1 0 0 0 0,-1-1 1 0 0,-1 1-1 0 0,1-1 0 0 0,-1 0 0 0 0,-1 0 0 0 0,0-1 0 0 0,0 1 1 0 0,0-1-1 0 0,-1 0 0 0 0,0 0 0 0 0,0-7 11 0 0,-2 15-29 0 0,0 1 0 0 0,0-1 1 0 0,-1 0-1 0 0,1 0 0 0 0,0 0 0 0 0,-1 1 0 0 0,1-1 0 0 0,0 0 1 0 0,-1 0-1 0 0,1 1 0 0 0,-1-1 0 0 0,1 0 0 0 0,-1 1 0 0 0,1-1 1 0 0,-1 0-1 0 0,1 1 0 0 0,-1-1 0 0 0,0 1 0 0 0,1-1 0 0 0,-1 1 1 0 0,0-1-1 0 0,1 1 0 0 0,-1 0 0 0 0,0-1 0 0 0,0 1 0 0 0,0 0 1 0 0,1-1-1 0 0,-1 1 0 0 0,0 0 0 0 0,0 0 0 0 0,0 0 0 0 0,1 0 1 0 0,-1 0-1 0 0,0 0 0 0 0,0 0 0 0 0,0 0 0 0 0,0 0 0 0 0,1 0 1 0 0,-1 1-1 0 0,0-1 0 0 0,0 0 0 0 0,0 0 0 0 0,1 1 1 0 0,-1-1-1 0 0,0 0 0 0 0,0 1 0 0 0,0 0 29 0 0,-39 17-832 0 0,21-5 594 0 0,1 1 1 0 0,0 0 0 0 0,2 2-1 0 0,0 0 1 0 0,0 1 0 0 0,2 1-1 0 0,0 0 1 0 0,1 1-1 0 0,1 0 1 0 0,0 1 0 0 0,-6 16 237 0 0,17-34 7 0 0,0 1 0 0 0,0-1 1 0 0,0 1-1 0 0,0 0 0 0 0,0-1 1 0 0,1 1-1 0 0,-1 0 1 0 0,1 0-1 0 0,0 0 0 0 0,0-1 1 0 0,0 1-1 0 0,0 0 0 0 0,0 0 1 0 0,0 0-1 0 0,1-1 0 0 0,-1 1 1 0 0,1 0-1 0 0,0-1 1 0 0,0 1-1 0 0,0 0 0 0 0,0-1 1 0 0,0 1-1 0 0,1-1 0 0 0,-1 0 1 0 0,1 1-1 0 0,0-1 0 0 0,0 0 1 0 0,-1 0-1 0 0,1 0 1 0 0,0 0-1 0 0,1 0 0 0 0,-1 0 1 0 0,0-1-1 0 0,1 1 0 0 0,-1-1 1 0 0,0 0-1 0 0,1 1 1 0 0,0-1-1 0 0,-1 0 0 0 0,2 0-7 0 0,113 16 1651 0 0,-95-22-1493 0 0,0 0 0 0 0,0-1 0 0 0,-1-1 0 0 0,0-1 0 0 0,0-1 0 0 0,-1-1 0 0 0,0 0 0 0 0,-1-2 0 0 0,0 0 0 0 0,-1-1 0 0 0,8-8-158 0 0,-12 11 18 0 0,1-1-1 0 0,-1 0 1 0 0,-1-1-1 0 0,0-1 1 0 0,-1 0 0 0 0,0 0-1 0 0,-1-2 1 0 0,-1 1 0 0 0,0-1-1 0 0,3-8-17 0 0,-2 1-63 0 0,-9 19 31 0 0,-1 1 0 0 0,1-1 0 0 0,0 0-1 0 0,-1 0 1 0 0,0 1 0 0 0,1-1 0 0 0,-1 0 0 0 0,0 0-1 0 0,0-1 1 0 0,-1 1 0 0 0,1 0 0 0 0,-1 0 0 0 0,0 0-1 0 0,1 0 1 0 0,-1 0 0 0 0,-1-1 0 0 0,1 1 0 0 0,0 0-1 0 0,-2-3 33 0 0,0 4-66 0 0,-1 1 0 0 0,0 0-1 0 0,0 0 1 0 0,0 0-1 0 0,0 0 1 0 0,-1 0 0 0 0,1 1-1 0 0,0-1 1 0 0,0 1 0 0 0,0 0-1 0 0,0 0 1 0 0,-1 0 0 0 0,1 1-1 0 0,0-1 1 0 0,0 1 0 0 0,0-1-1 0 0,0 1 1 0 0,0 0-1 0 0,0 0 1 0 0,0 0 0 0 0,-2 2 66 0 0,1-2-16 0 0,1 0 1 0 0,-1 0 0 0 0,1 1 0 0 0,-1-1-1 0 0,1 1 1 0 0,0 0 0 0 0,0 0-1 0 0,0 0 1 0 0,0 0 0 0 0,0 1 0 0 0,0-1-1 0 0,0 1 1 0 0,1 0 0 0 0,-1 0-1 0 0,1 0 1 0 0,0 0 0 0 0,0 0-1 0 0,0 0 1 0 0,0 0 0 0 0,1 1 0 0 0,-1-1-1 0 0,1 1 1 0 0,0-1 0 0 0,0 1-1 0 0,0 0 1 0 0,1-1 0 0 0,-1 1 0 0 0,1 2 15 0 0,1-5 10 0 0,0 1 0 0 0,0 0 0 0 0,1-1 1 0 0,-1 1-1 0 0,0-1 0 0 0,1 1 0 0 0,0-1 1 0 0,-1 1-1 0 0,1-1 0 0 0,0 0 0 0 0,-1 0 1 0 0,1 0-1 0 0,0 0 0 0 0,0 0 0 0 0,0-1 0 0 0,0 1 1 0 0,0 0-1 0 0,0-1 0 0 0,0 0 0 0 0,0 1 1 0 0,0-1-1 0 0,0 0 0 0 0,1 0-10 0 0,11 3 94 0 0,43 8 288 0 0,-47-10-269 0 0,0 0-1 0 0,-1 1 1 0 0,1 0 0 0 0,-1 1-1 0 0,1 0 1 0 0,-1 0-1 0 0,0 1 1 0 0,0 0 0 0 0,0 0-1 0 0,7 6-112 0 0,-13-6 48 0 0,-1 0-1 0 0,0 0 0 0 0,1 1 0 0 0,-2-1 1 0 0,1 1-1 0 0,0 0 0 0 0,-1-1 1 0 0,0 1-1 0 0,0 0 0 0 0,0 0 1 0 0,-1-1-1 0 0,0 1 0 0 0,0 0 0 0 0,0 0 1 0 0,0 0-1 0 0,-1 0 0 0 0,0 0 1 0 0,0 1-48 0 0,0 0 58 0 0,-23 81 238 0 0,16-15-2522 0 0,22-69-6214 0 0,-3-6 79 0 0,-7-1 1289 0 0</inkml:trace>
  <inkml:trace contextRef="#ctx0" brushRef="#br0" timeOffset="1943.916">3253 597 9970 0 0,'0'0'2429'0'0,"0"0"-188"0"0,0 0-149 0 0,0 0-349 0 0,0 0-462 0 0,0 0-435 0 0,0 0-358 0 0,0 0-148 0 0,0 0-44 0 0,0 0 12 0 0,0 0 49 0 0,0 0-18 0 0,0 0-57 0 0,0 20-54 0 0,4 143 164 0 0,26-8-250 0 0,-30-152-126 0 0,1 0-1 0 0,0 0 1 0 0,0-1-1 0 0,0 1 1 0 0,0-1-1 0 0,1 1 1 0 0,-1-1-1 0 0,1 1 1 0 0,-1-1-1 0 0,1 0 1 0 0,0 1-1 0 0,0-1 0 0 0,0 0 1 0 0,0 0-1 0 0,0-1 1 0 0,0 1-1 0 0,1 0 1 0 0,-1-1-1 0 0,0 1 1 0 0,1-1-1 0 0,0 0 1 0 0,-1 0-1 0 0,1 0 1 0 0,0 0-1 0 0,-1 0 0 0 0,1 0 1 0 0,0-1-1 0 0,0 0 1 0 0,0 1-1 0 0,-1-1 1 0 0,1 0-1 0 0,0 0 1 0 0,0-1-1 0 0,0 1 1 0 0,0 0-1 0 0,-1-1 1 0 0,1 0-1 0 0,0 0 1 0 0,0 0-1 0 0,-1 0 0 0 0,1 0 1 0 0,1-1-16 0 0,5-7 128 0 0,0 1-1 0 0,-1-2 1 0 0,0 1 0 0 0,-1-1 0 0 0,0 0 0 0 0,0-1-1 0 0,-1 0 1 0 0,0 0 0 0 0,-1 0 0 0 0,-1 0 0 0 0,0-1-1 0 0,2-9-127 0 0,28-59 181 0 0,2 14-1556 0 0,-30 58 437 0 0,8-7-1923 0 0,-1 9-5628 0 0,-8 5-3026 0 0</inkml:trace>
  <inkml:trace contextRef="#ctx0" brushRef="#br0" timeOffset="2674.919">4076 644 14643 0 0,'0'0'2431'0'0,"0"0"-857"0"0,0 0-302 0 0,0 0-105 0 0,0 0-197 0 0,0 0-207 0 0,0 0-155 0 0,0 0-116 0 0,0 0-129 0 0,0 0-143 0 0,-33 5-92 0 0,-106 16-50 0 0,134-21-73 0 0,-1 1-1 0 0,0 0 1 0 0,1 0-1 0 0,-1 1 1 0 0,1 0-1 0 0,0 0 1 0 0,-1 0 0 0 0,1 1-1 0 0,0-1 1 0 0,0 1-1 0 0,1 1 1 0 0,-1-1-1 0 0,1 0 1 0 0,-2 3-5 0 0,-6 4 16 0 0,-76 89 47 0 0,86-97-70 0 0,0 1-1 0 0,0-1 1 0 0,0 1 0 0 0,0 0-1 0 0,0-1 1 0 0,1 1 0 0 0,-1 0-1 0 0,1 0 1 0 0,0 0 0 0 0,0 0-1 0 0,0 1 1 0 0,0-1 0 0 0,1 0 0 0 0,-1 0-1 0 0,1 0 1 0 0,0 1 0 0 0,0-1-1 0 0,0 0 1 0 0,0 0 0 0 0,1 1-1 0 0,-1-1 1 0 0,1 0 0 0 0,0 0-1 0 0,0 0 1 0 0,0 0 0 0 0,0 0-1 0 0,0 0 1 0 0,1 0 0 0 0,-1 0-1 0 0,1 0 1 0 0,0 0 0 0 0,0-1-1 0 0,0 1 1 0 0,0-1 0 0 0,0 0 0 0 0,1 1-1 0 0,-1-1 1 0 0,1 0 0 0 0,-1 0-1 0 0,1-1 1 0 0,1 2 7 0 0,11-3 21 0 0,0 0-1 0 0,0-1 1 0 0,0-1-1 0 0,-1 0 1 0 0,1-1 0 0 0,0-1-1 0 0,-1 0 1 0 0,0-1-1 0 0,0-1 1 0 0,0 0 0 0 0,-1 0-1 0 0,0-2 1 0 0,0 1-1 0 0,0-2 1 0 0,-1 0 0 0 0,-1 0-1 0 0,1-1 1 0 0,5-7-21 0 0,-5 7 9 0 0,43-30 2 0 0,-53 40-21 0 0,-1 1 1 0 0,1 0 0 0 0,-1-1 0 0 0,1 1 0 0 0,-1 0-1 0 0,1 0 1 0 0,-1 0 0 0 0,0 0 0 0 0,0 0 0 0 0,0 0-1 0 0,1 0 1 0 0,-1 0 0 0 0,0 0 0 0 0,0 0-1 0 0,0 1 1 0 0,-1-1 0 0 0,1 0 0 0 0,0 1 0 0 0,0-1-1 0 0,-1 1 1 0 0,1-1 0 0 0,-1 1 0 0 0,1-1-1 0 0,-1 1 1 0 0,0-1 0 0 0,0 1 0 0 0,1 0 0 0 0,-1-1-1 0 0,0 1 1 0 0,0-1 0 0 0,-1 1 0 0 0,1 0 0 0 0,0-1-1 0 0,0 1 1 0 0,-1-1 0 0 0,1 1 0 0 0,-1-1-1 0 0,1 1 1 0 0,-1-1 0 0 0,0 1 0 0 0,0-1 0 0 0,0 0 9 0 0,1 13-17 0 0,-2-10 7 0 0,2 0 0 0 0,-1 1 0 0 0,0-1 1 0 0,1 0-1 0 0,0 1 0 0 0,0-1 0 0 0,0 1 1 0 0,1-1-1 0 0,-1 0 0 0 0,1 1 1 0 0,0-1-1 0 0,0 0 0 0 0,1 1 0 0 0,-1-1 1 0 0,1 0-1 0 0,0 0 0 0 0,0 0 0 0 0,0-1 1 0 0,1 1-1 0 0,-1 0 0 0 0,1-1 1 0 0,0 1-1 0 0,0-1 0 0 0,0 0 0 0 0,0 0 1 0 0,1 0-1 0 0,-1-1 0 0 0,1 1 0 0 0,0-1 1 0 0,-1 0-1 0 0,1 0 0 0 0,0 0 1 0 0,0 0-1 0 0,4 0 10 0 0,7-2 28 0 0,1 0 0 0 0,-1-2 0 0 0,1 0 0 0 0,-1 0 0 0 0,0-2 0 0 0,0 0 0 0 0,0 0 0 0 0,-1-1 0 0 0,0-1 0 0 0,0-1 0 0 0,0 0 0 0 0,-1-1 0 0 0,1 0 0 0 0,-2-1 0 0 0,0 0 0 0 0,0-1 0 0 0,0 0 0 0 0,6-9-28 0 0,-8 11 65 0 0,100-95 671 0 0,-91 80-712 0 0,-2 0-1 0 0,-1-1 0 0 0,-1 0 0 0 0,-1-2 1 0 0,-1 1-1 0 0,-1-2 0 0 0,-1 1 0 0 0,-2-2 1 0 0,0 1-1 0 0,-2-1 0 0 0,-2-1 0 0 0,2-16-23 0 0,-1 1-242 0 0,-2 0-1 0 0,-2-1 1 0 0,-2 1 0 0 0,-4-34 242 0 0,-29-32-196 0 0,32 108 191 0 0,0 1 1 0 0,1 0 0 0 0,-1 0 0 0 0,0-1 0 0 0,0 1 0 0 0,0 0 0 0 0,0 0 0 0 0,-1 0 0 0 0,1 0 0 0 0,0 0-1 0 0,0 0 1 0 0,0 1 0 0 0,-1-1 0 0 0,1 0 0 0 0,-1 1 0 0 0,1-1 0 0 0,0 1 0 0 0,-1-1 0 0 0,1 1-1 0 0,-1-1 1 0 0,1 1 0 0 0,-1 0 0 0 0,1 0 0 0 0,-1 0 0 0 0,1 0 0 0 0,-1 0 0 0 0,1 0 0 0 0,-1 0-1 0 0,1 1 1 0 0,-1-1 0 0 0,1 0 0 0 0,-1 1 0 0 0,1 0 0 0 0,-1-1 0 0 0,1 1 0 0 0,0 0 0 0 0,-1-1-1 0 0,1 1 1 0 0,0 0 0 0 0,0 0 0 0 0,0 0 0 0 0,-1 0 0 0 0,1 0 0 0 0,0 0 0 0 0,0 0 0 0 0,1 1-1 0 0,-1-1 1 0 0,0 0 0 0 0,0 1 4 0 0,-10 19 42 0 0,1 0 0 0 0,1 0 0 0 0,1 1 0 0 0,1 0 0 0 0,1 1 0 0 0,0-1 0 0 0,2 1 0 0 0,1 0 0 0 0,0 10-42 0 0,-1 40 260 0 0,-1-1-81 0 0,3 1-1 0 0,4 0 1 0 0,7 52-179 0 0,26 0 21 0 0,-3-64-40 0 0,5-12-493 0 0,-35-50 379 0 0,-1 0 0 0 0,0-1 0 0 0,0 1 0 0 0,0 0 0 0 0,0 0 0 0 0,0 0 0 0 0,0-1 0 0 0,0 1 0 0 0,0 0 1 0 0,-1-1-1 0 0,1 1 0 0 0,-1-1 0 0 0,1 1 0 0 0,-1-1 0 0 0,1 1 0 0 0,-1-1 0 0 0,0 1 0 0 0,1-1 0 0 0,-1 0 0 0 0,0 1 0 0 0,0-1 0 0 0,0 1 0 0 0,0-1 0 0 0,-1 1 0 0 0,1-1 0 0 0,0 0 0 0 0,-1 1 0 0 0,1-1 0 0 0,-1 1 0 0 0,1 0 0 0 0,-1-1 0 0 0,0 0 133 0 0,-28-55-7030 0 0,3 23-2522 0 0,12 22 5300 0 0</inkml:trace>
  <inkml:trace contextRef="#ctx0" brushRef="#br0" timeOffset="2933.473">4290 490 9162 0 0,'0'0'4433'0'0,"0"0"-1827"0"0,0 0-1010 0 0,0 0-400 0 0,0 0-139 0 0,0 0-29 0 0,0 0-17 0 0,0 0-110 0 0,0 0-179 0 0,0 0-214 0 0,0 0-181 0 0,0 0-91 0 0,36 3-74 0 0,116 10-36 0 0,166 22-341 0 0,-216-16-2834 0 0,-69-12-1467 0 0,-1-1-4002 0 0,-18-5-255 0 0</inkml:trace>
  <inkml:trace contextRef="#ctx0" brushRef="#br0" timeOffset="3198.353">5099 770 16444 0 0,'0'0'904'0'0,"0"0"-56"0"0,0 0 24 0 0,0 0-120 0 0,0 0-184 0 0,0 0-264 0 0,0 0-176 0 0,0 0-168 0 0,0 0-200 0 0,0 0-336 0 0,0 0-536 0 0,0 0-752 0 0,0 0-1577 0 0,0 0-2624 0 0,11 176-1417 0 0</inkml:trace>
  <inkml:trace contextRef="#ctx0" brushRef="#br0" timeOffset="3199.353">5132 383 18484 0 0,'0'0'1496'0'0,"0"0"-568"0"0,0 0-343 0 0,0 0-305 0 0,0 0-256 0 0,0 0-208 0 0,0 0-200 0 0,0 0-121 0 0,0 0-319 0 0,0 0-536 0 0,0 0-977 0 0,0 0-2256 0 0,0 0-2792 0 0,0 0 3160 0 0</inkml:trace>
  <inkml:trace contextRef="#ctx0" brushRef="#br0" timeOffset="3448.677">5361 633 11987 0 0,'0'0'2381'0'0,"0"0"-698"0"0,0 0-281 0 0,0 0-259 0 0,0 0-322 0 0,0 0-291 0 0,0 0-211 0 0,0 0-153 0 0,0 0-80 0 0,-5 34-46 0 0,-12 104-34 0 0,17-71 4 0 0,2-64 82 0 0,1 0 1 0 0,-1 0-1 0 0,1 0 1 0 0,0 0-1 0 0,-1 0 1 0 0,1-1-1 0 0,0 0 1 0 0,1 1-1 0 0,-1-1 1 0 0,0 0-1 0 0,1-1 1 0 0,-1 1-1 0 0,1 0 1 0 0,-1-1-1 0 0,1 0 1 0 0,0 0-1 0 0,-1 0 1 0 0,1 0-1 0 0,0-1 1 0 0,0 0-1 0 0,0 1 1 0 0,0-1-1 0 0,0-1 1 0 0,-1 1-1 0 0,1 0 1 0 0,0-1-1 0 0,0 0 1 0 0,0 0-1 0 0,-1 0 1 0 0,1 0-1 0 0,-1-1 1 0 0,1 1-1 0 0,-1-1 1 0 0,1 0-1 0 0,-1 0 0 0 0,0 0 1 0 0,0-1-1 0 0,0 1 1 0 0,0-1-1 0 0,0 0 1 0 0,-1 0-1 0 0,1 1 1 0 0,-1-2-1 0 0,1 1 1 0 0,-1 0-93 0 0,4-3 154 0 0,-1-1-1 0 0,1 0 1 0 0,-1 0-1 0 0,-1 0 1 0 0,1 0 0 0 0,-1-1-1 0 0,0 0 1 0 0,-1 0-1 0 0,0 0 1 0 0,0 0 0 0 0,-1-1-1 0 0,0 1 1 0 0,0 0 0 0 0,-1-1-1 0 0,0 0 1 0 0,-1-4-154 0 0,1 10-12 0 0,0-1-1 0 0,0 0 1 0 0,-1 1 0 0 0,0-1-1 0 0,0 1 1 0 0,0-1 0 0 0,0 0 0 0 0,0 1-1 0 0,-1-1 1 0 0,1 1 0 0 0,-1-1 0 0 0,0 0-1 0 0,0 1 1 0 0,-1 0 0 0 0,1-1 0 0 0,-1 1-1 0 0,1 0 1 0 0,-1 0 0 0 0,0 0 0 0 0,0 0-1 0 0,0 0 1 0 0,-1 0 0 0 0,1 0-1 0 0,-1 1 1 0 0,0-1 0 0 0,1 1 0 0 0,-1 0-1 0 0,0 0 1 0 0,0 0 0 0 0,-1 0 0 0 0,1 0-1 0 0,0 1 1 0 0,-1-1 0 0 0,1 1 0 0 0,0 0-1 0 0,-1 0 1 0 0,0 0 0 0 0,1 1 0 0 0,-1-1-1 0 0,1 1 1 0 0,-1 0 12 0 0,-59 25-3964 0 0,45-9-258 0 0,0 2-3780 0 0,14-14 5531 0 0,-9 7-5561 0 0</inkml:trace>
  <inkml:trace contextRef="#ctx0" brushRef="#br0" timeOffset="3748.823">5634 832 10138 0 0,'0'0'6169'0'0,"0"0"-3397"0"0,0 0-1145 0 0,0 0-267 0 0,0 0-312 0 0,0 0-254 0 0,0 0-167 0 0,0 0-142 0 0,0 0-134 0 0,0 0-89 0 0,0 0-96 0 0,0 0-50 0 0,0 0-19 0 0,26-18-15 0 0,81-56-36 0 0,-66 41 37 0 0,-40 33-110 0 0,0-1 1 0 0,0 1-1 0 0,0 0 1 0 0,1 0-1 0 0,-1 0 0 0 0,0 0 1 0 0,0 0-1 0 0,0 0 0 0 0,0 0 1 0 0,1 0-1 0 0,-1 0 1 0 0,0 1-1 0 0,0-1 0 0 0,0 0 1 0 0,0 1-1 0 0,0-1 1 0 0,0 1-1 0 0,0-1 0 0 0,0 1 1 0 0,0 0-1 0 0,0-1 1 0 0,0 1-1 0 0,0 0 0 0 0,0 0 1 0 0,0-1-1 0 0,-1 1 1 0 0,1 0-1 0 0,0 0 0 0 0,-1 0 1 0 0,1 0-1 0 0,0 0 1 0 0,-1 0-1 0 0,1 0 0 0 0,-1 0 1 0 0,0 0-1 0 0,1 0 1 0 0,-1 1-1 0 0,0-1 0 0 0,0 0 1 0 0,1 0-1 0 0,-1 0 1 0 0,0 0-1 0 0,0 1 0 0 0,0-1 27 0 0,6 13 3 0 0,22 36-57 0 0,-21-44 67 0 0,-4-3 20 0 0,0 0 0 0 0,0 1 0 0 0,1-2 0 0 0,-1 1 0 0 0,1 0 0 0 0,0-1 0 0 0,0 0-1 0 0,0 0 1 0 0,0 0 0 0 0,0 0 0 0 0,0-1 0 0 0,0 1 0 0 0,1-1 0 0 0,-1 0 0 0 0,1-1 0 0 0,-1 1 0 0 0,0-1 0 0 0,1 1-33 0 0,2-1 119 0 0,-1 0 0 0 0,1 0 0 0 0,-1 0 0 0 0,1-1 0 0 0,-1 1 1 0 0,1-2-1 0 0,-1 1 0 0 0,0-1 0 0 0,1 0 0 0 0,-1 0 0 0 0,0-1 0 0 0,0 1 1 0 0,-1-1-1 0 0,1-1 0 0 0,0 1 0 0 0,-1-1 0 0 0,0 0 0 0 0,0 0 0 0 0,0-1 1 0 0,-1 1-1 0 0,2-3-119 0 0,3-2 74 0 0,-1-1 0 0 0,0 0 1 0 0,-1-1-1 0 0,0 0 0 0 0,0 0 1 0 0,-1-1-1 0 0,-1 0 1 0 0,0 0-1 0 0,1-6-74 0 0,0-11-4767 0 0,-4-2-5097 0 0,-2 24-3059 0 0</inkml:trace>
</inkml:ink>
</file>

<file path=ppt/ink/ink9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13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884 461 4985 0 0,'0'0'5744'0'0,"0"0"-3576"0"0,0 0-973 0 0,0 0-52 0 0,0 0 99 0 0,0 0 97 0 0,0 0 14 0 0,0 0-112 0 0,0 0-249 0 0,0 0-329 0 0,0 0-293 0 0,-3-5-164 0 0,-13-4-41 0 0,13 33 99 0 0,3-3-112 0 0,-45 620 1062 0 0,16-444-1505 0 0,-7-54-2076 0 0,35-136 2463 0 0,1-7-331 0 0,1 0 0 0 0,-1 0 0 0 0,1 0-1 0 0,-1 0 1 0 0,1 0 0 0 0,-1 0-1 0 0,1 0 1 0 0,-1 0 0 0 0,0 0 0 0 0,1 0-1 0 0,-1 0 1 0 0,1 0 0 0 0,-1 0-1 0 0,1 0 1 0 0,-1 0 0 0 0,1 0 0 0 0,-1 1-1 0 0,0-1 1 0 0,1 0 0 0 0,-1 0-1 0 0,1 1 1 0 0,-1-1 0 0 0,0 0 0 0 0,1 0-1 0 0,-1 1 1 0 0,0-1 0 0 0,1 0-1 0 0,-1 1 1 0 0,0-1 0 0 0,0 0 0 0 0,1 1-1 0 0,-1-1 1 0 0,0 1 0 0 0,0-1-1 0 0,0 0 1 0 0,1 1 0 0 0,-1-1 0 0 0,0 1-1 0 0,0-1 1 0 0,0 1 0 0 0,0-1-1 0 0,0 1 1 0 0,0-1 0 0 0,0 1 0 0 0,0-1-1 0 0,0 0 1 0 0,0 1 0 0 0,0-1-1 0 0,0 1 1 0 0,0-1 235 0 0,28-33-7996 0 0,-14 20 5882 0 0</inkml:trace>
  <inkml:trace contextRef="#ctx0" brushRef="#br0" timeOffset="415.7">1187 593 6977 0 0,'0'0'2034'0'0,"0"0"-1032"0"0,0 0-385 0 0,0 0 209 0 0,0 0 414 0 0,0 0 348 0 0,0 0 139 0 0,0 0-128 0 0,0 0-313 0 0,0 0-332 0 0,0 0-222 0 0,32-10-128 0 0,99-31-39 0 0,97-29 1428 0 0,-45 51-1492 0 0,-181 19-489 0 0,-1 0 0 0 0,1 1 0 0 0,-1-1 0 0 0,1 0-1 0 0,-1 0 1 0 0,1 1 0 0 0,-1-1 0 0 0,0 1 0 0 0,1-1-1 0 0,-1 1 1 0 0,0 0 0 0 0,1 0 0 0 0,-1-1 0 0 0,0 1 0 0 0,0 0-1 0 0,0 0 1 0 0,1 0 0 0 0,-1 0 0 0 0,0 0 0 0 0,0 1 0 0 0,-1-1-1 0 0,1 0 1 0 0,0 0 0 0 0,0 1 0 0 0,-1-1 0 0 0,1 0 0 0 0,0 1-1 0 0,-1-1 1 0 0,1 0 0 0 0,-1 1 0 0 0,0-1 0 0 0,0 1 0 0 0,1-1-1 0 0,-1 1 1 0 0,0-1 0 0 0,0 1 0 0 0,0-1 0 0 0,0 1 0 0 0,-1-1-1 0 0,1 1 1 0 0,0-1 0 0 0,-1 1 0 0 0,1-1 0 0 0,-1 1-12 0 0,-20 70 585 0 0,19-70-579 0 0,-122 322 576 0 0,97-213-478 0 0,-6 104 80 0 0,33-88-247 0 0,-8-87-766 0 0,8-30 1620 0 0,-1-4-3620 0 0,-9-14-17890 0 0,7 4 18141 0 0</inkml:trace>
  <inkml:trace contextRef="#ctx0" brushRef="#br0" timeOffset="673.084">1187 1050 11682 0 0,'0'0'1465'0'0,"0"0"-420"0"0,0 0-236 0 0,0 0-1 0 0,0 0 213 0 0,0 0 210 0 0,0 0 147 0 0,0 0 9 0 0,0 0-264 0 0,0 0-247 0 0,0 0-169 0 0,33 4-109 0 0,108 10-67 0 0,-18-21 347 0 0,226-51-846 0 0,-341 57-558 0 0,46-2-2521 0 0,-24 7-8025 0 0,-26-1 146 0 0</inkml:trace>
  <inkml:trace contextRef="#ctx0" brushRef="#br0" timeOffset="1077.507">2092 1271 17692 0 0,'0'0'940'0'0,"0"0"-431"0"0,0 0-183 0 0,0 0 159 0 0,0 0 205 0 0,0 0 115 0 0,0 0-31 0 0,0 0-174 0 0,0 0-219 0 0,0 0-163 0 0,0 0-105 0 0,0 0-46 0 0,0 0 2 0 0,-8 18 0 0 0,-21 56-10 0 0,25-65 594 0 0,8-22-541 0 0,3-16-27 0 0,-7 29-56 0 0,0 0-2 0 0,0 0 1 0 0,-42 8-2063 0 0,34-5-2396 0 0,0 1-3629 0 0,7-1-2145 0 0</inkml:trace>
  <inkml:trace contextRef="#ctx0" brushRef="#br0" timeOffset="1665.076">2538 538 544 0 0,'0'0'1798'0'0,"0"0"-91"0"0,0 0 95 0 0,0 0 258 0 0,0 0 102 0 0,0 0-70 0 0,0 0-263 0 0,0 0-397 0 0,0 0-342 0 0,0 0-234 0 0,0 0-105 0 0,0 0-23 0 0,0 0-12 0 0,4 5 1544 0 0,-31 156 170 0 0,-40 203-1458 0 0,-30-18-914 0 0,66-229-234 0 0,24-35-2668 0 0,46-89-8534 0 0,-29-1 6069 0 0,0 1-271 0 0</inkml:trace>
  <inkml:trace contextRef="#ctx0" brushRef="#br0" timeOffset="2044.558">3003 637 6577 0 0,'0'0'5678'0'0,"0"0"-3634"0"0,0 0-1029 0 0,0 0-18 0 0,0 0 80 0 0,0 0 15 0 0,0 0-29 0 0,0 0-88 0 0,0 0-170 0 0,-32 26-193 0 0,-100 85-172 0 0,126-106-401 0 0,-1 0-1 0 0,1 0 0 0 0,1 1 1 0 0,-1 0-1 0 0,1 0 0 0 0,0 1 1 0 0,1 0-1 0 0,-1-1 0 0 0,1 1 1 0 0,1 1-1 0 0,-1-1 0 0 0,0 2-38 0 0,-5 14 126 0 0,-4 3 5 0 0,-3 4 18 0 0,2 2 0 0 0,0 0 0 0 0,3 0 0 0 0,0 1 0 0 0,-5 32-149 0 0,12-52 10 0 0,1 0 0 0 0,1 0-1 0 0,0 1 1 0 0,0-1 0 0 0,2 1 0 0 0,-1-1-1 0 0,2 1 1 0 0,0-1 0 0 0,0 1 0 0 0,2-1-1 0 0,-1 0 1 0 0,2 0 0 0 0,-1 0 0 0 0,2 0-1 0 0,0 0 1 0 0,0-1 0 0 0,1 0 0 0 0,1 0-1 0 0,1 1-9 0 0,-1-5 24 0 0,0 0-1 0 0,0-1 0 0 0,0 0 0 0 0,1 0 0 0 0,1 0 1 0 0,-1-1-1 0 0,1 0 0 0 0,0-1 0 0 0,0 0 1 0 0,0-1-1 0 0,1 1 0 0 0,0-2 0 0 0,0 1 0 0 0,0-1 1 0 0,0-1-1 0 0,0 0 0 0 0,1 0 0 0 0,-1-1 0 0 0,0-1 1 0 0,1 0-1 0 0,-1 0 0 0 0,1-1 0 0 0,-1 0 0 0 0,1-1 1 0 0,-1 0-1 0 0,0 0 0 0 0,0-1 0 0 0,0-1 0 0 0,0 1 1 0 0,6-5-24 0 0,-4 3 91 0 0,0-1 0 0 0,0 1 1 0 0,-1-2-1 0 0,0 0 1 0 0,0 0-1 0 0,0-1 1 0 0,-1-1-1 0 0,0 0 1 0 0,-1 0-1 0 0,0 0 0 0 0,-1-1 1 0 0,1-1-1 0 0,-2 1 1 0 0,0-2-1 0 0,0 1 1 0 0,-1 0-1 0 0,0-1 1 0 0,-1 0-1 0 0,-1-1 0 0 0,0 1 1 0 0,0-1-1 0 0,-1 0 1 0 0,1-12-92 0 0,-3 20 7 0 0,-1 1 0 0 0,0-1 0 0 0,0 0 0 0 0,0 0 0 0 0,0 1 0 0 0,-1-1 0 0 0,1 0 0 0 0,-1 1 0 0 0,0-1 0 0 0,-1 1 0 0 0,1-1 0 0 0,-1 1 1 0 0,0 0-1 0 0,0 0 0 0 0,0 0 0 0 0,-1 0 0 0 0,0 0 0 0 0,1 0 0 0 0,-1 0 0 0 0,0 1 0 0 0,-1-1 0 0 0,1 1 0 0 0,-1 0 0 0 0,1 0 0 0 0,-1 0 0 0 0,0 1 0 0 0,-3-2-7 0 0,-4 0-131 0 0,-1 1 0 0 0,0 0 0 0 0,0 0 0 0 0,0 1 0 0 0,0 1 0 0 0,0 0 0 0 0,0 1 0 0 0,0 0 0 0 0,0 1 0 0 0,0 0 0 0 0,0 1 0 0 0,0 0 0 0 0,1 1 0 0 0,-1 0 0 0 0,0 1 0 0 0,1 0 0 0 0,0 1 0 0 0,0 0 0 0 0,1 1 0 0 0,-1 0 0 0 0,1 1 0 0 0,0 0 0 0 0,1 0 0 0 0,0 1 0 0 0,-2 3 131 0 0,-35 33-3302 0 0,22-12-4117 0 0,15-16-4029 0 0</inkml:trace>
  <inkml:trace contextRef="#ctx0" brushRef="#br0" timeOffset="2556.165">3753 1142 10194 0 0,'0'0'2459'0'0,"0"0"-841"0"0,0 0-274 0 0,0 0 41 0 0,0 0 30 0 0,0 0-130 0 0,0 0-149 0 0,0 0-154 0 0,0 0-197 0 0,0 0-188 0 0,0 0-120 0 0,0 0-29 0 0,0 0-25 0 0,-27-9 20 0 0,-86-24-2 0 0,110 31-399 0 0,-1 1 0 0 0,1 0 0 0 0,-1 0 0 0 0,0 0 0 0 0,1 0 0 0 0,-1 1 0 0 0,0-1 0 0 0,1 1 0 0 0,-1 0 0 0 0,0 0 0 0 0,1 1 0 0 0,-1-1 0 0 0,0 1 0 0 0,1-1 0 0 0,-1 1 0 0 0,1 0 0 0 0,-1 1 0 0 0,1-1 0 0 0,-1 1 0 0 0,1-1-42 0 0,-12 6 172 0 0,1-2-129 0 0,1 0 0 0 0,0 1 0 0 0,0 0-1 0 0,0 1 1 0 0,1 0 0 0 0,-1 1 0 0 0,2 1-1 0 0,-1 0 1 0 0,2 0 0 0 0,-1 1 0 0 0,1 1-1 0 0,0-1 1 0 0,1 2 0 0 0,1-1 0 0 0,-1 1-1 0 0,2 1 1 0 0,0-1 0 0 0,0 2-43 0 0,2-2-5 0 0,1 0 0 0 0,0 0 0 0 0,1 0 0 0 0,1 0-1 0 0,0 1 1 0 0,0-1 0 0 0,1 1 0 0 0,1-1 0 0 0,0 1 0 0 0,1 7 5 0 0,2-15-1 0 0,-1 0 0 0 0,1-1 0 0 0,-1 0 0 0 0,1 0 0 0 0,1 0 0 0 0,-1 0 0 0 0,0 0 0 0 0,1 0 0 0 0,0-1 0 0 0,0 0 0 0 0,0 0 0 0 0,0 0 0 0 0,1 0 0 0 0,-1-1 0 0 0,1 1 0 0 0,-1-1 0 0 0,1 0 0 0 0,0-1 0 0 0,0 1 0 0 0,0-1 0 0 0,0 0 0 0 0,0 0 0 0 0,0-1 0 0 0,0 1 0 0 0,0-1 0 0 0,0 0 0 0 0,1-1 0 0 0,-1 1 0 0 0,0-1 0 0 0,0 0 0 0 0,0 0 0 0 0,0 0-1 0 0,-1-1 1 0 0,6-2 1 0 0,11-4 63 0 0,-1-1-1 0 0,0-1 0 0 0,-1-1 0 0 0,0-1 0 0 0,0 0 1 0 0,-1-2-1 0 0,-1 0 0 0 0,0 0 0 0 0,-1-2 0 0 0,-1 0 1 0 0,2-4-63 0 0,12-9 121 0 0,14-15 90 0 0,-36 84-181 0 0,-5 110-107 0 0,0-145-18 0 0,-1 0 0 0 0,2 1 0 0 0,-1-1 0 0 0,0 0 0 0 0,1 0 0 0 0,0-1 0 0 0,0 1 0 0 0,1-1 0 0 0,-1 1 0 0 0,1-1 0 0 0,0 0 0 0 0,0 0 0 0 0,0-1 0 0 0,1 1 0 0 0,-1-1 0 0 0,1 0-1 0 0,0 0 1 0 0,0 0 0 0 0,0-1 0 0 0,0 0 0 0 0,0 0 0 0 0,1 0 0 0 0,-1-1 0 0 0,1 1 0 0 0,-1-1 0 0 0,1-1 0 0 0,-1 1 0 0 0,1-1 0 0 0,-1 0 0 0 0,1 0 0 0 0,0 0 95 0 0,48-6-2484 0 0,-18-6-6249 0 0,-24 7-2866 0 0</inkml:trace>
  <inkml:trace contextRef="#ctx0" brushRef="#br0" timeOffset="4109.982">4162 199 5097 0 0,'0'0'4514'0'0,"0"0"-2581"0"0,0 0-756 0 0,0 0-70 0 0,0 0-34 0 0,0 0-4 0 0,0 0-10 0 0,0 0-56 0 0,0 0-156 0 0,0 0-219 0 0,0 0-211 0 0,0 0-63 0 0,0 0 34 0 0,-2 19 35 0 0,-10 129 386 0 0,12-102-522 0 0,1 0 0 0 0,3 0 0 0 0,2 0 0 0 0,5 13-287 0 0,88 293 984 0 0,4 28-462 0 0,-18 31-222 0 0,-77-270-188 0 0,-8-138-91 0 0,0-1-1 0 0,0 1 1 0 0,0-1-1 0 0,0 1 1 0 0,-1 0-1 0 0,1-1 1 0 0,-1 1-1 0 0,0-1 1 0 0,1 1-1 0 0,-1-1 1 0 0,0 1-1 0 0,0-1 1 0 0,-1 0 0 0 0,1 1-1 0 0,0-1 1 0 0,-1 0-1 0 0,1 0 1 0 0,-1 0-1 0 0,0 0 1 0 0,0 0-1 0 0,0 0 1 0 0,0-1-1 0 0,0 1 1 0 0,0-1-1 0 0,0 1 1 0 0,0-1 0 0 0,-1 0-1 0 0,1 0 1 0 0,0 0-1 0 0,-1 0 1 0 0,1 0-1 0 0,-1 0 1 0 0,1-1-1 0 0,-1 1 1 0 0,-1-1-21 0 0,-162-44 107 0 0,-45 40-762 0 0,-395 30-1564 0 0,-81 12 416 0 0,417-19 1596 0 0,0 12 1 0 0,-212 55 206 0 0,-200 64 1257 0 0,320-66-541 0 0,-134 12 1368 0 0,357-92 358 0 0,139-31-1663 0 0,-33-171-531 0 0,32-54-158 0 0,-4-53-156 0 0,15 0 1 0 0,38-227 65 0 0,-29 384-54 0 0,-5-1 1 0 0,-7-87 53 0 0,-7 139-53 0 0,2 94 31 0 0,0 0 0 0 0,0 1 0 0 0,0-1 0 0 0,0 0 1 0 0,0 1-1 0 0,0 0 0 0 0,1-1 0 0 0,0 1 0 0 0,-1 0 1 0 0,1 0-1 0 0,0 0 0 0 0,0 1 0 0 0,0-1 0 0 0,0 1 1 0 0,0-1-1 0 0,0 1 0 0 0,0 0 0 0 0,0 0 0 0 0,1 0 0 0 0,-1 1 1 0 0,0-1-1 0 0,1 1 0 0 0,2 0 22 0 0,-3-1-18 0 0,272-14-203 0 0,1004-43 131 0 0,-274 24-225 0 0,-626 37-273 0 0,325-4-1348 0 0,-236-23-2353 0 0,-405 19 2971 0 0,95-8-7038 0 0,-91 6-2036 0 0</inkml:trace>
  <inkml:trace contextRef="#ctx0" brushRef="#br0" timeOffset="5639.996">4808 1300 0 0 0,'0'0'533'0'0,"0"0"714"0"0,0 0 302 0 0,0 0 243 0 0,0 0 173 0 0,0 0-9 0 0,0 0-149 0 0,0 0-281 0 0,0 0-350 0 0,0 0-340 0 0,0 0-244 0 0,-5-3 1179 0 0,239 35 3035 0 0,-157-27-4042 0 0,0-4-1 0 0,1-3 0 0 0,49-9-763 0 0,436-59 1153 0 0,-337 41-859 0 0,-189 25-247 0 0,-37 4-15 0 0,0 0 29 0 0,0 0 35 0 0,0 0 52 0 0,0 0 18 0 0,0 0 25 0 0,0 0 18 0 0,0 0 2 0 0,-14-7 379 0 0,-57-20-451 0 0,-264-97-94 0 0,221 69-9 0 0,106 89-120 0 0,6 524 182 0 0,-30-326-126 0 0,32-232 34 0 0,0 0 21 0 0,3-2 28 0 0,311-348 626 0 0,-145 144-541 0 0,-105 121-925 0 0,-62 82 547 0 0,2-1-3892 0 0,-2 10-7804 0 0,-2-2 862 0 0</inkml:trace>
</inkml:ink>
</file>

<file path=ppt/ink/ink9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25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187 707 0 0 0,'0'0'372'0'0,"0"0"667"0"0,0 0-36 0 0,0 0-40 0 0,0 0 117 0 0,0 0 148 0 0,0 0 145 0 0,0 0 44 0 0,0 0-83 0 0,0 0-187 0 0,0 0-216 0 0,0 0-166 0 0,0 0-94 0 0,-26 16-56 0 0,-81 51-50 0 0,64-17 304 0 0,41-43-731 0 0,-1 3 69 0 0,1 0 0 0 0,0 0 0 0 0,1 1 0 0 0,1-1 1 0 0,-1 1-1 0 0,1-1 0 0 0,1 1 0 0 0,0-1 0 0 0,1 1 0 0 0,0 2-207 0 0,0-11 139 0 0,0 0-1 0 0,1 0 0 0 0,-1 0 1 0 0,0 0-1 0 0,1 0 1 0 0,-1 0-1 0 0,1-1 1 0 0,0 1-1 0 0,-1-1 1 0 0,1 0-1 0 0,0 0 1 0 0,0 0-1 0 0,0 0 0 0 0,0 0 1 0 0,0 0-1 0 0,0-1 1 0 0,0 0-1 0 0,0 1 1 0 0,0-1-1 0 0,0 0 1 0 0,0-1-1 0 0,0 1 1 0 0,0-1-1 0 0,0 1 0 0 0,0-1 1 0 0,0 0-1 0 0,0 0 1 0 0,0 0-1 0 0,0 0 1 0 0,-1 0-1 0 0,1-1 1 0 0,0 0-1 0 0,1 0-138 0 0,6-6 173 0 0,0 0 1 0 0,0 0-1 0 0,0-1 1 0 0,-1 0-1 0 0,-1 0 0 0 0,0-1 1 0 0,0-1-1 0 0,-1 1 0 0 0,0-1 1 0 0,0 0-1 0 0,-2-1 1 0 0,1 1-1 0 0,-1-1 0 0 0,2-11-173 0 0,-2-88 250 0 0,-5 108-292 0 0,0 0 0 0 0,0 0 1 0 0,0 0-1 0 0,-1 0 0 0 0,1 0 1 0 0,-1 0-1 0 0,0 0 0 0 0,1 0 1 0 0,-1 0-1 0 0,0 1 0 0 0,-1-1 1 0 0,1 0-1 0 0,0 0 0 0 0,-1 1 1 0 0,0-1-1 0 0,1 1 0 0 0,-1 0 1 0 0,0-1-1 0 0,0 1 0 0 0,-1 0 1 0 0,1 0-1 0 0,0 0 0 0 0,-1 0 1 0 0,1 1-1 0 0,-1-1 0 0 0,1 1 1 0 0,-1-1-1 0 0,0 1 0 0 0,0 0 1 0 0,0 0-1 0 0,0 0 0 0 0,0 0 1 0 0,1 1-1 0 0,-1-1 0 0 0,0 1 1 0 0,-1 0-1 0 0,1 0 0 0 0,0 0 1 0 0,0 0-1 0 0,0 0 0 0 0,0 1 1 0 0,0-1-1 0 0,0 1 0 0 0,1 0 1 0 0,-1 0-1 0 0,0 0 0 0 0,0 0 1 0 0,0 0-1 0 0,1 1 0 0 0,-1-1 1 0 0,1 1-1 0 0,-1 0 0 0 0,1 0 1 0 0,-1 0-1 0 0,1 0 0 0 0,0 0 1 0 0,0 0-1 0 0,0 1 42 0 0,1-2 4 0 0,0 0 0 0 0,0 0 0 0 0,0 1-1 0 0,1-1 1 0 0,-1 0 0 0 0,0 0 0 0 0,1 0 0 0 0,-1 0 0 0 0,1 1-1 0 0,-1-1 1 0 0,1 0 0 0 0,0 1 0 0 0,-1-1 0 0 0,1 0 0 0 0,0 0-1 0 0,0 1 1 0 0,0-1 0 0 0,0 0 0 0 0,0 1 0 0 0,0-1 0 0 0,1 0-1 0 0,-1 1 1 0 0,0-1 0 0 0,1 0 0 0 0,-1 1 0 0 0,0-1 0 0 0,1 0-1 0 0,0 0 1 0 0,-1 0 0 0 0,1 0 0 0 0,0 1 0 0 0,0-1 0 0 0,-1 0-1 0 0,1 0 1 0 0,0 0 0 0 0,0 0 0 0 0,0-1 0 0 0,0 1 0 0 0,0 0-1 0 0,0 0 1 0 0,1-1 0 0 0,-1 1 0 0 0,0 0 0 0 0,0-1 0 0 0,0 1-1 0 0,1-1 1 0 0,-1 0 0 0 0,0 1 0 0 0,1-1 0 0 0,-1 0 0 0 0,0 0-1 0 0,1 0 1 0 0,-1 0 0 0 0,0 0 0 0 0,1 0-4 0 0,15-2 140 0 0,0 0-1 0 0,-1-1 1 0 0,0-1 0 0 0,0 0-1 0 0,0-1 1 0 0,0-1 0 0 0,-1-1 0 0 0,0 0-1 0 0,0-1 1 0 0,-1 0 0 0 0,0-1 0 0 0,0-1-1 0 0,-1 0 1 0 0,0-1 0 0 0,4-6-140 0 0,-6 9 55 0 0,25-20 111 0 0,0-1 0 0 0,-2-2 0 0 0,-2-1 0 0 0,0-2 1 0 0,-3-1-1 0 0,0-1 0 0 0,-2-3-166 0 0,-12 17 31 0 0,-2 0-1 0 0,0-1 1 0 0,-2-1 0 0 0,0 0-1 0 0,-2 0 1 0 0,0-1 0 0 0,-2 0-1 0 0,3-22-30 0 0,-1-37-84 0 0,-21 88-644 0 0,1 98 593 0 0,4 0 0 0 0,4 0 0 0 0,5 1 0 0 0,10 56 135 0 0,14 81-120 0 0,-9-96 104 0 0,-6 0 0 0 0,-6 53 16 0 0,-5-174 10 0 0,-2-1 0 0 0,0 1 0 0 0,-1-1 0 0 0,-1 0 0 0 0,-1 0 0 0 0,-2 0 0 0 0,0-1 0 0 0,-1 1 0 0 0,-1-2 0 0 0,0 1 0 0 0,-2-2 0 0 0,-1 1 0 0 0,0-1 0 0 0,-1-1 0 0 0,-1 0 0 0 0,-1-1 0 0 0,0-1 0 0 0,-1 0 0 0 0,-1-1 0 0 0,-1-1 0 0 0,0 0 0 0 0,-7 3-10 0 0,21-14 24 0 0,1-1 0 0 0,-1 1 0 0 0,1-1 0 0 0,-1 0 0 0 0,0 0 0 0 0,0 0 0 0 0,1 0 0 0 0,-1-1 0 0 0,0 0 0 0 0,-1 0 0 0 0,1 0 0 0 0,0 0 0 0 0,0-1 0 0 0,0 1 0 0 0,-1-1 0 0 0,1 0 0 0 0,0 0 0 0 0,0-1 0 0 0,0 1 0 0 0,-1-1 0 0 0,1 0 0 0 0,0 0 0 0 0,0 0 0 0 0,0-1 0 0 0,0 0 0 0 0,0 1 0 0 0,1-1 0 0 0,-1 0 0 0 0,0-1 0 0 0,1 1 0 0 0,0-1 0 0 0,-1 0 0 0 0,1 1 0 0 0,0-1 0 0 0,0-1 0 0 0,1 1 0 0 0,-1 0 0 0 0,1-1 0 0 0,-2-2-24 0 0,1-8 38 0 0,1 0 1 0 0,0-1-1 0 0,1 1 0 0 0,1-1 1 0 0,0 0-1 0 0,1 1 0 0 0,0-1 1 0 0,1 1-1 0 0,1-1 0 0 0,1 1 0 0 0,0 0 1 0 0,0 0-1 0 0,1 1 0 0 0,3-4-38 0 0,15-34-103 0 0,3 2 0 0 0,2 0-1 0 0,2 2 1 0 0,2 1-1 0 0,15-15 104 0 0,10-15-791 0 0,38-44-2396 0 0,-63 81-475 0 0,1 2-3365 0 0,-13 16-4157 0 0</inkml:trace>
</inkml:ink>
</file>

<file path=ppt/ink/ink9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26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0 258 1896 0 0,'0'0'1389'0'0,"0"0"-92"0"0,0 0 114 0 0,0 0 264 0 0,0 0 110 0 0,0 0-101 0 0,0 0-173 0 0,0 0-131 0 0,0 0-135 0 0,0 0-142 0 0,0 0-86 0 0,0 0-65 0 0,36 13-64 0 0,110 39-61 0 0,-142-50-760 0 0,1 0-1 0 0,-1 0 1 0 0,0-1-1 0 0,1 1 0 0 0,-1-1 1 0 0,1 0-1 0 0,0 0 1 0 0,-1-1-1 0 0,1 1 1 0 0,0-1-1 0 0,0 0 1 0 0,-1 0-1 0 0,1-1 0 0 0,0 1 1 0 0,0-1-1 0 0,-1 0 1 0 0,1 0-1 0 0,2-2-66 0 0,5-1 203 0 0,3 0-52 0 0,-1 1-1 0 0,0-2 0 0 0,0 0 0 0 0,0-1 1 0 0,0 0-1 0 0,-1-1 0 0 0,0 0 0 0 0,0-1 1 0 0,-1-1-1 0 0,0 0 0 0 0,-1 0 1 0 0,0-2-1 0 0,0 1 0 0 0,-1-1 0 0 0,0-1 1 0 0,-1 1-1 0 0,-1-2 0 0 0,0 1 1 0 0,1-3-151 0 0,-7 10 8 0 0,-1 0 1 0 0,0 1 0 0 0,0-1 0 0 0,0 0 0 0 0,0 0 0 0 0,-1 0 0 0 0,0 0 0 0 0,0 1 0 0 0,0-1-1 0 0,-1 0 1 0 0,1 0 0 0 0,-1 0 0 0 0,0 0 0 0 0,-1 1 0 0 0,1-1 0 0 0,-1 1 0 0 0,0-1 0 0 0,0 1-1 0 0,0-1 1 0 0,-1 1 0 0 0,1 0 0 0 0,-1 0 0 0 0,0 0 0 0 0,0 1 0 0 0,-1-1 0 0 0,1 1 0 0 0,-1-1-1 0 0,0 1 1 0 0,1 0 0 0 0,-1 1 0 0 0,-1-1 0 0 0,1 1 0 0 0,0-1 0 0 0,-1 1 0 0 0,1 0 0 0 0,-1 1-1 0 0,1-1 1 0 0,-1 1 0 0 0,0 0 0 0 0,0 0 0 0 0,0 1 0 0 0,0-1 0 0 0,1 1 0 0 0,-1 0 0 0 0,-1 1-9 0 0,-3-2-47 0 0,0 1 1 0 0,0 1 0 0 0,0-1 0 0 0,0 2-1 0 0,0-1 1 0 0,0 1 0 0 0,0 1 0 0 0,1-1-1 0 0,-1 1 1 0 0,1 1 0 0 0,-1 0-1 0 0,1 0 1 0 0,1 1 0 0 0,-1-1 0 0 0,0 2-1 0 0,-2 2 47 0 0,-1 0-20 0 0,1 0 0 0 0,-1 1 0 0 0,2 0 0 0 0,-1 1 0 0 0,1 0-1 0 0,1 0 1 0 0,0 1 0 0 0,0 1 0 0 0,1-1 0 0 0,0 1-1 0 0,1 0 1 0 0,1 0 0 0 0,0 1 0 0 0,0 0 0 0 0,1 3 20 0 0,1-7 7 0 0,0 0 0 0 0,1 0 0 0 0,1 0 0 0 0,0 0 0 0 0,0 0 0 0 0,0 0 0 0 0,1 1-1 0 0,1-1 1 0 0,-1 0 0 0 0,2 0 0 0 0,-1 0 0 0 0,1 0 0 0 0,0 0 0 0 0,1 0 0 0 0,0-1 0 0 0,1 1 0 0 0,0-1 0 0 0,0 0 0 0 0,0 0 0 0 0,1 0 0 0 0,1 0 0 0 0,4 5-7 0 0,-1-5 96 0 0,-1 0 0 0 0,2 0 0 0 0,-1-1 0 0 0,1 0 0 0 0,0 0 0 0 0,1-1 0 0 0,0-1 0 0 0,0 0 0 0 0,0 0 0 0 0,0-1 0 0 0,1 0 0 0 0,-1-1 0 0 0,1-1 0 0 0,0 0 0 0 0,0 0 0 0 0,0-1 0 0 0,0-1 0 0 0,0 0 0 0 0,0 0 1 0 0,0-1-1 0 0,4-2-96 0 0,80-42 729 0 0,-77 33-636 0 0,145-127 536 0 0,-109 86-571 0 0,-18 17-31 0 0,-26 24-28 0 0,0 0 0 0 0,0 1 1 0 0,1 1-1 0 0,1 0 0 0 0,0 0 0 0 0,0 1 1 0 0,1 1-1 0 0,0 0 0 0 0,6-2 1 0 0,-18 12-11 0 0,-1 0-1 0 0,1 0 0 0 0,0 0 1 0 0,-1-1-1 0 0,1 1 1 0 0,-1 1-1 0 0,1-1 1 0 0,-1 0-1 0 0,0 0 0 0 0,0 0 1 0 0,0 1-1 0 0,0-1 1 0 0,-1 0-1 0 0,1 1 1 0 0,0-1-1 0 0,-1 1 0 0 0,0-1 1 0 0,1 1-1 0 0,-1-1 1 0 0,0 1-1 0 0,-1-1 1 0 0,1 1-1 0 0,0-1 0 0 0,-1 1 1 0 0,1-1-1 0 0,-1 1 1 0 0,0-1-1 0 0,0 0 1 0 0,0 2 11 0 0,0 1 2 0 0,-38 144 91 0 0,38-108-122 0 0,40-42 228 0 0,114-107 66 0 0,-94 68-268 0 0,133-76-85 0 0,-191 116 83 0 0,-1 0 0 0 0,1-1-1 0 0,0 1 1 0 0,0 0 0 0 0,-1 0-1 0 0,1-1 1 0 0,0 1 0 0 0,0 0-1 0 0,0 0 1 0 0,-1 0 0 0 0,1 0 0 0 0,0 0-1 0 0,0 0 1 0 0,0 0 0 0 0,-1 0-1 0 0,1 0 1 0 0,0 0 0 0 0,0 1-1 0 0,0-1 1 0 0,-1 0 0 0 0,1 0 0 0 0,0 1-1 0 0,0-1 1 0 0,-1 1 0 0 0,1-1-1 0 0,0 0 1 0 0,-1 1 0 0 0,1-1-1 0 0,0 1 1 0 0,-1 0 0 0 0,1-1 0 0 0,-1 1-1 0 0,1-1 1 0 0,-1 1 0 0 0,1 0-1 0 0,-1 0 1 0 0,0-1 0 0 0,1 1-1 0 0,-1 0 1 0 0,0 0 0 0 0,1-1-1 0 0,-1 1 1 0 0,0 0 0 0 0,0 0 0 0 0,0 0-1 0 0,0-1 1 0 0,0 1 0 0 0,0 0-1 0 0,0 0 1 0 0,0 0 5 0 0,-4 46-16 0 0,-45 82 70 0 0,26-33-27 0 0,37-47-970 0 0,33-28-4843 0 0,-34-21 2673 0 0,4 0-4727 0 0,-12 0-1753 0 0</inkml:trace>
  <inkml:trace contextRef="#ctx0" brushRef="#br0" timeOffset="1053.498">1532 476 1840 0 0,'0'0'1661'0'0,"0"0"-45"0"0,0 0 19 0 0,0 0 51 0 0,0 0-73 0 0,0 0-204 0 0,0 0-244 0 0,0 0-271 0 0,0 0-211 0 0,0 0-98 0 0,0 0 45 0 0,0 0 151 0 0,2 3 142 0 0,1-2-799 0 0,0 1 0 0 0,0-1 1 0 0,0 1-1 0 0,0-1 0 0 0,0 0 0 0 0,0 0 0 0 0,0-1 0 0 0,1 1 1 0 0,-1 0-1 0 0,0-1 0 0 0,0 0 0 0 0,1 0 0 0 0,-1 0 0 0 0,0 0 1 0 0,1-1-1 0 0,-1 1 0 0 0,0-1 0 0 0,0 0 0 0 0,0 0 1 0 0,0 0-1 0 0,0 0 0 0 0,0 0 0 0 0,0-1 0 0 0,0 1 0 0 0,0-1 1 0 0,0 0-1 0 0,-1 0 0 0 0,1 0 0 0 0,-1 0 0 0 0,1-1 0 0 0,-1 1 1 0 0,0-1-125 0 0,13-5 211 0 0,69-56 938 0 0,-78 60-1084 0 0,-1-1 0 0 0,1 1 1 0 0,0-1-1 0 0,-1-1 0 0 0,0 1 0 0 0,0-1 0 0 0,-1 0 0 0 0,0 0 0 0 0,0 0 0 0 0,0-1 0 0 0,-1 0 0 0 0,0 1 0 0 0,0-1 0 0 0,0 0 0 0 0,-1 0 0 0 0,0-1 0 0 0,-1 1 0 0 0,0 0 0 0 0,0-1 0 0 0,0 0-65 0 0,-4 6-26 0 0,-1-1 0 0 0,1 1 0 0 0,-1 0-1 0 0,1 0 1 0 0,-1 0 0 0 0,0 1 0 0 0,0-1 0 0 0,0 1 0 0 0,0 0 0 0 0,0 0 0 0 0,0 0 0 0 0,0 0 0 0 0,0 1 0 0 0,0 0 0 0 0,0 0 0 0 0,0 0 0 0 0,-1 0 0 0 0,1 0 0 0 0,0 1 0 0 0,0 0-1 0 0,0 0 1 0 0,0 0 0 0 0,0 1 0 0 0,-2 0 26 0 0,-2 1-20 0 0,0 1 0 0 0,0-1 0 0 0,1 2 0 0 0,-1-1 1 0 0,1 1-1 0 0,0 0 0 0 0,0 1 0 0 0,0-1 0 0 0,1 2 0 0 0,0-1 0 0 0,0 0 0 0 0,1 1 0 0 0,-1 0 0 0 0,2 1 0 0 0,-1-1 0 0 0,1 1 0 0 0,0 0 0 0 0,0 0 0 0 0,1 0 0 0 0,0 0 0 0 0,1 0 0 0 0,0 1 0 0 0,0 0 0 0 0,1-1 1 0 0,0 2 19 0 0,-1-5 9 0 0,1 1 1 0 0,1 0 0 0 0,-1 0-1 0 0,1 0 1 0 0,0 0 0 0 0,0 0-1 0 0,1-1 1 0 0,-1 1 0 0 0,2 0-1 0 0,-1 0 1 0 0,0-1 0 0 0,1 1-1 0 0,0-1 1 0 0,0 1 0 0 0,1-1-1 0 0,0 0 1 0 0,0 0 0 0 0,0 0-1 0 0,0 0 1 0 0,1 0 0 0 0,-1-1 0 0 0,1 1-1 0 0,4 2-9 0 0,3-1 119 0 0,-1 0 0 0 0,1-1 0 0 0,-1-1-1 0 0,1 1 1 0 0,1-2 0 0 0,-1 0 0 0 0,0 0-1 0 0,1-1 1 0 0,-1 0 0 0 0,1-1 0 0 0,0 0-1 0 0,0-1 1 0 0,-1-1 0 0 0,1 0 0 0 0,0 0-1 0 0,-1-1 1 0 0,1 0 0 0 0,0-2-119 0 0,13-3 174 0 0,0-1-1 0 0,-1-1 1 0 0,0-2-1 0 0,0 0 1 0 0,-1-1-1 0 0,-1-2 1 0 0,19-14-174 0 0,-12 9 57 0 0,0-3 0 0 0,-2 0 0 0 0,0-1 0 0 0,-1-2 0 0 0,-2-1 0 0 0,-1 0 0 0 0,0-2 1 0 0,-3-1-1 0 0,0 0 0 0 0,10-22-57 0 0,-29 49-4 0 0,0 0 0 0 0,0 1 0 0 0,0-1 0 0 0,0 0 0 0 0,0 0 0 0 0,0 0 0 0 0,-1 0 0 0 0,1 0 0 0 0,-1 0 1 0 0,1 0-1 0 0,-1 0 0 0 0,0 0 0 0 0,0 0 0 0 0,0 0 0 0 0,0 0 0 0 0,0 0 0 0 0,0 0 0 0 0,0 0 0 0 0,-1 0 0 0 0,1 0 1 0 0,-1 0-1 0 0,1 1 0 0 0,-1-1 0 0 0,0 0 0 0 0,0 0 0 0 0,0 0 0 0 0,0 0 0 0 0,0 1 0 0 0,0-1 0 0 0,0 1 0 0 0,-1-1 0 0 0,1 1 1 0 0,0-1-1 0 0,-1 1 0 0 0,0-1 0 0 0,1 1 0 0 0,-1 0 0 0 0,0 0 0 0 0,1 0 0 0 0,-1 0 0 0 0,0 0 0 0 0,0 1 0 0 0,0-1 1 0 0,0 0-1 0 0,0 1 0 0 0,-1-1 4 0 0,-10 2-44 0 0,0 1 1 0 0,0 0-1 0 0,0 1 1 0 0,0 0-1 0 0,1 1 1 0 0,-1 0 0 0 0,1 1-1 0 0,0 1 1 0 0,0 0-1 0 0,1 0 1 0 0,0 1-1 0 0,0 0 1 0 0,0 1 0 0 0,1 1-1 0 0,0-1 1 0 0,1 2-1 0 0,0-1 1 0 0,0 1-1 0 0,1 1 1 0 0,1-1-1 0 0,-1 2 44 0 0,6-10-3 0 0,1 0 0 0 0,0 0 0 0 0,0-1-1 0 0,-1 1 1 0 0,1 0 0 0 0,0 0-1 0 0,1 0 1 0 0,-1 0 0 0 0,0 0-1 0 0,1 0 1 0 0,-1 1 0 0 0,1-1-1 0 0,-1 0 1 0 0,1 0 0 0 0,0 0-1 0 0,0 0 1 0 0,0 1 0 0 0,0-1-1 0 0,0 0 1 0 0,1 0 0 0 0,-1 0-1 0 0,1 0 1 0 0,-1 0 0 0 0,1 0-1 0 0,0 0 1 0 0,0 0 0 0 0,0 0-1 0 0,0 0 1 0 0,0 0 0 0 0,0 0-1 0 0,1 0 1 0 0,-1-1 0 0 0,1 1-1 0 0,-1 0 1 0 0,1-1 0 0 0,-1 1-1 0 0,1-1 1 0 0,0 0 0 0 0,0 0-1 0 0,0 0 1 0 0,1 1 3 0 0,91 19 138 0 0,142-37 78 0 0,-99 6-81 0 0,-135 10-132 0 0,0 1 0 0 0,-1-1 0 0 0,1 1 0 0 0,0 0 0 0 0,0 0 0 0 0,0-1 0 0 0,-1 1 0 0 0,1 0 1 0 0,0 0-1 0 0,-1 1 0 0 0,1-1 0 0 0,-1 0 0 0 0,1 0 0 0 0,-1 1 0 0 0,0-1 0 0 0,0 1 0 0 0,1-1 1 0 0,-1 1-1 0 0,0 0 0 0 0,0-1 0 0 0,-1 1 0 0 0,1 0 0 0 0,0 0 0 0 0,0 0 0 0 0,-1-1 0 0 0,1 1 1 0 0,-1 0-1 0 0,0 0 0 0 0,1 0 0 0 0,-1 0 0 0 0,0 0 0 0 0,0 0 0 0 0,0 0 0 0 0,-1 0 0 0 0,1 0 1 0 0,0 0-1 0 0,-1 0 0 0 0,1-1 0 0 0,-1 1 0 0 0,0 0 0 0 0,1 0 0 0 0,-1 0 0 0 0,0-1 0 0 0,0 1 1 0 0,-1 1-4 0 0,-4 9-5 0 0,0 0 0 0 0,-1 0 1 0 0,0 0-1 0 0,-1-1 1 0 0,-1 0-1 0 0,1-1 1 0 0,-2 0-1 0 0,1 0 1 0 0,-1-1-1 0 0,-1 0 0 0 0,0-1 1 0 0,-6 4 4 0 0,-18 22-2851 0 0,57-35-3723 0 0,5-8-3428 0 0,-17 4 3306 0 0</inkml:trace>
  <inkml:trace contextRef="#ctx0" brushRef="#br0" timeOffset="6047.019">3046 306 808 0 0,'0'0'1693'0'0,"0"0"-110"0"0,0 0 14 0 0,0 0 142 0 0,0 0 54 0 0,0 0-110 0 0,0 0-211 0 0,0 0-284 0 0,0 0-278 0 0,0 0-242 0 0,0 0-172 0 0,-14-3-91 0 0,-42-8-42 0 0,7 27 407 0 0,37-6-528 0 0,0-1-122 0 0,1 1-1 0 0,0 1 0 0 0,1 0 0 0 0,1 0 1 0 0,-1 1-1 0 0,2 0 0 0 0,-1 0 0 0 0,2 1 0 0 0,0 0 1 0 0,0 0-1 0 0,1 1 0 0 0,1 0 0 0 0,0 0 1 0 0,1 1-1 0 0,1-1 0 0 0,0 1 0 0 0,1-1 0 0 0,1 1 1 0 0,0 0-1 0 0,1 10-119 0 0,-1-22 37 0 0,1 0 0 0 0,0 0 1 0 0,0 0-1 0 0,0 0 0 0 0,1 1 0 0 0,-1-1 0 0 0,1 0 1 0 0,0 0-1 0 0,0 0 0 0 0,0 0 0 0 0,0 0 1 0 0,0 0-1 0 0,0 0 0 0 0,1 0 0 0 0,0-1 0 0 0,-1 1 1 0 0,1-1-1 0 0,0 1 0 0 0,0-1 0 0 0,0 1 1 0 0,1-1-1 0 0,-1 0 0 0 0,1 0 0 0 0,-1 0 0 0 0,1 0 1 0 0,0-1-1 0 0,-1 1 0 0 0,1-1 0 0 0,0 0 0 0 0,0 1 1 0 0,0-1-1 0 0,0 0 0 0 0,2 0-37 0 0,1-1 157 0 0,1 1 0 0 0,0-1 0 0 0,0 0 0 0 0,0 0 0 0 0,0-1 0 0 0,-1 1 0 0 0,1-2-1 0 0,0 1 1 0 0,-1-1 0 0 0,1 0 0 0 0,-1 0 0 0 0,1-1 0 0 0,-1 0 0 0 0,0 0 0 0 0,0 0 0 0 0,0-1 0 0 0,-1 0 0 0 0,1 0-1 0 0,4-5-156 0 0,87-99 993 0 0,-90 97-954 0 0,45-81 190 0 0,-22 16-79 0 0,-19 24 254 0 0,-11 51-321 0 0,3 45 91 0 0,15-29-60 0 0,-16-15-81 0 0,-2 0 2 0 0,0 0-13 0 0,0 0 6 0 0,0 0-4 0 0,0 0 0 0 0,0 0 22 0 0,0 0-8 0 0,0 0 12 0 0,0 0 11 0 0,0 0-24 0 0,0 0-11 0 0,0 0-14 0 0,0 0-35 0 0,0 0 40 0 0,0 0 7 0 0,0 0 0 0 0,0 0 19 0 0,0 0-18 0 0,0 0 5 0 0,0 0 6 0 0,0 0 10 0 0,0 0-19 0 0,0 0-12 0 0,0 0-1 0 0,0 0-35 0 0,0 0 36 0 0,0 0-1 0 0,0 0 9 0 0,25 354 306 0 0,-17-189-244 0 0,-19 74-97 0 0,-34-23 108 0 0,42-209-93 0 0,0 0 1 0 0,-1 0-1 0 0,0 0 1 0 0,0 0-1 0 0,-1-1 1 0 0,1 0-1 0 0,-1 0 1 0 0,-1 0-1 0 0,1-1 1 0 0,-1 0-1 0 0,0 0 1 0 0,0 0-1 0 0,-1-1 1 0 0,1 0-1 0 0,-1 0 1 0 0,0 0-1 0 0,0-1 1 0 0,0 0-1 0 0,-3 0-3 0 0,6-1-1 0 0,1-1 0 0 0,-1 0 0 0 0,1 0 0 0 0,-1 0 0 0 0,1 0 0 0 0,-1 0 0 0 0,0-1 0 0 0,1 1 0 0 0,-1-1 0 0 0,0 0 0 0 0,0 0 0 0 0,1 0 0 0 0,-1-1-1 0 0,0 0 1 0 0,1 1 0 0 0,-1-1 0 0 0,1 0 0 0 0,-1-1 0 0 0,1 1 0 0 0,-1-1 0 0 0,1 1 0 0 0,0-1 0 0 0,-1 0 0 0 0,1 0 0 0 0,0-1 0 0 0,1 1 0 0 0,-1 0 0 0 0,0-1 0 0 0,1 0 0 0 0,-1 0 0 0 0,1 0 0 0 0,0 0-1 0 0,0 0 1 0 0,0 0 0 0 0,0 0 0 0 0,1-1 0 0 0,-1 1 0 0 0,0-4 1 0 0,-2-5-8 0 0,1 0 1 0 0,1-1-1 0 0,0 0 0 0 0,0 0 0 0 0,1 0 0 0 0,1 1 0 0 0,0-1 1 0 0,1 0-1 0 0,1 0 0 0 0,0 0 0 0 0,0 1 0 0 0,1-1 0 0 0,1 1 1 0 0,0 0-1 0 0,1 0 0 0 0,4-9 8 0 0,115-182 4 0 0,-100 169-28 0 0,21-26-61 0 0,3 2 1 0 0,2 3-1 0 0,2 1 1 0 0,3 3-1 0 0,60-43 85 0 0,2-12-280 0 0,-105 66 287 0 0,-48 31 62 0 0,25 9-77 0 0,11 0 19 0 0,0 0-18 0 0,0 0-9 0 0,0 0 16 0 0,0 0-8 0 0,15 103 71 0 0,17 12 41 0 0,-31-111-88 0 0,0 0 0 0 0,0 0 1 0 0,1 0-1 0 0,-1 0 0 0 0,1 0 1 0 0,0 0-1 0 0,0-1 0 0 0,1 1 0 0 0,-1-1 1 0 0,1 1-1 0 0,-1-1 0 0 0,1 0 1 0 0,0 0-1 0 0,0 0 0 0 0,1 0 1 0 0,-1-1-1 0 0,0 1 0 0 0,1-1 1 0 0,0 0-1 0 0,0 0 0 0 0,-1 0 0 0 0,1-1 1 0 0,0 1-1 0 0,0-1 0 0 0,0 0 1 0 0,1 0-1 0 0,-1 0 0 0 0,0-1 1 0 0,0 1-1 0 0,0-1 0 0 0,1 0 0 0 0,-1-1 1 0 0,0 1-1 0 0,0 0 0 0 0,0-1 1 0 0,0 0-1 0 0,1 0 0 0 0,-1-1 1 0 0,0 1-1 0 0,0-1-16 0 0,12-9 69 0 0,-1 0 0 0 0,0-1 0 0 0,-1-1 0 0 0,0-1 0 0 0,-1 1 0 0 0,-1-2 0 0 0,0 0 0 0 0,-1 0 0 0 0,2-6-69 0 0,9-8 60 0 0,66-122 135 0 0,-72 111-42 0 0,-2 65-226 0 0,22 109 113 0 0,-10-28-85 0 0,8 27 79 0 0,2 69-7 0 0,-31 44 4 0 0,-19-120-25 0 0,-26-5 26 0 0,37-116-20 0 0,0 0 0 0 0,0 0 0 0 0,0-1 0 0 0,-1 1-1 0 0,1-1 1 0 0,-1 0 0 0 0,0 0 0 0 0,-1 0-1 0 0,1-1 1 0 0,0 0 0 0 0,-1 1 0 0 0,0-1 0 0 0,0-1-1 0 0,0 1 1 0 0,0-1 0 0 0,0 0 0 0 0,-1 0-1 0 0,1 0 1 0 0,0-1 0 0 0,-1 0 0 0 0,1 0 0 0 0,-1 0-1 0 0,0-1 1 0 0,-2 0-12 0 0,3 0 8 0 0,0 0 0 0 0,0 0 1 0 0,0-1-1 0 0,0 1 0 0 0,0-1 0 0 0,0 0 0 0 0,0-1 0 0 0,0 1 0 0 0,0-1 0 0 0,1 0 0 0 0,-1-1 1 0 0,0 1-1 0 0,1-1 0 0 0,0 1 0 0 0,0-1 0 0 0,0-1 0 0 0,0 1 0 0 0,0 0 0 0 0,0-1 1 0 0,1 0-1 0 0,0 0 0 0 0,0 0 0 0 0,-1-2-8 0 0,-2-5 1 0 0,0 0 0 0 0,1 0-1 0 0,0-1 1 0 0,1 1 0 0 0,1-1 0 0 0,0 0 0 0 0,0 0 0 0 0,1-1 0 0 0,1 1-1 0 0,0 0 1 0 0,0-1 0 0 0,2 1 0 0 0,-1 0 0 0 0,2-7-1 0 0,3-5-3 0 0,0 1-1 0 0,2 0 1 0 0,0 0 0 0 0,2 1 0 0 0,1 0-1 0 0,0 0 1 0 0,1 1 0 0 0,2 0 0 0 0,9-12 3 0 0,-2 7-40 0 0,0 1 1 0 0,2 1 0 0 0,1 0-1 0 0,1 2 1 0 0,0 1 0 0 0,2 1-1 0 0,0 1 1 0 0,1 1 0 0 0,1 2 0 0 0,1 1-1 0 0,0 1 1 0 0,9-2 39 0 0,15-5-936 0 0,1 3-1 0 0,1 2 1 0 0,0 3 0 0 0,6 1 936 0 0,-24 6-1378 0 0,39-8-3169 0 0,-22 2-4186 0 0,-23 4-1404 0 0</inkml:trace>
</inkml:ink>
</file>

<file path=ppt/ink/ink9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927 645 11698 0 0,'0'0'1546'0'0,"0"0"-180"0"0,0 0-155 0 0,0 0-94 0 0,0 0-68 0 0,0 0-107 0 0,0 0-164 0 0,0 0-205 0 0,0 0-82 0 0,0 0 17 0 0,0 0 27 0 0,-1 29 21 0 0,-1 95-89 0 0,-11 187 602 0 0,-20-73-838 0 0,-13-58-488 0 0,-17-31-3505 0 0,58-136 1606 0 0,14-11-11190 0 0,1-6 8730 0 0</inkml:trace>
  <inkml:trace contextRef="#ctx0" brushRef="#br0" timeOffset="495.824">1189 774 4913 0 0,'0'0'3111'0'0,"0"0"-1461"0"0,0 0-688 0 0,0 0-144 0 0,0 0 116 0 0,0 0 164 0 0,0 0 172 0 0,0 0 52 0 0,0 0-103 0 0,0 0-155 0 0,0 0-153 0 0,0 0-117 0 0,0 0-64 0 0,35-2-27 0 0,112-4-77 0 0,21-23 755 0 0,-64 3-869 0 0,-58 13-370 0 0,0 2 0 0 0,1 2 0 0 0,1 2 1 0 0,37-1-143 0 0,-84 8 26 0 0,-1 9 158 0 0,-44 112 727 0 0,-52 158-261 0 0,-16 82-328 0 0,93-308-295 0 0,9-27-48 0 0,0 0 1 0 0,2 1 0 0 0,1 0-1 0 0,2 0 1 0 0,0 0-1 0 0,0 27 21 0 0,5-53-81 0 0,0 0 0 0 0,1-1 0 0 0,-1 1 0 0 0,1 0-1 0 0,-1-1 1 0 0,0 1 0 0 0,1 0 0 0 0,-1-1 0 0 0,1 1 0 0 0,0-1-1 0 0,-1 1 1 0 0,1-1 0 0 0,-1 1 0 0 0,1-1 0 0 0,0 0 0 0 0,-1 1-1 0 0,1-1 1 0 0,0 0 0 0 0,0 1 0 0 0,-1-1 0 0 0,1 0 0 0 0,0 0-1 0 0,0 1 1 0 0,-1-1 0 0 0,1 0 0 0 0,0 0 0 0 0,0 0 0 0 0,-1 0-1 0 0,1 0 1 0 0,0 0 0 0 0,0-1 0 0 0,-1 1 0 0 0,1 0 0 0 0,0 0-1 0 0,0 0 1 0 0,-1-1 0 0 0,1 1 0 0 0,0 0 0 0 0,-1-1-1 0 0,1 1 1 0 0,0-1 0 0 0,-1 1 0 0 0,1-1 0 0 0,-1 1 0 0 0,1-1-1 0 0,0 1 1 0 0,-1-1 0 0 0,1 1 0 0 0,-1-1 0 0 0,0 0 0 0 0,1 1-1 0 0,-1-1 82 0 0,9-47-6382 0 0,-16 19-4249 0 0,6 21 5281 0 0</inkml:trace>
  <inkml:trace contextRef="#ctx0" brushRef="#br0" timeOffset="744.119">1281 1319 10026 0 0,'0'0'1587'0'0,"0"0"-387"0"0,0 0-221 0 0,0 0 184 0 0,0 0 266 0 0,0 0 155 0 0,0 0-33 0 0,0 0-239 0 0,0 0-294 0 0,0 0-226 0 0,0 0-167 0 0,33 1-113 0 0,103 3-83 0 0,12-27 431 0 0,-99 13-758 0 0,139-24 69 0 0,-60 26-2920 0 0,-115 8 1794 0 0,20 0-3133 0 0,-13 3-3218 0 0,-11 1-2936 0 0</inkml:trace>
  <inkml:trace contextRef="#ctx0" brushRef="#br0" timeOffset="910.425">2134 1492 10674 0 0,'0'0'5834'0'0,"0"0"-3635"0"0,0 0-1099 0 0,0 0-77 0 0,0 0-66 0 0,0 0-171 0 0,0 0-195 0 0,0 0-194 0 0,0 0-166 0 0,0 0-129 0 0,0 0-86 0 0,0 0-48 0 0,-4 16-48 0 0,-11 51-96 0 0,23-37-1356 0 0,1-29-5250 0 0,-7-1 2080 0 0,1 0-5904 0 0</inkml:trace>
  <inkml:trace contextRef="#ctx0" brushRef="#br0" timeOffset="1218.245">2566 718 18180 0 0,'0'0'787'0'0,"0"0"-52"0"0,0 0 26 0 0,0 0 166 0 0,0 0 122 0 0,0 0-47 0 0,0 0-128 0 0,0 0-196 0 0,0 0-200 0 0,-5 34-145 0 0,-12 107-93 0 0,12-43 160 0 0,-34 347 258 0 0,-23-210-1593 0 0,35-154-2156 0 0,32-76-5118 0 0,10-21 3077 0 0,-13 14 2448 0 0,9-6-4367 0 0</inkml:trace>
  <inkml:trace contextRef="#ctx0" brushRef="#br0" timeOffset="1694.118">2820 807 6281 0 0,'0'0'1887'0'0,"0"0"24"0"0,0 0 1 0 0,0 0-20 0 0,0 0-173 0 0,0 0-276 0 0,0 0-276 0 0,0 0-248 0 0,0 0-223 0 0,0 0-127 0 0,0 0-82 0 0,0 0-23 0 0,16-9-13 0 0,52-26-34 0 0,44 0 833 0 0,-65 25-990 0 0,-6 0-142 0 0,1 2 1 0 0,0 2-1 0 0,0 1 1 0 0,0 2-1 0 0,8 2-118 0 0,-50 20 138 0 0,-19 87 430 0 0,-17 32-186 0 0,-22 158-91 0 0,50 17-622 0 0,9-306 1494 0 0,1-2-3460 0 0,0 1-6023 0 0,-7-5-5058 0 0,5-1 10845 0 0</inkml:trace>
  <inkml:trace contextRef="#ctx0" brushRef="#br0" timeOffset="1940.851">2769 1282 14667 0 0,'0'0'1544'0'0,"0"0"-403"0"0,0 0-281 0 0,0 0 37 0 0,0 0 133 0 0,0 0 74 0 0,0 0-58 0 0,0 0-195 0 0,0 0-233 0 0,31-6-181 0 0,103-17-117 0 0,169-25 573 0 0,-264 44-2795 0 0,1 2 0 0 0,-1 2 0 0 0,1 1 0 0 0,-1 2 0 0 0,38 8 1902 0 0,-60-8-3895 0 0,-1-1-2540 0 0,-1-2 867 0 0</inkml:trace>
  <inkml:trace contextRef="#ctx0" brushRef="#br0" timeOffset="2317.667">3813 1175 8970 0 0,'0'0'2275'0'0,"0"0"-340"0"0,0 0-82 0 0,0 0-40 0 0,0 0-167 0 0,0 0-266 0 0,0 0-260 0 0,0 0-221 0 0,0 0-200 0 0,0 0-173 0 0,0 0-108 0 0,0 0-51 0 0,0 0-39 0 0,-19 2-12 0 0,-62 11-28 0 0,75-11-255 0 0,0 0-1 0 0,0 0 1 0 0,0 0-1 0 0,0 0 1 0 0,1 1-1 0 0,-1 0 1 0 0,1 0-1 0 0,0 1 1 0 0,0 0-1 0 0,0-1 1 0 0,0 2-1 0 0,1-1 1 0 0,-1 0-1 0 0,1 1 1 0 0,0 0-1 0 0,1 0-32 0 0,-6 5 46 0 0,-17 20-8 0 0,1 1 0 0 0,1 0 0 0 0,2 2 1 0 0,2 1-1 0 0,1 0 0 0 0,-5 14-38 0 0,23-47-4 0 0,0 1 0 0 0,0-1 0 0 0,0 1 0 0 0,0 0 0 0 0,0-1-1 0 0,0 1 1 0 0,1 0 0 0 0,-1-1 0 0 0,1 1 0 0 0,-1 0 0 0 0,1 0 0 0 0,-1-1 0 0 0,1 1-1 0 0,0 0 1 0 0,0 0 0 0 0,0 0 0 0 0,0 0 0 0 0,0-1 0 0 0,0 1 0 0 0,1 0 0 0 0,-1 0 0 0 0,0 0-1 0 0,1-1 1 0 0,0 1 0 0 0,-1 0 0 0 0,1 0 0 0 0,0-1 0 0 0,0 1 0 0 0,0-1 0 0 0,0 1-1 0 0,0-1 1 0 0,0 1 0 0 0,0-1 0 0 0,1 0 0 0 0,-1 1 0 0 0,1-1 0 0 0,-1 0 0 0 0,1 0 0 0 0,-1 0-1 0 0,1 0 1 0 0,-1 0 0 0 0,1 0 0 0 0,0-1 0 0 0,-1 1 0 0 0,2 0 4 0 0,11-1 22 0 0,-1 0 0 0 0,1-1 1 0 0,-1 0-1 0 0,0-1 0 0 0,1-1 1 0 0,-1 0-1 0 0,0-1 0 0 0,-1 0 1 0 0,1-1-1 0 0,-1 0 0 0 0,0-1 1 0 0,0-1-1 0 0,0 1 0 0 0,-1-2 1 0 0,0 0-1 0 0,-1 0 0 0 0,1-1 1 0 0,-2 0-1 0 0,4-5-22 0 0,75-80 560 0 0,-76 78-437 0 0,25-9 49 0 0,-14 55-183 0 0,-9 28 46 0 0,-14-51-119 0 0,1 0 0 0 0,0 0 1 0 0,1 0-1 0 0,-1 0 0 0 0,1-1 1 0 0,1 1-1 0 0,-1 0 0 0 0,1-1 1 0 0,0 0-1 0 0,1 0 0 0 0,-1 0 1 0 0,1 0-1 0 0,0 0 0 0 0,1-1 1 0 0,1 2 83 0 0,51 25-4648 0 0,-16-23-7216 0 0,-31-6 2885 0 0</inkml:trace>
  <inkml:trace contextRef="#ctx0" brushRef="#br0" timeOffset="3411.681">4334 19 1536 0 0,'0'0'4751'0'0,"0"0"-2449"0"0,0 0-517 0 0,0 0 4 0 0,0 0-48 0 0,0 0-87 0 0,0 0-206 0 0,0 0-279 0 0,0 0-361 0 0,0 0-378 0 0,0 0-215 0 0,0 0 16 0 0,0 0 129 0 0,2-6 168 0 0,12-7 294 0 0,-10 54-47 0 0,-2-18-514 0 0,20 208 1479 0 0,0-17-1094 0 0,14 2-401 0 0,43 224-62 0 0,-73-381-159 0 0,5 31-3 0 0,-5 0 0 0 0,-3 1 0 0 0,-4 0 0 0 0,-6 13-21 0 0,-18 43 136 0 0,7-119 248 0 0,5-22-203 0 0,-58 1-19 0 0,-116 7-102 0 0,-848 150-1251 0 0,720-110 507 0 0,-880 127 51 0 0,13-49 1088 0 0,780-106 531 0 0,313-33-158 0 0,88 7-715 0 0,1 0-2 0 0,11-207 1277 0 0,1 47-1242 0 0,31-329-86 0 0,-20 173-71 0 0,27-116 103 0 0,-11 134-191 0 0,-6 113 87 0 0,-31 182-1 0 0,0 0 0 0 0,0 0 0 0 0,0 0-1 0 0,0 0 1 0 0,0 0 0 0 0,1 0 0 0 0,-1 0 0 0 0,1 1-1 0 0,0-1 1 0 0,0 1 0 0 0,0 0 0 0 0,0 0 0 0 0,0 0-1 0 0,0 1 1 0 0,1-1 0 0 0,-1 0 0 0 0,1 1-1 0 0,-1 0 1 0 0,1 0 0 0 0,-1 0 0 0 0,1 1 0 0 0,0-1-1 0 0,-1 1 1 0 0,1 0 0 0 0,0 0 0 0 0,-1 0 0 0 0,1 0-1 0 0,0 0 1 0 0,-1 1 0 0 0,1 0 0 0 0,0 0 0 0 0,2 1 13 0 0,14-2-20 0 0,796 0 53 0 0,652-62-68 0 0,-535 28-636 0 0,-513 12-1792 0 0,-281 10-1709 0 0,-3-1-4836 0 0,-77 6-2233 0 0</inkml:trace>
  <inkml:trace contextRef="#ctx0" brushRef="#br0" timeOffset="4693.677">4504 1153 0 0 0,'0'0'717'0'0,"0"0"884"0"0,0 0 207 0 0,0 0-26 0 0,0 0-83 0 0,0 0-137 0 0,0 0-127 0 0,0 0-170 0 0,0 0-163 0 0,-11 2-122 0 0,-31 8-149 0 0,32-7-135 0 0,17 3 1758 0 0,200 10 2704 0 0,-170-16-4700 0 0,335-37 1246 0 0,-233 21-1408 0 0,246-16 286 0 0,-233 28 474 0 0,-179-14-211 0 0,-233-107-687 0 0,240 115-154 0 0,1 0 0 0 0,0-1 1 0 0,1-1-1 0 0,0 0 0 0 0,1-2 1 0 0,0 0-1 0 0,1-1 0 0 0,-3-4-4 0 0,6 12-238 0 0,19 34-187 0 0,-3-15 562 0 0,4 32-117 0 0,-2 0 1 0 0,-2 1-1 0 0,-2-1 1 0 0,-2 0-1 0 0,-2 1 1 0 0,-2-1-1 0 0,-2 0 1 0 0,-10 36-21 0 0,-42 119 25 0 0,58-181-17 0 0,1-17-12 0 0,0-1 19 0 0,8-6 78 0 0,81-89 228 0 0,159-165-170 0 0,-173 166-218 0 0,-50 52-2336 0 0,-12 32-1800 0 0,-3 8-4038 0 0,-6-1-3963 0 0</inkml:trace>
</inkml:ink>
</file>

<file path=ppt/ink/ink9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45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79 0 0 0,'0'0'452'0'0,"0"0"1602"0"0,0 0 450 0 0,0 0-80 0 0,0 0-217 0 0,0 0-243 0 0,0 0-231 0 0,-17-13-236 0 0,-56-39-199 0 0,70 50-1154 0 0,0 1 1 0 0,0-1-1 0 0,-1 0 0 0 0,1 1 1 0 0,-1 0-1 0 0,1-1 0 0 0,-1 2 1 0 0,1-1-1 0 0,-1 0 0 0 0,0 1 1 0 0,0-1-1 0 0,1 1 1 0 0,-1 0-1 0 0,0 0 0 0 0,1 0 1 0 0,-1 1-1 0 0,0 0 0 0 0,1-1 1 0 0,-1 1-1 0 0,1 0 1 0 0,-1 1-1 0 0,1-1 0 0 0,-1 1 1 0 0,0 0-145 0 0,-8 3 288 0 0,-5 3-9 0 0,1 2 0 0 0,0 0 1 0 0,0 0-1 0 0,1 2 0 0 0,1 0 1 0 0,0 1-1 0 0,0 0 0 0 0,2 1 1 0 0,0 0-1 0 0,0 1 0 0 0,1 0 1 0 0,1 1-1 0 0,-7 14-279 0 0,1 1 118 0 0,1 0-1 0 0,1 1 1 0 0,2 1-1 0 0,1 0 1 0 0,2 1 0 0 0,1-1-1 0 0,2 2 1 0 0,1-1-1 0 0,2 1 1 0 0,1-1 0 0 0,3 35-118 0 0,0-52-21 0 0,0-1 0 0 0,2 0 1 0 0,0 0-1 0 0,0 0 1 0 0,2 0-1 0 0,0 0 1 0 0,1-1-1 0 0,0 0 1 0 0,1 0-1 0 0,1 0 0 0 0,0-1 1 0 0,1 0-1 0 0,1-1 1 0 0,0 0-1 0 0,1-1 1 0 0,0 0-1 0 0,1 0 0 0 0,0-1 1 0 0,1-1-1 0 0,0 0 1 0 0,1-1-1 0 0,0 0 1 0 0,0-1-1 0 0,1 0 0 0 0,0-2 1 0 0,2 1 20 0 0,8 0-698 0 0,0-1 0 0 0,0-1 0 0 0,0-2 0 0 0,0-1 0 0 0,1 0 0 0 0,-1-2 0 0 0,1-1 0 0 0,-1-1 0 0 0,0-1 0 0 0,1-1 0 0 0,-1-2 0 0 0,8-3 698 0 0,177-73-15263 0 0,-179 66 14626 0 0</inkml:trace>
  <inkml:trace contextRef="#ctx0" brushRef="#br0" timeOffset="240.472">1072 576 32 0 0,'0'0'3021'0'0,"0"0"-101"0"0,0 0-287 0 0,0 0-381 0 0,0 0-330 0 0,0 0-248 0 0,0 0-210 0 0,-36 12-145 0 0,-115 43-128 0 0,145-53-1088 0 0,1 0-1 0 0,-1 0 1 0 0,1 0 0 0 0,-1 1 0 0 0,1 0-1 0 0,0 0 1 0 0,0 0 0 0 0,0 1 0 0 0,1-1-1 0 0,-1 1 1 0 0,1 1 0 0 0,0-1 0 0 0,0 0-1 0 0,0 1 1 0 0,1 0 0 0 0,-1 0 0 0 0,0 3-103 0 0,-4 5 284 0 0,-1 1-12 0 0,0-1 0 0 0,1 1 0 0 0,0 1 0 0 0,1 0 0 0 0,1 0 0 0 0,1 0 0 0 0,0 0 0 0 0,0 1 1 0 0,2 0-1 0 0,0 0 0 0 0,1 0 0 0 0,1 2-272 0 0,0-9 96 0 0,1-5-61 0 0,-1-1-1 0 0,1 1 1 0 0,0-1-1 0 0,0 1 1 0 0,0-1-1 0 0,0 1 1 0 0,0-1-1 0 0,1 1 1 0 0,0-1 0 0 0,0 0-1 0 0,0 1 1 0 0,0-1-1 0 0,0 0 1 0 0,0 0-1 0 0,1 0 1 0 0,0 0-1 0 0,-1 0 1 0 0,1 0 0 0 0,0 0-1 0 0,1 0 1 0 0,-1-1-1 0 0,0 1 1 0 0,1-1-1 0 0,2 2-34 0 0,4 2 80 0 0,0-2 0 0 0,1 1 0 0 0,-1-1-1 0 0,1-1 1 0 0,0 0 0 0 0,0 0 0 0 0,0-1 0 0 0,0 0-1 0 0,1-1 1 0 0,-1 0 0 0 0,1 0 0 0 0,-1-1 0 0 0,0-1-1 0 0,1 0 1 0 0,-1 0 0 0 0,0-1 0 0 0,0 0 0 0 0,0-1-1 0 0,0 0 1 0 0,6-3-80 0 0,1-1 75 0 0,-1 0 0 0 0,0-1 0 0 0,0-1 1 0 0,-1 0-1 0 0,0-1 0 0 0,-1 0 0 0 0,0-2 0 0 0,0 0 0 0 0,-1 0 0 0 0,-1-1 0 0 0,9-11-75 0 0,-17 18-10 0 0,1 0 0 0 0,-1 1 0 0 0,0-1 1 0 0,0-1-1 0 0,-1 1 0 0 0,0 0 0 0 0,0-1 0 0 0,0 0 0 0 0,-1 0 0 0 0,0 0 0 0 0,0 0 1 0 0,-1 0-1 0 0,0 0 0 0 0,0 0 0 0 0,-1 0 0 0 0,0 0 0 0 0,0-1 0 0 0,-1 1 0 0 0,1 0 0 0 0,-2 0 1 0 0,1 0-1 0 0,-1 0 0 0 0,0 0 0 0 0,0 0 0 0 0,-1 0 0 0 0,0 1 0 0 0,0-1 0 0 0,-1 1 0 0 0,1 0 1 0 0,-1 0-1 0 0,-1 0 0 0 0,1 1 0 0 0,-1-1 0 0 0,-3-2 10 0 0,-60-28-2107 0 0,65 35 1809 0 0,0 1 0 0 0,0-1 0 0 0,-1 1 1 0 0,1 0-1 0 0,0 0 0 0 0,-1 0 0 0 0,1 1 0 0 0,0-1 0 0 0,0 1 0 0 0,-1-1 0 0 0,1 1 0 0 0,0 0 0 0 0,0 0 0 0 0,0 1 0 0 0,0-1 0 0 0,0 1 0 0 0,0-1 0 0 0,0 1 0 0 0,1 0 0 0 0,-1 0 0 0 0,1 0 0 0 0,-2 2 298 0 0,-28 32-9505 0 0,21-24 937 0 0</inkml:trace>
  <inkml:trace contextRef="#ctx0" brushRef="#br0" timeOffset="640.024">1249 1051 8386 0 0,'0'0'2602'0'0,"0"0"-154"0"0,0 0-194 0 0,0 0-258 0 0,0 0-333 0 0,0 0-285 0 0,0 0-236 0 0,0 0-238 0 0,0 0-232 0 0,0 0-188 0 0,0 0-121 0 0,0 0-59 0 0,0 0-27 0 0,23-26-47 0 0,69-85-14 0 0,47-87 325 0 0,-84 135-614 0 0,-54 62 83 0 0,0 0-22 0 0,-1 1 0 0 0,1-1 0 0 0,-1 0-1 0 0,0 1 1 0 0,1-1 0 0 0,-1 1 0 0 0,1-1-1 0 0,-1 1 1 0 0,1-1 0 0 0,0 1 0 0 0,-1 0 0 0 0,1-1-1 0 0,-1 1 1 0 0,1 0 0 0 0,0-1 0 0 0,-1 1-1 0 0,1 0 1 0 0,0 0 0 0 0,0-1 0 0 0,-1 1-1 0 0,1 0 1 0 0,0 0 0 0 0,-1 0 0 0 0,1 0-1 0 0,0 0 1 0 0,0 0 0 0 0,-1 0 0 0 0,1 0-1 0 0,0 0 1 0 0,-1 1 0 0 0,1-1 0 0 0,0 0 0 0 0,0 0-1 0 0,-1 1 1 0 0,1-1 0 0 0,-1 0 0 0 0,1 1-1 0 0,0-1 1 0 0,-1 1 0 0 0,1-1 0 0 0,-1 0-1 0 0,1 1 1 0 0,-1 0 0 0 0,1-1 0 0 0,0 1 12 0 0,2 5-10 0 0,-1-1 1 0 0,1 0 0 0 0,-1 1-1 0 0,0 0 1 0 0,0 0 0 0 0,-1-1 0 0 0,1 1-1 0 0,-1 0 1 0 0,-1 0 0 0 0,1 0-1 0 0,-1 0 1 0 0,0 0 0 0 0,-1 3 9 0 0,7 46 19 0 0,-5-53-16 0 0,-1 3 5 0 0,1-1 0 0 0,0 1 1 0 0,0 0-1 0 0,0 0 1 0 0,0-1-1 0 0,1 1 0 0 0,0-1 1 0 0,0 1-1 0 0,0-1 1 0 0,0 0-1 0 0,1 0 0 0 0,0 0 1 0 0,0 0-1 0 0,0 0 1 0 0,0-1-1 0 0,0 1 0 0 0,1-1 1 0 0,0 0-1 0 0,-1 0 1 0 0,1 0-1 0 0,0-1 0 0 0,1 1 1 0 0,-1-1-1 0 0,0 0 1 0 0,1 0-1 0 0,-1 0 0 0 0,1-1 1 0 0,4 2-9 0 0,52-12 843 0 0,7-66 242 0 0,-36 24-865 0 0,1-6-388 0 0,-2-2-2500 0 0,-7 30-2317 0 0,-5 15-5918 0 0,-11 9 2096 0 0</inkml:trace>
  <inkml:trace contextRef="#ctx0" brushRef="#br0" timeOffset="1025.1">2360 414 10682 0 0,'0'0'2262'0'0,"0"0"-272"0"0,0 0-92 0 0,0 0-67 0 0,0 0-236 0 0,0 0-308 0 0,0 0-337 0 0,0 0-272 0 0,0 0-195 0 0,0 0-133 0 0,0 0-85 0 0,0 0-41 0 0,-20 9-10 0 0,-64 31-36 0 0,-6 28 139 0 0,86-65-321 0 0,1 1 0 0 0,0-1-1 0 0,-1 1 1 0 0,1 0 0 0 0,1 0-1 0 0,-1 0 1 0 0,0 0 0 0 0,1 0 0 0 0,0 1-1 0 0,0-1 1 0 0,0 1 0 0 0,1-1 0 0 0,0 1-1 0 0,-1 0 1 0 0,1 3 4 0 0,3-4-6 0 0,0 0 1 0 0,0 0-1 0 0,1-1 1 0 0,0 1-1 0 0,-1-1 0 0 0,1 0 1 0 0,0 0-1 0 0,1 0 0 0 0,-1 0 1 0 0,1 0-1 0 0,-1 0 1 0 0,1-1-1 0 0,0 0 0 0 0,-1 0 1 0 0,1 0-1 0 0,2 0 6 0 0,-3 0-5 0 0,93 50-1 0 0,-94-48 21 0 0,0 1 0 0 0,0-1 0 0 0,0 1 0 0 0,-1 0 0 0 0,1-1 0 0 0,-1 1 1 0 0,0 0-1 0 0,-1 0 0 0 0,1 0 0 0 0,-1 0 0 0 0,0 0 0 0 0,0-1 0 0 0,-1 1 1 0 0,1 0-1 0 0,-1 0 0 0 0,0 0 0 0 0,0 0 0 0 0,-1-1 0 0 0,1 1 0 0 0,-1 0-15 0 0,-5 7 23 0 0,-1-1-1 0 0,0 1 0 0 0,-1-2 0 0 0,0 1 1 0 0,-1-1-1 0 0,1 0 0 0 0,-2-1 1 0 0,0 0-1 0 0,0-1 0 0 0,0 0 0 0 0,-1-1 1 0 0,0 0-1 0 0,-2 0-22 0 0,-47 12-1330 0 0,74-41-4692 0 0,27-17 135 0 0,-12 13-1680 0 0,-13 17 2742 0 0</inkml:trace>
  <inkml:trace contextRef="#ctx0" brushRef="#br0" timeOffset="1922.472">2353 742 0 0 0,'0'0'874'0'0,"0"0"1731"0"0,0 0 373 0 0,0 0-306 0 0,0 0-459 0 0,0 0-431 0 0,0 0-296 0 0,0 0-205 0 0,0 0-138 0 0,0 0-64 0 0,0 0-20 0 0,0 0-12 0 0,0 0-47 0 0,30 24-62 0 0,94 74-91 0 0,-77-73-99 0 0,-33-26-587 0 0,0-1 0 0 0,1-1 0 0 0,-1 0 0 0 0,0 0-1 0 0,0-2 1 0 0,-1 0 0 0 0,1 0 0 0 0,-1-1 0 0 0,0-1 0 0 0,-1 0 0 0 0,0-1 0 0 0,0 0 0 0 0,0-1 0 0 0,-1 0 0 0 0,0-1 0 0 0,-1 0 0 0 0,0-1 0 0 0,-1 0 0 0 0,0 0 0 0 0,-1-1 0 0 0,0 0 0 0 0,0-3-162 0 0,-5 10 7 0 0,0-1-1 0 0,0 1 1 0 0,-1-1-1 0 0,0 0 1 0 0,0 0-1 0 0,0 0 0 0 0,-1 0 1 0 0,0 0-1 0 0,0 0 1 0 0,-1 0-1 0 0,0 0 0 0 0,0 0 1 0 0,0 0-1 0 0,0 0 1 0 0,-1 0-1 0 0,0 0 1 0 0,-1 0-6 0 0,0 3-62 0 0,-1 1 1 0 0,0 0 0 0 0,0-1 0 0 0,0 1 0 0 0,0 1-1 0 0,0-1 1 0 0,0 0 0 0 0,0 1 0 0 0,-1 0 0 0 0,1-1 0 0 0,-1 1-1 0 0,1 1 1 0 0,-1-1 0 0 0,1 0 0 0 0,-1 1 0 0 0,1 0 0 0 0,-1 0-1 0 0,0 0 1 0 0,1 0 0 0 0,-1 0 0 0 0,1 1 0 0 0,-1 0 0 0 0,1-1-1 0 0,-1 1 1 0 0,1 1 0 0 0,-1-1 0 0 0,1 0 0 0 0,0 1-1 0 0,0 0 1 0 0,0 0 0 0 0,-3 1 61 0 0,-7 5-183 0 0,0 1 0 0 0,1 0 0 0 0,0 0 0 0 0,0 2 0 0 0,1-1 0 0 0,0 1 0 0 0,1 1 0 0 0,0 0 0 0 0,1 0 0 0 0,0 1 0 0 0,1 0 0 0 0,1 1 0 0 0,0-1 0 0 0,1 1 1 0 0,-2 7 182 0 0,-10 81-566 0 0,18-99 568 0 0,1 0 0 0 0,-1 0 1 0 0,1 0-1 0 0,0 0 0 0 0,0-1 0 0 0,0 1 0 0 0,0 0 0 0 0,0-1 1 0 0,0 1-1 0 0,1 0 0 0 0,-1-1 0 0 0,1 1 0 0 0,0-1 0 0 0,0 0 1 0 0,0 0-1 0 0,0 0 0 0 0,0 0 0 0 0,0 0 0 0 0,0 0 0 0 0,1 0 0 0 0,-1-1 1 0 0,1 1-1 0 0,-1-1 0 0 0,1 0 0 0 0,0 1 0 0 0,0-1 0 0 0,-1-1 1 0 0,4 2-3 0 0,85 11 739 0 0,-68-16-493 0 0,0-1-1 0 0,0-1 0 0 0,0-1 0 0 0,-1-1 1 0 0,0 0-1 0 0,0-2 0 0 0,-1-1 0 0 0,0-1 1 0 0,-1 0-1 0 0,0-2 0 0 0,-1 0 1 0 0,12-11-246 0 0,10-10 274 0 0,-2-2 0 0 0,-1-2 0 0 0,32-41-274 0 0,-59 66 12 0 0,-5 6-11 0 0,0 1 0 0 0,0 0-1 0 0,-1-1 1 0 0,0 0-1 0 0,-1 0 1 0 0,0-1-1 0 0,0 1 1 0 0,0-1 0 0 0,-1 0-1 0 0,0 0 1 0 0,0 0-1 0 0,-1 0 1 0 0,0-1 0 0 0,-1 1-1 0 0,0-1 1 0 0,0-7-1 0 0,-2 13-25 0 0,0 1 0 0 0,-1-1 0 0 0,1 0 0 0 0,-1 0 1 0 0,0 1-1 0 0,1-1 0 0 0,-1 1 0 0 0,0 0 0 0 0,-1-1 0 0 0,1 1 0 0 0,0 0 1 0 0,-1 0-1 0 0,1 0 0 0 0,-1 1 0 0 0,1-1 0 0 0,-1 1 0 0 0,0-1 1 0 0,0 1-1 0 0,0 0 0 0 0,0 0 0 0 0,0 0 0 0 0,0 0 0 0 0,0 1 0 0 0,0-1 1 0 0,0 1-1 0 0,0 0 0 0 0,0 0 0 0 0,0 0 0 0 0,0 0 0 0 0,0 0 1 0 0,-1 1-1 0 0,1 0 0 0 0,0-1 0 0 0,0 1 0 0 0,1 0 0 0 0,-1 0 1 0 0,0 1-1 0 0,0-1 0 0 0,0 0 0 0 0,1 1 0 0 0,-1 0 0 0 0,1 0 0 0 0,-1 0 25 0 0,-2 1-44 0 0,-1 0 0 0 0,1 1-1 0 0,0 0 1 0 0,0 0 0 0 0,1 0-1 0 0,0 0 1 0 0,-1 1 0 0 0,1 0-1 0 0,1 0 1 0 0,-1 0 0 0 0,1 0-1 0 0,0 0 1 0 0,0 1-1 0 0,0 0 1 0 0,1-1 0 0 0,0 1-1 0 0,0 0 1 0 0,0 0 0 0 0,1 2 44 0 0,12 37-102 0 0,2-37 128 0 0,-1 0 0 0 0,1-1 0 0 0,0-1 0 0 0,1 0 0 0 0,0-1 0 0 0,0 0 0 0 0,0-1 0 0 0,0-1 0 0 0,1 0 0 0 0,4-1-26 0 0,82 25 295 0 0,-97-25-283 0 0,-1 0 0 0 0,1 1 1 0 0,0 0-1 0 0,0 0 0 0 0,-1 0 0 0 0,0 0 0 0 0,0 0 1 0 0,0 1-1 0 0,0 0 0 0 0,0-1 0 0 0,0 1 0 0 0,-1 0 0 0 0,0 0 1 0 0,0 1-1 0 0,0-1 0 0 0,-1 0 0 0 0,1 1 0 0 0,-1-1 1 0 0,0 1-1 0 0,0-1 0 0 0,0 1 0 0 0,-1-1 0 0 0,0 1 0 0 0,0 0 1 0 0,0-1-1 0 0,0 1 0 0 0,-1-1 0 0 0,0 1 0 0 0,0 0 1 0 0,0-1-1 0 0,0 1 0 0 0,-1-1 0 0 0,1 0 0 0 0,-1 0 0 0 0,0 1 1 0 0,-1-1-1 0 0,-1 2-12 0 0,-3 12-689 0 0,7-18 113 0 0,-1 0 0 0 0,1 0 0 0 0,0 0 1 0 0,0 0-1 0 0,0 0 0 0 0,-1 0 0 0 0,1 0 1 0 0,0 0-1 0 0,0 0 0 0 0,0 0 0 0 0,-1 0 1 0 0,1 0-1 0 0,0 0 0 0 0,0 0 0 0 0,0 0 1 0 0,-1 0-1 0 0,1 0 0 0 0,0 0 0 0 0,0 0 1 0 0,-1 0-1 0 0,1 0 576 0 0,6-25-9806 0 0,7 1 6572 0 0,1 0 3295 0 0,52-113 358 0 0,-31 83 8009 0 0,-11 27-1061 0 0,-16 20-933 0 0,10 41-4485 0 0,19 145-915 0 0,-3-101-1001 0 0,-32-75-30 0 0,-1 0 0 0 0,0 0 1 0 0,1 0-1 0 0,0 0 0 0 0,0-1 0 0 0,0 1 0 0 0,0-1 0 0 0,0 1 0 0 0,0-1 1 0 0,0 0-1 0 0,1 0 0 0 0,-1 0 0 0 0,1 0 0 0 0,0 0 0 0 0,-1 0 1 0 0,1-1-1 0 0,0 1 0 0 0,0-1 0 0 0,0 0 0 0 0,0 0 0 0 0,0 0 0 0 0,1 0 1 0 0,-1-1-1 0 0,0 1 0 0 0,1-1-3 0 0,1-1 44 0 0,-1 0 0 0 0,1 0 0 0 0,-1-1 0 0 0,0 1 0 0 0,1-1 0 0 0,-1 0 0 0 0,0 0 0 0 0,0-1 1 0 0,0 1-1 0 0,0-1 0 0 0,-1 0 0 0 0,1 0 0 0 0,-1 0 0 0 0,1-1 0 0 0,-1 1 0 0 0,0-1 0 0 0,-1 0 0 0 0,1 0 0 0 0,-1 0 0 0 0,1 0 1 0 0,0-2-45 0 0,10-13 101 0 0,24-57 140 0 0,-9 15-316 0 0,28-47-264 0 0,1 48-4469 0 0,-37 55-266 0 0,-8 6-4647 0 0,-11 2 2727 0 0</inkml:trace>
  <inkml:trace contextRef="#ctx0" brushRef="#br0" timeOffset="2234.489">4062 653 336 0 0,'0'0'3205'0'0,"0"0"-362"0"0,0 0-361 0 0,0 0-331 0 0,0 0-293 0 0,0 0-235 0 0,0 0-166 0 0,0 0-148 0 0,0 0-161 0 0,0 0-151 0 0,0 0-142 0 0,34 9-83 0 0,104 27-53 0 0,-75-35 300 0 0,-55-6-768 0 0,1 2-85 0 0,-1-1 1 0 0,0 1-1 0 0,0-1 1 0 0,-1-1-1 0 0,1 1 0 0 0,-1-2 1 0 0,0 1-1 0 0,0-1 0 0 0,0 0 1 0 0,-1 0-1 0 0,0 0 1 0 0,0-1-1 0 0,0-1-166 0 0,6-13 189 0 0,-8 17-173 0 0,-1 0 0 0 0,0-1 1 0 0,0 1-1 0 0,-1-1 0 0 0,1 0 0 0 0,-1 1 1 0 0,0-1-1 0 0,-1 0 0 0 0,1 0 0 0 0,-1 0 1 0 0,0-1-1 0 0,0 1 0 0 0,0 0 0 0 0,-1 0 1 0 0,0-1-1 0 0,0 1 0 0 0,0 0 0 0 0,-1-4-16 0 0,-1 6-44 0 0,-1 0 0 0 0,0 0 0 0 0,1 0 0 0 0,-1 0 0 0 0,0 0-1 0 0,0 1 1 0 0,0-1 0 0 0,-1 1 0 0 0,1 0 0 0 0,0 0 0 0 0,-1 0-1 0 0,0 1 1 0 0,1-1 0 0 0,-1 1 0 0 0,0 0 0 0 0,0 0 0 0 0,0 0-1 0 0,0 0 1 0 0,0 1 0 0 0,0 0 0 0 0,1 0 0 0 0,-1 0 0 0 0,0 0-1 0 0,0 0 1 0 0,0 1 0 0 0,0 0 0 0 0,0 0 0 0 0,0 0 0 0 0,0 0-1 0 0,1 0 1 0 0,-1 1 0 0 0,0 0 0 0 0,-1 1 44 0 0,-7 2-5 0 0,0 2 0 0 0,1-1 0 0 0,0 2 0 0 0,0-1 0 0 0,0 1 0 0 0,1 1 1 0 0,1 0-1 0 0,-1 1 0 0 0,1 0 0 0 0,1 0 0 0 0,0 0 0 0 0,0 1 0 0 0,1 1 0 0 0,1-1 0 0 0,0 1 1 0 0,0 0-1 0 0,1 1 0 0 0,1-1 0 0 0,0 1 0 0 0,1 0 0 0 0,0 0 0 0 0,1 0 0 0 0,0 0 0 0 0,1 0 1 0 0,0 1-1 0 0,2-1 0 0 0,0 5 5 0 0,0-11 45 0 0,1 0 1 0 0,0 0-1 0 0,0 1 1 0 0,1-1-1 0 0,-1-1 0 0 0,2 1 1 0 0,-1 0-1 0 0,1-1 1 0 0,0 1-1 0 0,0-1 1 0 0,1 0-1 0 0,0-1 1 0 0,0 1-1 0 0,0-1 1 0 0,1 0-1 0 0,-1 0 0 0 0,1-1 1 0 0,1 1-1 0 0,-1-1 1 0 0,0-1-1 0 0,1 1 1 0 0,5 1-46 0 0,4 2 27 0 0,1 0 0 0 0,1-2 0 0 0,-1 0 1 0 0,1-1-1 0 0,-1 0 0 0 0,1-2 0 0 0,0 0 0 0 0,16 0-27 0 0,58-11-1641 0 0,-33-7-7453 0 0,-40 11-2699 0 0</inkml:trace>
</inkml:ink>
</file>

<file path=ppt/ink/ink9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50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1 432 2417 0 0,'0'0'2596'0'0,"0"0"-593"0"0,0 0-144 0 0,0 0 52 0 0,0 0 67 0 0,32-2-48 0 0,105-6-204 0 0,-57-15 326 0 0,-63 14-1499 0 0,1 3-292 0 0,0-2 0 0 0,0 0 0 0 0,-1-1 0 0 0,0-1 0 0 0,-1 0 0 0 0,0-2 0 0 0,0 1 0 0 0,-1-2 0 0 0,-1 0 0 0 0,0-1-1 0 0,-1 0 1 0 0,-1-1 0 0 0,0-1 0 0 0,-1 0 0 0 0,0 0 0 0 0,-2-1 0 0 0,5-10-261 0 0,-13 23-1 0 0,0-1-1 0 0,0 0 1 0 0,0 0-1 0 0,0 0 1 0 0,-1 0 0 0 0,0 0-1 0 0,0 0 1 0 0,0 0-1 0 0,-1 0 1 0 0,1 0 0 0 0,-1 0-1 0 0,0 0 1 0 0,-1 0-1 0 0,1 0 1 0 0,-1 1 0 0 0,0-1-1 0 0,0 1 1 0 0,-1-1-1 0 0,1 1 1 0 0,-1 0 0 0 0,0 0-1 0 0,0 0 1 0 0,-1 0-1 0 0,1 0 1 0 0,-1 1 0 0 0,1-1-1 0 0,-1 1 1 0 0,0 0-1 0 0,-1 0 1 0 0,1 1 0 0 0,0-1-1 0 0,-1 1 1 0 0,1 0-1 0 0,-1 0 1 0 0,0 1 0 0 0,0-1-1 0 0,1 1 1 0 0,-1 0-1 0 0,0 0 1 0 0,0 0 0 0 0,-3 1 1 0 0,-7-2-45 0 0,0 1 0 0 0,-1 0 0 0 0,1 1 0 0 0,0 0 0 0 0,-1 2 0 0 0,1 0 0 0 0,0 0 1 0 0,0 1-1 0 0,0 1 0 0 0,0 1 0 0 0,1 0 0 0 0,-1 1 0 0 0,1 0 0 0 0,1 2 0 0 0,-1-1 1 0 0,1 1-1 0 0,1 1 0 0 0,-1 1 0 0 0,1-1 0 0 0,1 2 0 0 0,0 0 0 0 0,1 0 0 0 0,0 1 0 0 0,0 0 1 0 0,1 0-1 0 0,1 1 0 0 0,0 1 0 0 0,1-1 0 0 0,-4 13 45 0 0,6-16 27 0 0,0 1-1 0 0,1 0 0 0 0,0 1 1 0 0,1-1-1 0 0,0 1 1 0 0,1-1-1 0 0,1 1 1 0 0,0 0-1 0 0,0 0 1 0 0,1 0-1 0 0,0 0 1 0 0,1-1-1 0 0,1 1 0 0 0,0 0 1 0 0,0 0-1 0 0,1-1 1 0 0,1 0-1 0 0,0 1 1 0 0,0-1-1 0 0,1-1 1 0 0,1 1-1 0 0,0-1 1 0 0,0 0-1 0 0,1 0 0 0 0,0-1 1 0 0,0 1-1 0 0,1-2 1 0 0,1 1-1 0 0,0-1 1 0 0,0 0-1 0 0,7 4-26 0 0,7-3 76 0 0,-1-1 0 0 0,1-2-1 0 0,0 0 1 0 0,1-1-1 0 0,0-2 1 0 0,-1 0 0 0 0,1-1-1 0 0,0-2 1 0 0,0 0 0 0 0,0-2-1 0 0,8-2-75 0 0,0 1-150 0 0,-1-2-1 0 0,0-1 1 0 0,0-2 0 0 0,-1-1-1 0 0,0-1 1 0 0,0-2-1 0 0,9-5 151 0 0,39-24-4559 0 0,-4-5-6036 0 0,-59 35 3048 0 0</inkml:trace>
  <inkml:trace contextRef="#ctx0" brushRef="#br0" timeOffset="411.312">724 546 5873 0 0,'0'0'2317'0'0,"0"0"-301"0"0,0 0-189 0 0,0 0-104 0 0,0 0-205 0 0,0 0-202 0 0,0 0-17 0 0,0 0 56 0 0,0 0 0 0 0,0 0-93 0 0,0 0-219 0 0,0 0-253 0 0,0 0-180 0 0,21-11-94 0 0,67-36-56 0 0,-27-13 216 0 0,-51 46-526 0 0,193-254 1198 0 0,-157 190-1300 0 0,-17 22 36 0 0,-29 56-91 0 0,0 0-22 0 0,-1 19-277 0 0,-28 44 141 0 0,-8 97 93 0 0,37-141 60 0 0,-1-15 8 0 0,0-1 0 0 0,1 1 1 0 0,0 0-1 0 0,-1-1 0 0 0,1 1 0 0 0,0-1 0 0 0,1 1 0 0 0,-1 0 1 0 0,0-1-1 0 0,1 1 0 0 0,0-1 0 0 0,0 1 0 0 0,0-1 1 0 0,0 0-1 0 0,1 1 0 0 0,0-1 0 0 0,-1 0 0 0 0,1 0 0 0 0,0 0 1 0 0,0 0-1 0 0,1 0 0 0 0,-1 0 0 0 0,0-1 0 0 0,1 1 1 0 0,0-1-1 0 0,0 0 0 0 0,-1 0 0 0 0,1 0 0 0 0,1 0 0 0 0,-1 0 4 0 0,8 1 22 0 0,1 0 0 0 0,-1-1 0 0 0,1 0-1 0 0,0-1 1 0 0,-1-1 0 0 0,1 0 0 0 0,0 0-1 0 0,-1-1 1 0 0,1 0 0 0 0,-1-1 0 0 0,1-1-1 0 0,-1 0 1 0 0,0 0 0 0 0,0-1-1 0 0,0-1 1 0 0,0 0 0 0 0,-1 0 0 0 0,0-1-1 0 0,0 0 1 0 0,5-4-22 0 0,94-74 207 0 0,-24-13-152 0 0,-52 45-821 0 0,-25 35-82 0 0,4-6-2106 0 0,-2 16-5014 0 0,-9 7 995 0 0,-1 0-1095 0 0</inkml:trace>
  <inkml:trace contextRef="#ctx0" brushRef="#br0" timeOffset="6924.826">1783 428 360 0 0,'0'0'1970'0'0,"0"0"-854"0"0,0 0-409 0 0,0 0 97 0 0,0 0 316 0 0,0 0 295 0 0,0 0 151 0 0,0 0-32 0 0,0 0-154 0 0,0 0-211 0 0,0 0-168 0 0,7 17-93 0 0,23 53-44 0 0,-29-68-806 0 0,0-1 0 0 0,0 1 0 0 0,-1 0 0 0 0,1-1 0 0 0,0 1 0 0 0,1 0 0 0 0,-1-1 0 0 0,0 1 0 0 0,0-1 0 0 0,1 0 0 0 0,-1 0 0 0 0,0 1 0 0 0,1-1 0 0 0,-1 0 0 0 0,1 0 0 0 0,0 0 0 0 0,-1 0 0 0 0,1-1 0 0 0,0 1 0 0 0,0 0 0 0 0,-1-1 0 0 0,1 1 0 0 0,0-1 0 0 0,0 1 0 0 0,1-1-58 0 0,4 1 258 0 0,106 3 2683 0 0,-94-6-2694 0 0,0-1 0 0 0,-1-2 0 0 0,1 1-1 0 0,-1-2 1 0 0,0-1 0 0 0,-1 0 0 0 0,1-1 0 0 0,-2-1 0 0 0,1 0-1 0 0,-1-1 1 0 0,0-1 0 0 0,2-3-247 0 0,2-1 125 0 0,-1 0 1 0 0,0-2-1 0 0,-1 0 0 0 0,0 0 1 0 0,-2-2-1 0 0,13-18-125 0 0,-26 34-2 0 0,-1 0 0 0 0,1 1 0 0 0,-1-1 0 0 0,0 0 0 0 0,0-1 0 0 0,0 1 0 0 0,0 0 0 0 0,-1-1 0 0 0,0 1 0 0 0,1 0 0 0 0,-1-1 0 0 0,0 0 0 0 0,-1 1 0 0 0,1-1 0 0 0,-1 1 0 0 0,1-1 0 0 0,-1 0 0 0 0,0 0 0 0 0,0 1 0 0 0,-1-1 0 0 0,1 0 0 0 0,-1 1 0 0 0,0-1 0 0 0,0 1 0 0 0,0-1 0 0 0,0 1 0 0 0,-1-1 0 0 0,1 1 0 0 0,-1 0 0 0 0,0-1 0 0 0,0 1 0 0 0,0 0 0 0 0,0 0 0 0 0,-1 1 0 0 0,1-1 0 0 0,-1 0 0 0 0,0 1 0 0 0,0 0 0 0 0,0-1 0 0 0,0 1 0 0 0,0 0 0 0 0,0 1 0 0 0,-3-2 2 0 0,-13 1-175 0 0,0 1 1 0 0,0 1 0 0 0,0 0-1 0 0,0 2 1 0 0,1 0 0 0 0,-1 2 0 0 0,0-1-1 0 0,1 2 1 0 0,0 1 0 0 0,0 0-1 0 0,0 1 1 0 0,1 1 0 0 0,0 1 0 0 0,1 0-1 0 0,0 1 1 0 0,0 1 0 0 0,1 1-1 0 0,0 0 1 0 0,1 0 0 0 0,1 2 0 0 0,0 0-1 0 0,-9 11 175 0 0,12-14-3 0 0,0-1-1 0 0,1 1 1 0 0,0 1-1 0 0,1-1 0 0 0,0 2 1 0 0,1-1-1 0 0,0 1 0 0 0,1 0 1 0 0,0 0-1 0 0,1 1 1 0 0,1-1-1 0 0,0 1 0 0 0,1 0 1 0 0,0 1-1 0 0,1-1 1 0 0,1 0-1 0 0,0 15 4 0 0,1-25 22 0 0,1-1 0 0 0,0 1-1 0 0,0-1 1 0 0,0 1 0 0 0,0-1 0 0 0,1 0 0 0 0,-1 1 0 0 0,1-1-1 0 0,0 0 1 0 0,0 0 0 0 0,0 0 0 0 0,0 0 0 0 0,0 0-1 0 0,1-1 1 0 0,-1 1 0 0 0,1-1 0 0 0,0 1 0 0 0,-1-1 0 0 0,1 0-1 0 0,1 0 1 0 0,-1 0 0 0 0,0-1 0 0 0,0 1 0 0 0,0-1-1 0 0,1 0 1 0 0,-1 1 0 0 0,1-1 0 0 0,1 0-22 0 0,105 11 1287 0 0,-70-16-1025 0 0,-1-2 1 0 0,0-2-1 0 0,0-1 0 0 0,-1-2 1 0 0,0-2-1 0 0,-1-1 1 0 0,0-2-1 0 0,17-12-262 0 0,-25 15 132 0 0,234-143 911 0 0,-217 125-890 0 0,-5 1-40 0 0,-1-2 0 0 0,-1-2-1 0 0,-2-1 1 0 0,16-21-113 0 0,-5-33 29 0 0,-48 88-35 0 0,1 0 0 0 0,-1 0 0 0 0,0 0-1 0 0,0 0 1 0 0,0 0 0 0 0,0 0 0 0 0,0-1-1 0 0,0 1 1 0 0,0 0 0 0 0,0 0 0 0 0,0 0 0 0 0,0 0-1 0 0,-1 0 1 0 0,1 0 0 0 0,0 0 0 0 0,-1 0-1 0 0,1 0 1 0 0,-1 0 0 0 0,1 0 0 0 0,-1 1 0 0 0,0-1-1 0 0,1 0 1 0 0,-1 0 0 0 0,0 0 0 0 0,1 1-1 0 0,-1-1 1 0 0,0 0 0 0 0,0 1 0 0 0,0-1 0 0 0,0 0-1 0 0,1 1 1 0 0,-1-1 0 0 0,0 1 0 0 0,0 0-1 0 0,0-1 1 0 0,0 1 0 0 0,0 0 0 0 0,0-1 0 0 0,0 1-1 0 0,0 0 1 0 0,-1 0 0 0 0,1 0 0 0 0,0 0-1 0 0,0 0 1 0 0,0 0 0 0 0,0 0 6 0 0,-52 4-410 0 0,30 4 358 0 0,0 2 0 0 0,0 0 0 0 0,1 2 0 0 0,1 0-1 0 0,0 2 1 0 0,0 0 0 0 0,1 1 0 0 0,0 3 52 0 0,-14 7-18 0 0,30-21 11 0 0,-1-1-1 0 0,0 1 0 0 0,1 0 0 0 0,-1 1 0 0 0,1-1 0 0 0,1 1 1 0 0,-1 0-1 0 0,0 0 0 0 0,1 0 0 0 0,0 0 0 0 0,1 0 0 0 0,-1 1 1 0 0,1-1-1 0 0,0 1 0 0 0,-1 4 8 0 0,5-8 1 0 0,-1 0 0 0 0,1-1 1 0 0,0 1-1 0 0,0 0 0 0 0,0 0 0 0 0,0-1 1 0 0,0 1-1 0 0,0-1 0 0 0,1 0 0 0 0,-1 0 0 0 0,0 0 1 0 0,1 0-1 0 0,-1 0 0 0 0,1 0 0 0 0,-1-1 1 0 0,1 1-1 0 0,0-1 0 0 0,-1 0 0 0 0,1 1 1 0 0,-1-1-1 0 0,1 0 0 0 0,0-1 0 0 0,-1 1 0 0 0,1 0 1 0 0,-1-1-1 0 0,1 0 0 0 0,1 0-1 0 0,7 1 18 0 0,191-11 155 0 0,-191 11-167 0 0,-5-1 2 0 0,0 0 0 0 0,0 0 0 0 0,-1 1 0 0 0,1 0 0 0 0,0 1 0 0 0,0-1 1 0 0,0 1-1 0 0,-1 0 0 0 0,1 0 0 0 0,0 1 0 0 0,-1 0 0 0 0,1 0 0 0 0,-1 0 0 0 0,0 0 0 0 0,0 1 0 0 0,0 0 1 0 0,0 0-1 0 0,0 0 0 0 0,0 1 0 0 0,-1 0 0 0 0,0 0 0 0 0,0 0 0 0 0,1 1-8 0 0,-2 0 14 0 0,0-1 0 0 0,0 0 0 0 0,-1 1 0 0 0,1-1 1 0 0,-1 1-1 0 0,0 0 0 0 0,-1 0 0 0 0,1-1 0 0 0,-1 1 0 0 0,0 0 0 0 0,0 1 0 0 0,-1-1 0 0 0,1 0 0 0 0,-1 5-14 0 0,1 4 58 0 0,-1 0 0 0 0,-1 0 0 0 0,0 0 0 0 0,-1 0 1 0 0,0 0-1 0 0,-1 0 0 0 0,-1 0 0 0 0,-2 6-58 0 0,-28 76 56 0 0,23-48-679 0 0,38-47-3940 0 0,-16-5-615 0 0,2-1-1681 0 0,-5-1-1904 0 0</inkml:trace>
  <inkml:trace contextRef="#ctx0" brushRef="#br0" timeOffset="7593.198">3611 177 11570 0 0,'0'0'4127'0'0,"0"0"-1954"0"0,0 0-714 0 0,0 0-185 0 0,0 0-160 0 0,0 0-181 0 0,0 0-147 0 0,0 0-86 0 0,0 0-119 0 0,-33 2-135 0 0,-103 9-116 0 0,49 17 53 0 0,74-19-312 0 0,1-3-48 0 0,0 2 1 0 0,0-1-1 0 0,1 2 0 0 0,0-1 1 0 0,0 2-1 0 0,1-1 1 0 0,0 1-1 0 0,1 1 0 0 0,0 0 1 0 0,0 0-1 0 0,1 1 1 0 0,1 0-1 0 0,0 0 0 0 0,1 1 1 0 0,0 0-1 0 0,1 0 1 0 0,0 0-1 0 0,1 1 0 0 0,1-1 1 0 0,0 1-1 0 0,1 0 1 0 0,0 3-24 0 0,1-12-8 0 0,1 0 1 0 0,-1 0-1 0 0,1-1 1 0 0,0 1-1 0 0,1 0 1 0 0,-1 0-1 0 0,1 0 0 0 0,0 0 1 0 0,1 0-1 0 0,-1-1 1 0 0,1 1-1 0 0,0 0 1 0 0,0-1-1 0 0,0 1 1 0 0,0-1-1 0 0,1 0 1 0 0,0 0-1 0 0,0 0 1 0 0,0 0-1 0 0,0 0 1 0 0,1-1-1 0 0,-1 1 1 0 0,1-1-1 0 0,0 0 1 0 0,0 0-1 0 0,0-1 0 0 0,0 1 1 0 0,2 0 7 0 0,7 1 13 0 0,-1-1-1 0 0,1 0 1 0 0,0-1 0 0 0,-1-1 0 0 0,1 0-1 0 0,0 0 1 0 0,0-1 0 0 0,0-1 0 0 0,0 0-1 0 0,-1-1 1 0 0,1-1 0 0 0,-1 1 0 0 0,1-2-1 0 0,-1 0 1 0 0,0 0 0 0 0,0-1-1 0 0,0-1 1 0 0,-1 0 0 0 0,0-1 0 0 0,4-2-13 0 0,33-23 106 0 0,-2-2 1 0 0,-1-3 0 0 0,-2-1-1 0 0,-1-2 1 0 0,-2-1 0 0 0,32-45-107 0 0,20-11 248 0 0,-79 89-227 0 0,-11 8-53 0 0,-2 12-9 0 0,6 52 32 0 0,-3 0 1 0 0,-3 0 0 0 0,-6 49 8 0 0,-12 189-178 0 0,15-242 186 0 0,-3 0 0 0 0,-2 0 0 0 0,-13 43-8 0 0,13-72 11 0 0,-2 0 0 0 0,-1-1 0 0 0,-1-1 0 0 0,-2 0 0 0 0,-1-1 0 0 0,-1 0 0 0 0,-2-1 0 0 0,0-1 0 0 0,-2-1 0 0 0,0 0 0 0 0,-2-2 0 0 0,-1 0 0 0 0,-17 12-11 0 0,26-22 31 0 0,8-6-10 0 0,-1 0 0 0 0,1 0 0 0 0,-1-1 0 0 0,-1 0 0 0 0,1 0 0 0 0,-1 0 1 0 0,0-1-1 0 0,0 0 0 0 0,0-1 0 0 0,-1 0 0 0 0,1 0 0 0 0,-1-1 0 0 0,0 0 0 0 0,0 0 1 0 0,-1-1-1 0 0,1-1 0 0 0,0 1 0 0 0,-1-1 0 0 0,1-1 0 0 0,-1 0-21 0 0,6-3 22 0 0,1 0 0 0 0,-1 0 1 0 0,1-1-1 0 0,-1 1 0 0 0,1-1 0 0 0,0 0 0 0 0,0 0 0 0 0,1 0 0 0 0,-1 0 0 0 0,1-1 0 0 0,0 1 0 0 0,0-1 0 0 0,0 1 0 0 0,1-1 1 0 0,-1 0-1 0 0,1 0 0 0 0,1 1 0 0 0,-1-1 0 0 0,1 0 0 0 0,-1 0 0 0 0,1 0 0 0 0,0 0 0 0 0,1 0 0 0 0,0 0 0 0 0,0 0-22 0 0,2-21 26 0 0,2 1 0 0 0,1 0 0 0 0,1 1 0 0 0,2-1 0 0 0,0 2 0 0 0,1-1 0 0 0,1 1 0 0 0,2 1 0 0 0,3-5-26 0 0,23-41-16 0 0,4 2 1 0 0,2 2 0 0 0,3 2-1 0 0,4 1 16 0 0,-6 9-46 0 0,155-147-457 0 0,-183 184-336 0 0,108-74 856 0 0,-80 68-4464 0 0,3 9-5931 0 0,-40 12-1829 0 0</inkml:trace>
  <inkml:trace contextRef="#ctx0" brushRef="#br0" timeOffset="10341.809">4246 262 0 0 0,'0'0'1382'0'0,"0"0"149"0"0,0 0 37 0 0,0 0-2 0 0,0 0-21 0 0,0 0-44 0 0,0-11-45 0 0,0-44 1179 0 0,1 71 3346 0 0,1 16-5598 0 0,-31 119 1043 0 0,14 44-995 0 0,15-193-406 0 0,1 0 0 0 0,-1 0 0 0 0,1-1 1 0 0,0 1-1 0 0,-1 0 0 0 0,1-1 0 0 0,0 1 1 0 0,0-1-1 0 0,0 1 0 0 0,0-1 1 0 0,0 1-1 0 0,1-1 0 0 0,-1 0 0 0 0,0 1 1 0 0,0-1-1 0 0,1 0 0 0 0,-1 0 0 0 0,1 0 1 0 0,-1 0-1 0 0,1 0 0 0 0,0 0 0 0 0,-1-1 1 0 0,1 1-1 0 0,0 0 0 0 0,0-1 1 0 0,-1 0-1 0 0,1 1 0 0 0,0-1 0 0 0,0 0 1 0 0,-1 0-1 0 0,1 0 0 0 0,0 0 0 0 0,0 0 1 0 0,0 0-1 0 0,-1 0 0 0 0,1-1 1 0 0,0 1-1 0 0,0-1 0 0 0,-1 1 0 0 0,1-1 1 0 0,0 0-1 0 0,-1 0 0 0 0,1 1 0 0 0,0-1 1 0 0,-1 0-1 0 0,0-1 0 0 0,1 1 0 0 0,-1 0 1 0 0,1 0-1 0 0,-1-1 0 0 0,0 1 1 0 0,0 0-1 0 0,0-1 0 0 0,0 1 0 0 0,0-1 1 0 0,0 1-1 0 0,0-1-25 0 0,28-33 243 0 0,-1 0 1 0 0,-2-2-1 0 0,-1-1 1 0 0,-2-1-1 0 0,18-41-243 0 0,-15 29 80 0 0,-16 33-20 0 0,-3 8 15 0 0,-1-1 0 0 0,-1 1 1 0 0,0-1-1 0 0,0 0 0 0 0,-1-1 0 0 0,-1 1 1 0 0,0-1-1 0 0,0 1 0 0 0,-1-1 1 0 0,0-10-76 0 0,-2 21 104 0 0,0 1-14 0 0,0 0-39 0 0,0 0-34 0 0,1 16-187 0 0,33 120 286 0 0,27 104-62 0 0,-36 24-88 0 0,-41 19-69 0 0,9-238 24 0 0,-1 1 1 0 0,-3-1-1 0 0,-1-1 0 0 0,-3 0 1 0 0,-16 34 78 0 0,19-49-8 0 0,-2-1 1 0 0,-1 0 0 0 0,-1-2 0 0 0,-1 1 0 0 0,-1-2 0 0 0,-11 11 7 0 0,-62 47 113 0 0,88-82-100 0 0,1-1-1 0 0,-1 0 0 0 0,1 0 1 0 0,-1 0-1 0 0,1 0 0 0 0,-1-1 1 0 0,1 1-1 0 0,-1 0 0 0 0,1-1 0 0 0,-1 0 1 0 0,1 0-1 0 0,0 0 0 0 0,-1 0 1 0 0,1 0-1 0 0,0 0 0 0 0,0 0 1 0 0,0-1-1 0 0,0 1 0 0 0,0-1 1 0 0,0 0-1 0 0,0 1 0 0 0,0-1 1 0 0,1 0-1 0 0,-1 0 0 0 0,1 0 1 0 0,-1 0-1 0 0,1-1 0 0 0,0 1 1 0 0,0 0-1 0 0,0 0 0 0 0,0-1 1 0 0,0 1-1 0 0,1-1 0 0 0,-1 1 0 0 0,1 0 1 0 0,-1-1-1 0 0,1 0 0 0 0,0 1 1 0 0,0-1-1 0 0,0 1 0 0 0,0-1 1 0 0,0 1-13 0 0,-3-27 99 0 0,0 0 1 0 0,2 0 0 0 0,1 0 0 0 0,2 0 0 0 0,3-26-100 0 0,33-126 285 0 0,58-82-212 0 0,-18 119-554 0 0,-3 68-3581 0 0,-41 59-3059 0 0,-22 12 409 0 0,-2 4-1044 0 0</inkml:trace>
  <inkml:trace contextRef="#ctx0" brushRef="#br0" timeOffset="10623.464">5084 369 9098 0 0,'0'0'2355'0'0,"0"0"-313"0"0,0 0-346 0 0,0 0-163 0 0,0 0-256 0 0,0 0-271 0 0,0 0-155 0 0,0 0-99 0 0,0 0-33 0 0,0 0-29 0 0,0 0-53 0 0,-12 33-79 0 0,-35 107-91 0 0,-41 81 407 0 0,25-100-2377 0 0,53-101-1250 0 0,5-7-6676 0 0,4-9-1441 0 0</inkml:trace>
</inkml:ink>
</file>

<file path=ppt/ink/ink9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06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128 207 816 0 0,'0'0'2009'0'0,"0"0"-976"0"0,0 0-287 0 0,0 0 72 0 0,0 0 237 0 0,0 0 234 0 0,0 0 63 0 0,0 0-144 0 0,0 0-233 0 0,0 0-172 0 0,0 0-63 0 0,2 2 43 0 0,8 3-397 0 0,0-1 0 0 0,1 1-1 0 0,0-1 1 0 0,-1-1 0 0 0,1 0 0 0 0,0-1 0 0 0,1 0 0 0 0,-1-1 0 0 0,0 0-1 0 0,1 0 1 0 0,-1-2 0 0 0,0 1 0 0 0,0-1 0 0 0,3-1-386 0 0,-9 2 76 0 0,24-4 192 0 0,0-2 0 0 0,1-1 0 0 0,-2-1 0 0 0,1-1 0 0 0,-1-1 0 0 0,-1-2 0 0 0,0-1 0 0 0,1-2-268 0 0,-12 8 82 0 0,159-93 528 0 0,-121 57-221 0 0,-52 42-192 0 0,-2 1 53 0 0,0 0-11 0 0,0 0-41 0 0,0 0-76 0 0,-16 24-92 0 0,-6 25 34 0 0,1 1 0 0 0,3 0-1 0 0,2 2 1 0 0,-8 47-64 0 0,-14 169 20 0 0,6 26-63 0 0,25-249 18 0 0,-53 242-298 0 0,39-225-61 0 0,-3 0 0 0 0,-2-2 0 0 0,-29 48 384 0 0,43-87-46 0 0,0-1 1 0 0,-2 0 0 0 0,-1-2-1 0 0,0 1 1 0 0,-1-2 0 0 0,-1 0 0 0 0,-1-1-1 0 0,0 0 1 0 0,-1-2 0 0 0,-1 0-1 0 0,0-1 1 0 0,-6 1 45 0 0,21-11 9 0 0,1 0 0 0 0,-1-1 0 0 0,0 0 0 0 0,0 0 0 0 0,0-1 0 0 0,0 1 0 0 0,0-1 0 0 0,-1 0-1 0 0,1-1 1 0 0,0 1 0 0 0,0-1 0 0 0,-1 0 0 0 0,1 0 0 0 0,0-1 0 0 0,0 0 0 0 0,-1 1 0 0 0,1-2 0 0 0,0 1 0 0 0,0-1 0 0 0,0 1 0 0 0,0-1 0 0 0,0-1 0 0 0,1 1 0 0 0,-1-1 0 0 0,1 0 0 0 0,-1 0 0 0 0,1 0 0 0 0,0 0-1 0 0,0-1 1 0 0,0 0 0 0 0,0-1-9 0 0,-4-12 58 0 0,0-1-1 0 0,2-1 1 0 0,0 1-1 0 0,1-1 1 0 0,0 0-1 0 0,2-1 0 0 0,0 1 1 0 0,2-1-1 0 0,0 1 1 0 0,1-1-1 0 0,1 1 1 0 0,1-1-1 0 0,0 1 1 0 0,3-6-58 0 0,-1 1 86 0 0,1 0 1 0 0,2 0 0 0 0,0 0 0 0 0,2 1 0 0 0,0 0 0 0 0,2 1 0 0 0,0 0 0 0 0,2 0-1 0 0,0 1 1 0 0,1 1 0 0 0,1 0 0 0 0,1 1 0 0 0,1 1 0 0 0,12-10-87 0 0,-4 9 132 0 0,0 2 0 0 0,1 1 0 0 0,1 1 0 0 0,1 1 0 0 0,0 1 1 0 0,1 1-1 0 0,0 2 0 0 0,1 1 0 0 0,23-3-132 0 0,5-5 183 0 0,214-36-583 0 0,-227 49-2169 0 0,-26 4-2099 0 0,-1 1-4772 0 0,-14-1 1293 0 0</inkml:trace>
  <inkml:trace contextRef="#ctx0" brushRef="#br0" timeOffset="260.625">1191 807 11434 0 0,'0'0'1421'0'0,"0"0"-17"0"0,0 0 138 0 0,0 0 93 0 0,0 0-128 0 0,0 0-291 0 0,0 0-314 0 0,-8 36-294 0 0,-27 110-268 0 0,12-37-80 0 0,5-25-1126 0 0,11-55-1514 0 0,6-10-7024 0 0,1-15-215 0 0</inkml:trace>
  <inkml:trace contextRef="#ctx0" brushRef="#br0" timeOffset="510.246">1195 557 6729 0 0,'0'0'5178'0'0,"0"0"-3202"0"0,0 0-360 0 0,0 0-279 0 0,0 0-185 0 0,11-188-264 0 0,-4 177-232 0 0,-7 3-224 0 0,0 8-248 0 0,4 0-328 0 0,-4 0-128 0 0,7 8-104 0 0,-3 6-144 0 0,4 5-272 0 0,6 3-704 0 0,-3 4-1385 0 0,4-4-2784 0 0,-7-7-2337 0 0</inkml:trace>
  <inkml:trace contextRef="#ctx0" brushRef="#br0" timeOffset="786.524">1427 1219 12083 0 0,'0'0'4506'0'0,"0"0"-2855"0"0,0 0-860 0 0,0 0 48 0 0,0 0 91 0 0,0 0 21 0 0,0 0-77 0 0,0 0-149 0 0,0 0-153 0 0,0 0-177 0 0,0 0-101 0 0,9-32-34 0 0,27-103-24 0 0,14 9 483 0 0,-18 51-583 0 0,-4 32-447 0 0,-24 68-809 0 0,-5-5 1057 0 0,1 0 1 0 0,1 0 0 0 0,0 0 0 0 0,2 0 0 0 0,0 0 0 0 0,2 0 0 0 0,0 0 0 0 0,1-1 0 0 0,5 12 62 0 0,-9-29 36 0 0,0 1 1 0 0,-1 0-1 0 0,2 0 1 0 0,-1-1-1 0 0,0 1 1 0 0,0-1-1 0 0,1 1 1 0 0,-1-1-1 0 0,1 0 1 0 0,0 0-1 0 0,0 0 1 0 0,0-1-1 0 0,0 1 1 0 0,0-1-1 0 0,0 1 1 0 0,0-1-1 0 0,0 0 1 0 0,0 0-1 0 0,1-1 1 0 0,-1 1-1 0 0,0-1 1 0 0,1 1-1 0 0,-1-1 1 0 0,1 0-1 0 0,-1 0 1 0 0,0-1-1 0 0,1 1 1 0 0,-1-1-1 0 0,0 1 1 0 0,1-1-1 0 0,-1 0 1 0 0,0 0-1 0 0,0-1 1 0 0,0 1-1 0 0,3-2-36 0 0,9-8 172 0 0,0-1 0 0 0,0-1 0 0 0,-1 0 0 0 0,-1-1-1 0 0,0 0 1 0 0,-1-1 0 0 0,-1-1 0 0 0,0 0 0 0 0,-1 0-1 0 0,-1-1 1 0 0,2-6-172 0 0,26-91-3205 0 0,-21 100-1776 0 0,-3 13-5422 0 0,-12 1 1853 0 0</inkml:trace>
  <inkml:trace contextRef="#ctx0" brushRef="#br0" timeOffset="1248.12">2192 722 7346 0 0,'0'0'2591'0'0,"0"0"-345"0"0,0 0-146 0 0,0 0 9 0 0,0 0-206 0 0,0 0-418 0 0,0 0-439 0 0,0 0-418 0 0,0 0-277 0 0,0 0-119 0 0,0 0-46 0 0,0 0 2 0 0,0 0-6 0 0,-23 29-22 0 0,-69 93-24 0 0,82-111-117 0 0,0 0 1 0 0,1 1-1 0 0,0 0 0 0 0,1 1 1 0 0,0 0-1 0 0,1 0 0 0 0,1 0 1 0 0,0 1-1 0 0,0 0 0 0 0,2 1 1 0 0,0-1-1 0 0,-1 8-19 0 0,4-18 0 0 0,0 0-1 0 0,0 0 1 0 0,0 1-1 0 0,0-1 1 0 0,1 0 0 0 0,0 0-1 0 0,0 1 1 0 0,0-1 0 0 0,0 0-1 0 0,1 1 1 0 0,0-1-1 0 0,0 0 1 0 0,0 0 0 0 0,0 0-1 0 0,1 0 1 0 0,-1 0-1 0 0,1 0 1 0 0,0 0 0 0 0,0 0-1 0 0,1-1 1 0 0,-1 1 0 0 0,1-1-1 0 0,0 0 1 0 0,0 1-1 0 0,0-1 1 0 0,0 0 0 0 0,0-1-1 0 0,1 1 1 0 0,-1-1 0 0 0,1 1-1 0 0,-1-1 1 0 0,1 0-1 0 0,0 0 1 0 0,0-1 0 0 0,2 1 0 0 0,7 0 123 0 0,-1 0 0 0 0,1-1 0 0 0,0-1 0 0 0,0 0 0 0 0,-1-1 0 0 0,1 0 0 0 0,0-1 0 0 0,0 0 0 0 0,-1-1 0 0 0,0-1 0 0 0,1 0 0 0 0,-1 0 0 0 0,-1-1 0 0 0,1-1 0 0 0,-1 0 0 0 0,0 0 0 0 0,0-1 0 0 0,-1-1 0 0 0,0 0 0 0 0,0 0 0 0 0,-1-1 0 0 0,0 0 0 0 0,0-1 0 0 0,-1 0 0 0 0,2-3-123 0 0,95-121 1061 0 0,44-207-542 0 0,-140 320-569 0 0,-2 0 0 0 0,-1 0-1 0 0,0-1 1 0 0,-1 0 0 0 0,-2-1 0 0 0,0 1-1 0 0,-2 0 1 0 0,0-1 0 0 0,-1 1-1 0 0,-2-5 51 0 0,1 23-19 0 0,0-1 0 0 0,-1 0-1 0 0,1 1 1 0 0,-1-1 0 0 0,0 1-1 0 0,-1 0 1 0 0,1 0-1 0 0,-1 0 1 0 0,0 0 0 0 0,1 0-1 0 0,-2 0 1 0 0,1 1-1 0 0,0-1 1 0 0,-1 1 0 0 0,0 0-1 0 0,1 0 1 0 0,-1 1-1 0 0,0-1 1 0 0,-1 1 0 0 0,1 0-1 0 0,0 0 1 0 0,-1 0-1 0 0,1 0 1 0 0,-1 1 0 0 0,0 0-1 0 0,1 0 1 0 0,-1 0-1 0 0,0 0 1 0 0,1 1 0 0 0,-1 0-1 0 0,0 0 1 0 0,0 0-1 0 0,0 0 1 0 0,1 1 0 0 0,-1 0-1 0 0,0 0 1 0 0,1 0-1 0 0,-1 1 1 0 0,0-1 0 0 0,1 1-1 0 0,0 0 1 0 0,0 1-1 0 0,-1-1 1 0 0,-2 3 19 0 0,-9 5-42 0 0,0 1-1 0 0,1 0 1 0 0,1 1 0 0 0,0 1 0 0 0,0 0-1 0 0,1 1 1 0 0,1 1 0 0 0,0 0 0 0 0,1 0-1 0 0,1 1 1 0 0,0 1 0 0 0,1 0 0 0 0,1 0-1 0 0,1 0 1 0 0,0 1 0 0 0,0 4 42 0 0,3-10-7 0 0,-1 1-1 0 0,2 0 1 0 0,0 0 0 0 0,1 0 0 0 0,0 0 0 0 0,1 0 0 0 0,0 0-1 0 0,1 1 1 0 0,1-1 0 0 0,0 0 0 0 0,0 1 0 0 0,2-1-1 0 0,-1 0 1 0 0,2-1 0 0 0,0 1 0 0 0,0 0 0 0 0,1-1-1 0 0,3 5 8 0 0,2-3 2 0 0,0-2-1 0 0,0 1 1 0 0,1-1-1 0 0,0 0 0 0 0,1-1 1 0 0,1-1-1 0 0,0 0 0 0 0,0 0 1 0 0,1-2-1 0 0,0 1 1 0 0,0-2-1 0 0,1 0 0 0 0,12 4-1 0 0,207 54-38 0 0,-221-62 40 0 0,226 48-234 0 0,-194-30-1315 0 0,-33-10-1266 0 0,-5 1-3295 0 0,-7-4-2406 0 0</inkml:trace>
  <inkml:trace contextRef="#ctx0" brushRef="#br0" timeOffset="3426.913">3155 1109 0 0 0,'0'0'712'0'0,"0"0"961"0"0,0 0 338 0 0,0 0-104 0 0,0 0-274 0 0,0 0-276 0 0,0 0-196 0 0,0 0-155 0 0,0 0-86 0 0,27-13-18 0 0,81-41-41 0 0,-46 10 710 0 0,-29 18-978 0 0,-2-3 0 0 0,0 0-1 0 0,-2-2 1 0 0,-2-2 0 0 0,0 0 0 0 0,10-21-593 0 0,-32 47 76 0 0,0 0 1 0 0,0-1-1 0 0,-1 1 1 0 0,0-1-1 0 0,0 0 1 0 0,-1-1-1 0 0,0 1 1 0 0,-1 0 0 0 0,0-1-1 0 0,0 0 1 0 0,-1 1-1 0 0,0-1 1 0 0,0-7-77 0 0,-1 15-13 0 0,-1 0 1 0 0,0 0 0 0 0,1 1 0 0 0,-1-1 0 0 0,0 0 0 0 0,1 0-1 0 0,-1 1 1 0 0,0-1 0 0 0,0 0 0 0 0,1 1 0 0 0,-1-1 0 0 0,0 1-1 0 0,0-1 1 0 0,0 1 0 0 0,0 0 0 0 0,0-1 0 0 0,0 1-1 0 0,0 0 1 0 0,0 0 0 0 0,0-1 0 0 0,0 1 0 0 0,0 0 0 0 0,0 0-1 0 0,0 0 1 0 0,0 0 0 0 0,0 0 0 0 0,0 0 0 0 0,0 1 0 0 0,0-1-1 0 0,0 0 1 0 0,0 0 0 0 0,0 1 0 0 0,0-1 0 0 0,0 1-1 0 0,1-1 1 0 0,-1 1 0 0 0,0-1 0 0 0,0 1 12 0 0,-17 14-71 0 0,1 0-1 0 0,1 1 1 0 0,0 1 0 0 0,1 1 0 0 0,1 0-1 0 0,1 1 1 0 0,0 0 0 0 0,2 1 0 0 0,0 0-1 0 0,1 1 1 0 0,1 0 0 0 0,1 1 0 0 0,1 0-1 0 0,-1 8 72 0 0,0 88-132 0 0,9-114 136 0 0,-1-1 0 0 0,2 1-1 0 0,-1-1 1 0 0,0 0-1 0 0,1 1 1 0 0,-1-1 0 0 0,1 0-1 0 0,0 0 1 0 0,0 0-1 0 0,0 0 1 0 0,0-1 0 0 0,1 1-1 0 0,-1 0 1 0 0,1-1 0 0 0,-1 0-1 0 0,1 1 1 0 0,0-1-1 0 0,0 0 1 0 0,0 0 0 0 0,0-1-1 0 0,1 1 1 0 0,-1-1 0 0 0,0 0-1 0 0,1 1 1 0 0,-1-2-1 0 0,1 1 1 0 0,-1 0 0 0 0,3 0-4 0 0,104 5 426 0 0,-85-12-294 0 0,0 0 0 0 0,-1-1 0 0 0,0-2-1 0 0,0-1 1 0 0,-1 0 0 0 0,0-2 0 0 0,-1 0-1 0 0,0-2 1 0 0,7-6-132 0 0,-8 7 91 0 0,0-1 0 0 0,-1 0 0 0 0,-1-2 0 0 0,0 0 0 0 0,-2-1-1 0 0,1-1 1 0 0,-2-1 0 0 0,0 0 0 0 0,-2-1 0 0 0,0-1 0 0 0,-1 0 0 0 0,3-10-91 0 0,7-46-13 0 0,-24 77-14 0 0,0-1 1 0 0,0 0 0 0 0,-1 1 0 0 0,1 0 0 0 0,0-1-1 0 0,0 1 1 0 0,-1 0 0 0 0,1 0 0 0 0,0 0 0 0 0,0 0 0 0 0,-1 0-1 0 0,1 0 1 0 0,0 0 0 0 0,-1 0 0 0 0,1 0 0 0 0,0 0-1 0 0,0 1 1 0 0,-1-1 0 0 0,1 1 0 0 0,0-1 0 0 0,0 1 0 0 0,0-1-1 0 0,0 1 1 0 0,0 0 0 0 0,0-1 0 0 0,0 1 0 0 0,0 0-1 0 0,0 0 1 0 0,0 0 0 0 0,-1 0 26 0 0,-22 23-87 0 0,1 1 1 0 0,1 1-1 0 0,2 1 0 0 0,0 1 1 0 0,2 1-1 0 0,1 0 0 0 0,2 1 1 0 0,0 1-1 0 0,-3 14 87 0 0,0 66-229 0 0,18-109 226 0 0,1 1 1 0 0,-1-1-1 0 0,1 0 1 0 0,0 1 0 0 0,-1-1-1 0 0,1 0 1 0 0,0 1 0 0 0,1-1-1 0 0,-1 0 1 0 0,0 0-1 0 0,1 0 1 0 0,-1 0 0 0 0,1 0-1 0 0,0 0 1 0 0,-1-1 0 0 0,1 1-1 0 0,0-1 1 0 0,0 1-1 0 0,0-1 1 0 0,0 1 0 0 0,0-1-1 0 0,0 0 1 0 0,1 0 0 0 0,-1 0-1 0 0,0 0 1 0 0,1-1 0 0 0,-1 1-1 0 0,1 0 1 0 0,-1-1-1 0 0,2 0 3 0 0,81 5 176 0 0,-57-12-48 0 0,1-2 1 0 0,-2-1 0 0 0,1 0 0 0 0,-2-2 0 0 0,1-2 0 0 0,-2 0 0 0 0,0-2 0 0 0,0 0-1 0 0,-2-2 1 0 0,0 0 0 0 0,0-2-129 0 0,-9 8 88 0 0,5-3-18 0 0,0-1-1 0 0,-1-1 0 0 0,0 0 1 0 0,-2-2-1 0 0,0 0 0 0 0,-1-1 1 0 0,-1 0-1 0 0,-1-1 0 0 0,-1-1 1 0 0,0 0-1 0 0,4-15-69 0 0,22-70-79 0 0,-43 107-49 0 0,-4 6 97 0 0,0 0 0 0 0,0 1 0 0 0,1 0 0 0 0,0 0 0 0 0,0 1 0 0 0,1 0 0 0 0,0 0-1 0 0,0 1 1 0 0,1 0 0 0 0,-1 2 31 0 0,-2 2-2 0 0,-8 11-6 0 0,1 2 0 0 0,1 0 1 0 0,2 0-1 0 0,1 1 0 0 0,-6 19 8 0 0,15-40-4 0 0,1 0 0 0 0,0-1 0 0 0,1 1 0 0 0,0 0 0 0 0,0 0 0 0 0,0 0 0 0 0,0 0 0 0 0,1 0 0 0 0,0 0 0 0 0,0-1 0 0 0,1 1-1 0 0,0 0 1 0 0,0 0 0 0 0,0 0 0 0 0,0 0 0 0 0,1 0 0 0 0,0-1 0 0 0,1 1 0 0 0,-1-1 0 0 0,1 0 0 0 0,1 3 4 0 0,6-1-60 0 0,0 0-1 0 0,1-1 1 0 0,-1 0 0 0 0,1-1-1 0 0,0 0 1 0 0,0 0-1 0 0,1-1 1 0 0,-1-1 0 0 0,1 0-1 0 0,0-1 1 0 0,0 0 0 0 0,0-1-1 0 0,0 0 1 0 0,0-1 0 0 0,0 0-1 0 0,1-1 61 0 0,4-8-4472 0 0,-11-8-4907 0 0,-4 11 4702 0 0,1 1 2773 0 0</inkml:trace>
  <inkml:trace contextRef="#ctx0" brushRef="#br0" timeOffset="3842.536">4587 163 5905 0 0,'0'0'2758'0'0,"0"0"-947"0"0,0 0-389 0 0,0 0-47 0 0,0 0-10 0 0,0 0-135 0 0,0 0-270 0 0,0 0-280 0 0,0 0-190 0 0,0 0-54 0 0,0 0 60 0 0,0 0 99 0 0,0 0 46 0 0,14-5-1 0 0,110-34 1370 0 0,-44 35-1120 0 0,-79 5-886 0 0,1 0 0 0 0,-1 0-1 0 0,0 1 1 0 0,0-1 0 0 0,0 1 0 0 0,0-1 0 0 0,0 1 0 0 0,0-1 0 0 0,0 1 0 0 0,-1-1 0 0 0,1 1-1 0 0,0 0 1 0 0,-1-1 0 0 0,1 1 0 0 0,-1 0 0 0 0,0 0 0 0 0,0-1 0 0 0,0 1 0 0 0,1 0 0 0 0,-2 0-1 0 0,1-1 1 0 0,0 1 0 0 0,0 0 0 0 0,0 0 0 0 0,-1-1 0 0 0,1 1 0 0 0,-1 1-4 0 0,0 7 60 0 0,-1-1-39 0 0,0 0-1 0 0,0 0 1 0 0,-1 0 0 0 0,-1 0-1 0 0,0 0 1 0 0,0-1-1 0 0,0 1 1 0 0,-1-1 0 0 0,0 0-1 0 0,-1-1 1 0 0,-6 8-21 0 0,4-4 18 0 0,-104 154 329 0 0,105-152-249 0 0,5-11-85 0 0,1-1-1 0 0,0 0 0 0 0,0 1 0 0 0,0-1 0 0 0,0 1 0 0 0,0 0 1 0 0,0-1-1 0 0,0 1 0 0 0,1 0 0 0 0,-1-1 0 0 0,0 1 1 0 0,1 0-1 0 0,-1 0 0 0 0,1-1 0 0 0,0 1 0 0 0,0 0 1 0 0,0 0-1 0 0,0 0 0 0 0,0 0 0 0 0,0 0 0 0 0,0-1 1 0 0,0 1-1 0 0,1 0 0 0 0,-1 0 0 0 0,1-1 0 0 0,-1 1 1 0 0,1 0-1 0 0,0 0 0 0 0,0-1 0 0 0,0 1 0 0 0,0-1-12 0 0,9 4 39 0 0,1 0-1 0 0,0-1 1 0 0,0-1 0 0 0,1 0-1 0 0,-1 0 1 0 0,1-1-1 0 0,-1-1 1 0 0,1 0 0 0 0,0 0-1 0 0,0-1 1 0 0,-1-1-1 0 0,1 0 1 0 0,0-1-1 0 0,1 0-38 0 0,11-2-608 0 0,7 0-2511 0 0,-11 6-2840 0 0,-15 1-770 0 0,-2 1-2333 0 0</inkml:trace>
  <inkml:trace contextRef="#ctx0" brushRef="#br0" timeOffset="4100.529">4816 1061 17708 0 0,'0'0'664'0'0,"0"0"-232"0"0,0 0 104 0 0,0 0 120 0 0,0 0-24 0 0,-133 184-167 0 0,100-147-185 0 0,7-4-192 0 0,8-4-200 0 0,-1 5-369 0 0,1-12-463 0 0,3 0-808 0 0,4-4-1905 0 0,0-7-2808 0 0,7 0-1585 0 0</inkml:trace>
</inkml:ink>
</file>

<file path=ppt/ink/ink9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16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64 594 2385 0 0,'0'0'2009'0'0,"0"0"-970"0"0,0 0-241 0 0,0 0 307 0 0,0 0 424 0 0,0 0 255 0 0,0 0-33 0 0,0 0-229 0 0,0 0-282 0 0,0 0-252 0 0,38-6-216 0 0,122-21-150 0 0,-31-7 402 0 0,-55 4-406 0 0,-1-3 0 0 0,-2-3-1 0 0,36-27-617 0 0,-102 60 17 0 0,43-26 157 0 0,-2-2-1 0 0,-1-2 1 0 0,36-36-174 0 0,-74 64 26 0 0,-1 0 1 0 0,0 0-1 0 0,0-1 1 0 0,0 0-1 0 0,-1-1 0 0 0,0 1 1 0 0,0-1-1 0 0,-1 0 0 0 0,0 0 1 0 0,0 0-1 0 0,0-1 0 0 0,-1 1 1 0 0,-1-1-1 0 0,1 0 0 0 0,-1 0 1 0 0,0 0-1 0 0,-1 0 0 0 0,0 0 1 0 0,0 0-1 0 0,-1 0 0 0 0,0 0 1 0 0,0-1-1 0 0,-1 1 0 0 0,0-3-26 0 0,-1 10 7 0 0,0-1 0 0 0,0 0-1 0 0,0 1 1 0 0,0-1 0 0 0,-1 1-1 0 0,1 0 1 0 0,-1-1 0 0 0,1 1-1 0 0,0 1 1 0 0,-1-1 0 0 0,0 0-1 0 0,1 0 1 0 0,-1 1 0 0 0,1-1-1 0 0,-1 1 1 0 0,0 0 0 0 0,1 0-1 0 0,-1 0 1 0 0,0 0 0 0 0,1 1-1 0 0,-1-1 1 0 0,1 1 0 0 0,-1-1-1 0 0,0 1 1 0 0,1 0 0 0 0,-1 0-1 0 0,1 0 1 0 0,0 0 0 0 0,-1 1-1 0 0,1-1 1 0 0,0 0 0 0 0,-2 2-7 0 0,-15 12 15 0 0,1 1 1 0 0,1 0 0 0 0,0 1 0 0 0,1 1 0 0 0,1 1-1 0 0,1 0 1 0 0,0 1 0 0 0,2 0 0 0 0,0 1 0 0 0,1 0 0 0 0,1 1-1 0 0,2 0 1 0 0,-5 15-16 0 0,-11 46 47 0 0,4 1-1 0 0,3 2 1 0 0,3 6-47 0 0,13-88 0 0 0,-31 425-8 0 0,19 90-497 0 0,12-506 503 0 0,0 1 0 0 0,-1 0 1 0 0,-1-1-1 0 0,0 0 1 0 0,0 0-1 0 0,-1 0 0 0 0,-1 0 1 0 0,0 0-1 0 0,-1-1 0 0 0,-1 0 1 0 0,0 0-1 0 0,0-1 1 0 0,-1 1-1 0 0,0-2 0 0 0,-1 1 1 0 0,0-1-1 0 0,-1-1 1 0 0,0 1-1 0 0,-11 6 2 0 0,9-8-15 0 0,0-1 1 0 0,-1 0-1 0 0,0-1 0 0 0,0-1 1 0 0,-1 0-1 0 0,0-1 1 0 0,1 0-1 0 0,-1-1 0 0 0,-1 0 1 0 0,1-2-1 0 0,0 1 1 0 0,0-2-1 0 0,-1 0 0 0 0,1 0 1 0 0,0-2-1 0 0,-1 0 0 0 0,1 0 1 0 0,0-1-1 0 0,1-1 1 0 0,-1 0-1 0 0,0-1 0 0 0,1-1 1 0 0,0 0-1 0 0,0 0 1 0 0,-4-5 14 0 0,7 5 37 0 0,0-1 0 0 0,1 0 0 0 0,0 0 0 0 0,1-1 1 0 0,-1-1-1 0 0,1 1 0 0 0,1-2 0 0 0,0 1 1 0 0,0-1-1 0 0,1 1 0 0 0,0-2 0 0 0,0 1 0 0 0,1-1 1 0 0,1 0-1 0 0,0 0 0 0 0,0 0 0 0 0,1 0 0 0 0,1-1 1 0 0,0 1-1 0 0,0-1 0 0 0,1 0 0 0 0,1-7-37 0 0,1 1 117 0 0,1 1-1 0 0,1 0 0 0 0,0 0 0 0 0,1 0 0 0 0,1 0 1 0 0,1 1-1 0 0,0 0 0 0 0,1 0 0 0 0,1 0 0 0 0,0 1 0 0 0,1 0 1 0 0,1 1-1 0 0,0 0 0 0 0,1 0 0 0 0,1 1 0 0 0,12-11-116 0 0,3-2 124 0 0,0 1-1 0 0,2 2 0 0 0,1 1 0 0 0,1 1 0 0 0,1 1 0 0 0,0 2 0 0 0,1 1 1 0 0,1 2-1 0 0,4 0-123 0 0,-11 5-62 0 0,0 2 1 0 0,1 1-1 0 0,0 1 1 0 0,0 1-1 0 0,0 1 0 0 0,19 1 62 0 0,47 9-4474 0 0,-53-3-805 0 0,-1-2-5077 0 0,-37-1 9459 0 0,9 0-2754 0 0</inkml:trace>
  <inkml:trace contextRef="#ctx0" brushRef="#br0" timeOffset="242.046">1215 973 9634 0 0,'0'0'2056'0'0,"0"0"-198"0"0,0 0-101 0 0,0 0-146 0 0,0 0-183 0 0,0 0-172 0 0,-1 33-172 0 0,-6 103-194 0 0,-21-32 189 0 0,-50 117-1294 0 0,74-191-1882 0 0,4-23-2960 0 0,0 0-4488 0 0,0-7 3806 0 0</inkml:trace>
  <inkml:trace contextRef="#ctx0" brushRef="#br0" timeOffset="3627.577">1034 620 5177 0 0,'0'0'3690'0'0,"0"0"-1580"0"0,0 0-602 0 0,0 0-123 0 0,0 0 22 0 0,0 0 0 0 0,0 0-88 0 0,0 0-157 0 0,0 0-227 0 0,0 0-272 0 0,0 0-247 0 0,-3 0 104 0 0,33-10-1899 0 0,-12-1-6352 0 0,-11 6-3346 0 0</inkml:trace>
  <inkml:trace contextRef="#ctx0" brushRef="#br0" timeOffset="4314.702">1533 1110 2801 0 0,'0'0'1439'0'0,"0"0"-40"0"0,0 0-10 0 0,0 0 55 0 0,0 0 55 0 0,0 0-68 0 0,0 0-146 0 0,0 0-218 0 0,0 0-277 0 0,0 0-249 0 0,0 0-177 0 0,-18 33-75 0 0,-57 105-21 0 0,-9 40 1063 0 0,44-101 323 0 0,40-77-1554 0 0,0 0 0 0 0,0-1 1 0 0,0 1-1 0 0,0 0 0 0 0,0 0 1 0 0,0-1-1 0 0,0 1 0 0 0,0 0 0 0 0,0-1 1 0 0,0 1-1 0 0,-1 0 0 0 0,1 0 1 0 0,0-1-1 0 0,0 1 0 0 0,0 0 1 0 0,0 0-1 0 0,-1 0 0 0 0,1-1 0 0 0,0 1 1 0 0,0 0-1 0 0,0 0 0 0 0,-1 0 1 0 0,1 0-1 0 0,0-1 0 0 0,0 1 1 0 0,-1 0-1 0 0,1 0 0 0 0,0 0 1 0 0,0 0-1 0 0,-1 0 0 0 0,1 0 0 0 0,0 0 1 0 0,-1 0-1 0 0,1 0 0 0 0,0 0-100 0 0,12-34 132 0 0,70-131 421 0 0,-51 119-481 0 0,-7 9-10 0 0,1 2 0 0 0,1 2 0 0 0,2 0 0 0 0,1 2 0 0 0,11-8-62 0 0,-40 38 0 0 0,1 1 0 0 0,0-1 0 0 0,-1 0 1 0 0,1 1-1 0 0,0-1 0 0 0,0 1 0 0 0,0-1 1 0 0,0 1-1 0 0,0-1 0 0 0,0 1 0 0 0,0-1 1 0 0,-1 1-1 0 0,1 0 0 0 0,0-1 0 0 0,0 1 0 0 0,0 0 1 0 0,0 0-1 0 0,0 0 0 0 0,1 0 0 0 0,-1 0 1 0 0,0 0-1 0 0,0 0 0 0 0,0 0 0 0 0,0 1 1 0 0,0-1-1 0 0,0 0 0 0 0,0 0 0 0 0,-1 1 1 0 0,1-1-1 0 0,0 1 0 0 0,0-1 0 0 0,0 1 0 0 0,0-1 1 0 0,0 1-1 0 0,0-1 0 0 0,-1 1 0 0 0,1 0 1 0 0,0 0-1 0 0,-1-1 0 0 0,1 1 0 0 0,0 0 1 0 0,-1 0-1 0 0,1 0 0 0 0,-1 0 0 0 0,1 0 1 0 0,-1-1-1 0 0,0 1 0 0 0,1 0 0 0 0,-1 0 1 0 0,0 0-1 0 0,0 0 0 0 0,1 0 0 0 0,-1 0 0 0 0,0 0 1 0 0,0 0-1 0 0,0 0 0 0 0,0 0 0 0 0,0 0 1 0 0,-1 1-1 0 0,1-1 0 0 0,0-1 0 0 0,0 2 0 0 0,4 176 143 0 0,4-35-122 0 0,-6-140-2 0 0,1 0-1 0 0,-1 0 0 0 0,1-1 1 0 0,0 1-1 0 0,0-1 0 0 0,0 1 1 0 0,0-1-1 0 0,0 0 0 0 0,0 0 0 0 0,1 0 1 0 0,-1-1-1 0 0,1 1 0 0 0,-1-1 1 0 0,1 0-1 0 0,0 0 0 0 0,-1 0 1 0 0,1 0-1 0 0,0-1 0 0 0,0 1 0 0 0,0-1 1 0 0,-1 0-1 0 0,1 0 0 0 0,0 0 1 0 0,0-1-1 0 0,0 0 0 0 0,-1 1 1 0 0,1-1-1 0 0,0 0 0 0 0,0-1-18 0 0,11-4 178 0 0,-1-1 1 0 0,-1-1-1 0 0,1 0 0 0 0,-1 0 0 0 0,0-1 0 0 0,-1-1 1 0 0,0 0-1 0 0,-1-1 0 0 0,0 0 0 0 0,-1-1 0 0 0,3-4-178 0 0,5-3 151 0 0,3-6 40 0 0,0-1-1 0 0,-2-1 1 0 0,-1-1-1 0 0,-1-1 1 0 0,-1 0-1 0 0,-2-1 1 0 0,4-12-191 0 0,-7-30 89 0 0,-33 76-5773 0 0,15 9 1448 0 0,4-2-2669 0 0,2 0-4081 0 0</inkml:trace>
  <inkml:trace contextRef="#ctx0" brushRef="#br0" timeOffset="4825.883">2456 1062 13547 0 0,'0'0'3310'0'0,"0"0"-1827"0"0,0 0-547 0 0,0 0-25 0 0,0 0-27 0 0,0 0-117 0 0,0 0-158 0 0,0 0-92 0 0,0 0-83 0 0,-34 23-151 0 0,-102 73-116 0 0,72-28-22 0 0,53-49-125 0 0,-1-1-21 0 0,1 0 0 0 0,1 1 1 0 0,0 0-1 0 0,1 0 0 0 0,1 1 0 0 0,1 0 0 0 0,1 1 0 0 0,0 4 1 0 0,6-21-4 0 0,-1-1-1 0 0,1 0 0 0 0,1 1 0 0 0,-1-1 0 0 0,0 0 0 0 0,1 0 0 0 0,0 1 0 0 0,-1-1 1 0 0,1 0-1 0 0,1 0 0 0 0,-1 0 0 0 0,0 0 0 0 0,1 0 0 0 0,-1 0 0 0 0,1 0 0 0 0,0 0 1 0 0,0 0-1 0 0,0-1 0 0 0,1 1 0 0 0,-1-1 0 0 0,0 0 0 0 0,1 0 0 0 0,0 0 0 0 0,-1 0 1 0 0,1 0-1 0 0,0 0 0 0 0,0-1 0 0 0,0 1 0 0 0,0-1 0 0 0,2 1 5 0 0,100 21-140 0 0,-91-24 178 0 0,0 1 0 0 0,-1-2 1 0 0,1 0-1 0 0,0 0 0 0 0,-1-1 1 0 0,0-1-1 0 0,0 0 0 0 0,0-1 1 0 0,0-1-1 0 0,0 0 0 0 0,-1 0 1 0 0,6-6-39 0 0,21-13 260 0 0,-2-3 1 0 0,0 0-1 0 0,-2-3 0 0 0,-2-1 1 0 0,-1-1-1 0 0,-1-2 1 0 0,-2-1-1 0 0,-1-1 0 0 0,-2-2 1 0 0,-2 0-1 0 0,-2-2 0 0 0,15-36-260 0 0,-21 42 37 0 0,-1 0 0 0 0,-1-1 0 0 0,-3 0 0 0 0,0-1-1 0 0,-3 0 1 0 0,-1-1 0 0 0,-1-6-37 0 0,-3 27-61 0 0,-1 0 1 0 0,-1 0 0 0 0,-1 0-1 0 0,0 0 1 0 0,-1 0-1 0 0,-1 0 1 0 0,-1 0-1 0 0,0 0 1 0 0,-1 0-1 0 0,-1 1 1 0 0,0 0-1 0 0,-1 0 1 0 0,-1 0-1 0 0,-1 1 1 0 0,-4-8 60 0 0,6 15-33 0 0,1 1 0 0 0,-1 0 0 0 0,0 0 0 0 0,0 1 0 0 0,0 0 0 0 0,-1 0 0 0 0,0 1 0 0 0,-1-1 0 0 0,1 1 0 0 0,-1 1 0 0 0,0 0 0 0 0,0 0 0 0 0,0 0 0 0 0,-1 1 0 0 0,1 0 0 0 0,-1 1 0 0 0,1 0 0 0 0,-1 0 0 0 0,0 1 0 0 0,0 0 0 0 0,0 1 0 0 0,0 0 0 0 0,0 0 0 0 0,0 1 0 0 0,0 0 0 0 0,0 0 0 0 0,1 1 0 0 0,-1 0 0 0 0,0 1 0 0 0,1 0 0 0 0,0 0 0 0 0,-2 2 33 0 0,-14 10-24 0 0,2 0-1 0 0,0 2 1 0 0,0 1 0 0 0,2 0-1 0 0,0 2 1 0 0,1 0 0 0 0,1 1-1 0 0,1 1 1 0 0,1 1 0 0 0,1 0-1 0 0,1 1 1 0 0,1 0 0 0 0,1 1 0 0 0,2 1-1 0 0,0 0 1 0 0,1 0 0 0 0,2 1-1 0 0,-4 26 25 0 0,8-37-8 0 0,0 0 0 0 0,1 0-1 0 0,1 0 1 0 0,0 0-1 0 0,2 0 1 0 0,-1 0 0 0 0,2-1-1 0 0,0 1 1 0 0,1 0-1 0 0,1-1 1 0 0,0 1 0 0 0,1-1-1 0 0,1 0 1 0 0,0 0-1 0 0,1-1 1 0 0,1 0 0 0 0,0 0-1 0 0,0-1 1 0 0,2 0-1 0 0,9 11 9 0 0,-4-9-2 0 0,1-1-1 0 0,0 0 0 0 0,1-2 0 0 0,1 0 0 0 0,0 0 0 0 0,0-2 1 0 0,1 0-1 0 0,0-1 0 0 0,1-1 0 0 0,0-1 0 0 0,0-1 0 0 0,1-1 3 0 0,255 39 250 0 0,-246-41-218 0 0,190 14-1272 0 0,-161-13-2857 0 0,-2 0-4253 0 0,-40-3-3204 0 0</inkml:trace>
  <inkml:trace contextRef="#ctx0" brushRef="#br0" timeOffset="6808.949">3840 782 1200 0 0,'0'0'667'0'0,"0"0"40"0"0,0 0 202 0 0,0 0 448 0 0,0 0 462 0 0,0 0 217 0 0,0 0-23 0 0,0 0-265 0 0,0 0-398 0 0,0 0-315 0 0,0 0-174 0 0,18-2-82 0 0,57-9-22 0 0,0-20 1334 0 0,-60 22-1850 0 0,-1-1-1 0 0,0 0 1 0 0,-1-1-1 0 0,0 0 1 0 0,-1-1-1 0 0,0-1 1 0 0,-1 0-1 0 0,0 0 1 0 0,-1-1-1 0 0,-1 0 1 0 0,0-1-1 0 0,0-2-240 0 0,10-37 818 0 0,-19 53-651 0 0,0 1-25 0 0,0 0-40 0 0,0 0-56 0 0,0 0-55 0 0,1 1-19 0 0,43 226 968 0 0,25 71-552 0 0,-36-174-296 0 0,-3-9 0 0 0,-24-97-55 0 0,-6-16-25 0 0,1 0 0 0 0,-1 0 0 0 0,0 1 0 0 0,1-1 0 0 0,0 0 0 0 0,-1 0-1 0 0,1 0 1 0 0,0 0 0 0 0,0 0 0 0 0,0 0 0 0 0,0 0 0 0 0,1 0-1 0 0,-1 0 1 0 0,0 0 0 0 0,1-1 0 0 0,-1 1 0 0 0,1 0 0 0 0,0-1 0 0 0,0 0-1 0 0,-1 1 1 0 0,1-1 0 0 0,0 0 0 0 0,0 0 0 0 0,2 1-12 0 0,21-36 1137 0 0,48-124-599 0 0,94-261-284 0 0,-76 174-646 0 0,-82 214-1060 0 0,-9 31 288 0 0,0 2-406 0 0,0 49-5525 0 0,0-17-533 0 0,0-15-287 0 0</inkml:trace>
  <inkml:trace contextRef="#ctx0" brushRef="#br0" timeOffset="8240.709">5313 642 12323 0 0,'0'0'1380'0'0,"0"0"-110"0"0,0 0-142 0 0,0 0-17 0 0,0 0 25 0 0,0 0-41 0 0,0 0-94 0 0,0 0-106 0 0,0 0-148 0 0,0 0-169 0 0,0 0-128 0 0,-35 6-66 0 0,-111 24-28 0 0,142-30-328 0 0,-1 1-1 0 0,0 1 0 0 0,0-1 0 0 0,1 1 0 0 0,-1-1 0 0 0,1 1 0 0 0,-1 1 0 0 0,1-1 0 0 0,0 1 0 0 0,0-1 0 0 0,0 1 0 0 0,0 0 0 0 0,1 1 0 0 0,-1-1 1 0 0,1 1-1 0 0,0-1 0 0 0,-1 1 0 0 0,0 3-27 0 0,-7 8 105 0 0,-10 11-10 0 0,2 0 0 0 0,1 2 1 0 0,1 0-1 0 0,1 1 0 0 0,1 1 1 0 0,2 0-1 0 0,1 1 0 0 0,-3 18-95 0 0,7 76 106 0 0,9-122-79 0 0,0 1 0 0 0,1-1 0 0 0,0 0 0 0 0,0 1 0 0 0,0-1 0 0 0,0 0 0 0 0,0 0 0 0 0,0 0 0 0 0,1-1 0 0 0,0 1 0 0 0,-1 0 0 0 0,1-1 0 0 0,0 0 0 0 0,0 0-1 0 0,0 0 1 0 0,1 0 0 0 0,-1 0 0 0 0,0 0 0 0 0,1-1 0 0 0,-1 0 0 0 0,1 0 0 0 0,-1 0 0 0 0,1 0 0 0 0,0 0 0 0 0,-1-1 0 0 0,1 1 0 0 0,0-1 0 0 0,-1 0 0 0 0,1 0 0 0 0,0-1 0 0 0,0 1 0 0 0,-1-1 0 0 0,1 0 0 0 0,-1 0 0 0 0,1 0 0 0 0,0 0 0 0 0,-1 0 0 0 0,0-1 0 0 0,1 0 0 0 0,-1 1 0 0 0,0-1 0 0 0,0-1 0 0 0,2 0-27 0 0,17-12 116 0 0,-1 0 1 0 0,0-2-1 0 0,-1 0 0 0 0,-1-1 1 0 0,-1-1-1 0 0,0-1 0 0 0,-1-1 1 0 0,10-17-117 0 0,39-73 188 0 0,-6-17-113 0 0,-31 62-193 0 0,-28 65 26 0 0,-1 1-64 0 0,0 13-253 0 0,-14 158 21 0 0,13-161 357 0 0,1 1-1 0 0,0 0 1 0 0,0-1 0 0 0,1 1 0 0 0,1 0 0 0 0,0-1 0 0 0,0 1 0 0 0,1-1 0 0 0,1 0-1 0 0,0 0 1 0 0,0 0 0 0 0,5 8 31 0 0,-3-10-8 0 0,0 0 1 0 0,0-1-1 0 0,1 0 0 0 0,0 0 0 0 0,0-1 1 0 0,1 0-1 0 0,-1 0 0 0 0,2-1 0 0 0,-1 0 1 0 0,0 0-1 0 0,1-1 0 0 0,0 0 0 0 0,0 0 1 0 0,0-1-1 0 0,0 0 0 0 0,0-1 0 0 0,1 0 1 0 0,-1-1-1 0 0,1 0 0 0 0,3 0 8 0 0,5 0 16 0 0,-1 0 0 0 0,0-2-1 0 0,0 0 1 0 0,1-1 0 0 0,-1 0 0 0 0,-1-2 0 0 0,1 0-1 0 0,0 0 1 0 0,-1-2 0 0 0,0 0 0 0 0,2-2-16 0 0,14-11 77 0 0,0-1 1 0 0,-2-1-1 0 0,0-1 0 0 0,-2-2 1 0 0,-1-1-1 0 0,0-1 0 0 0,6-11-77 0 0,93-161 252 0 0,-109 164-328 0 0,-1 0 0 0 0,-1-1 0 0 0,-2-1 0 0 0,-2 0 0 0 0,-1 0 0 0 0,-1-1 0 0 0,-3 0 0 0 0,1-10 76 0 0,-4 10-311 0 0,0 0 0 0 0,-3 0 0 0 0,-1 0 0 0 0,-5-31 311 0 0,6 64-13 0 0,0 1 1 0 0,0-1-1 0 0,-1 0 1 0 0,1 1-1 0 0,-1-1 1 0 0,1 1-1 0 0,-1 0 0 0 0,-1-1 1 0 0,1 1-1 0 0,0 0 1 0 0,-1-1-1 0 0,1 1 0 0 0,-1 0 1 0 0,0 0-1 0 0,0 0 1 0 0,0 0-1 0 0,-1 1 1 0 0,1-1-1 0 0,-1 1 0 0 0,1-1 1 0 0,-1 1-1 0 0,0 0 1 0 0,0 0-1 0 0,0 0 0 0 0,0 0 1 0 0,0 1-1 0 0,0-1 1 0 0,-1 1-1 0 0,1 0 1 0 0,0 0-1 0 0,-1 0 0 0 0,1 0 1 0 0,-1 0-1 0 0,1 1 1 0 0,-1 0-1 0 0,0 0 1 0 0,1 0-1 0 0,-1 0 0 0 0,1 0 1 0 0,-1 1-1 0 0,1-1 1 0 0,-1 1-1 0 0,1 0 0 0 0,0 0 1 0 0,-1 0-1 0 0,1 1 1 0 0,0-1-1 0 0,0 1 1 0 0,0 0-1 0 0,0 0 0 0 0,0 0 1 0 0,0 0-1 0 0,0 1 13 0 0,-20 24-15 0 0,1 2 1 0 0,1 1-1 0 0,1 0 0 0 0,2 1 0 0 0,2 2 1 0 0,0-1-1 0 0,2 2 0 0 0,2 0 0 0 0,1 0 0 0 0,2 1 1 0 0,1 1-1 0 0,2-1 0 0 0,0 13 15 0 0,-9 191 108 0 0,16-226-85 0 0,-1 0 0 0 0,2-1 0 0 0,0 1 0 0 0,0-1 0 0 0,1 1 0 0 0,0-1 1 0 0,2 0-1 0 0,-1 0 0 0 0,1 0 0 0 0,1-1 0 0 0,0 0 0 0 0,0 0 0 0 0,1 0 0 0 0,1-1 0 0 0,0 0 0 0 0,0 0 0 0 0,1-1 0 0 0,0 0 0 0 0,1-1 0 0 0,0 0 0 0 0,0 0 0 0 0,0-1 0 0 0,1 0 0 0 0,0-1 0 0 0,1 0 0 0 0,-1-1 0 0 0,1-1 0 0 0,0 1 1 0 0,0-2-1 0 0,1 0 0 0 0,-1 0 0 0 0,6 0-23 0 0,-1-4 88 0 0,1-1 0 0 0,-1 0 0 0 0,0-1 1 0 0,0 0-1 0 0,0-2 0 0 0,-1 0 0 0 0,1-1 1 0 0,-1 0-1 0 0,-1-2 0 0 0,1 0 0 0 0,-1 0 1 0 0,12-10-89 0 0,-8 5 58 0 0,-1 0 0 0 0,-1-1 0 0 0,0 0 0 0 0,-1-1 0 0 0,0-2 0 0 0,-2 1 0 0 0,0-1 0 0 0,-1-1 0 0 0,1-2-58 0 0,46-87 139 0 0,-41 41 62 0 0,-19 66-149 0 0,-13 27-257 0 0,-29 104-160 0 0,41-126 348 0 0,0 1 1 0 0,1-1 0 0 0,0 1 0 0 0,0 0 0 0 0,0-1-1 0 0,0 1 1 0 0,1-1 0 0 0,0 1 0 0 0,0-1-1 0 0,1 1 1 0 0,0-1 0 0 0,0 0 0 0 0,0 0-1 0 0,0 0 1 0 0,1 0 0 0 0,0 0 0 0 0,0 0 0 0 0,0-1-1 0 0,0 1 1 0 0,1-1 0 0 0,0 0 0 0 0,0 0-1 0 0,0 0 1 0 0,1-1 16 0 0,5 3 12 0 0,1-2-1 0 0,0 0 0 0 0,0 0 1 0 0,0-1-1 0 0,0 0 0 0 0,0-1 1 0 0,1 0-1 0 0,-1-1 1 0 0,1-1-1 0 0,-1 1 0 0 0,1-2 1 0 0,0 0-1 0 0,-1 0 0 0 0,1-1 1 0 0,-1 0-1 0 0,0-1 0 0 0,0 0 1 0 0,0-1-1 0 0,0 0 1 0 0,0-1-1 0 0,-1 0 0 0 0,0-1 1 0 0,2-1-12 0 0,81-63 373 0 0,10-62 116 0 0,-100 126-468 0 0,1 0 0 0 0,-1-1 0 0 0,0 1 0 0 0,-1-1 0 0 0,0 1 0 0 0,0-1 0 0 0,0 0 0 0 0,-1 0 0 0 0,0 0 0 0 0,0 0 0 0 0,0 0 0 0 0,-1 0 0 0 0,-1-1-21 0 0,-3 7-667 0 0,63 45 737 0 0,-51-35-72 0 0,1 0 0 0 0,0-1 0 0 0,0 0-1 0 0,1 0 1 0 0,0-1 0 0 0,1 0 0 0 0,-1-1-1 0 0,1 0 1 0 0,0-1 0 0 0,1-1 0 0 0,-1 1-1 0 0,1-2 1 0 0,0 1 0 0 0,0-2 0 0 0,0 0-1 0 0,11 1 3 0 0,-4-2 13 0 0,1-1 0 0 0,-1-1 0 0 0,0-1-1 0 0,0 0 1 0 0,1-2 0 0 0,-2 0 0 0 0,16-5-13 0 0,-11 0 51 0 0,0-1 0 0 0,0 0 1 0 0,-1-2-1 0 0,0-1 0 0 0,-1 0 0 0 0,-1-2 1 0 0,0 0-1 0 0,0-1 0 0 0,-2-1 1 0 0,0-1-1 0 0,6-9-51 0 0,-19 22 14 0 0,-1-1 1 0 0,1 0 0 0 0,-1 0-1 0 0,0-1 1 0 0,0 1-1 0 0,0-1 1 0 0,-1 0 0 0 0,-1 0-1 0 0,1 0 1 0 0,-1 0-1 0 0,0 0 1 0 0,0-1 0 0 0,-1 1-1 0 0,0-1 1 0 0,0 1-1 0 0,-1-1 1 0 0,0 1 0 0 0,-1-2-15 0 0,-2 7-11 0 0,0 0-1 0 0,0-1 1 0 0,0 1 0 0 0,-1 1 0 0 0,1-1 0 0 0,-1 0 0 0 0,1 1 0 0 0,-1 0 0 0 0,0 0 0 0 0,1 0 0 0 0,-1 0-1 0 0,0 0 1 0 0,0 1 0 0 0,0 0 0 0 0,1-1 0 0 0,-1 1 0 0 0,0 1 0 0 0,0-1 0 0 0,0 1 0 0 0,0-1 0 0 0,1 1 0 0 0,-1 0-1 0 0,0 1 1 0 0,1-1 0 0 0,-2 1 11 0 0,-12 7-25 0 0,1 0 0 0 0,0 1 1 0 0,1 1-1 0 0,0 1 0 0 0,1 0 0 0 0,0 1 0 0 0,1 0 0 0 0,0 1 0 0 0,1 0 0 0 0,1 1 0 0 0,0 1 0 0 0,-5 10 25 0 0,14-21-2 0 0,-9 7-14 0 0,1 0 1 0 0,1 1 0 0 0,1 0-1 0 0,-1 1 1 0 0,2 0-1 0 0,0 0 1 0 0,1 0-1 0 0,0 1 1 0 0,1 0-1 0 0,1 1 1 0 0,0-1 0 0 0,1 1-1 0 0,1-1 1 0 0,1 1-1 0 0,0 0 1 0 0,0 0-1 0 0,2 0 1 0 0,0-1-1 0 0,3 16 16 0 0,4-20-10 0 0,-1 0-1 0 0,1-1 0 0 0,1 0 1 0 0,0 0-1 0 0,0-1 0 0 0,1 0 1 0 0,0 0-1 0 0,0-2 0 0 0,1 1 1 0 0,0-1-1 0 0,1-1 0 0 0,-1 0 1 0 0,1 0-1 0 0,0-1 0 0 0,1-1 1 0 0,-1 0-1 0 0,1-1 0 0 0,0 0 1 0 0,0-1-1 0 0,0 0 0 0 0,2-1 11 0 0,129 1-1413 0 0,-50-17-3538 0 0,-64 10-606 0 0,-7 2-3349 0 0</inkml:trace>
</inkml:ink>
</file>

<file path=ppt/ink/ink9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2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52 998 2016 0 0,'0'0'1089'0'0,"0"0"-359"0"0,0 0-217 0 0,0 0 67 0 0,0 0 320 0 0,0 0 334 0 0,0 0 199 0 0,0 0-21 0 0,0 0-243 0 0,0 0-304 0 0,-8 36-215 0 0,-24 112-86 0 0,21-50 579 0 0,11-84-851 0 0,0-1 0 0 0,0 1 0 0 0,1-1 0 0 0,1 0 0 0 0,0 1 0 0 0,1-1 0 0 0,0 0 0 0 0,1 0 0 0 0,3 4-292 0 0,-6-14 98 0 0,0 0 0 0 0,1 0 0 0 0,0 0 0 0 0,-1-1 0 0 0,1 1-1 0 0,0-1 1 0 0,0 1 0 0 0,0-1 0 0 0,1 0 0 0 0,-1 0 0 0 0,1 0-1 0 0,-1 0 1 0 0,1 0 0 0 0,-1 0 0 0 0,1-1 0 0 0,0 1 0 0 0,0-1-1 0 0,0 0 1 0 0,0 0 0 0 0,0 0 0 0 0,0 0 0 0 0,0 0 0 0 0,0-1 0 0 0,1 1-1 0 0,-1-1 1 0 0,0 0 0 0 0,0 0 0 0 0,0 0 0 0 0,0-1 0 0 0,1 1-1 0 0,-1-1 1 0 0,0 1 0 0 0,0-1 0 0 0,0 0 0 0 0,0 0 0 0 0,0-1 0 0 0,0 1-1 0 0,1-1-97 0 0,14-13 215 0 0,0 0 0 0 0,-1-1 0 0 0,-1 0 0 0 0,-1-1 0 0 0,0-1-1 0 0,-1-1 1 0 0,-1 0 0 0 0,-1-1 0 0 0,-1 0 0 0 0,0-1-1 0 0,-2 0 1 0 0,3-10-215 0 0,-6 18-25 0 0,0 0 0 0 0,-2-1 0 0 0,0 0 0 0 0,0 1 0 0 0,-1-1 0 0 0,-1 0 0 0 0,0-1 0 0 0,-1 1 1 0 0,-1 0-1 0 0,0 0 0 0 0,-1-1 0 0 0,-1 1 0 0 0,0 0 0 0 0,0 0 0 0 0,-2 0 0 0 0,0 1 0 0 0,0-1 0 0 0,-1 1 0 0 0,-1 0 0 0 0,0 0 0 0 0,-1 0 0 0 0,-2-2 25 0 0,4 7-119 0 0,0 1 1 0 0,0-1-1 0 0,-1 1 1 0 0,0 0-1 0 0,-1 1 1 0 0,1-1-1 0 0,-1 1 1 0 0,-1 1-1 0 0,1-1 1 0 0,-1 1-1 0 0,0 1 1 0 0,0-1-1 0 0,0 1 1 0 0,0 0-1 0 0,-1 1 1 0 0,0 0-1 0 0,0 1 1 0 0,0 0-1 0 0,0 0 1 0 0,0 1-1 0 0,-1 0 119 0 0,6 0-43 0 0,-1 2 0 0 0,1-1-1 0 0,-1 0 1 0 0,1 1 0 0 0,0 0-1 0 0,-1 0 1 0 0,1 0 0 0 0,0 1-1 0 0,0-1 1 0 0,0 1 0 0 0,0 0 0 0 0,0 0-1 0 0,0 0 1 0 0,0 1 0 0 0,1-1-1 0 0,-1 1 1 0 0,1 0 0 0 0,0 0-1 0 0,0 0 1 0 0,0 1 0 0 0,0-1-1 0 0,0 1 1 0 0,1-1 0 0 0,-1 1-1 0 0,-1 4 44 0 0,3-7 14 0 0,1-1 0 0 0,-1 1 0 0 0,0 0-1 0 0,0 0 1 0 0,0 0 0 0 0,0 0-1 0 0,1 0 1 0 0,-1 0 0 0 0,0 0-1 0 0,1 0 1 0 0,-1 0 0 0 0,1 0 0 0 0,-1 0-1 0 0,1 1 1 0 0,-1-1 0 0 0,1 0-1 0 0,0 0 1 0 0,0 0 0 0 0,0 1 0 0 0,-1-1-1 0 0,1 0 1 0 0,0 0 0 0 0,1 1-1 0 0,-1-1 1 0 0,0 0 0 0 0,0 0-1 0 0,0 0 1 0 0,1 1 0 0 0,-1-1 0 0 0,1 0-1 0 0,-1 0 1 0 0,1 0 0 0 0,-1 0-1 0 0,1 0 1 0 0,0 0 0 0 0,-1 0-1 0 0,1 0 1 0 0,0 0 0 0 0,0 0 0 0 0,0 0-1 0 0,0 0 1 0 0,0 0 0 0 0,0-1-1 0 0,0 1 1 0 0,0 0 0 0 0,0-1 0 0 0,0 1-1 0 0,0-1 1 0 0,0 1 0 0 0,0-1-1 0 0,1 0 1 0 0,-1 1 0 0 0,0-1-1 0 0,0 0 1 0 0,0 0 0 0 0,1 0 0 0 0,-1 0-1 0 0,0 0-13 0 0,11-1 145 0 0,-1 0 0 0 0,0-1 0 0 0,0-1-1 0 0,0 0 1 0 0,0-1 0 0 0,-1 0 0 0 0,1 0-1 0 0,-1-1 1 0 0,0 0 0 0 0,-1-1 0 0 0,1 0-1 0 0,-1-1 1 0 0,0 0 0 0 0,0 0 0 0 0,3-5-145 0 0,12-7 166 0 0,37-32 181 0 0,-3-2 1 0 0,-2-3-1 0 0,27-37-347 0 0,-70 78 58 0 0,162-231 680 0 0,-55 18-334 0 0,-94 174-171 0 0,-24 52-166 0 0,-2 2-34 0 0,0 9-115 0 0,15 774 252 0 0,4-587-335 0 0,41 181 165 0 0,-60-377 0 0 0,10 63-90 0 0,-3 0 0 0 0,-3 0 0 0 0,-2 1 0 0 0,-3-1 1 0 0,-5 23 89 0 0,4-68-11 0 0,-1 0 0 0 0,-1-1 0 0 0,0 1 0 0 0,-1-1 0 0 0,-1 0 0 0 0,-1 0 0 0 0,0 0 1 0 0,-1-1-1 0 0,-1 0 0 0 0,-1-1 0 0 0,0 0 0 0 0,0 0 0 0 0,-13 11 11 0 0,18-21 4 0 0,0-1 1 0 0,0 0-1 0 0,-1 0 0 0 0,0 0 0 0 0,1-1 1 0 0,-1 0-1 0 0,0 0 0 0 0,-1-1 1 0 0,1 1-1 0 0,0-1 0 0 0,-1-1 0 0 0,1 1 1 0 0,-1-1-1 0 0,0 0 0 0 0,1-1 0 0 0,-1 1 1 0 0,0-2-1 0 0,1 1 0 0 0,-1 0 1 0 0,0-1-1 0 0,1-1 0 0 0,-1 1 0 0 0,1-1 1 0 0,-1 0-1 0 0,-3-2-4 0 0,3 0 1 0 0,0-1 0 0 0,1 0 0 0 0,-1 0 1 0 0,1-1-1 0 0,0 1 0 0 0,0-1 0 0 0,0-1 0 0 0,1 1 1 0 0,0-1-1 0 0,1 0 0 0 0,-1 0 0 0 0,1-1 0 0 0,1 1 1 0 0,-1-1-1 0 0,1 0 0 0 0,0 0 0 0 0,1 0 0 0 0,0 0 1 0 0,1 0-1 0 0,-1-6-1 0 0,-1-10-6 0 0,2 1-1 0 0,0-1 1 0 0,2 0 0 0 0,1 0-1 0 0,1 1 1 0 0,0-1 0 0 0,2 1-1 0 0,1 0 1 0 0,1 0 0 0 0,1 0 0 0 0,0 1-1 0 0,8-12 7 0 0,9-15-337 0 0,2 1 0 0 0,3 1 0 0 0,1 2 0 0 0,33-36 337 0 0,47-21-4537 0 0,-28 50-7373 0 0,-66 43 5509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35.5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570 57,'0'5,"0"6,0 7,0 4,0 4,0 1,0 3,0-1,0 0,0 1,0-2,0 1,5-5,2-7</inkml:trace>
  <inkml:trace contextRef="#ctx0" brushRef="#br0" timeOffset="280.948">260 396,'43'0,"39"0,9 0,-5 0,-13 0,-14 0,-12 0,-14 5,-17 1,-13 0</inkml:trace>
  <inkml:trace contextRef="#ctx0" brushRef="#br0" timeOffset="701.248">345 594,'204'-38,"-202"37,0 0,0 0,0 1,1-1,-1 1,0 0,0 0,1 0,-1 0,0 0,0 0,1 0,-1 1,0-1,0 1,0 0,1 0,-1-1,0 1,0 1,0-1,0 0,-1 0,1 1,0-1,0 1,-1-1,1 1,-1 0,0 0,1 0,-1 0,0 0,0 0,0 0,0 0,0 0,-1 0,1 0,-1 1,1-1,-1 0,0 0,0 1,0-1,0 0,0 1,-1-1,1 0,-1 0,1 0,-1 1,0-1,0 1,-12 15,-1-1,0 0,-1-1,-1 0,0-2,-17 12,-5 6,-23 40,60-70,0 0,0-1,0 1,0 0,0 0,1 0,-1 0,1 0,-1 0,1 0,0 0,0 0,0 0,0 0,0 0,1 0,-1 0,0 0,1 0,-1 0,1 0,0-1,0 1,0 0,0 0,0-1,0 1,0 0,0-1,1 1,-1-1,1 0,-1 1,1-1,-1 0,1 0,0 0,0 0,0 0,-1 0,1-1,0 1,0 0,1-1,5 2,1 0,-1 0,0-1,0 0,1-1,-1 0,0 0,1-1,-1 0,0 0,1-1,-1 0,0 0,0-1,-1 0,4-2,15-7</inkml:trace>
  <inkml:trace contextRef="#ctx0" brushRef="#br0" timeOffset="1278.44">1023 509,'275'-259,"-270"255,29-26,-34 29,1 1,-1-1,1 1,-1 0,1-1,-1 1,1-1,0 1,-1 0,1-1,0 1,-1 0,1 0,0 0,-1 0,1-1,0 1,-1 0,1 0,0 0,0 0,-1 1,1-1,0 0,-1 0,1 0,0 0,-1 1,1-1,0 0,-1 1,1-1,-1 0,1 1,-1-1,1 1,-1-1,1 1,-1-1,1 1,-1-1,1 1,-1 0,0-1,1 1,-1 0,0-1,0 1,0 0,1-1,-1 1,0 0,4 33,-4-31,-1 0,1 0,0 0,0 0,0 0,0 0,1 0,-1-1,1 1,-1 0,1 0,0 0,0-1,1 1,-1 0,0-1,1 1,0-1,-1 0,1 0,0 1,0-1,0 0,1 0,-1-1,0 1,1 0,-1-1,1 0,-1 1,1-1,0 0,0 0,-1-1,8 0,0-2,0 1,-1-1,1-1,-1 0,0 0,0-1,0 0,0-1,-1 1,1-2,-1 1,0-1,-1-1,0 1,7-8,-11 12,138-120,-139 121,-1 1,1-1,0 1,0 0,-1 0,1 0,0 0,0 0,0 0,-1 1,1-1,0 1,0-1,-1 1,1-1,0 1,-1 0,1 0,-1 0,1 0,-1 0,1 0,-1 0,0 1,1-1,-1 0,0 1,0-1,0 1,0-1,0 1,-1 0,1-1,0 1,-1 0,1-1,-1 1,0 0,1 0,-1 0,0-1,0 1,0 0,0 0,0 0,-1-1,1 1,-1 0,10 28,-5-24,-1 0,1 1,0-2,1 1,-1 0,1-1,0 0,1 0,-1 0,1-1,0 0,0 0,0 0,0-1,1 0,0 0,-1-1,1 0,0 0,0 0,0-1,0 0,1-1,-1 1,0-1,0-1,0 1,1-1,-1 0,5-2,7-4</inkml:trace>
  <inkml:trace contextRef="#ctx0" brushRef="#br0" timeOffset="1543.158">1023 566,'43'0,"38"0,15 0,-4 0,-12 0,-12 0,-11 0,-11 0,-8 0,-7 0,-3-5,-1-1,-1-1,0 2,-5 2</inkml:trace>
  <inkml:trace contextRef="#ctx0" brushRef="#br0" timeOffset="2160.465">1502 678,'-397'411,"381"-386,40-37,139-145,-46 42,-84 86,83-55,-113 83,0-1,0 1,0 0,0 1,-1-1,1 0,0 1,0 0,1-1,-1 1,0 0,0 1,0-1,0 1,0-1,0 1,-1 0,1 0,0 0,0 0,0 0,-1 1,1 0,-1-1,1 1,-1 0,0 0,1 0,-1 0,0 1,0-1,-1 0,1 1,0 0,-1-1,0 1,0 0,1 0,-2 0,2 1,65 182,-67-186,1 1,-1-1,1 1,-1-1,0 1,1 0,-1-1,0 1,1-1,-1 1,0 0,0-1,0 1,0 0,1-1,-1 1,0 0,0-1,0 1,0 0,-1-1,1 1,0 0,0-1,0 1,0 0,-1-1,1 1,0-1,-1 1,1 0,0-1,-1 1,1-1,-1 1,1-1,-1 1,1-1,-1 0,1 1,-1-1,1 1,-1-1,0 0,1 0,-1 1,1-1,-1 0,0 0,1 0,-1 0,0 0,1 0,-1 0,0 0,1 0,-1 0,0 0,1 0,-1 0,0 0,1-1,-1 1,0 0,-42-19,-167-129,190 130</inkml:trace>
  <inkml:trace contextRef="#ctx0" brushRef="#br0" timeOffset="2545.135">2208 1,'9'11,"-1"0,0 1,0 0,-1 0,-1 1,0-1,-1 2,0-1,0 7,3 17,-3 1,-1-1,-1 1,-3 1,-1-1,-1 0,-3-1,0 1,-4 5,6-28,-1 17,-2 0,-1 0,-1 0,-2-1,-1-1,-2 1,0-2,-3 0,0-1,-2 0,0-1,-18 18,-41 38,58-59</inkml:trace>
  <inkml:trace contextRef="#ctx0" brushRef="#br0" timeOffset="3199.615">147 1,'-23'42,"2"2,3 1,1 1,2 0,2 1,2 0,2 1,3 0,1 4,0-12,2 0,2 0,2 1,1-1,3 0,1 0,1 0,3-1,12 35,-16-55,1-1,1 1,1-1,0-1,1 0,1 0,1-1,0 0,1-1,1 0,0-1,1-1,0 0,1-1,1-1,2 1,38 15,-33-16</inkml:trace>
</inkml:ink>
</file>

<file path=ppt/ink/ink9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27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 2649 0 0,'0'0'3400'0'0,"0"0"-1042"0"0,0 0-361 0 0,0 0-157 0 0,0 0-100 0 0,0 0-79 0 0,0 0-128 0 0,0 0-174 0 0,0 0-282 0 0,0 0-312 0 0,0 0-226 0 0,0 0-48 0 0,4-1 87 0 0,-1 3-492 0 0,-1 1 0 0 0,1 1-1 0 0,-1-1 1 0 0,0 0 0 0 0,0 1-1 0 0,0-1 1 0 0,0 1-1 0 0,-1-1 1 0 0,1 1 0 0 0,-1 0-1 0 0,0 0 1 0 0,0 0 0 0 0,0-1-1 0 0,-1 1 1 0 0,0 0 0 0 0,1 0-1 0 0,-1 0 1 0 0,0 0-1 0 0,-1 0 1 0 0,1 0 0 0 0,-1 0-1 0 0,0 0 1 0 0,0 0 0 0 0,0 0-1 0 0,-1 1-85 0 0,1 23 269 0 0,-17 352 869 0 0,-20 117-789 0 0,6-240-238 0 0,21-142-127 0 0,11-115 35 0 0,8-15 39 0 0,120-143 28 0 0,-87 118-98 0 0,-16 13-13 0 0,1 2 0 0 0,0 2 0 0 0,2 0-1 0 0,1 1 1 0 0,1 2 0 0 0,0 1 0 0 0,8-2 25 0 0,-28 18-10 0 0,-1-1 0 0 0,0 1 0 0 0,1 0 1 0 0,0 1-1 0 0,-1 0 0 0 0,1 1 0 0 0,0 0 1 0 0,0 1-1 0 0,0 0 0 0 0,4 0 10 0 0,-11 0-4 0 0,1 1 0 0 0,0-1 0 0 0,-1 1-1 0 0,1 0 1 0 0,0 0 0 0 0,-1 0 0 0 0,1 0 0 0 0,-1 0 0 0 0,0 1 0 0 0,1 0 0 0 0,-1 0-1 0 0,0-1 1 0 0,0 2 0 0 0,0-1 0 0 0,0 0 0 0 0,0 1 0 0 0,-1-1 0 0 0,1 1-1 0 0,-1 0 1 0 0,0 0 0 0 0,1 0 0 0 0,-1 0 0 0 0,-1 0 0 0 0,1 1 0 0 0,0-1-1 0 0,-1 0 1 0 0,1 1 0 0 0,-1 1 4 0 0,3 16 17 0 0,-1 0-1 0 0,0 0 0 0 0,-2 1 1 0 0,-1-1-1 0 0,0 0 0 0 0,-2 1 1 0 0,0-1-1 0 0,-5 18-16 0 0,3-27 19 0 0,0 1 0 0 0,0-1 0 0 0,-2 0 0 0 0,0 0 0 0 0,0 0 0 0 0,-1-1 0 0 0,0 0 0 0 0,-1 0 0 0 0,0-1 0 0 0,-1 0 0 0 0,0-1 0 0 0,0 1 0 0 0,-1-2 0 0 0,0 1 0 0 0,-1-2 0 0 0,0 1 0 0 0,0-1 0 0 0,-1-1 0 0 0,1 0 0 0 0,-2-1 0 0 0,1 0 0 0 0,0-1 0 0 0,-1 0 0 0 0,0-1 0 0 0,0 0 0 0 0,0-1 0 0 0,0 0 0 0 0,0-2 0 0 0,-6 1-19 0 0,7-1-26 0 0,6 0-12 0 0,0 1 0 0 0,0-1 0 0 0,0 0 1 0 0,1-1-1 0 0,-1 1 0 0 0,0-1 0 0 0,0 0 0 0 0,1-1 0 0 0,-1 1 0 0 0,1-1 1 0 0,-1 0-1 0 0,1-1 0 0 0,0 1 0 0 0,-1-1 0 0 0,-2-2 38 0 0,-56-62-3156 0 0,50 40-510 0 0,4-3-3284 0 0,7 17-4402 0 0</inkml:trace>
</inkml:ink>
</file>

<file path=ppt/ink/ink9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31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1 863 2377 0 0,'0'0'1206'0'0,"0"0"-336"0"0,0 0-66 0 0,0 0 322 0 0,0 0 413 0 0,0 0 228 0 0,0 0-28 0 0,0 0-162 0 0,0 0-186 0 0,0 0-212 0 0,0 0-161 0 0,26-1-81 0 0,84-7-58 0 0,-106 8-803 0 0,0-1 0 0 0,-1 1 0 0 0,1-1 0 0 0,0 0 0 0 0,0 0-1 0 0,-1 0 1 0 0,1 0 0 0 0,0-1 0 0 0,-1 1 0 0 0,0-1 0 0 0,1 0-1 0 0,-1 0 1 0 0,0 0 0 0 0,0-1 0 0 0,0 1 0 0 0,0-1 0 0 0,2-1-76 0 0,5-7 293 0 0,43-37 410 0 0,-3-2 1 0 0,-2-3-1 0 0,-2-2 0 0 0,-1-4-703 0 0,1 1 220 0 0,102-117 380 0 0,-147 174-597 0 0,0 0 1 0 0,0 0-1 0 0,0 0 0 0 0,1 0 1 0 0,-1 1-1 0 0,0-1 0 0 0,0 0 1 0 0,1 1-1 0 0,-1-1 0 0 0,0 1 1 0 0,1 0-1 0 0,-1-1 0 0 0,1 1 1 0 0,-1 0-1 0 0,0 0 0 0 0,1 0 1 0 0,-1 0-1 0 0,1 0 0 0 0,-1 0 1 0 0,0 0-1 0 0,1 1 0 0 0,-1-1 1 0 0,1 0-1 0 0,-1 1 0 0 0,0-1 1 0 0,1 1-1 0 0,-1-1 0 0 0,0 1 1 0 0,0 0-1 0 0,1 0 0 0 0,-1-1 1 0 0,0 1-1 0 0,0 0 0 0 0,0 0 1 0 0,0 0-1 0 0,0 0 0 0 0,0 0 1 0 0,0 1-1 0 0,-1-1 0 0 0,1 0 1 0 0,0 0-1 0 0,-1 1 0 0 0,1-1 1 0 0,0 0-1 0 0,-1 0 0 0 0,0 1 1 0 0,1-1-1 0 0,-1 1 0 0 0,0-1 1 0 0,0 0-1 0 0,1 1 0 0 0,-1 1-3 0 0,0-3 2 0 0,8 21 126 0 0,-1 1 0 0 0,0 0 0 0 0,-2 1 0 0 0,-1-1 0 0 0,0 1 0 0 0,-2 0 0 0 0,0 0 0 0 0,-2 0 0 0 0,-1 0 0 0 0,0 0 0 0 0,-3 9-128 0 0,4-30 9 0 0,-34 138 493 0 0,1-74-258 0 0,28-57-220 0 0,0 0 1 0 0,-1 0-1 0 0,0-1 0 0 0,0 0 1 0 0,-1 0-1 0 0,0-1 0 0 0,-1 1 1 0 0,0-2-1 0 0,0 1 0 0 0,0-1 1 0 0,-1 0-1 0 0,0-1 1 0 0,0 0-1 0 0,0 0 0 0 0,-4 0-24 0 0,4-2-27 0 0,0-1-1 0 0,0 0 1 0 0,0-1 0 0 0,0 0-1 0 0,0-1 1 0 0,0 1-1 0 0,0-2 1 0 0,0 1 0 0 0,-1-1-1 0 0,1-1 1 0 0,0 0-1 0 0,1 0 1 0 0,-1 0 0 0 0,0-1-1 0 0,1-1 1 0 0,-1 0-1 0 0,1 0 1 0 0,0 0 0 0 0,0-1-1 0 0,-5-4 28 0 0,7 5-199 0 0,0-1-1 0 0,0 0 0 0 0,1 0 1 0 0,-1 0-1 0 0,1-1 1 0 0,0 0-1 0 0,0 0 1 0 0,1 0-1 0 0,0 0 0 0 0,0-1 1 0 0,0 0-1 0 0,1 0 1 0 0,0 0-1 0 0,1 0 1 0 0,-1 0-1 0 0,1 0 0 0 0,1-1 1 0 0,-1 1-1 0 0,1-1 1 0 0,0 1-1 0 0,1-1 0 0 0,0 0 1 0 0,0-1 199 0 0,1 6-352 0 0,0 0 0 0 0,1-1 0 0 0,-1 1 0 0 0,1 0 0 0 0,-1 0 0 0 0,1 0 0 0 0,0 0 0 0 0,0 0 0 0 0,0 0 0 0 0,1 0 0 0 0,-1 1 0 0 0,0-1 0 0 0,1 1-1 0 0,0 0 1 0 0,0 0 0 0 0,0 0 0 0 0,0 0 0 0 0,3-1 352 0 0,37-20-7545 0 0,-32 17 4234 0 0,5-2-686 0 0</inkml:trace>
  <inkml:trace contextRef="#ctx0" brushRef="#br0" timeOffset="257.067">964 609 11715 0 0,'0'0'1446'0'0,"0"0"-204"0"0,0 0-178 0 0,0 0 62 0 0,0 0 30 0 0,0 0-77 0 0,0 0-133 0 0,0 0-149 0 0,0 0-190 0 0,0 0-190 0 0,0 0-110 0 0,0 0-46 0 0,0 0-13 0 0,0 31 1 0 0,3 96 20 0 0,-4-125-257 0 0,1-1 1 0 0,0 1 0 0 0,-1-1-1 0 0,1 1 1 0 0,0 0-1 0 0,0-1 1 0 0,0 1 0 0 0,0-1-1 0 0,0 1 1 0 0,0 0-1 0 0,0-1 1 0 0,1 1-1 0 0,-1-1 1 0 0,1 1 0 0 0,-1-1-1 0 0,1 1 1 0 0,-1-1-1 0 0,1 1 1 0 0,0-1 0 0 0,0 0-1 0 0,0 1 1 0 0,0-1-1 0 0,0 0 1 0 0,0 0-1 0 0,0 1 1 0 0,0-1 0 0 0,0 0-1 0 0,1 0 1 0 0,-1 0-1 0 0,0-1 1 0 0,1 1 0 0 0,0 1-13 0 0,5 1 134 0 0,2 0-12 0 0,0 0-1 0 0,0 0 1 0 0,0-1-1 0 0,0 0 1 0 0,0-1-1 0 0,0 0 1 0 0,1 0-1 0 0,-1-1 1 0 0,0 0-1 0 0,0-1 1 0 0,1 0-1 0 0,-1-1 0 0 0,0 1 1 0 0,0-2-1 0 0,0 1 1 0 0,0-1-1 0 0,-1-1 1 0 0,1 1-1 0 0,-1-1 1 0 0,0-1-1 0 0,0 0 1 0 0,0 0-1 0 0,0 0 1 0 0,3-5-122 0 0,88-74 665 0 0,-83 69-600 0 0,0 0-1 0 0,-2-1 0 0 0,0 0 1 0 0,0-2-1 0 0,-2 1 1 0 0,6-11-65 0 0,15-27-101 0 0,-33 54-97 0 0,0 1-155 0 0,0 0-279 0 0,-2 0-523 0 0,-2 1-3377 0 0,2 2-1877 0 0,-1 0-5325 0 0</inkml:trace>
  <inkml:trace contextRef="#ctx0" brushRef="#br0" timeOffset="258.067">2127 462 11971 0 0,'0'0'2052'0'0,"0"0"-532"0"0,0 0-371 0 0,0 0-13 0 0,0 0-47 0 0,0 0-144 0 0,0 0-99 0 0,0 0-67 0 0,0 0-121 0 0,-32 6-150 0 0,-100 23-108 0 0,50 5 282 0 0,65-19-457 0 0,10-12-204 0 0,0 1 1 0 0,0 1-1 0 0,0-1 0 0 0,1 1 1 0 0,-1 1-1 0 0,2-1 1 0 0,-1 1-1 0 0,0 0 1 0 0,1 0-1 0 0,0 0 0 0 0,1 1 1 0 0,-1 0-1 0 0,1 0 1 0 0,0 0-1 0 0,1 0 1 0 0,0 1-1 0 0,0-1 0 0 0,1 1 1 0 0,0 0-1 0 0,0 0 1 0 0,0 0-1 0 0,1 0 0 0 0,1 0 1 0 0,-1 0-1 0 0,1 0 1 0 0,1 0-1 0 0,-1 0 1 0 0,1 0-1 0 0,1 0 0 0 0,0 0 1 0 0,0 0-1 0 0,2 6-21 0 0,4-7-6 0 0,-1 0 0 0 0,1-1 0 0 0,1 0 0 0 0,-1 0 0 0 0,1-1 0 0 0,0 0 0 0 0,0 0 0 0 0,1-1 0 0 0,-1 0 0 0 0,1-1 0 0 0,0 0 0 0 0,0 0 0 0 0,0-1 0 0 0,0 0 0 0 0,0-1 0 0 0,1 0 0 0 0,-1-1 0 0 0,2 0 6 0 0,4 0-201 0 0,1 0 0 0 0,-1 0 0 0 0,0-2 0 0 0,1 0 0 0 0,-1-1 0 0 0,-1 0 0 0 0,1-2 0 0 0,0 1 0 0 0,12-7 201 0 0,-18 6-611 0 0,0 0 1 0 0,0 0 0 0 0,-1-1 0 0 0,0 0 0 0 0,0-1-1 0 0,0 0 1 0 0,-1 0 0 0 0,0-1 0 0 0,5-6 610 0 0,-9 9-266 0 0,14-16-3086 0 0,-1 0 0 0 0,-1-1 1 0 0,-1 0-1 0 0,-1-2 0 0 0,8-19 3352 0 0,4-21-211 0 0,-17 44 211 0 0</inkml:trace>
  <inkml:trace contextRef="#ctx0" brushRef="#br0" timeOffset="259.067">2448 97 0 0 0,'0'0'1762'0'0,"0"0"1658"0"0,0 0 449 0 0,0 0-264 0 0,0 0-559 0 0,0 0-685 0 0,0 0-684 0 0,0 0-555 0 0,0 0-349 0 0,0 0-209 0 0,0 0-130 0 0,0 0-73 0 0,-4-5-29 0 0,3 4-316 0 0,1 0-7 0 0,0 0 0 0 0,0 0 0 0 0,0 1 1 0 0,-1-1-1 0 0,1 0 0 0 0,0 0 1 0 0,0 1-1 0 0,-1-1 0 0 0,1 0 1 0 0,-1 1-1 0 0,1-1 0 0 0,0 1 1 0 0,-1-1-1 0 0,1 0 0 0 0,-1 1 0 0 0,0-1 1 0 0,1 1-1 0 0,-1-1 0 0 0,1 1 1 0 0,-1 0-1 0 0,0-1 0 0 0,1 1 1 0 0,-1 0-1 0 0,0-1 0 0 0,1 1 1 0 0,-1 0-1 0 0,0 0 0 0 0,1-1 0 0 0,-1 1 1 0 0,0 0-1 0 0,0 0 0 0 0,1 0 1 0 0,-1 0-1 0 0,0 0 0 0 0,0 0 1 0 0,1 0-1 0 0,-1 0 0 0 0,0 1 1 0 0,0-1-1 0 0,1 0 0 0 0,-1 0 0 0 0,0 0 1 0 0,1 1-1 0 0,-1-1 0 0 0,0 0 1 0 0,1 1-1 0 0,-1-1 0 0 0,0 1 1 0 0,1-1-1 0 0,-1 1 0 0 0,1-1 1 0 0,-1 1-1 0 0,1-1 0 0 0,-1 1 0 0 0,1 0 1 0 0,-1-1-1 0 0,1 1 0 0 0,0 0 1 0 0,-1-1-1 0 0,1 1 0 0 0,0 0 1 0 0,0-1-1 0 0,-1 1 0 0 0,1 0 1 0 0,0-1-1 0 0,0 1 0 0 0,0 1-9 0 0,-23 103 943 0 0,-17 156 158 0 0,36-229-1063 0 0,3 119 155 0 0,28-11-74 0 0,2-59-146 0 0,3-29 7 0 0,-29-50 32 0 0,-1-1-1 0 0,1 1 1 0 0,-1-1-1 0 0,1 1 0 0 0,0-1 1 0 0,0 0-1 0 0,0 0 1 0 0,0 0-1 0 0,0 0 0 0 0,0-1 1 0 0,0 1-1 0 0,0-1 1 0 0,0 0-1 0 0,0 0 0 0 0,0 0 1 0 0,0 0-1 0 0,0 0 1 0 0,0-1-1 0 0,0 1 1 0 0,0-1-1 0 0,0 0 0 0 0,0 0 1 0 0,0 0-1 0 0,0 0 1 0 0,-1 0-1 0 0,1-1 0 0 0,0 1 1 0 0,-1-1-1 0 0,1 0 1 0 0,-1 0-1 0 0,0 0 1 0 0,1 0-1 0 0,-1 0 0 0 0,0-1-11 0 0,119-92 191 0 0,-110 87-184 0 0,115-68 58 0 0,-124 77-59 0 0,0 1-1 0 0,0 0 0 0 0,1 0 1 0 0,-1 0-1 0 0,0 0 1 0 0,-1 0-1 0 0,1 0 0 0 0,0 1 1 0 0,-1-1-1 0 0,1 1 1 0 0,-1-1-1 0 0,0 1 0 0 0,1-1 1 0 0,-1 1-1 0 0,-1 0 1 0 0,1 0-1 0 0,0-1 1 0 0,-1 1-1 0 0,1 0 0 0 0,-1 0 1 0 0,0 0-1 0 0,0 0 1 0 0,0 0-1 0 0,0 0 0 0 0,-1-1 1 0 0,1 1-1 0 0,-1 0 1 0 0,0 2-6 0 0,1-4 1 0 0,-1 31 68 0 0,9 61-51 0 0,-7-91-96 0 0,0-1 1 0 0,1 1-1 0 0,-1-1 0 0 0,0 0 0 0 0,0 0 1 0 0,0 0-1 0 0,1 1 0 0 0,-1-1 1 0 0,1 0-1 0 0,-1-1 0 0 0,1 1 0 0 0,-1 0 1 0 0,1 0-1 0 0,-1-1 0 0 0,1 1 0 0 0,0-1 1 0 0,-1 1-1 0 0,1-1 0 0 0,0 0 0 0 0,0 0 1 0 0,-1 1-1 0 0,1-1 0 0 0,0 0 0 0 0,-1-1 1 0 0,1 1-1 0 0,0 0 0 0 0,0 0 0 0 0,-1-1 1 0 0,1 1-1 0 0,0-1 0 0 0,-1 0 1 0 0,1 1-1 0 0,-1-1 0 0 0,1 0 0 0 0,-1 0 1 0 0,1 0-1 0 0,0-1 78 0 0,19-10-3908 0 0,-5 1-3784 0 0,-8 3-4083 0 0</inkml:trace>
  <inkml:trace contextRef="#ctx0" brushRef="#br0" timeOffset="260.067">3770 149 0 0 0,'0'0'608'0'0,"0"0"804"0"0,0 0 247 0 0,0 0 170 0 0,0 0 221 0 0,0 0 115 0 0,0 0-37 0 0,0 0-205 0 0,0 0-368 0 0,0 0-347 0 0,0 0-260 0 0,0 0-177 0 0,0 0-76 0 0,3-10-15 0 0,12-26-59 0 0,-11 26-61 0 0,-4 23 629 0 0,-22 387 1862 0 0,18 33-2638 0 0,15-230-838 0 0,5-148-3801 0 0,-11-56-7174 0 0,-4-7 4562 0 0,-1 8 6689 0 0,0-5-2278 0 0</inkml:trace>
  <inkml:trace contextRef="#ctx0" brushRef="#br0" timeOffset="536.305">3334 763 9106 0 0,'0'0'2176'0'0,"0"0"-1179"0"0,0 0-371 0 0,0 0 159 0 0,0 0 337 0 0,0 0 301 0 0,0 0 62 0 0,0 0-145 0 0,0 0-229 0 0,0 0-240 0 0,36 0-198 0 0,116-5-109 0 0,-36-19 235 0 0,-94 16-641 0 0,115-45 412 0 0,-1-6 1 0 0,9-12-571 0 0,-138 67-40 0 0,35-17-404 0 0,-1-1 0 0 0,-2-3 0 0 0,0-1 0 0 0,3-5 444 0 0,-31 22-842 0 0,-1-1 1 0 0,0 1 0 0 0,-1-2 0 0 0,0 1-1 0 0,-1-1 1 0 0,0 0 0 0 0,-1-1 0 0 0,0 0 0 0 0,0 0-1 0 0,-1-2 842 0 0,13-95-13142 0 0,-21 63 12136 0 0,-18-7 2095 0 0,4 43 8076 0 0,15 10-6954 0 0,1 5 522 0 0,-8 189 3587 0 0,-20 247-3085 0 0,29-268-2681 0 0,31-62-225 0 0,-31-109-311 0 0,0-1 1 0 0,0 1-1 0 0,0-1 0 0 0,0 0 0 0 0,0 1 1 0 0,0-1-1 0 0,0 0 0 0 0,1 0 1 0 0,-1 0-1 0 0,0 1 0 0 0,1-2 0 0 0,-1 1 1 0 0,1 0-1 0 0,-1 0 0 0 0,1 0 0 0 0,-1-1 1 0 0,1 1-1 0 0,0 0 0 0 0,-1-1 0 0 0,1 0 1 0 0,0 1-1 0 0,-1-1 0 0 0,1 0 1 0 0,0 0-1 0 0,0 0 0 0 0,-1 0 0 0 0,1 0 1 0 0,0 0-1 0 0,-1-1 0 0 0,1 1 0 0 0,0 0 1 0 0,-1-1-1 0 0,1 0 0 0 0,0 1 0 0 0,-1-1 1 0 0,1 0-1 0 0,0 0-18 0 0,59-38 473 0 0,-57 36-470 0 0,164-151 233 0 0,-147 140-226 0 0,-15 8-13 0 0,1 1 1 0 0,-1 0-1 0 0,1 0 0 0 0,0 1 1 0 0,1 0-1 0 0,-1 1 1 0 0,1-1-1 0 0,0 1 1 0 0,-1 1-1 0 0,1-1 1 0 0,0 1-1 0 0,1 1 0 0 0,3-1 3 0 0,18 36-38 0 0,-22 80 40 0 0,-7-23-6 0 0,0-90-146 0 0,-1 1-1 0 0,1 0 1 0 0,0-1-1 0 0,0 1 1 0 0,0-1-1 0 0,0 1 1 0 0,0-1-1 0 0,0 0 1 0 0,0 1-1 0 0,1-1 1 0 0,-1 0-1 0 0,0 0 1 0 0,1 0-1 0 0,-1 0 1 0 0,1 0-1 0 0,-1 0 1 0 0,1 0-1 0 0,-1 0 1 0 0,1-1-1 0 0,0 1 1 0 0,-1-1-1 0 0,1 1 1 0 0,0-1-1 0 0,0 0 1 0 0,-1 1-1 0 0,1-1 1 0 0,0 0 0 0 0,0 0-1 0 0,-1 0 1 0 0,1-1-1 0 0,0 1 1 0 0,0 0-1 0 0,1-1 151 0 0,60-42-7476 0 0,22-22-4746 0 0,-51 35 9926 0 0,-16 15 2296 0 0</inkml:trace>
  <inkml:trace contextRef="#ctx0" brushRef="#br0" timeOffset="1201.052">5364 572 0 0 0,'0'0'1202'0'0,"0"0"1349"0"0,0 0 456 0 0,0 0-41 0 0,0 0-372 0 0,0 0-564 0 0,0 0-587 0 0,0 0-455 0 0,0 0-171 0 0,0 0-18 0 0,0 0-35 0 0,0 0-59 0 0,-28 34-77 0 0,-94 110-114 0 0,7 1 661 0 0,112-140-1133 0 0,-4 3 20 0 0,1 0-1 0 0,0 0 1 0 0,1 0 0 0 0,0 1-1 0 0,0 0 1 0 0,1 0 0 0 0,0 0-1 0 0,1 0 1 0 0,-1 0 0 0 0,2 1-1 0 0,0 0 1 0 0,-1 8-62 0 0,4-15 20 0 0,1 0 0 0 0,0 0 0 0 0,0-1 0 0 0,1 1 1 0 0,-1 0-1 0 0,0-1 0 0 0,1 0 0 0 0,0 1 0 0 0,-1-1 0 0 0,1 0 0 0 0,0 0 0 0 0,0 0 1 0 0,0-1-1 0 0,0 1 0 0 0,1-1 0 0 0,-1 0 0 0 0,0 0 0 0 0,1 0 0 0 0,-1 0 1 0 0,0 0-1 0 0,1-1 0 0 0,-1 0 0 0 0,1 1 0 0 0,-1-1 0 0 0,1-1 0 0 0,-1 1 0 0 0,1 0 1 0 0,-1-1-1 0 0,1 0 0 0 0,-1 1 0 0 0,0-2 0 0 0,2 1-20 0 0,19-6 71 0 0,-1-2 1 0 0,0 0-1 0 0,-1-1 0 0 0,0-2 0 0 0,0 0 1 0 0,-1-1-1 0 0,-1-1 0 0 0,0-1 1 0 0,-1-1-1 0 0,-1 0 0 0 0,6-8-71 0 0,6-4 50 0 0,-1-2 0 0 0,-1 0 0 0 0,-1-3 0 0 0,21-33-50 0 0,-34 51-132 0 0,-13 25-187 0 0,-11 28 119 0 0,2 97 159 0 0,10-129 38 0 0,0 0 0 0 0,1-1 0 0 0,-1 0 0 0 0,1 1 1 0 0,0-1-1 0 0,0 0 0 0 0,1 0 0 0 0,0-1 0 0 0,0 1 0 0 0,0-1 0 0 0,0 0 0 0 0,1 0 0 0 0,-1 0 0 0 0,1-1 0 0 0,0 1 0 0 0,0-1 1 0 0,0 0-1 0 0,1-1 0 0 0,-1 1 0 0 0,1-1 0 0 0,-1 0 0 0 0,1 0 0 0 0,0-1 0 0 0,0 0 0 0 0,0 0 0 0 0,0 0 0 0 0,0-1 3 0 0,6 1 22 0 0,-1 0 0 0 0,1-1 0 0 0,0 0 0 0 0,0-1-1 0 0,-1 0 1 0 0,1-1 0 0 0,0-1 0 0 0,-1 0 0 0 0,0 0 0 0 0,1-1-1 0 0,-2 0 1 0 0,1-1 0 0 0,0 0 0 0 0,7-6-22 0 0,82-62 416 0 0,-5-27 119 0 0,11-39-101 0 0,-85 104-405 0 0,-1 0-1 0 0,-1-1 0 0 0,-2-2 0 0 0,-2 1 0 0 0,-1-2 0 0 0,-2 0 1 0 0,-2 0-1 0 0,-2-1 0 0 0,1-12-28 0 0,-7 27 5 0 0,0 11-4 0 0,0 0-1 0 0,-1 0 1 0 0,-1 1 0 0 0,0-1 0 0 0,0 0-1 0 0,-2 0 1 0 0,0 0 0 0 0,0 1 0 0 0,-1-1-1 0 0,-1 1 1 0 0,0 0 0 0 0,-1 0 0 0 0,-2-3-1 0 0,7 14 0 0 0,-1 1 1 0 0,0 0-1 0 0,0 0 1 0 0,0 0-1 0 0,0-1 1 0 0,0 1-1 0 0,0 0 1 0 0,0 0-1 0 0,0 0 1 0 0,0 0-1 0 0,0 1 1 0 0,0-1-1 0 0,-1 0 1 0 0,1 0-1 0 0,0 1 1 0 0,-1-1-1 0 0,1 1 1 0 0,0-1-1 0 0,-1 1 1 0 0,1-1-1 0 0,-1 1 1 0 0,1 0-1 0 0,-1 0 1 0 0,1 0-1 0 0,-1 0 1 0 0,1 0-1 0 0,-1 0 1 0 0,1 0-1 0 0,0 0 1 0 0,-1 1-1 0 0,1-1 1 0 0,-1 0-1 0 0,1 1 1 0 0,0-1-1 0 0,-1 1 1 0 0,1 0-1 0 0,0-1 1 0 0,-1 1-1 0 0,1 0 1 0 0,0 0-1 0 0,0 0 1 0 0,0 0-1 0 0,0 0 1 0 0,0 0-1 0 0,0 0 1 0 0,0 0-1 0 0,0 1 0 0 0,-43 58-80 0 0,33-35 82 0 0,1 2-1 0 0,1-1 0 0 0,2 1 0 0 0,1 0 0 0 0,0 1 0 0 0,0 23-1 0 0,5-45-1 0 0,-11 339 41 0 0,12-295-54 0 0,2-1 1 0 0,3 1-1 0 0,2-1 1 0 0,1 0-1 0 0,3-1 0 0 0,15 40 14 0 0,-23-80-34 0 0,0-1-1 0 0,0 1 0 0 0,1 0 0 0 0,0-1 0 0 0,0 0 0 0 0,1 1 0 0 0,0-2 0 0 0,0 1 0 0 0,1-1 0 0 0,0 0 0 0 0,0 0 0 0 0,0 0 0 0 0,1-1 0 0 0,-1 0 0 0 0,1 0 0 0 0,1-1 0 0 0,-1 0 0 0 0,1 0 35 0 0,-6-4-55 0 0,-1 0-1 0 0,0-1 1 0 0,1 1-1 0 0,-1-1 1 0 0,0 1 0 0 0,0-1-1 0 0,1 0 1 0 0,-1 1-1 0 0,0-1 1 0 0,0 0-1 0 0,0 0 1 0 0,0 0 0 0 0,0 0-1 0 0,0 0 1 0 0,0 0-1 0 0,0 0 1 0 0,-1 0 0 0 0,1 0-1 0 0,0-1 1 0 0,-1 1-1 0 0,1 0 1 0 0,0 0-1 0 0,-1-1 1 0 0,0 1 0 0 0,1 0-1 0 0,-1-1 1 0 0,0 1-1 0 0,1-1 1 0 0,-1 1 0 0 0,0 0-1 0 0,0-1 1 0 0,0 1-1 0 0,-1 0 1 0 0,1-1 0 0 0,0 1-1 0 0,0-1 1 0 0,-1 1-1 0 0,1 0 1 0 0,-1-1-1 0 0,0 0 56 0 0,1 0-218 0 0,-28-101-7302 0 0,-7 42-4162 0 0,21 45 8259 0 0</inkml:trace>
  <inkml:trace contextRef="#ctx0" brushRef="#br0" timeOffset="1463.688">5700 469 8842 0 0,'0'0'5856'0'0,"0"0"-3450"0"0,0 0-1466 0 0,0 0-301 0 0,0 0 150 0 0,0 0 246 0 0,0 0 148 0 0,0 0-101 0 0,0 0-297 0 0,36 0-278 0 0,117-2-186 0 0,75-28 133 0 0,-165 17-382 0 0,-42 9-538 0 0,260-40 501 0 0,-220 39-3872 0 0,0 4-3447 0 0,-45 1-4315 0 0</inkml:trace>
  <inkml:trace contextRef="#ctx0" brushRef="#br0" timeOffset="2070.349">5254 690 0 0 0,'0'0'411'0'0,"0"0"697"0"0,0 0 238 0 0,0 0 50 0 0,0 0 23 0 0,0 0-12 0 0,0 0-47 0 0,0 0-36 0 0,0 0-81 0 0,3-3-109 0 0,9-3-517 0 0,-1 0 1 0 0,1 1 0 0 0,1 0-1 0 0,-1 1 1 0 0,0 0-1 0 0,1 1 1 0 0,0 0-1 0 0,0 1 1 0 0,0 1-1 0 0,0 0 1 0 0,0 1-1 0 0,0 0 1 0 0,11 2-618 0 0,-8-2 114 0 0,-13 1-91 0 0,0-1 0 0 0,1 0 0 0 0,-1 1 1 0 0,0 0-1 0 0,0 0 0 0 0,1 0 1 0 0,-1 0-1 0 0,0 0 0 0 0,0 0 0 0 0,0 1 1 0 0,-1 0-1 0 0,1-1 0 0 0,0 1 0 0 0,0 0 1 0 0,-1 1-1 0 0,0-1 0 0 0,1 0 1 0 0,-1 1-1 0 0,0-1 0 0 0,0 1 0 0 0,0 0 1 0 0,0-1-1 0 0,-1 1 0 0 0,1 0 0 0 0,-1 0 1 0 0,0 0-1 0 0,1 0 0 0 0,-1 1 1 0 0,-1-1-1 0 0,1 0 0 0 0,0 0 0 0 0,-1 1 1 0 0,0-1-1 0 0,0 0 0 0 0,0 1 0 0 0,0-1 1 0 0,0 0-1 0 0,-1 0 0 0 0,1 1 1 0 0,-1 1-24 0 0,1 3-114 0 0,0 1 0 0 0,-1 0 0 0 0,0 0 0 0 0,0-1 0 0 0,-1 1 0 0 0,0 0 0 0 0,0-1 0 0 0,-1 0 0 0 0,0 1 0 0 0,0-1 0 0 0,-1 0 1 0 0,0 0 113 0 0,-13 33-2737 0 0,9-12-5917 0 0,8-27 7513 0 0,-1 3-6181 0 0</inkml:trace>
</inkml:ink>
</file>

<file path=ppt/ink/ink9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39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739 534 3041 0 0,'0'0'1679'0'0,"0"0"-208"0"0,0 0-343 0 0,0 0-103 0 0,0 0 69 0 0,0 0 104 0 0,0 0 50 0 0,0 0-59 0 0,0 0-207 0 0,0 0-222 0 0,0 0-210 0 0,-22 3-168 0 0,-71 9-71 0 0,90-11-278 0 0,-1 0-1 0 0,0 0 1 0 0,0 0 0 0 0,0 1-1 0 0,0-1 1 0 0,1 1-1 0 0,-1 0 1 0 0,1 0 0 0 0,-1 0-1 0 0,1 0 1 0 0,0 1 0 0 0,0-1-1 0 0,0 1 1 0 0,0 0-1 0 0,0 0 1 0 0,1 0 0 0 0,-1 0-1 0 0,1 1 1 0 0,0-1 0 0 0,-1 1-33 0 0,-8 12 145 0 0,-6 8 16 0 0,1 2 0 0 0,0 0 1 0 0,2 0-1 0 0,1 2 0 0 0,2-1 1 0 0,0 2-1 0 0,-3 16-161 0 0,9-24 89 0 0,1 0-1 0 0,1 1 1 0 0,1-1 0 0 0,1 1-1 0 0,1-1 1 0 0,0 1-1 0 0,4 16-88 0 0,-3-31 90 0 0,2-1-1 0 0,-1 1 1 0 0,1-1-1 0 0,-1 1 1 0 0,2-1-1 0 0,-1 0 1 0 0,1 0-1 0 0,0 0 1 0 0,0-1-1 0 0,0 0 1 0 0,1 1-1 0 0,0-1 1 0 0,0-1-1 0 0,1 1 1 0 0,-1-1-1 0 0,1 0 1 0 0,0 0-1 0 0,0 0 1 0 0,0-1-1 0 0,0 0 1 0 0,1-1-1 0 0,-1 1 0 0 0,1-1 1 0 0,0 0-1 0 0,-1-1 1 0 0,1 1-1 0 0,0-1 1 0 0,0-1-1 0 0,0 1 1 0 0,0-1-1 0 0,0-1 1 0 0,0 1-1 0 0,0-1 1 0 0,0 0-1 0 0,0-1 1 0 0,-1 1-1 0 0,1-2 1 0 0,0 1-1 0 0,-1-1 1 0 0,3-1-90 0 0,27-17 246 0 0,-1-2-1 0 0,0-1 1 0 0,-2-2 0 0 0,-1-1 0 0 0,-1-1 0 0 0,-2-2 0 0 0,-1-1 0 0 0,-1-2 0 0 0,-1 0-1 0 0,-3-2 1 0 0,6-11-246 0 0,-10 17 91 0 0,0-1 0 0 0,-3-1 1 0 0,0 0-1 0 0,-2-1 0 0 0,-2-1 0 0 0,-1 0 0 0 0,5-23-91 0 0,9-110 84 0 0,-23 152-113 0 0,-1 0 0 0 0,-1 0 0 0 0,0-1 1 0 0,-1 1-1 0 0,0 0 0 0 0,-1 0 0 0 0,-1 0 0 0 0,0 0 1 0 0,-1 1-1 0 0,-1-1 0 0 0,0 1 0 0 0,-1 0 0 0 0,0 0 1 0 0,-1 1-1 0 0,0-1 0 0 0,-1 2 0 0 0,0-1 0 0 0,-1 1 0 0 0,0 0 1 0 0,-1 1-1 0 0,0 0 0 0 0,-1 1 0 0 0,0 0 0 0 0,0 0 1 0 0,-10-4 28 0 0,16 11-12 0 0,-1-1 0 0 0,0 1 1 0 0,1 0-1 0 0,-1 0 0 0 0,0 1 1 0 0,0 0-1 0 0,0 0 0 0 0,0 0 1 0 0,-1 1-1 0 0,1 0 0 0 0,0 0 0 0 0,0 1 1 0 0,0-1-1 0 0,0 1 0 0 0,0 1 1 0 0,0-1-1 0 0,0 1 0 0 0,0 0 1 0 0,1 0-1 0 0,-1 1 0 0 0,1-1 1 0 0,-1 1-1 0 0,1 1 0 0 0,0-1 1 0 0,0 1-1 0 0,0 0 0 0 0,1 0 1 0 0,-1 0-1 0 0,0 2 12 0 0,-14 17 4 0 0,2 0-1 0 0,0 1 1 0 0,2 0 0 0 0,0 2-1 0 0,2 0 1 0 0,1 0 0 0 0,1 1-1 0 0,1 0 1 0 0,2 1 0 0 0,0 0-1 0 0,2 1 1 0 0,0 13-4 0 0,-1 1 8 0 0,3 0 0 0 0,1 0 0 0 0,2 0 0 0 0,2 0 0 0 0,5 31-8 0 0,-3-60-9 0 0,0-1 1 0 0,1 1-1 0 0,1 0 1 0 0,0-1-1 0 0,1 0 1 0 0,0 0-1 0 0,1-1 0 0 0,0 0 1 0 0,1 0-1 0 0,1 0 1 0 0,0-1-1 0 0,0 0 1 0 0,1-1-1 0 0,0 0 0 0 0,1-1 1 0 0,0 0-1 0 0,0-1 1 0 0,1 0-1 0 0,0 0 1 0 0,1-1-1 0 0,0-1 0 0 0,0 0 1 0 0,0-1-1 0 0,1-1 1 0 0,-1 0-1 0 0,6 1 9 0 0,6 1-631 0 0,2-1 0 0 0,-1-1 0 0 0,0-1-1 0 0,1-1 1 0 0,0-2 0 0 0,-1 0 0 0 0,8-3 631 0 0,30-14-5476 0 0,-25 0-3312 0 0,-27 12 3057 0 0</inkml:trace>
  <inkml:trace contextRef="#ctx0" brushRef="#br0" timeOffset="795.99">1208 1053 3769 0 0,'0'0'2851'0'0,"0"0"-1543"0"0,0 0-410 0 0,0 0 199 0 0,0 0 334 0 0,0 0 319 0 0,0 0 56 0 0,0 0-154 0 0,0 0-250 0 0,0 0-310 0 0,0 0-249 0 0,35-10-115 0 0,111-33-26 0 0,-61-6 419 0 0,-71 37-851 0 0,41-39 705 0 0,-2-3 1 0 0,-2-1 0 0 0,38-57-976 0 0,-26 17 245 0 0,-38-33-190 0 0,-25 127-60 0 0,1-1 0 0 0,-1 1 1 0 0,0 0-1 0 0,0 0 0 0 0,0 0 0 0 0,0-1 1 0 0,0 1-1 0 0,0 0 0 0 0,-1 0 1 0 0,1-1-1 0 0,0 1 0 0 0,-1 0 0 0 0,1 0 1 0 0,-1 0-1 0 0,1 0 0 0 0,-1 0 0 0 0,1 0 1 0 0,-1 0-1 0 0,0 0 0 0 0,0 0 1 0 0,1 0-1 0 0,-1 0 0 0 0,0 0 0 0 0,0 0 1 0 0,0 0-1 0 0,0 1 0 0 0,0-1 0 0 0,0 0 1 0 0,0 1-1 0 0,0-1 0 0 0,0 0 1 0 0,0 1-1 0 0,-1 0 0 0 0,1-1 0 0 0,0 1 1 0 0,0 0-1 0 0,0-1 0 0 0,-1 1 0 0 0,1 0 1 0 0,0 0-1 0 0,0 0 0 0 0,-1 0 0 0 0,1 0 1 0 0,0 1-1 0 0,0-1 0 0 0,0 0 1 0 0,-1 0-1 0 0,1 1 0 0 0,0-1 0 0 0,0 1 1 0 0,0-1-1 0 0,0 1 0 0 0,-1 0 5 0 0,-10 4-44 0 0,0 1-1 0 0,1 0 0 0 0,0 1 1 0 0,0 0-1 0 0,0 1 0 0 0,1 0 1 0 0,0 1-1 0 0,1 0 1 0 0,0 0-1 0 0,0 1 0 0 0,1 0 1 0 0,0 1-1 0 0,-5 8 45 0 0,-69 124-100 0 0,73-124 80 0 0,0 0-1 0 0,1 0 1 0 0,1 0-1 0 0,0 1 1 0 0,2 0-1 0 0,0 0 1 0 0,1 1-1 0 0,2-1 1 0 0,0 1-1 0 0,1 0 1 0 0,1 18 20 0 0,1-36-6 0 0,-1 0 1 0 0,1 0-1 0 0,0 0 1 0 0,0 1-1 0 0,0-1 1 0 0,0 0-1 0 0,0 0 1 0 0,1 0-1 0 0,-1 0 0 0 0,1-1 1 0 0,0 1-1 0 0,0 0 1 0 0,0-1-1 0 0,0 1 1 0 0,1-1-1 0 0,-1 0 1 0 0,0 0-1 0 0,1 1 1 0 0,0-2-1 0 0,-1 1 1 0 0,1 0-1 0 0,0-1 1 0 0,0 1-1 0 0,0-1 1 0 0,0 0-1 0 0,0 0 1 0 0,1 0-1 0 0,1 0 6 0 0,96 10 97 0 0,-75-15-14 0 0,-1-2 0 0 0,0 0-1 0 0,1-2 1 0 0,-2-1 0 0 0,0-1 0 0 0,0-1-1 0 0,0-1 1 0 0,-2-1 0 0 0,1-1-1 0 0,-2-1 1 0 0,0 0 0 0 0,-1-2 0 0 0,0-1-1 0 0,-2 0 1 0 0,1-3-83 0 0,-13 16 28 0 0,23-22 51 0 0,-1-2-1 0 0,-1 0 1 0 0,-2-2 0 0 0,-1-1 0 0 0,19-33-79 0 0,-17-6 26 0 0,-22 21-201 0 0,-5 49 155 0 0,-1 0 1 0 0,1 1-1 0 0,-1-1 1 0 0,0 1-1 0 0,1 0 1 0 0,-1-1-1 0 0,0 1 1 0 0,1 0 0 0 0,-1 0-1 0 0,0 0 1 0 0,1 0-1 0 0,-1 1 1 0 0,1-1-1 0 0,-1 0 1 0 0,0 1-1 0 0,1-1 1 0 0,-1 1-1 0 0,1-1 1 0 0,-1 1-1 0 0,1 0 1 0 0,-1 0-1 0 0,1 0 1 0 0,-1 0-1 0 0,1 0 1 0 0,0 0-1 0 0,-1 0 20 0 0,-14 14-66 0 0,1 0 0 0 0,1 1 0 0 0,1 1 0 0 0,0 0 0 0 0,1 0 0 0 0,1 2 0 0 0,0-1-1 0 0,2 1 1 0 0,-6 15 66 0 0,8-16-20 0 0,0-1 0 0 0,1 1 0 0 0,1 1 0 0 0,1-1 0 0 0,1 1-1 0 0,0 0 1 0 0,1-1 0 0 0,1 15 20 0 0,2-30-2 0 0,-1 0-1 0 0,1 0 1 0 0,0 0-1 0 0,0 0 1 0 0,0 0-1 0 0,0 0 1 0 0,1 0-1 0 0,-1 0 1 0 0,1 0-1 0 0,-1-1 1 0 0,1 1-1 0 0,0-1 1 0 0,0 1-1 0 0,0-1 1 0 0,1 0-1 0 0,-1 0 1 0 0,0 0-1 0 0,1 0 1 0 0,0 0-1 0 0,-1-1 1 0 0,1 1-1 0 0,0-1 1 0 0,0 1-1 0 0,0-1 1 0 0,0 0-1 0 0,0 0 1 0 0,0-1-1 0 0,1 1 3 0 0,91 8 106 0 0,-76-13-37 0 0,1-1 0 0 0,0 0 0 0 0,-1-1 0 0 0,0-2 0 0 0,-1 1 0 0 0,1-2 0 0 0,-1-1 0 0 0,-1 0 0 0 0,0-1 0 0 0,-1-1 0 0 0,0-1 0 0 0,5-5-69 0 0,13-9 189 0 0,-2-2-1 0 0,-2 0 1 0 0,0-3-1 0 0,-2 0 1 0 0,20-32-189 0 0,-38 45 1 0 0,-1 0 0 0 0,-1-1-1 0 0,0 0 1 0 0,-2 0 0 0 0,0-1-1 0 0,-2 0 1 0 0,0 0 0 0 0,-1 0 0 0 0,-1 0-1 0 0,-1 0 1 0 0,-1-11-1 0 0,-2 31-11 0 0,1 1 1 0 0,0-1-1 0 0,0 1 0 0 0,0-1 0 0 0,0 1 1 0 0,-1-1-1 0 0,1 1 0 0 0,0-1 0 0 0,0 1 1 0 0,-1 0-1 0 0,1 0 0 0 0,0 0 0 0 0,-1 0 1 0 0,1 0-1 0 0,0 0 0 0 0,0 0 0 0 0,-1 0 1 0 0,1 1-1 0 0,0-1 0 0 0,-1 0 1 0 0,1 1-1 0 0,0-1 0 0 0,0 1 0 0 0,0-1 1 0 0,0 1-1 0 0,-1 0 0 0 0,1-1 0 0 0,0 1 1 0 0,0 0-1 0 0,0 0 0 0 0,0 0 0 0 0,0 0 1 0 0,1 0-1 0 0,-1 0 0 0 0,0 0 0 0 0,0 0 1 0 0,1 0-1 0 0,-1 0 11 0 0,-9 9-24 0 0,1 1 0 0 0,0-1 0 0 0,0 2-1 0 0,1-1 1 0 0,1 1 0 0 0,0 0 0 0 0,1 1 0 0 0,0 0 0 0 0,1 0 0 0 0,0 0-1 0 0,1 0 1 0 0,0 1 0 0 0,2 0 0 0 0,-1-1 0 0 0,2 1 0 0 0,0 0-1 0 0,0 0 1 0 0,1 0 0 0 0,2 13 24 0 0,2-18-9 0 0,1-1-1 0 0,0 0 1 0 0,0 0-1 0 0,1 0 1 0 0,0-1 0 0 0,0 0-1 0 0,1 0 1 0 0,0 0-1 0 0,0-1 1 0 0,0 0-1 0 0,1 0 1 0 0,0-1-1 0 0,0 0 1 0 0,1-1-1 0 0,-1 1 1 0 0,1-2 0 0 0,0 1-1 0 0,0-1 1 0 0,0 0-1 0 0,0-1 1 0 0,1 0-1 0 0,-1-1 1 0 0,4 0 9 0 0,29 5-29 0 0,0-3 0 0 0,0-1 0 0 0,0-2 0 0 0,19-4 29 0 0,-36 2-313 0 0,-1-1 1 0 0,1-1-1 0 0,-1-1 0 0 0,0-2 1 0 0,0 0-1 0 0,0-1 0 0 0,11-7 313 0 0,-30 12 515 0 0,5-3-5074 0 0,-16 4-2122 0 0,0 3 1116 0 0,4 2-1555 0 0</inkml:trace>
  <inkml:trace contextRef="#ctx0" brushRef="#br0" timeOffset="1087.032">1 1543 18156 0 0,'0'0'784'0'0,"0"0"-201"0"0,0 0-195 0 0,0 0 41 0 0,0 0 202 0 0,35-2 168 0 0,231-22 831 0 0,192-66 477 0 0,298-47-1110 0 0,266 0-2353 0 0,-892 118-626 0 0,-78 11-1738 0 0,1 1-5780 0 0,-38 4-446 0 0</inkml:trace>
  <inkml:trace contextRef="#ctx0" brushRef="#br0" timeOffset="1740.277">1016 1826 7730 0 0,'0'0'2252'0'0,"0"0"-990"0"0,0 0-282 0 0,0 0 104 0 0,0 0 164 0 0,0 0 55 0 0,0 0-72 0 0,0 0-124 0 0,0 0-209 0 0,0 0-221 0 0,0 0-193 0 0,-33 7-153 0 0,-99 23-74 0 0,88-8-43 0 0,34-11-157 0 0,0-1 1 0 0,0 1 0 0 0,2 1-1 0 0,-1 0 1 0 0,1 0 0 0 0,1 0-1 0 0,0 1 1 0 0,1 0 0 0 0,0 1-1 0 0,1-1 1 0 0,0 1 0 0 0,2 0-1 0 0,-1 0 1 0 0,2 1-1 0 0,0-1 1 0 0,0 1 0 0 0,2-1-1 0 0,0 7-57 0 0,0-17 18 0 0,0 0 0 0 0,1 0 0 0 0,0 0-1 0 0,0 0 1 0 0,0 0 0 0 0,0 0 0 0 0,1 0-1 0 0,-1 0 1 0 0,1-1 0 0 0,0 1 0 0 0,0-1-1 0 0,0 1 1 0 0,1-1 0 0 0,-1 0 0 0 0,1 0-1 0 0,0 0 1 0 0,0 0 0 0 0,0-1-1 0 0,0 1 1 0 0,0-1 0 0 0,1 0 0 0 0,-1 1-1 0 0,1-2 1 0 0,-1 1 0 0 0,1 0 0 0 0,0-1-1 0 0,0 1 1 0 0,0-1 0 0 0,-1 0 0 0 0,1-1-1 0 0,1 1-17 0 0,7 1 100 0 0,0-1-1 0 0,0 0 1 0 0,0-1-1 0 0,-1-1 1 0 0,1 0-1 0 0,0 0 0 0 0,0-1 1 0 0,0-1-1 0 0,-1 0 1 0 0,4-2-100 0 0,25-11 242 0 0,-1-3 1 0 0,-1-1-1 0 0,-1-2 1 0 0,0-1 0 0 0,-2-2-1 0 0,-1-2 1 0 0,-1-1-1 0 0,-2-1 1 0 0,11-15-243 0 0,-14 15 119 0 0,-1-1 1 0 0,-2-1 0 0 0,-1-2-1 0 0,-2 0 1 0 0,-1-1 0 0 0,-1-1-1 0 0,10-30-119 0 0,-24 48 10 0 0,-1-1 0 0 0,0 0-1 0 0,-1 0 1 0 0,-1 0 0 0 0,-1 0 0 0 0,-1-1-1 0 0,-1 1 1 0 0,0 0 0 0 0,-1-1-1 0 0,-1 1 1 0 0,-3-12-10 0 0,3 21-18 0 0,0 0-1 0 0,-1 1 1 0 0,1-1-1 0 0,-2 1 1 0 0,1 0 0 0 0,-2 0-1 0 0,1 0 1 0 0,-1 1-1 0 0,0-1 1 0 0,0 1 0 0 0,-1 0-1 0 0,0 0 1 0 0,0 1-1 0 0,0 0 1 0 0,-1 0 0 0 0,0 1-1 0 0,-1-1 1 0 0,1 1-1 0 0,-1 1 1 0 0,0 0 0 0 0,0 0-1 0 0,0 0 1 0 0,0 1-1 0 0,-1 0 1 0 0,1 1 0 0 0,-1 0-1 0 0,0 0 1 0 0,0 1-1 0 0,0 0 1 0 0,-4 0 18 0 0,2 5-34 0 0,1 0 0 0 0,-1 1 1 0 0,1 0-1 0 0,-1 0 0 0 0,2 1 0 0 0,-1 1 0 0 0,1 0 0 0 0,0 0 1 0 0,0 0-1 0 0,0 1 0 0 0,1 1 0 0 0,1-1 0 0 0,0 1 1 0 0,0 1-1 0 0,0-1 0 0 0,1 1 0 0 0,1 0 0 0 0,-1 1 1 0 0,2-1-1 0 0,-4 12 34 0 0,0-7-2 0 0,1 1-1 0 0,1 1 1 0 0,0-1 0 0 0,2 1 0 0 0,-1 0 0 0 0,2 0-1 0 0,1 0 1 0 0,0 1 0 0 0,1-1 0 0 0,0 0 0 0 0,2 1-1 0 0,0-1 1 0 0,1 0 0 0 0,3 11 2 0 0,-1-10 8 0 0,1-1 0 0 0,0 0 0 0 0,2 0 0 0 0,0-1 0 0 0,1 0 0 0 0,0 0 0 0 0,1-1 0 0 0,1 0 0 0 0,1 0 0 0 0,0-1 0 0 0,1-1 0 0 0,0 0 0 0 0,1 0 0 0 0,0-2 0 0 0,1 1 0 0 0,1-2 0 0 0,-1 0 0 0 0,2 0 0 0 0,-1-2 0 0 0,1 0 0 0 0,1 0 0 0 0,-1-2 0 0 0,1 0 0 0 0,14 3-8 0 0,-15-6-139 0 0,1 0 0 0 0,-1-2 0 0 0,1 1 0 0 0,0-2 0 0 0,-1 0 0 0 0,1-1 0 0 0,11-3 139 0 0,1-4-4235 0 0,-2-6-3906 0 0,-20 10-2250 0 0</inkml:trace>
  <inkml:trace contextRef="#ctx0" brushRef="#br0" timeOffset="2284.15">2035 1219 13651 0 0,'0'0'1810'0'0,"0"0"-542"0"0,0 0-404 0 0,0 0-136 0 0,0 0 2 0 0,0 0 2 0 0,0 0 15 0 0,0 0 4 0 0,0 0-99 0 0,-23 32-135 0 0,-69 101-106 0 0,89-130-381 0 0,0 1 0 0 0,1-1 1 0 0,-1 1-1 0 0,1 0 0 0 0,0 0 1 0 0,0 0-1 0 0,0 0 0 0 0,0 0 0 0 0,1 0 1 0 0,0 0-1 0 0,0 1 0 0 0,0-1 1 0 0,0 0-1 0 0,1 1 0 0 0,-1-1 0 0 0,1 1 1 0 0,0 0-31 0 0,1 10 160 0 0,9 305 1380 0 0,-9-139-1501 0 0,-12-120-191 0 0,70-134 28 0 0,-44 54 119 0 0,0 1 0 0 0,2 0 0 0 0,0 1 1 0 0,1 1-1 0 0,1 0 0 0 0,0 2 1 0 0,1 0-1 0 0,1 1 0 0 0,0 1 0 0 0,0 1 1 0 0,23-7 4 0 0,-41 16-3 0 0,0 1 0 0 0,1-1 1 0 0,-1 1-1 0 0,0 0 0 0 0,1 0 0 0 0,-1 1 1 0 0,1-1-1 0 0,-1 1 0 0 0,1-1 1 0 0,-1 1-1 0 0,1 0 0 0 0,-1 1 1 0 0,0-1-1 0 0,1 0 0 0 0,-1 1 0 0 0,1 0 1 0 0,-1 0-1 0 0,0 0 0 0 0,1 0 1 0 0,-1 1-1 0 0,0-1 0 0 0,0 1 1 0 0,0 0-1 0 0,0-1 0 0 0,0 2 0 0 0,0-1 1 0 0,-1 0-1 0 0,1 0 0 0 0,-1 1 1 0 0,1 0-1 0 0,-1-1 0 0 0,0 1 0 0 0,0 0 1 0 0,0 0-1 0 0,-1 0 0 0 0,1 0 1 0 0,-1 0-1 0 0,1 1 0 0 0,-1-1 1 0 0,0 1 2 0 0,2 7 15 0 0,-1 1 1 0 0,-1-1 0 0 0,0 0 0 0 0,0 0 0 0 0,-1 1 0 0 0,0-1-1 0 0,-1 0 1 0 0,-1 0 0 0 0,1 1 0 0 0,-2-1 0 0 0,0 0 0 0 0,0-1-1 0 0,-1 1 1 0 0,0-1 0 0 0,-1 1 0 0 0,-2 3-16 0 0,1-3 41 0 0,0-2 0 0 0,-1 1 1 0 0,0 0-1 0 0,-1-1 0 0 0,0-1 0 0 0,0 1 0 0 0,-1-1 0 0 0,0-1 1 0 0,0 0-1 0 0,-1 0 0 0 0,0 0 0 0 0,0-1 0 0 0,-1-1 0 0 0,0 0 1 0 0,0-1-1 0 0,0 1 0 0 0,0-2 0 0 0,0 0 0 0 0,-1 0 1 0 0,0-1-1 0 0,1-1 0 0 0,-1 0 0 0 0,0 0 0 0 0,-1-1-41 0 0,-82-15-1499 0 0,37-14-5402 0 0,46 18-285 0 0,4 0-3148 0 0</inkml:trace>
  <inkml:trace contextRef="#ctx0" brushRef="#br0" timeOffset="2970.045">3253 1005 9162 0 0,'0'0'1500'0'0,"0"0"-550"0"0,0 0-201 0 0,0 0 129 0 0,0 0 305 0 0,0 0 216 0 0,0 0-44 0 0,0 0-162 0 0,0 0-194 0 0,36 1-168 0 0,117 1-116 0 0,-145-1-638 0 0,37 1 496 0 0,1-2 0 0 0,-1-1 0 0 0,1-3 0 0 0,-1-1 0 0 0,30-9-573 0 0,190-44 500 0 0,-221 53-1432 0 0,-44 5 529 0 0,-5 2-880 0 0,-91 69-8016 0 0,42-34 1008 0 0,32-25 4143 0 0</inkml:trace>
  <inkml:trace contextRef="#ctx0" brushRef="#br0" timeOffset="3180.035">3349 1326 10850 0 0,'0'0'1035'0'0,"0"0"-336"0"0,0 0-7 0 0,0 0 303 0 0,0 0 355 0 0,0 0 145 0 0,0 0-111 0 0,0 0-224 0 0,0 0-241 0 0,32 2-231 0 0,105 4-149 0 0,-28-18 381 0 0,315-73 238 0 0,-153 28-3407 0 0,-156 28-3591 0 0,-36 9-2741 0 0,-47 12 1367 0 0</inkml:trace>
  <inkml:trace contextRef="#ctx0" brushRef="#br0" timeOffset="3537.091">5420 534 8994 0 0,'0'0'4006'0'0,"0"0"-2628"0"0,0 0-618 0 0,0 0 103 0 0,-37 12 173 0 0,-119 39 70 0 0,145-48-930 0 0,1 1-1 0 0,0 0 1 0 0,0 1 0 0 0,0 0 0 0 0,0 0 0 0 0,1 1 0 0 0,0 0 0 0 0,0 1 0 0 0,1 0 0 0 0,-3 2-176 0 0,-4 5 284 0 0,-8 7-60 0 0,0 1 0 0 0,1 1 0 0 0,2 1 0 0 0,0 1 0 0 0,2 1 0 0 0,0 0 0 0 0,2 1 0 0 0,1 1 0 0 0,2 1 0 0 0,0 0 0 0 0,0 6-224 0 0,9-26 19 0 0,1 0 1 0 0,0 1-1 0 0,1-1 0 0 0,0 1 0 0 0,0 0 1 0 0,1-1-1 0 0,0 1 0 0 0,1 0 0 0 0,0 0 0 0 0,0 0 1 0 0,1 0-1 0 0,0-1 0 0 0,1 1 0 0 0,0 0 1 0 0,1-1-1 0 0,0 0 0 0 0,0 1 0 0 0,1-1 0 0 0,0 0 1 0 0,1-1-1 0 0,0 1 0 0 0,0-1 0 0 0,1 0 1 0 0,0 0-1 0 0,1-1 0 0 0,-1 1 0 0 0,1-1 0 0 0,1-1 1 0 0,5 5-20 0 0,7-4 88 0 0,0 0 1 0 0,1-2 0 0 0,0 0 0 0 0,-1-2-1 0 0,1 0 1 0 0,1-1 0 0 0,-1-2 0 0 0,0 0-1 0 0,0-1 1 0 0,0-1 0 0 0,0 0 0 0 0,0-2-1 0 0,0-1 1 0 0,-1 0 0 0 0,0-2 0 0 0,0 0-1 0 0,-1-1 1 0 0,1-1 0 0 0,-2-1 0 0 0,14-9-89 0 0,17-7 332 0 0,-1-3-1 0 0,-2-1 1 0 0,0-2 0 0 0,-3-3 0 0 0,0-1 0 0 0,26-31-332 0 0,-57 55 27 0 0,-1 0 0 0 0,-1-1 0 0 0,0 0 0 0 0,0-1 0 0 0,-2 0 0 0 0,0 0 0 0 0,0 0 0 0 0,-1-1 0 0 0,-1-1 0 0 0,-1 1 0 0 0,0-1 0 0 0,-1 0 0 0 0,0 0 0 0 0,-2 0 0 0 0,0 0 0 0 0,0-1 0 0 0,-2 1 0 0 0,0-1 0 0 0,-1 1 0 0 0,0 0-27 0 0,-1 8-93 0 0,0 1 0 0 0,0 0-1 0 0,0 0 1 0 0,-1 0 0 0 0,0 0 0 0 0,0 1 0 0 0,-1-1 0 0 0,0 1 0 0 0,0 0-1 0 0,0 0 1 0 0,-1 0 0 0 0,0 0 0 0 0,0 1 0 0 0,-1 0 0 0 0,1 0 0 0 0,-1 0-1 0 0,0 1 1 0 0,0 0 0 0 0,-1 0 0 0 0,1 1 0 0 0,-1-1 0 0 0,0 1 0 0 0,-2 0 93 0 0,-11-5-650 0 0,-1 2 0 0 0,0 0 0 0 0,0 1 0 0 0,0 1 0 0 0,-1 1 0 0 0,1 1 0 0 0,-10 1 650 0 0,-101 2-5714 0 0,48 9-1668 0 0,39 0-344 0 0</inkml:trace>
  <inkml:trace contextRef="#ctx0" brushRef="#br0" timeOffset="3786.386">4301 1046 7050 0 0,'0'0'2687'0'0,"0"0"35"0"0,0 0 2 0 0,0 0-218 0 0,42-2-437 0 0,138-8-425 0 0,8-19 656 0 0,660-166 1933 0 0,-757 176-4059 0 0,20-6-182 0 0,2 4 0 0 0,0 6 0 0 0,99 0 8 0 0,-26 21-2487 0 0,-124-2-1791 0 0,-2 3-4805 0 0,-33-6-3154 0 0</inkml:trace>
</inkml:ink>
</file>

<file path=ppt/ink/ink9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50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823 449 3729 0 0,'0'0'2259'0'0,"0"0"-548"0"0,0 0-448 0 0,0 0-143 0 0,0 0-13 0 0,0 0 11 0 0,0 0 6 0 0,0 0-3 0 0,0 0-92 0 0,0 0-126 0 0,0 0-121 0 0,-5 26-176 0 0,-16 81-162 0 0,-16 214 1340 0 0,-3-10-2282 0 0,31-249-847 0 0,7-20-5195 0 0,17-38-2725 0 0,-12-4 8248 0 0,5 0-418 0 0</inkml:trace>
  <inkml:trace contextRef="#ctx0" brushRef="#br0" timeOffset="510.717">1023 556 6089 0 0,'0'0'1105'0'0,"0"0"-376"0"0,0 0-277 0 0,0 0 104 0 0,0 0 379 0 0,0 0 372 0 0,0 0 240 0 0,0 0 13 0 0,0 0-245 0 0,0 0-282 0 0,0 0-244 0 0,33-2-187 0 0,106-11-86 0 0,-20-9 340 0 0,125-33 595 0 0,34 33-732 0 0,-278 37 117 0 0,-83 103-83 0 0,-4 88-562 0 0,59-65-139 0 0,-23 82-43 0 0,22-91-145 0 0,25-51-2048 0 0,4-80 1496 0 0,0-1-112 0 0,-15-10-8487 0 0,-4-18 381 0 0,17 25 7792 0 0,-2-8 827 0 0</inkml:trace>
  <inkml:trace contextRef="#ctx0" brushRef="#br0" timeOffset="772.055">1222 987 5105 0 0,'0'0'2491'0'0,"0"0"-802"0"0,0 0-513 0 0,0 0-165 0 0,0 0 13 0 0,0 0 206 0 0,0 0 155 0 0,0 0 38 0 0,0 0-76 0 0,0 0-284 0 0,0 0-264 0 0,0 0-182 0 0,0 0-126 0 0,32 6-91 0 0,102 16-33 0 0,-112-19-235 0 0,0-1 1 0 0,0-1 0 0 0,0-1-1 0 0,0-1 1 0 0,0 0-1 0 0,0-2 1 0 0,16-4-133 0 0,31-4-77 0 0,-14 6-502 0 0,15-1-2561 0 0,-25-1-7547 0 0,-37 7 2624 0 0</inkml:trace>
  <inkml:trace contextRef="#ctx0" brushRef="#br0" timeOffset="1168.009">1956 1219 15659 0 0,'0'0'1977'0'0,"0"0"-1060"0"0,0 0-519 0 0,0 0-72 0 0,0 0 88 0 0,0 0 114 0 0,0 0 36 0 0,0 0-73 0 0,0 0-147 0 0,0 0-145 0 0,0 0-75 0 0,0 0-10 0 0,0 0 12 0 0,2 4 2 0 0,4 17 128 0 0,-6-20-136 0 0,0-1-37 0 0,0 0-31 0 0,15-4-485 0 0,22-44 1492 0 0,-66 70-308 0 0,13 7-2526 0 0,16-28 626 0 0,0-1-532 0 0,8 3-10974 0 0,-5-3 5718 0 0</inkml:trace>
  <inkml:trace contextRef="#ctx0" brushRef="#br0" timeOffset="1604.76">2569 379 4145 0 0,'0'0'1986'0'0,"0"0"-205"0"0,0 0-95 0 0,0 0 80 0 0,0 0 75 0 0,0 0-64 0 0,0 0-190 0 0,0 0-328 0 0,0 0-352 0 0,0 0-222 0 0,0 0-71 0 0,0 0-17 0 0,0 0 3 0 0,0 16-40 0 0,0 117 661 0 0,-37 146-60 0 0,-3-7-1368 0 0,24-152-346 0 0,11-81 39 0 0,1-6-1093 0 0,3-12-2764 0 0,1-20 1870 0 0,1-1-2576 0 0,1 0 1438 0 0,-1 0-2065 0 0</inkml:trace>
  <inkml:trace contextRef="#ctx0" brushRef="#br0" timeOffset="2008.028">3164 553 3481 0 0,'0'0'1953'0'0,"0"0"-458"0"0,0 0-18 0 0,0 0 182 0 0,0 0 117 0 0,0 0-49 0 0,0 0-189 0 0,0 0-248 0 0,0 0-266 0 0,0 0-200 0 0,0 0-148 0 0,0 0-112 0 0,0 0-65 0 0,-6-9-70 0 0,-17-25-54 0 0,22 33-346 0 0,-1-1 1 0 0,1 2-1 0 0,0-1 0 0 0,0 0 0 0 0,-1 0 1 0 0,1 0-1 0 0,-1 1 0 0 0,1-1 0 0 0,0 0 1 0 0,-1 1-1 0 0,1-1 0 0 0,-1 1 0 0 0,1 0 1 0 0,-1 0-1 0 0,1-1 0 0 0,-1 1 0 0 0,0 0 1 0 0,1 0-1 0 0,-1 0 0 0 0,1 1 0 0 0,-1-1 1 0 0,1 0-1 0 0,-1 1 0 0 0,1-1 0 0 0,-1 0 1 0 0,1 1-1 0 0,-1 0 0 0 0,1-1 0 0 0,0 1 1 0 0,-1 0-30 0 0,-9 6 59 0 0,1 1 1 0 0,0 0 0 0 0,0 0-1 0 0,1 1 1 0 0,0 0 0 0 0,0 1 0 0 0,1 0-1 0 0,1 0 1 0 0,0 1 0 0 0,0 0-1 0 0,1 0 1 0 0,0 1 0 0 0,0 1-60 0 0,-4 10 31 0 0,1 1 0 0 0,2-1 1 0 0,0 2-1 0 0,1-1 0 0 0,1 1 0 0 0,2-1 1 0 0,-1 12-32 0 0,3-31 2 0 0,0 0 0 0 0,-1 0 0 0 0,2-1 0 0 0,-1 1 0 0 0,1 0 1 0 0,-1 0-1 0 0,1 0 0 0 0,1 0 0 0 0,-1-1 0 0 0,1 1 1 0 0,-1 0-1 0 0,2 0 0 0 0,-1 0 0 0 0,0-1 0 0 0,1 1 1 0 0,0-1-1 0 0,0 1 0 0 0,0-1 0 0 0,1 0 0 0 0,-1 0 1 0 0,1 0-1 0 0,0 0 0 0 0,0 0 0 0 0,0-1 0 0 0,1 1 1 0 0,-1-1-1 0 0,1 0 0 0 0,0 0 0 0 0,0 0 0 0 0,0 0 1 0 0,0-1-1 0 0,1 0 0 0 0,-1 0 0 0 0,1 0-2 0 0,6 1 86 0 0,0-2 1 0 0,0 0-1 0 0,0 0 0 0 0,0-1 1 0 0,0 0-1 0 0,0-1 0 0 0,0 0 0 0 0,0-1 1 0 0,-1 0-1 0 0,1 0 0 0 0,0-1 1 0 0,-1-1-1 0 0,1 0 0 0 0,-1 0 0 0 0,-1-1 1 0 0,1-1-1 0 0,7-4-86 0 0,11-10 288 0 0,0-1 1 0 0,-1-1-1 0 0,-2-2 0 0 0,0 0 1 0 0,-2-2-289 0 0,-13 16 29 0 0,0-1-1 0 0,-1 0 1 0 0,-1 0 0 0 0,0-1 0 0 0,-1 0-1 0 0,0 0 1 0 0,-1 0 0 0 0,0-1 0 0 0,-1 0-1 0 0,0-1 1 0 0,-1 1 0 0 0,-1-1 0 0 0,0 0-1 0 0,0 0 1 0 0,-2 0 0 0 0,0-3-29 0 0,-1 14-78 0 0,0 0 0 0 0,-1 0 0 0 0,1 1 0 0 0,-1-1-1 0 0,1 0 1 0 0,-1 1 0 0 0,0-1 0 0 0,0 1 0 0 0,-1-1 0 0 0,1 1 0 0 0,0 0 0 0 0,-1-1 0 0 0,0 1 0 0 0,1 0 0 0 0,-1 0 0 0 0,0 0-1 0 0,0 0 1 0 0,0 0 0 0 0,0 1 0 0 0,0-1 0 0 0,-1 0 0 0 0,1 1 0 0 0,-1 0 0 0 0,1-1 0 0 0,-1 1 0 0 0,1 0 0 0 0,-1 0-1 0 0,1 1 1 0 0,-1-1 0 0 0,-2 0 78 0 0,-84-5-4241 0 0,53 13 610 0 0,13 3-2487 0 0,4-2-3652 0 0</inkml:trace>
  <inkml:trace contextRef="#ctx0" brushRef="#br0" timeOffset="2369.396">3156 969 12363 0 0,'0'0'1655'0'0,"0"0"-580"0"0,0 0-251 0 0,0 0 4 0 0,0 0-8 0 0,0 0-42 0 0,0 0-85 0 0,0 0-130 0 0,0 0-131 0 0,0 0-127 0 0,0 0-110 0 0,-28 32-56 0 0,-88 104-6 0 0,111-132-117 0 0,0 0-1 0 0,1 1 1 0 0,0-1-1 0 0,0 1 1 0 0,0 0-1 0 0,1 0 1 0 0,0 1 0 0 0,0-1-1 0 0,0 1 1 0 0,0-1-1 0 0,1 1 1 0 0,0 0-1 0 0,0 0 1 0 0,0 4-16 0 0,0 5 50 0 0,0-10-19 0 0,0 2 4 0 0,-1 0 0 0 0,1 0 0 0 0,0 0 0 0 0,0 1 0 0 0,1-1 0 0 0,0 0 0 0 0,1 0 0 0 0,-1 1 0 0 0,1-1 0 0 0,1 1 1 0 0,-1-1-1 0 0,1 0 0 0 0,1 1 0 0 0,-1-1 0 0 0,1 0 0 0 0,1 0 0 0 0,-1 0 0 0 0,1 0 0 0 0,0-1 0 0 0,1 1 0 0 0,-1-1 1 0 0,1 0-1 0 0,5 6-35 0 0,-1-8 103 0 0,0 0 1 0 0,0-1-1 0 0,0 0 1 0 0,0 0-1 0 0,1-1 1 0 0,0 0-1 0 0,-1-1 1 0 0,1 1-1 0 0,0-2 1 0 0,0 1-1 0 0,0-1 1 0 0,0-1-1 0 0,-1 1 1 0 0,1-2-1 0 0,0 1 1 0 0,0-1-1 0 0,-1 0 1 0 0,1-1-1 0 0,-1 0 1 0 0,0 0-1 0 0,0-1 1 0 0,0 0 0 0 0,0-1-1 0 0,-1 1 1 0 0,2-3-104 0 0,6-3 182 0 0,1-2 1 0 0,-2 0-1 0 0,0 0 1 0 0,0-1-1 0 0,-1-1 1 0 0,-1 0-1 0 0,0-1 1 0 0,-1 0-1 0 0,-1-1 1 0 0,0 0-1 0 0,3-9-182 0 0,-10 18-33 0 0,1-1-1 0 0,-1 0 0 0 0,0 0 0 0 0,-1-1 1 0 0,1 1-1 0 0,-2 0 0 0 0,1-1 0 0 0,-1 0 1 0 0,-1 1-1 0 0,1-1 0 0 0,-1 1 0 0 0,-1-1 1 0 0,0 0-1 0 0,0 1 0 0 0,-1-1 0 0 0,1 1 1 0 0,-2 0-1 0 0,0 0 0 0 0,0 0 1 0 0,-1-3 33 0 0,-40-41-2498 0 0,7 25-4860 0 0,35 26 6763 0 0,-12-7-8759 0 0</inkml:trace>
  <inkml:trace contextRef="#ctx0" brushRef="#br0" timeOffset="3530.914">3710 0 11058 0 0,'0'0'5024'0'0,"0"0"-2903"0"0,0 0-928 0 0,0 0-113 0 0,0 0-45 0 0,0 0-139 0 0,0 0-135 0 0,0 0-148 0 0,0 0-185 0 0,0 0-68 0 0,0 0-60 0 0,-7 32-37 0 0,-22 103 17 0 0,-1 19 478 0 0,28-108-573 0 0,-1 7-82 0 0,2 1 0 0 0,2 0 0 0 0,3-1 0 0 0,8 40-103 0 0,23 216-237 0 0,-31-253 106 0 0,1 175-669 0 0,-16-43 386 0 0,0-78 477 0 0,11-109-83 0 0,0-1 19 0 0,0 0-1 0 0,0 0 17 0 0,0 0 14 0 0,-5 7 497 0 0,-192 1-1318 0 0,-117 23 792 0 0,55-4-656 0 0,-852 111-1076 0 0,987-120 1763 0 0,-53 7 26 0 0,-442 51 234 0 0,-21-24 561 0 0,456-30-177 0 0,138-21 101 0 0,45-1-717 0 0,1 0-16 0 0,26-18 75 0 0,-20 9-46 0 0,-2-1 1 0 0,1 1-1 0 0,-2-1 0 0 0,1 0 0 0 0,-1-1 0 0 0,-1 1 0 0 0,0 0 0 0 0,0-1 0 0 0,-1 1 0 0 0,0-1 0 0 0,-1 1 0 0 0,0-1 0 0 0,-1 1 0 0 0,-1-9-72 0 0,1-10 113 0 0,-9-626 308 0 0,13 94-665 0 0,27 245 140 0 0,-19 256 16 0 0,-9 59 63 0 0,0 0-1 0 0,0 0 0 0 0,-1 0 0 0 0,1 0 1 0 0,0 0-1 0 0,0 0 0 0 0,0 1 0 0 0,0-1 1 0 0,0 1-1 0 0,0 0 0 0 0,1-1 0 0 0,-1 1 1 0 0,0 0-1 0 0,0 0 0 0 0,0 0 0 0 0,0 1 1 0 0,0-1-1 0 0,0 0 0 0 0,0 1 0 0 0,0-1 1 0 0,0 1-1 0 0,0 0 0 0 0,0 0 0 0 0,0 0 1 0 0,0 0-1 0 0,0 0 26 0 0,27 11-1 0 0,0-2 1 0 0,0-1 0 0 0,1-1-1 0 0,0-2 1 0 0,1-1-1 0 0,7-1 1 0 0,38-2 16 0 0,-1-4 0 0 0,0-4-1 0 0,0-2 1 0 0,70-19-16 0 0,22 0 108 0 0,279-25 15 0 0,-224 38-45 0 0,195 15-78 0 0,341 75 2 0 0,-469-59-580 0 0,88-13 578 0 0,-160-25-1969 0 0,-144 9-1717 0 0,-2-2-4410 0 0,-44 10-3229 0 0</inkml:trace>
  <inkml:trace contextRef="#ctx0" brushRef="#br0" timeOffset="4556.236">3931 1083 9778 0 0,'0'0'815'0'0,"0"0"-254"0"0,0 0-238 0 0,0 0 135 0 0,0 0 303 0 0,0 0 349 0 0,0 0 246 0 0,0 0-53 0 0,0 0-192 0 0,0 0-204 0 0,34-5-161 0 0,112-14-129 0 0,251-57 1430 0 0,148-5-1055 0 0,-344 63-779 0 0,109 7-213 0 0,-275 15-10 0 0,-36 3 1019 0 0,-181-37-86 0 0,119 17-846 0 0,0-3 1 0 0,2-2-1 0 0,-39-19-77 0 0,81 30 48 0 0,1-1 0 0 0,1-1 0 0 0,-1 0 0 0 0,2-1 0 0 0,-1-1 0 0 0,2-1 0 0 0,-1 0 0 0 0,1-1 0 0 0,-8-10-48 0 0,0-17 367 0 0,23 39-352 0 0,0 1-31 0 0,0 0-55 0 0,0 0-28 0 0,0 5-165 0 0,45 204 371 0 0,-53 247 22 0 0,8-323-95 0 0,0-133-29 0 0,0 1 1 0 0,0 0 0 0 0,0-1 0 0 0,0 1 0 0 0,0-1-1 0 0,0 1 1 0 0,0 0 0 0 0,0-1 0 0 0,1 1 0 0 0,-1-1 0 0 0,0 1-1 0 0,0-1 1 0 0,1 1 0 0 0,-1-1 0 0 0,0 1 0 0 0,1-1-1 0 0,-1 1 1 0 0,1-1 0 0 0,-1 1 0 0 0,1-1 0 0 0,-1 1-1 0 0,0-1 1 0 0,1 0 0 0 0,0 1 0 0 0,-1-1 0 0 0,1 0 0 0 0,-1 1-1 0 0,1-1 1 0 0,-1 0 0 0 0,1 0 0 0 0,0 0 0 0 0,-1 0-1 0 0,1 0 1 0 0,-1 1 0 0 0,1-1 0 0 0,0 0 0 0 0,-1 0 0 0 0,1 0-1 0 0,-1 0 1 0 0,1-1 0 0 0,0 1 0 0 0,-1 0 0 0 0,1 0-1 0 0,-1 0 1 0 0,1 0 0 0 0,0-1 0 0 0,-1 1 0 0 0,1 0 0 0 0,-1 0-1 0 0,1-1 1 0 0,-1 1 0 0 0,1-1 0 0 0,-1 1 0 0 0,1 0-1 0 0,-1-1 1 0 0,0 1 0 0 0,1-1 0 0 0,-1 1 0 0 0,1-1 0 0 0,-1 1-1 0 0,0-1 1 0 0,0 1 0 0 0,1-1 0 0 0,-1 0 0 0 0,0 1-1 0 0,0-1-5 0 0,39-35 444 0 0,-38 34-434 0 0,81-88-102 0 0,-4-3 0 0 0,-5-3 0 0 0,-3-3 0 0 0,12-34 92 0 0,-20 46-2188 0 0,-40 61-1455 0 0,1 0-4308 0 0,-10 10-3998 0 0</inkml:trace>
</inkml:ink>
</file>

<file path=ppt/ink/ink9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56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638 131 7578 0 0,'0'0'898'0'0,"0"0"45"0"0,0 0 182 0 0,0 0 255 0 0,0 0 219 0 0,0 0 45 0 0,0 0-154 0 0,0 0-282 0 0,-30-22-290 0 0,-96-64-230 0 0,124 84-655 0 0,-1 0 0 0 0,0-1 0 0 0,0 1 0 0 0,0 0 0 0 0,0 1 0 0 0,0-1 0 0 0,0 1 0 0 0,0-1 0 0 0,-1 1 0 0 0,1 0 0 0 0,0 0 0 0 0,-1 0 0 0 0,1 0-1 0 0,-1 1 1 0 0,1 0 0 0 0,-1 0 0 0 0,1-1 0 0 0,-1 2 0 0 0,0-1 0 0 0,1 0 0 0 0,0 1 0 0 0,-1 0 0 0 0,1 0 0 0 0,-1 0 0 0 0,0 0-33 0 0,-8 3 124 0 0,-6 4 25 0 0,0 1 0 0 0,0 1 0 0 0,0 0 1 0 0,1 1-1 0 0,1 1 0 0 0,0 1 0 0 0,1 0 0 0 0,0 1 0 0 0,1 0 0 0 0,0 1 0 0 0,-6 11-149 0 0,-1 0 71 0 0,1 0-1 0 0,1 2 0 0 0,1 0 0 0 0,2 1 1 0 0,1 1-1 0 0,1 0 0 0 0,2 1 0 0 0,1 0 1 0 0,1 1-1 0 0,2 0 0 0 0,1 1 0 0 0,1-1 0 0 0,2 1 1 0 0,2 1-1 0 0,0 9-70 0 0,3-32-7 0 0,1-1 0 0 0,-1 1 0 0 0,2-1 0 0 0,-1 0 0 0 0,1 0 0 0 0,1 0 1 0 0,0 0-1 0 0,0 0 0 0 0,1-1 0 0 0,0 0 0 0 0,1 0 0 0 0,0 0 0 0 0,0-1 0 0 0,1 0 0 0 0,0 0 0 0 0,0 0 0 0 0,1-1 0 0 0,0 0 1 0 0,0-1-1 0 0,1 0 0 0 0,0 0 0 0 0,0-1 0 0 0,0 0 0 0 0,1 0 0 0 0,0-1 0 0 0,-1-1 0 0 0,3 1 7 0 0,12 4-194 0 0,1-1-1 0 0,0-1 0 0 0,0-2 1 0 0,1 0-1 0 0,-1-2 0 0 0,1 0 1 0 0,-1-2-1 0 0,1-1 0 0 0,-1-1 1 0 0,1-1-1 0 0,12-4 195 0 0,19-6-1426 0 0,-1-2-1 0 0,0-3 1 0 0,-1-2-1 0 0,23-14 1427 0 0,-4-2-4956 0 0,-1-3-1 0 0,-3-3 0 0 0,33-27 4957 0 0,-71 45-209 0 0</inkml:trace>
  <inkml:trace contextRef="#ctx0" brushRef="#br0" timeOffset="285.385">1233 311 4721 0 0,'0'0'3002'0'0,"0"0"-332"0"0,0 0-326 0 0,-37 31-331 0 0,-116 100-326 0 0,137-118-1290 0 0,0 2 0 0 0,1-1 0 0 0,0 2-1 0 0,1 0 1 0 0,1 1 0 0 0,1 0 0 0 0,0 1 0 0 0,-8 16-397 0 0,7-11 340 0 0,4-7-44 0 0,0 0 0 0 0,1 1-1 0 0,1 0 1 0 0,1 1 0 0 0,0 0-1 0 0,1 0 1 0 0,-1 11-296 0 0,5-25 41 0 0,1 1-1 0 0,-1-1 1 0 0,1 0-1 0 0,0 1 1 0 0,0-1 0 0 0,0 1-1 0 0,1-1 1 0 0,-1 1-1 0 0,1-1 1 0 0,0 0-1 0 0,0 1 1 0 0,1-1 0 0 0,-1 0-1 0 0,1 0 1 0 0,0 0-1 0 0,0 0 1 0 0,1 0-1 0 0,-1-1 1 0 0,1 1 0 0 0,0-1-1 0 0,-1 1 1 0 0,2-1-1 0 0,-1 0 1 0 0,0 0-1 0 0,1 0 1 0 0,-1-1 0 0 0,1 1-1 0 0,0-1 1 0 0,0 0-1 0 0,0 0 1 0 0,0 0-1 0 0,0 0 1 0 0,2 0-41 0 0,10 1 94 0 0,0-1 0 0 0,0 0 1 0 0,0-1-1 0 0,1-1 0 0 0,-1 0 0 0 0,0-1 0 0 0,0-1 1 0 0,0-1-1 0 0,0 0 0 0 0,0-1 0 0 0,-1 0 1 0 0,1-1-1 0 0,-1-1 0 0 0,-1-1 0 0 0,1 0 0 0 0,-1-1 1 0 0,13-9-95 0 0,-3 1 87 0 0,0-1 1 0 0,-1 0-1 0 0,-1-2 0 0 0,-1-1 1 0 0,-1 0-1 0 0,0-2 1 0 0,4-7-88 0 0,-19 23 1 0 0,-1 1 0 0 0,1-1 0 0 0,-1 0 0 0 0,0 0 0 0 0,-1 0 0 0 0,1-1 0 0 0,-1 0 0 0 0,-1 1 0 0 0,1-1 0 0 0,-1 0 0 0 0,0 0 0 0 0,-1 0 0 0 0,0 0 0 0 0,0 0 0 0 0,0-1 1 0 0,-1 1-1 0 0,0 0 0 0 0,0 0 0 0 0,-1-1 0 0 0,0 1 0 0 0,0 0 0 0 0,-1 0 0 0 0,0 0 0 0 0,0 0 0 0 0,0 0 0 0 0,-1 1 0 0 0,0-1 0 0 0,-1 1 0 0 0,1 0 0 0 0,-1-1 0 0 0,-1 2 0 0 0,1-1 0 0 0,-1 0 0 0 0,0 1 0 0 0,0 0 0 0 0,0 0 0 0 0,-4-2-1 0 0,-1 1-121 0 0,1 1 0 0 0,-2 0 0 0 0,1 1 0 0 0,0 0 0 0 0,-1 1 0 0 0,0 0-1 0 0,1 0 1 0 0,-1 1 0 0 0,0 1 0 0 0,0-1 0 0 0,-6 2 121 0 0,12-1-201 0 0,0 1-1 0 0,0 1 1 0 0,0-1 0 0 0,0 1-1 0 0,0-1 1 0 0,0 1 0 0 0,0 1-1 0 0,0-1 1 0 0,1 1 0 0 0,-1 0-1 0 0,0 0 1 0 0,1 0 0 0 0,0 0-1 0 0,-1 1 1 0 0,1 0 0 0 0,0 0 0 0 0,0 0-1 0 0,0 0 1 0 0,1 1 0 0 0,-1 0-1 0 0,1-1 1 0 0,0 1 0 0 0,0 0-1 0 0,0 1 1 0 0,1-1 0 0 0,-1 1 201 0 0,-16 62-7218 0 0,16-20-868 0 0,3-25 4343 0 0</inkml:trace>
  <inkml:trace contextRef="#ctx0" brushRef="#br0" timeOffset="650.328">1513 830 3305 0 0,'0'0'2795'0'0,"0"0"-304"0"0,0 0-184 0 0,0 0-90 0 0,0 0-179 0 0,0 0-255 0 0,0 0-296 0 0,0 0-286 0 0,0 0-293 0 0,0 0-231 0 0,0 0-141 0 0,0 0-100 0 0,0 0-22 0 0,21-8-11 0 0,61-28-33 0 0,-47 10 231 0 0,102-117 146 0 0,-20 19-878 0 0,-106 171-748 0 0,-3-23 979 0 0,-8-20-66 0 0,1 1-1 0 0,-1-1 0 0 0,1 1 1 0 0,0-1-1 0 0,1 0 0 0 0,-1 1 1 0 0,1-1-1 0 0,0 0 0 0 0,0 0 1 0 0,0 0-1 0 0,1 0 0 0 0,-1-1 1 0 0,1 1-1 0 0,0-1 0 0 0,0 1 1 0 0,0-1-1 0 0,0 0 0 0 0,1 0 1 0 0,-1 0-1 0 0,1-1 1 0 0,0 1-1 0 0,0-1 0 0 0,0 0 1 0 0,0 0-1 0 0,0 0 0 0 0,0-1 1 0 0,0 1-1 0 0,1-1 0 0 0,-1 0 1 0 0,4 0-34 0 0,-1 0 117 0 0,0 0 1 0 0,0-1 0 0 0,0 0 0 0 0,0 0 0 0 0,1-1-1 0 0,-1 0 1 0 0,0 0 0 0 0,0 0 0 0 0,0-1-1 0 0,0 0 1 0 0,0-1 0 0 0,-1 1 0 0 0,1-1 0 0 0,-1-1-1 0 0,0 1 1 0 0,1-1 0 0 0,-1 0 0 0 0,-1-1-1 0 0,4-2-117 0 0,8-10 241 0 0,-6 8-172 0 0,-1-1-1 0 0,0 0 0 0 0,0 0 0 0 0,-1-1 0 0 0,0-1 0 0 0,-1 1 1 0 0,-1-2-1 0 0,1 1 0 0 0,-2-1 0 0 0,0 0 0 0 0,2-7-68 0 0,15-37-1001 0 0,-22 53 219 0 0,1 0 2047 0 0,-2 1-3366 0 0,1 2-3195 0 0,-1 0-4494 0 0,3 1-540 0 0</inkml:trace>
  <inkml:trace contextRef="#ctx0" brushRef="#br0" timeOffset="997.086">2787 237 14491 0 0,'0'0'1703'0'0,"0"0"-141"0"0,0 0-51 0 0,0 0 18 0 0,0 0-178 0 0,0 0-348 0 0,0 0-340 0 0,0 0-303 0 0,0 0-154 0 0,0 0-42 0 0,0 0-32 0 0,0 0-16 0 0,0 0-3 0 0,-32 21-21 0 0,-97 66-11 0 0,57-29 31 0 0,67-54-111 0 0,1 1 0 0 0,-1-1 0 0 0,1 1 0 0 0,0 0 0 0 0,0 0 0 0 0,1 0 0 0 0,-1 1-1 0 0,1-1 1 0 0,0 1 0 0 0,1 0 0 0 0,-1 0 0 0 0,1 0 0 0 0,0 0 0 0 0,1 0 0 0 0,-1 6-1 0 0,4-8-7 0 0,0 0-1 0 0,1 0 1 0 0,0 0 0 0 0,0 0 0 0 0,0-1-1 0 0,0 1 1 0 0,0-1 0 0 0,1 0 0 0 0,-1 0 0 0 0,1 0-1 0 0,0 0 1 0 0,0-1 0 0 0,0 1 0 0 0,0-1 0 0 0,1 0-1 0 0,-1-1 1 0 0,1 1 0 0 0,-1-1 0 0 0,1 1-1 0 0,-1-2 1 0 0,1 1 0 0 0,3 0 7 0 0,184 40 29 0 0,-190-40-13 0 0,0 0-1 0 0,-1 0 0 0 0,1 1 0 0 0,-1-1 0 0 0,1 0 1 0 0,-1 1-1 0 0,0 0 0 0 0,0-1 0 0 0,1 1 0 0 0,-1 0 1 0 0,0 0-1 0 0,-1-1 0 0 0,1 1 0 0 0,0 0 0 0 0,0 0 1 0 0,-1 0-1 0 0,1 0 0 0 0,-1 0 0 0 0,0 0 0 0 0,0 0 0 0 0,1 0 1 0 0,-1 0-1 0 0,0 0 0 0 0,-1 0 0 0 0,1 0 0 0 0,0 0 1 0 0,-1 0-1 0 0,1 0 0 0 0,-1 0 0 0 0,1 0 0 0 0,-1 0 1 0 0,0 0-1 0 0,0 0 0 0 0,0-1 0 0 0,0 1 0 0 0,0 0 1 0 0,0-1-1 0 0,-1 1 0 0 0,1-1 0 0 0,0 1 0 0 0,-1-1 1 0 0,1 1-1 0 0,-2 0-15 0 0,-39 34-212 0 0,-1-2 1 0 0,-1-2-1 0 0,-2-1 1 0 0,-1-3-1 0 0,-8 2 212 0 0,30-18-1851 0 0,16-10-1838 0 0,0-1-4258 0 0,9-1-1747 0 0</inkml:trace>
  <inkml:trace contextRef="#ctx0" brushRef="#br0" timeOffset="1666.36">2842 771 11242 0 0,'0'0'1871'0'0,"0"0"-7"0"0,0 0-148 0 0,0 0-121 0 0,0 0-156 0 0,0 0-164 0 0,0 0-144 0 0,0 0-211 0 0,30 4-193 0 0,96 9-155 0 0,-56-23 93 0 0,-55 3-463 0 0,10-2-9 0 0,0-2 0 0 0,-1-1 0 0 0,0-1 1 0 0,-1-1-1 0 0,0-1 0 0 0,-2-1 0 0 0,1-1 1 0 0,-2-1-1 0 0,0 0 0 0 0,-2-2 0 0 0,12-15-192 0 0,-27 33-28 0 0,-1-1 0 0 0,0 0 0 0 0,-1 0 0 0 0,1 1 0 0 0,0-1 0 0 0,-1 0 0 0 0,1 0 1 0 0,-1-1-1 0 0,0 1 0 0 0,0 0 0 0 0,0 0 0 0 0,-1-1 0 0 0,1 1 0 0 0,-1 0 1 0 0,0-1-1 0 0,0 1 0 0 0,0 0 0 0 0,0-1 0 0 0,0 1 0 0 0,-1 0 0 0 0,0 0 1 0 0,1-1-1 0 0,-1 1 0 0 0,0 0 0 0 0,-1 0 0 0 0,1 0 0 0 0,-1 0 0 0 0,1 0 0 0 0,-1 0 1 0 0,0 0-1 0 0,0 0 0 0 0,0 1 0 0 0,0-1 0 0 0,0 1 0 0 0,-1 0 0 0 0,1-1 1 0 0,-1 1-1 0 0,0 0 0 0 0,0 1 0 0 0,1-1 0 0 0,-1 0 0 0 0,-2 0 27 0 0,-3-1-115 0 0,0 1 1 0 0,-1 0-1 0 0,1 0 0 0 0,0 0 0 0 0,-1 1 0 0 0,1 1 0 0 0,-1-1 0 0 0,1 2 0 0 0,-1-1 0 0 0,1 1 1 0 0,-1 0-1 0 0,1 1 0 0 0,0 0 0 0 0,-1 0 0 0 0,1 0 0 0 0,0 1 0 0 0,1 1 0 0 0,-1 0 1 0 0,0 0-1 0 0,1 0 0 0 0,0 1 0 0 0,0-1 0 0 0,0 2 0 0 0,1-1 0 0 0,0 1 0 0 0,-2 2 115 0 0,-10 11-153 0 0,1 0 1 0 0,1 1-1 0 0,0 1 0 0 0,2 0 0 0 0,0 1 0 0 0,2 0 0 0 0,0 1 0 0 0,0 5 153 0 0,7-21 1 0 0,1 0-1 0 0,0 1 1 0 0,0-1-1 0 0,1 1 1 0 0,0 0 0 0 0,0 0-1 0 0,1 0 1 0 0,0 0-1 0 0,0 0 1 0 0,1 0 0 0 0,0 1-1 0 0,0-1 1 0 0,1 0-1 0 0,0 1 1 0 0,1-1 0 0 0,0 0-1 0 0,0 1 1 0 0,0-1-1 0 0,1 0 1 0 0,1 0-1 0 0,-1 0 1 0 0,1 0 0 0 0,1 0-1 0 0,-1-1 1 0 0,1 1-1 0 0,1-1 1 0 0,0 1-1 0 0,3-2 88 0 0,-1 0 0 0 0,1-1 0 0 0,1 0-1 0 0,-1 0 1 0 0,1-1 0 0 0,0 0 0 0 0,0 0 0 0 0,0-1 0 0 0,0 0 0 0 0,1 0-1 0 0,-1-1 1 0 0,1-1 0 0 0,0 0 0 0 0,-1 0 0 0 0,1-1 0 0 0,0 0 0 0 0,-1 0-1 0 0,1-1 1 0 0,0-1 0 0 0,-1 1 0 0 0,1-2 0 0 0,-1 1 0 0 0,1-2-88 0 0,22-7 354 0 0,0-1 0 0 0,0-2 0 0 0,-2-1 0 0 0,0-1 1 0 0,26-20-355 0 0,-17 10 201 0 0,0-2 1 0 0,-2-2 0 0 0,-2-2 0 0 0,-1-1 0 0 0,22-27-202 0 0,-44 44-38 0 0,0 0 0 0 0,-2-1 0 0 0,0 0 0 0 0,-1 0 0 0 0,-1-1 0 0 0,-1 0 0 0 0,0-1 0 0 0,-1 1 0 0 0,-1-1 0 0 0,-1 0 0 0 0,-1-1 0 0 0,1-11 38 0 0,-4 27-33 0 0,1 1 1 0 0,-1 0-1 0 0,0 0 0 0 0,0 0 1 0 0,-1 0-1 0 0,1-1 1 0 0,-1 1-1 0 0,0 0 0 0 0,0 0 1 0 0,0 0-1 0 0,0 0 0 0 0,0 0 1 0 0,0 0-1 0 0,-1 0 1 0 0,1 1-1 0 0,-1-1 0 0 0,0 0 1 0 0,0 1-1 0 0,0-1 0 0 0,0 1 1 0 0,-1 0-1 0 0,1 0 1 0 0,-1 0-1 0 0,1 0 0 0 0,-1 0 1 0 0,0 0-1 0 0,1 1 0 0 0,-1-1 1 0 0,0 1-1 0 0,0 0 1 0 0,0 0-1 0 0,0 0 0 0 0,0 0 1 0 0,0 1-1 0 0,-1-1 0 0 0,1 1 1 0 0,0-1-1 0 0,0 1 0 0 0,0 0 1 0 0,-1 1-1 0 0,1-1 1 0 0,0 0-1 0 0,-1 1 33 0 0,-2 0-5 0 0,-1 0 0 0 0,0 1 0 0 0,1 0-1 0 0,-1 0 1 0 0,1 1 0 0 0,0-1 0 0 0,-1 1 0 0 0,1 1 0 0 0,0-1 0 0 0,1 1-1 0 0,-1 0 1 0 0,1 0 0 0 0,0 1 0 0 0,0-1 0 0 0,0 1 0 0 0,0 0 0 0 0,1 1-1 0 0,0-1 1 0 0,0 1 0 0 0,1 0 0 0 0,-1 0 0 0 0,1 0 0 0 0,0 0 0 0 0,1 1-1 0 0,0-1 1 0 0,0 1 0 0 0,0-1 0 0 0,1 1 0 0 0,0 0 0 0 0,0 0 0 0 0,0-1-1 0 0,1 1 1 0 0,0 0 0 0 0,1 0 0 0 0,0 4 5 0 0,4-6 23 0 0,-1 0-1 0 0,1-1 1 0 0,0 1 0 0 0,0-1-1 0 0,1 0 1 0 0,-1 0 0 0 0,1-1-1 0 0,0 1 1 0 0,0-1 0 0 0,0-1-1 0 0,0 1 1 0 0,0-1-1 0 0,1 0 1 0 0,-1 0 0 0 0,1-1-1 0 0,-1 0 1 0 0,1 0 0 0 0,0-1-1 0 0,-1 1 1 0 0,1-1 0 0 0,0-1-1 0 0,0 0-22 0 0,-5 1 6 0 0,94 0 325 0 0,16 2 132 0 0,-109-1-455 0 0,-1 0 0 0 0,1 1 0 0 0,-1-1 1 0 0,0 1-1 0 0,0 0 0 0 0,1 0 0 0 0,-1 0 1 0 0,0 0-1 0 0,-1 0 0 0 0,1 0 1 0 0,0 0-1 0 0,-1 1 0 0 0,1-1 0 0 0,-1 1 1 0 0,0-1-1 0 0,0 1 0 0 0,0-1 0 0 0,0 1 1 0 0,0 0-1 0 0,0 0 0 0 0,-1-1 0 0 0,1 1 1 0 0,-1 0-1 0 0,0 0 0 0 0,0 0 1 0 0,0-1-1 0 0,0 1 0 0 0,-1 0 0 0 0,1 0 1 0 0,-1 0-9 0 0,-13 115 234 0 0,-19 39-1003 0 0,33-156 736 0 0,2 32-1733 0 0,17-26-7019 0 0,-15-7 2432 0 0,-4-3-2505 0 0</inkml:trace>
  <inkml:trace contextRef="#ctx0" brushRef="#br0" timeOffset="1994.341">4123 396 16708 0 0,'0'0'2111'0'0,"0"0"-636"0"0,0 0-535 0 0,0 0-300 0 0,0 0-101 0 0,0 0-42 0 0,0 0-2 0 0,0 0-8 0 0,0 0-58 0 0,0 0-101 0 0,-1 34-73 0 0,-4 107-48 0 0,11 29 182 0 0,-3-154-390 0 0,0-1-1 0 0,1 0 1 0 0,0-1-1 0 0,2 1 1 0 0,-1-1-1 0 0,2 1 1 0 0,0-2-1 0 0,8 13 2 0 0,-13-21 0 0 0,-1-1 0 0 0,1 0 0 0 0,0 0-1 0 0,0 0 1 0 0,1 0 0 0 0,-1 0 0 0 0,1 0 0 0 0,0-1-1 0 0,0 1 1 0 0,0-1 0 0 0,1 0 0 0 0,-1 0 0 0 0,1 0 0 0 0,-1 0-1 0 0,1-1 1 0 0,0 1 0 0 0,0-1 0 0 0,0 0 0 0 0,0 0-1 0 0,1-1 1 0 0,-1 1 0 0 0,0-1 0 0 0,1 0 0 0 0,-1 0-1 0 0,1 0 1 0 0,-1-1 0 0 0,1 1 0 0 0,0-1 0 0 0,-1 0 0 0 0,1-1-1 0 0,-1 1 1 0 0,1-1 0 0 0,-1 0 0 0 0,1 0 0 0 0,-1 0-1 0 0,1-1 1 0 0,6-7 68 0 0,0-1-1 0 0,-1 0 0 0 0,0-1 1 0 0,-1 0-1 0 0,-1 0 1 0 0,0-1-1 0 0,0 0 0 0 0,-1 0 1 0 0,0-1-1 0 0,4-12-67 0 0,56-162 391 0 0,-49 131-480 0 0,5-38-3076 0 0,-23 93 1648 0 0,0 1-523 0 0,0 0-1132 0 0,0 8 1283 0 0,0 35-10538 0 0,0-32 10180 0 0</inkml:trace>
  <inkml:trace contextRef="#ctx0" brushRef="#br0" timeOffset="2298.014">4599 709 0 0 0,'0'0'1631'0'0,"0"0"786"0"0,0 0-118 0 0,0 0-262 0 0,0 0-191 0 0,0 0-128 0 0,0 0-91 0 0,0 0-81 0 0,33 11-107 0 0,101 36-123 0 0,-67-34 535 0 0,-57-16-1482 0 0,1 0-80 0 0,-1-2 0 0 0,0 1 0 0 0,0-2 0 0 0,0 1-1 0 0,0-1 1 0 0,-1-1 0 0 0,0 0 0 0 0,0 0 0 0 0,-1-1-1 0 0,0 0 1 0 0,0 0 0 0 0,-1-1 0 0 0,0 0 0 0 0,0 0-1 0 0,-1-1 1 0 0,1-3-289 0 0,0 2 48 0 0,-1 0-1 0 0,-1-1 0 0 0,0 0 1 0 0,-1 0-1 0 0,0 0 1 0 0,-1 0-1 0 0,0-1 1 0 0,-1 0-1 0 0,0 1 0 0 0,-1-1 1 0 0,-1-9-48 0 0,-1 19-37 0 0,0 0 0 0 0,0 0 0 0 0,0 0 1 0 0,0 0-1 0 0,-1 0 0 0 0,0 0 0 0 0,1 0 0 0 0,-1 1 1 0 0,0-1-1 0 0,-1 0 0 0 0,1 1 0 0 0,0 0 0 0 0,-1-1 1 0 0,1 1-1 0 0,-1 0 0 0 0,1 0 0 0 0,-1 1 0 0 0,0-1 1 0 0,0 1-1 0 0,0-1 0 0 0,0 1 0 0 0,0 0 0 0 0,0 0 1 0 0,0 0-1 0 0,-1 0 0 0 0,1 1 0 0 0,0-1 0 0 0,-1 1 1 0 0,1 0-1 0 0,0 0 0 0 0,0 0 0 0 0,-1 0 0 0 0,1 1 1 0 0,0-1-1 0 0,0 1 0 0 0,-1 0 0 0 0,1 0 0 0 0,0 0 1 0 0,0 0-1 0 0,0 1 0 0 0,0-1 0 0 0,0 1 1 0 0,1 0-1 0 0,-2 0 37 0 0,-12 8-77 0 0,-1 1 0 0 0,2 1 1 0 0,-1 0-1 0 0,2 1 0 0 0,-1 0 1 0 0,2 1-1 0 0,0 1 0 0 0,1 0 1 0 0,0 1-1 0 0,1 0 1 0 0,1 1-1 0 0,1 0 0 0 0,0 1 1 0 0,1 0-1 0 0,1 0 0 0 0,1 1 1 0 0,0 0-1 0 0,2 0 0 0 0,0 0 1 0 0,1 0-1 0 0,1 1 0 0 0,0-1 1 0 0,2 1 76 0 0,0-13 5 0 0,0-1 0 0 0,1 1 1 0 0,0 0-1 0 0,0 0 0 0 0,1-1 1 0 0,0 1-1 0 0,0-1 0 0 0,1 0 1 0 0,-1 1-1 0 0,1-1 0 0 0,0 0 1 0 0,1-1-1 0 0,0 1 0 0 0,0 0 1 0 0,0-1-1 0 0,0 0 0 0 0,1 0 1 0 0,0 0-1 0 0,0-1 1 0 0,0 0-1 0 0,1 0 0 0 0,-1 0 1 0 0,1 0-1 0 0,0-1 0 0 0,0 0 1 0 0,0 0-1 0 0,1-1 0 0 0,-1 0 1 0 0,1 0-1 0 0,4 1-5 0 0,15 3-562 0 0,-1-1-1 0 0,1-1 1 0 0,0-2 0 0 0,0 0 0 0 0,1-2-1 0 0,-1-1 1 0 0,14-2 562 0 0,0-4-4026 0 0,-12 1-1813 0 0,-5-2-2377 0 0</inkml:trace>
</inkml:ink>
</file>

<file path=ppt/ink/ink9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00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0 456 3345 0 0,'0'0'1944'0'0,"0"0"-398"0"0,0 0-406 0 0,0 0-69 0 0,0 0 229 0 0,0 0 203 0 0,0 0 128 0 0,0 0-9 0 0,0 0-254 0 0,0 0-274 0 0,0 0-226 0 0,28-1-136 0 0,88-6-94 0 0,-24-18 422 0 0,-63 11-854 0 0,0-1 1 0 0,-2-2-1 0 0,1-1 1 0 0,-2 0 0 0 0,0-2-1 0 0,-2-2 1 0 0,0 0-1 0 0,3-5-206 0 0,-23 23 18 0 0,0 0-1 0 0,0 0 1 0 0,0-1 0 0 0,0 1-1 0 0,-1-1 1 0 0,0 0 0 0 0,0 0-1 0 0,0 0 1 0 0,0 0 0 0 0,-1 0-1 0 0,0-1 1 0 0,0 1 0 0 0,0-1-1 0 0,-1 1 1 0 0,0-1-1 0 0,0 0 1 0 0,0 0 0 0 0,-1 1-1 0 0,0-1 1 0 0,0 0 0 0 0,-1 0-1 0 0,1 1 1 0 0,-1-1 0 0 0,0 0-1 0 0,-1 0 1 0 0,0-1-18 0 0,-2 3-41 0 0,-1 1 1 0 0,0 0-1 0 0,0-1 1 0 0,0 2-1 0 0,-1-1 1 0 0,1 0-1 0 0,0 1 1 0 0,-1 0-1 0 0,0 1 1 0 0,0-1-1 0 0,1 1 1 0 0,-1 0-1 0 0,0 0 1 0 0,0 1-1 0 0,0 0 1 0 0,0 0-1 0 0,0 0 1 0 0,0 1-1 0 0,0 0 1 0 0,1 0-1 0 0,-1 0 41 0 0,-13 4-56 0 0,0 1 0 0 0,1 1 0 0 0,0 1 0 0 0,0 1 0 0 0,0 0 1 0 0,1 1-1 0 0,1 1 0 0 0,0 0 0 0 0,0 2 0 0 0,2 0 0 0 0,-1 0 0 0 0,1 1 0 0 0,1 1 0 0 0,1 0 0 0 0,-6 9 56 0 0,5-7 9 0 0,1 0 0 0 0,1 1 0 0 0,0 0 0 0 0,1 1 0 0 0,1 0 0 0 0,1 0 0 0 0,1 1 0 0 0,0 0 0 0 0,2 0-1 0 0,0 1 1 0 0,1-1 0 0 0,1 1 0 0 0,1 8-9 0 0,9 82 219 0 0,-3-103-158 0 0,1 0 0 0 0,0 0 0 0 0,0 0-1 0 0,1-1 1 0 0,0 1 0 0 0,0-2 0 0 0,1 1 0 0 0,-1-1 0 0 0,2 1 0 0 0,-1-2 0 0 0,1 1-1 0 0,0-1 1 0 0,0-1 0 0 0,0 1 0 0 0,0-1 0 0 0,1-1 0 0 0,0 1 0 0 0,0-2 0 0 0,0 1-61 0 0,19 4 271 0 0,-1-1 0 0 0,1-2 0 0 0,-1 0 0 0 0,1-2 0 0 0,21-2-271 0 0,-26-3 119 0 0,-1-1-1 0 0,0-2 1 0 0,0 0-1 0 0,-1-1 1 0 0,1-1-1 0 0,-2-1 1 0 0,1-1-1 0 0,-1-1 1 0 0,-1-1-1 0 0,0-1 0 0 0,10-8-118 0 0,24-19 94 0 0,-2-3-1 0 0,-2-2 1 0 0,-1-1-1 0 0,18-27-93 0 0,67-66 97 0 0,-18 15-95 0 0,-115 124-6 0 0,1 1 1 0 0,-1-1-1 0 0,0 0 1 0 0,0 1 0 0 0,0-1-1 0 0,0 0 1 0 0,0 0 0 0 0,0 1-1 0 0,1-1 1 0 0,-1 0 0 0 0,0 1-1 0 0,0-1 1 0 0,0 0 0 0 0,1 0-1 0 0,-1 0 1 0 0,0 1 0 0 0,0-1-1 0 0,1 0 1 0 0,-1 0 0 0 0,0 0-1 0 0,1 0 1 0 0,-1 1-1 0 0,0-1 1 0 0,1 0 0 0 0,-1 0-1 0 0,0 0 1 0 0,1 0 0 0 0,-1 0-1 0 0,0 0 1 0 0,0 0 0 0 0,1 0-1 0 0,-1 0 1 0 0,0 0 0 0 0,1 0-1 0 0,-1 0 1 0 0,0 0 0 0 0,1 0-1 0 0,-1 0 1 0 0,0 0 0 0 0,1 0-1 0 0,-1-1 1 0 0,0 1 0 0 0,1 0-1 0 0,-1 0 1 0 0,0 0-1 0 0,0 0 1 0 0,1-1 0 0 0,-1 1-1 0 0,0 0 1 0 0,0 0 0 0 0,1 0-1 0 0,-1-1 1 0 0,0 1 0 0 0,0 0-1 0 0,0-1 1 0 0,1 1 0 0 0,-1 0-1 0 0,0 0 1 0 0,0-1 3 0 0,-8 36-34 0 0,5-23 67 0 0,-81 269 148 0 0,81-267-174 0 0,2-12-8 0 0,-1 0 0 0 0,1 0 1 0 0,0 0-1 0 0,0 0 0 0 0,0 0 1 0 0,0 0-1 0 0,0 0 0 0 0,1 0 0 0 0,-1 1 1 0 0,0-1-1 0 0,1 0 0 0 0,0 0 0 0 0,0 0 1 0 0,-1 1-1 0 0,1-1 0 0 0,0 0 0 0 0,1 0 1 0 0,-1 1-1 0 0,0-1 0 0 0,1 0 0 0 0,-1 0 1 0 0,1 0-1 0 0,0 1 0 0 0,0-1 0 0 0,-1 0 1 0 0,2 0-1 0 0,-1 0 0 0 0,0 0 0 0 0,0 0 1 0 0,0-1-1 0 0,1 1 0 0 0,-1 0 0 0 0,1-1 1 0 0,0 1-1 0 0,-1-1 0 0 0,1 1 0 0 0,0-1 1 0 0,0 0-1 0 0,0 0 0 0 0,0 1 0 0 0,0-1 1 0 0,0-1-1 0 0,0 1 1 0 0,9-3 13 0 0,-1 0 0 0 0,1-1 0 0 0,-1 0 0 0 0,0-1 0 0 0,0 0-1 0 0,0 0 1 0 0,0-1 0 0 0,-1 0 0 0 0,0-1 0 0 0,0 0 0 0 0,-1-1 0 0 0,1 0 0 0 0,-1 0 0 0 0,-1-1 0 0 0,1 0-13 0 0,30-24 43 0 0,169-122-11 0 0,-203 150-46 0 0,1 1-1 0 0,-1 0 1 0 0,1 1 0 0 0,0-1-1 0 0,0 1 1 0 0,0 0 0 0 0,0 0-1 0 0,0 1 1 0 0,1-1-1 0 0,-1 1 1 0 0,0 0 0 0 0,1 1-1 0 0,-1-1 1 0 0,5 1 14 0 0,-2 48-99 0 0,-26 91 206 0 0,13-115-214 0 0,0 0 1 0 0,2 0-1 0 0,1 1 1 0 0,0-1-1 0 0,2 1 1 0 0,2 13 106 0 0,28 3-3389 0 0,-16-33-1053 0 0,0-2-4009 0 0,-10-5-567 0 0</inkml:trace>
  <inkml:trace contextRef="#ctx0" brushRef="#br0" timeOffset="1060.514">1720 607 4345 0 0,'0'0'1638'0'0,"0"0"-197"0"0,0 0-148 0 0,0 0-69 0 0,0 0-136 0 0,0 0-242 0 0,0 0-210 0 0,0 0-52 0 0,0 0 27 0 0,0 0 81 0 0,0 0 76 0 0,0 0-41 0 0,0 0-38 0 0,22-6-7 0 0,72-18-53 0 0,-83 21-462 0 0,-1-1-1 0 0,0 0 1 0 0,1-1 0 0 0,-1 0-1 0 0,-1-1 1 0 0,1 0 0 0 0,-1 0-1 0 0,0-1 1 0 0,-1 0-1 0 0,1-1 1 0 0,-1 1 0 0 0,1-4-167 0 0,14-12 314 0 0,65-83 842 0 0,-87 104-1126 0 0,1-1-1 0 0,-1 1 1 0 0,0 0-1 0 0,0-1 1 0 0,0 1 0 0 0,0-1-1 0 0,0 1 1 0 0,0-1-1 0 0,-1 1 1 0 0,1-1-1 0 0,-1 0 1 0 0,0 1-1 0 0,0-1 1 0 0,0 0 0 0 0,0 1-1 0 0,0-1 1 0 0,-1 1-1 0 0,1-1 1 0 0,-1 0-1 0 0,1 1 1 0 0,-1-1 0 0 0,0 1-1 0 0,0-1 1 0 0,0 1-1 0 0,-1 0 1 0 0,1-1-1 0 0,0 1 1 0 0,-1 0-1 0 0,0 0 1 0 0,1 0 0 0 0,-1 0-1 0 0,0 0 1 0 0,0 0-1 0 0,0 1 1 0 0,0-1-1 0 0,0 0 1 0 0,-1 1-1 0 0,1 0 1 0 0,0 0 0 0 0,-1-1-1 0 0,1 1 1 0 0,-1 1-1 0 0,1-1 1 0 0,-1 0-1 0 0,1 1 1 0 0,-1-1-1 0 0,0 1 1 0 0,1 0 0 0 0,-2 0-30 0 0,-5-1-24 0 0,0 1 1 0 0,0 1-1 0 0,-1 0 1 0 0,1 0 0 0 0,0 1-1 0 0,0 0 1 0 0,0 1 0 0 0,0 0-1 0 0,1 0 1 0 0,-1 1 0 0 0,1 0-1 0 0,-1 0 1 0 0,2 1-1 0 0,-1 0 1 0 0,0 1 0 0 0,1 0-1 0 0,0 0 1 0 0,0 0 0 0 0,1 1-1 0 0,0 0 1 0 0,0 0 0 0 0,0 0-1 0 0,1 1 1 0 0,0 0 0 0 0,1 0-1 0 0,-1 1 1 0 0,2-1-1 0 0,-1 1 1 0 0,1-1 0 0 0,1 1-1 0 0,-2 8 24 0 0,1-9 4 0 0,0 0 1 0 0,0 1-1 0 0,1-1 0 0 0,1 1 0 0 0,0 0 0 0 0,0 0 0 0 0,0 0 0 0 0,1-1 0 0 0,0 1 0 0 0,1 0 0 0 0,0 0 0 0 0,0 0 0 0 0,1-1 1 0 0,0 1-1 0 0,1-1 0 0 0,2 8-4 0 0,3-5 76 0 0,-1 0 1 0 0,2 0-1 0 0,-1-1 1 0 0,1 0-1 0 0,1-1 1 0 0,0 0-1 0 0,0 0 1 0 0,1-1-1 0 0,0 0 1 0 0,0-1-1 0 0,1 0 1 0 0,0-1-1 0 0,0 0 1 0 0,0-1-1 0 0,1 0 1 0 0,0-1-1 0 0,0-1 1 0 0,0 0-1 0 0,0-1 1 0 0,0 0-1 0 0,1-1 1 0 0,-1 0-1 0 0,1-1 1 0 0,-1-1-1 0 0,0 0 1 0 0,1-1-1 0 0,-1 0 1 0 0,0-1-1 0 0,0 0 1 0 0,0-1-1 0 0,0-1 1 0 0,-1 0-1 0 0,7-4-76 0 0,15-9 120 0 0,-1-2 1 0 0,-1-1-1 0 0,0-2 0 0 0,-2-1 0 0 0,-1-1 0 0 0,-1-2 0 0 0,-1 0 1 0 0,-1-2-1 0 0,-1-1 0 0 0,8-16-120 0 0,-15 22 26 0 0,0-2 0 0 0,-1 0-1 0 0,-2-2 1 0 0,-1 1 0 0 0,-1-2 0 0 0,-1 0 0 0 0,-2 0 0 0 0,5-21-26 0 0,-11 32-28 0 0,6-68-26 0 0,-10 84 35 0 0,0 0-1 0 0,0-1 0 0 0,-1 1 1 0 0,1 0-1 0 0,-1 0 1 0 0,0 0-1 0 0,1 0 1 0 0,-1-1-1 0 0,0 1 0 0 0,0 0 1 0 0,0 0-1 0 0,0 0 1 0 0,-1 1-1 0 0,1-1 1 0 0,-1 0-1 0 0,1 0 0 0 0,-1 1 1 0 0,1-1-1 0 0,-1 1 1 0 0,0-1-1 0 0,0 1 1 0 0,0 0-1 0 0,1 0 0 0 0,-1 0 1 0 0,-1 0-1 0 0,1 0 1 0 0,0 0-1 0 0,0 0 1 0 0,0 1-1 0 0,0-1 0 0 0,-1 1 1 0 0,1-1-1 0 0,0 1 1 0 0,-2 0 19 0 0,-9 2-43 0 0,1 1 0 0 0,-1 1 0 0 0,1 0 0 0 0,0 0 0 0 0,0 1 0 0 0,0 1 0 0 0,1 0 0 0 0,0 0 0 0 0,0 1 0 0 0,0 1 0 0 0,1 0 0 0 0,0 0 0 0 0,1 1 1 0 0,0 0-1 0 0,0 0 0 0 0,1 1 0 0 0,0 1 0 0 0,1-1 0 0 0,0 1 0 0 0,-5 10 43 0 0,7-12 7 0 0,1-1 1 0 0,-1 1-1 0 0,1 0 0 0 0,1 0 1 0 0,0 1-1 0 0,0-1 0 0 0,1 0 1 0 0,0 1-1 0 0,0 0 0 0 0,1-1 1 0 0,0 1-1 0 0,1 5-7 0 0,1-12 5 0 0,-1 1 1 0 0,1-1-1 0 0,0 1 1 0 0,0-1-1 0 0,0 1 1 0 0,1-1-1 0 0,-1 0 1 0 0,1 1-1 0 0,-1-1 1 0 0,1 0-1 0 0,0 0 1 0 0,1 0-1 0 0,-1 0 1 0 0,0-1-1 0 0,1 1 1 0 0,-1-1-1 0 0,1 1 0 0 0,0-1 1 0 0,0 0-1 0 0,0 0 1 0 0,0 0-1 0 0,0 0 1 0 0,1-1-1 0 0,-1 1 1 0 0,0-1-1 0 0,4 1-5 0 0,99 21 177 0 0,-62-21-85 0 0,-1-3 0 0 0,1-1 0 0 0,0-2 0 0 0,0-3 0 0 0,37-9-92 0 0,-7 12 114 0 0,-73 6-104 0 0,1 0 0 0 0,0 0 0 0 0,-1 1 0 0 0,0-1 0 0 0,0 0-1 0 0,1 1 1 0 0,-1-1 0 0 0,-1 1 0 0 0,1 0 0 0 0,0-1 0 0 0,-1 1-1 0 0,1 0 1 0 0,-1-1 0 0 0,0 1 0 0 0,0 0 0 0 0,0-1 0 0 0,0 1-1 0 0,0 0 1 0 0,-1-1 0 0 0,1 1 0 0 0,-1 2-10 0 0,0-4 9 0 0,-3 22-11 0 0,-2 0-1 0 0,0-1 1 0 0,-2 0-1 0 0,0 0 1 0 0,-1-1-1 0 0,-2 0 1 0 0,0-1-1 0 0,-1 0 1 0 0,-2 1 2 0 0,14-20-3 0 0,-35 98-2788 0 0,60-81-3087 0 0,0-17-1430 0 0,-20-1 3956 0 0,6 0-2971 0 0</inkml:trace>
  <inkml:trace contextRef="#ctx0" brushRef="#br0" timeOffset="2270.601">3518 169 4505 0 0,'0'0'3686'0'0,"0"0"-1287"0"0,0 0-412 0 0,0 0 16 0 0,0 0-95 0 0,0 0-284 0 0,0 0-341 0 0,0 0-300 0 0,0 0-252 0 0,0 0-191 0 0,0 0-127 0 0,0 0-84 0 0,0 0-39 0 0,-34 3-23 0 0,-106 13-11 0 0,135-16-234 0 0,1 1 0 0 0,-1-1 0 0 0,0 1 0 0 0,1 0 1 0 0,-1 0-1 0 0,1 1 0 0 0,0-1 0 0 0,-1 1 0 0 0,1 0 1 0 0,0 0-1 0 0,0 1 0 0 0,0-1 0 0 0,0 1 0 0 0,1 0 1 0 0,-1 0-1 0 0,1 0 0 0 0,-3 2-22 0 0,-5 7 87 0 0,-2-1-62 0 0,1 1 0 0 0,0 0 1 0 0,1 0-1 0 0,0 1 0 0 0,1 1 1 0 0,1 0-1 0 0,0 0 0 0 0,1 1 1 0 0,0 0-1 0 0,1 0 0 0 0,1 1 1 0 0,1 0-1 0 0,0 0 0 0 0,1 0 1 0 0,0 1-1 0 0,1 1-25 0 0,2-15-10 0 0,-1 1 0 0 0,1 0 0 0 0,0 0-1 0 0,0 1 1 0 0,0-1 0 0 0,1 0 0 0 0,-1 0 0 0 0,1 0 0 0 0,0 0-1 0 0,0 1 1 0 0,0-1 0 0 0,1 0 0 0 0,0 0 0 0 0,0 0-1 0 0,0 0 1 0 0,0 0 0 0 0,0 0 0 0 0,1 0 0 0 0,0 0 0 0 0,-1 0-1 0 0,2 0 1 0 0,-1-1 0 0 0,0 1 0 0 0,1-1 0 0 0,-1 0 0 0 0,1 0-1 0 0,0 0 1 0 0,0 0 0 0 0,1 0 0 0 0,-1-1 0 0 0,0 1-1 0 0,1-1 1 0 0,-1 0 0 0 0,1 0 0 0 0,0 0 0 0 0,0 0 0 0 0,0-1-1 0 0,2 1 11 0 0,9-2 66 0 0,-1-1 0 0 0,1-1 0 0 0,-1 0 0 0 0,1-1 0 0 0,-1-1 0 0 0,0 0 0 0 0,0-1 0 0 0,-1-1 0 0 0,1 0 0 0 0,-1 0 0 0 0,-1-1 0 0 0,1-1 0 0 0,-1 0 0 0 0,0-1 0 0 0,-1 0 0 0 0,0-1 0 0 0,-1 0 0 0 0,0-1 0 0 0,6-7-66 0 0,162-187 1087 0 0,-172 198-1047 0 0,39-23 96 0 0,-17 65-84 0 0,-23-23-34 0 0,0 0 1 0 0,-1 0-1 0 0,-1 1 0 0 0,0-1 0 0 0,0 1 1 0 0,-1 0-1 0 0,-1 0 0 0 0,0 8-18 0 0,-1-14 1 0 0,8 478-1620 0 0,-25-220-146 0 0,8-216 1746 0 0,-2 0 0 0 0,-2 0 0 0 0,-2-1 0 0 0,-2-1 0 0 0,-3-1 0 0 0,-1 0 0 0 0,-19 29 19 0 0,28-58 67 0 0,0 0-1 0 0,0-1 1 0 0,-2 0 0 0 0,0-1-1 0 0,0 0 1 0 0,-2-1 0 0 0,-3 1-67 0 0,18-13 26 0 0,-1-1 0 0 0,0 0 0 0 0,1 0 0 0 0,-1 1 0 0 0,0-1 0 0 0,0-1 0 0 0,0 1 0 0 0,0 0 0 0 0,0 0 0 0 0,0-1 0 0 0,0 1 0 0 0,0-1 0 0 0,0 1 0 0 0,0-1 0 0 0,0 0 0 0 0,0 0 0 0 0,0 0 0 0 0,0 0-1 0 0,0-1 1 0 0,0 1 0 0 0,0 0 0 0 0,0-1 0 0 0,0 1 0 0 0,0-1 0 0 0,0 0 0 0 0,0 0 0 0 0,0 1 0 0 0,0-1 0 0 0,0-1 0 0 0,1 1 0 0 0,-1 0 0 0 0,0 0 0 0 0,1-1 0 0 0,-1 1 0 0 0,1-1 0 0 0,-1 1 0 0 0,1-1 0 0 0,-1-1-26 0 0,-34-77 272 0 0,28 48-286 0 0,1 0-1 0 0,1-1 1 0 0,2 0 0 0 0,2 0 0 0 0,1 0 0 0 0,1 0 0 0 0,2 0 0 0 0,1 0 0 0 0,2 1 0 0 0,1-1 0 0 0,1 1 0 0 0,2 0-1 0 0,1 1 1 0 0,2 0 0 0 0,1 1 0 0 0,12-21 14 0 0,1 11-946 0 0,2 0 1 0 0,1 2-1 0 0,3 1 0 0 0,1 1 1 0 0,1 2-1 0 0,2 2 0 0 0,3-1 946 0 0,84-72-3468 0 0,50-66 2953 0 0,-40 36 3044 0 0,-100 104 164 0 0,-32 29 3444 0 0,-7 9-6165 0 0,-6 7 41 0 0,0 1 1 0 0,1 1-1 0 0,0-1 0 0 0,2 2 0 0 0,0 0 0 0 0,0 0 0 0 0,2 0 0 0 0,0 1 0 0 0,1 0 0 0 0,1 1 0 0 0,1-1 1 0 0,0 1-1 0 0,2 0 0 0 0,0 0 0 0 0,1 0 0 0 0,1 0 0 0 0,1 12-13 0 0,0-27 3 0 0,-1 0 1 0 0,1 0-1 0 0,0 0 0 0 0,1 0 0 0 0,-1 0 0 0 0,1-1 1 0 0,-1 1-1 0 0,1 0 0 0 0,0-1 0 0 0,0 1 1 0 0,1-1-1 0 0,-1 0 0 0 0,1 0 0 0 0,0 0 1 0 0,0 0-1 0 0,0 0 0 0 0,0 0 0 0 0,0-1 0 0 0,1 0 1 0 0,-1 1-1 0 0,1-1 0 0 0,-1-1 0 0 0,1 1 1 0 0,0 0-1 0 0,0-1 0 0 0,-1 0 0 0 0,1 0 1 0 0,0 0-1 0 0,1 0 0 0 0,-1-1 0 0 0,0 1 0 0 0,0-1 1 0 0,0 0-1 0 0,0 0 0 0 0,0-1 0 0 0,0 1 1 0 0,0-1-1 0 0,0 0 0 0 0,0 0 0 0 0,0 0 1 0 0,0-1-1 0 0,0 1 0 0 0,-1-1 0 0 0,1 0 0 0 0,0-1-3 0 0,91-80 729 0 0,-81 66-634 0 0,-1-1 1 0 0,-1-1-1 0 0,-1 0 1 0 0,-1 0-1 0 0,0-1 1 0 0,3-12-96 0 0,-10 25 23 0 0,30-80 215 0 0,1 19-111 0 0,-34 68-132 0 0,0-1-1 0 0,1 0 0 0 0,-1 1 1 0 0,1-1-1 0 0,0 0 0 0 0,-1 1 1 0 0,1-1-1 0 0,-1 0 0 0 0,1 1 1 0 0,0-1-1 0 0,-1 1 1 0 0,1-1-1 0 0,0 1 0 0 0,0 0 1 0 0,-1-1-1 0 0,1 1 0 0 0,0 0 1 0 0,0-1-1 0 0,0 1 0 0 0,0 0 1 0 0,-1 0-1 0 0,1 0 1 0 0,0 0-1 0 0,0 0 0 0 0,0 0 1 0 0,0 0-1 0 0,-1 0 0 0 0,1 0 1 0 0,0 0-1 0 0,0 0 1 0 0,0 1-1 0 0,0-1 0 0 0,-1 0 1 0 0,1 1-1 0 0,0-1 0 0 0,0 0 1 0 0,-1 1-1 0 0,1-1 0 0 0,0 1 1 0 0,0-1-1 0 0,-1 1 1 0 0,1-1-1 0 0,-1 1 0 0 0,1 0 1 0 0,-1-1-1 0 0,1 1 0 0 0,-1 0 1 0 0,1 0-1 0 0,-1-1 1 0 0,1 1-1 0 0,-1 0 0 0 0,0 0 1 0 0,1-1-1 0 0,-1 1 0 0 0,0 0 1 0 0,0 0-1 0 0,0 0 0 0 0,1 0 6 0 0,58 191-321 0 0,-16-53-228 0 0,19 86-693 0 0,-56-182 997 0 0,-2 1 0 0 0,-2-1 0 0 0,-2 0 0 0 0,-3 12 245 0 0,1-32-54 0 0,-2 0 0 0 0,0-1 0 0 0,-1 1 1 0 0,-2-1-1 0 0,0 0 0 0 0,-1 0 0 0 0,-2-1 0 0 0,0 0 1 0 0,-1-1-1 0 0,-1 0 0 0 0,0-1 0 0 0,-2 0 0 0 0,0-1 1 0 0,-1-1-1 0 0,-13 12 54 0 0,21-22 38 0 0,0 0 0 0 0,-1 0 1 0 0,0-1-1 0 0,0 0 0 0 0,-1-1 0 0 0,1 1 1 0 0,-1-1-1 0 0,0-1 0 0 0,-1 0 0 0 0,1 0 0 0 0,-1-1 1 0 0,1 0-1 0 0,-1-1 0 0 0,0 0 0 0 0,0 0 1 0 0,0-1-1 0 0,-1-1 0 0 0,1 0-38 0 0,6-2 18 0 0,1-1 1 0 0,0 1-1 0 0,0-1 1 0 0,0 0-1 0 0,1-1 0 0 0,-1 1 1 0 0,1 0-1 0 0,-1-1 0 0 0,1 1 1 0 0,0-1-1 0 0,0 0 0 0 0,1 1 1 0 0,-1-1-1 0 0,1 0 0 0 0,0 0 1 0 0,0 0-1 0 0,0 0 1 0 0,1-1-1 0 0,-1 1 0 0 0,1 0 1 0 0,0 0-1 0 0,0 0 0 0 0,0 0 1 0 0,1 0-1 0 0,-1-1 0 0 0,2-1-18 0 0,-2 1 25 0 0,3-20 7 0 0,1 0 0 0 0,1 1 0 0 0,1-1 0 0 0,1 1 0 0 0,2 1 0 0 0,0-1 0 0 0,1 1 1 0 0,2 1-1 0 0,0 0 0 0 0,1 0-32 0 0,33-53-194 0 0,4 1-1 0 0,3 3 1 0 0,15-13 194 0 0,35-28-1793 0 0,-57 66-1634 0 0,-2 3-4568 0 0,-24 23-2663 0 0</inkml:trace>
  <inkml:trace contextRef="#ctx0" brushRef="#br0" timeOffset="4248.036">5389 625 12299 0 0,'0'0'2105'0'0,"0"0"-499"0"0,0 0-622 0 0,0 0-297 0 0,0 0-93 0 0,0 0-45 0 0,0 0 6 0 0,0 0-20 0 0,0 0-102 0 0,0 0-140 0 0,-25 31-119 0 0,-80 97-89 0 0,-3 20-556 0 0,88-108-2040 0 0,7-13-3017 0 0,8-18-193 0 0,5-1-947 0 0</inkml:trace>
</inkml:ink>
</file>

<file path=ppt/ink/ink9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09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1117 0 0 0,'0'0'1294'0'0,"0"0"54"0"0,0 0-172 0 0,0 0-368 0 0,0 0-325 0 0,0 0-210 0 0,0 0-63 0 0,-4 1 73 0 0,-11 7 135 0 0,11-6 121 0 0,20-3 3183 0 0,30-24 311 0 0,66-65-107 0 0,130-144-1332 0 0,-74 21-1760 0 0,-150 187-763 0 0,0 0 1 0 0,-2-1 0 0 0,-1-1 0 0 0,-1-1-1 0 0,-1 0 1 0 0,-2 0 0 0 0,-1-1-1 0 0,-1-1 1 0 0,2-19-72 0 0,-14-42 331 0 0,1 90-329 0 0,0-1-1 0 0,0 1 1 0 0,0 0 0 0 0,0 0 0 0 0,-1 0-1 0 0,1 1 1 0 0,-1-1 0 0 0,1 1 0 0 0,-1-1-1 0 0,1 1 1 0 0,-1 0 0 0 0,0 0 0 0 0,0 0-1 0 0,1 0 1 0 0,-1 0 0 0 0,0 1 0 0 0,0-1-1 0 0,0 1 1 0 0,0 0 0 0 0,0 0 0 0 0,0 0-1 0 0,0 0 1 0 0,0 0 0 0 0,0 1-1 0 0,0-1 1 0 0,1 1 0 0 0,-1 0 0 0 0,0 0-1 0 0,0 0 1 0 0,0 0 0 0 0,1 0 0 0 0,-1 1-1 0 0,1-1 1 0 0,-1 1 0 0 0,1 0 0 0 0,0 0-1 0 0,-1 0 1 0 0,1 0 0 0 0,0 0-2 0 0,-19 17-12 0 0,0 2 0 0 0,2 0 1 0 0,0 0-1 0 0,2 2 0 0 0,0 0 1 0 0,2 1-1 0 0,0 1 0 0 0,2 0 1 0 0,-8 22 11 0 0,-5 55-20 0 0,26-99 18 0 0,0 0 1 0 0,0 0-1 0 0,0 0 1 0 0,0 0-1 0 0,1 0 1 0 0,-1 1 0 0 0,1-1-1 0 0,0-1 1 0 0,0 1-1 0 0,0 0 1 0 0,1 0 0 0 0,-1 0-1 0 0,0 0 1 0 0,1-1-1 0 0,0 1 1 0 0,0-1-1 0 0,0 1 1 0 0,0-1 0 0 0,0 0-1 0 0,0 0 1 0 0,0 0-1 0 0,1 0 1 0 0,-1 0-1 0 0,1 0 1 0 0,-1-1 0 0 0,1 1-1 0 0,0-1 1 0 0,0 1-1 0 0,0-1 1 0 0,0 0 0 0 0,2 0 1 0 0,12 2 27 0 0,1-1 1 0 0,-1-1 0 0 0,1-1-1 0 0,0-1 1 0 0,-1 0 0 0 0,1-1-1 0 0,-1-1 1 0 0,0 0 0 0 0,0-1-1 0 0,0-1 1 0 0,0-1 0 0 0,8-4-28 0 0,61-16 48 0 0,2 12-27 0 0,-83 51 132 0 0,-7-16-71 0 0,-2 0 1 0 0,0-1-1 0 0,-1 0 0 0 0,-1 0 0 0 0,-1 0 0 0 0,-1-1 0 0 0,-1 0 0 0 0,0 0 1 0 0,-7 8-83 0 0,2 2 70 0 0,3-8-29 0 0,6-14-41 0 0,1 0 1 0 0,0 0 0 0 0,1 0 0 0 0,-1 1 0 0 0,1 0-1 0 0,1 0 1 0 0,-1 0 0 0 0,2 0 0 0 0,-1 0 0 0 0,1 0-1 0 0,0 0 1 0 0,0 1 0 0 0,1-1 0 0 0,1 1-1 0 0,1-6-185 0 0,0 0-1 0 0,0-1 1 0 0,1 0 0 0 0,-1 0 0 0 0,1 0 0 0 0,0 0-1 0 0,-1 0 1 0 0,1 0 0 0 0,0-1 0 0 0,0 1-1 0 0,0-1 1 0 0,0 0 0 0 0,1 0 0 0 0,-1 0-1 0 0,0 0 1 0 0,0 0 0 0 0,1-1 0 0 0,-1 0 0 0 0,0 1-1 0 0,1-1 1 0 0,-1 0 0 0 0,0-1 0 0 0,1 1-1 0 0,-1-1 1 0 0,0 1 0 0 0,0-1 0 0 0,3-1 185 0 0,57-25-9156 0 0,-55 23 6583 0 0,8-4-4929 0 0</inkml:trace>
  <inkml:trace contextRef="#ctx0" brushRef="#br0" timeOffset="421.325">1082 726 5961 0 0,'0'0'1231'0'0,"0"0"-256"0"0,0 0-133 0 0,0 0 124 0 0,0 0 144 0 0,0 0-11 0 0,0 0-110 0 0,0 0-166 0 0,0 0-168 0 0,0 0-91 0 0,0 0 16 0 0,0 0 83 0 0,0 0 81 0 0,5 27 33 0 0,23 80-47 0 0,-28-106-707 0 0,0 1 0 0 0,1-1 0 0 0,-1 0 0 0 0,1 0 0 0 0,0 1 0 0 0,-1-1 0 0 0,1 0 0 0 0,0 0 0 0 0,0 0 0 0 0,0 0 0 0 0,0 0 0 0 0,0 0 0 0 0,0 0 0 0 0,0 0-1 0 0,0-1 1 0 0,0 1 0 0 0,0 0 0 0 0,0-1 0 0 0,1 1 0 0 0,-1 0 0 0 0,0-1 0 0 0,0 0 0 0 0,1 1 0 0 0,-1-1 0 0 0,0 0 0 0 0,1 1 0 0 0,-1-1 0 0 0,0 0 0 0 0,1 0 0 0 0,-1 0-1 0 0,0 0 1 0 0,1 0 0 0 0,-1-1 0 0 0,0 1 0 0 0,1 0 0 0 0,-1-1 0 0 0,0 1 0 0 0,1-1 0 0 0,-1 1 0 0 0,0-1 0 0 0,0 1 0 0 0,0-1 0 0 0,0 0 0 0 0,1 0 0 0 0,-1 0 0 0 0,0 0 0 0 0,0 1-1 0 0,0-2-22 0 0,5-1 150 0 0,38-23 524 0 0,0-1-1 0 0,-2-2 1 0 0,-2-1-1 0 0,22-23-673 0 0,-54 46 63 0 0,0 0-1 0 0,-1-1 0 0 0,0 0 1 0 0,0-1-1 0 0,0 0 0 0 0,-1 0 1 0 0,0 0-1 0 0,-1-1 0 0 0,0 1 1 0 0,-1-1-1 0 0,0-1 0 0 0,0 1 1 0 0,-1 0-1 0 0,-1-1 0 0 0,0 0 1 0 0,0 1-1 0 0,-1-1 0 0 0,0 0 1 0 0,-1 0-1 0 0,0-7-62 0 0,-2 15-4 0 0,0 0 0 0 0,0 0-1 0 0,0 0 1 0 0,0 0 0 0 0,0 1 0 0 0,-1-1-1 0 0,1 1 1 0 0,-1-1 0 0 0,1 1-1 0 0,-1 0 1 0 0,0 0 0 0 0,0 0 0 0 0,0 0-1 0 0,0 1 1 0 0,-1-1 0 0 0,1 1 0 0 0,0 0-1 0 0,-1 0 1 0 0,1 0 0 0 0,-1 0-1 0 0,1 0 1 0 0,-1 1 0 0 0,1 0 0 0 0,-1 0-1 0 0,-1 0 5 0 0,-8 1-30 0 0,0 2-1 0 0,0-1 1 0 0,0 1-1 0 0,1 1 1 0 0,-1 1-1 0 0,1 0 1 0 0,0 0-1 0 0,0 1 1 0 0,1 1-1 0 0,-1-1 1 0 0,1 2-1 0 0,1 0 1 0 0,0 0-1 0 0,0 1 1 0 0,0 0-1 0 0,1 1 1 0 0,-6 9 30 0 0,-8 3-20 0 0,1 2 1 0 0,1 1 0 0 0,1 1-1 0 0,2 0 1 0 0,0 1 0 0 0,2 1-1 0 0,1 1 1 0 0,1 0 0 0 0,2 1-1 0 0,0 1 1 0 0,3-1 0 0 0,-3 16 19 0 0,10-41-9 0 0,0 0 1 0 0,1 1 0 0 0,0-1 0 0 0,0 0 0 0 0,0 0 0 0 0,0 1 0 0 0,1-1 0 0 0,0 0-1 0 0,0 1 1 0 0,1-1 0 0 0,-1 0 0 0 0,1 0 0 0 0,0 1 0 0 0,1-1 0 0 0,-1 0 0 0 0,1 0-1 0 0,0 0 1 0 0,0 0 0 0 0,1-1 0 0 0,0 1 0 0 0,-1 0 0 0 0,1-1 0 0 0,1 0 0 0 0,-1 0-1 0 0,1 0 1 0 0,-1 0 0 0 0,1 0 0 0 0,0-1 0 0 0,1 0 0 0 0,-1 0 0 0 0,0 0 0 0 0,2 0 8 0 0,6 2-45 0 0,0-2 1 0 0,0 1-1 0 0,0-2 1 0 0,1 0-1 0 0,-1 0 1 0 0,1-1-1 0 0,-1-1 1 0 0,1 0-1 0 0,0-1 1 0 0,-1 0-1 0 0,1-1 1 0 0,-1 0-1 0 0,0-1 1 0 0,0 0-1 0 0,0-1 1 0 0,0 0-1 0 0,2-3 45 0 0,92-46-3101 0 0,-9-8-4269 0 0,-94 58 6927 0 0,52-36-8367 0 0,-42 27 6507 0 0</inkml:trace>
  <inkml:trace contextRef="#ctx0" brushRef="#br0" timeOffset="906.819">1518 929 1032 0 0,'0'0'4625'0'0,"0"0"-2286"0"0,0 0-865 0 0,0 0-80 0 0,0 0 31 0 0,0 0-95 0 0,0 0-217 0 0,0 0-222 0 0,0 0-122 0 0,0 0 100 0 0,0 0 119 0 0,0 0 118 0 0,1 8 42 0 0,-1-2-916 0 0,1-6-208 0 0,-1-1 0 0 0,1 1-1 0 0,-1-1 1 0 0,0 1 0 0 0,1 0-1 0 0,-1-1 1 0 0,1 1 0 0 0,-1 0-1 0 0,1 0 1 0 0,-1-1 0 0 0,1 1-1 0 0,-1 0 1 0 0,1 0 0 0 0,0 0-1 0 0,-1-1 1 0 0,1 1 0 0 0,-1 0-1 0 0,1 0 1 0 0,-1 0 0 0 0,1 0-1 0 0,-1 0 1 0 0,1 0 0 0 0,0 0-1 0 0,-1 0 1 0 0,1 1 0 0 0,-1-1-1 0 0,1 0 1 0 0,-1 0 0 0 0,1 0-1 0 0,-1 1 1 0 0,1-1 0 0 0,-1 0-1 0 0,1 0 1 0 0,-1 1 0 0 0,1-1-1 0 0,-1 0 1 0 0,1 1 0 0 0,-1-1-1 0 0,0 1 1 0 0,1-1 0 0 0,-1 1-1 0 0,0-1 1 0 0,1 1 0 0 0,-1-1-1 0 0,0 1 1 0 0,1-1 0 0 0,-1 1-1 0 0,0-1 1 0 0,0 1 0 0 0,0-1-1 0 0,0 1 1 0 0,0-1 0 0 0,1 1-1 0 0,-1-1 1 0 0,0 1 0 0 0,0 0-1 0 0,0-1 1 0 0,0 1 0 0 0,-1-1-1 0 0,1 1 1 0 0,0-1-1 0 0,0 1 1 0 0,0-1 0 0 0,0 1-1 0 0,-1 0 1 0 0,1-1 0 0 0,0 1-24 0 0,173-229 2858 0 0,-68 78-2338 0 0,-35 61-353 0 0,-58 71-149 0 0,-12 41-75 0 0,-33 156 364 0 0,32-175-299 0 0,0-2-8 0 0,0 0 0 0 0,0 0 0 0 0,0 1 0 0 0,0-1-1 0 0,1 0 1 0 0,-1 0 0 0 0,0 0 0 0 0,1 1 0 0 0,0-1 0 0 0,-1 0-1 0 0,1 1 1 0 0,0-1 0 0 0,0 0 0 0 0,0 0 0 0 0,0 1 0 0 0,1-1-1 0 0,-1 0 1 0 0,1 1 0 0 0,-1-1 0 0 0,1 0 0 0 0,0 0-1 0 0,0 0 1 0 0,0 0 0 0 0,0 0 0 0 0,0 0 0 0 0,1 0 0 0 0,-1 0-1 0 0,0 0 1 0 0,1 0 0 0 0,-1-1 0 0 0,1 1 0 0 0,0-1-1 0 0,0 1 1 0 0,0-1 0 0 0,-1 1 0 0 0,1-1 0 0 0,0 0 0 0 0,1 0-1 0 0,-1 0 1 0 0,0 0 0 0 0,0-1 0 0 0,2 1 0 0 0,2-1 9 0 0,0 0 1 0 0,1-1-1 0 0,-1 0 1 0 0,1-1-1 0 0,-1 1 0 0 0,0-1 1 0 0,0 0-1 0 0,0-1 1 0 0,0 0-1 0 0,0 1 0 0 0,-1-2 1 0 0,1 1-1 0 0,-1-1 1 0 0,0 0-1 0 0,0 0 1 0 0,0 0-1 0 0,1-3-9 0 0,77-63 7 0 0,2 11-86 0 0,-73 84-69 0 0,-22 263 93 0 0,31-251-2535 0 0,-8-32-2713 0 0,2-7-5676 0 0,-9-2 3831 0 0</inkml:trace>
  <inkml:trace contextRef="#ctx0" brushRef="#br0" timeOffset="1980.201">2193 888 784 0 0,'0'0'1370'0'0,"0"0"-401"0"0,0 0-239 0 0,0 0 239 0 0,0 0 289 0 0,0 0 93 0 0,0 0-83 0 0,0 0-124 0 0,0 0-98 0 0,0 0-98 0 0,0 0-77 0 0,0 0-43 0 0,0 0-18 0 0,33 2-10 0 0,101 0-13 0 0,-130-1-732 0 0,-1-1 1 0 0,0 0-1 0 0,0 0 1 0 0,1 0-1 0 0,-1 0 1 0 0,0 0-1 0 0,1-1 1 0 0,-1 1-1 0 0,0-1 1 0 0,0 0-1 0 0,0 0 1 0 0,0 0-1 0 0,0 0 1 0 0,0-1-1 0 0,0 1 1 0 0,0-1-1 0 0,0 0 1 0 0,-1 0-1 0 0,1 0 1 0 0,0 0-1 0 0,1-2-55 0 0,4-4 227 0 0,18-15 173 0 0,0-2 0 0 0,-1 0 0 0 0,-2-2 0 0 0,-1 0 0 0 0,-1-2 1 0 0,-1 0-1 0 0,15-32-400 0 0,-31 52 111 0 0,-1 0 0 0 0,0 0 1 0 0,-1-1-1 0 0,0 0 0 0 0,-1 1 1 0 0,0-1-1 0 0,0 0 0 0 0,-1 0 1 0 0,-1 0-1 0 0,0-4-111 0 0,1 12 12 0 0,-1-1 0 0 0,0 1 0 0 0,0 0 0 0 0,0-1 1 0 0,0 1-1 0 0,0 0 0 0 0,0 0 0 0 0,-1 0 0 0 0,1 0 0 0 0,0 0 0 0 0,-1 0 0 0 0,0 0 0 0 0,0 0 0 0 0,1 1 0 0 0,-1-1 0 0 0,0 1 0 0 0,0-1 0 0 0,0 1 0 0 0,-1 0 0 0 0,1 0 0 0 0,0 0 1 0 0,0 0-1 0 0,-1 0 0 0 0,1 0 0 0 0,0 1 0 0 0,-1-1 0 0 0,1 1 0 0 0,-1-1 0 0 0,1 1 0 0 0,-1 0 0 0 0,0 0-12 0 0,-79 9-258 0 0,59 4 226 0 0,1 0 0 0 0,0 1-1 0 0,1 2 1 0 0,0 0 0 0 0,1 1 0 0 0,1 1-1 0 0,1 0 1 0 0,1 2 0 0 0,0 0 0 0 0,1 1-1 0 0,1 2 33 0 0,-1-4-1 0 0,1 1-1 0 0,0 1 0 0 0,2 0 0 0 0,1 1 0 0 0,1 0 0 0 0,0 1 1 0 0,2 0-1 0 0,1 1 0 0 0,0 0 0 0 0,2 0 0 0 0,1 1 0 0 0,1-1 0 0 0,-1 17 2 0 0,5-36 6 0 0,1 0 0 0 0,-1 1 0 0 0,1-1 0 0 0,0 0-1 0 0,0 1 1 0 0,1-1 0 0 0,-1 0 0 0 0,1 0 0 0 0,0 0-1 0 0,1 0 1 0 0,-1-1 0 0 0,1 1 0 0 0,0 0-1 0 0,0-1 1 0 0,1 0 0 0 0,-1 0 0 0 0,1 0 0 0 0,0 0-1 0 0,0-1 1 0 0,0 1 0 0 0,0-1 0 0 0,1 0-1 0 0,-1 0 1 0 0,1 0 0 0 0,0-1 0 0 0,0 0 0 0 0,0 0-1 0 0,0 0 1 0 0,0 0 0 0 0,2-1-6 0 0,10 3 31 0 0,-1 0 1 0 0,0-2 0 0 0,1 0-1 0 0,0 0 1 0 0,-1-2-1 0 0,1 0 1 0 0,0-1-1 0 0,-1-1 1 0 0,7-1-32 0 0,17-7-78 0 0,0-1 0 0 0,0-2 1 0 0,-2-1-1 0 0,0-2 0 0 0,0-2 1 0 0,-2-2-1 0 0,30-20 78 0 0,36-34-2801 0 0,-42 16-7352 0 0,-46 43 4524 0 0,-2 3 3322 0 0</inkml:trace>
  <inkml:trace contextRef="#ctx0" brushRef="#br0" timeOffset="2463.695">2795 1050 5561 0 0,'0'0'2958'0'0,"0"0"-1962"0"0,0 0-709 0 0,0 0 59 0 0,0 0 314 0 0,0 0 388 0 0,0 0 292 0 0,0 0 71 0 0,0 0-92 0 0,0 0-141 0 0,0 0-185 0 0,0 0-122 0 0,6-3-101 0 0,8-9-535 0 0,0 0 1 0 0,0-1 0 0 0,-2 0-1 0 0,1-1 1 0 0,-2 0 0 0 0,0-1 0 0 0,-1-1-1 0 0,3-5-235 0 0,42-56 400 0 0,132-197 72 0 0,-168 250-498 0 0,-19 52-141 0 0,-46 158 713 0 0,31-141-473 0 0,4 76 178 0 0,11-119-242 0 0,0-1 0 0 0,1 1 1 0 0,0 0-1 0 0,-1-1 0 0 0,1 1 1 0 0,0 0-1 0 0,-1-1 0 0 0,1 1 1 0 0,0-1-1 0 0,0 0 0 0 0,0 1 1 0 0,1-1-1 0 0,-1 0 0 0 0,0 1 1 0 0,0-1-1 0 0,1 0 0 0 0,-1 0 1 0 0,1 0-1 0 0,-1 0 0 0 0,1 0 1 0 0,-1-1-1 0 0,1 1 1 0 0,-1 0-1 0 0,1-1 0 0 0,0 1 1 0 0,-1-1-1 0 0,1 0 0 0 0,0 1 1 0 0,0-1-1 0 0,-1 0 0 0 0,1 0 1 0 0,0 0-1 0 0,-1 0 0 0 0,1 0 1 0 0,0-1-1 0 0,0 1 0 0 0,-1 0 1 0 0,1-1-1 0 0,0 1 0 0 0,-1-1 1 0 0,1 0-10 0 0,70-29 442 0 0,-25 1-381 0 0,-1-3 0 0 0,-2-2 0 0 0,-2-2 0 0 0,-1-1 1 0 0,33-40-62 0 0,-55 58-18 0 0,-18 18 4 0 0,-1 6-46 0 0,-20 73 77 0 0,-12 27 100 0 0,10 72-34 0 0,22-173-137 0 0,1-1 0 0 0,-1 1 0 0 0,1 0 0 0 0,0 0 0 0 0,0-1-1 0 0,0 1 1 0 0,1-1 0 0 0,-1 1 0 0 0,1-1 0 0 0,0 1 0 0 0,0-1 0 0 0,0 0 0 0 0,0 0 0 0 0,0 0 0 0 0,1 0 0 0 0,0 0 0 0 0,-1-1 0 0 0,1 1-1 0 0,0-1 1 0 0,0 0 0 0 0,0 1 0 0 0,1-1 0 0 0,-1-1 0 0 0,0 1 0 0 0,4 1 54 0 0,-4-2-263 0 0,-1-1 0 0 0,1 1 0 0 0,-1 0 0 0 0,1-1 0 0 0,-1 0 0 0 0,1 0 0 0 0,0 0 0 0 0,-1 0-1 0 0,1 0 1 0 0,0 0 0 0 0,-1-1 0 0 0,1 1 0 0 0,-1-1 0 0 0,1 0 0 0 0,-1 1 0 0 0,1-1 0 0 0,-1-1 0 0 0,0 1 0 0 0,1 0 0 0 0,-1 0 0 0 0,0-1 0 0 0,0 1 0 0 0,0-1 0 0 0,0 0 0 0 0,1-1 263 0 0,22-22-9062 0 0,-19 17 1624 0 0</inkml:trace>
  <inkml:trace contextRef="#ctx0" brushRef="#br0" timeOffset="2949.018">3839 1 11698 0 0,'0'0'2141'0'0,"0"0"-441"0"0,0 0-546 0 0,0 0-321 0 0,0 0-200 0 0,0 0-151 0 0,0 0 106 0 0,0 0 130 0 0,0 0 18 0 0,0 0-52 0 0,0 0-206 0 0,-1 36-142 0 0,-8 118-20 0 0,-33 113 920 0 0,5-77-913 0 0,-13 98-221 0 0,49-230-308 0 0,1-57 108 0 0,28-31-67 0 0,191-183 272 0 0,-32 52-210 0 0,-116 142 100 0 0,-70 19 5 0 0,1 1 0 0 0,0 0-1 0 0,-1 0 1 0 0,1 0 0 0 0,-1 0-1 0 0,1 0 1 0 0,-1 0 0 0 0,1 0-1 0 0,-1 0 1 0 0,0 0 0 0 0,0 1 0 0 0,0-1-1 0 0,1 1 1 0 0,-1-1 0 0 0,0 1-1 0 0,-1-1 1 0 0,1 1 0 0 0,0 0-1 0 0,0-1 1 0 0,-1 1 0 0 0,1 0-1 0 0,-1-1 1 0 0,1 1 0 0 0,-1 0-1 0 0,0 0 1 0 0,0 0 0 0 0,0-1-1 0 0,0 1 1 0 0,0 0 0 0 0,0 0-1 0 0,0 0-1 0 0,-14 117 231 0 0,-4-78-144 0 0,-1-1-1 0 0,-2 0 0 0 0,-2-2 1 0 0,-1-1-1 0 0,-25 28-86 0 0,-88 60 127 0 0,130-119-232 0 0,0 0 1 0 0,-1 0-1 0 0,1-1 0 0 0,-1 0 0 0 0,0 0 1 0 0,0-1-1 0 0,-1 0 0 0 0,1 0 1 0 0,-1-1-1 0 0,0 0 0 0 0,0-1 1 0 0,0 0-1 0 0,0 0 0 0 0,0-1 1 0 0,0 0-1 0 0,0 0 0 0 0,-1-1 1 0 0,-8-1 104 0 0,16 0-233 0 0,0 0 0 0 0,0 0 0 0 0,0 0 0 0 0,0-1 0 0 0,0 1 0 0 0,0 0 0 0 0,0-1 0 0 0,0 0 0 0 0,0 1 0 0 0,1-1 0 0 0,-1 0 0 0 0,0 0 0 0 0,1 0 0 0 0,0 0 0 0 0,-1 0 0 0 0,1 0 0 0 0,0 0 0 0 0,0 0 0 0 0,0 0 1 0 0,1-1-1 0 0,-1 1 0 0 0,0 0 0 0 0,1-1 0 0 0,0 1 0 0 0,-1 0 0 0 0,1-1 0 0 0,0 1 0 0 0,0 0 0 0 0,0-2 233 0 0,2-44-9847 0 0,1 30 3802 0 0</inkml:trace>
  <inkml:trace contextRef="#ctx0" brushRef="#br0" timeOffset="3593.521">4116 851 1464 0 0,'0'0'2023'0'0,"0"0"-809"0"0,0 0-174 0 0,0 0 222 0 0,0 0 255 0 0,0 0 109 0 0,0 0 13 0 0,0 0-22 0 0,0 0-89 0 0,0 0-109 0 0,0 0-135 0 0,32 18-144 0 0,101 52-99 0 0,-132-68-992 0 0,1-1 1 0 0,0 1 0 0 0,0-1-1 0 0,0 1 1 0 0,1-1 0 0 0,-1 0-1 0 0,0 0 1 0 0,0 0 0 0 0,1 0-1 0 0,-1-1 1 0 0,1 1-1 0 0,-1-1 1 0 0,0 1 0 0 0,1-1-1 0 0,-1 0 1 0 0,1 0 0 0 0,-1 0-1 0 0,1 0 1 0 0,-1 0 0 0 0,1-1-1 0 0,-1 1 1 0 0,1-1 0 0 0,-1 1-1 0 0,0-1 1 0 0,1 0 0 0 0,-1 0-1 0 0,0 0 1 0 0,0 0 0 0 0,0-1-1 0 0,0 1 1 0 0,2-2-50 0 0,3-2 237 0 0,18-10 95 0 0,-2-1 1 0 0,0-1-1 0 0,-1-1 1 0 0,0-1-1 0 0,-2 0 1 0 0,0-2-1 0 0,-2 0 1 0 0,0-1-1 0 0,-1-1 1 0 0,5-11-333 0 0,-17 21 60 0 0,-1 1 1 0 0,0-1 0 0 0,-1-1 0 0 0,0 1-1 0 0,-1 0 1 0 0,-1-1 0 0 0,0 1 0 0 0,0-1-1 0 0,-2-10-60 0 0,1 21-4 0 0,0 1-1 0 0,0-1 0 0 0,-1 0 1 0 0,1 1-1 0 0,0-1 0 0 0,-1 0 1 0 0,0 1-1 0 0,1-1 0 0 0,-1 0 0 0 0,0 1 1 0 0,0 0-1 0 0,-1-1 0 0 0,1 1 1 0 0,0-1-1 0 0,-1 1 0 0 0,1 0 0 0 0,-1 0 1 0 0,0 0-1 0 0,0 0 0 0 0,0 0 1 0 0,0 0-1 0 0,0 1 0 0 0,0-1 1 0 0,0 1-1 0 0,-1-1 0 0 0,1 1 0 0 0,-1 0 1 0 0,1 0-1 0 0,-1 0 0 0 0,1 0 1 0 0,-1 0-1 0 0,1 1 0 0 0,-1-1 0 0 0,0 1 1 0 0,1 0-1 0 0,-1-1 0 0 0,0 1 1 0 0,1 1-1 0 0,-1-1 0 0 0,0 0 1 0 0,1 0-1 0 0,-1 1 0 0 0,0 0 0 0 0,1-1 1 0 0,-1 1-1 0 0,1 0 0 0 0,-1 0 1 0 0,1 1-1 0 0,-1-1 0 0 0,1 0 0 0 0,0 1 1 0 0,0 0-1 0 0,-1 0 5 0 0,-20 17-87 0 0,1 1 0 0 0,0 1 0 0 0,2 1-1 0 0,1 0 1 0 0,1 2 0 0 0,-9 13 87 0 0,8-10-76 0 0,-5 5-49 0 0,2 2 0 0 0,2 1-1 0 0,0 0 1 0 0,3 2-1 0 0,0 2 126 0 0,14-31-31 0 0,0 0-1 0 0,1 0 1 0 0,0 0-1 0 0,1 0 1 0 0,-1 0-1 0 0,2 1 1 0 0,-1-1-1 0 0,1 1 1 0 0,0-1-1 0 0,1 0 0 0 0,0 1 1 0 0,1 6 31 0 0,-1-12-3 0 0,0 0 1 0 0,0 0 0 0 0,1 0-1 0 0,-1 0 1 0 0,0 0 0 0 0,1 0-1 0 0,0 0 1 0 0,0 0 0 0 0,0 0-1 0 0,0-1 1 0 0,0 1-1 0 0,0-1 1 0 0,1 1 0 0 0,-1-1-1 0 0,1 0 1 0 0,0 0 0 0 0,-1 0-1 0 0,1 0 1 0 0,0-1-1 0 0,0 1 1 0 0,0-1 0 0 0,1 0-1 0 0,-1 0 1 0 0,0 0 0 0 0,0 0-1 0 0,1 0 1 0 0,-1-1-1 0 0,0 0 1 0 0,1 1 0 0 0,-1-1-1 0 0,2-1 3 0 0,84-14 300 0 0,67-77 398 0 0,9-50 75 0 0,-135 114-712 0 0,-2 0 0 0 0,-1-2 0 0 0,-1-1 0 0 0,-2-1 0 0 0,-1-1 0 0 0,-2-1 0 0 0,-1-1 0 0 0,-1-1 0 0 0,-2-1-1 0 0,-2 0 1 0 0,-2-1 0 0 0,-1-1-61 0 0,-11 37 6 0 0,1-1 0 0 0,-1 1 0 0 0,-1-1-1 0 0,1 1 1 0 0,0-1 0 0 0,-1 1 0 0 0,1-1-1 0 0,-1 0 1 0 0,0 1 0 0 0,1-1 0 0 0,-1 0-1 0 0,-1 1 1 0 0,1-1 0 0 0,0 0 0 0 0,-1 1-1 0 0,1-1 1 0 0,-1 1 0 0 0,0-1 0 0 0,0 1-1 0 0,0-1 1 0 0,0 1 0 0 0,0-1 0 0 0,-1 1-1 0 0,1 0 1 0 0,-1 0 0 0 0,1 0 0 0 0,-1 0-1 0 0,0 0 1 0 0,0 0 0 0 0,0 0 0 0 0,0 0-1 0 0,0 1 1 0 0,0-1 0 0 0,0 1 0 0 0,-1-1 0 0 0,1 1-1 0 0,0 0 1 0 0,-1 0 0 0 0,1 0 0 0 0,-1 0-1 0 0,-1 0-5 0 0,-2 2-14 0 0,0 1 0 0 0,0-1-1 0 0,0 1 1 0 0,0 1-1 0 0,1-1 1 0 0,-1 1 0 0 0,1 0-1 0 0,-1 0 1 0 0,1 0 0 0 0,0 1-1 0 0,0 0 1 0 0,1 0 0 0 0,-1 0-1 0 0,1 0 1 0 0,0 1 0 0 0,-1 1 14 0 0,4-5-1 0 0,-10 8 0 0 0,2-1 0 0 0,-1 1 1 0 0,1 1-1 0 0,1-1 0 0 0,0 2 1 0 0,0-1-1 0 0,1 1 1 0 0,0 0-1 0 0,1 1 0 0 0,0-1 1 0 0,1 1-1 0 0,0 0 0 0 0,1 1 1 0 0,1-1-1 0 0,0 1 1 0 0,0-1-1 0 0,1 5 1 0 0,2-9-3 0 0,-1-3 0 0 0,0 0 0 0 0,1 0 1 0 0,0 1-1 0 0,0-1 0 0 0,0 0 0 0 0,1 0 0 0 0,0 0 1 0 0,0 0-1 0 0,0 0 0 0 0,0 0 0 0 0,1 0 1 0 0,0-1-1 0 0,0 1 0 0 0,0 0 0 0 0,0-1 1 0 0,1 0-1 0 0,0 1 0 0 0,0-1 0 0 0,0 0 0 0 0,0 0 1 0 0,1-1-1 0 0,2 4 3 0 0,6 0-3 0 0,0 1 0 0 0,1-1 0 0 0,0-1 0 0 0,0 0 0 0 0,0-1 0 0 0,0-1 0 0 0,1 0 0 0 0,13 2 3 0 0,87 37-17 0 0,-110-38 23 0 0,0 1 1 0 0,-1-1-1 0 0,1 1 1 0 0,-1 0-1 0 0,0 0 1 0 0,-1 0-1 0 0,0 1 1 0 0,0-1-1 0 0,0 0 1 0 0,-1 1-1 0 0,0 0 1 0 0,0-1-1 0 0,0 1 1 0 0,-1-1 0 0 0,0 1-1 0 0,0 0 1 0 0,-1-1-1 0 0,0 1 1 0 0,0 0-1 0 0,-1-1 1 0 0,1 0-1 0 0,-2 1 1 0 0,1-1-1 0 0,0 0 1 0 0,-1 0-1 0 0,-1 1-6 0 0,3-5 1 0 0,-98 156-1068 0 0,92-148 308 0 0,1 0-1750 0 0,5-2-7928 0 0,1-5-887 0 0</inkml:trace>
</inkml:ink>
</file>

<file path=ppt/ink/ink9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1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569 78 4273 0 0,'0'0'1344'0'0,"0"0"-118"0"0,0 0-97 0 0,0 0 104 0 0,0 0 256 0 0,0 0 196 0 0,0 0-10 0 0,0 0-242 0 0,0 0-344 0 0,0 0-341 0 0,0 0-247 0 0,2-5-158 0 0,1-5-324 0 0,1 3 578 0 0,-1 26 570 0 0,14 194 1376 0 0,-13 93-1612 0 0,-29-27-570 0 0,-13 34-662 0 0,21-255-1411 0 0,16-62-7024 0 0,-2-13 3778 0 0,3 9 414 0 0,0-3 1009 0 0</inkml:trace>
  <inkml:trace contextRef="#ctx0" brushRef="#br0" timeOffset="533.665">1 840 9386 0 0,'0'0'1320'0'0,"0"0"-1016"0"0,0 0-298 0 0,0 0 218 0 0,0 0 353 0 0,0 0 359 0 0,0 0 269 0 0,0 0 103 0 0,32 2-94 0 0,102 5-238 0 0,-65-21-245 0 0,23-31 47 0 0,-1-5 0 0 0,-3-4 1 0 0,75-61-779 0 0,-128 92-440 0 0,-2-1 0 0 0,0-1-1 0 0,-2-2 1 0 0,-1-2 0 0 0,-1 0 0 0 0,-2-2 0 0 0,-1-1 0 0 0,-1-1 0 0 0,-2-2 0 0 0,4-8 440 0 0,-21 27 3 0 0,-1 1 1 0 0,-1-1 0 0 0,0 0-1 0 0,-1 0 1 0 0,-1 0 0 0 0,0-1-1 0 0,-1 1 1 0 0,-1-14-4 0 0,0 29 458 0 0,0 1-58 0 0,-3 6 202 0 0,-8 190 2383 0 0,3 179 32 0 0,6-331-2820 0 0,2 1 0 0 0,2-1 0 0 0,1 0 0 0 0,7 23-197 0 0,-10-62 14 0 0,1-1 1 0 0,0 0-1 0 0,1 0 1 0 0,-1 0-1 0 0,1 0 1 0 0,0-1-1 0 0,-1 1 0 0 0,2 0 1 0 0,-1-1-1 0 0,0 1 1 0 0,1-1-1 0 0,0 0 1 0 0,-1 0-1 0 0,1 0 1 0 0,1 0-1 0 0,-1 0 0 0 0,0 0 1 0 0,1-1-1 0 0,-1 0 1 0 0,1 0-1 0 0,0 0 1 0 0,-1 0-1 0 0,1 0 1 0 0,2 0-15 0 0,3-4 48 0 0,0-1 0 0 0,0 1 1 0 0,0-2-1 0 0,-1 1 0 0 0,1-1 1 0 0,-1 0-1 0 0,0-1 0 0 0,0 0 1 0 0,-1 0-1 0 0,0-1 0 0 0,1 0 1 0 0,-2 0-1 0 0,1-1 0 0 0,-1 1 1 0 0,0-1-1 0 0,0-1 0 0 0,0 0-48 0 0,22-22 47 0 0,98-95 82 0 0,-83 95-134 0 0,-34 46-74 0 0,-61 217 148 0 0,51-217-98 0 0,1-14-32 0 0,-1 0 0 0 0,1-1 0 0 0,-1 1 1 0 0,1 0-1 0 0,-1 0 0 0 0,1 0 0 0 0,0 0 1 0 0,0 0-1 0 0,0 0 0 0 0,0 0 0 0 0,0 0 1 0 0,1 0-1 0 0,-1 0 0 0 0,1 0 1 0 0,-1 0-1 0 0,1 0 0 0 0,0-1 0 0 0,-1 1 1 0 0,1 0-1 0 0,0 0 0 0 0,0-1 0 0 0,0 1 1 0 0,1 0-1 0 0,-1-1 0 0 0,0 1 1 0 0,0-1-1 0 0,1 0 0 0 0,-1 1 0 0 0,1-1 1 0 0,0 0-1 0 0,-1 0 0 0 0,1 0 0 0 0,0 0 1 0 0,-1 0-1 0 0,1 0 0 0 0,0-1 0 0 0,0 1 1 0 0,0 0-1 0 0,0-1 0 0 0,1 1 61 0 0,89-19-6680 0 0,-37-12-3026 0 0,-42 19 2822 0 0</inkml:trace>
  <inkml:trace contextRef="#ctx0" brushRef="#br0" timeOffset="1166.252">1935 611 5393 0 0,'0'0'2331'0'0,"0"0"-888"0"0,0 0-324 0 0,0 0 104 0 0,0 0 145 0 0,0 0 54 0 0,0 0-84 0 0,0 0-171 0 0,0 0-201 0 0,-36 36-213 0 0,-111 113-128 0 0,73-53 248 0 0,67-82-727 0 0,-1 2 44 0 0,3-8-135 0 0,0 0 0 0 0,0 0-1 0 0,1 0 1 0 0,0 1-1 0 0,0-1 1 0 0,1 1 0 0 0,0 0-1 0 0,1 0 1 0 0,0 1 0 0 0,0-1-1 0 0,1 0 1 0 0,1 1-1 0 0,-1-1 1 0 0,1 0 0 0 0,1 1-1 0 0,0-1 1 0 0,1 4-55 0 0,1-11 21 0 0,0 1 1 0 0,0-1-1 0 0,0 0 1 0 0,1 0-1 0 0,-1 0 1 0 0,1 0 0 0 0,-1 0-1 0 0,1-1 1 0 0,0 0-1 0 0,0 0 1 0 0,-1 0-1 0 0,1 0 1 0 0,0 0-1 0 0,0-1 1 0 0,0 0-1 0 0,0 0 1 0 0,0 0-1 0 0,0 0 1 0 0,0 0-1 0 0,0-1 1 0 0,0 0-1 0 0,0 0 1 0 0,0 0-1 0 0,-1 0 1 0 0,1-1-1 0 0,0 1 1 0 0,-1-1 0 0 0,1 0-1 0 0,2-2-21 0 0,29-20 173 0 0,-1-2 0 0 0,-2-1 0 0 0,0-2 1 0 0,-2-1-1 0 0,-1-2 0 0 0,22-31-173 0 0,17-36 85 0 0,-49 75-115 0 0,-19 25 27 0 0,-1-1 1 0 0,1 0 0 0 0,0 1-1 0 0,0-1 1 0 0,-1 0-1 0 0,1 0 1 0 0,0 1-1 0 0,0-1 1 0 0,0 0-1 0 0,0 1 1 0 0,0-1-1 0 0,-1 0 1 0 0,1 1-1 0 0,0-1 1 0 0,0 0-1 0 0,0 1 1 0 0,0-1-1 0 0,0 1 1 0 0,0-1-1 0 0,0 0 1 0 0,0 1-1 0 0,0-1 1 0 0,1 0-1 0 0,-1 1 1 0 0,0-1-1 0 0,0 0 1 0 0,0 1-1 0 0,0-1 1 0 0,0 0-1 0 0,0 1 1 0 0,1-1-1 0 0,-1 0 1 0 0,0 1-1 0 0,0-1 1 0 0,1 0-1 0 0,-1 0 1 0 0,0 1-1 0 0,0-1 1 0 0,1 0 0 0 0,-1 0-1 0 0,0 0 1 0 0,1 1-1 0 0,-1-1 1 0 0,0 0-1 0 0,1 0 1 0 0,-1 0-1 0 0,0 0 1 0 0,1 0-1 0 0,-1 0 1 0 0,0 1-1 0 0,1-1 1 0 0,-1 0-1 0 0,0 0 1 0 0,1 0-1 0 0,-1 0 1 0 0,0 0-1 0 0,1-1 1 0 0,-1 1-1 0 0,0 0 1 0 0,1 0-1 0 0,-1 0 1 0 0,1 0-1 0 0,-1 0 1 0 0,0 0 2 0 0,-9 52 64 0 0,6-41-66 0 0,0 0 0 0 0,0 0 1 0 0,2 0-1 0 0,-1 0 0 0 0,1 0 0 0 0,1 0 1 0 0,0 0-1 0 0,0 1 0 0 0,2-1 0 0 0,-1 0 1 0 0,1 0-1 0 0,1 0 0 0 0,1 4 2 0 0,-1-10-7 0 0,0 1-1 0 0,0-1 0 0 0,0 0 1 0 0,1 0-1 0 0,0 0 1 0 0,0 0-1 0 0,0-1 0 0 0,0 0 1 0 0,1 0-1 0 0,0 0 0 0 0,0 0 1 0 0,0-1-1 0 0,0 1 1 0 0,0-1-1 0 0,1-1 0 0 0,-1 1 1 0 0,1-1-1 0 0,0 0 1 0 0,0 0-1 0 0,0 0 0 0 0,0-1 1 0 0,0 0-1 0 0,0-1 1 0 0,1 1 7 0 0,6 0 21 0 0,0-1 0 0 0,0-1 0 0 0,-1 0 1 0 0,1-1-1 0 0,0 0 0 0 0,0-1 0 0 0,-1 0 1 0 0,0-1-1 0 0,1 0 0 0 0,-1-1 0 0 0,-1-1 1 0 0,1 0-1 0 0,-1 0 0 0 0,0-1 0 0 0,0-1 1 0 0,-1 1-1 0 0,0-2 0 0 0,7-7-21 0 0,2 2 31 0 0,12-12 59 0 0,-1-1-1 0 0,-1-2 1 0 0,-1 0-1 0 0,-2-2 1 0 0,15-24-90 0 0,-11 10 34 0 0,-2-1 0 0 0,-2-2-1 0 0,-2-1 1 0 0,-2-1 0 0 0,-2 0 0 0 0,3-22-34 0 0,-13 36-27 0 0,-2-1 0 0 0,-1 0-1 0 0,-3-1 1 0 0,-1 0 0 0 0,-1 1 0 0 0,-4-33 27 0 0,2 63 16 0 0,0-1 0 0 0,-1 1 0 0 0,0 0 0 0 0,0-1 0 0 0,-1 1 0 0 0,0 0 0 0 0,0 0 0 0 0,-1 0 0 0 0,0 0 0 0 0,0 1 0 0 0,0-1 0 0 0,-1 1-16 0 0,2 5 2 0 0,0 1 0 0 0,1 0 0 0 0,-1 0 0 0 0,0 0-1 0 0,1 0 1 0 0,-1 0 0 0 0,1 0 0 0 0,-1 0 0 0 0,0 1 0 0 0,1-1 0 0 0,-1 1 0 0 0,1-1-1 0 0,-1 1 1 0 0,1 0 0 0 0,-1-1 0 0 0,1 1 0 0 0,-1 0 0 0 0,1 0 0 0 0,0 0 0 0 0,-1 0 0 0 0,1 0-1 0 0,0 0 1 0 0,0 0 0 0 0,0 1 0 0 0,0-1 0 0 0,0 0 0 0 0,0 1 0 0 0,0-1 0 0 0,0 0-1 0 0,1 1 1 0 0,-1-1 0 0 0,0 1 0 0 0,1 0 0 0 0,0-1 0 0 0,-1 1 0 0 0,1-1 0 0 0,0 1-1 0 0,-1 0 1 0 0,1 0-2 0 0,0-1 2 0 0,-12 30-4 0 0,2 1 0 0 0,0 0 0 0 0,3 1 0 0 0,0 0 0 0 0,1 15 2 0 0,-14 249 123 0 0,16-255-125 0 0,2-1 0 0 0,2 1 0 0 0,2-1 1 0 0,2 0-1 0 0,1 1 0 0 0,2-2 0 0 0,10 31 2 0 0,-9-45-86 0 0,1-2 1 0 0,0 1 0 0 0,2-1-1 0 0,1-1 1 0 0,1 0 0 0 0,11 13 85 0 0,1-17-2409 0 0,-33-39-2836 0 0,-5 7 1374 0 0,5 2-1615 0 0,4 3-963 0 0</inkml:trace>
  <inkml:trace contextRef="#ctx0" brushRef="#br0" timeOffset="1412.388">2275 542 16612 0 0,'0'0'1069'0'0,"0"0"-425"0"0,0 0-317 0 0,0 0 64 0 0,0 0 157 0 0,0 0 72 0 0,33-7-12 0 0,108-21-92 0 0,165-15 598 0 0,-20 1-1987 0 0,-164 32-9415 0 0,-88 7-1000 0 0</inkml:trace>
</inkml:ink>
</file>

<file path=ppt/ink/ink9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181 152 10850 0 0,'0'0'1326'0'0,"0"0"-150"0"0,0 0-229 0 0,0 0-176 0 0,0 0-47 0 0,0 0 26 0 0,0 0 7 0 0,0 0-81 0 0,0 0-149 0 0,0 0-148 0 0,0 0-70 0 0,0 7-19 0 0,1 64 514 0 0,1 2-318 0 0,-4 0 1 0 0,-2 0 0 0 0,-4-1 0 0 0,-4 9-487 0 0,-50 171 308 0 0,-10-45-100 0 0,68-198-191 0 0,0 0 0 0 0,1 1 0 0 0,0-1 0 0 0,0 1 0 0 0,1 0 0 0 0,0 0 1 0 0,1 0-1 0 0,0 0 0 0 0,0 0 0 0 0,1 0 0 0 0,1 5-17 0 0,2-12 50 0 0,0 0 1 0 0,0-1-1 0 0,0 1 1 0 0,1-1-1 0 0,-1 1 1 0 0,1-1 0 0 0,0 0-1 0 0,0 0 1 0 0,-1-1-1 0 0,1 1 1 0 0,0-1-1 0 0,0 0 1 0 0,0 0-1 0 0,1 0 1 0 0,-1 0-1 0 0,0-1 1 0 0,0 0-1 0 0,0 0 1 0 0,0 0-1 0 0,1 0 1 0 0,-1-1-1 0 0,0 1 1 0 0,0-1-1 0 0,0 0 1 0 0,3-2-51 0 0,210-65 1035 0 0,65-28-299 0 0,-173 88-1930 0 0,-51-12-3135 0 0,-24 1-1551 0 0,-16 8-34 0 0,-9 6-2740 0 0</inkml:trace>
  <inkml:trace contextRef="#ctx0" brushRef="#br0" timeOffset="340.775">990 605 7866 0 0,'0'0'1761'0'0,"0"0"-378"0"0,0 0-354 0 0,0 0-132 0 0,0 0 43 0 0,0 0 47 0 0,0 0-25 0 0,0 0-73 0 0,0 0 7 0 0,0 0 1 0 0,0 0 1 0 0,0 0 9 0 0,0 0-129 0 0,19 1-146 0 0,61 4-83 0 0,-48-5-174 0 0,0-1 0 0 0,0-1 0 0 0,-1-2 0 0 0,1-1-1 0 0,13-5-374 0 0,28-4 306 0 0,265-48-548 0 0,-313 55-355 0 0,-6 1-2291 0 0,-6 4-5908 0 0,-16 3 3077 0 0,-2 3 3808 0 0,3-2 523 0 0,-6 2-1522 0 0</inkml:trace>
  <inkml:trace contextRef="#ctx0" brushRef="#br0" timeOffset="604.899">1049 925 10426 0 0,'0'0'1255'0'0,"0"0"-388"0"0,0 0-41 0 0,0 0 248 0 0,0 0 239 0 0,0 0 59 0 0,0 0-65 0 0,0 0-224 0 0,0 0-248 0 0,0 0-233 0 0,36 2-199 0 0,117 6-123 0 0,-54-21-18 0 0,-75 5-200 0 0,265-86 133 0 0,-193 59-2827 0 0,-1-1-3961 0 0,-66 25 850 0 0,-9 3-1451 0 0</inkml:trace>
  <inkml:trace contextRef="#ctx0" brushRef="#br0" timeOffset="925.435">2496 1 12475 0 0,'0'0'2692'0'0,"0"0"-1067"0"0,0 0-513 0 0,0 0-132 0 0,0 0 8 0 0,0 0-21 0 0,0 0-80 0 0,0 0-139 0 0,0 0-193 0 0,0 0-180 0 0,0 0-105 0 0,0 0-27 0 0,-17 32-4 0 0,-52 102-10 0 0,17-17 141 0 0,-142 269-141 0 0,169-333-223 0 0,2 1 0 0 0,2 1 0 0 0,3 1-1 0 0,2 1 1 0 0,-2 21-6 0 0,17-76 2 0 0,1 0-1 0 0,0 1 1 0 0,-1-1 0 0 0,1 0-1 0 0,0 0 1 0 0,0 0-1 0 0,0 0 1 0 0,0 1-1 0 0,1-1 1 0 0,-1 0 0 0 0,1 0-1 0 0,-1 0 1 0 0,1 0-1 0 0,0 0 1 0 0,-1 0-1 0 0,1 0 1 0 0,0 0-1 0 0,1 0 1 0 0,-1 0 0 0 0,0-1-1 0 0,0 1 1 0 0,1 0-1 0 0,-1-1 1 0 0,1 1-1 0 0,-1-1 1 0 0,1 1-1 0 0,0-1 1 0 0,-1 0 0 0 0,1 0-1 0 0,0 0 1 0 0,0 0-1 0 0,0 0 1 0 0,0 0-1 0 0,0 0 1 0 0,0-1 0 0 0,0 1-1 0 0,0-1 1 0 0,1 1-1 0 0,-1-1 1 0 0,0 0-1 0 0,0 0 1 0 0,0 0-1 0 0,0 0 1 0 0,1 0-2 0 0,97-14 113 0 0,309-151 177 0 0,-372 155-961 0 0,0-1-5341 0 0,-4-4-9419 0 0,-29 14 12060 0 0</inkml:trace>
  <inkml:trace contextRef="#ctx0" brushRef="#br0" timeOffset="1187.236">2850 737 5905 0 0,'0'0'1765'0'0,"0"0"-437"0"0,0 0-98 0 0,0 0 102 0 0,0 0 21 0 0,0 0-124 0 0,0 0-176 0 0,0 0-189 0 0,0 0-183 0 0,0 0-149 0 0,-28 34-112 0 0,-84 105-53 0 0,65-58 361 0 0,46-77-660 0 0,-1-1 0 0 0,1 0 1 0 0,0 1-1 0 0,0-1 0 0 0,1 1 0 0 0,-1-1 1 0 0,1 1-1 0 0,-1-1 0 0 0,1 1 1 0 0,0-1-1 0 0,0 1 0 0 0,1-1 1 0 0,-1 1-1 0 0,1-1 0 0 0,0 1 0 0 0,0-1 1 0 0,0 1-1 0 0,0-1 0 0 0,0 0 1 0 0,1 1-1 0 0,0-1 0 0 0,0 0 0 0 0,-1 0 1 0 0,2 0-1 0 0,-1-1 0 0 0,0 1 1 0 0,1 0-1 0 0,-1-1 0 0 0,1 1 1 0 0,0-1-1 0 0,-1 0 0 0 0,1 0 0 0 0,0 0 1 0 0,0 0-1 0 0,1-1 0 0 0,-1 1 1 0 0,0-1-1 0 0,3 1-68 0 0,4 0 160 0 0,0 0 1 0 0,1 0-1 0 0,-1-1 1 0 0,1 0-1 0 0,-1-1 1 0 0,1 0-1 0 0,-1-1 1 0 0,1 0-1 0 0,-1 0 1 0 0,1-1-1 0 0,-1-1 1 0 0,0 0-1 0 0,0 0 1 0 0,0-1-1 0 0,0 0 1 0 0,-1-1-1 0 0,1 0 1 0 0,4-4-161 0 0,3-1 183 0 0,0-1 0 0 0,-2-1 0 0 0,1 0 0 0 0,-1-1 0 0 0,-1 0 0 0 0,0-1 0 0 0,-1-1 0 0 0,-1 0 0 0 0,3-6-183 0 0,-11 15 15 0 0,-1 0 1 0 0,0 0-1 0 0,0-1 0 0 0,-1 0 1 0 0,0 1-1 0 0,0-1 1 0 0,0 0-1 0 0,-1 0 1 0 0,0 0-1 0 0,0 0 1 0 0,-1 0-1 0 0,0 0 1 0 0,0 0-1 0 0,0 0 1 0 0,-1 0-1 0 0,0 0 1 0 0,-1 0-1 0 0,0 0-15 0 0,1 3-131 0 0,-1 0 0 0 0,-1 0 0 0 0,1 1-1 0 0,0-1 1 0 0,-1 0 0 0 0,0 1 0 0 0,0 0-1 0 0,0-1 1 0 0,0 1 0 0 0,0 0 0 0 0,-1 1 0 0 0,1-1-1 0 0,-1 1 1 0 0,0-1 0 0 0,0 1 0 0 0,0 0-1 0 0,0 1 1 0 0,0-1 0 0 0,0 1 0 0 0,0-1 0 0 0,-3 1 131 0 0,-27-7-3959 0 0,2 3-4109 0 0,14 5-3346 0 0</inkml:trace>
  <inkml:trace contextRef="#ctx0" brushRef="#br0" timeOffset="1853.871">3441 645 8354 0 0,'0'0'1219'0'0,"0"0"-147"0"0,0 0-272 0 0,0 0-58 0 0,0 0 151 0 0,0 0 306 0 0,0 0 220 0 0,0 0 88 0 0,0 0-67 0 0,0 0-274 0 0,0 0-275 0 0,0 0-156 0 0,32 3-99 0 0,106 6-63 0 0,-101-7-185 0 0,-1-2-1 0 0,0-2 1 0 0,1-1 0 0 0,-1-2-1 0 0,6-2-387 0 0,58-8 379 0 0,113-12-507 0 0,-150 10-3321 0 0,-58 11 615 0 0,-5 0-4081 0 0,0 3 2123 0 0,0-1-2053 0 0</inkml:trace>
  <inkml:trace contextRef="#ctx0" brushRef="#br0" timeOffset="2109.41">3902 318 12099 0 0,'0'0'708'0'0,"0"0"-35"0"0,0 0 87 0 0,0 0 222 0 0,0 0 159 0 0,-7 33 49 0 0,-23 110-63 0 0,8 16 1095 0 0,-11 65-1554 0 0,19-113-1372 0 0,17-64-2717 0 0,10-31-5408 0 0,-8-13 5030 0 0,-1 1-1018 0 0</inkml:trace>
  <inkml:trace contextRef="#ctx0" brushRef="#br0" timeOffset="2372.851">4899 358 11418 0 0,'0'0'5392'0'0,"0"0"-3998"0"0,0 0-1083 0 0,0 0 42 0 0,0 0 196 0 0,0 0 172 0 0,-24 37 75 0 0,-75 121-47 0 0,9-39 210 0 0,-58 82-479 0 0,94-102-883 0 0,48-51-2912 0 0,0-30-3855 0 0,4-13 904 0 0,-1-1 298 0 0</inkml:trace>
  <inkml:trace contextRef="#ctx0" brushRef="#br0" timeOffset="2629.75">4316 476 4769 0 0,'0'0'4173'0'0,"0"0"-1388"0"0,0 0-769 0 0,0 0-446 0 0,0 0-269 0 0,0 0-15 0 0,0 0-31 0 0,0 0-54 0 0,0 0-100 0 0,0 0-283 0 0,0 0-211 0 0,0 0-105 0 0,0 0-24 0 0,30 30-55 0 0,95 95-24 0 0,-4-11 412 0 0,-47-48-601 0 0,147 118-2146 0 0,-184-163-1677 0 0,-12-13-5551 0 0,-16-8-1828 0 0</inkml:trace>
</inkml:ink>
</file>

<file path=ppt/ink/ink9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19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555 33 12195 0 0,'0'0'824'0'0,"0"0"47"0"0,0 0 93 0 0,0 0 144 0 0,0 0 112 0 0,-34 5-11 0 0,-107 15-81 0 0,46 15 682 0 0,73-19-1607 0 0,0 1 0 0 0,1 0 0 0 0,1 1 0 0 0,1 2 0 0 0,0 0 0 0 0,1 1 0 0 0,2 0 0 0 0,0 2 0 0 0,1-1 0 0 0,2 2 0 0 0,0 0 0 0 0,1 1 0 0 0,2 0 0 0 0,0 1 0 0 0,2 0 0 0 0,1 0 0 0 0,1 1 0 0 0,0 5-203 0 0,2-11 8 0 0,1 0 1 0 0,1 0 0 0 0,0 0 0 0 0,2 1 0 0 0,0-1-1 0 0,1 0 1 0 0,1 0 0 0 0,2 1 0 0 0,0-2 0 0 0,1 1 0 0 0,1 0-1 0 0,0-1 1 0 0,2 0 0 0 0,1-1 0 0 0,7 14-9 0 0,-9-22-87 0 0,0-1-1 0 0,0 0 1 0 0,1-1 0 0 0,0 0 0 0 0,1 0 0 0 0,-1-1 0 0 0,2 0 0 0 0,-1 0 0 0 0,1-1-1 0 0,1 0 1 0 0,-1-1 0 0 0,1 0 0 0 0,0-1 0 0 0,0 0 0 0 0,1-1 0 0 0,-1 0-1 0 0,1-1 1 0 0,0 0 0 0 0,0-1 0 0 0,0 0 0 0 0,0-1 0 0 0,1 0 0 0 0,-1-1 0 0 0,8-1 87 0 0,4 0-764 0 0,1-1-1 0 0,-1-1 1 0 0,0-1 0 0 0,1-1 0 0 0,-2-1 0 0 0,1-2 0 0 0,-1 0 0 0 0,4-3 764 0 0,172-98-16186 0 0,-172 90 15461 0 0</inkml:trace>
  <inkml:trace contextRef="#ctx0" brushRef="#br0" timeOffset="273.995">1001 582 3345 0 0,'0'0'3136'0'0,"0"0"-372"0"0,0 0-360 0 0,0 0-371 0 0,0 0-341 0 0,-33 16-254 0 0,-105 53-138 0 0,56-6 450 0 0,70-49-1396 0 0,2-3-146 0 0,0-1-1 0 0,1 2 1 0 0,0-1-1 0 0,0 1 1 0 0,2 0-1 0 0,-1 1 1 0 0,2 0-1 0 0,0 0 1 0 0,0 1-1 0 0,1-1 1 0 0,1 1-1 0 0,0 0 0 0 0,1 0 1 0 0,-1 9-208 0 0,4-20 34 0 0,0 0 0 0 0,0 0 1 0 0,1 0-1 0 0,-1 0 0 0 0,1 0 0 0 0,-1 0 0 0 0,1 0 1 0 0,0 0-1 0 0,0 0 0 0 0,0 0 0 0 0,1-1 0 0 0,-1 1 1 0 0,1 0-1 0 0,-1-1 0 0 0,1 1 0 0 0,0-1 0 0 0,0 1 1 0 0,0-1-1 0 0,0 0 0 0 0,1 0 0 0 0,-1 0 0 0 0,0 0 1 0 0,1 0-1 0 0,0-1 0 0 0,-1 1 0 0 0,1-1 1 0 0,0 1-1 0 0,0-1 0 0 0,0 0 0 0 0,0 0 0 0 0,-1 0 1 0 0,1-1-1 0 0,1 1 0 0 0,-1-1 0 0 0,0 0 0 0 0,2 1-34 0 0,114-8 1224 0 0,-96 0-1082 0 0,-1-2 0 0 0,0-1 0 0 0,0-1 0 0 0,-1 0 1 0 0,-1-2-1 0 0,0 0 0 0 0,0-1 0 0 0,-2-2 0 0 0,0 1 0 0 0,0-2 0 0 0,2-4-142 0 0,-14 15 33 0 0,1 0 0 0 0,-1-1 0 0 0,-1 1 0 0 0,1-1 0 0 0,-1 0 0 0 0,0 0 0 0 0,-1-1-1 0 0,0 0 1 0 0,0 0 0 0 0,0 0 0 0 0,-1 0 0 0 0,-1 0 0 0 0,1 0 0 0 0,-1-1 0 0 0,-1 0 0 0 0,1 1 0 0 0,-1-1 0 0 0,-1 0-1 0 0,0 1 1 0 0,0-1 0 0 0,-1 0 0 0 0,0 0 0 0 0,0 1 0 0 0,-1-1 0 0 0,0 0-33 0 0,-1 5-98 0 0,1 0 1 0 0,-1 0-1 0 0,-1 0 1 0 0,1 0-1 0 0,-1 0 1 0 0,1 0-1 0 0,-1 1 0 0 0,0 0 1 0 0,0 0-1 0 0,-1 0 1 0 0,1 0-1 0 0,-1 1 1 0 0,1-1-1 0 0,-1 1 0 0 0,0 0 1 0 0,0 1-1 0 0,0-1 1 0 0,0 1-1 0 0,0 0 1 0 0,0 0-1 0 0,0 0 0 0 0,0 1 1 0 0,0 0-1 0 0,0 0 1 0 0,0 0-1 0 0,-1 1 1 0 0,1 0-1 0 0,0 0 0 0 0,0 0 1 0 0,0 0-1 0 0,0 1 1 0 0,1 0-1 0 0,-1 0 1 0 0,0 0-1 0 0,1 0 0 0 0,-1 1 1 0 0,-3 3 97 0 0,-41 40-4958 0 0,22-9-5691 0 0,19-21 1904 0 0</inkml:trace>
  <inkml:trace contextRef="#ctx0" brushRef="#br0" timeOffset="631.686">1167 1002 15507 0 0,'0'0'1566'0'0,"0"0"-266"0"0,0 0-67 0 0,0 0-63 0 0,0 0-180 0 0,0 0-181 0 0,0 0-139 0 0,0 0-145 0 0,0 0-139 0 0,0 0-74 0 0,0 0-45 0 0,0 0-5 0 0,22-34-8 0 0,65-102-49 0 0,-31 44 130 0 0,-53 87-340 0 0,0 0-24 0 0,1-1 0 0 0,-1 1 0 0 0,1 0 0 0 0,1 1 0 0 0,-1-1 0 0 0,1 1 0 0 0,-1-1 0 0 0,1 1 0 0 0,0 1 0 0 0,1-1 0 0 0,-1 1 0 0 0,1 0 0 0 0,-1 0 0 0 0,1 0 0 0 0,2 0 29 0 0,-6 4-20 0 0,-1 1 1 0 0,1-1 0 0 0,-1 1-1 0 0,0-1 1 0 0,1 1-1 0 0,-1-1 1 0 0,0 1-1 0 0,0 0 1 0 0,0 0 0 0 0,0-1-1 0 0,0 1 1 0 0,-1 0-1 0 0,1 0 1 0 0,-1 0-1 0 0,1 0 1 0 0,-1 0 0 0 0,0 0-1 0 0,1 0 1 0 0,-1 0-1 0 0,0 0 1 0 0,0 0 0 0 0,-1 0-1 0 0,1 0 1 0 0,0 0-1 0 0,-1 0 20 0 0,1 0-9 0 0,0 10 3 0 0,1 0 1 0 0,0 0-1 0 0,0 1 0 0 0,1-1 0 0 0,0 0 1 0 0,1-1-1 0 0,1 1 0 0 0,0 0 1 0 0,1-1-1 0 0,0 0 0 0 0,1 1 6 0 0,-5-9 30 0 0,1-1 0 0 0,0 0 0 0 0,0 1-1 0 0,0-1 1 0 0,0 0 0 0 0,0 0 0 0 0,1 0-1 0 0,-1 0 1 0 0,0 0 0 0 0,1-1 0 0 0,0 1 0 0 0,-1-1-1 0 0,1 0 1 0 0,0 1 0 0 0,0-1 0 0 0,0-1-1 0 0,0 1 1 0 0,0 0 0 0 0,-1-1 0 0 0,1 1-1 0 0,1-1 1 0 0,-1 0 0 0 0,0 0 0 0 0,0 0 0 0 0,0 0-1 0 0,0-1 1 0 0,0 1 0 0 0,0-1 0 0 0,-1 0-1 0 0,1 0 1 0 0,0 0 0 0 0,0 0 0 0 0,0 0-30 0 0,5-2 159 0 0,0-1 1 0 0,0 1 0 0 0,0-2-1 0 0,-1 1 1 0 0,1-1 0 0 0,-1 0-1 0 0,0-1 1 0 0,0 1 0 0 0,-1-1 0 0 0,6-6-160 0 0,37-65 541 0 0,-15 17-2803 0 0,-14 50-1390 0 0,-8 6-6255 0 0,-8 4-1706 0 0</inkml:trace>
  <inkml:trace contextRef="#ctx0" brushRef="#br0" timeOffset="952.838">2153 549 13675 0 0,'0'0'2010'0'0,"0"0"-427"0"0,0 0-308 0 0,0 0-182 0 0,0 0-235 0 0,0 0-149 0 0,0 0-69 0 0,0 0-58 0 0,0 0-83 0 0,0 0-127 0 0,0 0-91 0 0,-33 13-70 0 0,-103 43-58 0 0,60-12 47 0 0,75-43-204 0 0,-1 0 0 0 0,1-1 0 0 0,0 1 0 0 0,0 0 0 0 0,0 0 0 0 0,0 0 1 0 0,-1 0-1 0 0,1 0 0 0 0,0 0 0 0 0,1 0 0 0 0,-1 0 0 0 0,0 0 0 0 0,0 1 0 0 0,0-1 0 0 0,1 0 0 0 0,-1 0 0 0 0,1 1 0 0 0,-1-1 0 0 0,1 1 0 0 0,-1-1 0 0 0,1 0 0 0 0,0 1 0 0 0,0-1 0 0 0,-1 1 0 0 0,1-1 1 0 0,0 1-1 0 0,1-1 0 0 0,-1 1 0 0 0,0-1 0 0 0,0 0 0 0 0,0 1 0 0 0,1-1 0 0 0,-1 1 0 0 0,1-1 0 0 0,-1 0 0 0 0,1 1 0 0 0,0-1 0 0 0,-1 0 0 0 0,1 0 0 0 0,0 1 0 0 0,0-1 0 0 0,0 0 0 0 0,0 0 0 0 0,0 0 1 0 0,0 0-1 0 0,0 0 0 0 0,0 0 0 0 0,1 0 0 0 0,0 0 4 0 0,129 80-146 0 0,-128-77 180 0 0,0 0 0 0 0,-1 0 0 0 0,0 0 0 0 0,1 1-1 0 0,-2-1 1 0 0,1 1 0 0 0,0 0 0 0 0,-1-1-1 0 0,0 1 1 0 0,0 0 0 0 0,-1 0 0 0 0,1 0 0 0 0,-1 0-1 0 0,0 0 1 0 0,0 0 0 0 0,0-1 0 0 0,-1 1 0 0 0,0 0-1 0 0,0 0 1 0 0,0 0 0 0 0,-1-1 0 0 0,1 1-1 0 0,-1 0 1 0 0,0-1 0 0 0,0 0 0 0 0,-1 1 0 0 0,0-1-1 0 0,1 0 1 0 0,-1 0 0 0 0,0-1 0 0 0,-1 1 0 0 0,1 0-1 0 0,-1-1 1 0 0,0 0 0 0 0,1 0 0 0 0,-3 1-34 0 0,-86 44-82 0 0,63-45-2313 0 0,24-9-2508 0 0,3-5-4158 0 0,2 7 483 0 0</inkml:trace>
  <inkml:trace contextRef="#ctx0" brushRef="#br0" timeOffset="1621.993">2112 873 8354 0 0,'0'0'1235'0'0,"0"0"34"0"0,0 0 277 0 0,0 0 301 0 0,0 0 108 0 0,0 0-74 0 0,0 0-208 0 0,0 0-264 0 0,0 0-293 0 0,35 2-243 0 0,107 3-177 0 0,-68-18 224 0 0,-64 7-738 0 0,137-104 1411 0 0,-126 92-1488 0 0,-14 12-116 0 0,-1-1 0 0 0,0 0 0 0 0,-1 0 0 0 0,1 0 0 0 0,-1-1 1 0 0,-1 1-1 0 0,1-1 0 0 0,-1 0 0 0 0,-1 0 0 0 0,0-1 0 0 0,0 1 1 0 0,0-1-1 0 0,-1 0 0 0 0,0 0 0 0 0,0-7 11 0 0,-2 15-29 0 0,0 1 0 0 0,0-1 1 0 0,-1 0-1 0 0,1 0 0 0 0,0 0 0 0 0,-1 1 0 0 0,1-1 0 0 0,0 0 1 0 0,-1 0-1 0 0,1 1 0 0 0,-1-1 0 0 0,1 0 0 0 0,-1 1 0 0 0,1-1 1 0 0,-1 0-1 0 0,1 1 0 0 0,-1-1 0 0 0,0 1 0 0 0,1-1 0 0 0,-1 1 1 0 0,0-1-1 0 0,1 1 0 0 0,-1 0 0 0 0,0-1 0 0 0,0 1 0 0 0,0 0 1 0 0,1-1-1 0 0,-1 1 0 0 0,0 0 0 0 0,0 0 0 0 0,0 0 0 0 0,1 0 1 0 0,-1 0-1 0 0,0 0 0 0 0,0 0 0 0 0,0 0 0 0 0,0 0 0 0 0,1 0 1 0 0,-1 1-1 0 0,0-1 0 0 0,0 0 0 0 0,0 0 0 0 0,1 1 1 0 0,-1-1-1 0 0,0 0 0 0 0,0 1 0 0 0,0 0 29 0 0,-39 17-832 0 0,21-5 594 0 0,1 1 1 0 0,0 0 0 0 0,2 2-1 0 0,0 0 1 0 0,0 1 0 0 0,2 1-1 0 0,0 0 1 0 0,1 1-1 0 0,1 0 1 0 0,0 1 0 0 0,-6 16 237 0 0,17-34 7 0 0,0 1 0 0 0,0-1 1 0 0,0 1-1 0 0,0 0 0 0 0,0-1 1 0 0,1 1-1 0 0,-1 0 1 0 0,1 0-1 0 0,0 0 0 0 0,0-1 1 0 0,0 1-1 0 0,0 0 0 0 0,0 0 1 0 0,0 0-1 0 0,1-1 0 0 0,-1 1 1 0 0,1 0-1 0 0,0-1 1 0 0,0 1-1 0 0,0 0 0 0 0,0-1 1 0 0,0 1-1 0 0,1-1 0 0 0,-1 0 1 0 0,1 1-1 0 0,0-1 0 0 0,0 0 1 0 0,-1 0-1 0 0,1 0 1 0 0,0 0-1 0 0,1 0 0 0 0,-1 0 1 0 0,0-1-1 0 0,1 1 0 0 0,-1-1 1 0 0,0 0-1 0 0,1 1 1 0 0,0-1-1 0 0,-1 0 0 0 0,2 0-7 0 0,113 16 1651 0 0,-95-22-1493 0 0,0 0 0 0 0,0-1 0 0 0,-1-1 0 0 0,0-1 0 0 0,0-1 0 0 0,-1-1 0 0 0,0 0 0 0 0,-1-2 0 0 0,0 0 0 0 0,-1-1 0 0 0,8-8-158 0 0,-12 11 18 0 0,1-1-1 0 0,-1 0 1 0 0,-1-1-1 0 0,0-1 1 0 0,-1 0 0 0 0,0 0-1 0 0,-1-2 1 0 0,-1 1 0 0 0,0-1-1 0 0,3-8-17 0 0,-2 1-63 0 0,-9 19 31 0 0,-1 1 0 0 0,1-1 0 0 0,0 0-1 0 0,-1 0 1 0 0,0 1 0 0 0,1-1 0 0 0,-1 0 0 0 0,0 0-1 0 0,0-1 1 0 0,-1 1 0 0 0,1 0 0 0 0,-1 0 0 0 0,0 0-1 0 0,1 0 1 0 0,-1 0 0 0 0,-1-1 0 0 0,1 1 0 0 0,0 0-1 0 0,-2-3 33 0 0,0 4-66 0 0,-1 1 0 0 0,0 0-1 0 0,0 0 1 0 0,0 0-1 0 0,0 0 1 0 0,-1 0 0 0 0,1 1-1 0 0,0-1 1 0 0,0 1 0 0 0,0 0-1 0 0,0 0 1 0 0,-1 0 0 0 0,1 1-1 0 0,0-1 1 0 0,0 1 0 0 0,0-1-1 0 0,0 1 1 0 0,0 0-1 0 0,0 0 1 0 0,0 0 0 0 0,-2 2 66 0 0,1-2-16 0 0,1 0 1 0 0,-1 0 0 0 0,1 1 0 0 0,-1-1-1 0 0,1 1 1 0 0,0 0 0 0 0,0 0-1 0 0,0 0 1 0 0,0 0 0 0 0,0 1 0 0 0,0-1-1 0 0,0 1 1 0 0,1 0 0 0 0,-1 0-1 0 0,1 0 1 0 0,0 0 0 0 0,0 0-1 0 0,0 0 1 0 0,0 0 0 0 0,1 1 0 0 0,-1-1-1 0 0,1 1 1 0 0,0-1 0 0 0,0 1-1 0 0,0 0 1 0 0,1-1 0 0 0,-1 1 0 0 0,1 2 15 0 0,1-5 10 0 0,0 1 0 0 0,0 0 0 0 0,1-1 1 0 0,-1 1-1 0 0,0-1 0 0 0,1 1 0 0 0,0-1 1 0 0,-1 1-1 0 0,1-1 0 0 0,0 0 0 0 0,-1 0 1 0 0,1 0-1 0 0,0 0 0 0 0,0 0 0 0 0,0-1 0 0 0,0 1 1 0 0,0 0-1 0 0,0-1 0 0 0,0 0 0 0 0,0 1 1 0 0,0-1-1 0 0,0 0 0 0 0,1 0-10 0 0,11 3 94 0 0,43 8 288 0 0,-47-10-269 0 0,0 0-1 0 0,-1 1 1 0 0,1 0 0 0 0,-1 1-1 0 0,1 0 1 0 0,-1 0-1 0 0,0 1 1 0 0,0 0 0 0 0,0 0-1 0 0,7 6-112 0 0,-13-6 48 0 0,-1 0-1 0 0,0 0 0 0 0,1 1 0 0 0,-2-1 1 0 0,1 1-1 0 0,0 0 0 0 0,-1-1 1 0 0,0 1-1 0 0,0 0 0 0 0,0 0 1 0 0,-1-1-1 0 0,0 1 0 0 0,0 0 0 0 0,0 0 1 0 0,0 0-1 0 0,-1 0 0 0 0,0 0 1 0 0,0 1-48 0 0,0 0 58 0 0,-23 81 238 0 0,16-15-2522 0 0,22-69-6214 0 0,-3-6 79 0 0,-7-1 1289 0 0</inkml:trace>
  <inkml:trace contextRef="#ctx0" brushRef="#br0" timeOffset="1943.916">3253 597 9970 0 0,'0'0'2429'0'0,"0"0"-188"0"0,0 0-149 0 0,0 0-349 0 0,0 0-462 0 0,0 0-435 0 0,0 0-358 0 0,0 0-148 0 0,0 0-44 0 0,0 0 12 0 0,0 0 49 0 0,0 0-18 0 0,0 0-57 0 0,0 20-54 0 0,4 143 164 0 0,26-8-250 0 0,-30-152-126 0 0,1 0-1 0 0,0 0 1 0 0,0-1-1 0 0,0 1 1 0 0,0-1-1 0 0,1 1 1 0 0,-1-1-1 0 0,1 1 1 0 0,-1-1-1 0 0,1 0 1 0 0,0 1-1 0 0,0-1 0 0 0,0 0 1 0 0,0 0-1 0 0,0-1 1 0 0,0 1-1 0 0,1 0 1 0 0,-1-1-1 0 0,0 1 1 0 0,1-1-1 0 0,0 0 1 0 0,-1 0-1 0 0,1 0 1 0 0,0 0-1 0 0,-1 0 0 0 0,1 0 1 0 0,0-1-1 0 0,0 0 1 0 0,0 1-1 0 0,-1-1 1 0 0,1 0-1 0 0,0 0 1 0 0,0-1-1 0 0,0 1 1 0 0,0 0-1 0 0,-1-1 1 0 0,1 0-1 0 0,0 0 1 0 0,0 0-1 0 0,-1 0 0 0 0,1 0 1 0 0,1-1-16 0 0,5-7 128 0 0,0 1-1 0 0,-1-2 1 0 0,0 1 0 0 0,-1-1 0 0 0,0 0 0 0 0,0-1-1 0 0,-1 0 1 0 0,0 0 0 0 0,-1 0 0 0 0,-1 0 0 0 0,0-1-1 0 0,2-9-127 0 0,28-59 181 0 0,2 14-1556 0 0,-30 58 437 0 0,8-7-1923 0 0,-1 9-5628 0 0,-8 5-3026 0 0</inkml:trace>
  <inkml:trace contextRef="#ctx0" brushRef="#br0" timeOffset="2674.919">4076 644 14643 0 0,'0'0'2431'0'0,"0"0"-857"0"0,0 0-302 0 0,0 0-105 0 0,0 0-197 0 0,0 0-207 0 0,0 0-155 0 0,0 0-116 0 0,0 0-129 0 0,0 0-143 0 0,-33 5-92 0 0,-106 16-50 0 0,134-21-73 0 0,-1 1-1 0 0,0 0 1 0 0,1 0-1 0 0,-1 1 1 0 0,1 0-1 0 0,0 0 1 0 0,-1 0 0 0 0,1 1-1 0 0,0-1 1 0 0,0 1-1 0 0,1 1 1 0 0,-1-1-1 0 0,1 0 1 0 0,-2 3-5 0 0,-6 4 16 0 0,-76 89 47 0 0,86-97-70 0 0,0 1-1 0 0,0-1 1 0 0,0 1 0 0 0,0 0-1 0 0,0-1 1 0 0,1 1 0 0 0,-1 0-1 0 0,1 0 1 0 0,0 0 0 0 0,0 0-1 0 0,0 1 1 0 0,0-1 0 0 0,1 0 0 0 0,-1 0-1 0 0,1 0 1 0 0,0 1 0 0 0,0-1-1 0 0,0 0 1 0 0,0 0 0 0 0,1 1-1 0 0,-1-1 1 0 0,1 0 0 0 0,0 0-1 0 0,0 0 1 0 0,0 0 0 0 0,0 0-1 0 0,0 0 1 0 0,1 0 0 0 0,-1 0-1 0 0,1 0 1 0 0,0 0 0 0 0,0-1-1 0 0,0 1 1 0 0,0-1 0 0 0,0 0 0 0 0,1 1-1 0 0,-1-1 1 0 0,1 0 0 0 0,-1 0-1 0 0,1-1 1 0 0,1 2 7 0 0,11-3 21 0 0,0 0-1 0 0,0-1 1 0 0,0-1-1 0 0,-1 0 1 0 0,1-1 0 0 0,0-1-1 0 0,-1 0 1 0 0,0-1-1 0 0,0-1 1 0 0,0 0 0 0 0,-1 0-1 0 0,0-2 1 0 0,0 1-1 0 0,0-2 1 0 0,-1 0 0 0 0,-1 0-1 0 0,1-1 1 0 0,5-7-21 0 0,-5 7 9 0 0,43-30 2 0 0,-53 40-21 0 0,-1 1 1 0 0,1 0 0 0 0,-1-1 0 0 0,1 1 0 0 0,-1 0-1 0 0,1 0 1 0 0,-1 0 0 0 0,0 0 0 0 0,0 0 0 0 0,0 0-1 0 0,1 0 1 0 0,-1 0 0 0 0,0 0 0 0 0,0 0-1 0 0,0 1 1 0 0,-1-1 0 0 0,1 0 0 0 0,0 1 0 0 0,0-1-1 0 0,-1 1 1 0 0,1-1 0 0 0,-1 1 0 0 0,1-1-1 0 0,-1 1 1 0 0,0-1 0 0 0,0 1 0 0 0,1 0 0 0 0,-1-1-1 0 0,0 1 1 0 0,0-1 0 0 0,-1 1 0 0 0,1 0 0 0 0,0-1-1 0 0,0 1 1 0 0,-1-1 0 0 0,1 1 0 0 0,-1-1-1 0 0,1 1 1 0 0,-1-1 0 0 0,0 1 0 0 0,0-1 0 0 0,0 0 9 0 0,1 13-17 0 0,-2-10 7 0 0,2 0 0 0 0,-1 1 0 0 0,0-1 1 0 0,1 0-1 0 0,0 1 0 0 0,0-1 0 0 0,0 1 1 0 0,1-1-1 0 0,-1 0 0 0 0,1 1 1 0 0,0-1-1 0 0,0 0 0 0 0,1 1 0 0 0,-1-1 1 0 0,1 0-1 0 0,0 0 0 0 0,0 0 0 0 0,0-1 1 0 0,1 1-1 0 0,-1 0 0 0 0,1-1 1 0 0,0 1-1 0 0,0-1 0 0 0,0 0 0 0 0,0 0 1 0 0,1 0-1 0 0,-1-1 0 0 0,1 1 0 0 0,0-1 1 0 0,-1 0-1 0 0,1 0 0 0 0,0 0 1 0 0,0 0-1 0 0,4 0 10 0 0,7-2 28 0 0,1 0 0 0 0,-1-2 0 0 0,1 0 0 0 0,-1 0 0 0 0,0-2 0 0 0,0 0 0 0 0,0 0 0 0 0,-1-1 0 0 0,0-1 0 0 0,0-1 0 0 0,0 0 0 0 0,-1-1 0 0 0,1 0 0 0 0,-2-1 0 0 0,0 0 0 0 0,0-1 0 0 0,0 0 0 0 0,6-9-28 0 0,-8 11 65 0 0,100-95 671 0 0,-91 80-712 0 0,-2 0-1 0 0,-1-1 0 0 0,-1 0 0 0 0,-1-2 1 0 0,-1 1-1 0 0,-1-2 0 0 0,-1 1 0 0 0,-2-2 1 0 0,0 1-1 0 0,-2-1 0 0 0,-2-1 0 0 0,2-16-23 0 0,-1 1-242 0 0,-2 0-1 0 0,-2-1 1 0 0,-2 1 0 0 0,-4-34 242 0 0,-29-32-196 0 0,32 108 191 0 0,0 1 1 0 0,1 0 0 0 0,-1 0 0 0 0,0-1 0 0 0,0 1 0 0 0,0 0 0 0 0,0 0 0 0 0,-1 0 0 0 0,1 0 0 0 0,0 0-1 0 0,0 0 1 0 0,0 1 0 0 0,-1-1 0 0 0,1 0 0 0 0,-1 1 0 0 0,1-1 0 0 0,0 1 0 0 0,-1-1 0 0 0,1 1-1 0 0,-1-1 1 0 0,1 1 0 0 0,-1 0 0 0 0,1 0 0 0 0,-1 0 0 0 0,1 0 0 0 0,-1 0 0 0 0,1 0 0 0 0,-1 0-1 0 0,1 1 1 0 0,-1-1 0 0 0,1 0 0 0 0,-1 1 0 0 0,1 0 0 0 0,-1-1 0 0 0,1 1 0 0 0,0 0 0 0 0,-1-1-1 0 0,1 1 1 0 0,0 0 0 0 0,0 0 0 0 0,0 0 0 0 0,-1 0 0 0 0,1 0 0 0 0,0 0 0 0 0,0 0 0 0 0,1 1-1 0 0,-1-1 1 0 0,0 0 0 0 0,0 1 4 0 0,-10 19 42 0 0,1 0 0 0 0,1 0 0 0 0,1 1 0 0 0,1 0 0 0 0,1 1 0 0 0,0-1 0 0 0,2 1 0 0 0,1 0 0 0 0,0 10-42 0 0,-1 40 260 0 0,-1-1-81 0 0,3 1-1 0 0,4 0 1 0 0,7 52-179 0 0,26 0 21 0 0,-3-64-40 0 0,5-12-493 0 0,-35-50 379 0 0,-1 0 0 0 0,0-1 0 0 0,0 1 0 0 0,0 0 0 0 0,0 0 0 0 0,0 0 0 0 0,0-1 0 0 0,0 1 0 0 0,0 0 1 0 0,-1-1-1 0 0,1 1 0 0 0,-1-1 0 0 0,1 1 0 0 0,-1-1 0 0 0,1 1 0 0 0,-1-1 0 0 0,0 1 0 0 0,1-1 0 0 0,-1 0 0 0 0,0 1 0 0 0,0-1 0 0 0,0 1 0 0 0,0-1 0 0 0,-1 1 0 0 0,1-1 0 0 0,0 0 0 0 0,-1 1 0 0 0,1-1 0 0 0,-1 1 0 0 0,1 0 0 0 0,-1-1 0 0 0,0 0 133 0 0,-28-55-7030 0 0,3 23-2522 0 0,12 22 5300 0 0</inkml:trace>
  <inkml:trace contextRef="#ctx0" brushRef="#br0" timeOffset="2933.473">4290 490 9162 0 0,'0'0'4433'0'0,"0"0"-1827"0"0,0 0-1010 0 0,0 0-400 0 0,0 0-139 0 0,0 0-29 0 0,0 0-17 0 0,0 0-110 0 0,0 0-179 0 0,0 0-214 0 0,0 0-181 0 0,0 0-91 0 0,36 3-74 0 0,116 10-36 0 0,166 22-341 0 0,-216-16-2834 0 0,-69-12-1467 0 0,-1-1-4002 0 0,-18-5-255 0 0</inkml:trace>
  <inkml:trace contextRef="#ctx0" brushRef="#br0" timeOffset="3198.353">5099 770 16444 0 0,'0'0'904'0'0,"0"0"-56"0"0,0 0 24 0 0,0 0-120 0 0,0 0-184 0 0,0 0-264 0 0,0 0-176 0 0,0 0-168 0 0,0 0-200 0 0,0 0-336 0 0,0 0-536 0 0,0 0-752 0 0,0 0-1577 0 0,0 0-2624 0 0,11 176-1417 0 0</inkml:trace>
  <inkml:trace contextRef="#ctx0" brushRef="#br0" timeOffset="3199.353">5132 383 18484 0 0,'0'0'1496'0'0,"0"0"-568"0"0,0 0-343 0 0,0 0-305 0 0,0 0-256 0 0,0 0-208 0 0,0 0-200 0 0,0 0-121 0 0,0 0-319 0 0,0 0-536 0 0,0 0-977 0 0,0 0-2256 0 0,0 0-2792 0 0,0 0 3160 0 0</inkml:trace>
  <inkml:trace contextRef="#ctx0" brushRef="#br0" timeOffset="3448.677">5361 633 11987 0 0,'0'0'2381'0'0,"0"0"-698"0"0,0 0-281 0 0,0 0-259 0 0,0 0-322 0 0,0 0-291 0 0,0 0-211 0 0,0 0-153 0 0,0 0-80 0 0,-5 34-46 0 0,-12 104-34 0 0,17-71 4 0 0,2-64 82 0 0,1 0 1 0 0,-1 0-1 0 0,1 0 1 0 0,0 0-1 0 0,-1 0 1 0 0,1-1-1 0 0,0 0 1 0 0,1 1-1 0 0,-1-1 1 0 0,0 0-1 0 0,1-1 1 0 0,-1 1-1 0 0,1 0 1 0 0,-1-1-1 0 0,1 0 1 0 0,0 0-1 0 0,-1 0 1 0 0,1 0-1 0 0,0-1 1 0 0,0 0-1 0 0,0 1 1 0 0,0-1-1 0 0,0-1 1 0 0,-1 1-1 0 0,1 0 1 0 0,0-1-1 0 0,0 0 1 0 0,0 0-1 0 0,-1 0 1 0 0,1 0-1 0 0,-1-1 1 0 0,1 1-1 0 0,-1-1 1 0 0,1 0-1 0 0,-1 0 0 0 0,0 0 1 0 0,0-1-1 0 0,0 1 1 0 0,0-1-1 0 0,0 0 1 0 0,-1 0-1 0 0,1 1 1 0 0,-1-2-1 0 0,1 1 1 0 0,-1 0-93 0 0,4-3 154 0 0,-1-1-1 0 0,1 0 1 0 0,-1 0-1 0 0,-1 0 1 0 0,1 0 0 0 0,-1-1-1 0 0,0 0 1 0 0,-1 0-1 0 0,0 0 1 0 0,0 0 0 0 0,-1-1-1 0 0,0 1 1 0 0,0 0 0 0 0,-1-1-1 0 0,0 0 1 0 0,-1-4-154 0 0,1 10-12 0 0,0-1-1 0 0,0 0 1 0 0,-1 1 0 0 0,0-1-1 0 0,0 1 1 0 0,0-1 0 0 0,0 0 0 0 0,0 1-1 0 0,-1-1 1 0 0,1 1 0 0 0,-1-1 0 0 0,0 0-1 0 0,0 1 1 0 0,-1 0 0 0 0,1-1 0 0 0,-1 1-1 0 0,1 0 1 0 0,-1 0 0 0 0,0 0 0 0 0,0 0-1 0 0,0 0 1 0 0,-1 0 0 0 0,1 0-1 0 0,-1 1 1 0 0,0-1 0 0 0,1 1 0 0 0,-1 0-1 0 0,0 0 1 0 0,0 0 0 0 0,-1 0 0 0 0,1 0-1 0 0,0 1 1 0 0,-1-1 0 0 0,1 1 0 0 0,0 0-1 0 0,-1 0 1 0 0,0 0 0 0 0,1 1 0 0 0,-1-1-1 0 0,1 1 1 0 0,-1 0 12 0 0,-59 25-3964 0 0,45-9-258 0 0,0 2-3780 0 0,14-14 5531 0 0,-9 7-5561 0 0</inkml:trace>
  <inkml:trace contextRef="#ctx0" brushRef="#br0" timeOffset="3748.823">5634 832 10138 0 0,'0'0'6169'0'0,"0"0"-3397"0"0,0 0-1145 0 0,0 0-267 0 0,0 0-312 0 0,0 0-254 0 0,0 0-167 0 0,0 0-142 0 0,0 0-134 0 0,0 0-89 0 0,0 0-96 0 0,0 0-50 0 0,0 0-19 0 0,26-18-15 0 0,81-56-36 0 0,-66 41 37 0 0,-40 33-110 0 0,0-1 1 0 0,0 1-1 0 0,0 0 1 0 0,1 0-1 0 0,-1 0 0 0 0,0 0 1 0 0,0 0-1 0 0,0 0 0 0 0,0 0 1 0 0,1 0-1 0 0,-1 0 1 0 0,0 1-1 0 0,0-1 0 0 0,0 0 1 0 0,0 1-1 0 0,0-1 1 0 0,0 1-1 0 0,0-1 0 0 0,0 1 1 0 0,0 0-1 0 0,0-1 1 0 0,0 1-1 0 0,0 0 0 0 0,0 0 1 0 0,0-1-1 0 0,-1 1 1 0 0,1 0-1 0 0,0 0 0 0 0,-1 0 1 0 0,1 0-1 0 0,0 0 1 0 0,-1 0-1 0 0,1 0 0 0 0,-1 0 1 0 0,0 0-1 0 0,1 0 1 0 0,-1 1-1 0 0,0-1 0 0 0,0 0 1 0 0,1 0-1 0 0,-1 0 1 0 0,0 0-1 0 0,0 1 0 0 0,0-1 27 0 0,6 13 3 0 0,22 36-57 0 0,-21-44 67 0 0,-4-3 20 0 0,0 0 0 0 0,0 1 0 0 0,1-2 0 0 0,-1 1 0 0 0,1 0 0 0 0,0-1 0 0 0,0 0-1 0 0,0 0 1 0 0,0 0 0 0 0,0 0 0 0 0,0-1 0 0 0,0 1 0 0 0,1-1 0 0 0,-1 0 0 0 0,1-1 0 0 0,-1 1 0 0 0,0-1 0 0 0,1 1-33 0 0,2-1 119 0 0,-1 0 0 0 0,1 0 0 0 0,-1 0 0 0 0,1-1 0 0 0,-1 1 1 0 0,1-2-1 0 0,-1 1 0 0 0,0-1 0 0 0,1 0 0 0 0,-1 0 0 0 0,0-1 0 0 0,0 1 1 0 0,-1-1-1 0 0,1-1 0 0 0,0 1 0 0 0,-1-1 0 0 0,0 0 0 0 0,0 0 0 0 0,0-1 1 0 0,-1 1-1 0 0,2-3-119 0 0,3-2 74 0 0,-1-1 0 0 0,0 0 1 0 0,-1-1-1 0 0,0 0 0 0 0,0 0 1 0 0,-1-1-1 0 0,-1 0 1 0 0,0 0-1 0 0,1-6-74 0 0,0-11-4767 0 0,-4-2-5097 0 0,-2 24-3059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4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14,'3'-2,"1"0,0 0,0 0,1 1,-1 0,0 0,0 0,1 0,-1 1,0-1,1 1,-1 0,0 1,1-1,-1 1,0-1,0 1,1 1,-1-1,0 1,0-1,0 1,0 0,-1 1,1-1,0 0,-1 1,0 0,1 0,-1 0,1 3,-4-1,-1 0,0 1,0-1,-1 0,0 0,0 0,0 0,0 0,-1 0,1-1,-1 1,-1-1,1 0,0 1,-1-2,0 1,0 0,0-1,-1 0,-3 3,-5 6,-33 46,45-56,0-1,0 0,0 1,1-1,-1 1,1 0,-1-1,1 1,-1-1,1 1,0 0,0-1,0 1,0 0,0-1,0 1,0-1,1 1,-1 0,1-1,-1 1,1-1,-1 1,1-1,0 1,0-1,0 1,0-1,0 0,0 0,0 1,0-1,0 0,1 0,-1 0,0 0,1 0,-1-1,1 1,-1 0,1-1,-1 1,1-1,7 3,-1-1,1 0,0-1,0 0,0-1,0 1,0-2,0 1,0-1,0-1,0 1,-1-2,1 1,4-3,23-4,-15 4</inkml:trace>
  <inkml:trace contextRef="#ctx0" brushRef="#br0" timeOffset="297.01">283 437,'39'-4,"26"-7,8-2,-5 2,-8 3,-10 2,-14-2,-17 0,-12 1</inkml:trace>
  <inkml:trace contextRef="#ctx0" brushRef="#br0" timeOffset="546.227">481 184,'0'38,"0"27,0 8,0-4,4-9,3-10,-1-9,-2-6,0-4,3-8,1-3,-2-5</inkml:trace>
</inkml:ink>
</file>

<file path=ppt/ink/ink9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13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884 461 4985 0 0,'0'0'5744'0'0,"0"0"-3576"0"0,0 0-973 0 0,0 0-52 0 0,0 0 99 0 0,0 0 97 0 0,0 0 14 0 0,0 0-112 0 0,0 0-249 0 0,0 0-329 0 0,0 0-293 0 0,-3-5-164 0 0,-13-4-41 0 0,13 33 99 0 0,3-3-112 0 0,-45 620 1062 0 0,16-444-1505 0 0,-7-54-2076 0 0,35-136 2463 0 0,1-7-331 0 0,1 0 0 0 0,-1 0 0 0 0,1 0-1 0 0,-1 0 1 0 0,1 0 0 0 0,-1 0-1 0 0,1 0 1 0 0,-1 0 0 0 0,0 0 0 0 0,1 0-1 0 0,-1 0 1 0 0,1 0 0 0 0,-1 0-1 0 0,1 0 1 0 0,-1 0 0 0 0,1 0 0 0 0,-1 1-1 0 0,0-1 1 0 0,1 0 0 0 0,-1 0-1 0 0,1 1 1 0 0,-1-1 0 0 0,0 0 0 0 0,1 0-1 0 0,-1 1 1 0 0,0-1 0 0 0,1 0-1 0 0,-1 1 1 0 0,0-1 0 0 0,0 0 0 0 0,1 1-1 0 0,-1-1 1 0 0,0 1 0 0 0,0-1-1 0 0,0 0 1 0 0,1 1 0 0 0,-1-1 0 0 0,0 1-1 0 0,0-1 1 0 0,0 1 0 0 0,0-1-1 0 0,0 1 1 0 0,0-1 0 0 0,0 1 0 0 0,0-1-1 0 0,0 0 1 0 0,0 1 0 0 0,0-1-1 0 0,0 1 1 0 0,0-1 235 0 0,28-33-7996 0 0,-14 20 5882 0 0</inkml:trace>
  <inkml:trace contextRef="#ctx0" brushRef="#br0" timeOffset="415.7">1187 593 6977 0 0,'0'0'2034'0'0,"0"0"-1032"0"0,0 0-385 0 0,0 0 209 0 0,0 0 414 0 0,0 0 348 0 0,0 0 139 0 0,0 0-128 0 0,0 0-313 0 0,0 0-332 0 0,0 0-222 0 0,32-10-128 0 0,99-31-39 0 0,97-29 1428 0 0,-45 51-1492 0 0,-181 19-489 0 0,-1 0 0 0 0,1 1 0 0 0,-1-1 0 0 0,1 0-1 0 0,-1 0 1 0 0,1 1 0 0 0,-1-1 0 0 0,0 1 0 0 0,1-1-1 0 0,-1 1 1 0 0,0 0 0 0 0,1 0 0 0 0,-1-1 0 0 0,0 1 0 0 0,0 0-1 0 0,0 0 1 0 0,1 0 0 0 0,-1 0 0 0 0,0 0 0 0 0,0 1 0 0 0,-1-1-1 0 0,1 0 1 0 0,0 0 0 0 0,0 1 0 0 0,-1-1 0 0 0,1 0 0 0 0,0 1-1 0 0,-1-1 1 0 0,1 0 0 0 0,-1 1 0 0 0,0-1 0 0 0,0 1 0 0 0,1-1-1 0 0,-1 1 1 0 0,0-1 0 0 0,0 1 0 0 0,0-1 0 0 0,0 1 0 0 0,-1-1-1 0 0,1 1 1 0 0,0-1 0 0 0,-1 1 0 0 0,1-1 0 0 0,-1 1-12 0 0,-20 70 585 0 0,19-70-579 0 0,-122 322 576 0 0,97-213-478 0 0,-6 104 80 0 0,33-88-247 0 0,-8-87-766 0 0,8-30 1620 0 0,-1-4-3620 0 0,-9-14-17890 0 0,7 4 18141 0 0</inkml:trace>
  <inkml:trace contextRef="#ctx0" brushRef="#br0" timeOffset="673.084">1187 1050 11682 0 0,'0'0'1465'0'0,"0"0"-420"0"0,0 0-236 0 0,0 0-1 0 0,0 0 213 0 0,0 0 210 0 0,0 0 147 0 0,0 0 9 0 0,0 0-264 0 0,0 0-247 0 0,0 0-169 0 0,33 4-109 0 0,108 10-67 0 0,-18-21 347 0 0,226-51-846 0 0,-341 57-558 0 0,46-2-2521 0 0,-24 7-8025 0 0,-26-1 146 0 0</inkml:trace>
  <inkml:trace contextRef="#ctx0" brushRef="#br0" timeOffset="1077.507">2092 1271 17692 0 0,'0'0'940'0'0,"0"0"-431"0"0,0 0-183 0 0,0 0 159 0 0,0 0 205 0 0,0 0 115 0 0,0 0-31 0 0,0 0-174 0 0,0 0-219 0 0,0 0-163 0 0,0 0-105 0 0,0 0-46 0 0,0 0 2 0 0,-8 18 0 0 0,-21 56-10 0 0,25-65 594 0 0,8-22-541 0 0,3-16-27 0 0,-7 29-56 0 0,0 0-2 0 0,0 0 1 0 0,-42 8-2063 0 0,34-5-2396 0 0,0 1-3629 0 0,7-1-2145 0 0</inkml:trace>
  <inkml:trace contextRef="#ctx0" brushRef="#br0" timeOffset="1665.076">2538 538 544 0 0,'0'0'1798'0'0,"0"0"-91"0"0,0 0 95 0 0,0 0 258 0 0,0 0 102 0 0,0 0-70 0 0,0 0-263 0 0,0 0-397 0 0,0 0-342 0 0,0 0-234 0 0,0 0-105 0 0,0 0-23 0 0,0 0-12 0 0,4 5 1544 0 0,-31 156 170 0 0,-40 203-1458 0 0,-30-18-914 0 0,66-229-234 0 0,24-35-2668 0 0,46-89-8534 0 0,-29-1 6069 0 0,0 1-271 0 0</inkml:trace>
  <inkml:trace contextRef="#ctx0" brushRef="#br0" timeOffset="2044.558">3003 637 6577 0 0,'0'0'5678'0'0,"0"0"-3634"0"0,0 0-1029 0 0,0 0-18 0 0,0 0 80 0 0,0 0 15 0 0,0 0-29 0 0,0 0-88 0 0,0 0-170 0 0,-32 26-193 0 0,-100 85-172 0 0,126-106-401 0 0,-1 0-1 0 0,1 0 0 0 0,1 1 1 0 0,-1 0-1 0 0,1 0 0 0 0,0 1 1 0 0,1 0-1 0 0,-1-1 0 0 0,1 1 1 0 0,1 1-1 0 0,-1-1 0 0 0,0 2-38 0 0,-5 14 126 0 0,-4 3 5 0 0,-3 4 18 0 0,2 2 0 0 0,0 0 0 0 0,3 0 0 0 0,0 1 0 0 0,-5 32-149 0 0,12-52 10 0 0,1 0 0 0 0,1 0-1 0 0,0 1 1 0 0,0-1 0 0 0,2 1 0 0 0,-1-1-1 0 0,2 1 1 0 0,0-1 0 0 0,0 1 0 0 0,2-1-1 0 0,-1 0 1 0 0,2 0 0 0 0,-1 0 0 0 0,2 0-1 0 0,0 0 1 0 0,0-1 0 0 0,1 0 0 0 0,1 0-1 0 0,1 1-9 0 0,-1-5 24 0 0,0 0-1 0 0,0-1 0 0 0,0 0 0 0 0,1 0 0 0 0,1 0 1 0 0,-1-1-1 0 0,1 0 0 0 0,0-1 0 0 0,0 0 1 0 0,0-1-1 0 0,1 1 0 0 0,0-2 0 0 0,0 1 0 0 0,0-1 1 0 0,0-1-1 0 0,0 0 0 0 0,1 0 0 0 0,-1-1 0 0 0,0-1 1 0 0,1 0-1 0 0,-1 0 0 0 0,1-1 0 0 0,-1 0 0 0 0,1-1 1 0 0,-1 0-1 0 0,0 0 0 0 0,0-1 0 0 0,0-1 0 0 0,0 1 1 0 0,6-5-24 0 0,-4 3 91 0 0,0-1 0 0 0,0 1 1 0 0,-1-2-1 0 0,0 0 1 0 0,0 0-1 0 0,0-1 1 0 0,-1-1-1 0 0,0 0 1 0 0,-1 0-1 0 0,0 0 0 0 0,-1-1 1 0 0,1-1-1 0 0,-2 1 1 0 0,0-2-1 0 0,0 1 1 0 0,-1 0-1 0 0,0-1 1 0 0,-1 0-1 0 0,-1-1 0 0 0,0 1 1 0 0,0-1-1 0 0,-1 0 1 0 0,1-12-92 0 0,-3 20 7 0 0,-1 1 0 0 0,0-1 0 0 0,0 0 0 0 0,0 0 0 0 0,0 1 0 0 0,-1-1 0 0 0,1 0 0 0 0,-1 1 0 0 0,0-1 0 0 0,-1 1 0 0 0,1-1 0 0 0,-1 1 1 0 0,0 0-1 0 0,0 0 0 0 0,0 0 0 0 0,-1 0 0 0 0,0 0 0 0 0,1 0 0 0 0,-1 0 0 0 0,0 1 0 0 0,-1-1 0 0 0,1 1 0 0 0,-1 0 0 0 0,1 0 0 0 0,-1 0 0 0 0,0 1 0 0 0,-3-2-7 0 0,-4 0-131 0 0,-1 1 0 0 0,0 0 0 0 0,0 0 0 0 0,0 1 0 0 0,0 1 0 0 0,0 0 0 0 0,0 1 0 0 0,0 0 0 0 0,0 1 0 0 0,0 0 0 0 0,0 1 0 0 0,0 0 0 0 0,1 1 0 0 0,-1 0 0 0 0,0 1 0 0 0,1 0 0 0 0,0 1 0 0 0,0 0 0 0 0,1 1 0 0 0,-1 0 0 0 0,1 1 0 0 0,0 0 0 0 0,1 0 0 0 0,0 1 0 0 0,-2 3 131 0 0,-35 33-3302 0 0,22-12-4117 0 0,15-16-4029 0 0</inkml:trace>
  <inkml:trace contextRef="#ctx0" brushRef="#br0" timeOffset="2556.165">3753 1142 10194 0 0,'0'0'2459'0'0,"0"0"-841"0"0,0 0-274 0 0,0 0 41 0 0,0 0 30 0 0,0 0-130 0 0,0 0-149 0 0,0 0-154 0 0,0 0-197 0 0,0 0-188 0 0,0 0-120 0 0,0 0-29 0 0,0 0-25 0 0,-27-9 20 0 0,-86-24-2 0 0,110 31-399 0 0,-1 1 0 0 0,1 0 0 0 0,-1 0 0 0 0,0 0 0 0 0,1 0 0 0 0,-1 1 0 0 0,0-1 0 0 0,1 1 0 0 0,-1 0 0 0 0,0 0 0 0 0,1 1 0 0 0,-1-1 0 0 0,0 1 0 0 0,1-1 0 0 0,-1 1 0 0 0,1 0 0 0 0,-1 1 0 0 0,1-1 0 0 0,-1 1 0 0 0,1-1-42 0 0,-12 6 172 0 0,1-2-129 0 0,1 0 0 0 0,0 1 0 0 0,0 0-1 0 0,0 1 1 0 0,1 0 0 0 0,-1 1 0 0 0,2 1-1 0 0,-1 0 1 0 0,2 0 0 0 0,-1 1 0 0 0,1 1-1 0 0,0-1 1 0 0,1 2 0 0 0,1-1 0 0 0,-1 1-1 0 0,2 1 1 0 0,0-1 0 0 0,0 2-43 0 0,2-2-5 0 0,1 0 0 0 0,0 0 0 0 0,1 0 0 0 0,1 0-1 0 0,0 1 1 0 0,0-1 0 0 0,1 1 0 0 0,1-1 0 0 0,0 1 0 0 0,1 7 5 0 0,2-15-1 0 0,-1 0 0 0 0,1-1 0 0 0,-1 0 0 0 0,1 0 0 0 0,1 0 0 0 0,-1 0 0 0 0,0 0 0 0 0,1 0 0 0 0,0-1 0 0 0,0 0 0 0 0,0 0 0 0 0,0 0 0 0 0,1 0 0 0 0,-1-1 0 0 0,1 1 0 0 0,-1-1 0 0 0,1 0 0 0 0,0-1 0 0 0,0 1 0 0 0,0-1 0 0 0,0 0 0 0 0,0 0 0 0 0,0-1 0 0 0,0 1 0 0 0,0-1 0 0 0,0 0 0 0 0,1-1 0 0 0,-1 1 0 0 0,0-1 0 0 0,0 0 0 0 0,0 0 0 0 0,0 0-1 0 0,-1-1 1 0 0,6-2 1 0 0,11-4 63 0 0,-1-1-1 0 0,0-1 0 0 0,-1-1 0 0 0,0-1 0 0 0,0 0 1 0 0,-1-2-1 0 0,-1 0 0 0 0,0 0 0 0 0,-1-2 0 0 0,-1 0 1 0 0,2-4-63 0 0,12-9 121 0 0,14-15 90 0 0,-36 84-181 0 0,-5 110-107 0 0,0-145-18 0 0,-1 0 0 0 0,2 1 0 0 0,-1-1 0 0 0,0 0 0 0 0,1 0 0 0 0,0-1 0 0 0,0 1 0 0 0,1-1 0 0 0,-1 1 0 0 0,1-1 0 0 0,0 0 0 0 0,0 0 0 0 0,0-1 0 0 0,1 1 0 0 0,-1-1 0 0 0,1 0-1 0 0,0 0 1 0 0,0 0 0 0 0,0-1 0 0 0,0 0 0 0 0,0 0 0 0 0,1 0 0 0 0,-1-1 0 0 0,1 1 0 0 0,-1-1 0 0 0,1-1 0 0 0,-1 1 0 0 0,1-1 0 0 0,-1 0 0 0 0,1 0 0 0 0,0 0 95 0 0,48-6-2484 0 0,-18-6-6249 0 0,-24 7-2866 0 0</inkml:trace>
  <inkml:trace contextRef="#ctx0" brushRef="#br0" timeOffset="4109.982">4162 199 5097 0 0,'0'0'4514'0'0,"0"0"-2581"0"0,0 0-756 0 0,0 0-70 0 0,0 0-34 0 0,0 0-4 0 0,0 0-10 0 0,0 0-56 0 0,0 0-156 0 0,0 0-219 0 0,0 0-211 0 0,0 0-63 0 0,0 0 34 0 0,-2 19 35 0 0,-10 129 386 0 0,12-102-522 0 0,1 0 0 0 0,3 0 0 0 0,2 0 0 0 0,5 13-287 0 0,88 293 984 0 0,4 28-462 0 0,-18 31-222 0 0,-77-270-188 0 0,-8-138-91 0 0,0-1-1 0 0,0 1 1 0 0,0-1-1 0 0,0 1 1 0 0,-1 0-1 0 0,1-1 1 0 0,-1 1-1 0 0,0-1 1 0 0,1 1-1 0 0,-1-1 1 0 0,0 1-1 0 0,0-1 1 0 0,-1 0 0 0 0,1 1-1 0 0,0-1 1 0 0,-1 0-1 0 0,1 0 1 0 0,-1 0-1 0 0,0 0 1 0 0,0 0-1 0 0,0 0 1 0 0,0-1-1 0 0,0 1 1 0 0,0-1-1 0 0,0 1 1 0 0,0-1 0 0 0,-1 0-1 0 0,1 0 1 0 0,0 0-1 0 0,-1 0 1 0 0,1 0-1 0 0,-1 0 1 0 0,1-1-1 0 0,-1 1 1 0 0,-1-1-21 0 0,-162-44 107 0 0,-45 40-762 0 0,-395 30-1564 0 0,-81 12 416 0 0,417-19 1596 0 0,0 12 1 0 0,-212 55 206 0 0,-200 64 1257 0 0,320-66-541 0 0,-134 12 1368 0 0,357-92 358 0 0,139-31-1663 0 0,-33-171-531 0 0,32-54-158 0 0,-4-53-156 0 0,15 0 1 0 0,38-227 65 0 0,-29 384-54 0 0,-5-1 1 0 0,-7-87 53 0 0,-7 139-53 0 0,2 94 31 0 0,0 0 0 0 0,0 1 0 0 0,0-1 0 0 0,0 0 1 0 0,0 1-1 0 0,0 0 0 0 0,1-1 0 0 0,0 1 0 0 0,-1 0 1 0 0,1 0-1 0 0,0 0 0 0 0,0 1 0 0 0,0-1 0 0 0,0 1 1 0 0,0-1-1 0 0,0 1 0 0 0,0 0 0 0 0,0 0 0 0 0,1 0 0 0 0,-1 1 1 0 0,0-1-1 0 0,1 1 0 0 0,2 0 22 0 0,-3-1-18 0 0,272-14-203 0 0,1004-43 131 0 0,-274 24-225 0 0,-626 37-273 0 0,325-4-1348 0 0,-236-23-2353 0 0,-405 19 2971 0 0,95-8-7038 0 0,-91 6-2036 0 0</inkml:trace>
  <inkml:trace contextRef="#ctx0" brushRef="#br0" timeOffset="5639.996">4808 1300 0 0 0,'0'0'533'0'0,"0"0"714"0"0,0 0 302 0 0,0 0 243 0 0,0 0 173 0 0,0 0-9 0 0,0 0-149 0 0,0 0-281 0 0,0 0-350 0 0,0 0-340 0 0,0 0-244 0 0,-5-3 1179 0 0,239 35 3035 0 0,-157-27-4042 0 0,0-4-1 0 0,1-3 0 0 0,49-9-763 0 0,436-59 1153 0 0,-337 41-859 0 0,-189 25-247 0 0,-37 4-15 0 0,0 0 29 0 0,0 0 35 0 0,0 0 52 0 0,0 0 18 0 0,0 0 25 0 0,0 0 18 0 0,0 0 2 0 0,-14-7 379 0 0,-57-20-451 0 0,-264-97-94 0 0,221 69-9 0 0,106 89-120 0 0,6 524 182 0 0,-30-326-126 0 0,32-232 34 0 0,0 0 21 0 0,3-2 28 0 0,311-348 626 0 0,-145 144-541 0 0,-105 121-925 0 0,-62 82 547 0 0,2-1-3892 0 0,-2 10-7804 0 0,-2-2 862 0 0</inkml:trace>
</inkml:ink>
</file>

<file path=ppt/ink/ink9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25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187 707 0 0 0,'0'0'372'0'0,"0"0"667"0"0,0 0-36 0 0,0 0-40 0 0,0 0 117 0 0,0 0 148 0 0,0 0 145 0 0,0 0 44 0 0,0 0-83 0 0,0 0-187 0 0,0 0-216 0 0,0 0-166 0 0,0 0-94 0 0,-26 16-56 0 0,-81 51-50 0 0,64-17 304 0 0,41-43-731 0 0,-1 3 69 0 0,1 0 0 0 0,0 0 0 0 0,1 1 0 0 0,1-1 1 0 0,-1 1-1 0 0,1-1 0 0 0,1 1 0 0 0,0-1 0 0 0,1 1 0 0 0,0 2-207 0 0,0-11 139 0 0,0 0-1 0 0,1 0 0 0 0,-1 0 1 0 0,0 0-1 0 0,1 0 1 0 0,-1 0-1 0 0,1-1 1 0 0,0 1-1 0 0,-1-1 1 0 0,1 0-1 0 0,0 0 1 0 0,0 0-1 0 0,0 0 0 0 0,0 0 1 0 0,0 0-1 0 0,0-1 1 0 0,0 0-1 0 0,0 1 1 0 0,0-1-1 0 0,0 0 1 0 0,0-1-1 0 0,0 1 1 0 0,0-1-1 0 0,0 1 0 0 0,0-1 1 0 0,0 0-1 0 0,0 0 1 0 0,0 0-1 0 0,0 0 1 0 0,-1 0-1 0 0,1-1 1 0 0,0 0-1 0 0,1 0-138 0 0,6-6 173 0 0,0 0 1 0 0,0 0-1 0 0,0-1 1 0 0,-1 0-1 0 0,-1 0 0 0 0,0-1 1 0 0,0-1-1 0 0,-1 1 0 0 0,0-1 1 0 0,0 0-1 0 0,-2-1 1 0 0,1 1-1 0 0,-1-1 0 0 0,2-11-173 0 0,-2-88 250 0 0,-5 108-292 0 0,0 0 0 0 0,0 0 1 0 0,0 0-1 0 0,-1 0 0 0 0,1 0 1 0 0,-1 0-1 0 0,0 0 0 0 0,1 0 1 0 0,-1 0-1 0 0,0 1 0 0 0,-1-1 1 0 0,1 0-1 0 0,0 0 0 0 0,-1 1 1 0 0,0-1-1 0 0,1 1 0 0 0,-1 0 1 0 0,0-1-1 0 0,0 1 0 0 0,-1 0 1 0 0,1 0-1 0 0,0 0 0 0 0,-1 0 1 0 0,1 1-1 0 0,-1-1 0 0 0,1 1 1 0 0,-1-1-1 0 0,0 1 0 0 0,0 0 1 0 0,0 0-1 0 0,0 0 0 0 0,0 0 1 0 0,1 1-1 0 0,-1-1 0 0 0,0 1 1 0 0,-1 0-1 0 0,1 0 0 0 0,0 0 1 0 0,0 0-1 0 0,0 0 0 0 0,0 1 1 0 0,0-1-1 0 0,0 1 0 0 0,1 0 1 0 0,-1 0-1 0 0,0 0 0 0 0,0 0 1 0 0,0 0-1 0 0,1 1 0 0 0,-1-1 1 0 0,1 1-1 0 0,-1 0 0 0 0,1 0 1 0 0,-1 0-1 0 0,1 0 0 0 0,0 0 1 0 0,0 0-1 0 0,0 1 42 0 0,1-2 4 0 0,0 0 0 0 0,0 0 0 0 0,0 1-1 0 0,1-1 1 0 0,-1 0 0 0 0,0 0 0 0 0,1 0 0 0 0,-1 0 0 0 0,1 1-1 0 0,-1-1 1 0 0,1 0 0 0 0,0 1 0 0 0,-1-1 0 0 0,1 0 0 0 0,0 0-1 0 0,0 1 1 0 0,0-1 0 0 0,0 0 0 0 0,0 1 0 0 0,0-1 0 0 0,1 0-1 0 0,-1 1 1 0 0,0-1 0 0 0,1 0 0 0 0,-1 1 0 0 0,0-1 0 0 0,1 0-1 0 0,0 0 1 0 0,-1 0 0 0 0,1 0 0 0 0,0 1 0 0 0,0-1 0 0 0,-1 0-1 0 0,1 0 1 0 0,0 0 0 0 0,0 0 0 0 0,0-1 0 0 0,0 1 0 0 0,0 0-1 0 0,0 0 1 0 0,1-1 0 0 0,-1 1 0 0 0,0 0 0 0 0,0-1 0 0 0,0 1-1 0 0,1-1 1 0 0,-1 0 0 0 0,0 1 0 0 0,1-1 0 0 0,-1 0 0 0 0,0 0-1 0 0,1 0 1 0 0,-1 0 0 0 0,0 0 0 0 0,1 0-4 0 0,15-2 140 0 0,0 0-1 0 0,-1-1 1 0 0,0-1 0 0 0,0 0-1 0 0,0-1 1 0 0,0-1 0 0 0,-1-1 0 0 0,0 0-1 0 0,0-1 1 0 0,-1 0 0 0 0,0-1 0 0 0,0-1-1 0 0,-1 0 1 0 0,0-1 0 0 0,4-6-140 0 0,-6 9 55 0 0,25-20 111 0 0,0-1 0 0 0,-2-2 0 0 0,-2-1 0 0 0,0-2 1 0 0,-3-1-1 0 0,0-1 0 0 0,-2-3-166 0 0,-12 17 31 0 0,-2 0-1 0 0,0-1 1 0 0,-2-1 0 0 0,0 0-1 0 0,-2 0 1 0 0,0-1 0 0 0,-2 0-1 0 0,3-22-30 0 0,-1-37-84 0 0,-21 88-644 0 0,1 98 593 0 0,4 0 0 0 0,4 0 0 0 0,5 1 0 0 0,10 56 135 0 0,14 81-120 0 0,-9-96 104 0 0,-6 0 0 0 0,-6 53 16 0 0,-5-174 10 0 0,-2-1 0 0 0,0 1 0 0 0,-1-1 0 0 0,-1 0 0 0 0,-1 0 0 0 0,-2 0 0 0 0,0-1 0 0 0,-1 1 0 0 0,-1-2 0 0 0,0 1 0 0 0,-2-2 0 0 0,-1 1 0 0 0,0-1 0 0 0,-1-1 0 0 0,-1 0 0 0 0,-1-1 0 0 0,0-1 0 0 0,-1 0 0 0 0,-1-1 0 0 0,-1-1 0 0 0,0 0 0 0 0,-7 3-10 0 0,21-14 24 0 0,1-1 0 0 0,-1 1 0 0 0,1-1 0 0 0,-1 0 0 0 0,0 0 0 0 0,0 0 0 0 0,1 0 0 0 0,-1-1 0 0 0,0 0 0 0 0,-1 0 0 0 0,1 0 0 0 0,0 0 0 0 0,0-1 0 0 0,0 1 0 0 0,-1-1 0 0 0,1 0 0 0 0,0 0 0 0 0,0-1 0 0 0,0 1 0 0 0,-1-1 0 0 0,1 0 0 0 0,0 0 0 0 0,0 0 0 0 0,0-1 0 0 0,0 0 0 0 0,0 1 0 0 0,1-1 0 0 0,-1 0 0 0 0,0-1 0 0 0,1 1 0 0 0,0-1 0 0 0,-1 0 0 0 0,1 1 0 0 0,0-1 0 0 0,0-1 0 0 0,1 1 0 0 0,-1 0 0 0 0,1-1 0 0 0,-2-2-24 0 0,1-8 38 0 0,1 0 1 0 0,0-1-1 0 0,1 1 0 0 0,1-1 1 0 0,0 0-1 0 0,1 1 0 0 0,0-1 1 0 0,1 1-1 0 0,1-1 0 0 0,1 1 0 0 0,0 0 1 0 0,0 0-1 0 0,1 1 0 0 0,3-4-38 0 0,15-34-103 0 0,3 2 0 0 0,2 0-1 0 0,2 2 1 0 0,2 1-1 0 0,15-15 104 0 0,10-15-791 0 0,38-44-2396 0 0,-63 81-475 0 0,1 2-3365 0 0,-13 16-4157 0 0</inkml:trace>
</inkml:ink>
</file>

<file path=ppt/ink/ink9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26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0 258 1896 0 0,'0'0'1389'0'0,"0"0"-92"0"0,0 0 114 0 0,0 0 264 0 0,0 0 110 0 0,0 0-101 0 0,0 0-173 0 0,0 0-131 0 0,0 0-135 0 0,0 0-142 0 0,0 0-86 0 0,0 0-65 0 0,36 13-64 0 0,110 39-61 0 0,-142-50-760 0 0,1 0-1 0 0,-1 0 1 0 0,0-1-1 0 0,1 1 0 0 0,-1-1 1 0 0,1 0-1 0 0,0 0 1 0 0,-1-1-1 0 0,1 1 1 0 0,0-1-1 0 0,0 0 1 0 0,-1 0-1 0 0,1-1 0 0 0,0 1 1 0 0,0-1-1 0 0,-1 0 1 0 0,1 0-1 0 0,2-2-66 0 0,5-1 203 0 0,3 0-52 0 0,-1 1-1 0 0,0-2 0 0 0,0 0 0 0 0,0-1 1 0 0,0 0-1 0 0,-1-1 0 0 0,0 0 0 0 0,0-1 1 0 0,-1-1-1 0 0,0 0 0 0 0,-1 0 1 0 0,0-2-1 0 0,0 1 0 0 0,-1-1 0 0 0,0-1 1 0 0,-1 1-1 0 0,-1-2 0 0 0,0 1 1 0 0,1-3-151 0 0,-7 10 8 0 0,-1 0 1 0 0,0 1 0 0 0,0-1 0 0 0,0 0 0 0 0,0 0 0 0 0,-1 0 0 0 0,0 0 0 0 0,0 1 0 0 0,0-1-1 0 0,-1 0 1 0 0,1 0 0 0 0,-1 0 0 0 0,0 0 0 0 0,-1 1 0 0 0,1-1 0 0 0,-1 1 0 0 0,0-1 0 0 0,0 1-1 0 0,0-1 1 0 0,-1 1 0 0 0,1 0 0 0 0,-1 0 0 0 0,0 0 0 0 0,0 1 0 0 0,-1-1 0 0 0,1 1 0 0 0,-1-1-1 0 0,0 1 1 0 0,1 0 0 0 0,-1 1 0 0 0,-1-1 0 0 0,1 1 0 0 0,0-1 0 0 0,-1 1 0 0 0,1 0 0 0 0,-1 1-1 0 0,1-1 1 0 0,-1 1 0 0 0,0 0 0 0 0,0 0 0 0 0,0 1 0 0 0,0-1 0 0 0,1 1 0 0 0,-1 0 0 0 0,-1 1-9 0 0,-3-2-47 0 0,0 1 1 0 0,0 1 0 0 0,0-1 0 0 0,0 2-1 0 0,0-1 1 0 0,0 1 0 0 0,0 1 0 0 0,1-1-1 0 0,-1 1 1 0 0,1 1 0 0 0,-1 0-1 0 0,1 0 1 0 0,1 1 0 0 0,-1-1 0 0 0,0 2-1 0 0,-2 2 47 0 0,-1 0-20 0 0,1 0 0 0 0,-1 1 0 0 0,2 0 0 0 0,-1 1 0 0 0,1 0-1 0 0,1 0 1 0 0,0 1 0 0 0,0 1 0 0 0,1-1 0 0 0,0 1-1 0 0,1 0 1 0 0,1 0 0 0 0,0 1 0 0 0,0 0 0 0 0,1 3 20 0 0,1-7 7 0 0,0 0 0 0 0,1 0 0 0 0,1 0 0 0 0,0 0 0 0 0,0 0 0 0 0,0 0 0 0 0,1 1-1 0 0,1-1 1 0 0,-1 0 0 0 0,2 0 0 0 0,-1 0 0 0 0,1 0 0 0 0,0 0 0 0 0,1 0 0 0 0,0-1 0 0 0,1 1 0 0 0,0-1 0 0 0,0 0 0 0 0,0 0 0 0 0,1 0 0 0 0,1 0 0 0 0,4 5-7 0 0,-1-5 96 0 0,-1 0 0 0 0,2 0 0 0 0,-1-1 0 0 0,1 0 0 0 0,0 0 0 0 0,1-1 0 0 0,0-1 0 0 0,0 0 0 0 0,0 0 0 0 0,0-1 0 0 0,1 0 0 0 0,-1-1 0 0 0,1-1 0 0 0,0 0 0 0 0,0 0 0 0 0,0-1 0 0 0,0-1 0 0 0,0 0 0 0 0,0 0 1 0 0,0-1-1 0 0,4-2-96 0 0,80-42 729 0 0,-77 33-636 0 0,145-127 536 0 0,-109 86-571 0 0,-18 17-31 0 0,-26 24-28 0 0,0 0 0 0 0,0 1 1 0 0,1 1-1 0 0,1 0 0 0 0,0 0 0 0 0,0 1 1 0 0,1 1-1 0 0,0 0 0 0 0,6-2 1 0 0,-18 12-11 0 0,-1 0-1 0 0,1 0 0 0 0,0 0 1 0 0,-1-1-1 0 0,1 1 1 0 0,-1 1-1 0 0,1-1 1 0 0,-1 0-1 0 0,0 0 0 0 0,0 0 1 0 0,0 1-1 0 0,0-1 1 0 0,-1 0-1 0 0,1 1 1 0 0,0-1-1 0 0,-1 1 0 0 0,0-1 1 0 0,1 1-1 0 0,-1-1 1 0 0,0 1-1 0 0,-1-1 1 0 0,1 1-1 0 0,0-1 0 0 0,-1 1 1 0 0,1-1-1 0 0,-1 1 1 0 0,0-1-1 0 0,0 0 1 0 0,0 2 11 0 0,0 1 2 0 0,-38 144 91 0 0,38-108-122 0 0,40-42 228 0 0,114-107 66 0 0,-94 68-268 0 0,133-76-85 0 0,-191 116 83 0 0,-1 0 0 0 0,1-1-1 0 0,0 1 1 0 0,0 0 0 0 0,-1 0-1 0 0,1-1 1 0 0,0 1 0 0 0,0 0-1 0 0,0 0 1 0 0,-1 0 0 0 0,1 0 0 0 0,0 0-1 0 0,0 0 1 0 0,0 0 0 0 0,-1 0-1 0 0,1 0 1 0 0,0 0 0 0 0,0 1-1 0 0,0-1 1 0 0,-1 0 0 0 0,1 0 0 0 0,0 1-1 0 0,0-1 1 0 0,-1 1 0 0 0,1-1-1 0 0,0 0 1 0 0,-1 1 0 0 0,1-1-1 0 0,0 1 1 0 0,-1 0 0 0 0,1-1 0 0 0,-1 1-1 0 0,1-1 1 0 0,-1 1 0 0 0,1 0-1 0 0,-1 0 1 0 0,0-1 0 0 0,1 1-1 0 0,-1 0 1 0 0,0 0 0 0 0,1-1-1 0 0,-1 1 1 0 0,0 0 0 0 0,0 0 0 0 0,0 0-1 0 0,0-1 1 0 0,0 1 0 0 0,0 0-1 0 0,0 0 1 0 0,0 0 5 0 0,-4 46-16 0 0,-45 82 70 0 0,26-33-27 0 0,37-47-970 0 0,33-28-4843 0 0,-34-21 2673 0 0,4 0-4727 0 0,-12 0-1753 0 0</inkml:trace>
  <inkml:trace contextRef="#ctx0" brushRef="#br0" timeOffset="1053.498">1532 476 1840 0 0,'0'0'1661'0'0,"0"0"-45"0"0,0 0 19 0 0,0 0 51 0 0,0 0-73 0 0,0 0-204 0 0,0 0-244 0 0,0 0-271 0 0,0 0-211 0 0,0 0-98 0 0,0 0 45 0 0,0 0 151 0 0,2 3 142 0 0,1-2-799 0 0,0 1 0 0 0,0-1 1 0 0,0 1-1 0 0,0-1 0 0 0,0 0 0 0 0,0 0 0 0 0,0-1 0 0 0,1 1 1 0 0,-1 0-1 0 0,0-1 0 0 0,0 0 0 0 0,1 0 0 0 0,-1 0 0 0 0,0 0 1 0 0,1-1-1 0 0,-1 1 0 0 0,0-1 0 0 0,0 0 0 0 0,0 0 1 0 0,0 0-1 0 0,0 0 0 0 0,0 0 0 0 0,0-1 0 0 0,0 1 0 0 0,0-1 1 0 0,0 0-1 0 0,-1 0 0 0 0,1 0 0 0 0,-1 0 0 0 0,1-1 0 0 0,-1 1 1 0 0,0-1-125 0 0,13-5 211 0 0,69-56 938 0 0,-78 60-1084 0 0,-1-1 0 0 0,1 1 1 0 0,0-1-1 0 0,-1-1 0 0 0,0 1 0 0 0,0-1 0 0 0,-1 0 0 0 0,0 0 0 0 0,0 0 0 0 0,0-1 0 0 0,-1 0 0 0 0,0 1 0 0 0,0-1 0 0 0,0 0 0 0 0,-1 0 0 0 0,0-1 0 0 0,-1 1 0 0 0,0 0 0 0 0,0-1 0 0 0,0 0-65 0 0,-4 6-26 0 0,-1-1 0 0 0,1 1 0 0 0,-1 0-1 0 0,1 0 1 0 0,-1 0 0 0 0,0 1 0 0 0,0-1 0 0 0,0 1 0 0 0,0 0 0 0 0,0 0 0 0 0,0 0 0 0 0,0 0 0 0 0,0 1 0 0 0,0 0 0 0 0,0 0 0 0 0,0 0 0 0 0,-1 0 0 0 0,1 0 0 0 0,0 1 0 0 0,0 0-1 0 0,0 0 1 0 0,0 0 0 0 0,0 1 0 0 0,-2 0 26 0 0,-2 1-20 0 0,0 1 0 0 0,0-1 0 0 0,1 2 0 0 0,-1-1 1 0 0,1 1-1 0 0,0 0 0 0 0,0 1 0 0 0,0-1 0 0 0,1 2 0 0 0,0-1 0 0 0,0 0 0 0 0,1 1 0 0 0,-1 0 0 0 0,2 1 0 0 0,-1-1 0 0 0,1 1 0 0 0,0 0 0 0 0,0 0 0 0 0,1 0 0 0 0,0 0 0 0 0,1 0 0 0 0,0 1 0 0 0,0 0 0 0 0,1-1 1 0 0,0 2 19 0 0,-1-5 9 0 0,1 1 1 0 0,1 0 0 0 0,-1 0-1 0 0,1 0 1 0 0,0 0 0 0 0,0 0-1 0 0,1-1 1 0 0,-1 1 0 0 0,2 0-1 0 0,-1 0 1 0 0,0-1 0 0 0,1 1-1 0 0,0-1 1 0 0,0 1 0 0 0,1-1-1 0 0,0 0 1 0 0,0 0 0 0 0,0 0-1 0 0,0 0 1 0 0,1 0 0 0 0,-1-1 0 0 0,1 1-1 0 0,4 2-9 0 0,3-1 119 0 0,-1 0 0 0 0,1-1 0 0 0,-1-1-1 0 0,1 1 1 0 0,1-2 0 0 0,-1 0 0 0 0,0 0-1 0 0,1-1 1 0 0,-1 0 0 0 0,1-1 0 0 0,0 0-1 0 0,0-1 1 0 0,-1-1 0 0 0,1 0 0 0 0,0 0-1 0 0,-1-1 1 0 0,1 0 0 0 0,0-2-119 0 0,13-3 174 0 0,0-1-1 0 0,-1-1 1 0 0,0-2-1 0 0,0 0 1 0 0,-1-1-1 0 0,-1-2 1 0 0,19-14-174 0 0,-12 9 57 0 0,0-3 0 0 0,-2 0 0 0 0,0-1 0 0 0,-1-2 0 0 0,-2-1 0 0 0,-1 0 0 0 0,0-2 1 0 0,-3-1-1 0 0,0 0 0 0 0,10-22-57 0 0,-29 49-4 0 0,0 0 0 0 0,0 1 0 0 0,0-1 0 0 0,0 0 0 0 0,0 0 0 0 0,0 0 0 0 0,-1 0 0 0 0,1 0 0 0 0,-1 0 1 0 0,1 0-1 0 0,-1 0 0 0 0,0 0 0 0 0,0 0 0 0 0,0 0 0 0 0,0 0 0 0 0,0 0 0 0 0,0 0 0 0 0,0 0 0 0 0,-1 0 0 0 0,1 0 1 0 0,-1 0-1 0 0,1 1 0 0 0,-1-1 0 0 0,0 0 0 0 0,0 0 0 0 0,0 0 0 0 0,0 0 0 0 0,0 1 0 0 0,0-1 0 0 0,0 1 0 0 0,-1-1 0 0 0,1 1 1 0 0,0-1-1 0 0,-1 1 0 0 0,0-1 0 0 0,1 1 0 0 0,-1 0 0 0 0,0 0 0 0 0,1 0 0 0 0,-1 0 0 0 0,0 0 0 0 0,0 1 0 0 0,0-1 1 0 0,0 0-1 0 0,0 1 0 0 0,-1-1 4 0 0,-10 2-44 0 0,0 1 1 0 0,0 0-1 0 0,0 1 1 0 0,0 0-1 0 0,1 1 1 0 0,-1 0 0 0 0,1 1-1 0 0,0 1 1 0 0,0 0-1 0 0,1 0 1 0 0,0 1-1 0 0,0 0 1 0 0,0 1 0 0 0,1 1-1 0 0,0-1 1 0 0,1 2-1 0 0,0-1 1 0 0,0 1-1 0 0,1 1 1 0 0,1-1-1 0 0,-1 2 44 0 0,6-10-3 0 0,1 0 0 0 0,0 0 0 0 0,0-1-1 0 0,-1 1 1 0 0,1 0 0 0 0,0 0-1 0 0,1 0 1 0 0,-1 0 0 0 0,0 0-1 0 0,1 0 1 0 0,-1 1 0 0 0,1-1-1 0 0,-1 0 1 0 0,1 0 0 0 0,0 0-1 0 0,0 0 1 0 0,0 1 0 0 0,0-1-1 0 0,0 0 1 0 0,1 0 0 0 0,-1 0-1 0 0,1 0 1 0 0,-1 0 0 0 0,1 0-1 0 0,0 0 1 0 0,0 0 0 0 0,0 0-1 0 0,0 0 1 0 0,0 0 0 0 0,0 0-1 0 0,1 0 1 0 0,-1-1 0 0 0,1 1-1 0 0,-1 0 1 0 0,1-1 0 0 0,-1 1-1 0 0,1-1 1 0 0,0 0 0 0 0,0 0-1 0 0,0 0 1 0 0,1 1 3 0 0,91 19 138 0 0,142-37 78 0 0,-99 6-81 0 0,-135 10-132 0 0,0 1 0 0 0,-1-1 0 0 0,1 1 0 0 0,0 0 0 0 0,0 0 0 0 0,0-1 0 0 0,-1 1 0 0 0,1 0 1 0 0,0 0-1 0 0,-1 1 0 0 0,1-1 0 0 0,-1 0 0 0 0,1 0 0 0 0,-1 1 0 0 0,0-1 0 0 0,0 1 0 0 0,1-1 1 0 0,-1 1-1 0 0,0 0 0 0 0,0-1 0 0 0,-1 1 0 0 0,1 0 0 0 0,0 0 0 0 0,0 0 0 0 0,-1-1 0 0 0,1 1 1 0 0,-1 0-1 0 0,0 0 0 0 0,1 0 0 0 0,-1 0 0 0 0,0 0 0 0 0,0 0 0 0 0,0 0 0 0 0,-1 0 0 0 0,1 0 1 0 0,0 0-1 0 0,-1 0 0 0 0,1-1 0 0 0,-1 1 0 0 0,0 0 0 0 0,1 0 0 0 0,-1 0 0 0 0,0-1 0 0 0,0 1 1 0 0,-1 1-4 0 0,-4 9-5 0 0,0 0 0 0 0,-1 0 1 0 0,0 0-1 0 0,-1-1 1 0 0,-1 0-1 0 0,1-1 1 0 0,-2 0-1 0 0,1 0 1 0 0,-1-1-1 0 0,-1 0 0 0 0,0-1 1 0 0,-6 4 4 0 0,-18 22-2851 0 0,57-35-3723 0 0,5-8-3428 0 0,-17 4 3306 0 0</inkml:trace>
  <inkml:trace contextRef="#ctx0" brushRef="#br0" timeOffset="6047.019">3046 306 808 0 0,'0'0'1693'0'0,"0"0"-110"0"0,0 0 14 0 0,0 0 142 0 0,0 0 54 0 0,0 0-110 0 0,0 0-211 0 0,0 0-284 0 0,0 0-278 0 0,0 0-242 0 0,0 0-172 0 0,-14-3-91 0 0,-42-8-42 0 0,7 27 407 0 0,37-6-528 0 0,0-1-122 0 0,1 1-1 0 0,0 1 0 0 0,1 0 0 0 0,1 0 1 0 0,-1 1-1 0 0,2 0 0 0 0,-1 0 0 0 0,2 1 0 0 0,0 0 1 0 0,0 0-1 0 0,1 1 0 0 0,1 0 0 0 0,0 0 1 0 0,1 1-1 0 0,1-1 0 0 0,0 1 0 0 0,1-1 0 0 0,1 1 1 0 0,0 0-1 0 0,1 10-119 0 0,-1-22 37 0 0,1 0 0 0 0,0 0 1 0 0,0 0-1 0 0,0 0 0 0 0,1 1 0 0 0,-1-1 0 0 0,1 0 1 0 0,0 0-1 0 0,0 0 0 0 0,0 0 0 0 0,0 0 1 0 0,0 0-1 0 0,0 0 0 0 0,1 0 0 0 0,0-1 0 0 0,-1 1 1 0 0,1-1-1 0 0,0 1 0 0 0,0-1 0 0 0,0 1 1 0 0,1-1-1 0 0,-1 0 0 0 0,1 0 0 0 0,-1 0 0 0 0,1 0 1 0 0,0-1-1 0 0,-1 1 0 0 0,1-1 0 0 0,0 0 0 0 0,0 1 1 0 0,0-1-1 0 0,0 0 0 0 0,2 0-37 0 0,1-1 157 0 0,1 1 0 0 0,0-1 0 0 0,0 0 0 0 0,0 0 0 0 0,0-1 0 0 0,-1 1 0 0 0,1-2-1 0 0,0 1 1 0 0,-1-1 0 0 0,1 0 0 0 0,-1 0 0 0 0,1-1 0 0 0,-1 0 0 0 0,0 0 0 0 0,0 0 0 0 0,0-1 0 0 0,-1 0 0 0 0,1 0-1 0 0,4-5-156 0 0,87-99 993 0 0,-90 97-954 0 0,45-81 190 0 0,-22 16-79 0 0,-19 24 254 0 0,-11 51-321 0 0,3 45 91 0 0,15-29-60 0 0,-16-15-81 0 0,-2 0 2 0 0,0 0-13 0 0,0 0 6 0 0,0 0-4 0 0,0 0 0 0 0,0 0 22 0 0,0 0-8 0 0,0 0 12 0 0,0 0 11 0 0,0 0-24 0 0,0 0-11 0 0,0 0-14 0 0,0 0-35 0 0,0 0 40 0 0,0 0 7 0 0,0 0 0 0 0,0 0 19 0 0,0 0-18 0 0,0 0 5 0 0,0 0 6 0 0,0 0 10 0 0,0 0-19 0 0,0 0-12 0 0,0 0-1 0 0,0 0-35 0 0,0 0 36 0 0,0 0-1 0 0,0 0 9 0 0,25 354 306 0 0,-17-189-244 0 0,-19 74-97 0 0,-34-23 108 0 0,42-209-93 0 0,0 0 1 0 0,-1 0-1 0 0,0 0 1 0 0,0 0-1 0 0,-1-1 1 0 0,1 0-1 0 0,-1 0 1 0 0,-1 0-1 0 0,1-1 1 0 0,-1 0-1 0 0,0 0 1 0 0,0 0-1 0 0,-1-1 1 0 0,1 0-1 0 0,-1 0 1 0 0,0 0-1 0 0,0-1 1 0 0,0 0-1 0 0,-3 0-3 0 0,6-1-1 0 0,1-1 0 0 0,-1 0 0 0 0,1 0 0 0 0,-1 0 0 0 0,1 0 0 0 0,-1 0 0 0 0,0-1 0 0 0,1 1 0 0 0,-1-1 0 0 0,0 0 0 0 0,0 0 0 0 0,1 0 0 0 0,-1-1-1 0 0,0 0 1 0 0,1 1 0 0 0,-1-1 0 0 0,1 0 0 0 0,-1-1 0 0 0,1 1 0 0 0,-1-1 0 0 0,1 1 0 0 0,0-1 0 0 0,-1 0 0 0 0,1 0 0 0 0,0-1 0 0 0,1 1 0 0 0,-1 0 0 0 0,0-1 0 0 0,1 0 0 0 0,-1 0 0 0 0,1 0 0 0 0,0 0-1 0 0,0 0 1 0 0,0 0 0 0 0,0 0 0 0 0,1-1 0 0 0,-1 1 0 0 0,0-4 1 0 0,-2-5-8 0 0,1 0 1 0 0,1-1-1 0 0,0 0 0 0 0,0 0 0 0 0,1 0 0 0 0,1 1 0 0 0,0-1 1 0 0,1 0-1 0 0,1 0 0 0 0,0 0 0 0 0,0 1 0 0 0,1-1 0 0 0,1 1 1 0 0,0 0-1 0 0,1 0 0 0 0,4-9 8 0 0,115-182 4 0 0,-100 169-28 0 0,21-26-61 0 0,3 2 1 0 0,2 3-1 0 0,2 1 1 0 0,3 3-1 0 0,60-43 85 0 0,2-12-280 0 0,-105 66 287 0 0,-48 31 62 0 0,25 9-77 0 0,11 0 19 0 0,0 0-18 0 0,0 0-9 0 0,0 0 16 0 0,0 0-8 0 0,15 103 71 0 0,17 12 41 0 0,-31-111-88 0 0,0 0 0 0 0,0 0 1 0 0,1 0-1 0 0,-1 0 0 0 0,1 0 1 0 0,0 0-1 0 0,0-1 0 0 0,1 1 0 0 0,-1-1 1 0 0,1 1-1 0 0,-1-1 0 0 0,1 0 1 0 0,0 0-1 0 0,0 0 0 0 0,1 0 1 0 0,-1-1-1 0 0,0 1 0 0 0,1-1 1 0 0,0 0-1 0 0,0 0 0 0 0,-1 0 0 0 0,1-1 1 0 0,0 1-1 0 0,0-1 0 0 0,0 0 1 0 0,1 0-1 0 0,-1 0 0 0 0,0-1 1 0 0,0 1-1 0 0,0-1 0 0 0,1 0 0 0 0,-1-1 1 0 0,0 1-1 0 0,0 0 0 0 0,0-1 1 0 0,0 0-1 0 0,1 0 0 0 0,-1-1 1 0 0,0 1-1 0 0,0-1-16 0 0,12-9 69 0 0,-1 0 0 0 0,0-1 0 0 0,-1-1 0 0 0,0-1 0 0 0,-1 1 0 0 0,-1-2 0 0 0,0 0 0 0 0,-1 0 0 0 0,2-6-69 0 0,9-8 60 0 0,66-122 135 0 0,-72 111-42 0 0,-2 65-226 0 0,22 109 113 0 0,-10-28-85 0 0,8 27 79 0 0,2 69-7 0 0,-31 44 4 0 0,-19-120-25 0 0,-26-5 26 0 0,37-116-20 0 0,0 0 0 0 0,0 0 0 0 0,0-1 0 0 0,-1 1-1 0 0,1-1 1 0 0,-1 0 0 0 0,0 0 0 0 0,-1 0-1 0 0,1-1 1 0 0,0 0 0 0 0,-1 1 0 0 0,0-1 0 0 0,0-1-1 0 0,0 1 1 0 0,0-1 0 0 0,0 0 0 0 0,-1 0-1 0 0,1 0 1 0 0,0-1 0 0 0,-1 0 0 0 0,1 0 0 0 0,-1 0-1 0 0,0-1 1 0 0,-2 0-12 0 0,3 0 8 0 0,0 0 0 0 0,0 0 1 0 0,0-1-1 0 0,0 1 0 0 0,0-1 0 0 0,0 0 0 0 0,0-1 0 0 0,0 1 0 0 0,0-1 0 0 0,1 0 0 0 0,-1-1 1 0 0,0 1-1 0 0,1-1 0 0 0,0 1 0 0 0,0-1 0 0 0,0-1 0 0 0,0 1 0 0 0,0 0 0 0 0,0-1 1 0 0,1 0-1 0 0,0 0 0 0 0,0 0 0 0 0,-1-2-8 0 0,-2-5 1 0 0,0 0 0 0 0,1 0-1 0 0,0-1 1 0 0,1 1 0 0 0,1-1 0 0 0,0 0 0 0 0,0 0 0 0 0,1-1 0 0 0,1 1-1 0 0,0 0 1 0 0,0-1 0 0 0,2 1 0 0 0,-1 0 0 0 0,2-7-1 0 0,3-5-3 0 0,0 1-1 0 0,2 0 1 0 0,0 0 0 0 0,2 1 0 0 0,1 0-1 0 0,0 0 1 0 0,1 1 0 0 0,2 0 0 0 0,9-12 3 0 0,-2 7-40 0 0,0 1 1 0 0,2 1 0 0 0,1 0-1 0 0,1 2 1 0 0,0 1 0 0 0,2 1-1 0 0,0 1 1 0 0,1 1 0 0 0,1 2 0 0 0,1 1-1 0 0,0 1 1 0 0,9-2 39 0 0,15-5-936 0 0,1 3-1 0 0,1 2 1 0 0,0 3 0 0 0,6 1 936 0 0,-24 6-1378 0 0,39-8-3169 0 0,-22 2-4186 0 0,-23 4-1404 0 0</inkml:trace>
</inkml:ink>
</file>

<file path=ppt/ink/ink9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927 645 11698 0 0,'0'0'1546'0'0,"0"0"-180"0"0,0 0-155 0 0,0 0-94 0 0,0 0-68 0 0,0 0-107 0 0,0 0-164 0 0,0 0-205 0 0,0 0-82 0 0,0 0 17 0 0,0 0 27 0 0,-1 29 21 0 0,-1 95-89 0 0,-11 187 602 0 0,-20-73-838 0 0,-13-58-488 0 0,-17-31-3505 0 0,58-136 1606 0 0,14-11-11190 0 0,1-6 8730 0 0</inkml:trace>
  <inkml:trace contextRef="#ctx0" brushRef="#br0" timeOffset="495.824">1189 774 4913 0 0,'0'0'3111'0'0,"0"0"-1461"0"0,0 0-688 0 0,0 0-144 0 0,0 0 116 0 0,0 0 164 0 0,0 0 172 0 0,0 0 52 0 0,0 0-103 0 0,0 0-155 0 0,0 0-153 0 0,0 0-117 0 0,0 0-64 0 0,35-2-27 0 0,112-4-77 0 0,21-23 755 0 0,-64 3-869 0 0,-58 13-370 0 0,0 2 0 0 0,1 2 0 0 0,1 2 1 0 0,37-1-143 0 0,-84 8 26 0 0,-1 9 158 0 0,-44 112 727 0 0,-52 158-261 0 0,-16 82-328 0 0,93-308-295 0 0,9-27-48 0 0,0 0 1 0 0,2 1 0 0 0,1 0-1 0 0,2 0 1 0 0,0 0-1 0 0,0 27 21 0 0,5-53-81 0 0,0 0 0 0 0,1-1 0 0 0,-1 1 0 0 0,1 0-1 0 0,-1-1 1 0 0,0 1 0 0 0,1 0 0 0 0,-1-1 0 0 0,1 1 0 0 0,0-1-1 0 0,-1 1 1 0 0,1-1 0 0 0,-1 1 0 0 0,1-1 0 0 0,0 0 0 0 0,-1 1-1 0 0,1-1 1 0 0,0 0 0 0 0,0 1 0 0 0,-1-1 0 0 0,1 0 0 0 0,0 0-1 0 0,0 1 1 0 0,-1-1 0 0 0,1 0 0 0 0,0 0 0 0 0,0 0 0 0 0,-1 0-1 0 0,1 0 1 0 0,0 0 0 0 0,0-1 0 0 0,-1 1 0 0 0,1 0 0 0 0,0 0-1 0 0,0 0 1 0 0,-1-1 0 0 0,1 1 0 0 0,0 0 0 0 0,-1-1-1 0 0,1 1 1 0 0,0-1 0 0 0,-1 1 0 0 0,1-1 0 0 0,-1 1 0 0 0,1-1-1 0 0,0 1 1 0 0,-1-1 0 0 0,1 1 0 0 0,-1-1 0 0 0,0 0 0 0 0,1 1-1 0 0,-1-1 82 0 0,9-47-6382 0 0,-16 19-4249 0 0,6 21 5281 0 0</inkml:trace>
  <inkml:trace contextRef="#ctx0" brushRef="#br0" timeOffset="744.119">1281 1319 10026 0 0,'0'0'1587'0'0,"0"0"-387"0"0,0 0-221 0 0,0 0 184 0 0,0 0 266 0 0,0 0 155 0 0,0 0-33 0 0,0 0-239 0 0,0 0-294 0 0,0 0-226 0 0,0 0-167 0 0,33 1-113 0 0,103 3-83 0 0,12-27 431 0 0,-99 13-758 0 0,139-24 69 0 0,-60 26-2920 0 0,-115 8 1794 0 0,20 0-3133 0 0,-13 3-3218 0 0,-11 1-2936 0 0</inkml:trace>
  <inkml:trace contextRef="#ctx0" brushRef="#br0" timeOffset="910.425">2134 1492 10674 0 0,'0'0'5834'0'0,"0"0"-3635"0"0,0 0-1099 0 0,0 0-77 0 0,0 0-66 0 0,0 0-171 0 0,0 0-195 0 0,0 0-194 0 0,0 0-166 0 0,0 0-129 0 0,0 0-86 0 0,0 0-48 0 0,-4 16-48 0 0,-11 51-96 0 0,23-37-1356 0 0,1-29-5250 0 0,-7-1 2080 0 0,1 0-5904 0 0</inkml:trace>
  <inkml:trace contextRef="#ctx0" brushRef="#br0" timeOffset="1218.245">2566 718 18180 0 0,'0'0'787'0'0,"0"0"-52"0"0,0 0 26 0 0,0 0 166 0 0,0 0 122 0 0,0 0-47 0 0,0 0-128 0 0,0 0-196 0 0,0 0-200 0 0,-5 34-145 0 0,-12 107-93 0 0,12-43 160 0 0,-34 347 258 0 0,-23-210-1593 0 0,35-154-2156 0 0,32-76-5118 0 0,10-21 3077 0 0,-13 14 2448 0 0,9-6-4367 0 0</inkml:trace>
  <inkml:trace contextRef="#ctx0" brushRef="#br0" timeOffset="1694.118">2820 807 6281 0 0,'0'0'1887'0'0,"0"0"24"0"0,0 0 1 0 0,0 0-20 0 0,0 0-173 0 0,0 0-276 0 0,0 0-276 0 0,0 0-248 0 0,0 0-223 0 0,0 0-127 0 0,0 0-82 0 0,0 0-23 0 0,16-9-13 0 0,52-26-34 0 0,44 0 833 0 0,-65 25-990 0 0,-6 0-142 0 0,1 2 1 0 0,0 2-1 0 0,0 1 1 0 0,0 2-1 0 0,8 2-118 0 0,-50 20 138 0 0,-19 87 430 0 0,-17 32-186 0 0,-22 158-91 0 0,50 17-622 0 0,9-306 1494 0 0,1-2-3460 0 0,0 1-6023 0 0,-7-5-5058 0 0,5-1 10845 0 0</inkml:trace>
  <inkml:trace contextRef="#ctx0" brushRef="#br0" timeOffset="1940.851">2769 1282 14667 0 0,'0'0'1544'0'0,"0"0"-403"0"0,0 0-281 0 0,0 0 37 0 0,0 0 133 0 0,0 0 74 0 0,0 0-58 0 0,0 0-195 0 0,0 0-233 0 0,31-6-181 0 0,103-17-117 0 0,169-25 573 0 0,-264 44-2795 0 0,1 2 0 0 0,-1 2 0 0 0,1 1 0 0 0,-1 2 0 0 0,38 8 1902 0 0,-60-8-3895 0 0,-1-1-2540 0 0,-1-2 867 0 0</inkml:trace>
  <inkml:trace contextRef="#ctx0" brushRef="#br0" timeOffset="2317.667">3813 1175 8970 0 0,'0'0'2275'0'0,"0"0"-340"0"0,0 0-82 0 0,0 0-40 0 0,0 0-167 0 0,0 0-266 0 0,0 0-260 0 0,0 0-221 0 0,0 0-200 0 0,0 0-173 0 0,0 0-108 0 0,0 0-51 0 0,0 0-39 0 0,-19 2-12 0 0,-62 11-28 0 0,75-11-255 0 0,0 0-1 0 0,0 0 1 0 0,0 0-1 0 0,0 0 1 0 0,1 1-1 0 0,-1 0 1 0 0,1 0-1 0 0,0 1 1 0 0,0 0-1 0 0,0-1 1 0 0,0 2-1 0 0,1-1 1 0 0,-1 0-1 0 0,1 1 1 0 0,0 0-1 0 0,1 0-32 0 0,-6 5 46 0 0,-17 20-8 0 0,1 1 0 0 0,1 0 0 0 0,2 2 1 0 0,2 1-1 0 0,1 0 0 0 0,-5 14-38 0 0,23-47-4 0 0,0 1 0 0 0,0-1 0 0 0,0 1 0 0 0,0 0 0 0 0,0-1-1 0 0,0 1 1 0 0,1 0 0 0 0,-1-1 0 0 0,1 1 0 0 0,-1 0 0 0 0,1 0 0 0 0,-1-1 0 0 0,1 1-1 0 0,0 0 1 0 0,0 0 0 0 0,0 0 0 0 0,0 0 0 0 0,0-1 0 0 0,0 1 0 0 0,1 0 0 0 0,-1 0 0 0 0,0 0-1 0 0,1-1 1 0 0,0 1 0 0 0,-1 0 0 0 0,1 0 0 0 0,0-1 0 0 0,0 1 0 0 0,0-1 0 0 0,0 1-1 0 0,0-1 1 0 0,0 1 0 0 0,0-1 0 0 0,1 0 0 0 0,-1 1 0 0 0,1-1 0 0 0,-1 0 0 0 0,1 0 0 0 0,-1 0-1 0 0,1 0 1 0 0,-1 0 0 0 0,1 0 0 0 0,0-1 0 0 0,-1 1 0 0 0,2 0 4 0 0,11-1 22 0 0,-1 0 0 0 0,1-1 1 0 0,-1 0-1 0 0,0-1 0 0 0,1-1 1 0 0,-1 0-1 0 0,0-1 0 0 0,-1 0 1 0 0,1-1-1 0 0,-1 0 0 0 0,0-1 1 0 0,0-1-1 0 0,0 1 0 0 0,-1-2 1 0 0,0 0-1 0 0,-1 0 0 0 0,1-1 1 0 0,-2 0-1 0 0,4-5-22 0 0,75-80 560 0 0,-76 78-437 0 0,25-9 49 0 0,-14 55-183 0 0,-9 28 46 0 0,-14-51-119 0 0,1 0 0 0 0,0 0 1 0 0,1 0-1 0 0,-1 0 0 0 0,1-1 1 0 0,1 1-1 0 0,-1 0 0 0 0,1-1 1 0 0,0 0-1 0 0,1 0 0 0 0,-1 0 1 0 0,1 0-1 0 0,0 0 0 0 0,1-1 1 0 0,1 2 83 0 0,51 25-4648 0 0,-16-23-7216 0 0,-31-6 2885 0 0</inkml:trace>
  <inkml:trace contextRef="#ctx0" brushRef="#br0" timeOffset="3411.681">4334 19 1536 0 0,'0'0'4751'0'0,"0"0"-2449"0"0,0 0-517 0 0,0 0 4 0 0,0 0-48 0 0,0 0-87 0 0,0 0-206 0 0,0 0-279 0 0,0 0-361 0 0,0 0-378 0 0,0 0-215 0 0,0 0 16 0 0,0 0 129 0 0,2-6 168 0 0,12-7 294 0 0,-10 54-47 0 0,-2-18-514 0 0,20 208 1479 0 0,0-17-1094 0 0,14 2-401 0 0,43 224-62 0 0,-73-381-159 0 0,5 31-3 0 0,-5 0 0 0 0,-3 1 0 0 0,-4 0 0 0 0,-6 13-21 0 0,-18 43 136 0 0,7-119 248 0 0,5-22-203 0 0,-58 1-19 0 0,-116 7-102 0 0,-848 150-1251 0 0,720-110 507 0 0,-880 127 51 0 0,13-49 1088 0 0,780-106 531 0 0,313-33-158 0 0,88 7-715 0 0,1 0-2 0 0,11-207 1277 0 0,1 47-1242 0 0,31-329-86 0 0,-20 173-71 0 0,27-116 103 0 0,-11 134-191 0 0,-6 113 87 0 0,-31 182-1 0 0,0 0 0 0 0,0 0 0 0 0,0 0-1 0 0,0 0 1 0 0,0 0 0 0 0,1 0 0 0 0,-1 0 0 0 0,1 1-1 0 0,0-1 1 0 0,0 1 0 0 0,0 0 0 0 0,0 0 0 0 0,0 0-1 0 0,0 1 1 0 0,1-1 0 0 0,-1 0 0 0 0,1 1-1 0 0,-1 0 1 0 0,1 0 0 0 0,-1 0 0 0 0,1 1 0 0 0,0-1-1 0 0,-1 1 1 0 0,1 0 0 0 0,0 0 0 0 0,-1 0 0 0 0,1 0-1 0 0,0 0 1 0 0,-1 1 0 0 0,1 0 0 0 0,0 0 0 0 0,2 1 13 0 0,14-2-20 0 0,796 0 53 0 0,652-62-68 0 0,-535 28-636 0 0,-513 12-1792 0 0,-281 10-1709 0 0,-3-1-4836 0 0,-77 6-2233 0 0</inkml:trace>
  <inkml:trace contextRef="#ctx0" brushRef="#br0" timeOffset="4693.677">4504 1153 0 0 0,'0'0'717'0'0,"0"0"884"0"0,0 0 207 0 0,0 0-26 0 0,0 0-83 0 0,0 0-137 0 0,0 0-127 0 0,0 0-170 0 0,0 0-163 0 0,-11 2-122 0 0,-31 8-149 0 0,32-7-135 0 0,17 3 1758 0 0,200 10 2704 0 0,-170-16-4700 0 0,335-37 1246 0 0,-233 21-1408 0 0,246-16 286 0 0,-233 28 474 0 0,-179-14-211 0 0,-233-107-687 0 0,240 115-154 0 0,1 0 0 0 0,0-1 1 0 0,1-1-1 0 0,0 0 0 0 0,1-2 1 0 0,0 0-1 0 0,1-1 0 0 0,-3-4-4 0 0,6 12-238 0 0,19 34-187 0 0,-3-15 562 0 0,4 32-117 0 0,-2 0 1 0 0,-2 1-1 0 0,-2-1 1 0 0,-2 0-1 0 0,-2 1 1 0 0,-2-1-1 0 0,-2 0 1 0 0,-10 36-21 0 0,-42 119 25 0 0,58-181-17 0 0,1-17-12 0 0,0-1 19 0 0,8-6 78 0 0,81-89 228 0 0,159-165-170 0 0,-173 166-218 0 0,-50 52-2336 0 0,-12 32-1800 0 0,-3 8-4038 0 0,-6-1-3963 0 0</inkml:trace>
</inkml:ink>
</file>

<file path=ppt/ink/ink9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45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79 0 0 0,'0'0'452'0'0,"0"0"1602"0"0,0 0 450 0 0,0 0-80 0 0,0 0-217 0 0,0 0-243 0 0,0 0-231 0 0,-17-13-236 0 0,-56-39-199 0 0,70 50-1154 0 0,0 1 1 0 0,0-1-1 0 0,-1 0 0 0 0,1 1 1 0 0,-1 0-1 0 0,1-1 0 0 0,-1 2 1 0 0,1-1-1 0 0,-1 0 0 0 0,0 1 1 0 0,0-1-1 0 0,1 1 1 0 0,-1 0-1 0 0,0 0 0 0 0,1 0 1 0 0,-1 1-1 0 0,0 0 0 0 0,1-1 1 0 0,-1 1-1 0 0,1 0 1 0 0,-1 1-1 0 0,1-1 0 0 0,-1 1 1 0 0,0 0-145 0 0,-8 3 288 0 0,-5 3-9 0 0,1 2 0 0 0,0 0 1 0 0,0 0-1 0 0,1 2 0 0 0,1 0 1 0 0,0 1-1 0 0,0 0 0 0 0,2 1 1 0 0,0 0-1 0 0,0 1 0 0 0,1 0 1 0 0,1 1-1 0 0,-7 14-279 0 0,1 1 118 0 0,1 0-1 0 0,1 1 1 0 0,2 1-1 0 0,1 0 1 0 0,2 1 0 0 0,1-1-1 0 0,2 2 1 0 0,1-1-1 0 0,2 1 1 0 0,1-1 0 0 0,3 35-118 0 0,0-52-21 0 0,0-1 0 0 0,2 0 1 0 0,0 0-1 0 0,0 0 1 0 0,2 0-1 0 0,0 0 1 0 0,1-1-1 0 0,0 0 1 0 0,1 0-1 0 0,1 0 0 0 0,0-1 1 0 0,1 0-1 0 0,1-1 1 0 0,0 0-1 0 0,1-1 1 0 0,0 0-1 0 0,1 0 0 0 0,0-1 1 0 0,1-1-1 0 0,0 0 1 0 0,1-1-1 0 0,0 0 1 0 0,0-1-1 0 0,1 0 0 0 0,0-2 1 0 0,2 1 20 0 0,8 0-698 0 0,0-1 0 0 0,0-1 0 0 0,0-2 0 0 0,0-1 0 0 0,1 0 0 0 0,-1-2 0 0 0,1-1 0 0 0,-1-1 0 0 0,0-1 0 0 0,1-1 0 0 0,-1-2 0 0 0,8-3 698 0 0,177-73-15263 0 0,-179 66 14626 0 0</inkml:trace>
  <inkml:trace contextRef="#ctx0" brushRef="#br0" timeOffset="240.472">1072 576 32 0 0,'0'0'3021'0'0,"0"0"-101"0"0,0 0-287 0 0,0 0-381 0 0,0 0-330 0 0,0 0-248 0 0,0 0-210 0 0,-36 12-145 0 0,-115 43-128 0 0,145-53-1088 0 0,1 0-1 0 0,-1 0 1 0 0,1 0 0 0 0,-1 1 0 0 0,1 0-1 0 0,0 0 1 0 0,0 0 0 0 0,0 1 0 0 0,1-1-1 0 0,-1 1 1 0 0,1 1 0 0 0,0-1 0 0 0,0 0-1 0 0,0 1 1 0 0,1 0 0 0 0,-1 0 0 0 0,0 3-103 0 0,-4 5 284 0 0,-1 1-12 0 0,0-1 0 0 0,1 1 0 0 0,0 1 0 0 0,1 0 0 0 0,1 0 0 0 0,1 0 0 0 0,0 0 0 0 0,0 1 1 0 0,2 0-1 0 0,0 0 0 0 0,1 0 0 0 0,1 2-272 0 0,0-9 96 0 0,1-5-61 0 0,-1-1-1 0 0,1 1 1 0 0,0-1-1 0 0,0 1 1 0 0,0-1-1 0 0,0 1 1 0 0,0-1-1 0 0,1 1 1 0 0,0-1 0 0 0,0 0-1 0 0,0 1 1 0 0,0-1-1 0 0,0 0 1 0 0,0 0-1 0 0,1 0 1 0 0,0 0-1 0 0,-1 0 1 0 0,1 0 0 0 0,0 0-1 0 0,1 0 1 0 0,-1-1-1 0 0,0 1 1 0 0,1-1-1 0 0,2 2-34 0 0,4 2 80 0 0,0-2 0 0 0,1 1 0 0 0,-1-1-1 0 0,1-1 1 0 0,0 0 0 0 0,0 0 0 0 0,0-1 0 0 0,0 0-1 0 0,1-1 1 0 0,-1 0 0 0 0,1 0 0 0 0,-1-1 0 0 0,0-1-1 0 0,1 0 1 0 0,-1 0 0 0 0,0-1 0 0 0,0 0 0 0 0,0-1-1 0 0,0 0 1 0 0,6-3-80 0 0,1-1 75 0 0,-1 0 0 0 0,0-1 0 0 0,0-1 1 0 0,-1 0-1 0 0,0-1 0 0 0,-1 0 0 0 0,0-2 0 0 0,0 0 0 0 0,-1 0 0 0 0,-1-1 0 0 0,9-11-75 0 0,-17 18-10 0 0,1 0 0 0 0,-1 1 0 0 0,0-1 1 0 0,0-1-1 0 0,-1 1 0 0 0,0 0 0 0 0,0-1 0 0 0,0 0 0 0 0,-1 0 0 0 0,0 0 0 0 0,0 0 1 0 0,-1 0-1 0 0,0 0 0 0 0,0 0 0 0 0,-1 0 0 0 0,0 0 0 0 0,0-1 0 0 0,-1 1 0 0 0,1 0 0 0 0,-2 0 1 0 0,1 0-1 0 0,-1 0 0 0 0,0 0 0 0 0,0 0 0 0 0,-1 0 0 0 0,0 1 0 0 0,0-1 0 0 0,-1 1 0 0 0,1 0 1 0 0,-1 0-1 0 0,-1 0 0 0 0,1 1 0 0 0,-1-1 0 0 0,-3-2 10 0 0,-60-28-2107 0 0,65 35 1809 0 0,0 1 0 0 0,0-1 0 0 0,-1 1 1 0 0,1 0-1 0 0,0 0 0 0 0,-1 0 0 0 0,1 1 0 0 0,0-1 0 0 0,0 1 0 0 0,-1-1 0 0 0,1 1 0 0 0,0 0 0 0 0,0 0 0 0 0,0 1 0 0 0,0-1 0 0 0,0 1 0 0 0,0-1 0 0 0,0 1 0 0 0,1 0 0 0 0,-1 0 0 0 0,1 0 0 0 0,-2 2 298 0 0,-28 32-9505 0 0,21-24 937 0 0</inkml:trace>
  <inkml:trace contextRef="#ctx0" brushRef="#br0" timeOffset="640.024">1249 1051 8386 0 0,'0'0'2602'0'0,"0"0"-154"0"0,0 0-194 0 0,0 0-258 0 0,0 0-333 0 0,0 0-285 0 0,0 0-236 0 0,0 0-238 0 0,0 0-232 0 0,0 0-188 0 0,0 0-121 0 0,0 0-59 0 0,0 0-27 0 0,23-26-47 0 0,69-85-14 0 0,47-87 325 0 0,-84 135-614 0 0,-54 62 83 0 0,0 0-22 0 0,-1 1 0 0 0,1-1 0 0 0,-1 0-1 0 0,0 1 1 0 0,1-1 0 0 0,-1 1 0 0 0,1-1-1 0 0,-1 1 1 0 0,1-1 0 0 0,0 1 0 0 0,-1 0 0 0 0,1-1-1 0 0,-1 1 1 0 0,1 0 0 0 0,0-1 0 0 0,-1 1-1 0 0,1 0 1 0 0,0 0 0 0 0,0-1 0 0 0,-1 1-1 0 0,1 0 1 0 0,0 0 0 0 0,-1 0 0 0 0,1 0-1 0 0,0 0 1 0 0,0 0 0 0 0,-1 0 0 0 0,1 0-1 0 0,0 0 1 0 0,-1 1 0 0 0,1-1 0 0 0,0 0 0 0 0,0 0-1 0 0,-1 1 1 0 0,1-1 0 0 0,-1 0 0 0 0,1 1-1 0 0,0-1 1 0 0,-1 1 0 0 0,1-1 0 0 0,-1 0-1 0 0,1 1 1 0 0,-1 0 0 0 0,1-1 0 0 0,0 1 12 0 0,2 5-10 0 0,-1-1 1 0 0,1 0 0 0 0,-1 1-1 0 0,0 0 1 0 0,0 0 0 0 0,-1-1 0 0 0,1 1-1 0 0,-1 0 1 0 0,-1 0 0 0 0,1 0-1 0 0,-1 0 1 0 0,0 0 0 0 0,-1 3 9 0 0,7 46 19 0 0,-5-53-16 0 0,-1 3 5 0 0,1-1 0 0 0,0 1 1 0 0,0 0-1 0 0,0 0 1 0 0,0-1-1 0 0,1 1 0 0 0,0-1 1 0 0,0 1-1 0 0,0-1 1 0 0,0 0-1 0 0,1 0 0 0 0,0 0 1 0 0,0 0-1 0 0,0 0 1 0 0,0-1-1 0 0,0 1 0 0 0,1-1 1 0 0,0 0-1 0 0,-1 0 1 0 0,1 0-1 0 0,0-1 0 0 0,1 1 1 0 0,-1-1-1 0 0,0 0 1 0 0,1 0-1 0 0,-1 0 0 0 0,1-1 1 0 0,4 2-9 0 0,52-12 843 0 0,7-66 242 0 0,-36 24-865 0 0,1-6-388 0 0,-2-2-2500 0 0,-7 30-2317 0 0,-5 15-5918 0 0,-11 9 2096 0 0</inkml:trace>
  <inkml:trace contextRef="#ctx0" brushRef="#br0" timeOffset="1025.1">2360 414 10682 0 0,'0'0'2262'0'0,"0"0"-272"0"0,0 0-92 0 0,0 0-67 0 0,0 0-236 0 0,0 0-308 0 0,0 0-337 0 0,0 0-272 0 0,0 0-195 0 0,0 0-133 0 0,0 0-85 0 0,0 0-41 0 0,-20 9-10 0 0,-64 31-36 0 0,-6 28 139 0 0,86-65-321 0 0,1 1 0 0 0,0-1-1 0 0,-1 1 1 0 0,1 0 0 0 0,1 0-1 0 0,-1 0 1 0 0,0 0 0 0 0,1 0 0 0 0,0 1-1 0 0,0-1 1 0 0,0 1 0 0 0,1-1 0 0 0,0 1-1 0 0,-1 0 1 0 0,1 3 4 0 0,3-4-6 0 0,0 0 1 0 0,0 0-1 0 0,1-1 1 0 0,0 1-1 0 0,-1-1 0 0 0,1 0 1 0 0,0 0-1 0 0,1 0 0 0 0,-1 0 1 0 0,1 0-1 0 0,-1 0 1 0 0,1-1-1 0 0,0 0 0 0 0,-1 0 1 0 0,1 0-1 0 0,2 0 6 0 0,-3 0-5 0 0,93 50-1 0 0,-94-48 21 0 0,0 1 0 0 0,0-1 0 0 0,0 1 0 0 0,-1 0 0 0 0,1-1 0 0 0,-1 1 1 0 0,0 0-1 0 0,-1 0 0 0 0,1 0 0 0 0,-1 0 0 0 0,0 0 0 0 0,0-1 0 0 0,-1 1 1 0 0,1 0-1 0 0,-1 0 0 0 0,0 0 0 0 0,0 0 0 0 0,-1-1 0 0 0,1 1 0 0 0,-1 0-15 0 0,-5 7 23 0 0,-1-1-1 0 0,0 1 0 0 0,-1-2 0 0 0,0 1 1 0 0,-1-1-1 0 0,1 0 0 0 0,-2-1 1 0 0,0 0-1 0 0,0-1 0 0 0,0 0 0 0 0,-1-1 1 0 0,0 0-1 0 0,-2 0-22 0 0,-47 12-1330 0 0,74-41-4692 0 0,27-17 135 0 0,-12 13-1680 0 0,-13 17 2742 0 0</inkml:trace>
  <inkml:trace contextRef="#ctx0" brushRef="#br0" timeOffset="1922.472">2353 742 0 0 0,'0'0'874'0'0,"0"0"1731"0"0,0 0 373 0 0,0 0-306 0 0,0 0-459 0 0,0 0-431 0 0,0 0-296 0 0,0 0-205 0 0,0 0-138 0 0,0 0-64 0 0,0 0-20 0 0,0 0-12 0 0,0 0-47 0 0,30 24-62 0 0,94 74-91 0 0,-77-73-99 0 0,-33-26-587 0 0,0-1 0 0 0,1-1 0 0 0,-1 0 0 0 0,0 0-1 0 0,0-2 1 0 0,-1 0 0 0 0,1 0 0 0 0,-1-1 0 0 0,0-1 0 0 0,-1 0 0 0 0,0-1 0 0 0,0 0 0 0 0,0-1 0 0 0,-1 0 0 0 0,0-1 0 0 0,-1 0 0 0 0,0-1 0 0 0,-1 0 0 0 0,0 0 0 0 0,-1-1 0 0 0,0 0 0 0 0,0-3-162 0 0,-5 10 7 0 0,0-1-1 0 0,0 1 1 0 0,-1-1-1 0 0,0 0 1 0 0,0 0-1 0 0,0 0 0 0 0,-1 0 1 0 0,0 0-1 0 0,0 0 1 0 0,-1 0-1 0 0,0 0 0 0 0,0 0 1 0 0,0 0-1 0 0,0 0 1 0 0,-1 0-1 0 0,0 0 1 0 0,-1 0-6 0 0,0 3-62 0 0,-1 1 1 0 0,0 0 0 0 0,0-1 0 0 0,0 1 0 0 0,0 1-1 0 0,0-1 1 0 0,0 0 0 0 0,0 1 0 0 0,-1 0 0 0 0,1-1 0 0 0,-1 1-1 0 0,1 1 1 0 0,-1-1 0 0 0,1 0 0 0 0,-1 1 0 0 0,1 0 0 0 0,-1 0-1 0 0,0 0 1 0 0,1 0 0 0 0,-1 0 0 0 0,1 1 0 0 0,-1 0 0 0 0,1-1-1 0 0,-1 1 1 0 0,1 1 0 0 0,-1-1 0 0 0,1 0 0 0 0,0 1-1 0 0,0 0 1 0 0,0 0 0 0 0,-3 1 61 0 0,-7 5-183 0 0,0 1 0 0 0,1 0 0 0 0,0 0 0 0 0,0 2 0 0 0,1-1 0 0 0,0 1 0 0 0,1 1 0 0 0,0 0 0 0 0,1 0 0 0 0,0 1 0 0 0,1 0 0 0 0,1 1 0 0 0,0-1 0 0 0,1 1 1 0 0,-2 7 182 0 0,-10 81-566 0 0,18-99 568 0 0,1 0 0 0 0,-1 0 1 0 0,1 0-1 0 0,0 0 0 0 0,0-1 0 0 0,0 1 0 0 0,0 0 0 0 0,0-1 1 0 0,0 1-1 0 0,1 0 0 0 0,-1-1 0 0 0,1 1 0 0 0,0-1 0 0 0,0 0 1 0 0,0 0-1 0 0,0 0 0 0 0,0 0 0 0 0,0 0 0 0 0,0 0 0 0 0,1 0 0 0 0,-1-1 1 0 0,1 1-1 0 0,-1-1 0 0 0,1 0 0 0 0,0 1 0 0 0,0-1 0 0 0,-1-1 1 0 0,4 2-3 0 0,85 11 739 0 0,-68-16-493 0 0,0-1-1 0 0,0-1 0 0 0,0-1 0 0 0,-1-1 1 0 0,0 0-1 0 0,0-2 0 0 0,-1-1 0 0 0,0-1 1 0 0,-1 0-1 0 0,0-2 0 0 0,-1 0 1 0 0,12-11-246 0 0,10-10 274 0 0,-2-2 0 0 0,-1-2 0 0 0,32-41-274 0 0,-59 66 12 0 0,-5 6-11 0 0,0 1 0 0 0,0 0-1 0 0,-1-1 1 0 0,0 0-1 0 0,-1 0 1 0 0,0-1-1 0 0,0 1 1 0 0,0-1 0 0 0,-1 0-1 0 0,0 0 1 0 0,0 0-1 0 0,-1 0 1 0 0,0-1 0 0 0,-1 1-1 0 0,0-1 1 0 0,0-7-1 0 0,-2 13-25 0 0,0 1 0 0 0,-1-1 0 0 0,1 0 0 0 0,-1 0 1 0 0,0 1-1 0 0,1-1 0 0 0,-1 1 0 0 0,0 0 0 0 0,-1-1 0 0 0,1 1 0 0 0,0 0 1 0 0,-1 0-1 0 0,1 0 0 0 0,-1 1 0 0 0,1-1 0 0 0,-1 1 0 0 0,0-1 1 0 0,0 1-1 0 0,0 0 0 0 0,0 0 0 0 0,0 0 0 0 0,0 0 0 0 0,0 1 0 0 0,0-1 1 0 0,0 1-1 0 0,0 0 0 0 0,0 0 0 0 0,0 0 0 0 0,0 0 0 0 0,0 0 1 0 0,-1 1-1 0 0,1 0 0 0 0,0-1 0 0 0,0 1 0 0 0,1 0 0 0 0,-1 0 1 0 0,0 1-1 0 0,0-1 0 0 0,0 0 0 0 0,1 1 0 0 0,-1 0 0 0 0,1 0 0 0 0,-1 0 25 0 0,-2 1-44 0 0,-1 0 0 0 0,1 1-1 0 0,0 0 1 0 0,0 0 0 0 0,1 0-1 0 0,0 0 1 0 0,-1 1 0 0 0,1 0-1 0 0,1 0 1 0 0,-1 0 0 0 0,1 0-1 0 0,0 0 1 0 0,0 1-1 0 0,0 0 1 0 0,1-1 0 0 0,0 1-1 0 0,0 0 1 0 0,0 0 0 0 0,1 2 44 0 0,12 37-102 0 0,2-37 128 0 0,-1 0 0 0 0,1-1 0 0 0,0-1 0 0 0,1 0 0 0 0,0-1 0 0 0,0 0 0 0 0,0-1 0 0 0,0-1 0 0 0,1 0 0 0 0,4-1-26 0 0,82 25 295 0 0,-97-25-283 0 0,-1 0 0 0 0,1 1 1 0 0,0 0-1 0 0,0 0 0 0 0,-1 0 0 0 0,0 0 0 0 0,0 0 1 0 0,0 1-1 0 0,0 0 0 0 0,0-1 0 0 0,0 1 0 0 0,-1 0 0 0 0,0 0 1 0 0,0 1-1 0 0,0-1 0 0 0,-1 0 0 0 0,1 1 0 0 0,-1-1 1 0 0,0 1-1 0 0,0-1 0 0 0,0 1 0 0 0,-1-1 0 0 0,0 1 0 0 0,0 0 1 0 0,0-1-1 0 0,0 1 0 0 0,-1-1 0 0 0,0 1 0 0 0,0 0 1 0 0,0-1-1 0 0,0 1 0 0 0,-1-1 0 0 0,1 0 0 0 0,-1 0 0 0 0,0 1 1 0 0,-1-1-1 0 0,-1 2-12 0 0,-3 12-689 0 0,7-18 113 0 0,-1 0 0 0 0,1 0 0 0 0,0 0 1 0 0,0 0-1 0 0,0 0 0 0 0,-1 0 0 0 0,1 0 1 0 0,0 0-1 0 0,0 0 0 0 0,0 0 0 0 0,-1 0 1 0 0,1 0-1 0 0,0 0 0 0 0,0 0 0 0 0,0 0 1 0 0,-1 0-1 0 0,1 0 0 0 0,0 0 0 0 0,0 0 1 0 0,-1 0-1 0 0,1 0 576 0 0,6-25-9806 0 0,7 1 6572 0 0,1 0 3295 0 0,52-113 358 0 0,-31 83 8009 0 0,-11 27-1061 0 0,-16 20-933 0 0,10 41-4485 0 0,19 145-915 0 0,-3-101-1001 0 0,-32-75-30 0 0,-1 0 0 0 0,0 0 1 0 0,1 0-1 0 0,0 0 0 0 0,0-1 0 0 0,0 1 0 0 0,0-1 0 0 0,0 1 0 0 0,0-1 1 0 0,0 0-1 0 0,1 0 0 0 0,-1 0 0 0 0,1 0 0 0 0,0 0 0 0 0,-1 0 1 0 0,1-1-1 0 0,0 1 0 0 0,0-1 0 0 0,0 0 0 0 0,0 0 0 0 0,0 0 0 0 0,1 0 1 0 0,-1-1-1 0 0,0 1 0 0 0,1-1-3 0 0,1-1 44 0 0,-1 0 0 0 0,1 0 0 0 0,-1-1 0 0 0,0 1 0 0 0,1-1 0 0 0,-1 0 0 0 0,0 0 0 0 0,0-1 1 0 0,0 1-1 0 0,0-1 0 0 0,-1 0 0 0 0,1 0 0 0 0,-1 0 0 0 0,1-1 0 0 0,-1 1 0 0 0,0-1 0 0 0,-1 0 0 0 0,1 0 0 0 0,-1 0 0 0 0,1 0 1 0 0,0-2-45 0 0,10-13 101 0 0,24-57 140 0 0,-9 15-316 0 0,28-47-264 0 0,1 48-4469 0 0,-37 55-266 0 0,-8 6-4647 0 0,-11 2 2727 0 0</inkml:trace>
  <inkml:trace contextRef="#ctx0" brushRef="#br0" timeOffset="2234.489">4062 653 336 0 0,'0'0'3205'0'0,"0"0"-362"0"0,0 0-361 0 0,0 0-331 0 0,0 0-293 0 0,0 0-235 0 0,0 0-166 0 0,0 0-148 0 0,0 0-161 0 0,0 0-151 0 0,0 0-142 0 0,34 9-83 0 0,104 27-53 0 0,-75-35 300 0 0,-55-6-768 0 0,1 2-85 0 0,-1-1 1 0 0,0 1-1 0 0,0-1 1 0 0,-1-1-1 0 0,1 1 0 0 0,-1-2 1 0 0,0 1-1 0 0,0-1 0 0 0,0 0 1 0 0,-1 0-1 0 0,0 0 1 0 0,0-1-1 0 0,0-1-166 0 0,6-13 189 0 0,-8 17-173 0 0,-1 0 0 0 0,0-1 1 0 0,0 1-1 0 0,-1-1 0 0 0,1 0 0 0 0,-1 1 1 0 0,0-1-1 0 0,-1 0 0 0 0,1 0 0 0 0,-1 0 1 0 0,0-1-1 0 0,0 1 0 0 0,0 0 0 0 0,-1 0 1 0 0,0-1-1 0 0,0 1 0 0 0,0 0 0 0 0,-1-4-16 0 0,-1 6-44 0 0,-1 0 0 0 0,0 0 0 0 0,1 0 0 0 0,-1 0 0 0 0,0 0-1 0 0,0 1 1 0 0,0-1 0 0 0,-1 1 0 0 0,1 0 0 0 0,0 0 0 0 0,-1 0-1 0 0,0 1 1 0 0,1-1 0 0 0,-1 1 0 0 0,0 0 0 0 0,0 0 0 0 0,0 0-1 0 0,0 0 1 0 0,0 1 0 0 0,0 0 0 0 0,1 0 0 0 0,-1 0 0 0 0,0 0-1 0 0,0 0 1 0 0,0 1 0 0 0,0 0 0 0 0,0 0 0 0 0,0 0 0 0 0,0 0-1 0 0,1 0 1 0 0,-1 1 0 0 0,0 0 0 0 0,-1 1 44 0 0,-7 2-5 0 0,0 2 0 0 0,1-1 0 0 0,0 2 0 0 0,0-1 0 0 0,0 1 0 0 0,1 1 1 0 0,1 0-1 0 0,-1 1 0 0 0,1 0 0 0 0,1 0 0 0 0,0 0 0 0 0,0 1 0 0 0,1 1 0 0 0,1-1 0 0 0,0 1 1 0 0,0 0-1 0 0,1 1 0 0 0,1-1 0 0 0,0 1 0 0 0,1 0 0 0 0,0 0 0 0 0,1 0 0 0 0,0 0 0 0 0,1 0 1 0 0,0 1-1 0 0,2-1 0 0 0,0 5 5 0 0,0-11 45 0 0,1 0 1 0 0,0 0-1 0 0,0 1 1 0 0,1-1-1 0 0,-1-1 0 0 0,2 1 1 0 0,-1 0-1 0 0,1-1 1 0 0,0 1-1 0 0,0-1 1 0 0,1 0-1 0 0,0-1 1 0 0,0 1-1 0 0,0-1 1 0 0,1 0-1 0 0,-1 0 0 0 0,1-1 1 0 0,1 1-1 0 0,-1-1 1 0 0,0-1-1 0 0,1 1 1 0 0,5 1-46 0 0,4 2 27 0 0,1 0 0 0 0,1-2 0 0 0,-1 0 1 0 0,1-1-1 0 0,-1 0 0 0 0,1-2 0 0 0,0 0 0 0 0,16 0-27 0 0,58-11-1641 0 0,-33-7-7453 0 0,-40 11-2699 0 0</inkml:trace>
</inkml:ink>
</file>

<file path=ppt/ink/ink9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50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1 432 2417 0 0,'0'0'2596'0'0,"0"0"-593"0"0,0 0-144 0 0,0 0 52 0 0,0 0 67 0 0,32-2-48 0 0,105-6-204 0 0,-57-15 326 0 0,-63 14-1499 0 0,1 3-292 0 0,0-2 0 0 0,0 0 0 0 0,-1-1 0 0 0,0-1 0 0 0,-1 0 0 0 0,0-2 0 0 0,0 1 0 0 0,-1-2 0 0 0,-1 0 0 0 0,0-1-1 0 0,-1 0 1 0 0,-1-1 0 0 0,0-1 0 0 0,-1 0 0 0 0,0 0 0 0 0,-2-1 0 0 0,5-10-261 0 0,-13 23-1 0 0,0-1-1 0 0,0 0 1 0 0,0 0-1 0 0,0 0 1 0 0,-1 0 0 0 0,0 0-1 0 0,0 0 1 0 0,0 0-1 0 0,-1 0 1 0 0,1 0 0 0 0,-1 0-1 0 0,0 0 1 0 0,-1 0-1 0 0,1 0 1 0 0,-1 1 0 0 0,0-1-1 0 0,0 1 1 0 0,-1-1-1 0 0,1 1 1 0 0,-1 0 0 0 0,0 0-1 0 0,0 0 1 0 0,-1 0-1 0 0,1 0 1 0 0,-1 1 0 0 0,1-1-1 0 0,-1 1 1 0 0,0 0-1 0 0,-1 0 1 0 0,1 1 0 0 0,0-1-1 0 0,-1 1 1 0 0,1 0-1 0 0,-1 0 1 0 0,0 1 0 0 0,0-1-1 0 0,1 1 1 0 0,-1 0-1 0 0,0 0 1 0 0,0 0 0 0 0,-3 1 1 0 0,-7-2-45 0 0,0 1 0 0 0,-1 0 0 0 0,1 1 0 0 0,0 0 0 0 0,-1 2 0 0 0,1 0 0 0 0,0 0 1 0 0,0 1-1 0 0,0 1 0 0 0,0 1 0 0 0,1 0 0 0 0,-1 1 0 0 0,1 0 0 0 0,1 2 0 0 0,-1-1 1 0 0,1 1-1 0 0,1 1 0 0 0,-1 1 0 0 0,1-1 0 0 0,1 2 0 0 0,0 0 0 0 0,1 0 0 0 0,0 1 0 0 0,0 0 1 0 0,1 0-1 0 0,1 1 0 0 0,0 1 0 0 0,1-1 0 0 0,-4 13 45 0 0,6-16 27 0 0,0 1-1 0 0,1 0 0 0 0,0 1 1 0 0,1-1-1 0 0,0 1 1 0 0,1-1-1 0 0,1 1 1 0 0,0 0-1 0 0,0 0 1 0 0,1 0-1 0 0,0 0 1 0 0,1-1-1 0 0,1 1 0 0 0,0 0 1 0 0,0 0-1 0 0,1-1 1 0 0,1 0-1 0 0,0 1 1 0 0,0-1-1 0 0,1-1 1 0 0,1 1-1 0 0,0-1 1 0 0,0 0-1 0 0,1 0 0 0 0,0-1 1 0 0,0 1-1 0 0,1-2 1 0 0,1 1-1 0 0,0-1 1 0 0,0 0-1 0 0,7 4-26 0 0,7-3 76 0 0,-1-1 0 0 0,1-2-1 0 0,0 0 1 0 0,1-1-1 0 0,0-2 1 0 0,-1 0 0 0 0,1-1-1 0 0,0-2 1 0 0,0 0 0 0 0,0-2-1 0 0,8-2-75 0 0,0 1-150 0 0,-1-2-1 0 0,0-1 1 0 0,0-2 0 0 0,-1-1-1 0 0,0-1 1 0 0,0-2-1 0 0,9-5 151 0 0,39-24-4559 0 0,-4-5-6036 0 0,-59 35 3048 0 0</inkml:trace>
  <inkml:trace contextRef="#ctx0" brushRef="#br0" timeOffset="411.312">724 546 5873 0 0,'0'0'2317'0'0,"0"0"-301"0"0,0 0-189 0 0,0 0-104 0 0,0 0-205 0 0,0 0-202 0 0,0 0-17 0 0,0 0 56 0 0,0 0 0 0 0,0 0-93 0 0,0 0-219 0 0,0 0-253 0 0,0 0-180 0 0,21-11-94 0 0,67-36-56 0 0,-27-13 216 0 0,-51 46-526 0 0,193-254 1198 0 0,-157 190-1300 0 0,-17 22 36 0 0,-29 56-91 0 0,0 0-22 0 0,-1 19-277 0 0,-28 44 141 0 0,-8 97 93 0 0,37-141 60 0 0,-1-15 8 0 0,0-1 0 0 0,1 1 1 0 0,0 0-1 0 0,-1-1 0 0 0,1 1 0 0 0,0-1 0 0 0,1 1 0 0 0,-1 0 1 0 0,0-1-1 0 0,1 1 0 0 0,0-1 0 0 0,0 1 0 0 0,0-1 1 0 0,0 0-1 0 0,1 1 0 0 0,0-1 0 0 0,-1 0 0 0 0,1 0 0 0 0,0 0 1 0 0,0 0-1 0 0,1 0 0 0 0,-1 0 0 0 0,0-1 0 0 0,1 1 1 0 0,0-1-1 0 0,0 0 0 0 0,-1 0 0 0 0,1 0 0 0 0,1 0 0 0 0,-1 0 4 0 0,8 1 22 0 0,1 0 0 0 0,-1-1 0 0 0,1 0-1 0 0,0-1 1 0 0,-1-1 0 0 0,1 0 0 0 0,0 0-1 0 0,-1-1 1 0 0,1 0 0 0 0,-1-1 0 0 0,1-1-1 0 0,-1 0 1 0 0,0 0 0 0 0,0-1-1 0 0,0-1 1 0 0,0 0 0 0 0,-1 0 0 0 0,0-1-1 0 0,0 0 1 0 0,5-4-22 0 0,94-74 207 0 0,-24-13-152 0 0,-52 45-821 0 0,-25 35-82 0 0,4-6-2106 0 0,-2 16-5014 0 0,-9 7 995 0 0,-1 0-1095 0 0</inkml:trace>
  <inkml:trace contextRef="#ctx0" brushRef="#br0" timeOffset="6924.826">1783 428 360 0 0,'0'0'1970'0'0,"0"0"-854"0"0,0 0-409 0 0,0 0 97 0 0,0 0 316 0 0,0 0 295 0 0,0 0 151 0 0,0 0-32 0 0,0 0-154 0 0,0 0-211 0 0,0 0-168 0 0,7 17-93 0 0,23 53-44 0 0,-29-68-806 0 0,0-1 0 0 0,0 1 0 0 0,-1 0 0 0 0,1-1 0 0 0,0 1 0 0 0,1 0 0 0 0,-1-1 0 0 0,0 1 0 0 0,0-1 0 0 0,1 0 0 0 0,-1 0 0 0 0,0 1 0 0 0,1-1 0 0 0,-1 0 0 0 0,1 0 0 0 0,0 0 0 0 0,-1 0 0 0 0,1-1 0 0 0,0 1 0 0 0,0 0 0 0 0,-1-1 0 0 0,1 1 0 0 0,0-1 0 0 0,0 1 0 0 0,1-1-58 0 0,4 1 258 0 0,106 3 2683 0 0,-94-6-2694 0 0,0-1 0 0 0,-1-2 0 0 0,1 1-1 0 0,-1-2 1 0 0,0-1 0 0 0,-1 0 0 0 0,1-1 0 0 0,-2-1 0 0 0,1 0-1 0 0,-1-1 1 0 0,0-1 0 0 0,2-3-247 0 0,2-1 125 0 0,-1 0 1 0 0,0-2-1 0 0,-1 0 0 0 0,0 0 1 0 0,-2-2-1 0 0,13-18-125 0 0,-26 34-2 0 0,-1 0 0 0 0,1 1 0 0 0,-1-1 0 0 0,0 0 0 0 0,0-1 0 0 0,0 1 0 0 0,0 0 0 0 0,-1-1 0 0 0,0 1 0 0 0,1 0 0 0 0,-1-1 0 0 0,0 0 0 0 0,-1 1 0 0 0,1-1 0 0 0,-1 1 0 0 0,1-1 0 0 0,-1 0 0 0 0,0 0 0 0 0,0 1 0 0 0,-1-1 0 0 0,1 0 0 0 0,-1 1 0 0 0,0-1 0 0 0,0 1 0 0 0,0-1 0 0 0,0 1 0 0 0,-1-1 0 0 0,1 1 0 0 0,-1 0 0 0 0,0-1 0 0 0,0 1 0 0 0,0 0 0 0 0,0 0 0 0 0,-1 1 0 0 0,1-1 0 0 0,-1 0 0 0 0,0 1 0 0 0,0 0 0 0 0,0-1 0 0 0,0 1 0 0 0,0 0 0 0 0,0 1 0 0 0,-3-2 2 0 0,-13 1-175 0 0,0 1 1 0 0,0 1 0 0 0,0 0-1 0 0,0 2 1 0 0,1 0 0 0 0,-1 2 0 0 0,0-1-1 0 0,1 2 1 0 0,0 1 0 0 0,0 0-1 0 0,0 1 1 0 0,1 1 0 0 0,0 1 0 0 0,1 0-1 0 0,0 1 1 0 0,0 1 0 0 0,1 1-1 0 0,0 0 1 0 0,1 0 0 0 0,1 2 0 0 0,0 0-1 0 0,-9 11 175 0 0,12-14-3 0 0,0-1-1 0 0,1 1 1 0 0,0 1-1 0 0,1-1 0 0 0,0 2 1 0 0,1-1-1 0 0,0 1 0 0 0,1 0 1 0 0,0 0-1 0 0,1 1 1 0 0,1-1-1 0 0,0 1 0 0 0,1 0 1 0 0,0 1-1 0 0,1-1 1 0 0,1 0-1 0 0,0 15 4 0 0,1-25 22 0 0,1-1 0 0 0,0 1-1 0 0,0-1 1 0 0,0 1 0 0 0,0-1 0 0 0,1 0 0 0 0,-1 1 0 0 0,1-1-1 0 0,0 0 1 0 0,0 0 0 0 0,0 0 0 0 0,0 0 0 0 0,0 0-1 0 0,1-1 1 0 0,-1 1 0 0 0,1-1 0 0 0,0 1 0 0 0,-1-1 0 0 0,1 0-1 0 0,1 0 1 0 0,-1 0 0 0 0,0-1 0 0 0,0 1 0 0 0,0-1-1 0 0,1 0 1 0 0,-1 1 0 0 0,1-1 0 0 0,1 0-22 0 0,105 11 1287 0 0,-70-16-1025 0 0,-1-2 1 0 0,0-2-1 0 0,0-1 0 0 0,-1-2 1 0 0,0-2-1 0 0,-1-1 1 0 0,0-2-1 0 0,17-12-262 0 0,-25 15 132 0 0,234-143 911 0 0,-217 125-890 0 0,-5 1-40 0 0,-1-2 0 0 0,-1-2-1 0 0,-2-1 1 0 0,16-21-113 0 0,-5-33 29 0 0,-48 88-35 0 0,1 0 0 0 0,-1 0 0 0 0,0 0-1 0 0,0 0 1 0 0,0 0 0 0 0,0 0 0 0 0,0-1-1 0 0,0 1 1 0 0,0 0 0 0 0,0 0 0 0 0,0 0 0 0 0,0 0-1 0 0,-1 0 1 0 0,1 0 0 0 0,0 0 0 0 0,-1 0-1 0 0,1 0 1 0 0,-1 0 0 0 0,1 0 0 0 0,-1 1 0 0 0,0-1-1 0 0,1 0 1 0 0,-1 0 0 0 0,0 0 0 0 0,1 1-1 0 0,-1-1 1 0 0,0 0 0 0 0,0 1 0 0 0,0-1 0 0 0,0 0-1 0 0,1 1 1 0 0,-1-1 0 0 0,0 1 0 0 0,0 0-1 0 0,0-1 1 0 0,0 1 0 0 0,0 0 0 0 0,0-1 0 0 0,0 1-1 0 0,0 0 1 0 0,-1 0 0 0 0,1 0 0 0 0,0 0-1 0 0,0 0 1 0 0,0 0 0 0 0,0 0 6 0 0,-52 4-410 0 0,30 4 358 0 0,0 2 0 0 0,0 0 0 0 0,1 2 0 0 0,1 0-1 0 0,0 2 1 0 0,0 0 0 0 0,1 1 0 0 0,0 3 52 0 0,-14 7-18 0 0,30-21 11 0 0,-1-1-1 0 0,0 1 0 0 0,1 0 0 0 0,-1 1 0 0 0,1-1 0 0 0,1 1 1 0 0,-1 0-1 0 0,0 0 0 0 0,1 0 0 0 0,0 0 0 0 0,1 0 0 0 0,-1 1 1 0 0,1-1-1 0 0,0 1 0 0 0,-1 4 8 0 0,5-8 1 0 0,-1 0 0 0 0,1-1 1 0 0,0 1-1 0 0,0 0 0 0 0,0 0 0 0 0,0-1 1 0 0,0 1-1 0 0,0-1 0 0 0,1 0 0 0 0,-1 0 0 0 0,0 0 1 0 0,1 0-1 0 0,-1 0 0 0 0,1 0 0 0 0,-1-1 1 0 0,1 1-1 0 0,0-1 0 0 0,-1 0 0 0 0,1 1 1 0 0,-1-1-1 0 0,1 0 0 0 0,0-1 0 0 0,-1 1 0 0 0,1 0 1 0 0,-1-1-1 0 0,1 0 0 0 0,1 0-1 0 0,7 1 18 0 0,191-11 155 0 0,-191 11-167 0 0,-5-1 2 0 0,0 0 0 0 0,0 0 0 0 0,-1 1 0 0 0,1 0 0 0 0,0 1 0 0 0,0-1 1 0 0,0 1-1 0 0,-1 0 0 0 0,1 0 0 0 0,0 1 0 0 0,-1 0 0 0 0,1 0 0 0 0,-1 0 0 0 0,0 0 0 0 0,0 1 0 0 0,0 0 1 0 0,0 0-1 0 0,0 0 0 0 0,0 1 0 0 0,-1 0 0 0 0,0 0 0 0 0,0 0 0 0 0,1 1-8 0 0,-2 0 14 0 0,0-1 0 0 0,0 0 0 0 0,-1 1 0 0 0,1-1 1 0 0,-1 1-1 0 0,0 0 0 0 0,-1 0 0 0 0,1-1 0 0 0,-1 1 0 0 0,0 0 0 0 0,0 1 0 0 0,-1-1 0 0 0,1 0 0 0 0,-1 5-14 0 0,1 4 58 0 0,-1 0 0 0 0,-1 0 0 0 0,0 0 0 0 0,-1 0 1 0 0,0 0-1 0 0,-1 0 0 0 0,-1 0 0 0 0,-2 6-58 0 0,-28 76 56 0 0,23-48-679 0 0,38-47-3940 0 0,-16-5-615 0 0,2-1-1681 0 0,-5-1-1904 0 0</inkml:trace>
  <inkml:trace contextRef="#ctx0" brushRef="#br0" timeOffset="7593.198">3611 177 11570 0 0,'0'0'4127'0'0,"0"0"-1954"0"0,0 0-714 0 0,0 0-185 0 0,0 0-160 0 0,0 0-181 0 0,0 0-147 0 0,0 0-86 0 0,0 0-119 0 0,-33 2-135 0 0,-103 9-116 0 0,49 17 53 0 0,74-19-312 0 0,1-3-48 0 0,0 2 1 0 0,0-1-1 0 0,1 2 0 0 0,0-1 1 0 0,0 2-1 0 0,1-1 1 0 0,0 1-1 0 0,1 1 0 0 0,0 0 1 0 0,0 0-1 0 0,1 1 1 0 0,1 0-1 0 0,0 0 0 0 0,1 1 1 0 0,0 0-1 0 0,1 0 1 0 0,0 0-1 0 0,1 1 0 0 0,1-1 1 0 0,0 1-1 0 0,1 0 1 0 0,0 3-24 0 0,1-12-8 0 0,1 0 1 0 0,-1 0-1 0 0,1-1 1 0 0,0 1-1 0 0,1 0 1 0 0,-1 0-1 0 0,1 0 0 0 0,0 0 1 0 0,1 0-1 0 0,-1-1 1 0 0,1 1-1 0 0,0 0 1 0 0,0-1-1 0 0,0 1 1 0 0,0-1-1 0 0,1 0 1 0 0,0 0-1 0 0,0 0 1 0 0,0 0-1 0 0,0 0 1 0 0,1-1-1 0 0,-1 1 1 0 0,1-1-1 0 0,0 0 1 0 0,0 0-1 0 0,0-1 0 0 0,0 1 1 0 0,2 0 7 0 0,7 1 13 0 0,-1-1-1 0 0,1 0 1 0 0,0-1 0 0 0,-1-1 0 0 0,1 0-1 0 0,0 0 1 0 0,0-1 0 0 0,0-1 0 0 0,0 0-1 0 0,-1-1 1 0 0,1-1 0 0 0,-1 1 0 0 0,1-2-1 0 0,-1 0 1 0 0,0 0 0 0 0,0-1-1 0 0,0-1 1 0 0,-1 0 0 0 0,0-1 0 0 0,4-2-13 0 0,33-23 106 0 0,-2-2 1 0 0,-1-3 0 0 0,-2-1-1 0 0,-1-2 1 0 0,-2-1 0 0 0,32-45-107 0 0,20-11 248 0 0,-79 89-227 0 0,-11 8-53 0 0,-2 12-9 0 0,6 52 32 0 0,-3 0 1 0 0,-3 0 0 0 0,-6 49 8 0 0,-12 189-178 0 0,15-242 186 0 0,-3 0 0 0 0,-2 0 0 0 0,-13 43-8 0 0,13-72 11 0 0,-2 0 0 0 0,-1-1 0 0 0,-1-1 0 0 0,-2 0 0 0 0,-1-1 0 0 0,-1 0 0 0 0,-2-1 0 0 0,0-1 0 0 0,-2-1 0 0 0,0 0 0 0 0,-2-2 0 0 0,-1 0 0 0 0,-17 12-11 0 0,26-22 31 0 0,8-6-10 0 0,-1 0 0 0 0,1 0 0 0 0,-1-1 0 0 0,-1 0 0 0 0,1 0 0 0 0,-1 0 1 0 0,0-1-1 0 0,0 0 0 0 0,0-1 0 0 0,-1 0 0 0 0,1 0 0 0 0,-1-1 0 0 0,0 0 0 0 0,0 0 1 0 0,-1-1-1 0 0,1-1 0 0 0,0 1 0 0 0,-1-1 0 0 0,1-1 0 0 0,-1 0-21 0 0,6-3 22 0 0,1 0 0 0 0,-1 0 1 0 0,1-1-1 0 0,-1 1 0 0 0,1-1 0 0 0,0 0 0 0 0,0 0 0 0 0,1 0 0 0 0,-1 0 0 0 0,1-1 0 0 0,0 1 0 0 0,0-1 0 0 0,0 1 0 0 0,1-1 1 0 0,-1 0-1 0 0,1 0 0 0 0,1 1 0 0 0,-1-1 0 0 0,1 0 0 0 0,-1 0 0 0 0,1 0 0 0 0,0 0 0 0 0,1 0 0 0 0,0 0 0 0 0,0 0-22 0 0,2-21 26 0 0,2 1 0 0 0,1 0 0 0 0,1 1 0 0 0,2-1 0 0 0,0 2 0 0 0,1-1 0 0 0,1 1 0 0 0,2 1 0 0 0,3-5-26 0 0,23-41-16 0 0,4 2 1 0 0,2 2 0 0 0,3 2-1 0 0,4 1 16 0 0,-6 9-46 0 0,155-147-457 0 0,-183 184-336 0 0,108-74 856 0 0,-80 68-4464 0 0,3 9-5931 0 0,-40 12-1829 0 0</inkml:trace>
  <inkml:trace contextRef="#ctx0" brushRef="#br0" timeOffset="10341.809">4246 262 0 0 0,'0'0'1382'0'0,"0"0"149"0"0,0 0 37 0 0,0 0-2 0 0,0 0-21 0 0,0 0-44 0 0,0-11-45 0 0,0-44 1179 0 0,1 71 3346 0 0,1 16-5598 0 0,-31 119 1043 0 0,14 44-995 0 0,15-193-406 0 0,1 0 0 0 0,-1 0 0 0 0,1-1 1 0 0,0 1-1 0 0,-1 0 0 0 0,1-1 0 0 0,0 1 1 0 0,0-1-1 0 0,0 1 0 0 0,0-1 1 0 0,0 1-1 0 0,1-1 0 0 0,-1 0 0 0 0,0 1 1 0 0,0-1-1 0 0,1 0 0 0 0,-1 0 0 0 0,1 0 1 0 0,-1 0-1 0 0,1 0 0 0 0,0 0 0 0 0,-1-1 1 0 0,1 1-1 0 0,0 0 0 0 0,0-1 1 0 0,-1 0-1 0 0,1 1 0 0 0,0-1 0 0 0,0 0 1 0 0,-1 0-1 0 0,1 0 0 0 0,0 0 0 0 0,0 0 1 0 0,0 0-1 0 0,-1 0 0 0 0,1-1 1 0 0,0 1-1 0 0,0-1 0 0 0,-1 1 0 0 0,1-1 1 0 0,0 0-1 0 0,-1 0 0 0 0,1 1 0 0 0,0-1 1 0 0,-1 0-1 0 0,0-1 0 0 0,1 1 0 0 0,-1 0 1 0 0,1 0-1 0 0,-1-1 0 0 0,0 1 1 0 0,0 0-1 0 0,0-1 0 0 0,0 1 0 0 0,0-1 1 0 0,0 1-1 0 0,0-1-25 0 0,28-33 243 0 0,-1 0 1 0 0,-2-2-1 0 0,-1-1 1 0 0,-2-1-1 0 0,18-41-243 0 0,-15 29 80 0 0,-16 33-20 0 0,-3 8 15 0 0,-1-1 0 0 0,-1 1 1 0 0,0-1-1 0 0,0 0 0 0 0,-1-1 0 0 0,-1 1 1 0 0,0-1-1 0 0,0 1 0 0 0,-1-1 1 0 0,0-10-76 0 0,-2 21 104 0 0,0 1-14 0 0,0 0-39 0 0,0 0-34 0 0,1 16-187 0 0,33 120 286 0 0,27 104-62 0 0,-36 24-88 0 0,-41 19-69 0 0,9-238 24 0 0,-1 1 1 0 0,-3-1-1 0 0,-1-1 0 0 0,-3 0 1 0 0,-16 34 78 0 0,19-49-8 0 0,-2-1 1 0 0,-1 0 0 0 0,-1-2 0 0 0,-1 1 0 0 0,-1-2 0 0 0,-11 11 7 0 0,-62 47 113 0 0,88-82-100 0 0,1-1-1 0 0,-1 0 0 0 0,1 0 1 0 0,-1 0-1 0 0,1 0 0 0 0,-1-1 1 0 0,1 1-1 0 0,-1 0 0 0 0,1-1 0 0 0,-1 0 1 0 0,1 0-1 0 0,0 0 0 0 0,-1 0 1 0 0,1 0-1 0 0,0 0 0 0 0,0 0 1 0 0,0-1-1 0 0,0 1 0 0 0,0-1 1 0 0,0 0-1 0 0,0 1 0 0 0,0-1 1 0 0,1 0-1 0 0,-1 0 0 0 0,1 0 1 0 0,-1 0-1 0 0,1-1 0 0 0,0 1 1 0 0,0 0-1 0 0,0 0 0 0 0,0-1 1 0 0,0 1-1 0 0,1-1 0 0 0,-1 1 0 0 0,1 0 1 0 0,-1-1-1 0 0,1 0 0 0 0,0 1 1 0 0,0-1-1 0 0,0 1 0 0 0,0-1 1 0 0,0 1-13 0 0,-3-27 99 0 0,0 0 1 0 0,2 0 0 0 0,1 0 0 0 0,2 0 0 0 0,3-26-100 0 0,33-126 285 0 0,58-82-212 0 0,-18 119-554 0 0,-3 68-3581 0 0,-41 59-3059 0 0,-22 12 409 0 0,-2 4-1044 0 0</inkml:trace>
  <inkml:trace contextRef="#ctx0" brushRef="#br0" timeOffset="10623.464">5084 369 9098 0 0,'0'0'2355'0'0,"0"0"-313"0"0,0 0-346 0 0,0 0-163 0 0,0 0-256 0 0,0 0-271 0 0,0 0-155 0 0,0 0-99 0 0,0 0-33 0 0,0 0-29 0 0,0 0-53 0 0,-12 33-79 0 0,-35 107-91 0 0,-41 81 407 0 0,25-100-2377 0 0,53-101-1250 0 0,5-7-6676 0 0,4-9-1441 0 0</inkml:trace>
</inkml:ink>
</file>

<file path=ppt/ink/ink9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06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128 207 816 0 0,'0'0'2009'0'0,"0"0"-976"0"0,0 0-287 0 0,0 0 72 0 0,0 0 237 0 0,0 0 234 0 0,0 0 63 0 0,0 0-144 0 0,0 0-233 0 0,0 0-172 0 0,0 0-63 0 0,2 2 43 0 0,8 3-397 0 0,0-1 0 0 0,1 1-1 0 0,0-1 1 0 0,-1-1 0 0 0,1 0 0 0 0,0-1 0 0 0,1 0 0 0 0,-1-1 0 0 0,0 0-1 0 0,1 0 1 0 0,-1-2 0 0 0,0 1 0 0 0,0-1 0 0 0,3-1-386 0 0,-9 2 76 0 0,24-4 192 0 0,0-2 0 0 0,1-1 0 0 0,-2-1 0 0 0,1-1 0 0 0,-1-1 0 0 0,-1-2 0 0 0,0-1 0 0 0,1-2-268 0 0,-12 8 82 0 0,159-93 528 0 0,-121 57-221 0 0,-52 42-192 0 0,-2 1 53 0 0,0 0-11 0 0,0 0-41 0 0,0 0-76 0 0,-16 24-92 0 0,-6 25 34 0 0,1 1 0 0 0,3 0-1 0 0,2 2 1 0 0,-8 47-64 0 0,-14 169 20 0 0,6 26-63 0 0,25-249 18 0 0,-53 242-298 0 0,39-225-61 0 0,-3 0 0 0 0,-2-2 0 0 0,-29 48 384 0 0,43-87-46 0 0,0-1 1 0 0,-2 0 0 0 0,-1-2-1 0 0,0 1 1 0 0,-1-2 0 0 0,-1 0 0 0 0,-1-1-1 0 0,0 0 1 0 0,-1-2 0 0 0,-1 0-1 0 0,0-1 1 0 0,-6 1 45 0 0,21-11 9 0 0,1 0 0 0 0,-1-1 0 0 0,0 0 0 0 0,0 0 0 0 0,0-1 0 0 0,0 1 0 0 0,0-1 0 0 0,-1 0-1 0 0,1-1 1 0 0,0 1 0 0 0,0-1 0 0 0,-1 0 0 0 0,1 0 0 0 0,0-1 0 0 0,0 0 0 0 0,-1 1 0 0 0,1-2 0 0 0,0 1 0 0 0,0-1 0 0 0,0 1 0 0 0,0-1 0 0 0,0-1 0 0 0,1 1 0 0 0,-1-1 0 0 0,1 0 0 0 0,-1 0 0 0 0,1 0 0 0 0,0 0-1 0 0,0-1 1 0 0,0 0 0 0 0,0-1-9 0 0,-4-12 58 0 0,0-1-1 0 0,2-1 1 0 0,0 1-1 0 0,1-1 1 0 0,0 0-1 0 0,2-1 0 0 0,0 1 1 0 0,2-1-1 0 0,0 1 1 0 0,1-1-1 0 0,1 1 1 0 0,1-1-1 0 0,0 1 1 0 0,3-6-58 0 0,-1 1 86 0 0,1 0 1 0 0,2 0 0 0 0,0 0 0 0 0,2 1 0 0 0,0 0 0 0 0,2 1 0 0 0,0 0 0 0 0,2 0-1 0 0,0 1 1 0 0,1 1 0 0 0,1 0 0 0 0,1 1 0 0 0,1 1 0 0 0,12-10-87 0 0,-4 9 132 0 0,0 2 0 0 0,1 1 0 0 0,1 1 0 0 0,1 1 0 0 0,0 1 1 0 0,1 1-1 0 0,0 2 0 0 0,1 1 0 0 0,23-3-132 0 0,5-5 183 0 0,214-36-583 0 0,-227 49-2169 0 0,-26 4-2099 0 0,-1 1-4772 0 0,-14-1 1293 0 0</inkml:trace>
  <inkml:trace contextRef="#ctx0" brushRef="#br0" timeOffset="260.625">1191 807 11434 0 0,'0'0'1421'0'0,"0"0"-17"0"0,0 0 138 0 0,0 0 93 0 0,0 0-128 0 0,0 0-291 0 0,0 0-314 0 0,-8 36-294 0 0,-27 110-268 0 0,12-37-80 0 0,5-25-1126 0 0,11-55-1514 0 0,6-10-7024 0 0,1-15-215 0 0</inkml:trace>
  <inkml:trace contextRef="#ctx0" brushRef="#br0" timeOffset="510.246">1195 557 6729 0 0,'0'0'5178'0'0,"0"0"-3202"0"0,0 0-360 0 0,0 0-279 0 0,0 0-185 0 0,11-188-264 0 0,-4 177-232 0 0,-7 3-224 0 0,0 8-248 0 0,4 0-328 0 0,-4 0-128 0 0,7 8-104 0 0,-3 6-144 0 0,4 5-272 0 0,6 3-704 0 0,-3 4-1385 0 0,4-4-2784 0 0,-7-7-2337 0 0</inkml:trace>
  <inkml:trace contextRef="#ctx0" brushRef="#br0" timeOffset="786.524">1427 1219 12083 0 0,'0'0'4506'0'0,"0"0"-2855"0"0,0 0-860 0 0,0 0 48 0 0,0 0 91 0 0,0 0 21 0 0,0 0-77 0 0,0 0-149 0 0,0 0-153 0 0,0 0-177 0 0,0 0-101 0 0,9-32-34 0 0,27-103-24 0 0,14 9 483 0 0,-18 51-583 0 0,-4 32-447 0 0,-24 68-809 0 0,-5-5 1057 0 0,1 0 1 0 0,1 0 0 0 0,0 0 0 0 0,2 0 0 0 0,0 0 0 0 0,2 0 0 0 0,0 0 0 0 0,1-1 0 0 0,5 12 62 0 0,-9-29 36 0 0,0 1 1 0 0,-1 0-1 0 0,2 0 1 0 0,-1-1-1 0 0,0 1 1 0 0,0-1-1 0 0,1 1 1 0 0,-1-1-1 0 0,1 0 1 0 0,0 0-1 0 0,0 0 1 0 0,0-1-1 0 0,0 1 1 0 0,0-1-1 0 0,0 1 1 0 0,0-1-1 0 0,0 0 1 0 0,0 0-1 0 0,1-1 1 0 0,-1 1-1 0 0,0-1 1 0 0,1 1-1 0 0,-1-1 1 0 0,1 0-1 0 0,-1 0 1 0 0,0-1-1 0 0,1 1 1 0 0,-1-1-1 0 0,0 1 1 0 0,1-1-1 0 0,-1 0 1 0 0,0 0-1 0 0,0-1 1 0 0,0 1-1 0 0,3-2-36 0 0,9-8 172 0 0,0-1 0 0 0,0-1 0 0 0,-1 0 0 0 0,-1-1-1 0 0,0 0 1 0 0,-1-1 0 0 0,-1-1 0 0 0,0 0 0 0 0,-1 0-1 0 0,-1-1 1 0 0,2-6-172 0 0,26-91-3205 0 0,-21 100-1776 0 0,-3 13-5422 0 0,-12 1 1853 0 0</inkml:trace>
  <inkml:trace contextRef="#ctx0" brushRef="#br0" timeOffset="1248.12">2192 722 7346 0 0,'0'0'2591'0'0,"0"0"-345"0"0,0 0-146 0 0,0 0 9 0 0,0 0-206 0 0,0 0-418 0 0,0 0-439 0 0,0 0-418 0 0,0 0-277 0 0,0 0-119 0 0,0 0-46 0 0,0 0 2 0 0,0 0-6 0 0,-23 29-22 0 0,-69 93-24 0 0,82-111-117 0 0,0 0 1 0 0,1 1-1 0 0,0 0 0 0 0,1 1 1 0 0,0 0-1 0 0,1 0 0 0 0,1 0 1 0 0,0 1-1 0 0,0 0 0 0 0,2 1 1 0 0,0-1-1 0 0,-1 8-19 0 0,4-18 0 0 0,0 0-1 0 0,0 0 1 0 0,0 1-1 0 0,0-1 1 0 0,1 0 0 0 0,0 0-1 0 0,0 1 1 0 0,0-1 0 0 0,0 0-1 0 0,1 1 1 0 0,0-1-1 0 0,0 0 1 0 0,0 0 0 0 0,0 0-1 0 0,1 0 1 0 0,-1 0-1 0 0,1 0 1 0 0,0 0 0 0 0,0 0-1 0 0,1-1 1 0 0,-1 1 0 0 0,1-1-1 0 0,0 0 1 0 0,0 1-1 0 0,0-1 1 0 0,0 0 0 0 0,0-1-1 0 0,1 1 1 0 0,-1-1 0 0 0,1 1-1 0 0,-1-1 1 0 0,1 0-1 0 0,0 0 1 0 0,0-1 0 0 0,2 1 0 0 0,7 0 123 0 0,-1 0 0 0 0,1-1 0 0 0,0-1 0 0 0,0 0 0 0 0,-1-1 0 0 0,1 0 0 0 0,0-1 0 0 0,0 0 0 0 0,-1-1 0 0 0,0-1 0 0 0,1 0 0 0 0,-1 0 0 0 0,-1-1 0 0 0,1-1 0 0 0,-1 0 0 0 0,0 0 0 0 0,0-1 0 0 0,-1-1 0 0 0,0 0 0 0 0,0 0 0 0 0,-1-1 0 0 0,0 0 0 0 0,0-1 0 0 0,-1 0 0 0 0,2-3-123 0 0,95-121 1061 0 0,44-207-542 0 0,-140 320-569 0 0,-2 0 0 0 0,-1 0-1 0 0,0-1 1 0 0,-1 0 0 0 0,-2-1 0 0 0,0 1-1 0 0,-2 0 1 0 0,0-1 0 0 0,-1 1-1 0 0,-2-5 51 0 0,1 23-19 0 0,0-1 0 0 0,-1 0-1 0 0,1 1 1 0 0,-1-1 0 0 0,0 1-1 0 0,-1 0 1 0 0,1 0-1 0 0,-1 0 1 0 0,0 0 0 0 0,1 0-1 0 0,-2 0 1 0 0,1 1-1 0 0,0-1 1 0 0,-1 1 0 0 0,0 0-1 0 0,1 0 1 0 0,-1 1-1 0 0,0-1 1 0 0,-1 1 0 0 0,1 0-1 0 0,0 0 1 0 0,-1 0-1 0 0,1 0 1 0 0,-1 1 0 0 0,0 0-1 0 0,1 0 1 0 0,-1 0-1 0 0,0 0 1 0 0,1 1 0 0 0,-1 0-1 0 0,0 0 1 0 0,0 0-1 0 0,0 0 1 0 0,1 1 0 0 0,-1 0-1 0 0,0 0 1 0 0,1 0-1 0 0,-1 1 1 0 0,0-1 0 0 0,1 1-1 0 0,0 0 1 0 0,0 1-1 0 0,-1-1 1 0 0,-2 3 19 0 0,-9 5-42 0 0,0 1-1 0 0,1 0 1 0 0,1 1 0 0 0,0 1 0 0 0,0 0-1 0 0,1 1 1 0 0,1 1 0 0 0,0 0 0 0 0,1 0-1 0 0,1 1 1 0 0,0 1 0 0 0,1 0 0 0 0,1 0-1 0 0,1 0 1 0 0,0 1 0 0 0,0 4 42 0 0,3-10-7 0 0,-1 1-1 0 0,2 0 1 0 0,0 0 0 0 0,1 0 0 0 0,0 0 0 0 0,1 0 0 0 0,0 0-1 0 0,1 1 1 0 0,1-1 0 0 0,0 0 0 0 0,0 1 0 0 0,2-1-1 0 0,-1 0 1 0 0,2-1 0 0 0,0 1 0 0 0,0 0 0 0 0,1-1-1 0 0,3 5 8 0 0,2-3 2 0 0,0-2-1 0 0,0 1 1 0 0,1-1-1 0 0,0 0 0 0 0,1-1 1 0 0,1-1-1 0 0,0 0 0 0 0,0 0 1 0 0,1-2-1 0 0,0 1 1 0 0,0-2-1 0 0,1 0 0 0 0,12 4-1 0 0,207 54-38 0 0,-221-62 40 0 0,226 48-234 0 0,-194-30-1315 0 0,-33-10-1266 0 0,-5 1-3295 0 0,-7-4-2406 0 0</inkml:trace>
  <inkml:trace contextRef="#ctx0" brushRef="#br0" timeOffset="3426.913">3155 1109 0 0 0,'0'0'712'0'0,"0"0"961"0"0,0 0 338 0 0,0 0-104 0 0,0 0-274 0 0,0 0-276 0 0,0 0-196 0 0,0 0-155 0 0,0 0-86 0 0,27-13-18 0 0,81-41-41 0 0,-46 10 710 0 0,-29 18-978 0 0,-2-3 0 0 0,0 0-1 0 0,-2-2 1 0 0,-2-2 0 0 0,0 0 0 0 0,10-21-593 0 0,-32 47 76 0 0,0 0 1 0 0,0-1-1 0 0,-1 1 1 0 0,0-1-1 0 0,0 0 1 0 0,-1-1-1 0 0,0 1 1 0 0,-1 0 0 0 0,0-1-1 0 0,0 0 1 0 0,-1 1-1 0 0,0-1 1 0 0,0-7-77 0 0,-1 15-13 0 0,-1 0 1 0 0,0 0 0 0 0,1 1 0 0 0,-1-1 0 0 0,0 0 0 0 0,1 0-1 0 0,-1 1 1 0 0,0-1 0 0 0,0 0 0 0 0,1 1 0 0 0,-1-1 0 0 0,0 1-1 0 0,0-1 1 0 0,0 1 0 0 0,0 0 0 0 0,0-1 0 0 0,0 1-1 0 0,0 0 1 0 0,0 0 0 0 0,0-1 0 0 0,0 1 0 0 0,0 0 0 0 0,0 0-1 0 0,0 0 1 0 0,0 0 0 0 0,0 0 0 0 0,0 0 0 0 0,0 1 0 0 0,0-1-1 0 0,0 0 1 0 0,0 0 0 0 0,0 1 0 0 0,0-1 0 0 0,0 1-1 0 0,1-1 1 0 0,-1 1 0 0 0,0-1 0 0 0,0 1 12 0 0,-17 14-71 0 0,1 0-1 0 0,1 1 1 0 0,0 1 0 0 0,1 1 0 0 0,1 0-1 0 0,1 1 1 0 0,0 0 0 0 0,2 1 0 0 0,0 0-1 0 0,1 1 1 0 0,1 0 0 0 0,1 1 0 0 0,1 0-1 0 0,-1 8 72 0 0,0 88-132 0 0,9-114 136 0 0,-1-1 0 0 0,2 1-1 0 0,-1-1 1 0 0,0 0-1 0 0,1 1 1 0 0,-1-1 0 0 0,1 0-1 0 0,0 0 1 0 0,0 0-1 0 0,0 0 1 0 0,0-1 0 0 0,1 1-1 0 0,-1 0 1 0 0,1-1 0 0 0,-1 0-1 0 0,1 1 1 0 0,0-1-1 0 0,0 0 1 0 0,0 0 0 0 0,0-1-1 0 0,1 1 1 0 0,-1-1 0 0 0,0 0-1 0 0,1 1 1 0 0,-1-2-1 0 0,1 1 1 0 0,-1 0 0 0 0,3 0-4 0 0,104 5 426 0 0,-85-12-294 0 0,0 0 0 0 0,-1-1 0 0 0,0-2-1 0 0,0-1 1 0 0,-1 0 0 0 0,0-2 0 0 0,-1 0-1 0 0,0-2 1 0 0,7-6-132 0 0,-8 7 91 0 0,0-1 0 0 0,-1 0 0 0 0,-1-2 0 0 0,0 0 0 0 0,-2-1-1 0 0,1-1 1 0 0,-2-1 0 0 0,0 0 0 0 0,-2-1 0 0 0,0-1 0 0 0,-1 0 0 0 0,3-10-91 0 0,7-46-13 0 0,-24 77-14 0 0,0-1 1 0 0,0 0 0 0 0,-1 1 0 0 0,1 0 0 0 0,0-1-1 0 0,0 1 1 0 0,-1 0 0 0 0,1 0 0 0 0,0 0 0 0 0,0 0 0 0 0,-1 0-1 0 0,1 0 1 0 0,0 0 0 0 0,-1 0 0 0 0,1 0 0 0 0,0 0-1 0 0,0 1 1 0 0,-1-1 0 0 0,1 1 0 0 0,0-1 0 0 0,0 1 0 0 0,0-1-1 0 0,0 1 1 0 0,0 0 0 0 0,0-1 0 0 0,0 1 0 0 0,0 0-1 0 0,0 0 1 0 0,0 0 0 0 0,-1 0 26 0 0,-22 23-87 0 0,1 1 1 0 0,1 1-1 0 0,2 1 0 0 0,0 1 1 0 0,2 1-1 0 0,1 0 0 0 0,2 1 1 0 0,0 1-1 0 0,-3 14 87 0 0,0 66-229 0 0,18-109 226 0 0,1 1 1 0 0,-1-1-1 0 0,1 0 1 0 0,0 1 0 0 0,-1-1-1 0 0,1 0 1 0 0,0 1 0 0 0,1-1-1 0 0,-1 0 1 0 0,0 0-1 0 0,1 0 1 0 0,-1 0 0 0 0,1 0-1 0 0,0 0 1 0 0,-1-1 0 0 0,1 1-1 0 0,0-1 1 0 0,0 1-1 0 0,0-1 1 0 0,0 1 0 0 0,0-1-1 0 0,0 0 1 0 0,1 0 0 0 0,-1 0-1 0 0,0 0 1 0 0,1-1 0 0 0,-1 1-1 0 0,1 0 1 0 0,-1-1-1 0 0,2 0 3 0 0,81 5 176 0 0,-57-12-48 0 0,1-2 1 0 0,-2-1 0 0 0,1 0 0 0 0,-2-2 0 0 0,1-2 0 0 0,-2 0 0 0 0,0-2 0 0 0,0 0-1 0 0,-2-2 1 0 0,0 0 0 0 0,0-2-129 0 0,-9 8 88 0 0,5-3-18 0 0,0-1-1 0 0,-1-1 0 0 0,0 0 1 0 0,-2-2-1 0 0,0 0 0 0 0,-1-1 1 0 0,-1 0-1 0 0,-1-1 0 0 0,-1-1 1 0 0,0 0-1 0 0,4-15-69 0 0,22-70-79 0 0,-43 107-49 0 0,-4 6 97 0 0,0 0 0 0 0,0 1 0 0 0,1 0 0 0 0,0 0 0 0 0,0 1 0 0 0,1 0 0 0 0,0 0-1 0 0,0 1 1 0 0,1 0 0 0 0,-1 2 31 0 0,-2 2-2 0 0,-8 11-6 0 0,1 2 0 0 0,1 0 1 0 0,2 0-1 0 0,1 1 0 0 0,-6 19 8 0 0,15-40-4 0 0,1 0 0 0 0,0-1 0 0 0,1 1 0 0 0,0 0 0 0 0,0 0 0 0 0,0 0 0 0 0,0 0 0 0 0,1 0 0 0 0,0 0 0 0 0,0-1 0 0 0,1 1-1 0 0,0 0 1 0 0,0 0 0 0 0,0 0 0 0 0,0 0 0 0 0,1 0 0 0 0,0-1 0 0 0,1 1 0 0 0,-1-1 0 0 0,1 0 0 0 0,1 3 4 0 0,6-1-60 0 0,0 0-1 0 0,1-1 1 0 0,-1 0 0 0 0,1-1-1 0 0,0 0 1 0 0,0 0-1 0 0,1-1 1 0 0,-1-1 0 0 0,1 0-1 0 0,0-1 1 0 0,0 0 0 0 0,0-1-1 0 0,0 0 1 0 0,0-1 0 0 0,0 0-1 0 0,1-1 61 0 0,4-8-4472 0 0,-11-8-4907 0 0,-4 11 4702 0 0,1 1 2773 0 0</inkml:trace>
  <inkml:trace contextRef="#ctx0" brushRef="#br0" timeOffset="3842.536">4587 163 5905 0 0,'0'0'2758'0'0,"0"0"-947"0"0,0 0-389 0 0,0 0-47 0 0,0 0-10 0 0,0 0-135 0 0,0 0-270 0 0,0 0-280 0 0,0 0-190 0 0,0 0-54 0 0,0 0 60 0 0,0 0 99 0 0,0 0 46 0 0,14-5-1 0 0,110-34 1370 0 0,-44 35-1120 0 0,-79 5-886 0 0,1 0 0 0 0,-1 0-1 0 0,0 1 1 0 0,0-1 0 0 0,0 1 0 0 0,0-1 0 0 0,0 1 0 0 0,0-1 0 0 0,0 1 0 0 0,-1-1 0 0 0,1 1-1 0 0,0 0 1 0 0,-1-1 0 0 0,1 1 0 0 0,-1 0 0 0 0,0 0 0 0 0,0-1 0 0 0,0 1 0 0 0,1 0 0 0 0,-2 0-1 0 0,1-1 1 0 0,0 1 0 0 0,0 0 0 0 0,0 0 0 0 0,-1-1 0 0 0,1 1 0 0 0,-1 1-4 0 0,0 7 60 0 0,-1-1-39 0 0,0 0-1 0 0,0 0 1 0 0,-1 0 0 0 0,-1 0-1 0 0,0 0 1 0 0,0-1-1 0 0,0 1 1 0 0,-1-1 0 0 0,0 0-1 0 0,-1-1 1 0 0,-6 8-21 0 0,4-4 18 0 0,-104 154 329 0 0,105-152-249 0 0,5-11-85 0 0,1-1-1 0 0,0 0 0 0 0,0 1 0 0 0,0-1 0 0 0,0 1 0 0 0,0 0 1 0 0,0-1-1 0 0,0 1 0 0 0,1 0 0 0 0,-1-1 0 0 0,0 1 1 0 0,1 0-1 0 0,-1 0 0 0 0,1-1 0 0 0,0 1 0 0 0,0 0 1 0 0,0 0-1 0 0,0 0 0 0 0,0 0 0 0 0,0 0 0 0 0,0-1 1 0 0,0 1-1 0 0,1 0 0 0 0,-1 0 0 0 0,1-1 0 0 0,-1 1 1 0 0,1 0-1 0 0,0 0 0 0 0,0-1 0 0 0,0 1 0 0 0,0-1-12 0 0,9 4 39 0 0,1 0-1 0 0,0-1 1 0 0,0-1 0 0 0,1 0-1 0 0,-1 0 1 0 0,1-1-1 0 0,-1-1 1 0 0,1 0 0 0 0,0 0-1 0 0,0-1 1 0 0,-1-1-1 0 0,1 0 1 0 0,0-1-1 0 0,1 0-38 0 0,11-2-608 0 0,7 0-2511 0 0,-11 6-2840 0 0,-15 1-770 0 0,-2 1-2333 0 0</inkml:trace>
  <inkml:trace contextRef="#ctx0" brushRef="#br0" timeOffset="4100.529">4816 1061 17708 0 0,'0'0'664'0'0,"0"0"-232"0"0,0 0 104 0 0,0 0 120 0 0,0 0-24 0 0,-133 184-167 0 0,100-147-185 0 0,7-4-192 0 0,8-4-200 0 0,-1 5-369 0 0,1-12-463 0 0,3 0-808 0 0,4-4-1905 0 0,0-7-2808 0 0,7 0-1585 0 0</inkml:trace>
</inkml:ink>
</file>

<file path=ppt/ink/ink9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16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64 594 2385 0 0,'0'0'2009'0'0,"0"0"-970"0"0,0 0-241 0 0,0 0 307 0 0,0 0 424 0 0,0 0 255 0 0,0 0-33 0 0,0 0-229 0 0,0 0-282 0 0,0 0-252 0 0,38-6-216 0 0,122-21-150 0 0,-31-7 402 0 0,-55 4-406 0 0,-1-3 0 0 0,-2-3-1 0 0,36-27-617 0 0,-102 60 17 0 0,43-26 157 0 0,-2-2-1 0 0,-1-2 1 0 0,36-36-174 0 0,-74 64 26 0 0,-1 0 1 0 0,0 0-1 0 0,0-1 1 0 0,0 0-1 0 0,-1-1 0 0 0,0 1 1 0 0,0-1-1 0 0,-1 0 0 0 0,0 0 1 0 0,0 0-1 0 0,0-1 0 0 0,-1 1 1 0 0,-1-1-1 0 0,1 0 0 0 0,-1 0 1 0 0,0 0-1 0 0,-1 0 0 0 0,0 0 1 0 0,0 0-1 0 0,-1 0 0 0 0,0 0 1 0 0,0-1-1 0 0,-1 1 0 0 0,0-3-26 0 0,-1 10 7 0 0,0-1 0 0 0,0 0-1 0 0,0 1 1 0 0,0-1 0 0 0,-1 1-1 0 0,1 0 1 0 0,-1-1 0 0 0,1 1-1 0 0,0 1 1 0 0,-1-1 0 0 0,0 0-1 0 0,1 0 1 0 0,-1 1 0 0 0,1-1-1 0 0,-1 1 1 0 0,0 0 0 0 0,1 0-1 0 0,-1 0 1 0 0,0 0 0 0 0,1 1-1 0 0,-1-1 1 0 0,1 1 0 0 0,-1-1-1 0 0,0 1 1 0 0,1 0 0 0 0,-1 0-1 0 0,1 0 1 0 0,0 0 0 0 0,-1 1-1 0 0,1-1 1 0 0,0 0 0 0 0,-2 2-7 0 0,-15 12 15 0 0,1 1 1 0 0,1 0 0 0 0,0 1 0 0 0,1 1 0 0 0,1 1-1 0 0,1 0 1 0 0,0 1 0 0 0,2 0 0 0 0,0 1 0 0 0,1 0 0 0 0,1 1-1 0 0,2 0 1 0 0,-5 15-16 0 0,-11 46 47 0 0,4 1-1 0 0,3 2 1 0 0,3 6-47 0 0,13-88 0 0 0,-31 425-8 0 0,19 90-497 0 0,12-506 503 0 0,0 1 0 0 0,-1 0 1 0 0,-1-1-1 0 0,0 0 1 0 0,0 0-1 0 0,-1 0 0 0 0,-1 0 1 0 0,0 0-1 0 0,-1-1 0 0 0,-1 0 1 0 0,0 0-1 0 0,0-1 1 0 0,-1 1-1 0 0,0-2 0 0 0,-1 1 1 0 0,0-1-1 0 0,-1-1 1 0 0,0 1-1 0 0,-11 6 2 0 0,9-8-15 0 0,0-1 1 0 0,-1 0-1 0 0,0-1 0 0 0,0-1 1 0 0,-1 0-1 0 0,0-1 1 0 0,1 0-1 0 0,-1-1 0 0 0,-1 0 1 0 0,1-2-1 0 0,0 1 1 0 0,0-2-1 0 0,-1 0 0 0 0,1 0 1 0 0,0-2-1 0 0,-1 0 0 0 0,1 0 1 0 0,0-1-1 0 0,1-1 1 0 0,-1 0-1 0 0,0-1 0 0 0,1-1 1 0 0,0 0-1 0 0,0 0 1 0 0,-4-5 14 0 0,7 5 37 0 0,0-1 0 0 0,1 0 0 0 0,0 0 0 0 0,1-1 1 0 0,-1-1-1 0 0,1 1 0 0 0,1-2 0 0 0,0 1 1 0 0,0-1-1 0 0,1 1 0 0 0,0-2 0 0 0,0 1 0 0 0,1-1 1 0 0,1 0-1 0 0,0 0 0 0 0,0 0 0 0 0,1 0 0 0 0,1-1 1 0 0,0 1-1 0 0,0-1 0 0 0,1 0 0 0 0,1-7-37 0 0,1 1 117 0 0,1 1-1 0 0,1 0 0 0 0,0 0 0 0 0,1 0 0 0 0,1 0 1 0 0,1 1-1 0 0,0 0 0 0 0,1 0 0 0 0,1 0 0 0 0,0 1 0 0 0,1 0 1 0 0,1 1-1 0 0,0 0 0 0 0,1 0 0 0 0,1 1 0 0 0,12-11-116 0 0,3-2 124 0 0,0 1-1 0 0,2 2 0 0 0,1 1 0 0 0,1 1 0 0 0,1 1 0 0 0,0 2 0 0 0,1 1 1 0 0,1 2-1 0 0,4 0-123 0 0,-11 5-62 0 0,0 2 1 0 0,1 1-1 0 0,0 1 1 0 0,0 1-1 0 0,0 1 0 0 0,19 1 62 0 0,47 9-4474 0 0,-53-3-805 0 0,-1-2-5077 0 0,-37-1 9459 0 0,9 0-2754 0 0</inkml:trace>
  <inkml:trace contextRef="#ctx0" brushRef="#br0" timeOffset="242.046">1215 973 9634 0 0,'0'0'2056'0'0,"0"0"-198"0"0,0 0-101 0 0,0 0-146 0 0,0 0-183 0 0,0 0-172 0 0,-1 33-172 0 0,-6 103-194 0 0,-21-32 189 0 0,-50 117-1294 0 0,74-191-1882 0 0,4-23-2960 0 0,0 0-4488 0 0,0-7 3806 0 0</inkml:trace>
  <inkml:trace contextRef="#ctx0" brushRef="#br0" timeOffset="3627.577">1034 620 5177 0 0,'0'0'3690'0'0,"0"0"-1580"0"0,0 0-602 0 0,0 0-123 0 0,0 0 22 0 0,0 0 0 0 0,0 0-88 0 0,0 0-157 0 0,0 0-227 0 0,0 0-272 0 0,0 0-247 0 0,-3 0 104 0 0,33-10-1899 0 0,-12-1-6352 0 0,-11 6-3346 0 0</inkml:trace>
  <inkml:trace contextRef="#ctx0" brushRef="#br0" timeOffset="4314.702">1533 1110 2801 0 0,'0'0'1439'0'0,"0"0"-40"0"0,0 0-10 0 0,0 0 55 0 0,0 0 55 0 0,0 0-68 0 0,0 0-146 0 0,0 0-218 0 0,0 0-277 0 0,0 0-249 0 0,0 0-177 0 0,-18 33-75 0 0,-57 105-21 0 0,-9 40 1063 0 0,44-101 323 0 0,40-77-1554 0 0,0 0 0 0 0,0-1 1 0 0,0 1-1 0 0,0 0 0 0 0,0 0 1 0 0,0-1-1 0 0,0 1 0 0 0,0 0 0 0 0,0-1 1 0 0,0 1-1 0 0,-1 0 0 0 0,1 0 1 0 0,0-1-1 0 0,0 1 0 0 0,0 0 1 0 0,0 0-1 0 0,-1 0 0 0 0,1-1 0 0 0,0 1 1 0 0,0 0-1 0 0,0 0 0 0 0,-1 0 1 0 0,1 0-1 0 0,0-1 0 0 0,0 1 1 0 0,-1 0-1 0 0,1 0 0 0 0,0 0 1 0 0,0 0-1 0 0,-1 0 0 0 0,1 0 0 0 0,0 0 1 0 0,-1 0-1 0 0,1 0 0 0 0,0 0-100 0 0,12-34 132 0 0,70-131 421 0 0,-51 119-481 0 0,-7 9-10 0 0,1 2 0 0 0,1 2 0 0 0,2 0 0 0 0,1 2 0 0 0,11-8-62 0 0,-40 38 0 0 0,1 1 0 0 0,0-1 0 0 0,-1 0 1 0 0,1 1-1 0 0,0-1 0 0 0,0 1 0 0 0,0-1 1 0 0,0 1-1 0 0,0-1 0 0 0,0 1 0 0 0,0-1 1 0 0,-1 1-1 0 0,1 0 0 0 0,0-1 0 0 0,0 1 0 0 0,0 0 1 0 0,0 0-1 0 0,0 0 0 0 0,1 0 0 0 0,-1 0 1 0 0,0 0-1 0 0,0 0 0 0 0,0 0 0 0 0,0 1 1 0 0,0-1-1 0 0,0 0 0 0 0,0 0 0 0 0,-1 1 1 0 0,1-1-1 0 0,0 1 0 0 0,0-1 0 0 0,0 1 0 0 0,0-1 1 0 0,0 1-1 0 0,0-1 0 0 0,-1 1 0 0 0,1 0 1 0 0,0 0-1 0 0,-1-1 0 0 0,1 1 0 0 0,0 0 1 0 0,-1 0-1 0 0,1 0 0 0 0,-1 0 0 0 0,1 0 1 0 0,-1-1-1 0 0,0 1 0 0 0,1 0 0 0 0,-1 0 1 0 0,0 0-1 0 0,0 0 0 0 0,1 0 0 0 0,-1 0 0 0 0,0 0 1 0 0,0 0-1 0 0,0 0 0 0 0,0 0 0 0 0,0 0 1 0 0,-1 1-1 0 0,1-1 0 0 0,0-1 0 0 0,0 2 0 0 0,4 176 143 0 0,4-35-122 0 0,-6-140-2 0 0,1 0-1 0 0,-1 0 0 0 0,1-1 1 0 0,0 1-1 0 0,0-1 0 0 0,0 1 1 0 0,0-1-1 0 0,0 0 0 0 0,0 0 0 0 0,1 0 1 0 0,-1-1-1 0 0,1 1 0 0 0,-1-1 1 0 0,1 0-1 0 0,0 0 0 0 0,-1 0 1 0 0,1 0-1 0 0,0-1 0 0 0,0 1 0 0 0,0-1 1 0 0,-1 0-1 0 0,1 0 0 0 0,0 0 1 0 0,0-1-1 0 0,0 0 0 0 0,-1 1 1 0 0,1-1-1 0 0,0 0 0 0 0,0-1-18 0 0,11-4 178 0 0,-1-1 1 0 0,-1-1-1 0 0,1 0 0 0 0,-1 0 0 0 0,0-1 0 0 0,-1-1 1 0 0,0 0-1 0 0,-1-1 0 0 0,0 0 0 0 0,-1-1 0 0 0,3-4-178 0 0,5-3 151 0 0,3-6 40 0 0,0-1-1 0 0,-2-1 1 0 0,-1-1-1 0 0,-1-1 1 0 0,-1 0-1 0 0,-2-1 1 0 0,4-12-191 0 0,-7-30 89 0 0,-33 76-5773 0 0,15 9 1448 0 0,4-2-2669 0 0,2 0-4081 0 0</inkml:trace>
  <inkml:trace contextRef="#ctx0" brushRef="#br0" timeOffset="4825.883">2456 1062 13547 0 0,'0'0'3310'0'0,"0"0"-1827"0"0,0 0-547 0 0,0 0-25 0 0,0 0-27 0 0,0 0-117 0 0,0 0-158 0 0,0 0-92 0 0,0 0-83 0 0,-34 23-151 0 0,-102 73-116 0 0,72-28-22 0 0,53-49-125 0 0,-1-1-21 0 0,1 0 0 0 0,1 1 1 0 0,0 0-1 0 0,1 0 0 0 0,1 1 0 0 0,1 0 0 0 0,1 1 0 0 0,0 4 1 0 0,6-21-4 0 0,-1-1-1 0 0,1 0 0 0 0,1 1 0 0 0,-1-1 0 0 0,0 0 0 0 0,1 0 0 0 0,0 1 0 0 0,-1-1 1 0 0,1 0-1 0 0,1 0 0 0 0,-1 0 0 0 0,0 0 0 0 0,1 0 0 0 0,-1 0 0 0 0,1 0 0 0 0,0 0 1 0 0,0 0-1 0 0,0-1 0 0 0,1 1 0 0 0,-1-1 0 0 0,0 0 0 0 0,1 0 0 0 0,0 0 0 0 0,-1 0 1 0 0,1 0-1 0 0,0 0 0 0 0,0-1 0 0 0,0 1 0 0 0,0-1 0 0 0,2 1 5 0 0,100 21-140 0 0,-91-24 178 0 0,0 1 0 0 0,-1-2 1 0 0,1 0-1 0 0,0 0 0 0 0,-1-1 1 0 0,0-1-1 0 0,0 0 0 0 0,0-1 1 0 0,0-1-1 0 0,0 0 0 0 0,-1 0 1 0 0,6-6-39 0 0,21-13 260 0 0,-2-3 1 0 0,0 0-1 0 0,-2-3 0 0 0,-2-1 1 0 0,-1-1-1 0 0,-1-2 1 0 0,-2-1-1 0 0,-1-1 0 0 0,-2-2 1 0 0,-2 0-1 0 0,-2-2 0 0 0,15-36-260 0 0,-21 42 37 0 0,-1 0 0 0 0,-1-1 0 0 0,-3 0 0 0 0,0-1-1 0 0,-3 0 1 0 0,-1-1 0 0 0,-1-6-37 0 0,-3 27-61 0 0,-1 0 1 0 0,-1 0 0 0 0,-1 0-1 0 0,0 0 1 0 0,-1 0-1 0 0,-1 0 1 0 0,-1 0-1 0 0,0 0 1 0 0,-1 0-1 0 0,-1 1 1 0 0,0 0-1 0 0,-1 0 1 0 0,-1 0-1 0 0,-1 1 1 0 0,-4-8 60 0 0,6 15-33 0 0,1 1 0 0 0,-1 0 0 0 0,0 0 0 0 0,0 1 0 0 0,0 0 0 0 0,-1 0 0 0 0,0 1 0 0 0,-1-1 0 0 0,1 1 0 0 0,-1 1 0 0 0,0 0 0 0 0,0 0 0 0 0,0 0 0 0 0,-1 1 0 0 0,1 0 0 0 0,-1 1 0 0 0,1 0 0 0 0,-1 0 0 0 0,0 1 0 0 0,0 0 0 0 0,0 1 0 0 0,0 0 0 0 0,0 0 0 0 0,0 1 0 0 0,0 0 0 0 0,0 0 0 0 0,1 1 0 0 0,-1 0 0 0 0,0 1 0 0 0,1 0 0 0 0,0 0 0 0 0,-2 2 33 0 0,-14 10-24 0 0,2 0-1 0 0,0 2 1 0 0,0 1 0 0 0,2 0-1 0 0,0 2 1 0 0,1 0 0 0 0,1 1-1 0 0,1 1 1 0 0,1 1 0 0 0,1 0-1 0 0,1 1 1 0 0,1 0 0 0 0,1 1 0 0 0,2 1-1 0 0,0 0 1 0 0,1 0 0 0 0,2 1-1 0 0,-4 26 25 0 0,8-37-8 0 0,0 0 0 0 0,1 0-1 0 0,1 0 1 0 0,0 0-1 0 0,2 0 1 0 0,-1 0 0 0 0,2-1-1 0 0,0 1 1 0 0,1 0-1 0 0,1-1 1 0 0,0 1 0 0 0,1-1-1 0 0,1 0 1 0 0,0 0-1 0 0,1-1 1 0 0,1 0 0 0 0,0 0-1 0 0,0-1 1 0 0,2 0-1 0 0,9 11 9 0 0,-4-9-2 0 0,1-1-1 0 0,0 0 0 0 0,1-2 0 0 0,1 0 0 0 0,0 0 0 0 0,0-2 1 0 0,1 0-1 0 0,0-1 0 0 0,1-1 0 0 0,0-1 0 0 0,0-1 0 0 0,1-1 3 0 0,255 39 250 0 0,-246-41-218 0 0,190 14-1272 0 0,-161-13-2857 0 0,-2 0-4253 0 0,-40-3-3204 0 0</inkml:trace>
  <inkml:trace contextRef="#ctx0" brushRef="#br0" timeOffset="6808.949">3840 782 1200 0 0,'0'0'667'0'0,"0"0"40"0"0,0 0 202 0 0,0 0 448 0 0,0 0 462 0 0,0 0 217 0 0,0 0-23 0 0,0 0-265 0 0,0 0-398 0 0,0 0-315 0 0,0 0-174 0 0,18-2-82 0 0,57-9-22 0 0,0-20 1334 0 0,-60 22-1850 0 0,-1-1-1 0 0,0 0 1 0 0,-1-1-1 0 0,0 0 1 0 0,-1-1-1 0 0,0-1 1 0 0,-1 0-1 0 0,0 0 1 0 0,-1-1-1 0 0,-1 0 1 0 0,0-1-1 0 0,0-2-240 0 0,10-37 818 0 0,-19 53-651 0 0,0 1-25 0 0,0 0-40 0 0,0 0-56 0 0,0 0-55 0 0,1 1-19 0 0,43 226 968 0 0,25 71-552 0 0,-36-174-296 0 0,-3-9 0 0 0,-24-97-55 0 0,-6-16-25 0 0,1 0 0 0 0,-1 0 0 0 0,0 1 0 0 0,1-1 0 0 0,0 0 0 0 0,-1 0-1 0 0,1 0 1 0 0,0 0 0 0 0,0 0 0 0 0,0 0 0 0 0,0 0 0 0 0,1 0-1 0 0,-1 0 1 0 0,0 0 0 0 0,1-1 0 0 0,-1 1 0 0 0,1 0 0 0 0,0-1 0 0 0,0 0-1 0 0,-1 1 1 0 0,1-1 0 0 0,0 0 0 0 0,0 0 0 0 0,2 1-12 0 0,21-36 1137 0 0,48-124-599 0 0,94-261-284 0 0,-76 174-646 0 0,-82 214-1060 0 0,-9 31 288 0 0,0 2-406 0 0,0 49-5525 0 0,0-17-533 0 0,0-15-287 0 0</inkml:trace>
  <inkml:trace contextRef="#ctx0" brushRef="#br0" timeOffset="8240.709">5313 642 12323 0 0,'0'0'1380'0'0,"0"0"-110"0"0,0 0-142 0 0,0 0-17 0 0,0 0 25 0 0,0 0-41 0 0,0 0-94 0 0,0 0-106 0 0,0 0-148 0 0,0 0-169 0 0,0 0-128 0 0,-35 6-66 0 0,-111 24-28 0 0,142-30-328 0 0,-1 1-1 0 0,0 1 0 0 0,0-1 0 0 0,1 1 0 0 0,-1-1 0 0 0,1 1 0 0 0,-1 1 0 0 0,1-1 0 0 0,0 1 0 0 0,0-1 0 0 0,0 1 0 0 0,0 0 0 0 0,1 1 0 0 0,-1-1 1 0 0,1 1-1 0 0,0-1 0 0 0,-1 1 0 0 0,0 3-27 0 0,-7 8 105 0 0,-10 11-10 0 0,2 0 0 0 0,1 2 1 0 0,1 0-1 0 0,1 1 0 0 0,1 1 1 0 0,2 0-1 0 0,1 1 0 0 0,-3 18-95 0 0,7 76 106 0 0,9-122-79 0 0,0 1 0 0 0,1-1 0 0 0,0 0 0 0 0,0 1 0 0 0,0-1 0 0 0,0 0 0 0 0,0 0 0 0 0,0 0 0 0 0,1-1 0 0 0,0 1 0 0 0,-1 0 0 0 0,1-1 0 0 0,0 0 0 0 0,0 0-1 0 0,0 0 1 0 0,1 0 0 0 0,-1 0 0 0 0,0 0 0 0 0,1-1 0 0 0,-1 0 0 0 0,1 0 0 0 0,-1 0 0 0 0,1 0 0 0 0,0 0 0 0 0,-1-1 0 0 0,1 1 0 0 0,0-1 0 0 0,-1 0 0 0 0,1 0 0 0 0,0-1 0 0 0,0 1 0 0 0,-1-1 0 0 0,1 0 0 0 0,-1 0 0 0 0,1 0 0 0 0,0 0 0 0 0,-1 0 0 0 0,0-1 0 0 0,1 0 0 0 0,-1 1 0 0 0,0-1 0 0 0,0-1 0 0 0,2 0-27 0 0,17-12 116 0 0,-1 0 1 0 0,0-2-1 0 0,-1 0 0 0 0,-1-1 1 0 0,-1-1-1 0 0,0-1 0 0 0,-1-1 1 0 0,10-17-117 0 0,39-73 188 0 0,-6-17-113 0 0,-31 62-193 0 0,-28 65 26 0 0,-1 1-64 0 0,0 13-253 0 0,-14 158 21 0 0,13-161 357 0 0,1 1-1 0 0,0 0 1 0 0,0-1 0 0 0,1 1 0 0 0,1 0 0 0 0,0-1 0 0 0,0 1 0 0 0,1-1 0 0 0,1 0-1 0 0,0 0 1 0 0,0 0 0 0 0,5 8 31 0 0,-3-10-8 0 0,0 0 1 0 0,0-1-1 0 0,1 0 0 0 0,0 0 0 0 0,0-1 1 0 0,1 0-1 0 0,-1 0 0 0 0,2-1 0 0 0,-1 0 1 0 0,0 0-1 0 0,1-1 0 0 0,0 0 0 0 0,0 0 1 0 0,0-1-1 0 0,0 0 0 0 0,0-1 0 0 0,1 0 1 0 0,-1-1-1 0 0,1 0 0 0 0,3 0 8 0 0,5 0 16 0 0,-1 0 0 0 0,0-2-1 0 0,0 0 1 0 0,1-1 0 0 0,-1 0 0 0 0,-1-2 0 0 0,1 0-1 0 0,0 0 1 0 0,-1-2 0 0 0,0 0 0 0 0,2-2-16 0 0,14-11 77 0 0,0-1 1 0 0,-2-1-1 0 0,0-1 0 0 0,-2-2 1 0 0,-1-1-1 0 0,0-1 0 0 0,6-11-77 0 0,93-161 252 0 0,-109 164-328 0 0,-1 0 0 0 0,-1-1 0 0 0,-2-1 0 0 0,-2 0 0 0 0,-1 0 0 0 0,-1-1 0 0 0,-3 0 0 0 0,1-10 76 0 0,-4 10-311 0 0,0 0 0 0 0,-3 0 0 0 0,-1 0 0 0 0,-5-31 311 0 0,6 64-13 0 0,0 1 1 0 0,0-1-1 0 0,-1 0 1 0 0,1 1-1 0 0,-1-1 1 0 0,1 1-1 0 0,-1 0 0 0 0,-1-1 1 0 0,1 1-1 0 0,0 0 1 0 0,-1-1-1 0 0,1 1 0 0 0,-1 0 1 0 0,0 0-1 0 0,0 0 1 0 0,0 0-1 0 0,-1 1 1 0 0,1-1-1 0 0,-1 1 0 0 0,1-1 1 0 0,-1 1-1 0 0,0 0 1 0 0,0 0-1 0 0,0 0 0 0 0,0 0 1 0 0,0 1-1 0 0,0-1 1 0 0,-1 1-1 0 0,1 0 1 0 0,0 0-1 0 0,-1 0 0 0 0,1 0 1 0 0,-1 0-1 0 0,1 1 1 0 0,-1 0-1 0 0,0 0 1 0 0,1 0-1 0 0,-1 0 0 0 0,1 0 1 0 0,-1 1-1 0 0,1-1 1 0 0,-1 1-1 0 0,1 0 0 0 0,0 0 1 0 0,-1 0-1 0 0,1 1 1 0 0,0-1-1 0 0,0 1 1 0 0,0 0-1 0 0,0 0 0 0 0,0 0 1 0 0,0 0-1 0 0,0 1 13 0 0,-20 24-15 0 0,1 2 1 0 0,1 1-1 0 0,1 0 0 0 0,2 1 0 0 0,2 2 1 0 0,0-1-1 0 0,2 2 0 0 0,2 0 0 0 0,1 0 0 0 0,2 1 1 0 0,1 1-1 0 0,2-1 0 0 0,0 13 15 0 0,-9 191 108 0 0,16-226-85 0 0,-1 0 0 0 0,2-1 0 0 0,0 1 0 0 0,0-1 0 0 0,1 1 0 0 0,0-1 1 0 0,2 0-1 0 0,-1 0 0 0 0,1 0 0 0 0,1-1 0 0 0,0 0 0 0 0,0 0 0 0 0,1 0 0 0 0,1-1 0 0 0,0 0 0 0 0,0 0 0 0 0,1-1 0 0 0,0 0 0 0 0,1-1 0 0 0,0 0 0 0 0,0 0 0 0 0,0-1 0 0 0,1 0 0 0 0,0-1 0 0 0,1 0 0 0 0,-1-1 0 0 0,1-1 0 0 0,0 1 1 0 0,0-2-1 0 0,1 0 0 0 0,-1 0 0 0 0,6 0-23 0 0,-1-4 88 0 0,1-1 0 0 0,-1 0 0 0 0,0-1 1 0 0,0 0-1 0 0,0-2 0 0 0,-1 0 0 0 0,1-1 1 0 0,-1 0-1 0 0,-1-2 0 0 0,1 0 0 0 0,-1 0 1 0 0,12-10-89 0 0,-8 5 58 0 0,-1 0 0 0 0,-1-1 0 0 0,0 0 0 0 0,-1-1 0 0 0,0-2 0 0 0,-2 1 0 0 0,0-1 0 0 0,-1-1 0 0 0,1-2-58 0 0,46-87 139 0 0,-41 41 62 0 0,-19 66-149 0 0,-13 27-257 0 0,-29 104-160 0 0,41-126 348 0 0,0 1 1 0 0,1-1 0 0 0,0 1 0 0 0,0 0 0 0 0,0-1-1 0 0,0 1 1 0 0,1-1 0 0 0,0 1 0 0 0,0-1-1 0 0,1 1 1 0 0,0-1 0 0 0,0 0 0 0 0,0 0-1 0 0,0 0 1 0 0,1 0 0 0 0,0 0 0 0 0,0 0 0 0 0,0-1-1 0 0,0 1 1 0 0,1-1 0 0 0,0 0 0 0 0,0 0-1 0 0,0 0 1 0 0,1-1 16 0 0,5 3 12 0 0,1-2-1 0 0,0 0 0 0 0,0 0 1 0 0,0-1-1 0 0,0 0 0 0 0,0-1 1 0 0,1 0-1 0 0,-1-1 1 0 0,1-1-1 0 0,-1 1 0 0 0,1-2 1 0 0,0 0-1 0 0,-1 0 0 0 0,1-1 1 0 0,-1 0-1 0 0,0-1 0 0 0,0 0 1 0 0,0-1-1 0 0,0 0 1 0 0,0-1-1 0 0,-1 0 0 0 0,0-1 1 0 0,2-1-12 0 0,81-63 373 0 0,10-62 116 0 0,-100 126-468 0 0,1 0 0 0 0,-1-1 0 0 0,0 1 0 0 0,-1-1 0 0 0,0 1 0 0 0,0-1 0 0 0,0 0 0 0 0,-1 0 0 0 0,0 0 0 0 0,0 0 0 0 0,0 0 0 0 0,-1 0 0 0 0,-1-1-21 0 0,-3 7-667 0 0,63 45 737 0 0,-51-35-72 0 0,1 0 0 0 0,0-1 0 0 0,0 0-1 0 0,1 0 1 0 0,0-1 0 0 0,1 0 0 0 0,-1-1-1 0 0,1 0 1 0 0,0-1 0 0 0,1-1 0 0 0,-1 1-1 0 0,1-2 1 0 0,0 1 0 0 0,0-2 0 0 0,0 0-1 0 0,11 1 3 0 0,-4-2 13 0 0,1-1 0 0 0,-1-1 0 0 0,0-1-1 0 0,0 0 1 0 0,1-2 0 0 0,-2 0 0 0 0,16-5-13 0 0,-11 0 51 0 0,0-1 0 0 0,0 0 1 0 0,-1-2-1 0 0,0-1 0 0 0,-1 0 0 0 0,-1-2 1 0 0,0 0-1 0 0,0-1 0 0 0,-2-1 1 0 0,0-1-1 0 0,6-9-51 0 0,-19 22 14 0 0,-1-1 1 0 0,1 0 0 0 0,-1 0-1 0 0,0-1 1 0 0,0 1-1 0 0,0-1 1 0 0,-1 0 0 0 0,-1 0-1 0 0,1 0 1 0 0,-1 0-1 0 0,0 0 1 0 0,0-1 0 0 0,-1 1-1 0 0,0-1 1 0 0,0 1-1 0 0,-1-1 1 0 0,0 1 0 0 0,-1-2-15 0 0,-2 7-11 0 0,0 0-1 0 0,0-1 1 0 0,0 1 0 0 0,-1 1 0 0 0,1-1 0 0 0,-1 0 0 0 0,1 1 0 0 0,-1 0 0 0 0,0 0 0 0 0,1 0 0 0 0,-1 0-1 0 0,0 0 1 0 0,0 1 0 0 0,0 0 0 0 0,1-1 0 0 0,-1 1 0 0 0,0 1 0 0 0,0-1 0 0 0,0 1 0 0 0,0-1 0 0 0,1 1 0 0 0,-1 0-1 0 0,0 1 1 0 0,1-1 0 0 0,-2 1 11 0 0,-12 7-25 0 0,1 0 0 0 0,0 1 1 0 0,1 1-1 0 0,0 1 0 0 0,1 0 0 0 0,0 1 0 0 0,1 0 0 0 0,0 1 0 0 0,1 0 0 0 0,1 1 0 0 0,0 1 0 0 0,-5 10 25 0 0,14-21-2 0 0,-9 7-14 0 0,1 0 1 0 0,1 1 0 0 0,1 0-1 0 0,-1 1 1 0 0,2 0-1 0 0,0 0 1 0 0,1 0-1 0 0,0 1 1 0 0,1 0-1 0 0,1 1 1 0 0,0-1 0 0 0,1 1-1 0 0,1-1 1 0 0,1 1-1 0 0,0 0 1 0 0,0 0-1 0 0,2 0 1 0 0,0-1-1 0 0,3 16 16 0 0,4-20-10 0 0,-1 0-1 0 0,1-1 0 0 0,1 0 1 0 0,0 0-1 0 0,0-1 0 0 0,1 0 1 0 0,0 0-1 0 0,0-2 0 0 0,1 1 1 0 0,0-1-1 0 0,1-1 0 0 0,-1 0 1 0 0,1 0-1 0 0,0-1 0 0 0,1-1 1 0 0,-1 0-1 0 0,1-1 0 0 0,0 0 1 0 0,0-1-1 0 0,0 0 0 0 0,2-1 11 0 0,129 1-1413 0 0,-50-17-3538 0 0,-64 10-606 0 0,-7 2-3349 0 0</inkml:trace>
</inkml:ink>
</file>

<file path=ppt/ink/ink9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2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52 998 2016 0 0,'0'0'1089'0'0,"0"0"-359"0"0,0 0-217 0 0,0 0 67 0 0,0 0 320 0 0,0 0 334 0 0,0 0 199 0 0,0 0-21 0 0,0 0-243 0 0,0 0-304 0 0,-8 36-215 0 0,-24 112-86 0 0,21-50 579 0 0,11-84-851 0 0,0-1 0 0 0,0 1 0 0 0,1-1 0 0 0,1 0 0 0 0,0 1 0 0 0,1-1 0 0 0,0 0 0 0 0,1 0 0 0 0,3 4-292 0 0,-6-14 98 0 0,0 0 0 0 0,1 0 0 0 0,0 0 0 0 0,-1-1 0 0 0,1 1-1 0 0,0-1 1 0 0,0 1 0 0 0,0-1 0 0 0,1 0 0 0 0,-1 0 0 0 0,1 0-1 0 0,-1 0 1 0 0,1 0 0 0 0,-1 0 0 0 0,1-1 0 0 0,0 1 0 0 0,0-1-1 0 0,0 0 1 0 0,0 0 0 0 0,0 0 0 0 0,0 0 0 0 0,0 0 0 0 0,0-1 0 0 0,1 1-1 0 0,-1-1 1 0 0,0 0 0 0 0,0 0 0 0 0,0 0 0 0 0,0-1 0 0 0,1 1-1 0 0,-1-1 1 0 0,0 1 0 0 0,0-1 0 0 0,0 0 0 0 0,0 0 0 0 0,0-1 0 0 0,0 1-1 0 0,1-1-97 0 0,14-13 215 0 0,0 0 0 0 0,-1-1 0 0 0,-1 0 0 0 0,-1-1 0 0 0,0-1-1 0 0,-1-1 1 0 0,-1 0 0 0 0,-1-1 0 0 0,-1 0 0 0 0,0-1-1 0 0,-2 0 1 0 0,3-10-215 0 0,-6 18-25 0 0,0 0 0 0 0,-2-1 0 0 0,0 0 0 0 0,0 1 0 0 0,-1-1 0 0 0,-1 0 0 0 0,0-1 0 0 0,-1 1 1 0 0,-1 0-1 0 0,0 0 0 0 0,-1-1 0 0 0,-1 1 0 0 0,0 0 0 0 0,0 0 0 0 0,-2 0 0 0 0,0 1 0 0 0,0-1 0 0 0,-1 1 0 0 0,-1 0 0 0 0,0 0 0 0 0,-1 0 0 0 0,-2-2 25 0 0,4 7-119 0 0,0 1 1 0 0,0-1-1 0 0,-1 1 1 0 0,0 0-1 0 0,-1 1 1 0 0,1-1-1 0 0,-1 1 1 0 0,-1 1-1 0 0,1-1 1 0 0,-1 1-1 0 0,0 1 1 0 0,0-1-1 0 0,0 1 1 0 0,0 0-1 0 0,-1 1 1 0 0,0 0-1 0 0,0 1 1 0 0,0 0-1 0 0,0 0 1 0 0,0 1-1 0 0,-1 0 119 0 0,6 0-43 0 0,-1 2 0 0 0,1-1-1 0 0,-1 0 1 0 0,1 1 0 0 0,0 0-1 0 0,-1 0 1 0 0,1 0 0 0 0,0 1-1 0 0,0-1 1 0 0,0 1 0 0 0,0 0 0 0 0,0 0-1 0 0,0 0 1 0 0,0 1 0 0 0,1-1-1 0 0,-1 1 1 0 0,1 0 0 0 0,0 0-1 0 0,0 0 1 0 0,0 1 0 0 0,0-1-1 0 0,0 1 1 0 0,1-1 0 0 0,-1 1-1 0 0,-1 4 44 0 0,3-7 14 0 0,1-1 0 0 0,-1 1 0 0 0,0 0-1 0 0,0 0 1 0 0,0 0 0 0 0,0 0-1 0 0,1 0 1 0 0,-1 0 0 0 0,0 0-1 0 0,1 0 1 0 0,-1 0 0 0 0,1 0 0 0 0,-1 0-1 0 0,1 1 1 0 0,-1-1 0 0 0,1 0-1 0 0,0 0 1 0 0,0 0 0 0 0,0 1 0 0 0,-1-1-1 0 0,1 0 1 0 0,0 0 0 0 0,1 1-1 0 0,-1-1 1 0 0,0 0 0 0 0,0 0-1 0 0,0 0 1 0 0,1 1 0 0 0,-1-1 0 0 0,1 0-1 0 0,-1 0 1 0 0,1 0 0 0 0,-1 0-1 0 0,1 0 1 0 0,0 0 0 0 0,-1 0-1 0 0,1 0 1 0 0,0 0 0 0 0,0 0 0 0 0,0 0-1 0 0,0 0 1 0 0,0 0 0 0 0,0-1-1 0 0,0 1 1 0 0,0 0 0 0 0,0-1 0 0 0,0 1-1 0 0,0-1 1 0 0,0 1 0 0 0,0-1-1 0 0,1 0 1 0 0,-1 1 0 0 0,0-1-1 0 0,0 0 1 0 0,0 0 0 0 0,1 0 0 0 0,-1 0-1 0 0,0 0-13 0 0,11-1 145 0 0,-1 0 0 0 0,0-1 0 0 0,0-1-1 0 0,0 0 1 0 0,0-1 0 0 0,-1 0 0 0 0,1 0-1 0 0,-1-1 1 0 0,0 0 0 0 0,-1-1 0 0 0,1 0-1 0 0,-1-1 1 0 0,0 0 0 0 0,0 0 0 0 0,3-5-145 0 0,12-7 166 0 0,37-32 181 0 0,-3-2 1 0 0,-2-3-1 0 0,27-37-347 0 0,-70 78 58 0 0,162-231 680 0 0,-55 18-334 0 0,-94 174-171 0 0,-24 52-166 0 0,-2 2-34 0 0,0 9-115 0 0,15 774 252 0 0,4-587-335 0 0,41 181 165 0 0,-60-377 0 0 0,10 63-90 0 0,-3 0 0 0 0,-3 0 0 0 0,-2 1 0 0 0,-3-1 1 0 0,-5 23 89 0 0,4-68-11 0 0,-1 0 0 0 0,-1-1 0 0 0,0 1 0 0 0,-1-1 0 0 0,-1 0 0 0 0,-1 0 0 0 0,0 0 1 0 0,-1-1-1 0 0,-1 0 0 0 0,-1-1 0 0 0,0 0 0 0 0,0 0 0 0 0,-13 11 11 0 0,18-21 4 0 0,0-1 1 0 0,0 0-1 0 0,-1 0 0 0 0,0 0 0 0 0,1-1 1 0 0,-1 0-1 0 0,0 0 0 0 0,-1-1 1 0 0,1 1-1 0 0,0-1 0 0 0,-1-1 0 0 0,1 1 1 0 0,-1-1-1 0 0,0 0 0 0 0,1-1 0 0 0,-1 1 1 0 0,0-2-1 0 0,1 1 0 0 0,-1 0 1 0 0,0-1-1 0 0,1-1 0 0 0,-1 1 0 0 0,1-1 1 0 0,-1 0-1 0 0,-3-2-4 0 0,3 0 1 0 0,0-1 0 0 0,1 0 0 0 0,-1 0 1 0 0,1-1-1 0 0,0 1 0 0 0,0-1 0 0 0,0-1 0 0 0,1 1 1 0 0,0-1-1 0 0,1 0 0 0 0,-1 0 0 0 0,1-1 0 0 0,1 1 1 0 0,-1-1-1 0 0,1 0 0 0 0,0 0 0 0 0,1 0 0 0 0,0 0 1 0 0,1 0-1 0 0,-1-6-1 0 0,-1-10-6 0 0,2 1-1 0 0,0-1 1 0 0,2 0 0 0 0,1 0-1 0 0,1 1 1 0 0,0-1 0 0 0,2 1-1 0 0,1 0 1 0 0,1 0 0 0 0,1 0 0 0 0,0 1-1 0 0,8-12 7 0 0,9-15-337 0 0,2 1 0 0 0,3 1 0 0 0,1 2 0 0 0,33-36 337 0 0,47-21-4537 0 0,-28 50-7373 0 0,-66 43 5509 0 0</inkml:trace>
</inkml:ink>
</file>

<file path=ppt/ink/ink9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27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 2649 0 0,'0'0'3400'0'0,"0"0"-1042"0"0,0 0-361 0 0,0 0-157 0 0,0 0-100 0 0,0 0-79 0 0,0 0-128 0 0,0 0-174 0 0,0 0-282 0 0,0 0-312 0 0,0 0-226 0 0,0 0-48 0 0,4-1 87 0 0,-1 3-492 0 0,-1 1 0 0 0,1 1-1 0 0,-1-1 1 0 0,0 0 0 0 0,0 1-1 0 0,0-1 1 0 0,0 1-1 0 0,-1-1 1 0 0,1 1 0 0 0,-1 0-1 0 0,0 0 1 0 0,0 0 0 0 0,0-1-1 0 0,-1 1 1 0 0,0 0 0 0 0,1 0-1 0 0,-1 0 1 0 0,0 0-1 0 0,-1 0 1 0 0,1 0 0 0 0,-1 0-1 0 0,0 0 1 0 0,0 0 0 0 0,0 0-1 0 0,-1 1-85 0 0,1 23 269 0 0,-17 352 869 0 0,-20 117-789 0 0,6-240-238 0 0,21-142-127 0 0,11-115 35 0 0,8-15 39 0 0,120-143 28 0 0,-87 118-98 0 0,-16 13-13 0 0,1 2 0 0 0,0 2 0 0 0,2 0-1 0 0,1 1 1 0 0,1 2 0 0 0,0 1 0 0 0,8-2 25 0 0,-28 18-10 0 0,-1-1 0 0 0,0 1 0 0 0,1 0 1 0 0,0 1-1 0 0,-1 0 0 0 0,1 1 0 0 0,0 0 1 0 0,0 1-1 0 0,0 0 0 0 0,4 0 10 0 0,-11 0-4 0 0,1 1 0 0 0,0-1 0 0 0,-1 1-1 0 0,1 0 1 0 0,0 0 0 0 0,-1 0 0 0 0,1 0 0 0 0,-1 0 0 0 0,0 1 0 0 0,1 0 0 0 0,-1 0-1 0 0,0-1 1 0 0,0 2 0 0 0,0-1 0 0 0,0 0 0 0 0,0 1 0 0 0,-1-1 0 0 0,1 1-1 0 0,-1 0 1 0 0,0 0 0 0 0,1 0 0 0 0,-1 0 0 0 0,-1 0 0 0 0,1 1 0 0 0,0-1-1 0 0,-1 0 1 0 0,1 1 0 0 0,-1 1 4 0 0,3 16 17 0 0,-1 0-1 0 0,0 0 0 0 0,-2 1 1 0 0,-1-1-1 0 0,0 0 0 0 0,-2 1 1 0 0,0-1-1 0 0,-5 18-16 0 0,3-27 19 0 0,0 1 0 0 0,0-1 0 0 0,-2 0 0 0 0,0 0 0 0 0,0 0 0 0 0,-1-1 0 0 0,0 0 0 0 0,-1 0 0 0 0,0-1 0 0 0,-1 0 0 0 0,0-1 0 0 0,0 1 0 0 0,-1-2 0 0 0,0 1 0 0 0,-1-2 0 0 0,0 1 0 0 0,0-1 0 0 0,-1-1 0 0 0,1 0 0 0 0,-2-1 0 0 0,1 0 0 0 0,0-1 0 0 0,-1 0 0 0 0,0-1 0 0 0,0 0 0 0 0,0-1 0 0 0,0 0 0 0 0,0-2 0 0 0,-6 1-19 0 0,7-1-26 0 0,6 0-12 0 0,0 1 0 0 0,0-1 0 0 0,0 0 1 0 0,1-1-1 0 0,-1 1 0 0 0,0-1 0 0 0,0 0 0 0 0,1-1 0 0 0,-1 1 0 0 0,1-1 1 0 0,-1 0-1 0 0,1-1 0 0 0,0 1 0 0 0,-1-1 0 0 0,-2-2 38 0 0,-56-62-3156 0 0,50 40-510 0 0,4-3-3284 0 0,7 17-4402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8.6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1,'47'21,"-43"-20,2 0,-4-2,0 1,-1-1,1 1,0 0,0 0,0 0,0 0,0 0,-1 0,1 0,0 0,0 1,0-1,-1 1,1 0,0-1,-1 1,1 0,0 0,-1 0,1 0,-1 0,1 0,-1 1,0-1,0 0,1 1,-1-1,0 1,0-1,0 1,-1 0,1-1,0 1,-1 0,1 0,-1-1,1 1,-1 0,0 0,0 0,0 0,0-1,0 1,0 0,0 0,0 0,-1 0,-11 20,-14 38,26-59,0 1,0-1,0 1,0 0,0-1,0 1,1-1,-1 1,0 0,1-1,-1 1,1-1,0 1,0-1,-1 0,1 1,0-1,0 0,0 0,0 1,1-1,-1 0,0 0,0 0,1 0,-1-1,0 1,1 0,-1 0,1-1,-1 1,1-1,-1 1,1-1,0 0,-1 0,1 0,0 0,8 2,0-1,0-1,1 0,-1-1,0 0,0 0,0-1,0 0,0-1,0 0,1-1,-9 3,18-5</inkml:trace>
  <inkml:trace contextRef="#ctx0" brushRef="#br0" timeOffset="400.121">396 339,'28'0,"20"0,6 0,-1 0,-5-5,-6-1,-5 0,-4 1,-3 2,-2 1,-5-4,-7-1</inkml:trace>
  <inkml:trace contextRef="#ctx0" brushRef="#br0" timeOffset="659.636">593 85,'-5'39,"-1"26,0 8,1-4,6-10,4-9,-1-8,1-7,-2-5,-1-2,0-6</inkml:trace>
</inkml:ink>
</file>

<file path=ppt/ink/ink9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31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1 863 2377 0 0,'0'0'1206'0'0,"0"0"-336"0"0,0 0-66 0 0,0 0 322 0 0,0 0 413 0 0,0 0 228 0 0,0 0-28 0 0,0 0-162 0 0,0 0-186 0 0,0 0-212 0 0,0 0-161 0 0,26-1-81 0 0,84-7-58 0 0,-106 8-803 0 0,0-1 0 0 0,-1 1 0 0 0,1-1 0 0 0,0 0 0 0 0,0 0-1 0 0,-1 0 1 0 0,1 0 0 0 0,0-1 0 0 0,-1 1 0 0 0,0-1 0 0 0,1 0-1 0 0,-1 0 1 0 0,0 0 0 0 0,0-1 0 0 0,0 1 0 0 0,0-1 0 0 0,2-1-76 0 0,5-7 293 0 0,43-37 410 0 0,-3-2 1 0 0,-2-3-1 0 0,-2-2 0 0 0,-1-4-703 0 0,1 1 220 0 0,102-117 380 0 0,-147 174-597 0 0,0 0 1 0 0,0 0-1 0 0,0 0 0 0 0,1 0 1 0 0,-1 1-1 0 0,0-1 0 0 0,0 0 1 0 0,1 1-1 0 0,-1-1 0 0 0,0 1 1 0 0,1 0-1 0 0,-1-1 0 0 0,1 1 1 0 0,-1 0-1 0 0,0 0 0 0 0,1 0 1 0 0,-1 0-1 0 0,1 0 0 0 0,-1 0 1 0 0,0 0-1 0 0,1 1 0 0 0,-1-1 1 0 0,1 0-1 0 0,-1 1 0 0 0,0-1 1 0 0,1 1-1 0 0,-1-1 0 0 0,0 1 1 0 0,0 0-1 0 0,1 0 0 0 0,-1-1 1 0 0,0 1-1 0 0,0 0 0 0 0,0 0 1 0 0,0 0-1 0 0,0 0 0 0 0,0 0 1 0 0,0 1-1 0 0,-1-1 0 0 0,1 0 1 0 0,0 0-1 0 0,-1 1 0 0 0,1-1 1 0 0,0 0-1 0 0,-1 0 0 0 0,0 1 1 0 0,1-1-1 0 0,-1 1 0 0 0,0-1 1 0 0,0 0-1 0 0,1 1 0 0 0,-1 1-3 0 0,0-3 2 0 0,8 21 126 0 0,-1 1 0 0 0,0 0 0 0 0,-2 1 0 0 0,-1-1 0 0 0,0 1 0 0 0,-2 0 0 0 0,0 0 0 0 0,-2 0 0 0 0,-1 0 0 0 0,0 0 0 0 0,-3 9-128 0 0,4-30 9 0 0,-34 138 493 0 0,1-74-258 0 0,28-57-220 0 0,0 0 1 0 0,-1 0-1 0 0,0-1 0 0 0,0 0 1 0 0,-1 0-1 0 0,0-1 0 0 0,-1 1 1 0 0,0-2-1 0 0,0 1 0 0 0,0-1 1 0 0,-1 0-1 0 0,0-1 1 0 0,0 0-1 0 0,0 0 0 0 0,-4 0-24 0 0,4-2-27 0 0,0-1-1 0 0,0 0 1 0 0,0-1 0 0 0,0 0-1 0 0,0-1 1 0 0,0 1-1 0 0,0-2 1 0 0,0 1 0 0 0,-1-1-1 0 0,1-1 1 0 0,0 0-1 0 0,1 0 1 0 0,-1 0 0 0 0,0-1-1 0 0,1-1 1 0 0,-1 0-1 0 0,1 0 1 0 0,0 0 0 0 0,0-1-1 0 0,-5-4 28 0 0,7 5-199 0 0,0-1-1 0 0,0 0 0 0 0,1 0 1 0 0,-1 0-1 0 0,1-1 1 0 0,0 0-1 0 0,0 0 1 0 0,1 0-1 0 0,0 0 0 0 0,0-1 1 0 0,0 0-1 0 0,1 0 1 0 0,0 0-1 0 0,1 0 1 0 0,-1 0-1 0 0,1 0 0 0 0,1-1 1 0 0,-1 1-1 0 0,1-1 1 0 0,0 1-1 0 0,1-1 0 0 0,0 0 1 0 0,0-1 199 0 0,1 6-352 0 0,0 0 0 0 0,1-1 0 0 0,-1 1 0 0 0,1 0 0 0 0,-1 0 0 0 0,1 0 0 0 0,0 0 0 0 0,0 0 0 0 0,0 0 0 0 0,1 0 0 0 0,-1 1 0 0 0,0-1 0 0 0,1 1-1 0 0,0 0 1 0 0,0 0 0 0 0,0 0 0 0 0,0 0 0 0 0,3-1 352 0 0,37-20-7545 0 0,-32 17 4234 0 0,5-2-686 0 0</inkml:trace>
  <inkml:trace contextRef="#ctx0" brushRef="#br0" timeOffset="257.067">964 609 11715 0 0,'0'0'1446'0'0,"0"0"-204"0"0,0 0-178 0 0,0 0 62 0 0,0 0 30 0 0,0 0-77 0 0,0 0-133 0 0,0 0-149 0 0,0 0-190 0 0,0 0-190 0 0,0 0-110 0 0,0 0-46 0 0,0 0-13 0 0,0 31 1 0 0,3 96 20 0 0,-4-125-257 0 0,1-1 1 0 0,0 1 0 0 0,-1-1-1 0 0,1 1 1 0 0,0 0-1 0 0,0-1 1 0 0,0 1 0 0 0,0-1-1 0 0,0 1 1 0 0,0 0-1 0 0,0-1 1 0 0,1 1-1 0 0,-1-1 1 0 0,1 1 0 0 0,-1-1-1 0 0,1 1 1 0 0,-1-1-1 0 0,1 1 1 0 0,0-1 0 0 0,0 0-1 0 0,0 1 1 0 0,0-1-1 0 0,0 0 1 0 0,0 0-1 0 0,0 1 1 0 0,0-1 0 0 0,0 0-1 0 0,1 0 1 0 0,-1 0-1 0 0,0-1 1 0 0,1 1 0 0 0,0 1-13 0 0,5 1 134 0 0,2 0-12 0 0,0 0-1 0 0,0 0 1 0 0,0-1-1 0 0,0 0 1 0 0,0-1-1 0 0,0 0 1 0 0,1 0-1 0 0,-1-1 1 0 0,0 0-1 0 0,0-1 1 0 0,1 0-1 0 0,-1-1 0 0 0,0 1 1 0 0,0-2-1 0 0,0 1 1 0 0,0-1-1 0 0,-1-1 1 0 0,1 1-1 0 0,-1-1 1 0 0,0-1-1 0 0,0 0 1 0 0,0 0-1 0 0,0 0 1 0 0,3-5-122 0 0,88-74 665 0 0,-83 69-600 0 0,0 0-1 0 0,-2-1 0 0 0,0 0 1 0 0,0-2-1 0 0,-2 1 1 0 0,6-11-65 0 0,15-27-101 0 0,-33 54-97 0 0,0 1-155 0 0,0 0-279 0 0,-2 0-523 0 0,-2 1-3377 0 0,2 2-1877 0 0,-1 0-5325 0 0</inkml:trace>
  <inkml:trace contextRef="#ctx0" brushRef="#br0" timeOffset="258.067">2127 462 11971 0 0,'0'0'2052'0'0,"0"0"-532"0"0,0 0-371 0 0,0 0-13 0 0,0 0-47 0 0,0 0-144 0 0,0 0-99 0 0,0 0-67 0 0,0 0-121 0 0,-32 6-150 0 0,-100 23-108 0 0,50 5 282 0 0,65-19-457 0 0,10-12-204 0 0,0 1 1 0 0,0 1-1 0 0,0-1 0 0 0,1 1 1 0 0,-1 1-1 0 0,2-1 1 0 0,-1 1-1 0 0,0 0 1 0 0,1 0-1 0 0,0 0 0 0 0,1 1 1 0 0,-1 0-1 0 0,1 0 1 0 0,0 0-1 0 0,1 0 1 0 0,0 1-1 0 0,0-1 0 0 0,1 1 1 0 0,0 0-1 0 0,0 0 1 0 0,0 0-1 0 0,1 0 0 0 0,1 0 1 0 0,-1 0-1 0 0,1 0 1 0 0,1 0-1 0 0,-1 0 1 0 0,1 0-1 0 0,1 0 0 0 0,0 0 1 0 0,0 0-1 0 0,2 6-21 0 0,4-7-6 0 0,-1 0 0 0 0,1-1 0 0 0,1 0 0 0 0,-1 0 0 0 0,1-1 0 0 0,0 0 0 0 0,0 0 0 0 0,1-1 0 0 0,-1 0 0 0 0,1-1 0 0 0,0 0 0 0 0,0 0 0 0 0,0-1 0 0 0,0 0 0 0 0,0-1 0 0 0,1 0 0 0 0,-1-1 0 0 0,2 0 6 0 0,4 0-201 0 0,1 0 0 0 0,-1 0 0 0 0,0-2 0 0 0,1 0 0 0 0,-1-1 0 0 0,-1 0 0 0 0,1-2 0 0 0,0 1 0 0 0,12-7 201 0 0,-18 6-611 0 0,0 0 1 0 0,0 0 0 0 0,-1-1 0 0 0,0 0 0 0 0,0-1-1 0 0,0 0 1 0 0,-1 0 0 0 0,0-1 0 0 0,5-6 610 0 0,-9 9-266 0 0,14-16-3086 0 0,-1 0 0 0 0,-1-1 1 0 0,-1 0-1 0 0,-1-2 0 0 0,8-19 3352 0 0,4-21-211 0 0,-17 44 211 0 0</inkml:trace>
  <inkml:trace contextRef="#ctx0" brushRef="#br0" timeOffset="259.067">2448 97 0 0 0,'0'0'1762'0'0,"0"0"1658"0"0,0 0 449 0 0,0 0-264 0 0,0 0-559 0 0,0 0-685 0 0,0 0-684 0 0,0 0-555 0 0,0 0-349 0 0,0 0-209 0 0,0 0-130 0 0,0 0-73 0 0,-4-5-29 0 0,3 4-316 0 0,1 0-7 0 0,0 0 0 0 0,0 0 0 0 0,0 1 1 0 0,-1-1-1 0 0,1 0 0 0 0,0 0 1 0 0,0 1-1 0 0,-1-1 0 0 0,1 0 1 0 0,-1 1-1 0 0,1-1 0 0 0,0 1 1 0 0,-1-1-1 0 0,1 0 0 0 0,-1 1 0 0 0,0-1 1 0 0,1 1-1 0 0,-1-1 0 0 0,1 1 1 0 0,-1 0-1 0 0,0-1 0 0 0,1 1 1 0 0,-1 0-1 0 0,0-1 0 0 0,1 1 1 0 0,-1 0-1 0 0,0 0 0 0 0,1-1 0 0 0,-1 1 1 0 0,0 0-1 0 0,0 0 0 0 0,1 0 1 0 0,-1 0-1 0 0,0 0 0 0 0,0 0 1 0 0,1 0-1 0 0,-1 0 0 0 0,0 1 1 0 0,0-1-1 0 0,1 0 0 0 0,-1 0 0 0 0,0 0 1 0 0,1 1-1 0 0,-1-1 0 0 0,0 0 1 0 0,1 1-1 0 0,-1-1 0 0 0,0 1 1 0 0,1-1-1 0 0,-1 1 0 0 0,1-1 1 0 0,-1 1-1 0 0,1-1 0 0 0,-1 1 0 0 0,1 0 1 0 0,-1-1-1 0 0,1 1 0 0 0,0 0 1 0 0,-1-1-1 0 0,1 1 0 0 0,0 0 1 0 0,0-1-1 0 0,-1 1 0 0 0,1 0 1 0 0,0-1-1 0 0,0 1 0 0 0,0 1-9 0 0,-23 103 943 0 0,-17 156 158 0 0,36-229-1063 0 0,3 119 155 0 0,28-11-74 0 0,2-59-146 0 0,3-29 7 0 0,-29-50 32 0 0,-1-1-1 0 0,1 1 1 0 0,-1-1-1 0 0,1 1 0 0 0,0-1 1 0 0,0 0-1 0 0,0 0 1 0 0,0 0-1 0 0,0 0 0 0 0,0-1 1 0 0,0 1-1 0 0,0-1 1 0 0,0 0-1 0 0,0 0 0 0 0,0 0 1 0 0,0 0-1 0 0,0 0 1 0 0,0-1-1 0 0,0 1 1 0 0,0-1-1 0 0,0 0 0 0 0,0 0 1 0 0,0 0-1 0 0,0 0 1 0 0,-1 0-1 0 0,1-1 0 0 0,0 1 1 0 0,-1-1-1 0 0,1 0 1 0 0,-1 0-1 0 0,0 0 1 0 0,1 0-1 0 0,-1 0 0 0 0,0-1-11 0 0,119-92 191 0 0,-110 87-184 0 0,115-68 58 0 0,-124 77-59 0 0,0 1-1 0 0,0 0 0 0 0,1 0 1 0 0,-1 0-1 0 0,0 0 1 0 0,-1 0-1 0 0,1 0 0 0 0,0 1 1 0 0,-1-1-1 0 0,1 1 1 0 0,-1-1-1 0 0,0 1 0 0 0,1-1 1 0 0,-1 1-1 0 0,-1 0 1 0 0,1 0-1 0 0,0-1 1 0 0,-1 1-1 0 0,1 0 0 0 0,-1 0 1 0 0,0 0-1 0 0,0 0 1 0 0,0 0-1 0 0,0 0 0 0 0,-1-1 1 0 0,1 1-1 0 0,-1 0 1 0 0,0 2-6 0 0,1-4 1 0 0,-1 31 68 0 0,9 61-51 0 0,-7-91-96 0 0,0-1 1 0 0,1 1-1 0 0,-1-1 0 0 0,0 0 0 0 0,0 0 1 0 0,0 0-1 0 0,1 1 0 0 0,-1-1 1 0 0,1 0-1 0 0,-1-1 0 0 0,1 1 0 0 0,-1 0 1 0 0,1 0-1 0 0,-1-1 0 0 0,1 1 0 0 0,0-1 1 0 0,-1 1-1 0 0,1-1 0 0 0,0 0 0 0 0,0 0 1 0 0,-1 1-1 0 0,1-1 0 0 0,0 0 0 0 0,-1-1 1 0 0,1 1-1 0 0,0 0 0 0 0,0 0 0 0 0,-1-1 1 0 0,1 1-1 0 0,0-1 0 0 0,-1 0 1 0 0,1 1-1 0 0,-1-1 0 0 0,1 0 0 0 0,-1 0 1 0 0,1 0-1 0 0,0-1 78 0 0,19-10-3908 0 0,-5 1-3784 0 0,-8 3-4083 0 0</inkml:trace>
  <inkml:trace contextRef="#ctx0" brushRef="#br0" timeOffset="260.067">3770 149 0 0 0,'0'0'608'0'0,"0"0"804"0"0,0 0 247 0 0,0 0 170 0 0,0 0 221 0 0,0 0 115 0 0,0 0-37 0 0,0 0-205 0 0,0 0-368 0 0,0 0-347 0 0,0 0-260 0 0,0 0-177 0 0,0 0-76 0 0,3-10-15 0 0,12-26-59 0 0,-11 26-61 0 0,-4 23 629 0 0,-22 387 1862 0 0,18 33-2638 0 0,15-230-838 0 0,5-148-3801 0 0,-11-56-7174 0 0,-4-7 4562 0 0,-1 8 6689 0 0,0-5-2278 0 0</inkml:trace>
  <inkml:trace contextRef="#ctx0" brushRef="#br0" timeOffset="536.305">3334 763 9106 0 0,'0'0'2176'0'0,"0"0"-1179"0"0,0 0-371 0 0,0 0 159 0 0,0 0 337 0 0,0 0 301 0 0,0 0 62 0 0,0 0-145 0 0,0 0-229 0 0,0 0-240 0 0,36 0-198 0 0,116-5-109 0 0,-36-19 235 0 0,-94 16-641 0 0,115-45 412 0 0,-1-6 1 0 0,9-12-571 0 0,-138 67-40 0 0,35-17-404 0 0,-1-1 0 0 0,-2-3 0 0 0,0-1 0 0 0,3-5 444 0 0,-31 22-842 0 0,-1-1 1 0 0,0 1 0 0 0,-1-2 0 0 0,0 1-1 0 0,-1-1 1 0 0,0 0 0 0 0,-1-1 0 0 0,0 0 0 0 0,0 0-1 0 0,-1-2 842 0 0,13-95-13142 0 0,-21 63 12136 0 0,-18-7 2095 0 0,4 43 8076 0 0,15 10-6954 0 0,1 5 522 0 0,-8 189 3587 0 0,-20 247-3085 0 0,29-268-2681 0 0,31-62-225 0 0,-31-109-311 0 0,0-1 1 0 0,0 1-1 0 0,0-1 0 0 0,0 0 0 0 0,0 1 1 0 0,0-1-1 0 0,0 0 0 0 0,1 0 1 0 0,-1 0-1 0 0,0 1 0 0 0,1-2 0 0 0,-1 1 1 0 0,1 0-1 0 0,-1 0 0 0 0,1 0 0 0 0,-1-1 1 0 0,1 1-1 0 0,0 0 0 0 0,-1-1 0 0 0,1 0 1 0 0,0 1-1 0 0,-1-1 0 0 0,1 0 1 0 0,0 0-1 0 0,0 0 0 0 0,-1 0 0 0 0,1 0 1 0 0,0 0-1 0 0,-1-1 0 0 0,1 1 0 0 0,0 0 1 0 0,-1-1-1 0 0,1 0 0 0 0,0 1 0 0 0,-1-1 1 0 0,1 0-1 0 0,0 0-18 0 0,59-38 473 0 0,-57 36-470 0 0,164-151 233 0 0,-147 140-226 0 0,-15 8-13 0 0,1 1 1 0 0,-1 0-1 0 0,1 0 0 0 0,0 1 1 0 0,1 0-1 0 0,-1 1 1 0 0,1-1-1 0 0,0 1 1 0 0,-1 1-1 0 0,1-1 1 0 0,0 1-1 0 0,1 1 0 0 0,3-1 3 0 0,18 36-38 0 0,-22 80 40 0 0,-7-23-6 0 0,0-90-146 0 0,-1 1-1 0 0,1 0 1 0 0,0-1-1 0 0,0 1 1 0 0,0-1-1 0 0,0 1 1 0 0,0-1-1 0 0,0 0 1 0 0,0 1-1 0 0,1-1 1 0 0,-1 0-1 0 0,0 0 1 0 0,1 0-1 0 0,-1 0 1 0 0,1 0-1 0 0,-1 0 1 0 0,1 0-1 0 0,-1 0 1 0 0,1-1-1 0 0,0 1 1 0 0,-1-1-1 0 0,1 1 1 0 0,0-1-1 0 0,0 0 1 0 0,-1 1-1 0 0,1-1 1 0 0,0 0 0 0 0,0 0-1 0 0,-1 0 1 0 0,1-1-1 0 0,0 1 1 0 0,0 0-1 0 0,1-1 151 0 0,60-42-7476 0 0,22-22-4746 0 0,-51 35 9926 0 0,-16 15 2296 0 0</inkml:trace>
  <inkml:trace contextRef="#ctx0" brushRef="#br0" timeOffset="1201.052">5364 572 0 0 0,'0'0'1202'0'0,"0"0"1349"0"0,0 0 456 0 0,0 0-41 0 0,0 0-372 0 0,0 0-564 0 0,0 0-587 0 0,0 0-455 0 0,0 0-171 0 0,0 0-18 0 0,0 0-35 0 0,0 0-59 0 0,-28 34-77 0 0,-94 110-114 0 0,7 1 661 0 0,112-140-1133 0 0,-4 3 20 0 0,1 0-1 0 0,0 0 1 0 0,1 0 0 0 0,0 1-1 0 0,0 0 1 0 0,1 0 0 0 0,0 0-1 0 0,1 0 1 0 0,-1 0 0 0 0,2 1-1 0 0,0 0 1 0 0,-1 8-62 0 0,4-15 20 0 0,1 0 0 0 0,0 0 0 0 0,0-1 0 0 0,1 1 1 0 0,-1 0-1 0 0,0-1 0 0 0,1 0 0 0 0,0 1 0 0 0,-1-1 0 0 0,1 0 0 0 0,0 0 0 0 0,0 0 1 0 0,0-1-1 0 0,0 1 0 0 0,1-1 0 0 0,-1 0 0 0 0,0 0 0 0 0,1 0 0 0 0,-1 0 1 0 0,0 0-1 0 0,1-1 0 0 0,-1 0 0 0 0,1 1 0 0 0,-1-1 0 0 0,1-1 0 0 0,-1 1 0 0 0,1 0 1 0 0,-1-1-1 0 0,1 0 0 0 0,-1 1 0 0 0,0-2 0 0 0,2 1-20 0 0,19-6 71 0 0,-1-2 1 0 0,0 0-1 0 0,-1-1 0 0 0,0-2 0 0 0,0 0 1 0 0,-1-1-1 0 0,-1-1 0 0 0,0-1 1 0 0,-1-1-1 0 0,-1 0 0 0 0,6-8-71 0 0,6-4 50 0 0,-1-2 0 0 0,-1 0 0 0 0,-1-3 0 0 0,21-33-50 0 0,-34 51-132 0 0,-13 25-187 0 0,-11 28 119 0 0,2 97 159 0 0,10-129 38 0 0,0 0 0 0 0,1-1 0 0 0,-1 0 0 0 0,1 1 1 0 0,0-1-1 0 0,0 0 0 0 0,1 0 0 0 0,0-1 0 0 0,0 1 0 0 0,0-1 0 0 0,0 0 0 0 0,1 0 0 0 0,-1 0 0 0 0,1-1 0 0 0,0 1 0 0 0,0-1 1 0 0,0 0-1 0 0,1-1 0 0 0,-1 1 0 0 0,1-1 0 0 0,-1 0 0 0 0,1 0 0 0 0,0-1 0 0 0,0 0 0 0 0,0 0 0 0 0,0 0 0 0 0,0-1 3 0 0,6 1 22 0 0,-1 0 0 0 0,1-1 0 0 0,0 0 0 0 0,0-1-1 0 0,-1 0 1 0 0,1-1 0 0 0,0-1 0 0 0,-1 0 0 0 0,0 0 0 0 0,1-1-1 0 0,-2 0 1 0 0,1-1 0 0 0,0 0 0 0 0,7-6-22 0 0,82-62 416 0 0,-5-27 119 0 0,11-39-101 0 0,-85 104-405 0 0,-1 0-1 0 0,-1-1 0 0 0,-2-2 0 0 0,-2 1 0 0 0,-1-2 0 0 0,-2 0 1 0 0,-2 0-1 0 0,-2-1 0 0 0,1-12-28 0 0,-7 27 5 0 0,0 11-4 0 0,0 0-1 0 0,-1 0 1 0 0,-1 1 0 0 0,0-1 0 0 0,0 0-1 0 0,-2 0 1 0 0,0 0 0 0 0,0 1 0 0 0,-1-1-1 0 0,-1 1 1 0 0,0 0 0 0 0,-1 0 0 0 0,-2-3-1 0 0,7 14 0 0 0,-1 1 1 0 0,0 0-1 0 0,0 0 1 0 0,0 0-1 0 0,0-1 1 0 0,0 1-1 0 0,0 0 1 0 0,0 0-1 0 0,0 0 1 0 0,0 0-1 0 0,0 1 1 0 0,0-1-1 0 0,-1 0 1 0 0,1 0-1 0 0,0 1 1 0 0,-1-1-1 0 0,1 1 1 0 0,0-1-1 0 0,-1 1 1 0 0,1-1-1 0 0,-1 1 1 0 0,1 0-1 0 0,-1 0 1 0 0,1 0-1 0 0,-1 0 1 0 0,1 0-1 0 0,-1 0 1 0 0,1 0-1 0 0,0 0 1 0 0,-1 1-1 0 0,1-1 1 0 0,-1 0-1 0 0,1 1 1 0 0,0-1-1 0 0,-1 1 1 0 0,1 0-1 0 0,0-1 1 0 0,-1 1-1 0 0,1 0 1 0 0,0 0-1 0 0,0 0 1 0 0,0 0-1 0 0,0 0 1 0 0,0 0-1 0 0,0 0 1 0 0,0 0-1 0 0,0 1 0 0 0,-43 58-80 0 0,33-35 82 0 0,1 2-1 0 0,1-1 0 0 0,2 1 0 0 0,1 0 0 0 0,0 1 0 0 0,0 23-1 0 0,5-45-1 0 0,-11 339 41 0 0,12-295-54 0 0,2-1 1 0 0,3 1-1 0 0,2-1 1 0 0,1 0-1 0 0,3-1 0 0 0,15 40 14 0 0,-23-80-34 0 0,0-1-1 0 0,0 1 0 0 0,1 0 0 0 0,0-1 0 0 0,0 0 0 0 0,1 1 0 0 0,0-2 0 0 0,0 1 0 0 0,1-1 0 0 0,0 0 0 0 0,0 0 0 0 0,0 0 0 0 0,1-1 0 0 0,-1 0 0 0 0,1 0 0 0 0,1-1 0 0 0,-1 0 0 0 0,1 0 35 0 0,-6-4-55 0 0,-1 0-1 0 0,0-1 1 0 0,1 1-1 0 0,-1-1 1 0 0,0 1 0 0 0,0-1-1 0 0,1 0 1 0 0,-1 1-1 0 0,0-1 1 0 0,0 0-1 0 0,0 0 1 0 0,0 0 0 0 0,0 0-1 0 0,0 0 1 0 0,0 0-1 0 0,0 0 1 0 0,-1 0 0 0 0,1 0-1 0 0,0-1 1 0 0,-1 1-1 0 0,1 0 1 0 0,0 0-1 0 0,-1-1 1 0 0,0 1 0 0 0,1 0-1 0 0,-1-1 1 0 0,0 1-1 0 0,1-1 1 0 0,-1 1 0 0 0,0 0-1 0 0,0-1 1 0 0,0 1-1 0 0,-1 0 1 0 0,1-1 0 0 0,0 1-1 0 0,0-1 1 0 0,-1 1-1 0 0,1 0 1 0 0,-1-1-1 0 0,0 0 56 0 0,1 0-218 0 0,-28-101-7302 0 0,-7 42-4162 0 0,21 45 8259 0 0</inkml:trace>
  <inkml:trace contextRef="#ctx0" brushRef="#br0" timeOffset="1463.688">5700 469 8842 0 0,'0'0'5856'0'0,"0"0"-3450"0"0,0 0-1466 0 0,0 0-301 0 0,0 0 150 0 0,0 0 246 0 0,0 0 148 0 0,0 0-101 0 0,0 0-297 0 0,36 0-278 0 0,117-2-186 0 0,75-28 133 0 0,-165 17-382 0 0,-42 9-538 0 0,260-40 501 0 0,-220 39-3872 0 0,0 4-3447 0 0,-45 1-4315 0 0</inkml:trace>
  <inkml:trace contextRef="#ctx0" brushRef="#br0" timeOffset="2070.349">5254 690 0 0 0,'0'0'411'0'0,"0"0"697"0"0,0 0 238 0 0,0 0 50 0 0,0 0 23 0 0,0 0-12 0 0,0 0-47 0 0,0 0-36 0 0,0 0-81 0 0,3-3-109 0 0,9-3-517 0 0,-1 0 1 0 0,1 1 0 0 0,1 0-1 0 0,-1 1 1 0 0,0 0-1 0 0,1 1 1 0 0,0 0-1 0 0,0 1 1 0 0,0 1-1 0 0,0 0 1 0 0,0 1-1 0 0,0 0 1 0 0,11 2-618 0 0,-8-2 114 0 0,-13 1-91 0 0,0-1 0 0 0,1 0 0 0 0,-1 1 1 0 0,0 0-1 0 0,0 0 0 0 0,1 0 1 0 0,-1 0-1 0 0,0 0 0 0 0,0 0 0 0 0,0 1 1 0 0,-1 0-1 0 0,1-1 0 0 0,0 1 0 0 0,0 0 1 0 0,-1 1-1 0 0,0-1 0 0 0,1 0 1 0 0,-1 1-1 0 0,0-1 0 0 0,0 1 0 0 0,0 0 1 0 0,0-1-1 0 0,-1 1 0 0 0,1 0 0 0 0,-1 0 1 0 0,0 0-1 0 0,1 0 0 0 0,-1 1 1 0 0,-1-1-1 0 0,1 0 0 0 0,0 0 0 0 0,-1 1 1 0 0,0-1-1 0 0,0 0 0 0 0,0 1 0 0 0,0-1 1 0 0,0 0-1 0 0,-1 0 0 0 0,1 1 1 0 0,-1 1-24 0 0,1 3-114 0 0,0 1 0 0 0,-1 0 0 0 0,0 0 0 0 0,0-1 0 0 0,-1 1 0 0 0,0 0 0 0 0,0-1 0 0 0,-1 0 0 0 0,0 1 0 0 0,0-1 0 0 0,-1 0 1 0 0,0 0 113 0 0,-13 33-2737 0 0,9-12-5917 0 0,8-27 7513 0 0,-1 3-6181 0 0</inkml:trace>
</inkml:ink>
</file>

<file path=ppt/ink/ink9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39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739 534 3041 0 0,'0'0'1679'0'0,"0"0"-208"0"0,0 0-343 0 0,0 0-103 0 0,0 0 69 0 0,0 0 104 0 0,0 0 50 0 0,0 0-59 0 0,0 0-207 0 0,0 0-222 0 0,0 0-210 0 0,-22 3-168 0 0,-71 9-71 0 0,90-11-278 0 0,-1 0-1 0 0,0 0 1 0 0,0 0 0 0 0,0 1-1 0 0,0-1 1 0 0,1 1-1 0 0,-1 0 1 0 0,1 0 0 0 0,-1 0-1 0 0,1 0 1 0 0,0 1 0 0 0,0-1-1 0 0,0 1 1 0 0,0 0-1 0 0,0 0 1 0 0,1 0 0 0 0,-1 0-1 0 0,1 1 1 0 0,0-1 0 0 0,-1 1-33 0 0,-8 12 145 0 0,-6 8 16 0 0,1 2 0 0 0,0 0 1 0 0,2 0-1 0 0,1 2 0 0 0,2-1 1 0 0,0 2-1 0 0,-3 16-161 0 0,9-24 89 0 0,1 0-1 0 0,1 1 1 0 0,1-1 0 0 0,1 1-1 0 0,1-1 1 0 0,0 1-1 0 0,4 16-88 0 0,-3-31 90 0 0,2-1-1 0 0,-1 1 1 0 0,1-1-1 0 0,-1 1 1 0 0,2-1-1 0 0,-1 0 1 0 0,1 0-1 0 0,0 0 1 0 0,0-1-1 0 0,0 0 1 0 0,1 1-1 0 0,0-1 1 0 0,0-1-1 0 0,1 1 1 0 0,-1-1-1 0 0,1 0 1 0 0,0 0-1 0 0,0 0 1 0 0,0-1-1 0 0,0 0 1 0 0,1-1-1 0 0,-1 1 0 0 0,1-1 1 0 0,0 0-1 0 0,-1-1 1 0 0,1 1-1 0 0,0-1 1 0 0,0-1-1 0 0,0 1 1 0 0,0-1-1 0 0,0-1 1 0 0,0 1-1 0 0,0-1 1 0 0,0 0-1 0 0,0-1 1 0 0,-1 1-1 0 0,1-2 1 0 0,0 1-1 0 0,-1-1 1 0 0,3-1-90 0 0,27-17 246 0 0,-1-2-1 0 0,0-1 1 0 0,-2-2 0 0 0,-1-1 0 0 0,-1-1 0 0 0,-2-2 0 0 0,-1-1 0 0 0,-1-2 0 0 0,-1 0-1 0 0,-3-2 1 0 0,6-11-246 0 0,-10 17 91 0 0,0-1 0 0 0,-3-1 1 0 0,0 0-1 0 0,-2-1 0 0 0,-2-1 0 0 0,-1 0 0 0 0,5-23-91 0 0,9-110 84 0 0,-23 152-113 0 0,-1 0 0 0 0,-1 0 0 0 0,0-1 1 0 0,-1 1-1 0 0,0 0 0 0 0,-1 0 0 0 0,-1 0 0 0 0,0 0 1 0 0,-1 1-1 0 0,-1-1 0 0 0,0 1 0 0 0,-1 0 0 0 0,0 0 1 0 0,-1 1-1 0 0,0-1 0 0 0,-1 2 0 0 0,0-1 0 0 0,-1 1 0 0 0,0 0 1 0 0,-1 1-1 0 0,0 0 0 0 0,-1 1 0 0 0,0 0 0 0 0,0 0 1 0 0,-10-4 28 0 0,16 11-12 0 0,-1-1 0 0 0,0 1 1 0 0,1 0-1 0 0,-1 0 0 0 0,0 1 1 0 0,0 0-1 0 0,0 0 0 0 0,0 0 1 0 0,-1 1-1 0 0,1 0 0 0 0,0 0 0 0 0,0 1 1 0 0,0-1-1 0 0,0 1 0 0 0,0 1 1 0 0,0-1-1 0 0,0 1 0 0 0,0 0 1 0 0,1 0-1 0 0,-1 1 0 0 0,1-1 1 0 0,-1 1-1 0 0,1 1 0 0 0,0-1 1 0 0,0 1-1 0 0,0 0 0 0 0,1 0 1 0 0,-1 0-1 0 0,0 2 12 0 0,-14 17 4 0 0,2 0-1 0 0,0 1 1 0 0,2 0 0 0 0,0 2-1 0 0,2 0 1 0 0,1 0 0 0 0,1 1-1 0 0,1 0 1 0 0,2 1 0 0 0,0 0-1 0 0,2 1 1 0 0,0 13-4 0 0,-1 1 8 0 0,3 0 0 0 0,1 0 0 0 0,2 0 0 0 0,2 0 0 0 0,5 31-8 0 0,-3-60-9 0 0,0-1 1 0 0,1 1-1 0 0,1 0 1 0 0,0-1-1 0 0,1 0 1 0 0,0 0-1 0 0,1-1 0 0 0,0 0 1 0 0,1 0-1 0 0,1 0 1 0 0,0-1-1 0 0,0 0 1 0 0,1-1-1 0 0,0 0 0 0 0,1-1 1 0 0,0 0-1 0 0,0-1 1 0 0,1 0-1 0 0,0 0 1 0 0,1-1-1 0 0,0-1 0 0 0,0 0 1 0 0,0-1-1 0 0,1-1 1 0 0,-1 0-1 0 0,6 1 9 0 0,6 1-631 0 0,2-1 0 0 0,-1-1 0 0 0,0-1-1 0 0,1-1 1 0 0,0-2 0 0 0,-1 0 0 0 0,8-3 631 0 0,30-14-5476 0 0,-25 0-3312 0 0,-27 12 3057 0 0</inkml:trace>
  <inkml:trace contextRef="#ctx0" brushRef="#br0" timeOffset="795.99">1208 1053 3769 0 0,'0'0'2851'0'0,"0"0"-1543"0"0,0 0-410 0 0,0 0 199 0 0,0 0 334 0 0,0 0 319 0 0,0 0 56 0 0,0 0-154 0 0,0 0-250 0 0,0 0-310 0 0,0 0-249 0 0,35-10-115 0 0,111-33-26 0 0,-61-6 419 0 0,-71 37-851 0 0,41-39 705 0 0,-2-3 1 0 0,-2-1 0 0 0,38-57-976 0 0,-26 17 245 0 0,-38-33-190 0 0,-25 127-60 0 0,1-1 0 0 0,-1 1 1 0 0,0 0-1 0 0,0 0 0 0 0,0 0 0 0 0,0-1 1 0 0,0 1-1 0 0,0 0 0 0 0,-1 0 1 0 0,1-1-1 0 0,0 1 0 0 0,-1 0 0 0 0,1 0 1 0 0,-1 0-1 0 0,1 0 0 0 0,-1 0 0 0 0,1 0 1 0 0,-1 0-1 0 0,0 0 0 0 0,0 0 1 0 0,1 0-1 0 0,-1 0 0 0 0,0 0 0 0 0,0 0 1 0 0,0 0-1 0 0,0 1 0 0 0,0-1 0 0 0,0 0 1 0 0,0 1-1 0 0,0-1 0 0 0,0 0 1 0 0,0 1-1 0 0,-1 0 0 0 0,1-1 0 0 0,0 1 1 0 0,0 0-1 0 0,0-1 0 0 0,-1 1 0 0 0,1 0 1 0 0,0 0-1 0 0,0 0 0 0 0,-1 0 0 0 0,1 0 1 0 0,0 1-1 0 0,0-1 0 0 0,0 0 1 0 0,-1 0-1 0 0,1 1 0 0 0,0-1 0 0 0,0 1 1 0 0,0-1-1 0 0,0 1 0 0 0,-1 0 5 0 0,-10 4-44 0 0,0 1-1 0 0,1 0 0 0 0,0 1 1 0 0,0 0-1 0 0,0 1 0 0 0,1 0 1 0 0,0 1-1 0 0,1 0 1 0 0,0 0-1 0 0,0 1 0 0 0,1 0 1 0 0,0 1-1 0 0,-5 8 45 0 0,-69 124-100 0 0,73-124 80 0 0,0 0-1 0 0,1 0 1 0 0,1 0-1 0 0,0 1 1 0 0,2 0-1 0 0,0 0 1 0 0,1 1-1 0 0,2-1 1 0 0,0 1-1 0 0,1 0 1 0 0,1 18 20 0 0,1-36-6 0 0,-1 0 1 0 0,1 0-1 0 0,0 0 1 0 0,0 1-1 0 0,0-1 1 0 0,0 0-1 0 0,0 0 1 0 0,1 0-1 0 0,-1 0 0 0 0,1-1 1 0 0,0 1-1 0 0,0 0 1 0 0,0-1-1 0 0,0 1 1 0 0,1-1-1 0 0,-1 0 1 0 0,0 0-1 0 0,1 1 1 0 0,0-2-1 0 0,-1 1 1 0 0,1 0-1 0 0,0-1 1 0 0,0 1-1 0 0,0-1 1 0 0,0 0-1 0 0,0 0 1 0 0,1 0-1 0 0,1 0 6 0 0,96 10 97 0 0,-75-15-14 0 0,-1-2 0 0 0,0 0-1 0 0,1-2 1 0 0,-2-1 0 0 0,0-1 0 0 0,0-1-1 0 0,0-1 1 0 0,-2-1 0 0 0,1-1-1 0 0,-2-1 1 0 0,0 0 0 0 0,-1-2 0 0 0,0-1-1 0 0,-2 0 1 0 0,1-3-83 0 0,-13 16 28 0 0,23-22 51 0 0,-1-2-1 0 0,-1 0 1 0 0,-2-2 0 0 0,-1-1 0 0 0,19-33-79 0 0,-17-6 26 0 0,-22 21-201 0 0,-5 49 155 0 0,-1 0 1 0 0,1 1-1 0 0,-1-1 1 0 0,0 1-1 0 0,1 0 1 0 0,-1-1-1 0 0,0 1 1 0 0,1 0 0 0 0,-1 0-1 0 0,0 0 1 0 0,1 0-1 0 0,-1 1 1 0 0,1-1-1 0 0,-1 0 1 0 0,0 1-1 0 0,1-1 1 0 0,-1 1-1 0 0,1-1 1 0 0,-1 1-1 0 0,1 0 1 0 0,-1 0-1 0 0,1 0 1 0 0,-1 0-1 0 0,1 0 1 0 0,0 0-1 0 0,-1 0 20 0 0,-14 14-66 0 0,1 0 0 0 0,1 1 0 0 0,1 1 0 0 0,0 0 0 0 0,1 0 0 0 0,1 2 0 0 0,0-1-1 0 0,2 1 1 0 0,-6 15 66 0 0,8-16-20 0 0,0-1 0 0 0,1 1 0 0 0,1 1 0 0 0,1-1 0 0 0,1 1-1 0 0,0 0 1 0 0,1-1 0 0 0,1 15 20 0 0,2-30-2 0 0,-1 0-1 0 0,1 0 1 0 0,0 0-1 0 0,0 0 1 0 0,0 0-1 0 0,0 0 1 0 0,1 0-1 0 0,-1 0 1 0 0,1 0-1 0 0,-1-1 1 0 0,1 1-1 0 0,0-1 1 0 0,0 1-1 0 0,0-1 1 0 0,1 0-1 0 0,-1 0 1 0 0,0 0-1 0 0,1 0 1 0 0,0 0-1 0 0,-1-1 1 0 0,1 1-1 0 0,0-1 1 0 0,0 1-1 0 0,0-1 1 0 0,0 0-1 0 0,0 0 1 0 0,0-1-1 0 0,1 1 3 0 0,91 8 106 0 0,-76-13-37 0 0,1-1 0 0 0,0 0 0 0 0,-1-1 0 0 0,0-2 0 0 0,-1 1 0 0 0,1-2 0 0 0,-1-1 0 0 0,-1 0 0 0 0,0-1 0 0 0,-1-1 0 0 0,0-1 0 0 0,5-5-69 0 0,13-9 189 0 0,-2-2-1 0 0,-2 0 1 0 0,0-3-1 0 0,-2 0 1 0 0,20-32-189 0 0,-38 45 1 0 0,-1 0 0 0 0,-1-1-1 0 0,0 0 1 0 0,-2 0 0 0 0,0-1-1 0 0,-2 0 1 0 0,0 0 0 0 0,-1 0 0 0 0,-1 0-1 0 0,-1 0 1 0 0,-1-11-1 0 0,-2 31-11 0 0,1 1 1 0 0,0-1-1 0 0,0 1 0 0 0,0-1 0 0 0,0 1 1 0 0,-1-1-1 0 0,1 1 0 0 0,0-1 0 0 0,0 1 1 0 0,-1 0-1 0 0,1 0 0 0 0,0 0 0 0 0,-1 0 1 0 0,1 0-1 0 0,0 0 0 0 0,0 0 0 0 0,-1 0 1 0 0,1 1-1 0 0,0-1 0 0 0,-1 0 1 0 0,1 1-1 0 0,0-1 0 0 0,0 1 0 0 0,0-1 1 0 0,0 1-1 0 0,-1 0 0 0 0,1-1 0 0 0,0 1 1 0 0,0 0-1 0 0,0 0 0 0 0,0 0 0 0 0,0 0 1 0 0,1 0-1 0 0,-1 0 0 0 0,0 0 0 0 0,0 0 1 0 0,1 0-1 0 0,-1 0 11 0 0,-9 9-24 0 0,1 1 0 0 0,0-1 0 0 0,0 2-1 0 0,1-1 1 0 0,1 1 0 0 0,0 0 0 0 0,1 1 0 0 0,0 0 0 0 0,1 0 0 0 0,0 0-1 0 0,1 0 1 0 0,0 1 0 0 0,2 0 0 0 0,-1-1 0 0 0,2 1 0 0 0,0 0-1 0 0,0 0 1 0 0,1 0 0 0 0,2 13 24 0 0,2-18-9 0 0,1-1-1 0 0,0 0 1 0 0,0 0-1 0 0,1 0 1 0 0,0-1 0 0 0,0 0-1 0 0,1 0 1 0 0,0 0-1 0 0,0-1 1 0 0,0 0-1 0 0,1 0 1 0 0,0-1-1 0 0,0 0 1 0 0,1-1-1 0 0,-1 1 1 0 0,1-2 0 0 0,0 1-1 0 0,0-1 1 0 0,0 0-1 0 0,0-1 1 0 0,1 0-1 0 0,-1-1 1 0 0,4 0 9 0 0,29 5-29 0 0,0-3 0 0 0,0-1 0 0 0,0-2 0 0 0,19-4 29 0 0,-36 2-313 0 0,-1-1 1 0 0,1-1-1 0 0,-1-1 0 0 0,0-2 1 0 0,0 0-1 0 0,0-1 0 0 0,11-7 313 0 0,-30 12 515 0 0,5-3-5074 0 0,-16 4-2122 0 0,0 3 1116 0 0,4 2-1555 0 0</inkml:trace>
  <inkml:trace contextRef="#ctx0" brushRef="#br0" timeOffset="1087.032">1 1543 18156 0 0,'0'0'784'0'0,"0"0"-201"0"0,0 0-195 0 0,0 0 41 0 0,0 0 202 0 0,35-2 168 0 0,231-22 831 0 0,192-66 477 0 0,298-47-1110 0 0,266 0-2353 0 0,-892 118-626 0 0,-78 11-1738 0 0,1 1-5780 0 0,-38 4-446 0 0</inkml:trace>
  <inkml:trace contextRef="#ctx0" brushRef="#br0" timeOffset="1740.277">1016 1826 7730 0 0,'0'0'2252'0'0,"0"0"-990"0"0,0 0-282 0 0,0 0 104 0 0,0 0 164 0 0,0 0 55 0 0,0 0-72 0 0,0 0-124 0 0,0 0-209 0 0,0 0-221 0 0,0 0-193 0 0,-33 7-153 0 0,-99 23-74 0 0,88-8-43 0 0,34-11-157 0 0,0-1 1 0 0,0 1 0 0 0,2 1-1 0 0,-1 0 1 0 0,1 0 0 0 0,1 0-1 0 0,0 1 1 0 0,1 0 0 0 0,0 1-1 0 0,1-1 1 0 0,0 1 0 0 0,2 0-1 0 0,-1 0 1 0 0,2 1-1 0 0,0-1 1 0 0,0 1 0 0 0,2-1-1 0 0,0 7-57 0 0,0-17 18 0 0,0 0 0 0 0,1 0 0 0 0,0 0-1 0 0,0 0 1 0 0,0 0 0 0 0,0 0 0 0 0,1 0-1 0 0,-1 0 1 0 0,1-1 0 0 0,0 1 0 0 0,0-1-1 0 0,0 1 1 0 0,1-1 0 0 0,-1 0 0 0 0,1 0-1 0 0,0 0 1 0 0,0 0 0 0 0,0-1-1 0 0,0 1 1 0 0,0-1 0 0 0,1 0 0 0 0,-1 1-1 0 0,1-2 1 0 0,-1 1 0 0 0,1 0 0 0 0,0-1-1 0 0,0 1 1 0 0,0-1 0 0 0,-1 0 0 0 0,1-1-1 0 0,1 1-17 0 0,7 1 100 0 0,0-1-1 0 0,0 0 1 0 0,0-1-1 0 0,-1-1 1 0 0,1 0-1 0 0,0 0 0 0 0,0-1 1 0 0,0-1-1 0 0,-1 0 1 0 0,4-2-100 0 0,25-11 242 0 0,-1-3 1 0 0,-1-1-1 0 0,-1-2 1 0 0,0-1 0 0 0,-2-2-1 0 0,-1-2 1 0 0,-1-1-1 0 0,-2-1 1 0 0,11-15-243 0 0,-14 15 119 0 0,-1-1 1 0 0,-2-1 0 0 0,-1-2-1 0 0,-2 0 1 0 0,-1-1 0 0 0,-1-1-1 0 0,10-30-119 0 0,-24 48 10 0 0,-1-1 0 0 0,0 0-1 0 0,-1 0 1 0 0,-1 0 0 0 0,-1 0 0 0 0,-1-1-1 0 0,-1 1 1 0 0,0 0 0 0 0,-1-1-1 0 0,-1 1 1 0 0,-3-12-10 0 0,3 21-18 0 0,0 0-1 0 0,-1 1 1 0 0,1-1-1 0 0,-2 1 1 0 0,1 0 0 0 0,-2 0-1 0 0,1 0 1 0 0,-1 1-1 0 0,0-1 1 0 0,0 1 0 0 0,-1 0-1 0 0,0 0 1 0 0,0 1-1 0 0,0 0 1 0 0,-1 0 0 0 0,0 1-1 0 0,-1-1 1 0 0,1 1-1 0 0,-1 1 1 0 0,0 0 0 0 0,0 0-1 0 0,0 0 1 0 0,0 1-1 0 0,-1 0 1 0 0,1 1 0 0 0,-1 0-1 0 0,0 0 1 0 0,0 1-1 0 0,0 0 1 0 0,-4 0 18 0 0,2 5-34 0 0,1 0 0 0 0,-1 1 1 0 0,1 0-1 0 0,-1 0 0 0 0,2 1 0 0 0,-1 1 0 0 0,1 0 0 0 0,0 0 1 0 0,0 0-1 0 0,0 1 0 0 0,1 1 0 0 0,1-1 0 0 0,0 1 1 0 0,0 1-1 0 0,0-1 0 0 0,1 1 0 0 0,1 0 0 0 0,-1 1 1 0 0,2-1-1 0 0,-4 12 34 0 0,0-7-2 0 0,1 1-1 0 0,1 1 1 0 0,0-1 0 0 0,2 1 0 0 0,-1 0 0 0 0,2 0-1 0 0,1 0 1 0 0,0 1 0 0 0,1-1 0 0 0,0 0 0 0 0,2 1-1 0 0,0-1 1 0 0,1 0 0 0 0,3 11 2 0 0,-1-10 8 0 0,1-1 0 0 0,0 0 0 0 0,2 0 0 0 0,0-1 0 0 0,1 0 0 0 0,0 0 0 0 0,1-1 0 0 0,1 0 0 0 0,1 0 0 0 0,0-1 0 0 0,1-1 0 0 0,0 0 0 0 0,1 0 0 0 0,0-2 0 0 0,1 1 0 0 0,1-2 0 0 0,-1 0 0 0 0,2 0 0 0 0,-1-2 0 0 0,1 0 0 0 0,1 0 0 0 0,-1-2 0 0 0,1 0 0 0 0,14 3-8 0 0,-15-6-139 0 0,1 0 0 0 0,-1-2 0 0 0,1 1 0 0 0,0-2 0 0 0,-1 0 0 0 0,1-1 0 0 0,11-3 139 0 0,1-4-4235 0 0,-2-6-3906 0 0,-20 10-2250 0 0</inkml:trace>
  <inkml:trace contextRef="#ctx0" brushRef="#br0" timeOffset="2284.15">2035 1219 13651 0 0,'0'0'1810'0'0,"0"0"-542"0"0,0 0-404 0 0,0 0-136 0 0,0 0 2 0 0,0 0 2 0 0,0 0 15 0 0,0 0 4 0 0,0 0-99 0 0,-23 32-135 0 0,-69 101-106 0 0,89-130-381 0 0,0 1 0 0 0,1-1 1 0 0,-1 1-1 0 0,1 0 0 0 0,0 0 1 0 0,0 0-1 0 0,0 0 0 0 0,0 0 0 0 0,1 0 1 0 0,0 0-1 0 0,0 1 0 0 0,0-1 1 0 0,0 0-1 0 0,1 1 0 0 0,-1-1 0 0 0,1 1 1 0 0,0 0-31 0 0,1 10 160 0 0,9 305 1380 0 0,-9-139-1501 0 0,-12-120-191 0 0,70-134 28 0 0,-44 54 119 0 0,0 1 0 0 0,2 0 0 0 0,0 1 1 0 0,1 1-1 0 0,1 0 0 0 0,0 2 1 0 0,1 0-1 0 0,1 1 0 0 0,0 1 0 0 0,0 1 1 0 0,23-7 4 0 0,-41 16-3 0 0,0 1 0 0 0,1-1 1 0 0,-1 1-1 0 0,0 0 0 0 0,1 0 0 0 0,-1 1 1 0 0,1-1-1 0 0,-1 1 0 0 0,1-1 1 0 0,-1 1-1 0 0,1 0 0 0 0,-1 1 1 0 0,0-1-1 0 0,1 0 0 0 0,-1 1 0 0 0,1 0 1 0 0,-1 0-1 0 0,0 0 0 0 0,1 0 1 0 0,-1 1-1 0 0,0-1 0 0 0,0 1 1 0 0,0 0-1 0 0,0-1 0 0 0,0 2 0 0 0,0-1 1 0 0,-1 0-1 0 0,1 0 0 0 0,-1 1 1 0 0,1 0-1 0 0,-1-1 0 0 0,0 1 0 0 0,0 0 1 0 0,0 0-1 0 0,-1 0 0 0 0,1 0 1 0 0,-1 0-1 0 0,1 1 0 0 0,-1-1 1 0 0,0 1 2 0 0,2 7 15 0 0,-1 1 1 0 0,-1-1 0 0 0,0 0 0 0 0,0 0 0 0 0,-1 1 0 0 0,0-1-1 0 0,-1 0 1 0 0,-1 0 0 0 0,1 1 0 0 0,-2-1 0 0 0,0 0 0 0 0,0-1-1 0 0,-1 1 1 0 0,0-1 0 0 0,-1 1 0 0 0,-2 3-16 0 0,1-3 41 0 0,0-2 0 0 0,-1 1 1 0 0,0 0-1 0 0,-1-1 0 0 0,0-1 0 0 0,0 1 0 0 0,-1-1 0 0 0,0-1 1 0 0,0 0-1 0 0,-1 0 0 0 0,0 0 0 0 0,0-1 0 0 0,-1-1 0 0 0,0 0 1 0 0,0-1-1 0 0,0 1 0 0 0,0-2 0 0 0,0 0 0 0 0,-1 0 1 0 0,0-1-1 0 0,1-1 0 0 0,-1 0 0 0 0,0 0 0 0 0,-1-1-41 0 0,-82-15-1499 0 0,37-14-5402 0 0,46 18-285 0 0,4 0-3148 0 0</inkml:trace>
  <inkml:trace contextRef="#ctx0" brushRef="#br0" timeOffset="2970.045">3253 1005 9162 0 0,'0'0'1500'0'0,"0"0"-550"0"0,0 0-201 0 0,0 0 129 0 0,0 0 305 0 0,0 0 216 0 0,0 0-44 0 0,0 0-162 0 0,0 0-194 0 0,36 1-168 0 0,117 1-116 0 0,-145-1-638 0 0,37 1 496 0 0,1-2 0 0 0,-1-1 0 0 0,1-3 0 0 0,-1-1 0 0 0,30-9-573 0 0,190-44 500 0 0,-221 53-1432 0 0,-44 5 529 0 0,-5 2-880 0 0,-91 69-8016 0 0,42-34 1008 0 0,32-25 4143 0 0</inkml:trace>
  <inkml:trace contextRef="#ctx0" brushRef="#br0" timeOffset="3180.035">3349 1326 10850 0 0,'0'0'1035'0'0,"0"0"-336"0"0,0 0-7 0 0,0 0 303 0 0,0 0 355 0 0,0 0 145 0 0,0 0-111 0 0,0 0-224 0 0,0 0-241 0 0,32 2-231 0 0,105 4-149 0 0,-28-18 381 0 0,315-73 238 0 0,-153 28-3407 0 0,-156 28-3591 0 0,-36 9-2741 0 0,-47 12 1367 0 0</inkml:trace>
  <inkml:trace contextRef="#ctx0" brushRef="#br0" timeOffset="3537.091">5420 534 8994 0 0,'0'0'4006'0'0,"0"0"-2628"0"0,0 0-618 0 0,0 0 103 0 0,-37 12 173 0 0,-119 39 70 0 0,145-48-930 0 0,1 1-1 0 0,0 0 1 0 0,0 1 0 0 0,0 0 0 0 0,0 0 0 0 0,1 1 0 0 0,0 0 0 0 0,0 1 0 0 0,1 0 0 0 0,-3 2-176 0 0,-4 5 284 0 0,-8 7-60 0 0,0 1 0 0 0,1 1 0 0 0,2 1 0 0 0,0 1 0 0 0,2 1 0 0 0,0 0 0 0 0,2 1 0 0 0,1 1 0 0 0,2 1 0 0 0,0 0 0 0 0,0 6-224 0 0,9-26 19 0 0,1 0 1 0 0,0 1-1 0 0,1-1 0 0 0,0 1 0 0 0,0 0 1 0 0,1-1-1 0 0,0 1 0 0 0,1 0 0 0 0,0 0 0 0 0,0 0 1 0 0,1 0-1 0 0,0-1 0 0 0,1 1 0 0 0,0 0 1 0 0,1-1-1 0 0,0 0 0 0 0,0 1 0 0 0,1-1 0 0 0,0 0 1 0 0,1-1-1 0 0,0 1 0 0 0,0-1 0 0 0,1 0 1 0 0,0 0-1 0 0,1-1 0 0 0,-1 1 0 0 0,1-1 0 0 0,1-1 1 0 0,5 5-20 0 0,7-4 88 0 0,0 0 1 0 0,1-2 0 0 0,0 0 0 0 0,-1-2-1 0 0,1 0 1 0 0,1-1 0 0 0,-1-2 0 0 0,0 0-1 0 0,0-1 1 0 0,0-1 0 0 0,0 0 0 0 0,0-2-1 0 0,0-1 1 0 0,-1 0 0 0 0,0-2 0 0 0,0 0-1 0 0,-1-1 1 0 0,1-1 0 0 0,-2-1 0 0 0,14-9-89 0 0,17-7 332 0 0,-1-3-1 0 0,-2-1 1 0 0,0-2 0 0 0,-3-3 0 0 0,0-1 0 0 0,26-31-332 0 0,-57 55 27 0 0,-1 0 0 0 0,-1-1 0 0 0,0 0 0 0 0,0-1 0 0 0,-2 0 0 0 0,0 0 0 0 0,0 0 0 0 0,-1-1 0 0 0,-1-1 0 0 0,-1 1 0 0 0,0-1 0 0 0,-1 0 0 0 0,0 0 0 0 0,-2 0 0 0 0,0 0 0 0 0,0-1 0 0 0,-2 1 0 0 0,0-1 0 0 0,-1 1 0 0 0,0 0-27 0 0,-1 8-93 0 0,0 1 0 0 0,0 0-1 0 0,0 0 1 0 0,-1 0 0 0 0,0 0 0 0 0,0 1 0 0 0,-1-1 0 0 0,0 1 0 0 0,0 0-1 0 0,0 0 1 0 0,-1 0 0 0 0,0 0 0 0 0,0 1 0 0 0,-1 0 0 0 0,1 0 0 0 0,-1 0-1 0 0,0 1 1 0 0,0 0 0 0 0,-1 0 0 0 0,1 1 0 0 0,-1-1 0 0 0,0 1 0 0 0,-2 0 93 0 0,-11-5-650 0 0,-1 2 0 0 0,0 0 0 0 0,0 1 0 0 0,0 1 0 0 0,-1 1 0 0 0,1 1 0 0 0,-10 1 650 0 0,-101 2-5714 0 0,48 9-1668 0 0,39 0-344 0 0</inkml:trace>
  <inkml:trace contextRef="#ctx0" brushRef="#br0" timeOffset="3786.386">4301 1046 7050 0 0,'0'0'2687'0'0,"0"0"35"0"0,0 0 2 0 0,0 0-218 0 0,42-2-437 0 0,138-8-425 0 0,8-19 656 0 0,660-166 1933 0 0,-757 176-4059 0 0,20-6-182 0 0,2 4 0 0 0,0 6 0 0 0,99 0 8 0 0,-26 21-2487 0 0,-124-2-1791 0 0,-2 3-4805 0 0,-33-6-3154 0 0</inkml:trace>
</inkml:ink>
</file>

<file path=ppt/ink/ink9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50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823 449 3729 0 0,'0'0'2259'0'0,"0"0"-548"0"0,0 0-448 0 0,0 0-143 0 0,0 0-13 0 0,0 0 11 0 0,0 0 6 0 0,0 0-3 0 0,0 0-92 0 0,0 0-126 0 0,0 0-121 0 0,-5 26-176 0 0,-16 81-162 0 0,-16 214 1340 0 0,-3-10-2282 0 0,31-249-847 0 0,7-20-5195 0 0,17-38-2725 0 0,-12-4 8248 0 0,5 0-418 0 0</inkml:trace>
  <inkml:trace contextRef="#ctx0" brushRef="#br0" timeOffset="510.717">1023 556 6089 0 0,'0'0'1105'0'0,"0"0"-376"0"0,0 0-277 0 0,0 0 104 0 0,0 0 379 0 0,0 0 372 0 0,0 0 240 0 0,0 0 13 0 0,0 0-245 0 0,0 0-282 0 0,0 0-244 0 0,33-2-187 0 0,106-11-86 0 0,-20-9 340 0 0,125-33 595 0 0,34 33-732 0 0,-278 37 117 0 0,-83 103-83 0 0,-4 88-562 0 0,59-65-139 0 0,-23 82-43 0 0,22-91-145 0 0,25-51-2048 0 0,4-80 1496 0 0,0-1-112 0 0,-15-10-8487 0 0,-4-18 381 0 0,17 25 7792 0 0,-2-8 827 0 0</inkml:trace>
  <inkml:trace contextRef="#ctx0" brushRef="#br0" timeOffset="772.055">1222 987 5105 0 0,'0'0'2491'0'0,"0"0"-802"0"0,0 0-513 0 0,0 0-165 0 0,0 0 13 0 0,0 0 206 0 0,0 0 155 0 0,0 0 38 0 0,0 0-76 0 0,0 0-284 0 0,0 0-264 0 0,0 0-182 0 0,0 0-126 0 0,32 6-91 0 0,102 16-33 0 0,-112-19-235 0 0,0-1 1 0 0,0-1 0 0 0,0-1-1 0 0,0-1 1 0 0,0 0-1 0 0,0-2 1 0 0,16-4-133 0 0,31-4-77 0 0,-14 6-502 0 0,15-1-2561 0 0,-25-1-7547 0 0,-37 7 2624 0 0</inkml:trace>
  <inkml:trace contextRef="#ctx0" brushRef="#br0" timeOffset="1168.009">1956 1219 15659 0 0,'0'0'1977'0'0,"0"0"-1060"0"0,0 0-519 0 0,0 0-72 0 0,0 0 88 0 0,0 0 114 0 0,0 0 36 0 0,0 0-73 0 0,0 0-147 0 0,0 0-145 0 0,0 0-75 0 0,0 0-10 0 0,0 0 12 0 0,2 4 2 0 0,4 17 128 0 0,-6-20-136 0 0,0-1-37 0 0,0 0-31 0 0,15-4-485 0 0,22-44 1492 0 0,-66 70-308 0 0,13 7-2526 0 0,16-28 626 0 0,0-1-532 0 0,8 3-10974 0 0,-5-3 5718 0 0</inkml:trace>
  <inkml:trace contextRef="#ctx0" brushRef="#br0" timeOffset="1604.76">2569 379 4145 0 0,'0'0'1986'0'0,"0"0"-205"0"0,0 0-95 0 0,0 0 80 0 0,0 0 75 0 0,0 0-64 0 0,0 0-190 0 0,0 0-328 0 0,0 0-352 0 0,0 0-222 0 0,0 0-71 0 0,0 0-17 0 0,0 0 3 0 0,0 16-40 0 0,0 117 661 0 0,-37 146-60 0 0,-3-7-1368 0 0,24-152-346 0 0,11-81 39 0 0,1-6-1093 0 0,3-12-2764 0 0,1-20 1870 0 0,1-1-2576 0 0,1 0 1438 0 0,-1 0-2065 0 0</inkml:trace>
  <inkml:trace contextRef="#ctx0" brushRef="#br0" timeOffset="2008.028">3164 553 3481 0 0,'0'0'1953'0'0,"0"0"-458"0"0,0 0-18 0 0,0 0 182 0 0,0 0 117 0 0,0 0-49 0 0,0 0-189 0 0,0 0-248 0 0,0 0-266 0 0,0 0-200 0 0,0 0-148 0 0,0 0-112 0 0,0 0-65 0 0,-6-9-70 0 0,-17-25-54 0 0,22 33-346 0 0,-1-1 1 0 0,1 2-1 0 0,0-1 0 0 0,0 0 0 0 0,-1 0 1 0 0,1 0-1 0 0,-1 1 0 0 0,1-1 0 0 0,0 0 1 0 0,-1 1-1 0 0,1-1 0 0 0,-1 1 0 0 0,1 0 1 0 0,-1 0-1 0 0,1-1 0 0 0,-1 1 0 0 0,0 0 1 0 0,1 0-1 0 0,-1 0 0 0 0,1 1 0 0 0,-1-1 1 0 0,1 0-1 0 0,-1 1 0 0 0,1-1 0 0 0,-1 0 1 0 0,1 1-1 0 0,-1 0 0 0 0,1-1 0 0 0,0 1 1 0 0,-1 0-30 0 0,-9 6 59 0 0,1 1 1 0 0,0 0 0 0 0,0 0-1 0 0,1 1 1 0 0,0 0 0 0 0,0 1 0 0 0,1 0-1 0 0,1 0 1 0 0,0 1 0 0 0,0 0-1 0 0,1 0 1 0 0,0 1 0 0 0,0 1-60 0 0,-4 10 31 0 0,1 1 0 0 0,2-1 1 0 0,0 2-1 0 0,1-1 0 0 0,1 1 0 0 0,2-1 1 0 0,-1 12-32 0 0,3-31 2 0 0,0 0 0 0 0,-1 0 0 0 0,2-1 0 0 0,-1 1 0 0 0,1 0 1 0 0,-1 0-1 0 0,1 0 0 0 0,1 0 0 0 0,-1-1 0 0 0,1 1 1 0 0,-1 0-1 0 0,2 0 0 0 0,-1 0 0 0 0,0-1 0 0 0,1 1 1 0 0,0-1-1 0 0,0 1 0 0 0,0-1 0 0 0,1 0 0 0 0,-1 0 1 0 0,1 0-1 0 0,0 0 0 0 0,0 0 0 0 0,0-1 0 0 0,1 1 1 0 0,-1-1-1 0 0,1 0 0 0 0,0 0 0 0 0,0 0 0 0 0,0 0 1 0 0,0-1-1 0 0,1 0 0 0 0,-1 0 0 0 0,1 0-2 0 0,6 1 86 0 0,0-2 1 0 0,0 0-1 0 0,0 0 0 0 0,0-1 1 0 0,0 0-1 0 0,0-1 0 0 0,0 0 0 0 0,0-1 1 0 0,-1 0-1 0 0,1 0 0 0 0,0-1 1 0 0,-1-1-1 0 0,1 0 0 0 0,-1 0 0 0 0,-1-1 1 0 0,1-1-1 0 0,7-4-86 0 0,11-10 288 0 0,0-1 1 0 0,-1-1-1 0 0,-2-2 0 0 0,0 0 1 0 0,-2-2-289 0 0,-13 16 29 0 0,0-1-1 0 0,-1 0 1 0 0,-1 0 0 0 0,0-1 0 0 0,-1 0-1 0 0,0 0 1 0 0,-1 0 0 0 0,0-1 0 0 0,-1 0-1 0 0,0-1 1 0 0,-1 1 0 0 0,-1-1 0 0 0,0 0-1 0 0,0 0 1 0 0,-2 0 0 0 0,0-3-29 0 0,-1 14-78 0 0,0 0 0 0 0,-1 0 0 0 0,1 1 0 0 0,-1-1-1 0 0,1 0 1 0 0,-1 1 0 0 0,0-1 0 0 0,0 1 0 0 0,-1-1 0 0 0,1 1 0 0 0,0 0 0 0 0,-1-1 0 0 0,0 1 0 0 0,1 0 0 0 0,-1 0 0 0 0,0 0-1 0 0,0 0 1 0 0,0 0 0 0 0,0 1 0 0 0,0-1 0 0 0,-1 0 0 0 0,1 1 0 0 0,-1 0 0 0 0,1-1 0 0 0,-1 1 0 0 0,1 0 0 0 0,-1 0-1 0 0,1 1 1 0 0,-1-1 0 0 0,-2 0 78 0 0,-84-5-4241 0 0,53 13 610 0 0,13 3-2487 0 0,4-2-3652 0 0</inkml:trace>
  <inkml:trace contextRef="#ctx0" brushRef="#br0" timeOffset="2369.396">3156 969 12363 0 0,'0'0'1655'0'0,"0"0"-580"0"0,0 0-251 0 0,0 0 4 0 0,0 0-8 0 0,0 0-42 0 0,0 0-85 0 0,0 0-130 0 0,0 0-131 0 0,0 0-127 0 0,0 0-110 0 0,-28 32-56 0 0,-88 104-6 0 0,111-132-117 0 0,0 0-1 0 0,1 1 1 0 0,0-1-1 0 0,0 1 1 0 0,0 0-1 0 0,1 0 1 0 0,0 1 0 0 0,0-1-1 0 0,0 1 1 0 0,0-1-1 0 0,1 1 1 0 0,0 0-1 0 0,0 0 1 0 0,0 4-16 0 0,0 5 50 0 0,0-10-19 0 0,0 2 4 0 0,-1 0 0 0 0,1 0 0 0 0,0 0 0 0 0,0 1 0 0 0,1-1 0 0 0,0 0 0 0 0,1 0 0 0 0,-1 1 0 0 0,1-1 0 0 0,1 1 1 0 0,-1-1-1 0 0,1 0 0 0 0,1 1 0 0 0,-1-1 0 0 0,1 0 0 0 0,1 0 0 0 0,-1 0 0 0 0,1 0 0 0 0,0-1 0 0 0,1 1 0 0 0,-1-1 1 0 0,1 0-1 0 0,5 6-35 0 0,-1-8 103 0 0,0 0 1 0 0,0-1-1 0 0,0 0 1 0 0,0 0-1 0 0,1-1 1 0 0,0 0-1 0 0,-1-1 1 0 0,1 1-1 0 0,0-2 1 0 0,0 1-1 0 0,0-1 1 0 0,0-1-1 0 0,-1 1 1 0 0,1-2-1 0 0,0 1 1 0 0,0-1-1 0 0,-1 0 1 0 0,1-1-1 0 0,-1 0 1 0 0,0 0-1 0 0,0-1 1 0 0,0 0 0 0 0,0-1-1 0 0,-1 1 1 0 0,2-3-104 0 0,6-3 182 0 0,1-2 1 0 0,-2 0-1 0 0,0 0 1 0 0,0-1-1 0 0,-1-1 1 0 0,-1 0-1 0 0,0-1 1 0 0,-1 0-1 0 0,-1-1 1 0 0,0 0-1 0 0,3-9-182 0 0,-10 18-33 0 0,1-1-1 0 0,-1 0 0 0 0,0 0 0 0 0,-1-1 1 0 0,1 1-1 0 0,-2 0 0 0 0,1-1 0 0 0,-1 0 1 0 0,-1 1-1 0 0,1-1 0 0 0,-1 1 0 0 0,-1-1 1 0 0,0 0-1 0 0,0 1 0 0 0,-1-1 0 0 0,1 1 1 0 0,-2 0-1 0 0,0 0 0 0 0,0 0 1 0 0,-1-3 33 0 0,-40-41-2498 0 0,7 25-4860 0 0,35 26 6763 0 0,-12-7-8759 0 0</inkml:trace>
  <inkml:trace contextRef="#ctx0" brushRef="#br0" timeOffset="3530.914">3710 0 11058 0 0,'0'0'5024'0'0,"0"0"-2903"0"0,0 0-928 0 0,0 0-113 0 0,0 0-45 0 0,0 0-139 0 0,0 0-135 0 0,0 0-148 0 0,0 0-185 0 0,0 0-68 0 0,0 0-60 0 0,-7 32-37 0 0,-22 103 17 0 0,-1 19 478 0 0,28-108-573 0 0,-1 7-82 0 0,2 1 0 0 0,2 0 0 0 0,3-1 0 0 0,8 40-103 0 0,23 216-237 0 0,-31-253 106 0 0,1 175-669 0 0,-16-43 386 0 0,0-78 477 0 0,11-109-83 0 0,0-1 19 0 0,0 0-1 0 0,0 0 17 0 0,0 0 14 0 0,-5 7 497 0 0,-192 1-1318 0 0,-117 23 792 0 0,55-4-656 0 0,-852 111-1076 0 0,987-120 1763 0 0,-53 7 26 0 0,-442 51 234 0 0,-21-24 561 0 0,456-30-177 0 0,138-21 101 0 0,45-1-717 0 0,1 0-16 0 0,26-18 75 0 0,-20 9-46 0 0,-2-1 1 0 0,1 1-1 0 0,-2-1 0 0 0,1 0 0 0 0,-1-1 0 0 0,-1 1 0 0 0,0 0 0 0 0,0-1 0 0 0,-1 1 0 0 0,0-1 0 0 0,-1 1 0 0 0,0-1 0 0 0,-1 1 0 0 0,-1-9-72 0 0,1-10 113 0 0,-9-626 308 0 0,13 94-665 0 0,27 245 140 0 0,-19 256 16 0 0,-9 59 63 0 0,0 0-1 0 0,0 0 0 0 0,-1 0 0 0 0,1 0 1 0 0,0 0-1 0 0,0 0 0 0 0,0 1 0 0 0,0-1 1 0 0,0 1-1 0 0,0 0 0 0 0,1-1 0 0 0,-1 1 1 0 0,0 0-1 0 0,0 0 0 0 0,0 0 0 0 0,0 1 1 0 0,0-1-1 0 0,0 0 0 0 0,0 1 0 0 0,0-1 1 0 0,0 1-1 0 0,0 0 0 0 0,0 0 0 0 0,0 0 1 0 0,0 0-1 0 0,0 0 26 0 0,27 11-1 0 0,0-2 1 0 0,0-1 0 0 0,1-1-1 0 0,0-2 1 0 0,1-1-1 0 0,7-1 1 0 0,38-2 16 0 0,-1-4 0 0 0,0-4-1 0 0,0-2 1 0 0,70-19-16 0 0,22 0 108 0 0,279-25 15 0 0,-224 38-45 0 0,195 15-78 0 0,341 75 2 0 0,-469-59-580 0 0,88-13 578 0 0,-160-25-1969 0 0,-144 9-1717 0 0,-2-2-4410 0 0,-44 10-3229 0 0</inkml:trace>
  <inkml:trace contextRef="#ctx0" brushRef="#br0" timeOffset="4556.236">3931 1083 9778 0 0,'0'0'815'0'0,"0"0"-254"0"0,0 0-238 0 0,0 0 135 0 0,0 0 303 0 0,0 0 349 0 0,0 0 246 0 0,0 0-53 0 0,0 0-192 0 0,0 0-204 0 0,34-5-161 0 0,112-14-129 0 0,251-57 1430 0 0,148-5-1055 0 0,-344 63-779 0 0,109 7-213 0 0,-275 15-10 0 0,-36 3 1019 0 0,-181-37-86 0 0,119 17-846 0 0,0-3 1 0 0,2-2-1 0 0,-39-19-77 0 0,81 30 48 0 0,1-1 0 0 0,1-1 0 0 0,-1 0 0 0 0,2-1 0 0 0,-1-1 0 0 0,2-1 0 0 0,-1 0 0 0 0,1-1 0 0 0,-8-10-48 0 0,0-17 367 0 0,23 39-352 0 0,0 1-31 0 0,0 0-55 0 0,0 0-28 0 0,0 5-165 0 0,45 204 371 0 0,-53 247 22 0 0,8-323-95 0 0,0-133-29 0 0,0 1 1 0 0,0 0 0 0 0,0-1 0 0 0,0 1 0 0 0,0-1-1 0 0,0 1 1 0 0,0 0 0 0 0,0-1 0 0 0,1 1 0 0 0,-1-1 0 0 0,0 1-1 0 0,0-1 1 0 0,1 1 0 0 0,-1-1 0 0 0,0 1 0 0 0,1-1-1 0 0,-1 1 1 0 0,1-1 0 0 0,-1 1 0 0 0,1-1 0 0 0,-1 1-1 0 0,0-1 1 0 0,1 0 0 0 0,0 1 0 0 0,-1-1 0 0 0,1 0 0 0 0,-1 1-1 0 0,1-1 1 0 0,-1 0 0 0 0,1 0 0 0 0,0 0 0 0 0,-1 0-1 0 0,1 0 1 0 0,-1 1 0 0 0,1-1 0 0 0,0 0 0 0 0,-1 0 0 0 0,1 0-1 0 0,-1 0 1 0 0,1-1 0 0 0,0 1 0 0 0,-1 0 0 0 0,1 0-1 0 0,-1 0 1 0 0,1 0 0 0 0,0-1 0 0 0,-1 1 0 0 0,1 0 0 0 0,-1 0-1 0 0,1-1 1 0 0,-1 1 0 0 0,1-1 0 0 0,-1 1 0 0 0,1 0-1 0 0,-1-1 1 0 0,0 1 0 0 0,1-1 0 0 0,-1 1 0 0 0,1-1 0 0 0,-1 1-1 0 0,0-1 1 0 0,0 1 0 0 0,1-1 0 0 0,-1 0 0 0 0,0 1-1 0 0,0-1-5 0 0,39-35 444 0 0,-38 34-434 0 0,81-88-102 0 0,-4-3 0 0 0,-5-3 0 0 0,-3-3 0 0 0,12-34 92 0 0,-20 46-2188 0 0,-40 61-1455 0 0,1 0-4308 0 0,-10 10-3998 0 0</inkml:trace>
</inkml:ink>
</file>

<file path=ppt/ink/ink9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56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638 131 7578 0 0,'0'0'898'0'0,"0"0"45"0"0,0 0 182 0 0,0 0 255 0 0,0 0 219 0 0,0 0 45 0 0,0 0-154 0 0,0 0-282 0 0,-30-22-290 0 0,-96-64-230 0 0,124 84-655 0 0,-1 0 0 0 0,0-1 0 0 0,0 1 0 0 0,0 0 0 0 0,0 1 0 0 0,0-1 0 0 0,0 1 0 0 0,0-1 0 0 0,-1 1 0 0 0,1 0 0 0 0,0 0 0 0 0,-1 0 0 0 0,1 0-1 0 0,-1 1 1 0 0,1 0 0 0 0,-1 0 0 0 0,1-1 0 0 0,-1 2 0 0 0,0-1 0 0 0,1 0 0 0 0,0 1 0 0 0,-1 0 0 0 0,1 0 0 0 0,-1 0 0 0 0,0 0-33 0 0,-8 3 124 0 0,-6 4 25 0 0,0 1 0 0 0,0 1 0 0 0,0 0 1 0 0,1 1-1 0 0,1 1 0 0 0,0 1 0 0 0,1 0 0 0 0,0 1 0 0 0,1 0 0 0 0,0 1 0 0 0,-6 11-149 0 0,-1 0 71 0 0,1 0-1 0 0,1 2 0 0 0,1 0 0 0 0,2 1 1 0 0,1 1-1 0 0,1 0 0 0 0,2 1 0 0 0,1 0 1 0 0,1 1-1 0 0,2 0 0 0 0,1 1 0 0 0,1-1 0 0 0,2 1 1 0 0,2 1-1 0 0,0 9-70 0 0,3-32-7 0 0,1-1 0 0 0,-1 1 0 0 0,2-1 0 0 0,-1 0 0 0 0,1 0 0 0 0,1 0 1 0 0,0 0-1 0 0,0 0 0 0 0,1-1 0 0 0,0 0 0 0 0,1 0 0 0 0,0 0 0 0 0,0-1 0 0 0,1 0 0 0 0,0 0 0 0 0,0 0 0 0 0,1-1 0 0 0,0 0 1 0 0,0-1-1 0 0,1 0 0 0 0,0 0 0 0 0,0-1 0 0 0,0 0 0 0 0,1 0 0 0 0,0-1 0 0 0,-1-1 0 0 0,3 1 7 0 0,12 4-194 0 0,1-1-1 0 0,0-1 0 0 0,0-2 1 0 0,1 0-1 0 0,-1-2 0 0 0,1 0 1 0 0,-1-2-1 0 0,1-1 0 0 0,-1-1 1 0 0,1-1-1 0 0,12-4 195 0 0,19-6-1426 0 0,-1-2-1 0 0,0-3 1 0 0,-1-2-1 0 0,23-14 1427 0 0,-4-2-4956 0 0,-1-3-1 0 0,-3-3 0 0 0,33-27 4957 0 0,-71 45-209 0 0</inkml:trace>
  <inkml:trace contextRef="#ctx0" brushRef="#br0" timeOffset="285.385">1233 311 4721 0 0,'0'0'3002'0'0,"0"0"-332"0"0,0 0-326 0 0,-37 31-331 0 0,-116 100-326 0 0,137-118-1290 0 0,0 2 0 0 0,1-1 0 0 0,0 2-1 0 0,1 0 1 0 0,1 1 0 0 0,1 0 0 0 0,0 1 0 0 0,-8 16-397 0 0,7-11 340 0 0,4-7-44 0 0,0 0 0 0 0,1 1-1 0 0,1 0 1 0 0,1 1 0 0 0,0 0-1 0 0,1 0 1 0 0,-1 11-296 0 0,5-25 41 0 0,1 1-1 0 0,-1-1 1 0 0,1 0-1 0 0,0 1 1 0 0,0-1 0 0 0,0 1-1 0 0,1-1 1 0 0,-1 1-1 0 0,1-1 1 0 0,0 0-1 0 0,0 1 1 0 0,1-1 0 0 0,-1 0-1 0 0,1 0 1 0 0,0 0-1 0 0,0 0 1 0 0,1 0-1 0 0,-1-1 1 0 0,1 1 0 0 0,0-1-1 0 0,-1 1 1 0 0,2-1-1 0 0,-1 0 1 0 0,0 0-1 0 0,1 0 1 0 0,-1-1 0 0 0,1 1-1 0 0,0-1 1 0 0,0 0-1 0 0,0 0 1 0 0,0 0-1 0 0,0 0 1 0 0,2 0-41 0 0,10 1 94 0 0,0-1 0 0 0,0 0 1 0 0,0-1-1 0 0,1-1 0 0 0,-1 0 0 0 0,0-1 0 0 0,0-1 1 0 0,0-1-1 0 0,0 0 0 0 0,0-1 0 0 0,-1 0 1 0 0,1-1-1 0 0,-1-1 0 0 0,-1-1 0 0 0,1 0 0 0 0,-1-1 1 0 0,13-9-95 0 0,-3 1 87 0 0,0-1 1 0 0,-1 0-1 0 0,-1-2 0 0 0,-1-1 1 0 0,-1 0-1 0 0,0-2 1 0 0,4-7-88 0 0,-19 23 1 0 0,-1 1 0 0 0,1-1 0 0 0,-1 0 0 0 0,0 0 0 0 0,-1 0 0 0 0,1-1 0 0 0,-1 0 0 0 0,-1 1 0 0 0,1-1 0 0 0,-1 0 0 0 0,0 0 0 0 0,-1 0 0 0 0,0 0 0 0 0,0 0 0 0 0,0-1 1 0 0,-1 1-1 0 0,0 0 0 0 0,0 0 0 0 0,-1-1 0 0 0,0 1 0 0 0,0 0 0 0 0,-1 0 0 0 0,0 0 0 0 0,0 0 0 0 0,0 0 0 0 0,-1 1 0 0 0,0-1 0 0 0,-1 1 0 0 0,1 0 0 0 0,-1-1 0 0 0,-1 2 0 0 0,1-1 0 0 0,-1 0 0 0 0,0 1 0 0 0,0 0 0 0 0,0 0 0 0 0,-4-2-1 0 0,-1 1-121 0 0,1 1 0 0 0,-2 0 0 0 0,1 1 0 0 0,0 0 0 0 0,-1 1 0 0 0,0 0-1 0 0,1 0 1 0 0,-1 1 0 0 0,0 1 0 0 0,0-1 0 0 0,-6 2 121 0 0,12-1-201 0 0,0 1-1 0 0,0 1 1 0 0,0-1 0 0 0,0 1-1 0 0,0-1 1 0 0,0 1 0 0 0,0 1-1 0 0,0-1 1 0 0,1 1 0 0 0,-1 0-1 0 0,0 0 1 0 0,1 0 0 0 0,0 0-1 0 0,-1 1 1 0 0,1 0 0 0 0,0 0 0 0 0,0 0-1 0 0,0 0 1 0 0,1 1 0 0 0,-1 0-1 0 0,1-1 1 0 0,0 1 0 0 0,0 0-1 0 0,0 1 1 0 0,1-1 0 0 0,-1 1 201 0 0,-16 62-7218 0 0,16-20-868 0 0,3-25 4343 0 0</inkml:trace>
  <inkml:trace contextRef="#ctx0" brushRef="#br0" timeOffset="650.328">1513 830 3305 0 0,'0'0'2795'0'0,"0"0"-304"0"0,0 0-184 0 0,0 0-90 0 0,0 0-179 0 0,0 0-255 0 0,0 0-296 0 0,0 0-286 0 0,0 0-293 0 0,0 0-231 0 0,0 0-141 0 0,0 0-100 0 0,0 0-22 0 0,21-8-11 0 0,61-28-33 0 0,-47 10 231 0 0,102-117 146 0 0,-20 19-878 0 0,-106 171-748 0 0,-3-23 979 0 0,-8-20-66 0 0,1 1-1 0 0,-1-1 0 0 0,1 1 1 0 0,0-1-1 0 0,1 0 0 0 0,-1 1 1 0 0,1-1-1 0 0,0 0 0 0 0,0 0 1 0 0,0 0-1 0 0,1 0 0 0 0,-1-1 1 0 0,1 1-1 0 0,0-1 0 0 0,0 1 1 0 0,0-1-1 0 0,0 0 0 0 0,1 0 1 0 0,-1 0-1 0 0,1-1 1 0 0,0 1-1 0 0,0-1 0 0 0,0 0 1 0 0,0 0-1 0 0,0 0 0 0 0,0-1 1 0 0,0 1-1 0 0,1-1 0 0 0,-1 0 1 0 0,4 0-34 0 0,-1 0 117 0 0,0 0 1 0 0,0-1 0 0 0,0 0 0 0 0,0 0 0 0 0,1-1-1 0 0,-1 0 1 0 0,0 0 0 0 0,0 0 0 0 0,0-1-1 0 0,0 0 1 0 0,0-1 0 0 0,-1 1 0 0 0,1-1 0 0 0,-1-1-1 0 0,0 1 1 0 0,1-1 0 0 0,-1 0 0 0 0,-1-1-1 0 0,4-2-117 0 0,8-10 241 0 0,-6 8-172 0 0,-1-1-1 0 0,0 0 0 0 0,0 0 0 0 0,-1-1 0 0 0,0-1 0 0 0,-1 1 1 0 0,-1-2-1 0 0,1 1 0 0 0,-2-1 0 0 0,0 0 0 0 0,2-7-68 0 0,15-37-1001 0 0,-22 53 219 0 0,1 0 2047 0 0,-2 1-3366 0 0,1 2-3195 0 0,-1 0-4494 0 0,3 1-540 0 0</inkml:trace>
  <inkml:trace contextRef="#ctx0" brushRef="#br0" timeOffset="997.086">2787 237 14491 0 0,'0'0'1703'0'0,"0"0"-141"0"0,0 0-51 0 0,0 0 18 0 0,0 0-178 0 0,0 0-348 0 0,0 0-340 0 0,0 0-303 0 0,0 0-154 0 0,0 0-42 0 0,0 0-32 0 0,0 0-16 0 0,0 0-3 0 0,-32 21-21 0 0,-97 66-11 0 0,57-29 31 0 0,67-54-111 0 0,1 1 0 0 0,-1-1 0 0 0,1 1 0 0 0,0 0 0 0 0,0 0 0 0 0,1 0 0 0 0,-1 1-1 0 0,1-1 1 0 0,0 1 0 0 0,1 0 0 0 0,-1 0 0 0 0,1 0 0 0 0,0 0 0 0 0,1 0 0 0 0,-1 6-1 0 0,4-8-7 0 0,0 0-1 0 0,1 0 1 0 0,0 0 0 0 0,0 0 0 0 0,0-1-1 0 0,0 1 1 0 0,0-1 0 0 0,1 0 0 0 0,-1 0 0 0 0,1 0-1 0 0,0 0 1 0 0,0-1 0 0 0,0 1 0 0 0,0-1 0 0 0,1 0-1 0 0,-1-1 1 0 0,1 1 0 0 0,-1-1 0 0 0,1 1-1 0 0,-1-2 1 0 0,1 1 0 0 0,3 0 7 0 0,184 40 29 0 0,-190-40-13 0 0,0 0-1 0 0,-1 0 0 0 0,1 1 0 0 0,-1-1 0 0 0,1 0 1 0 0,-1 1-1 0 0,0 0 0 0 0,0-1 0 0 0,1 1 0 0 0,-1 0 1 0 0,0 0-1 0 0,-1-1 0 0 0,1 1 0 0 0,0 0 0 0 0,0 0 1 0 0,-1 0-1 0 0,1 0 0 0 0,-1 0 0 0 0,0 0 0 0 0,0 0 0 0 0,1 0 1 0 0,-1 0-1 0 0,0 0 0 0 0,-1 0 0 0 0,1 0 0 0 0,0 0 1 0 0,-1 0-1 0 0,1 0 0 0 0,-1 0 0 0 0,1 0 0 0 0,-1 0 1 0 0,0 0-1 0 0,0 0 0 0 0,0-1 0 0 0,0 1 0 0 0,0 0 1 0 0,0-1-1 0 0,-1 1 0 0 0,1-1 0 0 0,0 1 0 0 0,-1-1 1 0 0,1 1-1 0 0,-2 0-15 0 0,-39 34-212 0 0,-1-2 1 0 0,-1-2-1 0 0,-2-1 1 0 0,-1-3-1 0 0,-8 2 212 0 0,30-18-1851 0 0,16-10-1838 0 0,0-1-4258 0 0,9-1-1747 0 0</inkml:trace>
  <inkml:trace contextRef="#ctx0" brushRef="#br0" timeOffset="1666.36">2842 771 11242 0 0,'0'0'1871'0'0,"0"0"-7"0"0,0 0-148 0 0,0 0-121 0 0,0 0-156 0 0,0 0-164 0 0,0 0-144 0 0,0 0-211 0 0,30 4-193 0 0,96 9-155 0 0,-56-23 93 0 0,-55 3-463 0 0,10-2-9 0 0,0-2 0 0 0,-1-1 0 0 0,0-1 1 0 0,-1-1-1 0 0,0-1 0 0 0,-2-1 0 0 0,1-1 1 0 0,-2-1-1 0 0,0 0 0 0 0,-2-2 0 0 0,12-15-192 0 0,-27 33-28 0 0,-1-1 0 0 0,0 0 0 0 0,-1 0 0 0 0,1 1 0 0 0,0-1 0 0 0,-1 0 0 0 0,1 0 1 0 0,-1-1-1 0 0,0 1 0 0 0,0 0 0 0 0,0 0 0 0 0,-1-1 0 0 0,1 1 0 0 0,-1 0 1 0 0,0-1-1 0 0,0 1 0 0 0,0 0 0 0 0,0-1 0 0 0,0 1 0 0 0,-1 0 0 0 0,0 0 1 0 0,1-1-1 0 0,-1 1 0 0 0,0 0 0 0 0,-1 0 0 0 0,1 0 0 0 0,-1 0 0 0 0,1 0 0 0 0,-1 0 1 0 0,0 0-1 0 0,0 0 0 0 0,0 1 0 0 0,0-1 0 0 0,0 1 0 0 0,-1 0 0 0 0,1-1 1 0 0,-1 1-1 0 0,0 0 0 0 0,0 1 0 0 0,1-1 0 0 0,-1 0 0 0 0,-2 0 27 0 0,-3-1-115 0 0,0 1 1 0 0,-1 0-1 0 0,1 0 0 0 0,0 0 0 0 0,-1 1 0 0 0,1 1 0 0 0,-1-1 0 0 0,1 2 0 0 0,-1-1 0 0 0,1 1 1 0 0,-1 0-1 0 0,1 1 0 0 0,0 0 0 0 0,-1 0 0 0 0,1 0 0 0 0,0 1 0 0 0,1 1 0 0 0,-1 0 1 0 0,0 0-1 0 0,1 0 0 0 0,0 1 0 0 0,0-1 0 0 0,0 2 0 0 0,1-1 0 0 0,0 1 0 0 0,-2 2 115 0 0,-10 11-153 0 0,1 0 1 0 0,1 1-1 0 0,0 1 0 0 0,2 0 0 0 0,0 1 0 0 0,2 0 0 0 0,0 1 0 0 0,0 5 153 0 0,7-21 1 0 0,1 0-1 0 0,0 1 1 0 0,0-1-1 0 0,1 1 1 0 0,0 0 0 0 0,0 0-1 0 0,1 0 1 0 0,0 0-1 0 0,0 0 1 0 0,1 0 0 0 0,0 1-1 0 0,0-1 1 0 0,1 0-1 0 0,0 1 1 0 0,1-1 0 0 0,0 0-1 0 0,0 1 1 0 0,0-1-1 0 0,1 0 1 0 0,1 0-1 0 0,-1 0 1 0 0,1 0 0 0 0,1 0-1 0 0,-1-1 1 0 0,1 1-1 0 0,1-1 1 0 0,0 1-1 0 0,3-2 88 0 0,-1 0 0 0 0,1-1 0 0 0,1 0-1 0 0,-1 0 1 0 0,1-1 0 0 0,0 0 0 0 0,0 0 0 0 0,0-1 0 0 0,0 0 0 0 0,1 0-1 0 0,-1-1 1 0 0,1-1 0 0 0,0 0 0 0 0,-1 0 0 0 0,1-1 0 0 0,0 0 0 0 0,-1 0-1 0 0,1-1 1 0 0,0-1 0 0 0,-1 1 0 0 0,1-2 0 0 0,-1 1 0 0 0,1-2-88 0 0,22-7 354 0 0,0-1 0 0 0,0-2 0 0 0,-2-1 0 0 0,0-1 1 0 0,26-20-355 0 0,-17 10 201 0 0,0-2 1 0 0,-2-2 0 0 0,-2-2 0 0 0,-1-1 0 0 0,22-27-202 0 0,-44 44-38 0 0,0 0 0 0 0,-2-1 0 0 0,0 0 0 0 0,-1 0 0 0 0,-1-1 0 0 0,-1 0 0 0 0,0-1 0 0 0,-1 1 0 0 0,-1-1 0 0 0,-1 0 0 0 0,-1-1 0 0 0,1-11 38 0 0,-4 27-33 0 0,1 1 1 0 0,-1 0-1 0 0,0 0 0 0 0,0 0 1 0 0,-1 0-1 0 0,1-1 1 0 0,-1 1-1 0 0,0 0 0 0 0,0 0 1 0 0,0 0-1 0 0,0 0 0 0 0,0 0 1 0 0,0 0-1 0 0,-1 0 1 0 0,1 1-1 0 0,-1-1 0 0 0,0 0 1 0 0,0 1-1 0 0,0-1 0 0 0,0 1 1 0 0,-1 0-1 0 0,1 0 1 0 0,-1 0-1 0 0,1 0 0 0 0,-1 0 1 0 0,0 0-1 0 0,1 1 0 0 0,-1-1 1 0 0,0 1-1 0 0,0 0 1 0 0,0 0-1 0 0,0 0 0 0 0,0 0 1 0 0,0 1-1 0 0,-1-1 0 0 0,1 1 1 0 0,0-1-1 0 0,0 1 0 0 0,0 0 1 0 0,-1 1-1 0 0,1-1 1 0 0,0 0-1 0 0,-1 1 33 0 0,-2 0-5 0 0,-1 0 0 0 0,0 1 0 0 0,1 0-1 0 0,-1 0 1 0 0,1 1 0 0 0,0-1 0 0 0,-1 1 0 0 0,1 1 0 0 0,0-1 0 0 0,1 1-1 0 0,-1 0 1 0 0,1 0 0 0 0,0 1 0 0 0,0-1 0 0 0,0 1 0 0 0,0 0 0 0 0,1 1-1 0 0,0-1 1 0 0,0 1 0 0 0,1 0 0 0 0,-1 0 0 0 0,1 0 0 0 0,0 0 0 0 0,1 1-1 0 0,0-1 1 0 0,0 1 0 0 0,0-1 0 0 0,1 1 0 0 0,0 0 0 0 0,0 0 0 0 0,0-1-1 0 0,1 1 1 0 0,0 0 0 0 0,1 0 0 0 0,0 4 5 0 0,4-6 23 0 0,-1 0-1 0 0,1-1 1 0 0,0 1 0 0 0,0-1-1 0 0,1 0 1 0 0,-1 0 0 0 0,1-1-1 0 0,0 1 1 0 0,0-1 0 0 0,0-1-1 0 0,0 1 1 0 0,0-1-1 0 0,1 0 1 0 0,-1 0 0 0 0,1-1-1 0 0,-1 0 1 0 0,1 0 0 0 0,0-1-1 0 0,-1 1 1 0 0,1-1 0 0 0,0-1-1 0 0,0 0-22 0 0,-5 1 6 0 0,94 0 325 0 0,16 2 132 0 0,-109-1-455 0 0,-1 0 0 0 0,1 1 0 0 0,-1-1 1 0 0,0 1-1 0 0,0 0 0 0 0,1 0 0 0 0,-1 0 1 0 0,0 0-1 0 0,-1 0 0 0 0,1 0 1 0 0,0 0-1 0 0,-1 1 0 0 0,1-1 0 0 0,-1 1 1 0 0,0-1-1 0 0,0 1 0 0 0,0-1 0 0 0,0 1 1 0 0,0 0-1 0 0,0 0 0 0 0,-1-1 0 0 0,1 1 1 0 0,-1 0-1 0 0,0 0 0 0 0,0 0 1 0 0,0-1-1 0 0,0 1 0 0 0,-1 0 0 0 0,1 0 1 0 0,-1 0-9 0 0,-13 115 234 0 0,-19 39-1003 0 0,33-156 736 0 0,2 32-1733 0 0,17-26-7019 0 0,-15-7 2432 0 0,-4-3-2505 0 0</inkml:trace>
  <inkml:trace contextRef="#ctx0" brushRef="#br0" timeOffset="1994.341">4123 396 16708 0 0,'0'0'2111'0'0,"0"0"-636"0"0,0 0-535 0 0,0 0-300 0 0,0 0-101 0 0,0 0-42 0 0,0 0-2 0 0,0 0-8 0 0,0 0-58 0 0,0 0-101 0 0,-1 34-73 0 0,-4 107-48 0 0,11 29 182 0 0,-3-154-390 0 0,0-1-1 0 0,1 0 1 0 0,0-1-1 0 0,2 1 1 0 0,-1-1-1 0 0,2 1 1 0 0,0-2-1 0 0,8 13 2 0 0,-13-21 0 0 0,-1-1 0 0 0,1 0 0 0 0,0 0-1 0 0,0 0 1 0 0,1 0 0 0 0,-1 0 0 0 0,1 0 0 0 0,0-1-1 0 0,0 1 1 0 0,0-1 0 0 0,1 0 0 0 0,-1 0 0 0 0,1 0 0 0 0,-1 0-1 0 0,1-1 1 0 0,0 1 0 0 0,0-1 0 0 0,0 0 0 0 0,0 0-1 0 0,1-1 1 0 0,-1 1 0 0 0,0-1 0 0 0,1 0 0 0 0,-1 0-1 0 0,1 0 1 0 0,-1-1 0 0 0,1 1 0 0 0,0-1 0 0 0,-1 0 0 0 0,1-1-1 0 0,-1 1 1 0 0,1-1 0 0 0,-1 0 0 0 0,1 0 0 0 0,-1 0-1 0 0,1-1 1 0 0,6-7 68 0 0,0-1-1 0 0,-1 0 0 0 0,0-1 1 0 0,-1 0-1 0 0,-1 0 1 0 0,0-1-1 0 0,0 0 0 0 0,-1 0 1 0 0,0-1-1 0 0,4-12-67 0 0,56-162 391 0 0,-49 131-480 0 0,5-38-3076 0 0,-23 93 1648 0 0,0 1-523 0 0,0 0-1132 0 0,0 8 1283 0 0,0 35-10538 0 0,0-32 10180 0 0</inkml:trace>
  <inkml:trace contextRef="#ctx0" brushRef="#br0" timeOffset="2298.014">4599 709 0 0 0,'0'0'1631'0'0,"0"0"786"0"0,0 0-118 0 0,0 0-262 0 0,0 0-191 0 0,0 0-128 0 0,0 0-91 0 0,0 0-81 0 0,33 11-107 0 0,101 36-123 0 0,-67-34 535 0 0,-57-16-1482 0 0,1 0-80 0 0,-1-2 0 0 0,0 1 0 0 0,0-2 0 0 0,0 1-1 0 0,0-1 1 0 0,-1-1 0 0 0,0 0 0 0 0,0 0 0 0 0,-1-1-1 0 0,0 0 1 0 0,0 0 0 0 0,-1-1 0 0 0,0 0 0 0 0,0 0-1 0 0,-1-1 1 0 0,1-3-289 0 0,0 2 48 0 0,-1 0-1 0 0,-1-1 0 0 0,0 0 1 0 0,-1 0-1 0 0,0 0 1 0 0,-1 0-1 0 0,0-1 1 0 0,-1 0-1 0 0,0 1 0 0 0,-1-1 1 0 0,-1-9-48 0 0,-1 19-37 0 0,0 0 0 0 0,0 0 0 0 0,0 0 1 0 0,0 0-1 0 0,-1 0 0 0 0,0 0 0 0 0,1 0 0 0 0,-1 1 1 0 0,0-1-1 0 0,-1 0 0 0 0,1 1 0 0 0,0 0 0 0 0,-1-1 1 0 0,1 1-1 0 0,-1 0 0 0 0,1 0 0 0 0,-1 1 0 0 0,0-1 1 0 0,0 1-1 0 0,0-1 0 0 0,0 1 0 0 0,0 0 0 0 0,0 0 1 0 0,0 0-1 0 0,-1 0 0 0 0,1 1 0 0 0,0-1 0 0 0,-1 1 1 0 0,1 0-1 0 0,0 0 0 0 0,0 0 0 0 0,-1 0 0 0 0,1 1 1 0 0,0-1-1 0 0,0 1 0 0 0,-1 0 0 0 0,1 0 0 0 0,0 0 1 0 0,0 0-1 0 0,0 1 0 0 0,0-1 0 0 0,0 1 1 0 0,1 0-1 0 0,-2 0 37 0 0,-12 8-77 0 0,-1 1 0 0 0,2 1 1 0 0,-1 0-1 0 0,2 1 0 0 0,-1 0 1 0 0,2 1-1 0 0,0 1 0 0 0,1 0 1 0 0,0 1-1 0 0,1 0 1 0 0,1 1-1 0 0,1 0 0 0 0,0 1 1 0 0,1 0-1 0 0,1 0 0 0 0,1 1 1 0 0,0 0-1 0 0,2 0 0 0 0,0 0 1 0 0,1 0-1 0 0,1 1 0 0 0,0-1 1 0 0,2 1 76 0 0,0-13 5 0 0,0-1 0 0 0,1 1 1 0 0,0 0-1 0 0,0 0 0 0 0,1-1 1 0 0,0 1-1 0 0,0-1 0 0 0,1 0 1 0 0,-1 1-1 0 0,1-1 0 0 0,0 0 1 0 0,1-1-1 0 0,0 1 0 0 0,0 0 1 0 0,0-1-1 0 0,0 0 0 0 0,1 0 1 0 0,0 0-1 0 0,0-1 1 0 0,0 0-1 0 0,1 0 0 0 0,-1 0 1 0 0,1 0-1 0 0,0-1 0 0 0,0 0 1 0 0,0 0-1 0 0,1-1 0 0 0,-1 0 1 0 0,1 0-1 0 0,4 1-5 0 0,15 3-562 0 0,-1-1-1 0 0,1-1 1 0 0,0-2 0 0 0,0 0 0 0 0,1-2-1 0 0,-1-1 1 0 0,14-2 562 0 0,0-4-4026 0 0,-12 1-1813 0 0,-5-2-2377 0 0</inkml:trace>
</inkml:ink>
</file>

<file path=ppt/ink/ink9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00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0 456 3345 0 0,'0'0'1944'0'0,"0"0"-398"0"0,0 0-406 0 0,0 0-69 0 0,0 0 229 0 0,0 0 203 0 0,0 0 128 0 0,0 0-9 0 0,0 0-254 0 0,0 0-274 0 0,0 0-226 0 0,28-1-136 0 0,88-6-94 0 0,-24-18 422 0 0,-63 11-854 0 0,0-1 1 0 0,-2-2-1 0 0,1-1 1 0 0,-2 0 0 0 0,0-2-1 0 0,-2-2 1 0 0,0 0-1 0 0,3-5-206 0 0,-23 23 18 0 0,0 0-1 0 0,0 0 1 0 0,0-1 0 0 0,0 1-1 0 0,-1-1 1 0 0,0 0 0 0 0,0 0-1 0 0,0 0 1 0 0,0 0 0 0 0,-1 0-1 0 0,0-1 1 0 0,0 1 0 0 0,0-1-1 0 0,-1 1 1 0 0,0-1-1 0 0,0 0 1 0 0,0 0 0 0 0,-1 1-1 0 0,0-1 1 0 0,0 0 0 0 0,-1 0-1 0 0,1 1 1 0 0,-1-1 0 0 0,0 0-1 0 0,-1 0 1 0 0,0-1-18 0 0,-2 3-41 0 0,-1 1 1 0 0,0 0-1 0 0,0-1 1 0 0,0 2-1 0 0,-1-1 1 0 0,1 0-1 0 0,0 1 1 0 0,-1 0-1 0 0,0 1 1 0 0,0-1-1 0 0,1 1 1 0 0,-1 0-1 0 0,0 0 1 0 0,0 1-1 0 0,0 0 1 0 0,0 0-1 0 0,0 0 1 0 0,0 1-1 0 0,0 0 1 0 0,1 0-1 0 0,-1 0 41 0 0,-13 4-56 0 0,0 1 0 0 0,1 1 0 0 0,0 1 0 0 0,0 1 0 0 0,0 0 1 0 0,1 1-1 0 0,1 1 0 0 0,0 0 0 0 0,0 2 0 0 0,2 0 0 0 0,-1 0 0 0 0,1 1 0 0 0,1 1 0 0 0,1 0 0 0 0,-6 9 56 0 0,5-7 9 0 0,1 0 0 0 0,1 1 0 0 0,0 0 0 0 0,1 1 0 0 0,1 0 0 0 0,1 0 0 0 0,1 1 0 0 0,0 0 0 0 0,2 0-1 0 0,0 1 1 0 0,1-1 0 0 0,1 1 0 0 0,1 8-9 0 0,9 82 219 0 0,-3-103-158 0 0,1 0 0 0 0,0 0 0 0 0,0 0-1 0 0,1-1 1 0 0,0 1 0 0 0,0-2 0 0 0,1 1 0 0 0,-1-1 0 0 0,2 1 0 0 0,-1-2 0 0 0,1 1-1 0 0,0-1 1 0 0,0-1 0 0 0,0 1 0 0 0,0-1 0 0 0,1-1 0 0 0,0 1 0 0 0,0-2 0 0 0,0 1-61 0 0,19 4 271 0 0,-1-1 0 0 0,1-2 0 0 0,-1 0 0 0 0,1-2 0 0 0,21-2-271 0 0,-26-3 119 0 0,-1-1-1 0 0,0-2 1 0 0,0 0-1 0 0,-1-1 1 0 0,1-1-1 0 0,-2-1 1 0 0,1-1-1 0 0,-1-1 1 0 0,-1-1-1 0 0,0-1 0 0 0,10-8-118 0 0,24-19 94 0 0,-2-3-1 0 0,-2-2 1 0 0,-1-1-1 0 0,18-27-93 0 0,67-66 97 0 0,-18 15-95 0 0,-115 124-6 0 0,1 1 1 0 0,-1-1-1 0 0,0 0 1 0 0,0 1 0 0 0,0-1-1 0 0,0 0 1 0 0,0 0 0 0 0,0 1-1 0 0,1-1 1 0 0,-1 0 0 0 0,0 1-1 0 0,0-1 1 0 0,0 0 0 0 0,1 0-1 0 0,-1 0 1 0 0,0 1 0 0 0,0-1-1 0 0,1 0 1 0 0,-1 0 0 0 0,0 0-1 0 0,1 0 1 0 0,-1 1-1 0 0,0-1 1 0 0,1 0 0 0 0,-1 0-1 0 0,0 0 1 0 0,1 0 0 0 0,-1 0-1 0 0,0 0 1 0 0,0 0 0 0 0,1 0-1 0 0,-1 0 1 0 0,0 0 0 0 0,1 0-1 0 0,-1 0 1 0 0,0 0 0 0 0,1 0-1 0 0,-1 0 1 0 0,0 0 0 0 0,1 0-1 0 0,-1-1 1 0 0,0 1 0 0 0,1 0-1 0 0,-1 0 1 0 0,0 0-1 0 0,0 0 1 0 0,1-1 0 0 0,-1 1-1 0 0,0 0 1 0 0,0 0 0 0 0,1 0-1 0 0,-1-1 1 0 0,0 1 0 0 0,0 0-1 0 0,0-1 1 0 0,1 1 0 0 0,-1 0-1 0 0,0 0 1 0 0,0-1 3 0 0,-8 36-34 0 0,5-23 67 0 0,-81 269 148 0 0,81-267-174 0 0,2-12-8 0 0,-1 0 0 0 0,1 0 1 0 0,0 0-1 0 0,0 0 0 0 0,0 0 1 0 0,0 0-1 0 0,0 0 0 0 0,1 0 0 0 0,-1 1 1 0 0,0-1-1 0 0,1 0 0 0 0,0 0 0 0 0,0 0 1 0 0,-1 1-1 0 0,1-1 0 0 0,0 0 0 0 0,1 0 1 0 0,-1 1-1 0 0,0-1 0 0 0,1 0 0 0 0,-1 0 1 0 0,1 0-1 0 0,0 1 0 0 0,0-1 0 0 0,-1 0 1 0 0,2 0-1 0 0,-1 0 0 0 0,0 0 0 0 0,0 0 1 0 0,0-1-1 0 0,1 1 0 0 0,-1 0 0 0 0,1-1 1 0 0,0 1-1 0 0,-1-1 0 0 0,1 1 0 0 0,0-1 1 0 0,0 0-1 0 0,0 0 0 0 0,0 1 0 0 0,0-1 1 0 0,0-1-1 0 0,0 1 1 0 0,9-3 13 0 0,-1 0 0 0 0,1-1 0 0 0,-1 0 0 0 0,0-1 0 0 0,0 0-1 0 0,0 0 1 0 0,0-1 0 0 0,-1 0 0 0 0,0-1 0 0 0,0 0 0 0 0,-1-1 0 0 0,1 0 0 0 0,-1 0 0 0 0,-1-1 0 0 0,1 0-13 0 0,30-24 43 0 0,169-122-11 0 0,-203 150-46 0 0,1 1-1 0 0,-1 0 1 0 0,1 1 0 0 0,0-1-1 0 0,0 1 1 0 0,0 0 0 0 0,0 0-1 0 0,0 1 1 0 0,1-1-1 0 0,-1 1 1 0 0,0 0 0 0 0,1 1-1 0 0,-1-1 1 0 0,5 1 14 0 0,-2 48-99 0 0,-26 91 206 0 0,13-115-214 0 0,0 0 1 0 0,2 0-1 0 0,1 1 1 0 0,0-1-1 0 0,2 1 1 0 0,2 13 106 0 0,28 3-3389 0 0,-16-33-1053 0 0,0-2-4009 0 0,-10-5-567 0 0</inkml:trace>
  <inkml:trace contextRef="#ctx0" brushRef="#br0" timeOffset="1060.514">1720 607 4345 0 0,'0'0'1638'0'0,"0"0"-197"0"0,0 0-148 0 0,0 0-69 0 0,0 0-136 0 0,0 0-242 0 0,0 0-210 0 0,0 0-52 0 0,0 0 27 0 0,0 0 81 0 0,0 0 76 0 0,0 0-41 0 0,0 0-38 0 0,22-6-7 0 0,72-18-53 0 0,-83 21-462 0 0,-1-1-1 0 0,0 0 1 0 0,1-1 0 0 0,-1 0-1 0 0,-1-1 1 0 0,1 0 0 0 0,-1 0-1 0 0,0-1 1 0 0,-1 0-1 0 0,1-1 1 0 0,-1 1 0 0 0,1-4-167 0 0,14-12 314 0 0,65-83 842 0 0,-87 104-1126 0 0,1-1-1 0 0,-1 1 1 0 0,0 0-1 0 0,0-1 1 0 0,0 1 0 0 0,0-1-1 0 0,0 1 1 0 0,0-1-1 0 0,-1 1 1 0 0,1-1-1 0 0,-1 0 1 0 0,0 1-1 0 0,0-1 1 0 0,0 0 0 0 0,0 1-1 0 0,0-1 1 0 0,-1 1-1 0 0,1-1 1 0 0,-1 0-1 0 0,1 1 1 0 0,-1-1 0 0 0,0 1-1 0 0,0-1 1 0 0,0 1-1 0 0,-1 0 1 0 0,1-1-1 0 0,0 1 1 0 0,-1 0-1 0 0,0 0 1 0 0,1 0 0 0 0,-1 0-1 0 0,0 0 1 0 0,0 0-1 0 0,0 1 1 0 0,0-1-1 0 0,0 0 1 0 0,-1 1-1 0 0,1 0 1 0 0,0 0 0 0 0,-1-1-1 0 0,1 1 1 0 0,-1 1-1 0 0,1-1 1 0 0,-1 0-1 0 0,1 1 1 0 0,-1-1-1 0 0,0 1 1 0 0,1 0 0 0 0,-2 0-30 0 0,-5-1-24 0 0,0 1 1 0 0,0 1-1 0 0,-1 0 1 0 0,1 0 0 0 0,0 1-1 0 0,0 0 1 0 0,0 1 0 0 0,0 0-1 0 0,1 0 1 0 0,-1 1 0 0 0,1 0-1 0 0,-1 0 1 0 0,2 1-1 0 0,-1 0 1 0 0,0 1 0 0 0,1 0-1 0 0,0 0 1 0 0,0 0 0 0 0,1 1-1 0 0,0 0 1 0 0,0 0 0 0 0,0 0-1 0 0,1 1 1 0 0,0 0 0 0 0,1 0-1 0 0,-1 1 1 0 0,2-1-1 0 0,-1 1 1 0 0,1-1 0 0 0,1 1-1 0 0,-2 8 24 0 0,1-9 4 0 0,0 0 1 0 0,0 1-1 0 0,1-1 0 0 0,1 1 0 0 0,0 0 0 0 0,0 0 0 0 0,0 0 0 0 0,1-1 0 0 0,0 1 0 0 0,1 0 0 0 0,0 0 0 0 0,0 0 0 0 0,1-1 1 0 0,0 1-1 0 0,1-1 0 0 0,2 8-4 0 0,3-5 76 0 0,-1 0 1 0 0,2 0-1 0 0,-1-1 1 0 0,1 0-1 0 0,1-1 1 0 0,0 0-1 0 0,0 0 1 0 0,1-1-1 0 0,0 0 1 0 0,0-1-1 0 0,1 0 1 0 0,0-1-1 0 0,0 0 1 0 0,0-1-1 0 0,1 0 1 0 0,0-1-1 0 0,0-1 1 0 0,0 0-1 0 0,0-1 1 0 0,0 0-1 0 0,1-1 1 0 0,-1 0-1 0 0,1-1 1 0 0,-1-1-1 0 0,0 0 1 0 0,1-1-1 0 0,-1 0 1 0 0,0-1-1 0 0,0 0 1 0 0,0-1-1 0 0,0-1 1 0 0,-1 0-1 0 0,7-4-76 0 0,15-9 120 0 0,-1-2 1 0 0,-1-1-1 0 0,0-2 0 0 0,-2-1 0 0 0,-1-1 0 0 0,-1-2 0 0 0,-1 0 1 0 0,-1-2-1 0 0,-1-1 0 0 0,8-16-120 0 0,-15 22 26 0 0,0-2 0 0 0,-1 0-1 0 0,-2-2 1 0 0,-1 1 0 0 0,-1-2 0 0 0,-1 0 0 0 0,-2 0 0 0 0,5-21-26 0 0,-11 32-28 0 0,6-68-26 0 0,-10 84 35 0 0,0 0-1 0 0,0-1 0 0 0,-1 1 1 0 0,1 0-1 0 0,-1 0 1 0 0,0 0-1 0 0,1 0 1 0 0,-1-1-1 0 0,0 1 0 0 0,0 0 1 0 0,0 0-1 0 0,0 0 1 0 0,-1 1-1 0 0,1-1 1 0 0,-1 0-1 0 0,1 0 0 0 0,-1 1 1 0 0,1-1-1 0 0,-1 1 1 0 0,0-1-1 0 0,0 1 1 0 0,0 0-1 0 0,1 0 0 0 0,-1 0 1 0 0,-1 0-1 0 0,1 0 1 0 0,0 0-1 0 0,0 0 1 0 0,0 1-1 0 0,0-1 0 0 0,-1 1 1 0 0,1-1-1 0 0,0 1 1 0 0,-2 0 19 0 0,-9 2-43 0 0,1 1 0 0 0,-1 1 0 0 0,1 0 0 0 0,0 0 0 0 0,0 1 0 0 0,0 1 0 0 0,1 0 0 0 0,0 0 0 0 0,0 1 0 0 0,0 1 0 0 0,1 0 0 0 0,0 0 0 0 0,1 1 1 0 0,0 0-1 0 0,0 0 0 0 0,1 1 0 0 0,0 1 0 0 0,1-1 0 0 0,0 1 0 0 0,-5 10 43 0 0,7-12 7 0 0,1-1 1 0 0,-1 1-1 0 0,1 0 0 0 0,1 0 1 0 0,0 1-1 0 0,0-1 0 0 0,1 0 1 0 0,0 1-1 0 0,0 0 0 0 0,1-1 1 0 0,0 1-1 0 0,1 5-7 0 0,1-12 5 0 0,-1 1 1 0 0,1-1-1 0 0,0 1 1 0 0,0-1-1 0 0,0 1 1 0 0,1-1-1 0 0,-1 0 1 0 0,1 1-1 0 0,-1-1 1 0 0,1 0-1 0 0,0 0 1 0 0,1 0-1 0 0,-1 0 1 0 0,0-1-1 0 0,1 1 1 0 0,-1-1-1 0 0,1 1 0 0 0,0-1 1 0 0,0 0-1 0 0,0 0 1 0 0,0 0-1 0 0,0 0 1 0 0,1-1-1 0 0,-1 1 1 0 0,0-1-1 0 0,4 1-5 0 0,99 21 177 0 0,-62-21-85 0 0,-1-3 0 0 0,1-1 0 0 0,0-2 0 0 0,0-3 0 0 0,37-9-92 0 0,-7 12 114 0 0,-73 6-104 0 0,1 0 0 0 0,0 0 0 0 0,-1 1 0 0 0,0-1 0 0 0,0 0-1 0 0,1 1 1 0 0,-1-1 0 0 0,-1 1 0 0 0,1 0 0 0 0,0-1 0 0 0,-1 1-1 0 0,1 0 1 0 0,-1-1 0 0 0,0 1 0 0 0,0 0 0 0 0,0-1 0 0 0,0 1-1 0 0,0 0 1 0 0,-1-1 0 0 0,1 1 0 0 0,-1 2-10 0 0,0-4 9 0 0,-3 22-11 0 0,-2 0-1 0 0,0-1 1 0 0,-2 0-1 0 0,0 0 1 0 0,-1-1-1 0 0,-2 0 1 0 0,0-1-1 0 0,-1 0 1 0 0,-2 1 2 0 0,14-20-3 0 0,-35 98-2788 0 0,60-81-3087 0 0,0-17-1430 0 0,-20-1 3956 0 0,6 0-2971 0 0</inkml:trace>
  <inkml:trace contextRef="#ctx0" brushRef="#br0" timeOffset="2270.601">3518 169 4505 0 0,'0'0'3686'0'0,"0"0"-1287"0"0,0 0-412 0 0,0 0 16 0 0,0 0-95 0 0,0 0-284 0 0,0 0-341 0 0,0 0-300 0 0,0 0-252 0 0,0 0-191 0 0,0 0-127 0 0,0 0-84 0 0,0 0-39 0 0,-34 3-23 0 0,-106 13-11 0 0,135-16-234 0 0,1 1 0 0 0,-1-1 0 0 0,0 1 0 0 0,1 0 1 0 0,-1 0-1 0 0,1 1 0 0 0,0-1 0 0 0,-1 1 0 0 0,1 0 1 0 0,0 0-1 0 0,0 1 0 0 0,0-1 0 0 0,0 1 0 0 0,1 0 1 0 0,-1 0-1 0 0,1 0 0 0 0,-3 2-22 0 0,-5 7 87 0 0,-2-1-62 0 0,1 1 0 0 0,0 0 1 0 0,1 0-1 0 0,0 1 0 0 0,1 1 1 0 0,1 0-1 0 0,0 0 0 0 0,1 1 1 0 0,0 0-1 0 0,1 0 0 0 0,1 1 1 0 0,1 0-1 0 0,0 0 0 0 0,1 0 1 0 0,0 1-1 0 0,1 1-25 0 0,2-15-10 0 0,-1 1 0 0 0,1 0 0 0 0,0 0-1 0 0,0 1 1 0 0,0-1 0 0 0,1 0 0 0 0,-1 0 0 0 0,1 0 0 0 0,0 0-1 0 0,0 1 1 0 0,0-1 0 0 0,1 0 0 0 0,0 0 0 0 0,0 0-1 0 0,0 0 1 0 0,0 0 0 0 0,0 0 0 0 0,1 0 0 0 0,0 0 0 0 0,-1 0-1 0 0,2 0 1 0 0,-1-1 0 0 0,0 1 0 0 0,1-1 0 0 0,-1 0 0 0 0,1 0-1 0 0,0 0 1 0 0,0 0 0 0 0,1 0 0 0 0,-1-1 0 0 0,0 1-1 0 0,1-1 1 0 0,-1 0 0 0 0,1 0 0 0 0,0 0 0 0 0,0 0 0 0 0,0-1-1 0 0,2 1 11 0 0,9-2 66 0 0,-1-1 0 0 0,1-1 0 0 0,-1 0 0 0 0,1-1 0 0 0,-1-1 0 0 0,0 0 0 0 0,0-1 0 0 0,-1-1 0 0 0,1 0 0 0 0,-1 0 0 0 0,-1-1 0 0 0,1-1 0 0 0,-1 0 0 0 0,0-1 0 0 0,-1 0 0 0 0,0-1 0 0 0,-1 0 0 0 0,0-1 0 0 0,6-7-66 0 0,162-187 1087 0 0,-172 198-1047 0 0,39-23 96 0 0,-17 65-84 0 0,-23-23-34 0 0,0 0 1 0 0,-1 0-1 0 0,-1 1 0 0 0,0-1 0 0 0,0 1 1 0 0,-1 0-1 0 0,-1 0 0 0 0,0 8-18 0 0,-1-14 1 0 0,8 478-1620 0 0,-25-220-146 0 0,8-216 1746 0 0,-2 0 0 0 0,-2 0 0 0 0,-2-1 0 0 0,-2-1 0 0 0,-3-1 0 0 0,-1 0 0 0 0,-19 29 19 0 0,28-58 67 0 0,0 0-1 0 0,0-1 1 0 0,-2 0 0 0 0,0-1-1 0 0,0 0 1 0 0,-2-1 0 0 0,-3 1-67 0 0,18-13 26 0 0,-1-1 0 0 0,0 0 0 0 0,1 0 0 0 0,-1 1 0 0 0,0-1 0 0 0,0-1 0 0 0,0 1 0 0 0,0 0 0 0 0,0 0 0 0 0,0-1 0 0 0,0 1 0 0 0,0-1 0 0 0,0 1 0 0 0,0-1 0 0 0,0 0 0 0 0,0 0 0 0 0,0 0 0 0 0,0 0-1 0 0,0-1 1 0 0,0 1 0 0 0,0 0 0 0 0,0-1 0 0 0,0 1 0 0 0,0-1 0 0 0,0 0 0 0 0,0 0 0 0 0,0 1 0 0 0,0-1 0 0 0,0-1 0 0 0,1 1 0 0 0,-1 0 0 0 0,0 0 0 0 0,1-1 0 0 0,-1 1 0 0 0,1-1 0 0 0,-1 1 0 0 0,1-1 0 0 0,-1-1-26 0 0,-34-77 272 0 0,28 48-286 0 0,1 0-1 0 0,1-1 1 0 0,2 0 0 0 0,2 0 0 0 0,1 0 0 0 0,1 0 0 0 0,2 0 0 0 0,1 0 0 0 0,2 1 0 0 0,1-1 0 0 0,1 1 0 0 0,2 0-1 0 0,1 1 1 0 0,2 0 0 0 0,1 1 0 0 0,12-21 14 0 0,1 11-946 0 0,2 0 1 0 0,1 2-1 0 0,3 1 0 0 0,1 1 1 0 0,1 2-1 0 0,2 2 0 0 0,3-1 946 0 0,84-72-3468 0 0,50-66 2953 0 0,-40 36 3044 0 0,-100 104 164 0 0,-32 29 3444 0 0,-7 9-6165 0 0,-6 7 41 0 0,0 1 1 0 0,1 1-1 0 0,0-1 0 0 0,2 2 0 0 0,0 0 0 0 0,0 0 0 0 0,2 0 0 0 0,0 1 0 0 0,1 0 0 0 0,1 1 0 0 0,1-1 1 0 0,0 1-1 0 0,2 0 0 0 0,0 0 0 0 0,1 0 0 0 0,1 0 0 0 0,1 12-13 0 0,0-27 3 0 0,-1 0 1 0 0,1 0-1 0 0,0 0 0 0 0,1 0 0 0 0,-1 0 0 0 0,1-1 1 0 0,-1 1-1 0 0,1 0 0 0 0,0-1 0 0 0,0 1 1 0 0,1-1-1 0 0,-1 0 0 0 0,1 0 0 0 0,0 0 1 0 0,0 0-1 0 0,0 0 0 0 0,0 0 0 0 0,0-1 0 0 0,1 0 1 0 0,-1 1-1 0 0,1-1 0 0 0,-1-1 0 0 0,1 1 1 0 0,0 0-1 0 0,0-1 0 0 0,-1 0 0 0 0,1 0 1 0 0,0 0-1 0 0,1 0 0 0 0,-1-1 0 0 0,0 1 0 0 0,0-1 1 0 0,0 0-1 0 0,0 0 0 0 0,0-1 0 0 0,0 1 1 0 0,0-1-1 0 0,0 0 0 0 0,0 0 0 0 0,0 0 1 0 0,0-1-1 0 0,0 1 0 0 0,-1-1 0 0 0,1 0 0 0 0,0-1-3 0 0,91-80 729 0 0,-81 66-634 0 0,-1-1 1 0 0,-1-1-1 0 0,-1 0 1 0 0,-1 0-1 0 0,0-1 1 0 0,3-12-96 0 0,-10 25 23 0 0,30-80 215 0 0,1 19-111 0 0,-34 68-132 0 0,0-1-1 0 0,1 0 0 0 0,-1 1 1 0 0,1-1-1 0 0,0 0 0 0 0,-1 1 1 0 0,1-1-1 0 0,-1 0 0 0 0,1 1 1 0 0,0-1-1 0 0,-1 1 1 0 0,1-1-1 0 0,0 1 0 0 0,0 0 1 0 0,-1-1-1 0 0,1 1 0 0 0,0 0 1 0 0,0-1-1 0 0,0 1 0 0 0,0 0 1 0 0,-1 0-1 0 0,1 0 1 0 0,0 0-1 0 0,0 0 0 0 0,0 0 1 0 0,0 0-1 0 0,-1 0 0 0 0,1 0 1 0 0,0 0-1 0 0,0 0 1 0 0,0 1-1 0 0,0-1 0 0 0,-1 0 1 0 0,1 1-1 0 0,0-1 0 0 0,0 0 1 0 0,-1 1-1 0 0,1-1 0 0 0,0 1 1 0 0,0-1-1 0 0,-1 1 1 0 0,1-1-1 0 0,-1 1 0 0 0,1 0 1 0 0,-1-1-1 0 0,1 1 0 0 0,-1 0 1 0 0,1 0-1 0 0,-1-1 1 0 0,1 1-1 0 0,-1 0 0 0 0,0 0 1 0 0,1-1-1 0 0,-1 1 0 0 0,0 0 1 0 0,0 0-1 0 0,0 0 0 0 0,1 0 6 0 0,58 191-321 0 0,-16-53-228 0 0,19 86-693 0 0,-56-182 997 0 0,-2 1 0 0 0,-2-1 0 0 0,-2 0 0 0 0,-3 12 245 0 0,1-32-54 0 0,-2 0 0 0 0,0-1 0 0 0,-1 1 1 0 0,-2-1-1 0 0,0 0 0 0 0,-1 0 0 0 0,-2-1 0 0 0,0 0 1 0 0,-1-1-1 0 0,-1 0 0 0 0,0-1 0 0 0,-2 0 0 0 0,0-1 1 0 0,-1-1-1 0 0,-13 12 54 0 0,21-22 38 0 0,0 0 0 0 0,-1 0 1 0 0,0-1-1 0 0,0 0 0 0 0,-1-1 0 0 0,1 1 1 0 0,-1-1-1 0 0,0-1 0 0 0,-1 0 0 0 0,1 0 0 0 0,-1-1 1 0 0,1 0-1 0 0,-1-1 0 0 0,0 0 0 0 0,0 0 1 0 0,0-1-1 0 0,-1-1 0 0 0,1 0-38 0 0,6-2 18 0 0,1-1 1 0 0,0 1-1 0 0,0-1 1 0 0,0 0-1 0 0,1-1 0 0 0,-1 1 1 0 0,1 0-1 0 0,-1-1 0 0 0,1 1 1 0 0,0-1-1 0 0,0 0 0 0 0,1 1 1 0 0,-1-1-1 0 0,1 0 0 0 0,0 0 1 0 0,0 0-1 0 0,0 0 1 0 0,1-1-1 0 0,-1 1 0 0 0,1 0 1 0 0,0 0-1 0 0,0 0 0 0 0,0 0 1 0 0,1 0-1 0 0,-1-1 0 0 0,2-1-18 0 0,-2 1 25 0 0,3-20 7 0 0,1 0 0 0 0,1 1 0 0 0,1-1 0 0 0,1 1 0 0 0,2 1 0 0 0,0-1 0 0 0,1 1 1 0 0,2 1-1 0 0,0 0 0 0 0,1 0-32 0 0,33-53-194 0 0,4 1-1 0 0,3 3 1 0 0,15-13 194 0 0,35-28-1793 0 0,-57 66-1634 0 0,-2 3-4568 0 0,-24 23-2663 0 0</inkml:trace>
  <inkml:trace contextRef="#ctx0" brushRef="#br0" timeOffset="4248.036">5389 625 12299 0 0,'0'0'2105'0'0,"0"0"-499"0"0,0 0-622 0 0,0 0-297 0 0,0 0-93 0 0,0 0-45 0 0,0 0 6 0 0,0 0-20 0 0,0 0-102 0 0,0 0-140 0 0,-25 31-119 0 0,-80 97-89 0 0,-3 20-556 0 0,88-108-2040 0 0,7-13-3017 0 0,8-18-193 0 0,5-1-947 0 0</inkml:trace>
</inkml:ink>
</file>

<file path=ppt/ink/ink9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09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1117 0 0 0,'0'0'1294'0'0,"0"0"54"0"0,0 0-172 0 0,0 0-368 0 0,0 0-325 0 0,0 0-210 0 0,0 0-63 0 0,-4 1 73 0 0,-11 7 135 0 0,11-6 121 0 0,20-3 3183 0 0,30-24 311 0 0,66-65-107 0 0,130-144-1332 0 0,-74 21-1760 0 0,-150 187-763 0 0,0 0 1 0 0,-2-1 0 0 0,-1-1 0 0 0,-1-1-1 0 0,-1 0 1 0 0,-2 0 0 0 0,-1-1-1 0 0,-1-1 1 0 0,2-19-72 0 0,-14-42 331 0 0,1 90-329 0 0,0-1-1 0 0,0 1 1 0 0,0 0 0 0 0,0 0 0 0 0,-1 0-1 0 0,1 1 1 0 0,-1-1 0 0 0,1 1 0 0 0,-1-1-1 0 0,1 1 1 0 0,-1 0 0 0 0,0 0 0 0 0,0 0-1 0 0,1 0 1 0 0,-1 0 0 0 0,0 1 0 0 0,0-1-1 0 0,0 1 1 0 0,0 0 0 0 0,0 0 0 0 0,0 0-1 0 0,0 0 1 0 0,0 0 0 0 0,0 1-1 0 0,0-1 1 0 0,1 1 0 0 0,-1 0 0 0 0,0 0-1 0 0,0 0 1 0 0,0 0 0 0 0,1 0 0 0 0,-1 1-1 0 0,1-1 1 0 0,-1 1 0 0 0,1 0 0 0 0,0 0-1 0 0,-1 0 1 0 0,1 0 0 0 0,0 0-2 0 0,-19 17-12 0 0,0 2 0 0 0,2 0 1 0 0,0 0-1 0 0,2 2 0 0 0,0 0 1 0 0,2 1-1 0 0,0 1 0 0 0,2 0 1 0 0,-8 22 11 0 0,-5 55-20 0 0,26-99 18 0 0,0 0 1 0 0,0 0-1 0 0,0 0 1 0 0,0 0-1 0 0,1 0 1 0 0,-1 1 0 0 0,1-1-1 0 0,0-1 1 0 0,0 1-1 0 0,0 0 1 0 0,1 0 0 0 0,-1 0-1 0 0,0 0 1 0 0,1-1-1 0 0,0 1 1 0 0,0-1-1 0 0,0 1 1 0 0,0-1 0 0 0,0 0-1 0 0,0 0 1 0 0,0 0-1 0 0,1 0 1 0 0,-1 0-1 0 0,1 0 1 0 0,-1-1 0 0 0,1 1-1 0 0,0-1 1 0 0,0 1-1 0 0,0-1 1 0 0,0 0 0 0 0,2 0 1 0 0,12 2 27 0 0,1-1 1 0 0,-1-1 0 0 0,1-1-1 0 0,0-1 1 0 0,-1 0 0 0 0,1-1-1 0 0,-1-1 1 0 0,0 0 0 0 0,0-1-1 0 0,0-1 1 0 0,0-1 0 0 0,8-4-28 0 0,61-16 48 0 0,2 12-27 0 0,-83 51 132 0 0,-7-16-71 0 0,-2 0 1 0 0,0-1-1 0 0,-1 0 0 0 0,-1 0 0 0 0,-1 0 0 0 0,-1-1 0 0 0,-1 0 0 0 0,0 0 1 0 0,-7 8-83 0 0,2 2 70 0 0,3-8-29 0 0,6-14-41 0 0,1 0 1 0 0,0 0 0 0 0,1 0 0 0 0,-1 1 0 0 0,1 0-1 0 0,1 0 1 0 0,-1 0 0 0 0,2 0 0 0 0,-1 0 0 0 0,1 0-1 0 0,0 0 1 0 0,0 1 0 0 0,1-1 0 0 0,1 1-1 0 0,1-6-185 0 0,0 0-1 0 0,0-1 1 0 0,1 0 0 0 0,-1 0 0 0 0,1 0 0 0 0,0 0-1 0 0,-1 0 1 0 0,1 0 0 0 0,0-1 0 0 0,0 1-1 0 0,0-1 1 0 0,0 0 0 0 0,1 0 0 0 0,-1 0-1 0 0,0 0 1 0 0,0 0 0 0 0,1-1 0 0 0,-1 0 0 0 0,0 1-1 0 0,1-1 1 0 0,-1 0 0 0 0,0-1 0 0 0,1 1-1 0 0,-1-1 1 0 0,0 1 0 0 0,0-1 0 0 0,3-1 185 0 0,57-25-9156 0 0,-55 23 6583 0 0,8-4-4929 0 0</inkml:trace>
  <inkml:trace contextRef="#ctx0" brushRef="#br0" timeOffset="421.325">1082 726 5961 0 0,'0'0'1231'0'0,"0"0"-256"0"0,0 0-133 0 0,0 0 124 0 0,0 0 144 0 0,0 0-11 0 0,0 0-110 0 0,0 0-166 0 0,0 0-168 0 0,0 0-91 0 0,0 0 16 0 0,0 0 83 0 0,0 0 81 0 0,5 27 33 0 0,23 80-47 0 0,-28-106-707 0 0,0 1 0 0 0,1-1 0 0 0,-1 0 0 0 0,1 0 0 0 0,0 1 0 0 0,-1-1 0 0 0,1 0 0 0 0,0 0 0 0 0,0 0 0 0 0,0 0 0 0 0,0 0 0 0 0,0 0 0 0 0,0 0 0 0 0,0 0-1 0 0,0-1 1 0 0,0 1 0 0 0,0 0 0 0 0,0-1 0 0 0,1 1 0 0 0,-1 0 0 0 0,0-1 0 0 0,0 0 0 0 0,1 1 0 0 0,-1-1 0 0 0,0 0 0 0 0,1 1 0 0 0,-1-1 0 0 0,0 0 0 0 0,1 0 0 0 0,-1 0-1 0 0,0 0 1 0 0,1 0 0 0 0,-1-1 0 0 0,0 1 0 0 0,1 0 0 0 0,-1-1 0 0 0,0 1 0 0 0,1-1 0 0 0,-1 1 0 0 0,0-1 0 0 0,0 1 0 0 0,0-1 0 0 0,0 0 0 0 0,1 0 0 0 0,-1 0 0 0 0,0 0 0 0 0,0 1-1 0 0,0-2-22 0 0,5-1 150 0 0,38-23 524 0 0,0-1-1 0 0,-2-2 1 0 0,-2-1-1 0 0,22-23-673 0 0,-54 46 63 0 0,0 0-1 0 0,-1-1 0 0 0,0 0 1 0 0,0-1-1 0 0,0 0 0 0 0,-1 0 1 0 0,0 0-1 0 0,-1-1 0 0 0,0 1 1 0 0,-1-1-1 0 0,0-1 0 0 0,0 1 1 0 0,-1 0-1 0 0,-1-1 0 0 0,0 0 1 0 0,0 1-1 0 0,-1-1 0 0 0,0 0 1 0 0,-1 0-1 0 0,0-7-62 0 0,-2 15-4 0 0,0 0 0 0 0,0 0-1 0 0,0 0 1 0 0,0 0 0 0 0,0 1 0 0 0,-1-1-1 0 0,1 1 1 0 0,-1-1 0 0 0,1 1-1 0 0,-1 0 1 0 0,0 0 0 0 0,0 0 0 0 0,0 0-1 0 0,0 1 1 0 0,-1-1 0 0 0,1 1 0 0 0,0 0-1 0 0,-1 0 1 0 0,1 0 0 0 0,-1 0-1 0 0,1 0 1 0 0,-1 1 0 0 0,1 0 0 0 0,-1 0-1 0 0,-1 0 5 0 0,-8 1-30 0 0,0 2-1 0 0,0-1 1 0 0,0 1-1 0 0,1 1 1 0 0,-1 1-1 0 0,1 0 1 0 0,0 0-1 0 0,0 1 1 0 0,1 1-1 0 0,-1-1 1 0 0,1 2-1 0 0,1 0 1 0 0,0 0-1 0 0,0 1 1 0 0,0 0-1 0 0,1 1 1 0 0,-6 9 30 0 0,-8 3-20 0 0,1 2 1 0 0,1 1 0 0 0,1 1-1 0 0,2 0 1 0 0,0 1 0 0 0,2 1-1 0 0,1 1 1 0 0,1 0 0 0 0,2 1-1 0 0,0 1 1 0 0,3-1 0 0 0,-3 16 19 0 0,10-41-9 0 0,0 0 1 0 0,1 1 0 0 0,0-1 0 0 0,0 0 0 0 0,0 0 0 0 0,0 1 0 0 0,1-1 0 0 0,0 0-1 0 0,0 1 1 0 0,1-1 0 0 0,-1 0 0 0 0,1 0 0 0 0,0 1 0 0 0,1-1 0 0 0,-1 0 0 0 0,1 0-1 0 0,0 0 1 0 0,0 0 0 0 0,1-1 0 0 0,0 1 0 0 0,-1 0 0 0 0,1-1 0 0 0,1 0 0 0 0,-1 0-1 0 0,1 0 1 0 0,-1 0 0 0 0,1 0 0 0 0,0-1 0 0 0,1 0 0 0 0,-1 0 0 0 0,0 0 0 0 0,2 0 8 0 0,6 2-45 0 0,0-2 1 0 0,0 1-1 0 0,0-2 1 0 0,1 0-1 0 0,-1 0 1 0 0,1-1-1 0 0,-1-1 1 0 0,1 0-1 0 0,0-1 1 0 0,-1 0-1 0 0,1-1 1 0 0,-1 0-1 0 0,0-1 1 0 0,0 0-1 0 0,0-1 1 0 0,0 0-1 0 0,2-3 45 0 0,92-46-3101 0 0,-9-8-4269 0 0,-94 58 6927 0 0,52-36-8367 0 0,-42 27 6507 0 0</inkml:trace>
  <inkml:trace contextRef="#ctx0" brushRef="#br0" timeOffset="906.819">1518 929 1032 0 0,'0'0'4625'0'0,"0"0"-2286"0"0,0 0-865 0 0,0 0-80 0 0,0 0 31 0 0,0 0-95 0 0,0 0-217 0 0,0 0-222 0 0,0 0-122 0 0,0 0 100 0 0,0 0 119 0 0,0 0 118 0 0,1 8 42 0 0,-1-2-916 0 0,1-6-208 0 0,-1-1 0 0 0,1 1-1 0 0,-1-1 1 0 0,0 1 0 0 0,1 0-1 0 0,-1-1 1 0 0,1 1 0 0 0,-1 0-1 0 0,1 0 1 0 0,-1-1 0 0 0,1 1-1 0 0,-1 0 1 0 0,1 0 0 0 0,0 0-1 0 0,-1-1 1 0 0,1 1 0 0 0,-1 0-1 0 0,1 0 1 0 0,-1 0 0 0 0,1 0-1 0 0,-1 0 1 0 0,1 0 0 0 0,0 0-1 0 0,-1 0 1 0 0,1 1 0 0 0,-1-1-1 0 0,1 0 1 0 0,-1 0 0 0 0,1 0-1 0 0,-1 1 1 0 0,1-1 0 0 0,-1 0-1 0 0,1 0 1 0 0,-1 1 0 0 0,1-1-1 0 0,-1 0 1 0 0,1 1 0 0 0,-1-1-1 0 0,0 1 1 0 0,1-1 0 0 0,-1 1-1 0 0,0-1 1 0 0,1 1 0 0 0,-1-1-1 0 0,0 1 1 0 0,1-1 0 0 0,-1 1-1 0 0,0-1 1 0 0,0 1 0 0 0,0-1-1 0 0,0 1 1 0 0,0-1 0 0 0,1 1-1 0 0,-1-1 1 0 0,0 1 0 0 0,0 0-1 0 0,0-1 1 0 0,0 1 0 0 0,-1-1-1 0 0,1 1 1 0 0,0-1-1 0 0,0 1 1 0 0,0-1 0 0 0,0 1-1 0 0,-1 0 1 0 0,1-1 0 0 0,0 1-24 0 0,173-229 2858 0 0,-68 78-2338 0 0,-35 61-353 0 0,-58 71-149 0 0,-12 41-75 0 0,-33 156 364 0 0,32-175-299 0 0,0-2-8 0 0,0 0 0 0 0,0 0 0 0 0,0 1 0 0 0,0-1-1 0 0,1 0 1 0 0,-1 0 0 0 0,0 0 0 0 0,1 1 0 0 0,0-1 0 0 0,-1 0-1 0 0,1 1 1 0 0,0-1 0 0 0,0 0 0 0 0,0 0 0 0 0,0 1 0 0 0,1-1-1 0 0,-1 0 1 0 0,1 1 0 0 0,-1-1 0 0 0,1 0 0 0 0,0 0-1 0 0,0 0 1 0 0,0 0 0 0 0,0 0 0 0 0,0 0 0 0 0,1 0 0 0 0,-1 0-1 0 0,0 0 1 0 0,1 0 0 0 0,-1-1 0 0 0,1 1 0 0 0,0-1-1 0 0,0 1 1 0 0,0-1 0 0 0,-1 1 0 0 0,1-1 0 0 0,0 0 0 0 0,1 0-1 0 0,-1 0 1 0 0,0 0 0 0 0,0-1 0 0 0,2 1 0 0 0,2-1 9 0 0,0 0 1 0 0,1-1-1 0 0,-1 0 1 0 0,1-1-1 0 0,-1 1 0 0 0,0-1 1 0 0,0 0-1 0 0,0-1 1 0 0,0 0-1 0 0,0 1 0 0 0,-1-2 1 0 0,1 1-1 0 0,-1-1 1 0 0,0 0-1 0 0,0 0 1 0 0,0 0-1 0 0,1-3-9 0 0,77-63 7 0 0,2 11-86 0 0,-73 84-69 0 0,-22 263 93 0 0,31-251-2535 0 0,-8-32-2713 0 0,2-7-5676 0 0,-9-2 3831 0 0</inkml:trace>
  <inkml:trace contextRef="#ctx0" brushRef="#br0" timeOffset="1980.201">2193 888 784 0 0,'0'0'1370'0'0,"0"0"-401"0"0,0 0-239 0 0,0 0 239 0 0,0 0 289 0 0,0 0 93 0 0,0 0-83 0 0,0 0-124 0 0,0 0-98 0 0,0 0-98 0 0,0 0-77 0 0,0 0-43 0 0,0 0-18 0 0,33 2-10 0 0,101 0-13 0 0,-130-1-732 0 0,-1-1 1 0 0,0 0-1 0 0,0 0 1 0 0,1 0-1 0 0,-1 0 1 0 0,0 0-1 0 0,1-1 1 0 0,-1 1-1 0 0,0-1 1 0 0,0 0-1 0 0,0 0 1 0 0,0 0-1 0 0,0 0 1 0 0,0-1-1 0 0,0 1 1 0 0,0-1-1 0 0,0 0 1 0 0,-1 0-1 0 0,1 0 1 0 0,0 0-1 0 0,1-2-55 0 0,4-4 227 0 0,18-15 173 0 0,0-2 0 0 0,-1 0 0 0 0,-2-2 0 0 0,-1 0 0 0 0,-1-2 1 0 0,-1 0-1 0 0,15-32-400 0 0,-31 52 111 0 0,-1 0 0 0 0,0 0 1 0 0,-1-1-1 0 0,0 0 0 0 0,-1 1 1 0 0,0-1-1 0 0,0 0 0 0 0,-1 0 1 0 0,-1 0-1 0 0,0-4-111 0 0,1 12 12 0 0,-1-1 0 0 0,0 1 0 0 0,0 0 0 0 0,0-1 1 0 0,0 1-1 0 0,0 0 0 0 0,0 0 0 0 0,-1 0 0 0 0,1 0 0 0 0,0 0 0 0 0,-1 0 0 0 0,0 0 0 0 0,0 0 0 0 0,1 1 0 0 0,-1-1 0 0 0,0 1 0 0 0,0-1 0 0 0,0 1 0 0 0,-1 0 0 0 0,1 0 0 0 0,0 0 1 0 0,0 0-1 0 0,-1 0 0 0 0,1 0 0 0 0,0 1 0 0 0,-1-1 0 0 0,1 1 0 0 0,-1-1 0 0 0,1 1 0 0 0,-1 0 0 0 0,0 0-12 0 0,-79 9-258 0 0,59 4 226 0 0,1 0 0 0 0,0 1-1 0 0,1 2 1 0 0,0 0 0 0 0,1 1 0 0 0,1 1-1 0 0,1 0 1 0 0,1 2 0 0 0,0 0 0 0 0,1 1-1 0 0,1 2 33 0 0,-1-4-1 0 0,1 1-1 0 0,0 1 0 0 0,2 0 0 0 0,1 1 0 0 0,1 0 0 0 0,0 1 1 0 0,2 0-1 0 0,1 1 0 0 0,0 0 0 0 0,2 0 0 0 0,1 1 0 0 0,1-1 0 0 0,-1 17 2 0 0,5-36 6 0 0,1 0 0 0 0,-1 1 0 0 0,1-1 0 0 0,0 0-1 0 0,0 1 1 0 0,1-1 0 0 0,-1 0 0 0 0,1 0 0 0 0,0 0-1 0 0,1 0 1 0 0,-1-1 0 0 0,1 1 0 0 0,0 0-1 0 0,0-1 1 0 0,1 0 0 0 0,-1 0 0 0 0,1 0 0 0 0,0 0-1 0 0,0-1 1 0 0,0 1 0 0 0,0-1 0 0 0,1 0-1 0 0,-1 0 1 0 0,1 0 0 0 0,0-1 0 0 0,0 0 0 0 0,0 0-1 0 0,0 0 1 0 0,0 0 0 0 0,2-1-6 0 0,10 3 31 0 0,-1 0 1 0 0,0-2 0 0 0,1 0-1 0 0,0 0 1 0 0,-1-2-1 0 0,1 0 1 0 0,0-1-1 0 0,-1-1 1 0 0,7-1-32 0 0,17-7-78 0 0,0-1 0 0 0,0-2 1 0 0,-2-1-1 0 0,0-2 0 0 0,0-2 1 0 0,-2-2-1 0 0,30-20 78 0 0,36-34-2801 0 0,-42 16-7352 0 0,-46 43 4524 0 0,-2 3 3322 0 0</inkml:trace>
  <inkml:trace contextRef="#ctx0" brushRef="#br0" timeOffset="2463.695">2795 1050 5561 0 0,'0'0'2958'0'0,"0"0"-1962"0"0,0 0-709 0 0,0 0 59 0 0,0 0 314 0 0,0 0 388 0 0,0 0 292 0 0,0 0 71 0 0,0 0-92 0 0,0 0-141 0 0,0 0-185 0 0,0 0-122 0 0,6-3-101 0 0,8-9-535 0 0,0 0 1 0 0,0-1 0 0 0,-2 0-1 0 0,1-1 1 0 0,-2 0 0 0 0,0-1 0 0 0,-1-1-1 0 0,3-5-235 0 0,42-56 400 0 0,132-197 72 0 0,-168 250-498 0 0,-19 52-141 0 0,-46 158 713 0 0,31-141-473 0 0,4 76 178 0 0,11-119-242 0 0,0-1 0 0 0,1 1 1 0 0,0 0-1 0 0,-1-1 0 0 0,1 1 1 0 0,0 0-1 0 0,-1-1 0 0 0,1 1 1 0 0,0-1-1 0 0,0 0 0 0 0,0 1 1 0 0,1-1-1 0 0,-1 0 0 0 0,0 1 1 0 0,0-1-1 0 0,1 0 0 0 0,-1 0 1 0 0,1 0-1 0 0,-1 0 0 0 0,1 0 1 0 0,-1-1-1 0 0,1 1 1 0 0,-1 0-1 0 0,1-1 0 0 0,0 1 1 0 0,-1-1-1 0 0,1 0 0 0 0,0 1 1 0 0,0-1-1 0 0,-1 0 0 0 0,1 0 1 0 0,0 0-1 0 0,-1 0 0 0 0,1 0 1 0 0,0-1-1 0 0,0 1 0 0 0,-1 0 1 0 0,1-1-1 0 0,0 1 0 0 0,-1-1 1 0 0,1 0-10 0 0,70-29 442 0 0,-25 1-381 0 0,-1-3 0 0 0,-2-2 0 0 0,-2-2 0 0 0,-1-1 1 0 0,33-40-62 0 0,-55 58-18 0 0,-18 18 4 0 0,-1 6-46 0 0,-20 73 77 0 0,-12 27 100 0 0,10 72-34 0 0,22-173-137 0 0,1-1 0 0 0,-1 1 0 0 0,1 0 0 0 0,0 0 0 0 0,0-1-1 0 0,0 1 1 0 0,1-1 0 0 0,-1 1 0 0 0,1-1 0 0 0,0 1 0 0 0,0-1 0 0 0,0 0 0 0 0,0 0 0 0 0,0 0 0 0 0,1 0 0 0 0,0 0 0 0 0,-1-1 0 0 0,1 1-1 0 0,0-1 1 0 0,0 0 0 0 0,0 1 0 0 0,1-1 0 0 0,-1-1 0 0 0,0 1 0 0 0,4 1 54 0 0,-4-2-263 0 0,-1-1 0 0 0,1 1 0 0 0,-1 0 0 0 0,1-1 0 0 0,-1 0 0 0 0,1 0 0 0 0,0 0 0 0 0,-1 0-1 0 0,1 0 1 0 0,0 0 0 0 0,-1-1 0 0 0,1 1 0 0 0,-1-1 0 0 0,1 0 0 0 0,-1 1 0 0 0,1-1 0 0 0,-1-1 0 0 0,0 1 0 0 0,1 0 0 0 0,-1 0 0 0 0,0-1 0 0 0,0 1 0 0 0,0-1 0 0 0,0 0 0 0 0,1-1 263 0 0,22-22-9062 0 0,-19 17 1624 0 0</inkml:trace>
  <inkml:trace contextRef="#ctx0" brushRef="#br0" timeOffset="2949.018">3839 1 11698 0 0,'0'0'2141'0'0,"0"0"-441"0"0,0 0-546 0 0,0 0-321 0 0,0 0-200 0 0,0 0-151 0 0,0 0 106 0 0,0 0 130 0 0,0 0 18 0 0,0 0-52 0 0,0 0-206 0 0,-1 36-142 0 0,-8 118-20 0 0,-33 113 920 0 0,5-77-913 0 0,-13 98-221 0 0,49-230-308 0 0,1-57 108 0 0,28-31-67 0 0,191-183 272 0 0,-32 52-210 0 0,-116 142 100 0 0,-70 19 5 0 0,1 1 0 0 0,0 0-1 0 0,-1 0 1 0 0,1 0 0 0 0,-1 0-1 0 0,1 0 1 0 0,-1 0 0 0 0,1 0-1 0 0,-1 0 1 0 0,0 0 0 0 0,0 1 0 0 0,0-1-1 0 0,1 1 1 0 0,-1-1 0 0 0,0 1-1 0 0,-1-1 1 0 0,1 1 0 0 0,0 0-1 0 0,0-1 1 0 0,-1 1 0 0 0,1 0-1 0 0,-1-1 1 0 0,1 1 0 0 0,-1 0-1 0 0,0 0 1 0 0,0 0 0 0 0,0-1-1 0 0,0 1 1 0 0,0 0 0 0 0,0 0-1 0 0,0 0-1 0 0,-14 117 231 0 0,-4-78-144 0 0,-1-1-1 0 0,-2 0 0 0 0,-2-2 1 0 0,-1-1-1 0 0,-25 28-86 0 0,-88 60 127 0 0,130-119-232 0 0,0 0 1 0 0,-1 0-1 0 0,1-1 0 0 0,-1 0 0 0 0,0 0 1 0 0,0-1-1 0 0,-1 0 0 0 0,1 0 1 0 0,-1-1-1 0 0,0 0 0 0 0,0-1 1 0 0,0 0-1 0 0,0 0 0 0 0,0-1 1 0 0,0 0-1 0 0,0 0 0 0 0,-1-1 1 0 0,-8-1 104 0 0,16 0-233 0 0,0 0 0 0 0,0 0 0 0 0,0 0 0 0 0,0-1 0 0 0,0 1 0 0 0,0 0 0 0 0,0-1 0 0 0,0 0 0 0 0,0 1 0 0 0,1-1 0 0 0,-1 0 0 0 0,0 0 0 0 0,1 0 0 0 0,0 0 0 0 0,-1 0 0 0 0,1 0 0 0 0,0 0 0 0 0,0 0 0 0 0,0 0 1 0 0,1-1-1 0 0,-1 1 0 0 0,0 0 0 0 0,1-1 0 0 0,0 1 0 0 0,-1 0 0 0 0,1-1 0 0 0,0 1 0 0 0,0 0 0 0 0,0-2 233 0 0,2-44-9847 0 0,1 30 3802 0 0</inkml:trace>
  <inkml:trace contextRef="#ctx0" brushRef="#br0" timeOffset="3593.521">4116 851 1464 0 0,'0'0'2023'0'0,"0"0"-809"0"0,0 0-174 0 0,0 0 222 0 0,0 0 255 0 0,0 0 109 0 0,0 0 13 0 0,0 0-22 0 0,0 0-89 0 0,0 0-109 0 0,0 0-135 0 0,32 18-144 0 0,101 52-99 0 0,-132-68-992 0 0,1-1 1 0 0,0 1 0 0 0,0-1-1 0 0,0 1 1 0 0,1-1 0 0 0,-1 0-1 0 0,0 0 1 0 0,0 0 0 0 0,1 0-1 0 0,-1-1 1 0 0,1 1-1 0 0,-1-1 1 0 0,0 1 0 0 0,1-1-1 0 0,-1 0 1 0 0,1 0 0 0 0,-1 0-1 0 0,1 0 1 0 0,-1 0 0 0 0,1-1-1 0 0,-1 1 1 0 0,1-1 0 0 0,-1 1-1 0 0,0-1 1 0 0,1 0 0 0 0,-1 0-1 0 0,0 0 1 0 0,0 0 0 0 0,0-1-1 0 0,0 1 1 0 0,2-2-50 0 0,3-2 237 0 0,18-10 95 0 0,-2-1 1 0 0,0-1-1 0 0,-1-1 1 0 0,0-1-1 0 0,-2 0 1 0 0,0-2-1 0 0,-2 0 1 0 0,0-1-1 0 0,-1-1 1 0 0,5-11-333 0 0,-17 21 60 0 0,-1 1 1 0 0,0-1 0 0 0,-1-1 0 0 0,0 1-1 0 0,-1 0 1 0 0,-1-1 0 0 0,0 1 0 0 0,0-1-1 0 0,-2-10-60 0 0,1 21-4 0 0,0 1-1 0 0,0-1 0 0 0,-1 0 1 0 0,1 1-1 0 0,0-1 0 0 0,-1 0 1 0 0,0 1-1 0 0,1-1 0 0 0,-1 0 0 0 0,0 1 1 0 0,0 0-1 0 0,-1-1 0 0 0,1 1 1 0 0,0-1-1 0 0,-1 1 0 0 0,1 0 0 0 0,-1 0 1 0 0,0 0-1 0 0,0 0 0 0 0,0 0 1 0 0,0 0-1 0 0,0 1 0 0 0,0-1 1 0 0,0 1-1 0 0,-1-1 0 0 0,1 1 0 0 0,-1 0 1 0 0,1 0-1 0 0,-1 0 0 0 0,1 0 1 0 0,-1 0-1 0 0,1 1 0 0 0,-1-1 0 0 0,0 1 1 0 0,1 0-1 0 0,-1-1 0 0 0,0 1 1 0 0,1 1-1 0 0,-1-1 0 0 0,0 0 1 0 0,1 0-1 0 0,-1 1 0 0 0,0 0 0 0 0,1-1 1 0 0,-1 1-1 0 0,1 0 0 0 0,-1 0 1 0 0,1 1-1 0 0,-1-1 0 0 0,1 0 0 0 0,0 1 1 0 0,0 0-1 0 0,-1 0 5 0 0,-20 17-87 0 0,1 1 0 0 0,0 1 0 0 0,2 1-1 0 0,1 0 1 0 0,1 2 0 0 0,-9 13 87 0 0,8-10-76 0 0,-5 5-49 0 0,2 2 0 0 0,2 1-1 0 0,0 0 1 0 0,3 2-1 0 0,0 2 126 0 0,14-31-31 0 0,0 0-1 0 0,1 0 1 0 0,0 0-1 0 0,1 0 1 0 0,-1 0-1 0 0,2 1 1 0 0,-1-1-1 0 0,1 1 1 0 0,0-1-1 0 0,1 0 0 0 0,0 1 1 0 0,1 6 31 0 0,-1-12-3 0 0,0 0 1 0 0,0 0 0 0 0,1 0-1 0 0,-1 0 1 0 0,0 0 0 0 0,1 0-1 0 0,0 0 1 0 0,0 0 0 0 0,0 0-1 0 0,0-1 1 0 0,0 1-1 0 0,0-1 1 0 0,1 1 0 0 0,-1-1-1 0 0,1 0 1 0 0,0 0 0 0 0,-1 0-1 0 0,1 0 1 0 0,0-1-1 0 0,0 1 1 0 0,0-1 0 0 0,1 0-1 0 0,-1 0 1 0 0,0 0 0 0 0,0 0-1 0 0,1 0 1 0 0,-1-1-1 0 0,0 0 1 0 0,1 1 0 0 0,-1-1-1 0 0,2-1 3 0 0,84-14 300 0 0,67-77 398 0 0,9-50 75 0 0,-135 114-712 0 0,-2 0 0 0 0,-1-2 0 0 0,-1-1 0 0 0,-2-1 0 0 0,-1-1 0 0 0,-2-1 0 0 0,-1-1 0 0 0,-1-1 0 0 0,-2-1-1 0 0,-2 0 1 0 0,-2-1 0 0 0,-1-1-61 0 0,-11 37 6 0 0,1-1 0 0 0,-1 1 0 0 0,-1-1-1 0 0,1 1 1 0 0,0-1 0 0 0,-1 1 0 0 0,1-1-1 0 0,-1 0 1 0 0,0 1 0 0 0,1-1 0 0 0,-1 0-1 0 0,-1 1 1 0 0,1-1 0 0 0,0 0 0 0 0,-1 1-1 0 0,1-1 1 0 0,-1 1 0 0 0,0-1 0 0 0,0 1-1 0 0,0-1 1 0 0,0 1 0 0 0,0-1 0 0 0,-1 1-1 0 0,1 0 1 0 0,-1 0 0 0 0,1 0 0 0 0,-1 0-1 0 0,0 0 1 0 0,0 0 0 0 0,0 0 0 0 0,0 0-1 0 0,0 1 1 0 0,0-1 0 0 0,0 1 0 0 0,-1-1 0 0 0,1 1-1 0 0,0 0 1 0 0,-1 0 0 0 0,1 0 0 0 0,-1 0-1 0 0,-1 0-5 0 0,-2 2-14 0 0,0 1 0 0 0,0-1-1 0 0,0 1 1 0 0,0 1-1 0 0,1-1 1 0 0,-1 1 0 0 0,1 0-1 0 0,-1 0 1 0 0,1 0 0 0 0,0 1-1 0 0,0 0 1 0 0,1 0 0 0 0,-1 0-1 0 0,1 0 1 0 0,0 1 0 0 0,-1 1 14 0 0,4-5-1 0 0,-10 8 0 0 0,2-1 0 0 0,-1 1 1 0 0,1 1-1 0 0,1-1 0 0 0,0 2 1 0 0,0-1-1 0 0,1 1 1 0 0,0 0-1 0 0,1 1 0 0 0,0-1 1 0 0,1 1-1 0 0,0 0 0 0 0,1 1 1 0 0,1-1-1 0 0,0 1 1 0 0,0-1-1 0 0,1 5 1 0 0,2-9-3 0 0,-1-3 0 0 0,0 0 0 0 0,1 0 1 0 0,0 1-1 0 0,0-1 0 0 0,0 0 0 0 0,1 0 0 0 0,0 0 1 0 0,0 0-1 0 0,0 0 0 0 0,0 0 0 0 0,1 0 1 0 0,0-1-1 0 0,0 1 0 0 0,0 0 0 0 0,0-1 1 0 0,1 0-1 0 0,0 1 0 0 0,0-1 0 0 0,0 0 0 0 0,0 0 1 0 0,1-1-1 0 0,2 4 3 0 0,6 0-3 0 0,0 1 0 0 0,1-1 0 0 0,0-1 0 0 0,0 0 0 0 0,0-1 0 0 0,0-1 0 0 0,1 0 0 0 0,13 2 3 0 0,87 37-17 0 0,-110-38 23 0 0,0 1 1 0 0,-1-1-1 0 0,1 1 1 0 0,-1 0-1 0 0,0 0 1 0 0,-1 0-1 0 0,0 1 1 0 0,0-1-1 0 0,0 0 1 0 0,-1 1-1 0 0,0 0 1 0 0,0-1-1 0 0,0 1 1 0 0,-1-1 0 0 0,0 1-1 0 0,0 0 1 0 0,-1-1-1 0 0,0 1 1 0 0,0 0-1 0 0,-1-1 1 0 0,1 0-1 0 0,-2 1 1 0 0,1-1-1 0 0,0 0 1 0 0,-1 0-1 0 0,-1 1-6 0 0,3-5 1 0 0,-98 156-1068 0 0,92-148 308 0 0,1 0-1750 0 0,5-2-7928 0 0,1-5-887 0 0</inkml:trace>
</inkml:ink>
</file>

<file path=ppt/ink/ink9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1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569 78 4273 0 0,'0'0'1344'0'0,"0"0"-118"0"0,0 0-97 0 0,0 0 104 0 0,0 0 256 0 0,0 0 196 0 0,0 0-10 0 0,0 0-242 0 0,0 0-344 0 0,0 0-341 0 0,0 0-247 0 0,2-5-158 0 0,1-5-324 0 0,1 3 578 0 0,-1 26 570 0 0,14 194 1376 0 0,-13 93-1612 0 0,-29-27-570 0 0,-13 34-662 0 0,21-255-1411 0 0,16-62-7024 0 0,-2-13 3778 0 0,3 9 414 0 0,0-3 1009 0 0</inkml:trace>
  <inkml:trace contextRef="#ctx0" brushRef="#br0" timeOffset="533.665">1 840 9386 0 0,'0'0'1320'0'0,"0"0"-1016"0"0,0 0-298 0 0,0 0 218 0 0,0 0 353 0 0,0 0 359 0 0,0 0 269 0 0,0 0 103 0 0,32 2-94 0 0,102 5-238 0 0,-65-21-245 0 0,23-31 47 0 0,-1-5 0 0 0,-3-4 1 0 0,75-61-779 0 0,-128 92-440 0 0,-2-1 0 0 0,0-1-1 0 0,-2-2 1 0 0,-1-2 0 0 0,-1 0 0 0 0,-2-2 0 0 0,-1-1 0 0 0,-1-1 0 0 0,-2-2 0 0 0,4-8 440 0 0,-21 27 3 0 0,-1 1 1 0 0,-1-1 0 0 0,0 0-1 0 0,-1 0 1 0 0,-1 0 0 0 0,0-1-1 0 0,-1 1 1 0 0,-1-14-4 0 0,0 29 458 0 0,0 1-58 0 0,-3 6 202 0 0,-8 190 2383 0 0,3 179 32 0 0,6-331-2820 0 0,2 1 0 0 0,2-1 0 0 0,1 0 0 0 0,7 23-197 0 0,-10-62 14 0 0,1-1 1 0 0,0 0-1 0 0,1 0 1 0 0,-1 0-1 0 0,1 0 1 0 0,0-1-1 0 0,-1 1 0 0 0,2 0 1 0 0,-1-1-1 0 0,0 1 1 0 0,1-1-1 0 0,0 0 1 0 0,-1 0-1 0 0,1 0 1 0 0,1 0-1 0 0,-1 0 0 0 0,0 0 1 0 0,1-1-1 0 0,-1 0 1 0 0,1 0-1 0 0,0 0 1 0 0,-1 0-1 0 0,1 0 1 0 0,2 0-15 0 0,3-4 48 0 0,0-1 0 0 0,0 1 1 0 0,0-2-1 0 0,-1 1 0 0 0,1-1 1 0 0,-1 0-1 0 0,0-1 0 0 0,0 0 1 0 0,-1 0-1 0 0,0-1 0 0 0,1 0 1 0 0,-2 0-1 0 0,1-1 0 0 0,-1 1 1 0 0,0-1-1 0 0,0-1 0 0 0,0 0-48 0 0,22-22 47 0 0,98-95 82 0 0,-83 95-134 0 0,-34 46-74 0 0,-61 217 148 0 0,51-217-98 0 0,1-14-32 0 0,-1 0 0 0 0,1-1 0 0 0,-1 1 1 0 0,1 0-1 0 0,-1 0 0 0 0,1 0 0 0 0,0 0 1 0 0,0 0-1 0 0,0 0 0 0 0,0 0 0 0 0,0 0 1 0 0,1 0-1 0 0,-1 0 0 0 0,1 0 1 0 0,-1 0-1 0 0,1 0 0 0 0,0-1 0 0 0,-1 1 1 0 0,1 0-1 0 0,0 0 0 0 0,0-1 0 0 0,0 1 1 0 0,1 0-1 0 0,-1-1 0 0 0,0 1 1 0 0,0-1-1 0 0,1 0 0 0 0,-1 1 0 0 0,1-1 1 0 0,0 0-1 0 0,-1 0 0 0 0,1 0 0 0 0,0 0 1 0 0,-1 0-1 0 0,1 0 0 0 0,0-1 0 0 0,0 1 1 0 0,0 0-1 0 0,0-1 0 0 0,1 1 61 0 0,89-19-6680 0 0,-37-12-3026 0 0,-42 19 2822 0 0</inkml:trace>
  <inkml:trace contextRef="#ctx0" brushRef="#br0" timeOffset="1166.252">1935 611 5393 0 0,'0'0'2331'0'0,"0"0"-888"0"0,0 0-324 0 0,0 0 104 0 0,0 0 145 0 0,0 0 54 0 0,0 0-84 0 0,0 0-171 0 0,0 0-201 0 0,-36 36-213 0 0,-111 113-128 0 0,73-53 248 0 0,67-82-727 0 0,-1 2 44 0 0,3-8-135 0 0,0 0 0 0 0,0 0-1 0 0,1 0 1 0 0,0 1-1 0 0,0-1 1 0 0,1 1 0 0 0,0 0-1 0 0,1 0 1 0 0,0 1 0 0 0,0-1-1 0 0,1 0 1 0 0,1 1-1 0 0,-1-1 1 0 0,1 0 0 0 0,1 1-1 0 0,0-1 1 0 0,1 4-55 0 0,1-11 21 0 0,0 1 1 0 0,0-1-1 0 0,0 0 1 0 0,1 0-1 0 0,-1 0 1 0 0,1 0 0 0 0,-1 0-1 0 0,1-1 1 0 0,0 0-1 0 0,0 0 1 0 0,-1 0-1 0 0,1 0 1 0 0,0 0-1 0 0,0-1 1 0 0,0 0-1 0 0,0 0 1 0 0,0 0-1 0 0,0 0 1 0 0,0 0-1 0 0,0-1 1 0 0,0 0-1 0 0,0 0 1 0 0,0 0-1 0 0,-1 0 1 0 0,1-1-1 0 0,0 1 1 0 0,-1-1 0 0 0,1 0-1 0 0,2-2-21 0 0,29-20 173 0 0,-1-2 0 0 0,-2-1 0 0 0,0-2 1 0 0,-2-1-1 0 0,-1-2 0 0 0,22-31-173 0 0,17-36 85 0 0,-49 75-115 0 0,-19 25 27 0 0,-1-1 1 0 0,1 0 0 0 0,0 1-1 0 0,0-1 1 0 0,-1 0-1 0 0,1 0 1 0 0,0 1-1 0 0,0-1 1 0 0,0 0-1 0 0,0 1 1 0 0,0-1-1 0 0,-1 0 1 0 0,1 1-1 0 0,0-1 1 0 0,0 0-1 0 0,0 1 1 0 0,0-1-1 0 0,0 1 1 0 0,0-1-1 0 0,0 0 1 0 0,0 1-1 0 0,0-1 1 0 0,1 0-1 0 0,-1 1 1 0 0,0-1-1 0 0,0 0 1 0 0,0 1-1 0 0,0-1 1 0 0,0 0-1 0 0,0 1 1 0 0,1-1-1 0 0,-1 0 1 0 0,0 1-1 0 0,0-1 1 0 0,1 0-1 0 0,-1 0 1 0 0,0 1-1 0 0,0-1 1 0 0,1 0 0 0 0,-1 0-1 0 0,0 0 1 0 0,1 1-1 0 0,-1-1 1 0 0,0 0-1 0 0,1 0 1 0 0,-1 0-1 0 0,0 0 1 0 0,1 0-1 0 0,-1 0 1 0 0,0 1-1 0 0,1-1 1 0 0,-1 0-1 0 0,0 0 1 0 0,1 0-1 0 0,-1 0 1 0 0,0 0-1 0 0,1-1 1 0 0,-1 1-1 0 0,0 0 1 0 0,1 0-1 0 0,-1 0 1 0 0,1 0-1 0 0,-1 0 1 0 0,0 0 2 0 0,-9 52 64 0 0,6-41-66 0 0,0 0 0 0 0,0 0 1 0 0,2 0-1 0 0,-1 0 0 0 0,1 0 0 0 0,1 0 1 0 0,0 0-1 0 0,0 1 0 0 0,2-1 0 0 0,-1 0 1 0 0,1 0-1 0 0,1 0 0 0 0,1 4 2 0 0,-1-10-7 0 0,0 1-1 0 0,0-1 0 0 0,0 0 1 0 0,1 0-1 0 0,0 0 1 0 0,0 0-1 0 0,0-1 0 0 0,0 0 1 0 0,1 0-1 0 0,0 0 0 0 0,0 0 1 0 0,0-1-1 0 0,0 1 1 0 0,0-1-1 0 0,1-1 0 0 0,-1 1 1 0 0,1-1-1 0 0,0 0 1 0 0,0 0-1 0 0,0 0 0 0 0,0-1 1 0 0,0 0-1 0 0,0-1 1 0 0,1 1 7 0 0,6 0 21 0 0,0-1 0 0 0,0-1 0 0 0,-1 0 1 0 0,1-1-1 0 0,0 0 0 0 0,0-1 0 0 0,-1 0 1 0 0,0-1-1 0 0,1 0 0 0 0,-1-1 0 0 0,-1-1 1 0 0,1 0-1 0 0,-1 0 0 0 0,0-1 0 0 0,0-1 1 0 0,-1 1-1 0 0,0-2 0 0 0,7-7-21 0 0,2 2 31 0 0,12-12 59 0 0,-1-1-1 0 0,-1-2 1 0 0,-1 0-1 0 0,-2-2 1 0 0,15-24-90 0 0,-11 10 34 0 0,-2-1 0 0 0,-2-2-1 0 0,-2-1 1 0 0,-2-1 0 0 0,-2 0 0 0 0,3-22-34 0 0,-13 36-27 0 0,-2-1 0 0 0,-1 0-1 0 0,-3-1 1 0 0,-1 0 0 0 0,-1 1 0 0 0,-4-33 27 0 0,2 63 16 0 0,0-1 0 0 0,-1 1 0 0 0,0 0 0 0 0,0-1 0 0 0,-1 1 0 0 0,0 0 0 0 0,0 0 0 0 0,-1 0 0 0 0,0 0 0 0 0,0 1 0 0 0,0-1 0 0 0,-1 1-16 0 0,2 5 2 0 0,0 1 0 0 0,1 0 0 0 0,-1 0 0 0 0,0 0-1 0 0,1 0 1 0 0,-1 0 0 0 0,1 0 0 0 0,-1 0 0 0 0,0 1 0 0 0,1-1 0 0 0,-1 1 0 0 0,1-1-1 0 0,-1 1 1 0 0,1 0 0 0 0,-1-1 0 0 0,1 1 0 0 0,-1 0 0 0 0,1 0 0 0 0,0 0 0 0 0,-1 0 0 0 0,1 0-1 0 0,0 0 1 0 0,0 0 0 0 0,0 1 0 0 0,0-1 0 0 0,0 0 0 0 0,0 1 0 0 0,0-1 0 0 0,0 0-1 0 0,1 1 1 0 0,-1-1 0 0 0,0 1 0 0 0,1 0 0 0 0,0-1 0 0 0,-1 1 0 0 0,1-1 0 0 0,0 1-1 0 0,-1 0 1 0 0,1 0-2 0 0,0-1 2 0 0,-12 30-4 0 0,2 1 0 0 0,0 0 0 0 0,3 1 0 0 0,0 0 0 0 0,1 15 2 0 0,-14 249 123 0 0,16-255-125 0 0,2-1 0 0 0,2 1 0 0 0,2-1 1 0 0,2 0-1 0 0,1 1 0 0 0,2-2 0 0 0,10 31 2 0 0,-9-45-86 0 0,1-2 1 0 0,0 1 0 0 0,2-1-1 0 0,1-1 1 0 0,1 0 0 0 0,11 13 85 0 0,1-17-2409 0 0,-33-39-2836 0 0,-5 7 1374 0 0,5 2-1615 0 0,4 3-963 0 0</inkml:trace>
  <inkml:trace contextRef="#ctx0" brushRef="#br0" timeOffset="1412.388">2275 542 16612 0 0,'0'0'1069'0'0,"0"0"-425"0"0,0 0-317 0 0,0 0 64 0 0,0 0 157 0 0,0 0 72 0 0,33-7-12 0 0,108-21-92 0 0,165-15 598 0 0,-20 1-1987 0 0,-164 32-9415 0 0,-88 7-1000 0 0</inkml:trace>
</inkml:ink>
</file>

<file path=ppt/ink/ink9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181 152 10850 0 0,'0'0'1326'0'0,"0"0"-150"0"0,0 0-229 0 0,0 0-176 0 0,0 0-47 0 0,0 0 26 0 0,0 0 7 0 0,0 0-81 0 0,0 0-149 0 0,0 0-148 0 0,0 0-70 0 0,0 7-19 0 0,1 64 514 0 0,1 2-318 0 0,-4 0 1 0 0,-2 0 0 0 0,-4-1 0 0 0,-4 9-487 0 0,-50 171 308 0 0,-10-45-100 0 0,68-198-191 0 0,0 0 0 0 0,1 1 0 0 0,0-1 0 0 0,0 1 0 0 0,1 0 0 0 0,0 0 1 0 0,1 0-1 0 0,0 0 0 0 0,0 0 0 0 0,1 0 0 0 0,1 5-17 0 0,2-12 50 0 0,0 0 1 0 0,0-1-1 0 0,0 1 1 0 0,1-1-1 0 0,-1 1 1 0 0,1-1 0 0 0,0 0-1 0 0,0 0 1 0 0,-1-1-1 0 0,1 1 1 0 0,0-1-1 0 0,0 0 1 0 0,0 0-1 0 0,1 0 1 0 0,-1 0-1 0 0,0-1 1 0 0,0 0-1 0 0,0 0 1 0 0,0 0-1 0 0,1 0 1 0 0,-1-1-1 0 0,0 1 1 0 0,0-1-1 0 0,0 0 1 0 0,3-2-51 0 0,210-65 1035 0 0,65-28-299 0 0,-173 88-1930 0 0,-51-12-3135 0 0,-24 1-1551 0 0,-16 8-34 0 0,-9 6-2740 0 0</inkml:trace>
  <inkml:trace contextRef="#ctx0" brushRef="#br0" timeOffset="340.775">990 605 7866 0 0,'0'0'1761'0'0,"0"0"-378"0"0,0 0-354 0 0,0 0-132 0 0,0 0 43 0 0,0 0 47 0 0,0 0-25 0 0,0 0-73 0 0,0 0 7 0 0,0 0 1 0 0,0 0 1 0 0,0 0 9 0 0,0 0-129 0 0,19 1-146 0 0,61 4-83 0 0,-48-5-174 0 0,0-1 0 0 0,0-1 0 0 0,-1-2 0 0 0,1-1-1 0 0,13-5-374 0 0,28-4 306 0 0,265-48-548 0 0,-313 55-355 0 0,-6 1-2291 0 0,-6 4-5908 0 0,-16 3 3077 0 0,-2 3 3808 0 0,3-2 523 0 0,-6 2-1522 0 0</inkml:trace>
  <inkml:trace contextRef="#ctx0" brushRef="#br0" timeOffset="604.899">1049 925 10426 0 0,'0'0'1255'0'0,"0"0"-388"0"0,0 0-41 0 0,0 0 248 0 0,0 0 239 0 0,0 0 59 0 0,0 0-65 0 0,0 0-224 0 0,0 0-248 0 0,0 0-233 0 0,36 2-199 0 0,117 6-123 0 0,-54-21-18 0 0,-75 5-200 0 0,265-86 133 0 0,-193 59-2827 0 0,-1-1-3961 0 0,-66 25 850 0 0,-9 3-1451 0 0</inkml:trace>
  <inkml:trace contextRef="#ctx0" brushRef="#br0" timeOffset="925.435">2496 1 12475 0 0,'0'0'2692'0'0,"0"0"-1067"0"0,0 0-513 0 0,0 0-132 0 0,0 0 8 0 0,0 0-21 0 0,0 0-80 0 0,0 0-139 0 0,0 0-193 0 0,0 0-180 0 0,0 0-105 0 0,0 0-27 0 0,-17 32-4 0 0,-52 102-10 0 0,17-17 141 0 0,-142 269-141 0 0,169-333-223 0 0,2 1 0 0 0,2 1 0 0 0,3 1-1 0 0,2 1 1 0 0,-2 21-6 0 0,17-76 2 0 0,1 0-1 0 0,0 1 1 0 0,-1-1 0 0 0,1 0-1 0 0,0 0 1 0 0,0 0-1 0 0,0 0 1 0 0,0 1-1 0 0,1-1 1 0 0,-1 0 0 0 0,1 0-1 0 0,-1 0 1 0 0,1 0-1 0 0,0 0 1 0 0,-1 0-1 0 0,1 0 1 0 0,0 0-1 0 0,1 0 1 0 0,-1 0 0 0 0,0-1-1 0 0,0 1 1 0 0,1 0-1 0 0,-1-1 1 0 0,1 1-1 0 0,-1-1 1 0 0,1 1-1 0 0,0-1 1 0 0,-1 0 0 0 0,1 0-1 0 0,0 0 1 0 0,0 0-1 0 0,0 0 1 0 0,0 0-1 0 0,0 0 1 0 0,0-1 0 0 0,0 1-1 0 0,0-1 1 0 0,1 1-1 0 0,-1-1 1 0 0,0 0-1 0 0,0 0 1 0 0,0 0-1 0 0,0 0 1 0 0,1 0-2 0 0,97-14 113 0 0,309-151 177 0 0,-372 155-961 0 0,0-1-5341 0 0,-4-4-9419 0 0,-29 14 12060 0 0</inkml:trace>
  <inkml:trace contextRef="#ctx0" brushRef="#br0" timeOffset="1187.236">2850 737 5905 0 0,'0'0'1765'0'0,"0"0"-437"0"0,0 0-98 0 0,0 0 102 0 0,0 0 21 0 0,0 0-124 0 0,0 0-176 0 0,0 0-189 0 0,0 0-183 0 0,0 0-149 0 0,-28 34-112 0 0,-84 105-53 0 0,65-58 361 0 0,46-77-660 0 0,-1-1 0 0 0,1 0 1 0 0,0 1-1 0 0,0-1 0 0 0,1 1 0 0 0,-1-1 1 0 0,1 1-1 0 0,-1-1 0 0 0,1 1 1 0 0,0-1-1 0 0,0 1 0 0 0,1-1 1 0 0,-1 1-1 0 0,1-1 0 0 0,0 1 0 0 0,0-1 1 0 0,0 1-1 0 0,0-1 0 0 0,0 0 1 0 0,1 1-1 0 0,0-1 0 0 0,0 0 0 0 0,-1 0 1 0 0,2 0-1 0 0,-1-1 0 0 0,0 1 1 0 0,1 0-1 0 0,-1-1 0 0 0,1 1 1 0 0,0-1-1 0 0,-1 0 0 0 0,1 0 0 0 0,0 0 1 0 0,0 0-1 0 0,1-1 0 0 0,-1 1 1 0 0,0-1-1 0 0,3 1-68 0 0,4 0 160 0 0,0 0 1 0 0,1 0-1 0 0,-1-1 1 0 0,1 0-1 0 0,-1-1 1 0 0,1 0-1 0 0,-1-1 1 0 0,1 0-1 0 0,-1 0 1 0 0,1-1-1 0 0,-1-1 1 0 0,0 0-1 0 0,0 0 1 0 0,0-1-1 0 0,0 0 1 0 0,-1-1-1 0 0,1 0 1 0 0,4-4-161 0 0,3-1 183 0 0,0-1 0 0 0,-2-1 0 0 0,1 0 0 0 0,-1-1 0 0 0,-1 0 0 0 0,0-1 0 0 0,-1-1 0 0 0,-1 0 0 0 0,3-6-183 0 0,-11 15 15 0 0,-1 0 1 0 0,0 0-1 0 0,0-1 0 0 0,-1 0 1 0 0,0 1-1 0 0,0-1 1 0 0,0 0-1 0 0,-1 0 1 0 0,0 0-1 0 0,0 0 1 0 0,-1 0-1 0 0,0 0 1 0 0,0 0-1 0 0,0 0 1 0 0,-1 0-1 0 0,0 0 1 0 0,-1 0-1 0 0,0 0-15 0 0,1 3-131 0 0,-1 0 0 0 0,-1 0 0 0 0,1 1-1 0 0,0-1 1 0 0,-1 0 0 0 0,0 1 0 0 0,0 0-1 0 0,0-1 1 0 0,0 1 0 0 0,0 0 0 0 0,-1 1 0 0 0,1-1-1 0 0,-1 1 1 0 0,0-1 0 0 0,0 1 0 0 0,0 0-1 0 0,0 1 1 0 0,0-1 0 0 0,0 1 0 0 0,0-1 0 0 0,-3 1 131 0 0,-27-7-3959 0 0,2 3-4109 0 0,14 5-3346 0 0</inkml:trace>
  <inkml:trace contextRef="#ctx0" brushRef="#br0" timeOffset="1853.871">3441 645 8354 0 0,'0'0'1219'0'0,"0"0"-147"0"0,0 0-272 0 0,0 0-58 0 0,0 0 151 0 0,0 0 306 0 0,0 0 220 0 0,0 0 88 0 0,0 0-67 0 0,0 0-274 0 0,0 0-275 0 0,0 0-156 0 0,32 3-99 0 0,106 6-63 0 0,-101-7-185 0 0,-1-2-1 0 0,0-2 1 0 0,1-1 0 0 0,-1-2-1 0 0,6-2-387 0 0,58-8 379 0 0,113-12-507 0 0,-150 10-3321 0 0,-58 11 615 0 0,-5 0-4081 0 0,0 3 2123 0 0,0-1-2053 0 0</inkml:trace>
  <inkml:trace contextRef="#ctx0" brushRef="#br0" timeOffset="2109.41">3902 318 12099 0 0,'0'0'708'0'0,"0"0"-35"0"0,0 0 87 0 0,0 0 222 0 0,0 0 159 0 0,-7 33 49 0 0,-23 110-63 0 0,8 16 1095 0 0,-11 65-1554 0 0,19-113-1372 0 0,17-64-2717 0 0,10-31-5408 0 0,-8-13 5030 0 0,-1 1-1018 0 0</inkml:trace>
  <inkml:trace contextRef="#ctx0" brushRef="#br0" timeOffset="2372.851">4899 358 11418 0 0,'0'0'5392'0'0,"0"0"-3998"0"0,0 0-1083 0 0,0 0 42 0 0,0 0 196 0 0,0 0 172 0 0,-24 37 75 0 0,-75 121-47 0 0,9-39 210 0 0,-58 82-479 0 0,94-102-883 0 0,48-51-2912 0 0,0-30-3855 0 0,4-13 904 0 0,-1-1 298 0 0</inkml:trace>
  <inkml:trace contextRef="#ctx0" brushRef="#br0" timeOffset="2629.75">4316 476 4769 0 0,'0'0'4173'0'0,"0"0"-1388"0"0,0 0-769 0 0,0 0-446 0 0,0 0-269 0 0,0 0-15 0 0,0 0-31 0 0,0 0-54 0 0,0 0-100 0 0,0 0-283 0 0,0 0-211 0 0,0 0-105 0 0,0 0-24 0 0,30 30-55 0 0,95 95-24 0 0,-4-11 412 0 0,-47-48-601 0 0,147 118-2146 0 0,-184-163-1677 0 0,-12-13-5551 0 0,-16-8-1828 0 0</inkml:trace>
</inkml:ink>
</file>

<file path=ppt/ink/ink9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42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491 615 10282 0 0,'0'0'2886'0'0,"0"0"-1523"0"0,0 0-687 0 0,0 0-206 0 0,0 0 15 0 0,0 0 78 0 0,0 0 50 0 0,-27 38-12 0 0,-86 119-92 0 0,28-28 156 0 0,-105 143-394 0 0,122-183-2942 0 0,67-88 2502 0 0,-4 8-2841 0 0,3-1-6354 0 0,2-8 5194 0 0</inkml:trace>
  <inkml:trace contextRef="#ctx0" brushRef="#br0" timeOffset="952.031">1119 486 3689 0 0,'0'0'1641'0'0,"0"0"21"0"0,0 0-59 0 0,0 0-12 0 0,0 0-41 0 0,0 0-235 0 0,0 0-364 0 0,0 0-370 0 0,0 0-265 0 0,0 0-141 0 0,0 0-20 0 0,0 0 43 0 0,0 0 46 0 0,-17 30 26 0 0,-50 94 7 0 0,39-40 151 0 0,27-71-356 0 0,-2-2-5 0 0,2 0-1 0 0,-1 0 1 0 0,1 0 0 0 0,1 0-1 0 0,0 0 1 0 0,1 0-1 0 0,0 0 1 0 0,0 0 0 0 0,1 0-1 0 0,1-1 1 0 0,0 1 0 0 0,0 0-1 0 0,1-1 1 0 0,0 0-1 0 0,1 0 1 0 0,0 0 0 0 0,1-1-1 0 0,1 2-66 0 0,0-8 137 0 0,1 0 0 0 0,0 0 1 0 0,-1-1-1 0 0,1 0 0 0 0,0 0 0 0 0,0 0 0 0 0,0-1 0 0 0,1-1 0 0 0,-1 1 1 0 0,0-1-1 0 0,0-1 0 0 0,0 0 0 0 0,0 0 0 0 0,0 0 0 0 0,0-1 0 0 0,0 0 1 0 0,0-1-1 0 0,0 1 0 0 0,-1-2 0 0 0,1 1 0 0 0,-1-1 0 0 0,0 0 0 0 0,0 0 1 0 0,6-6-138 0 0,15-9 196 0 0,-1-1 1 0 0,0-1 0 0 0,-2-1 0 0 0,0-2 0 0 0,8-12-197 0 0,36-45 443 0 0,-69 80-437 0 0,0 0 0 0 0,0 1 1 0 0,0-1-1 0 0,0 0 1 0 0,0 1-1 0 0,0-1 0 0 0,0 1 1 0 0,1-1-1 0 0,-1 0 1 0 0,0 1-1 0 0,0-1 0 0 0,1 1 1 0 0,-1-1-1 0 0,1 1 1 0 0,-1-1-1 0 0,0 1 0 0 0,1-1 1 0 0,-1 1-1 0 0,1-1 1 0 0,-1 1-1 0 0,1 0 0 0 0,-1-1 1 0 0,1 1-1 0 0,-1 0 1 0 0,1-1-1 0 0,0 1 0 0 0,-1 0 1 0 0,1 0-1 0 0,-1-1 1 0 0,1 1-1 0 0,0 0 0 0 0,-1 0 1 0 0,1 0-1 0 0,-1 0 1 0 0,1 0-1 0 0,0 0 1 0 0,-1 0-1 0 0,1 0 0 0 0,0 0 1 0 0,-1 0-1 0 0,1 0 1 0 0,0 1-1 0 0,-1-1 0 0 0,1 0 1 0 0,-1 0-1 0 0,1 1 1 0 0,-1-1-1 0 0,1 0 0 0 0,0 0 1 0 0,-1 1-1 0 0,1-1 1 0 0,-1 1-1 0 0,0-1 0 0 0,1 1 1 0 0,-1-1-1 0 0,1 1 1 0 0,-1-1-1 0 0,0 1 0 0 0,1-1 1 0 0,-1 1-1 0 0,0-1 1 0 0,1 1-1 0 0,-1-1 0 0 0,0 1 1 0 0,0 0-1 0 0,0 0-6 0 0,23 53 274 0 0,25 1-38 0 0,-40-50-135 0 0,0 0 0 0 0,0-1 0 0 0,1 0 0 0 0,-1-1 0 0 0,1 0 0 0 0,0 0 0 0 0,0-1 1 0 0,0 0-1 0 0,1 0 0 0 0,-1-1 0 0 0,0-1 0 0 0,1 0 0 0 0,-1 0 0 0 0,0 0 0 0 0,1-1 0 0 0,-1-1 0 0 0,0 1 1 0 0,0-2-1 0 0,0 1 0 0 0,7-4-101 0 0,14-6 258 0 0,0-2-1 0 0,-2 0 1 0 0,0-2 0 0 0,-1-2 0 0 0,10-8-258 0 0,-21 14 63 0 0,1 0 1 0 0,-2-1-1 0 0,0-1 0 0 0,-1-1 1 0 0,0 0-1 0 0,-1-1 1 0 0,-1 0-1 0 0,-1-1 0 0 0,0-1 1 0 0,-1 1-1 0 0,-1-2 0 0 0,1-2-63 0 0,-5-61-1959 0 0,-11 66-2519 0 0,-3 3-3720 0 0,4 9-4030 0 0</inkml:trace>
  <inkml:trace contextRef="#ctx0" brushRef="#br0" timeOffset="2553.482">2651 56 3025 0 0,'0'0'2379'0'0,"0"0"-644"0"0,0 0-73 0 0,0 0 121 0 0,0 0 62 0 0,0 0-70 0 0,0 0-176 0 0,0 0-228 0 0,0 0-222 0 0,0 0-204 0 0,0 0-198 0 0,0 0-216 0 0,0 0-198 0 0,-4-14-126 0 0,3 10-178 0 0,-10-33 55 0 0,11 37-79 0 0,-1 1 0 0 0,1-1 0 0 0,0 0-1 0 0,0 1 1 0 0,0-1 0 0 0,0 0 0 0 0,0 0 0 0 0,0 1 0 0 0,-1-1 0 0 0,1 0 0 0 0,0 1-1 0 0,0-1 1 0 0,0 0 0 0 0,-1 0 0 0 0,1 1 0 0 0,0-1 0 0 0,0 0 0 0 0,-1 0-1 0 0,1 0 1 0 0,0 0 0 0 0,-1 1 0 0 0,1-1 0 0 0,0 0 0 0 0,-1 0 0 0 0,1 0 0 0 0,0 0-1 0 0,0 0 1 0 0,-1 0 0 0 0,1 0 0 0 0,0 0 0 0 0,-1 0 0 0 0,1 0 0 0 0,0 0-1 0 0,-1 0 1 0 0,1 0 0 0 0,0 0 0 0 0,-1 0 0 0 0,1 0 0 0 0,0 0 0 0 0,-1 0 0 0 0,1 0-1 0 0,0 0 1 0 0,-1-1 0 0 0,1 1 0 0 0,0 0 0 0 0,0 0 0 0 0,-1 0 0 0 0,1-1-5 0 0,-35 243 1096 0 0,29-149-837 0 0,-20 517 617 0 0,25-609-871 0 0,1 1 0 0 0,-1 0 0 0 0,0 0 0 0 0,1 0 0 0 0,0-1 0 0 0,0 1 0 0 0,-1 0 0 0 0,1 0 0 0 0,0 0 0 0 0,0 0 0 0 0,1 0 1 0 0,-1-1-1 0 0,0 1 0 0 0,1 0 0 0 0,-1 0 0 0 0,1 0 0 0 0,-1-1 0 0 0,1 1 0 0 0,0 0 0 0 0,0-1 0 0 0,0 1 0 0 0,0 0 0 0 0,0-1 0 0 0,0 1 0 0 0,0-1 0 0 0,0 0 1 0 0,1 1-1 0 0,-1-1 0 0 0,0 0 0 0 0,1 0 0 0 0,-1 0 0 0 0,1 0 0 0 0,0 0 0 0 0,-1 0 0 0 0,1 0 0 0 0,0 0 0 0 0,0-1 0 0 0,-1 1 0 0 0,1-1 0 0 0,0 1 1 0 0,0-1-1 0 0,0 0 0 0 0,-1 0 0 0 0,1 0 0 0 0,0 0 0 0 0,0 0 0 0 0,0 0 0 0 0,0 0 0 0 0,0 0 0 0 0,0-1-5 0 0,69-53 538 0 0,-56 38-456 0 0,161-202 244 0 0,-146 176-320 0 0,1 5-4 0 0,-31 53-166 0 0,-8 140 180 0 0,8-152-16 0 0,1 1 0 0 0,-1-1 0 0 0,1 0 0 0 0,0 1 0 0 0,0-1 0 0 0,1 0 0 0 0,-1 0 0 0 0,1 0 0 0 0,0 0 0 0 0,0 0-1 0 0,0 0 1 0 0,0 0 0 0 0,1 0 0 0 0,0-1 0 0 0,-1 1 0 0 0,1-1 0 0 0,0 0 0 0 0,1 0 0 0 0,-1 0 0 0 0,1-1 0 0 0,-1 1 0 0 0,1-1 0 0 0,0 1 0 0 0,0-1 0 0 0,0-1 0 0 0,0 1 0 0 0,0 0 0 0 0,0-1 0 0 0,1 0 0 0 0,128 18 2 0 0,-117-19 14 0 0,1 0 0 0 0,0-1-1 0 0,-1-1 1 0 0,1-1 0 0 0,-1 0 0 0 0,0-1-1 0 0,1-1 1 0 0,-2 0 0 0 0,1-2 0 0 0,-1 1 0 0 0,0-2-1 0 0,13-8-15 0 0,-9 3 84 0 0,0-1 0 0 0,0 0 0 0 0,-1-1 0 0 0,-1-2 0 0 0,-1 1 0 0 0,0-2 0 0 0,-1 0 0 0 0,-1-1 0 0 0,5-9-84 0 0,-17 25 4 0 0,0 1-1 0 0,0-1 0 0 0,0 0 0 0 0,-1 0 1 0 0,1-1-1 0 0,-1 1 0 0 0,0 0 0 0 0,0-1 1 0 0,0 1-1 0 0,0 0 0 0 0,-1-1 0 0 0,1 1 0 0 0,-1-1 1 0 0,0 1-1 0 0,0-1 0 0 0,0 1 0 0 0,0-1 1 0 0,-1 1-1 0 0,1-1 0 0 0,-1 1 0 0 0,0 0 1 0 0,0-1-1 0 0,0 1 0 0 0,-1 0 0 0 0,1 0 0 0 0,-1 0 1 0 0,1-1-1 0 0,-1 2 0 0 0,0-1 0 0 0,-1 0 1 0 0,1 0-1 0 0,0 1 0 0 0,-1-1 0 0 0,1 1 1 0 0,-1 0-1 0 0,0 0 0 0 0,0 0 0 0 0,0 0 0 0 0,0 0 1 0 0,0 0-1 0 0,0 1 0 0 0,0 0 0 0 0,0-1 1 0 0,-1 1-1 0 0,-1 0-3 0 0,-3 1-40 0 0,-1 0 0 0 0,1 1 0 0 0,-1 0 0 0 0,1 0 0 0 0,0 1 0 0 0,-1 0 0 0 0,1 0 0 0 0,0 1 1 0 0,0 0-1 0 0,0 1 0 0 0,1-1 0 0 0,-1 2 0 0 0,1-1 0 0 0,0 1 0 0 0,0 0 0 0 0,0 0 0 0 0,1 1 0 0 0,0 0 0 0 0,0 0 0 0 0,0 0 0 0 0,-1 4 40 0 0,-9 11-68 0 0,0 2-1 0 0,1 0 0 0 0,1 0 0 0 0,1 2 1 0 0,2-1-1 0 0,0 2 69 0 0,5-10-70 0 0,1 0 0 0 0,0 1 0 0 0,1-1 1 0 0,1 1-1 0 0,1 0 0 0 0,1 0 0 0 0,0 0 0 0 0,1 4 70 0 0,0-16-11 0 0,0 0-1 0 0,0 0 1 0 0,1 0-1 0 0,0 0 1 0 0,0-1-1 0 0,0 1 1 0 0,0 0-1 0 0,1-1 1 0 0,0 1 0 0 0,0-1-1 0 0,0 0 1 0 0,0 0-1 0 0,1 1 1 0 0,0-1-1 0 0,0-1 1 0 0,0 1-1 0 0,0 0 1 0 0,0-1-1 0 0,1 0 1 0 0,0 1-1 0 0,0-1 1 0 0,-1-1 0 0 0,2 1-1 0 0,-1-1 1 0 0,0 1-1 0 0,5 0 12 0 0,4 3 27 0 0,0-2 0 0 0,1 0-1 0 0,0-1 1 0 0,-1 0 0 0 0,1-1 0 0 0,1 0-1 0 0,-1-2 1 0 0,8 1-27 0 0,6-1 96 0 0,0-2-1 0 0,0 0 1 0 0,0-2 0 0 0,0-1 0 0 0,-1-1-1 0 0,0-1 1 0 0,0-1 0 0 0,11-6-96 0 0,12-7 151 0 0,0-3 1 0 0,-1-1 0 0 0,-1-3-1 0 0,-2-2 1 0 0,-1-1-1 0 0,-1-3 1 0 0,-2-1 0 0 0,-1-3-1 0 0,-2-1 1 0 0,6-10-152 0 0,-38 41 8 0 0,0 0-1 0 0,0-1 1 0 0,0 1 0 0 0,-1-1 0 0 0,0-1-1 0 0,-1 1 1 0 0,0-1 0 0 0,-1 0-1 0 0,0 0 1 0 0,0 0 0 0 0,-1-1 0 0 0,0 1-1 0 0,-1-1 1 0 0,0 0 0 0 0,-1 1-1 0 0,0-1 1 0 0,-1 0 0 0 0,0 0 0 0 0,-1-7-8 0 0,-2 15-11 0 0,1 0 0 0 0,-1 0 1 0 0,1 0-1 0 0,-1 1 0 0 0,0-1 1 0 0,0 1-1 0 0,0 0 0 0 0,0 0 1 0 0,0 0-1 0 0,-1 0 0 0 0,1 1 1 0 0,-1-1-1 0 0,1 1 0 0 0,-1 0 1 0 0,1 0-1 0 0,-1 0 0 0 0,0 1 1 0 0,1-1-1 0 0,-1 1 0 0 0,0 0 1 0 0,0 0-1 0 0,1 0 0 0 0,-1 0 1 0 0,-2 1 10 0 0,-10 2-24 0 0,0 1 1 0 0,0 0 0 0 0,1 1 0 0 0,-1 1-1 0 0,1 0 1 0 0,0 1 0 0 0,1 1-1 0 0,-1 0 1 0 0,2 1 0 0 0,-1 1 0 0 0,1 0-1 0 0,1 1 1 0 0,0 0 0 0 0,0 1 0 0 0,1 0-1 0 0,0 1 1 0 0,0 2 23 0 0,11-14-2 0 0,-57 79-175 0 0,55-77 167 0 0,1 0 0 0 0,0 1 0 0 0,-1-1 0 0 0,1 0-1 0 0,0 0 1 0 0,0 0 0 0 0,1 1 0 0 0,-1-1 0 0 0,1 0 0 0 0,-1 1 0 0 0,1-1 0 0 0,0 0 0 0 0,1 1 0 0 0,-1-1-1 0 0,0 0 1 0 0,1 1 0 0 0,0-1 0 0 0,0 0 0 0 0,0 0 0 0 0,0 1 0 0 0,0-1 0 0 0,1 0 0 0 0,-1 0-1 0 0,1 0 1 0 0,0-1 0 0 0,0 1 0 0 0,0 0 0 0 0,0-1 10 0 0,6 3 1 0 0,1 0-1 0 0,0-1 1 0 0,-1-1 0 0 0,2 1-1 0 0,-1-1 1 0 0,0-1-1 0 0,0 0 1 0 0,1 0 0 0 0,-1-1-1 0 0,1 0 1 0 0,-1-1 0 0 0,1 0-1 0 0,0 0 1 0 0,1-1-1 0 0,-11 1 0 0 0,29-2 17 0 0,-1-1 0 0 0,1-2-1 0 0,-1-1 1 0 0,-1-1 0 0 0,1-1-1 0 0,17-9-16 0 0,61-16 31 0 0,-71 29-27 0 0,-32 42-28 0 0,-5 145 20 0 0,3-178 1 0 0,0 0-1 0 0,1 0 1 0 0,0 0-1 0 0,0 0 1 0 0,0 0-1 0 0,0-1 1 0 0,1 1 0 0 0,-1-1-1 0 0,1 0 1 0 0,1 0-1 0 0,-1 0 1 0 0,0 0-1 0 0,1 0 1 0 0,0-1 0 0 0,0 1-1 0 0,0-1 1 0 0,0 0-1 0 0,0 0 1 0 0,1-1-1 0 0,-1 1 1 0 0,1-1 0 0 0,0 0-1 0 0,0 0 1 0 0,-1-1-1 0 0,1 0 1 0 0,1 1 3 0 0,137 15 65 0 0,-118-20 13 0 0,1-2 0 0 0,-1 0 1 0 0,0-1-1 0 0,-1-2 0 0 0,1 0 0 0 0,-1-2 0 0 0,-1 0 0 0 0,0-2 0 0 0,-1-1 1 0 0,14-10-79 0 0,-14 10 95 0 0,-1-2 0 0 0,0 0 1 0 0,-1-2-1 0 0,-1 0 1 0 0,-1-1-1 0 0,-1-1 1 0 0,0 0-1 0 0,-1-1 0 0 0,12-22-95 0 0,-25 38 16 0 0,0-1 0 0 0,0 1 0 0 0,0-1-1 0 0,0 0 1 0 0,-1 0 0 0 0,0 0-1 0 0,0 0 1 0 0,-1 0 0 0 0,1-1-1 0 0,-1 1 1 0 0,0 0 0 0 0,0-1-1 0 0,-1 1 1 0 0,0-1 0 0 0,0 1 0 0 0,0 0-1 0 0,-1-1 1 0 0,1 1 0 0 0,-1-1-1 0 0,0 1 1 0 0,-1 0 0 0 0,0-1-1 0 0,1 1 1 0 0,-2 0 0 0 0,1 0-1 0 0,-1 0-14 0 0,-7 1-15 0 0,0 0 1 0 0,0 1 0 0 0,0 0 0 0 0,-1 0 0 0 0,1 1 0 0 0,-1 1 0 0 0,0 0 0 0 0,0 0 0 0 0,1 1 0 0 0,-1 1 0 0 0,0-1 0 0 0,1 2 0 0 0,-1 0 0 0 0,0 0-1 0 0,1 0 1 0 0,0 2 0 0 0,0-1 0 0 0,0 1 0 0 0,0 1 0 0 0,0 0 0 0 0,1 0 0 0 0,0 1 0 0 0,0 0 0 0 0,0 0 0 0 0,-6 7 13 0 0,0-3-21 0 0,0 1-1 0 0,1 0 1 0 0,0 1 0 0 0,0 1 0 0 0,1 0-1 0 0,1 0 1 0 0,1 2 0 0 0,0-1 0 0 0,0 1-1 0 0,2 1 1 0 0,0 0 0 0 0,0 0 0 0 0,2 1 0 0 0,0 0-1 0 0,1 1 1 0 0,1-1 0 0 0,0 1 0 0 0,1 0-1 0 0,1 0 1 0 0,1 0 0 0 0,1 0 0 0 0,0 1-1 0 0,1-1 1 0 0,1 0 0 0 0,3 15 21 0 0,-1-24-13 0 0,0 0 0 0 0,1 0 0 0 0,0 0 0 0 0,1 0-1 0 0,0-1 1 0 0,0 0 0 0 0,0 0 0 0 0,1 0 0 0 0,1 0 0 0 0,-1-1 0 0 0,1 0 0 0 0,0-1 0 0 0,1 1 0 0 0,0-1-1 0 0,0-1 1 0 0,0 1 0 0 0,0-1 0 0 0,1-1 0 0 0,6 3 13 0 0,6 2-22 0 0,0-1-1 0 0,1-1 1 0 0,0-1-1 0 0,0-1 1 0 0,0-1 0 0 0,0 0-1 0 0,1-2 1 0 0,3-1 22 0 0,196-12-1021 0 0,-81-31-6549 0 0,-105 26 223 0 0,-11 5-2806 0 0</inkml:trace>
</inkml:ink>
</file>

<file path=ppt/ink/ink9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46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86 456 0 0,'0'0'1760'0'0,"0"0"81"0"0,0 0 85 0 0,0 0 42 0 0,0 0 22 0 0,0 0-43 0 0,0 0-161 0 0,0 0-281 0 0,0 0-327 0 0,0 0-315 0 0,0 0-247 0 0,4-17-193 0 0,16-52-126 0 0,-15 123 2174 0 0,-8-6-2079 0 0,-2-1 0 0 0,-2 1 0 0 0,-2-1 0 0 0,-7 15-392 0 0,-2 16 139 0 0,-74 246 205 0 0,58-211-268 0 0,2-6 47 0 0,31-104-114 0 0,1 0-1 0 0,-1-1 1 0 0,1 1 0 0 0,0 0-1 0 0,0-1 1 0 0,0 1-1 0 0,0 0 1 0 0,1-1 0 0 0,-1 1-1 0 0,1-1 1 0 0,0 1 0 0 0,-1 0-1 0 0,1-1 1 0 0,0 0-1 0 0,1 1 1 0 0,-1-1 0 0 0,0 1-1 0 0,1-1 1 0 0,-1 0 0 0 0,1 0-1 0 0,-1 0 1 0 0,1 0 0 0 0,0 0-1 0 0,0 0 1 0 0,0-1-1 0 0,0 1 1 0 0,1-1 0 0 0,-1 1-1 0 0,0-1 1 0 0,1 0 0 0 0,-1 0-1 0 0,0 0 1 0 0,1 0-1 0 0,2 1-8 0 0,92 20 857 0 0,32-14-111 0 0,-4-16-396 0 0,4-24-2740 0 0,-92 20-2109 0 0,0 2-4269 0 0,-25 6-1098 0 0</inkml:trace>
  <inkml:trace contextRef="#ctx0" brushRef="#br0" timeOffset="360.661">994 447 9618 0 0,'0'0'1530'0'0,"0"0"67"0"0,0 0-7 0 0,0 0-95 0 0,0 0-113 0 0,0 0-215 0 0,0 0-258 0 0,0 0-270 0 0,0 0-148 0 0,0 0-61 0 0,0 0 25 0 0,0 0 77 0 0,0 0 11 0 0,19-1-24 0 0,133-2 676 0 0,143-11 13 0 0,-239 10-1380 0 0,56-2 105 0 0,-38 4-3639 0 0,-73 2 2538 0 0,-1 0-204 0 0,-15 5-5200 0 0,-12 8-2570 0 0,21-9 6041 0 0</inkml:trace>
  <inkml:trace contextRef="#ctx0" brushRef="#br0" timeOffset="613.824">965 738 4905 0 0,'0'0'2786'0'0,"0"0"-1502"0"0,0 0-465 0 0,0 0 199 0 0,0 0 373 0 0,0 0 222 0 0,0 0-32 0 0,0 0-185 0 0,0 0-273 0 0,0 0-247 0 0,37 2-208 0 0,117 6-144 0 0,-41-23 318 0 0,264-62-105 0 0,-314 68-1823 0 0,-22 8-3732 0 0,-41 18-8487 0 0,-3-12 10951 0 0</inkml:trace>
  <inkml:trace contextRef="#ctx0" brushRef="#br0" timeOffset="864.56">1090 999 9066 0 0,'0'0'1260'0'0,"0"0"4"0"0,0 0 218 0 0,0 0 110 0 0,0 0-134 0 0,0 0-255 0 0,32 0-201 0 0,102 0-170 0 0,129 0 1366 0 0,-105 0-3833 0 0,-116 2-601 0 0,0 0-6573 0 0,-22-2 132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5.8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1 198,'0'12,"17"261,-13-236,-5-31,1 0,0 0,0 0,1 1,0-1,0-1,0 1,0 0,1 0,0 0,1-1,-1 1,1-1,0 0,0 1,1-1,-1-1,1 1,0 0,1-1,-1 0,0-4,0 0,0-1,0 1,0-1,0 0,0 0,0 0,-1 0,1-1,0 0,-1 0,1 0,-1 0,0 0,0-1,0 1,0-1,0 0,0 0,-1 0,1 0,-1 0,0-1,0 1,0-1,0 1,-1-1,1 0,-1 0,0 0,0 1,-1-1,1-4,5-5,93-235,-91 230</inkml:trace>
  <inkml:trace contextRef="#ctx0" brushRef="#br0" timeOffset="2248.867">678 0,'-29'19,"-14"17,-4 6,9-4,18-9,11-13,7-10</inkml:trace>
</inkml:ink>
</file>

<file path=ppt/ink/ink9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53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104 857 0 0 0,'0'0'496'0'0,"0"0"755"0"0,0 0 299 0 0,0 0 250 0 0,0 0 377 0 0,0 0 252 0 0,0 0-41 0 0,0 0-283 0 0,0 0-439 0 0,0 0-439 0 0,0 0-309 0 0,2-5-185 0 0,7-11 24 0 0,-14 32 235 0 0,-19 40-299 0 0,10-26-640 0 0,0 0 0 0 0,2 1 0 0 0,2 1 0 0 0,0 0 0 0 0,3 0 0 0 0,0 1-1 0 0,2 0 1 0 0,2 0 0 0 0,0 1 0 0 0,3 15-53 0 0,1-46 56 0 0,0 0-1 0 0,0 0 0 0 0,1 0 0 0 0,-1 0 0 0 0,1 0 1 0 0,0 0-1 0 0,-1 0 0 0 0,1-1 0 0 0,1 1 1 0 0,-1-1-1 0 0,0 1 0 0 0,0-1 0 0 0,1 0 0 0 0,0 0 1 0 0,-1 0-1 0 0,1 0 0 0 0,0-1 0 0 0,0 1 1 0 0,0-1-1 0 0,0 1 0 0 0,0-1 0 0 0,0 0 1 0 0,0 0-1 0 0,1-1 0 0 0,-1 1 0 0 0,0 0 0 0 0,0-1 1 0 0,1 0-1 0 0,-1 0 0 0 0,0 0 0 0 0,1 0 1 0 0,-1-1-1 0 0,0 1 0 0 0,0-1 0 0 0,0 0 0 0 0,1 0 1 0 0,-1 0-1 0 0,0 0 0 0 0,0-1 0 0 0,0 1 1 0 0,0-1-1 0 0,-1 0 0 0 0,1 1 0 0 0,0-1 1 0 0,-1 0-1 0 0,1-1 0 0 0,-1 1 0 0 0,0 0 0 0 0,0-1 1 0 0,0 0-1 0 0,1 0-55 0 0,21-21 185 0 0,-1-1 1 0 0,-2-1-1 0 0,0 0 0 0 0,-2-2 1 0 0,-1-1-1 0 0,-1 0 1 0 0,-1-1-1 0 0,-2 0 0 0 0,7-24-185 0 0,10-75 126 0 0,-30 125-133 0 0,-1-1 0 0 0,0 0-1 0 0,0 0 1 0 0,0 0 0 0 0,-1 0-1 0 0,1 0 1 0 0,-1 1 0 0 0,0-1-1 0 0,-1 0 1 0 0,1 1 0 0 0,-1-1-1 0 0,0 1 1 0 0,0-1 0 0 0,0 1-1 0 0,-1 0 1 0 0,1 0 0 0 0,-1 0-1 0 0,0 0 1 0 0,0 0 0 0 0,-1 1-1 0 0,1-1 1 0 0,-1 1 0 0 0,0 0-1 0 0,1 0 1 0 0,-3 0 7 0 0,-1 1-39 0 0,1 1-1 0 0,-1 0 1 0 0,1 0 0 0 0,-1 1 0 0 0,0-1-1 0 0,1 2 1 0 0,-1-1 0 0 0,0 1 0 0 0,1 0-1 0 0,-1 0 1 0 0,1 1 0 0 0,-1 0 0 0 0,1 0-1 0 0,0 0 1 0 0,-1 1 0 0 0,1 0 0 0 0,1 0-1 0 0,-1 1 1 0 0,0-1 0 0 0,1 1 0 0 0,0 1-1 0 0,0-1 1 0 0,0 1 0 0 0,0 0 0 0 0,1 0-1 0 0,0 0 1 0 0,0 0 0 0 0,0 1-1 0 0,1 0 1 0 0,-1-1 0 0 0,1 1 0 0 0,1 1-1 0 0,-1-1 1 0 0,1 0 0 0 0,0 1 0 0 0,1-1-1 0 0,-1 1 1 0 0,1-1 0 0 0,0 5 39 0 0,3-7 3 0 0,0 0 0 0 0,-1 0-1 0 0,2 0 1 0 0,-1 0 0 0 0,0 0 0 0 0,1-1 0 0 0,-1 1 0 0 0,1-1-1 0 0,0 1 1 0 0,0-1 0 0 0,0 0 0 0 0,1 0 0 0 0,-1-1 0 0 0,1 1-1 0 0,0-1 1 0 0,0 1 0 0 0,0-1 0 0 0,0 0 0 0 0,0-1-1 0 0,0 1 1 0 0,0-1 0 0 0,0 0 0 0 0,1 0 0 0 0,-1 0 0 0 0,0 0-1 0 0,1-1 1 0 0,-1 0 0 0 0,1 0 0 0 0,-1 0 0 0 0,1 0 0 0 0,-1-1-1 0 0,0 1 1 0 0,3-2-3 0 0,10 0 79 0 0,0 0 0 0 0,0-1 0 0 0,0-1 0 0 0,-1-1 1 0 0,1 0-1 0 0,-1-1 0 0 0,0-1 0 0 0,-1-1 0 0 0,0 0 0 0 0,0-1 0 0 0,-1 0 0 0 0,0-1 0 0 0,0-1 0 0 0,-1 0 0 0 0,-1-1 0 0 0,0 0 0 0 0,0-1 0 0 0,6-9-79 0 0,-4 3 95 0 0,0 0 0 0 0,-2 0-1 0 0,0-1 1 0 0,-1-1 0 0 0,-1 1-1 0 0,0-2 1 0 0,-2 0 0 0 0,3-14-95 0 0,-6 19 30 0 0,12-46 42 0 0,-3 0 0 0 0,-3 0 0 0 0,-2-1 0 0 0,-1-44-72 0 0,-26-47-82 0 0,-1 81 94 0 0,19 74-18 0 0,0 1 1 0 0,1-1 0 0 0,-1 0-1 0 0,0 1 1 0 0,0-1-1 0 0,0 0 1 0 0,-1 1 0 0 0,1-1-1 0 0,0 0 1 0 0,0 1-1 0 0,0-1 1 0 0,0 0 0 0 0,0 1-1 0 0,0-1 1 0 0,0 0-1 0 0,-1 1 1 0 0,1-1 0 0 0,0 0-1 0 0,0 1 1 0 0,0-1 0 0 0,-1 0-1 0 0,1 0 1 0 0,0 1-1 0 0,0-1 1 0 0,-1 0 0 0 0,1 0-1 0 0,0 0 1 0 0,0 0-1 0 0,-1 1 1 0 0,1-1 0 0 0,0 0-1 0 0,-1 0 1 0 0,1 0-1 0 0,0 0 1 0 0,-1 0 0 0 0,1 0-1 0 0,0 0 1 0 0,-1 0-1 0 0,1 1 1 0 0,0-1 0 0 0,-1-1-1 0 0,1 1 1 0 0,0 0-1 0 0,-1 0 1 0 0,1 0 0 0 0,0 0-1 0 0,-1 0 1 0 0,1 0-1 0 0,0 0 1 0 0,-1 0 0 0 0,1 0-1 0 0,0-1 1 0 0,0 1 0 0 0,-1 0-1 0 0,1 0 1 0 0,0 0-1 0 0,-1-1 1 0 0,1 1 0 0 0,0 0-1 0 0,0 0 1 0 0,0-1-1 0 0,-1 1 1 0 0,1 0 0 0 0,0 0-1 0 0,0-1 1 0 0,0 1-1 0 0,0 0 1 0 0,-1-1 5 0 0,-3 31-249 0 0,4-30 246 0 0,-4 93-69 0 0,4-1-1 0 0,4 1 1 0 0,15 88 72 0 0,69 445-235 0 0,-77-528 221 0 0,-4 1 0 0 0,-4-1 1 0 0,-6 41 13 0 0,-1-99-5 0 0,-2 0 0 0 0,-2 0 1 0 0,-1 0-1 0 0,-2-1 0 0 0,-2 0 1 0 0,-2-1-1 0 0,-1-1 0 0 0,-7 10 5 0 0,23-47 2 0 0,0 1-1 0 0,0 0 0 0 0,-1-1 0 0 0,1 1 1 0 0,0-1-1 0 0,0 1 0 0 0,0-1 1 0 0,-1 1-1 0 0,1-1 0 0 0,0 1 1 0 0,-1-1-1 0 0,1 1 0 0 0,0-1 1 0 0,-1 1-1 0 0,1-1 0 0 0,-1 1 0 0 0,1-1 1 0 0,-1 0-1 0 0,1 1 0 0 0,-1-1 1 0 0,1 0-1 0 0,-1 0 0 0 0,1 1 1 0 0,-1-1-1 0 0,1 0 0 0 0,-1 0 1 0 0,0 0-1 0 0,1 1 0 0 0,-1-1 1 0 0,1 0-1 0 0,-1 0 0 0 0,0 0 0 0 0,1 0 1 0 0,-1 0-1 0 0,1 0 0 0 0,-1 0 1 0 0,0-1-1 0 0,1 1 0 0 0,-1 0 1 0 0,1 0-1 0 0,-1 0 0 0 0,1 0 1 0 0,-1-1-1 0 0,1 1 0 0 0,-1 0 0 0 0,1-1 1 0 0,-1 1-1 0 0,1 0 0 0 0,-1-1 1 0 0,1 1-1 0 0,-1-1 0 0 0,1 1 1 0 0,0-1-1 0 0,-1 1 0 0 0,1-1 1 0 0,0 1-1 0 0,-1-1 0 0 0,1 1 1 0 0,0-1-2 0 0,-6-24-75 0 0,2 1 1 0 0,0-1 0 0 0,2 0 0 0 0,1 0 0 0 0,1 0 0 0 0,1 0-1 0 0,1 0 1 0 0,1 0 0 0 0,2 1 0 0 0,0-1 0 0 0,2-1 74 0 0,54-166-4113 0 0,-38 124 913 0 0,-6 16-3583 0 0,1 13-4363 0 0</inkml:trace>
</inkml:ink>
</file>

<file path=ppt/ink/ink9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55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0 590 8914 0 0,'0'0'603'0'0,"0"0"-123"0"0,0 0 0 0 0,0 0 253 0 0,0 0 310 0 0,0 0 191 0 0,0 0-10 0 0,0 0-152 0 0,0 0-191 0 0,0 0-123 0 0,0 0-33 0 0,0 0 21 0 0,0 0 12 0 0,29-10-13 0 0,86-29-48 0 0,-49-1 440 0 0,50-96 334 0 0,10-11-947 0 0,-121 141-514 0 0,1 0-1 0 0,0 0 1 0 0,0 0-1 0 0,0 1 1 0 0,0 0 0 0 0,1 0-1 0 0,0 1 1 0 0,0 0-1 0 0,1 0 1 0 0,-1 0-1 0 0,1 1 1 0 0,-1 0 0 0 0,1 1-1 0 0,0-1 1 0 0,0 2-1 0 0,0-1 1 0 0,3 1-10 0 0,-9 1-1 0 0,1 0 0 0 0,0 0 0 0 0,-1 0 0 0 0,1 0 0 0 0,0 1 0 0 0,-1-1 0 0 0,1 1-1 0 0,-1 0 1 0 0,1-1 0 0 0,-1 1 0 0 0,1 1 0 0 0,-1-1 0 0 0,0 0 0 0 0,1 0 0 0 0,-1 1 0 0 0,0 0 0 0 0,0-1 0 0 0,0 1 0 0 0,0 0 0 0 0,0 0 0 0 0,0 0 0 0 0,-1 0 0 0 0,1 0 0 0 0,-1 0 0 0 0,1 1 0 0 0,-1-1 0 0 0,0 0 0 0 0,0 1 1 0 0,5 12 28 0 0,0 0 1 0 0,-2 1-1 0 0,1 0 1 0 0,-2 0-1 0 0,0 0 1 0 0,-1 0 0 0 0,-1 1-1 0 0,-1-1 1 0 0,0 0-1 0 0,-1 1 1 0 0,0-1-1 0 0,-1 0 1 0 0,-1 0 0 0 0,-1 2-29 0 0,-2 3 10 0 0,-1-1 0 0 0,-1 0 0 0 0,-1 0 0 0 0,0 0 0 0 0,-2-1 1 0 0,0 0-1 0 0,-1-1 0 0 0,-5 5-10 0 0,-78 76-139 0 0,34-77-143 0 0,60-58-632 0 0,1 30 878 0 0,0-1 1 0 0,1 1-1 0 0,0 0 1 0 0,0 0-1 0 0,1 0 1 0 0,-1 0-1 0 0,1 0 1 0 0,0 0-1 0 0,1 0 0 0 0,0 1 1 0 0,0-1-1 0 0,0 1 1 0 0,0 0-1 0 0,1 0 1 0 0,0 0-1 0 0,0 0 0 0 0,0 1 1 0 0,2-2 35 0 0,-1-1-3 0 0,1 0 1 0 0,-1 0-1 0 0,1 1 0 0 0,0 0 1 0 0,1 0-1 0 0,0 0 0 0 0,0 1 1 0 0,0 0-1 0 0,0 1 0 0 0,1-1 1 0 0,-1 1-1 0 0,1 1 0 0 0,0-1 1 0 0,1 1-1 0 0,-1 1 0 0 0,0 0 1 0 0,1 0-1 0 0,-1 0 0 0 0,1 1 1 0 0,0 1-1 0 0,-1-1 0 0 0,1 1 1 0 0,0 1-1 0 0,0 0 0 0 0,-1 0 1 0 0,1 0-1 0 0,-1 1 0 0 0,1 1 1 0 0,-1-1-1 0 0,0 1 0 0 0,0 1 1 0 0,2 0 2 0 0,9 8 20 0 0,-11-5 6 0 0,2-1-1 0 0,-1 0 1 0 0,0 0 0 0 0,1-1-1 0 0,0-1 1 0 0,1 0 0 0 0,-1 0-1 0 0,1-1 1 0 0,-1 0-1 0 0,1-1 1 0 0,0 0 0 0 0,5 0-26 0 0,-6-2 79 0 0,-1-1 0 0 0,0 1 0 0 0,1-2 0 0 0,-1 1 0 0 0,0-2 0 0 0,0 1 0 0 0,0-1 1 0 0,0 0-1 0 0,-1-1 0 0 0,1 0 0 0 0,-1 0 0 0 0,7-6-79 0 0,10-10 89 0 0,-1-2 0 0 0,-1 0 0 0 0,-2-2-1 0 0,0 0 1 0 0,-1-1 0 0 0,-2-2 0 0 0,0 1 0 0 0,-2-2 0 0 0,-1 0-1 0 0,-2-1 1 0 0,3-10-89 0 0,9-10 53 0 0,-9 0 356 0 0,-16 49-305 0 0,0 0-21 0 0,0 0-23 0 0,-1 12-192 0 0,-46 226-8 0 0,16 112 73 0 0,-2-133 20 0 0,1-130-9 0 0,31-85 71 0 0,-1-4-19 0 0,0 1 1 0 0,0-1-1 0 0,0 0 1 0 0,1 1-1 0 0,-1-1 1 0 0,0 0-1 0 0,1 0 0 0 0,0 0 1 0 0,-1 0-1 0 0,1 0 1 0 0,0-1-1 0 0,0 1 1 0 0,0 0-1 0 0,0 0 0 0 0,0-1 1 0 0,1 1-1 0 0,-1-1 1 0 0,1 1-1 0 0,0-1 1 0 0,-1 1-1 0 0,1 0 0 0 0,0-2 4 0 0,1-36-3 0 0,2 1-1 0 0,1 0 0 0 0,2-1 0 0 0,1 2 0 0 0,2-1 1 0 0,2 1-1 0 0,2 1 0 0 0,5-11 4 0 0,-15 39-3 0 0,95-174-56 0 0,-76 147 66 0 0,-3 3 28 0 0,1 1 1 0 0,2 1-1 0 0,1 1 0 0 0,2 1 1 0 0,0 1-1 0 0,16-11-35 0 0,-38 35 6 0 0,2 1-1 0 0,-1-1 1 0 0,0 1-1 0 0,1 0 0 0 0,-1 0 1 0 0,1 1-1 0 0,0-1 1 0 0,0 1-1 0 0,0 0 1 0 0,0 0-1 0 0,1 1 1 0 0,-1 0-1 0 0,0-1 1 0 0,1 2-1 0 0,-1-1 1 0 0,0 1-1 0 0,1 0 1 0 0,-1 0-1 0 0,1 0-5 0 0,-3 3 6 0 0,0 1 0 0 0,0-1 1 0 0,0 1-1 0 0,0-1 0 0 0,-1 1 0 0 0,0 0 0 0 0,0 0 0 0 0,0 0 1 0 0,0 0-1 0 0,-1 0 0 0 0,1 1 0 0 0,-1-1 0 0 0,0 0 0 0 0,0 1 1 0 0,-1-1-1 0 0,1 1 0 0 0,-1-1 0 0 0,0 1 0 0 0,0-1 0 0 0,-1 1 1 0 0,1-1-1 0 0,-2 4-6 0 0,2 1 9 0 0,0 8 6 0 0,0 1 0 0 0,-2-1-1 0 0,0 1 1 0 0,-1-1-1 0 0,-1 0 1 0 0,0 0-1 0 0,-1 0 1 0 0,-1-1-1 0 0,-8 16-14 0 0,-102 146 46 0 0,107-167-74 0 0,-1 0-1 0 0,0-1 1 0 0,0 0 0 0 0,-1 0 0 0 0,0-2 0 0 0,-1 1 0 0 0,0-1 0 0 0,0-1 0 0 0,-1 0 0 0 0,0 0 0 0 0,-5 0 28 0 0,-20-2-4 0 0,37-5-22 0 0,1 0-58 0 0,9-8-420 0 0,7-2 482 0 0,2 2 1 0 0,-1 0-1 0 0,1 1 1 0 0,0 1-1 0 0,0 1 1 0 0,1 0-1 0 0,-1 1 1 0 0,1 1-1 0 0,11 0 22 0 0,-12 2 59 0 0,-1-1-1 0 0,0 0 0 0 0,1-1 0 0 0,-1-2 1 0 0,-1 1-1 0 0,1-2 0 0 0,-1 0 0 0 0,0-1 1 0 0,0-1-1 0 0,0 0 0 0 0,-1-1 0 0 0,-1-1 1 0 0,9-7-59 0 0,83-68 513 0 0,23-87 79 0 0,-113 144-541 0 0,-7 13-16 0 0,0-1 0 0 0,-1 1 0 0 0,0-2 0 0 0,-2 1 0 0 0,0-1 0 0 0,0 0 0 0 0,-2 0-1 0 0,0 0 1 0 0,-1-1 0 0 0,0-9-35 0 0,-4 25-14 0 0,0 0-1 0 0,0 1 1 0 0,0-1-1 0 0,-1 1 1 0 0,1-1-1 0 0,0 1 0 0 0,-1 0 1 0 0,1 0-1 0 0,-1 0 1 0 0,0-1-1 0 0,1 1 1 0 0,-1 1-1 0 0,0-1 0 0 0,1 0 1 0 0,-1 0-1 0 0,0 1 1 0 0,0-1-1 0 0,0 1 1 0 0,0-1-1 0 0,0 1 0 0 0,0 0 1 0 0,0 0-1 0 0,1 0 1 0 0,-1 0-1 0 0,0 0 1 0 0,0 0-1 0 0,0 1 1 0 0,0-1-1 0 0,0 0 0 0 0,0 1 1 0 0,0 0-1 0 0,1-1 1 0 0,-1 1-1 0 0,0 0 1 0 0,0 0-1 0 0,1 0 0 0 0,-1 0 1 0 0,1 0-1 0 0,-1 1 15 0 0,-14 11-76 0 0,0 0-1 0 0,1 0 0 0 0,1 2 1 0 0,0 0-1 0 0,1 1 0 0 0,1 0 1 0 0,1 0-1 0 0,-4 8 77 0 0,9-16-27 0 0,0 1 0 0 0,1 0 0 0 0,0-1 0 0 0,0 2 1 0 0,1-1-1 0 0,0 0 0 0 0,1 1 0 0 0,0 0 0 0 0,0 0 0 0 0,1 0 0 0 0,0 0 0 0 0,1 0 1 0 0,0 0-1 0 0,1 9 27 0 0,2-16-4 0 0,0 0 0 0 0,0 0 0 0 0,1-1 1 0 0,-1 1-1 0 0,1 0 0 0 0,-1-1 0 0 0,1 0 1 0 0,0 0-1 0 0,0 0 0 0 0,0 0 0 0 0,0 0 0 0 0,0-1 1 0 0,0 1-1 0 0,1-1 0 0 0,-1 0 0 0 0,0 0 1 0 0,1 0-1 0 0,-1 0 0 0 0,1 0 0 0 0,-1-1 1 0 0,1 0-1 0 0,0 0 0 0 0,-1 0 0 0 0,1 0 0 0 0,-1 0 1 0 0,1-1-1 0 0,-1 1 0 0 0,1-1 0 0 0,-1 0 1 0 0,1 0 3 0 0,-1 0 13 0 0,21-3 10 0 0,0 0 1 0 0,-1-2 0 0 0,0-1 0 0 0,-1-1-1 0 0,1-1 1 0 0,-1-1 0 0 0,16-10-24 0 0,10-3 71 0 0,43 1 124 0 0,-90 23-186 0 0,1 0-1 0 0,0 1 1 0 0,-1-1 0 0 0,1 1 0 0 0,-1 0 0 0 0,1-1-1 0 0,-1 1 1 0 0,0 0 0 0 0,0 0 0 0 0,0 0 0 0 0,0 0-1 0 0,0 0 1 0 0,0 0 0 0 0,-1 0 0 0 0,1 0 0 0 0,0 0-1 0 0,-1 0 1 0 0,0 1 0 0 0,0-1 0 0 0,1 0 0 0 0,-1 0-1 0 0,0 0 1 0 0,-1 1 0 0 0,1-1 0 0 0,-1 2-9 0 0,0 14 44 0 0,-1-1 1 0 0,-1 1-1 0 0,0-1 1 0 0,-2 0-1 0 0,0 0 1 0 0,0 0-1 0 0,-2-1 1 0 0,-5 11-45 0 0,-4 70-100 0 0,16-96 3 0 0,0 0 0 0 0,1-1 0 0 0,-1 1 0 0 0,0-1 0 0 0,0 1 1 0 0,0-1-1 0 0,1 1 0 0 0,-1 0 0 0 0,0-1 0 0 0,1 1 0 0 0,-1-1 0 0 0,0 1 0 0 0,1-1 0 0 0,-1 0 1 0 0,1 1-1 0 0,-1-1 0 0 0,1 1 0 0 0,-1-1 0 0 0,1 0 0 0 0,-1 1 0 0 0,1-1 0 0 0,-1 0 0 0 0,1 0 0 0 0,-1 1 1 0 0,1-1-1 0 0,0 0 0 0 0,-1 0 0 0 0,1 0 0 0 0,-1 0 0 0 0,1 0 0 0 0,0 1 0 0 0,-1-1 0 0 0,1 0 1 0 0,-1-1-1 0 0,1 1 0 0 0,0 0 0 0 0,-1 0 0 0 0,1 0 0 0 0,-1 0 0 0 0,1 0 0 0 0,0-1 0 0 0,-1 1 1 0 0,1 0-1 0 0,-1 0 0 0 0,1-1 0 0 0,-1 1 0 0 0,1 0 0 0 0,-1-1 0 0 0,1 1 0 0 0,-1-1 0 0 0,0 1 0 0 0,1 0 1 0 0,-1-1 96 0 0,20-14-12051 0 0,-17 8 3054 0 0</inkml:trace>
  <inkml:trace contextRef="#ctx0" brushRef="#br0" timeOffset="266.994">2511 442 10514 0 0,'0'0'1942'0'0,"0"0"-572"0"0,0 0-199 0 0,0 0 5 0 0,0 0-95 0 0,0 0-244 0 0,-16 34-280 0 0,-47 104-222 0 0,38-60-439 0 0,56-82-5648 0 0,-10-21-3099 0 0,-14 14 4575 0 0</inkml:trace>
  <inkml:trace contextRef="#ctx0" brushRef="#br0" timeOffset="520.986">2433 93 7522 0 0,'0'0'2800'0'0,"0"0"-383"0"0,0 0-249 0 0,0 0-255 0 0,0 0-393 0 0,0 0-360 0 0,0 0-440 0 0,0 0-488 0 0,0 0-384 0 0,0 0-168 0 0,0 0-16 0 0,0 0-48 0 0,0 0-368 0 0,-37-92-912 0 0,48 114-1697 0 0,8-4-2584 0 0,-12-3-1593 0 0</inkml:trace>
  <inkml:trace contextRef="#ctx0" brushRef="#br0" timeOffset="1159.62">2717 623 14779 0 0,'0'0'1074'0'0,"0"0"-137"0"0,0 0 198 0 0,0 0 195 0 0,0 0-103 0 0,0 0-316 0 0,0 0-334 0 0,0 0-204 0 0,0 0-59 0 0,0 0-25 0 0,0 0-17 0 0,13-35-20 0 0,40-110-40 0 0,-11 1 107 0 0,-17 85-488 0 0,-24 60 134 0 0,1-1-1 0 0,-1 0 1 0 0,0 0 0 0 0,0 1 0 0 0,0-1 0 0 0,0 0-1 0 0,0 1 1 0 0,0-1 0 0 0,0 1 0 0 0,1 0-1 0 0,-1-1 1 0 0,-1 1 0 0 0,1 0 0 0 0,0-1 0 0 0,0 1-1 0 0,0 0 1 0 0,0 0 0 0 0,0 0 0 0 0,-1 0 0 0 0,1 0-1 0 0,0 0 1 0 0,-1 0 0 0 0,1 0 0 0 0,-1 0 0 0 0,1 0-1 0 0,-1 0 1 0 0,0 0 0 0 0,1 1 0 0 0,-1-1 0 0 0,0 0-1 0 0,0 0 1 0 0,0 0 0 0 0,0 0 0 0 0,0 1-1 0 0,0-1 36 0 0,34 138-433 0 0,-33-135 435 0 0,2 1-1 0 0,-1-1 0 0 0,0 1 1 0 0,1-1-1 0 0,0 0 1 0 0,0 0-1 0 0,0 0 1 0 0,0 0-1 0 0,1-1 0 0 0,-1 1 1 0 0,1-1-1 0 0,0 0 1 0 0,0 0-1 0 0,0 0 1 0 0,1-1-1 0 0,-1 1 0 0 0,1-1 1 0 0,-1 0-1 0 0,1-1 1 0 0,0 1-1 0 0,-1-1 1 0 0,1 0-1 0 0,0 0 0 0 0,0 0 1 0 0,0 0-1 0 0,0-1 1 0 0,3 0-2 0 0,3-1 76 0 0,0-1-1 0 0,0 0 1 0 0,0-1 0 0 0,0 0 0 0 0,0 0-1 0 0,-1-1 1 0 0,0-1 0 0 0,0 1 0 0 0,0-2 0 0 0,0 1-1 0 0,-1-2 1 0 0,0 1 0 0 0,0-1 0 0 0,0 0-1 0 0,-1-1 1 0 0,0 0 0 0 0,4-7-76 0 0,73-66-272 0 0,-20 34-3630 0 0,20 25-10423 0 0,-34 14 11065 0 0,-17 2 6300 0 0,-10 4 3411 0 0,-24 2-4781 0 0,0 0-22 0 0,-1 8 3437 0 0,-37 26-2320 0 0,-20 22-1811 0 0,26-28-730 0 0,2 2 1 0 0,1 1-1 0 0,1 2 0 0 0,2 0 0 0 0,-8 15-224 0 0,32-44-9 0 0,-1 0-1 0 0,1-1 1 0 0,1 1 0 0 0,-1 1-1 0 0,0-1 1 0 0,1 0 0 0 0,0 0-1 0 0,0 0 1 0 0,0 1 0 0 0,1-1-1 0 0,-1 0 1 0 0,1 1 0 0 0,0-1-1 0 0,0 0 1 0 0,1 1 0 0 0,-1-1-1 0 0,2 3 10 0 0,47 5-113 0 0,-40-12 130 0 0,1-3 43 0 0,0 1-1 0 0,1-2 1 0 0,-1 1-1 0 0,-1-1 1 0 0,1-1 0 0 0,0 0-1 0 0,-1 0 1 0 0,0-1-1 0 0,0 0 1 0 0,-1-1-1 0 0,0 0 1 0 0,0 0 0 0 0,0-1-1 0 0,-1 1 1 0 0,1-3-60 0 0,118-122 1031 0 0,-115 120-936 0 0,0 0 0 0 0,0 1 0 0 0,1 0 0 0 0,1 0 1 0 0,0 1-1 0 0,0 1 0 0 0,1 1 0 0 0,13-7-95 0 0,-24 14 3 0 0,0 0 0 0 0,0 0 0 0 0,0 1-1 0 0,0-1 1 0 0,0 1 0 0 0,0 0 0 0 0,0-1 0 0 0,0 2 0 0 0,0-1-1 0 0,0 0 1 0 0,1 0 0 0 0,-1 1 0 0 0,0 0 0 0 0,0 0 0 0 0,0 0-1 0 0,0 0 1 0 0,0 0 0 0 0,-1 0 0 0 0,1 1 0 0 0,0-1 0 0 0,-1 1 0 0 0,1 0-1 0 0,-1 0 1 0 0,1 0 0 0 0,-1 0 0 0 0,0 0 0 0 0,0 1 0 0 0,0-1-1 0 0,0 1 1 0 0,0-1 0 0 0,0 1 0 0 0,1 2-3 0 0,36 99 16 0 0,-29-51-57 0 0,-1 1 0 0 0,-3 0 0 0 0,-2 46 41 0 0,-4-70-7 0 0,1 16-42 0 0,-2 0 1 0 0,-2 1-1 0 0,-2-1 1 0 0,-5 12 48 0 0,5-22-6 0 0,-3 0 0 0 0,-1 0 0 0 0,-1-1 1 0 0,-2-1-1 0 0,-1 1 0 0 0,-2-2 0 0 0,-2 0 0 0 0,-1-1 1 0 0,-1-1-1 0 0,-1 0 0 0 0,-2-2 0 0 0,-1 0 1 0 0,-2-2-1 0 0,0 0 0 0 0,-28 21 6 0 0,51-47 0 0 0,1 0 1 0 0,0 1-1 0 0,-1-1 0 0 0,1 0 1 0 0,-1 0-1 0 0,0 0 0 0 0,1 0 1 0 0,-1 0-1 0 0,0-1 0 0 0,1 1 1 0 0,-1 0-1 0 0,0-1 0 0 0,0 1 1 0 0,0-1-1 0 0,0 0 0 0 0,1 1 1 0 0,-1-1-1 0 0,0 0 0 0 0,0 0 1 0 0,0-1-1 0 0,0 1 0 0 0,0 0 1 0 0,0 0-1 0 0,1-1 0 0 0,-1 1 1 0 0,0-1-1 0 0,0 0 0 0 0,0 1 1 0 0,1-1-1 0 0,-1 0 0 0 0,1 0 1 0 0,-1 0-1 0 0,0 0 1 0 0,1-1-1 0 0,0 1 0 0 0,-1 0 1 0 0,1-1-1 0 0,0 1 0 0 0,0 0 1 0 0,-1-1-1 0 0,1-1 0 0 0,-19-77-6 0 0,20 52 10 0 0,1 0 1 0 0,1 0-1 0 0,2 0 0 0 0,1 1 1 0 0,1-1-1 0 0,1 1 0 0 0,2 1 1 0 0,1-1-1 0 0,12-23-4 0 0,133-219-224 0 0,-141 247 169 0 0,-10 16-196 0 0,86-125-1347 0 0,-56 91-2800 0 0,2 5-5154 0 0,-26 26-1012 0 0</inkml:trace>
</inkml:ink>
</file>

<file path=ppt/ink/ink9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50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1043 1832 0 0,'0'0'1205'0'0,"0"0"-198"0"0,0 0 149 0 0,0 0 241 0 0,0 0 240 0 0,0 0 127 0 0,0 0-53 0 0,0 0-180 0 0,0 0-276 0 0,35-16-255 0 0,107-49-174 0 0,-65 11 300 0 0,-65 41-857 0 0,172-223 2739 0 0,-69 59-2053 0 0,-103 158-887 0 0,0-1 0 0 0,-2-1 0 0 0,0 0 0 0 0,-1 0 0 0 0,-1-1 0 0 0,-1 0 0 0 0,-1 0 0 0 0,-1-1 0 0 0,-2 0-1 0 0,0 0 1 0 0,-1 0 0 0 0,-1 0 0 0 0,-1-8-68 0 0,0 28 4 0 0,0 0-1 0 0,0 0 1 0 0,-1 0 0 0 0,1 0-1 0 0,-1 0 1 0 0,1 1-1 0 0,-1-1 1 0 0,0 0 0 0 0,0 0-1 0 0,0 1 1 0 0,0-1-1 0 0,-1 1 1 0 0,1-1 0 0 0,-1 1-1 0 0,0 0 1 0 0,1-1-1 0 0,-1 1 1 0 0,0 0 0 0 0,0 0-1 0 0,-1 0 1 0 0,1 0-1 0 0,0 1 1 0 0,-1-1 0 0 0,1 1-1 0 0,-1-1 1 0 0,1 1-1 0 0,-1 0 1 0 0,0 0 0 0 0,1 0-1 0 0,-1 0 1 0 0,0 0-1 0 0,0 1 1 0 0,0-1 0 0 0,0 1-4 0 0,-3 0-44 0 0,-1 0 1 0 0,1 0 0 0 0,-1 1 0 0 0,1 0-1 0 0,-1 0 1 0 0,1 0 0 0 0,0 1 0 0 0,0 0 0 0 0,-1 0-1 0 0,2 1 1 0 0,-1-1 0 0 0,0 1 0 0 0,0 1-1 0 0,-4 3 44 0 0,-12 12-53 0 0,2 2 0 0 0,0 0 0 0 0,2 1 0 0 0,0 1 0 0 0,1 0 0 0 0,2 2 0 0 0,0 0 0 0 0,2 0-1 0 0,0 1 1 0 0,2 1 0 0 0,-6 24 53 0 0,5-18-17 0 0,2 1 0 0 0,1 0 0 0 0,2 1 0 0 0,1-1 0 0 0,2 1-1 0 0,1 1 1 0 0,2 12 17 0 0,1-38 15 0 0,1 0 0 0 0,0-1 0 0 0,0 1 0 0 0,1 0 0 0 0,1 0 0 0 0,0-1 0 0 0,0 0 0 0 0,1 1 0 0 0,0-1 0 0 0,0 0 0 0 0,1-1 0 0 0,0 1 0 0 0,1-1 1 0 0,-1 0-1 0 0,2-1 0 0 0,-1 1 0 0 0,1-1 0 0 0,0 0 0 0 0,1-1 0 0 0,0 0 0 0 0,0 0 0 0 0,0 0 0 0 0,0-1 0 0 0,9 4-15 0 0,4 1 186 0 0,1-1 0 0 0,0-1 0 0 0,1 0 1 0 0,0-2-1 0 0,0-1 0 0 0,0-1 0 0 0,0 0 0 0 0,1-2 1 0 0,22 0-187 0 0,-34-2 100 0 0,0 0-1 0 0,0-1 1 0 0,1 0 0 0 0,-1-1 0 0 0,0 0 0 0 0,0 0 0 0 0,-1-2 0 0 0,1 1 0 0 0,0-2 0 0 0,-1 1 0 0 0,2-3-100 0 0,12-6 185 0 0,108-77 463 0 0,-44-19-279 0 0,-52 32-198 0 0,-29 54-117 0 0,-7 21-48 0 0,1 0-1 0 0,-1 0 0 0 0,0 0 0 0 0,0 0 0 0 0,0 0 0 0 0,-1 0 1 0 0,1 0-1 0 0,0-1 0 0 0,-1 1 0 0 0,0 0 0 0 0,1 0 0 0 0,-1 0 1 0 0,0-1-1 0 0,0 1 0 0 0,0 0 0 0 0,0 0 0 0 0,-1-1 0 0 0,1 1 0 0 0,-1 0 1 0 0,1 0-1 0 0,-1 0 0 0 0,0 0 0 0 0,0 0 0 0 0,0 0 0 0 0,0 0 1 0 0,0 0-1 0 0,0 0 0 0 0,-1-1-5 0 0,-1 0-23 0 0,1 1 1 0 0,0 1-1 0 0,-1-1 1 0 0,1 0-1 0 0,-1 1 1 0 0,0-1-1 0 0,0 1 1 0 0,1 0-1 0 0,-1 0 1 0 0,0 0-1 0 0,0 0 1 0 0,0 0-1 0 0,0 1 1 0 0,0-1-1 0 0,0 1 1 0 0,0 0-1 0 0,-1 0 1 0 0,1 0-1 0 0,0 0 1 0 0,0 1-1 0 0,0-1 0 0 0,0 1 1 0 0,0-1-1 0 0,0 1 1 0 0,0 0-1 0 0,1 1 1 0 0,-1-1-1 0 0,0 0 1 0 0,0 1 22 0 0,-73 56-501 0 0,63-45 470 0 0,2 0 0 0 0,-1 0-1 0 0,2 1 1 0 0,0 1 0 0 0,0 0 0 0 0,2 0-1 0 0,0 1 1 0 0,0 0 0 0 0,2 0-1 0 0,0 1 1 0 0,1 0 0 0 0,0 0-1 0 0,2 0 1 0 0,0 1 0 0 0,0-1 0 0 0,2 1-1 0 0,0 8 32 0 0,2-23 0 0 0,-1 0 0 0 0,0 0 0 0 0,1 1 0 0 0,0-1 0 0 0,-1 0 0 0 0,1 0 1 0 0,1 0-1 0 0,-1 0 0 0 0,0 0 0 0 0,1 0 0 0 0,-1 0 0 0 0,1 0 0 0 0,0-1 0 0 0,0 1 0 0 0,0-1 0 0 0,0 1 0 0 0,1-1 0 0 0,-1 0 0 0 0,1 0 0 0 0,-1 0 0 0 0,1 0 0 0 0,0 0 0 0 0,-1-1 0 0 0,1 1 0 0 0,0-1 0 0 0,0 0 0 0 0,0 1 0 0 0,1-1 1 0 0,-1-1-1 0 0,0 1 0 0 0,0 0 0 0 0,0-1 0 0 0,1 0 0 0 0,111-5 569 0 0,-84-9-426 0 0,0 0 1 0 0,-1-2-1 0 0,0-2 0 0 0,-1 0 0 0 0,-1-2 1 0 0,-1-1-1 0 0,-1-1 0 0 0,22-24-143 0 0,-18 19 76 0 0,-11 9-25 0 0,4-4 10 0 0,2 1-1 0 0,0 1 1 0 0,1 1 0 0 0,1 2-1 0 0,4-2-60 0 0,28 7-48 0 0,-51 49 22 0 0,-9-19 33 0 0,0 0 1 0 0,-1 0-1 0 0,0 0 0 0 0,-2 0 1 0 0,0-1-1 0 0,-1 1 1 0 0,-5 11-8 0 0,-2 40-18 0 0,50-65 17 0 0,-28-6 12 0 0,-1 0 0 0 0,1-1-1 0 0,-1-1 1 0 0,0 0 0 0 0,0 0 0 0 0,0 0-1 0 0,0-1 1 0 0,-1 0 0 0 0,0-1 0 0 0,4-4-11 0 0,45-26 33 0 0,-24 18 6 0 0,-27 13-43 0 0,1 1-1 0 0,0 0 1 0 0,0 0 0 0 0,0 0 0 0 0,1 1-1 0 0,-1 0 1 0 0,1 1 0 0 0,0 0 0 0 0,-1 0 0 0 0,1 1-1 0 0,7-1 5 0 0,-13 4 0 0 0,1-1 0 0 0,-1 1 0 0 0,1 0 0 0 0,-1 0 0 0 0,0 0 0 0 0,0 1 0 0 0,0-1 0 0 0,0 0 0 0 0,0 1 0 0 0,-1-1 0 0 0,1 1 0 0 0,-1 0 0 0 0,1 0-1 0 0,-1-1 1 0 0,0 1 0 0 0,0 0 0 0 0,-1 0 0 0 0,1 0 0 0 0,0 0 0 0 0,-1 0 0 0 0,0 0 0 0 0,0 0 0 0 0,0 0 0 0 0,0 0 0 0 0,0 0 0 0 0,-1 0 0 0 0,1 0 0 0 0,-1 0-1 0 0,0 3 1 0 0,0 3 2 0 0,1 87-559 0 0,18-84-5537 0 0,-3-16-4597 0 0,-11 0 1397 0 0</inkml:trace>
  <inkml:trace contextRef="#ctx0" brushRef="#br0" timeOffset="1555.553">2126 763 0 0 0,'0'0'1623'0'0,"0"0"459"0"0,0 0 32 0 0,0 0-126 0 0,0 0-117 0 0,0 0-117 0 0,0 0-115 0 0,0 0-120 0 0,0 0-130 0 0,0 0-140 0 0,0 0-141 0 0,-2-8-123 0 0,-10-25-112 0 0,11 32-771 0 0,0 0 0 0 0,0 0 0 0 0,-1 0 0 0 0,1-1 0 0 0,-1 1 0 0 0,1 0 0 0 0,-1 1 0 0 0,1-1 0 0 0,-1 0 0 0 0,1 0 0 0 0,-1 1 0 0 0,0-1 0 0 0,1 1 0 0 0,-1-1 0 0 0,0 1 0 0 0,1 0 0 0 0,-1 0 0 0 0,0-1 0 0 0,0 1 0 0 0,0 0 0 0 0,1 1 0 0 0,-1-1 0 0 0,0 0 0 0 0,1 0 0 0 0,-1 1 0 0 0,0 0-102 0 0,-8-1 319 0 0,2 1-230 0 0,1 0 1 0 0,-1 0-1 0 0,0 1 0 0 0,0-1 1 0 0,1 2-1 0 0,-1-1 1 0 0,1 1-1 0 0,0 0 0 0 0,-1 1 1 0 0,2 0-1 0 0,-1 0 1 0 0,0 0-1 0 0,1 1 0 0 0,0 0 1 0 0,0 0-1 0 0,0 1 1 0 0,1-1-1 0 0,-1 1 0 0 0,1 1 1 0 0,1-1-1 0 0,-4 6-89 0 0,-3 5-14 0 0,1 1 0 0 0,1 0 0 0 0,1 0 0 0 0,1 0 0 0 0,0 1 1 0 0,1 1-1 0 0,1-1 0 0 0,0 5 14 0 0,5-21 3 0 0,-1 0 0 0 0,1 0 0 0 0,0 0 0 0 0,0-1 0 0 0,0 1 0 0 0,0 0 0 0 0,0 0 0 0 0,1 0 0 0 0,-1 0 0 0 0,1-1 0 0 0,0 1 0 0 0,-1 0 0 0 0,1 0 0 0 0,1-1-1 0 0,-1 1 1 0 0,0-1 0 0 0,1 1 0 0 0,-1-1 0 0 0,1 1 0 0 0,0-1 0 0 0,-1 0 0 0 0,1 0 0 0 0,1 0 0 0 0,-1 0 0 0 0,0 0 0 0 0,0 0 0 0 0,1-1 0 0 0,-1 1 0 0 0,0-1 0 0 0,1 1 0 0 0,0-1 0 0 0,-1 0 0 0 0,1 0 0 0 0,0 0 0 0 0,0-1 0 0 0,-1 1 0 0 0,1-1 0 0 0,0 1 0 0 0,0-1 0 0 0,0 0 0 0 0,0 0 0 0 0,0 0 0 0 0,-1 0 0 0 0,1-1 0 0 0,0 1 0 0 0,0-1 0 0 0,0 0 0 0 0,-1 0 0 0 0,1 0 0 0 0,0 0 0 0 0,-1 0 0 0 0,1 0 0 0 0,-1-1 0 0 0,1 1-3 0 0,31-19 197 0 0,-1-2 0 0 0,0 0 1 0 0,-2-3-1 0 0,-1 0 0 0 0,0-2 0 0 0,-3-1 0 0 0,21-26-197 0 0,38-28 418 0 0,-85 81-417 0 0,0 0-1 0 0,0 1 1 0 0,0-1 0 0 0,0 0 0 0 0,0 0 0 0 0,0 1 0 0 0,0-1-1 0 0,0 1 1 0 0,0-1 0 0 0,0 1 0 0 0,0-1 0 0 0,1 1 0 0 0,-1 0-1 0 0,0-1 1 0 0,0 1 0 0 0,0 0 0 0 0,1 0 0 0 0,-1 0 0 0 0,0 0-1 0 0,0 0 1 0 0,0 0 0 0 0,1 0 0 0 0,-1 0 0 0 0,0 1-1 0 0,0-1 1 0 0,0 0 0 0 0,0 1 0 0 0,1-1 0 0 0,-1 1 0 0 0,0-1-1 0 0,0 1 1 0 0,0 0 0 0 0,0-1 0 0 0,0 1 0 0 0,0 0 0 0 0,-1 0-1 0 0,1 0 1 0 0,0-1 0 0 0,0 1 0 0 0,0 0 0 0 0,-1 0 0 0 0,1 0-1 0 0,0 1 0 0 0,15 55 67 0 0,-12-37-21 0 0,1 17-56 0 0,-1 1 1 0 0,-2-1-1 0 0,-2 1 1 0 0,-1-1-1 0 0,-2 1 1 0 0,-1-1 0 0 0,-7 26 9 0 0,4-18-104 0 0,-23 94-208 0 0,19-100 270 0 0,-2-1 1 0 0,-2 0-1 0 0,-1-1 0 0 0,-2-1 0 0 0,-10 15 42 0 0,-30 31-217 0 0,58-81 211 0 0,0 1-1 0 0,-1-1 1 0 0,1 1 0 0 0,-1-1 0 0 0,1 0 0 0 0,-1 1 0 0 0,0-1 0 0 0,1 1 0 0 0,-1-1 0 0 0,0 0 0 0 0,0 0 0 0 0,0 1 0 0 0,0-1 0 0 0,0 0 0 0 0,0 0-1 0 0,0 0 1 0 0,0 0 0 0 0,0 0 0 0 0,-1 0 0 0 0,1-1 0 0 0,0 1 0 0 0,-1 0 0 0 0,1-1 0 0 0,0 1 0 0 0,-1-1 0 0 0,1 1 0 0 0,-1-1 0 0 0,1 1-1 0 0,-1-1 1 0 0,1 0 0 0 0,-1 0 0 0 0,1 0 0 0 0,-1 0 0 0 0,1 0 0 0 0,-1 0 0 0 0,1 0 0 0 0,-1-1 0 0 0,1 1 0 0 0,-1 0 0 0 0,1-1 0 0 0,-1 0 0 0 0,1 1-1 0 0,-1-1 1 0 0,1 0 0 0 0,0 1 0 0 0,0-1 0 0 0,-1 0 0 0 0,1 0 0 0 0,0 0 0 0 0,0 0 0 0 0,0 0 0 0 0,0 0 0 0 0,0 0 0 0 0,0-1 0 0 0,0 1 0 0 0,0-1 6 0 0,1-115-77 0 0,39-4 112 0 0,-27 97-33 0 0,25-45 51 0 0,3 1 1 0 0,3 3 0 0 0,3 1 0 0 0,22-22-54 0 0,-4 4 115 0 0,70-109 280 0 0,65-130-194 0 0,-192 308-172 0 0,1 0 0 0 0,-1 0 0 0 0,-1-1-1 0 0,0 0 1 0 0,-1 0 0 0 0,-1-1-1 0 0,0 1 1 0 0,-1-1 0 0 0,-1 0 0 0 0,0 0-1 0 0,-1-3-28 0 0,-1 18 83 0 0,-11 4-11 0 0,5 1-96 0 0,0 0 0 0 0,0 1 0 0 0,0-1 0 0 0,1 1 0 0 0,0 0 0 0 0,0 1 0 0 0,1-1 0 0 0,-1 1 0 0 0,1 0 0 0 0,1 0 1 0 0,-1 1-1 0 0,1 0 24 0 0,0-1-9 0 0,-16 64-282 0 0,19-71 233 0 0,0 0 14 0 0,0 0 17 0 0,0 0 10 0 0,0 0 5 0 0,0 0 17 0 0,0 0 8 0 0,0 0-2 0 0,0 0 2 0 0,0 0 2 0 0,0 0 20 0 0,0 0 5 0 0,0 0 1 0 0,0 0 4 0 0,0 0-5 0 0,0 0-6 0 0,0 0-2 0 0,0 0-10 0 0,0 0-31 0 0,0 0 13 0 0,0 0 7 0 0,0 0-9 0 0,8-33 266 0 0,-1 0-276 0 0,11-29 56 0 0,-11 29-36 0 0,-1-1 0 0 0,-2 1 0 0 0,-2-1 0 0 0,-1 0-1 0 0,-1 0 1 0 0,-2-4-12 0 0,1 33 10 0 0,0 0 0 0 0,0-1 1 0 0,0 1-1 0 0,0 0 0 0 0,-1 0 0 0 0,0 0 0 0 0,0 0 0 0 0,0 1 0 0 0,-1-1 0 0 0,1 1 1 0 0,-1-1-1 0 0,0 1 0 0 0,-1 0 0 0 0,1 0 0 0 0,-2-2-10 0 0,4 6 18 0 0,-2 0 0 0 0,3 0-43 0 0,0 0-29 0 0,-11 70-352 0 0,7 498 414 0 0,3-327-32 0 0,-17-38-71 0 0,25-156-497 0 0,-6-46 247 0 0,7-12-4232 0 0,-5-2 3139 0 0,6-25-4994 0 0,-7 13-2298 0 0,-2 16 4117 0 0</inkml:trace>
  <inkml:trace contextRef="#ctx0" brushRef="#br0" timeOffset="1796.919">2322 630 9114 0 0,'0'0'2018'0'0,"0"0"-817"0"0,0 0-365 0 0,0 0 175 0 0,0 0 356 0 0,0 0 159 0 0,0 0-44 0 0,0 0-155 0 0,0 0-238 0 0,0 0-237 0 0,38 3-177 0 0,118 5-115 0 0,-61-16 187 0 0,-74 2-560 0 0,281-91 654 0 0,-183 36-2776 0 0,-86 32-2153 0 0,-6-5-4317 0 0,-18 20 2938 0 0,-1 6 529 0 0</inkml:trace>
  <inkml:trace contextRef="#ctx0" brushRef="#br0" timeOffset="2159.514">3097 126 6433 0 0,'0'0'3070'0'0,"0"0"-449"0"0,0 0-483 0 0,0 0-315 0 0,0 0-276 0 0,0 0-266 0 0,0 0-247 0 0,0 0-199 0 0,0 0-148 0 0,0 0-123 0 0,0 0-46 0 0,0 0-32 0 0,-9 34-37 0 0,-28 107-13 0 0,13-25 307 0 0,-2 38-63 0 0,-3 85-381 0 0,29-92-224 0 0,1-144-61 0 0,-1-1 1 0 0,2 1-1 0 0,-1 0 1 0 0,0-1-1 0 0,0 1 1 0 0,1-1-1 0 0,-1 1 1 0 0,1-1-1 0 0,0 0 1 0 0,0 0-1 0 0,0 1 1 0 0,0-1-1 0 0,0-1 1 0 0,0 1-1 0 0,1 0 1 0 0,-1 0-1 0 0,0-1 1 0 0,1 1-1 0 0,0-1 1 0 0,-1 0-1 0 0,1 0 0 0 0,0 0 1 0 0,-1 0-1 0 0,1-1 1 0 0,0 1-1 0 0,0 0 1 0 0,0-1-1 0 0,0 0 1 0 0,0 0-1 0 0,-1 0 1 0 0,1 0-1 0 0,0 0 1 0 0,0-1-1 0 0,0 1 1 0 0,0-1-1 0 0,-1 0 1 0 0,1 0-1 0 0,0 0 1 0 0,0 0-1 0 0,-1 0 1 0 0,1-1-1 0 0,-1 1 1 0 0,1-1-1 0 0,-1 1 1 0 0,0-1-1 0 0,0 0 1 0 0,0 0-1 0 0,0 0 1 0 0,0 0-1 0 0,1-2-14 0 0,213-175 576 0 0,-213 177-573 0 0,0-1-1 0 0,0 0 1 0 0,0 1 0 0 0,0 0-1 0 0,1 0 1 0 0,-1 0 0 0 0,1 0-1 0 0,-1 1 1 0 0,1-1 0 0 0,0 1-1 0 0,0 0 1 0 0,0 0 0 0 0,0 0-1 0 0,0 1 1 0 0,0-1 0 0 0,0 1-1 0 0,0 0 1 0 0,0 0 0 0 0,2 1-3 0 0,7 35 9 0 0,-10 140-374 0 0,-3-174 250 0 0,1 0 1 0 0,-1 0-1 0 0,0 0 1 0 0,1 0 0 0 0,-1 0-1 0 0,1 0 1 0 0,0-1-1 0 0,-1 1 1 0 0,1 0-1 0 0,0 0 1 0 0,0 0 0 0 0,0-1-1 0 0,1 1 1 0 0,-1-1-1 0 0,0 1 1 0 0,1-1-1 0 0,-1 1 1 0 0,1-1 0 0 0,-1 0-1 0 0,1 1 1 0 0,-1-1-1 0 0,1 0 1 0 0,0 0-1 0 0,0 0 1 0 0,0 0 114 0 0,14 4-4546 0 0,1-3-4424 0 0,-12-2-1367 0 0</inkml:trace>
</inkml:ink>
</file>

<file path=ppt/ink/ink9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19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555 33 12195 0 0,'0'0'824'0'0,"0"0"47"0"0,0 0 93 0 0,0 0 144 0 0,0 0 112 0 0,-34 5-11 0 0,-107 15-81 0 0,46 15 682 0 0,73-19-1607 0 0,0 1 0 0 0,1 0 0 0 0,1 1 0 0 0,1 2 0 0 0,0 0 0 0 0,1 1 0 0 0,2 0 0 0 0,0 2 0 0 0,1-1 0 0 0,2 2 0 0 0,0 0 0 0 0,1 1 0 0 0,2 0 0 0 0,0 1 0 0 0,2 0 0 0 0,1 0 0 0 0,1 1 0 0 0,0 5-203 0 0,2-11 8 0 0,1 0 1 0 0,1 0 0 0 0,0 0 0 0 0,2 1 0 0 0,0-1-1 0 0,1 0 1 0 0,1 0 0 0 0,2 1 0 0 0,0-2 0 0 0,1 1 0 0 0,1 0-1 0 0,0-1 1 0 0,2 0 0 0 0,1-1 0 0 0,7 14-9 0 0,-9-22-87 0 0,0-1-1 0 0,0 0 1 0 0,1-1 0 0 0,0 0 0 0 0,1 0 0 0 0,-1-1 0 0 0,2 0 0 0 0,-1 0 0 0 0,1-1-1 0 0,1 0 1 0 0,-1-1 0 0 0,1 0 0 0 0,0-1 0 0 0,0 0 0 0 0,1-1 0 0 0,-1 0-1 0 0,1-1 1 0 0,0 0 0 0 0,0-1 0 0 0,0 0 0 0 0,0-1 0 0 0,1 0 0 0 0,-1-1 0 0 0,8-1 87 0 0,4 0-764 0 0,1-1-1 0 0,-1-1 1 0 0,0-1 0 0 0,1-1 0 0 0,-2-1 0 0 0,1-2 0 0 0,-1 0 0 0 0,4-3 764 0 0,172-98-16186 0 0,-172 90 15461 0 0</inkml:trace>
  <inkml:trace contextRef="#ctx0" brushRef="#br0" timeOffset="273.995">1001 582 3345 0 0,'0'0'3136'0'0,"0"0"-372"0"0,0 0-360 0 0,0 0-371 0 0,0 0-341 0 0,-33 16-254 0 0,-105 53-138 0 0,56-6 450 0 0,70-49-1396 0 0,2-3-146 0 0,0-1-1 0 0,1 2 1 0 0,0-1-1 0 0,0 1 1 0 0,2 0-1 0 0,-1 1 1 0 0,2 0-1 0 0,0 0 1 0 0,0 1-1 0 0,1-1 1 0 0,1 1-1 0 0,0 0 0 0 0,1 0 1 0 0,-1 9-208 0 0,4-20 34 0 0,0 0 0 0 0,0 0 1 0 0,1 0-1 0 0,-1 0 0 0 0,1 0 0 0 0,-1 0 0 0 0,1 0 1 0 0,0 0-1 0 0,0 0 0 0 0,0 0 0 0 0,1-1 0 0 0,-1 1 1 0 0,1 0-1 0 0,-1-1 0 0 0,1 1 0 0 0,0-1 0 0 0,0 1 1 0 0,0-1-1 0 0,0 0 0 0 0,1 0 0 0 0,-1 0 0 0 0,0 0 1 0 0,1 0-1 0 0,0-1 0 0 0,-1 1 0 0 0,1-1 1 0 0,0 1-1 0 0,0-1 0 0 0,0 0 0 0 0,0 0 0 0 0,-1 0 1 0 0,1-1-1 0 0,1 1 0 0 0,-1-1 0 0 0,0 0 0 0 0,2 1-34 0 0,114-8 1224 0 0,-96 0-1082 0 0,-1-2 0 0 0,0-1 0 0 0,0-1 0 0 0,-1 0 1 0 0,-1-2-1 0 0,0 0 0 0 0,0-1 0 0 0,-2-2 0 0 0,0 1 0 0 0,0-2 0 0 0,2-4-142 0 0,-14 15 33 0 0,1 0 0 0 0,-1-1 0 0 0,-1 1 0 0 0,1-1 0 0 0,-1 0 0 0 0,0 0 0 0 0,-1-1-1 0 0,0 0 1 0 0,0 0 0 0 0,0 0 0 0 0,-1 0 0 0 0,-1 0 0 0 0,1 0 0 0 0,-1-1 0 0 0,-1 0 0 0 0,1 1 0 0 0,-1-1 0 0 0,-1 0-1 0 0,0 1 1 0 0,0-1 0 0 0,-1 0 0 0 0,0 0 0 0 0,0 1 0 0 0,-1-1 0 0 0,0 0-33 0 0,-1 5-98 0 0,1 0 1 0 0,-1 0-1 0 0,-1 0 1 0 0,1 0-1 0 0,-1 0 1 0 0,1 0-1 0 0,-1 1 0 0 0,0 0 1 0 0,0 0-1 0 0,-1 0 1 0 0,1 0-1 0 0,-1 1 1 0 0,1-1-1 0 0,-1 1 0 0 0,0 0 1 0 0,0 1-1 0 0,0-1 1 0 0,0 1-1 0 0,0 0 1 0 0,0 0-1 0 0,0 0 0 0 0,0 1 1 0 0,0 0-1 0 0,0 0 1 0 0,0 0-1 0 0,-1 1 1 0 0,1 0-1 0 0,0 0 0 0 0,0 0 1 0 0,0 0-1 0 0,0 1 1 0 0,1 0-1 0 0,-1 0 1 0 0,0 0-1 0 0,1 0 0 0 0,-1 1 1 0 0,-3 3 97 0 0,-41 40-4958 0 0,22-9-5691 0 0,19-21 1904 0 0</inkml:trace>
  <inkml:trace contextRef="#ctx0" brushRef="#br0" timeOffset="631.686">1167 1002 15507 0 0,'0'0'1566'0'0,"0"0"-266"0"0,0 0-67 0 0,0 0-63 0 0,0 0-180 0 0,0 0-181 0 0,0 0-139 0 0,0 0-145 0 0,0 0-139 0 0,0 0-74 0 0,0 0-45 0 0,0 0-5 0 0,22-34-8 0 0,65-102-49 0 0,-31 44 130 0 0,-53 87-340 0 0,0 0-24 0 0,1-1 0 0 0,-1 1 0 0 0,1 0 0 0 0,1 1 0 0 0,-1-1 0 0 0,1 1 0 0 0,-1-1 0 0 0,1 1 0 0 0,0 1 0 0 0,1-1 0 0 0,-1 1 0 0 0,1 0 0 0 0,-1 0 0 0 0,1 0 0 0 0,2 0 29 0 0,-6 4-20 0 0,-1 1 1 0 0,1-1 0 0 0,-1 1-1 0 0,0-1 1 0 0,1 1-1 0 0,-1-1 1 0 0,0 1-1 0 0,0 0 1 0 0,0 0 0 0 0,0-1-1 0 0,0 1 1 0 0,-1 0-1 0 0,1 0 1 0 0,-1 0-1 0 0,1 0 1 0 0,-1 0 0 0 0,0 0-1 0 0,1 0 1 0 0,-1 0-1 0 0,0 0 1 0 0,0 0 0 0 0,-1 0-1 0 0,1 0 1 0 0,0 0-1 0 0,-1 0 20 0 0,1 0-9 0 0,0 10 3 0 0,1 0 1 0 0,0 0-1 0 0,0 1 0 0 0,1-1 0 0 0,0 0 1 0 0,1-1-1 0 0,1 1 0 0 0,0 0 1 0 0,1-1-1 0 0,0 0 0 0 0,1 1 6 0 0,-5-9 30 0 0,1-1 0 0 0,0 0 0 0 0,0 1-1 0 0,0-1 1 0 0,0 0 0 0 0,0 0 0 0 0,1 0-1 0 0,-1 0 1 0 0,0 0 0 0 0,1-1 0 0 0,0 1 0 0 0,-1-1-1 0 0,1 0 1 0 0,0 1 0 0 0,0-1 0 0 0,0-1-1 0 0,0 1 1 0 0,0 0 0 0 0,-1-1 0 0 0,1 1-1 0 0,1-1 1 0 0,-1 0 0 0 0,0 0 0 0 0,0 0 0 0 0,0 0-1 0 0,0-1 1 0 0,0 1 0 0 0,0-1 0 0 0,-1 0-1 0 0,1 0 1 0 0,0 0 0 0 0,0 0 0 0 0,0 0-30 0 0,5-2 159 0 0,0-1 1 0 0,0 1 0 0 0,0-2-1 0 0,-1 1 1 0 0,1-1 0 0 0,-1 0-1 0 0,0-1 1 0 0,0 1 0 0 0,-1-1 0 0 0,6-6-160 0 0,37-65 541 0 0,-15 17-2803 0 0,-14 50-1390 0 0,-8 6-6255 0 0,-8 4-1706 0 0</inkml:trace>
  <inkml:trace contextRef="#ctx0" brushRef="#br0" timeOffset="952.838">2153 549 13675 0 0,'0'0'2010'0'0,"0"0"-427"0"0,0 0-308 0 0,0 0-182 0 0,0 0-235 0 0,0 0-149 0 0,0 0-69 0 0,0 0-58 0 0,0 0-83 0 0,0 0-127 0 0,0 0-91 0 0,-33 13-70 0 0,-103 43-58 0 0,60-12 47 0 0,75-43-204 0 0,-1 0 0 0 0,1-1 0 0 0,0 1 0 0 0,0 0 0 0 0,0 0 0 0 0,0 0 1 0 0,-1 0-1 0 0,1 0 0 0 0,0 0 0 0 0,1 0 0 0 0,-1 0 0 0 0,0 0 0 0 0,0 1 0 0 0,0-1 0 0 0,1 0 0 0 0,-1 0 0 0 0,1 1 0 0 0,-1-1 0 0 0,1 1 0 0 0,-1-1 0 0 0,1 0 0 0 0,0 1 0 0 0,0-1 0 0 0,-1 1 0 0 0,1-1 1 0 0,0 1-1 0 0,1-1 0 0 0,-1 1 0 0 0,0-1 0 0 0,0 0 0 0 0,0 1 0 0 0,1-1 0 0 0,-1 1 0 0 0,1-1 0 0 0,-1 0 0 0 0,1 1 0 0 0,0-1 0 0 0,-1 0 0 0 0,1 0 0 0 0,0 1 0 0 0,0-1 0 0 0,0 0 0 0 0,0 0 0 0 0,0 0 1 0 0,0 0-1 0 0,0 0 0 0 0,0 0 0 0 0,1 0 0 0 0,0 0 4 0 0,129 80-146 0 0,-128-77 180 0 0,0 0 0 0 0,-1 0 0 0 0,0 0 0 0 0,1 1-1 0 0,-2-1 1 0 0,1 1 0 0 0,0 0 0 0 0,-1-1-1 0 0,0 1 1 0 0,0 0 0 0 0,-1 0 0 0 0,1 0 0 0 0,-1 0-1 0 0,0 0 1 0 0,0 0 0 0 0,0-1 0 0 0,-1 1 0 0 0,0 0-1 0 0,0 0 1 0 0,0 0 0 0 0,-1-1 0 0 0,1 1-1 0 0,-1 0 1 0 0,0-1 0 0 0,0 0 0 0 0,-1 1 0 0 0,0-1-1 0 0,1 0 1 0 0,-1 0 0 0 0,0-1 0 0 0,-1 1 0 0 0,1 0-1 0 0,-1-1 1 0 0,0 0 0 0 0,1 0 0 0 0,-3 1-34 0 0,-86 44-82 0 0,63-45-2313 0 0,24-9-2508 0 0,3-5-4158 0 0,2 7 483 0 0</inkml:trace>
  <inkml:trace contextRef="#ctx0" brushRef="#br0" timeOffset="1621.993">2112 873 8354 0 0,'0'0'1235'0'0,"0"0"34"0"0,0 0 277 0 0,0 0 301 0 0,0 0 108 0 0,0 0-74 0 0,0 0-208 0 0,0 0-264 0 0,0 0-293 0 0,35 2-243 0 0,107 3-177 0 0,-68-18 224 0 0,-64 7-738 0 0,137-104 1411 0 0,-126 92-1488 0 0,-14 12-116 0 0,-1-1 0 0 0,0 0 0 0 0,-1 0 0 0 0,1 0 0 0 0,-1-1 1 0 0,-1 1-1 0 0,1-1 0 0 0,-1 0 0 0 0,-1 0 0 0 0,0-1 0 0 0,0 1 1 0 0,0-1-1 0 0,-1 0 0 0 0,0 0 0 0 0,0-7 11 0 0,-2 15-29 0 0,0 1 0 0 0,0-1 1 0 0,-1 0-1 0 0,1 0 0 0 0,0 0 0 0 0,-1 1 0 0 0,1-1 0 0 0,0 0 1 0 0,-1 0-1 0 0,1 1 0 0 0,-1-1 0 0 0,1 0 0 0 0,-1 1 0 0 0,1-1 1 0 0,-1 0-1 0 0,1 1 0 0 0,-1-1 0 0 0,0 1 0 0 0,1-1 0 0 0,-1 1 1 0 0,0-1-1 0 0,1 1 0 0 0,-1 0 0 0 0,0-1 0 0 0,0 1 0 0 0,0 0 1 0 0,1-1-1 0 0,-1 1 0 0 0,0 0 0 0 0,0 0 0 0 0,0 0 0 0 0,1 0 1 0 0,-1 0-1 0 0,0 0 0 0 0,0 0 0 0 0,0 0 0 0 0,0 0 0 0 0,1 0 1 0 0,-1 1-1 0 0,0-1 0 0 0,0 0 0 0 0,0 0 0 0 0,1 1 1 0 0,-1-1-1 0 0,0 0 0 0 0,0 1 0 0 0,0 0 29 0 0,-39 17-832 0 0,21-5 594 0 0,1 1 1 0 0,0 0 0 0 0,2 2-1 0 0,0 0 1 0 0,0 1 0 0 0,2 1-1 0 0,0 0 1 0 0,1 1-1 0 0,1 0 1 0 0,0 1 0 0 0,-6 16 237 0 0,17-34 7 0 0,0 1 0 0 0,0-1 1 0 0,0 1-1 0 0,0 0 0 0 0,0-1 1 0 0,1 1-1 0 0,-1 0 1 0 0,1 0-1 0 0,0 0 0 0 0,0-1 1 0 0,0 1-1 0 0,0 0 0 0 0,0 0 1 0 0,0 0-1 0 0,1-1 0 0 0,-1 1 1 0 0,1 0-1 0 0,0-1 1 0 0,0 1-1 0 0,0 0 0 0 0,0-1 1 0 0,0 1-1 0 0,1-1 0 0 0,-1 0 1 0 0,1 1-1 0 0,0-1 0 0 0,0 0 1 0 0,-1 0-1 0 0,1 0 1 0 0,0 0-1 0 0,1 0 0 0 0,-1 0 1 0 0,0-1-1 0 0,1 1 0 0 0,-1-1 1 0 0,0 0-1 0 0,1 1 1 0 0,0-1-1 0 0,-1 0 0 0 0,2 0-7 0 0,113 16 1651 0 0,-95-22-1493 0 0,0 0 0 0 0,0-1 0 0 0,-1-1 0 0 0,0-1 0 0 0,0-1 0 0 0,-1-1 0 0 0,0 0 0 0 0,-1-2 0 0 0,0 0 0 0 0,-1-1 0 0 0,8-8-158 0 0,-12 11 18 0 0,1-1-1 0 0,-1 0 1 0 0,-1-1-1 0 0,0-1 1 0 0,-1 0 0 0 0,0 0-1 0 0,-1-2 1 0 0,-1 1 0 0 0,0-1-1 0 0,3-8-17 0 0,-2 1-63 0 0,-9 19 31 0 0,-1 1 0 0 0,1-1 0 0 0,0 0-1 0 0,-1 0 1 0 0,0 1 0 0 0,1-1 0 0 0,-1 0 0 0 0,0 0-1 0 0,0-1 1 0 0,-1 1 0 0 0,1 0 0 0 0,-1 0 0 0 0,0 0-1 0 0,1 0 1 0 0,-1 0 0 0 0,-1-1 0 0 0,1 1 0 0 0,0 0-1 0 0,-2-3 33 0 0,0 4-66 0 0,-1 1 0 0 0,0 0-1 0 0,0 0 1 0 0,0 0-1 0 0,0 0 1 0 0,-1 0 0 0 0,1 1-1 0 0,0-1 1 0 0,0 1 0 0 0,0 0-1 0 0,0 0 1 0 0,-1 0 0 0 0,1 1-1 0 0,0-1 1 0 0,0 1 0 0 0,0-1-1 0 0,0 1 1 0 0,0 0-1 0 0,0 0 1 0 0,0 0 0 0 0,-2 2 66 0 0,1-2-16 0 0,1 0 1 0 0,-1 0 0 0 0,1 1 0 0 0,-1-1-1 0 0,1 1 1 0 0,0 0 0 0 0,0 0-1 0 0,0 0 1 0 0,0 0 0 0 0,0 1 0 0 0,0-1-1 0 0,0 1 1 0 0,1 0 0 0 0,-1 0-1 0 0,1 0 1 0 0,0 0 0 0 0,0 0-1 0 0,0 0 1 0 0,0 0 0 0 0,1 1 0 0 0,-1-1-1 0 0,1 1 1 0 0,0-1 0 0 0,0 1-1 0 0,0 0 1 0 0,1-1 0 0 0,-1 1 0 0 0,1 2 15 0 0,1-5 10 0 0,0 1 0 0 0,0 0 0 0 0,1-1 1 0 0,-1 1-1 0 0,0-1 0 0 0,1 1 0 0 0,0-1 1 0 0,-1 1-1 0 0,1-1 0 0 0,0 0 0 0 0,-1 0 1 0 0,1 0-1 0 0,0 0 0 0 0,0 0 0 0 0,0-1 0 0 0,0 1 1 0 0,0 0-1 0 0,0-1 0 0 0,0 0 0 0 0,0 1 1 0 0,0-1-1 0 0,0 0 0 0 0,1 0-10 0 0,11 3 94 0 0,43 8 288 0 0,-47-10-269 0 0,0 0-1 0 0,-1 1 1 0 0,1 0 0 0 0,-1 1-1 0 0,1 0 1 0 0,-1 0-1 0 0,0 1 1 0 0,0 0 0 0 0,0 0-1 0 0,7 6-112 0 0,-13-6 48 0 0,-1 0-1 0 0,0 0 0 0 0,1 1 0 0 0,-2-1 1 0 0,1 1-1 0 0,0 0 0 0 0,-1-1 1 0 0,0 1-1 0 0,0 0 0 0 0,0 0 1 0 0,-1-1-1 0 0,0 1 0 0 0,0 0 0 0 0,0 0 1 0 0,0 0-1 0 0,-1 0 0 0 0,0 0 1 0 0,0 1-48 0 0,0 0 58 0 0,-23 81 238 0 0,16-15-2522 0 0,22-69-6214 0 0,-3-6 79 0 0,-7-1 1289 0 0</inkml:trace>
  <inkml:trace contextRef="#ctx0" brushRef="#br0" timeOffset="1943.916">3253 597 9970 0 0,'0'0'2429'0'0,"0"0"-188"0"0,0 0-149 0 0,0 0-349 0 0,0 0-462 0 0,0 0-435 0 0,0 0-358 0 0,0 0-148 0 0,0 0-44 0 0,0 0 12 0 0,0 0 49 0 0,0 0-18 0 0,0 0-57 0 0,0 20-54 0 0,4 143 164 0 0,26-8-250 0 0,-30-152-126 0 0,1 0-1 0 0,0 0 1 0 0,0-1-1 0 0,0 1 1 0 0,0-1-1 0 0,1 1 1 0 0,-1-1-1 0 0,1 1 1 0 0,-1-1-1 0 0,1 0 1 0 0,0 1-1 0 0,0-1 0 0 0,0 0 1 0 0,0 0-1 0 0,0-1 1 0 0,0 1-1 0 0,1 0 1 0 0,-1-1-1 0 0,0 1 1 0 0,1-1-1 0 0,0 0 1 0 0,-1 0-1 0 0,1 0 1 0 0,0 0-1 0 0,-1 0 0 0 0,1 0 1 0 0,0-1-1 0 0,0 0 1 0 0,0 1-1 0 0,-1-1 1 0 0,1 0-1 0 0,0 0 1 0 0,0-1-1 0 0,0 1 1 0 0,0 0-1 0 0,-1-1 1 0 0,1 0-1 0 0,0 0 1 0 0,0 0-1 0 0,-1 0 0 0 0,1 0 1 0 0,1-1-16 0 0,5-7 128 0 0,0 1-1 0 0,-1-2 1 0 0,0 1 0 0 0,-1-1 0 0 0,0 0 0 0 0,0-1-1 0 0,-1 0 1 0 0,0 0 0 0 0,-1 0 0 0 0,-1 0 0 0 0,0-1-1 0 0,2-9-127 0 0,28-59 181 0 0,2 14-1556 0 0,-30 58 437 0 0,8-7-1923 0 0,-1 9-5628 0 0,-8 5-3026 0 0</inkml:trace>
  <inkml:trace contextRef="#ctx0" brushRef="#br0" timeOffset="2674.919">4076 644 14643 0 0,'0'0'2431'0'0,"0"0"-857"0"0,0 0-302 0 0,0 0-105 0 0,0 0-197 0 0,0 0-207 0 0,0 0-155 0 0,0 0-116 0 0,0 0-129 0 0,0 0-143 0 0,-33 5-92 0 0,-106 16-50 0 0,134-21-73 0 0,-1 1-1 0 0,0 0 1 0 0,1 0-1 0 0,-1 1 1 0 0,1 0-1 0 0,0 0 1 0 0,-1 0 0 0 0,1 1-1 0 0,0-1 1 0 0,0 1-1 0 0,1 1 1 0 0,-1-1-1 0 0,1 0 1 0 0,-2 3-5 0 0,-6 4 16 0 0,-76 89 47 0 0,86-97-70 0 0,0 1-1 0 0,0-1 1 0 0,0 1 0 0 0,0 0-1 0 0,0-1 1 0 0,1 1 0 0 0,-1 0-1 0 0,1 0 1 0 0,0 0 0 0 0,0 0-1 0 0,0 1 1 0 0,0-1 0 0 0,1 0 0 0 0,-1 0-1 0 0,1 0 1 0 0,0 1 0 0 0,0-1-1 0 0,0 0 1 0 0,0 0 0 0 0,1 1-1 0 0,-1-1 1 0 0,1 0 0 0 0,0 0-1 0 0,0 0 1 0 0,0 0 0 0 0,0 0-1 0 0,0 0 1 0 0,1 0 0 0 0,-1 0-1 0 0,1 0 1 0 0,0 0 0 0 0,0-1-1 0 0,0 1 1 0 0,0-1 0 0 0,0 0 0 0 0,1 1-1 0 0,-1-1 1 0 0,1 0 0 0 0,-1 0-1 0 0,1-1 1 0 0,1 2 7 0 0,11-3 21 0 0,0 0-1 0 0,0-1 1 0 0,0-1-1 0 0,-1 0 1 0 0,1-1 0 0 0,0-1-1 0 0,-1 0 1 0 0,0-1-1 0 0,0-1 1 0 0,0 0 0 0 0,-1 0-1 0 0,0-2 1 0 0,0 1-1 0 0,0-2 1 0 0,-1 0 0 0 0,-1 0-1 0 0,1-1 1 0 0,5-7-21 0 0,-5 7 9 0 0,43-30 2 0 0,-53 40-21 0 0,-1 1 1 0 0,1 0 0 0 0,-1-1 0 0 0,1 1 0 0 0,-1 0-1 0 0,1 0 1 0 0,-1 0 0 0 0,0 0 0 0 0,0 0 0 0 0,0 0-1 0 0,1 0 1 0 0,-1 0 0 0 0,0 0 0 0 0,0 0-1 0 0,0 1 1 0 0,-1-1 0 0 0,1 0 0 0 0,0 1 0 0 0,0-1-1 0 0,-1 1 1 0 0,1-1 0 0 0,-1 1 0 0 0,1-1-1 0 0,-1 1 1 0 0,0-1 0 0 0,0 1 0 0 0,1 0 0 0 0,-1-1-1 0 0,0 1 1 0 0,0-1 0 0 0,-1 1 0 0 0,1 0 0 0 0,0-1-1 0 0,0 1 1 0 0,-1-1 0 0 0,1 1 0 0 0,-1-1-1 0 0,1 1 1 0 0,-1-1 0 0 0,0 1 0 0 0,0-1 0 0 0,0 0 9 0 0,1 13-17 0 0,-2-10 7 0 0,2 0 0 0 0,-1 1 0 0 0,0-1 1 0 0,1 0-1 0 0,0 1 0 0 0,0-1 0 0 0,0 1 1 0 0,1-1-1 0 0,-1 0 0 0 0,1 1 1 0 0,0-1-1 0 0,0 0 0 0 0,1 1 0 0 0,-1-1 1 0 0,1 0-1 0 0,0 0 0 0 0,0 0 0 0 0,0-1 1 0 0,1 1-1 0 0,-1 0 0 0 0,1-1 1 0 0,0 1-1 0 0,0-1 0 0 0,0 0 0 0 0,0 0 1 0 0,1 0-1 0 0,-1-1 0 0 0,1 1 0 0 0,0-1 1 0 0,-1 0-1 0 0,1 0 0 0 0,0 0 1 0 0,0 0-1 0 0,4 0 10 0 0,7-2 28 0 0,1 0 0 0 0,-1-2 0 0 0,1 0 0 0 0,-1 0 0 0 0,0-2 0 0 0,0 0 0 0 0,0 0 0 0 0,-1-1 0 0 0,0-1 0 0 0,0-1 0 0 0,0 0 0 0 0,-1-1 0 0 0,1 0 0 0 0,-2-1 0 0 0,0 0 0 0 0,0-1 0 0 0,0 0 0 0 0,6-9-28 0 0,-8 11 65 0 0,100-95 671 0 0,-91 80-712 0 0,-2 0-1 0 0,-1-1 0 0 0,-1 0 0 0 0,-1-2 1 0 0,-1 1-1 0 0,-1-2 0 0 0,-1 1 0 0 0,-2-2 1 0 0,0 1-1 0 0,-2-1 0 0 0,-2-1 0 0 0,2-16-23 0 0,-1 1-242 0 0,-2 0-1 0 0,-2-1 1 0 0,-2 1 0 0 0,-4-34 242 0 0,-29-32-196 0 0,32 108 191 0 0,0 1 1 0 0,1 0 0 0 0,-1 0 0 0 0,0-1 0 0 0,0 1 0 0 0,0 0 0 0 0,0 0 0 0 0,-1 0 0 0 0,1 0 0 0 0,0 0-1 0 0,0 0 1 0 0,0 1 0 0 0,-1-1 0 0 0,1 0 0 0 0,-1 1 0 0 0,1-1 0 0 0,0 1 0 0 0,-1-1 0 0 0,1 1-1 0 0,-1-1 1 0 0,1 1 0 0 0,-1 0 0 0 0,1 0 0 0 0,-1 0 0 0 0,1 0 0 0 0,-1 0 0 0 0,1 0 0 0 0,-1 0-1 0 0,1 1 1 0 0,-1-1 0 0 0,1 0 0 0 0,-1 1 0 0 0,1 0 0 0 0,-1-1 0 0 0,1 1 0 0 0,0 0 0 0 0,-1-1-1 0 0,1 1 1 0 0,0 0 0 0 0,0 0 0 0 0,0 0 0 0 0,-1 0 0 0 0,1 0 0 0 0,0 0 0 0 0,0 0 0 0 0,1 1-1 0 0,-1-1 1 0 0,0 0 0 0 0,0 1 4 0 0,-10 19 42 0 0,1 0 0 0 0,1 0 0 0 0,1 1 0 0 0,1 0 0 0 0,1 1 0 0 0,0-1 0 0 0,2 1 0 0 0,1 0 0 0 0,0 10-42 0 0,-1 40 260 0 0,-1-1-81 0 0,3 1-1 0 0,4 0 1 0 0,7 52-179 0 0,26 0 21 0 0,-3-64-40 0 0,5-12-493 0 0,-35-50 379 0 0,-1 0 0 0 0,0-1 0 0 0,0 1 0 0 0,0 0 0 0 0,0 0 0 0 0,0 0 0 0 0,0-1 0 0 0,0 1 0 0 0,0 0 1 0 0,-1-1-1 0 0,1 1 0 0 0,-1-1 0 0 0,1 1 0 0 0,-1-1 0 0 0,1 1 0 0 0,-1-1 0 0 0,0 1 0 0 0,1-1 0 0 0,-1 0 0 0 0,0 1 0 0 0,0-1 0 0 0,0 1 0 0 0,0-1 0 0 0,-1 1 0 0 0,1-1 0 0 0,0 0 0 0 0,-1 1 0 0 0,1-1 0 0 0,-1 1 0 0 0,1 0 0 0 0,-1-1 0 0 0,0 0 133 0 0,-28-55-7030 0 0,3 23-2522 0 0,12 22 5300 0 0</inkml:trace>
  <inkml:trace contextRef="#ctx0" brushRef="#br0" timeOffset="2933.473">4290 490 9162 0 0,'0'0'4433'0'0,"0"0"-1827"0"0,0 0-1010 0 0,0 0-400 0 0,0 0-139 0 0,0 0-29 0 0,0 0-17 0 0,0 0-110 0 0,0 0-179 0 0,0 0-214 0 0,0 0-181 0 0,0 0-91 0 0,36 3-74 0 0,116 10-36 0 0,166 22-341 0 0,-216-16-2834 0 0,-69-12-1467 0 0,-1-1-4002 0 0,-18-5-255 0 0</inkml:trace>
  <inkml:trace contextRef="#ctx0" brushRef="#br0" timeOffset="3198.353">5099 770 16444 0 0,'0'0'904'0'0,"0"0"-56"0"0,0 0 24 0 0,0 0-120 0 0,0 0-184 0 0,0 0-264 0 0,0 0-176 0 0,0 0-168 0 0,0 0-200 0 0,0 0-336 0 0,0 0-536 0 0,0 0-752 0 0,0 0-1577 0 0,0 0-2624 0 0,11 176-1417 0 0</inkml:trace>
  <inkml:trace contextRef="#ctx0" brushRef="#br0" timeOffset="3199.353">5132 383 18484 0 0,'0'0'1496'0'0,"0"0"-568"0"0,0 0-343 0 0,0 0-305 0 0,0 0-256 0 0,0 0-208 0 0,0 0-200 0 0,0 0-121 0 0,0 0-319 0 0,0 0-536 0 0,0 0-977 0 0,0 0-2256 0 0,0 0-2792 0 0,0 0 3160 0 0</inkml:trace>
  <inkml:trace contextRef="#ctx0" brushRef="#br0" timeOffset="3448.677">5361 633 11987 0 0,'0'0'2381'0'0,"0"0"-698"0"0,0 0-281 0 0,0 0-259 0 0,0 0-322 0 0,0 0-291 0 0,0 0-211 0 0,0 0-153 0 0,0 0-80 0 0,-5 34-46 0 0,-12 104-34 0 0,17-71 4 0 0,2-64 82 0 0,1 0 1 0 0,-1 0-1 0 0,1 0 1 0 0,0 0-1 0 0,-1 0 1 0 0,1-1-1 0 0,0 0 1 0 0,1 1-1 0 0,-1-1 1 0 0,0 0-1 0 0,1-1 1 0 0,-1 1-1 0 0,1 0 1 0 0,-1-1-1 0 0,1 0 1 0 0,0 0-1 0 0,-1 0 1 0 0,1 0-1 0 0,0-1 1 0 0,0 0-1 0 0,0 1 1 0 0,0-1-1 0 0,0-1 1 0 0,-1 1-1 0 0,1 0 1 0 0,0-1-1 0 0,0 0 1 0 0,0 0-1 0 0,-1 0 1 0 0,1 0-1 0 0,-1-1 1 0 0,1 1-1 0 0,-1-1 1 0 0,1 0-1 0 0,-1 0 0 0 0,0 0 1 0 0,0-1-1 0 0,0 1 1 0 0,0-1-1 0 0,0 0 1 0 0,-1 0-1 0 0,1 1 1 0 0,-1-2-1 0 0,1 1 1 0 0,-1 0-93 0 0,4-3 154 0 0,-1-1-1 0 0,1 0 1 0 0,-1 0-1 0 0,-1 0 1 0 0,1 0 0 0 0,-1-1-1 0 0,0 0 1 0 0,-1 0-1 0 0,0 0 1 0 0,0 0 0 0 0,-1-1-1 0 0,0 1 1 0 0,0 0 0 0 0,-1-1-1 0 0,0 0 1 0 0,-1-4-154 0 0,1 10-12 0 0,0-1-1 0 0,0 0 1 0 0,-1 1 0 0 0,0-1-1 0 0,0 1 1 0 0,0-1 0 0 0,0 0 0 0 0,0 1-1 0 0,-1-1 1 0 0,1 1 0 0 0,-1-1 0 0 0,0 0-1 0 0,0 1 1 0 0,-1 0 0 0 0,1-1 0 0 0,-1 1-1 0 0,1 0 1 0 0,-1 0 0 0 0,0 0 0 0 0,0 0-1 0 0,0 0 1 0 0,-1 0 0 0 0,1 0-1 0 0,-1 1 1 0 0,0-1 0 0 0,1 1 0 0 0,-1 0-1 0 0,0 0 1 0 0,0 0 0 0 0,-1 0 0 0 0,1 0-1 0 0,0 1 1 0 0,-1-1 0 0 0,1 1 0 0 0,0 0-1 0 0,-1 0 1 0 0,0 0 0 0 0,1 1 0 0 0,-1-1-1 0 0,1 1 1 0 0,-1 0 12 0 0,-59 25-3964 0 0,45-9-258 0 0,0 2-3780 0 0,14-14 5531 0 0,-9 7-5561 0 0</inkml:trace>
  <inkml:trace contextRef="#ctx0" brushRef="#br0" timeOffset="3748.823">5634 832 10138 0 0,'0'0'6169'0'0,"0"0"-3397"0"0,0 0-1145 0 0,0 0-267 0 0,0 0-312 0 0,0 0-254 0 0,0 0-167 0 0,0 0-142 0 0,0 0-134 0 0,0 0-89 0 0,0 0-96 0 0,0 0-50 0 0,0 0-19 0 0,26-18-15 0 0,81-56-36 0 0,-66 41 37 0 0,-40 33-110 0 0,0-1 1 0 0,0 1-1 0 0,0 0 1 0 0,1 0-1 0 0,-1 0 0 0 0,0 0 1 0 0,0 0-1 0 0,0 0 0 0 0,0 0 1 0 0,1 0-1 0 0,-1 0 1 0 0,0 1-1 0 0,0-1 0 0 0,0 0 1 0 0,0 1-1 0 0,0-1 1 0 0,0 1-1 0 0,0-1 0 0 0,0 1 1 0 0,0 0-1 0 0,0-1 1 0 0,0 1-1 0 0,0 0 0 0 0,0 0 1 0 0,0-1-1 0 0,-1 1 1 0 0,1 0-1 0 0,0 0 0 0 0,-1 0 1 0 0,1 0-1 0 0,0 0 1 0 0,-1 0-1 0 0,1 0 0 0 0,-1 0 1 0 0,0 0-1 0 0,1 0 1 0 0,-1 1-1 0 0,0-1 0 0 0,0 0 1 0 0,1 0-1 0 0,-1 0 1 0 0,0 0-1 0 0,0 1 0 0 0,0-1 27 0 0,6 13 3 0 0,22 36-57 0 0,-21-44 67 0 0,-4-3 20 0 0,0 0 0 0 0,0 1 0 0 0,1-2 0 0 0,-1 1 0 0 0,1 0 0 0 0,0-1 0 0 0,0 0-1 0 0,0 0 1 0 0,0 0 0 0 0,0 0 0 0 0,0-1 0 0 0,0 1 0 0 0,1-1 0 0 0,-1 0 0 0 0,1-1 0 0 0,-1 1 0 0 0,0-1 0 0 0,1 1-33 0 0,2-1 119 0 0,-1 0 0 0 0,1 0 0 0 0,-1 0 0 0 0,1-1 0 0 0,-1 1 1 0 0,1-2-1 0 0,-1 1 0 0 0,0-1 0 0 0,1 0 0 0 0,-1 0 0 0 0,0-1 0 0 0,0 1 1 0 0,-1-1-1 0 0,1-1 0 0 0,0 1 0 0 0,-1-1 0 0 0,0 0 0 0 0,0 0 0 0 0,0-1 1 0 0,-1 1-1 0 0,2-3-119 0 0,3-2 74 0 0,-1-1 0 0 0,0 0 1 0 0,-1-1-1 0 0,0 0 0 0 0,0 0 1 0 0,-1-1-1 0 0,-1 0 1 0 0,0 0-1 0 0,1-6-74 0 0,0-11-4767 0 0,-4-2-5097 0 0,-2 24-3059 0 0</inkml:trace>
</inkml:ink>
</file>

<file path=ppt/ink/ink9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13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884 461 4985 0 0,'0'0'5744'0'0,"0"0"-3576"0"0,0 0-973 0 0,0 0-52 0 0,0 0 99 0 0,0 0 97 0 0,0 0 14 0 0,0 0-112 0 0,0 0-249 0 0,0 0-329 0 0,0 0-293 0 0,-3-5-164 0 0,-13-4-41 0 0,13 33 99 0 0,3-3-112 0 0,-45 620 1062 0 0,16-444-1505 0 0,-7-54-2076 0 0,35-136 2463 0 0,1-7-331 0 0,1 0 0 0 0,-1 0 0 0 0,1 0-1 0 0,-1 0 1 0 0,1 0 0 0 0,-1 0-1 0 0,1 0 1 0 0,-1 0 0 0 0,0 0 0 0 0,1 0-1 0 0,-1 0 1 0 0,1 0 0 0 0,-1 0-1 0 0,1 0 1 0 0,-1 0 0 0 0,1 0 0 0 0,-1 1-1 0 0,0-1 1 0 0,1 0 0 0 0,-1 0-1 0 0,1 1 1 0 0,-1-1 0 0 0,0 0 0 0 0,1 0-1 0 0,-1 1 1 0 0,0-1 0 0 0,1 0-1 0 0,-1 1 1 0 0,0-1 0 0 0,0 0 0 0 0,1 1-1 0 0,-1-1 1 0 0,0 1 0 0 0,0-1-1 0 0,0 0 1 0 0,1 1 0 0 0,-1-1 0 0 0,0 1-1 0 0,0-1 1 0 0,0 1 0 0 0,0-1-1 0 0,0 1 1 0 0,0-1 0 0 0,0 1 0 0 0,0-1-1 0 0,0 0 1 0 0,0 1 0 0 0,0-1-1 0 0,0 1 1 0 0,0-1 235 0 0,28-33-7996 0 0,-14 20 5882 0 0</inkml:trace>
  <inkml:trace contextRef="#ctx0" brushRef="#br0" timeOffset="415.7">1187 593 6977 0 0,'0'0'2034'0'0,"0"0"-1032"0"0,0 0-385 0 0,0 0 209 0 0,0 0 414 0 0,0 0 348 0 0,0 0 139 0 0,0 0-128 0 0,0 0-313 0 0,0 0-332 0 0,0 0-222 0 0,32-10-128 0 0,99-31-39 0 0,97-29 1428 0 0,-45 51-1492 0 0,-181 19-489 0 0,-1 0 0 0 0,1 1 0 0 0,-1-1 0 0 0,1 0-1 0 0,-1 0 1 0 0,1 1 0 0 0,-1-1 0 0 0,0 1 0 0 0,1-1-1 0 0,-1 1 1 0 0,0 0 0 0 0,1 0 0 0 0,-1-1 0 0 0,0 1 0 0 0,0 0-1 0 0,0 0 1 0 0,1 0 0 0 0,-1 0 0 0 0,0 0 0 0 0,0 1 0 0 0,-1-1-1 0 0,1 0 1 0 0,0 0 0 0 0,0 1 0 0 0,-1-1 0 0 0,1 0 0 0 0,0 1-1 0 0,-1-1 1 0 0,1 0 0 0 0,-1 1 0 0 0,0-1 0 0 0,0 1 0 0 0,1-1-1 0 0,-1 1 1 0 0,0-1 0 0 0,0 1 0 0 0,0-1 0 0 0,0 1 0 0 0,-1-1-1 0 0,1 1 1 0 0,0-1 0 0 0,-1 1 0 0 0,1-1 0 0 0,-1 1-12 0 0,-20 70 585 0 0,19-70-579 0 0,-122 322 576 0 0,97-213-478 0 0,-6 104 80 0 0,33-88-247 0 0,-8-87-766 0 0,8-30 1620 0 0,-1-4-3620 0 0,-9-14-17890 0 0,7 4 18141 0 0</inkml:trace>
  <inkml:trace contextRef="#ctx0" brushRef="#br0" timeOffset="673.084">1187 1050 11682 0 0,'0'0'1465'0'0,"0"0"-420"0"0,0 0-236 0 0,0 0-1 0 0,0 0 213 0 0,0 0 210 0 0,0 0 147 0 0,0 0 9 0 0,0 0-264 0 0,0 0-247 0 0,0 0-169 0 0,33 4-109 0 0,108 10-67 0 0,-18-21 347 0 0,226-51-846 0 0,-341 57-558 0 0,46-2-2521 0 0,-24 7-8025 0 0,-26-1 146 0 0</inkml:trace>
  <inkml:trace contextRef="#ctx0" brushRef="#br0" timeOffset="1077.507">2092 1271 17692 0 0,'0'0'940'0'0,"0"0"-431"0"0,0 0-183 0 0,0 0 159 0 0,0 0 205 0 0,0 0 115 0 0,0 0-31 0 0,0 0-174 0 0,0 0-219 0 0,0 0-163 0 0,0 0-105 0 0,0 0-46 0 0,0 0 2 0 0,-8 18 0 0 0,-21 56-10 0 0,25-65 594 0 0,8-22-541 0 0,3-16-27 0 0,-7 29-56 0 0,0 0-2 0 0,0 0 1 0 0,-42 8-2063 0 0,34-5-2396 0 0,0 1-3629 0 0,7-1-2145 0 0</inkml:trace>
  <inkml:trace contextRef="#ctx0" brushRef="#br0" timeOffset="1665.076">2538 538 544 0 0,'0'0'1798'0'0,"0"0"-91"0"0,0 0 95 0 0,0 0 258 0 0,0 0 102 0 0,0 0-70 0 0,0 0-263 0 0,0 0-397 0 0,0 0-342 0 0,0 0-234 0 0,0 0-105 0 0,0 0-23 0 0,0 0-12 0 0,4 5 1544 0 0,-31 156 170 0 0,-40 203-1458 0 0,-30-18-914 0 0,66-229-234 0 0,24-35-2668 0 0,46-89-8534 0 0,-29-1 6069 0 0,0 1-271 0 0</inkml:trace>
  <inkml:trace contextRef="#ctx0" brushRef="#br0" timeOffset="2044.558">3003 637 6577 0 0,'0'0'5678'0'0,"0"0"-3634"0"0,0 0-1029 0 0,0 0-18 0 0,0 0 80 0 0,0 0 15 0 0,0 0-29 0 0,0 0-88 0 0,0 0-170 0 0,-32 26-193 0 0,-100 85-172 0 0,126-106-401 0 0,-1 0-1 0 0,1 0 0 0 0,1 1 1 0 0,-1 0-1 0 0,1 0 0 0 0,0 1 1 0 0,1 0-1 0 0,-1-1 0 0 0,1 1 1 0 0,1 1-1 0 0,-1-1 0 0 0,0 2-38 0 0,-5 14 126 0 0,-4 3 5 0 0,-3 4 18 0 0,2 2 0 0 0,0 0 0 0 0,3 0 0 0 0,0 1 0 0 0,-5 32-149 0 0,12-52 10 0 0,1 0 0 0 0,1 0-1 0 0,0 1 1 0 0,0-1 0 0 0,2 1 0 0 0,-1-1-1 0 0,2 1 1 0 0,0-1 0 0 0,0 1 0 0 0,2-1-1 0 0,-1 0 1 0 0,2 0 0 0 0,-1 0 0 0 0,2 0-1 0 0,0 0 1 0 0,0-1 0 0 0,1 0 0 0 0,1 0-1 0 0,1 1-9 0 0,-1-5 24 0 0,0 0-1 0 0,0-1 0 0 0,0 0 0 0 0,1 0 0 0 0,1 0 1 0 0,-1-1-1 0 0,1 0 0 0 0,0-1 0 0 0,0 0 1 0 0,0-1-1 0 0,1 1 0 0 0,0-2 0 0 0,0 1 0 0 0,0-1 1 0 0,0-1-1 0 0,0 0 0 0 0,1 0 0 0 0,-1-1 0 0 0,0-1 1 0 0,1 0-1 0 0,-1 0 0 0 0,1-1 0 0 0,-1 0 0 0 0,1-1 1 0 0,-1 0-1 0 0,0 0 0 0 0,0-1 0 0 0,0-1 0 0 0,0 1 1 0 0,6-5-24 0 0,-4 3 91 0 0,0-1 0 0 0,0 1 1 0 0,-1-2-1 0 0,0 0 1 0 0,0 0-1 0 0,0-1 1 0 0,-1-1-1 0 0,0 0 1 0 0,-1 0-1 0 0,0 0 0 0 0,-1-1 1 0 0,1-1-1 0 0,-2 1 1 0 0,0-2-1 0 0,0 1 1 0 0,-1 0-1 0 0,0-1 1 0 0,-1 0-1 0 0,-1-1 0 0 0,0 1 1 0 0,0-1-1 0 0,-1 0 1 0 0,1-12-92 0 0,-3 20 7 0 0,-1 1 0 0 0,0-1 0 0 0,0 0 0 0 0,0 0 0 0 0,0 1 0 0 0,-1-1 0 0 0,1 0 0 0 0,-1 1 0 0 0,0-1 0 0 0,-1 1 0 0 0,1-1 0 0 0,-1 1 1 0 0,0 0-1 0 0,0 0 0 0 0,0 0 0 0 0,-1 0 0 0 0,0 0 0 0 0,1 0 0 0 0,-1 0 0 0 0,0 1 0 0 0,-1-1 0 0 0,1 1 0 0 0,-1 0 0 0 0,1 0 0 0 0,-1 0 0 0 0,0 1 0 0 0,-3-2-7 0 0,-4 0-131 0 0,-1 1 0 0 0,0 0 0 0 0,0 0 0 0 0,0 1 0 0 0,0 1 0 0 0,0 0 0 0 0,0 1 0 0 0,0 0 0 0 0,0 1 0 0 0,0 0 0 0 0,0 1 0 0 0,0 0 0 0 0,1 1 0 0 0,-1 0 0 0 0,0 1 0 0 0,1 0 0 0 0,0 1 0 0 0,0 0 0 0 0,1 1 0 0 0,-1 0 0 0 0,1 1 0 0 0,0 0 0 0 0,1 0 0 0 0,0 1 0 0 0,-2 3 131 0 0,-35 33-3302 0 0,22-12-4117 0 0,15-16-4029 0 0</inkml:trace>
  <inkml:trace contextRef="#ctx0" brushRef="#br0" timeOffset="2556.165">3753 1142 10194 0 0,'0'0'2459'0'0,"0"0"-841"0"0,0 0-274 0 0,0 0 41 0 0,0 0 30 0 0,0 0-130 0 0,0 0-149 0 0,0 0-154 0 0,0 0-197 0 0,0 0-188 0 0,0 0-120 0 0,0 0-29 0 0,0 0-25 0 0,-27-9 20 0 0,-86-24-2 0 0,110 31-399 0 0,-1 1 0 0 0,1 0 0 0 0,-1 0 0 0 0,0 0 0 0 0,1 0 0 0 0,-1 1 0 0 0,0-1 0 0 0,1 1 0 0 0,-1 0 0 0 0,0 0 0 0 0,1 1 0 0 0,-1-1 0 0 0,0 1 0 0 0,1-1 0 0 0,-1 1 0 0 0,1 0 0 0 0,-1 1 0 0 0,1-1 0 0 0,-1 1 0 0 0,1-1-42 0 0,-12 6 172 0 0,1-2-129 0 0,1 0 0 0 0,0 1 0 0 0,0 0-1 0 0,0 1 1 0 0,1 0 0 0 0,-1 1 0 0 0,2 1-1 0 0,-1 0 1 0 0,2 0 0 0 0,-1 1 0 0 0,1 1-1 0 0,0-1 1 0 0,1 2 0 0 0,1-1 0 0 0,-1 1-1 0 0,2 1 1 0 0,0-1 0 0 0,0 2-43 0 0,2-2-5 0 0,1 0 0 0 0,0 0 0 0 0,1 0 0 0 0,1 0-1 0 0,0 1 1 0 0,0-1 0 0 0,1 1 0 0 0,1-1 0 0 0,0 1 0 0 0,1 7 5 0 0,2-15-1 0 0,-1 0 0 0 0,1-1 0 0 0,-1 0 0 0 0,1 0 0 0 0,1 0 0 0 0,-1 0 0 0 0,0 0 0 0 0,1 0 0 0 0,0-1 0 0 0,0 0 0 0 0,0 0 0 0 0,0 0 0 0 0,1 0 0 0 0,-1-1 0 0 0,1 1 0 0 0,-1-1 0 0 0,1 0 0 0 0,0-1 0 0 0,0 1 0 0 0,0-1 0 0 0,0 0 0 0 0,0 0 0 0 0,0-1 0 0 0,0 1 0 0 0,0-1 0 0 0,0 0 0 0 0,1-1 0 0 0,-1 1 0 0 0,0-1 0 0 0,0 0 0 0 0,0 0 0 0 0,0 0-1 0 0,-1-1 1 0 0,6-2 1 0 0,11-4 63 0 0,-1-1-1 0 0,0-1 0 0 0,-1-1 0 0 0,0-1 0 0 0,0 0 1 0 0,-1-2-1 0 0,-1 0 0 0 0,0 0 0 0 0,-1-2 0 0 0,-1 0 1 0 0,2-4-63 0 0,12-9 121 0 0,14-15 90 0 0,-36 84-181 0 0,-5 110-107 0 0,0-145-18 0 0,-1 0 0 0 0,2 1 0 0 0,-1-1 0 0 0,0 0 0 0 0,1 0 0 0 0,0-1 0 0 0,0 1 0 0 0,1-1 0 0 0,-1 1 0 0 0,1-1 0 0 0,0 0 0 0 0,0 0 0 0 0,0-1 0 0 0,1 1 0 0 0,-1-1 0 0 0,1 0-1 0 0,0 0 1 0 0,0 0 0 0 0,0-1 0 0 0,0 0 0 0 0,0 0 0 0 0,1 0 0 0 0,-1-1 0 0 0,1 1 0 0 0,-1-1 0 0 0,1-1 0 0 0,-1 1 0 0 0,1-1 0 0 0,-1 0 0 0 0,1 0 0 0 0,0 0 95 0 0,48-6-2484 0 0,-18-6-6249 0 0,-24 7-2866 0 0</inkml:trace>
  <inkml:trace contextRef="#ctx0" brushRef="#br0" timeOffset="4109.982">4162 199 5097 0 0,'0'0'4514'0'0,"0"0"-2581"0"0,0 0-756 0 0,0 0-70 0 0,0 0-34 0 0,0 0-4 0 0,0 0-10 0 0,0 0-56 0 0,0 0-156 0 0,0 0-219 0 0,0 0-211 0 0,0 0-63 0 0,0 0 34 0 0,-2 19 35 0 0,-10 129 386 0 0,12-102-522 0 0,1 0 0 0 0,3 0 0 0 0,2 0 0 0 0,5 13-287 0 0,88 293 984 0 0,4 28-462 0 0,-18 31-222 0 0,-77-270-188 0 0,-8-138-91 0 0,0-1-1 0 0,0 1 1 0 0,0-1-1 0 0,0 1 1 0 0,-1 0-1 0 0,1-1 1 0 0,-1 1-1 0 0,0-1 1 0 0,1 1-1 0 0,-1-1 1 0 0,0 1-1 0 0,0-1 1 0 0,-1 0 0 0 0,1 1-1 0 0,0-1 1 0 0,-1 0-1 0 0,1 0 1 0 0,-1 0-1 0 0,0 0 1 0 0,0 0-1 0 0,0 0 1 0 0,0-1-1 0 0,0 1 1 0 0,0-1-1 0 0,0 1 1 0 0,0-1 0 0 0,-1 0-1 0 0,1 0 1 0 0,0 0-1 0 0,-1 0 1 0 0,1 0-1 0 0,-1 0 1 0 0,1-1-1 0 0,-1 1 1 0 0,-1-1-21 0 0,-162-44 107 0 0,-45 40-762 0 0,-395 30-1564 0 0,-81 12 416 0 0,417-19 1596 0 0,0 12 1 0 0,-212 55 206 0 0,-200 64 1257 0 0,320-66-541 0 0,-134 12 1368 0 0,357-92 358 0 0,139-31-1663 0 0,-33-171-531 0 0,32-54-158 0 0,-4-53-156 0 0,15 0 1 0 0,38-227 65 0 0,-29 384-54 0 0,-5-1 1 0 0,-7-87 53 0 0,-7 139-53 0 0,2 94 31 0 0,0 0 0 0 0,0 1 0 0 0,0-1 0 0 0,0 0 1 0 0,0 1-1 0 0,0 0 0 0 0,1-1 0 0 0,0 1 0 0 0,-1 0 1 0 0,1 0-1 0 0,0 0 0 0 0,0 1 0 0 0,0-1 0 0 0,0 1 1 0 0,0-1-1 0 0,0 1 0 0 0,0 0 0 0 0,0 0 0 0 0,1 0 0 0 0,-1 1 1 0 0,0-1-1 0 0,1 1 0 0 0,2 0 22 0 0,-3-1-18 0 0,272-14-203 0 0,1004-43 131 0 0,-274 24-225 0 0,-626 37-273 0 0,325-4-1348 0 0,-236-23-2353 0 0,-405 19 2971 0 0,95-8-7038 0 0,-91 6-2036 0 0</inkml:trace>
  <inkml:trace contextRef="#ctx0" brushRef="#br0" timeOffset="5639.996">4808 1300 0 0 0,'0'0'533'0'0,"0"0"714"0"0,0 0 302 0 0,0 0 243 0 0,0 0 173 0 0,0 0-9 0 0,0 0-149 0 0,0 0-281 0 0,0 0-350 0 0,0 0-340 0 0,0 0-244 0 0,-5-3 1179 0 0,239 35 3035 0 0,-157-27-4042 0 0,0-4-1 0 0,1-3 0 0 0,49-9-763 0 0,436-59 1153 0 0,-337 41-859 0 0,-189 25-247 0 0,-37 4-15 0 0,0 0 29 0 0,0 0 35 0 0,0 0 52 0 0,0 0 18 0 0,0 0 25 0 0,0 0 18 0 0,0 0 2 0 0,-14-7 379 0 0,-57-20-451 0 0,-264-97-94 0 0,221 69-9 0 0,106 89-120 0 0,6 524 182 0 0,-30-326-126 0 0,32-232 34 0 0,0 0 21 0 0,3-2 28 0 0,311-348 626 0 0,-145 144-541 0 0,-105 121-925 0 0,-62 82 547 0 0,2-1-3892 0 0,-2 10-7804 0 0,-2-2 862 0 0</inkml:trace>
</inkml:ink>
</file>

<file path=ppt/ink/ink9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25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187 707 0 0 0,'0'0'372'0'0,"0"0"667"0"0,0 0-36 0 0,0 0-40 0 0,0 0 117 0 0,0 0 148 0 0,0 0 145 0 0,0 0 44 0 0,0 0-83 0 0,0 0-187 0 0,0 0-216 0 0,0 0-166 0 0,0 0-94 0 0,-26 16-56 0 0,-81 51-50 0 0,64-17 304 0 0,41-43-731 0 0,-1 3 69 0 0,1 0 0 0 0,0 0 0 0 0,1 1 0 0 0,1-1 1 0 0,-1 1-1 0 0,1-1 0 0 0,1 1 0 0 0,0-1 0 0 0,1 1 0 0 0,0 2-207 0 0,0-11 139 0 0,0 0-1 0 0,1 0 0 0 0,-1 0 1 0 0,0 0-1 0 0,1 0 1 0 0,-1 0-1 0 0,1-1 1 0 0,0 1-1 0 0,-1-1 1 0 0,1 0-1 0 0,0 0 1 0 0,0 0-1 0 0,0 0 0 0 0,0 0 1 0 0,0 0-1 0 0,0-1 1 0 0,0 0-1 0 0,0 1 1 0 0,0-1-1 0 0,0 0 1 0 0,0-1-1 0 0,0 1 1 0 0,0-1-1 0 0,0 1 0 0 0,0-1 1 0 0,0 0-1 0 0,0 0 1 0 0,0 0-1 0 0,0 0 1 0 0,-1 0-1 0 0,1-1 1 0 0,0 0-1 0 0,1 0-138 0 0,6-6 173 0 0,0 0 1 0 0,0 0-1 0 0,0-1 1 0 0,-1 0-1 0 0,-1 0 0 0 0,0-1 1 0 0,0-1-1 0 0,-1 1 0 0 0,0-1 1 0 0,0 0-1 0 0,-2-1 1 0 0,1 1-1 0 0,-1-1 0 0 0,2-11-173 0 0,-2-88 250 0 0,-5 108-292 0 0,0 0 0 0 0,0 0 1 0 0,0 0-1 0 0,-1 0 0 0 0,1 0 1 0 0,-1 0-1 0 0,0 0 0 0 0,1 0 1 0 0,-1 0-1 0 0,0 1 0 0 0,-1-1 1 0 0,1 0-1 0 0,0 0 0 0 0,-1 1 1 0 0,0-1-1 0 0,1 1 0 0 0,-1 0 1 0 0,0-1-1 0 0,0 1 0 0 0,-1 0 1 0 0,1 0-1 0 0,0 0 0 0 0,-1 0 1 0 0,1 1-1 0 0,-1-1 0 0 0,1 1 1 0 0,-1-1-1 0 0,0 1 0 0 0,0 0 1 0 0,0 0-1 0 0,0 0 0 0 0,0 0 1 0 0,1 1-1 0 0,-1-1 0 0 0,0 1 1 0 0,-1 0-1 0 0,1 0 0 0 0,0 0 1 0 0,0 0-1 0 0,0 0 0 0 0,0 1 1 0 0,0-1-1 0 0,0 1 0 0 0,1 0 1 0 0,-1 0-1 0 0,0 0 0 0 0,0 0 1 0 0,0 0-1 0 0,1 1 0 0 0,-1-1 1 0 0,1 1-1 0 0,-1 0 0 0 0,1 0 1 0 0,-1 0-1 0 0,1 0 0 0 0,0 0 1 0 0,0 0-1 0 0,0 1 42 0 0,1-2 4 0 0,0 0 0 0 0,0 0 0 0 0,0 1-1 0 0,1-1 1 0 0,-1 0 0 0 0,0 0 0 0 0,1 0 0 0 0,-1 0 0 0 0,1 1-1 0 0,-1-1 1 0 0,1 0 0 0 0,0 1 0 0 0,-1-1 0 0 0,1 0 0 0 0,0 0-1 0 0,0 1 1 0 0,0-1 0 0 0,0 0 0 0 0,0 1 0 0 0,0-1 0 0 0,1 0-1 0 0,-1 1 1 0 0,0-1 0 0 0,1 0 0 0 0,-1 1 0 0 0,0-1 0 0 0,1 0-1 0 0,0 0 1 0 0,-1 0 0 0 0,1 0 0 0 0,0 1 0 0 0,0-1 0 0 0,-1 0-1 0 0,1 0 1 0 0,0 0 0 0 0,0 0 0 0 0,0-1 0 0 0,0 1 0 0 0,0 0-1 0 0,0 0 1 0 0,1-1 0 0 0,-1 1 0 0 0,0 0 0 0 0,0-1 0 0 0,0 1-1 0 0,1-1 1 0 0,-1 0 0 0 0,0 1 0 0 0,1-1 0 0 0,-1 0 0 0 0,0 0-1 0 0,1 0 1 0 0,-1 0 0 0 0,0 0 0 0 0,1 0-4 0 0,15-2 140 0 0,0 0-1 0 0,-1-1 1 0 0,0-1 0 0 0,0 0-1 0 0,0-1 1 0 0,0-1 0 0 0,-1-1 0 0 0,0 0-1 0 0,0-1 1 0 0,-1 0 0 0 0,0-1 0 0 0,0-1-1 0 0,-1 0 1 0 0,0-1 0 0 0,4-6-140 0 0,-6 9 55 0 0,25-20 111 0 0,0-1 0 0 0,-2-2 0 0 0,-2-1 0 0 0,0-2 1 0 0,-3-1-1 0 0,0-1 0 0 0,-2-3-166 0 0,-12 17 31 0 0,-2 0-1 0 0,0-1 1 0 0,-2-1 0 0 0,0 0-1 0 0,-2 0 1 0 0,0-1 0 0 0,-2 0-1 0 0,3-22-30 0 0,-1-37-84 0 0,-21 88-644 0 0,1 98 593 0 0,4 0 0 0 0,4 0 0 0 0,5 1 0 0 0,10 56 135 0 0,14 81-120 0 0,-9-96 104 0 0,-6 0 0 0 0,-6 53 16 0 0,-5-174 10 0 0,-2-1 0 0 0,0 1 0 0 0,-1-1 0 0 0,-1 0 0 0 0,-1 0 0 0 0,-2 0 0 0 0,0-1 0 0 0,-1 1 0 0 0,-1-2 0 0 0,0 1 0 0 0,-2-2 0 0 0,-1 1 0 0 0,0-1 0 0 0,-1-1 0 0 0,-1 0 0 0 0,-1-1 0 0 0,0-1 0 0 0,-1 0 0 0 0,-1-1 0 0 0,-1-1 0 0 0,0 0 0 0 0,-7 3-10 0 0,21-14 24 0 0,1-1 0 0 0,-1 1 0 0 0,1-1 0 0 0,-1 0 0 0 0,0 0 0 0 0,0 0 0 0 0,1 0 0 0 0,-1-1 0 0 0,0 0 0 0 0,-1 0 0 0 0,1 0 0 0 0,0 0 0 0 0,0-1 0 0 0,0 1 0 0 0,-1-1 0 0 0,1 0 0 0 0,0 0 0 0 0,0-1 0 0 0,0 1 0 0 0,-1-1 0 0 0,1 0 0 0 0,0 0 0 0 0,0 0 0 0 0,0-1 0 0 0,0 0 0 0 0,0 1 0 0 0,1-1 0 0 0,-1 0 0 0 0,0-1 0 0 0,1 1 0 0 0,0-1 0 0 0,-1 0 0 0 0,1 1 0 0 0,0-1 0 0 0,0-1 0 0 0,1 1 0 0 0,-1 0 0 0 0,1-1 0 0 0,-2-2-24 0 0,1-8 38 0 0,1 0 1 0 0,0-1-1 0 0,1 1 0 0 0,1-1 1 0 0,0 0-1 0 0,1 1 0 0 0,0-1 1 0 0,1 1-1 0 0,1-1 0 0 0,1 1 0 0 0,0 0 1 0 0,0 0-1 0 0,1 1 0 0 0,3-4-38 0 0,15-34-103 0 0,3 2 0 0 0,2 0-1 0 0,2 2 1 0 0,2 1-1 0 0,15-15 104 0 0,10-15-791 0 0,38-44-2396 0 0,-63 81-475 0 0,1 2-3365 0 0,-13 16-4157 0 0</inkml:trace>
</inkml:ink>
</file>

<file path=ppt/ink/ink9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26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0 258 1896 0 0,'0'0'1389'0'0,"0"0"-92"0"0,0 0 114 0 0,0 0 264 0 0,0 0 110 0 0,0 0-101 0 0,0 0-173 0 0,0 0-131 0 0,0 0-135 0 0,0 0-142 0 0,0 0-86 0 0,0 0-65 0 0,36 13-64 0 0,110 39-61 0 0,-142-50-760 0 0,1 0-1 0 0,-1 0 1 0 0,0-1-1 0 0,1 1 0 0 0,-1-1 1 0 0,1 0-1 0 0,0 0 1 0 0,-1-1-1 0 0,1 1 1 0 0,0-1-1 0 0,0 0 1 0 0,-1 0-1 0 0,1-1 0 0 0,0 1 1 0 0,0-1-1 0 0,-1 0 1 0 0,1 0-1 0 0,2-2-66 0 0,5-1 203 0 0,3 0-52 0 0,-1 1-1 0 0,0-2 0 0 0,0 0 0 0 0,0-1 1 0 0,0 0-1 0 0,-1-1 0 0 0,0 0 0 0 0,0-1 1 0 0,-1-1-1 0 0,0 0 0 0 0,-1 0 1 0 0,0-2-1 0 0,0 1 0 0 0,-1-1 0 0 0,0-1 1 0 0,-1 1-1 0 0,-1-2 0 0 0,0 1 1 0 0,1-3-151 0 0,-7 10 8 0 0,-1 0 1 0 0,0 1 0 0 0,0-1 0 0 0,0 0 0 0 0,0 0 0 0 0,-1 0 0 0 0,0 0 0 0 0,0 1 0 0 0,0-1-1 0 0,-1 0 1 0 0,1 0 0 0 0,-1 0 0 0 0,0 0 0 0 0,-1 1 0 0 0,1-1 0 0 0,-1 1 0 0 0,0-1 0 0 0,0 1-1 0 0,0-1 1 0 0,-1 1 0 0 0,1 0 0 0 0,-1 0 0 0 0,0 0 0 0 0,0 1 0 0 0,-1-1 0 0 0,1 1 0 0 0,-1-1-1 0 0,0 1 1 0 0,1 0 0 0 0,-1 1 0 0 0,-1-1 0 0 0,1 1 0 0 0,0-1 0 0 0,-1 1 0 0 0,1 0 0 0 0,-1 1-1 0 0,1-1 1 0 0,-1 1 0 0 0,0 0 0 0 0,0 0 0 0 0,0 1 0 0 0,0-1 0 0 0,1 1 0 0 0,-1 0 0 0 0,-1 1-9 0 0,-3-2-47 0 0,0 1 1 0 0,0 1 0 0 0,0-1 0 0 0,0 2-1 0 0,0-1 1 0 0,0 1 0 0 0,0 1 0 0 0,1-1-1 0 0,-1 1 1 0 0,1 1 0 0 0,-1 0-1 0 0,1 0 1 0 0,1 1 0 0 0,-1-1 0 0 0,0 2-1 0 0,-2 2 47 0 0,-1 0-20 0 0,1 0 0 0 0,-1 1 0 0 0,2 0 0 0 0,-1 1 0 0 0,1 0-1 0 0,1 0 1 0 0,0 1 0 0 0,0 1 0 0 0,1-1 0 0 0,0 1-1 0 0,1 0 1 0 0,1 0 0 0 0,0 1 0 0 0,0 0 0 0 0,1 3 20 0 0,1-7 7 0 0,0 0 0 0 0,1 0 0 0 0,1 0 0 0 0,0 0 0 0 0,0 0 0 0 0,0 0 0 0 0,1 1-1 0 0,1-1 1 0 0,-1 0 0 0 0,2 0 0 0 0,-1 0 0 0 0,1 0 0 0 0,0 0 0 0 0,1 0 0 0 0,0-1 0 0 0,1 1 0 0 0,0-1 0 0 0,0 0 0 0 0,0 0 0 0 0,1 0 0 0 0,1 0 0 0 0,4 5-7 0 0,-1-5 96 0 0,-1 0 0 0 0,2 0 0 0 0,-1-1 0 0 0,1 0 0 0 0,0 0 0 0 0,1-1 0 0 0,0-1 0 0 0,0 0 0 0 0,0 0 0 0 0,0-1 0 0 0,1 0 0 0 0,-1-1 0 0 0,1-1 0 0 0,0 0 0 0 0,0 0 0 0 0,0-1 0 0 0,0-1 0 0 0,0 0 0 0 0,0 0 1 0 0,0-1-1 0 0,4-2-96 0 0,80-42 729 0 0,-77 33-636 0 0,145-127 536 0 0,-109 86-571 0 0,-18 17-31 0 0,-26 24-28 0 0,0 0 0 0 0,0 1 1 0 0,1 1-1 0 0,1 0 0 0 0,0 0 0 0 0,0 1 1 0 0,1 1-1 0 0,0 0 0 0 0,6-2 1 0 0,-18 12-11 0 0,-1 0-1 0 0,1 0 0 0 0,0 0 1 0 0,-1-1-1 0 0,1 1 1 0 0,-1 1-1 0 0,1-1 1 0 0,-1 0-1 0 0,0 0 0 0 0,0 0 1 0 0,0 1-1 0 0,0-1 1 0 0,-1 0-1 0 0,1 1 1 0 0,0-1-1 0 0,-1 1 0 0 0,0-1 1 0 0,1 1-1 0 0,-1-1 1 0 0,0 1-1 0 0,-1-1 1 0 0,1 1-1 0 0,0-1 0 0 0,-1 1 1 0 0,1-1-1 0 0,-1 1 1 0 0,0-1-1 0 0,0 0 1 0 0,0 2 11 0 0,0 1 2 0 0,-38 144 91 0 0,38-108-122 0 0,40-42 228 0 0,114-107 66 0 0,-94 68-268 0 0,133-76-85 0 0,-191 116 83 0 0,-1 0 0 0 0,1-1-1 0 0,0 1 1 0 0,0 0 0 0 0,-1 0-1 0 0,1-1 1 0 0,0 1 0 0 0,0 0-1 0 0,0 0 1 0 0,-1 0 0 0 0,1 0 0 0 0,0 0-1 0 0,0 0 1 0 0,0 0 0 0 0,-1 0-1 0 0,1 0 1 0 0,0 0 0 0 0,0 1-1 0 0,0-1 1 0 0,-1 0 0 0 0,1 0 0 0 0,0 1-1 0 0,0-1 1 0 0,-1 1 0 0 0,1-1-1 0 0,0 0 1 0 0,-1 1 0 0 0,1-1-1 0 0,0 1 1 0 0,-1 0 0 0 0,1-1 0 0 0,-1 1-1 0 0,1-1 1 0 0,-1 1 0 0 0,1 0-1 0 0,-1 0 1 0 0,0-1 0 0 0,1 1-1 0 0,-1 0 1 0 0,0 0 0 0 0,1-1-1 0 0,-1 1 1 0 0,0 0 0 0 0,0 0 0 0 0,0 0-1 0 0,0-1 1 0 0,0 1 0 0 0,0 0-1 0 0,0 0 1 0 0,0 0 5 0 0,-4 46-16 0 0,-45 82 70 0 0,26-33-27 0 0,37-47-970 0 0,33-28-4843 0 0,-34-21 2673 0 0,4 0-4727 0 0,-12 0-1753 0 0</inkml:trace>
  <inkml:trace contextRef="#ctx0" brushRef="#br0" timeOffset="1053.498">1532 476 1840 0 0,'0'0'1661'0'0,"0"0"-45"0"0,0 0 19 0 0,0 0 51 0 0,0 0-73 0 0,0 0-204 0 0,0 0-244 0 0,0 0-271 0 0,0 0-211 0 0,0 0-98 0 0,0 0 45 0 0,0 0 151 0 0,2 3 142 0 0,1-2-799 0 0,0 1 0 0 0,0-1 1 0 0,0 1-1 0 0,0-1 0 0 0,0 0 0 0 0,0 0 0 0 0,0-1 0 0 0,1 1 1 0 0,-1 0-1 0 0,0-1 0 0 0,0 0 0 0 0,1 0 0 0 0,-1 0 0 0 0,0 0 1 0 0,1-1-1 0 0,-1 1 0 0 0,0-1 0 0 0,0 0 0 0 0,0 0 1 0 0,0 0-1 0 0,0 0 0 0 0,0 0 0 0 0,0-1 0 0 0,0 1 0 0 0,0-1 1 0 0,0 0-1 0 0,-1 0 0 0 0,1 0 0 0 0,-1 0 0 0 0,1-1 0 0 0,-1 1 1 0 0,0-1-125 0 0,13-5 211 0 0,69-56 938 0 0,-78 60-1084 0 0,-1-1 0 0 0,1 1 1 0 0,0-1-1 0 0,-1-1 0 0 0,0 1 0 0 0,0-1 0 0 0,-1 0 0 0 0,0 0 0 0 0,0 0 0 0 0,0-1 0 0 0,-1 0 0 0 0,0 1 0 0 0,0-1 0 0 0,0 0 0 0 0,-1 0 0 0 0,0-1 0 0 0,-1 1 0 0 0,0 0 0 0 0,0-1 0 0 0,0 0-65 0 0,-4 6-26 0 0,-1-1 0 0 0,1 1 0 0 0,-1 0-1 0 0,1 0 1 0 0,-1 0 0 0 0,0 1 0 0 0,0-1 0 0 0,0 1 0 0 0,0 0 0 0 0,0 0 0 0 0,0 0 0 0 0,0 0 0 0 0,0 1 0 0 0,0 0 0 0 0,0 0 0 0 0,0 0 0 0 0,-1 0 0 0 0,1 0 0 0 0,0 1 0 0 0,0 0-1 0 0,0 0 1 0 0,0 0 0 0 0,0 1 0 0 0,-2 0 26 0 0,-2 1-20 0 0,0 1 0 0 0,0-1 0 0 0,1 2 0 0 0,-1-1 1 0 0,1 1-1 0 0,0 0 0 0 0,0 1 0 0 0,0-1 0 0 0,1 2 0 0 0,0-1 0 0 0,0 0 0 0 0,1 1 0 0 0,-1 0 0 0 0,2 1 0 0 0,-1-1 0 0 0,1 1 0 0 0,0 0 0 0 0,0 0 0 0 0,1 0 0 0 0,0 0 0 0 0,1 0 0 0 0,0 1 0 0 0,0 0 0 0 0,1-1 1 0 0,0 2 19 0 0,-1-5 9 0 0,1 1 1 0 0,1 0 0 0 0,-1 0-1 0 0,1 0 1 0 0,0 0 0 0 0,0 0-1 0 0,1-1 1 0 0,-1 1 0 0 0,2 0-1 0 0,-1 0 1 0 0,0-1 0 0 0,1 1-1 0 0,0-1 1 0 0,0 1 0 0 0,1-1-1 0 0,0 0 1 0 0,0 0 0 0 0,0 0-1 0 0,0 0 1 0 0,1 0 0 0 0,-1-1 0 0 0,1 1-1 0 0,4 2-9 0 0,3-1 119 0 0,-1 0 0 0 0,1-1 0 0 0,-1-1-1 0 0,1 1 1 0 0,1-2 0 0 0,-1 0 0 0 0,0 0-1 0 0,1-1 1 0 0,-1 0 0 0 0,1-1 0 0 0,0 0-1 0 0,0-1 1 0 0,-1-1 0 0 0,1 0 0 0 0,0 0-1 0 0,-1-1 1 0 0,1 0 0 0 0,0-2-119 0 0,13-3 174 0 0,0-1-1 0 0,-1-1 1 0 0,0-2-1 0 0,0 0 1 0 0,-1-1-1 0 0,-1-2 1 0 0,19-14-174 0 0,-12 9 57 0 0,0-3 0 0 0,-2 0 0 0 0,0-1 0 0 0,-1-2 0 0 0,-2-1 0 0 0,-1 0 0 0 0,0-2 1 0 0,-3-1-1 0 0,0 0 0 0 0,10-22-57 0 0,-29 49-4 0 0,0 0 0 0 0,0 1 0 0 0,0-1 0 0 0,0 0 0 0 0,0 0 0 0 0,0 0 0 0 0,-1 0 0 0 0,1 0 0 0 0,-1 0 1 0 0,1 0-1 0 0,-1 0 0 0 0,0 0 0 0 0,0 0 0 0 0,0 0 0 0 0,0 0 0 0 0,0 0 0 0 0,0 0 0 0 0,0 0 0 0 0,-1 0 0 0 0,1 0 1 0 0,-1 0-1 0 0,1 1 0 0 0,-1-1 0 0 0,0 0 0 0 0,0 0 0 0 0,0 0 0 0 0,0 0 0 0 0,0 1 0 0 0,0-1 0 0 0,0 1 0 0 0,-1-1 0 0 0,1 1 1 0 0,0-1-1 0 0,-1 1 0 0 0,0-1 0 0 0,1 1 0 0 0,-1 0 0 0 0,0 0 0 0 0,1 0 0 0 0,-1 0 0 0 0,0 0 0 0 0,0 1 0 0 0,0-1 1 0 0,0 0-1 0 0,0 1 0 0 0,-1-1 4 0 0,-10 2-44 0 0,0 1 1 0 0,0 0-1 0 0,0 1 1 0 0,0 0-1 0 0,1 1 1 0 0,-1 0 0 0 0,1 1-1 0 0,0 1 1 0 0,0 0-1 0 0,1 0 1 0 0,0 1-1 0 0,0 0 1 0 0,0 1 0 0 0,1 1-1 0 0,0-1 1 0 0,1 2-1 0 0,0-1 1 0 0,0 1-1 0 0,1 1 1 0 0,1-1-1 0 0,-1 2 44 0 0,6-10-3 0 0,1 0 0 0 0,0 0 0 0 0,0-1-1 0 0,-1 1 1 0 0,1 0 0 0 0,0 0-1 0 0,1 0 1 0 0,-1 0 0 0 0,0 0-1 0 0,1 0 1 0 0,-1 1 0 0 0,1-1-1 0 0,-1 0 1 0 0,1 0 0 0 0,0 0-1 0 0,0 0 1 0 0,0 1 0 0 0,0-1-1 0 0,0 0 1 0 0,1 0 0 0 0,-1 0-1 0 0,1 0 1 0 0,-1 0 0 0 0,1 0-1 0 0,0 0 1 0 0,0 0 0 0 0,0 0-1 0 0,0 0 1 0 0,0 0 0 0 0,0 0-1 0 0,1 0 1 0 0,-1-1 0 0 0,1 1-1 0 0,-1 0 1 0 0,1-1 0 0 0,-1 1-1 0 0,1-1 1 0 0,0 0 0 0 0,0 0-1 0 0,0 0 1 0 0,1 1 3 0 0,91 19 138 0 0,142-37 78 0 0,-99 6-81 0 0,-135 10-132 0 0,0 1 0 0 0,-1-1 0 0 0,1 1 0 0 0,0 0 0 0 0,0 0 0 0 0,0-1 0 0 0,-1 1 0 0 0,1 0 1 0 0,0 0-1 0 0,-1 1 0 0 0,1-1 0 0 0,-1 0 0 0 0,1 0 0 0 0,-1 1 0 0 0,0-1 0 0 0,0 1 0 0 0,1-1 1 0 0,-1 1-1 0 0,0 0 0 0 0,0-1 0 0 0,-1 1 0 0 0,1 0 0 0 0,0 0 0 0 0,0 0 0 0 0,-1-1 0 0 0,1 1 1 0 0,-1 0-1 0 0,0 0 0 0 0,1 0 0 0 0,-1 0 0 0 0,0 0 0 0 0,0 0 0 0 0,0 0 0 0 0,-1 0 0 0 0,1 0 1 0 0,0 0-1 0 0,-1 0 0 0 0,1-1 0 0 0,-1 1 0 0 0,0 0 0 0 0,1 0 0 0 0,-1 0 0 0 0,0-1 0 0 0,0 1 1 0 0,-1 1-4 0 0,-4 9-5 0 0,0 0 0 0 0,-1 0 1 0 0,0 0-1 0 0,-1-1 1 0 0,-1 0-1 0 0,1-1 1 0 0,-2 0-1 0 0,1 0 1 0 0,-1-1-1 0 0,-1 0 0 0 0,0-1 1 0 0,-6 4 4 0 0,-18 22-2851 0 0,57-35-3723 0 0,5-8-3428 0 0,-17 4 3306 0 0</inkml:trace>
  <inkml:trace contextRef="#ctx0" brushRef="#br0" timeOffset="6047.019">3046 306 808 0 0,'0'0'1693'0'0,"0"0"-110"0"0,0 0 14 0 0,0 0 142 0 0,0 0 54 0 0,0 0-110 0 0,0 0-211 0 0,0 0-284 0 0,0 0-278 0 0,0 0-242 0 0,0 0-172 0 0,-14-3-91 0 0,-42-8-42 0 0,7 27 407 0 0,37-6-528 0 0,0-1-122 0 0,1 1-1 0 0,0 1 0 0 0,1 0 0 0 0,1 0 1 0 0,-1 1-1 0 0,2 0 0 0 0,-1 0 0 0 0,2 1 0 0 0,0 0 1 0 0,0 0-1 0 0,1 1 0 0 0,1 0 0 0 0,0 0 1 0 0,1 1-1 0 0,1-1 0 0 0,0 1 0 0 0,1-1 0 0 0,1 1 1 0 0,0 0-1 0 0,1 10-119 0 0,-1-22 37 0 0,1 0 0 0 0,0 0 1 0 0,0 0-1 0 0,0 0 0 0 0,1 1 0 0 0,-1-1 0 0 0,1 0 1 0 0,0 0-1 0 0,0 0 0 0 0,0 0 0 0 0,0 0 1 0 0,0 0-1 0 0,0 0 0 0 0,1 0 0 0 0,0-1 0 0 0,-1 1 1 0 0,1-1-1 0 0,0 1 0 0 0,0-1 0 0 0,0 1 1 0 0,1-1-1 0 0,-1 0 0 0 0,1 0 0 0 0,-1 0 0 0 0,1 0 1 0 0,0-1-1 0 0,-1 1 0 0 0,1-1 0 0 0,0 0 0 0 0,0 1 1 0 0,0-1-1 0 0,0 0 0 0 0,2 0-37 0 0,1-1 157 0 0,1 1 0 0 0,0-1 0 0 0,0 0 0 0 0,0 0 0 0 0,0-1 0 0 0,-1 1 0 0 0,1-2-1 0 0,0 1 1 0 0,-1-1 0 0 0,1 0 0 0 0,-1 0 0 0 0,1-1 0 0 0,-1 0 0 0 0,0 0 0 0 0,0 0 0 0 0,0-1 0 0 0,-1 0 0 0 0,1 0-1 0 0,4-5-156 0 0,87-99 993 0 0,-90 97-954 0 0,45-81 190 0 0,-22 16-79 0 0,-19 24 254 0 0,-11 51-321 0 0,3 45 91 0 0,15-29-60 0 0,-16-15-81 0 0,-2 0 2 0 0,0 0-13 0 0,0 0 6 0 0,0 0-4 0 0,0 0 0 0 0,0 0 22 0 0,0 0-8 0 0,0 0 12 0 0,0 0 11 0 0,0 0-24 0 0,0 0-11 0 0,0 0-14 0 0,0 0-35 0 0,0 0 40 0 0,0 0 7 0 0,0 0 0 0 0,0 0 19 0 0,0 0-18 0 0,0 0 5 0 0,0 0 6 0 0,0 0 10 0 0,0 0-19 0 0,0 0-12 0 0,0 0-1 0 0,0 0-35 0 0,0 0 36 0 0,0 0-1 0 0,0 0 9 0 0,25 354 306 0 0,-17-189-244 0 0,-19 74-97 0 0,-34-23 108 0 0,42-209-93 0 0,0 0 1 0 0,-1 0-1 0 0,0 0 1 0 0,0 0-1 0 0,-1-1 1 0 0,1 0-1 0 0,-1 0 1 0 0,-1 0-1 0 0,1-1 1 0 0,-1 0-1 0 0,0 0 1 0 0,0 0-1 0 0,-1-1 1 0 0,1 0-1 0 0,-1 0 1 0 0,0 0-1 0 0,0-1 1 0 0,0 0-1 0 0,-3 0-3 0 0,6-1-1 0 0,1-1 0 0 0,-1 0 0 0 0,1 0 0 0 0,-1 0 0 0 0,1 0 0 0 0,-1 0 0 0 0,0-1 0 0 0,1 1 0 0 0,-1-1 0 0 0,0 0 0 0 0,0 0 0 0 0,1 0 0 0 0,-1-1-1 0 0,0 0 1 0 0,1 1 0 0 0,-1-1 0 0 0,1 0 0 0 0,-1-1 0 0 0,1 1 0 0 0,-1-1 0 0 0,1 1 0 0 0,0-1 0 0 0,-1 0 0 0 0,1 0 0 0 0,0-1 0 0 0,1 1 0 0 0,-1 0 0 0 0,0-1 0 0 0,1 0 0 0 0,-1 0 0 0 0,1 0 0 0 0,0 0-1 0 0,0 0 1 0 0,0 0 0 0 0,0 0 0 0 0,1-1 0 0 0,-1 1 0 0 0,0-4 1 0 0,-2-5-8 0 0,1 0 1 0 0,1-1-1 0 0,0 0 0 0 0,0 0 0 0 0,1 0 0 0 0,1 1 0 0 0,0-1 1 0 0,1 0-1 0 0,1 0 0 0 0,0 0 0 0 0,0 1 0 0 0,1-1 0 0 0,1 1 1 0 0,0 0-1 0 0,1 0 0 0 0,4-9 8 0 0,115-182 4 0 0,-100 169-28 0 0,21-26-61 0 0,3 2 1 0 0,2 3-1 0 0,2 1 1 0 0,3 3-1 0 0,60-43 85 0 0,2-12-280 0 0,-105 66 287 0 0,-48 31 62 0 0,25 9-77 0 0,11 0 19 0 0,0 0-18 0 0,0 0-9 0 0,0 0 16 0 0,0 0-8 0 0,15 103 71 0 0,17 12 41 0 0,-31-111-88 0 0,0 0 0 0 0,0 0 1 0 0,1 0-1 0 0,-1 0 0 0 0,1 0 1 0 0,0 0-1 0 0,0-1 0 0 0,1 1 0 0 0,-1-1 1 0 0,1 1-1 0 0,-1-1 0 0 0,1 0 1 0 0,0 0-1 0 0,0 0 0 0 0,1 0 1 0 0,-1-1-1 0 0,0 1 0 0 0,1-1 1 0 0,0 0-1 0 0,0 0 0 0 0,-1 0 0 0 0,1-1 1 0 0,0 1-1 0 0,0-1 0 0 0,0 0 1 0 0,1 0-1 0 0,-1 0 0 0 0,0-1 1 0 0,0 1-1 0 0,0-1 0 0 0,1 0 0 0 0,-1-1 1 0 0,0 1-1 0 0,0 0 0 0 0,0-1 1 0 0,0 0-1 0 0,1 0 0 0 0,-1-1 1 0 0,0 1-1 0 0,0-1-16 0 0,12-9 69 0 0,-1 0 0 0 0,0-1 0 0 0,-1-1 0 0 0,0-1 0 0 0,-1 1 0 0 0,-1-2 0 0 0,0 0 0 0 0,-1 0 0 0 0,2-6-69 0 0,9-8 60 0 0,66-122 135 0 0,-72 111-42 0 0,-2 65-226 0 0,22 109 113 0 0,-10-28-85 0 0,8 27 79 0 0,2 69-7 0 0,-31 44 4 0 0,-19-120-25 0 0,-26-5 26 0 0,37-116-20 0 0,0 0 0 0 0,0 0 0 0 0,0-1 0 0 0,-1 1-1 0 0,1-1 1 0 0,-1 0 0 0 0,0 0 0 0 0,-1 0-1 0 0,1-1 1 0 0,0 0 0 0 0,-1 1 0 0 0,0-1 0 0 0,0-1-1 0 0,0 1 1 0 0,0-1 0 0 0,0 0 0 0 0,-1 0-1 0 0,1 0 1 0 0,0-1 0 0 0,-1 0 0 0 0,1 0 0 0 0,-1 0-1 0 0,0-1 1 0 0,-2 0-12 0 0,3 0 8 0 0,0 0 0 0 0,0 0 1 0 0,0-1-1 0 0,0 1 0 0 0,0-1 0 0 0,0 0 0 0 0,0-1 0 0 0,0 1 0 0 0,0-1 0 0 0,1 0 0 0 0,-1-1 1 0 0,0 1-1 0 0,1-1 0 0 0,0 1 0 0 0,0-1 0 0 0,0-1 0 0 0,0 1 0 0 0,0 0 0 0 0,0-1 1 0 0,1 0-1 0 0,0 0 0 0 0,0 0 0 0 0,-1-2-8 0 0,-2-5 1 0 0,0 0 0 0 0,1 0-1 0 0,0-1 1 0 0,1 1 0 0 0,1-1 0 0 0,0 0 0 0 0,0 0 0 0 0,1-1 0 0 0,1 1-1 0 0,0 0 1 0 0,0-1 0 0 0,2 1 0 0 0,-1 0 0 0 0,2-7-1 0 0,3-5-3 0 0,0 1-1 0 0,2 0 1 0 0,0 0 0 0 0,2 1 0 0 0,1 0-1 0 0,0 0 1 0 0,1 1 0 0 0,2 0 0 0 0,9-12 3 0 0,-2 7-40 0 0,0 1 1 0 0,2 1 0 0 0,1 0-1 0 0,1 2 1 0 0,0 1 0 0 0,2 1-1 0 0,0 1 1 0 0,1 1 0 0 0,1 2 0 0 0,1 1-1 0 0,0 1 1 0 0,9-2 39 0 0,15-5-936 0 0,1 3-1 0 0,1 2 1 0 0,0 3 0 0 0,6 1 936 0 0,-24 6-1378 0 0,39-8-3169 0 0,-22 2-4186 0 0,-23 4-1404 0 0</inkml:trace>
</inkml:ink>
</file>

<file path=ppt/ink/ink9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927 645 11698 0 0,'0'0'1546'0'0,"0"0"-180"0"0,0 0-155 0 0,0 0-94 0 0,0 0-68 0 0,0 0-107 0 0,0 0-164 0 0,0 0-205 0 0,0 0-82 0 0,0 0 17 0 0,0 0 27 0 0,-1 29 21 0 0,-1 95-89 0 0,-11 187 602 0 0,-20-73-838 0 0,-13-58-488 0 0,-17-31-3505 0 0,58-136 1606 0 0,14-11-11190 0 0,1-6 8730 0 0</inkml:trace>
  <inkml:trace contextRef="#ctx0" brushRef="#br0" timeOffset="495.824">1189 774 4913 0 0,'0'0'3111'0'0,"0"0"-1461"0"0,0 0-688 0 0,0 0-144 0 0,0 0 116 0 0,0 0 164 0 0,0 0 172 0 0,0 0 52 0 0,0 0-103 0 0,0 0-155 0 0,0 0-153 0 0,0 0-117 0 0,0 0-64 0 0,35-2-27 0 0,112-4-77 0 0,21-23 755 0 0,-64 3-869 0 0,-58 13-370 0 0,0 2 0 0 0,1 2 0 0 0,1 2 1 0 0,37-1-143 0 0,-84 8 26 0 0,-1 9 158 0 0,-44 112 727 0 0,-52 158-261 0 0,-16 82-328 0 0,93-308-295 0 0,9-27-48 0 0,0 0 1 0 0,2 1 0 0 0,1 0-1 0 0,2 0 1 0 0,0 0-1 0 0,0 27 21 0 0,5-53-81 0 0,0 0 0 0 0,1-1 0 0 0,-1 1 0 0 0,1 0-1 0 0,-1-1 1 0 0,0 1 0 0 0,1 0 0 0 0,-1-1 0 0 0,1 1 0 0 0,0-1-1 0 0,-1 1 1 0 0,1-1 0 0 0,-1 1 0 0 0,1-1 0 0 0,0 0 0 0 0,-1 1-1 0 0,1-1 1 0 0,0 0 0 0 0,0 1 0 0 0,-1-1 0 0 0,1 0 0 0 0,0 0-1 0 0,0 1 1 0 0,-1-1 0 0 0,1 0 0 0 0,0 0 0 0 0,0 0 0 0 0,-1 0-1 0 0,1 0 1 0 0,0 0 0 0 0,0-1 0 0 0,-1 1 0 0 0,1 0 0 0 0,0 0-1 0 0,0 0 1 0 0,-1-1 0 0 0,1 1 0 0 0,0 0 0 0 0,-1-1-1 0 0,1 1 1 0 0,0-1 0 0 0,-1 1 0 0 0,1-1 0 0 0,-1 1 0 0 0,1-1-1 0 0,0 1 1 0 0,-1-1 0 0 0,1 1 0 0 0,-1-1 0 0 0,0 0 0 0 0,1 1-1 0 0,-1-1 82 0 0,9-47-6382 0 0,-16 19-4249 0 0,6 21 5281 0 0</inkml:trace>
  <inkml:trace contextRef="#ctx0" brushRef="#br0" timeOffset="744.119">1281 1319 10026 0 0,'0'0'1587'0'0,"0"0"-387"0"0,0 0-221 0 0,0 0 184 0 0,0 0 266 0 0,0 0 155 0 0,0 0-33 0 0,0 0-239 0 0,0 0-294 0 0,0 0-226 0 0,0 0-167 0 0,33 1-113 0 0,103 3-83 0 0,12-27 431 0 0,-99 13-758 0 0,139-24 69 0 0,-60 26-2920 0 0,-115 8 1794 0 0,20 0-3133 0 0,-13 3-3218 0 0,-11 1-2936 0 0</inkml:trace>
  <inkml:trace contextRef="#ctx0" brushRef="#br0" timeOffset="910.425">2134 1492 10674 0 0,'0'0'5834'0'0,"0"0"-3635"0"0,0 0-1099 0 0,0 0-77 0 0,0 0-66 0 0,0 0-171 0 0,0 0-195 0 0,0 0-194 0 0,0 0-166 0 0,0 0-129 0 0,0 0-86 0 0,0 0-48 0 0,-4 16-48 0 0,-11 51-96 0 0,23-37-1356 0 0,1-29-5250 0 0,-7-1 2080 0 0,1 0-5904 0 0</inkml:trace>
  <inkml:trace contextRef="#ctx0" brushRef="#br0" timeOffset="1218.245">2566 718 18180 0 0,'0'0'787'0'0,"0"0"-52"0"0,0 0 26 0 0,0 0 166 0 0,0 0 122 0 0,0 0-47 0 0,0 0-128 0 0,0 0-196 0 0,0 0-200 0 0,-5 34-145 0 0,-12 107-93 0 0,12-43 160 0 0,-34 347 258 0 0,-23-210-1593 0 0,35-154-2156 0 0,32-76-5118 0 0,10-21 3077 0 0,-13 14 2448 0 0,9-6-4367 0 0</inkml:trace>
  <inkml:trace contextRef="#ctx0" brushRef="#br0" timeOffset="1694.118">2820 807 6281 0 0,'0'0'1887'0'0,"0"0"24"0"0,0 0 1 0 0,0 0-20 0 0,0 0-173 0 0,0 0-276 0 0,0 0-276 0 0,0 0-248 0 0,0 0-223 0 0,0 0-127 0 0,0 0-82 0 0,0 0-23 0 0,16-9-13 0 0,52-26-34 0 0,44 0 833 0 0,-65 25-990 0 0,-6 0-142 0 0,1 2 1 0 0,0 2-1 0 0,0 1 1 0 0,0 2-1 0 0,8 2-118 0 0,-50 20 138 0 0,-19 87 430 0 0,-17 32-186 0 0,-22 158-91 0 0,50 17-622 0 0,9-306 1494 0 0,1-2-3460 0 0,0 1-6023 0 0,-7-5-5058 0 0,5-1 10845 0 0</inkml:trace>
  <inkml:trace contextRef="#ctx0" brushRef="#br0" timeOffset="1940.851">2769 1282 14667 0 0,'0'0'1544'0'0,"0"0"-403"0"0,0 0-281 0 0,0 0 37 0 0,0 0 133 0 0,0 0 74 0 0,0 0-58 0 0,0 0-195 0 0,0 0-233 0 0,31-6-181 0 0,103-17-117 0 0,169-25 573 0 0,-264 44-2795 0 0,1 2 0 0 0,-1 2 0 0 0,1 1 0 0 0,-1 2 0 0 0,38 8 1902 0 0,-60-8-3895 0 0,-1-1-2540 0 0,-1-2 867 0 0</inkml:trace>
  <inkml:trace contextRef="#ctx0" brushRef="#br0" timeOffset="2317.667">3813 1175 8970 0 0,'0'0'2275'0'0,"0"0"-340"0"0,0 0-82 0 0,0 0-40 0 0,0 0-167 0 0,0 0-266 0 0,0 0-260 0 0,0 0-221 0 0,0 0-200 0 0,0 0-173 0 0,0 0-108 0 0,0 0-51 0 0,0 0-39 0 0,-19 2-12 0 0,-62 11-28 0 0,75-11-255 0 0,0 0-1 0 0,0 0 1 0 0,0 0-1 0 0,0 0 1 0 0,1 1-1 0 0,-1 0 1 0 0,1 0-1 0 0,0 1 1 0 0,0 0-1 0 0,0-1 1 0 0,0 2-1 0 0,1-1 1 0 0,-1 0-1 0 0,1 1 1 0 0,0 0-1 0 0,1 0-32 0 0,-6 5 46 0 0,-17 20-8 0 0,1 1 0 0 0,1 0 0 0 0,2 2 1 0 0,2 1-1 0 0,1 0 0 0 0,-5 14-38 0 0,23-47-4 0 0,0 1 0 0 0,0-1 0 0 0,0 1 0 0 0,0 0 0 0 0,0-1-1 0 0,0 1 1 0 0,1 0 0 0 0,-1-1 0 0 0,1 1 0 0 0,-1 0 0 0 0,1 0 0 0 0,-1-1 0 0 0,1 1-1 0 0,0 0 1 0 0,0 0 0 0 0,0 0 0 0 0,0 0 0 0 0,0-1 0 0 0,0 1 0 0 0,1 0 0 0 0,-1 0 0 0 0,0 0-1 0 0,1-1 1 0 0,0 1 0 0 0,-1 0 0 0 0,1 0 0 0 0,0-1 0 0 0,0 1 0 0 0,0-1 0 0 0,0 1-1 0 0,0-1 1 0 0,0 1 0 0 0,0-1 0 0 0,1 0 0 0 0,-1 1 0 0 0,1-1 0 0 0,-1 0 0 0 0,1 0 0 0 0,-1 0-1 0 0,1 0 1 0 0,-1 0 0 0 0,1 0 0 0 0,0-1 0 0 0,-1 1 0 0 0,2 0 4 0 0,11-1 22 0 0,-1 0 0 0 0,1-1 1 0 0,-1 0-1 0 0,0-1 0 0 0,1-1 1 0 0,-1 0-1 0 0,0-1 0 0 0,-1 0 1 0 0,1-1-1 0 0,-1 0 0 0 0,0-1 1 0 0,0-1-1 0 0,0 1 0 0 0,-1-2 1 0 0,0 0-1 0 0,-1 0 0 0 0,1-1 1 0 0,-2 0-1 0 0,4-5-22 0 0,75-80 560 0 0,-76 78-437 0 0,25-9 49 0 0,-14 55-183 0 0,-9 28 46 0 0,-14-51-119 0 0,1 0 0 0 0,0 0 1 0 0,1 0-1 0 0,-1 0 0 0 0,1-1 1 0 0,1 1-1 0 0,-1 0 0 0 0,1-1 1 0 0,0 0-1 0 0,1 0 0 0 0,-1 0 1 0 0,1 0-1 0 0,0 0 0 0 0,1-1 1 0 0,1 2 83 0 0,51 25-4648 0 0,-16-23-7216 0 0,-31-6 2885 0 0</inkml:trace>
  <inkml:trace contextRef="#ctx0" brushRef="#br0" timeOffset="3411.681">4334 19 1536 0 0,'0'0'4751'0'0,"0"0"-2449"0"0,0 0-517 0 0,0 0 4 0 0,0 0-48 0 0,0 0-87 0 0,0 0-206 0 0,0 0-279 0 0,0 0-361 0 0,0 0-378 0 0,0 0-215 0 0,0 0 16 0 0,0 0 129 0 0,2-6 168 0 0,12-7 294 0 0,-10 54-47 0 0,-2-18-514 0 0,20 208 1479 0 0,0-17-1094 0 0,14 2-401 0 0,43 224-62 0 0,-73-381-159 0 0,5 31-3 0 0,-5 0 0 0 0,-3 1 0 0 0,-4 0 0 0 0,-6 13-21 0 0,-18 43 136 0 0,7-119 248 0 0,5-22-203 0 0,-58 1-19 0 0,-116 7-102 0 0,-848 150-1251 0 0,720-110 507 0 0,-880 127 51 0 0,13-49 1088 0 0,780-106 531 0 0,313-33-158 0 0,88 7-715 0 0,1 0-2 0 0,11-207 1277 0 0,1 47-1242 0 0,31-329-86 0 0,-20 173-71 0 0,27-116 103 0 0,-11 134-191 0 0,-6 113 87 0 0,-31 182-1 0 0,0 0 0 0 0,0 0 0 0 0,0 0-1 0 0,0 0 1 0 0,0 0 0 0 0,1 0 0 0 0,-1 0 0 0 0,1 1-1 0 0,0-1 1 0 0,0 1 0 0 0,0 0 0 0 0,0 0 0 0 0,0 0-1 0 0,0 1 1 0 0,1-1 0 0 0,-1 0 0 0 0,1 1-1 0 0,-1 0 1 0 0,1 0 0 0 0,-1 0 0 0 0,1 1 0 0 0,0-1-1 0 0,-1 1 1 0 0,1 0 0 0 0,0 0 0 0 0,-1 0 0 0 0,1 0-1 0 0,0 0 1 0 0,-1 1 0 0 0,1 0 0 0 0,0 0 0 0 0,2 1 13 0 0,14-2-20 0 0,796 0 53 0 0,652-62-68 0 0,-535 28-636 0 0,-513 12-1792 0 0,-281 10-1709 0 0,-3-1-4836 0 0,-77 6-2233 0 0</inkml:trace>
  <inkml:trace contextRef="#ctx0" brushRef="#br0" timeOffset="4693.677">4504 1153 0 0 0,'0'0'717'0'0,"0"0"884"0"0,0 0 207 0 0,0 0-26 0 0,0 0-83 0 0,0 0-137 0 0,0 0-127 0 0,0 0-170 0 0,0 0-163 0 0,-11 2-122 0 0,-31 8-149 0 0,32-7-135 0 0,17 3 1758 0 0,200 10 2704 0 0,-170-16-4700 0 0,335-37 1246 0 0,-233 21-1408 0 0,246-16 286 0 0,-233 28 474 0 0,-179-14-211 0 0,-233-107-687 0 0,240 115-154 0 0,1 0 0 0 0,0-1 1 0 0,1-1-1 0 0,0 0 0 0 0,1-2 1 0 0,0 0-1 0 0,1-1 0 0 0,-3-4-4 0 0,6 12-238 0 0,19 34-187 0 0,-3-15 562 0 0,4 32-117 0 0,-2 0 1 0 0,-2 1-1 0 0,-2-1 1 0 0,-2 0-1 0 0,-2 1 1 0 0,-2-1-1 0 0,-2 0 1 0 0,-10 36-21 0 0,-42 119 25 0 0,58-181-17 0 0,1-17-12 0 0,0-1 19 0 0,8-6 78 0 0,81-89 228 0 0,159-165-170 0 0,-173 166-218 0 0,-50 52-2336 0 0,-12 32-1800 0 0,-3 8-4038 0 0,-6-1-3963 0 0</inkml:trace>
</inkml:ink>
</file>

<file path=ppt/ink/ink9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45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79 0 0 0,'0'0'452'0'0,"0"0"1602"0"0,0 0 450 0 0,0 0-80 0 0,0 0-217 0 0,0 0-243 0 0,0 0-231 0 0,-17-13-236 0 0,-56-39-199 0 0,70 50-1154 0 0,0 1 1 0 0,0-1-1 0 0,-1 0 0 0 0,1 1 1 0 0,-1 0-1 0 0,1-1 0 0 0,-1 2 1 0 0,1-1-1 0 0,-1 0 0 0 0,0 1 1 0 0,0-1-1 0 0,1 1 1 0 0,-1 0-1 0 0,0 0 0 0 0,1 0 1 0 0,-1 1-1 0 0,0 0 0 0 0,1-1 1 0 0,-1 1-1 0 0,1 0 1 0 0,-1 1-1 0 0,1-1 0 0 0,-1 1 1 0 0,0 0-145 0 0,-8 3 288 0 0,-5 3-9 0 0,1 2 0 0 0,0 0 1 0 0,0 0-1 0 0,1 2 0 0 0,1 0 1 0 0,0 1-1 0 0,0 0 0 0 0,2 1 1 0 0,0 0-1 0 0,0 1 0 0 0,1 0 1 0 0,1 1-1 0 0,-7 14-279 0 0,1 1 118 0 0,1 0-1 0 0,1 1 1 0 0,2 1-1 0 0,1 0 1 0 0,2 1 0 0 0,1-1-1 0 0,2 2 1 0 0,1-1-1 0 0,2 1 1 0 0,1-1 0 0 0,3 35-118 0 0,0-52-21 0 0,0-1 0 0 0,2 0 1 0 0,0 0-1 0 0,0 0 1 0 0,2 0-1 0 0,0 0 1 0 0,1-1-1 0 0,0 0 1 0 0,1 0-1 0 0,1 0 0 0 0,0-1 1 0 0,1 0-1 0 0,1-1 1 0 0,0 0-1 0 0,1-1 1 0 0,0 0-1 0 0,1 0 0 0 0,0-1 1 0 0,1-1-1 0 0,0 0 1 0 0,1-1-1 0 0,0 0 1 0 0,0-1-1 0 0,1 0 0 0 0,0-2 1 0 0,2 1 20 0 0,8 0-698 0 0,0-1 0 0 0,0-1 0 0 0,0-2 0 0 0,0-1 0 0 0,1 0 0 0 0,-1-2 0 0 0,1-1 0 0 0,-1-1 0 0 0,0-1 0 0 0,1-1 0 0 0,-1-2 0 0 0,8-3 698 0 0,177-73-15263 0 0,-179 66 14626 0 0</inkml:trace>
  <inkml:trace contextRef="#ctx0" brushRef="#br0" timeOffset="240.472">1072 576 32 0 0,'0'0'3021'0'0,"0"0"-101"0"0,0 0-287 0 0,0 0-381 0 0,0 0-330 0 0,0 0-248 0 0,0 0-210 0 0,-36 12-145 0 0,-115 43-128 0 0,145-53-1088 0 0,1 0-1 0 0,-1 0 1 0 0,1 0 0 0 0,-1 1 0 0 0,1 0-1 0 0,0 0 1 0 0,0 0 0 0 0,0 1 0 0 0,1-1-1 0 0,-1 1 1 0 0,1 1 0 0 0,0-1 0 0 0,0 0-1 0 0,0 1 1 0 0,1 0 0 0 0,-1 0 0 0 0,0 3-103 0 0,-4 5 284 0 0,-1 1-12 0 0,0-1 0 0 0,1 1 0 0 0,0 1 0 0 0,1 0 0 0 0,1 0 0 0 0,1 0 0 0 0,0 0 0 0 0,0 1 1 0 0,2 0-1 0 0,0 0 0 0 0,1 0 0 0 0,1 2-272 0 0,0-9 96 0 0,1-5-61 0 0,-1-1-1 0 0,1 1 1 0 0,0-1-1 0 0,0 1 1 0 0,0-1-1 0 0,0 1 1 0 0,0-1-1 0 0,1 1 1 0 0,0-1 0 0 0,0 0-1 0 0,0 1 1 0 0,0-1-1 0 0,0 0 1 0 0,0 0-1 0 0,1 0 1 0 0,0 0-1 0 0,-1 0 1 0 0,1 0 0 0 0,0 0-1 0 0,1 0 1 0 0,-1-1-1 0 0,0 1 1 0 0,1-1-1 0 0,2 2-34 0 0,4 2 80 0 0,0-2 0 0 0,1 1 0 0 0,-1-1-1 0 0,1-1 1 0 0,0 0 0 0 0,0 0 0 0 0,0-1 0 0 0,0 0-1 0 0,1-1 1 0 0,-1 0 0 0 0,1 0 0 0 0,-1-1 0 0 0,0-1-1 0 0,1 0 1 0 0,-1 0 0 0 0,0-1 0 0 0,0 0 0 0 0,0-1-1 0 0,0 0 1 0 0,6-3-80 0 0,1-1 75 0 0,-1 0 0 0 0,0-1 0 0 0,0-1 1 0 0,-1 0-1 0 0,0-1 0 0 0,-1 0 0 0 0,0-2 0 0 0,0 0 0 0 0,-1 0 0 0 0,-1-1 0 0 0,9-11-75 0 0,-17 18-10 0 0,1 0 0 0 0,-1 1 0 0 0,0-1 1 0 0,0-1-1 0 0,-1 1 0 0 0,0 0 0 0 0,0-1 0 0 0,0 0 0 0 0,-1 0 0 0 0,0 0 0 0 0,0 0 1 0 0,-1 0-1 0 0,0 0 0 0 0,0 0 0 0 0,-1 0 0 0 0,0 0 0 0 0,0-1 0 0 0,-1 1 0 0 0,1 0 0 0 0,-2 0 1 0 0,1 0-1 0 0,-1 0 0 0 0,0 0 0 0 0,0 0 0 0 0,-1 0 0 0 0,0 1 0 0 0,0-1 0 0 0,-1 1 0 0 0,1 0 1 0 0,-1 0-1 0 0,-1 0 0 0 0,1 1 0 0 0,-1-1 0 0 0,-3-2 10 0 0,-60-28-2107 0 0,65 35 1809 0 0,0 1 0 0 0,0-1 0 0 0,-1 1 1 0 0,1 0-1 0 0,0 0 0 0 0,-1 0 0 0 0,1 1 0 0 0,0-1 0 0 0,0 1 0 0 0,-1-1 0 0 0,1 1 0 0 0,0 0 0 0 0,0 0 0 0 0,0 1 0 0 0,0-1 0 0 0,0 1 0 0 0,0-1 0 0 0,0 1 0 0 0,1 0 0 0 0,-1 0 0 0 0,1 0 0 0 0,-2 2 298 0 0,-28 32-9505 0 0,21-24 937 0 0</inkml:trace>
  <inkml:trace contextRef="#ctx0" brushRef="#br0" timeOffset="640.024">1249 1051 8386 0 0,'0'0'2602'0'0,"0"0"-154"0"0,0 0-194 0 0,0 0-258 0 0,0 0-333 0 0,0 0-285 0 0,0 0-236 0 0,0 0-238 0 0,0 0-232 0 0,0 0-188 0 0,0 0-121 0 0,0 0-59 0 0,0 0-27 0 0,23-26-47 0 0,69-85-14 0 0,47-87 325 0 0,-84 135-614 0 0,-54 62 83 0 0,0 0-22 0 0,-1 1 0 0 0,1-1 0 0 0,-1 0-1 0 0,0 1 1 0 0,1-1 0 0 0,-1 1 0 0 0,1-1-1 0 0,-1 1 1 0 0,1-1 0 0 0,0 1 0 0 0,-1 0 0 0 0,1-1-1 0 0,-1 1 1 0 0,1 0 0 0 0,0-1 0 0 0,-1 1-1 0 0,1 0 1 0 0,0 0 0 0 0,0-1 0 0 0,-1 1-1 0 0,1 0 1 0 0,0 0 0 0 0,-1 0 0 0 0,1 0-1 0 0,0 0 1 0 0,0 0 0 0 0,-1 0 0 0 0,1 0-1 0 0,0 0 1 0 0,-1 1 0 0 0,1-1 0 0 0,0 0 0 0 0,0 0-1 0 0,-1 1 1 0 0,1-1 0 0 0,-1 0 0 0 0,1 1-1 0 0,0-1 1 0 0,-1 1 0 0 0,1-1 0 0 0,-1 0-1 0 0,1 1 1 0 0,-1 0 0 0 0,1-1 0 0 0,0 1 12 0 0,2 5-10 0 0,-1-1 1 0 0,1 0 0 0 0,-1 1-1 0 0,0 0 1 0 0,0 0 0 0 0,-1-1 0 0 0,1 1-1 0 0,-1 0 1 0 0,-1 0 0 0 0,1 0-1 0 0,-1 0 1 0 0,0 0 0 0 0,-1 3 9 0 0,7 46 19 0 0,-5-53-16 0 0,-1 3 5 0 0,1-1 0 0 0,0 1 1 0 0,0 0-1 0 0,0 0 1 0 0,0-1-1 0 0,1 1 0 0 0,0-1 1 0 0,0 1-1 0 0,0-1 1 0 0,0 0-1 0 0,1 0 0 0 0,0 0 1 0 0,0 0-1 0 0,0 0 1 0 0,0-1-1 0 0,0 1 0 0 0,1-1 1 0 0,0 0-1 0 0,-1 0 1 0 0,1 0-1 0 0,0-1 0 0 0,1 1 1 0 0,-1-1-1 0 0,0 0 1 0 0,1 0-1 0 0,-1 0 0 0 0,1-1 1 0 0,4 2-9 0 0,52-12 843 0 0,7-66 242 0 0,-36 24-865 0 0,1-6-388 0 0,-2-2-2500 0 0,-7 30-2317 0 0,-5 15-5918 0 0,-11 9 2096 0 0</inkml:trace>
  <inkml:trace contextRef="#ctx0" brushRef="#br0" timeOffset="1025.1">2360 414 10682 0 0,'0'0'2262'0'0,"0"0"-272"0"0,0 0-92 0 0,0 0-67 0 0,0 0-236 0 0,0 0-308 0 0,0 0-337 0 0,0 0-272 0 0,0 0-195 0 0,0 0-133 0 0,0 0-85 0 0,0 0-41 0 0,-20 9-10 0 0,-64 31-36 0 0,-6 28 139 0 0,86-65-321 0 0,1 1 0 0 0,0-1-1 0 0,-1 1 1 0 0,1 0 0 0 0,1 0-1 0 0,-1 0 1 0 0,0 0 0 0 0,1 0 0 0 0,0 1-1 0 0,0-1 1 0 0,0 1 0 0 0,1-1 0 0 0,0 1-1 0 0,-1 0 1 0 0,1 3 4 0 0,3-4-6 0 0,0 0 1 0 0,0 0-1 0 0,1-1 1 0 0,0 1-1 0 0,-1-1 0 0 0,1 0 1 0 0,0 0-1 0 0,1 0 0 0 0,-1 0 1 0 0,1 0-1 0 0,-1 0 1 0 0,1-1-1 0 0,0 0 0 0 0,-1 0 1 0 0,1 0-1 0 0,2 0 6 0 0,-3 0-5 0 0,93 50-1 0 0,-94-48 21 0 0,0 1 0 0 0,0-1 0 0 0,0 1 0 0 0,-1 0 0 0 0,1-1 0 0 0,-1 1 1 0 0,0 0-1 0 0,-1 0 0 0 0,1 0 0 0 0,-1 0 0 0 0,0 0 0 0 0,0-1 0 0 0,-1 1 1 0 0,1 0-1 0 0,-1 0 0 0 0,0 0 0 0 0,0 0 0 0 0,-1-1 0 0 0,1 1 0 0 0,-1 0-15 0 0,-5 7 23 0 0,-1-1-1 0 0,0 1 0 0 0,-1-2 0 0 0,0 1 1 0 0,-1-1-1 0 0,1 0 0 0 0,-2-1 1 0 0,0 0-1 0 0,0-1 0 0 0,0 0 0 0 0,-1-1 1 0 0,0 0-1 0 0,-2 0-22 0 0,-47 12-1330 0 0,74-41-4692 0 0,27-17 135 0 0,-12 13-1680 0 0,-13 17 2742 0 0</inkml:trace>
  <inkml:trace contextRef="#ctx0" brushRef="#br0" timeOffset="1922.472">2353 742 0 0 0,'0'0'874'0'0,"0"0"1731"0"0,0 0 373 0 0,0 0-306 0 0,0 0-459 0 0,0 0-431 0 0,0 0-296 0 0,0 0-205 0 0,0 0-138 0 0,0 0-64 0 0,0 0-20 0 0,0 0-12 0 0,0 0-47 0 0,30 24-62 0 0,94 74-91 0 0,-77-73-99 0 0,-33-26-587 0 0,0-1 0 0 0,1-1 0 0 0,-1 0 0 0 0,0 0-1 0 0,0-2 1 0 0,-1 0 0 0 0,1 0 0 0 0,-1-1 0 0 0,0-1 0 0 0,-1 0 0 0 0,0-1 0 0 0,0 0 0 0 0,0-1 0 0 0,-1 0 0 0 0,0-1 0 0 0,-1 0 0 0 0,0-1 0 0 0,-1 0 0 0 0,0 0 0 0 0,-1-1 0 0 0,0 0 0 0 0,0-3-162 0 0,-5 10 7 0 0,0-1-1 0 0,0 1 1 0 0,-1-1-1 0 0,0 0 1 0 0,0 0-1 0 0,0 0 0 0 0,-1 0 1 0 0,0 0-1 0 0,0 0 1 0 0,-1 0-1 0 0,0 0 0 0 0,0 0 1 0 0,0 0-1 0 0,0 0 1 0 0,-1 0-1 0 0,0 0 1 0 0,-1 0-6 0 0,0 3-62 0 0,-1 1 1 0 0,0 0 0 0 0,0-1 0 0 0,0 1 0 0 0,0 1-1 0 0,0-1 1 0 0,0 0 0 0 0,0 1 0 0 0,-1 0 0 0 0,1-1 0 0 0,-1 1-1 0 0,1 1 1 0 0,-1-1 0 0 0,1 0 0 0 0,-1 1 0 0 0,1 0 0 0 0,-1 0-1 0 0,0 0 1 0 0,1 0 0 0 0,-1 0 0 0 0,1 1 0 0 0,-1 0 0 0 0,1-1-1 0 0,-1 1 1 0 0,1 1 0 0 0,-1-1 0 0 0,1 0 0 0 0,0 1-1 0 0,0 0 1 0 0,0 0 0 0 0,-3 1 61 0 0,-7 5-183 0 0,0 1 0 0 0,1 0 0 0 0,0 0 0 0 0,0 2 0 0 0,1-1 0 0 0,0 1 0 0 0,1 1 0 0 0,0 0 0 0 0,1 0 0 0 0,0 1 0 0 0,1 0 0 0 0,1 1 0 0 0,0-1 0 0 0,1 1 1 0 0,-2 7 182 0 0,-10 81-566 0 0,18-99 568 0 0,1 0 0 0 0,-1 0 1 0 0,1 0-1 0 0,0 0 0 0 0,0-1 0 0 0,0 1 0 0 0,0 0 0 0 0,0-1 1 0 0,0 1-1 0 0,1 0 0 0 0,-1-1 0 0 0,1 1 0 0 0,0-1 0 0 0,0 0 1 0 0,0 0-1 0 0,0 0 0 0 0,0 0 0 0 0,0 0 0 0 0,0 0 0 0 0,1 0 0 0 0,-1-1 1 0 0,1 1-1 0 0,-1-1 0 0 0,1 0 0 0 0,0 1 0 0 0,0-1 0 0 0,-1-1 1 0 0,4 2-3 0 0,85 11 739 0 0,-68-16-493 0 0,0-1-1 0 0,0-1 0 0 0,0-1 0 0 0,-1-1 1 0 0,0 0-1 0 0,0-2 0 0 0,-1-1 0 0 0,0-1 1 0 0,-1 0-1 0 0,0-2 0 0 0,-1 0 1 0 0,12-11-246 0 0,10-10 274 0 0,-2-2 0 0 0,-1-2 0 0 0,32-41-274 0 0,-59 66 12 0 0,-5 6-11 0 0,0 1 0 0 0,0 0-1 0 0,-1-1 1 0 0,0 0-1 0 0,-1 0 1 0 0,0-1-1 0 0,0 1 1 0 0,0-1 0 0 0,-1 0-1 0 0,0 0 1 0 0,0 0-1 0 0,-1 0 1 0 0,0-1 0 0 0,-1 1-1 0 0,0-1 1 0 0,0-7-1 0 0,-2 13-25 0 0,0 1 0 0 0,-1-1 0 0 0,1 0 0 0 0,-1 0 1 0 0,0 1-1 0 0,1-1 0 0 0,-1 1 0 0 0,0 0 0 0 0,-1-1 0 0 0,1 1 0 0 0,0 0 1 0 0,-1 0-1 0 0,1 0 0 0 0,-1 1 0 0 0,1-1 0 0 0,-1 1 0 0 0,0-1 1 0 0,0 1-1 0 0,0 0 0 0 0,0 0 0 0 0,0 0 0 0 0,0 0 0 0 0,0 1 0 0 0,0-1 1 0 0,0 1-1 0 0,0 0 0 0 0,0 0 0 0 0,0 0 0 0 0,0 0 0 0 0,0 0 1 0 0,-1 1-1 0 0,1 0 0 0 0,0-1 0 0 0,0 1 0 0 0,1 0 0 0 0,-1 0 1 0 0,0 1-1 0 0,0-1 0 0 0,0 0 0 0 0,1 1 0 0 0,-1 0 0 0 0,1 0 0 0 0,-1 0 25 0 0,-2 1-44 0 0,-1 0 0 0 0,1 1-1 0 0,0 0 1 0 0,0 0 0 0 0,1 0-1 0 0,0 0 1 0 0,-1 1 0 0 0,1 0-1 0 0,1 0 1 0 0,-1 0 0 0 0,1 0-1 0 0,0 0 1 0 0,0 1-1 0 0,0 0 1 0 0,1-1 0 0 0,0 1-1 0 0,0 0 1 0 0,0 0 0 0 0,1 2 44 0 0,12 37-102 0 0,2-37 128 0 0,-1 0 0 0 0,1-1 0 0 0,0-1 0 0 0,1 0 0 0 0,0-1 0 0 0,0 0 0 0 0,0-1 0 0 0,0-1 0 0 0,1 0 0 0 0,4-1-26 0 0,82 25 295 0 0,-97-25-283 0 0,-1 0 0 0 0,1 1 1 0 0,0 0-1 0 0,0 0 0 0 0,-1 0 0 0 0,0 0 0 0 0,0 0 1 0 0,0 1-1 0 0,0 0 0 0 0,0-1 0 0 0,0 1 0 0 0,-1 0 0 0 0,0 0 1 0 0,0 1-1 0 0,0-1 0 0 0,-1 0 0 0 0,1 1 0 0 0,-1-1 1 0 0,0 1-1 0 0,0-1 0 0 0,0 1 0 0 0,-1-1 0 0 0,0 1 0 0 0,0 0 1 0 0,0-1-1 0 0,0 1 0 0 0,-1-1 0 0 0,0 1 0 0 0,0 0 1 0 0,0-1-1 0 0,0 1 0 0 0,-1-1 0 0 0,1 0 0 0 0,-1 0 0 0 0,0 1 1 0 0,-1-1-1 0 0,-1 2-12 0 0,-3 12-689 0 0,7-18 113 0 0,-1 0 0 0 0,1 0 0 0 0,0 0 1 0 0,0 0-1 0 0,0 0 0 0 0,-1 0 0 0 0,1 0 1 0 0,0 0-1 0 0,0 0 0 0 0,0 0 0 0 0,-1 0 1 0 0,1 0-1 0 0,0 0 0 0 0,0 0 0 0 0,0 0 1 0 0,-1 0-1 0 0,1 0 0 0 0,0 0 0 0 0,0 0 1 0 0,-1 0-1 0 0,1 0 576 0 0,6-25-9806 0 0,7 1 6572 0 0,1 0 3295 0 0,52-113 358 0 0,-31 83 8009 0 0,-11 27-1061 0 0,-16 20-933 0 0,10 41-4485 0 0,19 145-915 0 0,-3-101-1001 0 0,-32-75-30 0 0,-1 0 0 0 0,0 0 1 0 0,1 0-1 0 0,0 0 0 0 0,0-1 0 0 0,0 1 0 0 0,0-1 0 0 0,0 1 0 0 0,0-1 1 0 0,0 0-1 0 0,1 0 0 0 0,-1 0 0 0 0,1 0 0 0 0,0 0 0 0 0,-1 0 1 0 0,1-1-1 0 0,0 1 0 0 0,0-1 0 0 0,0 0 0 0 0,0 0 0 0 0,0 0 0 0 0,1 0 1 0 0,-1-1-1 0 0,0 1 0 0 0,1-1-3 0 0,1-1 44 0 0,-1 0 0 0 0,1 0 0 0 0,-1-1 0 0 0,0 1 0 0 0,1-1 0 0 0,-1 0 0 0 0,0 0 0 0 0,0-1 1 0 0,0 1-1 0 0,0-1 0 0 0,-1 0 0 0 0,1 0 0 0 0,-1 0 0 0 0,1-1 0 0 0,-1 1 0 0 0,0-1 0 0 0,-1 0 0 0 0,1 0 0 0 0,-1 0 0 0 0,1 0 1 0 0,0-2-45 0 0,10-13 101 0 0,24-57 140 0 0,-9 15-316 0 0,28-47-264 0 0,1 48-4469 0 0,-37 55-266 0 0,-8 6-4647 0 0,-11 2 2727 0 0</inkml:trace>
  <inkml:trace contextRef="#ctx0" brushRef="#br0" timeOffset="2234.489">4062 653 336 0 0,'0'0'3205'0'0,"0"0"-362"0"0,0 0-361 0 0,0 0-331 0 0,0 0-293 0 0,0 0-235 0 0,0 0-166 0 0,0 0-148 0 0,0 0-161 0 0,0 0-151 0 0,0 0-142 0 0,34 9-83 0 0,104 27-53 0 0,-75-35 300 0 0,-55-6-768 0 0,1 2-85 0 0,-1-1 1 0 0,0 1-1 0 0,0-1 1 0 0,-1-1-1 0 0,1 1 0 0 0,-1-2 1 0 0,0 1-1 0 0,0-1 0 0 0,0 0 1 0 0,-1 0-1 0 0,0 0 1 0 0,0-1-1 0 0,0-1-166 0 0,6-13 189 0 0,-8 17-173 0 0,-1 0 0 0 0,0-1 1 0 0,0 1-1 0 0,-1-1 0 0 0,1 0 0 0 0,-1 1 1 0 0,0-1-1 0 0,-1 0 0 0 0,1 0 0 0 0,-1 0 1 0 0,0-1-1 0 0,0 1 0 0 0,0 0 0 0 0,-1 0 1 0 0,0-1-1 0 0,0 1 0 0 0,0 0 0 0 0,-1-4-16 0 0,-1 6-44 0 0,-1 0 0 0 0,0 0 0 0 0,1 0 0 0 0,-1 0 0 0 0,0 0-1 0 0,0 1 1 0 0,0-1 0 0 0,-1 1 0 0 0,1 0 0 0 0,0 0 0 0 0,-1 0-1 0 0,0 1 1 0 0,1-1 0 0 0,-1 1 0 0 0,0 0 0 0 0,0 0 0 0 0,0 0-1 0 0,0 0 1 0 0,0 1 0 0 0,0 0 0 0 0,1 0 0 0 0,-1 0 0 0 0,0 0-1 0 0,0 0 1 0 0,0 1 0 0 0,0 0 0 0 0,0 0 0 0 0,0 0 0 0 0,0 0-1 0 0,1 0 1 0 0,-1 1 0 0 0,0 0 0 0 0,-1 1 44 0 0,-7 2-5 0 0,0 2 0 0 0,1-1 0 0 0,0 2 0 0 0,0-1 0 0 0,0 1 0 0 0,1 1 1 0 0,1 0-1 0 0,-1 1 0 0 0,1 0 0 0 0,1 0 0 0 0,0 0 0 0 0,0 1 0 0 0,1 1 0 0 0,1-1 0 0 0,0 1 1 0 0,0 0-1 0 0,1 1 0 0 0,1-1 0 0 0,0 1 0 0 0,1 0 0 0 0,0 0 0 0 0,1 0 0 0 0,0 0 0 0 0,1 0 1 0 0,0 1-1 0 0,2-1 0 0 0,0 5 5 0 0,0-11 45 0 0,1 0 1 0 0,0 0-1 0 0,0 1 1 0 0,1-1-1 0 0,-1-1 0 0 0,2 1 1 0 0,-1 0-1 0 0,1-1 1 0 0,0 1-1 0 0,0-1 1 0 0,1 0-1 0 0,0-1 1 0 0,0 1-1 0 0,0-1 1 0 0,1 0-1 0 0,-1 0 0 0 0,1-1 1 0 0,1 1-1 0 0,-1-1 1 0 0,0-1-1 0 0,1 1 1 0 0,5 1-46 0 0,4 2 27 0 0,1 0 0 0 0,1-2 0 0 0,-1 0 1 0 0,1-1-1 0 0,-1 0 0 0 0,1-2 0 0 0,0 0 0 0 0,16 0-27 0 0,58-11-1641 0 0,-33-7-7453 0 0,-40 11-2699 0 0</inkml:trace>
</inkml:ink>
</file>

<file path=ppt/ink/ink9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50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1 432 2417 0 0,'0'0'2596'0'0,"0"0"-593"0"0,0 0-144 0 0,0 0 52 0 0,0 0 67 0 0,32-2-48 0 0,105-6-204 0 0,-57-15 326 0 0,-63 14-1499 0 0,1 3-292 0 0,0-2 0 0 0,0 0 0 0 0,-1-1 0 0 0,0-1 0 0 0,-1 0 0 0 0,0-2 0 0 0,0 1 0 0 0,-1-2 0 0 0,-1 0 0 0 0,0-1-1 0 0,-1 0 1 0 0,-1-1 0 0 0,0-1 0 0 0,-1 0 0 0 0,0 0 0 0 0,-2-1 0 0 0,5-10-261 0 0,-13 23-1 0 0,0-1-1 0 0,0 0 1 0 0,0 0-1 0 0,0 0 1 0 0,-1 0 0 0 0,0 0-1 0 0,0 0 1 0 0,0 0-1 0 0,-1 0 1 0 0,1 0 0 0 0,-1 0-1 0 0,0 0 1 0 0,-1 0-1 0 0,1 0 1 0 0,-1 1 0 0 0,0-1-1 0 0,0 1 1 0 0,-1-1-1 0 0,1 1 1 0 0,-1 0 0 0 0,0 0-1 0 0,0 0 1 0 0,-1 0-1 0 0,1 0 1 0 0,-1 1 0 0 0,1-1-1 0 0,-1 1 1 0 0,0 0-1 0 0,-1 0 1 0 0,1 1 0 0 0,0-1-1 0 0,-1 1 1 0 0,1 0-1 0 0,-1 0 1 0 0,0 1 0 0 0,0-1-1 0 0,1 1 1 0 0,-1 0-1 0 0,0 0 1 0 0,0 0 0 0 0,-3 1 1 0 0,-7-2-45 0 0,0 1 0 0 0,-1 0 0 0 0,1 1 0 0 0,0 0 0 0 0,-1 2 0 0 0,1 0 0 0 0,0 0 1 0 0,0 1-1 0 0,0 1 0 0 0,0 1 0 0 0,1 0 0 0 0,-1 1 0 0 0,1 0 0 0 0,1 2 0 0 0,-1-1 1 0 0,1 1-1 0 0,1 1 0 0 0,-1 1 0 0 0,1-1 0 0 0,1 2 0 0 0,0 0 0 0 0,1 0 0 0 0,0 1 0 0 0,0 0 1 0 0,1 0-1 0 0,1 1 0 0 0,0 1 0 0 0,1-1 0 0 0,-4 13 45 0 0,6-16 27 0 0,0 1-1 0 0,1 0 0 0 0,0 1 1 0 0,1-1-1 0 0,0 1 1 0 0,1-1-1 0 0,1 1 1 0 0,0 0-1 0 0,0 0 1 0 0,1 0-1 0 0,0 0 1 0 0,1-1-1 0 0,1 1 0 0 0,0 0 1 0 0,0 0-1 0 0,1-1 1 0 0,1 0-1 0 0,0 1 1 0 0,0-1-1 0 0,1-1 1 0 0,1 1-1 0 0,0-1 1 0 0,0 0-1 0 0,1 0 0 0 0,0-1 1 0 0,0 1-1 0 0,1-2 1 0 0,1 1-1 0 0,0-1 1 0 0,0 0-1 0 0,7 4-26 0 0,7-3 76 0 0,-1-1 0 0 0,1-2-1 0 0,0 0 1 0 0,1-1-1 0 0,0-2 1 0 0,-1 0 0 0 0,1-1-1 0 0,0-2 1 0 0,0 0 0 0 0,0-2-1 0 0,8-2-75 0 0,0 1-150 0 0,-1-2-1 0 0,0-1 1 0 0,0-2 0 0 0,-1-1-1 0 0,0-1 1 0 0,0-2-1 0 0,9-5 151 0 0,39-24-4559 0 0,-4-5-6036 0 0,-59 35 3048 0 0</inkml:trace>
  <inkml:trace contextRef="#ctx0" brushRef="#br0" timeOffset="411.312">724 546 5873 0 0,'0'0'2317'0'0,"0"0"-301"0"0,0 0-189 0 0,0 0-104 0 0,0 0-205 0 0,0 0-202 0 0,0 0-17 0 0,0 0 56 0 0,0 0 0 0 0,0 0-93 0 0,0 0-219 0 0,0 0-253 0 0,0 0-180 0 0,21-11-94 0 0,67-36-56 0 0,-27-13 216 0 0,-51 46-526 0 0,193-254 1198 0 0,-157 190-1300 0 0,-17 22 36 0 0,-29 56-91 0 0,0 0-22 0 0,-1 19-277 0 0,-28 44 141 0 0,-8 97 93 0 0,37-141 60 0 0,-1-15 8 0 0,0-1 0 0 0,1 1 1 0 0,0 0-1 0 0,-1-1 0 0 0,1 1 0 0 0,0-1 0 0 0,1 1 0 0 0,-1 0 1 0 0,0-1-1 0 0,1 1 0 0 0,0-1 0 0 0,0 1 0 0 0,0-1 1 0 0,0 0-1 0 0,1 1 0 0 0,0-1 0 0 0,-1 0 0 0 0,1 0 0 0 0,0 0 1 0 0,0 0-1 0 0,1 0 0 0 0,-1 0 0 0 0,0-1 0 0 0,1 1 1 0 0,0-1-1 0 0,0 0 0 0 0,-1 0 0 0 0,1 0 0 0 0,1 0 0 0 0,-1 0 4 0 0,8 1 22 0 0,1 0 0 0 0,-1-1 0 0 0,1 0-1 0 0,0-1 1 0 0,-1-1 0 0 0,1 0 0 0 0,0 0-1 0 0,-1-1 1 0 0,1 0 0 0 0,-1-1 0 0 0,1-1-1 0 0,-1 0 1 0 0,0 0 0 0 0,0-1-1 0 0,0-1 1 0 0,0 0 0 0 0,-1 0 0 0 0,0-1-1 0 0,0 0 1 0 0,5-4-22 0 0,94-74 207 0 0,-24-13-152 0 0,-52 45-821 0 0,-25 35-82 0 0,4-6-2106 0 0,-2 16-5014 0 0,-9 7 995 0 0,-1 0-1095 0 0</inkml:trace>
  <inkml:trace contextRef="#ctx0" brushRef="#br0" timeOffset="6924.826">1783 428 360 0 0,'0'0'1970'0'0,"0"0"-854"0"0,0 0-409 0 0,0 0 97 0 0,0 0 316 0 0,0 0 295 0 0,0 0 151 0 0,0 0-32 0 0,0 0-154 0 0,0 0-211 0 0,0 0-168 0 0,7 17-93 0 0,23 53-44 0 0,-29-68-806 0 0,0-1 0 0 0,0 1 0 0 0,-1 0 0 0 0,1-1 0 0 0,0 1 0 0 0,1 0 0 0 0,-1-1 0 0 0,0 1 0 0 0,0-1 0 0 0,1 0 0 0 0,-1 0 0 0 0,0 1 0 0 0,1-1 0 0 0,-1 0 0 0 0,1 0 0 0 0,0 0 0 0 0,-1 0 0 0 0,1-1 0 0 0,0 1 0 0 0,0 0 0 0 0,-1-1 0 0 0,1 1 0 0 0,0-1 0 0 0,0 1 0 0 0,1-1-58 0 0,4 1 258 0 0,106 3 2683 0 0,-94-6-2694 0 0,0-1 0 0 0,-1-2 0 0 0,1 1-1 0 0,-1-2 1 0 0,0-1 0 0 0,-1 0 0 0 0,1-1 0 0 0,-2-1 0 0 0,1 0-1 0 0,-1-1 1 0 0,0-1 0 0 0,2-3-247 0 0,2-1 125 0 0,-1 0 1 0 0,0-2-1 0 0,-1 0 0 0 0,0 0 1 0 0,-2-2-1 0 0,13-18-125 0 0,-26 34-2 0 0,-1 0 0 0 0,1 1 0 0 0,-1-1 0 0 0,0 0 0 0 0,0-1 0 0 0,0 1 0 0 0,0 0 0 0 0,-1-1 0 0 0,0 1 0 0 0,1 0 0 0 0,-1-1 0 0 0,0 0 0 0 0,-1 1 0 0 0,1-1 0 0 0,-1 1 0 0 0,1-1 0 0 0,-1 0 0 0 0,0 0 0 0 0,0 1 0 0 0,-1-1 0 0 0,1 0 0 0 0,-1 1 0 0 0,0-1 0 0 0,0 1 0 0 0,0-1 0 0 0,0 1 0 0 0,-1-1 0 0 0,1 1 0 0 0,-1 0 0 0 0,0-1 0 0 0,0 1 0 0 0,0 0 0 0 0,0 0 0 0 0,-1 1 0 0 0,1-1 0 0 0,-1 0 0 0 0,0 1 0 0 0,0 0 0 0 0,0-1 0 0 0,0 1 0 0 0,0 0 0 0 0,0 1 0 0 0,-3-2 2 0 0,-13 1-175 0 0,0 1 1 0 0,0 1 0 0 0,0 0-1 0 0,0 2 1 0 0,1 0 0 0 0,-1 2 0 0 0,0-1-1 0 0,1 2 1 0 0,0 1 0 0 0,0 0-1 0 0,0 1 1 0 0,1 1 0 0 0,0 1 0 0 0,1 0-1 0 0,0 1 1 0 0,0 1 0 0 0,1 1-1 0 0,0 0 1 0 0,1 0 0 0 0,1 2 0 0 0,0 0-1 0 0,-9 11 175 0 0,12-14-3 0 0,0-1-1 0 0,1 1 1 0 0,0 1-1 0 0,1-1 0 0 0,0 2 1 0 0,1-1-1 0 0,0 1 0 0 0,1 0 1 0 0,0 0-1 0 0,1 1 1 0 0,1-1-1 0 0,0 1 0 0 0,1 0 1 0 0,0 1-1 0 0,1-1 1 0 0,1 0-1 0 0,0 15 4 0 0,1-25 22 0 0,1-1 0 0 0,0 1-1 0 0,0-1 1 0 0,0 1 0 0 0,0-1 0 0 0,1 0 0 0 0,-1 1 0 0 0,1-1-1 0 0,0 0 1 0 0,0 0 0 0 0,0 0 0 0 0,0 0 0 0 0,0 0-1 0 0,1-1 1 0 0,-1 1 0 0 0,1-1 0 0 0,0 1 0 0 0,-1-1 0 0 0,1 0-1 0 0,1 0 1 0 0,-1 0 0 0 0,0-1 0 0 0,0 1 0 0 0,0-1-1 0 0,1 0 1 0 0,-1 1 0 0 0,1-1 0 0 0,1 0-22 0 0,105 11 1287 0 0,-70-16-1025 0 0,-1-2 1 0 0,0-2-1 0 0,0-1 0 0 0,-1-2 1 0 0,0-2-1 0 0,-1-1 1 0 0,0-2-1 0 0,17-12-262 0 0,-25 15 132 0 0,234-143 911 0 0,-217 125-890 0 0,-5 1-40 0 0,-1-2 0 0 0,-1-2-1 0 0,-2-1 1 0 0,16-21-113 0 0,-5-33 29 0 0,-48 88-35 0 0,1 0 0 0 0,-1 0 0 0 0,0 0-1 0 0,0 0 1 0 0,0 0 0 0 0,0 0 0 0 0,0-1-1 0 0,0 1 1 0 0,0 0 0 0 0,0 0 0 0 0,0 0 0 0 0,0 0-1 0 0,-1 0 1 0 0,1 0 0 0 0,0 0 0 0 0,-1 0-1 0 0,1 0 1 0 0,-1 0 0 0 0,1 0 0 0 0,-1 1 0 0 0,0-1-1 0 0,1 0 1 0 0,-1 0 0 0 0,0 0 0 0 0,1 1-1 0 0,-1-1 1 0 0,0 0 0 0 0,0 1 0 0 0,0-1 0 0 0,0 0-1 0 0,1 1 1 0 0,-1-1 0 0 0,0 1 0 0 0,0 0-1 0 0,0-1 1 0 0,0 1 0 0 0,0 0 0 0 0,0-1 0 0 0,0 1-1 0 0,0 0 1 0 0,-1 0 0 0 0,1 0 0 0 0,0 0-1 0 0,0 0 1 0 0,0 0 0 0 0,0 0 6 0 0,-52 4-410 0 0,30 4 358 0 0,0 2 0 0 0,0 0 0 0 0,1 2 0 0 0,1 0-1 0 0,0 2 1 0 0,0 0 0 0 0,1 1 0 0 0,0 3 52 0 0,-14 7-18 0 0,30-21 11 0 0,-1-1-1 0 0,0 1 0 0 0,1 0 0 0 0,-1 1 0 0 0,1-1 0 0 0,1 1 1 0 0,-1 0-1 0 0,0 0 0 0 0,1 0 0 0 0,0 0 0 0 0,1 0 0 0 0,-1 1 1 0 0,1-1-1 0 0,0 1 0 0 0,-1 4 8 0 0,5-8 1 0 0,-1 0 0 0 0,1-1 1 0 0,0 1-1 0 0,0 0 0 0 0,0 0 0 0 0,0-1 1 0 0,0 1-1 0 0,0-1 0 0 0,1 0 0 0 0,-1 0 0 0 0,0 0 1 0 0,1 0-1 0 0,-1 0 0 0 0,1 0 0 0 0,-1-1 1 0 0,1 1-1 0 0,0-1 0 0 0,-1 0 0 0 0,1 1 1 0 0,-1-1-1 0 0,1 0 0 0 0,0-1 0 0 0,-1 1 0 0 0,1 0 1 0 0,-1-1-1 0 0,1 0 0 0 0,1 0-1 0 0,7 1 18 0 0,191-11 155 0 0,-191 11-167 0 0,-5-1 2 0 0,0 0 0 0 0,0 0 0 0 0,-1 1 0 0 0,1 0 0 0 0,0 1 0 0 0,0-1 1 0 0,0 1-1 0 0,-1 0 0 0 0,1 0 0 0 0,0 1 0 0 0,-1 0 0 0 0,1 0 0 0 0,-1 0 0 0 0,0 0 0 0 0,0 1 0 0 0,0 0 1 0 0,0 0-1 0 0,0 0 0 0 0,0 1 0 0 0,-1 0 0 0 0,0 0 0 0 0,0 0 0 0 0,1 1-8 0 0,-2 0 14 0 0,0-1 0 0 0,0 0 0 0 0,-1 1 0 0 0,1-1 1 0 0,-1 1-1 0 0,0 0 0 0 0,-1 0 0 0 0,1-1 0 0 0,-1 1 0 0 0,0 0 0 0 0,0 1 0 0 0,-1-1 0 0 0,1 0 0 0 0,-1 5-14 0 0,1 4 58 0 0,-1 0 0 0 0,-1 0 0 0 0,0 0 0 0 0,-1 0 1 0 0,0 0-1 0 0,-1 0 0 0 0,-1 0 0 0 0,-2 6-58 0 0,-28 76 56 0 0,23-48-679 0 0,38-47-3940 0 0,-16-5-615 0 0,2-1-1681 0 0,-5-1-1904 0 0</inkml:trace>
  <inkml:trace contextRef="#ctx0" brushRef="#br0" timeOffset="7593.198">3611 177 11570 0 0,'0'0'4127'0'0,"0"0"-1954"0"0,0 0-714 0 0,0 0-185 0 0,0 0-160 0 0,0 0-181 0 0,0 0-147 0 0,0 0-86 0 0,0 0-119 0 0,-33 2-135 0 0,-103 9-116 0 0,49 17 53 0 0,74-19-312 0 0,1-3-48 0 0,0 2 1 0 0,0-1-1 0 0,1 2 0 0 0,0-1 1 0 0,0 2-1 0 0,1-1 1 0 0,0 1-1 0 0,1 1 0 0 0,0 0 1 0 0,0 0-1 0 0,1 1 1 0 0,1 0-1 0 0,0 0 0 0 0,1 1 1 0 0,0 0-1 0 0,1 0 1 0 0,0 0-1 0 0,1 1 0 0 0,1-1 1 0 0,0 1-1 0 0,1 0 1 0 0,0 3-24 0 0,1-12-8 0 0,1 0 1 0 0,-1 0-1 0 0,1-1 1 0 0,0 1-1 0 0,1 0 1 0 0,-1 0-1 0 0,1 0 0 0 0,0 0 1 0 0,1 0-1 0 0,-1-1 1 0 0,1 1-1 0 0,0 0 1 0 0,0-1-1 0 0,0 1 1 0 0,0-1-1 0 0,1 0 1 0 0,0 0-1 0 0,0 0 1 0 0,0 0-1 0 0,0 0 1 0 0,1-1-1 0 0,-1 1 1 0 0,1-1-1 0 0,0 0 1 0 0,0 0-1 0 0,0-1 0 0 0,0 1 1 0 0,2 0 7 0 0,7 1 13 0 0,-1-1-1 0 0,1 0 1 0 0,0-1 0 0 0,-1-1 0 0 0,1 0-1 0 0,0 0 1 0 0,0-1 0 0 0,0-1 0 0 0,0 0-1 0 0,-1-1 1 0 0,1-1 0 0 0,-1 1 0 0 0,1-2-1 0 0,-1 0 1 0 0,0 0 0 0 0,0-1-1 0 0,0-1 1 0 0,-1 0 0 0 0,0-1 0 0 0,4-2-13 0 0,33-23 106 0 0,-2-2 1 0 0,-1-3 0 0 0,-2-1-1 0 0,-1-2 1 0 0,-2-1 0 0 0,32-45-107 0 0,20-11 248 0 0,-79 89-227 0 0,-11 8-53 0 0,-2 12-9 0 0,6 52 32 0 0,-3 0 1 0 0,-3 0 0 0 0,-6 49 8 0 0,-12 189-178 0 0,15-242 186 0 0,-3 0 0 0 0,-2 0 0 0 0,-13 43-8 0 0,13-72 11 0 0,-2 0 0 0 0,-1-1 0 0 0,-1-1 0 0 0,-2 0 0 0 0,-1-1 0 0 0,-1 0 0 0 0,-2-1 0 0 0,0-1 0 0 0,-2-1 0 0 0,0 0 0 0 0,-2-2 0 0 0,-1 0 0 0 0,-17 12-11 0 0,26-22 31 0 0,8-6-10 0 0,-1 0 0 0 0,1 0 0 0 0,-1-1 0 0 0,-1 0 0 0 0,1 0 0 0 0,-1 0 1 0 0,0-1-1 0 0,0 0 0 0 0,0-1 0 0 0,-1 0 0 0 0,1 0 0 0 0,-1-1 0 0 0,0 0 0 0 0,0 0 1 0 0,-1-1-1 0 0,1-1 0 0 0,0 1 0 0 0,-1-1 0 0 0,1-1 0 0 0,-1 0-21 0 0,6-3 22 0 0,1 0 0 0 0,-1 0 1 0 0,1-1-1 0 0,-1 1 0 0 0,1-1 0 0 0,0 0 0 0 0,0 0 0 0 0,1 0 0 0 0,-1 0 0 0 0,1-1 0 0 0,0 1 0 0 0,0-1 0 0 0,0 1 0 0 0,1-1 1 0 0,-1 0-1 0 0,1 0 0 0 0,1 1 0 0 0,-1-1 0 0 0,1 0 0 0 0,-1 0 0 0 0,1 0 0 0 0,0 0 0 0 0,1 0 0 0 0,0 0 0 0 0,0 0-22 0 0,2-21 26 0 0,2 1 0 0 0,1 0 0 0 0,1 1 0 0 0,2-1 0 0 0,0 2 0 0 0,1-1 0 0 0,1 1 0 0 0,2 1 0 0 0,3-5-26 0 0,23-41-16 0 0,4 2 1 0 0,2 2 0 0 0,3 2-1 0 0,4 1 16 0 0,-6 9-46 0 0,155-147-457 0 0,-183 184-336 0 0,108-74 856 0 0,-80 68-4464 0 0,3 9-5931 0 0,-40 12-1829 0 0</inkml:trace>
  <inkml:trace contextRef="#ctx0" brushRef="#br0" timeOffset="10341.809">4246 262 0 0 0,'0'0'1382'0'0,"0"0"149"0"0,0 0 37 0 0,0 0-2 0 0,0 0-21 0 0,0 0-44 0 0,0-11-45 0 0,0-44 1179 0 0,1 71 3346 0 0,1 16-5598 0 0,-31 119 1043 0 0,14 44-995 0 0,15-193-406 0 0,1 0 0 0 0,-1 0 0 0 0,1-1 1 0 0,0 1-1 0 0,-1 0 0 0 0,1-1 0 0 0,0 1 1 0 0,0-1-1 0 0,0 1 0 0 0,0-1 1 0 0,0 1-1 0 0,1-1 0 0 0,-1 0 0 0 0,0 1 1 0 0,0-1-1 0 0,1 0 0 0 0,-1 0 0 0 0,1 0 1 0 0,-1 0-1 0 0,1 0 0 0 0,0 0 0 0 0,-1-1 1 0 0,1 1-1 0 0,0 0 0 0 0,0-1 1 0 0,-1 0-1 0 0,1 1 0 0 0,0-1 0 0 0,0 0 1 0 0,-1 0-1 0 0,1 0 0 0 0,0 0 0 0 0,0 0 1 0 0,0 0-1 0 0,-1 0 0 0 0,1-1 1 0 0,0 1-1 0 0,0-1 0 0 0,-1 1 0 0 0,1-1 1 0 0,0 0-1 0 0,-1 0 0 0 0,1 1 0 0 0,0-1 1 0 0,-1 0-1 0 0,0-1 0 0 0,1 1 0 0 0,-1 0 1 0 0,1 0-1 0 0,-1-1 0 0 0,0 1 1 0 0,0 0-1 0 0,0-1 0 0 0,0 1 0 0 0,0-1 1 0 0,0 1-1 0 0,0-1-25 0 0,28-33 243 0 0,-1 0 1 0 0,-2-2-1 0 0,-1-1 1 0 0,-2-1-1 0 0,18-41-243 0 0,-15 29 80 0 0,-16 33-20 0 0,-3 8 15 0 0,-1-1 0 0 0,-1 1 1 0 0,0-1-1 0 0,0 0 0 0 0,-1-1 0 0 0,-1 1 1 0 0,0-1-1 0 0,0 1 0 0 0,-1-1 1 0 0,0-10-76 0 0,-2 21 104 0 0,0 1-14 0 0,0 0-39 0 0,0 0-34 0 0,1 16-187 0 0,33 120 286 0 0,27 104-62 0 0,-36 24-88 0 0,-41 19-69 0 0,9-238 24 0 0,-1 1 1 0 0,-3-1-1 0 0,-1-1 0 0 0,-3 0 1 0 0,-16 34 78 0 0,19-49-8 0 0,-2-1 1 0 0,-1 0 0 0 0,-1-2 0 0 0,-1 1 0 0 0,-1-2 0 0 0,-11 11 7 0 0,-62 47 113 0 0,88-82-100 0 0,1-1-1 0 0,-1 0 0 0 0,1 0 1 0 0,-1 0-1 0 0,1 0 0 0 0,-1-1 1 0 0,1 1-1 0 0,-1 0 0 0 0,1-1 0 0 0,-1 0 1 0 0,1 0-1 0 0,0 0 0 0 0,-1 0 1 0 0,1 0-1 0 0,0 0 0 0 0,0 0 1 0 0,0-1-1 0 0,0 1 0 0 0,0-1 1 0 0,0 0-1 0 0,0 1 0 0 0,0-1 1 0 0,1 0-1 0 0,-1 0 0 0 0,1 0 1 0 0,-1 0-1 0 0,1-1 0 0 0,0 1 1 0 0,0 0-1 0 0,0 0 0 0 0,0-1 1 0 0,0 1-1 0 0,1-1 0 0 0,-1 1 0 0 0,1 0 1 0 0,-1-1-1 0 0,1 0 0 0 0,0 1 1 0 0,0-1-1 0 0,0 1 0 0 0,0-1 1 0 0,0 1-13 0 0,-3-27 99 0 0,0 0 1 0 0,2 0 0 0 0,1 0 0 0 0,2 0 0 0 0,3-26-100 0 0,33-126 285 0 0,58-82-212 0 0,-18 119-554 0 0,-3 68-3581 0 0,-41 59-3059 0 0,-22 12 409 0 0,-2 4-1044 0 0</inkml:trace>
  <inkml:trace contextRef="#ctx0" brushRef="#br0" timeOffset="10623.464">5084 369 9098 0 0,'0'0'2355'0'0,"0"0"-313"0"0,0 0-346 0 0,0 0-163 0 0,0 0-256 0 0,0 0-271 0 0,0 0-155 0 0,0 0-99 0 0,0 0-33 0 0,0 0-29 0 0,0 0-53 0 0,-12 33-79 0 0,-35 107-91 0 0,-41 81 407 0 0,25-100-2377 0 0,53-101-1250 0 0,5-7-6676 0 0,4-9-1441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1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0 138,'343'-52,"-343"52,1 0,0 0,0 0,-1 1,1-1,0 0,0 0,-1 0,1 0,0 0,0 0,0-1,-1 1,1 0,0 0,0-1,-1 1,1 0,0-1,-1 1,1 0,0-1,-1 1,1-1,-1 1,1-1,-1 1,1-1,-1 0,1 1,-1-1,1 0,-1 1,0-1,1 0,-1 0,0 1,0-1,0 0,1 0,-1 1,0-1,0 0,0 0,0 1,0-1,0 0,-1 0,1 1,0-1,0 0,0 0,-1 1,1-1,0 0,-1 1,1-1,-1 0,1 1,-1-1,1 0,-1 1,1-1,-1 1,-44-25,-22 1,46 18</inkml:trace>
</inkml:ink>
</file>

<file path=ppt/ink/ink9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06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128 207 816 0 0,'0'0'2009'0'0,"0"0"-976"0"0,0 0-287 0 0,0 0 72 0 0,0 0 237 0 0,0 0 234 0 0,0 0 63 0 0,0 0-144 0 0,0 0-233 0 0,0 0-172 0 0,0 0-63 0 0,2 2 43 0 0,8 3-397 0 0,0-1 0 0 0,1 1-1 0 0,0-1 1 0 0,-1-1 0 0 0,1 0 0 0 0,0-1 0 0 0,1 0 0 0 0,-1-1 0 0 0,0 0-1 0 0,1 0 1 0 0,-1-2 0 0 0,0 1 0 0 0,0-1 0 0 0,3-1-386 0 0,-9 2 76 0 0,24-4 192 0 0,0-2 0 0 0,1-1 0 0 0,-2-1 0 0 0,1-1 0 0 0,-1-1 0 0 0,-1-2 0 0 0,0-1 0 0 0,1-2-268 0 0,-12 8 82 0 0,159-93 528 0 0,-121 57-221 0 0,-52 42-192 0 0,-2 1 53 0 0,0 0-11 0 0,0 0-41 0 0,0 0-76 0 0,-16 24-92 0 0,-6 25 34 0 0,1 1 0 0 0,3 0-1 0 0,2 2 1 0 0,-8 47-64 0 0,-14 169 20 0 0,6 26-63 0 0,25-249 18 0 0,-53 242-298 0 0,39-225-61 0 0,-3 0 0 0 0,-2-2 0 0 0,-29 48 384 0 0,43-87-46 0 0,0-1 1 0 0,-2 0 0 0 0,-1-2-1 0 0,0 1 1 0 0,-1-2 0 0 0,-1 0 0 0 0,-1-1-1 0 0,0 0 1 0 0,-1-2 0 0 0,-1 0-1 0 0,0-1 1 0 0,-6 1 45 0 0,21-11 9 0 0,1 0 0 0 0,-1-1 0 0 0,0 0 0 0 0,0 0 0 0 0,0-1 0 0 0,0 1 0 0 0,0-1 0 0 0,-1 0-1 0 0,1-1 1 0 0,0 1 0 0 0,0-1 0 0 0,-1 0 0 0 0,1 0 0 0 0,0-1 0 0 0,0 0 0 0 0,-1 1 0 0 0,1-2 0 0 0,0 1 0 0 0,0-1 0 0 0,0 1 0 0 0,0-1 0 0 0,0-1 0 0 0,1 1 0 0 0,-1-1 0 0 0,1 0 0 0 0,-1 0 0 0 0,1 0 0 0 0,0 0-1 0 0,0-1 1 0 0,0 0 0 0 0,0-1-9 0 0,-4-12 58 0 0,0-1-1 0 0,2-1 1 0 0,0 1-1 0 0,1-1 1 0 0,0 0-1 0 0,2-1 0 0 0,0 1 1 0 0,2-1-1 0 0,0 1 1 0 0,1-1-1 0 0,1 1 1 0 0,1-1-1 0 0,0 1 1 0 0,3-6-58 0 0,-1 1 86 0 0,1 0 1 0 0,2 0 0 0 0,0 0 0 0 0,2 1 0 0 0,0 0 0 0 0,2 1 0 0 0,0 0 0 0 0,2 0-1 0 0,0 1 1 0 0,1 1 0 0 0,1 0 0 0 0,1 1 0 0 0,1 1 0 0 0,12-10-87 0 0,-4 9 132 0 0,0 2 0 0 0,1 1 0 0 0,1 1 0 0 0,1 1 0 0 0,0 1 1 0 0,1 1-1 0 0,0 2 0 0 0,1 1 0 0 0,23-3-132 0 0,5-5 183 0 0,214-36-583 0 0,-227 49-2169 0 0,-26 4-2099 0 0,-1 1-4772 0 0,-14-1 1293 0 0</inkml:trace>
  <inkml:trace contextRef="#ctx0" brushRef="#br0" timeOffset="260.625">1191 807 11434 0 0,'0'0'1421'0'0,"0"0"-17"0"0,0 0 138 0 0,0 0 93 0 0,0 0-128 0 0,0 0-291 0 0,0 0-314 0 0,-8 36-294 0 0,-27 110-268 0 0,12-37-80 0 0,5-25-1126 0 0,11-55-1514 0 0,6-10-7024 0 0,1-15-215 0 0</inkml:trace>
  <inkml:trace contextRef="#ctx0" brushRef="#br0" timeOffset="510.246">1195 557 6729 0 0,'0'0'5178'0'0,"0"0"-3202"0"0,0 0-360 0 0,0 0-279 0 0,0 0-185 0 0,11-188-264 0 0,-4 177-232 0 0,-7 3-224 0 0,0 8-248 0 0,4 0-328 0 0,-4 0-128 0 0,7 8-104 0 0,-3 6-144 0 0,4 5-272 0 0,6 3-704 0 0,-3 4-1385 0 0,4-4-2784 0 0,-7-7-2337 0 0</inkml:trace>
  <inkml:trace contextRef="#ctx0" brushRef="#br0" timeOffset="786.524">1427 1219 12083 0 0,'0'0'4506'0'0,"0"0"-2855"0"0,0 0-860 0 0,0 0 48 0 0,0 0 91 0 0,0 0 21 0 0,0 0-77 0 0,0 0-149 0 0,0 0-153 0 0,0 0-177 0 0,0 0-101 0 0,9-32-34 0 0,27-103-24 0 0,14 9 483 0 0,-18 51-583 0 0,-4 32-447 0 0,-24 68-809 0 0,-5-5 1057 0 0,1 0 1 0 0,1 0 0 0 0,0 0 0 0 0,2 0 0 0 0,0 0 0 0 0,2 0 0 0 0,0 0 0 0 0,1-1 0 0 0,5 12 62 0 0,-9-29 36 0 0,0 1 1 0 0,-1 0-1 0 0,2 0 1 0 0,-1-1-1 0 0,0 1 1 0 0,0-1-1 0 0,1 1 1 0 0,-1-1-1 0 0,1 0 1 0 0,0 0-1 0 0,0 0 1 0 0,0-1-1 0 0,0 1 1 0 0,0-1-1 0 0,0 1 1 0 0,0-1-1 0 0,0 0 1 0 0,0 0-1 0 0,1-1 1 0 0,-1 1-1 0 0,0-1 1 0 0,1 1-1 0 0,-1-1 1 0 0,1 0-1 0 0,-1 0 1 0 0,0-1-1 0 0,1 1 1 0 0,-1-1-1 0 0,0 1 1 0 0,1-1-1 0 0,-1 0 1 0 0,0 0-1 0 0,0-1 1 0 0,0 1-1 0 0,3-2-36 0 0,9-8 172 0 0,0-1 0 0 0,0-1 0 0 0,-1 0 0 0 0,-1-1-1 0 0,0 0 1 0 0,-1-1 0 0 0,-1-1 0 0 0,0 0 0 0 0,-1 0-1 0 0,-1-1 1 0 0,2-6-172 0 0,26-91-3205 0 0,-21 100-1776 0 0,-3 13-5422 0 0,-12 1 1853 0 0</inkml:trace>
  <inkml:trace contextRef="#ctx0" brushRef="#br0" timeOffset="1248.12">2192 722 7346 0 0,'0'0'2591'0'0,"0"0"-345"0"0,0 0-146 0 0,0 0 9 0 0,0 0-206 0 0,0 0-418 0 0,0 0-439 0 0,0 0-418 0 0,0 0-277 0 0,0 0-119 0 0,0 0-46 0 0,0 0 2 0 0,0 0-6 0 0,-23 29-22 0 0,-69 93-24 0 0,82-111-117 0 0,0 0 1 0 0,1 1-1 0 0,0 0 0 0 0,1 1 1 0 0,0 0-1 0 0,1 0 0 0 0,1 0 1 0 0,0 1-1 0 0,0 0 0 0 0,2 1 1 0 0,0-1-1 0 0,-1 8-19 0 0,4-18 0 0 0,0 0-1 0 0,0 0 1 0 0,0 1-1 0 0,0-1 1 0 0,1 0 0 0 0,0 0-1 0 0,0 1 1 0 0,0-1 0 0 0,0 0-1 0 0,1 1 1 0 0,0-1-1 0 0,0 0 1 0 0,0 0 0 0 0,0 0-1 0 0,1 0 1 0 0,-1 0-1 0 0,1 0 1 0 0,0 0 0 0 0,0 0-1 0 0,1-1 1 0 0,-1 1 0 0 0,1-1-1 0 0,0 0 1 0 0,0 1-1 0 0,0-1 1 0 0,0 0 0 0 0,0-1-1 0 0,1 1 1 0 0,-1-1 0 0 0,1 1-1 0 0,-1-1 1 0 0,1 0-1 0 0,0 0 1 0 0,0-1 0 0 0,2 1 0 0 0,7 0 123 0 0,-1 0 0 0 0,1-1 0 0 0,0-1 0 0 0,0 0 0 0 0,-1-1 0 0 0,1 0 0 0 0,0-1 0 0 0,0 0 0 0 0,-1-1 0 0 0,0-1 0 0 0,1 0 0 0 0,-1 0 0 0 0,-1-1 0 0 0,1-1 0 0 0,-1 0 0 0 0,0 0 0 0 0,0-1 0 0 0,-1-1 0 0 0,0 0 0 0 0,0 0 0 0 0,-1-1 0 0 0,0 0 0 0 0,0-1 0 0 0,-1 0 0 0 0,2-3-123 0 0,95-121 1061 0 0,44-207-542 0 0,-140 320-569 0 0,-2 0 0 0 0,-1 0-1 0 0,0-1 1 0 0,-1 0 0 0 0,-2-1 0 0 0,0 1-1 0 0,-2 0 1 0 0,0-1 0 0 0,-1 1-1 0 0,-2-5 51 0 0,1 23-19 0 0,0-1 0 0 0,-1 0-1 0 0,1 1 1 0 0,-1-1 0 0 0,0 1-1 0 0,-1 0 1 0 0,1 0-1 0 0,-1 0 1 0 0,0 0 0 0 0,1 0-1 0 0,-2 0 1 0 0,1 1-1 0 0,0-1 1 0 0,-1 1 0 0 0,0 0-1 0 0,1 0 1 0 0,-1 1-1 0 0,0-1 1 0 0,-1 1 0 0 0,1 0-1 0 0,0 0 1 0 0,-1 0-1 0 0,1 0 1 0 0,-1 1 0 0 0,0 0-1 0 0,1 0 1 0 0,-1 0-1 0 0,0 0 1 0 0,1 1 0 0 0,-1 0-1 0 0,0 0 1 0 0,0 0-1 0 0,0 0 1 0 0,1 1 0 0 0,-1 0-1 0 0,0 0 1 0 0,1 0-1 0 0,-1 1 1 0 0,0-1 0 0 0,1 1-1 0 0,0 0 1 0 0,0 1-1 0 0,-1-1 1 0 0,-2 3 19 0 0,-9 5-42 0 0,0 1-1 0 0,1 0 1 0 0,1 1 0 0 0,0 1 0 0 0,0 0-1 0 0,1 1 1 0 0,1 1 0 0 0,0 0 0 0 0,1 0-1 0 0,1 1 1 0 0,0 1 0 0 0,1 0 0 0 0,1 0-1 0 0,1 0 1 0 0,0 1 0 0 0,0 4 42 0 0,3-10-7 0 0,-1 1-1 0 0,2 0 1 0 0,0 0 0 0 0,1 0 0 0 0,0 0 0 0 0,1 0 0 0 0,0 0-1 0 0,1 1 1 0 0,1-1 0 0 0,0 0 0 0 0,0 1 0 0 0,2-1-1 0 0,-1 0 1 0 0,2-1 0 0 0,0 1 0 0 0,0 0 0 0 0,1-1-1 0 0,3 5 8 0 0,2-3 2 0 0,0-2-1 0 0,0 1 1 0 0,1-1-1 0 0,0 0 0 0 0,1-1 1 0 0,1-1-1 0 0,0 0 0 0 0,0 0 1 0 0,1-2-1 0 0,0 1 1 0 0,0-2-1 0 0,1 0 0 0 0,12 4-1 0 0,207 54-38 0 0,-221-62 40 0 0,226 48-234 0 0,-194-30-1315 0 0,-33-10-1266 0 0,-5 1-3295 0 0,-7-4-2406 0 0</inkml:trace>
  <inkml:trace contextRef="#ctx0" brushRef="#br0" timeOffset="3426.913">3155 1109 0 0 0,'0'0'712'0'0,"0"0"961"0"0,0 0 338 0 0,0 0-104 0 0,0 0-274 0 0,0 0-276 0 0,0 0-196 0 0,0 0-155 0 0,0 0-86 0 0,27-13-18 0 0,81-41-41 0 0,-46 10 710 0 0,-29 18-978 0 0,-2-3 0 0 0,0 0-1 0 0,-2-2 1 0 0,-2-2 0 0 0,0 0 0 0 0,10-21-593 0 0,-32 47 76 0 0,0 0 1 0 0,0-1-1 0 0,-1 1 1 0 0,0-1-1 0 0,0 0 1 0 0,-1-1-1 0 0,0 1 1 0 0,-1 0 0 0 0,0-1-1 0 0,0 0 1 0 0,-1 1-1 0 0,0-1 1 0 0,0-7-77 0 0,-1 15-13 0 0,-1 0 1 0 0,0 0 0 0 0,1 1 0 0 0,-1-1 0 0 0,0 0 0 0 0,1 0-1 0 0,-1 1 1 0 0,0-1 0 0 0,0 0 0 0 0,1 1 0 0 0,-1-1 0 0 0,0 1-1 0 0,0-1 1 0 0,0 1 0 0 0,0 0 0 0 0,0-1 0 0 0,0 1-1 0 0,0 0 1 0 0,0 0 0 0 0,0-1 0 0 0,0 1 0 0 0,0 0 0 0 0,0 0-1 0 0,0 0 1 0 0,0 0 0 0 0,0 0 0 0 0,0 0 0 0 0,0 1 0 0 0,0-1-1 0 0,0 0 1 0 0,0 0 0 0 0,0 1 0 0 0,0-1 0 0 0,0 1-1 0 0,1-1 1 0 0,-1 1 0 0 0,0-1 0 0 0,0 1 12 0 0,-17 14-71 0 0,1 0-1 0 0,1 1 1 0 0,0 1 0 0 0,1 1 0 0 0,1 0-1 0 0,1 1 1 0 0,0 0 0 0 0,2 1 0 0 0,0 0-1 0 0,1 1 1 0 0,1 0 0 0 0,1 1 0 0 0,1 0-1 0 0,-1 8 72 0 0,0 88-132 0 0,9-114 136 0 0,-1-1 0 0 0,2 1-1 0 0,-1-1 1 0 0,0 0-1 0 0,1 1 1 0 0,-1-1 0 0 0,1 0-1 0 0,0 0 1 0 0,0 0-1 0 0,0 0 1 0 0,0-1 0 0 0,1 1-1 0 0,-1 0 1 0 0,1-1 0 0 0,-1 0-1 0 0,1 1 1 0 0,0-1-1 0 0,0 0 1 0 0,0 0 0 0 0,0-1-1 0 0,1 1 1 0 0,-1-1 0 0 0,0 0-1 0 0,1 1 1 0 0,-1-2-1 0 0,1 1 1 0 0,-1 0 0 0 0,3 0-4 0 0,104 5 426 0 0,-85-12-294 0 0,0 0 0 0 0,-1-1 0 0 0,0-2-1 0 0,0-1 1 0 0,-1 0 0 0 0,0-2 0 0 0,-1 0-1 0 0,0-2 1 0 0,7-6-132 0 0,-8 7 91 0 0,0-1 0 0 0,-1 0 0 0 0,-1-2 0 0 0,0 0 0 0 0,-2-1-1 0 0,1-1 1 0 0,-2-1 0 0 0,0 0 0 0 0,-2-1 0 0 0,0-1 0 0 0,-1 0 0 0 0,3-10-91 0 0,7-46-13 0 0,-24 77-14 0 0,0-1 1 0 0,0 0 0 0 0,-1 1 0 0 0,1 0 0 0 0,0-1-1 0 0,0 1 1 0 0,-1 0 0 0 0,1 0 0 0 0,0 0 0 0 0,0 0 0 0 0,-1 0-1 0 0,1 0 1 0 0,0 0 0 0 0,-1 0 0 0 0,1 0 0 0 0,0 0-1 0 0,0 1 1 0 0,-1-1 0 0 0,1 1 0 0 0,0-1 0 0 0,0 1 0 0 0,0-1-1 0 0,0 1 1 0 0,0 0 0 0 0,0-1 0 0 0,0 1 0 0 0,0 0-1 0 0,0 0 1 0 0,0 0 0 0 0,-1 0 26 0 0,-22 23-87 0 0,1 1 1 0 0,1 1-1 0 0,2 1 0 0 0,0 1 1 0 0,2 1-1 0 0,1 0 0 0 0,2 1 1 0 0,0 1-1 0 0,-3 14 87 0 0,0 66-229 0 0,18-109 226 0 0,1 1 1 0 0,-1-1-1 0 0,1 0 1 0 0,0 1 0 0 0,-1-1-1 0 0,1 0 1 0 0,0 1 0 0 0,1-1-1 0 0,-1 0 1 0 0,0 0-1 0 0,1 0 1 0 0,-1 0 0 0 0,1 0-1 0 0,0 0 1 0 0,-1-1 0 0 0,1 1-1 0 0,0-1 1 0 0,0 1-1 0 0,0-1 1 0 0,0 1 0 0 0,0-1-1 0 0,0 0 1 0 0,1 0 0 0 0,-1 0-1 0 0,0 0 1 0 0,1-1 0 0 0,-1 1-1 0 0,1 0 1 0 0,-1-1-1 0 0,2 0 3 0 0,81 5 176 0 0,-57-12-48 0 0,1-2 1 0 0,-2-1 0 0 0,1 0 0 0 0,-2-2 0 0 0,1-2 0 0 0,-2 0 0 0 0,0-2 0 0 0,0 0-1 0 0,-2-2 1 0 0,0 0 0 0 0,0-2-129 0 0,-9 8 88 0 0,5-3-18 0 0,0-1-1 0 0,-1-1 0 0 0,0 0 1 0 0,-2-2-1 0 0,0 0 0 0 0,-1-1 1 0 0,-1 0-1 0 0,-1-1 0 0 0,-1-1 1 0 0,0 0-1 0 0,4-15-69 0 0,22-70-79 0 0,-43 107-49 0 0,-4 6 97 0 0,0 0 0 0 0,0 1 0 0 0,1 0 0 0 0,0 0 0 0 0,0 1 0 0 0,1 0 0 0 0,0 0-1 0 0,0 1 1 0 0,1 0 0 0 0,-1 2 31 0 0,-2 2-2 0 0,-8 11-6 0 0,1 2 0 0 0,1 0 1 0 0,2 0-1 0 0,1 1 0 0 0,-6 19 8 0 0,15-40-4 0 0,1 0 0 0 0,0-1 0 0 0,1 1 0 0 0,0 0 0 0 0,0 0 0 0 0,0 0 0 0 0,0 0 0 0 0,1 0 0 0 0,0 0 0 0 0,0-1 0 0 0,1 1-1 0 0,0 0 1 0 0,0 0 0 0 0,0 0 0 0 0,0 0 0 0 0,1 0 0 0 0,0-1 0 0 0,1 1 0 0 0,-1-1 0 0 0,1 0 0 0 0,1 3 4 0 0,6-1-60 0 0,0 0-1 0 0,1-1 1 0 0,-1 0 0 0 0,1-1-1 0 0,0 0 1 0 0,0 0-1 0 0,1-1 1 0 0,-1-1 0 0 0,1 0-1 0 0,0-1 1 0 0,0 0 0 0 0,0-1-1 0 0,0 0 1 0 0,0-1 0 0 0,0 0-1 0 0,1-1 61 0 0,4-8-4472 0 0,-11-8-4907 0 0,-4 11 4702 0 0,1 1 2773 0 0</inkml:trace>
  <inkml:trace contextRef="#ctx0" brushRef="#br0" timeOffset="3842.536">4587 163 5905 0 0,'0'0'2758'0'0,"0"0"-947"0"0,0 0-389 0 0,0 0-47 0 0,0 0-10 0 0,0 0-135 0 0,0 0-270 0 0,0 0-280 0 0,0 0-190 0 0,0 0-54 0 0,0 0 60 0 0,0 0 99 0 0,0 0 46 0 0,14-5-1 0 0,110-34 1370 0 0,-44 35-1120 0 0,-79 5-886 0 0,1 0 0 0 0,-1 0-1 0 0,0 1 1 0 0,0-1 0 0 0,0 1 0 0 0,0-1 0 0 0,0 1 0 0 0,0-1 0 0 0,0 1 0 0 0,-1-1 0 0 0,1 1-1 0 0,0 0 1 0 0,-1-1 0 0 0,1 1 0 0 0,-1 0 0 0 0,0 0 0 0 0,0-1 0 0 0,0 1 0 0 0,1 0 0 0 0,-2 0-1 0 0,1-1 1 0 0,0 1 0 0 0,0 0 0 0 0,0 0 0 0 0,-1-1 0 0 0,1 1 0 0 0,-1 1-4 0 0,0 7 60 0 0,-1-1-39 0 0,0 0-1 0 0,0 0 1 0 0,-1 0 0 0 0,-1 0-1 0 0,0 0 1 0 0,0-1-1 0 0,0 1 1 0 0,-1-1 0 0 0,0 0-1 0 0,-1-1 1 0 0,-6 8-21 0 0,4-4 18 0 0,-104 154 329 0 0,105-152-249 0 0,5-11-85 0 0,1-1-1 0 0,0 0 0 0 0,0 1 0 0 0,0-1 0 0 0,0 1 0 0 0,0 0 1 0 0,0-1-1 0 0,0 1 0 0 0,1 0 0 0 0,-1-1 0 0 0,0 1 1 0 0,1 0-1 0 0,-1 0 0 0 0,1-1 0 0 0,0 1 0 0 0,0 0 1 0 0,0 0-1 0 0,0 0 0 0 0,0 0 0 0 0,0 0 0 0 0,0-1 1 0 0,0 1-1 0 0,1 0 0 0 0,-1 0 0 0 0,1-1 0 0 0,-1 1 1 0 0,1 0-1 0 0,0 0 0 0 0,0-1 0 0 0,0 1 0 0 0,0-1-12 0 0,9 4 39 0 0,1 0-1 0 0,0-1 1 0 0,0-1 0 0 0,1 0-1 0 0,-1 0 1 0 0,1-1-1 0 0,-1-1 1 0 0,1 0 0 0 0,0 0-1 0 0,0-1 1 0 0,-1-1-1 0 0,1 0 1 0 0,0-1-1 0 0,1 0-38 0 0,11-2-608 0 0,7 0-2511 0 0,-11 6-2840 0 0,-15 1-770 0 0,-2 1-2333 0 0</inkml:trace>
  <inkml:trace contextRef="#ctx0" brushRef="#br0" timeOffset="4100.529">4816 1061 17708 0 0,'0'0'664'0'0,"0"0"-232"0"0,0 0 104 0 0,0 0 120 0 0,0 0-24 0 0,-133 184-167 0 0,100-147-185 0 0,7-4-192 0 0,8-4-200 0 0,-1 5-369 0 0,1-12-463 0 0,3 0-808 0 0,4-4-1905 0 0,0-7-2808 0 0,7 0-1585 0 0</inkml:trace>
</inkml:ink>
</file>

<file path=ppt/ink/ink9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16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64 594 2385 0 0,'0'0'2009'0'0,"0"0"-970"0"0,0 0-241 0 0,0 0 307 0 0,0 0 424 0 0,0 0 255 0 0,0 0-33 0 0,0 0-229 0 0,0 0-282 0 0,0 0-252 0 0,38-6-216 0 0,122-21-150 0 0,-31-7 402 0 0,-55 4-406 0 0,-1-3 0 0 0,-2-3-1 0 0,36-27-617 0 0,-102 60 17 0 0,43-26 157 0 0,-2-2-1 0 0,-1-2 1 0 0,36-36-174 0 0,-74 64 26 0 0,-1 0 1 0 0,0 0-1 0 0,0-1 1 0 0,0 0-1 0 0,-1-1 0 0 0,0 1 1 0 0,0-1-1 0 0,-1 0 0 0 0,0 0 1 0 0,0 0-1 0 0,0-1 0 0 0,-1 1 1 0 0,-1-1-1 0 0,1 0 0 0 0,-1 0 1 0 0,0 0-1 0 0,-1 0 0 0 0,0 0 1 0 0,0 0-1 0 0,-1 0 0 0 0,0 0 1 0 0,0-1-1 0 0,-1 1 0 0 0,0-3-26 0 0,-1 10 7 0 0,0-1 0 0 0,0 0-1 0 0,0 1 1 0 0,0-1 0 0 0,-1 1-1 0 0,1 0 1 0 0,-1-1 0 0 0,1 1-1 0 0,0 1 1 0 0,-1-1 0 0 0,0 0-1 0 0,1 0 1 0 0,-1 1 0 0 0,1-1-1 0 0,-1 1 1 0 0,0 0 0 0 0,1 0-1 0 0,-1 0 1 0 0,0 0 0 0 0,1 1-1 0 0,-1-1 1 0 0,1 1 0 0 0,-1-1-1 0 0,0 1 1 0 0,1 0 0 0 0,-1 0-1 0 0,1 0 1 0 0,0 0 0 0 0,-1 1-1 0 0,1-1 1 0 0,0 0 0 0 0,-2 2-7 0 0,-15 12 15 0 0,1 1 1 0 0,1 0 0 0 0,0 1 0 0 0,1 1 0 0 0,1 1-1 0 0,1 0 1 0 0,0 1 0 0 0,2 0 0 0 0,0 1 0 0 0,1 0 0 0 0,1 1-1 0 0,2 0 1 0 0,-5 15-16 0 0,-11 46 47 0 0,4 1-1 0 0,3 2 1 0 0,3 6-47 0 0,13-88 0 0 0,-31 425-8 0 0,19 90-497 0 0,12-506 503 0 0,0 1 0 0 0,-1 0 1 0 0,-1-1-1 0 0,0 0 1 0 0,0 0-1 0 0,-1 0 0 0 0,-1 0 1 0 0,0 0-1 0 0,-1-1 0 0 0,-1 0 1 0 0,0 0-1 0 0,0-1 1 0 0,-1 1-1 0 0,0-2 0 0 0,-1 1 1 0 0,0-1-1 0 0,-1-1 1 0 0,0 1-1 0 0,-11 6 2 0 0,9-8-15 0 0,0-1 1 0 0,-1 0-1 0 0,0-1 0 0 0,0-1 1 0 0,-1 0-1 0 0,0-1 1 0 0,1 0-1 0 0,-1-1 0 0 0,-1 0 1 0 0,1-2-1 0 0,0 1 1 0 0,0-2-1 0 0,-1 0 0 0 0,1 0 1 0 0,0-2-1 0 0,-1 0 0 0 0,1 0 1 0 0,0-1-1 0 0,1-1 1 0 0,-1 0-1 0 0,0-1 0 0 0,1-1 1 0 0,0 0-1 0 0,0 0 1 0 0,-4-5 14 0 0,7 5 37 0 0,0-1 0 0 0,1 0 0 0 0,0 0 0 0 0,1-1 1 0 0,-1-1-1 0 0,1 1 0 0 0,1-2 0 0 0,0 1 1 0 0,0-1-1 0 0,1 1 0 0 0,0-2 0 0 0,0 1 0 0 0,1-1 1 0 0,1 0-1 0 0,0 0 0 0 0,0 0 0 0 0,1 0 0 0 0,1-1 1 0 0,0 1-1 0 0,0-1 0 0 0,1 0 0 0 0,1-7-37 0 0,1 1 117 0 0,1 1-1 0 0,1 0 0 0 0,0 0 0 0 0,1 0 0 0 0,1 0 1 0 0,1 1-1 0 0,0 0 0 0 0,1 0 0 0 0,1 0 0 0 0,0 1 0 0 0,1 0 1 0 0,1 1-1 0 0,0 0 0 0 0,1 0 0 0 0,1 1 0 0 0,12-11-116 0 0,3-2 124 0 0,0 1-1 0 0,2 2 0 0 0,1 1 0 0 0,1 1 0 0 0,1 1 0 0 0,0 2 0 0 0,1 1 1 0 0,1 2-1 0 0,4 0-123 0 0,-11 5-62 0 0,0 2 1 0 0,1 1-1 0 0,0 1 1 0 0,0 1-1 0 0,0 1 0 0 0,19 1 62 0 0,47 9-4474 0 0,-53-3-805 0 0,-1-2-5077 0 0,-37-1 9459 0 0,9 0-2754 0 0</inkml:trace>
  <inkml:trace contextRef="#ctx0" brushRef="#br0" timeOffset="242.046">1215 973 9634 0 0,'0'0'2056'0'0,"0"0"-198"0"0,0 0-101 0 0,0 0-146 0 0,0 0-183 0 0,0 0-172 0 0,-1 33-172 0 0,-6 103-194 0 0,-21-32 189 0 0,-50 117-1294 0 0,74-191-1882 0 0,4-23-2960 0 0,0 0-4488 0 0,0-7 3806 0 0</inkml:trace>
  <inkml:trace contextRef="#ctx0" brushRef="#br0" timeOffset="3627.577">1034 620 5177 0 0,'0'0'3690'0'0,"0"0"-1580"0"0,0 0-602 0 0,0 0-123 0 0,0 0 22 0 0,0 0 0 0 0,0 0-88 0 0,0 0-157 0 0,0 0-227 0 0,0 0-272 0 0,0 0-247 0 0,-3 0 104 0 0,33-10-1899 0 0,-12-1-6352 0 0,-11 6-3346 0 0</inkml:trace>
  <inkml:trace contextRef="#ctx0" brushRef="#br0" timeOffset="4314.702">1533 1110 2801 0 0,'0'0'1439'0'0,"0"0"-40"0"0,0 0-10 0 0,0 0 55 0 0,0 0 55 0 0,0 0-68 0 0,0 0-146 0 0,0 0-218 0 0,0 0-277 0 0,0 0-249 0 0,0 0-177 0 0,-18 33-75 0 0,-57 105-21 0 0,-9 40 1063 0 0,44-101 323 0 0,40-77-1554 0 0,0 0 0 0 0,0-1 1 0 0,0 1-1 0 0,0 0 0 0 0,0 0 1 0 0,0-1-1 0 0,0 1 0 0 0,0 0 0 0 0,0-1 1 0 0,0 1-1 0 0,-1 0 0 0 0,1 0 1 0 0,0-1-1 0 0,0 1 0 0 0,0 0 1 0 0,0 0-1 0 0,-1 0 0 0 0,1-1 0 0 0,0 1 1 0 0,0 0-1 0 0,0 0 0 0 0,-1 0 1 0 0,1 0-1 0 0,0-1 0 0 0,0 1 1 0 0,-1 0-1 0 0,1 0 0 0 0,0 0 1 0 0,0 0-1 0 0,-1 0 0 0 0,1 0 0 0 0,0 0 1 0 0,-1 0-1 0 0,1 0 0 0 0,0 0-100 0 0,12-34 132 0 0,70-131 421 0 0,-51 119-481 0 0,-7 9-10 0 0,1 2 0 0 0,1 2 0 0 0,2 0 0 0 0,1 2 0 0 0,11-8-62 0 0,-40 38 0 0 0,1 1 0 0 0,0-1 0 0 0,-1 0 1 0 0,1 1-1 0 0,0-1 0 0 0,0 1 0 0 0,0-1 1 0 0,0 1-1 0 0,0-1 0 0 0,0 1 0 0 0,0-1 1 0 0,-1 1-1 0 0,1 0 0 0 0,0-1 0 0 0,0 1 0 0 0,0 0 1 0 0,0 0-1 0 0,0 0 0 0 0,1 0 0 0 0,-1 0 1 0 0,0 0-1 0 0,0 0 0 0 0,0 0 0 0 0,0 1 1 0 0,0-1-1 0 0,0 0 0 0 0,0 0 0 0 0,-1 1 1 0 0,1-1-1 0 0,0 1 0 0 0,0-1 0 0 0,0 1 0 0 0,0-1 1 0 0,0 1-1 0 0,0-1 0 0 0,-1 1 0 0 0,1 0 1 0 0,0 0-1 0 0,-1-1 0 0 0,1 1 0 0 0,0 0 1 0 0,-1 0-1 0 0,1 0 0 0 0,-1 0 0 0 0,1 0 1 0 0,-1-1-1 0 0,0 1 0 0 0,1 0 0 0 0,-1 0 1 0 0,0 0-1 0 0,0 0 0 0 0,1 0 0 0 0,-1 0 0 0 0,0 0 1 0 0,0 0-1 0 0,0 0 0 0 0,0 0 0 0 0,0 0 1 0 0,-1 1-1 0 0,1-1 0 0 0,0-1 0 0 0,0 2 0 0 0,4 176 143 0 0,4-35-122 0 0,-6-140-2 0 0,1 0-1 0 0,-1 0 0 0 0,1-1 1 0 0,0 1-1 0 0,0-1 0 0 0,0 1 1 0 0,0-1-1 0 0,0 0 0 0 0,0 0 0 0 0,1 0 1 0 0,-1-1-1 0 0,1 1 0 0 0,-1-1 1 0 0,1 0-1 0 0,0 0 0 0 0,-1 0 1 0 0,1 0-1 0 0,0-1 0 0 0,0 1 0 0 0,0-1 1 0 0,-1 0-1 0 0,1 0 0 0 0,0 0 1 0 0,0-1-1 0 0,0 0 0 0 0,-1 1 1 0 0,1-1-1 0 0,0 0 0 0 0,0-1-18 0 0,11-4 178 0 0,-1-1 1 0 0,-1-1-1 0 0,1 0 0 0 0,-1 0 0 0 0,0-1 0 0 0,-1-1 1 0 0,0 0-1 0 0,-1-1 0 0 0,0 0 0 0 0,-1-1 0 0 0,3-4-178 0 0,5-3 151 0 0,3-6 40 0 0,0-1-1 0 0,-2-1 1 0 0,-1-1-1 0 0,-1-1 1 0 0,-1 0-1 0 0,-2-1 1 0 0,4-12-191 0 0,-7-30 89 0 0,-33 76-5773 0 0,15 9 1448 0 0,4-2-2669 0 0,2 0-4081 0 0</inkml:trace>
  <inkml:trace contextRef="#ctx0" brushRef="#br0" timeOffset="4825.883">2456 1062 13547 0 0,'0'0'3310'0'0,"0"0"-1827"0"0,0 0-547 0 0,0 0-25 0 0,0 0-27 0 0,0 0-117 0 0,0 0-158 0 0,0 0-92 0 0,0 0-83 0 0,-34 23-151 0 0,-102 73-116 0 0,72-28-22 0 0,53-49-125 0 0,-1-1-21 0 0,1 0 0 0 0,1 1 1 0 0,0 0-1 0 0,1 0 0 0 0,1 1 0 0 0,1 0 0 0 0,1 1 0 0 0,0 4 1 0 0,6-21-4 0 0,-1-1-1 0 0,1 0 0 0 0,1 1 0 0 0,-1-1 0 0 0,0 0 0 0 0,1 0 0 0 0,0 1 0 0 0,-1-1 1 0 0,1 0-1 0 0,1 0 0 0 0,-1 0 0 0 0,0 0 0 0 0,1 0 0 0 0,-1 0 0 0 0,1 0 0 0 0,0 0 1 0 0,0 0-1 0 0,0-1 0 0 0,1 1 0 0 0,-1-1 0 0 0,0 0 0 0 0,1 0 0 0 0,0 0 0 0 0,-1 0 1 0 0,1 0-1 0 0,0 0 0 0 0,0-1 0 0 0,0 1 0 0 0,0-1 0 0 0,2 1 5 0 0,100 21-140 0 0,-91-24 178 0 0,0 1 0 0 0,-1-2 1 0 0,1 0-1 0 0,0 0 0 0 0,-1-1 1 0 0,0-1-1 0 0,0 0 0 0 0,0-1 1 0 0,0-1-1 0 0,0 0 0 0 0,-1 0 1 0 0,6-6-39 0 0,21-13 260 0 0,-2-3 1 0 0,0 0-1 0 0,-2-3 0 0 0,-2-1 1 0 0,-1-1-1 0 0,-1-2 1 0 0,-2-1-1 0 0,-1-1 0 0 0,-2-2 1 0 0,-2 0-1 0 0,-2-2 0 0 0,15-36-260 0 0,-21 42 37 0 0,-1 0 0 0 0,-1-1 0 0 0,-3 0 0 0 0,0-1-1 0 0,-3 0 1 0 0,-1-1 0 0 0,-1-6-37 0 0,-3 27-61 0 0,-1 0 1 0 0,-1 0 0 0 0,-1 0-1 0 0,0 0 1 0 0,-1 0-1 0 0,-1 0 1 0 0,-1 0-1 0 0,0 0 1 0 0,-1 0-1 0 0,-1 1 1 0 0,0 0-1 0 0,-1 0 1 0 0,-1 0-1 0 0,-1 1 1 0 0,-4-8 60 0 0,6 15-33 0 0,1 1 0 0 0,-1 0 0 0 0,0 0 0 0 0,0 1 0 0 0,0 0 0 0 0,-1 0 0 0 0,0 1 0 0 0,-1-1 0 0 0,1 1 0 0 0,-1 1 0 0 0,0 0 0 0 0,0 0 0 0 0,0 0 0 0 0,-1 1 0 0 0,1 0 0 0 0,-1 1 0 0 0,1 0 0 0 0,-1 0 0 0 0,0 1 0 0 0,0 0 0 0 0,0 1 0 0 0,0 0 0 0 0,0 0 0 0 0,0 1 0 0 0,0 0 0 0 0,0 0 0 0 0,1 1 0 0 0,-1 0 0 0 0,0 1 0 0 0,1 0 0 0 0,0 0 0 0 0,-2 2 33 0 0,-14 10-24 0 0,2 0-1 0 0,0 2 1 0 0,0 1 0 0 0,2 0-1 0 0,0 2 1 0 0,1 0 0 0 0,1 1-1 0 0,1 1 1 0 0,1 1 0 0 0,1 0-1 0 0,1 1 1 0 0,1 0 0 0 0,1 1 0 0 0,2 1-1 0 0,0 0 1 0 0,1 0 0 0 0,2 1-1 0 0,-4 26 25 0 0,8-37-8 0 0,0 0 0 0 0,1 0-1 0 0,1 0 1 0 0,0 0-1 0 0,2 0 1 0 0,-1 0 0 0 0,2-1-1 0 0,0 1 1 0 0,1 0-1 0 0,1-1 1 0 0,0 1 0 0 0,1-1-1 0 0,1 0 1 0 0,0 0-1 0 0,1-1 1 0 0,1 0 0 0 0,0 0-1 0 0,0-1 1 0 0,2 0-1 0 0,9 11 9 0 0,-4-9-2 0 0,1-1-1 0 0,0 0 0 0 0,1-2 0 0 0,1 0 0 0 0,0 0 0 0 0,0-2 1 0 0,1 0-1 0 0,0-1 0 0 0,1-1 0 0 0,0-1 0 0 0,0-1 0 0 0,1-1 3 0 0,255 39 250 0 0,-246-41-218 0 0,190 14-1272 0 0,-161-13-2857 0 0,-2 0-4253 0 0,-40-3-3204 0 0</inkml:trace>
  <inkml:trace contextRef="#ctx0" brushRef="#br0" timeOffset="6808.949">3840 782 1200 0 0,'0'0'667'0'0,"0"0"40"0"0,0 0 202 0 0,0 0 448 0 0,0 0 462 0 0,0 0 217 0 0,0 0-23 0 0,0 0-265 0 0,0 0-398 0 0,0 0-315 0 0,0 0-174 0 0,18-2-82 0 0,57-9-22 0 0,0-20 1334 0 0,-60 22-1850 0 0,-1-1-1 0 0,0 0 1 0 0,-1-1-1 0 0,0 0 1 0 0,-1-1-1 0 0,0-1 1 0 0,-1 0-1 0 0,0 0 1 0 0,-1-1-1 0 0,-1 0 1 0 0,0-1-1 0 0,0-2-240 0 0,10-37 818 0 0,-19 53-651 0 0,0 1-25 0 0,0 0-40 0 0,0 0-56 0 0,0 0-55 0 0,1 1-19 0 0,43 226 968 0 0,25 71-552 0 0,-36-174-296 0 0,-3-9 0 0 0,-24-97-55 0 0,-6-16-25 0 0,1 0 0 0 0,-1 0 0 0 0,0 1 0 0 0,1-1 0 0 0,0 0 0 0 0,-1 0-1 0 0,1 0 1 0 0,0 0 0 0 0,0 0 0 0 0,0 0 0 0 0,0 0 0 0 0,1 0-1 0 0,-1 0 1 0 0,0 0 0 0 0,1-1 0 0 0,-1 1 0 0 0,1 0 0 0 0,0-1 0 0 0,0 0-1 0 0,-1 1 1 0 0,1-1 0 0 0,0 0 0 0 0,0 0 0 0 0,2 1-12 0 0,21-36 1137 0 0,48-124-599 0 0,94-261-284 0 0,-76 174-646 0 0,-82 214-1060 0 0,-9 31 288 0 0,0 2-406 0 0,0 49-5525 0 0,0-17-533 0 0,0-15-287 0 0</inkml:trace>
  <inkml:trace contextRef="#ctx0" brushRef="#br0" timeOffset="8240.709">5313 642 12323 0 0,'0'0'1380'0'0,"0"0"-110"0"0,0 0-142 0 0,0 0-17 0 0,0 0 25 0 0,0 0-41 0 0,0 0-94 0 0,0 0-106 0 0,0 0-148 0 0,0 0-169 0 0,0 0-128 0 0,-35 6-66 0 0,-111 24-28 0 0,142-30-328 0 0,-1 1-1 0 0,0 1 0 0 0,0-1 0 0 0,1 1 0 0 0,-1-1 0 0 0,1 1 0 0 0,-1 1 0 0 0,1-1 0 0 0,0 1 0 0 0,0-1 0 0 0,0 1 0 0 0,0 0 0 0 0,1 1 0 0 0,-1-1 1 0 0,1 1-1 0 0,0-1 0 0 0,-1 1 0 0 0,0 3-27 0 0,-7 8 105 0 0,-10 11-10 0 0,2 0 0 0 0,1 2 1 0 0,1 0-1 0 0,1 1 0 0 0,1 1 1 0 0,2 0-1 0 0,1 1 0 0 0,-3 18-95 0 0,7 76 106 0 0,9-122-79 0 0,0 1 0 0 0,1-1 0 0 0,0 0 0 0 0,0 1 0 0 0,0-1 0 0 0,0 0 0 0 0,0 0 0 0 0,0 0 0 0 0,1-1 0 0 0,0 1 0 0 0,-1 0 0 0 0,1-1 0 0 0,0 0 0 0 0,0 0-1 0 0,0 0 1 0 0,1 0 0 0 0,-1 0 0 0 0,0 0 0 0 0,1-1 0 0 0,-1 0 0 0 0,1 0 0 0 0,-1 0 0 0 0,1 0 0 0 0,0 0 0 0 0,-1-1 0 0 0,1 1 0 0 0,0-1 0 0 0,-1 0 0 0 0,1 0 0 0 0,0-1 0 0 0,0 1 0 0 0,-1-1 0 0 0,1 0 0 0 0,-1 0 0 0 0,1 0 0 0 0,0 0 0 0 0,-1 0 0 0 0,0-1 0 0 0,1 0 0 0 0,-1 1 0 0 0,0-1 0 0 0,0-1 0 0 0,2 0-27 0 0,17-12 116 0 0,-1 0 1 0 0,0-2-1 0 0,-1 0 0 0 0,-1-1 1 0 0,-1-1-1 0 0,0-1 0 0 0,-1-1 1 0 0,10-17-117 0 0,39-73 188 0 0,-6-17-113 0 0,-31 62-193 0 0,-28 65 26 0 0,-1 1-64 0 0,0 13-253 0 0,-14 158 21 0 0,13-161 357 0 0,1 1-1 0 0,0 0 1 0 0,0-1 0 0 0,1 1 0 0 0,1 0 0 0 0,0-1 0 0 0,0 1 0 0 0,1-1 0 0 0,1 0-1 0 0,0 0 1 0 0,0 0 0 0 0,5 8 31 0 0,-3-10-8 0 0,0 0 1 0 0,0-1-1 0 0,1 0 0 0 0,0 0 0 0 0,0-1 1 0 0,1 0-1 0 0,-1 0 0 0 0,2-1 0 0 0,-1 0 1 0 0,0 0-1 0 0,1-1 0 0 0,0 0 0 0 0,0 0 1 0 0,0-1-1 0 0,0 0 0 0 0,0-1 0 0 0,1 0 1 0 0,-1-1-1 0 0,1 0 0 0 0,3 0 8 0 0,5 0 16 0 0,-1 0 0 0 0,0-2-1 0 0,0 0 1 0 0,1-1 0 0 0,-1 0 0 0 0,-1-2 0 0 0,1 0-1 0 0,0 0 1 0 0,-1-2 0 0 0,0 0 0 0 0,2-2-16 0 0,14-11 77 0 0,0-1 1 0 0,-2-1-1 0 0,0-1 0 0 0,-2-2 1 0 0,-1-1-1 0 0,0-1 0 0 0,6-11-77 0 0,93-161 252 0 0,-109 164-328 0 0,-1 0 0 0 0,-1-1 0 0 0,-2-1 0 0 0,-2 0 0 0 0,-1 0 0 0 0,-1-1 0 0 0,-3 0 0 0 0,1-10 76 0 0,-4 10-311 0 0,0 0 0 0 0,-3 0 0 0 0,-1 0 0 0 0,-5-31 311 0 0,6 64-13 0 0,0 1 1 0 0,0-1-1 0 0,-1 0 1 0 0,1 1-1 0 0,-1-1 1 0 0,1 1-1 0 0,-1 0 0 0 0,-1-1 1 0 0,1 1-1 0 0,0 0 1 0 0,-1-1-1 0 0,1 1 0 0 0,-1 0 1 0 0,0 0-1 0 0,0 0 1 0 0,0 0-1 0 0,-1 1 1 0 0,1-1-1 0 0,-1 1 0 0 0,1-1 1 0 0,-1 1-1 0 0,0 0 1 0 0,0 0-1 0 0,0 0 0 0 0,0 0 1 0 0,0 1-1 0 0,0-1 1 0 0,-1 1-1 0 0,1 0 1 0 0,0 0-1 0 0,-1 0 0 0 0,1 0 1 0 0,-1 0-1 0 0,1 1 1 0 0,-1 0-1 0 0,0 0 1 0 0,1 0-1 0 0,-1 0 0 0 0,1 0 1 0 0,-1 1-1 0 0,1-1 1 0 0,-1 1-1 0 0,1 0 0 0 0,0 0 1 0 0,-1 0-1 0 0,1 1 1 0 0,0-1-1 0 0,0 1 1 0 0,0 0-1 0 0,0 0 0 0 0,0 0 1 0 0,0 0-1 0 0,0 1 13 0 0,-20 24-15 0 0,1 2 1 0 0,1 1-1 0 0,1 0 0 0 0,2 1 0 0 0,2 2 1 0 0,0-1-1 0 0,2 2 0 0 0,2 0 0 0 0,1 0 0 0 0,2 1 1 0 0,1 1-1 0 0,2-1 0 0 0,0 13 15 0 0,-9 191 108 0 0,16-226-85 0 0,-1 0 0 0 0,2-1 0 0 0,0 1 0 0 0,0-1 0 0 0,1 1 0 0 0,0-1 1 0 0,2 0-1 0 0,-1 0 0 0 0,1 0 0 0 0,1-1 0 0 0,0 0 0 0 0,0 0 0 0 0,1 0 0 0 0,1-1 0 0 0,0 0 0 0 0,0 0 0 0 0,1-1 0 0 0,0 0 0 0 0,1-1 0 0 0,0 0 0 0 0,0 0 0 0 0,0-1 0 0 0,1 0 0 0 0,0-1 0 0 0,1 0 0 0 0,-1-1 0 0 0,1-1 0 0 0,0 1 1 0 0,0-2-1 0 0,1 0 0 0 0,-1 0 0 0 0,6 0-23 0 0,-1-4 88 0 0,1-1 0 0 0,-1 0 0 0 0,0-1 1 0 0,0 0-1 0 0,0-2 0 0 0,-1 0 0 0 0,1-1 1 0 0,-1 0-1 0 0,-1-2 0 0 0,1 0 0 0 0,-1 0 1 0 0,12-10-89 0 0,-8 5 58 0 0,-1 0 0 0 0,-1-1 0 0 0,0 0 0 0 0,-1-1 0 0 0,0-2 0 0 0,-2 1 0 0 0,0-1 0 0 0,-1-1 0 0 0,1-2-58 0 0,46-87 139 0 0,-41 41 62 0 0,-19 66-149 0 0,-13 27-257 0 0,-29 104-160 0 0,41-126 348 0 0,0 1 1 0 0,1-1 0 0 0,0 1 0 0 0,0 0 0 0 0,0-1-1 0 0,0 1 1 0 0,1-1 0 0 0,0 1 0 0 0,0-1-1 0 0,1 1 1 0 0,0-1 0 0 0,0 0 0 0 0,0 0-1 0 0,0 0 1 0 0,1 0 0 0 0,0 0 0 0 0,0 0 0 0 0,0-1-1 0 0,0 1 1 0 0,1-1 0 0 0,0 0 0 0 0,0 0-1 0 0,0 0 1 0 0,1-1 16 0 0,5 3 12 0 0,1-2-1 0 0,0 0 0 0 0,0 0 1 0 0,0-1-1 0 0,0 0 0 0 0,0-1 1 0 0,1 0-1 0 0,-1-1 1 0 0,1-1-1 0 0,-1 1 0 0 0,1-2 1 0 0,0 0-1 0 0,-1 0 0 0 0,1-1 1 0 0,-1 0-1 0 0,0-1 0 0 0,0 0 1 0 0,0-1-1 0 0,0 0 1 0 0,0-1-1 0 0,-1 0 0 0 0,0-1 1 0 0,2-1-12 0 0,81-63 373 0 0,10-62 116 0 0,-100 126-468 0 0,1 0 0 0 0,-1-1 0 0 0,0 1 0 0 0,-1-1 0 0 0,0 1 0 0 0,0-1 0 0 0,0 0 0 0 0,-1 0 0 0 0,0 0 0 0 0,0 0 0 0 0,0 0 0 0 0,-1 0 0 0 0,-1-1-21 0 0,-3 7-667 0 0,63 45 737 0 0,-51-35-72 0 0,1 0 0 0 0,0-1 0 0 0,0 0-1 0 0,1 0 1 0 0,0-1 0 0 0,1 0 0 0 0,-1-1-1 0 0,1 0 1 0 0,0-1 0 0 0,1-1 0 0 0,-1 1-1 0 0,1-2 1 0 0,0 1 0 0 0,0-2 0 0 0,0 0-1 0 0,11 1 3 0 0,-4-2 13 0 0,1-1 0 0 0,-1-1 0 0 0,0-1-1 0 0,0 0 1 0 0,1-2 0 0 0,-2 0 0 0 0,16-5-13 0 0,-11 0 51 0 0,0-1 0 0 0,0 0 1 0 0,-1-2-1 0 0,0-1 0 0 0,-1 0 0 0 0,-1-2 1 0 0,0 0-1 0 0,0-1 0 0 0,-2-1 1 0 0,0-1-1 0 0,6-9-51 0 0,-19 22 14 0 0,-1-1 1 0 0,1 0 0 0 0,-1 0-1 0 0,0-1 1 0 0,0 1-1 0 0,0-1 1 0 0,-1 0 0 0 0,-1 0-1 0 0,1 0 1 0 0,-1 0-1 0 0,0 0 1 0 0,0-1 0 0 0,-1 1-1 0 0,0-1 1 0 0,0 1-1 0 0,-1-1 1 0 0,0 1 0 0 0,-1-2-15 0 0,-2 7-11 0 0,0 0-1 0 0,0-1 1 0 0,0 1 0 0 0,-1 1 0 0 0,1-1 0 0 0,-1 0 0 0 0,1 1 0 0 0,-1 0 0 0 0,0 0 0 0 0,1 0 0 0 0,-1 0-1 0 0,0 0 1 0 0,0 1 0 0 0,0 0 0 0 0,1-1 0 0 0,-1 1 0 0 0,0 1 0 0 0,0-1 0 0 0,0 1 0 0 0,0-1 0 0 0,1 1 0 0 0,-1 0-1 0 0,0 1 1 0 0,1-1 0 0 0,-2 1 11 0 0,-12 7-25 0 0,1 0 0 0 0,0 1 1 0 0,1 1-1 0 0,0 1 0 0 0,1 0 0 0 0,0 1 0 0 0,1 0 0 0 0,0 1 0 0 0,1 0 0 0 0,1 1 0 0 0,0 1 0 0 0,-5 10 25 0 0,14-21-2 0 0,-9 7-14 0 0,1 0 1 0 0,1 1 0 0 0,1 0-1 0 0,-1 1 1 0 0,2 0-1 0 0,0 0 1 0 0,1 0-1 0 0,0 1 1 0 0,1 0-1 0 0,1 1 1 0 0,0-1 0 0 0,1 1-1 0 0,1-1 1 0 0,1 1-1 0 0,0 0 1 0 0,0 0-1 0 0,2 0 1 0 0,0-1-1 0 0,3 16 16 0 0,4-20-10 0 0,-1 0-1 0 0,1-1 0 0 0,1 0 1 0 0,0 0-1 0 0,0-1 0 0 0,1 0 1 0 0,0 0-1 0 0,0-2 0 0 0,1 1 1 0 0,0-1-1 0 0,1-1 0 0 0,-1 0 1 0 0,1 0-1 0 0,0-1 0 0 0,1-1 1 0 0,-1 0-1 0 0,1-1 0 0 0,0 0 1 0 0,0-1-1 0 0,0 0 0 0 0,2-1 11 0 0,129 1-1413 0 0,-50-17-3538 0 0,-64 10-606 0 0,-7 2-3349 0 0</inkml:trace>
</inkml:ink>
</file>

<file path=ppt/ink/ink9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2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52 998 2016 0 0,'0'0'1089'0'0,"0"0"-359"0"0,0 0-217 0 0,0 0 67 0 0,0 0 320 0 0,0 0 334 0 0,0 0 199 0 0,0 0-21 0 0,0 0-243 0 0,0 0-304 0 0,-8 36-215 0 0,-24 112-86 0 0,21-50 579 0 0,11-84-851 0 0,0-1 0 0 0,0 1 0 0 0,1-1 0 0 0,1 0 0 0 0,0 1 0 0 0,1-1 0 0 0,0 0 0 0 0,1 0 0 0 0,3 4-292 0 0,-6-14 98 0 0,0 0 0 0 0,1 0 0 0 0,0 0 0 0 0,-1-1 0 0 0,1 1-1 0 0,0-1 1 0 0,0 1 0 0 0,0-1 0 0 0,1 0 0 0 0,-1 0 0 0 0,1 0-1 0 0,-1 0 1 0 0,1 0 0 0 0,-1 0 0 0 0,1-1 0 0 0,0 1 0 0 0,0-1-1 0 0,0 0 1 0 0,0 0 0 0 0,0 0 0 0 0,0 0 0 0 0,0 0 0 0 0,0-1 0 0 0,1 1-1 0 0,-1-1 1 0 0,0 0 0 0 0,0 0 0 0 0,0 0 0 0 0,0-1 0 0 0,1 1-1 0 0,-1-1 1 0 0,0 1 0 0 0,0-1 0 0 0,0 0 0 0 0,0 0 0 0 0,0-1 0 0 0,0 1-1 0 0,1-1-97 0 0,14-13 215 0 0,0 0 0 0 0,-1-1 0 0 0,-1 0 0 0 0,-1-1 0 0 0,0-1-1 0 0,-1-1 1 0 0,-1 0 0 0 0,-1-1 0 0 0,-1 0 0 0 0,0-1-1 0 0,-2 0 1 0 0,3-10-215 0 0,-6 18-25 0 0,0 0 0 0 0,-2-1 0 0 0,0 0 0 0 0,0 1 0 0 0,-1-1 0 0 0,-1 0 0 0 0,0-1 0 0 0,-1 1 1 0 0,-1 0-1 0 0,0 0 0 0 0,-1-1 0 0 0,-1 1 0 0 0,0 0 0 0 0,0 0 0 0 0,-2 0 0 0 0,0 1 0 0 0,0-1 0 0 0,-1 1 0 0 0,-1 0 0 0 0,0 0 0 0 0,-1 0 0 0 0,-2-2 25 0 0,4 7-119 0 0,0 1 1 0 0,0-1-1 0 0,-1 1 1 0 0,0 0-1 0 0,-1 1 1 0 0,1-1-1 0 0,-1 1 1 0 0,-1 1-1 0 0,1-1 1 0 0,-1 1-1 0 0,0 1 1 0 0,0-1-1 0 0,0 1 1 0 0,0 0-1 0 0,-1 1 1 0 0,0 0-1 0 0,0 1 1 0 0,0 0-1 0 0,0 0 1 0 0,0 1-1 0 0,-1 0 119 0 0,6 0-43 0 0,-1 2 0 0 0,1-1-1 0 0,-1 0 1 0 0,1 1 0 0 0,0 0-1 0 0,-1 0 1 0 0,1 0 0 0 0,0 1-1 0 0,0-1 1 0 0,0 1 0 0 0,0 0 0 0 0,0 0-1 0 0,0 0 1 0 0,0 1 0 0 0,1-1-1 0 0,-1 1 1 0 0,1 0 0 0 0,0 0-1 0 0,0 0 1 0 0,0 1 0 0 0,0-1-1 0 0,0 1 1 0 0,1-1 0 0 0,-1 1-1 0 0,-1 4 44 0 0,3-7 14 0 0,1-1 0 0 0,-1 1 0 0 0,0 0-1 0 0,0 0 1 0 0,0 0 0 0 0,0 0-1 0 0,1 0 1 0 0,-1 0 0 0 0,0 0-1 0 0,1 0 1 0 0,-1 0 0 0 0,1 0 0 0 0,-1 0-1 0 0,1 1 1 0 0,-1-1 0 0 0,1 0-1 0 0,0 0 1 0 0,0 0 0 0 0,0 1 0 0 0,-1-1-1 0 0,1 0 1 0 0,0 0 0 0 0,1 1-1 0 0,-1-1 1 0 0,0 0 0 0 0,0 0-1 0 0,0 0 1 0 0,1 1 0 0 0,-1-1 0 0 0,1 0-1 0 0,-1 0 1 0 0,1 0 0 0 0,-1 0-1 0 0,1 0 1 0 0,0 0 0 0 0,-1 0-1 0 0,1 0 1 0 0,0 0 0 0 0,0 0 0 0 0,0 0-1 0 0,0 0 1 0 0,0 0 0 0 0,0-1-1 0 0,0 1 1 0 0,0 0 0 0 0,0-1 0 0 0,0 1-1 0 0,0-1 1 0 0,0 1 0 0 0,0-1-1 0 0,1 0 1 0 0,-1 1 0 0 0,0-1-1 0 0,0 0 1 0 0,0 0 0 0 0,1 0 0 0 0,-1 0-1 0 0,0 0-13 0 0,11-1 145 0 0,-1 0 0 0 0,0-1 0 0 0,0-1-1 0 0,0 0 1 0 0,0-1 0 0 0,-1 0 0 0 0,1 0-1 0 0,-1-1 1 0 0,0 0 0 0 0,-1-1 0 0 0,1 0-1 0 0,-1-1 1 0 0,0 0 0 0 0,0 0 0 0 0,3-5-145 0 0,12-7 166 0 0,37-32 181 0 0,-3-2 1 0 0,-2-3-1 0 0,27-37-347 0 0,-70 78 58 0 0,162-231 680 0 0,-55 18-334 0 0,-94 174-171 0 0,-24 52-166 0 0,-2 2-34 0 0,0 9-115 0 0,15 774 252 0 0,4-587-335 0 0,41 181 165 0 0,-60-377 0 0 0,10 63-90 0 0,-3 0 0 0 0,-3 0 0 0 0,-2 1 0 0 0,-3-1 1 0 0,-5 23 89 0 0,4-68-11 0 0,-1 0 0 0 0,-1-1 0 0 0,0 1 0 0 0,-1-1 0 0 0,-1 0 0 0 0,-1 0 0 0 0,0 0 1 0 0,-1-1-1 0 0,-1 0 0 0 0,-1-1 0 0 0,0 0 0 0 0,0 0 0 0 0,-13 11 11 0 0,18-21 4 0 0,0-1 1 0 0,0 0-1 0 0,-1 0 0 0 0,0 0 0 0 0,1-1 1 0 0,-1 0-1 0 0,0 0 0 0 0,-1-1 1 0 0,1 1-1 0 0,0-1 0 0 0,-1-1 0 0 0,1 1 1 0 0,-1-1-1 0 0,0 0 0 0 0,1-1 0 0 0,-1 1 1 0 0,0-2-1 0 0,1 1 0 0 0,-1 0 1 0 0,0-1-1 0 0,1-1 0 0 0,-1 1 0 0 0,1-1 1 0 0,-1 0-1 0 0,-3-2-4 0 0,3 0 1 0 0,0-1 0 0 0,1 0 0 0 0,-1 0 1 0 0,1-1-1 0 0,0 1 0 0 0,0-1 0 0 0,0-1 0 0 0,1 1 1 0 0,0-1-1 0 0,1 0 0 0 0,-1 0 0 0 0,1-1 0 0 0,1 1 1 0 0,-1-1-1 0 0,1 0 0 0 0,0 0 0 0 0,1 0 0 0 0,0 0 1 0 0,1 0-1 0 0,-1-6-1 0 0,-1-10-6 0 0,2 1-1 0 0,0-1 1 0 0,2 0 0 0 0,1 0-1 0 0,1 1 1 0 0,0-1 0 0 0,2 1-1 0 0,1 0 1 0 0,1 0 0 0 0,1 0 0 0 0,0 1-1 0 0,8-12 7 0 0,9-15-337 0 0,2 1 0 0 0,3 1 0 0 0,1 2 0 0 0,33-36 337 0 0,47-21-4537 0 0,-28 50-7373 0 0,-66 43 5509 0 0</inkml:trace>
</inkml:ink>
</file>

<file path=ppt/ink/ink9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27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 2649 0 0,'0'0'3400'0'0,"0"0"-1042"0"0,0 0-361 0 0,0 0-157 0 0,0 0-100 0 0,0 0-79 0 0,0 0-128 0 0,0 0-174 0 0,0 0-282 0 0,0 0-312 0 0,0 0-226 0 0,0 0-48 0 0,4-1 87 0 0,-1 3-492 0 0,-1 1 0 0 0,1 1-1 0 0,-1-1 1 0 0,0 0 0 0 0,0 1-1 0 0,0-1 1 0 0,0 1-1 0 0,-1-1 1 0 0,1 1 0 0 0,-1 0-1 0 0,0 0 1 0 0,0 0 0 0 0,0-1-1 0 0,-1 1 1 0 0,0 0 0 0 0,1 0-1 0 0,-1 0 1 0 0,0 0-1 0 0,-1 0 1 0 0,1 0 0 0 0,-1 0-1 0 0,0 0 1 0 0,0 0 0 0 0,0 0-1 0 0,-1 1-85 0 0,1 23 269 0 0,-17 352 869 0 0,-20 117-789 0 0,6-240-238 0 0,21-142-127 0 0,11-115 35 0 0,8-15 39 0 0,120-143 28 0 0,-87 118-98 0 0,-16 13-13 0 0,1 2 0 0 0,0 2 0 0 0,2 0-1 0 0,1 1 1 0 0,1 2 0 0 0,0 1 0 0 0,8-2 25 0 0,-28 18-10 0 0,-1-1 0 0 0,0 1 0 0 0,1 0 1 0 0,0 1-1 0 0,-1 0 0 0 0,1 1 0 0 0,0 0 1 0 0,0 1-1 0 0,0 0 0 0 0,4 0 10 0 0,-11 0-4 0 0,1 1 0 0 0,0-1 0 0 0,-1 1-1 0 0,1 0 1 0 0,0 0 0 0 0,-1 0 0 0 0,1 0 0 0 0,-1 0 0 0 0,0 1 0 0 0,1 0 0 0 0,-1 0-1 0 0,0-1 1 0 0,0 2 0 0 0,0-1 0 0 0,0 0 0 0 0,0 1 0 0 0,-1-1 0 0 0,1 1-1 0 0,-1 0 1 0 0,0 0 0 0 0,1 0 0 0 0,-1 0 0 0 0,-1 0 0 0 0,1 1 0 0 0,0-1-1 0 0,-1 0 1 0 0,1 1 0 0 0,-1 1 4 0 0,3 16 17 0 0,-1 0-1 0 0,0 0 0 0 0,-2 1 1 0 0,-1-1-1 0 0,0 0 0 0 0,-2 1 1 0 0,0-1-1 0 0,-5 18-16 0 0,3-27 19 0 0,0 1 0 0 0,0-1 0 0 0,-2 0 0 0 0,0 0 0 0 0,0 0 0 0 0,-1-1 0 0 0,0 0 0 0 0,-1 0 0 0 0,0-1 0 0 0,-1 0 0 0 0,0-1 0 0 0,0 1 0 0 0,-1-2 0 0 0,0 1 0 0 0,-1-2 0 0 0,0 1 0 0 0,0-1 0 0 0,-1-1 0 0 0,1 0 0 0 0,-2-1 0 0 0,1 0 0 0 0,0-1 0 0 0,-1 0 0 0 0,0-1 0 0 0,0 0 0 0 0,0-1 0 0 0,0 0 0 0 0,0-2 0 0 0,-6 1-19 0 0,7-1-26 0 0,6 0-12 0 0,0 1 0 0 0,0-1 0 0 0,0 0 1 0 0,1-1-1 0 0,-1 1 0 0 0,0-1 0 0 0,0 0 0 0 0,1-1 0 0 0,-1 1 0 0 0,1-1 1 0 0,-1 0-1 0 0,1-1 0 0 0,0 1 0 0 0,-1-1 0 0 0,-2-2 38 0 0,-56-62-3156 0 0,50 40-510 0 0,4-3-3284 0 0,7 17-4402 0 0</inkml:trace>
</inkml:ink>
</file>

<file path=ppt/ink/ink9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31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1 863 2377 0 0,'0'0'1206'0'0,"0"0"-336"0"0,0 0-66 0 0,0 0 322 0 0,0 0 413 0 0,0 0 228 0 0,0 0-28 0 0,0 0-162 0 0,0 0-186 0 0,0 0-212 0 0,0 0-161 0 0,26-1-81 0 0,84-7-58 0 0,-106 8-803 0 0,0-1 0 0 0,-1 1 0 0 0,1-1 0 0 0,0 0 0 0 0,0 0-1 0 0,-1 0 1 0 0,1 0 0 0 0,0-1 0 0 0,-1 1 0 0 0,0-1 0 0 0,1 0-1 0 0,-1 0 1 0 0,0 0 0 0 0,0-1 0 0 0,0 1 0 0 0,0-1 0 0 0,2-1-76 0 0,5-7 293 0 0,43-37 410 0 0,-3-2 1 0 0,-2-3-1 0 0,-2-2 0 0 0,-1-4-703 0 0,1 1 220 0 0,102-117 380 0 0,-147 174-597 0 0,0 0 1 0 0,0 0-1 0 0,0 0 0 0 0,1 0 1 0 0,-1 1-1 0 0,0-1 0 0 0,0 0 1 0 0,1 1-1 0 0,-1-1 0 0 0,0 1 1 0 0,1 0-1 0 0,-1-1 0 0 0,1 1 1 0 0,-1 0-1 0 0,0 0 0 0 0,1 0 1 0 0,-1 0-1 0 0,1 0 0 0 0,-1 0 1 0 0,0 0-1 0 0,1 1 0 0 0,-1-1 1 0 0,1 0-1 0 0,-1 1 0 0 0,0-1 1 0 0,1 1-1 0 0,-1-1 0 0 0,0 1 1 0 0,0 0-1 0 0,1 0 0 0 0,-1-1 1 0 0,0 1-1 0 0,0 0 0 0 0,0 0 1 0 0,0 0-1 0 0,0 0 0 0 0,0 0 1 0 0,0 1-1 0 0,-1-1 0 0 0,1 0 1 0 0,0 0-1 0 0,-1 1 0 0 0,1-1 1 0 0,0 0-1 0 0,-1 0 0 0 0,0 1 1 0 0,1-1-1 0 0,-1 1 0 0 0,0-1 1 0 0,0 0-1 0 0,1 1 0 0 0,-1 1-3 0 0,0-3 2 0 0,8 21 126 0 0,-1 1 0 0 0,0 0 0 0 0,-2 1 0 0 0,-1-1 0 0 0,0 1 0 0 0,-2 0 0 0 0,0 0 0 0 0,-2 0 0 0 0,-1 0 0 0 0,0 0 0 0 0,-3 9-128 0 0,4-30 9 0 0,-34 138 493 0 0,1-74-258 0 0,28-57-220 0 0,0 0 1 0 0,-1 0-1 0 0,0-1 0 0 0,0 0 1 0 0,-1 0-1 0 0,0-1 0 0 0,-1 1 1 0 0,0-2-1 0 0,0 1 0 0 0,0-1 1 0 0,-1 0-1 0 0,0-1 1 0 0,0 0-1 0 0,0 0 0 0 0,-4 0-24 0 0,4-2-27 0 0,0-1-1 0 0,0 0 1 0 0,0-1 0 0 0,0 0-1 0 0,0-1 1 0 0,0 1-1 0 0,0-2 1 0 0,0 1 0 0 0,-1-1-1 0 0,1-1 1 0 0,0 0-1 0 0,1 0 1 0 0,-1 0 0 0 0,0-1-1 0 0,1-1 1 0 0,-1 0-1 0 0,1 0 1 0 0,0 0 0 0 0,0-1-1 0 0,-5-4 28 0 0,7 5-199 0 0,0-1-1 0 0,0 0 0 0 0,1 0 1 0 0,-1 0-1 0 0,1-1 1 0 0,0 0-1 0 0,0 0 1 0 0,1 0-1 0 0,0 0 0 0 0,0-1 1 0 0,0 0-1 0 0,1 0 1 0 0,0 0-1 0 0,1 0 1 0 0,-1 0-1 0 0,1 0 0 0 0,1-1 1 0 0,-1 1-1 0 0,1-1 1 0 0,0 1-1 0 0,1-1 0 0 0,0 0 1 0 0,0-1 199 0 0,1 6-352 0 0,0 0 0 0 0,1-1 0 0 0,-1 1 0 0 0,1 0 0 0 0,-1 0 0 0 0,1 0 0 0 0,0 0 0 0 0,0 0 0 0 0,0 0 0 0 0,1 0 0 0 0,-1 1 0 0 0,0-1 0 0 0,1 1-1 0 0,0 0 1 0 0,0 0 0 0 0,0 0 0 0 0,0 0 0 0 0,3-1 352 0 0,37-20-7545 0 0,-32 17 4234 0 0,5-2-686 0 0</inkml:trace>
  <inkml:trace contextRef="#ctx0" brushRef="#br0" timeOffset="257.067">964 609 11715 0 0,'0'0'1446'0'0,"0"0"-204"0"0,0 0-178 0 0,0 0 62 0 0,0 0 30 0 0,0 0-77 0 0,0 0-133 0 0,0 0-149 0 0,0 0-190 0 0,0 0-190 0 0,0 0-110 0 0,0 0-46 0 0,0 0-13 0 0,0 31 1 0 0,3 96 20 0 0,-4-125-257 0 0,1-1 1 0 0,0 1 0 0 0,-1-1-1 0 0,1 1 1 0 0,0 0-1 0 0,0-1 1 0 0,0 1 0 0 0,0-1-1 0 0,0 1 1 0 0,0 0-1 0 0,0-1 1 0 0,1 1-1 0 0,-1-1 1 0 0,1 1 0 0 0,-1-1-1 0 0,1 1 1 0 0,-1-1-1 0 0,1 1 1 0 0,0-1 0 0 0,0 0-1 0 0,0 1 1 0 0,0-1-1 0 0,0 0 1 0 0,0 0-1 0 0,0 1 1 0 0,0-1 0 0 0,0 0-1 0 0,1 0 1 0 0,-1 0-1 0 0,0-1 1 0 0,1 1 0 0 0,0 1-13 0 0,5 1 134 0 0,2 0-12 0 0,0 0-1 0 0,0 0 1 0 0,0-1-1 0 0,0 0 1 0 0,0-1-1 0 0,0 0 1 0 0,1 0-1 0 0,-1-1 1 0 0,0 0-1 0 0,0-1 1 0 0,1 0-1 0 0,-1-1 0 0 0,0 1 1 0 0,0-2-1 0 0,0 1 1 0 0,0-1-1 0 0,-1-1 1 0 0,1 1-1 0 0,-1-1 1 0 0,0-1-1 0 0,0 0 1 0 0,0 0-1 0 0,0 0 1 0 0,3-5-122 0 0,88-74 665 0 0,-83 69-600 0 0,0 0-1 0 0,-2-1 0 0 0,0 0 1 0 0,0-2-1 0 0,-2 1 1 0 0,6-11-65 0 0,15-27-101 0 0,-33 54-97 0 0,0 1-155 0 0,0 0-279 0 0,-2 0-523 0 0,-2 1-3377 0 0,2 2-1877 0 0,-1 0-5325 0 0</inkml:trace>
  <inkml:trace contextRef="#ctx0" brushRef="#br0" timeOffset="258.067">2127 462 11971 0 0,'0'0'2052'0'0,"0"0"-532"0"0,0 0-371 0 0,0 0-13 0 0,0 0-47 0 0,0 0-144 0 0,0 0-99 0 0,0 0-67 0 0,0 0-121 0 0,-32 6-150 0 0,-100 23-108 0 0,50 5 282 0 0,65-19-457 0 0,10-12-204 0 0,0 1 1 0 0,0 1-1 0 0,0-1 0 0 0,1 1 1 0 0,-1 1-1 0 0,2-1 1 0 0,-1 1-1 0 0,0 0 1 0 0,1 0-1 0 0,0 0 0 0 0,1 1 1 0 0,-1 0-1 0 0,1 0 1 0 0,0 0-1 0 0,1 0 1 0 0,0 1-1 0 0,0-1 0 0 0,1 1 1 0 0,0 0-1 0 0,0 0 1 0 0,0 0-1 0 0,1 0 0 0 0,1 0 1 0 0,-1 0-1 0 0,1 0 1 0 0,1 0-1 0 0,-1 0 1 0 0,1 0-1 0 0,1 0 0 0 0,0 0 1 0 0,0 0-1 0 0,2 6-21 0 0,4-7-6 0 0,-1 0 0 0 0,1-1 0 0 0,1 0 0 0 0,-1 0 0 0 0,1-1 0 0 0,0 0 0 0 0,0 0 0 0 0,1-1 0 0 0,-1 0 0 0 0,1-1 0 0 0,0 0 0 0 0,0 0 0 0 0,0-1 0 0 0,0 0 0 0 0,0-1 0 0 0,1 0 0 0 0,-1-1 0 0 0,2 0 6 0 0,4 0-201 0 0,1 0 0 0 0,-1 0 0 0 0,0-2 0 0 0,1 0 0 0 0,-1-1 0 0 0,-1 0 0 0 0,1-2 0 0 0,0 1 0 0 0,12-7 201 0 0,-18 6-611 0 0,0 0 1 0 0,0 0 0 0 0,-1-1 0 0 0,0 0 0 0 0,0-1-1 0 0,0 0 1 0 0,-1 0 0 0 0,0-1 0 0 0,5-6 610 0 0,-9 9-266 0 0,14-16-3086 0 0,-1 0 0 0 0,-1-1 1 0 0,-1 0-1 0 0,-1-2 0 0 0,8-19 3352 0 0,4-21-211 0 0,-17 44 211 0 0</inkml:trace>
  <inkml:trace contextRef="#ctx0" brushRef="#br0" timeOffset="259.067">2448 97 0 0 0,'0'0'1762'0'0,"0"0"1658"0"0,0 0 449 0 0,0 0-264 0 0,0 0-559 0 0,0 0-685 0 0,0 0-684 0 0,0 0-555 0 0,0 0-349 0 0,0 0-209 0 0,0 0-130 0 0,0 0-73 0 0,-4-5-29 0 0,3 4-316 0 0,1 0-7 0 0,0 0 0 0 0,0 0 0 0 0,0 1 1 0 0,-1-1-1 0 0,1 0 0 0 0,0 0 1 0 0,0 1-1 0 0,-1-1 0 0 0,1 0 1 0 0,-1 1-1 0 0,1-1 0 0 0,0 1 1 0 0,-1-1-1 0 0,1 0 0 0 0,-1 1 0 0 0,0-1 1 0 0,1 1-1 0 0,-1-1 0 0 0,1 1 1 0 0,-1 0-1 0 0,0-1 0 0 0,1 1 1 0 0,-1 0-1 0 0,0-1 0 0 0,1 1 1 0 0,-1 0-1 0 0,0 0 0 0 0,1-1 0 0 0,-1 1 1 0 0,0 0-1 0 0,0 0 0 0 0,1 0 1 0 0,-1 0-1 0 0,0 0 0 0 0,0 0 1 0 0,1 0-1 0 0,-1 0 0 0 0,0 1 1 0 0,0-1-1 0 0,1 0 0 0 0,-1 0 0 0 0,0 0 1 0 0,1 1-1 0 0,-1-1 0 0 0,0 0 1 0 0,1 1-1 0 0,-1-1 0 0 0,0 1 1 0 0,1-1-1 0 0,-1 1 0 0 0,1-1 1 0 0,-1 1-1 0 0,1-1 0 0 0,-1 1 0 0 0,1 0 1 0 0,-1-1-1 0 0,1 1 0 0 0,0 0 1 0 0,-1-1-1 0 0,1 1 0 0 0,0 0 1 0 0,0-1-1 0 0,-1 1 0 0 0,1 0 1 0 0,0-1-1 0 0,0 1 0 0 0,0 1-9 0 0,-23 103 943 0 0,-17 156 158 0 0,36-229-1063 0 0,3 119 155 0 0,28-11-74 0 0,2-59-146 0 0,3-29 7 0 0,-29-50 32 0 0,-1-1-1 0 0,1 1 1 0 0,-1-1-1 0 0,1 1 0 0 0,0-1 1 0 0,0 0-1 0 0,0 0 1 0 0,0 0-1 0 0,0 0 0 0 0,0-1 1 0 0,0 1-1 0 0,0-1 1 0 0,0 0-1 0 0,0 0 0 0 0,0 0 1 0 0,0 0-1 0 0,0 0 1 0 0,0-1-1 0 0,0 1 1 0 0,0-1-1 0 0,0 0 0 0 0,0 0 1 0 0,0 0-1 0 0,0 0 1 0 0,-1 0-1 0 0,1-1 0 0 0,0 1 1 0 0,-1-1-1 0 0,1 0 1 0 0,-1 0-1 0 0,0 0 1 0 0,1 0-1 0 0,-1 0 0 0 0,0-1-11 0 0,119-92 191 0 0,-110 87-184 0 0,115-68 58 0 0,-124 77-59 0 0,0 1-1 0 0,0 0 0 0 0,1 0 1 0 0,-1 0-1 0 0,0 0 1 0 0,-1 0-1 0 0,1 0 0 0 0,0 1 1 0 0,-1-1-1 0 0,1 1 1 0 0,-1-1-1 0 0,0 1 0 0 0,1-1 1 0 0,-1 1-1 0 0,-1 0 1 0 0,1 0-1 0 0,0-1 1 0 0,-1 1-1 0 0,1 0 0 0 0,-1 0 1 0 0,0 0-1 0 0,0 0 1 0 0,0 0-1 0 0,0 0 0 0 0,-1-1 1 0 0,1 1-1 0 0,-1 0 1 0 0,0 2-6 0 0,1-4 1 0 0,-1 31 68 0 0,9 61-51 0 0,-7-91-96 0 0,0-1 1 0 0,1 1-1 0 0,-1-1 0 0 0,0 0 0 0 0,0 0 1 0 0,0 0-1 0 0,1 1 0 0 0,-1-1 1 0 0,1 0-1 0 0,-1-1 0 0 0,1 1 0 0 0,-1 0 1 0 0,1 0-1 0 0,-1-1 0 0 0,1 1 0 0 0,0-1 1 0 0,-1 1-1 0 0,1-1 0 0 0,0 0 0 0 0,0 0 1 0 0,-1 1-1 0 0,1-1 0 0 0,0 0 0 0 0,-1-1 1 0 0,1 1-1 0 0,0 0 0 0 0,0 0 0 0 0,-1-1 1 0 0,1 1-1 0 0,0-1 0 0 0,-1 0 1 0 0,1 1-1 0 0,-1-1 0 0 0,1 0 0 0 0,-1 0 1 0 0,1 0-1 0 0,0-1 78 0 0,19-10-3908 0 0,-5 1-3784 0 0,-8 3-4083 0 0</inkml:trace>
  <inkml:trace contextRef="#ctx0" brushRef="#br0" timeOffset="260.067">3770 149 0 0 0,'0'0'608'0'0,"0"0"804"0"0,0 0 247 0 0,0 0 170 0 0,0 0 221 0 0,0 0 115 0 0,0 0-37 0 0,0 0-205 0 0,0 0-368 0 0,0 0-347 0 0,0 0-260 0 0,0 0-177 0 0,0 0-76 0 0,3-10-15 0 0,12-26-59 0 0,-11 26-61 0 0,-4 23 629 0 0,-22 387 1862 0 0,18 33-2638 0 0,15-230-838 0 0,5-148-3801 0 0,-11-56-7174 0 0,-4-7 4562 0 0,-1 8 6689 0 0,0-5-2278 0 0</inkml:trace>
  <inkml:trace contextRef="#ctx0" brushRef="#br0" timeOffset="536.305">3334 763 9106 0 0,'0'0'2176'0'0,"0"0"-1179"0"0,0 0-371 0 0,0 0 159 0 0,0 0 337 0 0,0 0 301 0 0,0 0 62 0 0,0 0-145 0 0,0 0-229 0 0,0 0-240 0 0,36 0-198 0 0,116-5-109 0 0,-36-19 235 0 0,-94 16-641 0 0,115-45 412 0 0,-1-6 1 0 0,9-12-571 0 0,-138 67-40 0 0,35-17-404 0 0,-1-1 0 0 0,-2-3 0 0 0,0-1 0 0 0,3-5 444 0 0,-31 22-842 0 0,-1-1 1 0 0,0 1 0 0 0,-1-2 0 0 0,0 1-1 0 0,-1-1 1 0 0,0 0 0 0 0,-1-1 0 0 0,0 0 0 0 0,0 0-1 0 0,-1-2 842 0 0,13-95-13142 0 0,-21 63 12136 0 0,-18-7 2095 0 0,4 43 8076 0 0,15 10-6954 0 0,1 5 522 0 0,-8 189 3587 0 0,-20 247-3085 0 0,29-268-2681 0 0,31-62-225 0 0,-31-109-311 0 0,0-1 1 0 0,0 1-1 0 0,0-1 0 0 0,0 0 0 0 0,0 1 1 0 0,0-1-1 0 0,0 0 0 0 0,1 0 1 0 0,-1 0-1 0 0,0 1 0 0 0,1-2 0 0 0,-1 1 1 0 0,1 0-1 0 0,-1 0 0 0 0,1 0 0 0 0,-1-1 1 0 0,1 1-1 0 0,0 0 0 0 0,-1-1 0 0 0,1 0 1 0 0,0 1-1 0 0,-1-1 0 0 0,1 0 1 0 0,0 0-1 0 0,0 0 0 0 0,-1 0 0 0 0,1 0 1 0 0,0 0-1 0 0,-1-1 0 0 0,1 1 0 0 0,0 0 1 0 0,-1-1-1 0 0,1 0 0 0 0,0 1 0 0 0,-1-1 1 0 0,1 0-1 0 0,0 0-18 0 0,59-38 473 0 0,-57 36-470 0 0,164-151 233 0 0,-147 140-226 0 0,-15 8-13 0 0,1 1 1 0 0,-1 0-1 0 0,1 0 0 0 0,0 1 1 0 0,1 0-1 0 0,-1 1 1 0 0,1-1-1 0 0,0 1 1 0 0,-1 1-1 0 0,1-1 1 0 0,0 1-1 0 0,1 1 0 0 0,3-1 3 0 0,18 36-38 0 0,-22 80 40 0 0,-7-23-6 0 0,0-90-146 0 0,-1 1-1 0 0,1 0 1 0 0,0-1-1 0 0,0 1 1 0 0,0-1-1 0 0,0 1 1 0 0,0-1-1 0 0,0 0 1 0 0,0 1-1 0 0,1-1 1 0 0,-1 0-1 0 0,0 0 1 0 0,1 0-1 0 0,-1 0 1 0 0,1 0-1 0 0,-1 0 1 0 0,1 0-1 0 0,-1 0 1 0 0,1-1-1 0 0,0 1 1 0 0,-1-1-1 0 0,1 1 1 0 0,0-1-1 0 0,0 0 1 0 0,-1 1-1 0 0,1-1 1 0 0,0 0 0 0 0,0 0-1 0 0,-1 0 1 0 0,1-1-1 0 0,0 1 1 0 0,0 0-1 0 0,1-1 151 0 0,60-42-7476 0 0,22-22-4746 0 0,-51 35 9926 0 0,-16 15 2296 0 0</inkml:trace>
  <inkml:trace contextRef="#ctx0" brushRef="#br0" timeOffset="1201.052">5364 572 0 0 0,'0'0'1202'0'0,"0"0"1349"0"0,0 0 456 0 0,0 0-41 0 0,0 0-372 0 0,0 0-564 0 0,0 0-587 0 0,0 0-455 0 0,0 0-171 0 0,0 0-18 0 0,0 0-35 0 0,0 0-59 0 0,-28 34-77 0 0,-94 110-114 0 0,7 1 661 0 0,112-140-1133 0 0,-4 3 20 0 0,1 0-1 0 0,0 0 1 0 0,1 0 0 0 0,0 1-1 0 0,0 0 1 0 0,1 0 0 0 0,0 0-1 0 0,1 0 1 0 0,-1 0 0 0 0,2 1-1 0 0,0 0 1 0 0,-1 8-62 0 0,4-15 20 0 0,1 0 0 0 0,0 0 0 0 0,0-1 0 0 0,1 1 1 0 0,-1 0-1 0 0,0-1 0 0 0,1 0 0 0 0,0 1 0 0 0,-1-1 0 0 0,1 0 0 0 0,0 0 0 0 0,0 0 1 0 0,0-1-1 0 0,0 1 0 0 0,1-1 0 0 0,-1 0 0 0 0,0 0 0 0 0,1 0 0 0 0,-1 0 1 0 0,0 0-1 0 0,1-1 0 0 0,-1 0 0 0 0,1 1 0 0 0,-1-1 0 0 0,1-1 0 0 0,-1 1 0 0 0,1 0 1 0 0,-1-1-1 0 0,1 0 0 0 0,-1 1 0 0 0,0-2 0 0 0,2 1-20 0 0,19-6 71 0 0,-1-2 1 0 0,0 0-1 0 0,-1-1 0 0 0,0-2 0 0 0,0 0 1 0 0,-1-1-1 0 0,-1-1 0 0 0,0-1 1 0 0,-1-1-1 0 0,-1 0 0 0 0,6-8-71 0 0,6-4 50 0 0,-1-2 0 0 0,-1 0 0 0 0,-1-3 0 0 0,21-33-50 0 0,-34 51-132 0 0,-13 25-187 0 0,-11 28 119 0 0,2 97 159 0 0,10-129 38 0 0,0 0 0 0 0,1-1 0 0 0,-1 0 0 0 0,1 1 1 0 0,0-1-1 0 0,0 0 0 0 0,1 0 0 0 0,0-1 0 0 0,0 1 0 0 0,0-1 0 0 0,0 0 0 0 0,1 0 0 0 0,-1 0 0 0 0,1-1 0 0 0,0 1 0 0 0,0-1 1 0 0,0 0-1 0 0,1-1 0 0 0,-1 1 0 0 0,1-1 0 0 0,-1 0 0 0 0,1 0 0 0 0,0-1 0 0 0,0 0 0 0 0,0 0 0 0 0,0 0 0 0 0,0-1 3 0 0,6 1 22 0 0,-1 0 0 0 0,1-1 0 0 0,0 0 0 0 0,0-1-1 0 0,-1 0 1 0 0,1-1 0 0 0,0-1 0 0 0,-1 0 0 0 0,0 0 0 0 0,1-1-1 0 0,-2 0 1 0 0,1-1 0 0 0,0 0 0 0 0,7-6-22 0 0,82-62 416 0 0,-5-27 119 0 0,11-39-101 0 0,-85 104-405 0 0,-1 0-1 0 0,-1-1 0 0 0,-2-2 0 0 0,-2 1 0 0 0,-1-2 0 0 0,-2 0 1 0 0,-2 0-1 0 0,-2-1 0 0 0,1-12-28 0 0,-7 27 5 0 0,0 11-4 0 0,0 0-1 0 0,-1 0 1 0 0,-1 1 0 0 0,0-1 0 0 0,0 0-1 0 0,-2 0 1 0 0,0 0 0 0 0,0 1 0 0 0,-1-1-1 0 0,-1 1 1 0 0,0 0 0 0 0,-1 0 0 0 0,-2-3-1 0 0,7 14 0 0 0,-1 1 1 0 0,0 0-1 0 0,0 0 1 0 0,0 0-1 0 0,0-1 1 0 0,0 1-1 0 0,0 0 1 0 0,0 0-1 0 0,0 0 1 0 0,0 0-1 0 0,0 1 1 0 0,0-1-1 0 0,-1 0 1 0 0,1 0-1 0 0,0 1 1 0 0,-1-1-1 0 0,1 1 1 0 0,0-1-1 0 0,-1 1 1 0 0,1-1-1 0 0,-1 1 1 0 0,1 0-1 0 0,-1 0 1 0 0,1 0-1 0 0,-1 0 1 0 0,1 0-1 0 0,-1 0 1 0 0,1 0-1 0 0,0 0 1 0 0,-1 1-1 0 0,1-1 1 0 0,-1 0-1 0 0,1 1 1 0 0,0-1-1 0 0,-1 1 1 0 0,1 0-1 0 0,0-1 1 0 0,-1 1-1 0 0,1 0 1 0 0,0 0-1 0 0,0 0 1 0 0,0 0-1 0 0,0 0 1 0 0,0 0-1 0 0,0 0 1 0 0,0 0-1 0 0,0 1 0 0 0,-43 58-80 0 0,33-35 82 0 0,1 2-1 0 0,1-1 0 0 0,2 1 0 0 0,1 0 0 0 0,0 1 0 0 0,0 23-1 0 0,5-45-1 0 0,-11 339 41 0 0,12-295-54 0 0,2-1 1 0 0,3 1-1 0 0,2-1 1 0 0,1 0-1 0 0,3-1 0 0 0,15 40 14 0 0,-23-80-34 0 0,0-1-1 0 0,0 1 0 0 0,1 0 0 0 0,0-1 0 0 0,0 0 0 0 0,1 1 0 0 0,0-2 0 0 0,0 1 0 0 0,1-1 0 0 0,0 0 0 0 0,0 0 0 0 0,0 0 0 0 0,1-1 0 0 0,-1 0 0 0 0,1 0 0 0 0,1-1 0 0 0,-1 0 0 0 0,1 0 35 0 0,-6-4-55 0 0,-1 0-1 0 0,0-1 1 0 0,1 1-1 0 0,-1-1 1 0 0,0 1 0 0 0,0-1-1 0 0,1 0 1 0 0,-1 1-1 0 0,0-1 1 0 0,0 0-1 0 0,0 0 1 0 0,0 0 0 0 0,0 0-1 0 0,0 0 1 0 0,0 0-1 0 0,0 0 1 0 0,-1 0 0 0 0,1 0-1 0 0,0-1 1 0 0,-1 1-1 0 0,1 0 1 0 0,0 0-1 0 0,-1-1 1 0 0,0 1 0 0 0,1 0-1 0 0,-1-1 1 0 0,0 1-1 0 0,1-1 1 0 0,-1 1 0 0 0,0 0-1 0 0,0-1 1 0 0,0 1-1 0 0,-1 0 1 0 0,1-1 0 0 0,0 1-1 0 0,0-1 1 0 0,-1 1-1 0 0,1 0 1 0 0,-1-1-1 0 0,0 0 56 0 0,1 0-218 0 0,-28-101-7302 0 0,-7 42-4162 0 0,21 45 8259 0 0</inkml:trace>
  <inkml:trace contextRef="#ctx0" brushRef="#br0" timeOffset="1463.688">5700 469 8842 0 0,'0'0'5856'0'0,"0"0"-3450"0"0,0 0-1466 0 0,0 0-301 0 0,0 0 150 0 0,0 0 246 0 0,0 0 148 0 0,0 0-101 0 0,0 0-297 0 0,36 0-278 0 0,117-2-186 0 0,75-28 133 0 0,-165 17-382 0 0,-42 9-538 0 0,260-40 501 0 0,-220 39-3872 0 0,0 4-3447 0 0,-45 1-4315 0 0</inkml:trace>
  <inkml:trace contextRef="#ctx0" brushRef="#br0" timeOffset="2070.349">5254 690 0 0 0,'0'0'411'0'0,"0"0"697"0"0,0 0 238 0 0,0 0 50 0 0,0 0 23 0 0,0 0-12 0 0,0 0-47 0 0,0 0-36 0 0,0 0-81 0 0,3-3-109 0 0,9-3-517 0 0,-1 0 1 0 0,1 1 0 0 0,1 0-1 0 0,-1 1 1 0 0,0 0-1 0 0,1 1 1 0 0,0 0-1 0 0,0 1 1 0 0,0 1-1 0 0,0 0 1 0 0,0 1-1 0 0,0 0 1 0 0,11 2-618 0 0,-8-2 114 0 0,-13 1-91 0 0,0-1 0 0 0,1 0 0 0 0,-1 1 1 0 0,0 0-1 0 0,0 0 0 0 0,1 0 1 0 0,-1 0-1 0 0,0 0 0 0 0,0 0 0 0 0,0 1 1 0 0,-1 0-1 0 0,1-1 0 0 0,0 1 0 0 0,0 0 1 0 0,-1 1-1 0 0,0-1 0 0 0,1 0 1 0 0,-1 1-1 0 0,0-1 0 0 0,0 1 0 0 0,0 0 1 0 0,0-1-1 0 0,-1 1 0 0 0,1 0 0 0 0,-1 0 1 0 0,0 0-1 0 0,1 0 0 0 0,-1 1 1 0 0,-1-1-1 0 0,1 0 0 0 0,0 0 0 0 0,-1 1 1 0 0,0-1-1 0 0,0 0 0 0 0,0 1 0 0 0,0-1 1 0 0,0 0-1 0 0,-1 0 0 0 0,1 1 1 0 0,-1 1-24 0 0,1 3-114 0 0,0 1 0 0 0,-1 0 0 0 0,0 0 0 0 0,0-1 0 0 0,-1 1 0 0 0,0 0 0 0 0,0-1 0 0 0,-1 0 0 0 0,0 1 0 0 0,0-1 0 0 0,-1 0 1 0 0,0 0 113 0 0,-13 33-2737 0 0,9-12-5917 0 0,8-27 7513 0 0,-1 3-6181 0 0</inkml:trace>
</inkml:ink>
</file>

<file path=ppt/ink/ink9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39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739 534 3041 0 0,'0'0'1679'0'0,"0"0"-208"0"0,0 0-343 0 0,0 0-103 0 0,0 0 69 0 0,0 0 104 0 0,0 0 50 0 0,0 0-59 0 0,0 0-207 0 0,0 0-222 0 0,0 0-210 0 0,-22 3-168 0 0,-71 9-71 0 0,90-11-278 0 0,-1 0-1 0 0,0 0 1 0 0,0 0 0 0 0,0 1-1 0 0,0-1 1 0 0,1 1-1 0 0,-1 0 1 0 0,1 0 0 0 0,-1 0-1 0 0,1 0 1 0 0,0 1 0 0 0,0-1-1 0 0,0 1 1 0 0,0 0-1 0 0,0 0 1 0 0,1 0 0 0 0,-1 0-1 0 0,1 1 1 0 0,0-1 0 0 0,-1 1-33 0 0,-8 12 145 0 0,-6 8 16 0 0,1 2 0 0 0,0 0 1 0 0,2 0-1 0 0,1 2 0 0 0,2-1 1 0 0,0 2-1 0 0,-3 16-161 0 0,9-24 89 0 0,1 0-1 0 0,1 1 1 0 0,1-1 0 0 0,1 1-1 0 0,1-1 1 0 0,0 1-1 0 0,4 16-88 0 0,-3-31 90 0 0,2-1-1 0 0,-1 1 1 0 0,1-1-1 0 0,-1 1 1 0 0,2-1-1 0 0,-1 0 1 0 0,1 0-1 0 0,0 0 1 0 0,0-1-1 0 0,0 0 1 0 0,1 1-1 0 0,0-1 1 0 0,0-1-1 0 0,1 1 1 0 0,-1-1-1 0 0,1 0 1 0 0,0 0-1 0 0,0 0 1 0 0,0-1-1 0 0,0 0 1 0 0,1-1-1 0 0,-1 1 0 0 0,1-1 1 0 0,0 0-1 0 0,-1-1 1 0 0,1 1-1 0 0,0-1 1 0 0,0-1-1 0 0,0 1 1 0 0,0-1-1 0 0,0-1 1 0 0,0 1-1 0 0,0-1 1 0 0,0 0-1 0 0,0-1 1 0 0,-1 1-1 0 0,1-2 1 0 0,0 1-1 0 0,-1-1 1 0 0,3-1-90 0 0,27-17 246 0 0,-1-2-1 0 0,0-1 1 0 0,-2-2 0 0 0,-1-1 0 0 0,-1-1 0 0 0,-2-2 0 0 0,-1-1 0 0 0,-1-2 0 0 0,-1 0-1 0 0,-3-2 1 0 0,6-11-246 0 0,-10 17 91 0 0,0-1 0 0 0,-3-1 1 0 0,0 0-1 0 0,-2-1 0 0 0,-2-1 0 0 0,-1 0 0 0 0,5-23-91 0 0,9-110 84 0 0,-23 152-113 0 0,-1 0 0 0 0,-1 0 0 0 0,0-1 1 0 0,-1 1-1 0 0,0 0 0 0 0,-1 0 0 0 0,-1 0 0 0 0,0 0 1 0 0,-1 1-1 0 0,-1-1 0 0 0,0 1 0 0 0,-1 0 0 0 0,0 0 1 0 0,-1 1-1 0 0,0-1 0 0 0,-1 2 0 0 0,0-1 0 0 0,-1 1 0 0 0,0 0 1 0 0,-1 1-1 0 0,0 0 0 0 0,-1 1 0 0 0,0 0 0 0 0,0 0 1 0 0,-10-4 28 0 0,16 11-12 0 0,-1-1 0 0 0,0 1 1 0 0,1 0-1 0 0,-1 0 0 0 0,0 1 1 0 0,0 0-1 0 0,0 0 0 0 0,0 0 1 0 0,-1 1-1 0 0,1 0 0 0 0,0 0 0 0 0,0 1 1 0 0,0-1-1 0 0,0 1 0 0 0,0 1 1 0 0,0-1-1 0 0,0 1 0 0 0,0 0 1 0 0,1 0-1 0 0,-1 1 0 0 0,1-1 1 0 0,-1 1-1 0 0,1 1 0 0 0,0-1 1 0 0,0 1-1 0 0,0 0 0 0 0,1 0 1 0 0,-1 0-1 0 0,0 2 12 0 0,-14 17 4 0 0,2 0-1 0 0,0 1 1 0 0,2 0 0 0 0,0 2-1 0 0,2 0 1 0 0,1 0 0 0 0,1 1-1 0 0,1 0 1 0 0,2 1 0 0 0,0 0-1 0 0,2 1 1 0 0,0 13-4 0 0,-1 1 8 0 0,3 0 0 0 0,1 0 0 0 0,2 0 0 0 0,2 0 0 0 0,5 31-8 0 0,-3-60-9 0 0,0-1 1 0 0,1 1-1 0 0,1 0 1 0 0,0-1-1 0 0,1 0 1 0 0,0 0-1 0 0,1-1 0 0 0,0 0 1 0 0,1 0-1 0 0,1 0 1 0 0,0-1-1 0 0,0 0 1 0 0,1-1-1 0 0,0 0 0 0 0,1-1 1 0 0,0 0-1 0 0,0-1 1 0 0,1 0-1 0 0,0 0 1 0 0,1-1-1 0 0,0-1 0 0 0,0 0 1 0 0,0-1-1 0 0,1-1 1 0 0,-1 0-1 0 0,6 1 9 0 0,6 1-631 0 0,2-1 0 0 0,-1-1 0 0 0,0-1-1 0 0,1-1 1 0 0,0-2 0 0 0,-1 0 0 0 0,8-3 631 0 0,30-14-5476 0 0,-25 0-3312 0 0,-27 12 3057 0 0</inkml:trace>
  <inkml:trace contextRef="#ctx0" brushRef="#br0" timeOffset="795.99">1208 1053 3769 0 0,'0'0'2851'0'0,"0"0"-1543"0"0,0 0-410 0 0,0 0 199 0 0,0 0 334 0 0,0 0 319 0 0,0 0 56 0 0,0 0-154 0 0,0 0-250 0 0,0 0-310 0 0,0 0-249 0 0,35-10-115 0 0,111-33-26 0 0,-61-6 419 0 0,-71 37-851 0 0,41-39 705 0 0,-2-3 1 0 0,-2-1 0 0 0,38-57-976 0 0,-26 17 245 0 0,-38-33-190 0 0,-25 127-60 0 0,1-1 0 0 0,-1 1 1 0 0,0 0-1 0 0,0 0 0 0 0,0 0 0 0 0,0-1 1 0 0,0 1-1 0 0,0 0 0 0 0,-1 0 1 0 0,1-1-1 0 0,0 1 0 0 0,-1 0 0 0 0,1 0 1 0 0,-1 0-1 0 0,1 0 0 0 0,-1 0 0 0 0,1 0 1 0 0,-1 0-1 0 0,0 0 0 0 0,0 0 1 0 0,1 0-1 0 0,-1 0 0 0 0,0 0 0 0 0,0 0 1 0 0,0 0-1 0 0,0 1 0 0 0,0-1 0 0 0,0 0 1 0 0,0 1-1 0 0,0-1 0 0 0,0 0 1 0 0,0 1-1 0 0,-1 0 0 0 0,1-1 0 0 0,0 1 1 0 0,0 0-1 0 0,0-1 0 0 0,-1 1 0 0 0,1 0 1 0 0,0 0-1 0 0,0 0 0 0 0,-1 0 0 0 0,1 0 1 0 0,0 1-1 0 0,0-1 0 0 0,0 0 1 0 0,-1 0-1 0 0,1 1 0 0 0,0-1 0 0 0,0 1 1 0 0,0-1-1 0 0,0 1 0 0 0,-1 0 5 0 0,-10 4-44 0 0,0 1-1 0 0,1 0 0 0 0,0 1 1 0 0,0 0-1 0 0,0 1 0 0 0,1 0 1 0 0,0 1-1 0 0,1 0 1 0 0,0 0-1 0 0,0 1 0 0 0,1 0 1 0 0,0 1-1 0 0,-5 8 45 0 0,-69 124-100 0 0,73-124 80 0 0,0 0-1 0 0,1 0 1 0 0,1 0-1 0 0,0 1 1 0 0,2 0-1 0 0,0 0 1 0 0,1 1-1 0 0,2-1 1 0 0,0 1-1 0 0,1 0 1 0 0,1 18 20 0 0,1-36-6 0 0,-1 0 1 0 0,1 0-1 0 0,0 0 1 0 0,0 1-1 0 0,0-1 1 0 0,0 0-1 0 0,0 0 1 0 0,1 0-1 0 0,-1 0 0 0 0,1-1 1 0 0,0 1-1 0 0,0 0 1 0 0,0-1-1 0 0,0 1 1 0 0,1-1-1 0 0,-1 0 1 0 0,0 0-1 0 0,1 1 1 0 0,0-2-1 0 0,-1 1 1 0 0,1 0-1 0 0,0-1 1 0 0,0 1-1 0 0,0-1 1 0 0,0 0-1 0 0,0 0 1 0 0,1 0-1 0 0,1 0 6 0 0,96 10 97 0 0,-75-15-14 0 0,-1-2 0 0 0,0 0-1 0 0,1-2 1 0 0,-2-1 0 0 0,0-1 0 0 0,0-1-1 0 0,0-1 1 0 0,-2-1 0 0 0,1-1-1 0 0,-2-1 1 0 0,0 0 0 0 0,-1-2 0 0 0,0-1-1 0 0,-2 0 1 0 0,1-3-83 0 0,-13 16 28 0 0,23-22 51 0 0,-1-2-1 0 0,-1 0 1 0 0,-2-2 0 0 0,-1-1 0 0 0,19-33-79 0 0,-17-6 26 0 0,-22 21-201 0 0,-5 49 155 0 0,-1 0 1 0 0,1 1-1 0 0,-1-1 1 0 0,0 1-1 0 0,1 0 1 0 0,-1-1-1 0 0,0 1 1 0 0,1 0 0 0 0,-1 0-1 0 0,0 0 1 0 0,1 0-1 0 0,-1 1 1 0 0,1-1-1 0 0,-1 0 1 0 0,0 1-1 0 0,1-1 1 0 0,-1 1-1 0 0,1-1 1 0 0,-1 1-1 0 0,1 0 1 0 0,-1 0-1 0 0,1 0 1 0 0,-1 0-1 0 0,1 0 1 0 0,0 0-1 0 0,-1 0 20 0 0,-14 14-66 0 0,1 0 0 0 0,1 1 0 0 0,1 1 0 0 0,0 0 0 0 0,1 0 0 0 0,1 2 0 0 0,0-1-1 0 0,2 1 1 0 0,-6 15 66 0 0,8-16-20 0 0,0-1 0 0 0,1 1 0 0 0,1 1 0 0 0,1-1 0 0 0,1 1-1 0 0,0 0 1 0 0,1-1 0 0 0,1 15 20 0 0,2-30-2 0 0,-1 0-1 0 0,1 0 1 0 0,0 0-1 0 0,0 0 1 0 0,0 0-1 0 0,0 0 1 0 0,1 0-1 0 0,-1 0 1 0 0,1 0-1 0 0,-1-1 1 0 0,1 1-1 0 0,0-1 1 0 0,0 1-1 0 0,0-1 1 0 0,1 0-1 0 0,-1 0 1 0 0,0 0-1 0 0,1 0 1 0 0,0 0-1 0 0,-1-1 1 0 0,1 1-1 0 0,0-1 1 0 0,0 1-1 0 0,0-1 1 0 0,0 0-1 0 0,0 0 1 0 0,0-1-1 0 0,1 1 3 0 0,91 8 106 0 0,-76-13-37 0 0,1-1 0 0 0,0 0 0 0 0,-1-1 0 0 0,0-2 0 0 0,-1 1 0 0 0,1-2 0 0 0,-1-1 0 0 0,-1 0 0 0 0,0-1 0 0 0,-1-1 0 0 0,0-1 0 0 0,5-5-69 0 0,13-9 189 0 0,-2-2-1 0 0,-2 0 1 0 0,0-3-1 0 0,-2 0 1 0 0,20-32-189 0 0,-38 45 1 0 0,-1 0 0 0 0,-1-1-1 0 0,0 0 1 0 0,-2 0 0 0 0,0-1-1 0 0,-2 0 1 0 0,0 0 0 0 0,-1 0 0 0 0,-1 0-1 0 0,-1 0 1 0 0,-1-11-1 0 0,-2 31-11 0 0,1 1 1 0 0,0-1-1 0 0,0 1 0 0 0,0-1 0 0 0,0 1 1 0 0,-1-1-1 0 0,1 1 0 0 0,0-1 0 0 0,0 1 1 0 0,-1 0-1 0 0,1 0 0 0 0,0 0 0 0 0,-1 0 1 0 0,1 0-1 0 0,0 0 0 0 0,0 0 0 0 0,-1 0 1 0 0,1 1-1 0 0,0-1 0 0 0,-1 0 1 0 0,1 1-1 0 0,0-1 0 0 0,0 1 0 0 0,0-1 1 0 0,0 1-1 0 0,-1 0 0 0 0,1-1 0 0 0,0 1 1 0 0,0 0-1 0 0,0 0 0 0 0,0 0 0 0 0,0 0 1 0 0,1 0-1 0 0,-1 0 0 0 0,0 0 0 0 0,0 0 1 0 0,1 0-1 0 0,-1 0 11 0 0,-9 9-24 0 0,1 1 0 0 0,0-1 0 0 0,0 2-1 0 0,1-1 1 0 0,1 1 0 0 0,0 0 0 0 0,1 1 0 0 0,0 0 0 0 0,1 0 0 0 0,0 0-1 0 0,1 0 1 0 0,0 1 0 0 0,2 0 0 0 0,-1-1 0 0 0,2 1 0 0 0,0 0-1 0 0,0 0 1 0 0,1 0 0 0 0,2 13 24 0 0,2-18-9 0 0,1-1-1 0 0,0 0 1 0 0,0 0-1 0 0,1 0 1 0 0,0-1 0 0 0,0 0-1 0 0,1 0 1 0 0,0 0-1 0 0,0-1 1 0 0,0 0-1 0 0,1 0 1 0 0,0-1-1 0 0,0 0 1 0 0,1-1-1 0 0,-1 1 1 0 0,1-2 0 0 0,0 1-1 0 0,0-1 1 0 0,0 0-1 0 0,0-1 1 0 0,1 0-1 0 0,-1-1 1 0 0,4 0 9 0 0,29 5-29 0 0,0-3 0 0 0,0-1 0 0 0,0-2 0 0 0,19-4 29 0 0,-36 2-313 0 0,-1-1 1 0 0,1-1-1 0 0,-1-1 0 0 0,0-2 1 0 0,0 0-1 0 0,0-1 0 0 0,11-7 313 0 0,-30 12 515 0 0,5-3-5074 0 0,-16 4-2122 0 0,0 3 1116 0 0,4 2-1555 0 0</inkml:trace>
  <inkml:trace contextRef="#ctx0" brushRef="#br0" timeOffset="1087.032">1 1543 18156 0 0,'0'0'784'0'0,"0"0"-201"0"0,0 0-195 0 0,0 0 41 0 0,0 0 202 0 0,35-2 168 0 0,231-22 831 0 0,192-66 477 0 0,298-47-1110 0 0,266 0-2353 0 0,-892 118-626 0 0,-78 11-1738 0 0,1 1-5780 0 0,-38 4-446 0 0</inkml:trace>
  <inkml:trace contextRef="#ctx0" brushRef="#br0" timeOffset="1740.277">1016 1826 7730 0 0,'0'0'2252'0'0,"0"0"-990"0"0,0 0-282 0 0,0 0 104 0 0,0 0 164 0 0,0 0 55 0 0,0 0-72 0 0,0 0-124 0 0,0 0-209 0 0,0 0-221 0 0,0 0-193 0 0,-33 7-153 0 0,-99 23-74 0 0,88-8-43 0 0,34-11-157 0 0,0-1 1 0 0,0 1 0 0 0,2 1-1 0 0,-1 0 1 0 0,1 0 0 0 0,1 0-1 0 0,0 1 1 0 0,1 0 0 0 0,0 1-1 0 0,1-1 1 0 0,0 1 0 0 0,2 0-1 0 0,-1 0 1 0 0,2 1-1 0 0,0-1 1 0 0,0 1 0 0 0,2-1-1 0 0,0 7-57 0 0,0-17 18 0 0,0 0 0 0 0,1 0 0 0 0,0 0-1 0 0,0 0 1 0 0,0 0 0 0 0,0 0 0 0 0,1 0-1 0 0,-1 0 1 0 0,1-1 0 0 0,0 1 0 0 0,0-1-1 0 0,0 1 1 0 0,1-1 0 0 0,-1 0 0 0 0,1 0-1 0 0,0 0 1 0 0,0 0 0 0 0,0-1-1 0 0,0 1 1 0 0,0-1 0 0 0,1 0 0 0 0,-1 1-1 0 0,1-2 1 0 0,-1 1 0 0 0,1 0 0 0 0,0-1-1 0 0,0 1 1 0 0,0-1 0 0 0,-1 0 0 0 0,1-1-1 0 0,1 1-17 0 0,7 1 100 0 0,0-1-1 0 0,0 0 1 0 0,0-1-1 0 0,-1-1 1 0 0,1 0-1 0 0,0 0 0 0 0,0-1 1 0 0,0-1-1 0 0,-1 0 1 0 0,4-2-100 0 0,25-11 242 0 0,-1-3 1 0 0,-1-1-1 0 0,-1-2 1 0 0,0-1 0 0 0,-2-2-1 0 0,-1-2 1 0 0,-1-1-1 0 0,-2-1 1 0 0,11-15-243 0 0,-14 15 119 0 0,-1-1 1 0 0,-2-1 0 0 0,-1-2-1 0 0,-2 0 1 0 0,-1-1 0 0 0,-1-1-1 0 0,10-30-119 0 0,-24 48 10 0 0,-1-1 0 0 0,0 0-1 0 0,-1 0 1 0 0,-1 0 0 0 0,-1 0 0 0 0,-1-1-1 0 0,-1 1 1 0 0,0 0 0 0 0,-1-1-1 0 0,-1 1 1 0 0,-3-12-10 0 0,3 21-18 0 0,0 0-1 0 0,-1 1 1 0 0,1-1-1 0 0,-2 1 1 0 0,1 0 0 0 0,-2 0-1 0 0,1 0 1 0 0,-1 1-1 0 0,0-1 1 0 0,0 1 0 0 0,-1 0-1 0 0,0 0 1 0 0,0 1-1 0 0,0 0 1 0 0,-1 0 0 0 0,0 1-1 0 0,-1-1 1 0 0,1 1-1 0 0,-1 1 1 0 0,0 0 0 0 0,0 0-1 0 0,0 0 1 0 0,0 1-1 0 0,-1 0 1 0 0,1 1 0 0 0,-1 0-1 0 0,0 0 1 0 0,0 1-1 0 0,0 0 1 0 0,-4 0 18 0 0,2 5-34 0 0,1 0 0 0 0,-1 1 1 0 0,1 0-1 0 0,-1 0 0 0 0,2 1 0 0 0,-1 1 0 0 0,1 0 0 0 0,0 0 1 0 0,0 0-1 0 0,0 1 0 0 0,1 1 0 0 0,1-1 0 0 0,0 1 1 0 0,0 1-1 0 0,0-1 0 0 0,1 1 0 0 0,1 0 0 0 0,-1 1 1 0 0,2-1-1 0 0,-4 12 34 0 0,0-7-2 0 0,1 1-1 0 0,1 1 1 0 0,0-1 0 0 0,2 1 0 0 0,-1 0 0 0 0,2 0-1 0 0,1 0 1 0 0,0 1 0 0 0,1-1 0 0 0,0 0 0 0 0,2 1-1 0 0,0-1 1 0 0,1 0 0 0 0,3 11 2 0 0,-1-10 8 0 0,1-1 0 0 0,0 0 0 0 0,2 0 0 0 0,0-1 0 0 0,1 0 0 0 0,0 0 0 0 0,1-1 0 0 0,1 0 0 0 0,1 0 0 0 0,0-1 0 0 0,1-1 0 0 0,0 0 0 0 0,1 0 0 0 0,0-2 0 0 0,1 1 0 0 0,1-2 0 0 0,-1 0 0 0 0,2 0 0 0 0,-1-2 0 0 0,1 0 0 0 0,1 0 0 0 0,-1-2 0 0 0,1 0 0 0 0,14 3-8 0 0,-15-6-139 0 0,1 0 0 0 0,-1-2 0 0 0,1 1 0 0 0,0-2 0 0 0,-1 0 0 0 0,1-1 0 0 0,11-3 139 0 0,1-4-4235 0 0,-2-6-3906 0 0,-20 10-2250 0 0</inkml:trace>
  <inkml:trace contextRef="#ctx0" brushRef="#br0" timeOffset="2284.15">2035 1219 13651 0 0,'0'0'1810'0'0,"0"0"-542"0"0,0 0-404 0 0,0 0-136 0 0,0 0 2 0 0,0 0 2 0 0,0 0 15 0 0,0 0 4 0 0,0 0-99 0 0,-23 32-135 0 0,-69 101-106 0 0,89-130-381 0 0,0 1 0 0 0,1-1 1 0 0,-1 1-1 0 0,1 0 0 0 0,0 0 1 0 0,0 0-1 0 0,0 0 0 0 0,0 0 0 0 0,1 0 1 0 0,0 0-1 0 0,0 1 0 0 0,0-1 1 0 0,0 0-1 0 0,1 1 0 0 0,-1-1 0 0 0,1 1 1 0 0,0 0-31 0 0,1 10 160 0 0,9 305 1380 0 0,-9-139-1501 0 0,-12-120-191 0 0,70-134 28 0 0,-44 54 119 0 0,0 1 0 0 0,2 0 0 0 0,0 1 1 0 0,1 1-1 0 0,1 0 0 0 0,0 2 1 0 0,1 0-1 0 0,1 1 0 0 0,0 1 0 0 0,0 1 1 0 0,23-7 4 0 0,-41 16-3 0 0,0 1 0 0 0,1-1 1 0 0,-1 1-1 0 0,0 0 0 0 0,1 0 0 0 0,-1 1 1 0 0,1-1-1 0 0,-1 1 0 0 0,1-1 1 0 0,-1 1-1 0 0,1 0 0 0 0,-1 1 1 0 0,0-1-1 0 0,1 0 0 0 0,-1 1 0 0 0,1 0 1 0 0,-1 0-1 0 0,0 0 0 0 0,1 0 1 0 0,-1 1-1 0 0,0-1 0 0 0,0 1 1 0 0,0 0-1 0 0,0-1 0 0 0,0 2 0 0 0,0-1 1 0 0,-1 0-1 0 0,1 0 0 0 0,-1 1 1 0 0,1 0-1 0 0,-1-1 0 0 0,0 1 0 0 0,0 0 1 0 0,0 0-1 0 0,-1 0 0 0 0,1 0 1 0 0,-1 0-1 0 0,1 1 0 0 0,-1-1 1 0 0,0 1 2 0 0,2 7 15 0 0,-1 1 1 0 0,-1-1 0 0 0,0 0 0 0 0,0 0 0 0 0,-1 1 0 0 0,0-1-1 0 0,-1 0 1 0 0,-1 0 0 0 0,1 1 0 0 0,-2-1 0 0 0,0 0 0 0 0,0-1-1 0 0,-1 1 1 0 0,0-1 0 0 0,-1 1 0 0 0,-2 3-16 0 0,1-3 41 0 0,0-2 0 0 0,-1 1 1 0 0,0 0-1 0 0,-1-1 0 0 0,0-1 0 0 0,0 1 0 0 0,-1-1 0 0 0,0-1 1 0 0,0 0-1 0 0,-1 0 0 0 0,0 0 0 0 0,0-1 0 0 0,-1-1 0 0 0,0 0 1 0 0,0-1-1 0 0,0 1 0 0 0,0-2 0 0 0,0 0 0 0 0,-1 0 1 0 0,0-1-1 0 0,1-1 0 0 0,-1 0 0 0 0,0 0 0 0 0,-1-1-41 0 0,-82-15-1499 0 0,37-14-5402 0 0,46 18-285 0 0,4 0-3148 0 0</inkml:trace>
  <inkml:trace contextRef="#ctx0" brushRef="#br0" timeOffset="2970.045">3253 1005 9162 0 0,'0'0'1500'0'0,"0"0"-550"0"0,0 0-201 0 0,0 0 129 0 0,0 0 305 0 0,0 0 216 0 0,0 0-44 0 0,0 0-162 0 0,0 0-194 0 0,36 1-168 0 0,117 1-116 0 0,-145-1-638 0 0,37 1 496 0 0,1-2 0 0 0,-1-1 0 0 0,1-3 0 0 0,-1-1 0 0 0,30-9-573 0 0,190-44 500 0 0,-221 53-1432 0 0,-44 5 529 0 0,-5 2-880 0 0,-91 69-8016 0 0,42-34 1008 0 0,32-25 4143 0 0</inkml:trace>
  <inkml:trace contextRef="#ctx0" brushRef="#br0" timeOffset="3180.035">3349 1326 10850 0 0,'0'0'1035'0'0,"0"0"-336"0"0,0 0-7 0 0,0 0 303 0 0,0 0 355 0 0,0 0 145 0 0,0 0-111 0 0,0 0-224 0 0,0 0-241 0 0,32 2-231 0 0,105 4-149 0 0,-28-18 381 0 0,315-73 238 0 0,-153 28-3407 0 0,-156 28-3591 0 0,-36 9-2741 0 0,-47 12 1367 0 0</inkml:trace>
  <inkml:trace contextRef="#ctx0" brushRef="#br0" timeOffset="3537.091">5420 534 8994 0 0,'0'0'4006'0'0,"0"0"-2628"0"0,0 0-618 0 0,0 0 103 0 0,-37 12 173 0 0,-119 39 70 0 0,145-48-930 0 0,1 1-1 0 0,0 0 1 0 0,0 1 0 0 0,0 0 0 0 0,0 0 0 0 0,1 1 0 0 0,0 0 0 0 0,0 1 0 0 0,1 0 0 0 0,-3 2-176 0 0,-4 5 284 0 0,-8 7-60 0 0,0 1 0 0 0,1 1 0 0 0,2 1 0 0 0,0 1 0 0 0,2 1 0 0 0,0 0 0 0 0,2 1 0 0 0,1 1 0 0 0,2 1 0 0 0,0 0 0 0 0,0 6-224 0 0,9-26 19 0 0,1 0 1 0 0,0 1-1 0 0,1-1 0 0 0,0 1 0 0 0,0 0 1 0 0,1-1-1 0 0,0 1 0 0 0,1 0 0 0 0,0 0 0 0 0,0 0 1 0 0,1 0-1 0 0,0-1 0 0 0,1 1 0 0 0,0 0 1 0 0,1-1-1 0 0,0 0 0 0 0,0 1 0 0 0,1-1 0 0 0,0 0 1 0 0,1-1-1 0 0,0 1 0 0 0,0-1 0 0 0,1 0 1 0 0,0 0-1 0 0,1-1 0 0 0,-1 1 0 0 0,1-1 0 0 0,1-1 1 0 0,5 5-20 0 0,7-4 88 0 0,0 0 1 0 0,1-2 0 0 0,0 0 0 0 0,-1-2-1 0 0,1 0 1 0 0,1-1 0 0 0,-1-2 0 0 0,0 0-1 0 0,0-1 1 0 0,0-1 0 0 0,0 0 0 0 0,0-2-1 0 0,0-1 1 0 0,-1 0 0 0 0,0-2 0 0 0,0 0-1 0 0,-1-1 1 0 0,1-1 0 0 0,-2-1 0 0 0,14-9-89 0 0,17-7 332 0 0,-1-3-1 0 0,-2-1 1 0 0,0-2 0 0 0,-3-3 0 0 0,0-1 0 0 0,26-31-332 0 0,-57 55 27 0 0,-1 0 0 0 0,-1-1 0 0 0,0 0 0 0 0,0-1 0 0 0,-2 0 0 0 0,0 0 0 0 0,0 0 0 0 0,-1-1 0 0 0,-1-1 0 0 0,-1 1 0 0 0,0-1 0 0 0,-1 0 0 0 0,0 0 0 0 0,-2 0 0 0 0,0 0 0 0 0,0-1 0 0 0,-2 1 0 0 0,0-1 0 0 0,-1 1 0 0 0,0 0-27 0 0,-1 8-93 0 0,0 1 0 0 0,0 0-1 0 0,0 0 1 0 0,-1 0 0 0 0,0 0 0 0 0,0 1 0 0 0,-1-1 0 0 0,0 1 0 0 0,0 0-1 0 0,0 0 1 0 0,-1 0 0 0 0,0 0 0 0 0,0 1 0 0 0,-1 0 0 0 0,1 0 0 0 0,-1 0-1 0 0,0 1 1 0 0,0 0 0 0 0,-1 0 0 0 0,1 1 0 0 0,-1-1 0 0 0,0 1 0 0 0,-2 0 93 0 0,-11-5-650 0 0,-1 2 0 0 0,0 0 0 0 0,0 1 0 0 0,0 1 0 0 0,-1 1 0 0 0,1 1 0 0 0,-10 1 650 0 0,-101 2-5714 0 0,48 9-1668 0 0,39 0-344 0 0</inkml:trace>
  <inkml:trace contextRef="#ctx0" brushRef="#br0" timeOffset="3786.386">4301 1046 7050 0 0,'0'0'2687'0'0,"0"0"35"0"0,0 0 2 0 0,0 0-218 0 0,42-2-437 0 0,138-8-425 0 0,8-19 656 0 0,660-166 1933 0 0,-757 176-4059 0 0,20-6-182 0 0,2 4 0 0 0,0 6 0 0 0,99 0 8 0 0,-26 21-2487 0 0,-124-2-1791 0 0,-2 3-4805 0 0,-33-6-3154 0 0</inkml:trace>
</inkml:ink>
</file>

<file path=ppt/ink/ink9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50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823 449 3729 0 0,'0'0'2259'0'0,"0"0"-548"0"0,0 0-448 0 0,0 0-143 0 0,0 0-13 0 0,0 0 11 0 0,0 0 6 0 0,0 0-3 0 0,0 0-92 0 0,0 0-126 0 0,0 0-121 0 0,-5 26-176 0 0,-16 81-162 0 0,-16 214 1340 0 0,-3-10-2282 0 0,31-249-847 0 0,7-20-5195 0 0,17-38-2725 0 0,-12-4 8248 0 0,5 0-418 0 0</inkml:trace>
  <inkml:trace contextRef="#ctx0" brushRef="#br0" timeOffset="510.717">1023 556 6089 0 0,'0'0'1105'0'0,"0"0"-376"0"0,0 0-277 0 0,0 0 104 0 0,0 0 379 0 0,0 0 372 0 0,0 0 240 0 0,0 0 13 0 0,0 0-245 0 0,0 0-282 0 0,0 0-244 0 0,33-2-187 0 0,106-11-86 0 0,-20-9 340 0 0,125-33 595 0 0,34 33-732 0 0,-278 37 117 0 0,-83 103-83 0 0,-4 88-562 0 0,59-65-139 0 0,-23 82-43 0 0,22-91-145 0 0,25-51-2048 0 0,4-80 1496 0 0,0-1-112 0 0,-15-10-8487 0 0,-4-18 381 0 0,17 25 7792 0 0,-2-8 827 0 0</inkml:trace>
  <inkml:trace contextRef="#ctx0" brushRef="#br0" timeOffset="772.055">1222 987 5105 0 0,'0'0'2491'0'0,"0"0"-802"0"0,0 0-513 0 0,0 0-165 0 0,0 0 13 0 0,0 0 206 0 0,0 0 155 0 0,0 0 38 0 0,0 0-76 0 0,0 0-284 0 0,0 0-264 0 0,0 0-182 0 0,0 0-126 0 0,32 6-91 0 0,102 16-33 0 0,-112-19-235 0 0,0-1 1 0 0,0-1 0 0 0,0-1-1 0 0,0-1 1 0 0,0 0-1 0 0,0-2 1 0 0,16-4-133 0 0,31-4-77 0 0,-14 6-502 0 0,15-1-2561 0 0,-25-1-7547 0 0,-37 7 2624 0 0</inkml:trace>
  <inkml:trace contextRef="#ctx0" brushRef="#br0" timeOffset="1168.009">1956 1219 15659 0 0,'0'0'1977'0'0,"0"0"-1060"0"0,0 0-519 0 0,0 0-72 0 0,0 0 88 0 0,0 0 114 0 0,0 0 36 0 0,0 0-73 0 0,0 0-147 0 0,0 0-145 0 0,0 0-75 0 0,0 0-10 0 0,0 0 12 0 0,2 4 2 0 0,4 17 128 0 0,-6-20-136 0 0,0-1-37 0 0,0 0-31 0 0,15-4-485 0 0,22-44 1492 0 0,-66 70-308 0 0,13 7-2526 0 0,16-28 626 0 0,0-1-532 0 0,8 3-10974 0 0,-5-3 5718 0 0</inkml:trace>
  <inkml:trace contextRef="#ctx0" brushRef="#br0" timeOffset="1604.76">2569 379 4145 0 0,'0'0'1986'0'0,"0"0"-205"0"0,0 0-95 0 0,0 0 80 0 0,0 0 75 0 0,0 0-64 0 0,0 0-190 0 0,0 0-328 0 0,0 0-352 0 0,0 0-222 0 0,0 0-71 0 0,0 0-17 0 0,0 0 3 0 0,0 16-40 0 0,0 117 661 0 0,-37 146-60 0 0,-3-7-1368 0 0,24-152-346 0 0,11-81 39 0 0,1-6-1093 0 0,3-12-2764 0 0,1-20 1870 0 0,1-1-2576 0 0,1 0 1438 0 0,-1 0-2065 0 0</inkml:trace>
  <inkml:trace contextRef="#ctx0" brushRef="#br0" timeOffset="2008.028">3164 553 3481 0 0,'0'0'1953'0'0,"0"0"-458"0"0,0 0-18 0 0,0 0 182 0 0,0 0 117 0 0,0 0-49 0 0,0 0-189 0 0,0 0-248 0 0,0 0-266 0 0,0 0-200 0 0,0 0-148 0 0,0 0-112 0 0,0 0-65 0 0,-6-9-70 0 0,-17-25-54 0 0,22 33-346 0 0,-1-1 1 0 0,1 2-1 0 0,0-1 0 0 0,0 0 0 0 0,-1 0 1 0 0,1 0-1 0 0,-1 1 0 0 0,1-1 0 0 0,0 0 1 0 0,-1 1-1 0 0,1-1 0 0 0,-1 1 0 0 0,1 0 1 0 0,-1 0-1 0 0,1-1 0 0 0,-1 1 0 0 0,0 0 1 0 0,1 0-1 0 0,-1 0 0 0 0,1 1 0 0 0,-1-1 1 0 0,1 0-1 0 0,-1 1 0 0 0,1-1 0 0 0,-1 0 1 0 0,1 1-1 0 0,-1 0 0 0 0,1-1 0 0 0,0 1 1 0 0,-1 0-30 0 0,-9 6 59 0 0,1 1 1 0 0,0 0 0 0 0,0 0-1 0 0,1 1 1 0 0,0 0 0 0 0,0 1 0 0 0,1 0-1 0 0,1 0 1 0 0,0 1 0 0 0,0 0-1 0 0,1 0 1 0 0,0 1 0 0 0,0 1-60 0 0,-4 10 31 0 0,1 1 0 0 0,2-1 1 0 0,0 2-1 0 0,1-1 0 0 0,1 1 0 0 0,2-1 1 0 0,-1 12-32 0 0,3-31 2 0 0,0 0 0 0 0,-1 0 0 0 0,2-1 0 0 0,-1 1 0 0 0,1 0 1 0 0,-1 0-1 0 0,1 0 0 0 0,1 0 0 0 0,-1-1 0 0 0,1 1 1 0 0,-1 0-1 0 0,2 0 0 0 0,-1 0 0 0 0,0-1 0 0 0,1 1 1 0 0,0-1-1 0 0,0 1 0 0 0,0-1 0 0 0,1 0 0 0 0,-1 0 1 0 0,1 0-1 0 0,0 0 0 0 0,0 0 0 0 0,0-1 0 0 0,1 1 1 0 0,-1-1-1 0 0,1 0 0 0 0,0 0 0 0 0,0 0 0 0 0,0 0 1 0 0,0-1-1 0 0,1 0 0 0 0,-1 0 0 0 0,1 0-2 0 0,6 1 86 0 0,0-2 1 0 0,0 0-1 0 0,0 0 0 0 0,0-1 1 0 0,0 0-1 0 0,0-1 0 0 0,0 0 0 0 0,0-1 1 0 0,-1 0-1 0 0,1 0 0 0 0,0-1 1 0 0,-1-1-1 0 0,1 0 0 0 0,-1 0 0 0 0,-1-1 1 0 0,1-1-1 0 0,7-4-86 0 0,11-10 288 0 0,0-1 1 0 0,-1-1-1 0 0,-2-2 0 0 0,0 0 1 0 0,-2-2-289 0 0,-13 16 29 0 0,0-1-1 0 0,-1 0 1 0 0,-1 0 0 0 0,0-1 0 0 0,-1 0-1 0 0,0 0 1 0 0,-1 0 0 0 0,0-1 0 0 0,-1 0-1 0 0,0-1 1 0 0,-1 1 0 0 0,-1-1 0 0 0,0 0-1 0 0,0 0 1 0 0,-2 0 0 0 0,0-3-29 0 0,-1 14-78 0 0,0 0 0 0 0,-1 0 0 0 0,1 1 0 0 0,-1-1-1 0 0,1 0 1 0 0,-1 1 0 0 0,0-1 0 0 0,0 1 0 0 0,-1-1 0 0 0,1 1 0 0 0,0 0 0 0 0,-1-1 0 0 0,0 1 0 0 0,1 0 0 0 0,-1 0 0 0 0,0 0-1 0 0,0 0 1 0 0,0 0 0 0 0,0 1 0 0 0,0-1 0 0 0,-1 0 0 0 0,1 1 0 0 0,-1 0 0 0 0,1-1 0 0 0,-1 1 0 0 0,1 0 0 0 0,-1 0-1 0 0,1 1 1 0 0,-1-1 0 0 0,-2 0 78 0 0,-84-5-4241 0 0,53 13 610 0 0,13 3-2487 0 0,4-2-3652 0 0</inkml:trace>
  <inkml:trace contextRef="#ctx0" brushRef="#br0" timeOffset="2369.396">3156 969 12363 0 0,'0'0'1655'0'0,"0"0"-580"0"0,0 0-251 0 0,0 0 4 0 0,0 0-8 0 0,0 0-42 0 0,0 0-85 0 0,0 0-130 0 0,0 0-131 0 0,0 0-127 0 0,0 0-110 0 0,-28 32-56 0 0,-88 104-6 0 0,111-132-117 0 0,0 0-1 0 0,1 1 1 0 0,0-1-1 0 0,0 1 1 0 0,0 0-1 0 0,1 0 1 0 0,0 1 0 0 0,0-1-1 0 0,0 1 1 0 0,0-1-1 0 0,1 1 1 0 0,0 0-1 0 0,0 0 1 0 0,0 4-16 0 0,0 5 50 0 0,0-10-19 0 0,0 2 4 0 0,-1 0 0 0 0,1 0 0 0 0,0 0 0 0 0,0 1 0 0 0,1-1 0 0 0,0 0 0 0 0,1 0 0 0 0,-1 1 0 0 0,1-1 0 0 0,1 1 1 0 0,-1-1-1 0 0,1 0 0 0 0,1 1 0 0 0,-1-1 0 0 0,1 0 0 0 0,1 0 0 0 0,-1 0 0 0 0,1 0 0 0 0,0-1 0 0 0,1 1 0 0 0,-1-1 1 0 0,1 0-1 0 0,5 6-35 0 0,-1-8 103 0 0,0 0 1 0 0,0-1-1 0 0,0 0 1 0 0,0 0-1 0 0,1-1 1 0 0,0 0-1 0 0,-1-1 1 0 0,1 1-1 0 0,0-2 1 0 0,0 1-1 0 0,0-1 1 0 0,0-1-1 0 0,-1 1 1 0 0,1-2-1 0 0,0 1 1 0 0,0-1-1 0 0,-1 0 1 0 0,1-1-1 0 0,-1 0 1 0 0,0 0-1 0 0,0-1 1 0 0,0 0 0 0 0,0-1-1 0 0,-1 1 1 0 0,2-3-104 0 0,6-3 182 0 0,1-2 1 0 0,-2 0-1 0 0,0 0 1 0 0,0-1-1 0 0,-1-1 1 0 0,-1 0-1 0 0,0-1 1 0 0,-1 0-1 0 0,-1-1 1 0 0,0 0-1 0 0,3-9-182 0 0,-10 18-33 0 0,1-1-1 0 0,-1 0 0 0 0,0 0 0 0 0,-1-1 1 0 0,1 1-1 0 0,-2 0 0 0 0,1-1 0 0 0,-1 0 1 0 0,-1 1-1 0 0,1-1 0 0 0,-1 1 0 0 0,-1-1 1 0 0,0 0-1 0 0,0 1 0 0 0,-1-1 0 0 0,1 1 1 0 0,-2 0-1 0 0,0 0 0 0 0,0 0 1 0 0,-1-3 33 0 0,-40-41-2498 0 0,7 25-4860 0 0,35 26 6763 0 0,-12-7-8759 0 0</inkml:trace>
  <inkml:trace contextRef="#ctx0" brushRef="#br0" timeOffset="3530.914">3710 0 11058 0 0,'0'0'5024'0'0,"0"0"-2903"0"0,0 0-928 0 0,0 0-113 0 0,0 0-45 0 0,0 0-139 0 0,0 0-135 0 0,0 0-148 0 0,0 0-185 0 0,0 0-68 0 0,0 0-60 0 0,-7 32-37 0 0,-22 103 17 0 0,-1 19 478 0 0,28-108-573 0 0,-1 7-82 0 0,2 1 0 0 0,2 0 0 0 0,3-1 0 0 0,8 40-103 0 0,23 216-237 0 0,-31-253 106 0 0,1 175-669 0 0,-16-43 386 0 0,0-78 477 0 0,11-109-83 0 0,0-1 19 0 0,0 0-1 0 0,0 0 17 0 0,0 0 14 0 0,-5 7 497 0 0,-192 1-1318 0 0,-117 23 792 0 0,55-4-656 0 0,-852 111-1076 0 0,987-120 1763 0 0,-53 7 26 0 0,-442 51 234 0 0,-21-24 561 0 0,456-30-177 0 0,138-21 101 0 0,45-1-717 0 0,1 0-16 0 0,26-18 75 0 0,-20 9-46 0 0,-2-1 1 0 0,1 1-1 0 0,-2-1 0 0 0,1 0 0 0 0,-1-1 0 0 0,-1 1 0 0 0,0 0 0 0 0,0-1 0 0 0,-1 1 0 0 0,0-1 0 0 0,-1 1 0 0 0,0-1 0 0 0,-1 1 0 0 0,-1-9-72 0 0,1-10 113 0 0,-9-626 308 0 0,13 94-665 0 0,27 245 140 0 0,-19 256 16 0 0,-9 59 63 0 0,0 0-1 0 0,0 0 0 0 0,-1 0 0 0 0,1 0 1 0 0,0 0-1 0 0,0 0 0 0 0,0 1 0 0 0,0-1 1 0 0,0 1-1 0 0,0 0 0 0 0,1-1 0 0 0,-1 1 1 0 0,0 0-1 0 0,0 0 0 0 0,0 0 0 0 0,0 1 1 0 0,0-1-1 0 0,0 0 0 0 0,0 1 0 0 0,0-1 1 0 0,0 1-1 0 0,0 0 0 0 0,0 0 0 0 0,0 0 1 0 0,0 0-1 0 0,0 0 26 0 0,27 11-1 0 0,0-2 1 0 0,0-1 0 0 0,1-1-1 0 0,0-2 1 0 0,1-1-1 0 0,7-1 1 0 0,38-2 16 0 0,-1-4 0 0 0,0-4-1 0 0,0-2 1 0 0,70-19-16 0 0,22 0 108 0 0,279-25 15 0 0,-224 38-45 0 0,195 15-78 0 0,341 75 2 0 0,-469-59-580 0 0,88-13 578 0 0,-160-25-1969 0 0,-144 9-1717 0 0,-2-2-4410 0 0,-44 10-3229 0 0</inkml:trace>
  <inkml:trace contextRef="#ctx0" brushRef="#br0" timeOffset="4556.236">3931 1083 9778 0 0,'0'0'815'0'0,"0"0"-254"0"0,0 0-238 0 0,0 0 135 0 0,0 0 303 0 0,0 0 349 0 0,0 0 246 0 0,0 0-53 0 0,0 0-192 0 0,0 0-204 0 0,34-5-161 0 0,112-14-129 0 0,251-57 1430 0 0,148-5-1055 0 0,-344 63-779 0 0,109 7-213 0 0,-275 15-10 0 0,-36 3 1019 0 0,-181-37-86 0 0,119 17-846 0 0,0-3 1 0 0,2-2-1 0 0,-39-19-77 0 0,81 30 48 0 0,1-1 0 0 0,1-1 0 0 0,-1 0 0 0 0,2-1 0 0 0,-1-1 0 0 0,2-1 0 0 0,-1 0 0 0 0,1-1 0 0 0,-8-10-48 0 0,0-17 367 0 0,23 39-352 0 0,0 1-31 0 0,0 0-55 0 0,0 0-28 0 0,0 5-165 0 0,45 204 371 0 0,-53 247 22 0 0,8-323-95 0 0,0-133-29 0 0,0 1 1 0 0,0 0 0 0 0,0-1 0 0 0,0 1 0 0 0,0-1-1 0 0,0 1 1 0 0,0 0 0 0 0,0-1 0 0 0,1 1 0 0 0,-1-1 0 0 0,0 1-1 0 0,0-1 1 0 0,1 1 0 0 0,-1-1 0 0 0,0 1 0 0 0,1-1-1 0 0,-1 1 1 0 0,1-1 0 0 0,-1 1 0 0 0,1-1 0 0 0,-1 1-1 0 0,0-1 1 0 0,1 0 0 0 0,0 1 0 0 0,-1-1 0 0 0,1 0 0 0 0,-1 1-1 0 0,1-1 1 0 0,-1 0 0 0 0,1 0 0 0 0,0 0 0 0 0,-1 0-1 0 0,1 0 1 0 0,-1 1 0 0 0,1-1 0 0 0,0 0 0 0 0,-1 0 0 0 0,1 0-1 0 0,-1 0 1 0 0,1-1 0 0 0,0 1 0 0 0,-1 0 0 0 0,1 0-1 0 0,-1 0 1 0 0,1 0 0 0 0,0-1 0 0 0,-1 1 0 0 0,1 0 0 0 0,-1 0-1 0 0,1-1 1 0 0,-1 1 0 0 0,1-1 0 0 0,-1 1 0 0 0,1 0-1 0 0,-1-1 1 0 0,0 1 0 0 0,1-1 0 0 0,-1 1 0 0 0,1-1 0 0 0,-1 1-1 0 0,0-1 1 0 0,0 1 0 0 0,1-1 0 0 0,-1 0 0 0 0,0 1-1 0 0,0-1-5 0 0,39-35 444 0 0,-38 34-434 0 0,81-88-102 0 0,-4-3 0 0 0,-5-3 0 0 0,-3-3 0 0 0,12-34 92 0 0,-20 46-2188 0 0,-40 61-1455 0 0,1 0-4308 0 0,-10 10-3998 0 0</inkml:trace>
</inkml:ink>
</file>

<file path=ppt/ink/ink9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56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638 131 7578 0 0,'0'0'898'0'0,"0"0"45"0"0,0 0 182 0 0,0 0 255 0 0,0 0 219 0 0,0 0 45 0 0,0 0-154 0 0,0 0-282 0 0,-30-22-290 0 0,-96-64-230 0 0,124 84-655 0 0,-1 0 0 0 0,0-1 0 0 0,0 1 0 0 0,0 0 0 0 0,0 1 0 0 0,0-1 0 0 0,0 1 0 0 0,0-1 0 0 0,-1 1 0 0 0,1 0 0 0 0,0 0 0 0 0,-1 0 0 0 0,1 0-1 0 0,-1 1 1 0 0,1 0 0 0 0,-1 0 0 0 0,1-1 0 0 0,-1 2 0 0 0,0-1 0 0 0,1 0 0 0 0,0 1 0 0 0,-1 0 0 0 0,1 0 0 0 0,-1 0 0 0 0,0 0-33 0 0,-8 3 124 0 0,-6 4 25 0 0,0 1 0 0 0,0 1 0 0 0,0 0 1 0 0,1 1-1 0 0,1 1 0 0 0,0 1 0 0 0,1 0 0 0 0,0 1 0 0 0,1 0 0 0 0,0 1 0 0 0,-6 11-149 0 0,-1 0 71 0 0,1 0-1 0 0,1 2 0 0 0,1 0 0 0 0,2 1 1 0 0,1 1-1 0 0,1 0 0 0 0,2 1 0 0 0,1 0 1 0 0,1 1-1 0 0,2 0 0 0 0,1 1 0 0 0,1-1 0 0 0,2 1 1 0 0,2 1-1 0 0,0 9-70 0 0,3-32-7 0 0,1-1 0 0 0,-1 1 0 0 0,2-1 0 0 0,-1 0 0 0 0,1 0 0 0 0,1 0 1 0 0,0 0-1 0 0,0 0 0 0 0,1-1 0 0 0,0 0 0 0 0,1 0 0 0 0,0 0 0 0 0,0-1 0 0 0,1 0 0 0 0,0 0 0 0 0,0 0 0 0 0,1-1 0 0 0,0 0 1 0 0,0-1-1 0 0,1 0 0 0 0,0 0 0 0 0,0-1 0 0 0,0 0 0 0 0,1 0 0 0 0,0-1 0 0 0,-1-1 0 0 0,3 1 7 0 0,12 4-194 0 0,1-1-1 0 0,0-1 0 0 0,0-2 1 0 0,1 0-1 0 0,-1-2 0 0 0,1 0 1 0 0,-1-2-1 0 0,1-1 0 0 0,-1-1 1 0 0,1-1-1 0 0,12-4 195 0 0,19-6-1426 0 0,-1-2-1 0 0,0-3 1 0 0,-1-2-1 0 0,23-14 1427 0 0,-4-2-4956 0 0,-1-3-1 0 0,-3-3 0 0 0,33-27 4957 0 0,-71 45-209 0 0</inkml:trace>
  <inkml:trace contextRef="#ctx0" brushRef="#br0" timeOffset="285.385">1233 311 4721 0 0,'0'0'3002'0'0,"0"0"-332"0"0,0 0-326 0 0,-37 31-331 0 0,-116 100-326 0 0,137-118-1290 0 0,0 2 0 0 0,1-1 0 0 0,0 2-1 0 0,1 0 1 0 0,1 1 0 0 0,1 0 0 0 0,0 1 0 0 0,-8 16-397 0 0,7-11 340 0 0,4-7-44 0 0,0 0 0 0 0,1 1-1 0 0,1 0 1 0 0,1 1 0 0 0,0 0-1 0 0,1 0 1 0 0,-1 11-296 0 0,5-25 41 0 0,1 1-1 0 0,-1-1 1 0 0,1 0-1 0 0,0 1 1 0 0,0-1 0 0 0,0 1-1 0 0,1-1 1 0 0,-1 1-1 0 0,1-1 1 0 0,0 0-1 0 0,0 1 1 0 0,1-1 0 0 0,-1 0-1 0 0,1 0 1 0 0,0 0-1 0 0,0 0 1 0 0,1 0-1 0 0,-1-1 1 0 0,1 1 0 0 0,0-1-1 0 0,-1 1 1 0 0,2-1-1 0 0,-1 0 1 0 0,0 0-1 0 0,1 0 1 0 0,-1-1 0 0 0,1 1-1 0 0,0-1 1 0 0,0 0-1 0 0,0 0 1 0 0,0 0-1 0 0,0 0 1 0 0,2 0-41 0 0,10 1 94 0 0,0-1 0 0 0,0 0 1 0 0,0-1-1 0 0,1-1 0 0 0,-1 0 0 0 0,0-1 0 0 0,0-1 1 0 0,0-1-1 0 0,0 0 0 0 0,0-1 0 0 0,-1 0 1 0 0,1-1-1 0 0,-1-1 0 0 0,-1-1 0 0 0,1 0 0 0 0,-1-1 1 0 0,13-9-95 0 0,-3 1 87 0 0,0-1 1 0 0,-1 0-1 0 0,-1-2 0 0 0,-1-1 1 0 0,-1 0-1 0 0,0-2 1 0 0,4-7-88 0 0,-19 23 1 0 0,-1 1 0 0 0,1-1 0 0 0,-1 0 0 0 0,0 0 0 0 0,-1 0 0 0 0,1-1 0 0 0,-1 0 0 0 0,-1 1 0 0 0,1-1 0 0 0,-1 0 0 0 0,0 0 0 0 0,-1 0 0 0 0,0 0 0 0 0,0 0 0 0 0,0-1 1 0 0,-1 1-1 0 0,0 0 0 0 0,0 0 0 0 0,-1-1 0 0 0,0 1 0 0 0,0 0 0 0 0,-1 0 0 0 0,0 0 0 0 0,0 0 0 0 0,0 0 0 0 0,-1 1 0 0 0,0-1 0 0 0,-1 1 0 0 0,1 0 0 0 0,-1-1 0 0 0,-1 2 0 0 0,1-1 0 0 0,-1 0 0 0 0,0 1 0 0 0,0 0 0 0 0,0 0 0 0 0,-4-2-1 0 0,-1 1-121 0 0,1 1 0 0 0,-2 0 0 0 0,1 1 0 0 0,0 0 0 0 0,-1 1 0 0 0,0 0-1 0 0,1 0 1 0 0,-1 1 0 0 0,0 1 0 0 0,0-1 0 0 0,-6 2 121 0 0,12-1-201 0 0,0 1-1 0 0,0 1 1 0 0,0-1 0 0 0,0 1-1 0 0,0-1 1 0 0,0 1 0 0 0,0 1-1 0 0,0-1 1 0 0,1 1 0 0 0,-1 0-1 0 0,0 0 1 0 0,1 0 0 0 0,0 0-1 0 0,-1 1 1 0 0,1 0 0 0 0,0 0 0 0 0,0 0-1 0 0,0 0 1 0 0,1 1 0 0 0,-1 0-1 0 0,1-1 1 0 0,0 1 0 0 0,0 0-1 0 0,0 1 1 0 0,1-1 0 0 0,-1 1 201 0 0,-16 62-7218 0 0,16-20-868 0 0,3-25 4343 0 0</inkml:trace>
  <inkml:trace contextRef="#ctx0" brushRef="#br0" timeOffset="650.328">1513 830 3305 0 0,'0'0'2795'0'0,"0"0"-304"0"0,0 0-184 0 0,0 0-90 0 0,0 0-179 0 0,0 0-255 0 0,0 0-296 0 0,0 0-286 0 0,0 0-293 0 0,0 0-231 0 0,0 0-141 0 0,0 0-100 0 0,0 0-22 0 0,21-8-11 0 0,61-28-33 0 0,-47 10 231 0 0,102-117 146 0 0,-20 19-878 0 0,-106 171-748 0 0,-3-23 979 0 0,-8-20-66 0 0,1 1-1 0 0,-1-1 0 0 0,1 1 1 0 0,0-1-1 0 0,1 0 0 0 0,-1 1 1 0 0,1-1-1 0 0,0 0 0 0 0,0 0 1 0 0,0 0-1 0 0,1 0 0 0 0,-1-1 1 0 0,1 1-1 0 0,0-1 0 0 0,0 1 1 0 0,0-1-1 0 0,0 0 0 0 0,1 0 1 0 0,-1 0-1 0 0,1-1 1 0 0,0 1-1 0 0,0-1 0 0 0,0 0 1 0 0,0 0-1 0 0,0 0 0 0 0,0-1 1 0 0,0 1-1 0 0,1-1 0 0 0,-1 0 1 0 0,4 0-34 0 0,-1 0 117 0 0,0 0 1 0 0,0-1 0 0 0,0 0 0 0 0,0 0 0 0 0,1-1-1 0 0,-1 0 1 0 0,0 0 0 0 0,0 0 0 0 0,0-1-1 0 0,0 0 1 0 0,0-1 0 0 0,-1 1 0 0 0,1-1 0 0 0,-1-1-1 0 0,0 1 1 0 0,1-1 0 0 0,-1 0 0 0 0,-1-1-1 0 0,4-2-117 0 0,8-10 241 0 0,-6 8-172 0 0,-1-1-1 0 0,0 0 0 0 0,0 0 0 0 0,-1-1 0 0 0,0-1 0 0 0,-1 1 1 0 0,-1-2-1 0 0,1 1 0 0 0,-2-1 0 0 0,0 0 0 0 0,2-7-68 0 0,15-37-1001 0 0,-22 53 219 0 0,1 0 2047 0 0,-2 1-3366 0 0,1 2-3195 0 0,-1 0-4494 0 0,3 1-540 0 0</inkml:trace>
  <inkml:trace contextRef="#ctx0" brushRef="#br0" timeOffset="997.086">2787 237 14491 0 0,'0'0'1703'0'0,"0"0"-141"0"0,0 0-51 0 0,0 0 18 0 0,0 0-178 0 0,0 0-348 0 0,0 0-340 0 0,0 0-303 0 0,0 0-154 0 0,0 0-42 0 0,0 0-32 0 0,0 0-16 0 0,0 0-3 0 0,-32 21-21 0 0,-97 66-11 0 0,57-29 31 0 0,67-54-111 0 0,1 1 0 0 0,-1-1 0 0 0,1 1 0 0 0,0 0 0 0 0,0 0 0 0 0,1 0 0 0 0,-1 1-1 0 0,1-1 1 0 0,0 1 0 0 0,1 0 0 0 0,-1 0 0 0 0,1 0 0 0 0,0 0 0 0 0,1 0 0 0 0,-1 6-1 0 0,4-8-7 0 0,0 0-1 0 0,1 0 1 0 0,0 0 0 0 0,0 0 0 0 0,0-1-1 0 0,0 1 1 0 0,0-1 0 0 0,1 0 0 0 0,-1 0 0 0 0,1 0-1 0 0,0 0 1 0 0,0-1 0 0 0,0 1 0 0 0,0-1 0 0 0,1 0-1 0 0,-1-1 1 0 0,1 1 0 0 0,-1-1 0 0 0,1 1-1 0 0,-1-2 1 0 0,1 1 0 0 0,3 0 7 0 0,184 40 29 0 0,-190-40-13 0 0,0 0-1 0 0,-1 0 0 0 0,1 1 0 0 0,-1-1 0 0 0,1 0 1 0 0,-1 1-1 0 0,0 0 0 0 0,0-1 0 0 0,1 1 0 0 0,-1 0 1 0 0,0 0-1 0 0,-1-1 0 0 0,1 1 0 0 0,0 0 0 0 0,0 0 1 0 0,-1 0-1 0 0,1 0 0 0 0,-1 0 0 0 0,0 0 0 0 0,0 0 0 0 0,1 0 1 0 0,-1 0-1 0 0,0 0 0 0 0,-1 0 0 0 0,1 0 0 0 0,0 0 1 0 0,-1 0-1 0 0,1 0 0 0 0,-1 0 0 0 0,1 0 0 0 0,-1 0 1 0 0,0 0-1 0 0,0 0 0 0 0,0-1 0 0 0,0 1 0 0 0,0 0 1 0 0,0-1-1 0 0,-1 1 0 0 0,1-1 0 0 0,0 1 0 0 0,-1-1 1 0 0,1 1-1 0 0,-2 0-15 0 0,-39 34-212 0 0,-1-2 1 0 0,-1-2-1 0 0,-2-1 1 0 0,-1-3-1 0 0,-8 2 212 0 0,30-18-1851 0 0,16-10-1838 0 0,0-1-4258 0 0,9-1-1747 0 0</inkml:trace>
  <inkml:trace contextRef="#ctx0" brushRef="#br0" timeOffset="1666.36">2842 771 11242 0 0,'0'0'1871'0'0,"0"0"-7"0"0,0 0-148 0 0,0 0-121 0 0,0 0-156 0 0,0 0-164 0 0,0 0-144 0 0,0 0-211 0 0,30 4-193 0 0,96 9-155 0 0,-56-23 93 0 0,-55 3-463 0 0,10-2-9 0 0,0-2 0 0 0,-1-1 0 0 0,0-1 1 0 0,-1-1-1 0 0,0-1 0 0 0,-2-1 0 0 0,1-1 1 0 0,-2-1-1 0 0,0 0 0 0 0,-2-2 0 0 0,12-15-192 0 0,-27 33-28 0 0,-1-1 0 0 0,0 0 0 0 0,-1 0 0 0 0,1 1 0 0 0,0-1 0 0 0,-1 0 0 0 0,1 0 1 0 0,-1-1-1 0 0,0 1 0 0 0,0 0 0 0 0,0 0 0 0 0,-1-1 0 0 0,1 1 0 0 0,-1 0 1 0 0,0-1-1 0 0,0 1 0 0 0,0 0 0 0 0,0-1 0 0 0,0 1 0 0 0,-1 0 0 0 0,0 0 1 0 0,1-1-1 0 0,-1 1 0 0 0,0 0 0 0 0,-1 0 0 0 0,1 0 0 0 0,-1 0 0 0 0,1 0 0 0 0,-1 0 1 0 0,0 0-1 0 0,0 0 0 0 0,0 1 0 0 0,0-1 0 0 0,0 1 0 0 0,-1 0 0 0 0,1-1 1 0 0,-1 1-1 0 0,0 0 0 0 0,0 1 0 0 0,1-1 0 0 0,-1 0 0 0 0,-2 0 27 0 0,-3-1-115 0 0,0 1 1 0 0,-1 0-1 0 0,1 0 0 0 0,0 0 0 0 0,-1 1 0 0 0,1 1 0 0 0,-1-1 0 0 0,1 2 0 0 0,-1-1 0 0 0,1 1 1 0 0,-1 0-1 0 0,1 1 0 0 0,0 0 0 0 0,-1 0 0 0 0,1 0 0 0 0,0 1 0 0 0,1 1 0 0 0,-1 0 1 0 0,0 0-1 0 0,1 0 0 0 0,0 1 0 0 0,0-1 0 0 0,0 2 0 0 0,1-1 0 0 0,0 1 0 0 0,-2 2 115 0 0,-10 11-153 0 0,1 0 1 0 0,1 1-1 0 0,0 1 0 0 0,2 0 0 0 0,0 1 0 0 0,2 0 0 0 0,0 1 0 0 0,0 5 153 0 0,7-21 1 0 0,1 0-1 0 0,0 1 1 0 0,0-1-1 0 0,1 1 1 0 0,0 0 0 0 0,0 0-1 0 0,1 0 1 0 0,0 0-1 0 0,0 0 1 0 0,1 0 0 0 0,0 1-1 0 0,0-1 1 0 0,1 0-1 0 0,0 1 1 0 0,1-1 0 0 0,0 0-1 0 0,0 1 1 0 0,0-1-1 0 0,1 0 1 0 0,1 0-1 0 0,-1 0 1 0 0,1 0 0 0 0,1 0-1 0 0,-1-1 1 0 0,1 1-1 0 0,1-1 1 0 0,0 1-1 0 0,3-2 88 0 0,-1 0 0 0 0,1-1 0 0 0,1 0-1 0 0,-1 0 1 0 0,1-1 0 0 0,0 0 0 0 0,0 0 0 0 0,0-1 0 0 0,0 0 0 0 0,1 0-1 0 0,-1-1 1 0 0,1-1 0 0 0,0 0 0 0 0,-1 0 0 0 0,1-1 0 0 0,0 0 0 0 0,-1 0-1 0 0,1-1 1 0 0,0-1 0 0 0,-1 1 0 0 0,1-2 0 0 0,-1 1 0 0 0,1-2-88 0 0,22-7 354 0 0,0-1 0 0 0,0-2 0 0 0,-2-1 0 0 0,0-1 1 0 0,26-20-355 0 0,-17 10 201 0 0,0-2 1 0 0,-2-2 0 0 0,-2-2 0 0 0,-1-1 0 0 0,22-27-202 0 0,-44 44-38 0 0,0 0 0 0 0,-2-1 0 0 0,0 0 0 0 0,-1 0 0 0 0,-1-1 0 0 0,-1 0 0 0 0,0-1 0 0 0,-1 1 0 0 0,-1-1 0 0 0,-1 0 0 0 0,-1-1 0 0 0,1-11 38 0 0,-4 27-33 0 0,1 1 1 0 0,-1 0-1 0 0,0 0 0 0 0,0 0 1 0 0,-1 0-1 0 0,1-1 1 0 0,-1 1-1 0 0,0 0 0 0 0,0 0 1 0 0,0 0-1 0 0,0 0 0 0 0,0 0 1 0 0,0 0-1 0 0,-1 0 1 0 0,1 1-1 0 0,-1-1 0 0 0,0 0 1 0 0,0 1-1 0 0,0-1 0 0 0,0 1 1 0 0,-1 0-1 0 0,1 0 1 0 0,-1 0-1 0 0,1 0 0 0 0,-1 0 1 0 0,0 0-1 0 0,1 1 0 0 0,-1-1 1 0 0,0 1-1 0 0,0 0 1 0 0,0 0-1 0 0,0 0 0 0 0,0 0 1 0 0,0 1-1 0 0,-1-1 0 0 0,1 1 1 0 0,0-1-1 0 0,0 1 0 0 0,0 0 1 0 0,-1 1-1 0 0,1-1 1 0 0,0 0-1 0 0,-1 1 33 0 0,-2 0-5 0 0,-1 0 0 0 0,0 1 0 0 0,1 0-1 0 0,-1 0 1 0 0,1 1 0 0 0,0-1 0 0 0,-1 1 0 0 0,1 1 0 0 0,0-1 0 0 0,1 1-1 0 0,-1 0 1 0 0,1 0 0 0 0,0 1 0 0 0,0-1 0 0 0,0 1 0 0 0,0 0 0 0 0,1 1-1 0 0,0-1 1 0 0,0 1 0 0 0,1 0 0 0 0,-1 0 0 0 0,1 0 0 0 0,0 0 0 0 0,1 1-1 0 0,0-1 1 0 0,0 1 0 0 0,0-1 0 0 0,1 1 0 0 0,0 0 0 0 0,0 0 0 0 0,0-1-1 0 0,1 1 1 0 0,0 0 0 0 0,1 0 0 0 0,0 4 5 0 0,4-6 23 0 0,-1 0-1 0 0,1-1 1 0 0,0 1 0 0 0,0-1-1 0 0,1 0 1 0 0,-1 0 0 0 0,1-1-1 0 0,0 1 1 0 0,0-1 0 0 0,0-1-1 0 0,0 1 1 0 0,0-1-1 0 0,1 0 1 0 0,-1 0 0 0 0,1-1-1 0 0,-1 0 1 0 0,1 0 0 0 0,0-1-1 0 0,-1 1 1 0 0,1-1 0 0 0,0-1-1 0 0,0 0-22 0 0,-5 1 6 0 0,94 0 325 0 0,16 2 132 0 0,-109-1-455 0 0,-1 0 0 0 0,1 1 0 0 0,-1-1 1 0 0,0 1-1 0 0,0 0 0 0 0,1 0 0 0 0,-1 0 1 0 0,0 0-1 0 0,-1 0 0 0 0,1 0 1 0 0,0 0-1 0 0,-1 1 0 0 0,1-1 0 0 0,-1 1 1 0 0,0-1-1 0 0,0 1 0 0 0,0-1 0 0 0,0 1 1 0 0,0 0-1 0 0,0 0 0 0 0,-1-1 0 0 0,1 1 1 0 0,-1 0-1 0 0,0 0 0 0 0,0 0 1 0 0,0-1-1 0 0,0 1 0 0 0,-1 0 0 0 0,1 0 1 0 0,-1 0-9 0 0,-13 115 234 0 0,-19 39-1003 0 0,33-156 736 0 0,2 32-1733 0 0,17-26-7019 0 0,-15-7 2432 0 0,-4-3-2505 0 0</inkml:trace>
  <inkml:trace contextRef="#ctx0" brushRef="#br0" timeOffset="1994.341">4123 396 16708 0 0,'0'0'2111'0'0,"0"0"-636"0"0,0 0-535 0 0,0 0-300 0 0,0 0-101 0 0,0 0-42 0 0,0 0-2 0 0,0 0-8 0 0,0 0-58 0 0,0 0-101 0 0,-1 34-73 0 0,-4 107-48 0 0,11 29 182 0 0,-3-154-390 0 0,0-1-1 0 0,1 0 1 0 0,0-1-1 0 0,2 1 1 0 0,-1-1-1 0 0,2 1 1 0 0,0-2-1 0 0,8 13 2 0 0,-13-21 0 0 0,-1-1 0 0 0,1 0 0 0 0,0 0-1 0 0,0 0 1 0 0,1 0 0 0 0,-1 0 0 0 0,1 0 0 0 0,0-1-1 0 0,0 1 1 0 0,0-1 0 0 0,1 0 0 0 0,-1 0 0 0 0,1 0 0 0 0,-1 0-1 0 0,1-1 1 0 0,0 1 0 0 0,0-1 0 0 0,0 0 0 0 0,0 0-1 0 0,1-1 1 0 0,-1 1 0 0 0,0-1 0 0 0,1 0 0 0 0,-1 0-1 0 0,1 0 1 0 0,-1-1 0 0 0,1 1 0 0 0,0-1 0 0 0,-1 0 0 0 0,1-1-1 0 0,-1 1 1 0 0,1-1 0 0 0,-1 0 0 0 0,1 0 0 0 0,-1 0-1 0 0,1-1 1 0 0,6-7 68 0 0,0-1-1 0 0,-1 0 0 0 0,0-1 1 0 0,-1 0-1 0 0,-1 0 1 0 0,0-1-1 0 0,0 0 0 0 0,-1 0 1 0 0,0-1-1 0 0,4-12-67 0 0,56-162 391 0 0,-49 131-480 0 0,5-38-3076 0 0,-23 93 1648 0 0,0 1-523 0 0,0 0-1132 0 0,0 8 1283 0 0,0 35-10538 0 0,0-32 10180 0 0</inkml:trace>
  <inkml:trace contextRef="#ctx0" brushRef="#br0" timeOffset="2298.014">4599 709 0 0 0,'0'0'1631'0'0,"0"0"786"0"0,0 0-118 0 0,0 0-262 0 0,0 0-191 0 0,0 0-128 0 0,0 0-91 0 0,0 0-81 0 0,33 11-107 0 0,101 36-123 0 0,-67-34 535 0 0,-57-16-1482 0 0,1 0-80 0 0,-1-2 0 0 0,0 1 0 0 0,0-2 0 0 0,0 1-1 0 0,0-1 1 0 0,-1-1 0 0 0,0 0 0 0 0,0 0 0 0 0,-1-1-1 0 0,0 0 1 0 0,0 0 0 0 0,-1-1 0 0 0,0 0 0 0 0,0 0-1 0 0,-1-1 1 0 0,1-3-289 0 0,0 2 48 0 0,-1 0-1 0 0,-1-1 0 0 0,0 0 1 0 0,-1 0-1 0 0,0 0 1 0 0,-1 0-1 0 0,0-1 1 0 0,-1 0-1 0 0,0 1 0 0 0,-1-1 1 0 0,-1-9-48 0 0,-1 19-37 0 0,0 0 0 0 0,0 0 0 0 0,0 0 1 0 0,0 0-1 0 0,-1 0 0 0 0,0 0 0 0 0,1 0 0 0 0,-1 1 1 0 0,0-1-1 0 0,-1 0 0 0 0,1 1 0 0 0,0 0 0 0 0,-1-1 1 0 0,1 1-1 0 0,-1 0 0 0 0,1 0 0 0 0,-1 1 0 0 0,0-1 1 0 0,0 1-1 0 0,0-1 0 0 0,0 1 0 0 0,0 0 0 0 0,0 0 1 0 0,0 0-1 0 0,-1 0 0 0 0,1 1 0 0 0,0-1 0 0 0,-1 1 1 0 0,1 0-1 0 0,0 0 0 0 0,0 0 0 0 0,-1 0 0 0 0,1 1 1 0 0,0-1-1 0 0,0 1 0 0 0,-1 0 0 0 0,1 0 0 0 0,0 0 1 0 0,0 0-1 0 0,0 1 0 0 0,0-1 0 0 0,0 1 1 0 0,1 0-1 0 0,-2 0 37 0 0,-12 8-77 0 0,-1 1 0 0 0,2 1 1 0 0,-1 0-1 0 0,2 1 0 0 0,-1 0 1 0 0,2 1-1 0 0,0 1 0 0 0,1 0 1 0 0,0 1-1 0 0,1 0 1 0 0,1 1-1 0 0,1 0 0 0 0,0 1 1 0 0,1 0-1 0 0,1 0 0 0 0,1 1 1 0 0,0 0-1 0 0,2 0 0 0 0,0 0 1 0 0,1 0-1 0 0,1 1 0 0 0,0-1 1 0 0,2 1 76 0 0,0-13 5 0 0,0-1 0 0 0,1 1 1 0 0,0 0-1 0 0,0 0 0 0 0,1-1 1 0 0,0 1-1 0 0,0-1 0 0 0,1 0 1 0 0,-1 1-1 0 0,1-1 0 0 0,0 0 1 0 0,1-1-1 0 0,0 1 0 0 0,0 0 1 0 0,0-1-1 0 0,0 0 0 0 0,1 0 1 0 0,0 0-1 0 0,0-1 1 0 0,0 0-1 0 0,1 0 0 0 0,-1 0 1 0 0,1 0-1 0 0,0-1 0 0 0,0 0 1 0 0,0 0-1 0 0,1-1 0 0 0,-1 0 1 0 0,1 0-1 0 0,4 1-5 0 0,15 3-562 0 0,-1-1-1 0 0,1-1 1 0 0,0-2 0 0 0,0 0 0 0 0,1-2-1 0 0,-1-1 1 0 0,14-2 562 0 0,0-4-4026 0 0,-12 1-1813 0 0,-5-2-2377 0 0</inkml:trace>
</inkml:ink>
</file>

<file path=ppt/ink/ink9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00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0 456 3345 0 0,'0'0'1944'0'0,"0"0"-398"0"0,0 0-406 0 0,0 0-69 0 0,0 0 229 0 0,0 0 203 0 0,0 0 128 0 0,0 0-9 0 0,0 0-254 0 0,0 0-274 0 0,0 0-226 0 0,28-1-136 0 0,88-6-94 0 0,-24-18 422 0 0,-63 11-854 0 0,0-1 1 0 0,-2-2-1 0 0,1-1 1 0 0,-2 0 0 0 0,0-2-1 0 0,-2-2 1 0 0,0 0-1 0 0,3-5-206 0 0,-23 23 18 0 0,0 0-1 0 0,0 0 1 0 0,0-1 0 0 0,0 1-1 0 0,-1-1 1 0 0,0 0 0 0 0,0 0-1 0 0,0 0 1 0 0,0 0 0 0 0,-1 0-1 0 0,0-1 1 0 0,0 1 0 0 0,0-1-1 0 0,-1 1 1 0 0,0-1-1 0 0,0 0 1 0 0,0 0 0 0 0,-1 1-1 0 0,0-1 1 0 0,0 0 0 0 0,-1 0-1 0 0,1 1 1 0 0,-1-1 0 0 0,0 0-1 0 0,-1 0 1 0 0,0-1-18 0 0,-2 3-41 0 0,-1 1 1 0 0,0 0-1 0 0,0-1 1 0 0,0 2-1 0 0,-1-1 1 0 0,1 0-1 0 0,0 1 1 0 0,-1 0-1 0 0,0 1 1 0 0,0-1-1 0 0,1 1 1 0 0,-1 0-1 0 0,0 0 1 0 0,0 1-1 0 0,0 0 1 0 0,0 0-1 0 0,0 0 1 0 0,0 1-1 0 0,0 0 1 0 0,1 0-1 0 0,-1 0 41 0 0,-13 4-56 0 0,0 1 0 0 0,1 1 0 0 0,0 1 0 0 0,0 1 0 0 0,0 0 1 0 0,1 1-1 0 0,1 1 0 0 0,0 0 0 0 0,0 2 0 0 0,2 0 0 0 0,-1 0 0 0 0,1 1 0 0 0,1 1 0 0 0,1 0 0 0 0,-6 9 56 0 0,5-7 9 0 0,1 0 0 0 0,1 1 0 0 0,0 0 0 0 0,1 1 0 0 0,1 0 0 0 0,1 0 0 0 0,1 1 0 0 0,0 0 0 0 0,2 0-1 0 0,0 1 1 0 0,1-1 0 0 0,1 1 0 0 0,1 8-9 0 0,9 82 219 0 0,-3-103-158 0 0,1 0 0 0 0,0 0 0 0 0,0 0-1 0 0,1-1 1 0 0,0 1 0 0 0,0-2 0 0 0,1 1 0 0 0,-1-1 0 0 0,2 1 0 0 0,-1-2 0 0 0,1 1-1 0 0,0-1 1 0 0,0-1 0 0 0,0 1 0 0 0,0-1 0 0 0,1-1 0 0 0,0 1 0 0 0,0-2 0 0 0,0 1-61 0 0,19 4 271 0 0,-1-1 0 0 0,1-2 0 0 0,-1 0 0 0 0,1-2 0 0 0,21-2-271 0 0,-26-3 119 0 0,-1-1-1 0 0,0-2 1 0 0,0 0-1 0 0,-1-1 1 0 0,1-1-1 0 0,-2-1 1 0 0,1-1-1 0 0,-1-1 1 0 0,-1-1-1 0 0,0-1 0 0 0,10-8-118 0 0,24-19 94 0 0,-2-3-1 0 0,-2-2 1 0 0,-1-1-1 0 0,18-27-93 0 0,67-66 97 0 0,-18 15-95 0 0,-115 124-6 0 0,1 1 1 0 0,-1-1-1 0 0,0 0 1 0 0,0 1 0 0 0,0-1-1 0 0,0 0 1 0 0,0 0 0 0 0,0 1-1 0 0,1-1 1 0 0,-1 0 0 0 0,0 1-1 0 0,0-1 1 0 0,0 0 0 0 0,1 0-1 0 0,-1 0 1 0 0,0 1 0 0 0,0-1-1 0 0,1 0 1 0 0,-1 0 0 0 0,0 0-1 0 0,1 0 1 0 0,-1 1-1 0 0,0-1 1 0 0,1 0 0 0 0,-1 0-1 0 0,0 0 1 0 0,1 0 0 0 0,-1 0-1 0 0,0 0 1 0 0,0 0 0 0 0,1 0-1 0 0,-1 0 1 0 0,0 0 0 0 0,1 0-1 0 0,-1 0 1 0 0,0 0 0 0 0,1 0-1 0 0,-1 0 1 0 0,0 0 0 0 0,1 0-1 0 0,-1-1 1 0 0,0 1 0 0 0,1 0-1 0 0,-1 0 1 0 0,0 0-1 0 0,0 0 1 0 0,1-1 0 0 0,-1 1-1 0 0,0 0 1 0 0,0 0 0 0 0,1 0-1 0 0,-1-1 1 0 0,0 1 0 0 0,0 0-1 0 0,0-1 1 0 0,1 1 0 0 0,-1 0-1 0 0,0 0 1 0 0,0-1 3 0 0,-8 36-34 0 0,5-23 67 0 0,-81 269 148 0 0,81-267-174 0 0,2-12-8 0 0,-1 0 0 0 0,1 0 1 0 0,0 0-1 0 0,0 0 0 0 0,0 0 1 0 0,0 0-1 0 0,0 0 0 0 0,1 0 0 0 0,-1 1 1 0 0,0-1-1 0 0,1 0 0 0 0,0 0 0 0 0,0 0 1 0 0,-1 1-1 0 0,1-1 0 0 0,0 0 0 0 0,1 0 1 0 0,-1 1-1 0 0,0-1 0 0 0,1 0 0 0 0,-1 0 1 0 0,1 0-1 0 0,0 1 0 0 0,0-1 0 0 0,-1 0 1 0 0,2 0-1 0 0,-1 0 0 0 0,0 0 0 0 0,0 0 1 0 0,0-1-1 0 0,1 1 0 0 0,-1 0 0 0 0,1-1 1 0 0,0 1-1 0 0,-1-1 0 0 0,1 1 0 0 0,0-1 1 0 0,0 0-1 0 0,0 0 0 0 0,0 1 0 0 0,0-1 1 0 0,0-1-1 0 0,0 1 1 0 0,9-3 13 0 0,-1 0 0 0 0,1-1 0 0 0,-1 0 0 0 0,0-1 0 0 0,0 0-1 0 0,0 0 1 0 0,0-1 0 0 0,-1 0 0 0 0,0-1 0 0 0,0 0 0 0 0,-1-1 0 0 0,1 0 0 0 0,-1 0 0 0 0,-1-1 0 0 0,1 0-13 0 0,30-24 43 0 0,169-122-11 0 0,-203 150-46 0 0,1 1-1 0 0,-1 0 1 0 0,1 1 0 0 0,0-1-1 0 0,0 1 1 0 0,0 0 0 0 0,0 0-1 0 0,0 1 1 0 0,1-1-1 0 0,-1 1 1 0 0,0 0 0 0 0,1 1-1 0 0,-1-1 1 0 0,5 1 14 0 0,-2 48-99 0 0,-26 91 206 0 0,13-115-214 0 0,0 0 1 0 0,2 0-1 0 0,1 1 1 0 0,0-1-1 0 0,2 1 1 0 0,2 13 106 0 0,28 3-3389 0 0,-16-33-1053 0 0,0-2-4009 0 0,-10-5-567 0 0</inkml:trace>
  <inkml:trace contextRef="#ctx0" brushRef="#br0" timeOffset="1060.514">1720 607 4345 0 0,'0'0'1638'0'0,"0"0"-197"0"0,0 0-148 0 0,0 0-69 0 0,0 0-136 0 0,0 0-242 0 0,0 0-210 0 0,0 0-52 0 0,0 0 27 0 0,0 0 81 0 0,0 0 76 0 0,0 0-41 0 0,0 0-38 0 0,22-6-7 0 0,72-18-53 0 0,-83 21-462 0 0,-1-1-1 0 0,0 0 1 0 0,1-1 0 0 0,-1 0-1 0 0,-1-1 1 0 0,1 0 0 0 0,-1 0-1 0 0,0-1 1 0 0,-1 0-1 0 0,1-1 1 0 0,-1 1 0 0 0,1-4-167 0 0,14-12 314 0 0,65-83 842 0 0,-87 104-1126 0 0,1-1-1 0 0,-1 1 1 0 0,0 0-1 0 0,0-1 1 0 0,0 1 0 0 0,0-1-1 0 0,0 1 1 0 0,0-1-1 0 0,-1 1 1 0 0,1-1-1 0 0,-1 0 1 0 0,0 1-1 0 0,0-1 1 0 0,0 0 0 0 0,0 1-1 0 0,0-1 1 0 0,-1 1-1 0 0,1-1 1 0 0,-1 0-1 0 0,1 1 1 0 0,-1-1 0 0 0,0 1-1 0 0,0-1 1 0 0,0 1-1 0 0,-1 0 1 0 0,1-1-1 0 0,0 1 1 0 0,-1 0-1 0 0,0 0 1 0 0,1 0 0 0 0,-1 0-1 0 0,0 0 1 0 0,0 0-1 0 0,0 1 1 0 0,0-1-1 0 0,0 0 1 0 0,-1 1-1 0 0,1 0 1 0 0,0 0 0 0 0,-1-1-1 0 0,1 1 1 0 0,-1 1-1 0 0,1-1 1 0 0,-1 0-1 0 0,1 1 1 0 0,-1-1-1 0 0,0 1 1 0 0,1 0 0 0 0,-2 0-30 0 0,-5-1-24 0 0,0 1 1 0 0,0 1-1 0 0,-1 0 1 0 0,1 0 0 0 0,0 1-1 0 0,0 0 1 0 0,0 1 0 0 0,0 0-1 0 0,1 0 1 0 0,-1 1 0 0 0,1 0-1 0 0,-1 0 1 0 0,2 1-1 0 0,-1 0 1 0 0,0 1 0 0 0,1 0-1 0 0,0 0 1 0 0,0 0 0 0 0,1 1-1 0 0,0 0 1 0 0,0 0 0 0 0,0 0-1 0 0,1 1 1 0 0,0 0 0 0 0,1 0-1 0 0,-1 1 1 0 0,2-1-1 0 0,-1 1 1 0 0,1-1 0 0 0,1 1-1 0 0,-2 8 24 0 0,1-9 4 0 0,0 0 1 0 0,0 1-1 0 0,1-1 0 0 0,1 1 0 0 0,0 0 0 0 0,0 0 0 0 0,0 0 0 0 0,1-1 0 0 0,0 1 0 0 0,1 0 0 0 0,0 0 0 0 0,0 0 0 0 0,1-1 1 0 0,0 1-1 0 0,1-1 0 0 0,2 8-4 0 0,3-5 76 0 0,-1 0 1 0 0,2 0-1 0 0,-1-1 1 0 0,1 0-1 0 0,1-1 1 0 0,0 0-1 0 0,0 0 1 0 0,1-1-1 0 0,0 0 1 0 0,0-1-1 0 0,1 0 1 0 0,0-1-1 0 0,0 0 1 0 0,0-1-1 0 0,1 0 1 0 0,0-1-1 0 0,0-1 1 0 0,0 0-1 0 0,0-1 1 0 0,0 0-1 0 0,1-1 1 0 0,-1 0-1 0 0,1-1 1 0 0,-1-1-1 0 0,0 0 1 0 0,1-1-1 0 0,-1 0 1 0 0,0-1-1 0 0,0 0 1 0 0,0-1-1 0 0,0-1 1 0 0,-1 0-1 0 0,7-4-76 0 0,15-9 120 0 0,-1-2 1 0 0,-1-1-1 0 0,0-2 0 0 0,-2-1 0 0 0,-1-1 0 0 0,-1-2 0 0 0,-1 0 1 0 0,-1-2-1 0 0,-1-1 0 0 0,8-16-120 0 0,-15 22 26 0 0,0-2 0 0 0,-1 0-1 0 0,-2-2 1 0 0,-1 1 0 0 0,-1-2 0 0 0,-1 0 0 0 0,-2 0 0 0 0,5-21-26 0 0,-11 32-28 0 0,6-68-26 0 0,-10 84 35 0 0,0 0-1 0 0,0-1 0 0 0,-1 1 1 0 0,1 0-1 0 0,-1 0 1 0 0,0 0-1 0 0,1 0 1 0 0,-1-1-1 0 0,0 1 0 0 0,0 0 1 0 0,0 0-1 0 0,0 0 1 0 0,-1 1-1 0 0,1-1 1 0 0,-1 0-1 0 0,1 0 0 0 0,-1 1 1 0 0,1-1-1 0 0,-1 1 1 0 0,0-1-1 0 0,0 1 1 0 0,0 0-1 0 0,1 0 0 0 0,-1 0 1 0 0,-1 0-1 0 0,1 0 1 0 0,0 0-1 0 0,0 0 1 0 0,0 1-1 0 0,0-1 0 0 0,-1 1 1 0 0,1-1-1 0 0,0 1 1 0 0,-2 0 19 0 0,-9 2-43 0 0,1 1 0 0 0,-1 1 0 0 0,1 0 0 0 0,0 0 0 0 0,0 1 0 0 0,0 1 0 0 0,1 0 0 0 0,0 0 0 0 0,0 1 0 0 0,0 1 0 0 0,1 0 0 0 0,0 0 0 0 0,1 1 1 0 0,0 0-1 0 0,0 0 0 0 0,1 1 0 0 0,0 1 0 0 0,1-1 0 0 0,0 1 0 0 0,-5 10 43 0 0,7-12 7 0 0,1-1 1 0 0,-1 1-1 0 0,1 0 0 0 0,1 0 1 0 0,0 1-1 0 0,0-1 0 0 0,1 0 1 0 0,0 1-1 0 0,0 0 0 0 0,1-1 1 0 0,0 1-1 0 0,1 5-7 0 0,1-12 5 0 0,-1 1 1 0 0,1-1-1 0 0,0 1 1 0 0,0-1-1 0 0,0 1 1 0 0,1-1-1 0 0,-1 0 1 0 0,1 1-1 0 0,-1-1 1 0 0,1 0-1 0 0,0 0 1 0 0,1 0-1 0 0,-1 0 1 0 0,0-1-1 0 0,1 1 1 0 0,-1-1-1 0 0,1 1 0 0 0,0-1 1 0 0,0 0-1 0 0,0 0 1 0 0,0 0-1 0 0,0 0 1 0 0,1-1-1 0 0,-1 1 1 0 0,0-1-1 0 0,4 1-5 0 0,99 21 177 0 0,-62-21-85 0 0,-1-3 0 0 0,1-1 0 0 0,0-2 0 0 0,0-3 0 0 0,37-9-92 0 0,-7 12 114 0 0,-73 6-104 0 0,1 0 0 0 0,0 0 0 0 0,-1 1 0 0 0,0-1 0 0 0,0 0-1 0 0,1 1 1 0 0,-1-1 0 0 0,-1 1 0 0 0,1 0 0 0 0,0-1 0 0 0,-1 1-1 0 0,1 0 1 0 0,-1-1 0 0 0,0 1 0 0 0,0 0 0 0 0,0-1 0 0 0,0 1-1 0 0,0 0 1 0 0,-1-1 0 0 0,1 1 0 0 0,-1 2-10 0 0,0-4 9 0 0,-3 22-11 0 0,-2 0-1 0 0,0-1 1 0 0,-2 0-1 0 0,0 0 1 0 0,-1-1-1 0 0,-2 0 1 0 0,0-1-1 0 0,-1 0 1 0 0,-2 1 2 0 0,14-20-3 0 0,-35 98-2788 0 0,60-81-3087 0 0,0-17-1430 0 0,-20-1 3956 0 0,6 0-2971 0 0</inkml:trace>
  <inkml:trace contextRef="#ctx0" brushRef="#br0" timeOffset="2270.601">3518 169 4505 0 0,'0'0'3686'0'0,"0"0"-1287"0"0,0 0-412 0 0,0 0 16 0 0,0 0-95 0 0,0 0-284 0 0,0 0-341 0 0,0 0-300 0 0,0 0-252 0 0,0 0-191 0 0,0 0-127 0 0,0 0-84 0 0,0 0-39 0 0,-34 3-23 0 0,-106 13-11 0 0,135-16-234 0 0,1 1 0 0 0,-1-1 0 0 0,0 1 0 0 0,1 0 1 0 0,-1 0-1 0 0,1 1 0 0 0,0-1 0 0 0,-1 1 0 0 0,1 0 1 0 0,0 0-1 0 0,0 1 0 0 0,0-1 0 0 0,0 1 0 0 0,1 0 1 0 0,-1 0-1 0 0,1 0 0 0 0,-3 2-22 0 0,-5 7 87 0 0,-2-1-62 0 0,1 1 0 0 0,0 0 1 0 0,1 0-1 0 0,0 1 0 0 0,1 1 1 0 0,1 0-1 0 0,0 0 0 0 0,1 1 1 0 0,0 0-1 0 0,1 0 0 0 0,1 1 1 0 0,1 0-1 0 0,0 0 0 0 0,1 0 1 0 0,0 1-1 0 0,1 1-25 0 0,2-15-10 0 0,-1 1 0 0 0,1 0 0 0 0,0 0-1 0 0,0 1 1 0 0,0-1 0 0 0,1 0 0 0 0,-1 0 0 0 0,1 0 0 0 0,0 0-1 0 0,0 1 1 0 0,0-1 0 0 0,1 0 0 0 0,0 0 0 0 0,0 0-1 0 0,0 0 1 0 0,0 0 0 0 0,0 0 0 0 0,1 0 0 0 0,0 0 0 0 0,-1 0-1 0 0,2 0 1 0 0,-1-1 0 0 0,0 1 0 0 0,1-1 0 0 0,-1 0 0 0 0,1 0-1 0 0,0 0 1 0 0,0 0 0 0 0,1 0 0 0 0,-1-1 0 0 0,0 1-1 0 0,1-1 1 0 0,-1 0 0 0 0,1 0 0 0 0,0 0 0 0 0,0 0 0 0 0,0-1-1 0 0,2 1 11 0 0,9-2 66 0 0,-1-1 0 0 0,1-1 0 0 0,-1 0 0 0 0,1-1 0 0 0,-1-1 0 0 0,0 0 0 0 0,0-1 0 0 0,-1-1 0 0 0,1 0 0 0 0,-1 0 0 0 0,-1-1 0 0 0,1-1 0 0 0,-1 0 0 0 0,0-1 0 0 0,-1 0 0 0 0,0-1 0 0 0,-1 0 0 0 0,0-1 0 0 0,6-7-66 0 0,162-187 1087 0 0,-172 198-1047 0 0,39-23 96 0 0,-17 65-84 0 0,-23-23-34 0 0,0 0 1 0 0,-1 0-1 0 0,-1 1 0 0 0,0-1 0 0 0,0 1 1 0 0,-1 0-1 0 0,-1 0 0 0 0,0 8-18 0 0,-1-14 1 0 0,8 478-1620 0 0,-25-220-146 0 0,8-216 1746 0 0,-2 0 0 0 0,-2 0 0 0 0,-2-1 0 0 0,-2-1 0 0 0,-3-1 0 0 0,-1 0 0 0 0,-19 29 19 0 0,28-58 67 0 0,0 0-1 0 0,0-1 1 0 0,-2 0 0 0 0,0-1-1 0 0,0 0 1 0 0,-2-1 0 0 0,-3 1-67 0 0,18-13 26 0 0,-1-1 0 0 0,0 0 0 0 0,1 0 0 0 0,-1 1 0 0 0,0-1 0 0 0,0-1 0 0 0,0 1 0 0 0,0 0 0 0 0,0 0 0 0 0,0-1 0 0 0,0 1 0 0 0,0-1 0 0 0,0 1 0 0 0,0-1 0 0 0,0 0 0 0 0,0 0 0 0 0,0 0 0 0 0,0 0-1 0 0,0-1 1 0 0,0 1 0 0 0,0 0 0 0 0,0-1 0 0 0,0 1 0 0 0,0-1 0 0 0,0 0 0 0 0,0 0 0 0 0,0 1 0 0 0,0-1 0 0 0,0-1 0 0 0,1 1 0 0 0,-1 0 0 0 0,0 0 0 0 0,1-1 0 0 0,-1 1 0 0 0,1-1 0 0 0,-1 1 0 0 0,1-1 0 0 0,-1-1-26 0 0,-34-77 272 0 0,28 48-286 0 0,1 0-1 0 0,1-1 1 0 0,2 0 0 0 0,2 0 0 0 0,1 0 0 0 0,1 0 0 0 0,2 0 0 0 0,1 0 0 0 0,2 1 0 0 0,1-1 0 0 0,1 1 0 0 0,2 0-1 0 0,1 1 1 0 0,2 0 0 0 0,1 1 0 0 0,12-21 14 0 0,1 11-946 0 0,2 0 1 0 0,1 2-1 0 0,3 1 0 0 0,1 1 1 0 0,1 2-1 0 0,2 2 0 0 0,3-1 946 0 0,84-72-3468 0 0,50-66 2953 0 0,-40 36 3044 0 0,-100 104 164 0 0,-32 29 3444 0 0,-7 9-6165 0 0,-6 7 41 0 0,0 1 1 0 0,1 1-1 0 0,0-1 0 0 0,2 2 0 0 0,0 0 0 0 0,0 0 0 0 0,2 0 0 0 0,0 1 0 0 0,1 0 0 0 0,1 1 0 0 0,1-1 1 0 0,0 1-1 0 0,2 0 0 0 0,0 0 0 0 0,1 0 0 0 0,1 0 0 0 0,1 12-13 0 0,0-27 3 0 0,-1 0 1 0 0,1 0-1 0 0,0 0 0 0 0,1 0 0 0 0,-1 0 0 0 0,1-1 1 0 0,-1 1-1 0 0,1 0 0 0 0,0-1 0 0 0,0 1 1 0 0,1-1-1 0 0,-1 0 0 0 0,1 0 0 0 0,0 0 1 0 0,0 0-1 0 0,0 0 0 0 0,0 0 0 0 0,0-1 0 0 0,1 0 1 0 0,-1 1-1 0 0,1-1 0 0 0,-1-1 0 0 0,1 1 1 0 0,0 0-1 0 0,0-1 0 0 0,-1 0 0 0 0,1 0 1 0 0,0 0-1 0 0,1 0 0 0 0,-1-1 0 0 0,0 1 0 0 0,0-1 1 0 0,0 0-1 0 0,0 0 0 0 0,0-1 0 0 0,0 1 1 0 0,0-1-1 0 0,0 0 0 0 0,0 0 0 0 0,0 0 1 0 0,0-1-1 0 0,0 1 0 0 0,-1-1 0 0 0,1 0 0 0 0,0-1-3 0 0,91-80 729 0 0,-81 66-634 0 0,-1-1 1 0 0,-1-1-1 0 0,-1 0 1 0 0,-1 0-1 0 0,0-1 1 0 0,3-12-96 0 0,-10 25 23 0 0,30-80 215 0 0,1 19-111 0 0,-34 68-132 0 0,0-1-1 0 0,1 0 0 0 0,-1 1 1 0 0,1-1-1 0 0,0 0 0 0 0,-1 1 1 0 0,1-1-1 0 0,-1 0 0 0 0,1 1 1 0 0,0-1-1 0 0,-1 1 1 0 0,1-1-1 0 0,0 1 0 0 0,0 0 1 0 0,-1-1-1 0 0,1 1 0 0 0,0 0 1 0 0,0-1-1 0 0,0 1 0 0 0,0 0 1 0 0,-1 0-1 0 0,1 0 1 0 0,0 0-1 0 0,0 0 0 0 0,0 0 1 0 0,0 0-1 0 0,-1 0 0 0 0,1 0 1 0 0,0 0-1 0 0,0 0 1 0 0,0 1-1 0 0,0-1 0 0 0,-1 0 1 0 0,1 1-1 0 0,0-1 0 0 0,0 0 1 0 0,-1 1-1 0 0,1-1 0 0 0,0 1 1 0 0,0-1-1 0 0,-1 1 1 0 0,1-1-1 0 0,-1 1 0 0 0,1 0 1 0 0,-1-1-1 0 0,1 1 0 0 0,-1 0 1 0 0,1 0-1 0 0,-1-1 1 0 0,1 1-1 0 0,-1 0 0 0 0,0 0 1 0 0,1-1-1 0 0,-1 1 0 0 0,0 0 1 0 0,0 0-1 0 0,0 0 0 0 0,1 0 6 0 0,58 191-321 0 0,-16-53-228 0 0,19 86-693 0 0,-56-182 997 0 0,-2 1 0 0 0,-2-1 0 0 0,-2 0 0 0 0,-3 12 245 0 0,1-32-54 0 0,-2 0 0 0 0,0-1 0 0 0,-1 1 1 0 0,-2-1-1 0 0,0 0 0 0 0,-1 0 0 0 0,-2-1 0 0 0,0 0 1 0 0,-1-1-1 0 0,-1 0 0 0 0,0-1 0 0 0,-2 0 0 0 0,0-1 1 0 0,-1-1-1 0 0,-13 12 54 0 0,21-22 38 0 0,0 0 0 0 0,-1 0 1 0 0,0-1-1 0 0,0 0 0 0 0,-1-1 0 0 0,1 1 1 0 0,-1-1-1 0 0,0-1 0 0 0,-1 0 0 0 0,1 0 0 0 0,-1-1 1 0 0,1 0-1 0 0,-1-1 0 0 0,0 0 0 0 0,0 0 1 0 0,0-1-1 0 0,-1-1 0 0 0,1 0-38 0 0,6-2 18 0 0,1-1 1 0 0,0 1-1 0 0,0-1 1 0 0,0 0-1 0 0,1-1 0 0 0,-1 1 1 0 0,1 0-1 0 0,-1-1 0 0 0,1 1 1 0 0,0-1-1 0 0,0 0 0 0 0,1 1 1 0 0,-1-1-1 0 0,1 0 0 0 0,0 0 1 0 0,0 0-1 0 0,0 0 1 0 0,1-1-1 0 0,-1 1 0 0 0,1 0 1 0 0,0 0-1 0 0,0 0 0 0 0,0 0 1 0 0,1 0-1 0 0,-1-1 0 0 0,2-1-18 0 0,-2 1 25 0 0,3-20 7 0 0,1 0 0 0 0,1 1 0 0 0,1-1 0 0 0,1 1 0 0 0,2 1 0 0 0,0-1 0 0 0,1 1 1 0 0,2 1-1 0 0,0 0 0 0 0,1 0-32 0 0,33-53-194 0 0,4 1-1 0 0,3 3 1 0 0,15-13 194 0 0,35-28-1793 0 0,-57 66-1634 0 0,-2 3-4568 0 0,-24 23-2663 0 0</inkml:trace>
  <inkml:trace contextRef="#ctx0" brushRef="#br0" timeOffset="4248.036">5389 625 12299 0 0,'0'0'2105'0'0,"0"0"-499"0"0,0 0-622 0 0,0 0-297 0 0,0 0-93 0 0,0 0-45 0 0,0 0 6 0 0,0 0-20 0 0,0 0-102 0 0,0 0-140 0 0,-25 31-119 0 0,-80 97-89 0 0,-3 20-556 0 0,88-108-2040 0 0,7-13-3017 0 0,8-18-193 0 0,5-1-947 0 0</inkml:trace>
</inkml:ink>
</file>

<file path=ppt/ink/ink9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09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1117 0 0 0,'0'0'1294'0'0,"0"0"54"0"0,0 0-172 0 0,0 0-368 0 0,0 0-325 0 0,0 0-210 0 0,0 0-63 0 0,-4 1 73 0 0,-11 7 135 0 0,11-6 121 0 0,20-3 3183 0 0,30-24 311 0 0,66-65-107 0 0,130-144-1332 0 0,-74 21-1760 0 0,-150 187-763 0 0,0 0 1 0 0,-2-1 0 0 0,-1-1 0 0 0,-1-1-1 0 0,-1 0 1 0 0,-2 0 0 0 0,-1-1-1 0 0,-1-1 1 0 0,2-19-72 0 0,-14-42 331 0 0,1 90-329 0 0,0-1-1 0 0,0 1 1 0 0,0 0 0 0 0,0 0 0 0 0,-1 0-1 0 0,1 1 1 0 0,-1-1 0 0 0,1 1 0 0 0,-1-1-1 0 0,1 1 1 0 0,-1 0 0 0 0,0 0 0 0 0,0 0-1 0 0,1 0 1 0 0,-1 0 0 0 0,0 1 0 0 0,0-1-1 0 0,0 1 1 0 0,0 0 0 0 0,0 0 0 0 0,0 0-1 0 0,0 0 1 0 0,0 0 0 0 0,0 1-1 0 0,0-1 1 0 0,1 1 0 0 0,-1 0 0 0 0,0 0-1 0 0,0 0 1 0 0,0 0 0 0 0,1 0 0 0 0,-1 1-1 0 0,1-1 1 0 0,-1 1 0 0 0,1 0 0 0 0,0 0-1 0 0,-1 0 1 0 0,1 0 0 0 0,0 0-2 0 0,-19 17-12 0 0,0 2 0 0 0,2 0 1 0 0,0 0-1 0 0,2 2 0 0 0,0 0 1 0 0,2 1-1 0 0,0 1 0 0 0,2 0 1 0 0,-8 22 11 0 0,-5 55-20 0 0,26-99 18 0 0,0 0 1 0 0,0 0-1 0 0,0 0 1 0 0,0 0-1 0 0,1 0 1 0 0,-1 1 0 0 0,1-1-1 0 0,0-1 1 0 0,0 1-1 0 0,0 0 1 0 0,1 0 0 0 0,-1 0-1 0 0,0 0 1 0 0,1-1-1 0 0,0 1 1 0 0,0-1-1 0 0,0 1 1 0 0,0-1 0 0 0,0 0-1 0 0,0 0 1 0 0,0 0-1 0 0,1 0 1 0 0,-1 0-1 0 0,1 0 1 0 0,-1-1 0 0 0,1 1-1 0 0,0-1 1 0 0,0 1-1 0 0,0-1 1 0 0,0 0 0 0 0,2 0 1 0 0,12 2 27 0 0,1-1 1 0 0,-1-1 0 0 0,1-1-1 0 0,0-1 1 0 0,-1 0 0 0 0,1-1-1 0 0,-1-1 1 0 0,0 0 0 0 0,0-1-1 0 0,0-1 1 0 0,0-1 0 0 0,8-4-28 0 0,61-16 48 0 0,2 12-27 0 0,-83 51 132 0 0,-7-16-71 0 0,-2 0 1 0 0,0-1-1 0 0,-1 0 0 0 0,-1 0 0 0 0,-1 0 0 0 0,-1-1 0 0 0,-1 0 0 0 0,0 0 1 0 0,-7 8-83 0 0,2 2 70 0 0,3-8-29 0 0,6-14-41 0 0,1 0 1 0 0,0 0 0 0 0,1 0 0 0 0,-1 1 0 0 0,1 0-1 0 0,1 0 1 0 0,-1 0 0 0 0,2 0 0 0 0,-1 0 0 0 0,1 0-1 0 0,0 0 1 0 0,0 1 0 0 0,1-1 0 0 0,1 1-1 0 0,1-6-185 0 0,0 0-1 0 0,0-1 1 0 0,1 0 0 0 0,-1 0 0 0 0,1 0 0 0 0,0 0-1 0 0,-1 0 1 0 0,1 0 0 0 0,0-1 0 0 0,0 1-1 0 0,0-1 1 0 0,0 0 0 0 0,1 0 0 0 0,-1 0-1 0 0,0 0 1 0 0,0 0 0 0 0,1-1 0 0 0,-1 0 0 0 0,0 1-1 0 0,1-1 1 0 0,-1 0 0 0 0,0-1 0 0 0,1 1-1 0 0,-1-1 1 0 0,0 1 0 0 0,0-1 0 0 0,3-1 185 0 0,57-25-9156 0 0,-55 23 6583 0 0,8-4-4929 0 0</inkml:trace>
  <inkml:trace contextRef="#ctx0" brushRef="#br0" timeOffset="421.325">1082 726 5961 0 0,'0'0'1231'0'0,"0"0"-256"0"0,0 0-133 0 0,0 0 124 0 0,0 0 144 0 0,0 0-11 0 0,0 0-110 0 0,0 0-166 0 0,0 0-168 0 0,0 0-91 0 0,0 0 16 0 0,0 0 83 0 0,0 0 81 0 0,5 27 33 0 0,23 80-47 0 0,-28-106-707 0 0,0 1 0 0 0,1-1 0 0 0,-1 0 0 0 0,1 0 0 0 0,0 1 0 0 0,-1-1 0 0 0,1 0 0 0 0,0 0 0 0 0,0 0 0 0 0,0 0 0 0 0,0 0 0 0 0,0 0 0 0 0,0 0 0 0 0,0 0-1 0 0,0-1 1 0 0,0 1 0 0 0,0 0 0 0 0,0-1 0 0 0,1 1 0 0 0,-1 0 0 0 0,0-1 0 0 0,0 0 0 0 0,1 1 0 0 0,-1-1 0 0 0,0 0 0 0 0,1 1 0 0 0,-1-1 0 0 0,0 0 0 0 0,1 0 0 0 0,-1 0-1 0 0,0 0 1 0 0,1 0 0 0 0,-1-1 0 0 0,0 1 0 0 0,1 0 0 0 0,-1-1 0 0 0,0 1 0 0 0,1-1 0 0 0,-1 1 0 0 0,0-1 0 0 0,0 1 0 0 0,0-1 0 0 0,0 0 0 0 0,1 0 0 0 0,-1 0 0 0 0,0 0 0 0 0,0 1-1 0 0,0-2-22 0 0,5-1 150 0 0,38-23 524 0 0,0-1-1 0 0,-2-2 1 0 0,-2-1-1 0 0,22-23-673 0 0,-54 46 63 0 0,0 0-1 0 0,-1-1 0 0 0,0 0 1 0 0,0-1-1 0 0,0 0 0 0 0,-1 0 1 0 0,0 0-1 0 0,-1-1 0 0 0,0 1 1 0 0,-1-1-1 0 0,0-1 0 0 0,0 1 1 0 0,-1 0-1 0 0,-1-1 0 0 0,0 0 1 0 0,0 1-1 0 0,-1-1 0 0 0,0 0 1 0 0,-1 0-1 0 0,0-7-62 0 0,-2 15-4 0 0,0 0 0 0 0,0 0-1 0 0,0 0 1 0 0,0 0 0 0 0,0 1 0 0 0,-1-1-1 0 0,1 1 1 0 0,-1-1 0 0 0,1 1-1 0 0,-1 0 1 0 0,0 0 0 0 0,0 0 0 0 0,0 0-1 0 0,0 1 1 0 0,-1-1 0 0 0,1 1 0 0 0,0 0-1 0 0,-1 0 1 0 0,1 0 0 0 0,-1 0-1 0 0,1 0 1 0 0,-1 1 0 0 0,1 0 0 0 0,-1 0-1 0 0,-1 0 5 0 0,-8 1-30 0 0,0 2-1 0 0,0-1 1 0 0,0 1-1 0 0,1 1 1 0 0,-1 1-1 0 0,1 0 1 0 0,0 0-1 0 0,0 1 1 0 0,1 1-1 0 0,-1-1 1 0 0,1 2-1 0 0,1 0 1 0 0,0 0-1 0 0,0 1 1 0 0,0 0-1 0 0,1 1 1 0 0,-6 9 30 0 0,-8 3-20 0 0,1 2 1 0 0,1 1 0 0 0,1 1-1 0 0,2 0 1 0 0,0 1 0 0 0,2 1-1 0 0,1 1 1 0 0,1 0 0 0 0,2 1-1 0 0,0 1 1 0 0,3-1 0 0 0,-3 16 19 0 0,10-41-9 0 0,0 0 1 0 0,1 1 0 0 0,0-1 0 0 0,0 0 0 0 0,0 0 0 0 0,0 1 0 0 0,1-1 0 0 0,0 0-1 0 0,0 1 1 0 0,1-1 0 0 0,-1 0 0 0 0,1 0 0 0 0,0 1 0 0 0,1-1 0 0 0,-1 0 0 0 0,1 0-1 0 0,0 0 1 0 0,0 0 0 0 0,1-1 0 0 0,0 1 0 0 0,-1 0 0 0 0,1-1 0 0 0,1 0 0 0 0,-1 0-1 0 0,1 0 1 0 0,-1 0 0 0 0,1 0 0 0 0,0-1 0 0 0,1 0 0 0 0,-1 0 0 0 0,0 0 0 0 0,2 0 8 0 0,6 2-45 0 0,0-2 1 0 0,0 1-1 0 0,0-2 1 0 0,1 0-1 0 0,-1 0 1 0 0,1-1-1 0 0,-1-1 1 0 0,1 0-1 0 0,0-1 1 0 0,-1 0-1 0 0,1-1 1 0 0,-1 0-1 0 0,0-1 1 0 0,0 0-1 0 0,0-1 1 0 0,0 0-1 0 0,2-3 45 0 0,92-46-3101 0 0,-9-8-4269 0 0,-94 58 6927 0 0,52-36-8367 0 0,-42 27 6507 0 0</inkml:trace>
  <inkml:trace contextRef="#ctx0" brushRef="#br0" timeOffset="906.819">1518 929 1032 0 0,'0'0'4625'0'0,"0"0"-2286"0"0,0 0-865 0 0,0 0-80 0 0,0 0 31 0 0,0 0-95 0 0,0 0-217 0 0,0 0-222 0 0,0 0-122 0 0,0 0 100 0 0,0 0 119 0 0,0 0 118 0 0,1 8 42 0 0,-1-2-916 0 0,1-6-208 0 0,-1-1 0 0 0,1 1-1 0 0,-1-1 1 0 0,0 1 0 0 0,1 0-1 0 0,-1-1 1 0 0,1 1 0 0 0,-1 0-1 0 0,1 0 1 0 0,-1-1 0 0 0,1 1-1 0 0,-1 0 1 0 0,1 0 0 0 0,0 0-1 0 0,-1-1 1 0 0,1 1 0 0 0,-1 0-1 0 0,1 0 1 0 0,-1 0 0 0 0,1 0-1 0 0,-1 0 1 0 0,1 0 0 0 0,0 0-1 0 0,-1 0 1 0 0,1 1 0 0 0,-1-1-1 0 0,1 0 1 0 0,-1 0 0 0 0,1 0-1 0 0,-1 1 1 0 0,1-1 0 0 0,-1 0-1 0 0,1 0 1 0 0,-1 1 0 0 0,1-1-1 0 0,-1 0 1 0 0,1 1 0 0 0,-1-1-1 0 0,0 1 1 0 0,1-1 0 0 0,-1 1-1 0 0,0-1 1 0 0,1 1 0 0 0,-1-1-1 0 0,0 1 1 0 0,1-1 0 0 0,-1 1-1 0 0,0-1 1 0 0,0 1 0 0 0,0-1-1 0 0,0 1 1 0 0,0-1 0 0 0,1 1-1 0 0,-1-1 1 0 0,0 1 0 0 0,0 0-1 0 0,0-1 1 0 0,0 1 0 0 0,-1-1-1 0 0,1 1 1 0 0,0-1-1 0 0,0 1 1 0 0,0-1 0 0 0,0 1-1 0 0,-1 0 1 0 0,1-1 0 0 0,0 1-24 0 0,173-229 2858 0 0,-68 78-2338 0 0,-35 61-353 0 0,-58 71-149 0 0,-12 41-75 0 0,-33 156 364 0 0,32-175-299 0 0,0-2-8 0 0,0 0 0 0 0,0 0 0 0 0,0 1 0 0 0,0-1-1 0 0,1 0 1 0 0,-1 0 0 0 0,0 0 0 0 0,1 1 0 0 0,0-1 0 0 0,-1 0-1 0 0,1 1 1 0 0,0-1 0 0 0,0 0 0 0 0,0 0 0 0 0,0 1 0 0 0,1-1-1 0 0,-1 0 1 0 0,1 1 0 0 0,-1-1 0 0 0,1 0 0 0 0,0 0-1 0 0,0 0 1 0 0,0 0 0 0 0,0 0 0 0 0,0 0 0 0 0,1 0 0 0 0,-1 0-1 0 0,0 0 1 0 0,1 0 0 0 0,-1-1 0 0 0,1 1 0 0 0,0-1-1 0 0,0 1 1 0 0,0-1 0 0 0,-1 1 0 0 0,1-1 0 0 0,0 0 0 0 0,1 0-1 0 0,-1 0 1 0 0,0 0 0 0 0,0-1 0 0 0,2 1 0 0 0,2-1 9 0 0,0 0 1 0 0,1-1-1 0 0,-1 0 1 0 0,1-1-1 0 0,-1 1 0 0 0,0-1 1 0 0,0 0-1 0 0,0-1 1 0 0,0 0-1 0 0,0 1 0 0 0,-1-2 1 0 0,1 1-1 0 0,-1-1 1 0 0,0 0-1 0 0,0 0 1 0 0,0 0-1 0 0,1-3-9 0 0,77-63 7 0 0,2 11-86 0 0,-73 84-69 0 0,-22 263 93 0 0,31-251-2535 0 0,-8-32-2713 0 0,2-7-5676 0 0,-9-2 3831 0 0</inkml:trace>
  <inkml:trace contextRef="#ctx0" brushRef="#br0" timeOffset="1980.201">2193 888 784 0 0,'0'0'1370'0'0,"0"0"-401"0"0,0 0-239 0 0,0 0 239 0 0,0 0 289 0 0,0 0 93 0 0,0 0-83 0 0,0 0-124 0 0,0 0-98 0 0,0 0-98 0 0,0 0-77 0 0,0 0-43 0 0,0 0-18 0 0,33 2-10 0 0,101 0-13 0 0,-130-1-732 0 0,-1-1 1 0 0,0 0-1 0 0,0 0 1 0 0,1 0-1 0 0,-1 0 1 0 0,0 0-1 0 0,1-1 1 0 0,-1 1-1 0 0,0-1 1 0 0,0 0-1 0 0,0 0 1 0 0,0 0-1 0 0,0 0 1 0 0,0-1-1 0 0,0 1 1 0 0,0-1-1 0 0,0 0 1 0 0,-1 0-1 0 0,1 0 1 0 0,0 0-1 0 0,1-2-55 0 0,4-4 227 0 0,18-15 173 0 0,0-2 0 0 0,-1 0 0 0 0,-2-2 0 0 0,-1 0 0 0 0,-1-2 1 0 0,-1 0-1 0 0,15-32-400 0 0,-31 52 111 0 0,-1 0 0 0 0,0 0 1 0 0,-1-1-1 0 0,0 0 0 0 0,-1 1 1 0 0,0-1-1 0 0,0 0 0 0 0,-1 0 1 0 0,-1 0-1 0 0,0-4-111 0 0,1 12 12 0 0,-1-1 0 0 0,0 1 0 0 0,0 0 0 0 0,0-1 1 0 0,0 1-1 0 0,0 0 0 0 0,0 0 0 0 0,-1 0 0 0 0,1 0 0 0 0,0 0 0 0 0,-1 0 0 0 0,0 0 0 0 0,0 0 0 0 0,1 1 0 0 0,-1-1 0 0 0,0 1 0 0 0,0-1 0 0 0,0 1 0 0 0,-1 0 0 0 0,1 0 0 0 0,0 0 1 0 0,0 0-1 0 0,-1 0 0 0 0,1 0 0 0 0,0 1 0 0 0,-1-1 0 0 0,1 1 0 0 0,-1-1 0 0 0,1 1 0 0 0,-1 0 0 0 0,0 0-12 0 0,-79 9-258 0 0,59 4 226 0 0,1 0 0 0 0,0 1-1 0 0,1 2 1 0 0,0 0 0 0 0,1 1 0 0 0,1 1-1 0 0,1 0 1 0 0,1 2 0 0 0,0 0 0 0 0,1 1-1 0 0,1 2 33 0 0,-1-4-1 0 0,1 1-1 0 0,0 1 0 0 0,2 0 0 0 0,1 1 0 0 0,1 0 0 0 0,0 1 1 0 0,2 0-1 0 0,1 1 0 0 0,0 0 0 0 0,2 0 0 0 0,1 1 0 0 0,1-1 0 0 0,-1 17 2 0 0,5-36 6 0 0,1 0 0 0 0,-1 1 0 0 0,1-1 0 0 0,0 0-1 0 0,0 1 1 0 0,1-1 0 0 0,-1 0 0 0 0,1 0 0 0 0,0 0-1 0 0,1 0 1 0 0,-1-1 0 0 0,1 1 0 0 0,0 0-1 0 0,0-1 1 0 0,1 0 0 0 0,-1 0 0 0 0,1 0 0 0 0,0 0-1 0 0,0-1 1 0 0,0 1 0 0 0,0-1 0 0 0,1 0-1 0 0,-1 0 1 0 0,1 0 0 0 0,0-1 0 0 0,0 0 0 0 0,0 0-1 0 0,0 0 1 0 0,0 0 0 0 0,2-1-6 0 0,10 3 31 0 0,-1 0 1 0 0,0-2 0 0 0,1 0-1 0 0,0 0 1 0 0,-1-2-1 0 0,1 0 1 0 0,0-1-1 0 0,-1-1 1 0 0,7-1-32 0 0,17-7-78 0 0,0-1 0 0 0,0-2 1 0 0,-2-1-1 0 0,0-2 0 0 0,0-2 1 0 0,-2-2-1 0 0,30-20 78 0 0,36-34-2801 0 0,-42 16-7352 0 0,-46 43 4524 0 0,-2 3 3322 0 0</inkml:trace>
  <inkml:trace contextRef="#ctx0" brushRef="#br0" timeOffset="2463.695">2795 1050 5561 0 0,'0'0'2958'0'0,"0"0"-1962"0"0,0 0-709 0 0,0 0 59 0 0,0 0 314 0 0,0 0 388 0 0,0 0 292 0 0,0 0 71 0 0,0 0-92 0 0,0 0-141 0 0,0 0-185 0 0,0 0-122 0 0,6-3-101 0 0,8-9-535 0 0,0 0 1 0 0,0-1 0 0 0,-2 0-1 0 0,1-1 1 0 0,-2 0 0 0 0,0-1 0 0 0,-1-1-1 0 0,3-5-235 0 0,42-56 400 0 0,132-197 72 0 0,-168 250-498 0 0,-19 52-141 0 0,-46 158 713 0 0,31-141-473 0 0,4 76 178 0 0,11-119-242 0 0,0-1 0 0 0,1 1 1 0 0,0 0-1 0 0,-1-1 0 0 0,1 1 1 0 0,0 0-1 0 0,-1-1 0 0 0,1 1 1 0 0,0-1-1 0 0,0 0 0 0 0,0 1 1 0 0,1-1-1 0 0,-1 0 0 0 0,0 1 1 0 0,0-1-1 0 0,1 0 0 0 0,-1 0 1 0 0,1 0-1 0 0,-1 0 0 0 0,1 0 1 0 0,-1-1-1 0 0,1 1 1 0 0,-1 0-1 0 0,1-1 0 0 0,0 1 1 0 0,-1-1-1 0 0,1 0 0 0 0,0 1 1 0 0,0-1-1 0 0,-1 0 0 0 0,1 0 1 0 0,0 0-1 0 0,-1 0 0 0 0,1 0 1 0 0,0-1-1 0 0,0 1 0 0 0,-1 0 1 0 0,1-1-1 0 0,0 1 0 0 0,-1-1 1 0 0,1 0-10 0 0,70-29 442 0 0,-25 1-381 0 0,-1-3 0 0 0,-2-2 0 0 0,-2-2 0 0 0,-1-1 1 0 0,33-40-62 0 0,-55 58-18 0 0,-18 18 4 0 0,-1 6-46 0 0,-20 73 77 0 0,-12 27 100 0 0,10 72-34 0 0,22-173-137 0 0,1-1 0 0 0,-1 1 0 0 0,1 0 0 0 0,0 0 0 0 0,0-1-1 0 0,0 1 1 0 0,1-1 0 0 0,-1 1 0 0 0,1-1 0 0 0,0 1 0 0 0,0-1 0 0 0,0 0 0 0 0,0 0 0 0 0,0 0 0 0 0,1 0 0 0 0,0 0 0 0 0,-1-1 0 0 0,1 1-1 0 0,0-1 1 0 0,0 0 0 0 0,0 1 0 0 0,1-1 0 0 0,-1-1 0 0 0,0 1 0 0 0,4 1 54 0 0,-4-2-263 0 0,-1-1 0 0 0,1 1 0 0 0,-1 0 0 0 0,1-1 0 0 0,-1 0 0 0 0,1 0 0 0 0,0 0 0 0 0,-1 0-1 0 0,1 0 1 0 0,0 0 0 0 0,-1-1 0 0 0,1 1 0 0 0,-1-1 0 0 0,1 0 0 0 0,-1 1 0 0 0,1-1 0 0 0,-1-1 0 0 0,0 1 0 0 0,1 0 0 0 0,-1 0 0 0 0,0-1 0 0 0,0 1 0 0 0,0-1 0 0 0,0 0 0 0 0,1-1 263 0 0,22-22-9062 0 0,-19 17 1624 0 0</inkml:trace>
  <inkml:trace contextRef="#ctx0" brushRef="#br0" timeOffset="2949.018">3839 1 11698 0 0,'0'0'2141'0'0,"0"0"-441"0"0,0 0-546 0 0,0 0-321 0 0,0 0-200 0 0,0 0-151 0 0,0 0 106 0 0,0 0 130 0 0,0 0 18 0 0,0 0-52 0 0,0 0-206 0 0,-1 36-142 0 0,-8 118-20 0 0,-33 113 920 0 0,5-77-913 0 0,-13 98-221 0 0,49-230-308 0 0,1-57 108 0 0,28-31-67 0 0,191-183 272 0 0,-32 52-210 0 0,-116 142 100 0 0,-70 19 5 0 0,1 1 0 0 0,0 0-1 0 0,-1 0 1 0 0,1 0 0 0 0,-1 0-1 0 0,1 0 1 0 0,-1 0 0 0 0,1 0-1 0 0,-1 0 1 0 0,0 0 0 0 0,0 1 0 0 0,0-1-1 0 0,1 1 1 0 0,-1-1 0 0 0,0 1-1 0 0,-1-1 1 0 0,1 1 0 0 0,0 0-1 0 0,0-1 1 0 0,-1 1 0 0 0,1 0-1 0 0,-1-1 1 0 0,1 1 0 0 0,-1 0-1 0 0,0 0 1 0 0,0 0 0 0 0,0-1-1 0 0,0 1 1 0 0,0 0 0 0 0,0 0-1 0 0,0 0-1 0 0,-14 117 231 0 0,-4-78-144 0 0,-1-1-1 0 0,-2 0 0 0 0,-2-2 1 0 0,-1-1-1 0 0,-25 28-86 0 0,-88 60 127 0 0,130-119-232 0 0,0 0 1 0 0,-1 0-1 0 0,1-1 0 0 0,-1 0 0 0 0,0 0 1 0 0,0-1-1 0 0,-1 0 0 0 0,1 0 1 0 0,-1-1-1 0 0,0 0 0 0 0,0-1 1 0 0,0 0-1 0 0,0 0 0 0 0,0-1 1 0 0,0 0-1 0 0,0 0 0 0 0,-1-1 1 0 0,-8-1 104 0 0,16 0-233 0 0,0 0 0 0 0,0 0 0 0 0,0 0 0 0 0,0-1 0 0 0,0 1 0 0 0,0 0 0 0 0,0-1 0 0 0,0 0 0 0 0,0 1 0 0 0,1-1 0 0 0,-1 0 0 0 0,0 0 0 0 0,1 0 0 0 0,0 0 0 0 0,-1 0 0 0 0,1 0 0 0 0,0 0 0 0 0,0 0 0 0 0,0 0 1 0 0,1-1-1 0 0,-1 1 0 0 0,0 0 0 0 0,1-1 0 0 0,0 1 0 0 0,-1 0 0 0 0,1-1 0 0 0,0 1 0 0 0,0 0 0 0 0,0-2 233 0 0,2-44-9847 0 0,1 30 3802 0 0</inkml:trace>
  <inkml:trace contextRef="#ctx0" brushRef="#br0" timeOffset="3593.521">4116 851 1464 0 0,'0'0'2023'0'0,"0"0"-809"0"0,0 0-174 0 0,0 0 222 0 0,0 0 255 0 0,0 0 109 0 0,0 0 13 0 0,0 0-22 0 0,0 0-89 0 0,0 0-109 0 0,0 0-135 0 0,32 18-144 0 0,101 52-99 0 0,-132-68-992 0 0,1-1 1 0 0,0 1 0 0 0,0-1-1 0 0,0 1 1 0 0,1-1 0 0 0,-1 0-1 0 0,0 0 1 0 0,0 0 0 0 0,1 0-1 0 0,-1-1 1 0 0,1 1-1 0 0,-1-1 1 0 0,0 1 0 0 0,1-1-1 0 0,-1 0 1 0 0,1 0 0 0 0,-1 0-1 0 0,1 0 1 0 0,-1 0 0 0 0,1-1-1 0 0,-1 1 1 0 0,1-1 0 0 0,-1 1-1 0 0,0-1 1 0 0,1 0 0 0 0,-1 0-1 0 0,0 0 1 0 0,0 0 0 0 0,0-1-1 0 0,0 1 1 0 0,2-2-50 0 0,3-2 237 0 0,18-10 95 0 0,-2-1 1 0 0,0-1-1 0 0,-1-1 1 0 0,0-1-1 0 0,-2 0 1 0 0,0-2-1 0 0,-2 0 1 0 0,0-1-1 0 0,-1-1 1 0 0,5-11-333 0 0,-17 21 60 0 0,-1 1 1 0 0,0-1 0 0 0,-1-1 0 0 0,0 1-1 0 0,-1 0 1 0 0,-1-1 0 0 0,0 1 0 0 0,0-1-1 0 0,-2-10-60 0 0,1 21-4 0 0,0 1-1 0 0,0-1 0 0 0,-1 0 1 0 0,1 1-1 0 0,0-1 0 0 0,-1 0 1 0 0,0 1-1 0 0,1-1 0 0 0,-1 0 0 0 0,0 1 1 0 0,0 0-1 0 0,-1-1 0 0 0,1 1 1 0 0,0-1-1 0 0,-1 1 0 0 0,1 0 0 0 0,-1 0 1 0 0,0 0-1 0 0,0 0 0 0 0,0 0 1 0 0,0 0-1 0 0,0 1 0 0 0,0-1 1 0 0,0 1-1 0 0,-1-1 0 0 0,1 1 0 0 0,-1 0 1 0 0,1 0-1 0 0,-1 0 0 0 0,1 0 1 0 0,-1 0-1 0 0,1 1 0 0 0,-1-1 0 0 0,0 1 1 0 0,1 0-1 0 0,-1-1 0 0 0,0 1 1 0 0,1 1-1 0 0,-1-1 0 0 0,0 0 1 0 0,1 0-1 0 0,-1 1 0 0 0,0 0 0 0 0,1-1 1 0 0,-1 1-1 0 0,1 0 0 0 0,-1 0 1 0 0,1 1-1 0 0,-1-1 0 0 0,1 0 0 0 0,0 1 1 0 0,0 0-1 0 0,-1 0 5 0 0,-20 17-87 0 0,1 1 0 0 0,0 1 0 0 0,2 1-1 0 0,1 0 1 0 0,1 2 0 0 0,-9 13 87 0 0,8-10-76 0 0,-5 5-49 0 0,2 2 0 0 0,2 1-1 0 0,0 0 1 0 0,3 2-1 0 0,0 2 126 0 0,14-31-31 0 0,0 0-1 0 0,1 0 1 0 0,0 0-1 0 0,1 0 1 0 0,-1 0-1 0 0,2 1 1 0 0,-1-1-1 0 0,1 1 1 0 0,0-1-1 0 0,1 0 0 0 0,0 1 1 0 0,1 6 31 0 0,-1-12-3 0 0,0 0 1 0 0,0 0 0 0 0,1 0-1 0 0,-1 0 1 0 0,0 0 0 0 0,1 0-1 0 0,0 0 1 0 0,0 0 0 0 0,0 0-1 0 0,0-1 1 0 0,0 1-1 0 0,0-1 1 0 0,1 1 0 0 0,-1-1-1 0 0,1 0 1 0 0,0 0 0 0 0,-1 0-1 0 0,1 0 1 0 0,0-1-1 0 0,0 1 1 0 0,0-1 0 0 0,1 0-1 0 0,-1 0 1 0 0,0 0 0 0 0,0 0-1 0 0,1 0 1 0 0,-1-1-1 0 0,0 0 1 0 0,1 1 0 0 0,-1-1-1 0 0,2-1 3 0 0,84-14 300 0 0,67-77 398 0 0,9-50 75 0 0,-135 114-712 0 0,-2 0 0 0 0,-1-2 0 0 0,-1-1 0 0 0,-2-1 0 0 0,-1-1 0 0 0,-2-1 0 0 0,-1-1 0 0 0,-1-1 0 0 0,-2-1-1 0 0,-2 0 1 0 0,-2-1 0 0 0,-1-1-61 0 0,-11 37 6 0 0,1-1 0 0 0,-1 1 0 0 0,-1-1-1 0 0,1 1 1 0 0,0-1 0 0 0,-1 1 0 0 0,1-1-1 0 0,-1 0 1 0 0,0 1 0 0 0,1-1 0 0 0,-1 0-1 0 0,-1 1 1 0 0,1-1 0 0 0,0 0 0 0 0,-1 1-1 0 0,1-1 1 0 0,-1 1 0 0 0,0-1 0 0 0,0 1-1 0 0,0-1 1 0 0,0 1 0 0 0,0-1 0 0 0,-1 1-1 0 0,1 0 1 0 0,-1 0 0 0 0,1 0 0 0 0,-1 0-1 0 0,0 0 1 0 0,0 0 0 0 0,0 0 0 0 0,0 0-1 0 0,0 1 1 0 0,0-1 0 0 0,0 1 0 0 0,-1-1 0 0 0,1 1-1 0 0,0 0 1 0 0,-1 0 0 0 0,1 0 0 0 0,-1 0-1 0 0,-1 0-5 0 0,-2 2-14 0 0,0 1 0 0 0,0-1-1 0 0,0 1 1 0 0,0 1-1 0 0,1-1 1 0 0,-1 1 0 0 0,1 0-1 0 0,-1 0 1 0 0,1 0 0 0 0,0 1-1 0 0,0 0 1 0 0,1 0 0 0 0,-1 0-1 0 0,1 0 1 0 0,0 1 0 0 0,-1 1 14 0 0,4-5-1 0 0,-10 8 0 0 0,2-1 0 0 0,-1 1 1 0 0,1 1-1 0 0,1-1 0 0 0,0 2 1 0 0,0-1-1 0 0,1 1 1 0 0,0 0-1 0 0,1 1 0 0 0,0-1 1 0 0,1 1-1 0 0,0 0 0 0 0,1 1 1 0 0,1-1-1 0 0,0 1 1 0 0,0-1-1 0 0,1 5 1 0 0,2-9-3 0 0,-1-3 0 0 0,0 0 0 0 0,1 0 1 0 0,0 1-1 0 0,0-1 0 0 0,0 0 0 0 0,1 0 0 0 0,0 0 1 0 0,0 0-1 0 0,0 0 0 0 0,0 0 0 0 0,1 0 1 0 0,0-1-1 0 0,0 1 0 0 0,0 0 0 0 0,0-1 1 0 0,1 0-1 0 0,0 1 0 0 0,0-1 0 0 0,0 0 0 0 0,0 0 1 0 0,1-1-1 0 0,2 4 3 0 0,6 0-3 0 0,0 1 0 0 0,1-1 0 0 0,0-1 0 0 0,0 0 0 0 0,0-1 0 0 0,0-1 0 0 0,1 0 0 0 0,13 2 3 0 0,87 37-17 0 0,-110-38 23 0 0,0 1 1 0 0,-1-1-1 0 0,1 1 1 0 0,-1 0-1 0 0,0 0 1 0 0,-1 0-1 0 0,0 1 1 0 0,0-1-1 0 0,0 0 1 0 0,-1 1-1 0 0,0 0 1 0 0,0-1-1 0 0,0 1 1 0 0,-1-1 0 0 0,0 1-1 0 0,0 0 1 0 0,-1-1-1 0 0,0 1 1 0 0,0 0-1 0 0,-1-1 1 0 0,1 0-1 0 0,-2 1 1 0 0,1-1-1 0 0,0 0 1 0 0,-1 0-1 0 0,-1 1-6 0 0,3-5 1 0 0,-98 156-1068 0 0,92-148 308 0 0,1 0-1750 0 0,5-2-7928 0 0,1-5-887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0.3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99,'201'1,"-199"-2,0 1,1-1,-1 1,0 0,1-1,-1 1,1 0,-1 1,0-1,1 0,-1 1,0-1,1 1,-1 0,0-1,0 1,0 0,0 1,1-1,-1 0,-1 1,1-1,0 1,0-1,-1 1,1 0,-1 0,1 0,-1 0,0 0,1 0,-1 0,0 0,-1 0,1 0,0 1,-1-1,1 0,-1 1,1-1,-1 0,0 1,0 0,-5 9,0-1,0 0,-1 0,0-1,-1 0,0 0,-1 0,0-1,0 0,-1-1,0 0,-1 0,-2 1,2-2,1 0,0 1,0 0,1 0,0 1,0 0,1 1,0 0,1 0,0 0,1 1,0 0,0 0,-1 7,4-12,1-1,-1 1,1-1,1 1,-1 0,1-1,0 1,0 0,0 0,1-1,0 1,0 0,1-1,0 1,0-1,0 0,0 0,1 1,0-2,0 1,0 0,0 0,1-1,0 0,0 0,0 0,1 0,-1-1,1 1,0-1,0 0,0-1,0 1,2-1,4 1,1 0,0-1,-1-1,1 0,0 0,0-2,0 1,0-1,-1-1,1 0,0-1,-1 0,0-1,0 0,0-1,0 0,0 0,-1-1,0-1,-1 0,8-7,-3 4</inkml:trace>
  <inkml:trace contextRef="#ctx0" brushRef="#br0" timeOffset="496.157">622 15,'-1'45,"3"0,2 0,1-1,3 0,1 0,3 0,1-1,2-1,12 22,-27-62,0-1,0 0,0 0,1 1,-1-1,0 0,1 1,-1-1,1 0,-1 0,1 0,-1 0,1 1,0-1,0 0,0 0,-1 0,1-1,0 1,0 0,0 0,1 0,-1-1,0 1,0 0,0-1,0 1,1-1,-1 0,0 1,0-1,1 0,-1 0,0 1,1-1,-1 0,0-1,1 1,-1 0,0 0,0 0,1-1,-1 1,0-1,0 1,1-1,-1 1,0-1,0 0,0 1,0-1,0 0,0 0,0 0,0 0,0 0,41-136,-35 108,1 0,2 0,0 1,2 0,2 1,0 0,7-7,53-73,-60 88</inkml:trace>
</inkml:ink>
</file>

<file path=ppt/ink/ink9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1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569 78 4273 0 0,'0'0'1344'0'0,"0"0"-118"0"0,0 0-97 0 0,0 0 104 0 0,0 0 256 0 0,0 0 196 0 0,0 0-10 0 0,0 0-242 0 0,0 0-344 0 0,0 0-341 0 0,0 0-247 0 0,2-5-158 0 0,1-5-324 0 0,1 3 578 0 0,-1 26 570 0 0,14 194 1376 0 0,-13 93-1612 0 0,-29-27-570 0 0,-13 34-662 0 0,21-255-1411 0 0,16-62-7024 0 0,-2-13 3778 0 0,3 9 414 0 0,0-3 1009 0 0</inkml:trace>
  <inkml:trace contextRef="#ctx0" brushRef="#br0" timeOffset="533.665">1 840 9386 0 0,'0'0'1320'0'0,"0"0"-1016"0"0,0 0-298 0 0,0 0 218 0 0,0 0 353 0 0,0 0 359 0 0,0 0 269 0 0,0 0 103 0 0,32 2-94 0 0,102 5-238 0 0,-65-21-245 0 0,23-31 47 0 0,-1-5 0 0 0,-3-4 1 0 0,75-61-779 0 0,-128 92-440 0 0,-2-1 0 0 0,0-1-1 0 0,-2-2 1 0 0,-1-2 0 0 0,-1 0 0 0 0,-2-2 0 0 0,-1-1 0 0 0,-1-1 0 0 0,-2-2 0 0 0,4-8 440 0 0,-21 27 3 0 0,-1 1 1 0 0,-1-1 0 0 0,0 0-1 0 0,-1 0 1 0 0,-1 0 0 0 0,0-1-1 0 0,-1 1 1 0 0,-1-14-4 0 0,0 29 458 0 0,0 1-58 0 0,-3 6 202 0 0,-8 190 2383 0 0,3 179 32 0 0,6-331-2820 0 0,2 1 0 0 0,2-1 0 0 0,1 0 0 0 0,7 23-197 0 0,-10-62 14 0 0,1-1 1 0 0,0 0-1 0 0,1 0 1 0 0,-1 0-1 0 0,1 0 1 0 0,0-1-1 0 0,-1 1 0 0 0,2 0 1 0 0,-1-1-1 0 0,0 1 1 0 0,1-1-1 0 0,0 0 1 0 0,-1 0-1 0 0,1 0 1 0 0,1 0-1 0 0,-1 0 0 0 0,0 0 1 0 0,1-1-1 0 0,-1 0 1 0 0,1 0-1 0 0,0 0 1 0 0,-1 0-1 0 0,1 0 1 0 0,2 0-15 0 0,3-4 48 0 0,0-1 0 0 0,0 1 1 0 0,0-2-1 0 0,-1 1 0 0 0,1-1 1 0 0,-1 0-1 0 0,0-1 0 0 0,0 0 1 0 0,-1 0-1 0 0,0-1 0 0 0,1 0 1 0 0,-2 0-1 0 0,1-1 0 0 0,-1 1 1 0 0,0-1-1 0 0,0-1 0 0 0,0 0-48 0 0,22-22 47 0 0,98-95 82 0 0,-83 95-134 0 0,-34 46-74 0 0,-61 217 148 0 0,51-217-98 0 0,1-14-32 0 0,-1 0 0 0 0,1-1 0 0 0,-1 1 1 0 0,1 0-1 0 0,-1 0 0 0 0,1 0 0 0 0,0 0 1 0 0,0 0-1 0 0,0 0 0 0 0,0 0 0 0 0,0 0 1 0 0,1 0-1 0 0,-1 0 0 0 0,1 0 1 0 0,-1 0-1 0 0,1 0 0 0 0,0-1 0 0 0,-1 1 1 0 0,1 0-1 0 0,0 0 0 0 0,0-1 0 0 0,0 1 1 0 0,1 0-1 0 0,-1-1 0 0 0,0 1 1 0 0,0-1-1 0 0,1 0 0 0 0,-1 1 0 0 0,1-1 1 0 0,0 0-1 0 0,-1 0 0 0 0,1 0 0 0 0,0 0 1 0 0,-1 0-1 0 0,1 0 0 0 0,0-1 0 0 0,0 1 1 0 0,0 0-1 0 0,0-1 0 0 0,1 1 61 0 0,89-19-6680 0 0,-37-12-3026 0 0,-42 19 2822 0 0</inkml:trace>
  <inkml:trace contextRef="#ctx0" brushRef="#br0" timeOffset="1166.252">1935 611 5393 0 0,'0'0'2331'0'0,"0"0"-888"0"0,0 0-324 0 0,0 0 104 0 0,0 0 145 0 0,0 0 54 0 0,0 0-84 0 0,0 0-171 0 0,0 0-201 0 0,-36 36-213 0 0,-111 113-128 0 0,73-53 248 0 0,67-82-727 0 0,-1 2 44 0 0,3-8-135 0 0,0 0 0 0 0,0 0-1 0 0,1 0 1 0 0,0 1-1 0 0,0-1 1 0 0,1 1 0 0 0,0 0-1 0 0,1 0 1 0 0,0 1 0 0 0,0-1-1 0 0,1 0 1 0 0,1 1-1 0 0,-1-1 1 0 0,1 0 0 0 0,1 1-1 0 0,0-1 1 0 0,1 4-55 0 0,1-11 21 0 0,0 1 1 0 0,0-1-1 0 0,0 0 1 0 0,1 0-1 0 0,-1 0 1 0 0,1 0 0 0 0,-1 0-1 0 0,1-1 1 0 0,0 0-1 0 0,0 0 1 0 0,-1 0-1 0 0,1 0 1 0 0,0 0-1 0 0,0-1 1 0 0,0 0-1 0 0,0 0 1 0 0,0 0-1 0 0,0 0 1 0 0,0 0-1 0 0,0-1 1 0 0,0 0-1 0 0,0 0 1 0 0,0 0-1 0 0,-1 0 1 0 0,1-1-1 0 0,0 1 1 0 0,-1-1 0 0 0,1 0-1 0 0,2-2-21 0 0,29-20 173 0 0,-1-2 0 0 0,-2-1 0 0 0,0-2 1 0 0,-2-1-1 0 0,-1-2 0 0 0,22-31-173 0 0,17-36 85 0 0,-49 75-115 0 0,-19 25 27 0 0,-1-1 1 0 0,1 0 0 0 0,0 1-1 0 0,0-1 1 0 0,-1 0-1 0 0,1 0 1 0 0,0 1-1 0 0,0-1 1 0 0,0 0-1 0 0,0 1 1 0 0,0-1-1 0 0,-1 0 1 0 0,1 1-1 0 0,0-1 1 0 0,0 0-1 0 0,0 1 1 0 0,0-1-1 0 0,0 1 1 0 0,0-1-1 0 0,0 0 1 0 0,0 1-1 0 0,0-1 1 0 0,1 0-1 0 0,-1 1 1 0 0,0-1-1 0 0,0 0 1 0 0,0 1-1 0 0,0-1 1 0 0,0 0-1 0 0,0 1 1 0 0,1-1-1 0 0,-1 0 1 0 0,0 1-1 0 0,0-1 1 0 0,1 0-1 0 0,-1 0 1 0 0,0 1-1 0 0,0-1 1 0 0,1 0 0 0 0,-1 0-1 0 0,0 0 1 0 0,1 1-1 0 0,-1-1 1 0 0,0 0-1 0 0,1 0 1 0 0,-1 0-1 0 0,0 0 1 0 0,1 0-1 0 0,-1 0 1 0 0,0 1-1 0 0,1-1 1 0 0,-1 0-1 0 0,0 0 1 0 0,1 0-1 0 0,-1 0 1 0 0,0 0-1 0 0,1-1 1 0 0,-1 1-1 0 0,0 0 1 0 0,1 0-1 0 0,-1 0 1 0 0,1 0-1 0 0,-1 0 1 0 0,0 0 2 0 0,-9 52 64 0 0,6-41-66 0 0,0 0 0 0 0,0 0 1 0 0,2 0-1 0 0,-1 0 0 0 0,1 0 0 0 0,1 0 1 0 0,0 0-1 0 0,0 1 0 0 0,2-1 0 0 0,-1 0 1 0 0,1 0-1 0 0,1 0 0 0 0,1 4 2 0 0,-1-10-7 0 0,0 1-1 0 0,0-1 0 0 0,0 0 1 0 0,1 0-1 0 0,0 0 1 0 0,0 0-1 0 0,0-1 0 0 0,0 0 1 0 0,1 0-1 0 0,0 0 0 0 0,0 0 1 0 0,0-1-1 0 0,0 1 1 0 0,0-1-1 0 0,1-1 0 0 0,-1 1 1 0 0,1-1-1 0 0,0 0 1 0 0,0 0-1 0 0,0 0 0 0 0,0-1 1 0 0,0 0-1 0 0,0-1 1 0 0,1 1 7 0 0,6 0 21 0 0,0-1 0 0 0,0-1 0 0 0,-1 0 1 0 0,1-1-1 0 0,0 0 0 0 0,0-1 0 0 0,-1 0 1 0 0,0-1-1 0 0,1 0 0 0 0,-1-1 0 0 0,-1-1 1 0 0,1 0-1 0 0,-1 0 0 0 0,0-1 0 0 0,0-1 1 0 0,-1 1-1 0 0,0-2 0 0 0,7-7-21 0 0,2 2 31 0 0,12-12 59 0 0,-1-1-1 0 0,-1-2 1 0 0,-1 0-1 0 0,-2-2 1 0 0,15-24-90 0 0,-11 10 34 0 0,-2-1 0 0 0,-2-2-1 0 0,-2-1 1 0 0,-2-1 0 0 0,-2 0 0 0 0,3-22-34 0 0,-13 36-27 0 0,-2-1 0 0 0,-1 0-1 0 0,-3-1 1 0 0,-1 0 0 0 0,-1 1 0 0 0,-4-33 27 0 0,2 63 16 0 0,0-1 0 0 0,-1 1 0 0 0,0 0 0 0 0,0-1 0 0 0,-1 1 0 0 0,0 0 0 0 0,0 0 0 0 0,-1 0 0 0 0,0 0 0 0 0,0 1 0 0 0,0-1 0 0 0,-1 1-16 0 0,2 5 2 0 0,0 1 0 0 0,1 0 0 0 0,-1 0 0 0 0,0 0-1 0 0,1 0 1 0 0,-1 0 0 0 0,1 0 0 0 0,-1 0 0 0 0,0 1 0 0 0,1-1 0 0 0,-1 1 0 0 0,1-1-1 0 0,-1 1 1 0 0,1 0 0 0 0,-1-1 0 0 0,1 1 0 0 0,-1 0 0 0 0,1 0 0 0 0,0 0 0 0 0,-1 0 0 0 0,1 0-1 0 0,0 0 1 0 0,0 0 0 0 0,0 1 0 0 0,0-1 0 0 0,0 0 0 0 0,0 1 0 0 0,0-1 0 0 0,0 0-1 0 0,1 1 1 0 0,-1-1 0 0 0,0 1 0 0 0,1 0 0 0 0,0-1 0 0 0,-1 1 0 0 0,1-1 0 0 0,0 1-1 0 0,-1 0 1 0 0,1 0-2 0 0,0-1 2 0 0,-12 30-4 0 0,2 1 0 0 0,0 0 0 0 0,3 1 0 0 0,0 0 0 0 0,1 15 2 0 0,-14 249 123 0 0,16-255-125 0 0,2-1 0 0 0,2 1 0 0 0,2-1 1 0 0,2 0-1 0 0,1 1 0 0 0,2-2 0 0 0,10 31 2 0 0,-9-45-86 0 0,1-2 1 0 0,0 1 0 0 0,2-1-1 0 0,1-1 1 0 0,1 0 0 0 0,11 13 85 0 0,1-17-2409 0 0,-33-39-2836 0 0,-5 7 1374 0 0,5 2-1615 0 0,4 3-963 0 0</inkml:trace>
  <inkml:trace contextRef="#ctx0" brushRef="#br0" timeOffset="1412.388">2275 542 16612 0 0,'0'0'1069'0'0,"0"0"-425"0"0,0 0-317 0 0,0 0 64 0 0,0 0 157 0 0,0 0 72 0 0,33-7-12 0 0,108-21-92 0 0,165-15 598 0 0,-20 1-1987 0 0,-164 32-9415 0 0,-88 7-1000 0 0</inkml:trace>
</inkml:ink>
</file>

<file path=ppt/ink/ink9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181 152 10850 0 0,'0'0'1326'0'0,"0"0"-150"0"0,0 0-229 0 0,0 0-176 0 0,0 0-47 0 0,0 0 26 0 0,0 0 7 0 0,0 0-81 0 0,0 0-149 0 0,0 0-148 0 0,0 0-70 0 0,0 7-19 0 0,1 64 514 0 0,1 2-318 0 0,-4 0 1 0 0,-2 0 0 0 0,-4-1 0 0 0,-4 9-487 0 0,-50 171 308 0 0,-10-45-100 0 0,68-198-191 0 0,0 0 0 0 0,1 1 0 0 0,0-1 0 0 0,0 1 0 0 0,1 0 0 0 0,0 0 1 0 0,1 0-1 0 0,0 0 0 0 0,0 0 0 0 0,1 0 0 0 0,1 5-17 0 0,2-12 50 0 0,0 0 1 0 0,0-1-1 0 0,0 1 1 0 0,1-1-1 0 0,-1 1 1 0 0,1-1 0 0 0,0 0-1 0 0,0 0 1 0 0,-1-1-1 0 0,1 1 1 0 0,0-1-1 0 0,0 0 1 0 0,0 0-1 0 0,1 0 1 0 0,-1 0-1 0 0,0-1 1 0 0,0 0-1 0 0,0 0 1 0 0,0 0-1 0 0,1 0 1 0 0,-1-1-1 0 0,0 1 1 0 0,0-1-1 0 0,0 0 1 0 0,3-2-51 0 0,210-65 1035 0 0,65-28-299 0 0,-173 88-1930 0 0,-51-12-3135 0 0,-24 1-1551 0 0,-16 8-34 0 0,-9 6-2740 0 0</inkml:trace>
  <inkml:trace contextRef="#ctx0" brushRef="#br0" timeOffset="340.775">990 605 7866 0 0,'0'0'1761'0'0,"0"0"-378"0"0,0 0-354 0 0,0 0-132 0 0,0 0 43 0 0,0 0 47 0 0,0 0-25 0 0,0 0-73 0 0,0 0 7 0 0,0 0 1 0 0,0 0 1 0 0,0 0 9 0 0,0 0-129 0 0,19 1-146 0 0,61 4-83 0 0,-48-5-174 0 0,0-1 0 0 0,0-1 0 0 0,-1-2 0 0 0,1-1-1 0 0,13-5-374 0 0,28-4 306 0 0,265-48-548 0 0,-313 55-355 0 0,-6 1-2291 0 0,-6 4-5908 0 0,-16 3 3077 0 0,-2 3 3808 0 0,3-2 523 0 0,-6 2-1522 0 0</inkml:trace>
  <inkml:trace contextRef="#ctx0" brushRef="#br0" timeOffset="604.899">1049 925 10426 0 0,'0'0'1255'0'0,"0"0"-388"0"0,0 0-41 0 0,0 0 248 0 0,0 0 239 0 0,0 0 59 0 0,0 0-65 0 0,0 0-224 0 0,0 0-248 0 0,0 0-233 0 0,36 2-199 0 0,117 6-123 0 0,-54-21-18 0 0,-75 5-200 0 0,265-86 133 0 0,-193 59-2827 0 0,-1-1-3961 0 0,-66 25 850 0 0,-9 3-1451 0 0</inkml:trace>
  <inkml:trace contextRef="#ctx0" brushRef="#br0" timeOffset="925.435">2496 1 12475 0 0,'0'0'2692'0'0,"0"0"-1067"0"0,0 0-513 0 0,0 0-132 0 0,0 0 8 0 0,0 0-21 0 0,0 0-80 0 0,0 0-139 0 0,0 0-193 0 0,0 0-180 0 0,0 0-105 0 0,0 0-27 0 0,-17 32-4 0 0,-52 102-10 0 0,17-17 141 0 0,-142 269-141 0 0,169-333-223 0 0,2 1 0 0 0,2 1 0 0 0,3 1-1 0 0,2 1 1 0 0,-2 21-6 0 0,17-76 2 0 0,1 0-1 0 0,0 1 1 0 0,-1-1 0 0 0,1 0-1 0 0,0 0 1 0 0,0 0-1 0 0,0 0 1 0 0,0 1-1 0 0,1-1 1 0 0,-1 0 0 0 0,1 0-1 0 0,-1 0 1 0 0,1 0-1 0 0,0 0 1 0 0,-1 0-1 0 0,1 0 1 0 0,0 0-1 0 0,1 0 1 0 0,-1 0 0 0 0,0-1-1 0 0,0 1 1 0 0,1 0-1 0 0,-1-1 1 0 0,1 1-1 0 0,-1-1 1 0 0,1 1-1 0 0,0-1 1 0 0,-1 0 0 0 0,1 0-1 0 0,0 0 1 0 0,0 0-1 0 0,0 0 1 0 0,0 0-1 0 0,0 0 1 0 0,0-1 0 0 0,0 1-1 0 0,0-1 1 0 0,1 1-1 0 0,-1-1 1 0 0,0 0-1 0 0,0 0 1 0 0,0 0-1 0 0,0 0 1 0 0,1 0-2 0 0,97-14 113 0 0,309-151 177 0 0,-372 155-961 0 0,0-1-5341 0 0,-4-4-9419 0 0,-29 14 12060 0 0</inkml:trace>
  <inkml:trace contextRef="#ctx0" brushRef="#br0" timeOffset="1187.236">2850 737 5905 0 0,'0'0'1765'0'0,"0"0"-437"0"0,0 0-98 0 0,0 0 102 0 0,0 0 21 0 0,0 0-124 0 0,0 0-176 0 0,0 0-189 0 0,0 0-183 0 0,0 0-149 0 0,-28 34-112 0 0,-84 105-53 0 0,65-58 361 0 0,46-77-660 0 0,-1-1 0 0 0,1 0 1 0 0,0 1-1 0 0,0-1 0 0 0,1 1 0 0 0,-1-1 1 0 0,1 1-1 0 0,-1-1 0 0 0,1 1 1 0 0,0-1-1 0 0,0 1 0 0 0,1-1 1 0 0,-1 1-1 0 0,1-1 0 0 0,0 1 0 0 0,0-1 1 0 0,0 1-1 0 0,0-1 0 0 0,0 0 1 0 0,1 1-1 0 0,0-1 0 0 0,0 0 0 0 0,-1 0 1 0 0,2 0-1 0 0,-1-1 0 0 0,0 1 1 0 0,1 0-1 0 0,-1-1 0 0 0,1 1 1 0 0,0-1-1 0 0,-1 0 0 0 0,1 0 0 0 0,0 0 1 0 0,0 0-1 0 0,1-1 0 0 0,-1 1 1 0 0,0-1-1 0 0,3 1-68 0 0,4 0 160 0 0,0 0 1 0 0,1 0-1 0 0,-1-1 1 0 0,1 0-1 0 0,-1-1 1 0 0,1 0-1 0 0,-1-1 1 0 0,1 0-1 0 0,-1 0 1 0 0,1-1-1 0 0,-1-1 1 0 0,0 0-1 0 0,0 0 1 0 0,0-1-1 0 0,0 0 1 0 0,-1-1-1 0 0,1 0 1 0 0,4-4-161 0 0,3-1 183 0 0,0-1 0 0 0,-2-1 0 0 0,1 0 0 0 0,-1-1 0 0 0,-1 0 0 0 0,0-1 0 0 0,-1-1 0 0 0,-1 0 0 0 0,3-6-183 0 0,-11 15 15 0 0,-1 0 1 0 0,0 0-1 0 0,0-1 0 0 0,-1 0 1 0 0,0 1-1 0 0,0-1 1 0 0,0 0-1 0 0,-1 0 1 0 0,0 0-1 0 0,0 0 1 0 0,-1 0-1 0 0,0 0 1 0 0,0 0-1 0 0,0 0 1 0 0,-1 0-1 0 0,0 0 1 0 0,-1 0-1 0 0,0 0-15 0 0,1 3-131 0 0,-1 0 0 0 0,-1 0 0 0 0,1 1-1 0 0,0-1 1 0 0,-1 0 0 0 0,0 1 0 0 0,0 0-1 0 0,0-1 1 0 0,0 1 0 0 0,0 0 0 0 0,-1 1 0 0 0,1-1-1 0 0,-1 1 1 0 0,0-1 0 0 0,0 1 0 0 0,0 0-1 0 0,0 1 1 0 0,0-1 0 0 0,0 1 0 0 0,0-1 0 0 0,-3 1 131 0 0,-27-7-3959 0 0,2 3-4109 0 0,14 5-3346 0 0</inkml:trace>
  <inkml:trace contextRef="#ctx0" brushRef="#br0" timeOffset="1853.871">3441 645 8354 0 0,'0'0'1219'0'0,"0"0"-147"0"0,0 0-272 0 0,0 0-58 0 0,0 0 151 0 0,0 0 306 0 0,0 0 220 0 0,0 0 88 0 0,0 0-67 0 0,0 0-274 0 0,0 0-275 0 0,0 0-156 0 0,32 3-99 0 0,106 6-63 0 0,-101-7-185 0 0,-1-2-1 0 0,0-2 1 0 0,1-1 0 0 0,-1-2-1 0 0,6-2-387 0 0,58-8 379 0 0,113-12-507 0 0,-150 10-3321 0 0,-58 11 615 0 0,-5 0-4081 0 0,0 3 2123 0 0,0-1-2053 0 0</inkml:trace>
  <inkml:trace contextRef="#ctx0" brushRef="#br0" timeOffset="2109.41">3902 318 12099 0 0,'0'0'708'0'0,"0"0"-35"0"0,0 0 87 0 0,0 0 222 0 0,0 0 159 0 0,-7 33 49 0 0,-23 110-63 0 0,8 16 1095 0 0,-11 65-1554 0 0,19-113-1372 0 0,17-64-2717 0 0,10-31-5408 0 0,-8-13 5030 0 0,-1 1-1018 0 0</inkml:trace>
  <inkml:trace contextRef="#ctx0" brushRef="#br0" timeOffset="2372.851">4899 358 11418 0 0,'0'0'5392'0'0,"0"0"-3998"0"0,0 0-1083 0 0,0 0 42 0 0,0 0 196 0 0,0 0 172 0 0,-24 37 75 0 0,-75 121-47 0 0,9-39 210 0 0,-58 82-479 0 0,94-102-883 0 0,48-51-2912 0 0,0-30-3855 0 0,4-13 904 0 0,-1-1 298 0 0</inkml:trace>
  <inkml:trace contextRef="#ctx0" brushRef="#br0" timeOffset="2629.75">4316 476 4769 0 0,'0'0'4173'0'0,"0"0"-1388"0"0,0 0-769 0 0,0 0-446 0 0,0 0-269 0 0,0 0-15 0 0,0 0-31 0 0,0 0-54 0 0,0 0-100 0 0,0 0-283 0 0,0 0-211 0 0,0 0-105 0 0,0 0-24 0 0,30 30-55 0 0,95 95-24 0 0,-4-11 412 0 0,-47-48-601 0 0,147 118-2146 0 0,-184-163-1677 0 0,-12-13-5551 0 0,-16-8-1828 0 0</inkml:trace>
</inkml:ink>
</file>

<file path=ppt/ink/ink9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42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491 615 10282 0 0,'0'0'2886'0'0,"0"0"-1523"0"0,0 0-687 0 0,0 0-206 0 0,0 0 15 0 0,0 0 78 0 0,0 0 50 0 0,-27 38-12 0 0,-86 119-92 0 0,28-28 156 0 0,-105 143-394 0 0,122-183-2942 0 0,67-88 2502 0 0,-4 8-2841 0 0,3-1-6354 0 0,2-8 5194 0 0</inkml:trace>
  <inkml:trace contextRef="#ctx0" brushRef="#br0" timeOffset="952.031">1119 486 3689 0 0,'0'0'1641'0'0,"0"0"21"0"0,0 0-59 0 0,0 0-12 0 0,0 0-41 0 0,0 0-235 0 0,0 0-364 0 0,0 0-370 0 0,0 0-265 0 0,0 0-141 0 0,0 0-20 0 0,0 0 43 0 0,0 0 46 0 0,-17 30 26 0 0,-50 94 7 0 0,39-40 151 0 0,27-71-356 0 0,-2-2-5 0 0,2 0-1 0 0,-1 0 1 0 0,1 0 0 0 0,1 0-1 0 0,0 0 1 0 0,1 0-1 0 0,0 0 1 0 0,0 0 0 0 0,1 0-1 0 0,1-1 1 0 0,0 1 0 0 0,0 0-1 0 0,1-1 1 0 0,0 0-1 0 0,1 0 1 0 0,0 0 0 0 0,1-1-1 0 0,1 2-66 0 0,0-8 137 0 0,1 0 0 0 0,0 0 1 0 0,-1-1-1 0 0,1 0 0 0 0,0 0 0 0 0,0 0 0 0 0,0-1 0 0 0,1-1 0 0 0,-1 1 1 0 0,0-1-1 0 0,0-1 0 0 0,0 0 0 0 0,0 0 0 0 0,0 0 0 0 0,0-1 0 0 0,0 0 1 0 0,0-1-1 0 0,0 1 0 0 0,-1-2 0 0 0,1 1 0 0 0,-1-1 0 0 0,0 0 0 0 0,0 0 1 0 0,6-6-138 0 0,15-9 196 0 0,-1-1 1 0 0,0-1 0 0 0,-2-1 0 0 0,0-2 0 0 0,8-12-197 0 0,36-45 443 0 0,-69 80-437 0 0,0 0 0 0 0,0 1 1 0 0,0-1-1 0 0,0 0 1 0 0,0 1-1 0 0,0-1 0 0 0,0 1 1 0 0,1-1-1 0 0,-1 0 1 0 0,0 1-1 0 0,0-1 0 0 0,1 1 1 0 0,-1-1-1 0 0,1 1 1 0 0,-1-1-1 0 0,0 1 0 0 0,1-1 1 0 0,-1 1-1 0 0,1-1 1 0 0,-1 1-1 0 0,1 0 0 0 0,-1-1 1 0 0,1 1-1 0 0,-1 0 1 0 0,1-1-1 0 0,0 1 0 0 0,-1 0 1 0 0,1 0-1 0 0,-1-1 1 0 0,1 1-1 0 0,0 0 0 0 0,-1 0 1 0 0,1 0-1 0 0,-1 0 1 0 0,1 0-1 0 0,0 0 1 0 0,-1 0-1 0 0,1 0 0 0 0,0 0 1 0 0,-1 0-1 0 0,1 0 1 0 0,0 1-1 0 0,-1-1 0 0 0,1 0 1 0 0,-1 0-1 0 0,1 1 1 0 0,-1-1-1 0 0,1 0 0 0 0,0 0 1 0 0,-1 1-1 0 0,1-1 1 0 0,-1 1-1 0 0,0-1 0 0 0,1 1 1 0 0,-1-1-1 0 0,1 1 1 0 0,-1-1-1 0 0,0 1 0 0 0,1-1 1 0 0,-1 1-1 0 0,0-1 1 0 0,1 1-1 0 0,-1-1 0 0 0,0 1 1 0 0,0 0-1 0 0,0 0-6 0 0,23 53 274 0 0,25 1-38 0 0,-40-50-135 0 0,0 0 0 0 0,0-1 0 0 0,1 0 0 0 0,-1-1 0 0 0,1 0 0 0 0,0 0 0 0 0,0-1 1 0 0,0 0-1 0 0,1 0 0 0 0,-1-1 0 0 0,0-1 0 0 0,1 0 0 0 0,-1 0 0 0 0,0 0 0 0 0,1-1 0 0 0,-1-1 0 0 0,0 1 1 0 0,0-2-1 0 0,0 1 0 0 0,7-4-101 0 0,14-6 258 0 0,0-2-1 0 0,-2 0 1 0 0,0-2 0 0 0,-1-2 0 0 0,10-8-258 0 0,-21 14 63 0 0,1 0 1 0 0,-2-1-1 0 0,0-1 0 0 0,-1-1 1 0 0,0 0-1 0 0,-1-1 1 0 0,-1 0-1 0 0,-1-1 0 0 0,0-1 1 0 0,-1 1-1 0 0,-1-2 0 0 0,1-2-63 0 0,-5-61-1959 0 0,-11 66-2519 0 0,-3 3-3720 0 0,4 9-4030 0 0</inkml:trace>
  <inkml:trace contextRef="#ctx0" brushRef="#br0" timeOffset="2553.482">2651 56 3025 0 0,'0'0'2379'0'0,"0"0"-644"0"0,0 0-73 0 0,0 0 121 0 0,0 0 62 0 0,0 0-70 0 0,0 0-176 0 0,0 0-228 0 0,0 0-222 0 0,0 0-204 0 0,0 0-198 0 0,0 0-216 0 0,0 0-198 0 0,-4-14-126 0 0,3 10-178 0 0,-10-33 55 0 0,11 37-79 0 0,-1 1 0 0 0,1-1 0 0 0,0 0-1 0 0,0 1 1 0 0,0-1 0 0 0,0 0 0 0 0,0 0 0 0 0,0 1 0 0 0,-1-1 0 0 0,1 0 0 0 0,0 1-1 0 0,0-1 1 0 0,0 0 0 0 0,-1 0 0 0 0,1 1 0 0 0,0-1 0 0 0,0 0 0 0 0,-1 0-1 0 0,1 0 1 0 0,0 0 0 0 0,-1 1 0 0 0,1-1 0 0 0,0 0 0 0 0,-1 0 0 0 0,1 0 0 0 0,0 0-1 0 0,0 0 1 0 0,-1 0 0 0 0,1 0 0 0 0,0 0 0 0 0,-1 0 0 0 0,1 0 0 0 0,0 0-1 0 0,-1 0 1 0 0,1 0 0 0 0,0 0 0 0 0,-1 0 0 0 0,1 0 0 0 0,0 0 0 0 0,-1 0 0 0 0,1 0-1 0 0,0 0 1 0 0,-1-1 0 0 0,1 1 0 0 0,0 0 0 0 0,0 0 0 0 0,-1 0 0 0 0,1-1-5 0 0,-35 243 1096 0 0,29-149-837 0 0,-20 517 617 0 0,25-609-871 0 0,1 1 0 0 0,-1 0 0 0 0,0 0 0 0 0,1 0 0 0 0,0-1 0 0 0,0 1 0 0 0,-1 0 0 0 0,1 0 0 0 0,0 0 0 0 0,0 0 0 0 0,1 0 1 0 0,-1-1-1 0 0,0 1 0 0 0,1 0 0 0 0,-1 0 0 0 0,1 0 0 0 0,-1-1 0 0 0,1 1 0 0 0,0 0 0 0 0,0-1 0 0 0,0 1 0 0 0,0 0 0 0 0,0-1 0 0 0,0 1 0 0 0,0-1 0 0 0,0 0 1 0 0,1 1-1 0 0,-1-1 0 0 0,0 0 0 0 0,1 0 0 0 0,-1 0 0 0 0,1 0 0 0 0,0 0 0 0 0,-1 0 0 0 0,1 0 0 0 0,0 0 0 0 0,0-1 0 0 0,-1 1 0 0 0,1-1 0 0 0,0 1 1 0 0,0-1-1 0 0,0 0 0 0 0,-1 0 0 0 0,1 0 0 0 0,0 0 0 0 0,0 0 0 0 0,0 0 0 0 0,0 0 0 0 0,0 0 0 0 0,0-1-5 0 0,69-53 538 0 0,-56 38-456 0 0,161-202 244 0 0,-146 176-320 0 0,1 5-4 0 0,-31 53-166 0 0,-8 140 180 0 0,8-152-16 0 0,1 1 0 0 0,-1-1 0 0 0,1 0 0 0 0,0 1 0 0 0,0-1 0 0 0,1 0 0 0 0,-1 0 0 0 0,1 0 0 0 0,0 0 0 0 0,0 0-1 0 0,0 0 1 0 0,0 0 0 0 0,1 0 0 0 0,0-1 0 0 0,-1 1 0 0 0,1-1 0 0 0,0 0 0 0 0,1 0 0 0 0,-1 0 0 0 0,1-1 0 0 0,-1 1 0 0 0,1-1 0 0 0,0 1 0 0 0,0-1 0 0 0,0-1 0 0 0,0 1 0 0 0,0 0 0 0 0,0-1 0 0 0,1 0 0 0 0,128 18 2 0 0,-117-19 14 0 0,1 0 0 0 0,0-1-1 0 0,-1-1 1 0 0,1-1 0 0 0,-1 0 0 0 0,0-1-1 0 0,1-1 1 0 0,-2 0 0 0 0,1-2 0 0 0,-1 1 0 0 0,0-2-1 0 0,13-8-15 0 0,-9 3 84 0 0,0-1 0 0 0,0 0 0 0 0,-1-1 0 0 0,-1-2 0 0 0,-1 1 0 0 0,0-2 0 0 0,-1 0 0 0 0,-1-1 0 0 0,5-9-84 0 0,-17 25 4 0 0,0 1-1 0 0,0-1 0 0 0,0 0 0 0 0,-1 0 1 0 0,1-1-1 0 0,-1 1 0 0 0,0 0 0 0 0,0-1 1 0 0,0 1-1 0 0,0 0 0 0 0,-1-1 0 0 0,1 1 0 0 0,-1-1 1 0 0,0 1-1 0 0,0-1 0 0 0,0 1 0 0 0,0-1 1 0 0,-1 1-1 0 0,1-1 0 0 0,-1 1 0 0 0,0 0 1 0 0,0-1-1 0 0,0 1 0 0 0,-1 0 0 0 0,1 0 0 0 0,-1 0 1 0 0,1-1-1 0 0,-1 2 0 0 0,0-1 0 0 0,-1 0 1 0 0,1 0-1 0 0,0 1 0 0 0,-1-1 0 0 0,1 1 1 0 0,-1 0-1 0 0,0 0 0 0 0,0 0 0 0 0,0 0 0 0 0,0 0 1 0 0,0 0-1 0 0,0 1 0 0 0,0 0 0 0 0,0-1 1 0 0,-1 1-1 0 0,-1 0-3 0 0,-3 1-40 0 0,-1 0 0 0 0,1 1 0 0 0,-1 0 0 0 0,1 0 0 0 0,0 1 0 0 0,-1 0 0 0 0,1 0 0 0 0,0 1 1 0 0,0 0-1 0 0,0 1 0 0 0,1-1 0 0 0,-1 2 0 0 0,1-1 0 0 0,0 1 0 0 0,0 0 0 0 0,0 0 0 0 0,1 1 0 0 0,0 0 0 0 0,0 0 0 0 0,0 0 0 0 0,-1 4 40 0 0,-9 11-68 0 0,0 2-1 0 0,1 0 0 0 0,1 0 0 0 0,1 2 1 0 0,2-1-1 0 0,0 2 69 0 0,5-10-70 0 0,1 0 0 0 0,0 1 0 0 0,1-1 1 0 0,1 1-1 0 0,1 0 0 0 0,1 0 0 0 0,0 0 0 0 0,1 4 70 0 0,0-16-11 0 0,0 0-1 0 0,0 0 1 0 0,1 0-1 0 0,0 0 1 0 0,0-1-1 0 0,0 1 1 0 0,0 0-1 0 0,1-1 1 0 0,0 1 0 0 0,0-1-1 0 0,0 0 1 0 0,0 0-1 0 0,1 1 1 0 0,0-1-1 0 0,0-1 1 0 0,0 1-1 0 0,0 0 1 0 0,0-1-1 0 0,1 0 1 0 0,0 1-1 0 0,0-1 1 0 0,-1-1 0 0 0,2 1-1 0 0,-1-1 1 0 0,0 1-1 0 0,5 0 12 0 0,4 3 27 0 0,0-2 0 0 0,1 0-1 0 0,0-1 1 0 0,-1 0 0 0 0,1-1 0 0 0,1 0-1 0 0,-1-2 1 0 0,8 1-27 0 0,6-1 96 0 0,0-2-1 0 0,0 0 1 0 0,0-2 0 0 0,0-1 0 0 0,-1-1-1 0 0,0-1 1 0 0,0-1 0 0 0,11-6-96 0 0,12-7 151 0 0,0-3 1 0 0,-1-1 0 0 0,-1-3-1 0 0,-2-2 1 0 0,-1-1-1 0 0,-1-3 1 0 0,-2-1 0 0 0,-1-3-1 0 0,-2-1 1 0 0,6-10-152 0 0,-38 41 8 0 0,0 0-1 0 0,0-1 1 0 0,0 1 0 0 0,-1-1 0 0 0,0-1-1 0 0,-1 1 1 0 0,0-1 0 0 0,-1 0-1 0 0,0 0 1 0 0,0 0 0 0 0,-1-1 0 0 0,0 1-1 0 0,-1-1 1 0 0,0 0 0 0 0,-1 1-1 0 0,0-1 1 0 0,-1 0 0 0 0,0 0 0 0 0,-1-7-8 0 0,-2 15-11 0 0,1 0 0 0 0,-1 0 1 0 0,1 0-1 0 0,-1 1 0 0 0,0-1 1 0 0,0 1-1 0 0,0 0 0 0 0,0 0 1 0 0,0 0-1 0 0,-1 0 0 0 0,1 1 1 0 0,-1-1-1 0 0,1 1 0 0 0,-1 0 1 0 0,1 0-1 0 0,-1 0 0 0 0,0 1 1 0 0,1-1-1 0 0,-1 1 0 0 0,0 0 1 0 0,0 0-1 0 0,1 0 0 0 0,-1 0 1 0 0,-2 1 10 0 0,-10 2-24 0 0,0 1 1 0 0,0 0 0 0 0,1 1 0 0 0,-1 1-1 0 0,1 0 1 0 0,0 1 0 0 0,1 1-1 0 0,-1 0 1 0 0,2 1 0 0 0,-1 1 0 0 0,1 0-1 0 0,1 1 1 0 0,0 0 0 0 0,0 1 0 0 0,1 0-1 0 0,0 1 1 0 0,0 2 23 0 0,11-14-2 0 0,-57 79-175 0 0,55-77 167 0 0,1 0 0 0 0,0 1 0 0 0,-1-1 0 0 0,1 0-1 0 0,0 0 1 0 0,0 0 0 0 0,1 1 0 0 0,-1-1 0 0 0,1 0 0 0 0,-1 1 0 0 0,1-1 0 0 0,0 0 0 0 0,1 1 0 0 0,-1-1-1 0 0,0 0 1 0 0,1 1 0 0 0,0-1 0 0 0,0 0 0 0 0,0 0 0 0 0,0 1 0 0 0,0-1 0 0 0,1 0 0 0 0,-1 0-1 0 0,1 0 1 0 0,0-1 0 0 0,0 1 0 0 0,0 0 0 0 0,0-1 10 0 0,6 3 1 0 0,1 0-1 0 0,0-1 1 0 0,-1-1 0 0 0,2 1-1 0 0,-1-1 1 0 0,0-1-1 0 0,0 0 1 0 0,1 0 0 0 0,-1-1-1 0 0,1 0 1 0 0,-1-1 0 0 0,1 0-1 0 0,0 0 1 0 0,1-1-1 0 0,-11 1 0 0 0,29-2 17 0 0,-1-1 0 0 0,1-2-1 0 0,-1-1 1 0 0,-1-1 0 0 0,1-1-1 0 0,17-9-16 0 0,61-16 31 0 0,-71 29-27 0 0,-32 42-28 0 0,-5 145 20 0 0,3-178 1 0 0,0 0-1 0 0,1 0 1 0 0,0 0-1 0 0,0 0 1 0 0,0 0-1 0 0,0-1 1 0 0,1 1 0 0 0,-1-1-1 0 0,1 0 1 0 0,1 0-1 0 0,-1 0 1 0 0,0 0-1 0 0,1 0 1 0 0,0-1 0 0 0,0 1-1 0 0,0-1 1 0 0,0 0-1 0 0,0 0 1 0 0,1-1-1 0 0,-1 1 1 0 0,1-1 0 0 0,0 0-1 0 0,0 0 1 0 0,-1-1-1 0 0,1 0 1 0 0,1 1 3 0 0,137 15 65 0 0,-118-20 13 0 0,1-2 0 0 0,-1 0 1 0 0,0-1-1 0 0,-1-2 0 0 0,1 0 0 0 0,-1-2 0 0 0,-1 0 0 0 0,0-2 0 0 0,-1-1 1 0 0,14-10-79 0 0,-14 10 95 0 0,-1-2 0 0 0,0 0 1 0 0,-1-2-1 0 0,-1 0 1 0 0,-1-1-1 0 0,-1-1 1 0 0,0 0-1 0 0,-1-1 0 0 0,12-22-95 0 0,-25 38 16 0 0,0-1 0 0 0,0 1 0 0 0,0-1-1 0 0,0 0 1 0 0,-1 0 0 0 0,0 0-1 0 0,0 0 1 0 0,-1 0 0 0 0,1-1-1 0 0,-1 1 1 0 0,0 0 0 0 0,0-1-1 0 0,-1 1 1 0 0,0-1 0 0 0,0 1 0 0 0,0 0-1 0 0,-1-1 1 0 0,1 1 0 0 0,-1-1-1 0 0,0 1 1 0 0,-1 0 0 0 0,0-1-1 0 0,1 1 1 0 0,-2 0 0 0 0,1 0-1 0 0,-1 0-14 0 0,-7 1-15 0 0,0 0 1 0 0,0 1 0 0 0,0 0 0 0 0,-1 0 0 0 0,1 1 0 0 0,-1 1 0 0 0,0 0 0 0 0,0 0 0 0 0,1 1 0 0 0,-1 1 0 0 0,0-1 0 0 0,1 2 0 0 0,-1 0 0 0 0,0 0-1 0 0,1 0 1 0 0,0 2 0 0 0,0-1 0 0 0,0 1 0 0 0,0 1 0 0 0,0 0 0 0 0,1 0 0 0 0,0 1 0 0 0,0 0 0 0 0,0 0 0 0 0,-6 7 13 0 0,0-3-21 0 0,0 1-1 0 0,1 0 1 0 0,0 1 0 0 0,0 1 0 0 0,1 0-1 0 0,1 0 1 0 0,1 2 0 0 0,0-1 0 0 0,0 1-1 0 0,2 1 1 0 0,0 0 0 0 0,0 0 0 0 0,2 1 0 0 0,0 0-1 0 0,1 1 1 0 0,1-1 0 0 0,0 1 0 0 0,1 0-1 0 0,1 0 1 0 0,1 0 0 0 0,1 0 0 0 0,0 1-1 0 0,1-1 1 0 0,1 0 0 0 0,3 15 21 0 0,-1-24-13 0 0,0 0 0 0 0,1 0 0 0 0,0 0 0 0 0,1 0-1 0 0,0-1 1 0 0,0 0 0 0 0,0 0 0 0 0,1 0 0 0 0,1 0 0 0 0,-1-1 0 0 0,1 0 0 0 0,0-1 0 0 0,1 1 0 0 0,0-1-1 0 0,0-1 1 0 0,0 1 0 0 0,0-1 0 0 0,1-1 0 0 0,6 3 13 0 0,6 2-22 0 0,0-1-1 0 0,1-1 1 0 0,0-1-1 0 0,0-1 1 0 0,0-1 0 0 0,0 0-1 0 0,1-2 1 0 0,3-1 22 0 0,196-12-1021 0 0,-81-31-6549 0 0,-105 26 223 0 0,-11 5-2806 0 0</inkml:trace>
</inkml:ink>
</file>

<file path=ppt/ink/ink9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46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86 456 0 0,'0'0'1760'0'0,"0"0"81"0"0,0 0 85 0 0,0 0 42 0 0,0 0 22 0 0,0 0-43 0 0,0 0-161 0 0,0 0-281 0 0,0 0-327 0 0,0 0-315 0 0,0 0-247 0 0,4-17-193 0 0,16-52-126 0 0,-15 123 2174 0 0,-8-6-2079 0 0,-2-1 0 0 0,-2 1 0 0 0,-2-1 0 0 0,-7 15-392 0 0,-2 16 139 0 0,-74 246 205 0 0,58-211-268 0 0,2-6 47 0 0,31-104-114 0 0,1 0-1 0 0,-1-1 1 0 0,1 1 0 0 0,0 0-1 0 0,0-1 1 0 0,0 1-1 0 0,0 0 1 0 0,1-1 0 0 0,-1 1-1 0 0,1-1 1 0 0,0 1 0 0 0,-1 0-1 0 0,1-1 1 0 0,0 0-1 0 0,1 1 1 0 0,-1-1 0 0 0,0 1-1 0 0,1-1 1 0 0,-1 0 0 0 0,1 0-1 0 0,-1 0 1 0 0,1 0 0 0 0,0 0-1 0 0,0 0 1 0 0,0-1-1 0 0,0 1 1 0 0,1-1 0 0 0,-1 1-1 0 0,0-1 1 0 0,1 0 0 0 0,-1 0-1 0 0,0 0 1 0 0,1 0-1 0 0,2 1-8 0 0,92 20 857 0 0,32-14-111 0 0,-4-16-396 0 0,4-24-2740 0 0,-92 20-2109 0 0,0 2-4269 0 0,-25 6-1098 0 0</inkml:trace>
  <inkml:trace contextRef="#ctx0" brushRef="#br0" timeOffset="360.661">994 447 9618 0 0,'0'0'1530'0'0,"0"0"67"0"0,0 0-7 0 0,0 0-95 0 0,0 0-113 0 0,0 0-215 0 0,0 0-258 0 0,0 0-270 0 0,0 0-148 0 0,0 0-61 0 0,0 0 25 0 0,0 0 77 0 0,0 0 11 0 0,19-1-24 0 0,133-2 676 0 0,143-11 13 0 0,-239 10-1380 0 0,56-2 105 0 0,-38 4-3639 0 0,-73 2 2538 0 0,-1 0-204 0 0,-15 5-5200 0 0,-12 8-2570 0 0,21-9 6041 0 0</inkml:trace>
  <inkml:trace contextRef="#ctx0" brushRef="#br0" timeOffset="613.824">965 738 4905 0 0,'0'0'2786'0'0,"0"0"-1502"0"0,0 0-465 0 0,0 0 199 0 0,0 0 373 0 0,0 0 222 0 0,0 0-32 0 0,0 0-185 0 0,0 0-273 0 0,0 0-247 0 0,37 2-208 0 0,117 6-144 0 0,-41-23 318 0 0,264-62-105 0 0,-314 68-1823 0 0,-22 8-3732 0 0,-41 18-8487 0 0,-3-12 10951 0 0</inkml:trace>
  <inkml:trace contextRef="#ctx0" brushRef="#br0" timeOffset="864.56">1090 999 9066 0 0,'0'0'1260'0'0,"0"0"4"0"0,0 0 218 0 0,0 0 110 0 0,0 0-134 0 0,0 0-255 0 0,32 0-201 0 0,102 0-170 0 0,129 0 1366 0 0,-105 0-3833 0 0,-116 2-601 0 0,0 0-6573 0 0,-22-2 132 0 0</inkml:trace>
</inkml:ink>
</file>

<file path=ppt/ink/ink9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53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104 857 0 0 0,'0'0'496'0'0,"0"0"755"0"0,0 0 299 0 0,0 0 250 0 0,0 0 377 0 0,0 0 252 0 0,0 0-41 0 0,0 0-283 0 0,0 0-439 0 0,0 0-439 0 0,0 0-309 0 0,2-5-185 0 0,7-11 24 0 0,-14 32 235 0 0,-19 40-299 0 0,10-26-640 0 0,0 0 0 0 0,2 1 0 0 0,2 1 0 0 0,0 0 0 0 0,3 0 0 0 0,0 1-1 0 0,2 0 1 0 0,2 0 0 0 0,0 1 0 0 0,3 15-53 0 0,1-46 56 0 0,0 0-1 0 0,0 0 0 0 0,1 0 0 0 0,-1 0 0 0 0,1 0 1 0 0,0 0-1 0 0,-1 0 0 0 0,1-1 0 0 0,1 1 1 0 0,-1-1-1 0 0,0 1 0 0 0,0-1 0 0 0,1 0 0 0 0,0 0 1 0 0,-1 0-1 0 0,1 0 0 0 0,0-1 0 0 0,0 1 1 0 0,0-1-1 0 0,0 1 0 0 0,0-1 0 0 0,0 0 1 0 0,0 0-1 0 0,1-1 0 0 0,-1 1 0 0 0,0 0 0 0 0,0-1 1 0 0,1 0-1 0 0,-1 0 0 0 0,0 0 0 0 0,1 0 1 0 0,-1-1-1 0 0,0 1 0 0 0,0-1 0 0 0,0 0 0 0 0,1 0 1 0 0,-1 0-1 0 0,0 0 0 0 0,0-1 0 0 0,0 1 1 0 0,0-1-1 0 0,-1 0 0 0 0,1 1 0 0 0,0-1 1 0 0,-1 0-1 0 0,1-1 0 0 0,-1 1 0 0 0,0 0 0 0 0,0-1 1 0 0,0 0-1 0 0,1 0-55 0 0,21-21 185 0 0,-1-1 1 0 0,-2-1-1 0 0,0 0 0 0 0,-2-2 1 0 0,-1-1-1 0 0,-1 0 1 0 0,-1-1-1 0 0,-2 0 0 0 0,7-24-185 0 0,10-75 126 0 0,-30 125-133 0 0,-1-1 0 0 0,0 0-1 0 0,0 0 1 0 0,0 0 0 0 0,-1 0-1 0 0,1 0 1 0 0,-1 1 0 0 0,0-1-1 0 0,-1 0 1 0 0,1 1 0 0 0,-1-1-1 0 0,0 1 1 0 0,0-1 0 0 0,0 1-1 0 0,-1 0 1 0 0,1 0 0 0 0,-1 0-1 0 0,0 0 1 0 0,0 0 0 0 0,-1 1-1 0 0,1-1 1 0 0,-1 1 0 0 0,0 0-1 0 0,1 0 1 0 0,-3 0 7 0 0,-1 1-39 0 0,1 1-1 0 0,-1 0 1 0 0,1 0 0 0 0,-1 1 0 0 0,0-1-1 0 0,1 2 1 0 0,-1-1 0 0 0,0 1 0 0 0,1 0-1 0 0,-1 0 1 0 0,1 1 0 0 0,-1 0 0 0 0,1 0-1 0 0,0 0 1 0 0,-1 1 0 0 0,1 0 0 0 0,1 0-1 0 0,-1 1 1 0 0,0-1 0 0 0,1 1 0 0 0,0 1-1 0 0,0-1 1 0 0,0 1 0 0 0,0 0 0 0 0,1 0-1 0 0,0 0 1 0 0,0 0 0 0 0,0 1-1 0 0,1 0 1 0 0,-1-1 0 0 0,1 1 0 0 0,1 1-1 0 0,-1-1 1 0 0,1 0 0 0 0,0 1 0 0 0,1-1-1 0 0,-1 1 1 0 0,1-1 0 0 0,0 5 39 0 0,3-7 3 0 0,0 0 0 0 0,-1 0-1 0 0,2 0 1 0 0,-1 0 0 0 0,0 0 0 0 0,1-1 0 0 0,-1 1 0 0 0,1-1-1 0 0,0 1 1 0 0,0-1 0 0 0,0 0 0 0 0,1 0 0 0 0,-1-1 0 0 0,1 1-1 0 0,0-1 1 0 0,0 1 0 0 0,0-1 0 0 0,0 0 0 0 0,0-1-1 0 0,0 1 1 0 0,0-1 0 0 0,0 0 0 0 0,1 0 0 0 0,-1 0 0 0 0,0 0-1 0 0,1-1 1 0 0,-1 0 0 0 0,1 0 0 0 0,-1 0 0 0 0,1 0 0 0 0,-1-1-1 0 0,0 1 1 0 0,3-2-3 0 0,10 0 79 0 0,0 0 0 0 0,0-1 0 0 0,0-1 0 0 0,-1-1 1 0 0,1 0-1 0 0,-1-1 0 0 0,0-1 0 0 0,-1-1 0 0 0,0 0 0 0 0,0-1 0 0 0,-1 0 0 0 0,0-1 0 0 0,0-1 0 0 0,-1 0 0 0 0,-1-1 0 0 0,0 0 0 0 0,0-1 0 0 0,6-9-79 0 0,-4 3 95 0 0,0 0 0 0 0,-2 0-1 0 0,0-1 1 0 0,-1-1 0 0 0,-1 1-1 0 0,0-2 1 0 0,-2 0 0 0 0,3-14-95 0 0,-6 19 30 0 0,12-46 42 0 0,-3 0 0 0 0,-3 0 0 0 0,-2-1 0 0 0,-1-44-72 0 0,-26-47-82 0 0,-1 81 94 0 0,19 74-18 0 0,0 1 1 0 0,1-1 0 0 0,-1 0-1 0 0,0 1 1 0 0,0-1-1 0 0,0 0 1 0 0,-1 1 0 0 0,1-1-1 0 0,0 0 1 0 0,0 1-1 0 0,0-1 1 0 0,0 0 0 0 0,0 1-1 0 0,0-1 1 0 0,0 0-1 0 0,-1 1 1 0 0,1-1 0 0 0,0 0-1 0 0,0 1 1 0 0,0-1 0 0 0,-1 0-1 0 0,1 0 1 0 0,0 1-1 0 0,0-1 1 0 0,-1 0 0 0 0,1 0-1 0 0,0 0 1 0 0,0 0-1 0 0,-1 1 1 0 0,1-1 0 0 0,0 0-1 0 0,-1 0 1 0 0,1 0-1 0 0,0 0 1 0 0,-1 0 0 0 0,1 0-1 0 0,0 0 1 0 0,-1 0-1 0 0,1 1 1 0 0,0-1 0 0 0,-1-1-1 0 0,1 1 1 0 0,0 0-1 0 0,-1 0 1 0 0,1 0 0 0 0,0 0-1 0 0,-1 0 1 0 0,1 0-1 0 0,0 0 1 0 0,-1 0 0 0 0,1 0-1 0 0,0-1 1 0 0,0 1 0 0 0,-1 0-1 0 0,1 0 1 0 0,0 0-1 0 0,-1-1 1 0 0,1 1 0 0 0,0 0-1 0 0,0 0 1 0 0,0-1-1 0 0,-1 1 1 0 0,1 0 0 0 0,0 0-1 0 0,0-1 1 0 0,0 1-1 0 0,0 0 1 0 0,-1-1 5 0 0,-3 31-249 0 0,4-30 246 0 0,-4 93-69 0 0,4-1-1 0 0,4 1 1 0 0,15 88 72 0 0,69 445-235 0 0,-77-528 221 0 0,-4 1 0 0 0,-4-1 1 0 0,-6 41 13 0 0,-1-99-5 0 0,-2 0 0 0 0,-2 0 1 0 0,-1 0-1 0 0,-2-1 0 0 0,-2 0 1 0 0,-2-1-1 0 0,-1-1 0 0 0,-7 10 5 0 0,23-47 2 0 0,0 1-1 0 0,0 0 0 0 0,-1-1 0 0 0,1 1 1 0 0,0-1-1 0 0,0 1 0 0 0,0-1 1 0 0,-1 1-1 0 0,1-1 0 0 0,0 1 1 0 0,-1-1-1 0 0,1 1 0 0 0,0-1 1 0 0,-1 1-1 0 0,1-1 0 0 0,-1 1 0 0 0,1-1 1 0 0,-1 0-1 0 0,1 1 0 0 0,-1-1 1 0 0,1 0-1 0 0,-1 0 0 0 0,1 1 1 0 0,-1-1-1 0 0,1 0 0 0 0,-1 0 1 0 0,0 0-1 0 0,1 1 0 0 0,-1-1 1 0 0,1 0-1 0 0,-1 0 0 0 0,0 0 0 0 0,1 0 1 0 0,-1 0-1 0 0,1 0 0 0 0,-1 0 1 0 0,0-1-1 0 0,1 1 0 0 0,-1 0 1 0 0,1 0-1 0 0,-1 0 0 0 0,1 0 1 0 0,-1-1-1 0 0,1 1 0 0 0,-1 0 0 0 0,1-1 1 0 0,-1 1-1 0 0,1 0 0 0 0,-1-1 1 0 0,1 1-1 0 0,-1-1 0 0 0,1 1 1 0 0,0-1-1 0 0,-1 1 0 0 0,1-1 1 0 0,0 1-1 0 0,-1-1 0 0 0,1 1 1 0 0,0-1-2 0 0,-6-24-75 0 0,2 1 1 0 0,0-1 0 0 0,2 0 0 0 0,1 0 0 0 0,1 0 0 0 0,1 0-1 0 0,1 0 1 0 0,1 0 0 0 0,2 1 0 0 0,0-1 0 0 0,2-1 74 0 0,54-166-4113 0 0,-38 124 913 0 0,-6 16-3583 0 0,1 13-4363 0 0</inkml:trace>
</inkml:ink>
</file>

<file path=ppt/ink/ink9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55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0 590 8914 0 0,'0'0'603'0'0,"0"0"-123"0"0,0 0 0 0 0,0 0 253 0 0,0 0 310 0 0,0 0 191 0 0,0 0-10 0 0,0 0-152 0 0,0 0-191 0 0,0 0-123 0 0,0 0-33 0 0,0 0 21 0 0,0 0 12 0 0,29-10-13 0 0,86-29-48 0 0,-49-1 440 0 0,50-96 334 0 0,10-11-947 0 0,-121 141-514 0 0,1 0-1 0 0,0 0 1 0 0,0 0-1 0 0,0 1 1 0 0,0 0 0 0 0,1 0-1 0 0,0 1 1 0 0,0 0-1 0 0,1 0 1 0 0,-1 0-1 0 0,1 1 1 0 0,-1 0 0 0 0,1 1-1 0 0,0-1 1 0 0,0 2-1 0 0,0-1 1 0 0,3 1-10 0 0,-9 1-1 0 0,1 0 0 0 0,0 0 0 0 0,-1 0 0 0 0,1 0 0 0 0,0 1 0 0 0,-1-1 0 0 0,1 1-1 0 0,-1 0 1 0 0,1-1 0 0 0,-1 1 0 0 0,1 1 0 0 0,-1-1 0 0 0,0 0 0 0 0,1 0 0 0 0,-1 1 0 0 0,0 0 0 0 0,0-1 0 0 0,0 1 0 0 0,0 0 0 0 0,0 0 0 0 0,0 0 0 0 0,-1 0 0 0 0,1 0 0 0 0,-1 0 0 0 0,1 1 0 0 0,-1-1 0 0 0,0 0 0 0 0,0 1 1 0 0,5 12 28 0 0,0 0 1 0 0,-2 1-1 0 0,1 0 1 0 0,-2 0-1 0 0,0 0 1 0 0,-1 0 0 0 0,-1 1-1 0 0,-1-1 1 0 0,0 0-1 0 0,-1 1 1 0 0,0-1-1 0 0,-1 0 1 0 0,-1 0 0 0 0,-1 2-29 0 0,-2 3 10 0 0,-1-1 0 0 0,-1 0 0 0 0,-1 0 0 0 0,0 0 0 0 0,-2-1 1 0 0,0 0-1 0 0,-1-1 0 0 0,-5 5-10 0 0,-78 76-139 0 0,34-77-143 0 0,60-58-632 0 0,1 30 878 0 0,0-1 1 0 0,1 1-1 0 0,0 0 1 0 0,0 0-1 0 0,1 0 1 0 0,-1 0-1 0 0,1 0 1 0 0,0 0-1 0 0,1 0 0 0 0,0 1 1 0 0,0-1-1 0 0,0 1 1 0 0,0 0-1 0 0,1 0 1 0 0,0 0-1 0 0,0 0 0 0 0,0 1 1 0 0,2-2 35 0 0,-1-1-3 0 0,1 0 1 0 0,-1 0-1 0 0,1 1 0 0 0,0 0 1 0 0,1 0-1 0 0,0 0 0 0 0,0 1 1 0 0,0 0-1 0 0,0 1 0 0 0,1-1 1 0 0,-1 1-1 0 0,1 1 0 0 0,0-1 1 0 0,1 1-1 0 0,-1 1 0 0 0,0 0 1 0 0,1 0-1 0 0,-1 0 0 0 0,1 1 1 0 0,0 1-1 0 0,-1-1 0 0 0,1 1 1 0 0,0 1-1 0 0,0 0 0 0 0,-1 0 1 0 0,1 0-1 0 0,-1 1 0 0 0,1 1 1 0 0,-1-1-1 0 0,0 1 0 0 0,0 1 1 0 0,2 0 2 0 0,9 8 20 0 0,-11-5 6 0 0,2-1-1 0 0,-1 0 1 0 0,0 0 0 0 0,1-1-1 0 0,0-1 1 0 0,1 0 0 0 0,-1 0-1 0 0,1-1 1 0 0,-1 0-1 0 0,1-1 1 0 0,0 0 0 0 0,5 0-26 0 0,-6-2 79 0 0,-1-1 0 0 0,0 1 0 0 0,1-2 0 0 0,-1 1 0 0 0,0-2 0 0 0,0 1 0 0 0,0-1 1 0 0,0 0-1 0 0,-1-1 0 0 0,1 0 0 0 0,-1 0 0 0 0,7-6-79 0 0,10-10 89 0 0,-1-2 0 0 0,-1 0 0 0 0,-2-2-1 0 0,0 0 1 0 0,-1-1 0 0 0,-2-2 0 0 0,0 1 0 0 0,-2-2 0 0 0,-1 0-1 0 0,-2-1 1 0 0,3-10-89 0 0,9-10 53 0 0,-9 0 356 0 0,-16 49-305 0 0,0 0-21 0 0,0 0-23 0 0,-1 12-192 0 0,-46 226-8 0 0,16 112 73 0 0,-2-133 20 0 0,1-130-9 0 0,31-85 71 0 0,-1-4-19 0 0,0 1 1 0 0,0-1-1 0 0,0 0 1 0 0,1 1-1 0 0,-1-1 1 0 0,0 0-1 0 0,1 0 0 0 0,0 0 1 0 0,-1 0-1 0 0,1 0 1 0 0,0-1-1 0 0,0 1 1 0 0,0 0-1 0 0,0 0 0 0 0,0-1 1 0 0,1 1-1 0 0,-1-1 1 0 0,1 1-1 0 0,0-1 1 0 0,-1 1-1 0 0,1 0 0 0 0,0-2 4 0 0,1-36-3 0 0,2 1-1 0 0,1 0 0 0 0,2-1 0 0 0,1 2 0 0 0,2-1 1 0 0,2 1-1 0 0,2 1 0 0 0,5-11 4 0 0,-15 39-3 0 0,95-174-56 0 0,-76 147 66 0 0,-3 3 28 0 0,1 1 1 0 0,2 1-1 0 0,1 1 0 0 0,2 1 1 0 0,0 1-1 0 0,16-11-35 0 0,-38 35 6 0 0,2 1-1 0 0,-1-1 1 0 0,0 1-1 0 0,1 0 0 0 0,-1 0 1 0 0,1 1-1 0 0,0-1 1 0 0,0 1-1 0 0,0 0 1 0 0,0 0-1 0 0,1 1 1 0 0,-1 0-1 0 0,0-1 1 0 0,1 2-1 0 0,-1-1 1 0 0,0 1-1 0 0,1 0 1 0 0,-1 0-1 0 0,1 0-5 0 0,-3 3 6 0 0,0 1 0 0 0,0-1 1 0 0,0 1-1 0 0,0-1 0 0 0,-1 1 0 0 0,0 0 0 0 0,0 0 0 0 0,0 0 1 0 0,0 0-1 0 0,-1 0 0 0 0,1 1 0 0 0,-1-1 0 0 0,0 0 0 0 0,0 1 1 0 0,-1-1-1 0 0,1 1 0 0 0,-1-1 0 0 0,0 1 0 0 0,0-1 0 0 0,-1 1 1 0 0,1-1-1 0 0,-2 4-6 0 0,2 1 9 0 0,0 8 6 0 0,0 1 0 0 0,-2-1-1 0 0,0 1 1 0 0,-1-1-1 0 0,-1 0 1 0 0,0 0-1 0 0,-1 0 1 0 0,-1-1-1 0 0,-8 16-14 0 0,-102 146 46 0 0,107-167-74 0 0,-1 0-1 0 0,0-1 1 0 0,0 0 0 0 0,-1 0 0 0 0,0-2 0 0 0,-1 1 0 0 0,0-1 0 0 0,0-1 0 0 0,-1 0 0 0 0,0 0 0 0 0,-5 0 28 0 0,-20-2-4 0 0,37-5-22 0 0,1 0-58 0 0,9-8-420 0 0,7-2 482 0 0,2 2 1 0 0,-1 0-1 0 0,1 1 1 0 0,0 1-1 0 0,0 1 1 0 0,1 0-1 0 0,-1 1 1 0 0,1 1-1 0 0,11 0 22 0 0,-12 2 59 0 0,-1-1-1 0 0,0 0 0 0 0,1-1 0 0 0,-1-2 1 0 0,-1 1-1 0 0,1-2 0 0 0,-1 0 0 0 0,0-1 1 0 0,0-1-1 0 0,0 0 0 0 0,-1-1 0 0 0,-1-1 1 0 0,9-7-59 0 0,83-68 513 0 0,23-87 79 0 0,-113 144-541 0 0,-7 13-16 0 0,0-1 0 0 0,-1 1 0 0 0,0-2 0 0 0,-2 1 0 0 0,0-1 0 0 0,0 0 0 0 0,-2 0-1 0 0,0 0 1 0 0,-1-1 0 0 0,0-9-35 0 0,-4 25-14 0 0,0 0-1 0 0,0 1 1 0 0,0-1-1 0 0,-1 1 1 0 0,1-1-1 0 0,0 1 0 0 0,-1 0 1 0 0,1 0-1 0 0,-1 0 1 0 0,0-1-1 0 0,1 1 1 0 0,-1 1-1 0 0,0-1 0 0 0,1 0 1 0 0,-1 0-1 0 0,0 1 1 0 0,0-1-1 0 0,0 1 1 0 0,0-1-1 0 0,0 1 0 0 0,0 0 1 0 0,0 0-1 0 0,1 0 1 0 0,-1 0-1 0 0,0 0 1 0 0,0 0-1 0 0,0 1 1 0 0,0-1-1 0 0,0 0 0 0 0,0 1 1 0 0,0 0-1 0 0,1-1 1 0 0,-1 1-1 0 0,0 0 1 0 0,0 0-1 0 0,1 0 0 0 0,-1 0 1 0 0,1 0-1 0 0,-1 1 15 0 0,-14 11-76 0 0,0 0-1 0 0,1 0 0 0 0,1 2 1 0 0,0 0-1 0 0,1 1 0 0 0,1 0 1 0 0,1 0-1 0 0,-4 8 77 0 0,9-16-27 0 0,0 1 0 0 0,1 0 0 0 0,0-1 0 0 0,0 2 1 0 0,1-1-1 0 0,0 0 0 0 0,1 1 0 0 0,0 0 0 0 0,0 0 0 0 0,1 0 0 0 0,0 0 0 0 0,1 0 1 0 0,0 0-1 0 0,1 9 27 0 0,2-16-4 0 0,0 0 0 0 0,0 0 0 0 0,1-1 1 0 0,-1 1-1 0 0,1 0 0 0 0,-1-1 0 0 0,1 0 1 0 0,0 0-1 0 0,0 0 0 0 0,0 0 0 0 0,0 0 0 0 0,0-1 1 0 0,0 1-1 0 0,1-1 0 0 0,-1 0 0 0 0,0 0 1 0 0,1 0-1 0 0,-1 0 0 0 0,1 0 0 0 0,-1-1 1 0 0,1 0-1 0 0,0 0 0 0 0,-1 0 0 0 0,1 0 0 0 0,-1 0 1 0 0,1-1-1 0 0,-1 1 0 0 0,1-1 0 0 0,-1 0 1 0 0,1 0 3 0 0,-1 0 13 0 0,21-3 10 0 0,0 0 1 0 0,-1-2 0 0 0,0-1 0 0 0,-1-1-1 0 0,1-1 1 0 0,-1-1 0 0 0,16-10-24 0 0,10-3 71 0 0,43 1 124 0 0,-90 23-186 0 0,1 0-1 0 0,0 1 1 0 0,-1-1 0 0 0,1 1 0 0 0,-1 0 0 0 0,1-1-1 0 0,-1 1 1 0 0,0 0 0 0 0,0 0 0 0 0,0 0 0 0 0,0 0-1 0 0,0 0 1 0 0,0 0 0 0 0,-1 0 0 0 0,1 0 0 0 0,0 0-1 0 0,-1 0 1 0 0,0 1 0 0 0,0-1 0 0 0,1 0 0 0 0,-1 0-1 0 0,0 0 1 0 0,-1 1 0 0 0,1-1 0 0 0,-1 2-9 0 0,0 14 44 0 0,-1-1 1 0 0,-1 1-1 0 0,0-1 1 0 0,-2 0-1 0 0,0 0 1 0 0,0 0-1 0 0,-2-1 1 0 0,-5 11-45 0 0,-4 70-100 0 0,16-96 3 0 0,0 0 0 0 0,1-1 0 0 0,-1 1 0 0 0,0-1 0 0 0,0 1 1 0 0,0-1-1 0 0,1 1 0 0 0,-1 0 0 0 0,0-1 0 0 0,1 1 0 0 0,-1-1 0 0 0,0 1 0 0 0,1-1 0 0 0,-1 0 1 0 0,1 1-1 0 0,-1-1 0 0 0,1 1 0 0 0,-1-1 0 0 0,1 0 0 0 0,-1 1 0 0 0,1-1 0 0 0,-1 0 0 0 0,1 0 0 0 0,-1 1 1 0 0,1-1-1 0 0,0 0 0 0 0,-1 0 0 0 0,1 0 0 0 0,-1 0 0 0 0,1 0 0 0 0,0 1 0 0 0,-1-1 0 0 0,1 0 1 0 0,-1-1-1 0 0,1 1 0 0 0,0 0 0 0 0,-1 0 0 0 0,1 0 0 0 0,-1 0 0 0 0,1 0 0 0 0,0-1 0 0 0,-1 1 1 0 0,1 0-1 0 0,-1 0 0 0 0,1-1 0 0 0,-1 1 0 0 0,1 0 0 0 0,-1-1 0 0 0,1 1 0 0 0,-1-1 0 0 0,0 1 0 0 0,1 0 1 0 0,-1-1 96 0 0,20-14-12051 0 0,-17 8 3054 0 0</inkml:trace>
  <inkml:trace contextRef="#ctx0" brushRef="#br0" timeOffset="266.994">2511 442 10514 0 0,'0'0'1942'0'0,"0"0"-572"0"0,0 0-199 0 0,0 0 5 0 0,0 0-95 0 0,0 0-244 0 0,-16 34-280 0 0,-47 104-222 0 0,38-60-439 0 0,56-82-5648 0 0,-10-21-3099 0 0,-14 14 4575 0 0</inkml:trace>
  <inkml:trace contextRef="#ctx0" brushRef="#br0" timeOffset="520.986">2433 93 7522 0 0,'0'0'2800'0'0,"0"0"-383"0"0,0 0-249 0 0,0 0-255 0 0,0 0-393 0 0,0 0-360 0 0,0 0-440 0 0,0 0-488 0 0,0 0-384 0 0,0 0-168 0 0,0 0-16 0 0,0 0-48 0 0,0 0-368 0 0,-37-92-912 0 0,48 114-1697 0 0,8-4-2584 0 0,-12-3-1593 0 0</inkml:trace>
  <inkml:trace contextRef="#ctx0" brushRef="#br0" timeOffset="1159.62">2717 623 14779 0 0,'0'0'1074'0'0,"0"0"-137"0"0,0 0 198 0 0,0 0 195 0 0,0 0-103 0 0,0 0-316 0 0,0 0-334 0 0,0 0-204 0 0,0 0-59 0 0,0 0-25 0 0,0 0-17 0 0,13-35-20 0 0,40-110-40 0 0,-11 1 107 0 0,-17 85-488 0 0,-24 60 134 0 0,1-1-1 0 0,-1 0 1 0 0,0 0 0 0 0,0 1 0 0 0,0-1 0 0 0,0 0-1 0 0,0 1 1 0 0,0-1 0 0 0,0 1 0 0 0,1 0-1 0 0,-1-1 1 0 0,-1 1 0 0 0,1 0 0 0 0,0-1 0 0 0,0 1-1 0 0,0 0 1 0 0,0 0 0 0 0,0 0 0 0 0,-1 0 0 0 0,1 0-1 0 0,0 0 1 0 0,-1 0 0 0 0,1 0 0 0 0,-1 0 0 0 0,1 0-1 0 0,-1 0 1 0 0,0 0 0 0 0,1 1 0 0 0,-1-1 0 0 0,0 0-1 0 0,0 0 1 0 0,0 0 0 0 0,0 0 0 0 0,0 1-1 0 0,0-1 36 0 0,34 138-433 0 0,-33-135 435 0 0,2 1-1 0 0,-1-1 0 0 0,0 1 1 0 0,1-1-1 0 0,0 0 1 0 0,0 0-1 0 0,0 0 1 0 0,0 0-1 0 0,1-1 0 0 0,-1 1 1 0 0,1-1-1 0 0,0 0 1 0 0,0 0-1 0 0,0 0 1 0 0,1-1-1 0 0,-1 1 0 0 0,1-1 1 0 0,-1 0-1 0 0,1-1 1 0 0,0 1-1 0 0,-1-1 1 0 0,1 0-1 0 0,0 0 0 0 0,0 0 1 0 0,0 0-1 0 0,0-1 1 0 0,3 0-2 0 0,3-1 76 0 0,0-1-1 0 0,0 0 1 0 0,0-1 0 0 0,0 0 0 0 0,0 0-1 0 0,-1-1 1 0 0,0-1 0 0 0,0 1 0 0 0,0-2 0 0 0,0 1-1 0 0,-1-2 1 0 0,0 1 0 0 0,0-1 0 0 0,0 0-1 0 0,-1-1 1 0 0,0 0 0 0 0,4-7-76 0 0,73-66-272 0 0,-20 34-3630 0 0,20 25-10423 0 0,-34 14 11065 0 0,-17 2 6300 0 0,-10 4 3411 0 0,-24 2-4781 0 0,0 0-22 0 0,-1 8 3437 0 0,-37 26-2320 0 0,-20 22-1811 0 0,26-28-730 0 0,2 2 1 0 0,1 1-1 0 0,1 2 0 0 0,2 0 0 0 0,-8 15-224 0 0,32-44-9 0 0,-1 0-1 0 0,1-1 1 0 0,1 1 0 0 0,-1 1-1 0 0,0-1 1 0 0,1 0 0 0 0,0 0-1 0 0,0 0 1 0 0,0 1 0 0 0,1-1-1 0 0,-1 0 1 0 0,1 1 0 0 0,0-1-1 0 0,0 0 1 0 0,1 1 0 0 0,-1-1-1 0 0,2 3 10 0 0,47 5-113 0 0,-40-12 130 0 0,1-3 43 0 0,0 1-1 0 0,1-2 1 0 0,-1 1-1 0 0,-1-1 1 0 0,1-1 0 0 0,0 0-1 0 0,-1 0 1 0 0,0-1-1 0 0,0 0 1 0 0,-1-1-1 0 0,0 0 1 0 0,0 0 0 0 0,0-1-1 0 0,-1 1 1 0 0,1-3-60 0 0,118-122 1031 0 0,-115 120-936 0 0,0 0 0 0 0,0 1 0 0 0,1 0 0 0 0,1 0 1 0 0,0 1-1 0 0,0 1 0 0 0,1 1 0 0 0,13-7-95 0 0,-24 14 3 0 0,0 0 0 0 0,0 0 0 0 0,0 1-1 0 0,0-1 1 0 0,0 1 0 0 0,0 0 0 0 0,0-1 0 0 0,0 2 0 0 0,0-1-1 0 0,0 0 1 0 0,1 0 0 0 0,-1 1 0 0 0,0 0 0 0 0,0 0 0 0 0,0 0-1 0 0,0 0 1 0 0,0 0 0 0 0,-1 0 0 0 0,1 1 0 0 0,0-1 0 0 0,-1 1 0 0 0,1 0-1 0 0,-1 0 1 0 0,1 0 0 0 0,-1 0 0 0 0,0 0 0 0 0,0 1 0 0 0,0-1-1 0 0,0 1 1 0 0,0-1 0 0 0,0 1 0 0 0,1 2-3 0 0,36 99 16 0 0,-29-51-57 0 0,-1 1 0 0 0,-3 0 0 0 0,-2 46 41 0 0,-4-70-7 0 0,1 16-42 0 0,-2 0 1 0 0,-2 1-1 0 0,-2-1 1 0 0,-5 12 48 0 0,5-22-6 0 0,-3 0 0 0 0,-1 0 0 0 0,-1-1 1 0 0,-2-1-1 0 0,-1 1 0 0 0,-2-2 0 0 0,-2 0 0 0 0,-1-1 1 0 0,-1-1-1 0 0,-1 0 0 0 0,-2-2 0 0 0,-1 0 1 0 0,-2-2-1 0 0,0 0 0 0 0,-28 21 6 0 0,51-47 0 0 0,1 0 1 0 0,0 1-1 0 0,-1-1 0 0 0,1 0 1 0 0,-1 0-1 0 0,0 0 0 0 0,1 0 1 0 0,-1 0-1 0 0,0-1 0 0 0,1 1 1 0 0,-1 0-1 0 0,0-1 0 0 0,0 1 1 0 0,0-1-1 0 0,0 0 0 0 0,1 1 1 0 0,-1-1-1 0 0,0 0 0 0 0,0 0 1 0 0,0-1-1 0 0,0 1 0 0 0,0 0 1 0 0,0 0-1 0 0,1-1 0 0 0,-1 1 1 0 0,0-1-1 0 0,0 0 0 0 0,0 1 1 0 0,1-1-1 0 0,-1 0 0 0 0,1 0 1 0 0,-1 0-1 0 0,0 0 1 0 0,1-1-1 0 0,0 1 0 0 0,-1 0 1 0 0,1-1-1 0 0,0 1 0 0 0,0 0 1 0 0,-1-1-1 0 0,1-1 0 0 0,-19-77-6 0 0,20 52 10 0 0,1 0 1 0 0,1 0-1 0 0,2 0 0 0 0,1 1 1 0 0,1-1-1 0 0,1 1 0 0 0,2 1 1 0 0,1-1-1 0 0,12-23-4 0 0,133-219-224 0 0,-141 247 169 0 0,-10 16-196 0 0,86-125-1347 0 0,-56 91-2800 0 0,2 5-5154 0 0,-26 26-1012 0 0</inkml:trace>
</inkml:ink>
</file>

<file path=ppt/ink/ink9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50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1043 1832 0 0,'0'0'1205'0'0,"0"0"-198"0"0,0 0 149 0 0,0 0 241 0 0,0 0 240 0 0,0 0 127 0 0,0 0-53 0 0,0 0-180 0 0,0 0-276 0 0,35-16-255 0 0,107-49-174 0 0,-65 11 300 0 0,-65 41-857 0 0,172-223 2739 0 0,-69 59-2053 0 0,-103 158-887 0 0,0-1 0 0 0,-2-1 0 0 0,0 0 0 0 0,-1 0 0 0 0,-1-1 0 0 0,-1 0 0 0 0,-1 0 0 0 0,-1-1 0 0 0,-2 0-1 0 0,0 0 1 0 0,-1 0 0 0 0,-1 0 0 0 0,-1-8-68 0 0,0 28 4 0 0,0 0-1 0 0,0 0 1 0 0,-1 0 0 0 0,1 0-1 0 0,-1 0 1 0 0,1 1-1 0 0,-1-1 1 0 0,0 0 0 0 0,0 0-1 0 0,0 1 1 0 0,0-1-1 0 0,-1 1 1 0 0,1-1 0 0 0,-1 1-1 0 0,0 0 1 0 0,1-1-1 0 0,-1 1 1 0 0,0 0 0 0 0,0 0-1 0 0,-1 0 1 0 0,1 0-1 0 0,0 1 1 0 0,-1-1 0 0 0,1 1-1 0 0,-1-1 1 0 0,1 1-1 0 0,-1 0 1 0 0,0 0 0 0 0,1 0-1 0 0,-1 0 1 0 0,0 0-1 0 0,0 1 1 0 0,0-1 0 0 0,0 1-4 0 0,-3 0-44 0 0,-1 0 1 0 0,1 0 0 0 0,-1 1 0 0 0,1 0-1 0 0,-1 0 1 0 0,1 0 0 0 0,0 1 0 0 0,0 0 0 0 0,-1 0-1 0 0,2 1 1 0 0,-1-1 0 0 0,0 1 0 0 0,0 1-1 0 0,-4 3 44 0 0,-12 12-53 0 0,2 2 0 0 0,0 0 0 0 0,2 1 0 0 0,0 1 0 0 0,1 0 0 0 0,2 2 0 0 0,0 0 0 0 0,2 0-1 0 0,0 1 1 0 0,2 1 0 0 0,-6 24 53 0 0,5-18-17 0 0,2 1 0 0 0,1 0 0 0 0,2 1 0 0 0,1-1 0 0 0,2 1-1 0 0,1 1 1 0 0,2 12 17 0 0,1-38 15 0 0,1 0 0 0 0,0-1 0 0 0,0 1 0 0 0,1 0 0 0 0,1 0 0 0 0,0-1 0 0 0,0 0 0 0 0,1 1 0 0 0,0-1 0 0 0,0 0 0 0 0,1-1 0 0 0,0 1 0 0 0,1-1 1 0 0,-1 0-1 0 0,2-1 0 0 0,-1 1 0 0 0,1-1 0 0 0,0 0 0 0 0,1-1 0 0 0,0 0 0 0 0,0 0 0 0 0,0 0 0 0 0,0-1 0 0 0,9 4-15 0 0,4 1 186 0 0,1-1 0 0 0,0-1 0 0 0,1 0 1 0 0,0-2-1 0 0,0-1 0 0 0,0-1 0 0 0,0 0 0 0 0,1-2 1 0 0,22 0-187 0 0,-34-2 100 0 0,0 0-1 0 0,0-1 1 0 0,1 0 0 0 0,-1-1 0 0 0,0 0 0 0 0,0 0 0 0 0,-1-2 0 0 0,1 1 0 0 0,0-2 0 0 0,-1 1 0 0 0,2-3-100 0 0,12-6 185 0 0,108-77 463 0 0,-44-19-279 0 0,-52 32-198 0 0,-29 54-117 0 0,-7 21-48 0 0,1 0-1 0 0,-1 0 0 0 0,0 0 0 0 0,0 0 0 0 0,0 0 0 0 0,-1 0 1 0 0,1 0-1 0 0,0-1 0 0 0,-1 1 0 0 0,0 0 0 0 0,1 0 0 0 0,-1 0 1 0 0,0-1-1 0 0,0 1 0 0 0,0 0 0 0 0,0 0 0 0 0,-1-1 0 0 0,1 1 0 0 0,-1 0 1 0 0,1 0-1 0 0,-1 0 0 0 0,0 0 0 0 0,0 0 0 0 0,0 0 0 0 0,0 0 1 0 0,0 0-1 0 0,0 0 0 0 0,-1-1-5 0 0,-1 0-23 0 0,1 1 1 0 0,0 1-1 0 0,-1-1 1 0 0,1 0-1 0 0,-1 1 1 0 0,0-1-1 0 0,0 1 1 0 0,1 0-1 0 0,-1 0 1 0 0,0 0-1 0 0,0 0 1 0 0,0 0-1 0 0,0 1 1 0 0,0-1-1 0 0,0 1 1 0 0,0 0-1 0 0,-1 0 1 0 0,1 0-1 0 0,0 0 1 0 0,0 1-1 0 0,0-1 0 0 0,0 1 1 0 0,0-1-1 0 0,0 1 1 0 0,0 0-1 0 0,1 1 1 0 0,-1-1-1 0 0,0 0 1 0 0,0 1 22 0 0,-73 56-501 0 0,63-45 470 0 0,2 0 0 0 0,-1 0-1 0 0,2 1 1 0 0,0 1 0 0 0,0 0 0 0 0,2 0-1 0 0,0 1 1 0 0,0 0 0 0 0,2 0-1 0 0,0 1 1 0 0,1 0 0 0 0,0 0-1 0 0,2 0 1 0 0,0 1 0 0 0,0-1 0 0 0,2 1-1 0 0,0 8 32 0 0,2-23 0 0 0,-1 0 0 0 0,0 0 0 0 0,1 1 0 0 0,0-1 0 0 0,-1 0 0 0 0,1 0 1 0 0,1 0-1 0 0,-1 0 0 0 0,0 0 0 0 0,1 0 0 0 0,-1 0 0 0 0,1 0 0 0 0,0-1 0 0 0,0 1 0 0 0,0-1 0 0 0,0 1 0 0 0,1-1 0 0 0,-1 0 0 0 0,1 0 0 0 0,-1 0 0 0 0,1 0 0 0 0,0 0 0 0 0,-1-1 0 0 0,1 1 0 0 0,0-1 0 0 0,0 0 0 0 0,0 1 0 0 0,1-1 1 0 0,-1-1-1 0 0,0 1 0 0 0,0 0 0 0 0,0-1 0 0 0,1 0 0 0 0,111-5 569 0 0,-84-9-426 0 0,0 0 1 0 0,-1-2-1 0 0,0-2 0 0 0,-1 0 0 0 0,-1-2 1 0 0,-1-1-1 0 0,-1-1 0 0 0,22-24-143 0 0,-18 19 76 0 0,-11 9-25 0 0,4-4 10 0 0,2 1-1 0 0,0 1 1 0 0,1 1 0 0 0,1 2-1 0 0,4-2-60 0 0,28 7-48 0 0,-51 49 22 0 0,-9-19 33 0 0,0 0 1 0 0,-1 0-1 0 0,0 0 0 0 0,-2 0 1 0 0,0-1-1 0 0,-1 1 1 0 0,-5 11-8 0 0,-2 40-18 0 0,50-65 17 0 0,-28-6 12 0 0,-1 0 0 0 0,1-1-1 0 0,-1-1 1 0 0,0 0 0 0 0,0 0 0 0 0,0 0-1 0 0,0-1 1 0 0,-1 0 0 0 0,0-1 0 0 0,4-4-11 0 0,45-26 33 0 0,-24 18 6 0 0,-27 13-43 0 0,1 1-1 0 0,0 0 1 0 0,0 0 0 0 0,0 0 0 0 0,1 1-1 0 0,-1 0 1 0 0,1 1 0 0 0,0 0 0 0 0,-1 0 0 0 0,1 1-1 0 0,7-1 5 0 0,-13 4 0 0 0,1-1 0 0 0,-1 1 0 0 0,1 0 0 0 0,-1 0 0 0 0,0 0 0 0 0,0 1 0 0 0,0-1 0 0 0,0 0 0 0 0,0 1 0 0 0,-1-1 0 0 0,1 1 0 0 0,-1 0 0 0 0,1 0-1 0 0,-1-1 1 0 0,0 1 0 0 0,0 0 0 0 0,-1 0 0 0 0,1 0 0 0 0,0 0 0 0 0,-1 0 0 0 0,0 0 0 0 0,0 0 0 0 0,0 0 0 0 0,0 0 0 0 0,0 0 0 0 0,-1 0 0 0 0,1 0 0 0 0,-1 0-1 0 0,0 3 1 0 0,0 3 2 0 0,1 87-559 0 0,18-84-5537 0 0,-3-16-4597 0 0,-11 0 1397 0 0</inkml:trace>
  <inkml:trace contextRef="#ctx0" brushRef="#br0" timeOffset="1555.553">2126 763 0 0 0,'0'0'1623'0'0,"0"0"459"0"0,0 0 32 0 0,0 0-126 0 0,0 0-117 0 0,0 0-117 0 0,0 0-115 0 0,0 0-120 0 0,0 0-130 0 0,0 0-140 0 0,0 0-141 0 0,-2-8-123 0 0,-10-25-112 0 0,11 32-771 0 0,0 0 0 0 0,0 0 0 0 0,-1 0 0 0 0,1-1 0 0 0,-1 1 0 0 0,1 0 0 0 0,-1 1 0 0 0,1-1 0 0 0,-1 0 0 0 0,1 0 0 0 0,-1 1 0 0 0,0-1 0 0 0,1 1 0 0 0,-1-1 0 0 0,0 1 0 0 0,1 0 0 0 0,-1 0 0 0 0,0-1 0 0 0,0 1 0 0 0,0 0 0 0 0,1 1 0 0 0,-1-1 0 0 0,0 0 0 0 0,1 0 0 0 0,-1 1 0 0 0,0 0-102 0 0,-8-1 319 0 0,2 1-230 0 0,1 0 1 0 0,-1 0-1 0 0,0 1 0 0 0,0-1 1 0 0,1 2-1 0 0,-1-1 1 0 0,1 1-1 0 0,0 0 0 0 0,-1 1 1 0 0,2 0-1 0 0,-1 0 1 0 0,0 0-1 0 0,1 1 0 0 0,0 0 1 0 0,0 0-1 0 0,0 1 1 0 0,1-1-1 0 0,-1 1 0 0 0,1 1 1 0 0,1-1-1 0 0,-4 6-89 0 0,-3 5-14 0 0,1 1 0 0 0,1 0 0 0 0,1 0 0 0 0,1 0 0 0 0,0 1 1 0 0,1 1-1 0 0,1-1 0 0 0,0 5 14 0 0,5-21 3 0 0,-1 0 0 0 0,1 0 0 0 0,0 0 0 0 0,0-1 0 0 0,0 1 0 0 0,0 0 0 0 0,0 0 0 0 0,1 0 0 0 0,-1 0 0 0 0,1-1 0 0 0,0 1 0 0 0,-1 0 0 0 0,1 0 0 0 0,1-1-1 0 0,-1 1 1 0 0,0-1 0 0 0,1 1 0 0 0,-1-1 0 0 0,1 1 0 0 0,0-1 0 0 0,-1 0 0 0 0,1 0 0 0 0,1 0 0 0 0,-1 0 0 0 0,0 0 0 0 0,0 0 0 0 0,1-1 0 0 0,-1 1 0 0 0,0-1 0 0 0,1 1 0 0 0,0-1 0 0 0,-1 0 0 0 0,1 0 0 0 0,0 0 0 0 0,0-1 0 0 0,-1 1 0 0 0,1-1 0 0 0,0 1 0 0 0,0-1 0 0 0,0 0 0 0 0,0 0 0 0 0,0 0 0 0 0,-1 0 0 0 0,1-1 0 0 0,0 1 0 0 0,0-1 0 0 0,0 0 0 0 0,-1 0 0 0 0,1 0 0 0 0,0 0 0 0 0,-1 0 0 0 0,1 0 0 0 0,-1-1 0 0 0,1 1-3 0 0,31-19 197 0 0,-1-2 0 0 0,0 0 1 0 0,-2-3-1 0 0,-1 0 0 0 0,0-2 0 0 0,-3-1 0 0 0,21-26-197 0 0,38-28 418 0 0,-85 81-417 0 0,0 0-1 0 0,0 1 1 0 0,0-1 0 0 0,0 0 0 0 0,0 0 0 0 0,0 1 0 0 0,0-1-1 0 0,0 1 1 0 0,0-1 0 0 0,0 1 0 0 0,0-1 0 0 0,1 1 0 0 0,-1 0-1 0 0,0-1 1 0 0,0 1 0 0 0,0 0 0 0 0,1 0 0 0 0,-1 0 0 0 0,0 0-1 0 0,0 0 1 0 0,0 0 0 0 0,1 0 0 0 0,-1 0 0 0 0,0 1-1 0 0,0-1 1 0 0,0 0 0 0 0,0 1 0 0 0,1-1 0 0 0,-1 1 0 0 0,0-1-1 0 0,0 1 1 0 0,0 0 0 0 0,0-1 0 0 0,0 1 0 0 0,0 0 0 0 0,-1 0-1 0 0,1 0 1 0 0,0-1 0 0 0,0 1 0 0 0,0 0 0 0 0,-1 0 0 0 0,1 0-1 0 0,0 1 0 0 0,15 55 67 0 0,-12-37-21 0 0,1 17-56 0 0,-1 1 1 0 0,-2-1-1 0 0,-2 1 1 0 0,-1-1-1 0 0,-2 1 1 0 0,-1-1 0 0 0,-7 26 9 0 0,4-18-104 0 0,-23 94-208 0 0,19-100 270 0 0,-2-1 1 0 0,-2 0-1 0 0,-1-1 0 0 0,-2-1 0 0 0,-10 15 42 0 0,-30 31-217 0 0,58-81 211 0 0,0 1-1 0 0,-1-1 1 0 0,1 1 0 0 0,-1-1 0 0 0,1 0 0 0 0,-1 1 0 0 0,0-1 0 0 0,1 1 0 0 0,-1-1 0 0 0,0 0 0 0 0,0 0 0 0 0,0 1 0 0 0,0-1 0 0 0,0 0 0 0 0,0 0-1 0 0,0 0 1 0 0,0 0 0 0 0,0 0 0 0 0,-1 0 0 0 0,1-1 0 0 0,0 1 0 0 0,-1 0 0 0 0,1-1 0 0 0,0 1 0 0 0,-1-1 0 0 0,1 1 0 0 0,-1-1 0 0 0,1 1-1 0 0,-1-1 1 0 0,1 0 0 0 0,-1 0 0 0 0,1 0 0 0 0,-1 0 0 0 0,1 0 0 0 0,-1 0 0 0 0,1 0 0 0 0,-1-1 0 0 0,1 1 0 0 0,-1 0 0 0 0,1-1 0 0 0,-1 0 0 0 0,1 1-1 0 0,-1-1 1 0 0,1 0 0 0 0,0 1 0 0 0,0-1 0 0 0,-1 0 0 0 0,1 0 0 0 0,0 0 0 0 0,0 0 0 0 0,0 0 0 0 0,0 0 0 0 0,0 0 0 0 0,0-1 0 0 0,0 1 0 0 0,0-1 6 0 0,1-115-77 0 0,39-4 112 0 0,-27 97-33 0 0,25-45 51 0 0,3 1 1 0 0,3 3 0 0 0,3 1 0 0 0,22-22-54 0 0,-4 4 115 0 0,70-109 280 0 0,65-130-194 0 0,-192 308-172 0 0,1 0 0 0 0,-1 0 0 0 0,-1-1-1 0 0,0 0 1 0 0,-1 0 0 0 0,-1-1-1 0 0,0 1 1 0 0,-1-1 0 0 0,-1 0 0 0 0,0 0-1 0 0,-1-3-28 0 0,-1 18 83 0 0,-11 4-11 0 0,5 1-96 0 0,0 0 0 0 0,0 1 0 0 0,0-1 0 0 0,1 1 0 0 0,0 0 0 0 0,0 1 0 0 0,1-1 0 0 0,-1 1 0 0 0,1 0 0 0 0,1 0 1 0 0,-1 1-1 0 0,1 0 24 0 0,0-1-9 0 0,-16 64-282 0 0,19-71 233 0 0,0 0 14 0 0,0 0 17 0 0,0 0 10 0 0,0 0 5 0 0,0 0 17 0 0,0 0 8 0 0,0 0-2 0 0,0 0 2 0 0,0 0 2 0 0,0 0 20 0 0,0 0 5 0 0,0 0 1 0 0,0 0 4 0 0,0 0-5 0 0,0 0-6 0 0,0 0-2 0 0,0 0-10 0 0,0 0-31 0 0,0 0 13 0 0,0 0 7 0 0,0 0-9 0 0,8-33 266 0 0,-1 0-276 0 0,11-29 56 0 0,-11 29-36 0 0,-1-1 0 0 0,-2 1 0 0 0,-2-1 0 0 0,-1 0-1 0 0,-1 0 1 0 0,-2-4-12 0 0,1 33 10 0 0,0 0 0 0 0,0-1 1 0 0,0 1-1 0 0,0 0 0 0 0,-1 0 0 0 0,0 0 0 0 0,0 0 0 0 0,0 1 0 0 0,-1-1 0 0 0,1 1 1 0 0,-1-1-1 0 0,0 1 0 0 0,-1 0 0 0 0,1 0 0 0 0,-2-2-10 0 0,4 6 18 0 0,-2 0 0 0 0,3 0-43 0 0,0 0-29 0 0,-11 70-352 0 0,7 498 414 0 0,3-327-32 0 0,-17-38-71 0 0,25-156-497 0 0,-6-46 247 0 0,7-12-4232 0 0,-5-2 3139 0 0,6-25-4994 0 0,-7 13-2298 0 0,-2 16 4117 0 0</inkml:trace>
  <inkml:trace contextRef="#ctx0" brushRef="#br0" timeOffset="1796.919">2322 630 9114 0 0,'0'0'2018'0'0,"0"0"-817"0"0,0 0-365 0 0,0 0 175 0 0,0 0 356 0 0,0 0 159 0 0,0 0-44 0 0,0 0-155 0 0,0 0-238 0 0,0 0-237 0 0,38 3-177 0 0,118 5-115 0 0,-61-16 187 0 0,-74 2-560 0 0,281-91 654 0 0,-183 36-2776 0 0,-86 32-2153 0 0,-6-5-4317 0 0,-18 20 2938 0 0,-1 6 529 0 0</inkml:trace>
  <inkml:trace contextRef="#ctx0" brushRef="#br0" timeOffset="2159.514">3097 126 6433 0 0,'0'0'3070'0'0,"0"0"-449"0"0,0 0-483 0 0,0 0-315 0 0,0 0-276 0 0,0 0-266 0 0,0 0-247 0 0,0 0-199 0 0,0 0-148 0 0,0 0-123 0 0,0 0-46 0 0,0 0-32 0 0,-9 34-37 0 0,-28 107-13 0 0,13-25 307 0 0,-2 38-63 0 0,-3 85-381 0 0,29-92-224 0 0,1-144-61 0 0,-1-1 1 0 0,2 1-1 0 0,-1 0 1 0 0,0-1-1 0 0,0 1 1 0 0,1-1-1 0 0,-1 1 1 0 0,1-1-1 0 0,0 0 1 0 0,0 0-1 0 0,0 1 1 0 0,0-1-1 0 0,0-1 1 0 0,0 1-1 0 0,1 0 1 0 0,-1 0-1 0 0,0-1 1 0 0,1 1-1 0 0,0-1 1 0 0,-1 0-1 0 0,1 0 0 0 0,0 0 1 0 0,-1 0-1 0 0,1-1 1 0 0,0 1-1 0 0,0 0 1 0 0,0-1-1 0 0,0 0 1 0 0,0 0-1 0 0,-1 0 1 0 0,1 0-1 0 0,0 0 1 0 0,0-1-1 0 0,0 1 1 0 0,0-1-1 0 0,-1 0 1 0 0,1 0-1 0 0,0 0 1 0 0,0 0-1 0 0,-1 0 1 0 0,1-1-1 0 0,-1 1 1 0 0,1-1-1 0 0,-1 1 1 0 0,0-1-1 0 0,0 0 1 0 0,0 0-1 0 0,0 0 1 0 0,0 0-1 0 0,1-2-14 0 0,213-175 576 0 0,-213 177-573 0 0,0-1-1 0 0,0 0 1 0 0,0 1 0 0 0,0 0-1 0 0,1 0 1 0 0,-1 0 0 0 0,1 0-1 0 0,-1 1 1 0 0,1-1 0 0 0,0 1-1 0 0,0 0 1 0 0,0 0 0 0 0,0 0-1 0 0,0 1 1 0 0,0-1 0 0 0,0 1-1 0 0,0 0 1 0 0,0 0 0 0 0,2 1-3 0 0,7 35 9 0 0,-10 140-374 0 0,-3-174 250 0 0,1 0 1 0 0,-1 0-1 0 0,0 0 1 0 0,1 0 0 0 0,-1 0-1 0 0,1 0 1 0 0,0-1-1 0 0,-1 1 1 0 0,1 0-1 0 0,0 0 1 0 0,0 0 0 0 0,0-1-1 0 0,1 1 1 0 0,-1-1-1 0 0,0 1 1 0 0,1-1-1 0 0,-1 1 1 0 0,1-1 0 0 0,-1 0-1 0 0,1 1 1 0 0,-1-1-1 0 0,1 0 1 0 0,0 0-1 0 0,0 0 1 0 0,0 0 114 0 0,14 4-4546 0 0,1-3-4424 0 0,-12-2-1367 0 0</inkml:trace>
</inkml:ink>
</file>

<file path=ppt/ink/ink9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4:0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1 7170 0 0,'0'0'2141'0'0,"0"0"-436"0"0,0 0-270 0 0,0 0-44 0 0,0 0-23 0 0,0 0-106 0 0,0 0-201 0 0,0 0-233 0 0,0 0-237 0 0,0 0-170 0 0,0 0-91 0 0,-6 13-38 0 0,-45 84 199 0 0,-59 42-137 0 0,11-17-4178 0 0,76-92 909 0 0,-10 16-6469 0 0,22-33 4667 0 0</inkml:trace>
</inkml:ink>
</file>

<file path=ppt/ink/ink9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4:05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8746 0 0,'0'0'1341'0'0,"0"0"-295"0"0,0 0-27 0 0,0 0 191 0 0,0 0 199 0 0,0 0 38 0 0,0 0-173 0 0,0 0-271 0 0,0 0-255 0 0,0 0-159 0 0,0 0-77 0 0,0 0-29 0 0,0 0-21 0 0,21-7-60 0 0,66-21-59 0 0,-3 16 387 0 0,198 11 276 0 0,-271 2-1215 0 0,-1-1 0 0 0,0-1 0 0 0,1 1 1 0 0,-1-2-1 0 0,0 1 0 0 0,1-1 0 0 0,-1-1 0 0 0,0 0 0 0 0,-1 0 0 0 0,2-1 209 0 0,-7 0-875 0 0,-12 0-17418 0 0,1 4 15780 0 0</inkml:trace>
</inkml:ink>
</file>

<file path=ppt/ink/ink9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4:05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5593 0 0,'0'0'1765'0'0,"0"0"-218"0"0,0 0-55 0 0,0 0 130 0 0,0 0-14 0 0,0 0-262 0 0,0 0-396 0 0,0 0-323 0 0,0 0-48 0 0,0 0 40 0 0,0 0 84 0 0,0 0 49 0 0,0 0-101 0 0,16 5-94 0 0,50 12-65 0 0,-51-14-322 0 0,1-1 1 0 0,0-1-1 0 0,0 0 0 0 0,1-1 0 0 0,-1-1 1 0 0,0 0-1 0 0,0-1 0 0 0,3-2-170 0 0,-5 2 29 0 0,134-32-62 0 0,-108 22-342 0 0,-15 3 374 0 0,-8 5-2859 0 0,-2 1-2505 0 0,-1 2-3610 0 0,-14 1 4290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6.2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26,'34'0,"25"0,7 0,-2 0,-8 0,-8-5,-8-1,-5 0,-5 1,-7 2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2.7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1,'39'0,"31"0,9 5,-4 1,-11 0,-10-1,-11-2,-7-1,-5-1,-8 0</inkml:trace>
</inkml:ink>
</file>

<file path=ppt/ink/ink9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4:0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 9618 0 0,'0'0'1259'0'0,"0"0"-331"0"0,0 0 47 0 0,0 0 427 0 0,0 0 289 0 0,0 0-130 0 0,0 0-294 0 0,0 0-336 0 0,0 0-231 0 0,31-2-150 0 0,101-7-105 0 0,108-32 733 0 0,-180 30-1529 0 0,18-4-2645 0 0,-27 7-8026 0 0,-42 5 2886 0 0</inkml:trace>
</inkml:ink>
</file>

<file path=ppt/ink/ink9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4:04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0 3217 0 0,'0'0'2184'0'0,"0"0"-70"0"0,0 0-50 0 0,0 0-61 0 0,0 0-169 0 0,0 0-283 0 0,0 0-307 0 0,0 0-281 0 0,0 0-241 0 0,0 0-230 0 0,0 0-127 0 0,0 0-109 0 0,0 0-93 0 0,0 0-32 0 0,0 12 76 0 0,-25 179 1544 0 0,1-69-1093 0 0,-36 79-23 0 0,36-135-477 0 0,9-19-47 0 0,11-40-99 0 0,1 0 0 0 0,1 0 1 0 0,-1 0-1 0 0,1 1 1 0 0,1-1-1 0 0,-1 1 0 0 0,1-1 1 0 0,1 1-1 0 0,-1-1 1 0 0,1 1-1 0 0,1-1 1 0 0,-1 2-13 0 0,2-6 29 0 0,1 0 0 0 0,-1 0 0 0 0,0-1 0 0 0,1 1 0 0 0,-1-1 0 0 0,1 1 0 0 0,0-1 0 0 0,0 0 0 0 0,0 0 0 0 0,0 0 0 0 0,0 0 0 0 0,0-1 0 0 0,1 1 0 0 0,-1-1 0 0 0,0 0 1 0 0,1 0-1 0 0,-1 0 0 0 0,1 0 0 0 0,3-1-29 0 0,25 3 199 0 0,0-2 0 0 0,1-1 0 0 0,-1-2 0 0 0,0-1 0 0 0,0-2 0 0 0,0-1 0 0 0,0-1 0 0 0,8-4-199 0 0,51-10 152 0 0,-33 13-1063 0 0,-58 8 236 0 0,0 0-259 0 0,0 0-308 0 0,0 0-306 0 0,4-2-7018 0 0,6-2 1274 0 0,-9 3 3192 0 0</inkml:trace>
  <inkml:trace contextRef="#ctx0" brushRef="#br0" timeOffset="277.207">721 567 5129 0 0,'0'0'1306'0'0,"0"0"-118"0"0,0 0 42 0 0,0 0 223 0 0,0 0 98 0 0,0 0-88 0 0,0 0-197 0 0,0 0-231 0 0,0 0-186 0 0,0 0-127 0 0,-28 35-74 0 0,-83 106-32 0 0,77-76 244 0 0,34-55-614 0 0,-1-7-193 0 0,1 0 1 0 0,0 0-1 0 0,0 0 1 0 0,0 0 0 0 0,0 0-1 0 0,1 0 1 0 0,-1 0-1 0 0,1-1 1 0 0,-1 1 0 0 0,1 0-1 0 0,0 0 1 0 0,0 0-1 0 0,1-1 1 0 0,-1 1 0 0 0,0 0-1 0 0,1-1 1 0 0,0 0-1 0 0,-1 1 1 0 0,1-1 0 0 0,0 0-1 0 0,0 0 1 0 0,0 0 0 0 0,1 0-1 0 0,-1 0 1 0 0,0 0-1 0 0,1-1 1 0 0,-1 1 0 0 0,1-1-1 0 0,0 1 1 0 0,-1-1-1 0 0,1 0 1 0 0,0 0 0 0 0,0-1-1 0 0,0 1 1 0 0,0 0-1 0 0,-1-1 1 0 0,2 0-54 0 0,6 2 147 0 0,0-2-1 0 0,0 1 1 0 0,1-1 0 0 0,-1-1-1 0 0,0 0 1 0 0,0 0 0 0 0,0-1-1 0 0,-1-1 1 0 0,1 1 0 0 0,6-4-147 0 0,5-2 180 0 0,0-1 0 0 0,-1-1 1 0 0,0-1-1 0 0,-1-1 0 0 0,0 0 1 0 0,-1-1-1 0 0,0-2 0 0 0,-1 1 1 0 0,-1-2-1 0 0,0 0 0 0 0,-1-1 0 0 0,-1-1 1 0 0,-1 0-1 0 0,1-3-180 0 0,-11 17 30 0 0,-1 0 0 0 0,1-1 0 0 0,-1 0 0 0 0,0 1 0 0 0,0-1 0 0 0,0 0 0 0 0,-1 0 0 0 0,0 0 0 0 0,0 0 0 0 0,0 0 0 0 0,-1 0 0 0 0,1 0 0 0 0,-1 0 0 0 0,0 0 0 0 0,-1-1 0 0 0,1 1 0 0 0,-1 0 0 0 0,0 0 0 0 0,-2-4-30 0 0,0 5-112 0 0,-1 0 1 0 0,0 0-1 0 0,0 0 1 0 0,0 0 0 0 0,0 0-1 0 0,-1 1 1 0 0,1 0-1 0 0,-1 0 1 0 0,0 0 0 0 0,0 0-1 0 0,0 1 1 0 0,0 0 0 0 0,-1 0-1 0 0,1 0 1 0 0,-1 1-1 0 0,1 0 1 0 0,-1 0 0 0 0,1 0-1 0 0,-1 1 1 0 0,1-1-1 0 0,-1 1 1 0 0,-2 1 111 0 0,-36 5-4388 0 0,3 9-4619 0 0,22-7-1253 0 0</inkml:trace>
</inkml:ink>
</file>

<file path=ppt/ink/ink9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4:06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303 634 8666 0 0,'0'0'1309'0'0,"0"0"-362"0"0,0 0-203 0 0,0 0 34 0 0,0 0 145 0 0,0 0 34 0 0,0 0-88 0 0,0 0-179 0 0,0 0-153 0 0,0 0-141 0 0,-20 32-103 0 0,-61 98-33 0 0,11-8 173 0 0,-39 66-271 0 0,87-152-117 0 0,21-35 9 0 0,1-1 18 0 0,0 0 16 0 0,0 0 20 0 0,21-31 696 0 0,98-134 337 0 0,42-48-638 0 0,-102 130-294 0 0,-54 79-93 0 0,-3 5 442 0 0,-4 5-657 0 0,-24 82 203 0 0,1 54-53 0 0,24-136-31 0 0,1-1-1 0 0,-1 0 1 0 0,1 1 0 0 0,0-1 0 0 0,1 0 0 0 0,-1 1-1 0 0,1-1 1 0 0,0 0 0 0 0,1 0 0 0 0,-1 1-1 0 0,1-1 1 0 0,0 0 0 0 0,0 0 0 0 0,0-1-1 0 0,1 1 1 0 0,0 0 0 0 0,0-1 0 0 0,0 1-1 0 0,0-1 1 0 0,1 0 0 0 0,0 0 0 0 0,-1-1-1 0 0,1 1 1 0 0,1-1 0 0 0,-1 0 0 0 0,0 0 0 0 0,1 0-1 0 0,0 0 1 0 0,0-1 0 0 0,-1 0 0 0 0,2 0-1 0 0,-1 0 1 0 0,1 0-20 0 0,2-1 121 0 0,-1 0-1 0 0,1-1 0 0 0,0 1 1 0 0,0-2-1 0 0,0 1 1 0 0,0-1-1 0 0,0 0 1 0 0,0-1-1 0 0,0 0 1 0 0,0 0-1 0 0,-1 0 1 0 0,1-1-1 0 0,-1 0 0 0 0,0-1 1 0 0,0 0-1 0 0,0 0 1 0 0,0 0-1 0 0,-1-1 1 0 0,0 0-1 0 0,5-5-120 0 0,5-5 182 0 0,-1-1 0 0 0,0 0 0 0 0,-2-1 0 0 0,0 0 0 0 0,-1-1 1 0 0,0-1-1 0 0,1-5-182 0 0,39-70 278 0 0,-35 56-236 0 0,8-50-825 0 0,-36 92-4558 0 0,3 9-775 0 0,4-8 1323 0 0,-2 6-4548 0 0</inkml:trace>
  <inkml:trace contextRef="#ctx0" brushRef="#br0" timeOffset="715.339">1152 730 7970 0 0,'0'0'3230'0'0,"0"0"-966"0"0,0 0-603 0 0,0 0-210 0 0,0 0-210 0 0,0 0-387 0 0,0 0-352 0 0,0 0-206 0 0,0 0-125 0 0,0 0-47 0 0,0 0-41 0 0,0 0-32 0 0,-31 21-15 0 0,-100 67 2 0 0,49-10 40 0 0,-23 51 114 0 0,97-74-216 0 0,10-53 54 0 0,-1-1 1 0 0,1 1 0 0 0,1-1-1 0 0,-1 1 1 0 0,0-1 0 0 0,0 0-1 0 0,0 1 1 0 0,1-1 0 0 0,-1 0-1 0 0,1-1 1 0 0,-1 1 0 0 0,1 0-1 0 0,-1-1 1 0 0,1 1 0 0 0,-1-1-1 0 0,1 0 1 0 0,-1 0 0 0 0,1 0-1 0 0,0 0 1 0 0,-1 0 0 0 0,3-1-31 0 0,-1 1 61 0 0,4 0 65 0 0,0-1 0 0 0,0 0 0 0 0,-1 0 1 0 0,1-1-1 0 0,0 0 0 0 0,0 0 0 0 0,-1-1 0 0 0,1 0 0 0 0,-1 0 0 0 0,0-1 0 0 0,0 0 0 0 0,0 0 1 0 0,0-1-1 0 0,-1 0 0 0 0,0 0 0 0 0,5-5-126 0 0,12-10 141 0 0,130-138 251 0 0,-147 150-418 0 0,-4 4-1 0 0,1 0 0 0 0,-1-1 0 0 0,1 1 0 0 0,0 1 1 0 0,0-1-1 0 0,0 0 0 0 0,1 1 0 0 0,-1-1 0 0 0,1 1 0 0 0,0 0 0 0 0,0 1 0 0 0,0-1 0 0 0,0 0 0 0 0,1 1 0 0 0,-1 0 0 0 0,1 0 0 0 0,2 0 27 0 0,-5 3-27 0 0,-1 1-1 0 0,1 0 0 0 0,-1 0 0 0 0,0 0 1 0 0,0 0-1 0 0,0 0 0 0 0,0 0 0 0 0,0 0 1 0 0,0 0-1 0 0,-1 0 0 0 0,1 1 1 0 0,-1-1-1 0 0,1 0 0 0 0,-1 0 0 0 0,0 1 1 0 0,0-1-1 0 0,0 0 0 0 0,0 1 0 0 0,0-1 1 0 0,-1 0-1 0 0,1 0 0 0 0,-1 1 1 0 0,0 0 27 0 0,1 7-43 0 0,-1 25-37 0 0,0-24 48 0 0,0 0 0 0 0,1 0 0 0 0,0 0 0 0 0,1 0 0 0 0,0 0 0 0 0,1 0 0 0 0,0 0 0 0 0,0 0 0 0 0,4 9 32 0 0,-2-18 8 0 0,-1 1 0 0 0,1 0 1 0 0,-1-1-1 0 0,1 0 0 0 0,0 0 0 0 0,0 0 0 0 0,0 0 0 0 0,0-1 1 0 0,0 1-1 0 0,0-1 0 0 0,0 0 0 0 0,0-1 0 0 0,1 1 0 0 0,-1-1 1 0 0,0 1-1 0 0,1-1 0 0 0,-1 0 0 0 0,0-1 0 0 0,1 1 1 0 0,-1-1-1 0 0,0 0 0 0 0,0 0 0 0 0,4-1-8 0 0,6-5 70 0 0,-1 0-1 0 0,1-1 1 0 0,-1 0 0 0 0,-1-1-1 0 0,1 0 1 0 0,-2-1 0 0 0,1-1-1 0 0,-1 0 1 0 0,-1 0 0 0 0,0-1-1 0 0,-1 0 1 0 0,7-12-70 0 0,17-17 106 0 0,100-155 247 0 0,-105 149-410 0 0,-2-2-1 0 0,-2-1 1 0 0,-2 0 0 0 0,-3-2-1 0 0,-1 0 1 0 0,-3-2 0 0 0,-3 1-1 0 0,-1-3 58 0 0,-6-68-97 0 0,-5 121 111 0 0,1 0 0 0 0,-1 1 1 0 0,0-1-1 0 0,0 1 0 0 0,-1-1 1 0 0,1 0-1 0 0,-1 1 0 0 0,1-1 1 0 0,-1 1-1 0 0,0-1 0 0 0,0 1 1 0 0,0-1-1 0 0,0 1 0 0 0,0-1 0 0 0,-1 1 1 0 0,1 0-1 0 0,-1 0 0 0 0,1 0 1 0 0,-1 0-1 0 0,0 0 0 0 0,0 0 1 0 0,0 0-1 0 0,0 1 0 0 0,0-1 1 0 0,0 1-1 0 0,0-1 0 0 0,-1 1 0 0 0,1 0 1 0 0,-1 0-1 0 0,1 0 0 0 0,-1 0 1 0 0,1 0-1 0 0,-1 0-14 0 0,0 1 4 0 0,0 0 1 0 0,0 0-1 0 0,0 1 0 0 0,0-1 1 0 0,0 0-1 0 0,0 1 0 0 0,1 0 1 0 0,-1 0-1 0 0,0 0 0 0 0,0 0 1 0 0,1 0-1 0 0,-1 0 0 0 0,1 1 1 0 0,-1 0-1 0 0,1-1 1 0 0,-1 1-1 0 0,1 0 0 0 0,0 0 1 0 0,0 0-1 0 0,0 0 0 0 0,0 0 1 0 0,0 1-1 0 0,1-1 0 0 0,-1 1 1 0 0,1-1-1 0 0,-1 1 0 0 0,0 1-4 0 0,-15 29 32 0 0,2 0 0 0 0,1 1 0 0 0,1 1 0 0 0,2 0 0 0 0,2 0 0 0 0,1 1 0 0 0,2 0 0 0 0,1 1-1 0 0,2 0 1 0 0,1-1 0 0 0,2 1 0 0 0,4 20-32 0 0,-1-18 0 0 0,2 0 1 0 0,2-1-1 0 0,2 1 0 0 0,1-2 0 0 0,2 1 0 0 0,16 33 0 0 0,-19-52-170 0 0,0-1 0 0 0,2-1-1 0 0,0 1 1 0 0,1-2-1 0 0,0 0 1 0 0,2 0 0 0 0,-1-1-1 0 0,2-1 1 0 0,8 7 170 0 0,-4-8-187 0 0,-8-5-2462 0 0,-12-8-3038 0 0,-7-6-4537 0 0,1 2 6662 0 0</inkml:trace>
  <inkml:trace contextRef="#ctx0" brushRef="#br0" timeOffset="972.338">1407 653 10234 0 0,'0'0'2478'0'0,"0"0"-696"0"0,0 0-609 0 0,0 0-187 0 0,0 0 45 0 0,0 0-10 0 0,0 0-140 0 0,0 0-201 0 0,0 0-203 0 0,34-4-172 0 0,108-14-120 0 0,177-8 81 0 0,-231 20-1775 0 0,-34 3-2041 0 0,0-2-6062 0 0,-36 4 2784 0 0</inkml:trace>
  <inkml:trace contextRef="#ctx0" brushRef="#br0" timeOffset="1523.107">2167 620 7922 0 0,'0'0'1888'0'0,"0"0"-453"0"0,0 0-283 0 0,0 0-191 0 0,0 0-213 0 0,-6 30-196 0 0,-18 98-144 0 0,17-44 243 0 0,8-79-493 0 0,-1 0 0 0 0,1 0 0 0 0,-1 0 1 0 0,1 0-1 0 0,1 0 0 0 0,-1 0 1 0 0,1-1-1 0 0,0 1 0 0 0,0 0 0 0 0,0-1 1 0 0,1 1-1 0 0,-1-1 0 0 0,1 0 0 0 0,0 0 1 0 0,1 0-1 0 0,-1 0 0 0 0,1 0 1 0 0,-1-1-1 0 0,1 0 0 0 0,0 1 0 0 0,0-1 1 0 0,1-1-1 0 0,-1 1 0 0 0,1-1 0 0 0,-1 1 1 0 0,1-1-1 0 0,0-1 0 0 0,0 1 0 0 0,-1-1 1 0 0,1 0-1 0 0,0 0 0 0 0,1 0 1 0 0,-1 0-1 0 0,4-1-158 0 0,-2 0 178 0 0,0 0 1 0 0,0-1-1 0 0,0 0 0 0 0,0 0 1 0 0,-1 0-1 0 0,1-1 1 0 0,0 0-1 0 0,-1 0 0 0 0,1-1 1 0 0,-1 1-1 0 0,0-2 1 0 0,1 1-1 0 0,-2-1 0 0 0,1 0 1 0 0,0 0-1 0 0,-1 0 0 0 0,2-2-178 0 0,7-5 151 0 0,-1-1 0 0 0,-1 0 0 0 0,0 0 0 0 0,0-1 0 0 0,-1-1-1 0 0,-1 0 1 0 0,0 0 0 0 0,-1-1 0 0 0,-1 0 0 0 0,6-15-151 0 0,19-40 283 0 0,-33 70-313 0 0,0 0-43 0 0,0 0-37 0 0,0 0-82 0 0,-1 16-814 0 0,-20 104-212 0 0,22-115 1192 0 0,0-1 0 0 0,1 1 0 0 0,0-1 0 0 0,0 0 0 0 0,1 1 0 0 0,-1-1 0 0 0,1 0 0 0 0,0 0 0 0 0,0 0 0 0 0,0-1 0 0 0,0 1 0 0 0,1-1 0 0 0,-1 0 0 0 0,1 0 0 0 0,0 0 0 0 0,0 0 0 0 0,0-1 0 0 0,0 1 0 0 0,1-1 0 0 0,-1 0 0 0 0,1 0 0 0 0,-1-1 0 0 0,1 1 0 0 0,0-1 0 0 0,1 0 27 0 0,9 0 99 0 0,-1-1 0 0 0,0-1 0 0 0,0 0 0 0 0,0 0 1 0 0,0-2-1 0 0,0 0 0 0 0,0 0 0 0 0,0-1 1 0 0,-1-1-1 0 0,0 0 0 0 0,0-1 0 0 0,0-1 1 0 0,-1 0-1 0 0,0 0 0 0 0,0-1 0 0 0,-1-1 1 0 0,0 0-1 0 0,9-9-100 0 0,112-125 892 0 0,-126 133-871 0 0,0 1 0 0 0,-1-1 1 0 0,0 0-1 0 0,-1 0 0 0 0,0-1 0 0 0,-1 1 0 0 0,0-1 0 0 0,0 0 1 0 0,-1 0-1 0 0,-1 1 0 0 0,0-2 0 0 0,0 1 0 0 0,-1 0 0 0 0,0 0 1 0 0,-1 0-1 0 0,-1-4-21 0 0,0 12-28 0 0,1 0 0 0 0,-1 0-1 0 0,0 1 1 0 0,0-1 0 0 0,0 0 0 0 0,0 1 0 0 0,0-1 0 0 0,0 1 0 0 0,-1 0 0 0 0,1 0-1 0 0,-1 0 1 0 0,0 0 0 0 0,1 0 0 0 0,-1 0 0 0 0,0 1 0 0 0,0 0 0 0 0,0-1 0 0 0,0 1-1 0 0,-1 0 1 0 0,1 0 0 0 0,0 1 0 0 0,0-1 0 0 0,-1 1 0 0 0,1-1 0 0 0,0 1 0 0 0,0 0-1 0 0,-1 0 1 0 0,1 1 0 0 0,0-1 0 0 0,-1 1 0 0 0,1 0 0 0 0,0-1 0 0 0,0 1 0 0 0,0 1-1 0 0,0-1 1 0 0,0 0 0 0 0,0 1 0 0 0,0-1 0 0 0,0 1 0 0 0,0 0 0 0 0,1 0 0 0 0,-1 0-1 0 0,1 1 1 0 0,0-1 0 0 0,-1 1 28 0 0,-5 2-59 0 0,1 1 1 0 0,0 0-1 0 0,0 1 0 0 0,0 0 0 0 0,1 0 1 0 0,0 0-1 0 0,0 1 0 0 0,1 0 0 0 0,0 0 1 0 0,1 0-1 0 0,-1 1 0 0 0,2-1 0 0 0,-1 1 1 0 0,1 0-1 0 0,0 0 0 0 0,1 0 0 0 0,0 1 1 0 0,1-1-1 0 0,-1 7 59 0 0,5-12-22 0 0,1 0 0 0 0,-1-1 0 0 0,1 1 0 0 0,0-1 0 0 0,0 0 0 0 0,0 0 0 0 0,0 0 0 0 0,1-1 0 0 0,-1 0 0 0 0,1 0 0 0 0,-1 0 0 0 0,1 0 0 0 0,0-1 0 0 0,0 1 0 0 0,0-1 0 0 0,0 0 0 0 0,0-1 0 0 0,0 1 0 0 0,0-1 0 0 0,0 0 0 0 0,0 0 0 0 0,0-1 0 0 0,0 0 0 0 0,0 0 22 0 0,158 2 51 0 0,-158 1-42 0 0,-1 1 1 0 0,0 0 0 0 0,0 0 0 0 0,0 0 0 0 0,-1 1 0 0 0,1-1 0 0 0,-1 1 0 0 0,1 0 0 0 0,-1 0 0 0 0,-1 0 0 0 0,1 0-1 0 0,0 0 1 0 0,-1 1 0 0 0,0-1 0 0 0,0 1 0 0 0,0 0 0 0 0,-1-1 0 0 0,0 1 0 0 0,0 0 0 0 0,0 0 0 0 0,0 0 0 0 0,-1 0-1 0 0,1 0 1 0 0,-1 0 0 0 0,-1 0 0 0 0,1 0 0 0 0,-1 0 0 0 0,0 0 0 0 0,0 2-10 0 0,1-5 1 0 0,-11 44 120 0 0,0 4-3895 0 0,11-42-593 0 0,0-2-4196 0 0,0-6 2038 0 0</inkml:trace>
  <inkml:trace contextRef="#ctx0" brushRef="#br0" timeOffset="2200.862">3574 546 10898 0 0,'0'0'2091'0'0,"0"0"-662"0"0,0 0-285 0 0,0 0-24 0 0,0 0-109 0 0,0 0-244 0 0,-32 19-236 0 0,-98 59-183 0 0,60-18-76 0 0,58-44-235 0 0,-11 10-18 0 0,16-19-40 0 0,0 0 1 0 0,0 0-1 0 0,0 1 0 0 0,1 0 0 0 0,0 1 0 0 0,1-1 1 0 0,-1 1-1 0 0,2 0 0 0 0,-1 0 0 0 0,2 1 1 0 0,-1-1-1 0 0,1 1 0 0 0,0 0 0 0 0,-1 9 21 0 0,5-16 14 0 0,1-1-1 0 0,-1 0 1 0 0,0 1-1 0 0,1-1 0 0 0,-1 0 1 0 0,1 0-1 0 0,0 0 1 0 0,0 0-1 0 0,0 0 1 0 0,0 0-1 0 0,0-1 1 0 0,0 1-1 0 0,0-1 1 0 0,0 1-1 0 0,1-1 1 0 0,-1 0-1 0 0,0 0 1 0 0,1 0-1 0 0,-1 0 1 0 0,1 0-1 0 0,0 0 0 0 0,-1-1 1 0 0,1 0-1 0 0,-1 1 1 0 0,1-1-1 0 0,0 0 1 0 0,-1 0-1 0 0,1 0 1 0 0,0 0-1 0 0,-1-1 1 0 0,1 1-1 0 0,0-1 1 0 0,-1 0-1 0 0,1 0 1 0 0,-1 0-1 0 0,1 0 1 0 0,-1 0-1 0 0,0 0 0 0 0,1 0 1 0 0,0-2-14 0 0,30-13 459 0 0,0-2 1 0 0,-2 0-1 0 0,0-3 0 0 0,-2 0 0 0 0,25-24-459 0 0,-19 23 270 0 0,-34 22-277 0 0,-1 0-26 0 0,-1 28 0 0 0,0-18-13 0 0,0 0 0 0 0,0 0 0 0 0,1-1-1 0 0,1 1 1 0 0,0 0 0 0 0,0 0 0 0 0,1 0-1 0 0,0-1 1 0 0,0 1 0 0 0,4 7 46 0 0,31 38-95 0 0,-32-51 94 0 0,59 18 366 0 0,-54-23-277 0 0,0 0-1 0 0,0-1 0 0 0,0 0 1 0 0,0-1-1 0 0,-1 0 1 0 0,1-1-1 0 0,-1 0 0 0 0,0 0 1 0 0,0-1-1 0 0,0 0 0 0 0,-1-1 1 0 0,0 0-1 0 0,0 0 0 0 0,4-4-87 0 0,17-19 126 0 0,-2 0 0 0 0,-2-1 0 0 0,0-2-1 0 0,-2 0 1 0 0,-2-2 0 0 0,-1 0 0 0 0,-1-2-1 0 0,-2 0 1 0 0,-2-1 0 0 0,-1 0-1 0 0,-2-1 1 0 0,-2-1 0 0 0,-1 1 0 0 0,0-20-126 0 0,-2 16-97 0 0,-3-1 0 0 0,-1 1 1 0 0,-2-1-1 0 0,-3-16 97 0 0,-23-41-216 0 0,24 97 212 0 0,0 1 1 0 0,-1-1-1 0 0,1 0 0 0 0,-1 1 1 0 0,0 0-1 0 0,0-1 1 0 0,1 1-1 0 0,-2 0 1 0 0,1 0-1 0 0,0 0 0 0 0,0 0 1 0 0,-1 0-1 0 0,1 0 1 0 0,-1 1-1 0 0,1-1 1 0 0,-1 1-1 0 0,0 0 0 0 0,1 0 1 0 0,-1 0-1 0 0,0 0 1 0 0,0 0-1 0 0,0 0 0 0 0,0 1 1 0 0,0 0-1 0 0,0-1 1 0 0,0 1-1 0 0,0 0 1 0 0,0 1-1 0 0,0-1 0 0 0,1 0 1 0 0,-1 1-1 0 0,-2 0 4 0 0,-7 5-16 0 0,1 0 0 0 0,1 1 0 0 0,-1 1 0 0 0,1 0 1 0 0,1 0-1 0 0,-1 1 0 0 0,1 0 0 0 0,1 0 0 0 0,0 1 0 0 0,0 0 0 0 0,1 1 0 0 0,0-1 0 0 0,1 2 0 0 0,0-1 0 0 0,0 1 0 0 0,2-1 0 0 0,-1 1 0 0 0,2 1 0 0 0,-3 10 17 0 0,-3 14 21 0 0,1-1 1 0 0,2 2-1 0 0,2-1 1 0 0,1 1-1 0 0,2-1 1 0 0,1 1-1 0 0,2 0 1 0 0,3 8-23 0 0,30 89 50 0 0,-30-118-139 0 0,1-2 0 0 0,1 1 0 0 0,0-1 0 0 0,1 0 0 0 0,0 0 0 0 0,1-1 0 0 0,1 0 0 0 0,1 0 0 0 0,0-2 0 0 0,0 1 0 0 0,1-1 0 0 0,1-1 0 0 0,0 0 0 0 0,0-1 0 0 0,1 0 0 0 0,0-1 0 0 0,1-1 0 0 0,0 0 0 0 0,1-1 0 0 0,6 2 89 0 0,-7-4-1668 0 0,2 1-3203 0 0,-4-5-3635 0 0,-9-1 922 0 0</inkml:trace>
</inkml:ink>
</file>

<file path=ppt/ink/ink9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4:18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78 744 0 0 0,'0'0'627'0'0,"0"0"126"0"0,0 0-106 0 0,0 0 97 0 0,0 0 214 0 0,0 0 238 0 0,0 0 91 0 0,0 0-37 0 0,0 0-158 0 0,0 0-225 0 0,0 0-203 0 0,-10 12-87 0 0,-30 37 10 0 0,17 1 1336 0 0,19 39 154 0 0,29-28-1260 0 0,-23-56-701 0 0,0 0-1 0 0,0 0 0 0 0,1-1 1 0 0,-1 1-1 0 0,1-1 1 0 0,0 0-1 0 0,0 1 0 0 0,1-1 1 0 0,-1-1-1 0 0,1 1 1 0 0,0 0-1 0 0,0-1 0 0 0,0 0 1 0 0,0 0-1 0 0,1 0 1 0 0,-1-1-1 0 0,1 1 0 0 0,0-1 1 0 0,-1 0-1 0 0,1 0 1 0 0,0-1-1 0 0,0 1 0 0 0,1-1 1 0 0,-1 0-1 0 0,0-1 1 0 0,0 1-1 0 0,0-1 1 0 0,1 0-1 0 0,-1 0 0 0 0,0-1 1 0 0,0 0-1 0 0,0 1 1 0 0,0-2-1 0 0,1 1 0 0 0,-2-1 1 0 0,1 1-1 0 0,0-1 1 0 0,0-1-1 0 0,0 1-115 0 0,5-9 121 0 0,-1-1-1 0 0,0 1 0 0 0,-1-1 1 0 0,0-1-1 0 0,-1 0 1 0 0,0 0-1 0 0,-1 0 1 0 0,0-1-1 0 0,-1 0 1 0 0,-1 0-1 0 0,0 0 1 0 0,-1-2-121 0 0,-1 8-78 0 0,0 0 1 0 0,-1-1-1 0 0,0 1 1 0 0,0-1-1 0 0,-1 0 1 0 0,0 1-1 0 0,0-1 1 0 0,-1 0 0 0 0,0 1-1 0 0,-1-1 1 0 0,0 1-1 0 0,0 0 1 0 0,-1 0-1 0 0,0-1 1 0 0,0 1-1 0 0,-1 1 1 0 0,0-1-1 0 0,0 1 1 0 0,-1-1-1 0 0,0 1 1 0 0,0 0-1 0 0,-1 1 1 0 0,-2-2 77 0 0,3 2-233 0 0,-2 0-1 0 0,1 1 1 0 0,0 0-1 0 0,-1 0 1 0 0,0 0-1 0 0,0 1 1 0 0,-1 0-1 0 0,1 1 1 0 0,-1-1 0 0 0,0 1-1 0 0,0 1 1 0 0,0 0-1 0 0,0 0 1 0 0,0 0-1 0 0,0 1 1 0 0,-1 0-1 0 0,1 1 1 0 0,0 0 0 0 0,-1 0-1 0 0,1 1 1 0 0,0 0-1 0 0,-7 2 234 0 0,12-2-31 0 0,0 0-1 0 0,0 0 1 0 0,1 0 0 0 0,-1 0-1 0 0,0 0 1 0 0,1 1-1 0 0,-1-1 1 0 0,1 1 0 0 0,-1 0-1 0 0,1 0 1 0 0,0 0 0 0 0,0 0-1 0 0,0 0 1 0 0,0 0-1 0 0,0 1 1 0 0,0-1 0 0 0,1 1-1 0 0,-1-1 1 0 0,1 1-1 0 0,-1 0 1 0 0,1-1 0 0 0,0 1-1 0 0,0 0 1 0 0,1 0-1 0 0,-1 0 1 0 0,0 2 31 0 0,3-4 80 0 0,0 1 1 0 0,0 0-1 0 0,-1-1 1 0 0,1 1-1 0 0,0-1 1 0 0,1 0-1 0 0,-1 0 0 0 0,0 0 1 0 0,0 0-1 0 0,0 0 1 0 0,1 0-1 0 0,-1 0 0 0 0,0-1 1 0 0,1 1-1 0 0,-1-1 1 0 0,1 0-1 0 0,-1 0 1 0 0,1 0-1 0 0,-1 0 0 0 0,0 0 1 0 0,1 0-1 0 0,-1-1 1 0 0,1 1-1 0 0,-1-1 0 0 0,1 0-80 0 0,-2 1 30 0 0,17-4 328 0 0,-1-1-1 0 0,0 0 0 0 0,0-1 0 0 0,0-2 0 0 0,0 1 0 0 0,-1-2 0 0 0,-1 0 1 0 0,0-1-1 0 0,0-1 0 0 0,12-10-357 0 0,-3 2 259 0 0,-1-1 1 0 0,0-1-1 0 0,-2-1 0 0 0,-1-1 1 0 0,0 0-1 0 0,-2-2 1 0 0,-1 0-1 0 0,0-1 0 0 0,-2-1 1 0 0,10-25-260 0 0,-16 24 65 0 0,0 1 0 0 0,-2-1 0 0 0,-1-1 0 0 0,-2 1 0 0 0,0-1 0 0 0,-2 0 0 0 0,-1 0 0 0 0,-2 0 0 0 0,-1-10-65 0 0,2 37 8 0 0,0 0 0 0 0,0 0 1 0 0,0 0-1 0 0,0 0 0 0 0,-1 0 0 0 0,1 0 0 0 0,-1 0 0 0 0,1 0 0 0 0,-1 0 0 0 0,1 0 0 0 0,-1 0 0 0 0,0 0 0 0 0,0 0 0 0 0,0 0 0 0 0,0 1 1 0 0,-1-1-1 0 0,1 0 0 0 0,0 1 0 0 0,-1-1 0 0 0,1 1 0 0 0,-1-1 0 0 0,1 1 0 0 0,-1 0 0 0 0,0 0 0 0 0,1 0 0 0 0,-1 0 0 0 0,0 0 1 0 0,0 0-1 0 0,0 0 0 0 0,0 0 0 0 0,0 1 0 0 0,0-1 0 0 0,-1 1-8 0 0,3 16-555 0 0,-1 20 505 0 0,2 0-1 0 0,2 0 0 0 0,1 0 0 0 0,2 0 1 0 0,5 12 50 0 0,106 423-116 0 0,3 46 60 0 0,-111-441 86 0 0,-3 0-1 0 0,-3 0 1 0 0,-6 49-30 0 0,2-95 7 0 0,-2-1-1 0 0,-1 0 0 0 0,-1 0 1 0 0,-1 0-1 0 0,-2-1 1 0 0,-2 4-7 0 0,-21 13 154 0 0,31-44-145 0 0,-1 0-1 0 0,0-1 0 0 0,1 1 1 0 0,-1 0-1 0 0,0-1 0 0 0,1 1 1 0 0,-1-1-1 0 0,0 1 0 0 0,0-1 1 0 0,0 1-1 0 0,1-1 0 0 0,-1 1 1 0 0,0-1-1 0 0,0 0 0 0 0,0 1 1 0 0,0-1-1 0 0,0 0 0 0 0,0 0 1 0 0,0 0-1 0 0,0 0 1 0 0,0 0-1 0 0,0 0 0 0 0,0 0 1 0 0,1 0-1 0 0,-1 0 0 0 0,0 0 1 0 0,0 0-1 0 0,0-1 0 0 0,0 1 1 0 0,0 0-1 0 0,0-1 0 0 0,0 1 1 0 0,1-1-1 0 0,-1 1 0 0 0,0-1 1 0 0,0 1-1 0 0,1-1 0 0 0,-1 1 1 0 0,0-1-1 0 0,0 0 0 0 0,1 1 1 0 0,-1-1-1 0 0,1 0 0 0 0,-1 0 1 0 0,1 0-1 0 0,-1 1 1 0 0,1-1-1 0 0,-1 0 0 0 0,1 0 1 0 0,0 0-1 0 0,0 0-8 0 0,-8-16 16 0 0,2 0 1 0 0,1 0-1 0 0,0-1 0 0 0,1 0 1 0 0,0 0-1 0 0,2 0 0 0 0,0 0 1 0 0,1-7-17 0 0,-1-27-105 0 0,2 1 0 0 0,2-1 0 0 0,2 1 0 0 0,2 0 1 0 0,9-31 104 0 0,46-126-4835 0 0,-51 184 3005 0 0,9-20-6263 0 0,-5 27 179 0 0</inkml:trace>
</inkml:ink>
</file>

<file path=ppt/ink/ink9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4:20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8946 0 0,'0'0'863'0'0,"0"0"-378"0"0,0 0 35 0 0,0 0 426 0 0,0 0 422 0 0,0 0 196 0 0,0 0 5 0 0,0 0-168 0 0,0 0-239 0 0,0 0-184 0 0,0 0-157 0 0,0 0-130 0 0,0 0-111 0 0,25-13-87 0 0,76-42-63 0 0,-39 1 279 0 0,-46 32-474 0 0,104-106 584 0 0,-21 33-495 0 0,-93 91-303 0 0,0-2-12 0 0,0 1 0 0 0,1 0 0 0 0,0 0 0 0 0,0 0 0 0 0,0 1 0 0 0,0 0 0 0 0,1 0 0 0 0,-1 1 0 0 0,1 0 0 0 0,0 0 0 0 0,0 1 0 0 0,0 0 0 0 0,0 0 0 0 0,1 1 0 0 0,-1 0 0 0 0,0 1 0 0 0,1 0 0 0 0,4 0-9 0 0,-9 3 2 0 0,1-1 0 0 0,-1 1 0 0 0,0 0 0 0 0,0 1 0 0 0,0-1 0 0 0,0 1 0 0 0,-1 0 0 0 0,1 0 0 0 0,-1 0 0 0 0,0 0 0 0 0,0 0 0 0 0,-1 1 0 0 0,1-1 0 0 0,-1 1 0 0 0,0 0 1 0 0,0-1-1 0 0,0 3-2 0 0,0-2 11 0 0,2 8 15 0 0,-1 0-1 0 0,0 1 0 0 0,-1-1 0 0 0,0 1 0 0 0,-1 0 1 0 0,-1 0-1 0 0,0-1 0 0 0,-1 1 0 0 0,-2 6-25 0 0,1-6 7 0 0,-2-1-1 0 0,0 0 1 0 0,0 0-1 0 0,-1 0 1 0 0,-1-1-1 0 0,0 0 1 0 0,0 0-1 0 0,-1 0 1 0 0,-1-1 0 0 0,0 0-1 0 0,-2 2-6 0 0,4-4-69 0 0,0 0 0 0 0,0-1 1 0 0,-1 1-1 0 0,0-1 0 0 0,0-1 0 0 0,-1 1 0 0 0,0-1 1 0 0,0-1-1 0 0,-1 1 0 0 0,0-1 0 0 0,0-1 0 0 0,0 0 1 0 0,-1 0-1 0 0,0-1 0 0 0,0 0 0 0 0,0 0 0 0 0,0-1 0 0 0,0-1 1 0 0,-1 0-1 0 0,-7 1 69 0 0,17-4-45 0 0,-1 0 0 0 0,0-1 0 0 0,0 1 1 0 0,0 0-1 0 0,1 0 0 0 0,-1-1 0 0 0,1 1 0 0 0,-1-1 0 0 0,1 1 1 0 0,0-1-1 0 0,-1 0 0 0 0,1 0 0 0 0,0 0 0 0 0,0 1 0 0 0,0-1 1 0 0,0 0-1 0 0,1 0 0 0 0,-1 0 0 0 0,0 0 0 0 0,1 0 1 0 0,0-1-1 0 0,-1 1 0 0 0,1 0 0 0 0,0 0 0 0 0,0 0 0 0 0,0 0 1 0 0,0 0-1 0 0,1 0 0 0 0,-1-1 0 0 0,0 1 0 0 0,1 0 0 0 0,0 0 1 0 0,-1 0-1 0 0,1 0 0 0 0,0 0 0 0 0,0 1 0 0 0,0-1 1 0 0,0 0-1 0 0,0 0 0 0 0,1 0 0 0 0,0 0 45 0 0,83-65-291 0 0,-74 63 305 0 0,-1 0-1 0 0,1 1 0 0 0,0 1 1 0 0,0 0-1 0 0,0 0 0 0 0,1 1 1 0 0,-1 0-1 0 0,0 1 0 0 0,7 1-13 0 0,225 28 1014 0 0,-228-32-922 0 0,1 0 0 0 0,-1-1 0 0 0,1-1 0 0 0,-1 0 0 0 0,-1-1 0 0 0,1-1 1 0 0,-1 0-1 0 0,0-1 0 0 0,0-1 0 0 0,-1 0 0 0 0,-1 0 0 0 0,1-2 0 0 0,-1 1 0 0 0,-1-2 0 0 0,0 1 0 0 0,-1-2 0 0 0,0 1 0 0 0,-1-1 1 0 0,0-1-1 0 0,-1 0 0 0 0,-1 0-92 0 0,23-84 469 0 0,-29 64-93 0 0,-1 34-292 0 0,0 0-13 0 0,0 0-23 0 0,0 0-57 0 0,0 0-65 0 0,-1 19-251 0 0,-10 153 262 0 0,12-117 20 0 0,25 151-87 0 0,-4 30 127 0 0,-21-211 20 0 0,0-19-15 0 0,0 1 0 0 0,-1-1 0 0 0,0 1 0 0 0,0-1 0 0 0,-1 0 0 0 0,0 1 0 0 0,0-1 0 0 0,0 0 0 0 0,-1 0 0 0 0,1 0 0 0 0,-2 0 0 0 0,1 0 0 0 0,-1 0 0 0 0,1 0 0 0 0,-2 1-2 0 0,2-7 6 0 0,1 0 1 0 0,0 0 0 0 0,0 0-1 0 0,0 0 1 0 0,-1 0-1 0 0,1 0 1 0 0,0 0 0 0 0,0 0-1 0 0,0-1 1 0 0,-1 1-1 0 0,1 0 1 0 0,0-1 0 0 0,0 1-1 0 0,0-1 1 0 0,0 1-1 0 0,0-1 1 0 0,0 1 0 0 0,0-1-1 0 0,0 0 1 0 0,0 0-1 0 0,0 0 1 0 0,0 1 0 0 0,1-1-1 0 0,-1 0 1 0 0,0 0-1 0 0,0 0 1 0 0,1 0-1 0 0,-1 0 1 0 0,1 0 0 0 0,-1 0-1 0 0,1 0 1 0 0,-1-1-1 0 0,1 1 1 0 0,0 0 0 0 0,-1 0-1 0 0,1 0 1 0 0,0 0-1 0 0,0-1-6 0 0,-5-19-10 0 0,1-1-1 0 0,2 1 1 0 0,0-1-1 0 0,1 0 1 0 0,1 0-1 0 0,1 1 1 0 0,1-1-1 0 0,2-7 11 0 0,45-181-45 0 0,-40 181 38 0 0,1-1 1 0 0,1 2-1 0 0,2 0 0 0 0,1 0 1 0 0,1 1-1 0 0,1 1 0 0 0,1 0 1 0 0,15-15 6 0 0,41-3 34 0 0,-71 43-32 0 0,0 0 1 0 0,0 0-1 0 0,0 1 1 0 0,1-1-1 0 0,-1 1 1 0 0,0 0 0 0 0,1 0-1 0 0,-1 0 1 0 0,0 0-1 0 0,1 0 1 0 0,-1 0 0 0 0,0 1-1 0 0,0-1 1 0 0,1 1-1 0 0,-1-1 1 0 0,0 1-1 0 0,0 0 1 0 0,0 0 0 0 0,0 0-1 0 0,1 0 1 0 0,-2 0-1 0 0,1 1 1 0 0,0-1-1 0 0,0 1 1 0 0,0-1 0 0 0,-1 1-1 0 0,1-1 1 0 0,0 1-1 0 0,-1 0 1 0 0,0 0-1 0 0,1 0 1 0 0,-1 0 0 0 0,0 0-1 0 0,0 1-2 0 0,6 13 16 0 0,-1 1 0 0 0,-1-1 0 0 0,-1 1 0 0 0,0 0 0 0 0,-1 1-1 0 0,-1-1 1 0 0,-1 0 0 0 0,0 1 0 0 0,-2-1 0 0 0,0 1 0 0 0,-1 6-16 0 0,-22 39 1 0 0,20-55-19 0 0,1 0-1 0 0,-1 0 1 0 0,-1-1-1 0 0,1 1 1 0 0,-1-1-1 0 0,0 0 1 0 0,-1-1-1 0 0,0 1 1 0 0,0-1-1 0 0,0 0 1 0 0,-1-1 0 0 0,0 1-1 0 0,0-1 1 0 0,0-1-1 0 0,-1 1 1 0 0,1-1-1 0 0,-1-1 1 0 0,0 1-1 0 0,-1-1 1 0 0,-6 1 18 0 0,-10-3-296 0 0,24-1 138 0 0,-3-22-1009 0 0,5 20 1157 0 0,0 1-1 0 0,1-1 0 0 0,-1 1 0 0 0,0-1 0 0 0,1 1 0 0 0,-1 0 1 0 0,1-1-1 0 0,0 1 0 0 0,-1 0 0 0 0,1 0 0 0 0,0 0 1 0 0,0 0-1 0 0,0 0 0 0 0,0 1 0 0 0,-1-1 0 0 0,1 1 0 0 0,0-1 1 0 0,0 1-1 0 0,0-1 0 0 0,0 1 0 0 0,0 0 0 0 0,0 0 1 0 0,0 0-1 0 0,0 0 0 0 0,0 1 0 0 0,0-1 0 0 0,0 0 0 0 0,0 1 1 0 0,0 0 10 0 0,16-2-3 0 0,7-2 33 0 0,-6 2 129 0 0,-1-2-1 0 0,1 0 0 0 0,-1-1 1 0 0,0 0-1 0 0,0-2 1 0 0,0 0-1 0 0,5-4-158 0 0,1-2 237 0 0,0 0 0 0 0,-1-2 0 0 0,-1-1 0 0 0,0 0 0 0 0,-2-2 0 0 0,1 0 0 0 0,10-13-237 0 0,-14 12 84 0 0,0-1 0 0 0,-2 0 0 0 0,0-2 0 0 0,-1 1-1 0 0,-1-2 1 0 0,-1 1 0 0 0,8-23-84 0 0,-14 30 20 0 0,-4 10-24 0 0,1 0 0 0 0,-1 0-1 0 0,0 0 1 0 0,0-1 0 0 0,-1 1 0 0 0,1-1-1 0 0,-1 1 1 0 0,0-1 0 0 0,0 0 0 0 0,-1 0 0 0 0,1 1-1 0 0,-1-1 1 0 0,0 0 0 0 0,-1 0 0 0 0,1 1-1 0 0,-1-1 1 0 0,0 0 0 0 0,0 1 0 0 0,0-1-1 0 0,0 1 1 0 0,-1-1 0 0 0,0 1 0 0 0,-1-3 4 0 0,0 5-43 0 0,0 1 1 0 0,0 0 0 0 0,0 0-1 0 0,0 0 1 0 0,0 0 0 0 0,0 0-1 0 0,0 1 1 0 0,0-1 0 0 0,0 1-1 0 0,0 0 1 0 0,-1 0-1 0 0,1 0 1 0 0,0 0 0 0 0,0 0-1 0 0,0 1 1 0 0,0 0 0 0 0,0-1-1 0 0,0 1 1 0 0,0 0 0 0 0,0 1-1 0 0,0-1 1 0 0,0 0 0 0 0,0 1-1 0 0,1 0 1 0 0,-1-1 0 0 0,0 1-1 0 0,1 0 1 0 0,0 1-1 0 0,-2 1 43 0 0,-1-1-40 0 0,-4 5-36 0 0,0 0 0 0 0,0 0 0 0 0,0 1 0 0 0,1 0 1 0 0,0 1-1 0 0,1 0 0 0 0,0 0 0 0 0,1 0 0 0 0,0 1 1 0 0,-2 6 75 0 0,6-12-10 0 0,0-4 1 0 0,1 1 1 0 0,0 0 0 0 0,-1-1-1 0 0,1 1 1 0 0,0 0-1 0 0,0 0 1 0 0,0-1-1 0 0,1 1 1 0 0,-1 0-1 0 0,0 0 1 0 0,1 0-1 0 0,-1 0 1 0 0,1 0-1 0 0,-1 0 1 0 0,1 0 0 0 0,0 0-1 0 0,0 0 1 0 0,0 0-1 0 0,0 1 1 0 0,1-1-1 0 0,-1 0 1 0 0,0 0-1 0 0,1 0 1 0 0,-1 0-1 0 0,1 0 1 0 0,0-1 0 0 0,0 1-1 0 0,0 0 1 0 0,0 0-1 0 0,0 0 1 0 0,0-1-1 0 0,0 1 1 0 0,0 0-1 0 0,1-1 1 0 0,-1 1-1 0 0,1-1 1 0 0,-1 0-1 0 0,1 1 1 0 0,0-1 0 0 0,-1 0-1 0 0,1 0 1 0 0,0 0-1 0 0,0 0 9 0 0,11 1 27 0 0,0-1 0 0 0,0 0 0 0 0,0-1 0 0 0,0-1 0 0 0,0 0 0 0 0,0-1 0 0 0,-1 0-1 0 0,1-1 1 0 0,0 0 0 0 0,-1-1 0 0 0,0-1 0 0 0,8-3-27 0 0,89-21 413 0 0,-64 28-130 0 0,-44 3-265 0 0,1 0 0 0 0,-1 0 0 0 0,1 1 0 0 0,-1-1 0 0 0,0 0 0 0 0,0 1 1 0 0,0-1-1 0 0,0 1 0 0 0,0-1 0 0 0,-1 1 0 0 0,1-1 0 0 0,-1 1 0 0 0,0 0 0 0 0,1-1 0 0 0,-1 1 0 0 0,0 0 0 0 0,-1-1 0 0 0,1 1 0 0 0,0-1 0 0 0,-1 1 0 0 0,1 0 1 0 0,-2 1-19 0 0,-48 151 329 0 0,50-148-339 0 0,-1-5-9 0 0,1-1 0 0 0,-1 0 0 0 0,1 1 0 0 0,0-1 0 0 0,-1 0 0 0 0,1 1 0 0 0,0-1 0 0 0,0 0 0 0 0,0 1 0 0 0,0-1 0 0 0,0 0 0 0 0,0 1 0 0 0,1-1 0 0 0,-1 1 0 0 0,0-1 0 0 0,1 0 0 0 0,-1 0 0 0 0,1 1 0 0 0,-1-1 0 0 0,1 0 0 0 0,0 0 0 0 0,0 0 0 0 0,-1 1 0 0 0,1-1 0 0 0,0 0 0 0 0,0 0 0 0 0,0 0 0 0 0,0 0 0 0 0,0-1 0 0 0,0 1 0 0 0,0 0 0 0 0,0 0 0 0 0,1-1 0 0 0,-1 1 0 0 0,0 0 0 0 0,0-1 0 0 0,1 1 0 0 0,-1-1 0 0 0,0 0 0 0 0,1 1 0 0 0,-1-1 0 0 0,0 0 0 0 0,1 0 0 0 0,-1 0 0 0 0,1 0 0 0 0,0 0 19 0 0,37-11-4913 0 0,-19-7-7437 0 0,-15 14 4342 0 0</inkml:trace>
  <inkml:trace contextRef="#ctx0" brushRef="#br0" timeOffset="287.759">2219 288 2320 0 0,'0'0'3112'0'0,"0"0"-769"0"0,0 0-147 0 0,0 0 89 0 0,0 0-98 0 0,0 0-275 0 0,0 0-354 0 0,0 0-308 0 0,0 0-263 0 0,0 0-259 0 0,0 0-189 0 0,0 0-129 0 0,0 23-99 0 0,-1 73-70 0 0,-13-13-179 0 0,14-83-453 0 0,0 0-296 0 0,0 0-421 0 0,0 0-676 0 0,0-8-10890 0 0,0 1 6877 0 0</inkml:trace>
  <inkml:trace contextRef="#ctx0" brushRef="#br0" timeOffset="548.848">2137 1 10586 0 0,'0'0'4185'0'0,"0"0"-2593"0"0,0 0-559 0 0,0 0-249 0 0,0 0-312 0 0,0 0-272 0 0,0 0-328 0 0,0 0-352 0 0,0 0-96 0 0,0 0-88 0 0,0 0-297 0 0,0 0-455 0 0,0 0-1048 0 0,8 11-1609 0 0,-1 0-1008 0 0,-7-4 2072 0 0</inkml:trace>
  <inkml:trace contextRef="#ctx0" brushRef="#br0" timeOffset="844.848">2352 487 8946 0 0,'0'0'1587'0'0,"0"0"-211"0"0,0 0 123 0 0,0 0 230 0 0,0 0 54 0 0,0 0-211 0 0,0 0-294 0 0,0 0-330 0 0,0 0-276 0 0,0 0-185 0 0,0 0-101 0 0,0 0-35 0 0,0 0 3 0 0,11-23 7 0 0,52-106 260 0 0,-38 49-23 0 0,-3 24-581 0 0,-18 151-1608 0 0,-5-91 1627 0 0,1 1 0 0 0,0-1 1 0 0,-1 0-1 0 0,1 0 0 0 0,1 0 0 0 0,-1 0 0 0 0,1 0 0 0 0,-1 0 0 0 0,1 0 0 0 0,0 0 0 0 0,0 0 0 0 0,1 0 0 0 0,-1 0 0 0 0,1-1 1 0 0,0 1-1 0 0,0 0 0 0 0,0-1 0 0 0,1 0 0 0 0,-1 1 0 0 0,1-1 0 0 0,0 0 0 0 0,0 0 0 0 0,0-1 0 0 0,0 1 0 0 0,0 0 1 0 0,0-1-1 0 0,1 0 0 0 0,0 0 0 0 0,-1 0 0 0 0,1 0 0 0 0,0-1 0 0 0,0 1 0 0 0,-1-1 0 0 0,1 0 0 0 0,0 0 0 0 0,0-1 0 0 0,1 1 1 0 0,-1-1-1 0 0,0 1 0 0 0,0-2 0 0 0,0 1 0 0 0,0 0 0 0 0,0-1 0 0 0,0 1 0 0 0,0-1 0 0 0,0 0 0 0 0,0-1 0 0 0,0 1 0 0 0,0-1 1 0 0,-1 1-1 0 0,2-2-36 0 0,11-10 348 0 0,1-1 1 0 0,-2-1-1 0 0,0 0 1 0 0,0-2-1 0 0,-2 1 1 0 0,7-11-349 0 0,3-32-412 0 0,-23 59-103 0 0,0 0-317 0 0,0 0-451 0 0,0 0-615 0 0,11 3-12192 0 0,-11 1 6214 0 0</inkml:trace>
  <inkml:trace contextRef="#ctx0" brushRef="#br0" timeOffset="1420.274">3071 247 9994 0 0,'0'0'5228'0'0,"0"0"-2982"0"0,0 0-1049 0 0,0 0-130 0 0,0 0-199 0 0,0 0-189 0 0,0 0-83 0 0,0 0-121 0 0,0 0-96 0 0,0 0-84 0 0,0 0-105 0 0,0 0-54 0 0,0 0-41 0 0,-32 30-42 0 0,-100 91-23 0 0,88-63-26 0 0,42-47-8 0 0,2-10 5 0 0,-2 1-14 0 0,0 0 0 0 0,1 0 0 0 0,-1 0 0 0 0,1 1 0 0 0,0-1 0 0 0,0 1 1 0 0,0-1-1 0 0,0 1 0 0 0,0-1 0 0 0,0 1 0 0 0,1 0 0 0 0,-1-1 0 0 0,1 1 1 0 0,0 0-1 0 0,0 0 0 0 0,0-1 0 0 0,0 1 0 0 0,0 0 0 0 0,1-1 1 0 0,-1 1-1 0 0,1 0 0 0 0,-1-1 0 0 0,1 1 0 0 0,0-1 0 0 0,0 1 0 0 0,0-1 1 0 0,1 1-1 0 0,-1-1 0 0 0,1 0 0 0 0,-1 1 0 0 0,1-1 0 0 0,0 0 0 0 0,-1 0 1 0 0,3 1 12 0 0,0-2 42 0 0,0 0 1 0 0,0-1 0 0 0,0 0 0 0 0,0 0 0 0 0,0 0-1 0 0,0 0 1 0 0,0-1 0 0 0,0 0 0 0 0,0 1-1 0 0,0-1 1 0 0,0-1 0 0 0,0 1 0 0 0,0-1 0 0 0,-1 1-1 0 0,1-1 1 0 0,-1 0 0 0 0,1 0 0 0 0,-1-1 0 0 0,0 1-1 0 0,0-1 1 0 0,0 1 0 0 0,0-1 0 0 0,0 0 0 0 0,2-3-43 0 0,5-2 141 0 0,126-150 1586 0 0,-107 121-1211 0 0,-28 35-505 0 0,1 0 1 0 0,-1 0-1 0 0,1 0 1 0 0,0 0-1 0 0,-1 1 1 0 0,1-1-1 0 0,0 1 1 0 0,0-1-1 0 0,0 1 0 0 0,0-1 1 0 0,1 1-1 0 0,-1 0 1 0 0,0 0-1 0 0,1 0 1 0 0,-1 1-1 0 0,0-1 1 0 0,1 0-1 0 0,-1 1 0 0 0,1-1 1 0 0,-1 1-1 0 0,1 0 1 0 0,-1 0-1 0 0,1 0 1 0 0,1 0-12 0 0,29 38-38 0 0,-21-2-15 0 0,-2 1 0 0 0,-1 0 0 0 0,-2 0-1 0 0,-2 1 1 0 0,-1 0 0 0 0,-2 0 0 0 0,-1 0-1 0 0,-3 17 54 0 0,2-45-24 0 0,1 33 22 0 0,-3 0 0 0 0,0 0 1 0 0,-3-1-1 0 0,-2 1 0 0 0,-1-1 0 0 0,-3-1 1 0 0,-1 1-1 0 0,-2-2 0 0 0,-1 0 1 0 0,-3-1-1 0 0,-9 14 2 0 0,23-45-8 0 0,-1 0 1 0 0,0-1-1 0 0,0 1 1 0 0,-1-1-1 0 0,0 0 1 0 0,0 0-1 0 0,-1-1 1 0 0,0 0-1 0 0,0 0 1 0 0,0-1-1 0 0,-1 0 1 0 0,1 0-1 0 0,-1 0 0 0 0,-1-1 1 0 0,1 0-1 0 0,-1-1 1 0 0,1 0-1 0 0,-1-1 1 0 0,0 1-1 0 0,-2-1 8 0 0,9-2-7 0 0,0-1 0 0 0,0 1-1 0 0,0 0 1 0 0,0-1 0 0 0,0 0 0 0 0,0 1-1 0 0,0-1 1 0 0,0 0 0 0 0,0 0-1 0 0,0 0 1 0 0,0 0 0 0 0,1-1 0 0 0,-1 1-1 0 0,0 0 1 0 0,1-1 0 0 0,-1 1 0 0 0,1-1-1 0 0,0 1 1 0 0,-1-1 0 0 0,1 0-1 0 0,0 0 1 0 0,0 0 0 0 0,0 1 0 0 0,0-1-1 0 0,0 0 1 0 0,1 0 0 0 0,-1 0-1 0 0,0 0 1 0 0,1 0 0 0 0,0-1 0 0 0,-1 1-1 0 0,1-2 8 0 0,0-74-67 0 0,9 47 90 0 0,1 1-1 0 0,1 0 1 0 0,1 1-1 0 0,2 1 1 0 0,1 0-1 0 0,1 1 1 0 0,1 0 0 0 0,2 2-1 0 0,0 0 1 0 0,2 1-1 0 0,11-9-22 0 0,-1-2-294 0 0,1 2 0 0 0,2 2 0 0 0,1 1 0 0 0,2 1 0 0 0,1 2 0 0 0,39-20 294 0 0,-39 31-3032 0 0,-11 6-7082 0 0,-15 6-1044 0 0</inkml:trace>
</inkml:ink>
</file>

<file path=ppt/ink/ink9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4:12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0 795 1304 0 0,'0'0'1374'0'0,"0"0"230"0"0,0 0 290 0 0,0 0 233 0 0,0 0-16 0 0,0 0-254 0 0,36-15-277 0 0,113-50-277 0 0,-99 44-401 0 0,6-2 132 0 0,0-2 1 0 0,-2-3-1 0 0,0-2 1 0 0,19-17-1035 0 0,-49 30 172 0 0,91-80 608 0 0,-102 80-655 0 0,-2 5-49 0 0,0 0 0 0 0,-1 0 1 0 0,-1-1-1 0 0,0 0 0 0 0,0-1 1 0 0,-2 0-1 0 0,0-1 0 0 0,0 1 1 0 0,-1-1-1 0 0,-1 0 0 0 0,-1-1 1 0 0,0 1-1 0 0,-1-1 0 0 0,1-15-76 0 0,-3 21 23 0 0,-1 6-24 0 0,0 1 0 0 0,1-1 0 0 0,-1 1 0 0 0,0-1-1 0 0,-1 1 1 0 0,1-1 0 0 0,-1 1 0 0 0,1 0 0 0 0,-1-1-1 0 0,0 1 1 0 0,0 0 0 0 0,-1-1 0 0 0,1 1 0 0 0,-1 0-1 0 0,1 0 1 0 0,-1 0 0 0 0,0 0 0 0 0,-1 0 1 0 0,0-1-71 0 0,-1 0-1 0 0,1 0 1 0 0,-1 0 0 0 0,0 1 0 0 0,0-1 0 0 0,-1 1 0 0 0,1 0 0 0 0,-1 0-1 0 0,0 1 1 0 0,0 0 0 0 0,1-1 0 0 0,-1 1 0 0 0,-1 1 0 0 0,1-1 0 0 0,0 1-1 0 0,0 0 1 0 0,-1 0 0 0 0,1 1 0 0 0,0-1 0 0 0,-1 1 0 0 0,1 0 0 0 0,-1 1-1 0 0,0-1 72 0 0,-4 5-110 0 0,0-1 1 0 0,0 1-1 0 0,0 1 0 0 0,0 0 0 0 0,1 0 0 0 0,0 1 0 0 0,0 0 0 0 0,1 0 0 0 0,0 1 0 0 0,0 1 0 0 0,1-1 0 0 0,0 1 0 0 0,0 0 0 0 0,1 0 0 0 0,0 1 0 0 0,-3 8 110 0 0,-49 118-42 0 0,32-24 311 0 0,24-102-248 0 0,1 1 0 0 0,0 0-1 0 0,1-1 1 0 0,0 1 0 0 0,1 0 0 0 0,0-1-1 0 0,1 1 1 0 0,0-1 0 0 0,1 0 0 0 0,0 1-1 0 0,0-1 1 0 0,1 0 0 0 0,1-1 0 0 0,-1 1-1 0 0,1-1 1 0 0,4 5-21 0 0,3 2 71 0 0,0-1 0 0 0,1-1 1 0 0,1 0-1 0 0,0-1 0 0 0,1 0 0 0 0,0-2 0 0 0,1 1 0 0 0,0-2 1 0 0,1 0-1 0 0,0-1 0 0 0,0-1 0 0 0,1 0 0 0 0,0-2 0 0 0,0 0 0 0 0,1-1 1 0 0,0 0-1 0 0,0-2 0 0 0,0 0 0 0 0,0-1 0 0 0,12-1-71 0 0,-23-1 31 0 0,2 1 19 0 0,0-1 0 0 0,1 0 0 0 0,-1-1 1 0 0,0 0-1 0 0,0-1 0 0 0,0 0 0 0 0,0 0 0 0 0,0-1 1 0 0,0 0-1 0 0,0-1 0 0 0,1-1-50 0 0,6-4 101 0 0,-1 0 0 0 0,0-1-1 0 0,-1-1 1 0 0,0 0 0 0 0,0-1 0 0 0,-1-1 0 0 0,-1 0 0 0 0,4-6-101 0 0,15-43 253 0 0,-31 58-259 0 0,0 0 1 0 0,0 0-1 0 0,0 0 0 0 0,-1-1 0 0 0,1 1 1 0 0,-1 0-1 0 0,0 0 0 0 0,-1 0 0 0 0,1 0 1 0 0,-1 0-1 0 0,1 0 0 0 0,-1 0 0 0 0,0 0 1 0 0,-1 0-1 0 0,1 0 0 0 0,-1 0 1 0 0,1 1-1 0 0,-1-1 0 0 0,-1 1 0 0 0,1-1 1 0 0,0 1-1 0 0,-1 0 0 0 0,1-1 0 0 0,-1 1 1 0 0,0 1-1 0 0,-3-4 6 0 0,1 3-95 0 0,0-1 1 0 0,0 0 0 0 0,0 1-1 0 0,0 0 1 0 0,0 0 0 0 0,-1 1-1 0 0,1 0 1 0 0,-1 0-1 0 0,0 0 1 0 0,0 0 0 0 0,1 1-1 0 0,-1 0 1 0 0,0 0-1 0 0,0 1 1 0 0,0-1 0 0 0,0 1-1 0 0,0 1 1 0 0,0-1 0 0 0,0 1-1 0 0,0 0 1 0 0,0 0-1 0 0,0 1 1 0 0,0 0 0 0 0,0 0-1 0 0,1 0 1 0 0,-4 3 94 0 0,0 0-48 0 0,0 0 1 0 0,1 0-1 0 0,0 1 1 0 0,0 1-1 0 0,1-1 0 0 0,0 1 1 0 0,0 1-1 0 0,0-1 1 0 0,1 1-1 0 0,1 0 0 0 0,-1 1 1 0 0,1-1-1 0 0,0 1 1 0 0,1 0-1 0 0,0 0 1 0 0,0 0-1 0 0,1 1 0 0 0,1-1 1 0 0,-1 1-1 0 0,2 0 1 0 0,-1 0-1 0 0,1 3 48 0 0,0-6 28 0 0,1 0-1 0 0,0 0 1 0 0,1 0-1 0 0,0 0 1 0 0,0 0-1 0 0,0 0 1 0 0,1 0 0 0 0,0 0-1 0 0,0-1 1 0 0,1 1-1 0 0,0 0 1 0 0,0-1-1 0 0,0 0 1 0 0,1 0-1 0 0,0 0 1 0 0,0 0 0 0 0,0-1-1 0 0,1 1 1 0 0,0-1-1 0 0,0 0 1 0 0,2 1-28 0 0,3 1 82 0 0,0 0-1 0 0,0 0 1 0 0,1-1 0 0 0,0 0 0 0 0,0-1 0 0 0,1 0-1 0 0,-1-1 1 0 0,1 0 0 0 0,0-1 0 0 0,0 0 0 0 0,1-1-1 0 0,-1 0 1 0 0,0-1 0 0 0,1 0 0 0 0,11-2-82 0 0,-12 2 69 0 0,0-2-1 0 0,1 1 1 0 0,-1-1 0 0 0,0-1 0 0 0,0-1 0 0 0,0 1-1 0 0,0-2 1 0 0,0 0 0 0 0,-1 0 0 0 0,0-1-1 0 0,0 0 1 0 0,8-6-69 0 0,56-43 397 0 0,-2-3 0 0 0,59-62-397 0 0,-87 78 17 0 0,17-3-116 0 0,-61 45 90 0 0,0-1 0 0 0,-1 0 0 0 0,1 1-1 0 0,-1-1 1 0 0,1 0 0 0 0,-1 1-1 0 0,1-1 1 0 0,-1 0 0 0 0,0 1-1 0 0,1-1 1 0 0,-1 1 0 0 0,1-1-1 0 0,-1 1 1 0 0,0-1 0 0 0,1 1-1 0 0,-1-1 1 0 0,0 1 0 0 0,0 0 0 0 0,0-1-1 0 0,1 1 1 0 0,-1-1 0 0 0,0 1-1 0 0,0 0 1 0 0,0-1 0 0 0,0 1-1 0 0,0-1 1 0 0,0 1 0 0 0,0 0-1 0 0,0-1 1 0 0,0 1 0 0 0,0-1 0 0 0,0 1-1 0 0,-1 0 1 0 0,1-1 0 0 0,0 1-1 0 0,0-1 1 0 0,0 1 0 0 0,-1-1-1 0 0,1 1 1 0 0,0-1 0 0 0,-1 1-1 0 0,1-1 1 0 0,-1 1 0 0 0,1-1 0 0 0,0 1-1 0 0,-1-1 1 0 0,1 1 0 0 0,-1-1-1 0 0,1 0 1 0 0,-1 1 0 0 0,0-1 9 0 0,-23 46 114 0 0,15-32-87 0 0,0 1-1 0 0,1 0 1 0 0,1 0-1 0 0,1 0 1 0 0,0 1-1 0 0,1 0 1 0 0,1 0 0 0 0,0 1-1 0 0,1-1 1 0 0,0 10-27 0 0,3-25 1 0 0,1 1 0 0 0,-1-1 0 0 0,0 0 0 0 0,1 0 0 0 0,0 1 0 0 0,-1-1 1 0 0,1 0-1 0 0,-1 0 0 0 0,1 0 0 0 0,0 0 0 0 0,0 0 0 0 0,0 0 0 0 0,0 0 0 0 0,0 0 0 0 0,0 0 0 0 0,0 0 1 0 0,0-1-1 0 0,0 1 0 0 0,0 0 0 0 0,0-1 0 0 0,0 1 0 0 0,0-1 0 0 0,1 1 0 0 0,-1-1 0 0 0,0 1 1 0 0,0-1-1 0 0,1 0 0 0 0,-1 0 0 0 0,0 0 0 0 0,1 1 0 0 0,-1-1 0 0 0,0 0 0 0 0,1-1 0 0 0,-1 1 1 0 0,0 0-1 0 0,0 0 0 0 0,1-1 0 0 0,-1 1 0 0 0,0 0 0 0 0,1-1-1 0 0,55-13 164 0 0,91-75-66 0 0,-62 35-82 0 0,-78 48-34 0 0,0 0 0 0 0,1 1 0 0 0,0 0 0 0 0,0 1 0 0 0,0 0-1 0 0,1 0 1 0 0,-1 1 0 0 0,1 1 0 0 0,0-1 0 0 0,0 2-1 0 0,2-1 19 0 0,-10 3-6 0 0,-1 1 0 0 0,0 0 0 0 0,1-1-1 0 0,-1 1 1 0 0,0 0 0 0 0,0 0-1 0 0,0 0 1 0 0,0 0 0 0 0,0 0 0 0 0,-1 0-1 0 0,1 0 1 0 0,0 0 0 0 0,-1 0 0 0 0,0 0-1 0 0,1 0 1 0 0,-1 0 0 0 0,0 1-1 0 0,0-1 1 0 0,0 0 0 0 0,-1 0 0 0 0,1 0-1 0 0,0 0 1 0 0,-1 0 0 0 0,1 0 0 0 0,-2 2 6 0 0,2-1 0 0 0,-47 154-1701 0 0,49-145-1537 0 0,3-6-4417 0 0,-1-5-1886 0 0</inkml:trace>
  <inkml:trace contextRef="#ctx0" brushRef="#br0" timeOffset="1032.049">2256 622 3793 0 0,'0'0'1561'0'0,"0"0"-70"0"0,0 0 207 0 0,0 0 179 0 0,0 0 38 0 0,0 0-168 0 0,0 0-323 0 0,0 0-245 0 0,0 0-260 0 0,0 0-234 0 0,0 0-161 0 0,0 0-101 0 0,0 0-89 0 0,-19-7-65 0 0,-61-21-38 0 0,77 27-213 0 0,1 1-1 0 0,-1-1 1 0 0,1 1 0 0 0,-1 0 0 0 0,1 0 0 0 0,0 0 0 0 0,-1 0 0 0 0,1 0 0 0 0,-1 1 0 0 0,1-1-1 0 0,-1 1 1 0 0,1-1 0 0 0,0 1 0 0 0,-1 0 0 0 0,1 0 0 0 0,0 0 0 0 0,0 0 0 0 0,0 1 0 0 0,0-1 0 0 0,0 0-1 0 0,0 1 1 0 0,0 0 0 0 0,0-1 0 0 0,0 1 0 0 0,1 0 0 0 0,-1 0 0 0 0,1 0 0 0 0,-1 1-18 0 0,-4 4 71 0 0,-2 2-31 0 0,0 1-1 0 0,1 1 1 0 0,0-1 0 0 0,1 1 0 0 0,0 1-1 0 0,1-1 1 0 0,0 1 0 0 0,1-1 0 0 0,0 1 0 0 0,1 1-1 0 0,0-1 1 0 0,1 0 0 0 0,1 1 0 0 0,0-1 0 0 0,0 1-1 0 0,1-1 1 0 0,1 1 0 0 0,1 5-40 0 0,-1-15 40 0 0,1 0 1 0 0,-1 0-1 0 0,1 0 0 0 0,-1-1 1 0 0,1 1-1 0 0,0-1 0 0 0,0 0 1 0 0,0 1-1 0 0,1-1 1 0 0,-1 0-1 0 0,0 0 0 0 0,1 0 1 0 0,-1 0-1 0 0,1-1 0 0 0,0 1 1 0 0,0-1-1 0 0,-1 0 0 0 0,1 0 1 0 0,0 0-1 0 0,0 0 1 0 0,0 0-1 0 0,0 0 0 0 0,1-1 1 0 0,-1 1-1 0 0,0-1 0 0 0,0 0 1 0 0,0 0-1 0 0,0 0 1 0 0,0-1-1 0 0,0 1 0 0 0,0-1 1 0 0,0 1-1 0 0,0-1 0 0 0,0 0 1 0 0,0 0-1 0 0,0-1 0 0 0,0 1 1 0 0,0-1-1 0 0,-1 1 1 0 0,1-1-1 0 0,1-1-40 0 0,28-16 283 0 0,0-1 0 0 0,-1-2 1 0 0,-1 0-1 0 0,-1-3 0 0 0,12-13-283 0 0,42-31 394 0 0,-81 69-391 0 0,-1-1-1 0 0,1 1 1 0 0,-1 0 0 0 0,0 0 0 0 0,1 0 0 0 0,-1 0 0 0 0,1 0 0 0 0,-1 0-1 0 0,0 0 1 0 0,1 0 0 0 0,-1 1 0 0 0,0-1 0 0 0,1 0 0 0 0,-1 1 0 0 0,0 0-1 0 0,1-1 1 0 0,-1 1 0 0 0,0-1 0 0 0,0 1 0 0 0,0 0 0 0 0,1 0 0 0 0,-1 0 0 0 0,0 0-1 0 0,0 0 1 0 0,0 0 0 0 0,0 0 0 0 0,-1 0 0 0 0,1 0 0 0 0,0 0 0 0 0,0 1-1 0 0,-1-1 1 0 0,1 0 0 0 0,-1 0 0 0 0,1 1 0 0 0,-1-1 0 0 0,1 1 0 0 0,-1-1 0 0 0,0 0-1 0 0,0 1 1 0 0,0-1 0 0 0,0 0 0 0 0,0 1 0 0 0,0-1 0 0 0,0 1 0 0 0,0-1-1 0 0,0 0 1 0 0,-1 2-3 0 0,4 12 55 0 0,8 28-23 0 0,-3 0-1 0 0,-2 1 1 0 0,-1 0 0 0 0,-3 1-1 0 0,-1-1 1 0 0,-2 0-1 0 0,-6 32-31 0 0,4-55-132 0 0,-1 0 0 0 0,-1-1 1 0 0,0 0-1 0 0,-2 1 0 0 0,0-2 0 0 0,-2 1 0 0 0,0-1 0 0 0,-1-1 0 0 0,0 0 0 0 0,-2 0 0 0 0,0-1 0 0 0,-1 0 0 0 0,-1-1 0 0 0,0-1 0 0 0,-1 0 0 0 0,-1-1 0 0 0,0-1 0 0 0,-1 0 0 0 0,-1-1 132 0 0,17-11-36 0 0,0 0 0 0 0,0 0 1 0 0,0 0-1 0 0,0 0 0 0 0,0 0 0 0 0,0 0 0 0 0,0 0 0 0 0,0 0 0 0 0,-1-1 0 0 0,1 1 0 0 0,0-1 1 0 0,0 1-1 0 0,-1-1 0 0 0,1 1 0 0 0,0-1 0 0 0,0 1 0 0 0,-1-1 0 0 0,1 0 0 0 0,0 0 1 0 0,-1 0-1 0 0,1 0 0 0 0,-1 0 0 0 0,1 0 0 0 0,0 0 0 0 0,-1 0 0 0 0,1-1 0 0 0,0 1 1 0 0,-1 0-1 0 0,1-1 0 0 0,0 1 0 0 0,0-1 0 0 0,0 0 0 0 0,-1 1 0 0 0,1-1 0 0 0,0 0 0 0 0,0 0 1 0 0,0 0-1 0 0,0 1 0 0 0,0-1 0 0 0,0 0 0 0 0,0 0 0 0 0,0-1 0 0 0,1 1 0 0 0,-1 0 1 0 0,0 0-1 0 0,1 0 0 0 0,-1 0 0 0 0,0-1 0 0 0,1 1 0 0 0,0 0 0 0 0,-1 0 0 0 0,1-1 0 0 0,0 0 36 0 0,-1-16-117 0 0,2 0 0 0 0,0 0 0 0 0,1 0 0 0 0,1 0 0 0 0,1 0 0 0 0,0 1 0 0 0,2-1 0 0 0,0 1 0 0 0,0 1 0 0 0,9-15 117 0 0,0-5-51 0 0,24-50 109 0 0,5 2-1 0 0,3 1 1 0 0,37-46-58 0 0,141-177 1098 0 0,-111 115-743 0 0,-78 84-165 0 0,-32 90-164 0 0,0 0 0 0 0,-1 0 0 0 0,-1 0 0 0 0,-1 0 0 0 0,0-1 0 0 0,-1 1 0 0 0,-1 0 0 0 0,-1-4-26 0 0,2 19 9 0 0,0 1-1 0 0,0-1 1 0 0,0 0-1 0 0,0 1 1 0 0,0-1-1 0 0,0 0 1 0 0,-1 1-1 0 0,1-1 1 0 0,0 0-1 0 0,-1 1 1 0 0,0-1-1 0 0,1 1 1 0 0,-1-1-1 0 0,0 1 1 0 0,1-1-1 0 0,-1 1 1 0 0,0 0-1 0 0,0-1 1 0 0,0 1-1 0 0,-1 0 1 0 0,1 0-1 0 0,0 0 1 0 0,0-1-1 0 0,-1 1 1 0 0,1 1-1 0 0,0-1 1 0 0,-1 0-1 0 0,1 0 1 0 0,-1 0-1 0 0,1 1 1 0 0,-1-1-1 0 0,1 1 1 0 0,-1-1-1 0 0,0 1 1 0 0,1 0-1 0 0,-1-1 1 0 0,-1 1-9 0 0,-22 48-457 0 0,18-11 485 0 0,0-9 56 0 0,2 0 1 0 0,2 1-1 0 0,0-1 1 0 0,2 1-1 0 0,1 0 0 0 0,1 2-84 0 0,27 190 809 0 0,-6-70-479 0 0,-18 179-108 0 0,4-263-522 0 0,6-45-4079 0 0,-11-22-2330 0 0,-2-13-2314 0 0,-1 12 8018 0 0,0-3-959 0 0</inkml:trace>
  <inkml:trace contextRef="#ctx0" brushRef="#br0" timeOffset="4965.732">2466 423 3705 0 0,'0'0'1561'0'0,"0"0"-134"0"0,0 0-62 0 0,0 0 79 0 0,0 0 115 0 0,0 0-52 0 0,0 0-175 0 0,0 0-303 0 0,0 0-336 0 0,0 0-280 0 0,0 0-231 0 0,20 4 307 0 0,-4 0-252 0 0,0 0 0 0 0,0-1-1 0 0,0 0 1 0 0,1-2 0 0 0,-1 0 0 0 0,1 0-1 0 0,-1-2 1 0 0,1 0 0 0 0,-1-1-1 0 0,1-1 1 0 0,3-1-237 0 0,174-65-930 0 0,-141 48-1318 0 0,-21 8-1466 0 0,-1-1-4592 0 0,-26 11 4194 0 0</inkml:trace>
  <inkml:trace contextRef="#ctx0" brushRef="#br0" timeOffset="5352.043">3064 62 6769 0 0,'0'0'1294'0'0,"0"0"-296"0"0,0 0-10 0 0,0 0 267 0 0,0 0 248 0 0,0 0 58 0 0,0 0-180 0 0,0 0-294 0 0,0 0-237 0 0,-1 32-136 0 0,-1 103-78 0 0,12 265 2053 0 0,16-172-2340 0 0,-27-227-358 0 0,1 1-1 0 0,-1-1 1 0 0,1 0 0 0 0,0 1 0 0 0,0-1-1 0 0,0 0 1 0 0,0 1 0 0 0,0-1-1 0 0,0 1 1 0 0,0-1 0 0 0,0 0 0 0 0,0 1-1 0 0,1-1 1 0 0,-1 0 0 0 0,0 1-1 0 0,1-1 1 0 0,-1 0 0 0 0,1 1 0 0 0,0-1-1 0 0,-1 0 1 0 0,1 0 0 0 0,0 0-1 0 0,0 0 1 0 0,0 0 0 0 0,0 0 0 0 0,0 0-1 0 0,0 0 1 0 0,0 0 0 0 0,0 0 0 0 0,0 0-1 0 0,0 0 1 0 0,0-1 0 0 0,1 1-1 0 0,-1-1 1 0 0,0 1 0 0 0,1-1 0 0 0,-1 1-1 0 0,0-1 1 0 0,1 0 0 0 0,-1 1-1 0 0,0-1 1 0 0,1 0 0 0 0,-1 0 0 0 0,0 0-1 0 0,1 0 1 0 0,-1 0 0 0 0,1 0-1 0 0,-1-1 1 0 0,0 1 0 0 0,1 0 0 0 0,-1-1-1 0 0,1 0 10 0 0,81-72 440 0 0,-24 8-322 0 0,-45 47-101 0 0,1 1 0 0 0,1 0 0 0 0,1 1-1 0 0,0 1 1 0 0,1 1 0 0 0,10-6-17 0 0,17 0-11 0 0,-23 60 238 0 0,-21-25-151 0 0,0-1 0 0 0,0 0 0 0 0,-2 0 0 0 0,0 1 0 0 0,0-1 0 0 0,-1 0 0 0 0,-1 0 0 0 0,0 0 0 0 0,-4 7-76 0 0,-6 36 120 0 0,12-55-180 0 0,1 0 1 0 0,-1 0-1 0 0,0 0 0 0 0,0 0 0 0 0,1 0 0 0 0,-1 0 0 0 0,1 0 0 0 0,0 0 1 0 0,-1 0-1 0 0,1 0 0 0 0,0 0 0 0 0,0 0 0 0 0,0 0 0 0 0,1 0 1 0 0,-1 1-1 0 0,1-1 0 0 0,-1 0 0 0 0,1 0 0 0 0,-1 0 0 0 0,1 0 0 0 0,0-1 1 0 0,0 1-1 0 0,0 0 0 0 0,0 0 0 0 0,0 0 0 0 0,1-1 0 0 0,-1 1 1 0 0,0 0-1 0 0,1-1 0 0 0,-1 1 0 0 0,1-1 0 0 0,0 0 0 0 0,-1 0 0 0 0,1 1 1 0 0,0-1-1 0 0,0 0 0 0 0,0 0 0 0 0,0-1 0 0 0,0 1 0 0 0,0 0 0 0 0,0 0 60 0 0,14-1-2023 0 0,-1 0-824 0 0,-5-1-2603 0 0,-5-2-5046 0 0</inkml:trace>
</inkml:ink>
</file>

<file path=ppt/ink/ink9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19.5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555 33 12195 0 0,'0'0'824'0'0,"0"0"47"0"0,0 0 93 0 0,0 0 144 0 0,0 0 112 0 0,-34 5-11 0 0,-107 15-81 0 0,46 15 682 0 0,73-19-1607 0 0,0 1 0 0 0,1 0 0 0 0,1 1 0 0 0,1 2 0 0 0,0 0 0 0 0,1 1 0 0 0,2 0 0 0 0,0 2 0 0 0,1-1 0 0 0,2 2 0 0 0,0 0 0 0 0,1 1 0 0 0,2 0 0 0 0,0 1 0 0 0,2 0 0 0 0,1 0 0 0 0,1 1 0 0 0,0 5-203 0 0,2-11 8 0 0,1 0 1 0 0,1 0 0 0 0,0 0 0 0 0,2 1 0 0 0,0-1-1 0 0,1 0 1 0 0,1 0 0 0 0,2 1 0 0 0,0-2 0 0 0,1 1 0 0 0,1 0-1 0 0,0-1 1 0 0,2 0 0 0 0,1-1 0 0 0,7 14-9 0 0,-9-22-87 0 0,0-1-1 0 0,0 0 1 0 0,1-1 0 0 0,0 0 0 0 0,1 0 0 0 0,-1-1 0 0 0,2 0 0 0 0,-1 0 0 0 0,1-1-1 0 0,1 0 1 0 0,-1-1 0 0 0,1 0 0 0 0,0-1 0 0 0,0 0 0 0 0,1-1 0 0 0,-1 0-1 0 0,1-1 1 0 0,0 0 0 0 0,0-1 0 0 0,0 0 0 0 0,0-1 0 0 0,1 0 0 0 0,-1-1 0 0 0,8-1 87 0 0,4 0-764 0 0,1-1-1 0 0,-1-1 1 0 0,0-1 0 0 0,1-1 0 0 0,-2-1 0 0 0,1-2 0 0 0,-1 0 0 0 0,4-3 764 0 0,172-98-16186 0 0,-172 90 15461 0 0</inkml:trace>
  <inkml:trace contextRef="#ctx0" brushRef="#br0" timeOffset="273.995">1001 582 3345 0 0,'0'0'3136'0'0,"0"0"-372"0"0,0 0-360 0 0,0 0-371 0 0,0 0-341 0 0,-33 16-254 0 0,-105 53-138 0 0,56-6 450 0 0,70-49-1396 0 0,2-3-146 0 0,0-1-1 0 0,1 2 1 0 0,0-1-1 0 0,0 1 1 0 0,2 0-1 0 0,-1 1 1 0 0,2 0-1 0 0,0 0 1 0 0,0 1-1 0 0,1-1 1 0 0,1 1-1 0 0,0 0 0 0 0,1 0 1 0 0,-1 9-208 0 0,4-20 34 0 0,0 0 0 0 0,0 0 1 0 0,1 0-1 0 0,-1 0 0 0 0,1 0 0 0 0,-1 0 0 0 0,1 0 1 0 0,0 0-1 0 0,0 0 0 0 0,0 0 0 0 0,1-1 0 0 0,-1 1 1 0 0,1 0-1 0 0,-1-1 0 0 0,1 1 0 0 0,0-1 0 0 0,0 1 1 0 0,0-1-1 0 0,0 0 0 0 0,1 0 0 0 0,-1 0 0 0 0,0 0 1 0 0,1 0-1 0 0,0-1 0 0 0,-1 1 0 0 0,1-1 1 0 0,0 1-1 0 0,0-1 0 0 0,0 0 0 0 0,0 0 0 0 0,-1 0 1 0 0,1-1-1 0 0,1 1 0 0 0,-1-1 0 0 0,0 0 0 0 0,2 1-34 0 0,114-8 1224 0 0,-96 0-1082 0 0,-1-2 0 0 0,0-1 0 0 0,0-1 0 0 0,-1 0 1 0 0,-1-2-1 0 0,0 0 0 0 0,0-1 0 0 0,-2-2 0 0 0,0 1 0 0 0,0-2 0 0 0,2-4-142 0 0,-14 15 33 0 0,1 0 0 0 0,-1-1 0 0 0,-1 1 0 0 0,1-1 0 0 0,-1 0 0 0 0,0 0 0 0 0,-1-1-1 0 0,0 0 1 0 0,0 0 0 0 0,0 0 0 0 0,-1 0 0 0 0,-1 0 0 0 0,1 0 0 0 0,-1-1 0 0 0,-1 0 0 0 0,1 1 0 0 0,-1-1 0 0 0,-1 0-1 0 0,0 1 1 0 0,0-1 0 0 0,-1 0 0 0 0,0 0 0 0 0,0 1 0 0 0,-1-1 0 0 0,0 0-33 0 0,-1 5-98 0 0,1 0 1 0 0,-1 0-1 0 0,-1 0 1 0 0,1 0-1 0 0,-1 0 1 0 0,1 0-1 0 0,-1 1 0 0 0,0 0 1 0 0,0 0-1 0 0,-1 0 1 0 0,1 0-1 0 0,-1 1 1 0 0,1-1-1 0 0,-1 1 0 0 0,0 0 1 0 0,0 1-1 0 0,0-1 1 0 0,0 1-1 0 0,0 0 1 0 0,0 0-1 0 0,0 0 0 0 0,0 1 1 0 0,0 0-1 0 0,0 0 1 0 0,0 0-1 0 0,-1 1 1 0 0,1 0-1 0 0,0 0 0 0 0,0 0 1 0 0,0 0-1 0 0,0 1 1 0 0,1 0-1 0 0,-1 0 1 0 0,0 0-1 0 0,1 0 0 0 0,-1 1 1 0 0,-3 3 97 0 0,-41 40-4958 0 0,22-9-5691 0 0,19-21 1904 0 0</inkml:trace>
  <inkml:trace contextRef="#ctx0" brushRef="#br0" timeOffset="631.686">1167 1002 15507 0 0,'0'0'1566'0'0,"0"0"-266"0"0,0 0-67 0 0,0 0-63 0 0,0 0-180 0 0,0 0-181 0 0,0 0-139 0 0,0 0-145 0 0,0 0-139 0 0,0 0-74 0 0,0 0-45 0 0,0 0-5 0 0,22-34-8 0 0,65-102-49 0 0,-31 44 130 0 0,-53 87-340 0 0,0 0-24 0 0,1-1 0 0 0,-1 1 0 0 0,1 0 0 0 0,1 1 0 0 0,-1-1 0 0 0,1 1 0 0 0,-1-1 0 0 0,1 1 0 0 0,0 1 0 0 0,1-1 0 0 0,-1 1 0 0 0,1 0 0 0 0,-1 0 0 0 0,1 0 0 0 0,2 0 29 0 0,-6 4-20 0 0,-1 1 1 0 0,1-1 0 0 0,-1 1-1 0 0,0-1 1 0 0,1 1-1 0 0,-1-1 1 0 0,0 1-1 0 0,0 0 1 0 0,0 0 0 0 0,0-1-1 0 0,0 1 1 0 0,-1 0-1 0 0,1 0 1 0 0,-1 0-1 0 0,1 0 1 0 0,-1 0 0 0 0,0 0-1 0 0,1 0 1 0 0,-1 0-1 0 0,0 0 1 0 0,0 0 0 0 0,-1 0-1 0 0,1 0 1 0 0,0 0-1 0 0,-1 0 20 0 0,1 0-9 0 0,0 10 3 0 0,1 0 1 0 0,0 0-1 0 0,0 1 0 0 0,1-1 0 0 0,0 0 1 0 0,1-1-1 0 0,1 1 0 0 0,0 0 1 0 0,1-1-1 0 0,0 0 0 0 0,1 1 6 0 0,-5-9 30 0 0,1-1 0 0 0,0 0 0 0 0,0 1-1 0 0,0-1 1 0 0,0 0 0 0 0,0 0 0 0 0,1 0-1 0 0,-1 0 1 0 0,0 0 0 0 0,1-1 0 0 0,0 1 0 0 0,-1-1-1 0 0,1 0 1 0 0,0 1 0 0 0,0-1 0 0 0,0-1-1 0 0,0 1 1 0 0,0 0 0 0 0,-1-1 0 0 0,1 1-1 0 0,1-1 1 0 0,-1 0 0 0 0,0 0 0 0 0,0 0 0 0 0,0 0-1 0 0,0-1 1 0 0,0 1 0 0 0,0-1 0 0 0,-1 0-1 0 0,1 0 1 0 0,0 0 0 0 0,0 0 0 0 0,0 0-30 0 0,5-2 159 0 0,0-1 1 0 0,0 1 0 0 0,0-2-1 0 0,-1 1 1 0 0,1-1 0 0 0,-1 0-1 0 0,0-1 1 0 0,0 1 0 0 0,-1-1 0 0 0,6-6-160 0 0,37-65 541 0 0,-15 17-2803 0 0,-14 50-1390 0 0,-8 6-6255 0 0,-8 4-1706 0 0</inkml:trace>
  <inkml:trace contextRef="#ctx0" brushRef="#br0" timeOffset="952.838">2153 549 13675 0 0,'0'0'2010'0'0,"0"0"-427"0"0,0 0-308 0 0,0 0-182 0 0,0 0-235 0 0,0 0-149 0 0,0 0-69 0 0,0 0-58 0 0,0 0-83 0 0,0 0-127 0 0,0 0-91 0 0,-33 13-70 0 0,-103 43-58 0 0,60-12 47 0 0,75-43-204 0 0,-1 0 0 0 0,1-1 0 0 0,0 1 0 0 0,0 0 0 0 0,0 0 0 0 0,0 0 1 0 0,-1 0-1 0 0,1 0 0 0 0,0 0 0 0 0,1 0 0 0 0,-1 0 0 0 0,0 0 0 0 0,0 1 0 0 0,0-1 0 0 0,1 0 0 0 0,-1 0 0 0 0,1 1 0 0 0,-1-1 0 0 0,1 1 0 0 0,-1-1 0 0 0,1 0 0 0 0,0 1 0 0 0,0-1 0 0 0,-1 1 0 0 0,1-1 1 0 0,0 1-1 0 0,1-1 0 0 0,-1 1 0 0 0,0-1 0 0 0,0 0 0 0 0,0 1 0 0 0,1-1 0 0 0,-1 1 0 0 0,1-1 0 0 0,-1 0 0 0 0,1 1 0 0 0,0-1 0 0 0,-1 0 0 0 0,1 0 0 0 0,0 1 0 0 0,0-1 0 0 0,0 0 0 0 0,0 0 0 0 0,0 0 1 0 0,0 0-1 0 0,0 0 0 0 0,0 0 0 0 0,1 0 0 0 0,0 0 4 0 0,129 80-146 0 0,-128-77 180 0 0,0 0 0 0 0,-1 0 0 0 0,0 0 0 0 0,1 1-1 0 0,-2-1 1 0 0,1 1 0 0 0,0 0 0 0 0,-1-1-1 0 0,0 1 1 0 0,0 0 0 0 0,-1 0 0 0 0,1 0 0 0 0,-1 0-1 0 0,0 0 1 0 0,0 0 0 0 0,0-1 0 0 0,-1 1 0 0 0,0 0-1 0 0,0 0 1 0 0,0 0 0 0 0,-1-1 0 0 0,1 1-1 0 0,-1 0 1 0 0,0-1 0 0 0,0 0 0 0 0,-1 1 0 0 0,0-1-1 0 0,1 0 1 0 0,-1 0 0 0 0,0-1 0 0 0,-1 1 0 0 0,1 0-1 0 0,-1-1 1 0 0,0 0 0 0 0,1 0 0 0 0,-3 1-34 0 0,-86 44-82 0 0,63-45-2313 0 0,24-9-2508 0 0,3-5-4158 0 0,2 7 483 0 0</inkml:trace>
  <inkml:trace contextRef="#ctx0" brushRef="#br0" timeOffset="1621.993">2112 873 8354 0 0,'0'0'1235'0'0,"0"0"34"0"0,0 0 277 0 0,0 0 301 0 0,0 0 108 0 0,0 0-74 0 0,0 0-208 0 0,0 0-264 0 0,0 0-293 0 0,35 2-243 0 0,107 3-177 0 0,-68-18 224 0 0,-64 7-738 0 0,137-104 1411 0 0,-126 92-1488 0 0,-14 12-116 0 0,-1-1 0 0 0,0 0 0 0 0,-1 0 0 0 0,1 0 0 0 0,-1-1 1 0 0,-1 1-1 0 0,1-1 0 0 0,-1 0 0 0 0,-1 0 0 0 0,0-1 0 0 0,0 1 1 0 0,0-1-1 0 0,-1 0 0 0 0,0 0 0 0 0,0-7 11 0 0,-2 15-29 0 0,0 1 0 0 0,0-1 1 0 0,-1 0-1 0 0,1 0 0 0 0,0 0 0 0 0,-1 1 0 0 0,1-1 0 0 0,0 0 1 0 0,-1 0-1 0 0,1 1 0 0 0,-1-1 0 0 0,1 0 0 0 0,-1 1 0 0 0,1-1 1 0 0,-1 0-1 0 0,1 1 0 0 0,-1-1 0 0 0,0 1 0 0 0,1-1 0 0 0,-1 1 1 0 0,0-1-1 0 0,1 1 0 0 0,-1 0 0 0 0,0-1 0 0 0,0 1 0 0 0,0 0 1 0 0,1-1-1 0 0,-1 1 0 0 0,0 0 0 0 0,0 0 0 0 0,0 0 0 0 0,1 0 1 0 0,-1 0-1 0 0,0 0 0 0 0,0 0 0 0 0,0 0 0 0 0,0 0 0 0 0,1 0 1 0 0,-1 1-1 0 0,0-1 0 0 0,0 0 0 0 0,0 0 0 0 0,1 1 1 0 0,-1-1-1 0 0,0 0 0 0 0,0 1 0 0 0,0 0 29 0 0,-39 17-832 0 0,21-5 594 0 0,1 1 1 0 0,0 0 0 0 0,2 2-1 0 0,0 0 1 0 0,0 1 0 0 0,2 1-1 0 0,0 0 1 0 0,1 1-1 0 0,1 0 1 0 0,0 1 0 0 0,-6 16 237 0 0,17-34 7 0 0,0 1 0 0 0,0-1 1 0 0,0 1-1 0 0,0 0 0 0 0,0-1 1 0 0,1 1-1 0 0,-1 0 1 0 0,1 0-1 0 0,0 0 0 0 0,0-1 1 0 0,0 1-1 0 0,0 0 0 0 0,0 0 1 0 0,0 0-1 0 0,1-1 0 0 0,-1 1 1 0 0,1 0-1 0 0,0-1 1 0 0,0 1-1 0 0,0 0 0 0 0,0-1 1 0 0,0 1-1 0 0,1-1 0 0 0,-1 0 1 0 0,1 1-1 0 0,0-1 0 0 0,0 0 1 0 0,-1 0-1 0 0,1 0 1 0 0,0 0-1 0 0,1 0 0 0 0,-1 0 1 0 0,0-1-1 0 0,1 1 0 0 0,-1-1 1 0 0,0 0-1 0 0,1 1 1 0 0,0-1-1 0 0,-1 0 0 0 0,2 0-7 0 0,113 16 1651 0 0,-95-22-1493 0 0,0 0 0 0 0,0-1 0 0 0,-1-1 0 0 0,0-1 0 0 0,0-1 0 0 0,-1-1 0 0 0,0 0 0 0 0,-1-2 0 0 0,0 0 0 0 0,-1-1 0 0 0,8-8-158 0 0,-12 11 18 0 0,1-1-1 0 0,-1 0 1 0 0,-1-1-1 0 0,0-1 1 0 0,-1 0 0 0 0,0 0-1 0 0,-1-2 1 0 0,-1 1 0 0 0,0-1-1 0 0,3-8-17 0 0,-2 1-63 0 0,-9 19 31 0 0,-1 1 0 0 0,1-1 0 0 0,0 0-1 0 0,-1 0 1 0 0,0 1 0 0 0,1-1 0 0 0,-1 0 0 0 0,0 0-1 0 0,0-1 1 0 0,-1 1 0 0 0,1 0 0 0 0,-1 0 0 0 0,0 0-1 0 0,1 0 1 0 0,-1 0 0 0 0,-1-1 0 0 0,1 1 0 0 0,0 0-1 0 0,-2-3 33 0 0,0 4-66 0 0,-1 1 0 0 0,0 0-1 0 0,0 0 1 0 0,0 0-1 0 0,0 0 1 0 0,-1 0 0 0 0,1 1-1 0 0,0-1 1 0 0,0 1 0 0 0,0 0-1 0 0,0 0 1 0 0,-1 0 0 0 0,1 1-1 0 0,0-1 1 0 0,0 1 0 0 0,0-1-1 0 0,0 1 1 0 0,0 0-1 0 0,0 0 1 0 0,0 0 0 0 0,-2 2 66 0 0,1-2-16 0 0,1 0 1 0 0,-1 0 0 0 0,1 1 0 0 0,-1-1-1 0 0,1 1 1 0 0,0 0 0 0 0,0 0-1 0 0,0 0 1 0 0,0 0 0 0 0,0 1 0 0 0,0-1-1 0 0,0 1 1 0 0,1 0 0 0 0,-1 0-1 0 0,1 0 1 0 0,0 0 0 0 0,0 0-1 0 0,0 0 1 0 0,0 0 0 0 0,1 1 0 0 0,-1-1-1 0 0,1 1 1 0 0,0-1 0 0 0,0 1-1 0 0,0 0 1 0 0,1-1 0 0 0,-1 1 0 0 0,1 2 15 0 0,1-5 10 0 0,0 1 0 0 0,0 0 0 0 0,1-1 1 0 0,-1 1-1 0 0,0-1 0 0 0,1 1 0 0 0,0-1 1 0 0,-1 1-1 0 0,1-1 0 0 0,0 0 0 0 0,-1 0 1 0 0,1 0-1 0 0,0 0 0 0 0,0 0 0 0 0,0-1 0 0 0,0 1 1 0 0,0 0-1 0 0,0-1 0 0 0,0 0 0 0 0,0 1 1 0 0,0-1-1 0 0,0 0 0 0 0,1 0-10 0 0,11 3 94 0 0,43 8 288 0 0,-47-10-269 0 0,0 0-1 0 0,-1 1 1 0 0,1 0 0 0 0,-1 1-1 0 0,1 0 1 0 0,-1 0-1 0 0,0 1 1 0 0,0 0 0 0 0,0 0-1 0 0,7 6-112 0 0,-13-6 48 0 0,-1 0-1 0 0,0 0 0 0 0,1 1 0 0 0,-2-1 1 0 0,1 1-1 0 0,0 0 0 0 0,-1-1 1 0 0,0 1-1 0 0,0 0 0 0 0,0 0 1 0 0,-1-1-1 0 0,0 1 0 0 0,0 0 0 0 0,0 0 1 0 0,0 0-1 0 0,-1 0 0 0 0,0 0 1 0 0,0 1-48 0 0,0 0 58 0 0,-23 81 238 0 0,16-15-2522 0 0,22-69-6214 0 0,-3-6 79 0 0,-7-1 1289 0 0</inkml:trace>
  <inkml:trace contextRef="#ctx0" brushRef="#br0" timeOffset="1943.916">3253 597 9970 0 0,'0'0'2429'0'0,"0"0"-188"0"0,0 0-149 0 0,0 0-349 0 0,0 0-462 0 0,0 0-435 0 0,0 0-358 0 0,0 0-148 0 0,0 0-44 0 0,0 0 12 0 0,0 0 49 0 0,0 0-18 0 0,0 0-57 0 0,0 20-54 0 0,4 143 164 0 0,26-8-250 0 0,-30-152-126 0 0,1 0-1 0 0,0 0 1 0 0,0-1-1 0 0,0 1 1 0 0,0-1-1 0 0,1 1 1 0 0,-1-1-1 0 0,1 1 1 0 0,-1-1-1 0 0,1 0 1 0 0,0 1-1 0 0,0-1 0 0 0,0 0 1 0 0,0 0-1 0 0,0-1 1 0 0,0 1-1 0 0,1 0 1 0 0,-1-1-1 0 0,0 1 1 0 0,1-1-1 0 0,0 0 1 0 0,-1 0-1 0 0,1 0 1 0 0,0 0-1 0 0,-1 0 0 0 0,1 0 1 0 0,0-1-1 0 0,0 0 1 0 0,0 1-1 0 0,-1-1 1 0 0,1 0-1 0 0,0 0 1 0 0,0-1-1 0 0,0 1 1 0 0,0 0-1 0 0,-1-1 1 0 0,1 0-1 0 0,0 0 1 0 0,0 0-1 0 0,-1 0 0 0 0,1 0 1 0 0,1-1-16 0 0,5-7 128 0 0,0 1-1 0 0,-1-2 1 0 0,0 1 0 0 0,-1-1 0 0 0,0 0 0 0 0,0-1-1 0 0,-1 0 1 0 0,0 0 0 0 0,-1 0 0 0 0,-1 0 0 0 0,0-1-1 0 0,2-9-127 0 0,28-59 181 0 0,2 14-1556 0 0,-30 58 437 0 0,8-7-1923 0 0,-1 9-5628 0 0,-8 5-3026 0 0</inkml:trace>
  <inkml:trace contextRef="#ctx0" brushRef="#br0" timeOffset="2674.919">4076 644 14643 0 0,'0'0'2431'0'0,"0"0"-857"0"0,0 0-302 0 0,0 0-105 0 0,0 0-197 0 0,0 0-207 0 0,0 0-155 0 0,0 0-116 0 0,0 0-129 0 0,0 0-143 0 0,-33 5-92 0 0,-106 16-50 0 0,134-21-73 0 0,-1 1-1 0 0,0 0 1 0 0,1 0-1 0 0,-1 1 1 0 0,1 0-1 0 0,0 0 1 0 0,-1 0 0 0 0,1 1-1 0 0,0-1 1 0 0,0 1-1 0 0,1 1 1 0 0,-1-1-1 0 0,1 0 1 0 0,-2 3-5 0 0,-6 4 16 0 0,-76 89 47 0 0,86-97-70 0 0,0 1-1 0 0,0-1 1 0 0,0 1 0 0 0,0 0-1 0 0,0-1 1 0 0,1 1 0 0 0,-1 0-1 0 0,1 0 1 0 0,0 0 0 0 0,0 0-1 0 0,0 1 1 0 0,0-1 0 0 0,1 0 0 0 0,-1 0-1 0 0,1 0 1 0 0,0 1 0 0 0,0-1-1 0 0,0 0 1 0 0,0 0 0 0 0,1 1-1 0 0,-1-1 1 0 0,1 0 0 0 0,0 0-1 0 0,0 0 1 0 0,0 0 0 0 0,0 0-1 0 0,0 0 1 0 0,1 0 0 0 0,-1 0-1 0 0,1 0 1 0 0,0 0 0 0 0,0-1-1 0 0,0 1 1 0 0,0-1 0 0 0,0 0 0 0 0,1 1-1 0 0,-1-1 1 0 0,1 0 0 0 0,-1 0-1 0 0,1-1 1 0 0,1 2 7 0 0,11-3 21 0 0,0 0-1 0 0,0-1 1 0 0,0-1-1 0 0,-1 0 1 0 0,1-1 0 0 0,0-1-1 0 0,-1 0 1 0 0,0-1-1 0 0,0-1 1 0 0,0 0 0 0 0,-1 0-1 0 0,0-2 1 0 0,0 1-1 0 0,0-2 1 0 0,-1 0 0 0 0,-1 0-1 0 0,1-1 1 0 0,5-7-21 0 0,-5 7 9 0 0,43-30 2 0 0,-53 40-21 0 0,-1 1 1 0 0,1 0 0 0 0,-1-1 0 0 0,1 1 0 0 0,-1 0-1 0 0,1 0 1 0 0,-1 0 0 0 0,0 0 0 0 0,0 0 0 0 0,0 0-1 0 0,1 0 1 0 0,-1 0 0 0 0,0 0 0 0 0,0 0-1 0 0,0 1 1 0 0,-1-1 0 0 0,1 0 0 0 0,0 1 0 0 0,0-1-1 0 0,-1 1 1 0 0,1-1 0 0 0,-1 1 0 0 0,1-1-1 0 0,-1 1 1 0 0,0-1 0 0 0,0 1 0 0 0,1 0 0 0 0,-1-1-1 0 0,0 1 1 0 0,0-1 0 0 0,-1 1 0 0 0,1 0 0 0 0,0-1-1 0 0,0 1 1 0 0,-1-1 0 0 0,1 1 0 0 0,-1-1-1 0 0,1 1 1 0 0,-1-1 0 0 0,0 1 0 0 0,0-1 0 0 0,0 0 9 0 0,1 13-17 0 0,-2-10 7 0 0,2 0 0 0 0,-1 1 0 0 0,0-1 1 0 0,1 0-1 0 0,0 1 0 0 0,0-1 0 0 0,0 1 1 0 0,1-1-1 0 0,-1 0 0 0 0,1 1 1 0 0,0-1-1 0 0,0 0 0 0 0,1 1 0 0 0,-1-1 1 0 0,1 0-1 0 0,0 0 0 0 0,0 0 0 0 0,0-1 1 0 0,1 1-1 0 0,-1 0 0 0 0,1-1 1 0 0,0 1-1 0 0,0-1 0 0 0,0 0 0 0 0,0 0 1 0 0,1 0-1 0 0,-1-1 0 0 0,1 1 0 0 0,0-1 1 0 0,-1 0-1 0 0,1 0 0 0 0,0 0 1 0 0,0 0-1 0 0,4 0 10 0 0,7-2 28 0 0,1 0 0 0 0,-1-2 0 0 0,1 0 0 0 0,-1 0 0 0 0,0-2 0 0 0,0 0 0 0 0,0 0 0 0 0,-1-1 0 0 0,0-1 0 0 0,0-1 0 0 0,0 0 0 0 0,-1-1 0 0 0,1 0 0 0 0,-2-1 0 0 0,0 0 0 0 0,0-1 0 0 0,0 0 0 0 0,6-9-28 0 0,-8 11 65 0 0,100-95 671 0 0,-91 80-712 0 0,-2 0-1 0 0,-1-1 0 0 0,-1 0 0 0 0,-1-2 1 0 0,-1 1-1 0 0,-1-2 0 0 0,-1 1 0 0 0,-2-2 1 0 0,0 1-1 0 0,-2-1 0 0 0,-2-1 0 0 0,2-16-23 0 0,-1 1-242 0 0,-2 0-1 0 0,-2-1 1 0 0,-2 1 0 0 0,-4-34 242 0 0,-29-32-196 0 0,32 108 191 0 0,0 1 1 0 0,1 0 0 0 0,-1 0 0 0 0,0-1 0 0 0,0 1 0 0 0,0 0 0 0 0,0 0 0 0 0,-1 0 0 0 0,1 0 0 0 0,0 0-1 0 0,0 0 1 0 0,0 1 0 0 0,-1-1 0 0 0,1 0 0 0 0,-1 1 0 0 0,1-1 0 0 0,0 1 0 0 0,-1-1 0 0 0,1 1-1 0 0,-1-1 1 0 0,1 1 0 0 0,-1 0 0 0 0,1 0 0 0 0,-1 0 0 0 0,1 0 0 0 0,-1 0 0 0 0,1 0 0 0 0,-1 0-1 0 0,1 1 1 0 0,-1-1 0 0 0,1 0 0 0 0,-1 1 0 0 0,1 0 0 0 0,-1-1 0 0 0,1 1 0 0 0,0 0 0 0 0,-1-1-1 0 0,1 1 1 0 0,0 0 0 0 0,0 0 0 0 0,0 0 0 0 0,-1 0 0 0 0,1 0 0 0 0,0 0 0 0 0,0 0 0 0 0,1 1-1 0 0,-1-1 1 0 0,0 0 0 0 0,0 1 4 0 0,-10 19 42 0 0,1 0 0 0 0,1 0 0 0 0,1 1 0 0 0,1 0 0 0 0,1 1 0 0 0,0-1 0 0 0,2 1 0 0 0,1 0 0 0 0,0 10-42 0 0,-1 40 260 0 0,-1-1-81 0 0,3 1-1 0 0,4 0 1 0 0,7 52-179 0 0,26 0 21 0 0,-3-64-40 0 0,5-12-493 0 0,-35-50 379 0 0,-1 0 0 0 0,0-1 0 0 0,0 1 0 0 0,0 0 0 0 0,0 0 0 0 0,0 0 0 0 0,0-1 0 0 0,0 1 0 0 0,0 0 1 0 0,-1-1-1 0 0,1 1 0 0 0,-1-1 0 0 0,1 1 0 0 0,-1-1 0 0 0,1 1 0 0 0,-1-1 0 0 0,0 1 0 0 0,1-1 0 0 0,-1 0 0 0 0,0 1 0 0 0,0-1 0 0 0,0 1 0 0 0,0-1 0 0 0,-1 1 0 0 0,1-1 0 0 0,0 0 0 0 0,-1 1 0 0 0,1-1 0 0 0,-1 1 0 0 0,1 0 0 0 0,-1-1 0 0 0,0 0 133 0 0,-28-55-7030 0 0,3 23-2522 0 0,12 22 5300 0 0</inkml:trace>
  <inkml:trace contextRef="#ctx0" brushRef="#br0" timeOffset="2933.473">4290 490 9162 0 0,'0'0'4433'0'0,"0"0"-1827"0"0,0 0-1010 0 0,0 0-400 0 0,0 0-139 0 0,0 0-29 0 0,0 0-17 0 0,0 0-110 0 0,0 0-179 0 0,0 0-214 0 0,0 0-181 0 0,0 0-91 0 0,36 3-74 0 0,116 10-36 0 0,166 22-341 0 0,-216-16-2834 0 0,-69-12-1467 0 0,-1-1-4002 0 0,-18-5-255 0 0</inkml:trace>
  <inkml:trace contextRef="#ctx0" brushRef="#br0" timeOffset="3198.353">5099 770 16444 0 0,'0'0'904'0'0,"0"0"-56"0"0,0 0 24 0 0,0 0-120 0 0,0 0-184 0 0,0 0-264 0 0,0 0-176 0 0,0 0-168 0 0,0 0-200 0 0,0 0-336 0 0,0 0-536 0 0,0 0-752 0 0,0 0-1577 0 0,0 0-2624 0 0,11 176-1417 0 0</inkml:trace>
  <inkml:trace contextRef="#ctx0" brushRef="#br0" timeOffset="3199.353">5132 383 18484 0 0,'0'0'1496'0'0,"0"0"-568"0"0,0 0-343 0 0,0 0-305 0 0,0 0-256 0 0,0 0-208 0 0,0 0-200 0 0,0 0-121 0 0,0 0-319 0 0,0 0-536 0 0,0 0-977 0 0,0 0-2256 0 0,0 0-2792 0 0,0 0 3160 0 0</inkml:trace>
  <inkml:trace contextRef="#ctx0" brushRef="#br0" timeOffset="3448.677">5361 633 11987 0 0,'0'0'2381'0'0,"0"0"-698"0"0,0 0-281 0 0,0 0-259 0 0,0 0-322 0 0,0 0-291 0 0,0 0-211 0 0,0 0-153 0 0,0 0-80 0 0,-5 34-46 0 0,-12 104-34 0 0,17-71 4 0 0,2-64 82 0 0,1 0 1 0 0,-1 0-1 0 0,1 0 1 0 0,0 0-1 0 0,-1 0 1 0 0,1-1-1 0 0,0 0 1 0 0,1 1-1 0 0,-1-1 1 0 0,0 0-1 0 0,1-1 1 0 0,-1 1-1 0 0,1 0 1 0 0,-1-1-1 0 0,1 0 1 0 0,0 0-1 0 0,-1 0 1 0 0,1 0-1 0 0,0-1 1 0 0,0 0-1 0 0,0 1 1 0 0,0-1-1 0 0,0-1 1 0 0,-1 1-1 0 0,1 0 1 0 0,0-1-1 0 0,0 0 1 0 0,0 0-1 0 0,-1 0 1 0 0,1 0-1 0 0,-1-1 1 0 0,1 1-1 0 0,-1-1 1 0 0,1 0-1 0 0,-1 0 0 0 0,0 0 1 0 0,0-1-1 0 0,0 1 1 0 0,0-1-1 0 0,0 0 1 0 0,-1 0-1 0 0,1 1 1 0 0,-1-2-1 0 0,1 1 1 0 0,-1 0-93 0 0,4-3 154 0 0,-1-1-1 0 0,1 0 1 0 0,-1 0-1 0 0,-1 0 1 0 0,1 0 0 0 0,-1-1-1 0 0,0 0 1 0 0,-1 0-1 0 0,0 0 1 0 0,0 0 0 0 0,-1-1-1 0 0,0 1 1 0 0,0 0 0 0 0,-1-1-1 0 0,0 0 1 0 0,-1-4-154 0 0,1 10-12 0 0,0-1-1 0 0,0 0 1 0 0,-1 1 0 0 0,0-1-1 0 0,0 1 1 0 0,0-1 0 0 0,0 0 0 0 0,0 1-1 0 0,-1-1 1 0 0,1 1 0 0 0,-1-1 0 0 0,0 0-1 0 0,0 1 1 0 0,-1 0 0 0 0,1-1 0 0 0,-1 1-1 0 0,1 0 1 0 0,-1 0 0 0 0,0 0 0 0 0,0 0-1 0 0,0 0 1 0 0,-1 0 0 0 0,1 0-1 0 0,-1 1 1 0 0,0-1 0 0 0,1 1 0 0 0,-1 0-1 0 0,0 0 1 0 0,0 0 0 0 0,-1 0 0 0 0,1 0-1 0 0,0 1 1 0 0,-1-1 0 0 0,1 1 0 0 0,0 0-1 0 0,-1 0 1 0 0,0 0 0 0 0,1 1 0 0 0,-1-1-1 0 0,1 1 1 0 0,-1 0 12 0 0,-59 25-3964 0 0,45-9-258 0 0,0 2-3780 0 0,14-14 5531 0 0,-9 7-5561 0 0</inkml:trace>
  <inkml:trace contextRef="#ctx0" brushRef="#br0" timeOffset="3748.823">5634 832 10138 0 0,'0'0'6169'0'0,"0"0"-3397"0"0,0 0-1145 0 0,0 0-267 0 0,0 0-312 0 0,0 0-254 0 0,0 0-167 0 0,0 0-142 0 0,0 0-134 0 0,0 0-89 0 0,0 0-96 0 0,0 0-50 0 0,0 0-19 0 0,26-18-15 0 0,81-56-36 0 0,-66 41 37 0 0,-40 33-110 0 0,0-1 1 0 0,0 1-1 0 0,0 0 1 0 0,1 0-1 0 0,-1 0 0 0 0,0 0 1 0 0,0 0-1 0 0,0 0 0 0 0,0 0 1 0 0,1 0-1 0 0,-1 0 1 0 0,0 1-1 0 0,0-1 0 0 0,0 0 1 0 0,0 1-1 0 0,0-1 1 0 0,0 1-1 0 0,0-1 0 0 0,0 1 1 0 0,0 0-1 0 0,0-1 1 0 0,0 1-1 0 0,0 0 0 0 0,0 0 1 0 0,0-1-1 0 0,-1 1 1 0 0,1 0-1 0 0,0 0 0 0 0,-1 0 1 0 0,1 0-1 0 0,0 0 1 0 0,-1 0-1 0 0,1 0 0 0 0,-1 0 1 0 0,0 0-1 0 0,1 0 1 0 0,-1 1-1 0 0,0-1 0 0 0,0 0 1 0 0,1 0-1 0 0,-1 0 1 0 0,0 0-1 0 0,0 1 0 0 0,0-1 27 0 0,6 13 3 0 0,22 36-57 0 0,-21-44 67 0 0,-4-3 20 0 0,0 0 0 0 0,0 1 0 0 0,1-2 0 0 0,-1 1 0 0 0,1 0 0 0 0,0-1 0 0 0,0 0-1 0 0,0 0 1 0 0,0 0 0 0 0,0 0 0 0 0,0-1 0 0 0,0 1 0 0 0,1-1 0 0 0,-1 0 0 0 0,1-1 0 0 0,-1 1 0 0 0,0-1 0 0 0,1 1-33 0 0,2-1 119 0 0,-1 0 0 0 0,1 0 0 0 0,-1 0 0 0 0,1-1 0 0 0,-1 1 1 0 0,1-2-1 0 0,-1 1 0 0 0,0-1 0 0 0,1 0 0 0 0,-1 0 0 0 0,0-1 0 0 0,0 1 1 0 0,-1-1-1 0 0,1-1 0 0 0,0 1 0 0 0,-1-1 0 0 0,0 0 0 0 0,0 0 0 0 0,0-1 1 0 0,-1 1-1 0 0,2-3-119 0 0,3-2 74 0 0,-1-1 0 0 0,0 0 1 0 0,-1-1-1 0 0,0 0 0 0 0,0 0 1 0 0,-1-1-1 0 0,-1 0 1 0 0,0 0-1 0 0,1-6-74 0 0,0-11-4767 0 0,-4-2-5097 0 0,-2 24-3059 0 0</inkml:trace>
</inkml:ink>
</file>

<file path=ppt/ink/ink9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13.3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884 461 4985 0 0,'0'0'5744'0'0,"0"0"-3576"0"0,0 0-973 0 0,0 0-52 0 0,0 0 99 0 0,0 0 97 0 0,0 0 14 0 0,0 0-112 0 0,0 0-249 0 0,0 0-329 0 0,0 0-293 0 0,-3-5-164 0 0,-13-4-41 0 0,13 33 99 0 0,3-3-112 0 0,-45 620 1062 0 0,16-444-1505 0 0,-7-54-2076 0 0,35-136 2463 0 0,1-7-331 0 0,1 0 0 0 0,-1 0 0 0 0,1 0-1 0 0,-1 0 1 0 0,1 0 0 0 0,-1 0-1 0 0,1 0 1 0 0,-1 0 0 0 0,0 0 0 0 0,1 0-1 0 0,-1 0 1 0 0,1 0 0 0 0,-1 0-1 0 0,1 0 1 0 0,-1 0 0 0 0,1 0 0 0 0,-1 1-1 0 0,0-1 1 0 0,1 0 0 0 0,-1 0-1 0 0,1 1 1 0 0,-1-1 0 0 0,0 0 0 0 0,1 0-1 0 0,-1 1 1 0 0,0-1 0 0 0,1 0-1 0 0,-1 1 1 0 0,0-1 0 0 0,0 0 0 0 0,1 1-1 0 0,-1-1 1 0 0,0 1 0 0 0,0-1-1 0 0,0 0 1 0 0,1 1 0 0 0,-1-1 0 0 0,0 1-1 0 0,0-1 1 0 0,0 1 0 0 0,0-1-1 0 0,0 1 1 0 0,0-1 0 0 0,0 1 0 0 0,0-1-1 0 0,0 0 1 0 0,0 1 0 0 0,0-1-1 0 0,0 1 1 0 0,0-1 235 0 0,28-33-7996 0 0,-14 20 5882 0 0</inkml:trace>
  <inkml:trace contextRef="#ctx0" brushRef="#br0" timeOffset="415.7">1187 593 6977 0 0,'0'0'2034'0'0,"0"0"-1032"0"0,0 0-385 0 0,0 0 209 0 0,0 0 414 0 0,0 0 348 0 0,0 0 139 0 0,0 0-128 0 0,0 0-313 0 0,0 0-332 0 0,0 0-222 0 0,32-10-128 0 0,99-31-39 0 0,97-29 1428 0 0,-45 51-1492 0 0,-181 19-489 0 0,-1 0 0 0 0,1 1 0 0 0,-1-1 0 0 0,1 0-1 0 0,-1 0 1 0 0,1 1 0 0 0,-1-1 0 0 0,0 1 0 0 0,1-1-1 0 0,-1 1 1 0 0,0 0 0 0 0,1 0 0 0 0,-1-1 0 0 0,0 1 0 0 0,0 0-1 0 0,0 0 1 0 0,1 0 0 0 0,-1 0 0 0 0,0 0 0 0 0,0 1 0 0 0,-1-1-1 0 0,1 0 1 0 0,0 0 0 0 0,0 1 0 0 0,-1-1 0 0 0,1 0 0 0 0,0 1-1 0 0,-1-1 1 0 0,1 0 0 0 0,-1 1 0 0 0,0-1 0 0 0,0 1 0 0 0,1-1-1 0 0,-1 1 1 0 0,0-1 0 0 0,0 1 0 0 0,0-1 0 0 0,0 1 0 0 0,-1-1-1 0 0,1 1 1 0 0,0-1 0 0 0,-1 1 0 0 0,1-1 0 0 0,-1 1-12 0 0,-20 70 585 0 0,19-70-579 0 0,-122 322 576 0 0,97-213-478 0 0,-6 104 80 0 0,33-88-247 0 0,-8-87-766 0 0,8-30 1620 0 0,-1-4-3620 0 0,-9-14-17890 0 0,7 4 18141 0 0</inkml:trace>
  <inkml:trace contextRef="#ctx0" brushRef="#br0" timeOffset="673.084">1187 1050 11682 0 0,'0'0'1465'0'0,"0"0"-420"0"0,0 0-236 0 0,0 0-1 0 0,0 0 213 0 0,0 0 210 0 0,0 0 147 0 0,0 0 9 0 0,0 0-264 0 0,0 0-247 0 0,0 0-169 0 0,33 4-109 0 0,108 10-67 0 0,-18-21 347 0 0,226-51-846 0 0,-341 57-558 0 0,46-2-2521 0 0,-24 7-8025 0 0,-26-1 146 0 0</inkml:trace>
  <inkml:trace contextRef="#ctx0" brushRef="#br0" timeOffset="1077.507">2092 1271 17692 0 0,'0'0'940'0'0,"0"0"-431"0"0,0 0-183 0 0,0 0 159 0 0,0 0 205 0 0,0 0 115 0 0,0 0-31 0 0,0 0-174 0 0,0 0-219 0 0,0 0-163 0 0,0 0-105 0 0,0 0-46 0 0,0 0 2 0 0,-8 18 0 0 0,-21 56-10 0 0,25-65 594 0 0,8-22-541 0 0,3-16-27 0 0,-7 29-56 0 0,0 0-2 0 0,0 0 1 0 0,-42 8-2063 0 0,34-5-2396 0 0,0 1-3629 0 0,7-1-2145 0 0</inkml:trace>
  <inkml:trace contextRef="#ctx0" brushRef="#br0" timeOffset="1665.076">2538 538 544 0 0,'0'0'1798'0'0,"0"0"-91"0"0,0 0 95 0 0,0 0 258 0 0,0 0 102 0 0,0 0-70 0 0,0 0-263 0 0,0 0-397 0 0,0 0-342 0 0,0 0-234 0 0,0 0-105 0 0,0 0-23 0 0,0 0-12 0 0,4 5 1544 0 0,-31 156 170 0 0,-40 203-1458 0 0,-30-18-914 0 0,66-229-234 0 0,24-35-2668 0 0,46-89-8534 0 0,-29-1 6069 0 0,0 1-271 0 0</inkml:trace>
  <inkml:trace contextRef="#ctx0" brushRef="#br0" timeOffset="2044.558">3003 637 6577 0 0,'0'0'5678'0'0,"0"0"-3634"0"0,0 0-1029 0 0,0 0-18 0 0,0 0 80 0 0,0 0 15 0 0,0 0-29 0 0,0 0-88 0 0,0 0-170 0 0,-32 26-193 0 0,-100 85-172 0 0,126-106-401 0 0,-1 0-1 0 0,1 0 0 0 0,1 1 1 0 0,-1 0-1 0 0,1 0 0 0 0,0 1 1 0 0,1 0-1 0 0,-1-1 0 0 0,1 1 1 0 0,1 1-1 0 0,-1-1 0 0 0,0 2-38 0 0,-5 14 126 0 0,-4 3 5 0 0,-3 4 18 0 0,2 2 0 0 0,0 0 0 0 0,3 0 0 0 0,0 1 0 0 0,-5 32-149 0 0,12-52 10 0 0,1 0 0 0 0,1 0-1 0 0,0 1 1 0 0,0-1 0 0 0,2 1 0 0 0,-1-1-1 0 0,2 1 1 0 0,0-1 0 0 0,0 1 0 0 0,2-1-1 0 0,-1 0 1 0 0,2 0 0 0 0,-1 0 0 0 0,2 0-1 0 0,0 0 1 0 0,0-1 0 0 0,1 0 0 0 0,1 0-1 0 0,1 1-9 0 0,-1-5 24 0 0,0 0-1 0 0,0-1 0 0 0,0 0 0 0 0,1 0 0 0 0,1 0 1 0 0,-1-1-1 0 0,1 0 0 0 0,0-1 0 0 0,0 0 1 0 0,0-1-1 0 0,1 1 0 0 0,0-2 0 0 0,0 1 0 0 0,0-1 1 0 0,0-1-1 0 0,0 0 0 0 0,1 0 0 0 0,-1-1 0 0 0,0-1 1 0 0,1 0-1 0 0,-1 0 0 0 0,1-1 0 0 0,-1 0 0 0 0,1-1 1 0 0,-1 0-1 0 0,0 0 0 0 0,0-1 0 0 0,0-1 0 0 0,0 1 1 0 0,6-5-24 0 0,-4 3 91 0 0,0-1 0 0 0,0 1 1 0 0,-1-2-1 0 0,0 0 1 0 0,0 0-1 0 0,0-1 1 0 0,-1-1-1 0 0,0 0 1 0 0,-1 0-1 0 0,0 0 0 0 0,-1-1 1 0 0,1-1-1 0 0,-2 1 1 0 0,0-2-1 0 0,0 1 1 0 0,-1 0-1 0 0,0-1 1 0 0,-1 0-1 0 0,-1-1 0 0 0,0 1 1 0 0,0-1-1 0 0,-1 0 1 0 0,1-12-92 0 0,-3 20 7 0 0,-1 1 0 0 0,0-1 0 0 0,0 0 0 0 0,0 0 0 0 0,0 1 0 0 0,-1-1 0 0 0,1 0 0 0 0,-1 1 0 0 0,0-1 0 0 0,-1 1 0 0 0,1-1 0 0 0,-1 1 1 0 0,0 0-1 0 0,0 0 0 0 0,0 0 0 0 0,-1 0 0 0 0,0 0 0 0 0,1 0 0 0 0,-1 0 0 0 0,0 1 0 0 0,-1-1 0 0 0,1 1 0 0 0,-1 0 0 0 0,1 0 0 0 0,-1 0 0 0 0,0 1 0 0 0,-3-2-7 0 0,-4 0-131 0 0,-1 1 0 0 0,0 0 0 0 0,0 0 0 0 0,0 1 0 0 0,0 1 0 0 0,0 0 0 0 0,0 1 0 0 0,0 0 0 0 0,0 1 0 0 0,0 0 0 0 0,0 1 0 0 0,0 0 0 0 0,1 1 0 0 0,-1 0 0 0 0,0 1 0 0 0,1 0 0 0 0,0 1 0 0 0,0 0 0 0 0,1 1 0 0 0,-1 0 0 0 0,1 1 0 0 0,0 0 0 0 0,1 0 0 0 0,0 1 0 0 0,-2 3 131 0 0,-35 33-3302 0 0,22-12-4117 0 0,15-16-4029 0 0</inkml:trace>
  <inkml:trace contextRef="#ctx0" brushRef="#br0" timeOffset="2556.165">3753 1142 10194 0 0,'0'0'2459'0'0,"0"0"-841"0"0,0 0-274 0 0,0 0 41 0 0,0 0 30 0 0,0 0-130 0 0,0 0-149 0 0,0 0-154 0 0,0 0-197 0 0,0 0-188 0 0,0 0-120 0 0,0 0-29 0 0,0 0-25 0 0,-27-9 20 0 0,-86-24-2 0 0,110 31-399 0 0,-1 1 0 0 0,1 0 0 0 0,-1 0 0 0 0,0 0 0 0 0,1 0 0 0 0,-1 1 0 0 0,0-1 0 0 0,1 1 0 0 0,-1 0 0 0 0,0 0 0 0 0,1 1 0 0 0,-1-1 0 0 0,0 1 0 0 0,1-1 0 0 0,-1 1 0 0 0,1 0 0 0 0,-1 1 0 0 0,1-1 0 0 0,-1 1 0 0 0,1-1-42 0 0,-12 6 172 0 0,1-2-129 0 0,1 0 0 0 0,0 1 0 0 0,0 0-1 0 0,0 1 1 0 0,1 0 0 0 0,-1 1 0 0 0,2 1-1 0 0,-1 0 1 0 0,2 0 0 0 0,-1 1 0 0 0,1 1-1 0 0,0-1 1 0 0,1 2 0 0 0,1-1 0 0 0,-1 1-1 0 0,2 1 1 0 0,0-1 0 0 0,0 2-43 0 0,2-2-5 0 0,1 0 0 0 0,0 0 0 0 0,1 0 0 0 0,1 0-1 0 0,0 1 1 0 0,0-1 0 0 0,1 1 0 0 0,1-1 0 0 0,0 1 0 0 0,1 7 5 0 0,2-15-1 0 0,-1 0 0 0 0,1-1 0 0 0,-1 0 0 0 0,1 0 0 0 0,1 0 0 0 0,-1 0 0 0 0,0 0 0 0 0,1 0 0 0 0,0-1 0 0 0,0 0 0 0 0,0 0 0 0 0,0 0 0 0 0,1 0 0 0 0,-1-1 0 0 0,1 1 0 0 0,-1-1 0 0 0,1 0 0 0 0,0-1 0 0 0,0 1 0 0 0,0-1 0 0 0,0 0 0 0 0,0 0 0 0 0,0-1 0 0 0,0 1 0 0 0,0-1 0 0 0,0 0 0 0 0,1-1 0 0 0,-1 1 0 0 0,0-1 0 0 0,0 0 0 0 0,0 0 0 0 0,0 0-1 0 0,-1-1 1 0 0,6-2 1 0 0,11-4 63 0 0,-1-1-1 0 0,0-1 0 0 0,-1-1 0 0 0,0-1 0 0 0,0 0 1 0 0,-1-2-1 0 0,-1 0 0 0 0,0 0 0 0 0,-1-2 0 0 0,-1 0 1 0 0,2-4-63 0 0,12-9 121 0 0,14-15 90 0 0,-36 84-181 0 0,-5 110-107 0 0,0-145-18 0 0,-1 0 0 0 0,2 1 0 0 0,-1-1 0 0 0,0 0 0 0 0,1 0 0 0 0,0-1 0 0 0,0 1 0 0 0,1-1 0 0 0,-1 1 0 0 0,1-1 0 0 0,0 0 0 0 0,0 0 0 0 0,0-1 0 0 0,1 1 0 0 0,-1-1 0 0 0,1 0-1 0 0,0 0 1 0 0,0 0 0 0 0,0-1 0 0 0,0 0 0 0 0,0 0 0 0 0,1 0 0 0 0,-1-1 0 0 0,1 1 0 0 0,-1-1 0 0 0,1-1 0 0 0,-1 1 0 0 0,1-1 0 0 0,-1 0 0 0 0,1 0 0 0 0,0 0 95 0 0,48-6-2484 0 0,-18-6-6249 0 0,-24 7-2866 0 0</inkml:trace>
  <inkml:trace contextRef="#ctx0" brushRef="#br0" timeOffset="4109.982">4162 199 5097 0 0,'0'0'4514'0'0,"0"0"-2581"0"0,0 0-756 0 0,0 0-70 0 0,0 0-34 0 0,0 0-4 0 0,0 0-10 0 0,0 0-56 0 0,0 0-156 0 0,0 0-219 0 0,0 0-211 0 0,0 0-63 0 0,0 0 34 0 0,-2 19 35 0 0,-10 129 386 0 0,12-102-522 0 0,1 0 0 0 0,3 0 0 0 0,2 0 0 0 0,5 13-287 0 0,88 293 984 0 0,4 28-462 0 0,-18 31-222 0 0,-77-270-188 0 0,-8-138-91 0 0,0-1-1 0 0,0 1 1 0 0,0-1-1 0 0,0 1 1 0 0,-1 0-1 0 0,1-1 1 0 0,-1 1-1 0 0,0-1 1 0 0,1 1-1 0 0,-1-1 1 0 0,0 1-1 0 0,0-1 1 0 0,-1 0 0 0 0,1 1-1 0 0,0-1 1 0 0,-1 0-1 0 0,1 0 1 0 0,-1 0-1 0 0,0 0 1 0 0,0 0-1 0 0,0 0 1 0 0,0-1-1 0 0,0 1 1 0 0,0-1-1 0 0,0 1 1 0 0,0-1 0 0 0,-1 0-1 0 0,1 0 1 0 0,0 0-1 0 0,-1 0 1 0 0,1 0-1 0 0,-1 0 1 0 0,1-1-1 0 0,-1 1 1 0 0,-1-1-21 0 0,-162-44 107 0 0,-45 40-762 0 0,-395 30-1564 0 0,-81 12 416 0 0,417-19 1596 0 0,0 12 1 0 0,-212 55 206 0 0,-200 64 1257 0 0,320-66-541 0 0,-134 12 1368 0 0,357-92 358 0 0,139-31-1663 0 0,-33-171-531 0 0,32-54-158 0 0,-4-53-156 0 0,15 0 1 0 0,38-227 65 0 0,-29 384-54 0 0,-5-1 1 0 0,-7-87 53 0 0,-7 139-53 0 0,2 94 31 0 0,0 0 0 0 0,0 1 0 0 0,0-1 0 0 0,0 0 1 0 0,0 1-1 0 0,0 0 0 0 0,1-1 0 0 0,0 1 0 0 0,-1 0 1 0 0,1 0-1 0 0,0 0 0 0 0,0 1 0 0 0,0-1 0 0 0,0 1 1 0 0,0-1-1 0 0,0 1 0 0 0,0 0 0 0 0,0 0 0 0 0,1 0 0 0 0,-1 1 1 0 0,0-1-1 0 0,1 1 0 0 0,2 0 22 0 0,-3-1-18 0 0,272-14-203 0 0,1004-43 131 0 0,-274 24-225 0 0,-626 37-273 0 0,325-4-1348 0 0,-236-23-2353 0 0,-405 19 2971 0 0,95-8-7038 0 0,-91 6-2036 0 0</inkml:trace>
  <inkml:trace contextRef="#ctx0" brushRef="#br0" timeOffset="5639.996">4808 1300 0 0 0,'0'0'533'0'0,"0"0"714"0"0,0 0 302 0 0,0 0 243 0 0,0 0 173 0 0,0 0-9 0 0,0 0-149 0 0,0 0-281 0 0,0 0-350 0 0,0 0-340 0 0,0 0-244 0 0,-5-3 1179 0 0,239 35 3035 0 0,-157-27-4042 0 0,0-4-1 0 0,1-3 0 0 0,49-9-763 0 0,436-59 1153 0 0,-337 41-859 0 0,-189 25-247 0 0,-37 4-15 0 0,0 0 29 0 0,0 0 35 0 0,0 0 52 0 0,0 0 18 0 0,0 0 25 0 0,0 0 18 0 0,0 0 2 0 0,-14-7 379 0 0,-57-20-451 0 0,-264-97-94 0 0,221 69-9 0 0,106 89-120 0 0,6 524 182 0 0,-30-326-126 0 0,32-232 34 0 0,0 0 21 0 0,3-2 28 0 0,311-348 626 0 0,-145 144-541 0 0,-105 121-925 0 0,-62 82 547 0 0,2-1-3892 0 0,-2 10-7804 0 0,-2-2 862 0 0</inkml:trace>
</inkml:ink>
</file>

<file path=ppt/ink/ink9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25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187 707 0 0 0,'0'0'372'0'0,"0"0"667"0"0,0 0-36 0 0,0 0-40 0 0,0 0 117 0 0,0 0 148 0 0,0 0 145 0 0,0 0 44 0 0,0 0-83 0 0,0 0-187 0 0,0 0-216 0 0,0 0-166 0 0,0 0-94 0 0,-26 16-56 0 0,-81 51-50 0 0,64-17 304 0 0,41-43-731 0 0,-1 3 69 0 0,1 0 0 0 0,0 0 0 0 0,1 1 0 0 0,1-1 1 0 0,-1 1-1 0 0,1-1 0 0 0,1 1 0 0 0,0-1 0 0 0,1 1 0 0 0,0 2-207 0 0,0-11 139 0 0,0 0-1 0 0,1 0 0 0 0,-1 0 1 0 0,0 0-1 0 0,1 0 1 0 0,-1 0-1 0 0,1-1 1 0 0,0 1-1 0 0,-1-1 1 0 0,1 0-1 0 0,0 0 1 0 0,0 0-1 0 0,0 0 0 0 0,0 0 1 0 0,0 0-1 0 0,0-1 1 0 0,0 0-1 0 0,0 1 1 0 0,0-1-1 0 0,0 0 1 0 0,0-1-1 0 0,0 1 1 0 0,0-1-1 0 0,0 1 0 0 0,0-1 1 0 0,0 0-1 0 0,0 0 1 0 0,0 0-1 0 0,0 0 1 0 0,-1 0-1 0 0,1-1 1 0 0,0 0-1 0 0,1 0-138 0 0,6-6 173 0 0,0 0 1 0 0,0 0-1 0 0,0-1 1 0 0,-1 0-1 0 0,-1 0 0 0 0,0-1 1 0 0,0-1-1 0 0,-1 1 0 0 0,0-1 1 0 0,0 0-1 0 0,-2-1 1 0 0,1 1-1 0 0,-1-1 0 0 0,2-11-173 0 0,-2-88 250 0 0,-5 108-292 0 0,0 0 0 0 0,0 0 1 0 0,0 0-1 0 0,-1 0 0 0 0,1 0 1 0 0,-1 0-1 0 0,0 0 0 0 0,1 0 1 0 0,-1 0-1 0 0,0 1 0 0 0,-1-1 1 0 0,1 0-1 0 0,0 0 0 0 0,-1 1 1 0 0,0-1-1 0 0,1 1 0 0 0,-1 0 1 0 0,0-1-1 0 0,0 1 0 0 0,-1 0 1 0 0,1 0-1 0 0,0 0 0 0 0,-1 0 1 0 0,1 1-1 0 0,-1-1 0 0 0,1 1 1 0 0,-1-1-1 0 0,0 1 0 0 0,0 0 1 0 0,0 0-1 0 0,0 0 0 0 0,0 0 1 0 0,1 1-1 0 0,-1-1 0 0 0,0 1 1 0 0,-1 0-1 0 0,1 0 0 0 0,0 0 1 0 0,0 0-1 0 0,0 0 0 0 0,0 1 1 0 0,0-1-1 0 0,0 1 0 0 0,1 0 1 0 0,-1 0-1 0 0,0 0 0 0 0,0 0 1 0 0,0 0-1 0 0,1 1 0 0 0,-1-1 1 0 0,1 1-1 0 0,-1 0 0 0 0,1 0 1 0 0,-1 0-1 0 0,1 0 0 0 0,0 0 1 0 0,0 0-1 0 0,0 1 42 0 0,1-2 4 0 0,0 0 0 0 0,0 0 0 0 0,0 1-1 0 0,1-1 1 0 0,-1 0 0 0 0,0 0 0 0 0,1 0 0 0 0,-1 0 0 0 0,1 1-1 0 0,-1-1 1 0 0,1 0 0 0 0,0 1 0 0 0,-1-1 0 0 0,1 0 0 0 0,0 0-1 0 0,0 1 1 0 0,0-1 0 0 0,0 0 0 0 0,0 1 0 0 0,0-1 0 0 0,1 0-1 0 0,-1 1 1 0 0,0-1 0 0 0,1 0 0 0 0,-1 1 0 0 0,0-1 0 0 0,1 0-1 0 0,0 0 1 0 0,-1 0 0 0 0,1 0 0 0 0,0 1 0 0 0,0-1 0 0 0,-1 0-1 0 0,1 0 1 0 0,0 0 0 0 0,0 0 0 0 0,0-1 0 0 0,0 1 0 0 0,0 0-1 0 0,0 0 1 0 0,1-1 0 0 0,-1 1 0 0 0,0 0 0 0 0,0-1 0 0 0,0 1-1 0 0,1-1 1 0 0,-1 0 0 0 0,0 1 0 0 0,1-1 0 0 0,-1 0 0 0 0,0 0-1 0 0,1 0 1 0 0,-1 0 0 0 0,0 0 0 0 0,1 0-4 0 0,15-2 140 0 0,0 0-1 0 0,-1-1 1 0 0,0-1 0 0 0,0 0-1 0 0,0-1 1 0 0,0-1 0 0 0,-1-1 0 0 0,0 0-1 0 0,0-1 1 0 0,-1 0 0 0 0,0-1 0 0 0,0-1-1 0 0,-1 0 1 0 0,0-1 0 0 0,4-6-140 0 0,-6 9 55 0 0,25-20 111 0 0,0-1 0 0 0,-2-2 0 0 0,-2-1 0 0 0,0-2 1 0 0,-3-1-1 0 0,0-1 0 0 0,-2-3-166 0 0,-12 17 31 0 0,-2 0-1 0 0,0-1 1 0 0,-2-1 0 0 0,0 0-1 0 0,-2 0 1 0 0,0-1 0 0 0,-2 0-1 0 0,3-22-30 0 0,-1-37-84 0 0,-21 88-644 0 0,1 98 593 0 0,4 0 0 0 0,4 0 0 0 0,5 1 0 0 0,10 56 135 0 0,14 81-120 0 0,-9-96 104 0 0,-6 0 0 0 0,-6 53 16 0 0,-5-174 10 0 0,-2-1 0 0 0,0 1 0 0 0,-1-1 0 0 0,-1 0 0 0 0,-1 0 0 0 0,-2 0 0 0 0,0-1 0 0 0,-1 1 0 0 0,-1-2 0 0 0,0 1 0 0 0,-2-2 0 0 0,-1 1 0 0 0,0-1 0 0 0,-1-1 0 0 0,-1 0 0 0 0,-1-1 0 0 0,0-1 0 0 0,-1 0 0 0 0,-1-1 0 0 0,-1-1 0 0 0,0 0 0 0 0,-7 3-10 0 0,21-14 24 0 0,1-1 0 0 0,-1 1 0 0 0,1-1 0 0 0,-1 0 0 0 0,0 0 0 0 0,0 0 0 0 0,1 0 0 0 0,-1-1 0 0 0,0 0 0 0 0,-1 0 0 0 0,1 0 0 0 0,0 0 0 0 0,0-1 0 0 0,0 1 0 0 0,-1-1 0 0 0,1 0 0 0 0,0 0 0 0 0,0-1 0 0 0,0 1 0 0 0,-1-1 0 0 0,1 0 0 0 0,0 0 0 0 0,0 0 0 0 0,0-1 0 0 0,0 0 0 0 0,0 1 0 0 0,1-1 0 0 0,-1 0 0 0 0,0-1 0 0 0,1 1 0 0 0,0-1 0 0 0,-1 0 0 0 0,1 1 0 0 0,0-1 0 0 0,0-1 0 0 0,1 1 0 0 0,-1 0 0 0 0,1-1 0 0 0,-2-2-24 0 0,1-8 38 0 0,1 0 1 0 0,0-1-1 0 0,1 1 0 0 0,1-1 1 0 0,0 0-1 0 0,1 1 0 0 0,0-1 1 0 0,1 1-1 0 0,1-1 0 0 0,1 1 0 0 0,0 0 1 0 0,0 0-1 0 0,1 1 0 0 0,3-4-38 0 0,15-34-103 0 0,3 2 0 0 0,2 0-1 0 0,2 2 1 0 0,2 1-1 0 0,15-15 104 0 0,10-15-791 0 0,38-44-2396 0 0,-63 81-475 0 0,1 2-3365 0 0,-13 16-4157 0 0</inkml:trace>
</inkml:ink>
</file>

<file path=ppt/ink/ink9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26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0 258 1896 0 0,'0'0'1389'0'0,"0"0"-92"0"0,0 0 114 0 0,0 0 264 0 0,0 0 110 0 0,0 0-101 0 0,0 0-173 0 0,0 0-131 0 0,0 0-135 0 0,0 0-142 0 0,0 0-86 0 0,0 0-65 0 0,36 13-64 0 0,110 39-61 0 0,-142-50-760 0 0,1 0-1 0 0,-1 0 1 0 0,0-1-1 0 0,1 1 0 0 0,-1-1 1 0 0,1 0-1 0 0,0 0 1 0 0,-1-1-1 0 0,1 1 1 0 0,0-1-1 0 0,0 0 1 0 0,-1 0-1 0 0,1-1 0 0 0,0 1 1 0 0,0-1-1 0 0,-1 0 1 0 0,1 0-1 0 0,2-2-66 0 0,5-1 203 0 0,3 0-52 0 0,-1 1-1 0 0,0-2 0 0 0,0 0 0 0 0,0-1 1 0 0,0 0-1 0 0,-1-1 0 0 0,0 0 0 0 0,0-1 1 0 0,-1-1-1 0 0,0 0 0 0 0,-1 0 1 0 0,0-2-1 0 0,0 1 0 0 0,-1-1 0 0 0,0-1 1 0 0,-1 1-1 0 0,-1-2 0 0 0,0 1 1 0 0,1-3-151 0 0,-7 10 8 0 0,-1 0 1 0 0,0 1 0 0 0,0-1 0 0 0,0 0 0 0 0,0 0 0 0 0,-1 0 0 0 0,0 0 0 0 0,0 1 0 0 0,0-1-1 0 0,-1 0 1 0 0,1 0 0 0 0,-1 0 0 0 0,0 0 0 0 0,-1 1 0 0 0,1-1 0 0 0,-1 1 0 0 0,0-1 0 0 0,0 1-1 0 0,0-1 1 0 0,-1 1 0 0 0,1 0 0 0 0,-1 0 0 0 0,0 0 0 0 0,0 1 0 0 0,-1-1 0 0 0,1 1 0 0 0,-1-1-1 0 0,0 1 1 0 0,1 0 0 0 0,-1 1 0 0 0,-1-1 0 0 0,1 1 0 0 0,0-1 0 0 0,-1 1 0 0 0,1 0 0 0 0,-1 1-1 0 0,1-1 1 0 0,-1 1 0 0 0,0 0 0 0 0,0 0 0 0 0,0 1 0 0 0,0-1 0 0 0,1 1 0 0 0,-1 0 0 0 0,-1 1-9 0 0,-3-2-47 0 0,0 1 1 0 0,0 1 0 0 0,0-1 0 0 0,0 2-1 0 0,0-1 1 0 0,0 1 0 0 0,0 1 0 0 0,1-1-1 0 0,-1 1 1 0 0,1 1 0 0 0,-1 0-1 0 0,1 0 1 0 0,1 1 0 0 0,-1-1 0 0 0,0 2-1 0 0,-2 2 47 0 0,-1 0-20 0 0,1 0 0 0 0,-1 1 0 0 0,2 0 0 0 0,-1 1 0 0 0,1 0-1 0 0,1 0 1 0 0,0 1 0 0 0,0 1 0 0 0,1-1 0 0 0,0 1-1 0 0,1 0 1 0 0,1 0 0 0 0,0 1 0 0 0,0 0 0 0 0,1 3 20 0 0,1-7 7 0 0,0 0 0 0 0,1 0 0 0 0,1 0 0 0 0,0 0 0 0 0,0 0 0 0 0,0 0 0 0 0,1 1-1 0 0,1-1 1 0 0,-1 0 0 0 0,2 0 0 0 0,-1 0 0 0 0,1 0 0 0 0,0 0 0 0 0,1 0 0 0 0,0-1 0 0 0,1 1 0 0 0,0-1 0 0 0,0 0 0 0 0,0 0 0 0 0,1 0 0 0 0,1 0 0 0 0,4 5-7 0 0,-1-5 96 0 0,-1 0 0 0 0,2 0 0 0 0,-1-1 0 0 0,1 0 0 0 0,0 0 0 0 0,1-1 0 0 0,0-1 0 0 0,0 0 0 0 0,0 0 0 0 0,0-1 0 0 0,1 0 0 0 0,-1-1 0 0 0,1-1 0 0 0,0 0 0 0 0,0 0 0 0 0,0-1 0 0 0,0-1 0 0 0,0 0 0 0 0,0 0 1 0 0,0-1-1 0 0,4-2-96 0 0,80-42 729 0 0,-77 33-636 0 0,145-127 536 0 0,-109 86-571 0 0,-18 17-31 0 0,-26 24-28 0 0,0 0 0 0 0,0 1 1 0 0,1 1-1 0 0,1 0 0 0 0,0 0 0 0 0,0 1 1 0 0,1 1-1 0 0,0 0 0 0 0,6-2 1 0 0,-18 12-11 0 0,-1 0-1 0 0,1 0 0 0 0,0 0 1 0 0,-1-1-1 0 0,1 1 1 0 0,-1 1-1 0 0,1-1 1 0 0,-1 0-1 0 0,0 0 0 0 0,0 0 1 0 0,0 1-1 0 0,0-1 1 0 0,-1 0-1 0 0,1 1 1 0 0,0-1-1 0 0,-1 1 0 0 0,0-1 1 0 0,1 1-1 0 0,-1-1 1 0 0,0 1-1 0 0,-1-1 1 0 0,1 1-1 0 0,0-1 0 0 0,-1 1 1 0 0,1-1-1 0 0,-1 1 1 0 0,0-1-1 0 0,0 0 1 0 0,0 2 11 0 0,0 1 2 0 0,-38 144 91 0 0,38-108-122 0 0,40-42 228 0 0,114-107 66 0 0,-94 68-268 0 0,133-76-85 0 0,-191 116 83 0 0,-1 0 0 0 0,1-1-1 0 0,0 1 1 0 0,0 0 0 0 0,-1 0-1 0 0,1-1 1 0 0,0 1 0 0 0,0 0-1 0 0,0 0 1 0 0,-1 0 0 0 0,1 0 0 0 0,0 0-1 0 0,0 0 1 0 0,0 0 0 0 0,-1 0-1 0 0,1 0 1 0 0,0 0 0 0 0,0 1-1 0 0,0-1 1 0 0,-1 0 0 0 0,1 0 0 0 0,0 1-1 0 0,0-1 1 0 0,-1 1 0 0 0,1-1-1 0 0,0 0 1 0 0,-1 1 0 0 0,1-1-1 0 0,0 1 1 0 0,-1 0 0 0 0,1-1 0 0 0,-1 1-1 0 0,1-1 1 0 0,-1 1 0 0 0,1 0-1 0 0,-1 0 1 0 0,0-1 0 0 0,1 1-1 0 0,-1 0 1 0 0,0 0 0 0 0,1-1-1 0 0,-1 1 1 0 0,0 0 0 0 0,0 0 0 0 0,0 0-1 0 0,0-1 1 0 0,0 1 0 0 0,0 0-1 0 0,0 0 1 0 0,0 0 5 0 0,-4 46-16 0 0,-45 82 70 0 0,26-33-27 0 0,37-47-970 0 0,33-28-4843 0 0,-34-21 2673 0 0,4 0-4727 0 0,-12 0-1753 0 0</inkml:trace>
  <inkml:trace contextRef="#ctx0" brushRef="#br0" timeOffset="1053.498">1532 476 1840 0 0,'0'0'1661'0'0,"0"0"-45"0"0,0 0 19 0 0,0 0 51 0 0,0 0-73 0 0,0 0-204 0 0,0 0-244 0 0,0 0-271 0 0,0 0-211 0 0,0 0-98 0 0,0 0 45 0 0,0 0 151 0 0,2 3 142 0 0,1-2-799 0 0,0 1 0 0 0,0-1 1 0 0,0 1-1 0 0,0-1 0 0 0,0 0 0 0 0,0 0 0 0 0,0-1 0 0 0,1 1 1 0 0,-1 0-1 0 0,0-1 0 0 0,0 0 0 0 0,1 0 0 0 0,-1 0 0 0 0,0 0 1 0 0,1-1-1 0 0,-1 1 0 0 0,0-1 0 0 0,0 0 0 0 0,0 0 1 0 0,0 0-1 0 0,0 0 0 0 0,0 0 0 0 0,0-1 0 0 0,0 1 0 0 0,0-1 1 0 0,0 0-1 0 0,-1 0 0 0 0,1 0 0 0 0,-1 0 0 0 0,1-1 0 0 0,-1 1 1 0 0,0-1-125 0 0,13-5 211 0 0,69-56 938 0 0,-78 60-1084 0 0,-1-1 0 0 0,1 1 1 0 0,0-1-1 0 0,-1-1 0 0 0,0 1 0 0 0,0-1 0 0 0,-1 0 0 0 0,0 0 0 0 0,0 0 0 0 0,0-1 0 0 0,-1 0 0 0 0,0 1 0 0 0,0-1 0 0 0,0 0 0 0 0,-1 0 0 0 0,0-1 0 0 0,-1 1 0 0 0,0 0 0 0 0,0-1 0 0 0,0 0-65 0 0,-4 6-26 0 0,-1-1 0 0 0,1 1 0 0 0,-1 0-1 0 0,1 0 1 0 0,-1 0 0 0 0,0 1 0 0 0,0-1 0 0 0,0 1 0 0 0,0 0 0 0 0,0 0 0 0 0,0 0 0 0 0,0 0 0 0 0,0 1 0 0 0,0 0 0 0 0,0 0 0 0 0,0 0 0 0 0,-1 0 0 0 0,1 0 0 0 0,0 1 0 0 0,0 0-1 0 0,0 0 1 0 0,0 0 0 0 0,0 1 0 0 0,-2 0 26 0 0,-2 1-20 0 0,0 1 0 0 0,0-1 0 0 0,1 2 0 0 0,-1-1 1 0 0,1 1-1 0 0,0 0 0 0 0,0 1 0 0 0,0-1 0 0 0,1 2 0 0 0,0-1 0 0 0,0 0 0 0 0,1 1 0 0 0,-1 0 0 0 0,2 1 0 0 0,-1-1 0 0 0,1 1 0 0 0,0 0 0 0 0,0 0 0 0 0,1 0 0 0 0,0 0 0 0 0,1 0 0 0 0,0 1 0 0 0,0 0 0 0 0,1-1 1 0 0,0 2 19 0 0,-1-5 9 0 0,1 1 1 0 0,1 0 0 0 0,-1 0-1 0 0,1 0 1 0 0,0 0 0 0 0,0 0-1 0 0,1-1 1 0 0,-1 1 0 0 0,2 0-1 0 0,-1 0 1 0 0,0-1 0 0 0,1 1-1 0 0,0-1 1 0 0,0 1 0 0 0,1-1-1 0 0,0 0 1 0 0,0 0 0 0 0,0 0-1 0 0,0 0 1 0 0,1 0 0 0 0,-1-1 0 0 0,1 1-1 0 0,4 2-9 0 0,3-1 119 0 0,-1 0 0 0 0,1-1 0 0 0,-1-1-1 0 0,1 1 1 0 0,1-2 0 0 0,-1 0 0 0 0,0 0-1 0 0,1-1 1 0 0,-1 0 0 0 0,1-1 0 0 0,0 0-1 0 0,0-1 1 0 0,-1-1 0 0 0,1 0 0 0 0,0 0-1 0 0,-1-1 1 0 0,1 0 0 0 0,0-2-119 0 0,13-3 174 0 0,0-1-1 0 0,-1-1 1 0 0,0-2-1 0 0,0 0 1 0 0,-1-1-1 0 0,-1-2 1 0 0,19-14-174 0 0,-12 9 57 0 0,0-3 0 0 0,-2 0 0 0 0,0-1 0 0 0,-1-2 0 0 0,-2-1 0 0 0,-1 0 0 0 0,0-2 1 0 0,-3-1-1 0 0,0 0 0 0 0,10-22-57 0 0,-29 49-4 0 0,0 0 0 0 0,0 1 0 0 0,0-1 0 0 0,0 0 0 0 0,0 0 0 0 0,0 0 0 0 0,-1 0 0 0 0,1 0 0 0 0,-1 0 1 0 0,1 0-1 0 0,-1 0 0 0 0,0 0 0 0 0,0 0 0 0 0,0 0 0 0 0,0 0 0 0 0,0 0 0 0 0,0 0 0 0 0,0 0 0 0 0,-1 0 0 0 0,1 0 1 0 0,-1 0-1 0 0,1 1 0 0 0,-1-1 0 0 0,0 0 0 0 0,0 0 0 0 0,0 0 0 0 0,0 0 0 0 0,0 1 0 0 0,0-1 0 0 0,0 1 0 0 0,-1-1 0 0 0,1 1 1 0 0,0-1-1 0 0,-1 1 0 0 0,0-1 0 0 0,1 1 0 0 0,-1 0 0 0 0,0 0 0 0 0,1 0 0 0 0,-1 0 0 0 0,0 0 0 0 0,0 1 0 0 0,0-1 1 0 0,0 0-1 0 0,0 1 0 0 0,-1-1 4 0 0,-10 2-44 0 0,0 1 1 0 0,0 0-1 0 0,0 1 1 0 0,0 0-1 0 0,1 1 1 0 0,-1 0 0 0 0,1 1-1 0 0,0 1 1 0 0,0 0-1 0 0,1 0 1 0 0,0 1-1 0 0,0 0 1 0 0,0 1 0 0 0,1 1-1 0 0,0-1 1 0 0,1 2-1 0 0,0-1 1 0 0,0 1-1 0 0,1 1 1 0 0,1-1-1 0 0,-1 2 44 0 0,6-10-3 0 0,1 0 0 0 0,0 0 0 0 0,0-1-1 0 0,-1 1 1 0 0,1 0 0 0 0,0 0-1 0 0,1 0 1 0 0,-1 0 0 0 0,0 0-1 0 0,1 0 1 0 0,-1 1 0 0 0,1-1-1 0 0,-1 0 1 0 0,1 0 0 0 0,0 0-1 0 0,0 0 1 0 0,0 1 0 0 0,0-1-1 0 0,0 0 1 0 0,1 0 0 0 0,-1 0-1 0 0,1 0 1 0 0,-1 0 0 0 0,1 0-1 0 0,0 0 1 0 0,0 0 0 0 0,0 0-1 0 0,0 0 1 0 0,0 0 0 0 0,0 0-1 0 0,1 0 1 0 0,-1-1 0 0 0,1 1-1 0 0,-1 0 1 0 0,1-1 0 0 0,-1 1-1 0 0,1-1 1 0 0,0 0 0 0 0,0 0-1 0 0,0 0 1 0 0,1 1 3 0 0,91 19 138 0 0,142-37 78 0 0,-99 6-81 0 0,-135 10-132 0 0,0 1 0 0 0,-1-1 0 0 0,1 1 0 0 0,0 0 0 0 0,0 0 0 0 0,0-1 0 0 0,-1 1 0 0 0,1 0 1 0 0,0 0-1 0 0,-1 1 0 0 0,1-1 0 0 0,-1 0 0 0 0,1 0 0 0 0,-1 1 0 0 0,0-1 0 0 0,0 1 0 0 0,1-1 1 0 0,-1 1-1 0 0,0 0 0 0 0,0-1 0 0 0,-1 1 0 0 0,1 0 0 0 0,0 0 0 0 0,0 0 0 0 0,-1-1 0 0 0,1 1 1 0 0,-1 0-1 0 0,0 0 0 0 0,1 0 0 0 0,-1 0 0 0 0,0 0 0 0 0,0 0 0 0 0,0 0 0 0 0,-1 0 0 0 0,1 0 1 0 0,0 0-1 0 0,-1 0 0 0 0,1-1 0 0 0,-1 1 0 0 0,0 0 0 0 0,1 0 0 0 0,-1 0 0 0 0,0-1 0 0 0,0 1 1 0 0,-1 1-4 0 0,-4 9-5 0 0,0 0 0 0 0,-1 0 1 0 0,0 0-1 0 0,-1-1 1 0 0,-1 0-1 0 0,1-1 1 0 0,-2 0-1 0 0,1 0 1 0 0,-1-1-1 0 0,-1 0 0 0 0,0-1 1 0 0,-6 4 4 0 0,-18 22-2851 0 0,57-35-3723 0 0,5-8-3428 0 0,-17 4 3306 0 0</inkml:trace>
  <inkml:trace contextRef="#ctx0" brushRef="#br0" timeOffset="6047.019">3046 306 808 0 0,'0'0'1693'0'0,"0"0"-110"0"0,0 0 14 0 0,0 0 142 0 0,0 0 54 0 0,0 0-110 0 0,0 0-211 0 0,0 0-284 0 0,0 0-278 0 0,0 0-242 0 0,0 0-172 0 0,-14-3-91 0 0,-42-8-42 0 0,7 27 407 0 0,37-6-528 0 0,0-1-122 0 0,1 1-1 0 0,0 1 0 0 0,1 0 0 0 0,1 0 1 0 0,-1 1-1 0 0,2 0 0 0 0,-1 0 0 0 0,2 1 0 0 0,0 0 1 0 0,0 0-1 0 0,1 1 0 0 0,1 0 0 0 0,0 0 1 0 0,1 1-1 0 0,1-1 0 0 0,0 1 0 0 0,1-1 0 0 0,1 1 1 0 0,0 0-1 0 0,1 10-119 0 0,-1-22 37 0 0,1 0 0 0 0,0 0 1 0 0,0 0-1 0 0,0 0 0 0 0,1 1 0 0 0,-1-1 0 0 0,1 0 1 0 0,0 0-1 0 0,0 0 0 0 0,0 0 0 0 0,0 0 1 0 0,0 0-1 0 0,0 0 0 0 0,1 0 0 0 0,0-1 0 0 0,-1 1 1 0 0,1-1-1 0 0,0 1 0 0 0,0-1 0 0 0,0 1 1 0 0,1-1-1 0 0,-1 0 0 0 0,1 0 0 0 0,-1 0 0 0 0,1 0 1 0 0,0-1-1 0 0,-1 1 0 0 0,1-1 0 0 0,0 0 0 0 0,0 1 1 0 0,0-1-1 0 0,0 0 0 0 0,2 0-37 0 0,1-1 157 0 0,1 1 0 0 0,0-1 0 0 0,0 0 0 0 0,0 0 0 0 0,0-1 0 0 0,-1 1 0 0 0,1-2-1 0 0,0 1 1 0 0,-1-1 0 0 0,1 0 0 0 0,-1 0 0 0 0,1-1 0 0 0,-1 0 0 0 0,0 0 0 0 0,0 0 0 0 0,0-1 0 0 0,-1 0 0 0 0,1 0-1 0 0,4-5-156 0 0,87-99 993 0 0,-90 97-954 0 0,45-81 190 0 0,-22 16-79 0 0,-19 24 254 0 0,-11 51-321 0 0,3 45 91 0 0,15-29-60 0 0,-16-15-81 0 0,-2 0 2 0 0,0 0-13 0 0,0 0 6 0 0,0 0-4 0 0,0 0 0 0 0,0 0 22 0 0,0 0-8 0 0,0 0 12 0 0,0 0 11 0 0,0 0-24 0 0,0 0-11 0 0,0 0-14 0 0,0 0-35 0 0,0 0 40 0 0,0 0 7 0 0,0 0 0 0 0,0 0 19 0 0,0 0-18 0 0,0 0 5 0 0,0 0 6 0 0,0 0 10 0 0,0 0-19 0 0,0 0-12 0 0,0 0-1 0 0,0 0-35 0 0,0 0 36 0 0,0 0-1 0 0,0 0 9 0 0,25 354 306 0 0,-17-189-244 0 0,-19 74-97 0 0,-34-23 108 0 0,42-209-93 0 0,0 0 1 0 0,-1 0-1 0 0,0 0 1 0 0,0 0-1 0 0,-1-1 1 0 0,1 0-1 0 0,-1 0 1 0 0,-1 0-1 0 0,1-1 1 0 0,-1 0-1 0 0,0 0 1 0 0,0 0-1 0 0,-1-1 1 0 0,1 0-1 0 0,-1 0 1 0 0,0 0-1 0 0,0-1 1 0 0,0 0-1 0 0,-3 0-3 0 0,6-1-1 0 0,1-1 0 0 0,-1 0 0 0 0,1 0 0 0 0,-1 0 0 0 0,1 0 0 0 0,-1 0 0 0 0,0-1 0 0 0,1 1 0 0 0,-1-1 0 0 0,0 0 0 0 0,0 0 0 0 0,1 0 0 0 0,-1-1-1 0 0,0 0 1 0 0,1 1 0 0 0,-1-1 0 0 0,1 0 0 0 0,-1-1 0 0 0,1 1 0 0 0,-1-1 0 0 0,1 1 0 0 0,0-1 0 0 0,-1 0 0 0 0,1 0 0 0 0,0-1 0 0 0,1 1 0 0 0,-1 0 0 0 0,0-1 0 0 0,1 0 0 0 0,-1 0 0 0 0,1 0 0 0 0,0 0-1 0 0,0 0 1 0 0,0 0 0 0 0,0 0 0 0 0,1-1 0 0 0,-1 1 0 0 0,0-4 1 0 0,-2-5-8 0 0,1 0 1 0 0,1-1-1 0 0,0 0 0 0 0,0 0 0 0 0,1 0 0 0 0,1 1 0 0 0,0-1 1 0 0,1 0-1 0 0,1 0 0 0 0,0 0 0 0 0,0 1 0 0 0,1-1 0 0 0,1 1 1 0 0,0 0-1 0 0,1 0 0 0 0,4-9 8 0 0,115-182 4 0 0,-100 169-28 0 0,21-26-61 0 0,3 2 1 0 0,2 3-1 0 0,2 1 1 0 0,3 3-1 0 0,60-43 85 0 0,2-12-280 0 0,-105 66 287 0 0,-48 31 62 0 0,25 9-77 0 0,11 0 19 0 0,0 0-18 0 0,0 0-9 0 0,0 0 16 0 0,0 0-8 0 0,15 103 71 0 0,17 12 41 0 0,-31-111-88 0 0,0 0 0 0 0,0 0 1 0 0,1 0-1 0 0,-1 0 0 0 0,1 0 1 0 0,0 0-1 0 0,0-1 0 0 0,1 1 0 0 0,-1-1 1 0 0,1 1-1 0 0,-1-1 0 0 0,1 0 1 0 0,0 0-1 0 0,0 0 0 0 0,1 0 1 0 0,-1-1-1 0 0,0 1 0 0 0,1-1 1 0 0,0 0-1 0 0,0 0 0 0 0,-1 0 0 0 0,1-1 1 0 0,0 1-1 0 0,0-1 0 0 0,0 0 1 0 0,1 0-1 0 0,-1 0 0 0 0,0-1 1 0 0,0 1-1 0 0,0-1 0 0 0,1 0 0 0 0,-1-1 1 0 0,0 1-1 0 0,0 0 0 0 0,0-1 1 0 0,0 0-1 0 0,1 0 0 0 0,-1-1 1 0 0,0 1-1 0 0,0-1-16 0 0,12-9 69 0 0,-1 0 0 0 0,0-1 0 0 0,-1-1 0 0 0,0-1 0 0 0,-1 1 0 0 0,-1-2 0 0 0,0 0 0 0 0,-1 0 0 0 0,2-6-69 0 0,9-8 60 0 0,66-122 135 0 0,-72 111-42 0 0,-2 65-226 0 0,22 109 113 0 0,-10-28-85 0 0,8 27 79 0 0,2 69-7 0 0,-31 44 4 0 0,-19-120-25 0 0,-26-5 26 0 0,37-116-20 0 0,0 0 0 0 0,0 0 0 0 0,0-1 0 0 0,-1 1-1 0 0,1-1 1 0 0,-1 0 0 0 0,0 0 0 0 0,-1 0-1 0 0,1-1 1 0 0,0 0 0 0 0,-1 1 0 0 0,0-1 0 0 0,0-1-1 0 0,0 1 1 0 0,0-1 0 0 0,0 0 0 0 0,-1 0-1 0 0,1 0 1 0 0,0-1 0 0 0,-1 0 0 0 0,1 0 0 0 0,-1 0-1 0 0,0-1 1 0 0,-2 0-12 0 0,3 0 8 0 0,0 0 0 0 0,0 0 1 0 0,0-1-1 0 0,0 1 0 0 0,0-1 0 0 0,0 0 0 0 0,0-1 0 0 0,0 1 0 0 0,0-1 0 0 0,1 0 0 0 0,-1-1 1 0 0,0 1-1 0 0,1-1 0 0 0,0 1 0 0 0,0-1 0 0 0,0-1 0 0 0,0 1 0 0 0,0 0 0 0 0,0-1 1 0 0,1 0-1 0 0,0 0 0 0 0,0 0 0 0 0,-1-2-8 0 0,-2-5 1 0 0,0 0 0 0 0,1 0-1 0 0,0-1 1 0 0,1 1 0 0 0,1-1 0 0 0,0 0 0 0 0,0 0 0 0 0,1-1 0 0 0,1 1-1 0 0,0 0 1 0 0,0-1 0 0 0,2 1 0 0 0,-1 0 0 0 0,2-7-1 0 0,3-5-3 0 0,0 1-1 0 0,2 0 1 0 0,0 0 0 0 0,2 1 0 0 0,1 0-1 0 0,0 0 1 0 0,1 1 0 0 0,2 0 0 0 0,9-12 3 0 0,-2 7-40 0 0,0 1 1 0 0,2 1 0 0 0,1 0-1 0 0,1 2 1 0 0,0 1 0 0 0,2 1-1 0 0,0 1 1 0 0,1 1 0 0 0,1 2 0 0 0,1 1-1 0 0,0 1 1 0 0,9-2 39 0 0,15-5-936 0 0,1 3-1 0 0,1 2 1 0 0,0 3 0 0 0,6 1 936 0 0,-24 6-1378 0 0,39-8-3169 0 0,-22 2-4186 0 0,-23 4-1404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 1,'-5'4,"4"3,1-6,-4-2,-1-2</inkml:trace>
</inkml:ink>
</file>

<file path=ppt/ink/ink9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40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927 645 11698 0 0,'0'0'1546'0'0,"0"0"-180"0"0,0 0-155 0 0,0 0-94 0 0,0 0-68 0 0,0 0-107 0 0,0 0-164 0 0,0 0-205 0 0,0 0-82 0 0,0 0 17 0 0,0 0 27 0 0,-1 29 21 0 0,-1 95-89 0 0,-11 187 602 0 0,-20-73-838 0 0,-13-58-488 0 0,-17-31-3505 0 0,58-136 1606 0 0,14-11-11190 0 0,1-6 8730 0 0</inkml:trace>
  <inkml:trace contextRef="#ctx0" brushRef="#br0" timeOffset="495.824">1189 774 4913 0 0,'0'0'3111'0'0,"0"0"-1461"0"0,0 0-688 0 0,0 0-144 0 0,0 0 116 0 0,0 0 164 0 0,0 0 172 0 0,0 0 52 0 0,0 0-103 0 0,0 0-155 0 0,0 0-153 0 0,0 0-117 0 0,0 0-64 0 0,35-2-27 0 0,112-4-77 0 0,21-23 755 0 0,-64 3-869 0 0,-58 13-370 0 0,0 2 0 0 0,1 2 0 0 0,1 2 1 0 0,37-1-143 0 0,-84 8 26 0 0,-1 9 158 0 0,-44 112 727 0 0,-52 158-261 0 0,-16 82-328 0 0,93-308-295 0 0,9-27-48 0 0,0 0 1 0 0,2 1 0 0 0,1 0-1 0 0,2 0 1 0 0,0 0-1 0 0,0 27 21 0 0,5-53-81 0 0,0 0 0 0 0,1-1 0 0 0,-1 1 0 0 0,1 0-1 0 0,-1-1 1 0 0,0 1 0 0 0,1 0 0 0 0,-1-1 0 0 0,1 1 0 0 0,0-1-1 0 0,-1 1 1 0 0,1-1 0 0 0,-1 1 0 0 0,1-1 0 0 0,0 0 0 0 0,-1 1-1 0 0,1-1 1 0 0,0 0 0 0 0,0 1 0 0 0,-1-1 0 0 0,1 0 0 0 0,0 0-1 0 0,0 1 1 0 0,-1-1 0 0 0,1 0 0 0 0,0 0 0 0 0,0 0 0 0 0,-1 0-1 0 0,1 0 1 0 0,0 0 0 0 0,0-1 0 0 0,-1 1 0 0 0,1 0 0 0 0,0 0-1 0 0,0 0 1 0 0,-1-1 0 0 0,1 1 0 0 0,0 0 0 0 0,-1-1-1 0 0,1 1 1 0 0,0-1 0 0 0,-1 1 0 0 0,1-1 0 0 0,-1 1 0 0 0,1-1-1 0 0,0 1 1 0 0,-1-1 0 0 0,1 1 0 0 0,-1-1 0 0 0,0 0 0 0 0,1 1-1 0 0,-1-1 82 0 0,9-47-6382 0 0,-16 19-4249 0 0,6 21 5281 0 0</inkml:trace>
  <inkml:trace contextRef="#ctx0" brushRef="#br0" timeOffset="744.119">1281 1319 10026 0 0,'0'0'1587'0'0,"0"0"-387"0"0,0 0-221 0 0,0 0 184 0 0,0 0 266 0 0,0 0 155 0 0,0 0-33 0 0,0 0-239 0 0,0 0-294 0 0,0 0-226 0 0,0 0-167 0 0,33 1-113 0 0,103 3-83 0 0,12-27 431 0 0,-99 13-758 0 0,139-24 69 0 0,-60 26-2920 0 0,-115 8 1794 0 0,20 0-3133 0 0,-13 3-3218 0 0,-11 1-2936 0 0</inkml:trace>
  <inkml:trace contextRef="#ctx0" brushRef="#br0" timeOffset="910.425">2134 1492 10674 0 0,'0'0'5834'0'0,"0"0"-3635"0"0,0 0-1099 0 0,0 0-77 0 0,0 0-66 0 0,0 0-171 0 0,0 0-195 0 0,0 0-194 0 0,0 0-166 0 0,0 0-129 0 0,0 0-86 0 0,0 0-48 0 0,-4 16-48 0 0,-11 51-96 0 0,23-37-1356 0 0,1-29-5250 0 0,-7-1 2080 0 0,1 0-5904 0 0</inkml:trace>
  <inkml:trace contextRef="#ctx0" brushRef="#br0" timeOffset="1218.245">2566 718 18180 0 0,'0'0'787'0'0,"0"0"-52"0"0,0 0 26 0 0,0 0 166 0 0,0 0 122 0 0,0 0-47 0 0,0 0-128 0 0,0 0-196 0 0,0 0-200 0 0,-5 34-145 0 0,-12 107-93 0 0,12-43 160 0 0,-34 347 258 0 0,-23-210-1593 0 0,35-154-2156 0 0,32-76-5118 0 0,10-21 3077 0 0,-13 14 2448 0 0,9-6-4367 0 0</inkml:trace>
  <inkml:trace contextRef="#ctx0" brushRef="#br0" timeOffset="1694.118">2820 807 6281 0 0,'0'0'1887'0'0,"0"0"24"0"0,0 0 1 0 0,0 0-20 0 0,0 0-173 0 0,0 0-276 0 0,0 0-276 0 0,0 0-248 0 0,0 0-223 0 0,0 0-127 0 0,0 0-82 0 0,0 0-23 0 0,16-9-13 0 0,52-26-34 0 0,44 0 833 0 0,-65 25-990 0 0,-6 0-142 0 0,1 2 1 0 0,0 2-1 0 0,0 1 1 0 0,0 2-1 0 0,8 2-118 0 0,-50 20 138 0 0,-19 87 430 0 0,-17 32-186 0 0,-22 158-91 0 0,50 17-622 0 0,9-306 1494 0 0,1-2-3460 0 0,0 1-6023 0 0,-7-5-5058 0 0,5-1 10845 0 0</inkml:trace>
  <inkml:trace contextRef="#ctx0" brushRef="#br0" timeOffset="1940.851">2769 1282 14667 0 0,'0'0'1544'0'0,"0"0"-403"0"0,0 0-281 0 0,0 0 37 0 0,0 0 133 0 0,0 0 74 0 0,0 0-58 0 0,0 0-195 0 0,0 0-233 0 0,31-6-181 0 0,103-17-117 0 0,169-25 573 0 0,-264 44-2795 0 0,1 2 0 0 0,-1 2 0 0 0,1 1 0 0 0,-1 2 0 0 0,38 8 1902 0 0,-60-8-3895 0 0,-1-1-2540 0 0,-1-2 867 0 0</inkml:trace>
  <inkml:trace contextRef="#ctx0" brushRef="#br0" timeOffset="2317.667">3813 1175 8970 0 0,'0'0'2275'0'0,"0"0"-340"0"0,0 0-82 0 0,0 0-40 0 0,0 0-167 0 0,0 0-266 0 0,0 0-260 0 0,0 0-221 0 0,0 0-200 0 0,0 0-173 0 0,0 0-108 0 0,0 0-51 0 0,0 0-39 0 0,-19 2-12 0 0,-62 11-28 0 0,75-11-255 0 0,0 0-1 0 0,0 0 1 0 0,0 0-1 0 0,0 0 1 0 0,1 1-1 0 0,-1 0 1 0 0,1 0-1 0 0,0 1 1 0 0,0 0-1 0 0,0-1 1 0 0,0 2-1 0 0,1-1 1 0 0,-1 0-1 0 0,1 1 1 0 0,0 0-1 0 0,1 0-32 0 0,-6 5 46 0 0,-17 20-8 0 0,1 1 0 0 0,1 0 0 0 0,2 2 1 0 0,2 1-1 0 0,1 0 0 0 0,-5 14-38 0 0,23-47-4 0 0,0 1 0 0 0,0-1 0 0 0,0 1 0 0 0,0 0 0 0 0,0-1-1 0 0,0 1 1 0 0,1 0 0 0 0,-1-1 0 0 0,1 1 0 0 0,-1 0 0 0 0,1 0 0 0 0,-1-1 0 0 0,1 1-1 0 0,0 0 1 0 0,0 0 0 0 0,0 0 0 0 0,0 0 0 0 0,0-1 0 0 0,0 1 0 0 0,1 0 0 0 0,-1 0 0 0 0,0 0-1 0 0,1-1 1 0 0,0 1 0 0 0,-1 0 0 0 0,1 0 0 0 0,0-1 0 0 0,0 1 0 0 0,0-1 0 0 0,0 1-1 0 0,0-1 1 0 0,0 1 0 0 0,0-1 0 0 0,1 0 0 0 0,-1 1 0 0 0,1-1 0 0 0,-1 0 0 0 0,1 0 0 0 0,-1 0-1 0 0,1 0 1 0 0,-1 0 0 0 0,1 0 0 0 0,0-1 0 0 0,-1 1 0 0 0,2 0 4 0 0,11-1 22 0 0,-1 0 0 0 0,1-1 1 0 0,-1 0-1 0 0,0-1 0 0 0,1-1 1 0 0,-1 0-1 0 0,0-1 0 0 0,-1 0 1 0 0,1-1-1 0 0,-1 0 0 0 0,0-1 1 0 0,0-1-1 0 0,0 1 0 0 0,-1-2 1 0 0,0 0-1 0 0,-1 0 0 0 0,1-1 1 0 0,-2 0-1 0 0,4-5-22 0 0,75-80 560 0 0,-76 78-437 0 0,25-9 49 0 0,-14 55-183 0 0,-9 28 46 0 0,-14-51-119 0 0,1 0 0 0 0,0 0 1 0 0,1 0-1 0 0,-1 0 0 0 0,1-1 1 0 0,1 1-1 0 0,-1 0 0 0 0,1-1 1 0 0,0 0-1 0 0,1 0 0 0 0,-1 0 1 0 0,1 0-1 0 0,0 0 0 0 0,1-1 1 0 0,1 2 83 0 0,51 25-4648 0 0,-16-23-7216 0 0,-31-6 2885 0 0</inkml:trace>
  <inkml:trace contextRef="#ctx0" brushRef="#br0" timeOffset="3411.681">4334 19 1536 0 0,'0'0'4751'0'0,"0"0"-2449"0"0,0 0-517 0 0,0 0 4 0 0,0 0-48 0 0,0 0-87 0 0,0 0-206 0 0,0 0-279 0 0,0 0-361 0 0,0 0-378 0 0,0 0-215 0 0,0 0 16 0 0,0 0 129 0 0,2-6 168 0 0,12-7 294 0 0,-10 54-47 0 0,-2-18-514 0 0,20 208 1479 0 0,0-17-1094 0 0,14 2-401 0 0,43 224-62 0 0,-73-381-159 0 0,5 31-3 0 0,-5 0 0 0 0,-3 1 0 0 0,-4 0 0 0 0,-6 13-21 0 0,-18 43 136 0 0,7-119 248 0 0,5-22-203 0 0,-58 1-19 0 0,-116 7-102 0 0,-848 150-1251 0 0,720-110 507 0 0,-880 127 51 0 0,13-49 1088 0 0,780-106 531 0 0,313-33-158 0 0,88 7-715 0 0,1 0-2 0 0,11-207 1277 0 0,1 47-1242 0 0,31-329-86 0 0,-20 173-71 0 0,27-116 103 0 0,-11 134-191 0 0,-6 113 87 0 0,-31 182-1 0 0,0 0 0 0 0,0 0 0 0 0,0 0-1 0 0,0 0 1 0 0,0 0 0 0 0,1 0 0 0 0,-1 0 0 0 0,1 1-1 0 0,0-1 1 0 0,0 1 0 0 0,0 0 0 0 0,0 0 0 0 0,0 0-1 0 0,0 1 1 0 0,1-1 0 0 0,-1 0 0 0 0,1 1-1 0 0,-1 0 1 0 0,1 0 0 0 0,-1 0 0 0 0,1 1 0 0 0,0-1-1 0 0,-1 1 1 0 0,1 0 0 0 0,0 0 0 0 0,-1 0 0 0 0,1 0-1 0 0,0 0 1 0 0,-1 1 0 0 0,1 0 0 0 0,0 0 0 0 0,2 1 13 0 0,14-2-20 0 0,796 0 53 0 0,652-62-68 0 0,-535 28-636 0 0,-513 12-1792 0 0,-281 10-1709 0 0,-3-1-4836 0 0,-77 6-2233 0 0</inkml:trace>
  <inkml:trace contextRef="#ctx0" brushRef="#br0" timeOffset="4693.677">4504 1153 0 0 0,'0'0'717'0'0,"0"0"884"0"0,0 0 207 0 0,0 0-26 0 0,0 0-83 0 0,0 0-137 0 0,0 0-127 0 0,0 0-170 0 0,0 0-163 0 0,-11 2-122 0 0,-31 8-149 0 0,32-7-135 0 0,17 3 1758 0 0,200 10 2704 0 0,-170-16-4700 0 0,335-37 1246 0 0,-233 21-1408 0 0,246-16 286 0 0,-233 28 474 0 0,-179-14-211 0 0,-233-107-687 0 0,240 115-154 0 0,1 0 0 0 0,0-1 1 0 0,1-1-1 0 0,0 0 0 0 0,1-2 1 0 0,0 0-1 0 0,1-1 0 0 0,-3-4-4 0 0,6 12-238 0 0,19 34-187 0 0,-3-15 562 0 0,4 32-117 0 0,-2 0 1 0 0,-2 1-1 0 0,-2-1 1 0 0,-2 0-1 0 0,-2 1 1 0 0,-2-1-1 0 0,-2 0 1 0 0,-10 36-21 0 0,-42 119 25 0 0,58-181-17 0 0,1-17-12 0 0,0-1 19 0 0,8-6 78 0 0,81-89 228 0 0,159-165-170 0 0,-173 166-218 0 0,-50 52-2336 0 0,-12 32-1800 0 0,-3 8-4038 0 0,-6-1-3963 0 0</inkml:trace>
</inkml:ink>
</file>

<file path=ppt/ink/ink9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45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489 79 0 0 0,'0'0'452'0'0,"0"0"1602"0"0,0 0 450 0 0,0 0-80 0 0,0 0-217 0 0,0 0-243 0 0,0 0-231 0 0,-17-13-236 0 0,-56-39-199 0 0,70 50-1154 0 0,0 1 1 0 0,0-1-1 0 0,-1 0 0 0 0,1 1 1 0 0,-1 0-1 0 0,1-1 0 0 0,-1 2 1 0 0,1-1-1 0 0,-1 0 0 0 0,0 1 1 0 0,0-1-1 0 0,1 1 1 0 0,-1 0-1 0 0,0 0 0 0 0,1 0 1 0 0,-1 1-1 0 0,0 0 0 0 0,1-1 1 0 0,-1 1-1 0 0,1 0 1 0 0,-1 1-1 0 0,1-1 0 0 0,-1 1 1 0 0,0 0-145 0 0,-8 3 288 0 0,-5 3-9 0 0,1 2 0 0 0,0 0 1 0 0,0 0-1 0 0,1 2 0 0 0,1 0 1 0 0,0 1-1 0 0,0 0 0 0 0,2 1 1 0 0,0 0-1 0 0,0 1 0 0 0,1 0 1 0 0,1 1-1 0 0,-7 14-279 0 0,1 1 118 0 0,1 0-1 0 0,1 1 1 0 0,2 1-1 0 0,1 0 1 0 0,2 1 0 0 0,1-1-1 0 0,2 2 1 0 0,1-1-1 0 0,2 1 1 0 0,1-1 0 0 0,3 35-118 0 0,0-52-21 0 0,0-1 0 0 0,2 0 1 0 0,0 0-1 0 0,0 0 1 0 0,2 0-1 0 0,0 0 1 0 0,1-1-1 0 0,0 0 1 0 0,1 0-1 0 0,1 0 0 0 0,0-1 1 0 0,1 0-1 0 0,1-1 1 0 0,0 0-1 0 0,1-1 1 0 0,0 0-1 0 0,1 0 0 0 0,0-1 1 0 0,1-1-1 0 0,0 0 1 0 0,1-1-1 0 0,0 0 1 0 0,0-1-1 0 0,1 0 0 0 0,0-2 1 0 0,2 1 20 0 0,8 0-698 0 0,0-1 0 0 0,0-1 0 0 0,0-2 0 0 0,0-1 0 0 0,1 0 0 0 0,-1-2 0 0 0,1-1 0 0 0,-1-1 0 0 0,0-1 0 0 0,1-1 0 0 0,-1-2 0 0 0,8-3 698 0 0,177-73-15263 0 0,-179 66 14626 0 0</inkml:trace>
  <inkml:trace contextRef="#ctx0" brushRef="#br0" timeOffset="240.472">1072 576 32 0 0,'0'0'3021'0'0,"0"0"-101"0"0,0 0-287 0 0,0 0-381 0 0,0 0-330 0 0,0 0-248 0 0,0 0-210 0 0,-36 12-145 0 0,-115 43-128 0 0,145-53-1088 0 0,1 0-1 0 0,-1 0 1 0 0,1 0 0 0 0,-1 1 0 0 0,1 0-1 0 0,0 0 1 0 0,0 0 0 0 0,0 1 0 0 0,1-1-1 0 0,-1 1 1 0 0,1 1 0 0 0,0-1 0 0 0,0 0-1 0 0,0 1 1 0 0,1 0 0 0 0,-1 0 0 0 0,0 3-103 0 0,-4 5 284 0 0,-1 1-12 0 0,0-1 0 0 0,1 1 0 0 0,0 1 0 0 0,1 0 0 0 0,1 0 0 0 0,1 0 0 0 0,0 0 0 0 0,0 1 1 0 0,2 0-1 0 0,0 0 0 0 0,1 0 0 0 0,1 2-272 0 0,0-9 96 0 0,1-5-61 0 0,-1-1-1 0 0,1 1 1 0 0,0-1-1 0 0,0 1 1 0 0,0-1-1 0 0,0 1 1 0 0,0-1-1 0 0,1 1 1 0 0,0-1 0 0 0,0 0-1 0 0,0 1 1 0 0,0-1-1 0 0,0 0 1 0 0,0 0-1 0 0,1 0 1 0 0,0 0-1 0 0,-1 0 1 0 0,1 0 0 0 0,0 0-1 0 0,1 0 1 0 0,-1-1-1 0 0,0 1 1 0 0,1-1-1 0 0,2 2-34 0 0,4 2 80 0 0,0-2 0 0 0,1 1 0 0 0,-1-1-1 0 0,1-1 1 0 0,0 0 0 0 0,0 0 0 0 0,0-1 0 0 0,0 0-1 0 0,1-1 1 0 0,-1 0 0 0 0,1 0 0 0 0,-1-1 0 0 0,0-1-1 0 0,1 0 1 0 0,-1 0 0 0 0,0-1 0 0 0,0 0 0 0 0,0-1-1 0 0,0 0 1 0 0,6-3-80 0 0,1-1 75 0 0,-1 0 0 0 0,0-1 0 0 0,0-1 1 0 0,-1 0-1 0 0,0-1 0 0 0,-1 0 0 0 0,0-2 0 0 0,0 0 0 0 0,-1 0 0 0 0,-1-1 0 0 0,9-11-75 0 0,-17 18-10 0 0,1 0 0 0 0,-1 1 0 0 0,0-1 1 0 0,0-1-1 0 0,-1 1 0 0 0,0 0 0 0 0,0-1 0 0 0,0 0 0 0 0,-1 0 0 0 0,0 0 0 0 0,0 0 1 0 0,-1 0-1 0 0,0 0 0 0 0,0 0 0 0 0,-1 0 0 0 0,0 0 0 0 0,0-1 0 0 0,-1 1 0 0 0,1 0 0 0 0,-2 0 1 0 0,1 0-1 0 0,-1 0 0 0 0,0 0 0 0 0,0 0 0 0 0,-1 0 0 0 0,0 1 0 0 0,0-1 0 0 0,-1 1 0 0 0,1 0 1 0 0,-1 0-1 0 0,-1 0 0 0 0,1 1 0 0 0,-1-1 0 0 0,-3-2 10 0 0,-60-28-2107 0 0,65 35 1809 0 0,0 1 0 0 0,0-1 0 0 0,-1 1 1 0 0,1 0-1 0 0,0 0 0 0 0,-1 0 0 0 0,1 1 0 0 0,0-1 0 0 0,0 1 0 0 0,-1-1 0 0 0,1 1 0 0 0,0 0 0 0 0,0 0 0 0 0,0 1 0 0 0,0-1 0 0 0,0 1 0 0 0,0-1 0 0 0,0 1 0 0 0,1 0 0 0 0,-1 0 0 0 0,1 0 0 0 0,-2 2 298 0 0,-28 32-9505 0 0,21-24 937 0 0</inkml:trace>
  <inkml:trace contextRef="#ctx0" brushRef="#br0" timeOffset="640.024">1249 1051 8386 0 0,'0'0'2602'0'0,"0"0"-154"0"0,0 0-194 0 0,0 0-258 0 0,0 0-333 0 0,0 0-285 0 0,0 0-236 0 0,0 0-238 0 0,0 0-232 0 0,0 0-188 0 0,0 0-121 0 0,0 0-59 0 0,0 0-27 0 0,23-26-47 0 0,69-85-14 0 0,47-87 325 0 0,-84 135-614 0 0,-54 62 83 0 0,0 0-22 0 0,-1 1 0 0 0,1-1 0 0 0,-1 0-1 0 0,0 1 1 0 0,1-1 0 0 0,-1 1 0 0 0,1-1-1 0 0,-1 1 1 0 0,1-1 0 0 0,0 1 0 0 0,-1 0 0 0 0,1-1-1 0 0,-1 1 1 0 0,1 0 0 0 0,0-1 0 0 0,-1 1-1 0 0,1 0 1 0 0,0 0 0 0 0,0-1 0 0 0,-1 1-1 0 0,1 0 1 0 0,0 0 0 0 0,-1 0 0 0 0,1 0-1 0 0,0 0 1 0 0,0 0 0 0 0,-1 0 0 0 0,1 0-1 0 0,0 0 1 0 0,-1 1 0 0 0,1-1 0 0 0,0 0 0 0 0,0 0-1 0 0,-1 1 1 0 0,1-1 0 0 0,-1 0 0 0 0,1 1-1 0 0,0-1 1 0 0,-1 1 0 0 0,1-1 0 0 0,-1 0-1 0 0,1 1 1 0 0,-1 0 0 0 0,1-1 0 0 0,0 1 12 0 0,2 5-10 0 0,-1-1 1 0 0,1 0 0 0 0,-1 1-1 0 0,0 0 1 0 0,0 0 0 0 0,-1-1 0 0 0,1 1-1 0 0,-1 0 1 0 0,-1 0 0 0 0,1 0-1 0 0,-1 0 1 0 0,0 0 0 0 0,-1 3 9 0 0,7 46 19 0 0,-5-53-16 0 0,-1 3 5 0 0,1-1 0 0 0,0 1 1 0 0,0 0-1 0 0,0 0 1 0 0,0-1-1 0 0,1 1 0 0 0,0-1 1 0 0,0 1-1 0 0,0-1 1 0 0,0 0-1 0 0,1 0 0 0 0,0 0 1 0 0,0 0-1 0 0,0 0 1 0 0,0-1-1 0 0,0 1 0 0 0,1-1 1 0 0,0 0-1 0 0,-1 0 1 0 0,1 0-1 0 0,0-1 0 0 0,1 1 1 0 0,-1-1-1 0 0,0 0 1 0 0,1 0-1 0 0,-1 0 0 0 0,1-1 1 0 0,4 2-9 0 0,52-12 843 0 0,7-66 242 0 0,-36 24-865 0 0,1-6-388 0 0,-2-2-2500 0 0,-7 30-2317 0 0,-5 15-5918 0 0,-11 9 2096 0 0</inkml:trace>
  <inkml:trace contextRef="#ctx0" brushRef="#br0" timeOffset="1025.1">2360 414 10682 0 0,'0'0'2262'0'0,"0"0"-272"0"0,0 0-92 0 0,0 0-67 0 0,0 0-236 0 0,0 0-308 0 0,0 0-337 0 0,0 0-272 0 0,0 0-195 0 0,0 0-133 0 0,0 0-85 0 0,0 0-41 0 0,-20 9-10 0 0,-64 31-36 0 0,-6 28 139 0 0,86-65-321 0 0,1 1 0 0 0,0-1-1 0 0,-1 1 1 0 0,1 0 0 0 0,1 0-1 0 0,-1 0 1 0 0,0 0 0 0 0,1 0 0 0 0,0 1-1 0 0,0-1 1 0 0,0 1 0 0 0,1-1 0 0 0,0 1-1 0 0,-1 0 1 0 0,1 3 4 0 0,3-4-6 0 0,0 0 1 0 0,0 0-1 0 0,1-1 1 0 0,0 1-1 0 0,-1-1 0 0 0,1 0 1 0 0,0 0-1 0 0,1 0 0 0 0,-1 0 1 0 0,1 0-1 0 0,-1 0 1 0 0,1-1-1 0 0,0 0 0 0 0,-1 0 1 0 0,1 0-1 0 0,2 0 6 0 0,-3 0-5 0 0,93 50-1 0 0,-94-48 21 0 0,0 1 0 0 0,0-1 0 0 0,0 1 0 0 0,-1 0 0 0 0,1-1 0 0 0,-1 1 1 0 0,0 0-1 0 0,-1 0 0 0 0,1 0 0 0 0,-1 0 0 0 0,0 0 0 0 0,0-1 0 0 0,-1 1 1 0 0,1 0-1 0 0,-1 0 0 0 0,0 0 0 0 0,0 0 0 0 0,-1-1 0 0 0,1 1 0 0 0,-1 0-15 0 0,-5 7 23 0 0,-1-1-1 0 0,0 1 0 0 0,-1-2 0 0 0,0 1 1 0 0,-1-1-1 0 0,1 0 0 0 0,-2-1 1 0 0,0 0-1 0 0,0-1 0 0 0,0 0 0 0 0,-1-1 1 0 0,0 0-1 0 0,-2 0-22 0 0,-47 12-1330 0 0,74-41-4692 0 0,27-17 135 0 0,-12 13-1680 0 0,-13 17 2742 0 0</inkml:trace>
  <inkml:trace contextRef="#ctx0" brushRef="#br0" timeOffset="1922.472">2353 742 0 0 0,'0'0'874'0'0,"0"0"1731"0"0,0 0 373 0 0,0 0-306 0 0,0 0-459 0 0,0 0-431 0 0,0 0-296 0 0,0 0-205 0 0,0 0-138 0 0,0 0-64 0 0,0 0-20 0 0,0 0-12 0 0,0 0-47 0 0,30 24-62 0 0,94 74-91 0 0,-77-73-99 0 0,-33-26-587 0 0,0-1 0 0 0,1-1 0 0 0,-1 0 0 0 0,0 0-1 0 0,0-2 1 0 0,-1 0 0 0 0,1 0 0 0 0,-1-1 0 0 0,0-1 0 0 0,-1 0 0 0 0,0-1 0 0 0,0 0 0 0 0,0-1 0 0 0,-1 0 0 0 0,0-1 0 0 0,-1 0 0 0 0,0-1 0 0 0,-1 0 0 0 0,0 0 0 0 0,-1-1 0 0 0,0 0 0 0 0,0-3-162 0 0,-5 10 7 0 0,0-1-1 0 0,0 1 1 0 0,-1-1-1 0 0,0 0 1 0 0,0 0-1 0 0,0 0 0 0 0,-1 0 1 0 0,0 0-1 0 0,0 0 1 0 0,-1 0-1 0 0,0 0 0 0 0,0 0 1 0 0,0 0-1 0 0,0 0 1 0 0,-1 0-1 0 0,0 0 1 0 0,-1 0-6 0 0,0 3-62 0 0,-1 1 1 0 0,0 0 0 0 0,0-1 0 0 0,0 1 0 0 0,0 1-1 0 0,0-1 1 0 0,0 0 0 0 0,0 1 0 0 0,-1 0 0 0 0,1-1 0 0 0,-1 1-1 0 0,1 1 1 0 0,-1-1 0 0 0,1 0 0 0 0,-1 1 0 0 0,1 0 0 0 0,-1 0-1 0 0,0 0 1 0 0,1 0 0 0 0,-1 0 0 0 0,1 1 0 0 0,-1 0 0 0 0,1-1-1 0 0,-1 1 1 0 0,1 1 0 0 0,-1-1 0 0 0,1 0 0 0 0,0 1-1 0 0,0 0 1 0 0,0 0 0 0 0,-3 1 61 0 0,-7 5-183 0 0,0 1 0 0 0,1 0 0 0 0,0 0 0 0 0,0 2 0 0 0,1-1 0 0 0,0 1 0 0 0,1 1 0 0 0,0 0 0 0 0,1 0 0 0 0,0 1 0 0 0,1 0 0 0 0,1 1 0 0 0,0-1 0 0 0,1 1 1 0 0,-2 7 182 0 0,-10 81-566 0 0,18-99 568 0 0,1 0 0 0 0,-1 0 1 0 0,1 0-1 0 0,0 0 0 0 0,0-1 0 0 0,0 1 0 0 0,0 0 0 0 0,0-1 1 0 0,0 1-1 0 0,1 0 0 0 0,-1-1 0 0 0,1 1 0 0 0,0-1 0 0 0,0 0 1 0 0,0 0-1 0 0,0 0 0 0 0,0 0 0 0 0,0 0 0 0 0,0 0 0 0 0,1 0 0 0 0,-1-1 1 0 0,1 1-1 0 0,-1-1 0 0 0,1 0 0 0 0,0 1 0 0 0,0-1 0 0 0,-1-1 1 0 0,4 2-3 0 0,85 11 739 0 0,-68-16-493 0 0,0-1-1 0 0,0-1 0 0 0,0-1 0 0 0,-1-1 1 0 0,0 0-1 0 0,0-2 0 0 0,-1-1 0 0 0,0-1 1 0 0,-1 0-1 0 0,0-2 0 0 0,-1 0 1 0 0,12-11-246 0 0,10-10 274 0 0,-2-2 0 0 0,-1-2 0 0 0,32-41-274 0 0,-59 66 12 0 0,-5 6-11 0 0,0 1 0 0 0,0 0-1 0 0,-1-1 1 0 0,0 0-1 0 0,-1 0 1 0 0,0-1-1 0 0,0 1 1 0 0,0-1 0 0 0,-1 0-1 0 0,0 0 1 0 0,0 0-1 0 0,-1 0 1 0 0,0-1 0 0 0,-1 1-1 0 0,0-1 1 0 0,0-7-1 0 0,-2 13-25 0 0,0 1 0 0 0,-1-1 0 0 0,1 0 0 0 0,-1 0 1 0 0,0 1-1 0 0,1-1 0 0 0,-1 1 0 0 0,0 0 0 0 0,-1-1 0 0 0,1 1 0 0 0,0 0 1 0 0,-1 0-1 0 0,1 0 0 0 0,-1 1 0 0 0,1-1 0 0 0,-1 1 0 0 0,0-1 1 0 0,0 1-1 0 0,0 0 0 0 0,0 0 0 0 0,0 0 0 0 0,0 0 0 0 0,0 1 0 0 0,0-1 1 0 0,0 1-1 0 0,0 0 0 0 0,0 0 0 0 0,0 0 0 0 0,0 0 0 0 0,0 0 1 0 0,-1 1-1 0 0,1 0 0 0 0,0-1 0 0 0,0 1 0 0 0,1 0 0 0 0,-1 0 1 0 0,0 1-1 0 0,0-1 0 0 0,0 0 0 0 0,1 1 0 0 0,-1 0 0 0 0,1 0 0 0 0,-1 0 25 0 0,-2 1-44 0 0,-1 0 0 0 0,1 1-1 0 0,0 0 1 0 0,0 0 0 0 0,1 0-1 0 0,0 0 1 0 0,-1 1 0 0 0,1 0-1 0 0,1 0 1 0 0,-1 0 0 0 0,1 0-1 0 0,0 0 1 0 0,0 1-1 0 0,0 0 1 0 0,1-1 0 0 0,0 1-1 0 0,0 0 1 0 0,0 0 0 0 0,1 2 44 0 0,12 37-102 0 0,2-37 128 0 0,-1 0 0 0 0,1-1 0 0 0,0-1 0 0 0,1 0 0 0 0,0-1 0 0 0,0 0 0 0 0,0-1 0 0 0,0-1 0 0 0,1 0 0 0 0,4-1-26 0 0,82 25 295 0 0,-97-25-283 0 0,-1 0 0 0 0,1 1 1 0 0,0 0-1 0 0,0 0 0 0 0,-1 0 0 0 0,0 0 0 0 0,0 0 1 0 0,0 1-1 0 0,0 0 0 0 0,0-1 0 0 0,0 1 0 0 0,-1 0 0 0 0,0 0 1 0 0,0 1-1 0 0,0-1 0 0 0,-1 0 0 0 0,1 1 0 0 0,-1-1 1 0 0,0 1-1 0 0,0-1 0 0 0,0 1 0 0 0,-1-1 0 0 0,0 1 0 0 0,0 0 1 0 0,0-1-1 0 0,0 1 0 0 0,-1-1 0 0 0,0 1 0 0 0,0 0 1 0 0,0-1-1 0 0,0 1 0 0 0,-1-1 0 0 0,1 0 0 0 0,-1 0 0 0 0,0 1 1 0 0,-1-1-1 0 0,-1 2-12 0 0,-3 12-689 0 0,7-18 113 0 0,-1 0 0 0 0,1 0 0 0 0,0 0 1 0 0,0 0-1 0 0,0 0 0 0 0,-1 0 0 0 0,1 0 1 0 0,0 0-1 0 0,0 0 0 0 0,0 0 0 0 0,-1 0 1 0 0,1 0-1 0 0,0 0 0 0 0,0 0 0 0 0,0 0 1 0 0,-1 0-1 0 0,1 0 0 0 0,0 0 0 0 0,0 0 1 0 0,-1 0-1 0 0,1 0 576 0 0,6-25-9806 0 0,7 1 6572 0 0,1 0 3295 0 0,52-113 358 0 0,-31 83 8009 0 0,-11 27-1061 0 0,-16 20-933 0 0,10 41-4485 0 0,19 145-915 0 0,-3-101-1001 0 0,-32-75-30 0 0,-1 0 0 0 0,0 0 1 0 0,1 0-1 0 0,0 0 0 0 0,0-1 0 0 0,0 1 0 0 0,0-1 0 0 0,0 1 0 0 0,0-1 1 0 0,0 0-1 0 0,1 0 0 0 0,-1 0 0 0 0,1 0 0 0 0,0 0 0 0 0,-1 0 1 0 0,1-1-1 0 0,0 1 0 0 0,0-1 0 0 0,0 0 0 0 0,0 0 0 0 0,0 0 0 0 0,1 0 1 0 0,-1-1-1 0 0,0 1 0 0 0,1-1-3 0 0,1-1 44 0 0,-1 0 0 0 0,1 0 0 0 0,-1-1 0 0 0,0 1 0 0 0,1-1 0 0 0,-1 0 0 0 0,0 0 0 0 0,0-1 1 0 0,0 1-1 0 0,0-1 0 0 0,-1 0 0 0 0,1 0 0 0 0,-1 0 0 0 0,1-1 0 0 0,-1 1 0 0 0,0-1 0 0 0,-1 0 0 0 0,1 0 0 0 0,-1 0 0 0 0,1 0 1 0 0,0-2-45 0 0,10-13 101 0 0,24-57 140 0 0,-9 15-316 0 0,28-47-264 0 0,1 48-4469 0 0,-37 55-266 0 0,-8 6-4647 0 0,-11 2 2727 0 0</inkml:trace>
  <inkml:trace contextRef="#ctx0" brushRef="#br0" timeOffset="2234.489">4062 653 336 0 0,'0'0'3205'0'0,"0"0"-362"0"0,0 0-361 0 0,0 0-331 0 0,0 0-293 0 0,0 0-235 0 0,0 0-166 0 0,0 0-148 0 0,0 0-161 0 0,0 0-151 0 0,0 0-142 0 0,34 9-83 0 0,104 27-53 0 0,-75-35 300 0 0,-55-6-768 0 0,1 2-85 0 0,-1-1 1 0 0,0 1-1 0 0,0-1 1 0 0,-1-1-1 0 0,1 1 0 0 0,-1-2 1 0 0,0 1-1 0 0,0-1 0 0 0,0 0 1 0 0,-1 0-1 0 0,0 0 1 0 0,0-1-1 0 0,0-1-166 0 0,6-13 189 0 0,-8 17-173 0 0,-1 0 0 0 0,0-1 1 0 0,0 1-1 0 0,-1-1 0 0 0,1 0 0 0 0,-1 1 1 0 0,0-1-1 0 0,-1 0 0 0 0,1 0 0 0 0,-1 0 1 0 0,0-1-1 0 0,0 1 0 0 0,0 0 0 0 0,-1 0 1 0 0,0-1-1 0 0,0 1 0 0 0,0 0 0 0 0,-1-4-16 0 0,-1 6-44 0 0,-1 0 0 0 0,0 0 0 0 0,1 0 0 0 0,-1 0 0 0 0,0 0-1 0 0,0 1 1 0 0,0-1 0 0 0,-1 1 0 0 0,1 0 0 0 0,0 0 0 0 0,-1 0-1 0 0,0 1 1 0 0,1-1 0 0 0,-1 1 0 0 0,0 0 0 0 0,0 0 0 0 0,0 0-1 0 0,0 0 1 0 0,0 1 0 0 0,0 0 0 0 0,1 0 0 0 0,-1 0 0 0 0,0 0-1 0 0,0 0 1 0 0,0 1 0 0 0,0 0 0 0 0,0 0 0 0 0,0 0 0 0 0,0 0-1 0 0,1 0 1 0 0,-1 1 0 0 0,0 0 0 0 0,-1 1 44 0 0,-7 2-5 0 0,0 2 0 0 0,1-1 0 0 0,0 2 0 0 0,0-1 0 0 0,0 1 0 0 0,1 1 1 0 0,1 0-1 0 0,-1 1 0 0 0,1 0 0 0 0,1 0 0 0 0,0 0 0 0 0,0 1 0 0 0,1 1 0 0 0,1-1 0 0 0,0 1 1 0 0,0 0-1 0 0,1 1 0 0 0,1-1 0 0 0,0 1 0 0 0,1 0 0 0 0,0 0 0 0 0,1 0 0 0 0,0 0 0 0 0,1 0 1 0 0,0 1-1 0 0,2-1 0 0 0,0 5 5 0 0,0-11 45 0 0,1 0 1 0 0,0 0-1 0 0,0 1 1 0 0,1-1-1 0 0,-1-1 0 0 0,2 1 1 0 0,-1 0-1 0 0,1-1 1 0 0,0 1-1 0 0,0-1 1 0 0,1 0-1 0 0,0-1 1 0 0,0 1-1 0 0,0-1 1 0 0,1 0-1 0 0,-1 0 0 0 0,1-1 1 0 0,1 1-1 0 0,-1-1 1 0 0,0-1-1 0 0,1 1 1 0 0,5 1-46 0 0,4 2 27 0 0,1 0 0 0 0,1-2 0 0 0,-1 0 1 0 0,1-1-1 0 0,-1 0 0 0 0,1-2 0 0 0,0 0 0 0 0,16 0-27 0 0,58-11-1641 0 0,-33-7-7453 0 0,-40 11-2699 0 0</inkml:trace>
</inkml:ink>
</file>

<file path=ppt/ink/ink9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1:50.2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1 432 2417 0 0,'0'0'2596'0'0,"0"0"-593"0"0,0 0-144 0 0,0 0 52 0 0,0 0 67 0 0,32-2-48 0 0,105-6-204 0 0,-57-15 326 0 0,-63 14-1499 0 0,1 3-292 0 0,0-2 0 0 0,0 0 0 0 0,-1-1 0 0 0,0-1 0 0 0,-1 0 0 0 0,0-2 0 0 0,0 1 0 0 0,-1-2 0 0 0,-1 0 0 0 0,0-1-1 0 0,-1 0 1 0 0,-1-1 0 0 0,0-1 0 0 0,-1 0 0 0 0,0 0 0 0 0,-2-1 0 0 0,5-10-261 0 0,-13 23-1 0 0,0-1-1 0 0,0 0 1 0 0,0 0-1 0 0,0 0 1 0 0,-1 0 0 0 0,0 0-1 0 0,0 0 1 0 0,0 0-1 0 0,-1 0 1 0 0,1 0 0 0 0,-1 0-1 0 0,0 0 1 0 0,-1 0-1 0 0,1 0 1 0 0,-1 1 0 0 0,0-1-1 0 0,0 1 1 0 0,-1-1-1 0 0,1 1 1 0 0,-1 0 0 0 0,0 0-1 0 0,0 0 1 0 0,-1 0-1 0 0,1 0 1 0 0,-1 1 0 0 0,1-1-1 0 0,-1 1 1 0 0,0 0-1 0 0,-1 0 1 0 0,1 1 0 0 0,0-1-1 0 0,-1 1 1 0 0,1 0-1 0 0,-1 0 1 0 0,0 1 0 0 0,0-1-1 0 0,1 1 1 0 0,-1 0-1 0 0,0 0 1 0 0,0 0 0 0 0,-3 1 1 0 0,-7-2-45 0 0,0 1 0 0 0,-1 0 0 0 0,1 1 0 0 0,0 0 0 0 0,-1 2 0 0 0,1 0 0 0 0,0 0 1 0 0,0 1-1 0 0,0 1 0 0 0,0 1 0 0 0,1 0 0 0 0,-1 1 0 0 0,1 0 0 0 0,1 2 0 0 0,-1-1 1 0 0,1 1-1 0 0,1 1 0 0 0,-1 1 0 0 0,1-1 0 0 0,1 2 0 0 0,0 0 0 0 0,1 0 0 0 0,0 1 0 0 0,0 0 1 0 0,1 0-1 0 0,1 1 0 0 0,0 1 0 0 0,1-1 0 0 0,-4 13 45 0 0,6-16 27 0 0,0 1-1 0 0,1 0 0 0 0,0 1 1 0 0,1-1-1 0 0,0 1 1 0 0,1-1-1 0 0,1 1 1 0 0,0 0-1 0 0,0 0 1 0 0,1 0-1 0 0,0 0 1 0 0,1-1-1 0 0,1 1 0 0 0,0 0 1 0 0,0 0-1 0 0,1-1 1 0 0,1 0-1 0 0,0 1 1 0 0,0-1-1 0 0,1-1 1 0 0,1 1-1 0 0,0-1 1 0 0,0 0-1 0 0,1 0 0 0 0,0-1 1 0 0,0 1-1 0 0,1-2 1 0 0,1 1-1 0 0,0-1 1 0 0,0 0-1 0 0,7 4-26 0 0,7-3 76 0 0,-1-1 0 0 0,1-2-1 0 0,0 0 1 0 0,1-1-1 0 0,0-2 1 0 0,-1 0 0 0 0,1-1-1 0 0,0-2 1 0 0,0 0 0 0 0,0-2-1 0 0,8-2-75 0 0,0 1-150 0 0,-1-2-1 0 0,0-1 1 0 0,0-2 0 0 0,-1-1-1 0 0,0-1 1 0 0,0-2-1 0 0,9-5 151 0 0,39-24-4559 0 0,-4-5-6036 0 0,-59 35 3048 0 0</inkml:trace>
  <inkml:trace contextRef="#ctx0" brushRef="#br0" timeOffset="411.312">724 546 5873 0 0,'0'0'2317'0'0,"0"0"-301"0"0,0 0-189 0 0,0 0-104 0 0,0 0-205 0 0,0 0-202 0 0,0 0-17 0 0,0 0 56 0 0,0 0 0 0 0,0 0-93 0 0,0 0-219 0 0,0 0-253 0 0,0 0-180 0 0,21-11-94 0 0,67-36-56 0 0,-27-13 216 0 0,-51 46-526 0 0,193-254 1198 0 0,-157 190-1300 0 0,-17 22 36 0 0,-29 56-91 0 0,0 0-22 0 0,-1 19-277 0 0,-28 44 141 0 0,-8 97 93 0 0,37-141 60 0 0,-1-15 8 0 0,0-1 0 0 0,1 1 1 0 0,0 0-1 0 0,-1-1 0 0 0,1 1 0 0 0,0-1 0 0 0,1 1 0 0 0,-1 0 1 0 0,0-1-1 0 0,1 1 0 0 0,0-1 0 0 0,0 1 0 0 0,0-1 1 0 0,0 0-1 0 0,1 1 0 0 0,0-1 0 0 0,-1 0 0 0 0,1 0 0 0 0,0 0 1 0 0,0 0-1 0 0,1 0 0 0 0,-1 0 0 0 0,0-1 0 0 0,1 1 1 0 0,0-1-1 0 0,0 0 0 0 0,-1 0 0 0 0,1 0 0 0 0,1 0 0 0 0,-1 0 4 0 0,8 1 22 0 0,1 0 0 0 0,-1-1 0 0 0,1 0-1 0 0,0-1 1 0 0,-1-1 0 0 0,1 0 0 0 0,0 0-1 0 0,-1-1 1 0 0,1 0 0 0 0,-1-1 0 0 0,1-1-1 0 0,-1 0 1 0 0,0 0 0 0 0,0-1-1 0 0,0-1 1 0 0,0 0 0 0 0,-1 0 0 0 0,0-1-1 0 0,0 0 1 0 0,5-4-22 0 0,94-74 207 0 0,-24-13-152 0 0,-52 45-821 0 0,-25 35-82 0 0,4-6-2106 0 0,-2 16-5014 0 0,-9 7 995 0 0,-1 0-1095 0 0</inkml:trace>
  <inkml:trace contextRef="#ctx0" brushRef="#br0" timeOffset="6924.826">1783 428 360 0 0,'0'0'1970'0'0,"0"0"-854"0"0,0 0-409 0 0,0 0 97 0 0,0 0 316 0 0,0 0 295 0 0,0 0 151 0 0,0 0-32 0 0,0 0-154 0 0,0 0-211 0 0,0 0-168 0 0,7 17-93 0 0,23 53-44 0 0,-29-68-806 0 0,0-1 0 0 0,0 1 0 0 0,-1 0 0 0 0,1-1 0 0 0,0 1 0 0 0,1 0 0 0 0,-1-1 0 0 0,0 1 0 0 0,0-1 0 0 0,1 0 0 0 0,-1 0 0 0 0,0 1 0 0 0,1-1 0 0 0,-1 0 0 0 0,1 0 0 0 0,0 0 0 0 0,-1 0 0 0 0,1-1 0 0 0,0 1 0 0 0,0 0 0 0 0,-1-1 0 0 0,1 1 0 0 0,0-1 0 0 0,0 1 0 0 0,1-1-58 0 0,4 1 258 0 0,106 3 2683 0 0,-94-6-2694 0 0,0-1 0 0 0,-1-2 0 0 0,1 1-1 0 0,-1-2 1 0 0,0-1 0 0 0,-1 0 0 0 0,1-1 0 0 0,-2-1 0 0 0,1 0-1 0 0,-1-1 1 0 0,0-1 0 0 0,2-3-247 0 0,2-1 125 0 0,-1 0 1 0 0,0-2-1 0 0,-1 0 0 0 0,0 0 1 0 0,-2-2-1 0 0,13-18-125 0 0,-26 34-2 0 0,-1 0 0 0 0,1 1 0 0 0,-1-1 0 0 0,0 0 0 0 0,0-1 0 0 0,0 1 0 0 0,0 0 0 0 0,-1-1 0 0 0,0 1 0 0 0,1 0 0 0 0,-1-1 0 0 0,0 0 0 0 0,-1 1 0 0 0,1-1 0 0 0,-1 1 0 0 0,1-1 0 0 0,-1 0 0 0 0,0 0 0 0 0,0 1 0 0 0,-1-1 0 0 0,1 0 0 0 0,-1 1 0 0 0,0-1 0 0 0,0 1 0 0 0,0-1 0 0 0,0 1 0 0 0,-1-1 0 0 0,1 1 0 0 0,-1 0 0 0 0,0-1 0 0 0,0 1 0 0 0,0 0 0 0 0,0 0 0 0 0,-1 1 0 0 0,1-1 0 0 0,-1 0 0 0 0,0 1 0 0 0,0 0 0 0 0,0-1 0 0 0,0 1 0 0 0,0 0 0 0 0,0 1 0 0 0,-3-2 2 0 0,-13 1-175 0 0,0 1 1 0 0,0 1 0 0 0,0 0-1 0 0,0 2 1 0 0,1 0 0 0 0,-1 2 0 0 0,0-1-1 0 0,1 2 1 0 0,0 1 0 0 0,0 0-1 0 0,0 1 1 0 0,1 1 0 0 0,0 1 0 0 0,1 0-1 0 0,0 1 1 0 0,0 1 0 0 0,1 1-1 0 0,0 0 1 0 0,1 0 0 0 0,1 2 0 0 0,0 0-1 0 0,-9 11 175 0 0,12-14-3 0 0,0-1-1 0 0,1 1 1 0 0,0 1-1 0 0,1-1 0 0 0,0 2 1 0 0,1-1-1 0 0,0 1 0 0 0,1 0 1 0 0,0 0-1 0 0,1 1 1 0 0,1-1-1 0 0,0 1 0 0 0,1 0 1 0 0,0 1-1 0 0,1-1 1 0 0,1 0-1 0 0,0 15 4 0 0,1-25 22 0 0,1-1 0 0 0,0 1-1 0 0,0-1 1 0 0,0 1 0 0 0,0-1 0 0 0,1 0 0 0 0,-1 1 0 0 0,1-1-1 0 0,0 0 1 0 0,0 0 0 0 0,0 0 0 0 0,0 0 0 0 0,0 0-1 0 0,1-1 1 0 0,-1 1 0 0 0,1-1 0 0 0,0 1 0 0 0,-1-1 0 0 0,1 0-1 0 0,1 0 1 0 0,-1 0 0 0 0,0-1 0 0 0,0 1 0 0 0,0-1-1 0 0,1 0 1 0 0,-1 1 0 0 0,1-1 0 0 0,1 0-22 0 0,105 11 1287 0 0,-70-16-1025 0 0,-1-2 1 0 0,0-2-1 0 0,0-1 0 0 0,-1-2 1 0 0,0-2-1 0 0,-1-1 1 0 0,0-2-1 0 0,17-12-262 0 0,-25 15 132 0 0,234-143 911 0 0,-217 125-890 0 0,-5 1-40 0 0,-1-2 0 0 0,-1-2-1 0 0,-2-1 1 0 0,16-21-113 0 0,-5-33 29 0 0,-48 88-35 0 0,1 0 0 0 0,-1 0 0 0 0,0 0-1 0 0,0 0 1 0 0,0 0 0 0 0,0 0 0 0 0,0-1-1 0 0,0 1 1 0 0,0 0 0 0 0,0 0 0 0 0,0 0 0 0 0,0 0-1 0 0,-1 0 1 0 0,1 0 0 0 0,0 0 0 0 0,-1 0-1 0 0,1 0 1 0 0,-1 0 0 0 0,1 0 0 0 0,-1 1 0 0 0,0-1-1 0 0,1 0 1 0 0,-1 0 0 0 0,0 0 0 0 0,1 1-1 0 0,-1-1 1 0 0,0 0 0 0 0,0 1 0 0 0,0-1 0 0 0,0 0-1 0 0,1 1 1 0 0,-1-1 0 0 0,0 1 0 0 0,0 0-1 0 0,0-1 1 0 0,0 1 0 0 0,0 0 0 0 0,0-1 0 0 0,0 1-1 0 0,0 0 1 0 0,-1 0 0 0 0,1 0 0 0 0,0 0-1 0 0,0 0 1 0 0,0 0 0 0 0,0 0 6 0 0,-52 4-410 0 0,30 4 358 0 0,0 2 0 0 0,0 0 0 0 0,1 2 0 0 0,1 0-1 0 0,0 2 1 0 0,0 0 0 0 0,1 1 0 0 0,0 3 52 0 0,-14 7-18 0 0,30-21 11 0 0,-1-1-1 0 0,0 1 0 0 0,1 0 0 0 0,-1 1 0 0 0,1-1 0 0 0,1 1 1 0 0,-1 0-1 0 0,0 0 0 0 0,1 0 0 0 0,0 0 0 0 0,1 0 0 0 0,-1 1 1 0 0,1-1-1 0 0,0 1 0 0 0,-1 4 8 0 0,5-8 1 0 0,-1 0 0 0 0,1-1 1 0 0,0 1-1 0 0,0 0 0 0 0,0 0 0 0 0,0-1 1 0 0,0 1-1 0 0,0-1 0 0 0,1 0 0 0 0,-1 0 0 0 0,0 0 1 0 0,1 0-1 0 0,-1 0 0 0 0,1 0 0 0 0,-1-1 1 0 0,1 1-1 0 0,0-1 0 0 0,-1 0 0 0 0,1 1 1 0 0,-1-1-1 0 0,1 0 0 0 0,0-1 0 0 0,-1 1 0 0 0,1 0 1 0 0,-1-1-1 0 0,1 0 0 0 0,1 0-1 0 0,7 1 18 0 0,191-11 155 0 0,-191 11-167 0 0,-5-1 2 0 0,0 0 0 0 0,0 0 0 0 0,-1 1 0 0 0,1 0 0 0 0,0 1 0 0 0,0-1 1 0 0,0 1-1 0 0,-1 0 0 0 0,1 0 0 0 0,0 1 0 0 0,-1 0 0 0 0,1 0 0 0 0,-1 0 0 0 0,0 0 0 0 0,0 1 0 0 0,0 0 1 0 0,0 0-1 0 0,0 0 0 0 0,0 1 0 0 0,-1 0 0 0 0,0 0 0 0 0,0 0 0 0 0,1 1-8 0 0,-2 0 14 0 0,0-1 0 0 0,0 0 0 0 0,-1 1 0 0 0,1-1 1 0 0,-1 1-1 0 0,0 0 0 0 0,-1 0 0 0 0,1-1 0 0 0,-1 1 0 0 0,0 0 0 0 0,0 1 0 0 0,-1-1 0 0 0,1 0 0 0 0,-1 5-14 0 0,1 4 58 0 0,-1 0 0 0 0,-1 0 0 0 0,0 0 0 0 0,-1 0 1 0 0,0 0-1 0 0,-1 0 0 0 0,-1 0 0 0 0,-2 6-58 0 0,-28 76 56 0 0,23-48-679 0 0,38-47-3940 0 0,-16-5-615 0 0,2-1-1681 0 0,-5-1-1904 0 0</inkml:trace>
  <inkml:trace contextRef="#ctx0" brushRef="#br0" timeOffset="7593.198">3611 177 11570 0 0,'0'0'4127'0'0,"0"0"-1954"0"0,0 0-714 0 0,0 0-185 0 0,0 0-160 0 0,0 0-181 0 0,0 0-147 0 0,0 0-86 0 0,0 0-119 0 0,-33 2-135 0 0,-103 9-116 0 0,49 17 53 0 0,74-19-312 0 0,1-3-48 0 0,0 2 1 0 0,0-1-1 0 0,1 2 0 0 0,0-1 1 0 0,0 2-1 0 0,1-1 1 0 0,0 1-1 0 0,1 1 0 0 0,0 0 1 0 0,0 0-1 0 0,1 1 1 0 0,1 0-1 0 0,0 0 0 0 0,1 1 1 0 0,0 0-1 0 0,1 0 1 0 0,0 0-1 0 0,1 1 0 0 0,1-1 1 0 0,0 1-1 0 0,1 0 1 0 0,0 3-24 0 0,1-12-8 0 0,1 0 1 0 0,-1 0-1 0 0,1-1 1 0 0,0 1-1 0 0,1 0 1 0 0,-1 0-1 0 0,1 0 0 0 0,0 0 1 0 0,1 0-1 0 0,-1-1 1 0 0,1 1-1 0 0,0 0 1 0 0,0-1-1 0 0,0 1 1 0 0,0-1-1 0 0,1 0 1 0 0,0 0-1 0 0,0 0 1 0 0,0 0-1 0 0,0 0 1 0 0,1-1-1 0 0,-1 1 1 0 0,1-1-1 0 0,0 0 1 0 0,0 0-1 0 0,0-1 0 0 0,0 1 1 0 0,2 0 7 0 0,7 1 13 0 0,-1-1-1 0 0,1 0 1 0 0,0-1 0 0 0,-1-1 0 0 0,1 0-1 0 0,0 0 1 0 0,0-1 0 0 0,0-1 0 0 0,0 0-1 0 0,-1-1 1 0 0,1-1 0 0 0,-1 1 0 0 0,1-2-1 0 0,-1 0 1 0 0,0 0 0 0 0,0-1-1 0 0,0-1 1 0 0,-1 0 0 0 0,0-1 0 0 0,4-2-13 0 0,33-23 106 0 0,-2-2 1 0 0,-1-3 0 0 0,-2-1-1 0 0,-1-2 1 0 0,-2-1 0 0 0,32-45-107 0 0,20-11 248 0 0,-79 89-227 0 0,-11 8-53 0 0,-2 12-9 0 0,6 52 32 0 0,-3 0 1 0 0,-3 0 0 0 0,-6 49 8 0 0,-12 189-178 0 0,15-242 186 0 0,-3 0 0 0 0,-2 0 0 0 0,-13 43-8 0 0,13-72 11 0 0,-2 0 0 0 0,-1-1 0 0 0,-1-1 0 0 0,-2 0 0 0 0,-1-1 0 0 0,-1 0 0 0 0,-2-1 0 0 0,0-1 0 0 0,-2-1 0 0 0,0 0 0 0 0,-2-2 0 0 0,-1 0 0 0 0,-17 12-11 0 0,26-22 31 0 0,8-6-10 0 0,-1 0 0 0 0,1 0 0 0 0,-1-1 0 0 0,-1 0 0 0 0,1 0 0 0 0,-1 0 1 0 0,0-1-1 0 0,0 0 0 0 0,0-1 0 0 0,-1 0 0 0 0,1 0 0 0 0,-1-1 0 0 0,0 0 0 0 0,0 0 1 0 0,-1-1-1 0 0,1-1 0 0 0,0 1 0 0 0,-1-1 0 0 0,1-1 0 0 0,-1 0-21 0 0,6-3 22 0 0,1 0 0 0 0,-1 0 1 0 0,1-1-1 0 0,-1 1 0 0 0,1-1 0 0 0,0 0 0 0 0,0 0 0 0 0,1 0 0 0 0,-1 0 0 0 0,1-1 0 0 0,0 1 0 0 0,0-1 0 0 0,0 1 0 0 0,1-1 1 0 0,-1 0-1 0 0,1 0 0 0 0,1 1 0 0 0,-1-1 0 0 0,1 0 0 0 0,-1 0 0 0 0,1 0 0 0 0,0 0 0 0 0,1 0 0 0 0,0 0 0 0 0,0 0-22 0 0,2-21 26 0 0,2 1 0 0 0,1 0 0 0 0,1 1 0 0 0,2-1 0 0 0,0 2 0 0 0,1-1 0 0 0,1 1 0 0 0,2 1 0 0 0,3-5-26 0 0,23-41-16 0 0,4 2 1 0 0,2 2 0 0 0,3 2-1 0 0,4 1 16 0 0,-6 9-46 0 0,155-147-457 0 0,-183 184-336 0 0,108-74 856 0 0,-80 68-4464 0 0,3 9-5931 0 0,-40 12-1829 0 0</inkml:trace>
  <inkml:trace contextRef="#ctx0" brushRef="#br0" timeOffset="10341.809">4246 262 0 0 0,'0'0'1382'0'0,"0"0"149"0"0,0 0 37 0 0,0 0-2 0 0,0 0-21 0 0,0 0-44 0 0,0-11-45 0 0,0-44 1179 0 0,1 71 3346 0 0,1 16-5598 0 0,-31 119 1043 0 0,14 44-995 0 0,15-193-406 0 0,1 0 0 0 0,-1 0 0 0 0,1-1 1 0 0,0 1-1 0 0,-1 0 0 0 0,1-1 0 0 0,0 1 1 0 0,0-1-1 0 0,0 1 0 0 0,0-1 1 0 0,0 1-1 0 0,1-1 0 0 0,-1 0 0 0 0,0 1 1 0 0,0-1-1 0 0,1 0 0 0 0,-1 0 0 0 0,1 0 1 0 0,-1 0-1 0 0,1 0 0 0 0,0 0 0 0 0,-1-1 1 0 0,1 1-1 0 0,0 0 0 0 0,0-1 1 0 0,-1 0-1 0 0,1 1 0 0 0,0-1 0 0 0,0 0 1 0 0,-1 0-1 0 0,1 0 0 0 0,0 0 0 0 0,0 0 1 0 0,0 0-1 0 0,-1 0 0 0 0,1-1 1 0 0,0 1-1 0 0,0-1 0 0 0,-1 1 0 0 0,1-1 1 0 0,0 0-1 0 0,-1 0 0 0 0,1 1 0 0 0,0-1 1 0 0,-1 0-1 0 0,0-1 0 0 0,1 1 0 0 0,-1 0 1 0 0,1 0-1 0 0,-1-1 0 0 0,0 1 1 0 0,0 0-1 0 0,0-1 0 0 0,0 1 0 0 0,0-1 1 0 0,0 1-1 0 0,0-1-25 0 0,28-33 243 0 0,-1 0 1 0 0,-2-2-1 0 0,-1-1 1 0 0,-2-1-1 0 0,18-41-243 0 0,-15 29 80 0 0,-16 33-20 0 0,-3 8 15 0 0,-1-1 0 0 0,-1 1 1 0 0,0-1-1 0 0,0 0 0 0 0,-1-1 0 0 0,-1 1 1 0 0,0-1-1 0 0,0 1 0 0 0,-1-1 1 0 0,0-10-76 0 0,-2 21 104 0 0,0 1-14 0 0,0 0-39 0 0,0 0-34 0 0,1 16-187 0 0,33 120 286 0 0,27 104-62 0 0,-36 24-88 0 0,-41 19-69 0 0,9-238 24 0 0,-1 1 1 0 0,-3-1-1 0 0,-1-1 0 0 0,-3 0 1 0 0,-16 34 78 0 0,19-49-8 0 0,-2-1 1 0 0,-1 0 0 0 0,-1-2 0 0 0,-1 1 0 0 0,-1-2 0 0 0,-11 11 7 0 0,-62 47 113 0 0,88-82-100 0 0,1-1-1 0 0,-1 0 0 0 0,1 0 1 0 0,-1 0-1 0 0,1 0 0 0 0,-1-1 1 0 0,1 1-1 0 0,-1 0 0 0 0,1-1 0 0 0,-1 0 1 0 0,1 0-1 0 0,0 0 0 0 0,-1 0 1 0 0,1 0-1 0 0,0 0 0 0 0,0 0 1 0 0,0-1-1 0 0,0 1 0 0 0,0-1 1 0 0,0 0-1 0 0,0 1 0 0 0,0-1 1 0 0,1 0-1 0 0,-1 0 0 0 0,1 0 1 0 0,-1 0-1 0 0,1-1 0 0 0,0 1 1 0 0,0 0-1 0 0,0 0 0 0 0,0-1 1 0 0,0 1-1 0 0,1-1 0 0 0,-1 1 0 0 0,1 0 1 0 0,-1-1-1 0 0,1 0 0 0 0,0 1 1 0 0,0-1-1 0 0,0 1 0 0 0,0-1 1 0 0,0 1-13 0 0,-3-27 99 0 0,0 0 1 0 0,2 0 0 0 0,1 0 0 0 0,2 0 0 0 0,3-26-100 0 0,33-126 285 0 0,58-82-212 0 0,-18 119-554 0 0,-3 68-3581 0 0,-41 59-3059 0 0,-22 12 409 0 0,-2 4-1044 0 0</inkml:trace>
  <inkml:trace contextRef="#ctx0" brushRef="#br0" timeOffset="10623.464">5084 369 9098 0 0,'0'0'2355'0'0,"0"0"-313"0"0,0 0-346 0 0,0 0-163 0 0,0 0-256 0 0,0 0-271 0 0,0 0-155 0 0,0 0-99 0 0,0 0-33 0 0,0 0-29 0 0,0 0-53 0 0,-12 33-79 0 0,-35 107-91 0 0,-41 81 407 0 0,25-100-2377 0 0,53-101-1250 0 0,5-7-6676 0 0,4-9-1441 0 0</inkml:trace>
</inkml:ink>
</file>

<file path=ppt/ink/ink9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06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128 207 816 0 0,'0'0'2009'0'0,"0"0"-976"0"0,0 0-287 0 0,0 0 72 0 0,0 0 237 0 0,0 0 234 0 0,0 0 63 0 0,0 0-144 0 0,0 0-233 0 0,0 0-172 0 0,0 0-63 0 0,2 2 43 0 0,8 3-397 0 0,0-1 0 0 0,1 1-1 0 0,0-1 1 0 0,-1-1 0 0 0,1 0 0 0 0,0-1 0 0 0,1 0 0 0 0,-1-1 0 0 0,0 0-1 0 0,1 0 1 0 0,-1-2 0 0 0,0 1 0 0 0,0-1 0 0 0,3-1-386 0 0,-9 2 76 0 0,24-4 192 0 0,0-2 0 0 0,1-1 0 0 0,-2-1 0 0 0,1-1 0 0 0,-1-1 0 0 0,-1-2 0 0 0,0-1 0 0 0,1-2-268 0 0,-12 8 82 0 0,159-93 528 0 0,-121 57-221 0 0,-52 42-192 0 0,-2 1 53 0 0,0 0-11 0 0,0 0-41 0 0,0 0-76 0 0,-16 24-92 0 0,-6 25 34 0 0,1 1 0 0 0,3 0-1 0 0,2 2 1 0 0,-8 47-64 0 0,-14 169 20 0 0,6 26-63 0 0,25-249 18 0 0,-53 242-298 0 0,39-225-61 0 0,-3 0 0 0 0,-2-2 0 0 0,-29 48 384 0 0,43-87-46 0 0,0-1 1 0 0,-2 0 0 0 0,-1-2-1 0 0,0 1 1 0 0,-1-2 0 0 0,-1 0 0 0 0,-1-1-1 0 0,0 0 1 0 0,-1-2 0 0 0,-1 0-1 0 0,0-1 1 0 0,-6 1 45 0 0,21-11 9 0 0,1 0 0 0 0,-1-1 0 0 0,0 0 0 0 0,0 0 0 0 0,0-1 0 0 0,0 1 0 0 0,0-1 0 0 0,-1 0-1 0 0,1-1 1 0 0,0 1 0 0 0,0-1 0 0 0,-1 0 0 0 0,1 0 0 0 0,0-1 0 0 0,0 0 0 0 0,-1 1 0 0 0,1-2 0 0 0,0 1 0 0 0,0-1 0 0 0,0 1 0 0 0,0-1 0 0 0,0-1 0 0 0,1 1 0 0 0,-1-1 0 0 0,1 0 0 0 0,-1 0 0 0 0,1 0 0 0 0,0 0-1 0 0,0-1 1 0 0,0 0 0 0 0,0-1-9 0 0,-4-12 58 0 0,0-1-1 0 0,2-1 1 0 0,0 1-1 0 0,1-1 1 0 0,0 0-1 0 0,2-1 0 0 0,0 1 1 0 0,2-1-1 0 0,0 1 1 0 0,1-1-1 0 0,1 1 1 0 0,1-1-1 0 0,0 1 1 0 0,3-6-58 0 0,-1 1 86 0 0,1 0 1 0 0,2 0 0 0 0,0 0 0 0 0,2 1 0 0 0,0 0 0 0 0,2 1 0 0 0,0 0 0 0 0,2 0-1 0 0,0 1 1 0 0,1 1 0 0 0,1 0 0 0 0,1 1 0 0 0,1 1 0 0 0,12-10-87 0 0,-4 9 132 0 0,0 2 0 0 0,1 1 0 0 0,1 1 0 0 0,1 1 0 0 0,0 1 1 0 0,1 1-1 0 0,0 2 0 0 0,1 1 0 0 0,23-3-132 0 0,5-5 183 0 0,214-36-583 0 0,-227 49-2169 0 0,-26 4-2099 0 0,-1 1-4772 0 0,-14-1 1293 0 0</inkml:trace>
  <inkml:trace contextRef="#ctx0" brushRef="#br0" timeOffset="260.625">1191 807 11434 0 0,'0'0'1421'0'0,"0"0"-17"0"0,0 0 138 0 0,0 0 93 0 0,0 0-128 0 0,0 0-291 0 0,0 0-314 0 0,-8 36-294 0 0,-27 110-268 0 0,12-37-80 0 0,5-25-1126 0 0,11-55-1514 0 0,6-10-7024 0 0,1-15-215 0 0</inkml:trace>
  <inkml:trace contextRef="#ctx0" brushRef="#br0" timeOffset="510.246">1195 557 6729 0 0,'0'0'5178'0'0,"0"0"-3202"0"0,0 0-360 0 0,0 0-279 0 0,0 0-185 0 0,11-188-264 0 0,-4 177-232 0 0,-7 3-224 0 0,0 8-248 0 0,4 0-328 0 0,-4 0-128 0 0,7 8-104 0 0,-3 6-144 0 0,4 5-272 0 0,6 3-704 0 0,-3 4-1385 0 0,4-4-2784 0 0,-7-7-2337 0 0</inkml:trace>
  <inkml:trace contextRef="#ctx0" brushRef="#br0" timeOffset="786.524">1427 1219 12083 0 0,'0'0'4506'0'0,"0"0"-2855"0"0,0 0-860 0 0,0 0 48 0 0,0 0 91 0 0,0 0 21 0 0,0 0-77 0 0,0 0-149 0 0,0 0-153 0 0,0 0-177 0 0,0 0-101 0 0,9-32-34 0 0,27-103-24 0 0,14 9 483 0 0,-18 51-583 0 0,-4 32-447 0 0,-24 68-809 0 0,-5-5 1057 0 0,1 0 1 0 0,1 0 0 0 0,0 0 0 0 0,2 0 0 0 0,0 0 0 0 0,2 0 0 0 0,0 0 0 0 0,1-1 0 0 0,5 12 62 0 0,-9-29 36 0 0,0 1 1 0 0,-1 0-1 0 0,2 0 1 0 0,-1-1-1 0 0,0 1 1 0 0,0-1-1 0 0,1 1 1 0 0,-1-1-1 0 0,1 0 1 0 0,0 0-1 0 0,0 0 1 0 0,0-1-1 0 0,0 1 1 0 0,0-1-1 0 0,0 1 1 0 0,0-1-1 0 0,0 0 1 0 0,0 0-1 0 0,1-1 1 0 0,-1 1-1 0 0,0-1 1 0 0,1 1-1 0 0,-1-1 1 0 0,1 0-1 0 0,-1 0 1 0 0,0-1-1 0 0,1 1 1 0 0,-1-1-1 0 0,0 1 1 0 0,1-1-1 0 0,-1 0 1 0 0,0 0-1 0 0,0-1 1 0 0,0 1-1 0 0,3-2-36 0 0,9-8 172 0 0,0-1 0 0 0,0-1 0 0 0,-1 0 0 0 0,-1-1-1 0 0,0 0 1 0 0,-1-1 0 0 0,-1-1 0 0 0,0 0 0 0 0,-1 0-1 0 0,-1-1 1 0 0,2-6-172 0 0,26-91-3205 0 0,-21 100-1776 0 0,-3 13-5422 0 0,-12 1 1853 0 0</inkml:trace>
  <inkml:trace contextRef="#ctx0" brushRef="#br0" timeOffset="1248.12">2192 722 7346 0 0,'0'0'2591'0'0,"0"0"-345"0"0,0 0-146 0 0,0 0 9 0 0,0 0-206 0 0,0 0-418 0 0,0 0-439 0 0,0 0-418 0 0,0 0-277 0 0,0 0-119 0 0,0 0-46 0 0,0 0 2 0 0,0 0-6 0 0,-23 29-22 0 0,-69 93-24 0 0,82-111-117 0 0,0 0 1 0 0,1 1-1 0 0,0 0 0 0 0,1 1 1 0 0,0 0-1 0 0,1 0 0 0 0,1 0 1 0 0,0 1-1 0 0,0 0 0 0 0,2 1 1 0 0,0-1-1 0 0,-1 8-19 0 0,4-18 0 0 0,0 0-1 0 0,0 0 1 0 0,0 1-1 0 0,0-1 1 0 0,1 0 0 0 0,0 0-1 0 0,0 1 1 0 0,0-1 0 0 0,0 0-1 0 0,1 1 1 0 0,0-1-1 0 0,0 0 1 0 0,0 0 0 0 0,0 0-1 0 0,1 0 1 0 0,-1 0-1 0 0,1 0 1 0 0,0 0 0 0 0,0 0-1 0 0,1-1 1 0 0,-1 1 0 0 0,1-1-1 0 0,0 0 1 0 0,0 1-1 0 0,0-1 1 0 0,0 0 0 0 0,0-1-1 0 0,1 1 1 0 0,-1-1 0 0 0,1 1-1 0 0,-1-1 1 0 0,1 0-1 0 0,0 0 1 0 0,0-1 0 0 0,2 1 0 0 0,7 0 123 0 0,-1 0 0 0 0,1-1 0 0 0,0-1 0 0 0,0 0 0 0 0,-1-1 0 0 0,1 0 0 0 0,0-1 0 0 0,0 0 0 0 0,-1-1 0 0 0,0-1 0 0 0,1 0 0 0 0,-1 0 0 0 0,-1-1 0 0 0,1-1 0 0 0,-1 0 0 0 0,0 0 0 0 0,0-1 0 0 0,-1-1 0 0 0,0 0 0 0 0,0 0 0 0 0,-1-1 0 0 0,0 0 0 0 0,0-1 0 0 0,-1 0 0 0 0,2-3-123 0 0,95-121 1061 0 0,44-207-542 0 0,-140 320-569 0 0,-2 0 0 0 0,-1 0-1 0 0,0-1 1 0 0,-1 0 0 0 0,-2-1 0 0 0,0 1-1 0 0,-2 0 1 0 0,0-1 0 0 0,-1 1-1 0 0,-2-5 51 0 0,1 23-19 0 0,0-1 0 0 0,-1 0-1 0 0,1 1 1 0 0,-1-1 0 0 0,0 1-1 0 0,-1 0 1 0 0,1 0-1 0 0,-1 0 1 0 0,0 0 0 0 0,1 0-1 0 0,-2 0 1 0 0,1 1-1 0 0,0-1 1 0 0,-1 1 0 0 0,0 0-1 0 0,1 0 1 0 0,-1 1-1 0 0,0-1 1 0 0,-1 1 0 0 0,1 0-1 0 0,0 0 1 0 0,-1 0-1 0 0,1 0 1 0 0,-1 1 0 0 0,0 0-1 0 0,1 0 1 0 0,-1 0-1 0 0,0 0 1 0 0,1 1 0 0 0,-1 0-1 0 0,0 0 1 0 0,0 0-1 0 0,0 0 1 0 0,1 1 0 0 0,-1 0-1 0 0,0 0 1 0 0,1 0-1 0 0,-1 1 1 0 0,0-1 0 0 0,1 1-1 0 0,0 0 1 0 0,0 1-1 0 0,-1-1 1 0 0,-2 3 19 0 0,-9 5-42 0 0,0 1-1 0 0,1 0 1 0 0,1 1 0 0 0,0 1 0 0 0,0 0-1 0 0,1 1 1 0 0,1 1 0 0 0,0 0 0 0 0,1 0-1 0 0,1 1 1 0 0,0 1 0 0 0,1 0 0 0 0,1 0-1 0 0,1 0 1 0 0,0 1 0 0 0,0 4 42 0 0,3-10-7 0 0,-1 1-1 0 0,2 0 1 0 0,0 0 0 0 0,1 0 0 0 0,0 0 0 0 0,1 0 0 0 0,0 0-1 0 0,1 1 1 0 0,1-1 0 0 0,0 0 0 0 0,0 1 0 0 0,2-1-1 0 0,-1 0 1 0 0,2-1 0 0 0,0 1 0 0 0,0 0 0 0 0,1-1-1 0 0,3 5 8 0 0,2-3 2 0 0,0-2-1 0 0,0 1 1 0 0,1-1-1 0 0,0 0 0 0 0,1-1 1 0 0,1-1-1 0 0,0 0 0 0 0,0 0 1 0 0,1-2-1 0 0,0 1 1 0 0,0-2-1 0 0,1 0 0 0 0,12 4-1 0 0,207 54-38 0 0,-221-62 40 0 0,226 48-234 0 0,-194-30-1315 0 0,-33-10-1266 0 0,-5 1-3295 0 0,-7-4-2406 0 0</inkml:trace>
  <inkml:trace contextRef="#ctx0" brushRef="#br0" timeOffset="3426.913">3155 1109 0 0 0,'0'0'712'0'0,"0"0"961"0"0,0 0 338 0 0,0 0-104 0 0,0 0-274 0 0,0 0-276 0 0,0 0-196 0 0,0 0-155 0 0,0 0-86 0 0,27-13-18 0 0,81-41-41 0 0,-46 10 710 0 0,-29 18-978 0 0,-2-3 0 0 0,0 0-1 0 0,-2-2 1 0 0,-2-2 0 0 0,0 0 0 0 0,10-21-593 0 0,-32 47 76 0 0,0 0 1 0 0,0-1-1 0 0,-1 1 1 0 0,0-1-1 0 0,0 0 1 0 0,-1-1-1 0 0,0 1 1 0 0,-1 0 0 0 0,0-1-1 0 0,0 0 1 0 0,-1 1-1 0 0,0-1 1 0 0,0-7-77 0 0,-1 15-13 0 0,-1 0 1 0 0,0 0 0 0 0,1 1 0 0 0,-1-1 0 0 0,0 0 0 0 0,1 0-1 0 0,-1 1 1 0 0,0-1 0 0 0,0 0 0 0 0,1 1 0 0 0,-1-1 0 0 0,0 1-1 0 0,0-1 1 0 0,0 1 0 0 0,0 0 0 0 0,0-1 0 0 0,0 1-1 0 0,0 0 1 0 0,0 0 0 0 0,0-1 0 0 0,0 1 0 0 0,0 0 0 0 0,0 0-1 0 0,0 0 1 0 0,0 0 0 0 0,0 0 0 0 0,0 0 0 0 0,0 1 0 0 0,0-1-1 0 0,0 0 1 0 0,0 0 0 0 0,0 1 0 0 0,0-1 0 0 0,0 1-1 0 0,1-1 1 0 0,-1 1 0 0 0,0-1 0 0 0,0 1 12 0 0,-17 14-71 0 0,1 0-1 0 0,1 1 1 0 0,0 1 0 0 0,1 1 0 0 0,1 0-1 0 0,1 1 1 0 0,0 0 0 0 0,2 1 0 0 0,0 0-1 0 0,1 1 1 0 0,1 0 0 0 0,1 1 0 0 0,1 0-1 0 0,-1 8 72 0 0,0 88-132 0 0,9-114 136 0 0,-1-1 0 0 0,2 1-1 0 0,-1-1 1 0 0,0 0-1 0 0,1 1 1 0 0,-1-1 0 0 0,1 0-1 0 0,0 0 1 0 0,0 0-1 0 0,0 0 1 0 0,0-1 0 0 0,1 1-1 0 0,-1 0 1 0 0,1-1 0 0 0,-1 0-1 0 0,1 1 1 0 0,0-1-1 0 0,0 0 1 0 0,0 0 0 0 0,0-1-1 0 0,1 1 1 0 0,-1-1 0 0 0,0 0-1 0 0,1 1 1 0 0,-1-2-1 0 0,1 1 1 0 0,-1 0 0 0 0,3 0-4 0 0,104 5 426 0 0,-85-12-294 0 0,0 0 0 0 0,-1-1 0 0 0,0-2-1 0 0,0-1 1 0 0,-1 0 0 0 0,0-2 0 0 0,-1 0-1 0 0,0-2 1 0 0,7-6-132 0 0,-8 7 91 0 0,0-1 0 0 0,-1 0 0 0 0,-1-2 0 0 0,0 0 0 0 0,-2-1-1 0 0,1-1 1 0 0,-2-1 0 0 0,0 0 0 0 0,-2-1 0 0 0,0-1 0 0 0,-1 0 0 0 0,3-10-91 0 0,7-46-13 0 0,-24 77-14 0 0,0-1 1 0 0,0 0 0 0 0,-1 1 0 0 0,1 0 0 0 0,0-1-1 0 0,0 1 1 0 0,-1 0 0 0 0,1 0 0 0 0,0 0 0 0 0,0 0 0 0 0,-1 0-1 0 0,1 0 1 0 0,0 0 0 0 0,-1 0 0 0 0,1 0 0 0 0,0 0-1 0 0,0 1 1 0 0,-1-1 0 0 0,1 1 0 0 0,0-1 0 0 0,0 1 0 0 0,0-1-1 0 0,0 1 1 0 0,0 0 0 0 0,0-1 0 0 0,0 1 0 0 0,0 0-1 0 0,0 0 1 0 0,0 0 0 0 0,-1 0 26 0 0,-22 23-87 0 0,1 1 1 0 0,1 1-1 0 0,2 1 0 0 0,0 1 1 0 0,2 1-1 0 0,1 0 0 0 0,2 1 1 0 0,0 1-1 0 0,-3 14 87 0 0,0 66-229 0 0,18-109 226 0 0,1 1 1 0 0,-1-1-1 0 0,1 0 1 0 0,0 1 0 0 0,-1-1-1 0 0,1 0 1 0 0,0 1 0 0 0,1-1-1 0 0,-1 0 1 0 0,0 0-1 0 0,1 0 1 0 0,-1 0 0 0 0,1 0-1 0 0,0 0 1 0 0,-1-1 0 0 0,1 1-1 0 0,0-1 1 0 0,0 1-1 0 0,0-1 1 0 0,0 1 0 0 0,0-1-1 0 0,0 0 1 0 0,1 0 0 0 0,-1 0-1 0 0,0 0 1 0 0,1-1 0 0 0,-1 1-1 0 0,1 0 1 0 0,-1-1-1 0 0,2 0 3 0 0,81 5 176 0 0,-57-12-48 0 0,1-2 1 0 0,-2-1 0 0 0,1 0 0 0 0,-2-2 0 0 0,1-2 0 0 0,-2 0 0 0 0,0-2 0 0 0,0 0-1 0 0,-2-2 1 0 0,0 0 0 0 0,0-2-129 0 0,-9 8 88 0 0,5-3-18 0 0,0-1-1 0 0,-1-1 0 0 0,0 0 1 0 0,-2-2-1 0 0,0 0 0 0 0,-1-1 1 0 0,-1 0-1 0 0,-1-1 0 0 0,-1-1 1 0 0,0 0-1 0 0,4-15-69 0 0,22-70-79 0 0,-43 107-49 0 0,-4 6 97 0 0,0 0 0 0 0,0 1 0 0 0,1 0 0 0 0,0 0 0 0 0,0 1 0 0 0,1 0 0 0 0,0 0-1 0 0,0 1 1 0 0,1 0 0 0 0,-1 2 31 0 0,-2 2-2 0 0,-8 11-6 0 0,1 2 0 0 0,1 0 1 0 0,2 0-1 0 0,1 1 0 0 0,-6 19 8 0 0,15-40-4 0 0,1 0 0 0 0,0-1 0 0 0,1 1 0 0 0,0 0 0 0 0,0 0 0 0 0,0 0 0 0 0,0 0 0 0 0,1 0 0 0 0,0 0 0 0 0,0-1 0 0 0,1 1-1 0 0,0 0 1 0 0,0 0 0 0 0,0 0 0 0 0,0 0 0 0 0,1 0 0 0 0,0-1 0 0 0,1 1 0 0 0,-1-1 0 0 0,1 0 0 0 0,1 3 4 0 0,6-1-60 0 0,0 0-1 0 0,1-1 1 0 0,-1 0 0 0 0,1-1-1 0 0,0 0 1 0 0,0 0-1 0 0,1-1 1 0 0,-1-1 0 0 0,1 0-1 0 0,0-1 1 0 0,0 0 0 0 0,0-1-1 0 0,0 0 1 0 0,0-1 0 0 0,0 0-1 0 0,1-1 61 0 0,4-8-4472 0 0,-11-8-4907 0 0,-4 11 4702 0 0,1 1 2773 0 0</inkml:trace>
  <inkml:trace contextRef="#ctx0" brushRef="#br0" timeOffset="3842.536">4587 163 5905 0 0,'0'0'2758'0'0,"0"0"-947"0"0,0 0-389 0 0,0 0-47 0 0,0 0-10 0 0,0 0-135 0 0,0 0-270 0 0,0 0-280 0 0,0 0-190 0 0,0 0-54 0 0,0 0 60 0 0,0 0 99 0 0,0 0 46 0 0,14-5-1 0 0,110-34 1370 0 0,-44 35-1120 0 0,-79 5-886 0 0,1 0 0 0 0,-1 0-1 0 0,0 1 1 0 0,0-1 0 0 0,0 1 0 0 0,0-1 0 0 0,0 1 0 0 0,0-1 0 0 0,0 1 0 0 0,-1-1 0 0 0,1 1-1 0 0,0 0 1 0 0,-1-1 0 0 0,1 1 0 0 0,-1 0 0 0 0,0 0 0 0 0,0-1 0 0 0,0 1 0 0 0,1 0 0 0 0,-2 0-1 0 0,1-1 1 0 0,0 1 0 0 0,0 0 0 0 0,0 0 0 0 0,-1-1 0 0 0,1 1 0 0 0,-1 1-4 0 0,0 7 60 0 0,-1-1-39 0 0,0 0-1 0 0,0 0 1 0 0,-1 0 0 0 0,-1 0-1 0 0,0 0 1 0 0,0-1-1 0 0,0 1 1 0 0,-1-1 0 0 0,0 0-1 0 0,-1-1 1 0 0,-6 8-21 0 0,4-4 18 0 0,-104 154 329 0 0,105-152-249 0 0,5-11-85 0 0,1-1-1 0 0,0 0 0 0 0,0 1 0 0 0,0-1 0 0 0,0 1 0 0 0,0 0 1 0 0,0-1-1 0 0,0 1 0 0 0,1 0 0 0 0,-1-1 0 0 0,0 1 1 0 0,1 0-1 0 0,-1 0 0 0 0,1-1 0 0 0,0 1 0 0 0,0 0 1 0 0,0 0-1 0 0,0 0 0 0 0,0 0 0 0 0,0 0 0 0 0,0-1 1 0 0,0 1-1 0 0,1 0 0 0 0,-1 0 0 0 0,1-1 0 0 0,-1 1 1 0 0,1 0-1 0 0,0 0 0 0 0,0-1 0 0 0,0 1 0 0 0,0-1-12 0 0,9 4 39 0 0,1 0-1 0 0,0-1 1 0 0,0-1 0 0 0,1 0-1 0 0,-1 0 1 0 0,1-1-1 0 0,-1-1 1 0 0,1 0 0 0 0,0 0-1 0 0,0-1 1 0 0,-1-1-1 0 0,1 0 1 0 0,0-1-1 0 0,1 0-38 0 0,11-2-608 0 0,7 0-2511 0 0,-11 6-2840 0 0,-15 1-770 0 0,-2 1-2333 0 0</inkml:trace>
  <inkml:trace contextRef="#ctx0" brushRef="#br0" timeOffset="4100.529">4816 1061 17708 0 0,'0'0'664'0'0,"0"0"-232"0"0,0 0 104 0 0,0 0 120 0 0,0 0-24 0 0,-133 184-167 0 0,100-147-185 0 0,7-4-192 0 0,8-4-200 0 0,-1 5-369 0 0,1-12-463 0 0,3 0-808 0 0,4-4-1905 0 0,0-7-2808 0 0,7 0-1585 0 0</inkml:trace>
</inkml:ink>
</file>

<file path=ppt/ink/ink9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16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64 594 2385 0 0,'0'0'2009'0'0,"0"0"-970"0"0,0 0-241 0 0,0 0 307 0 0,0 0 424 0 0,0 0 255 0 0,0 0-33 0 0,0 0-229 0 0,0 0-282 0 0,0 0-252 0 0,38-6-216 0 0,122-21-150 0 0,-31-7 402 0 0,-55 4-406 0 0,-1-3 0 0 0,-2-3-1 0 0,36-27-617 0 0,-102 60 17 0 0,43-26 157 0 0,-2-2-1 0 0,-1-2 1 0 0,36-36-174 0 0,-74 64 26 0 0,-1 0 1 0 0,0 0-1 0 0,0-1 1 0 0,0 0-1 0 0,-1-1 0 0 0,0 1 1 0 0,0-1-1 0 0,-1 0 0 0 0,0 0 1 0 0,0 0-1 0 0,0-1 0 0 0,-1 1 1 0 0,-1-1-1 0 0,1 0 0 0 0,-1 0 1 0 0,0 0-1 0 0,-1 0 0 0 0,0 0 1 0 0,0 0-1 0 0,-1 0 0 0 0,0 0 1 0 0,0-1-1 0 0,-1 1 0 0 0,0-3-26 0 0,-1 10 7 0 0,0-1 0 0 0,0 0-1 0 0,0 1 1 0 0,0-1 0 0 0,-1 1-1 0 0,1 0 1 0 0,-1-1 0 0 0,1 1-1 0 0,0 1 1 0 0,-1-1 0 0 0,0 0-1 0 0,1 0 1 0 0,-1 1 0 0 0,1-1-1 0 0,-1 1 1 0 0,0 0 0 0 0,1 0-1 0 0,-1 0 1 0 0,0 0 0 0 0,1 1-1 0 0,-1-1 1 0 0,1 1 0 0 0,-1-1-1 0 0,0 1 1 0 0,1 0 0 0 0,-1 0-1 0 0,1 0 1 0 0,0 0 0 0 0,-1 1-1 0 0,1-1 1 0 0,0 0 0 0 0,-2 2-7 0 0,-15 12 15 0 0,1 1 1 0 0,1 0 0 0 0,0 1 0 0 0,1 1 0 0 0,1 1-1 0 0,1 0 1 0 0,0 1 0 0 0,2 0 0 0 0,0 1 0 0 0,1 0 0 0 0,1 1-1 0 0,2 0 1 0 0,-5 15-16 0 0,-11 46 47 0 0,4 1-1 0 0,3 2 1 0 0,3 6-47 0 0,13-88 0 0 0,-31 425-8 0 0,19 90-497 0 0,12-506 503 0 0,0 1 0 0 0,-1 0 1 0 0,-1-1-1 0 0,0 0 1 0 0,0 0-1 0 0,-1 0 0 0 0,-1 0 1 0 0,0 0-1 0 0,-1-1 0 0 0,-1 0 1 0 0,0 0-1 0 0,0-1 1 0 0,-1 1-1 0 0,0-2 0 0 0,-1 1 1 0 0,0-1-1 0 0,-1-1 1 0 0,0 1-1 0 0,-11 6 2 0 0,9-8-15 0 0,0-1 1 0 0,-1 0-1 0 0,0-1 0 0 0,0-1 1 0 0,-1 0-1 0 0,0-1 1 0 0,1 0-1 0 0,-1-1 0 0 0,-1 0 1 0 0,1-2-1 0 0,0 1 1 0 0,0-2-1 0 0,-1 0 0 0 0,1 0 1 0 0,0-2-1 0 0,-1 0 0 0 0,1 0 1 0 0,0-1-1 0 0,1-1 1 0 0,-1 0-1 0 0,0-1 0 0 0,1-1 1 0 0,0 0-1 0 0,0 0 1 0 0,-4-5 14 0 0,7 5 37 0 0,0-1 0 0 0,1 0 0 0 0,0 0 0 0 0,1-1 1 0 0,-1-1-1 0 0,1 1 0 0 0,1-2 0 0 0,0 1 1 0 0,0-1-1 0 0,1 1 0 0 0,0-2 0 0 0,0 1 0 0 0,1-1 1 0 0,1 0-1 0 0,0 0 0 0 0,0 0 0 0 0,1 0 0 0 0,1-1 1 0 0,0 1-1 0 0,0-1 0 0 0,1 0 0 0 0,1-7-37 0 0,1 1 117 0 0,1 1-1 0 0,1 0 0 0 0,0 0 0 0 0,1 0 0 0 0,1 0 1 0 0,1 1-1 0 0,0 0 0 0 0,1 0 0 0 0,1 0 0 0 0,0 1 0 0 0,1 0 1 0 0,1 1-1 0 0,0 0 0 0 0,1 0 0 0 0,1 1 0 0 0,12-11-116 0 0,3-2 124 0 0,0 1-1 0 0,2 2 0 0 0,1 1 0 0 0,1 1 0 0 0,1 1 0 0 0,0 2 0 0 0,1 1 1 0 0,1 2-1 0 0,4 0-123 0 0,-11 5-62 0 0,0 2 1 0 0,1 1-1 0 0,0 1 1 0 0,0 1-1 0 0,0 1 0 0 0,19 1 62 0 0,47 9-4474 0 0,-53-3-805 0 0,-1-2-5077 0 0,-37-1 9459 0 0,9 0-2754 0 0</inkml:trace>
  <inkml:trace contextRef="#ctx0" brushRef="#br0" timeOffset="242.046">1215 973 9634 0 0,'0'0'2056'0'0,"0"0"-198"0"0,0 0-101 0 0,0 0-146 0 0,0 0-183 0 0,0 0-172 0 0,-1 33-172 0 0,-6 103-194 0 0,-21-32 189 0 0,-50 117-1294 0 0,74-191-1882 0 0,4-23-2960 0 0,0 0-4488 0 0,0-7 3806 0 0</inkml:trace>
  <inkml:trace contextRef="#ctx0" brushRef="#br0" timeOffset="3627.577">1034 620 5177 0 0,'0'0'3690'0'0,"0"0"-1580"0"0,0 0-602 0 0,0 0-123 0 0,0 0 22 0 0,0 0 0 0 0,0 0-88 0 0,0 0-157 0 0,0 0-227 0 0,0 0-272 0 0,0 0-247 0 0,-3 0 104 0 0,33-10-1899 0 0,-12-1-6352 0 0,-11 6-3346 0 0</inkml:trace>
  <inkml:trace contextRef="#ctx0" brushRef="#br0" timeOffset="4314.702">1533 1110 2801 0 0,'0'0'1439'0'0,"0"0"-40"0"0,0 0-10 0 0,0 0 55 0 0,0 0 55 0 0,0 0-68 0 0,0 0-146 0 0,0 0-218 0 0,0 0-277 0 0,0 0-249 0 0,0 0-177 0 0,-18 33-75 0 0,-57 105-21 0 0,-9 40 1063 0 0,44-101 323 0 0,40-77-1554 0 0,0 0 0 0 0,0-1 1 0 0,0 1-1 0 0,0 0 0 0 0,0 0 1 0 0,0-1-1 0 0,0 1 0 0 0,0 0 0 0 0,0-1 1 0 0,0 1-1 0 0,-1 0 0 0 0,1 0 1 0 0,0-1-1 0 0,0 1 0 0 0,0 0 1 0 0,0 0-1 0 0,-1 0 0 0 0,1-1 0 0 0,0 1 1 0 0,0 0-1 0 0,0 0 0 0 0,-1 0 1 0 0,1 0-1 0 0,0-1 0 0 0,0 1 1 0 0,-1 0-1 0 0,1 0 0 0 0,0 0 1 0 0,0 0-1 0 0,-1 0 0 0 0,1 0 0 0 0,0 0 1 0 0,-1 0-1 0 0,1 0 0 0 0,0 0-100 0 0,12-34 132 0 0,70-131 421 0 0,-51 119-481 0 0,-7 9-10 0 0,1 2 0 0 0,1 2 0 0 0,2 0 0 0 0,1 2 0 0 0,11-8-62 0 0,-40 38 0 0 0,1 1 0 0 0,0-1 0 0 0,-1 0 1 0 0,1 1-1 0 0,0-1 0 0 0,0 1 0 0 0,0-1 1 0 0,0 1-1 0 0,0-1 0 0 0,0 1 0 0 0,0-1 1 0 0,-1 1-1 0 0,1 0 0 0 0,0-1 0 0 0,0 1 0 0 0,0 0 1 0 0,0 0-1 0 0,0 0 0 0 0,1 0 0 0 0,-1 0 1 0 0,0 0-1 0 0,0 0 0 0 0,0 0 0 0 0,0 1 1 0 0,0-1-1 0 0,0 0 0 0 0,0 0 0 0 0,-1 1 1 0 0,1-1-1 0 0,0 1 0 0 0,0-1 0 0 0,0 1 0 0 0,0-1 1 0 0,0 1-1 0 0,0-1 0 0 0,-1 1 0 0 0,1 0 1 0 0,0 0-1 0 0,-1-1 0 0 0,1 1 0 0 0,0 0 1 0 0,-1 0-1 0 0,1 0 0 0 0,-1 0 0 0 0,1 0 1 0 0,-1-1-1 0 0,0 1 0 0 0,1 0 0 0 0,-1 0 1 0 0,0 0-1 0 0,0 0 0 0 0,1 0 0 0 0,-1 0 0 0 0,0 0 1 0 0,0 0-1 0 0,0 0 0 0 0,0 0 0 0 0,0 0 1 0 0,-1 1-1 0 0,1-1 0 0 0,0-1 0 0 0,0 2 0 0 0,4 176 143 0 0,4-35-122 0 0,-6-140-2 0 0,1 0-1 0 0,-1 0 0 0 0,1-1 1 0 0,0 1-1 0 0,0-1 0 0 0,0 1 1 0 0,0-1-1 0 0,0 0 0 0 0,0 0 0 0 0,1 0 1 0 0,-1-1-1 0 0,1 1 0 0 0,-1-1 1 0 0,1 0-1 0 0,0 0 0 0 0,-1 0 1 0 0,1 0-1 0 0,0-1 0 0 0,0 1 0 0 0,0-1 1 0 0,-1 0-1 0 0,1 0 0 0 0,0 0 1 0 0,0-1-1 0 0,0 0 0 0 0,-1 1 1 0 0,1-1-1 0 0,0 0 0 0 0,0-1-18 0 0,11-4 178 0 0,-1-1 1 0 0,-1-1-1 0 0,1 0 0 0 0,-1 0 0 0 0,0-1 0 0 0,-1-1 1 0 0,0 0-1 0 0,-1-1 0 0 0,0 0 0 0 0,-1-1 0 0 0,3-4-178 0 0,5-3 151 0 0,3-6 40 0 0,0-1-1 0 0,-2-1 1 0 0,-1-1-1 0 0,-1-1 1 0 0,-1 0-1 0 0,-2-1 1 0 0,4-12-191 0 0,-7-30 89 0 0,-33 76-5773 0 0,15 9 1448 0 0,4-2-2669 0 0,2 0-4081 0 0</inkml:trace>
  <inkml:trace contextRef="#ctx0" brushRef="#br0" timeOffset="4825.883">2456 1062 13547 0 0,'0'0'3310'0'0,"0"0"-1827"0"0,0 0-547 0 0,0 0-25 0 0,0 0-27 0 0,0 0-117 0 0,0 0-158 0 0,0 0-92 0 0,0 0-83 0 0,-34 23-151 0 0,-102 73-116 0 0,72-28-22 0 0,53-49-125 0 0,-1-1-21 0 0,1 0 0 0 0,1 1 1 0 0,0 0-1 0 0,1 0 0 0 0,1 1 0 0 0,1 0 0 0 0,1 1 0 0 0,0 4 1 0 0,6-21-4 0 0,-1-1-1 0 0,1 0 0 0 0,1 1 0 0 0,-1-1 0 0 0,0 0 0 0 0,1 0 0 0 0,0 1 0 0 0,-1-1 1 0 0,1 0-1 0 0,1 0 0 0 0,-1 0 0 0 0,0 0 0 0 0,1 0 0 0 0,-1 0 0 0 0,1 0 0 0 0,0 0 1 0 0,0 0-1 0 0,0-1 0 0 0,1 1 0 0 0,-1-1 0 0 0,0 0 0 0 0,1 0 0 0 0,0 0 0 0 0,-1 0 1 0 0,1 0-1 0 0,0 0 0 0 0,0-1 0 0 0,0 1 0 0 0,0-1 0 0 0,2 1 5 0 0,100 21-140 0 0,-91-24 178 0 0,0 1 0 0 0,-1-2 1 0 0,1 0-1 0 0,0 0 0 0 0,-1-1 1 0 0,0-1-1 0 0,0 0 0 0 0,0-1 1 0 0,0-1-1 0 0,0 0 0 0 0,-1 0 1 0 0,6-6-39 0 0,21-13 260 0 0,-2-3 1 0 0,0 0-1 0 0,-2-3 0 0 0,-2-1 1 0 0,-1-1-1 0 0,-1-2 1 0 0,-2-1-1 0 0,-1-1 0 0 0,-2-2 1 0 0,-2 0-1 0 0,-2-2 0 0 0,15-36-260 0 0,-21 42 37 0 0,-1 0 0 0 0,-1-1 0 0 0,-3 0 0 0 0,0-1-1 0 0,-3 0 1 0 0,-1-1 0 0 0,-1-6-37 0 0,-3 27-61 0 0,-1 0 1 0 0,-1 0 0 0 0,-1 0-1 0 0,0 0 1 0 0,-1 0-1 0 0,-1 0 1 0 0,-1 0-1 0 0,0 0 1 0 0,-1 0-1 0 0,-1 1 1 0 0,0 0-1 0 0,-1 0 1 0 0,-1 0-1 0 0,-1 1 1 0 0,-4-8 60 0 0,6 15-33 0 0,1 1 0 0 0,-1 0 0 0 0,0 0 0 0 0,0 1 0 0 0,0 0 0 0 0,-1 0 0 0 0,0 1 0 0 0,-1-1 0 0 0,1 1 0 0 0,-1 1 0 0 0,0 0 0 0 0,0 0 0 0 0,0 0 0 0 0,-1 1 0 0 0,1 0 0 0 0,-1 1 0 0 0,1 0 0 0 0,-1 0 0 0 0,0 1 0 0 0,0 0 0 0 0,0 1 0 0 0,0 0 0 0 0,0 0 0 0 0,0 1 0 0 0,0 0 0 0 0,0 0 0 0 0,1 1 0 0 0,-1 0 0 0 0,0 1 0 0 0,1 0 0 0 0,0 0 0 0 0,-2 2 33 0 0,-14 10-24 0 0,2 0-1 0 0,0 2 1 0 0,0 1 0 0 0,2 0-1 0 0,0 2 1 0 0,1 0 0 0 0,1 1-1 0 0,1 1 1 0 0,1 1 0 0 0,1 0-1 0 0,1 1 1 0 0,1 0 0 0 0,1 1 0 0 0,2 1-1 0 0,0 0 1 0 0,1 0 0 0 0,2 1-1 0 0,-4 26 25 0 0,8-37-8 0 0,0 0 0 0 0,1 0-1 0 0,1 0 1 0 0,0 0-1 0 0,2 0 1 0 0,-1 0 0 0 0,2-1-1 0 0,0 1 1 0 0,1 0-1 0 0,1-1 1 0 0,0 1 0 0 0,1-1-1 0 0,1 0 1 0 0,0 0-1 0 0,1-1 1 0 0,1 0 0 0 0,0 0-1 0 0,0-1 1 0 0,2 0-1 0 0,9 11 9 0 0,-4-9-2 0 0,1-1-1 0 0,0 0 0 0 0,1-2 0 0 0,1 0 0 0 0,0 0 0 0 0,0-2 1 0 0,1 0-1 0 0,0-1 0 0 0,1-1 0 0 0,0-1 0 0 0,0-1 0 0 0,1-1 3 0 0,255 39 250 0 0,-246-41-218 0 0,190 14-1272 0 0,-161-13-2857 0 0,-2 0-4253 0 0,-40-3-3204 0 0</inkml:trace>
  <inkml:trace contextRef="#ctx0" brushRef="#br0" timeOffset="6808.949">3840 782 1200 0 0,'0'0'667'0'0,"0"0"40"0"0,0 0 202 0 0,0 0 448 0 0,0 0 462 0 0,0 0 217 0 0,0 0-23 0 0,0 0-265 0 0,0 0-398 0 0,0 0-315 0 0,0 0-174 0 0,18-2-82 0 0,57-9-22 0 0,0-20 1334 0 0,-60 22-1850 0 0,-1-1-1 0 0,0 0 1 0 0,-1-1-1 0 0,0 0 1 0 0,-1-1-1 0 0,0-1 1 0 0,-1 0-1 0 0,0 0 1 0 0,-1-1-1 0 0,-1 0 1 0 0,0-1-1 0 0,0-2-240 0 0,10-37 818 0 0,-19 53-651 0 0,0 1-25 0 0,0 0-40 0 0,0 0-56 0 0,0 0-55 0 0,1 1-19 0 0,43 226 968 0 0,25 71-552 0 0,-36-174-296 0 0,-3-9 0 0 0,-24-97-55 0 0,-6-16-25 0 0,1 0 0 0 0,-1 0 0 0 0,0 1 0 0 0,1-1 0 0 0,0 0 0 0 0,-1 0-1 0 0,1 0 1 0 0,0 0 0 0 0,0 0 0 0 0,0 0 0 0 0,0 0 0 0 0,1 0-1 0 0,-1 0 1 0 0,0 0 0 0 0,1-1 0 0 0,-1 1 0 0 0,1 0 0 0 0,0-1 0 0 0,0 0-1 0 0,-1 1 1 0 0,1-1 0 0 0,0 0 0 0 0,0 0 0 0 0,2 1-12 0 0,21-36 1137 0 0,48-124-599 0 0,94-261-284 0 0,-76 174-646 0 0,-82 214-1060 0 0,-9 31 288 0 0,0 2-406 0 0,0 49-5525 0 0,0-17-533 0 0,0-15-287 0 0</inkml:trace>
  <inkml:trace contextRef="#ctx0" brushRef="#br0" timeOffset="8240.709">5313 642 12323 0 0,'0'0'1380'0'0,"0"0"-110"0"0,0 0-142 0 0,0 0-17 0 0,0 0 25 0 0,0 0-41 0 0,0 0-94 0 0,0 0-106 0 0,0 0-148 0 0,0 0-169 0 0,0 0-128 0 0,-35 6-66 0 0,-111 24-28 0 0,142-30-328 0 0,-1 1-1 0 0,0 1 0 0 0,0-1 0 0 0,1 1 0 0 0,-1-1 0 0 0,1 1 0 0 0,-1 1 0 0 0,1-1 0 0 0,0 1 0 0 0,0-1 0 0 0,0 1 0 0 0,0 0 0 0 0,1 1 0 0 0,-1-1 1 0 0,1 1-1 0 0,0-1 0 0 0,-1 1 0 0 0,0 3-27 0 0,-7 8 105 0 0,-10 11-10 0 0,2 0 0 0 0,1 2 1 0 0,1 0-1 0 0,1 1 0 0 0,1 1 1 0 0,2 0-1 0 0,1 1 0 0 0,-3 18-95 0 0,7 76 106 0 0,9-122-79 0 0,0 1 0 0 0,1-1 0 0 0,0 0 0 0 0,0 1 0 0 0,0-1 0 0 0,0 0 0 0 0,0 0 0 0 0,0 0 0 0 0,1-1 0 0 0,0 1 0 0 0,-1 0 0 0 0,1-1 0 0 0,0 0 0 0 0,0 0-1 0 0,0 0 1 0 0,1 0 0 0 0,-1 0 0 0 0,0 0 0 0 0,1-1 0 0 0,-1 0 0 0 0,1 0 0 0 0,-1 0 0 0 0,1 0 0 0 0,0 0 0 0 0,-1-1 0 0 0,1 1 0 0 0,0-1 0 0 0,-1 0 0 0 0,1 0 0 0 0,0-1 0 0 0,0 1 0 0 0,-1-1 0 0 0,1 0 0 0 0,-1 0 0 0 0,1 0 0 0 0,0 0 0 0 0,-1 0 0 0 0,0-1 0 0 0,1 0 0 0 0,-1 1 0 0 0,0-1 0 0 0,0-1 0 0 0,2 0-27 0 0,17-12 116 0 0,-1 0 1 0 0,0-2-1 0 0,-1 0 0 0 0,-1-1 1 0 0,-1-1-1 0 0,0-1 0 0 0,-1-1 1 0 0,10-17-117 0 0,39-73 188 0 0,-6-17-113 0 0,-31 62-193 0 0,-28 65 26 0 0,-1 1-64 0 0,0 13-253 0 0,-14 158 21 0 0,13-161 357 0 0,1 1-1 0 0,0 0 1 0 0,0-1 0 0 0,1 1 0 0 0,1 0 0 0 0,0-1 0 0 0,0 1 0 0 0,1-1 0 0 0,1 0-1 0 0,0 0 1 0 0,0 0 0 0 0,5 8 31 0 0,-3-10-8 0 0,0 0 1 0 0,0-1-1 0 0,1 0 0 0 0,0 0 0 0 0,0-1 1 0 0,1 0-1 0 0,-1 0 0 0 0,2-1 0 0 0,-1 0 1 0 0,0 0-1 0 0,1-1 0 0 0,0 0 0 0 0,0 0 1 0 0,0-1-1 0 0,0 0 0 0 0,0-1 0 0 0,1 0 1 0 0,-1-1-1 0 0,1 0 0 0 0,3 0 8 0 0,5 0 16 0 0,-1 0 0 0 0,0-2-1 0 0,0 0 1 0 0,1-1 0 0 0,-1 0 0 0 0,-1-2 0 0 0,1 0-1 0 0,0 0 1 0 0,-1-2 0 0 0,0 0 0 0 0,2-2-16 0 0,14-11 77 0 0,0-1 1 0 0,-2-1-1 0 0,0-1 0 0 0,-2-2 1 0 0,-1-1-1 0 0,0-1 0 0 0,6-11-77 0 0,93-161 252 0 0,-109 164-328 0 0,-1 0 0 0 0,-1-1 0 0 0,-2-1 0 0 0,-2 0 0 0 0,-1 0 0 0 0,-1-1 0 0 0,-3 0 0 0 0,1-10 76 0 0,-4 10-311 0 0,0 0 0 0 0,-3 0 0 0 0,-1 0 0 0 0,-5-31 311 0 0,6 64-13 0 0,0 1 1 0 0,0-1-1 0 0,-1 0 1 0 0,1 1-1 0 0,-1-1 1 0 0,1 1-1 0 0,-1 0 0 0 0,-1-1 1 0 0,1 1-1 0 0,0 0 1 0 0,-1-1-1 0 0,1 1 0 0 0,-1 0 1 0 0,0 0-1 0 0,0 0 1 0 0,0 0-1 0 0,-1 1 1 0 0,1-1-1 0 0,-1 1 0 0 0,1-1 1 0 0,-1 1-1 0 0,0 0 1 0 0,0 0-1 0 0,0 0 0 0 0,0 0 1 0 0,0 1-1 0 0,0-1 1 0 0,-1 1-1 0 0,1 0 1 0 0,0 0-1 0 0,-1 0 0 0 0,1 0 1 0 0,-1 0-1 0 0,1 1 1 0 0,-1 0-1 0 0,0 0 1 0 0,1 0-1 0 0,-1 0 0 0 0,1 0 1 0 0,-1 1-1 0 0,1-1 1 0 0,-1 1-1 0 0,1 0 0 0 0,0 0 1 0 0,-1 0-1 0 0,1 1 1 0 0,0-1-1 0 0,0 1 1 0 0,0 0-1 0 0,0 0 0 0 0,0 0 1 0 0,0 0-1 0 0,0 1 13 0 0,-20 24-15 0 0,1 2 1 0 0,1 1-1 0 0,1 0 0 0 0,2 1 0 0 0,2 2 1 0 0,0-1-1 0 0,2 2 0 0 0,2 0 0 0 0,1 0 0 0 0,2 1 1 0 0,1 1-1 0 0,2-1 0 0 0,0 13 15 0 0,-9 191 108 0 0,16-226-85 0 0,-1 0 0 0 0,2-1 0 0 0,0 1 0 0 0,0-1 0 0 0,1 1 0 0 0,0-1 1 0 0,2 0-1 0 0,-1 0 0 0 0,1 0 0 0 0,1-1 0 0 0,0 0 0 0 0,0 0 0 0 0,1 0 0 0 0,1-1 0 0 0,0 0 0 0 0,0 0 0 0 0,1-1 0 0 0,0 0 0 0 0,1-1 0 0 0,0 0 0 0 0,0 0 0 0 0,0-1 0 0 0,1 0 0 0 0,0-1 0 0 0,1 0 0 0 0,-1-1 0 0 0,1-1 0 0 0,0 1 1 0 0,0-2-1 0 0,1 0 0 0 0,-1 0 0 0 0,6 0-23 0 0,-1-4 88 0 0,1-1 0 0 0,-1 0 0 0 0,0-1 1 0 0,0 0-1 0 0,0-2 0 0 0,-1 0 0 0 0,1-1 1 0 0,-1 0-1 0 0,-1-2 0 0 0,1 0 0 0 0,-1 0 1 0 0,12-10-89 0 0,-8 5 58 0 0,-1 0 0 0 0,-1-1 0 0 0,0 0 0 0 0,-1-1 0 0 0,0-2 0 0 0,-2 1 0 0 0,0-1 0 0 0,-1-1 0 0 0,1-2-58 0 0,46-87 139 0 0,-41 41 62 0 0,-19 66-149 0 0,-13 27-257 0 0,-29 104-160 0 0,41-126 348 0 0,0 1 1 0 0,1-1 0 0 0,0 1 0 0 0,0 0 0 0 0,0-1-1 0 0,0 1 1 0 0,1-1 0 0 0,0 1 0 0 0,0-1-1 0 0,1 1 1 0 0,0-1 0 0 0,0 0 0 0 0,0 0-1 0 0,0 0 1 0 0,1 0 0 0 0,0 0 0 0 0,0 0 0 0 0,0-1-1 0 0,0 1 1 0 0,1-1 0 0 0,0 0 0 0 0,0 0-1 0 0,0 0 1 0 0,1-1 16 0 0,5 3 12 0 0,1-2-1 0 0,0 0 0 0 0,0 0 1 0 0,0-1-1 0 0,0 0 0 0 0,0-1 1 0 0,1 0-1 0 0,-1-1 1 0 0,1-1-1 0 0,-1 1 0 0 0,1-2 1 0 0,0 0-1 0 0,-1 0 0 0 0,1-1 1 0 0,-1 0-1 0 0,0-1 0 0 0,0 0 1 0 0,0-1-1 0 0,0 0 1 0 0,0-1-1 0 0,-1 0 0 0 0,0-1 1 0 0,2-1-12 0 0,81-63 373 0 0,10-62 116 0 0,-100 126-468 0 0,1 0 0 0 0,-1-1 0 0 0,0 1 0 0 0,-1-1 0 0 0,0 1 0 0 0,0-1 0 0 0,0 0 0 0 0,-1 0 0 0 0,0 0 0 0 0,0 0 0 0 0,0 0 0 0 0,-1 0 0 0 0,-1-1-21 0 0,-3 7-667 0 0,63 45 737 0 0,-51-35-72 0 0,1 0 0 0 0,0-1 0 0 0,0 0-1 0 0,1 0 1 0 0,0-1 0 0 0,1 0 0 0 0,-1-1-1 0 0,1 0 1 0 0,0-1 0 0 0,1-1 0 0 0,-1 1-1 0 0,1-2 1 0 0,0 1 0 0 0,0-2 0 0 0,0 0-1 0 0,11 1 3 0 0,-4-2 13 0 0,1-1 0 0 0,-1-1 0 0 0,0-1-1 0 0,0 0 1 0 0,1-2 0 0 0,-2 0 0 0 0,16-5-13 0 0,-11 0 51 0 0,0-1 0 0 0,0 0 1 0 0,-1-2-1 0 0,0-1 0 0 0,-1 0 0 0 0,-1-2 1 0 0,0 0-1 0 0,0-1 0 0 0,-2-1 1 0 0,0-1-1 0 0,6-9-51 0 0,-19 22 14 0 0,-1-1 1 0 0,1 0 0 0 0,-1 0-1 0 0,0-1 1 0 0,0 1-1 0 0,0-1 1 0 0,-1 0 0 0 0,-1 0-1 0 0,1 0 1 0 0,-1 0-1 0 0,0 0 1 0 0,0-1 0 0 0,-1 1-1 0 0,0-1 1 0 0,0 1-1 0 0,-1-1 1 0 0,0 1 0 0 0,-1-2-15 0 0,-2 7-11 0 0,0 0-1 0 0,0-1 1 0 0,0 1 0 0 0,-1 1 0 0 0,1-1 0 0 0,-1 0 0 0 0,1 1 0 0 0,-1 0 0 0 0,0 0 0 0 0,1 0 0 0 0,-1 0-1 0 0,0 0 1 0 0,0 1 0 0 0,0 0 0 0 0,1-1 0 0 0,-1 1 0 0 0,0 1 0 0 0,0-1 0 0 0,0 1 0 0 0,0-1 0 0 0,1 1 0 0 0,-1 0-1 0 0,0 1 1 0 0,1-1 0 0 0,-2 1 11 0 0,-12 7-25 0 0,1 0 0 0 0,0 1 1 0 0,1 1-1 0 0,0 1 0 0 0,1 0 0 0 0,0 1 0 0 0,1 0 0 0 0,0 1 0 0 0,1 0 0 0 0,1 1 0 0 0,0 1 0 0 0,-5 10 25 0 0,14-21-2 0 0,-9 7-14 0 0,1 0 1 0 0,1 1 0 0 0,1 0-1 0 0,-1 1 1 0 0,2 0-1 0 0,0 0 1 0 0,1 0-1 0 0,0 1 1 0 0,1 0-1 0 0,1 1 1 0 0,0-1 0 0 0,1 1-1 0 0,1-1 1 0 0,1 1-1 0 0,0 0 1 0 0,0 0-1 0 0,2 0 1 0 0,0-1-1 0 0,3 16 16 0 0,4-20-10 0 0,-1 0-1 0 0,1-1 0 0 0,1 0 1 0 0,0 0-1 0 0,0-1 0 0 0,1 0 1 0 0,0 0-1 0 0,0-2 0 0 0,1 1 1 0 0,0-1-1 0 0,1-1 0 0 0,-1 0 1 0 0,1 0-1 0 0,0-1 0 0 0,1-1 1 0 0,-1 0-1 0 0,1-1 0 0 0,0 0 1 0 0,0-1-1 0 0,0 0 0 0 0,2-1 11 0 0,129 1-1413 0 0,-50-17-3538 0 0,-64 10-606 0 0,-7 2-3349 0 0</inkml:trace>
</inkml:ink>
</file>

<file path=ppt/ink/ink9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26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52 998 2016 0 0,'0'0'1089'0'0,"0"0"-359"0"0,0 0-217 0 0,0 0 67 0 0,0 0 320 0 0,0 0 334 0 0,0 0 199 0 0,0 0-21 0 0,0 0-243 0 0,0 0-304 0 0,-8 36-215 0 0,-24 112-86 0 0,21-50 579 0 0,11-84-851 0 0,0-1 0 0 0,0 1 0 0 0,1-1 0 0 0,1 0 0 0 0,0 1 0 0 0,1-1 0 0 0,0 0 0 0 0,1 0 0 0 0,3 4-292 0 0,-6-14 98 0 0,0 0 0 0 0,1 0 0 0 0,0 0 0 0 0,-1-1 0 0 0,1 1-1 0 0,0-1 1 0 0,0 1 0 0 0,0-1 0 0 0,1 0 0 0 0,-1 0 0 0 0,1 0-1 0 0,-1 0 1 0 0,1 0 0 0 0,-1 0 0 0 0,1-1 0 0 0,0 1 0 0 0,0-1-1 0 0,0 0 1 0 0,0 0 0 0 0,0 0 0 0 0,0 0 0 0 0,0 0 0 0 0,0-1 0 0 0,1 1-1 0 0,-1-1 1 0 0,0 0 0 0 0,0 0 0 0 0,0 0 0 0 0,0-1 0 0 0,1 1-1 0 0,-1-1 1 0 0,0 1 0 0 0,0-1 0 0 0,0 0 0 0 0,0 0 0 0 0,0-1 0 0 0,0 1-1 0 0,1-1-97 0 0,14-13 215 0 0,0 0 0 0 0,-1-1 0 0 0,-1 0 0 0 0,-1-1 0 0 0,0-1-1 0 0,-1-1 1 0 0,-1 0 0 0 0,-1-1 0 0 0,-1 0 0 0 0,0-1-1 0 0,-2 0 1 0 0,3-10-215 0 0,-6 18-25 0 0,0 0 0 0 0,-2-1 0 0 0,0 0 0 0 0,0 1 0 0 0,-1-1 0 0 0,-1 0 0 0 0,0-1 0 0 0,-1 1 1 0 0,-1 0-1 0 0,0 0 0 0 0,-1-1 0 0 0,-1 1 0 0 0,0 0 0 0 0,0 0 0 0 0,-2 0 0 0 0,0 1 0 0 0,0-1 0 0 0,-1 1 0 0 0,-1 0 0 0 0,0 0 0 0 0,-1 0 0 0 0,-2-2 25 0 0,4 7-119 0 0,0 1 1 0 0,0-1-1 0 0,-1 1 1 0 0,0 0-1 0 0,-1 1 1 0 0,1-1-1 0 0,-1 1 1 0 0,-1 1-1 0 0,1-1 1 0 0,-1 1-1 0 0,0 1 1 0 0,0-1-1 0 0,0 1 1 0 0,0 0-1 0 0,-1 1 1 0 0,0 0-1 0 0,0 1 1 0 0,0 0-1 0 0,0 0 1 0 0,0 1-1 0 0,-1 0 119 0 0,6 0-43 0 0,-1 2 0 0 0,1-1-1 0 0,-1 0 1 0 0,1 1 0 0 0,0 0-1 0 0,-1 0 1 0 0,1 0 0 0 0,0 1-1 0 0,0-1 1 0 0,0 1 0 0 0,0 0 0 0 0,0 0-1 0 0,0 0 1 0 0,0 1 0 0 0,1-1-1 0 0,-1 1 1 0 0,1 0 0 0 0,0 0-1 0 0,0 0 1 0 0,0 1 0 0 0,0-1-1 0 0,0 1 1 0 0,1-1 0 0 0,-1 1-1 0 0,-1 4 44 0 0,3-7 14 0 0,1-1 0 0 0,-1 1 0 0 0,0 0-1 0 0,0 0 1 0 0,0 0 0 0 0,0 0-1 0 0,1 0 1 0 0,-1 0 0 0 0,0 0-1 0 0,1 0 1 0 0,-1 0 0 0 0,1 0 0 0 0,-1 0-1 0 0,1 1 1 0 0,-1-1 0 0 0,1 0-1 0 0,0 0 1 0 0,0 0 0 0 0,0 1 0 0 0,-1-1-1 0 0,1 0 1 0 0,0 0 0 0 0,1 1-1 0 0,-1-1 1 0 0,0 0 0 0 0,0 0-1 0 0,0 0 1 0 0,1 1 0 0 0,-1-1 0 0 0,1 0-1 0 0,-1 0 1 0 0,1 0 0 0 0,-1 0-1 0 0,1 0 1 0 0,0 0 0 0 0,-1 0-1 0 0,1 0 1 0 0,0 0 0 0 0,0 0 0 0 0,0 0-1 0 0,0 0 1 0 0,0 0 0 0 0,0-1-1 0 0,0 1 1 0 0,0 0 0 0 0,0-1 0 0 0,0 1-1 0 0,0-1 1 0 0,0 1 0 0 0,0-1-1 0 0,1 0 1 0 0,-1 1 0 0 0,0-1-1 0 0,0 0 1 0 0,0 0 0 0 0,1 0 0 0 0,-1 0-1 0 0,0 0-13 0 0,11-1 145 0 0,-1 0 0 0 0,0-1 0 0 0,0-1-1 0 0,0 0 1 0 0,0-1 0 0 0,-1 0 0 0 0,1 0-1 0 0,-1-1 1 0 0,0 0 0 0 0,-1-1 0 0 0,1 0-1 0 0,-1-1 1 0 0,0 0 0 0 0,0 0 0 0 0,3-5-145 0 0,12-7 166 0 0,37-32 181 0 0,-3-2 1 0 0,-2-3-1 0 0,27-37-347 0 0,-70 78 58 0 0,162-231 680 0 0,-55 18-334 0 0,-94 174-171 0 0,-24 52-166 0 0,-2 2-34 0 0,0 9-115 0 0,15 774 252 0 0,4-587-335 0 0,41 181 165 0 0,-60-377 0 0 0,10 63-90 0 0,-3 0 0 0 0,-3 0 0 0 0,-2 1 0 0 0,-3-1 1 0 0,-5 23 89 0 0,4-68-11 0 0,-1 0 0 0 0,-1-1 0 0 0,0 1 0 0 0,-1-1 0 0 0,-1 0 0 0 0,-1 0 0 0 0,0 0 1 0 0,-1-1-1 0 0,-1 0 0 0 0,-1-1 0 0 0,0 0 0 0 0,0 0 0 0 0,-13 11 11 0 0,18-21 4 0 0,0-1 1 0 0,0 0-1 0 0,-1 0 0 0 0,0 0 0 0 0,1-1 1 0 0,-1 0-1 0 0,0 0 0 0 0,-1-1 1 0 0,1 1-1 0 0,0-1 0 0 0,-1-1 0 0 0,1 1 1 0 0,-1-1-1 0 0,0 0 0 0 0,1-1 0 0 0,-1 1 1 0 0,0-2-1 0 0,1 1 0 0 0,-1 0 1 0 0,0-1-1 0 0,1-1 0 0 0,-1 1 0 0 0,1-1 1 0 0,-1 0-1 0 0,-3-2-4 0 0,3 0 1 0 0,0-1 0 0 0,1 0 0 0 0,-1 0 1 0 0,1-1-1 0 0,0 1 0 0 0,0-1 0 0 0,0-1 0 0 0,1 1 1 0 0,0-1-1 0 0,1 0 0 0 0,-1 0 0 0 0,1-1 0 0 0,1 1 1 0 0,-1-1-1 0 0,1 0 0 0 0,0 0 0 0 0,1 0 0 0 0,0 0 1 0 0,1 0-1 0 0,-1-6-1 0 0,-1-10-6 0 0,2 1-1 0 0,0-1 1 0 0,2 0 0 0 0,1 0-1 0 0,1 1 1 0 0,0-1 0 0 0,2 1-1 0 0,1 0 1 0 0,1 0 0 0 0,1 0 0 0 0,0 1-1 0 0,8-12 7 0 0,9-15-337 0 0,2 1 0 0 0,3 1 0 0 0,1 2 0 0 0,33-36 337 0 0,47-21-4537 0 0,-28 50-7373 0 0,-66 43 5509 0 0</inkml:trace>
</inkml:ink>
</file>

<file path=ppt/ink/ink9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27.2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2 2649 0 0,'0'0'3400'0'0,"0"0"-1042"0"0,0 0-361 0 0,0 0-157 0 0,0 0-100 0 0,0 0-79 0 0,0 0-128 0 0,0 0-174 0 0,0 0-282 0 0,0 0-312 0 0,0 0-226 0 0,0 0-48 0 0,4-1 87 0 0,-1 3-492 0 0,-1 1 0 0 0,1 1-1 0 0,-1-1 1 0 0,0 0 0 0 0,0 1-1 0 0,0-1 1 0 0,0 1-1 0 0,-1-1 1 0 0,1 1 0 0 0,-1 0-1 0 0,0 0 1 0 0,0 0 0 0 0,0-1-1 0 0,-1 1 1 0 0,0 0 0 0 0,1 0-1 0 0,-1 0 1 0 0,0 0-1 0 0,-1 0 1 0 0,1 0 0 0 0,-1 0-1 0 0,0 0 1 0 0,0 0 0 0 0,0 0-1 0 0,-1 1-85 0 0,1 23 269 0 0,-17 352 869 0 0,-20 117-789 0 0,6-240-238 0 0,21-142-127 0 0,11-115 35 0 0,8-15 39 0 0,120-143 28 0 0,-87 118-98 0 0,-16 13-13 0 0,1 2 0 0 0,0 2 0 0 0,2 0-1 0 0,1 1 1 0 0,1 2 0 0 0,0 1 0 0 0,8-2 25 0 0,-28 18-10 0 0,-1-1 0 0 0,0 1 0 0 0,1 0 1 0 0,0 1-1 0 0,-1 0 0 0 0,1 1 0 0 0,0 0 1 0 0,0 1-1 0 0,0 0 0 0 0,4 0 10 0 0,-11 0-4 0 0,1 1 0 0 0,0-1 0 0 0,-1 1-1 0 0,1 0 1 0 0,0 0 0 0 0,-1 0 0 0 0,1 0 0 0 0,-1 0 0 0 0,0 1 0 0 0,1 0 0 0 0,-1 0-1 0 0,0-1 1 0 0,0 2 0 0 0,0-1 0 0 0,0 0 0 0 0,0 1 0 0 0,-1-1 0 0 0,1 1-1 0 0,-1 0 1 0 0,0 0 0 0 0,1 0 0 0 0,-1 0 0 0 0,-1 0 0 0 0,1 1 0 0 0,0-1-1 0 0,-1 0 1 0 0,1 1 0 0 0,-1 1 4 0 0,3 16 17 0 0,-1 0-1 0 0,0 0 0 0 0,-2 1 1 0 0,-1-1-1 0 0,0 0 0 0 0,-2 1 1 0 0,0-1-1 0 0,-5 18-16 0 0,3-27 19 0 0,0 1 0 0 0,0-1 0 0 0,-2 0 0 0 0,0 0 0 0 0,0 0 0 0 0,-1-1 0 0 0,0 0 0 0 0,-1 0 0 0 0,0-1 0 0 0,-1 0 0 0 0,0-1 0 0 0,0 1 0 0 0,-1-2 0 0 0,0 1 0 0 0,-1-2 0 0 0,0 1 0 0 0,0-1 0 0 0,-1-1 0 0 0,1 0 0 0 0,-2-1 0 0 0,1 0 0 0 0,0-1 0 0 0,-1 0 0 0 0,0-1 0 0 0,0 0 0 0 0,0-1 0 0 0,0 0 0 0 0,0-2 0 0 0,-6 1-19 0 0,7-1-26 0 0,6 0-12 0 0,0 1 0 0 0,0-1 0 0 0,0 0 1 0 0,1-1-1 0 0,-1 1 0 0 0,0-1 0 0 0,0 0 0 0 0,1-1 0 0 0,-1 1 0 0 0,1-1 1 0 0,-1 0-1 0 0,1-1 0 0 0,0 1 0 0 0,-1-1 0 0 0,-2-2 38 0 0,-56-62-3156 0 0,50 40-510 0 0,4-3-3284 0 0,7 17-4402 0 0</inkml:trace>
</inkml:ink>
</file>

<file path=ppt/ink/ink9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31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1 863 2377 0 0,'0'0'1206'0'0,"0"0"-336"0"0,0 0-66 0 0,0 0 322 0 0,0 0 413 0 0,0 0 228 0 0,0 0-28 0 0,0 0-162 0 0,0 0-186 0 0,0 0-212 0 0,0 0-161 0 0,26-1-81 0 0,84-7-58 0 0,-106 8-803 0 0,0-1 0 0 0,-1 1 0 0 0,1-1 0 0 0,0 0 0 0 0,0 0-1 0 0,-1 0 1 0 0,1 0 0 0 0,0-1 0 0 0,-1 1 0 0 0,0-1 0 0 0,1 0-1 0 0,-1 0 1 0 0,0 0 0 0 0,0-1 0 0 0,0 1 0 0 0,0-1 0 0 0,2-1-76 0 0,5-7 293 0 0,43-37 410 0 0,-3-2 1 0 0,-2-3-1 0 0,-2-2 0 0 0,-1-4-703 0 0,1 1 220 0 0,102-117 380 0 0,-147 174-597 0 0,0 0 1 0 0,0 0-1 0 0,0 0 0 0 0,1 0 1 0 0,-1 1-1 0 0,0-1 0 0 0,0 0 1 0 0,1 1-1 0 0,-1-1 0 0 0,0 1 1 0 0,1 0-1 0 0,-1-1 0 0 0,1 1 1 0 0,-1 0-1 0 0,0 0 0 0 0,1 0 1 0 0,-1 0-1 0 0,1 0 0 0 0,-1 0 1 0 0,0 0-1 0 0,1 1 0 0 0,-1-1 1 0 0,1 0-1 0 0,-1 1 0 0 0,0-1 1 0 0,1 1-1 0 0,-1-1 0 0 0,0 1 1 0 0,0 0-1 0 0,1 0 0 0 0,-1-1 1 0 0,0 1-1 0 0,0 0 0 0 0,0 0 1 0 0,0 0-1 0 0,0 0 0 0 0,0 0 1 0 0,0 1-1 0 0,-1-1 0 0 0,1 0 1 0 0,0 0-1 0 0,-1 1 0 0 0,1-1 1 0 0,0 0-1 0 0,-1 0 0 0 0,0 1 1 0 0,1-1-1 0 0,-1 1 0 0 0,0-1 1 0 0,0 0-1 0 0,1 1 0 0 0,-1 1-3 0 0,0-3 2 0 0,8 21 126 0 0,-1 1 0 0 0,0 0 0 0 0,-2 1 0 0 0,-1-1 0 0 0,0 1 0 0 0,-2 0 0 0 0,0 0 0 0 0,-2 0 0 0 0,-1 0 0 0 0,0 0 0 0 0,-3 9-128 0 0,4-30 9 0 0,-34 138 493 0 0,1-74-258 0 0,28-57-220 0 0,0 0 1 0 0,-1 0-1 0 0,0-1 0 0 0,0 0 1 0 0,-1 0-1 0 0,0-1 0 0 0,-1 1 1 0 0,0-2-1 0 0,0 1 0 0 0,0-1 1 0 0,-1 0-1 0 0,0-1 1 0 0,0 0-1 0 0,0 0 0 0 0,-4 0-24 0 0,4-2-27 0 0,0-1-1 0 0,0 0 1 0 0,0-1 0 0 0,0 0-1 0 0,0-1 1 0 0,0 1-1 0 0,0-2 1 0 0,0 1 0 0 0,-1-1-1 0 0,1-1 1 0 0,0 0-1 0 0,1 0 1 0 0,-1 0 0 0 0,0-1-1 0 0,1-1 1 0 0,-1 0-1 0 0,1 0 1 0 0,0 0 0 0 0,0-1-1 0 0,-5-4 28 0 0,7 5-199 0 0,0-1-1 0 0,0 0 0 0 0,1 0 1 0 0,-1 0-1 0 0,1-1 1 0 0,0 0-1 0 0,0 0 1 0 0,1 0-1 0 0,0 0 0 0 0,0-1 1 0 0,0 0-1 0 0,1 0 1 0 0,0 0-1 0 0,1 0 1 0 0,-1 0-1 0 0,1 0 0 0 0,1-1 1 0 0,-1 1-1 0 0,1-1 1 0 0,0 1-1 0 0,1-1 0 0 0,0 0 1 0 0,0-1 199 0 0,1 6-352 0 0,0 0 0 0 0,1-1 0 0 0,-1 1 0 0 0,1 0 0 0 0,-1 0 0 0 0,1 0 0 0 0,0 0 0 0 0,0 0 0 0 0,0 0 0 0 0,1 0 0 0 0,-1 1 0 0 0,0-1 0 0 0,1 1-1 0 0,0 0 1 0 0,0 0 0 0 0,0 0 0 0 0,0 0 0 0 0,3-1 352 0 0,37-20-7545 0 0,-32 17 4234 0 0,5-2-686 0 0</inkml:trace>
  <inkml:trace contextRef="#ctx0" brushRef="#br0" timeOffset="257.067">964 609 11715 0 0,'0'0'1446'0'0,"0"0"-204"0"0,0 0-178 0 0,0 0 62 0 0,0 0 30 0 0,0 0-77 0 0,0 0-133 0 0,0 0-149 0 0,0 0-190 0 0,0 0-190 0 0,0 0-110 0 0,0 0-46 0 0,0 0-13 0 0,0 31 1 0 0,3 96 20 0 0,-4-125-257 0 0,1-1 1 0 0,0 1 0 0 0,-1-1-1 0 0,1 1 1 0 0,0 0-1 0 0,0-1 1 0 0,0 1 0 0 0,0-1-1 0 0,0 1 1 0 0,0 0-1 0 0,0-1 1 0 0,1 1-1 0 0,-1-1 1 0 0,1 1 0 0 0,-1-1-1 0 0,1 1 1 0 0,-1-1-1 0 0,1 1 1 0 0,0-1 0 0 0,0 0-1 0 0,0 1 1 0 0,0-1-1 0 0,0 0 1 0 0,0 0-1 0 0,0 1 1 0 0,0-1 0 0 0,0 0-1 0 0,1 0 1 0 0,-1 0-1 0 0,0-1 1 0 0,1 1 0 0 0,0 1-13 0 0,5 1 134 0 0,2 0-12 0 0,0 0-1 0 0,0 0 1 0 0,0-1-1 0 0,0 0 1 0 0,0-1-1 0 0,0 0 1 0 0,1 0-1 0 0,-1-1 1 0 0,0 0-1 0 0,0-1 1 0 0,1 0-1 0 0,-1-1 0 0 0,0 1 1 0 0,0-2-1 0 0,0 1 1 0 0,0-1-1 0 0,-1-1 1 0 0,1 1-1 0 0,-1-1 1 0 0,0-1-1 0 0,0 0 1 0 0,0 0-1 0 0,0 0 1 0 0,3-5-122 0 0,88-74 665 0 0,-83 69-600 0 0,0 0-1 0 0,-2-1 0 0 0,0 0 1 0 0,0-2-1 0 0,-2 1 1 0 0,6-11-65 0 0,15-27-101 0 0,-33 54-97 0 0,0 1-155 0 0,0 0-279 0 0,-2 0-523 0 0,-2 1-3377 0 0,2 2-1877 0 0,-1 0-5325 0 0</inkml:trace>
  <inkml:trace contextRef="#ctx0" brushRef="#br0" timeOffset="258.067">2127 462 11971 0 0,'0'0'2052'0'0,"0"0"-532"0"0,0 0-371 0 0,0 0-13 0 0,0 0-47 0 0,0 0-144 0 0,0 0-99 0 0,0 0-67 0 0,0 0-121 0 0,-32 6-150 0 0,-100 23-108 0 0,50 5 282 0 0,65-19-457 0 0,10-12-204 0 0,0 1 1 0 0,0 1-1 0 0,0-1 0 0 0,1 1 1 0 0,-1 1-1 0 0,2-1 1 0 0,-1 1-1 0 0,0 0 1 0 0,1 0-1 0 0,0 0 0 0 0,1 1 1 0 0,-1 0-1 0 0,1 0 1 0 0,0 0-1 0 0,1 0 1 0 0,0 1-1 0 0,0-1 0 0 0,1 1 1 0 0,0 0-1 0 0,0 0 1 0 0,0 0-1 0 0,1 0 0 0 0,1 0 1 0 0,-1 0-1 0 0,1 0 1 0 0,1 0-1 0 0,-1 0 1 0 0,1 0-1 0 0,1 0 0 0 0,0 0 1 0 0,0 0-1 0 0,2 6-21 0 0,4-7-6 0 0,-1 0 0 0 0,1-1 0 0 0,1 0 0 0 0,-1 0 0 0 0,1-1 0 0 0,0 0 0 0 0,0 0 0 0 0,1-1 0 0 0,-1 0 0 0 0,1-1 0 0 0,0 0 0 0 0,0 0 0 0 0,0-1 0 0 0,0 0 0 0 0,0-1 0 0 0,1 0 0 0 0,-1-1 0 0 0,2 0 6 0 0,4 0-201 0 0,1 0 0 0 0,-1 0 0 0 0,0-2 0 0 0,1 0 0 0 0,-1-1 0 0 0,-1 0 0 0 0,1-2 0 0 0,0 1 0 0 0,12-7 201 0 0,-18 6-611 0 0,0 0 1 0 0,0 0 0 0 0,-1-1 0 0 0,0 0 0 0 0,0-1-1 0 0,0 0 1 0 0,-1 0 0 0 0,0-1 0 0 0,5-6 610 0 0,-9 9-266 0 0,14-16-3086 0 0,-1 0 0 0 0,-1-1 1 0 0,-1 0-1 0 0,-1-2 0 0 0,8-19 3352 0 0,4-21-211 0 0,-17 44 211 0 0</inkml:trace>
  <inkml:trace contextRef="#ctx0" brushRef="#br0" timeOffset="259.067">2448 97 0 0 0,'0'0'1762'0'0,"0"0"1658"0"0,0 0 449 0 0,0 0-264 0 0,0 0-559 0 0,0 0-685 0 0,0 0-684 0 0,0 0-555 0 0,0 0-349 0 0,0 0-209 0 0,0 0-130 0 0,0 0-73 0 0,-4-5-29 0 0,3 4-316 0 0,1 0-7 0 0,0 0 0 0 0,0 0 0 0 0,0 1 1 0 0,-1-1-1 0 0,1 0 0 0 0,0 0 1 0 0,0 1-1 0 0,-1-1 0 0 0,1 0 1 0 0,-1 1-1 0 0,1-1 0 0 0,0 1 1 0 0,-1-1-1 0 0,1 0 0 0 0,-1 1 0 0 0,0-1 1 0 0,1 1-1 0 0,-1-1 0 0 0,1 1 1 0 0,-1 0-1 0 0,0-1 0 0 0,1 1 1 0 0,-1 0-1 0 0,0-1 0 0 0,1 1 1 0 0,-1 0-1 0 0,0 0 0 0 0,1-1 0 0 0,-1 1 1 0 0,0 0-1 0 0,0 0 0 0 0,1 0 1 0 0,-1 0-1 0 0,0 0 0 0 0,0 0 1 0 0,1 0-1 0 0,-1 0 0 0 0,0 1 1 0 0,0-1-1 0 0,1 0 0 0 0,-1 0 0 0 0,0 0 1 0 0,1 1-1 0 0,-1-1 0 0 0,0 0 1 0 0,1 1-1 0 0,-1-1 0 0 0,0 1 1 0 0,1-1-1 0 0,-1 1 0 0 0,1-1 1 0 0,-1 1-1 0 0,1-1 0 0 0,-1 1 0 0 0,1 0 1 0 0,-1-1-1 0 0,1 1 0 0 0,0 0 1 0 0,-1-1-1 0 0,1 1 0 0 0,0 0 1 0 0,0-1-1 0 0,-1 1 0 0 0,1 0 1 0 0,0-1-1 0 0,0 1 0 0 0,0 1-9 0 0,-23 103 943 0 0,-17 156 158 0 0,36-229-1063 0 0,3 119 155 0 0,28-11-74 0 0,2-59-146 0 0,3-29 7 0 0,-29-50 32 0 0,-1-1-1 0 0,1 1 1 0 0,-1-1-1 0 0,1 1 0 0 0,0-1 1 0 0,0 0-1 0 0,0 0 1 0 0,0 0-1 0 0,0 0 0 0 0,0-1 1 0 0,0 1-1 0 0,0-1 1 0 0,0 0-1 0 0,0 0 0 0 0,0 0 1 0 0,0 0-1 0 0,0 0 1 0 0,0-1-1 0 0,0 1 1 0 0,0-1-1 0 0,0 0 0 0 0,0 0 1 0 0,0 0-1 0 0,0 0 1 0 0,-1 0-1 0 0,1-1 0 0 0,0 1 1 0 0,-1-1-1 0 0,1 0 1 0 0,-1 0-1 0 0,0 0 1 0 0,1 0-1 0 0,-1 0 0 0 0,0-1-11 0 0,119-92 191 0 0,-110 87-184 0 0,115-68 58 0 0,-124 77-59 0 0,0 1-1 0 0,0 0 0 0 0,1 0 1 0 0,-1 0-1 0 0,0 0 1 0 0,-1 0-1 0 0,1 0 0 0 0,0 1 1 0 0,-1-1-1 0 0,1 1 1 0 0,-1-1-1 0 0,0 1 0 0 0,1-1 1 0 0,-1 1-1 0 0,-1 0 1 0 0,1 0-1 0 0,0-1 1 0 0,-1 1-1 0 0,1 0 0 0 0,-1 0 1 0 0,0 0-1 0 0,0 0 1 0 0,0 0-1 0 0,0 0 0 0 0,-1-1 1 0 0,1 1-1 0 0,-1 0 1 0 0,0 2-6 0 0,1-4 1 0 0,-1 31 68 0 0,9 61-51 0 0,-7-91-96 0 0,0-1 1 0 0,1 1-1 0 0,-1-1 0 0 0,0 0 0 0 0,0 0 1 0 0,0 0-1 0 0,1 1 0 0 0,-1-1 1 0 0,1 0-1 0 0,-1-1 0 0 0,1 1 0 0 0,-1 0 1 0 0,1 0-1 0 0,-1-1 0 0 0,1 1 0 0 0,0-1 1 0 0,-1 1-1 0 0,1-1 0 0 0,0 0 0 0 0,0 0 1 0 0,-1 1-1 0 0,1-1 0 0 0,0 0 0 0 0,-1-1 1 0 0,1 1-1 0 0,0 0 0 0 0,0 0 0 0 0,-1-1 1 0 0,1 1-1 0 0,0-1 0 0 0,-1 0 1 0 0,1 1-1 0 0,-1-1 0 0 0,1 0 0 0 0,-1 0 1 0 0,1 0-1 0 0,0-1 78 0 0,19-10-3908 0 0,-5 1-3784 0 0,-8 3-4083 0 0</inkml:trace>
  <inkml:trace contextRef="#ctx0" brushRef="#br0" timeOffset="260.067">3770 149 0 0 0,'0'0'608'0'0,"0"0"804"0"0,0 0 247 0 0,0 0 170 0 0,0 0 221 0 0,0 0 115 0 0,0 0-37 0 0,0 0-205 0 0,0 0-368 0 0,0 0-347 0 0,0 0-260 0 0,0 0-177 0 0,0 0-76 0 0,3-10-15 0 0,12-26-59 0 0,-11 26-61 0 0,-4 23 629 0 0,-22 387 1862 0 0,18 33-2638 0 0,15-230-838 0 0,5-148-3801 0 0,-11-56-7174 0 0,-4-7 4562 0 0,-1 8 6689 0 0,0-5-2278 0 0</inkml:trace>
  <inkml:trace contextRef="#ctx0" brushRef="#br0" timeOffset="536.305">3334 763 9106 0 0,'0'0'2176'0'0,"0"0"-1179"0"0,0 0-371 0 0,0 0 159 0 0,0 0 337 0 0,0 0 301 0 0,0 0 62 0 0,0 0-145 0 0,0 0-229 0 0,0 0-240 0 0,36 0-198 0 0,116-5-109 0 0,-36-19 235 0 0,-94 16-641 0 0,115-45 412 0 0,-1-6 1 0 0,9-12-571 0 0,-138 67-40 0 0,35-17-404 0 0,-1-1 0 0 0,-2-3 0 0 0,0-1 0 0 0,3-5 444 0 0,-31 22-842 0 0,-1-1 1 0 0,0 1 0 0 0,-1-2 0 0 0,0 1-1 0 0,-1-1 1 0 0,0 0 0 0 0,-1-1 0 0 0,0 0 0 0 0,0 0-1 0 0,-1-2 842 0 0,13-95-13142 0 0,-21 63 12136 0 0,-18-7 2095 0 0,4 43 8076 0 0,15 10-6954 0 0,1 5 522 0 0,-8 189 3587 0 0,-20 247-3085 0 0,29-268-2681 0 0,31-62-225 0 0,-31-109-311 0 0,0-1 1 0 0,0 1-1 0 0,0-1 0 0 0,0 0 0 0 0,0 1 1 0 0,0-1-1 0 0,0 0 0 0 0,1 0 1 0 0,-1 0-1 0 0,0 1 0 0 0,1-2 0 0 0,-1 1 1 0 0,1 0-1 0 0,-1 0 0 0 0,1 0 0 0 0,-1-1 1 0 0,1 1-1 0 0,0 0 0 0 0,-1-1 0 0 0,1 0 1 0 0,0 1-1 0 0,-1-1 0 0 0,1 0 1 0 0,0 0-1 0 0,0 0 0 0 0,-1 0 0 0 0,1 0 1 0 0,0 0-1 0 0,-1-1 0 0 0,1 1 0 0 0,0 0 1 0 0,-1-1-1 0 0,1 0 0 0 0,0 1 0 0 0,-1-1 1 0 0,1 0-1 0 0,0 0-18 0 0,59-38 473 0 0,-57 36-470 0 0,164-151 233 0 0,-147 140-226 0 0,-15 8-13 0 0,1 1 1 0 0,-1 0-1 0 0,1 0 0 0 0,0 1 1 0 0,1 0-1 0 0,-1 1 1 0 0,1-1-1 0 0,0 1 1 0 0,-1 1-1 0 0,1-1 1 0 0,0 1-1 0 0,1 1 0 0 0,3-1 3 0 0,18 36-38 0 0,-22 80 40 0 0,-7-23-6 0 0,0-90-146 0 0,-1 1-1 0 0,1 0 1 0 0,0-1-1 0 0,0 1 1 0 0,0-1-1 0 0,0 1 1 0 0,0-1-1 0 0,0 0 1 0 0,0 1-1 0 0,1-1 1 0 0,-1 0-1 0 0,0 0 1 0 0,1 0-1 0 0,-1 0 1 0 0,1 0-1 0 0,-1 0 1 0 0,1 0-1 0 0,-1 0 1 0 0,1-1-1 0 0,0 1 1 0 0,-1-1-1 0 0,1 1 1 0 0,0-1-1 0 0,0 0 1 0 0,-1 1-1 0 0,1-1 1 0 0,0 0 0 0 0,0 0-1 0 0,-1 0 1 0 0,1-1-1 0 0,0 1 1 0 0,0 0-1 0 0,1-1 151 0 0,60-42-7476 0 0,22-22-4746 0 0,-51 35 9926 0 0,-16 15 2296 0 0</inkml:trace>
  <inkml:trace contextRef="#ctx0" brushRef="#br0" timeOffset="1201.052">5364 572 0 0 0,'0'0'1202'0'0,"0"0"1349"0"0,0 0 456 0 0,0 0-41 0 0,0 0-372 0 0,0 0-564 0 0,0 0-587 0 0,0 0-455 0 0,0 0-171 0 0,0 0-18 0 0,0 0-35 0 0,0 0-59 0 0,-28 34-77 0 0,-94 110-114 0 0,7 1 661 0 0,112-140-1133 0 0,-4 3 20 0 0,1 0-1 0 0,0 0 1 0 0,1 0 0 0 0,0 1-1 0 0,0 0 1 0 0,1 0 0 0 0,0 0-1 0 0,1 0 1 0 0,-1 0 0 0 0,2 1-1 0 0,0 0 1 0 0,-1 8-62 0 0,4-15 20 0 0,1 0 0 0 0,0 0 0 0 0,0-1 0 0 0,1 1 1 0 0,-1 0-1 0 0,0-1 0 0 0,1 0 0 0 0,0 1 0 0 0,-1-1 0 0 0,1 0 0 0 0,0 0 0 0 0,0 0 1 0 0,0-1-1 0 0,0 1 0 0 0,1-1 0 0 0,-1 0 0 0 0,0 0 0 0 0,1 0 0 0 0,-1 0 1 0 0,0 0-1 0 0,1-1 0 0 0,-1 0 0 0 0,1 1 0 0 0,-1-1 0 0 0,1-1 0 0 0,-1 1 0 0 0,1 0 1 0 0,-1-1-1 0 0,1 0 0 0 0,-1 1 0 0 0,0-2 0 0 0,2 1-20 0 0,19-6 71 0 0,-1-2 1 0 0,0 0-1 0 0,-1-1 0 0 0,0-2 0 0 0,0 0 1 0 0,-1-1-1 0 0,-1-1 0 0 0,0-1 1 0 0,-1-1-1 0 0,-1 0 0 0 0,6-8-71 0 0,6-4 50 0 0,-1-2 0 0 0,-1 0 0 0 0,-1-3 0 0 0,21-33-50 0 0,-34 51-132 0 0,-13 25-187 0 0,-11 28 119 0 0,2 97 159 0 0,10-129 38 0 0,0 0 0 0 0,1-1 0 0 0,-1 0 0 0 0,1 1 1 0 0,0-1-1 0 0,0 0 0 0 0,1 0 0 0 0,0-1 0 0 0,0 1 0 0 0,0-1 0 0 0,0 0 0 0 0,1 0 0 0 0,-1 0 0 0 0,1-1 0 0 0,0 1 0 0 0,0-1 1 0 0,0 0-1 0 0,1-1 0 0 0,-1 1 0 0 0,1-1 0 0 0,-1 0 0 0 0,1 0 0 0 0,0-1 0 0 0,0 0 0 0 0,0 0 0 0 0,0 0 0 0 0,0-1 3 0 0,6 1 22 0 0,-1 0 0 0 0,1-1 0 0 0,0 0 0 0 0,0-1-1 0 0,-1 0 1 0 0,1-1 0 0 0,0-1 0 0 0,-1 0 0 0 0,0 0 0 0 0,1-1-1 0 0,-2 0 1 0 0,1-1 0 0 0,0 0 0 0 0,7-6-22 0 0,82-62 416 0 0,-5-27 119 0 0,11-39-101 0 0,-85 104-405 0 0,-1 0-1 0 0,-1-1 0 0 0,-2-2 0 0 0,-2 1 0 0 0,-1-2 0 0 0,-2 0 1 0 0,-2 0-1 0 0,-2-1 0 0 0,1-12-28 0 0,-7 27 5 0 0,0 11-4 0 0,0 0-1 0 0,-1 0 1 0 0,-1 1 0 0 0,0-1 0 0 0,0 0-1 0 0,-2 0 1 0 0,0 0 0 0 0,0 1 0 0 0,-1-1-1 0 0,-1 1 1 0 0,0 0 0 0 0,-1 0 0 0 0,-2-3-1 0 0,7 14 0 0 0,-1 1 1 0 0,0 0-1 0 0,0 0 1 0 0,0 0-1 0 0,0-1 1 0 0,0 1-1 0 0,0 0 1 0 0,0 0-1 0 0,0 0 1 0 0,0 0-1 0 0,0 1 1 0 0,0-1-1 0 0,-1 0 1 0 0,1 0-1 0 0,0 1 1 0 0,-1-1-1 0 0,1 1 1 0 0,0-1-1 0 0,-1 1 1 0 0,1-1-1 0 0,-1 1 1 0 0,1 0-1 0 0,-1 0 1 0 0,1 0-1 0 0,-1 0 1 0 0,1 0-1 0 0,-1 0 1 0 0,1 0-1 0 0,0 0 1 0 0,-1 1-1 0 0,1-1 1 0 0,-1 0-1 0 0,1 1 1 0 0,0-1-1 0 0,-1 1 1 0 0,1 0-1 0 0,0-1 1 0 0,-1 1-1 0 0,1 0 1 0 0,0 0-1 0 0,0 0 1 0 0,0 0-1 0 0,0 0 1 0 0,0 0-1 0 0,0 0 1 0 0,0 0-1 0 0,0 1 0 0 0,-43 58-80 0 0,33-35 82 0 0,1 2-1 0 0,1-1 0 0 0,2 1 0 0 0,1 0 0 0 0,0 1 0 0 0,0 23-1 0 0,5-45-1 0 0,-11 339 41 0 0,12-295-54 0 0,2-1 1 0 0,3 1-1 0 0,2-1 1 0 0,1 0-1 0 0,3-1 0 0 0,15 40 14 0 0,-23-80-34 0 0,0-1-1 0 0,0 1 0 0 0,1 0 0 0 0,0-1 0 0 0,0 0 0 0 0,1 1 0 0 0,0-2 0 0 0,0 1 0 0 0,1-1 0 0 0,0 0 0 0 0,0 0 0 0 0,0 0 0 0 0,1-1 0 0 0,-1 0 0 0 0,1 0 0 0 0,1-1 0 0 0,-1 0 0 0 0,1 0 35 0 0,-6-4-55 0 0,-1 0-1 0 0,0-1 1 0 0,1 1-1 0 0,-1-1 1 0 0,0 1 0 0 0,0-1-1 0 0,1 0 1 0 0,-1 1-1 0 0,0-1 1 0 0,0 0-1 0 0,0 0 1 0 0,0 0 0 0 0,0 0-1 0 0,0 0 1 0 0,0 0-1 0 0,0 0 1 0 0,-1 0 0 0 0,1 0-1 0 0,0-1 1 0 0,-1 1-1 0 0,1 0 1 0 0,0 0-1 0 0,-1-1 1 0 0,0 1 0 0 0,1 0-1 0 0,-1-1 1 0 0,0 1-1 0 0,1-1 1 0 0,-1 1 0 0 0,0 0-1 0 0,0-1 1 0 0,0 1-1 0 0,-1 0 1 0 0,1-1 0 0 0,0 1-1 0 0,0-1 1 0 0,-1 1-1 0 0,1 0 1 0 0,-1-1-1 0 0,0 0 56 0 0,1 0-218 0 0,-28-101-7302 0 0,-7 42-4162 0 0,21 45 8259 0 0</inkml:trace>
  <inkml:trace contextRef="#ctx0" brushRef="#br0" timeOffset="1463.688">5700 469 8842 0 0,'0'0'5856'0'0,"0"0"-3450"0"0,0 0-1466 0 0,0 0-301 0 0,0 0 150 0 0,0 0 246 0 0,0 0 148 0 0,0 0-101 0 0,0 0-297 0 0,36 0-278 0 0,117-2-186 0 0,75-28 133 0 0,-165 17-382 0 0,-42 9-538 0 0,260-40 501 0 0,-220 39-3872 0 0,0 4-3447 0 0,-45 1-4315 0 0</inkml:trace>
  <inkml:trace contextRef="#ctx0" brushRef="#br0" timeOffset="2070.349">5254 690 0 0 0,'0'0'411'0'0,"0"0"697"0"0,0 0 238 0 0,0 0 50 0 0,0 0 23 0 0,0 0-12 0 0,0 0-47 0 0,0 0-36 0 0,0 0-81 0 0,3-3-109 0 0,9-3-517 0 0,-1 0 1 0 0,1 1 0 0 0,1 0-1 0 0,-1 1 1 0 0,0 0-1 0 0,1 1 1 0 0,0 0-1 0 0,0 1 1 0 0,0 1-1 0 0,0 0 1 0 0,0 1-1 0 0,0 0 1 0 0,11 2-618 0 0,-8-2 114 0 0,-13 1-91 0 0,0-1 0 0 0,1 0 0 0 0,-1 1 1 0 0,0 0-1 0 0,0 0 0 0 0,1 0 1 0 0,-1 0-1 0 0,0 0 0 0 0,0 0 0 0 0,0 1 1 0 0,-1 0-1 0 0,1-1 0 0 0,0 1 0 0 0,0 0 1 0 0,-1 1-1 0 0,0-1 0 0 0,1 0 1 0 0,-1 1-1 0 0,0-1 0 0 0,0 1 0 0 0,0 0 1 0 0,0-1-1 0 0,-1 1 0 0 0,1 0 0 0 0,-1 0 1 0 0,0 0-1 0 0,1 0 0 0 0,-1 1 1 0 0,-1-1-1 0 0,1 0 0 0 0,0 0 0 0 0,-1 1 1 0 0,0-1-1 0 0,0 0 0 0 0,0 1 0 0 0,0-1 1 0 0,0 0-1 0 0,-1 0 0 0 0,1 1 1 0 0,-1 1-24 0 0,1 3-114 0 0,0 1 0 0 0,-1 0 0 0 0,0 0 0 0 0,0-1 0 0 0,-1 1 0 0 0,0 0 0 0 0,0-1 0 0 0,-1 0 0 0 0,0 1 0 0 0,0-1 0 0 0,-1 0 1 0 0,0 0 113 0 0,-13 33-2737 0 0,9-12-5917 0 0,8-27 7513 0 0,-1 3-6181 0 0</inkml:trace>
</inkml:ink>
</file>

<file path=ppt/ink/ink9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39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739 534 3041 0 0,'0'0'1679'0'0,"0"0"-208"0"0,0 0-343 0 0,0 0-103 0 0,0 0 69 0 0,0 0 104 0 0,0 0 50 0 0,0 0-59 0 0,0 0-207 0 0,0 0-222 0 0,0 0-210 0 0,-22 3-168 0 0,-71 9-71 0 0,90-11-278 0 0,-1 0-1 0 0,0 0 1 0 0,0 0 0 0 0,0 1-1 0 0,0-1 1 0 0,1 1-1 0 0,-1 0 1 0 0,1 0 0 0 0,-1 0-1 0 0,1 0 1 0 0,0 1 0 0 0,0-1-1 0 0,0 1 1 0 0,0 0-1 0 0,0 0 1 0 0,1 0 0 0 0,-1 0-1 0 0,1 1 1 0 0,0-1 0 0 0,-1 1-33 0 0,-8 12 145 0 0,-6 8 16 0 0,1 2 0 0 0,0 0 1 0 0,2 0-1 0 0,1 2 0 0 0,2-1 1 0 0,0 2-1 0 0,-3 16-161 0 0,9-24 89 0 0,1 0-1 0 0,1 1 1 0 0,1-1 0 0 0,1 1-1 0 0,1-1 1 0 0,0 1-1 0 0,4 16-88 0 0,-3-31 90 0 0,2-1-1 0 0,-1 1 1 0 0,1-1-1 0 0,-1 1 1 0 0,2-1-1 0 0,-1 0 1 0 0,1 0-1 0 0,0 0 1 0 0,0-1-1 0 0,0 0 1 0 0,1 1-1 0 0,0-1 1 0 0,0-1-1 0 0,1 1 1 0 0,-1-1-1 0 0,1 0 1 0 0,0 0-1 0 0,0 0 1 0 0,0-1-1 0 0,0 0 1 0 0,1-1-1 0 0,-1 1 0 0 0,1-1 1 0 0,0 0-1 0 0,-1-1 1 0 0,1 1-1 0 0,0-1 1 0 0,0-1-1 0 0,0 1 1 0 0,0-1-1 0 0,0-1 1 0 0,0 1-1 0 0,0-1 1 0 0,0 0-1 0 0,0-1 1 0 0,-1 1-1 0 0,1-2 1 0 0,0 1-1 0 0,-1-1 1 0 0,3-1-90 0 0,27-17 246 0 0,-1-2-1 0 0,0-1 1 0 0,-2-2 0 0 0,-1-1 0 0 0,-1-1 0 0 0,-2-2 0 0 0,-1-1 0 0 0,-1-2 0 0 0,-1 0-1 0 0,-3-2 1 0 0,6-11-246 0 0,-10 17 91 0 0,0-1 0 0 0,-3-1 1 0 0,0 0-1 0 0,-2-1 0 0 0,-2-1 0 0 0,-1 0 0 0 0,5-23-91 0 0,9-110 84 0 0,-23 152-113 0 0,-1 0 0 0 0,-1 0 0 0 0,0-1 1 0 0,-1 1-1 0 0,0 0 0 0 0,-1 0 0 0 0,-1 0 0 0 0,0 0 1 0 0,-1 1-1 0 0,-1-1 0 0 0,0 1 0 0 0,-1 0 0 0 0,0 0 1 0 0,-1 1-1 0 0,0-1 0 0 0,-1 2 0 0 0,0-1 0 0 0,-1 1 0 0 0,0 0 1 0 0,-1 1-1 0 0,0 0 0 0 0,-1 1 0 0 0,0 0 0 0 0,0 0 1 0 0,-10-4 28 0 0,16 11-12 0 0,-1-1 0 0 0,0 1 1 0 0,1 0-1 0 0,-1 0 0 0 0,0 1 1 0 0,0 0-1 0 0,0 0 0 0 0,0 0 1 0 0,-1 1-1 0 0,1 0 0 0 0,0 0 0 0 0,0 1 1 0 0,0-1-1 0 0,0 1 0 0 0,0 1 1 0 0,0-1-1 0 0,0 1 0 0 0,0 0 1 0 0,1 0-1 0 0,-1 1 0 0 0,1-1 1 0 0,-1 1-1 0 0,1 1 0 0 0,0-1 1 0 0,0 1-1 0 0,0 0 0 0 0,1 0 1 0 0,-1 0-1 0 0,0 2 12 0 0,-14 17 4 0 0,2 0-1 0 0,0 1 1 0 0,2 0 0 0 0,0 2-1 0 0,2 0 1 0 0,1 0 0 0 0,1 1-1 0 0,1 0 1 0 0,2 1 0 0 0,0 0-1 0 0,2 1 1 0 0,0 13-4 0 0,-1 1 8 0 0,3 0 0 0 0,1 0 0 0 0,2 0 0 0 0,2 0 0 0 0,5 31-8 0 0,-3-60-9 0 0,0-1 1 0 0,1 1-1 0 0,1 0 1 0 0,0-1-1 0 0,1 0 1 0 0,0 0-1 0 0,1-1 0 0 0,0 0 1 0 0,1 0-1 0 0,1 0 1 0 0,0-1-1 0 0,0 0 1 0 0,1-1-1 0 0,0 0 0 0 0,1-1 1 0 0,0 0-1 0 0,0-1 1 0 0,1 0-1 0 0,0 0 1 0 0,1-1-1 0 0,0-1 0 0 0,0 0 1 0 0,0-1-1 0 0,1-1 1 0 0,-1 0-1 0 0,6 1 9 0 0,6 1-631 0 0,2-1 0 0 0,-1-1 0 0 0,0-1-1 0 0,1-1 1 0 0,0-2 0 0 0,-1 0 0 0 0,8-3 631 0 0,30-14-5476 0 0,-25 0-3312 0 0,-27 12 3057 0 0</inkml:trace>
  <inkml:trace contextRef="#ctx0" brushRef="#br0" timeOffset="795.99">1208 1053 3769 0 0,'0'0'2851'0'0,"0"0"-1543"0"0,0 0-410 0 0,0 0 199 0 0,0 0 334 0 0,0 0 319 0 0,0 0 56 0 0,0 0-154 0 0,0 0-250 0 0,0 0-310 0 0,0 0-249 0 0,35-10-115 0 0,111-33-26 0 0,-61-6 419 0 0,-71 37-851 0 0,41-39 705 0 0,-2-3 1 0 0,-2-1 0 0 0,38-57-976 0 0,-26 17 245 0 0,-38-33-190 0 0,-25 127-60 0 0,1-1 0 0 0,-1 1 1 0 0,0 0-1 0 0,0 0 0 0 0,0 0 0 0 0,0-1 1 0 0,0 1-1 0 0,0 0 0 0 0,-1 0 1 0 0,1-1-1 0 0,0 1 0 0 0,-1 0 0 0 0,1 0 1 0 0,-1 0-1 0 0,1 0 0 0 0,-1 0 0 0 0,1 0 1 0 0,-1 0-1 0 0,0 0 0 0 0,0 0 1 0 0,1 0-1 0 0,-1 0 0 0 0,0 0 0 0 0,0 0 1 0 0,0 0-1 0 0,0 1 0 0 0,0-1 0 0 0,0 0 1 0 0,0 1-1 0 0,0-1 0 0 0,0 0 1 0 0,0 1-1 0 0,-1 0 0 0 0,1-1 0 0 0,0 1 1 0 0,0 0-1 0 0,0-1 0 0 0,-1 1 0 0 0,1 0 1 0 0,0 0-1 0 0,0 0 0 0 0,-1 0 0 0 0,1 0 1 0 0,0 1-1 0 0,0-1 0 0 0,0 0 1 0 0,-1 0-1 0 0,1 1 0 0 0,0-1 0 0 0,0 1 1 0 0,0-1-1 0 0,0 1 0 0 0,-1 0 5 0 0,-10 4-44 0 0,0 1-1 0 0,1 0 0 0 0,0 1 1 0 0,0 0-1 0 0,0 1 0 0 0,1 0 1 0 0,0 1-1 0 0,1 0 1 0 0,0 0-1 0 0,0 1 0 0 0,1 0 1 0 0,0 1-1 0 0,-5 8 45 0 0,-69 124-100 0 0,73-124 80 0 0,0 0-1 0 0,1 0 1 0 0,1 0-1 0 0,0 1 1 0 0,2 0-1 0 0,0 0 1 0 0,1 1-1 0 0,2-1 1 0 0,0 1-1 0 0,1 0 1 0 0,1 18 20 0 0,1-36-6 0 0,-1 0 1 0 0,1 0-1 0 0,0 0 1 0 0,0 1-1 0 0,0-1 1 0 0,0 0-1 0 0,0 0 1 0 0,1 0-1 0 0,-1 0 0 0 0,1-1 1 0 0,0 1-1 0 0,0 0 1 0 0,0-1-1 0 0,0 1 1 0 0,1-1-1 0 0,-1 0 1 0 0,0 0-1 0 0,1 1 1 0 0,0-2-1 0 0,-1 1 1 0 0,1 0-1 0 0,0-1 1 0 0,0 1-1 0 0,0-1 1 0 0,0 0-1 0 0,0 0 1 0 0,1 0-1 0 0,1 0 6 0 0,96 10 97 0 0,-75-15-14 0 0,-1-2 0 0 0,0 0-1 0 0,1-2 1 0 0,-2-1 0 0 0,0-1 0 0 0,0-1-1 0 0,0-1 1 0 0,-2-1 0 0 0,1-1-1 0 0,-2-1 1 0 0,0 0 0 0 0,-1-2 0 0 0,0-1-1 0 0,-2 0 1 0 0,1-3-83 0 0,-13 16 28 0 0,23-22 51 0 0,-1-2-1 0 0,-1 0 1 0 0,-2-2 0 0 0,-1-1 0 0 0,19-33-79 0 0,-17-6 26 0 0,-22 21-201 0 0,-5 49 155 0 0,-1 0 1 0 0,1 1-1 0 0,-1-1 1 0 0,0 1-1 0 0,1 0 1 0 0,-1-1-1 0 0,0 1 1 0 0,1 0 0 0 0,-1 0-1 0 0,0 0 1 0 0,1 0-1 0 0,-1 1 1 0 0,1-1-1 0 0,-1 0 1 0 0,0 1-1 0 0,1-1 1 0 0,-1 1-1 0 0,1-1 1 0 0,-1 1-1 0 0,1 0 1 0 0,-1 0-1 0 0,1 0 1 0 0,-1 0-1 0 0,1 0 1 0 0,0 0-1 0 0,-1 0 20 0 0,-14 14-66 0 0,1 0 0 0 0,1 1 0 0 0,1 1 0 0 0,0 0 0 0 0,1 0 0 0 0,1 2 0 0 0,0-1-1 0 0,2 1 1 0 0,-6 15 66 0 0,8-16-20 0 0,0-1 0 0 0,1 1 0 0 0,1 1 0 0 0,1-1 0 0 0,1 1-1 0 0,0 0 1 0 0,1-1 0 0 0,1 15 20 0 0,2-30-2 0 0,-1 0-1 0 0,1 0 1 0 0,0 0-1 0 0,0 0 1 0 0,0 0-1 0 0,0 0 1 0 0,1 0-1 0 0,-1 0 1 0 0,1 0-1 0 0,-1-1 1 0 0,1 1-1 0 0,0-1 1 0 0,0 1-1 0 0,0-1 1 0 0,1 0-1 0 0,-1 0 1 0 0,0 0-1 0 0,1 0 1 0 0,0 0-1 0 0,-1-1 1 0 0,1 1-1 0 0,0-1 1 0 0,0 1-1 0 0,0-1 1 0 0,0 0-1 0 0,0 0 1 0 0,0-1-1 0 0,1 1 3 0 0,91 8 106 0 0,-76-13-37 0 0,1-1 0 0 0,0 0 0 0 0,-1-1 0 0 0,0-2 0 0 0,-1 1 0 0 0,1-2 0 0 0,-1-1 0 0 0,-1 0 0 0 0,0-1 0 0 0,-1-1 0 0 0,0-1 0 0 0,5-5-69 0 0,13-9 189 0 0,-2-2-1 0 0,-2 0 1 0 0,0-3-1 0 0,-2 0 1 0 0,20-32-189 0 0,-38 45 1 0 0,-1 0 0 0 0,-1-1-1 0 0,0 0 1 0 0,-2 0 0 0 0,0-1-1 0 0,-2 0 1 0 0,0 0 0 0 0,-1 0 0 0 0,-1 0-1 0 0,-1 0 1 0 0,-1-11-1 0 0,-2 31-11 0 0,1 1 1 0 0,0-1-1 0 0,0 1 0 0 0,0-1 0 0 0,0 1 1 0 0,-1-1-1 0 0,1 1 0 0 0,0-1 0 0 0,0 1 1 0 0,-1 0-1 0 0,1 0 0 0 0,0 0 0 0 0,-1 0 1 0 0,1 0-1 0 0,0 0 0 0 0,0 0 0 0 0,-1 0 1 0 0,1 1-1 0 0,0-1 0 0 0,-1 0 1 0 0,1 1-1 0 0,0-1 0 0 0,0 1 0 0 0,0-1 1 0 0,0 1-1 0 0,-1 0 0 0 0,1-1 0 0 0,0 1 1 0 0,0 0-1 0 0,0 0 0 0 0,0 0 0 0 0,0 0 1 0 0,1 0-1 0 0,-1 0 0 0 0,0 0 0 0 0,0 0 1 0 0,1 0-1 0 0,-1 0 11 0 0,-9 9-24 0 0,1 1 0 0 0,0-1 0 0 0,0 2-1 0 0,1-1 1 0 0,1 1 0 0 0,0 0 0 0 0,1 1 0 0 0,0 0 0 0 0,1 0 0 0 0,0 0-1 0 0,1 0 1 0 0,0 1 0 0 0,2 0 0 0 0,-1-1 0 0 0,2 1 0 0 0,0 0-1 0 0,0 0 1 0 0,1 0 0 0 0,2 13 24 0 0,2-18-9 0 0,1-1-1 0 0,0 0 1 0 0,0 0-1 0 0,1 0 1 0 0,0-1 0 0 0,0 0-1 0 0,1 0 1 0 0,0 0-1 0 0,0-1 1 0 0,0 0-1 0 0,1 0 1 0 0,0-1-1 0 0,0 0 1 0 0,1-1-1 0 0,-1 1 1 0 0,1-2 0 0 0,0 1-1 0 0,0-1 1 0 0,0 0-1 0 0,0-1 1 0 0,1 0-1 0 0,-1-1 1 0 0,4 0 9 0 0,29 5-29 0 0,0-3 0 0 0,0-1 0 0 0,0-2 0 0 0,19-4 29 0 0,-36 2-313 0 0,-1-1 1 0 0,1-1-1 0 0,-1-1 0 0 0,0-2 1 0 0,0 0-1 0 0,0-1 0 0 0,11-7 313 0 0,-30 12 515 0 0,5-3-5074 0 0,-16 4-2122 0 0,0 3 1116 0 0,4 2-1555 0 0</inkml:trace>
  <inkml:trace contextRef="#ctx0" brushRef="#br0" timeOffset="1087.032">1 1543 18156 0 0,'0'0'784'0'0,"0"0"-201"0"0,0 0-195 0 0,0 0 41 0 0,0 0 202 0 0,35-2 168 0 0,231-22 831 0 0,192-66 477 0 0,298-47-1110 0 0,266 0-2353 0 0,-892 118-626 0 0,-78 11-1738 0 0,1 1-5780 0 0,-38 4-446 0 0</inkml:trace>
  <inkml:trace contextRef="#ctx0" brushRef="#br0" timeOffset="1740.277">1016 1826 7730 0 0,'0'0'2252'0'0,"0"0"-990"0"0,0 0-282 0 0,0 0 104 0 0,0 0 164 0 0,0 0 55 0 0,0 0-72 0 0,0 0-124 0 0,0 0-209 0 0,0 0-221 0 0,0 0-193 0 0,-33 7-153 0 0,-99 23-74 0 0,88-8-43 0 0,34-11-157 0 0,0-1 1 0 0,0 1 0 0 0,2 1-1 0 0,-1 0 1 0 0,1 0 0 0 0,1 0-1 0 0,0 1 1 0 0,1 0 0 0 0,0 1-1 0 0,1-1 1 0 0,0 1 0 0 0,2 0-1 0 0,-1 0 1 0 0,2 1-1 0 0,0-1 1 0 0,0 1 0 0 0,2-1-1 0 0,0 7-57 0 0,0-17 18 0 0,0 0 0 0 0,1 0 0 0 0,0 0-1 0 0,0 0 1 0 0,0 0 0 0 0,0 0 0 0 0,1 0-1 0 0,-1 0 1 0 0,1-1 0 0 0,0 1 0 0 0,0-1-1 0 0,0 1 1 0 0,1-1 0 0 0,-1 0 0 0 0,1 0-1 0 0,0 0 1 0 0,0 0 0 0 0,0-1-1 0 0,0 1 1 0 0,0-1 0 0 0,1 0 0 0 0,-1 1-1 0 0,1-2 1 0 0,-1 1 0 0 0,1 0 0 0 0,0-1-1 0 0,0 1 1 0 0,0-1 0 0 0,-1 0 0 0 0,1-1-1 0 0,1 1-17 0 0,7 1 100 0 0,0-1-1 0 0,0 0 1 0 0,0-1-1 0 0,-1-1 1 0 0,1 0-1 0 0,0 0 0 0 0,0-1 1 0 0,0-1-1 0 0,-1 0 1 0 0,4-2-100 0 0,25-11 242 0 0,-1-3 1 0 0,-1-1-1 0 0,-1-2 1 0 0,0-1 0 0 0,-2-2-1 0 0,-1-2 1 0 0,-1-1-1 0 0,-2-1 1 0 0,11-15-243 0 0,-14 15 119 0 0,-1-1 1 0 0,-2-1 0 0 0,-1-2-1 0 0,-2 0 1 0 0,-1-1 0 0 0,-1-1-1 0 0,10-30-119 0 0,-24 48 10 0 0,-1-1 0 0 0,0 0-1 0 0,-1 0 1 0 0,-1 0 0 0 0,-1 0 0 0 0,-1-1-1 0 0,-1 1 1 0 0,0 0 0 0 0,-1-1-1 0 0,-1 1 1 0 0,-3-12-10 0 0,3 21-18 0 0,0 0-1 0 0,-1 1 1 0 0,1-1-1 0 0,-2 1 1 0 0,1 0 0 0 0,-2 0-1 0 0,1 0 1 0 0,-1 1-1 0 0,0-1 1 0 0,0 1 0 0 0,-1 0-1 0 0,0 0 1 0 0,0 1-1 0 0,0 0 1 0 0,-1 0 0 0 0,0 1-1 0 0,-1-1 1 0 0,1 1-1 0 0,-1 1 1 0 0,0 0 0 0 0,0 0-1 0 0,0 0 1 0 0,0 1-1 0 0,-1 0 1 0 0,1 1 0 0 0,-1 0-1 0 0,0 0 1 0 0,0 1-1 0 0,0 0 1 0 0,-4 0 18 0 0,2 5-34 0 0,1 0 0 0 0,-1 1 1 0 0,1 0-1 0 0,-1 0 0 0 0,2 1 0 0 0,-1 1 0 0 0,1 0 0 0 0,0 0 1 0 0,0 0-1 0 0,0 1 0 0 0,1 1 0 0 0,1-1 0 0 0,0 1 1 0 0,0 1-1 0 0,0-1 0 0 0,1 1 0 0 0,1 0 0 0 0,-1 1 1 0 0,2-1-1 0 0,-4 12 34 0 0,0-7-2 0 0,1 1-1 0 0,1 1 1 0 0,0-1 0 0 0,2 1 0 0 0,-1 0 0 0 0,2 0-1 0 0,1 0 1 0 0,0 1 0 0 0,1-1 0 0 0,0 0 0 0 0,2 1-1 0 0,0-1 1 0 0,1 0 0 0 0,3 11 2 0 0,-1-10 8 0 0,1-1 0 0 0,0 0 0 0 0,2 0 0 0 0,0-1 0 0 0,1 0 0 0 0,0 0 0 0 0,1-1 0 0 0,1 0 0 0 0,1 0 0 0 0,0-1 0 0 0,1-1 0 0 0,0 0 0 0 0,1 0 0 0 0,0-2 0 0 0,1 1 0 0 0,1-2 0 0 0,-1 0 0 0 0,2 0 0 0 0,-1-2 0 0 0,1 0 0 0 0,1 0 0 0 0,-1-2 0 0 0,1 0 0 0 0,14 3-8 0 0,-15-6-139 0 0,1 0 0 0 0,-1-2 0 0 0,1 1 0 0 0,0-2 0 0 0,-1 0 0 0 0,1-1 0 0 0,11-3 139 0 0,1-4-4235 0 0,-2-6-3906 0 0,-20 10-2250 0 0</inkml:trace>
  <inkml:trace contextRef="#ctx0" brushRef="#br0" timeOffset="2284.15">2035 1219 13651 0 0,'0'0'1810'0'0,"0"0"-542"0"0,0 0-404 0 0,0 0-136 0 0,0 0 2 0 0,0 0 2 0 0,0 0 15 0 0,0 0 4 0 0,0 0-99 0 0,-23 32-135 0 0,-69 101-106 0 0,89-130-381 0 0,0 1 0 0 0,1-1 1 0 0,-1 1-1 0 0,1 0 0 0 0,0 0 1 0 0,0 0-1 0 0,0 0 0 0 0,0 0 0 0 0,1 0 1 0 0,0 0-1 0 0,0 1 0 0 0,0-1 1 0 0,0 0-1 0 0,1 1 0 0 0,-1-1 0 0 0,1 1 1 0 0,0 0-31 0 0,1 10 160 0 0,9 305 1380 0 0,-9-139-1501 0 0,-12-120-191 0 0,70-134 28 0 0,-44 54 119 0 0,0 1 0 0 0,2 0 0 0 0,0 1 1 0 0,1 1-1 0 0,1 0 0 0 0,0 2 1 0 0,1 0-1 0 0,1 1 0 0 0,0 1 0 0 0,0 1 1 0 0,23-7 4 0 0,-41 16-3 0 0,0 1 0 0 0,1-1 1 0 0,-1 1-1 0 0,0 0 0 0 0,1 0 0 0 0,-1 1 1 0 0,1-1-1 0 0,-1 1 0 0 0,1-1 1 0 0,-1 1-1 0 0,1 0 0 0 0,-1 1 1 0 0,0-1-1 0 0,1 0 0 0 0,-1 1 0 0 0,1 0 1 0 0,-1 0-1 0 0,0 0 0 0 0,1 0 1 0 0,-1 1-1 0 0,0-1 0 0 0,0 1 1 0 0,0 0-1 0 0,0-1 0 0 0,0 2 0 0 0,0-1 1 0 0,-1 0-1 0 0,1 0 0 0 0,-1 1 1 0 0,1 0-1 0 0,-1-1 0 0 0,0 1 0 0 0,0 0 1 0 0,0 0-1 0 0,-1 0 0 0 0,1 0 1 0 0,-1 0-1 0 0,1 1 0 0 0,-1-1 1 0 0,0 1 2 0 0,2 7 15 0 0,-1 1 1 0 0,-1-1 0 0 0,0 0 0 0 0,0 0 0 0 0,-1 1 0 0 0,0-1-1 0 0,-1 0 1 0 0,-1 0 0 0 0,1 1 0 0 0,-2-1 0 0 0,0 0 0 0 0,0-1-1 0 0,-1 1 1 0 0,0-1 0 0 0,-1 1 0 0 0,-2 3-16 0 0,1-3 41 0 0,0-2 0 0 0,-1 1 1 0 0,0 0-1 0 0,-1-1 0 0 0,0-1 0 0 0,0 1 0 0 0,-1-1 0 0 0,0-1 1 0 0,0 0-1 0 0,-1 0 0 0 0,0 0 0 0 0,0-1 0 0 0,-1-1 0 0 0,0 0 1 0 0,0-1-1 0 0,0 1 0 0 0,0-2 0 0 0,0 0 0 0 0,-1 0 1 0 0,0-1-1 0 0,1-1 0 0 0,-1 0 0 0 0,0 0 0 0 0,-1-1-41 0 0,-82-15-1499 0 0,37-14-5402 0 0,46 18-285 0 0,4 0-3148 0 0</inkml:trace>
  <inkml:trace contextRef="#ctx0" brushRef="#br0" timeOffset="2970.045">3253 1005 9162 0 0,'0'0'1500'0'0,"0"0"-550"0"0,0 0-201 0 0,0 0 129 0 0,0 0 305 0 0,0 0 216 0 0,0 0-44 0 0,0 0-162 0 0,0 0-194 0 0,36 1-168 0 0,117 1-116 0 0,-145-1-638 0 0,37 1 496 0 0,1-2 0 0 0,-1-1 0 0 0,1-3 0 0 0,-1-1 0 0 0,30-9-573 0 0,190-44 500 0 0,-221 53-1432 0 0,-44 5 529 0 0,-5 2-880 0 0,-91 69-8016 0 0,42-34 1008 0 0,32-25 4143 0 0</inkml:trace>
  <inkml:trace contextRef="#ctx0" brushRef="#br0" timeOffset="3180.035">3349 1326 10850 0 0,'0'0'1035'0'0,"0"0"-336"0"0,0 0-7 0 0,0 0 303 0 0,0 0 355 0 0,0 0 145 0 0,0 0-111 0 0,0 0-224 0 0,0 0-241 0 0,32 2-231 0 0,105 4-149 0 0,-28-18 381 0 0,315-73 238 0 0,-153 28-3407 0 0,-156 28-3591 0 0,-36 9-2741 0 0,-47 12 1367 0 0</inkml:trace>
  <inkml:trace contextRef="#ctx0" brushRef="#br0" timeOffset="3537.091">5420 534 8994 0 0,'0'0'4006'0'0,"0"0"-2628"0"0,0 0-618 0 0,0 0 103 0 0,-37 12 173 0 0,-119 39 70 0 0,145-48-930 0 0,1 1-1 0 0,0 0 1 0 0,0 1 0 0 0,0 0 0 0 0,0 0 0 0 0,1 1 0 0 0,0 0 0 0 0,0 1 0 0 0,1 0 0 0 0,-3 2-176 0 0,-4 5 284 0 0,-8 7-60 0 0,0 1 0 0 0,1 1 0 0 0,2 1 0 0 0,0 1 0 0 0,2 1 0 0 0,0 0 0 0 0,2 1 0 0 0,1 1 0 0 0,2 1 0 0 0,0 0 0 0 0,0 6-224 0 0,9-26 19 0 0,1 0 1 0 0,0 1-1 0 0,1-1 0 0 0,0 1 0 0 0,0 0 1 0 0,1-1-1 0 0,0 1 0 0 0,1 0 0 0 0,0 0 0 0 0,0 0 1 0 0,1 0-1 0 0,0-1 0 0 0,1 1 0 0 0,0 0 1 0 0,1-1-1 0 0,0 0 0 0 0,0 1 0 0 0,1-1 0 0 0,0 0 1 0 0,1-1-1 0 0,0 1 0 0 0,0-1 0 0 0,1 0 1 0 0,0 0-1 0 0,1-1 0 0 0,-1 1 0 0 0,1-1 0 0 0,1-1 1 0 0,5 5-20 0 0,7-4 88 0 0,0 0 1 0 0,1-2 0 0 0,0 0 0 0 0,-1-2-1 0 0,1 0 1 0 0,1-1 0 0 0,-1-2 0 0 0,0 0-1 0 0,0-1 1 0 0,0-1 0 0 0,0 0 0 0 0,0-2-1 0 0,0-1 1 0 0,-1 0 0 0 0,0-2 0 0 0,0 0-1 0 0,-1-1 1 0 0,1-1 0 0 0,-2-1 0 0 0,14-9-89 0 0,17-7 332 0 0,-1-3-1 0 0,-2-1 1 0 0,0-2 0 0 0,-3-3 0 0 0,0-1 0 0 0,26-31-332 0 0,-57 55 27 0 0,-1 0 0 0 0,-1-1 0 0 0,0 0 0 0 0,0-1 0 0 0,-2 0 0 0 0,0 0 0 0 0,0 0 0 0 0,-1-1 0 0 0,-1-1 0 0 0,-1 1 0 0 0,0-1 0 0 0,-1 0 0 0 0,0 0 0 0 0,-2 0 0 0 0,0 0 0 0 0,0-1 0 0 0,-2 1 0 0 0,0-1 0 0 0,-1 1 0 0 0,0 0-27 0 0,-1 8-93 0 0,0 1 0 0 0,0 0-1 0 0,0 0 1 0 0,-1 0 0 0 0,0 0 0 0 0,0 1 0 0 0,-1-1 0 0 0,0 1 0 0 0,0 0-1 0 0,0 0 1 0 0,-1 0 0 0 0,0 0 0 0 0,0 1 0 0 0,-1 0 0 0 0,1 0 0 0 0,-1 0-1 0 0,0 1 1 0 0,0 0 0 0 0,-1 0 0 0 0,1 1 0 0 0,-1-1 0 0 0,0 1 0 0 0,-2 0 93 0 0,-11-5-650 0 0,-1 2 0 0 0,0 0 0 0 0,0 1 0 0 0,0 1 0 0 0,-1 1 0 0 0,1 1 0 0 0,-10 1 650 0 0,-101 2-5714 0 0,48 9-1668 0 0,39 0-344 0 0</inkml:trace>
  <inkml:trace contextRef="#ctx0" brushRef="#br0" timeOffset="3786.386">4301 1046 7050 0 0,'0'0'2687'0'0,"0"0"35"0"0,0 0 2 0 0,0 0-218 0 0,42-2-437 0 0,138-8-425 0 0,8-19 656 0 0,660-166 1933 0 0,-757 176-4059 0 0,20-6-182 0 0,2 4 0 0 0,0 6 0 0 0,99 0 8 0 0,-26 21-2487 0 0,-124-2-1791 0 0,-2 3-4805 0 0,-33-6-3154 0 0</inkml:trace>
</inkml:ink>
</file>

<file path=ppt/ink/ink9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50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823 449 3729 0 0,'0'0'2259'0'0,"0"0"-548"0"0,0 0-448 0 0,0 0-143 0 0,0 0-13 0 0,0 0 11 0 0,0 0 6 0 0,0 0-3 0 0,0 0-92 0 0,0 0-126 0 0,0 0-121 0 0,-5 26-176 0 0,-16 81-162 0 0,-16 214 1340 0 0,-3-10-2282 0 0,31-249-847 0 0,7-20-5195 0 0,17-38-2725 0 0,-12-4 8248 0 0,5 0-418 0 0</inkml:trace>
  <inkml:trace contextRef="#ctx0" brushRef="#br0" timeOffset="510.717">1023 556 6089 0 0,'0'0'1105'0'0,"0"0"-376"0"0,0 0-277 0 0,0 0 104 0 0,0 0 379 0 0,0 0 372 0 0,0 0 240 0 0,0 0 13 0 0,0 0-245 0 0,0 0-282 0 0,0 0-244 0 0,33-2-187 0 0,106-11-86 0 0,-20-9 340 0 0,125-33 595 0 0,34 33-732 0 0,-278 37 117 0 0,-83 103-83 0 0,-4 88-562 0 0,59-65-139 0 0,-23 82-43 0 0,22-91-145 0 0,25-51-2048 0 0,4-80 1496 0 0,0-1-112 0 0,-15-10-8487 0 0,-4-18 381 0 0,17 25 7792 0 0,-2-8 827 0 0</inkml:trace>
  <inkml:trace contextRef="#ctx0" brushRef="#br0" timeOffset="772.055">1222 987 5105 0 0,'0'0'2491'0'0,"0"0"-802"0"0,0 0-513 0 0,0 0-165 0 0,0 0 13 0 0,0 0 206 0 0,0 0 155 0 0,0 0 38 0 0,0 0-76 0 0,0 0-284 0 0,0 0-264 0 0,0 0-182 0 0,0 0-126 0 0,32 6-91 0 0,102 16-33 0 0,-112-19-235 0 0,0-1 1 0 0,0-1 0 0 0,0-1-1 0 0,0-1 1 0 0,0 0-1 0 0,0-2 1 0 0,16-4-133 0 0,31-4-77 0 0,-14 6-502 0 0,15-1-2561 0 0,-25-1-7547 0 0,-37 7 2624 0 0</inkml:trace>
  <inkml:trace contextRef="#ctx0" brushRef="#br0" timeOffset="1168.009">1956 1219 15659 0 0,'0'0'1977'0'0,"0"0"-1060"0"0,0 0-519 0 0,0 0-72 0 0,0 0 88 0 0,0 0 114 0 0,0 0 36 0 0,0 0-73 0 0,0 0-147 0 0,0 0-145 0 0,0 0-75 0 0,0 0-10 0 0,0 0 12 0 0,2 4 2 0 0,4 17 128 0 0,-6-20-136 0 0,0-1-37 0 0,0 0-31 0 0,15-4-485 0 0,22-44 1492 0 0,-66 70-308 0 0,13 7-2526 0 0,16-28 626 0 0,0-1-532 0 0,8 3-10974 0 0,-5-3 5718 0 0</inkml:trace>
  <inkml:trace contextRef="#ctx0" brushRef="#br0" timeOffset="1604.76">2569 379 4145 0 0,'0'0'1986'0'0,"0"0"-205"0"0,0 0-95 0 0,0 0 80 0 0,0 0 75 0 0,0 0-64 0 0,0 0-190 0 0,0 0-328 0 0,0 0-352 0 0,0 0-222 0 0,0 0-71 0 0,0 0-17 0 0,0 0 3 0 0,0 16-40 0 0,0 117 661 0 0,-37 146-60 0 0,-3-7-1368 0 0,24-152-346 0 0,11-81 39 0 0,1-6-1093 0 0,3-12-2764 0 0,1-20 1870 0 0,1-1-2576 0 0,1 0 1438 0 0,-1 0-2065 0 0</inkml:trace>
  <inkml:trace contextRef="#ctx0" brushRef="#br0" timeOffset="2008.028">3164 553 3481 0 0,'0'0'1953'0'0,"0"0"-458"0"0,0 0-18 0 0,0 0 182 0 0,0 0 117 0 0,0 0-49 0 0,0 0-189 0 0,0 0-248 0 0,0 0-266 0 0,0 0-200 0 0,0 0-148 0 0,0 0-112 0 0,0 0-65 0 0,-6-9-70 0 0,-17-25-54 0 0,22 33-346 0 0,-1-1 1 0 0,1 2-1 0 0,0-1 0 0 0,0 0 0 0 0,-1 0 1 0 0,1 0-1 0 0,-1 1 0 0 0,1-1 0 0 0,0 0 1 0 0,-1 1-1 0 0,1-1 0 0 0,-1 1 0 0 0,1 0 1 0 0,-1 0-1 0 0,1-1 0 0 0,-1 1 0 0 0,0 0 1 0 0,1 0-1 0 0,-1 0 0 0 0,1 1 0 0 0,-1-1 1 0 0,1 0-1 0 0,-1 1 0 0 0,1-1 0 0 0,-1 0 1 0 0,1 1-1 0 0,-1 0 0 0 0,1-1 0 0 0,0 1 1 0 0,-1 0-30 0 0,-9 6 59 0 0,1 1 1 0 0,0 0 0 0 0,0 0-1 0 0,1 1 1 0 0,0 0 0 0 0,0 1 0 0 0,1 0-1 0 0,1 0 1 0 0,0 1 0 0 0,0 0-1 0 0,1 0 1 0 0,0 1 0 0 0,0 1-60 0 0,-4 10 31 0 0,1 1 0 0 0,2-1 1 0 0,0 2-1 0 0,1-1 0 0 0,1 1 0 0 0,2-1 1 0 0,-1 12-32 0 0,3-31 2 0 0,0 0 0 0 0,-1 0 0 0 0,2-1 0 0 0,-1 1 0 0 0,1 0 1 0 0,-1 0-1 0 0,1 0 0 0 0,1 0 0 0 0,-1-1 0 0 0,1 1 1 0 0,-1 0-1 0 0,2 0 0 0 0,-1 0 0 0 0,0-1 0 0 0,1 1 1 0 0,0-1-1 0 0,0 1 0 0 0,0-1 0 0 0,1 0 0 0 0,-1 0 1 0 0,1 0-1 0 0,0 0 0 0 0,0 0 0 0 0,0-1 0 0 0,1 1 1 0 0,-1-1-1 0 0,1 0 0 0 0,0 0 0 0 0,0 0 0 0 0,0 0 1 0 0,0-1-1 0 0,1 0 0 0 0,-1 0 0 0 0,1 0-2 0 0,6 1 86 0 0,0-2 1 0 0,0 0-1 0 0,0 0 0 0 0,0-1 1 0 0,0 0-1 0 0,0-1 0 0 0,0 0 0 0 0,0-1 1 0 0,-1 0-1 0 0,1 0 0 0 0,0-1 1 0 0,-1-1-1 0 0,1 0 0 0 0,-1 0 0 0 0,-1-1 1 0 0,1-1-1 0 0,7-4-86 0 0,11-10 288 0 0,0-1 1 0 0,-1-1-1 0 0,-2-2 0 0 0,0 0 1 0 0,-2-2-289 0 0,-13 16 29 0 0,0-1-1 0 0,-1 0 1 0 0,-1 0 0 0 0,0-1 0 0 0,-1 0-1 0 0,0 0 1 0 0,-1 0 0 0 0,0-1 0 0 0,-1 0-1 0 0,0-1 1 0 0,-1 1 0 0 0,-1-1 0 0 0,0 0-1 0 0,0 0 1 0 0,-2 0 0 0 0,0-3-29 0 0,-1 14-78 0 0,0 0 0 0 0,-1 0 0 0 0,1 1 0 0 0,-1-1-1 0 0,1 0 1 0 0,-1 1 0 0 0,0-1 0 0 0,0 1 0 0 0,-1-1 0 0 0,1 1 0 0 0,0 0 0 0 0,-1-1 0 0 0,0 1 0 0 0,1 0 0 0 0,-1 0 0 0 0,0 0-1 0 0,0 0 1 0 0,0 0 0 0 0,0 1 0 0 0,0-1 0 0 0,-1 0 0 0 0,1 1 0 0 0,-1 0 0 0 0,1-1 0 0 0,-1 1 0 0 0,1 0 0 0 0,-1 0-1 0 0,1 1 1 0 0,-1-1 0 0 0,-2 0 78 0 0,-84-5-4241 0 0,53 13 610 0 0,13 3-2487 0 0,4-2-3652 0 0</inkml:trace>
  <inkml:trace contextRef="#ctx0" brushRef="#br0" timeOffset="2369.396">3156 969 12363 0 0,'0'0'1655'0'0,"0"0"-580"0"0,0 0-251 0 0,0 0 4 0 0,0 0-8 0 0,0 0-42 0 0,0 0-85 0 0,0 0-130 0 0,0 0-131 0 0,0 0-127 0 0,0 0-110 0 0,-28 32-56 0 0,-88 104-6 0 0,111-132-117 0 0,0 0-1 0 0,1 1 1 0 0,0-1-1 0 0,0 1 1 0 0,0 0-1 0 0,1 0 1 0 0,0 1 0 0 0,0-1-1 0 0,0 1 1 0 0,0-1-1 0 0,1 1 1 0 0,0 0-1 0 0,0 0 1 0 0,0 4-16 0 0,0 5 50 0 0,0-10-19 0 0,0 2 4 0 0,-1 0 0 0 0,1 0 0 0 0,0 0 0 0 0,0 1 0 0 0,1-1 0 0 0,0 0 0 0 0,1 0 0 0 0,-1 1 0 0 0,1-1 0 0 0,1 1 1 0 0,-1-1-1 0 0,1 0 0 0 0,1 1 0 0 0,-1-1 0 0 0,1 0 0 0 0,1 0 0 0 0,-1 0 0 0 0,1 0 0 0 0,0-1 0 0 0,1 1 0 0 0,-1-1 1 0 0,1 0-1 0 0,5 6-35 0 0,-1-8 103 0 0,0 0 1 0 0,0-1-1 0 0,0 0 1 0 0,0 0-1 0 0,1-1 1 0 0,0 0-1 0 0,-1-1 1 0 0,1 1-1 0 0,0-2 1 0 0,0 1-1 0 0,0-1 1 0 0,0-1-1 0 0,-1 1 1 0 0,1-2-1 0 0,0 1 1 0 0,0-1-1 0 0,-1 0 1 0 0,1-1-1 0 0,-1 0 1 0 0,0 0-1 0 0,0-1 1 0 0,0 0 0 0 0,0-1-1 0 0,-1 1 1 0 0,2-3-104 0 0,6-3 182 0 0,1-2 1 0 0,-2 0-1 0 0,0 0 1 0 0,0-1-1 0 0,-1-1 1 0 0,-1 0-1 0 0,0-1 1 0 0,-1 0-1 0 0,-1-1 1 0 0,0 0-1 0 0,3-9-182 0 0,-10 18-33 0 0,1-1-1 0 0,-1 0 0 0 0,0 0 0 0 0,-1-1 1 0 0,1 1-1 0 0,-2 0 0 0 0,1-1 0 0 0,-1 0 1 0 0,-1 1-1 0 0,1-1 0 0 0,-1 1 0 0 0,-1-1 1 0 0,0 0-1 0 0,0 1 0 0 0,-1-1 0 0 0,1 1 1 0 0,-2 0-1 0 0,0 0 0 0 0,0 0 1 0 0,-1-3 33 0 0,-40-41-2498 0 0,7 25-4860 0 0,35 26 6763 0 0,-12-7-8759 0 0</inkml:trace>
  <inkml:trace contextRef="#ctx0" brushRef="#br0" timeOffset="3530.914">3710 0 11058 0 0,'0'0'5024'0'0,"0"0"-2903"0"0,0 0-928 0 0,0 0-113 0 0,0 0-45 0 0,0 0-139 0 0,0 0-135 0 0,0 0-148 0 0,0 0-185 0 0,0 0-68 0 0,0 0-60 0 0,-7 32-37 0 0,-22 103 17 0 0,-1 19 478 0 0,28-108-573 0 0,-1 7-82 0 0,2 1 0 0 0,2 0 0 0 0,3-1 0 0 0,8 40-103 0 0,23 216-237 0 0,-31-253 106 0 0,1 175-669 0 0,-16-43 386 0 0,0-78 477 0 0,11-109-83 0 0,0-1 19 0 0,0 0-1 0 0,0 0 17 0 0,0 0 14 0 0,-5 7 497 0 0,-192 1-1318 0 0,-117 23 792 0 0,55-4-656 0 0,-852 111-1076 0 0,987-120 1763 0 0,-53 7 26 0 0,-442 51 234 0 0,-21-24 561 0 0,456-30-177 0 0,138-21 101 0 0,45-1-717 0 0,1 0-16 0 0,26-18 75 0 0,-20 9-46 0 0,-2-1 1 0 0,1 1-1 0 0,-2-1 0 0 0,1 0 0 0 0,-1-1 0 0 0,-1 1 0 0 0,0 0 0 0 0,0-1 0 0 0,-1 1 0 0 0,0-1 0 0 0,-1 1 0 0 0,0-1 0 0 0,-1 1 0 0 0,-1-9-72 0 0,1-10 113 0 0,-9-626 308 0 0,13 94-665 0 0,27 245 140 0 0,-19 256 16 0 0,-9 59 63 0 0,0 0-1 0 0,0 0 0 0 0,-1 0 0 0 0,1 0 1 0 0,0 0-1 0 0,0 0 0 0 0,0 1 0 0 0,0-1 1 0 0,0 1-1 0 0,0 0 0 0 0,1-1 0 0 0,-1 1 1 0 0,0 0-1 0 0,0 0 0 0 0,0 0 0 0 0,0 1 1 0 0,0-1-1 0 0,0 0 0 0 0,0 1 0 0 0,0-1 1 0 0,0 1-1 0 0,0 0 0 0 0,0 0 0 0 0,0 0 1 0 0,0 0-1 0 0,0 0 26 0 0,27 11-1 0 0,0-2 1 0 0,0-1 0 0 0,1-1-1 0 0,0-2 1 0 0,1-1-1 0 0,7-1 1 0 0,38-2 16 0 0,-1-4 0 0 0,0-4-1 0 0,0-2 1 0 0,70-19-16 0 0,22 0 108 0 0,279-25 15 0 0,-224 38-45 0 0,195 15-78 0 0,341 75 2 0 0,-469-59-580 0 0,88-13 578 0 0,-160-25-1969 0 0,-144 9-1717 0 0,-2-2-4410 0 0,-44 10-3229 0 0</inkml:trace>
  <inkml:trace contextRef="#ctx0" brushRef="#br0" timeOffset="4556.236">3931 1083 9778 0 0,'0'0'815'0'0,"0"0"-254"0"0,0 0-238 0 0,0 0 135 0 0,0 0 303 0 0,0 0 349 0 0,0 0 246 0 0,0 0-53 0 0,0 0-192 0 0,0 0-204 0 0,34-5-161 0 0,112-14-129 0 0,251-57 1430 0 0,148-5-1055 0 0,-344 63-779 0 0,109 7-213 0 0,-275 15-10 0 0,-36 3 1019 0 0,-181-37-86 0 0,119 17-846 0 0,0-3 1 0 0,2-2-1 0 0,-39-19-77 0 0,81 30 48 0 0,1-1 0 0 0,1-1 0 0 0,-1 0 0 0 0,2-1 0 0 0,-1-1 0 0 0,2-1 0 0 0,-1 0 0 0 0,1-1 0 0 0,-8-10-48 0 0,0-17 367 0 0,23 39-352 0 0,0 1-31 0 0,0 0-55 0 0,0 0-28 0 0,0 5-165 0 0,45 204 371 0 0,-53 247 22 0 0,8-323-95 0 0,0-133-29 0 0,0 1 1 0 0,0 0 0 0 0,0-1 0 0 0,0 1 0 0 0,0-1-1 0 0,0 1 1 0 0,0 0 0 0 0,0-1 0 0 0,1 1 0 0 0,-1-1 0 0 0,0 1-1 0 0,0-1 1 0 0,1 1 0 0 0,-1-1 0 0 0,0 1 0 0 0,1-1-1 0 0,-1 1 1 0 0,1-1 0 0 0,-1 1 0 0 0,1-1 0 0 0,-1 1-1 0 0,0-1 1 0 0,1 0 0 0 0,0 1 0 0 0,-1-1 0 0 0,1 0 0 0 0,-1 1-1 0 0,1-1 1 0 0,-1 0 0 0 0,1 0 0 0 0,0 0 0 0 0,-1 0-1 0 0,1 0 1 0 0,-1 1 0 0 0,1-1 0 0 0,0 0 0 0 0,-1 0 0 0 0,1 0-1 0 0,-1 0 1 0 0,1-1 0 0 0,0 1 0 0 0,-1 0 0 0 0,1 0-1 0 0,-1 0 1 0 0,1 0 0 0 0,0-1 0 0 0,-1 1 0 0 0,1 0 0 0 0,-1 0-1 0 0,1-1 1 0 0,-1 1 0 0 0,1-1 0 0 0,-1 1 0 0 0,1 0-1 0 0,-1-1 1 0 0,0 1 0 0 0,1-1 0 0 0,-1 1 0 0 0,1-1 0 0 0,-1 1-1 0 0,0-1 1 0 0,0 1 0 0 0,1-1 0 0 0,-1 0 0 0 0,0 1-1 0 0,0-1-5 0 0,39-35 444 0 0,-38 34-434 0 0,81-88-102 0 0,-4-3 0 0 0,-5-3 0 0 0,-3-3 0 0 0,12-34 92 0 0,-20 46-2188 0 0,-40 61-1455 0 0,1 0-4308 0 0,-10 10-3998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3.9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1,'95'347,"-39"-197,-56-149,0-1,0 1,0 0,0 0,0-1,1 1,-1 0,0-1,1 1,-1 0,0-1,1 1,-1 0,1-1,-1 1,1-1,-1 1,1-1,-1 1,1-1,0 1,-1-1,1 0,0 1,-1-1,1 0,0 1,-1-1,1 0,0 0,0 0,-1 0,1 0,0 0,0 0,-1 0,1 0,0 0,0 0,-1 0,1 0,0-1,-1 1,1 0,0-1,-1 1,1 0,0-1,-1 1,1-1,-1 1,1-1,0 1,-1-1,1 1,-1-1,23-42,-20 36,177-366,-166 349</inkml:trace>
</inkml:ink>
</file>

<file path=ppt/ink/ink9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2:56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638 131 7578 0 0,'0'0'898'0'0,"0"0"45"0"0,0 0 182 0 0,0 0 255 0 0,0 0 219 0 0,0 0 45 0 0,0 0-154 0 0,0 0-282 0 0,-30-22-290 0 0,-96-64-230 0 0,124 84-655 0 0,-1 0 0 0 0,0-1 0 0 0,0 1 0 0 0,0 0 0 0 0,0 1 0 0 0,0-1 0 0 0,0 1 0 0 0,0-1 0 0 0,-1 1 0 0 0,1 0 0 0 0,0 0 0 0 0,-1 0 0 0 0,1 0-1 0 0,-1 1 1 0 0,1 0 0 0 0,-1 0 0 0 0,1-1 0 0 0,-1 2 0 0 0,0-1 0 0 0,1 0 0 0 0,0 1 0 0 0,-1 0 0 0 0,1 0 0 0 0,-1 0 0 0 0,0 0-33 0 0,-8 3 124 0 0,-6 4 25 0 0,0 1 0 0 0,0 1 0 0 0,0 0 1 0 0,1 1-1 0 0,1 1 0 0 0,0 1 0 0 0,1 0 0 0 0,0 1 0 0 0,1 0 0 0 0,0 1 0 0 0,-6 11-149 0 0,-1 0 71 0 0,1 0-1 0 0,1 2 0 0 0,1 0 0 0 0,2 1 1 0 0,1 1-1 0 0,1 0 0 0 0,2 1 0 0 0,1 0 1 0 0,1 1-1 0 0,2 0 0 0 0,1 1 0 0 0,1-1 0 0 0,2 1 1 0 0,2 1-1 0 0,0 9-70 0 0,3-32-7 0 0,1-1 0 0 0,-1 1 0 0 0,2-1 0 0 0,-1 0 0 0 0,1 0 0 0 0,1 0 1 0 0,0 0-1 0 0,0 0 0 0 0,1-1 0 0 0,0 0 0 0 0,1 0 0 0 0,0 0 0 0 0,0-1 0 0 0,1 0 0 0 0,0 0 0 0 0,0 0 0 0 0,1-1 0 0 0,0 0 1 0 0,0-1-1 0 0,1 0 0 0 0,0 0 0 0 0,0-1 0 0 0,0 0 0 0 0,1 0 0 0 0,0-1 0 0 0,-1-1 0 0 0,3 1 7 0 0,12 4-194 0 0,1-1-1 0 0,0-1 0 0 0,0-2 1 0 0,1 0-1 0 0,-1-2 0 0 0,1 0 1 0 0,-1-2-1 0 0,1-1 0 0 0,-1-1 1 0 0,1-1-1 0 0,12-4 195 0 0,19-6-1426 0 0,-1-2-1 0 0,0-3 1 0 0,-1-2-1 0 0,23-14 1427 0 0,-4-2-4956 0 0,-1-3-1 0 0,-3-3 0 0 0,33-27 4957 0 0,-71 45-209 0 0</inkml:trace>
  <inkml:trace contextRef="#ctx0" brushRef="#br0" timeOffset="285.385">1233 311 4721 0 0,'0'0'3002'0'0,"0"0"-332"0"0,0 0-326 0 0,-37 31-331 0 0,-116 100-326 0 0,137-118-1290 0 0,0 2 0 0 0,1-1 0 0 0,0 2-1 0 0,1 0 1 0 0,1 1 0 0 0,1 0 0 0 0,0 1 0 0 0,-8 16-397 0 0,7-11 340 0 0,4-7-44 0 0,0 0 0 0 0,1 1-1 0 0,1 0 1 0 0,1 1 0 0 0,0 0-1 0 0,1 0 1 0 0,-1 11-296 0 0,5-25 41 0 0,1 1-1 0 0,-1-1 1 0 0,1 0-1 0 0,0 1 1 0 0,0-1 0 0 0,0 1-1 0 0,1-1 1 0 0,-1 1-1 0 0,1-1 1 0 0,0 0-1 0 0,0 1 1 0 0,1-1 0 0 0,-1 0-1 0 0,1 0 1 0 0,0 0-1 0 0,0 0 1 0 0,1 0-1 0 0,-1-1 1 0 0,1 1 0 0 0,0-1-1 0 0,-1 1 1 0 0,2-1-1 0 0,-1 0 1 0 0,0 0-1 0 0,1 0 1 0 0,-1-1 0 0 0,1 1-1 0 0,0-1 1 0 0,0 0-1 0 0,0 0 1 0 0,0 0-1 0 0,0 0 1 0 0,2 0-41 0 0,10 1 94 0 0,0-1 0 0 0,0 0 1 0 0,0-1-1 0 0,1-1 0 0 0,-1 0 0 0 0,0-1 0 0 0,0-1 1 0 0,0-1-1 0 0,0 0 0 0 0,0-1 0 0 0,-1 0 1 0 0,1-1-1 0 0,-1-1 0 0 0,-1-1 0 0 0,1 0 0 0 0,-1-1 1 0 0,13-9-95 0 0,-3 1 87 0 0,0-1 1 0 0,-1 0-1 0 0,-1-2 0 0 0,-1-1 1 0 0,-1 0-1 0 0,0-2 1 0 0,4-7-88 0 0,-19 23 1 0 0,-1 1 0 0 0,1-1 0 0 0,-1 0 0 0 0,0 0 0 0 0,-1 0 0 0 0,1-1 0 0 0,-1 0 0 0 0,-1 1 0 0 0,1-1 0 0 0,-1 0 0 0 0,0 0 0 0 0,-1 0 0 0 0,0 0 0 0 0,0 0 0 0 0,0-1 1 0 0,-1 1-1 0 0,0 0 0 0 0,0 0 0 0 0,-1-1 0 0 0,0 1 0 0 0,0 0 0 0 0,-1 0 0 0 0,0 0 0 0 0,0 0 0 0 0,0 0 0 0 0,-1 1 0 0 0,0-1 0 0 0,-1 1 0 0 0,1 0 0 0 0,-1-1 0 0 0,-1 2 0 0 0,1-1 0 0 0,-1 0 0 0 0,0 1 0 0 0,0 0 0 0 0,0 0 0 0 0,-4-2-1 0 0,-1 1-121 0 0,1 1 0 0 0,-2 0 0 0 0,1 1 0 0 0,0 0 0 0 0,-1 1 0 0 0,0 0-1 0 0,1 0 1 0 0,-1 1 0 0 0,0 1 0 0 0,0-1 0 0 0,-6 2 121 0 0,12-1-201 0 0,0 1-1 0 0,0 1 1 0 0,0-1 0 0 0,0 1-1 0 0,0-1 1 0 0,0 1 0 0 0,0 1-1 0 0,0-1 1 0 0,1 1 0 0 0,-1 0-1 0 0,0 0 1 0 0,1 0 0 0 0,0 0-1 0 0,-1 1 1 0 0,1 0 0 0 0,0 0 0 0 0,0 0-1 0 0,0 0 1 0 0,1 1 0 0 0,-1 0-1 0 0,1-1 1 0 0,0 1 0 0 0,0 0-1 0 0,0 1 1 0 0,1-1 0 0 0,-1 1 201 0 0,-16 62-7218 0 0,16-20-868 0 0,3-25 4343 0 0</inkml:trace>
  <inkml:trace contextRef="#ctx0" brushRef="#br0" timeOffset="650.328">1513 830 3305 0 0,'0'0'2795'0'0,"0"0"-304"0"0,0 0-184 0 0,0 0-90 0 0,0 0-179 0 0,0 0-255 0 0,0 0-296 0 0,0 0-286 0 0,0 0-293 0 0,0 0-231 0 0,0 0-141 0 0,0 0-100 0 0,0 0-22 0 0,21-8-11 0 0,61-28-33 0 0,-47 10 231 0 0,102-117 146 0 0,-20 19-878 0 0,-106 171-748 0 0,-3-23 979 0 0,-8-20-66 0 0,1 1-1 0 0,-1-1 0 0 0,1 1 1 0 0,0-1-1 0 0,1 0 0 0 0,-1 1 1 0 0,1-1-1 0 0,0 0 0 0 0,0 0 1 0 0,0 0-1 0 0,1 0 0 0 0,-1-1 1 0 0,1 1-1 0 0,0-1 0 0 0,0 1 1 0 0,0-1-1 0 0,0 0 0 0 0,1 0 1 0 0,-1 0-1 0 0,1-1 1 0 0,0 1-1 0 0,0-1 0 0 0,0 0 1 0 0,0 0-1 0 0,0 0 0 0 0,0-1 1 0 0,0 1-1 0 0,1-1 0 0 0,-1 0 1 0 0,4 0-34 0 0,-1 0 117 0 0,0 0 1 0 0,0-1 0 0 0,0 0 0 0 0,0 0 0 0 0,1-1-1 0 0,-1 0 1 0 0,0 0 0 0 0,0 0 0 0 0,0-1-1 0 0,0 0 1 0 0,0-1 0 0 0,-1 1 0 0 0,1-1 0 0 0,-1-1-1 0 0,0 1 1 0 0,1-1 0 0 0,-1 0 0 0 0,-1-1-1 0 0,4-2-117 0 0,8-10 241 0 0,-6 8-172 0 0,-1-1-1 0 0,0 0 0 0 0,0 0 0 0 0,-1-1 0 0 0,0-1 0 0 0,-1 1 1 0 0,-1-2-1 0 0,1 1 0 0 0,-2-1 0 0 0,0 0 0 0 0,2-7-68 0 0,15-37-1001 0 0,-22 53 219 0 0,1 0 2047 0 0,-2 1-3366 0 0,1 2-3195 0 0,-1 0-4494 0 0,3 1-540 0 0</inkml:trace>
  <inkml:trace contextRef="#ctx0" brushRef="#br0" timeOffset="997.086">2787 237 14491 0 0,'0'0'1703'0'0,"0"0"-141"0"0,0 0-51 0 0,0 0 18 0 0,0 0-178 0 0,0 0-348 0 0,0 0-340 0 0,0 0-303 0 0,0 0-154 0 0,0 0-42 0 0,0 0-32 0 0,0 0-16 0 0,0 0-3 0 0,-32 21-21 0 0,-97 66-11 0 0,57-29 31 0 0,67-54-111 0 0,1 1 0 0 0,-1-1 0 0 0,1 1 0 0 0,0 0 0 0 0,0 0 0 0 0,1 0 0 0 0,-1 1-1 0 0,1-1 1 0 0,0 1 0 0 0,1 0 0 0 0,-1 0 0 0 0,1 0 0 0 0,0 0 0 0 0,1 0 0 0 0,-1 6-1 0 0,4-8-7 0 0,0 0-1 0 0,1 0 1 0 0,0 0 0 0 0,0 0 0 0 0,0-1-1 0 0,0 1 1 0 0,0-1 0 0 0,1 0 0 0 0,-1 0 0 0 0,1 0-1 0 0,0 0 1 0 0,0-1 0 0 0,0 1 0 0 0,0-1 0 0 0,1 0-1 0 0,-1-1 1 0 0,1 1 0 0 0,-1-1 0 0 0,1 1-1 0 0,-1-2 1 0 0,1 1 0 0 0,3 0 7 0 0,184 40 29 0 0,-190-40-13 0 0,0 0-1 0 0,-1 0 0 0 0,1 1 0 0 0,-1-1 0 0 0,1 0 1 0 0,-1 1-1 0 0,0 0 0 0 0,0-1 0 0 0,1 1 0 0 0,-1 0 1 0 0,0 0-1 0 0,-1-1 0 0 0,1 1 0 0 0,0 0 0 0 0,0 0 1 0 0,-1 0-1 0 0,1 0 0 0 0,-1 0 0 0 0,0 0 0 0 0,0 0 0 0 0,1 0 1 0 0,-1 0-1 0 0,0 0 0 0 0,-1 0 0 0 0,1 0 0 0 0,0 0 1 0 0,-1 0-1 0 0,1 0 0 0 0,-1 0 0 0 0,1 0 0 0 0,-1 0 1 0 0,0 0-1 0 0,0 0 0 0 0,0-1 0 0 0,0 1 0 0 0,0 0 1 0 0,0-1-1 0 0,-1 1 0 0 0,1-1 0 0 0,0 1 0 0 0,-1-1 1 0 0,1 1-1 0 0,-2 0-15 0 0,-39 34-212 0 0,-1-2 1 0 0,-1-2-1 0 0,-2-1 1 0 0,-1-3-1 0 0,-8 2 212 0 0,30-18-1851 0 0,16-10-1838 0 0,0-1-4258 0 0,9-1-1747 0 0</inkml:trace>
  <inkml:trace contextRef="#ctx0" brushRef="#br0" timeOffset="1666.36">2842 771 11242 0 0,'0'0'1871'0'0,"0"0"-7"0"0,0 0-148 0 0,0 0-121 0 0,0 0-156 0 0,0 0-164 0 0,0 0-144 0 0,0 0-211 0 0,30 4-193 0 0,96 9-155 0 0,-56-23 93 0 0,-55 3-463 0 0,10-2-9 0 0,0-2 0 0 0,-1-1 0 0 0,0-1 1 0 0,-1-1-1 0 0,0-1 0 0 0,-2-1 0 0 0,1-1 1 0 0,-2-1-1 0 0,0 0 0 0 0,-2-2 0 0 0,12-15-192 0 0,-27 33-28 0 0,-1-1 0 0 0,0 0 0 0 0,-1 0 0 0 0,1 1 0 0 0,0-1 0 0 0,-1 0 0 0 0,1 0 1 0 0,-1-1-1 0 0,0 1 0 0 0,0 0 0 0 0,0 0 0 0 0,-1-1 0 0 0,1 1 0 0 0,-1 0 1 0 0,0-1-1 0 0,0 1 0 0 0,0 0 0 0 0,0-1 0 0 0,0 1 0 0 0,-1 0 0 0 0,0 0 1 0 0,1-1-1 0 0,-1 1 0 0 0,0 0 0 0 0,-1 0 0 0 0,1 0 0 0 0,-1 0 0 0 0,1 0 0 0 0,-1 0 1 0 0,0 0-1 0 0,0 0 0 0 0,0 1 0 0 0,0-1 0 0 0,0 1 0 0 0,-1 0 0 0 0,1-1 1 0 0,-1 1-1 0 0,0 0 0 0 0,0 1 0 0 0,1-1 0 0 0,-1 0 0 0 0,-2 0 27 0 0,-3-1-115 0 0,0 1 1 0 0,-1 0-1 0 0,1 0 0 0 0,0 0 0 0 0,-1 1 0 0 0,1 1 0 0 0,-1-1 0 0 0,1 2 0 0 0,-1-1 0 0 0,1 1 1 0 0,-1 0-1 0 0,1 1 0 0 0,0 0 0 0 0,-1 0 0 0 0,1 0 0 0 0,0 1 0 0 0,1 1 0 0 0,-1 0 1 0 0,0 0-1 0 0,1 0 0 0 0,0 1 0 0 0,0-1 0 0 0,0 2 0 0 0,1-1 0 0 0,0 1 0 0 0,-2 2 115 0 0,-10 11-153 0 0,1 0 1 0 0,1 1-1 0 0,0 1 0 0 0,2 0 0 0 0,0 1 0 0 0,2 0 0 0 0,0 1 0 0 0,0 5 153 0 0,7-21 1 0 0,1 0-1 0 0,0 1 1 0 0,0-1-1 0 0,1 1 1 0 0,0 0 0 0 0,0 0-1 0 0,1 0 1 0 0,0 0-1 0 0,0 0 1 0 0,1 0 0 0 0,0 1-1 0 0,0-1 1 0 0,1 0-1 0 0,0 1 1 0 0,1-1 0 0 0,0 0-1 0 0,0 1 1 0 0,0-1-1 0 0,1 0 1 0 0,1 0-1 0 0,-1 0 1 0 0,1 0 0 0 0,1 0-1 0 0,-1-1 1 0 0,1 1-1 0 0,1-1 1 0 0,0 1-1 0 0,3-2 88 0 0,-1 0 0 0 0,1-1 0 0 0,1 0-1 0 0,-1 0 1 0 0,1-1 0 0 0,0 0 0 0 0,0 0 0 0 0,0-1 0 0 0,0 0 0 0 0,1 0-1 0 0,-1-1 1 0 0,1-1 0 0 0,0 0 0 0 0,-1 0 0 0 0,1-1 0 0 0,0 0 0 0 0,-1 0-1 0 0,1-1 1 0 0,0-1 0 0 0,-1 1 0 0 0,1-2 0 0 0,-1 1 0 0 0,1-2-88 0 0,22-7 354 0 0,0-1 0 0 0,0-2 0 0 0,-2-1 0 0 0,0-1 1 0 0,26-20-355 0 0,-17 10 201 0 0,0-2 1 0 0,-2-2 0 0 0,-2-2 0 0 0,-1-1 0 0 0,22-27-202 0 0,-44 44-38 0 0,0 0 0 0 0,-2-1 0 0 0,0 0 0 0 0,-1 0 0 0 0,-1-1 0 0 0,-1 0 0 0 0,0-1 0 0 0,-1 1 0 0 0,-1-1 0 0 0,-1 0 0 0 0,-1-1 0 0 0,1-11 38 0 0,-4 27-33 0 0,1 1 1 0 0,-1 0-1 0 0,0 0 0 0 0,0 0 1 0 0,-1 0-1 0 0,1-1 1 0 0,-1 1-1 0 0,0 0 0 0 0,0 0 1 0 0,0 0-1 0 0,0 0 0 0 0,0 0 1 0 0,0 0-1 0 0,-1 0 1 0 0,1 1-1 0 0,-1-1 0 0 0,0 0 1 0 0,0 1-1 0 0,0-1 0 0 0,0 1 1 0 0,-1 0-1 0 0,1 0 1 0 0,-1 0-1 0 0,1 0 0 0 0,-1 0 1 0 0,0 0-1 0 0,1 1 0 0 0,-1-1 1 0 0,0 1-1 0 0,0 0 1 0 0,0 0-1 0 0,0 0 0 0 0,0 0 1 0 0,0 1-1 0 0,-1-1 0 0 0,1 1 1 0 0,0-1-1 0 0,0 1 0 0 0,0 0 1 0 0,-1 1-1 0 0,1-1 1 0 0,0 0-1 0 0,-1 1 33 0 0,-2 0-5 0 0,-1 0 0 0 0,0 1 0 0 0,1 0-1 0 0,-1 0 1 0 0,1 1 0 0 0,0-1 0 0 0,-1 1 0 0 0,1 1 0 0 0,0-1 0 0 0,1 1-1 0 0,-1 0 1 0 0,1 0 0 0 0,0 1 0 0 0,0-1 0 0 0,0 1 0 0 0,0 0 0 0 0,1 1-1 0 0,0-1 1 0 0,0 1 0 0 0,1 0 0 0 0,-1 0 0 0 0,1 0 0 0 0,0 0 0 0 0,1 1-1 0 0,0-1 1 0 0,0 1 0 0 0,0-1 0 0 0,1 1 0 0 0,0 0 0 0 0,0 0 0 0 0,0-1-1 0 0,1 1 1 0 0,0 0 0 0 0,1 0 0 0 0,0 4 5 0 0,4-6 23 0 0,-1 0-1 0 0,1-1 1 0 0,0 1 0 0 0,0-1-1 0 0,1 0 1 0 0,-1 0 0 0 0,1-1-1 0 0,0 1 1 0 0,0-1 0 0 0,0-1-1 0 0,0 1 1 0 0,0-1-1 0 0,1 0 1 0 0,-1 0 0 0 0,1-1-1 0 0,-1 0 1 0 0,1 0 0 0 0,0-1-1 0 0,-1 1 1 0 0,1-1 0 0 0,0-1-1 0 0,0 0-22 0 0,-5 1 6 0 0,94 0 325 0 0,16 2 132 0 0,-109-1-455 0 0,-1 0 0 0 0,1 1 0 0 0,-1-1 1 0 0,0 1-1 0 0,0 0 0 0 0,1 0 0 0 0,-1 0 1 0 0,0 0-1 0 0,-1 0 0 0 0,1 0 1 0 0,0 0-1 0 0,-1 1 0 0 0,1-1 0 0 0,-1 1 1 0 0,0-1-1 0 0,0 1 0 0 0,0-1 0 0 0,0 1 1 0 0,0 0-1 0 0,0 0 0 0 0,-1-1 0 0 0,1 1 1 0 0,-1 0-1 0 0,0 0 0 0 0,0 0 1 0 0,0-1-1 0 0,0 1 0 0 0,-1 0 0 0 0,1 0 1 0 0,-1 0-9 0 0,-13 115 234 0 0,-19 39-1003 0 0,33-156 736 0 0,2 32-1733 0 0,17-26-7019 0 0,-15-7 2432 0 0,-4-3-2505 0 0</inkml:trace>
  <inkml:trace contextRef="#ctx0" brushRef="#br0" timeOffset="1994.341">4123 396 16708 0 0,'0'0'2111'0'0,"0"0"-636"0"0,0 0-535 0 0,0 0-300 0 0,0 0-101 0 0,0 0-42 0 0,0 0-2 0 0,0 0-8 0 0,0 0-58 0 0,0 0-101 0 0,-1 34-73 0 0,-4 107-48 0 0,11 29 182 0 0,-3-154-390 0 0,0-1-1 0 0,1 0 1 0 0,0-1-1 0 0,2 1 1 0 0,-1-1-1 0 0,2 1 1 0 0,0-2-1 0 0,8 13 2 0 0,-13-21 0 0 0,-1-1 0 0 0,1 0 0 0 0,0 0-1 0 0,0 0 1 0 0,1 0 0 0 0,-1 0 0 0 0,1 0 0 0 0,0-1-1 0 0,0 1 1 0 0,0-1 0 0 0,1 0 0 0 0,-1 0 0 0 0,1 0 0 0 0,-1 0-1 0 0,1-1 1 0 0,0 1 0 0 0,0-1 0 0 0,0 0 0 0 0,0 0-1 0 0,1-1 1 0 0,-1 1 0 0 0,0-1 0 0 0,1 0 0 0 0,-1 0-1 0 0,1 0 1 0 0,-1-1 0 0 0,1 1 0 0 0,0-1 0 0 0,-1 0 0 0 0,1-1-1 0 0,-1 1 1 0 0,1-1 0 0 0,-1 0 0 0 0,1 0 0 0 0,-1 0-1 0 0,1-1 1 0 0,6-7 68 0 0,0-1-1 0 0,-1 0 0 0 0,0-1 1 0 0,-1 0-1 0 0,-1 0 1 0 0,0-1-1 0 0,0 0 0 0 0,-1 0 1 0 0,0-1-1 0 0,4-12-67 0 0,56-162 391 0 0,-49 131-480 0 0,5-38-3076 0 0,-23 93 1648 0 0,0 1-523 0 0,0 0-1132 0 0,0 8 1283 0 0,0 35-10538 0 0,0-32 10180 0 0</inkml:trace>
  <inkml:trace contextRef="#ctx0" brushRef="#br0" timeOffset="2298.014">4599 709 0 0 0,'0'0'1631'0'0,"0"0"786"0"0,0 0-118 0 0,0 0-262 0 0,0 0-191 0 0,0 0-128 0 0,0 0-91 0 0,0 0-81 0 0,33 11-107 0 0,101 36-123 0 0,-67-34 535 0 0,-57-16-1482 0 0,1 0-80 0 0,-1-2 0 0 0,0 1 0 0 0,0-2 0 0 0,0 1-1 0 0,0-1 1 0 0,-1-1 0 0 0,0 0 0 0 0,0 0 0 0 0,-1-1-1 0 0,0 0 1 0 0,0 0 0 0 0,-1-1 0 0 0,0 0 0 0 0,0 0-1 0 0,-1-1 1 0 0,1-3-289 0 0,0 2 48 0 0,-1 0-1 0 0,-1-1 0 0 0,0 0 1 0 0,-1 0-1 0 0,0 0 1 0 0,-1 0-1 0 0,0-1 1 0 0,-1 0-1 0 0,0 1 0 0 0,-1-1 1 0 0,-1-9-48 0 0,-1 19-37 0 0,0 0 0 0 0,0 0 0 0 0,0 0 1 0 0,0 0-1 0 0,-1 0 0 0 0,0 0 0 0 0,1 0 0 0 0,-1 1 1 0 0,0-1-1 0 0,-1 0 0 0 0,1 1 0 0 0,0 0 0 0 0,-1-1 1 0 0,1 1-1 0 0,-1 0 0 0 0,1 0 0 0 0,-1 1 0 0 0,0-1 1 0 0,0 1-1 0 0,0-1 0 0 0,0 1 0 0 0,0 0 0 0 0,0 0 1 0 0,0 0-1 0 0,-1 0 0 0 0,1 1 0 0 0,0-1 0 0 0,-1 1 1 0 0,1 0-1 0 0,0 0 0 0 0,0 0 0 0 0,-1 0 0 0 0,1 1 1 0 0,0-1-1 0 0,0 1 0 0 0,-1 0 0 0 0,1 0 0 0 0,0 0 1 0 0,0 0-1 0 0,0 1 0 0 0,0-1 0 0 0,0 1 1 0 0,1 0-1 0 0,-2 0 37 0 0,-12 8-77 0 0,-1 1 0 0 0,2 1 1 0 0,-1 0-1 0 0,2 1 0 0 0,-1 0 1 0 0,2 1-1 0 0,0 1 0 0 0,1 0 1 0 0,0 1-1 0 0,1 0 1 0 0,1 1-1 0 0,1 0 0 0 0,0 1 1 0 0,1 0-1 0 0,1 0 0 0 0,1 1 1 0 0,0 0-1 0 0,2 0 0 0 0,0 0 1 0 0,1 0-1 0 0,1 1 0 0 0,0-1 1 0 0,2 1 76 0 0,0-13 5 0 0,0-1 0 0 0,1 1 1 0 0,0 0-1 0 0,0 0 0 0 0,1-1 1 0 0,0 1-1 0 0,0-1 0 0 0,1 0 1 0 0,-1 1-1 0 0,1-1 0 0 0,0 0 1 0 0,1-1-1 0 0,0 1 0 0 0,0 0 1 0 0,0-1-1 0 0,0 0 0 0 0,1 0 1 0 0,0 0-1 0 0,0-1 1 0 0,0 0-1 0 0,1 0 0 0 0,-1 0 1 0 0,1 0-1 0 0,0-1 0 0 0,0 0 1 0 0,0 0-1 0 0,1-1 0 0 0,-1 0 1 0 0,1 0-1 0 0,4 1-5 0 0,15 3-562 0 0,-1-1-1 0 0,1-1 1 0 0,0-2 0 0 0,0 0 0 0 0,1-2-1 0 0,-1-1 1 0 0,14-2 562 0 0,0-4-4026 0 0,-12 1-1813 0 0,-5-2-2377 0 0</inkml:trace>
</inkml:ink>
</file>

<file path=ppt/ink/ink9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00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0 456 3345 0 0,'0'0'1944'0'0,"0"0"-398"0"0,0 0-406 0 0,0 0-69 0 0,0 0 229 0 0,0 0 203 0 0,0 0 128 0 0,0 0-9 0 0,0 0-254 0 0,0 0-274 0 0,0 0-226 0 0,28-1-136 0 0,88-6-94 0 0,-24-18 422 0 0,-63 11-854 0 0,0-1 1 0 0,-2-2-1 0 0,1-1 1 0 0,-2 0 0 0 0,0-2-1 0 0,-2-2 1 0 0,0 0-1 0 0,3-5-206 0 0,-23 23 18 0 0,0 0-1 0 0,0 0 1 0 0,0-1 0 0 0,0 1-1 0 0,-1-1 1 0 0,0 0 0 0 0,0 0-1 0 0,0 0 1 0 0,0 0 0 0 0,-1 0-1 0 0,0-1 1 0 0,0 1 0 0 0,0-1-1 0 0,-1 1 1 0 0,0-1-1 0 0,0 0 1 0 0,0 0 0 0 0,-1 1-1 0 0,0-1 1 0 0,0 0 0 0 0,-1 0-1 0 0,1 1 1 0 0,-1-1 0 0 0,0 0-1 0 0,-1 0 1 0 0,0-1-18 0 0,-2 3-41 0 0,-1 1 1 0 0,0 0-1 0 0,0-1 1 0 0,0 2-1 0 0,-1-1 1 0 0,1 0-1 0 0,0 1 1 0 0,-1 0-1 0 0,0 1 1 0 0,0-1-1 0 0,1 1 1 0 0,-1 0-1 0 0,0 0 1 0 0,0 1-1 0 0,0 0 1 0 0,0 0-1 0 0,0 0 1 0 0,0 1-1 0 0,0 0 1 0 0,1 0-1 0 0,-1 0 41 0 0,-13 4-56 0 0,0 1 0 0 0,1 1 0 0 0,0 1 0 0 0,0 1 0 0 0,0 0 1 0 0,1 1-1 0 0,1 1 0 0 0,0 0 0 0 0,0 2 0 0 0,2 0 0 0 0,-1 0 0 0 0,1 1 0 0 0,1 1 0 0 0,1 0 0 0 0,-6 9 56 0 0,5-7 9 0 0,1 0 0 0 0,1 1 0 0 0,0 0 0 0 0,1 1 0 0 0,1 0 0 0 0,1 0 0 0 0,1 1 0 0 0,0 0 0 0 0,2 0-1 0 0,0 1 1 0 0,1-1 0 0 0,1 1 0 0 0,1 8-9 0 0,9 82 219 0 0,-3-103-158 0 0,1 0 0 0 0,0 0 0 0 0,0 0-1 0 0,1-1 1 0 0,0 1 0 0 0,0-2 0 0 0,1 1 0 0 0,-1-1 0 0 0,2 1 0 0 0,-1-2 0 0 0,1 1-1 0 0,0-1 1 0 0,0-1 0 0 0,0 1 0 0 0,0-1 0 0 0,1-1 0 0 0,0 1 0 0 0,0-2 0 0 0,0 1-61 0 0,19 4 271 0 0,-1-1 0 0 0,1-2 0 0 0,-1 0 0 0 0,1-2 0 0 0,21-2-271 0 0,-26-3 119 0 0,-1-1-1 0 0,0-2 1 0 0,0 0-1 0 0,-1-1 1 0 0,1-1-1 0 0,-2-1 1 0 0,1-1-1 0 0,-1-1 1 0 0,-1-1-1 0 0,0-1 0 0 0,10-8-118 0 0,24-19 94 0 0,-2-3-1 0 0,-2-2 1 0 0,-1-1-1 0 0,18-27-93 0 0,67-66 97 0 0,-18 15-95 0 0,-115 124-6 0 0,1 1 1 0 0,-1-1-1 0 0,0 0 1 0 0,0 1 0 0 0,0-1-1 0 0,0 0 1 0 0,0 0 0 0 0,0 1-1 0 0,1-1 1 0 0,-1 0 0 0 0,0 1-1 0 0,0-1 1 0 0,0 0 0 0 0,1 0-1 0 0,-1 0 1 0 0,0 1 0 0 0,0-1-1 0 0,1 0 1 0 0,-1 0 0 0 0,0 0-1 0 0,1 0 1 0 0,-1 1-1 0 0,0-1 1 0 0,1 0 0 0 0,-1 0-1 0 0,0 0 1 0 0,1 0 0 0 0,-1 0-1 0 0,0 0 1 0 0,0 0 0 0 0,1 0-1 0 0,-1 0 1 0 0,0 0 0 0 0,1 0-1 0 0,-1 0 1 0 0,0 0 0 0 0,1 0-1 0 0,-1 0 1 0 0,0 0 0 0 0,1 0-1 0 0,-1-1 1 0 0,0 1 0 0 0,1 0-1 0 0,-1 0 1 0 0,0 0-1 0 0,0 0 1 0 0,1-1 0 0 0,-1 1-1 0 0,0 0 1 0 0,0 0 0 0 0,1 0-1 0 0,-1-1 1 0 0,0 1 0 0 0,0 0-1 0 0,0-1 1 0 0,1 1 0 0 0,-1 0-1 0 0,0 0 1 0 0,0-1 3 0 0,-8 36-34 0 0,5-23 67 0 0,-81 269 148 0 0,81-267-174 0 0,2-12-8 0 0,-1 0 0 0 0,1 0 1 0 0,0 0-1 0 0,0 0 0 0 0,0 0 1 0 0,0 0-1 0 0,0 0 0 0 0,1 0 0 0 0,-1 1 1 0 0,0-1-1 0 0,1 0 0 0 0,0 0 0 0 0,0 0 1 0 0,-1 1-1 0 0,1-1 0 0 0,0 0 0 0 0,1 0 1 0 0,-1 1-1 0 0,0-1 0 0 0,1 0 0 0 0,-1 0 1 0 0,1 0-1 0 0,0 1 0 0 0,0-1 0 0 0,-1 0 1 0 0,2 0-1 0 0,-1 0 0 0 0,0 0 0 0 0,0 0 1 0 0,0-1-1 0 0,1 1 0 0 0,-1 0 0 0 0,1-1 1 0 0,0 1-1 0 0,-1-1 0 0 0,1 1 0 0 0,0-1 1 0 0,0 0-1 0 0,0 0 0 0 0,0 1 0 0 0,0-1 1 0 0,0-1-1 0 0,0 1 1 0 0,9-3 13 0 0,-1 0 0 0 0,1-1 0 0 0,-1 0 0 0 0,0-1 0 0 0,0 0-1 0 0,0 0 1 0 0,0-1 0 0 0,-1 0 0 0 0,0-1 0 0 0,0 0 0 0 0,-1-1 0 0 0,1 0 0 0 0,-1 0 0 0 0,-1-1 0 0 0,1 0-13 0 0,30-24 43 0 0,169-122-11 0 0,-203 150-46 0 0,1 1-1 0 0,-1 0 1 0 0,1 1 0 0 0,0-1-1 0 0,0 1 1 0 0,0 0 0 0 0,0 0-1 0 0,0 1 1 0 0,1-1-1 0 0,-1 1 1 0 0,0 0 0 0 0,1 1-1 0 0,-1-1 1 0 0,5 1 14 0 0,-2 48-99 0 0,-26 91 206 0 0,13-115-214 0 0,0 0 1 0 0,2 0-1 0 0,1 1 1 0 0,0-1-1 0 0,2 1 1 0 0,2 13 106 0 0,28 3-3389 0 0,-16-33-1053 0 0,0-2-4009 0 0,-10-5-567 0 0</inkml:trace>
  <inkml:trace contextRef="#ctx0" brushRef="#br0" timeOffset="1060.514">1720 607 4345 0 0,'0'0'1638'0'0,"0"0"-197"0"0,0 0-148 0 0,0 0-69 0 0,0 0-136 0 0,0 0-242 0 0,0 0-210 0 0,0 0-52 0 0,0 0 27 0 0,0 0 81 0 0,0 0 76 0 0,0 0-41 0 0,0 0-38 0 0,22-6-7 0 0,72-18-53 0 0,-83 21-462 0 0,-1-1-1 0 0,0 0 1 0 0,1-1 0 0 0,-1 0-1 0 0,-1-1 1 0 0,1 0 0 0 0,-1 0-1 0 0,0-1 1 0 0,-1 0-1 0 0,1-1 1 0 0,-1 1 0 0 0,1-4-167 0 0,14-12 314 0 0,65-83 842 0 0,-87 104-1126 0 0,1-1-1 0 0,-1 1 1 0 0,0 0-1 0 0,0-1 1 0 0,0 1 0 0 0,0-1-1 0 0,0 1 1 0 0,0-1-1 0 0,-1 1 1 0 0,1-1-1 0 0,-1 0 1 0 0,0 1-1 0 0,0-1 1 0 0,0 0 0 0 0,0 1-1 0 0,0-1 1 0 0,-1 1-1 0 0,1-1 1 0 0,-1 0-1 0 0,1 1 1 0 0,-1-1 0 0 0,0 1-1 0 0,0-1 1 0 0,0 1-1 0 0,-1 0 1 0 0,1-1-1 0 0,0 1 1 0 0,-1 0-1 0 0,0 0 1 0 0,1 0 0 0 0,-1 0-1 0 0,0 0 1 0 0,0 0-1 0 0,0 1 1 0 0,0-1-1 0 0,0 0 1 0 0,-1 1-1 0 0,1 0 1 0 0,0 0 0 0 0,-1-1-1 0 0,1 1 1 0 0,-1 1-1 0 0,1-1 1 0 0,-1 0-1 0 0,1 1 1 0 0,-1-1-1 0 0,0 1 1 0 0,1 0 0 0 0,-2 0-30 0 0,-5-1-24 0 0,0 1 1 0 0,0 1-1 0 0,-1 0 1 0 0,1 0 0 0 0,0 1-1 0 0,0 0 1 0 0,0 1 0 0 0,0 0-1 0 0,1 0 1 0 0,-1 1 0 0 0,1 0-1 0 0,-1 0 1 0 0,2 1-1 0 0,-1 0 1 0 0,0 1 0 0 0,1 0-1 0 0,0 0 1 0 0,0 0 0 0 0,1 1-1 0 0,0 0 1 0 0,0 0 0 0 0,0 0-1 0 0,1 1 1 0 0,0 0 0 0 0,1 0-1 0 0,-1 1 1 0 0,2-1-1 0 0,-1 1 1 0 0,1-1 0 0 0,1 1-1 0 0,-2 8 24 0 0,1-9 4 0 0,0 0 1 0 0,0 1-1 0 0,1-1 0 0 0,1 1 0 0 0,0 0 0 0 0,0 0 0 0 0,0 0 0 0 0,1-1 0 0 0,0 1 0 0 0,1 0 0 0 0,0 0 0 0 0,0 0 0 0 0,1-1 1 0 0,0 1-1 0 0,1-1 0 0 0,2 8-4 0 0,3-5 76 0 0,-1 0 1 0 0,2 0-1 0 0,-1-1 1 0 0,1 0-1 0 0,1-1 1 0 0,0 0-1 0 0,0 0 1 0 0,1-1-1 0 0,0 0 1 0 0,0-1-1 0 0,1 0 1 0 0,0-1-1 0 0,0 0 1 0 0,0-1-1 0 0,1 0 1 0 0,0-1-1 0 0,0-1 1 0 0,0 0-1 0 0,0-1 1 0 0,0 0-1 0 0,1-1 1 0 0,-1 0-1 0 0,1-1 1 0 0,-1-1-1 0 0,0 0 1 0 0,1-1-1 0 0,-1 0 1 0 0,0-1-1 0 0,0 0 1 0 0,0-1-1 0 0,0-1 1 0 0,-1 0-1 0 0,7-4-76 0 0,15-9 120 0 0,-1-2 1 0 0,-1-1-1 0 0,0-2 0 0 0,-2-1 0 0 0,-1-1 0 0 0,-1-2 0 0 0,-1 0 1 0 0,-1-2-1 0 0,-1-1 0 0 0,8-16-120 0 0,-15 22 26 0 0,0-2 0 0 0,-1 0-1 0 0,-2-2 1 0 0,-1 1 0 0 0,-1-2 0 0 0,-1 0 0 0 0,-2 0 0 0 0,5-21-26 0 0,-11 32-28 0 0,6-68-26 0 0,-10 84 35 0 0,0 0-1 0 0,0-1 0 0 0,-1 1 1 0 0,1 0-1 0 0,-1 0 1 0 0,0 0-1 0 0,1 0 1 0 0,-1-1-1 0 0,0 1 0 0 0,0 0 1 0 0,0 0-1 0 0,0 0 1 0 0,-1 1-1 0 0,1-1 1 0 0,-1 0-1 0 0,1 0 0 0 0,-1 1 1 0 0,1-1-1 0 0,-1 1 1 0 0,0-1-1 0 0,0 1 1 0 0,0 0-1 0 0,1 0 0 0 0,-1 0 1 0 0,-1 0-1 0 0,1 0 1 0 0,0 0-1 0 0,0 0 1 0 0,0 1-1 0 0,0-1 0 0 0,-1 1 1 0 0,1-1-1 0 0,0 1 1 0 0,-2 0 19 0 0,-9 2-43 0 0,1 1 0 0 0,-1 1 0 0 0,1 0 0 0 0,0 0 0 0 0,0 1 0 0 0,0 1 0 0 0,1 0 0 0 0,0 0 0 0 0,0 1 0 0 0,0 1 0 0 0,1 0 0 0 0,0 0 0 0 0,1 1 1 0 0,0 0-1 0 0,0 0 0 0 0,1 1 0 0 0,0 1 0 0 0,1-1 0 0 0,0 1 0 0 0,-5 10 43 0 0,7-12 7 0 0,1-1 1 0 0,-1 1-1 0 0,1 0 0 0 0,1 0 1 0 0,0 1-1 0 0,0-1 0 0 0,1 0 1 0 0,0 1-1 0 0,0 0 0 0 0,1-1 1 0 0,0 1-1 0 0,1 5-7 0 0,1-12 5 0 0,-1 1 1 0 0,1-1-1 0 0,0 1 1 0 0,0-1-1 0 0,0 1 1 0 0,1-1-1 0 0,-1 0 1 0 0,1 1-1 0 0,-1-1 1 0 0,1 0-1 0 0,0 0 1 0 0,1 0-1 0 0,-1 0 1 0 0,0-1-1 0 0,1 1 1 0 0,-1-1-1 0 0,1 1 0 0 0,0-1 1 0 0,0 0-1 0 0,0 0 1 0 0,0 0-1 0 0,0 0 1 0 0,1-1-1 0 0,-1 1 1 0 0,0-1-1 0 0,4 1-5 0 0,99 21 177 0 0,-62-21-85 0 0,-1-3 0 0 0,1-1 0 0 0,0-2 0 0 0,0-3 0 0 0,37-9-92 0 0,-7 12 114 0 0,-73 6-104 0 0,1 0 0 0 0,0 0 0 0 0,-1 1 0 0 0,0-1 0 0 0,0 0-1 0 0,1 1 1 0 0,-1-1 0 0 0,-1 1 0 0 0,1 0 0 0 0,0-1 0 0 0,-1 1-1 0 0,1 0 1 0 0,-1-1 0 0 0,0 1 0 0 0,0 0 0 0 0,0-1 0 0 0,0 1-1 0 0,0 0 1 0 0,-1-1 0 0 0,1 1 0 0 0,-1 2-10 0 0,0-4 9 0 0,-3 22-11 0 0,-2 0-1 0 0,0-1 1 0 0,-2 0-1 0 0,0 0 1 0 0,-1-1-1 0 0,-2 0 1 0 0,0-1-1 0 0,-1 0 1 0 0,-2 1 2 0 0,14-20-3 0 0,-35 98-2788 0 0,60-81-3087 0 0,0-17-1430 0 0,-20-1 3956 0 0,6 0-2971 0 0</inkml:trace>
  <inkml:trace contextRef="#ctx0" brushRef="#br0" timeOffset="2270.601">3518 169 4505 0 0,'0'0'3686'0'0,"0"0"-1287"0"0,0 0-412 0 0,0 0 16 0 0,0 0-95 0 0,0 0-284 0 0,0 0-341 0 0,0 0-300 0 0,0 0-252 0 0,0 0-191 0 0,0 0-127 0 0,0 0-84 0 0,0 0-39 0 0,-34 3-23 0 0,-106 13-11 0 0,135-16-234 0 0,1 1 0 0 0,-1-1 0 0 0,0 1 0 0 0,1 0 1 0 0,-1 0-1 0 0,1 1 0 0 0,0-1 0 0 0,-1 1 0 0 0,1 0 1 0 0,0 0-1 0 0,0 1 0 0 0,0-1 0 0 0,0 1 0 0 0,1 0 1 0 0,-1 0-1 0 0,1 0 0 0 0,-3 2-22 0 0,-5 7 87 0 0,-2-1-62 0 0,1 1 0 0 0,0 0 1 0 0,1 0-1 0 0,0 1 0 0 0,1 1 1 0 0,1 0-1 0 0,0 0 0 0 0,1 1 1 0 0,0 0-1 0 0,1 0 0 0 0,1 1 1 0 0,1 0-1 0 0,0 0 0 0 0,1 0 1 0 0,0 1-1 0 0,1 1-25 0 0,2-15-10 0 0,-1 1 0 0 0,1 0 0 0 0,0 0-1 0 0,0 1 1 0 0,0-1 0 0 0,1 0 0 0 0,-1 0 0 0 0,1 0 0 0 0,0 0-1 0 0,0 1 1 0 0,0-1 0 0 0,1 0 0 0 0,0 0 0 0 0,0 0-1 0 0,0 0 1 0 0,0 0 0 0 0,0 0 0 0 0,1 0 0 0 0,0 0 0 0 0,-1 0-1 0 0,2 0 1 0 0,-1-1 0 0 0,0 1 0 0 0,1-1 0 0 0,-1 0 0 0 0,1 0-1 0 0,0 0 1 0 0,0 0 0 0 0,1 0 0 0 0,-1-1 0 0 0,0 1-1 0 0,1-1 1 0 0,-1 0 0 0 0,1 0 0 0 0,0 0 0 0 0,0 0 0 0 0,0-1-1 0 0,2 1 11 0 0,9-2 66 0 0,-1-1 0 0 0,1-1 0 0 0,-1 0 0 0 0,1-1 0 0 0,-1-1 0 0 0,0 0 0 0 0,0-1 0 0 0,-1-1 0 0 0,1 0 0 0 0,-1 0 0 0 0,-1-1 0 0 0,1-1 0 0 0,-1 0 0 0 0,0-1 0 0 0,-1 0 0 0 0,0-1 0 0 0,-1 0 0 0 0,0-1 0 0 0,6-7-66 0 0,162-187 1087 0 0,-172 198-1047 0 0,39-23 96 0 0,-17 65-84 0 0,-23-23-34 0 0,0 0 1 0 0,-1 0-1 0 0,-1 1 0 0 0,0-1 0 0 0,0 1 1 0 0,-1 0-1 0 0,-1 0 0 0 0,0 8-18 0 0,-1-14 1 0 0,8 478-1620 0 0,-25-220-146 0 0,8-216 1746 0 0,-2 0 0 0 0,-2 0 0 0 0,-2-1 0 0 0,-2-1 0 0 0,-3-1 0 0 0,-1 0 0 0 0,-19 29 19 0 0,28-58 67 0 0,0 0-1 0 0,0-1 1 0 0,-2 0 0 0 0,0-1-1 0 0,0 0 1 0 0,-2-1 0 0 0,-3 1-67 0 0,18-13 26 0 0,-1-1 0 0 0,0 0 0 0 0,1 0 0 0 0,-1 1 0 0 0,0-1 0 0 0,0-1 0 0 0,0 1 0 0 0,0 0 0 0 0,0 0 0 0 0,0-1 0 0 0,0 1 0 0 0,0-1 0 0 0,0 1 0 0 0,0-1 0 0 0,0 0 0 0 0,0 0 0 0 0,0 0 0 0 0,0 0-1 0 0,0-1 1 0 0,0 1 0 0 0,0 0 0 0 0,0-1 0 0 0,0 1 0 0 0,0-1 0 0 0,0 0 0 0 0,0 0 0 0 0,0 1 0 0 0,0-1 0 0 0,0-1 0 0 0,1 1 0 0 0,-1 0 0 0 0,0 0 0 0 0,1-1 0 0 0,-1 1 0 0 0,1-1 0 0 0,-1 1 0 0 0,1-1 0 0 0,-1-1-26 0 0,-34-77 272 0 0,28 48-286 0 0,1 0-1 0 0,1-1 1 0 0,2 0 0 0 0,2 0 0 0 0,1 0 0 0 0,1 0 0 0 0,2 0 0 0 0,1 0 0 0 0,2 1 0 0 0,1-1 0 0 0,1 1 0 0 0,2 0-1 0 0,1 1 1 0 0,2 0 0 0 0,1 1 0 0 0,12-21 14 0 0,1 11-946 0 0,2 0 1 0 0,1 2-1 0 0,3 1 0 0 0,1 1 1 0 0,1 2-1 0 0,2 2 0 0 0,3-1 946 0 0,84-72-3468 0 0,50-66 2953 0 0,-40 36 3044 0 0,-100 104 164 0 0,-32 29 3444 0 0,-7 9-6165 0 0,-6 7 41 0 0,0 1 1 0 0,1 1-1 0 0,0-1 0 0 0,2 2 0 0 0,0 0 0 0 0,0 0 0 0 0,2 0 0 0 0,0 1 0 0 0,1 0 0 0 0,1 1 0 0 0,1-1 1 0 0,0 1-1 0 0,2 0 0 0 0,0 0 0 0 0,1 0 0 0 0,1 0 0 0 0,1 12-13 0 0,0-27 3 0 0,-1 0 1 0 0,1 0-1 0 0,0 0 0 0 0,1 0 0 0 0,-1 0 0 0 0,1-1 1 0 0,-1 1-1 0 0,1 0 0 0 0,0-1 0 0 0,0 1 1 0 0,1-1-1 0 0,-1 0 0 0 0,1 0 0 0 0,0 0 1 0 0,0 0-1 0 0,0 0 0 0 0,0 0 0 0 0,0-1 0 0 0,1 0 1 0 0,-1 1-1 0 0,1-1 0 0 0,-1-1 0 0 0,1 1 1 0 0,0 0-1 0 0,0-1 0 0 0,-1 0 0 0 0,1 0 1 0 0,0 0-1 0 0,1 0 0 0 0,-1-1 0 0 0,0 1 0 0 0,0-1 1 0 0,0 0-1 0 0,0 0 0 0 0,0-1 0 0 0,0 1 1 0 0,0-1-1 0 0,0 0 0 0 0,0 0 0 0 0,0 0 1 0 0,0-1-1 0 0,0 1 0 0 0,-1-1 0 0 0,1 0 0 0 0,0-1-3 0 0,91-80 729 0 0,-81 66-634 0 0,-1-1 1 0 0,-1-1-1 0 0,-1 0 1 0 0,-1 0-1 0 0,0-1 1 0 0,3-12-96 0 0,-10 25 23 0 0,30-80 215 0 0,1 19-111 0 0,-34 68-132 0 0,0-1-1 0 0,1 0 0 0 0,-1 1 1 0 0,1-1-1 0 0,0 0 0 0 0,-1 1 1 0 0,1-1-1 0 0,-1 0 0 0 0,1 1 1 0 0,0-1-1 0 0,-1 1 1 0 0,1-1-1 0 0,0 1 0 0 0,0 0 1 0 0,-1-1-1 0 0,1 1 0 0 0,0 0 1 0 0,0-1-1 0 0,0 1 0 0 0,0 0 1 0 0,-1 0-1 0 0,1 0 1 0 0,0 0-1 0 0,0 0 0 0 0,0 0 1 0 0,0 0-1 0 0,-1 0 0 0 0,1 0 1 0 0,0 0-1 0 0,0 0 1 0 0,0 1-1 0 0,0-1 0 0 0,-1 0 1 0 0,1 1-1 0 0,0-1 0 0 0,0 0 1 0 0,-1 1-1 0 0,1-1 0 0 0,0 1 1 0 0,0-1-1 0 0,-1 1 1 0 0,1-1-1 0 0,-1 1 0 0 0,1 0 1 0 0,-1-1-1 0 0,1 1 0 0 0,-1 0 1 0 0,1 0-1 0 0,-1-1 1 0 0,1 1-1 0 0,-1 0 0 0 0,0 0 1 0 0,1-1-1 0 0,-1 1 0 0 0,0 0 1 0 0,0 0-1 0 0,0 0 0 0 0,1 0 6 0 0,58 191-321 0 0,-16-53-228 0 0,19 86-693 0 0,-56-182 997 0 0,-2 1 0 0 0,-2-1 0 0 0,-2 0 0 0 0,-3 12 245 0 0,1-32-54 0 0,-2 0 0 0 0,0-1 0 0 0,-1 1 1 0 0,-2-1-1 0 0,0 0 0 0 0,-1 0 0 0 0,-2-1 0 0 0,0 0 1 0 0,-1-1-1 0 0,-1 0 0 0 0,0-1 0 0 0,-2 0 0 0 0,0-1 1 0 0,-1-1-1 0 0,-13 12 54 0 0,21-22 38 0 0,0 0 0 0 0,-1 0 1 0 0,0-1-1 0 0,0 0 0 0 0,-1-1 0 0 0,1 1 1 0 0,-1-1-1 0 0,0-1 0 0 0,-1 0 0 0 0,1 0 0 0 0,-1-1 1 0 0,1 0-1 0 0,-1-1 0 0 0,0 0 0 0 0,0 0 1 0 0,0-1-1 0 0,-1-1 0 0 0,1 0-38 0 0,6-2 18 0 0,1-1 1 0 0,0 1-1 0 0,0-1 1 0 0,0 0-1 0 0,1-1 0 0 0,-1 1 1 0 0,1 0-1 0 0,-1-1 0 0 0,1 1 1 0 0,0-1-1 0 0,0 0 0 0 0,1 1 1 0 0,-1-1-1 0 0,1 0 0 0 0,0 0 1 0 0,0 0-1 0 0,0 0 1 0 0,1-1-1 0 0,-1 1 0 0 0,1 0 1 0 0,0 0-1 0 0,0 0 0 0 0,0 0 1 0 0,1 0-1 0 0,-1-1 0 0 0,2-1-18 0 0,-2 1 25 0 0,3-20 7 0 0,1 0 0 0 0,1 1 0 0 0,1-1 0 0 0,1 1 0 0 0,2 1 0 0 0,0-1 0 0 0,1 1 1 0 0,2 1-1 0 0,0 0 0 0 0,1 0-32 0 0,33-53-194 0 0,4 1-1 0 0,3 3 1 0 0,15-13 194 0 0,35-28-1793 0 0,-57 66-1634 0 0,-2 3-4568 0 0,-24 23-2663 0 0</inkml:trace>
  <inkml:trace contextRef="#ctx0" brushRef="#br0" timeOffset="4248.036">5389 625 12299 0 0,'0'0'2105'0'0,"0"0"-499"0"0,0 0-622 0 0,0 0-297 0 0,0 0-93 0 0,0 0-45 0 0,0 0 6 0 0,0 0-20 0 0,0 0-102 0 0,0 0-140 0 0,-25 31-119 0 0,-80 97-89 0 0,-3 20-556 0 0,88-108-2040 0 0,7-13-3017 0 0,8-18-193 0 0,5-1-947 0 0</inkml:trace>
</inkml:ink>
</file>

<file path=ppt/ink/ink9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09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1117 0 0 0,'0'0'1294'0'0,"0"0"54"0"0,0 0-172 0 0,0 0-368 0 0,0 0-325 0 0,0 0-210 0 0,0 0-63 0 0,-4 1 73 0 0,-11 7 135 0 0,11-6 121 0 0,20-3 3183 0 0,30-24 311 0 0,66-65-107 0 0,130-144-1332 0 0,-74 21-1760 0 0,-150 187-763 0 0,0 0 1 0 0,-2-1 0 0 0,-1-1 0 0 0,-1-1-1 0 0,-1 0 1 0 0,-2 0 0 0 0,-1-1-1 0 0,-1-1 1 0 0,2-19-72 0 0,-14-42 331 0 0,1 90-329 0 0,0-1-1 0 0,0 1 1 0 0,0 0 0 0 0,0 0 0 0 0,-1 0-1 0 0,1 1 1 0 0,-1-1 0 0 0,1 1 0 0 0,-1-1-1 0 0,1 1 1 0 0,-1 0 0 0 0,0 0 0 0 0,0 0-1 0 0,1 0 1 0 0,-1 0 0 0 0,0 1 0 0 0,0-1-1 0 0,0 1 1 0 0,0 0 0 0 0,0 0 0 0 0,0 0-1 0 0,0 0 1 0 0,0 0 0 0 0,0 1-1 0 0,0-1 1 0 0,1 1 0 0 0,-1 0 0 0 0,0 0-1 0 0,0 0 1 0 0,0 0 0 0 0,1 0 0 0 0,-1 1-1 0 0,1-1 1 0 0,-1 1 0 0 0,1 0 0 0 0,0 0-1 0 0,-1 0 1 0 0,1 0 0 0 0,0 0-2 0 0,-19 17-12 0 0,0 2 0 0 0,2 0 1 0 0,0 0-1 0 0,2 2 0 0 0,0 0 1 0 0,2 1-1 0 0,0 1 0 0 0,2 0 1 0 0,-8 22 11 0 0,-5 55-20 0 0,26-99 18 0 0,0 0 1 0 0,0 0-1 0 0,0 0 1 0 0,0 0-1 0 0,1 0 1 0 0,-1 1 0 0 0,1-1-1 0 0,0-1 1 0 0,0 1-1 0 0,0 0 1 0 0,1 0 0 0 0,-1 0-1 0 0,0 0 1 0 0,1-1-1 0 0,0 1 1 0 0,0-1-1 0 0,0 1 1 0 0,0-1 0 0 0,0 0-1 0 0,0 0 1 0 0,0 0-1 0 0,1 0 1 0 0,-1 0-1 0 0,1 0 1 0 0,-1-1 0 0 0,1 1-1 0 0,0-1 1 0 0,0 1-1 0 0,0-1 1 0 0,0 0 0 0 0,2 0 1 0 0,12 2 27 0 0,1-1 1 0 0,-1-1 0 0 0,1-1-1 0 0,0-1 1 0 0,-1 0 0 0 0,1-1-1 0 0,-1-1 1 0 0,0 0 0 0 0,0-1-1 0 0,0-1 1 0 0,0-1 0 0 0,8-4-28 0 0,61-16 48 0 0,2 12-27 0 0,-83 51 132 0 0,-7-16-71 0 0,-2 0 1 0 0,0-1-1 0 0,-1 0 0 0 0,-1 0 0 0 0,-1 0 0 0 0,-1-1 0 0 0,-1 0 0 0 0,0 0 1 0 0,-7 8-83 0 0,2 2 70 0 0,3-8-29 0 0,6-14-41 0 0,1 0 1 0 0,0 0 0 0 0,1 0 0 0 0,-1 1 0 0 0,1 0-1 0 0,1 0 1 0 0,-1 0 0 0 0,2 0 0 0 0,-1 0 0 0 0,1 0-1 0 0,0 0 1 0 0,0 1 0 0 0,1-1 0 0 0,1 1-1 0 0,1-6-185 0 0,0 0-1 0 0,0-1 1 0 0,1 0 0 0 0,-1 0 0 0 0,1 0 0 0 0,0 0-1 0 0,-1 0 1 0 0,1 0 0 0 0,0-1 0 0 0,0 1-1 0 0,0-1 1 0 0,0 0 0 0 0,1 0 0 0 0,-1 0-1 0 0,0 0 1 0 0,0 0 0 0 0,1-1 0 0 0,-1 0 0 0 0,0 1-1 0 0,1-1 1 0 0,-1 0 0 0 0,0-1 0 0 0,1 1-1 0 0,-1-1 1 0 0,0 1 0 0 0,0-1 0 0 0,3-1 185 0 0,57-25-9156 0 0,-55 23 6583 0 0,8-4-4929 0 0</inkml:trace>
  <inkml:trace contextRef="#ctx0" brushRef="#br0" timeOffset="421.325">1082 726 5961 0 0,'0'0'1231'0'0,"0"0"-256"0"0,0 0-133 0 0,0 0 124 0 0,0 0 144 0 0,0 0-11 0 0,0 0-110 0 0,0 0-166 0 0,0 0-168 0 0,0 0-91 0 0,0 0 16 0 0,0 0 83 0 0,0 0 81 0 0,5 27 33 0 0,23 80-47 0 0,-28-106-707 0 0,0 1 0 0 0,1-1 0 0 0,-1 0 0 0 0,1 0 0 0 0,0 1 0 0 0,-1-1 0 0 0,1 0 0 0 0,0 0 0 0 0,0 0 0 0 0,0 0 0 0 0,0 0 0 0 0,0 0 0 0 0,0 0 0 0 0,0 0-1 0 0,0-1 1 0 0,0 1 0 0 0,0 0 0 0 0,0-1 0 0 0,1 1 0 0 0,-1 0 0 0 0,0-1 0 0 0,0 0 0 0 0,1 1 0 0 0,-1-1 0 0 0,0 0 0 0 0,1 1 0 0 0,-1-1 0 0 0,0 0 0 0 0,1 0 0 0 0,-1 0-1 0 0,0 0 1 0 0,1 0 0 0 0,-1-1 0 0 0,0 1 0 0 0,1 0 0 0 0,-1-1 0 0 0,0 1 0 0 0,1-1 0 0 0,-1 1 0 0 0,0-1 0 0 0,0 1 0 0 0,0-1 0 0 0,0 0 0 0 0,1 0 0 0 0,-1 0 0 0 0,0 0 0 0 0,0 1-1 0 0,0-2-22 0 0,5-1 150 0 0,38-23 524 0 0,0-1-1 0 0,-2-2 1 0 0,-2-1-1 0 0,22-23-673 0 0,-54 46 63 0 0,0 0-1 0 0,-1-1 0 0 0,0 0 1 0 0,0-1-1 0 0,0 0 0 0 0,-1 0 1 0 0,0 0-1 0 0,-1-1 0 0 0,0 1 1 0 0,-1-1-1 0 0,0-1 0 0 0,0 1 1 0 0,-1 0-1 0 0,-1-1 0 0 0,0 0 1 0 0,0 1-1 0 0,-1-1 0 0 0,0 0 1 0 0,-1 0-1 0 0,0-7-62 0 0,-2 15-4 0 0,0 0 0 0 0,0 0-1 0 0,0 0 1 0 0,0 0 0 0 0,0 1 0 0 0,-1-1-1 0 0,1 1 1 0 0,-1-1 0 0 0,1 1-1 0 0,-1 0 1 0 0,0 0 0 0 0,0 0 0 0 0,0 0-1 0 0,0 1 1 0 0,-1-1 0 0 0,1 1 0 0 0,0 0-1 0 0,-1 0 1 0 0,1 0 0 0 0,-1 0-1 0 0,1 0 1 0 0,-1 1 0 0 0,1 0 0 0 0,-1 0-1 0 0,-1 0 5 0 0,-8 1-30 0 0,0 2-1 0 0,0-1 1 0 0,0 1-1 0 0,1 1 1 0 0,-1 1-1 0 0,1 0 1 0 0,0 0-1 0 0,0 1 1 0 0,1 1-1 0 0,-1-1 1 0 0,1 2-1 0 0,1 0 1 0 0,0 0-1 0 0,0 1 1 0 0,0 0-1 0 0,1 1 1 0 0,-6 9 30 0 0,-8 3-20 0 0,1 2 1 0 0,1 1 0 0 0,1 1-1 0 0,2 0 1 0 0,0 1 0 0 0,2 1-1 0 0,1 1 1 0 0,1 0 0 0 0,2 1-1 0 0,0 1 1 0 0,3-1 0 0 0,-3 16 19 0 0,10-41-9 0 0,0 0 1 0 0,1 1 0 0 0,0-1 0 0 0,0 0 0 0 0,0 0 0 0 0,0 1 0 0 0,1-1 0 0 0,0 0-1 0 0,0 1 1 0 0,1-1 0 0 0,-1 0 0 0 0,1 0 0 0 0,0 1 0 0 0,1-1 0 0 0,-1 0 0 0 0,1 0-1 0 0,0 0 1 0 0,0 0 0 0 0,1-1 0 0 0,0 1 0 0 0,-1 0 0 0 0,1-1 0 0 0,1 0 0 0 0,-1 0-1 0 0,1 0 1 0 0,-1 0 0 0 0,1 0 0 0 0,0-1 0 0 0,1 0 0 0 0,-1 0 0 0 0,0 0 0 0 0,2 0 8 0 0,6 2-45 0 0,0-2 1 0 0,0 1-1 0 0,0-2 1 0 0,1 0-1 0 0,-1 0 1 0 0,1-1-1 0 0,-1-1 1 0 0,1 0-1 0 0,0-1 1 0 0,-1 0-1 0 0,1-1 1 0 0,-1 0-1 0 0,0-1 1 0 0,0 0-1 0 0,0-1 1 0 0,0 0-1 0 0,2-3 45 0 0,92-46-3101 0 0,-9-8-4269 0 0,-94 58 6927 0 0,52-36-8367 0 0,-42 27 6507 0 0</inkml:trace>
  <inkml:trace contextRef="#ctx0" brushRef="#br0" timeOffset="906.819">1518 929 1032 0 0,'0'0'4625'0'0,"0"0"-2286"0"0,0 0-865 0 0,0 0-80 0 0,0 0 31 0 0,0 0-95 0 0,0 0-217 0 0,0 0-222 0 0,0 0-122 0 0,0 0 100 0 0,0 0 119 0 0,0 0 118 0 0,1 8 42 0 0,-1-2-916 0 0,1-6-208 0 0,-1-1 0 0 0,1 1-1 0 0,-1-1 1 0 0,0 1 0 0 0,1 0-1 0 0,-1-1 1 0 0,1 1 0 0 0,-1 0-1 0 0,1 0 1 0 0,-1-1 0 0 0,1 1-1 0 0,-1 0 1 0 0,1 0 0 0 0,0 0-1 0 0,-1-1 1 0 0,1 1 0 0 0,-1 0-1 0 0,1 0 1 0 0,-1 0 0 0 0,1 0-1 0 0,-1 0 1 0 0,1 0 0 0 0,0 0-1 0 0,-1 0 1 0 0,1 1 0 0 0,-1-1-1 0 0,1 0 1 0 0,-1 0 0 0 0,1 0-1 0 0,-1 1 1 0 0,1-1 0 0 0,-1 0-1 0 0,1 0 1 0 0,-1 1 0 0 0,1-1-1 0 0,-1 0 1 0 0,1 1 0 0 0,-1-1-1 0 0,0 1 1 0 0,1-1 0 0 0,-1 1-1 0 0,0-1 1 0 0,1 1 0 0 0,-1-1-1 0 0,0 1 1 0 0,1-1 0 0 0,-1 1-1 0 0,0-1 1 0 0,0 1 0 0 0,0-1-1 0 0,0 1 1 0 0,0-1 0 0 0,1 1-1 0 0,-1-1 1 0 0,0 1 0 0 0,0 0-1 0 0,0-1 1 0 0,0 1 0 0 0,-1-1-1 0 0,1 1 1 0 0,0-1-1 0 0,0 1 1 0 0,0-1 0 0 0,0 1-1 0 0,-1 0 1 0 0,1-1 0 0 0,0 1-24 0 0,173-229 2858 0 0,-68 78-2338 0 0,-35 61-353 0 0,-58 71-149 0 0,-12 41-75 0 0,-33 156 364 0 0,32-175-299 0 0,0-2-8 0 0,0 0 0 0 0,0 0 0 0 0,0 1 0 0 0,0-1-1 0 0,1 0 1 0 0,-1 0 0 0 0,0 0 0 0 0,1 1 0 0 0,0-1 0 0 0,-1 0-1 0 0,1 1 1 0 0,0-1 0 0 0,0 0 0 0 0,0 0 0 0 0,0 1 0 0 0,1-1-1 0 0,-1 0 1 0 0,1 1 0 0 0,-1-1 0 0 0,1 0 0 0 0,0 0-1 0 0,0 0 1 0 0,0 0 0 0 0,0 0 0 0 0,0 0 0 0 0,1 0 0 0 0,-1 0-1 0 0,0 0 1 0 0,1 0 0 0 0,-1-1 0 0 0,1 1 0 0 0,0-1-1 0 0,0 1 1 0 0,0-1 0 0 0,-1 1 0 0 0,1-1 0 0 0,0 0 0 0 0,1 0-1 0 0,-1 0 1 0 0,0 0 0 0 0,0-1 0 0 0,2 1 0 0 0,2-1 9 0 0,0 0 1 0 0,1-1-1 0 0,-1 0 1 0 0,1-1-1 0 0,-1 1 0 0 0,0-1 1 0 0,0 0-1 0 0,0-1 1 0 0,0 0-1 0 0,0 1 0 0 0,-1-2 1 0 0,1 1-1 0 0,-1-1 1 0 0,0 0-1 0 0,0 0 1 0 0,0 0-1 0 0,1-3-9 0 0,77-63 7 0 0,2 11-86 0 0,-73 84-69 0 0,-22 263 93 0 0,31-251-2535 0 0,-8-32-2713 0 0,2-7-5676 0 0,-9-2 3831 0 0</inkml:trace>
  <inkml:trace contextRef="#ctx0" brushRef="#br0" timeOffset="1980.201">2193 888 784 0 0,'0'0'1370'0'0,"0"0"-401"0"0,0 0-239 0 0,0 0 239 0 0,0 0 289 0 0,0 0 93 0 0,0 0-83 0 0,0 0-124 0 0,0 0-98 0 0,0 0-98 0 0,0 0-77 0 0,0 0-43 0 0,0 0-18 0 0,33 2-10 0 0,101 0-13 0 0,-130-1-732 0 0,-1-1 1 0 0,0 0-1 0 0,0 0 1 0 0,1 0-1 0 0,-1 0 1 0 0,0 0-1 0 0,1-1 1 0 0,-1 1-1 0 0,0-1 1 0 0,0 0-1 0 0,0 0 1 0 0,0 0-1 0 0,0 0 1 0 0,0-1-1 0 0,0 1 1 0 0,0-1-1 0 0,0 0 1 0 0,-1 0-1 0 0,1 0 1 0 0,0 0-1 0 0,1-2-55 0 0,4-4 227 0 0,18-15 173 0 0,0-2 0 0 0,-1 0 0 0 0,-2-2 0 0 0,-1 0 0 0 0,-1-2 1 0 0,-1 0-1 0 0,15-32-400 0 0,-31 52 111 0 0,-1 0 0 0 0,0 0 1 0 0,-1-1-1 0 0,0 0 0 0 0,-1 1 1 0 0,0-1-1 0 0,0 0 0 0 0,-1 0 1 0 0,-1 0-1 0 0,0-4-111 0 0,1 12 12 0 0,-1-1 0 0 0,0 1 0 0 0,0 0 0 0 0,0-1 1 0 0,0 1-1 0 0,0 0 0 0 0,0 0 0 0 0,-1 0 0 0 0,1 0 0 0 0,0 0 0 0 0,-1 0 0 0 0,0 0 0 0 0,0 0 0 0 0,1 1 0 0 0,-1-1 0 0 0,0 1 0 0 0,0-1 0 0 0,0 1 0 0 0,-1 0 0 0 0,1 0 0 0 0,0 0 1 0 0,0 0-1 0 0,-1 0 0 0 0,1 0 0 0 0,0 1 0 0 0,-1-1 0 0 0,1 1 0 0 0,-1-1 0 0 0,1 1 0 0 0,-1 0 0 0 0,0 0-12 0 0,-79 9-258 0 0,59 4 226 0 0,1 0 0 0 0,0 1-1 0 0,1 2 1 0 0,0 0 0 0 0,1 1 0 0 0,1 1-1 0 0,1 0 1 0 0,1 2 0 0 0,0 0 0 0 0,1 1-1 0 0,1 2 33 0 0,-1-4-1 0 0,1 1-1 0 0,0 1 0 0 0,2 0 0 0 0,1 1 0 0 0,1 0 0 0 0,0 1 1 0 0,2 0-1 0 0,1 1 0 0 0,0 0 0 0 0,2 0 0 0 0,1 1 0 0 0,1-1 0 0 0,-1 17 2 0 0,5-36 6 0 0,1 0 0 0 0,-1 1 0 0 0,1-1 0 0 0,0 0-1 0 0,0 1 1 0 0,1-1 0 0 0,-1 0 0 0 0,1 0 0 0 0,0 0-1 0 0,1 0 1 0 0,-1-1 0 0 0,1 1 0 0 0,0 0-1 0 0,0-1 1 0 0,1 0 0 0 0,-1 0 0 0 0,1 0 0 0 0,0 0-1 0 0,0-1 1 0 0,0 1 0 0 0,0-1 0 0 0,1 0-1 0 0,-1 0 1 0 0,1 0 0 0 0,0-1 0 0 0,0 0 0 0 0,0 0-1 0 0,0 0 1 0 0,0 0 0 0 0,2-1-6 0 0,10 3 31 0 0,-1 0 1 0 0,0-2 0 0 0,1 0-1 0 0,0 0 1 0 0,-1-2-1 0 0,1 0 1 0 0,0-1-1 0 0,-1-1 1 0 0,7-1-32 0 0,17-7-78 0 0,0-1 0 0 0,0-2 1 0 0,-2-1-1 0 0,0-2 0 0 0,0-2 1 0 0,-2-2-1 0 0,30-20 78 0 0,36-34-2801 0 0,-42 16-7352 0 0,-46 43 4524 0 0,-2 3 3322 0 0</inkml:trace>
  <inkml:trace contextRef="#ctx0" brushRef="#br0" timeOffset="2463.695">2795 1050 5561 0 0,'0'0'2958'0'0,"0"0"-1962"0"0,0 0-709 0 0,0 0 59 0 0,0 0 314 0 0,0 0 388 0 0,0 0 292 0 0,0 0 71 0 0,0 0-92 0 0,0 0-141 0 0,0 0-185 0 0,0 0-122 0 0,6-3-101 0 0,8-9-535 0 0,0 0 1 0 0,0-1 0 0 0,-2 0-1 0 0,1-1 1 0 0,-2 0 0 0 0,0-1 0 0 0,-1-1-1 0 0,3-5-235 0 0,42-56 400 0 0,132-197 72 0 0,-168 250-498 0 0,-19 52-141 0 0,-46 158 713 0 0,31-141-473 0 0,4 76 178 0 0,11-119-242 0 0,0-1 0 0 0,1 1 1 0 0,0 0-1 0 0,-1-1 0 0 0,1 1 1 0 0,0 0-1 0 0,-1-1 0 0 0,1 1 1 0 0,0-1-1 0 0,0 0 0 0 0,0 1 1 0 0,1-1-1 0 0,-1 0 0 0 0,0 1 1 0 0,0-1-1 0 0,1 0 0 0 0,-1 0 1 0 0,1 0-1 0 0,-1 0 0 0 0,1 0 1 0 0,-1-1-1 0 0,1 1 1 0 0,-1 0-1 0 0,1-1 0 0 0,0 1 1 0 0,-1-1-1 0 0,1 0 0 0 0,0 1 1 0 0,0-1-1 0 0,-1 0 0 0 0,1 0 1 0 0,0 0-1 0 0,-1 0 0 0 0,1 0 1 0 0,0-1-1 0 0,0 1 0 0 0,-1 0 1 0 0,1-1-1 0 0,0 1 0 0 0,-1-1 1 0 0,1 0-10 0 0,70-29 442 0 0,-25 1-381 0 0,-1-3 0 0 0,-2-2 0 0 0,-2-2 0 0 0,-1-1 1 0 0,33-40-62 0 0,-55 58-18 0 0,-18 18 4 0 0,-1 6-46 0 0,-20 73 77 0 0,-12 27 100 0 0,10 72-34 0 0,22-173-137 0 0,1-1 0 0 0,-1 1 0 0 0,1 0 0 0 0,0 0 0 0 0,0-1-1 0 0,0 1 1 0 0,1-1 0 0 0,-1 1 0 0 0,1-1 0 0 0,0 1 0 0 0,0-1 0 0 0,0 0 0 0 0,0 0 0 0 0,0 0 0 0 0,1 0 0 0 0,0 0 0 0 0,-1-1 0 0 0,1 1-1 0 0,0-1 1 0 0,0 0 0 0 0,0 1 0 0 0,1-1 0 0 0,-1-1 0 0 0,0 1 0 0 0,4 1 54 0 0,-4-2-263 0 0,-1-1 0 0 0,1 1 0 0 0,-1 0 0 0 0,1-1 0 0 0,-1 0 0 0 0,1 0 0 0 0,0 0 0 0 0,-1 0-1 0 0,1 0 1 0 0,0 0 0 0 0,-1-1 0 0 0,1 1 0 0 0,-1-1 0 0 0,1 0 0 0 0,-1 1 0 0 0,1-1 0 0 0,-1-1 0 0 0,0 1 0 0 0,1 0 0 0 0,-1 0 0 0 0,0-1 0 0 0,0 1 0 0 0,0-1 0 0 0,0 0 0 0 0,1-1 263 0 0,22-22-9062 0 0,-19 17 1624 0 0</inkml:trace>
  <inkml:trace contextRef="#ctx0" brushRef="#br0" timeOffset="2949.018">3839 1 11698 0 0,'0'0'2141'0'0,"0"0"-441"0"0,0 0-546 0 0,0 0-321 0 0,0 0-200 0 0,0 0-151 0 0,0 0 106 0 0,0 0 130 0 0,0 0 18 0 0,0 0-52 0 0,0 0-206 0 0,-1 36-142 0 0,-8 118-20 0 0,-33 113 920 0 0,5-77-913 0 0,-13 98-221 0 0,49-230-308 0 0,1-57 108 0 0,28-31-67 0 0,191-183 272 0 0,-32 52-210 0 0,-116 142 100 0 0,-70 19 5 0 0,1 1 0 0 0,0 0-1 0 0,-1 0 1 0 0,1 0 0 0 0,-1 0-1 0 0,1 0 1 0 0,-1 0 0 0 0,1 0-1 0 0,-1 0 1 0 0,0 0 0 0 0,0 1 0 0 0,0-1-1 0 0,1 1 1 0 0,-1-1 0 0 0,0 1-1 0 0,-1-1 1 0 0,1 1 0 0 0,0 0-1 0 0,0-1 1 0 0,-1 1 0 0 0,1 0-1 0 0,-1-1 1 0 0,1 1 0 0 0,-1 0-1 0 0,0 0 1 0 0,0 0 0 0 0,0-1-1 0 0,0 1 1 0 0,0 0 0 0 0,0 0-1 0 0,0 0-1 0 0,-14 117 231 0 0,-4-78-144 0 0,-1-1-1 0 0,-2 0 0 0 0,-2-2 1 0 0,-1-1-1 0 0,-25 28-86 0 0,-88 60 127 0 0,130-119-232 0 0,0 0 1 0 0,-1 0-1 0 0,1-1 0 0 0,-1 0 0 0 0,0 0 1 0 0,0-1-1 0 0,-1 0 0 0 0,1 0 1 0 0,-1-1-1 0 0,0 0 0 0 0,0-1 1 0 0,0 0-1 0 0,0 0 0 0 0,0-1 1 0 0,0 0-1 0 0,0 0 0 0 0,-1-1 1 0 0,-8-1 104 0 0,16 0-233 0 0,0 0 0 0 0,0 0 0 0 0,0 0 0 0 0,0-1 0 0 0,0 1 0 0 0,0 0 0 0 0,0-1 0 0 0,0 0 0 0 0,0 1 0 0 0,1-1 0 0 0,-1 0 0 0 0,0 0 0 0 0,1 0 0 0 0,0 0 0 0 0,-1 0 0 0 0,1 0 0 0 0,0 0 0 0 0,0 0 0 0 0,0 0 1 0 0,1-1-1 0 0,-1 1 0 0 0,0 0 0 0 0,1-1 0 0 0,0 1 0 0 0,-1 0 0 0 0,1-1 0 0 0,0 1 0 0 0,0 0 0 0 0,0-2 233 0 0,2-44-9847 0 0,1 30 3802 0 0</inkml:trace>
  <inkml:trace contextRef="#ctx0" brushRef="#br0" timeOffset="3593.521">4116 851 1464 0 0,'0'0'2023'0'0,"0"0"-809"0"0,0 0-174 0 0,0 0 222 0 0,0 0 255 0 0,0 0 109 0 0,0 0 13 0 0,0 0-22 0 0,0 0-89 0 0,0 0-109 0 0,0 0-135 0 0,32 18-144 0 0,101 52-99 0 0,-132-68-992 0 0,1-1 1 0 0,0 1 0 0 0,0-1-1 0 0,0 1 1 0 0,1-1 0 0 0,-1 0-1 0 0,0 0 1 0 0,0 0 0 0 0,1 0-1 0 0,-1-1 1 0 0,1 1-1 0 0,-1-1 1 0 0,0 1 0 0 0,1-1-1 0 0,-1 0 1 0 0,1 0 0 0 0,-1 0-1 0 0,1 0 1 0 0,-1 0 0 0 0,1-1-1 0 0,-1 1 1 0 0,1-1 0 0 0,-1 1-1 0 0,0-1 1 0 0,1 0 0 0 0,-1 0-1 0 0,0 0 1 0 0,0 0 0 0 0,0-1-1 0 0,0 1 1 0 0,2-2-50 0 0,3-2 237 0 0,18-10 95 0 0,-2-1 1 0 0,0-1-1 0 0,-1-1 1 0 0,0-1-1 0 0,-2 0 1 0 0,0-2-1 0 0,-2 0 1 0 0,0-1-1 0 0,-1-1 1 0 0,5-11-333 0 0,-17 21 60 0 0,-1 1 1 0 0,0-1 0 0 0,-1-1 0 0 0,0 1-1 0 0,-1 0 1 0 0,-1-1 0 0 0,0 1 0 0 0,0-1-1 0 0,-2-10-60 0 0,1 21-4 0 0,0 1-1 0 0,0-1 0 0 0,-1 0 1 0 0,1 1-1 0 0,0-1 0 0 0,-1 0 1 0 0,0 1-1 0 0,1-1 0 0 0,-1 0 0 0 0,0 1 1 0 0,0 0-1 0 0,-1-1 0 0 0,1 1 1 0 0,0-1-1 0 0,-1 1 0 0 0,1 0 0 0 0,-1 0 1 0 0,0 0-1 0 0,0 0 0 0 0,0 0 1 0 0,0 0-1 0 0,0 1 0 0 0,0-1 1 0 0,0 1-1 0 0,-1-1 0 0 0,1 1 0 0 0,-1 0 1 0 0,1 0-1 0 0,-1 0 0 0 0,1 0 1 0 0,-1 0-1 0 0,1 1 0 0 0,-1-1 0 0 0,0 1 1 0 0,1 0-1 0 0,-1-1 0 0 0,0 1 1 0 0,1 1-1 0 0,-1-1 0 0 0,0 0 1 0 0,1 0-1 0 0,-1 1 0 0 0,0 0 0 0 0,1-1 1 0 0,-1 1-1 0 0,1 0 0 0 0,-1 0 1 0 0,1 1-1 0 0,-1-1 0 0 0,1 0 0 0 0,0 1 1 0 0,0 0-1 0 0,-1 0 5 0 0,-20 17-87 0 0,1 1 0 0 0,0 1 0 0 0,2 1-1 0 0,1 0 1 0 0,1 2 0 0 0,-9 13 87 0 0,8-10-76 0 0,-5 5-49 0 0,2 2 0 0 0,2 1-1 0 0,0 0 1 0 0,3 2-1 0 0,0 2 126 0 0,14-31-31 0 0,0 0-1 0 0,1 0 1 0 0,0 0-1 0 0,1 0 1 0 0,-1 0-1 0 0,2 1 1 0 0,-1-1-1 0 0,1 1 1 0 0,0-1-1 0 0,1 0 0 0 0,0 1 1 0 0,1 6 31 0 0,-1-12-3 0 0,0 0 1 0 0,0 0 0 0 0,1 0-1 0 0,-1 0 1 0 0,0 0 0 0 0,1 0-1 0 0,0 0 1 0 0,0 0 0 0 0,0 0-1 0 0,0-1 1 0 0,0 1-1 0 0,0-1 1 0 0,1 1 0 0 0,-1-1-1 0 0,1 0 1 0 0,0 0 0 0 0,-1 0-1 0 0,1 0 1 0 0,0-1-1 0 0,0 1 1 0 0,0-1 0 0 0,1 0-1 0 0,-1 0 1 0 0,0 0 0 0 0,0 0-1 0 0,1 0 1 0 0,-1-1-1 0 0,0 0 1 0 0,1 1 0 0 0,-1-1-1 0 0,2-1 3 0 0,84-14 300 0 0,67-77 398 0 0,9-50 75 0 0,-135 114-712 0 0,-2 0 0 0 0,-1-2 0 0 0,-1-1 0 0 0,-2-1 0 0 0,-1-1 0 0 0,-2-1 0 0 0,-1-1 0 0 0,-1-1 0 0 0,-2-1-1 0 0,-2 0 1 0 0,-2-1 0 0 0,-1-1-61 0 0,-11 37 6 0 0,1-1 0 0 0,-1 1 0 0 0,-1-1-1 0 0,1 1 1 0 0,0-1 0 0 0,-1 1 0 0 0,1-1-1 0 0,-1 0 1 0 0,0 1 0 0 0,1-1 0 0 0,-1 0-1 0 0,-1 1 1 0 0,1-1 0 0 0,0 0 0 0 0,-1 1-1 0 0,1-1 1 0 0,-1 1 0 0 0,0-1 0 0 0,0 1-1 0 0,0-1 1 0 0,0 1 0 0 0,0-1 0 0 0,-1 1-1 0 0,1 0 1 0 0,-1 0 0 0 0,1 0 0 0 0,-1 0-1 0 0,0 0 1 0 0,0 0 0 0 0,0 0 0 0 0,0 0-1 0 0,0 1 1 0 0,0-1 0 0 0,0 1 0 0 0,-1-1 0 0 0,1 1-1 0 0,0 0 1 0 0,-1 0 0 0 0,1 0 0 0 0,-1 0-1 0 0,-1 0-5 0 0,-2 2-14 0 0,0 1 0 0 0,0-1-1 0 0,0 1 1 0 0,0 1-1 0 0,1-1 1 0 0,-1 1 0 0 0,1 0-1 0 0,-1 0 1 0 0,1 0 0 0 0,0 1-1 0 0,0 0 1 0 0,1 0 0 0 0,-1 0-1 0 0,1 0 1 0 0,0 1 0 0 0,-1 1 14 0 0,4-5-1 0 0,-10 8 0 0 0,2-1 0 0 0,-1 1 1 0 0,1 1-1 0 0,1-1 0 0 0,0 2 1 0 0,0-1-1 0 0,1 1 1 0 0,0 0-1 0 0,1 1 0 0 0,0-1 1 0 0,1 1-1 0 0,0 0 0 0 0,1 1 1 0 0,1-1-1 0 0,0 1 1 0 0,0-1-1 0 0,1 5 1 0 0,2-9-3 0 0,-1-3 0 0 0,0 0 0 0 0,1 0 1 0 0,0 1-1 0 0,0-1 0 0 0,0 0 0 0 0,1 0 0 0 0,0 0 1 0 0,0 0-1 0 0,0 0 0 0 0,0 0 0 0 0,1 0 1 0 0,0-1-1 0 0,0 1 0 0 0,0 0 0 0 0,0-1 1 0 0,1 0-1 0 0,0 1 0 0 0,0-1 0 0 0,0 0 0 0 0,0 0 1 0 0,1-1-1 0 0,2 4 3 0 0,6 0-3 0 0,0 1 0 0 0,1-1 0 0 0,0-1 0 0 0,0 0 0 0 0,0-1 0 0 0,0-1 0 0 0,1 0 0 0 0,13 2 3 0 0,87 37-17 0 0,-110-38 23 0 0,0 1 1 0 0,-1-1-1 0 0,1 1 1 0 0,-1 0-1 0 0,0 0 1 0 0,-1 0-1 0 0,0 1 1 0 0,0-1-1 0 0,0 0 1 0 0,-1 1-1 0 0,0 0 1 0 0,0-1-1 0 0,0 1 1 0 0,-1-1 0 0 0,0 1-1 0 0,0 0 1 0 0,-1-1-1 0 0,0 1 1 0 0,0 0-1 0 0,-1-1 1 0 0,1 0-1 0 0,-2 1 1 0 0,1-1-1 0 0,0 0 1 0 0,-1 0-1 0 0,-1 1-6 0 0,3-5 1 0 0,-98 156-1068 0 0,92-148 308 0 0,1 0-1750 0 0,5-2-7928 0 0,1-5-887 0 0</inkml:trace>
</inkml:ink>
</file>

<file path=ppt/ink/ink9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1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569 78 4273 0 0,'0'0'1344'0'0,"0"0"-118"0"0,0 0-97 0 0,0 0 104 0 0,0 0 256 0 0,0 0 196 0 0,0 0-10 0 0,0 0-242 0 0,0 0-344 0 0,0 0-341 0 0,0 0-247 0 0,2-5-158 0 0,1-5-324 0 0,1 3 578 0 0,-1 26 570 0 0,14 194 1376 0 0,-13 93-1612 0 0,-29-27-570 0 0,-13 34-662 0 0,21-255-1411 0 0,16-62-7024 0 0,-2-13 3778 0 0,3 9 414 0 0,0-3 1009 0 0</inkml:trace>
  <inkml:trace contextRef="#ctx0" brushRef="#br0" timeOffset="533.665">1 840 9386 0 0,'0'0'1320'0'0,"0"0"-1016"0"0,0 0-298 0 0,0 0 218 0 0,0 0 353 0 0,0 0 359 0 0,0 0 269 0 0,0 0 103 0 0,32 2-94 0 0,102 5-238 0 0,-65-21-245 0 0,23-31 47 0 0,-1-5 0 0 0,-3-4 1 0 0,75-61-779 0 0,-128 92-440 0 0,-2-1 0 0 0,0-1-1 0 0,-2-2 1 0 0,-1-2 0 0 0,-1 0 0 0 0,-2-2 0 0 0,-1-1 0 0 0,-1-1 0 0 0,-2-2 0 0 0,4-8 440 0 0,-21 27 3 0 0,-1 1 1 0 0,-1-1 0 0 0,0 0-1 0 0,-1 0 1 0 0,-1 0 0 0 0,0-1-1 0 0,-1 1 1 0 0,-1-14-4 0 0,0 29 458 0 0,0 1-58 0 0,-3 6 202 0 0,-8 190 2383 0 0,3 179 32 0 0,6-331-2820 0 0,2 1 0 0 0,2-1 0 0 0,1 0 0 0 0,7 23-197 0 0,-10-62 14 0 0,1-1 1 0 0,0 0-1 0 0,1 0 1 0 0,-1 0-1 0 0,1 0 1 0 0,0-1-1 0 0,-1 1 0 0 0,2 0 1 0 0,-1-1-1 0 0,0 1 1 0 0,1-1-1 0 0,0 0 1 0 0,-1 0-1 0 0,1 0 1 0 0,1 0-1 0 0,-1 0 0 0 0,0 0 1 0 0,1-1-1 0 0,-1 0 1 0 0,1 0-1 0 0,0 0 1 0 0,-1 0-1 0 0,1 0 1 0 0,2 0-15 0 0,3-4 48 0 0,0-1 0 0 0,0 1 1 0 0,0-2-1 0 0,-1 1 0 0 0,1-1 1 0 0,-1 0-1 0 0,0-1 0 0 0,0 0 1 0 0,-1 0-1 0 0,0-1 0 0 0,1 0 1 0 0,-2 0-1 0 0,1-1 0 0 0,-1 1 1 0 0,0-1-1 0 0,0-1 0 0 0,0 0-48 0 0,22-22 47 0 0,98-95 82 0 0,-83 95-134 0 0,-34 46-74 0 0,-61 217 148 0 0,51-217-98 0 0,1-14-32 0 0,-1 0 0 0 0,1-1 0 0 0,-1 1 1 0 0,1 0-1 0 0,-1 0 0 0 0,1 0 0 0 0,0 0 1 0 0,0 0-1 0 0,0 0 0 0 0,0 0 0 0 0,0 0 1 0 0,1 0-1 0 0,-1 0 0 0 0,1 0 1 0 0,-1 0-1 0 0,1 0 0 0 0,0-1 0 0 0,-1 1 1 0 0,1 0-1 0 0,0 0 0 0 0,0-1 0 0 0,0 1 1 0 0,1 0-1 0 0,-1-1 0 0 0,0 1 1 0 0,0-1-1 0 0,1 0 0 0 0,-1 1 0 0 0,1-1 1 0 0,0 0-1 0 0,-1 0 0 0 0,1 0 0 0 0,0 0 1 0 0,-1 0-1 0 0,1 0 0 0 0,0-1 0 0 0,0 1 1 0 0,0 0-1 0 0,0-1 0 0 0,1 1 61 0 0,89-19-6680 0 0,-37-12-3026 0 0,-42 19 2822 0 0</inkml:trace>
  <inkml:trace contextRef="#ctx0" brushRef="#br0" timeOffset="1166.252">1935 611 5393 0 0,'0'0'2331'0'0,"0"0"-888"0"0,0 0-324 0 0,0 0 104 0 0,0 0 145 0 0,0 0 54 0 0,0 0-84 0 0,0 0-171 0 0,0 0-201 0 0,-36 36-213 0 0,-111 113-128 0 0,73-53 248 0 0,67-82-727 0 0,-1 2 44 0 0,3-8-135 0 0,0 0 0 0 0,0 0-1 0 0,1 0 1 0 0,0 1-1 0 0,0-1 1 0 0,1 1 0 0 0,0 0-1 0 0,1 0 1 0 0,0 1 0 0 0,0-1-1 0 0,1 0 1 0 0,1 1-1 0 0,-1-1 1 0 0,1 0 0 0 0,1 1-1 0 0,0-1 1 0 0,1 4-55 0 0,1-11 21 0 0,0 1 1 0 0,0-1-1 0 0,0 0 1 0 0,1 0-1 0 0,-1 0 1 0 0,1 0 0 0 0,-1 0-1 0 0,1-1 1 0 0,0 0-1 0 0,0 0 1 0 0,-1 0-1 0 0,1 0 1 0 0,0 0-1 0 0,0-1 1 0 0,0 0-1 0 0,0 0 1 0 0,0 0-1 0 0,0 0 1 0 0,0 0-1 0 0,0-1 1 0 0,0 0-1 0 0,0 0 1 0 0,0 0-1 0 0,-1 0 1 0 0,1-1-1 0 0,0 1 1 0 0,-1-1 0 0 0,1 0-1 0 0,2-2-21 0 0,29-20 173 0 0,-1-2 0 0 0,-2-1 0 0 0,0-2 1 0 0,-2-1-1 0 0,-1-2 0 0 0,22-31-173 0 0,17-36 85 0 0,-49 75-115 0 0,-19 25 27 0 0,-1-1 1 0 0,1 0 0 0 0,0 1-1 0 0,0-1 1 0 0,-1 0-1 0 0,1 0 1 0 0,0 1-1 0 0,0-1 1 0 0,0 0-1 0 0,0 1 1 0 0,0-1-1 0 0,-1 0 1 0 0,1 1-1 0 0,0-1 1 0 0,0 0-1 0 0,0 1 1 0 0,0-1-1 0 0,0 1 1 0 0,0-1-1 0 0,0 0 1 0 0,0 1-1 0 0,0-1 1 0 0,1 0-1 0 0,-1 1 1 0 0,0-1-1 0 0,0 0 1 0 0,0 1-1 0 0,0-1 1 0 0,0 0-1 0 0,0 1 1 0 0,1-1-1 0 0,-1 0 1 0 0,0 1-1 0 0,0-1 1 0 0,1 0-1 0 0,-1 0 1 0 0,0 1-1 0 0,0-1 1 0 0,1 0 0 0 0,-1 0-1 0 0,0 0 1 0 0,1 1-1 0 0,-1-1 1 0 0,0 0-1 0 0,1 0 1 0 0,-1 0-1 0 0,0 0 1 0 0,1 0-1 0 0,-1 0 1 0 0,0 1-1 0 0,1-1 1 0 0,-1 0-1 0 0,0 0 1 0 0,1 0-1 0 0,-1 0 1 0 0,0 0-1 0 0,1-1 1 0 0,-1 1-1 0 0,0 0 1 0 0,1 0-1 0 0,-1 0 1 0 0,1 0-1 0 0,-1 0 1 0 0,0 0 2 0 0,-9 52 64 0 0,6-41-66 0 0,0 0 0 0 0,0 0 1 0 0,2 0-1 0 0,-1 0 0 0 0,1 0 0 0 0,1 0 1 0 0,0 0-1 0 0,0 1 0 0 0,2-1 0 0 0,-1 0 1 0 0,1 0-1 0 0,1 0 0 0 0,1 4 2 0 0,-1-10-7 0 0,0 1-1 0 0,0-1 0 0 0,0 0 1 0 0,1 0-1 0 0,0 0 1 0 0,0 0-1 0 0,0-1 0 0 0,0 0 1 0 0,1 0-1 0 0,0 0 0 0 0,0 0 1 0 0,0-1-1 0 0,0 1 1 0 0,0-1-1 0 0,1-1 0 0 0,-1 1 1 0 0,1-1-1 0 0,0 0 1 0 0,0 0-1 0 0,0 0 0 0 0,0-1 1 0 0,0 0-1 0 0,0-1 1 0 0,1 1 7 0 0,6 0 21 0 0,0-1 0 0 0,0-1 0 0 0,-1 0 1 0 0,1-1-1 0 0,0 0 0 0 0,0-1 0 0 0,-1 0 1 0 0,0-1-1 0 0,1 0 0 0 0,-1-1 0 0 0,-1-1 1 0 0,1 0-1 0 0,-1 0 0 0 0,0-1 0 0 0,0-1 1 0 0,-1 1-1 0 0,0-2 0 0 0,7-7-21 0 0,2 2 31 0 0,12-12 59 0 0,-1-1-1 0 0,-1-2 1 0 0,-1 0-1 0 0,-2-2 1 0 0,15-24-90 0 0,-11 10 34 0 0,-2-1 0 0 0,-2-2-1 0 0,-2-1 1 0 0,-2-1 0 0 0,-2 0 0 0 0,3-22-34 0 0,-13 36-27 0 0,-2-1 0 0 0,-1 0-1 0 0,-3-1 1 0 0,-1 0 0 0 0,-1 1 0 0 0,-4-33 27 0 0,2 63 16 0 0,0-1 0 0 0,-1 1 0 0 0,0 0 0 0 0,0-1 0 0 0,-1 1 0 0 0,0 0 0 0 0,0 0 0 0 0,-1 0 0 0 0,0 0 0 0 0,0 1 0 0 0,0-1 0 0 0,-1 1-16 0 0,2 5 2 0 0,0 1 0 0 0,1 0 0 0 0,-1 0 0 0 0,0 0-1 0 0,1 0 1 0 0,-1 0 0 0 0,1 0 0 0 0,-1 0 0 0 0,0 1 0 0 0,1-1 0 0 0,-1 1 0 0 0,1-1-1 0 0,-1 1 1 0 0,1 0 0 0 0,-1-1 0 0 0,1 1 0 0 0,-1 0 0 0 0,1 0 0 0 0,0 0 0 0 0,-1 0 0 0 0,1 0-1 0 0,0 0 1 0 0,0 0 0 0 0,0 1 0 0 0,0-1 0 0 0,0 0 0 0 0,0 1 0 0 0,0-1 0 0 0,0 0-1 0 0,1 1 1 0 0,-1-1 0 0 0,0 1 0 0 0,1 0 0 0 0,0-1 0 0 0,-1 1 0 0 0,1-1 0 0 0,0 1-1 0 0,-1 0 1 0 0,1 0-2 0 0,0-1 2 0 0,-12 30-4 0 0,2 1 0 0 0,0 0 0 0 0,3 1 0 0 0,0 0 0 0 0,1 15 2 0 0,-14 249 123 0 0,16-255-125 0 0,2-1 0 0 0,2 1 0 0 0,2-1 1 0 0,2 0-1 0 0,1 1 0 0 0,2-2 0 0 0,10 31 2 0 0,-9-45-86 0 0,1-2 1 0 0,0 1 0 0 0,2-1-1 0 0,1-1 1 0 0,1 0 0 0 0,11 13 85 0 0,1-17-2409 0 0,-33-39-2836 0 0,-5 7 1374 0 0,5 2-1615 0 0,4 3-963 0 0</inkml:trace>
  <inkml:trace contextRef="#ctx0" brushRef="#br0" timeOffset="1412.388">2275 542 16612 0 0,'0'0'1069'0'0,"0"0"-425"0"0,0 0-317 0 0,0 0 64 0 0,0 0 157 0 0,0 0 72 0 0,33-7-12 0 0,108-21-92 0 0,165-15 598 0 0,-20 1-1987 0 0,-164 32-9415 0 0,-88 7-1000 0 0</inkml:trace>
</inkml:ink>
</file>

<file path=ppt/ink/ink9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21.5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181 152 10850 0 0,'0'0'1326'0'0,"0"0"-150"0"0,0 0-229 0 0,0 0-176 0 0,0 0-47 0 0,0 0 26 0 0,0 0 7 0 0,0 0-81 0 0,0 0-149 0 0,0 0-148 0 0,0 0-70 0 0,0 7-19 0 0,1 64 514 0 0,1 2-318 0 0,-4 0 1 0 0,-2 0 0 0 0,-4-1 0 0 0,-4 9-487 0 0,-50 171 308 0 0,-10-45-100 0 0,68-198-191 0 0,0 0 0 0 0,1 1 0 0 0,0-1 0 0 0,0 1 0 0 0,1 0 0 0 0,0 0 1 0 0,1 0-1 0 0,0 0 0 0 0,0 0 0 0 0,1 0 0 0 0,1 5-17 0 0,2-12 50 0 0,0 0 1 0 0,0-1-1 0 0,0 1 1 0 0,1-1-1 0 0,-1 1 1 0 0,1-1 0 0 0,0 0-1 0 0,0 0 1 0 0,-1-1-1 0 0,1 1 1 0 0,0-1-1 0 0,0 0 1 0 0,0 0-1 0 0,1 0 1 0 0,-1 0-1 0 0,0-1 1 0 0,0 0-1 0 0,0 0 1 0 0,0 0-1 0 0,1 0 1 0 0,-1-1-1 0 0,0 1 1 0 0,0-1-1 0 0,0 0 1 0 0,3-2-51 0 0,210-65 1035 0 0,65-28-299 0 0,-173 88-1930 0 0,-51-12-3135 0 0,-24 1-1551 0 0,-16 8-34 0 0,-9 6-2740 0 0</inkml:trace>
  <inkml:trace contextRef="#ctx0" brushRef="#br0" timeOffset="340.775">990 605 7866 0 0,'0'0'1761'0'0,"0"0"-378"0"0,0 0-354 0 0,0 0-132 0 0,0 0 43 0 0,0 0 47 0 0,0 0-25 0 0,0 0-73 0 0,0 0 7 0 0,0 0 1 0 0,0 0 1 0 0,0 0 9 0 0,0 0-129 0 0,19 1-146 0 0,61 4-83 0 0,-48-5-174 0 0,0-1 0 0 0,0-1 0 0 0,-1-2 0 0 0,1-1-1 0 0,13-5-374 0 0,28-4 306 0 0,265-48-548 0 0,-313 55-355 0 0,-6 1-2291 0 0,-6 4-5908 0 0,-16 3 3077 0 0,-2 3 3808 0 0,3-2 523 0 0,-6 2-1522 0 0</inkml:trace>
  <inkml:trace contextRef="#ctx0" brushRef="#br0" timeOffset="604.899">1049 925 10426 0 0,'0'0'1255'0'0,"0"0"-388"0"0,0 0-41 0 0,0 0 248 0 0,0 0 239 0 0,0 0 59 0 0,0 0-65 0 0,0 0-224 0 0,0 0-248 0 0,0 0-233 0 0,36 2-199 0 0,117 6-123 0 0,-54-21-18 0 0,-75 5-200 0 0,265-86 133 0 0,-193 59-2827 0 0,-1-1-3961 0 0,-66 25 850 0 0,-9 3-1451 0 0</inkml:trace>
  <inkml:trace contextRef="#ctx0" brushRef="#br0" timeOffset="925.435">2496 1 12475 0 0,'0'0'2692'0'0,"0"0"-1067"0"0,0 0-513 0 0,0 0-132 0 0,0 0 8 0 0,0 0-21 0 0,0 0-80 0 0,0 0-139 0 0,0 0-193 0 0,0 0-180 0 0,0 0-105 0 0,0 0-27 0 0,-17 32-4 0 0,-52 102-10 0 0,17-17 141 0 0,-142 269-141 0 0,169-333-223 0 0,2 1 0 0 0,2 1 0 0 0,3 1-1 0 0,2 1 1 0 0,-2 21-6 0 0,17-76 2 0 0,1 0-1 0 0,0 1 1 0 0,-1-1 0 0 0,1 0-1 0 0,0 0 1 0 0,0 0-1 0 0,0 0 1 0 0,0 1-1 0 0,1-1 1 0 0,-1 0 0 0 0,1 0-1 0 0,-1 0 1 0 0,1 0-1 0 0,0 0 1 0 0,-1 0-1 0 0,1 0 1 0 0,0 0-1 0 0,1 0 1 0 0,-1 0 0 0 0,0-1-1 0 0,0 1 1 0 0,1 0-1 0 0,-1-1 1 0 0,1 1-1 0 0,-1-1 1 0 0,1 1-1 0 0,0-1 1 0 0,-1 0 0 0 0,1 0-1 0 0,0 0 1 0 0,0 0-1 0 0,0 0 1 0 0,0 0-1 0 0,0 0 1 0 0,0-1 0 0 0,0 1-1 0 0,0-1 1 0 0,1 1-1 0 0,-1-1 1 0 0,0 0-1 0 0,0 0 1 0 0,0 0-1 0 0,0 0 1 0 0,1 0-2 0 0,97-14 113 0 0,309-151 177 0 0,-372 155-961 0 0,0-1-5341 0 0,-4-4-9419 0 0,-29 14 12060 0 0</inkml:trace>
  <inkml:trace contextRef="#ctx0" brushRef="#br0" timeOffset="1187.236">2850 737 5905 0 0,'0'0'1765'0'0,"0"0"-437"0"0,0 0-98 0 0,0 0 102 0 0,0 0 21 0 0,0 0-124 0 0,0 0-176 0 0,0 0-189 0 0,0 0-183 0 0,0 0-149 0 0,-28 34-112 0 0,-84 105-53 0 0,65-58 361 0 0,46-77-660 0 0,-1-1 0 0 0,1 0 1 0 0,0 1-1 0 0,0-1 0 0 0,1 1 0 0 0,-1-1 1 0 0,1 1-1 0 0,-1-1 0 0 0,1 1 1 0 0,0-1-1 0 0,0 1 0 0 0,1-1 1 0 0,-1 1-1 0 0,1-1 0 0 0,0 1 0 0 0,0-1 1 0 0,0 1-1 0 0,0-1 0 0 0,0 0 1 0 0,1 1-1 0 0,0-1 0 0 0,0 0 0 0 0,-1 0 1 0 0,2 0-1 0 0,-1-1 0 0 0,0 1 1 0 0,1 0-1 0 0,-1-1 0 0 0,1 1 1 0 0,0-1-1 0 0,-1 0 0 0 0,1 0 0 0 0,0 0 1 0 0,0 0-1 0 0,1-1 0 0 0,-1 1 1 0 0,0-1-1 0 0,3 1-68 0 0,4 0 160 0 0,0 0 1 0 0,1 0-1 0 0,-1-1 1 0 0,1 0-1 0 0,-1-1 1 0 0,1 0-1 0 0,-1-1 1 0 0,1 0-1 0 0,-1 0 1 0 0,1-1-1 0 0,-1-1 1 0 0,0 0-1 0 0,0 0 1 0 0,0-1-1 0 0,0 0 1 0 0,-1-1-1 0 0,1 0 1 0 0,4-4-161 0 0,3-1 183 0 0,0-1 0 0 0,-2-1 0 0 0,1 0 0 0 0,-1-1 0 0 0,-1 0 0 0 0,0-1 0 0 0,-1-1 0 0 0,-1 0 0 0 0,3-6-183 0 0,-11 15 15 0 0,-1 0 1 0 0,0 0-1 0 0,0-1 0 0 0,-1 0 1 0 0,0 1-1 0 0,0-1 1 0 0,0 0-1 0 0,-1 0 1 0 0,0 0-1 0 0,0 0 1 0 0,-1 0-1 0 0,0 0 1 0 0,0 0-1 0 0,0 0 1 0 0,-1 0-1 0 0,0 0 1 0 0,-1 0-1 0 0,0 0-15 0 0,1 3-131 0 0,-1 0 0 0 0,-1 0 0 0 0,1 1-1 0 0,0-1 1 0 0,-1 0 0 0 0,0 1 0 0 0,0 0-1 0 0,0-1 1 0 0,0 1 0 0 0,0 0 0 0 0,-1 1 0 0 0,1-1-1 0 0,-1 1 1 0 0,0-1 0 0 0,0 1 0 0 0,0 0-1 0 0,0 1 1 0 0,0-1 0 0 0,0 1 0 0 0,0-1 0 0 0,-3 1 131 0 0,-27-7-3959 0 0,2 3-4109 0 0,14 5-3346 0 0</inkml:trace>
  <inkml:trace contextRef="#ctx0" brushRef="#br0" timeOffset="1853.871">3441 645 8354 0 0,'0'0'1219'0'0,"0"0"-147"0"0,0 0-272 0 0,0 0-58 0 0,0 0 151 0 0,0 0 306 0 0,0 0 220 0 0,0 0 88 0 0,0 0-67 0 0,0 0-274 0 0,0 0-275 0 0,0 0-156 0 0,32 3-99 0 0,106 6-63 0 0,-101-7-185 0 0,-1-2-1 0 0,0-2 1 0 0,1-1 0 0 0,-1-2-1 0 0,6-2-387 0 0,58-8 379 0 0,113-12-507 0 0,-150 10-3321 0 0,-58 11 615 0 0,-5 0-4081 0 0,0 3 2123 0 0,0-1-2053 0 0</inkml:trace>
  <inkml:trace contextRef="#ctx0" brushRef="#br0" timeOffset="2109.41">3902 318 12099 0 0,'0'0'708'0'0,"0"0"-35"0"0,0 0 87 0 0,0 0 222 0 0,0 0 159 0 0,-7 33 49 0 0,-23 110-63 0 0,8 16 1095 0 0,-11 65-1554 0 0,19-113-1372 0 0,17-64-2717 0 0,10-31-5408 0 0,-8-13 5030 0 0,-1 1-1018 0 0</inkml:trace>
  <inkml:trace contextRef="#ctx0" brushRef="#br0" timeOffset="2372.851">4899 358 11418 0 0,'0'0'5392'0'0,"0"0"-3998"0"0,0 0-1083 0 0,0 0 42 0 0,0 0 196 0 0,0 0 172 0 0,-24 37 75 0 0,-75 121-47 0 0,9-39 210 0 0,-58 82-479 0 0,94-102-883 0 0,48-51-2912 0 0,0-30-3855 0 0,4-13 904 0 0,-1-1 298 0 0</inkml:trace>
  <inkml:trace contextRef="#ctx0" brushRef="#br0" timeOffset="2629.75">4316 476 4769 0 0,'0'0'4173'0'0,"0"0"-1388"0"0,0 0-769 0 0,0 0-446 0 0,0 0-269 0 0,0 0-15 0 0,0 0-31 0 0,0 0-54 0 0,0 0-100 0 0,0 0-283 0 0,0 0-211 0 0,0 0-105 0 0,0 0-24 0 0,30 30-55 0 0,95 95-24 0 0,-4-11 412 0 0,-47-48-601 0 0,147 118-2146 0 0,-184-163-1677 0 0,-12-13-5551 0 0,-16-8-1828 0 0</inkml:trace>
</inkml:ink>
</file>

<file path=ppt/ink/ink9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42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491 615 10282 0 0,'0'0'2886'0'0,"0"0"-1523"0"0,0 0-687 0 0,0 0-206 0 0,0 0 15 0 0,0 0 78 0 0,0 0 50 0 0,-27 38-12 0 0,-86 119-92 0 0,28-28 156 0 0,-105 143-394 0 0,122-183-2942 0 0,67-88 2502 0 0,-4 8-2841 0 0,3-1-6354 0 0,2-8 5194 0 0</inkml:trace>
  <inkml:trace contextRef="#ctx0" brushRef="#br0" timeOffset="952.031">1119 486 3689 0 0,'0'0'1641'0'0,"0"0"21"0"0,0 0-59 0 0,0 0-12 0 0,0 0-41 0 0,0 0-235 0 0,0 0-364 0 0,0 0-370 0 0,0 0-265 0 0,0 0-141 0 0,0 0-20 0 0,0 0 43 0 0,0 0 46 0 0,-17 30 26 0 0,-50 94 7 0 0,39-40 151 0 0,27-71-356 0 0,-2-2-5 0 0,2 0-1 0 0,-1 0 1 0 0,1 0 0 0 0,1 0-1 0 0,0 0 1 0 0,1 0-1 0 0,0 0 1 0 0,0 0 0 0 0,1 0-1 0 0,1-1 1 0 0,0 1 0 0 0,0 0-1 0 0,1-1 1 0 0,0 0-1 0 0,1 0 1 0 0,0 0 0 0 0,1-1-1 0 0,1 2-66 0 0,0-8 137 0 0,1 0 0 0 0,0 0 1 0 0,-1-1-1 0 0,1 0 0 0 0,0 0 0 0 0,0 0 0 0 0,0-1 0 0 0,1-1 0 0 0,-1 1 1 0 0,0-1-1 0 0,0-1 0 0 0,0 0 0 0 0,0 0 0 0 0,0 0 0 0 0,0-1 0 0 0,0 0 1 0 0,0-1-1 0 0,0 1 0 0 0,-1-2 0 0 0,1 1 0 0 0,-1-1 0 0 0,0 0 0 0 0,0 0 1 0 0,6-6-138 0 0,15-9 196 0 0,-1-1 1 0 0,0-1 0 0 0,-2-1 0 0 0,0-2 0 0 0,8-12-197 0 0,36-45 443 0 0,-69 80-437 0 0,0 0 0 0 0,0 1 1 0 0,0-1-1 0 0,0 0 1 0 0,0 1-1 0 0,0-1 0 0 0,0 1 1 0 0,1-1-1 0 0,-1 0 1 0 0,0 1-1 0 0,0-1 0 0 0,1 1 1 0 0,-1-1-1 0 0,1 1 1 0 0,-1-1-1 0 0,0 1 0 0 0,1-1 1 0 0,-1 1-1 0 0,1-1 1 0 0,-1 1-1 0 0,1 0 0 0 0,-1-1 1 0 0,1 1-1 0 0,-1 0 1 0 0,1-1-1 0 0,0 1 0 0 0,-1 0 1 0 0,1 0-1 0 0,-1-1 1 0 0,1 1-1 0 0,0 0 0 0 0,-1 0 1 0 0,1 0-1 0 0,-1 0 1 0 0,1 0-1 0 0,0 0 1 0 0,-1 0-1 0 0,1 0 0 0 0,0 0 1 0 0,-1 0-1 0 0,1 0 1 0 0,0 1-1 0 0,-1-1 0 0 0,1 0 1 0 0,-1 0-1 0 0,1 1 1 0 0,-1-1-1 0 0,1 0 0 0 0,0 0 1 0 0,-1 1-1 0 0,1-1 1 0 0,-1 1-1 0 0,0-1 0 0 0,1 1 1 0 0,-1-1-1 0 0,1 1 1 0 0,-1-1-1 0 0,0 1 0 0 0,1-1 1 0 0,-1 1-1 0 0,0-1 1 0 0,1 1-1 0 0,-1-1 0 0 0,0 1 1 0 0,0 0-1 0 0,0 0-6 0 0,23 53 274 0 0,25 1-38 0 0,-40-50-135 0 0,0 0 0 0 0,0-1 0 0 0,1 0 0 0 0,-1-1 0 0 0,1 0 0 0 0,0 0 0 0 0,0-1 1 0 0,0 0-1 0 0,1 0 0 0 0,-1-1 0 0 0,0-1 0 0 0,1 0 0 0 0,-1 0 0 0 0,0 0 0 0 0,1-1 0 0 0,-1-1 0 0 0,0 1 1 0 0,0-2-1 0 0,0 1 0 0 0,7-4-101 0 0,14-6 258 0 0,0-2-1 0 0,-2 0 1 0 0,0-2 0 0 0,-1-2 0 0 0,10-8-258 0 0,-21 14 63 0 0,1 0 1 0 0,-2-1-1 0 0,0-1 0 0 0,-1-1 1 0 0,0 0-1 0 0,-1-1 1 0 0,-1 0-1 0 0,-1-1 0 0 0,0-1 1 0 0,-1 1-1 0 0,-1-2 0 0 0,1-2-63 0 0,-5-61-1959 0 0,-11 66-2519 0 0,-3 3-3720 0 0,4 9-4030 0 0</inkml:trace>
  <inkml:trace contextRef="#ctx0" brushRef="#br0" timeOffset="2553.482">2651 56 3025 0 0,'0'0'2379'0'0,"0"0"-644"0"0,0 0-73 0 0,0 0 121 0 0,0 0 62 0 0,0 0-70 0 0,0 0-176 0 0,0 0-228 0 0,0 0-222 0 0,0 0-204 0 0,0 0-198 0 0,0 0-216 0 0,0 0-198 0 0,-4-14-126 0 0,3 10-178 0 0,-10-33 55 0 0,11 37-79 0 0,-1 1 0 0 0,1-1 0 0 0,0 0-1 0 0,0 1 1 0 0,0-1 0 0 0,0 0 0 0 0,0 0 0 0 0,0 1 0 0 0,-1-1 0 0 0,1 0 0 0 0,0 1-1 0 0,0-1 1 0 0,0 0 0 0 0,-1 0 0 0 0,1 1 0 0 0,0-1 0 0 0,0 0 0 0 0,-1 0-1 0 0,1 0 1 0 0,0 0 0 0 0,-1 1 0 0 0,1-1 0 0 0,0 0 0 0 0,-1 0 0 0 0,1 0 0 0 0,0 0-1 0 0,0 0 1 0 0,-1 0 0 0 0,1 0 0 0 0,0 0 0 0 0,-1 0 0 0 0,1 0 0 0 0,0 0-1 0 0,-1 0 1 0 0,1 0 0 0 0,0 0 0 0 0,-1 0 0 0 0,1 0 0 0 0,0 0 0 0 0,-1 0 0 0 0,1 0-1 0 0,0 0 1 0 0,-1-1 0 0 0,1 1 0 0 0,0 0 0 0 0,0 0 0 0 0,-1 0 0 0 0,1-1-5 0 0,-35 243 1096 0 0,29-149-837 0 0,-20 517 617 0 0,25-609-871 0 0,1 1 0 0 0,-1 0 0 0 0,0 0 0 0 0,1 0 0 0 0,0-1 0 0 0,0 1 0 0 0,-1 0 0 0 0,1 0 0 0 0,0 0 0 0 0,0 0 0 0 0,1 0 1 0 0,-1-1-1 0 0,0 1 0 0 0,1 0 0 0 0,-1 0 0 0 0,1 0 0 0 0,-1-1 0 0 0,1 1 0 0 0,0 0 0 0 0,0-1 0 0 0,0 1 0 0 0,0 0 0 0 0,0-1 0 0 0,0 1 0 0 0,0-1 0 0 0,0 0 1 0 0,1 1-1 0 0,-1-1 0 0 0,0 0 0 0 0,1 0 0 0 0,-1 0 0 0 0,1 0 0 0 0,0 0 0 0 0,-1 0 0 0 0,1 0 0 0 0,0 0 0 0 0,0-1 0 0 0,-1 1 0 0 0,1-1 0 0 0,0 1 1 0 0,0-1-1 0 0,0 0 0 0 0,-1 0 0 0 0,1 0 0 0 0,0 0 0 0 0,0 0 0 0 0,0 0 0 0 0,0 0 0 0 0,0 0 0 0 0,0-1-5 0 0,69-53 538 0 0,-56 38-456 0 0,161-202 244 0 0,-146 176-320 0 0,1 5-4 0 0,-31 53-166 0 0,-8 140 180 0 0,8-152-16 0 0,1 1 0 0 0,-1-1 0 0 0,1 0 0 0 0,0 1 0 0 0,0-1 0 0 0,1 0 0 0 0,-1 0 0 0 0,1 0 0 0 0,0 0 0 0 0,0 0-1 0 0,0 0 1 0 0,0 0 0 0 0,1 0 0 0 0,0-1 0 0 0,-1 1 0 0 0,1-1 0 0 0,0 0 0 0 0,1 0 0 0 0,-1 0 0 0 0,1-1 0 0 0,-1 1 0 0 0,1-1 0 0 0,0 1 0 0 0,0-1 0 0 0,0-1 0 0 0,0 1 0 0 0,0 0 0 0 0,0-1 0 0 0,1 0 0 0 0,128 18 2 0 0,-117-19 14 0 0,1 0 0 0 0,0-1-1 0 0,-1-1 1 0 0,1-1 0 0 0,-1 0 0 0 0,0-1-1 0 0,1-1 1 0 0,-2 0 0 0 0,1-2 0 0 0,-1 1 0 0 0,0-2-1 0 0,13-8-15 0 0,-9 3 84 0 0,0-1 0 0 0,0 0 0 0 0,-1-1 0 0 0,-1-2 0 0 0,-1 1 0 0 0,0-2 0 0 0,-1 0 0 0 0,-1-1 0 0 0,5-9-84 0 0,-17 25 4 0 0,0 1-1 0 0,0-1 0 0 0,0 0 0 0 0,-1 0 1 0 0,1-1-1 0 0,-1 1 0 0 0,0 0 0 0 0,0-1 1 0 0,0 1-1 0 0,0 0 0 0 0,-1-1 0 0 0,1 1 0 0 0,-1-1 1 0 0,0 1-1 0 0,0-1 0 0 0,0 1 0 0 0,0-1 1 0 0,-1 1-1 0 0,1-1 0 0 0,-1 1 0 0 0,0 0 1 0 0,0-1-1 0 0,0 1 0 0 0,-1 0 0 0 0,1 0 0 0 0,-1 0 1 0 0,1-1-1 0 0,-1 2 0 0 0,0-1 0 0 0,-1 0 1 0 0,1 0-1 0 0,0 1 0 0 0,-1-1 0 0 0,1 1 1 0 0,-1 0-1 0 0,0 0 0 0 0,0 0 0 0 0,0 0 0 0 0,0 0 1 0 0,0 0-1 0 0,0 1 0 0 0,0 0 0 0 0,0-1 1 0 0,-1 1-1 0 0,-1 0-3 0 0,-3 1-40 0 0,-1 0 0 0 0,1 1 0 0 0,-1 0 0 0 0,1 0 0 0 0,0 1 0 0 0,-1 0 0 0 0,1 0 0 0 0,0 1 1 0 0,0 0-1 0 0,0 1 0 0 0,1-1 0 0 0,-1 2 0 0 0,1-1 0 0 0,0 1 0 0 0,0 0 0 0 0,0 0 0 0 0,1 1 0 0 0,0 0 0 0 0,0 0 0 0 0,0 0 0 0 0,-1 4 40 0 0,-9 11-68 0 0,0 2-1 0 0,1 0 0 0 0,1 0 0 0 0,1 2 1 0 0,2-1-1 0 0,0 2 69 0 0,5-10-70 0 0,1 0 0 0 0,0 1 0 0 0,1-1 1 0 0,1 1-1 0 0,1 0 0 0 0,1 0 0 0 0,0 0 0 0 0,1 4 70 0 0,0-16-11 0 0,0 0-1 0 0,0 0 1 0 0,1 0-1 0 0,0 0 1 0 0,0-1-1 0 0,0 1 1 0 0,0 0-1 0 0,1-1 1 0 0,0 1 0 0 0,0-1-1 0 0,0 0 1 0 0,0 0-1 0 0,1 1 1 0 0,0-1-1 0 0,0-1 1 0 0,0 1-1 0 0,0 0 1 0 0,0-1-1 0 0,1 0 1 0 0,0 1-1 0 0,0-1 1 0 0,-1-1 0 0 0,2 1-1 0 0,-1-1 1 0 0,0 1-1 0 0,5 0 12 0 0,4 3 27 0 0,0-2 0 0 0,1 0-1 0 0,0-1 1 0 0,-1 0 0 0 0,1-1 0 0 0,1 0-1 0 0,-1-2 1 0 0,8 1-27 0 0,6-1 96 0 0,0-2-1 0 0,0 0 1 0 0,0-2 0 0 0,0-1 0 0 0,-1-1-1 0 0,0-1 1 0 0,0-1 0 0 0,11-6-96 0 0,12-7 151 0 0,0-3 1 0 0,-1-1 0 0 0,-1-3-1 0 0,-2-2 1 0 0,-1-1-1 0 0,-1-3 1 0 0,-2-1 0 0 0,-1-3-1 0 0,-2-1 1 0 0,6-10-152 0 0,-38 41 8 0 0,0 0-1 0 0,0-1 1 0 0,0 1 0 0 0,-1-1 0 0 0,0-1-1 0 0,-1 1 1 0 0,0-1 0 0 0,-1 0-1 0 0,0 0 1 0 0,0 0 0 0 0,-1-1 0 0 0,0 1-1 0 0,-1-1 1 0 0,0 0 0 0 0,-1 1-1 0 0,0-1 1 0 0,-1 0 0 0 0,0 0 0 0 0,-1-7-8 0 0,-2 15-11 0 0,1 0 0 0 0,-1 0 1 0 0,1 0-1 0 0,-1 1 0 0 0,0-1 1 0 0,0 1-1 0 0,0 0 0 0 0,0 0 1 0 0,0 0-1 0 0,-1 0 0 0 0,1 1 1 0 0,-1-1-1 0 0,1 1 0 0 0,-1 0 1 0 0,1 0-1 0 0,-1 0 0 0 0,0 1 1 0 0,1-1-1 0 0,-1 1 0 0 0,0 0 1 0 0,0 0-1 0 0,1 0 0 0 0,-1 0 1 0 0,-2 1 10 0 0,-10 2-24 0 0,0 1 1 0 0,0 0 0 0 0,1 1 0 0 0,-1 1-1 0 0,1 0 1 0 0,0 1 0 0 0,1 1-1 0 0,-1 0 1 0 0,2 1 0 0 0,-1 1 0 0 0,1 0-1 0 0,1 1 1 0 0,0 0 0 0 0,0 1 0 0 0,1 0-1 0 0,0 1 1 0 0,0 2 23 0 0,11-14-2 0 0,-57 79-175 0 0,55-77 167 0 0,1 0 0 0 0,0 1 0 0 0,-1-1 0 0 0,1 0-1 0 0,0 0 1 0 0,0 0 0 0 0,1 1 0 0 0,-1-1 0 0 0,1 0 0 0 0,-1 1 0 0 0,1-1 0 0 0,0 0 0 0 0,1 1 0 0 0,-1-1-1 0 0,0 0 1 0 0,1 1 0 0 0,0-1 0 0 0,0 0 0 0 0,0 0 0 0 0,0 1 0 0 0,0-1 0 0 0,1 0 0 0 0,-1 0-1 0 0,1 0 1 0 0,0-1 0 0 0,0 1 0 0 0,0 0 0 0 0,0-1 10 0 0,6 3 1 0 0,1 0-1 0 0,0-1 1 0 0,-1-1 0 0 0,2 1-1 0 0,-1-1 1 0 0,0-1-1 0 0,0 0 1 0 0,1 0 0 0 0,-1-1-1 0 0,1 0 1 0 0,-1-1 0 0 0,1 0-1 0 0,0 0 1 0 0,1-1-1 0 0,-11 1 0 0 0,29-2 17 0 0,-1-1 0 0 0,1-2-1 0 0,-1-1 1 0 0,-1-1 0 0 0,1-1-1 0 0,17-9-16 0 0,61-16 31 0 0,-71 29-27 0 0,-32 42-28 0 0,-5 145 20 0 0,3-178 1 0 0,0 0-1 0 0,1 0 1 0 0,0 0-1 0 0,0 0 1 0 0,0 0-1 0 0,0-1 1 0 0,1 1 0 0 0,-1-1-1 0 0,1 0 1 0 0,1 0-1 0 0,-1 0 1 0 0,0 0-1 0 0,1 0 1 0 0,0-1 0 0 0,0 1-1 0 0,0-1 1 0 0,0 0-1 0 0,0 0 1 0 0,1-1-1 0 0,-1 1 1 0 0,1-1 0 0 0,0 0-1 0 0,0 0 1 0 0,-1-1-1 0 0,1 0 1 0 0,1 1 3 0 0,137 15 65 0 0,-118-20 13 0 0,1-2 0 0 0,-1 0 1 0 0,0-1-1 0 0,-1-2 0 0 0,1 0 0 0 0,-1-2 0 0 0,-1 0 0 0 0,0-2 0 0 0,-1-1 1 0 0,14-10-79 0 0,-14 10 95 0 0,-1-2 0 0 0,0 0 1 0 0,-1-2-1 0 0,-1 0 1 0 0,-1-1-1 0 0,-1-1 1 0 0,0 0-1 0 0,-1-1 0 0 0,12-22-95 0 0,-25 38 16 0 0,0-1 0 0 0,0 1 0 0 0,0-1-1 0 0,0 0 1 0 0,-1 0 0 0 0,0 0-1 0 0,0 0 1 0 0,-1 0 0 0 0,1-1-1 0 0,-1 1 1 0 0,0 0 0 0 0,0-1-1 0 0,-1 1 1 0 0,0-1 0 0 0,0 1 0 0 0,0 0-1 0 0,-1-1 1 0 0,1 1 0 0 0,-1-1-1 0 0,0 1 1 0 0,-1 0 0 0 0,0-1-1 0 0,1 1 1 0 0,-2 0 0 0 0,1 0-1 0 0,-1 0-14 0 0,-7 1-15 0 0,0 0 1 0 0,0 1 0 0 0,0 0 0 0 0,-1 0 0 0 0,1 1 0 0 0,-1 1 0 0 0,0 0 0 0 0,0 0 0 0 0,1 1 0 0 0,-1 1 0 0 0,0-1 0 0 0,1 2 0 0 0,-1 0 0 0 0,0 0-1 0 0,1 0 1 0 0,0 2 0 0 0,0-1 0 0 0,0 1 0 0 0,0 1 0 0 0,0 0 0 0 0,1 0 0 0 0,0 1 0 0 0,0 0 0 0 0,0 0 0 0 0,-6 7 13 0 0,0-3-21 0 0,0 1-1 0 0,1 0 1 0 0,0 1 0 0 0,0 1 0 0 0,1 0-1 0 0,1 0 1 0 0,1 2 0 0 0,0-1 0 0 0,0 1-1 0 0,2 1 1 0 0,0 0 0 0 0,0 0 0 0 0,2 1 0 0 0,0 0-1 0 0,1 1 1 0 0,1-1 0 0 0,0 1 0 0 0,1 0-1 0 0,1 0 1 0 0,1 0 0 0 0,1 0 0 0 0,0 1-1 0 0,1-1 1 0 0,1 0 0 0 0,3 15 21 0 0,-1-24-13 0 0,0 0 0 0 0,1 0 0 0 0,0 0 0 0 0,1 0-1 0 0,0-1 1 0 0,0 0 0 0 0,0 0 0 0 0,1 0 0 0 0,1 0 0 0 0,-1-1 0 0 0,1 0 0 0 0,0-1 0 0 0,1 1 0 0 0,0-1-1 0 0,0-1 1 0 0,0 1 0 0 0,0-1 0 0 0,1-1 0 0 0,6 3 13 0 0,6 2-22 0 0,0-1-1 0 0,1-1 1 0 0,0-1-1 0 0,0-1 1 0 0,0-1 0 0 0,0 0-1 0 0,1-2 1 0 0,3-1 22 0 0,196-12-1021 0 0,-81-31-6549 0 0,-105 26 223 0 0,-11 5-2806 0 0</inkml:trace>
</inkml:ink>
</file>

<file path=ppt/ink/ink9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46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86 456 0 0,'0'0'1760'0'0,"0"0"81"0"0,0 0 85 0 0,0 0 42 0 0,0 0 22 0 0,0 0-43 0 0,0 0-161 0 0,0 0-281 0 0,0 0-327 0 0,0 0-315 0 0,0 0-247 0 0,4-17-193 0 0,16-52-126 0 0,-15 123 2174 0 0,-8-6-2079 0 0,-2-1 0 0 0,-2 1 0 0 0,-2-1 0 0 0,-7 15-392 0 0,-2 16 139 0 0,-74 246 205 0 0,58-211-268 0 0,2-6 47 0 0,31-104-114 0 0,1 0-1 0 0,-1-1 1 0 0,1 1 0 0 0,0 0-1 0 0,0-1 1 0 0,0 1-1 0 0,0 0 1 0 0,1-1 0 0 0,-1 1-1 0 0,1-1 1 0 0,0 1 0 0 0,-1 0-1 0 0,1-1 1 0 0,0 0-1 0 0,1 1 1 0 0,-1-1 0 0 0,0 1-1 0 0,1-1 1 0 0,-1 0 0 0 0,1 0-1 0 0,-1 0 1 0 0,1 0 0 0 0,0 0-1 0 0,0 0 1 0 0,0-1-1 0 0,0 1 1 0 0,1-1 0 0 0,-1 1-1 0 0,0-1 1 0 0,1 0 0 0 0,-1 0-1 0 0,0 0 1 0 0,1 0-1 0 0,2 1-8 0 0,92 20 857 0 0,32-14-111 0 0,-4-16-396 0 0,4-24-2740 0 0,-92 20-2109 0 0,0 2-4269 0 0,-25 6-1098 0 0</inkml:trace>
  <inkml:trace contextRef="#ctx0" brushRef="#br0" timeOffset="360.661">994 447 9618 0 0,'0'0'1530'0'0,"0"0"67"0"0,0 0-7 0 0,0 0-95 0 0,0 0-113 0 0,0 0-215 0 0,0 0-258 0 0,0 0-270 0 0,0 0-148 0 0,0 0-61 0 0,0 0 25 0 0,0 0 77 0 0,0 0 11 0 0,19-1-24 0 0,133-2 676 0 0,143-11 13 0 0,-239 10-1380 0 0,56-2 105 0 0,-38 4-3639 0 0,-73 2 2538 0 0,-1 0-204 0 0,-15 5-5200 0 0,-12 8-2570 0 0,21-9 6041 0 0</inkml:trace>
  <inkml:trace contextRef="#ctx0" brushRef="#br0" timeOffset="613.824">965 738 4905 0 0,'0'0'2786'0'0,"0"0"-1502"0"0,0 0-465 0 0,0 0 199 0 0,0 0 373 0 0,0 0 222 0 0,0 0-32 0 0,0 0-185 0 0,0 0-273 0 0,0 0-247 0 0,37 2-208 0 0,117 6-144 0 0,-41-23 318 0 0,264-62-105 0 0,-314 68-1823 0 0,-22 8-3732 0 0,-41 18-8487 0 0,-3-12 10951 0 0</inkml:trace>
  <inkml:trace contextRef="#ctx0" brushRef="#br0" timeOffset="864.56">1090 999 9066 0 0,'0'0'1260'0'0,"0"0"4"0"0,0 0 218 0 0,0 0 110 0 0,0 0-134 0 0,0 0-255 0 0,32 0-201 0 0,102 0-170 0 0,129 0 1366 0 0,-105 0-3833 0 0,-116 2-601 0 0,0 0-6573 0 0,-22-2 132 0 0</inkml:trace>
</inkml:ink>
</file>

<file path=ppt/ink/ink9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53.9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104 857 0 0 0,'0'0'496'0'0,"0"0"755"0"0,0 0 299 0 0,0 0 250 0 0,0 0 377 0 0,0 0 252 0 0,0 0-41 0 0,0 0-283 0 0,0 0-439 0 0,0 0-439 0 0,0 0-309 0 0,2-5-185 0 0,7-11 24 0 0,-14 32 235 0 0,-19 40-299 0 0,10-26-640 0 0,0 0 0 0 0,2 1 0 0 0,2 1 0 0 0,0 0 0 0 0,3 0 0 0 0,0 1-1 0 0,2 0 1 0 0,2 0 0 0 0,0 1 0 0 0,3 15-53 0 0,1-46 56 0 0,0 0-1 0 0,0 0 0 0 0,1 0 0 0 0,-1 0 0 0 0,1 0 1 0 0,0 0-1 0 0,-1 0 0 0 0,1-1 0 0 0,1 1 1 0 0,-1-1-1 0 0,0 1 0 0 0,0-1 0 0 0,1 0 0 0 0,0 0 1 0 0,-1 0-1 0 0,1 0 0 0 0,0-1 0 0 0,0 1 1 0 0,0-1-1 0 0,0 1 0 0 0,0-1 0 0 0,0 0 1 0 0,0 0-1 0 0,1-1 0 0 0,-1 1 0 0 0,0 0 0 0 0,0-1 1 0 0,1 0-1 0 0,-1 0 0 0 0,0 0 0 0 0,1 0 1 0 0,-1-1-1 0 0,0 1 0 0 0,0-1 0 0 0,0 0 0 0 0,1 0 1 0 0,-1 0-1 0 0,0 0 0 0 0,0-1 0 0 0,0 1 1 0 0,0-1-1 0 0,-1 0 0 0 0,1 1 0 0 0,0-1 1 0 0,-1 0-1 0 0,1-1 0 0 0,-1 1 0 0 0,0 0 0 0 0,0-1 1 0 0,0 0-1 0 0,1 0-55 0 0,21-21 185 0 0,-1-1 1 0 0,-2-1-1 0 0,0 0 0 0 0,-2-2 1 0 0,-1-1-1 0 0,-1 0 1 0 0,-1-1-1 0 0,-2 0 0 0 0,7-24-185 0 0,10-75 126 0 0,-30 125-133 0 0,-1-1 0 0 0,0 0-1 0 0,0 0 1 0 0,0 0 0 0 0,-1 0-1 0 0,1 0 1 0 0,-1 1 0 0 0,0-1-1 0 0,-1 0 1 0 0,1 1 0 0 0,-1-1-1 0 0,0 1 1 0 0,0-1 0 0 0,0 1-1 0 0,-1 0 1 0 0,1 0 0 0 0,-1 0-1 0 0,0 0 1 0 0,0 0 0 0 0,-1 1-1 0 0,1-1 1 0 0,-1 1 0 0 0,0 0-1 0 0,1 0 1 0 0,-3 0 7 0 0,-1 1-39 0 0,1 1-1 0 0,-1 0 1 0 0,1 0 0 0 0,-1 1 0 0 0,0-1-1 0 0,1 2 1 0 0,-1-1 0 0 0,0 1 0 0 0,1 0-1 0 0,-1 0 1 0 0,1 1 0 0 0,-1 0 0 0 0,1 0-1 0 0,0 0 1 0 0,-1 1 0 0 0,1 0 0 0 0,1 0-1 0 0,-1 1 1 0 0,0-1 0 0 0,1 1 0 0 0,0 1-1 0 0,0-1 1 0 0,0 1 0 0 0,0 0 0 0 0,1 0-1 0 0,0 0 1 0 0,0 0 0 0 0,0 1-1 0 0,1 0 1 0 0,-1-1 0 0 0,1 1 0 0 0,1 1-1 0 0,-1-1 1 0 0,1 0 0 0 0,0 1 0 0 0,1-1-1 0 0,-1 1 1 0 0,1-1 0 0 0,0 5 39 0 0,3-7 3 0 0,0 0 0 0 0,-1 0-1 0 0,2 0 1 0 0,-1 0 0 0 0,0 0 0 0 0,1-1 0 0 0,-1 1 0 0 0,1-1-1 0 0,0 1 1 0 0,0-1 0 0 0,0 0 0 0 0,1 0 0 0 0,-1-1 0 0 0,1 1-1 0 0,0-1 1 0 0,0 1 0 0 0,0-1 0 0 0,0 0 0 0 0,0-1-1 0 0,0 1 1 0 0,0-1 0 0 0,0 0 0 0 0,1 0 0 0 0,-1 0 0 0 0,0 0-1 0 0,1-1 1 0 0,-1 0 0 0 0,1 0 0 0 0,-1 0 0 0 0,1 0 0 0 0,-1-1-1 0 0,0 1 1 0 0,3-2-3 0 0,10 0 79 0 0,0 0 0 0 0,0-1 0 0 0,0-1 0 0 0,-1-1 1 0 0,1 0-1 0 0,-1-1 0 0 0,0-1 0 0 0,-1-1 0 0 0,0 0 0 0 0,0-1 0 0 0,-1 0 0 0 0,0-1 0 0 0,0-1 0 0 0,-1 0 0 0 0,-1-1 0 0 0,0 0 0 0 0,0-1 0 0 0,6-9-79 0 0,-4 3 95 0 0,0 0 0 0 0,-2 0-1 0 0,0-1 1 0 0,-1-1 0 0 0,-1 1-1 0 0,0-2 1 0 0,-2 0 0 0 0,3-14-95 0 0,-6 19 30 0 0,12-46 42 0 0,-3 0 0 0 0,-3 0 0 0 0,-2-1 0 0 0,-1-44-72 0 0,-26-47-82 0 0,-1 81 94 0 0,19 74-18 0 0,0 1 1 0 0,1-1 0 0 0,-1 0-1 0 0,0 1 1 0 0,0-1-1 0 0,0 0 1 0 0,-1 1 0 0 0,1-1-1 0 0,0 0 1 0 0,0 1-1 0 0,0-1 1 0 0,0 0 0 0 0,0 1-1 0 0,0-1 1 0 0,0 0-1 0 0,-1 1 1 0 0,1-1 0 0 0,0 0-1 0 0,0 1 1 0 0,0-1 0 0 0,-1 0-1 0 0,1 0 1 0 0,0 1-1 0 0,0-1 1 0 0,-1 0 0 0 0,1 0-1 0 0,0 0 1 0 0,0 0-1 0 0,-1 1 1 0 0,1-1 0 0 0,0 0-1 0 0,-1 0 1 0 0,1 0-1 0 0,0 0 1 0 0,-1 0 0 0 0,1 0-1 0 0,0 0 1 0 0,-1 0-1 0 0,1 1 1 0 0,0-1 0 0 0,-1-1-1 0 0,1 1 1 0 0,0 0-1 0 0,-1 0 1 0 0,1 0 0 0 0,0 0-1 0 0,-1 0 1 0 0,1 0-1 0 0,0 0 1 0 0,-1 0 0 0 0,1 0-1 0 0,0-1 1 0 0,0 1 0 0 0,-1 0-1 0 0,1 0 1 0 0,0 0-1 0 0,-1-1 1 0 0,1 1 0 0 0,0 0-1 0 0,0 0 1 0 0,0-1-1 0 0,-1 1 1 0 0,1 0 0 0 0,0 0-1 0 0,0-1 1 0 0,0 1-1 0 0,0 0 1 0 0,-1-1 5 0 0,-3 31-249 0 0,4-30 246 0 0,-4 93-69 0 0,4-1-1 0 0,4 1 1 0 0,15 88 72 0 0,69 445-235 0 0,-77-528 221 0 0,-4 1 0 0 0,-4-1 1 0 0,-6 41 13 0 0,-1-99-5 0 0,-2 0 0 0 0,-2 0 1 0 0,-1 0-1 0 0,-2-1 0 0 0,-2 0 1 0 0,-2-1-1 0 0,-1-1 0 0 0,-7 10 5 0 0,23-47 2 0 0,0 1-1 0 0,0 0 0 0 0,-1-1 0 0 0,1 1 1 0 0,0-1-1 0 0,0 1 0 0 0,0-1 1 0 0,-1 1-1 0 0,1-1 0 0 0,0 1 1 0 0,-1-1-1 0 0,1 1 0 0 0,0-1 1 0 0,-1 1-1 0 0,1-1 0 0 0,-1 1 0 0 0,1-1 1 0 0,-1 0-1 0 0,1 1 0 0 0,-1-1 1 0 0,1 0-1 0 0,-1 0 0 0 0,1 1 1 0 0,-1-1-1 0 0,1 0 0 0 0,-1 0 1 0 0,0 0-1 0 0,1 1 0 0 0,-1-1 1 0 0,1 0-1 0 0,-1 0 0 0 0,0 0 0 0 0,1 0 1 0 0,-1 0-1 0 0,1 0 0 0 0,-1 0 1 0 0,0-1-1 0 0,1 1 0 0 0,-1 0 1 0 0,1 0-1 0 0,-1 0 0 0 0,1 0 1 0 0,-1-1-1 0 0,1 1 0 0 0,-1 0 0 0 0,1-1 1 0 0,-1 1-1 0 0,1 0 0 0 0,-1-1 1 0 0,1 1-1 0 0,-1-1 0 0 0,1 1 1 0 0,0-1-1 0 0,-1 1 0 0 0,1-1 1 0 0,0 1-1 0 0,-1-1 0 0 0,1 1 1 0 0,0-1-2 0 0,-6-24-75 0 0,2 1 1 0 0,0-1 0 0 0,2 0 0 0 0,1 0 0 0 0,1 0 0 0 0,1 0-1 0 0,1 0 1 0 0,1 0 0 0 0,2 1 0 0 0,0-1 0 0 0,2-1 74 0 0,54-166-4113 0 0,-38 124 913 0 0,-6 16-3583 0 0,1 13-4363 0 0</inkml:trace>
</inkml:ink>
</file>

<file path=ppt/ink/ink9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55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0 590 8914 0 0,'0'0'603'0'0,"0"0"-123"0"0,0 0 0 0 0,0 0 253 0 0,0 0 310 0 0,0 0 191 0 0,0 0-10 0 0,0 0-152 0 0,0 0-191 0 0,0 0-123 0 0,0 0-33 0 0,0 0 21 0 0,0 0 12 0 0,29-10-13 0 0,86-29-48 0 0,-49-1 440 0 0,50-96 334 0 0,10-11-947 0 0,-121 141-514 0 0,1 0-1 0 0,0 0 1 0 0,0 0-1 0 0,0 1 1 0 0,0 0 0 0 0,1 0-1 0 0,0 1 1 0 0,0 0-1 0 0,1 0 1 0 0,-1 0-1 0 0,1 1 1 0 0,-1 0 0 0 0,1 1-1 0 0,0-1 1 0 0,0 2-1 0 0,0-1 1 0 0,3 1-10 0 0,-9 1-1 0 0,1 0 0 0 0,0 0 0 0 0,-1 0 0 0 0,1 0 0 0 0,0 1 0 0 0,-1-1 0 0 0,1 1-1 0 0,-1 0 1 0 0,1-1 0 0 0,-1 1 0 0 0,1 1 0 0 0,-1-1 0 0 0,0 0 0 0 0,1 0 0 0 0,-1 1 0 0 0,0 0 0 0 0,0-1 0 0 0,0 1 0 0 0,0 0 0 0 0,0 0 0 0 0,0 0 0 0 0,-1 0 0 0 0,1 0 0 0 0,-1 0 0 0 0,1 1 0 0 0,-1-1 0 0 0,0 0 0 0 0,0 1 1 0 0,5 12 28 0 0,0 0 1 0 0,-2 1-1 0 0,1 0 1 0 0,-2 0-1 0 0,0 0 1 0 0,-1 0 0 0 0,-1 1-1 0 0,-1-1 1 0 0,0 0-1 0 0,-1 1 1 0 0,0-1-1 0 0,-1 0 1 0 0,-1 0 0 0 0,-1 2-29 0 0,-2 3 10 0 0,-1-1 0 0 0,-1 0 0 0 0,-1 0 0 0 0,0 0 0 0 0,-2-1 1 0 0,0 0-1 0 0,-1-1 0 0 0,-5 5-10 0 0,-78 76-139 0 0,34-77-143 0 0,60-58-632 0 0,1 30 878 0 0,0-1 1 0 0,1 1-1 0 0,0 0 1 0 0,0 0-1 0 0,1 0 1 0 0,-1 0-1 0 0,1 0 1 0 0,0 0-1 0 0,1 0 0 0 0,0 1 1 0 0,0-1-1 0 0,0 1 1 0 0,0 0-1 0 0,1 0 1 0 0,0 0-1 0 0,0 0 0 0 0,0 1 1 0 0,2-2 35 0 0,-1-1-3 0 0,1 0 1 0 0,-1 0-1 0 0,1 1 0 0 0,0 0 1 0 0,1 0-1 0 0,0 0 0 0 0,0 1 1 0 0,0 0-1 0 0,0 1 0 0 0,1-1 1 0 0,-1 1-1 0 0,1 1 0 0 0,0-1 1 0 0,1 1-1 0 0,-1 1 0 0 0,0 0 1 0 0,1 0-1 0 0,-1 0 0 0 0,1 1 1 0 0,0 1-1 0 0,-1-1 0 0 0,1 1 1 0 0,0 1-1 0 0,0 0 0 0 0,-1 0 1 0 0,1 0-1 0 0,-1 1 0 0 0,1 1 1 0 0,-1-1-1 0 0,0 1 0 0 0,0 1 1 0 0,2 0 2 0 0,9 8 20 0 0,-11-5 6 0 0,2-1-1 0 0,-1 0 1 0 0,0 0 0 0 0,1-1-1 0 0,0-1 1 0 0,1 0 0 0 0,-1 0-1 0 0,1-1 1 0 0,-1 0-1 0 0,1-1 1 0 0,0 0 0 0 0,5 0-26 0 0,-6-2 79 0 0,-1-1 0 0 0,0 1 0 0 0,1-2 0 0 0,-1 1 0 0 0,0-2 0 0 0,0 1 0 0 0,0-1 1 0 0,0 0-1 0 0,-1-1 0 0 0,1 0 0 0 0,-1 0 0 0 0,7-6-79 0 0,10-10 89 0 0,-1-2 0 0 0,-1 0 0 0 0,-2-2-1 0 0,0 0 1 0 0,-1-1 0 0 0,-2-2 0 0 0,0 1 0 0 0,-2-2 0 0 0,-1 0-1 0 0,-2-1 1 0 0,3-10-89 0 0,9-10 53 0 0,-9 0 356 0 0,-16 49-305 0 0,0 0-21 0 0,0 0-23 0 0,-1 12-192 0 0,-46 226-8 0 0,16 112 73 0 0,-2-133 20 0 0,1-130-9 0 0,31-85 71 0 0,-1-4-19 0 0,0 1 1 0 0,0-1-1 0 0,0 0 1 0 0,1 1-1 0 0,-1-1 1 0 0,0 0-1 0 0,1 0 0 0 0,0 0 1 0 0,-1 0-1 0 0,1 0 1 0 0,0-1-1 0 0,0 1 1 0 0,0 0-1 0 0,0 0 0 0 0,0-1 1 0 0,1 1-1 0 0,-1-1 1 0 0,1 1-1 0 0,0-1 1 0 0,-1 1-1 0 0,1 0 0 0 0,0-2 4 0 0,1-36-3 0 0,2 1-1 0 0,1 0 0 0 0,2-1 0 0 0,1 2 0 0 0,2-1 1 0 0,2 1-1 0 0,2 1 0 0 0,5-11 4 0 0,-15 39-3 0 0,95-174-56 0 0,-76 147 66 0 0,-3 3 28 0 0,1 1 1 0 0,2 1-1 0 0,1 1 0 0 0,2 1 1 0 0,0 1-1 0 0,16-11-35 0 0,-38 35 6 0 0,2 1-1 0 0,-1-1 1 0 0,0 1-1 0 0,1 0 0 0 0,-1 0 1 0 0,1 1-1 0 0,0-1 1 0 0,0 1-1 0 0,0 0 1 0 0,0 0-1 0 0,1 1 1 0 0,-1 0-1 0 0,0-1 1 0 0,1 2-1 0 0,-1-1 1 0 0,0 1-1 0 0,1 0 1 0 0,-1 0-1 0 0,1 0-5 0 0,-3 3 6 0 0,0 1 0 0 0,0-1 1 0 0,0 1-1 0 0,0-1 0 0 0,-1 1 0 0 0,0 0 0 0 0,0 0 0 0 0,0 0 1 0 0,0 0-1 0 0,-1 0 0 0 0,1 1 0 0 0,-1-1 0 0 0,0 0 0 0 0,0 1 1 0 0,-1-1-1 0 0,1 1 0 0 0,-1-1 0 0 0,0 1 0 0 0,0-1 0 0 0,-1 1 1 0 0,1-1-1 0 0,-2 4-6 0 0,2 1 9 0 0,0 8 6 0 0,0 1 0 0 0,-2-1-1 0 0,0 1 1 0 0,-1-1-1 0 0,-1 0 1 0 0,0 0-1 0 0,-1 0 1 0 0,-1-1-1 0 0,-8 16-14 0 0,-102 146 46 0 0,107-167-74 0 0,-1 0-1 0 0,0-1 1 0 0,0 0 0 0 0,-1 0 0 0 0,0-2 0 0 0,-1 1 0 0 0,0-1 0 0 0,0-1 0 0 0,-1 0 0 0 0,0 0 0 0 0,-5 0 28 0 0,-20-2-4 0 0,37-5-22 0 0,1 0-58 0 0,9-8-420 0 0,7-2 482 0 0,2 2 1 0 0,-1 0-1 0 0,1 1 1 0 0,0 1-1 0 0,0 1 1 0 0,1 0-1 0 0,-1 1 1 0 0,1 1-1 0 0,11 0 22 0 0,-12 2 59 0 0,-1-1-1 0 0,0 0 0 0 0,1-1 0 0 0,-1-2 1 0 0,-1 1-1 0 0,1-2 0 0 0,-1 0 0 0 0,0-1 1 0 0,0-1-1 0 0,0 0 0 0 0,-1-1 0 0 0,-1-1 1 0 0,9-7-59 0 0,83-68 513 0 0,23-87 79 0 0,-113 144-541 0 0,-7 13-16 0 0,0-1 0 0 0,-1 1 0 0 0,0-2 0 0 0,-2 1 0 0 0,0-1 0 0 0,0 0 0 0 0,-2 0-1 0 0,0 0 1 0 0,-1-1 0 0 0,0-9-35 0 0,-4 25-14 0 0,0 0-1 0 0,0 1 1 0 0,0-1-1 0 0,-1 1 1 0 0,1-1-1 0 0,0 1 0 0 0,-1 0 1 0 0,1 0-1 0 0,-1 0 1 0 0,0-1-1 0 0,1 1 1 0 0,-1 1-1 0 0,0-1 0 0 0,1 0 1 0 0,-1 0-1 0 0,0 1 1 0 0,0-1-1 0 0,0 1 1 0 0,0-1-1 0 0,0 1 0 0 0,0 0 1 0 0,0 0-1 0 0,1 0 1 0 0,-1 0-1 0 0,0 0 1 0 0,0 0-1 0 0,0 1 1 0 0,0-1-1 0 0,0 0 0 0 0,0 1 1 0 0,0 0-1 0 0,1-1 1 0 0,-1 1-1 0 0,0 0 1 0 0,0 0-1 0 0,1 0 0 0 0,-1 0 1 0 0,1 0-1 0 0,-1 1 15 0 0,-14 11-76 0 0,0 0-1 0 0,1 0 0 0 0,1 2 1 0 0,0 0-1 0 0,1 1 0 0 0,1 0 1 0 0,1 0-1 0 0,-4 8 77 0 0,9-16-27 0 0,0 1 0 0 0,1 0 0 0 0,0-1 0 0 0,0 2 1 0 0,1-1-1 0 0,0 0 0 0 0,1 1 0 0 0,0 0 0 0 0,0 0 0 0 0,1 0 0 0 0,0 0 0 0 0,1 0 1 0 0,0 0-1 0 0,1 9 27 0 0,2-16-4 0 0,0 0 0 0 0,0 0 0 0 0,1-1 1 0 0,-1 1-1 0 0,1 0 0 0 0,-1-1 0 0 0,1 0 1 0 0,0 0-1 0 0,0 0 0 0 0,0 0 0 0 0,0 0 0 0 0,0-1 1 0 0,0 1-1 0 0,1-1 0 0 0,-1 0 0 0 0,0 0 1 0 0,1 0-1 0 0,-1 0 0 0 0,1 0 0 0 0,-1-1 1 0 0,1 0-1 0 0,0 0 0 0 0,-1 0 0 0 0,1 0 0 0 0,-1 0 1 0 0,1-1-1 0 0,-1 1 0 0 0,1-1 0 0 0,-1 0 1 0 0,1 0 3 0 0,-1 0 13 0 0,21-3 10 0 0,0 0 1 0 0,-1-2 0 0 0,0-1 0 0 0,-1-1-1 0 0,1-1 1 0 0,-1-1 0 0 0,16-10-24 0 0,10-3 71 0 0,43 1 124 0 0,-90 23-186 0 0,1 0-1 0 0,0 1 1 0 0,-1-1 0 0 0,1 1 0 0 0,-1 0 0 0 0,1-1-1 0 0,-1 1 1 0 0,0 0 0 0 0,0 0 0 0 0,0 0 0 0 0,0 0-1 0 0,0 0 1 0 0,0 0 0 0 0,-1 0 0 0 0,1 0 0 0 0,0 0-1 0 0,-1 0 1 0 0,0 1 0 0 0,0-1 0 0 0,1 0 0 0 0,-1 0-1 0 0,0 0 1 0 0,-1 1 0 0 0,1-1 0 0 0,-1 2-9 0 0,0 14 44 0 0,-1-1 1 0 0,-1 1-1 0 0,0-1 1 0 0,-2 0-1 0 0,0 0 1 0 0,0 0-1 0 0,-2-1 1 0 0,-5 11-45 0 0,-4 70-100 0 0,16-96 3 0 0,0 0 0 0 0,1-1 0 0 0,-1 1 0 0 0,0-1 0 0 0,0 1 1 0 0,0-1-1 0 0,1 1 0 0 0,-1 0 0 0 0,0-1 0 0 0,1 1 0 0 0,-1-1 0 0 0,0 1 0 0 0,1-1 0 0 0,-1 0 1 0 0,1 1-1 0 0,-1-1 0 0 0,1 1 0 0 0,-1-1 0 0 0,1 0 0 0 0,-1 1 0 0 0,1-1 0 0 0,-1 0 0 0 0,1 0 0 0 0,-1 1 1 0 0,1-1-1 0 0,0 0 0 0 0,-1 0 0 0 0,1 0 0 0 0,-1 0 0 0 0,1 0 0 0 0,0 1 0 0 0,-1-1 0 0 0,1 0 1 0 0,-1-1-1 0 0,1 1 0 0 0,0 0 0 0 0,-1 0 0 0 0,1 0 0 0 0,-1 0 0 0 0,1 0 0 0 0,0-1 0 0 0,-1 1 1 0 0,1 0-1 0 0,-1 0 0 0 0,1-1 0 0 0,-1 1 0 0 0,1 0 0 0 0,-1-1 0 0 0,1 1 0 0 0,-1-1 0 0 0,0 1 0 0 0,1 0 1 0 0,-1-1 96 0 0,20-14-12051 0 0,-17 8 3054 0 0</inkml:trace>
  <inkml:trace contextRef="#ctx0" brushRef="#br0" timeOffset="266.994">2511 442 10514 0 0,'0'0'1942'0'0,"0"0"-572"0"0,0 0-199 0 0,0 0 5 0 0,0 0-95 0 0,0 0-244 0 0,-16 34-280 0 0,-47 104-222 0 0,38-60-439 0 0,56-82-5648 0 0,-10-21-3099 0 0,-14 14 4575 0 0</inkml:trace>
  <inkml:trace contextRef="#ctx0" brushRef="#br0" timeOffset="520.986">2433 93 7522 0 0,'0'0'2800'0'0,"0"0"-383"0"0,0 0-249 0 0,0 0-255 0 0,0 0-393 0 0,0 0-360 0 0,0 0-440 0 0,0 0-488 0 0,0 0-384 0 0,0 0-168 0 0,0 0-16 0 0,0 0-48 0 0,0 0-368 0 0,-37-92-912 0 0,48 114-1697 0 0,8-4-2584 0 0,-12-3-1593 0 0</inkml:trace>
  <inkml:trace contextRef="#ctx0" brushRef="#br0" timeOffset="1159.62">2717 623 14779 0 0,'0'0'1074'0'0,"0"0"-137"0"0,0 0 198 0 0,0 0 195 0 0,0 0-103 0 0,0 0-316 0 0,0 0-334 0 0,0 0-204 0 0,0 0-59 0 0,0 0-25 0 0,0 0-17 0 0,13-35-20 0 0,40-110-40 0 0,-11 1 107 0 0,-17 85-488 0 0,-24 60 134 0 0,1-1-1 0 0,-1 0 1 0 0,0 0 0 0 0,0 1 0 0 0,0-1 0 0 0,0 0-1 0 0,0 1 1 0 0,0-1 0 0 0,0 1 0 0 0,1 0-1 0 0,-1-1 1 0 0,-1 1 0 0 0,1 0 0 0 0,0-1 0 0 0,0 1-1 0 0,0 0 1 0 0,0 0 0 0 0,0 0 0 0 0,-1 0 0 0 0,1 0-1 0 0,0 0 1 0 0,-1 0 0 0 0,1 0 0 0 0,-1 0 0 0 0,1 0-1 0 0,-1 0 1 0 0,0 0 0 0 0,1 1 0 0 0,-1-1 0 0 0,0 0-1 0 0,0 0 1 0 0,0 0 0 0 0,0 0 0 0 0,0 1-1 0 0,0-1 36 0 0,34 138-433 0 0,-33-135 435 0 0,2 1-1 0 0,-1-1 0 0 0,0 1 1 0 0,1-1-1 0 0,0 0 1 0 0,0 0-1 0 0,0 0 1 0 0,0 0-1 0 0,1-1 0 0 0,-1 1 1 0 0,1-1-1 0 0,0 0 1 0 0,0 0-1 0 0,0 0 1 0 0,1-1-1 0 0,-1 1 0 0 0,1-1 1 0 0,-1 0-1 0 0,1-1 1 0 0,0 1-1 0 0,-1-1 1 0 0,1 0-1 0 0,0 0 0 0 0,0 0 1 0 0,0 0-1 0 0,0-1 1 0 0,3 0-2 0 0,3-1 76 0 0,0-1-1 0 0,0 0 1 0 0,0-1 0 0 0,0 0 0 0 0,0 0-1 0 0,-1-1 1 0 0,0-1 0 0 0,0 1 0 0 0,0-2 0 0 0,0 1-1 0 0,-1-2 1 0 0,0 1 0 0 0,0-1 0 0 0,0 0-1 0 0,-1-1 1 0 0,0 0 0 0 0,4-7-76 0 0,73-66-272 0 0,-20 34-3630 0 0,20 25-10423 0 0,-34 14 11065 0 0,-17 2 6300 0 0,-10 4 3411 0 0,-24 2-4781 0 0,0 0-22 0 0,-1 8 3437 0 0,-37 26-2320 0 0,-20 22-1811 0 0,26-28-730 0 0,2 2 1 0 0,1 1-1 0 0,1 2 0 0 0,2 0 0 0 0,-8 15-224 0 0,32-44-9 0 0,-1 0-1 0 0,1-1 1 0 0,1 1 0 0 0,-1 1-1 0 0,0-1 1 0 0,1 0 0 0 0,0 0-1 0 0,0 0 1 0 0,0 1 0 0 0,1-1-1 0 0,-1 0 1 0 0,1 1 0 0 0,0-1-1 0 0,0 0 1 0 0,1 1 0 0 0,-1-1-1 0 0,2 3 10 0 0,47 5-113 0 0,-40-12 130 0 0,1-3 43 0 0,0 1-1 0 0,1-2 1 0 0,-1 1-1 0 0,-1-1 1 0 0,1-1 0 0 0,0 0-1 0 0,-1 0 1 0 0,0-1-1 0 0,0 0 1 0 0,-1-1-1 0 0,0 0 1 0 0,0 0 0 0 0,0-1-1 0 0,-1 1 1 0 0,1-3-60 0 0,118-122 1031 0 0,-115 120-936 0 0,0 0 0 0 0,0 1 0 0 0,1 0 0 0 0,1 0 1 0 0,0 1-1 0 0,0 1 0 0 0,1 1 0 0 0,13-7-95 0 0,-24 14 3 0 0,0 0 0 0 0,0 0 0 0 0,0 1-1 0 0,0-1 1 0 0,0 1 0 0 0,0 0 0 0 0,0-1 0 0 0,0 2 0 0 0,0-1-1 0 0,0 0 1 0 0,1 0 0 0 0,-1 1 0 0 0,0 0 0 0 0,0 0 0 0 0,0 0-1 0 0,0 0 1 0 0,0 0 0 0 0,-1 0 0 0 0,1 1 0 0 0,0-1 0 0 0,-1 1 0 0 0,1 0-1 0 0,-1 0 1 0 0,1 0 0 0 0,-1 0 0 0 0,0 0 0 0 0,0 1 0 0 0,0-1-1 0 0,0 1 1 0 0,0-1 0 0 0,0 1 0 0 0,1 2-3 0 0,36 99 16 0 0,-29-51-57 0 0,-1 1 0 0 0,-3 0 0 0 0,-2 46 41 0 0,-4-70-7 0 0,1 16-42 0 0,-2 0 1 0 0,-2 1-1 0 0,-2-1 1 0 0,-5 12 48 0 0,5-22-6 0 0,-3 0 0 0 0,-1 0 0 0 0,-1-1 1 0 0,-2-1-1 0 0,-1 1 0 0 0,-2-2 0 0 0,-2 0 0 0 0,-1-1 1 0 0,-1-1-1 0 0,-1 0 0 0 0,-2-2 0 0 0,-1 0 1 0 0,-2-2-1 0 0,0 0 0 0 0,-28 21 6 0 0,51-47 0 0 0,1 0 1 0 0,0 1-1 0 0,-1-1 0 0 0,1 0 1 0 0,-1 0-1 0 0,0 0 0 0 0,1 0 1 0 0,-1 0-1 0 0,0-1 0 0 0,1 1 1 0 0,-1 0-1 0 0,0-1 0 0 0,0 1 1 0 0,0-1-1 0 0,0 0 0 0 0,1 1 1 0 0,-1-1-1 0 0,0 0 0 0 0,0 0 1 0 0,0-1-1 0 0,0 1 0 0 0,0 0 1 0 0,0 0-1 0 0,1-1 0 0 0,-1 1 1 0 0,0-1-1 0 0,0 0 0 0 0,0 1 1 0 0,1-1-1 0 0,-1 0 0 0 0,1 0 1 0 0,-1 0-1 0 0,0 0 1 0 0,1-1-1 0 0,0 1 0 0 0,-1 0 1 0 0,1-1-1 0 0,0 1 0 0 0,0 0 1 0 0,-1-1-1 0 0,1-1 0 0 0,-19-77-6 0 0,20 52 10 0 0,1 0 1 0 0,1 0-1 0 0,2 0 0 0 0,1 1 1 0 0,1-1-1 0 0,1 1 0 0 0,2 1 1 0 0,1-1-1 0 0,12-23-4 0 0,133-219-224 0 0,-141 247 169 0 0,-10 16-196 0 0,86-125-1347 0 0,-56 91-2800 0 0,2 5-5154 0 0,-26 26-1012 0 0</inkml:trace>
</inkml:ink>
</file>

<file path=ppt/ink/ink9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3:50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1043 1832 0 0,'0'0'1205'0'0,"0"0"-198"0"0,0 0 149 0 0,0 0 241 0 0,0 0 240 0 0,0 0 127 0 0,0 0-53 0 0,0 0-180 0 0,0 0-276 0 0,35-16-255 0 0,107-49-174 0 0,-65 11 300 0 0,-65 41-857 0 0,172-223 2739 0 0,-69 59-2053 0 0,-103 158-887 0 0,0-1 0 0 0,-2-1 0 0 0,0 0 0 0 0,-1 0 0 0 0,-1-1 0 0 0,-1 0 0 0 0,-1 0 0 0 0,-1-1 0 0 0,-2 0-1 0 0,0 0 1 0 0,-1 0 0 0 0,-1 0 0 0 0,-1-8-68 0 0,0 28 4 0 0,0 0-1 0 0,0 0 1 0 0,-1 0 0 0 0,1 0-1 0 0,-1 0 1 0 0,1 1-1 0 0,-1-1 1 0 0,0 0 0 0 0,0 0-1 0 0,0 1 1 0 0,0-1-1 0 0,-1 1 1 0 0,1-1 0 0 0,-1 1-1 0 0,0 0 1 0 0,1-1-1 0 0,-1 1 1 0 0,0 0 0 0 0,0 0-1 0 0,-1 0 1 0 0,1 0-1 0 0,0 1 1 0 0,-1-1 0 0 0,1 1-1 0 0,-1-1 1 0 0,1 1-1 0 0,-1 0 1 0 0,0 0 0 0 0,1 0-1 0 0,-1 0 1 0 0,0 0-1 0 0,0 1 1 0 0,0-1 0 0 0,0 1-4 0 0,-3 0-44 0 0,-1 0 1 0 0,1 0 0 0 0,-1 1 0 0 0,1 0-1 0 0,-1 0 1 0 0,1 0 0 0 0,0 1 0 0 0,0 0 0 0 0,-1 0-1 0 0,2 1 1 0 0,-1-1 0 0 0,0 1 0 0 0,0 1-1 0 0,-4 3 44 0 0,-12 12-53 0 0,2 2 0 0 0,0 0 0 0 0,2 1 0 0 0,0 1 0 0 0,1 0 0 0 0,2 2 0 0 0,0 0 0 0 0,2 0-1 0 0,0 1 1 0 0,2 1 0 0 0,-6 24 53 0 0,5-18-17 0 0,2 1 0 0 0,1 0 0 0 0,2 1 0 0 0,1-1 0 0 0,2 1-1 0 0,1 1 1 0 0,2 12 17 0 0,1-38 15 0 0,1 0 0 0 0,0-1 0 0 0,0 1 0 0 0,1 0 0 0 0,1 0 0 0 0,0-1 0 0 0,0 0 0 0 0,1 1 0 0 0,0-1 0 0 0,0 0 0 0 0,1-1 0 0 0,0 1 0 0 0,1-1 1 0 0,-1 0-1 0 0,2-1 0 0 0,-1 1 0 0 0,1-1 0 0 0,0 0 0 0 0,1-1 0 0 0,0 0 0 0 0,0 0 0 0 0,0 0 0 0 0,0-1 0 0 0,9 4-15 0 0,4 1 186 0 0,1-1 0 0 0,0-1 0 0 0,1 0 1 0 0,0-2-1 0 0,0-1 0 0 0,0-1 0 0 0,0 0 0 0 0,1-2 1 0 0,22 0-187 0 0,-34-2 100 0 0,0 0-1 0 0,0-1 1 0 0,1 0 0 0 0,-1-1 0 0 0,0 0 0 0 0,0 0 0 0 0,-1-2 0 0 0,1 1 0 0 0,0-2 0 0 0,-1 1 0 0 0,2-3-100 0 0,12-6 185 0 0,108-77 463 0 0,-44-19-279 0 0,-52 32-198 0 0,-29 54-117 0 0,-7 21-48 0 0,1 0-1 0 0,-1 0 0 0 0,0 0 0 0 0,0 0 0 0 0,0 0 0 0 0,-1 0 1 0 0,1 0-1 0 0,0-1 0 0 0,-1 1 0 0 0,0 0 0 0 0,1 0 0 0 0,-1 0 1 0 0,0-1-1 0 0,0 1 0 0 0,0 0 0 0 0,0 0 0 0 0,-1-1 0 0 0,1 1 0 0 0,-1 0 1 0 0,1 0-1 0 0,-1 0 0 0 0,0 0 0 0 0,0 0 0 0 0,0 0 0 0 0,0 0 1 0 0,0 0-1 0 0,0 0 0 0 0,-1-1-5 0 0,-1 0-23 0 0,1 1 1 0 0,0 1-1 0 0,-1-1 1 0 0,1 0-1 0 0,-1 1 1 0 0,0-1-1 0 0,0 1 1 0 0,1 0-1 0 0,-1 0 1 0 0,0 0-1 0 0,0 0 1 0 0,0 0-1 0 0,0 1 1 0 0,0-1-1 0 0,0 1 1 0 0,0 0-1 0 0,-1 0 1 0 0,1 0-1 0 0,0 0 1 0 0,0 1-1 0 0,0-1 0 0 0,0 1 1 0 0,0-1-1 0 0,0 1 1 0 0,0 0-1 0 0,1 1 1 0 0,-1-1-1 0 0,0 0 1 0 0,0 1 22 0 0,-73 56-501 0 0,63-45 470 0 0,2 0 0 0 0,-1 0-1 0 0,2 1 1 0 0,0 1 0 0 0,0 0 0 0 0,2 0-1 0 0,0 1 1 0 0,0 0 0 0 0,2 0-1 0 0,0 1 1 0 0,1 0 0 0 0,0 0-1 0 0,2 0 1 0 0,0 1 0 0 0,0-1 0 0 0,2 1-1 0 0,0 8 32 0 0,2-23 0 0 0,-1 0 0 0 0,0 0 0 0 0,1 1 0 0 0,0-1 0 0 0,-1 0 0 0 0,1 0 1 0 0,1 0-1 0 0,-1 0 0 0 0,0 0 0 0 0,1 0 0 0 0,-1 0 0 0 0,1 0 0 0 0,0-1 0 0 0,0 1 0 0 0,0-1 0 0 0,0 1 0 0 0,1-1 0 0 0,-1 0 0 0 0,1 0 0 0 0,-1 0 0 0 0,1 0 0 0 0,0 0 0 0 0,-1-1 0 0 0,1 1 0 0 0,0-1 0 0 0,0 0 0 0 0,0 1 0 0 0,1-1 1 0 0,-1-1-1 0 0,0 1 0 0 0,0 0 0 0 0,0-1 0 0 0,1 0 0 0 0,111-5 569 0 0,-84-9-426 0 0,0 0 1 0 0,-1-2-1 0 0,0-2 0 0 0,-1 0 0 0 0,-1-2 1 0 0,-1-1-1 0 0,-1-1 0 0 0,22-24-143 0 0,-18 19 76 0 0,-11 9-25 0 0,4-4 10 0 0,2 1-1 0 0,0 1 1 0 0,1 1 0 0 0,1 2-1 0 0,4-2-60 0 0,28 7-48 0 0,-51 49 22 0 0,-9-19 33 0 0,0 0 1 0 0,-1 0-1 0 0,0 0 0 0 0,-2 0 1 0 0,0-1-1 0 0,-1 1 1 0 0,-5 11-8 0 0,-2 40-18 0 0,50-65 17 0 0,-28-6 12 0 0,-1 0 0 0 0,1-1-1 0 0,-1-1 1 0 0,0 0 0 0 0,0 0 0 0 0,0 0-1 0 0,0-1 1 0 0,-1 0 0 0 0,0-1 0 0 0,4-4-11 0 0,45-26 33 0 0,-24 18 6 0 0,-27 13-43 0 0,1 1-1 0 0,0 0 1 0 0,0 0 0 0 0,0 0 0 0 0,1 1-1 0 0,-1 0 1 0 0,1 1 0 0 0,0 0 0 0 0,-1 0 0 0 0,1 1-1 0 0,7-1 5 0 0,-13 4 0 0 0,1-1 0 0 0,-1 1 0 0 0,1 0 0 0 0,-1 0 0 0 0,0 0 0 0 0,0 1 0 0 0,0-1 0 0 0,0 0 0 0 0,0 1 0 0 0,-1-1 0 0 0,1 1 0 0 0,-1 0 0 0 0,1 0-1 0 0,-1-1 1 0 0,0 1 0 0 0,0 0 0 0 0,-1 0 0 0 0,1 0 0 0 0,0 0 0 0 0,-1 0 0 0 0,0 0 0 0 0,0 0 0 0 0,0 0 0 0 0,0 0 0 0 0,0 0 0 0 0,-1 0 0 0 0,1 0 0 0 0,-1 0-1 0 0,0 3 1 0 0,0 3 2 0 0,1 87-559 0 0,18-84-5537 0 0,-3-16-4597 0 0,-11 0 1397 0 0</inkml:trace>
  <inkml:trace contextRef="#ctx0" brushRef="#br0" timeOffset="1555.553">2126 763 0 0 0,'0'0'1623'0'0,"0"0"459"0"0,0 0 32 0 0,0 0-126 0 0,0 0-117 0 0,0 0-117 0 0,0 0-115 0 0,0 0-120 0 0,0 0-130 0 0,0 0-140 0 0,0 0-141 0 0,-2-8-123 0 0,-10-25-112 0 0,11 32-771 0 0,0 0 0 0 0,0 0 0 0 0,-1 0 0 0 0,1-1 0 0 0,-1 1 0 0 0,1 0 0 0 0,-1 1 0 0 0,1-1 0 0 0,-1 0 0 0 0,1 0 0 0 0,-1 1 0 0 0,0-1 0 0 0,1 1 0 0 0,-1-1 0 0 0,0 1 0 0 0,1 0 0 0 0,-1 0 0 0 0,0-1 0 0 0,0 1 0 0 0,0 0 0 0 0,1 1 0 0 0,-1-1 0 0 0,0 0 0 0 0,1 0 0 0 0,-1 1 0 0 0,0 0-102 0 0,-8-1 319 0 0,2 1-230 0 0,1 0 1 0 0,-1 0-1 0 0,0 1 0 0 0,0-1 1 0 0,1 2-1 0 0,-1-1 1 0 0,1 1-1 0 0,0 0 0 0 0,-1 1 1 0 0,2 0-1 0 0,-1 0 1 0 0,0 0-1 0 0,1 1 0 0 0,0 0 1 0 0,0 0-1 0 0,0 1 1 0 0,1-1-1 0 0,-1 1 0 0 0,1 1 1 0 0,1-1-1 0 0,-4 6-89 0 0,-3 5-14 0 0,1 1 0 0 0,1 0 0 0 0,1 0 0 0 0,1 0 0 0 0,0 1 1 0 0,1 1-1 0 0,1-1 0 0 0,0 5 14 0 0,5-21 3 0 0,-1 0 0 0 0,1 0 0 0 0,0 0 0 0 0,0-1 0 0 0,0 1 0 0 0,0 0 0 0 0,0 0 0 0 0,1 0 0 0 0,-1 0 0 0 0,1-1 0 0 0,0 1 0 0 0,-1 0 0 0 0,1 0 0 0 0,1-1-1 0 0,-1 1 1 0 0,0-1 0 0 0,1 1 0 0 0,-1-1 0 0 0,1 1 0 0 0,0-1 0 0 0,-1 0 0 0 0,1 0 0 0 0,1 0 0 0 0,-1 0 0 0 0,0 0 0 0 0,0 0 0 0 0,1-1 0 0 0,-1 1 0 0 0,0-1 0 0 0,1 1 0 0 0,0-1 0 0 0,-1 0 0 0 0,1 0 0 0 0,0 0 0 0 0,0-1 0 0 0,-1 1 0 0 0,1-1 0 0 0,0 1 0 0 0,0-1 0 0 0,0 0 0 0 0,0 0 0 0 0,0 0 0 0 0,-1 0 0 0 0,1-1 0 0 0,0 1 0 0 0,0-1 0 0 0,0 0 0 0 0,-1 0 0 0 0,1 0 0 0 0,0 0 0 0 0,-1 0 0 0 0,1 0 0 0 0,-1-1 0 0 0,1 1-3 0 0,31-19 197 0 0,-1-2 0 0 0,0 0 1 0 0,-2-3-1 0 0,-1 0 0 0 0,0-2 0 0 0,-3-1 0 0 0,21-26-197 0 0,38-28 418 0 0,-85 81-417 0 0,0 0-1 0 0,0 1 1 0 0,0-1 0 0 0,0 0 0 0 0,0 0 0 0 0,0 1 0 0 0,0-1-1 0 0,0 1 1 0 0,0-1 0 0 0,0 1 0 0 0,0-1 0 0 0,1 1 0 0 0,-1 0-1 0 0,0-1 1 0 0,0 1 0 0 0,0 0 0 0 0,1 0 0 0 0,-1 0 0 0 0,0 0-1 0 0,0 0 1 0 0,0 0 0 0 0,1 0 0 0 0,-1 0 0 0 0,0 1-1 0 0,0-1 1 0 0,0 0 0 0 0,0 1 0 0 0,1-1 0 0 0,-1 1 0 0 0,0-1-1 0 0,0 1 1 0 0,0 0 0 0 0,0-1 0 0 0,0 1 0 0 0,0 0 0 0 0,-1 0-1 0 0,1 0 1 0 0,0-1 0 0 0,0 1 0 0 0,0 0 0 0 0,-1 0 0 0 0,1 0-1 0 0,0 1 0 0 0,15 55 67 0 0,-12-37-21 0 0,1 17-56 0 0,-1 1 1 0 0,-2-1-1 0 0,-2 1 1 0 0,-1-1-1 0 0,-2 1 1 0 0,-1-1 0 0 0,-7 26 9 0 0,4-18-104 0 0,-23 94-208 0 0,19-100 270 0 0,-2-1 1 0 0,-2 0-1 0 0,-1-1 0 0 0,-2-1 0 0 0,-10 15 42 0 0,-30 31-217 0 0,58-81 211 0 0,0 1-1 0 0,-1-1 1 0 0,1 1 0 0 0,-1-1 0 0 0,1 0 0 0 0,-1 1 0 0 0,0-1 0 0 0,1 1 0 0 0,-1-1 0 0 0,0 0 0 0 0,0 0 0 0 0,0 1 0 0 0,0-1 0 0 0,0 0 0 0 0,0 0-1 0 0,0 0 1 0 0,0 0 0 0 0,0 0 0 0 0,-1 0 0 0 0,1-1 0 0 0,0 1 0 0 0,-1 0 0 0 0,1-1 0 0 0,0 1 0 0 0,-1-1 0 0 0,1 1 0 0 0,-1-1 0 0 0,1 1-1 0 0,-1-1 1 0 0,1 0 0 0 0,-1 0 0 0 0,1 0 0 0 0,-1 0 0 0 0,1 0 0 0 0,-1 0 0 0 0,1 0 0 0 0,-1-1 0 0 0,1 1 0 0 0,-1 0 0 0 0,1-1 0 0 0,-1 0 0 0 0,1 1-1 0 0,-1-1 1 0 0,1 0 0 0 0,0 1 0 0 0,0-1 0 0 0,-1 0 0 0 0,1 0 0 0 0,0 0 0 0 0,0 0 0 0 0,0 0 0 0 0,0 0 0 0 0,0 0 0 0 0,0-1 0 0 0,0 1 0 0 0,0-1 6 0 0,1-115-77 0 0,39-4 112 0 0,-27 97-33 0 0,25-45 51 0 0,3 1 1 0 0,3 3 0 0 0,3 1 0 0 0,22-22-54 0 0,-4 4 115 0 0,70-109 280 0 0,65-130-194 0 0,-192 308-172 0 0,1 0 0 0 0,-1 0 0 0 0,-1-1-1 0 0,0 0 1 0 0,-1 0 0 0 0,-1-1-1 0 0,0 1 1 0 0,-1-1 0 0 0,-1 0 0 0 0,0 0-1 0 0,-1-3-28 0 0,-1 18 83 0 0,-11 4-11 0 0,5 1-96 0 0,0 0 0 0 0,0 1 0 0 0,0-1 0 0 0,1 1 0 0 0,0 0 0 0 0,0 1 0 0 0,1-1 0 0 0,-1 1 0 0 0,1 0 0 0 0,1 0 1 0 0,-1 1-1 0 0,1 0 24 0 0,0-1-9 0 0,-16 64-282 0 0,19-71 233 0 0,0 0 14 0 0,0 0 17 0 0,0 0 10 0 0,0 0 5 0 0,0 0 17 0 0,0 0 8 0 0,0 0-2 0 0,0 0 2 0 0,0 0 2 0 0,0 0 20 0 0,0 0 5 0 0,0 0 1 0 0,0 0 4 0 0,0 0-5 0 0,0 0-6 0 0,0 0-2 0 0,0 0-10 0 0,0 0-31 0 0,0 0 13 0 0,0 0 7 0 0,0 0-9 0 0,8-33 266 0 0,-1 0-276 0 0,11-29 56 0 0,-11 29-36 0 0,-1-1 0 0 0,-2 1 0 0 0,-2-1 0 0 0,-1 0-1 0 0,-1 0 1 0 0,-2-4-12 0 0,1 33 10 0 0,0 0 0 0 0,0-1 1 0 0,0 1-1 0 0,0 0 0 0 0,-1 0 0 0 0,0 0 0 0 0,0 0 0 0 0,0 1 0 0 0,-1-1 0 0 0,1 1 1 0 0,-1-1-1 0 0,0 1 0 0 0,-1 0 0 0 0,1 0 0 0 0,-2-2-10 0 0,4 6 18 0 0,-2 0 0 0 0,3 0-43 0 0,0 0-29 0 0,-11 70-352 0 0,7 498 414 0 0,3-327-32 0 0,-17-38-71 0 0,25-156-497 0 0,-6-46 247 0 0,7-12-4232 0 0,-5-2 3139 0 0,6-25-4994 0 0,-7 13-2298 0 0,-2 16 4117 0 0</inkml:trace>
  <inkml:trace contextRef="#ctx0" brushRef="#br0" timeOffset="1796.919">2322 630 9114 0 0,'0'0'2018'0'0,"0"0"-817"0"0,0 0-365 0 0,0 0 175 0 0,0 0 356 0 0,0 0 159 0 0,0 0-44 0 0,0 0-155 0 0,0 0-238 0 0,0 0-237 0 0,38 3-177 0 0,118 5-115 0 0,-61-16 187 0 0,-74 2-560 0 0,281-91 654 0 0,-183 36-2776 0 0,-86 32-2153 0 0,-6-5-4317 0 0,-18 20 2938 0 0,-1 6 529 0 0</inkml:trace>
  <inkml:trace contextRef="#ctx0" brushRef="#br0" timeOffset="2159.514">3097 126 6433 0 0,'0'0'3070'0'0,"0"0"-449"0"0,0 0-483 0 0,0 0-315 0 0,0 0-276 0 0,0 0-266 0 0,0 0-247 0 0,0 0-199 0 0,0 0-148 0 0,0 0-123 0 0,0 0-46 0 0,0 0-32 0 0,-9 34-37 0 0,-28 107-13 0 0,13-25 307 0 0,-2 38-63 0 0,-3 85-381 0 0,29-92-224 0 0,1-144-61 0 0,-1-1 1 0 0,2 1-1 0 0,-1 0 1 0 0,0-1-1 0 0,0 1 1 0 0,1-1-1 0 0,-1 1 1 0 0,1-1-1 0 0,0 0 1 0 0,0 0-1 0 0,0 1 1 0 0,0-1-1 0 0,0-1 1 0 0,0 1-1 0 0,1 0 1 0 0,-1 0-1 0 0,0-1 1 0 0,1 1-1 0 0,0-1 1 0 0,-1 0-1 0 0,1 0 0 0 0,0 0 1 0 0,-1 0-1 0 0,1-1 1 0 0,0 1-1 0 0,0 0 1 0 0,0-1-1 0 0,0 0 1 0 0,0 0-1 0 0,-1 0 1 0 0,1 0-1 0 0,0 0 1 0 0,0-1-1 0 0,0 1 1 0 0,0-1-1 0 0,-1 0 1 0 0,1 0-1 0 0,0 0 1 0 0,0 0-1 0 0,-1 0 1 0 0,1-1-1 0 0,-1 1 1 0 0,1-1-1 0 0,-1 1 1 0 0,0-1-1 0 0,0 0 1 0 0,0 0-1 0 0,0 0 1 0 0,0 0-1 0 0,1-2-14 0 0,213-175 576 0 0,-213 177-573 0 0,0-1-1 0 0,0 0 1 0 0,0 1 0 0 0,0 0-1 0 0,1 0 1 0 0,-1 0 0 0 0,1 0-1 0 0,-1 1 1 0 0,1-1 0 0 0,0 1-1 0 0,0 0 1 0 0,0 0 0 0 0,0 0-1 0 0,0 1 1 0 0,0-1 0 0 0,0 1-1 0 0,0 0 1 0 0,0 0 0 0 0,2 1-3 0 0,7 35 9 0 0,-10 140-374 0 0,-3-174 250 0 0,1 0 1 0 0,-1 0-1 0 0,0 0 1 0 0,1 0 0 0 0,-1 0-1 0 0,1 0 1 0 0,0-1-1 0 0,-1 1 1 0 0,1 0-1 0 0,0 0 1 0 0,0 0 0 0 0,0-1-1 0 0,1 1 1 0 0,-1-1-1 0 0,0 1 1 0 0,1-1-1 0 0,-1 1 1 0 0,1-1 0 0 0,-1 0-1 0 0,1 1 1 0 0,-1-1-1 0 0,1 0 1 0 0,0 0-1 0 0,0 0 1 0 0,0 0 114 0 0,14 4-4546 0 0,1-3-4424 0 0,-12-2-1367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5.1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1 118,'363'0,"-295"-11,-86-15,-58-38,62 48</inkml:trace>
</inkml:ink>
</file>

<file path=ppt/ink/ink9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4:03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1 7170 0 0,'0'0'2141'0'0,"0"0"-436"0"0,0 0-270 0 0,0 0-44 0 0,0 0-23 0 0,0 0-106 0 0,0 0-201 0 0,0 0-233 0 0,0 0-237 0 0,0 0-170 0 0,0 0-91 0 0,-6 13-38 0 0,-45 84 199 0 0,-59 42-137 0 0,11-17-4178 0 0,76-92 909 0 0,-10 16-6469 0 0,22-33 4667 0 0</inkml:trace>
</inkml:ink>
</file>

<file path=ppt/ink/ink9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4:05.3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8746 0 0,'0'0'1341'0'0,"0"0"-295"0"0,0 0-27 0 0,0 0 191 0 0,0 0 199 0 0,0 0 38 0 0,0 0-173 0 0,0 0-271 0 0,0 0-255 0 0,0 0-159 0 0,0 0-77 0 0,0 0-29 0 0,0 0-21 0 0,21-7-60 0 0,66-21-59 0 0,-3 16 387 0 0,198 11 276 0 0,-271 2-1215 0 0,-1-1 0 0 0,0-1 0 0 0,1 1 1 0 0,-1-2-1 0 0,0 1 0 0 0,1-1 0 0 0,-1-1 0 0 0,0 0 0 0 0,-1 0 0 0 0,2-1 209 0 0,-7 0-875 0 0,-12 0-17418 0 0,1 4 15780 0 0</inkml:trace>
</inkml:ink>
</file>

<file path=ppt/ink/ink9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4:05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5593 0 0,'0'0'1765'0'0,"0"0"-218"0"0,0 0-55 0 0,0 0 130 0 0,0 0-14 0 0,0 0-262 0 0,0 0-396 0 0,0 0-323 0 0,0 0-48 0 0,0 0 40 0 0,0 0 84 0 0,0 0 49 0 0,0 0-101 0 0,16 5-94 0 0,50 12-65 0 0,-51-14-322 0 0,1-1 1 0 0,0-1-1 0 0,0 0 0 0 0,1-1 0 0 0,-1-1 1 0 0,0 0-1 0 0,0-1 0 0 0,3-2-170 0 0,-5 2 29 0 0,134-32-62 0 0,-108 22-342 0 0,-15 3 374 0 0,-8 5-2859 0 0,-2 1-2505 0 0,-1 2-3610 0 0,-14 1 4290 0 0</inkml:trace>
</inkml:ink>
</file>

<file path=ppt/ink/ink9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4:0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89 9618 0 0,'0'0'1259'0'0,"0"0"-331"0"0,0 0 47 0 0,0 0 427 0 0,0 0 289 0 0,0 0-130 0 0,0 0-294 0 0,0 0-336 0 0,0 0-231 0 0,31-2-150 0 0,101-7-105 0 0,108-32 733 0 0,-180 30-1529 0 0,18-4-2645 0 0,-27 7-8026 0 0,-42 5 2886 0 0</inkml:trace>
</inkml:ink>
</file>

<file path=ppt/ink/ink9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4:04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 0 3217 0 0,'0'0'2184'0'0,"0"0"-70"0"0,0 0-50 0 0,0 0-61 0 0,0 0-169 0 0,0 0-283 0 0,0 0-307 0 0,0 0-281 0 0,0 0-241 0 0,0 0-230 0 0,0 0-127 0 0,0 0-109 0 0,0 0-93 0 0,0 0-32 0 0,0 12 76 0 0,-25 179 1544 0 0,1-69-1093 0 0,-36 79-23 0 0,36-135-477 0 0,9-19-47 0 0,11-40-99 0 0,1 0 0 0 0,1 0 1 0 0,-1 0-1 0 0,1 1 1 0 0,1-1-1 0 0,-1 1 0 0 0,1-1 1 0 0,1 1-1 0 0,-1-1 1 0 0,1 1-1 0 0,1-1 1 0 0,-1 2-13 0 0,2-6 29 0 0,1 0 0 0 0,-1 0 0 0 0,0-1 0 0 0,1 1 0 0 0,-1-1 0 0 0,1 1 0 0 0,0-1 0 0 0,0 0 0 0 0,0 0 0 0 0,0 0 0 0 0,0 0 0 0 0,0-1 0 0 0,1 1 0 0 0,-1-1 0 0 0,0 0 1 0 0,1 0-1 0 0,-1 0 0 0 0,1 0 0 0 0,3-1-29 0 0,25 3 199 0 0,0-2 0 0 0,1-1 0 0 0,-1-2 0 0 0,0-1 0 0 0,0-2 0 0 0,0-1 0 0 0,0-1 0 0 0,8-4-199 0 0,51-10 152 0 0,-33 13-1063 0 0,-58 8 236 0 0,0 0-259 0 0,0 0-308 0 0,0 0-306 0 0,4-2-7018 0 0,6-2 1274 0 0,-9 3 3192 0 0</inkml:trace>
  <inkml:trace contextRef="#ctx0" brushRef="#br0" timeOffset="277.207">721 567 5129 0 0,'0'0'1306'0'0,"0"0"-118"0"0,0 0 42 0 0,0 0 223 0 0,0 0 98 0 0,0 0-88 0 0,0 0-197 0 0,0 0-231 0 0,0 0-186 0 0,0 0-127 0 0,-28 35-74 0 0,-83 106-32 0 0,77-76 244 0 0,34-55-614 0 0,-1-7-193 0 0,1 0 1 0 0,0 0-1 0 0,0 0 1 0 0,0 0 0 0 0,0 0-1 0 0,1 0 1 0 0,-1 0-1 0 0,1-1 1 0 0,-1 1 0 0 0,1 0-1 0 0,0 0 1 0 0,0 0-1 0 0,1-1 1 0 0,-1 1 0 0 0,0 0-1 0 0,1-1 1 0 0,0 0-1 0 0,-1 1 1 0 0,1-1 0 0 0,0 0-1 0 0,0 0 1 0 0,0 0 0 0 0,1 0-1 0 0,-1 0 1 0 0,0 0-1 0 0,1-1 1 0 0,-1 1 0 0 0,1-1-1 0 0,0 1 1 0 0,-1-1-1 0 0,1 0 1 0 0,0 0 0 0 0,0-1-1 0 0,0 1 1 0 0,0 0-1 0 0,-1-1 1 0 0,2 0-54 0 0,6 2 147 0 0,0-2-1 0 0,0 1 1 0 0,1-1 0 0 0,-1-1-1 0 0,0 0 1 0 0,0 0 0 0 0,0-1-1 0 0,-1-1 1 0 0,1 1 0 0 0,6-4-147 0 0,5-2 180 0 0,0-1 0 0 0,-1-1 1 0 0,0-1-1 0 0,-1-1 0 0 0,0 0 1 0 0,-1-1-1 0 0,0-2 0 0 0,-1 1 1 0 0,-1-2-1 0 0,0 0 0 0 0,-1-1 0 0 0,-1-1 1 0 0,-1 0-1 0 0,1-3-180 0 0,-11 17 30 0 0,-1 0 0 0 0,1-1 0 0 0,-1 0 0 0 0,0 1 0 0 0,0-1 0 0 0,0 0 0 0 0,-1 0 0 0 0,0 0 0 0 0,0 0 0 0 0,0 0 0 0 0,-1 0 0 0 0,1 0 0 0 0,-1 0 0 0 0,0 0 0 0 0,-1-1 0 0 0,1 1 0 0 0,-1 0 0 0 0,0 0 0 0 0,-2-4-30 0 0,0 5-112 0 0,-1 0 1 0 0,0 0-1 0 0,0 0 1 0 0,0 0 0 0 0,0 0-1 0 0,-1 1 1 0 0,1 0-1 0 0,-1 0 1 0 0,0 0 0 0 0,0 0-1 0 0,0 1 1 0 0,0 0 0 0 0,-1 0-1 0 0,1 0 1 0 0,-1 1-1 0 0,1 0 1 0 0,-1 0 0 0 0,1 0-1 0 0,-1 1 1 0 0,1-1-1 0 0,-1 1 1 0 0,-2 1 111 0 0,-36 5-4388 0 0,3 9-4619 0 0,22-7-1253 0 0</inkml:trace>
</inkml:ink>
</file>

<file path=ppt/ink/ink9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4:06.9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303 634 8666 0 0,'0'0'1309'0'0,"0"0"-362"0"0,0 0-203 0 0,0 0 34 0 0,0 0 145 0 0,0 0 34 0 0,0 0-88 0 0,0 0-179 0 0,0 0-153 0 0,0 0-141 0 0,-20 32-103 0 0,-61 98-33 0 0,11-8 173 0 0,-39 66-271 0 0,87-152-117 0 0,21-35 9 0 0,1-1 18 0 0,0 0 16 0 0,0 0 20 0 0,21-31 696 0 0,98-134 337 0 0,42-48-638 0 0,-102 130-294 0 0,-54 79-93 0 0,-3 5 442 0 0,-4 5-657 0 0,-24 82 203 0 0,1 54-53 0 0,24-136-31 0 0,1-1-1 0 0,-1 0 1 0 0,1 1 0 0 0,0-1 0 0 0,1 0 0 0 0,-1 1-1 0 0,1-1 1 0 0,0 0 0 0 0,1 0 0 0 0,-1 1-1 0 0,1-1 1 0 0,0 0 0 0 0,0 0 0 0 0,0-1-1 0 0,1 1 1 0 0,0 0 0 0 0,0-1 0 0 0,0 1-1 0 0,0-1 1 0 0,1 0 0 0 0,0 0 0 0 0,-1-1-1 0 0,1 1 1 0 0,1-1 0 0 0,-1 0 0 0 0,0 0 0 0 0,1 0-1 0 0,0 0 1 0 0,0-1 0 0 0,-1 0 0 0 0,2 0-1 0 0,-1 0 1 0 0,1 0-20 0 0,2-1 121 0 0,-1 0-1 0 0,1-1 0 0 0,0 1 1 0 0,0-2-1 0 0,0 1 1 0 0,0-1-1 0 0,0 0 1 0 0,0-1-1 0 0,0 0 1 0 0,0 0-1 0 0,-1 0 1 0 0,1-1-1 0 0,-1 0 0 0 0,0-1 1 0 0,0 0-1 0 0,0 0 1 0 0,0 0-1 0 0,-1-1 1 0 0,0 0-1 0 0,5-5-120 0 0,5-5 182 0 0,-1-1 0 0 0,0 0 0 0 0,-2-1 0 0 0,0 0 0 0 0,-1-1 1 0 0,0-1-1 0 0,1-5-182 0 0,39-70 278 0 0,-35 56-236 0 0,8-50-825 0 0,-36 92-4558 0 0,3 9-775 0 0,4-8 1323 0 0,-2 6-4548 0 0</inkml:trace>
  <inkml:trace contextRef="#ctx0" brushRef="#br0" timeOffset="715.339">1152 730 7970 0 0,'0'0'3230'0'0,"0"0"-966"0"0,0 0-603 0 0,0 0-210 0 0,0 0-210 0 0,0 0-387 0 0,0 0-352 0 0,0 0-206 0 0,0 0-125 0 0,0 0-47 0 0,0 0-41 0 0,0 0-32 0 0,-31 21-15 0 0,-100 67 2 0 0,49-10 40 0 0,-23 51 114 0 0,97-74-216 0 0,10-53 54 0 0,-1-1 1 0 0,1 1 0 0 0,1-1-1 0 0,-1 1 1 0 0,0-1 0 0 0,0 0-1 0 0,0 1 1 0 0,1-1 0 0 0,-1 0-1 0 0,1-1 1 0 0,-1 1 0 0 0,1 0-1 0 0,-1-1 1 0 0,1 1 0 0 0,-1-1-1 0 0,1 0 1 0 0,-1 0 0 0 0,1 0-1 0 0,0 0 1 0 0,-1 0 0 0 0,3-1-31 0 0,-1 1 61 0 0,4 0 65 0 0,0-1 0 0 0,0 0 0 0 0,-1 0 1 0 0,1-1-1 0 0,0 0 0 0 0,0 0 0 0 0,-1-1 0 0 0,1 0 0 0 0,-1 0 0 0 0,0-1 0 0 0,0 0 0 0 0,0 0 1 0 0,0-1-1 0 0,-1 0 0 0 0,0 0 0 0 0,5-5-126 0 0,12-10 141 0 0,130-138 251 0 0,-147 150-418 0 0,-4 4-1 0 0,1 0 0 0 0,-1-1 0 0 0,1 1 0 0 0,0 1 1 0 0,0-1-1 0 0,0 0 0 0 0,1 1 0 0 0,-1-1 0 0 0,1 1 0 0 0,0 0 0 0 0,0 1 0 0 0,0-1 0 0 0,0 0 0 0 0,1 1 0 0 0,-1 0 0 0 0,1 0 0 0 0,2 0 27 0 0,-5 3-27 0 0,-1 1-1 0 0,1 0 0 0 0,-1 0 0 0 0,0 0 1 0 0,0 0-1 0 0,0 0 0 0 0,0 0 0 0 0,0 0 1 0 0,0 0-1 0 0,-1 0 0 0 0,1 1 1 0 0,-1-1-1 0 0,1 0 0 0 0,-1 0 0 0 0,0 1 1 0 0,0-1-1 0 0,0 0 0 0 0,0 1 0 0 0,0-1 1 0 0,-1 0-1 0 0,1 0 0 0 0,-1 1 1 0 0,0 0 27 0 0,1 7-43 0 0,-1 25-37 0 0,0-24 48 0 0,0 0 0 0 0,1 0 0 0 0,0 0 0 0 0,1 0 0 0 0,0 0 0 0 0,1 0 0 0 0,0 0 0 0 0,0 0 0 0 0,4 9 32 0 0,-2-18 8 0 0,-1 1 0 0 0,1 0 1 0 0,-1-1-1 0 0,1 0 0 0 0,0 0 0 0 0,0 0 0 0 0,0 0 0 0 0,0-1 1 0 0,0 1-1 0 0,0-1 0 0 0,0 0 0 0 0,0-1 0 0 0,1 1 0 0 0,-1-1 1 0 0,0 1-1 0 0,1-1 0 0 0,-1 0 0 0 0,0-1 0 0 0,1 1 1 0 0,-1-1-1 0 0,0 0 0 0 0,0 0 0 0 0,4-1-8 0 0,6-5 70 0 0,-1 0-1 0 0,1-1 1 0 0,-1 0 0 0 0,-1-1-1 0 0,1 0 1 0 0,-2-1 0 0 0,1-1-1 0 0,-1 0 1 0 0,-1 0 0 0 0,0-1-1 0 0,-1 0 1 0 0,7-12-70 0 0,17-17 106 0 0,100-155 247 0 0,-105 149-410 0 0,-2-2-1 0 0,-2-1 1 0 0,-2 0 0 0 0,-3-2-1 0 0,-1 0 1 0 0,-3-2 0 0 0,-3 1-1 0 0,-1-3 58 0 0,-6-68-97 0 0,-5 121 111 0 0,1 0 0 0 0,-1 1 1 0 0,0-1-1 0 0,0 1 0 0 0,-1-1 1 0 0,1 0-1 0 0,-1 1 0 0 0,1-1 1 0 0,-1 1-1 0 0,0-1 0 0 0,0 1 1 0 0,0-1-1 0 0,0 1 0 0 0,0-1 0 0 0,-1 1 1 0 0,1 0-1 0 0,-1 0 0 0 0,1 0 1 0 0,-1 0-1 0 0,0 0 0 0 0,0 0 1 0 0,0 0-1 0 0,0 1 0 0 0,0-1 1 0 0,0 1-1 0 0,0-1 0 0 0,-1 1 0 0 0,1 0 1 0 0,-1 0-1 0 0,1 0 0 0 0,-1 0 1 0 0,1 0-1 0 0,-1 0-14 0 0,0 1 4 0 0,0 0 1 0 0,0 0-1 0 0,0 1 0 0 0,0-1 1 0 0,0 0-1 0 0,0 1 0 0 0,1 0 1 0 0,-1 0-1 0 0,0 0 0 0 0,0 0 1 0 0,1 0-1 0 0,-1 0 0 0 0,1 1 1 0 0,-1 0-1 0 0,1-1 1 0 0,-1 1-1 0 0,1 0 0 0 0,0 0 1 0 0,0 0-1 0 0,0 0 0 0 0,0 0 1 0 0,0 1-1 0 0,1-1 0 0 0,-1 1 1 0 0,1-1-1 0 0,-1 1 0 0 0,0 1-4 0 0,-15 29 32 0 0,2 0 0 0 0,1 1 0 0 0,1 1 0 0 0,2 0 0 0 0,2 0 0 0 0,1 1 0 0 0,2 0 0 0 0,1 1-1 0 0,2 0 1 0 0,1-1 0 0 0,2 1 0 0 0,4 20-32 0 0,-1-18 0 0 0,2 0 1 0 0,2-1-1 0 0,2 1 0 0 0,1-2 0 0 0,2 1 0 0 0,16 33 0 0 0,-19-52-170 0 0,0-1 0 0 0,2-1-1 0 0,0 1 1 0 0,1-2-1 0 0,0 0 1 0 0,2 0 0 0 0,-1-1-1 0 0,2-1 1 0 0,8 7 170 0 0,-4-8-187 0 0,-8-5-2462 0 0,-12-8-3038 0 0,-7-6-4537 0 0,1 2 6662 0 0</inkml:trace>
  <inkml:trace contextRef="#ctx0" brushRef="#br0" timeOffset="972.338">1407 653 10234 0 0,'0'0'2478'0'0,"0"0"-696"0"0,0 0-609 0 0,0 0-187 0 0,0 0 45 0 0,0 0-10 0 0,0 0-140 0 0,0 0-201 0 0,0 0-203 0 0,34-4-172 0 0,108-14-120 0 0,177-8 81 0 0,-231 20-1775 0 0,-34 3-2041 0 0,0-2-6062 0 0,-36 4 2784 0 0</inkml:trace>
  <inkml:trace contextRef="#ctx0" brushRef="#br0" timeOffset="1523.107">2167 620 7922 0 0,'0'0'1888'0'0,"0"0"-453"0"0,0 0-283 0 0,0 0-191 0 0,0 0-213 0 0,-6 30-196 0 0,-18 98-144 0 0,17-44 243 0 0,8-79-493 0 0,-1 0 0 0 0,1 0 0 0 0,-1 0 1 0 0,1 0-1 0 0,1 0 0 0 0,-1 0 1 0 0,1-1-1 0 0,0 1 0 0 0,0 0 0 0 0,0-1 1 0 0,1 1-1 0 0,-1-1 0 0 0,1 0 0 0 0,0 0 1 0 0,1 0-1 0 0,-1 0 0 0 0,1 0 1 0 0,-1-1-1 0 0,1 0 0 0 0,0 1 0 0 0,0-1 1 0 0,1-1-1 0 0,-1 1 0 0 0,1-1 0 0 0,-1 1 1 0 0,1-1-1 0 0,0-1 0 0 0,0 1 0 0 0,-1-1 1 0 0,1 0-1 0 0,0 0 0 0 0,1 0 1 0 0,-1 0-1 0 0,4-1-158 0 0,-2 0 178 0 0,0 0 1 0 0,0-1-1 0 0,0 0 0 0 0,0 0 1 0 0,-1 0-1 0 0,1-1 1 0 0,0 0-1 0 0,-1 0 0 0 0,1-1 1 0 0,-1 1-1 0 0,0-2 1 0 0,1 1-1 0 0,-2-1 0 0 0,1 0 1 0 0,0 0-1 0 0,-1 0 0 0 0,2-2-178 0 0,7-5 151 0 0,-1-1 0 0 0,-1 0 0 0 0,0 0 0 0 0,0-1 0 0 0,-1-1-1 0 0,-1 0 1 0 0,0 0 0 0 0,-1-1 0 0 0,-1 0 0 0 0,6-15-151 0 0,19-40 283 0 0,-33 70-313 0 0,0 0-43 0 0,0 0-37 0 0,0 0-82 0 0,-1 16-814 0 0,-20 104-212 0 0,22-115 1192 0 0,0-1 0 0 0,1 1 0 0 0,0-1 0 0 0,0 0 0 0 0,1 1 0 0 0,-1-1 0 0 0,1 0 0 0 0,0 0 0 0 0,0 0 0 0 0,0-1 0 0 0,0 1 0 0 0,1-1 0 0 0,-1 0 0 0 0,1 0 0 0 0,0 0 0 0 0,0 0 0 0 0,0-1 0 0 0,0 1 0 0 0,1-1 0 0 0,-1 0 0 0 0,1 0 0 0 0,-1-1 0 0 0,1 1 0 0 0,0-1 0 0 0,1 0 27 0 0,9 0 99 0 0,-1-1 0 0 0,0-1 0 0 0,0 0 0 0 0,0 0 1 0 0,0-2-1 0 0,0 0 0 0 0,0 0 0 0 0,0-1 1 0 0,-1-1-1 0 0,0 0 0 0 0,0-1 0 0 0,0-1 1 0 0,-1 0-1 0 0,0 0 0 0 0,0-1 0 0 0,-1-1 1 0 0,0 0-1 0 0,9-9-100 0 0,112-125 892 0 0,-126 133-871 0 0,0 1 0 0 0,-1-1 1 0 0,0 0-1 0 0,-1 0 0 0 0,0-1 0 0 0,-1 1 0 0 0,0-1 0 0 0,0 0 1 0 0,-1 0-1 0 0,-1 1 0 0 0,0-2 0 0 0,0 1 0 0 0,-1 0 0 0 0,0 0 1 0 0,-1 0-1 0 0,-1-4-21 0 0,0 12-28 0 0,1 0 0 0 0,-1 0-1 0 0,0 1 1 0 0,0-1 0 0 0,0 0 0 0 0,0 1 0 0 0,0-1 0 0 0,0 1 0 0 0,-1 0 0 0 0,1 0-1 0 0,-1 0 1 0 0,0 0 0 0 0,1 0 0 0 0,-1 0 0 0 0,0 1 0 0 0,0 0 0 0 0,0-1 0 0 0,0 1-1 0 0,-1 0 1 0 0,1 0 0 0 0,0 1 0 0 0,0-1 0 0 0,-1 1 0 0 0,1-1 0 0 0,0 1 0 0 0,0 0-1 0 0,-1 0 1 0 0,1 1 0 0 0,0-1 0 0 0,-1 1 0 0 0,1 0 0 0 0,0-1 0 0 0,0 1 0 0 0,0 1-1 0 0,0-1 1 0 0,0 0 0 0 0,0 1 0 0 0,0-1 0 0 0,0 1 0 0 0,0 0 0 0 0,1 0 0 0 0,-1 0-1 0 0,1 1 1 0 0,0-1 0 0 0,-1 1 28 0 0,-5 2-59 0 0,1 1 1 0 0,0 0-1 0 0,0 1 0 0 0,0 0 0 0 0,1 0 1 0 0,0 0-1 0 0,0 1 0 0 0,1 0 0 0 0,0 0 1 0 0,1 0-1 0 0,-1 1 0 0 0,2-1 0 0 0,-1 1 1 0 0,1 0-1 0 0,0 0 0 0 0,1 0 0 0 0,0 1 1 0 0,1-1-1 0 0,-1 7 59 0 0,5-12-22 0 0,1 0 0 0 0,-1-1 0 0 0,1 1 0 0 0,0-1 0 0 0,0 0 0 0 0,0 0 0 0 0,0 0 0 0 0,1-1 0 0 0,-1 0 0 0 0,1 0 0 0 0,-1 0 0 0 0,1 0 0 0 0,0-1 0 0 0,0 1 0 0 0,0-1 0 0 0,0 0 0 0 0,0-1 0 0 0,0 1 0 0 0,0-1 0 0 0,0 0 0 0 0,0 0 0 0 0,0-1 0 0 0,0 0 0 0 0,0 0 22 0 0,158 2 51 0 0,-158 1-42 0 0,-1 1 1 0 0,0 0 0 0 0,0 0 0 0 0,0 0 0 0 0,-1 1 0 0 0,1-1 0 0 0,-1 1 0 0 0,1 0 0 0 0,-1 0 0 0 0,-1 0 0 0 0,1 0-1 0 0,0 0 1 0 0,-1 1 0 0 0,0-1 0 0 0,0 1 0 0 0,0 0 0 0 0,-1-1 0 0 0,0 1 0 0 0,0 0 0 0 0,0 0 0 0 0,0 0 0 0 0,-1 0-1 0 0,1 0 1 0 0,-1 0 0 0 0,-1 0 0 0 0,1 0 0 0 0,-1 0 0 0 0,0 0 0 0 0,0 2-10 0 0,1-5 1 0 0,-11 44 120 0 0,0 4-3895 0 0,11-42-593 0 0,0-2-4196 0 0,0-6 2038 0 0</inkml:trace>
  <inkml:trace contextRef="#ctx0" brushRef="#br0" timeOffset="2200.862">3574 546 10898 0 0,'0'0'2091'0'0,"0"0"-662"0"0,0 0-285 0 0,0 0-24 0 0,0 0-109 0 0,0 0-244 0 0,-32 19-236 0 0,-98 59-183 0 0,60-18-76 0 0,58-44-235 0 0,-11 10-18 0 0,16-19-40 0 0,0 0 1 0 0,0 0-1 0 0,0 1 0 0 0,1 0 0 0 0,0 1 0 0 0,1-1 1 0 0,-1 1-1 0 0,2 0 0 0 0,-1 0 0 0 0,2 1 1 0 0,-1-1-1 0 0,1 1 0 0 0,0 0 0 0 0,-1 9 21 0 0,5-16 14 0 0,1-1-1 0 0,-1 0 1 0 0,0 1-1 0 0,1-1 0 0 0,-1 0 1 0 0,1 0-1 0 0,0 0 1 0 0,0 0-1 0 0,0 0 1 0 0,0 0-1 0 0,0-1 1 0 0,0 1-1 0 0,0-1 1 0 0,0 1-1 0 0,1-1 1 0 0,-1 0-1 0 0,0 0 1 0 0,1 0-1 0 0,-1 0 1 0 0,1 0-1 0 0,0 0 0 0 0,-1-1 1 0 0,1 0-1 0 0,-1 1 1 0 0,1-1-1 0 0,0 0 1 0 0,-1 0-1 0 0,1 0 1 0 0,0 0-1 0 0,-1-1 1 0 0,1 1-1 0 0,0-1 1 0 0,-1 0-1 0 0,1 0 1 0 0,-1 0-1 0 0,1 0 1 0 0,-1 0-1 0 0,0 0 0 0 0,1 0 1 0 0,0-2-14 0 0,30-13 459 0 0,0-2 1 0 0,-2 0-1 0 0,0-3 0 0 0,-2 0 0 0 0,25-24-459 0 0,-19 23 270 0 0,-34 22-277 0 0,-1 0-26 0 0,-1 28 0 0 0,0-18-13 0 0,0 0 0 0 0,0 0 0 0 0,1-1-1 0 0,1 1 1 0 0,0 0 0 0 0,0 0 0 0 0,1 0-1 0 0,0-1 1 0 0,0 1 0 0 0,4 7 46 0 0,31 38-95 0 0,-32-51 94 0 0,59 18 366 0 0,-54-23-277 0 0,0 0-1 0 0,0-1 0 0 0,0 0 1 0 0,0-1-1 0 0,-1 0 1 0 0,1-1-1 0 0,-1 0 0 0 0,0 0 1 0 0,0-1-1 0 0,0 0 0 0 0,-1-1 1 0 0,0 0-1 0 0,0 0 0 0 0,4-4-87 0 0,17-19 126 0 0,-2 0 0 0 0,-2-1 0 0 0,0-2-1 0 0,-2 0 1 0 0,-2-2 0 0 0,-1 0 0 0 0,-1-2-1 0 0,-2 0 1 0 0,-2-1 0 0 0,-1 0-1 0 0,-2-1 1 0 0,-2-1 0 0 0,-1 1 0 0 0,0-20-126 0 0,-2 16-97 0 0,-3-1 0 0 0,-1 1 1 0 0,-2-1-1 0 0,-3-16 97 0 0,-23-41-216 0 0,24 97 212 0 0,0 1 1 0 0,-1-1-1 0 0,1 0 0 0 0,-1 1 1 0 0,0 0-1 0 0,0-1 1 0 0,1 1-1 0 0,-2 0 1 0 0,1 0-1 0 0,0 0 0 0 0,0 0 1 0 0,-1 0-1 0 0,1 0 1 0 0,-1 1-1 0 0,1-1 1 0 0,-1 1-1 0 0,0 0 0 0 0,1 0 1 0 0,-1 0-1 0 0,0 0 1 0 0,0 0-1 0 0,0 0 0 0 0,0 1 1 0 0,0 0-1 0 0,0-1 1 0 0,0 1-1 0 0,0 0 1 0 0,0 1-1 0 0,0-1 0 0 0,1 0 1 0 0,-1 1-1 0 0,-2 0 4 0 0,-7 5-16 0 0,1 0 0 0 0,1 1 0 0 0,-1 1 0 0 0,1 0 1 0 0,1 0-1 0 0,-1 1 0 0 0,1 0 0 0 0,1 0 0 0 0,0 1 0 0 0,0 0 0 0 0,1 1 0 0 0,0-1 0 0 0,1 2 0 0 0,0-1 0 0 0,0 1 0 0 0,2-1 0 0 0,-1 1 0 0 0,2 1 0 0 0,-3 10 17 0 0,-3 14 21 0 0,1-1 1 0 0,2 2-1 0 0,2-1 1 0 0,1 1-1 0 0,2-1 1 0 0,1 1-1 0 0,2 0 1 0 0,3 8-23 0 0,30 89 50 0 0,-30-118-139 0 0,1-2 0 0 0,1 1 0 0 0,0-1 0 0 0,1 0 0 0 0,0 0 0 0 0,1-1 0 0 0,1 0 0 0 0,1 0 0 0 0,0-2 0 0 0,0 1 0 0 0,1-1 0 0 0,1-1 0 0 0,0 0 0 0 0,0-1 0 0 0,1 0 0 0 0,0-1 0 0 0,1-1 0 0 0,0 0 0 0 0,1-1 0 0 0,6 2 89 0 0,-7-4-1668 0 0,2 1-3203 0 0,-4-5-3635 0 0,-9-1 922 0 0</inkml:trace>
</inkml:ink>
</file>

<file path=ppt/ink/ink9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4:18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78 744 0 0 0,'0'0'627'0'0,"0"0"126"0"0,0 0-106 0 0,0 0 97 0 0,0 0 214 0 0,0 0 238 0 0,0 0 91 0 0,0 0-37 0 0,0 0-158 0 0,0 0-225 0 0,0 0-203 0 0,-10 12-87 0 0,-30 37 10 0 0,17 1 1336 0 0,19 39 154 0 0,29-28-1260 0 0,-23-56-701 0 0,0 0-1 0 0,0 0 0 0 0,1-1 1 0 0,-1 1-1 0 0,1-1 1 0 0,0 0-1 0 0,0 1 0 0 0,1-1 1 0 0,-1-1-1 0 0,1 1 1 0 0,0 0-1 0 0,0-1 0 0 0,0 0 1 0 0,0 0-1 0 0,1 0 1 0 0,-1-1-1 0 0,1 1 0 0 0,0-1 1 0 0,-1 0-1 0 0,1 0 1 0 0,0-1-1 0 0,0 1 0 0 0,1-1 1 0 0,-1 0-1 0 0,0-1 1 0 0,0 1-1 0 0,0-1 1 0 0,1 0-1 0 0,-1 0 0 0 0,0-1 1 0 0,0 0-1 0 0,0 1 1 0 0,0-2-1 0 0,1 1 0 0 0,-2-1 1 0 0,1 1-1 0 0,0-1 1 0 0,0-1-1 0 0,0 1-115 0 0,5-9 121 0 0,-1-1-1 0 0,0 1 0 0 0,-1-1 1 0 0,0-1-1 0 0,-1 0 1 0 0,0 0-1 0 0,-1 0 1 0 0,0-1-1 0 0,-1 0 1 0 0,-1 0-1 0 0,0 0 1 0 0,-1-2-121 0 0,-1 8-78 0 0,0 0 1 0 0,-1-1-1 0 0,0 1 1 0 0,0-1-1 0 0,-1 0 1 0 0,0 1-1 0 0,0-1 1 0 0,-1 0 0 0 0,0 1-1 0 0,-1-1 1 0 0,0 1-1 0 0,0 0 1 0 0,-1 0-1 0 0,0-1 1 0 0,0 1-1 0 0,-1 1 1 0 0,0-1-1 0 0,0 1 1 0 0,-1-1-1 0 0,0 1 1 0 0,0 0-1 0 0,-1 1 1 0 0,-2-2 77 0 0,3 2-233 0 0,-2 0-1 0 0,1 1 1 0 0,0 0-1 0 0,-1 0 1 0 0,0 0-1 0 0,0 1 1 0 0,-1 0-1 0 0,1 1 1 0 0,-1-1 0 0 0,0 1-1 0 0,0 1 1 0 0,0 0-1 0 0,0 0 1 0 0,0 0-1 0 0,0 1 1 0 0,-1 0-1 0 0,1 1 1 0 0,0 0 0 0 0,-1 0-1 0 0,1 1 1 0 0,0 0-1 0 0,-7 2 234 0 0,12-2-31 0 0,0 0-1 0 0,0 0 1 0 0,1 0 0 0 0,-1 0-1 0 0,0 0 1 0 0,1 1-1 0 0,-1-1 1 0 0,1 1 0 0 0,-1 0-1 0 0,1 0 1 0 0,0 0 0 0 0,0 0-1 0 0,0 0 1 0 0,0 0-1 0 0,0 1 1 0 0,0-1 0 0 0,1 1-1 0 0,-1-1 1 0 0,1 1-1 0 0,-1 0 1 0 0,1-1 0 0 0,0 1-1 0 0,0 0 1 0 0,1 0-1 0 0,-1 0 1 0 0,0 2 31 0 0,3-4 80 0 0,0 1 1 0 0,0 0-1 0 0,-1-1 1 0 0,1 1-1 0 0,0-1 1 0 0,1 0-1 0 0,-1 0 0 0 0,0 0 1 0 0,0 0-1 0 0,0 0 1 0 0,1 0-1 0 0,-1 0 0 0 0,0-1 1 0 0,1 1-1 0 0,-1-1 1 0 0,1 0-1 0 0,-1 0 1 0 0,1 0-1 0 0,-1 0 0 0 0,0 0 1 0 0,1 0-1 0 0,-1-1 1 0 0,1 1-1 0 0,-1-1 0 0 0,1 0-80 0 0,-2 1 30 0 0,17-4 328 0 0,-1-1-1 0 0,0 0 0 0 0,0-1 0 0 0,0-2 0 0 0,0 1 0 0 0,-1-2 0 0 0,-1 0 1 0 0,0-1-1 0 0,0-1 0 0 0,12-10-357 0 0,-3 2 259 0 0,-1-1 1 0 0,0-1-1 0 0,-2-1 0 0 0,-1-1 1 0 0,0 0-1 0 0,-2-2 1 0 0,-1 0-1 0 0,0-1 0 0 0,-2-1 1 0 0,10-25-260 0 0,-16 24 65 0 0,0 1 0 0 0,-2-1 0 0 0,-1-1 0 0 0,-2 1 0 0 0,0-1 0 0 0,-2 0 0 0 0,-1 0 0 0 0,-2 0 0 0 0,-1-10-65 0 0,2 37 8 0 0,0 0 0 0 0,0 0 1 0 0,0 0-1 0 0,0 0 0 0 0,-1 0 0 0 0,1 0 0 0 0,-1 0 0 0 0,1 0 0 0 0,-1 0 0 0 0,1 0 0 0 0,-1 0 0 0 0,0 0 0 0 0,0 0 0 0 0,0 0 0 0 0,0 1 1 0 0,-1-1-1 0 0,1 0 0 0 0,0 1 0 0 0,-1-1 0 0 0,1 1 0 0 0,-1-1 0 0 0,1 1 0 0 0,-1 0 0 0 0,0 0 0 0 0,1 0 0 0 0,-1 0 0 0 0,0 0 1 0 0,0 0-1 0 0,0 0 0 0 0,0 0 0 0 0,0 1 0 0 0,0-1 0 0 0,-1 1-8 0 0,3 16-555 0 0,-1 20 505 0 0,2 0-1 0 0,2 0 0 0 0,1 0 0 0 0,2 0 1 0 0,5 12 50 0 0,106 423-116 0 0,3 46 60 0 0,-111-441 86 0 0,-3 0-1 0 0,-3 0 1 0 0,-6 49-30 0 0,2-95 7 0 0,-2-1-1 0 0,-1 0 0 0 0,-1 0 1 0 0,-1 0-1 0 0,-2-1 1 0 0,-2 4-7 0 0,-21 13 154 0 0,31-44-145 0 0,-1 0-1 0 0,0-1 0 0 0,1 1 1 0 0,-1 0-1 0 0,0-1 0 0 0,1 1 1 0 0,-1-1-1 0 0,0 1 0 0 0,0-1 1 0 0,0 1-1 0 0,1-1 0 0 0,-1 1 1 0 0,0-1-1 0 0,0 0 0 0 0,0 1 1 0 0,0-1-1 0 0,0 0 0 0 0,0 0 1 0 0,0 0-1 0 0,0 0 1 0 0,0 0-1 0 0,0 0 0 0 0,0 0 1 0 0,1 0-1 0 0,-1 0 0 0 0,0 0 1 0 0,0 0-1 0 0,0-1 0 0 0,0 1 1 0 0,0 0-1 0 0,0-1 0 0 0,0 1 1 0 0,1-1-1 0 0,-1 1 0 0 0,0-1 1 0 0,0 1-1 0 0,1-1 0 0 0,-1 1 1 0 0,0-1-1 0 0,0 0 0 0 0,1 1 1 0 0,-1-1-1 0 0,1 0 0 0 0,-1 0 1 0 0,1 0-1 0 0,-1 1 1 0 0,1-1-1 0 0,-1 0 0 0 0,1 0 1 0 0,0 0-1 0 0,0 0-8 0 0,-8-16 16 0 0,2 0 1 0 0,1 0-1 0 0,0-1 0 0 0,1 0 1 0 0,0 0-1 0 0,2 0 0 0 0,0 0 1 0 0,1-7-17 0 0,-1-27-105 0 0,2 1 0 0 0,2-1 0 0 0,2 1 0 0 0,2 0 1 0 0,9-31 104 0 0,46-126-4835 0 0,-51 184 3005 0 0,9-20-6263 0 0,-5 27 179 0 0</inkml:trace>
</inkml:ink>
</file>

<file path=ppt/ink/ink9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4:20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0 538 8946 0 0,'0'0'863'0'0,"0"0"-378"0"0,0 0 35 0 0,0 0 426 0 0,0 0 422 0 0,0 0 196 0 0,0 0 5 0 0,0 0-168 0 0,0 0-239 0 0,0 0-184 0 0,0 0-157 0 0,0 0-130 0 0,0 0-111 0 0,25-13-87 0 0,76-42-63 0 0,-39 1 279 0 0,-46 32-474 0 0,104-106 584 0 0,-21 33-495 0 0,-93 91-303 0 0,0-2-12 0 0,0 1 0 0 0,1 0 0 0 0,0 0 0 0 0,0 0 0 0 0,0 1 0 0 0,0 0 0 0 0,1 0 0 0 0,-1 1 0 0 0,1 0 0 0 0,0 0 0 0 0,0 1 0 0 0,0 0 0 0 0,0 0 0 0 0,1 1 0 0 0,-1 0 0 0 0,0 1 0 0 0,1 0 0 0 0,4 0-9 0 0,-9 3 2 0 0,1-1 0 0 0,-1 1 0 0 0,0 0 0 0 0,0 1 0 0 0,0-1 0 0 0,0 1 0 0 0,-1 0 0 0 0,1 0 0 0 0,-1 0 0 0 0,0 0 0 0 0,0 0 0 0 0,-1 1 0 0 0,1-1 0 0 0,-1 1 0 0 0,0 0 1 0 0,0-1-1 0 0,0 3-2 0 0,0-2 11 0 0,2 8 15 0 0,-1 0-1 0 0,0 1 0 0 0,-1-1 0 0 0,0 1 0 0 0,-1 0 1 0 0,-1 0-1 0 0,0-1 0 0 0,-1 1 0 0 0,-2 6-25 0 0,1-6 7 0 0,-2-1-1 0 0,0 0 1 0 0,0 0-1 0 0,-1 0 1 0 0,-1-1-1 0 0,0 0 1 0 0,0 0-1 0 0,-1 0 1 0 0,-1-1 0 0 0,0 0-1 0 0,-2 2-6 0 0,4-4-69 0 0,0 0 0 0 0,0-1 1 0 0,-1 1-1 0 0,0-1 0 0 0,0-1 0 0 0,-1 1 0 0 0,0-1 1 0 0,0-1-1 0 0,-1 1 0 0 0,0-1 0 0 0,0-1 0 0 0,0 0 1 0 0,-1 0-1 0 0,0-1 0 0 0,0 0 0 0 0,0 0 0 0 0,0-1 0 0 0,0-1 1 0 0,-1 0-1 0 0,-7 1 69 0 0,17-4-45 0 0,-1 0 0 0 0,0-1 0 0 0,0 1 1 0 0,0 0-1 0 0,1 0 0 0 0,-1-1 0 0 0,1 1 0 0 0,-1-1 0 0 0,1 1 1 0 0,0-1-1 0 0,-1 0 0 0 0,1 0 0 0 0,0 0 0 0 0,0 1 0 0 0,0-1 1 0 0,0 0-1 0 0,1 0 0 0 0,-1 0 0 0 0,0 0 0 0 0,1 0 1 0 0,0-1-1 0 0,-1 1 0 0 0,1 0 0 0 0,0 0 0 0 0,0 0 0 0 0,0 0 1 0 0,0 0-1 0 0,1 0 0 0 0,-1-1 0 0 0,0 1 0 0 0,1 0 0 0 0,0 0 1 0 0,-1 0-1 0 0,1 0 0 0 0,0 0 0 0 0,0 1 0 0 0,0-1 1 0 0,0 0-1 0 0,0 0 0 0 0,1 0 0 0 0,0 0 45 0 0,83-65-291 0 0,-74 63 305 0 0,-1 0-1 0 0,1 1 0 0 0,0 1 1 0 0,0 0-1 0 0,0 0 0 0 0,1 1 1 0 0,-1 0-1 0 0,0 1 0 0 0,7 1-13 0 0,225 28 1014 0 0,-228-32-922 0 0,1 0 0 0 0,-1-1 0 0 0,1-1 0 0 0,-1 0 0 0 0,-1-1 0 0 0,1-1 1 0 0,-1 0-1 0 0,0-1 0 0 0,0-1 0 0 0,-1 0 0 0 0,-1 0 0 0 0,1-2 0 0 0,-1 1 0 0 0,-1-2 0 0 0,0 1 0 0 0,-1-2 0 0 0,0 1 0 0 0,-1-1 1 0 0,0-1-1 0 0,-1 0 0 0 0,-1 0-92 0 0,23-84 469 0 0,-29 64-93 0 0,-1 34-292 0 0,0 0-13 0 0,0 0-23 0 0,0 0-57 0 0,0 0-65 0 0,-1 19-251 0 0,-10 153 262 0 0,12-117 20 0 0,25 151-87 0 0,-4 30 127 0 0,-21-211 20 0 0,0-19-15 0 0,0 1 0 0 0,-1-1 0 0 0,0 1 0 0 0,0-1 0 0 0,-1 0 0 0 0,0 1 0 0 0,0-1 0 0 0,0 0 0 0 0,-1 0 0 0 0,1 0 0 0 0,-2 0 0 0 0,1 0 0 0 0,-1 0 0 0 0,1 0 0 0 0,-2 1-2 0 0,2-7 6 0 0,1 0 1 0 0,0 0 0 0 0,0 0-1 0 0,0 0 1 0 0,-1 0-1 0 0,1 0 1 0 0,0 0 0 0 0,0 0-1 0 0,0-1 1 0 0,-1 1-1 0 0,1 0 1 0 0,0-1 0 0 0,0 1-1 0 0,0-1 1 0 0,0 1-1 0 0,0-1 1 0 0,0 1 0 0 0,0-1-1 0 0,0 0 1 0 0,0 0-1 0 0,0 0 1 0 0,0 1 0 0 0,1-1-1 0 0,-1 0 1 0 0,0 0-1 0 0,0 0 1 0 0,1 0-1 0 0,-1 0 1 0 0,1 0 0 0 0,-1 0-1 0 0,1 0 1 0 0,-1-1-1 0 0,1 1 1 0 0,0 0 0 0 0,-1 0-1 0 0,1 0 1 0 0,0 0-1 0 0,0-1-6 0 0,-5-19-10 0 0,1-1-1 0 0,2 1 1 0 0,0-1-1 0 0,1 0 1 0 0,1 0-1 0 0,1 1 1 0 0,1-1-1 0 0,2-7 11 0 0,45-181-45 0 0,-40 181 38 0 0,1-1 1 0 0,1 2-1 0 0,2 0 0 0 0,1 0 1 0 0,1 1-1 0 0,1 1 0 0 0,1 0 1 0 0,15-15 6 0 0,41-3 34 0 0,-71 43-32 0 0,0 0 1 0 0,0 0-1 0 0,0 1 1 0 0,1-1-1 0 0,-1 1 1 0 0,0 0 0 0 0,1 0-1 0 0,-1 0 1 0 0,0 0-1 0 0,1 0 1 0 0,-1 0 0 0 0,0 1-1 0 0,0-1 1 0 0,1 1-1 0 0,-1-1 1 0 0,0 1-1 0 0,0 0 1 0 0,0 0 0 0 0,0 0-1 0 0,1 0 1 0 0,-2 0-1 0 0,1 1 1 0 0,0-1-1 0 0,0 1 1 0 0,0-1 0 0 0,-1 1-1 0 0,1-1 1 0 0,0 1-1 0 0,-1 0 1 0 0,0 0-1 0 0,1 0 1 0 0,-1 0 0 0 0,0 0-1 0 0,0 1-2 0 0,6 13 16 0 0,-1 1 0 0 0,-1-1 0 0 0,-1 1 0 0 0,0 0 0 0 0,-1 1-1 0 0,-1-1 1 0 0,-1 0 0 0 0,0 1 0 0 0,-2-1 0 0 0,0 1 0 0 0,-1 6-16 0 0,-22 39 1 0 0,20-55-19 0 0,1 0-1 0 0,-1 0 1 0 0,-1-1-1 0 0,1 1 1 0 0,-1-1-1 0 0,0 0 1 0 0,-1-1-1 0 0,0 1 1 0 0,0-1-1 0 0,0 0 1 0 0,-1-1 0 0 0,0 1-1 0 0,0-1 1 0 0,0-1-1 0 0,-1 1 1 0 0,1-1-1 0 0,-1-1 1 0 0,0 1-1 0 0,-1-1 1 0 0,-6 1 18 0 0,-10-3-296 0 0,24-1 138 0 0,-3-22-1009 0 0,5 20 1157 0 0,0 1-1 0 0,1-1 0 0 0,-1 1 0 0 0,0-1 0 0 0,1 1 0 0 0,-1 0 1 0 0,1-1-1 0 0,0 1 0 0 0,-1 0 0 0 0,1 0 0 0 0,0 0 1 0 0,0 0-1 0 0,0 0 0 0 0,0 1 0 0 0,-1-1 0 0 0,1 1 0 0 0,0-1 1 0 0,0 1-1 0 0,0-1 0 0 0,0 1 0 0 0,0 0 0 0 0,0 0 1 0 0,0 0-1 0 0,0 0 0 0 0,0 1 0 0 0,0-1 0 0 0,0 0 0 0 0,0 1 1 0 0,0 0 10 0 0,16-2-3 0 0,7-2 33 0 0,-6 2 129 0 0,-1-2-1 0 0,1 0 0 0 0,-1-1 1 0 0,0 0-1 0 0,0-2 1 0 0,0 0-1 0 0,5-4-158 0 0,1-2 237 0 0,0 0 0 0 0,-1-2 0 0 0,-1-1 0 0 0,0 0 0 0 0,-2-2 0 0 0,1 0 0 0 0,10-13-237 0 0,-14 12 84 0 0,0-1 0 0 0,-2 0 0 0 0,0-2 0 0 0,-1 1-1 0 0,-1-2 1 0 0,-1 1 0 0 0,8-23-84 0 0,-14 30 20 0 0,-4 10-24 0 0,1 0 0 0 0,-1 0-1 0 0,0 0 1 0 0,0-1 0 0 0,-1 1 0 0 0,1-1-1 0 0,-1 1 1 0 0,0-1 0 0 0,0 0 0 0 0,-1 0 0 0 0,1 1-1 0 0,-1-1 1 0 0,0 0 0 0 0,-1 0 0 0 0,1 1-1 0 0,-1-1 1 0 0,0 0 0 0 0,0 1 0 0 0,0-1-1 0 0,0 1 1 0 0,-1-1 0 0 0,0 1 0 0 0,-1-3 4 0 0,0 5-43 0 0,0 1 1 0 0,0 0 0 0 0,0 0-1 0 0,0 0 1 0 0,0 0 0 0 0,0 0-1 0 0,0 1 1 0 0,0-1 0 0 0,0 1-1 0 0,0 0 1 0 0,-1 0-1 0 0,1 0 1 0 0,0 0 0 0 0,0 0-1 0 0,0 1 1 0 0,0 0 0 0 0,0-1-1 0 0,0 1 1 0 0,0 0 0 0 0,0 1-1 0 0,0-1 1 0 0,0 0 0 0 0,0 1-1 0 0,1 0 1 0 0,-1-1 0 0 0,0 1-1 0 0,1 0 1 0 0,0 1-1 0 0,-2 1 43 0 0,-1-1-40 0 0,-4 5-36 0 0,0 0 0 0 0,0 0 0 0 0,0 1 0 0 0,1 0 1 0 0,0 1-1 0 0,1 0 0 0 0,0 0 0 0 0,1 0 0 0 0,0 1 1 0 0,-2 6 75 0 0,6-12-10 0 0,0-4 1 0 0,1 1 1 0 0,0 0 0 0 0,-1-1-1 0 0,1 1 1 0 0,0 0-1 0 0,0 0 1 0 0,0-1-1 0 0,1 1 1 0 0,-1 0-1 0 0,0 0 1 0 0,1 0-1 0 0,-1 0 1 0 0,1 0-1 0 0,-1 0 1 0 0,1 0 0 0 0,0 0-1 0 0,0 0 1 0 0,0 0-1 0 0,0 1 1 0 0,1-1-1 0 0,-1 0 1 0 0,0 0-1 0 0,1 0 1 0 0,-1 0-1 0 0,1 0 1 0 0,0-1 0 0 0,0 1-1 0 0,0 0 1 0 0,0 0-1 0 0,0 0 1 0 0,0-1-1 0 0,0 1 1 0 0,0 0-1 0 0,1-1 1 0 0,-1 1-1 0 0,1-1 1 0 0,-1 0-1 0 0,1 1 1 0 0,0-1 0 0 0,-1 0-1 0 0,1 0 1 0 0,0 0-1 0 0,0 0 9 0 0,11 1 27 0 0,0-1 0 0 0,0 0 0 0 0,0-1 0 0 0,0-1 0 0 0,0 0 0 0 0,0-1 0 0 0,-1 0-1 0 0,1-1 1 0 0,0 0 0 0 0,-1-1 0 0 0,0-1 0 0 0,8-3-27 0 0,89-21 413 0 0,-64 28-130 0 0,-44 3-265 0 0,1 0 0 0 0,-1 0 0 0 0,1 1 0 0 0,-1-1 0 0 0,0 0 0 0 0,0 1 1 0 0,0-1-1 0 0,0 1 0 0 0,0-1 0 0 0,-1 1 0 0 0,1-1 0 0 0,-1 1 0 0 0,0 0 0 0 0,1-1 0 0 0,-1 1 0 0 0,0 0 0 0 0,-1-1 0 0 0,1 1 0 0 0,0-1 0 0 0,-1 1 0 0 0,1 0 1 0 0,-2 1-19 0 0,-48 151 329 0 0,50-148-339 0 0,-1-5-9 0 0,1-1 0 0 0,-1 0 0 0 0,1 1 0 0 0,0-1 0 0 0,-1 0 0 0 0,1 1 0 0 0,0-1 0 0 0,0 0 0 0 0,0 1 0 0 0,0-1 0 0 0,0 0 0 0 0,0 1 0 0 0,1-1 0 0 0,-1 1 0 0 0,0-1 0 0 0,1 0 0 0 0,-1 0 0 0 0,1 1 0 0 0,-1-1 0 0 0,1 0 0 0 0,0 0 0 0 0,0 0 0 0 0,-1 1 0 0 0,1-1 0 0 0,0 0 0 0 0,0 0 0 0 0,0 0 0 0 0,0 0 0 0 0,0-1 0 0 0,0 1 0 0 0,0 0 0 0 0,0 0 0 0 0,1-1 0 0 0,-1 1 0 0 0,0 0 0 0 0,0-1 0 0 0,1 1 0 0 0,-1-1 0 0 0,0 0 0 0 0,1 1 0 0 0,-1-1 0 0 0,0 0 0 0 0,1 0 0 0 0,-1 0 0 0 0,1 0 0 0 0,0 0 19 0 0,37-11-4913 0 0,-19-7-7437 0 0,-15 14 4342 0 0</inkml:trace>
  <inkml:trace contextRef="#ctx0" brushRef="#br0" timeOffset="287.759">2219 288 2320 0 0,'0'0'3112'0'0,"0"0"-769"0"0,0 0-147 0 0,0 0 89 0 0,0 0-98 0 0,0 0-275 0 0,0 0-354 0 0,0 0-308 0 0,0 0-263 0 0,0 0-259 0 0,0 0-189 0 0,0 0-129 0 0,0 23-99 0 0,-1 73-70 0 0,-13-13-179 0 0,14-83-453 0 0,0 0-296 0 0,0 0-421 0 0,0 0-676 0 0,0-8-10890 0 0,0 1 6877 0 0</inkml:trace>
  <inkml:trace contextRef="#ctx0" brushRef="#br0" timeOffset="548.848">2137 1 10586 0 0,'0'0'4185'0'0,"0"0"-2593"0"0,0 0-559 0 0,0 0-249 0 0,0 0-312 0 0,0 0-272 0 0,0 0-328 0 0,0 0-352 0 0,0 0-96 0 0,0 0-88 0 0,0 0-297 0 0,0 0-455 0 0,0 0-1048 0 0,8 11-1609 0 0,-1 0-1008 0 0,-7-4 2072 0 0</inkml:trace>
  <inkml:trace contextRef="#ctx0" brushRef="#br0" timeOffset="844.848">2352 487 8946 0 0,'0'0'1587'0'0,"0"0"-211"0"0,0 0 123 0 0,0 0 230 0 0,0 0 54 0 0,0 0-211 0 0,0 0-294 0 0,0 0-330 0 0,0 0-276 0 0,0 0-185 0 0,0 0-101 0 0,0 0-35 0 0,0 0 3 0 0,11-23 7 0 0,52-106 260 0 0,-38 49-23 0 0,-3 24-581 0 0,-18 151-1608 0 0,-5-91 1627 0 0,1 1 0 0 0,0-1 1 0 0,-1 0-1 0 0,1 0 0 0 0,1 0 0 0 0,-1 0 0 0 0,1 0 0 0 0,-1 0 0 0 0,1 0 0 0 0,0 0 0 0 0,0 0 0 0 0,1 0 0 0 0,-1 0 0 0 0,1-1 1 0 0,0 1-1 0 0,0 0 0 0 0,0-1 0 0 0,1 0 0 0 0,-1 1 0 0 0,1-1 0 0 0,0 0 0 0 0,0 0 0 0 0,0-1 0 0 0,0 1 0 0 0,0 0 1 0 0,0-1-1 0 0,1 0 0 0 0,0 0 0 0 0,-1 0 0 0 0,1 0 0 0 0,0-1 0 0 0,0 1 0 0 0,-1-1 0 0 0,1 0 0 0 0,0 0 0 0 0,0-1 0 0 0,1 1 1 0 0,-1-1-1 0 0,0 1 0 0 0,0-2 0 0 0,0 1 0 0 0,0 0 0 0 0,0-1 0 0 0,0 1 0 0 0,0-1 0 0 0,0 0 0 0 0,0-1 0 0 0,0 1 0 0 0,0-1 1 0 0,-1 1-1 0 0,2-2-36 0 0,11-10 348 0 0,1-1 1 0 0,-2-1-1 0 0,0 0 1 0 0,0-2-1 0 0,-2 1 1 0 0,7-11-349 0 0,3-32-412 0 0,-23 59-103 0 0,0 0-317 0 0,0 0-451 0 0,0 0-615 0 0,11 3-12192 0 0,-11 1 6214 0 0</inkml:trace>
  <inkml:trace contextRef="#ctx0" brushRef="#br0" timeOffset="1420.274">3071 247 9994 0 0,'0'0'5228'0'0,"0"0"-2982"0"0,0 0-1049 0 0,0 0-130 0 0,0 0-199 0 0,0 0-189 0 0,0 0-83 0 0,0 0-121 0 0,0 0-96 0 0,0 0-84 0 0,0 0-105 0 0,0 0-54 0 0,0 0-41 0 0,-32 30-42 0 0,-100 91-23 0 0,88-63-26 0 0,42-47-8 0 0,2-10 5 0 0,-2 1-14 0 0,0 0 0 0 0,1 0 0 0 0,-1 0 0 0 0,1 1 0 0 0,0-1 0 0 0,0 1 1 0 0,0-1-1 0 0,0 1 0 0 0,0-1 0 0 0,0 1 0 0 0,1 0 0 0 0,-1-1 0 0 0,1 1 1 0 0,0 0-1 0 0,0 0 0 0 0,0-1 0 0 0,0 1 0 0 0,0 0 0 0 0,1-1 1 0 0,-1 1-1 0 0,1 0 0 0 0,-1-1 0 0 0,1 1 0 0 0,0-1 0 0 0,0 1 0 0 0,0-1 1 0 0,1 1-1 0 0,-1-1 0 0 0,1 0 0 0 0,-1 1 0 0 0,1-1 0 0 0,0 0 0 0 0,-1 0 1 0 0,3 1 12 0 0,0-2 42 0 0,0 0 1 0 0,0-1 0 0 0,0 0 0 0 0,0 0 0 0 0,0 0-1 0 0,0 0 1 0 0,0-1 0 0 0,0 0 0 0 0,0 1-1 0 0,0-1 1 0 0,0-1 0 0 0,0 1 0 0 0,0-1 0 0 0,-1 1-1 0 0,1-1 1 0 0,-1 0 0 0 0,1 0 0 0 0,-1-1 0 0 0,0 1-1 0 0,0-1 1 0 0,0 1 0 0 0,0-1 0 0 0,0 0 0 0 0,2-3-43 0 0,5-2 141 0 0,126-150 1586 0 0,-107 121-1211 0 0,-28 35-505 0 0,1 0 1 0 0,-1 0-1 0 0,1 0 1 0 0,0 0-1 0 0,-1 1 1 0 0,1-1-1 0 0,0 1 1 0 0,0-1-1 0 0,0 1 0 0 0,0-1 1 0 0,1 1-1 0 0,-1 0 1 0 0,0 0-1 0 0,1 0 1 0 0,-1 1-1 0 0,0-1 1 0 0,1 0-1 0 0,-1 1 0 0 0,1-1 1 0 0,-1 1-1 0 0,1 0 1 0 0,-1 0-1 0 0,1 0 1 0 0,1 0-12 0 0,29 38-38 0 0,-21-2-15 0 0,-2 1 0 0 0,-1 0 0 0 0,-2 0-1 0 0,-2 1 1 0 0,-1 0 0 0 0,-2 0 0 0 0,-1 0-1 0 0,-3 17 54 0 0,2-45-24 0 0,1 33 22 0 0,-3 0 0 0 0,0 0 1 0 0,-3-1-1 0 0,-2 1 0 0 0,-1-1 0 0 0,-3-1 1 0 0,-1 1-1 0 0,-2-2 0 0 0,-1 0 1 0 0,-3-1-1 0 0,-9 14 2 0 0,23-45-8 0 0,-1 0 1 0 0,0-1-1 0 0,0 1 1 0 0,-1-1-1 0 0,0 0 1 0 0,0 0-1 0 0,-1-1 1 0 0,0 0-1 0 0,0 0 1 0 0,0-1-1 0 0,-1 0 1 0 0,1 0-1 0 0,-1 0 0 0 0,-1-1 1 0 0,1 0-1 0 0,-1-1 1 0 0,1 0-1 0 0,-1-1 1 0 0,0 1-1 0 0,-2-1 8 0 0,9-2-7 0 0,0-1 0 0 0,0 1-1 0 0,0 0 1 0 0,0-1 0 0 0,0 0 0 0 0,0 1-1 0 0,0-1 1 0 0,0 0 0 0 0,0 0-1 0 0,0 0 1 0 0,0 0 0 0 0,1-1 0 0 0,-1 1-1 0 0,0 0 1 0 0,1-1 0 0 0,-1 1 0 0 0,1-1-1 0 0,0 1 1 0 0,-1-1 0 0 0,1 0-1 0 0,0 0 1 0 0,0 0 0 0 0,0 1 0 0 0,0-1-1 0 0,0 0 1 0 0,1 0 0 0 0,-1 0-1 0 0,0 0 1 0 0,1 0 0 0 0,0-1 0 0 0,-1 1-1 0 0,1-2 8 0 0,0-74-67 0 0,9 47 90 0 0,1 1-1 0 0,1 0 1 0 0,1 1-1 0 0,2 1 1 0 0,1 0-1 0 0,1 1 1 0 0,1 0 0 0 0,2 2-1 0 0,0 0 1 0 0,2 1-1 0 0,11-9-22 0 0,-1-2-294 0 0,1 2 0 0 0,2 2 0 0 0,1 1 0 0 0,2 1 0 0 0,1 2 0 0 0,39-20 294 0 0,-39 31-3032 0 0,-11 6-7082 0 0,-15 6-1044 0 0</inkml:trace>
</inkml:ink>
</file>

<file path=ppt/ink/ink9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4:12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0 795 1304 0 0,'0'0'1374'0'0,"0"0"230"0"0,0 0 290 0 0,0 0 233 0 0,0 0-16 0 0,0 0-254 0 0,36-15-277 0 0,113-50-277 0 0,-99 44-401 0 0,6-2 132 0 0,0-2 1 0 0,-2-3-1 0 0,0-2 1 0 0,19-17-1035 0 0,-49 30 172 0 0,91-80 608 0 0,-102 80-655 0 0,-2 5-49 0 0,0 0 0 0 0,-1 0 1 0 0,-1-1-1 0 0,0 0 0 0 0,0-1 1 0 0,-2 0-1 0 0,0-1 0 0 0,0 1 1 0 0,-1-1-1 0 0,-1 0 0 0 0,-1-1 1 0 0,0 1-1 0 0,-1-1 0 0 0,1-15-76 0 0,-3 21 23 0 0,-1 6-24 0 0,0 1 0 0 0,1-1 0 0 0,-1 1 0 0 0,0-1-1 0 0,-1 1 1 0 0,1-1 0 0 0,-1 1 0 0 0,1 0 0 0 0,-1-1-1 0 0,0 1 1 0 0,0 0 0 0 0,-1-1 0 0 0,1 1 0 0 0,-1 0-1 0 0,1 0 1 0 0,-1 0 0 0 0,0 0 0 0 0,-1 0 1 0 0,0-1-71 0 0,-1 0-1 0 0,1 0 1 0 0,-1 0 0 0 0,0 1 0 0 0,0-1 0 0 0,-1 1 0 0 0,1 0 0 0 0,-1 0-1 0 0,0 1 1 0 0,0 0 0 0 0,1-1 0 0 0,-1 1 0 0 0,-1 1 0 0 0,1-1 0 0 0,0 1-1 0 0,0 0 1 0 0,-1 0 0 0 0,1 1 0 0 0,0-1 0 0 0,-1 1 0 0 0,1 0 0 0 0,-1 1-1 0 0,0-1 72 0 0,-4 5-110 0 0,0-1 1 0 0,0 1-1 0 0,0 1 0 0 0,0 0 0 0 0,1 0 0 0 0,0 1 0 0 0,0 0 0 0 0,1 0 0 0 0,0 1 0 0 0,0 1 0 0 0,1-1 0 0 0,0 1 0 0 0,0 0 0 0 0,1 0 0 0 0,0 1 0 0 0,-3 8 110 0 0,-49 118-42 0 0,32-24 311 0 0,24-102-248 0 0,1 1 0 0 0,0 0-1 0 0,1-1 1 0 0,0 1 0 0 0,1 0 0 0 0,0-1-1 0 0,1 1 1 0 0,0-1 0 0 0,1 0 0 0 0,0 1-1 0 0,0-1 1 0 0,1 0 0 0 0,1-1 0 0 0,-1 1-1 0 0,1-1 1 0 0,4 5-21 0 0,3 2 71 0 0,0-1 0 0 0,1-1 1 0 0,1 0-1 0 0,0-1 0 0 0,1 0 0 0 0,0-2 0 0 0,1 1 0 0 0,0-2 1 0 0,1 0-1 0 0,0-1 0 0 0,0-1 0 0 0,1 0 0 0 0,0-2 0 0 0,0 0 0 0 0,1-1 1 0 0,0 0-1 0 0,0-2 0 0 0,0 0 0 0 0,0-1 0 0 0,12-1-71 0 0,-23-1 31 0 0,2 1 19 0 0,0-1 0 0 0,1 0 0 0 0,-1-1 1 0 0,0 0-1 0 0,0-1 0 0 0,0 0 0 0 0,0 0 0 0 0,0-1 1 0 0,0 0-1 0 0,0-1 0 0 0,1-1-50 0 0,6-4 101 0 0,-1 0 0 0 0,0-1-1 0 0,-1-1 1 0 0,0 0 0 0 0,0-1 0 0 0,-1-1 0 0 0,-1 0 0 0 0,4-6-101 0 0,15-43 253 0 0,-31 58-259 0 0,0 0 1 0 0,0 0-1 0 0,0 0 0 0 0,-1-1 0 0 0,1 1 1 0 0,-1 0-1 0 0,0 0 0 0 0,-1 0 0 0 0,1 0 1 0 0,-1 0-1 0 0,1 0 0 0 0,-1 0 0 0 0,0 0 1 0 0,-1 0-1 0 0,1 0 0 0 0,-1 0 1 0 0,1 1-1 0 0,-1-1 0 0 0,-1 1 0 0 0,1-1 1 0 0,0 1-1 0 0,-1 0 0 0 0,1-1 0 0 0,-1 1 1 0 0,0 1-1 0 0,-3-4 6 0 0,1 3-95 0 0,0-1 1 0 0,0 0 0 0 0,0 1-1 0 0,0 0 1 0 0,0 0 0 0 0,-1 1-1 0 0,1 0 1 0 0,-1 0-1 0 0,0 0 1 0 0,0 0 0 0 0,1 1-1 0 0,-1 0 1 0 0,0 0-1 0 0,0 1 1 0 0,0-1 0 0 0,0 1-1 0 0,0 1 1 0 0,0-1 0 0 0,0 1-1 0 0,0 0 1 0 0,0 0-1 0 0,0 1 1 0 0,0 0 0 0 0,0 0-1 0 0,1 0 1 0 0,-4 3 94 0 0,0 0-48 0 0,0 0 1 0 0,1 0-1 0 0,0 1 1 0 0,0 1-1 0 0,1-1 0 0 0,0 1 1 0 0,0 1-1 0 0,0-1 1 0 0,1 1-1 0 0,1 0 0 0 0,-1 1 1 0 0,1-1-1 0 0,0 1 1 0 0,1 0-1 0 0,0 0 1 0 0,0 0-1 0 0,1 1 0 0 0,1-1 1 0 0,-1 1-1 0 0,2 0 1 0 0,-1 0-1 0 0,1 3 48 0 0,0-6 28 0 0,1 0-1 0 0,0 0 1 0 0,1 0-1 0 0,0 0 1 0 0,0 0-1 0 0,0 0 1 0 0,1 0 0 0 0,0 0-1 0 0,0-1 1 0 0,1 1-1 0 0,0 0 1 0 0,0-1-1 0 0,0 0 1 0 0,1 0-1 0 0,0 0 1 0 0,0 0 0 0 0,0-1-1 0 0,1 1 1 0 0,0-1-1 0 0,0 0 1 0 0,2 1-28 0 0,3 1 82 0 0,0 0-1 0 0,0 0 1 0 0,1-1 0 0 0,0 0 0 0 0,0-1 0 0 0,1 0-1 0 0,-1-1 1 0 0,1 0 0 0 0,0-1 0 0 0,0 0 0 0 0,1-1-1 0 0,-1 0 1 0 0,0-1 0 0 0,1 0 0 0 0,11-2-82 0 0,-12 2 69 0 0,0-2-1 0 0,1 1 1 0 0,-1-1 0 0 0,0-1 0 0 0,0-1 0 0 0,0 1-1 0 0,0-2 1 0 0,0 0 0 0 0,-1 0 0 0 0,0-1-1 0 0,0 0 1 0 0,8-6-69 0 0,56-43 397 0 0,-2-3 0 0 0,59-62-397 0 0,-87 78 17 0 0,17-3-116 0 0,-61 45 90 0 0,0-1 0 0 0,-1 0 0 0 0,1 1-1 0 0,-1-1 1 0 0,1 0 0 0 0,-1 1-1 0 0,1-1 1 0 0,-1 0 0 0 0,0 1-1 0 0,1-1 1 0 0,-1 1 0 0 0,1-1-1 0 0,-1 1 1 0 0,0-1 0 0 0,1 1-1 0 0,-1-1 1 0 0,0 1 0 0 0,0 0 0 0 0,0-1-1 0 0,1 1 1 0 0,-1-1 0 0 0,0 1-1 0 0,0 0 1 0 0,0-1 0 0 0,0 1-1 0 0,0-1 1 0 0,0 1 0 0 0,0 0-1 0 0,0-1 1 0 0,0 1 0 0 0,0-1 0 0 0,0 1-1 0 0,-1 0 1 0 0,1-1 0 0 0,0 1-1 0 0,0-1 1 0 0,0 1 0 0 0,-1-1-1 0 0,1 1 1 0 0,0-1 0 0 0,-1 1-1 0 0,1-1 1 0 0,-1 1 0 0 0,1-1 0 0 0,0 1-1 0 0,-1-1 1 0 0,1 1 0 0 0,-1-1-1 0 0,1 0 1 0 0,-1 1 0 0 0,0-1 9 0 0,-23 46 114 0 0,15-32-87 0 0,0 1-1 0 0,1 0 1 0 0,1 0-1 0 0,1 0 1 0 0,0 1-1 0 0,1 0 1 0 0,1 0 0 0 0,0 1-1 0 0,1-1 1 0 0,0 10-27 0 0,3-25 1 0 0,1 1 0 0 0,-1-1 0 0 0,0 0 0 0 0,1 0 0 0 0,0 1 0 0 0,-1-1 1 0 0,1 0-1 0 0,-1 0 0 0 0,1 0 0 0 0,0 0 0 0 0,0 0 0 0 0,0 0 0 0 0,0 0 0 0 0,0 0 0 0 0,0 0 0 0 0,0 0 1 0 0,0-1-1 0 0,0 1 0 0 0,0 0 0 0 0,0-1 0 0 0,0 1 0 0 0,0-1 0 0 0,1 1 0 0 0,-1-1 0 0 0,0 1 1 0 0,0-1-1 0 0,1 0 0 0 0,-1 0 0 0 0,0 0 0 0 0,1 1 0 0 0,-1-1 0 0 0,0 0 0 0 0,1-1 0 0 0,-1 1 1 0 0,0 0-1 0 0,0 0 0 0 0,1-1 0 0 0,-1 1 0 0 0,0 0 0 0 0,1-1-1 0 0,55-13 164 0 0,91-75-66 0 0,-62 35-82 0 0,-78 48-34 0 0,0 0 0 0 0,1 1 0 0 0,0 0 0 0 0,0 1 0 0 0,0 0-1 0 0,1 0 1 0 0,-1 1 0 0 0,1 1 0 0 0,0-1 0 0 0,0 2-1 0 0,2-1 19 0 0,-10 3-6 0 0,-1 1 0 0 0,0 0 0 0 0,1-1-1 0 0,-1 1 1 0 0,0 0 0 0 0,0 0-1 0 0,0 0 1 0 0,0 0 0 0 0,0 0 0 0 0,-1 0-1 0 0,1 0 1 0 0,0 0 0 0 0,-1 0 0 0 0,0 0-1 0 0,1 0 1 0 0,-1 0 0 0 0,0 1-1 0 0,0-1 1 0 0,0 0 0 0 0,-1 0 0 0 0,1 0-1 0 0,0 0 1 0 0,-1 0 0 0 0,1 0 0 0 0,-2 2 6 0 0,2-1 0 0 0,-47 154-1701 0 0,49-145-1537 0 0,3-6-4417 0 0,-1-5-1886 0 0</inkml:trace>
  <inkml:trace contextRef="#ctx0" brushRef="#br0" timeOffset="1032.049">2256 622 3793 0 0,'0'0'1561'0'0,"0"0"-70"0"0,0 0 207 0 0,0 0 179 0 0,0 0 38 0 0,0 0-168 0 0,0 0-323 0 0,0 0-245 0 0,0 0-260 0 0,0 0-234 0 0,0 0-161 0 0,0 0-101 0 0,0 0-89 0 0,-19-7-65 0 0,-61-21-38 0 0,77 27-213 0 0,1 1-1 0 0,-1-1 1 0 0,1 1 0 0 0,-1 0 0 0 0,1 0 0 0 0,0 0 0 0 0,-1 0 0 0 0,1 0 0 0 0,-1 1 0 0 0,1-1-1 0 0,-1 1 1 0 0,1-1 0 0 0,0 1 0 0 0,-1 0 0 0 0,1 0 0 0 0,0 0 0 0 0,0 0 0 0 0,0 1 0 0 0,0-1 0 0 0,0 0-1 0 0,0 1 1 0 0,0 0 0 0 0,0-1 0 0 0,0 1 0 0 0,1 0 0 0 0,-1 0 0 0 0,1 0 0 0 0,-1 1-18 0 0,-4 4 71 0 0,-2 2-31 0 0,0 1-1 0 0,1 1 1 0 0,0-1 0 0 0,1 1 0 0 0,0 1-1 0 0,1-1 1 0 0,0 1 0 0 0,1-1 0 0 0,0 1 0 0 0,1 1-1 0 0,0-1 1 0 0,1 0 0 0 0,1 1 0 0 0,0-1 0 0 0,0 1-1 0 0,1-1 1 0 0,1 1 0 0 0,1 5-40 0 0,-1-15 40 0 0,1 0 1 0 0,-1 0-1 0 0,1 0 0 0 0,-1-1 1 0 0,1 1-1 0 0,0-1 0 0 0,0 0 1 0 0,0 1-1 0 0,1-1 1 0 0,-1 0-1 0 0,0 0 0 0 0,1 0 1 0 0,-1 0-1 0 0,1-1 0 0 0,0 1 1 0 0,0-1-1 0 0,-1 0 0 0 0,1 0 1 0 0,0 0-1 0 0,0 0 1 0 0,0 0-1 0 0,0 0 0 0 0,1-1 1 0 0,-1 1-1 0 0,0-1 0 0 0,0 0 1 0 0,0 0-1 0 0,0 0 1 0 0,0-1-1 0 0,0 1 0 0 0,0-1 1 0 0,0 1-1 0 0,0-1 0 0 0,0 0 1 0 0,0 0-1 0 0,0-1 0 0 0,0 1 1 0 0,0-1-1 0 0,-1 1 1 0 0,1-1-1 0 0,1-1-40 0 0,28-16 283 0 0,0-1 0 0 0,-1-2 1 0 0,-1 0-1 0 0,-1-3 0 0 0,12-13-283 0 0,42-31 394 0 0,-81 69-391 0 0,-1-1-1 0 0,1 1 1 0 0,-1 0 0 0 0,0 0 0 0 0,1 0 0 0 0,-1 0 0 0 0,1 0 0 0 0,-1 0-1 0 0,0 0 1 0 0,1 0 0 0 0,-1 1 0 0 0,0-1 0 0 0,1 0 0 0 0,-1 1 0 0 0,0 0-1 0 0,1-1 1 0 0,-1 1 0 0 0,0-1 0 0 0,0 1 0 0 0,0 0 0 0 0,1 0 0 0 0,-1 0 0 0 0,0 0-1 0 0,0 0 1 0 0,0 0 0 0 0,0 0 0 0 0,-1 0 0 0 0,1 0 0 0 0,0 0 0 0 0,0 1-1 0 0,-1-1 1 0 0,1 0 0 0 0,-1 0 0 0 0,1 1 0 0 0,-1-1 0 0 0,1 1 0 0 0,-1-1 0 0 0,0 0-1 0 0,0 1 1 0 0,0-1 0 0 0,0 0 0 0 0,0 1 0 0 0,0-1 0 0 0,0 1 0 0 0,0-1-1 0 0,0 0 1 0 0,-1 2-3 0 0,4 12 55 0 0,8 28-23 0 0,-3 0-1 0 0,-2 1 1 0 0,-1 0 0 0 0,-3 1-1 0 0,-1-1 1 0 0,-2 0-1 0 0,-6 32-31 0 0,4-55-132 0 0,-1 0 0 0 0,-1-1 1 0 0,0 0-1 0 0,-2 1 0 0 0,0-2 0 0 0,-2 1 0 0 0,0-1 0 0 0,-1-1 0 0 0,0 0 0 0 0,-2 0 0 0 0,0-1 0 0 0,-1 0 0 0 0,-1-1 0 0 0,0-1 0 0 0,-1 0 0 0 0,-1-1 0 0 0,0-1 0 0 0,-1 0 0 0 0,-1-1 132 0 0,17-11-36 0 0,0 0 0 0 0,0 0 1 0 0,0 0-1 0 0,0 0 0 0 0,0 0 0 0 0,0 0 0 0 0,0 0 0 0 0,0 0 0 0 0,-1-1 0 0 0,1 1 0 0 0,0-1 1 0 0,0 1-1 0 0,-1-1 0 0 0,1 1 0 0 0,0-1 0 0 0,0 1 0 0 0,-1-1 0 0 0,1 0 0 0 0,0 0 1 0 0,-1 0-1 0 0,1 0 0 0 0,-1 0 0 0 0,1 0 0 0 0,0 0 0 0 0,-1 0 0 0 0,1-1 0 0 0,0 1 1 0 0,-1 0-1 0 0,1-1 0 0 0,0 1 0 0 0,0-1 0 0 0,0 0 0 0 0,-1 1 0 0 0,1-1 0 0 0,0 0 0 0 0,0 0 1 0 0,0 0-1 0 0,0 1 0 0 0,0-1 0 0 0,0 0 0 0 0,0 0 0 0 0,0-1 0 0 0,1 1 0 0 0,-1 0 1 0 0,0 0-1 0 0,1 0 0 0 0,-1 0 0 0 0,0-1 0 0 0,1 1 0 0 0,0 0 0 0 0,-1 0 0 0 0,1-1 0 0 0,0 0 36 0 0,-1-16-117 0 0,2 0 0 0 0,0 0 0 0 0,1 0 0 0 0,1 0 0 0 0,1 0 0 0 0,0 1 0 0 0,2-1 0 0 0,0 1 0 0 0,0 1 0 0 0,9-15 117 0 0,0-5-51 0 0,24-50 109 0 0,5 2-1 0 0,3 1 1 0 0,37-46-58 0 0,141-177 1098 0 0,-111 115-743 0 0,-78 84-165 0 0,-32 90-164 0 0,0 0 0 0 0,-1 0 0 0 0,-1 0 0 0 0,-1 0 0 0 0,0-1 0 0 0,-1 1 0 0 0,-1 0 0 0 0,-1-4-26 0 0,2 19 9 0 0,0 1-1 0 0,0-1 1 0 0,0 0-1 0 0,0 1 1 0 0,0-1-1 0 0,0 0 1 0 0,-1 1-1 0 0,1-1 1 0 0,0 0-1 0 0,-1 1 1 0 0,0-1-1 0 0,1 1 1 0 0,-1-1-1 0 0,0 1 1 0 0,1-1-1 0 0,-1 1 1 0 0,0 0-1 0 0,0-1 1 0 0,0 1-1 0 0,-1 0 1 0 0,1 0-1 0 0,0 0 1 0 0,0-1-1 0 0,-1 1 1 0 0,1 1-1 0 0,0-1 1 0 0,-1 0-1 0 0,1 0 1 0 0,-1 0-1 0 0,1 1 1 0 0,-1-1-1 0 0,1 1 1 0 0,-1-1-1 0 0,0 1 1 0 0,1 0-1 0 0,-1-1 1 0 0,-1 1-9 0 0,-22 48-457 0 0,18-11 485 0 0,0-9 56 0 0,2 0 1 0 0,2 1-1 0 0,0-1 1 0 0,2 1-1 0 0,1 0 0 0 0,1 2-84 0 0,27 190 809 0 0,-6-70-479 0 0,-18 179-108 0 0,4-263-522 0 0,6-45-4079 0 0,-11-22-2330 0 0,-2-13-2314 0 0,-1 12 8018 0 0,0-3-959 0 0</inkml:trace>
  <inkml:trace contextRef="#ctx0" brushRef="#br0" timeOffset="4965.732">2466 423 3705 0 0,'0'0'1561'0'0,"0"0"-134"0"0,0 0-62 0 0,0 0 79 0 0,0 0 115 0 0,0 0-52 0 0,0 0-175 0 0,0 0-303 0 0,0 0-336 0 0,0 0-280 0 0,0 0-231 0 0,20 4 307 0 0,-4 0-252 0 0,0 0 0 0 0,0-1-1 0 0,0 0 1 0 0,1-2 0 0 0,-1 0 0 0 0,1 0-1 0 0,-1-2 1 0 0,1 0 0 0 0,-1-1-1 0 0,1-1 1 0 0,3-1-237 0 0,174-65-930 0 0,-141 48-1318 0 0,-21 8-1466 0 0,-1-1-4592 0 0,-26 11 4194 0 0</inkml:trace>
  <inkml:trace contextRef="#ctx0" brushRef="#br0" timeOffset="5352.043">3064 62 6769 0 0,'0'0'1294'0'0,"0"0"-296"0"0,0 0-10 0 0,0 0 267 0 0,0 0 248 0 0,0 0 58 0 0,0 0-180 0 0,0 0-294 0 0,0 0-237 0 0,-1 32-136 0 0,-1 103-78 0 0,12 265 2053 0 0,16-172-2340 0 0,-27-227-358 0 0,1 1-1 0 0,-1-1 1 0 0,1 0 0 0 0,0 1 0 0 0,0-1-1 0 0,0 0 1 0 0,0 1 0 0 0,0-1-1 0 0,0 1 1 0 0,0-1 0 0 0,0 0 0 0 0,0 1-1 0 0,1-1 1 0 0,-1 0 0 0 0,0 1-1 0 0,1-1 1 0 0,-1 0 0 0 0,1 1 0 0 0,0-1-1 0 0,-1 0 1 0 0,1 0 0 0 0,0 0-1 0 0,0 0 1 0 0,0 0 0 0 0,0 0 0 0 0,0 0-1 0 0,0 0 1 0 0,0 0 0 0 0,0 0 0 0 0,0 0-1 0 0,0 0 1 0 0,0-1 0 0 0,1 1-1 0 0,-1-1 1 0 0,0 1 0 0 0,1-1 0 0 0,-1 1-1 0 0,0-1 1 0 0,1 0 0 0 0,-1 1-1 0 0,0-1 1 0 0,1 0 0 0 0,-1 0 0 0 0,0 0-1 0 0,1 0 1 0 0,-1 0 0 0 0,1 0-1 0 0,-1-1 1 0 0,0 1 0 0 0,1 0 0 0 0,-1-1-1 0 0,1 0 10 0 0,81-72 440 0 0,-24 8-322 0 0,-45 47-101 0 0,1 1 0 0 0,1 0 0 0 0,1 1-1 0 0,0 1 1 0 0,1 1 0 0 0,10-6-17 0 0,17 0-11 0 0,-23 60 238 0 0,-21-25-151 0 0,0-1 0 0 0,0 0 0 0 0,-2 0 0 0 0,0 1 0 0 0,0-1 0 0 0,-1 0 0 0 0,-1 0 0 0 0,0 0 0 0 0,-4 7-76 0 0,-6 36 120 0 0,12-55-180 0 0,1 0 1 0 0,-1 0-1 0 0,0 0 0 0 0,0 0 0 0 0,1 0 0 0 0,-1 0 0 0 0,1 0 0 0 0,0 0 1 0 0,-1 0-1 0 0,1 0 0 0 0,0 0 0 0 0,0 0 0 0 0,0 0 0 0 0,1 0 1 0 0,-1 1-1 0 0,1-1 0 0 0,-1 0 0 0 0,1 0 0 0 0,-1 0 0 0 0,1 0 0 0 0,0-1 1 0 0,0 1-1 0 0,0 0 0 0 0,0 0 0 0 0,0 0 0 0 0,1-1 0 0 0,-1 1 1 0 0,0 0-1 0 0,1-1 0 0 0,-1 1 0 0 0,1-1 0 0 0,0 0 0 0 0,-1 0 0 0 0,1 1 1 0 0,0-1-1 0 0,0 0 0 0 0,0 0 0 0 0,0-1 0 0 0,0 1 0 0 0,0 0 0 0 0,0 0 60 0 0,14-1-2023 0 0,-1 0-824 0 0,-5-1-2603 0 0,-5-2-5046 0 0</inkml:trace>
</inkml:ink>
</file>

<file path=ppt/ink/ink9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4:34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798 523 0 0 0,'0'0'273'0'0,"0"0"674"0"0,0 0 283 0 0,0 0 71 0 0,0 0 28 0 0,0 0-58 0 0,0 0-130 0 0,0 0-97 0 0,1-15-90 0 0,2-7-485 0 0,0-12-88 0 0,-2-9 3398 0 0,-17 2 483 0 0,-35-6-774 0 0,32 39-3330 0 0,-1 2 0 0 0,0 1 1 0 0,-1 0-1 0 0,1 1 0 0 0,-1 1 0 0 0,0 2 1 0 0,1 0-1 0 0,-1 0 0 0 0,0 2 1 0 0,-15 3-159 0 0,9 0 32 0 0,0 2 1 0 0,0 1-1 0 0,1 0 1 0 0,0 2-1 0 0,0 2 1 0 0,1 0-1 0 0,1 1 1 0 0,-23 16-33 0 0,45-28-4 0 0,1 1 0 0 0,0 0 0 0 0,-1-1 1 0 0,1 1-1 0 0,0 0 0 0 0,-1 0 0 0 0,1 0 1 0 0,0 0-1 0 0,0 0 0 0 0,0 0 0 0 0,0 0 0 0 0,0 0 1 0 0,0 1-1 0 0,0-1 0 0 0,0 0 0 0 0,0 1 1 0 0,1-1-1 0 0,-1 0 0 0 0,0 1 0 0 0,1-1 0 0 0,-1 1 1 0 0,1-1-1 0 0,0 1 0 0 0,0-1 0 0 0,-1 1 1 0 0,1-1-1 0 0,0 1 0 0 0,0-1 0 0 0,0 1 1 0 0,0 0-1 0 0,1-1 0 0 0,-1 1 0 0 0,0-1 0 0 0,1 1 1 0 0,-1-1-1 0 0,1 1 0 0 0,-1-1 0 0 0,1 0 1 0 0,0 1-1 0 0,0-1 0 0 0,0 1 4 0 0,16 11 6 0 0,0-1 0 0 0,0-1 0 0 0,1-1 0 0 0,1-1 0 0 0,0 0 0 0 0,0-1 0 0 0,0-1 0 0 0,1-1 0 0 0,0-1 0 0 0,11 1-6 0 0,57 16 41 0 0,-97-3 143 0 0,-276 154 357 0 0,275-165-540 0 0,-4 0-2 0 0,1 2 0 0 0,0 0 0 0 0,1 1-1 0 0,0 0 1 0 0,0 0 0 0 0,1 1 0 0 0,-6 10 1 0 0,12-15 5 0 0,0 0 0 0 0,1 0 0 0 0,0 1 0 0 0,0-1-1 0 0,1 1 1 0 0,0 0 0 0 0,1 0 0 0 0,-1 0 0 0 0,1 0 0 0 0,1 0 0 0 0,0 0 0 0 0,0 1 0 0 0,0-1 0 0 0,1 0 0 0 0,0 1-1 0 0,1-1 1 0 0,0 0 0 0 0,0 1 0 0 0,2 2-5 0 0,0-4 15 0 0,0-1 0 0 0,1 0 0 0 0,0-1 0 0 0,0 1 0 0 0,0-1 0 0 0,1 1 0 0 0,0-2 0 0 0,0 1 0 0 0,0 0 0 0 0,0-1 0 0 0,1 0 0 0 0,0 0 0 0 0,0 0 0 0 0,0-1 0 0 0,0 0 0 0 0,0 0 0 0 0,1-1 0 0 0,0 1-15 0 0,16 3 88 0 0,1-1 1 0 0,0 0 0 0 0,1-2-1 0 0,-1-1 1 0 0,1 0 0 0 0,15-3-89 0 0,-34 1-54 0 0,0 0 1 0 0,0-1-1 0 0,0 0 1 0 0,0 0-1 0 0,0-1 1 0 0,0 0-1 0 0,-1 0 1 0 0,1 0-1 0 0,0-1 1 0 0,-1 1-1 0 0,0-1 1 0 0,0 0-1 0 0,0-1 1 0 0,0 0-1 0 0,0 1 1 0 0,-1-2-1 0 0,1 1 1 0 0,-1 0-1 0 0,1-2 54 0 0,30-67-6642 0 0,-28 41-2711 0 0,-7 20 1094 0 0</inkml:trace>
  <inkml:trace contextRef="#ctx0" brushRef="#br0" timeOffset="2730.429">495 96 0 0 0,'77'-66'0'0'0,"-72"37"9462"0"0,-5 28-8534 0 0,0 1-17 0 0,0 0-56 0 0,0 0-144 0 0,0 0-99 0 0,0 0-37 0 0,0 0-18 0 0,0 0 25 0 0,0 0-1 0 0,0 0 7 0 0,0 0-6 0 0,3 23 3348 0 0,-18 37-3455 0 0,-51 148 134 0 0,-84 179-400 0 0,15-68-282 0 0,62-157-52 0 0,16-33-341 0 0,-5 55-2742 0 0,52-144-1694 0 0,1-16-2217 0 0,8-21 5734 0 0,0 5-3504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40.0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244 199,'-17'-44,"16"38,0 0,-1 1,1-1,-1 1,-1 0,1-1,-1 1,0 0,0 1,-1-1,1 0,-1 1,0 0,0 0,0 0,-2-1,4 5,1-1,-1 0,1 1,-1-1,1 1,-1 0,0-1,1 1,-1 0,0 0,1 0,-1 0,0 0,1 0,-1 1,1-1,-1 0,0 1,1 0,-1-1,1 1,-1 0,1 0,0-1,-1 1,1 0,0 0,0 1,-1-1,1 0,0 0,0 1,0-1,1 0,-1 1,0-1,0 1,1-1,-1 1,0 0,-18 67,19 227,11-115,8 63,7 3,-26-245,0 0,0 0,0 0,0 0,-1 1,1-1,-1 0,0 0,1 0,-1 0,0 0,0-1,0 1,0 0,0 0,-1-1,1 1,-1 0,1-1,-1 1,1-1,-1 0,0 0,1 0,-1 1,0-2,0 1,0 0,0 0,0 0,0-1,0 0,0 1,0-1,-1 0,1 0,0 0,0 0,0 0,0 0,0-1,-1 1,-5-2,1 0,0 0,0 0,1-1,-1 0,0 0,1-1,0 0,0 0,0 0,0-1,0 0,-7-9</inkml:trace>
  <inkml:trace contextRef="#ctx0" brushRef="#br0" timeOffset="986.425">695 227,'0'-8,"-1"-1,0 1,0 0,-1 0,0 1,0-1,-1 0,0 1,0-1,-1 1,0 0,0 0,-1 0,0 1,0 0,0 0,-1 0,0 0,0 1,-2-1,6 5,-1 1,1 0,-1 0,1 1,-1-1,1 0,0 1,-1 0,1-1,0 1,-1 0,1 0,0 0,0 1,0-1,0 0,0 1,0-1,0 1,1 0,-1 0,0-1,1 1,0 0,-1 1,1-1,0 0,0 0,0 0,0 1,0-1,1 0,-1 1,1-1,0 0,-1 1,1-1,0 1,0-1,1 2,-28 166,26-147,2 0,0 0,1 0,2-1,0 1,1-1,2 0,0 0,4 7,24 89,-3 42,-23-111,-5-34,-1-1,0 1,-1-1,-1 1,-1 0,0 0,0 0,-2 0,0 0,1-7,-1 1,0-1,-1 0,0 0,0 0,-1 0,0 0,0-1,-1 0,0 0,0 0,-1 0,0-1,0 0,0 0,-1 0,0-1,0 0,0-1,-1 1,1-1,-3 0,-6 0,2-4</inkml:trace>
  <inkml:trace contextRef="#ctx0" brushRef="#br0" timeOffset="3868.593">1203 594,'14'16,"-2"1,0 0,0 1,-2 1,0-1,-1 2,3 11,6 9,62 171,-80-210,0 0,0 0,1 0,-1 0,0 0,0 0,1 0,-1 0,0 0,1 0,-1 0,1-1,-1 1,1 0,-1 0,1 0,0-1,-1 1,1 0,0 0,0-1,0 1,-1-1,1 1,0-1,0 1,0-1,0 1,0-1,0 0,0 0,0 0,0 1,0-1,0 0,0 0,0 0,0 0,0 0,0-1,0 1,0 0,0 0,0-1,0 1,0-1,0 1,0 0,-1-1,1 0,0 1,0-1,0 0,-1 1,1-1,0 0,-1 0,1 1,-1-1,1-1,46-124,-32 71,30-126,-44 158</inkml:trace>
  <inkml:trace contextRef="#ctx0" brushRef="#br0" timeOffset="4308.17">1260 283,'28'0,"20"0,6 0,-1 0,-5 0,-6 0,-9 0</inkml:trace>
  <inkml:trace contextRef="#ctx0" brushRef="#br0" timeOffset="17663.01">1260 1,'-10'3,"0"0,1 1,0 0,0 0,0 1,1 1,-1 0,1 0,0 0,1 1,0 0,0 0,0 1,1 0,0 0,1 1,0-1,0 1,1 0,-1 2,5-10,-28 52,2 1,3 2,2 0,1 7,2-8,2 1,3 1,2 0,-1 34,10-74,1 1,1-1,1 0,0 1,1-1,1 0,0 0,1 0,1 0,1-1,1 0,0 0,1 0,0-1,1 0,1-1,5 6,5-4,0-1,0 0,2-2,-1 0,2-2,0 0,0-2,1 0,0-2,0 0,1-2,-1 0,1-2,1-1,3-1,8 4</inkml:trace>
</inkml:ink>
</file>

<file path=ppt/ink/ink9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0-25T22:44:40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8 200 7666 0 0,'0'0'3198'0'0,"0"0"-1721"0"0,0 0-484 0 0,0 0-21 0 0,0 0 72 0 0,0 0 103 0 0,0 0 61 0 0,0 0-66 0 0,0 0-201 0 0,0 0-242 0 0,0 0-248 0 0,-2-13-172 0 0,-4-48-21 0 0,17 92 433 0 0,19 53 136 0 0,-5 13-331 0 0,-5 1 0 0 0,6 78-496 0 0,7 69 259 0 0,-26-189-214 0 0,3-1 1 0 0,2 0-1 0 0,3-1 0 0 0,3 3-45 0 0,15-5 60 0 0,-31-51-35 0 0,-1 0-1 0 0,0 0 1 0 0,1 0-1 0 0,-1 0 1 0 0,1-1-1 0 0,-1 1 1 0 0,1-1-1 0 0,0 1 1 0 0,-1-1-1 0 0,1 0 1 0 0,-1 1-1 0 0,1-1 1 0 0,0 0-1 0 0,-1 0 1 0 0,1 0-1 0 0,0 0 1 0 0,-1 0-1 0 0,1-1 1 0 0,0 1-1 0 0,-1 0 1 0 0,1-1-1 0 0,-1 0 1 0 0,1 1-1 0 0,-1-1 1 0 0,1 0-1 0 0,-1 1 1 0 0,1-1-1 0 0,-1 0 1 0 0,0 0-1 0 0,1 0 1 0 0,-1 0-1 0 0,1-1-24 0 0,68-100 743 0 0,-20 12-508 0 0,-4-3-1 0 0,-4-1 0 0 0,-5-1 1 0 0,16-67-235 0 0,30-198 26 0 0,-69 327-272 0 0,-13 32-17 0 0,-1 1-210 0 0,48 51-13790 0 0,-34-37 8169 0 0,-2-6 457 0 0</inkml:trace>
  <inkml:trace contextRef="#ctx0" brushRef="#br0" timeOffset="371.178">746 789 5529 0 0,'0'0'1303'0'0,"0"0"135"0"0,0 0 282 0 0,0 0 386 0 0,0 0 46 0 0,0 0-291 0 0,0 0-366 0 0,0 0-319 0 0,34-13-206 0 0,108-38-136 0 0,-99 37 23 0 0,1 1-1 0 0,1 2 0 0 0,0 2 1 0 0,32-2-857 0 0,-23 4 479 0 0,-38 4-441 0 0,1 1 0 0 0,0 1 0 0 0,0 0 0 0 0,0 1 0 0 0,0 1 0 0 0,0 1 0 0 0,7 2-38 0 0,-19-3-808 0 0,37 16 453 0 0,-35-7-4990 0 0,-8 2-6602 0 0,-3-8 5647 0 0</inkml:trace>
  <inkml:trace contextRef="#ctx0" brushRef="#br0" timeOffset="624.683">768 1068 7938 0 0,'0'0'1300'0'0,"0"0"-168"0"0,0 0 30 0 0,0 0 197 0 0,0 0 108 0 0,0 0-143 0 0,0 0-268 0 0,0 0-253 0 0,0 0-221 0 0,33-1-161 0 0,108-6-120 0 0,-29-17 40 0 0,-65 9-263 0 0,160-44-968 0 0,-140 38-2714 0 0,-1-1-4526 0 0,-49 17 1490 0 0</inkml:trace>
  <inkml:trace contextRef="#ctx0" brushRef="#br0" timeOffset="885.006">2223 1 11034 0 0,'0'0'1566'0'0,"0"0"34"0"0,0 0 62 0 0,0 0 0 0 0,0 0-130 0 0,0 0-220 0 0,0 0-303 0 0,0 0-335 0 0,0 0-262 0 0,0 0-198 0 0,0 0-66 0 0,0 0 17 0 0,-5 10 49 0 0,-17 65 275 0 0,15 462 523 0 0,15-460-3187 0 0,-3-58-1332 0 0,-3-17-1717 0 0,-2-1-4550 0 0,0-1 5749 0 0</inkml:trace>
  <inkml:trace contextRef="#ctx0" brushRef="#br0" timeOffset="1093.508">1661 737 8002 0 0,'0'0'1056'0'0,"0"0"-49"0"0,0 0 89 0 0,0 0 242 0 0,0 0 179 0 0,0 0-120 0 0,0 0-289 0 0,0 0-257 0 0,35-4-194 0 0,115-15-141 0 0,103-32 755 0 0,-159 33-1080 0 0,-33 4-309 0 0,0 3 0 0 0,0 3-1 0 0,47 1 119 0 0,-45 7-3407 0 0,-60 14-6151 0 0,-6-10 2871 0 0</inkml:trace>
  <inkml:trace contextRef="#ctx0" brushRef="#br0" timeOffset="1492.879">1805 1043 5801 0 0,'0'0'906'0'0,"0"0"22"0"0,0 0 395 0 0,0 0 440 0 0,0 0 121 0 0,0 0-251 0 0,0 0-356 0 0,0 0-316 0 0,32-6-204 0 0,99-20-117 0 0,34 6 1469 0 0,-161 20-2038 0 0,12-3 143 0 0,0 1 0 0 0,0 1 0 0 0,0 0 0 0 0,0 1 0 0 0,0 1 0 0 0,0 1 0 0 0,0 0 0 0 0,13 4-214 0 0,-27-6 23 0 0,-1 1 0 0 0,0-1 1 0 0,0 1-1 0 0,0-1 1 0 0,0 1-1 0 0,0 0 0 0 0,0-1 1 0 0,0 1-1 0 0,0 0 1 0 0,0 0-1 0 0,0 0 0 0 0,0 0 1 0 0,0 0-1 0 0,-1 0 1 0 0,1 0-1 0 0,0 0 1 0 0,-1 0-1 0 0,1 0 0 0 0,-1 0 1 0 0,1 0-1 0 0,-1 0 1 0 0,1 0-1 0 0,-1 1 0 0 0,0-1 1 0 0,0 0-1 0 0,1 0 1 0 0,-1 1-1 0 0,0-1 0 0 0,0 0 1 0 0,0 0-1 0 0,0 1 1 0 0,-1-1-1 0 0,1 0 0 0 0,0 0 1 0 0,0 0-1 0 0,-1 1 1 0 0,1-1-1 0 0,-1 0 0 0 0,1 0 1 0 0,-1 0-1 0 0,0 0 1 0 0,1 0-1 0 0,-1 0 0 0 0,0 1-23 0 0,-42 51 507 0 0,33-42-487 0 0,-163 148 353 0 0,72-53-249 0 0,99-105-120 0 0,1 0 1 0 0,0 0-1 0 0,-1 1 0 0 0,1-1 0 0 0,0 1 0 0 0,0-1 0 0 0,0 1 0 0 0,0-1 0 0 0,0 1 0 0 0,1-1 0 0 0,-1 1 0 0 0,0 0 0 0 0,1 0 0 0 0,-1-1 0 0 0,1 1 0 0 0,0 0 0 0 0,-1 0 0 0 0,1-1 0 0 0,0 1 0 0 0,0 0 0 0 0,0 0 0 0 0,0 0 1 0 0,0 0-1 0 0,1-1 0 0 0,-1 1 0 0 0,1 0 0 0 0,-1 0 0 0 0,1-1 0 0 0,-1 1 0 0 0,1 0 0 0 0,0-1 0 0 0,0 1 0 0 0,0-1 0 0 0,0 1 0 0 0,0-1 0 0 0,0 1 0 0 0,0-1 0 0 0,1 0 0 0 0,-1 1 0 0 0,0-1 0 0 0,1 0 0 0 0,-1 0 1 0 0,1 0-1 0 0,-1 0 0 0 0,1 0 0 0 0,0-1 0 0 0,-1 1 0 0 0,1 0 0 0 0,0-1 0 0 0,0 1 0 0 0,-1-1 0 0 0,1 0 0 0 0,0 1 0 0 0,0-1 0 0 0,1 0-4 0 0,13 0 32 0 0,1 0-1 0 0,0-1 1 0 0,-1 0 0 0 0,1-2 0 0 0,-1 0-1 0 0,1-1 1 0 0,-1-1 0 0 0,0 0-32 0 0,93-42-550 0 0,-56 24-2748 0 0,0 1-7488 0 0,-34 15 1125 0 0</inkml:trace>
  <inkml:trace contextRef="#ctx0" brushRef="#br0" timeOffset="2170.795">2839 96 11915 0 0,'0'0'1074'0'0,"0"0"-40"0"0,0 0-84 0 0,0 0-13 0 0,0 0 35 0 0,0 0 97 0 0,0 0 9 0 0,0 0-105 0 0,0 0-141 0 0,0 0-220 0 0,-2 40-181 0 0,-9 127-105 0 0,6 289 853 0 0,0-115-1645 0 0,-32-241-2970 0 0,12-80-1306 0 0,15-17-5731 0 0,9-3 6208 0 0</inkml:trace>
  <inkml:trace contextRef="#ctx0" brushRef="#br0" timeOffset="5954.634">3108 321 728 0 0,'0'0'1882'0'0,"0"0"-447"0"0,0 0-208 0 0,0 0 158 0 0,0 0 221 0 0,0 0 100 0 0,0 0-130 0 0,0 0-280 0 0,0 0-325 0 0,0 0-265 0 0,0 0-146 0 0,-1 3-73 0 0,-22 28 1009 0 0,-15 27 527 0 0,21-29-1771 0 0,-1-1-1 0 0,-2-1 0 0 0,-1-1 1 0 0,0-1-1 0 0,-2-1 1 0 0,-23 19-252 0 0,4-2 313 0 0,-11-1 139 0 0,136-28 2633 0 0,-26 47-2467 0 0,60 61 491 0 0,48-16-344 0 0,-124-89-665 0 0,-40-15-75 0 0,-1 0-31 0 0,0 0-16 0 0,0 0-26 0 0,0 0-52 0 0,0 0-134 0 0,0 0-170 0 0,0 0-217 0 0,0 0-321 0 0,5-10-8636 0 0,1 5 2192 0 0,-3 1-333 0 0</inkml:trace>
  <inkml:trace contextRef="#ctx0" brushRef="#br0" timeOffset="6280.446">3828 498 12219 0 0,'0'0'3362'0'0,"0"0"-1557"0"0,0 0-728 0 0,0 0-100 0 0,0 0 43 0 0,0 0-10 0 0,0 0-143 0 0,0 0-250 0 0,0 0-143 0 0,0 0-102 0 0,0 0-62 0 0,0 0 21 0 0,-3 12-12 0 0,-76 189 775 0 0,45-140-1065 0 0,-2-2 1 0 0,-4-2 0 0 0,-21 23-30 0 0,-63 57-2749 0 0,97-115 144 0 0,7-14-4466 0 0,20-8 3607 0 0,-1 0-2669 0 0,-1 0 3571 0 0,1 0 1203 0 0</inkml:trace>
  <inkml:trace contextRef="#ctx0" brushRef="#br0" timeOffset="6554.827">3452 575 3249 0 0,'0'0'2823'0'0,"0"0"-190"0"0,0 0-157 0 0,0 0-123 0 0,0 0-262 0 0,0 0-384 0 0,0 0-435 0 0,0 0-456 0 0,0 0-365 0 0,0 0-180 0 0,0 0-6 0 0,0 0 103 0 0,0 0 134 0 0,-1 9 54 0 0,0 0-396 0 0,1 0 0 0 0,0 1 0 0 0,0-1 1 0 0,1 0-1 0 0,1 1 0 0 0,-1-1 0 0 0,2 0 1 0 0,-1 0-1 0 0,1 0 0 0 0,1-1 0 0 0,-1 1 1 0 0,3 3-161 0 0,8 11 175 0 0,2-1 1 0 0,0 0 0 0 0,1-1-1 0 0,1-1 1 0 0,1 0 0 0 0,1-2-1 0 0,0 0 1 0 0,1-1-1 0 0,1-1 1 0 0,15 7-176 0 0,159 109-1598 0 0,-159-119-2955 0 0,-12-11-6558 0 0,-21-2 2861 0 0</inkml:trace>
  <inkml:trace contextRef="#ctx0" brushRef="#br0" timeOffset="7089.275">4076 214 5921 0 0,'0'0'2298'0'0,"0"0"-217"0"0,0 0-162 0 0,0 0-7 0 0,0 0-58 0 0,0 0-191 0 0,0 0-259 0 0,0 0-268 0 0,0 0-198 0 0,0 0-138 0 0,0 0-89 0 0,0 0-63 0 0,0 0-81 0 0,-4-10-70 0 0,-11-32-86 0 0,15 41-384 0 0,0 1 0 0 0,0-1 0 0 0,-1 0 0 0 0,1 0 0 0 0,0 0 0 0 0,0 1 0 0 0,0-1 0 0 0,0 0 0 0 0,0 0 0 0 0,0 0 0 0 0,1 1 1 0 0,-1-1-1 0 0,0 0 0 0 0,0 0 0 0 0,1 0 0 0 0,-1 1 0 0 0,0-1 0 0 0,1 0 0 0 0,-1 1 0 0 0,0-1 0 0 0,1 0 0 0 0,-1 1 0 0 0,1-1 0 0 0,0 0 0 0 0,-1 1 0 0 0,1-1 0 0 0,-1 1 0 0 0,1-1 0 0 0,0 1 0 0 0,-1-1 0 0 0,1 1 0 0 0,0 0 0 0 0,0-1 1 0 0,-1 1-1 0 0,1 0 0 0 0,0-1 0 0 0,0 1 0 0 0,-1 0 0 0 0,1 0 0 0 0,0 0 0 0 0,0 0 0 0 0,0 0 0 0 0,-1 0 0 0 0,1 0-27 0 0,1 0 76 0 0,17-7 6 0 0,1 1 1 0 0,0 0 0 0 0,0 2 0 0 0,0 0 0 0 0,0 2-1 0 0,1 0 1 0 0,-1 1 0 0 0,1 1 0 0 0,-1 1 0 0 0,16 3-83 0 0,-33-3 2 0 0,1 0 0 0 0,-1 0-1 0 0,0 0 1 0 0,0 0 0 0 0,0 0 0 0 0,0 1 0 0 0,0-1 0 0 0,0 1 0 0 0,0 0 0 0 0,0 0-1 0 0,-1 0 1 0 0,1 0 0 0 0,-1 1 0 0 0,1-1 0 0 0,-1 1 0 0 0,0-1 0 0 0,0 1 0 0 0,0 0 0 0 0,0 0-1 0 0,-1 0 1 0 0,1 0 0 0 0,-1 0 0 0 0,1 0 0 0 0,-1 0 0 0 0,0 0 0 0 0,-1 1 0 0 0,1-1-1 0 0,0 0 1 0 0,-1 1 0 0 0,0-1 0 0 0,0 1 0 0 0,0-1 0 0 0,0 0 0 0 0,-1 3-2 0 0,0 8 6 0 0,-2 1 1 0 0,1-1 0 0 0,-2 0-1 0 0,0-1 1 0 0,-1 1 0 0 0,0-1-1 0 0,-1 0 1 0 0,0 0-1 0 0,-1 0 1 0 0,0-1 0 0 0,-1 0-1 0 0,-5 5-6 0 0,4-5 6 0 0,1 0 0 0 0,0 0 0 0 0,0 0 0 0 0,2 1 0 0 0,-1 1 1 0 0,2-1-1 0 0,0 1 0 0 0,0 0 0 0 0,2 0 0 0 0,0 0 0 0 0,0 0 0 0 0,0 8-6 0 0,5-18 12 0 0,-1 0 0 0 0,1-1 1 0 0,0 0-1 0 0,-1 1 0 0 0,2-1 0 0 0,-1 0 1 0 0,0 0-1 0 0,1 0 0 0 0,-1 0 1 0 0,1 0-1 0 0,0-1 0 0 0,0 1 0 0 0,0-1 1 0 0,0 1-1 0 0,0-1 0 0 0,1 0 0 0 0,-1-1 1 0 0,0 1-1 0 0,1-1 0 0 0,0 1 1 0 0,-1-1-1 0 0,1 0 0 0 0,0 0 0 0 0,0-1 1 0 0,0 1-1 0 0,-1-1 0 0 0,1 0 0 0 0,0 0 1 0 0,0 0-1 0 0,0 0 0 0 0,0-1 1 0 0,-1 1-1 0 0,1-1 0 0 0,0 0 0 0 0,2-1-12 0 0,6 2 31 0 0,28-5-194 0 0,-1-2 0 0 0,0-1 0 0 0,-1-2 0 0 0,0-2 0 0 0,0-1 0 0 0,-2-2 0 0 0,1-1 0 0 0,30-20 163 0 0,-33 19-3343 0 0,-4 1-7624 0 0,-21 9-949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4.43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81 226,'-19'24,"-12"12,1 1</inkml:trace>
  <inkml:trace contextRef="#ctx0" brushRef="#br0" timeOffset="2349.408">278 1,'72'162,"-56"-118,-3 1,-1-1,-2 2,-2 0,-2 0,-3 0,-1 20,-2-50,-1 1,0 0,-2 0,0-1,0 0,-2 1,0-2,-1 1,0 0,-1-1,-1 0,-1-1,0 0,0 0,-2-1,0 0,0-1,-1 0,0-1,-1 0,-1-1,-1 0,-53 28,37-26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0:00.7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106 0,'-19'38,"-11"23,-1 5,5-8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9.4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 0,'-19'34,"-7"10</inkml:trace>
  <inkml:trace contextRef="#ctx0" brushRef="#br0" timeOffset="582.423">356 423,'-32'20,"1"2,2 2,0 0,2 2,0 1,2 2,-18 26,40-53,0 0,1 1,-1-1,1 1,-1-1,1 1,0 0,0 0,0 0,1 0,-1 0,1 0,-1 0,1 1,0-1,0 0,1 1,-1-1,1 1,0-1,-1 1,2-1,-1 1,0-1,1 1,-1-1,1 1,0-1,0 0,1 1,-1-1,1 0,-1 0,1 0,0 0,0 0,0 0,1-1,-1 1,0-1,1 0,0 1,0-1,0 0,0 0,9-1,0 0,0 0,0-1,0 0,0-1,0-1,0 0,0 0,-1-1,1-1,-1 0,0-1,0 0,0 0,-1-1,1 0,-1-1,-1-1,0 1,0-1,0-1,3-4,6-1,4-5,-1 0,0-1,-2-1,0 0,-1-2,-2 0,0-1,-2-1,0 0,-2-1,-1 0,-1-1,-1 0,-1 0,-2-1,0 0,-2-1,-1 1,-2-1,-1 0,1 26,-1-1,0 0,0 1,0-1,0 1,-1-1,0 1,1-1,-1 1,0-1,-1 1,1 0,-1-1,1 1,-1 0,0 0,0 0,0 0,-1 1,1-1,-1 1,1-1,-1 1,0 0,0 0,0 0,0 0,0 0,-1 1,1 0,0-1,-1 1,1 0,-1 1,1-1,-1 1,1-1,-1 1,0 0,1 1,-1-1,1 0,-1 1,1 0,-1 0,-2 1,-6 7,1 0,0 1,1 0,0 0,1 1,0 1,0-1,2 2,-1-1,1 1,1 0,1 0,0 1,-2 5,3-7,0 1,1-1,1 1,-1 0,2 0,0 1,1-1,0 0,1 0,0 0,1 0,0 0,1 0,1 0,0-1,1 0,0 0,1 0,0 0,1-1,0 0,1 0,6 6,-8-10,2 0,-1-1,1 1,0-1,0-1,1 0,-1 0,1 0,1-1,-1-1,0 0,1 0,6 1,5-1</inkml:trace>
  <inkml:trace contextRef="#ctx0" brushRef="#br0" timeOffset="1049.019">836 479,'-8'10,"0"1,1 0,1 0,0 1,0-1,1 1,1 0,0 1,1-1,0 1,1 0,0 0,1 1,1-11,0-1,0 1,1-1,-1 1,0-1,1 1,0-1,0 1,0-1,0 0,0 0,0 1,1-1,-1 0,1 0,-1 0,1 0,0-1,0 1,-1 0,1-1,1 1,-1-1,0 0,0 0,0 1,1-1,-1-1,0 1,1 0,-1-1,1 1,-1-1,1 0,-1 0,1 0,-1 0,1 0,-1 0,1-1,-1 1,1-1,-1 0,1 1,-1-1,0 0,1-1,-1 1,0 0,0-1,0 1,0-1,1-1,22-13,-1-2,0-1,-2-1,0 0,8-12,54-58,-59 73,-16 38,-27 314,18 34,-21-259,20-107,-1 0,0 0,1 0,-1 0,0 0,0 0,-1 0,1-1,-1 1,1-1,-1 0,0 0,0 0,0 0,0 0,0 0,0-1,0 0,-1 0,1 1,0-2,-1 1,1 0,-1-1,1 0,-1 1,1-1,-1-1,1 1,-1 0,1-1,0 0,0 0,0 1,0-2,0 1,0 0,1-1,-1 1,0-1,1 0,-1 0,1 0,0 0,-1 0,1 0,0-1,0 1,1-1,-1 1,0-1,1 0,0 0,-1 0,1 0,0 0,1 0,-1 0,0 0,1-1,-4-98,5 85,1-41,-1 33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9:58.8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269 475,'-23'10,"0"1,1 1,0 1,1 1,0 1,1 1,1 0,0 1,2 2,-12 14,-2 29,30-61,1 1,0-1,-1 1,1-1,0 1,0-1,0 1,0 0,1-1,-1 1,0-1,1 1,-1-1,1 0,-1 1,1-1,-1 1,1-1,0 0,0 0,0 1,0-1,0 0,0 0,0 0,0 0,0 0,1 0,-1 0,0-1,1 1,-1 0,1-1,-1 1,0-1,1 1,-1-1,1 0,-1 1,1-1,-1 0,1 0,12-1,-1 0,0-1,0 0,0-1,0-1,0 0,-1 0,1-2,-1 1,0-2,-1 1,0-2,7-5,21-17,-3-1,0-2,-2-1,17-25,-34 40,3-3,-1 0,-2-2,0 0,-1-1,-1 0,-2-2,0 1,-2-2,-1 1,-1-2,-2 1,2-12,-8 35,0 1,0-1,0 1,-1-1,1 1,-1-1,0 0,-1 1,1-1,-1 1,1-1,-2 1,1-1,0 1,-1 0,0 0,0-1,0 1,0 0,-1 1,1-1,-1 0,0 1,0-1,-1 1,1 0,-1 0,1 1,-1-1,0 0,0 1,0 0,0 0,0 1,-1-1,1 1,-1 0,1 0,-1 0,1 0,-1 1,1 0,-1 0,1 0,-1 1,0-1,1 1,-1 0,1 0,-1 1,-10 7,0 1,1 0,1 1,-1 0,2 1,0 1,0 0,1 1,1 0,0 0,1 1,0 0,1 1,1 0,1 0,0 1,1 0,1 0,0 0,2 0,0 0,1 1,0 4,2-6,0 0,1-1,0 1,1-1,1 1,1-1,0 0,1 0,0-1,2 0,-1 0,2-1,0 0,0 0,1-1,1 0,0-1,0 0,1-1,1 0,-1-1,2 0,-1-1,1 0,3 0,29-5,-25-6</inkml:trace>
  <inkml:trace contextRef="#ctx0" brushRef="#br0" timeOffset="249.027">946 335,'-29'38,"-14"27,-4 8,5-5,10-8,5-10,9-8,6-8,5-3,4-13,3-14,1-7</inkml:trace>
  <inkml:trace contextRef="#ctx0" brushRef="#br0" timeOffset="431.899">720 249,'10'43,"12"29,3 7,2-5,-4-11,0-11,-1-9,2-12,-3-7,-1-8,-4-10,-4-7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2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1 367,'921'0,"-985"5,38 1</inkml:trace>
  <inkml:trace contextRef="#ctx0" brushRef="#br0" timeOffset="247.355">86 508,'38'5,"42"1,17 1,1-2,-6-2,-15-1,-10 0,-11-2,-11 0,-9 5,-5 1,-3-1,-1 0,-6-2</inkml:trace>
  <inkml:trace contextRef="#ctx0" brushRef="#br0" timeOffset="669.568">565 0,'88'88,"-80"-81,217 131,-75-52,-138-78,0 0,-1 1,1 0,-2 0,1 2,-2-1,1 1,3 7,-11-15,1 0,-1 0,-1 1,1-1,0 0,-1 1,0-1,0 1,0 0,0-1,0 1,-1 0,0 0,0-1,0 1,0 0,0 0,-1-1,0 1,0 0,0-1,0 1,0 0,-1-1,1 0,-1 1,0-1,0 0,0 0,-1 0,1 0,-1 0,1-1,-2 2,-146 91,104-71,-312 144,299-131,46-28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9.80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0,'-26'99,"4"0,5 2,-5 98,22-178,1 1,1-1,1 0,1 0,1 0,0 0,7 14,-12-36,1 1,-1-1,0 0,0 1,1-1,-1 0,0 1,1-1,-1 1,1-1,-1 1,1-1,-1 1,1-1,-1 1,1 0,-1-1,1 1,-1 0,1-1,0 1,-1 0,1 0,-1-1,1 1,0 0,-1 0,1 0,0 0,-1 0,1 0,0 0,-1 0,1 0,0 0,-1 1,1-1,0 0,-1 0,1 1,0-1,-1 0,1 1,-1-1,1 0,-1 1,1-1,-1 1,1-1,-1 1,1-1,-1 1,0-1,1 1,-1-1,0 1,0 0,1-1,-1 1,0 0,9-20</inkml:trace>
  <inkml:trace contextRef="#ctx0" brushRef="#br0" timeOffset="299.548">399 225,'-51'25,"3"-3,2 2,1 3,1 1,-8 8,50-35,0 0,0-1,0 1,0 0,0 0,1 0,-1 1,0-1,1 0,-1 1,1-1,-1 1,1-1,0 1,0 0,-1-1,1 1,0 0,1 0,-1 0,0 0,0 0,1 0,-1 0,1 0,0 0,0 0,0 0,0 0,0 0,0 0,0 0,1 0,-1 0,1 0,-1 0,1 0,0 0,0 0,0 0,0 0,0-1,0 1,0 0,0-1,1 1,-1-1,1 1,-1-1,1 0,1 1,85 33,-78-32,0-1,0 2,0-1,0 1,-1 1,1-1,-1 2,0-1,-1 1,1 1,-1-1,0 1,-1 1,0 0,31 60,-25-62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04.31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480 509,'1'-1,"-1"-1,0 1,0-1,0 0,0 1,0-1,-1 1,1-1,-1 1,1-1,-1 1,1-1,-1 1,1-1,-1 1,0 0,0-1,0 1,0 0,0 0,0-1,0 1,-1 0,1 0,0 0,0 1,-1-1,1 0,-1 0,1 1,-1-1,1 1,-1-1,1 1,-1 0,1-1,-1 1,0 0,1 0,-1 0,1 0,-1 0,0 1,1-1,-1 0,1 1,-1-1,1 1,-1 0,1-1,0 1,-1 0,1 0,0 0,-1 0,1 0,0 0,0 0,0 1,0-1,0 0,0 0,0 1,1-1,-1 2,-4 8,1 1,1 0,0 0,1 0,0 0,0 0,2 0,-1 1,2-1,0 0,0 3,1 19,0 418,-2-433,-1 1,0-1,-2 0,0 1,-1-1,-2 0,1-1,-3 2,8-19,-1 0,0-1,1 1,-1-1,0 1,1-1,-1 1,0-1,0 1,0-1,1 0,-1 1,0-1,0 0,0 0,0 0,0 0,0 1,1-1,-1 0,0-1,0 1,0 0,0 0,0 0,0 0,1-1,-1 1,0 0,0-1,0 1,1-1,-1 1,0-1,1 1,-1-1,0 0,1 1,-1-1,0 0,1 1,-1-1,1 0,0 0,-1 1,1-1,0 0,-1 0,1 0,0 0,0 1,0-1,-1 0,1 0,0 0,0 0,0 0,1 0,-1 0,0 1,0-1,-8-20</inkml:trace>
  <inkml:trace contextRef="#ctx0" brushRef="#br0" timeOffset="299.661">0 481,'44'0,"32"-5,14-1,-3 0,-8 1,-12-3,-13-1,-10 2,-9 1,-4 3,-4 0,-6-2,-2-2,1 2,2 5,-3 8,0 3,-4-1</inkml:trace>
  <inkml:trace contextRef="#ctx0" brushRef="#br0" timeOffset="688.708">820 791,'33'5,"26"1,8 1,-4-2,-6-2,-9-1,-8 0,-6-2,-3 0,-3 0,-6 0</inkml:trace>
  <inkml:trace contextRef="#ctx0" brushRef="#br0" timeOffset="934.246">876 989,'38'0,"23"0,5 0,-3 0,-8 0,-9 0,-2-4,-4-3,-9 1</inkml:trace>
  <inkml:trace contextRef="#ctx0" brushRef="#br0" timeOffset="1304.165">2174 256,'0'14,"0"15,0 6,0 3,5 0,1-3,0-1,-1-3,3-5,1-4,-2 0,-1 1,2-3,0-1,-1 1,3-2,0-4</inkml:trace>
  <inkml:trace contextRef="#ctx0" brushRef="#br0" timeOffset="1552.509">1977 707,'38'0,"37"0,11 0,-6 0,-10 0,-13 0,-16 0</inkml:trace>
  <inkml:trace contextRef="#ctx0" brushRef="#br0" timeOffset="1901.012">2032 904,'33'6,"-22"-5,0 0,-1 1,1 1,0-1,-1 2,0-1,0 2,0-1,0 1,-1 1,0-1,7 7,-14-10,-1-1,1 1,-1 0,0 0,0-1,0 1,0 0,0 0,0 0,0 0,-1 0,1 0,-1 0,0 1,1-1,-1 0,0 0,0 0,0 0,0 0,-1 0,1 1,-1-1,1 0,-1 0,0 0,0 0,0 0,0 0,0-1,0 1,0 0,-1 1,-56 56,44-46,8-9,1 0,0 1,0-1,1 1,-1 0,1 1,0-1,0 1,1-1,0 1,0 0,0 0,1 1,0-1,0 1,0-1,1 1,0 0,3-4,0 0,0 0,0 0,1-1,-1 1,1-1,0 1,0-1,0 0,0 0,0 0,0 0,0-1,1 1,-1-1,0 0,1 0,0 0,-1 0,1-1,-1 0,1 1,0-1,-1 0,1-1,-1 1,1-1,2 0,-1 1,73-14,-59 7</inkml:trace>
  <inkml:trace contextRef="#ctx0" brushRef="#br0" timeOffset="2553.356">2682 594,'21'-28,"2"2,0 0,2 1,1 2,1 1,1-1,32-25,-60 47,1 0,0-1,1 1,-1 0,0 0,0 0,0 1,1-1,-1 0,0 0,1 1,-1-1,0 1,1-1,-1 1,1-1,-1 1,1 0,-1 0,1 0,-1 0,1 0,-1 0,1 0,-1 0,1 1,-1-1,1 1,-1-1,0 1,1-1,-1 1,0 0,1 0,-1 0,0-1,0 1,0 0,0 1,0-1,0 0,0 0,0 0,0 1,0-1,-1 0,1 1,0-1,-1 0,1 1,-1-1,0 1,1-1,-1 1,0-1,0 1,2 4,40 75,-40-79,0 1,0-1,0-1,0 1,0 0,0 0,1-1,-1 1,1-1,-1 0,1 0,0 0,-1 0,1 0,0-1,0 1,0-1,-1 0,1 0,0 0,0 0,0 0,0 0,-1-1,1 1,0-1,0 0,-1 0,1 0,0 0,-1-1,18-8,-1-2,0 0,-1-2,0 0,-1 0,12-15,33-26,-62 53,1 1,-1 0,1 0,0 0,0 0,-1 0,1 0,0 0,0 0,0 0,0 0,0 1,0-1,0 0,1 1,-1-1,0 1,0-1,0 1,1-1,-1 1,0 0,0 0,1 0,-1-1,0 1,1 0,-1 1,0-1,0 0,1 0,-1 0,0 1,0-1,1 1,-1-1,0 1,0 0,0-1,0 1,0 0,0 0,0-1,0 1,0 0,0 0,0 0,0 0,-1 0,1 1,0-1,-1 0,1 0,-1 0,1 1,11 126,-7-105,-1-2</inkml:trace>
  <inkml:trace contextRef="#ctx0" brushRef="#br0" timeOffset="2818.438">2766 763,'44'0,"37"0,16 0,-5-5,-8-1,-9 0,-12 1,-12 1,-11 2,-6 1,-4 0,-3 1,-2 0,-4 6,-1 0,-4 1</inkml:trace>
  <inkml:trace contextRef="#ctx0" brushRef="#br0" timeOffset="3402.541">3049 1074,'-214'314,"264"-383,149-178,-63 115,-83 95,-52 36,0 0,0 1,0-1,1 0,-1 1,0-1,1 0,-1 1,0 0,1-1,-1 1,1 0,-1 0,1 0,-1 0,0 0,1 0,-1 0,1 0,-1 1,1-1,-1 0,0 1,1-1,-1 1,0 0,0-1,1 1,-1 0,0 0,0 0,0 0,0 0,0 0,0 0,0 0,0 0,0 0,-1 1,1 0,21 184,18-76,-40-110,1 1,-1-1,1 1,-1-1,1 1,-1 0,1-1,-1 1,0-1,1 1,-1 0,0-1,1 1,-1 0,0 0,0-1,0 1,0 0,0-1,0 1,0 0,0 0,0-1,0 1,0 0,0-1,0 1,-1 0,1 0,0-1,-1 1,1 0,0-1,-1 1,1-1,-1 1,1 0,-1-1,1 1,-1-1,1 1,-1-1,1 0,-1 1,0-1,1 0,-1 1,0-1,1 0,-1 0,0 1,1-1,-1 0,0 0,0 0,1 0,-1 0,0 0,0 0,1 0,-1 0,0-1,0 1,-52-16,46 13,3 1,-31-10,0-2,1-2,1-1,0-2,-4-4,16 6</inkml:trace>
  <inkml:trace contextRef="#ctx0" brushRef="#br0" timeOffset="3735.392">3699 143,'36'49,"-2"2,-3 2,-1 0,-3 3,0 7,-17-36,-1 0,-1 1,-2 0,-1 1,-1-1,-1 1,-2 0,-1 0,-1 0,-1-1,-6 29,2-32,-1-1,-1 0,-1-1,-1 0,-1 0,-1-1,-1 0,0-1,-2-1,-1 0,0-1,-2-1,-10 9,-13 9,-3-3,-1-1,-1-2,-2-2,-32 13,44-23</inkml:trace>
  <inkml:trace contextRef="#ctx0" brushRef="#br0" timeOffset="4219.49">1722 1,'-43'186,"7"-38,7 1,-1 60,27-182,2 1,0-1,2 0,1 0,1 0,2 0,0-1,2 1,1-1,1-1,1 0,1 0,1-1,1 0,13 16,-10-20,0 0,2-2,0 0,1-1,1 0,0-2,1-1,1 0,0-1,1-2,0 0,1-2,22 7,123 32,-138-38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1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 0,'-2'2,"1"-1,0 0,1 1,-1-1,0 1,0-1,1 1,-1 0,1-1,-1 1,1 0,-1-1,1 1,0 0,0-1,0 1,0 0,0-1,1 1,-1 0,0-1,1 1,-1 0,1-1,-1 1,1-1,0 1,0-1,0 1,0-1,0 1,0-1,0 0,1 1,67 120,39 184,-87-229,-21-76,1-1,-1 1,0 0,0-1,0 1,0 0,1-1,-1 1,0-1,0 1,1-1,-1 1,0-1,1 1,-1-1,1 1,-1-1,1 1,-1-1,1 0,-1 1,1-1,-1 0,1 1,0-1,-1 0,1 0,-1 1,1-1,0 0,-1 0,1 0,0 0,-1 0,1 0,-1 0,1 0,0 0,-1 0,1 0,0-1,-1 1,1 0,-1 0,1-1,0 1,-1 0,1-1,-1 1,1 0,-1-1,1 1,-1-1,0 1,1-1,-1 1,1-1,-1 1,0-1,0 0,1 1,-1-1,0 1,0-1,0 0,1 0,16-41,-16 41,98-349,-80 248,-18 90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15,'34'0,"272"0,-244 6,-70-19,6 5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13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1 127,'1'-2,"0"0,0 0,0 1,1-1,-1 0,1 1,-1-1,1 1,-1 0,1-1,0 1,0 0,-1 0,1 0,0 0,0 1,0-1,0 0,0 1,0-1,0 1,1 0,-1 0,0 0,0 0,0 0,0 0,1 1,71 0,-72-1,0 0,0 1,-1-1,1 1,0-1,0 1,-1 0,1 0,0 0,-1 0,1 0,0 0,-1 0,0 0,1 1,-1-1,0 1,0-1,1 1,-1-1,0 1,0 0,-1-1,1 1,0 0,-1 0,1 0,-1-1,1 1,-1 0,0 0,0 0,0 0,0 0,0 0,-1 1,-1 5,-1-1,0 1,0-1,0 1,-1-1,-1-1,1 1,-1 0,0-1,-1 0,1 0,-1-1,0 0,-1 0,1 0,-5 2,-45 46,55-52,0 0,1 0,-1 0,0 0,1 0,-1 0,1 0,-1 0,1 1,-1-1,1 0,0 0,0 1,-1-1,1 0,0 1,0-1,0 0,1 0,-1 1,0-1,0 0,1 0,-1 1,1-1,-1 0,1 0,-1 0,1 0,0 0,0 0,-1 0,1 0,0 0,0 0,0 0,0 0,0 0,0-1,0 1,0 0,1-1,-1 1,0-1,0 1,0-1,1 0,-1 1,63 14,56-13,-95-3</inkml:trace>
  <inkml:trace contextRef="#ctx0" brushRef="#br0" timeOffset="638.235">791 156,'-9'-14,"0"1,-1 0,-1 0,0 1,-1 1,0 0,-1 1,0 0,0 1,-1 0,0 1,-1 1,-3-1,15 6,1 1,0 0,-1 1,1-1,0 0,-1 1,1-1,-1 1,1 0,-1 0,1 0,-1 0,1 0,-1 0,1 1,-1-1,1 1,-1 0,1 0,0 0,0 0,-1 0,1 0,0 1,0-1,0 1,0-1,0 1,0 0,1 0,-1-1,1 1,-1 1,1-1,0 0,0 0,-1 0,2 1,-1-1,0 0,0 1,1-1,-1 1,1-1,0 1,0-1,0 1,0 0,0 22,1-1,2 1,0-1,1 0,2 0,0 0,2 0,6 14,13 45,83 257,-97-300,-2 0,-2 1,-2 1,-1-1,-1 38,-4-68,0 0,-2 0,1-1,-1 1,-1 0,0-1,-1 1,1-1,-2 0,0 0,0 0,-1 0,0-1,0 1,-1-1,-1-1,1 1,-1-1,-6 5,4-6,0-1,0 1,-1-2,0 1,0-1,0-1,-1 0,1 0,-1-1,0-1,0 1,0-2,-1 0,1 0,0-1,-1 0,1-1,-9-1,18 2,-1 0,1-1,0 1,0 0,-1-1,1 1,0-1,0 1,0-1,0 0,0 0,0 0,0 0,0-1,0 1,0 0,0-1,1 1,-1-1,1 0,-1 0,1 1,0-1,-1 0,1 0,0 0,0 0,0 0,1-1,-1 1,1 0,-1 0,1 0,-1-1,1 1,0 0,0 0,0-1,1 1,-1 0,0-1,1 1,0 0,0-1,42-94,-42 95,14-23</inkml:trace>
  <inkml:trace contextRef="#ctx0" brushRef="#br0" timeOffset="1169.025">1383 183,'-2'-6,"-1"0,0 0,0 0,-1 1,0-1,0 1,0 0,-1 0,1 0,-1 0,-1 1,1 0,0 0,-1 1,0-1,0 1,0 0,0 1,0-1,-1 1,1 1,-1-1,1 1,-1 0,1 1,-1-1,0 1,0 1,1-1,-1 1,1 0,-1 1,1-1,-1 1,1 1,0-1,0 1,-4 2,3 3,0 0,1 0,0 1,1 0,0 0,0 0,1 1,0-1,1 1,0 0,1 0,-1 0,2 0,0 0,0 1,1-1,0 0,0 1,2-1,-1 0,1 1,0-1,1 0,1-1,-1 1,1-1,1 1,0-1,0 0,1-1,0 1,135 246,-134-247,0 0,-1 0,0 1,-1 0,1 0,-2 1,0 0,0 0,0 0,-1 0,-1 0,0 0,0 1,-1-1,0 1,-1 0,0-1,-1 1,0-1,-1 1,0-1,-1 0,0 0,0 0,-1 0,0 0,-1-1,-2 4,-3-1,-1-1,-1 0,0 0,-1-1,0-1,0 0,-1-1,0 0,0-1,-1-1,0 0,0-1,-1 0,-13 1,27-5,0-1,0 0,0 1,0-1,0 0,0 0,0 0,0-1,0 1,0 0,0-1,0 1,0-1,0 0,0 1,1-1,-1 0,0 0,1 0,-1 0,0-1,1 1,-1 0,1-1,0 1,0-1,-1 1,1-1,0 0,0 0,-6-14</inkml:trace>
  <inkml:trace contextRef="#ctx0" brushRef="#br0" timeOffset="1751.067">1863 466,'-22'7,"-1"2,1 1,1 0,0 2,0 0,1 1,1 1,0 1,1 1,0 0,2 1,-15 19,27-31,-1 1,1-1,0 1,0 0,1 0,0 0,0 0,0 0,1 1,-1-1,2 1,-1 0,1 0,0-1,0 1,1 0,0 0,0 0,1 0,0 0,0 0,0-1,1 1,0 0,1-1,-1 1,1-1,0 0,1 0,-1 0,1-1,1 1,-1-1,1 0,0 0,4 4,-2-5,0 1,0-1,0 0,0-1,1 1,0-1,-1-1,1 0,0 0,0 0,1-1,-1-1,0 1,0-1,0 0,1-1,-1 0,0 0,0-1,0 0,0-1,-1 1,1-1,0-1,-1 0,0 0,4-3,4-3,0 0,0-1,-2 0,1-1,-2-1,1 0,-2-1,0 0,0-1,-2 0,0 0,2-6,2-6,-1 0,-1 0,-1-2,-2 1,-1-1,-1 0,-2 0,-1-1,-1 0,-1 1,-2-1,0 0,-3 1,-1-5,4 28,0-1,-1 1,0 0,0 0,0 0,-1 0,0 0,0 1,-1-1,1 1,-1 0,0-1,-1 2,1-1,-1 1,0-1,0 1,0 1,-1-1,1 1,-1 0,0 0,0 0,0 1,0 0,0 0,-1 1,1 0,0 0,-1 0,1 1,-1 0,1 0,-1 0,1 1,-1 0,1 1,0-1,0 1,-5 2,5 1,1 1,-1 0,1 0,0 0,1 1,-1 0,1 0,1 0,-1 0,1 1,1-1,-1 1,1-1,0 1,1 0,0 0,0 0,1 0,0 0,0 0,1 3,5 20,0-1,2 1,1-1,1-1,2 0,1 0,1-1,13 18,-18-31,-1 0,2-1,0 1,1-2,0 0,1 0,0-1,1-1,1 0,0 0,0-2,1 0,0 0,0-1,1-1,11 3,-3-6</inkml:trace>
  <inkml:trace contextRef="#ctx0" brushRef="#br0" timeOffset="2004.234">2541 466,'-24'38,"-18"28,-1 6,6-3,6-9,6-10,9-9,7-6,5-9</inkml:trace>
  <inkml:trace contextRef="#ctx0" brushRef="#br0" timeOffset="2250.73">2230 437,'20'34,"19"25,10 8,0-4,-3-6,-5-14,-9-9,-5-11,-3-8,-5-8</inkml:trace>
  <inkml:trace contextRef="#ctx0" brushRef="#br0" timeOffset="2414.885">2908 127,'-24'48,"-13"20,0 5,6-12</inkml:trace>
  <inkml:trace contextRef="#ctx0" brushRef="#br0" timeOffset="3269.406">3303 550,'-22'0,"-1"1,0 2,0 0,1 1,0 1,0 1,0 1,1 1,-1 0,2 2,0 1,0 0,1 2,-6 4,20-12,1-1,-1 1,1 0,0 0,0 0,0 1,1 0,-1-1,2 1,-1 0,0 1,1-1,0 0,1 1,0-1,0 1,0-1,1 1,-1-1,2 1,-1 0,1-1,0 1,0-1,1 1,-1-1,2 0,-1 0,1 0,0 0,0 0,0 0,1-1,0 1,0-1,0 0,1 0,0-1,0 1,0-1,0 0,1-1,-1 1,1-1,6 2,-3-3,0 0,0-1,0 0,1-1,-1 1,0-2,1 0,-1 0,0 0,0-1,0-1,0 1,-1-2,1 1,0-1,-1 0,0-1,6-4,129-112,-121 102,-2 0,0-2,-2-1,0 0,-2-1,0-1,-1-1,-2 0,-1-1,0 0,-2-1,-1 0,-2 0,0-1,-2 0,1-12,-18-101,12 137,-1 1,0 0,0 0,0-1,-1 1,1 0,0 0,-1 0,0 0,0 0,0 1,0-1,0 1,-1-1,1 1,-1 0,0-1,1 1,-1 1,0-1,0 0,0 1,0 0,-1-1,1 1,0 0,-1 1,1-1,0 1,-1-1,1 1,0 0,-1 0,1 0,-1 1,1-1,0 1,-1 0,0 0,-11 5,0 0,0 1,1 1,0 0,0 1,1 0,0 1,1 0,0 2,0-1,2 1,-1 1,-6 10,8-10,0 0,1 1,0 0,1 0,1 1,0 0,1 0,0 1,2-1,-1 1,2 0,0 0,1 0,1 0,1 0,0 0,1 0,0 0,1 0,1-1,1 1,0-1,1 0,0 0,3 1,-1-6,1 0,1-1,0-1,0 1,0-2,1 1,0-2,1 1,0-1,-1-1,2 0,-1-1,1 0,4 0,14 3</inkml:trace>
  <inkml:trace contextRef="#ctx0" brushRef="#br0" timeOffset="3785.27">3670 636,'-3'9,"1"1,-1 0,2 0,-1 0,1 1,1-1,0 0,0 0,1 1,1-1,-1 0,1 0,1 0,0 0,4 8,-6-16,0 0,1 1,-1-1,0 0,1 0,-1 0,1 0,0 0,-1-1,1 1,0 0,0-1,0 1,0-1,1 0,-1 0,0 0,0 0,1 0,-1 0,1 0,-1-1,1 0,-1 1,1-1,-1 0,1 0,-1 0,1 0,-1-1,1 1,-1-1,0 1,1-1,-1 0,0 0,1 0,-1 0,0-1,0 1,2-2,79-71,43-72,-123 141,25-27,-27 32,-1-1,1 1,-1-1,1 1,-1 0,1-1,0 1,-1 0,1-1,-1 1,1 0,0 0,-1 0,1 0,0-1,-1 1,1 0,0 0,-1 0,1 0,0 1,-1-1,1 0,0 0,-1 0,1 0,0 1,-1-1,1 0,-1 1,1-1,-1 0,1 1,-1-1,1 1,-1-1,1 1,-1-1,1 1,-1-1,1 1,-1-1,0 1,0-1,1 1,-1 0,0-1,0 1,0 0,1-1,-1 1,0 0,0-1,0 1,0 0,2 9,-1 1,0 0,-1 0,0 0,0 0,-1 0,-1 0,0-1,0 1,-4 9,-7 46,6 94,8-115,-3 0,-1 1,-3-1,-7 29,3-34,9-26,-1-1,0 1,-1-1,-1 1,0-1,-1 0,0-1,-1 1,-1-1,0 0,0 0,-1-1,0 0,-1-1,-1 1,1-2,-2 1,1-2,-3 2,12-9,-1 0,1-1,-1 1,1 0,-1-1,1 1,-1-1,1 0,-1 1,0-1,1 0,-1 0,0 0,1 0,-1 0,1-1,-1 1,0 0,1-1,-1 1,1-1,-1 1,1-1,-1 0,1 0,-1 0,1 0,0 0,0 0,-1 0,1 0,0 0,0-1,0 1,0 0,0-1,1 1,-1-1,0 1,1-1,-1 1,1-1,-1 1,1-1,0 1,-1-2,-5-83,7 80,1-38,3 0,1 1,2-1,12-35,-11 50</inkml:trace>
  <inkml:trace contextRef="#ctx0" brushRef="#br0" timeOffset="4033.169">4403 127,'-24'38,"-12"23,-6 5,5-3,9-8,8-13</inkml:trace>
  <inkml:trace contextRef="#ctx0" brushRef="#br0" timeOffset="5973.202">4658 748,'10'0,"12"0,7 0,4 0,1 0,0 0,-2 0,-1-5,-1-1,-1 0,0 1,-1 1,-5-3,-1 0,0 0,-4 2</inkml:trace>
  <inkml:trace contextRef="#ctx0" brushRef="#br0" timeOffset="6272.887">4940 381,'-10'57,"-3"25,1 2,2-8,3-12,8-12,3-10,1-8,0-9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28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268 452,'-7'1,"20"-22,141-191,-51 55,-102 156,-1 0,1 1,-1-1,1 0,0 1,-1-1,1 0,0 1,0-1,-1 1,1-1,0 1,0 0,0-1,0 1,0 0,-1-1,1 1,0 0,0 0,0 0,0 0,0 0,0 0,0 0,0 0,0 0,0 0,-1 1,1-1,0 0,0 1,0-1,0 0,0 1,-1-1,1 1,0-1,0 1,-1 0,1-1,0 1,-1 0,1 0,-1-1,1 1,-1 0,1 0,-1 0,0-1,1 1,-1 0,0 0,0 0,1 0,-1 0,0 0,0 0,0 0,10 59,-11-22,0-31,0 1,1 0,0-1,0 1,1-1,0 1,0-1,0 1,1-1,0 0,1 1,0-1,0-1,4 8,-5-13,0 1,0-1,0 1,0-1,0 0,0 0,0 0,0 0,1 0,-1 0,0-1,1 1,-1-1,0 1,1-1,-1 0,1 0,-1 0,1 0,-1-1,0 1,1-1,-1 1,0-1,1 0,-1 0,0 0,0 0,0 0,0-1,0 1,0 0,1-2,64-53,72-101,-109 113,-19 68,2 33,-11-44,0 0,1 0,0 0,1-1,0 0,1 0,0 0,1 0,1-1,0 0,3 3,2-1</inkml:trace>
  <inkml:trace contextRef="#ctx0" brushRef="#br0" timeOffset="327.924">268 481,'111'10,"0"-5,0-5,-1-5,87-15,-194 20,39-8,1 2,0 2,1 1,-1 3,6 2,-27 2,-5 3</inkml:trace>
  <inkml:trace contextRef="#ctx0" brushRef="#br0" timeOffset="1027.989">635 678,'-11'12,"-46"44,2 3,3 2,-1 7,12 9,41-77,1-1,-1 1,0 0,0 0,1 0,-1-1,0 1,0 0,1 0,-1 0,0 0,0 0,1-1,-1 1,0 0,1 0,-1 0,0 0,0 0,1 0,-1 0,0 0,1 0,-1 0,0 0,0 0,1 1,-1-1,0 0,1 0,-1 0,0 0,0 0,1 1,-1-1,0 0,0 0,0 0,1 1,-1-1,0 0,0 0,0 0,1 1,-1-1,0 0,0 1,0-1,0 0,0 0,0 1,0-1,0 0,0 1,0-1,0 0,0 0,0 1,0-1,0 0,0 1,0-1,0 0,24-15,135-166,6 16,-164 164,-1 1,1-1,-1 0,1 1,-1-1,1 1,0-1,-1 1,1-1,0 1,-1 0,1-1,0 1,0 0,-1 0,1-1,0 1,0 0,0 0,-1 0,1 0,0 0,0 0,0 0,0 0,-1 0,1 1,0-1,0 0,-1 0,1 1,0-1,0 0,-1 1,1-1,0 1,-1-1,1 1,-1-1,1 1,0 0,-1-1,1 1,-1 0,0-1,1 1,-1 0,1-1,-1 1,0 0,17 49,-12-34,73 119,-48-90,-29-45,0 1,0 0,0 0,0 0,0 0,0-1,-1 1,1 1,0-1,-1 0,1 0,-1 0,1 0,-1 0,0 0,1 1,-1-1,0 0,0 0,0 1,0-1,0 0,0 0,0 0,0 1,0-1,0 0,-1 0,1 0,-1 1,1-1,-1 0,1 0,-1 0,0 0,1 0,-1 0,0 0,0 0,0 0,0 0,0-1,0 1,0 0,0-1,0 1,0 0,0-1,0 1,0-1,-1 0,1 1,0-1,0 0,0 0,-1 0,1 0,0 0,0 0,-1 0,1 0,0 0,0-1,0 1,-1-1,-21-4,0-1,0-1,1-1,0-1,1-1,0-1,1-1,-1-1,-16-8,-10-7,29 14</inkml:trace>
  <inkml:trace contextRef="#ctx0" brushRef="#br0" timeOffset="1483.996">1313 57,'21'13,"36"113,-43-88,-1 0,-2 1,-2 1,-2-1,-1 2,-2-1,-2 0,-2 1,-3 21,1-45,-1 1,-1-1,0 0,-1 0,-1-1,-1 1,0-1,-1-1,-1 1,0-1,-1-1,-1 0,0 0,-1-1,-1 0,1-1,-2-1,-8 6,-1-2</inkml:trace>
  <inkml:trace contextRef="#ctx0" brushRef="#br0" timeOffset="1946.431">296 1,'-27'28,"1"1,2 2,0 0,3 1,0 2,2 0,-12 32,14-30,1 0,2 1,2 0,1 1,2 1,1-1,2 1,2 1,2-1,1 12,-1-32,1-1,1 0,1 0,0 0,2 0,0 0,0 0,2 0,0-1,1 0,1 0,1 0,0-1,1 0,1-1,0 0,1 0,0-1,2-1,-1 0,2 0,0-1,13 8,-3-7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4.4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155 103,'1'0,"-1"0,1 0,0 0,0 0,0 0,-1 0,1 0,0 0,0-1,-1 1,1 0,0 0,-1-1,1 1,0-1,-1 1,1 0,0-1,-1 1,1-1,-1 1,1-1,-1 0,1 1,-1-1,1 0,-1 1,0-1,1 0,-1 1,0-1,0 0,1 0,-1 1,0-1,0 0,0 0,0 1,0-1,0 0,0 0,0 0,0 1,-1-1,1 0,0 0,0 1,-1-1,1 0,0 1,-1-1,1 0,-8-8,4 4,0-1,0 1,0 0,-1 1,0-1,0 1,0 0,0 0,-1 0,0 1,1 0,-1 0,0 0,-1 1,1 0,-4-1,7 5,0 0,0 1,1 0,-1-1,1 1,0 0,-1 0,1 0,1 0,-1 1,0-1,1 1,0-1,-1 1,1-1,1 1,-1-1,0 1,1 0,0 0,0-1,0 1,0 0,1-1,-1 1,1 0,-1 3,-1 30,0-1,3 1,1 0,2 0,1-1,11 34,64 183,-76-26,-4-223,0 1,-1-1,1 1,-1 0,0-1,-1 1,1 0,-1-1,0 1,0-1,-1 1,1-1,-1 1,0-1,0 0,0 0,-1 0,1 0,-1 0,0-1,0 1,0-1,-1 0,1 1,-1-2,0 1,0 0,0-1,0 0,0 0,0 0,-1 0,1-1,-1 1,1-1,-1 0,1-1,-3 1,-38-40,33 24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5.61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171 167,'1'-6,"0"-1,0 1,-1 0,0 0,0-1,0 1,-1 0,0 0,0-1,0 1,-1 0,0 0,0 0,-1 1,1-1,-1 0,-1 1,1 0,-1 0,0 0,0 0,0 0,-1 1,1 0,-1 0,0 0,-1 1,1-1,0 1,-1 1,-3-2,7 4,-1 0,0 0,1 0,-1 0,0 1,1 0,-1-1,1 1,-1 0,1 0,-1 0,1 0,0 1,-1-1,1 1,0-1,0 1,0 0,0 0,0 0,1 0,-1 0,1 0,-1 0,1 1,0-1,-1 1,1-1,1 1,-1-1,0 1,-18 84,36 78,-5-99,97 357,-76-225,-31-194,-1 1,0 0,0-1,-1 1,1 0,-1-1,0 1,0 0,-1-1,1 1,-1 0,0-1,0 1,-1-1,1 1,-1-1,0 1,0-1,0 0,-1 0,0 0,0-1,0 1,0 0,0-1,-1 0,1 0,-1 0,0 0,0-1,0 1,0-1,0 0,-1 0,1-1,0 1,-1-1,-3 1,5-2,-1 0,0-1,1 1,-1 0,1-1,-1 0,1 0,0 0,-1 0,1-1,0 1,0-1,0 0,0 0,0 0,0 0,0 0,1-1,-1 1,1-1,0 0,-1 1,1-1,1 0,-1 0,0-1,1 1,-1 0,0-4,-3-13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8.5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0 211,'57'284,"-30"-87,-27-191,0-1,0 1,0 0,1-1,-1 1,1 0,0 0,1-1,0 1,-1-1,2 0,-1 1,1-1,0 1,-1-6,-1 0,0 0,0 0,0 0,0-1,0 1,0 0,0-1,0 1,0 0,0-1,0 0,0 1,0-1,0 0,0 1,0-1,-1 0,1 0,0 1,0-1,-1 0,1 0,-1 0,1 0,-1 0,1 0,-1 0,1 0,-1 0,0-1,0 1,0 0,0 0,1-1,85-313,-13 139,-51 131,-17 28</inkml:trace>
  <inkml:trace contextRef="#ctx0" brushRef="#br0" timeOffset="588.383">734 14,'0'-5,"-5"-2,-2 6,-3 2,-2 7,-2 1,0 4,-1 0,1 3,3 2,-1 0,1 0,-2-2,-4 1,2 2,-2-2,6-4,6-4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51:39.8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1 118,'137'0,"-135"0,0 0,0 0,0 1,0-1,0 0,1 1,-1-1,0 1,0 0,-1-1,1 1,0 0,0 0,0 0,0 1,-1-1,1 0,-1 1,1-1,-1 1,1 0,-1-1,0 1,0 0,0 0,0-1,0 1,0 0,0 0,-1 0,1 0,-1 0,1 0,-1 1,0-1,0 0,0 0,0 0,0 0,0 0,-1 0,1 0,-1 0,1 0,-1 0,0 0,0 0,0 0,0 0,0 0,0 0,-1 0,0 1,0-1,0 0,0 1,0-1,1 1,0 0,-1-1,1 1,0 0,0 0,0 0,1 0,-1 0,1 0,-1 0,1 0,0 0,0 0,1 0,-1 0,1 0,-1 0,1 0,0 0,0 0,0-1,0 1,1 0,-1-1,1 1,0-1,0 1,-1-1,2 0,-1 1,0-1,0 0,1-1,-1 1,1 0,2 1,75-9,-54 0</inkml:trace>
  <inkml:trace contextRef="#ctx0" brushRef="#br0" timeOffset="1828.83">368 682,'-27'17,"9"-7,0 1,1 1,0 0,1 1,1 1,0 0,0 1,2 0,0 2,1-1,-5 10,16-23,-1 1,1-1,0 1,1 0,-1-1,1 1,-1 0,1-1,0 1,1 0,-1 0,1-1,-1 1,1 0,0-1,0 1,1-1,-1 0,1 1,0-1,0 0,0 0,0 0,0 0,1 0,-1 0,1-1,0 1,0-1,0 0,0 0,0 0,0 0,0 0,1-1,-1 1,1-1,-1 0,1 0,0-1,-1 1,1-1,0 1,-1-1,1 0,0-1,2 1,12-2,0-1,0-1,0 0,-1-1,0-1,0-1,0 0,-1-1,0-1,0-1,-1 0,0-1,8-8,164-175,-166 173,-1-1,-2-1,0-1,-1 0,-1-1,-2-1,0 0,-2-1,-1-1,-1 0,-1 0,-2-1,0 0,-3 0,2-21,-6 43,0 1,0 0,-1-1,0 1,0-1,-1 1,1 0,-1 0,-1 0,1 0,-1 0,0 1,0-1,-1 1,0 0,1 0,-2 0,1 0,-1 1,1-1,-1 1,-1 0,1 1,0-1,-1 1,0 0,1 1,-1-1,0 1,-1 0,1 1,0-1,0 1,-1 1,1-1,-1 1,1 0,0 0,-1 1,1 0,-1 0,1 1,0-1,-4 3,-2 2,0 1,1 0,1 0,-1 1,1 0,0 1,1 0,0 1,0 0,1 0,1 1,-1 0,2 1,0-1,0 1,1 0,0 1,1-1,1 1,0 0,0 0,2 0,-1 0,2 0,0 0,0 0,1 0,1 0,0 0,1 0,0 0,5 11,4 5,2-1,0 0,2-1,1-1,1 0,1-1,1-1,16 13,-23-25,0 0,1-1,0-1,1 0,0-1,0 0,1-1,0-1,1-1,16 5,8-17,-29-4</inkml:trace>
  <inkml:trace contextRef="#ctx0" brushRef="#br0" timeOffset="2081.95">1383 456,'-33'38,"-26"37,-3 11,5-5,11-12,10-16,10-14,10-8,7-4,1-8,1-1,3 0,1-2</inkml:trace>
  <inkml:trace contextRef="#ctx0" brushRef="#br0" timeOffset="2366.584">1016 428,'10'29,"8"23,5 9,4-2,-2-7,-2-6,1-7,1-5,-3-3,-2-8,1-7,-2-6</inkml:trace>
  <inkml:trace contextRef="#ctx0" brushRef="#br0" timeOffset="2632.597">1637 174,'-14'29,"-5"9</inkml:trace>
  <inkml:trace contextRef="#ctx0" brushRef="#br0" timeOffset="3130.553">1863 598,'-35'15,"0"2,1 2,2 1,0 2,0 0,-1 5,30-25,-1 1,0-1,1 1,0-1,-1 1,1 0,0 1,1-1,-1 0,0 1,1 0,0-1,0 1,0 0,0 0,1 0,-1 0,1 0,0 1,0-1,1 0,-1 1,1-1,0 0,0 1,1-1,-1 0,1 0,0 1,0-1,0 0,1 0,-1 0,1 0,0 0,0 0,1-1,-1 1,1-1,-1 1,1-1,0 0,3 2,1 0,0-1,0 0,0-1,1 1,0-1,-1-1,1 1,0-2,0 1,1-1,-1 0,0 0,0-1,1 0,-1-1,0 0,0 0,0-1,0 0,0 0,0-1,0 0,6-4,9-4,-1-1,0-2,-1 0,0-1,-2-1,0-1,3-4,-1-3,-1-1,-2 0,0-1,-2-2,10-19,-1 2,-7 16,0-1,-2 0,-1-1,-2-1,-1 0,-1 0,-2-2,-1 1,-2-1,-1 0,-2 0,-1 0,-2-25,0 55,0 0,0 0,0 0,-1 0,0 0,1 0,-1 0,-1 1,1-1,0 0,-1 1,0-1,0 1,0-1,0 1,-1 0,1 0,-1 0,0 0,0 0,0 1,0-1,0 1,0 0,-1 0,1 0,-1 0,0 1,1 0,-1-1,0 1,0 0,0 1,0-1,0 1,0 0,0 0,0 0,0 0,1 1,-3 0,-9 5,0 2,0 0,0 0,1 1,0 1,1 1,0 0,1 0,0 1,1 1,0 0,1 1,0 0,2 0,-1 1,2 0,0 0,0 1,2 0,-2 7,1-7,2 0,-1 0,2 1,0-1,1 1,1 0,0 0,1 0,1 0,1-1,0 1,1 0,1-1,0 1,2-1,0-1,0 1,2-1,-1 0,2 0,0-1,1 0,0-1,1 0,1-1,0 0,10 7,-13-13,-1-1,2-1,-1 0,0 0,1-1,0 0,0 0,-1-1,2-1,1 1,13 0</inkml:trace>
  <inkml:trace contextRef="#ctx0" brushRef="#br0" timeOffset="3715.807">2427 456,'-11'20,"0"1,1 1,1 0,1 0,1 1,1 0,1 0,1 0,1 1,1-1,1 1,2 22,-1-43,1 0,-1 0,1 0,0-1,0 1,0 0,0-1,0 1,1 0,-1-1,1 0,0 1,0-1,0 0,0 0,0 0,0 0,0 0,1 0,-1-1,1 1,-1-1,1 0,0 0,-1 0,1 0,0 0,0 0,0-1,-1 1,1-1,0 0,0 0,0 0,0 0,0-1,2 0,6 0,0-2,-1 1,1-2,-1 1,0-1,0-1,0 0,0 0,5-5,9-9,0-1,-2-1,0-1,-1 0,-1-2,-2-1,0 0,8-17,-22 35,38-38,-40 47,-1-1,0 0,1 1,-1-1,0 1,0-1,0 1,0-1,0 1,0 0,-1-1,1 1,0 0,-1 0,1 0,-1-1,0 1,0 0,0 0,0 0,0 0,0 0,0 0,-1 1,-24 121,-54 322,21-187,27-203,30-55,1 0,-1 0,0 0,0 0,0 0,1-1,-1 1,0 0,0 0,0-1,0 1,0-1,0 1,0-1,0 1,-1-1,1 0,0 1,0-1,0 0,0 0,-1 0,1 0,0 0,0 0,0 0,0 0,0 0,-1-1,1 1,0 0,0-1,0 1,0-1,0 0,0 1,0-1,0 0,0 1,0-1,0 0,1 0,-1 0,0 0,0 0,1 0,-1 0,1 0,-1 0,1 0,-1 0,1-1,-10-22,1-1,2 0,0 0,2-1,1 0,0 1,2-2,1 1,2 0,0 0,5-20,20-118,-16 132</inkml:trace>
  <inkml:trace contextRef="#ctx0" brushRef="#br0" timeOffset="3983.983">3134 174,'-20'24,"-10"13,-1 4,5 1,2-8,6-3,5-4,5-5</inkml:trace>
  <inkml:trace contextRef="#ctx0" brushRef="#br0" timeOffset="4844.337">1722 61,'-14'19,"-10"16,-6 3,3-2,1-6,5-3,6-2,5-5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12.8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300 134,'-37'-44,"33"39,-55-61,57 64,1 0,-1 1,0-1,0 1,1 0,-1-1,0 1,-1 0,1 0,0 0,0 0,0 1,0-1,-1 1,1-1,0 1,-1 0,1 0,0 0,-1 0,1 0,0 0,0 1,-1-1,1 1,0 0,0-1,-1 1,1 0,0 0,0 1,0-1,0 0,0 1,-30 77,26-52,4-15,0 1,1-1,1 0,0 0,1 1,0-1,1 0,0 0,1 2,6 47,4 194,22-29,-13-86,-14-93,-3 0,-1 0,-3 0,-2 16,0-31,2-25,-2 0,1 0,-1 0,0 0,0 0,-1 0,0-1,0 1,0 0,-1-1,0 1,0-1,-1 0,0 0,0-1,0 1,-1-1,0 0,0 0,0 0,-1-1,1 1,-1-1,0-1,0 1,0-1,-1 0,1-1,-7 3,10-5,0 0,1 0,-1-1,0 1,0 0,1-1,-1 0,0 1,1-1,-1 0,0-1,1 1,0 0,-1-1,1 1,0-1,0 0,-1 0,1 0,1 0,-1 0,-1-1,-10-15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30:18.7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 50,'-7'-14,"3"18,26 166,-9-24,-13-115,2 0,1 0,1-1,2 1,0-1,3 0,0-1,6 11,-14-37,0 0,0 0,0-1,0 1,0 0,1-1,-1 1,1-1,-1 0,1 1,0-1,0 0,0 0,0 0,0 0,1-1,-1 1,0-1,1 1,-1-1,1 0,0 0,-1 0,1 0,0 0,0 0,0-1,0 0,-1 1,1-1,0 0,0-1,0 1,0 0,0-1,-1 1,1-1,0 0,0 0,-1 0,1-1,-1 1,1 0,-1-1,1 0,-1 1,0-1,0 0,1-1,141-182,-143 184,0 0,-1 1,1-1,0 1,0-1,0 1,0 0,0-1,0 1,0 0,0 0,0-1,0 1,0 0,0 0,0 0,0 0,0 1,0-1,0 0,0 0,0 0,0 1,0-1,0 1,-1-1,1 0,0 1,0 0,0-1,0 1,-1-1,1 1,0 0,-1 0,1-1,0 1,-1 0,1 0,-1 0,1 0,-1 0,0 0,1 0,-1-1,0 1,1 1,13 47,37 92,-49-136,1-1,0 1,0-1,0 0,0 0,0-1,1 1,0-1,0 1,0-1,0 0,0-1,0 1,1-1,0 0,-1 0,1 0,0-1,0 1,0-1,0 0,0-1,0 1,0-1,0 0,0 0,0-1,2 0,6-4,1-1,-1 0,-1-2,0 1,0-1,0-1,-1 0,0-1,-1 0,0 0,0-1,-2-1,1 1,-1-1,-1-1,5-9,24-37,-3-2,-2 0,-3-2,-3-2,-3 0,8-40,-20 2,-23 120,7 1</inkml:trace>
  <inkml:trace contextRef="#ctx0" brushRef="#br0" timeOffset="365.695">1196 333,'-9'25,"1"1,1 0,0 0,3 0,0 1,1 0,2 0,1 0,1 5,-1-29,1 1,-1 0,1-1,0 1,0 0,0-1,0 1,1-1,-1 0,1 1,0-1,0 0,0 0,0 0,1 0,-1-1,1 1,0-1,0 1,0-1,0 0,0 0,0 0,0 0,1-1,-1 0,1 1,-1-1,1 0,0-1,-1 1,1-1,0 1,-1-1,1 0,0 0,-1-1,1 1,0-1,-1 0,1 0,-1 0,1 0,2-2,4 0,0-1,0 1,0-2,-1 1,0-1,0-1,0 0,-1 0,1-1,-2 0,1 0,-1-1,0 1,0-2,-1 1,0-1,-1 0,0 0,0-1,-1 1,0-1,-1 0,0 0,0 0,0-10,-1 14,-1 0,0-1,-1 1,0 0,1 0,-2 0,1 0,-1 0,0 0,0 0,-1 0,0 0,0 0,0 0,0 1,-1-1,0 1,-1-1,1 1,-1 0,0 1,0-1,0 1,-1 0,1 0,-1 0,0 0,0 1,-1 0,1 0,-6-2,3 2,-1 1,0 0,1 1,-1 0,0 0,0 1,0 0,0 0,0 1,0 0,0 1,1 0,-1 0,0 1,1 0,0 0,0 1,0 1,0-1,0 1,-2 3,-9 9</inkml:trace>
  <inkml:trace contextRef="#ctx0" brushRef="#br0" timeOffset="769.483">1733 417,'-8'18,"-2"2,1 1,1 0,0 0,2 1,1 0,0 0,-1 22,6-44,1 0,-1-1,0 1,0 0,1 0,-1-1,0 1,0 0,1 0,-1 0,0 0,1-1,-1 1,0 0,1 0,-1 0,0 0,1 0,-1 0,0 0,1 0,-1 0,0 0,1 0,-1 0,1 0,-1 0,0 0,0 1,1-1,-1 0,0 0,1 0,-1 0,0 1,1-1,-1 0,0 0,0 1,1-1,-1 0,0 0,0 1,0-1,1 0,-1 1,0-1,0 0,0 1,0-1,17-31,95-237,-112 268,1 1,-1 0,0-1,0 1,1 0,-1 0,1-1,-1 1,0-1,1 1,-1 0,1-1,-1 1,1-1,0 1,-1-1,1 0,0 1,-1-1,1 1,0-1,-1 0,1 0,0 1,0-1,-1 0,1 0,0 0,0 0,-1 0,1 0,0 0,0 0,-1 0,1 0,0-1,0 1,-1 0,1 0,0-1,-1 1,1 0,0-1,-1 1,1-1,-1 1,1-1,0 1,-1-1,1 1,-1-1,1 0,-1 1,0-1,1 0,-1 1,0-1,1 0,-1 1,0-1,0 0,0 0,0 1,1-1,1 19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3:48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395 233,'111'-16,"-1"-4,33-14,-106 23,1-2,-1-2,-1-1,-1-1,22-16,-4-19,-53 52,0-1,-1 1,1 0,0-1,-1 1,1 0,0-1,-1 1,1 0,0-1,-1 1,1 0,-1 0,1 0,-1-1,1 1,-1 0,1 0,0 0,-1 0,1 0,-1 0,1 0,-1 0,1 0,-1 0,1 0,-1 0,1 0,-1 0,1 0,-1 0,1 1,0-1,-1 0,1 0,-1 0,1 1,0-1,-1 0,1 1,-1-1,1 0,0 1,0-1,-1 0,1 1,0-1,0 1,-1-1,1 1,0-1,0 0,0 1,0-1,0 1,0-1,-1 1,1-1,0 1,0-1,1 1,-21 23,3 2,0 0,1 1,2 0,0 1,2 1,2 0,0 1,2 0,-1 13,-11 33,3 0,4 2,3-1,3 2,4-1,5 31,11 0,-8-86,-2 0,0 0,-1 0,-2 1,0-1,-1 0,-2 0,0 0,-3 7,6-28,0 0,-1-1,1 1,-1 0,1-1,-1 1,0-1,0 1,0-1,0 1,0-1,0 1,0-1,0 0,0 0,-1 0,1 1,0-1,-1 0,1-1,-1 1,1 0,-1 0,1-1,-1 1,0-1,1 1,-1-1,0 0,0 1,1-1,-1 0,0 0,1 0,-1 0,0-1,0 1,1 0,-1-1,0 1,1-1,-1 0,1 0,-1 1,1-1,-1 0,1 0,-1 0,1 0,-1-1,-13-10,1-1,0 0,1 0,0-2,1 1,1-2,-5-8,-21-26,27 36,-1 1,0-1,-1 2,-1 0,0 0,0 1,-1 1,0 0,-1 1,0 1,-1 0,0 1,0 1,0 0,-1 1,1 1,-1 1,-1 0,1 1,0 1,-11 0,14 2,1 0,0 1,-1 0,1 1,0 0,0 1,1 0,-1 1,1 1,0 0,0 1,1 0,0 0,0 1,1 1,0 0,0 0,1 1,1 0,-1 1,2 0,-1 0,1 1,-1 3,13 25,5-28</inkml:trace>
  <inkml:trace contextRef="#ctx0" brushRef="#br0" timeOffset="372.594">368 656,'372'-74,"-171"19,-199 54,1 0,-1 1,0 0,1-1,-1 1,1 0,-1 0,1 0,-1 1,1-1,-1 0,0 1,1 0,-1-1,0 1,1 0,-1 0,0 1,0-1,0 0,0 1,0-1,0 1,0 0,0-1,-1 1,1 0,-1 0,1 0,-1 0,0 0,0 1,0-1,0 0,0 1,0-1,-1 0,1 1,6 99,-8-93,-3 164,4-149</inkml:trace>
  <inkml:trace contextRef="#ctx0" brushRef="#br0" timeOffset="720.843">1242 1164,'10'-9,"7"-19,7-8,-2-3,1 0,-4 2,-1 3,-2 2,0 1,2 2,3 1,3 0,-3 0,0 5,-4 11,-4 8</inkml:trace>
  <inkml:trace contextRef="#ctx0" brushRef="#br0" timeOffset="1037.918">1806 826,'-14'20,"1"0,1 1,1 1,1 0,0 0,2 1,0 0,2 1,1-1,-2 16,7-36,0 0,0 1,0-1,0 0,0 0,1 0,-1 1,1-1,0 0,0 0,0 0,1 0,-1 0,0 0,1-1,0 1,0 0,0-1,0 0,0 1,1-1,-1 0,0 0,1 0,0 0,-1 0,1-1,0 1,0-1,0 0,0 0,0 0,0 0,1-1,-1 1,3-1,2 1,0-1,0 0,0-1,0 0,-1 0,1-1,0 0,-1 0,1-1,-1 0,0 0,0-1,0 0,5-3,0-3,-1 0,1-1,-2 0,0-1,0 0,-1 0,0-1,-1 0,0-1,-1 1,-1-2,-1 1,1-1,-2 1,0-1,0-8,-3 18,0 0,-1-1,0 1,0 0,0-1,-1 1,1 0,-1 0,0-1,-1 1,0 0,1 0,-1 0,-1 0,1 1,-1-1,0 1,0-1,0 1,-1 0,1 0,-1 0,0 1,0-1,0 1,-1 0,1 0,-1 1,0-1,1 1,-4-1,-13-2</inkml:trace>
  <inkml:trace contextRef="#ctx0" brushRef="#br0" timeOffset="1452.82">2117 1136,'219'-233,"-216"231,-2 0,0 0,1-1,-1 1,1 0,0 0,0 0,-1 0,1 0,1 0,-1 1,0-1,0 1,1-1,-1 1,1 0,-1 0,1 0,-1 0,1 1,0-1,-1 0,1 1,0 0,-1 0,1 0,0 0,0 0,-1 1,1-1,0 1,-1-1,1 1,0 0,-1 0,1 0,-1 1,2 0,-3 1,1 0,-1 0,1 0,0 0,-1 0,1-1,0 1,1 0,-1-1,0 0,1 0,-1 0,1 0,0 0,0 0,0-1,0 1,0-1,0 0,0 1,0-2,0 1,0 0,1-1,-1 1,0-1,1 0,-1 0,0 0,3-1,219-93,-220 94,0 0,0 1,0 0,0 0,-1 0,1 0,0 1,-1 0,1 0,-1 0,0 0,0 1,0 0,0 0,0 0,0 0,-1 0,1 1,-1 0,0-1,0 2,50 38,-2-28,-27-12</inkml:trace>
  <inkml:trace contextRef="#ctx0" brushRef="#br0" timeOffset="7052.929">5870 516,'-14'0,"-5"0</inkml:trace>
  <inkml:trace contextRef="#ctx0" brushRef="#br0" timeOffset="7287.183">6097 770,'-7'13,"0"1,2 0,0 0,0 0,1 1,1-1,1 1,0 0,1 0,0 0,1 0,1 0,2 13,-3-26,0-1,1 1,-1-1,0 1,1-1,-1 1,1-1,0 1,-1-1,1 0,0 1,0-1,0 0,0 0,0 0,0 1,0-1,0 0,1-1,-1 1,0 0,1 0,-1 0,0-1,1 1,-1-1,1 1,-1-1,1 1,-1-1,1 0,-1 0,1 0,0 0,-1 0,1 0,-1 0,1-1,-1 1,1 0,-1-1,1 1,48-46,-44 39,0 0,-1-1,0 0,-1 0,0 0,0-1,0 1,-1-1,0 0,-1 0,0 0,-1 0,0 0,0 0,0-1,-2 1,1 0,-1 0,0 0,-1-1,0 1,0 0,-1 1,-1-1,1 0,-1 1,0 0,-1 0,0 0,-1 1,1-1,-6-4,-29-2,22 14</inkml:trace>
  <inkml:trace contextRef="#ctx0" brushRef="#br0" timeOffset="9887.027">9708 770,'-4'7,"0"0,1 1,-1 0,2 0,-1 0,1 0,0 0,1 0,-1 1,2-1,-1 0,1 1,1-1,-1 1,2-1,-1 0,1 0,0 0,3 8,0-13,0 0,0 0,0-1,0 1,0-1,1 0,-1-1,1 1,-1-1,1 0,-1-1,1 1,0-1,-1 0,1-1,0 1,-1-1,1 0,-1-1,1 1,-1-1,1 0,-1 0,0-1,0 0,0 0,-1 0,2-1,17-8,-1-2,0-1,-1 0,0-2,-1 0,-1-1,-1-1,0-1,-2-1,0 0,-2-1,0 0,-1-1,7-19,-14 31,-1 0,0-1,0 0,-1 0,-1 0,0 0,-1-1,0 1,-1-1,0 1,-1-1,0 0,-1 1,0-1,-1 1,-1-1,0 1,-2-5,-1 11,1 1,0 0,-1 1,0-1,0 1,-1 0,1 1,-1-1,0 1,1 1,-1-1,-1 1,1 0,0 1,0 0,-1 0,1 0,0 1,-1 0,1 1,-1 0,1 0,0 0,0 1,-1 0,1 0,0 1,1 0,-1 0,0 1,1-1,0 2,0-1,0 1,1-1,-1 2,1-1,-3 5,0 0,1 1,1 0,0 0,1 0,0 1,0 0,2 0,-1 0,1 1,1-1,0 1,1-1,1 1,0 0,0-1,1 1,1-1,0 1,1-1,0 1,1-1,0 0,1-1,0 1,1-1,0 0,1 0,1 0,4 3,0 0,1-1,1-1,0 0,1-1,0-1,0 0,1-1,1-1,-1 0,1-2,0 1,1-2,3 0,9 2,1-1,-1-2,1-1,-1-2,1 0,0-3,-1 0,1-2,-1-1,0-1,0-2,27-11,-42 13,0 0,-1-1,0-1,0 0,0-1,-1 0,-1-1,0-1,0 0,-1 0,0-1,-1-1,-1 0,0 0,0 0,-2-1,1-1,-2 1,0-1,-1 0,2-9,-6 20,-1 0,0-1,1 1,-1-1,-1 1,1 0,-1-1,0 1,0 0,0-1,0 1,-1 0,1 0,-1 0,0 0,-1 0,1 1,-1-1,1 1,-1-1,0 1,0 0,-1 0,1 0,-1 0,1 1,-1 0,0-1,0 1,0 1,0-1,0 0,0 1,-3 0,-5-3,1 2,-1 0,1 0,-1 1,0 0,0 1,0 0,0 1,1 1,-1 0,0 0,-5 3,5-1,-1 1,1 1,1-1,-1 2,1 0,0 0,1 1,-1 0,1 1,1 0,0 1,0 0,1 0,1 1,-1 0,2 0,-1 1,2-1,-1 2,2-1,0 0,0 1,1 0,0 0,2 0,-1 0,1 0,1 0,1 0,0 0,0 0,1 0,1 0,0 0,1 0,0-1,1 0,0 0,1 0,1 0,0-1,3 4,1-1,1-2,0 1,1-1,1-1,-1-1,2 0,-1 0,1-1,1-1,0-1,0 0,0-1,1-1,8 2,-1-1,-1-1,1-1,0-1,0-1,0-2,0 0,0-1,15-3,-11-1,-4 1</inkml:trace>
  <inkml:trace contextRef="#ctx0" brushRef="#br0" timeOffset="8970.304">7733 1164,'192'-116,"74"-65,-123 81,-142 99,1-1,-1 1,0 0,1 0,-1 0,0 0,1 0,-1 0,1 0,0 0,-1 0,1 1,0-1,-1 1,1-1,0 1,0 0,-1-1,1 1,0 0,0 0,-1 1,1-1,0 0,0 0,-1 1,1-1,0 1,0 0,-1-1,1 1,-1 0,1 0,-1 0,1 0,-1 0,0 0,1 1,-1-1,0 0,0 1,0-1,0 1,0-1,0 1,0 0,4 7,-1-1,0 1,-1 0,0 1,0-1,-1 0,0 1,-1 0,0-1,0 1,-1 0,0-1,-1 1,0 0,-1-1,0 1,0-1,-1 0,0 1,-1-1,0-1,0 1,-1-1,0 1,0-1,-1 0,0-1,-1 0,1 0,-1 0,-1-1,1 0,-1 0,-3 1,0-1,-1-1,0 0,0-1,0 0,0-1,0 0,-1-1,0 0,1-1,-1 0,0-1,-10-2,22 2,0 1,0-1,0 0,0 0,-1 0,1 0,0 0,0 0,0 0,0 0,0 0,-1-1,1 1,0 0,0-1,0 1,0-1,0 1,0-1,0 0,0 1,0-1,1 0,-1 0,0 0,0 1,0-1,1 0,-1 0,1 0,-1 0,1 0,-1 0,1 0,-1 0,1-1,0 1,0 0,-1 0,1 0,0 0,0 0,0-1,0 1,0 0,1 0,-1 0,0 0,0 0,1 0,-1-1,1 1,-1 0,1 0,-1 0,1 0,0 1,0-1,-1 0,1 0,1 0,6-5,1 0,0 1,1 1,-1 0,1 0,0 0,0 1,0 1,0 0,0 0,0 1,1 1,-1-1,1 2,-1-1,0 1,1 1,-1 0,0 0,0 1,0 1,-1-1,1 1,0 1,2 1,1 0,0-1,0-1,0 0,1 0,-1-2,1 0,0 0,0-1,0-1,-1 0,1-1,0-1,0 0,-1-1,1 0,-1-1,3-1,26-18,-1-2,-1-1,-2-2,-1-2,-1-2,-1 0,5-10,-26 24,0-1,-1 0,-1-1,-1 0,0-1,-2 0,-1-1,0 0,-1 0,-2 0,0-1,-2 0,0 0,-2 0,0 0,-1 0,-2-1,-2-9,4 31,0-1,0 1,-1 0,1-1,-1 1,0 0,1 0,-1-1,0 1,0 0,-1 0,1 0,0 0,-1 0,1 0,-1 1,1-1,-1 0,0 1,0-1,0 1,0 0,0-1,0 1,0 0,0 0,-1 1,1-1,0 0,0 1,-1-1,1 1,-1 0,1 0,0 0,-1 0,1 0,0 0,-1 1,1-1,0 1,-1-1,1 1,0 0,0 0,0 0,0 0,0 1,0-1,-8 6,1 1,0-1,1 2,0-1,0 1,1 0,0 1,0 0,1 0,0 0,1 1,1-1,-3 9,-1-1,-9 18,2 0,1 2,2 0,2 0,2 1,1 0,2 0,0 24,6-51,-1 1,2-1,-1-1,2 1,0 0,0 0,1-1,0 0,1 0,1 0,1 2,-5-8,1-1,0 0,0 0,0 0,0-1,1 1,-1-1,1 0,0 0,0 0,0 0,0-1,1 1,-1-1,1 0,-1-1,1 1,0-1,0 0,0 0,-1 0,1-1,0 0,0 1,0-2,0 1,0-1,2 0,-1-1,0 1,-1-1,0 0,1-1,-1 1,0-1,0 0,-1-1,1 1,-1-1,1 0,-1 0,0 0,0-2,7-8</inkml:trace>
  <inkml:trace contextRef="#ctx0" brushRef="#br0" timeOffset="9176.653">9285 910,'5'20,"6"-5,1-3</inkml:trace>
  <inkml:trace contextRef="#ctx0" brushRef="#br0" timeOffset="9341.874">9314 459,'0'0</inkml:trace>
  <inkml:trace contextRef="#ctx0" brushRef="#br0" timeOffset="7587.254">6491 770,'0'10,"1"0,0 0,0 0,1 1,0-1,1-1,0 1,1 0,0-1,0 1,3 2,-5-9,0 0,0 1,0-1,1 0,0 0,-1-1,1 1,0 0,1-1,-1 0,0 0,1 0,-1 0,1 0,-1-1,1 1,0-1,0 0,0 0,0-1,-1 1,1-1,0 0,0 0,0 0,0 0,0-1,0 0,0 1,0-2,8-2,0-2,-1 1,1-2,-2 1,1-2,-1 1,0-1,0-1,-1 0,0 0,-1-1,0 0,1-3,19-19,-6-2,-15 18</inkml:trace>
  <inkml:trace contextRef="#ctx0" brushRef="#br0" timeOffset="7891.368">7169 656,'-29'20,"-10"10,8 6,12-4,11-3,11-5,10-3,7 0,1 2,-9-4,-6 0,-8-3,-10-5,-7-3,-5-4,2-3</inkml:trace>
  <inkml:trace contextRef="#ctx0" brushRef="#br0" timeOffset="5484.245">3612 854,'-9'48,"3"0,1 0,2 49,-8 76,-23 37,26-194,30-73,3 0,2 2,3 1,8-10,-11 22,1 0,2 2,1 1,3 1,0 2,3 2,17-13,15 18,-68 29,1 0,-1 0,0-1,1 1,-1 0,0 0,0 1,1-1,-1 0,0 0,1 1,-1-1,0 0,0 1,1 0,-1-1,0 1,0 0,0-1,0 1,0 0,0 0,0 0,0 0,0 0,0 0,-1 0,1 0,0 0,-1 0,1 1,-1-1,1 0,-1 0,1 1,-1-1,0 0,0 0,0 1,0-1,0 0,0 1,0-1,0 0,0 1,0-1,-1 0,1 0,-1 1,1-1,-1 0,0 1,-5 20,-1-1,-1-1,-1 1,-1-2,-1 1,0-1,-2-1,0 0,-1-1,0 0,-13 10,13-13,-1 0,0-1,-1-1,0 0,-1-2,-1 1,-3 0,0 0,3-1</inkml:trace>
  <inkml:trace contextRef="#ctx0" brushRef="#br0" timeOffset="5957.018">4120 1108,'26'-5,"0"-1,-1 0,0-2,0-1,-1-1,0-1,-1-1,0-1,-1-1,-1-1,0-1,-1-1,0-1,-2 0,5-8,5-55,-28 78,0 1,0 0,0 0,0 0,0 0,-1 0,1-1,-1 1,1 0,-1 0,0 0,0 0,0 1,0-1,0 0,-1 0,1 0,0 1,-1-1,0 1,1-1,-1 1,0 0,1-1,-1 1,0 0,0 0,0 0,0 1,0-1,0 0,0 1,0-1,0 1,-1 0,1 0,0 0,0 0,-5-1,1 1,-1 1,0-1,1 1,-1 0,1 1,-1-1,1 1,0 1,0-1,0 1,0 0,0 0,1 1,-1-1,1 1,0 1,0-1,0 1,1 0,-1 0,1 0,1 0,-1 1,1 0,-2 3,5-7,-1 0,1 0,0 0,0-1,0 1,0 0,1 0,-1 0,0-1,1 1,-1 0,1 0,0-1,-1 1,1 0,0-1,0 1,0-1,0 1,1-1,-1 1,0-1,0 0,1 0,-1 0,1 0,-1 0,1 0,0 0,-1 0,1 0,0-1,-1 1,1-1,0 1,0-1,0 0,71 8,41 11,-111-18,0 0,-1 0,1 0,0 0,-1 1,1-1,-1 1,1 0,-1 0,0-1,1 1,-1 1,0-1,0 0,-1 1,1-1,0 0,-1 1,0 0,1-1,-1 1,0 0,-1 0,1 0,0 0,-1 0,1-1,-1 1,0 0,0 0,0 0,-1 0,1 0,0 0,-1 0,0 2,-39 69,26-55</inkml:trace>
  <inkml:trace contextRef="#ctx0" brushRef="#br0" timeOffset="6339.489">4770 1051,'6'-2,"20"-5,0 0,-1-2,0 0,-1-2,0-1,-1-1,0-1,-1-1,-1 0,0-2,-1-1,1-3,-18 19,0-1,0 1,-1-1,1 0,-1 0,1 0,-1-1,0 1,-1 0,1-1,-1 1,1-1,-1 0,0 1,0-1,0 0,-1 0,0 0,1 0,-1 1,-1-1,1 0,0 0,-1 0,0 0,0 1,0-1,0 0,-1 1,1-1,-1 1,0 0,0-1,0 1,-1 0,1 0,-1 0,0 1,0-2,-4 2,1 0,-1 1,0-1,1 2,-1-1,0 1,0 0,0 0,1 0,-1 1,0 0,0 1,1 0,-1 0,1 0,0 0,-1 1,1 0,0 1,1-1,-1 1,1 0,-4 3,-3 4,0-1,0 2,1 0,1 0,0 1,0 0,2 1,-1-1,-2 9,8-18,0 0,1 0,0 1,-1-1,1 1,1-1,-1 1,1-1,-1 1,1 0,1 0,-1 0,1 0,0-1,0 1,0 0,0 0,1 0,0 0,0 0,1-1,-1 1,1-1,0 1,0-1,0 1,1-1,-1 0,1 0,0 0,1-1,-1 1,0-1,1 1,0-1,0 0,0-1,1 2,49 5,-28-8</inkml:trace>
  <inkml:trace contextRef="#ctx0" brushRef="#br0" timeOffset="6671.419">5306 770,'7'52,"-4"-18,1-1,2 0,1-1,2 0,1 0,10 21,-19-51,0 0,0 0,0 0,0 0,1 0,-1-1,1 1,-1 0,1 0,-1-1,1 1,0-1,0 0,0 1,-1-1,1 0,1 0,-1 0,0-1,0 1,0 0,0-1,1 1,-1-1,0 0,0 0,1 0,-1 0,0 0,0 0,1-1,-1 1,0-1,0 1,0-1,0 0,0 0,1 0,-2 0,1 0,0 0,0-1,0 1,0-1,-1 1,1-1,-1 0,1 0,-1 1,0-1,0 0,1-1,126-236,-118 221</inkml:trace>
  <inkml:trace contextRef="#ctx0" brushRef="#br0" timeOffset="6875.172">5757 883,'0'33,"0"12</inkml:trace>
  <inkml:trace contextRef="#ctx0" brushRef="#br0" timeOffset="18940.178">1 1447,'143'16,"1"-6,122-7,57-29,34-4,106-1,157 32,-245-30,36 30,-296 12,90-2,273-58,15 40,-289 9,628-2,-466-30,733 31,-156-1,-679 28,348-27,-348-31,271 31,-309-29,-29 17,-145 3,1 2,0 3,0 2,3 2,-41-1,183-28,84 27,-84-27,-74 11,-109 13,1 1,0 1,0 0,0 1,1 1,-1 0,0 1,12 3,-4 3</inkml:trace>
  <inkml:trace contextRef="#ctx0" brushRef="#br0" timeOffset="22579.684">13349 656,'-17'-39,"-40"-96,54 129,0 1,0 0,0 1,-1-1,1 1,-1-1,-1 1,1 0,0 0,-1 1,0 0,0-1,0 2,0-1,0 0,0 1,-1 0,1 0,-1 1,0 0,0 0,1 0,-6 0,8 1,0 1,0-1,0 1,0-1,0 1,1 0,-1 0,0 1,0-1,1 0,-1 1,1-1,-1 1,1 0,0 0,0 0,0 0,0 1,0-1,0 0,1 1,-1-1,1 1,-1 0,1-1,0 1,0 0,0 0,1 0,-1-1,0 4,-2 100,4-82,0 35,13 100,40 48,3-8,-19-8,-33-158,-1 1,-2 0,-1 0,-1 0,-2 0,-2 0,-4 17,3-29,4-10,-1 1,-1-1,0 0,-1 0,0-1,0 1,-2-1,1 0,-1 0,-1 0,0-1,-5 6,6-14,0 0,0 0,-1-1,1 1,0-1,-1-1,1 1,-1-1,1 0,-1-1,1 0,-1 0,1 0,0 0,0-1,-1 0,1-1,0 1,1-1,-1 0,0-1,1 1,0-1,-5-4,2 2,-1 1,1-2,0 1,1-1,0-1,0 1,0-1,1 0,0-1,1 1,0-1,0 0,1-1,-1-2,-2-12</inkml:trace>
  <inkml:trace contextRef="#ctx0" brushRef="#br0" timeOffset="25096.136">11740 628,'-35'171,"8"2,1 73,1-2,0-98,23-139,1-8</inkml:trace>
  <inkml:trace contextRef="#ctx0" brushRef="#br0" timeOffset="25460.977">11402 600,'306'-11,"-19"-24,-176 28,-99 13,-7 1</inkml:trace>
  <inkml:trace contextRef="#ctx0" brushRef="#br0" timeOffset="25831.715">11994 1023,'29'-5,"14"-1,5 0,-1 1,-4 1,-9 7,-6 2,-2 1,-6-1</inkml:trace>
  <inkml:trace contextRef="#ctx0" brushRef="#br0" timeOffset="26077.864">12051 1193,'29'0,"19"0,1 0</inkml:trace>
  <inkml:trace contextRef="#ctx0" brushRef="#br0" timeOffset="27097.716">12531 1108,'177'-330,"-177"329,0 1,0-1,0 1,0-1,0 1,0-1,1 1,-1-1,0 1,0-1,0 1,0-1,1 1,-1-1,0 1,0-1,1 1,-1 0,0-1,1 1,-1 0,1-1,-1 1,0 0,1-1,-1 1,1 0,-1 0,1-1,-1 1,1 0,-1 0,1 0,-1 0,1 0,-1 0,1 0,-1 0,1 0,-1 0,1 0,-1 0,1 0,-1 0,1 0,-1 0,1 0,-1 1,1-1,-1 0,0 0,1 1,-1-1,1 0,-1 1,0-1,1 0,5 33,-4-18,17 104,-19-117,0 0,0 0,0 0,0 0,0 0,1 0,-1 0,1 0,-1-1,1 1,0 0,0 0,0-1,0 1,0 0,0-1,0 1,0-1,1 1,-1-1,0 0,1 0,0 0,-1 1,1-1,0-1,-1 1,1 0,0 0,0-1,-1 1,1-1,0 1,0-1,0 0,0 0,0 0,0 0,0 0,0 0,0 0,0-1,-1 1,1-1,0 1,0-1,0 0,-1 0,1 0,0 0,-1 0,1 0,-1 0,1 0,-1-1,0 1,1-1,144-133,-79 88,-65 48,0 0,-1 1,1-1,-1 0,1 1,-1-1,1 1,-1-1,0 1,1 0,-1-1,0 1,0 0,-1 0,1 0,0 0,-1 0,1 0,-1 0,1 0,-1 0,0 0,0 0,0 0,0 0,0 0,0 0,-1 1,2 7,0-3,0 0,1 0,-1 0,2 0,-1 0,1-1,0 1,0-1,1 0,-1 0,1 0,1 0,-1-1,1 1,0-1,1-1,-1 1,1-1,2 2,8 7</inkml:trace>
  <inkml:trace contextRef="#ctx0" brushRef="#br0" timeOffset="27374.966">12587 1193,'58'-5,"23"-1,3-1,-8 2,-12 2,-12 1,-10 0,-8 2,-4 0,-8 0</inkml:trace>
  <inkml:trace contextRef="#ctx0" brushRef="#br0" timeOffset="27961.697">12644 1475,'-143'219,"128"-187,16-32,-1 1,0 0,1-1,-1 1,0-1,1 1,-1-1,1 1,-1-1,1 1,-1-1,1 1,0-1,-1 1,1-1,-1 0,1 1,0-1,-1 0,1 0,0 0,-1 1,1-1,0 0,0 0,-1 0,1 0,0 0,-1 0,1 0,0-1,-1 1,1 0,0 0,0 0,-1-1,1 1,-1 0,1-1,0 1,-1 0,1-1,-1 1,1-1,-1 1,1-1,-1 1,1-1,-1 0,0 1,1-1,-1 1,0-1,1 0,-1 1,0-1,0 0,0 0,1 1,-1-1,2-1,26-20,-2-1,-1-1,-1-2,0 0,0-5,6-4,91-125,-120 159,0 0,1 0,-1 0,0 0,1 1,-1-1,0 0,1 1,-1-1,1 1,-1-1,1 1,0-1,-1 1,1 0,-1 0,1 0,-1 0,1 0,-1 0,1 1,0-1,-1 0,1 1,-1 0,0-1,1 1,-1-1,1 1,-1 0,0 0,1 0,-1 0,0 0,0 0,0 0,0 1,0-1,0 0,0 0,0 1,-1-1,1 1,0-1,-1 0,1 1,-1-1,0 1,1 0,-1-1,0 1,0-1,0 1,0 0,10 15,83 123,-92-138,-1-1,1 1,0-1,-1 1,1-1,-1 1,1-1,-1 1,0-1,1 1,-1 0,0-1,0 1,0 0,-1-1,1 1,0-1,0 1,-1 0,1-1,-1 1,0-1,1 1,-1-1,0 0,0 1,0-1,0 0,0 1,0-1,0 0,0 0,-1 0,1 0,0 0,-1 0,1 0,0-1,-1 1,1 0,-1-1,1 1,-1-1,0 0,1 1,-1-1,1 0,-1 0,0 0,1 0,-1 0,0-1,1 1,-1 0,1-1,-1 1,1-1,-1 1,1-1,-1 0,1 0,-2 0,-113-50,90 39</inkml:trace>
  <inkml:trace contextRef="#ctx0" brushRef="#br0" timeOffset="29059.253">12164 1164,'5'0,"6"0,6 0,5 0,4 0,2 0,1 0,-5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25.6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2739 763,'-12'12,"-94"111,102-118,1 0,0 1,0-1,0 1,1-1,0 1,0 0,0 0,1 0,0 0,0 0,0 0,1 0,0 0,0 0,1 1,0-1,0 0,0 0,1 0,-1-1,1 1,1 0,1 2,-3-5,1 1,0-1,0 0,0 0,0-1,1 1,-1 0,1-1,-1 1,1-1,0 0,0 0,0 0,0 0,1-1,-1 1,0-1,1 0,-1 0,1 0,-1 0,1 0,-1-1,1 0,-1 0,1 0,0 0,-1 0,1-1,-1 1,1-1,-1 0,1 0,-1-1,2 0,105-74,-85 53,-1-1,-1-1,-2-1,0-1,-2-1,-1 0,-1-2,-2 0,-1-1,-1 0,-2-1,6-26,-11 39,0 0,-2 1,0-2,-1 1,-1 0,-1-1,-1 1,0-1,-2 1,0 0,-1-1,-1 1,0 0,-2 1,0-1,-2 1,-7-14,14 29,-1 0,0 1,0-1,-1 1,1 0,0-1,-1 1,0 0,1 1,-1-1,0 0,0 1,0-1,0 1,0 0,0 0,0 0,0 0,-1 1,1-1,0 1,0 0,-1 0,1 0,0 0,0 1,-1-1,1 1,0 0,0 0,0 0,0 0,0 1,0-1,0 1,0 0,-1 1,-7 4,1 1,1 0,-1 1,1-1,1 2,-1-1,2 1,-1 1,0 2,0 0,1 0,1 1,0-1,0 1,2 1,0-1,0 1,1 0,1-1,1 1,0 0,1 0,0 0,1 0,1 0,1 0,0 0,0-1,2 1,0-1,0 0,6 9,-1-4,1 0,1-1,0-1,1 0,1 0,0-1,1-1,1-1,1 0,7 4,-15-11,1-1,-1-1,1 0,1 0,-1-1,1 0,-1-1,1 0,0 0,0-1,0-1,0 0,1-1,-1 0,0 0,0-1,0-1,0 0,0 0,7-3,-7 2,0-1,0 0,0-1,-1 0,1-1,-1 0,0 0,-1-1,0 0,0-1,0 0,-1 0,-1-1,1 0,-1 0,-1-1,1 0,-2 0,1-1,-2 1,1-1,-2 0,1 0,-1-1,0-4,-3 15,1-1,-1 1,0 0,1-1,-1 1,0 0,0-1,0 1,0-1,0 1,-1 0,1-1,0 1,-1-1,1 1,-1 0,1-1,-1 1,1 0,-1 0,0 0,0-1,0 1,0 0,0 0,0 0,0 0,0 0,0 1,0-1,0 0,0 0,-1 1,1-1,0 1,-1-1,1 1,0 0,-1-1,1 1,-1 0,1 0,0 0,-1 0,1 0,-1 0,1 0,0 1,-1-1,1 0,0 1,-1-1,1 1,0-1,-1 1,1 0,0 0,0-1,0 1,0 0,0 0,0 0,0 0,0 0,0 0,0 1,-5 5,1 0,0 0,0 1,0 0,1-1,0 2,1-1,0 0,0 1,1-1,0 1,0 0,1 0,0 0,1-1,-1 1,2 0,0 0,0 0,0 0,1 0,0-1,1 1,0-1,0 0,1 1,0-2,1 1,-1 0,4 3,-3-7,-1-1,1 0,-1-1,1 1,0-1,0 0,0 0,0 0,0-1,0 0,0 0,1 0,-1-1,0 1,1-1,-1-1,1 1,-1-1,0 0,0 0,1 0,-1-1,0 0,110-59,25-91,-89 92,-50 60,0-1,0 1,-1 0,1-1,0 1,0 0,-1 0,1-1,0 1,0 0,0 0,0 0,-1 0,1 0,0 0,0 0,0 0,0 0,-1 1,1-1,0 0,0 0,0 1,-1-1,1 0,0 1,0-1,-1 1,1-1,0 1,-1 0,1-1,-1 1,1-1,-1 1,1 0,-1 0,1-1,-1 1,0 0,1 0,-1-1,0 1,0 0,1 0,-1 0,0 0,0-1,0 1,0 0,0 0,6 49,-6-48,25 329,-23-280,-2-1,-2 1,-2-1,-3 1,-2-1,-5 12,7-38,-1 0,-1-1,-1 1,-1-2,0 1,-2-2,-1 1,-1-2,-1 0,-5 4,20-22,-4 4,0 0,-1 0,1 0,-1-1,0 0,0 0,-1-1,0 1,0-1,0-1,0 1,0-1,-1-1,1 1,-4-1,10-2,0 0,-1 0,1 0,0 0,-1 0,1-1,0 1,-1-1,1 1,0-1,0 1,0-1,-1 0,1 0,0 1,0-1,0 0,0 0,0 0,0 0,1 0,-1 0,0 0,0-1,1 1,-1 0,1 0,-1 0,1-1,-1 1,1 0,0-1,0 1,-1 0,1-1,0 1,0 0,1-1,-1 1,0-1,0 1,15-58,8 14,3 1,1 1,2 2,2 0,2 2,1 2,2 1,6-2,-4 3,2 3,0 1,3 2,0 1,2 3,7-2,-12 11,-7 4</inkml:trace>
  <inkml:trace contextRef="#ctx0" brushRef="#br0" timeOffset="-3536.538">1 566,'27'72,"49"275,-42-182,-34-165,0 1,0-1,0 1,0-1,0 1,0-1,0 0,0 1,0-1,1 1,-1-1,0 0,0 1,0-1,1 1,-1-1,0 0,1 1,-1-1,0 0,1 1,-1-1,0 0,1 0,-1 0,1 1,-1-1,0 0,1 0,-1 0,1 0,-1 1,1-1,-1 0,0 0,1 0,-1 0,1 0,-1 0,1 0,-1-1,1 1,-1 0,0 0,1 0,-1 0,1 0,-1-1,1 1,-1 0,0 0,1-1,-1 1,0 0,1-1,-1 1,0 0,0-1,1 1,-1 0,0-1,0 1,1-1,-1 1,0-1,0 1,0 0,0-1,0 1,0-1,14-37,-12 33,85-229,-66 192,-3-1,-1-1,-3 0,-1-1,-2 0,-2-3,-6 20,-1 4</inkml:trace>
  <inkml:trace contextRef="#ctx0" brushRef="#br0" timeOffset="-2405.927">650 311,'75'-21,"-60"20,179-5,-192 5,-1 1,1 0,0 0,-1 0,1 0,0 1,-1-1,1 0,-1 1,1-1,0 1,-1-1,1 1,-1 0,1-1,-1 1,0 0,1 0,-1 0,0 0,0 0,1 1,-1-1,0 0,0 1,0-1,-1 0,1 1,0-1,0 1,-1-1,1 1,-1 0,1-1,-1 1,0 0,0-1,0 1,0 0,0-1,0 1,0-1,0 1,-1 0,1-1,0 1,-1 0,0-1,1 1,-1 0,-9 11,0 0,0 0,-1-1,-1-1,0 0,0 0,-11 5,10-6,-108 85,120-94,0-1,0 1,0 0,0-1,1 1,-1 0,0 0,0 0,0 0,1 0,-1 0,1 0,-1 0,1 0,-1 0,1 0,-1 0,1 1,0-1,0 0,0 0,-1 0,1 0,0 1,1-1,-1 0,0 0,0 0,0 0,1 1,-1-1,0 0,1 0,-1 0,1 0,0 0,-1 0,1 0,0 0,-1 0,1 0,0-1,0 1,0 0,0 0,0-1,0 1,0 0,0-1,0 1,0-1,0 0,0 1,0-1,1 0,-1 0,0 1,0-1,0 0,0 0,2 0,24 2,1-1,0 0,0-3,0 0,0-1,0-2,15-5,27 10,-53 5</inkml:trace>
  <inkml:trace contextRef="#ctx0" brushRef="#br0" timeOffset="-1781.619">1299 734,'-47'46,"23"-24,1 0,0 2,2 0,1 2,1 0,2 1,0 2,14-27,1 1,0 0,0 0,0 0,0 0,1 0,-1 0,1 1,0-1,0 0,0 1,0-1,1 1,0-1,-1 1,1-1,0 1,1-1,-1 1,0-1,1 1,0-1,0 1,0-1,0 0,1 1,-1-1,1 0,0 0,0 0,0 0,0 0,1-1,-1 1,1-1,-1 1,3 0,3-1,-1 0,1-1,0 1,0-2,-1 1,1-1,0-1,0 1,0-1,-1 0,1-1,0 0,-1 0,1-1,-1 0,0 0,0-1,0 0,-1 0,2-1,120-105,-96 76,-2 0,-1-2,-2-1,-2-1,-1-2,4-12,-17 32,-2-1,-1 0,0 0,-2-1,0 0,-1 0,-2-1,0 1,-1-1,-1 1,-2-1,0 0,-3-14,4 32,0 0,-1 0,0 0,1 1,-1-1,-1 0,1 1,-1-1,0 1,0-1,0 1,0 0,-1 0,0 0,1 0,-2 0,1 1,0-1,-1 1,1 0,-1 0,0 0,0 1,-1-1,1 1,0 0,-1 0,1 0,-1 1,1 0,-1 0,0 0,0 0,1 1,-1-1,0 1,0 1,0-1,0 1,1 0,-1 0,0 0,1 0,-1 1,0 0,-7 10,0 1,1 0,0 1,2 0,-1 0,2 1,-1 1,2-1,0 1,2 1,-1-1,2 1,0 0,1 0,1 0,0 0,1 15,0-10,1 0,1 1,0-1,2 1,1-1,1 0,0-1,2 1,0-1,2 0,0-1,1 0,1 0,1-1,4 4,-12-16,1 0,-1 0,1-1,1 1,-1-1,1 0,0 0,0-1,1 0,-1 0,1 0,0-1,1 0,-1-1,1 1,0-1,0-1,-1 0,2 0,-1 0,0-1,0 0,0-1,1 0,2 0,17-14,-4-2</inkml:trace>
  <inkml:trace contextRef="#ctx0" brushRef="#br0" timeOffset="-1552.789">2117 650,'-19'38,"-21"32,-3 9,5-4,4-10,9-12,8-9,7-18,0-12,2-14,2-7</inkml:trace>
  <inkml:trace contextRef="#ctx0" brushRef="#br0" timeOffset="-1315.504">1835 566,'20'33,"5"16,4 5,2-2,-4-6,-3-5,0-5,1-4,0-2,2-2,-5-1,-1-5,1-6,-3-6</inkml:trace>
  <inkml:trace contextRef="#ctx0" brushRef="#br0" timeOffset="6696.817">2597 0,'-24'24,"-13"18,0 6,7 0,3-8,6-11</inkml:trace>
  <inkml:trace contextRef="#ctx0" brushRef="#br0" timeOffset="7232.516">4432 29,'-20'14,"-10"15,0 7,-1 2,6 0,6-7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3.0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564 368,'41'-25,"-41"25,1-1,-1 1,1-1,-1 1,1-1,-1 1,1-1,-1 0,0 1,1-1,-1 1,0-1,1 0,-1 1,0-1,0 0,0 1,0-1,1 0,-1 1,0-1,0 0,0 0,-1 1,1-1,0 0,0 1,0-1,0 0,-1 1,1-1,0 0,-1 1,1-1,0 1,-1-1,1 1,-1-1,1 1,-1-1,1 1,-1-1,1 1,-1-1,1 1,-1 0,0-1,1 1,-1 0,0 0,1-1,-1 1,0 0,1 0,-1 0,0 0,1 0,-1 0,0 0,0 0,1 0,-1 0,0 1,-27-4,1 1,-1 2,0 1,0 1,1 1,-1 2,1 1,0 1,1 1,-1 1,-12 7,24-10,6-4,0 1,0 0,0 1,1 0,-1 0,1 1,0 0,0 0,1 1,-1 0,1 0,-2 4,8-9,1 1,-1 0,0-1,1 1,-1 0,1 0,0 0,-1 0,1-1,0 1,0 0,0 0,1 0,-1 0,0 0,1-1,-1 1,1 0,0 0,-1-1,1 1,0 0,0-1,0 1,0-1,0 1,1-1,-1 0,0 1,1-1,-1 0,1 0,-1 0,1 0,-1 0,1 0,0 0,66 31,104 8,-171-40,0 1,0-1,0 1,0-1,0 1,0 0,0 0,0-1,-1 1,1 0,0 0,0 0,-1 0,1 0,0 0,-1 0,1 0,-1 0,1 0,-1 0,0 0,1 0,-1 0,0 0,0 1,0-1,0 0,0 0,0 0,0 1,0-1,0 0,0 0,-1 0,1 0,0 0,-1 0,1 0,-1 0,0 0,1 0,-1 0,0 0,1 0,-1 0,0 0,0 0,0-1,0 1,0 0,-51 41,48-39,-282 184,282-186,1 1,0 0,-1 0,1 1,0-1,0 1,0-1,0 1,1 0,-1 0,1 0,0 0,0 1,0-1,0 1,0-1,1 1,0 0,-1-1,1 1,1 0,-1 0,1 0,-1 0,1-1,0 1,0 0,1 0,-1 0,1 0,0 0,0 0,0-1,1 1,-1 0,1-1,0 1,0-1,0 0,0 0,0 0,1 0,0 0,0 0,9 3,0-1,1-1,0 0,0 0,0-1,0-1,1 0,-1-1,1-1,-1 0,1 0,-1-2,13-2,-18 3,0-1,-1 0,1 0,-1-1,0 0,1 0,-1-1,0 0,-1 0,1 0,-1-1,0 0,0-1,-1 1,1-1,-1 0,2-3,4-7</inkml:trace>
  <inkml:trace contextRef="#ctx0" brushRef="#br0" timeOffset="319.989">423 1,'0'55,"3"20,-3 1,-4 0,-3-1,-3 0,-4 0,-20 64,-88 199,31-49,75-245,9-27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1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1,'37'123,"5"-2,19 31,0-2,-14-50,-47-99,1 0,-1-1,0 1,0-1,1 1,-1 0,0-1,1 1,-1-1,0 1,1-1,-1 1,1-1,-1 0,1 1,-1-1,1 1,-1-1,1 0,-1 0,1 1,-1-1,1 0,0 0,-1 1,1-1,-1 0,1 0,0 0,-1 0,1 0,0 0,-1 0,1 0,-1 0,1-1,0 1,-1 0,1 0,-1 0,1-1,0 1,-1 0,1-1,-1 1,1 0,-1-1,1 1,-1-1,0 1,1-1,-1 1,1-1,-1 1,0-1,1 1,-1-1,0 0,0 1,0-1,1 1,-1-1,0 0,0 1,0-1,7-43,-7 43,2-48,2 1,2 0,2 0,7-21,68-187,-63 182,-22 68,-4 7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5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52,'10'0,"8"0,5 0,4 0,2 0,1 0,0 0,0 0,0 0,-1-4,-1-3,1 1,-1 2,-4-5,-2 1,0 0,-4 3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6.8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0,'43'5,"33"2,9-1,-5-6,-12-3,-12-1,-11 0,-9 1,-10 1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7.97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0,'29'57,"24"51,-4 2,10 42,-27-41,-31-112,-1 0,1 0,-1 0,1 1,-1-1,1 0,-1 0,1 1,0-1,0 0,-1 1,1-1,0 0,0 1,0-1,0 1,-1 0,1-1,0 1,0 0,0-1,0 1,0 0,0 0,0 0,0 0,0 0,0 0,0 0,0 0,0 0,0 1,0-1,0 0,0 1,0-1,0 0,-1 1,1-1,0 1,0-1,0 1,-1 0,1-1,0 1,-1 0,1 0,0-1,-1 1,1 0,-1 0,1 0,-1 0,0 0,1 0,-1 0,0-1,0 1,1 0,-1 0,0 0,0 0,0 0,0 0,0 0,-1 0,1 0,0 0,0 0,100-208,-48 85,7 4,-47 105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4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1 117,'515'0,"-493"-10,-41-12,12 15,-52-52,44 41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8.7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0,'43'0,"39"0,14 0,-4 0,-8 5,-8 1,-13 0,-13-1,-9-2,-12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18T21:44:49.7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1 181,'57'-20,"2"3,0 2,1 2,0 3,1 3,39 1,84 37,-204-36,1-1,-1-1,1-1,1 0,0-2,0 0,-16-12,-19-14,39 25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3/17/2021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4.xml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6.xml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0" Type="http://schemas.openxmlformats.org/officeDocument/2006/relationships/customXml" Target="../ink/ink5.xml"/><Relationship Id="rId4" Type="http://schemas.openxmlformats.org/officeDocument/2006/relationships/customXml" Target="../ink/ink2.xml"/><Relationship Id="rId9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1.xml"/><Relationship Id="rId21" Type="http://schemas.openxmlformats.org/officeDocument/2006/relationships/image" Target="../media/image524.png"/><Relationship Id="rId42" Type="http://schemas.openxmlformats.org/officeDocument/2006/relationships/customXml" Target="../ink/ink179.xml"/><Relationship Id="rId47" Type="http://schemas.openxmlformats.org/officeDocument/2006/relationships/image" Target="../media/image537.png"/><Relationship Id="rId63" Type="http://schemas.openxmlformats.org/officeDocument/2006/relationships/image" Target="../media/image545.png"/><Relationship Id="rId68" Type="http://schemas.openxmlformats.org/officeDocument/2006/relationships/customXml" Target="../ink/ink192.xml"/><Relationship Id="rId84" Type="http://schemas.openxmlformats.org/officeDocument/2006/relationships/customXml" Target="../ink/ink200.xml"/><Relationship Id="rId89" Type="http://schemas.openxmlformats.org/officeDocument/2006/relationships/image" Target="../media/image558.png"/><Relationship Id="rId16" Type="http://schemas.openxmlformats.org/officeDocument/2006/relationships/customXml" Target="../ink/ink166.xml"/><Relationship Id="rId11" Type="http://schemas.openxmlformats.org/officeDocument/2006/relationships/image" Target="../media/image520.png"/><Relationship Id="rId32" Type="http://schemas.openxmlformats.org/officeDocument/2006/relationships/customXml" Target="../ink/ink174.xml"/><Relationship Id="rId37" Type="http://schemas.openxmlformats.org/officeDocument/2006/relationships/image" Target="../media/image532.png"/><Relationship Id="rId53" Type="http://schemas.openxmlformats.org/officeDocument/2006/relationships/image" Target="../media/image540.png"/><Relationship Id="rId58" Type="http://schemas.openxmlformats.org/officeDocument/2006/relationships/customXml" Target="../ink/ink187.xml"/><Relationship Id="rId74" Type="http://schemas.openxmlformats.org/officeDocument/2006/relationships/customXml" Target="../ink/ink195.xml"/><Relationship Id="rId79" Type="http://schemas.openxmlformats.org/officeDocument/2006/relationships/image" Target="../media/image553.png"/><Relationship Id="rId5" Type="http://schemas.openxmlformats.org/officeDocument/2006/relationships/image" Target="../media/image517.png"/><Relationship Id="rId90" Type="http://schemas.openxmlformats.org/officeDocument/2006/relationships/customXml" Target="../ink/ink203.xml"/><Relationship Id="rId95" Type="http://schemas.openxmlformats.org/officeDocument/2006/relationships/image" Target="../media/image561.png"/><Relationship Id="rId22" Type="http://schemas.openxmlformats.org/officeDocument/2006/relationships/customXml" Target="../ink/ink169.xml"/><Relationship Id="rId27" Type="http://schemas.openxmlformats.org/officeDocument/2006/relationships/image" Target="../media/image527.png"/><Relationship Id="rId43" Type="http://schemas.openxmlformats.org/officeDocument/2006/relationships/image" Target="../media/image535.png"/><Relationship Id="rId48" Type="http://schemas.openxmlformats.org/officeDocument/2006/relationships/customXml" Target="../ink/ink182.xml"/><Relationship Id="rId64" Type="http://schemas.openxmlformats.org/officeDocument/2006/relationships/customXml" Target="../ink/ink190.xml"/><Relationship Id="rId69" Type="http://schemas.openxmlformats.org/officeDocument/2006/relationships/image" Target="../media/image548.png"/><Relationship Id="rId80" Type="http://schemas.openxmlformats.org/officeDocument/2006/relationships/customXml" Target="../ink/ink198.xml"/><Relationship Id="rId85" Type="http://schemas.openxmlformats.org/officeDocument/2006/relationships/image" Target="../media/image556.png"/><Relationship Id="rId3" Type="http://schemas.openxmlformats.org/officeDocument/2006/relationships/image" Target="../media/image516.png"/><Relationship Id="rId12" Type="http://schemas.openxmlformats.org/officeDocument/2006/relationships/customXml" Target="../ink/ink164.xml"/><Relationship Id="rId17" Type="http://schemas.openxmlformats.org/officeDocument/2006/relationships/image" Target="../media/image290.png"/><Relationship Id="rId25" Type="http://schemas.openxmlformats.org/officeDocument/2006/relationships/image" Target="../media/image526.png"/><Relationship Id="rId33" Type="http://schemas.openxmlformats.org/officeDocument/2006/relationships/image" Target="../media/image530.png"/><Relationship Id="rId38" Type="http://schemas.openxmlformats.org/officeDocument/2006/relationships/customXml" Target="../ink/ink177.xml"/><Relationship Id="rId46" Type="http://schemas.openxmlformats.org/officeDocument/2006/relationships/customXml" Target="../ink/ink181.xml"/><Relationship Id="rId59" Type="http://schemas.openxmlformats.org/officeDocument/2006/relationships/image" Target="../media/image541.png"/><Relationship Id="rId67" Type="http://schemas.openxmlformats.org/officeDocument/2006/relationships/image" Target="../media/image547.png"/><Relationship Id="rId20" Type="http://schemas.openxmlformats.org/officeDocument/2006/relationships/customXml" Target="../ink/ink168.xml"/><Relationship Id="rId41" Type="http://schemas.openxmlformats.org/officeDocument/2006/relationships/image" Target="../media/image534.png"/><Relationship Id="rId54" Type="http://schemas.openxmlformats.org/officeDocument/2006/relationships/customXml" Target="../ink/ink185.xml"/><Relationship Id="rId62" Type="http://schemas.openxmlformats.org/officeDocument/2006/relationships/customXml" Target="../ink/ink189.xml"/><Relationship Id="rId70" Type="http://schemas.openxmlformats.org/officeDocument/2006/relationships/customXml" Target="../ink/ink193.xml"/><Relationship Id="rId75" Type="http://schemas.openxmlformats.org/officeDocument/2006/relationships/image" Target="../media/image551.png"/><Relationship Id="rId83" Type="http://schemas.openxmlformats.org/officeDocument/2006/relationships/image" Target="../media/image555.png"/><Relationship Id="rId88" Type="http://schemas.openxmlformats.org/officeDocument/2006/relationships/customXml" Target="../ink/ink202.xml"/><Relationship Id="rId91" Type="http://schemas.openxmlformats.org/officeDocument/2006/relationships/image" Target="../media/image559.png"/><Relationship Id="rId96" Type="http://schemas.openxmlformats.org/officeDocument/2006/relationships/customXml" Target="../ink/ink2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1.xml"/><Relationship Id="rId15" Type="http://schemas.openxmlformats.org/officeDocument/2006/relationships/image" Target="../media/image522.png"/><Relationship Id="rId23" Type="http://schemas.openxmlformats.org/officeDocument/2006/relationships/image" Target="../media/image525.png"/><Relationship Id="rId28" Type="http://schemas.openxmlformats.org/officeDocument/2006/relationships/customXml" Target="../ink/ink172.xml"/><Relationship Id="rId36" Type="http://schemas.openxmlformats.org/officeDocument/2006/relationships/customXml" Target="../ink/ink176.xml"/><Relationship Id="rId49" Type="http://schemas.openxmlformats.org/officeDocument/2006/relationships/image" Target="../media/image538.png"/><Relationship Id="rId57" Type="http://schemas.openxmlformats.org/officeDocument/2006/relationships/image" Target="../media/image543.png"/><Relationship Id="rId10" Type="http://schemas.openxmlformats.org/officeDocument/2006/relationships/customXml" Target="../ink/ink163.xml"/><Relationship Id="rId31" Type="http://schemas.openxmlformats.org/officeDocument/2006/relationships/image" Target="../media/image529.png"/><Relationship Id="rId44" Type="http://schemas.openxmlformats.org/officeDocument/2006/relationships/customXml" Target="../ink/ink180.xml"/><Relationship Id="rId52" Type="http://schemas.openxmlformats.org/officeDocument/2006/relationships/customXml" Target="../ink/ink184.xml"/><Relationship Id="rId60" Type="http://schemas.openxmlformats.org/officeDocument/2006/relationships/customXml" Target="../ink/ink188.xml"/><Relationship Id="rId65" Type="http://schemas.openxmlformats.org/officeDocument/2006/relationships/image" Target="../media/image546.png"/><Relationship Id="rId73" Type="http://schemas.openxmlformats.org/officeDocument/2006/relationships/image" Target="../media/image550.png"/><Relationship Id="rId78" Type="http://schemas.openxmlformats.org/officeDocument/2006/relationships/customXml" Target="../ink/ink197.xml"/><Relationship Id="rId81" Type="http://schemas.openxmlformats.org/officeDocument/2006/relationships/image" Target="../media/image554.png"/><Relationship Id="rId86" Type="http://schemas.openxmlformats.org/officeDocument/2006/relationships/customXml" Target="../ink/ink201.xml"/><Relationship Id="rId94" Type="http://schemas.openxmlformats.org/officeDocument/2006/relationships/customXml" Target="../ink/ink205.xml"/><Relationship Id="rId4" Type="http://schemas.openxmlformats.org/officeDocument/2006/relationships/customXml" Target="../ink/ink160.xml"/><Relationship Id="rId9" Type="http://schemas.openxmlformats.org/officeDocument/2006/relationships/image" Target="../media/image519.png"/><Relationship Id="rId13" Type="http://schemas.openxmlformats.org/officeDocument/2006/relationships/image" Target="../media/image521.png"/><Relationship Id="rId18" Type="http://schemas.openxmlformats.org/officeDocument/2006/relationships/customXml" Target="../ink/ink167.xml"/><Relationship Id="rId39" Type="http://schemas.openxmlformats.org/officeDocument/2006/relationships/image" Target="../media/image533.png"/><Relationship Id="rId34" Type="http://schemas.openxmlformats.org/officeDocument/2006/relationships/customXml" Target="../ink/ink175.xml"/><Relationship Id="rId50" Type="http://schemas.openxmlformats.org/officeDocument/2006/relationships/customXml" Target="../ink/ink183.xml"/><Relationship Id="rId55" Type="http://schemas.openxmlformats.org/officeDocument/2006/relationships/image" Target="../media/image542.png"/><Relationship Id="rId76" Type="http://schemas.openxmlformats.org/officeDocument/2006/relationships/customXml" Target="../ink/ink196.xml"/><Relationship Id="rId97" Type="http://schemas.openxmlformats.org/officeDocument/2006/relationships/image" Target="../media/image562.png"/><Relationship Id="rId7" Type="http://schemas.openxmlformats.org/officeDocument/2006/relationships/image" Target="../media/image518.png"/><Relationship Id="rId71" Type="http://schemas.openxmlformats.org/officeDocument/2006/relationships/image" Target="../media/image549.png"/><Relationship Id="rId92" Type="http://schemas.openxmlformats.org/officeDocument/2006/relationships/customXml" Target="../ink/ink204.xml"/><Relationship Id="rId2" Type="http://schemas.openxmlformats.org/officeDocument/2006/relationships/customXml" Target="../ink/ink159.xml"/><Relationship Id="rId29" Type="http://schemas.openxmlformats.org/officeDocument/2006/relationships/image" Target="../media/image528.png"/><Relationship Id="rId24" Type="http://schemas.openxmlformats.org/officeDocument/2006/relationships/customXml" Target="../ink/ink170.xml"/><Relationship Id="rId40" Type="http://schemas.openxmlformats.org/officeDocument/2006/relationships/customXml" Target="../ink/ink178.xml"/><Relationship Id="rId45" Type="http://schemas.openxmlformats.org/officeDocument/2006/relationships/image" Target="../media/image536.png"/><Relationship Id="rId66" Type="http://schemas.openxmlformats.org/officeDocument/2006/relationships/customXml" Target="../ink/ink191.xml"/><Relationship Id="rId87" Type="http://schemas.openxmlformats.org/officeDocument/2006/relationships/image" Target="../media/image557.png"/><Relationship Id="rId61" Type="http://schemas.openxmlformats.org/officeDocument/2006/relationships/image" Target="../media/image544.png"/><Relationship Id="rId82" Type="http://schemas.openxmlformats.org/officeDocument/2006/relationships/customXml" Target="../ink/ink199.xml"/><Relationship Id="rId19" Type="http://schemas.openxmlformats.org/officeDocument/2006/relationships/image" Target="../media/image523.png"/><Relationship Id="rId14" Type="http://schemas.openxmlformats.org/officeDocument/2006/relationships/customXml" Target="../ink/ink165.xml"/><Relationship Id="rId30" Type="http://schemas.openxmlformats.org/officeDocument/2006/relationships/customXml" Target="../ink/ink173.xml"/><Relationship Id="rId35" Type="http://schemas.openxmlformats.org/officeDocument/2006/relationships/image" Target="../media/image531.png"/><Relationship Id="rId56" Type="http://schemas.openxmlformats.org/officeDocument/2006/relationships/customXml" Target="../ink/ink186.xml"/><Relationship Id="rId77" Type="http://schemas.openxmlformats.org/officeDocument/2006/relationships/image" Target="../media/image552.png"/><Relationship Id="rId8" Type="http://schemas.openxmlformats.org/officeDocument/2006/relationships/customXml" Target="../ink/ink162.xml"/><Relationship Id="rId51" Type="http://schemas.openxmlformats.org/officeDocument/2006/relationships/image" Target="../media/image539.png"/><Relationship Id="rId72" Type="http://schemas.openxmlformats.org/officeDocument/2006/relationships/customXml" Target="../ink/ink194.xml"/><Relationship Id="rId93" Type="http://schemas.openxmlformats.org/officeDocument/2006/relationships/image" Target="../media/image560.png"/></Relationships>
</file>

<file path=ppt/slides/_rels/slide10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006.xml"/><Relationship Id="rId117" Type="http://schemas.openxmlformats.org/officeDocument/2006/relationships/image" Target="../media/image162.png"/><Relationship Id="rId21" Type="http://schemas.openxmlformats.org/officeDocument/2006/relationships/image" Target="../media/image112.png"/><Relationship Id="rId42" Type="http://schemas.openxmlformats.org/officeDocument/2006/relationships/customXml" Target="../ink/ink5014.xml"/><Relationship Id="rId47" Type="http://schemas.openxmlformats.org/officeDocument/2006/relationships/image" Target="../media/image125.png"/><Relationship Id="rId63" Type="http://schemas.openxmlformats.org/officeDocument/2006/relationships/image" Target="../media/image135.png"/><Relationship Id="rId68" Type="http://schemas.openxmlformats.org/officeDocument/2006/relationships/customXml" Target="../ink/ink5027.xml"/><Relationship Id="rId84" Type="http://schemas.openxmlformats.org/officeDocument/2006/relationships/customXml" Target="../ink/ink5035.xml"/><Relationship Id="rId89" Type="http://schemas.openxmlformats.org/officeDocument/2006/relationships/image" Target="../media/image148.png"/><Relationship Id="rId112" Type="http://schemas.openxmlformats.org/officeDocument/2006/relationships/customXml" Target="../ink/ink5049.xml"/><Relationship Id="rId16" Type="http://schemas.openxmlformats.org/officeDocument/2006/relationships/customXml" Target="../ink/ink5001.xml"/><Relationship Id="rId107" Type="http://schemas.openxmlformats.org/officeDocument/2006/relationships/image" Target="../media/image157.png"/><Relationship Id="rId11" Type="http://schemas.openxmlformats.org/officeDocument/2006/relationships/image" Target="../media/image107.png"/><Relationship Id="rId32" Type="http://schemas.openxmlformats.org/officeDocument/2006/relationships/customXml" Target="../ink/ink5009.xml"/><Relationship Id="rId37" Type="http://schemas.openxmlformats.org/officeDocument/2006/relationships/image" Target="../media/image120.png"/><Relationship Id="rId53" Type="http://schemas.openxmlformats.org/officeDocument/2006/relationships/image" Target="../media/image128.png"/><Relationship Id="rId58" Type="http://schemas.openxmlformats.org/officeDocument/2006/relationships/customXml" Target="../ink/ink5022.xml"/><Relationship Id="rId74" Type="http://schemas.openxmlformats.org/officeDocument/2006/relationships/customXml" Target="../ink/ink5030.xml"/><Relationship Id="rId79" Type="http://schemas.openxmlformats.org/officeDocument/2006/relationships/image" Target="../media/image143.png"/><Relationship Id="rId102" Type="http://schemas.openxmlformats.org/officeDocument/2006/relationships/customXml" Target="../ink/ink5044.xml"/><Relationship Id="rId123" Type="http://schemas.openxmlformats.org/officeDocument/2006/relationships/image" Target="../media/image175.png"/><Relationship Id="rId5" Type="http://schemas.openxmlformats.org/officeDocument/2006/relationships/image" Target="../media/image104.png"/><Relationship Id="rId90" Type="http://schemas.openxmlformats.org/officeDocument/2006/relationships/customXml" Target="../ink/ink5038.xml"/><Relationship Id="rId95" Type="http://schemas.openxmlformats.org/officeDocument/2006/relationships/image" Target="../media/image151.png"/><Relationship Id="rId22" Type="http://schemas.openxmlformats.org/officeDocument/2006/relationships/customXml" Target="../ink/ink5004.xml"/><Relationship Id="rId27" Type="http://schemas.openxmlformats.org/officeDocument/2006/relationships/image" Target="../media/image115.png"/><Relationship Id="rId43" Type="http://schemas.openxmlformats.org/officeDocument/2006/relationships/image" Target="../media/image123.png"/><Relationship Id="rId48" Type="http://schemas.openxmlformats.org/officeDocument/2006/relationships/customXml" Target="../ink/ink5017.xml"/><Relationship Id="rId64" Type="http://schemas.openxmlformats.org/officeDocument/2006/relationships/customXml" Target="../ink/ink5025.xml"/><Relationship Id="rId69" Type="http://schemas.openxmlformats.org/officeDocument/2006/relationships/image" Target="../media/image138.png"/><Relationship Id="rId113" Type="http://schemas.openxmlformats.org/officeDocument/2006/relationships/image" Target="../media/image160.png"/><Relationship Id="rId118" Type="http://schemas.openxmlformats.org/officeDocument/2006/relationships/customXml" Target="../ink/ink5052.xml"/><Relationship Id="rId80" Type="http://schemas.openxmlformats.org/officeDocument/2006/relationships/customXml" Target="../ink/ink5033.xml"/><Relationship Id="rId85" Type="http://schemas.openxmlformats.org/officeDocument/2006/relationships/image" Target="../media/image146.png"/><Relationship Id="rId12" Type="http://schemas.openxmlformats.org/officeDocument/2006/relationships/customXml" Target="../ink/ink4999.xml"/><Relationship Id="rId17" Type="http://schemas.openxmlformats.org/officeDocument/2006/relationships/image" Target="../media/image110.png"/><Relationship Id="rId33" Type="http://schemas.openxmlformats.org/officeDocument/2006/relationships/image" Target="../media/image118.png"/><Relationship Id="rId38" Type="http://schemas.openxmlformats.org/officeDocument/2006/relationships/customXml" Target="../ink/ink5012.xml"/><Relationship Id="rId59" Type="http://schemas.openxmlformats.org/officeDocument/2006/relationships/image" Target="../media/image131.png"/><Relationship Id="rId103" Type="http://schemas.openxmlformats.org/officeDocument/2006/relationships/image" Target="../media/image155.png"/><Relationship Id="rId108" Type="http://schemas.openxmlformats.org/officeDocument/2006/relationships/customXml" Target="../ink/ink5047.xml"/><Relationship Id="rId124" Type="http://schemas.openxmlformats.org/officeDocument/2006/relationships/customXml" Target="../ink/ink5055.xml"/><Relationship Id="rId54" Type="http://schemas.openxmlformats.org/officeDocument/2006/relationships/customXml" Target="../ink/ink5020.xml"/><Relationship Id="rId70" Type="http://schemas.openxmlformats.org/officeDocument/2006/relationships/customXml" Target="../ink/ink5028.xml"/><Relationship Id="rId75" Type="http://schemas.openxmlformats.org/officeDocument/2006/relationships/image" Target="../media/image141.png"/><Relationship Id="rId91" Type="http://schemas.openxmlformats.org/officeDocument/2006/relationships/image" Target="../media/image149.png"/><Relationship Id="rId96" Type="http://schemas.openxmlformats.org/officeDocument/2006/relationships/customXml" Target="../ink/ink50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96.xml"/><Relationship Id="rId23" Type="http://schemas.openxmlformats.org/officeDocument/2006/relationships/image" Target="../media/image113.png"/><Relationship Id="rId28" Type="http://schemas.openxmlformats.org/officeDocument/2006/relationships/customXml" Target="../ink/ink5007.xml"/><Relationship Id="rId49" Type="http://schemas.openxmlformats.org/officeDocument/2006/relationships/image" Target="../media/image126.png"/><Relationship Id="rId114" Type="http://schemas.openxmlformats.org/officeDocument/2006/relationships/customXml" Target="../ink/ink5050.xml"/><Relationship Id="rId119" Type="http://schemas.openxmlformats.org/officeDocument/2006/relationships/image" Target="../media/image173.png"/><Relationship Id="rId44" Type="http://schemas.openxmlformats.org/officeDocument/2006/relationships/customXml" Target="../ink/ink5015.xml"/><Relationship Id="rId60" Type="http://schemas.openxmlformats.org/officeDocument/2006/relationships/customXml" Target="../ink/ink5023.xml"/><Relationship Id="rId65" Type="http://schemas.openxmlformats.org/officeDocument/2006/relationships/image" Target="../media/image136.png"/><Relationship Id="rId81" Type="http://schemas.openxmlformats.org/officeDocument/2006/relationships/image" Target="../media/image144.png"/><Relationship Id="rId86" Type="http://schemas.openxmlformats.org/officeDocument/2006/relationships/customXml" Target="../ink/ink5036.xml"/><Relationship Id="rId13" Type="http://schemas.openxmlformats.org/officeDocument/2006/relationships/image" Target="../media/image108.png"/><Relationship Id="rId18" Type="http://schemas.openxmlformats.org/officeDocument/2006/relationships/customXml" Target="../ink/ink5002.xml"/><Relationship Id="rId39" Type="http://schemas.openxmlformats.org/officeDocument/2006/relationships/image" Target="../media/image121.png"/><Relationship Id="rId109" Type="http://schemas.openxmlformats.org/officeDocument/2006/relationships/image" Target="../media/image158.png"/><Relationship Id="rId34" Type="http://schemas.openxmlformats.org/officeDocument/2006/relationships/customXml" Target="../ink/ink5010.xml"/><Relationship Id="rId50" Type="http://schemas.openxmlformats.org/officeDocument/2006/relationships/customXml" Target="../ink/ink5018.xml"/><Relationship Id="rId55" Type="http://schemas.openxmlformats.org/officeDocument/2006/relationships/image" Target="../media/image129.png"/><Relationship Id="rId76" Type="http://schemas.openxmlformats.org/officeDocument/2006/relationships/customXml" Target="../ink/ink5031.xml"/><Relationship Id="rId97" Type="http://schemas.openxmlformats.org/officeDocument/2006/relationships/image" Target="../media/image152.png"/><Relationship Id="rId104" Type="http://schemas.openxmlformats.org/officeDocument/2006/relationships/customXml" Target="../ink/ink5045.xml"/><Relationship Id="rId120" Type="http://schemas.openxmlformats.org/officeDocument/2006/relationships/customXml" Target="../ink/ink5053.xml"/><Relationship Id="rId125" Type="http://schemas.openxmlformats.org/officeDocument/2006/relationships/image" Target="../media/image176.png"/><Relationship Id="rId7" Type="http://schemas.openxmlformats.org/officeDocument/2006/relationships/image" Target="../media/image105.png"/><Relationship Id="rId71" Type="http://schemas.openxmlformats.org/officeDocument/2006/relationships/image" Target="../media/image139.png"/><Relationship Id="rId92" Type="http://schemas.openxmlformats.org/officeDocument/2006/relationships/customXml" Target="../ink/ink5039.xml"/><Relationship Id="rId2" Type="http://schemas.openxmlformats.org/officeDocument/2006/relationships/customXml" Target="../ink/ink4994.xml"/><Relationship Id="rId29" Type="http://schemas.openxmlformats.org/officeDocument/2006/relationships/image" Target="../media/image116.png"/><Relationship Id="rId24" Type="http://schemas.openxmlformats.org/officeDocument/2006/relationships/customXml" Target="../ink/ink5005.xml"/><Relationship Id="rId40" Type="http://schemas.openxmlformats.org/officeDocument/2006/relationships/customXml" Target="../ink/ink5013.xml"/><Relationship Id="rId45" Type="http://schemas.openxmlformats.org/officeDocument/2006/relationships/image" Target="../media/image124.png"/><Relationship Id="rId66" Type="http://schemas.openxmlformats.org/officeDocument/2006/relationships/customXml" Target="../ink/ink5026.xml"/><Relationship Id="rId87" Type="http://schemas.openxmlformats.org/officeDocument/2006/relationships/image" Target="../media/image147.png"/><Relationship Id="rId110" Type="http://schemas.openxmlformats.org/officeDocument/2006/relationships/customXml" Target="../ink/ink5048.xml"/><Relationship Id="rId115" Type="http://schemas.openxmlformats.org/officeDocument/2006/relationships/image" Target="../media/image161.png"/><Relationship Id="rId61" Type="http://schemas.openxmlformats.org/officeDocument/2006/relationships/image" Target="../media/image132.png"/><Relationship Id="rId82" Type="http://schemas.openxmlformats.org/officeDocument/2006/relationships/customXml" Target="../ink/ink5034.xml"/><Relationship Id="rId19" Type="http://schemas.openxmlformats.org/officeDocument/2006/relationships/image" Target="../media/image111.png"/><Relationship Id="rId14" Type="http://schemas.openxmlformats.org/officeDocument/2006/relationships/customXml" Target="../ink/ink5000.xml"/><Relationship Id="rId30" Type="http://schemas.openxmlformats.org/officeDocument/2006/relationships/customXml" Target="../ink/ink5008.xml"/><Relationship Id="rId35" Type="http://schemas.openxmlformats.org/officeDocument/2006/relationships/image" Target="../media/image119.png"/><Relationship Id="rId56" Type="http://schemas.openxmlformats.org/officeDocument/2006/relationships/customXml" Target="../ink/ink5021.xml"/><Relationship Id="rId77" Type="http://schemas.openxmlformats.org/officeDocument/2006/relationships/image" Target="../media/image142.png"/><Relationship Id="rId100" Type="http://schemas.openxmlformats.org/officeDocument/2006/relationships/customXml" Target="../ink/ink5043.xml"/><Relationship Id="rId105" Type="http://schemas.openxmlformats.org/officeDocument/2006/relationships/image" Target="../media/image156.png"/><Relationship Id="rId8" Type="http://schemas.openxmlformats.org/officeDocument/2006/relationships/customXml" Target="../ink/ink4997.xml"/><Relationship Id="rId51" Type="http://schemas.openxmlformats.org/officeDocument/2006/relationships/image" Target="../media/image127.png"/><Relationship Id="rId72" Type="http://schemas.openxmlformats.org/officeDocument/2006/relationships/customXml" Target="../ink/ink5029.xml"/><Relationship Id="rId93" Type="http://schemas.openxmlformats.org/officeDocument/2006/relationships/image" Target="../media/image150.png"/><Relationship Id="rId98" Type="http://schemas.openxmlformats.org/officeDocument/2006/relationships/customXml" Target="../ink/ink5042.xml"/><Relationship Id="rId121" Type="http://schemas.openxmlformats.org/officeDocument/2006/relationships/image" Target="../media/image174.png"/><Relationship Id="rId3" Type="http://schemas.openxmlformats.org/officeDocument/2006/relationships/image" Target="../media/image103.png"/><Relationship Id="rId25" Type="http://schemas.openxmlformats.org/officeDocument/2006/relationships/image" Target="../media/image114.png"/><Relationship Id="rId46" Type="http://schemas.openxmlformats.org/officeDocument/2006/relationships/customXml" Target="../ink/ink5016.xml"/><Relationship Id="rId67" Type="http://schemas.openxmlformats.org/officeDocument/2006/relationships/image" Target="../media/image137.png"/><Relationship Id="rId116" Type="http://schemas.openxmlformats.org/officeDocument/2006/relationships/customXml" Target="../ink/ink5051.xml"/><Relationship Id="rId20" Type="http://schemas.openxmlformats.org/officeDocument/2006/relationships/customXml" Target="../ink/ink5003.xml"/><Relationship Id="rId41" Type="http://schemas.openxmlformats.org/officeDocument/2006/relationships/image" Target="../media/image122.png"/><Relationship Id="rId62" Type="http://schemas.openxmlformats.org/officeDocument/2006/relationships/customXml" Target="../ink/ink5024.xml"/><Relationship Id="rId83" Type="http://schemas.openxmlformats.org/officeDocument/2006/relationships/image" Target="../media/image145.png"/><Relationship Id="rId88" Type="http://schemas.openxmlformats.org/officeDocument/2006/relationships/customXml" Target="../ink/ink5037.xml"/><Relationship Id="rId111" Type="http://schemas.openxmlformats.org/officeDocument/2006/relationships/image" Target="../media/image159.png"/><Relationship Id="rId15" Type="http://schemas.openxmlformats.org/officeDocument/2006/relationships/image" Target="../media/image109.png"/><Relationship Id="rId36" Type="http://schemas.openxmlformats.org/officeDocument/2006/relationships/customXml" Target="../ink/ink5011.xml"/><Relationship Id="rId57" Type="http://schemas.openxmlformats.org/officeDocument/2006/relationships/image" Target="../media/image130.png"/><Relationship Id="rId106" Type="http://schemas.openxmlformats.org/officeDocument/2006/relationships/customXml" Target="../ink/ink5046.xml"/><Relationship Id="rId10" Type="http://schemas.openxmlformats.org/officeDocument/2006/relationships/customXml" Target="../ink/ink4998.xml"/><Relationship Id="rId31" Type="http://schemas.openxmlformats.org/officeDocument/2006/relationships/image" Target="../media/image117.png"/><Relationship Id="rId52" Type="http://schemas.openxmlformats.org/officeDocument/2006/relationships/customXml" Target="../ink/ink5019.xml"/><Relationship Id="rId73" Type="http://schemas.openxmlformats.org/officeDocument/2006/relationships/image" Target="../media/image140.png"/><Relationship Id="rId78" Type="http://schemas.openxmlformats.org/officeDocument/2006/relationships/customXml" Target="../ink/ink5032.xml"/><Relationship Id="rId94" Type="http://schemas.openxmlformats.org/officeDocument/2006/relationships/customXml" Target="../ink/ink5040.xml"/><Relationship Id="rId99" Type="http://schemas.openxmlformats.org/officeDocument/2006/relationships/image" Target="../media/image153.png"/><Relationship Id="rId101" Type="http://schemas.openxmlformats.org/officeDocument/2006/relationships/image" Target="../media/image154.png"/><Relationship Id="rId122" Type="http://schemas.openxmlformats.org/officeDocument/2006/relationships/customXml" Target="../ink/ink5054.xml"/><Relationship Id="rId4" Type="http://schemas.openxmlformats.org/officeDocument/2006/relationships/customXml" Target="../ink/ink4995.xml"/><Relationship Id="rId9" Type="http://schemas.openxmlformats.org/officeDocument/2006/relationships/image" Target="../media/image106.png"/></Relationships>
</file>

<file path=ppt/slides/_rels/slide10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62.png"/><Relationship Id="rId21" Type="http://schemas.openxmlformats.org/officeDocument/2006/relationships/image" Target="../media/image112.png"/><Relationship Id="rId42" Type="http://schemas.openxmlformats.org/officeDocument/2006/relationships/customXml" Target="../ink/ink5076.xml"/><Relationship Id="rId63" Type="http://schemas.openxmlformats.org/officeDocument/2006/relationships/image" Target="../media/image135.png"/><Relationship Id="rId84" Type="http://schemas.openxmlformats.org/officeDocument/2006/relationships/customXml" Target="../ink/ink5097.xml"/><Relationship Id="rId138" Type="http://schemas.openxmlformats.org/officeDocument/2006/relationships/customXml" Target="../ink/ink5124.xml"/><Relationship Id="rId107" Type="http://schemas.openxmlformats.org/officeDocument/2006/relationships/image" Target="../media/image157.png"/><Relationship Id="rId11" Type="http://schemas.openxmlformats.org/officeDocument/2006/relationships/image" Target="../media/image107.png"/><Relationship Id="rId32" Type="http://schemas.openxmlformats.org/officeDocument/2006/relationships/customXml" Target="../ink/ink5071.xml"/><Relationship Id="rId37" Type="http://schemas.openxmlformats.org/officeDocument/2006/relationships/image" Target="../media/image120.png"/><Relationship Id="rId53" Type="http://schemas.openxmlformats.org/officeDocument/2006/relationships/image" Target="../media/image128.png"/><Relationship Id="rId58" Type="http://schemas.openxmlformats.org/officeDocument/2006/relationships/customXml" Target="../ink/ink5084.xml"/><Relationship Id="rId74" Type="http://schemas.openxmlformats.org/officeDocument/2006/relationships/customXml" Target="../ink/ink5092.xml"/><Relationship Id="rId79" Type="http://schemas.openxmlformats.org/officeDocument/2006/relationships/image" Target="../media/image143.png"/><Relationship Id="rId102" Type="http://schemas.openxmlformats.org/officeDocument/2006/relationships/customXml" Target="../ink/ink5106.xml"/><Relationship Id="rId123" Type="http://schemas.openxmlformats.org/officeDocument/2006/relationships/image" Target="../media/image175.png"/><Relationship Id="rId128" Type="http://schemas.openxmlformats.org/officeDocument/2006/relationships/customXml" Target="../ink/ink5119.xml"/><Relationship Id="rId5" Type="http://schemas.openxmlformats.org/officeDocument/2006/relationships/image" Target="../media/image104.png"/><Relationship Id="rId90" Type="http://schemas.openxmlformats.org/officeDocument/2006/relationships/customXml" Target="../ink/ink5100.xml"/><Relationship Id="rId95" Type="http://schemas.openxmlformats.org/officeDocument/2006/relationships/image" Target="../media/image151.png"/><Relationship Id="rId22" Type="http://schemas.openxmlformats.org/officeDocument/2006/relationships/customXml" Target="../ink/ink5066.xml"/><Relationship Id="rId27" Type="http://schemas.openxmlformats.org/officeDocument/2006/relationships/image" Target="../media/image115.png"/><Relationship Id="rId43" Type="http://schemas.openxmlformats.org/officeDocument/2006/relationships/image" Target="../media/image123.png"/><Relationship Id="rId48" Type="http://schemas.openxmlformats.org/officeDocument/2006/relationships/customXml" Target="../ink/ink5079.xml"/><Relationship Id="rId64" Type="http://schemas.openxmlformats.org/officeDocument/2006/relationships/customXml" Target="../ink/ink5087.xml"/><Relationship Id="rId69" Type="http://schemas.openxmlformats.org/officeDocument/2006/relationships/image" Target="../media/image138.png"/><Relationship Id="rId113" Type="http://schemas.openxmlformats.org/officeDocument/2006/relationships/image" Target="../media/image160.png"/><Relationship Id="rId118" Type="http://schemas.openxmlformats.org/officeDocument/2006/relationships/customXml" Target="../ink/ink5114.xml"/><Relationship Id="rId134" Type="http://schemas.openxmlformats.org/officeDocument/2006/relationships/customXml" Target="../ink/ink5122.xml"/><Relationship Id="rId139" Type="http://schemas.openxmlformats.org/officeDocument/2006/relationships/image" Target="../media/image183.png"/><Relationship Id="rId80" Type="http://schemas.openxmlformats.org/officeDocument/2006/relationships/customXml" Target="../ink/ink5095.xml"/><Relationship Id="rId85" Type="http://schemas.openxmlformats.org/officeDocument/2006/relationships/image" Target="../media/image146.png"/><Relationship Id="rId12" Type="http://schemas.openxmlformats.org/officeDocument/2006/relationships/customXml" Target="../ink/ink5061.xml"/><Relationship Id="rId17" Type="http://schemas.openxmlformats.org/officeDocument/2006/relationships/image" Target="../media/image110.png"/><Relationship Id="rId33" Type="http://schemas.openxmlformats.org/officeDocument/2006/relationships/image" Target="../media/image118.png"/><Relationship Id="rId38" Type="http://schemas.openxmlformats.org/officeDocument/2006/relationships/customXml" Target="../ink/ink5074.xml"/><Relationship Id="rId59" Type="http://schemas.openxmlformats.org/officeDocument/2006/relationships/image" Target="../media/image131.png"/><Relationship Id="rId103" Type="http://schemas.openxmlformats.org/officeDocument/2006/relationships/image" Target="../media/image155.png"/><Relationship Id="rId108" Type="http://schemas.openxmlformats.org/officeDocument/2006/relationships/customXml" Target="../ink/ink5109.xml"/><Relationship Id="rId124" Type="http://schemas.openxmlformats.org/officeDocument/2006/relationships/customXml" Target="../ink/ink5117.xml"/><Relationship Id="rId129" Type="http://schemas.openxmlformats.org/officeDocument/2006/relationships/image" Target="../media/image178.png"/><Relationship Id="rId54" Type="http://schemas.openxmlformats.org/officeDocument/2006/relationships/customXml" Target="../ink/ink5082.xml"/><Relationship Id="rId70" Type="http://schemas.openxmlformats.org/officeDocument/2006/relationships/customXml" Target="../ink/ink5090.xml"/><Relationship Id="rId75" Type="http://schemas.openxmlformats.org/officeDocument/2006/relationships/image" Target="../media/image141.png"/><Relationship Id="rId91" Type="http://schemas.openxmlformats.org/officeDocument/2006/relationships/image" Target="../media/image149.png"/><Relationship Id="rId96" Type="http://schemas.openxmlformats.org/officeDocument/2006/relationships/customXml" Target="../ink/ink5103.xml"/><Relationship Id="rId140" Type="http://schemas.openxmlformats.org/officeDocument/2006/relationships/customXml" Target="../ink/ink51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58.xml"/><Relationship Id="rId23" Type="http://schemas.openxmlformats.org/officeDocument/2006/relationships/image" Target="../media/image113.png"/><Relationship Id="rId28" Type="http://schemas.openxmlformats.org/officeDocument/2006/relationships/customXml" Target="../ink/ink5069.xml"/><Relationship Id="rId49" Type="http://schemas.openxmlformats.org/officeDocument/2006/relationships/image" Target="../media/image126.png"/><Relationship Id="rId114" Type="http://schemas.openxmlformats.org/officeDocument/2006/relationships/customXml" Target="../ink/ink5112.xml"/><Relationship Id="rId119" Type="http://schemas.openxmlformats.org/officeDocument/2006/relationships/image" Target="../media/image173.png"/><Relationship Id="rId44" Type="http://schemas.openxmlformats.org/officeDocument/2006/relationships/customXml" Target="../ink/ink5077.xml"/><Relationship Id="rId60" Type="http://schemas.openxmlformats.org/officeDocument/2006/relationships/customXml" Target="../ink/ink5085.xml"/><Relationship Id="rId65" Type="http://schemas.openxmlformats.org/officeDocument/2006/relationships/image" Target="../media/image136.png"/><Relationship Id="rId81" Type="http://schemas.openxmlformats.org/officeDocument/2006/relationships/image" Target="../media/image144.png"/><Relationship Id="rId86" Type="http://schemas.openxmlformats.org/officeDocument/2006/relationships/customXml" Target="../ink/ink5098.xml"/><Relationship Id="rId130" Type="http://schemas.openxmlformats.org/officeDocument/2006/relationships/customXml" Target="../ink/ink5120.xml"/><Relationship Id="rId135" Type="http://schemas.openxmlformats.org/officeDocument/2006/relationships/image" Target="../media/image181.png"/><Relationship Id="rId13" Type="http://schemas.openxmlformats.org/officeDocument/2006/relationships/image" Target="../media/image108.png"/><Relationship Id="rId18" Type="http://schemas.openxmlformats.org/officeDocument/2006/relationships/customXml" Target="../ink/ink5064.xml"/><Relationship Id="rId39" Type="http://schemas.openxmlformats.org/officeDocument/2006/relationships/image" Target="../media/image121.png"/><Relationship Id="rId109" Type="http://schemas.openxmlformats.org/officeDocument/2006/relationships/image" Target="../media/image158.png"/><Relationship Id="rId34" Type="http://schemas.openxmlformats.org/officeDocument/2006/relationships/customXml" Target="../ink/ink5072.xml"/><Relationship Id="rId50" Type="http://schemas.openxmlformats.org/officeDocument/2006/relationships/customXml" Target="../ink/ink5080.xml"/><Relationship Id="rId55" Type="http://schemas.openxmlformats.org/officeDocument/2006/relationships/image" Target="../media/image129.png"/><Relationship Id="rId76" Type="http://schemas.openxmlformats.org/officeDocument/2006/relationships/customXml" Target="../ink/ink5093.xml"/><Relationship Id="rId97" Type="http://schemas.openxmlformats.org/officeDocument/2006/relationships/image" Target="../media/image152.png"/><Relationship Id="rId104" Type="http://schemas.openxmlformats.org/officeDocument/2006/relationships/customXml" Target="../ink/ink5107.xml"/><Relationship Id="rId120" Type="http://schemas.openxmlformats.org/officeDocument/2006/relationships/customXml" Target="../ink/ink5115.xml"/><Relationship Id="rId125" Type="http://schemas.openxmlformats.org/officeDocument/2006/relationships/image" Target="../media/image176.png"/><Relationship Id="rId141" Type="http://schemas.openxmlformats.org/officeDocument/2006/relationships/image" Target="../media/image184.png"/><Relationship Id="rId7" Type="http://schemas.openxmlformats.org/officeDocument/2006/relationships/image" Target="../media/image105.png"/><Relationship Id="rId71" Type="http://schemas.openxmlformats.org/officeDocument/2006/relationships/image" Target="../media/image139.png"/><Relationship Id="rId92" Type="http://schemas.openxmlformats.org/officeDocument/2006/relationships/customXml" Target="../ink/ink5101.xml"/><Relationship Id="rId2" Type="http://schemas.openxmlformats.org/officeDocument/2006/relationships/customXml" Target="../ink/ink5056.xml"/><Relationship Id="rId29" Type="http://schemas.openxmlformats.org/officeDocument/2006/relationships/image" Target="../media/image116.png"/><Relationship Id="rId24" Type="http://schemas.openxmlformats.org/officeDocument/2006/relationships/customXml" Target="../ink/ink5067.xml"/><Relationship Id="rId40" Type="http://schemas.openxmlformats.org/officeDocument/2006/relationships/customXml" Target="../ink/ink5075.xml"/><Relationship Id="rId45" Type="http://schemas.openxmlformats.org/officeDocument/2006/relationships/image" Target="../media/image124.png"/><Relationship Id="rId66" Type="http://schemas.openxmlformats.org/officeDocument/2006/relationships/customXml" Target="../ink/ink5088.xml"/><Relationship Id="rId87" Type="http://schemas.openxmlformats.org/officeDocument/2006/relationships/image" Target="../media/image147.png"/><Relationship Id="rId110" Type="http://schemas.openxmlformats.org/officeDocument/2006/relationships/customXml" Target="../ink/ink5110.xml"/><Relationship Id="rId115" Type="http://schemas.openxmlformats.org/officeDocument/2006/relationships/image" Target="../media/image161.png"/><Relationship Id="rId131" Type="http://schemas.openxmlformats.org/officeDocument/2006/relationships/image" Target="../media/image179.png"/><Relationship Id="rId136" Type="http://schemas.openxmlformats.org/officeDocument/2006/relationships/customXml" Target="../ink/ink5123.xml"/><Relationship Id="rId61" Type="http://schemas.openxmlformats.org/officeDocument/2006/relationships/image" Target="../media/image132.png"/><Relationship Id="rId82" Type="http://schemas.openxmlformats.org/officeDocument/2006/relationships/customXml" Target="../ink/ink5096.xml"/><Relationship Id="rId19" Type="http://schemas.openxmlformats.org/officeDocument/2006/relationships/image" Target="../media/image111.png"/><Relationship Id="rId14" Type="http://schemas.openxmlformats.org/officeDocument/2006/relationships/customXml" Target="../ink/ink5062.xml"/><Relationship Id="rId30" Type="http://schemas.openxmlformats.org/officeDocument/2006/relationships/customXml" Target="../ink/ink5070.xml"/><Relationship Id="rId35" Type="http://schemas.openxmlformats.org/officeDocument/2006/relationships/image" Target="../media/image119.png"/><Relationship Id="rId56" Type="http://schemas.openxmlformats.org/officeDocument/2006/relationships/customXml" Target="../ink/ink5083.xml"/><Relationship Id="rId77" Type="http://schemas.openxmlformats.org/officeDocument/2006/relationships/image" Target="../media/image142.png"/><Relationship Id="rId100" Type="http://schemas.openxmlformats.org/officeDocument/2006/relationships/customXml" Target="../ink/ink5105.xml"/><Relationship Id="rId105" Type="http://schemas.openxmlformats.org/officeDocument/2006/relationships/image" Target="../media/image156.png"/><Relationship Id="rId126" Type="http://schemas.openxmlformats.org/officeDocument/2006/relationships/customXml" Target="../ink/ink5118.xml"/><Relationship Id="rId8" Type="http://schemas.openxmlformats.org/officeDocument/2006/relationships/customXml" Target="../ink/ink5059.xml"/><Relationship Id="rId51" Type="http://schemas.openxmlformats.org/officeDocument/2006/relationships/image" Target="../media/image127.png"/><Relationship Id="rId72" Type="http://schemas.openxmlformats.org/officeDocument/2006/relationships/customXml" Target="../ink/ink5091.xml"/><Relationship Id="rId93" Type="http://schemas.openxmlformats.org/officeDocument/2006/relationships/image" Target="../media/image150.png"/><Relationship Id="rId98" Type="http://schemas.openxmlformats.org/officeDocument/2006/relationships/customXml" Target="../ink/ink5104.xml"/><Relationship Id="rId121" Type="http://schemas.openxmlformats.org/officeDocument/2006/relationships/image" Target="../media/image174.png"/><Relationship Id="rId142" Type="http://schemas.openxmlformats.org/officeDocument/2006/relationships/customXml" Target="../ink/ink5126.xml"/><Relationship Id="rId3" Type="http://schemas.openxmlformats.org/officeDocument/2006/relationships/image" Target="../media/image103.png"/><Relationship Id="rId25" Type="http://schemas.openxmlformats.org/officeDocument/2006/relationships/image" Target="../media/image114.png"/><Relationship Id="rId46" Type="http://schemas.openxmlformats.org/officeDocument/2006/relationships/customXml" Target="../ink/ink5078.xml"/><Relationship Id="rId67" Type="http://schemas.openxmlformats.org/officeDocument/2006/relationships/image" Target="../media/image137.png"/><Relationship Id="rId116" Type="http://schemas.openxmlformats.org/officeDocument/2006/relationships/customXml" Target="../ink/ink5113.xml"/><Relationship Id="rId137" Type="http://schemas.openxmlformats.org/officeDocument/2006/relationships/image" Target="../media/image182.png"/><Relationship Id="rId20" Type="http://schemas.openxmlformats.org/officeDocument/2006/relationships/customXml" Target="../ink/ink5065.xml"/><Relationship Id="rId41" Type="http://schemas.openxmlformats.org/officeDocument/2006/relationships/image" Target="../media/image122.png"/><Relationship Id="rId62" Type="http://schemas.openxmlformats.org/officeDocument/2006/relationships/customXml" Target="../ink/ink5086.xml"/><Relationship Id="rId83" Type="http://schemas.openxmlformats.org/officeDocument/2006/relationships/image" Target="../media/image145.png"/><Relationship Id="rId88" Type="http://schemas.openxmlformats.org/officeDocument/2006/relationships/customXml" Target="../ink/ink5099.xml"/><Relationship Id="rId111" Type="http://schemas.openxmlformats.org/officeDocument/2006/relationships/image" Target="../media/image159.png"/><Relationship Id="rId132" Type="http://schemas.openxmlformats.org/officeDocument/2006/relationships/customXml" Target="../ink/ink5121.xml"/><Relationship Id="rId15" Type="http://schemas.openxmlformats.org/officeDocument/2006/relationships/image" Target="../media/image109.png"/><Relationship Id="rId36" Type="http://schemas.openxmlformats.org/officeDocument/2006/relationships/customXml" Target="../ink/ink5073.xml"/><Relationship Id="rId57" Type="http://schemas.openxmlformats.org/officeDocument/2006/relationships/image" Target="../media/image130.png"/><Relationship Id="rId106" Type="http://schemas.openxmlformats.org/officeDocument/2006/relationships/customXml" Target="../ink/ink5108.xml"/><Relationship Id="rId127" Type="http://schemas.openxmlformats.org/officeDocument/2006/relationships/image" Target="../media/image177.png"/><Relationship Id="rId10" Type="http://schemas.openxmlformats.org/officeDocument/2006/relationships/customXml" Target="../ink/ink5060.xml"/><Relationship Id="rId31" Type="http://schemas.openxmlformats.org/officeDocument/2006/relationships/image" Target="../media/image117.png"/><Relationship Id="rId52" Type="http://schemas.openxmlformats.org/officeDocument/2006/relationships/customXml" Target="../ink/ink5081.xml"/><Relationship Id="rId73" Type="http://schemas.openxmlformats.org/officeDocument/2006/relationships/image" Target="../media/image140.png"/><Relationship Id="rId78" Type="http://schemas.openxmlformats.org/officeDocument/2006/relationships/customXml" Target="../ink/ink5094.xml"/><Relationship Id="rId94" Type="http://schemas.openxmlformats.org/officeDocument/2006/relationships/customXml" Target="../ink/ink5102.xml"/><Relationship Id="rId99" Type="http://schemas.openxmlformats.org/officeDocument/2006/relationships/image" Target="../media/image153.png"/><Relationship Id="rId101" Type="http://schemas.openxmlformats.org/officeDocument/2006/relationships/image" Target="../media/image154.png"/><Relationship Id="rId122" Type="http://schemas.openxmlformats.org/officeDocument/2006/relationships/customXml" Target="../ink/ink5116.xml"/><Relationship Id="rId143" Type="http://schemas.openxmlformats.org/officeDocument/2006/relationships/image" Target="../media/image185.png"/><Relationship Id="rId4" Type="http://schemas.openxmlformats.org/officeDocument/2006/relationships/customXml" Target="../ink/ink5057.xml"/><Relationship Id="rId9" Type="http://schemas.openxmlformats.org/officeDocument/2006/relationships/image" Target="../media/image106.png"/><Relationship Id="rId26" Type="http://schemas.openxmlformats.org/officeDocument/2006/relationships/customXml" Target="../ink/ink5068.xml"/><Relationship Id="rId47" Type="http://schemas.openxmlformats.org/officeDocument/2006/relationships/image" Target="../media/image125.png"/><Relationship Id="rId68" Type="http://schemas.openxmlformats.org/officeDocument/2006/relationships/customXml" Target="../ink/ink5089.xml"/><Relationship Id="rId89" Type="http://schemas.openxmlformats.org/officeDocument/2006/relationships/image" Target="../media/image148.png"/><Relationship Id="rId112" Type="http://schemas.openxmlformats.org/officeDocument/2006/relationships/customXml" Target="../ink/ink5111.xml"/><Relationship Id="rId133" Type="http://schemas.openxmlformats.org/officeDocument/2006/relationships/image" Target="../media/image180.png"/><Relationship Id="rId16" Type="http://schemas.openxmlformats.org/officeDocument/2006/relationships/customXml" Target="../ink/ink5063.xml"/></Relationships>
</file>

<file path=ppt/slides/_rels/slide10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62.png"/><Relationship Id="rId21" Type="http://schemas.openxmlformats.org/officeDocument/2006/relationships/image" Target="../media/image112.png"/><Relationship Id="rId42" Type="http://schemas.openxmlformats.org/officeDocument/2006/relationships/customXml" Target="../ink/ink5147.xml"/><Relationship Id="rId63" Type="http://schemas.openxmlformats.org/officeDocument/2006/relationships/image" Target="../media/image135.png"/><Relationship Id="rId84" Type="http://schemas.openxmlformats.org/officeDocument/2006/relationships/customXml" Target="../ink/ink5168.xml"/><Relationship Id="rId138" Type="http://schemas.openxmlformats.org/officeDocument/2006/relationships/customXml" Target="../ink/ink5195.xml"/><Relationship Id="rId107" Type="http://schemas.openxmlformats.org/officeDocument/2006/relationships/image" Target="../media/image157.png"/><Relationship Id="rId11" Type="http://schemas.openxmlformats.org/officeDocument/2006/relationships/image" Target="../media/image107.png"/><Relationship Id="rId32" Type="http://schemas.openxmlformats.org/officeDocument/2006/relationships/customXml" Target="../ink/ink5142.xml"/><Relationship Id="rId53" Type="http://schemas.openxmlformats.org/officeDocument/2006/relationships/image" Target="../media/image128.png"/><Relationship Id="rId74" Type="http://schemas.openxmlformats.org/officeDocument/2006/relationships/customXml" Target="../ink/ink5163.xml"/><Relationship Id="rId128" Type="http://schemas.openxmlformats.org/officeDocument/2006/relationships/customXml" Target="../ink/ink5190.xml"/><Relationship Id="rId5" Type="http://schemas.openxmlformats.org/officeDocument/2006/relationships/image" Target="../media/image104.png"/><Relationship Id="rId90" Type="http://schemas.openxmlformats.org/officeDocument/2006/relationships/customXml" Target="../ink/ink5171.xml"/><Relationship Id="rId95" Type="http://schemas.openxmlformats.org/officeDocument/2006/relationships/image" Target="../media/image151.png"/><Relationship Id="rId22" Type="http://schemas.openxmlformats.org/officeDocument/2006/relationships/customXml" Target="../ink/ink5137.xml"/><Relationship Id="rId27" Type="http://schemas.openxmlformats.org/officeDocument/2006/relationships/image" Target="../media/image115.png"/><Relationship Id="rId43" Type="http://schemas.openxmlformats.org/officeDocument/2006/relationships/image" Target="../media/image123.png"/><Relationship Id="rId48" Type="http://schemas.openxmlformats.org/officeDocument/2006/relationships/customXml" Target="../ink/ink5150.xml"/><Relationship Id="rId64" Type="http://schemas.openxmlformats.org/officeDocument/2006/relationships/customXml" Target="../ink/ink5158.xml"/><Relationship Id="rId69" Type="http://schemas.openxmlformats.org/officeDocument/2006/relationships/image" Target="../media/image138.png"/><Relationship Id="rId113" Type="http://schemas.openxmlformats.org/officeDocument/2006/relationships/image" Target="../media/image160.png"/><Relationship Id="rId118" Type="http://schemas.openxmlformats.org/officeDocument/2006/relationships/customXml" Target="../ink/ink5185.xml"/><Relationship Id="rId134" Type="http://schemas.openxmlformats.org/officeDocument/2006/relationships/customXml" Target="../ink/ink5193.xml"/><Relationship Id="rId139" Type="http://schemas.openxmlformats.org/officeDocument/2006/relationships/image" Target="../media/image183.png"/><Relationship Id="rId80" Type="http://schemas.openxmlformats.org/officeDocument/2006/relationships/customXml" Target="../ink/ink5166.xml"/><Relationship Id="rId85" Type="http://schemas.openxmlformats.org/officeDocument/2006/relationships/image" Target="../media/image146.png"/><Relationship Id="rId12" Type="http://schemas.openxmlformats.org/officeDocument/2006/relationships/customXml" Target="../ink/ink5132.xml"/><Relationship Id="rId17" Type="http://schemas.openxmlformats.org/officeDocument/2006/relationships/image" Target="../media/image110.png"/><Relationship Id="rId33" Type="http://schemas.openxmlformats.org/officeDocument/2006/relationships/image" Target="../media/image118.png"/><Relationship Id="rId38" Type="http://schemas.openxmlformats.org/officeDocument/2006/relationships/customXml" Target="../ink/ink5145.xml"/><Relationship Id="rId59" Type="http://schemas.openxmlformats.org/officeDocument/2006/relationships/image" Target="../media/image131.png"/><Relationship Id="rId103" Type="http://schemas.openxmlformats.org/officeDocument/2006/relationships/image" Target="../media/image155.png"/><Relationship Id="rId108" Type="http://schemas.openxmlformats.org/officeDocument/2006/relationships/customXml" Target="../ink/ink5180.xml"/><Relationship Id="rId124" Type="http://schemas.openxmlformats.org/officeDocument/2006/relationships/customXml" Target="../ink/ink5188.xml"/><Relationship Id="rId129" Type="http://schemas.openxmlformats.org/officeDocument/2006/relationships/image" Target="../media/image178.png"/><Relationship Id="rId54" Type="http://schemas.openxmlformats.org/officeDocument/2006/relationships/customXml" Target="../ink/ink5153.xml"/><Relationship Id="rId70" Type="http://schemas.openxmlformats.org/officeDocument/2006/relationships/customXml" Target="../ink/ink5161.xml"/><Relationship Id="rId75" Type="http://schemas.openxmlformats.org/officeDocument/2006/relationships/image" Target="../media/image141.png"/><Relationship Id="rId91" Type="http://schemas.openxmlformats.org/officeDocument/2006/relationships/image" Target="../media/image149.png"/><Relationship Id="rId96" Type="http://schemas.openxmlformats.org/officeDocument/2006/relationships/customXml" Target="../ink/ink5174.xml"/><Relationship Id="rId140" Type="http://schemas.openxmlformats.org/officeDocument/2006/relationships/customXml" Target="../ink/ink5196.xml"/><Relationship Id="rId145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29.xml"/><Relationship Id="rId23" Type="http://schemas.openxmlformats.org/officeDocument/2006/relationships/image" Target="../media/image113.png"/><Relationship Id="rId28" Type="http://schemas.openxmlformats.org/officeDocument/2006/relationships/customXml" Target="../ink/ink5140.xml"/><Relationship Id="rId49" Type="http://schemas.openxmlformats.org/officeDocument/2006/relationships/image" Target="../media/image126.png"/><Relationship Id="rId114" Type="http://schemas.openxmlformats.org/officeDocument/2006/relationships/customXml" Target="../ink/ink5183.xml"/><Relationship Id="rId119" Type="http://schemas.openxmlformats.org/officeDocument/2006/relationships/image" Target="../media/image173.png"/><Relationship Id="rId44" Type="http://schemas.openxmlformats.org/officeDocument/2006/relationships/customXml" Target="../ink/ink5148.xml"/><Relationship Id="rId60" Type="http://schemas.openxmlformats.org/officeDocument/2006/relationships/customXml" Target="../ink/ink5156.xml"/><Relationship Id="rId65" Type="http://schemas.openxmlformats.org/officeDocument/2006/relationships/image" Target="../media/image136.png"/><Relationship Id="rId81" Type="http://schemas.openxmlformats.org/officeDocument/2006/relationships/image" Target="../media/image144.png"/><Relationship Id="rId86" Type="http://schemas.openxmlformats.org/officeDocument/2006/relationships/customXml" Target="../ink/ink5169.xml"/><Relationship Id="rId130" Type="http://schemas.openxmlformats.org/officeDocument/2006/relationships/customXml" Target="../ink/ink5191.xml"/><Relationship Id="rId135" Type="http://schemas.openxmlformats.org/officeDocument/2006/relationships/image" Target="../media/image181.png"/><Relationship Id="rId13" Type="http://schemas.openxmlformats.org/officeDocument/2006/relationships/image" Target="../media/image108.png"/><Relationship Id="rId18" Type="http://schemas.openxmlformats.org/officeDocument/2006/relationships/customXml" Target="../ink/ink5135.xml"/><Relationship Id="rId39" Type="http://schemas.openxmlformats.org/officeDocument/2006/relationships/image" Target="../media/image121.png"/><Relationship Id="rId109" Type="http://schemas.openxmlformats.org/officeDocument/2006/relationships/image" Target="../media/image158.png"/><Relationship Id="rId34" Type="http://schemas.openxmlformats.org/officeDocument/2006/relationships/customXml" Target="../ink/ink5143.xml"/><Relationship Id="rId50" Type="http://schemas.openxmlformats.org/officeDocument/2006/relationships/customXml" Target="../ink/ink5151.xml"/><Relationship Id="rId55" Type="http://schemas.openxmlformats.org/officeDocument/2006/relationships/image" Target="../media/image129.png"/><Relationship Id="rId76" Type="http://schemas.openxmlformats.org/officeDocument/2006/relationships/customXml" Target="../ink/ink5164.xml"/><Relationship Id="rId97" Type="http://schemas.openxmlformats.org/officeDocument/2006/relationships/image" Target="../media/image152.png"/><Relationship Id="rId104" Type="http://schemas.openxmlformats.org/officeDocument/2006/relationships/customXml" Target="../ink/ink5178.xml"/><Relationship Id="rId120" Type="http://schemas.openxmlformats.org/officeDocument/2006/relationships/customXml" Target="../ink/ink5186.xml"/><Relationship Id="rId125" Type="http://schemas.openxmlformats.org/officeDocument/2006/relationships/image" Target="../media/image176.png"/><Relationship Id="rId141" Type="http://schemas.openxmlformats.org/officeDocument/2006/relationships/image" Target="../media/image184.png"/><Relationship Id="rId7" Type="http://schemas.openxmlformats.org/officeDocument/2006/relationships/image" Target="../media/image105.png"/><Relationship Id="rId71" Type="http://schemas.openxmlformats.org/officeDocument/2006/relationships/image" Target="../media/image139.png"/><Relationship Id="rId92" Type="http://schemas.openxmlformats.org/officeDocument/2006/relationships/customXml" Target="../ink/ink5172.xml"/><Relationship Id="rId2" Type="http://schemas.openxmlformats.org/officeDocument/2006/relationships/customXml" Target="../ink/ink5127.xml"/><Relationship Id="rId29" Type="http://schemas.openxmlformats.org/officeDocument/2006/relationships/image" Target="../media/image116.png"/><Relationship Id="rId24" Type="http://schemas.openxmlformats.org/officeDocument/2006/relationships/customXml" Target="../ink/ink5138.xml"/><Relationship Id="rId40" Type="http://schemas.openxmlformats.org/officeDocument/2006/relationships/customXml" Target="../ink/ink5146.xml"/><Relationship Id="rId45" Type="http://schemas.openxmlformats.org/officeDocument/2006/relationships/image" Target="../media/image124.png"/><Relationship Id="rId66" Type="http://schemas.openxmlformats.org/officeDocument/2006/relationships/customXml" Target="../ink/ink5159.xml"/><Relationship Id="rId87" Type="http://schemas.openxmlformats.org/officeDocument/2006/relationships/image" Target="../media/image147.png"/><Relationship Id="rId110" Type="http://schemas.openxmlformats.org/officeDocument/2006/relationships/customXml" Target="../ink/ink5181.xml"/><Relationship Id="rId115" Type="http://schemas.openxmlformats.org/officeDocument/2006/relationships/image" Target="../media/image161.png"/><Relationship Id="rId131" Type="http://schemas.openxmlformats.org/officeDocument/2006/relationships/image" Target="../media/image179.png"/><Relationship Id="rId136" Type="http://schemas.openxmlformats.org/officeDocument/2006/relationships/customXml" Target="../ink/ink5194.xml"/><Relationship Id="rId61" Type="http://schemas.openxmlformats.org/officeDocument/2006/relationships/image" Target="../media/image132.png"/><Relationship Id="rId82" Type="http://schemas.openxmlformats.org/officeDocument/2006/relationships/customXml" Target="../ink/ink5167.xml"/><Relationship Id="rId19" Type="http://schemas.openxmlformats.org/officeDocument/2006/relationships/image" Target="../media/image111.png"/><Relationship Id="rId14" Type="http://schemas.openxmlformats.org/officeDocument/2006/relationships/customXml" Target="../ink/ink5133.xml"/><Relationship Id="rId30" Type="http://schemas.openxmlformats.org/officeDocument/2006/relationships/customXml" Target="../ink/ink5141.xml"/><Relationship Id="rId35" Type="http://schemas.openxmlformats.org/officeDocument/2006/relationships/image" Target="../media/image119.png"/><Relationship Id="rId56" Type="http://schemas.openxmlformats.org/officeDocument/2006/relationships/customXml" Target="../ink/ink5154.xml"/><Relationship Id="rId77" Type="http://schemas.openxmlformats.org/officeDocument/2006/relationships/image" Target="../media/image142.png"/><Relationship Id="rId100" Type="http://schemas.openxmlformats.org/officeDocument/2006/relationships/customXml" Target="../ink/ink5176.xml"/><Relationship Id="rId105" Type="http://schemas.openxmlformats.org/officeDocument/2006/relationships/image" Target="../media/image156.png"/><Relationship Id="rId126" Type="http://schemas.openxmlformats.org/officeDocument/2006/relationships/customXml" Target="../ink/ink5189.xml"/><Relationship Id="rId8" Type="http://schemas.openxmlformats.org/officeDocument/2006/relationships/customXml" Target="../ink/ink5130.xml"/><Relationship Id="rId51" Type="http://schemas.openxmlformats.org/officeDocument/2006/relationships/image" Target="../media/image127.png"/><Relationship Id="rId72" Type="http://schemas.openxmlformats.org/officeDocument/2006/relationships/customXml" Target="../ink/ink5162.xml"/><Relationship Id="rId93" Type="http://schemas.openxmlformats.org/officeDocument/2006/relationships/image" Target="../media/image150.png"/><Relationship Id="rId98" Type="http://schemas.openxmlformats.org/officeDocument/2006/relationships/customXml" Target="../ink/ink5175.xml"/><Relationship Id="rId121" Type="http://schemas.openxmlformats.org/officeDocument/2006/relationships/image" Target="../media/image174.png"/><Relationship Id="rId142" Type="http://schemas.openxmlformats.org/officeDocument/2006/relationships/customXml" Target="../ink/ink5197.xml"/><Relationship Id="rId3" Type="http://schemas.openxmlformats.org/officeDocument/2006/relationships/image" Target="../media/image103.png"/><Relationship Id="rId25" Type="http://schemas.openxmlformats.org/officeDocument/2006/relationships/image" Target="../media/image114.png"/><Relationship Id="rId46" Type="http://schemas.openxmlformats.org/officeDocument/2006/relationships/customXml" Target="../ink/ink5149.xml"/><Relationship Id="rId67" Type="http://schemas.openxmlformats.org/officeDocument/2006/relationships/image" Target="../media/image137.png"/><Relationship Id="rId116" Type="http://schemas.openxmlformats.org/officeDocument/2006/relationships/customXml" Target="../ink/ink5184.xml"/><Relationship Id="rId137" Type="http://schemas.openxmlformats.org/officeDocument/2006/relationships/image" Target="../media/image182.png"/><Relationship Id="rId20" Type="http://schemas.openxmlformats.org/officeDocument/2006/relationships/customXml" Target="../ink/ink5136.xml"/><Relationship Id="rId41" Type="http://schemas.openxmlformats.org/officeDocument/2006/relationships/image" Target="../media/image122.png"/><Relationship Id="rId62" Type="http://schemas.openxmlformats.org/officeDocument/2006/relationships/customXml" Target="../ink/ink5157.xml"/><Relationship Id="rId83" Type="http://schemas.openxmlformats.org/officeDocument/2006/relationships/image" Target="../media/image145.png"/><Relationship Id="rId88" Type="http://schemas.openxmlformats.org/officeDocument/2006/relationships/customXml" Target="../ink/ink5170.xml"/><Relationship Id="rId111" Type="http://schemas.openxmlformats.org/officeDocument/2006/relationships/image" Target="../media/image159.png"/><Relationship Id="rId132" Type="http://schemas.openxmlformats.org/officeDocument/2006/relationships/customXml" Target="../ink/ink5192.xml"/><Relationship Id="rId15" Type="http://schemas.openxmlformats.org/officeDocument/2006/relationships/image" Target="../media/image109.png"/><Relationship Id="rId36" Type="http://schemas.openxmlformats.org/officeDocument/2006/relationships/customXml" Target="../ink/ink5144.xml"/><Relationship Id="rId57" Type="http://schemas.openxmlformats.org/officeDocument/2006/relationships/image" Target="../media/image130.png"/><Relationship Id="rId106" Type="http://schemas.openxmlformats.org/officeDocument/2006/relationships/customXml" Target="../ink/ink5179.xml"/><Relationship Id="rId127" Type="http://schemas.openxmlformats.org/officeDocument/2006/relationships/image" Target="../media/image177.png"/><Relationship Id="rId10" Type="http://schemas.openxmlformats.org/officeDocument/2006/relationships/customXml" Target="../ink/ink5131.xml"/><Relationship Id="rId31" Type="http://schemas.openxmlformats.org/officeDocument/2006/relationships/image" Target="../media/image117.png"/><Relationship Id="rId52" Type="http://schemas.openxmlformats.org/officeDocument/2006/relationships/customXml" Target="../ink/ink5152.xml"/><Relationship Id="rId73" Type="http://schemas.openxmlformats.org/officeDocument/2006/relationships/image" Target="../media/image140.png"/><Relationship Id="rId78" Type="http://schemas.openxmlformats.org/officeDocument/2006/relationships/customXml" Target="../ink/ink5165.xml"/><Relationship Id="rId94" Type="http://schemas.openxmlformats.org/officeDocument/2006/relationships/customXml" Target="../ink/ink5173.xml"/><Relationship Id="rId99" Type="http://schemas.openxmlformats.org/officeDocument/2006/relationships/image" Target="../media/image153.png"/><Relationship Id="rId101" Type="http://schemas.openxmlformats.org/officeDocument/2006/relationships/image" Target="../media/image154.png"/><Relationship Id="rId122" Type="http://schemas.openxmlformats.org/officeDocument/2006/relationships/customXml" Target="../ink/ink5187.xml"/><Relationship Id="rId143" Type="http://schemas.openxmlformats.org/officeDocument/2006/relationships/image" Target="../media/image185.png"/><Relationship Id="rId4" Type="http://schemas.openxmlformats.org/officeDocument/2006/relationships/customXml" Target="../ink/ink5128.xml"/><Relationship Id="rId9" Type="http://schemas.openxmlformats.org/officeDocument/2006/relationships/image" Target="../media/image106.png"/><Relationship Id="rId26" Type="http://schemas.openxmlformats.org/officeDocument/2006/relationships/customXml" Target="../ink/ink5139.xml"/><Relationship Id="rId47" Type="http://schemas.openxmlformats.org/officeDocument/2006/relationships/image" Target="../media/image125.png"/><Relationship Id="rId68" Type="http://schemas.openxmlformats.org/officeDocument/2006/relationships/customXml" Target="../ink/ink5160.xml"/><Relationship Id="rId89" Type="http://schemas.openxmlformats.org/officeDocument/2006/relationships/image" Target="../media/image148.png"/><Relationship Id="rId112" Type="http://schemas.openxmlformats.org/officeDocument/2006/relationships/customXml" Target="../ink/ink5182.xml"/><Relationship Id="rId133" Type="http://schemas.openxmlformats.org/officeDocument/2006/relationships/image" Target="../media/image180.png"/><Relationship Id="rId16" Type="http://schemas.openxmlformats.org/officeDocument/2006/relationships/customXml" Target="../ink/ink5134.xml"/><Relationship Id="rId37" Type="http://schemas.openxmlformats.org/officeDocument/2006/relationships/image" Target="../media/image120.png"/><Relationship Id="rId58" Type="http://schemas.openxmlformats.org/officeDocument/2006/relationships/customXml" Target="../ink/ink5155.xml"/><Relationship Id="rId79" Type="http://schemas.openxmlformats.org/officeDocument/2006/relationships/image" Target="../media/image143.png"/><Relationship Id="rId102" Type="http://schemas.openxmlformats.org/officeDocument/2006/relationships/customXml" Target="../ink/ink5177.xml"/><Relationship Id="rId123" Type="http://schemas.openxmlformats.org/officeDocument/2006/relationships/image" Target="../media/image175.png"/><Relationship Id="rId144" Type="http://schemas.openxmlformats.org/officeDocument/2006/relationships/customXml" Target="../ink/ink5198.xml"/></Relationships>
</file>

<file path=ppt/slides/_rels/slide10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62.png"/><Relationship Id="rId21" Type="http://schemas.openxmlformats.org/officeDocument/2006/relationships/image" Target="../media/image112.png"/><Relationship Id="rId42" Type="http://schemas.openxmlformats.org/officeDocument/2006/relationships/customXml" Target="../ink/ink5219.xml"/><Relationship Id="rId63" Type="http://schemas.openxmlformats.org/officeDocument/2006/relationships/image" Target="../media/image135.png"/><Relationship Id="rId84" Type="http://schemas.openxmlformats.org/officeDocument/2006/relationships/customXml" Target="../ink/ink5240.xml"/><Relationship Id="rId138" Type="http://schemas.openxmlformats.org/officeDocument/2006/relationships/customXml" Target="../ink/ink5267.xml"/><Relationship Id="rId107" Type="http://schemas.openxmlformats.org/officeDocument/2006/relationships/image" Target="../media/image157.png"/><Relationship Id="rId11" Type="http://schemas.openxmlformats.org/officeDocument/2006/relationships/image" Target="../media/image107.png"/><Relationship Id="rId32" Type="http://schemas.openxmlformats.org/officeDocument/2006/relationships/customXml" Target="../ink/ink5214.xml"/><Relationship Id="rId53" Type="http://schemas.openxmlformats.org/officeDocument/2006/relationships/image" Target="../media/image128.png"/><Relationship Id="rId74" Type="http://schemas.openxmlformats.org/officeDocument/2006/relationships/customXml" Target="../ink/ink5235.xml"/><Relationship Id="rId128" Type="http://schemas.openxmlformats.org/officeDocument/2006/relationships/customXml" Target="../ink/ink5262.xml"/><Relationship Id="rId149" Type="http://schemas.openxmlformats.org/officeDocument/2006/relationships/image" Target="../media/image188.png"/><Relationship Id="rId5" Type="http://schemas.openxmlformats.org/officeDocument/2006/relationships/image" Target="../media/image104.png"/><Relationship Id="rId95" Type="http://schemas.openxmlformats.org/officeDocument/2006/relationships/image" Target="../media/image151.png"/><Relationship Id="rId22" Type="http://schemas.openxmlformats.org/officeDocument/2006/relationships/customXml" Target="../ink/ink5209.xml"/><Relationship Id="rId27" Type="http://schemas.openxmlformats.org/officeDocument/2006/relationships/image" Target="../media/image115.png"/><Relationship Id="rId43" Type="http://schemas.openxmlformats.org/officeDocument/2006/relationships/image" Target="../media/image123.png"/><Relationship Id="rId48" Type="http://schemas.openxmlformats.org/officeDocument/2006/relationships/customXml" Target="../ink/ink5222.xml"/><Relationship Id="rId64" Type="http://schemas.openxmlformats.org/officeDocument/2006/relationships/customXml" Target="../ink/ink5230.xml"/><Relationship Id="rId69" Type="http://schemas.openxmlformats.org/officeDocument/2006/relationships/image" Target="../media/image138.png"/><Relationship Id="rId113" Type="http://schemas.openxmlformats.org/officeDocument/2006/relationships/image" Target="../media/image160.png"/><Relationship Id="rId118" Type="http://schemas.openxmlformats.org/officeDocument/2006/relationships/customXml" Target="../ink/ink5257.xml"/><Relationship Id="rId134" Type="http://schemas.openxmlformats.org/officeDocument/2006/relationships/customXml" Target="../ink/ink5265.xml"/><Relationship Id="rId139" Type="http://schemas.openxmlformats.org/officeDocument/2006/relationships/image" Target="../media/image183.png"/><Relationship Id="rId80" Type="http://schemas.openxmlformats.org/officeDocument/2006/relationships/customXml" Target="../ink/ink5238.xml"/><Relationship Id="rId85" Type="http://schemas.openxmlformats.org/officeDocument/2006/relationships/image" Target="../media/image146.png"/><Relationship Id="rId150" Type="http://schemas.openxmlformats.org/officeDocument/2006/relationships/customXml" Target="../ink/ink5273.xml"/><Relationship Id="rId12" Type="http://schemas.openxmlformats.org/officeDocument/2006/relationships/customXml" Target="../ink/ink5204.xml"/><Relationship Id="rId17" Type="http://schemas.openxmlformats.org/officeDocument/2006/relationships/image" Target="../media/image110.png"/><Relationship Id="rId33" Type="http://schemas.openxmlformats.org/officeDocument/2006/relationships/image" Target="../media/image118.png"/><Relationship Id="rId38" Type="http://schemas.openxmlformats.org/officeDocument/2006/relationships/customXml" Target="../ink/ink5217.xml"/><Relationship Id="rId59" Type="http://schemas.openxmlformats.org/officeDocument/2006/relationships/image" Target="../media/image131.png"/><Relationship Id="rId103" Type="http://schemas.openxmlformats.org/officeDocument/2006/relationships/image" Target="../media/image155.png"/><Relationship Id="rId108" Type="http://schemas.openxmlformats.org/officeDocument/2006/relationships/customXml" Target="../ink/ink5252.xml"/><Relationship Id="rId124" Type="http://schemas.openxmlformats.org/officeDocument/2006/relationships/customXml" Target="../ink/ink5260.xml"/><Relationship Id="rId129" Type="http://schemas.openxmlformats.org/officeDocument/2006/relationships/image" Target="../media/image178.png"/><Relationship Id="rId54" Type="http://schemas.openxmlformats.org/officeDocument/2006/relationships/customXml" Target="../ink/ink5225.xml"/><Relationship Id="rId70" Type="http://schemas.openxmlformats.org/officeDocument/2006/relationships/customXml" Target="../ink/ink5233.xml"/><Relationship Id="rId75" Type="http://schemas.openxmlformats.org/officeDocument/2006/relationships/image" Target="../media/image141.png"/><Relationship Id="rId91" Type="http://schemas.openxmlformats.org/officeDocument/2006/relationships/image" Target="../media/image149.png"/><Relationship Id="rId96" Type="http://schemas.openxmlformats.org/officeDocument/2006/relationships/customXml" Target="../ink/ink5246.xml"/><Relationship Id="rId140" Type="http://schemas.openxmlformats.org/officeDocument/2006/relationships/customXml" Target="../ink/ink5268.xml"/><Relationship Id="rId145" Type="http://schemas.openxmlformats.org/officeDocument/2006/relationships/image" Target="../media/image1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01.xml"/><Relationship Id="rId23" Type="http://schemas.openxmlformats.org/officeDocument/2006/relationships/image" Target="../media/image113.png"/><Relationship Id="rId28" Type="http://schemas.openxmlformats.org/officeDocument/2006/relationships/customXml" Target="../ink/ink5212.xml"/><Relationship Id="rId49" Type="http://schemas.openxmlformats.org/officeDocument/2006/relationships/image" Target="../media/image126.png"/><Relationship Id="rId114" Type="http://schemas.openxmlformats.org/officeDocument/2006/relationships/customXml" Target="../ink/ink5255.xml"/><Relationship Id="rId119" Type="http://schemas.openxmlformats.org/officeDocument/2006/relationships/image" Target="../media/image173.png"/><Relationship Id="rId44" Type="http://schemas.openxmlformats.org/officeDocument/2006/relationships/customXml" Target="../ink/ink5220.xml"/><Relationship Id="rId60" Type="http://schemas.openxmlformats.org/officeDocument/2006/relationships/customXml" Target="../ink/ink5228.xml"/><Relationship Id="rId65" Type="http://schemas.openxmlformats.org/officeDocument/2006/relationships/image" Target="../media/image136.png"/><Relationship Id="rId81" Type="http://schemas.openxmlformats.org/officeDocument/2006/relationships/image" Target="../media/image144.png"/><Relationship Id="rId86" Type="http://schemas.openxmlformats.org/officeDocument/2006/relationships/customXml" Target="../ink/ink5241.xml"/><Relationship Id="rId130" Type="http://schemas.openxmlformats.org/officeDocument/2006/relationships/customXml" Target="../ink/ink5263.xml"/><Relationship Id="rId135" Type="http://schemas.openxmlformats.org/officeDocument/2006/relationships/image" Target="../media/image181.png"/><Relationship Id="rId151" Type="http://schemas.openxmlformats.org/officeDocument/2006/relationships/image" Target="../media/image189.png"/><Relationship Id="rId13" Type="http://schemas.openxmlformats.org/officeDocument/2006/relationships/image" Target="../media/image108.png"/><Relationship Id="rId18" Type="http://schemas.openxmlformats.org/officeDocument/2006/relationships/customXml" Target="../ink/ink5207.xml"/><Relationship Id="rId39" Type="http://schemas.openxmlformats.org/officeDocument/2006/relationships/image" Target="../media/image121.png"/><Relationship Id="rId109" Type="http://schemas.openxmlformats.org/officeDocument/2006/relationships/image" Target="../media/image158.png"/><Relationship Id="rId34" Type="http://schemas.openxmlformats.org/officeDocument/2006/relationships/customXml" Target="../ink/ink5215.xml"/><Relationship Id="rId50" Type="http://schemas.openxmlformats.org/officeDocument/2006/relationships/customXml" Target="../ink/ink5223.xml"/><Relationship Id="rId55" Type="http://schemas.openxmlformats.org/officeDocument/2006/relationships/image" Target="../media/image129.png"/><Relationship Id="rId76" Type="http://schemas.openxmlformats.org/officeDocument/2006/relationships/customXml" Target="../ink/ink5236.xml"/><Relationship Id="rId97" Type="http://schemas.openxmlformats.org/officeDocument/2006/relationships/image" Target="../media/image152.png"/><Relationship Id="rId104" Type="http://schemas.openxmlformats.org/officeDocument/2006/relationships/customXml" Target="../ink/ink5250.xml"/><Relationship Id="rId120" Type="http://schemas.openxmlformats.org/officeDocument/2006/relationships/customXml" Target="../ink/ink5258.xml"/><Relationship Id="rId125" Type="http://schemas.openxmlformats.org/officeDocument/2006/relationships/image" Target="../media/image176.png"/><Relationship Id="rId141" Type="http://schemas.openxmlformats.org/officeDocument/2006/relationships/image" Target="../media/image184.png"/><Relationship Id="rId146" Type="http://schemas.openxmlformats.org/officeDocument/2006/relationships/customXml" Target="../ink/ink5271.xml"/><Relationship Id="rId7" Type="http://schemas.openxmlformats.org/officeDocument/2006/relationships/image" Target="../media/image105.png"/><Relationship Id="rId71" Type="http://schemas.openxmlformats.org/officeDocument/2006/relationships/image" Target="../media/image139.png"/><Relationship Id="rId92" Type="http://schemas.openxmlformats.org/officeDocument/2006/relationships/customXml" Target="../ink/ink5244.xml"/><Relationship Id="rId2" Type="http://schemas.openxmlformats.org/officeDocument/2006/relationships/customXml" Target="../ink/ink5199.xml"/><Relationship Id="rId29" Type="http://schemas.openxmlformats.org/officeDocument/2006/relationships/image" Target="../media/image116.png"/><Relationship Id="rId24" Type="http://schemas.openxmlformats.org/officeDocument/2006/relationships/customXml" Target="../ink/ink5210.xml"/><Relationship Id="rId40" Type="http://schemas.openxmlformats.org/officeDocument/2006/relationships/customXml" Target="../ink/ink5218.xml"/><Relationship Id="rId45" Type="http://schemas.openxmlformats.org/officeDocument/2006/relationships/image" Target="../media/image124.png"/><Relationship Id="rId66" Type="http://schemas.openxmlformats.org/officeDocument/2006/relationships/customXml" Target="../ink/ink5231.xml"/><Relationship Id="rId87" Type="http://schemas.openxmlformats.org/officeDocument/2006/relationships/image" Target="../media/image147.png"/><Relationship Id="rId110" Type="http://schemas.openxmlformats.org/officeDocument/2006/relationships/customXml" Target="../ink/ink5253.xml"/><Relationship Id="rId115" Type="http://schemas.openxmlformats.org/officeDocument/2006/relationships/image" Target="../media/image161.png"/><Relationship Id="rId131" Type="http://schemas.openxmlformats.org/officeDocument/2006/relationships/image" Target="../media/image179.png"/><Relationship Id="rId136" Type="http://schemas.openxmlformats.org/officeDocument/2006/relationships/customXml" Target="../ink/ink5266.xml"/><Relationship Id="rId61" Type="http://schemas.openxmlformats.org/officeDocument/2006/relationships/image" Target="../media/image132.png"/><Relationship Id="rId82" Type="http://schemas.openxmlformats.org/officeDocument/2006/relationships/customXml" Target="../ink/ink5239.xml"/><Relationship Id="rId19" Type="http://schemas.openxmlformats.org/officeDocument/2006/relationships/image" Target="../media/image111.png"/><Relationship Id="rId14" Type="http://schemas.openxmlformats.org/officeDocument/2006/relationships/customXml" Target="../ink/ink5205.xml"/><Relationship Id="rId30" Type="http://schemas.openxmlformats.org/officeDocument/2006/relationships/customXml" Target="../ink/ink5213.xml"/><Relationship Id="rId35" Type="http://schemas.openxmlformats.org/officeDocument/2006/relationships/image" Target="../media/image119.png"/><Relationship Id="rId56" Type="http://schemas.openxmlformats.org/officeDocument/2006/relationships/customXml" Target="../ink/ink5226.xml"/><Relationship Id="rId77" Type="http://schemas.openxmlformats.org/officeDocument/2006/relationships/image" Target="../media/image142.png"/><Relationship Id="rId100" Type="http://schemas.openxmlformats.org/officeDocument/2006/relationships/customXml" Target="../ink/ink5248.xml"/><Relationship Id="rId105" Type="http://schemas.openxmlformats.org/officeDocument/2006/relationships/image" Target="../media/image156.png"/><Relationship Id="rId126" Type="http://schemas.openxmlformats.org/officeDocument/2006/relationships/customXml" Target="../ink/ink5261.xml"/><Relationship Id="rId147" Type="http://schemas.openxmlformats.org/officeDocument/2006/relationships/image" Target="../media/image187.png"/><Relationship Id="rId8" Type="http://schemas.openxmlformats.org/officeDocument/2006/relationships/customXml" Target="../ink/ink5202.xml"/><Relationship Id="rId51" Type="http://schemas.openxmlformats.org/officeDocument/2006/relationships/image" Target="../media/image127.png"/><Relationship Id="rId72" Type="http://schemas.openxmlformats.org/officeDocument/2006/relationships/customXml" Target="../ink/ink5234.xml"/><Relationship Id="rId93" Type="http://schemas.openxmlformats.org/officeDocument/2006/relationships/image" Target="../media/image150.png"/><Relationship Id="rId98" Type="http://schemas.openxmlformats.org/officeDocument/2006/relationships/customXml" Target="../ink/ink5247.xml"/><Relationship Id="rId121" Type="http://schemas.openxmlformats.org/officeDocument/2006/relationships/image" Target="../media/image174.png"/><Relationship Id="rId142" Type="http://schemas.openxmlformats.org/officeDocument/2006/relationships/customXml" Target="../ink/ink5269.xml"/><Relationship Id="rId3" Type="http://schemas.openxmlformats.org/officeDocument/2006/relationships/image" Target="../media/image103.png"/><Relationship Id="rId25" Type="http://schemas.openxmlformats.org/officeDocument/2006/relationships/image" Target="../media/image114.png"/><Relationship Id="rId46" Type="http://schemas.openxmlformats.org/officeDocument/2006/relationships/customXml" Target="../ink/ink5221.xml"/><Relationship Id="rId67" Type="http://schemas.openxmlformats.org/officeDocument/2006/relationships/image" Target="../media/image137.png"/><Relationship Id="rId116" Type="http://schemas.openxmlformats.org/officeDocument/2006/relationships/customXml" Target="../ink/ink5256.xml"/><Relationship Id="rId137" Type="http://schemas.openxmlformats.org/officeDocument/2006/relationships/image" Target="../media/image182.png"/><Relationship Id="rId20" Type="http://schemas.openxmlformats.org/officeDocument/2006/relationships/customXml" Target="../ink/ink5208.xml"/><Relationship Id="rId41" Type="http://schemas.openxmlformats.org/officeDocument/2006/relationships/image" Target="../media/image122.png"/><Relationship Id="rId62" Type="http://schemas.openxmlformats.org/officeDocument/2006/relationships/customXml" Target="../ink/ink5229.xml"/><Relationship Id="rId83" Type="http://schemas.openxmlformats.org/officeDocument/2006/relationships/image" Target="../media/image145.png"/><Relationship Id="rId88" Type="http://schemas.openxmlformats.org/officeDocument/2006/relationships/customXml" Target="../ink/ink5242.xml"/><Relationship Id="rId111" Type="http://schemas.openxmlformats.org/officeDocument/2006/relationships/image" Target="../media/image159.png"/><Relationship Id="rId132" Type="http://schemas.openxmlformats.org/officeDocument/2006/relationships/customXml" Target="../ink/ink5264.xml"/><Relationship Id="rId15" Type="http://schemas.openxmlformats.org/officeDocument/2006/relationships/image" Target="../media/image109.png"/><Relationship Id="rId36" Type="http://schemas.openxmlformats.org/officeDocument/2006/relationships/customXml" Target="../ink/ink5216.xml"/><Relationship Id="rId57" Type="http://schemas.openxmlformats.org/officeDocument/2006/relationships/image" Target="../media/image130.png"/><Relationship Id="rId106" Type="http://schemas.openxmlformats.org/officeDocument/2006/relationships/customXml" Target="../ink/ink5251.xml"/><Relationship Id="rId127" Type="http://schemas.openxmlformats.org/officeDocument/2006/relationships/image" Target="../media/image177.png"/><Relationship Id="rId10" Type="http://schemas.openxmlformats.org/officeDocument/2006/relationships/customXml" Target="../ink/ink5203.xml"/><Relationship Id="rId31" Type="http://schemas.openxmlformats.org/officeDocument/2006/relationships/image" Target="../media/image117.png"/><Relationship Id="rId52" Type="http://schemas.openxmlformats.org/officeDocument/2006/relationships/customXml" Target="../ink/ink5224.xml"/><Relationship Id="rId73" Type="http://schemas.openxmlformats.org/officeDocument/2006/relationships/image" Target="../media/image140.png"/><Relationship Id="rId78" Type="http://schemas.openxmlformats.org/officeDocument/2006/relationships/customXml" Target="../ink/ink5237.xml"/><Relationship Id="rId94" Type="http://schemas.openxmlformats.org/officeDocument/2006/relationships/customXml" Target="../ink/ink5245.xml"/><Relationship Id="rId99" Type="http://schemas.openxmlformats.org/officeDocument/2006/relationships/image" Target="../media/image153.png"/><Relationship Id="rId101" Type="http://schemas.openxmlformats.org/officeDocument/2006/relationships/image" Target="../media/image154.png"/><Relationship Id="rId122" Type="http://schemas.openxmlformats.org/officeDocument/2006/relationships/customXml" Target="../ink/ink5259.xml"/><Relationship Id="rId143" Type="http://schemas.openxmlformats.org/officeDocument/2006/relationships/image" Target="../media/image185.png"/><Relationship Id="rId148" Type="http://schemas.openxmlformats.org/officeDocument/2006/relationships/customXml" Target="../ink/ink5272.xml"/><Relationship Id="rId4" Type="http://schemas.openxmlformats.org/officeDocument/2006/relationships/customXml" Target="../ink/ink5200.xml"/><Relationship Id="rId9" Type="http://schemas.openxmlformats.org/officeDocument/2006/relationships/image" Target="../media/image106.png"/><Relationship Id="rId26" Type="http://schemas.openxmlformats.org/officeDocument/2006/relationships/customXml" Target="../ink/ink5211.xml"/><Relationship Id="rId47" Type="http://schemas.openxmlformats.org/officeDocument/2006/relationships/image" Target="../media/image125.png"/><Relationship Id="rId68" Type="http://schemas.openxmlformats.org/officeDocument/2006/relationships/customXml" Target="../ink/ink5232.xml"/><Relationship Id="rId89" Type="http://schemas.openxmlformats.org/officeDocument/2006/relationships/image" Target="../media/image148.png"/><Relationship Id="rId112" Type="http://schemas.openxmlformats.org/officeDocument/2006/relationships/customXml" Target="../ink/ink5254.xml"/><Relationship Id="rId133" Type="http://schemas.openxmlformats.org/officeDocument/2006/relationships/image" Target="../media/image180.png"/><Relationship Id="rId16" Type="http://schemas.openxmlformats.org/officeDocument/2006/relationships/customXml" Target="../ink/ink5206.xml"/><Relationship Id="rId37" Type="http://schemas.openxmlformats.org/officeDocument/2006/relationships/image" Target="../media/image120.png"/><Relationship Id="rId58" Type="http://schemas.openxmlformats.org/officeDocument/2006/relationships/customXml" Target="../ink/ink5227.xml"/><Relationship Id="rId79" Type="http://schemas.openxmlformats.org/officeDocument/2006/relationships/image" Target="../media/image143.png"/><Relationship Id="rId102" Type="http://schemas.openxmlformats.org/officeDocument/2006/relationships/customXml" Target="../ink/ink5249.xml"/><Relationship Id="rId123" Type="http://schemas.openxmlformats.org/officeDocument/2006/relationships/image" Target="../media/image175.png"/><Relationship Id="rId144" Type="http://schemas.openxmlformats.org/officeDocument/2006/relationships/customXml" Target="../ink/ink5270.xml"/><Relationship Id="rId90" Type="http://schemas.openxmlformats.org/officeDocument/2006/relationships/customXml" Target="../ink/ink5243.xml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customXml" Target="../ink/ink5277.xml"/><Relationship Id="rId13" Type="http://schemas.openxmlformats.org/officeDocument/2006/relationships/image" Target="../media/image195.png"/><Relationship Id="rId18" Type="http://schemas.openxmlformats.org/officeDocument/2006/relationships/customXml" Target="../ink/ink5282.xml"/><Relationship Id="rId3" Type="http://schemas.openxmlformats.org/officeDocument/2006/relationships/image" Target="../media/image190.png"/><Relationship Id="rId7" Type="http://schemas.openxmlformats.org/officeDocument/2006/relationships/image" Target="../media/image192.png"/><Relationship Id="rId12" Type="http://schemas.openxmlformats.org/officeDocument/2006/relationships/customXml" Target="../ink/ink5279.xml"/><Relationship Id="rId17" Type="http://schemas.openxmlformats.org/officeDocument/2006/relationships/image" Target="../media/image197.png"/><Relationship Id="rId2" Type="http://schemas.openxmlformats.org/officeDocument/2006/relationships/customXml" Target="../ink/ink5274.xml"/><Relationship Id="rId16" Type="http://schemas.openxmlformats.org/officeDocument/2006/relationships/customXml" Target="../ink/ink52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76.xml"/><Relationship Id="rId11" Type="http://schemas.openxmlformats.org/officeDocument/2006/relationships/image" Target="../media/image194.png"/><Relationship Id="rId5" Type="http://schemas.openxmlformats.org/officeDocument/2006/relationships/image" Target="../media/image191.png"/><Relationship Id="rId15" Type="http://schemas.openxmlformats.org/officeDocument/2006/relationships/image" Target="../media/image196.png"/><Relationship Id="rId10" Type="http://schemas.openxmlformats.org/officeDocument/2006/relationships/customXml" Target="../ink/ink5278.xml"/><Relationship Id="rId19" Type="http://schemas.openxmlformats.org/officeDocument/2006/relationships/image" Target="../media/image198.png"/><Relationship Id="rId4" Type="http://schemas.openxmlformats.org/officeDocument/2006/relationships/customXml" Target="../ink/ink5275.xml"/><Relationship Id="rId9" Type="http://schemas.openxmlformats.org/officeDocument/2006/relationships/image" Target="../media/image193.png"/><Relationship Id="rId14" Type="http://schemas.openxmlformats.org/officeDocument/2006/relationships/customXml" Target="../ink/ink5280.xml"/></Relationships>
</file>

<file path=ppt/slides/_rels/slide10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95.png"/><Relationship Id="rId18" Type="http://schemas.openxmlformats.org/officeDocument/2006/relationships/customXml" Target="../ink/ink5291.xml"/><Relationship Id="rId26" Type="http://schemas.openxmlformats.org/officeDocument/2006/relationships/customXml" Target="../ink/ink5295.xml"/><Relationship Id="rId39" Type="http://schemas.openxmlformats.org/officeDocument/2006/relationships/image" Target="../media/image211.png"/><Relationship Id="rId21" Type="http://schemas.openxmlformats.org/officeDocument/2006/relationships/image" Target="../media/image202.png"/><Relationship Id="rId34" Type="http://schemas.openxmlformats.org/officeDocument/2006/relationships/customXml" Target="../ink/ink5299.xml"/><Relationship Id="rId42" Type="http://schemas.openxmlformats.org/officeDocument/2006/relationships/customXml" Target="../ink/ink5303.xml"/><Relationship Id="rId47" Type="http://schemas.openxmlformats.org/officeDocument/2006/relationships/image" Target="../media/image215.png"/><Relationship Id="rId50" Type="http://schemas.openxmlformats.org/officeDocument/2006/relationships/customXml" Target="../ink/ink5307.xml"/><Relationship Id="rId55" Type="http://schemas.openxmlformats.org/officeDocument/2006/relationships/image" Target="../media/image196.png"/><Relationship Id="rId7" Type="http://schemas.openxmlformats.org/officeDocument/2006/relationships/image" Target="../media/image192.png"/><Relationship Id="rId2" Type="http://schemas.openxmlformats.org/officeDocument/2006/relationships/customXml" Target="../ink/ink5283.xml"/><Relationship Id="rId16" Type="http://schemas.openxmlformats.org/officeDocument/2006/relationships/customXml" Target="../ink/ink5290.xml"/><Relationship Id="rId29" Type="http://schemas.openxmlformats.org/officeDocument/2006/relationships/image" Target="../media/image206.png"/><Relationship Id="rId11" Type="http://schemas.openxmlformats.org/officeDocument/2006/relationships/image" Target="../media/image194.png"/><Relationship Id="rId24" Type="http://schemas.openxmlformats.org/officeDocument/2006/relationships/customXml" Target="../ink/ink5294.xml"/><Relationship Id="rId32" Type="http://schemas.openxmlformats.org/officeDocument/2006/relationships/customXml" Target="../ink/ink5298.xml"/><Relationship Id="rId37" Type="http://schemas.openxmlformats.org/officeDocument/2006/relationships/image" Target="../media/image210.png"/><Relationship Id="rId40" Type="http://schemas.openxmlformats.org/officeDocument/2006/relationships/customXml" Target="../ink/ink5302.xml"/><Relationship Id="rId45" Type="http://schemas.openxmlformats.org/officeDocument/2006/relationships/image" Target="../media/image214.png"/><Relationship Id="rId53" Type="http://schemas.openxmlformats.org/officeDocument/2006/relationships/image" Target="../media/image218.png"/><Relationship Id="rId58" Type="http://schemas.openxmlformats.org/officeDocument/2006/relationships/customXml" Target="../ink/ink5311.xml"/><Relationship Id="rId5" Type="http://schemas.openxmlformats.org/officeDocument/2006/relationships/image" Target="../media/image191.png"/><Relationship Id="rId19" Type="http://schemas.openxmlformats.org/officeDocument/2006/relationships/image" Target="../media/image201.png"/><Relationship Id="rId4" Type="http://schemas.openxmlformats.org/officeDocument/2006/relationships/customXml" Target="../ink/ink5284.xml"/><Relationship Id="rId9" Type="http://schemas.openxmlformats.org/officeDocument/2006/relationships/image" Target="../media/image193.png"/><Relationship Id="rId14" Type="http://schemas.openxmlformats.org/officeDocument/2006/relationships/customXml" Target="../ink/ink5289.xml"/><Relationship Id="rId22" Type="http://schemas.openxmlformats.org/officeDocument/2006/relationships/customXml" Target="../ink/ink5293.xml"/><Relationship Id="rId27" Type="http://schemas.openxmlformats.org/officeDocument/2006/relationships/image" Target="../media/image205.png"/><Relationship Id="rId30" Type="http://schemas.openxmlformats.org/officeDocument/2006/relationships/customXml" Target="../ink/ink5297.xml"/><Relationship Id="rId35" Type="http://schemas.openxmlformats.org/officeDocument/2006/relationships/image" Target="../media/image209.png"/><Relationship Id="rId43" Type="http://schemas.openxmlformats.org/officeDocument/2006/relationships/image" Target="../media/image213.png"/><Relationship Id="rId48" Type="http://schemas.openxmlformats.org/officeDocument/2006/relationships/customXml" Target="../ink/ink5306.xml"/><Relationship Id="rId56" Type="http://schemas.openxmlformats.org/officeDocument/2006/relationships/customXml" Target="../ink/ink5310.xml"/><Relationship Id="rId8" Type="http://schemas.openxmlformats.org/officeDocument/2006/relationships/customXml" Target="../ink/ink5286.xml"/><Relationship Id="rId51" Type="http://schemas.openxmlformats.org/officeDocument/2006/relationships/image" Target="../media/image217.png"/><Relationship Id="rId3" Type="http://schemas.openxmlformats.org/officeDocument/2006/relationships/image" Target="../media/image190.png"/><Relationship Id="rId12" Type="http://schemas.openxmlformats.org/officeDocument/2006/relationships/customXml" Target="../ink/ink5288.xml"/><Relationship Id="rId17" Type="http://schemas.openxmlformats.org/officeDocument/2006/relationships/image" Target="../media/image200.png"/><Relationship Id="rId25" Type="http://schemas.openxmlformats.org/officeDocument/2006/relationships/image" Target="../media/image204.png"/><Relationship Id="rId33" Type="http://schemas.openxmlformats.org/officeDocument/2006/relationships/image" Target="../media/image208.png"/><Relationship Id="rId38" Type="http://schemas.openxmlformats.org/officeDocument/2006/relationships/customXml" Target="../ink/ink5301.xml"/><Relationship Id="rId46" Type="http://schemas.openxmlformats.org/officeDocument/2006/relationships/customXml" Target="../ink/ink5305.xml"/><Relationship Id="rId59" Type="http://schemas.openxmlformats.org/officeDocument/2006/relationships/image" Target="../media/image198.png"/><Relationship Id="rId20" Type="http://schemas.openxmlformats.org/officeDocument/2006/relationships/customXml" Target="../ink/ink5292.xml"/><Relationship Id="rId41" Type="http://schemas.openxmlformats.org/officeDocument/2006/relationships/image" Target="../media/image212.png"/><Relationship Id="rId54" Type="http://schemas.openxmlformats.org/officeDocument/2006/relationships/customXml" Target="../ink/ink53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85.xml"/><Relationship Id="rId15" Type="http://schemas.openxmlformats.org/officeDocument/2006/relationships/image" Target="../media/image199.png"/><Relationship Id="rId23" Type="http://schemas.openxmlformats.org/officeDocument/2006/relationships/image" Target="../media/image203.png"/><Relationship Id="rId28" Type="http://schemas.openxmlformats.org/officeDocument/2006/relationships/customXml" Target="../ink/ink5296.xml"/><Relationship Id="rId36" Type="http://schemas.openxmlformats.org/officeDocument/2006/relationships/customXml" Target="../ink/ink5300.xml"/><Relationship Id="rId49" Type="http://schemas.openxmlformats.org/officeDocument/2006/relationships/image" Target="../media/image216.png"/><Relationship Id="rId57" Type="http://schemas.openxmlformats.org/officeDocument/2006/relationships/image" Target="../media/image197.png"/><Relationship Id="rId10" Type="http://schemas.openxmlformats.org/officeDocument/2006/relationships/customXml" Target="../ink/ink5287.xml"/><Relationship Id="rId31" Type="http://schemas.openxmlformats.org/officeDocument/2006/relationships/image" Target="../media/image207.png"/><Relationship Id="rId44" Type="http://schemas.openxmlformats.org/officeDocument/2006/relationships/customXml" Target="../ink/ink5304.xml"/><Relationship Id="rId52" Type="http://schemas.openxmlformats.org/officeDocument/2006/relationships/customXml" Target="../ink/ink5308.xml"/></Relationships>
</file>

<file path=ppt/slides/_rels/slide10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95.png"/><Relationship Id="rId18" Type="http://schemas.openxmlformats.org/officeDocument/2006/relationships/customXml" Target="../ink/ink5320.xml"/><Relationship Id="rId26" Type="http://schemas.openxmlformats.org/officeDocument/2006/relationships/customXml" Target="../ink/ink5324.xml"/><Relationship Id="rId39" Type="http://schemas.openxmlformats.org/officeDocument/2006/relationships/image" Target="../media/image211.png"/><Relationship Id="rId21" Type="http://schemas.openxmlformats.org/officeDocument/2006/relationships/image" Target="../media/image202.png"/><Relationship Id="rId34" Type="http://schemas.openxmlformats.org/officeDocument/2006/relationships/customXml" Target="../ink/ink5328.xml"/><Relationship Id="rId42" Type="http://schemas.openxmlformats.org/officeDocument/2006/relationships/customXml" Target="../ink/ink5332.xml"/><Relationship Id="rId47" Type="http://schemas.openxmlformats.org/officeDocument/2006/relationships/image" Target="../media/image215.png"/><Relationship Id="rId50" Type="http://schemas.openxmlformats.org/officeDocument/2006/relationships/customXml" Target="../ink/ink5336.xml"/><Relationship Id="rId55" Type="http://schemas.openxmlformats.org/officeDocument/2006/relationships/image" Target="../media/image219.png"/><Relationship Id="rId7" Type="http://schemas.openxmlformats.org/officeDocument/2006/relationships/image" Target="../media/image192.png"/><Relationship Id="rId2" Type="http://schemas.openxmlformats.org/officeDocument/2006/relationships/customXml" Target="../ink/ink5312.xml"/><Relationship Id="rId16" Type="http://schemas.openxmlformats.org/officeDocument/2006/relationships/customXml" Target="../ink/ink5319.xml"/><Relationship Id="rId29" Type="http://schemas.openxmlformats.org/officeDocument/2006/relationships/image" Target="../media/image206.png"/><Relationship Id="rId11" Type="http://schemas.openxmlformats.org/officeDocument/2006/relationships/image" Target="../media/image194.png"/><Relationship Id="rId24" Type="http://schemas.openxmlformats.org/officeDocument/2006/relationships/customXml" Target="../ink/ink5323.xml"/><Relationship Id="rId32" Type="http://schemas.openxmlformats.org/officeDocument/2006/relationships/customXml" Target="../ink/ink5327.xml"/><Relationship Id="rId37" Type="http://schemas.openxmlformats.org/officeDocument/2006/relationships/image" Target="../media/image210.png"/><Relationship Id="rId40" Type="http://schemas.openxmlformats.org/officeDocument/2006/relationships/customXml" Target="../ink/ink5331.xml"/><Relationship Id="rId45" Type="http://schemas.openxmlformats.org/officeDocument/2006/relationships/image" Target="../media/image214.png"/><Relationship Id="rId53" Type="http://schemas.openxmlformats.org/officeDocument/2006/relationships/image" Target="../media/image218.png"/><Relationship Id="rId58" Type="http://schemas.openxmlformats.org/officeDocument/2006/relationships/customXml" Target="../ink/ink5340.xml"/><Relationship Id="rId5" Type="http://schemas.openxmlformats.org/officeDocument/2006/relationships/image" Target="../media/image191.png"/><Relationship Id="rId61" Type="http://schemas.openxmlformats.org/officeDocument/2006/relationships/image" Target="../media/image198.png"/><Relationship Id="rId19" Type="http://schemas.openxmlformats.org/officeDocument/2006/relationships/image" Target="../media/image201.png"/><Relationship Id="rId14" Type="http://schemas.openxmlformats.org/officeDocument/2006/relationships/customXml" Target="../ink/ink5318.xml"/><Relationship Id="rId22" Type="http://schemas.openxmlformats.org/officeDocument/2006/relationships/customXml" Target="../ink/ink5322.xml"/><Relationship Id="rId27" Type="http://schemas.openxmlformats.org/officeDocument/2006/relationships/image" Target="../media/image205.png"/><Relationship Id="rId30" Type="http://schemas.openxmlformats.org/officeDocument/2006/relationships/customXml" Target="../ink/ink5326.xml"/><Relationship Id="rId35" Type="http://schemas.openxmlformats.org/officeDocument/2006/relationships/image" Target="../media/image209.png"/><Relationship Id="rId43" Type="http://schemas.openxmlformats.org/officeDocument/2006/relationships/image" Target="../media/image213.png"/><Relationship Id="rId48" Type="http://schemas.openxmlformats.org/officeDocument/2006/relationships/customXml" Target="../ink/ink5335.xml"/><Relationship Id="rId56" Type="http://schemas.openxmlformats.org/officeDocument/2006/relationships/customXml" Target="../ink/ink5339.xml"/><Relationship Id="rId8" Type="http://schemas.openxmlformats.org/officeDocument/2006/relationships/customXml" Target="../ink/ink5315.xml"/><Relationship Id="rId51" Type="http://schemas.openxmlformats.org/officeDocument/2006/relationships/image" Target="../media/image217.png"/><Relationship Id="rId3" Type="http://schemas.openxmlformats.org/officeDocument/2006/relationships/image" Target="../media/image190.png"/><Relationship Id="rId12" Type="http://schemas.openxmlformats.org/officeDocument/2006/relationships/customXml" Target="../ink/ink5317.xml"/><Relationship Id="rId17" Type="http://schemas.openxmlformats.org/officeDocument/2006/relationships/image" Target="../media/image200.png"/><Relationship Id="rId25" Type="http://schemas.openxmlformats.org/officeDocument/2006/relationships/image" Target="../media/image204.png"/><Relationship Id="rId33" Type="http://schemas.openxmlformats.org/officeDocument/2006/relationships/image" Target="../media/image208.png"/><Relationship Id="rId38" Type="http://schemas.openxmlformats.org/officeDocument/2006/relationships/customXml" Target="../ink/ink5330.xml"/><Relationship Id="rId46" Type="http://schemas.openxmlformats.org/officeDocument/2006/relationships/customXml" Target="../ink/ink5334.xml"/><Relationship Id="rId59" Type="http://schemas.openxmlformats.org/officeDocument/2006/relationships/image" Target="../media/image197.png"/><Relationship Id="rId20" Type="http://schemas.openxmlformats.org/officeDocument/2006/relationships/customXml" Target="../ink/ink5321.xml"/><Relationship Id="rId41" Type="http://schemas.openxmlformats.org/officeDocument/2006/relationships/image" Target="../media/image212.png"/><Relationship Id="rId54" Type="http://schemas.openxmlformats.org/officeDocument/2006/relationships/customXml" Target="../ink/ink53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14.xml"/><Relationship Id="rId15" Type="http://schemas.openxmlformats.org/officeDocument/2006/relationships/image" Target="../media/image199.png"/><Relationship Id="rId23" Type="http://schemas.openxmlformats.org/officeDocument/2006/relationships/image" Target="../media/image203.png"/><Relationship Id="rId28" Type="http://schemas.openxmlformats.org/officeDocument/2006/relationships/customXml" Target="../ink/ink5325.xml"/><Relationship Id="rId36" Type="http://schemas.openxmlformats.org/officeDocument/2006/relationships/customXml" Target="../ink/ink5329.xml"/><Relationship Id="rId49" Type="http://schemas.openxmlformats.org/officeDocument/2006/relationships/image" Target="../media/image216.png"/><Relationship Id="rId57" Type="http://schemas.openxmlformats.org/officeDocument/2006/relationships/image" Target="../media/image196.png"/><Relationship Id="rId10" Type="http://schemas.openxmlformats.org/officeDocument/2006/relationships/customXml" Target="../ink/ink5316.xml"/><Relationship Id="rId31" Type="http://schemas.openxmlformats.org/officeDocument/2006/relationships/image" Target="../media/image207.png"/><Relationship Id="rId44" Type="http://schemas.openxmlformats.org/officeDocument/2006/relationships/customXml" Target="../ink/ink5333.xml"/><Relationship Id="rId52" Type="http://schemas.openxmlformats.org/officeDocument/2006/relationships/customXml" Target="../ink/ink5337.xml"/><Relationship Id="rId60" Type="http://schemas.openxmlformats.org/officeDocument/2006/relationships/customXml" Target="../ink/ink5341.xml"/><Relationship Id="rId4" Type="http://schemas.openxmlformats.org/officeDocument/2006/relationships/customXml" Target="../ink/ink5313.xml"/><Relationship Id="rId9" Type="http://schemas.openxmlformats.org/officeDocument/2006/relationships/image" Target="../media/image193.png"/></Relationships>
</file>

<file path=ppt/slides/_rels/slide10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54.xml"/><Relationship Id="rId21" Type="http://schemas.openxmlformats.org/officeDocument/2006/relationships/image" Target="../media/image202.png"/><Relationship Id="rId42" Type="http://schemas.openxmlformats.org/officeDocument/2006/relationships/customXml" Target="../ink/ink5362.xml"/><Relationship Id="rId47" Type="http://schemas.openxmlformats.org/officeDocument/2006/relationships/image" Target="../media/image215.png"/><Relationship Id="rId63" Type="http://schemas.openxmlformats.org/officeDocument/2006/relationships/image" Target="../media/image222.png"/><Relationship Id="rId68" Type="http://schemas.openxmlformats.org/officeDocument/2006/relationships/customXml" Target="../ink/ink5375.xml"/><Relationship Id="rId16" Type="http://schemas.openxmlformats.org/officeDocument/2006/relationships/customXml" Target="../ink/ink5349.xml"/><Relationship Id="rId11" Type="http://schemas.openxmlformats.org/officeDocument/2006/relationships/image" Target="../media/image194.png"/><Relationship Id="rId24" Type="http://schemas.openxmlformats.org/officeDocument/2006/relationships/customXml" Target="../ink/ink5353.xml"/><Relationship Id="rId32" Type="http://schemas.openxmlformats.org/officeDocument/2006/relationships/customXml" Target="../ink/ink5357.xml"/><Relationship Id="rId37" Type="http://schemas.openxmlformats.org/officeDocument/2006/relationships/image" Target="../media/image210.png"/><Relationship Id="rId40" Type="http://schemas.openxmlformats.org/officeDocument/2006/relationships/customXml" Target="../ink/ink5361.xml"/><Relationship Id="rId45" Type="http://schemas.openxmlformats.org/officeDocument/2006/relationships/image" Target="../media/image214.png"/><Relationship Id="rId53" Type="http://schemas.openxmlformats.org/officeDocument/2006/relationships/image" Target="../media/image218.png"/><Relationship Id="rId58" Type="http://schemas.openxmlformats.org/officeDocument/2006/relationships/customXml" Target="../ink/ink5370.xml"/><Relationship Id="rId66" Type="http://schemas.openxmlformats.org/officeDocument/2006/relationships/customXml" Target="../ink/ink5374.xml"/><Relationship Id="rId74" Type="http://schemas.openxmlformats.org/officeDocument/2006/relationships/customXml" Target="../ink/ink5378.xml"/><Relationship Id="rId79" Type="http://schemas.openxmlformats.org/officeDocument/2006/relationships/image" Target="../media/image198.png"/><Relationship Id="rId5" Type="http://schemas.openxmlformats.org/officeDocument/2006/relationships/image" Target="../media/image191.png"/><Relationship Id="rId61" Type="http://schemas.openxmlformats.org/officeDocument/2006/relationships/image" Target="../media/image140.png"/><Relationship Id="rId19" Type="http://schemas.openxmlformats.org/officeDocument/2006/relationships/image" Target="../media/image201.png"/><Relationship Id="rId14" Type="http://schemas.openxmlformats.org/officeDocument/2006/relationships/customXml" Target="../ink/ink5348.xml"/><Relationship Id="rId22" Type="http://schemas.openxmlformats.org/officeDocument/2006/relationships/customXml" Target="../ink/ink5352.xml"/><Relationship Id="rId27" Type="http://schemas.openxmlformats.org/officeDocument/2006/relationships/image" Target="../media/image205.png"/><Relationship Id="rId30" Type="http://schemas.openxmlformats.org/officeDocument/2006/relationships/customXml" Target="../ink/ink5356.xml"/><Relationship Id="rId35" Type="http://schemas.openxmlformats.org/officeDocument/2006/relationships/image" Target="../media/image209.png"/><Relationship Id="rId43" Type="http://schemas.openxmlformats.org/officeDocument/2006/relationships/image" Target="../media/image213.png"/><Relationship Id="rId48" Type="http://schemas.openxmlformats.org/officeDocument/2006/relationships/customXml" Target="../ink/ink5365.xml"/><Relationship Id="rId56" Type="http://schemas.openxmlformats.org/officeDocument/2006/relationships/customXml" Target="../ink/ink5369.xml"/><Relationship Id="rId64" Type="http://schemas.openxmlformats.org/officeDocument/2006/relationships/customXml" Target="../ink/ink5373.xml"/><Relationship Id="rId69" Type="http://schemas.openxmlformats.org/officeDocument/2006/relationships/image" Target="../media/image225.png"/><Relationship Id="rId77" Type="http://schemas.openxmlformats.org/officeDocument/2006/relationships/image" Target="../media/image197.png"/><Relationship Id="rId8" Type="http://schemas.openxmlformats.org/officeDocument/2006/relationships/customXml" Target="../ink/ink5345.xml"/><Relationship Id="rId51" Type="http://schemas.openxmlformats.org/officeDocument/2006/relationships/image" Target="../media/image217.png"/><Relationship Id="rId72" Type="http://schemas.openxmlformats.org/officeDocument/2006/relationships/customXml" Target="../ink/ink5377.xml"/><Relationship Id="rId3" Type="http://schemas.openxmlformats.org/officeDocument/2006/relationships/image" Target="../media/image190.png"/><Relationship Id="rId12" Type="http://schemas.openxmlformats.org/officeDocument/2006/relationships/customXml" Target="../ink/ink5347.xml"/><Relationship Id="rId17" Type="http://schemas.openxmlformats.org/officeDocument/2006/relationships/image" Target="../media/image200.png"/><Relationship Id="rId25" Type="http://schemas.openxmlformats.org/officeDocument/2006/relationships/image" Target="../media/image204.png"/><Relationship Id="rId33" Type="http://schemas.openxmlformats.org/officeDocument/2006/relationships/image" Target="../media/image208.png"/><Relationship Id="rId38" Type="http://schemas.openxmlformats.org/officeDocument/2006/relationships/customXml" Target="../ink/ink5360.xml"/><Relationship Id="rId46" Type="http://schemas.openxmlformats.org/officeDocument/2006/relationships/customXml" Target="../ink/ink5364.xml"/><Relationship Id="rId59" Type="http://schemas.openxmlformats.org/officeDocument/2006/relationships/image" Target="../media/image221.png"/><Relationship Id="rId67" Type="http://schemas.openxmlformats.org/officeDocument/2006/relationships/image" Target="../media/image224.png"/><Relationship Id="rId20" Type="http://schemas.openxmlformats.org/officeDocument/2006/relationships/customXml" Target="../ink/ink5351.xml"/><Relationship Id="rId41" Type="http://schemas.openxmlformats.org/officeDocument/2006/relationships/image" Target="../media/image212.png"/><Relationship Id="rId54" Type="http://schemas.openxmlformats.org/officeDocument/2006/relationships/customXml" Target="../ink/ink5368.xml"/><Relationship Id="rId62" Type="http://schemas.openxmlformats.org/officeDocument/2006/relationships/customXml" Target="../ink/ink5372.xml"/><Relationship Id="rId70" Type="http://schemas.openxmlformats.org/officeDocument/2006/relationships/customXml" Target="../ink/ink5376.xml"/><Relationship Id="rId75" Type="http://schemas.openxmlformats.org/officeDocument/2006/relationships/image" Target="../media/image19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44.xml"/><Relationship Id="rId15" Type="http://schemas.openxmlformats.org/officeDocument/2006/relationships/image" Target="../media/image199.png"/><Relationship Id="rId23" Type="http://schemas.openxmlformats.org/officeDocument/2006/relationships/image" Target="../media/image203.png"/><Relationship Id="rId28" Type="http://schemas.openxmlformats.org/officeDocument/2006/relationships/customXml" Target="../ink/ink5355.xml"/><Relationship Id="rId36" Type="http://schemas.openxmlformats.org/officeDocument/2006/relationships/customXml" Target="../ink/ink5359.xml"/><Relationship Id="rId49" Type="http://schemas.openxmlformats.org/officeDocument/2006/relationships/image" Target="../media/image216.png"/><Relationship Id="rId57" Type="http://schemas.openxmlformats.org/officeDocument/2006/relationships/image" Target="../media/image220.png"/><Relationship Id="rId10" Type="http://schemas.openxmlformats.org/officeDocument/2006/relationships/customXml" Target="../ink/ink5346.xml"/><Relationship Id="rId31" Type="http://schemas.openxmlformats.org/officeDocument/2006/relationships/image" Target="../media/image207.png"/><Relationship Id="rId44" Type="http://schemas.openxmlformats.org/officeDocument/2006/relationships/customXml" Target="../ink/ink5363.xml"/><Relationship Id="rId52" Type="http://schemas.openxmlformats.org/officeDocument/2006/relationships/customXml" Target="../ink/ink5367.xml"/><Relationship Id="rId60" Type="http://schemas.openxmlformats.org/officeDocument/2006/relationships/customXml" Target="../ink/ink5371.xml"/><Relationship Id="rId65" Type="http://schemas.openxmlformats.org/officeDocument/2006/relationships/image" Target="../media/image223.png"/><Relationship Id="rId73" Type="http://schemas.openxmlformats.org/officeDocument/2006/relationships/image" Target="../media/image227.png"/><Relationship Id="rId78" Type="http://schemas.openxmlformats.org/officeDocument/2006/relationships/customXml" Target="../ink/ink5380.xml"/><Relationship Id="rId4" Type="http://schemas.openxmlformats.org/officeDocument/2006/relationships/customXml" Target="../ink/ink5343.xml"/><Relationship Id="rId9" Type="http://schemas.openxmlformats.org/officeDocument/2006/relationships/image" Target="../media/image193.png"/><Relationship Id="rId13" Type="http://schemas.openxmlformats.org/officeDocument/2006/relationships/image" Target="../media/image195.png"/><Relationship Id="rId18" Type="http://schemas.openxmlformats.org/officeDocument/2006/relationships/customXml" Target="../ink/ink5350.xml"/><Relationship Id="rId39" Type="http://schemas.openxmlformats.org/officeDocument/2006/relationships/image" Target="../media/image211.png"/><Relationship Id="rId34" Type="http://schemas.openxmlformats.org/officeDocument/2006/relationships/customXml" Target="../ink/ink5358.xml"/><Relationship Id="rId50" Type="http://schemas.openxmlformats.org/officeDocument/2006/relationships/customXml" Target="../ink/ink5366.xml"/><Relationship Id="rId55" Type="http://schemas.openxmlformats.org/officeDocument/2006/relationships/image" Target="../media/image219.png"/><Relationship Id="rId76" Type="http://schemas.openxmlformats.org/officeDocument/2006/relationships/customXml" Target="../ink/ink5379.xml"/><Relationship Id="rId7" Type="http://schemas.openxmlformats.org/officeDocument/2006/relationships/image" Target="../media/image192.png"/><Relationship Id="rId71" Type="http://schemas.openxmlformats.org/officeDocument/2006/relationships/image" Target="../media/image226.png"/><Relationship Id="rId2" Type="http://schemas.openxmlformats.org/officeDocument/2006/relationships/customXml" Target="../ink/ink5342.xml"/><Relationship Id="rId29" Type="http://schemas.openxmlformats.org/officeDocument/2006/relationships/image" Target="../media/image206.png"/></Relationships>
</file>

<file path=ppt/slides/_rels/slide10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93.xml"/><Relationship Id="rId21" Type="http://schemas.openxmlformats.org/officeDocument/2006/relationships/image" Target="../media/image202.png"/><Relationship Id="rId42" Type="http://schemas.openxmlformats.org/officeDocument/2006/relationships/customXml" Target="../ink/ink5401.xml"/><Relationship Id="rId47" Type="http://schemas.openxmlformats.org/officeDocument/2006/relationships/image" Target="../media/image215.png"/><Relationship Id="rId63" Type="http://schemas.openxmlformats.org/officeDocument/2006/relationships/image" Target="../media/image222.png"/><Relationship Id="rId68" Type="http://schemas.openxmlformats.org/officeDocument/2006/relationships/customXml" Target="../ink/ink5414.xml"/><Relationship Id="rId84" Type="http://schemas.openxmlformats.org/officeDocument/2006/relationships/customXml" Target="../ink/ink5422.xml"/><Relationship Id="rId16" Type="http://schemas.openxmlformats.org/officeDocument/2006/relationships/customXml" Target="../ink/ink5388.xml"/><Relationship Id="rId11" Type="http://schemas.openxmlformats.org/officeDocument/2006/relationships/image" Target="../media/image194.png"/><Relationship Id="rId32" Type="http://schemas.openxmlformats.org/officeDocument/2006/relationships/customXml" Target="../ink/ink5396.xml"/><Relationship Id="rId37" Type="http://schemas.openxmlformats.org/officeDocument/2006/relationships/image" Target="../media/image210.png"/><Relationship Id="rId53" Type="http://schemas.openxmlformats.org/officeDocument/2006/relationships/image" Target="../media/image218.png"/><Relationship Id="rId58" Type="http://schemas.openxmlformats.org/officeDocument/2006/relationships/customXml" Target="../ink/ink5409.xml"/><Relationship Id="rId74" Type="http://schemas.openxmlformats.org/officeDocument/2006/relationships/customXml" Target="../ink/ink5417.xml"/><Relationship Id="rId79" Type="http://schemas.openxmlformats.org/officeDocument/2006/relationships/image" Target="../media/image230.png"/><Relationship Id="rId5" Type="http://schemas.openxmlformats.org/officeDocument/2006/relationships/image" Target="../media/image191.png"/><Relationship Id="rId19" Type="http://schemas.openxmlformats.org/officeDocument/2006/relationships/image" Target="../media/image201.png"/><Relationship Id="rId14" Type="http://schemas.openxmlformats.org/officeDocument/2006/relationships/customXml" Target="../ink/ink5387.xml"/><Relationship Id="rId22" Type="http://schemas.openxmlformats.org/officeDocument/2006/relationships/customXml" Target="../ink/ink5391.xml"/><Relationship Id="rId27" Type="http://schemas.openxmlformats.org/officeDocument/2006/relationships/image" Target="../media/image205.png"/><Relationship Id="rId30" Type="http://schemas.openxmlformats.org/officeDocument/2006/relationships/customXml" Target="../ink/ink5395.xml"/><Relationship Id="rId35" Type="http://schemas.openxmlformats.org/officeDocument/2006/relationships/image" Target="../media/image209.png"/><Relationship Id="rId43" Type="http://schemas.openxmlformats.org/officeDocument/2006/relationships/image" Target="../media/image213.png"/><Relationship Id="rId48" Type="http://schemas.openxmlformats.org/officeDocument/2006/relationships/customXml" Target="../ink/ink5404.xml"/><Relationship Id="rId56" Type="http://schemas.openxmlformats.org/officeDocument/2006/relationships/customXml" Target="../ink/ink5408.xml"/><Relationship Id="rId64" Type="http://schemas.openxmlformats.org/officeDocument/2006/relationships/customXml" Target="../ink/ink5412.xml"/><Relationship Id="rId69" Type="http://schemas.openxmlformats.org/officeDocument/2006/relationships/image" Target="../media/image225.png"/><Relationship Id="rId77" Type="http://schemas.openxmlformats.org/officeDocument/2006/relationships/image" Target="../media/image229.png"/><Relationship Id="rId8" Type="http://schemas.openxmlformats.org/officeDocument/2006/relationships/customXml" Target="../ink/ink5384.xml"/><Relationship Id="rId51" Type="http://schemas.openxmlformats.org/officeDocument/2006/relationships/image" Target="../media/image217.png"/><Relationship Id="rId72" Type="http://schemas.openxmlformats.org/officeDocument/2006/relationships/customXml" Target="../ink/ink5416.xml"/><Relationship Id="rId80" Type="http://schemas.openxmlformats.org/officeDocument/2006/relationships/customXml" Target="../ink/ink5420.xml"/><Relationship Id="rId85" Type="http://schemas.openxmlformats.org/officeDocument/2006/relationships/image" Target="../media/image197.png"/><Relationship Id="rId3" Type="http://schemas.openxmlformats.org/officeDocument/2006/relationships/image" Target="../media/image190.png"/><Relationship Id="rId12" Type="http://schemas.openxmlformats.org/officeDocument/2006/relationships/customXml" Target="../ink/ink5386.xml"/><Relationship Id="rId17" Type="http://schemas.openxmlformats.org/officeDocument/2006/relationships/image" Target="../media/image200.png"/><Relationship Id="rId25" Type="http://schemas.openxmlformats.org/officeDocument/2006/relationships/image" Target="../media/image204.png"/><Relationship Id="rId33" Type="http://schemas.openxmlformats.org/officeDocument/2006/relationships/image" Target="../media/image208.png"/><Relationship Id="rId38" Type="http://schemas.openxmlformats.org/officeDocument/2006/relationships/customXml" Target="../ink/ink5399.xml"/><Relationship Id="rId46" Type="http://schemas.openxmlformats.org/officeDocument/2006/relationships/customXml" Target="../ink/ink5403.xml"/><Relationship Id="rId59" Type="http://schemas.openxmlformats.org/officeDocument/2006/relationships/image" Target="../media/image221.png"/><Relationship Id="rId67" Type="http://schemas.openxmlformats.org/officeDocument/2006/relationships/image" Target="../media/image224.png"/><Relationship Id="rId20" Type="http://schemas.openxmlformats.org/officeDocument/2006/relationships/customXml" Target="../ink/ink5390.xml"/><Relationship Id="rId41" Type="http://schemas.openxmlformats.org/officeDocument/2006/relationships/image" Target="../media/image212.png"/><Relationship Id="rId54" Type="http://schemas.openxmlformats.org/officeDocument/2006/relationships/customXml" Target="../ink/ink5407.xml"/><Relationship Id="rId62" Type="http://schemas.openxmlformats.org/officeDocument/2006/relationships/customXml" Target="../ink/ink5411.xml"/><Relationship Id="rId70" Type="http://schemas.openxmlformats.org/officeDocument/2006/relationships/customXml" Target="../ink/ink5415.xml"/><Relationship Id="rId75" Type="http://schemas.openxmlformats.org/officeDocument/2006/relationships/image" Target="../media/image228.png"/><Relationship Id="rId83" Type="http://schemas.openxmlformats.org/officeDocument/2006/relationships/image" Target="../media/image19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83.xml"/><Relationship Id="rId15" Type="http://schemas.openxmlformats.org/officeDocument/2006/relationships/image" Target="../media/image199.png"/><Relationship Id="rId23" Type="http://schemas.openxmlformats.org/officeDocument/2006/relationships/image" Target="../media/image203.png"/><Relationship Id="rId28" Type="http://schemas.openxmlformats.org/officeDocument/2006/relationships/customXml" Target="../ink/ink5394.xml"/><Relationship Id="rId36" Type="http://schemas.openxmlformats.org/officeDocument/2006/relationships/customXml" Target="../ink/ink5398.xml"/><Relationship Id="rId49" Type="http://schemas.openxmlformats.org/officeDocument/2006/relationships/image" Target="../media/image216.png"/><Relationship Id="rId57" Type="http://schemas.openxmlformats.org/officeDocument/2006/relationships/image" Target="../media/image220.png"/><Relationship Id="rId10" Type="http://schemas.openxmlformats.org/officeDocument/2006/relationships/customXml" Target="../ink/ink5385.xml"/><Relationship Id="rId31" Type="http://schemas.openxmlformats.org/officeDocument/2006/relationships/image" Target="../media/image207.png"/><Relationship Id="rId44" Type="http://schemas.openxmlformats.org/officeDocument/2006/relationships/customXml" Target="../ink/ink5402.xml"/><Relationship Id="rId52" Type="http://schemas.openxmlformats.org/officeDocument/2006/relationships/customXml" Target="../ink/ink5406.xml"/><Relationship Id="rId60" Type="http://schemas.openxmlformats.org/officeDocument/2006/relationships/customXml" Target="../ink/ink5410.xml"/><Relationship Id="rId65" Type="http://schemas.openxmlformats.org/officeDocument/2006/relationships/image" Target="../media/image223.png"/><Relationship Id="rId73" Type="http://schemas.openxmlformats.org/officeDocument/2006/relationships/image" Target="../media/image227.png"/><Relationship Id="rId78" Type="http://schemas.openxmlformats.org/officeDocument/2006/relationships/customXml" Target="../ink/ink5419.xml"/><Relationship Id="rId81" Type="http://schemas.openxmlformats.org/officeDocument/2006/relationships/image" Target="../media/image231.png"/><Relationship Id="rId86" Type="http://schemas.openxmlformats.org/officeDocument/2006/relationships/customXml" Target="../ink/ink5423.xml"/><Relationship Id="rId4" Type="http://schemas.openxmlformats.org/officeDocument/2006/relationships/customXml" Target="../ink/ink5382.xml"/><Relationship Id="rId9" Type="http://schemas.openxmlformats.org/officeDocument/2006/relationships/image" Target="../media/image193.png"/><Relationship Id="rId13" Type="http://schemas.openxmlformats.org/officeDocument/2006/relationships/image" Target="../media/image195.png"/><Relationship Id="rId18" Type="http://schemas.openxmlformats.org/officeDocument/2006/relationships/customXml" Target="../ink/ink5389.xml"/><Relationship Id="rId39" Type="http://schemas.openxmlformats.org/officeDocument/2006/relationships/image" Target="../media/image211.png"/><Relationship Id="rId34" Type="http://schemas.openxmlformats.org/officeDocument/2006/relationships/customXml" Target="../ink/ink5397.xml"/><Relationship Id="rId50" Type="http://schemas.openxmlformats.org/officeDocument/2006/relationships/customXml" Target="../ink/ink5405.xml"/><Relationship Id="rId55" Type="http://schemas.openxmlformats.org/officeDocument/2006/relationships/image" Target="../media/image219.png"/><Relationship Id="rId76" Type="http://schemas.openxmlformats.org/officeDocument/2006/relationships/customXml" Target="../ink/ink5418.xml"/><Relationship Id="rId7" Type="http://schemas.openxmlformats.org/officeDocument/2006/relationships/image" Target="../media/image192.png"/><Relationship Id="rId71" Type="http://schemas.openxmlformats.org/officeDocument/2006/relationships/image" Target="../media/image226.png"/><Relationship Id="rId2" Type="http://schemas.openxmlformats.org/officeDocument/2006/relationships/customXml" Target="../ink/ink5381.xml"/><Relationship Id="rId29" Type="http://schemas.openxmlformats.org/officeDocument/2006/relationships/image" Target="../media/image206.png"/><Relationship Id="rId24" Type="http://schemas.openxmlformats.org/officeDocument/2006/relationships/customXml" Target="../ink/ink5392.xml"/><Relationship Id="rId40" Type="http://schemas.openxmlformats.org/officeDocument/2006/relationships/customXml" Target="../ink/ink5400.xml"/><Relationship Id="rId45" Type="http://schemas.openxmlformats.org/officeDocument/2006/relationships/image" Target="../media/image214.png"/><Relationship Id="rId66" Type="http://schemas.openxmlformats.org/officeDocument/2006/relationships/customXml" Target="../ink/ink5413.xml"/><Relationship Id="rId87" Type="http://schemas.openxmlformats.org/officeDocument/2006/relationships/image" Target="../media/image198.png"/><Relationship Id="rId61" Type="http://schemas.openxmlformats.org/officeDocument/2006/relationships/image" Target="../media/image140.png"/><Relationship Id="rId82" Type="http://schemas.openxmlformats.org/officeDocument/2006/relationships/customXml" Target="../ink/ink5421.xml"/></Relationships>
</file>

<file path=ppt/slides/_rels/slide10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436.xml"/><Relationship Id="rId21" Type="http://schemas.openxmlformats.org/officeDocument/2006/relationships/image" Target="../media/image202.png"/><Relationship Id="rId42" Type="http://schemas.openxmlformats.org/officeDocument/2006/relationships/customXml" Target="../ink/ink5444.xml"/><Relationship Id="rId47" Type="http://schemas.openxmlformats.org/officeDocument/2006/relationships/image" Target="../media/image215.png"/><Relationship Id="rId63" Type="http://schemas.openxmlformats.org/officeDocument/2006/relationships/image" Target="../media/image222.png"/><Relationship Id="rId68" Type="http://schemas.openxmlformats.org/officeDocument/2006/relationships/customXml" Target="../ink/ink5457.xml"/><Relationship Id="rId84" Type="http://schemas.openxmlformats.org/officeDocument/2006/relationships/customXml" Target="../ink/ink5465.xml"/><Relationship Id="rId89" Type="http://schemas.openxmlformats.org/officeDocument/2006/relationships/image" Target="../media/image196.png"/><Relationship Id="rId16" Type="http://schemas.openxmlformats.org/officeDocument/2006/relationships/customXml" Target="../ink/ink5431.xml"/><Relationship Id="rId11" Type="http://schemas.openxmlformats.org/officeDocument/2006/relationships/image" Target="../media/image194.png"/><Relationship Id="rId32" Type="http://schemas.openxmlformats.org/officeDocument/2006/relationships/customXml" Target="../ink/ink5439.xml"/><Relationship Id="rId37" Type="http://schemas.openxmlformats.org/officeDocument/2006/relationships/image" Target="../media/image210.png"/><Relationship Id="rId53" Type="http://schemas.openxmlformats.org/officeDocument/2006/relationships/image" Target="../media/image218.png"/><Relationship Id="rId58" Type="http://schemas.openxmlformats.org/officeDocument/2006/relationships/customXml" Target="../ink/ink5452.xml"/><Relationship Id="rId74" Type="http://schemas.openxmlformats.org/officeDocument/2006/relationships/customXml" Target="../ink/ink5460.xml"/><Relationship Id="rId79" Type="http://schemas.openxmlformats.org/officeDocument/2006/relationships/image" Target="../media/image230.png"/><Relationship Id="rId5" Type="http://schemas.openxmlformats.org/officeDocument/2006/relationships/image" Target="../media/image191.png"/><Relationship Id="rId90" Type="http://schemas.openxmlformats.org/officeDocument/2006/relationships/customXml" Target="../ink/ink5468.xml"/><Relationship Id="rId22" Type="http://schemas.openxmlformats.org/officeDocument/2006/relationships/customXml" Target="../ink/ink5434.xml"/><Relationship Id="rId27" Type="http://schemas.openxmlformats.org/officeDocument/2006/relationships/image" Target="../media/image205.png"/><Relationship Id="rId43" Type="http://schemas.openxmlformats.org/officeDocument/2006/relationships/image" Target="../media/image213.png"/><Relationship Id="rId48" Type="http://schemas.openxmlformats.org/officeDocument/2006/relationships/customXml" Target="../ink/ink5447.xml"/><Relationship Id="rId64" Type="http://schemas.openxmlformats.org/officeDocument/2006/relationships/customXml" Target="../ink/ink5455.xml"/><Relationship Id="rId69" Type="http://schemas.openxmlformats.org/officeDocument/2006/relationships/image" Target="../media/image225.png"/><Relationship Id="rId8" Type="http://schemas.openxmlformats.org/officeDocument/2006/relationships/customXml" Target="../ink/ink5427.xml"/><Relationship Id="rId51" Type="http://schemas.openxmlformats.org/officeDocument/2006/relationships/image" Target="../media/image217.png"/><Relationship Id="rId72" Type="http://schemas.openxmlformats.org/officeDocument/2006/relationships/customXml" Target="../ink/ink5459.xml"/><Relationship Id="rId80" Type="http://schemas.openxmlformats.org/officeDocument/2006/relationships/customXml" Target="../ink/ink5463.xml"/><Relationship Id="rId85" Type="http://schemas.openxmlformats.org/officeDocument/2006/relationships/image" Target="../media/image233.png"/><Relationship Id="rId93" Type="http://schemas.openxmlformats.org/officeDocument/2006/relationships/image" Target="../media/image198.png"/><Relationship Id="rId3" Type="http://schemas.openxmlformats.org/officeDocument/2006/relationships/image" Target="../media/image190.png"/><Relationship Id="rId12" Type="http://schemas.openxmlformats.org/officeDocument/2006/relationships/customXml" Target="../ink/ink5429.xml"/><Relationship Id="rId17" Type="http://schemas.openxmlformats.org/officeDocument/2006/relationships/image" Target="../media/image200.png"/><Relationship Id="rId25" Type="http://schemas.openxmlformats.org/officeDocument/2006/relationships/image" Target="../media/image204.png"/><Relationship Id="rId33" Type="http://schemas.openxmlformats.org/officeDocument/2006/relationships/image" Target="../media/image208.png"/><Relationship Id="rId38" Type="http://schemas.openxmlformats.org/officeDocument/2006/relationships/customXml" Target="../ink/ink5442.xml"/><Relationship Id="rId46" Type="http://schemas.openxmlformats.org/officeDocument/2006/relationships/customXml" Target="../ink/ink5446.xml"/><Relationship Id="rId59" Type="http://schemas.openxmlformats.org/officeDocument/2006/relationships/image" Target="../media/image221.png"/><Relationship Id="rId67" Type="http://schemas.openxmlformats.org/officeDocument/2006/relationships/image" Target="../media/image224.png"/><Relationship Id="rId20" Type="http://schemas.openxmlformats.org/officeDocument/2006/relationships/customXml" Target="../ink/ink5433.xml"/><Relationship Id="rId41" Type="http://schemas.openxmlformats.org/officeDocument/2006/relationships/image" Target="../media/image212.png"/><Relationship Id="rId54" Type="http://schemas.openxmlformats.org/officeDocument/2006/relationships/customXml" Target="../ink/ink5450.xml"/><Relationship Id="rId62" Type="http://schemas.openxmlformats.org/officeDocument/2006/relationships/customXml" Target="../ink/ink5454.xml"/><Relationship Id="rId70" Type="http://schemas.openxmlformats.org/officeDocument/2006/relationships/customXml" Target="../ink/ink5458.xml"/><Relationship Id="rId75" Type="http://schemas.openxmlformats.org/officeDocument/2006/relationships/image" Target="../media/image228.png"/><Relationship Id="rId83" Type="http://schemas.openxmlformats.org/officeDocument/2006/relationships/image" Target="../media/image232.png"/><Relationship Id="rId88" Type="http://schemas.openxmlformats.org/officeDocument/2006/relationships/customXml" Target="../ink/ink5467.xml"/><Relationship Id="rId91" Type="http://schemas.openxmlformats.org/officeDocument/2006/relationships/image" Target="../media/image19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26.xml"/><Relationship Id="rId15" Type="http://schemas.openxmlformats.org/officeDocument/2006/relationships/image" Target="../media/image199.png"/><Relationship Id="rId23" Type="http://schemas.openxmlformats.org/officeDocument/2006/relationships/image" Target="../media/image203.png"/><Relationship Id="rId28" Type="http://schemas.openxmlformats.org/officeDocument/2006/relationships/customXml" Target="../ink/ink5437.xml"/><Relationship Id="rId36" Type="http://schemas.openxmlformats.org/officeDocument/2006/relationships/customXml" Target="../ink/ink5441.xml"/><Relationship Id="rId49" Type="http://schemas.openxmlformats.org/officeDocument/2006/relationships/image" Target="../media/image216.png"/><Relationship Id="rId57" Type="http://schemas.openxmlformats.org/officeDocument/2006/relationships/image" Target="../media/image220.png"/><Relationship Id="rId10" Type="http://schemas.openxmlformats.org/officeDocument/2006/relationships/customXml" Target="../ink/ink5428.xml"/><Relationship Id="rId31" Type="http://schemas.openxmlformats.org/officeDocument/2006/relationships/image" Target="../media/image207.png"/><Relationship Id="rId44" Type="http://schemas.openxmlformats.org/officeDocument/2006/relationships/customXml" Target="../ink/ink5445.xml"/><Relationship Id="rId52" Type="http://schemas.openxmlformats.org/officeDocument/2006/relationships/customXml" Target="../ink/ink5449.xml"/><Relationship Id="rId60" Type="http://schemas.openxmlformats.org/officeDocument/2006/relationships/customXml" Target="../ink/ink5453.xml"/><Relationship Id="rId65" Type="http://schemas.openxmlformats.org/officeDocument/2006/relationships/image" Target="../media/image223.png"/><Relationship Id="rId73" Type="http://schemas.openxmlformats.org/officeDocument/2006/relationships/image" Target="../media/image227.png"/><Relationship Id="rId78" Type="http://schemas.openxmlformats.org/officeDocument/2006/relationships/customXml" Target="../ink/ink5462.xml"/><Relationship Id="rId81" Type="http://schemas.openxmlformats.org/officeDocument/2006/relationships/image" Target="../media/image231.png"/><Relationship Id="rId86" Type="http://schemas.openxmlformats.org/officeDocument/2006/relationships/customXml" Target="../ink/ink5466.xml"/><Relationship Id="rId4" Type="http://schemas.openxmlformats.org/officeDocument/2006/relationships/customXml" Target="../ink/ink5425.xml"/><Relationship Id="rId9" Type="http://schemas.openxmlformats.org/officeDocument/2006/relationships/image" Target="../media/image193.png"/><Relationship Id="rId13" Type="http://schemas.openxmlformats.org/officeDocument/2006/relationships/image" Target="../media/image195.png"/><Relationship Id="rId18" Type="http://schemas.openxmlformats.org/officeDocument/2006/relationships/customXml" Target="../ink/ink5432.xml"/><Relationship Id="rId39" Type="http://schemas.openxmlformats.org/officeDocument/2006/relationships/image" Target="../media/image211.png"/><Relationship Id="rId34" Type="http://schemas.openxmlformats.org/officeDocument/2006/relationships/customXml" Target="../ink/ink5440.xml"/><Relationship Id="rId50" Type="http://schemas.openxmlformats.org/officeDocument/2006/relationships/customXml" Target="../ink/ink5448.xml"/><Relationship Id="rId55" Type="http://schemas.openxmlformats.org/officeDocument/2006/relationships/image" Target="../media/image219.png"/><Relationship Id="rId76" Type="http://schemas.openxmlformats.org/officeDocument/2006/relationships/customXml" Target="../ink/ink5461.xml"/><Relationship Id="rId7" Type="http://schemas.openxmlformats.org/officeDocument/2006/relationships/image" Target="../media/image192.png"/><Relationship Id="rId71" Type="http://schemas.openxmlformats.org/officeDocument/2006/relationships/image" Target="../media/image226.png"/><Relationship Id="rId92" Type="http://schemas.openxmlformats.org/officeDocument/2006/relationships/customXml" Target="../ink/ink5469.xml"/><Relationship Id="rId2" Type="http://schemas.openxmlformats.org/officeDocument/2006/relationships/customXml" Target="../ink/ink5424.xml"/><Relationship Id="rId29" Type="http://schemas.openxmlformats.org/officeDocument/2006/relationships/image" Target="../media/image206.png"/><Relationship Id="rId24" Type="http://schemas.openxmlformats.org/officeDocument/2006/relationships/customXml" Target="../ink/ink5435.xml"/><Relationship Id="rId40" Type="http://schemas.openxmlformats.org/officeDocument/2006/relationships/customXml" Target="../ink/ink5443.xml"/><Relationship Id="rId45" Type="http://schemas.openxmlformats.org/officeDocument/2006/relationships/image" Target="../media/image214.png"/><Relationship Id="rId66" Type="http://schemas.openxmlformats.org/officeDocument/2006/relationships/customXml" Target="../ink/ink5456.xml"/><Relationship Id="rId87" Type="http://schemas.openxmlformats.org/officeDocument/2006/relationships/image" Target="../media/image234.png"/><Relationship Id="rId61" Type="http://schemas.openxmlformats.org/officeDocument/2006/relationships/image" Target="../media/image140.png"/><Relationship Id="rId82" Type="http://schemas.openxmlformats.org/officeDocument/2006/relationships/customXml" Target="../ink/ink5464.xml"/><Relationship Id="rId19" Type="http://schemas.openxmlformats.org/officeDocument/2006/relationships/image" Target="../media/image201.png"/><Relationship Id="rId14" Type="http://schemas.openxmlformats.org/officeDocument/2006/relationships/customXml" Target="../ink/ink5430.xml"/><Relationship Id="rId30" Type="http://schemas.openxmlformats.org/officeDocument/2006/relationships/customXml" Target="../ink/ink5438.xml"/><Relationship Id="rId35" Type="http://schemas.openxmlformats.org/officeDocument/2006/relationships/image" Target="../media/image209.png"/><Relationship Id="rId56" Type="http://schemas.openxmlformats.org/officeDocument/2006/relationships/customXml" Target="../ink/ink5451.xml"/><Relationship Id="rId77" Type="http://schemas.openxmlformats.org/officeDocument/2006/relationships/image" Target="../media/image229.png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9.xml"/><Relationship Id="rId21" Type="http://schemas.openxmlformats.org/officeDocument/2006/relationships/image" Target="../media/image524.png"/><Relationship Id="rId42" Type="http://schemas.openxmlformats.org/officeDocument/2006/relationships/customXml" Target="../ink/ink227.xml"/><Relationship Id="rId47" Type="http://schemas.openxmlformats.org/officeDocument/2006/relationships/image" Target="../media/image537.png"/><Relationship Id="rId63" Type="http://schemas.openxmlformats.org/officeDocument/2006/relationships/image" Target="../media/image545.png"/><Relationship Id="rId68" Type="http://schemas.openxmlformats.org/officeDocument/2006/relationships/customXml" Target="../ink/ink240.xml"/><Relationship Id="rId84" Type="http://schemas.openxmlformats.org/officeDocument/2006/relationships/customXml" Target="../ink/ink248.xml"/><Relationship Id="rId89" Type="http://schemas.openxmlformats.org/officeDocument/2006/relationships/image" Target="../media/image558.png"/><Relationship Id="rId16" Type="http://schemas.openxmlformats.org/officeDocument/2006/relationships/customXml" Target="../ink/ink214.xml"/><Relationship Id="rId11" Type="http://schemas.openxmlformats.org/officeDocument/2006/relationships/image" Target="../media/image520.png"/><Relationship Id="rId32" Type="http://schemas.openxmlformats.org/officeDocument/2006/relationships/customXml" Target="../ink/ink222.xml"/><Relationship Id="rId37" Type="http://schemas.openxmlformats.org/officeDocument/2006/relationships/image" Target="../media/image532.png"/><Relationship Id="rId53" Type="http://schemas.openxmlformats.org/officeDocument/2006/relationships/image" Target="../media/image540.png"/><Relationship Id="rId58" Type="http://schemas.openxmlformats.org/officeDocument/2006/relationships/customXml" Target="../ink/ink235.xml"/><Relationship Id="rId74" Type="http://schemas.openxmlformats.org/officeDocument/2006/relationships/customXml" Target="../ink/ink243.xml"/><Relationship Id="rId79" Type="http://schemas.openxmlformats.org/officeDocument/2006/relationships/image" Target="../media/image553.png"/><Relationship Id="rId5" Type="http://schemas.openxmlformats.org/officeDocument/2006/relationships/image" Target="../media/image517.png"/><Relationship Id="rId90" Type="http://schemas.openxmlformats.org/officeDocument/2006/relationships/customXml" Target="../ink/ink251.xml"/><Relationship Id="rId95" Type="http://schemas.openxmlformats.org/officeDocument/2006/relationships/image" Target="../media/image561.png"/><Relationship Id="rId22" Type="http://schemas.openxmlformats.org/officeDocument/2006/relationships/customXml" Target="../ink/ink217.xml"/><Relationship Id="rId27" Type="http://schemas.openxmlformats.org/officeDocument/2006/relationships/image" Target="../media/image527.png"/><Relationship Id="rId43" Type="http://schemas.openxmlformats.org/officeDocument/2006/relationships/image" Target="../media/image535.png"/><Relationship Id="rId48" Type="http://schemas.openxmlformats.org/officeDocument/2006/relationships/customXml" Target="../ink/ink230.xml"/><Relationship Id="rId64" Type="http://schemas.openxmlformats.org/officeDocument/2006/relationships/customXml" Target="../ink/ink238.xml"/><Relationship Id="rId69" Type="http://schemas.openxmlformats.org/officeDocument/2006/relationships/image" Target="../media/image548.png"/><Relationship Id="rId8" Type="http://schemas.openxmlformats.org/officeDocument/2006/relationships/customXml" Target="../ink/ink210.xml"/><Relationship Id="rId51" Type="http://schemas.openxmlformats.org/officeDocument/2006/relationships/image" Target="../media/image539.png"/><Relationship Id="rId72" Type="http://schemas.openxmlformats.org/officeDocument/2006/relationships/customXml" Target="../ink/ink242.xml"/><Relationship Id="rId80" Type="http://schemas.openxmlformats.org/officeDocument/2006/relationships/customXml" Target="../ink/ink246.xml"/><Relationship Id="rId85" Type="http://schemas.openxmlformats.org/officeDocument/2006/relationships/image" Target="../media/image556.png"/><Relationship Id="rId93" Type="http://schemas.openxmlformats.org/officeDocument/2006/relationships/image" Target="../media/image560.png"/><Relationship Id="rId3" Type="http://schemas.openxmlformats.org/officeDocument/2006/relationships/image" Target="../media/image516.png"/><Relationship Id="rId12" Type="http://schemas.openxmlformats.org/officeDocument/2006/relationships/customXml" Target="../ink/ink212.xml"/><Relationship Id="rId17" Type="http://schemas.openxmlformats.org/officeDocument/2006/relationships/image" Target="../media/image290.png"/><Relationship Id="rId25" Type="http://schemas.openxmlformats.org/officeDocument/2006/relationships/image" Target="../media/image526.png"/><Relationship Id="rId33" Type="http://schemas.openxmlformats.org/officeDocument/2006/relationships/image" Target="../media/image530.png"/><Relationship Id="rId38" Type="http://schemas.openxmlformats.org/officeDocument/2006/relationships/customXml" Target="../ink/ink225.xml"/><Relationship Id="rId46" Type="http://schemas.openxmlformats.org/officeDocument/2006/relationships/customXml" Target="../ink/ink229.xml"/><Relationship Id="rId59" Type="http://schemas.openxmlformats.org/officeDocument/2006/relationships/image" Target="../media/image541.png"/><Relationship Id="rId67" Type="http://schemas.openxmlformats.org/officeDocument/2006/relationships/image" Target="../media/image547.png"/><Relationship Id="rId20" Type="http://schemas.openxmlformats.org/officeDocument/2006/relationships/customXml" Target="../ink/ink216.xml"/><Relationship Id="rId41" Type="http://schemas.openxmlformats.org/officeDocument/2006/relationships/image" Target="../media/image534.png"/><Relationship Id="rId54" Type="http://schemas.openxmlformats.org/officeDocument/2006/relationships/customXml" Target="../ink/ink233.xml"/><Relationship Id="rId62" Type="http://schemas.openxmlformats.org/officeDocument/2006/relationships/customXml" Target="../ink/ink237.xml"/><Relationship Id="rId70" Type="http://schemas.openxmlformats.org/officeDocument/2006/relationships/customXml" Target="../ink/ink241.xml"/><Relationship Id="rId75" Type="http://schemas.openxmlformats.org/officeDocument/2006/relationships/image" Target="../media/image551.png"/><Relationship Id="rId83" Type="http://schemas.openxmlformats.org/officeDocument/2006/relationships/image" Target="../media/image555.png"/><Relationship Id="rId88" Type="http://schemas.openxmlformats.org/officeDocument/2006/relationships/customXml" Target="../ink/ink250.xml"/><Relationship Id="rId91" Type="http://schemas.openxmlformats.org/officeDocument/2006/relationships/image" Target="../media/image55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9.xml"/><Relationship Id="rId15" Type="http://schemas.openxmlformats.org/officeDocument/2006/relationships/image" Target="../media/image522.png"/><Relationship Id="rId23" Type="http://schemas.openxmlformats.org/officeDocument/2006/relationships/image" Target="../media/image525.png"/><Relationship Id="rId28" Type="http://schemas.openxmlformats.org/officeDocument/2006/relationships/customXml" Target="../ink/ink220.xml"/><Relationship Id="rId36" Type="http://schemas.openxmlformats.org/officeDocument/2006/relationships/customXml" Target="../ink/ink224.xml"/><Relationship Id="rId49" Type="http://schemas.openxmlformats.org/officeDocument/2006/relationships/image" Target="../media/image538.png"/><Relationship Id="rId57" Type="http://schemas.openxmlformats.org/officeDocument/2006/relationships/image" Target="../media/image543.png"/><Relationship Id="rId10" Type="http://schemas.openxmlformats.org/officeDocument/2006/relationships/customXml" Target="../ink/ink211.xml"/><Relationship Id="rId31" Type="http://schemas.openxmlformats.org/officeDocument/2006/relationships/image" Target="../media/image529.png"/><Relationship Id="rId44" Type="http://schemas.openxmlformats.org/officeDocument/2006/relationships/customXml" Target="../ink/ink228.xml"/><Relationship Id="rId52" Type="http://schemas.openxmlformats.org/officeDocument/2006/relationships/customXml" Target="../ink/ink232.xml"/><Relationship Id="rId60" Type="http://schemas.openxmlformats.org/officeDocument/2006/relationships/customXml" Target="../ink/ink236.xml"/><Relationship Id="rId65" Type="http://schemas.openxmlformats.org/officeDocument/2006/relationships/image" Target="../media/image546.png"/><Relationship Id="rId73" Type="http://schemas.openxmlformats.org/officeDocument/2006/relationships/image" Target="../media/image550.png"/><Relationship Id="rId78" Type="http://schemas.openxmlformats.org/officeDocument/2006/relationships/customXml" Target="../ink/ink245.xml"/><Relationship Id="rId81" Type="http://schemas.openxmlformats.org/officeDocument/2006/relationships/image" Target="../media/image554.png"/><Relationship Id="rId86" Type="http://schemas.openxmlformats.org/officeDocument/2006/relationships/customXml" Target="../ink/ink249.xml"/><Relationship Id="rId94" Type="http://schemas.openxmlformats.org/officeDocument/2006/relationships/customXml" Target="../ink/ink253.xml"/><Relationship Id="rId4" Type="http://schemas.openxmlformats.org/officeDocument/2006/relationships/customXml" Target="../ink/ink208.xml"/><Relationship Id="rId9" Type="http://schemas.openxmlformats.org/officeDocument/2006/relationships/image" Target="../media/image519.png"/><Relationship Id="rId13" Type="http://schemas.openxmlformats.org/officeDocument/2006/relationships/image" Target="../media/image521.png"/><Relationship Id="rId18" Type="http://schemas.openxmlformats.org/officeDocument/2006/relationships/customXml" Target="../ink/ink215.xml"/><Relationship Id="rId39" Type="http://schemas.openxmlformats.org/officeDocument/2006/relationships/image" Target="../media/image533.png"/><Relationship Id="rId34" Type="http://schemas.openxmlformats.org/officeDocument/2006/relationships/customXml" Target="../ink/ink223.xml"/><Relationship Id="rId50" Type="http://schemas.openxmlformats.org/officeDocument/2006/relationships/customXml" Target="../ink/ink231.xml"/><Relationship Id="rId55" Type="http://schemas.openxmlformats.org/officeDocument/2006/relationships/image" Target="../media/image542.png"/><Relationship Id="rId76" Type="http://schemas.openxmlformats.org/officeDocument/2006/relationships/customXml" Target="../ink/ink244.xml"/><Relationship Id="rId7" Type="http://schemas.openxmlformats.org/officeDocument/2006/relationships/image" Target="../media/image518.png"/><Relationship Id="rId71" Type="http://schemas.openxmlformats.org/officeDocument/2006/relationships/image" Target="../media/image549.png"/><Relationship Id="rId92" Type="http://schemas.openxmlformats.org/officeDocument/2006/relationships/customXml" Target="../ink/ink252.xml"/><Relationship Id="rId2" Type="http://schemas.openxmlformats.org/officeDocument/2006/relationships/customXml" Target="../ink/ink207.xml"/><Relationship Id="rId29" Type="http://schemas.openxmlformats.org/officeDocument/2006/relationships/image" Target="../media/image528.png"/><Relationship Id="rId24" Type="http://schemas.openxmlformats.org/officeDocument/2006/relationships/customXml" Target="../ink/ink218.xml"/><Relationship Id="rId40" Type="http://schemas.openxmlformats.org/officeDocument/2006/relationships/customXml" Target="../ink/ink226.xml"/><Relationship Id="rId45" Type="http://schemas.openxmlformats.org/officeDocument/2006/relationships/image" Target="../media/image536.png"/><Relationship Id="rId66" Type="http://schemas.openxmlformats.org/officeDocument/2006/relationships/customXml" Target="../ink/ink239.xml"/><Relationship Id="rId87" Type="http://schemas.openxmlformats.org/officeDocument/2006/relationships/image" Target="../media/image557.png"/><Relationship Id="rId61" Type="http://schemas.openxmlformats.org/officeDocument/2006/relationships/image" Target="../media/image544.png"/><Relationship Id="rId82" Type="http://schemas.openxmlformats.org/officeDocument/2006/relationships/customXml" Target="../ink/ink247.xml"/><Relationship Id="rId19" Type="http://schemas.openxmlformats.org/officeDocument/2006/relationships/image" Target="../media/image523.png"/><Relationship Id="rId14" Type="http://schemas.openxmlformats.org/officeDocument/2006/relationships/customXml" Target="../ink/ink213.xml"/><Relationship Id="rId30" Type="http://schemas.openxmlformats.org/officeDocument/2006/relationships/customXml" Target="../ink/ink221.xml"/><Relationship Id="rId35" Type="http://schemas.openxmlformats.org/officeDocument/2006/relationships/image" Target="../media/image531.png"/><Relationship Id="rId56" Type="http://schemas.openxmlformats.org/officeDocument/2006/relationships/customXml" Target="../ink/ink234.xml"/><Relationship Id="rId77" Type="http://schemas.openxmlformats.org/officeDocument/2006/relationships/image" Target="../media/image552.png"/></Relationships>
</file>

<file path=ppt/slides/_rels/slide1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482.xml"/><Relationship Id="rId21" Type="http://schemas.openxmlformats.org/officeDocument/2006/relationships/image" Target="../media/image202.png"/><Relationship Id="rId42" Type="http://schemas.openxmlformats.org/officeDocument/2006/relationships/customXml" Target="../ink/ink5490.xml"/><Relationship Id="rId47" Type="http://schemas.openxmlformats.org/officeDocument/2006/relationships/image" Target="../media/image215.png"/><Relationship Id="rId63" Type="http://schemas.openxmlformats.org/officeDocument/2006/relationships/image" Target="../media/image222.png"/><Relationship Id="rId68" Type="http://schemas.openxmlformats.org/officeDocument/2006/relationships/customXml" Target="../ink/ink5503.xml"/><Relationship Id="rId84" Type="http://schemas.openxmlformats.org/officeDocument/2006/relationships/customXml" Target="../ink/ink5511.xml"/><Relationship Id="rId89" Type="http://schemas.openxmlformats.org/officeDocument/2006/relationships/image" Target="../media/image235.png"/><Relationship Id="rId16" Type="http://schemas.openxmlformats.org/officeDocument/2006/relationships/customXml" Target="../ink/ink5477.xml"/><Relationship Id="rId11" Type="http://schemas.openxmlformats.org/officeDocument/2006/relationships/image" Target="../media/image194.png"/><Relationship Id="rId32" Type="http://schemas.openxmlformats.org/officeDocument/2006/relationships/customXml" Target="../ink/ink5485.xml"/><Relationship Id="rId37" Type="http://schemas.openxmlformats.org/officeDocument/2006/relationships/image" Target="../media/image210.png"/><Relationship Id="rId53" Type="http://schemas.openxmlformats.org/officeDocument/2006/relationships/image" Target="../media/image218.png"/><Relationship Id="rId58" Type="http://schemas.openxmlformats.org/officeDocument/2006/relationships/customXml" Target="../ink/ink5498.xml"/><Relationship Id="rId74" Type="http://schemas.openxmlformats.org/officeDocument/2006/relationships/customXml" Target="../ink/ink5506.xml"/><Relationship Id="rId79" Type="http://schemas.openxmlformats.org/officeDocument/2006/relationships/image" Target="../media/image230.png"/><Relationship Id="rId102" Type="http://schemas.openxmlformats.org/officeDocument/2006/relationships/customXml" Target="../ink/ink5520.xml"/><Relationship Id="rId5" Type="http://schemas.openxmlformats.org/officeDocument/2006/relationships/image" Target="../media/image191.png"/><Relationship Id="rId90" Type="http://schemas.openxmlformats.org/officeDocument/2006/relationships/customXml" Target="../ink/ink5514.xml"/><Relationship Id="rId95" Type="http://schemas.openxmlformats.org/officeDocument/2006/relationships/image" Target="../media/image197.png"/><Relationship Id="rId22" Type="http://schemas.openxmlformats.org/officeDocument/2006/relationships/customXml" Target="../ink/ink5480.xml"/><Relationship Id="rId27" Type="http://schemas.openxmlformats.org/officeDocument/2006/relationships/image" Target="../media/image205.png"/><Relationship Id="rId43" Type="http://schemas.openxmlformats.org/officeDocument/2006/relationships/image" Target="../media/image213.png"/><Relationship Id="rId48" Type="http://schemas.openxmlformats.org/officeDocument/2006/relationships/customXml" Target="../ink/ink5493.xml"/><Relationship Id="rId64" Type="http://schemas.openxmlformats.org/officeDocument/2006/relationships/customXml" Target="../ink/ink5501.xml"/><Relationship Id="rId69" Type="http://schemas.openxmlformats.org/officeDocument/2006/relationships/image" Target="../media/image225.png"/><Relationship Id="rId80" Type="http://schemas.openxmlformats.org/officeDocument/2006/relationships/customXml" Target="../ink/ink5509.xml"/><Relationship Id="rId85" Type="http://schemas.openxmlformats.org/officeDocument/2006/relationships/image" Target="../media/image233.png"/><Relationship Id="rId12" Type="http://schemas.openxmlformats.org/officeDocument/2006/relationships/customXml" Target="../ink/ink5475.xml"/><Relationship Id="rId17" Type="http://schemas.openxmlformats.org/officeDocument/2006/relationships/image" Target="../media/image200.png"/><Relationship Id="rId33" Type="http://schemas.openxmlformats.org/officeDocument/2006/relationships/image" Target="../media/image208.png"/><Relationship Id="rId38" Type="http://schemas.openxmlformats.org/officeDocument/2006/relationships/customXml" Target="../ink/ink5488.xml"/><Relationship Id="rId59" Type="http://schemas.openxmlformats.org/officeDocument/2006/relationships/image" Target="../media/image221.png"/><Relationship Id="rId103" Type="http://schemas.openxmlformats.org/officeDocument/2006/relationships/image" Target="../media/image239.png"/><Relationship Id="rId20" Type="http://schemas.openxmlformats.org/officeDocument/2006/relationships/customXml" Target="../ink/ink5479.xml"/><Relationship Id="rId41" Type="http://schemas.openxmlformats.org/officeDocument/2006/relationships/image" Target="../media/image212.png"/><Relationship Id="rId54" Type="http://schemas.openxmlformats.org/officeDocument/2006/relationships/customXml" Target="../ink/ink5496.xml"/><Relationship Id="rId62" Type="http://schemas.openxmlformats.org/officeDocument/2006/relationships/customXml" Target="../ink/ink5500.xml"/><Relationship Id="rId70" Type="http://schemas.openxmlformats.org/officeDocument/2006/relationships/customXml" Target="../ink/ink5504.xml"/><Relationship Id="rId75" Type="http://schemas.openxmlformats.org/officeDocument/2006/relationships/image" Target="../media/image228.png"/><Relationship Id="rId83" Type="http://schemas.openxmlformats.org/officeDocument/2006/relationships/image" Target="../media/image232.png"/><Relationship Id="rId88" Type="http://schemas.openxmlformats.org/officeDocument/2006/relationships/customXml" Target="../ink/ink5513.xml"/><Relationship Id="rId91" Type="http://schemas.openxmlformats.org/officeDocument/2006/relationships/image" Target="../media/image196.png"/><Relationship Id="rId96" Type="http://schemas.openxmlformats.org/officeDocument/2006/relationships/customXml" Target="../ink/ink55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72.xml"/><Relationship Id="rId15" Type="http://schemas.openxmlformats.org/officeDocument/2006/relationships/image" Target="../media/image199.png"/><Relationship Id="rId23" Type="http://schemas.openxmlformats.org/officeDocument/2006/relationships/image" Target="../media/image203.png"/><Relationship Id="rId28" Type="http://schemas.openxmlformats.org/officeDocument/2006/relationships/customXml" Target="../ink/ink5483.xml"/><Relationship Id="rId36" Type="http://schemas.openxmlformats.org/officeDocument/2006/relationships/customXml" Target="../ink/ink5487.xml"/><Relationship Id="rId49" Type="http://schemas.openxmlformats.org/officeDocument/2006/relationships/image" Target="../media/image216.png"/><Relationship Id="rId57" Type="http://schemas.openxmlformats.org/officeDocument/2006/relationships/image" Target="../media/image220.png"/><Relationship Id="rId10" Type="http://schemas.openxmlformats.org/officeDocument/2006/relationships/customXml" Target="../ink/ink5474.xml"/><Relationship Id="rId31" Type="http://schemas.openxmlformats.org/officeDocument/2006/relationships/image" Target="../media/image207.png"/><Relationship Id="rId44" Type="http://schemas.openxmlformats.org/officeDocument/2006/relationships/customXml" Target="../ink/ink5491.xml"/><Relationship Id="rId52" Type="http://schemas.openxmlformats.org/officeDocument/2006/relationships/customXml" Target="../ink/ink5495.xml"/><Relationship Id="rId60" Type="http://schemas.openxmlformats.org/officeDocument/2006/relationships/customXml" Target="../ink/ink5499.xml"/><Relationship Id="rId65" Type="http://schemas.openxmlformats.org/officeDocument/2006/relationships/image" Target="../media/image223.png"/><Relationship Id="rId73" Type="http://schemas.openxmlformats.org/officeDocument/2006/relationships/image" Target="../media/image227.png"/><Relationship Id="rId78" Type="http://schemas.openxmlformats.org/officeDocument/2006/relationships/customXml" Target="../ink/ink5508.xml"/><Relationship Id="rId81" Type="http://schemas.openxmlformats.org/officeDocument/2006/relationships/image" Target="../media/image231.png"/><Relationship Id="rId86" Type="http://schemas.openxmlformats.org/officeDocument/2006/relationships/customXml" Target="../ink/ink5512.xml"/><Relationship Id="rId94" Type="http://schemas.openxmlformats.org/officeDocument/2006/relationships/customXml" Target="../ink/ink5516.xml"/><Relationship Id="rId99" Type="http://schemas.openxmlformats.org/officeDocument/2006/relationships/image" Target="../media/image237.png"/><Relationship Id="rId101" Type="http://schemas.openxmlformats.org/officeDocument/2006/relationships/image" Target="../media/image238.png"/><Relationship Id="rId4" Type="http://schemas.openxmlformats.org/officeDocument/2006/relationships/customXml" Target="../ink/ink5471.xml"/><Relationship Id="rId9" Type="http://schemas.openxmlformats.org/officeDocument/2006/relationships/image" Target="../media/image193.png"/><Relationship Id="rId13" Type="http://schemas.openxmlformats.org/officeDocument/2006/relationships/image" Target="../media/image195.png"/><Relationship Id="rId18" Type="http://schemas.openxmlformats.org/officeDocument/2006/relationships/customXml" Target="../ink/ink5478.xml"/><Relationship Id="rId39" Type="http://schemas.openxmlformats.org/officeDocument/2006/relationships/image" Target="../media/image211.png"/><Relationship Id="rId34" Type="http://schemas.openxmlformats.org/officeDocument/2006/relationships/customXml" Target="../ink/ink5486.xml"/><Relationship Id="rId50" Type="http://schemas.openxmlformats.org/officeDocument/2006/relationships/customXml" Target="../ink/ink5494.xml"/><Relationship Id="rId55" Type="http://schemas.openxmlformats.org/officeDocument/2006/relationships/image" Target="../media/image219.png"/><Relationship Id="rId76" Type="http://schemas.openxmlformats.org/officeDocument/2006/relationships/customXml" Target="../ink/ink5507.xml"/><Relationship Id="rId97" Type="http://schemas.openxmlformats.org/officeDocument/2006/relationships/image" Target="../media/image236.png"/><Relationship Id="rId104" Type="http://schemas.openxmlformats.org/officeDocument/2006/relationships/customXml" Target="../ink/ink5521.xml"/><Relationship Id="rId7" Type="http://schemas.openxmlformats.org/officeDocument/2006/relationships/image" Target="../media/image192.png"/><Relationship Id="rId71" Type="http://schemas.openxmlformats.org/officeDocument/2006/relationships/image" Target="../media/image226.png"/><Relationship Id="rId92" Type="http://schemas.openxmlformats.org/officeDocument/2006/relationships/customXml" Target="../ink/ink5515.xml"/><Relationship Id="rId2" Type="http://schemas.openxmlformats.org/officeDocument/2006/relationships/customXml" Target="../ink/ink5470.xml"/><Relationship Id="rId29" Type="http://schemas.openxmlformats.org/officeDocument/2006/relationships/image" Target="../media/image206.png"/><Relationship Id="rId24" Type="http://schemas.openxmlformats.org/officeDocument/2006/relationships/customXml" Target="../ink/ink5481.xml"/><Relationship Id="rId40" Type="http://schemas.openxmlformats.org/officeDocument/2006/relationships/customXml" Target="../ink/ink5489.xml"/><Relationship Id="rId45" Type="http://schemas.openxmlformats.org/officeDocument/2006/relationships/image" Target="../media/image214.png"/><Relationship Id="rId66" Type="http://schemas.openxmlformats.org/officeDocument/2006/relationships/customXml" Target="../ink/ink5502.xml"/><Relationship Id="rId87" Type="http://schemas.openxmlformats.org/officeDocument/2006/relationships/image" Target="../media/image234.png"/><Relationship Id="rId61" Type="http://schemas.openxmlformats.org/officeDocument/2006/relationships/image" Target="../media/image140.png"/><Relationship Id="rId82" Type="http://schemas.openxmlformats.org/officeDocument/2006/relationships/customXml" Target="../ink/ink5510.xml"/><Relationship Id="rId19" Type="http://schemas.openxmlformats.org/officeDocument/2006/relationships/image" Target="../media/image201.png"/><Relationship Id="rId14" Type="http://schemas.openxmlformats.org/officeDocument/2006/relationships/customXml" Target="../ink/ink5476.xml"/><Relationship Id="rId30" Type="http://schemas.openxmlformats.org/officeDocument/2006/relationships/customXml" Target="../ink/ink5484.xml"/><Relationship Id="rId35" Type="http://schemas.openxmlformats.org/officeDocument/2006/relationships/image" Target="../media/image209.png"/><Relationship Id="rId56" Type="http://schemas.openxmlformats.org/officeDocument/2006/relationships/customXml" Target="../ink/ink5497.xml"/><Relationship Id="rId77" Type="http://schemas.openxmlformats.org/officeDocument/2006/relationships/image" Target="../media/image229.png"/><Relationship Id="rId100" Type="http://schemas.openxmlformats.org/officeDocument/2006/relationships/customXml" Target="../ink/ink5519.xml"/><Relationship Id="rId105" Type="http://schemas.openxmlformats.org/officeDocument/2006/relationships/image" Target="../media/image240.png"/><Relationship Id="rId8" Type="http://schemas.openxmlformats.org/officeDocument/2006/relationships/customXml" Target="../ink/ink5473.xml"/><Relationship Id="rId51" Type="http://schemas.openxmlformats.org/officeDocument/2006/relationships/image" Target="../media/image217.png"/><Relationship Id="rId72" Type="http://schemas.openxmlformats.org/officeDocument/2006/relationships/customXml" Target="../ink/ink5505.xml"/><Relationship Id="rId93" Type="http://schemas.openxmlformats.org/officeDocument/2006/relationships/image" Target="../media/image198.png"/><Relationship Id="rId98" Type="http://schemas.openxmlformats.org/officeDocument/2006/relationships/customXml" Target="../ink/ink5518.xml"/><Relationship Id="rId3" Type="http://schemas.openxmlformats.org/officeDocument/2006/relationships/image" Target="../media/image190.png"/><Relationship Id="rId25" Type="http://schemas.openxmlformats.org/officeDocument/2006/relationships/image" Target="../media/image204.png"/><Relationship Id="rId46" Type="http://schemas.openxmlformats.org/officeDocument/2006/relationships/customXml" Target="../ink/ink5492.xml"/><Relationship Id="rId67" Type="http://schemas.openxmlformats.org/officeDocument/2006/relationships/image" Target="../media/image224.png"/></Relationships>
</file>

<file path=ppt/slides/_rels/slide1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534.xml"/><Relationship Id="rId21" Type="http://schemas.openxmlformats.org/officeDocument/2006/relationships/image" Target="../media/image202.png"/><Relationship Id="rId42" Type="http://schemas.openxmlformats.org/officeDocument/2006/relationships/customXml" Target="../ink/ink5542.xml"/><Relationship Id="rId47" Type="http://schemas.openxmlformats.org/officeDocument/2006/relationships/image" Target="../media/image215.png"/><Relationship Id="rId63" Type="http://schemas.openxmlformats.org/officeDocument/2006/relationships/image" Target="../media/image222.png"/><Relationship Id="rId68" Type="http://schemas.openxmlformats.org/officeDocument/2006/relationships/customXml" Target="../ink/ink5555.xml"/><Relationship Id="rId84" Type="http://schemas.openxmlformats.org/officeDocument/2006/relationships/customXml" Target="../ink/ink5563.xml"/><Relationship Id="rId89" Type="http://schemas.openxmlformats.org/officeDocument/2006/relationships/image" Target="../media/image235.png"/><Relationship Id="rId112" Type="http://schemas.openxmlformats.org/officeDocument/2006/relationships/customXml" Target="../ink/ink5577.xml"/><Relationship Id="rId16" Type="http://schemas.openxmlformats.org/officeDocument/2006/relationships/customXml" Target="../ink/ink5529.xml"/><Relationship Id="rId107" Type="http://schemas.openxmlformats.org/officeDocument/2006/relationships/image" Target="../media/image241.png"/><Relationship Id="rId11" Type="http://schemas.openxmlformats.org/officeDocument/2006/relationships/image" Target="../media/image194.png"/><Relationship Id="rId32" Type="http://schemas.openxmlformats.org/officeDocument/2006/relationships/customXml" Target="../ink/ink5537.xml"/><Relationship Id="rId37" Type="http://schemas.openxmlformats.org/officeDocument/2006/relationships/image" Target="../media/image210.png"/><Relationship Id="rId53" Type="http://schemas.openxmlformats.org/officeDocument/2006/relationships/image" Target="../media/image218.png"/><Relationship Id="rId58" Type="http://schemas.openxmlformats.org/officeDocument/2006/relationships/customXml" Target="../ink/ink5550.xml"/><Relationship Id="rId74" Type="http://schemas.openxmlformats.org/officeDocument/2006/relationships/customXml" Target="../ink/ink5558.xml"/><Relationship Id="rId79" Type="http://schemas.openxmlformats.org/officeDocument/2006/relationships/image" Target="../media/image230.png"/><Relationship Id="rId102" Type="http://schemas.openxmlformats.org/officeDocument/2006/relationships/customXml" Target="../ink/ink5572.xml"/><Relationship Id="rId5" Type="http://schemas.openxmlformats.org/officeDocument/2006/relationships/image" Target="../media/image191.png"/><Relationship Id="rId90" Type="http://schemas.openxmlformats.org/officeDocument/2006/relationships/customXml" Target="../ink/ink5566.xml"/><Relationship Id="rId95" Type="http://schemas.openxmlformats.org/officeDocument/2006/relationships/image" Target="../media/image197.png"/><Relationship Id="rId22" Type="http://schemas.openxmlformats.org/officeDocument/2006/relationships/customXml" Target="../ink/ink5532.xml"/><Relationship Id="rId27" Type="http://schemas.openxmlformats.org/officeDocument/2006/relationships/image" Target="../media/image205.png"/><Relationship Id="rId43" Type="http://schemas.openxmlformats.org/officeDocument/2006/relationships/image" Target="../media/image213.png"/><Relationship Id="rId48" Type="http://schemas.openxmlformats.org/officeDocument/2006/relationships/customXml" Target="../ink/ink5545.xml"/><Relationship Id="rId64" Type="http://schemas.openxmlformats.org/officeDocument/2006/relationships/customXml" Target="../ink/ink5553.xml"/><Relationship Id="rId69" Type="http://schemas.openxmlformats.org/officeDocument/2006/relationships/image" Target="../media/image225.png"/><Relationship Id="rId113" Type="http://schemas.openxmlformats.org/officeDocument/2006/relationships/image" Target="../media/image244.png"/><Relationship Id="rId80" Type="http://schemas.openxmlformats.org/officeDocument/2006/relationships/customXml" Target="../ink/ink5561.xml"/><Relationship Id="rId85" Type="http://schemas.openxmlformats.org/officeDocument/2006/relationships/image" Target="../media/image233.png"/><Relationship Id="rId12" Type="http://schemas.openxmlformats.org/officeDocument/2006/relationships/customXml" Target="../ink/ink5527.xml"/><Relationship Id="rId17" Type="http://schemas.openxmlformats.org/officeDocument/2006/relationships/image" Target="../media/image200.png"/><Relationship Id="rId33" Type="http://schemas.openxmlformats.org/officeDocument/2006/relationships/image" Target="../media/image208.png"/><Relationship Id="rId38" Type="http://schemas.openxmlformats.org/officeDocument/2006/relationships/customXml" Target="../ink/ink5540.xml"/><Relationship Id="rId59" Type="http://schemas.openxmlformats.org/officeDocument/2006/relationships/image" Target="../media/image221.png"/><Relationship Id="rId103" Type="http://schemas.openxmlformats.org/officeDocument/2006/relationships/image" Target="../media/image239.png"/><Relationship Id="rId108" Type="http://schemas.openxmlformats.org/officeDocument/2006/relationships/customXml" Target="../ink/ink5575.xml"/><Relationship Id="rId54" Type="http://schemas.openxmlformats.org/officeDocument/2006/relationships/customXml" Target="../ink/ink5548.xml"/><Relationship Id="rId70" Type="http://schemas.openxmlformats.org/officeDocument/2006/relationships/customXml" Target="../ink/ink5556.xml"/><Relationship Id="rId75" Type="http://schemas.openxmlformats.org/officeDocument/2006/relationships/image" Target="../media/image228.png"/><Relationship Id="rId91" Type="http://schemas.openxmlformats.org/officeDocument/2006/relationships/image" Target="../media/image196.png"/><Relationship Id="rId96" Type="http://schemas.openxmlformats.org/officeDocument/2006/relationships/customXml" Target="../ink/ink55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24.xml"/><Relationship Id="rId15" Type="http://schemas.openxmlformats.org/officeDocument/2006/relationships/image" Target="../media/image199.png"/><Relationship Id="rId23" Type="http://schemas.openxmlformats.org/officeDocument/2006/relationships/image" Target="../media/image203.png"/><Relationship Id="rId28" Type="http://schemas.openxmlformats.org/officeDocument/2006/relationships/customXml" Target="../ink/ink5535.xml"/><Relationship Id="rId36" Type="http://schemas.openxmlformats.org/officeDocument/2006/relationships/customXml" Target="../ink/ink5539.xml"/><Relationship Id="rId49" Type="http://schemas.openxmlformats.org/officeDocument/2006/relationships/image" Target="../media/image216.png"/><Relationship Id="rId57" Type="http://schemas.openxmlformats.org/officeDocument/2006/relationships/image" Target="../media/image220.png"/><Relationship Id="rId106" Type="http://schemas.openxmlformats.org/officeDocument/2006/relationships/customXml" Target="../ink/ink5574.xml"/><Relationship Id="rId114" Type="http://schemas.openxmlformats.org/officeDocument/2006/relationships/customXml" Target="../ink/ink5578.xml"/><Relationship Id="rId10" Type="http://schemas.openxmlformats.org/officeDocument/2006/relationships/customXml" Target="../ink/ink5526.xml"/><Relationship Id="rId31" Type="http://schemas.openxmlformats.org/officeDocument/2006/relationships/image" Target="../media/image207.png"/><Relationship Id="rId44" Type="http://schemas.openxmlformats.org/officeDocument/2006/relationships/customXml" Target="../ink/ink5543.xml"/><Relationship Id="rId52" Type="http://schemas.openxmlformats.org/officeDocument/2006/relationships/customXml" Target="../ink/ink5547.xml"/><Relationship Id="rId60" Type="http://schemas.openxmlformats.org/officeDocument/2006/relationships/customXml" Target="../ink/ink5551.xml"/><Relationship Id="rId65" Type="http://schemas.openxmlformats.org/officeDocument/2006/relationships/image" Target="../media/image223.png"/><Relationship Id="rId73" Type="http://schemas.openxmlformats.org/officeDocument/2006/relationships/image" Target="../media/image227.png"/><Relationship Id="rId78" Type="http://schemas.openxmlformats.org/officeDocument/2006/relationships/customXml" Target="../ink/ink5560.xml"/><Relationship Id="rId81" Type="http://schemas.openxmlformats.org/officeDocument/2006/relationships/image" Target="../media/image231.png"/><Relationship Id="rId86" Type="http://schemas.openxmlformats.org/officeDocument/2006/relationships/customXml" Target="../ink/ink5564.xml"/><Relationship Id="rId94" Type="http://schemas.openxmlformats.org/officeDocument/2006/relationships/customXml" Target="../ink/ink5568.xml"/><Relationship Id="rId99" Type="http://schemas.openxmlformats.org/officeDocument/2006/relationships/image" Target="../media/image237.png"/><Relationship Id="rId101" Type="http://schemas.openxmlformats.org/officeDocument/2006/relationships/image" Target="../media/image238.png"/><Relationship Id="rId4" Type="http://schemas.openxmlformats.org/officeDocument/2006/relationships/customXml" Target="../ink/ink5523.xml"/><Relationship Id="rId9" Type="http://schemas.openxmlformats.org/officeDocument/2006/relationships/image" Target="../media/image193.png"/><Relationship Id="rId13" Type="http://schemas.openxmlformats.org/officeDocument/2006/relationships/image" Target="../media/image195.png"/><Relationship Id="rId18" Type="http://schemas.openxmlformats.org/officeDocument/2006/relationships/customXml" Target="../ink/ink5530.xml"/><Relationship Id="rId39" Type="http://schemas.openxmlformats.org/officeDocument/2006/relationships/image" Target="../media/image211.png"/><Relationship Id="rId109" Type="http://schemas.openxmlformats.org/officeDocument/2006/relationships/image" Target="../media/image242.png"/><Relationship Id="rId34" Type="http://schemas.openxmlformats.org/officeDocument/2006/relationships/customXml" Target="../ink/ink5538.xml"/><Relationship Id="rId50" Type="http://schemas.openxmlformats.org/officeDocument/2006/relationships/customXml" Target="../ink/ink5546.xml"/><Relationship Id="rId55" Type="http://schemas.openxmlformats.org/officeDocument/2006/relationships/image" Target="../media/image219.png"/><Relationship Id="rId76" Type="http://schemas.openxmlformats.org/officeDocument/2006/relationships/customXml" Target="../ink/ink5559.xml"/><Relationship Id="rId97" Type="http://schemas.openxmlformats.org/officeDocument/2006/relationships/image" Target="../media/image236.png"/><Relationship Id="rId104" Type="http://schemas.openxmlformats.org/officeDocument/2006/relationships/customXml" Target="../ink/ink5573.xml"/><Relationship Id="rId7" Type="http://schemas.openxmlformats.org/officeDocument/2006/relationships/image" Target="../media/image192.png"/><Relationship Id="rId71" Type="http://schemas.openxmlformats.org/officeDocument/2006/relationships/image" Target="../media/image226.png"/><Relationship Id="rId92" Type="http://schemas.openxmlformats.org/officeDocument/2006/relationships/customXml" Target="../ink/ink5567.xml"/><Relationship Id="rId2" Type="http://schemas.openxmlformats.org/officeDocument/2006/relationships/customXml" Target="../ink/ink5522.xml"/><Relationship Id="rId29" Type="http://schemas.openxmlformats.org/officeDocument/2006/relationships/image" Target="../media/image206.png"/><Relationship Id="rId24" Type="http://schemas.openxmlformats.org/officeDocument/2006/relationships/customXml" Target="../ink/ink5533.xml"/><Relationship Id="rId40" Type="http://schemas.openxmlformats.org/officeDocument/2006/relationships/customXml" Target="../ink/ink5541.xml"/><Relationship Id="rId45" Type="http://schemas.openxmlformats.org/officeDocument/2006/relationships/image" Target="../media/image214.png"/><Relationship Id="rId66" Type="http://schemas.openxmlformats.org/officeDocument/2006/relationships/customXml" Target="../ink/ink5554.xml"/><Relationship Id="rId87" Type="http://schemas.openxmlformats.org/officeDocument/2006/relationships/image" Target="../media/image234.png"/><Relationship Id="rId110" Type="http://schemas.openxmlformats.org/officeDocument/2006/relationships/customXml" Target="../ink/ink5576.xml"/><Relationship Id="rId115" Type="http://schemas.openxmlformats.org/officeDocument/2006/relationships/image" Target="../media/image245.png"/><Relationship Id="rId61" Type="http://schemas.openxmlformats.org/officeDocument/2006/relationships/image" Target="../media/image140.png"/><Relationship Id="rId82" Type="http://schemas.openxmlformats.org/officeDocument/2006/relationships/customXml" Target="../ink/ink5562.xml"/><Relationship Id="rId19" Type="http://schemas.openxmlformats.org/officeDocument/2006/relationships/image" Target="../media/image201.png"/><Relationship Id="rId14" Type="http://schemas.openxmlformats.org/officeDocument/2006/relationships/customXml" Target="../ink/ink5528.xml"/><Relationship Id="rId30" Type="http://schemas.openxmlformats.org/officeDocument/2006/relationships/customXml" Target="../ink/ink5536.xml"/><Relationship Id="rId35" Type="http://schemas.openxmlformats.org/officeDocument/2006/relationships/image" Target="../media/image209.png"/><Relationship Id="rId56" Type="http://schemas.openxmlformats.org/officeDocument/2006/relationships/customXml" Target="../ink/ink5549.xml"/><Relationship Id="rId77" Type="http://schemas.openxmlformats.org/officeDocument/2006/relationships/image" Target="../media/image229.png"/><Relationship Id="rId100" Type="http://schemas.openxmlformats.org/officeDocument/2006/relationships/customXml" Target="../ink/ink5571.xml"/><Relationship Id="rId105" Type="http://schemas.openxmlformats.org/officeDocument/2006/relationships/image" Target="../media/image240.png"/><Relationship Id="rId8" Type="http://schemas.openxmlformats.org/officeDocument/2006/relationships/customXml" Target="../ink/ink5525.xml"/><Relationship Id="rId51" Type="http://schemas.openxmlformats.org/officeDocument/2006/relationships/image" Target="../media/image217.png"/><Relationship Id="rId72" Type="http://schemas.openxmlformats.org/officeDocument/2006/relationships/customXml" Target="../ink/ink5557.xml"/><Relationship Id="rId93" Type="http://schemas.openxmlformats.org/officeDocument/2006/relationships/image" Target="../media/image198.png"/><Relationship Id="rId98" Type="http://schemas.openxmlformats.org/officeDocument/2006/relationships/customXml" Target="../ink/ink5570.xml"/><Relationship Id="rId3" Type="http://schemas.openxmlformats.org/officeDocument/2006/relationships/image" Target="../media/image190.png"/><Relationship Id="rId25" Type="http://schemas.openxmlformats.org/officeDocument/2006/relationships/image" Target="../media/image204.png"/><Relationship Id="rId46" Type="http://schemas.openxmlformats.org/officeDocument/2006/relationships/customXml" Target="../ink/ink5544.xml"/><Relationship Id="rId67" Type="http://schemas.openxmlformats.org/officeDocument/2006/relationships/image" Target="../media/image224.png"/><Relationship Id="rId20" Type="http://schemas.openxmlformats.org/officeDocument/2006/relationships/customXml" Target="../ink/ink5531.xml"/><Relationship Id="rId41" Type="http://schemas.openxmlformats.org/officeDocument/2006/relationships/image" Target="../media/image212.png"/><Relationship Id="rId62" Type="http://schemas.openxmlformats.org/officeDocument/2006/relationships/customXml" Target="../ink/ink5552.xml"/><Relationship Id="rId83" Type="http://schemas.openxmlformats.org/officeDocument/2006/relationships/image" Target="../media/image232.png"/><Relationship Id="rId88" Type="http://schemas.openxmlformats.org/officeDocument/2006/relationships/customXml" Target="../ink/ink5565.xml"/><Relationship Id="rId111" Type="http://schemas.openxmlformats.org/officeDocument/2006/relationships/image" Target="../media/image243.png"/></Relationships>
</file>

<file path=ppt/slides/_rels/slide1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6.png"/><Relationship Id="rId21" Type="http://schemas.openxmlformats.org/officeDocument/2006/relationships/image" Target="../media/image202.png"/><Relationship Id="rId42" Type="http://schemas.openxmlformats.org/officeDocument/2006/relationships/customXml" Target="../ink/ink5599.xml"/><Relationship Id="rId63" Type="http://schemas.openxmlformats.org/officeDocument/2006/relationships/image" Target="../media/image222.png"/><Relationship Id="rId84" Type="http://schemas.openxmlformats.org/officeDocument/2006/relationships/customXml" Target="../ink/ink5620.xml"/><Relationship Id="rId16" Type="http://schemas.openxmlformats.org/officeDocument/2006/relationships/customXml" Target="../ink/ink5586.xml"/><Relationship Id="rId107" Type="http://schemas.openxmlformats.org/officeDocument/2006/relationships/image" Target="../media/image241.png"/><Relationship Id="rId11" Type="http://schemas.openxmlformats.org/officeDocument/2006/relationships/image" Target="../media/image194.png"/><Relationship Id="rId32" Type="http://schemas.openxmlformats.org/officeDocument/2006/relationships/customXml" Target="../ink/ink5594.xml"/><Relationship Id="rId37" Type="http://schemas.openxmlformats.org/officeDocument/2006/relationships/image" Target="../media/image210.png"/><Relationship Id="rId53" Type="http://schemas.openxmlformats.org/officeDocument/2006/relationships/image" Target="../media/image218.png"/><Relationship Id="rId58" Type="http://schemas.openxmlformats.org/officeDocument/2006/relationships/customXml" Target="../ink/ink5607.xml"/><Relationship Id="rId74" Type="http://schemas.openxmlformats.org/officeDocument/2006/relationships/customXml" Target="../ink/ink5615.xml"/><Relationship Id="rId79" Type="http://schemas.openxmlformats.org/officeDocument/2006/relationships/image" Target="../media/image230.png"/><Relationship Id="rId102" Type="http://schemas.openxmlformats.org/officeDocument/2006/relationships/customXml" Target="../ink/ink5629.xml"/><Relationship Id="rId123" Type="http://schemas.openxmlformats.org/officeDocument/2006/relationships/image" Target="../media/image249.png"/><Relationship Id="rId128" Type="http://schemas.openxmlformats.org/officeDocument/2006/relationships/customXml" Target="../ink/ink5642.xml"/><Relationship Id="rId5" Type="http://schemas.openxmlformats.org/officeDocument/2006/relationships/image" Target="../media/image191.png"/><Relationship Id="rId90" Type="http://schemas.openxmlformats.org/officeDocument/2006/relationships/customXml" Target="../ink/ink5623.xml"/><Relationship Id="rId95" Type="http://schemas.openxmlformats.org/officeDocument/2006/relationships/image" Target="../media/image197.png"/><Relationship Id="rId22" Type="http://schemas.openxmlformats.org/officeDocument/2006/relationships/customXml" Target="../ink/ink5589.xml"/><Relationship Id="rId27" Type="http://schemas.openxmlformats.org/officeDocument/2006/relationships/image" Target="../media/image205.png"/><Relationship Id="rId43" Type="http://schemas.openxmlformats.org/officeDocument/2006/relationships/image" Target="../media/image213.png"/><Relationship Id="rId48" Type="http://schemas.openxmlformats.org/officeDocument/2006/relationships/customXml" Target="../ink/ink5602.xml"/><Relationship Id="rId64" Type="http://schemas.openxmlformats.org/officeDocument/2006/relationships/customXml" Target="../ink/ink5610.xml"/><Relationship Id="rId69" Type="http://schemas.openxmlformats.org/officeDocument/2006/relationships/image" Target="../media/image225.png"/><Relationship Id="rId113" Type="http://schemas.openxmlformats.org/officeDocument/2006/relationships/image" Target="../media/image244.png"/><Relationship Id="rId118" Type="http://schemas.openxmlformats.org/officeDocument/2006/relationships/customXml" Target="../ink/ink5637.xml"/><Relationship Id="rId80" Type="http://schemas.openxmlformats.org/officeDocument/2006/relationships/customXml" Target="../ink/ink5618.xml"/><Relationship Id="rId85" Type="http://schemas.openxmlformats.org/officeDocument/2006/relationships/image" Target="../media/image233.png"/><Relationship Id="rId12" Type="http://schemas.openxmlformats.org/officeDocument/2006/relationships/customXml" Target="../ink/ink5584.xml"/><Relationship Id="rId17" Type="http://schemas.openxmlformats.org/officeDocument/2006/relationships/image" Target="../media/image200.png"/><Relationship Id="rId33" Type="http://schemas.openxmlformats.org/officeDocument/2006/relationships/image" Target="../media/image208.png"/><Relationship Id="rId38" Type="http://schemas.openxmlformats.org/officeDocument/2006/relationships/customXml" Target="../ink/ink5597.xml"/><Relationship Id="rId59" Type="http://schemas.openxmlformats.org/officeDocument/2006/relationships/image" Target="../media/image221.png"/><Relationship Id="rId103" Type="http://schemas.openxmlformats.org/officeDocument/2006/relationships/image" Target="../media/image239.png"/><Relationship Id="rId108" Type="http://schemas.openxmlformats.org/officeDocument/2006/relationships/customXml" Target="../ink/ink5632.xml"/><Relationship Id="rId124" Type="http://schemas.openxmlformats.org/officeDocument/2006/relationships/customXml" Target="../ink/ink5640.xml"/><Relationship Id="rId129" Type="http://schemas.openxmlformats.org/officeDocument/2006/relationships/image" Target="../media/image252.png"/><Relationship Id="rId54" Type="http://schemas.openxmlformats.org/officeDocument/2006/relationships/customXml" Target="../ink/ink5605.xml"/><Relationship Id="rId70" Type="http://schemas.openxmlformats.org/officeDocument/2006/relationships/customXml" Target="../ink/ink5613.xml"/><Relationship Id="rId75" Type="http://schemas.openxmlformats.org/officeDocument/2006/relationships/image" Target="../media/image228.png"/><Relationship Id="rId91" Type="http://schemas.openxmlformats.org/officeDocument/2006/relationships/image" Target="../media/image196.png"/><Relationship Id="rId96" Type="http://schemas.openxmlformats.org/officeDocument/2006/relationships/customXml" Target="../ink/ink56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81.xml"/><Relationship Id="rId23" Type="http://schemas.openxmlformats.org/officeDocument/2006/relationships/image" Target="../media/image203.png"/><Relationship Id="rId28" Type="http://schemas.openxmlformats.org/officeDocument/2006/relationships/customXml" Target="../ink/ink5592.xml"/><Relationship Id="rId49" Type="http://schemas.openxmlformats.org/officeDocument/2006/relationships/image" Target="../media/image216.png"/><Relationship Id="rId114" Type="http://schemas.openxmlformats.org/officeDocument/2006/relationships/customXml" Target="../ink/ink5635.xml"/><Relationship Id="rId119" Type="http://schemas.openxmlformats.org/officeDocument/2006/relationships/image" Target="../media/image247.png"/><Relationship Id="rId44" Type="http://schemas.openxmlformats.org/officeDocument/2006/relationships/customXml" Target="../ink/ink5600.xml"/><Relationship Id="rId60" Type="http://schemas.openxmlformats.org/officeDocument/2006/relationships/customXml" Target="../ink/ink5608.xml"/><Relationship Id="rId65" Type="http://schemas.openxmlformats.org/officeDocument/2006/relationships/image" Target="../media/image223.png"/><Relationship Id="rId81" Type="http://schemas.openxmlformats.org/officeDocument/2006/relationships/image" Target="../media/image231.png"/><Relationship Id="rId86" Type="http://schemas.openxmlformats.org/officeDocument/2006/relationships/customXml" Target="../ink/ink5621.xml"/><Relationship Id="rId130" Type="http://schemas.openxmlformats.org/officeDocument/2006/relationships/customXml" Target="../ink/ink5643.xml"/><Relationship Id="rId13" Type="http://schemas.openxmlformats.org/officeDocument/2006/relationships/image" Target="../media/image195.png"/><Relationship Id="rId18" Type="http://schemas.openxmlformats.org/officeDocument/2006/relationships/customXml" Target="../ink/ink5587.xml"/><Relationship Id="rId39" Type="http://schemas.openxmlformats.org/officeDocument/2006/relationships/image" Target="../media/image211.png"/><Relationship Id="rId109" Type="http://schemas.openxmlformats.org/officeDocument/2006/relationships/image" Target="../media/image242.png"/><Relationship Id="rId34" Type="http://schemas.openxmlformats.org/officeDocument/2006/relationships/customXml" Target="../ink/ink5595.xml"/><Relationship Id="rId50" Type="http://schemas.openxmlformats.org/officeDocument/2006/relationships/customXml" Target="../ink/ink5603.xml"/><Relationship Id="rId55" Type="http://schemas.openxmlformats.org/officeDocument/2006/relationships/image" Target="../media/image219.png"/><Relationship Id="rId76" Type="http://schemas.openxmlformats.org/officeDocument/2006/relationships/customXml" Target="../ink/ink5616.xml"/><Relationship Id="rId97" Type="http://schemas.openxmlformats.org/officeDocument/2006/relationships/image" Target="../media/image236.png"/><Relationship Id="rId104" Type="http://schemas.openxmlformats.org/officeDocument/2006/relationships/customXml" Target="../ink/ink5630.xml"/><Relationship Id="rId120" Type="http://schemas.openxmlformats.org/officeDocument/2006/relationships/customXml" Target="../ink/ink5638.xml"/><Relationship Id="rId125" Type="http://schemas.openxmlformats.org/officeDocument/2006/relationships/image" Target="../media/image250.png"/><Relationship Id="rId7" Type="http://schemas.openxmlformats.org/officeDocument/2006/relationships/image" Target="../media/image192.png"/><Relationship Id="rId71" Type="http://schemas.openxmlformats.org/officeDocument/2006/relationships/image" Target="../media/image226.png"/><Relationship Id="rId92" Type="http://schemas.openxmlformats.org/officeDocument/2006/relationships/customXml" Target="../ink/ink5624.xml"/><Relationship Id="rId2" Type="http://schemas.openxmlformats.org/officeDocument/2006/relationships/customXml" Target="../ink/ink5579.xml"/><Relationship Id="rId29" Type="http://schemas.openxmlformats.org/officeDocument/2006/relationships/image" Target="../media/image206.png"/><Relationship Id="rId24" Type="http://schemas.openxmlformats.org/officeDocument/2006/relationships/customXml" Target="../ink/ink5590.xml"/><Relationship Id="rId40" Type="http://schemas.openxmlformats.org/officeDocument/2006/relationships/customXml" Target="../ink/ink5598.xml"/><Relationship Id="rId45" Type="http://schemas.openxmlformats.org/officeDocument/2006/relationships/image" Target="../media/image214.png"/><Relationship Id="rId66" Type="http://schemas.openxmlformats.org/officeDocument/2006/relationships/customXml" Target="../ink/ink5611.xml"/><Relationship Id="rId87" Type="http://schemas.openxmlformats.org/officeDocument/2006/relationships/image" Target="../media/image234.png"/><Relationship Id="rId110" Type="http://schemas.openxmlformats.org/officeDocument/2006/relationships/customXml" Target="../ink/ink5633.xml"/><Relationship Id="rId115" Type="http://schemas.openxmlformats.org/officeDocument/2006/relationships/image" Target="../media/image245.png"/><Relationship Id="rId131" Type="http://schemas.openxmlformats.org/officeDocument/2006/relationships/image" Target="../media/image253.png"/><Relationship Id="rId61" Type="http://schemas.openxmlformats.org/officeDocument/2006/relationships/image" Target="../media/image140.png"/><Relationship Id="rId82" Type="http://schemas.openxmlformats.org/officeDocument/2006/relationships/customXml" Target="../ink/ink5619.xml"/><Relationship Id="rId19" Type="http://schemas.openxmlformats.org/officeDocument/2006/relationships/image" Target="../media/image201.png"/><Relationship Id="rId14" Type="http://schemas.openxmlformats.org/officeDocument/2006/relationships/customXml" Target="../ink/ink5585.xml"/><Relationship Id="rId30" Type="http://schemas.openxmlformats.org/officeDocument/2006/relationships/customXml" Target="../ink/ink5593.xml"/><Relationship Id="rId35" Type="http://schemas.openxmlformats.org/officeDocument/2006/relationships/image" Target="../media/image209.png"/><Relationship Id="rId56" Type="http://schemas.openxmlformats.org/officeDocument/2006/relationships/customXml" Target="../ink/ink5606.xml"/><Relationship Id="rId77" Type="http://schemas.openxmlformats.org/officeDocument/2006/relationships/image" Target="../media/image229.png"/><Relationship Id="rId100" Type="http://schemas.openxmlformats.org/officeDocument/2006/relationships/customXml" Target="../ink/ink5628.xml"/><Relationship Id="rId105" Type="http://schemas.openxmlformats.org/officeDocument/2006/relationships/image" Target="../media/image240.png"/><Relationship Id="rId126" Type="http://schemas.openxmlformats.org/officeDocument/2006/relationships/customXml" Target="../ink/ink5641.xml"/><Relationship Id="rId8" Type="http://schemas.openxmlformats.org/officeDocument/2006/relationships/customXml" Target="../ink/ink5582.xml"/><Relationship Id="rId51" Type="http://schemas.openxmlformats.org/officeDocument/2006/relationships/image" Target="../media/image217.png"/><Relationship Id="rId72" Type="http://schemas.openxmlformats.org/officeDocument/2006/relationships/customXml" Target="../ink/ink5614.xml"/><Relationship Id="rId93" Type="http://schemas.openxmlformats.org/officeDocument/2006/relationships/image" Target="../media/image198.png"/><Relationship Id="rId98" Type="http://schemas.openxmlformats.org/officeDocument/2006/relationships/customXml" Target="../ink/ink5627.xml"/><Relationship Id="rId121" Type="http://schemas.openxmlformats.org/officeDocument/2006/relationships/image" Target="../media/image248.png"/><Relationship Id="rId3" Type="http://schemas.openxmlformats.org/officeDocument/2006/relationships/image" Target="../media/image190.png"/><Relationship Id="rId25" Type="http://schemas.openxmlformats.org/officeDocument/2006/relationships/image" Target="../media/image204.png"/><Relationship Id="rId46" Type="http://schemas.openxmlformats.org/officeDocument/2006/relationships/customXml" Target="../ink/ink5601.xml"/><Relationship Id="rId67" Type="http://schemas.openxmlformats.org/officeDocument/2006/relationships/image" Target="../media/image224.png"/><Relationship Id="rId116" Type="http://schemas.openxmlformats.org/officeDocument/2006/relationships/customXml" Target="../ink/ink5636.xml"/><Relationship Id="rId20" Type="http://schemas.openxmlformats.org/officeDocument/2006/relationships/customXml" Target="../ink/ink5588.xml"/><Relationship Id="rId41" Type="http://schemas.openxmlformats.org/officeDocument/2006/relationships/image" Target="../media/image212.png"/><Relationship Id="rId62" Type="http://schemas.openxmlformats.org/officeDocument/2006/relationships/customXml" Target="../ink/ink5609.xml"/><Relationship Id="rId83" Type="http://schemas.openxmlformats.org/officeDocument/2006/relationships/image" Target="../media/image232.png"/><Relationship Id="rId88" Type="http://schemas.openxmlformats.org/officeDocument/2006/relationships/customXml" Target="../ink/ink5622.xml"/><Relationship Id="rId111" Type="http://schemas.openxmlformats.org/officeDocument/2006/relationships/image" Target="../media/image243.png"/><Relationship Id="rId132" Type="http://schemas.openxmlformats.org/officeDocument/2006/relationships/customXml" Target="../ink/ink5644.xml"/><Relationship Id="rId15" Type="http://schemas.openxmlformats.org/officeDocument/2006/relationships/image" Target="../media/image199.png"/><Relationship Id="rId36" Type="http://schemas.openxmlformats.org/officeDocument/2006/relationships/customXml" Target="../ink/ink5596.xml"/><Relationship Id="rId57" Type="http://schemas.openxmlformats.org/officeDocument/2006/relationships/image" Target="../media/image220.png"/><Relationship Id="rId106" Type="http://schemas.openxmlformats.org/officeDocument/2006/relationships/customXml" Target="../ink/ink5631.xml"/><Relationship Id="rId127" Type="http://schemas.openxmlformats.org/officeDocument/2006/relationships/image" Target="../media/image251.png"/><Relationship Id="rId10" Type="http://schemas.openxmlformats.org/officeDocument/2006/relationships/customXml" Target="../ink/ink5583.xml"/><Relationship Id="rId31" Type="http://schemas.openxmlformats.org/officeDocument/2006/relationships/image" Target="../media/image207.png"/><Relationship Id="rId52" Type="http://schemas.openxmlformats.org/officeDocument/2006/relationships/customXml" Target="../ink/ink5604.xml"/><Relationship Id="rId73" Type="http://schemas.openxmlformats.org/officeDocument/2006/relationships/image" Target="../media/image227.png"/><Relationship Id="rId78" Type="http://schemas.openxmlformats.org/officeDocument/2006/relationships/customXml" Target="../ink/ink5617.xml"/><Relationship Id="rId94" Type="http://schemas.openxmlformats.org/officeDocument/2006/relationships/customXml" Target="../ink/ink5625.xml"/><Relationship Id="rId99" Type="http://schemas.openxmlformats.org/officeDocument/2006/relationships/image" Target="../media/image237.png"/><Relationship Id="rId101" Type="http://schemas.openxmlformats.org/officeDocument/2006/relationships/image" Target="../media/image238.png"/><Relationship Id="rId122" Type="http://schemas.openxmlformats.org/officeDocument/2006/relationships/customXml" Target="../ink/ink5639.xml"/><Relationship Id="rId4" Type="http://schemas.openxmlformats.org/officeDocument/2006/relationships/customXml" Target="../ink/ink5580.xml"/><Relationship Id="rId9" Type="http://schemas.openxmlformats.org/officeDocument/2006/relationships/image" Target="../media/image193.png"/><Relationship Id="rId26" Type="http://schemas.openxmlformats.org/officeDocument/2006/relationships/customXml" Target="../ink/ink5591.xml"/><Relationship Id="rId47" Type="http://schemas.openxmlformats.org/officeDocument/2006/relationships/image" Target="../media/image215.png"/><Relationship Id="rId68" Type="http://schemas.openxmlformats.org/officeDocument/2006/relationships/customXml" Target="../ink/ink5612.xml"/><Relationship Id="rId89" Type="http://schemas.openxmlformats.org/officeDocument/2006/relationships/image" Target="../media/image235.png"/><Relationship Id="rId112" Type="http://schemas.openxmlformats.org/officeDocument/2006/relationships/customXml" Target="../ink/ink5634.xml"/><Relationship Id="rId133" Type="http://schemas.openxmlformats.org/officeDocument/2006/relationships/image" Target="../media/image254.png"/></Relationships>
</file>

<file path=ppt/slides/_rels/slide1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6.png"/><Relationship Id="rId21" Type="http://schemas.openxmlformats.org/officeDocument/2006/relationships/image" Target="../media/image202.png"/><Relationship Id="rId42" Type="http://schemas.openxmlformats.org/officeDocument/2006/relationships/customXml" Target="../ink/ink5665.xml"/><Relationship Id="rId63" Type="http://schemas.openxmlformats.org/officeDocument/2006/relationships/image" Target="../media/image222.png"/><Relationship Id="rId84" Type="http://schemas.openxmlformats.org/officeDocument/2006/relationships/customXml" Target="../ink/ink5686.xml"/><Relationship Id="rId138" Type="http://schemas.openxmlformats.org/officeDocument/2006/relationships/customXml" Target="../ink/ink5713.xml"/><Relationship Id="rId107" Type="http://schemas.openxmlformats.org/officeDocument/2006/relationships/image" Target="../media/image241.png"/><Relationship Id="rId11" Type="http://schemas.openxmlformats.org/officeDocument/2006/relationships/image" Target="../media/image194.png"/><Relationship Id="rId32" Type="http://schemas.openxmlformats.org/officeDocument/2006/relationships/customXml" Target="../ink/ink5660.xml"/><Relationship Id="rId53" Type="http://schemas.openxmlformats.org/officeDocument/2006/relationships/image" Target="../media/image218.png"/><Relationship Id="rId74" Type="http://schemas.openxmlformats.org/officeDocument/2006/relationships/customXml" Target="../ink/ink5681.xml"/><Relationship Id="rId128" Type="http://schemas.openxmlformats.org/officeDocument/2006/relationships/customXml" Target="../ink/ink5708.xml"/><Relationship Id="rId149" Type="http://schemas.openxmlformats.org/officeDocument/2006/relationships/image" Target="../media/image262.png"/><Relationship Id="rId5" Type="http://schemas.openxmlformats.org/officeDocument/2006/relationships/image" Target="../media/image191.png"/><Relationship Id="rId95" Type="http://schemas.openxmlformats.org/officeDocument/2006/relationships/image" Target="../media/image197.png"/><Relationship Id="rId22" Type="http://schemas.openxmlformats.org/officeDocument/2006/relationships/customXml" Target="../ink/ink5655.xml"/><Relationship Id="rId27" Type="http://schemas.openxmlformats.org/officeDocument/2006/relationships/image" Target="../media/image205.png"/><Relationship Id="rId43" Type="http://schemas.openxmlformats.org/officeDocument/2006/relationships/image" Target="../media/image213.png"/><Relationship Id="rId48" Type="http://schemas.openxmlformats.org/officeDocument/2006/relationships/customXml" Target="../ink/ink5668.xml"/><Relationship Id="rId64" Type="http://schemas.openxmlformats.org/officeDocument/2006/relationships/customXml" Target="../ink/ink5676.xml"/><Relationship Id="rId69" Type="http://schemas.openxmlformats.org/officeDocument/2006/relationships/image" Target="../media/image225.png"/><Relationship Id="rId113" Type="http://schemas.openxmlformats.org/officeDocument/2006/relationships/image" Target="../media/image244.png"/><Relationship Id="rId118" Type="http://schemas.openxmlformats.org/officeDocument/2006/relationships/customXml" Target="../ink/ink5703.xml"/><Relationship Id="rId134" Type="http://schemas.openxmlformats.org/officeDocument/2006/relationships/customXml" Target="../ink/ink5711.xml"/><Relationship Id="rId139" Type="http://schemas.openxmlformats.org/officeDocument/2006/relationships/image" Target="../media/image2570.png"/><Relationship Id="rId80" Type="http://schemas.openxmlformats.org/officeDocument/2006/relationships/customXml" Target="../ink/ink5684.xml"/><Relationship Id="rId85" Type="http://schemas.openxmlformats.org/officeDocument/2006/relationships/image" Target="../media/image233.png"/><Relationship Id="rId150" Type="http://schemas.openxmlformats.org/officeDocument/2006/relationships/customXml" Target="../ink/ink5719.xml"/><Relationship Id="rId12" Type="http://schemas.openxmlformats.org/officeDocument/2006/relationships/customXml" Target="../ink/ink5650.xml"/><Relationship Id="rId17" Type="http://schemas.openxmlformats.org/officeDocument/2006/relationships/image" Target="../media/image200.png"/><Relationship Id="rId33" Type="http://schemas.openxmlformats.org/officeDocument/2006/relationships/image" Target="../media/image208.png"/><Relationship Id="rId38" Type="http://schemas.openxmlformats.org/officeDocument/2006/relationships/customXml" Target="../ink/ink5663.xml"/><Relationship Id="rId59" Type="http://schemas.openxmlformats.org/officeDocument/2006/relationships/image" Target="../media/image221.png"/><Relationship Id="rId103" Type="http://schemas.openxmlformats.org/officeDocument/2006/relationships/image" Target="../media/image239.png"/><Relationship Id="rId108" Type="http://schemas.openxmlformats.org/officeDocument/2006/relationships/customXml" Target="../ink/ink5698.xml"/><Relationship Id="rId124" Type="http://schemas.openxmlformats.org/officeDocument/2006/relationships/customXml" Target="../ink/ink5706.xml"/><Relationship Id="rId129" Type="http://schemas.openxmlformats.org/officeDocument/2006/relationships/image" Target="../media/image252.png"/><Relationship Id="rId54" Type="http://schemas.openxmlformats.org/officeDocument/2006/relationships/customXml" Target="../ink/ink5671.xml"/><Relationship Id="rId70" Type="http://schemas.openxmlformats.org/officeDocument/2006/relationships/customXml" Target="../ink/ink5679.xml"/><Relationship Id="rId75" Type="http://schemas.openxmlformats.org/officeDocument/2006/relationships/image" Target="../media/image228.png"/><Relationship Id="rId91" Type="http://schemas.openxmlformats.org/officeDocument/2006/relationships/image" Target="../media/image196.png"/><Relationship Id="rId96" Type="http://schemas.openxmlformats.org/officeDocument/2006/relationships/customXml" Target="../ink/ink5692.xml"/><Relationship Id="rId140" Type="http://schemas.openxmlformats.org/officeDocument/2006/relationships/customXml" Target="../ink/ink5714.xml"/><Relationship Id="rId145" Type="http://schemas.openxmlformats.org/officeDocument/2006/relationships/image" Target="../media/image2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47.xml"/><Relationship Id="rId23" Type="http://schemas.openxmlformats.org/officeDocument/2006/relationships/image" Target="../media/image203.png"/><Relationship Id="rId28" Type="http://schemas.openxmlformats.org/officeDocument/2006/relationships/customXml" Target="../ink/ink5658.xml"/><Relationship Id="rId49" Type="http://schemas.openxmlformats.org/officeDocument/2006/relationships/image" Target="../media/image216.png"/><Relationship Id="rId114" Type="http://schemas.openxmlformats.org/officeDocument/2006/relationships/customXml" Target="../ink/ink5701.xml"/><Relationship Id="rId119" Type="http://schemas.openxmlformats.org/officeDocument/2006/relationships/image" Target="../media/image247.png"/><Relationship Id="rId44" Type="http://schemas.openxmlformats.org/officeDocument/2006/relationships/customXml" Target="../ink/ink5666.xml"/><Relationship Id="rId60" Type="http://schemas.openxmlformats.org/officeDocument/2006/relationships/customXml" Target="../ink/ink5674.xml"/><Relationship Id="rId65" Type="http://schemas.openxmlformats.org/officeDocument/2006/relationships/image" Target="../media/image223.png"/><Relationship Id="rId81" Type="http://schemas.openxmlformats.org/officeDocument/2006/relationships/image" Target="../media/image231.png"/><Relationship Id="rId86" Type="http://schemas.openxmlformats.org/officeDocument/2006/relationships/customXml" Target="../ink/ink5687.xml"/><Relationship Id="rId130" Type="http://schemas.openxmlformats.org/officeDocument/2006/relationships/customXml" Target="../ink/ink5709.xml"/><Relationship Id="rId135" Type="http://schemas.openxmlformats.org/officeDocument/2006/relationships/image" Target="../media/image255.png"/><Relationship Id="rId151" Type="http://schemas.openxmlformats.org/officeDocument/2006/relationships/image" Target="../media/image263.png"/><Relationship Id="rId13" Type="http://schemas.openxmlformats.org/officeDocument/2006/relationships/image" Target="../media/image195.png"/><Relationship Id="rId18" Type="http://schemas.openxmlformats.org/officeDocument/2006/relationships/customXml" Target="../ink/ink5653.xml"/><Relationship Id="rId39" Type="http://schemas.openxmlformats.org/officeDocument/2006/relationships/image" Target="../media/image211.png"/><Relationship Id="rId109" Type="http://schemas.openxmlformats.org/officeDocument/2006/relationships/image" Target="../media/image242.png"/><Relationship Id="rId34" Type="http://schemas.openxmlformats.org/officeDocument/2006/relationships/customXml" Target="../ink/ink5661.xml"/><Relationship Id="rId50" Type="http://schemas.openxmlformats.org/officeDocument/2006/relationships/customXml" Target="../ink/ink5669.xml"/><Relationship Id="rId55" Type="http://schemas.openxmlformats.org/officeDocument/2006/relationships/image" Target="../media/image219.png"/><Relationship Id="rId76" Type="http://schemas.openxmlformats.org/officeDocument/2006/relationships/customXml" Target="../ink/ink5682.xml"/><Relationship Id="rId97" Type="http://schemas.openxmlformats.org/officeDocument/2006/relationships/image" Target="../media/image236.png"/><Relationship Id="rId104" Type="http://schemas.openxmlformats.org/officeDocument/2006/relationships/customXml" Target="../ink/ink5696.xml"/><Relationship Id="rId120" Type="http://schemas.openxmlformats.org/officeDocument/2006/relationships/customXml" Target="../ink/ink5704.xml"/><Relationship Id="rId125" Type="http://schemas.openxmlformats.org/officeDocument/2006/relationships/image" Target="../media/image250.png"/><Relationship Id="rId141" Type="http://schemas.openxmlformats.org/officeDocument/2006/relationships/image" Target="../media/image258.png"/><Relationship Id="rId146" Type="http://schemas.openxmlformats.org/officeDocument/2006/relationships/customXml" Target="../ink/ink5717.xml"/><Relationship Id="rId7" Type="http://schemas.openxmlformats.org/officeDocument/2006/relationships/image" Target="../media/image192.png"/><Relationship Id="rId71" Type="http://schemas.openxmlformats.org/officeDocument/2006/relationships/image" Target="../media/image226.png"/><Relationship Id="rId92" Type="http://schemas.openxmlformats.org/officeDocument/2006/relationships/customXml" Target="../ink/ink5690.xml"/><Relationship Id="rId2" Type="http://schemas.openxmlformats.org/officeDocument/2006/relationships/customXml" Target="../ink/ink5645.xml"/><Relationship Id="rId29" Type="http://schemas.openxmlformats.org/officeDocument/2006/relationships/image" Target="../media/image206.png"/><Relationship Id="rId24" Type="http://schemas.openxmlformats.org/officeDocument/2006/relationships/customXml" Target="../ink/ink5656.xml"/><Relationship Id="rId40" Type="http://schemas.openxmlformats.org/officeDocument/2006/relationships/customXml" Target="../ink/ink5664.xml"/><Relationship Id="rId45" Type="http://schemas.openxmlformats.org/officeDocument/2006/relationships/image" Target="../media/image214.png"/><Relationship Id="rId66" Type="http://schemas.openxmlformats.org/officeDocument/2006/relationships/customXml" Target="../ink/ink5677.xml"/><Relationship Id="rId87" Type="http://schemas.openxmlformats.org/officeDocument/2006/relationships/image" Target="../media/image234.png"/><Relationship Id="rId110" Type="http://schemas.openxmlformats.org/officeDocument/2006/relationships/customXml" Target="../ink/ink5699.xml"/><Relationship Id="rId115" Type="http://schemas.openxmlformats.org/officeDocument/2006/relationships/image" Target="../media/image245.png"/><Relationship Id="rId131" Type="http://schemas.openxmlformats.org/officeDocument/2006/relationships/image" Target="../media/image253.png"/><Relationship Id="rId136" Type="http://schemas.openxmlformats.org/officeDocument/2006/relationships/customXml" Target="../ink/ink5712.xml"/><Relationship Id="rId61" Type="http://schemas.openxmlformats.org/officeDocument/2006/relationships/image" Target="../media/image140.png"/><Relationship Id="rId82" Type="http://schemas.openxmlformats.org/officeDocument/2006/relationships/customXml" Target="../ink/ink5685.xml"/><Relationship Id="rId19" Type="http://schemas.openxmlformats.org/officeDocument/2006/relationships/image" Target="../media/image201.png"/><Relationship Id="rId14" Type="http://schemas.openxmlformats.org/officeDocument/2006/relationships/customXml" Target="../ink/ink5651.xml"/><Relationship Id="rId30" Type="http://schemas.openxmlformats.org/officeDocument/2006/relationships/customXml" Target="../ink/ink5659.xml"/><Relationship Id="rId35" Type="http://schemas.openxmlformats.org/officeDocument/2006/relationships/image" Target="../media/image209.png"/><Relationship Id="rId56" Type="http://schemas.openxmlformats.org/officeDocument/2006/relationships/customXml" Target="../ink/ink5672.xml"/><Relationship Id="rId77" Type="http://schemas.openxmlformats.org/officeDocument/2006/relationships/image" Target="../media/image229.png"/><Relationship Id="rId100" Type="http://schemas.openxmlformats.org/officeDocument/2006/relationships/customXml" Target="../ink/ink5694.xml"/><Relationship Id="rId105" Type="http://schemas.openxmlformats.org/officeDocument/2006/relationships/image" Target="../media/image240.png"/><Relationship Id="rId126" Type="http://schemas.openxmlformats.org/officeDocument/2006/relationships/customXml" Target="../ink/ink5707.xml"/><Relationship Id="rId147" Type="http://schemas.openxmlformats.org/officeDocument/2006/relationships/image" Target="../media/image261.png"/><Relationship Id="rId8" Type="http://schemas.openxmlformats.org/officeDocument/2006/relationships/customXml" Target="../ink/ink5648.xml"/><Relationship Id="rId51" Type="http://schemas.openxmlformats.org/officeDocument/2006/relationships/image" Target="../media/image217.png"/><Relationship Id="rId72" Type="http://schemas.openxmlformats.org/officeDocument/2006/relationships/customXml" Target="../ink/ink5680.xml"/><Relationship Id="rId93" Type="http://schemas.openxmlformats.org/officeDocument/2006/relationships/image" Target="../media/image198.png"/><Relationship Id="rId98" Type="http://schemas.openxmlformats.org/officeDocument/2006/relationships/customXml" Target="../ink/ink5693.xml"/><Relationship Id="rId121" Type="http://schemas.openxmlformats.org/officeDocument/2006/relationships/image" Target="../media/image248.png"/><Relationship Id="rId142" Type="http://schemas.openxmlformats.org/officeDocument/2006/relationships/customXml" Target="../ink/ink5715.xml"/><Relationship Id="rId3" Type="http://schemas.openxmlformats.org/officeDocument/2006/relationships/image" Target="../media/image190.png"/><Relationship Id="rId25" Type="http://schemas.openxmlformats.org/officeDocument/2006/relationships/image" Target="../media/image204.png"/><Relationship Id="rId46" Type="http://schemas.openxmlformats.org/officeDocument/2006/relationships/customXml" Target="../ink/ink5667.xml"/><Relationship Id="rId67" Type="http://schemas.openxmlformats.org/officeDocument/2006/relationships/image" Target="../media/image224.png"/><Relationship Id="rId116" Type="http://schemas.openxmlformats.org/officeDocument/2006/relationships/customXml" Target="../ink/ink5702.xml"/><Relationship Id="rId137" Type="http://schemas.openxmlformats.org/officeDocument/2006/relationships/image" Target="../media/image256.png"/><Relationship Id="rId20" Type="http://schemas.openxmlformats.org/officeDocument/2006/relationships/customXml" Target="../ink/ink5654.xml"/><Relationship Id="rId41" Type="http://schemas.openxmlformats.org/officeDocument/2006/relationships/image" Target="../media/image212.png"/><Relationship Id="rId62" Type="http://schemas.openxmlformats.org/officeDocument/2006/relationships/customXml" Target="../ink/ink5675.xml"/><Relationship Id="rId83" Type="http://schemas.openxmlformats.org/officeDocument/2006/relationships/image" Target="../media/image232.png"/><Relationship Id="rId88" Type="http://schemas.openxmlformats.org/officeDocument/2006/relationships/customXml" Target="../ink/ink5688.xml"/><Relationship Id="rId111" Type="http://schemas.openxmlformats.org/officeDocument/2006/relationships/image" Target="../media/image243.png"/><Relationship Id="rId132" Type="http://schemas.openxmlformats.org/officeDocument/2006/relationships/customXml" Target="../ink/ink5710.xml"/><Relationship Id="rId15" Type="http://schemas.openxmlformats.org/officeDocument/2006/relationships/image" Target="../media/image199.png"/><Relationship Id="rId36" Type="http://schemas.openxmlformats.org/officeDocument/2006/relationships/customXml" Target="../ink/ink5662.xml"/><Relationship Id="rId57" Type="http://schemas.openxmlformats.org/officeDocument/2006/relationships/image" Target="../media/image220.png"/><Relationship Id="rId106" Type="http://schemas.openxmlformats.org/officeDocument/2006/relationships/customXml" Target="../ink/ink5697.xml"/><Relationship Id="rId127" Type="http://schemas.openxmlformats.org/officeDocument/2006/relationships/image" Target="../media/image251.png"/><Relationship Id="rId10" Type="http://schemas.openxmlformats.org/officeDocument/2006/relationships/customXml" Target="../ink/ink5649.xml"/><Relationship Id="rId31" Type="http://schemas.openxmlformats.org/officeDocument/2006/relationships/image" Target="../media/image207.png"/><Relationship Id="rId52" Type="http://schemas.openxmlformats.org/officeDocument/2006/relationships/customXml" Target="../ink/ink5670.xml"/><Relationship Id="rId73" Type="http://schemas.openxmlformats.org/officeDocument/2006/relationships/image" Target="../media/image227.png"/><Relationship Id="rId78" Type="http://schemas.openxmlformats.org/officeDocument/2006/relationships/customXml" Target="../ink/ink5683.xml"/><Relationship Id="rId94" Type="http://schemas.openxmlformats.org/officeDocument/2006/relationships/customXml" Target="../ink/ink5691.xml"/><Relationship Id="rId99" Type="http://schemas.openxmlformats.org/officeDocument/2006/relationships/image" Target="../media/image237.png"/><Relationship Id="rId101" Type="http://schemas.openxmlformats.org/officeDocument/2006/relationships/image" Target="../media/image238.png"/><Relationship Id="rId122" Type="http://schemas.openxmlformats.org/officeDocument/2006/relationships/customXml" Target="../ink/ink5705.xml"/><Relationship Id="rId143" Type="http://schemas.openxmlformats.org/officeDocument/2006/relationships/image" Target="../media/image259.png"/><Relationship Id="rId148" Type="http://schemas.openxmlformats.org/officeDocument/2006/relationships/customXml" Target="../ink/ink5718.xml"/><Relationship Id="rId4" Type="http://schemas.openxmlformats.org/officeDocument/2006/relationships/customXml" Target="../ink/ink5646.xml"/><Relationship Id="rId9" Type="http://schemas.openxmlformats.org/officeDocument/2006/relationships/image" Target="../media/image193.png"/><Relationship Id="rId26" Type="http://schemas.openxmlformats.org/officeDocument/2006/relationships/customXml" Target="../ink/ink5657.xml"/><Relationship Id="rId47" Type="http://schemas.openxmlformats.org/officeDocument/2006/relationships/image" Target="../media/image215.png"/><Relationship Id="rId68" Type="http://schemas.openxmlformats.org/officeDocument/2006/relationships/customXml" Target="../ink/ink5678.xml"/><Relationship Id="rId89" Type="http://schemas.openxmlformats.org/officeDocument/2006/relationships/image" Target="../media/image235.png"/><Relationship Id="rId112" Type="http://schemas.openxmlformats.org/officeDocument/2006/relationships/customXml" Target="../ink/ink5700.xml"/><Relationship Id="rId133" Type="http://schemas.openxmlformats.org/officeDocument/2006/relationships/image" Target="../media/image254.png"/><Relationship Id="rId16" Type="http://schemas.openxmlformats.org/officeDocument/2006/relationships/customXml" Target="../ink/ink5652.xml"/><Relationship Id="rId37" Type="http://schemas.openxmlformats.org/officeDocument/2006/relationships/image" Target="../media/image210.png"/><Relationship Id="rId58" Type="http://schemas.openxmlformats.org/officeDocument/2006/relationships/customXml" Target="../ink/ink5673.xml"/><Relationship Id="rId79" Type="http://schemas.openxmlformats.org/officeDocument/2006/relationships/image" Target="../media/image230.png"/><Relationship Id="rId102" Type="http://schemas.openxmlformats.org/officeDocument/2006/relationships/customXml" Target="../ink/ink5695.xml"/><Relationship Id="rId123" Type="http://schemas.openxmlformats.org/officeDocument/2006/relationships/image" Target="../media/image249.png"/><Relationship Id="rId144" Type="http://schemas.openxmlformats.org/officeDocument/2006/relationships/customXml" Target="../ink/ink5716.xml"/><Relationship Id="rId90" Type="http://schemas.openxmlformats.org/officeDocument/2006/relationships/customXml" Target="../ink/ink5689.xml"/></Relationships>
</file>

<file path=ppt/slides/_rels/slide1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6.png"/><Relationship Id="rId21" Type="http://schemas.openxmlformats.org/officeDocument/2006/relationships/image" Target="../media/image202.png"/><Relationship Id="rId42" Type="http://schemas.openxmlformats.org/officeDocument/2006/relationships/customXml" Target="../ink/ink5740.xml"/><Relationship Id="rId63" Type="http://schemas.openxmlformats.org/officeDocument/2006/relationships/image" Target="../media/image222.png"/><Relationship Id="rId84" Type="http://schemas.openxmlformats.org/officeDocument/2006/relationships/customXml" Target="../ink/ink5761.xml"/><Relationship Id="rId138" Type="http://schemas.openxmlformats.org/officeDocument/2006/relationships/customXml" Target="../ink/ink5788.xml"/><Relationship Id="rId159" Type="http://schemas.openxmlformats.org/officeDocument/2006/relationships/image" Target="../media/image267.png"/><Relationship Id="rId107" Type="http://schemas.openxmlformats.org/officeDocument/2006/relationships/image" Target="../media/image241.png"/><Relationship Id="rId11" Type="http://schemas.openxmlformats.org/officeDocument/2006/relationships/image" Target="../media/image194.png"/><Relationship Id="rId32" Type="http://schemas.openxmlformats.org/officeDocument/2006/relationships/customXml" Target="../ink/ink5735.xml"/><Relationship Id="rId53" Type="http://schemas.openxmlformats.org/officeDocument/2006/relationships/image" Target="../media/image218.png"/><Relationship Id="rId74" Type="http://schemas.openxmlformats.org/officeDocument/2006/relationships/customXml" Target="../ink/ink5756.xml"/><Relationship Id="rId128" Type="http://schemas.openxmlformats.org/officeDocument/2006/relationships/customXml" Target="../ink/ink5783.xml"/><Relationship Id="rId149" Type="http://schemas.openxmlformats.org/officeDocument/2006/relationships/image" Target="../media/image262.png"/><Relationship Id="rId5" Type="http://schemas.openxmlformats.org/officeDocument/2006/relationships/image" Target="../media/image191.png"/><Relationship Id="rId95" Type="http://schemas.openxmlformats.org/officeDocument/2006/relationships/image" Target="../media/image197.png"/><Relationship Id="rId160" Type="http://schemas.openxmlformats.org/officeDocument/2006/relationships/customXml" Target="../ink/ink5799.xml"/><Relationship Id="rId22" Type="http://schemas.openxmlformats.org/officeDocument/2006/relationships/customXml" Target="../ink/ink5730.xml"/><Relationship Id="rId43" Type="http://schemas.openxmlformats.org/officeDocument/2006/relationships/image" Target="../media/image213.png"/><Relationship Id="rId64" Type="http://schemas.openxmlformats.org/officeDocument/2006/relationships/customXml" Target="../ink/ink5751.xml"/><Relationship Id="rId118" Type="http://schemas.openxmlformats.org/officeDocument/2006/relationships/customXml" Target="../ink/ink5778.xml"/><Relationship Id="rId139" Type="http://schemas.openxmlformats.org/officeDocument/2006/relationships/image" Target="../media/image2570.png"/><Relationship Id="rId85" Type="http://schemas.openxmlformats.org/officeDocument/2006/relationships/image" Target="../media/image233.png"/><Relationship Id="rId150" Type="http://schemas.openxmlformats.org/officeDocument/2006/relationships/customXml" Target="../ink/ink5794.xml"/><Relationship Id="rId12" Type="http://schemas.openxmlformats.org/officeDocument/2006/relationships/customXml" Target="../ink/ink5725.xml"/><Relationship Id="rId17" Type="http://schemas.openxmlformats.org/officeDocument/2006/relationships/image" Target="../media/image200.png"/><Relationship Id="rId33" Type="http://schemas.openxmlformats.org/officeDocument/2006/relationships/image" Target="../media/image208.png"/><Relationship Id="rId38" Type="http://schemas.openxmlformats.org/officeDocument/2006/relationships/customXml" Target="../ink/ink5738.xml"/><Relationship Id="rId59" Type="http://schemas.openxmlformats.org/officeDocument/2006/relationships/image" Target="../media/image221.png"/><Relationship Id="rId103" Type="http://schemas.openxmlformats.org/officeDocument/2006/relationships/image" Target="../media/image239.png"/><Relationship Id="rId108" Type="http://schemas.openxmlformats.org/officeDocument/2006/relationships/customXml" Target="../ink/ink5773.xml"/><Relationship Id="rId124" Type="http://schemas.openxmlformats.org/officeDocument/2006/relationships/customXml" Target="../ink/ink5781.xml"/><Relationship Id="rId129" Type="http://schemas.openxmlformats.org/officeDocument/2006/relationships/image" Target="../media/image252.png"/><Relationship Id="rId54" Type="http://schemas.openxmlformats.org/officeDocument/2006/relationships/customXml" Target="../ink/ink5746.xml"/><Relationship Id="rId70" Type="http://schemas.openxmlformats.org/officeDocument/2006/relationships/customXml" Target="../ink/ink5754.xml"/><Relationship Id="rId75" Type="http://schemas.openxmlformats.org/officeDocument/2006/relationships/image" Target="../media/image228.png"/><Relationship Id="rId91" Type="http://schemas.openxmlformats.org/officeDocument/2006/relationships/image" Target="../media/image196.png"/><Relationship Id="rId96" Type="http://schemas.openxmlformats.org/officeDocument/2006/relationships/customXml" Target="../ink/ink5767.xml"/><Relationship Id="rId140" Type="http://schemas.openxmlformats.org/officeDocument/2006/relationships/customXml" Target="../ink/ink5789.xml"/><Relationship Id="rId145" Type="http://schemas.openxmlformats.org/officeDocument/2006/relationships/image" Target="../media/image260.png"/><Relationship Id="rId161" Type="http://schemas.openxmlformats.org/officeDocument/2006/relationships/image" Target="../media/image268.png"/><Relationship Id="rId166" Type="http://schemas.openxmlformats.org/officeDocument/2006/relationships/customXml" Target="../ink/ink58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22.xml"/><Relationship Id="rId23" Type="http://schemas.openxmlformats.org/officeDocument/2006/relationships/image" Target="../media/image203.png"/><Relationship Id="rId28" Type="http://schemas.openxmlformats.org/officeDocument/2006/relationships/customXml" Target="../ink/ink5733.xml"/><Relationship Id="rId49" Type="http://schemas.openxmlformats.org/officeDocument/2006/relationships/image" Target="../media/image216.png"/><Relationship Id="rId114" Type="http://schemas.openxmlformats.org/officeDocument/2006/relationships/customXml" Target="../ink/ink5776.xml"/><Relationship Id="rId119" Type="http://schemas.openxmlformats.org/officeDocument/2006/relationships/image" Target="../media/image247.png"/><Relationship Id="rId44" Type="http://schemas.openxmlformats.org/officeDocument/2006/relationships/customXml" Target="../ink/ink5741.xml"/><Relationship Id="rId60" Type="http://schemas.openxmlformats.org/officeDocument/2006/relationships/customXml" Target="../ink/ink5749.xml"/><Relationship Id="rId65" Type="http://schemas.openxmlformats.org/officeDocument/2006/relationships/image" Target="../media/image223.png"/><Relationship Id="rId81" Type="http://schemas.openxmlformats.org/officeDocument/2006/relationships/image" Target="../media/image231.png"/><Relationship Id="rId86" Type="http://schemas.openxmlformats.org/officeDocument/2006/relationships/customXml" Target="../ink/ink5762.xml"/><Relationship Id="rId130" Type="http://schemas.openxmlformats.org/officeDocument/2006/relationships/customXml" Target="../ink/ink5784.xml"/><Relationship Id="rId135" Type="http://schemas.openxmlformats.org/officeDocument/2006/relationships/image" Target="../media/image255.png"/><Relationship Id="rId151" Type="http://schemas.openxmlformats.org/officeDocument/2006/relationships/image" Target="../media/image263.png"/><Relationship Id="rId156" Type="http://schemas.openxmlformats.org/officeDocument/2006/relationships/customXml" Target="../ink/ink5797.xml"/><Relationship Id="rId13" Type="http://schemas.openxmlformats.org/officeDocument/2006/relationships/image" Target="../media/image195.png"/><Relationship Id="rId18" Type="http://schemas.openxmlformats.org/officeDocument/2006/relationships/customXml" Target="../ink/ink5728.xml"/><Relationship Id="rId39" Type="http://schemas.openxmlformats.org/officeDocument/2006/relationships/image" Target="../media/image211.png"/><Relationship Id="rId109" Type="http://schemas.openxmlformats.org/officeDocument/2006/relationships/image" Target="../media/image242.png"/><Relationship Id="rId34" Type="http://schemas.openxmlformats.org/officeDocument/2006/relationships/customXml" Target="../ink/ink5736.xml"/><Relationship Id="rId50" Type="http://schemas.openxmlformats.org/officeDocument/2006/relationships/customXml" Target="../ink/ink5744.xml"/><Relationship Id="rId55" Type="http://schemas.openxmlformats.org/officeDocument/2006/relationships/image" Target="../media/image219.png"/><Relationship Id="rId76" Type="http://schemas.openxmlformats.org/officeDocument/2006/relationships/customXml" Target="../ink/ink5757.xml"/><Relationship Id="rId97" Type="http://schemas.openxmlformats.org/officeDocument/2006/relationships/image" Target="../media/image236.png"/><Relationship Id="rId104" Type="http://schemas.openxmlformats.org/officeDocument/2006/relationships/customXml" Target="../ink/ink5771.xml"/><Relationship Id="rId120" Type="http://schemas.openxmlformats.org/officeDocument/2006/relationships/customXml" Target="../ink/ink5779.xml"/><Relationship Id="rId125" Type="http://schemas.openxmlformats.org/officeDocument/2006/relationships/image" Target="../media/image250.png"/><Relationship Id="rId141" Type="http://schemas.openxmlformats.org/officeDocument/2006/relationships/image" Target="../media/image258.png"/><Relationship Id="rId146" Type="http://schemas.openxmlformats.org/officeDocument/2006/relationships/customXml" Target="../ink/ink5792.xml"/><Relationship Id="rId167" Type="http://schemas.openxmlformats.org/officeDocument/2006/relationships/image" Target="../media/image271.png"/><Relationship Id="rId7" Type="http://schemas.openxmlformats.org/officeDocument/2006/relationships/image" Target="../media/image192.png"/><Relationship Id="rId71" Type="http://schemas.openxmlformats.org/officeDocument/2006/relationships/image" Target="../media/image226.png"/><Relationship Id="rId92" Type="http://schemas.openxmlformats.org/officeDocument/2006/relationships/customXml" Target="../ink/ink5765.xml"/><Relationship Id="rId162" Type="http://schemas.openxmlformats.org/officeDocument/2006/relationships/customXml" Target="../ink/ink5800.xml"/><Relationship Id="rId2" Type="http://schemas.openxmlformats.org/officeDocument/2006/relationships/customXml" Target="../ink/ink5720.xml"/><Relationship Id="rId29" Type="http://schemas.openxmlformats.org/officeDocument/2006/relationships/image" Target="../media/image206.png"/><Relationship Id="rId24" Type="http://schemas.openxmlformats.org/officeDocument/2006/relationships/customXml" Target="../ink/ink5731.xml"/><Relationship Id="rId40" Type="http://schemas.openxmlformats.org/officeDocument/2006/relationships/customXml" Target="../ink/ink5739.xml"/><Relationship Id="rId45" Type="http://schemas.openxmlformats.org/officeDocument/2006/relationships/image" Target="../media/image214.png"/><Relationship Id="rId66" Type="http://schemas.openxmlformats.org/officeDocument/2006/relationships/customXml" Target="../ink/ink5752.xml"/><Relationship Id="rId87" Type="http://schemas.openxmlformats.org/officeDocument/2006/relationships/image" Target="../media/image234.png"/><Relationship Id="rId110" Type="http://schemas.openxmlformats.org/officeDocument/2006/relationships/customXml" Target="../ink/ink5774.xml"/><Relationship Id="rId115" Type="http://schemas.openxmlformats.org/officeDocument/2006/relationships/image" Target="../media/image245.png"/><Relationship Id="rId131" Type="http://schemas.openxmlformats.org/officeDocument/2006/relationships/image" Target="../media/image253.png"/><Relationship Id="rId136" Type="http://schemas.openxmlformats.org/officeDocument/2006/relationships/customXml" Target="../ink/ink5787.xml"/><Relationship Id="rId157" Type="http://schemas.openxmlformats.org/officeDocument/2006/relationships/image" Target="../media/image266.png"/><Relationship Id="rId61" Type="http://schemas.openxmlformats.org/officeDocument/2006/relationships/image" Target="../media/image140.png"/><Relationship Id="rId82" Type="http://schemas.openxmlformats.org/officeDocument/2006/relationships/customXml" Target="../ink/ink5760.xml"/><Relationship Id="rId152" Type="http://schemas.openxmlformats.org/officeDocument/2006/relationships/customXml" Target="../ink/ink5795.xml"/><Relationship Id="rId19" Type="http://schemas.openxmlformats.org/officeDocument/2006/relationships/image" Target="../media/image201.png"/><Relationship Id="rId14" Type="http://schemas.openxmlformats.org/officeDocument/2006/relationships/customXml" Target="../ink/ink5726.xml"/><Relationship Id="rId30" Type="http://schemas.openxmlformats.org/officeDocument/2006/relationships/customXml" Target="../ink/ink5734.xml"/><Relationship Id="rId35" Type="http://schemas.openxmlformats.org/officeDocument/2006/relationships/image" Target="../media/image209.png"/><Relationship Id="rId56" Type="http://schemas.openxmlformats.org/officeDocument/2006/relationships/customXml" Target="../ink/ink5747.xml"/><Relationship Id="rId77" Type="http://schemas.openxmlformats.org/officeDocument/2006/relationships/image" Target="../media/image229.png"/><Relationship Id="rId100" Type="http://schemas.openxmlformats.org/officeDocument/2006/relationships/customXml" Target="../ink/ink5769.xml"/><Relationship Id="rId105" Type="http://schemas.openxmlformats.org/officeDocument/2006/relationships/image" Target="../media/image240.png"/><Relationship Id="rId126" Type="http://schemas.openxmlformats.org/officeDocument/2006/relationships/customXml" Target="../ink/ink5782.xml"/><Relationship Id="rId147" Type="http://schemas.openxmlformats.org/officeDocument/2006/relationships/image" Target="../media/image261.png"/><Relationship Id="rId8" Type="http://schemas.openxmlformats.org/officeDocument/2006/relationships/customXml" Target="../ink/ink5723.xml"/><Relationship Id="rId51" Type="http://schemas.openxmlformats.org/officeDocument/2006/relationships/image" Target="../media/image217.png"/><Relationship Id="rId72" Type="http://schemas.openxmlformats.org/officeDocument/2006/relationships/customXml" Target="../ink/ink5755.xml"/><Relationship Id="rId93" Type="http://schemas.openxmlformats.org/officeDocument/2006/relationships/image" Target="../media/image198.png"/><Relationship Id="rId98" Type="http://schemas.openxmlformats.org/officeDocument/2006/relationships/customXml" Target="../ink/ink5768.xml"/><Relationship Id="rId121" Type="http://schemas.openxmlformats.org/officeDocument/2006/relationships/image" Target="../media/image248.png"/><Relationship Id="rId142" Type="http://schemas.openxmlformats.org/officeDocument/2006/relationships/customXml" Target="../ink/ink5790.xml"/><Relationship Id="rId163" Type="http://schemas.openxmlformats.org/officeDocument/2006/relationships/image" Target="../media/image269.png"/><Relationship Id="rId3" Type="http://schemas.openxmlformats.org/officeDocument/2006/relationships/image" Target="../media/image190.png"/><Relationship Id="rId25" Type="http://schemas.openxmlformats.org/officeDocument/2006/relationships/image" Target="../media/image204.png"/><Relationship Id="rId46" Type="http://schemas.openxmlformats.org/officeDocument/2006/relationships/customXml" Target="../ink/ink5742.xml"/><Relationship Id="rId67" Type="http://schemas.openxmlformats.org/officeDocument/2006/relationships/image" Target="../media/image224.png"/><Relationship Id="rId116" Type="http://schemas.openxmlformats.org/officeDocument/2006/relationships/customXml" Target="../ink/ink5777.xml"/><Relationship Id="rId137" Type="http://schemas.openxmlformats.org/officeDocument/2006/relationships/image" Target="../media/image256.png"/><Relationship Id="rId158" Type="http://schemas.openxmlformats.org/officeDocument/2006/relationships/customXml" Target="../ink/ink5798.xml"/><Relationship Id="rId20" Type="http://schemas.openxmlformats.org/officeDocument/2006/relationships/customXml" Target="../ink/ink5729.xml"/><Relationship Id="rId41" Type="http://schemas.openxmlformats.org/officeDocument/2006/relationships/image" Target="../media/image212.png"/><Relationship Id="rId62" Type="http://schemas.openxmlformats.org/officeDocument/2006/relationships/customXml" Target="../ink/ink5750.xml"/><Relationship Id="rId83" Type="http://schemas.openxmlformats.org/officeDocument/2006/relationships/image" Target="../media/image232.png"/><Relationship Id="rId88" Type="http://schemas.openxmlformats.org/officeDocument/2006/relationships/customXml" Target="../ink/ink5763.xml"/><Relationship Id="rId111" Type="http://schemas.openxmlformats.org/officeDocument/2006/relationships/image" Target="../media/image243.png"/><Relationship Id="rId132" Type="http://schemas.openxmlformats.org/officeDocument/2006/relationships/customXml" Target="../ink/ink5785.xml"/><Relationship Id="rId153" Type="http://schemas.openxmlformats.org/officeDocument/2006/relationships/image" Target="../media/image264.png"/><Relationship Id="rId15" Type="http://schemas.openxmlformats.org/officeDocument/2006/relationships/image" Target="../media/image199.png"/><Relationship Id="rId36" Type="http://schemas.openxmlformats.org/officeDocument/2006/relationships/customXml" Target="../ink/ink5737.xml"/><Relationship Id="rId57" Type="http://schemas.openxmlformats.org/officeDocument/2006/relationships/image" Target="../media/image220.png"/><Relationship Id="rId106" Type="http://schemas.openxmlformats.org/officeDocument/2006/relationships/customXml" Target="../ink/ink5772.xml"/><Relationship Id="rId127" Type="http://schemas.openxmlformats.org/officeDocument/2006/relationships/image" Target="../media/image251.png"/><Relationship Id="rId10" Type="http://schemas.openxmlformats.org/officeDocument/2006/relationships/customXml" Target="../ink/ink5724.xml"/><Relationship Id="rId31" Type="http://schemas.openxmlformats.org/officeDocument/2006/relationships/image" Target="../media/image207.png"/><Relationship Id="rId52" Type="http://schemas.openxmlformats.org/officeDocument/2006/relationships/customXml" Target="../ink/ink5745.xml"/><Relationship Id="rId73" Type="http://schemas.openxmlformats.org/officeDocument/2006/relationships/image" Target="../media/image227.png"/><Relationship Id="rId78" Type="http://schemas.openxmlformats.org/officeDocument/2006/relationships/customXml" Target="../ink/ink5758.xml"/><Relationship Id="rId94" Type="http://schemas.openxmlformats.org/officeDocument/2006/relationships/customXml" Target="../ink/ink5766.xml"/><Relationship Id="rId99" Type="http://schemas.openxmlformats.org/officeDocument/2006/relationships/image" Target="../media/image237.png"/><Relationship Id="rId101" Type="http://schemas.openxmlformats.org/officeDocument/2006/relationships/image" Target="../media/image238.png"/><Relationship Id="rId122" Type="http://schemas.openxmlformats.org/officeDocument/2006/relationships/customXml" Target="../ink/ink5780.xml"/><Relationship Id="rId143" Type="http://schemas.openxmlformats.org/officeDocument/2006/relationships/image" Target="../media/image259.png"/><Relationship Id="rId148" Type="http://schemas.openxmlformats.org/officeDocument/2006/relationships/customXml" Target="../ink/ink5793.xml"/><Relationship Id="rId164" Type="http://schemas.openxmlformats.org/officeDocument/2006/relationships/customXml" Target="../ink/ink5801.xml"/><Relationship Id="rId4" Type="http://schemas.openxmlformats.org/officeDocument/2006/relationships/customXml" Target="../ink/ink5721.xml"/><Relationship Id="rId9" Type="http://schemas.openxmlformats.org/officeDocument/2006/relationships/image" Target="../media/image193.png"/><Relationship Id="rId26" Type="http://schemas.openxmlformats.org/officeDocument/2006/relationships/customXml" Target="../ink/ink5732.xml"/><Relationship Id="rId47" Type="http://schemas.openxmlformats.org/officeDocument/2006/relationships/image" Target="../media/image215.png"/><Relationship Id="rId68" Type="http://schemas.openxmlformats.org/officeDocument/2006/relationships/customXml" Target="../ink/ink5753.xml"/><Relationship Id="rId89" Type="http://schemas.openxmlformats.org/officeDocument/2006/relationships/image" Target="../media/image235.png"/><Relationship Id="rId112" Type="http://schemas.openxmlformats.org/officeDocument/2006/relationships/customXml" Target="../ink/ink5775.xml"/><Relationship Id="rId133" Type="http://schemas.openxmlformats.org/officeDocument/2006/relationships/image" Target="../media/image254.png"/><Relationship Id="rId154" Type="http://schemas.openxmlformats.org/officeDocument/2006/relationships/customXml" Target="../ink/ink5796.xml"/><Relationship Id="rId16" Type="http://schemas.openxmlformats.org/officeDocument/2006/relationships/customXml" Target="../ink/ink5727.xml"/><Relationship Id="rId37" Type="http://schemas.openxmlformats.org/officeDocument/2006/relationships/image" Target="../media/image210.png"/><Relationship Id="rId58" Type="http://schemas.openxmlformats.org/officeDocument/2006/relationships/customXml" Target="../ink/ink5748.xml"/><Relationship Id="rId79" Type="http://schemas.openxmlformats.org/officeDocument/2006/relationships/image" Target="../media/image230.png"/><Relationship Id="rId102" Type="http://schemas.openxmlformats.org/officeDocument/2006/relationships/customXml" Target="../ink/ink5770.xml"/><Relationship Id="rId123" Type="http://schemas.openxmlformats.org/officeDocument/2006/relationships/image" Target="../media/image249.png"/><Relationship Id="rId144" Type="http://schemas.openxmlformats.org/officeDocument/2006/relationships/customXml" Target="../ink/ink5791.xml"/><Relationship Id="rId90" Type="http://schemas.openxmlformats.org/officeDocument/2006/relationships/customXml" Target="../ink/ink5764.xml"/><Relationship Id="rId165" Type="http://schemas.openxmlformats.org/officeDocument/2006/relationships/image" Target="../media/image270.png"/><Relationship Id="rId27" Type="http://schemas.openxmlformats.org/officeDocument/2006/relationships/image" Target="../media/image205.png"/><Relationship Id="rId48" Type="http://schemas.openxmlformats.org/officeDocument/2006/relationships/customXml" Target="../ink/ink5743.xml"/><Relationship Id="rId69" Type="http://schemas.openxmlformats.org/officeDocument/2006/relationships/image" Target="../media/image225.png"/><Relationship Id="rId113" Type="http://schemas.openxmlformats.org/officeDocument/2006/relationships/image" Target="../media/image244.png"/><Relationship Id="rId134" Type="http://schemas.openxmlformats.org/officeDocument/2006/relationships/customXml" Target="../ink/ink5786.xml"/><Relationship Id="rId80" Type="http://schemas.openxmlformats.org/officeDocument/2006/relationships/customXml" Target="../ink/ink5759.xml"/><Relationship Id="rId155" Type="http://schemas.openxmlformats.org/officeDocument/2006/relationships/image" Target="../media/image265.png"/></Relationships>
</file>

<file path=ppt/slides/_rels/slide1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6.png"/><Relationship Id="rId21" Type="http://schemas.openxmlformats.org/officeDocument/2006/relationships/image" Target="../media/image202.png"/><Relationship Id="rId42" Type="http://schemas.openxmlformats.org/officeDocument/2006/relationships/customXml" Target="../ink/ink5823.xml"/><Relationship Id="rId63" Type="http://schemas.openxmlformats.org/officeDocument/2006/relationships/image" Target="../media/image222.png"/><Relationship Id="rId84" Type="http://schemas.openxmlformats.org/officeDocument/2006/relationships/customXml" Target="../ink/ink5844.xml"/><Relationship Id="rId138" Type="http://schemas.openxmlformats.org/officeDocument/2006/relationships/customXml" Target="../ink/ink5871.xml"/><Relationship Id="rId159" Type="http://schemas.openxmlformats.org/officeDocument/2006/relationships/image" Target="../media/image267.png"/><Relationship Id="rId170" Type="http://schemas.openxmlformats.org/officeDocument/2006/relationships/customXml" Target="../ink/ink5887.xml"/><Relationship Id="rId107" Type="http://schemas.openxmlformats.org/officeDocument/2006/relationships/image" Target="../media/image241.png"/><Relationship Id="rId11" Type="http://schemas.openxmlformats.org/officeDocument/2006/relationships/image" Target="../media/image194.png"/><Relationship Id="rId32" Type="http://schemas.openxmlformats.org/officeDocument/2006/relationships/customXml" Target="../ink/ink5818.xml"/><Relationship Id="rId53" Type="http://schemas.openxmlformats.org/officeDocument/2006/relationships/image" Target="../media/image218.png"/><Relationship Id="rId74" Type="http://schemas.openxmlformats.org/officeDocument/2006/relationships/customXml" Target="../ink/ink5839.xml"/><Relationship Id="rId128" Type="http://schemas.openxmlformats.org/officeDocument/2006/relationships/customXml" Target="../ink/ink5866.xml"/><Relationship Id="rId149" Type="http://schemas.openxmlformats.org/officeDocument/2006/relationships/image" Target="../media/image262.png"/><Relationship Id="rId5" Type="http://schemas.openxmlformats.org/officeDocument/2006/relationships/image" Target="../media/image191.png"/><Relationship Id="rId95" Type="http://schemas.openxmlformats.org/officeDocument/2006/relationships/image" Target="../media/image197.png"/><Relationship Id="rId160" Type="http://schemas.openxmlformats.org/officeDocument/2006/relationships/customXml" Target="../ink/ink5882.xml"/><Relationship Id="rId181" Type="http://schemas.openxmlformats.org/officeDocument/2006/relationships/image" Target="../media/image278.png"/><Relationship Id="rId22" Type="http://schemas.openxmlformats.org/officeDocument/2006/relationships/customXml" Target="../ink/ink5813.xml"/><Relationship Id="rId43" Type="http://schemas.openxmlformats.org/officeDocument/2006/relationships/image" Target="../media/image213.png"/><Relationship Id="rId64" Type="http://schemas.openxmlformats.org/officeDocument/2006/relationships/customXml" Target="../ink/ink5834.xml"/><Relationship Id="rId118" Type="http://schemas.openxmlformats.org/officeDocument/2006/relationships/customXml" Target="../ink/ink5861.xml"/><Relationship Id="rId139" Type="http://schemas.openxmlformats.org/officeDocument/2006/relationships/image" Target="../media/image2570.png"/><Relationship Id="rId85" Type="http://schemas.openxmlformats.org/officeDocument/2006/relationships/image" Target="../media/image233.png"/><Relationship Id="rId150" Type="http://schemas.openxmlformats.org/officeDocument/2006/relationships/customXml" Target="../ink/ink5877.xml"/><Relationship Id="rId171" Type="http://schemas.openxmlformats.org/officeDocument/2006/relationships/image" Target="../media/image273.png"/><Relationship Id="rId12" Type="http://schemas.openxmlformats.org/officeDocument/2006/relationships/customXml" Target="../ink/ink5808.xml"/><Relationship Id="rId33" Type="http://schemas.openxmlformats.org/officeDocument/2006/relationships/image" Target="../media/image208.png"/><Relationship Id="rId108" Type="http://schemas.openxmlformats.org/officeDocument/2006/relationships/customXml" Target="../ink/ink5856.xml"/><Relationship Id="rId129" Type="http://schemas.openxmlformats.org/officeDocument/2006/relationships/image" Target="../media/image252.png"/><Relationship Id="rId54" Type="http://schemas.openxmlformats.org/officeDocument/2006/relationships/customXml" Target="../ink/ink5829.xml"/><Relationship Id="rId75" Type="http://schemas.openxmlformats.org/officeDocument/2006/relationships/image" Target="../media/image228.png"/><Relationship Id="rId96" Type="http://schemas.openxmlformats.org/officeDocument/2006/relationships/customXml" Target="../ink/ink5850.xml"/><Relationship Id="rId140" Type="http://schemas.openxmlformats.org/officeDocument/2006/relationships/customXml" Target="../ink/ink5872.xml"/><Relationship Id="rId161" Type="http://schemas.openxmlformats.org/officeDocument/2006/relationships/image" Target="../media/image268.png"/><Relationship Id="rId182" Type="http://schemas.openxmlformats.org/officeDocument/2006/relationships/customXml" Target="../ink/ink5893.xml"/><Relationship Id="rId6" Type="http://schemas.openxmlformats.org/officeDocument/2006/relationships/customXml" Target="../ink/ink5805.xml"/><Relationship Id="rId23" Type="http://schemas.openxmlformats.org/officeDocument/2006/relationships/image" Target="../media/image203.png"/><Relationship Id="rId119" Type="http://schemas.openxmlformats.org/officeDocument/2006/relationships/image" Target="../media/image247.png"/><Relationship Id="rId44" Type="http://schemas.openxmlformats.org/officeDocument/2006/relationships/customXml" Target="../ink/ink5824.xml"/><Relationship Id="rId65" Type="http://schemas.openxmlformats.org/officeDocument/2006/relationships/image" Target="../media/image223.png"/><Relationship Id="rId86" Type="http://schemas.openxmlformats.org/officeDocument/2006/relationships/customXml" Target="../ink/ink5845.xml"/><Relationship Id="rId130" Type="http://schemas.openxmlformats.org/officeDocument/2006/relationships/customXml" Target="../ink/ink5867.xml"/><Relationship Id="rId151" Type="http://schemas.openxmlformats.org/officeDocument/2006/relationships/image" Target="../media/image263.png"/><Relationship Id="rId172" Type="http://schemas.openxmlformats.org/officeDocument/2006/relationships/customXml" Target="../ink/ink5888.xml"/><Relationship Id="rId13" Type="http://schemas.openxmlformats.org/officeDocument/2006/relationships/image" Target="../media/image195.png"/><Relationship Id="rId18" Type="http://schemas.openxmlformats.org/officeDocument/2006/relationships/customXml" Target="../ink/ink5811.xml"/><Relationship Id="rId39" Type="http://schemas.openxmlformats.org/officeDocument/2006/relationships/image" Target="../media/image211.png"/><Relationship Id="rId109" Type="http://schemas.openxmlformats.org/officeDocument/2006/relationships/image" Target="../media/image242.png"/><Relationship Id="rId34" Type="http://schemas.openxmlformats.org/officeDocument/2006/relationships/customXml" Target="../ink/ink5819.xml"/><Relationship Id="rId50" Type="http://schemas.openxmlformats.org/officeDocument/2006/relationships/customXml" Target="../ink/ink5827.xml"/><Relationship Id="rId55" Type="http://schemas.openxmlformats.org/officeDocument/2006/relationships/image" Target="../media/image219.png"/><Relationship Id="rId76" Type="http://schemas.openxmlformats.org/officeDocument/2006/relationships/customXml" Target="../ink/ink5840.xml"/><Relationship Id="rId97" Type="http://schemas.openxmlformats.org/officeDocument/2006/relationships/image" Target="../media/image236.png"/><Relationship Id="rId104" Type="http://schemas.openxmlformats.org/officeDocument/2006/relationships/customXml" Target="../ink/ink5854.xml"/><Relationship Id="rId120" Type="http://schemas.openxmlformats.org/officeDocument/2006/relationships/customXml" Target="../ink/ink5862.xml"/><Relationship Id="rId125" Type="http://schemas.openxmlformats.org/officeDocument/2006/relationships/image" Target="../media/image250.png"/><Relationship Id="rId141" Type="http://schemas.openxmlformats.org/officeDocument/2006/relationships/image" Target="../media/image258.png"/><Relationship Id="rId146" Type="http://schemas.openxmlformats.org/officeDocument/2006/relationships/customXml" Target="../ink/ink5875.xml"/><Relationship Id="rId167" Type="http://schemas.openxmlformats.org/officeDocument/2006/relationships/image" Target="../media/image271.png"/><Relationship Id="rId188" Type="http://schemas.openxmlformats.org/officeDocument/2006/relationships/customXml" Target="../ink/ink5896.xml"/><Relationship Id="rId7" Type="http://schemas.openxmlformats.org/officeDocument/2006/relationships/image" Target="../media/image192.png"/><Relationship Id="rId71" Type="http://schemas.openxmlformats.org/officeDocument/2006/relationships/image" Target="../media/image226.png"/><Relationship Id="rId92" Type="http://schemas.openxmlformats.org/officeDocument/2006/relationships/customXml" Target="../ink/ink5848.xml"/><Relationship Id="rId162" Type="http://schemas.openxmlformats.org/officeDocument/2006/relationships/customXml" Target="../ink/ink5883.xml"/><Relationship Id="rId183" Type="http://schemas.openxmlformats.org/officeDocument/2006/relationships/image" Target="../media/image279.png"/><Relationship Id="rId2" Type="http://schemas.openxmlformats.org/officeDocument/2006/relationships/customXml" Target="../ink/ink5803.xml"/><Relationship Id="rId29" Type="http://schemas.openxmlformats.org/officeDocument/2006/relationships/image" Target="../media/image206.png"/><Relationship Id="rId24" Type="http://schemas.openxmlformats.org/officeDocument/2006/relationships/customXml" Target="../ink/ink5814.xml"/><Relationship Id="rId40" Type="http://schemas.openxmlformats.org/officeDocument/2006/relationships/customXml" Target="../ink/ink5822.xml"/><Relationship Id="rId45" Type="http://schemas.openxmlformats.org/officeDocument/2006/relationships/image" Target="../media/image214.png"/><Relationship Id="rId66" Type="http://schemas.openxmlformats.org/officeDocument/2006/relationships/customXml" Target="../ink/ink5835.xml"/><Relationship Id="rId87" Type="http://schemas.openxmlformats.org/officeDocument/2006/relationships/image" Target="../media/image234.png"/><Relationship Id="rId110" Type="http://schemas.openxmlformats.org/officeDocument/2006/relationships/customXml" Target="../ink/ink5857.xml"/><Relationship Id="rId115" Type="http://schemas.openxmlformats.org/officeDocument/2006/relationships/image" Target="../media/image245.png"/><Relationship Id="rId131" Type="http://schemas.openxmlformats.org/officeDocument/2006/relationships/image" Target="../media/image253.png"/><Relationship Id="rId136" Type="http://schemas.openxmlformats.org/officeDocument/2006/relationships/customXml" Target="../ink/ink5870.xml"/><Relationship Id="rId157" Type="http://schemas.openxmlformats.org/officeDocument/2006/relationships/image" Target="../media/image266.png"/><Relationship Id="rId178" Type="http://schemas.openxmlformats.org/officeDocument/2006/relationships/customXml" Target="../ink/ink5891.xml"/><Relationship Id="rId61" Type="http://schemas.openxmlformats.org/officeDocument/2006/relationships/image" Target="../media/image140.png"/><Relationship Id="rId82" Type="http://schemas.openxmlformats.org/officeDocument/2006/relationships/customXml" Target="../ink/ink5843.xml"/><Relationship Id="rId152" Type="http://schemas.openxmlformats.org/officeDocument/2006/relationships/customXml" Target="../ink/ink5878.xml"/><Relationship Id="rId173" Type="http://schemas.openxmlformats.org/officeDocument/2006/relationships/image" Target="../media/image274.png"/><Relationship Id="rId19" Type="http://schemas.openxmlformats.org/officeDocument/2006/relationships/image" Target="../media/image201.png"/><Relationship Id="rId14" Type="http://schemas.openxmlformats.org/officeDocument/2006/relationships/customXml" Target="../ink/ink5809.xml"/><Relationship Id="rId30" Type="http://schemas.openxmlformats.org/officeDocument/2006/relationships/customXml" Target="../ink/ink5817.xml"/><Relationship Id="rId35" Type="http://schemas.openxmlformats.org/officeDocument/2006/relationships/image" Target="../media/image209.png"/><Relationship Id="rId56" Type="http://schemas.openxmlformats.org/officeDocument/2006/relationships/customXml" Target="../ink/ink5830.xml"/><Relationship Id="rId77" Type="http://schemas.openxmlformats.org/officeDocument/2006/relationships/image" Target="../media/image229.png"/><Relationship Id="rId100" Type="http://schemas.openxmlformats.org/officeDocument/2006/relationships/customXml" Target="../ink/ink5852.xml"/><Relationship Id="rId105" Type="http://schemas.openxmlformats.org/officeDocument/2006/relationships/image" Target="../media/image240.png"/><Relationship Id="rId126" Type="http://schemas.openxmlformats.org/officeDocument/2006/relationships/customXml" Target="../ink/ink5865.xml"/><Relationship Id="rId147" Type="http://schemas.openxmlformats.org/officeDocument/2006/relationships/image" Target="../media/image261.png"/><Relationship Id="rId168" Type="http://schemas.openxmlformats.org/officeDocument/2006/relationships/customXml" Target="../ink/ink5886.xml"/><Relationship Id="rId8" Type="http://schemas.openxmlformats.org/officeDocument/2006/relationships/customXml" Target="../ink/ink5806.xml"/><Relationship Id="rId51" Type="http://schemas.openxmlformats.org/officeDocument/2006/relationships/image" Target="../media/image217.png"/><Relationship Id="rId72" Type="http://schemas.openxmlformats.org/officeDocument/2006/relationships/customXml" Target="../ink/ink5838.xml"/><Relationship Id="rId93" Type="http://schemas.openxmlformats.org/officeDocument/2006/relationships/image" Target="../media/image198.png"/><Relationship Id="rId98" Type="http://schemas.openxmlformats.org/officeDocument/2006/relationships/customXml" Target="../ink/ink5851.xml"/><Relationship Id="rId121" Type="http://schemas.openxmlformats.org/officeDocument/2006/relationships/image" Target="../media/image248.png"/><Relationship Id="rId142" Type="http://schemas.openxmlformats.org/officeDocument/2006/relationships/customXml" Target="../ink/ink5873.xml"/><Relationship Id="rId163" Type="http://schemas.openxmlformats.org/officeDocument/2006/relationships/image" Target="../media/image269.png"/><Relationship Id="rId184" Type="http://schemas.openxmlformats.org/officeDocument/2006/relationships/customXml" Target="../ink/ink5894.xml"/><Relationship Id="rId189" Type="http://schemas.openxmlformats.org/officeDocument/2006/relationships/image" Target="../media/image282.png"/><Relationship Id="rId3" Type="http://schemas.openxmlformats.org/officeDocument/2006/relationships/image" Target="../media/image190.png"/><Relationship Id="rId25" Type="http://schemas.openxmlformats.org/officeDocument/2006/relationships/image" Target="../media/image204.png"/><Relationship Id="rId46" Type="http://schemas.openxmlformats.org/officeDocument/2006/relationships/customXml" Target="../ink/ink5825.xml"/><Relationship Id="rId67" Type="http://schemas.openxmlformats.org/officeDocument/2006/relationships/image" Target="../media/image224.png"/><Relationship Id="rId116" Type="http://schemas.openxmlformats.org/officeDocument/2006/relationships/customXml" Target="../ink/ink5860.xml"/><Relationship Id="rId137" Type="http://schemas.openxmlformats.org/officeDocument/2006/relationships/image" Target="../media/image256.png"/><Relationship Id="rId158" Type="http://schemas.openxmlformats.org/officeDocument/2006/relationships/customXml" Target="../ink/ink5881.xml"/><Relationship Id="rId20" Type="http://schemas.openxmlformats.org/officeDocument/2006/relationships/customXml" Target="../ink/ink5812.xml"/><Relationship Id="rId41" Type="http://schemas.openxmlformats.org/officeDocument/2006/relationships/image" Target="../media/image212.png"/><Relationship Id="rId62" Type="http://schemas.openxmlformats.org/officeDocument/2006/relationships/customXml" Target="../ink/ink5833.xml"/><Relationship Id="rId83" Type="http://schemas.openxmlformats.org/officeDocument/2006/relationships/image" Target="../media/image232.png"/><Relationship Id="rId88" Type="http://schemas.openxmlformats.org/officeDocument/2006/relationships/customXml" Target="../ink/ink5846.xml"/><Relationship Id="rId111" Type="http://schemas.openxmlformats.org/officeDocument/2006/relationships/image" Target="../media/image243.png"/><Relationship Id="rId132" Type="http://schemas.openxmlformats.org/officeDocument/2006/relationships/customXml" Target="../ink/ink5868.xml"/><Relationship Id="rId153" Type="http://schemas.openxmlformats.org/officeDocument/2006/relationships/image" Target="../media/image264.png"/><Relationship Id="rId174" Type="http://schemas.openxmlformats.org/officeDocument/2006/relationships/customXml" Target="../ink/ink5889.xml"/><Relationship Id="rId179" Type="http://schemas.openxmlformats.org/officeDocument/2006/relationships/image" Target="../media/image277.png"/><Relationship Id="rId15" Type="http://schemas.openxmlformats.org/officeDocument/2006/relationships/image" Target="../media/image199.png"/><Relationship Id="rId36" Type="http://schemas.openxmlformats.org/officeDocument/2006/relationships/customXml" Target="../ink/ink5820.xml"/><Relationship Id="rId57" Type="http://schemas.openxmlformats.org/officeDocument/2006/relationships/image" Target="../media/image220.png"/><Relationship Id="rId106" Type="http://schemas.openxmlformats.org/officeDocument/2006/relationships/customXml" Target="../ink/ink5855.xml"/><Relationship Id="rId127" Type="http://schemas.openxmlformats.org/officeDocument/2006/relationships/image" Target="../media/image251.png"/><Relationship Id="rId10" Type="http://schemas.openxmlformats.org/officeDocument/2006/relationships/customXml" Target="../ink/ink5807.xml"/><Relationship Id="rId31" Type="http://schemas.openxmlformats.org/officeDocument/2006/relationships/image" Target="../media/image207.png"/><Relationship Id="rId52" Type="http://schemas.openxmlformats.org/officeDocument/2006/relationships/customXml" Target="../ink/ink5828.xml"/><Relationship Id="rId73" Type="http://schemas.openxmlformats.org/officeDocument/2006/relationships/image" Target="../media/image227.png"/><Relationship Id="rId78" Type="http://schemas.openxmlformats.org/officeDocument/2006/relationships/customXml" Target="../ink/ink5841.xml"/><Relationship Id="rId94" Type="http://schemas.openxmlformats.org/officeDocument/2006/relationships/customXml" Target="../ink/ink5849.xml"/><Relationship Id="rId99" Type="http://schemas.openxmlformats.org/officeDocument/2006/relationships/image" Target="../media/image237.png"/><Relationship Id="rId101" Type="http://schemas.openxmlformats.org/officeDocument/2006/relationships/image" Target="../media/image238.png"/><Relationship Id="rId122" Type="http://schemas.openxmlformats.org/officeDocument/2006/relationships/customXml" Target="../ink/ink5863.xml"/><Relationship Id="rId143" Type="http://schemas.openxmlformats.org/officeDocument/2006/relationships/image" Target="../media/image259.png"/><Relationship Id="rId148" Type="http://schemas.openxmlformats.org/officeDocument/2006/relationships/customXml" Target="../ink/ink5876.xml"/><Relationship Id="rId164" Type="http://schemas.openxmlformats.org/officeDocument/2006/relationships/customXml" Target="../ink/ink5884.xml"/><Relationship Id="rId169" Type="http://schemas.openxmlformats.org/officeDocument/2006/relationships/image" Target="../media/image272.png"/><Relationship Id="rId185" Type="http://schemas.openxmlformats.org/officeDocument/2006/relationships/image" Target="../media/image280.png"/><Relationship Id="rId4" Type="http://schemas.openxmlformats.org/officeDocument/2006/relationships/customXml" Target="../ink/ink5804.xml"/><Relationship Id="rId9" Type="http://schemas.openxmlformats.org/officeDocument/2006/relationships/image" Target="../media/image193.png"/><Relationship Id="rId180" Type="http://schemas.openxmlformats.org/officeDocument/2006/relationships/customXml" Target="../ink/ink5892.xml"/><Relationship Id="rId26" Type="http://schemas.openxmlformats.org/officeDocument/2006/relationships/customXml" Target="../ink/ink5815.xml"/><Relationship Id="rId47" Type="http://schemas.openxmlformats.org/officeDocument/2006/relationships/image" Target="../media/image215.png"/><Relationship Id="rId68" Type="http://schemas.openxmlformats.org/officeDocument/2006/relationships/customXml" Target="../ink/ink5836.xml"/><Relationship Id="rId89" Type="http://schemas.openxmlformats.org/officeDocument/2006/relationships/image" Target="../media/image235.png"/><Relationship Id="rId112" Type="http://schemas.openxmlformats.org/officeDocument/2006/relationships/customXml" Target="../ink/ink5858.xml"/><Relationship Id="rId133" Type="http://schemas.openxmlformats.org/officeDocument/2006/relationships/image" Target="../media/image254.png"/><Relationship Id="rId154" Type="http://schemas.openxmlformats.org/officeDocument/2006/relationships/customXml" Target="../ink/ink5879.xml"/><Relationship Id="rId175" Type="http://schemas.openxmlformats.org/officeDocument/2006/relationships/image" Target="../media/image275.png"/><Relationship Id="rId16" Type="http://schemas.openxmlformats.org/officeDocument/2006/relationships/customXml" Target="../ink/ink5810.xml"/><Relationship Id="rId37" Type="http://schemas.openxmlformats.org/officeDocument/2006/relationships/image" Target="../media/image210.png"/><Relationship Id="rId58" Type="http://schemas.openxmlformats.org/officeDocument/2006/relationships/customXml" Target="../ink/ink5831.xml"/><Relationship Id="rId79" Type="http://schemas.openxmlformats.org/officeDocument/2006/relationships/image" Target="../media/image230.png"/><Relationship Id="rId102" Type="http://schemas.openxmlformats.org/officeDocument/2006/relationships/customXml" Target="../ink/ink5853.xml"/><Relationship Id="rId123" Type="http://schemas.openxmlformats.org/officeDocument/2006/relationships/image" Target="../media/image249.png"/><Relationship Id="rId144" Type="http://schemas.openxmlformats.org/officeDocument/2006/relationships/customXml" Target="../ink/ink5874.xml"/><Relationship Id="rId90" Type="http://schemas.openxmlformats.org/officeDocument/2006/relationships/customXml" Target="../ink/ink5847.xml"/><Relationship Id="rId165" Type="http://schemas.openxmlformats.org/officeDocument/2006/relationships/image" Target="../media/image270.png"/><Relationship Id="rId186" Type="http://schemas.openxmlformats.org/officeDocument/2006/relationships/customXml" Target="../ink/ink5895.xml"/><Relationship Id="rId27" Type="http://schemas.openxmlformats.org/officeDocument/2006/relationships/image" Target="../media/image205.png"/><Relationship Id="rId48" Type="http://schemas.openxmlformats.org/officeDocument/2006/relationships/customXml" Target="../ink/ink5826.xml"/><Relationship Id="rId69" Type="http://schemas.openxmlformats.org/officeDocument/2006/relationships/image" Target="../media/image225.png"/><Relationship Id="rId113" Type="http://schemas.openxmlformats.org/officeDocument/2006/relationships/image" Target="../media/image244.png"/><Relationship Id="rId134" Type="http://schemas.openxmlformats.org/officeDocument/2006/relationships/customXml" Target="../ink/ink5869.xml"/><Relationship Id="rId80" Type="http://schemas.openxmlformats.org/officeDocument/2006/relationships/customXml" Target="../ink/ink5842.xml"/><Relationship Id="rId155" Type="http://schemas.openxmlformats.org/officeDocument/2006/relationships/image" Target="../media/image265.png"/><Relationship Id="rId176" Type="http://schemas.openxmlformats.org/officeDocument/2006/relationships/customXml" Target="../ink/ink5890.xml"/><Relationship Id="rId17" Type="http://schemas.openxmlformats.org/officeDocument/2006/relationships/image" Target="../media/image200.png"/><Relationship Id="rId38" Type="http://schemas.openxmlformats.org/officeDocument/2006/relationships/customXml" Target="../ink/ink5821.xml"/><Relationship Id="rId59" Type="http://schemas.openxmlformats.org/officeDocument/2006/relationships/image" Target="../media/image221.png"/><Relationship Id="rId103" Type="http://schemas.openxmlformats.org/officeDocument/2006/relationships/image" Target="../media/image239.png"/><Relationship Id="rId124" Type="http://schemas.openxmlformats.org/officeDocument/2006/relationships/customXml" Target="../ink/ink5864.xml"/><Relationship Id="rId70" Type="http://schemas.openxmlformats.org/officeDocument/2006/relationships/customXml" Target="../ink/ink5837.xml"/><Relationship Id="rId91" Type="http://schemas.openxmlformats.org/officeDocument/2006/relationships/image" Target="../media/image196.png"/><Relationship Id="rId145" Type="http://schemas.openxmlformats.org/officeDocument/2006/relationships/image" Target="../media/image260.png"/><Relationship Id="rId166" Type="http://schemas.openxmlformats.org/officeDocument/2006/relationships/customXml" Target="../ink/ink5885.xml"/><Relationship Id="rId187" Type="http://schemas.openxmlformats.org/officeDocument/2006/relationships/image" Target="../media/image281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5816.xml"/><Relationship Id="rId49" Type="http://schemas.openxmlformats.org/officeDocument/2006/relationships/image" Target="../media/image216.png"/><Relationship Id="rId114" Type="http://schemas.openxmlformats.org/officeDocument/2006/relationships/customXml" Target="../ink/ink5859.xml"/><Relationship Id="rId60" Type="http://schemas.openxmlformats.org/officeDocument/2006/relationships/customXml" Target="../ink/ink5832.xml"/><Relationship Id="rId81" Type="http://schemas.openxmlformats.org/officeDocument/2006/relationships/image" Target="../media/image231.png"/><Relationship Id="rId135" Type="http://schemas.openxmlformats.org/officeDocument/2006/relationships/image" Target="../media/image255.png"/><Relationship Id="rId156" Type="http://schemas.openxmlformats.org/officeDocument/2006/relationships/customXml" Target="../ink/ink5880.xml"/><Relationship Id="rId177" Type="http://schemas.openxmlformats.org/officeDocument/2006/relationships/image" Target="../media/image276.png"/></Relationships>
</file>

<file path=ppt/slides/_rels/slide1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6.png"/><Relationship Id="rId21" Type="http://schemas.openxmlformats.org/officeDocument/2006/relationships/image" Target="../media/image202.png"/><Relationship Id="rId42" Type="http://schemas.openxmlformats.org/officeDocument/2006/relationships/customXml" Target="../ink/ink5917.xml"/><Relationship Id="rId63" Type="http://schemas.openxmlformats.org/officeDocument/2006/relationships/image" Target="../media/image222.png"/><Relationship Id="rId84" Type="http://schemas.openxmlformats.org/officeDocument/2006/relationships/customXml" Target="../ink/ink5938.xml"/><Relationship Id="rId138" Type="http://schemas.openxmlformats.org/officeDocument/2006/relationships/customXml" Target="../ink/ink5965.xml"/><Relationship Id="rId159" Type="http://schemas.openxmlformats.org/officeDocument/2006/relationships/image" Target="../media/image267.png"/><Relationship Id="rId170" Type="http://schemas.openxmlformats.org/officeDocument/2006/relationships/customXml" Target="../ink/ink5981.xml"/><Relationship Id="rId191" Type="http://schemas.openxmlformats.org/officeDocument/2006/relationships/image" Target="../media/image283.png"/><Relationship Id="rId205" Type="http://schemas.openxmlformats.org/officeDocument/2006/relationships/image" Target="../media/image2900.png"/><Relationship Id="rId107" Type="http://schemas.openxmlformats.org/officeDocument/2006/relationships/image" Target="../media/image241.png"/><Relationship Id="rId11" Type="http://schemas.openxmlformats.org/officeDocument/2006/relationships/image" Target="../media/image194.png"/><Relationship Id="rId32" Type="http://schemas.openxmlformats.org/officeDocument/2006/relationships/customXml" Target="../ink/ink5912.xml"/><Relationship Id="rId53" Type="http://schemas.openxmlformats.org/officeDocument/2006/relationships/image" Target="../media/image218.png"/><Relationship Id="rId74" Type="http://schemas.openxmlformats.org/officeDocument/2006/relationships/customXml" Target="../ink/ink5933.xml"/><Relationship Id="rId128" Type="http://schemas.openxmlformats.org/officeDocument/2006/relationships/customXml" Target="../ink/ink5960.xml"/><Relationship Id="rId149" Type="http://schemas.openxmlformats.org/officeDocument/2006/relationships/image" Target="../media/image262.png"/><Relationship Id="rId5" Type="http://schemas.openxmlformats.org/officeDocument/2006/relationships/image" Target="../media/image191.png"/><Relationship Id="rId95" Type="http://schemas.openxmlformats.org/officeDocument/2006/relationships/image" Target="../media/image197.png"/><Relationship Id="rId160" Type="http://schemas.openxmlformats.org/officeDocument/2006/relationships/customXml" Target="../ink/ink5976.xml"/><Relationship Id="rId181" Type="http://schemas.openxmlformats.org/officeDocument/2006/relationships/image" Target="../media/image278.png"/><Relationship Id="rId216" Type="http://schemas.openxmlformats.org/officeDocument/2006/relationships/customXml" Target="../ink/ink6004.xml"/><Relationship Id="rId22" Type="http://schemas.openxmlformats.org/officeDocument/2006/relationships/customXml" Target="../ink/ink5907.xml"/><Relationship Id="rId43" Type="http://schemas.openxmlformats.org/officeDocument/2006/relationships/image" Target="../media/image213.png"/><Relationship Id="rId64" Type="http://schemas.openxmlformats.org/officeDocument/2006/relationships/customXml" Target="../ink/ink5928.xml"/><Relationship Id="rId118" Type="http://schemas.openxmlformats.org/officeDocument/2006/relationships/customXml" Target="../ink/ink5955.xml"/><Relationship Id="rId139" Type="http://schemas.openxmlformats.org/officeDocument/2006/relationships/image" Target="../media/image2570.png"/><Relationship Id="rId85" Type="http://schemas.openxmlformats.org/officeDocument/2006/relationships/image" Target="../media/image233.png"/><Relationship Id="rId150" Type="http://schemas.openxmlformats.org/officeDocument/2006/relationships/customXml" Target="../ink/ink5971.xml"/><Relationship Id="rId171" Type="http://schemas.openxmlformats.org/officeDocument/2006/relationships/image" Target="../media/image273.png"/><Relationship Id="rId192" Type="http://schemas.openxmlformats.org/officeDocument/2006/relationships/customXml" Target="../ink/ink5992.xml"/><Relationship Id="rId206" Type="http://schemas.openxmlformats.org/officeDocument/2006/relationships/customXml" Target="../ink/ink5999.xml"/><Relationship Id="rId12" Type="http://schemas.openxmlformats.org/officeDocument/2006/relationships/customXml" Target="../ink/ink5902.xml"/><Relationship Id="rId33" Type="http://schemas.openxmlformats.org/officeDocument/2006/relationships/image" Target="../media/image208.png"/><Relationship Id="rId108" Type="http://schemas.openxmlformats.org/officeDocument/2006/relationships/customXml" Target="../ink/ink5950.xml"/><Relationship Id="rId129" Type="http://schemas.openxmlformats.org/officeDocument/2006/relationships/image" Target="../media/image252.png"/><Relationship Id="rId54" Type="http://schemas.openxmlformats.org/officeDocument/2006/relationships/customXml" Target="../ink/ink5923.xml"/><Relationship Id="rId75" Type="http://schemas.openxmlformats.org/officeDocument/2006/relationships/image" Target="../media/image228.png"/><Relationship Id="rId96" Type="http://schemas.openxmlformats.org/officeDocument/2006/relationships/customXml" Target="../ink/ink5944.xml"/><Relationship Id="rId140" Type="http://schemas.openxmlformats.org/officeDocument/2006/relationships/customXml" Target="../ink/ink5966.xml"/><Relationship Id="rId161" Type="http://schemas.openxmlformats.org/officeDocument/2006/relationships/image" Target="../media/image268.png"/><Relationship Id="rId182" Type="http://schemas.openxmlformats.org/officeDocument/2006/relationships/customXml" Target="../ink/ink5987.xml"/><Relationship Id="rId217" Type="http://schemas.openxmlformats.org/officeDocument/2006/relationships/image" Target="../media/image296.png"/><Relationship Id="rId6" Type="http://schemas.openxmlformats.org/officeDocument/2006/relationships/customXml" Target="../ink/ink5899.xml"/><Relationship Id="rId23" Type="http://schemas.openxmlformats.org/officeDocument/2006/relationships/image" Target="../media/image203.png"/><Relationship Id="rId119" Type="http://schemas.openxmlformats.org/officeDocument/2006/relationships/image" Target="../media/image247.png"/><Relationship Id="rId44" Type="http://schemas.openxmlformats.org/officeDocument/2006/relationships/customXml" Target="../ink/ink5918.xml"/><Relationship Id="rId65" Type="http://schemas.openxmlformats.org/officeDocument/2006/relationships/image" Target="../media/image223.png"/><Relationship Id="rId86" Type="http://schemas.openxmlformats.org/officeDocument/2006/relationships/customXml" Target="../ink/ink5939.xml"/><Relationship Id="rId130" Type="http://schemas.openxmlformats.org/officeDocument/2006/relationships/customXml" Target="../ink/ink5961.xml"/><Relationship Id="rId151" Type="http://schemas.openxmlformats.org/officeDocument/2006/relationships/image" Target="../media/image263.png"/><Relationship Id="rId172" Type="http://schemas.openxmlformats.org/officeDocument/2006/relationships/customXml" Target="../ink/ink5982.xml"/><Relationship Id="rId193" Type="http://schemas.openxmlformats.org/officeDocument/2006/relationships/image" Target="../media/image284.png"/><Relationship Id="rId207" Type="http://schemas.openxmlformats.org/officeDocument/2006/relationships/image" Target="../media/image291.png"/><Relationship Id="rId13" Type="http://schemas.openxmlformats.org/officeDocument/2006/relationships/image" Target="../media/image195.png"/><Relationship Id="rId109" Type="http://schemas.openxmlformats.org/officeDocument/2006/relationships/image" Target="../media/image242.png"/><Relationship Id="rId34" Type="http://schemas.openxmlformats.org/officeDocument/2006/relationships/customXml" Target="../ink/ink5913.xml"/><Relationship Id="rId55" Type="http://schemas.openxmlformats.org/officeDocument/2006/relationships/image" Target="../media/image219.png"/><Relationship Id="rId76" Type="http://schemas.openxmlformats.org/officeDocument/2006/relationships/customXml" Target="../ink/ink5934.xml"/><Relationship Id="rId97" Type="http://schemas.openxmlformats.org/officeDocument/2006/relationships/image" Target="../media/image236.png"/><Relationship Id="rId120" Type="http://schemas.openxmlformats.org/officeDocument/2006/relationships/customXml" Target="../ink/ink5956.xml"/><Relationship Id="rId141" Type="http://schemas.openxmlformats.org/officeDocument/2006/relationships/image" Target="../media/image258.png"/><Relationship Id="rId7" Type="http://schemas.openxmlformats.org/officeDocument/2006/relationships/image" Target="../media/image192.png"/><Relationship Id="rId162" Type="http://schemas.openxmlformats.org/officeDocument/2006/relationships/customXml" Target="../ink/ink5977.xml"/><Relationship Id="rId183" Type="http://schemas.openxmlformats.org/officeDocument/2006/relationships/image" Target="../media/image279.png"/><Relationship Id="rId218" Type="http://schemas.openxmlformats.org/officeDocument/2006/relationships/customXml" Target="../ink/ink6005.xml"/><Relationship Id="rId24" Type="http://schemas.openxmlformats.org/officeDocument/2006/relationships/customXml" Target="../ink/ink5908.xml"/><Relationship Id="rId45" Type="http://schemas.openxmlformats.org/officeDocument/2006/relationships/image" Target="../media/image214.png"/><Relationship Id="rId66" Type="http://schemas.openxmlformats.org/officeDocument/2006/relationships/customXml" Target="../ink/ink5929.xml"/><Relationship Id="rId87" Type="http://schemas.openxmlformats.org/officeDocument/2006/relationships/image" Target="../media/image234.png"/><Relationship Id="rId110" Type="http://schemas.openxmlformats.org/officeDocument/2006/relationships/customXml" Target="../ink/ink5951.xml"/><Relationship Id="rId131" Type="http://schemas.openxmlformats.org/officeDocument/2006/relationships/image" Target="../media/image253.png"/><Relationship Id="rId152" Type="http://schemas.openxmlformats.org/officeDocument/2006/relationships/customXml" Target="../ink/ink5972.xml"/><Relationship Id="rId173" Type="http://schemas.openxmlformats.org/officeDocument/2006/relationships/image" Target="../media/image274.png"/><Relationship Id="rId194" Type="http://schemas.openxmlformats.org/officeDocument/2006/relationships/customXml" Target="../ink/ink5993.xml"/><Relationship Id="rId208" Type="http://schemas.openxmlformats.org/officeDocument/2006/relationships/customXml" Target="../ink/ink6000.xml"/><Relationship Id="rId14" Type="http://schemas.openxmlformats.org/officeDocument/2006/relationships/customXml" Target="../ink/ink5903.xml"/><Relationship Id="rId30" Type="http://schemas.openxmlformats.org/officeDocument/2006/relationships/customXml" Target="../ink/ink5911.xml"/><Relationship Id="rId35" Type="http://schemas.openxmlformats.org/officeDocument/2006/relationships/image" Target="../media/image209.png"/><Relationship Id="rId56" Type="http://schemas.openxmlformats.org/officeDocument/2006/relationships/customXml" Target="../ink/ink5924.xml"/><Relationship Id="rId77" Type="http://schemas.openxmlformats.org/officeDocument/2006/relationships/image" Target="../media/image229.png"/><Relationship Id="rId100" Type="http://schemas.openxmlformats.org/officeDocument/2006/relationships/customXml" Target="../ink/ink5946.xml"/><Relationship Id="rId105" Type="http://schemas.openxmlformats.org/officeDocument/2006/relationships/image" Target="../media/image240.png"/><Relationship Id="rId126" Type="http://schemas.openxmlformats.org/officeDocument/2006/relationships/customXml" Target="../ink/ink5959.xml"/><Relationship Id="rId147" Type="http://schemas.openxmlformats.org/officeDocument/2006/relationships/image" Target="../media/image261.png"/><Relationship Id="rId168" Type="http://schemas.openxmlformats.org/officeDocument/2006/relationships/customXml" Target="../ink/ink5980.xml"/><Relationship Id="rId8" Type="http://schemas.openxmlformats.org/officeDocument/2006/relationships/customXml" Target="../ink/ink5900.xml"/><Relationship Id="rId51" Type="http://schemas.openxmlformats.org/officeDocument/2006/relationships/image" Target="../media/image217.png"/><Relationship Id="rId72" Type="http://schemas.openxmlformats.org/officeDocument/2006/relationships/customXml" Target="../ink/ink5932.xml"/><Relationship Id="rId93" Type="http://schemas.openxmlformats.org/officeDocument/2006/relationships/image" Target="../media/image198.png"/><Relationship Id="rId98" Type="http://schemas.openxmlformats.org/officeDocument/2006/relationships/customXml" Target="../ink/ink5945.xml"/><Relationship Id="rId121" Type="http://schemas.openxmlformats.org/officeDocument/2006/relationships/image" Target="../media/image248.png"/><Relationship Id="rId142" Type="http://schemas.openxmlformats.org/officeDocument/2006/relationships/customXml" Target="../ink/ink5967.xml"/><Relationship Id="rId163" Type="http://schemas.openxmlformats.org/officeDocument/2006/relationships/image" Target="../media/image269.png"/><Relationship Id="rId184" Type="http://schemas.openxmlformats.org/officeDocument/2006/relationships/customXml" Target="../ink/ink5988.xml"/><Relationship Id="rId189" Type="http://schemas.openxmlformats.org/officeDocument/2006/relationships/image" Target="../media/image282.png"/><Relationship Id="rId219" Type="http://schemas.openxmlformats.org/officeDocument/2006/relationships/image" Target="../media/image297.png"/><Relationship Id="rId3" Type="http://schemas.openxmlformats.org/officeDocument/2006/relationships/image" Target="../media/image190.png"/><Relationship Id="rId214" Type="http://schemas.openxmlformats.org/officeDocument/2006/relationships/customXml" Target="../ink/ink6003.xml"/><Relationship Id="rId25" Type="http://schemas.openxmlformats.org/officeDocument/2006/relationships/image" Target="../media/image204.png"/><Relationship Id="rId46" Type="http://schemas.openxmlformats.org/officeDocument/2006/relationships/customXml" Target="../ink/ink5919.xml"/><Relationship Id="rId67" Type="http://schemas.openxmlformats.org/officeDocument/2006/relationships/image" Target="../media/image224.png"/><Relationship Id="rId116" Type="http://schemas.openxmlformats.org/officeDocument/2006/relationships/customXml" Target="../ink/ink5954.xml"/><Relationship Id="rId137" Type="http://schemas.openxmlformats.org/officeDocument/2006/relationships/image" Target="../media/image256.png"/><Relationship Id="rId158" Type="http://schemas.openxmlformats.org/officeDocument/2006/relationships/customXml" Target="../ink/ink5975.xml"/><Relationship Id="rId20" Type="http://schemas.openxmlformats.org/officeDocument/2006/relationships/customXml" Target="../ink/ink5906.xml"/><Relationship Id="rId41" Type="http://schemas.openxmlformats.org/officeDocument/2006/relationships/image" Target="../media/image212.png"/><Relationship Id="rId62" Type="http://schemas.openxmlformats.org/officeDocument/2006/relationships/customXml" Target="../ink/ink5927.xml"/><Relationship Id="rId83" Type="http://schemas.openxmlformats.org/officeDocument/2006/relationships/image" Target="../media/image232.png"/><Relationship Id="rId88" Type="http://schemas.openxmlformats.org/officeDocument/2006/relationships/customXml" Target="../ink/ink5940.xml"/><Relationship Id="rId111" Type="http://schemas.openxmlformats.org/officeDocument/2006/relationships/image" Target="../media/image243.png"/><Relationship Id="rId132" Type="http://schemas.openxmlformats.org/officeDocument/2006/relationships/customXml" Target="../ink/ink5962.xml"/><Relationship Id="rId153" Type="http://schemas.openxmlformats.org/officeDocument/2006/relationships/image" Target="../media/image264.png"/><Relationship Id="rId174" Type="http://schemas.openxmlformats.org/officeDocument/2006/relationships/customXml" Target="../ink/ink5983.xml"/><Relationship Id="rId179" Type="http://schemas.openxmlformats.org/officeDocument/2006/relationships/image" Target="../media/image277.png"/><Relationship Id="rId195" Type="http://schemas.openxmlformats.org/officeDocument/2006/relationships/image" Target="../media/image285.png"/><Relationship Id="rId209" Type="http://schemas.openxmlformats.org/officeDocument/2006/relationships/image" Target="../media/image292.png"/><Relationship Id="rId190" Type="http://schemas.openxmlformats.org/officeDocument/2006/relationships/customXml" Target="../ink/ink5991.xml"/><Relationship Id="rId204" Type="http://schemas.openxmlformats.org/officeDocument/2006/relationships/customXml" Target="../ink/ink5998.xml"/><Relationship Id="rId15" Type="http://schemas.openxmlformats.org/officeDocument/2006/relationships/image" Target="../media/image199.png"/><Relationship Id="rId36" Type="http://schemas.openxmlformats.org/officeDocument/2006/relationships/customXml" Target="../ink/ink5914.xml"/><Relationship Id="rId57" Type="http://schemas.openxmlformats.org/officeDocument/2006/relationships/image" Target="../media/image220.png"/><Relationship Id="rId106" Type="http://schemas.openxmlformats.org/officeDocument/2006/relationships/customXml" Target="../ink/ink5949.xml"/><Relationship Id="rId127" Type="http://schemas.openxmlformats.org/officeDocument/2006/relationships/image" Target="../media/image251.png"/><Relationship Id="rId10" Type="http://schemas.openxmlformats.org/officeDocument/2006/relationships/customXml" Target="../ink/ink5901.xml"/><Relationship Id="rId31" Type="http://schemas.openxmlformats.org/officeDocument/2006/relationships/image" Target="../media/image207.png"/><Relationship Id="rId52" Type="http://schemas.openxmlformats.org/officeDocument/2006/relationships/customXml" Target="../ink/ink5922.xml"/><Relationship Id="rId73" Type="http://schemas.openxmlformats.org/officeDocument/2006/relationships/image" Target="../media/image227.png"/><Relationship Id="rId78" Type="http://schemas.openxmlformats.org/officeDocument/2006/relationships/customXml" Target="../ink/ink5935.xml"/><Relationship Id="rId94" Type="http://schemas.openxmlformats.org/officeDocument/2006/relationships/customXml" Target="../ink/ink5943.xml"/><Relationship Id="rId99" Type="http://schemas.openxmlformats.org/officeDocument/2006/relationships/image" Target="../media/image237.png"/><Relationship Id="rId101" Type="http://schemas.openxmlformats.org/officeDocument/2006/relationships/image" Target="../media/image238.png"/><Relationship Id="rId122" Type="http://schemas.openxmlformats.org/officeDocument/2006/relationships/customXml" Target="../ink/ink5957.xml"/><Relationship Id="rId143" Type="http://schemas.openxmlformats.org/officeDocument/2006/relationships/image" Target="../media/image259.png"/><Relationship Id="rId148" Type="http://schemas.openxmlformats.org/officeDocument/2006/relationships/customXml" Target="../ink/ink5970.xml"/><Relationship Id="rId164" Type="http://schemas.openxmlformats.org/officeDocument/2006/relationships/customXml" Target="../ink/ink5978.xml"/><Relationship Id="rId169" Type="http://schemas.openxmlformats.org/officeDocument/2006/relationships/image" Target="../media/image272.png"/><Relationship Id="rId185" Type="http://schemas.openxmlformats.org/officeDocument/2006/relationships/image" Target="../media/image280.png"/><Relationship Id="rId4" Type="http://schemas.openxmlformats.org/officeDocument/2006/relationships/customXml" Target="../ink/ink5898.xml"/><Relationship Id="rId9" Type="http://schemas.openxmlformats.org/officeDocument/2006/relationships/image" Target="../media/image193.png"/><Relationship Id="rId180" Type="http://schemas.openxmlformats.org/officeDocument/2006/relationships/customXml" Target="../ink/ink5986.xml"/><Relationship Id="rId210" Type="http://schemas.openxmlformats.org/officeDocument/2006/relationships/customXml" Target="../ink/ink6001.xml"/><Relationship Id="rId215" Type="http://schemas.openxmlformats.org/officeDocument/2006/relationships/image" Target="../media/image295.png"/><Relationship Id="rId26" Type="http://schemas.openxmlformats.org/officeDocument/2006/relationships/customXml" Target="../ink/ink5909.xml"/><Relationship Id="rId47" Type="http://schemas.openxmlformats.org/officeDocument/2006/relationships/image" Target="../media/image215.png"/><Relationship Id="rId68" Type="http://schemas.openxmlformats.org/officeDocument/2006/relationships/customXml" Target="../ink/ink5930.xml"/><Relationship Id="rId89" Type="http://schemas.openxmlformats.org/officeDocument/2006/relationships/image" Target="../media/image235.png"/><Relationship Id="rId112" Type="http://schemas.openxmlformats.org/officeDocument/2006/relationships/customXml" Target="../ink/ink5952.xml"/><Relationship Id="rId133" Type="http://schemas.openxmlformats.org/officeDocument/2006/relationships/image" Target="../media/image254.png"/><Relationship Id="rId154" Type="http://schemas.openxmlformats.org/officeDocument/2006/relationships/customXml" Target="../ink/ink5973.xml"/><Relationship Id="rId175" Type="http://schemas.openxmlformats.org/officeDocument/2006/relationships/image" Target="../media/image275.png"/><Relationship Id="rId196" Type="http://schemas.openxmlformats.org/officeDocument/2006/relationships/customXml" Target="../ink/ink5994.xml"/><Relationship Id="rId200" Type="http://schemas.openxmlformats.org/officeDocument/2006/relationships/customXml" Target="../ink/ink5996.xml"/><Relationship Id="rId16" Type="http://schemas.openxmlformats.org/officeDocument/2006/relationships/customXml" Target="../ink/ink5904.xml"/><Relationship Id="rId37" Type="http://schemas.openxmlformats.org/officeDocument/2006/relationships/image" Target="../media/image210.png"/><Relationship Id="rId58" Type="http://schemas.openxmlformats.org/officeDocument/2006/relationships/customXml" Target="../ink/ink5925.xml"/><Relationship Id="rId79" Type="http://schemas.openxmlformats.org/officeDocument/2006/relationships/image" Target="../media/image230.png"/><Relationship Id="rId102" Type="http://schemas.openxmlformats.org/officeDocument/2006/relationships/customXml" Target="../ink/ink5947.xml"/><Relationship Id="rId123" Type="http://schemas.openxmlformats.org/officeDocument/2006/relationships/image" Target="../media/image249.png"/><Relationship Id="rId144" Type="http://schemas.openxmlformats.org/officeDocument/2006/relationships/customXml" Target="../ink/ink5968.xml"/><Relationship Id="rId90" Type="http://schemas.openxmlformats.org/officeDocument/2006/relationships/customXml" Target="../ink/ink5941.xml"/><Relationship Id="rId165" Type="http://schemas.openxmlformats.org/officeDocument/2006/relationships/image" Target="../media/image270.png"/><Relationship Id="rId186" Type="http://schemas.openxmlformats.org/officeDocument/2006/relationships/customXml" Target="../ink/ink5989.xml"/><Relationship Id="rId211" Type="http://schemas.openxmlformats.org/officeDocument/2006/relationships/image" Target="../media/image293.png"/><Relationship Id="rId27" Type="http://schemas.openxmlformats.org/officeDocument/2006/relationships/image" Target="../media/image205.png"/><Relationship Id="rId48" Type="http://schemas.openxmlformats.org/officeDocument/2006/relationships/customXml" Target="../ink/ink5920.xml"/><Relationship Id="rId69" Type="http://schemas.openxmlformats.org/officeDocument/2006/relationships/image" Target="../media/image225.png"/><Relationship Id="rId113" Type="http://schemas.openxmlformats.org/officeDocument/2006/relationships/image" Target="../media/image244.png"/><Relationship Id="rId134" Type="http://schemas.openxmlformats.org/officeDocument/2006/relationships/customXml" Target="../ink/ink5963.xml"/><Relationship Id="rId80" Type="http://schemas.openxmlformats.org/officeDocument/2006/relationships/customXml" Target="../ink/ink5936.xml"/><Relationship Id="rId155" Type="http://schemas.openxmlformats.org/officeDocument/2006/relationships/image" Target="../media/image265.png"/><Relationship Id="rId176" Type="http://schemas.openxmlformats.org/officeDocument/2006/relationships/customXml" Target="../ink/ink5984.xml"/><Relationship Id="rId197" Type="http://schemas.openxmlformats.org/officeDocument/2006/relationships/image" Target="../media/image286.png"/><Relationship Id="rId201" Type="http://schemas.openxmlformats.org/officeDocument/2006/relationships/image" Target="../media/image288.png"/><Relationship Id="rId17" Type="http://schemas.openxmlformats.org/officeDocument/2006/relationships/image" Target="../media/image200.png"/><Relationship Id="rId38" Type="http://schemas.openxmlformats.org/officeDocument/2006/relationships/customXml" Target="../ink/ink5915.xml"/><Relationship Id="rId59" Type="http://schemas.openxmlformats.org/officeDocument/2006/relationships/image" Target="../media/image221.png"/><Relationship Id="rId103" Type="http://schemas.openxmlformats.org/officeDocument/2006/relationships/image" Target="../media/image239.png"/><Relationship Id="rId124" Type="http://schemas.openxmlformats.org/officeDocument/2006/relationships/customXml" Target="../ink/ink5958.xml"/><Relationship Id="rId70" Type="http://schemas.openxmlformats.org/officeDocument/2006/relationships/customXml" Target="../ink/ink5931.xml"/><Relationship Id="rId91" Type="http://schemas.openxmlformats.org/officeDocument/2006/relationships/image" Target="../media/image196.png"/><Relationship Id="rId145" Type="http://schemas.openxmlformats.org/officeDocument/2006/relationships/image" Target="../media/image260.png"/><Relationship Id="rId166" Type="http://schemas.openxmlformats.org/officeDocument/2006/relationships/customXml" Target="../ink/ink5979.xml"/><Relationship Id="rId187" Type="http://schemas.openxmlformats.org/officeDocument/2006/relationships/image" Target="../media/image28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002.xml"/><Relationship Id="rId28" Type="http://schemas.openxmlformats.org/officeDocument/2006/relationships/customXml" Target="../ink/ink5910.xml"/><Relationship Id="rId49" Type="http://schemas.openxmlformats.org/officeDocument/2006/relationships/image" Target="../media/image216.png"/><Relationship Id="rId114" Type="http://schemas.openxmlformats.org/officeDocument/2006/relationships/customXml" Target="../ink/ink5953.xml"/><Relationship Id="rId60" Type="http://schemas.openxmlformats.org/officeDocument/2006/relationships/customXml" Target="../ink/ink5926.xml"/><Relationship Id="rId81" Type="http://schemas.openxmlformats.org/officeDocument/2006/relationships/image" Target="../media/image231.png"/><Relationship Id="rId135" Type="http://schemas.openxmlformats.org/officeDocument/2006/relationships/image" Target="../media/image255.png"/><Relationship Id="rId156" Type="http://schemas.openxmlformats.org/officeDocument/2006/relationships/customXml" Target="../ink/ink5974.xml"/><Relationship Id="rId177" Type="http://schemas.openxmlformats.org/officeDocument/2006/relationships/image" Target="../media/image276.png"/><Relationship Id="rId198" Type="http://schemas.openxmlformats.org/officeDocument/2006/relationships/customXml" Target="../ink/ink5995.xml"/><Relationship Id="rId202" Type="http://schemas.openxmlformats.org/officeDocument/2006/relationships/customXml" Target="../ink/ink5997.xml"/><Relationship Id="rId18" Type="http://schemas.openxmlformats.org/officeDocument/2006/relationships/customXml" Target="../ink/ink5905.xml"/><Relationship Id="rId39" Type="http://schemas.openxmlformats.org/officeDocument/2006/relationships/image" Target="../media/image211.png"/><Relationship Id="rId50" Type="http://schemas.openxmlformats.org/officeDocument/2006/relationships/customXml" Target="../ink/ink5921.xml"/><Relationship Id="rId104" Type="http://schemas.openxmlformats.org/officeDocument/2006/relationships/customXml" Target="../ink/ink5948.xml"/><Relationship Id="rId125" Type="http://schemas.openxmlformats.org/officeDocument/2006/relationships/image" Target="../media/image250.png"/><Relationship Id="rId146" Type="http://schemas.openxmlformats.org/officeDocument/2006/relationships/customXml" Target="../ink/ink5969.xml"/><Relationship Id="rId167" Type="http://schemas.openxmlformats.org/officeDocument/2006/relationships/image" Target="../media/image271.png"/><Relationship Id="rId188" Type="http://schemas.openxmlformats.org/officeDocument/2006/relationships/customXml" Target="../ink/ink5990.xml"/><Relationship Id="rId71" Type="http://schemas.openxmlformats.org/officeDocument/2006/relationships/image" Target="../media/image226.png"/><Relationship Id="rId92" Type="http://schemas.openxmlformats.org/officeDocument/2006/relationships/customXml" Target="../ink/ink5942.xml"/><Relationship Id="rId213" Type="http://schemas.openxmlformats.org/officeDocument/2006/relationships/image" Target="../media/image294.png"/><Relationship Id="rId2" Type="http://schemas.openxmlformats.org/officeDocument/2006/relationships/customXml" Target="../ink/ink5897.xml"/><Relationship Id="rId29" Type="http://schemas.openxmlformats.org/officeDocument/2006/relationships/image" Target="../media/image206.png"/><Relationship Id="rId40" Type="http://schemas.openxmlformats.org/officeDocument/2006/relationships/customXml" Target="../ink/ink5916.xml"/><Relationship Id="rId115" Type="http://schemas.openxmlformats.org/officeDocument/2006/relationships/image" Target="../media/image245.png"/><Relationship Id="rId136" Type="http://schemas.openxmlformats.org/officeDocument/2006/relationships/customXml" Target="../ink/ink5964.xml"/><Relationship Id="rId157" Type="http://schemas.openxmlformats.org/officeDocument/2006/relationships/image" Target="../media/image266.png"/><Relationship Id="rId178" Type="http://schemas.openxmlformats.org/officeDocument/2006/relationships/customXml" Target="../ink/ink5985.xml"/><Relationship Id="rId61" Type="http://schemas.openxmlformats.org/officeDocument/2006/relationships/image" Target="../media/image140.png"/><Relationship Id="rId82" Type="http://schemas.openxmlformats.org/officeDocument/2006/relationships/customXml" Target="../ink/ink5937.xml"/><Relationship Id="rId199" Type="http://schemas.openxmlformats.org/officeDocument/2006/relationships/image" Target="../media/image287.png"/><Relationship Id="rId203" Type="http://schemas.openxmlformats.org/officeDocument/2006/relationships/image" Target="../media/image289.png"/><Relationship Id="rId19" Type="http://schemas.openxmlformats.org/officeDocument/2006/relationships/image" Target="../media/image201.png"/></Relationships>
</file>

<file path=ppt/slides/_rels/slide1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6.png"/><Relationship Id="rId21" Type="http://schemas.openxmlformats.org/officeDocument/2006/relationships/image" Target="../media/image202.png"/><Relationship Id="rId42" Type="http://schemas.openxmlformats.org/officeDocument/2006/relationships/customXml" Target="../ink/ink6026.xml"/><Relationship Id="rId63" Type="http://schemas.openxmlformats.org/officeDocument/2006/relationships/image" Target="../media/image222.png"/><Relationship Id="rId84" Type="http://schemas.openxmlformats.org/officeDocument/2006/relationships/customXml" Target="../ink/ink6047.xml"/><Relationship Id="rId138" Type="http://schemas.openxmlformats.org/officeDocument/2006/relationships/customXml" Target="../ink/ink6074.xml"/><Relationship Id="rId159" Type="http://schemas.openxmlformats.org/officeDocument/2006/relationships/image" Target="../media/image267.png"/><Relationship Id="rId170" Type="http://schemas.openxmlformats.org/officeDocument/2006/relationships/customXml" Target="../ink/ink6090.xml"/><Relationship Id="rId191" Type="http://schemas.openxmlformats.org/officeDocument/2006/relationships/image" Target="../media/image283.png"/><Relationship Id="rId205" Type="http://schemas.openxmlformats.org/officeDocument/2006/relationships/image" Target="../media/image2900.png"/><Relationship Id="rId226" Type="http://schemas.openxmlformats.org/officeDocument/2006/relationships/customXml" Target="../ink/ink6118.xml"/><Relationship Id="rId107" Type="http://schemas.openxmlformats.org/officeDocument/2006/relationships/image" Target="../media/image241.png"/><Relationship Id="rId11" Type="http://schemas.openxmlformats.org/officeDocument/2006/relationships/image" Target="../media/image194.png"/><Relationship Id="rId32" Type="http://schemas.openxmlformats.org/officeDocument/2006/relationships/customXml" Target="../ink/ink6021.xml"/><Relationship Id="rId53" Type="http://schemas.openxmlformats.org/officeDocument/2006/relationships/image" Target="../media/image218.png"/><Relationship Id="rId74" Type="http://schemas.openxmlformats.org/officeDocument/2006/relationships/customXml" Target="../ink/ink6042.xml"/><Relationship Id="rId128" Type="http://schemas.openxmlformats.org/officeDocument/2006/relationships/customXml" Target="../ink/ink6069.xml"/><Relationship Id="rId149" Type="http://schemas.openxmlformats.org/officeDocument/2006/relationships/image" Target="../media/image262.png"/><Relationship Id="rId5" Type="http://schemas.openxmlformats.org/officeDocument/2006/relationships/image" Target="../media/image191.png"/><Relationship Id="rId95" Type="http://schemas.openxmlformats.org/officeDocument/2006/relationships/image" Target="../media/image197.png"/><Relationship Id="rId160" Type="http://schemas.openxmlformats.org/officeDocument/2006/relationships/customXml" Target="../ink/ink6085.xml"/><Relationship Id="rId181" Type="http://schemas.openxmlformats.org/officeDocument/2006/relationships/image" Target="../media/image278.png"/><Relationship Id="rId216" Type="http://schemas.openxmlformats.org/officeDocument/2006/relationships/customXml" Target="../ink/ink6113.xml"/><Relationship Id="rId22" Type="http://schemas.openxmlformats.org/officeDocument/2006/relationships/customXml" Target="../ink/ink6016.xml"/><Relationship Id="rId43" Type="http://schemas.openxmlformats.org/officeDocument/2006/relationships/image" Target="../media/image213.png"/><Relationship Id="rId64" Type="http://schemas.openxmlformats.org/officeDocument/2006/relationships/customXml" Target="../ink/ink6037.xml"/><Relationship Id="rId118" Type="http://schemas.openxmlformats.org/officeDocument/2006/relationships/customXml" Target="../ink/ink6064.xml"/><Relationship Id="rId139" Type="http://schemas.openxmlformats.org/officeDocument/2006/relationships/image" Target="../media/image2570.png"/><Relationship Id="rId85" Type="http://schemas.openxmlformats.org/officeDocument/2006/relationships/image" Target="../media/image233.png"/><Relationship Id="rId150" Type="http://schemas.openxmlformats.org/officeDocument/2006/relationships/customXml" Target="../ink/ink6080.xml"/><Relationship Id="rId171" Type="http://schemas.openxmlformats.org/officeDocument/2006/relationships/image" Target="../media/image273.png"/><Relationship Id="rId192" Type="http://schemas.openxmlformats.org/officeDocument/2006/relationships/customXml" Target="../ink/ink6101.xml"/><Relationship Id="rId206" Type="http://schemas.openxmlformats.org/officeDocument/2006/relationships/customXml" Target="../ink/ink6108.xml"/><Relationship Id="rId227" Type="http://schemas.openxmlformats.org/officeDocument/2006/relationships/image" Target="../media/image301.png"/><Relationship Id="rId12" Type="http://schemas.openxmlformats.org/officeDocument/2006/relationships/customXml" Target="../ink/ink6011.xml"/><Relationship Id="rId33" Type="http://schemas.openxmlformats.org/officeDocument/2006/relationships/image" Target="../media/image208.png"/><Relationship Id="rId108" Type="http://schemas.openxmlformats.org/officeDocument/2006/relationships/customXml" Target="../ink/ink6059.xml"/><Relationship Id="rId129" Type="http://schemas.openxmlformats.org/officeDocument/2006/relationships/image" Target="../media/image252.png"/><Relationship Id="rId54" Type="http://schemas.openxmlformats.org/officeDocument/2006/relationships/customXml" Target="../ink/ink6032.xml"/><Relationship Id="rId75" Type="http://schemas.openxmlformats.org/officeDocument/2006/relationships/image" Target="../media/image228.png"/><Relationship Id="rId96" Type="http://schemas.openxmlformats.org/officeDocument/2006/relationships/customXml" Target="../ink/ink6053.xml"/><Relationship Id="rId140" Type="http://schemas.openxmlformats.org/officeDocument/2006/relationships/customXml" Target="../ink/ink6075.xml"/><Relationship Id="rId161" Type="http://schemas.openxmlformats.org/officeDocument/2006/relationships/image" Target="../media/image268.png"/><Relationship Id="rId182" Type="http://schemas.openxmlformats.org/officeDocument/2006/relationships/customXml" Target="../ink/ink6096.xml"/><Relationship Id="rId217" Type="http://schemas.openxmlformats.org/officeDocument/2006/relationships/image" Target="../media/image296.png"/><Relationship Id="rId6" Type="http://schemas.openxmlformats.org/officeDocument/2006/relationships/customXml" Target="../ink/ink6008.xml"/><Relationship Id="rId23" Type="http://schemas.openxmlformats.org/officeDocument/2006/relationships/image" Target="../media/image203.png"/><Relationship Id="rId119" Type="http://schemas.openxmlformats.org/officeDocument/2006/relationships/image" Target="../media/image247.png"/><Relationship Id="rId44" Type="http://schemas.openxmlformats.org/officeDocument/2006/relationships/customXml" Target="../ink/ink6027.xml"/><Relationship Id="rId65" Type="http://schemas.openxmlformats.org/officeDocument/2006/relationships/image" Target="../media/image223.png"/><Relationship Id="rId86" Type="http://schemas.openxmlformats.org/officeDocument/2006/relationships/customXml" Target="../ink/ink6048.xml"/><Relationship Id="rId130" Type="http://schemas.openxmlformats.org/officeDocument/2006/relationships/customXml" Target="../ink/ink6070.xml"/><Relationship Id="rId151" Type="http://schemas.openxmlformats.org/officeDocument/2006/relationships/image" Target="../media/image263.png"/><Relationship Id="rId172" Type="http://schemas.openxmlformats.org/officeDocument/2006/relationships/customXml" Target="../ink/ink6091.xml"/><Relationship Id="rId193" Type="http://schemas.openxmlformats.org/officeDocument/2006/relationships/image" Target="../media/image284.png"/><Relationship Id="rId207" Type="http://schemas.openxmlformats.org/officeDocument/2006/relationships/image" Target="../media/image291.png"/><Relationship Id="rId228" Type="http://schemas.openxmlformats.org/officeDocument/2006/relationships/customXml" Target="../ink/ink6119.xml"/><Relationship Id="rId13" Type="http://schemas.openxmlformats.org/officeDocument/2006/relationships/image" Target="../media/image195.png"/><Relationship Id="rId109" Type="http://schemas.openxmlformats.org/officeDocument/2006/relationships/image" Target="../media/image242.png"/><Relationship Id="rId34" Type="http://schemas.openxmlformats.org/officeDocument/2006/relationships/customXml" Target="../ink/ink6022.xml"/><Relationship Id="rId55" Type="http://schemas.openxmlformats.org/officeDocument/2006/relationships/image" Target="../media/image219.png"/><Relationship Id="rId76" Type="http://schemas.openxmlformats.org/officeDocument/2006/relationships/customXml" Target="../ink/ink6043.xml"/><Relationship Id="rId97" Type="http://schemas.openxmlformats.org/officeDocument/2006/relationships/image" Target="../media/image236.png"/><Relationship Id="rId120" Type="http://schemas.openxmlformats.org/officeDocument/2006/relationships/customXml" Target="../ink/ink6065.xml"/><Relationship Id="rId141" Type="http://schemas.openxmlformats.org/officeDocument/2006/relationships/image" Target="../media/image258.png"/><Relationship Id="rId7" Type="http://schemas.openxmlformats.org/officeDocument/2006/relationships/image" Target="../media/image192.png"/><Relationship Id="rId162" Type="http://schemas.openxmlformats.org/officeDocument/2006/relationships/customXml" Target="../ink/ink6086.xml"/><Relationship Id="rId183" Type="http://schemas.openxmlformats.org/officeDocument/2006/relationships/image" Target="../media/image279.png"/><Relationship Id="rId218" Type="http://schemas.openxmlformats.org/officeDocument/2006/relationships/customXml" Target="../ink/ink6114.xml"/><Relationship Id="rId24" Type="http://schemas.openxmlformats.org/officeDocument/2006/relationships/customXml" Target="../ink/ink6017.xml"/><Relationship Id="rId45" Type="http://schemas.openxmlformats.org/officeDocument/2006/relationships/image" Target="../media/image214.png"/><Relationship Id="rId66" Type="http://schemas.openxmlformats.org/officeDocument/2006/relationships/customXml" Target="../ink/ink6038.xml"/><Relationship Id="rId87" Type="http://schemas.openxmlformats.org/officeDocument/2006/relationships/image" Target="../media/image234.png"/><Relationship Id="rId110" Type="http://schemas.openxmlformats.org/officeDocument/2006/relationships/customXml" Target="../ink/ink6060.xml"/><Relationship Id="rId131" Type="http://schemas.openxmlformats.org/officeDocument/2006/relationships/image" Target="../media/image253.png"/><Relationship Id="rId152" Type="http://schemas.openxmlformats.org/officeDocument/2006/relationships/customXml" Target="../ink/ink6081.xml"/><Relationship Id="rId173" Type="http://schemas.openxmlformats.org/officeDocument/2006/relationships/image" Target="../media/image274.png"/><Relationship Id="rId194" Type="http://schemas.openxmlformats.org/officeDocument/2006/relationships/customXml" Target="../ink/ink6102.xml"/><Relationship Id="rId208" Type="http://schemas.openxmlformats.org/officeDocument/2006/relationships/customXml" Target="../ink/ink6109.xml"/><Relationship Id="rId229" Type="http://schemas.openxmlformats.org/officeDocument/2006/relationships/image" Target="../media/image302.png"/><Relationship Id="rId14" Type="http://schemas.openxmlformats.org/officeDocument/2006/relationships/customXml" Target="../ink/ink6012.xml"/><Relationship Id="rId35" Type="http://schemas.openxmlformats.org/officeDocument/2006/relationships/image" Target="../media/image209.png"/><Relationship Id="rId56" Type="http://schemas.openxmlformats.org/officeDocument/2006/relationships/customXml" Target="../ink/ink6033.xml"/><Relationship Id="rId77" Type="http://schemas.openxmlformats.org/officeDocument/2006/relationships/image" Target="../media/image229.png"/><Relationship Id="rId100" Type="http://schemas.openxmlformats.org/officeDocument/2006/relationships/customXml" Target="../ink/ink6055.xml"/><Relationship Id="rId8" Type="http://schemas.openxmlformats.org/officeDocument/2006/relationships/customXml" Target="../ink/ink6009.xml"/><Relationship Id="rId98" Type="http://schemas.openxmlformats.org/officeDocument/2006/relationships/customXml" Target="../ink/ink6054.xml"/><Relationship Id="rId121" Type="http://schemas.openxmlformats.org/officeDocument/2006/relationships/image" Target="../media/image248.png"/><Relationship Id="rId142" Type="http://schemas.openxmlformats.org/officeDocument/2006/relationships/customXml" Target="../ink/ink6076.xml"/><Relationship Id="rId163" Type="http://schemas.openxmlformats.org/officeDocument/2006/relationships/image" Target="../media/image269.png"/><Relationship Id="rId184" Type="http://schemas.openxmlformats.org/officeDocument/2006/relationships/customXml" Target="../ink/ink6097.xml"/><Relationship Id="rId219" Type="http://schemas.openxmlformats.org/officeDocument/2006/relationships/image" Target="../media/image297.png"/><Relationship Id="rId230" Type="http://schemas.openxmlformats.org/officeDocument/2006/relationships/customXml" Target="../ink/ink6120.xml"/><Relationship Id="rId25" Type="http://schemas.openxmlformats.org/officeDocument/2006/relationships/image" Target="../media/image204.png"/><Relationship Id="rId46" Type="http://schemas.openxmlformats.org/officeDocument/2006/relationships/customXml" Target="../ink/ink6028.xml"/><Relationship Id="rId67" Type="http://schemas.openxmlformats.org/officeDocument/2006/relationships/image" Target="../media/image224.png"/><Relationship Id="rId20" Type="http://schemas.openxmlformats.org/officeDocument/2006/relationships/customXml" Target="../ink/ink6015.xml"/><Relationship Id="rId41" Type="http://schemas.openxmlformats.org/officeDocument/2006/relationships/image" Target="../media/image212.png"/><Relationship Id="rId62" Type="http://schemas.openxmlformats.org/officeDocument/2006/relationships/customXml" Target="../ink/ink6036.xml"/><Relationship Id="rId83" Type="http://schemas.openxmlformats.org/officeDocument/2006/relationships/image" Target="../media/image232.png"/><Relationship Id="rId88" Type="http://schemas.openxmlformats.org/officeDocument/2006/relationships/customXml" Target="../ink/ink6049.xml"/><Relationship Id="rId111" Type="http://schemas.openxmlformats.org/officeDocument/2006/relationships/image" Target="../media/image243.png"/><Relationship Id="rId132" Type="http://schemas.openxmlformats.org/officeDocument/2006/relationships/customXml" Target="../ink/ink6071.xml"/><Relationship Id="rId153" Type="http://schemas.openxmlformats.org/officeDocument/2006/relationships/image" Target="../media/image264.png"/><Relationship Id="rId174" Type="http://schemas.openxmlformats.org/officeDocument/2006/relationships/customXml" Target="../ink/ink6092.xml"/><Relationship Id="rId179" Type="http://schemas.openxmlformats.org/officeDocument/2006/relationships/image" Target="../media/image277.png"/><Relationship Id="rId195" Type="http://schemas.openxmlformats.org/officeDocument/2006/relationships/image" Target="../media/image285.png"/><Relationship Id="rId209" Type="http://schemas.openxmlformats.org/officeDocument/2006/relationships/image" Target="../media/image292.png"/><Relationship Id="rId190" Type="http://schemas.openxmlformats.org/officeDocument/2006/relationships/customXml" Target="../ink/ink6100.xml"/><Relationship Id="rId204" Type="http://schemas.openxmlformats.org/officeDocument/2006/relationships/customXml" Target="../ink/ink6107.xml"/><Relationship Id="rId220" Type="http://schemas.openxmlformats.org/officeDocument/2006/relationships/customXml" Target="../ink/ink6115.xml"/><Relationship Id="rId225" Type="http://schemas.openxmlformats.org/officeDocument/2006/relationships/image" Target="../media/image300.png"/><Relationship Id="rId15" Type="http://schemas.openxmlformats.org/officeDocument/2006/relationships/image" Target="../media/image199.png"/><Relationship Id="rId36" Type="http://schemas.openxmlformats.org/officeDocument/2006/relationships/customXml" Target="../ink/ink6023.xml"/><Relationship Id="rId57" Type="http://schemas.openxmlformats.org/officeDocument/2006/relationships/image" Target="../media/image220.png"/><Relationship Id="rId106" Type="http://schemas.openxmlformats.org/officeDocument/2006/relationships/customXml" Target="../ink/ink6058.xml"/><Relationship Id="rId127" Type="http://schemas.openxmlformats.org/officeDocument/2006/relationships/image" Target="../media/image251.png"/><Relationship Id="rId10" Type="http://schemas.openxmlformats.org/officeDocument/2006/relationships/customXml" Target="../ink/ink6010.xml"/><Relationship Id="rId31" Type="http://schemas.openxmlformats.org/officeDocument/2006/relationships/image" Target="../media/image207.png"/><Relationship Id="rId52" Type="http://schemas.openxmlformats.org/officeDocument/2006/relationships/customXml" Target="../ink/ink6031.xml"/><Relationship Id="rId73" Type="http://schemas.openxmlformats.org/officeDocument/2006/relationships/image" Target="../media/image227.png"/><Relationship Id="rId78" Type="http://schemas.openxmlformats.org/officeDocument/2006/relationships/customXml" Target="../ink/ink6044.xml"/><Relationship Id="rId94" Type="http://schemas.openxmlformats.org/officeDocument/2006/relationships/customXml" Target="../ink/ink6052.xml"/><Relationship Id="rId99" Type="http://schemas.openxmlformats.org/officeDocument/2006/relationships/image" Target="../media/image237.png"/><Relationship Id="rId101" Type="http://schemas.openxmlformats.org/officeDocument/2006/relationships/image" Target="../media/image238.png"/><Relationship Id="rId122" Type="http://schemas.openxmlformats.org/officeDocument/2006/relationships/customXml" Target="../ink/ink6066.xml"/><Relationship Id="rId143" Type="http://schemas.openxmlformats.org/officeDocument/2006/relationships/image" Target="../media/image259.png"/><Relationship Id="rId148" Type="http://schemas.openxmlformats.org/officeDocument/2006/relationships/customXml" Target="../ink/ink6079.xml"/><Relationship Id="rId164" Type="http://schemas.openxmlformats.org/officeDocument/2006/relationships/customXml" Target="../ink/ink6087.xml"/><Relationship Id="rId169" Type="http://schemas.openxmlformats.org/officeDocument/2006/relationships/image" Target="../media/image272.png"/><Relationship Id="rId185" Type="http://schemas.openxmlformats.org/officeDocument/2006/relationships/image" Target="../media/image280.png"/><Relationship Id="rId4" Type="http://schemas.openxmlformats.org/officeDocument/2006/relationships/customXml" Target="../ink/ink6007.xml"/><Relationship Id="rId9" Type="http://schemas.openxmlformats.org/officeDocument/2006/relationships/image" Target="../media/image193.png"/><Relationship Id="rId180" Type="http://schemas.openxmlformats.org/officeDocument/2006/relationships/customXml" Target="../ink/ink6095.xml"/><Relationship Id="rId210" Type="http://schemas.openxmlformats.org/officeDocument/2006/relationships/customXml" Target="../ink/ink6110.xml"/><Relationship Id="rId215" Type="http://schemas.openxmlformats.org/officeDocument/2006/relationships/image" Target="../media/image295.png"/><Relationship Id="rId26" Type="http://schemas.openxmlformats.org/officeDocument/2006/relationships/customXml" Target="../ink/ink6018.xml"/><Relationship Id="rId231" Type="http://schemas.openxmlformats.org/officeDocument/2006/relationships/image" Target="../media/image303.png"/><Relationship Id="rId47" Type="http://schemas.openxmlformats.org/officeDocument/2006/relationships/image" Target="../media/image215.png"/><Relationship Id="rId68" Type="http://schemas.openxmlformats.org/officeDocument/2006/relationships/customXml" Target="../ink/ink6039.xml"/><Relationship Id="rId89" Type="http://schemas.openxmlformats.org/officeDocument/2006/relationships/image" Target="../media/image235.png"/><Relationship Id="rId112" Type="http://schemas.openxmlformats.org/officeDocument/2006/relationships/customXml" Target="../ink/ink6061.xml"/><Relationship Id="rId133" Type="http://schemas.openxmlformats.org/officeDocument/2006/relationships/image" Target="../media/image254.png"/><Relationship Id="rId154" Type="http://schemas.openxmlformats.org/officeDocument/2006/relationships/customXml" Target="../ink/ink6082.xml"/><Relationship Id="rId175" Type="http://schemas.openxmlformats.org/officeDocument/2006/relationships/image" Target="../media/image275.png"/><Relationship Id="rId196" Type="http://schemas.openxmlformats.org/officeDocument/2006/relationships/customXml" Target="../ink/ink6103.xml"/><Relationship Id="rId200" Type="http://schemas.openxmlformats.org/officeDocument/2006/relationships/customXml" Target="../ink/ink6105.xml"/><Relationship Id="rId16" Type="http://schemas.openxmlformats.org/officeDocument/2006/relationships/customXml" Target="../ink/ink6013.xml"/><Relationship Id="rId221" Type="http://schemas.openxmlformats.org/officeDocument/2006/relationships/image" Target="../media/image298.png"/><Relationship Id="rId37" Type="http://schemas.openxmlformats.org/officeDocument/2006/relationships/image" Target="../media/image210.png"/><Relationship Id="rId58" Type="http://schemas.openxmlformats.org/officeDocument/2006/relationships/customXml" Target="../ink/ink6034.xml"/><Relationship Id="rId79" Type="http://schemas.openxmlformats.org/officeDocument/2006/relationships/image" Target="../media/image230.png"/><Relationship Id="rId102" Type="http://schemas.openxmlformats.org/officeDocument/2006/relationships/customXml" Target="../ink/ink6056.xml"/><Relationship Id="rId123" Type="http://schemas.openxmlformats.org/officeDocument/2006/relationships/image" Target="../media/image249.png"/><Relationship Id="rId144" Type="http://schemas.openxmlformats.org/officeDocument/2006/relationships/customXml" Target="../ink/ink6077.xml"/><Relationship Id="rId90" Type="http://schemas.openxmlformats.org/officeDocument/2006/relationships/customXml" Target="../ink/ink6050.xml"/><Relationship Id="rId165" Type="http://schemas.openxmlformats.org/officeDocument/2006/relationships/image" Target="../media/image270.png"/><Relationship Id="rId186" Type="http://schemas.openxmlformats.org/officeDocument/2006/relationships/customXml" Target="../ink/ink6098.xml"/><Relationship Id="rId211" Type="http://schemas.openxmlformats.org/officeDocument/2006/relationships/image" Target="../media/image293.png"/><Relationship Id="rId232" Type="http://schemas.openxmlformats.org/officeDocument/2006/relationships/customXml" Target="../ink/ink6121.xml"/><Relationship Id="rId27" Type="http://schemas.openxmlformats.org/officeDocument/2006/relationships/image" Target="../media/image205.png"/><Relationship Id="rId48" Type="http://schemas.openxmlformats.org/officeDocument/2006/relationships/customXml" Target="../ink/ink6029.xml"/><Relationship Id="rId69" Type="http://schemas.openxmlformats.org/officeDocument/2006/relationships/image" Target="../media/image225.png"/><Relationship Id="rId113" Type="http://schemas.openxmlformats.org/officeDocument/2006/relationships/image" Target="../media/image244.png"/><Relationship Id="rId134" Type="http://schemas.openxmlformats.org/officeDocument/2006/relationships/customXml" Target="../ink/ink6072.xml"/><Relationship Id="rId80" Type="http://schemas.openxmlformats.org/officeDocument/2006/relationships/customXml" Target="../ink/ink6045.xml"/><Relationship Id="rId155" Type="http://schemas.openxmlformats.org/officeDocument/2006/relationships/image" Target="../media/image265.png"/><Relationship Id="rId176" Type="http://schemas.openxmlformats.org/officeDocument/2006/relationships/customXml" Target="../ink/ink6093.xml"/><Relationship Id="rId197" Type="http://schemas.openxmlformats.org/officeDocument/2006/relationships/image" Target="../media/image286.png"/><Relationship Id="rId201" Type="http://schemas.openxmlformats.org/officeDocument/2006/relationships/image" Target="../media/image288.png"/><Relationship Id="rId222" Type="http://schemas.openxmlformats.org/officeDocument/2006/relationships/customXml" Target="../ink/ink6116.xml"/><Relationship Id="rId17" Type="http://schemas.openxmlformats.org/officeDocument/2006/relationships/image" Target="../media/image200.png"/><Relationship Id="rId38" Type="http://schemas.openxmlformats.org/officeDocument/2006/relationships/customXml" Target="../ink/ink6024.xml"/><Relationship Id="rId59" Type="http://schemas.openxmlformats.org/officeDocument/2006/relationships/image" Target="../media/image221.png"/><Relationship Id="rId103" Type="http://schemas.openxmlformats.org/officeDocument/2006/relationships/image" Target="../media/image239.png"/><Relationship Id="rId124" Type="http://schemas.openxmlformats.org/officeDocument/2006/relationships/customXml" Target="../ink/ink6067.xml"/><Relationship Id="rId70" Type="http://schemas.openxmlformats.org/officeDocument/2006/relationships/customXml" Target="../ink/ink6040.xml"/><Relationship Id="rId91" Type="http://schemas.openxmlformats.org/officeDocument/2006/relationships/image" Target="../media/image196.png"/><Relationship Id="rId145" Type="http://schemas.openxmlformats.org/officeDocument/2006/relationships/image" Target="../media/image260.png"/><Relationship Id="rId166" Type="http://schemas.openxmlformats.org/officeDocument/2006/relationships/customXml" Target="../ink/ink6088.xml"/><Relationship Id="rId187" Type="http://schemas.openxmlformats.org/officeDocument/2006/relationships/image" Target="../media/image28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111.xml"/><Relationship Id="rId233" Type="http://schemas.openxmlformats.org/officeDocument/2006/relationships/image" Target="../media/image304.png"/><Relationship Id="rId28" Type="http://schemas.openxmlformats.org/officeDocument/2006/relationships/customXml" Target="../ink/ink6019.xml"/><Relationship Id="rId49" Type="http://schemas.openxmlformats.org/officeDocument/2006/relationships/image" Target="../media/image216.png"/><Relationship Id="rId114" Type="http://schemas.openxmlformats.org/officeDocument/2006/relationships/customXml" Target="../ink/ink6062.xml"/><Relationship Id="rId60" Type="http://schemas.openxmlformats.org/officeDocument/2006/relationships/customXml" Target="../ink/ink6035.xml"/><Relationship Id="rId81" Type="http://schemas.openxmlformats.org/officeDocument/2006/relationships/image" Target="../media/image231.png"/><Relationship Id="rId135" Type="http://schemas.openxmlformats.org/officeDocument/2006/relationships/image" Target="../media/image255.png"/><Relationship Id="rId156" Type="http://schemas.openxmlformats.org/officeDocument/2006/relationships/customXml" Target="../ink/ink6083.xml"/><Relationship Id="rId177" Type="http://schemas.openxmlformats.org/officeDocument/2006/relationships/image" Target="../media/image276.png"/><Relationship Id="rId198" Type="http://schemas.openxmlformats.org/officeDocument/2006/relationships/customXml" Target="../ink/ink6104.xml"/><Relationship Id="rId202" Type="http://schemas.openxmlformats.org/officeDocument/2006/relationships/customXml" Target="../ink/ink6106.xml"/><Relationship Id="rId223" Type="http://schemas.openxmlformats.org/officeDocument/2006/relationships/image" Target="../media/image299.png"/><Relationship Id="rId18" Type="http://schemas.openxmlformats.org/officeDocument/2006/relationships/customXml" Target="../ink/ink6014.xml"/><Relationship Id="rId39" Type="http://schemas.openxmlformats.org/officeDocument/2006/relationships/image" Target="../media/image211.png"/><Relationship Id="rId50" Type="http://schemas.openxmlformats.org/officeDocument/2006/relationships/customXml" Target="../ink/ink6030.xml"/><Relationship Id="rId104" Type="http://schemas.openxmlformats.org/officeDocument/2006/relationships/customXml" Target="../ink/ink6057.xml"/><Relationship Id="rId125" Type="http://schemas.openxmlformats.org/officeDocument/2006/relationships/image" Target="../media/image250.png"/><Relationship Id="rId146" Type="http://schemas.openxmlformats.org/officeDocument/2006/relationships/customXml" Target="../ink/ink6078.xml"/><Relationship Id="rId167" Type="http://schemas.openxmlformats.org/officeDocument/2006/relationships/image" Target="../media/image271.png"/><Relationship Id="rId188" Type="http://schemas.openxmlformats.org/officeDocument/2006/relationships/customXml" Target="../ink/ink6099.xml"/><Relationship Id="rId71" Type="http://schemas.openxmlformats.org/officeDocument/2006/relationships/image" Target="../media/image226.png"/><Relationship Id="rId92" Type="http://schemas.openxmlformats.org/officeDocument/2006/relationships/customXml" Target="../ink/ink6051.xml"/><Relationship Id="rId213" Type="http://schemas.openxmlformats.org/officeDocument/2006/relationships/image" Target="../media/image294.png"/><Relationship Id="rId234" Type="http://schemas.openxmlformats.org/officeDocument/2006/relationships/customXml" Target="../ink/ink6122.xml"/><Relationship Id="rId2" Type="http://schemas.openxmlformats.org/officeDocument/2006/relationships/customXml" Target="../ink/ink6006.xml"/><Relationship Id="rId29" Type="http://schemas.openxmlformats.org/officeDocument/2006/relationships/image" Target="../media/image206.png"/><Relationship Id="rId40" Type="http://schemas.openxmlformats.org/officeDocument/2006/relationships/customXml" Target="../ink/ink6025.xml"/><Relationship Id="rId115" Type="http://schemas.openxmlformats.org/officeDocument/2006/relationships/image" Target="../media/image245.png"/><Relationship Id="rId136" Type="http://schemas.openxmlformats.org/officeDocument/2006/relationships/customXml" Target="../ink/ink6073.xml"/><Relationship Id="rId157" Type="http://schemas.openxmlformats.org/officeDocument/2006/relationships/image" Target="../media/image266.png"/><Relationship Id="rId178" Type="http://schemas.openxmlformats.org/officeDocument/2006/relationships/customXml" Target="../ink/ink6094.xml"/><Relationship Id="rId61" Type="http://schemas.openxmlformats.org/officeDocument/2006/relationships/image" Target="../media/image140.png"/><Relationship Id="rId82" Type="http://schemas.openxmlformats.org/officeDocument/2006/relationships/customXml" Target="../ink/ink6046.xml"/><Relationship Id="rId199" Type="http://schemas.openxmlformats.org/officeDocument/2006/relationships/image" Target="../media/image287.png"/><Relationship Id="rId203" Type="http://schemas.openxmlformats.org/officeDocument/2006/relationships/image" Target="../media/image289.png"/><Relationship Id="rId19" Type="http://schemas.openxmlformats.org/officeDocument/2006/relationships/image" Target="../media/image201.png"/><Relationship Id="rId224" Type="http://schemas.openxmlformats.org/officeDocument/2006/relationships/customXml" Target="../ink/ink6117.xml"/><Relationship Id="rId30" Type="http://schemas.openxmlformats.org/officeDocument/2006/relationships/customXml" Target="../ink/ink6020.xml"/><Relationship Id="rId105" Type="http://schemas.openxmlformats.org/officeDocument/2006/relationships/image" Target="../media/image240.png"/><Relationship Id="rId126" Type="http://schemas.openxmlformats.org/officeDocument/2006/relationships/customXml" Target="../ink/ink6068.xml"/><Relationship Id="rId147" Type="http://schemas.openxmlformats.org/officeDocument/2006/relationships/image" Target="../media/image261.png"/><Relationship Id="rId168" Type="http://schemas.openxmlformats.org/officeDocument/2006/relationships/customXml" Target="../ink/ink6089.xml"/><Relationship Id="rId51" Type="http://schemas.openxmlformats.org/officeDocument/2006/relationships/image" Target="../media/image217.png"/><Relationship Id="rId72" Type="http://schemas.openxmlformats.org/officeDocument/2006/relationships/customXml" Target="../ink/ink6041.xml"/><Relationship Id="rId93" Type="http://schemas.openxmlformats.org/officeDocument/2006/relationships/image" Target="../media/image198.png"/><Relationship Id="rId189" Type="http://schemas.openxmlformats.org/officeDocument/2006/relationships/image" Target="../media/image282.png"/><Relationship Id="rId3" Type="http://schemas.openxmlformats.org/officeDocument/2006/relationships/image" Target="../media/image190.png"/><Relationship Id="rId214" Type="http://schemas.openxmlformats.org/officeDocument/2006/relationships/customXml" Target="../ink/ink6112.xml"/><Relationship Id="rId235" Type="http://schemas.openxmlformats.org/officeDocument/2006/relationships/image" Target="../media/image305.png"/><Relationship Id="rId116" Type="http://schemas.openxmlformats.org/officeDocument/2006/relationships/customXml" Target="../ink/ink6063.xml"/><Relationship Id="rId137" Type="http://schemas.openxmlformats.org/officeDocument/2006/relationships/image" Target="../media/image256.png"/><Relationship Id="rId158" Type="http://schemas.openxmlformats.org/officeDocument/2006/relationships/customXml" Target="../ink/ink6084.xml"/></Relationships>
</file>

<file path=ppt/slides/_rels/slide11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6.png"/><Relationship Id="rId21" Type="http://schemas.openxmlformats.org/officeDocument/2006/relationships/image" Target="../media/image202.png"/><Relationship Id="rId42" Type="http://schemas.openxmlformats.org/officeDocument/2006/relationships/customXml" Target="../ink/ink6143.xml"/><Relationship Id="rId63" Type="http://schemas.openxmlformats.org/officeDocument/2006/relationships/image" Target="../media/image222.png"/><Relationship Id="rId84" Type="http://schemas.openxmlformats.org/officeDocument/2006/relationships/customXml" Target="../ink/ink6164.xml"/><Relationship Id="rId138" Type="http://schemas.openxmlformats.org/officeDocument/2006/relationships/customXml" Target="../ink/ink6191.xml"/><Relationship Id="rId159" Type="http://schemas.openxmlformats.org/officeDocument/2006/relationships/image" Target="../media/image267.png"/><Relationship Id="rId170" Type="http://schemas.openxmlformats.org/officeDocument/2006/relationships/customXml" Target="../ink/ink6207.xml"/><Relationship Id="rId191" Type="http://schemas.openxmlformats.org/officeDocument/2006/relationships/image" Target="../media/image283.png"/><Relationship Id="rId205" Type="http://schemas.openxmlformats.org/officeDocument/2006/relationships/image" Target="../media/image2900.png"/><Relationship Id="rId226" Type="http://schemas.openxmlformats.org/officeDocument/2006/relationships/customXml" Target="../ink/ink6235.xml"/><Relationship Id="rId247" Type="http://schemas.openxmlformats.org/officeDocument/2006/relationships/image" Target="../media/image311.png"/><Relationship Id="rId107" Type="http://schemas.openxmlformats.org/officeDocument/2006/relationships/image" Target="../media/image241.png"/><Relationship Id="rId11" Type="http://schemas.openxmlformats.org/officeDocument/2006/relationships/image" Target="../media/image194.png"/><Relationship Id="rId32" Type="http://schemas.openxmlformats.org/officeDocument/2006/relationships/customXml" Target="../ink/ink6138.xml"/><Relationship Id="rId53" Type="http://schemas.openxmlformats.org/officeDocument/2006/relationships/image" Target="../media/image218.png"/><Relationship Id="rId74" Type="http://schemas.openxmlformats.org/officeDocument/2006/relationships/customXml" Target="../ink/ink6159.xml"/><Relationship Id="rId128" Type="http://schemas.openxmlformats.org/officeDocument/2006/relationships/customXml" Target="../ink/ink6186.xml"/><Relationship Id="rId149" Type="http://schemas.openxmlformats.org/officeDocument/2006/relationships/image" Target="../media/image262.png"/><Relationship Id="rId5" Type="http://schemas.openxmlformats.org/officeDocument/2006/relationships/image" Target="../media/image191.png"/><Relationship Id="rId95" Type="http://schemas.openxmlformats.org/officeDocument/2006/relationships/image" Target="../media/image197.png"/><Relationship Id="rId160" Type="http://schemas.openxmlformats.org/officeDocument/2006/relationships/customXml" Target="../ink/ink6202.xml"/><Relationship Id="rId181" Type="http://schemas.openxmlformats.org/officeDocument/2006/relationships/image" Target="../media/image278.png"/><Relationship Id="rId216" Type="http://schemas.openxmlformats.org/officeDocument/2006/relationships/customXml" Target="../ink/ink6230.xml"/><Relationship Id="rId237" Type="http://schemas.openxmlformats.org/officeDocument/2006/relationships/image" Target="../media/image306.png"/><Relationship Id="rId22" Type="http://schemas.openxmlformats.org/officeDocument/2006/relationships/customXml" Target="../ink/ink6133.xml"/><Relationship Id="rId43" Type="http://schemas.openxmlformats.org/officeDocument/2006/relationships/image" Target="../media/image213.png"/><Relationship Id="rId64" Type="http://schemas.openxmlformats.org/officeDocument/2006/relationships/customXml" Target="../ink/ink6154.xml"/><Relationship Id="rId118" Type="http://schemas.openxmlformats.org/officeDocument/2006/relationships/customXml" Target="../ink/ink6181.xml"/><Relationship Id="rId139" Type="http://schemas.openxmlformats.org/officeDocument/2006/relationships/image" Target="../media/image2570.png"/><Relationship Id="rId85" Type="http://schemas.openxmlformats.org/officeDocument/2006/relationships/image" Target="../media/image233.png"/><Relationship Id="rId150" Type="http://schemas.openxmlformats.org/officeDocument/2006/relationships/customXml" Target="../ink/ink6197.xml"/><Relationship Id="rId171" Type="http://schemas.openxmlformats.org/officeDocument/2006/relationships/image" Target="../media/image273.png"/><Relationship Id="rId192" Type="http://schemas.openxmlformats.org/officeDocument/2006/relationships/customXml" Target="../ink/ink6218.xml"/><Relationship Id="rId206" Type="http://schemas.openxmlformats.org/officeDocument/2006/relationships/customXml" Target="../ink/ink6225.xml"/><Relationship Id="rId227" Type="http://schemas.openxmlformats.org/officeDocument/2006/relationships/image" Target="../media/image301.png"/><Relationship Id="rId248" Type="http://schemas.openxmlformats.org/officeDocument/2006/relationships/customXml" Target="../ink/ink6246.xml"/><Relationship Id="rId12" Type="http://schemas.openxmlformats.org/officeDocument/2006/relationships/customXml" Target="../ink/ink6128.xml"/><Relationship Id="rId33" Type="http://schemas.openxmlformats.org/officeDocument/2006/relationships/image" Target="../media/image208.png"/><Relationship Id="rId108" Type="http://schemas.openxmlformats.org/officeDocument/2006/relationships/customXml" Target="../ink/ink6176.xml"/><Relationship Id="rId129" Type="http://schemas.openxmlformats.org/officeDocument/2006/relationships/image" Target="../media/image252.png"/><Relationship Id="rId54" Type="http://schemas.openxmlformats.org/officeDocument/2006/relationships/customXml" Target="../ink/ink6149.xml"/><Relationship Id="rId75" Type="http://schemas.openxmlformats.org/officeDocument/2006/relationships/image" Target="../media/image228.png"/><Relationship Id="rId96" Type="http://schemas.openxmlformats.org/officeDocument/2006/relationships/customXml" Target="../ink/ink6170.xml"/><Relationship Id="rId140" Type="http://schemas.openxmlformats.org/officeDocument/2006/relationships/customXml" Target="../ink/ink6192.xml"/><Relationship Id="rId161" Type="http://schemas.openxmlformats.org/officeDocument/2006/relationships/image" Target="../media/image268.png"/><Relationship Id="rId182" Type="http://schemas.openxmlformats.org/officeDocument/2006/relationships/customXml" Target="../ink/ink6213.xml"/><Relationship Id="rId217" Type="http://schemas.openxmlformats.org/officeDocument/2006/relationships/image" Target="../media/image296.png"/><Relationship Id="rId6" Type="http://schemas.openxmlformats.org/officeDocument/2006/relationships/customXml" Target="../ink/ink6125.xml"/><Relationship Id="rId238" Type="http://schemas.openxmlformats.org/officeDocument/2006/relationships/customXml" Target="../ink/ink6241.xml"/><Relationship Id="rId23" Type="http://schemas.openxmlformats.org/officeDocument/2006/relationships/image" Target="../media/image203.png"/><Relationship Id="rId119" Type="http://schemas.openxmlformats.org/officeDocument/2006/relationships/image" Target="../media/image247.png"/><Relationship Id="rId44" Type="http://schemas.openxmlformats.org/officeDocument/2006/relationships/customXml" Target="../ink/ink6144.xml"/><Relationship Id="rId65" Type="http://schemas.openxmlformats.org/officeDocument/2006/relationships/image" Target="../media/image223.png"/><Relationship Id="rId86" Type="http://schemas.openxmlformats.org/officeDocument/2006/relationships/customXml" Target="../ink/ink6165.xml"/><Relationship Id="rId130" Type="http://schemas.openxmlformats.org/officeDocument/2006/relationships/customXml" Target="../ink/ink6187.xml"/><Relationship Id="rId151" Type="http://schemas.openxmlformats.org/officeDocument/2006/relationships/image" Target="../media/image263.png"/><Relationship Id="rId172" Type="http://schemas.openxmlformats.org/officeDocument/2006/relationships/customXml" Target="../ink/ink6208.xml"/><Relationship Id="rId193" Type="http://schemas.openxmlformats.org/officeDocument/2006/relationships/image" Target="../media/image284.png"/><Relationship Id="rId207" Type="http://schemas.openxmlformats.org/officeDocument/2006/relationships/image" Target="../media/image291.png"/><Relationship Id="rId228" Type="http://schemas.openxmlformats.org/officeDocument/2006/relationships/customXml" Target="../ink/ink6236.xml"/><Relationship Id="rId249" Type="http://schemas.openxmlformats.org/officeDocument/2006/relationships/image" Target="../media/image312.png"/><Relationship Id="rId13" Type="http://schemas.openxmlformats.org/officeDocument/2006/relationships/image" Target="../media/image195.png"/><Relationship Id="rId109" Type="http://schemas.openxmlformats.org/officeDocument/2006/relationships/image" Target="../media/image242.png"/><Relationship Id="rId34" Type="http://schemas.openxmlformats.org/officeDocument/2006/relationships/customXml" Target="../ink/ink6139.xml"/><Relationship Id="rId55" Type="http://schemas.openxmlformats.org/officeDocument/2006/relationships/image" Target="../media/image219.png"/><Relationship Id="rId76" Type="http://schemas.openxmlformats.org/officeDocument/2006/relationships/customXml" Target="../ink/ink6160.xml"/><Relationship Id="rId97" Type="http://schemas.openxmlformats.org/officeDocument/2006/relationships/image" Target="../media/image236.png"/><Relationship Id="rId120" Type="http://schemas.openxmlformats.org/officeDocument/2006/relationships/customXml" Target="../ink/ink6182.xml"/><Relationship Id="rId141" Type="http://schemas.openxmlformats.org/officeDocument/2006/relationships/image" Target="../media/image258.png"/><Relationship Id="rId7" Type="http://schemas.openxmlformats.org/officeDocument/2006/relationships/image" Target="../media/image192.png"/><Relationship Id="rId162" Type="http://schemas.openxmlformats.org/officeDocument/2006/relationships/customXml" Target="../ink/ink6203.xml"/><Relationship Id="rId183" Type="http://schemas.openxmlformats.org/officeDocument/2006/relationships/image" Target="../media/image279.png"/><Relationship Id="rId218" Type="http://schemas.openxmlformats.org/officeDocument/2006/relationships/customXml" Target="../ink/ink6231.xml"/><Relationship Id="rId239" Type="http://schemas.openxmlformats.org/officeDocument/2006/relationships/image" Target="../media/image307.png"/><Relationship Id="rId24" Type="http://schemas.openxmlformats.org/officeDocument/2006/relationships/customXml" Target="../ink/ink6134.xml"/><Relationship Id="rId45" Type="http://schemas.openxmlformats.org/officeDocument/2006/relationships/image" Target="../media/image214.png"/><Relationship Id="rId66" Type="http://schemas.openxmlformats.org/officeDocument/2006/relationships/customXml" Target="../ink/ink6155.xml"/><Relationship Id="rId87" Type="http://schemas.openxmlformats.org/officeDocument/2006/relationships/image" Target="../media/image234.png"/><Relationship Id="rId110" Type="http://schemas.openxmlformats.org/officeDocument/2006/relationships/customXml" Target="../ink/ink6177.xml"/><Relationship Id="rId131" Type="http://schemas.openxmlformats.org/officeDocument/2006/relationships/image" Target="../media/image253.png"/><Relationship Id="rId152" Type="http://schemas.openxmlformats.org/officeDocument/2006/relationships/customXml" Target="../ink/ink6198.xml"/><Relationship Id="rId173" Type="http://schemas.openxmlformats.org/officeDocument/2006/relationships/image" Target="../media/image274.png"/><Relationship Id="rId194" Type="http://schemas.openxmlformats.org/officeDocument/2006/relationships/customXml" Target="../ink/ink6219.xml"/><Relationship Id="rId208" Type="http://schemas.openxmlformats.org/officeDocument/2006/relationships/customXml" Target="../ink/ink6226.xml"/><Relationship Id="rId229" Type="http://schemas.openxmlformats.org/officeDocument/2006/relationships/image" Target="../media/image302.png"/><Relationship Id="rId240" Type="http://schemas.openxmlformats.org/officeDocument/2006/relationships/customXml" Target="../ink/ink6242.xml"/><Relationship Id="rId14" Type="http://schemas.openxmlformats.org/officeDocument/2006/relationships/customXml" Target="../ink/ink6129.xml"/><Relationship Id="rId35" Type="http://schemas.openxmlformats.org/officeDocument/2006/relationships/image" Target="../media/image209.png"/><Relationship Id="rId56" Type="http://schemas.openxmlformats.org/officeDocument/2006/relationships/customXml" Target="../ink/ink6150.xml"/><Relationship Id="rId77" Type="http://schemas.openxmlformats.org/officeDocument/2006/relationships/image" Target="../media/image229.png"/><Relationship Id="rId100" Type="http://schemas.openxmlformats.org/officeDocument/2006/relationships/customXml" Target="../ink/ink6172.xml"/><Relationship Id="rId8" Type="http://schemas.openxmlformats.org/officeDocument/2006/relationships/customXml" Target="../ink/ink6126.xml"/><Relationship Id="rId98" Type="http://schemas.openxmlformats.org/officeDocument/2006/relationships/customXml" Target="../ink/ink6171.xml"/><Relationship Id="rId121" Type="http://schemas.openxmlformats.org/officeDocument/2006/relationships/image" Target="../media/image248.png"/><Relationship Id="rId142" Type="http://schemas.openxmlformats.org/officeDocument/2006/relationships/customXml" Target="../ink/ink6193.xml"/><Relationship Id="rId163" Type="http://schemas.openxmlformats.org/officeDocument/2006/relationships/image" Target="../media/image269.png"/><Relationship Id="rId184" Type="http://schemas.openxmlformats.org/officeDocument/2006/relationships/customXml" Target="../ink/ink6214.xml"/><Relationship Id="rId219" Type="http://schemas.openxmlformats.org/officeDocument/2006/relationships/image" Target="../media/image297.png"/><Relationship Id="rId230" Type="http://schemas.openxmlformats.org/officeDocument/2006/relationships/customXml" Target="../ink/ink6237.xml"/><Relationship Id="rId25" Type="http://schemas.openxmlformats.org/officeDocument/2006/relationships/image" Target="../media/image204.png"/><Relationship Id="rId46" Type="http://schemas.openxmlformats.org/officeDocument/2006/relationships/customXml" Target="../ink/ink6145.xml"/><Relationship Id="rId67" Type="http://schemas.openxmlformats.org/officeDocument/2006/relationships/image" Target="../media/image224.png"/><Relationship Id="rId88" Type="http://schemas.openxmlformats.org/officeDocument/2006/relationships/customXml" Target="../ink/ink6166.xml"/><Relationship Id="rId111" Type="http://schemas.openxmlformats.org/officeDocument/2006/relationships/image" Target="../media/image243.png"/><Relationship Id="rId132" Type="http://schemas.openxmlformats.org/officeDocument/2006/relationships/customXml" Target="../ink/ink6188.xml"/><Relationship Id="rId153" Type="http://schemas.openxmlformats.org/officeDocument/2006/relationships/image" Target="../media/image264.png"/><Relationship Id="rId174" Type="http://schemas.openxmlformats.org/officeDocument/2006/relationships/customXml" Target="../ink/ink6209.xml"/><Relationship Id="rId195" Type="http://schemas.openxmlformats.org/officeDocument/2006/relationships/image" Target="../media/image285.png"/><Relationship Id="rId209" Type="http://schemas.openxmlformats.org/officeDocument/2006/relationships/image" Target="../media/image292.png"/><Relationship Id="rId220" Type="http://schemas.openxmlformats.org/officeDocument/2006/relationships/customXml" Target="../ink/ink6232.xml"/><Relationship Id="rId241" Type="http://schemas.openxmlformats.org/officeDocument/2006/relationships/image" Target="../media/image308.png"/><Relationship Id="rId15" Type="http://schemas.openxmlformats.org/officeDocument/2006/relationships/image" Target="../media/image199.png"/><Relationship Id="rId36" Type="http://schemas.openxmlformats.org/officeDocument/2006/relationships/customXml" Target="../ink/ink6140.xml"/><Relationship Id="rId57" Type="http://schemas.openxmlformats.org/officeDocument/2006/relationships/image" Target="../media/image220.png"/><Relationship Id="rId78" Type="http://schemas.openxmlformats.org/officeDocument/2006/relationships/customXml" Target="../ink/ink6161.xml"/><Relationship Id="rId99" Type="http://schemas.openxmlformats.org/officeDocument/2006/relationships/image" Target="../media/image237.png"/><Relationship Id="rId101" Type="http://schemas.openxmlformats.org/officeDocument/2006/relationships/image" Target="../media/image238.png"/><Relationship Id="rId122" Type="http://schemas.openxmlformats.org/officeDocument/2006/relationships/customXml" Target="../ink/ink6183.xml"/><Relationship Id="rId143" Type="http://schemas.openxmlformats.org/officeDocument/2006/relationships/image" Target="../media/image259.png"/><Relationship Id="rId164" Type="http://schemas.openxmlformats.org/officeDocument/2006/relationships/customXml" Target="../ink/ink6204.xml"/><Relationship Id="rId185" Type="http://schemas.openxmlformats.org/officeDocument/2006/relationships/image" Target="../media/image280.png"/><Relationship Id="rId4" Type="http://schemas.openxmlformats.org/officeDocument/2006/relationships/customXml" Target="../ink/ink6124.xml"/><Relationship Id="rId9" Type="http://schemas.openxmlformats.org/officeDocument/2006/relationships/image" Target="../media/image193.png"/><Relationship Id="rId180" Type="http://schemas.openxmlformats.org/officeDocument/2006/relationships/customXml" Target="../ink/ink6212.xml"/><Relationship Id="rId210" Type="http://schemas.openxmlformats.org/officeDocument/2006/relationships/customXml" Target="../ink/ink6227.xml"/><Relationship Id="rId215" Type="http://schemas.openxmlformats.org/officeDocument/2006/relationships/image" Target="../media/image295.png"/><Relationship Id="rId236" Type="http://schemas.openxmlformats.org/officeDocument/2006/relationships/customXml" Target="../ink/ink6240.xml"/><Relationship Id="rId26" Type="http://schemas.openxmlformats.org/officeDocument/2006/relationships/customXml" Target="../ink/ink6135.xml"/><Relationship Id="rId231" Type="http://schemas.openxmlformats.org/officeDocument/2006/relationships/image" Target="../media/image303.png"/><Relationship Id="rId47" Type="http://schemas.openxmlformats.org/officeDocument/2006/relationships/image" Target="../media/image215.png"/><Relationship Id="rId68" Type="http://schemas.openxmlformats.org/officeDocument/2006/relationships/customXml" Target="../ink/ink6156.xml"/><Relationship Id="rId89" Type="http://schemas.openxmlformats.org/officeDocument/2006/relationships/image" Target="../media/image235.png"/><Relationship Id="rId112" Type="http://schemas.openxmlformats.org/officeDocument/2006/relationships/customXml" Target="../ink/ink6178.xml"/><Relationship Id="rId133" Type="http://schemas.openxmlformats.org/officeDocument/2006/relationships/image" Target="../media/image254.png"/><Relationship Id="rId154" Type="http://schemas.openxmlformats.org/officeDocument/2006/relationships/customXml" Target="../ink/ink6199.xml"/><Relationship Id="rId175" Type="http://schemas.openxmlformats.org/officeDocument/2006/relationships/image" Target="../media/image275.png"/><Relationship Id="rId196" Type="http://schemas.openxmlformats.org/officeDocument/2006/relationships/customXml" Target="../ink/ink6220.xml"/><Relationship Id="rId200" Type="http://schemas.openxmlformats.org/officeDocument/2006/relationships/customXml" Target="../ink/ink6222.xml"/><Relationship Id="rId16" Type="http://schemas.openxmlformats.org/officeDocument/2006/relationships/customXml" Target="../ink/ink6130.xml"/><Relationship Id="rId221" Type="http://schemas.openxmlformats.org/officeDocument/2006/relationships/image" Target="../media/image298.png"/><Relationship Id="rId242" Type="http://schemas.openxmlformats.org/officeDocument/2006/relationships/customXml" Target="../ink/ink6243.xml"/><Relationship Id="rId37" Type="http://schemas.openxmlformats.org/officeDocument/2006/relationships/image" Target="../media/image210.png"/><Relationship Id="rId58" Type="http://schemas.openxmlformats.org/officeDocument/2006/relationships/customXml" Target="../ink/ink6151.xml"/><Relationship Id="rId79" Type="http://schemas.openxmlformats.org/officeDocument/2006/relationships/image" Target="../media/image230.png"/><Relationship Id="rId102" Type="http://schemas.openxmlformats.org/officeDocument/2006/relationships/customXml" Target="../ink/ink6173.xml"/><Relationship Id="rId123" Type="http://schemas.openxmlformats.org/officeDocument/2006/relationships/image" Target="../media/image249.png"/><Relationship Id="rId144" Type="http://schemas.openxmlformats.org/officeDocument/2006/relationships/customXml" Target="../ink/ink6194.xml"/><Relationship Id="rId90" Type="http://schemas.openxmlformats.org/officeDocument/2006/relationships/customXml" Target="../ink/ink6167.xml"/><Relationship Id="rId165" Type="http://schemas.openxmlformats.org/officeDocument/2006/relationships/image" Target="../media/image270.png"/><Relationship Id="rId186" Type="http://schemas.openxmlformats.org/officeDocument/2006/relationships/customXml" Target="../ink/ink6215.xml"/><Relationship Id="rId211" Type="http://schemas.openxmlformats.org/officeDocument/2006/relationships/image" Target="../media/image293.png"/><Relationship Id="rId232" Type="http://schemas.openxmlformats.org/officeDocument/2006/relationships/customXml" Target="../ink/ink6238.xml"/><Relationship Id="rId27" Type="http://schemas.openxmlformats.org/officeDocument/2006/relationships/image" Target="../media/image205.png"/><Relationship Id="rId48" Type="http://schemas.openxmlformats.org/officeDocument/2006/relationships/customXml" Target="../ink/ink6146.xml"/><Relationship Id="rId69" Type="http://schemas.openxmlformats.org/officeDocument/2006/relationships/image" Target="../media/image225.png"/><Relationship Id="rId113" Type="http://schemas.openxmlformats.org/officeDocument/2006/relationships/image" Target="../media/image244.png"/><Relationship Id="rId134" Type="http://schemas.openxmlformats.org/officeDocument/2006/relationships/customXml" Target="../ink/ink6189.xml"/><Relationship Id="rId80" Type="http://schemas.openxmlformats.org/officeDocument/2006/relationships/customXml" Target="../ink/ink6162.xml"/><Relationship Id="rId155" Type="http://schemas.openxmlformats.org/officeDocument/2006/relationships/image" Target="../media/image265.png"/><Relationship Id="rId176" Type="http://schemas.openxmlformats.org/officeDocument/2006/relationships/customXml" Target="../ink/ink6210.xml"/><Relationship Id="rId197" Type="http://schemas.openxmlformats.org/officeDocument/2006/relationships/image" Target="../media/image286.png"/><Relationship Id="rId201" Type="http://schemas.openxmlformats.org/officeDocument/2006/relationships/image" Target="../media/image288.png"/><Relationship Id="rId222" Type="http://schemas.openxmlformats.org/officeDocument/2006/relationships/customXml" Target="../ink/ink6233.xml"/><Relationship Id="rId243" Type="http://schemas.openxmlformats.org/officeDocument/2006/relationships/image" Target="../media/image309.png"/><Relationship Id="rId17" Type="http://schemas.openxmlformats.org/officeDocument/2006/relationships/image" Target="../media/image200.png"/><Relationship Id="rId38" Type="http://schemas.openxmlformats.org/officeDocument/2006/relationships/customXml" Target="../ink/ink6141.xml"/><Relationship Id="rId59" Type="http://schemas.openxmlformats.org/officeDocument/2006/relationships/image" Target="../media/image221.png"/><Relationship Id="rId103" Type="http://schemas.openxmlformats.org/officeDocument/2006/relationships/image" Target="../media/image239.png"/><Relationship Id="rId124" Type="http://schemas.openxmlformats.org/officeDocument/2006/relationships/customXml" Target="../ink/ink6184.xml"/><Relationship Id="rId70" Type="http://schemas.openxmlformats.org/officeDocument/2006/relationships/customXml" Target="../ink/ink6157.xml"/><Relationship Id="rId91" Type="http://schemas.openxmlformats.org/officeDocument/2006/relationships/image" Target="../media/image196.png"/><Relationship Id="rId145" Type="http://schemas.openxmlformats.org/officeDocument/2006/relationships/image" Target="../media/image260.png"/><Relationship Id="rId166" Type="http://schemas.openxmlformats.org/officeDocument/2006/relationships/customXml" Target="../ink/ink6205.xml"/><Relationship Id="rId187" Type="http://schemas.openxmlformats.org/officeDocument/2006/relationships/image" Target="../media/image28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228.xml"/><Relationship Id="rId233" Type="http://schemas.openxmlformats.org/officeDocument/2006/relationships/image" Target="../media/image304.png"/><Relationship Id="rId28" Type="http://schemas.openxmlformats.org/officeDocument/2006/relationships/customXml" Target="../ink/ink6136.xml"/><Relationship Id="rId49" Type="http://schemas.openxmlformats.org/officeDocument/2006/relationships/image" Target="../media/image216.png"/><Relationship Id="rId114" Type="http://schemas.openxmlformats.org/officeDocument/2006/relationships/customXml" Target="../ink/ink6179.xml"/><Relationship Id="rId60" Type="http://schemas.openxmlformats.org/officeDocument/2006/relationships/customXml" Target="../ink/ink6152.xml"/><Relationship Id="rId81" Type="http://schemas.openxmlformats.org/officeDocument/2006/relationships/image" Target="../media/image231.png"/><Relationship Id="rId135" Type="http://schemas.openxmlformats.org/officeDocument/2006/relationships/image" Target="../media/image255.png"/><Relationship Id="rId156" Type="http://schemas.openxmlformats.org/officeDocument/2006/relationships/customXml" Target="../ink/ink6200.xml"/><Relationship Id="rId177" Type="http://schemas.openxmlformats.org/officeDocument/2006/relationships/image" Target="../media/image276.png"/><Relationship Id="rId198" Type="http://schemas.openxmlformats.org/officeDocument/2006/relationships/customXml" Target="../ink/ink6221.xml"/><Relationship Id="rId202" Type="http://schemas.openxmlformats.org/officeDocument/2006/relationships/customXml" Target="../ink/ink6223.xml"/><Relationship Id="rId223" Type="http://schemas.openxmlformats.org/officeDocument/2006/relationships/image" Target="../media/image299.png"/><Relationship Id="rId244" Type="http://schemas.openxmlformats.org/officeDocument/2006/relationships/customXml" Target="../ink/ink6244.xml"/><Relationship Id="rId18" Type="http://schemas.openxmlformats.org/officeDocument/2006/relationships/customXml" Target="../ink/ink6131.xml"/><Relationship Id="rId39" Type="http://schemas.openxmlformats.org/officeDocument/2006/relationships/image" Target="../media/image211.png"/><Relationship Id="rId50" Type="http://schemas.openxmlformats.org/officeDocument/2006/relationships/customXml" Target="../ink/ink6147.xml"/><Relationship Id="rId104" Type="http://schemas.openxmlformats.org/officeDocument/2006/relationships/customXml" Target="../ink/ink6174.xml"/><Relationship Id="rId125" Type="http://schemas.openxmlformats.org/officeDocument/2006/relationships/image" Target="../media/image250.png"/><Relationship Id="rId146" Type="http://schemas.openxmlformats.org/officeDocument/2006/relationships/customXml" Target="../ink/ink6195.xml"/><Relationship Id="rId167" Type="http://schemas.openxmlformats.org/officeDocument/2006/relationships/image" Target="../media/image271.png"/><Relationship Id="rId188" Type="http://schemas.openxmlformats.org/officeDocument/2006/relationships/customXml" Target="../ink/ink6216.xml"/><Relationship Id="rId71" Type="http://schemas.openxmlformats.org/officeDocument/2006/relationships/image" Target="../media/image226.png"/><Relationship Id="rId92" Type="http://schemas.openxmlformats.org/officeDocument/2006/relationships/customXml" Target="../ink/ink6168.xml"/><Relationship Id="rId213" Type="http://schemas.openxmlformats.org/officeDocument/2006/relationships/image" Target="../media/image294.png"/><Relationship Id="rId234" Type="http://schemas.openxmlformats.org/officeDocument/2006/relationships/customXml" Target="../ink/ink6239.xml"/><Relationship Id="rId2" Type="http://schemas.openxmlformats.org/officeDocument/2006/relationships/customXml" Target="../ink/ink6123.xml"/><Relationship Id="rId29" Type="http://schemas.openxmlformats.org/officeDocument/2006/relationships/image" Target="../media/image206.png"/><Relationship Id="rId40" Type="http://schemas.openxmlformats.org/officeDocument/2006/relationships/customXml" Target="../ink/ink6142.xml"/><Relationship Id="rId115" Type="http://schemas.openxmlformats.org/officeDocument/2006/relationships/image" Target="../media/image245.png"/><Relationship Id="rId136" Type="http://schemas.openxmlformats.org/officeDocument/2006/relationships/customXml" Target="../ink/ink6190.xml"/><Relationship Id="rId157" Type="http://schemas.openxmlformats.org/officeDocument/2006/relationships/image" Target="../media/image266.png"/><Relationship Id="rId178" Type="http://schemas.openxmlformats.org/officeDocument/2006/relationships/customXml" Target="../ink/ink6211.xml"/><Relationship Id="rId61" Type="http://schemas.openxmlformats.org/officeDocument/2006/relationships/image" Target="../media/image140.png"/><Relationship Id="rId82" Type="http://schemas.openxmlformats.org/officeDocument/2006/relationships/customXml" Target="../ink/ink6163.xml"/><Relationship Id="rId199" Type="http://schemas.openxmlformats.org/officeDocument/2006/relationships/image" Target="../media/image287.png"/><Relationship Id="rId203" Type="http://schemas.openxmlformats.org/officeDocument/2006/relationships/image" Target="../media/image289.png"/><Relationship Id="rId19" Type="http://schemas.openxmlformats.org/officeDocument/2006/relationships/image" Target="../media/image201.png"/><Relationship Id="rId224" Type="http://schemas.openxmlformats.org/officeDocument/2006/relationships/customXml" Target="../ink/ink6234.xml"/><Relationship Id="rId245" Type="http://schemas.openxmlformats.org/officeDocument/2006/relationships/image" Target="../media/image310.png"/><Relationship Id="rId30" Type="http://schemas.openxmlformats.org/officeDocument/2006/relationships/customXml" Target="../ink/ink6137.xml"/><Relationship Id="rId105" Type="http://schemas.openxmlformats.org/officeDocument/2006/relationships/image" Target="../media/image240.png"/><Relationship Id="rId126" Type="http://schemas.openxmlformats.org/officeDocument/2006/relationships/customXml" Target="../ink/ink6185.xml"/><Relationship Id="rId147" Type="http://schemas.openxmlformats.org/officeDocument/2006/relationships/image" Target="../media/image261.png"/><Relationship Id="rId168" Type="http://schemas.openxmlformats.org/officeDocument/2006/relationships/customXml" Target="../ink/ink6206.xml"/><Relationship Id="rId51" Type="http://schemas.openxmlformats.org/officeDocument/2006/relationships/image" Target="../media/image217.png"/><Relationship Id="rId72" Type="http://schemas.openxmlformats.org/officeDocument/2006/relationships/customXml" Target="../ink/ink6158.xml"/><Relationship Id="rId93" Type="http://schemas.openxmlformats.org/officeDocument/2006/relationships/image" Target="../media/image198.png"/><Relationship Id="rId189" Type="http://schemas.openxmlformats.org/officeDocument/2006/relationships/image" Target="../media/image282.png"/><Relationship Id="rId3" Type="http://schemas.openxmlformats.org/officeDocument/2006/relationships/image" Target="../media/image190.png"/><Relationship Id="rId214" Type="http://schemas.openxmlformats.org/officeDocument/2006/relationships/customXml" Target="../ink/ink6229.xml"/><Relationship Id="rId235" Type="http://schemas.openxmlformats.org/officeDocument/2006/relationships/image" Target="../media/image305.png"/><Relationship Id="rId116" Type="http://schemas.openxmlformats.org/officeDocument/2006/relationships/customXml" Target="../ink/ink6180.xml"/><Relationship Id="rId137" Type="http://schemas.openxmlformats.org/officeDocument/2006/relationships/image" Target="../media/image256.png"/><Relationship Id="rId158" Type="http://schemas.openxmlformats.org/officeDocument/2006/relationships/customXml" Target="../ink/ink6201.xml"/><Relationship Id="rId20" Type="http://schemas.openxmlformats.org/officeDocument/2006/relationships/customXml" Target="../ink/ink6132.xml"/><Relationship Id="rId41" Type="http://schemas.openxmlformats.org/officeDocument/2006/relationships/image" Target="../media/image212.png"/><Relationship Id="rId62" Type="http://schemas.openxmlformats.org/officeDocument/2006/relationships/customXml" Target="../ink/ink6153.xml"/><Relationship Id="rId83" Type="http://schemas.openxmlformats.org/officeDocument/2006/relationships/image" Target="../media/image232.png"/><Relationship Id="rId179" Type="http://schemas.openxmlformats.org/officeDocument/2006/relationships/image" Target="../media/image277.png"/><Relationship Id="rId190" Type="http://schemas.openxmlformats.org/officeDocument/2006/relationships/customXml" Target="../ink/ink6217.xml"/><Relationship Id="rId204" Type="http://schemas.openxmlformats.org/officeDocument/2006/relationships/customXml" Target="../ink/ink6224.xml"/><Relationship Id="rId225" Type="http://schemas.openxmlformats.org/officeDocument/2006/relationships/image" Target="../media/image300.png"/><Relationship Id="rId246" Type="http://schemas.openxmlformats.org/officeDocument/2006/relationships/customXml" Target="../ink/ink6245.xml"/><Relationship Id="rId106" Type="http://schemas.openxmlformats.org/officeDocument/2006/relationships/customXml" Target="../ink/ink6175.xml"/><Relationship Id="rId127" Type="http://schemas.openxmlformats.org/officeDocument/2006/relationships/image" Target="../media/image251.png"/><Relationship Id="rId10" Type="http://schemas.openxmlformats.org/officeDocument/2006/relationships/customXml" Target="../ink/ink6127.xml"/><Relationship Id="rId31" Type="http://schemas.openxmlformats.org/officeDocument/2006/relationships/image" Target="../media/image207.png"/><Relationship Id="rId52" Type="http://schemas.openxmlformats.org/officeDocument/2006/relationships/customXml" Target="../ink/ink6148.xml"/><Relationship Id="rId73" Type="http://schemas.openxmlformats.org/officeDocument/2006/relationships/image" Target="../media/image227.png"/><Relationship Id="rId94" Type="http://schemas.openxmlformats.org/officeDocument/2006/relationships/customXml" Target="../ink/ink6169.xml"/><Relationship Id="rId148" Type="http://schemas.openxmlformats.org/officeDocument/2006/relationships/customXml" Target="../ink/ink6196.xml"/><Relationship Id="rId169" Type="http://schemas.openxmlformats.org/officeDocument/2006/relationships/image" Target="../media/image272.png"/></Relationships>
</file>

<file path=ppt/slides/_rels/slide11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6.png"/><Relationship Id="rId21" Type="http://schemas.openxmlformats.org/officeDocument/2006/relationships/image" Target="../media/image202.png"/><Relationship Id="rId42" Type="http://schemas.openxmlformats.org/officeDocument/2006/relationships/customXml" Target="../ink/ink6267.xml"/><Relationship Id="rId63" Type="http://schemas.openxmlformats.org/officeDocument/2006/relationships/image" Target="../media/image222.png"/><Relationship Id="rId84" Type="http://schemas.openxmlformats.org/officeDocument/2006/relationships/customXml" Target="../ink/ink6288.xml"/><Relationship Id="rId138" Type="http://schemas.openxmlformats.org/officeDocument/2006/relationships/customXml" Target="../ink/ink6315.xml"/><Relationship Id="rId159" Type="http://schemas.openxmlformats.org/officeDocument/2006/relationships/image" Target="../media/image267.png"/><Relationship Id="rId170" Type="http://schemas.openxmlformats.org/officeDocument/2006/relationships/customXml" Target="../ink/ink6331.xml"/><Relationship Id="rId191" Type="http://schemas.openxmlformats.org/officeDocument/2006/relationships/image" Target="../media/image283.png"/><Relationship Id="rId205" Type="http://schemas.openxmlformats.org/officeDocument/2006/relationships/image" Target="../media/image2900.png"/><Relationship Id="rId226" Type="http://schemas.openxmlformats.org/officeDocument/2006/relationships/customXml" Target="../ink/ink6359.xml"/><Relationship Id="rId247" Type="http://schemas.openxmlformats.org/officeDocument/2006/relationships/image" Target="../media/image311.png"/><Relationship Id="rId107" Type="http://schemas.openxmlformats.org/officeDocument/2006/relationships/image" Target="../media/image241.png"/><Relationship Id="rId11" Type="http://schemas.openxmlformats.org/officeDocument/2006/relationships/image" Target="../media/image194.png"/><Relationship Id="rId32" Type="http://schemas.openxmlformats.org/officeDocument/2006/relationships/customXml" Target="../ink/ink6262.xml"/><Relationship Id="rId53" Type="http://schemas.openxmlformats.org/officeDocument/2006/relationships/image" Target="../media/image218.png"/><Relationship Id="rId74" Type="http://schemas.openxmlformats.org/officeDocument/2006/relationships/customXml" Target="../ink/ink6283.xml"/><Relationship Id="rId128" Type="http://schemas.openxmlformats.org/officeDocument/2006/relationships/customXml" Target="../ink/ink6310.xml"/><Relationship Id="rId149" Type="http://schemas.openxmlformats.org/officeDocument/2006/relationships/image" Target="../media/image262.png"/><Relationship Id="rId5" Type="http://schemas.openxmlformats.org/officeDocument/2006/relationships/image" Target="../media/image191.png"/><Relationship Id="rId95" Type="http://schemas.openxmlformats.org/officeDocument/2006/relationships/image" Target="../media/image197.png"/><Relationship Id="rId160" Type="http://schemas.openxmlformats.org/officeDocument/2006/relationships/customXml" Target="../ink/ink6326.xml"/><Relationship Id="rId181" Type="http://schemas.openxmlformats.org/officeDocument/2006/relationships/image" Target="../media/image278.png"/><Relationship Id="rId216" Type="http://schemas.openxmlformats.org/officeDocument/2006/relationships/customXml" Target="../ink/ink6354.xml"/><Relationship Id="rId237" Type="http://schemas.openxmlformats.org/officeDocument/2006/relationships/image" Target="../media/image306.png"/><Relationship Id="rId22" Type="http://schemas.openxmlformats.org/officeDocument/2006/relationships/customXml" Target="../ink/ink6257.xml"/><Relationship Id="rId43" Type="http://schemas.openxmlformats.org/officeDocument/2006/relationships/image" Target="../media/image213.png"/><Relationship Id="rId64" Type="http://schemas.openxmlformats.org/officeDocument/2006/relationships/customXml" Target="../ink/ink6278.xml"/><Relationship Id="rId118" Type="http://schemas.openxmlformats.org/officeDocument/2006/relationships/customXml" Target="../ink/ink6305.xml"/><Relationship Id="rId139" Type="http://schemas.openxmlformats.org/officeDocument/2006/relationships/image" Target="../media/image2570.png"/><Relationship Id="rId85" Type="http://schemas.openxmlformats.org/officeDocument/2006/relationships/image" Target="../media/image233.png"/><Relationship Id="rId150" Type="http://schemas.openxmlformats.org/officeDocument/2006/relationships/customXml" Target="../ink/ink6321.xml"/><Relationship Id="rId171" Type="http://schemas.openxmlformats.org/officeDocument/2006/relationships/image" Target="../media/image273.png"/><Relationship Id="rId192" Type="http://schemas.openxmlformats.org/officeDocument/2006/relationships/customXml" Target="../ink/ink6342.xml"/><Relationship Id="rId206" Type="http://schemas.openxmlformats.org/officeDocument/2006/relationships/customXml" Target="../ink/ink6349.xml"/><Relationship Id="rId227" Type="http://schemas.openxmlformats.org/officeDocument/2006/relationships/image" Target="../media/image301.png"/><Relationship Id="rId248" Type="http://schemas.openxmlformats.org/officeDocument/2006/relationships/customXml" Target="../ink/ink6370.xml"/><Relationship Id="rId12" Type="http://schemas.openxmlformats.org/officeDocument/2006/relationships/customXml" Target="../ink/ink6252.xml"/><Relationship Id="rId33" Type="http://schemas.openxmlformats.org/officeDocument/2006/relationships/image" Target="../media/image208.png"/><Relationship Id="rId108" Type="http://schemas.openxmlformats.org/officeDocument/2006/relationships/customXml" Target="../ink/ink6300.xml"/><Relationship Id="rId129" Type="http://schemas.openxmlformats.org/officeDocument/2006/relationships/image" Target="../media/image252.png"/><Relationship Id="rId54" Type="http://schemas.openxmlformats.org/officeDocument/2006/relationships/customXml" Target="../ink/ink6273.xml"/><Relationship Id="rId75" Type="http://schemas.openxmlformats.org/officeDocument/2006/relationships/image" Target="../media/image228.png"/><Relationship Id="rId96" Type="http://schemas.openxmlformats.org/officeDocument/2006/relationships/customXml" Target="../ink/ink6294.xml"/><Relationship Id="rId140" Type="http://schemas.openxmlformats.org/officeDocument/2006/relationships/customXml" Target="../ink/ink6316.xml"/><Relationship Id="rId161" Type="http://schemas.openxmlformats.org/officeDocument/2006/relationships/image" Target="../media/image268.png"/><Relationship Id="rId182" Type="http://schemas.openxmlformats.org/officeDocument/2006/relationships/customXml" Target="../ink/ink6337.xml"/><Relationship Id="rId217" Type="http://schemas.openxmlformats.org/officeDocument/2006/relationships/image" Target="../media/image296.png"/><Relationship Id="rId6" Type="http://schemas.openxmlformats.org/officeDocument/2006/relationships/customXml" Target="../ink/ink6249.xml"/><Relationship Id="rId238" Type="http://schemas.openxmlformats.org/officeDocument/2006/relationships/customXml" Target="../ink/ink6365.xml"/><Relationship Id="rId23" Type="http://schemas.openxmlformats.org/officeDocument/2006/relationships/image" Target="../media/image203.png"/><Relationship Id="rId119" Type="http://schemas.openxmlformats.org/officeDocument/2006/relationships/image" Target="../media/image247.png"/><Relationship Id="rId44" Type="http://schemas.openxmlformats.org/officeDocument/2006/relationships/customXml" Target="../ink/ink6268.xml"/><Relationship Id="rId65" Type="http://schemas.openxmlformats.org/officeDocument/2006/relationships/image" Target="../media/image223.png"/><Relationship Id="rId86" Type="http://schemas.openxmlformats.org/officeDocument/2006/relationships/customXml" Target="../ink/ink6289.xml"/><Relationship Id="rId130" Type="http://schemas.openxmlformats.org/officeDocument/2006/relationships/customXml" Target="../ink/ink6311.xml"/><Relationship Id="rId151" Type="http://schemas.openxmlformats.org/officeDocument/2006/relationships/image" Target="../media/image263.png"/><Relationship Id="rId172" Type="http://schemas.openxmlformats.org/officeDocument/2006/relationships/customXml" Target="../ink/ink6332.xml"/><Relationship Id="rId193" Type="http://schemas.openxmlformats.org/officeDocument/2006/relationships/image" Target="../media/image284.png"/><Relationship Id="rId207" Type="http://schemas.openxmlformats.org/officeDocument/2006/relationships/image" Target="../media/image291.png"/><Relationship Id="rId228" Type="http://schemas.openxmlformats.org/officeDocument/2006/relationships/customXml" Target="../ink/ink6360.xml"/><Relationship Id="rId249" Type="http://schemas.openxmlformats.org/officeDocument/2006/relationships/image" Target="../media/image312.png"/><Relationship Id="rId13" Type="http://schemas.openxmlformats.org/officeDocument/2006/relationships/image" Target="../media/image195.png"/><Relationship Id="rId109" Type="http://schemas.openxmlformats.org/officeDocument/2006/relationships/image" Target="../media/image242.png"/><Relationship Id="rId34" Type="http://schemas.openxmlformats.org/officeDocument/2006/relationships/customXml" Target="../ink/ink6263.xml"/><Relationship Id="rId55" Type="http://schemas.openxmlformats.org/officeDocument/2006/relationships/image" Target="../media/image219.png"/><Relationship Id="rId76" Type="http://schemas.openxmlformats.org/officeDocument/2006/relationships/customXml" Target="../ink/ink6284.xml"/><Relationship Id="rId97" Type="http://schemas.openxmlformats.org/officeDocument/2006/relationships/image" Target="../media/image236.png"/><Relationship Id="rId120" Type="http://schemas.openxmlformats.org/officeDocument/2006/relationships/customXml" Target="../ink/ink6306.xml"/><Relationship Id="rId141" Type="http://schemas.openxmlformats.org/officeDocument/2006/relationships/image" Target="../media/image258.png"/><Relationship Id="rId7" Type="http://schemas.openxmlformats.org/officeDocument/2006/relationships/image" Target="../media/image192.png"/><Relationship Id="rId162" Type="http://schemas.openxmlformats.org/officeDocument/2006/relationships/customXml" Target="../ink/ink6327.xml"/><Relationship Id="rId183" Type="http://schemas.openxmlformats.org/officeDocument/2006/relationships/image" Target="../media/image279.png"/><Relationship Id="rId218" Type="http://schemas.openxmlformats.org/officeDocument/2006/relationships/customXml" Target="../ink/ink6355.xml"/><Relationship Id="rId239" Type="http://schemas.openxmlformats.org/officeDocument/2006/relationships/image" Target="../media/image307.png"/><Relationship Id="rId250" Type="http://schemas.openxmlformats.org/officeDocument/2006/relationships/customXml" Target="../ink/ink6371.xml"/><Relationship Id="rId24" Type="http://schemas.openxmlformats.org/officeDocument/2006/relationships/customXml" Target="../ink/ink6258.xml"/><Relationship Id="rId45" Type="http://schemas.openxmlformats.org/officeDocument/2006/relationships/image" Target="../media/image214.png"/><Relationship Id="rId66" Type="http://schemas.openxmlformats.org/officeDocument/2006/relationships/customXml" Target="../ink/ink6279.xml"/><Relationship Id="rId87" Type="http://schemas.openxmlformats.org/officeDocument/2006/relationships/image" Target="../media/image234.png"/><Relationship Id="rId110" Type="http://schemas.openxmlformats.org/officeDocument/2006/relationships/customXml" Target="../ink/ink6301.xml"/><Relationship Id="rId131" Type="http://schemas.openxmlformats.org/officeDocument/2006/relationships/image" Target="../media/image253.png"/><Relationship Id="rId152" Type="http://schemas.openxmlformats.org/officeDocument/2006/relationships/customXml" Target="../ink/ink6322.xml"/><Relationship Id="rId173" Type="http://schemas.openxmlformats.org/officeDocument/2006/relationships/image" Target="../media/image274.png"/><Relationship Id="rId194" Type="http://schemas.openxmlformats.org/officeDocument/2006/relationships/customXml" Target="../ink/ink6343.xml"/><Relationship Id="rId208" Type="http://schemas.openxmlformats.org/officeDocument/2006/relationships/customXml" Target="../ink/ink6350.xml"/><Relationship Id="rId229" Type="http://schemas.openxmlformats.org/officeDocument/2006/relationships/image" Target="../media/image302.png"/><Relationship Id="rId240" Type="http://schemas.openxmlformats.org/officeDocument/2006/relationships/customXml" Target="../ink/ink6366.xml"/><Relationship Id="rId14" Type="http://schemas.openxmlformats.org/officeDocument/2006/relationships/customXml" Target="../ink/ink6253.xml"/><Relationship Id="rId35" Type="http://schemas.openxmlformats.org/officeDocument/2006/relationships/image" Target="../media/image209.png"/><Relationship Id="rId56" Type="http://schemas.openxmlformats.org/officeDocument/2006/relationships/customXml" Target="../ink/ink6274.xml"/><Relationship Id="rId77" Type="http://schemas.openxmlformats.org/officeDocument/2006/relationships/image" Target="../media/image229.png"/><Relationship Id="rId100" Type="http://schemas.openxmlformats.org/officeDocument/2006/relationships/customXml" Target="../ink/ink6296.xml"/><Relationship Id="rId8" Type="http://schemas.openxmlformats.org/officeDocument/2006/relationships/customXml" Target="../ink/ink6250.xml"/><Relationship Id="rId98" Type="http://schemas.openxmlformats.org/officeDocument/2006/relationships/customXml" Target="../ink/ink6295.xml"/><Relationship Id="rId121" Type="http://schemas.openxmlformats.org/officeDocument/2006/relationships/image" Target="../media/image248.png"/><Relationship Id="rId142" Type="http://schemas.openxmlformats.org/officeDocument/2006/relationships/customXml" Target="../ink/ink6317.xml"/><Relationship Id="rId163" Type="http://schemas.openxmlformats.org/officeDocument/2006/relationships/image" Target="../media/image269.png"/><Relationship Id="rId184" Type="http://schemas.openxmlformats.org/officeDocument/2006/relationships/customXml" Target="../ink/ink6338.xml"/><Relationship Id="rId219" Type="http://schemas.openxmlformats.org/officeDocument/2006/relationships/image" Target="../media/image297.png"/><Relationship Id="rId230" Type="http://schemas.openxmlformats.org/officeDocument/2006/relationships/customXml" Target="../ink/ink6361.xml"/><Relationship Id="rId251" Type="http://schemas.openxmlformats.org/officeDocument/2006/relationships/image" Target="../media/image313.png"/><Relationship Id="rId25" Type="http://schemas.openxmlformats.org/officeDocument/2006/relationships/image" Target="../media/image204.png"/><Relationship Id="rId46" Type="http://schemas.openxmlformats.org/officeDocument/2006/relationships/customXml" Target="../ink/ink6269.xml"/><Relationship Id="rId67" Type="http://schemas.openxmlformats.org/officeDocument/2006/relationships/image" Target="../media/image224.png"/><Relationship Id="rId88" Type="http://schemas.openxmlformats.org/officeDocument/2006/relationships/customXml" Target="../ink/ink6290.xml"/><Relationship Id="rId111" Type="http://schemas.openxmlformats.org/officeDocument/2006/relationships/image" Target="../media/image243.png"/><Relationship Id="rId132" Type="http://schemas.openxmlformats.org/officeDocument/2006/relationships/customXml" Target="../ink/ink6312.xml"/><Relationship Id="rId153" Type="http://schemas.openxmlformats.org/officeDocument/2006/relationships/image" Target="../media/image264.png"/><Relationship Id="rId174" Type="http://schemas.openxmlformats.org/officeDocument/2006/relationships/customXml" Target="../ink/ink6333.xml"/><Relationship Id="rId195" Type="http://schemas.openxmlformats.org/officeDocument/2006/relationships/image" Target="../media/image285.png"/><Relationship Id="rId209" Type="http://schemas.openxmlformats.org/officeDocument/2006/relationships/image" Target="../media/image292.png"/><Relationship Id="rId220" Type="http://schemas.openxmlformats.org/officeDocument/2006/relationships/customXml" Target="../ink/ink6356.xml"/><Relationship Id="rId241" Type="http://schemas.openxmlformats.org/officeDocument/2006/relationships/image" Target="../media/image308.png"/><Relationship Id="rId15" Type="http://schemas.openxmlformats.org/officeDocument/2006/relationships/image" Target="../media/image199.png"/><Relationship Id="rId36" Type="http://schemas.openxmlformats.org/officeDocument/2006/relationships/customXml" Target="../ink/ink6264.xml"/><Relationship Id="rId57" Type="http://schemas.openxmlformats.org/officeDocument/2006/relationships/image" Target="../media/image220.png"/><Relationship Id="rId78" Type="http://schemas.openxmlformats.org/officeDocument/2006/relationships/customXml" Target="../ink/ink6285.xml"/><Relationship Id="rId99" Type="http://schemas.openxmlformats.org/officeDocument/2006/relationships/image" Target="../media/image237.png"/><Relationship Id="rId101" Type="http://schemas.openxmlformats.org/officeDocument/2006/relationships/image" Target="../media/image238.png"/><Relationship Id="rId122" Type="http://schemas.openxmlformats.org/officeDocument/2006/relationships/customXml" Target="../ink/ink6307.xml"/><Relationship Id="rId143" Type="http://schemas.openxmlformats.org/officeDocument/2006/relationships/image" Target="../media/image259.png"/><Relationship Id="rId164" Type="http://schemas.openxmlformats.org/officeDocument/2006/relationships/customXml" Target="../ink/ink6328.xml"/><Relationship Id="rId185" Type="http://schemas.openxmlformats.org/officeDocument/2006/relationships/image" Target="../media/image280.png"/><Relationship Id="rId9" Type="http://schemas.openxmlformats.org/officeDocument/2006/relationships/image" Target="../media/image193.png"/><Relationship Id="rId210" Type="http://schemas.openxmlformats.org/officeDocument/2006/relationships/customXml" Target="../ink/ink6351.xml"/><Relationship Id="rId26" Type="http://schemas.openxmlformats.org/officeDocument/2006/relationships/customXml" Target="../ink/ink6259.xml"/><Relationship Id="rId231" Type="http://schemas.openxmlformats.org/officeDocument/2006/relationships/image" Target="../media/image303.png"/><Relationship Id="rId252" Type="http://schemas.openxmlformats.org/officeDocument/2006/relationships/customXml" Target="../ink/ink6372.xml"/><Relationship Id="rId47" Type="http://schemas.openxmlformats.org/officeDocument/2006/relationships/image" Target="../media/image215.png"/><Relationship Id="rId68" Type="http://schemas.openxmlformats.org/officeDocument/2006/relationships/customXml" Target="../ink/ink6280.xml"/><Relationship Id="rId89" Type="http://schemas.openxmlformats.org/officeDocument/2006/relationships/image" Target="../media/image235.png"/><Relationship Id="rId112" Type="http://schemas.openxmlformats.org/officeDocument/2006/relationships/customXml" Target="../ink/ink6302.xml"/><Relationship Id="rId133" Type="http://schemas.openxmlformats.org/officeDocument/2006/relationships/image" Target="../media/image254.png"/><Relationship Id="rId154" Type="http://schemas.openxmlformats.org/officeDocument/2006/relationships/customXml" Target="../ink/ink6323.xml"/><Relationship Id="rId175" Type="http://schemas.openxmlformats.org/officeDocument/2006/relationships/image" Target="../media/image275.png"/><Relationship Id="rId196" Type="http://schemas.openxmlformats.org/officeDocument/2006/relationships/customXml" Target="../ink/ink6344.xml"/><Relationship Id="rId200" Type="http://schemas.openxmlformats.org/officeDocument/2006/relationships/customXml" Target="../ink/ink6346.xml"/><Relationship Id="rId16" Type="http://schemas.openxmlformats.org/officeDocument/2006/relationships/customXml" Target="../ink/ink6254.xml"/><Relationship Id="rId221" Type="http://schemas.openxmlformats.org/officeDocument/2006/relationships/image" Target="../media/image298.png"/><Relationship Id="rId242" Type="http://schemas.openxmlformats.org/officeDocument/2006/relationships/customXml" Target="../ink/ink6367.xml"/><Relationship Id="rId37" Type="http://schemas.openxmlformats.org/officeDocument/2006/relationships/image" Target="../media/image210.png"/><Relationship Id="rId58" Type="http://schemas.openxmlformats.org/officeDocument/2006/relationships/customXml" Target="../ink/ink6275.xml"/><Relationship Id="rId79" Type="http://schemas.openxmlformats.org/officeDocument/2006/relationships/image" Target="../media/image230.png"/><Relationship Id="rId102" Type="http://schemas.openxmlformats.org/officeDocument/2006/relationships/customXml" Target="../ink/ink6297.xml"/><Relationship Id="rId123" Type="http://schemas.openxmlformats.org/officeDocument/2006/relationships/image" Target="../media/image249.png"/><Relationship Id="rId144" Type="http://schemas.openxmlformats.org/officeDocument/2006/relationships/customXml" Target="../ink/ink6318.xml"/><Relationship Id="rId90" Type="http://schemas.openxmlformats.org/officeDocument/2006/relationships/customXml" Target="../ink/ink6291.xml"/><Relationship Id="rId165" Type="http://schemas.openxmlformats.org/officeDocument/2006/relationships/image" Target="../media/image270.png"/><Relationship Id="rId186" Type="http://schemas.openxmlformats.org/officeDocument/2006/relationships/customXml" Target="../ink/ink6339.xml"/><Relationship Id="rId211" Type="http://schemas.openxmlformats.org/officeDocument/2006/relationships/image" Target="../media/image293.png"/><Relationship Id="rId232" Type="http://schemas.openxmlformats.org/officeDocument/2006/relationships/customXml" Target="../ink/ink6362.xml"/><Relationship Id="rId253" Type="http://schemas.openxmlformats.org/officeDocument/2006/relationships/image" Target="../media/image314.png"/><Relationship Id="rId27" Type="http://schemas.openxmlformats.org/officeDocument/2006/relationships/image" Target="../media/image205.png"/><Relationship Id="rId48" Type="http://schemas.openxmlformats.org/officeDocument/2006/relationships/customXml" Target="../ink/ink6270.xml"/><Relationship Id="rId69" Type="http://schemas.openxmlformats.org/officeDocument/2006/relationships/image" Target="../media/image225.png"/><Relationship Id="rId113" Type="http://schemas.openxmlformats.org/officeDocument/2006/relationships/image" Target="../media/image244.png"/><Relationship Id="rId134" Type="http://schemas.openxmlformats.org/officeDocument/2006/relationships/customXml" Target="../ink/ink6313.xml"/><Relationship Id="rId80" Type="http://schemas.openxmlformats.org/officeDocument/2006/relationships/customXml" Target="../ink/ink6286.xml"/><Relationship Id="rId155" Type="http://schemas.openxmlformats.org/officeDocument/2006/relationships/image" Target="../media/image265.png"/><Relationship Id="rId176" Type="http://schemas.openxmlformats.org/officeDocument/2006/relationships/customXml" Target="../ink/ink6334.xml"/><Relationship Id="rId197" Type="http://schemas.openxmlformats.org/officeDocument/2006/relationships/image" Target="../media/image286.png"/><Relationship Id="rId201" Type="http://schemas.openxmlformats.org/officeDocument/2006/relationships/image" Target="../media/image288.png"/><Relationship Id="rId222" Type="http://schemas.openxmlformats.org/officeDocument/2006/relationships/customXml" Target="../ink/ink6357.xml"/><Relationship Id="rId243" Type="http://schemas.openxmlformats.org/officeDocument/2006/relationships/image" Target="../media/image309.png"/><Relationship Id="rId17" Type="http://schemas.openxmlformats.org/officeDocument/2006/relationships/image" Target="../media/image200.png"/><Relationship Id="rId38" Type="http://schemas.openxmlformats.org/officeDocument/2006/relationships/customXml" Target="../ink/ink6265.xml"/><Relationship Id="rId59" Type="http://schemas.openxmlformats.org/officeDocument/2006/relationships/image" Target="../media/image221.png"/><Relationship Id="rId103" Type="http://schemas.openxmlformats.org/officeDocument/2006/relationships/image" Target="../media/image239.png"/><Relationship Id="rId124" Type="http://schemas.openxmlformats.org/officeDocument/2006/relationships/customXml" Target="../ink/ink6308.xml"/><Relationship Id="rId70" Type="http://schemas.openxmlformats.org/officeDocument/2006/relationships/customXml" Target="../ink/ink6281.xml"/><Relationship Id="rId91" Type="http://schemas.openxmlformats.org/officeDocument/2006/relationships/image" Target="../media/image196.png"/><Relationship Id="rId145" Type="http://schemas.openxmlformats.org/officeDocument/2006/relationships/image" Target="../media/image260.png"/><Relationship Id="rId166" Type="http://schemas.openxmlformats.org/officeDocument/2006/relationships/customXml" Target="../ink/ink6329.xml"/><Relationship Id="rId187" Type="http://schemas.openxmlformats.org/officeDocument/2006/relationships/image" Target="../media/image28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352.xml"/><Relationship Id="rId233" Type="http://schemas.openxmlformats.org/officeDocument/2006/relationships/image" Target="../media/image304.png"/><Relationship Id="rId254" Type="http://schemas.openxmlformats.org/officeDocument/2006/relationships/customXml" Target="../ink/ink6373.xml"/><Relationship Id="rId28" Type="http://schemas.openxmlformats.org/officeDocument/2006/relationships/customXml" Target="../ink/ink6260.xml"/><Relationship Id="rId49" Type="http://schemas.openxmlformats.org/officeDocument/2006/relationships/image" Target="../media/image216.png"/><Relationship Id="rId114" Type="http://schemas.openxmlformats.org/officeDocument/2006/relationships/customXml" Target="../ink/ink6303.xml"/><Relationship Id="rId60" Type="http://schemas.openxmlformats.org/officeDocument/2006/relationships/customXml" Target="../ink/ink6276.xml"/><Relationship Id="rId81" Type="http://schemas.openxmlformats.org/officeDocument/2006/relationships/image" Target="../media/image231.png"/><Relationship Id="rId135" Type="http://schemas.openxmlformats.org/officeDocument/2006/relationships/image" Target="../media/image255.png"/><Relationship Id="rId156" Type="http://schemas.openxmlformats.org/officeDocument/2006/relationships/customXml" Target="../ink/ink6324.xml"/><Relationship Id="rId177" Type="http://schemas.openxmlformats.org/officeDocument/2006/relationships/image" Target="../media/image276.png"/><Relationship Id="rId198" Type="http://schemas.openxmlformats.org/officeDocument/2006/relationships/customXml" Target="../ink/ink6345.xml"/><Relationship Id="rId202" Type="http://schemas.openxmlformats.org/officeDocument/2006/relationships/customXml" Target="../ink/ink6347.xml"/><Relationship Id="rId223" Type="http://schemas.openxmlformats.org/officeDocument/2006/relationships/image" Target="../media/image299.png"/><Relationship Id="rId244" Type="http://schemas.openxmlformats.org/officeDocument/2006/relationships/customXml" Target="../ink/ink6368.xml"/><Relationship Id="rId18" Type="http://schemas.openxmlformats.org/officeDocument/2006/relationships/customXml" Target="../ink/ink6255.xml"/><Relationship Id="rId39" Type="http://schemas.openxmlformats.org/officeDocument/2006/relationships/image" Target="../media/image211.png"/><Relationship Id="rId50" Type="http://schemas.openxmlformats.org/officeDocument/2006/relationships/customXml" Target="../ink/ink6271.xml"/><Relationship Id="rId104" Type="http://schemas.openxmlformats.org/officeDocument/2006/relationships/customXml" Target="../ink/ink6298.xml"/><Relationship Id="rId125" Type="http://schemas.openxmlformats.org/officeDocument/2006/relationships/image" Target="../media/image250.png"/><Relationship Id="rId146" Type="http://schemas.openxmlformats.org/officeDocument/2006/relationships/customXml" Target="../ink/ink6319.xml"/><Relationship Id="rId167" Type="http://schemas.openxmlformats.org/officeDocument/2006/relationships/image" Target="../media/image271.png"/><Relationship Id="rId188" Type="http://schemas.openxmlformats.org/officeDocument/2006/relationships/customXml" Target="../ink/ink6340.xml"/><Relationship Id="rId71" Type="http://schemas.openxmlformats.org/officeDocument/2006/relationships/image" Target="../media/image226.png"/><Relationship Id="rId92" Type="http://schemas.openxmlformats.org/officeDocument/2006/relationships/customXml" Target="../ink/ink6292.xml"/><Relationship Id="rId213" Type="http://schemas.openxmlformats.org/officeDocument/2006/relationships/image" Target="../media/image294.png"/><Relationship Id="rId234" Type="http://schemas.openxmlformats.org/officeDocument/2006/relationships/customXml" Target="../ink/ink6363.xml"/><Relationship Id="rId2" Type="http://schemas.openxmlformats.org/officeDocument/2006/relationships/customXml" Target="../ink/ink6247.xml"/><Relationship Id="rId29" Type="http://schemas.openxmlformats.org/officeDocument/2006/relationships/image" Target="../media/image206.png"/><Relationship Id="rId255" Type="http://schemas.openxmlformats.org/officeDocument/2006/relationships/image" Target="../media/image315.png"/><Relationship Id="rId40" Type="http://schemas.openxmlformats.org/officeDocument/2006/relationships/customXml" Target="../ink/ink6266.xml"/><Relationship Id="rId115" Type="http://schemas.openxmlformats.org/officeDocument/2006/relationships/image" Target="../media/image245.png"/><Relationship Id="rId136" Type="http://schemas.openxmlformats.org/officeDocument/2006/relationships/customXml" Target="../ink/ink6314.xml"/><Relationship Id="rId157" Type="http://schemas.openxmlformats.org/officeDocument/2006/relationships/image" Target="../media/image266.png"/><Relationship Id="rId178" Type="http://schemas.openxmlformats.org/officeDocument/2006/relationships/customXml" Target="../ink/ink6335.xml"/><Relationship Id="rId61" Type="http://schemas.openxmlformats.org/officeDocument/2006/relationships/image" Target="../media/image140.png"/><Relationship Id="rId82" Type="http://schemas.openxmlformats.org/officeDocument/2006/relationships/customXml" Target="../ink/ink6287.xml"/><Relationship Id="rId199" Type="http://schemas.openxmlformats.org/officeDocument/2006/relationships/image" Target="../media/image287.png"/><Relationship Id="rId203" Type="http://schemas.openxmlformats.org/officeDocument/2006/relationships/image" Target="../media/image289.png"/><Relationship Id="rId19" Type="http://schemas.openxmlformats.org/officeDocument/2006/relationships/image" Target="../media/image201.png"/><Relationship Id="rId224" Type="http://schemas.openxmlformats.org/officeDocument/2006/relationships/customXml" Target="../ink/ink6358.xml"/><Relationship Id="rId245" Type="http://schemas.openxmlformats.org/officeDocument/2006/relationships/image" Target="../media/image310.png"/><Relationship Id="rId30" Type="http://schemas.openxmlformats.org/officeDocument/2006/relationships/customXml" Target="../ink/ink6261.xml"/><Relationship Id="rId105" Type="http://schemas.openxmlformats.org/officeDocument/2006/relationships/image" Target="../media/image240.png"/><Relationship Id="rId126" Type="http://schemas.openxmlformats.org/officeDocument/2006/relationships/customXml" Target="../ink/ink6309.xml"/><Relationship Id="rId147" Type="http://schemas.openxmlformats.org/officeDocument/2006/relationships/image" Target="../media/image261.png"/><Relationship Id="rId168" Type="http://schemas.openxmlformats.org/officeDocument/2006/relationships/customXml" Target="../ink/ink6330.xml"/><Relationship Id="rId51" Type="http://schemas.openxmlformats.org/officeDocument/2006/relationships/image" Target="../media/image217.png"/><Relationship Id="rId72" Type="http://schemas.openxmlformats.org/officeDocument/2006/relationships/customXml" Target="../ink/ink6282.xml"/><Relationship Id="rId93" Type="http://schemas.openxmlformats.org/officeDocument/2006/relationships/image" Target="../media/image198.png"/><Relationship Id="rId189" Type="http://schemas.openxmlformats.org/officeDocument/2006/relationships/image" Target="../media/image282.png"/><Relationship Id="rId3" Type="http://schemas.openxmlformats.org/officeDocument/2006/relationships/image" Target="../media/image190.png"/><Relationship Id="rId214" Type="http://schemas.openxmlformats.org/officeDocument/2006/relationships/customXml" Target="../ink/ink6353.xml"/><Relationship Id="rId235" Type="http://schemas.openxmlformats.org/officeDocument/2006/relationships/image" Target="../media/image305.png"/><Relationship Id="rId256" Type="http://schemas.openxmlformats.org/officeDocument/2006/relationships/customXml" Target="../ink/ink6374.xml"/><Relationship Id="rId116" Type="http://schemas.openxmlformats.org/officeDocument/2006/relationships/customXml" Target="../ink/ink6304.xml"/><Relationship Id="rId137" Type="http://schemas.openxmlformats.org/officeDocument/2006/relationships/image" Target="../media/image256.png"/><Relationship Id="rId158" Type="http://schemas.openxmlformats.org/officeDocument/2006/relationships/customXml" Target="../ink/ink6325.xml"/><Relationship Id="rId20" Type="http://schemas.openxmlformats.org/officeDocument/2006/relationships/customXml" Target="../ink/ink6256.xml"/><Relationship Id="rId41" Type="http://schemas.openxmlformats.org/officeDocument/2006/relationships/image" Target="../media/image212.png"/><Relationship Id="rId62" Type="http://schemas.openxmlformats.org/officeDocument/2006/relationships/customXml" Target="../ink/ink6277.xml"/><Relationship Id="rId83" Type="http://schemas.openxmlformats.org/officeDocument/2006/relationships/image" Target="../media/image232.png"/><Relationship Id="rId179" Type="http://schemas.openxmlformats.org/officeDocument/2006/relationships/image" Target="../media/image277.png"/><Relationship Id="rId190" Type="http://schemas.openxmlformats.org/officeDocument/2006/relationships/customXml" Target="../ink/ink6341.xml"/><Relationship Id="rId204" Type="http://schemas.openxmlformats.org/officeDocument/2006/relationships/customXml" Target="../ink/ink6348.xml"/><Relationship Id="rId225" Type="http://schemas.openxmlformats.org/officeDocument/2006/relationships/image" Target="../media/image300.png"/><Relationship Id="rId246" Type="http://schemas.openxmlformats.org/officeDocument/2006/relationships/customXml" Target="../ink/ink6369.xml"/><Relationship Id="rId106" Type="http://schemas.openxmlformats.org/officeDocument/2006/relationships/customXml" Target="../ink/ink6299.xml"/><Relationship Id="rId127" Type="http://schemas.openxmlformats.org/officeDocument/2006/relationships/image" Target="../media/image251.png"/><Relationship Id="rId10" Type="http://schemas.openxmlformats.org/officeDocument/2006/relationships/customXml" Target="../ink/ink6251.xml"/><Relationship Id="rId31" Type="http://schemas.openxmlformats.org/officeDocument/2006/relationships/image" Target="../media/image207.png"/><Relationship Id="rId52" Type="http://schemas.openxmlformats.org/officeDocument/2006/relationships/customXml" Target="../ink/ink6272.xml"/><Relationship Id="rId73" Type="http://schemas.openxmlformats.org/officeDocument/2006/relationships/image" Target="../media/image227.png"/><Relationship Id="rId94" Type="http://schemas.openxmlformats.org/officeDocument/2006/relationships/customXml" Target="../ink/ink6293.xml"/><Relationship Id="rId148" Type="http://schemas.openxmlformats.org/officeDocument/2006/relationships/customXml" Target="../ink/ink6320.xml"/><Relationship Id="rId169" Type="http://schemas.openxmlformats.org/officeDocument/2006/relationships/image" Target="../media/image272.png"/><Relationship Id="rId4" Type="http://schemas.openxmlformats.org/officeDocument/2006/relationships/customXml" Target="../ink/ink6248.xml"/><Relationship Id="rId180" Type="http://schemas.openxmlformats.org/officeDocument/2006/relationships/customXml" Target="../ink/ink6336.xml"/><Relationship Id="rId215" Type="http://schemas.openxmlformats.org/officeDocument/2006/relationships/image" Target="../media/image295.png"/><Relationship Id="rId236" Type="http://schemas.openxmlformats.org/officeDocument/2006/relationships/customXml" Target="../ink/ink6364.xml"/><Relationship Id="rId257" Type="http://schemas.openxmlformats.org/officeDocument/2006/relationships/image" Target="../media/image316.png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6.xml"/><Relationship Id="rId21" Type="http://schemas.openxmlformats.org/officeDocument/2006/relationships/image" Target="../media/image524.png"/><Relationship Id="rId42" Type="http://schemas.openxmlformats.org/officeDocument/2006/relationships/customXml" Target="../ink/ink274.xml"/><Relationship Id="rId47" Type="http://schemas.openxmlformats.org/officeDocument/2006/relationships/image" Target="../media/image537.png"/><Relationship Id="rId63" Type="http://schemas.openxmlformats.org/officeDocument/2006/relationships/image" Target="../media/image545.png"/><Relationship Id="rId68" Type="http://schemas.openxmlformats.org/officeDocument/2006/relationships/customXml" Target="../ink/ink287.xml"/><Relationship Id="rId84" Type="http://schemas.openxmlformats.org/officeDocument/2006/relationships/customXml" Target="../ink/ink295.xml"/><Relationship Id="rId89" Type="http://schemas.openxmlformats.org/officeDocument/2006/relationships/image" Target="../media/image558.png"/><Relationship Id="rId16" Type="http://schemas.openxmlformats.org/officeDocument/2006/relationships/customXml" Target="../ink/ink261.xml"/><Relationship Id="rId11" Type="http://schemas.openxmlformats.org/officeDocument/2006/relationships/image" Target="../media/image520.png"/><Relationship Id="rId32" Type="http://schemas.openxmlformats.org/officeDocument/2006/relationships/customXml" Target="../ink/ink269.xml"/><Relationship Id="rId37" Type="http://schemas.openxmlformats.org/officeDocument/2006/relationships/image" Target="../media/image532.png"/><Relationship Id="rId53" Type="http://schemas.openxmlformats.org/officeDocument/2006/relationships/image" Target="../media/image540.png"/><Relationship Id="rId58" Type="http://schemas.openxmlformats.org/officeDocument/2006/relationships/customXml" Target="../ink/ink282.xml"/><Relationship Id="rId74" Type="http://schemas.openxmlformats.org/officeDocument/2006/relationships/customXml" Target="../ink/ink290.xml"/><Relationship Id="rId79" Type="http://schemas.openxmlformats.org/officeDocument/2006/relationships/image" Target="../media/image553.png"/><Relationship Id="rId5" Type="http://schemas.openxmlformats.org/officeDocument/2006/relationships/image" Target="../media/image517.png"/><Relationship Id="rId90" Type="http://schemas.openxmlformats.org/officeDocument/2006/relationships/customXml" Target="../ink/ink298.xml"/><Relationship Id="rId95" Type="http://schemas.openxmlformats.org/officeDocument/2006/relationships/image" Target="../media/image561.png"/><Relationship Id="rId22" Type="http://schemas.openxmlformats.org/officeDocument/2006/relationships/customXml" Target="../ink/ink264.xml"/><Relationship Id="rId27" Type="http://schemas.openxmlformats.org/officeDocument/2006/relationships/image" Target="../media/image527.png"/><Relationship Id="rId43" Type="http://schemas.openxmlformats.org/officeDocument/2006/relationships/image" Target="../media/image535.png"/><Relationship Id="rId48" Type="http://schemas.openxmlformats.org/officeDocument/2006/relationships/customXml" Target="../ink/ink277.xml"/><Relationship Id="rId64" Type="http://schemas.openxmlformats.org/officeDocument/2006/relationships/customXml" Target="../ink/ink285.xml"/><Relationship Id="rId69" Type="http://schemas.openxmlformats.org/officeDocument/2006/relationships/image" Target="../media/image548.png"/><Relationship Id="rId8" Type="http://schemas.openxmlformats.org/officeDocument/2006/relationships/customXml" Target="../ink/ink257.xml"/><Relationship Id="rId51" Type="http://schemas.openxmlformats.org/officeDocument/2006/relationships/image" Target="../media/image539.png"/><Relationship Id="rId72" Type="http://schemas.openxmlformats.org/officeDocument/2006/relationships/customXml" Target="../ink/ink289.xml"/><Relationship Id="rId80" Type="http://schemas.openxmlformats.org/officeDocument/2006/relationships/customXml" Target="../ink/ink293.xml"/><Relationship Id="rId85" Type="http://schemas.openxmlformats.org/officeDocument/2006/relationships/image" Target="../media/image556.png"/><Relationship Id="rId93" Type="http://schemas.openxmlformats.org/officeDocument/2006/relationships/image" Target="../media/image560.png"/><Relationship Id="rId3" Type="http://schemas.openxmlformats.org/officeDocument/2006/relationships/image" Target="../media/image516.png"/><Relationship Id="rId12" Type="http://schemas.openxmlformats.org/officeDocument/2006/relationships/customXml" Target="../ink/ink259.xml"/><Relationship Id="rId17" Type="http://schemas.openxmlformats.org/officeDocument/2006/relationships/image" Target="../media/image290.png"/><Relationship Id="rId25" Type="http://schemas.openxmlformats.org/officeDocument/2006/relationships/image" Target="../media/image526.png"/><Relationship Id="rId33" Type="http://schemas.openxmlformats.org/officeDocument/2006/relationships/image" Target="../media/image530.png"/><Relationship Id="rId38" Type="http://schemas.openxmlformats.org/officeDocument/2006/relationships/customXml" Target="../ink/ink272.xml"/><Relationship Id="rId46" Type="http://schemas.openxmlformats.org/officeDocument/2006/relationships/customXml" Target="../ink/ink276.xml"/><Relationship Id="rId59" Type="http://schemas.openxmlformats.org/officeDocument/2006/relationships/image" Target="../media/image541.png"/><Relationship Id="rId67" Type="http://schemas.openxmlformats.org/officeDocument/2006/relationships/image" Target="../media/image547.png"/><Relationship Id="rId20" Type="http://schemas.openxmlformats.org/officeDocument/2006/relationships/customXml" Target="../ink/ink263.xml"/><Relationship Id="rId41" Type="http://schemas.openxmlformats.org/officeDocument/2006/relationships/image" Target="../media/image534.png"/><Relationship Id="rId54" Type="http://schemas.openxmlformats.org/officeDocument/2006/relationships/customXml" Target="../ink/ink280.xml"/><Relationship Id="rId62" Type="http://schemas.openxmlformats.org/officeDocument/2006/relationships/customXml" Target="../ink/ink284.xml"/><Relationship Id="rId70" Type="http://schemas.openxmlformats.org/officeDocument/2006/relationships/customXml" Target="../ink/ink288.xml"/><Relationship Id="rId75" Type="http://schemas.openxmlformats.org/officeDocument/2006/relationships/image" Target="../media/image551.png"/><Relationship Id="rId83" Type="http://schemas.openxmlformats.org/officeDocument/2006/relationships/image" Target="../media/image555.png"/><Relationship Id="rId88" Type="http://schemas.openxmlformats.org/officeDocument/2006/relationships/customXml" Target="../ink/ink297.xml"/><Relationship Id="rId91" Type="http://schemas.openxmlformats.org/officeDocument/2006/relationships/image" Target="../media/image55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6.xml"/><Relationship Id="rId15" Type="http://schemas.openxmlformats.org/officeDocument/2006/relationships/image" Target="../media/image522.png"/><Relationship Id="rId23" Type="http://schemas.openxmlformats.org/officeDocument/2006/relationships/image" Target="../media/image525.png"/><Relationship Id="rId28" Type="http://schemas.openxmlformats.org/officeDocument/2006/relationships/customXml" Target="../ink/ink267.xml"/><Relationship Id="rId36" Type="http://schemas.openxmlformats.org/officeDocument/2006/relationships/customXml" Target="../ink/ink271.xml"/><Relationship Id="rId49" Type="http://schemas.openxmlformats.org/officeDocument/2006/relationships/image" Target="../media/image538.png"/><Relationship Id="rId57" Type="http://schemas.openxmlformats.org/officeDocument/2006/relationships/image" Target="../media/image543.png"/><Relationship Id="rId10" Type="http://schemas.openxmlformats.org/officeDocument/2006/relationships/customXml" Target="../ink/ink258.xml"/><Relationship Id="rId31" Type="http://schemas.openxmlformats.org/officeDocument/2006/relationships/image" Target="../media/image529.png"/><Relationship Id="rId44" Type="http://schemas.openxmlformats.org/officeDocument/2006/relationships/customXml" Target="../ink/ink275.xml"/><Relationship Id="rId52" Type="http://schemas.openxmlformats.org/officeDocument/2006/relationships/customXml" Target="../ink/ink279.xml"/><Relationship Id="rId60" Type="http://schemas.openxmlformats.org/officeDocument/2006/relationships/customXml" Target="../ink/ink283.xml"/><Relationship Id="rId65" Type="http://schemas.openxmlformats.org/officeDocument/2006/relationships/image" Target="../media/image546.png"/><Relationship Id="rId73" Type="http://schemas.openxmlformats.org/officeDocument/2006/relationships/image" Target="../media/image550.png"/><Relationship Id="rId78" Type="http://schemas.openxmlformats.org/officeDocument/2006/relationships/customXml" Target="../ink/ink292.xml"/><Relationship Id="rId81" Type="http://schemas.openxmlformats.org/officeDocument/2006/relationships/image" Target="../media/image554.png"/><Relationship Id="rId86" Type="http://schemas.openxmlformats.org/officeDocument/2006/relationships/customXml" Target="../ink/ink296.xml"/><Relationship Id="rId94" Type="http://schemas.openxmlformats.org/officeDocument/2006/relationships/customXml" Target="../ink/ink300.xml"/><Relationship Id="rId4" Type="http://schemas.openxmlformats.org/officeDocument/2006/relationships/customXml" Target="../ink/ink255.xml"/><Relationship Id="rId9" Type="http://schemas.openxmlformats.org/officeDocument/2006/relationships/image" Target="../media/image519.png"/><Relationship Id="rId13" Type="http://schemas.openxmlformats.org/officeDocument/2006/relationships/image" Target="../media/image521.png"/><Relationship Id="rId18" Type="http://schemas.openxmlformats.org/officeDocument/2006/relationships/customXml" Target="../ink/ink262.xml"/><Relationship Id="rId39" Type="http://schemas.openxmlformats.org/officeDocument/2006/relationships/image" Target="../media/image533.png"/><Relationship Id="rId34" Type="http://schemas.openxmlformats.org/officeDocument/2006/relationships/customXml" Target="../ink/ink270.xml"/><Relationship Id="rId50" Type="http://schemas.openxmlformats.org/officeDocument/2006/relationships/customXml" Target="../ink/ink278.xml"/><Relationship Id="rId55" Type="http://schemas.openxmlformats.org/officeDocument/2006/relationships/image" Target="../media/image542.png"/><Relationship Id="rId76" Type="http://schemas.openxmlformats.org/officeDocument/2006/relationships/customXml" Target="../ink/ink291.xml"/><Relationship Id="rId7" Type="http://schemas.openxmlformats.org/officeDocument/2006/relationships/image" Target="../media/image518.png"/><Relationship Id="rId71" Type="http://schemas.openxmlformats.org/officeDocument/2006/relationships/image" Target="../media/image549.png"/><Relationship Id="rId92" Type="http://schemas.openxmlformats.org/officeDocument/2006/relationships/customXml" Target="../ink/ink299.xml"/><Relationship Id="rId2" Type="http://schemas.openxmlformats.org/officeDocument/2006/relationships/customXml" Target="../ink/ink254.xml"/><Relationship Id="rId29" Type="http://schemas.openxmlformats.org/officeDocument/2006/relationships/image" Target="../media/image528.png"/><Relationship Id="rId24" Type="http://schemas.openxmlformats.org/officeDocument/2006/relationships/customXml" Target="../ink/ink265.xml"/><Relationship Id="rId40" Type="http://schemas.openxmlformats.org/officeDocument/2006/relationships/customXml" Target="../ink/ink273.xml"/><Relationship Id="rId45" Type="http://schemas.openxmlformats.org/officeDocument/2006/relationships/image" Target="../media/image536.png"/><Relationship Id="rId66" Type="http://schemas.openxmlformats.org/officeDocument/2006/relationships/customXml" Target="../ink/ink286.xml"/><Relationship Id="rId87" Type="http://schemas.openxmlformats.org/officeDocument/2006/relationships/image" Target="../media/image557.png"/><Relationship Id="rId61" Type="http://schemas.openxmlformats.org/officeDocument/2006/relationships/image" Target="../media/image544.png"/><Relationship Id="rId82" Type="http://schemas.openxmlformats.org/officeDocument/2006/relationships/customXml" Target="../ink/ink294.xml"/><Relationship Id="rId19" Type="http://schemas.openxmlformats.org/officeDocument/2006/relationships/image" Target="../media/image523.png"/><Relationship Id="rId14" Type="http://schemas.openxmlformats.org/officeDocument/2006/relationships/customXml" Target="../ink/ink260.xml"/><Relationship Id="rId30" Type="http://schemas.openxmlformats.org/officeDocument/2006/relationships/customXml" Target="../ink/ink268.xml"/><Relationship Id="rId35" Type="http://schemas.openxmlformats.org/officeDocument/2006/relationships/image" Target="../media/image531.png"/><Relationship Id="rId56" Type="http://schemas.openxmlformats.org/officeDocument/2006/relationships/customXml" Target="../ink/ink281.xml"/><Relationship Id="rId77" Type="http://schemas.openxmlformats.org/officeDocument/2006/relationships/image" Target="../media/image552.png"/></Relationships>
</file>

<file path=ppt/slides/_rels/slide12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6.png"/><Relationship Id="rId21" Type="http://schemas.openxmlformats.org/officeDocument/2006/relationships/image" Target="../media/image202.png"/><Relationship Id="rId63" Type="http://schemas.openxmlformats.org/officeDocument/2006/relationships/image" Target="../media/image222.png"/><Relationship Id="rId159" Type="http://schemas.openxmlformats.org/officeDocument/2006/relationships/image" Target="../media/image267.png"/><Relationship Id="rId170" Type="http://schemas.openxmlformats.org/officeDocument/2006/relationships/customXml" Target="../ink/ink6459.xml"/><Relationship Id="rId226" Type="http://schemas.openxmlformats.org/officeDocument/2006/relationships/customXml" Target="../ink/ink6487.xml"/><Relationship Id="rId107" Type="http://schemas.openxmlformats.org/officeDocument/2006/relationships/image" Target="../media/image241.png"/><Relationship Id="rId11" Type="http://schemas.openxmlformats.org/officeDocument/2006/relationships/image" Target="../media/image194.png"/><Relationship Id="rId32" Type="http://schemas.openxmlformats.org/officeDocument/2006/relationships/customXml" Target="../ink/ink6390.xml"/><Relationship Id="rId53" Type="http://schemas.openxmlformats.org/officeDocument/2006/relationships/image" Target="../media/image218.png"/><Relationship Id="rId74" Type="http://schemas.openxmlformats.org/officeDocument/2006/relationships/customXml" Target="../ink/ink6411.xml"/><Relationship Id="rId128" Type="http://schemas.openxmlformats.org/officeDocument/2006/relationships/customXml" Target="../ink/ink6438.xml"/><Relationship Id="rId149" Type="http://schemas.openxmlformats.org/officeDocument/2006/relationships/image" Target="../media/image262.png"/><Relationship Id="rId5" Type="http://schemas.openxmlformats.org/officeDocument/2006/relationships/image" Target="../media/image191.png"/><Relationship Id="rId95" Type="http://schemas.openxmlformats.org/officeDocument/2006/relationships/image" Target="../media/image197.png"/><Relationship Id="rId160" Type="http://schemas.openxmlformats.org/officeDocument/2006/relationships/customXml" Target="../ink/ink6454.xml"/><Relationship Id="rId181" Type="http://schemas.openxmlformats.org/officeDocument/2006/relationships/image" Target="../media/image278.png"/><Relationship Id="rId216" Type="http://schemas.openxmlformats.org/officeDocument/2006/relationships/customXml" Target="../ink/ink6482.xml"/><Relationship Id="rId237" Type="http://schemas.openxmlformats.org/officeDocument/2006/relationships/image" Target="../media/image306.png"/><Relationship Id="rId258" Type="http://schemas.openxmlformats.org/officeDocument/2006/relationships/customXml" Target="../ink/ink6503.xml"/><Relationship Id="rId22" Type="http://schemas.openxmlformats.org/officeDocument/2006/relationships/customXml" Target="../ink/ink6385.xml"/><Relationship Id="rId43" Type="http://schemas.openxmlformats.org/officeDocument/2006/relationships/image" Target="../media/image213.png"/><Relationship Id="rId64" Type="http://schemas.openxmlformats.org/officeDocument/2006/relationships/customXml" Target="../ink/ink6406.xml"/><Relationship Id="rId118" Type="http://schemas.openxmlformats.org/officeDocument/2006/relationships/customXml" Target="../ink/ink6433.xml"/><Relationship Id="rId139" Type="http://schemas.openxmlformats.org/officeDocument/2006/relationships/image" Target="../media/image2570.png"/><Relationship Id="rId85" Type="http://schemas.openxmlformats.org/officeDocument/2006/relationships/image" Target="../media/image233.png"/><Relationship Id="rId150" Type="http://schemas.openxmlformats.org/officeDocument/2006/relationships/customXml" Target="../ink/ink6449.xml"/><Relationship Id="rId171" Type="http://schemas.openxmlformats.org/officeDocument/2006/relationships/image" Target="../media/image273.png"/><Relationship Id="rId192" Type="http://schemas.openxmlformats.org/officeDocument/2006/relationships/customXml" Target="../ink/ink6470.xml"/><Relationship Id="rId206" Type="http://schemas.openxmlformats.org/officeDocument/2006/relationships/customXml" Target="../ink/ink6477.xml"/><Relationship Id="rId227" Type="http://schemas.openxmlformats.org/officeDocument/2006/relationships/image" Target="../media/image301.png"/><Relationship Id="rId248" Type="http://schemas.openxmlformats.org/officeDocument/2006/relationships/customXml" Target="../ink/ink6498.xml"/><Relationship Id="rId12" Type="http://schemas.openxmlformats.org/officeDocument/2006/relationships/customXml" Target="../ink/ink6380.xml"/><Relationship Id="rId33" Type="http://schemas.openxmlformats.org/officeDocument/2006/relationships/image" Target="../media/image208.png"/><Relationship Id="rId108" Type="http://schemas.openxmlformats.org/officeDocument/2006/relationships/customXml" Target="../ink/ink6428.xml"/><Relationship Id="rId129" Type="http://schemas.openxmlformats.org/officeDocument/2006/relationships/image" Target="../media/image252.png"/><Relationship Id="rId54" Type="http://schemas.openxmlformats.org/officeDocument/2006/relationships/customXml" Target="../ink/ink6401.xml"/><Relationship Id="rId75" Type="http://schemas.openxmlformats.org/officeDocument/2006/relationships/image" Target="../media/image228.png"/><Relationship Id="rId96" Type="http://schemas.openxmlformats.org/officeDocument/2006/relationships/customXml" Target="../ink/ink6422.xml"/><Relationship Id="rId140" Type="http://schemas.openxmlformats.org/officeDocument/2006/relationships/customXml" Target="../ink/ink6444.xml"/><Relationship Id="rId161" Type="http://schemas.openxmlformats.org/officeDocument/2006/relationships/image" Target="../media/image268.png"/><Relationship Id="rId182" Type="http://schemas.openxmlformats.org/officeDocument/2006/relationships/customXml" Target="../ink/ink6465.xml"/><Relationship Id="rId217" Type="http://schemas.openxmlformats.org/officeDocument/2006/relationships/image" Target="../media/image296.png"/><Relationship Id="rId6" Type="http://schemas.openxmlformats.org/officeDocument/2006/relationships/customXml" Target="../ink/ink6377.xml"/><Relationship Id="rId238" Type="http://schemas.openxmlformats.org/officeDocument/2006/relationships/customXml" Target="../ink/ink6493.xml"/><Relationship Id="rId259" Type="http://schemas.openxmlformats.org/officeDocument/2006/relationships/image" Target="../media/image317.png"/><Relationship Id="rId23" Type="http://schemas.openxmlformats.org/officeDocument/2006/relationships/image" Target="../media/image203.png"/><Relationship Id="rId119" Type="http://schemas.openxmlformats.org/officeDocument/2006/relationships/image" Target="../media/image247.png"/><Relationship Id="rId44" Type="http://schemas.openxmlformats.org/officeDocument/2006/relationships/customXml" Target="../ink/ink6396.xml"/><Relationship Id="rId65" Type="http://schemas.openxmlformats.org/officeDocument/2006/relationships/image" Target="../media/image223.png"/><Relationship Id="rId86" Type="http://schemas.openxmlformats.org/officeDocument/2006/relationships/customXml" Target="../ink/ink6417.xml"/><Relationship Id="rId130" Type="http://schemas.openxmlformats.org/officeDocument/2006/relationships/customXml" Target="../ink/ink6439.xml"/><Relationship Id="rId151" Type="http://schemas.openxmlformats.org/officeDocument/2006/relationships/image" Target="../media/image263.png"/><Relationship Id="rId172" Type="http://schemas.openxmlformats.org/officeDocument/2006/relationships/customXml" Target="../ink/ink6460.xml"/><Relationship Id="rId193" Type="http://schemas.openxmlformats.org/officeDocument/2006/relationships/image" Target="../media/image284.png"/><Relationship Id="rId207" Type="http://schemas.openxmlformats.org/officeDocument/2006/relationships/image" Target="../media/image291.png"/><Relationship Id="rId228" Type="http://schemas.openxmlformats.org/officeDocument/2006/relationships/customXml" Target="../ink/ink6488.xml"/><Relationship Id="rId249" Type="http://schemas.openxmlformats.org/officeDocument/2006/relationships/image" Target="../media/image312.png"/><Relationship Id="rId13" Type="http://schemas.openxmlformats.org/officeDocument/2006/relationships/image" Target="../media/image195.png"/><Relationship Id="rId109" Type="http://schemas.openxmlformats.org/officeDocument/2006/relationships/image" Target="../media/image242.png"/><Relationship Id="rId260" Type="http://schemas.openxmlformats.org/officeDocument/2006/relationships/customXml" Target="../ink/ink6504.xml"/><Relationship Id="rId34" Type="http://schemas.openxmlformats.org/officeDocument/2006/relationships/customXml" Target="../ink/ink6391.xml"/><Relationship Id="rId55" Type="http://schemas.openxmlformats.org/officeDocument/2006/relationships/image" Target="../media/image219.png"/><Relationship Id="rId76" Type="http://schemas.openxmlformats.org/officeDocument/2006/relationships/customXml" Target="../ink/ink6412.xml"/><Relationship Id="rId97" Type="http://schemas.openxmlformats.org/officeDocument/2006/relationships/image" Target="../media/image236.png"/><Relationship Id="rId120" Type="http://schemas.openxmlformats.org/officeDocument/2006/relationships/customXml" Target="../ink/ink6434.xml"/><Relationship Id="rId141" Type="http://schemas.openxmlformats.org/officeDocument/2006/relationships/image" Target="../media/image258.png"/><Relationship Id="rId7" Type="http://schemas.openxmlformats.org/officeDocument/2006/relationships/image" Target="../media/image192.png"/><Relationship Id="rId162" Type="http://schemas.openxmlformats.org/officeDocument/2006/relationships/customXml" Target="../ink/ink6455.xml"/><Relationship Id="rId183" Type="http://schemas.openxmlformats.org/officeDocument/2006/relationships/image" Target="../media/image279.png"/><Relationship Id="rId218" Type="http://schemas.openxmlformats.org/officeDocument/2006/relationships/customXml" Target="../ink/ink6483.xml"/><Relationship Id="rId239" Type="http://schemas.openxmlformats.org/officeDocument/2006/relationships/image" Target="../media/image307.png"/><Relationship Id="rId250" Type="http://schemas.openxmlformats.org/officeDocument/2006/relationships/customXml" Target="../ink/ink6499.xml"/><Relationship Id="rId24" Type="http://schemas.openxmlformats.org/officeDocument/2006/relationships/customXml" Target="../ink/ink6386.xml"/><Relationship Id="rId45" Type="http://schemas.openxmlformats.org/officeDocument/2006/relationships/image" Target="../media/image214.png"/><Relationship Id="rId66" Type="http://schemas.openxmlformats.org/officeDocument/2006/relationships/customXml" Target="../ink/ink6407.xml"/><Relationship Id="rId87" Type="http://schemas.openxmlformats.org/officeDocument/2006/relationships/image" Target="../media/image234.png"/><Relationship Id="rId110" Type="http://schemas.openxmlformats.org/officeDocument/2006/relationships/customXml" Target="../ink/ink6429.xml"/><Relationship Id="rId131" Type="http://schemas.openxmlformats.org/officeDocument/2006/relationships/image" Target="../media/image253.png"/><Relationship Id="rId152" Type="http://schemas.openxmlformats.org/officeDocument/2006/relationships/customXml" Target="../ink/ink6450.xml"/><Relationship Id="rId173" Type="http://schemas.openxmlformats.org/officeDocument/2006/relationships/image" Target="../media/image274.png"/><Relationship Id="rId194" Type="http://schemas.openxmlformats.org/officeDocument/2006/relationships/customXml" Target="../ink/ink6471.xml"/><Relationship Id="rId208" Type="http://schemas.openxmlformats.org/officeDocument/2006/relationships/customXml" Target="../ink/ink6478.xml"/><Relationship Id="rId229" Type="http://schemas.openxmlformats.org/officeDocument/2006/relationships/image" Target="../media/image302.png"/><Relationship Id="rId240" Type="http://schemas.openxmlformats.org/officeDocument/2006/relationships/customXml" Target="../ink/ink6494.xml"/><Relationship Id="rId261" Type="http://schemas.openxmlformats.org/officeDocument/2006/relationships/image" Target="../media/image318.png"/><Relationship Id="rId14" Type="http://schemas.openxmlformats.org/officeDocument/2006/relationships/customXml" Target="../ink/ink6381.xml"/><Relationship Id="rId35" Type="http://schemas.openxmlformats.org/officeDocument/2006/relationships/image" Target="../media/image209.png"/><Relationship Id="rId56" Type="http://schemas.openxmlformats.org/officeDocument/2006/relationships/customXml" Target="../ink/ink6402.xml"/><Relationship Id="rId77" Type="http://schemas.openxmlformats.org/officeDocument/2006/relationships/image" Target="../media/image229.png"/><Relationship Id="rId100" Type="http://schemas.openxmlformats.org/officeDocument/2006/relationships/customXml" Target="../ink/ink6424.xml"/><Relationship Id="rId8" Type="http://schemas.openxmlformats.org/officeDocument/2006/relationships/customXml" Target="../ink/ink6378.xml"/><Relationship Id="rId98" Type="http://schemas.openxmlformats.org/officeDocument/2006/relationships/customXml" Target="../ink/ink6423.xml"/><Relationship Id="rId121" Type="http://schemas.openxmlformats.org/officeDocument/2006/relationships/image" Target="../media/image248.png"/><Relationship Id="rId142" Type="http://schemas.openxmlformats.org/officeDocument/2006/relationships/customXml" Target="../ink/ink6445.xml"/><Relationship Id="rId163" Type="http://schemas.openxmlformats.org/officeDocument/2006/relationships/image" Target="../media/image269.png"/><Relationship Id="rId184" Type="http://schemas.openxmlformats.org/officeDocument/2006/relationships/customXml" Target="../ink/ink6466.xml"/><Relationship Id="rId219" Type="http://schemas.openxmlformats.org/officeDocument/2006/relationships/image" Target="../media/image297.png"/><Relationship Id="rId230" Type="http://schemas.openxmlformats.org/officeDocument/2006/relationships/customXml" Target="../ink/ink6489.xml"/><Relationship Id="rId251" Type="http://schemas.openxmlformats.org/officeDocument/2006/relationships/image" Target="../media/image313.png"/><Relationship Id="rId25" Type="http://schemas.openxmlformats.org/officeDocument/2006/relationships/image" Target="../media/image204.png"/><Relationship Id="rId46" Type="http://schemas.openxmlformats.org/officeDocument/2006/relationships/customXml" Target="../ink/ink6397.xml"/><Relationship Id="rId67" Type="http://schemas.openxmlformats.org/officeDocument/2006/relationships/image" Target="../media/image224.png"/><Relationship Id="rId88" Type="http://schemas.openxmlformats.org/officeDocument/2006/relationships/customXml" Target="../ink/ink6418.xml"/><Relationship Id="rId111" Type="http://schemas.openxmlformats.org/officeDocument/2006/relationships/image" Target="../media/image243.png"/><Relationship Id="rId132" Type="http://schemas.openxmlformats.org/officeDocument/2006/relationships/customXml" Target="../ink/ink6440.xml"/><Relationship Id="rId153" Type="http://schemas.openxmlformats.org/officeDocument/2006/relationships/image" Target="../media/image264.png"/><Relationship Id="rId174" Type="http://schemas.openxmlformats.org/officeDocument/2006/relationships/customXml" Target="../ink/ink6461.xml"/><Relationship Id="rId195" Type="http://schemas.openxmlformats.org/officeDocument/2006/relationships/image" Target="../media/image285.png"/><Relationship Id="rId209" Type="http://schemas.openxmlformats.org/officeDocument/2006/relationships/image" Target="../media/image292.png"/><Relationship Id="rId220" Type="http://schemas.openxmlformats.org/officeDocument/2006/relationships/customXml" Target="../ink/ink6484.xml"/><Relationship Id="rId241" Type="http://schemas.openxmlformats.org/officeDocument/2006/relationships/image" Target="../media/image308.png"/><Relationship Id="rId15" Type="http://schemas.openxmlformats.org/officeDocument/2006/relationships/image" Target="../media/image199.png"/><Relationship Id="rId36" Type="http://schemas.openxmlformats.org/officeDocument/2006/relationships/customXml" Target="../ink/ink6392.xml"/><Relationship Id="rId57" Type="http://schemas.openxmlformats.org/officeDocument/2006/relationships/image" Target="../media/image220.png"/><Relationship Id="rId262" Type="http://schemas.openxmlformats.org/officeDocument/2006/relationships/customXml" Target="../ink/ink6505.xml"/><Relationship Id="rId78" Type="http://schemas.openxmlformats.org/officeDocument/2006/relationships/customXml" Target="../ink/ink6413.xml"/><Relationship Id="rId99" Type="http://schemas.openxmlformats.org/officeDocument/2006/relationships/image" Target="../media/image237.png"/><Relationship Id="rId101" Type="http://schemas.openxmlformats.org/officeDocument/2006/relationships/image" Target="../media/image238.png"/><Relationship Id="rId122" Type="http://schemas.openxmlformats.org/officeDocument/2006/relationships/customXml" Target="../ink/ink6435.xml"/><Relationship Id="rId143" Type="http://schemas.openxmlformats.org/officeDocument/2006/relationships/image" Target="../media/image259.png"/><Relationship Id="rId164" Type="http://schemas.openxmlformats.org/officeDocument/2006/relationships/customXml" Target="../ink/ink6456.xml"/><Relationship Id="rId185" Type="http://schemas.openxmlformats.org/officeDocument/2006/relationships/image" Target="../media/image280.png"/><Relationship Id="rId9" Type="http://schemas.openxmlformats.org/officeDocument/2006/relationships/image" Target="../media/image193.png"/><Relationship Id="rId210" Type="http://schemas.openxmlformats.org/officeDocument/2006/relationships/customXml" Target="../ink/ink6479.xml"/><Relationship Id="rId26" Type="http://schemas.openxmlformats.org/officeDocument/2006/relationships/customXml" Target="../ink/ink6387.xml"/><Relationship Id="rId231" Type="http://schemas.openxmlformats.org/officeDocument/2006/relationships/image" Target="../media/image303.png"/><Relationship Id="rId252" Type="http://schemas.openxmlformats.org/officeDocument/2006/relationships/customXml" Target="../ink/ink6500.xml"/><Relationship Id="rId47" Type="http://schemas.openxmlformats.org/officeDocument/2006/relationships/image" Target="../media/image215.png"/><Relationship Id="rId68" Type="http://schemas.openxmlformats.org/officeDocument/2006/relationships/customXml" Target="../ink/ink6408.xml"/><Relationship Id="rId89" Type="http://schemas.openxmlformats.org/officeDocument/2006/relationships/image" Target="../media/image235.png"/><Relationship Id="rId112" Type="http://schemas.openxmlformats.org/officeDocument/2006/relationships/customXml" Target="../ink/ink6430.xml"/><Relationship Id="rId133" Type="http://schemas.openxmlformats.org/officeDocument/2006/relationships/image" Target="../media/image254.png"/><Relationship Id="rId154" Type="http://schemas.openxmlformats.org/officeDocument/2006/relationships/customXml" Target="../ink/ink6451.xml"/><Relationship Id="rId175" Type="http://schemas.openxmlformats.org/officeDocument/2006/relationships/image" Target="../media/image275.png"/><Relationship Id="rId196" Type="http://schemas.openxmlformats.org/officeDocument/2006/relationships/customXml" Target="../ink/ink6472.xml"/><Relationship Id="rId200" Type="http://schemas.openxmlformats.org/officeDocument/2006/relationships/customXml" Target="../ink/ink6474.xml"/><Relationship Id="rId16" Type="http://schemas.openxmlformats.org/officeDocument/2006/relationships/customXml" Target="../ink/ink6382.xml"/><Relationship Id="rId221" Type="http://schemas.openxmlformats.org/officeDocument/2006/relationships/image" Target="../media/image298.png"/><Relationship Id="rId242" Type="http://schemas.openxmlformats.org/officeDocument/2006/relationships/customXml" Target="../ink/ink6495.xml"/><Relationship Id="rId263" Type="http://schemas.openxmlformats.org/officeDocument/2006/relationships/image" Target="../media/image319.png"/><Relationship Id="rId37" Type="http://schemas.openxmlformats.org/officeDocument/2006/relationships/image" Target="../media/image210.png"/><Relationship Id="rId58" Type="http://schemas.openxmlformats.org/officeDocument/2006/relationships/customXml" Target="../ink/ink6403.xml"/><Relationship Id="rId79" Type="http://schemas.openxmlformats.org/officeDocument/2006/relationships/image" Target="../media/image230.png"/><Relationship Id="rId102" Type="http://schemas.openxmlformats.org/officeDocument/2006/relationships/customXml" Target="../ink/ink6425.xml"/><Relationship Id="rId123" Type="http://schemas.openxmlformats.org/officeDocument/2006/relationships/image" Target="../media/image249.png"/><Relationship Id="rId144" Type="http://schemas.openxmlformats.org/officeDocument/2006/relationships/customXml" Target="../ink/ink6446.xml"/><Relationship Id="rId90" Type="http://schemas.openxmlformats.org/officeDocument/2006/relationships/customXml" Target="../ink/ink6419.xml"/><Relationship Id="rId165" Type="http://schemas.openxmlformats.org/officeDocument/2006/relationships/image" Target="../media/image270.png"/><Relationship Id="rId186" Type="http://schemas.openxmlformats.org/officeDocument/2006/relationships/customXml" Target="../ink/ink6467.xml"/><Relationship Id="rId211" Type="http://schemas.openxmlformats.org/officeDocument/2006/relationships/image" Target="../media/image293.png"/><Relationship Id="rId232" Type="http://schemas.openxmlformats.org/officeDocument/2006/relationships/customXml" Target="../ink/ink6490.xml"/><Relationship Id="rId253" Type="http://schemas.openxmlformats.org/officeDocument/2006/relationships/image" Target="../media/image314.png"/><Relationship Id="rId27" Type="http://schemas.openxmlformats.org/officeDocument/2006/relationships/image" Target="../media/image205.png"/><Relationship Id="rId48" Type="http://schemas.openxmlformats.org/officeDocument/2006/relationships/customXml" Target="../ink/ink6398.xml"/><Relationship Id="rId69" Type="http://schemas.openxmlformats.org/officeDocument/2006/relationships/image" Target="../media/image225.png"/><Relationship Id="rId113" Type="http://schemas.openxmlformats.org/officeDocument/2006/relationships/image" Target="../media/image244.png"/><Relationship Id="rId134" Type="http://schemas.openxmlformats.org/officeDocument/2006/relationships/customXml" Target="../ink/ink6441.xml"/><Relationship Id="rId80" Type="http://schemas.openxmlformats.org/officeDocument/2006/relationships/customXml" Target="../ink/ink6414.xml"/><Relationship Id="rId155" Type="http://schemas.openxmlformats.org/officeDocument/2006/relationships/image" Target="../media/image265.png"/><Relationship Id="rId176" Type="http://schemas.openxmlformats.org/officeDocument/2006/relationships/customXml" Target="../ink/ink6462.xml"/><Relationship Id="rId197" Type="http://schemas.openxmlformats.org/officeDocument/2006/relationships/image" Target="../media/image286.png"/><Relationship Id="rId201" Type="http://schemas.openxmlformats.org/officeDocument/2006/relationships/image" Target="../media/image288.png"/><Relationship Id="rId222" Type="http://schemas.openxmlformats.org/officeDocument/2006/relationships/customXml" Target="../ink/ink6485.xml"/><Relationship Id="rId243" Type="http://schemas.openxmlformats.org/officeDocument/2006/relationships/image" Target="../media/image309.png"/><Relationship Id="rId264" Type="http://schemas.openxmlformats.org/officeDocument/2006/relationships/customXml" Target="../ink/ink6506.xml"/><Relationship Id="rId17" Type="http://schemas.openxmlformats.org/officeDocument/2006/relationships/image" Target="../media/image200.png"/><Relationship Id="rId38" Type="http://schemas.openxmlformats.org/officeDocument/2006/relationships/customXml" Target="../ink/ink6393.xml"/><Relationship Id="rId59" Type="http://schemas.openxmlformats.org/officeDocument/2006/relationships/image" Target="../media/image221.png"/><Relationship Id="rId103" Type="http://schemas.openxmlformats.org/officeDocument/2006/relationships/image" Target="../media/image239.png"/><Relationship Id="rId124" Type="http://schemas.openxmlformats.org/officeDocument/2006/relationships/customXml" Target="../ink/ink6436.xml"/><Relationship Id="rId70" Type="http://schemas.openxmlformats.org/officeDocument/2006/relationships/customXml" Target="../ink/ink6409.xml"/><Relationship Id="rId91" Type="http://schemas.openxmlformats.org/officeDocument/2006/relationships/image" Target="../media/image196.png"/><Relationship Id="rId145" Type="http://schemas.openxmlformats.org/officeDocument/2006/relationships/image" Target="../media/image260.png"/><Relationship Id="rId166" Type="http://schemas.openxmlformats.org/officeDocument/2006/relationships/customXml" Target="../ink/ink6457.xml"/><Relationship Id="rId187" Type="http://schemas.openxmlformats.org/officeDocument/2006/relationships/image" Target="../media/image28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480.xml"/><Relationship Id="rId233" Type="http://schemas.openxmlformats.org/officeDocument/2006/relationships/image" Target="../media/image304.png"/><Relationship Id="rId254" Type="http://schemas.openxmlformats.org/officeDocument/2006/relationships/customXml" Target="../ink/ink6501.xml"/><Relationship Id="rId28" Type="http://schemas.openxmlformats.org/officeDocument/2006/relationships/customXml" Target="../ink/ink6388.xml"/><Relationship Id="rId49" Type="http://schemas.openxmlformats.org/officeDocument/2006/relationships/image" Target="../media/image216.png"/><Relationship Id="rId114" Type="http://schemas.openxmlformats.org/officeDocument/2006/relationships/customXml" Target="../ink/ink6431.xml"/><Relationship Id="rId60" Type="http://schemas.openxmlformats.org/officeDocument/2006/relationships/customXml" Target="../ink/ink6404.xml"/><Relationship Id="rId81" Type="http://schemas.openxmlformats.org/officeDocument/2006/relationships/image" Target="../media/image231.png"/><Relationship Id="rId135" Type="http://schemas.openxmlformats.org/officeDocument/2006/relationships/image" Target="../media/image255.png"/><Relationship Id="rId156" Type="http://schemas.openxmlformats.org/officeDocument/2006/relationships/customXml" Target="../ink/ink6452.xml"/><Relationship Id="rId177" Type="http://schemas.openxmlformats.org/officeDocument/2006/relationships/image" Target="../media/image276.png"/><Relationship Id="rId198" Type="http://schemas.openxmlformats.org/officeDocument/2006/relationships/customXml" Target="../ink/ink6473.xml"/><Relationship Id="rId202" Type="http://schemas.openxmlformats.org/officeDocument/2006/relationships/customXml" Target="../ink/ink6475.xml"/><Relationship Id="rId223" Type="http://schemas.openxmlformats.org/officeDocument/2006/relationships/image" Target="../media/image299.png"/><Relationship Id="rId244" Type="http://schemas.openxmlformats.org/officeDocument/2006/relationships/customXml" Target="../ink/ink6496.xml"/><Relationship Id="rId18" Type="http://schemas.openxmlformats.org/officeDocument/2006/relationships/customXml" Target="../ink/ink6383.xml"/><Relationship Id="rId39" Type="http://schemas.openxmlformats.org/officeDocument/2006/relationships/image" Target="../media/image211.png"/><Relationship Id="rId265" Type="http://schemas.openxmlformats.org/officeDocument/2006/relationships/image" Target="../media/image320.png"/><Relationship Id="rId50" Type="http://schemas.openxmlformats.org/officeDocument/2006/relationships/customXml" Target="../ink/ink6399.xml"/><Relationship Id="rId104" Type="http://schemas.openxmlformats.org/officeDocument/2006/relationships/customXml" Target="../ink/ink6426.xml"/><Relationship Id="rId125" Type="http://schemas.openxmlformats.org/officeDocument/2006/relationships/image" Target="../media/image250.png"/><Relationship Id="rId146" Type="http://schemas.openxmlformats.org/officeDocument/2006/relationships/customXml" Target="../ink/ink6447.xml"/><Relationship Id="rId167" Type="http://schemas.openxmlformats.org/officeDocument/2006/relationships/image" Target="../media/image271.png"/><Relationship Id="rId188" Type="http://schemas.openxmlformats.org/officeDocument/2006/relationships/customXml" Target="../ink/ink6468.xml"/><Relationship Id="rId71" Type="http://schemas.openxmlformats.org/officeDocument/2006/relationships/image" Target="../media/image226.png"/><Relationship Id="rId92" Type="http://schemas.openxmlformats.org/officeDocument/2006/relationships/customXml" Target="../ink/ink6420.xml"/><Relationship Id="rId213" Type="http://schemas.openxmlformats.org/officeDocument/2006/relationships/image" Target="../media/image294.png"/><Relationship Id="rId234" Type="http://schemas.openxmlformats.org/officeDocument/2006/relationships/customXml" Target="../ink/ink6491.xml"/><Relationship Id="rId2" Type="http://schemas.openxmlformats.org/officeDocument/2006/relationships/customXml" Target="../ink/ink6375.xml"/><Relationship Id="rId29" Type="http://schemas.openxmlformats.org/officeDocument/2006/relationships/image" Target="../media/image206.png"/><Relationship Id="rId255" Type="http://schemas.openxmlformats.org/officeDocument/2006/relationships/image" Target="../media/image315.png"/><Relationship Id="rId40" Type="http://schemas.openxmlformats.org/officeDocument/2006/relationships/customXml" Target="../ink/ink6394.xml"/><Relationship Id="rId115" Type="http://schemas.openxmlformats.org/officeDocument/2006/relationships/image" Target="../media/image245.png"/><Relationship Id="rId136" Type="http://schemas.openxmlformats.org/officeDocument/2006/relationships/customXml" Target="../ink/ink6442.xml"/><Relationship Id="rId157" Type="http://schemas.openxmlformats.org/officeDocument/2006/relationships/image" Target="../media/image266.png"/><Relationship Id="rId178" Type="http://schemas.openxmlformats.org/officeDocument/2006/relationships/customXml" Target="../ink/ink6463.xml"/><Relationship Id="rId61" Type="http://schemas.openxmlformats.org/officeDocument/2006/relationships/image" Target="../media/image140.png"/><Relationship Id="rId82" Type="http://schemas.openxmlformats.org/officeDocument/2006/relationships/customXml" Target="../ink/ink6415.xml"/><Relationship Id="rId199" Type="http://schemas.openxmlformats.org/officeDocument/2006/relationships/image" Target="../media/image287.png"/><Relationship Id="rId203" Type="http://schemas.openxmlformats.org/officeDocument/2006/relationships/image" Target="../media/image289.png"/><Relationship Id="rId19" Type="http://schemas.openxmlformats.org/officeDocument/2006/relationships/image" Target="../media/image201.png"/><Relationship Id="rId224" Type="http://schemas.openxmlformats.org/officeDocument/2006/relationships/customXml" Target="../ink/ink6486.xml"/><Relationship Id="rId245" Type="http://schemas.openxmlformats.org/officeDocument/2006/relationships/image" Target="../media/image310.png"/><Relationship Id="rId266" Type="http://schemas.openxmlformats.org/officeDocument/2006/relationships/customXml" Target="../ink/ink6507.xml"/><Relationship Id="rId30" Type="http://schemas.openxmlformats.org/officeDocument/2006/relationships/customXml" Target="../ink/ink6389.xml"/><Relationship Id="rId105" Type="http://schemas.openxmlformats.org/officeDocument/2006/relationships/image" Target="../media/image240.png"/><Relationship Id="rId126" Type="http://schemas.openxmlformats.org/officeDocument/2006/relationships/customXml" Target="../ink/ink6437.xml"/><Relationship Id="rId147" Type="http://schemas.openxmlformats.org/officeDocument/2006/relationships/image" Target="../media/image261.png"/><Relationship Id="rId168" Type="http://schemas.openxmlformats.org/officeDocument/2006/relationships/customXml" Target="../ink/ink6458.xml"/><Relationship Id="rId51" Type="http://schemas.openxmlformats.org/officeDocument/2006/relationships/image" Target="../media/image217.png"/><Relationship Id="rId72" Type="http://schemas.openxmlformats.org/officeDocument/2006/relationships/customXml" Target="../ink/ink6410.xml"/><Relationship Id="rId93" Type="http://schemas.openxmlformats.org/officeDocument/2006/relationships/image" Target="../media/image198.png"/><Relationship Id="rId189" Type="http://schemas.openxmlformats.org/officeDocument/2006/relationships/image" Target="../media/image282.png"/><Relationship Id="rId3" Type="http://schemas.openxmlformats.org/officeDocument/2006/relationships/image" Target="../media/image190.png"/><Relationship Id="rId214" Type="http://schemas.openxmlformats.org/officeDocument/2006/relationships/customXml" Target="../ink/ink6481.xml"/><Relationship Id="rId235" Type="http://schemas.openxmlformats.org/officeDocument/2006/relationships/image" Target="../media/image305.png"/><Relationship Id="rId256" Type="http://schemas.openxmlformats.org/officeDocument/2006/relationships/customXml" Target="../ink/ink6502.xml"/><Relationship Id="rId116" Type="http://schemas.openxmlformats.org/officeDocument/2006/relationships/customXml" Target="../ink/ink6432.xml"/><Relationship Id="rId137" Type="http://schemas.openxmlformats.org/officeDocument/2006/relationships/image" Target="../media/image256.png"/><Relationship Id="rId158" Type="http://schemas.openxmlformats.org/officeDocument/2006/relationships/customXml" Target="../ink/ink6453.xml"/><Relationship Id="rId20" Type="http://schemas.openxmlformats.org/officeDocument/2006/relationships/customXml" Target="../ink/ink6384.xml"/><Relationship Id="rId41" Type="http://schemas.openxmlformats.org/officeDocument/2006/relationships/image" Target="../media/image212.png"/><Relationship Id="rId62" Type="http://schemas.openxmlformats.org/officeDocument/2006/relationships/customXml" Target="../ink/ink6405.xml"/><Relationship Id="rId83" Type="http://schemas.openxmlformats.org/officeDocument/2006/relationships/image" Target="../media/image232.png"/><Relationship Id="rId179" Type="http://schemas.openxmlformats.org/officeDocument/2006/relationships/image" Target="../media/image277.png"/><Relationship Id="rId190" Type="http://schemas.openxmlformats.org/officeDocument/2006/relationships/customXml" Target="../ink/ink6469.xml"/><Relationship Id="rId204" Type="http://schemas.openxmlformats.org/officeDocument/2006/relationships/customXml" Target="../ink/ink6476.xml"/><Relationship Id="rId225" Type="http://schemas.openxmlformats.org/officeDocument/2006/relationships/image" Target="../media/image300.png"/><Relationship Id="rId246" Type="http://schemas.openxmlformats.org/officeDocument/2006/relationships/customXml" Target="../ink/ink6497.xml"/><Relationship Id="rId267" Type="http://schemas.openxmlformats.org/officeDocument/2006/relationships/image" Target="../media/image321.png"/><Relationship Id="rId106" Type="http://schemas.openxmlformats.org/officeDocument/2006/relationships/customXml" Target="../ink/ink6427.xml"/><Relationship Id="rId127" Type="http://schemas.openxmlformats.org/officeDocument/2006/relationships/image" Target="../media/image251.png"/><Relationship Id="rId10" Type="http://schemas.openxmlformats.org/officeDocument/2006/relationships/customXml" Target="../ink/ink6379.xml"/><Relationship Id="rId31" Type="http://schemas.openxmlformats.org/officeDocument/2006/relationships/image" Target="../media/image207.png"/><Relationship Id="rId52" Type="http://schemas.openxmlformats.org/officeDocument/2006/relationships/customXml" Target="../ink/ink6400.xml"/><Relationship Id="rId73" Type="http://schemas.openxmlformats.org/officeDocument/2006/relationships/image" Target="../media/image227.png"/><Relationship Id="rId94" Type="http://schemas.openxmlformats.org/officeDocument/2006/relationships/customXml" Target="../ink/ink6421.xml"/><Relationship Id="rId148" Type="http://schemas.openxmlformats.org/officeDocument/2006/relationships/customXml" Target="../ink/ink6448.xml"/><Relationship Id="rId169" Type="http://schemas.openxmlformats.org/officeDocument/2006/relationships/image" Target="../media/image272.png"/><Relationship Id="rId4" Type="http://schemas.openxmlformats.org/officeDocument/2006/relationships/customXml" Target="../ink/ink6376.xml"/><Relationship Id="rId180" Type="http://schemas.openxmlformats.org/officeDocument/2006/relationships/customXml" Target="../ink/ink6464.xml"/><Relationship Id="rId215" Type="http://schemas.openxmlformats.org/officeDocument/2006/relationships/image" Target="../media/image295.png"/><Relationship Id="rId236" Type="http://schemas.openxmlformats.org/officeDocument/2006/relationships/customXml" Target="../ink/ink6492.xml"/><Relationship Id="rId257" Type="http://schemas.openxmlformats.org/officeDocument/2006/relationships/image" Target="../media/image316.png"/><Relationship Id="rId42" Type="http://schemas.openxmlformats.org/officeDocument/2006/relationships/customXml" Target="../ink/ink6395.xml"/><Relationship Id="rId84" Type="http://schemas.openxmlformats.org/officeDocument/2006/relationships/customXml" Target="../ink/ink6416.xml"/><Relationship Id="rId138" Type="http://schemas.openxmlformats.org/officeDocument/2006/relationships/customXml" Target="../ink/ink6443.xml"/><Relationship Id="rId191" Type="http://schemas.openxmlformats.org/officeDocument/2006/relationships/image" Target="../media/image283.png"/><Relationship Id="rId205" Type="http://schemas.openxmlformats.org/officeDocument/2006/relationships/image" Target="../media/image2900.png"/><Relationship Id="rId247" Type="http://schemas.openxmlformats.org/officeDocument/2006/relationships/image" Target="../media/image311.png"/></Relationships>
</file>

<file path=ppt/slides/_rels/slide12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6.png"/><Relationship Id="rId21" Type="http://schemas.openxmlformats.org/officeDocument/2006/relationships/image" Target="../media/image202.png"/><Relationship Id="rId63" Type="http://schemas.openxmlformats.org/officeDocument/2006/relationships/image" Target="../media/image222.png"/><Relationship Id="rId159" Type="http://schemas.openxmlformats.org/officeDocument/2006/relationships/image" Target="../media/image267.png"/><Relationship Id="rId170" Type="http://schemas.openxmlformats.org/officeDocument/2006/relationships/customXml" Target="../ink/ink6592.xml"/><Relationship Id="rId226" Type="http://schemas.openxmlformats.org/officeDocument/2006/relationships/customXml" Target="../ink/ink6620.xml"/><Relationship Id="rId268" Type="http://schemas.openxmlformats.org/officeDocument/2006/relationships/customXml" Target="../ink/ink6641.xml"/><Relationship Id="rId32" Type="http://schemas.openxmlformats.org/officeDocument/2006/relationships/customXml" Target="../ink/ink6523.xml"/><Relationship Id="rId74" Type="http://schemas.openxmlformats.org/officeDocument/2006/relationships/customXml" Target="../ink/ink6544.xml"/><Relationship Id="rId128" Type="http://schemas.openxmlformats.org/officeDocument/2006/relationships/customXml" Target="../ink/ink6571.xml"/><Relationship Id="rId5" Type="http://schemas.openxmlformats.org/officeDocument/2006/relationships/image" Target="../media/image191.png"/><Relationship Id="rId181" Type="http://schemas.openxmlformats.org/officeDocument/2006/relationships/image" Target="../media/image278.png"/><Relationship Id="rId237" Type="http://schemas.openxmlformats.org/officeDocument/2006/relationships/image" Target="../media/image306.png"/><Relationship Id="rId279" Type="http://schemas.openxmlformats.org/officeDocument/2006/relationships/image" Target="../media/image327.png"/><Relationship Id="rId22" Type="http://schemas.openxmlformats.org/officeDocument/2006/relationships/customXml" Target="../ink/ink6518.xml"/><Relationship Id="rId43" Type="http://schemas.openxmlformats.org/officeDocument/2006/relationships/image" Target="../media/image213.png"/><Relationship Id="rId64" Type="http://schemas.openxmlformats.org/officeDocument/2006/relationships/customXml" Target="../ink/ink6539.xml"/><Relationship Id="rId118" Type="http://schemas.openxmlformats.org/officeDocument/2006/relationships/customXml" Target="../ink/ink6566.xml"/><Relationship Id="rId139" Type="http://schemas.openxmlformats.org/officeDocument/2006/relationships/image" Target="../media/image2570.png"/><Relationship Id="rId85" Type="http://schemas.openxmlformats.org/officeDocument/2006/relationships/image" Target="../media/image233.png"/><Relationship Id="rId150" Type="http://schemas.openxmlformats.org/officeDocument/2006/relationships/customXml" Target="../ink/ink6582.xml"/><Relationship Id="rId171" Type="http://schemas.openxmlformats.org/officeDocument/2006/relationships/image" Target="../media/image273.png"/><Relationship Id="rId192" Type="http://schemas.openxmlformats.org/officeDocument/2006/relationships/customXml" Target="../ink/ink6603.xml"/><Relationship Id="rId206" Type="http://schemas.openxmlformats.org/officeDocument/2006/relationships/customXml" Target="../ink/ink6610.xml"/><Relationship Id="rId227" Type="http://schemas.openxmlformats.org/officeDocument/2006/relationships/image" Target="../media/image301.png"/><Relationship Id="rId248" Type="http://schemas.openxmlformats.org/officeDocument/2006/relationships/customXml" Target="../ink/ink6631.xml"/><Relationship Id="rId269" Type="http://schemas.openxmlformats.org/officeDocument/2006/relationships/image" Target="../media/image322.png"/><Relationship Id="rId12" Type="http://schemas.openxmlformats.org/officeDocument/2006/relationships/customXml" Target="../ink/ink6513.xml"/><Relationship Id="rId33" Type="http://schemas.openxmlformats.org/officeDocument/2006/relationships/image" Target="../media/image208.png"/><Relationship Id="rId108" Type="http://schemas.openxmlformats.org/officeDocument/2006/relationships/customXml" Target="../ink/ink6561.xml"/><Relationship Id="rId129" Type="http://schemas.openxmlformats.org/officeDocument/2006/relationships/image" Target="../media/image252.png"/><Relationship Id="rId280" Type="http://schemas.openxmlformats.org/officeDocument/2006/relationships/customXml" Target="../ink/ink6647.xml"/><Relationship Id="rId54" Type="http://schemas.openxmlformats.org/officeDocument/2006/relationships/customXml" Target="../ink/ink6534.xml"/><Relationship Id="rId75" Type="http://schemas.openxmlformats.org/officeDocument/2006/relationships/image" Target="../media/image228.png"/><Relationship Id="rId96" Type="http://schemas.openxmlformats.org/officeDocument/2006/relationships/customXml" Target="../ink/ink6555.xml"/><Relationship Id="rId140" Type="http://schemas.openxmlformats.org/officeDocument/2006/relationships/customXml" Target="../ink/ink6577.xml"/><Relationship Id="rId161" Type="http://schemas.openxmlformats.org/officeDocument/2006/relationships/image" Target="../media/image268.png"/><Relationship Id="rId182" Type="http://schemas.openxmlformats.org/officeDocument/2006/relationships/customXml" Target="../ink/ink6598.xml"/><Relationship Id="rId217" Type="http://schemas.openxmlformats.org/officeDocument/2006/relationships/image" Target="../media/image296.png"/><Relationship Id="rId6" Type="http://schemas.openxmlformats.org/officeDocument/2006/relationships/customXml" Target="../ink/ink6510.xml"/><Relationship Id="rId238" Type="http://schemas.openxmlformats.org/officeDocument/2006/relationships/customXml" Target="../ink/ink6626.xml"/><Relationship Id="rId259" Type="http://schemas.openxmlformats.org/officeDocument/2006/relationships/image" Target="../media/image317.png"/><Relationship Id="rId23" Type="http://schemas.openxmlformats.org/officeDocument/2006/relationships/image" Target="../media/image203.png"/><Relationship Id="rId119" Type="http://schemas.openxmlformats.org/officeDocument/2006/relationships/image" Target="../media/image247.png"/><Relationship Id="rId270" Type="http://schemas.openxmlformats.org/officeDocument/2006/relationships/customXml" Target="../ink/ink6642.xml"/><Relationship Id="rId44" Type="http://schemas.openxmlformats.org/officeDocument/2006/relationships/customXml" Target="../ink/ink6529.xml"/><Relationship Id="rId65" Type="http://schemas.openxmlformats.org/officeDocument/2006/relationships/image" Target="../media/image223.png"/><Relationship Id="rId86" Type="http://schemas.openxmlformats.org/officeDocument/2006/relationships/customXml" Target="../ink/ink6550.xml"/><Relationship Id="rId130" Type="http://schemas.openxmlformats.org/officeDocument/2006/relationships/customXml" Target="../ink/ink6572.xml"/><Relationship Id="rId151" Type="http://schemas.openxmlformats.org/officeDocument/2006/relationships/image" Target="../media/image263.png"/><Relationship Id="rId172" Type="http://schemas.openxmlformats.org/officeDocument/2006/relationships/customXml" Target="../ink/ink6593.xml"/><Relationship Id="rId193" Type="http://schemas.openxmlformats.org/officeDocument/2006/relationships/image" Target="../media/image284.png"/><Relationship Id="rId207" Type="http://schemas.openxmlformats.org/officeDocument/2006/relationships/image" Target="../media/image291.png"/><Relationship Id="rId228" Type="http://schemas.openxmlformats.org/officeDocument/2006/relationships/customXml" Target="../ink/ink6621.xml"/><Relationship Id="rId249" Type="http://schemas.openxmlformats.org/officeDocument/2006/relationships/image" Target="../media/image312.png"/><Relationship Id="rId13" Type="http://schemas.openxmlformats.org/officeDocument/2006/relationships/image" Target="../media/image195.png"/><Relationship Id="rId109" Type="http://schemas.openxmlformats.org/officeDocument/2006/relationships/image" Target="../media/image242.png"/><Relationship Id="rId260" Type="http://schemas.openxmlformats.org/officeDocument/2006/relationships/customXml" Target="../ink/ink6637.xml"/><Relationship Id="rId281" Type="http://schemas.openxmlformats.org/officeDocument/2006/relationships/image" Target="../media/image328.png"/><Relationship Id="rId34" Type="http://schemas.openxmlformats.org/officeDocument/2006/relationships/customXml" Target="../ink/ink6524.xml"/><Relationship Id="rId55" Type="http://schemas.openxmlformats.org/officeDocument/2006/relationships/image" Target="../media/image219.png"/><Relationship Id="rId76" Type="http://schemas.openxmlformats.org/officeDocument/2006/relationships/customXml" Target="../ink/ink6545.xml"/><Relationship Id="rId97" Type="http://schemas.openxmlformats.org/officeDocument/2006/relationships/image" Target="../media/image236.png"/><Relationship Id="rId120" Type="http://schemas.openxmlformats.org/officeDocument/2006/relationships/customXml" Target="../ink/ink6567.xml"/><Relationship Id="rId141" Type="http://schemas.openxmlformats.org/officeDocument/2006/relationships/image" Target="../media/image258.png"/><Relationship Id="rId7" Type="http://schemas.openxmlformats.org/officeDocument/2006/relationships/image" Target="../media/image192.png"/><Relationship Id="rId162" Type="http://schemas.openxmlformats.org/officeDocument/2006/relationships/customXml" Target="../ink/ink6588.xml"/><Relationship Id="rId183" Type="http://schemas.openxmlformats.org/officeDocument/2006/relationships/image" Target="../media/image279.png"/><Relationship Id="rId218" Type="http://schemas.openxmlformats.org/officeDocument/2006/relationships/customXml" Target="../ink/ink6616.xml"/><Relationship Id="rId239" Type="http://schemas.openxmlformats.org/officeDocument/2006/relationships/image" Target="../media/image307.png"/><Relationship Id="rId250" Type="http://schemas.openxmlformats.org/officeDocument/2006/relationships/customXml" Target="../ink/ink6632.xml"/><Relationship Id="rId271" Type="http://schemas.openxmlformats.org/officeDocument/2006/relationships/image" Target="../media/image323.png"/><Relationship Id="rId24" Type="http://schemas.openxmlformats.org/officeDocument/2006/relationships/customXml" Target="../ink/ink6519.xml"/><Relationship Id="rId45" Type="http://schemas.openxmlformats.org/officeDocument/2006/relationships/image" Target="../media/image214.png"/><Relationship Id="rId66" Type="http://schemas.openxmlformats.org/officeDocument/2006/relationships/customXml" Target="../ink/ink6540.xml"/><Relationship Id="rId87" Type="http://schemas.openxmlformats.org/officeDocument/2006/relationships/image" Target="../media/image234.png"/><Relationship Id="rId110" Type="http://schemas.openxmlformats.org/officeDocument/2006/relationships/customXml" Target="../ink/ink6562.xml"/><Relationship Id="rId131" Type="http://schemas.openxmlformats.org/officeDocument/2006/relationships/image" Target="../media/image253.png"/><Relationship Id="rId152" Type="http://schemas.openxmlformats.org/officeDocument/2006/relationships/customXml" Target="../ink/ink6583.xml"/><Relationship Id="rId173" Type="http://schemas.openxmlformats.org/officeDocument/2006/relationships/image" Target="../media/image274.png"/><Relationship Id="rId194" Type="http://schemas.openxmlformats.org/officeDocument/2006/relationships/customXml" Target="../ink/ink6604.xml"/><Relationship Id="rId208" Type="http://schemas.openxmlformats.org/officeDocument/2006/relationships/customXml" Target="../ink/ink6611.xml"/><Relationship Id="rId229" Type="http://schemas.openxmlformats.org/officeDocument/2006/relationships/image" Target="../media/image302.png"/><Relationship Id="rId240" Type="http://schemas.openxmlformats.org/officeDocument/2006/relationships/customXml" Target="../ink/ink6627.xml"/><Relationship Id="rId261" Type="http://schemas.openxmlformats.org/officeDocument/2006/relationships/image" Target="../media/image318.png"/><Relationship Id="rId14" Type="http://schemas.openxmlformats.org/officeDocument/2006/relationships/customXml" Target="../ink/ink6514.xml"/><Relationship Id="rId35" Type="http://schemas.openxmlformats.org/officeDocument/2006/relationships/image" Target="../media/image209.png"/><Relationship Id="rId56" Type="http://schemas.openxmlformats.org/officeDocument/2006/relationships/customXml" Target="../ink/ink6535.xml"/><Relationship Id="rId77" Type="http://schemas.openxmlformats.org/officeDocument/2006/relationships/image" Target="../media/image229.png"/><Relationship Id="rId100" Type="http://schemas.openxmlformats.org/officeDocument/2006/relationships/customXml" Target="../ink/ink6557.xml"/><Relationship Id="rId282" Type="http://schemas.openxmlformats.org/officeDocument/2006/relationships/customXml" Target="../ink/ink6648.xml"/><Relationship Id="rId8" Type="http://schemas.openxmlformats.org/officeDocument/2006/relationships/customXml" Target="../ink/ink6511.xml"/><Relationship Id="rId98" Type="http://schemas.openxmlformats.org/officeDocument/2006/relationships/customXml" Target="../ink/ink6556.xml"/><Relationship Id="rId121" Type="http://schemas.openxmlformats.org/officeDocument/2006/relationships/image" Target="../media/image248.png"/><Relationship Id="rId142" Type="http://schemas.openxmlformats.org/officeDocument/2006/relationships/customXml" Target="../ink/ink6578.xml"/><Relationship Id="rId163" Type="http://schemas.openxmlformats.org/officeDocument/2006/relationships/image" Target="../media/image269.png"/><Relationship Id="rId184" Type="http://schemas.openxmlformats.org/officeDocument/2006/relationships/customXml" Target="../ink/ink6599.xml"/><Relationship Id="rId219" Type="http://schemas.openxmlformats.org/officeDocument/2006/relationships/image" Target="../media/image297.png"/><Relationship Id="rId230" Type="http://schemas.openxmlformats.org/officeDocument/2006/relationships/customXml" Target="../ink/ink6622.xml"/><Relationship Id="rId251" Type="http://schemas.openxmlformats.org/officeDocument/2006/relationships/image" Target="../media/image313.png"/><Relationship Id="rId25" Type="http://schemas.openxmlformats.org/officeDocument/2006/relationships/image" Target="../media/image204.png"/><Relationship Id="rId46" Type="http://schemas.openxmlformats.org/officeDocument/2006/relationships/customXml" Target="../ink/ink6530.xml"/><Relationship Id="rId67" Type="http://schemas.openxmlformats.org/officeDocument/2006/relationships/image" Target="../media/image224.png"/><Relationship Id="rId272" Type="http://schemas.openxmlformats.org/officeDocument/2006/relationships/customXml" Target="../ink/ink6643.xml"/><Relationship Id="rId88" Type="http://schemas.openxmlformats.org/officeDocument/2006/relationships/customXml" Target="../ink/ink6551.xml"/><Relationship Id="rId111" Type="http://schemas.openxmlformats.org/officeDocument/2006/relationships/image" Target="../media/image243.png"/><Relationship Id="rId132" Type="http://schemas.openxmlformats.org/officeDocument/2006/relationships/customXml" Target="../ink/ink6573.xml"/><Relationship Id="rId153" Type="http://schemas.openxmlformats.org/officeDocument/2006/relationships/image" Target="../media/image264.png"/><Relationship Id="rId174" Type="http://schemas.openxmlformats.org/officeDocument/2006/relationships/customXml" Target="../ink/ink6594.xml"/><Relationship Id="rId195" Type="http://schemas.openxmlformats.org/officeDocument/2006/relationships/image" Target="../media/image285.png"/><Relationship Id="rId209" Type="http://schemas.openxmlformats.org/officeDocument/2006/relationships/image" Target="../media/image292.png"/><Relationship Id="rId220" Type="http://schemas.openxmlformats.org/officeDocument/2006/relationships/customXml" Target="../ink/ink6617.xml"/><Relationship Id="rId241" Type="http://schemas.openxmlformats.org/officeDocument/2006/relationships/image" Target="../media/image308.png"/><Relationship Id="rId15" Type="http://schemas.openxmlformats.org/officeDocument/2006/relationships/image" Target="../media/image199.png"/><Relationship Id="rId36" Type="http://schemas.openxmlformats.org/officeDocument/2006/relationships/customXml" Target="../ink/ink6525.xml"/><Relationship Id="rId57" Type="http://schemas.openxmlformats.org/officeDocument/2006/relationships/image" Target="../media/image220.png"/><Relationship Id="rId262" Type="http://schemas.openxmlformats.org/officeDocument/2006/relationships/customXml" Target="../ink/ink6638.xml"/><Relationship Id="rId283" Type="http://schemas.openxmlformats.org/officeDocument/2006/relationships/image" Target="../media/image329.png"/><Relationship Id="rId78" Type="http://schemas.openxmlformats.org/officeDocument/2006/relationships/customXml" Target="../ink/ink6546.xml"/><Relationship Id="rId99" Type="http://schemas.openxmlformats.org/officeDocument/2006/relationships/image" Target="../media/image237.png"/><Relationship Id="rId101" Type="http://schemas.openxmlformats.org/officeDocument/2006/relationships/image" Target="../media/image238.png"/><Relationship Id="rId122" Type="http://schemas.openxmlformats.org/officeDocument/2006/relationships/customXml" Target="../ink/ink6568.xml"/><Relationship Id="rId143" Type="http://schemas.openxmlformats.org/officeDocument/2006/relationships/image" Target="../media/image259.png"/><Relationship Id="rId164" Type="http://schemas.openxmlformats.org/officeDocument/2006/relationships/customXml" Target="../ink/ink6589.xml"/><Relationship Id="rId185" Type="http://schemas.openxmlformats.org/officeDocument/2006/relationships/image" Target="../media/image280.png"/><Relationship Id="rId9" Type="http://schemas.openxmlformats.org/officeDocument/2006/relationships/image" Target="../media/image193.png"/><Relationship Id="rId210" Type="http://schemas.openxmlformats.org/officeDocument/2006/relationships/customXml" Target="../ink/ink6612.xml"/><Relationship Id="rId26" Type="http://schemas.openxmlformats.org/officeDocument/2006/relationships/customXml" Target="../ink/ink6520.xml"/><Relationship Id="rId231" Type="http://schemas.openxmlformats.org/officeDocument/2006/relationships/image" Target="../media/image303.png"/><Relationship Id="rId252" Type="http://schemas.openxmlformats.org/officeDocument/2006/relationships/customXml" Target="../ink/ink6633.xml"/><Relationship Id="rId273" Type="http://schemas.openxmlformats.org/officeDocument/2006/relationships/image" Target="../media/image324.png"/><Relationship Id="rId47" Type="http://schemas.openxmlformats.org/officeDocument/2006/relationships/image" Target="../media/image215.png"/><Relationship Id="rId68" Type="http://schemas.openxmlformats.org/officeDocument/2006/relationships/customXml" Target="../ink/ink6541.xml"/><Relationship Id="rId89" Type="http://schemas.openxmlformats.org/officeDocument/2006/relationships/image" Target="../media/image235.png"/><Relationship Id="rId112" Type="http://schemas.openxmlformats.org/officeDocument/2006/relationships/customXml" Target="../ink/ink6563.xml"/><Relationship Id="rId133" Type="http://schemas.openxmlformats.org/officeDocument/2006/relationships/image" Target="../media/image254.png"/><Relationship Id="rId154" Type="http://schemas.openxmlformats.org/officeDocument/2006/relationships/customXml" Target="../ink/ink6584.xml"/><Relationship Id="rId175" Type="http://schemas.openxmlformats.org/officeDocument/2006/relationships/image" Target="../media/image275.png"/><Relationship Id="rId196" Type="http://schemas.openxmlformats.org/officeDocument/2006/relationships/customXml" Target="../ink/ink6605.xml"/><Relationship Id="rId200" Type="http://schemas.openxmlformats.org/officeDocument/2006/relationships/customXml" Target="../ink/ink6607.xml"/><Relationship Id="rId16" Type="http://schemas.openxmlformats.org/officeDocument/2006/relationships/customXml" Target="../ink/ink6515.xml"/><Relationship Id="rId221" Type="http://schemas.openxmlformats.org/officeDocument/2006/relationships/image" Target="../media/image298.png"/><Relationship Id="rId242" Type="http://schemas.openxmlformats.org/officeDocument/2006/relationships/customXml" Target="../ink/ink6628.xml"/><Relationship Id="rId263" Type="http://schemas.openxmlformats.org/officeDocument/2006/relationships/image" Target="../media/image319.png"/><Relationship Id="rId37" Type="http://schemas.openxmlformats.org/officeDocument/2006/relationships/image" Target="../media/image210.png"/><Relationship Id="rId58" Type="http://schemas.openxmlformats.org/officeDocument/2006/relationships/customXml" Target="../ink/ink6536.xml"/><Relationship Id="rId79" Type="http://schemas.openxmlformats.org/officeDocument/2006/relationships/image" Target="../media/image230.png"/><Relationship Id="rId102" Type="http://schemas.openxmlformats.org/officeDocument/2006/relationships/customXml" Target="../ink/ink6558.xml"/><Relationship Id="rId123" Type="http://schemas.openxmlformats.org/officeDocument/2006/relationships/image" Target="../media/image249.png"/><Relationship Id="rId144" Type="http://schemas.openxmlformats.org/officeDocument/2006/relationships/customXml" Target="../ink/ink6579.xml"/><Relationship Id="rId90" Type="http://schemas.openxmlformats.org/officeDocument/2006/relationships/customXml" Target="../ink/ink6552.xml"/><Relationship Id="rId165" Type="http://schemas.openxmlformats.org/officeDocument/2006/relationships/image" Target="../media/image270.png"/><Relationship Id="rId186" Type="http://schemas.openxmlformats.org/officeDocument/2006/relationships/customXml" Target="../ink/ink6600.xml"/><Relationship Id="rId211" Type="http://schemas.openxmlformats.org/officeDocument/2006/relationships/image" Target="../media/image293.png"/><Relationship Id="rId232" Type="http://schemas.openxmlformats.org/officeDocument/2006/relationships/customXml" Target="../ink/ink6623.xml"/><Relationship Id="rId253" Type="http://schemas.openxmlformats.org/officeDocument/2006/relationships/image" Target="../media/image314.png"/><Relationship Id="rId274" Type="http://schemas.openxmlformats.org/officeDocument/2006/relationships/customXml" Target="../ink/ink6644.xml"/><Relationship Id="rId27" Type="http://schemas.openxmlformats.org/officeDocument/2006/relationships/image" Target="../media/image205.png"/><Relationship Id="rId48" Type="http://schemas.openxmlformats.org/officeDocument/2006/relationships/customXml" Target="../ink/ink6531.xml"/><Relationship Id="rId69" Type="http://schemas.openxmlformats.org/officeDocument/2006/relationships/image" Target="../media/image225.png"/><Relationship Id="rId113" Type="http://schemas.openxmlformats.org/officeDocument/2006/relationships/image" Target="../media/image244.png"/><Relationship Id="rId134" Type="http://schemas.openxmlformats.org/officeDocument/2006/relationships/customXml" Target="../ink/ink6574.xml"/><Relationship Id="rId80" Type="http://schemas.openxmlformats.org/officeDocument/2006/relationships/customXml" Target="../ink/ink6547.xml"/><Relationship Id="rId155" Type="http://schemas.openxmlformats.org/officeDocument/2006/relationships/image" Target="../media/image265.png"/><Relationship Id="rId176" Type="http://schemas.openxmlformats.org/officeDocument/2006/relationships/customXml" Target="../ink/ink6595.xml"/><Relationship Id="rId197" Type="http://schemas.openxmlformats.org/officeDocument/2006/relationships/image" Target="../media/image286.png"/><Relationship Id="rId201" Type="http://schemas.openxmlformats.org/officeDocument/2006/relationships/image" Target="../media/image288.png"/><Relationship Id="rId222" Type="http://schemas.openxmlformats.org/officeDocument/2006/relationships/customXml" Target="../ink/ink6618.xml"/><Relationship Id="rId243" Type="http://schemas.openxmlformats.org/officeDocument/2006/relationships/image" Target="../media/image309.png"/><Relationship Id="rId264" Type="http://schemas.openxmlformats.org/officeDocument/2006/relationships/customXml" Target="../ink/ink6639.xml"/><Relationship Id="rId17" Type="http://schemas.openxmlformats.org/officeDocument/2006/relationships/image" Target="../media/image200.png"/><Relationship Id="rId38" Type="http://schemas.openxmlformats.org/officeDocument/2006/relationships/customXml" Target="../ink/ink6526.xml"/><Relationship Id="rId59" Type="http://schemas.openxmlformats.org/officeDocument/2006/relationships/image" Target="../media/image221.png"/><Relationship Id="rId103" Type="http://schemas.openxmlformats.org/officeDocument/2006/relationships/image" Target="../media/image239.png"/><Relationship Id="rId124" Type="http://schemas.openxmlformats.org/officeDocument/2006/relationships/customXml" Target="../ink/ink6569.xml"/><Relationship Id="rId70" Type="http://schemas.openxmlformats.org/officeDocument/2006/relationships/customXml" Target="../ink/ink6542.xml"/><Relationship Id="rId91" Type="http://schemas.openxmlformats.org/officeDocument/2006/relationships/image" Target="../media/image196.png"/><Relationship Id="rId145" Type="http://schemas.openxmlformats.org/officeDocument/2006/relationships/image" Target="../media/image260.png"/><Relationship Id="rId166" Type="http://schemas.openxmlformats.org/officeDocument/2006/relationships/customXml" Target="../ink/ink6590.xml"/><Relationship Id="rId187" Type="http://schemas.openxmlformats.org/officeDocument/2006/relationships/image" Target="../media/image28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613.xml"/><Relationship Id="rId233" Type="http://schemas.openxmlformats.org/officeDocument/2006/relationships/image" Target="../media/image304.png"/><Relationship Id="rId254" Type="http://schemas.openxmlformats.org/officeDocument/2006/relationships/customXml" Target="../ink/ink6634.xml"/><Relationship Id="rId28" Type="http://schemas.openxmlformats.org/officeDocument/2006/relationships/customXml" Target="../ink/ink6521.xml"/><Relationship Id="rId49" Type="http://schemas.openxmlformats.org/officeDocument/2006/relationships/image" Target="../media/image216.png"/><Relationship Id="rId114" Type="http://schemas.openxmlformats.org/officeDocument/2006/relationships/customXml" Target="../ink/ink6564.xml"/><Relationship Id="rId275" Type="http://schemas.openxmlformats.org/officeDocument/2006/relationships/image" Target="../media/image325.png"/><Relationship Id="rId60" Type="http://schemas.openxmlformats.org/officeDocument/2006/relationships/customXml" Target="../ink/ink6537.xml"/><Relationship Id="rId81" Type="http://schemas.openxmlformats.org/officeDocument/2006/relationships/image" Target="../media/image231.png"/><Relationship Id="rId135" Type="http://schemas.openxmlformats.org/officeDocument/2006/relationships/image" Target="../media/image255.png"/><Relationship Id="rId156" Type="http://schemas.openxmlformats.org/officeDocument/2006/relationships/customXml" Target="../ink/ink6585.xml"/><Relationship Id="rId177" Type="http://schemas.openxmlformats.org/officeDocument/2006/relationships/image" Target="../media/image276.png"/><Relationship Id="rId198" Type="http://schemas.openxmlformats.org/officeDocument/2006/relationships/customXml" Target="../ink/ink6606.xml"/><Relationship Id="rId202" Type="http://schemas.openxmlformats.org/officeDocument/2006/relationships/customXml" Target="../ink/ink6608.xml"/><Relationship Id="rId223" Type="http://schemas.openxmlformats.org/officeDocument/2006/relationships/image" Target="../media/image299.png"/><Relationship Id="rId244" Type="http://schemas.openxmlformats.org/officeDocument/2006/relationships/customXml" Target="../ink/ink6629.xml"/><Relationship Id="rId18" Type="http://schemas.openxmlformats.org/officeDocument/2006/relationships/customXml" Target="../ink/ink6516.xml"/><Relationship Id="rId39" Type="http://schemas.openxmlformats.org/officeDocument/2006/relationships/image" Target="../media/image211.png"/><Relationship Id="rId265" Type="http://schemas.openxmlformats.org/officeDocument/2006/relationships/image" Target="../media/image320.png"/><Relationship Id="rId50" Type="http://schemas.openxmlformats.org/officeDocument/2006/relationships/customXml" Target="../ink/ink6532.xml"/><Relationship Id="rId104" Type="http://schemas.openxmlformats.org/officeDocument/2006/relationships/customXml" Target="../ink/ink6559.xml"/><Relationship Id="rId125" Type="http://schemas.openxmlformats.org/officeDocument/2006/relationships/image" Target="../media/image250.png"/><Relationship Id="rId146" Type="http://schemas.openxmlformats.org/officeDocument/2006/relationships/customXml" Target="../ink/ink6580.xml"/><Relationship Id="rId167" Type="http://schemas.openxmlformats.org/officeDocument/2006/relationships/image" Target="../media/image271.png"/><Relationship Id="rId188" Type="http://schemas.openxmlformats.org/officeDocument/2006/relationships/customXml" Target="../ink/ink6601.xml"/><Relationship Id="rId71" Type="http://schemas.openxmlformats.org/officeDocument/2006/relationships/image" Target="../media/image226.png"/><Relationship Id="rId92" Type="http://schemas.openxmlformats.org/officeDocument/2006/relationships/customXml" Target="../ink/ink6553.xml"/><Relationship Id="rId213" Type="http://schemas.openxmlformats.org/officeDocument/2006/relationships/image" Target="../media/image294.png"/><Relationship Id="rId234" Type="http://schemas.openxmlformats.org/officeDocument/2006/relationships/customXml" Target="../ink/ink6624.xml"/><Relationship Id="rId2" Type="http://schemas.openxmlformats.org/officeDocument/2006/relationships/customXml" Target="../ink/ink6508.xml"/><Relationship Id="rId29" Type="http://schemas.openxmlformats.org/officeDocument/2006/relationships/image" Target="../media/image206.png"/><Relationship Id="rId255" Type="http://schemas.openxmlformats.org/officeDocument/2006/relationships/image" Target="../media/image315.png"/><Relationship Id="rId276" Type="http://schemas.openxmlformats.org/officeDocument/2006/relationships/customXml" Target="../ink/ink6645.xml"/><Relationship Id="rId40" Type="http://schemas.openxmlformats.org/officeDocument/2006/relationships/customXml" Target="../ink/ink6527.xml"/><Relationship Id="rId115" Type="http://schemas.openxmlformats.org/officeDocument/2006/relationships/image" Target="../media/image245.png"/><Relationship Id="rId136" Type="http://schemas.openxmlformats.org/officeDocument/2006/relationships/customXml" Target="../ink/ink6575.xml"/><Relationship Id="rId157" Type="http://schemas.openxmlformats.org/officeDocument/2006/relationships/image" Target="../media/image266.png"/><Relationship Id="rId178" Type="http://schemas.openxmlformats.org/officeDocument/2006/relationships/customXml" Target="../ink/ink6596.xml"/><Relationship Id="rId61" Type="http://schemas.openxmlformats.org/officeDocument/2006/relationships/image" Target="../media/image140.png"/><Relationship Id="rId82" Type="http://schemas.openxmlformats.org/officeDocument/2006/relationships/customXml" Target="../ink/ink6548.xml"/><Relationship Id="rId199" Type="http://schemas.openxmlformats.org/officeDocument/2006/relationships/image" Target="../media/image287.png"/><Relationship Id="rId203" Type="http://schemas.openxmlformats.org/officeDocument/2006/relationships/image" Target="../media/image289.png"/><Relationship Id="rId19" Type="http://schemas.openxmlformats.org/officeDocument/2006/relationships/image" Target="../media/image201.png"/><Relationship Id="rId224" Type="http://schemas.openxmlformats.org/officeDocument/2006/relationships/customXml" Target="../ink/ink6619.xml"/><Relationship Id="rId245" Type="http://schemas.openxmlformats.org/officeDocument/2006/relationships/image" Target="../media/image310.png"/><Relationship Id="rId266" Type="http://schemas.openxmlformats.org/officeDocument/2006/relationships/customXml" Target="../ink/ink6640.xml"/><Relationship Id="rId30" Type="http://schemas.openxmlformats.org/officeDocument/2006/relationships/customXml" Target="../ink/ink6522.xml"/><Relationship Id="rId105" Type="http://schemas.openxmlformats.org/officeDocument/2006/relationships/image" Target="../media/image240.png"/><Relationship Id="rId126" Type="http://schemas.openxmlformats.org/officeDocument/2006/relationships/customXml" Target="../ink/ink6570.xml"/><Relationship Id="rId147" Type="http://schemas.openxmlformats.org/officeDocument/2006/relationships/image" Target="../media/image261.png"/><Relationship Id="rId168" Type="http://schemas.openxmlformats.org/officeDocument/2006/relationships/customXml" Target="../ink/ink6591.xml"/><Relationship Id="rId51" Type="http://schemas.openxmlformats.org/officeDocument/2006/relationships/image" Target="../media/image217.png"/><Relationship Id="rId72" Type="http://schemas.openxmlformats.org/officeDocument/2006/relationships/customXml" Target="../ink/ink6543.xml"/><Relationship Id="rId93" Type="http://schemas.openxmlformats.org/officeDocument/2006/relationships/image" Target="../media/image198.png"/><Relationship Id="rId189" Type="http://schemas.openxmlformats.org/officeDocument/2006/relationships/image" Target="../media/image282.png"/><Relationship Id="rId3" Type="http://schemas.openxmlformats.org/officeDocument/2006/relationships/image" Target="../media/image190.png"/><Relationship Id="rId214" Type="http://schemas.openxmlformats.org/officeDocument/2006/relationships/customXml" Target="../ink/ink6614.xml"/><Relationship Id="rId235" Type="http://schemas.openxmlformats.org/officeDocument/2006/relationships/image" Target="../media/image305.png"/><Relationship Id="rId256" Type="http://schemas.openxmlformats.org/officeDocument/2006/relationships/customXml" Target="../ink/ink6635.xml"/><Relationship Id="rId277" Type="http://schemas.openxmlformats.org/officeDocument/2006/relationships/image" Target="../media/image326.png"/><Relationship Id="rId116" Type="http://schemas.openxmlformats.org/officeDocument/2006/relationships/customXml" Target="../ink/ink6565.xml"/><Relationship Id="rId137" Type="http://schemas.openxmlformats.org/officeDocument/2006/relationships/image" Target="../media/image256.png"/><Relationship Id="rId158" Type="http://schemas.openxmlformats.org/officeDocument/2006/relationships/customXml" Target="../ink/ink6586.xml"/><Relationship Id="rId20" Type="http://schemas.openxmlformats.org/officeDocument/2006/relationships/customXml" Target="../ink/ink6517.xml"/><Relationship Id="rId41" Type="http://schemas.openxmlformats.org/officeDocument/2006/relationships/image" Target="../media/image212.png"/><Relationship Id="rId62" Type="http://schemas.openxmlformats.org/officeDocument/2006/relationships/customXml" Target="../ink/ink6538.xml"/><Relationship Id="rId83" Type="http://schemas.openxmlformats.org/officeDocument/2006/relationships/image" Target="../media/image232.png"/><Relationship Id="rId179" Type="http://schemas.openxmlformats.org/officeDocument/2006/relationships/image" Target="../media/image277.png"/><Relationship Id="rId190" Type="http://schemas.openxmlformats.org/officeDocument/2006/relationships/customXml" Target="../ink/ink6602.xml"/><Relationship Id="rId204" Type="http://schemas.openxmlformats.org/officeDocument/2006/relationships/customXml" Target="../ink/ink6609.xml"/><Relationship Id="rId225" Type="http://schemas.openxmlformats.org/officeDocument/2006/relationships/image" Target="../media/image300.png"/><Relationship Id="rId246" Type="http://schemas.openxmlformats.org/officeDocument/2006/relationships/customXml" Target="../ink/ink6630.xml"/><Relationship Id="rId267" Type="http://schemas.openxmlformats.org/officeDocument/2006/relationships/image" Target="../media/image321.png"/><Relationship Id="rId106" Type="http://schemas.openxmlformats.org/officeDocument/2006/relationships/customXml" Target="../ink/ink6560.xml"/><Relationship Id="rId127" Type="http://schemas.openxmlformats.org/officeDocument/2006/relationships/image" Target="../media/image251.png"/><Relationship Id="rId10" Type="http://schemas.openxmlformats.org/officeDocument/2006/relationships/customXml" Target="../ink/ink6512.xml"/><Relationship Id="rId31" Type="http://schemas.openxmlformats.org/officeDocument/2006/relationships/image" Target="../media/image207.png"/><Relationship Id="rId52" Type="http://schemas.openxmlformats.org/officeDocument/2006/relationships/customXml" Target="../ink/ink6533.xml"/><Relationship Id="rId73" Type="http://schemas.openxmlformats.org/officeDocument/2006/relationships/image" Target="../media/image227.png"/><Relationship Id="rId94" Type="http://schemas.openxmlformats.org/officeDocument/2006/relationships/customXml" Target="../ink/ink6554.xml"/><Relationship Id="rId148" Type="http://schemas.openxmlformats.org/officeDocument/2006/relationships/customXml" Target="../ink/ink6581.xml"/><Relationship Id="rId169" Type="http://schemas.openxmlformats.org/officeDocument/2006/relationships/image" Target="../media/image272.png"/><Relationship Id="rId4" Type="http://schemas.openxmlformats.org/officeDocument/2006/relationships/customXml" Target="../ink/ink6509.xml"/><Relationship Id="rId180" Type="http://schemas.openxmlformats.org/officeDocument/2006/relationships/customXml" Target="../ink/ink6597.xml"/><Relationship Id="rId215" Type="http://schemas.openxmlformats.org/officeDocument/2006/relationships/image" Target="../media/image295.png"/><Relationship Id="rId236" Type="http://schemas.openxmlformats.org/officeDocument/2006/relationships/customXml" Target="../ink/ink6625.xml"/><Relationship Id="rId257" Type="http://schemas.openxmlformats.org/officeDocument/2006/relationships/image" Target="../media/image316.png"/><Relationship Id="rId278" Type="http://schemas.openxmlformats.org/officeDocument/2006/relationships/customXml" Target="../ink/ink6646.xml"/><Relationship Id="rId42" Type="http://schemas.openxmlformats.org/officeDocument/2006/relationships/customXml" Target="../ink/ink6528.xml"/><Relationship Id="rId84" Type="http://schemas.openxmlformats.org/officeDocument/2006/relationships/customXml" Target="../ink/ink6549.xml"/><Relationship Id="rId138" Type="http://schemas.openxmlformats.org/officeDocument/2006/relationships/customXml" Target="../ink/ink6576.xml"/><Relationship Id="rId191" Type="http://schemas.openxmlformats.org/officeDocument/2006/relationships/image" Target="../media/image283.png"/><Relationship Id="rId205" Type="http://schemas.openxmlformats.org/officeDocument/2006/relationships/image" Target="../media/image2900.png"/><Relationship Id="rId247" Type="http://schemas.openxmlformats.org/officeDocument/2006/relationships/image" Target="../media/image311.png"/><Relationship Id="rId107" Type="http://schemas.openxmlformats.org/officeDocument/2006/relationships/image" Target="../media/image241.png"/><Relationship Id="rId11" Type="http://schemas.openxmlformats.org/officeDocument/2006/relationships/image" Target="../media/image194.png"/><Relationship Id="rId53" Type="http://schemas.openxmlformats.org/officeDocument/2006/relationships/image" Target="../media/image218.png"/><Relationship Id="rId149" Type="http://schemas.openxmlformats.org/officeDocument/2006/relationships/image" Target="../media/image262.png"/><Relationship Id="rId95" Type="http://schemas.openxmlformats.org/officeDocument/2006/relationships/image" Target="../media/image197.png"/><Relationship Id="rId160" Type="http://schemas.openxmlformats.org/officeDocument/2006/relationships/customXml" Target="../ink/ink6587.xml"/><Relationship Id="rId216" Type="http://schemas.openxmlformats.org/officeDocument/2006/relationships/customXml" Target="../ink/ink6615.xml"/><Relationship Id="rId258" Type="http://schemas.openxmlformats.org/officeDocument/2006/relationships/customXml" Target="../ink/ink6636.xml"/></Relationships>
</file>

<file path=ppt/slides/_rels/slide1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6.png"/><Relationship Id="rId21" Type="http://schemas.openxmlformats.org/officeDocument/2006/relationships/image" Target="../media/image202.png"/><Relationship Id="rId63" Type="http://schemas.openxmlformats.org/officeDocument/2006/relationships/image" Target="../media/image222.png"/><Relationship Id="rId159" Type="http://schemas.openxmlformats.org/officeDocument/2006/relationships/image" Target="../media/image267.png"/><Relationship Id="rId170" Type="http://schemas.openxmlformats.org/officeDocument/2006/relationships/customXml" Target="../ink/ink6733.xml"/><Relationship Id="rId226" Type="http://schemas.openxmlformats.org/officeDocument/2006/relationships/customXml" Target="../ink/ink6761.xml"/><Relationship Id="rId268" Type="http://schemas.openxmlformats.org/officeDocument/2006/relationships/customXml" Target="../ink/ink6782.xml"/><Relationship Id="rId32" Type="http://schemas.openxmlformats.org/officeDocument/2006/relationships/customXml" Target="../ink/ink6664.xml"/><Relationship Id="rId74" Type="http://schemas.openxmlformats.org/officeDocument/2006/relationships/customXml" Target="../ink/ink6685.xml"/><Relationship Id="rId128" Type="http://schemas.openxmlformats.org/officeDocument/2006/relationships/customXml" Target="../ink/ink6712.xml"/><Relationship Id="rId5" Type="http://schemas.openxmlformats.org/officeDocument/2006/relationships/image" Target="../media/image191.png"/><Relationship Id="rId181" Type="http://schemas.openxmlformats.org/officeDocument/2006/relationships/image" Target="../media/image278.png"/><Relationship Id="rId237" Type="http://schemas.openxmlformats.org/officeDocument/2006/relationships/image" Target="../media/image306.png"/><Relationship Id="rId279" Type="http://schemas.openxmlformats.org/officeDocument/2006/relationships/image" Target="../media/image327.png"/><Relationship Id="rId43" Type="http://schemas.openxmlformats.org/officeDocument/2006/relationships/image" Target="../media/image213.png"/><Relationship Id="rId139" Type="http://schemas.openxmlformats.org/officeDocument/2006/relationships/image" Target="../media/image2570.png"/><Relationship Id="rId290" Type="http://schemas.openxmlformats.org/officeDocument/2006/relationships/customXml" Target="../ink/ink6793.xml"/><Relationship Id="rId85" Type="http://schemas.openxmlformats.org/officeDocument/2006/relationships/image" Target="../media/image233.png"/><Relationship Id="rId150" Type="http://schemas.openxmlformats.org/officeDocument/2006/relationships/customXml" Target="../ink/ink6723.xml"/><Relationship Id="rId192" Type="http://schemas.openxmlformats.org/officeDocument/2006/relationships/customXml" Target="../ink/ink6744.xml"/><Relationship Id="rId206" Type="http://schemas.openxmlformats.org/officeDocument/2006/relationships/customXml" Target="../ink/ink6751.xml"/><Relationship Id="rId248" Type="http://schemas.openxmlformats.org/officeDocument/2006/relationships/customXml" Target="../ink/ink6772.xml"/><Relationship Id="rId12" Type="http://schemas.openxmlformats.org/officeDocument/2006/relationships/customXml" Target="../ink/ink6654.xml"/><Relationship Id="rId108" Type="http://schemas.openxmlformats.org/officeDocument/2006/relationships/customXml" Target="../ink/ink6702.xml"/><Relationship Id="rId54" Type="http://schemas.openxmlformats.org/officeDocument/2006/relationships/customXml" Target="../ink/ink6675.xml"/><Relationship Id="rId75" Type="http://schemas.openxmlformats.org/officeDocument/2006/relationships/image" Target="../media/image228.png"/><Relationship Id="rId96" Type="http://schemas.openxmlformats.org/officeDocument/2006/relationships/customXml" Target="../ink/ink6696.xml"/><Relationship Id="rId140" Type="http://schemas.openxmlformats.org/officeDocument/2006/relationships/customXml" Target="../ink/ink6718.xml"/><Relationship Id="rId161" Type="http://schemas.openxmlformats.org/officeDocument/2006/relationships/image" Target="../media/image268.png"/><Relationship Id="rId182" Type="http://schemas.openxmlformats.org/officeDocument/2006/relationships/customXml" Target="../ink/ink6739.xml"/><Relationship Id="rId217" Type="http://schemas.openxmlformats.org/officeDocument/2006/relationships/image" Target="../media/image296.png"/><Relationship Id="rId6" Type="http://schemas.openxmlformats.org/officeDocument/2006/relationships/customXml" Target="../ink/ink6651.xml"/><Relationship Id="rId238" Type="http://schemas.openxmlformats.org/officeDocument/2006/relationships/customXml" Target="../ink/ink6767.xml"/><Relationship Id="rId259" Type="http://schemas.openxmlformats.org/officeDocument/2006/relationships/image" Target="../media/image317.png"/><Relationship Id="rId23" Type="http://schemas.openxmlformats.org/officeDocument/2006/relationships/image" Target="../media/image203.png"/><Relationship Id="rId119" Type="http://schemas.openxmlformats.org/officeDocument/2006/relationships/image" Target="../media/image247.png"/><Relationship Id="rId270" Type="http://schemas.openxmlformats.org/officeDocument/2006/relationships/customXml" Target="../ink/ink6783.xml"/><Relationship Id="rId291" Type="http://schemas.openxmlformats.org/officeDocument/2006/relationships/image" Target="../media/image333.png"/><Relationship Id="rId44" Type="http://schemas.openxmlformats.org/officeDocument/2006/relationships/customXml" Target="../ink/ink6670.xml"/><Relationship Id="rId65" Type="http://schemas.openxmlformats.org/officeDocument/2006/relationships/image" Target="../media/image223.png"/><Relationship Id="rId86" Type="http://schemas.openxmlformats.org/officeDocument/2006/relationships/customXml" Target="../ink/ink6691.xml"/><Relationship Id="rId130" Type="http://schemas.openxmlformats.org/officeDocument/2006/relationships/customXml" Target="../ink/ink6713.xml"/><Relationship Id="rId151" Type="http://schemas.openxmlformats.org/officeDocument/2006/relationships/image" Target="../media/image263.png"/><Relationship Id="rId172" Type="http://schemas.openxmlformats.org/officeDocument/2006/relationships/customXml" Target="../ink/ink6734.xml"/><Relationship Id="rId193" Type="http://schemas.openxmlformats.org/officeDocument/2006/relationships/image" Target="../media/image284.png"/><Relationship Id="rId207" Type="http://schemas.openxmlformats.org/officeDocument/2006/relationships/image" Target="../media/image291.png"/><Relationship Id="rId228" Type="http://schemas.openxmlformats.org/officeDocument/2006/relationships/customXml" Target="../ink/ink6762.xml"/><Relationship Id="rId249" Type="http://schemas.openxmlformats.org/officeDocument/2006/relationships/image" Target="../media/image312.png"/><Relationship Id="rId13" Type="http://schemas.openxmlformats.org/officeDocument/2006/relationships/image" Target="../media/image195.png"/><Relationship Id="rId109" Type="http://schemas.openxmlformats.org/officeDocument/2006/relationships/image" Target="../media/image242.png"/><Relationship Id="rId260" Type="http://schemas.openxmlformats.org/officeDocument/2006/relationships/customXml" Target="../ink/ink6778.xml"/><Relationship Id="rId281" Type="http://schemas.openxmlformats.org/officeDocument/2006/relationships/image" Target="../media/image328.png"/><Relationship Id="rId34" Type="http://schemas.openxmlformats.org/officeDocument/2006/relationships/customXml" Target="../ink/ink6665.xml"/><Relationship Id="rId55" Type="http://schemas.openxmlformats.org/officeDocument/2006/relationships/image" Target="../media/image219.png"/><Relationship Id="rId76" Type="http://schemas.openxmlformats.org/officeDocument/2006/relationships/customXml" Target="../ink/ink6686.xml"/><Relationship Id="rId97" Type="http://schemas.openxmlformats.org/officeDocument/2006/relationships/image" Target="../media/image236.png"/><Relationship Id="rId120" Type="http://schemas.openxmlformats.org/officeDocument/2006/relationships/customXml" Target="../ink/ink6708.xml"/><Relationship Id="rId141" Type="http://schemas.openxmlformats.org/officeDocument/2006/relationships/image" Target="../media/image258.png"/><Relationship Id="rId7" Type="http://schemas.openxmlformats.org/officeDocument/2006/relationships/image" Target="../media/image192.png"/><Relationship Id="rId162" Type="http://schemas.openxmlformats.org/officeDocument/2006/relationships/customXml" Target="../ink/ink6729.xml"/><Relationship Id="rId183" Type="http://schemas.openxmlformats.org/officeDocument/2006/relationships/image" Target="../media/image279.png"/><Relationship Id="rId218" Type="http://schemas.openxmlformats.org/officeDocument/2006/relationships/customXml" Target="../ink/ink6757.xml"/><Relationship Id="rId239" Type="http://schemas.openxmlformats.org/officeDocument/2006/relationships/image" Target="../media/image307.png"/><Relationship Id="rId250" Type="http://schemas.openxmlformats.org/officeDocument/2006/relationships/customXml" Target="../ink/ink6773.xml"/><Relationship Id="rId271" Type="http://schemas.openxmlformats.org/officeDocument/2006/relationships/image" Target="../media/image323.png"/><Relationship Id="rId292" Type="http://schemas.openxmlformats.org/officeDocument/2006/relationships/customXml" Target="../ink/ink6794.xml"/><Relationship Id="rId24" Type="http://schemas.openxmlformats.org/officeDocument/2006/relationships/customXml" Target="../ink/ink6660.xml"/><Relationship Id="rId45" Type="http://schemas.openxmlformats.org/officeDocument/2006/relationships/image" Target="../media/image214.png"/><Relationship Id="rId66" Type="http://schemas.openxmlformats.org/officeDocument/2006/relationships/customXml" Target="../ink/ink6681.xml"/><Relationship Id="rId87" Type="http://schemas.openxmlformats.org/officeDocument/2006/relationships/image" Target="../media/image234.png"/><Relationship Id="rId110" Type="http://schemas.openxmlformats.org/officeDocument/2006/relationships/customXml" Target="../ink/ink6703.xml"/><Relationship Id="rId131" Type="http://schemas.openxmlformats.org/officeDocument/2006/relationships/image" Target="../media/image253.png"/><Relationship Id="rId152" Type="http://schemas.openxmlformats.org/officeDocument/2006/relationships/customXml" Target="../ink/ink6724.xml"/><Relationship Id="rId173" Type="http://schemas.openxmlformats.org/officeDocument/2006/relationships/image" Target="../media/image274.png"/><Relationship Id="rId194" Type="http://schemas.openxmlformats.org/officeDocument/2006/relationships/customXml" Target="../ink/ink6745.xml"/><Relationship Id="rId208" Type="http://schemas.openxmlformats.org/officeDocument/2006/relationships/customXml" Target="../ink/ink6752.xml"/><Relationship Id="rId229" Type="http://schemas.openxmlformats.org/officeDocument/2006/relationships/image" Target="../media/image302.png"/><Relationship Id="rId240" Type="http://schemas.openxmlformats.org/officeDocument/2006/relationships/customXml" Target="../ink/ink6768.xml"/><Relationship Id="rId261" Type="http://schemas.openxmlformats.org/officeDocument/2006/relationships/image" Target="../media/image318.png"/><Relationship Id="rId14" Type="http://schemas.openxmlformats.org/officeDocument/2006/relationships/customXml" Target="../ink/ink6655.xml"/><Relationship Id="rId35" Type="http://schemas.openxmlformats.org/officeDocument/2006/relationships/image" Target="../media/image209.png"/><Relationship Id="rId56" Type="http://schemas.openxmlformats.org/officeDocument/2006/relationships/customXml" Target="../ink/ink6676.xml"/><Relationship Id="rId77" Type="http://schemas.openxmlformats.org/officeDocument/2006/relationships/image" Target="../media/image229.png"/><Relationship Id="rId100" Type="http://schemas.openxmlformats.org/officeDocument/2006/relationships/customXml" Target="../ink/ink6698.xml"/><Relationship Id="rId282" Type="http://schemas.openxmlformats.org/officeDocument/2006/relationships/customXml" Target="../ink/ink6789.xml"/><Relationship Id="rId8" Type="http://schemas.openxmlformats.org/officeDocument/2006/relationships/customXml" Target="../ink/ink6652.xml"/><Relationship Id="rId98" Type="http://schemas.openxmlformats.org/officeDocument/2006/relationships/customXml" Target="../ink/ink6697.xml"/><Relationship Id="rId121" Type="http://schemas.openxmlformats.org/officeDocument/2006/relationships/image" Target="../media/image248.png"/><Relationship Id="rId142" Type="http://schemas.openxmlformats.org/officeDocument/2006/relationships/customXml" Target="../ink/ink6719.xml"/><Relationship Id="rId163" Type="http://schemas.openxmlformats.org/officeDocument/2006/relationships/image" Target="../media/image269.png"/><Relationship Id="rId184" Type="http://schemas.openxmlformats.org/officeDocument/2006/relationships/customXml" Target="../ink/ink6740.xml"/><Relationship Id="rId219" Type="http://schemas.openxmlformats.org/officeDocument/2006/relationships/image" Target="../media/image297.png"/><Relationship Id="rId230" Type="http://schemas.openxmlformats.org/officeDocument/2006/relationships/customXml" Target="../ink/ink6763.xml"/><Relationship Id="rId251" Type="http://schemas.openxmlformats.org/officeDocument/2006/relationships/image" Target="../media/image313.png"/><Relationship Id="rId25" Type="http://schemas.openxmlformats.org/officeDocument/2006/relationships/image" Target="../media/image204.png"/><Relationship Id="rId46" Type="http://schemas.openxmlformats.org/officeDocument/2006/relationships/customXml" Target="../ink/ink6671.xml"/><Relationship Id="rId67" Type="http://schemas.openxmlformats.org/officeDocument/2006/relationships/image" Target="../media/image224.png"/><Relationship Id="rId272" Type="http://schemas.openxmlformats.org/officeDocument/2006/relationships/customXml" Target="../ink/ink6784.xml"/><Relationship Id="rId293" Type="http://schemas.openxmlformats.org/officeDocument/2006/relationships/image" Target="../media/image334.png"/><Relationship Id="rId88" Type="http://schemas.openxmlformats.org/officeDocument/2006/relationships/customXml" Target="../ink/ink6692.xml"/><Relationship Id="rId111" Type="http://schemas.openxmlformats.org/officeDocument/2006/relationships/image" Target="../media/image243.png"/><Relationship Id="rId132" Type="http://schemas.openxmlformats.org/officeDocument/2006/relationships/customXml" Target="../ink/ink6714.xml"/><Relationship Id="rId153" Type="http://schemas.openxmlformats.org/officeDocument/2006/relationships/image" Target="../media/image264.png"/><Relationship Id="rId174" Type="http://schemas.openxmlformats.org/officeDocument/2006/relationships/customXml" Target="../ink/ink6735.xml"/><Relationship Id="rId195" Type="http://schemas.openxmlformats.org/officeDocument/2006/relationships/image" Target="../media/image285.png"/><Relationship Id="rId209" Type="http://schemas.openxmlformats.org/officeDocument/2006/relationships/image" Target="../media/image292.png"/><Relationship Id="rId220" Type="http://schemas.openxmlformats.org/officeDocument/2006/relationships/customXml" Target="../ink/ink6758.xml"/><Relationship Id="rId241" Type="http://schemas.openxmlformats.org/officeDocument/2006/relationships/image" Target="../media/image308.png"/><Relationship Id="rId15" Type="http://schemas.openxmlformats.org/officeDocument/2006/relationships/image" Target="../media/image199.png"/><Relationship Id="rId36" Type="http://schemas.openxmlformats.org/officeDocument/2006/relationships/customXml" Target="../ink/ink6666.xml"/><Relationship Id="rId57" Type="http://schemas.openxmlformats.org/officeDocument/2006/relationships/image" Target="../media/image220.png"/><Relationship Id="rId262" Type="http://schemas.openxmlformats.org/officeDocument/2006/relationships/customXml" Target="../ink/ink6779.xml"/><Relationship Id="rId283" Type="http://schemas.openxmlformats.org/officeDocument/2006/relationships/image" Target="../media/image329.png"/><Relationship Id="rId78" Type="http://schemas.openxmlformats.org/officeDocument/2006/relationships/customXml" Target="../ink/ink6687.xml"/><Relationship Id="rId99" Type="http://schemas.openxmlformats.org/officeDocument/2006/relationships/image" Target="../media/image237.png"/><Relationship Id="rId101" Type="http://schemas.openxmlformats.org/officeDocument/2006/relationships/image" Target="../media/image238.png"/><Relationship Id="rId122" Type="http://schemas.openxmlformats.org/officeDocument/2006/relationships/customXml" Target="../ink/ink6709.xml"/><Relationship Id="rId143" Type="http://schemas.openxmlformats.org/officeDocument/2006/relationships/image" Target="../media/image259.png"/><Relationship Id="rId164" Type="http://schemas.openxmlformats.org/officeDocument/2006/relationships/customXml" Target="../ink/ink6730.xml"/><Relationship Id="rId185" Type="http://schemas.openxmlformats.org/officeDocument/2006/relationships/image" Target="../media/image280.png"/><Relationship Id="rId9" Type="http://schemas.openxmlformats.org/officeDocument/2006/relationships/image" Target="../media/image193.png"/><Relationship Id="rId210" Type="http://schemas.openxmlformats.org/officeDocument/2006/relationships/customXml" Target="../ink/ink6753.xml"/><Relationship Id="rId26" Type="http://schemas.openxmlformats.org/officeDocument/2006/relationships/customXml" Target="../ink/ink6661.xml"/><Relationship Id="rId231" Type="http://schemas.openxmlformats.org/officeDocument/2006/relationships/image" Target="../media/image303.png"/><Relationship Id="rId252" Type="http://schemas.openxmlformats.org/officeDocument/2006/relationships/customXml" Target="../ink/ink6774.xml"/><Relationship Id="rId273" Type="http://schemas.openxmlformats.org/officeDocument/2006/relationships/image" Target="../media/image324.png"/><Relationship Id="rId294" Type="http://schemas.openxmlformats.org/officeDocument/2006/relationships/customXml" Target="../ink/ink6795.xml"/><Relationship Id="rId47" Type="http://schemas.openxmlformats.org/officeDocument/2006/relationships/image" Target="../media/image215.png"/><Relationship Id="rId68" Type="http://schemas.openxmlformats.org/officeDocument/2006/relationships/customXml" Target="../ink/ink6682.xml"/><Relationship Id="rId89" Type="http://schemas.openxmlformats.org/officeDocument/2006/relationships/image" Target="../media/image235.png"/><Relationship Id="rId112" Type="http://schemas.openxmlformats.org/officeDocument/2006/relationships/customXml" Target="../ink/ink6704.xml"/><Relationship Id="rId133" Type="http://schemas.openxmlformats.org/officeDocument/2006/relationships/image" Target="../media/image254.png"/><Relationship Id="rId154" Type="http://schemas.openxmlformats.org/officeDocument/2006/relationships/customXml" Target="../ink/ink6725.xml"/><Relationship Id="rId175" Type="http://schemas.openxmlformats.org/officeDocument/2006/relationships/image" Target="../media/image275.png"/><Relationship Id="rId196" Type="http://schemas.openxmlformats.org/officeDocument/2006/relationships/customXml" Target="../ink/ink6746.xml"/><Relationship Id="rId200" Type="http://schemas.openxmlformats.org/officeDocument/2006/relationships/customXml" Target="../ink/ink6748.xml"/><Relationship Id="rId16" Type="http://schemas.openxmlformats.org/officeDocument/2006/relationships/customXml" Target="../ink/ink6656.xml"/><Relationship Id="rId221" Type="http://schemas.openxmlformats.org/officeDocument/2006/relationships/image" Target="../media/image298.png"/><Relationship Id="rId242" Type="http://schemas.openxmlformats.org/officeDocument/2006/relationships/customXml" Target="../ink/ink6769.xml"/><Relationship Id="rId263" Type="http://schemas.openxmlformats.org/officeDocument/2006/relationships/image" Target="../media/image319.png"/><Relationship Id="rId284" Type="http://schemas.openxmlformats.org/officeDocument/2006/relationships/customXml" Target="../ink/ink6790.xml"/><Relationship Id="rId37" Type="http://schemas.openxmlformats.org/officeDocument/2006/relationships/image" Target="../media/image210.png"/><Relationship Id="rId58" Type="http://schemas.openxmlformats.org/officeDocument/2006/relationships/customXml" Target="../ink/ink6677.xml"/><Relationship Id="rId79" Type="http://schemas.openxmlformats.org/officeDocument/2006/relationships/image" Target="../media/image230.png"/><Relationship Id="rId102" Type="http://schemas.openxmlformats.org/officeDocument/2006/relationships/customXml" Target="../ink/ink6699.xml"/><Relationship Id="rId123" Type="http://schemas.openxmlformats.org/officeDocument/2006/relationships/image" Target="../media/image249.png"/><Relationship Id="rId144" Type="http://schemas.openxmlformats.org/officeDocument/2006/relationships/customXml" Target="../ink/ink6720.xml"/><Relationship Id="rId90" Type="http://schemas.openxmlformats.org/officeDocument/2006/relationships/customXml" Target="../ink/ink6693.xml"/><Relationship Id="rId165" Type="http://schemas.openxmlformats.org/officeDocument/2006/relationships/image" Target="../media/image270.png"/><Relationship Id="rId186" Type="http://schemas.openxmlformats.org/officeDocument/2006/relationships/customXml" Target="../ink/ink6741.xml"/><Relationship Id="rId211" Type="http://schemas.openxmlformats.org/officeDocument/2006/relationships/image" Target="../media/image293.png"/><Relationship Id="rId232" Type="http://schemas.openxmlformats.org/officeDocument/2006/relationships/customXml" Target="../ink/ink6764.xml"/><Relationship Id="rId253" Type="http://schemas.openxmlformats.org/officeDocument/2006/relationships/image" Target="../media/image314.png"/><Relationship Id="rId274" Type="http://schemas.openxmlformats.org/officeDocument/2006/relationships/customXml" Target="../ink/ink6785.xml"/><Relationship Id="rId295" Type="http://schemas.openxmlformats.org/officeDocument/2006/relationships/image" Target="../media/image335.png"/><Relationship Id="rId27" Type="http://schemas.openxmlformats.org/officeDocument/2006/relationships/image" Target="../media/image205.png"/><Relationship Id="rId48" Type="http://schemas.openxmlformats.org/officeDocument/2006/relationships/customXml" Target="../ink/ink6672.xml"/><Relationship Id="rId69" Type="http://schemas.openxmlformats.org/officeDocument/2006/relationships/image" Target="../media/image225.png"/><Relationship Id="rId113" Type="http://schemas.openxmlformats.org/officeDocument/2006/relationships/image" Target="../media/image244.png"/><Relationship Id="rId134" Type="http://schemas.openxmlformats.org/officeDocument/2006/relationships/customXml" Target="../ink/ink6715.xml"/><Relationship Id="rId80" Type="http://schemas.openxmlformats.org/officeDocument/2006/relationships/customXml" Target="../ink/ink6688.xml"/><Relationship Id="rId155" Type="http://schemas.openxmlformats.org/officeDocument/2006/relationships/image" Target="../media/image265.png"/><Relationship Id="rId176" Type="http://schemas.openxmlformats.org/officeDocument/2006/relationships/customXml" Target="../ink/ink6736.xml"/><Relationship Id="rId197" Type="http://schemas.openxmlformats.org/officeDocument/2006/relationships/image" Target="../media/image286.png"/><Relationship Id="rId201" Type="http://schemas.openxmlformats.org/officeDocument/2006/relationships/image" Target="../media/image288.png"/><Relationship Id="rId222" Type="http://schemas.openxmlformats.org/officeDocument/2006/relationships/customXml" Target="../ink/ink6759.xml"/><Relationship Id="rId243" Type="http://schemas.openxmlformats.org/officeDocument/2006/relationships/image" Target="../media/image309.png"/><Relationship Id="rId264" Type="http://schemas.openxmlformats.org/officeDocument/2006/relationships/customXml" Target="../ink/ink6780.xml"/><Relationship Id="rId285" Type="http://schemas.openxmlformats.org/officeDocument/2006/relationships/image" Target="../media/image330.png"/><Relationship Id="rId17" Type="http://schemas.openxmlformats.org/officeDocument/2006/relationships/image" Target="../media/image200.png"/><Relationship Id="rId38" Type="http://schemas.openxmlformats.org/officeDocument/2006/relationships/customXml" Target="../ink/ink6667.xml"/><Relationship Id="rId59" Type="http://schemas.openxmlformats.org/officeDocument/2006/relationships/image" Target="../media/image221.png"/><Relationship Id="rId103" Type="http://schemas.openxmlformats.org/officeDocument/2006/relationships/image" Target="../media/image239.png"/><Relationship Id="rId124" Type="http://schemas.openxmlformats.org/officeDocument/2006/relationships/customXml" Target="../ink/ink6710.xml"/><Relationship Id="rId70" Type="http://schemas.openxmlformats.org/officeDocument/2006/relationships/customXml" Target="../ink/ink6683.xml"/><Relationship Id="rId91" Type="http://schemas.openxmlformats.org/officeDocument/2006/relationships/image" Target="../media/image196.png"/><Relationship Id="rId145" Type="http://schemas.openxmlformats.org/officeDocument/2006/relationships/image" Target="../media/image260.png"/><Relationship Id="rId166" Type="http://schemas.openxmlformats.org/officeDocument/2006/relationships/customXml" Target="../ink/ink6731.xml"/><Relationship Id="rId187" Type="http://schemas.openxmlformats.org/officeDocument/2006/relationships/image" Target="../media/image28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6754.xml"/><Relationship Id="rId233" Type="http://schemas.openxmlformats.org/officeDocument/2006/relationships/image" Target="../media/image304.png"/><Relationship Id="rId254" Type="http://schemas.openxmlformats.org/officeDocument/2006/relationships/customXml" Target="../ink/ink6775.xml"/><Relationship Id="rId28" Type="http://schemas.openxmlformats.org/officeDocument/2006/relationships/customXml" Target="../ink/ink6662.xml"/><Relationship Id="rId49" Type="http://schemas.openxmlformats.org/officeDocument/2006/relationships/image" Target="../media/image216.png"/><Relationship Id="rId114" Type="http://schemas.openxmlformats.org/officeDocument/2006/relationships/customXml" Target="../ink/ink6705.xml"/><Relationship Id="rId275" Type="http://schemas.openxmlformats.org/officeDocument/2006/relationships/image" Target="../media/image325.png"/><Relationship Id="rId296" Type="http://schemas.openxmlformats.org/officeDocument/2006/relationships/customXml" Target="../ink/ink6796.xml"/><Relationship Id="rId60" Type="http://schemas.openxmlformats.org/officeDocument/2006/relationships/customXml" Target="../ink/ink6678.xml"/><Relationship Id="rId81" Type="http://schemas.openxmlformats.org/officeDocument/2006/relationships/image" Target="../media/image231.png"/><Relationship Id="rId135" Type="http://schemas.openxmlformats.org/officeDocument/2006/relationships/image" Target="../media/image255.png"/><Relationship Id="rId156" Type="http://schemas.openxmlformats.org/officeDocument/2006/relationships/customXml" Target="../ink/ink6726.xml"/><Relationship Id="rId177" Type="http://schemas.openxmlformats.org/officeDocument/2006/relationships/image" Target="../media/image276.png"/><Relationship Id="rId198" Type="http://schemas.openxmlformats.org/officeDocument/2006/relationships/customXml" Target="../ink/ink6747.xml"/><Relationship Id="rId202" Type="http://schemas.openxmlformats.org/officeDocument/2006/relationships/customXml" Target="../ink/ink6749.xml"/><Relationship Id="rId223" Type="http://schemas.openxmlformats.org/officeDocument/2006/relationships/image" Target="../media/image299.png"/><Relationship Id="rId244" Type="http://schemas.openxmlformats.org/officeDocument/2006/relationships/customXml" Target="../ink/ink6770.xml"/><Relationship Id="rId18" Type="http://schemas.openxmlformats.org/officeDocument/2006/relationships/customXml" Target="../ink/ink6657.xml"/><Relationship Id="rId39" Type="http://schemas.openxmlformats.org/officeDocument/2006/relationships/image" Target="../media/image211.png"/><Relationship Id="rId265" Type="http://schemas.openxmlformats.org/officeDocument/2006/relationships/image" Target="../media/image320.png"/><Relationship Id="rId286" Type="http://schemas.openxmlformats.org/officeDocument/2006/relationships/customXml" Target="../ink/ink6791.xml"/><Relationship Id="rId50" Type="http://schemas.openxmlformats.org/officeDocument/2006/relationships/customXml" Target="../ink/ink6673.xml"/><Relationship Id="rId104" Type="http://schemas.openxmlformats.org/officeDocument/2006/relationships/customXml" Target="../ink/ink6700.xml"/><Relationship Id="rId125" Type="http://schemas.openxmlformats.org/officeDocument/2006/relationships/image" Target="../media/image250.png"/><Relationship Id="rId146" Type="http://schemas.openxmlformats.org/officeDocument/2006/relationships/customXml" Target="../ink/ink6721.xml"/><Relationship Id="rId167" Type="http://schemas.openxmlformats.org/officeDocument/2006/relationships/image" Target="../media/image271.png"/><Relationship Id="rId188" Type="http://schemas.openxmlformats.org/officeDocument/2006/relationships/customXml" Target="../ink/ink6742.xml"/><Relationship Id="rId71" Type="http://schemas.openxmlformats.org/officeDocument/2006/relationships/image" Target="../media/image226.png"/><Relationship Id="rId92" Type="http://schemas.openxmlformats.org/officeDocument/2006/relationships/customXml" Target="../ink/ink6694.xml"/><Relationship Id="rId213" Type="http://schemas.openxmlformats.org/officeDocument/2006/relationships/image" Target="../media/image294.png"/><Relationship Id="rId234" Type="http://schemas.openxmlformats.org/officeDocument/2006/relationships/customXml" Target="../ink/ink6765.xml"/><Relationship Id="rId2" Type="http://schemas.openxmlformats.org/officeDocument/2006/relationships/customXml" Target="../ink/ink6649.xml"/><Relationship Id="rId29" Type="http://schemas.openxmlformats.org/officeDocument/2006/relationships/image" Target="../media/image206.png"/><Relationship Id="rId255" Type="http://schemas.openxmlformats.org/officeDocument/2006/relationships/image" Target="../media/image315.png"/><Relationship Id="rId276" Type="http://schemas.openxmlformats.org/officeDocument/2006/relationships/customXml" Target="../ink/ink6786.xml"/><Relationship Id="rId297" Type="http://schemas.openxmlformats.org/officeDocument/2006/relationships/image" Target="../media/image336.png"/><Relationship Id="rId40" Type="http://schemas.openxmlformats.org/officeDocument/2006/relationships/customXml" Target="../ink/ink6668.xml"/><Relationship Id="rId115" Type="http://schemas.openxmlformats.org/officeDocument/2006/relationships/image" Target="../media/image245.png"/><Relationship Id="rId136" Type="http://schemas.openxmlformats.org/officeDocument/2006/relationships/customXml" Target="../ink/ink6716.xml"/><Relationship Id="rId157" Type="http://schemas.openxmlformats.org/officeDocument/2006/relationships/image" Target="../media/image266.png"/><Relationship Id="rId178" Type="http://schemas.openxmlformats.org/officeDocument/2006/relationships/customXml" Target="../ink/ink6737.xml"/><Relationship Id="rId61" Type="http://schemas.openxmlformats.org/officeDocument/2006/relationships/image" Target="../media/image140.png"/><Relationship Id="rId82" Type="http://schemas.openxmlformats.org/officeDocument/2006/relationships/customXml" Target="../ink/ink6689.xml"/><Relationship Id="rId199" Type="http://schemas.openxmlformats.org/officeDocument/2006/relationships/image" Target="../media/image287.png"/><Relationship Id="rId203" Type="http://schemas.openxmlformats.org/officeDocument/2006/relationships/image" Target="../media/image289.png"/><Relationship Id="rId19" Type="http://schemas.openxmlformats.org/officeDocument/2006/relationships/image" Target="../media/image201.png"/><Relationship Id="rId224" Type="http://schemas.openxmlformats.org/officeDocument/2006/relationships/customXml" Target="../ink/ink6760.xml"/><Relationship Id="rId245" Type="http://schemas.openxmlformats.org/officeDocument/2006/relationships/image" Target="../media/image310.png"/><Relationship Id="rId266" Type="http://schemas.openxmlformats.org/officeDocument/2006/relationships/customXml" Target="../ink/ink6781.xml"/><Relationship Id="rId287" Type="http://schemas.openxmlformats.org/officeDocument/2006/relationships/image" Target="../media/image331.png"/><Relationship Id="rId30" Type="http://schemas.openxmlformats.org/officeDocument/2006/relationships/customXml" Target="../ink/ink6663.xml"/><Relationship Id="rId105" Type="http://schemas.openxmlformats.org/officeDocument/2006/relationships/image" Target="../media/image240.png"/><Relationship Id="rId126" Type="http://schemas.openxmlformats.org/officeDocument/2006/relationships/customXml" Target="../ink/ink6711.xml"/><Relationship Id="rId147" Type="http://schemas.openxmlformats.org/officeDocument/2006/relationships/image" Target="../media/image261.png"/><Relationship Id="rId168" Type="http://schemas.openxmlformats.org/officeDocument/2006/relationships/customXml" Target="../ink/ink6732.xml"/><Relationship Id="rId51" Type="http://schemas.openxmlformats.org/officeDocument/2006/relationships/image" Target="../media/image217.png"/><Relationship Id="rId72" Type="http://schemas.openxmlformats.org/officeDocument/2006/relationships/customXml" Target="../ink/ink6684.xml"/><Relationship Id="rId93" Type="http://schemas.openxmlformats.org/officeDocument/2006/relationships/image" Target="../media/image198.png"/><Relationship Id="rId189" Type="http://schemas.openxmlformats.org/officeDocument/2006/relationships/image" Target="../media/image282.png"/><Relationship Id="rId3" Type="http://schemas.openxmlformats.org/officeDocument/2006/relationships/image" Target="../media/image190.png"/><Relationship Id="rId214" Type="http://schemas.openxmlformats.org/officeDocument/2006/relationships/customXml" Target="../ink/ink6755.xml"/><Relationship Id="rId235" Type="http://schemas.openxmlformats.org/officeDocument/2006/relationships/image" Target="../media/image305.png"/><Relationship Id="rId256" Type="http://schemas.openxmlformats.org/officeDocument/2006/relationships/customXml" Target="../ink/ink6776.xml"/><Relationship Id="rId277" Type="http://schemas.openxmlformats.org/officeDocument/2006/relationships/image" Target="../media/image326.png"/><Relationship Id="rId116" Type="http://schemas.openxmlformats.org/officeDocument/2006/relationships/customXml" Target="../ink/ink6706.xml"/><Relationship Id="rId137" Type="http://schemas.openxmlformats.org/officeDocument/2006/relationships/image" Target="../media/image256.png"/><Relationship Id="rId158" Type="http://schemas.openxmlformats.org/officeDocument/2006/relationships/customXml" Target="../ink/ink6727.xml"/><Relationship Id="rId20" Type="http://schemas.openxmlformats.org/officeDocument/2006/relationships/customXml" Target="../ink/ink6658.xml"/><Relationship Id="rId41" Type="http://schemas.openxmlformats.org/officeDocument/2006/relationships/image" Target="../media/image212.png"/><Relationship Id="rId62" Type="http://schemas.openxmlformats.org/officeDocument/2006/relationships/customXml" Target="../ink/ink6679.xml"/><Relationship Id="rId83" Type="http://schemas.openxmlformats.org/officeDocument/2006/relationships/image" Target="../media/image232.png"/><Relationship Id="rId179" Type="http://schemas.openxmlformats.org/officeDocument/2006/relationships/image" Target="../media/image277.png"/><Relationship Id="rId190" Type="http://schemas.openxmlformats.org/officeDocument/2006/relationships/customXml" Target="../ink/ink6743.xml"/><Relationship Id="rId204" Type="http://schemas.openxmlformats.org/officeDocument/2006/relationships/customXml" Target="../ink/ink6750.xml"/><Relationship Id="rId225" Type="http://schemas.openxmlformats.org/officeDocument/2006/relationships/image" Target="../media/image300.png"/><Relationship Id="rId246" Type="http://schemas.openxmlformats.org/officeDocument/2006/relationships/customXml" Target="../ink/ink6771.xml"/><Relationship Id="rId267" Type="http://schemas.openxmlformats.org/officeDocument/2006/relationships/image" Target="../media/image321.png"/><Relationship Id="rId288" Type="http://schemas.openxmlformats.org/officeDocument/2006/relationships/customXml" Target="../ink/ink6792.xml"/><Relationship Id="rId106" Type="http://schemas.openxmlformats.org/officeDocument/2006/relationships/customXml" Target="../ink/ink6701.xml"/><Relationship Id="rId127" Type="http://schemas.openxmlformats.org/officeDocument/2006/relationships/image" Target="../media/image251.png"/><Relationship Id="rId10" Type="http://schemas.openxmlformats.org/officeDocument/2006/relationships/customXml" Target="../ink/ink6653.xml"/><Relationship Id="rId31" Type="http://schemas.openxmlformats.org/officeDocument/2006/relationships/image" Target="../media/image207.png"/><Relationship Id="rId52" Type="http://schemas.openxmlformats.org/officeDocument/2006/relationships/customXml" Target="../ink/ink6674.xml"/><Relationship Id="rId73" Type="http://schemas.openxmlformats.org/officeDocument/2006/relationships/image" Target="../media/image227.png"/><Relationship Id="rId94" Type="http://schemas.openxmlformats.org/officeDocument/2006/relationships/customXml" Target="../ink/ink6695.xml"/><Relationship Id="rId148" Type="http://schemas.openxmlformats.org/officeDocument/2006/relationships/customXml" Target="../ink/ink6722.xml"/><Relationship Id="rId169" Type="http://schemas.openxmlformats.org/officeDocument/2006/relationships/image" Target="../media/image272.png"/><Relationship Id="rId4" Type="http://schemas.openxmlformats.org/officeDocument/2006/relationships/customXml" Target="../ink/ink6650.xml"/><Relationship Id="rId180" Type="http://schemas.openxmlformats.org/officeDocument/2006/relationships/customXml" Target="../ink/ink6738.xml"/><Relationship Id="rId215" Type="http://schemas.openxmlformats.org/officeDocument/2006/relationships/image" Target="../media/image295.png"/><Relationship Id="rId236" Type="http://schemas.openxmlformats.org/officeDocument/2006/relationships/customXml" Target="../ink/ink6766.xml"/><Relationship Id="rId257" Type="http://schemas.openxmlformats.org/officeDocument/2006/relationships/image" Target="../media/image316.png"/><Relationship Id="rId278" Type="http://schemas.openxmlformats.org/officeDocument/2006/relationships/customXml" Target="../ink/ink6787.xml"/><Relationship Id="rId42" Type="http://schemas.openxmlformats.org/officeDocument/2006/relationships/customXml" Target="../ink/ink6669.xml"/><Relationship Id="rId84" Type="http://schemas.openxmlformats.org/officeDocument/2006/relationships/customXml" Target="../ink/ink6690.xml"/><Relationship Id="rId138" Type="http://schemas.openxmlformats.org/officeDocument/2006/relationships/customXml" Target="../ink/ink6717.xml"/><Relationship Id="rId191" Type="http://schemas.openxmlformats.org/officeDocument/2006/relationships/image" Target="../media/image283.png"/><Relationship Id="rId205" Type="http://schemas.openxmlformats.org/officeDocument/2006/relationships/image" Target="../media/image2900.png"/><Relationship Id="rId247" Type="http://schemas.openxmlformats.org/officeDocument/2006/relationships/image" Target="../media/image311.png"/><Relationship Id="rId107" Type="http://schemas.openxmlformats.org/officeDocument/2006/relationships/image" Target="../media/image241.png"/><Relationship Id="rId289" Type="http://schemas.openxmlformats.org/officeDocument/2006/relationships/image" Target="../media/image332.png"/><Relationship Id="rId11" Type="http://schemas.openxmlformats.org/officeDocument/2006/relationships/image" Target="../media/image194.png"/><Relationship Id="rId53" Type="http://schemas.openxmlformats.org/officeDocument/2006/relationships/image" Target="../media/image218.png"/><Relationship Id="rId149" Type="http://schemas.openxmlformats.org/officeDocument/2006/relationships/image" Target="../media/image262.png"/><Relationship Id="rId95" Type="http://schemas.openxmlformats.org/officeDocument/2006/relationships/image" Target="../media/image197.png"/><Relationship Id="rId160" Type="http://schemas.openxmlformats.org/officeDocument/2006/relationships/customXml" Target="../ink/ink6728.xml"/><Relationship Id="rId216" Type="http://schemas.openxmlformats.org/officeDocument/2006/relationships/customXml" Target="../ink/ink6756.xml"/><Relationship Id="rId258" Type="http://schemas.openxmlformats.org/officeDocument/2006/relationships/customXml" Target="../ink/ink6777.xml"/><Relationship Id="rId22" Type="http://schemas.openxmlformats.org/officeDocument/2006/relationships/customXml" Target="../ink/ink6659.xml"/><Relationship Id="rId64" Type="http://schemas.openxmlformats.org/officeDocument/2006/relationships/customXml" Target="../ink/ink6680.xml"/><Relationship Id="rId118" Type="http://schemas.openxmlformats.org/officeDocument/2006/relationships/customXml" Target="../ink/ink6707.xml"/><Relationship Id="rId171" Type="http://schemas.openxmlformats.org/officeDocument/2006/relationships/image" Target="../media/image273.png"/><Relationship Id="rId227" Type="http://schemas.openxmlformats.org/officeDocument/2006/relationships/image" Target="../media/image301.png"/><Relationship Id="rId269" Type="http://schemas.openxmlformats.org/officeDocument/2006/relationships/image" Target="../media/image322.png"/><Relationship Id="rId33" Type="http://schemas.openxmlformats.org/officeDocument/2006/relationships/image" Target="../media/image208.png"/><Relationship Id="rId129" Type="http://schemas.openxmlformats.org/officeDocument/2006/relationships/image" Target="../media/image252.png"/><Relationship Id="rId280" Type="http://schemas.openxmlformats.org/officeDocument/2006/relationships/customXml" Target="../ink/ink6788.xml"/></Relationships>
</file>

<file path=ppt/slides/_rels/slide1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809.xml"/><Relationship Id="rId117" Type="http://schemas.openxmlformats.org/officeDocument/2006/relationships/image" Target="../media/image335.png"/><Relationship Id="rId21" Type="http://schemas.openxmlformats.org/officeDocument/2006/relationships/image" Target="../media/image202.png"/><Relationship Id="rId42" Type="http://schemas.openxmlformats.org/officeDocument/2006/relationships/customXml" Target="../ink/ink6817.xml"/><Relationship Id="rId47" Type="http://schemas.openxmlformats.org/officeDocument/2006/relationships/image" Target="../media/image215.png"/><Relationship Id="rId63" Type="http://schemas.openxmlformats.org/officeDocument/2006/relationships/image" Target="../media/image222.png"/><Relationship Id="rId68" Type="http://schemas.openxmlformats.org/officeDocument/2006/relationships/customXml" Target="../ink/ink6830.xml"/><Relationship Id="rId84" Type="http://schemas.openxmlformats.org/officeDocument/2006/relationships/customXml" Target="../ink/ink6838.xml"/><Relationship Id="rId89" Type="http://schemas.openxmlformats.org/officeDocument/2006/relationships/image" Target="../media/image196.png"/><Relationship Id="rId112" Type="http://schemas.openxmlformats.org/officeDocument/2006/relationships/customXml" Target="../ink/ink6852.xml"/><Relationship Id="rId16" Type="http://schemas.openxmlformats.org/officeDocument/2006/relationships/customXml" Target="../ink/ink6804.xml"/><Relationship Id="rId107" Type="http://schemas.openxmlformats.org/officeDocument/2006/relationships/image" Target="../media/image271.png"/><Relationship Id="rId11" Type="http://schemas.openxmlformats.org/officeDocument/2006/relationships/image" Target="../media/image194.png"/><Relationship Id="rId32" Type="http://schemas.openxmlformats.org/officeDocument/2006/relationships/customXml" Target="../ink/ink6812.xml"/><Relationship Id="rId37" Type="http://schemas.openxmlformats.org/officeDocument/2006/relationships/image" Target="../media/image210.png"/><Relationship Id="rId53" Type="http://schemas.openxmlformats.org/officeDocument/2006/relationships/image" Target="../media/image218.png"/><Relationship Id="rId58" Type="http://schemas.openxmlformats.org/officeDocument/2006/relationships/customXml" Target="../ink/ink6825.xml"/><Relationship Id="rId74" Type="http://schemas.openxmlformats.org/officeDocument/2006/relationships/customXml" Target="../ink/ink6833.xml"/><Relationship Id="rId79" Type="http://schemas.openxmlformats.org/officeDocument/2006/relationships/image" Target="../media/image230.png"/><Relationship Id="rId102" Type="http://schemas.openxmlformats.org/officeDocument/2006/relationships/customXml" Target="../ink/ink6847.xml"/><Relationship Id="rId123" Type="http://schemas.openxmlformats.org/officeDocument/2006/relationships/image" Target="../media/image338.png"/><Relationship Id="rId5" Type="http://schemas.openxmlformats.org/officeDocument/2006/relationships/image" Target="../media/image191.png"/><Relationship Id="rId90" Type="http://schemas.openxmlformats.org/officeDocument/2006/relationships/customXml" Target="../ink/ink6841.xml"/><Relationship Id="rId95" Type="http://schemas.openxmlformats.org/officeDocument/2006/relationships/image" Target="../media/image265.png"/><Relationship Id="rId22" Type="http://schemas.openxmlformats.org/officeDocument/2006/relationships/customXml" Target="../ink/ink6807.xml"/><Relationship Id="rId27" Type="http://schemas.openxmlformats.org/officeDocument/2006/relationships/image" Target="../media/image205.png"/><Relationship Id="rId43" Type="http://schemas.openxmlformats.org/officeDocument/2006/relationships/image" Target="../media/image213.png"/><Relationship Id="rId48" Type="http://schemas.openxmlformats.org/officeDocument/2006/relationships/customXml" Target="../ink/ink6820.xml"/><Relationship Id="rId64" Type="http://schemas.openxmlformats.org/officeDocument/2006/relationships/customXml" Target="../ink/ink6828.xml"/><Relationship Id="rId69" Type="http://schemas.openxmlformats.org/officeDocument/2006/relationships/image" Target="../media/image225.png"/><Relationship Id="rId113" Type="http://schemas.openxmlformats.org/officeDocument/2006/relationships/image" Target="../media/image333.png"/><Relationship Id="rId118" Type="http://schemas.openxmlformats.org/officeDocument/2006/relationships/customXml" Target="../ink/ink6855.xml"/><Relationship Id="rId80" Type="http://schemas.openxmlformats.org/officeDocument/2006/relationships/customXml" Target="../ink/ink6836.xml"/><Relationship Id="rId85" Type="http://schemas.openxmlformats.org/officeDocument/2006/relationships/image" Target="../media/image233.png"/><Relationship Id="rId12" Type="http://schemas.openxmlformats.org/officeDocument/2006/relationships/customXml" Target="../ink/ink6802.xml"/><Relationship Id="rId17" Type="http://schemas.openxmlformats.org/officeDocument/2006/relationships/image" Target="../media/image200.png"/><Relationship Id="rId33" Type="http://schemas.openxmlformats.org/officeDocument/2006/relationships/image" Target="../media/image208.png"/><Relationship Id="rId38" Type="http://schemas.openxmlformats.org/officeDocument/2006/relationships/customXml" Target="../ink/ink6815.xml"/><Relationship Id="rId59" Type="http://schemas.openxmlformats.org/officeDocument/2006/relationships/image" Target="../media/image221.png"/><Relationship Id="rId103" Type="http://schemas.openxmlformats.org/officeDocument/2006/relationships/image" Target="../media/image269.png"/><Relationship Id="rId108" Type="http://schemas.openxmlformats.org/officeDocument/2006/relationships/customXml" Target="../ink/ink6850.xml"/><Relationship Id="rId124" Type="http://schemas.openxmlformats.org/officeDocument/2006/relationships/customXml" Target="../ink/ink6858.xml"/><Relationship Id="rId54" Type="http://schemas.openxmlformats.org/officeDocument/2006/relationships/customXml" Target="../ink/ink6823.xml"/><Relationship Id="rId70" Type="http://schemas.openxmlformats.org/officeDocument/2006/relationships/customXml" Target="../ink/ink6831.xml"/><Relationship Id="rId75" Type="http://schemas.openxmlformats.org/officeDocument/2006/relationships/image" Target="../media/image228.png"/><Relationship Id="rId91" Type="http://schemas.openxmlformats.org/officeDocument/2006/relationships/image" Target="../media/image198.png"/><Relationship Id="rId96" Type="http://schemas.openxmlformats.org/officeDocument/2006/relationships/customXml" Target="../ink/ink68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99.xml"/><Relationship Id="rId23" Type="http://schemas.openxmlformats.org/officeDocument/2006/relationships/image" Target="../media/image203.png"/><Relationship Id="rId28" Type="http://schemas.openxmlformats.org/officeDocument/2006/relationships/customXml" Target="../ink/ink6810.xml"/><Relationship Id="rId49" Type="http://schemas.openxmlformats.org/officeDocument/2006/relationships/image" Target="../media/image216.png"/><Relationship Id="rId114" Type="http://schemas.openxmlformats.org/officeDocument/2006/relationships/customXml" Target="../ink/ink6853.xml"/><Relationship Id="rId119" Type="http://schemas.openxmlformats.org/officeDocument/2006/relationships/image" Target="../media/image336.png"/><Relationship Id="rId44" Type="http://schemas.openxmlformats.org/officeDocument/2006/relationships/customXml" Target="../ink/ink6818.xml"/><Relationship Id="rId60" Type="http://schemas.openxmlformats.org/officeDocument/2006/relationships/customXml" Target="../ink/ink6826.xml"/><Relationship Id="rId65" Type="http://schemas.openxmlformats.org/officeDocument/2006/relationships/image" Target="../media/image223.png"/><Relationship Id="rId81" Type="http://schemas.openxmlformats.org/officeDocument/2006/relationships/image" Target="../media/image231.png"/><Relationship Id="rId86" Type="http://schemas.openxmlformats.org/officeDocument/2006/relationships/customXml" Target="../ink/ink6839.xml"/><Relationship Id="rId13" Type="http://schemas.openxmlformats.org/officeDocument/2006/relationships/image" Target="../media/image195.png"/><Relationship Id="rId18" Type="http://schemas.openxmlformats.org/officeDocument/2006/relationships/customXml" Target="../ink/ink6805.xml"/><Relationship Id="rId39" Type="http://schemas.openxmlformats.org/officeDocument/2006/relationships/image" Target="../media/image211.png"/><Relationship Id="rId109" Type="http://schemas.openxmlformats.org/officeDocument/2006/relationships/image" Target="../media/image331.png"/><Relationship Id="rId34" Type="http://schemas.openxmlformats.org/officeDocument/2006/relationships/customXml" Target="../ink/ink6813.xml"/><Relationship Id="rId50" Type="http://schemas.openxmlformats.org/officeDocument/2006/relationships/customXml" Target="../ink/ink6821.xml"/><Relationship Id="rId55" Type="http://schemas.openxmlformats.org/officeDocument/2006/relationships/image" Target="../media/image219.png"/><Relationship Id="rId76" Type="http://schemas.openxmlformats.org/officeDocument/2006/relationships/customXml" Target="../ink/ink6834.xml"/><Relationship Id="rId97" Type="http://schemas.openxmlformats.org/officeDocument/2006/relationships/image" Target="../media/image266.png"/><Relationship Id="rId104" Type="http://schemas.openxmlformats.org/officeDocument/2006/relationships/customXml" Target="../ink/ink6848.xml"/><Relationship Id="rId120" Type="http://schemas.openxmlformats.org/officeDocument/2006/relationships/customXml" Target="../ink/ink6856.xml"/><Relationship Id="rId125" Type="http://schemas.openxmlformats.org/officeDocument/2006/relationships/image" Target="../media/image339.png"/><Relationship Id="rId7" Type="http://schemas.openxmlformats.org/officeDocument/2006/relationships/image" Target="../media/image192.png"/><Relationship Id="rId71" Type="http://schemas.openxmlformats.org/officeDocument/2006/relationships/image" Target="../media/image226.png"/><Relationship Id="rId92" Type="http://schemas.openxmlformats.org/officeDocument/2006/relationships/customXml" Target="../ink/ink6842.xml"/><Relationship Id="rId2" Type="http://schemas.openxmlformats.org/officeDocument/2006/relationships/customXml" Target="../ink/ink6797.xml"/><Relationship Id="rId29" Type="http://schemas.openxmlformats.org/officeDocument/2006/relationships/image" Target="../media/image206.png"/><Relationship Id="rId24" Type="http://schemas.openxmlformats.org/officeDocument/2006/relationships/customXml" Target="../ink/ink6808.xml"/><Relationship Id="rId40" Type="http://schemas.openxmlformats.org/officeDocument/2006/relationships/customXml" Target="../ink/ink6816.xml"/><Relationship Id="rId45" Type="http://schemas.openxmlformats.org/officeDocument/2006/relationships/image" Target="../media/image214.png"/><Relationship Id="rId66" Type="http://schemas.openxmlformats.org/officeDocument/2006/relationships/customXml" Target="../ink/ink6829.xml"/><Relationship Id="rId87" Type="http://schemas.openxmlformats.org/officeDocument/2006/relationships/image" Target="../media/image234.png"/><Relationship Id="rId110" Type="http://schemas.openxmlformats.org/officeDocument/2006/relationships/customXml" Target="../ink/ink6851.xml"/><Relationship Id="rId115" Type="http://schemas.openxmlformats.org/officeDocument/2006/relationships/image" Target="../media/image334.png"/><Relationship Id="rId61" Type="http://schemas.openxmlformats.org/officeDocument/2006/relationships/image" Target="../media/image140.png"/><Relationship Id="rId82" Type="http://schemas.openxmlformats.org/officeDocument/2006/relationships/customXml" Target="../ink/ink6837.xml"/><Relationship Id="rId19" Type="http://schemas.openxmlformats.org/officeDocument/2006/relationships/image" Target="../media/image201.png"/><Relationship Id="rId14" Type="http://schemas.openxmlformats.org/officeDocument/2006/relationships/customXml" Target="../ink/ink6803.xml"/><Relationship Id="rId30" Type="http://schemas.openxmlformats.org/officeDocument/2006/relationships/customXml" Target="../ink/ink6811.xml"/><Relationship Id="rId35" Type="http://schemas.openxmlformats.org/officeDocument/2006/relationships/image" Target="../media/image209.png"/><Relationship Id="rId56" Type="http://schemas.openxmlformats.org/officeDocument/2006/relationships/customXml" Target="../ink/ink6824.xml"/><Relationship Id="rId77" Type="http://schemas.openxmlformats.org/officeDocument/2006/relationships/image" Target="../media/image229.png"/><Relationship Id="rId100" Type="http://schemas.openxmlformats.org/officeDocument/2006/relationships/customXml" Target="../ink/ink6846.xml"/><Relationship Id="rId105" Type="http://schemas.openxmlformats.org/officeDocument/2006/relationships/image" Target="../media/image270.png"/><Relationship Id="rId126" Type="http://schemas.openxmlformats.org/officeDocument/2006/relationships/customXml" Target="../ink/ink6859.xml"/><Relationship Id="rId8" Type="http://schemas.openxmlformats.org/officeDocument/2006/relationships/customXml" Target="../ink/ink6800.xml"/><Relationship Id="rId51" Type="http://schemas.openxmlformats.org/officeDocument/2006/relationships/image" Target="../media/image217.png"/><Relationship Id="rId72" Type="http://schemas.openxmlformats.org/officeDocument/2006/relationships/customXml" Target="../ink/ink6832.xml"/><Relationship Id="rId93" Type="http://schemas.openxmlformats.org/officeDocument/2006/relationships/image" Target="../media/image197.png"/><Relationship Id="rId98" Type="http://schemas.openxmlformats.org/officeDocument/2006/relationships/customXml" Target="../ink/ink6845.xml"/><Relationship Id="rId121" Type="http://schemas.openxmlformats.org/officeDocument/2006/relationships/image" Target="../media/image337.png"/><Relationship Id="rId3" Type="http://schemas.openxmlformats.org/officeDocument/2006/relationships/image" Target="../media/image190.png"/><Relationship Id="rId25" Type="http://schemas.openxmlformats.org/officeDocument/2006/relationships/image" Target="../media/image204.png"/><Relationship Id="rId46" Type="http://schemas.openxmlformats.org/officeDocument/2006/relationships/customXml" Target="../ink/ink6819.xml"/><Relationship Id="rId67" Type="http://schemas.openxmlformats.org/officeDocument/2006/relationships/image" Target="../media/image224.png"/><Relationship Id="rId116" Type="http://schemas.openxmlformats.org/officeDocument/2006/relationships/customXml" Target="../ink/ink6854.xml"/><Relationship Id="rId20" Type="http://schemas.openxmlformats.org/officeDocument/2006/relationships/customXml" Target="../ink/ink6806.xml"/><Relationship Id="rId41" Type="http://schemas.openxmlformats.org/officeDocument/2006/relationships/image" Target="../media/image212.png"/><Relationship Id="rId62" Type="http://schemas.openxmlformats.org/officeDocument/2006/relationships/customXml" Target="../ink/ink6827.xml"/><Relationship Id="rId83" Type="http://schemas.openxmlformats.org/officeDocument/2006/relationships/image" Target="../media/image232.png"/><Relationship Id="rId88" Type="http://schemas.openxmlformats.org/officeDocument/2006/relationships/customXml" Target="../ink/ink6840.xml"/><Relationship Id="rId111" Type="http://schemas.openxmlformats.org/officeDocument/2006/relationships/image" Target="../media/image332.png"/><Relationship Id="rId15" Type="http://schemas.openxmlformats.org/officeDocument/2006/relationships/image" Target="../media/image199.png"/><Relationship Id="rId36" Type="http://schemas.openxmlformats.org/officeDocument/2006/relationships/customXml" Target="../ink/ink6814.xml"/><Relationship Id="rId57" Type="http://schemas.openxmlformats.org/officeDocument/2006/relationships/image" Target="../media/image220.png"/><Relationship Id="rId106" Type="http://schemas.openxmlformats.org/officeDocument/2006/relationships/customXml" Target="../ink/ink6849.xml"/><Relationship Id="rId127" Type="http://schemas.openxmlformats.org/officeDocument/2006/relationships/image" Target="../media/image340.png"/><Relationship Id="rId10" Type="http://schemas.openxmlformats.org/officeDocument/2006/relationships/customXml" Target="../ink/ink6801.xml"/><Relationship Id="rId31" Type="http://schemas.openxmlformats.org/officeDocument/2006/relationships/image" Target="../media/image207.png"/><Relationship Id="rId52" Type="http://schemas.openxmlformats.org/officeDocument/2006/relationships/customXml" Target="../ink/ink6822.xml"/><Relationship Id="rId73" Type="http://schemas.openxmlformats.org/officeDocument/2006/relationships/image" Target="../media/image227.png"/><Relationship Id="rId78" Type="http://schemas.openxmlformats.org/officeDocument/2006/relationships/customXml" Target="../ink/ink6835.xml"/><Relationship Id="rId94" Type="http://schemas.openxmlformats.org/officeDocument/2006/relationships/customXml" Target="../ink/ink6843.xml"/><Relationship Id="rId99" Type="http://schemas.openxmlformats.org/officeDocument/2006/relationships/image" Target="../media/image267.png"/><Relationship Id="rId101" Type="http://schemas.openxmlformats.org/officeDocument/2006/relationships/image" Target="../media/image268.png"/><Relationship Id="rId122" Type="http://schemas.openxmlformats.org/officeDocument/2006/relationships/customXml" Target="../ink/ink6857.xml"/><Relationship Id="rId4" Type="http://schemas.openxmlformats.org/officeDocument/2006/relationships/customXml" Target="../ink/ink6798.xml"/><Relationship Id="rId9" Type="http://schemas.openxmlformats.org/officeDocument/2006/relationships/image" Target="../media/image193.png"/></Relationships>
</file>

<file path=ppt/slides/_rels/slide1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35.png"/><Relationship Id="rId21" Type="http://schemas.openxmlformats.org/officeDocument/2006/relationships/image" Target="../media/image202.png"/><Relationship Id="rId42" Type="http://schemas.openxmlformats.org/officeDocument/2006/relationships/customXml" Target="../ink/ink6880.xml"/><Relationship Id="rId63" Type="http://schemas.openxmlformats.org/officeDocument/2006/relationships/image" Target="../media/image222.png"/><Relationship Id="rId84" Type="http://schemas.openxmlformats.org/officeDocument/2006/relationships/customXml" Target="../ink/ink6901.xml"/><Relationship Id="rId16" Type="http://schemas.openxmlformats.org/officeDocument/2006/relationships/customXml" Target="../ink/ink6867.xml"/><Relationship Id="rId107" Type="http://schemas.openxmlformats.org/officeDocument/2006/relationships/image" Target="../media/image271.png"/><Relationship Id="rId11" Type="http://schemas.openxmlformats.org/officeDocument/2006/relationships/image" Target="../media/image194.png"/><Relationship Id="rId32" Type="http://schemas.openxmlformats.org/officeDocument/2006/relationships/customXml" Target="../ink/ink6875.xml"/><Relationship Id="rId37" Type="http://schemas.openxmlformats.org/officeDocument/2006/relationships/image" Target="../media/image210.png"/><Relationship Id="rId53" Type="http://schemas.openxmlformats.org/officeDocument/2006/relationships/image" Target="../media/image218.png"/><Relationship Id="rId58" Type="http://schemas.openxmlformats.org/officeDocument/2006/relationships/customXml" Target="../ink/ink6888.xml"/><Relationship Id="rId74" Type="http://schemas.openxmlformats.org/officeDocument/2006/relationships/customXml" Target="../ink/ink6896.xml"/><Relationship Id="rId79" Type="http://schemas.openxmlformats.org/officeDocument/2006/relationships/image" Target="../media/image230.png"/><Relationship Id="rId102" Type="http://schemas.openxmlformats.org/officeDocument/2006/relationships/customXml" Target="../ink/ink6910.xml"/><Relationship Id="rId123" Type="http://schemas.openxmlformats.org/officeDocument/2006/relationships/image" Target="../media/image338.png"/><Relationship Id="rId128" Type="http://schemas.openxmlformats.org/officeDocument/2006/relationships/customXml" Target="../ink/ink6923.xml"/><Relationship Id="rId5" Type="http://schemas.openxmlformats.org/officeDocument/2006/relationships/image" Target="../media/image191.png"/><Relationship Id="rId90" Type="http://schemas.openxmlformats.org/officeDocument/2006/relationships/customXml" Target="../ink/ink6904.xml"/><Relationship Id="rId95" Type="http://schemas.openxmlformats.org/officeDocument/2006/relationships/image" Target="../media/image265.png"/><Relationship Id="rId22" Type="http://schemas.openxmlformats.org/officeDocument/2006/relationships/customXml" Target="../ink/ink6870.xml"/><Relationship Id="rId27" Type="http://schemas.openxmlformats.org/officeDocument/2006/relationships/image" Target="../media/image205.png"/><Relationship Id="rId43" Type="http://schemas.openxmlformats.org/officeDocument/2006/relationships/image" Target="../media/image213.png"/><Relationship Id="rId48" Type="http://schemas.openxmlformats.org/officeDocument/2006/relationships/customXml" Target="../ink/ink6883.xml"/><Relationship Id="rId64" Type="http://schemas.openxmlformats.org/officeDocument/2006/relationships/customXml" Target="../ink/ink6891.xml"/><Relationship Id="rId69" Type="http://schemas.openxmlformats.org/officeDocument/2006/relationships/image" Target="../media/image225.png"/><Relationship Id="rId113" Type="http://schemas.openxmlformats.org/officeDocument/2006/relationships/image" Target="../media/image333.png"/><Relationship Id="rId118" Type="http://schemas.openxmlformats.org/officeDocument/2006/relationships/customXml" Target="../ink/ink6918.xml"/><Relationship Id="rId134" Type="http://schemas.openxmlformats.org/officeDocument/2006/relationships/customXml" Target="../ink/ink6926.xml"/><Relationship Id="rId80" Type="http://schemas.openxmlformats.org/officeDocument/2006/relationships/customXml" Target="../ink/ink6899.xml"/><Relationship Id="rId85" Type="http://schemas.openxmlformats.org/officeDocument/2006/relationships/image" Target="../media/image233.png"/><Relationship Id="rId12" Type="http://schemas.openxmlformats.org/officeDocument/2006/relationships/customXml" Target="../ink/ink6865.xml"/><Relationship Id="rId17" Type="http://schemas.openxmlformats.org/officeDocument/2006/relationships/image" Target="../media/image200.png"/><Relationship Id="rId33" Type="http://schemas.openxmlformats.org/officeDocument/2006/relationships/image" Target="../media/image208.png"/><Relationship Id="rId38" Type="http://schemas.openxmlformats.org/officeDocument/2006/relationships/customXml" Target="../ink/ink6878.xml"/><Relationship Id="rId59" Type="http://schemas.openxmlformats.org/officeDocument/2006/relationships/image" Target="../media/image221.png"/><Relationship Id="rId103" Type="http://schemas.openxmlformats.org/officeDocument/2006/relationships/image" Target="../media/image269.png"/><Relationship Id="rId108" Type="http://schemas.openxmlformats.org/officeDocument/2006/relationships/customXml" Target="../ink/ink6913.xml"/><Relationship Id="rId124" Type="http://schemas.openxmlformats.org/officeDocument/2006/relationships/customXml" Target="../ink/ink6921.xml"/><Relationship Id="rId129" Type="http://schemas.openxmlformats.org/officeDocument/2006/relationships/image" Target="../media/image341.png"/><Relationship Id="rId54" Type="http://schemas.openxmlformats.org/officeDocument/2006/relationships/customXml" Target="../ink/ink6886.xml"/><Relationship Id="rId70" Type="http://schemas.openxmlformats.org/officeDocument/2006/relationships/customXml" Target="../ink/ink6894.xml"/><Relationship Id="rId75" Type="http://schemas.openxmlformats.org/officeDocument/2006/relationships/image" Target="../media/image228.png"/><Relationship Id="rId91" Type="http://schemas.openxmlformats.org/officeDocument/2006/relationships/image" Target="../media/image198.png"/><Relationship Id="rId96" Type="http://schemas.openxmlformats.org/officeDocument/2006/relationships/customXml" Target="../ink/ink69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62.xml"/><Relationship Id="rId23" Type="http://schemas.openxmlformats.org/officeDocument/2006/relationships/image" Target="../media/image203.png"/><Relationship Id="rId28" Type="http://schemas.openxmlformats.org/officeDocument/2006/relationships/customXml" Target="../ink/ink6873.xml"/><Relationship Id="rId49" Type="http://schemas.openxmlformats.org/officeDocument/2006/relationships/image" Target="../media/image216.png"/><Relationship Id="rId114" Type="http://schemas.openxmlformats.org/officeDocument/2006/relationships/customXml" Target="../ink/ink6916.xml"/><Relationship Id="rId119" Type="http://schemas.openxmlformats.org/officeDocument/2006/relationships/image" Target="../media/image336.png"/><Relationship Id="rId44" Type="http://schemas.openxmlformats.org/officeDocument/2006/relationships/customXml" Target="../ink/ink6881.xml"/><Relationship Id="rId60" Type="http://schemas.openxmlformats.org/officeDocument/2006/relationships/customXml" Target="../ink/ink6889.xml"/><Relationship Id="rId65" Type="http://schemas.openxmlformats.org/officeDocument/2006/relationships/image" Target="../media/image223.png"/><Relationship Id="rId81" Type="http://schemas.openxmlformats.org/officeDocument/2006/relationships/image" Target="../media/image231.png"/><Relationship Id="rId86" Type="http://schemas.openxmlformats.org/officeDocument/2006/relationships/customXml" Target="../ink/ink6902.xml"/><Relationship Id="rId130" Type="http://schemas.openxmlformats.org/officeDocument/2006/relationships/customXml" Target="../ink/ink6924.xml"/><Relationship Id="rId135" Type="http://schemas.openxmlformats.org/officeDocument/2006/relationships/image" Target="../media/image344.png"/><Relationship Id="rId13" Type="http://schemas.openxmlformats.org/officeDocument/2006/relationships/image" Target="../media/image195.png"/><Relationship Id="rId18" Type="http://schemas.openxmlformats.org/officeDocument/2006/relationships/customXml" Target="../ink/ink6868.xml"/><Relationship Id="rId39" Type="http://schemas.openxmlformats.org/officeDocument/2006/relationships/image" Target="../media/image211.png"/><Relationship Id="rId109" Type="http://schemas.openxmlformats.org/officeDocument/2006/relationships/image" Target="../media/image331.png"/><Relationship Id="rId34" Type="http://schemas.openxmlformats.org/officeDocument/2006/relationships/customXml" Target="../ink/ink6876.xml"/><Relationship Id="rId50" Type="http://schemas.openxmlformats.org/officeDocument/2006/relationships/customXml" Target="../ink/ink6884.xml"/><Relationship Id="rId55" Type="http://schemas.openxmlformats.org/officeDocument/2006/relationships/image" Target="../media/image219.png"/><Relationship Id="rId76" Type="http://schemas.openxmlformats.org/officeDocument/2006/relationships/customXml" Target="../ink/ink6897.xml"/><Relationship Id="rId97" Type="http://schemas.openxmlformats.org/officeDocument/2006/relationships/image" Target="../media/image266.png"/><Relationship Id="rId104" Type="http://schemas.openxmlformats.org/officeDocument/2006/relationships/customXml" Target="../ink/ink6911.xml"/><Relationship Id="rId120" Type="http://schemas.openxmlformats.org/officeDocument/2006/relationships/customXml" Target="../ink/ink6919.xml"/><Relationship Id="rId125" Type="http://schemas.openxmlformats.org/officeDocument/2006/relationships/image" Target="../media/image339.png"/><Relationship Id="rId7" Type="http://schemas.openxmlformats.org/officeDocument/2006/relationships/image" Target="../media/image192.png"/><Relationship Id="rId71" Type="http://schemas.openxmlformats.org/officeDocument/2006/relationships/image" Target="../media/image226.png"/><Relationship Id="rId92" Type="http://schemas.openxmlformats.org/officeDocument/2006/relationships/customXml" Target="../ink/ink6905.xml"/><Relationship Id="rId2" Type="http://schemas.openxmlformats.org/officeDocument/2006/relationships/customXml" Target="../ink/ink6860.xml"/><Relationship Id="rId29" Type="http://schemas.openxmlformats.org/officeDocument/2006/relationships/image" Target="../media/image206.png"/><Relationship Id="rId24" Type="http://schemas.openxmlformats.org/officeDocument/2006/relationships/customXml" Target="../ink/ink6871.xml"/><Relationship Id="rId40" Type="http://schemas.openxmlformats.org/officeDocument/2006/relationships/customXml" Target="../ink/ink6879.xml"/><Relationship Id="rId45" Type="http://schemas.openxmlformats.org/officeDocument/2006/relationships/image" Target="../media/image214.png"/><Relationship Id="rId66" Type="http://schemas.openxmlformats.org/officeDocument/2006/relationships/customXml" Target="../ink/ink6892.xml"/><Relationship Id="rId87" Type="http://schemas.openxmlformats.org/officeDocument/2006/relationships/image" Target="../media/image234.png"/><Relationship Id="rId110" Type="http://schemas.openxmlformats.org/officeDocument/2006/relationships/customXml" Target="../ink/ink6914.xml"/><Relationship Id="rId115" Type="http://schemas.openxmlformats.org/officeDocument/2006/relationships/image" Target="../media/image334.png"/><Relationship Id="rId131" Type="http://schemas.openxmlformats.org/officeDocument/2006/relationships/image" Target="../media/image342.png"/><Relationship Id="rId136" Type="http://schemas.openxmlformats.org/officeDocument/2006/relationships/customXml" Target="../ink/ink6927.xml"/><Relationship Id="rId61" Type="http://schemas.openxmlformats.org/officeDocument/2006/relationships/image" Target="../media/image140.png"/><Relationship Id="rId82" Type="http://schemas.openxmlformats.org/officeDocument/2006/relationships/customXml" Target="../ink/ink6900.xml"/><Relationship Id="rId19" Type="http://schemas.openxmlformats.org/officeDocument/2006/relationships/image" Target="../media/image201.png"/><Relationship Id="rId14" Type="http://schemas.openxmlformats.org/officeDocument/2006/relationships/customXml" Target="../ink/ink6866.xml"/><Relationship Id="rId30" Type="http://schemas.openxmlformats.org/officeDocument/2006/relationships/customXml" Target="../ink/ink6874.xml"/><Relationship Id="rId35" Type="http://schemas.openxmlformats.org/officeDocument/2006/relationships/image" Target="../media/image209.png"/><Relationship Id="rId56" Type="http://schemas.openxmlformats.org/officeDocument/2006/relationships/customXml" Target="../ink/ink6887.xml"/><Relationship Id="rId77" Type="http://schemas.openxmlformats.org/officeDocument/2006/relationships/image" Target="../media/image229.png"/><Relationship Id="rId100" Type="http://schemas.openxmlformats.org/officeDocument/2006/relationships/customXml" Target="../ink/ink6909.xml"/><Relationship Id="rId105" Type="http://schemas.openxmlformats.org/officeDocument/2006/relationships/image" Target="../media/image270.png"/><Relationship Id="rId126" Type="http://schemas.openxmlformats.org/officeDocument/2006/relationships/customXml" Target="../ink/ink6922.xml"/><Relationship Id="rId8" Type="http://schemas.openxmlformats.org/officeDocument/2006/relationships/customXml" Target="../ink/ink6863.xml"/><Relationship Id="rId51" Type="http://schemas.openxmlformats.org/officeDocument/2006/relationships/image" Target="../media/image217.png"/><Relationship Id="rId72" Type="http://schemas.openxmlformats.org/officeDocument/2006/relationships/customXml" Target="../ink/ink6895.xml"/><Relationship Id="rId93" Type="http://schemas.openxmlformats.org/officeDocument/2006/relationships/image" Target="../media/image197.png"/><Relationship Id="rId98" Type="http://schemas.openxmlformats.org/officeDocument/2006/relationships/customXml" Target="../ink/ink6908.xml"/><Relationship Id="rId121" Type="http://schemas.openxmlformats.org/officeDocument/2006/relationships/image" Target="../media/image337.png"/><Relationship Id="rId3" Type="http://schemas.openxmlformats.org/officeDocument/2006/relationships/image" Target="../media/image190.png"/><Relationship Id="rId25" Type="http://schemas.openxmlformats.org/officeDocument/2006/relationships/image" Target="../media/image204.png"/><Relationship Id="rId46" Type="http://schemas.openxmlformats.org/officeDocument/2006/relationships/customXml" Target="../ink/ink6882.xml"/><Relationship Id="rId67" Type="http://schemas.openxmlformats.org/officeDocument/2006/relationships/image" Target="../media/image224.png"/><Relationship Id="rId116" Type="http://schemas.openxmlformats.org/officeDocument/2006/relationships/customXml" Target="../ink/ink6917.xml"/><Relationship Id="rId137" Type="http://schemas.openxmlformats.org/officeDocument/2006/relationships/image" Target="../media/image345.png"/><Relationship Id="rId20" Type="http://schemas.openxmlformats.org/officeDocument/2006/relationships/customXml" Target="../ink/ink6869.xml"/><Relationship Id="rId41" Type="http://schemas.openxmlformats.org/officeDocument/2006/relationships/image" Target="../media/image212.png"/><Relationship Id="rId62" Type="http://schemas.openxmlformats.org/officeDocument/2006/relationships/customXml" Target="../ink/ink6890.xml"/><Relationship Id="rId83" Type="http://schemas.openxmlformats.org/officeDocument/2006/relationships/image" Target="../media/image232.png"/><Relationship Id="rId88" Type="http://schemas.openxmlformats.org/officeDocument/2006/relationships/customXml" Target="../ink/ink6903.xml"/><Relationship Id="rId111" Type="http://schemas.openxmlformats.org/officeDocument/2006/relationships/image" Target="../media/image332.png"/><Relationship Id="rId132" Type="http://schemas.openxmlformats.org/officeDocument/2006/relationships/customXml" Target="../ink/ink6925.xml"/><Relationship Id="rId15" Type="http://schemas.openxmlformats.org/officeDocument/2006/relationships/image" Target="../media/image199.png"/><Relationship Id="rId36" Type="http://schemas.openxmlformats.org/officeDocument/2006/relationships/customXml" Target="../ink/ink6877.xml"/><Relationship Id="rId57" Type="http://schemas.openxmlformats.org/officeDocument/2006/relationships/image" Target="../media/image220.png"/><Relationship Id="rId106" Type="http://schemas.openxmlformats.org/officeDocument/2006/relationships/customXml" Target="../ink/ink6912.xml"/><Relationship Id="rId127" Type="http://schemas.openxmlformats.org/officeDocument/2006/relationships/image" Target="../media/image340.png"/><Relationship Id="rId10" Type="http://schemas.openxmlformats.org/officeDocument/2006/relationships/customXml" Target="../ink/ink6864.xml"/><Relationship Id="rId31" Type="http://schemas.openxmlformats.org/officeDocument/2006/relationships/image" Target="../media/image207.png"/><Relationship Id="rId52" Type="http://schemas.openxmlformats.org/officeDocument/2006/relationships/customXml" Target="../ink/ink6885.xml"/><Relationship Id="rId73" Type="http://schemas.openxmlformats.org/officeDocument/2006/relationships/image" Target="../media/image227.png"/><Relationship Id="rId78" Type="http://schemas.openxmlformats.org/officeDocument/2006/relationships/customXml" Target="../ink/ink6898.xml"/><Relationship Id="rId94" Type="http://schemas.openxmlformats.org/officeDocument/2006/relationships/customXml" Target="../ink/ink6906.xml"/><Relationship Id="rId99" Type="http://schemas.openxmlformats.org/officeDocument/2006/relationships/image" Target="../media/image267.png"/><Relationship Id="rId101" Type="http://schemas.openxmlformats.org/officeDocument/2006/relationships/image" Target="../media/image268.png"/><Relationship Id="rId122" Type="http://schemas.openxmlformats.org/officeDocument/2006/relationships/customXml" Target="../ink/ink6920.xml"/><Relationship Id="rId4" Type="http://schemas.openxmlformats.org/officeDocument/2006/relationships/customXml" Target="../ink/ink6861.xml"/><Relationship Id="rId9" Type="http://schemas.openxmlformats.org/officeDocument/2006/relationships/image" Target="../media/image193.png"/><Relationship Id="rId26" Type="http://schemas.openxmlformats.org/officeDocument/2006/relationships/customXml" Target="../ink/ink6872.xml"/><Relationship Id="rId47" Type="http://schemas.openxmlformats.org/officeDocument/2006/relationships/image" Target="../media/image215.png"/><Relationship Id="rId68" Type="http://schemas.openxmlformats.org/officeDocument/2006/relationships/customXml" Target="../ink/ink6893.xml"/><Relationship Id="rId89" Type="http://schemas.openxmlformats.org/officeDocument/2006/relationships/image" Target="../media/image196.png"/><Relationship Id="rId112" Type="http://schemas.openxmlformats.org/officeDocument/2006/relationships/customXml" Target="../ink/ink6915.xml"/><Relationship Id="rId133" Type="http://schemas.openxmlformats.org/officeDocument/2006/relationships/image" Target="../media/image343.png"/></Relationships>
</file>

<file path=ppt/slides/_rels/slide12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70.png"/><Relationship Id="rId18" Type="http://schemas.openxmlformats.org/officeDocument/2006/relationships/customXml" Target="../ink/ink6936.xml"/><Relationship Id="rId26" Type="http://schemas.openxmlformats.org/officeDocument/2006/relationships/customXml" Target="../ink/ink6940.xml"/><Relationship Id="rId39" Type="http://schemas.openxmlformats.org/officeDocument/2006/relationships/image" Target="../media/image344.png"/><Relationship Id="rId21" Type="http://schemas.openxmlformats.org/officeDocument/2006/relationships/image" Target="../media/image333.png"/><Relationship Id="rId34" Type="http://schemas.openxmlformats.org/officeDocument/2006/relationships/customXml" Target="../ink/ink6944.xml"/><Relationship Id="rId42" Type="http://schemas.openxmlformats.org/officeDocument/2006/relationships/customXml" Target="../ink/ink6948.xml"/><Relationship Id="rId7" Type="http://schemas.openxmlformats.org/officeDocument/2006/relationships/image" Target="../media/image267.png"/><Relationship Id="rId2" Type="http://schemas.openxmlformats.org/officeDocument/2006/relationships/customXml" Target="../ink/ink6928.xml"/><Relationship Id="rId16" Type="http://schemas.openxmlformats.org/officeDocument/2006/relationships/customXml" Target="../ink/ink6935.xml"/><Relationship Id="rId20" Type="http://schemas.openxmlformats.org/officeDocument/2006/relationships/customXml" Target="../ink/ink6937.xml"/><Relationship Id="rId29" Type="http://schemas.openxmlformats.org/officeDocument/2006/relationships/image" Target="../media/image337.png"/><Relationship Id="rId41" Type="http://schemas.openxmlformats.org/officeDocument/2006/relationships/image" Target="../media/image3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30.xml"/><Relationship Id="rId11" Type="http://schemas.openxmlformats.org/officeDocument/2006/relationships/image" Target="../media/image269.png"/><Relationship Id="rId24" Type="http://schemas.openxmlformats.org/officeDocument/2006/relationships/customXml" Target="../ink/ink6939.xml"/><Relationship Id="rId32" Type="http://schemas.openxmlformats.org/officeDocument/2006/relationships/customXml" Target="../ink/ink6943.xml"/><Relationship Id="rId37" Type="http://schemas.openxmlformats.org/officeDocument/2006/relationships/image" Target="../media/image343.png"/><Relationship Id="rId40" Type="http://schemas.openxmlformats.org/officeDocument/2006/relationships/customXml" Target="../ink/ink6947.xml"/><Relationship Id="rId5" Type="http://schemas.openxmlformats.org/officeDocument/2006/relationships/image" Target="../media/image266.png"/><Relationship Id="rId15" Type="http://schemas.openxmlformats.org/officeDocument/2006/relationships/image" Target="../media/image271.png"/><Relationship Id="rId23" Type="http://schemas.openxmlformats.org/officeDocument/2006/relationships/image" Target="../media/image334.png"/><Relationship Id="rId28" Type="http://schemas.openxmlformats.org/officeDocument/2006/relationships/customXml" Target="../ink/ink6941.xml"/><Relationship Id="rId36" Type="http://schemas.openxmlformats.org/officeDocument/2006/relationships/customXml" Target="../ink/ink6945.xml"/><Relationship Id="rId10" Type="http://schemas.openxmlformats.org/officeDocument/2006/relationships/customXml" Target="../ink/ink6932.xml"/><Relationship Id="rId19" Type="http://schemas.openxmlformats.org/officeDocument/2006/relationships/image" Target="../media/image332.png"/><Relationship Id="rId31" Type="http://schemas.openxmlformats.org/officeDocument/2006/relationships/image" Target="../media/image338.png"/><Relationship Id="rId4" Type="http://schemas.openxmlformats.org/officeDocument/2006/relationships/customXml" Target="../ink/ink6929.xml"/><Relationship Id="rId9" Type="http://schemas.openxmlformats.org/officeDocument/2006/relationships/image" Target="../media/image268.png"/><Relationship Id="rId14" Type="http://schemas.openxmlformats.org/officeDocument/2006/relationships/customXml" Target="../ink/ink6934.xml"/><Relationship Id="rId22" Type="http://schemas.openxmlformats.org/officeDocument/2006/relationships/customXml" Target="../ink/ink6938.xml"/><Relationship Id="rId27" Type="http://schemas.openxmlformats.org/officeDocument/2006/relationships/image" Target="../media/image336.png"/><Relationship Id="rId30" Type="http://schemas.openxmlformats.org/officeDocument/2006/relationships/customXml" Target="../ink/ink6942.xml"/><Relationship Id="rId35" Type="http://schemas.openxmlformats.org/officeDocument/2006/relationships/image" Target="../media/image342.png"/><Relationship Id="rId43" Type="http://schemas.openxmlformats.org/officeDocument/2006/relationships/image" Target="../media/image346.png"/><Relationship Id="rId8" Type="http://schemas.openxmlformats.org/officeDocument/2006/relationships/customXml" Target="../ink/ink6931.xml"/><Relationship Id="rId3" Type="http://schemas.openxmlformats.org/officeDocument/2006/relationships/image" Target="../media/image265.png"/><Relationship Id="rId12" Type="http://schemas.openxmlformats.org/officeDocument/2006/relationships/customXml" Target="../ink/ink6933.xml"/><Relationship Id="rId17" Type="http://schemas.openxmlformats.org/officeDocument/2006/relationships/image" Target="../media/image331.png"/><Relationship Id="rId25" Type="http://schemas.openxmlformats.org/officeDocument/2006/relationships/image" Target="../media/image335.png"/><Relationship Id="rId33" Type="http://schemas.openxmlformats.org/officeDocument/2006/relationships/image" Target="../media/image341.png"/><Relationship Id="rId38" Type="http://schemas.openxmlformats.org/officeDocument/2006/relationships/customXml" Target="../ink/ink6946.xml"/></Relationships>
</file>

<file path=ppt/slides/_rels/slide12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70.png"/><Relationship Id="rId18" Type="http://schemas.openxmlformats.org/officeDocument/2006/relationships/customXml" Target="../ink/ink6957.xml"/><Relationship Id="rId26" Type="http://schemas.openxmlformats.org/officeDocument/2006/relationships/customXml" Target="../ink/ink6961.xml"/><Relationship Id="rId39" Type="http://schemas.openxmlformats.org/officeDocument/2006/relationships/image" Target="../media/image344.png"/><Relationship Id="rId21" Type="http://schemas.openxmlformats.org/officeDocument/2006/relationships/image" Target="../media/image333.png"/><Relationship Id="rId34" Type="http://schemas.openxmlformats.org/officeDocument/2006/relationships/customXml" Target="../ink/ink6965.xml"/><Relationship Id="rId42" Type="http://schemas.openxmlformats.org/officeDocument/2006/relationships/customXml" Target="../ink/ink6969.xml"/><Relationship Id="rId47" Type="http://schemas.openxmlformats.org/officeDocument/2006/relationships/image" Target="../media/image348.png"/><Relationship Id="rId7" Type="http://schemas.openxmlformats.org/officeDocument/2006/relationships/image" Target="../media/image267.png"/><Relationship Id="rId2" Type="http://schemas.openxmlformats.org/officeDocument/2006/relationships/customXml" Target="../ink/ink6949.xml"/><Relationship Id="rId16" Type="http://schemas.openxmlformats.org/officeDocument/2006/relationships/customXml" Target="../ink/ink6956.xml"/><Relationship Id="rId29" Type="http://schemas.openxmlformats.org/officeDocument/2006/relationships/image" Target="../media/image337.png"/><Relationship Id="rId11" Type="http://schemas.openxmlformats.org/officeDocument/2006/relationships/image" Target="../media/image269.png"/><Relationship Id="rId24" Type="http://schemas.openxmlformats.org/officeDocument/2006/relationships/customXml" Target="../ink/ink6960.xml"/><Relationship Id="rId32" Type="http://schemas.openxmlformats.org/officeDocument/2006/relationships/customXml" Target="../ink/ink6964.xml"/><Relationship Id="rId37" Type="http://schemas.openxmlformats.org/officeDocument/2006/relationships/image" Target="../media/image343.png"/><Relationship Id="rId40" Type="http://schemas.openxmlformats.org/officeDocument/2006/relationships/customXml" Target="../ink/ink6968.xml"/><Relationship Id="rId45" Type="http://schemas.openxmlformats.org/officeDocument/2006/relationships/image" Target="../media/image347.png"/><Relationship Id="rId5" Type="http://schemas.openxmlformats.org/officeDocument/2006/relationships/image" Target="../media/image266.png"/><Relationship Id="rId15" Type="http://schemas.openxmlformats.org/officeDocument/2006/relationships/image" Target="../media/image271.png"/><Relationship Id="rId23" Type="http://schemas.openxmlformats.org/officeDocument/2006/relationships/image" Target="../media/image334.png"/><Relationship Id="rId28" Type="http://schemas.openxmlformats.org/officeDocument/2006/relationships/customXml" Target="../ink/ink6962.xml"/><Relationship Id="rId36" Type="http://schemas.openxmlformats.org/officeDocument/2006/relationships/customXml" Target="../ink/ink6966.xml"/><Relationship Id="rId49" Type="http://schemas.openxmlformats.org/officeDocument/2006/relationships/image" Target="../media/image349.png"/><Relationship Id="rId10" Type="http://schemas.openxmlformats.org/officeDocument/2006/relationships/customXml" Target="../ink/ink6953.xml"/><Relationship Id="rId19" Type="http://schemas.openxmlformats.org/officeDocument/2006/relationships/image" Target="../media/image332.png"/><Relationship Id="rId31" Type="http://schemas.openxmlformats.org/officeDocument/2006/relationships/image" Target="../media/image338.png"/><Relationship Id="rId44" Type="http://schemas.openxmlformats.org/officeDocument/2006/relationships/customXml" Target="../ink/ink6970.xml"/><Relationship Id="rId4" Type="http://schemas.openxmlformats.org/officeDocument/2006/relationships/customXml" Target="../ink/ink6950.xml"/><Relationship Id="rId9" Type="http://schemas.openxmlformats.org/officeDocument/2006/relationships/image" Target="../media/image268.png"/><Relationship Id="rId14" Type="http://schemas.openxmlformats.org/officeDocument/2006/relationships/customXml" Target="../ink/ink6955.xml"/><Relationship Id="rId22" Type="http://schemas.openxmlformats.org/officeDocument/2006/relationships/customXml" Target="../ink/ink6959.xml"/><Relationship Id="rId27" Type="http://schemas.openxmlformats.org/officeDocument/2006/relationships/image" Target="../media/image336.png"/><Relationship Id="rId30" Type="http://schemas.openxmlformats.org/officeDocument/2006/relationships/customXml" Target="../ink/ink6963.xml"/><Relationship Id="rId35" Type="http://schemas.openxmlformats.org/officeDocument/2006/relationships/image" Target="../media/image342.png"/><Relationship Id="rId43" Type="http://schemas.openxmlformats.org/officeDocument/2006/relationships/image" Target="../media/image346.png"/><Relationship Id="rId48" Type="http://schemas.openxmlformats.org/officeDocument/2006/relationships/customXml" Target="../ink/ink6972.xml"/><Relationship Id="rId8" Type="http://schemas.openxmlformats.org/officeDocument/2006/relationships/customXml" Target="../ink/ink6952.xml"/><Relationship Id="rId3" Type="http://schemas.openxmlformats.org/officeDocument/2006/relationships/image" Target="../media/image265.png"/><Relationship Id="rId12" Type="http://schemas.openxmlformats.org/officeDocument/2006/relationships/customXml" Target="../ink/ink6954.xml"/><Relationship Id="rId17" Type="http://schemas.openxmlformats.org/officeDocument/2006/relationships/image" Target="../media/image331.png"/><Relationship Id="rId25" Type="http://schemas.openxmlformats.org/officeDocument/2006/relationships/image" Target="../media/image335.png"/><Relationship Id="rId33" Type="http://schemas.openxmlformats.org/officeDocument/2006/relationships/image" Target="../media/image341.png"/><Relationship Id="rId38" Type="http://schemas.openxmlformats.org/officeDocument/2006/relationships/customXml" Target="../ink/ink6967.xml"/><Relationship Id="rId46" Type="http://schemas.openxmlformats.org/officeDocument/2006/relationships/customXml" Target="../ink/ink6971.xml"/><Relationship Id="rId20" Type="http://schemas.openxmlformats.org/officeDocument/2006/relationships/customXml" Target="../ink/ink6958.xml"/><Relationship Id="rId41" Type="http://schemas.openxmlformats.org/officeDocument/2006/relationships/image" Target="../media/image3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51.xml"/></Relationships>
</file>

<file path=ppt/slides/_rels/slide12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55.png"/><Relationship Id="rId18" Type="http://schemas.openxmlformats.org/officeDocument/2006/relationships/customXml" Target="../ink/ink6981.xml"/><Relationship Id="rId26" Type="http://schemas.openxmlformats.org/officeDocument/2006/relationships/customXml" Target="../ink/ink6985.xml"/><Relationship Id="rId3" Type="http://schemas.openxmlformats.org/officeDocument/2006/relationships/image" Target="../media/image350.png"/><Relationship Id="rId21" Type="http://schemas.openxmlformats.org/officeDocument/2006/relationships/image" Target="../media/image359.png"/><Relationship Id="rId7" Type="http://schemas.openxmlformats.org/officeDocument/2006/relationships/image" Target="../media/image352.png"/><Relationship Id="rId12" Type="http://schemas.openxmlformats.org/officeDocument/2006/relationships/customXml" Target="../ink/ink6978.xml"/><Relationship Id="rId17" Type="http://schemas.openxmlformats.org/officeDocument/2006/relationships/image" Target="../media/image357.png"/><Relationship Id="rId25" Type="http://schemas.openxmlformats.org/officeDocument/2006/relationships/image" Target="../media/image361.png"/><Relationship Id="rId33" Type="http://schemas.openxmlformats.org/officeDocument/2006/relationships/image" Target="../media/image365.png"/><Relationship Id="rId2" Type="http://schemas.openxmlformats.org/officeDocument/2006/relationships/customXml" Target="../ink/ink6973.xml"/><Relationship Id="rId16" Type="http://schemas.openxmlformats.org/officeDocument/2006/relationships/customXml" Target="../ink/ink6980.xml"/><Relationship Id="rId20" Type="http://schemas.openxmlformats.org/officeDocument/2006/relationships/customXml" Target="../ink/ink6982.xml"/><Relationship Id="rId29" Type="http://schemas.openxmlformats.org/officeDocument/2006/relationships/image" Target="../media/image36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75.xml"/><Relationship Id="rId11" Type="http://schemas.openxmlformats.org/officeDocument/2006/relationships/image" Target="../media/image354.png"/><Relationship Id="rId24" Type="http://schemas.openxmlformats.org/officeDocument/2006/relationships/customXml" Target="../ink/ink6984.xml"/><Relationship Id="rId32" Type="http://schemas.openxmlformats.org/officeDocument/2006/relationships/customXml" Target="../ink/ink6988.xml"/><Relationship Id="rId5" Type="http://schemas.openxmlformats.org/officeDocument/2006/relationships/image" Target="../media/image351.png"/><Relationship Id="rId15" Type="http://schemas.openxmlformats.org/officeDocument/2006/relationships/image" Target="../media/image356.png"/><Relationship Id="rId23" Type="http://schemas.openxmlformats.org/officeDocument/2006/relationships/image" Target="../media/image360.png"/><Relationship Id="rId28" Type="http://schemas.openxmlformats.org/officeDocument/2006/relationships/customXml" Target="../ink/ink6986.xml"/><Relationship Id="rId10" Type="http://schemas.openxmlformats.org/officeDocument/2006/relationships/customXml" Target="../ink/ink6977.xml"/><Relationship Id="rId19" Type="http://schemas.openxmlformats.org/officeDocument/2006/relationships/image" Target="../media/image358.png"/><Relationship Id="rId31" Type="http://schemas.openxmlformats.org/officeDocument/2006/relationships/image" Target="../media/image364.png"/><Relationship Id="rId4" Type="http://schemas.openxmlformats.org/officeDocument/2006/relationships/customXml" Target="../ink/ink6974.xml"/><Relationship Id="rId9" Type="http://schemas.openxmlformats.org/officeDocument/2006/relationships/image" Target="../media/image353.png"/><Relationship Id="rId14" Type="http://schemas.openxmlformats.org/officeDocument/2006/relationships/customXml" Target="../ink/ink6979.xml"/><Relationship Id="rId22" Type="http://schemas.openxmlformats.org/officeDocument/2006/relationships/customXml" Target="../ink/ink6983.xml"/><Relationship Id="rId27" Type="http://schemas.openxmlformats.org/officeDocument/2006/relationships/image" Target="../media/image362.png"/><Relationship Id="rId30" Type="http://schemas.openxmlformats.org/officeDocument/2006/relationships/customXml" Target="../ink/ink6987.xml"/><Relationship Id="rId8" Type="http://schemas.openxmlformats.org/officeDocument/2006/relationships/customXml" Target="../ink/ink6976.xml"/></Relationships>
</file>

<file path=ppt/slides/_rels/slide12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55.png"/><Relationship Id="rId18" Type="http://schemas.openxmlformats.org/officeDocument/2006/relationships/customXml" Target="../ink/ink6997.xml"/><Relationship Id="rId26" Type="http://schemas.openxmlformats.org/officeDocument/2006/relationships/customXml" Target="../ink/ink7001.xml"/><Relationship Id="rId39" Type="http://schemas.openxmlformats.org/officeDocument/2006/relationships/image" Target="../media/image368.png"/><Relationship Id="rId21" Type="http://schemas.openxmlformats.org/officeDocument/2006/relationships/image" Target="../media/image359.png"/><Relationship Id="rId34" Type="http://schemas.openxmlformats.org/officeDocument/2006/relationships/customXml" Target="../ink/ink7005.xml"/><Relationship Id="rId42" Type="http://schemas.openxmlformats.org/officeDocument/2006/relationships/customXml" Target="../ink/ink7009.xml"/><Relationship Id="rId47" Type="http://schemas.openxmlformats.org/officeDocument/2006/relationships/image" Target="../media/image372.png"/><Relationship Id="rId50" Type="http://schemas.openxmlformats.org/officeDocument/2006/relationships/customXml" Target="../ink/ink7013.xml"/><Relationship Id="rId7" Type="http://schemas.openxmlformats.org/officeDocument/2006/relationships/image" Target="../media/image352.png"/><Relationship Id="rId2" Type="http://schemas.openxmlformats.org/officeDocument/2006/relationships/customXml" Target="../ink/ink6989.xml"/><Relationship Id="rId16" Type="http://schemas.openxmlformats.org/officeDocument/2006/relationships/customXml" Target="../ink/ink6996.xml"/><Relationship Id="rId29" Type="http://schemas.openxmlformats.org/officeDocument/2006/relationships/image" Target="../media/image363.png"/><Relationship Id="rId11" Type="http://schemas.openxmlformats.org/officeDocument/2006/relationships/image" Target="../media/image354.png"/><Relationship Id="rId24" Type="http://schemas.openxmlformats.org/officeDocument/2006/relationships/customXml" Target="../ink/ink7000.xml"/><Relationship Id="rId32" Type="http://schemas.openxmlformats.org/officeDocument/2006/relationships/customXml" Target="../ink/ink7004.xml"/><Relationship Id="rId37" Type="http://schemas.openxmlformats.org/officeDocument/2006/relationships/image" Target="../media/image367.png"/><Relationship Id="rId40" Type="http://schemas.openxmlformats.org/officeDocument/2006/relationships/customXml" Target="../ink/ink7008.xml"/><Relationship Id="rId45" Type="http://schemas.openxmlformats.org/officeDocument/2006/relationships/image" Target="../media/image371.png"/><Relationship Id="rId53" Type="http://schemas.openxmlformats.org/officeDocument/2006/relationships/image" Target="../media/image375.png"/><Relationship Id="rId5" Type="http://schemas.openxmlformats.org/officeDocument/2006/relationships/image" Target="../media/image351.png"/><Relationship Id="rId10" Type="http://schemas.openxmlformats.org/officeDocument/2006/relationships/customXml" Target="../ink/ink6993.xml"/><Relationship Id="rId19" Type="http://schemas.openxmlformats.org/officeDocument/2006/relationships/image" Target="../media/image358.png"/><Relationship Id="rId31" Type="http://schemas.openxmlformats.org/officeDocument/2006/relationships/image" Target="../media/image364.png"/><Relationship Id="rId44" Type="http://schemas.openxmlformats.org/officeDocument/2006/relationships/customXml" Target="../ink/ink7010.xml"/><Relationship Id="rId52" Type="http://schemas.openxmlformats.org/officeDocument/2006/relationships/customXml" Target="../ink/ink7014.xml"/><Relationship Id="rId4" Type="http://schemas.openxmlformats.org/officeDocument/2006/relationships/customXml" Target="../ink/ink6990.xml"/><Relationship Id="rId9" Type="http://schemas.openxmlformats.org/officeDocument/2006/relationships/image" Target="../media/image353.png"/><Relationship Id="rId14" Type="http://schemas.openxmlformats.org/officeDocument/2006/relationships/customXml" Target="../ink/ink6995.xml"/><Relationship Id="rId22" Type="http://schemas.openxmlformats.org/officeDocument/2006/relationships/customXml" Target="../ink/ink6999.xml"/><Relationship Id="rId27" Type="http://schemas.openxmlformats.org/officeDocument/2006/relationships/image" Target="../media/image362.png"/><Relationship Id="rId30" Type="http://schemas.openxmlformats.org/officeDocument/2006/relationships/customXml" Target="../ink/ink7003.xml"/><Relationship Id="rId35" Type="http://schemas.openxmlformats.org/officeDocument/2006/relationships/image" Target="../media/image366.png"/><Relationship Id="rId43" Type="http://schemas.openxmlformats.org/officeDocument/2006/relationships/image" Target="../media/image370.png"/><Relationship Id="rId48" Type="http://schemas.openxmlformats.org/officeDocument/2006/relationships/customXml" Target="../ink/ink7012.xml"/><Relationship Id="rId8" Type="http://schemas.openxmlformats.org/officeDocument/2006/relationships/customXml" Target="../ink/ink6992.xml"/><Relationship Id="rId51" Type="http://schemas.openxmlformats.org/officeDocument/2006/relationships/image" Target="../media/image374.png"/><Relationship Id="rId3" Type="http://schemas.openxmlformats.org/officeDocument/2006/relationships/image" Target="../media/image350.png"/><Relationship Id="rId12" Type="http://schemas.openxmlformats.org/officeDocument/2006/relationships/customXml" Target="../ink/ink6994.xml"/><Relationship Id="rId17" Type="http://schemas.openxmlformats.org/officeDocument/2006/relationships/image" Target="../media/image357.png"/><Relationship Id="rId25" Type="http://schemas.openxmlformats.org/officeDocument/2006/relationships/image" Target="../media/image361.png"/><Relationship Id="rId33" Type="http://schemas.openxmlformats.org/officeDocument/2006/relationships/image" Target="../media/image365.png"/><Relationship Id="rId38" Type="http://schemas.openxmlformats.org/officeDocument/2006/relationships/customXml" Target="../ink/ink7007.xml"/><Relationship Id="rId46" Type="http://schemas.openxmlformats.org/officeDocument/2006/relationships/customXml" Target="../ink/ink7011.xml"/><Relationship Id="rId20" Type="http://schemas.openxmlformats.org/officeDocument/2006/relationships/customXml" Target="../ink/ink6998.xml"/><Relationship Id="rId41" Type="http://schemas.openxmlformats.org/officeDocument/2006/relationships/image" Target="../media/image3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91.xml"/><Relationship Id="rId15" Type="http://schemas.openxmlformats.org/officeDocument/2006/relationships/image" Target="../media/image356.png"/><Relationship Id="rId23" Type="http://schemas.openxmlformats.org/officeDocument/2006/relationships/image" Target="../media/image360.png"/><Relationship Id="rId28" Type="http://schemas.openxmlformats.org/officeDocument/2006/relationships/customXml" Target="../ink/ink7002.xml"/><Relationship Id="rId36" Type="http://schemas.openxmlformats.org/officeDocument/2006/relationships/customXml" Target="../ink/ink7006.xml"/><Relationship Id="rId49" Type="http://schemas.openxmlformats.org/officeDocument/2006/relationships/image" Target="../media/image373.png"/></Relationships>
</file>

<file path=ppt/slides/_rels/slide12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55.png"/><Relationship Id="rId18" Type="http://schemas.openxmlformats.org/officeDocument/2006/relationships/customXml" Target="../ink/ink7023.xml"/><Relationship Id="rId26" Type="http://schemas.openxmlformats.org/officeDocument/2006/relationships/customXml" Target="../ink/ink7027.xml"/><Relationship Id="rId39" Type="http://schemas.openxmlformats.org/officeDocument/2006/relationships/image" Target="../media/image368.png"/><Relationship Id="rId21" Type="http://schemas.openxmlformats.org/officeDocument/2006/relationships/image" Target="../media/image359.png"/><Relationship Id="rId34" Type="http://schemas.openxmlformats.org/officeDocument/2006/relationships/customXml" Target="../ink/ink7031.xml"/><Relationship Id="rId42" Type="http://schemas.openxmlformats.org/officeDocument/2006/relationships/customXml" Target="../ink/ink7035.xml"/><Relationship Id="rId47" Type="http://schemas.openxmlformats.org/officeDocument/2006/relationships/image" Target="../media/image372.png"/><Relationship Id="rId50" Type="http://schemas.openxmlformats.org/officeDocument/2006/relationships/customXml" Target="../ink/ink7039.xml"/><Relationship Id="rId55" Type="http://schemas.openxmlformats.org/officeDocument/2006/relationships/image" Target="../media/image3760.png"/><Relationship Id="rId7" Type="http://schemas.openxmlformats.org/officeDocument/2006/relationships/image" Target="../media/image352.png"/><Relationship Id="rId2" Type="http://schemas.openxmlformats.org/officeDocument/2006/relationships/customXml" Target="../ink/ink7015.xml"/><Relationship Id="rId16" Type="http://schemas.openxmlformats.org/officeDocument/2006/relationships/customXml" Target="../ink/ink7022.xml"/><Relationship Id="rId29" Type="http://schemas.openxmlformats.org/officeDocument/2006/relationships/image" Target="../media/image363.png"/><Relationship Id="rId11" Type="http://schemas.openxmlformats.org/officeDocument/2006/relationships/image" Target="../media/image354.png"/><Relationship Id="rId24" Type="http://schemas.openxmlformats.org/officeDocument/2006/relationships/customXml" Target="../ink/ink7026.xml"/><Relationship Id="rId32" Type="http://schemas.openxmlformats.org/officeDocument/2006/relationships/customXml" Target="../ink/ink7030.xml"/><Relationship Id="rId37" Type="http://schemas.openxmlformats.org/officeDocument/2006/relationships/image" Target="../media/image367.png"/><Relationship Id="rId40" Type="http://schemas.openxmlformats.org/officeDocument/2006/relationships/customXml" Target="../ink/ink7034.xml"/><Relationship Id="rId45" Type="http://schemas.openxmlformats.org/officeDocument/2006/relationships/image" Target="../media/image371.png"/><Relationship Id="rId53" Type="http://schemas.openxmlformats.org/officeDocument/2006/relationships/image" Target="../media/image375.png"/><Relationship Id="rId58" Type="http://schemas.openxmlformats.org/officeDocument/2006/relationships/customXml" Target="../ink/ink7043.xml"/><Relationship Id="rId5" Type="http://schemas.openxmlformats.org/officeDocument/2006/relationships/image" Target="../media/image351.png"/><Relationship Id="rId61" Type="http://schemas.openxmlformats.org/officeDocument/2006/relationships/image" Target="../media/image379.png"/><Relationship Id="rId19" Type="http://schemas.openxmlformats.org/officeDocument/2006/relationships/image" Target="../media/image358.png"/><Relationship Id="rId14" Type="http://schemas.openxmlformats.org/officeDocument/2006/relationships/customXml" Target="../ink/ink7021.xml"/><Relationship Id="rId22" Type="http://schemas.openxmlformats.org/officeDocument/2006/relationships/customXml" Target="../ink/ink7025.xml"/><Relationship Id="rId27" Type="http://schemas.openxmlformats.org/officeDocument/2006/relationships/image" Target="../media/image362.png"/><Relationship Id="rId30" Type="http://schemas.openxmlformats.org/officeDocument/2006/relationships/customXml" Target="../ink/ink7029.xml"/><Relationship Id="rId35" Type="http://schemas.openxmlformats.org/officeDocument/2006/relationships/image" Target="../media/image366.png"/><Relationship Id="rId43" Type="http://schemas.openxmlformats.org/officeDocument/2006/relationships/image" Target="../media/image370.png"/><Relationship Id="rId48" Type="http://schemas.openxmlformats.org/officeDocument/2006/relationships/customXml" Target="../ink/ink7038.xml"/><Relationship Id="rId56" Type="http://schemas.openxmlformats.org/officeDocument/2006/relationships/customXml" Target="../ink/ink7042.xml"/><Relationship Id="rId8" Type="http://schemas.openxmlformats.org/officeDocument/2006/relationships/customXml" Target="../ink/ink7018.xml"/><Relationship Id="rId51" Type="http://schemas.openxmlformats.org/officeDocument/2006/relationships/image" Target="../media/image374.png"/><Relationship Id="rId3" Type="http://schemas.openxmlformats.org/officeDocument/2006/relationships/image" Target="../media/image350.png"/><Relationship Id="rId12" Type="http://schemas.openxmlformats.org/officeDocument/2006/relationships/customXml" Target="../ink/ink7020.xml"/><Relationship Id="rId17" Type="http://schemas.openxmlformats.org/officeDocument/2006/relationships/image" Target="../media/image357.png"/><Relationship Id="rId25" Type="http://schemas.openxmlformats.org/officeDocument/2006/relationships/image" Target="../media/image361.png"/><Relationship Id="rId33" Type="http://schemas.openxmlformats.org/officeDocument/2006/relationships/image" Target="../media/image365.png"/><Relationship Id="rId38" Type="http://schemas.openxmlformats.org/officeDocument/2006/relationships/customXml" Target="../ink/ink7033.xml"/><Relationship Id="rId46" Type="http://schemas.openxmlformats.org/officeDocument/2006/relationships/customXml" Target="../ink/ink7037.xml"/><Relationship Id="rId59" Type="http://schemas.openxmlformats.org/officeDocument/2006/relationships/image" Target="../media/image378.png"/><Relationship Id="rId20" Type="http://schemas.openxmlformats.org/officeDocument/2006/relationships/customXml" Target="../ink/ink7024.xml"/><Relationship Id="rId41" Type="http://schemas.openxmlformats.org/officeDocument/2006/relationships/image" Target="../media/image369.png"/><Relationship Id="rId54" Type="http://schemas.openxmlformats.org/officeDocument/2006/relationships/customXml" Target="../ink/ink70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17.xml"/><Relationship Id="rId15" Type="http://schemas.openxmlformats.org/officeDocument/2006/relationships/image" Target="../media/image356.png"/><Relationship Id="rId23" Type="http://schemas.openxmlformats.org/officeDocument/2006/relationships/image" Target="../media/image360.png"/><Relationship Id="rId28" Type="http://schemas.openxmlformats.org/officeDocument/2006/relationships/customXml" Target="../ink/ink7028.xml"/><Relationship Id="rId36" Type="http://schemas.openxmlformats.org/officeDocument/2006/relationships/customXml" Target="../ink/ink7032.xml"/><Relationship Id="rId49" Type="http://schemas.openxmlformats.org/officeDocument/2006/relationships/image" Target="../media/image373.png"/><Relationship Id="rId57" Type="http://schemas.openxmlformats.org/officeDocument/2006/relationships/image" Target="../media/image377.png"/><Relationship Id="rId10" Type="http://schemas.openxmlformats.org/officeDocument/2006/relationships/customXml" Target="../ink/ink7019.xml"/><Relationship Id="rId31" Type="http://schemas.openxmlformats.org/officeDocument/2006/relationships/image" Target="../media/image364.png"/><Relationship Id="rId44" Type="http://schemas.openxmlformats.org/officeDocument/2006/relationships/customXml" Target="../ink/ink7036.xml"/><Relationship Id="rId52" Type="http://schemas.openxmlformats.org/officeDocument/2006/relationships/customXml" Target="../ink/ink7040.xml"/><Relationship Id="rId60" Type="http://schemas.openxmlformats.org/officeDocument/2006/relationships/customXml" Target="../ink/ink7044.xml"/><Relationship Id="rId4" Type="http://schemas.openxmlformats.org/officeDocument/2006/relationships/customXml" Target="../ink/ink7016.xml"/><Relationship Id="rId9" Type="http://schemas.openxmlformats.org/officeDocument/2006/relationships/image" Target="../media/image353.png"/></Relationships>
</file>

<file path=ppt/slides/_rels/slide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3.xml"/><Relationship Id="rId21" Type="http://schemas.openxmlformats.org/officeDocument/2006/relationships/image" Target="../media/image524.png"/><Relationship Id="rId42" Type="http://schemas.openxmlformats.org/officeDocument/2006/relationships/customXml" Target="../ink/ink321.xml"/><Relationship Id="rId47" Type="http://schemas.openxmlformats.org/officeDocument/2006/relationships/image" Target="../media/image537.png"/><Relationship Id="rId63" Type="http://schemas.openxmlformats.org/officeDocument/2006/relationships/image" Target="../media/image545.png"/><Relationship Id="rId68" Type="http://schemas.openxmlformats.org/officeDocument/2006/relationships/customXml" Target="../ink/ink334.xml"/><Relationship Id="rId84" Type="http://schemas.openxmlformats.org/officeDocument/2006/relationships/customXml" Target="../ink/ink342.xml"/><Relationship Id="rId89" Type="http://schemas.openxmlformats.org/officeDocument/2006/relationships/image" Target="../media/image558.png"/><Relationship Id="rId16" Type="http://schemas.openxmlformats.org/officeDocument/2006/relationships/customXml" Target="../ink/ink308.xml"/><Relationship Id="rId11" Type="http://schemas.openxmlformats.org/officeDocument/2006/relationships/image" Target="../media/image520.png"/><Relationship Id="rId32" Type="http://schemas.openxmlformats.org/officeDocument/2006/relationships/customXml" Target="../ink/ink316.xml"/><Relationship Id="rId37" Type="http://schemas.openxmlformats.org/officeDocument/2006/relationships/image" Target="../media/image532.png"/><Relationship Id="rId53" Type="http://schemas.openxmlformats.org/officeDocument/2006/relationships/image" Target="../media/image540.png"/><Relationship Id="rId58" Type="http://schemas.openxmlformats.org/officeDocument/2006/relationships/customXml" Target="../ink/ink329.xml"/><Relationship Id="rId74" Type="http://schemas.openxmlformats.org/officeDocument/2006/relationships/customXml" Target="../ink/ink337.xml"/><Relationship Id="rId79" Type="http://schemas.openxmlformats.org/officeDocument/2006/relationships/image" Target="../media/image553.png"/><Relationship Id="rId5" Type="http://schemas.openxmlformats.org/officeDocument/2006/relationships/image" Target="../media/image517.png"/><Relationship Id="rId90" Type="http://schemas.openxmlformats.org/officeDocument/2006/relationships/customXml" Target="../ink/ink345.xml"/><Relationship Id="rId95" Type="http://schemas.openxmlformats.org/officeDocument/2006/relationships/image" Target="../media/image561.png"/><Relationship Id="rId22" Type="http://schemas.openxmlformats.org/officeDocument/2006/relationships/customXml" Target="../ink/ink311.xml"/><Relationship Id="rId27" Type="http://schemas.openxmlformats.org/officeDocument/2006/relationships/image" Target="../media/image527.png"/><Relationship Id="rId43" Type="http://schemas.openxmlformats.org/officeDocument/2006/relationships/image" Target="../media/image535.png"/><Relationship Id="rId48" Type="http://schemas.openxmlformats.org/officeDocument/2006/relationships/customXml" Target="../ink/ink324.xml"/><Relationship Id="rId64" Type="http://schemas.openxmlformats.org/officeDocument/2006/relationships/customXml" Target="../ink/ink332.xml"/><Relationship Id="rId69" Type="http://schemas.openxmlformats.org/officeDocument/2006/relationships/image" Target="../media/image548.png"/><Relationship Id="rId8" Type="http://schemas.openxmlformats.org/officeDocument/2006/relationships/customXml" Target="../ink/ink304.xml"/><Relationship Id="rId51" Type="http://schemas.openxmlformats.org/officeDocument/2006/relationships/image" Target="../media/image539.png"/><Relationship Id="rId72" Type="http://schemas.openxmlformats.org/officeDocument/2006/relationships/customXml" Target="../ink/ink336.xml"/><Relationship Id="rId80" Type="http://schemas.openxmlformats.org/officeDocument/2006/relationships/customXml" Target="../ink/ink340.xml"/><Relationship Id="rId85" Type="http://schemas.openxmlformats.org/officeDocument/2006/relationships/image" Target="../media/image556.png"/><Relationship Id="rId93" Type="http://schemas.openxmlformats.org/officeDocument/2006/relationships/image" Target="../media/image560.png"/><Relationship Id="rId3" Type="http://schemas.openxmlformats.org/officeDocument/2006/relationships/image" Target="../media/image516.png"/><Relationship Id="rId12" Type="http://schemas.openxmlformats.org/officeDocument/2006/relationships/customXml" Target="../ink/ink306.xml"/><Relationship Id="rId17" Type="http://schemas.openxmlformats.org/officeDocument/2006/relationships/image" Target="../media/image290.png"/><Relationship Id="rId25" Type="http://schemas.openxmlformats.org/officeDocument/2006/relationships/image" Target="../media/image526.png"/><Relationship Id="rId33" Type="http://schemas.openxmlformats.org/officeDocument/2006/relationships/image" Target="../media/image530.png"/><Relationship Id="rId38" Type="http://schemas.openxmlformats.org/officeDocument/2006/relationships/customXml" Target="../ink/ink319.xml"/><Relationship Id="rId46" Type="http://schemas.openxmlformats.org/officeDocument/2006/relationships/customXml" Target="../ink/ink323.xml"/><Relationship Id="rId59" Type="http://schemas.openxmlformats.org/officeDocument/2006/relationships/image" Target="../media/image541.png"/><Relationship Id="rId67" Type="http://schemas.openxmlformats.org/officeDocument/2006/relationships/image" Target="../media/image547.png"/><Relationship Id="rId20" Type="http://schemas.openxmlformats.org/officeDocument/2006/relationships/customXml" Target="../ink/ink310.xml"/><Relationship Id="rId41" Type="http://schemas.openxmlformats.org/officeDocument/2006/relationships/image" Target="../media/image534.png"/><Relationship Id="rId54" Type="http://schemas.openxmlformats.org/officeDocument/2006/relationships/customXml" Target="../ink/ink327.xml"/><Relationship Id="rId62" Type="http://schemas.openxmlformats.org/officeDocument/2006/relationships/customXml" Target="../ink/ink331.xml"/><Relationship Id="rId70" Type="http://schemas.openxmlformats.org/officeDocument/2006/relationships/customXml" Target="../ink/ink335.xml"/><Relationship Id="rId75" Type="http://schemas.openxmlformats.org/officeDocument/2006/relationships/image" Target="../media/image551.png"/><Relationship Id="rId83" Type="http://schemas.openxmlformats.org/officeDocument/2006/relationships/image" Target="../media/image555.png"/><Relationship Id="rId88" Type="http://schemas.openxmlformats.org/officeDocument/2006/relationships/customXml" Target="../ink/ink344.xml"/><Relationship Id="rId91" Type="http://schemas.openxmlformats.org/officeDocument/2006/relationships/image" Target="../media/image55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3.xml"/><Relationship Id="rId15" Type="http://schemas.openxmlformats.org/officeDocument/2006/relationships/image" Target="../media/image522.png"/><Relationship Id="rId23" Type="http://schemas.openxmlformats.org/officeDocument/2006/relationships/image" Target="../media/image525.png"/><Relationship Id="rId28" Type="http://schemas.openxmlformats.org/officeDocument/2006/relationships/customXml" Target="../ink/ink314.xml"/><Relationship Id="rId36" Type="http://schemas.openxmlformats.org/officeDocument/2006/relationships/customXml" Target="../ink/ink318.xml"/><Relationship Id="rId49" Type="http://schemas.openxmlformats.org/officeDocument/2006/relationships/image" Target="../media/image538.png"/><Relationship Id="rId57" Type="http://schemas.openxmlformats.org/officeDocument/2006/relationships/image" Target="../media/image543.png"/><Relationship Id="rId10" Type="http://schemas.openxmlformats.org/officeDocument/2006/relationships/customXml" Target="../ink/ink305.xml"/><Relationship Id="rId31" Type="http://schemas.openxmlformats.org/officeDocument/2006/relationships/image" Target="../media/image529.png"/><Relationship Id="rId44" Type="http://schemas.openxmlformats.org/officeDocument/2006/relationships/customXml" Target="../ink/ink322.xml"/><Relationship Id="rId52" Type="http://schemas.openxmlformats.org/officeDocument/2006/relationships/customXml" Target="../ink/ink326.xml"/><Relationship Id="rId60" Type="http://schemas.openxmlformats.org/officeDocument/2006/relationships/customXml" Target="../ink/ink330.xml"/><Relationship Id="rId65" Type="http://schemas.openxmlformats.org/officeDocument/2006/relationships/image" Target="../media/image546.png"/><Relationship Id="rId73" Type="http://schemas.openxmlformats.org/officeDocument/2006/relationships/image" Target="../media/image550.png"/><Relationship Id="rId78" Type="http://schemas.openxmlformats.org/officeDocument/2006/relationships/customXml" Target="../ink/ink339.xml"/><Relationship Id="rId81" Type="http://schemas.openxmlformats.org/officeDocument/2006/relationships/image" Target="../media/image554.png"/><Relationship Id="rId86" Type="http://schemas.openxmlformats.org/officeDocument/2006/relationships/customXml" Target="../ink/ink343.xml"/><Relationship Id="rId94" Type="http://schemas.openxmlformats.org/officeDocument/2006/relationships/customXml" Target="../ink/ink347.xml"/><Relationship Id="rId4" Type="http://schemas.openxmlformats.org/officeDocument/2006/relationships/customXml" Target="../ink/ink302.xml"/><Relationship Id="rId9" Type="http://schemas.openxmlformats.org/officeDocument/2006/relationships/image" Target="../media/image519.png"/><Relationship Id="rId13" Type="http://schemas.openxmlformats.org/officeDocument/2006/relationships/image" Target="../media/image521.png"/><Relationship Id="rId18" Type="http://schemas.openxmlformats.org/officeDocument/2006/relationships/customXml" Target="../ink/ink309.xml"/><Relationship Id="rId39" Type="http://schemas.openxmlformats.org/officeDocument/2006/relationships/image" Target="../media/image533.png"/><Relationship Id="rId34" Type="http://schemas.openxmlformats.org/officeDocument/2006/relationships/customXml" Target="../ink/ink317.xml"/><Relationship Id="rId50" Type="http://schemas.openxmlformats.org/officeDocument/2006/relationships/customXml" Target="../ink/ink325.xml"/><Relationship Id="rId55" Type="http://schemas.openxmlformats.org/officeDocument/2006/relationships/image" Target="../media/image542.png"/><Relationship Id="rId76" Type="http://schemas.openxmlformats.org/officeDocument/2006/relationships/customXml" Target="../ink/ink338.xml"/><Relationship Id="rId7" Type="http://schemas.openxmlformats.org/officeDocument/2006/relationships/image" Target="../media/image518.png"/><Relationship Id="rId71" Type="http://schemas.openxmlformats.org/officeDocument/2006/relationships/image" Target="../media/image549.png"/><Relationship Id="rId92" Type="http://schemas.openxmlformats.org/officeDocument/2006/relationships/customXml" Target="../ink/ink346.xml"/><Relationship Id="rId2" Type="http://schemas.openxmlformats.org/officeDocument/2006/relationships/customXml" Target="../ink/ink301.xml"/><Relationship Id="rId29" Type="http://schemas.openxmlformats.org/officeDocument/2006/relationships/image" Target="../media/image528.png"/><Relationship Id="rId24" Type="http://schemas.openxmlformats.org/officeDocument/2006/relationships/customXml" Target="../ink/ink312.xml"/><Relationship Id="rId40" Type="http://schemas.openxmlformats.org/officeDocument/2006/relationships/customXml" Target="../ink/ink320.xml"/><Relationship Id="rId45" Type="http://schemas.openxmlformats.org/officeDocument/2006/relationships/image" Target="../media/image536.png"/><Relationship Id="rId66" Type="http://schemas.openxmlformats.org/officeDocument/2006/relationships/customXml" Target="../ink/ink333.xml"/><Relationship Id="rId87" Type="http://schemas.openxmlformats.org/officeDocument/2006/relationships/image" Target="../media/image557.png"/><Relationship Id="rId61" Type="http://schemas.openxmlformats.org/officeDocument/2006/relationships/image" Target="../media/image544.png"/><Relationship Id="rId82" Type="http://schemas.openxmlformats.org/officeDocument/2006/relationships/customXml" Target="../ink/ink341.xml"/><Relationship Id="rId19" Type="http://schemas.openxmlformats.org/officeDocument/2006/relationships/image" Target="../media/image523.png"/><Relationship Id="rId14" Type="http://schemas.openxmlformats.org/officeDocument/2006/relationships/customXml" Target="../ink/ink307.xml"/><Relationship Id="rId30" Type="http://schemas.openxmlformats.org/officeDocument/2006/relationships/customXml" Target="../ink/ink315.xml"/><Relationship Id="rId35" Type="http://schemas.openxmlformats.org/officeDocument/2006/relationships/image" Target="../media/image531.png"/><Relationship Id="rId56" Type="http://schemas.openxmlformats.org/officeDocument/2006/relationships/customXml" Target="../ink/ink328.xml"/><Relationship Id="rId77" Type="http://schemas.openxmlformats.org/officeDocument/2006/relationships/image" Target="../media/image552.png"/></Relationships>
</file>

<file path=ppt/slides/_rels/slide1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057.xml"/><Relationship Id="rId21" Type="http://schemas.openxmlformats.org/officeDocument/2006/relationships/image" Target="../media/image359.png"/><Relationship Id="rId42" Type="http://schemas.openxmlformats.org/officeDocument/2006/relationships/customXml" Target="../ink/ink7065.xml"/><Relationship Id="rId47" Type="http://schemas.openxmlformats.org/officeDocument/2006/relationships/image" Target="../media/image372.png"/><Relationship Id="rId63" Type="http://schemas.openxmlformats.org/officeDocument/2006/relationships/image" Target="../media/image380.png"/><Relationship Id="rId68" Type="http://schemas.openxmlformats.org/officeDocument/2006/relationships/customXml" Target="../ink/ink7078.xml"/><Relationship Id="rId84" Type="http://schemas.openxmlformats.org/officeDocument/2006/relationships/customXml" Target="../ink/ink7086.xml"/><Relationship Id="rId89" Type="http://schemas.openxmlformats.org/officeDocument/2006/relationships/image" Target="../media/image392.png"/><Relationship Id="rId16" Type="http://schemas.openxmlformats.org/officeDocument/2006/relationships/customXml" Target="../ink/ink7052.xml"/><Relationship Id="rId11" Type="http://schemas.openxmlformats.org/officeDocument/2006/relationships/image" Target="../media/image354.png"/><Relationship Id="rId32" Type="http://schemas.openxmlformats.org/officeDocument/2006/relationships/customXml" Target="../ink/ink7060.xml"/><Relationship Id="rId37" Type="http://schemas.openxmlformats.org/officeDocument/2006/relationships/image" Target="../media/image367.png"/><Relationship Id="rId53" Type="http://schemas.openxmlformats.org/officeDocument/2006/relationships/image" Target="../media/image375.png"/><Relationship Id="rId58" Type="http://schemas.openxmlformats.org/officeDocument/2006/relationships/customXml" Target="../ink/ink7073.xml"/><Relationship Id="rId74" Type="http://schemas.openxmlformats.org/officeDocument/2006/relationships/customXml" Target="../ink/ink7081.xml"/><Relationship Id="rId79" Type="http://schemas.openxmlformats.org/officeDocument/2006/relationships/image" Target="../media/image387.png"/><Relationship Id="rId5" Type="http://schemas.openxmlformats.org/officeDocument/2006/relationships/image" Target="../media/image351.png"/><Relationship Id="rId90" Type="http://schemas.openxmlformats.org/officeDocument/2006/relationships/customXml" Target="../ink/ink7089.xml"/><Relationship Id="rId14" Type="http://schemas.openxmlformats.org/officeDocument/2006/relationships/customXml" Target="../ink/ink7051.xml"/><Relationship Id="rId22" Type="http://schemas.openxmlformats.org/officeDocument/2006/relationships/customXml" Target="../ink/ink7055.xml"/><Relationship Id="rId27" Type="http://schemas.openxmlformats.org/officeDocument/2006/relationships/image" Target="../media/image362.png"/><Relationship Id="rId30" Type="http://schemas.openxmlformats.org/officeDocument/2006/relationships/customXml" Target="../ink/ink7059.xml"/><Relationship Id="rId35" Type="http://schemas.openxmlformats.org/officeDocument/2006/relationships/image" Target="../media/image366.png"/><Relationship Id="rId43" Type="http://schemas.openxmlformats.org/officeDocument/2006/relationships/image" Target="../media/image370.png"/><Relationship Id="rId48" Type="http://schemas.openxmlformats.org/officeDocument/2006/relationships/customXml" Target="../ink/ink7068.xml"/><Relationship Id="rId56" Type="http://schemas.openxmlformats.org/officeDocument/2006/relationships/customXml" Target="../ink/ink7072.xml"/><Relationship Id="rId64" Type="http://schemas.openxmlformats.org/officeDocument/2006/relationships/customXml" Target="../ink/ink7076.xml"/><Relationship Id="rId69" Type="http://schemas.openxmlformats.org/officeDocument/2006/relationships/image" Target="../media/image383.png"/><Relationship Id="rId77" Type="http://schemas.openxmlformats.org/officeDocument/2006/relationships/image" Target="../media/image386.png"/><Relationship Id="rId8" Type="http://schemas.openxmlformats.org/officeDocument/2006/relationships/customXml" Target="../ink/ink7048.xml"/><Relationship Id="rId51" Type="http://schemas.openxmlformats.org/officeDocument/2006/relationships/image" Target="../media/image374.png"/><Relationship Id="rId72" Type="http://schemas.openxmlformats.org/officeDocument/2006/relationships/customXml" Target="../ink/ink7080.xml"/><Relationship Id="rId80" Type="http://schemas.openxmlformats.org/officeDocument/2006/relationships/customXml" Target="../ink/ink7084.xml"/><Relationship Id="rId85" Type="http://schemas.openxmlformats.org/officeDocument/2006/relationships/image" Target="../media/image390.png"/><Relationship Id="rId3" Type="http://schemas.openxmlformats.org/officeDocument/2006/relationships/image" Target="../media/image350.png"/><Relationship Id="rId12" Type="http://schemas.openxmlformats.org/officeDocument/2006/relationships/customXml" Target="../ink/ink7050.xml"/><Relationship Id="rId17" Type="http://schemas.openxmlformats.org/officeDocument/2006/relationships/image" Target="../media/image357.png"/><Relationship Id="rId25" Type="http://schemas.openxmlformats.org/officeDocument/2006/relationships/image" Target="../media/image361.png"/><Relationship Id="rId33" Type="http://schemas.openxmlformats.org/officeDocument/2006/relationships/image" Target="../media/image365.png"/><Relationship Id="rId38" Type="http://schemas.openxmlformats.org/officeDocument/2006/relationships/customXml" Target="../ink/ink7063.xml"/><Relationship Id="rId46" Type="http://schemas.openxmlformats.org/officeDocument/2006/relationships/customXml" Target="../ink/ink7067.xml"/><Relationship Id="rId59" Type="http://schemas.openxmlformats.org/officeDocument/2006/relationships/image" Target="../media/image378.png"/><Relationship Id="rId67" Type="http://schemas.openxmlformats.org/officeDocument/2006/relationships/image" Target="../media/image382.png"/><Relationship Id="rId20" Type="http://schemas.openxmlformats.org/officeDocument/2006/relationships/customXml" Target="../ink/ink7054.xml"/><Relationship Id="rId41" Type="http://schemas.openxmlformats.org/officeDocument/2006/relationships/image" Target="../media/image369.png"/><Relationship Id="rId54" Type="http://schemas.openxmlformats.org/officeDocument/2006/relationships/customXml" Target="../ink/ink7071.xml"/><Relationship Id="rId62" Type="http://schemas.openxmlformats.org/officeDocument/2006/relationships/customXml" Target="../ink/ink7075.xml"/><Relationship Id="rId70" Type="http://schemas.openxmlformats.org/officeDocument/2006/relationships/customXml" Target="../ink/ink7079.xml"/><Relationship Id="rId75" Type="http://schemas.openxmlformats.org/officeDocument/2006/relationships/image" Target="../media/image385.png"/><Relationship Id="rId83" Type="http://schemas.openxmlformats.org/officeDocument/2006/relationships/image" Target="../media/image389.png"/><Relationship Id="rId88" Type="http://schemas.openxmlformats.org/officeDocument/2006/relationships/customXml" Target="../ink/ink7088.xml"/><Relationship Id="rId91" Type="http://schemas.openxmlformats.org/officeDocument/2006/relationships/image" Target="../media/image3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47.xml"/><Relationship Id="rId15" Type="http://schemas.openxmlformats.org/officeDocument/2006/relationships/image" Target="../media/image356.png"/><Relationship Id="rId23" Type="http://schemas.openxmlformats.org/officeDocument/2006/relationships/image" Target="../media/image360.png"/><Relationship Id="rId28" Type="http://schemas.openxmlformats.org/officeDocument/2006/relationships/customXml" Target="../ink/ink7058.xml"/><Relationship Id="rId36" Type="http://schemas.openxmlformats.org/officeDocument/2006/relationships/customXml" Target="../ink/ink7062.xml"/><Relationship Id="rId49" Type="http://schemas.openxmlformats.org/officeDocument/2006/relationships/image" Target="../media/image373.png"/><Relationship Id="rId57" Type="http://schemas.openxmlformats.org/officeDocument/2006/relationships/image" Target="../media/image377.png"/><Relationship Id="rId10" Type="http://schemas.openxmlformats.org/officeDocument/2006/relationships/customXml" Target="../ink/ink7049.xml"/><Relationship Id="rId31" Type="http://schemas.openxmlformats.org/officeDocument/2006/relationships/image" Target="../media/image364.png"/><Relationship Id="rId44" Type="http://schemas.openxmlformats.org/officeDocument/2006/relationships/customXml" Target="../ink/ink7066.xml"/><Relationship Id="rId52" Type="http://schemas.openxmlformats.org/officeDocument/2006/relationships/customXml" Target="../ink/ink7070.xml"/><Relationship Id="rId60" Type="http://schemas.openxmlformats.org/officeDocument/2006/relationships/customXml" Target="../ink/ink7074.xml"/><Relationship Id="rId65" Type="http://schemas.openxmlformats.org/officeDocument/2006/relationships/image" Target="../media/image381.png"/><Relationship Id="rId73" Type="http://schemas.openxmlformats.org/officeDocument/2006/relationships/image" Target="../media/image140.png"/><Relationship Id="rId78" Type="http://schemas.openxmlformats.org/officeDocument/2006/relationships/customXml" Target="../ink/ink7083.xml"/><Relationship Id="rId81" Type="http://schemas.openxmlformats.org/officeDocument/2006/relationships/image" Target="../media/image388.png"/><Relationship Id="rId86" Type="http://schemas.openxmlformats.org/officeDocument/2006/relationships/customXml" Target="../ink/ink7087.xml"/><Relationship Id="rId4" Type="http://schemas.openxmlformats.org/officeDocument/2006/relationships/customXml" Target="../ink/ink7046.xml"/><Relationship Id="rId9" Type="http://schemas.openxmlformats.org/officeDocument/2006/relationships/image" Target="../media/image353.png"/><Relationship Id="rId13" Type="http://schemas.openxmlformats.org/officeDocument/2006/relationships/image" Target="../media/image355.png"/><Relationship Id="rId18" Type="http://schemas.openxmlformats.org/officeDocument/2006/relationships/customXml" Target="../ink/ink7053.xml"/><Relationship Id="rId39" Type="http://schemas.openxmlformats.org/officeDocument/2006/relationships/image" Target="../media/image368.png"/><Relationship Id="rId34" Type="http://schemas.openxmlformats.org/officeDocument/2006/relationships/customXml" Target="../ink/ink7061.xml"/><Relationship Id="rId50" Type="http://schemas.openxmlformats.org/officeDocument/2006/relationships/customXml" Target="../ink/ink7069.xml"/><Relationship Id="rId55" Type="http://schemas.openxmlformats.org/officeDocument/2006/relationships/image" Target="../media/image3760.png"/><Relationship Id="rId76" Type="http://schemas.openxmlformats.org/officeDocument/2006/relationships/customXml" Target="../ink/ink7082.xml"/><Relationship Id="rId7" Type="http://schemas.openxmlformats.org/officeDocument/2006/relationships/image" Target="../media/image352.png"/><Relationship Id="rId71" Type="http://schemas.openxmlformats.org/officeDocument/2006/relationships/image" Target="../media/image384.png"/><Relationship Id="rId2" Type="http://schemas.openxmlformats.org/officeDocument/2006/relationships/customXml" Target="../ink/ink7045.xml"/><Relationship Id="rId29" Type="http://schemas.openxmlformats.org/officeDocument/2006/relationships/image" Target="../media/image363.png"/><Relationship Id="rId24" Type="http://schemas.openxmlformats.org/officeDocument/2006/relationships/customXml" Target="../ink/ink7056.xml"/><Relationship Id="rId40" Type="http://schemas.openxmlformats.org/officeDocument/2006/relationships/customXml" Target="../ink/ink7064.xml"/><Relationship Id="rId45" Type="http://schemas.openxmlformats.org/officeDocument/2006/relationships/image" Target="../media/image371.png"/><Relationship Id="rId66" Type="http://schemas.openxmlformats.org/officeDocument/2006/relationships/customXml" Target="../ink/ink7077.xml"/><Relationship Id="rId87" Type="http://schemas.openxmlformats.org/officeDocument/2006/relationships/image" Target="../media/image391.png"/><Relationship Id="rId61" Type="http://schemas.openxmlformats.org/officeDocument/2006/relationships/image" Target="../media/image379.png"/><Relationship Id="rId82" Type="http://schemas.openxmlformats.org/officeDocument/2006/relationships/customXml" Target="../ink/ink7085.xml"/><Relationship Id="rId19" Type="http://schemas.openxmlformats.org/officeDocument/2006/relationships/image" Target="../media/image358.png"/></Relationships>
</file>

<file path=ppt/slides/_rels/slide1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102.xml"/><Relationship Id="rId21" Type="http://schemas.openxmlformats.org/officeDocument/2006/relationships/image" Target="../media/image359.png"/><Relationship Id="rId42" Type="http://schemas.openxmlformats.org/officeDocument/2006/relationships/customXml" Target="../ink/ink7110.xml"/><Relationship Id="rId47" Type="http://schemas.openxmlformats.org/officeDocument/2006/relationships/image" Target="../media/image372.png"/><Relationship Id="rId63" Type="http://schemas.openxmlformats.org/officeDocument/2006/relationships/image" Target="../media/image380.png"/><Relationship Id="rId68" Type="http://schemas.openxmlformats.org/officeDocument/2006/relationships/customXml" Target="../ink/ink7123.xml"/><Relationship Id="rId84" Type="http://schemas.openxmlformats.org/officeDocument/2006/relationships/customXml" Target="../ink/ink7131.xml"/><Relationship Id="rId89" Type="http://schemas.openxmlformats.org/officeDocument/2006/relationships/image" Target="../media/image392.png"/><Relationship Id="rId112" Type="http://schemas.openxmlformats.org/officeDocument/2006/relationships/customXml" Target="../ink/ink7145.xml"/><Relationship Id="rId16" Type="http://schemas.openxmlformats.org/officeDocument/2006/relationships/customXml" Target="../ink/ink7097.xml"/><Relationship Id="rId107" Type="http://schemas.openxmlformats.org/officeDocument/2006/relationships/image" Target="../media/image401.png"/><Relationship Id="rId11" Type="http://schemas.openxmlformats.org/officeDocument/2006/relationships/image" Target="../media/image354.png"/><Relationship Id="rId32" Type="http://schemas.openxmlformats.org/officeDocument/2006/relationships/customXml" Target="../ink/ink7105.xml"/><Relationship Id="rId37" Type="http://schemas.openxmlformats.org/officeDocument/2006/relationships/image" Target="../media/image367.png"/><Relationship Id="rId53" Type="http://schemas.openxmlformats.org/officeDocument/2006/relationships/image" Target="../media/image375.png"/><Relationship Id="rId58" Type="http://schemas.openxmlformats.org/officeDocument/2006/relationships/customXml" Target="../ink/ink7118.xml"/><Relationship Id="rId74" Type="http://schemas.openxmlformats.org/officeDocument/2006/relationships/customXml" Target="../ink/ink7126.xml"/><Relationship Id="rId79" Type="http://schemas.openxmlformats.org/officeDocument/2006/relationships/image" Target="../media/image387.png"/><Relationship Id="rId102" Type="http://schemas.openxmlformats.org/officeDocument/2006/relationships/customXml" Target="../ink/ink7140.xml"/><Relationship Id="rId5" Type="http://schemas.openxmlformats.org/officeDocument/2006/relationships/image" Target="../media/image351.png"/><Relationship Id="rId90" Type="http://schemas.openxmlformats.org/officeDocument/2006/relationships/customXml" Target="../ink/ink7134.xml"/><Relationship Id="rId95" Type="http://schemas.openxmlformats.org/officeDocument/2006/relationships/image" Target="../media/image395.png"/><Relationship Id="rId22" Type="http://schemas.openxmlformats.org/officeDocument/2006/relationships/customXml" Target="../ink/ink7100.xml"/><Relationship Id="rId27" Type="http://schemas.openxmlformats.org/officeDocument/2006/relationships/image" Target="../media/image362.png"/><Relationship Id="rId43" Type="http://schemas.openxmlformats.org/officeDocument/2006/relationships/image" Target="../media/image370.png"/><Relationship Id="rId48" Type="http://schemas.openxmlformats.org/officeDocument/2006/relationships/customXml" Target="../ink/ink7113.xml"/><Relationship Id="rId64" Type="http://schemas.openxmlformats.org/officeDocument/2006/relationships/customXml" Target="../ink/ink7121.xml"/><Relationship Id="rId69" Type="http://schemas.openxmlformats.org/officeDocument/2006/relationships/image" Target="../media/image383.png"/><Relationship Id="rId113" Type="http://schemas.openxmlformats.org/officeDocument/2006/relationships/image" Target="../media/image404.png"/><Relationship Id="rId80" Type="http://schemas.openxmlformats.org/officeDocument/2006/relationships/customXml" Target="../ink/ink7129.xml"/><Relationship Id="rId85" Type="http://schemas.openxmlformats.org/officeDocument/2006/relationships/image" Target="../media/image390.png"/><Relationship Id="rId12" Type="http://schemas.openxmlformats.org/officeDocument/2006/relationships/customXml" Target="../ink/ink7095.xml"/><Relationship Id="rId17" Type="http://schemas.openxmlformats.org/officeDocument/2006/relationships/image" Target="../media/image357.png"/><Relationship Id="rId33" Type="http://schemas.openxmlformats.org/officeDocument/2006/relationships/image" Target="../media/image365.png"/><Relationship Id="rId38" Type="http://schemas.openxmlformats.org/officeDocument/2006/relationships/customXml" Target="../ink/ink7108.xml"/><Relationship Id="rId59" Type="http://schemas.openxmlformats.org/officeDocument/2006/relationships/image" Target="../media/image378.png"/><Relationship Id="rId103" Type="http://schemas.openxmlformats.org/officeDocument/2006/relationships/image" Target="../media/image399.png"/><Relationship Id="rId108" Type="http://schemas.openxmlformats.org/officeDocument/2006/relationships/customXml" Target="../ink/ink7143.xml"/><Relationship Id="rId54" Type="http://schemas.openxmlformats.org/officeDocument/2006/relationships/customXml" Target="../ink/ink7116.xml"/><Relationship Id="rId70" Type="http://schemas.openxmlformats.org/officeDocument/2006/relationships/customXml" Target="../ink/ink7124.xml"/><Relationship Id="rId75" Type="http://schemas.openxmlformats.org/officeDocument/2006/relationships/image" Target="../media/image385.png"/><Relationship Id="rId91" Type="http://schemas.openxmlformats.org/officeDocument/2006/relationships/image" Target="../media/image393.png"/><Relationship Id="rId96" Type="http://schemas.openxmlformats.org/officeDocument/2006/relationships/customXml" Target="../ink/ink71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92.xml"/><Relationship Id="rId15" Type="http://schemas.openxmlformats.org/officeDocument/2006/relationships/image" Target="../media/image356.png"/><Relationship Id="rId23" Type="http://schemas.openxmlformats.org/officeDocument/2006/relationships/image" Target="../media/image360.png"/><Relationship Id="rId28" Type="http://schemas.openxmlformats.org/officeDocument/2006/relationships/customXml" Target="../ink/ink7103.xml"/><Relationship Id="rId36" Type="http://schemas.openxmlformats.org/officeDocument/2006/relationships/customXml" Target="../ink/ink7107.xml"/><Relationship Id="rId49" Type="http://schemas.openxmlformats.org/officeDocument/2006/relationships/image" Target="../media/image373.png"/><Relationship Id="rId57" Type="http://schemas.openxmlformats.org/officeDocument/2006/relationships/image" Target="../media/image377.png"/><Relationship Id="rId106" Type="http://schemas.openxmlformats.org/officeDocument/2006/relationships/customXml" Target="../ink/ink7142.xml"/><Relationship Id="rId114" Type="http://schemas.openxmlformats.org/officeDocument/2006/relationships/customXml" Target="../ink/ink7146.xml"/><Relationship Id="rId10" Type="http://schemas.openxmlformats.org/officeDocument/2006/relationships/customXml" Target="../ink/ink7094.xml"/><Relationship Id="rId31" Type="http://schemas.openxmlformats.org/officeDocument/2006/relationships/image" Target="../media/image364.png"/><Relationship Id="rId44" Type="http://schemas.openxmlformats.org/officeDocument/2006/relationships/customXml" Target="../ink/ink7111.xml"/><Relationship Id="rId52" Type="http://schemas.openxmlformats.org/officeDocument/2006/relationships/customXml" Target="../ink/ink7115.xml"/><Relationship Id="rId60" Type="http://schemas.openxmlformats.org/officeDocument/2006/relationships/customXml" Target="../ink/ink7119.xml"/><Relationship Id="rId65" Type="http://schemas.openxmlformats.org/officeDocument/2006/relationships/image" Target="../media/image381.png"/><Relationship Id="rId73" Type="http://schemas.openxmlformats.org/officeDocument/2006/relationships/image" Target="../media/image140.png"/><Relationship Id="rId78" Type="http://schemas.openxmlformats.org/officeDocument/2006/relationships/customXml" Target="../ink/ink7128.xml"/><Relationship Id="rId81" Type="http://schemas.openxmlformats.org/officeDocument/2006/relationships/image" Target="../media/image388.png"/><Relationship Id="rId86" Type="http://schemas.openxmlformats.org/officeDocument/2006/relationships/customXml" Target="../ink/ink7132.xml"/><Relationship Id="rId94" Type="http://schemas.openxmlformats.org/officeDocument/2006/relationships/customXml" Target="../ink/ink7136.xml"/><Relationship Id="rId99" Type="http://schemas.openxmlformats.org/officeDocument/2006/relationships/image" Target="../media/image397.png"/><Relationship Id="rId101" Type="http://schemas.openxmlformats.org/officeDocument/2006/relationships/image" Target="../media/image398.png"/><Relationship Id="rId4" Type="http://schemas.openxmlformats.org/officeDocument/2006/relationships/customXml" Target="../ink/ink7091.xml"/><Relationship Id="rId9" Type="http://schemas.openxmlformats.org/officeDocument/2006/relationships/image" Target="../media/image353.png"/><Relationship Id="rId13" Type="http://schemas.openxmlformats.org/officeDocument/2006/relationships/image" Target="../media/image355.png"/><Relationship Id="rId18" Type="http://schemas.openxmlformats.org/officeDocument/2006/relationships/customXml" Target="../ink/ink7098.xml"/><Relationship Id="rId39" Type="http://schemas.openxmlformats.org/officeDocument/2006/relationships/image" Target="../media/image368.png"/><Relationship Id="rId109" Type="http://schemas.openxmlformats.org/officeDocument/2006/relationships/image" Target="../media/image402.png"/><Relationship Id="rId34" Type="http://schemas.openxmlformats.org/officeDocument/2006/relationships/customXml" Target="../ink/ink7106.xml"/><Relationship Id="rId50" Type="http://schemas.openxmlformats.org/officeDocument/2006/relationships/customXml" Target="../ink/ink7114.xml"/><Relationship Id="rId55" Type="http://schemas.openxmlformats.org/officeDocument/2006/relationships/image" Target="../media/image3760.png"/><Relationship Id="rId76" Type="http://schemas.openxmlformats.org/officeDocument/2006/relationships/customXml" Target="../ink/ink7127.xml"/><Relationship Id="rId97" Type="http://schemas.openxmlformats.org/officeDocument/2006/relationships/image" Target="../media/image396.png"/><Relationship Id="rId104" Type="http://schemas.openxmlformats.org/officeDocument/2006/relationships/customXml" Target="../ink/ink7141.xml"/><Relationship Id="rId7" Type="http://schemas.openxmlformats.org/officeDocument/2006/relationships/image" Target="../media/image352.png"/><Relationship Id="rId71" Type="http://schemas.openxmlformats.org/officeDocument/2006/relationships/image" Target="../media/image384.png"/><Relationship Id="rId92" Type="http://schemas.openxmlformats.org/officeDocument/2006/relationships/customXml" Target="../ink/ink7135.xml"/><Relationship Id="rId2" Type="http://schemas.openxmlformats.org/officeDocument/2006/relationships/customXml" Target="../ink/ink7090.xml"/><Relationship Id="rId29" Type="http://schemas.openxmlformats.org/officeDocument/2006/relationships/image" Target="../media/image363.png"/><Relationship Id="rId24" Type="http://schemas.openxmlformats.org/officeDocument/2006/relationships/customXml" Target="../ink/ink7101.xml"/><Relationship Id="rId40" Type="http://schemas.openxmlformats.org/officeDocument/2006/relationships/customXml" Target="../ink/ink7109.xml"/><Relationship Id="rId45" Type="http://schemas.openxmlformats.org/officeDocument/2006/relationships/image" Target="../media/image371.png"/><Relationship Id="rId66" Type="http://schemas.openxmlformats.org/officeDocument/2006/relationships/customXml" Target="../ink/ink7122.xml"/><Relationship Id="rId87" Type="http://schemas.openxmlformats.org/officeDocument/2006/relationships/image" Target="../media/image391.png"/><Relationship Id="rId110" Type="http://schemas.openxmlformats.org/officeDocument/2006/relationships/customXml" Target="../ink/ink7144.xml"/><Relationship Id="rId115" Type="http://schemas.openxmlformats.org/officeDocument/2006/relationships/image" Target="../media/image405.png"/><Relationship Id="rId61" Type="http://schemas.openxmlformats.org/officeDocument/2006/relationships/image" Target="../media/image379.png"/><Relationship Id="rId82" Type="http://schemas.openxmlformats.org/officeDocument/2006/relationships/customXml" Target="../ink/ink7130.xml"/><Relationship Id="rId19" Type="http://schemas.openxmlformats.org/officeDocument/2006/relationships/image" Target="../media/image358.png"/><Relationship Id="rId14" Type="http://schemas.openxmlformats.org/officeDocument/2006/relationships/customXml" Target="../ink/ink7096.xml"/><Relationship Id="rId30" Type="http://schemas.openxmlformats.org/officeDocument/2006/relationships/customXml" Target="../ink/ink7104.xml"/><Relationship Id="rId35" Type="http://schemas.openxmlformats.org/officeDocument/2006/relationships/image" Target="../media/image366.png"/><Relationship Id="rId56" Type="http://schemas.openxmlformats.org/officeDocument/2006/relationships/customXml" Target="../ink/ink7117.xml"/><Relationship Id="rId77" Type="http://schemas.openxmlformats.org/officeDocument/2006/relationships/image" Target="../media/image386.png"/><Relationship Id="rId100" Type="http://schemas.openxmlformats.org/officeDocument/2006/relationships/customXml" Target="../ink/ink7139.xml"/><Relationship Id="rId105" Type="http://schemas.openxmlformats.org/officeDocument/2006/relationships/image" Target="../media/image400.png"/><Relationship Id="rId8" Type="http://schemas.openxmlformats.org/officeDocument/2006/relationships/customXml" Target="../ink/ink7093.xml"/><Relationship Id="rId51" Type="http://schemas.openxmlformats.org/officeDocument/2006/relationships/image" Target="../media/image374.png"/><Relationship Id="rId72" Type="http://schemas.openxmlformats.org/officeDocument/2006/relationships/customXml" Target="../ink/ink7125.xml"/><Relationship Id="rId93" Type="http://schemas.openxmlformats.org/officeDocument/2006/relationships/image" Target="../media/image394.png"/><Relationship Id="rId98" Type="http://schemas.openxmlformats.org/officeDocument/2006/relationships/customXml" Target="../ink/ink7138.xml"/><Relationship Id="rId3" Type="http://schemas.openxmlformats.org/officeDocument/2006/relationships/image" Target="../media/image350.png"/><Relationship Id="rId25" Type="http://schemas.openxmlformats.org/officeDocument/2006/relationships/image" Target="../media/image361.png"/><Relationship Id="rId46" Type="http://schemas.openxmlformats.org/officeDocument/2006/relationships/customXml" Target="../ink/ink7112.xml"/><Relationship Id="rId67" Type="http://schemas.openxmlformats.org/officeDocument/2006/relationships/image" Target="../media/image382.png"/><Relationship Id="rId20" Type="http://schemas.openxmlformats.org/officeDocument/2006/relationships/customXml" Target="../ink/ink7099.xml"/><Relationship Id="rId41" Type="http://schemas.openxmlformats.org/officeDocument/2006/relationships/image" Target="../media/image369.png"/><Relationship Id="rId62" Type="http://schemas.openxmlformats.org/officeDocument/2006/relationships/customXml" Target="../ink/ink7120.xml"/><Relationship Id="rId83" Type="http://schemas.openxmlformats.org/officeDocument/2006/relationships/image" Target="../media/image389.png"/><Relationship Id="rId88" Type="http://schemas.openxmlformats.org/officeDocument/2006/relationships/customXml" Target="../ink/ink7133.xml"/><Relationship Id="rId111" Type="http://schemas.openxmlformats.org/officeDocument/2006/relationships/image" Target="../media/image403.png"/></Relationships>
</file>

<file path=ppt/slides/_rels/slide13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06.png"/><Relationship Id="rId21" Type="http://schemas.openxmlformats.org/officeDocument/2006/relationships/image" Target="../media/image359.png"/><Relationship Id="rId42" Type="http://schemas.openxmlformats.org/officeDocument/2006/relationships/customXml" Target="../ink/ink7167.xml"/><Relationship Id="rId63" Type="http://schemas.openxmlformats.org/officeDocument/2006/relationships/image" Target="../media/image380.png"/><Relationship Id="rId84" Type="http://schemas.openxmlformats.org/officeDocument/2006/relationships/customXml" Target="../ink/ink7188.xml"/><Relationship Id="rId16" Type="http://schemas.openxmlformats.org/officeDocument/2006/relationships/customXml" Target="../ink/ink7154.xml"/><Relationship Id="rId107" Type="http://schemas.openxmlformats.org/officeDocument/2006/relationships/image" Target="../media/image401.png"/><Relationship Id="rId11" Type="http://schemas.openxmlformats.org/officeDocument/2006/relationships/image" Target="../media/image354.png"/><Relationship Id="rId32" Type="http://schemas.openxmlformats.org/officeDocument/2006/relationships/customXml" Target="../ink/ink7162.xml"/><Relationship Id="rId37" Type="http://schemas.openxmlformats.org/officeDocument/2006/relationships/image" Target="../media/image367.png"/><Relationship Id="rId53" Type="http://schemas.openxmlformats.org/officeDocument/2006/relationships/image" Target="../media/image375.png"/><Relationship Id="rId58" Type="http://schemas.openxmlformats.org/officeDocument/2006/relationships/customXml" Target="../ink/ink7175.xml"/><Relationship Id="rId74" Type="http://schemas.openxmlformats.org/officeDocument/2006/relationships/customXml" Target="../ink/ink7183.xml"/><Relationship Id="rId79" Type="http://schemas.openxmlformats.org/officeDocument/2006/relationships/image" Target="../media/image387.png"/><Relationship Id="rId102" Type="http://schemas.openxmlformats.org/officeDocument/2006/relationships/customXml" Target="../ink/ink7197.xml"/><Relationship Id="rId123" Type="http://schemas.openxmlformats.org/officeDocument/2006/relationships/image" Target="../media/image409.png"/><Relationship Id="rId128" Type="http://schemas.openxmlformats.org/officeDocument/2006/relationships/image" Target="../media/image411.png"/><Relationship Id="rId5" Type="http://schemas.openxmlformats.org/officeDocument/2006/relationships/image" Target="../media/image351.png"/><Relationship Id="rId90" Type="http://schemas.openxmlformats.org/officeDocument/2006/relationships/customXml" Target="../ink/ink7191.xml"/><Relationship Id="rId95" Type="http://schemas.openxmlformats.org/officeDocument/2006/relationships/image" Target="../media/image395.png"/><Relationship Id="rId22" Type="http://schemas.openxmlformats.org/officeDocument/2006/relationships/customXml" Target="../ink/ink7157.xml"/><Relationship Id="rId27" Type="http://schemas.openxmlformats.org/officeDocument/2006/relationships/image" Target="../media/image362.png"/><Relationship Id="rId43" Type="http://schemas.openxmlformats.org/officeDocument/2006/relationships/image" Target="../media/image370.png"/><Relationship Id="rId48" Type="http://schemas.openxmlformats.org/officeDocument/2006/relationships/customXml" Target="../ink/ink7170.xml"/><Relationship Id="rId64" Type="http://schemas.openxmlformats.org/officeDocument/2006/relationships/customXml" Target="../ink/ink7178.xml"/><Relationship Id="rId69" Type="http://schemas.openxmlformats.org/officeDocument/2006/relationships/image" Target="../media/image383.png"/><Relationship Id="rId113" Type="http://schemas.openxmlformats.org/officeDocument/2006/relationships/image" Target="../media/image404.png"/><Relationship Id="rId118" Type="http://schemas.openxmlformats.org/officeDocument/2006/relationships/customXml" Target="../ink/ink7205.xml"/><Relationship Id="rId134" Type="http://schemas.openxmlformats.org/officeDocument/2006/relationships/image" Target="../media/image414.png"/><Relationship Id="rId80" Type="http://schemas.openxmlformats.org/officeDocument/2006/relationships/customXml" Target="../ink/ink7186.xml"/><Relationship Id="rId85" Type="http://schemas.openxmlformats.org/officeDocument/2006/relationships/image" Target="../media/image390.png"/><Relationship Id="rId12" Type="http://schemas.openxmlformats.org/officeDocument/2006/relationships/customXml" Target="../ink/ink7152.xml"/><Relationship Id="rId17" Type="http://schemas.openxmlformats.org/officeDocument/2006/relationships/image" Target="../media/image357.png"/><Relationship Id="rId33" Type="http://schemas.openxmlformats.org/officeDocument/2006/relationships/image" Target="../media/image365.png"/><Relationship Id="rId38" Type="http://schemas.openxmlformats.org/officeDocument/2006/relationships/customXml" Target="../ink/ink7165.xml"/><Relationship Id="rId59" Type="http://schemas.openxmlformats.org/officeDocument/2006/relationships/image" Target="../media/image378.png"/><Relationship Id="rId103" Type="http://schemas.openxmlformats.org/officeDocument/2006/relationships/image" Target="../media/image399.png"/><Relationship Id="rId108" Type="http://schemas.openxmlformats.org/officeDocument/2006/relationships/customXml" Target="../ink/ink7200.xml"/><Relationship Id="rId124" Type="http://schemas.openxmlformats.org/officeDocument/2006/relationships/customXml" Target="../ink/ink7208.xml"/><Relationship Id="rId129" Type="http://schemas.openxmlformats.org/officeDocument/2006/relationships/customXml" Target="../ink/ink7211.xml"/><Relationship Id="rId54" Type="http://schemas.openxmlformats.org/officeDocument/2006/relationships/customXml" Target="../ink/ink7173.xml"/><Relationship Id="rId70" Type="http://schemas.openxmlformats.org/officeDocument/2006/relationships/customXml" Target="../ink/ink7181.xml"/><Relationship Id="rId75" Type="http://schemas.openxmlformats.org/officeDocument/2006/relationships/image" Target="../media/image385.png"/><Relationship Id="rId91" Type="http://schemas.openxmlformats.org/officeDocument/2006/relationships/image" Target="../media/image393.png"/><Relationship Id="rId96" Type="http://schemas.openxmlformats.org/officeDocument/2006/relationships/customXml" Target="../ink/ink71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49.xml"/><Relationship Id="rId23" Type="http://schemas.openxmlformats.org/officeDocument/2006/relationships/image" Target="../media/image360.png"/><Relationship Id="rId28" Type="http://schemas.openxmlformats.org/officeDocument/2006/relationships/customXml" Target="../ink/ink7160.xml"/><Relationship Id="rId49" Type="http://schemas.openxmlformats.org/officeDocument/2006/relationships/image" Target="../media/image373.png"/><Relationship Id="rId114" Type="http://schemas.openxmlformats.org/officeDocument/2006/relationships/customXml" Target="../ink/ink7203.xml"/><Relationship Id="rId119" Type="http://schemas.openxmlformats.org/officeDocument/2006/relationships/image" Target="../media/image407.png"/><Relationship Id="rId44" Type="http://schemas.openxmlformats.org/officeDocument/2006/relationships/customXml" Target="../ink/ink7168.xml"/><Relationship Id="rId60" Type="http://schemas.openxmlformats.org/officeDocument/2006/relationships/customXml" Target="../ink/ink7176.xml"/><Relationship Id="rId65" Type="http://schemas.openxmlformats.org/officeDocument/2006/relationships/image" Target="../media/image381.png"/><Relationship Id="rId81" Type="http://schemas.openxmlformats.org/officeDocument/2006/relationships/image" Target="../media/image388.png"/><Relationship Id="rId86" Type="http://schemas.openxmlformats.org/officeDocument/2006/relationships/customXml" Target="../ink/ink7189.xml"/><Relationship Id="rId130" Type="http://schemas.openxmlformats.org/officeDocument/2006/relationships/image" Target="../media/image412.png"/><Relationship Id="rId13" Type="http://schemas.openxmlformats.org/officeDocument/2006/relationships/image" Target="../media/image355.png"/><Relationship Id="rId18" Type="http://schemas.openxmlformats.org/officeDocument/2006/relationships/customXml" Target="../ink/ink7155.xml"/><Relationship Id="rId39" Type="http://schemas.openxmlformats.org/officeDocument/2006/relationships/image" Target="../media/image368.png"/><Relationship Id="rId109" Type="http://schemas.openxmlformats.org/officeDocument/2006/relationships/image" Target="../media/image402.png"/><Relationship Id="rId34" Type="http://schemas.openxmlformats.org/officeDocument/2006/relationships/customXml" Target="../ink/ink7163.xml"/><Relationship Id="rId50" Type="http://schemas.openxmlformats.org/officeDocument/2006/relationships/customXml" Target="../ink/ink7171.xml"/><Relationship Id="rId55" Type="http://schemas.openxmlformats.org/officeDocument/2006/relationships/image" Target="../media/image3760.png"/><Relationship Id="rId76" Type="http://schemas.openxmlformats.org/officeDocument/2006/relationships/customXml" Target="../ink/ink7184.xml"/><Relationship Id="rId97" Type="http://schemas.openxmlformats.org/officeDocument/2006/relationships/image" Target="../media/image396.png"/><Relationship Id="rId104" Type="http://schemas.openxmlformats.org/officeDocument/2006/relationships/customXml" Target="../ink/ink7198.xml"/><Relationship Id="rId120" Type="http://schemas.openxmlformats.org/officeDocument/2006/relationships/customXml" Target="../ink/ink7206.xml"/><Relationship Id="rId125" Type="http://schemas.openxmlformats.org/officeDocument/2006/relationships/image" Target="../media/image410.png"/><Relationship Id="rId7" Type="http://schemas.openxmlformats.org/officeDocument/2006/relationships/image" Target="../media/image352.png"/><Relationship Id="rId71" Type="http://schemas.openxmlformats.org/officeDocument/2006/relationships/image" Target="../media/image384.png"/><Relationship Id="rId92" Type="http://schemas.openxmlformats.org/officeDocument/2006/relationships/customXml" Target="../ink/ink7192.xml"/><Relationship Id="rId2" Type="http://schemas.openxmlformats.org/officeDocument/2006/relationships/customXml" Target="../ink/ink7147.xml"/><Relationship Id="rId29" Type="http://schemas.openxmlformats.org/officeDocument/2006/relationships/image" Target="../media/image363.png"/><Relationship Id="rId24" Type="http://schemas.openxmlformats.org/officeDocument/2006/relationships/customXml" Target="../ink/ink7158.xml"/><Relationship Id="rId40" Type="http://schemas.openxmlformats.org/officeDocument/2006/relationships/customXml" Target="../ink/ink7166.xml"/><Relationship Id="rId45" Type="http://schemas.openxmlformats.org/officeDocument/2006/relationships/image" Target="../media/image371.png"/><Relationship Id="rId66" Type="http://schemas.openxmlformats.org/officeDocument/2006/relationships/customXml" Target="../ink/ink7179.xml"/><Relationship Id="rId87" Type="http://schemas.openxmlformats.org/officeDocument/2006/relationships/image" Target="../media/image391.png"/><Relationship Id="rId110" Type="http://schemas.openxmlformats.org/officeDocument/2006/relationships/customXml" Target="../ink/ink7201.xml"/><Relationship Id="rId115" Type="http://schemas.openxmlformats.org/officeDocument/2006/relationships/image" Target="../media/image405.png"/><Relationship Id="rId131" Type="http://schemas.openxmlformats.org/officeDocument/2006/relationships/customXml" Target="../ink/ink7212.xml"/><Relationship Id="rId61" Type="http://schemas.openxmlformats.org/officeDocument/2006/relationships/image" Target="../media/image379.png"/><Relationship Id="rId82" Type="http://schemas.openxmlformats.org/officeDocument/2006/relationships/customXml" Target="../ink/ink7187.xml"/><Relationship Id="rId19" Type="http://schemas.openxmlformats.org/officeDocument/2006/relationships/image" Target="../media/image358.png"/><Relationship Id="rId14" Type="http://schemas.openxmlformats.org/officeDocument/2006/relationships/customXml" Target="../ink/ink7153.xml"/><Relationship Id="rId30" Type="http://schemas.openxmlformats.org/officeDocument/2006/relationships/customXml" Target="../ink/ink7161.xml"/><Relationship Id="rId35" Type="http://schemas.openxmlformats.org/officeDocument/2006/relationships/image" Target="../media/image366.png"/><Relationship Id="rId56" Type="http://schemas.openxmlformats.org/officeDocument/2006/relationships/customXml" Target="../ink/ink7174.xml"/><Relationship Id="rId77" Type="http://schemas.openxmlformats.org/officeDocument/2006/relationships/image" Target="../media/image386.png"/><Relationship Id="rId100" Type="http://schemas.openxmlformats.org/officeDocument/2006/relationships/customXml" Target="../ink/ink7196.xml"/><Relationship Id="rId105" Type="http://schemas.openxmlformats.org/officeDocument/2006/relationships/image" Target="../media/image400.png"/><Relationship Id="rId126" Type="http://schemas.openxmlformats.org/officeDocument/2006/relationships/customXml" Target="../ink/ink7209.xml"/><Relationship Id="rId8" Type="http://schemas.openxmlformats.org/officeDocument/2006/relationships/customXml" Target="../ink/ink7150.xml"/><Relationship Id="rId51" Type="http://schemas.openxmlformats.org/officeDocument/2006/relationships/image" Target="../media/image374.png"/><Relationship Id="rId72" Type="http://schemas.openxmlformats.org/officeDocument/2006/relationships/customXml" Target="../ink/ink7182.xml"/><Relationship Id="rId93" Type="http://schemas.openxmlformats.org/officeDocument/2006/relationships/image" Target="../media/image394.png"/><Relationship Id="rId98" Type="http://schemas.openxmlformats.org/officeDocument/2006/relationships/customXml" Target="../ink/ink7195.xml"/><Relationship Id="rId121" Type="http://schemas.openxmlformats.org/officeDocument/2006/relationships/image" Target="../media/image408.png"/><Relationship Id="rId3" Type="http://schemas.openxmlformats.org/officeDocument/2006/relationships/image" Target="../media/image350.png"/><Relationship Id="rId25" Type="http://schemas.openxmlformats.org/officeDocument/2006/relationships/image" Target="../media/image361.png"/><Relationship Id="rId46" Type="http://schemas.openxmlformats.org/officeDocument/2006/relationships/customXml" Target="../ink/ink7169.xml"/><Relationship Id="rId67" Type="http://schemas.openxmlformats.org/officeDocument/2006/relationships/image" Target="../media/image382.png"/><Relationship Id="rId116" Type="http://schemas.openxmlformats.org/officeDocument/2006/relationships/customXml" Target="../ink/ink7204.xml"/><Relationship Id="rId20" Type="http://schemas.openxmlformats.org/officeDocument/2006/relationships/customXml" Target="../ink/ink7156.xml"/><Relationship Id="rId41" Type="http://schemas.openxmlformats.org/officeDocument/2006/relationships/image" Target="../media/image369.png"/><Relationship Id="rId62" Type="http://schemas.openxmlformats.org/officeDocument/2006/relationships/customXml" Target="../ink/ink7177.xml"/><Relationship Id="rId83" Type="http://schemas.openxmlformats.org/officeDocument/2006/relationships/image" Target="../media/image389.png"/><Relationship Id="rId88" Type="http://schemas.openxmlformats.org/officeDocument/2006/relationships/customXml" Target="../ink/ink7190.xml"/><Relationship Id="rId111" Type="http://schemas.openxmlformats.org/officeDocument/2006/relationships/image" Target="../media/image403.png"/><Relationship Id="rId132" Type="http://schemas.openxmlformats.org/officeDocument/2006/relationships/image" Target="../media/image413.png"/><Relationship Id="rId15" Type="http://schemas.openxmlformats.org/officeDocument/2006/relationships/image" Target="../media/image356.png"/><Relationship Id="rId36" Type="http://schemas.openxmlformats.org/officeDocument/2006/relationships/customXml" Target="../ink/ink7164.xml"/><Relationship Id="rId57" Type="http://schemas.openxmlformats.org/officeDocument/2006/relationships/image" Target="../media/image377.png"/><Relationship Id="rId106" Type="http://schemas.openxmlformats.org/officeDocument/2006/relationships/customXml" Target="../ink/ink7199.xml"/><Relationship Id="rId127" Type="http://schemas.openxmlformats.org/officeDocument/2006/relationships/customXml" Target="../ink/ink7210.xml"/><Relationship Id="rId10" Type="http://schemas.openxmlformats.org/officeDocument/2006/relationships/customXml" Target="../ink/ink7151.xml"/><Relationship Id="rId31" Type="http://schemas.openxmlformats.org/officeDocument/2006/relationships/image" Target="../media/image364.png"/><Relationship Id="rId52" Type="http://schemas.openxmlformats.org/officeDocument/2006/relationships/customXml" Target="../ink/ink7172.xml"/><Relationship Id="rId73" Type="http://schemas.openxmlformats.org/officeDocument/2006/relationships/image" Target="../media/image140.png"/><Relationship Id="rId78" Type="http://schemas.openxmlformats.org/officeDocument/2006/relationships/customXml" Target="../ink/ink7185.xml"/><Relationship Id="rId94" Type="http://schemas.openxmlformats.org/officeDocument/2006/relationships/customXml" Target="../ink/ink7193.xml"/><Relationship Id="rId99" Type="http://schemas.openxmlformats.org/officeDocument/2006/relationships/image" Target="../media/image397.png"/><Relationship Id="rId101" Type="http://schemas.openxmlformats.org/officeDocument/2006/relationships/image" Target="../media/image398.png"/><Relationship Id="rId122" Type="http://schemas.openxmlformats.org/officeDocument/2006/relationships/customXml" Target="../ink/ink7207.xml"/><Relationship Id="rId4" Type="http://schemas.openxmlformats.org/officeDocument/2006/relationships/customXml" Target="../ink/ink7148.xml"/><Relationship Id="rId9" Type="http://schemas.openxmlformats.org/officeDocument/2006/relationships/image" Target="../media/image353.png"/><Relationship Id="rId26" Type="http://schemas.openxmlformats.org/officeDocument/2006/relationships/customXml" Target="../ink/ink7159.xml"/><Relationship Id="rId47" Type="http://schemas.openxmlformats.org/officeDocument/2006/relationships/image" Target="../media/image372.png"/><Relationship Id="rId68" Type="http://schemas.openxmlformats.org/officeDocument/2006/relationships/customXml" Target="../ink/ink7180.xml"/><Relationship Id="rId89" Type="http://schemas.openxmlformats.org/officeDocument/2006/relationships/image" Target="../media/image392.png"/><Relationship Id="rId112" Type="http://schemas.openxmlformats.org/officeDocument/2006/relationships/customXml" Target="../ink/ink7202.xml"/><Relationship Id="rId133" Type="http://schemas.openxmlformats.org/officeDocument/2006/relationships/customXml" Target="../ink/ink7213.xml"/></Relationships>
</file>

<file path=ppt/slides/_rels/slide13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06.png"/><Relationship Id="rId21" Type="http://schemas.openxmlformats.org/officeDocument/2006/relationships/image" Target="../media/image359.png"/><Relationship Id="rId42" Type="http://schemas.openxmlformats.org/officeDocument/2006/relationships/customXml" Target="../ink/ink7234.xml"/><Relationship Id="rId63" Type="http://schemas.openxmlformats.org/officeDocument/2006/relationships/image" Target="../media/image380.png"/><Relationship Id="rId84" Type="http://schemas.openxmlformats.org/officeDocument/2006/relationships/customXml" Target="../ink/ink7255.xml"/><Relationship Id="rId138" Type="http://schemas.openxmlformats.org/officeDocument/2006/relationships/image" Target="../media/image416.png"/><Relationship Id="rId107" Type="http://schemas.openxmlformats.org/officeDocument/2006/relationships/image" Target="../media/image401.png"/><Relationship Id="rId11" Type="http://schemas.openxmlformats.org/officeDocument/2006/relationships/image" Target="../media/image354.png"/><Relationship Id="rId32" Type="http://schemas.openxmlformats.org/officeDocument/2006/relationships/customXml" Target="../ink/ink7229.xml"/><Relationship Id="rId53" Type="http://schemas.openxmlformats.org/officeDocument/2006/relationships/image" Target="../media/image375.png"/><Relationship Id="rId74" Type="http://schemas.openxmlformats.org/officeDocument/2006/relationships/customXml" Target="../ink/ink7250.xml"/><Relationship Id="rId128" Type="http://schemas.openxmlformats.org/officeDocument/2006/relationships/image" Target="../media/image411.png"/><Relationship Id="rId149" Type="http://schemas.openxmlformats.org/officeDocument/2006/relationships/image" Target="../media/image421.png"/><Relationship Id="rId5" Type="http://schemas.openxmlformats.org/officeDocument/2006/relationships/image" Target="../media/image351.png"/><Relationship Id="rId95" Type="http://schemas.openxmlformats.org/officeDocument/2006/relationships/image" Target="../media/image395.png"/><Relationship Id="rId22" Type="http://schemas.openxmlformats.org/officeDocument/2006/relationships/customXml" Target="../ink/ink7224.xml"/><Relationship Id="rId27" Type="http://schemas.openxmlformats.org/officeDocument/2006/relationships/image" Target="../media/image362.png"/><Relationship Id="rId43" Type="http://schemas.openxmlformats.org/officeDocument/2006/relationships/image" Target="../media/image370.png"/><Relationship Id="rId48" Type="http://schemas.openxmlformats.org/officeDocument/2006/relationships/customXml" Target="../ink/ink7237.xml"/><Relationship Id="rId64" Type="http://schemas.openxmlformats.org/officeDocument/2006/relationships/customXml" Target="../ink/ink7245.xml"/><Relationship Id="rId69" Type="http://schemas.openxmlformats.org/officeDocument/2006/relationships/image" Target="../media/image383.png"/><Relationship Id="rId113" Type="http://schemas.openxmlformats.org/officeDocument/2006/relationships/image" Target="../media/image404.png"/><Relationship Id="rId118" Type="http://schemas.openxmlformats.org/officeDocument/2006/relationships/customXml" Target="../ink/ink7272.xml"/><Relationship Id="rId134" Type="http://schemas.openxmlformats.org/officeDocument/2006/relationships/image" Target="../media/image414.png"/><Relationship Id="rId139" Type="http://schemas.openxmlformats.org/officeDocument/2006/relationships/customXml" Target="../ink/ink7283.xml"/><Relationship Id="rId80" Type="http://schemas.openxmlformats.org/officeDocument/2006/relationships/customXml" Target="../ink/ink7253.xml"/><Relationship Id="rId85" Type="http://schemas.openxmlformats.org/officeDocument/2006/relationships/image" Target="../media/image390.png"/><Relationship Id="rId12" Type="http://schemas.openxmlformats.org/officeDocument/2006/relationships/customXml" Target="../ink/ink7219.xml"/><Relationship Id="rId17" Type="http://schemas.openxmlformats.org/officeDocument/2006/relationships/image" Target="../media/image357.png"/><Relationship Id="rId33" Type="http://schemas.openxmlformats.org/officeDocument/2006/relationships/image" Target="../media/image365.png"/><Relationship Id="rId38" Type="http://schemas.openxmlformats.org/officeDocument/2006/relationships/customXml" Target="../ink/ink7232.xml"/><Relationship Id="rId59" Type="http://schemas.openxmlformats.org/officeDocument/2006/relationships/image" Target="../media/image378.png"/><Relationship Id="rId103" Type="http://schemas.openxmlformats.org/officeDocument/2006/relationships/image" Target="../media/image399.png"/><Relationship Id="rId108" Type="http://schemas.openxmlformats.org/officeDocument/2006/relationships/customXml" Target="../ink/ink7267.xml"/><Relationship Id="rId124" Type="http://schemas.openxmlformats.org/officeDocument/2006/relationships/customXml" Target="../ink/ink7275.xml"/><Relationship Id="rId129" Type="http://schemas.openxmlformats.org/officeDocument/2006/relationships/customXml" Target="../ink/ink7278.xml"/><Relationship Id="rId54" Type="http://schemas.openxmlformats.org/officeDocument/2006/relationships/customXml" Target="../ink/ink7240.xml"/><Relationship Id="rId70" Type="http://schemas.openxmlformats.org/officeDocument/2006/relationships/customXml" Target="../ink/ink7248.xml"/><Relationship Id="rId75" Type="http://schemas.openxmlformats.org/officeDocument/2006/relationships/image" Target="../media/image385.png"/><Relationship Id="rId91" Type="http://schemas.openxmlformats.org/officeDocument/2006/relationships/image" Target="../media/image393.png"/><Relationship Id="rId96" Type="http://schemas.openxmlformats.org/officeDocument/2006/relationships/customXml" Target="../ink/ink7261.xml"/><Relationship Id="rId140" Type="http://schemas.openxmlformats.org/officeDocument/2006/relationships/image" Target="../media/image417.png"/><Relationship Id="rId145" Type="http://schemas.openxmlformats.org/officeDocument/2006/relationships/customXml" Target="../ink/ink72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16.xml"/><Relationship Id="rId23" Type="http://schemas.openxmlformats.org/officeDocument/2006/relationships/image" Target="../media/image360.png"/><Relationship Id="rId28" Type="http://schemas.openxmlformats.org/officeDocument/2006/relationships/customXml" Target="../ink/ink7227.xml"/><Relationship Id="rId49" Type="http://schemas.openxmlformats.org/officeDocument/2006/relationships/image" Target="../media/image373.png"/><Relationship Id="rId114" Type="http://schemas.openxmlformats.org/officeDocument/2006/relationships/customXml" Target="../ink/ink7270.xml"/><Relationship Id="rId119" Type="http://schemas.openxmlformats.org/officeDocument/2006/relationships/image" Target="../media/image407.png"/><Relationship Id="rId44" Type="http://schemas.openxmlformats.org/officeDocument/2006/relationships/customXml" Target="../ink/ink7235.xml"/><Relationship Id="rId60" Type="http://schemas.openxmlformats.org/officeDocument/2006/relationships/customXml" Target="../ink/ink7243.xml"/><Relationship Id="rId65" Type="http://schemas.openxmlformats.org/officeDocument/2006/relationships/image" Target="../media/image381.png"/><Relationship Id="rId81" Type="http://schemas.openxmlformats.org/officeDocument/2006/relationships/image" Target="../media/image388.png"/><Relationship Id="rId86" Type="http://schemas.openxmlformats.org/officeDocument/2006/relationships/customXml" Target="../ink/ink7256.xml"/><Relationship Id="rId130" Type="http://schemas.openxmlformats.org/officeDocument/2006/relationships/image" Target="../media/image412.png"/><Relationship Id="rId135" Type="http://schemas.openxmlformats.org/officeDocument/2006/relationships/customXml" Target="../ink/ink7281.xml"/><Relationship Id="rId13" Type="http://schemas.openxmlformats.org/officeDocument/2006/relationships/image" Target="../media/image355.png"/><Relationship Id="rId18" Type="http://schemas.openxmlformats.org/officeDocument/2006/relationships/customXml" Target="../ink/ink7222.xml"/><Relationship Id="rId39" Type="http://schemas.openxmlformats.org/officeDocument/2006/relationships/image" Target="../media/image368.png"/><Relationship Id="rId109" Type="http://schemas.openxmlformats.org/officeDocument/2006/relationships/image" Target="../media/image402.png"/><Relationship Id="rId34" Type="http://schemas.openxmlformats.org/officeDocument/2006/relationships/customXml" Target="../ink/ink7230.xml"/><Relationship Id="rId50" Type="http://schemas.openxmlformats.org/officeDocument/2006/relationships/customXml" Target="../ink/ink7238.xml"/><Relationship Id="rId55" Type="http://schemas.openxmlformats.org/officeDocument/2006/relationships/image" Target="../media/image3760.png"/><Relationship Id="rId76" Type="http://schemas.openxmlformats.org/officeDocument/2006/relationships/customXml" Target="../ink/ink7251.xml"/><Relationship Id="rId97" Type="http://schemas.openxmlformats.org/officeDocument/2006/relationships/image" Target="../media/image396.png"/><Relationship Id="rId104" Type="http://schemas.openxmlformats.org/officeDocument/2006/relationships/customXml" Target="../ink/ink7265.xml"/><Relationship Id="rId120" Type="http://schemas.openxmlformats.org/officeDocument/2006/relationships/customXml" Target="../ink/ink7273.xml"/><Relationship Id="rId125" Type="http://schemas.openxmlformats.org/officeDocument/2006/relationships/image" Target="../media/image410.png"/><Relationship Id="rId141" Type="http://schemas.openxmlformats.org/officeDocument/2006/relationships/customXml" Target="../ink/ink7284.xml"/><Relationship Id="rId146" Type="http://schemas.openxmlformats.org/officeDocument/2006/relationships/customXml" Target="../ink/ink7287.xml"/><Relationship Id="rId7" Type="http://schemas.openxmlformats.org/officeDocument/2006/relationships/image" Target="../media/image352.png"/><Relationship Id="rId71" Type="http://schemas.openxmlformats.org/officeDocument/2006/relationships/image" Target="../media/image384.png"/><Relationship Id="rId92" Type="http://schemas.openxmlformats.org/officeDocument/2006/relationships/customXml" Target="../ink/ink7259.xml"/><Relationship Id="rId2" Type="http://schemas.openxmlformats.org/officeDocument/2006/relationships/customXml" Target="../ink/ink7214.xml"/><Relationship Id="rId29" Type="http://schemas.openxmlformats.org/officeDocument/2006/relationships/image" Target="../media/image363.png"/><Relationship Id="rId24" Type="http://schemas.openxmlformats.org/officeDocument/2006/relationships/customXml" Target="../ink/ink7225.xml"/><Relationship Id="rId40" Type="http://schemas.openxmlformats.org/officeDocument/2006/relationships/customXml" Target="../ink/ink7233.xml"/><Relationship Id="rId45" Type="http://schemas.openxmlformats.org/officeDocument/2006/relationships/image" Target="../media/image371.png"/><Relationship Id="rId66" Type="http://schemas.openxmlformats.org/officeDocument/2006/relationships/customXml" Target="../ink/ink7246.xml"/><Relationship Id="rId87" Type="http://schemas.openxmlformats.org/officeDocument/2006/relationships/image" Target="../media/image391.png"/><Relationship Id="rId110" Type="http://schemas.openxmlformats.org/officeDocument/2006/relationships/customXml" Target="../ink/ink7268.xml"/><Relationship Id="rId115" Type="http://schemas.openxmlformats.org/officeDocument/2006/relationships/image" Target="../media/image405.png"/><Relationship Id="rId131" Type="http://schemas.openxmlformats.org/officeDocument/2006/relationships/customXml" Target="../ink/ink7279.xml"/><Relationship Id="rId136" Type="http://schemas.openxmlformats.org/officeDocument/2006/relationships/image" Target="../media/image415.png"/><Relationship Id="rId61" Type="http://schemas.openxmlformats.org/officeDocument/2006/relationships/image" Target="../media/image379.png"/><Relationship Id="rId82" Type="http://schemas.openxmlformats.org/officeDocument/2006/relationships/customXml" Target="../ink/ink7254.xml"/><Relationship Id="rId19" Type="http://schemas.openxmlformats.org/officeDocument/2006/relationships/image" Target="../media/image358.png"/><Relationship Id="rId14" Type="http://schemas.openxmlformats.org/officeDocument/2006/relationships/customXml" Target="../ink/ink7220.xml"/><Relationship Id="rId30" Type="http://schemas.openxmlformats.org/officeDocument/2006/relationships/customXml" Target="../ink/ink7228.xml"/><Relationship Id="rId35" Type="http://schemas.openxmlformats.org/officeDocument/2006/relationships/image" Target="../media/image366.png"/><Relationship Id="rId56" Type="http://schemas.openxmlformats.org/officeDocument/2006/relationships/customXml" Target="../ink/ink7241.xml"/><Relationship Id="rId77" Type="http://schemas.openxmlformats.org/officeDocument/2006/relationships/image" Target="../media/image386.png"/><Relationship Id="rId100" Type="http://schemas.openxmlformats.org/officeDocument/2006/relationships/customXml" Target="../ink/ink7263.xml"/><Relationship Id="rId105" Type="http://schemas.openxmlformats.org/officeDocument/2006/relationships/image" Target="../media/image400.png"/><Relationship Id="rId126" Type="http://schemas.openxmlformats.org/officeDocument/2006/relationships/customXml" Target="../ink/ink7276.xml"/><Relationship Id="rId147" Type="http://schemas.openxmlformats.org/officeDocument/2006/relationships/image" Target="../media/image420.png"/><Relationship Id="rId8" Type="http://schemas.openxmlformats.org/officeDocument/2006/relationships/customXml" Target="../ink/ink7217.xml"/><Relationship Id="rId51" Type="http://schemas.openxmlformats.org/officeDocument/2006/relationships/image" Target="../media/image374.png"/><Relationship Id="rId72" Type="http://schemas.openxmlformats.org/officeDocument/2006/relationships/customXml" Target="../ink/ink7249.xml"/><Relationship Id="rId93" Type="http://schemas.openxmlformats.org/officeDocument/2006/relationships/image" Target="../media/image394.png"/><Relationship Id="rId98" Type="http://schemas.openxmlformats.org/officeDocument/2006/relationships/customXml" Target="../ink/ink7262.xml"/><Relationship Id="rId121" Type="http://schemas.openxmlformats.org/officeDocument/2006/relationships/image" Target="../media/image408.png"/><Relationship Id="rId142" Type="http://schemas.openxmlformats.org/officeDocument/2006/relationships/image" Target="../media/image4180.png"/><Relationship Id="rId3" Type="http://schemas.openxmlformats.org/officeDocument/2006/relationships/image" Target="../media/image350.png"/><Relationship Id="rId25" Type="http://schemas.openxmlformats.org/officeDocument/2006/relationships/image" Target="../media/image361.png"/><Relationship Id="rId46" Type="http://schemas.openxmlformats.org/officeDocument/2006/relationships/customXml" Target="../ink/ink7236.xml"/><Relationship Id="rId67" Type="http://schemas.openxmlformats.org/officeDocument/2006/relationships/image" Target="../media/image382.png"/><Relationship Id="rId116" Type="http://schemas.openxmlformats.org/officeDocument/2006/relationships/customXml" Target="../ink/ink7271.xml"/><Relationship Id="rId137" Type="http://schemas.openxmlformats.org/officeDocument/2006/relationships/customXml" Target="../ink/ink7282.xml"/><Relationship Id="rId20" Type="http://schemas.openxmlformats.org/officeDocument/2006/relationships/customXml" Target="../ink/ink7223.xml"/><Relationship Id="rId41" Type="http://schemas.openxmlformats.org/officeDocument/2006/relationships/image" Target="../media/image369.png"/><Relationship Id="rId62" Type="http://schemas.openxmlformats.org/officeDocument/2006/relationships/customXml" Target="../ink/ink7244.xml"/><Relationship Id="rId83" Type="http://schemas.openxmlformats.org/officeDocument/2006/relationships/image" Target="../media/image389.png"/><Relationship Id="rId88" Type="http://schemas.openxmlformats.org/officeDocument/2006/relationships/customXml" Target="../ink/ink7257.xml"/><Relationship Id="rId111" Type="http://schemas.openxmlformats.org/officeDocument/2006/relationships/image" Target="../media/image403.png"/><Relationship Id="rId132" Type="http://schemas.openxmlformats.org/officeDocument/2006/relationships/image" Target="../media/image413.png"/><Relationship Id="rId15" Type="http://schemas.openxmlformats.org/officeDocument/2006/relationships/image" Target="../media/image356.png"/><Relationship Id="rId36" Type="http://schemas.openxmlformats.org/officeDocument/2006/relationships/customXml" Target="../ink/ink7231.xml"/><Relationship Id="rId57" Type="http://schemas.openxmlformats.org/officeDocument/2006/relationships/image" Target="../media/image377.png"/><Relationship Id="rId106" Type="http://schemas.openxmlformats.org/officeDocument/2006/relationships/customXml" Target="../ink/ink7266.xml"/><Relationship Id="rId127" Type="http://schemas.openxmlformats.org/officeDocument/2006/relationships/customXml" Target="../ink/ink7277.xml"/><Relationship Id="rId10" Type="http://schemas.openxmlformats.org/officeDocument/2006/relationships/customXml" Target="../ink/ink7218.xml"/><Relationship Id="rId31" Type="http://schemas.openxmlformats.org/officeDocument/2006/relationships/image" Target="../media/image364.png"/><Relationship Id="rId52" Type="http://schemas.openxmlformats.org/officeDocument/2006/relationships/customXml" Target="../ink/ink7239.xml"/><Relationship Id="rId73" Type="http://schemas.openxmlformats.org/officeDocument/2006/relationships/image" Target="../media/image140.png"/><Relationship Id="rId78" Type="http://schemas.openxmlformats.org/officeDocument/2006/relationships/customXml" Target="../ink/ink7252.xml"/><Relationship Id="rId94" Type="http://schemas.openxmlformats.org/officeDocument/2006/relationships/customXml" Target="../ink/ink7260.xml"/><Relationship Id="rId99" Type="http://schemas.openxmlformats.org/officeDocument/2006/relationships/image" Target="../media/image397.png"/><Relationship Id="rId101" Type="http://schemas.openxmlformats.org/officeDocument/2006/relationships/image" Target="../media/image398.png"/><Relationship Id="rId122" Type="http://schemas.openxmlformats.org/officeDocument/2006/relationships/customXml" Target="../ink/ink7274.xml"/><Relationship Id="rId143" Type="http://schemas.openxmlformats.org/officeDocument/2006/relationships/customXml" Target="../ink/ink7285.xml"/><Relationship Id="rId148" Type="http://schemas.openxmlformats.org/officeDocument/2006/relationships/customXml" Target="../ink/ink7288.xml"/><Relationship Id="rId4" Type="http://schemas.openxmlformats.org/officeDocument/2006/relationships/customXml" Target="../ink/ink7215.xml"/><Relationship Id="rId9" Type="http://schemas.openxmlformats.org/officeDocument/2006/relationships/image" Target="../media/image353.png"/><Relationship Id="rId26" Type="http://schemas.openxmlformats.org/officeDocument/2006/relationships/customXml" Target="../ink/ink7226.xml"/><Relationship Id="rId47" Type="http://schemas.openxmlformats.org/officeDocument/2006/relationships/image" Target="../media/image372.png"/><Relationship Id="rId68" Type="http://schemas.openxmlformats.org/officeDocument/2006/relationships/customXml" Target="../ink/ink7247.xml"/><Relationship Id="rId89" Type="http://schemas.openxmlformats.org/officeDocument/2006/relationships/image" Target="../media/image392.png"/><Relationship Id="rId112" Type="http://schemas.openxmlformats.org/officeDocument/2006/relationships/customXml" Target="../ink/ink7269.xml"/><Relationship Id="rId133" Type="http://schemas.openxmlformats.org/officeDocument/2006/relationships/customXml" Target="../ink/ink7280.xml"/><Relationship Id="rId16" Type="http://schemas.openxmlformats.org/officeDocument/2006/relationships/customXml" Target="../ink/ink7221.xml"/><Relationship Id="rId37" Type="http://schemas.openxmlformats.org/officeDocument/2006/relationships/image" Target="../media/image367.png"/><Relationship Id="rId58" Type="http://schemas.openxmlformats.org/officeDocument/2006/relationships/customXml" Target="../ink/ink7242.xml"/><Relationship Id="rId79" Type="http://schemas.openxmlformats.org/officeDocument/2006/relationships/image" Target="../media/image387.png"/><Relationship Id="rId102" Type="http://schemas.openxmlformats.org/officeDocument/2006/relationships/customXml" Target="../ink/ink7264.xml"/><Relationship Id="rId123" Type="http://schemas.openxmlformats.org/officeDocument/2006/relationships/image" Target="../media/image409.png"/><Relationship Id="rId144" Type="http://schemas.openxmlformats.org/officeDocument/2006/relationships/image" Target="../media/image419.png"/><Relationship Id="rId90" Type="http://schemas.openxmlformats.org/officeDocument/2006/relationships/customXml" Target="../ink/ink7258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2.png"/><Relationship Id="rId2" Type="http://schemas.openxmlformats.org/officeDocument/2006/relationships/customXml" Target="../ink/ink7289.xml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customXml" Target="../ink/ink7293.xml"/><Relationship Id="rId3" Type="http://schemas.openxmlformats.org/officeDocument/2006/relationships/image" Target="../media/image422.png"/><Relationship Id="rId7" Type="http://schemas.openxmlformats.org/officeDocument/2006/relationships/image" Target="../media/image424.png"/><Relationship Id="rId2" Type="http://schemas.openxmlformats.org/officeDocument/2006/relationships/customXml" Target="../ink/ink72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92.xml"/><Relationship Id="rId5" Type="http://schemas.openxmlformats.org/officeDocument/2006/relationships/image" Target="../media/image423.png"/><Relationship Id="rId4" Type="http://schemas.openxmlformats.org/officeDocument/2006/relationships/customXml" Target="../ink/ink7291.xml"/><Relationship Id="rId9" Type="http://schemas.openxmlformats.org/officeDocument/2006/relationships/image" Target="../media/image425.png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customXml" Target="../ink/ink7297.xml"/><Relationship Id="rId3" Type="http://schemas.openxmlformats.org/officeDocument/2006/relationships/image" Target="../media/image422.png"/><Relationship Id="rId7" Type="http://schemas.openxmlformats.org/officeDocument/2006/relationships/image" Target="../media/image424.png"/><Relationship Id="rId2" Type="http://schemas.openxmlformats.org/officeDocument/2006/relationships/customXml" Target="../ink/ink729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96.xml"/><Relationship Id="rId11" Type="http://schemas.openxmlformats.org/officeDocument/2006/relationships/image" Target="../media/image426.png"/><Relationship Id="rId5" Type="http://schemas.openxmlformats.org/officeDocument/2006/relationships/image" Target="../media/image423.png"/><Relationship Id="rId10" Type="http://schemas.openxmlformats.org/officeDocument/2006/relationships/customXml" Target="../ink/ink7298.xml"/><Relationship Id="rId4" Type="http://schemas.openxmlformats.org/officeDocument/2006/relationships/customXml" Target="../ink/ink7295.xml"/><Relationship Id="rId9" Type="http://schemas.openxmlformats.org/officeDocument/2006/relationships/image" Target="../media/image425.png"/></Relationships>
</file>

<file path=ppt/slides/_rels/slide13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27.png"/><Relationship Id="rId18" Type="http://schemas.openxmlformats.org/officeDocument/2006/relationships/customXml" Target="../ink/ink7307.xml"/><Relationship Id="rId26" Type="http://schemas.openxmlformats.org/officeDocument/2006/relationships/customXml" Target="../ink/ink7311.xml"/><Relationship Id="rId21" Type="http://schemas.openxmlformats.org/officeDocument/2006/relationships/image" Target="../media/image431.png"/><Relationship Id="rId34" Type="http://schemas.openxmlformats.org/officeDocument/2006/relationships/customXml" Target="../ink/ink7315.xml"/><Relationship Id="rId7" Type="http://schemas.openxmlformats.org/officeDocument/2006/relationships/image" Target="../media/image424.png"/><Relationship Id="rId12" Type="http://schemas.openxmlformats.org/officeDocument/2006/relationships/customXml" Target="../ink/ink7304.xml"/><Relationship Id="rId17" Type="http://schemas.openxmlformats.org/officeDocument/2006/relationships/image" Target="../media/image429.png"/><Relationship Id="rId25" Type="http://schemas.openxmlformats.org/officeDocument/2006/relationships/image" Target="../media/image432.png"/><Relationship Id="rId33" Type="http://schemas.openxmlformats.org/officeDocument/2006/relationships/image" Target="../media/image436.png"/><Relationship Id="rId2" Type="http://schemas.openxmlformats.org/officeDocument/2006/relationships/customXml" Target="../ink/ink7299.xml"/><Relationship Id="rId16" Type="http://schemas.openxmlformats.org/officeDocument/2006/relationships/customXml" Target="../ink/ink7306.xml"/><Relationship Id="rId20" Type="http://schemas.openxmlformats.org/officeDocument/2006/relationships/customXml" Target="../ink/ink7308.xml"/><Relationship Id="rId29" Type="http://schemas.openxmlformats.org/officeDocument/2006/relationships/image" Target="../media/image43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01.xml"/><Relationship Id="rId11" Type="http://schemas.openxmlformats.org/officeDocument/2006/relationships/image" Target="../media/image426.png"/><Relationship Id="rId24" Type="http://schemas.openxmlformats.org/officeDocument/2006/relationships/customXml" Target="../ink/ink7310.xml"/><Relationship Id="rId32" Type="http://schemas.openxmlformats.org/officeDocument/2006/relationships/customXml" Target="../ink/ink7314.xml"/><Relationship Id="rId37" Type="http://schemas.openxmlformats.org/officeDocument/2006/relationships/image" Target="../media/image438.png"/><Relationship Id="rId5" Type="http://schemas.openxmlformats.org/officeDocument/2006/relationships/image" Target="../media/image423.png"/><Relationship Id="rId15" Type="http://schemas.openxmlformats.org/officeDocument/2006/relationships/image" Target="../media/image428.png"/><Relationship Id="rId23" Type="http://schemas.openxmlformats.org/officeDocument/2006/relationships/image" Target="../media/image140.png"/><Relationship Id="rId28" Type="http://schemas.openxmlformats.org/officeDocument/2006/relationships/customXml" Target="../ink/ink7312.xml"/><Relationship Id="rId36" Type="http://schemas.openxmlformats.org/officeDocument/2006/relationships/customXml" Target="../ink/ink7316.xml"/><Relationship Id="rId10" Type="http://schemas.openxmlformats.org/officeDocument/2006/relationships/customXml" Target="../ink/ink7303.xml"/><Relationship Id="rId19" Type="http://schemas.openxmlformats.org/officeDocument/2006/relationships/image" Target="../media/image430.png"/><Relationship Id="rId31" Type="http://schemas.openxmlformats.org/officeDocument/2006/relationships/image" Target="../media/image435.png"/><Relationship Id="rId4" Type="http://schemas.openxmlformats.org/officeDocument/2006/relationships/customXml" Target="../ink/ink7300.xml"/><Relationship Id="rId9" Type="http://schemas.openxmlformats.org/officeDocument/2006/relationships/image" Target="../media/image425.png"/><Relationship Id="rId14" Type="http://schemas.openxmlformats.org/officeDocument/2006/relationships/customXml" Target="../ink/ink7305.xml"/><Relationship Id="rId22" Type="http://schemas.openxmlformats.org/officeDocument/2006/relationships/customXml" Target="../ink/ink7309.xml"/><Relationship Id="rId27" Type="http://schemas.openxmlformats.org/officeDocument/2006/relationships/image" Target="../media/image433.png"/><Relationship Id="rId30" Type="http://schemas.openxmlformats.org/officeDocument/2006/relationships/customXml" Target="../ink/ink7313.xml"/><Relationship Id="rId35" Type="http://schemas.openxmlformats.org/officeDocument/2006/relationships/image" Target="../media/image437.png"/><Relationship Id="rId8" Type="http://schemas.openxmlformats.org/officeDocument/2006/relationships/customXml" Target="../ink/ink7302.xml"/><Relationship Id="rId3" Type="http://schemas.openxmlformats.org/officeDocument/2006/relationships/image" Target="../media/image422.png"/></Relationships>
</file>

<file path=ppt/slides/_rels/slide13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329.xml"/><Relationship Id="rId21" Type="http://schemas.openxmlformats.org/officeDocument/2006/relationships/image" Target="../media/image431.png"/><Relationship Id="rId34" Type="http://schemas.openxmlformats.org/officeDocument/2006/relationships/customXml" Target="../ink/ink7333.xml"/><Relationship Id="rId42" Type="http://schemas.openxmlformats.org/officeDocument/2006/relationships/customXml" Target="../ink/ink7337.xml"/><Relationship Id="rId47" Type="http://schemas.openxmlformats.org/officeDocument/2006/relationships/image" Target="../media/image443.png"/><Relationship Id="rId50" Type="http://schemas.openxmlformats.org/officeDocument/2006/relationships/customXml" Target="../ink/ink7341.xml"/><Relationship Id="rId55" Type="http://schemas.openxmlformats.org/officeDocument/2006/relationships/customXml" Target="../ink/ink7344.xml"/><Relationship Id="rId63" Type="http://schemas.openxmlformats.org/officeDocument/2006/relationships/image" Target="../media/image450.png"/><Relationship Id="rId7" Type="http://schemas.openxmlformats.org/officeDocument/2006/relationships/image" Target="../media/image424.png"/><Relationship Id="rId2" Type="http://schemas.openxmlformats.org/officeDocument/2006/relationships/customXml" Target="../ink/ink7317.xml"/><Relationship Id="rId16" Type="http://schemas.openxmlformats.org/officeDocument/2006/relationships/customXml" Target="../ink/ink7324.xml"/><Relationship Id="rId29" Type="http://schemas.openxmlformats.org/officeDocument/2006/relationships/image" Target="../media/image434.png"/><Relationship Id="rId11" Type="http://schemas.openxmlformats.org/officeDocument/2006/relationships/image" Target="../media/image426.png"/><Relationship Id="rId24" Type="http://schemas.openxmlformats.org/officeDocument/2006/relationships/customXml" Target="../ink/ink7328.xml"/><Relationship Id="rId32" Type="http://schemas.openxmlformats.org/officeDocument/2006/relationships/customXml" Target="../ink/ink7332.xml"/><Relationship Id="rId37" Type="http://schemas.openxmlformats.org/officeDocument/2006/relationships/image" Target="../media/image438.png"/><Relationship Id="rId40" Type="http://schemas.openxmlformats.org/officeDocument/2006/relationships/customXml" Target="../ink/ink7336.xml"/><Relationship Id="rId45" Type="http://schemas.openxmlformats.org/officeDocument/2006/relationships/image" Target="../media/image442.png"/><Relationship Id="rId53" Type="http://schemas.openxmlformats.org/officeDocument/2006/relationships/customXml" Target="../ink/ink7343.xml"/><Relationship Id="rId58" Type="http://schemas.openxmlformats.org/officeDocument/2006/relationships/image" Target="../media/image448.png"/><Relationship Id="rId5" Type="http://schemas.openxmlformats.org/officeDocument/2006/relationships/image" Target="../media/image423.png"/><Relationship Id="rId61" Type="http://schemas.openxmlformats.org/officeDocument/2006/relationships/customXml" Target="../ink/ink7347.xml"/><Relationship Id="rId19" Type="http://schemas.openxmlformats.org/officeDocument/2006/relationships/image" Target="../media/image430.png"/><Relationship Id="rId14" Type="http://schemas.openxmlformats.org/officeDocument/2006/relationships/customXml" Target="../ink/ink7323.xml"/><Relationship Id="rId22" Type="http://schemas.openxmlformats.org/officeDocument/2006/relationships/customXml" Target="../ink/ink7327.xml"/><Relationship Id="rId27" Type="http://schemas.openxmlformats.org/officeDocument/2006/relationships/image" Target="../media/image433.png"/><Relationship Id="rId30" Type="http://schemas.openxmlformats.org/officeDocument/2006/relationships/customXml" Target="../ink/ink7331.xml"/><Relationship Id="rId35" Type="http://schemas.openxmlformats.org/officeDocument/2006/relationships/image" Target="../media/image437.png"/><Relationship Id="rId43" Type="http://schemas.openxmlformats.org/officeDocument/2006/relationships/image" Target="../media/image441.png"/><Relationship Id="rId48" Type="http://schemas.openxmlformats.org/officeDocument/2006/relationships/customXml" Target="../ink/ink7340.xml"/><Relationship Id="rId56" Type="http://schemas.openxmlformats.org/officeDocument/2006/relationships/image" Target="../media/image447.png"/><Relationship Id="rId64" Type="http://schemas.openxmlformats.org/officeDocument/2006/relationships/customXml" Target="../ink/ink7349.xml"/><Relationship Id="rId8" Type="http://schemas.openxmlformats.org/officeDocument/2006/relationships/customXml" Target="../ink/ink7320.xml"/><Relationship Id="rId51" Type="http://schemas.openxmlformats.org/officeDocument/2006/relationships/customXml" Target="../ink/ink7342.xml"/><Relationship Id="rId3" Type="http://schemas.openxmlformats.org/officeDocument/2006/relationships/image" Target="../media/image422.png"/><Relationship Id="rId12" Type="http://schemas.openxmlformats.org/officeDocument/2006/relationships/customXml" Target="../ink/ink7322.xml"/><Relationship Id="rId17" Type="http://schemas.openxmlformats.org/officeDocument/2006/relationships/image" Target="../media/image429.png"/><Relationship Id="rId25" Type="http://schemas.openxmlformats.org/officeDocument/2006/relationships/image" Target="../media/image432.png"/><Relationship Id="rId33" Type="http://schemas.openxmlformats.org/officeDocument/2006/relationships/image" Target="../media/image436.png"/><Relationship Id="rId38" Type="http://schemas.openxmlformats.org/officeDocument/2006/relationships/customXml" Target="../ink/ink7335.xml"/><Relationship Id="rId46" Type="http://schemas.openxmlformats.org/officeDocument/2006/relationships/customXml" Target="../ink/ink7339.xml"/><Relationship Id="rId59" Type="http://schemas.openxmlformats.org/officeDocument/2006/relationships/customXml" Target="../ink/ink7346.xml"/><Relationship Id="rId20" Type="http://schemas.openxmlformats.org/officeDocument/2006/relationships/customXml" Target="../ink/ink7326.xml"/><Relationship Id="rId41" Type="http://schemas.openxmlformats.org/officeDocument/2006/relationships/image" Target="../media/image440.png"/><Relationship Id="rId54" Type="http://schemas.openxmlformats.org/officeDocument/2006/relationships/image" Target="../media/image446.png"/><Relationship Id="rId62" Type="http://schemas.openxmlformats.org/officeDocument/2006/relationships/customXml" Target="../ink/ink73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19.xml"/><Relationship Id="rId15" Type="http://schemas.openxmlformats.org/officeDocument/2006/relationships/image" Target="../media/image428.png"/><Relationship Id="rId23" Type="http://schemas.openxmlformats.org/officeDocument/2006/relationships/image" Target="../media/image140.png"/><Relationship Id="rId28" Type="http://schemas.openxmlformats.org/officeDocument/2006/relationships/customXml" Target="../ink/ink7330.xml"/><Relationship Id="rId36" Type="http://schemas.openxmlformats.org/officeDocument/2006/relationships/customXml" Target="../ink/ink7334.xml"/><Relationship Id="rId49" Type="http://schemas.openxmlformats.org/officeDocument/2006/relationships/image" Target="../media/image444.png"/><Relationship Id="rId57" Type="http://schemas.openxmlformats.org/officeDocument/2006/relationships/customXml" Target="../ink/ink7345.xml"/><Relationship Id="rId10" Type="http://schemas.openxmlformats.org/officeDocument/2006/relationships/customXml" Target="../ink/ink7321.xml"/><Relationship Id="rId31" Type="http://schemas.openxmlformats.org/officeDocument/2006/relationships/image" Target="../media/image435.png"/><Relationship Id="rId44" Type="http://schemas.openxmlformats.org/officeDocument/2006/relationships/customXml" Target="../ink/ink7338.xml"/><Relationship Id="rId52" Type="http://schemas.openxmlformats.org/officeDocument/2006/relationships/image" Target="../media/image445.png"/><Relationship Id="rId60" Type="http://schemas.openxmlformats.org/officeDocument/2006/relationships/image" Target="../media/image449.png"/><Relationship Id="rId65" Type="http://schemas.openxmlformats.org/officeDocument/2006/relationships/image" Target="../media/image451.png"/><Relationship Id="rId4" Type="http://schemas.openxmlformats.org/officeDocument/2006/relationships/customXml" Target="../ink/ink7318.xml"/><Relationship Id="rId9" Type="http://schemas.openxmlformats.org/officeDocument/2006/relationships/image" Target="../media/image425.png"/><Relationship Id="rId13" Type="http://schemas.openxmlformats.org/officeDocument/2006/relationships/image" Target="../media/image427.png"/><Relationship Id="rId18" Type="http://schemas.openxmlformats.org/officeDocument/2006/relationships/customXml" Target="../ink/ink7325.xml"/><Relationship Id="rId39" Type="http://schemas.openxmlformats.org/officeDocument/2006/relationships/image" Target="../media/image439.png"/></Relationships>
</file>

<file path=ppt/slides/_rels/slide13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362.xml"/><Relationship Id="rId21" Type="http://schemas.openxmlformats.org/officeDocument/2006/relationships/image" Target="../media/image431.png"/><Relationship Id="rId34" Type="http://schemas.openxmlformats.org/officeDocument/2006/relationships/customXml" Target="../ink/ink7366.xml"/><Relationship Id="rId42" Type="http://schemas.openxmlformats.org/officeDocument/2006/relationships/customXml" Target="../ink/ink7370.xml"/><Relationship Id="rId47" Type="http://schemas.openxmlformats.org/officeDocument/2006/relationships/image" Target="../media/image443.png"/><Relationship Id="rId50" Type="http://schemas.openxmlformats.org/officeDocument/2006/relationships/customXml" Target="../ink/ink7374.xml"/><Relationship Id="rId55" Type="http://schemas.openxmlformats.org/officeDocument/2006/relationships/customXml" Target="../ink/ink7377.xml"/><Relationship Id="rId63" Type="http://schemas.openxmlformats.org/officeDocument/2006/relationships/image" Target="../media/image450.png"/><Relationship Id="rId7" Type="http://schemas.openxmlformats.org/officeDocument/2006/relationships/image" Target="../media/image424.png"/><Relationship Id="rId2" Type="http://schemas.openxmlformats.org/officeDocument/2006/relationships/customXml" Target="../ink/ink7350.xml"/><Relationship Id="rId16" Type="http://schemas.openxmlformats.org/officeDocument/2006/relationships/customXml" Target="../ink/ink7357.xml"/><Relationship Id="rId29" Type="http://schemas.openxmlformats.org/officeDocument/2006/relationships/image" Target="../media/image434.png"/><Relationship Id="rId11" Type="http://schemas.openxmlformats.org/officeDocument/2006/relationships/image" Target="../media/image426.png"/><Relationship Id="rId24" Type="http://schemas.openxmlformats.org/officeDocument/2006/relationships/customXml" Target="../ink/ink7361.xml"/><Relationship Id="rId32" Type="http://schemas.openxmlformats.org/officeDocument/2006/relationships/customXml" Target="../ink/ink7365.xml"/><Relationship Id="rId37" Type="http://schemas.openxmlformats.org/officeDocument/2006/relationships/image" Target="../media/image438.png"/><Relationship Id="rId40" Type="http://schemas.openxmlformats.org/officeDocument/2006/relationships/customXml" Target="../ink/ink7369.xml"/><Relationship Id="rId45" Type="http://schemas.openxmlformats.org/officeDocument/2006/relationships/image" Target="../media/image442.png"/><Relationship Id="rId53" Type="http://schemas.openxmlformats.org/officeDocument/2006/relationships/customXml" Target="../ink/ink7376.xml"/><Relationship Id="rId58" Type="http://schemas.openxmlformats.org/officeDocument/2006/relationships/image" Target="../media/image448.png"/><Relationship Id="rId66" Type="http://schemas.openxmlformats.org/officeDocument/2006/relationships/customXml" Target="../ink/ink7383.xml"/><Relationship Id="rId5" Type="http://schemas.openxmlformats.org/officeDocument/2006/relationships/image" Target="../media/image423.png"/><Relationship Id="rId61" Type="http://schemas.openxmlformats.org/officeDocument/2006/relationships/customXml" Target="../ink/ink7380.xml"/><Relationship Id="rId19" Type="http://schemas.openxmlformats.org/officeDocument/2006/relationships/image" Target="../media/image430.png"/><Relationship Id="rId14" Type="http://schemas.openxmlformats.org/officeDocument/2006/relationships/customXml" Target="../ink/ink7356.xml"/><Relationship Id="rId22" Type="http://schemas.openxmlformats.org/officeDocument/2006/relationships/customXml" Target="../ink/ink7360.xml"/><Relationship Id="rId27" Type="http://schemas.openxmlformats.org/officeDocument/2006/relationships/image" Target="../media/image433.png"/><Relationship Id="rId30" Type="http://schemas.openxmlformats.org/officeDocument/2006/relationships/customXml" Target="../ink/ink7364.xml"/><Relationship Id="rId35" Type="http://schemas.openxmlformats.org/officeDocument/2006/relationships/image" Target="../media/image437.png"/><Relationship Id="rId43" Type="http://schemas.openxmlformats.org/officeDocument/2006/relationships/image" Target="../media/image441.png"/><Relationship Id="rId48" Type="http://schemas.openxmlformats.org/officeDocument/2006/relationships/customXml" Target="../ink/ink7373.xml"/><Relationship Id="rId56" Type="http://schemas.openxmlformats.org/officeDocument/2006/relationships/image" Target="../media/image447.png"/><Relationship Id="rId64" Type="http://schemas.openxmlformats.org/officeDocument/2006/relationships/customXml" Target="../ink/ink7382.xml"/><Relationship Id="rId8" Type="http://schemas.openxmlformats.org/officeDocument/2006/relationships/customXml" Target="../ink/ink7353.xml"/><Relationship Id="rId51" Type="http://schemas.openxmlformats.org/officeDocument/2006/relationships/customXml" Target="../ink/ink7375.xml"/><Relationship Id="rId3" Type="http://schemas.openxmlformats.org/officeDocument/2006/relationships/image" Target="../media/image422.png"/><Relationship Id="rId12" Type="http://schemas.openxmlformats.org/officeDocument/2006/relationships/customXml" Target="../ink/ink7355.xml"/><Relationship Id="rId17" Type="http://schemas.openxmlformats.org/officeDocument/2006/relationships/image" Target="../media/image429.png"/><Relationship Id="rId25" Type="http://schemas.openxmlformats.org/officeDocument/2006/relationships/image" Target="../media/image432.png"/><Relationship Id="rId33" Type="http://schemas.openxmlformats.org/officeDocument/2006/relationships/image" Target="../media/image436.png"/><Relationship Id="rId38" Type="http://schemas.openxmlformats.org/officeDocument/2006/relationships/customXml" Target="../ink/ink7368.xml"/><Relationship Id="rId46" Type="http://schemas.openxmlformats.org/officeDocument/2006/relationships/customXml" Target="../ink/ink7372.xml"/><Relationship Id="rId59" Type="http://schemas.openxmlformats.org/officeDocument/2006/relationships/customXml" Target="../ink/ink7379.xml"/><Relationship Id="rId67" Type="http://schemas.openxmlformats.org/officeDocument/2006/relationships/image" Target="../media/image452.png"/><Relationship Id="rId20" Type="http://schemas.openxmlformats.org/officeDocument/2006/relationships/customXml" Target="../ink/ink7359.xml"/><Relationship Id="rId41" Type="http://schemas.openxmlformats.org/officeDocument/2006/relationships/image" Target="../media/image440.png"/><Relationship Id="rId54" Type="http://schemas.openxmlformats.org/officeDocument/2006/relationships/image" Target="../media/image446.png"/><Relationship Id="rId62" Type="http://schemas.openxmlformats.org/officeDocument/2006/relationships/customXml" Target="../ink/ink73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52.xml"/><Relationship Id="rId15" Type="http://schemas.openxmlformats.org/officeDocument/2006/relationships/image" Target="../media/image428.png"/><Relationship Id="rId23" Type="http://schemas.openxmlformats.org/officeDocument/2006/relationships/image" Target="../media/image140.png"/><Relationship Id="rId28" Type="http://schemas.openxmlformats.org/officeDocument/2006/relationships/customXml" Target="../ink/ink7363.xml"/><Relationship Id="rId36" Type="http://schemas.openxmlformats.org/officeDocument/2006/relationships/customXml" Target="../ink/ink7367.xml"/><Relationship Id="rId49" Type="http://schemas.openxmlformats.org/officeDocument/2006/relationships/image" Target="../media/image444.png"/><Relationship Id="rId57" Type="http://schemas.openxmlformats.org/officeDocument/2006/relationships/customXml" Target="../ink/ink7378.xml"/><Relationship Id="rId10" Type="http://schemas.openxmlformats.org/officeDocument/2006/relationships/customXml" Target="../ink/ink7354.xml"/><Relationship Id="rId31" Type="http://schemas.openxmlformats.org/officeDocument/2006/relationships/image" Target="../media/image435.png"/><Relationship Id="rId44" Type="http://schemas.openxmlformats.org/officeDocument/2006/relationships/customXml" Target="../ink/ink7371.xml"/><Relationship Id="rId52" Type="http://schemas.openxmlformats.org/officeDocument/2006/relationships/image" Target="../media/image445.png"/><Relationship Id="rId60" Type="http://schemas.openxmlformats.org/officeDocument/2006/relationships/image" Target="../media/image449.png"/><Relationship Id="rId65" Type="http://schemas.openxmlformats.org/officeDocument/2006/relationships/image" Target="../media/image451.png"/><Relationship Id="rId4" Type="http://schemas.openxmlformats.org/officeDocument/2006/relationships/customXml" Target="../ink/ink7351.xml"/><Relationship Id="rId9" Type="http://schemas.openxmlformats.org/officeDocument/2006/relationships/image" Target="../media/image425.png"/><Relationship Id="rId13" Type="http://schemas.openxmlformats.org/officeDocument/2006/relationships/image" Target="../media/image427.png"/><Relationship Id="rId18" Type="http://schemas.openxmlformats.org/officeDocument/2006/relationships/customXml" Target="../ink/ink7358.xml"/><Relationship Id="rId39" Type="http://schemas.openxmlformats.org/officeDocument/2006/relationships/image" Target="../media/image439.png"/></Relationships>
</file>

<file path=ppt/slides/_rels/slide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0.xml"/><Relationship Id="rId21" Type="http://schemas.openxmlformats.org/officeDocument/2006/relationships/image" Target="../media/image524.png"/><Relationship Id="rId42" Type="http://schemas.openxmlformats.org/officeDocument/2006/relationships/customXml" Target="../ink/ink368.xml"/><Relationship Id="rId47" Type="http://schemas.openxmlformats.org/officeDocument/2006/relationships/image" Target="../media/image537.png"/><Relationship Id="rId63" Type="http://schemas.openxmlformats.org/officeDocument/2006/relationships/image" Target="../media/image545.png"/><Relationship Id="rId68" Type="http://schemas.openxmlformats.org/officeDocument/2006/relationships/customXml" Target="../ink/ink381.xml"/><Relationship Id="rId84" Type="http://schemas.openxmlformats.org/officeDocument/2006/relationships/customXml" Target="../ink/ink389.xml"/><Relationship Id="rId89" Type="http://schemas.openxmlformats.org/officeDocument/2006/relationships/image" Target="../media/image558.png"/><Relationship Id="rId16" Type="http://schemas.openxmlformats.org/officeDocument/2006/relationships/customXml" Target="../ink/ink355.xml"/><Relationship Id="rId11" Type="http://schemas.openxmlformats.org/officeDocument/2006/relationships/image" Target="../media/image520.png"/><Relationship Id="rId32" Type="http://schemas.openxmlformats.org/officeDocument/2006/relationships/customXml" Target="../ink/ink363.xml"/><Relationship Id="rId37" Type="http://schemas.openxmlformats.org/officeDocument/2006/relationships/image" Target="../media/image532.png"/><Relationship Id="rId53" Type="http://schemas.openxmlformats.org/officeDocument/2006/relationships/image" Target="../media/image540.png"/><Relationship Id="rId58" Type="http://schemas.openxmlformats.org/officeDocument/2006/relationships/customXml" Target="../ink/ink376.xml"/><Relationship Id="rId74" Type="http://schemas.openxmlformats.org/officeDocument/2006/relationships/customXml" Target="../ink/ink384.xml"/><Relationship Id="rId79" Type="http://schemas.openxmlformats.org/officeDocument/2006/relationships/image" Target="../media/image553.png"/><Relationship Id="rId102" Type="http://schemas.openxmlformats.org/officeDocument/2006/relationships/customXml" Target="../ink/ink398.xml"/><Relationship Id="rId5" Type="http://schemas.openxmlformats.org/officeDocument/2006/relationships/image" Target="../media/image517.png"/><Relationship Id="rId90" Type="http://schemas.openxmlformats.org/officeDocument/2006/relationships/customXml" Target="../ink/ink392.xml"/><Relationship Id="rId95" Type="http://schemas.openxmlformats.org/officeDocument/2006/relationships/image" Target="../media/image561.png"/><Relationship Id="rId22" Type="http://schemas.openxmlformats.org/officeDocument/2006/relationships/customXml" Target="../ink/ink358.xml"/><Relationship Id="rId27" Type="http://schemas.openxmlformats.org/officeDocument/2006/relationships/image" Target="../media/image527.png"/><Relationship Id="rId43" Type="http://schemas.openxmlformats.org/officeDocument/2006/relationships/image" Target="../media/image535.png"/><Relationship Id="rId48" Type="http://schemas.openxmlformats.org/officeDocument/2006/relationships/customXml" Target="../ink/ink371.xml"/><Relationship Id="rId64" Type="http://schemas.openxmlformats.org/officeDocument/2006/relationships/customXml" Target="../ink/ink379.xml"/><Relationship Id="rId69" Type="http://schemas.openxmlformats.org/officeDocument/2006/relationships/image" Target="../media/image548.png"/><Relationship Id="rId80" Type="http://schemas.openxmlformats.org/officeDocument/2006/relationships/customXml" Target="../ink/ink387.xml"/><Relationship Id="rId85" Type="http://schemas.openxmlformats.org/officeDocument/2006/relationships/image" Target="../media/image556.png"/><Relationship Id="rId12" Type="http://schemas.openxmlformats.org/officeDocument/2006/relationships/customXml" Target="../ink/ink353.xml"/><Relationship Id="rId17" Type="http://schemas.openxmlformats.org/officeDocument/2006/relationships/image" Target="../media/image290.png"/><Relationship Id="rId25" Type="http://schemas.openxmlformats.org/officeDocument/2006/relationships/image" Target="../media/image526.png"/><Relationship Id="rId33" Type="http://schemas.openxmlformats.org/officeDocument/2006/relationships/image" Target="../media/image530.png"/><Relationship Id="rId38" Type="http://schemas.openxmlformats.org/officeDocument/2006/relationships/customXml" Target="../ink/ink366.xml"/><Relationship Id="rId46" Type="http://schemas.openxmlformats.org/officeDocument/2006/relationships/customXml" Target="../ink/ink370.xml"/><Relationship Id="rId59" Type="http://schemas.openxmlformats.org/officeDocument/2006/relationships/image" Target="../media/image541.png"/><Relationship Id="rId67" Type="http://schemas.openxmlformats.org/officeDocument/2006/relationships/image" Target="../media/image547.png"/><Relationship Id="rId103" Type="http://schemas.openxmlformats.org/officeDocument/2006/relationships/image" Target="../media/image565.png"/><Relationship Id="rId20" Type="http://schemas.openxmlformats.org/officeDocument/2006/relationships/customXml" Target="../ink/ink357.xml"/><Relationship Id="rId41" Type="http://schemas.openxmlformats.org/officeDocument/2006/relationships/image" Target="../media/image534.png"/><Relationship Id="rId54" Type="http://schemas.openxmlformats.org/officeDocument/2006/relationships/customXml" Target="../ink/ink374.xml"/><Relationship Id="rId62" Type="http://schemas.openxmlformats.org/officeDocument/2006/relationships/customXml" Target="../ink/ink378.xml"/><Relationship Id="rId70" Type="http://schemas.openxmlformats.org/officeDocument/2006/relationships/customXml" Target="../ink/ink382.xml"/><Relationship Id="rId75" Type="http://schemas.openxmlformats.org/officeDocument/2006/relationships/image" Target="../media/image551.png"/><Relationship Id="rId83" Type="http://schemas.openxmlformats.org/officeDocument/2006/relationships/image" Target="../media/image555.png"/><Relationship Id="rId88" Type="http://schemas.openxmlformats.org/officeDocument/2006/relationships/customXml" Target="../ink/ink391.xml"/><Relationship Id="rId91" Type="http://schemas.openxmlformats.org/officeDocument/2006/relationships/image" Target="../media/image559.png"/><Relationship Id="rId96" Type="http://schemas.openxmlformats.org/officeDocument/2006/relationships/customXml" Target="../ink/ink3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0.xml"/><Relationship Id="rId15" Type="http://schemas.openxmlformats.org/officeDocument/2006/relationships/image" Target="../media/image522.png"/><Relationship Id="rId23" Type="http://schemas.openxmlformats.org/officeDocument/2006/relationships/image" Target="../media/image525.png"/><Relationship Id="rId28" Type="http://schemas.openxmlformats.org/officeDocument/2006/relationships/customXml" Target="../ink/ink361.xml"/><Relationship Id="rId36" Type="http://schemas.openxmlformats.org/officeDocument/2006/relationships/customXml" Target="../ink/ink365.xml"/><Relationship Id="rId49" Type="http://schemas.openxmlformats.org/officeDocument/2006/relationships/image" Target="../media/image538.png"/><Relationship Id="rId57" Type="http://schemas.openxmlformats.org/officeDocument/2006/relationships/image" Target="../media/image543.png"/><Relationship Id="rId10" Type="http://schemas.openxmlformats.org/officeDocument/2006/relationships/customXml" Target="../ink/ink352.xml"/><Relationship Id="rId31" Type="http://schemas.openxmlformats.org/officeDocument/2006/relationships/image" Target="../media/image529.png"/><Relationship Id="rId44" Type="http://schemas.openxmlformats.org/officeDocument/2006/relationships/customXml" Target="../ink/ink369.xml"/><Relationship Id="rId52" Type="http://schemas.openxmlformats.org/officeDocument/2006/relationships/customXml" Target="../ink/ink373.xml"/><Relationship Id="rId60" Type="http://schemas.openxmlformats.org/officeDocument/2006/relationships/customXml" Target="../ink/ink377.xml"/><Relationship Id="rId65" Type="http://schemas.openxmlformats.org/officeDocument/2006/relationships/image" Target="../media/image546.png"/><Relationship Id="rId73" Type="http://schemas.openxmlformats.org/officeDocument/2006/relationships/image" Target="../media/image550.png"/><Relationship Id="rId78" Type="http://schemas.openxmlformats.org/officeDocument/2006/relationships/customXml" Target="../ink/ink386.xml"/><Relationship Id="rId81" Type="http://schemas.openxmlformats.org/officeDocument/2006/relationships/image" Target="../media/image554.png"/><Relationship Id="rId86" Type="http://schemas.openxmlformats.org/officeDocument/2006/relationships/customXml" Target="../ink/ink390.xml"/><Relationship Id="rId94" Type="http://schemas.openxmlformats.org/officeDocument/2006/relationships/customXml" Target="../ink/ink394.xml"/><Relationship Id="rId99" Type="http://schemas.openxmlformats.org/officeDocument/2006/relationships/image" Target="../media/image564.png"/><Relationship Id="rId101" Type="http://schemas.openxmlformats.org/officeDocument/2006/relationships/image" Target="../media/image418.png"/><Relationship Id="rId4" Type="http://schemas.openxmlformats.org/officeDocument/2006/relationships/customXml" Target="../ink/ink349.xml"/><Relationship Id="rId9" Type="http://schemas.openxmlformats.org/officeDocument/2006/relationships/image" Target="../media/image519.png"/><Relationship Id="rId13" Type="http://schemas.openxmlformats.org/officeDocument/2006/relationships/image" Target="../media/image521.png"/><Relationship Id="rId18" Type="http://schemas.openxmlformats.org/officeDocument/2006/relationships/customXml" Target="../ink/ink356.xml"/><Relationship Id="rId39" Type="http://schemas.openxmlformats.org/officeDocument/2006/relationships/image" Target="../media/image533.png"/><Relationship Id="rId34" Type="http://schemas.openxmlformats.org/officeDocument/2006/relationships/customXml" Target="../ink/ink364.xml"/><Relationship Id="rId50" Type="http://schemas.openxmlformats.org/officeDocument/2006/relationships/customXml" Target="../ink/ink372.xml"/><Relationship Id="rId55" Type="http://schemas.openxmlformats.org/officeDocument/2006/relationships/image" Target="../media/image542.png"/><Relationship Id="rId76" Type="http://schemas.openxmlformats.org/officeDocument/2006/relationships/customXml" Target="../ink/ink385.xml"/><Relationship Id="rId97" Type="http://schemas.openxmlformats.org/officeDocument/2006/relationships/image" Target="../media/image563.png"/><Relationship Id="rId7" Type="http://schemas.openxmlformats.org/officeDocument/2006/relationships/image" Target="../media/image518.png"/><Relationship Id="rId71" Type="http://schemas.openxmlformats.org/officeDocument/2006/relationships/image" Target="../media/image549.png"/><Relationship Id="rId92" Type="http://schemas.openxmlformats.org/officeDocument/2006/relationships/customXml" Target="../ink/ink393.xml"/><Relationship Id="rId2" Type="http://schemas.openxmlformats.org/officeDocument/2006/relationships/customXml" Target="../ink/ink348.xml"/><Relationship Id="rId29" Type="http://schemas.openxmlformats.org/officeDocument/2006/relationships/image" Target="../media/image528.png"/><Relationship Id="rId24" Type="http://schemas.openxmlformats.org/officeDocument/2006/relationships/customXml" Target="../ink/ink359.xml"/><Relationship Id="rId40" Type="http://schemas.openxmlformats.org/officeDocument/2006/relationships/customXml" Target="../ink/ink367.xml"/><Relationship Id="rId45" Type="http://schemas.openxmlformats.org/officeDocument/2006/relationships/image" Target="../media/image536.png"/><Relationship Id="rId66" Type="http://schemas.openxmlformats.org/officeDocument/2006/relationships/customXml" Target="../ink/ink380.xml"/><Relationship Id="rId87" Type="http://schemas.openxmlformats.org/officeDocument/2006/relationships/image" Target="../media/image557.png"/><Relationship Id="rId61" Type="http://schemas.openxmlformats.org/officeDocument/2006/relationships/image" Target="../media/image544.png"/><Relationship Id="rId82" Type="http://schemas.openxmlformats.org/officeDocument/2006/relationships/customXml" Target="../ink/ink388.xml"/><Relationship Id="rId19" Type="http://schemas.openxmlformats.org/officeDocument/2006/relationships/image" Target="../media/image523.png"/><Relationship Id="rId14" Type="http://schemas.openxmlformats.org/officeDocument/2006/relationships/customXml" Target="../ink/ink354.xml"/><Relationship Id="rId30" Type="http://schemas.openxmlformats.org/officeDocument/2006/relationships/customXml" Target="../ink/ink362.xml"/><Relationship Id="rId35" Type="http://schemas.openxmlformats.org/officeDocument/2006/relationships/image" Target="../media/image531.png"/><Relationship Id="rId56" Type="http://schemas.openxmlformats.org/officeDocument/2006/relationships/customXml" Target="../ink/ink375.xml"/><Relationship Id="rId77" Type="http://schemas.openxmlformats.org/officeDocument/2006/relationships/image" Target="../media/image552.png"/><Relationship Id="rId100" Type="http://schemas.openxmlformats.org/officeDocument/2006/relationships/customXml" Target="../ink/ink397.xml"/><Relationship Id="rId8" Type="http://schemas.openxmlformats.org/officeDocument/2006/relationships/customXml" Target="../ink/ink351.xml"/><Relationship Id="rId51" Type="http://schemas.openxmlformats.org/officeDocument/2006/relationships/image" Target="../media/image539.png"/><Relationship Id="rId72" Type="http://schemas.openxmlformats.org/officeDocument/2006/relationships/customXml" Target="../ink/ink383.xml"/><Relationship Id="rId93" Type="http://schemas.openxmlformats.org/officeDocument/2006/relationships/image" Target="../media/image560.png"/><Relationship Id="rId98" Type="http://schemas.openxmlformats.org/officeDocument/2006/relationships/customXml" Target="../ink/ink396.xml"/><Relationship Id="rId3" Type="http://schemas.openxmlformats.org/officeDocument/2006/relationships/image" Target="../media/image516.png"/></Relationships>
</file>

<file path=ppt/slides/_rels/slide14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396.xml"/><Relationship Id="rId21" Type="http://schemas.openxmlformats.org/officeDocument/2006/relationships/image" Target="../media/image431.png"/><Relationship Id="rId42" Type="http://schemas.openxmlformats.org/officeDocument/2006/relationships/customXml" Target="../ink/ink7404.xml"/><Relationship Id="rId47" Type="http://schemas.openxmlformats.org/officeDocument/2006/relationships/image" Target="../media/image443.png"/><Relationship Id="rId63" Type="http://schemas.openxmlformats.org/officeDocument/2006/relationships/image" Target="../media/image450.png"/><Relationship Id="rId68" Type="http://schemas.openxmlformats.org/officeDocument/2006/relationships/customXml" Target="../ink/ink7418.xml"/><Relationship Id="rId84" Type="http://schemas.openxmlformats.org/officeDocument/2006/relationships/customXml" Target="../ink/ink7426.xml"/><Relationship Id="rId89" Type="http://schemas.openxmlformats.org/officeDocument/2006/relationships/image" Target="../media/image463.png"/><Relationship Id="rId16" Type="http://schemas.openxmlformats.org/officeDocument/2006/relationships/customXml" Target="../ink/ink7391.xml"/><Relationship Id="rId11" Type="http://schemas.openxmlformats.org/officeDocument/2006/relationships/image" Target="../media/image426.png"/><Relationship Id="rId32" Type="http://schemas.openxmlformats.org/officeDocument/2006/relationships/customXml" Target="../ink/ink7399.xml"/><Relationship Id="rId37" Type="http://schemas.openxmlformats.org/officeDocument/2006/relationships/image" Target="../media/image438.png"/><Relationship Id="rId53" Type="http://schemas.openxmlformats.org/officeDocument/2006/relationships/customXml" Target="../ink/ink7410.xml"/><Relationship Id="rId58" Type="http://schemas.openxmlformats.org/officeDocument/2006/relationships/image" Target="../media/image448.png"/><Relationship Id="rId74" Type="http://schemas.openxmlformats.org/officeDocument/2006/relationships/customXml" Target="../ink/ink7421.xml"/><Relationship Id="rId79" Type="http://schemas.openxmlformats.org/officeDocument/2006/relationships/image" Target="../media/image458.png"/><Relationship Id="rId5" Type="http://schemas.openxmlformats.org/officeDocument/2006/relationships/image" Target="../media/image423.png"/><Relationship Id="rId90" Type="http://schemas.openxmlformats.org/officeDocument/2006/relationships/customXml" Target="../ink/ink7429.xml"/><Relationship Id="rId95" Type="http://schemas.openxmlformats.org/officeDocument/2006/relationships/image" Target="../media/image466.png"/><Relationship Id="rId22" Type="http://schemas.openxmlformats.org/officeDocument/2006/relationships/customXml" Target="../ink/ink7394.xml"/><Relationship Id="rId27" Type="http://schemas.openxmlformats.org/officeDocument/2006/relationships/image" Target="../media/image433.png"/><Relationship Id="rId43" Type="http://schemas.openxmlformats.org/officeDocument/2006/relationships/image" Target="../media/image441.png"/><Relationship Id="rId48" Type="http://schemas.openxmlformats.org/officeDocument/2006/relationships/customXml" Target="../ink/ink7407.xml"/><Relationship Id="rId64" Type="http://schemas.openxmlformats.org/officeDocument/2006/relationships/customXml" Target="../ink/ink7416.xml"/><Relationship Id="rId69" Type="http://schemas.openxmlformats.org/officeDocument/2006/relationships/image" Target="../media/image453.png"/><Relationship Id="rId8" Type="http://schemas.openxmlformats.org/officeDocument/2006/relationships/customXml" Target="../ink/ink7387.xml"/><Relationship Id="rId51" Type="http://schemas.openxmlformats.org/officeDocument/2006/relationships/customXml" Target="../ink/ink7409.xml"/><Relationship Id="rId72" Type="http://schemas.openxmlformats.org/officeDocument/2006/relationships/customXml" Target="../ink/ink7420.xml"/><Relationship Id="rId80" Type="http://schemas.openxmlformats.org/officeDocument/2006/relationships/customXml" Target="../ink/ink7424.xml"/><Relationship Id="rId85" Type="http://schemas.openxmlformats.org/officeDocument/2006/relationships/image" Target="../media/image461.png"/><Relationship Id="rId93" Type="http://schemas.openxmlformats.org/officeDocument/2006/relationships/image" Target="../media/image465.png"/><Relationship Id="rId3" Type="http://schemas.openxmlformats.org/officeDocument/2006/relationships/image" Target="../media/image422.png"/><Relationship Id="rId12" Type="http://schemas.openxmlformats.org/officeDocument/2006/relationships/customXml" Target="../ink/ink7389.xml"/><Relationship Id="rId17" Type="http://schemas.openxmlformats.org/officeDocument/2006/relationships/image" Target="../media/image429.png"/><Relationship Id="rId25" Type="http://schemas.openxmlformats.org/officeDocument/2006/relationships/image" Target="../media/image432.png"/><Relationship Id="rId33" Type="http://schemas.openxmlformats.org/officeDocument/2006/relationships/image" Target="../media/image436.png"/><Relationship Id="rId38" Type="http://schemas.openxmlformats.org/officeDocument/2006/relationships/customXml" Target="../ink/ink7402.xml"/><Relationship Id="rId46" Type="http://schemas.openxmlformats.org/officeDocument/2006/relationships/customXml" Target="../ink/ink7406.xml"/><Relationship Id="rId59" Type="http://schemas.openxmlformats.org/officeDocument/2006/relationships/customXml" Target="../ink/ink7413.xml"/><Relationship Id="rId67" Type="http://schemas.openxmlformats.org/officeDocument/2006/relationships/image" Target="../media/image452.png"/><Relationship Id="rId20" Type="http://schemas.openxmlformats.org/officeDocument/2006/relationships/customXml" Target="../ink/ink7393.xml"/><Relationship Id="rId41" Type="http://schemas.openxmlformats.org/officeDocument/2006/relationships/image" Target="../media/image440.png"/><Relationship Id="rId54" Type="http://schemas.openxmlformats.org/officeDocument/2006/relationships/image" Target="../media/image446.png"/><Relationship Id="rId62" Type="http://schemas.openxmlformats.org/officeDocument/2006/relationships/customXml" Target="../ink/ink7415.xml"/><Relationship Id="rId70" Type="http://schemas.openxmlformats.org/officeDocument/2006/relationships/customXml" Target="../ink/ink7419.xml"/><Relationship Id="rId75" Type="http://schemas.openxmlformats.org/officeDocument/2006/relationships/image" Target="../media/image456.png"/><Relationship Id="rId83" Type="http://schemas.openxmlformats.org/officeDocument/2006/relationships/image" Target="../media/image460.png"/><Relationship Id="rId88" Type="http://schemas.openxmlformats.org/officeDocument/2006/relationships/customXml" Target="../ink/ink7428.xml"/><Relationship Id="rId91" Type="http://schemas.openxmlformats.org/officeDocument/2006/relationships/image" Target="../media/image46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86.xml"/><Relationship Id="rId15" Type="http://schemas.openxmlformats.org/officeDocument/2006/relationships/image" Target="../media/image428.png"/><Relationship Id="rId23" Type="http://schemas.openxmlformats.org/officeDocument/2006/relationships/image" Target="../media/image140.png"/><Relationship Id="rId28" Type="http://schemas.openxmlformats.org/officeDocument/2006/relationships/customXml" Target="../ink/ink7397.xml"/><Relationship Id="rId36" Type="http://schemas.openxmlformats.org/officeDocument/2006/relationships/customXml" Target="../ink/ink7401.xml"/><Relationship Id="rId49" Type="http://schemas.openxmlformats.org/officeDocument/2006/relationships/image" Target="../media/image444.png"/><Relationship Id="rId57" Type="http://schemas.openxmlformats.org/officeDocument/2006/relationships/customXml" Target="../ink/ink7412.xml"/><Relationship Id="rId10" Type="http://schemas.openxmlformats.org/officeDocument/2006/relationships/customXml" Target="../ink/ink7388.xml"/><Relationship Id="rId31" Type="http://schemas.openxmlformats.org/officeDocument/2006/relationships/image" Target="../media/image435.png"/><Relationship Id="rId44" Type="http://schemas.openxmlformats.org/officeDocument/2006/relationships/customXml" Target="../ink/ink7405.xml"/><Relationship Id="rId52" Type="http://schemas.openxmlformats.org/officeDocument/2006/relationships/image" Target="../media/image445.png"/><Relationship Id="rId60" Type="http://schemas.openxmlformats.org/officeDocument/2006/relationships/image" Target="../media/image449.png"/><Relationship Id="rId65" Type="http://schemas.openxmlformats.org/officeDocument/2006/relationships/image" Target="../media/image451.png"/><Relationship Id="rId73" Type="http://schemas.openxmlformats.org/officeDocument/2006/relationships/image" Target="../media/image455.png"/><Relationship Id="rId78" Type="http://schemas.openxmlformats.org/officeDocument/2006/relationships/customXml" Target="../ink/ink7423.xml"/><Relationship Id="rId81" Type="http://schemas.openxmlformats.org/officeDocument/2006/relationships/image" Target="../media/image459.png"/><Relationship Id="rId86" Type="http://schemas.openxmlformats.org/officeDocument/2006/relationships/customXml" Target="../ink/ink7427.xml"/><Relationship Id="rId94" Type="http://schemas.openxmlformats.org/officeDocument/2006/relationships/customXml" Target="../ink/ink7431.xml"/><Relationship Id="rId4" Type="http://schemas.openxmlformats.org/officeDocument/2006/relationships/customXml" Target="../ink/ink7385.xml"/><Relationship Id="rId9" Type="http://schemas.openxmlformats.org/officeDocument/2006/relationships/image" Target="../media/image425.png"/><Relationship Id="rId13" Type="http://schemas.openxmlformats.org/officeDocument/2006/relationships/image" Target="../media/image427.png"/><Relationship Id="rId18" Type="http://schemas.openxmlformats.org/officeDocument/2006/relationships/customXml" Target="../ink/ink7392.xml"/><Relationship Id="rId39" Type="http://schemas.openxmlformats.org/officeDocument/2006/relationships/image" Target="../media/image439.png"/><Relationship Id="rId34" Type="http://schemas.openxmlformats.org/officeDocument/2006/relationships/customXml" Target="../ink/ink7400.xml"/><Relationship Id="rId50" Type="http://schemas.openxmlformats.org/officeDocument/2006/relationships/customXml" Target="../ink/ink7408.xml"/><Relationship Id="rId55" Type="http://schemas.openxmlformats.org/officeDocument/2006/relationships/customXml" Target="../ink/ink7411.xml"/><Relationship Id="rId76" Type="http://schemas.openxmlformats.org/officeDocument/2006/relationships/customXml" Target="../ink/ink7422.xml"/><Relationship Id="rId7" Type="http://schemas.openxmlformats.org/officeDocument/2006/relationships/image" Target="../media/image424.png"/><Relationship Id="rId71" Type="http://schemas.openxmlformats.org/officeDocument/2006/relationships/image" Target="../media/image454.png"/><Relationship Id="rId92" Type="http://schemas.openxmlformats.org/officeDocument/2006/relationships/customXml" Target="../ink/ink7430.xml"/><Relationship Id="rId2" Type="http://schemas.openxmlformats.org/officeDocument/2006/relationships/customXml" Target="../ink/ink7384.xml"/><Relationship Id="rId29" Type="http://schemas.openxmlformats.org/officeDocument/2006/relationships/image" Target="../media/image434.png"/><Relationship Id="rId24" Type="http://schemas.openxmlformats.org/officeDocument/2006/relationships/customXml" Target="../ink/ink7395.xml"/><Relationship Id="rId40" Type="http://schemas.openxmlformats.org/officeDocument/2006/relationships/customXml" Target="../ink/ink7403.xml"/><Relationship Id="rId45" Type="http://schemas.openxmlformats.org/officeDocument/2006/relationships/image" Target="../media/image442.png"/><Relationship Id="rId66" Type="http://schemas.openxmlformats.org/officeDocument/2006/relationships/customXml" Target="../ink/ink7417.xml"/><Relationship Id="rId87" Type="http://schemas.openxmlformats.org/officeDocument/2006/relationships/image" Target="../media/image462.png"/><Relationship Id="rId61" Type="http://schemas.openxmlformats.org/officeDocument/2006/relationships/customXml" Target="../ink/ink7414.xml"/><Relationship Id="rId82" Type="http://schemas.openxmlformats.org/officeDocument/2006/relationships/customXml" Target="../ink/ink7425.xml"/><Relationship Id="rId19" Type="http://schemas.openxmlformats.org/officeDocument/2006/relationships/image" Target="../media/image430.png"/><Relationship Id="rId14" Type="http://schemas.openxmlformats.org/officeDocument/2006/relationships/customXml" Target="../ink/ink7390.xml"/><Relationship Id="rId30" Type="http://schemas.openxmlformats.org/officeDocument/2006/relationships/customXml" Target="../ink/ink7398.xml"/><Relationship Id="rId35" Type="http://schemas.openxmlformats.org/officeDocument/2006/relationships/image" Target="../media/image437.png"/><Relationship Id="rId56" Type="http://schemas.openxmlformats.org/officeDocument/2006/relationships/image" Target="../media/image447.png"/><Relationship Id="rId77" Type="http://schemas.openxmlformats.org/officeDocument/2006/relationships/image" Target="../media/image457.png"/></Relationships>
</file>

<file path=ppt/slides/_rels/slide1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444.xml"/><Relationship Id="rId21" Type="http://schemas.openxmlformats.org/officeDocument/2006/relationships/image" Target="../media/image431.png"/><Relationship Id="rId42" Type="http://schemas.openxmlformats.org/officeDocument/2006/relationships/customXml" Target="../ink/ink7452.xml"/><Relationship Id="rId47" Type="http://schemas.openxmlformats.org/officeDocument/2006/relationships/image" Target="../media/image443.png"/><Relationship Id="rId63" Type="http://schemas.openxmlformats.org/officeDocument/2006/relationships/image" Target="../media/image450.png"/><Relationship Id="rId68" Type="http://schemas.openxmlformats.org/officeDocument/2006/relationships/customXml" Target="../ink/ink7466.xml"/><Relationship Id="rId84" Type="http://schemas.openxmlformats.org/officeDocument/2006/relationships/customXml" Target="../ink/ink7474.xml"/><Relationship Id="rId89" Type="http://schemas.openxmlformats.org/officeDocument/2006/relationships/image" Target="../media/image463.png"/><Relationship Id="rId16" Type="http://schemas.openxmlformats.org/officeDocument/2006/relationships/customXml" Target="../ink/ink7439.xml"/><Relationship Id="rId107" Type="http://schemas.openxmlformats.org/officeDocument/2006/relationships/image" Target="../media/image472.png"/><Relationship Id="rId11" Type="http://schemas.openxmlformats.org/officeDocument/2006/relationships/image" Target="../media/image426.png"/><Relationship Id="rId32" Type="http://schemas.openxmlformats.org/officeDocument/2006/relationships/customXml" Target="../ink/ink7447.xml"/><Relationship Id="rId37" Type="http://schemas.openxmlformats.org/officeDocument/2006/relationships/image" Target="../media/image438.png"/><Relationship Id="rId53" Type="http://schemas.openxmlformats.org/officeDocument/2006/relationships/customXml" Target="../ink/ink7458.xml"/><Relationship Id="rId58" Type="http://schemas.openxmlformats.org/officeDocument/2006/relationships/image" Target="../media/image448.png"/><Relationship Id="rId74" Type="http://schemas.openxmlformats.org/officeDocument/2006/relationships/customXml" Target="../ink/ink7469.xml"/><Relationship Id="rId79" Type="http://schemas.openxmlformats.org/officeDocument/2006/relationships/image" Target="../media/image458.png"/><Relationship Id="rId102" Type="http://schemas.openxmlformats.org/officeDocument/2006/relationships/customXml" Target="../ink/ink7483.xml"/><Relationship Id="rId5" Type="http://schemas.openxmlformats.org/officeDocument/2006/relationships/image" Target="../media/image423.png"/><Relationship Id="rId90" Type="http://schemas.openxmlformats.org/officeDocument/2006/relationships/customXml" Target="../ink/ink7477.xml"/><Relationship Id="rId95" Type="http://schemas.openxmlformats.org/officeDocument/2006/relationships/image" Target="../media/image466.png"/><Relationship Id="rId22" Type="http://schemas.openxmlformats.org/officeDocument/2006/relationships/customXml" Target="../ink/ink7442.xml"/><Relationship Id="rId27" Type="http://schemas.openxmlformats.org/officeDocument/2006/relationships/image" Target="../media/image433.png"/><Relationship Id="rId43" Type="http://schemas.openxmlformats.org/officeDocument/2006/relationships/image" Target="../media/image441.png"/><Relationship Id="rId48" Type="http://schemas.openxmlformats.org/officeDocument/2006/relationships/customXml" Target="../ink/ink7455.xml"/><Relationship Id="rId64" Type="http://schemas.openxmlformats.org/officeDocument/2006/relationships/customXml" Target="../ink/ink7464.xml"/><Relationship Id="rId69" Type="http://schemas.openxmlformats.org/officeDocument/2006/relationships/image" Target="../media/image453.png"/><Relationship Id="rId80" Type="http://schemas.openxmlformats.org/officeDocument/2006/relationships/customXml" Target="../ink/ink7472.xml"/><Relationship Id="rId85" Type="http://schemas.openxmlformats.org/officeDocument/2006/relationships/image" Target="../media/image461.png"/><Relationship Id="rId12" Type="http://schemas.openxmlformats.org/officeDocument/2006/relationships/customXml" Target="../ink/ink7437.xml"/><Relationship Id="rId17" Type="http://schemas.openxmlformats.org/officeDocument/2006/relationships/image" Target="../media/image429.png"/><Relationship Id="rId33" Type="http://schemas.openxmlformats.org/officeDocument/2006/relationships/image" Target="../media/image436.png"/><Relationship Id="rId38" Type="http://schemas.openxmlformats.org/officeDocument/2006/relationships/customXml" Target="../ink/ink7450.xml"/><Relationship Id="rId59" Type="http://schemas.openxmlformats.org/officeDocument/2006/relationships/customXml" Target="../ink/ink7461.xml"/><Relationship Id="rId103" Type="http://schemas.openxmlformats.org/officeDocument/2006/relationships/image" Target="../media/image470.png"/><Relationship Id="rId108" Type="http://schemas.openxmlformats.org/officeDocument/2006/relationships/customXml" Target="../ink/ink7486.xml"/><Relationship Id="rId54" Type="http://schemas.openxmlformats.org/officeDocument/2006/relationships/image" Target="../media/image446.png"/><Relationship Id="rId70" Type="http://schemas.openxmlformats.org/officeDocument/2006/relationships/customXml" Target="../ink/ink7467.xml"/><Relationship Id="rId75" Type="http://schemas.openxmlformats.org/officeDocument/2006/relationships/image" Target="../media/image456.png"/><Relationship Id="rId91" Type="http://schemas.openxmlformats.org/officeDocument/2006/relationships/image" Target="../media/image464.png"/><Relationship Id="rId96" Type="http://schemas.openxmlformats.org/officeDocument/2006/relationships/customXml" Target="../ink/ink748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34.xml"/><Relationship Id="rId15" Type="http://schemas.openxmlformats.org/officeDocument/2006/relationships/image" Target="../media/image428.png"/><Relationship Id="rId23" Type="http://schemas.openxmlformats.org/officeDocument/2006/relationships/image" Target="../media/image140.png"/><Relationship Id="rId28" Type="http://schemas.openxmlformats.org/officeDocument/2006/relationships/customXml" Target="../ink/ink7445.xml"/><Relationship Id="rId36" Type="http://schemas.openxmlformats.org/officeDocument/2006/relationships/customXml" Target="../ink/ink7449.xml"/><Relationship Id="rId49" Type="http://schemas.openxmlformats.org/officeDocument/2006/relationships/image" Target="../media/image444.png"/><Relationship Id="rId57" Type="http://schemas.openxmlformats.org/officeDocument/2006/relationships/customXml" Target="../ink/ink7460.xml"/><Relationship Id="rId106" Type="http://schemas.openxmlformats.org/officeDocument/2006/relationships/customXml" Target="../ink/ink7485.xml"/><Relationship Id="rId10" Type="http://schemas.openxmlformats.org/officeDocument/2006/relationships/customXml" Target="../ink/ink7436.xml"/><Relationship Id="rId31" Type="http://schemas.openxmlformats.org/officeDocument/2006/relationships/image" Target="../media/image435.png"/><Relationship Id="rId44" Type="http://schemas.openxmlformats.org/officeDocument/2006/relationships/customXml" Target="../ink/ink7453.xml"/><Relationship Id="rId52" Type="http://schemas.openxmlformats.org/officeDocument/2006/relationships/image" Target="../media/image445.png"/><Relationship Id="rId60" Type="http://schemas.openxmlformats.org/officeDocument/2006/relationships/image" Target="../media/image449.png"/><Relationship Id="rId65" Type="http://schemas.openxmlformats.org/officeDocument/2006/relationships/image" Target="../media/image451.png"/><Relationship Id="rId73" Type="http://schemas.openxmlformats.org/officeDocument/2006/relationships/image" Target="../media/image455.png"/><Relationship Id="rId78" Type="http://schemas.openxmlformats.org/officeDocument/2006/relationships/customXml" Target="../ink/ink7471.xml"/><Relationship Id="rId81" Type="http://schemas.openxmlformats.org/officeDocument/2006/relationships/image" Target="../media/image459.png"/><Relationship Id="rId86" Type="http://schemas.openxmlformats.org/officeDocument/2006/relationships/customXml" Target="../ink/ink7475.xml"/><Relationship Id="rId94" Type="http://schemas.openxmlformats.org/officeDocument/2006/relationships/customXml" Target="../ink/ink7479.xml"/><Relationship Id="rId99" Type="http://schemas.openxmlformats.org/officeDocument/2006/relationships/image" Target="../media/image468.png"/><Relationship Id="rId101" Type="http://schemas.openxmlformats.org/officeDocument/2006/relationships/image" Target="../media/image469.png"/><Relationship Id="rId4" Type="http://schemas.openxmlformats.org/officeDocument/2006/relationships/customXml" Target="../ink/ink7433.xml"/><Relationship Id="rId9" Type="http://schemas.openxmlformats.org/officeDocument/2006/relationships/image" Target="../media/image425.png"/><Relationship Id="rId13" Type="http://schemas.openxmlformats.org/officeDocument/2006/relationships/image" Target="../media/image427.png"/><Relationship Id="rId18" Type="http://schemas.openxmlformats.org/officeDocument/2006/relationships/customXml" Target="../ink/ink7440.xml"/><Relationship Id="rId39" Type="http://schemas.openxmlformats.org/officeDocument/2006/relationships/image" Target="../media/image439.png"/><Relationship Id="rId109" Type="http://schemas.openxmlformats.org/officeDocument/2006/relationships/image" Target="../media/image473.png"/><Relationship Id="rId34" Type="http://schemas.openxmlformats.org/officeDocument/2006/relationships/customXml" Target="../ink/ink7448.xml"/><Relationship Id="rId50" Type="http://schemas.openxmlformats.org/officeDocument/2006/relationships/customXml" Target="../ink/ink7456.xml"/><Relationship Id="rId55" Type="http://schemas.openxmlformats.org/officeDocument/2006/relationships/customXml" Target="../ink/ink7459.xml"/><Relationship Id="rId76" Type="http://schemas.openxmlformats.org/officeDocument/2006/relationships/customXml" Target="../ink/ink7470.xml"/><Relationship Id="rId97" Type="http://schemas.openxmlformats.org/officeDocument/2006/relationships/image" Target="../media/image467.png"/><Relationship Id="rId104" Type="http://schemas.openxmlformats.org/officeDocument/2006/relationships/customXml" Target="../ink/ink7484.xml"/><Relationship Id="rId7" Type="http://schemas.openxmlformats.org/officeDocument/2006/relationships/image" Target="../media/image424.png"/><Relationship Id="rId71" Type="http://schemas.openxmlformats.org/officeDocument/2006/relationships/image" Target="../media/image454.png"/><Relationship Id="rId92" Type="http://schemas.openxmlformats.org/officeDocument/2006/relationships/customXml" Target="../ink/ink7478.xml"/><Relationship Id="rId2" Type="http://schemas.openxmlformats.org/officeDocument/2006/relationships/customXml" Target="../ink/ink7432.xml"/><Relationship Id="rId29" Type="http://schemas.openxmlformats.org/officeDocument/2006/relationships/image" Target="../media/image434.png"/><Relationship Id="rId24" Type="http://schemas.openxmlformats.org/officeDocument/2006/relationships/customXml" Target="../ink/ink7443.xml"/><Relationship Id="rId40" Type="http://schemas.openxmlformats.org/officeDocument/2006/relationships/customXml" Target="../ink/ink7451.xml"/><Relationship Id="rId45" Type="http://schemas.openxmlformats.org/officeDocument/2006/relationships/image" Target="../media/image442.png"/><Relationship Id="rId66" Type="http://schemas.openxmlformats.org/officeDocument/2006/relationships/customXml" Target="../ink/ink7465.xml"/><Relationship Id="rId87" Type="http://schemas.openxmlformats.org/officeDocument/2006/relationships/image" Target="../media/image462.png"/><Relationship Id="rId61" Type="http://schemas.openxmlformats.org/officeDocument/2006/relationships/customXml" Target="../ink/ink7462.xml"/><Relationship Id="rId82" Type="http://schemas.openxmlformats.org/officeDocument/2006/relationships/customXml" Target="../ink/ink7473.xml"/><Relationship Id="rId19" Type="http://schemas.openxmlformats.org/officeDocument/2006/relationships/image" Target="../media/image430.png"/><Relationship Id="rId14" Type="http://schemas.openxmlformats.org/officeDocument/2006/relationships/customXml" Target="../ink/ink7438.xml"/><Relationship Id="rId30" Type="http://schemas.openxmlformats.org/officeDocument/2006/relationships/customXml" Target="../ink/ink7446.xml"/><Relationship Id="rId35" Type="http://schemas.openxmlformats.org/officeDocument/2006/relationships/image" Target="../media/image437.png"/><Relationship Id="rId56" Type="http://schemas.openxmlformats.org/officeDocument/2006/relationships/image" Target="../media/image447.png"/><Relationship Id="rId77" Type="http://schemas.openxmlformats.org/officeDocument/2006/relationships/image" Target="../media/image457.png"/><Relationship Id="rId100" Type="http://schemas.openxmlformats.org/officeDocument/2006/relationships/customXml" Target="../ink/ink7482.xml"/><Relationship Id="rId105" Type="http://schemas.openxmlformats.org/officeDocument/2006/relationships/image" Target="../media/image471.png"/><Relationship Id="rId8" Type="http://schemas.openxmlformats.org/officeDocument/2006/relationships/customXml" Target="../ink/ink7435.xml"/><Relationship Id="rId51" Type="http://schemas.openxmlformats.org/officeDocument/2006/relationships/customXml" Target="../ink/ink7457.xml"/><Relationship Id="rId72" Type="http://schemas.openxmlformats.org/officeDocument/2006/relationships/customXml" Target="../ink/ink7468.xml"/><Relationship Id="rId93" Type="http://schemas.openxmlformats.org/officeDocument/2006/relationships/image" Target="../media/image465.png"/><Relationship Id="rId98" Type="http://schemas.openxmlformats.org/officeDocument/2006/relationships/customXml" Target="../ink/ink7481.xml"/><Relationship Id="rId3" Type="http://schemas.openxmlformats.org/officeDocument/2006/relationships/image" Target="../media/image422.png"/><Relationship Id="rId25" Type="http://schemas.openxmlformats.org/officeDocument/2006/relationships/image" Target="../media/image432.png"/><Relationship Id="rId46" Type="http://schemas.openxmlformats.org/officeDocument/2006/relationships/customXml" Target="../ink/ink7454.xml"/><Relationship Id="rId67" Type="http://schemas.openxmlformats.org/officeDocument/2006/relationships/image" Target="../media/image452.png"/><Relationship Id="rId20" Type="http://schemas.openxmlformats.org/officeDocument/2006/relationships/customXml" Target="../ink/ink7441.xml"/><Relationship Id="rId41" Type="http://schemas.openxmlformats.org/officeDocument/2006/relationships/image" Target="../media/image440.png"/><Relationship Id="rId62" Type="http://schemas.openxmlformats.org/officeDocument/2006/relationships/customXml" Target="../ink/ink7463.xml"/><Relationship Id="rId83" Type="http://schemas.openxmlformats.org/officeDocument/2006/relationships/image" Target="../media/image460.png"/><Relationship Id="rId88" Type="http://schemas.openxmlformats.org/officeDocument/2006/relationships/customXml" Target="../ink/ink7476.xml"/></Relationships>
</file>

<file path=ppt/slides/_rels/slide1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499.xml"/><Relationship Id="rId117" Type="http://schemas.openxmlformats.org/officeDocument/2006/relationships/image" Target="../media/image477.png"/><Relationship Id="rId21" Type="http://schemas.openxmlformats.org/officeDocument/2006/relationships/image" Target="../media/image431.png"/><Relationship Id="rId42" Type="http://schemas.openxmlformats.org/officeDocument/2006/relationships/customXml" Target="../ink/ink7507.xml"/><Relationship Id="rId47" Type="http://schemas.openxmlformats.org/officeDocument/2006/relationships/image" Target="../media/image443.png"/><Relationship Id="rId63" Type="http://schemas.openxmlformats.org/officeDocument/2006/relationships/image" Target="../media/image450.png"/><Relationship Id="rId68" Type="http://schemas.openxmlformats.org/officeDocument/2006/relationships/customXml" Target="../ink/ink7521.xml"/><Relationship Id="rId84" Type="http://schemas.openxmlformats.org/officeDocument/2006/relationships/customXml" Target="../ink/ink7529.xml"/><Relationship Id="rId89" Type="http://schemas.openxmlformats.org/officeDocument/2006/relationships/image" Target="../media/image463.png"/><Relationship Id="rId112" Type="http://schemas.openxmlformats.org/officeDocument/2006/relationships/customXml" Target="../ink/ink7543.xml"/><Relationship Id="rId16" Type="http://schemas.openxmlformats.org/officeDocument/2006/relationships/customXml" Target="../ink/ink7494.xml"/><Relationship Id="rId107" Type="http://schemas.openxmlformats.org/officeDocument/2006/relationships/image" Target="../media/image472.png"/><Relationship Id="rId11" Type="http://schemas.openxmlformats.org/officeDocument/2006/relationships/image" Target="../media/image426.png"/><Relationship Id="rId32" Type="http://schemas.openxmlformats.org/officeDocument/2006/relationships/customXml" Target="../ink/ink7502.xml"/><Relationship Id="rId37" Type="http://schemas.openxmlformats.org/officeDocument/2006/relationships/image" Target="../media/image438.png"/><Relationship Id="rId53" Type="http://schemas.openxmlformats.org/officeDocument/2006/relationships/customXml" Target="../ink/ink7513.xml"/><Relationship Id="rId58" Type="http://schemas.openxmlformats.org/officeDocument/2006/relationships/image" Target="../media/image448.png"/><Relationship Id="rId74" Type="http://schemas.openxmlformats.org/officeDocument/2006/relationships/customXml" Target="../ink/ink7524.xml"/><Relationship Id="rId79" Type="http://schemas.openxmlformats.org/officeDocument/2006/relationships/image" Target="../media/image458.png"/><Relationship Id="rId102" Type="http://schemas.openxmlformats.org/officeDocument/2006/relationships/customXml" Target="../ink/ink7538.xml"/><Relationship Id="rId123" Type="http://schemas.openxmlformats.org/officeDocument/2006/relationships/image" Target="../media/image480.png"/><Relationship Id="rId5" Type="http://schemas.openxmlformats.org/officeDocument/2006/relationships/image" Target="../media/image423.png"/><Relationship Id="rId90" Type="http://schemas.openxmlformats.org/officeDocument/2006/relationships/customXml" Target="../ink/ink7532.xml"/><Relationship Id="rId95" Type="http://schemas.openxmlformats.org/officeDocument/2006/relationships/image" Target="../media/image466.png"/><Relationship Id="rId22" Type="http://schemas.openxmlformats.org/officeDocument/2006/relationships/customXml" Target="../ink/ink7497.xml"/><Relationship Id="rId27" Type="http://schemas.openxmlformats.org/officeDocument/2006/relationships/image" Target="../media/image433.png"/><Relationship Id="rId43" Type="http://schemas.openxmlformats.org/officeDocument/2006/relationships/image" Target="../media/image441.png"/><Relationship Id="rId48" Type="http://schemas.openxmlformats.org/officeDocument/2006/relationships/customXml" Target="../ink/ink7510.xml"/><Relationship Id="rId64" Type="http://schemas.openxmlformats.org/officeDocument/2006/relationships/customXml" Target="../ink/ink7519.xml"/><Relationship Id="rId69" Type="http://schemas.openxmlformats.org/officeDocument/2006/relationships/image" Target="../media/image453.png"/><Relationship Id="rId113" Type="http://schemas.openxmlformats.org/officeDocument/2006/relationships/image" Target="../media/image475.png"/><Relationship Id="rId118" Type="http://schemas.openxmlformats.org/officeDocument/2006/relationships/customXml" Target="../ink/ink7546.xml"/><Relationship Id="rId80" Type="http://schemas.openxmlformats.org/officeDocument/2006/relationships/customXml" Target="../ink/ink7527.xml"/><Relationship Id="rId85" Type="http://schemas.openxmlformats.org/officeDocument/2006/relationships/image" Target="../media/image461.png"/><Relationship Id="rId12" Type="http://schemas.openxmlformats.org/officeDocument/2006/relationships/customXml" Target="../ink/ink7492.xml"/><Relationship Id="rId17" Type="http://schemas.openxmlformats.org/officeDocument/2006/relationships/image" Target="../media/image429.png"/><Relationship Id="rId33" Type="http://schemas.openxmlformats.org/officeDocument/2006/relationships/image" Target="../media/image436.png"/><Relationship Id="rId38" Type="http://schemas.openxmlformats.org/officeDocument/2006/relationships/customXml" Target="../ink/ink7505.xml"/><Relationship Id="rId59" Type="http://schemas.openxmlformats.org/officeDocument/2006/relationships/customXml" Target="../ink/ink7516.xml"/><Relationship Id="rId103" Type="http://schemas.openxmlformats.org/officeDocument/2006/relationships/image" Target="../media/image470.png"/><Relationship Id="rId108" Type="http://schemas.openxmlformats.org/officeDocument/2006/relationships/customXml" Target="../ink/ink7541.xml"/><Relationship Id="rId54" Type="http://schemas.openxmlformats.org/officeDocument/2006/relationships/image" Target="../media/image446.png"/><Relationship Id="rId70" Type="http://schemas.openxmlformats.org/officeDocument/2006/relationships/customXml" Target="../ink/ink7522.xml"/><Relationship Id="rId75" Type="http://schemas.openxmlformats.org/officeDocument/2006/relationships/image" Target="../media/image456.png"/><Relationship Id="rId91" Type="http://schemas.openxmlformats.org/officeDocument/2006/relationships/image" Target="../media/image464.png"/><Relationship Id="rId96" Type="http://schemas.openxmlformats.org/officeDocument/2006/relationships/customXml" Target="../ink/ink75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89.xml"/><Relationship Id="rId23" Type="http://schemas.openxmlformats.org/officeDocument/2006/relationships/image" Target="../media/image140.png"/><Relationship Id="rId28" Type="http://schemas.openxmlformats.org/officeDocument/2006/relationships/customXml" Target="../ink/ink7500.xml"/><Relationship Id="rId49" Type="http://schemas.openxmlformats.org/officeDocument/2006/relationships/image" Target="../media/image444.png"/><Relationship Id="rId114" Type="http://schemas.openxmlformats.org/officeDocument/2006/relationships/customXml" Target="../ink/ink7544.xml"/><Relationship Id="rId119" Type="http://schemas.openxmlformats.org/officeDocument/2006/relationships/image" Target="../media/image478.png"/><Relationship Id="rId44" Type="http://schemas.openxmlformats.org/officeDocument/2006/relationships/customXml" Target="../ink/ink7508.xml"/><Relationship Id="rId60" Type="http://schemas.openxmlformats.org/officeDocument/2006/relationships/image" Target="../media/image449.png"/><Relationship Id="rId65" Type="http://schemas.openxmlformats.org/officeDocument/2006/relationships/image" Target="../media/image451.png"/><Relationship Id="rId81" Type="http://schemas.openxmlformats.org/officeDocument/2006/relationships/image" Target="../media/image459.png"/><Relationship Id="rId86" Type="http://schemas.openxmlformats.org/officeDocument/2006/relationships/customXml" Target="../ink/ink7530.xml"/><Relationship Id="rId4" Type="http://schemas.openxmlformats.org/officeDocument/2006/relationships/customXml" Target="../ink/ink7488.xml"/><Relationship Id="rId9" Type="http://schemas.openxmlformats.org/officeDocument/2006/relationships/image" Target="../media/image425.png"/><Relationship Id="rId13" Type="http://schemas.openxmlformats.org/officeDocument/2006/relationships/image" Target="../media/image427.png"/><Relationship Id="rId18" Type="http://schemas.openxmlformats.org/officeDocument/2006/relationships/customXml" Target="../ink/ink7495.xml"/><Relationship Id="rId39" Type="http://schemas.openxmlformats.org/officeDocument/2006/relationships/image" Target="../media/image439.png"/><Relationship Id="rId109" Type="http://schemas.openxmlformats.org/officeDocument/2006/relationships/image" Target="../media/image473.png"/><Relationship Id="rId34" Type="http://schemas.openxmlformats.org/officeDocument/2006/relationships/customXml" Target="../ink/ink7503.xml"/><Relationship Id="rId50" Type="http://schemas.openxmlformats.org/officeDocument/2006/relationships/customXml" Target="../ink/ink7511.xml"/><Relationship Id="rId55" Type="http://schemas.openxmlformats.org/officeDocument/2006/relationships/customXml" Target="../ink/ink7514.xml"/><Relationship Id="rId76" Type="http://schemas.openxmlformats.org/officeDocument/2006/relationships/customXml" Target="../ink/ink7525.xml"/><Relationship Id="rId97" Type="http://schemas.openxmlformats.org/officeDocument/2006/relationships/image" Target="../media/image467.png"/><Relationship Id="rId104" Type="http://schemas.openxmlformats.org/officeDocument/2006/relationships/customXml" Target="../ink/ink7539.xml"/><Relationship Id="rId120" Type="http://schemas.openxmlformats.org/officeDocument/2006/relationships/customXml" Target="../ink/ink7547.xml"/><Relationship Id="rId7" Type="http://schemas.openxmlformats.org/officeDocument/2006/relationships/image" Target="../media/image424.png"/><Relationship Id="rId71" Type="http://schemas.openxmlformats.org/officeDocument/2006/relationships/image" Target="../media/image454.png"/><Relationship Id="rId92" Type="http://schemas.openxmlformats.org/officeDocument/2006/relationships/customXml" Target="../ink/ink7533.xml"/><Relationship Id="rId2" Type="http://schemas.openxmlformats.org/officeDocument/2006/relationships/customXml" Target="../ink/ink7487.xml"/><Relationship Id="rId29" Type="http://schemas.openxmlformats.org/officeDocument/2006/relationships/image" Target="../media/image434.png"/><Relationship Id="rId24" Type="http://schemas.openxmlformats.org/officeDocument/2006/relationships/customXml" Target="../ink/ink7498.xml"/><Relationship Id="rId40" Type="http://schemas.openxmlformats.org/officeDocument/2006/relationships/customXml" Target="../ink/ink7506.xml"/><Relationship Id="rId45" Type="http://schemas.openxmlformats.org/officeDocument/2006/relationships/image" Target="../media/image442.png"/><Relationship Id="rId66" Type="http://schemas.openxmlformats.org/officeDocument/2006/relationships/customXml" Target="../ink/ink7520.xml"/><Relationship Id="rId87" Type="http://schemas.openxmlformats.org/officeDocument/2006/relationships/image" Target="../media/image462.png"/><Relationship Id="rId110" Type="http://schemas.openxmlformats.org/officeDocument/2006/relationships/customXml" Target="../ink/ink7542.xml"/><Relationship Id="rId115" Type="http://schemas.openxmlformats.org/officeDocument/2006/relationships/image" Target="../media/image476.png"/><Relationship Id="rId61" Type="http://schemas.openxmlformats.org/officeDocument/2006/relationships/customXml" Target="../ink/ink7517.xml"/><Relationship Id="rId82" Type="http://schemas.openxmlformats.org/officeDocument/2006/relationships/customXml" Target="../ink/ink7528.xml"/><Relationship Id="rId19" Type="http://schemas.openxmlformats.org/officeDocument/2006/relationships/image" Target="../media/image430.png"/><Relationship Id="rId14" Type="http://schemas.openxmlformats.org/officeDocument/2006/relationships/customXml" Target="../ink/ink7493.xml"/><Relationship Id="rId30" Type="http://schemas.openxmlformats.org/officeDocument/2006/relationships/customXml" Target="../ink/ink7501.xml"/><Relationship Id="rId35" Type="http://schemas.openxmlformats.org/officeDocument/2006/relationships/image" Target="../media/image437.png"/><Relationship Id="rId56" Type="http://schemas.openxmlformats.org/officeDocument/2006/relationships/image" Target="../media/image447.png"/><Relationship Id="rId77" Type="http://schemas.openxmlformats.org/officeDocument/2006/relationships/image" Target="../media/image457.png"/><Relationship Id="rId100" Type="http://schemas.openxmlformats.org/officeDocument/2006/relationships/customXml" Target="../ink/ink7537.xml"/><Relationship Id="rId105" Type="http://schemas.openxmlformats.org/officeDocument/2006/relationships/image" Target="../media/image471.png"/><Relationship Id="rId8" Type="http://schemas.openxmlformats.org/officeDocument/2006/relationships/customXml" Target="../ink/ink7490.xml"/><Relationship Id="rId51" Type="http://schemas.openxmlformats.org/officeDocument/2006/relationships/customXml" Target="../ink/ink7512.xml"/><Relationship Id="rId72" Type="http://schemas.openxmlformats.org/officeDocument/2006/relationships/customXml" Target="../ink/ink7523.xml"/><Relationship Id="rId93" Type="http://schemas.openxmlformats.org/officeDocument/2006/relationships/image" Target="../media/image465.png"/><Relationship Id="rId98" Type="http://schemas.openxmlformats.org/officeDocument/2006/relationships/customXml" Target="../ink/ink7536.xml"/><Relationship Id="rId121" Type="http://schemas.openxmlformats.org/officeDocument/2006/relationships/image" Target="../media/image479.png"/><Relationship Id="rId3" Type="http://schemas.openxmlformats.org/officeDocument/2006/relationships/image" Target="../media/image422.png"/><Relationship Id="rId25" Type="http://schemas.openxmlformats.org/officeDocument/2006/relationships/image" Target="../media/image432.png"/><Relationship Id="rId46" Type="http://schemas.openxmlformats.org/officeDocument/2006/relationships/customXml" Target="../ink/ink7509.xml"/><Relationship Id="rId67" Type="http://schemas.openxmlformats.org/officeDocument/2006/relationships/image" Target="../media/image452.png"/><Relationship Id="rId116" Type="http://schemas.openxmlformats.org/officeDocument/2006/relationships/customXml" Target="../ink/ink7545.xml"/><Relationship Id="rId20" Type="http://schemas.openxmlformats.org/officeDocument/2006/relationships/customXml" Target="../ink/ink7496.xml"/><Relationship Id="rId41" Type="http://schemas.openxmlformats.org/officeDocument/2006/relationships/image" Target="../media/image440.png"/><Relationship Id="rId62" Type="http://schemas.openxmlformats.org/officeDocument/2006/relationships/customXml" Target="../ink/ink7518.xml"/><Relationship Id="rId83" Type="http://schemas.openxmlformats.org/officeDocument/2006/relationships/image" Target="../media/image460.png"/><Relationship Id="rId88" Type="http://schemas.openxmlformats.org/officeDocument/2006/relationships/customXml" Target="../ink/ink7531.xml"/><Relationship Id="rId111" Type="http://schemas.openxmlformats.org/officeDocument/2006/relationships/image" Target="../media/image474.png"/><Relationship Id="rId15" Type="http://schemas.openxmlformats.org/officeDocument/2006/relationships/image" Target="../media/image428.png"/><Relationship Id="rId36" Type="http://schemas.openxmlformats.org/officeDocument/2006/relationships/customXml" Target="../ink/ink7504.xml"/><Relationship Id="rId57" Type="http://schemas.openxmlformats.org/officeDocument/2006/relationships/customXml" Target="../ink/ink7515.xml"/><Relationship Id="rId106" Type="http://schemas.openxmlformats.org/officeDocument/2006/relationships/customXml" Target="../ink/ink7540.xml"/><Relationship Id="rId10" Type="http://schemas.openxmlformats.org/officeDocument/2006/relationships/customXml" Target="../ink/ink7491.xml"/><Relationship Id="rId31" Type="http://schemas.openxmlformats.org/officeDocument/2006/relationships/image" Target="../media/image435.png"/><Relationship Id="rId52" Type="http://schemas.openxmlformats.org/officeDocument/2006/relationships/image" Target="../media/image445.png"/><Relationship Id="rId73" Type="http://schemas.openxmlformats.org/officeDocument/2006/relationships/image" Target="../media/image455.png"/><Relationship Id="rId78" Type="http://schemas.openxmlformats.org/officeDocument/2006/relationships/customXml" Target="../ink/ink7526.xml"/><Relationship Id="rId94" Type="http://schemas.openxmlformats.org/officeDocument/2006/relationships/customXml" Target="../ink/ink7534.xml"/><Relationship Id="rId99" Type="http://schemas.openxmlformats.org/officeDocument/2006/relationships/image" Target="../media/image468.png"/><Relationship Id="rId101" Type="http://schemas.openxmlformats.org/officeDocument/2006/relationships/image" Target="../media/image469.png"/><Relationship Id="rId122" Type="http://schemas.openxmlformats.org/officeDocument/2006/relationships/customXml" Target="../ink/ink7548.xml"/></Relationships>
</file>

<file path=ppt/slides/_rels/slide14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77.png"/><Relationship Id="rId21" Type="http://schemas.openxmlformats.org/officeDocument/2006/relationships/image" Target="../media/image431.png"/><Relationship Id="rId42" Type="http://schemas.openxmlformats.org/officeDocument/2006/relationships/customXml" Target="../ink/ink7569.xml"/><Relationship Id="rId63" Type="http://schemas.openxmlformats.org/officeDocument/2006/relationships/image" Target="../media/image450.png"/><Relationship Id="rId84" Type="http://schemas.openxmlformats.org/officeDocument/2006/relationships/customXml" Target="../ink/ink7591.xml"/><Relationship Id="rId16" Type="http://schemas.openxmlformats.org/officeDocument/2006/relationships/customXml" Target="../ink/ink7556.xml"/><Relationship Id="rId107" Type="http://schemas.openxmlformats.org/officeDocument/2006/relationships/image" Target="../media/image472.png"/><Relationship Id="rId11" Type="http://schemas.openxmlformats.org/officeDocument/2006/relationships/image" Target="../media/image426.png"/><Relationship Id="rId32" Type="http://schemas.openxmlformats.org/officeDocument/2006/relationships/customXml" Target="../ink/ink7564.xml"/><Relationship Id="rId37" Type="http://schemas.openxmlformats.org/officeDocument/2006/relationships/image" Target="../media/image438.png"/><Relationship Id="rId53" Type="http://schemas.openxmlformats.org/officeDocument/2006/relationships/customXml" Target="../ink/ink7575.xml"/><Relationship Id="rId58" Type="http://schemas.openxmlformats.org/officeDocument/2006/relationships/image" Target="../media/image448.png"/><Relationship Id="rId74" Type="http://schemas.openxmlformats.org/officeDocument/2006/relationships/customXml" Target="../ink/ink7586.xml"/><Relationship Id="rId79" Type="http://schemas.openxmlformats.org/officeDocument/2006/relationships/image" Target="../media/image458.png"/><Relationship Id="rId102" Type="http://schemas.openxmlformats.org/officeDocument/2006/relationships/customXml" Target="../ink/ink7600.xml"/><Relationship Id="rId123" Type="http://schemas.openxmlformats.org/officeDocument/2006/relationships/image" Target="../media/image480.png"/><Relationship Id="rId128" Type="http://schemas.openxmlformats.org/officeDocument/2006/relationships/customXml" Target="../ink/ink7613.xml"/><Relationship Id="rId5" Type="http://schemas.openxmlformats.org/officeDocument/2006/relationships/image" Target="../media/image423.png"/><Relationship Id="rId90" Type="http://schemas.openxmlformats.org/officeDocument/2006/relationships/customXml" Target="../ink/ink7594.xml"/><Relationship Id="rId95" Type="http://schemas.openxmlformats.org/officeDocument/2006/relationships/image" Target="../media/image466.png"/><Relationship Id="rId22" Type="http://schemas.openxmlformats.org/officeDocument/2006/relationships/customXml" Target="../ink/ink7559.xml"/><Relationship Id="rId27" Type="http://schemas.openxmlformats.org/officeDocument/2006/relationships/image" Target="../media/image433.png"/><Relationship Id="rId43" Type="http://schemas.openxmlformats.org/officeDocument/2006/relationships/image" Target="../media/image441.png"/><Relationship Id="rId48" Type="http://schemas.openxmlformats.org/officeDocument/2006/relationships/customXml" Target="../ink/ink7572.xml"/><Relationship Id="rId64" Type="http://schemas.openxmlformats.org/officeDocument/2006/relationships/customXml" Target="../ink/ink7581.xml"/><Relationship Id="rId69" Type="http://schemas.openxmlformats.org/officeDocument/2006/relationships/image" Target="../media/image453.png"/><Relationship Id="rId113" Type="http://schemas.openxmlformats.org/officeDocument/2006/relationships/image" Target="../media/image475.png"/><Relationship Id="rId118" Type="http://schemas.openxmlformats.org/officeDocument/2006/relationships/customXml" Target="../ink/ink7608.xml"/><Relationship Id="rId134" Type="http://schemas.openxmlformats.org/officeDocument/2006/relationships/customXml" Target="../ink/ink7616.xml"/><Relationship Id="rId80" Type="http://schemas.openxmlformats.org/officeDocument/2006/relationships/customXml" Target="../ink/ink7589.xml"/><Relationship Id="rId85" Type="http://schemas.openxmlformats.org/officeDocument/2006/relationships/image" Target="../media/image461.png"/><Relationship Id="rId12" Type="http://schemas.openxmlformats.org/officeDocument/2006/relationships/customXml" Target="../ink/ink7554.xml"/><Relationship Id="rId17" Type="http://schemas.openxmlformats.org/officeDocument/2006/relationships/image" Target="../media/image429.png"/><Relationship Id="rId33" Type="http://schemas.openxmlformats.org/officeDocument/2006/relationships/image" Target="../media/image436.png"/><Relationship Id="rId38" Type="http://schemas.openxmlformats.org/officeDocument/2006/relationships/customXml" Target="../ink/ink7567.xml"/><Relationship Id="rId59" Type="http://schemas.openxmlformats.org/officeDocument/2006/relationships/customXml" Target="../ink/ink7578.xml"/><Relationship Id="rId103" Type="http://schemas.openxmlformats.org/officeDocument/2006/relationships/image" Target="../media/image470.png"/><Relationship Id="rId108" Type="http://schemas.openxmlformats.org/officeDocument/2006/relationships/customXml" Target="../ink/ink7603.xml"/><Relationship Id="rId124" Type="http://schemas.openxmlformats.org/officeDocument/2006/relationships/customXml" Target="../ink/ink7611.xml"/><Relationship Id="rId129" Type="http://schemas.openxmlformats.org/officeDocument/2006/relationships/image" Target="../media/image483.png"/><Relationship Id="rId54" Type="http://schemas.openxmlformats.org/officeDocument/2006/relationships/image" Target="../media/image446.png"/><Relationship Id="rId70" Type="http://schemas.openxmlformats.org/officeDocument/2006/relationships/customXml" Target="../ink/ink7584.xml"/><Relationship Id="rId75" Type="http://schemas.openxmlformats.org/officeDocument/2006/relationships/image" Target="../media/image456.png"/><Relationship Id="rId91" Type="http://schemas.openxmlformats.org/officeDocument/2006/relationships/image" Target="../media/image464.png"/><Relationship Id="rId96" Type="http://schemas.openxmlformats.org/officeDocument/2006/relationships/customXml" Target="../ink/ink75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51.xml"/><Relationship Id="rId23" Type="http://schemas.openxmlformats.org/officeDocument/2006/relationships/image" Target="../media/image140.png"/><Relationship Id="rId28" Type="http://schemas.openxmlformats.org/officeDocument/2006/relationships/customXml" Target="../ink/ink7562.xml"/><Relationship Id="rId49" Type="http://schemas.openxmlformats.org/officeDocument/2006/relationships/image" Target="../media/image444.png"/><Relationship Id="rId114" Type="http://schemas.openxmlformats.org/officeDocument/2006/relationships/customXml" Target="../ink/ink7606.xml"/><Relationship Id="rId119" Type="http://schemas.openxmlformats.org/officeDocument/2006/relationships/image" Target="../media/image478.png"/><Relationship Id="rId44" Type="http://schemas.openxmlformats.org/officeDocument/2006/relationships/customXml" Target="../ink/ink7570.xml"/><Relationship Id="rId60" Type="http://schemas.openxmlformats.org/officeDocument/2006/relationships/image" Target="../media/image449.png"/><Relationship Id="rId65" Type="http://schemas.openxmlformats.org/officeDocument/2006/relationships/image" Target="../media/image451.png"/><Relationship Id="rId81" Type="http://schemas.openxmlformats.org/officeDocument/2006/relationships/image" Target="../media/image459.png"/><Relationship Id="rId86" Type="http://schemas.openxmlformats.org/officeDocument/2006/relationships/customXml" Target="../ink/ink7592.xml"/><Relationship Id="rId130" Type="http://schemas.openxmlformats.org/officeDocument/2006/relationships/customXml" Target="../ink/ink7614.xml"/><Relationship Id="rId135" Type="http://schemas.openxmlformats.org/officeDocument/2006/relationships/image" Target="../media/image486.png"/><Relationship Id="rId13" Type="http://schemas.openxmlformats.org/officeDocument/2006/relationships/image" Target="../media/image427.png"/><Relationship Id="rId18" Type="http://schemas.openxmlformats.org/officeDocument/2006/relationships/customXml" Target="../ink/ink7557.xml"/><Relationship Id="rId39" Type="http://schemas.openxmlformats.org/officeDocument/2006/relationships/image" Target="../media/image439.png"/><Relationship Id="rId109" Type="http://schemas.openxmlformats.org/officeDocument/2006/relationships/image" Target="../media/image473.png"/><Relationship Id="rId34" Type="http://schemas.openxmlformats.org/officeDocument/2006/relationships/customXml" Target="../ink/ink7565.xml"/><Relationship Id="rId50" Type="http://schemas.openxmlformats.org/officeDocument/2006/relationships/customXml" Target="../ink/ink7573.xml"/><Relationship Id="rId55" Type="http://schemas.openxmlformats.org/officeDocument/2006/relationships/customXml" Target="../ink/ink7576.xml"/><Relationship Id="rId76" Type="http://schemas.openxmlformats.org/officeDocument/2006/relationships/customXml" Target="../ink/ink7587.xml"/><Relationship Id="rId97" Type="http://schemas.openxmlformats.org/officeDocument/2006/relationships/image" Target="../media/image467.png"/><Relationship Id="rId104" Type="http://schemas.openxmlformats.org/officeDocument/2006/relationships/customXml" Target="../ink/ink7601.xml"/><Relationship Id="rId120" Type="http://schemas.openxmlformats.org/officeDocument/2006/relationships/customXml" Target="../ink/ink7609.xml"/><Relationship Id="rId125" Type="http://schemas.openxmlformats.org/officeDocument/2006/relationships/image" Target="../media/image481.png"/><Relationship Id="rId7" Type="http://schemas.openxmlformats.org/officeDocument/2006/relationships/image" Target="../media/image424.png"/><Relationship Id="rId71" Type="http://schemas.openxmlformats.org/officeDocument/2006/relationships/image" Target="../media/image454.png"/><Relationship Id="rId92" Type="http://schemas.openxmlformats.org/officeDocument/2006/relationships/customXml" Target="../ink/ink7595.xml"/><Relationship Id="rId2" Type="http://schemas.openxmlformats.org/officeDocument/2006/relationships/customXml" Target="../ink/ink7549.xml"/><Relationship Id="rId29" Type="http://schemas.openxmlformats.org/officeDocument/2006/relationships/image" Target="../media/image434.png"/><Relationship Id="rId24" Type="http://schemas.openxmlformats.org/officeDocument/2006/relationships/customXml" Target="../ink/ink7560.xml"/><Relationship Id="rId40" Type="http://schemas.openxmlformats.org/officeDocument/2006/relationships/customXml" Target="../ink/ink7568.xml"/><Relationship Id="rId45" Type="http://schemas.openxmlformats.org/officeDocument/2006/relationships/image" Target="../media/image442.png"/><Relationship Id="rId66" Type="http://schemas.openxmlformats.org/officeDocument/2006/relationships/customXml" Target="../ink/ink7582.xml"/><Relationship Id="rId87" Type="http://schemas.openxmlformats.org/officeDocument/2006/relationships/image" Target="../media/image462.png"/><Relationship Id="rId110" Type="http://schemas.openxmlformats.org/officeDocument/2006/relationships/customXml" Target="../ink/ink7604.xml"/><Relationship Id="rId115" Type="http://schemas.openxmlformats.org/officeDocument/2006/relationships/image" Target="../media/image476.png"/><Relationship Id="rId131" Type="http://schemas.openxmlformats.org/officeDocument/2006/relationships/image" Target="../media/image484.png"/><Relationship Id="rId61" Type="http://schemas.openxmlformats.org/officeDocument/2006/relationships/customXml" Target="../ink/ink7579.xml"/><Relationship Id="rId82" Type="http://schemas.openxmlformats.org/officeDocument/2006/relationships/customXml" Target="../ink/ink7590.xml"/><Relationship Id="rId19" Type="http://schemas.openxmlformats.org/officeDocument/2006/relationships/image" Target="../media/image430.png"/><Relationship Id="rId14" Type="http://schemas.openxmlformats.org/officeDocument/2006/relationships/customXml" Target="../ink/ink7555.xml"/><Relationship Id="rId30" Type="http://schemas.openxmlformats.org/officeDocument/2006/relationships/customXml" Target="../ink/ink7563.xml"/><Relationship Id="rId35" Type="http://schemas.openxmlformats.org/officeDocument/2006/relationships/image" Target="../media/image437.png"/><Relationship Id="rId56" Type="http://schemas.openxmlformats.org/officeDocument/2006/relationships/image" Target="../media/image447.png"/><Relationship Id="rId77" Type="http://schemas.openxmlformats.org/officeDocument/2006/relationships/image" Target="../media/image457.png"/><Relationship Id="rId100" Type="http://schemas.openxmlformats.org/officeDocument/2006/relationships/customXml" Target="../ink/ink7599.xml"/><Relationship Id="rId105" Type="http://schemas.openxmlformats.org/officeDocument/2006/relationships/image" Target="../media/image471.png"/><Relationship Id="rId126" Type="http://schemas.openxmlformats.org/officeDocument/2006/relationships/customXml" Target="../ink/ink7612.xml"/><Relationship Id="rId8" Type="http://schemas.openxmlformats.org/officeDocument/2006/relationships/customXml" Target="../ink/ink7552.xml"/><Relationship Id="rId51" Type="http://schemas.openxmlformats.org/officeDocument/2006/relationships/customXml" Target="../ink/ink7574.xml"/><Relationship Id="rId72" Type="http://schemas.openxmlformats.org/officeDocument/2006/relationships/customXml" Target="../ink/ink7585.xml"/><Relationship Id="rId93" Type="http://schemas.openxmlformats.org/officeDocument/2006/relationships/image" Target="../media/image465.png"/><Relationship Id="rId98" Type="http://schemas.openxmlformats.org/officeDocument/2006/relationships/customXml" Target="../ink/ink7598.xml"/><Relationship Id="rId121" Type="http://schemas.openxmlformats.org/officeDocument/2006/relationships/image" Target="../media/image479.png"/><Relationship Id="rId3" Type="http://schemas.openxmlformats.org/officeDocument/2006/relationships/image" Target="../media/image422.png"/><Relationship Id="rId25" Type="http://schemas.openxmlformats.org/officeDocument/2006/relationships/image" Target="../media/image432.png"/><Relationship Id="rId46" Type="http://schemas.openxmlformats.org/officeDocument/2006/relationships/customXml" Target="../ink/ink7571.xml"/><Relationship Id="rId67" Type="http://schemas.openxmlformats.org/officeDocument/2006/relationships/image" Target="../media/image452.png"/><Relationship Id="rId116" Type="http://schemas.openxmlformats.org/officeDocument/2006/relationships/customXml" Target="../ink/ink7607.xml"/><Relationship Id="rId20" Type="http://schemas.openxmlformats.org/officeDocument/2006/relationships/customXml" Target="../ink/ink7558.xml"/><Relationship Id="rId41" Type="http://schemas.openxmlformats.org/officeDocument/2006/relationships/image" Target="../media/image440.png"/><Relationship Id="rId62" Type="http://schemas.openxmlformats.org/officeDocument/2006/relationships/customXml" Target="../ink/ink7580.xml"/><Relationship Id="rId83" Type="http://schemas.openxmlformats.org/officeDocument/2006/relationships/image" Target="../media/image460.png"/><Relationship Id="rId88" Type="http://schemas.openxmlformats.org/officeDocument/2006/relationships/customXml" Target="../ink/ink7593.xml"/><Relationship Id="rId111" Type="http://schemas.openxmlformats.org/officeDocument/2006/relationships/image" Target="../media/image474.png"/><Relationship Id="rId132" Type="http://schemas.openxmlformats.org/officeDocument/2006/relationships/customXml" Target="../ink/ink7615.xml"/><Relationship Id="rId15" Type="http://schemas.openxmlformats.org/officeDocument/2006/relationships/image" Target="../media/image428.png"/><Relationship Id="rId36" Type="http://schemas.openxmlformats.org/officeDocument/2006/relationships/customXml" Target="../ink/ink7566.xml"/><Relationship Id="rId57" Type="http://schemas.openxmlformats.org/officeDocument/2006/relationships/customXml" Target="../ink/ink7577.xml"/><Relationship Id="rId106" Type="http://schemas.openxmlformats.org/officeDocument/2006/relationships/customXml" Target="../ink/ink7602.xml"/><Relationship Id="rId127" Type="http://schemas.openxmlformats.org/officeDocument/2006/relationships/image" Target="../media/image482.png"/><Relationship Id="rId10" Type="http://schemas.openxmlformats.org/officeDocument/2006/relationships/customXml" Target="../ink/ink7553.xml"/><Relationship Id="rId31" Type="http://schemas.openxmlformats.org/officeDocument/2006/relationships/image" Target="../media/image435.png"/><Relationship Id="rId52" Type="http://schemas.openxmlformats.org/officeDocument/2006/relationships/image" Target="../media/image445.png"/><Relationship Id="rId73" Type="http://schemas.openxmlformats.org/officeDocument/2006/relationships/image" Target="../media/image455.png"/><Relationship Id="rId78" Type="http://schemas.openxmlformats.org/officeDocument/2006/relationships/customXml" Target="../ink/ink7588.xml"/><Relationship Id="rId94" Type="http://schemas.openxmlformats.org/officeDocument/2006/relationships/customXml" Target="../ink/ink7596.xml"/><Relationship Id="rId99" Type="http://schemas.openxmlformats.org/officeDocument/2006/relationships/image" Target="../media/image468.png"/><Relationship Id="rId101" Type="http://schemas.openxmlformats.org/officeDocument/2006/relationships/image" Target="../media/image469.png"/><Relationship Id="rId122" Type="http://schemas.openxmlformats.org/officeDocument/2006/relationships/customXml" Target="../ink/ink7610.xml"/><Relationship Id="rId4" Type="http://schemas.openxmlformats.org/officeDocument/2006/relationships/customXml" Target="../ink/ink7550.xml"/><Relationship Id="rId9" Type="http://schemas.openxmlformats.org/officeDocument/2006/relationships/image" Target="../media/image425.png"/><Relationship Id="rId26" Type="http://schemas.openxmlformats.org/officeDocument/2006/relationships/customXml" Target="../ink/ink7561.xml"/><Relationship Id="rId47" Type="http://schemas.openxmlformats.org/officeDocument/2006/relationships/image" Target="../media/image443.png"/><Relationship Id="rId68" Type="http://schemas.openxmlformats.org/officeDocument/2006/relationships/customXml" Target="../ink/ink7583.xml"/><Relationship Id="rId89" Type="http://schemas.openxmlformats.org/officeDocument/2006/relationships/image" Target="../media/image463.png"/><Relationship Id="rId112" Type="http://schemas.openxmlformats.org/officeDocument/2006/relationships/customXml" Target="../ink/ink7605.xml"/><Relationship Id="rId133" Type="http://schemas.openxmlformats.org/officeDocument/2006/relationships/image" Target="../media/image485.png"/></Relationships>
</file>

<file path=ppt/slides/_rels/slide14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77.png"/><Relationship Id="rId21" Type="http://schemas.openxmlformats.org/officeDocument/2006/relationships/image" Target="../media/image431.png"/><Relationship Id="rId42" Type="http://schemas.openxmlformats.org/officeDocument/2006/relationships/customXml" Target="../ink/ink7637.xml"/><Relationship Id="rId63" Type="http://schemas.openxmlformats.org/officeDocument/2006/relationships/image" Target="../media/image450.png"/><Relationship Id="rId84" Type="http://schemas.openxmlformats.org/officeDocument/2006/relationships/customXml" Target="../ink/ink7659.xml"/><Relationship Id="rId138" Type="http://schemas.openxmlformats.org/officeDocument/2006/relationships/customXml" Target="../ink/ink7686.xml"/><Relationship Id="rId107" Type="http://schemas.openxmlformats.org/officeDocument/2006/relationships/image" Target="../media/image472.png"/><Relationship Id="rId11" Type="http://schemas.openxmlformats.org/officeDocument/2006/relationships/image" Target="../media/image426.png"/><Relationship Id="rId32" Type="http://schemas.openxmlformats.org/officeDocument/2006/relationships/customXml" Target="../ink/ink7632.xml"/><Relationship Id="rId37" Type="http://schemas.openxmlformats.org/officeDocument/2006/relationships/image" Target="../media/image438.png"/><Relationship Id="rId53" Type="http://schemas.openxmlformats.org/officeDocument/2006/relationships/customXml" Target="../ink/ink7643.xml"/><Relationship Id="rId58" Type="http://schemas.openxmlformats.org/officeDocument/2006/relationships/image" Target="../media/image448.png"/><Relationship Id="rId74" Type="http://schemas.openxmlformats.org/officeDocument/2006/relationships/customXml" Target="../ink/ink7654.xml"/><Relationship Id="rId79" Type="http://schemas.openxmlformats.org/officeDocument/2006/relationships/image" Target="../media/image458.png"/><Relationship Id="rId102" Type="http://schemas.openxmlformats.org/officeDocument/2006/relationships/customXml" Target="../ink/ink7668.xml"/><Relationship Id="rId123" Type="http://schemas.openxmlformats.org/officeDocument/2006/relationships/image" Target="../media/image480.png"/><Relationship Id="rId128" Type="http://schemas.openxmlformats.org/officeDocument/2006/relationships/customXml" Target="../ink/ink7681.xml"/><Relationship Id="rId5" Type="http://schemas.openxmlformats.org/officeDocument/2006/relationships/image" Target="../media/image423.png"/><Relationship Id="rId90" Type="http://schemas.openxmlformats.org/officeDocument/2006/relationships/customXml" Target="../ink/ink7662.xml"/><Relationship Id="rId95" Type="http://schemas.openxmlformats.org/officeDocument/2006/relationships/image" Target="../media/image466.png"/><Relationship Id="rId22" Type="http://schemas.openxmlformats.org/officeDocument/2006/relationships/customXml" Target="../ink/ink7627.xml"/><Relationship Id="rId27" Type="http://schemas.openxmlformats.org/officeDocument/2006/relationships/image" Target="../media/image433.png"/><Relationship Id="rId43" Type="http://schemas.openxmlformats.org/officeDocument/2006/relationships/image" Target="../media/image441.png"/><Relationship Id="rId48" Type="http://schemas.openxmlformats.org/officeDocument/2006/relationships/customXml" Target="../ink/ink7640.xml"/><Relationship Id="rId64" Type="http://schemas.openxmlformats.org/officeDocument/2006/relationships/customXml" Target="../ink/ink7649.xml"/><Relationship Id="rId69" Type="http://schemas.openxmlformats.org/officeDocument/2006/relationships/image" Target="../media/image453.png"/><Relationship Id="rId113" Type="http://schemas.openxmlformats.org/officeDocument/2006/relationships/image" Target="../media/image475.png"/><Relationship Id="rId118" Type="http://schemas.openxmlformats.org/officeDocument/2006/relationships/customXml" Target="../ink/ink7676.xml"/><Relationship Id="rId134" Type="http://schemas.openxmlformats.org/officeDocument/2006/relationships/customXml" Target="../ink/ink7684.xml"/><Relationship Id="rId139" Type="http://schemas.openxmlformats.org/officeDocument/2006/relationships/image" Target="../media/image488.png"/><Relationship Id="rId80" Type="http://schemas.openxmlformats.org/officeDocument/2006/relationships/customXml" Target="../ink/ink7657.xml"/><Relationship Id="rId85" Type="http://schemas.openxmlformats.org/officeDocument/2006/relationships/image" Target="../media/image461.png"/><Relationship Id="rId12" Type="http://schemas.openxmlformats.org/officeDocument/2006/relationships/customXml" Target="../ink/ink7622.xml"/><Relationship Id="rId17" Type="http://schemas.openxmlformats.org/officeDocument/2006/relationships/image" Target="../media/image429.png"/><Relationship Id="rId33" Type="http://schemas.openxmlformats.org/officeDocument/2006/relationships/image" Target="../media/image436.png"/><Relationship Id="rId38" Type="http://schemas.openxmlformats.org/officeDocument/2006/relationships/customXml" Target="../ink/ink7635.xml"/><Relationship Id="rId59" Type="http://schemas.openxmlformats.org/officeDocument/2006/relationships/customXml" Target="../ink/ink7646.xml"/><Relationship Id="rId103" Type="http://schemas.openxmlformats.org/officeDocument/2006/relationships/image" Target="../media/image470.png"/><Relationship Id="rId108" Type="http://schemas.openxmlformats.org/officeDocument/2006/relationships/customXml" Target="../ink/ink7671.xml"/><Relationship Id="rId124" Type="http://schemas.openxmlformats.org/officeDocument/2006/relationships/customXml" Target="../ink/ink7679.xml"/><Relationship Id="rId129" Type="http://schemas.openxmlformats.org/officeDocument/2006/relationships/image" Target="../media/image483.png"/><Relationship Id="rId54" Type="http://schemas.openxmlformats.org/officeDocument/2006/relationships/image" Target="../media/image446.png"/><Relationship Id="rId70" Type="http://schemas.openxmlformats.org/officeDocument/2006/relationships/customXml" Target="../ink/ink7652.xml"/><Relationship Id="rId75" Type="http://schemas.openxmlformats.org/officeDocument/2006/relationships/image" Target="../media/image456.png"/><Relationship Id="rId91" Type="http://schemas.openxmlformats.org/officeDocument/2006/relationships/image" Target="../media/image464.png"/><Relationship Id="rId96" Type="http://schemas.openxmlformats.org/officeDocument/2006/relationships/customXml" Target="../ink/ink7665.xml"/><Relationship Id="rId140" Type="http://schemas.openxmlformats.org/officeDocument/2006/relationships/customXml" Target="../ink/ink768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19.xml"/><Relationship Id="rId23" Type="http://schemas.openxmlformats.org/officeDocument/2006/relationships/image" Target="../media/image140.png"/><Relationship Id="rId28" Type="http://schemas.openxmlformats.org/officeDocument/2006/relationships/customXml" Target="../ink/ink7630.xml"/><Relationship Id="rId49" Type="http://schemas.openxmlformats.org/officeDocument/2006/relationships/image" Target="../media/image444.png"/><Relationship Id="rId114" Type="http://schemas.openxmlformats.org/officeDocument/2006/relationships/customXml" Target="../ink/ink7674.xml"/><Relationship Id="rId119" Type="http://schemas.openxmlformats.org/officeDocument/2006/relationships/image" Target="../media/image478.png"/><Relationship Id="rId44" Type="http://schemas.openxmlformats.org/officeDocument/2006/relationships/customXml" Target="../ink/ink7638.xml"/><Relationship Id="rId60" Type="http://schemas.openxmlformats.org/officeDocument/2006/relationships/image" Target="../media/image449.png"/><Relationship Id="rId65" Type="http://schemas.openxmlformats.org/officeDocument/2006/relationships/image" Target="../media/image451.png"/><Relationship Id="rId81" Type="http://schemas.openxmlformats.org/officeDocument/2006/relationships/image" Target="../media/image459.png"/><Relationship Id="rId86" Type="http://schemas.openxmlformats.org/officeDocument/2006/relationships/customXml" Target="../ink/ink7660.xml"/><Relationship Id="rId130" Type="http://schemas.openxmlformats.org/officeDocument/2006/relationships/customXml" Target="../ink/ink7682.xml"/><Relationship Id="rId135" Type="http://schemas.openxmlformats.org/officeDocument/2006/relationships/image" Target="../media/image486.png"/><Relationship Id="rId13" Type="http://schemas.openxmlformats.org/officeDocument/2006/relationships/image" Target="../media/image427.png"/><Relationship Id="rId18" Type="http://schemas.openxmlformats.org/officeDocument/2006/relationships/customXml" Target="../ink/ink7625.xml"/><Relationship Id="rId39" Type="http://schemas.openxmlformats.org/officeDocument/2006/relationships/image" Target="../media/image439.png"/><Relationship Id="rId109" Type="http://schemas.openxmlformats.org/officeDocument/2006/relationships/image" Target="../media/image473.png"/><Relationship Id="rId34" Type="http://schemas.openxmlformats.org/officeDocument/2006/relationships/customXml" Target="../ink/ink7633.xml"/><Relationship Id="rId50" Type="http://schemas.openxmlformats.org/officeDocument/2006/relationships/customXml" Target="../ink/ink7641.xml"/><Relationship Id="rId55" Type="http://schemas.openxmlformats.org/officeDocument/2006/relationships/customXml" Target="../ink/ink7644.xml"/><Relationship Id="rId76" Type="http://schemas.openxmlformats.org/officeDocument/2006/relationships/customXml" Target="../ink/ink7655.xml"/><Relationship Id="rId97" Type="http://schemas.openxmlformats.org/officeDocument/2006/relationships/image" Target="../media/image467.png"/><Relationship Id="rId104" Type="http://schemas.openxmlformats.org/officeDocument/2006/relationships/customXml" Target="../ink/ink7669.xml"/><Relationship Id="rId120" Type="http://schemas.openxmlformats.org/officeDocument/2006/relationships/customXml" Target="../ink/ink7677.xml"/><Relationship Id="rId125" Type="http://schemas.openxmlformats.org/officeDocument/2006/relationships/image" Target="../media/image481.png"/><Relationship Id="rId141" Type="http://schemas.openxmlformats.org/officeDocument/2006/relationships/image" Target="../media/image489.png"/><Relationship Id="rId7" Type="http://schemas.openxmlformats.org/officeDocument/2006/relationships/image" Target="../media/image424.png"/><Relationship Id="rId71" Type="http://schemas.openxmlformats.org/officeDocument/2006/relationships/image" Target="../media/image454.png"/><Relationship Id="rId92" Type="http://schemas.openxmlformats.org/officeDocument/2006/relationships/customXml" Target="../ink/ink7663.xml"/><Relationship Id="rId2" Type="http://schemas.openxmlformats.org/officeDocument/2006/relationships/customXml" Target="../ink/ink7617.xml"/><Relationship Id="rId29" Type="http://schemas.openxmlformats.org/officeDocument/2006/relationships/image" Target="../media/image434.png"/><Relationship Id="rId24" Type="http://schemas.openxmlformats.org/officeDocument/2006/relationships/customXml" Target="../ink/ink7628.xml"/><Relationship Id="rId40" Type="http://schemas.openxmlformats.org/officeDocument/2006/relationships/customXml" Target="../ink/ink7636.xml"/><Relationship Id="rId45" Type="http://schemas.openxmlformats.org/officeDocument/2006/relationships/image" Target="../media/image442.png"/><Relationship Id="rId66" Type="http://schemas.openxmlformats.org/officeDocument/2006/relationships/customXml" Target="../ink/ink7650.xml"/><Relationship Id="rId87" Type="http://schemas.openxmlformats.org/officeDocument/2006/relationships/image" Target="../media/image462.png"/><Relationship Id="rId110" Type="http://schemas.openxmlformats.org/officeDocument/2006/relationships/customXml" Target="../ink/ink7672.xml"/><Relationship Id="rId115" Type="http://schemas.openxmlformats.org/officeDocument/2006/relationships/image" Target="../media/image476.png"/><Relationship Id="rId131" Type="http://schemas.openxmlformats.org/officeDocument/2006/relationships/image" Target="../media/image484.png"/><Relationship Id="rId136" Type="http://schemas.openxmlformats.org/officeDocument/2006/relationships/customXml" Target="../ink/ink7685.xml"/><Relationship Id="rId61" Type="http://schemas.openxmlformats.org/officeDocument/2006/relationships/customXml" Target="../ink/ink7647.xml"/><Relationship Id="rId82" Type="http://schemas.openxmlformats.org/officeDocument/2006/relationships/customXml" Target="../ink/ink7658.xml"/><Relationship Id="rId19" Type="http://schemas.openxmlformats.org/officeDocument/2006/relationships/image" Target="../media/image430.png"/><Relationship Id="rId14" Type="http://schemas.openxmlformats.org/officeDocument/2006/relationships/customXml" Target="../ink/ink7623.xml"/><Relationship Id="rId30" Type="http://schemas.openxmlformats.org/officeDocument/2006/relationships/customXml" Target="../ink/ink7631.xml"/><Relationship Id="rId35" Type="http://schemas.openxmlformats.org/officeDocument/2006/relationships/image" Target="../media/image437.png"/><Relationship Id="rId56" Type="http://schemas.openxmlformats.org/officeDocument/2006/relationships/image" Target="../media/image447.png"/><Relationship Id="rId77" Type="http://schemas.openxmlformats.org/officeDocument/2006/relationships/image" Target="../media/image457.png"/><Relationship Id="rId100" Type="http://schemas.openxmlformats.org/officeDocument/2006/relationships/customXml" Target="../ink/ink7667.xml"/><Relationship Id="rId105" Type="http://schemas.openxmlformats.org/officeDocument/2006/relationships/image" Target="../media/image471.png"/><Relationship Id="rId126" Type="http://schemas.openxmlformats.org/officeDocument/2006/relationships/customXml" Target="../ink/ink7680.xml"/><Relationship Id="rId8" Type="http://schemas.openxmlformats.org/officeDocument/2006/relationships/customXml" Target="../ink/ink7620.xml"/><Relationship Id="rId51" Type="http://schemas.openxmlformats.org/officeDocument/2006/relationships/customXml" Target="../ink/ink7642.xml"/><Relationship Id="rId72" Type="http://schemas.openxmlformats.org/officeDocument/2006/relationships/customXml" Target="../ink/ink7653.xml"/><Relationship Id="rId93" Type="http://schemas.openxmlformats.org/officeDocument/2006/relationships/image" Target="../media/image465.png"/><Relationship Id="rId98" Type="http://schemas.openxmlformats.org/officeDocument/2006/relationships/customXml" Target="../ink/ink7666.xml"/><Relationship Id="rId121" Type="http://schemas.openxmlformats.org/officeDocument/2006/relationships/image" Target="../media/image479.png"/><Relationship Id="rId142" Type="http://schemas.openxmlformats.org/officeDocument/2006/relationships/customXml" Target="../ink/ink7688.xml"/><Relationship Id="rId3" Type="http://schemas.openxmlformats.org/officeDocument/2006/relationships/image" Target="../media/image422.png"/><Relationship Id="rId25" Type="http://schemas.openxmlformats.org/officeDocument/2006/relationships/image" Target="../media/image432.png"/><Relationship Id="rId46" Type="http://schemas.openxmlformats.org/officeDocument/2006/relationships/customXml" Target="../ink/ink7639.xml"/><Relationship Id="rId67" Type="http://schemas.openxmlformats.org/officeDocument/2006/relationships/image" Target="../media/image452.png"/><Relationship Id="rId116" Type="http://schemas.openxmlformats.org/officeDocument/2006/relationships/customXml" Target="../ink/ink7675.xml"/><Relationship Id="rId137" Type="http://schemas.openxmlformats.org/officeDocument/2006/relationships/image" Target="../media/image487.png"/><Relationship Id="rId20" Type="http://schemas.openxmlformats.org/officeDocument/2006/relationships/customXml" Target="../ink/ink7626.xml"/><Relationship Id="rId41" Type="http://schemas.openxmlformats.org/officeDocument/2006/relationships/image" Target="../media/image440.png"/><Relationship Id="rId62" Type="http://schemas.openxmlformats.org/officeDocument/2006/relationships/customXml" Target="../ink/ink7648.xml"/><Relationship Id="rId83" Type="http://schemas.openxmlformats.org/officeDocument/2006/relationships/image" Target="../media/image460.png"/><Relationship Id="rId88" Type="http://schemas.openxmlformats.org/officeDocument/2006/relationships/customXml" Target="../ink/ink7661.xml"/><Relationship Id="rId111" Type="http://schemas.openxmlformats.org/officeDocument/2006/relationships/image" Target="../media/image474.png"/><Relationship Id="rId132" Type="http://schemas.openxmlformats.org/officeDocument/2006/relationships/customXml" Target="../ink/ink7683.xml"/><Relationship Id="rId15" Type="http://schemas.openxmlformats.org/officeDocument/2006/relationships/image" Target="../media/image428.png"/><Relationship Id="rId36" Type="http://schemas.openxmlformats.org/officeDocument/2006/relationships/customXml" Target="../ink/ink7634.xml"/><Relationship Id="rId57" Type="http://schemas.openxmlformats.org/officeDocument/2006/relationships/customXml" Target="../ink/ink7645.xml"/><Relationship Id="rId106" Type="http://schemas.openxmlformats.org/officeDocument/2006/relationships/customXml" Target="../ink/ink7670.xml"/><Relationship Id="rId127" Type="http://schemas.openxmlformats.org/officeDocument/2006/relationships/image" Target="../media/image482.png"/><Relationship Id="rId10" Type="http://schemas.openxmlformats.org/officeDocument/2006/relationships/customXml" Target="../ink/ink7621.xml"/><Relationship Id="rId31" Type="http://schemas.openxmlformats.org/officeDocument/2006/relationships/image" Target="../media/image435.png"/><Relationship Id="rId52" Type="http://schemas.openxmlformats.org/officeDocument/2006/relationships/image" Target="../media/image445.png"/><Relationship Id="rId73" Type="http://schemas.openxmlformats.org/officeDocument/2006/relationships/image" Target="../media/image455.png"/><Relationship Id="rId78" Type="http://schemas.openxmlformats.org/officeDocument/2006/relationships/customXml" Target="../ink/ink7656.xml"/><Relationship Id="rId94" Type="http://schemas.openxmlformats.org/officeDocument/2006/relationships/customXml" Target="../ink/ink7664.xml"/><Relationship Id="rId99" Type="http://schemas.openxmlformats.org/officeDocument/2006/relationships/image" Target="../media/image468.png"/><Relationship Id="rId101" Type="http://schemas.openxmlformats.org/officeDocument/2006/relationships/image" Target="../media/image469.png"/><Relationship Id="rId122" Type="http://schemas.openxmlformats.org/officeDocument/2006/relationships/customXml" Target="../ink/ink7678.xml"/><Relationship Id="rId143" Type="http://schemas.openxmlformats.org/officeDocument/2006/relationships/image" Target="../media/image490.png"/><Relationship Id="rId4" Type="http://schemas.openxmlformats.org/officeDocument/2006/relationships/customXml" Target="../ink/ink7618.xml"/><Relationship Id="rId9" Type="http://schemas.openxmlformats.org/officeDocument/2006/relationships/image" Target="../media/image425.png"/><Relationship Id="rId26" Type="http://schemas.openxmlformats.org/officeDocument/2006/relationships/customXml" Target="../ink/ink7629.xml"/><Relationship Id="rId47" Type="http://schemas.openxmlformats.org/officeDocument/2006/relationships/image" Target="../media/image443.png"/><Relationship Id="rId68" Type="http://schemas.openxmlformats.org/officeDocument/2006/relationships/customXml" Target="../ink/ink7651.xml"/><Relationship Id="rId89" Type="http://schemas.openxmlformats.org/officeDocument/2006/relationships/image" Target="../media/image463.png"/><Relationship Id="rId112" Type="http://schemas.openxmlformats.org/officeDocument/2006/relationships/customXml" Target="../ink/ink7673.xml"/><Relationship Id="rId133" Type="http://schemas.openxmlformats.org/officeDocument/2006/relationships/image" Target="../media/image485.png"/><Relationship Id="rId16" Type="http://schemas.openxmlformats.org/officeDocument/2006/relationships/customXml" Target="../ink/ink7624.xml"/></Relationships>
</file>

<file path=ppt/slides/_rels/slide14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77.png"/><Relationship Id="rId21" Type="http://schemas.openxmlformats.org/officeDocument/2006/relationships/image" Target="../media/image431.png"/><Relationship Id="rId42" Type="http://schemas.openxmlformats.org/officeDocument/2006/relationships/customXml" Target="../ink/ink7709.xml"/><Relationship Id="rId63" Type="http://schemas.openxmlformats.org/officeDocument/2006/relationships/image" Target="../media/image450.png"/><Relationship Id="rId84" Type="http://schemas.openxmlformats.org/officeDocument/2006/relationships/customXml" Target="../ink/ink7731.xml"/><Relationship Id="rId138" Type="http://schemas.openxmlformats.org/officeDocument/2006/relationships/customXml" Target="../ink/ink7758.xml"/><Relationship Id="rId159" Type="http://schemas.openxmlformats.org/officeDocument/2006/relationships/image" Target="../media/image498.png"/><Relationship Id="rId107" Type="http://schemas.openxmlformats.org/officeDocument/2006/relationships/image" Target="../media/image472.png"/><Relationship Id="rId11" Type="http://schemas.openxmlformats.org/officeDocument/2006/relationships/image" Target="../media/image426.png"/><Relationship Id="rId32" Type="http://schemas.openxmlformats.org/officeDocument/2006/relationships/customXml" Target="../ink/ink7704.xml"/><Relationship Id="rId53" Type="http://schemas.openxmlformats.org/officeDocument/2006/relationships/customXml" Target="../ink/ink7715.xml"/><Relationship Id="rId74" Type="http://schemas.openxmlformats.org/officeDocument/2006/relationships/customXml" Target="../ink/ink7726.xml"/><Relationship Id="rId128" Type="http://schemas.openxmlformats.org/officeDocument/2006/relationships/customXml" Target="../ink/ink7753.xml"/><Relationship Id="rId149" Type="http://schemas.openxmlformats.org/officeDocument/2006/relationships/image" Target="../media/image493.png"/><Relationship Id="rId5" Type="http://schemas.openxmlformats.org/officeDocument/2006/relationships/image" Target="../media/image423.png"/><Relationship Id="rId95" Type="http://schemas.openxmlformats.org/officeDocument/2006/relationships/image" Target="../media/image466.png"/><Relationship Id="rId160" Type="http://schemas.openxmlformats.org/officeDocument/2006/relationships/customXml" Target="../ink/ink7769.xml"/><Relationship Id="rId22" Type="http://schemas.openxmlformats.org/officeDocument/2006/relationships/customXml" Target="../ink/ink7699.xml"/><Relationship Id="rId43" Type="http://schemas.openxmlformats.org/officeDocument/2006/relationships/image" Target="../media/image441.png"/><Relationship Id="rId64" Type="http://schemas.openxmlformats.org/officeDocument/2006/relationships/customXml" Target="../ink/ink7721.xml"/><Relationship Id="rId118" Type="http://schemas.openxmlformats.org/officeDocument/2006/relationships/customXml" Target="../ink/ink7748.xml"/><Relationship Id="rId139" Type="http://schemas.openxmlformats.org/officeDocument/2006/relationships/image" Target="../media/image488.png"/><Relationship Id="rId85" Type="http://schemas.openxmlformats.org/officeDocument/2006/relationships/image" Target="../media/image461.png"/><Relationship Id="rId150" Type="http://schemas.openxmlformats.org/officeDocument/2006/relationships/customXml" Target="../ink/ink7764.xml"/><Relationship Id="rId12" Type="http://schemas.openxmlformats.org/officeDocument/2006/relationships/customXml" Target="../ink/ink7694.xml"/><Relationship Id="rId17" Type="http://schemas.openxmlformats.org/officeDocument/2006/relationships/image" Target="../media/image429.png"/><Relationship Id="rId33" Type="http://schemas.openxmlformats.org/officeDocument/2006/relationships/image" Target="../media/image436.png"/><Relationship Id="rId38" Type="http://schemas.openxmlformats.org/officeDocument/2006/relationships/customXml" Target="../ink/ink7707.xml"/><Relationship Id="rId59" Type="http://schemas.openxmlformats.org/officeDocument/2006/relationships/customXml" Target="../ink/ink7718.xml"/><Relationship Id="rId103" Type="http://schemas.openxmlformats.org/officeDocument/2006/relationships/image" Target="../media/image470.png"/><Relationship Id="rId108" Type="http://schemas.openxmlformats.org/officeDocument/2006/relationships/customXml" Target="../ink/ink7743.xml"/><Relationship Id="rId124" Type="http://schemas.openxmlformats.org/officeDocument/2006/relationships/customXml" Target="../ink/ink7751.xml"/><Relationship Id="rId129" Type="http://schemas.openxmlformats.org/officeDocument/2006/relationships/image" Target="../media/image483.png"/><Relationship Id="rId54" Type="http://schemas.openxmlformats.org/officeDocument/2006/relationships/image" Target="../media/image446.png"/><Relationship Id="rId70" Type="http://schemas.openxmlformats.org/officeDocument/2006/relationships/customXml" Target="../ink/ink7724.xml"/><Relationship Id="rId75" Type="http://schemas.openxmlformats.org/officeDocument/2006/relationships/image" Target="../media/image456.png"/><Relationship Id="rId91" Type="http://schemas.openxmlformats.org/officeDocument/2006/relationships/image" Target="../media/image464.png"/><Relationship Id="rId96" Type="http://schemas.openxmlformats.org/officeDocument/2006/relationships/customXml" Target="../ink/ink7737.xml"/><Relationship Id="rId140" Type="http://schemas.openxmlformats.org/officeDocument/2006/relationships/customXml" Target="../ink/ink7759.xml"/><Relationship Id="rId145" Type="http://schemas.openxmlformats.org/officeDocument/2006/relationships/image" Target="../media/image491.png"/><Relationship Id="rId161" Type="http://schemas.openxmlformats.org/officeDocument/2006/relationships/image" Target="../media/image4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91.xml"/><Relationship Id="rId23" Type="http://schemas.openxmlformats.org/officeDocument/2006/relationships/image" Target="../media/image140.png"/><Relationship Id="rId28" Type="http://schemas.openxmlformats.org/officeDocument/2006/relationships/customXml" Target="../ink/ink7702.xml"/><Relationship Id="rId49" Type="http://schemas.openxmlformats.org/officeDocument/2006/relationships/image" Target="../media/image444.png"/><Relationship Id="rId114" Type="http://schemas.openxmlformats.org/officeDocument/2006/relationships/customXml" Target="../ink/ink7746.xml"/><Relationship Id="rId119" Type="http://schemas.openxmlformats.org/officeDocument/2006/relationships/image" Target="../media/image478.png"/><Relationship Id="rId44" Type="http://schemas.openxmlformats.org/officeDocument/2006/relationships/customXml" Target="../ink/ink7710.xml"/><Relationship Id="rId60" Type="http://schemas.openxmlformats.org/officeDocument/2006/relationships/image" Target="../media/image449.png"/><Relationship Id="rId65" Type="http://schemas.openxmlformats.org/officeDocument/2006/relationships/image" Target="../media/image451.png"/><Relationship Id="rId81" Type="http://schemas.openxmlformats.org/officeDocument/2006/relationships/image" Target="../media/image459.png"/><Relationship Id="rId86" Type="http://schemas.openxmlformats.org/officeDocument/2006/relationships/customXml" Target="../ink/ink7732.xml"/><Relationship Id="rId130" Type="http://schemas.openxmlformats.org/officeDocument/2006/relationships/customXml" Target="../ink/ink7754.xml"/><Relationship Id="rId135" Type="http://schemas.openxmlformats.org/officeDocument/2006/relationships/image" Target="../media/image486.png"/><Relationship Id="rId151" Type="http://schemas.openxmlformats.org/officeDocument/2006/relationships/image" Target="../media/image494.png"/><Relationship Id="rId156" Type="http://schemas.openxmlformats.org/officeDocument/2006/relationships/customXml" Target="../ink/ink7767.xml"/><Relationship Id="rId13" Type="http://schemas.openxmlformats.org/officeDocument/2006/relationships/image" Target="../media/image427.png"/><Relationship Id="rId18" Type="http://schemas.openxmlformats.org/officeDocument/2006/relationships/customXml" Target="../ink/ink7697.xml"/><Relationship Id="rId39" Type="http://schemas.openxmlformats.org/officeDocument/2006/relationships/image" Target="../media/image439.png"/><Relationship Id="rId109" Type="http://schemas.openxmlformats.org/officeDocument/2006/relationships/image" Target="../media/image473.png"/><Relationship Id="rId34" Type="http://schemas.openxmlformats.org/officeDocument/2006/relationships/customXml" Target="../ink/ink7705.xml"/><Relationship Id="rId50" Type="http://schemas.openxmlformats.org/officeDocument/2006/relationships/customXml" Target="../ink/ink7713.xml"/><Relationship Id="rId55" Type="http://schemas.openxmlformats.org/officeDocument/2006/relationships/customXml" Target="../ink/ink7716.xml"/><Relationship Id="rId76" Type="http://schemas.openxmlformats.org/officeDocument/2006/relationships/customXml" Target="../ink/ink7727.xml"/><Relationship Id="rId97" Type="http://schemas.openxmlformats.org/officeDocument/2006/relationships/image" Target="../media/image467.png"/><Relationship Id="rId104" Type="http://schemas.openxmlformats.org/officeDocument/2006/relationships/customXml" Target="../ink/ink7741.xml"/><Relationship Id="rId120" Type="http://schemas.openxmlformats.org/officeDocument/2006/relationships/customXml" Target="../ink/ink7749.xml"/><Relationship Id="rId125" Type="http://schemas.openxmlformats.org/officeDocument/2006/relationships/image" Target="../media/image481.png"/><Relationship Id="rId141" Type="http://schemas.openxmlformats.org/officeDocument/2006/relationships/image" Target="../media/image489.png"/><Relationship Id="rId146" Type="http://schemas.openxmlformats.org/officeDocument/2006/relationships/customXml" Target="../ink/ink7762.xml"/><Relationship Id="rId7" Type="http://schemas.openxmlformats.org/officeDocument/2006/relationships/image" Target="../media/image424.png"/><Relationship Id="rId71" Type="http://schemas.openxmlformats.org/officeDocument/2006/relationships/image" Target="../media/image454.png"/><Relationship Id="rId92" Type="http://schemas.openxmlformats.org/officeDocument/2006/relationships/customXml" Target="../ink/ink7735.xml"/><Relationship Id="rId162" Type="http://schemas.openxmlformats.org/officeDocument/2006/relationships/customXml" Target="../ink/ink7770.xml"/><Relationship Id="rId2" Type="http://schemas.openxmlformats.org/officeDocument/2006/relationships/customXml" Target="../ink/ink7689.xml"/><Relationship Id="rId29" Type="http://schemas.openxmlformats.org/officeDocument/2006/relationships/image" Target="../media/image434.png"/><Relationship Id="rId24" Type="http://schemas.openxmlformats.org/officeDocument/2006/relationships/customXml" Target="../ink/ink7700.xml"/><Relationship Id="rId40" Type="http://schemas.openxmlformats.org/officeDocument/2006/relationships/customXml" Target="../ink/ink7708.xml"/><Relationship Id="rId45" Type="http://schemas.openxmlformats.org/officeDocument/2006/relationships/image" Target="../media/image442.png"/><Relationship Id="rId66" Type="http://schemas.openxmlformats.org/officeDocument/2006/relationships/customXml" Target="../ink/ink7722.xml"/><Relationship Id="rId87" Type="http://schemas.openxmlformats.org/officeDocument/2006/relationships/image" Target="../media/image462.png"/><Relationship Id="rId110" Type="http://schemas.openxmlformats.org/officeDocument/2006/relationships/customXml" Target="../ink/ink7744.xml"/><Relationship Id="rId115" Type="http://schemas.openxmlformats.org/officeDocument/2006/relationships/image" Target="../media/image476.png"/><Relationship Id="rId131" Type="http://schemas.openxmlformats.org/officeDocument/2006/relationships/image" Target="../media/image484.png"/><Relationship Id="rId136" Type="http://schemas.openxmlformats.org/officeDocument/2006/relationships/customXml" Target="../ink/ink7757.xml"/><Relationship Id="rId157" Type="http://schemas.openxmlformats.org/officeDocument/2006/relationships/image" Target="../media/image497.png"/><Relationship Id="rId61" Type="http://schemas.openxmlformats.org/officeDocument/2006/relationships/customXml" Target="../ink/ink7719.xml"/><Relationship Id="rId82" Type="http://schemas.openxmlformats.org/officeDocument/2006/relationships/customXml" Target="../ink/ink7730.xml"/><Relationship Id="rId152" Type="http://schemas.openxmlformats.org/officeDocument/2006/relationships/customXml" Target="../ink/ink7765.xml"/><Relationship Id="rId19" Type="http://schemas.openxmlformats.org/officeDocument/2006/relationships/image" Target="../media/image430.png"/><Relationship Id="rId14" Type="http://schemas.openxmlformats.org/officeDocument/2006/relationships/customXml" Target="../ink/ink7695.xml"/><Relationship Id="rId30" Type="http://schemas.openxmlformats.org/officeDocument/2006/relationships/customXml" Target="../ink/ink7703.xml"/><Relationship Id="rId35" Type="http://schemas.openxmlformats.org/officeDocument/2006/relationships/image" Target="../media/image437.png"/><Relationship Id="rId56" Type="http://schemas.openxmlformats.org/officeDocument/2006/relationships/image" Target="../media/image447.png"/><Relationship Id="rId77" Type="http://schemas.openxmlformats.org/officeDocument/2006/relationships/image" Target="../media/image457.png"/><Relationship Id="rId100" Type="http://schemas.openxmlformats.org/officeDocument/2006/relationships/customXml" Target="../ink/ink7739.xml"/><Relationship Id="rId105" Type="http://schemas.openxmlformats.org/officeDocument/2006/relationships/image" Target="../media/image471.png"/><Relationship Id="rId126" Type="http://schemas.openxmlformats.org/officeDocument/2006/relationships/customXml" Target="../ink/ink7752.xml"/><Relationship Id="rId147" Type="http://schemas.openxmlformats.org/officeDocument/2006/relationships/image" Target="../media/image492.png"/><Relationship Id="rId8" Type="http://schemas.openxmlformats.org/officeDocument/2006/relationships/customXml" Target="../ink/ink7692.xml"/><Relationship Id="rId51" Type="http://schemas.openxmlformats.org/officeDocument/2006/relationships/customXml" Target="../ink/ink7714.xml"/><Relationship Id="rId72" Type="http://schemas.openxmlformats.org/officeDocument/2006/relationships/customXml" Target="../ink/ink7725.xml"/><Relationship Id="rId93" Type="http://schemas.openxmlformats.org/officeDocument/2006/relationships/image" Target="../media/image465.png"/><Relationship Id="rId98" Type="http://schemas.openxmlformats.org/officeDocument/2006/relationships/customXml" Target="../ink/ink7738.xml"/><Relationship Id="rId121" Type="http://schemas.openxmlformats.org/officeDocument/2006/relationships/image" Target="../media/image479.png"/><Relationship Id="rId142" Type="http://schemas.openxmlformats.org/officeDocument/2006/relationships/customXml" Target="../ink/ink7760.xml"/><Relationship Id="rId163" Type="http://schemas.openxmlformats.org/officeDocument/2006/relationships/image" Target="../media/image500.png"/><Relationship Id="rId3" Type="http://schemas.openxmlformats.org/officeDocument/2006/relationships/image" Target="../media/image422.png"/><Relationship Id="rId25" Type="http://schemas.openxmlformats.org/officeDocument/2006/relationships/image" Target="../media/image432.png"/><Relationship Id="rId46" Type="http://schemas.openxmlformats.org/officeDocument/2006/relationships/customXml" Target="../ink/ink7711.xml"/><Relationship Id="rId67" Type="http://schemas.openxmlformats.org/officeDocument/2006/relationships/image" Target="../media/image452.png"/><Relationship Id="rId116" Type="http://schemas.openxmlformats.org/officeDocument/2006/relationships/customXml" Target="../ink/ink7747.xml"/><Relationship Id="rId137" Type="http://schemas.openxmlformats.org/officeDocument/2006/relationships/image" Target="../media/image487.png"/><Relationship Id="rId158" Type="http://schemas.openxmlformats.org/officeDocument/2006/relationships/customXml" Target="../ink/ink7768.xml"/><Relationship Id="rId20" Type="http://schemas.openxmlformats.org/officeDocument/2006/relationships/customXml" Target="../ink/ink7698.xml"/><Relationship Id="rId41" Type="http://schemas.openxmlformats.org/officeDocument/2006/relationships/image" Target="../media/image440.png"/><Relationship Id="rId62" Type="http://schemas.openxmlformats.org/officeDocument/2006/relationships/customXml" Target="../ink/ink7720.xml"/><Relationship Id="rId83" Type="http://schemas.openxmlformats.org/officeDocument/2006/relationships/image" Target="../media/image460.png"/><Relationship Id="rId88" Type="http://schemas.openxmlformats.org/officeDocument/2006/relationships/customXml" Target="../ink/ink7733.xml"/><Relationship Id="rId111" Type="http://schemas.openxmlformats.org/officeDocument/2006/relationships/image" Target="../media/image474.png"/><Relationship Id="rId132" Type="http://schemas.openxmlformats.org/officeDocument/2006/relationships/customXml" Target="../ink/ink7755.xml"/><Relationship Id="rId153" Type="http://schemas.openxmlformats.org/officeDocument/2006/relationships/image" Target="../media/image495.png"/><Relationship Id="rId15" Type="http://schemas.openxmlformats.org/officeDocument/2006/relationships/image" Target="../media/image428.png"/><Relationship Id="rId36" Type="http://schemas.openxmlformats.org/officeDocument/2006/relationships/customXml" Target="../ink/ink7706.xml"/><Relationship Id="rId57" Type="http://schemas.openxmlformats.org/officeDocument/2006/relationships/customXml" Target="../ink/ink7717.xml"/><Relationship Id="rId106" Type="http://schemas.openxmlformats.org/officeDocument/2006/relationships/customXml" Target="../ink/ink7742.xml"/><Relationship Id="rId127" Type="http://schemas.openxmlformats.org/officeDocument/2006/relationships/image" Target="../media/image482.png"/><Relationship Id="rId10" Type="http://schemas.openxmlformats.org/officeDocument/2006/relationships/customXml" Target="../ink/ink7693.xml"/><Relationship Id="rId31" Type="http://schemas.openxmlformats.org/officeDocument/2006/relationships/image" Target="../media/image435.png"/><Relationship Id="rId52" Type="http://schemas.openxmlformats.org/officeDocument/2006/relationships/image" Target="../media/image445.png"/><Relationship Id="rId73" Type="http://schemas.openxmlformats.org/officeDocument/2006/relationships/image" Target="../media/image455.png"/><Relationship Id="rId78" Type="http://schemas.openxmlformats.org/officeDocument/2006/relationships/customXml" Target="../ink/ink7728.xml"/><Relationship Id="rId94" Type="http://schemas.openxmlformats.org/officeDocument/2006/relationships/customXml" Target="../ink/ink7736.xml"/><Relationship Id="rId99" Type="http://schemas.openxmlformats.org/officeDocument/2006/relationships/image" Target="../media/image468.png"/><Relationship Id="rId101" Type="http://schemas.openxmlformats.org/officeDocument/2006/relationships/image" Target="../media/image469.png"/><Relationship Id="rId122" Type="http://schemas.openxmlformats.org/officeDocument/2006/relationships/customXml" Target="../ink/ink7750.xml"/><Relationship Id="rId143" Type="http://schemas.openxmlformats.org/officeDocument/2006/relationships/image" Target="../media/image490.png"/><Relationship Id="rId148" Type="http://schemas.openxmlformats.org/officeDocument/2006/relationships/customXml" Target="../ink/ink7763.xml"/><Relationship Id="rId164" Type="http://schemas.openxmlformats.org/officeDocument/2006/relationships/customXml" Target="../ink/ink7771.xml"/><Relationship Id="rId4" Type="http://schemas.openxmlformats.org/officeDocument/2006/relationships/customXml" Target="../ink/ink7690.xml"/><Relationship Id="rId9" Type="http://schemas.openxmlformats.org/officeDocument/2006/relationships/image" Target="../media/image425.png"/><Relationship Id="rId26" Type="http://schemas.openxmlformats.org/officeDocument/2006/relationships/customXml" Target="../ink/ink7701.xml"/><Relationship Id="rId47" Type="http://schemas.openxmlformats.org/officeDocument/2006/relationships/image" Target="../media/image443.png"/><Relationship Id="rId68" Type="http://schemas.openxmlformats.org/officeDocument/2006/relationships/customXml" Target="../ink/ink7723.xml"/><Relationship Id="rId89" Type="http://schemas.openxmlformats.org/officeDocument/2006/relationships/image" Target="../media/image463.png"/><Relationship Id="rId112" Type="http://schemas.openxmlformats.org/officeDocument/2006/relationships/customXml" Target="../ink/ink7745.xml"/><Relationship Id="rId133" Type="http://schemas.openxmlformats.org/officeDocument/2006/relationships/image" Target="../media/image485.png"/><Relationship Id="rId154" Type="http://schemas.openxmlformats.org/officeDocument/2006/relationships/customXml" Target="../ink/ink7766.xml"/><Relationship Id="rId16" Type="http://schemas.openxmlformats.org/officeDocument/2006/relationships/customXml" Target="../ink/ink7696.xml"/><Relationship Id="rId37" Type="http://schemas.openxmlformats.org/officeDocument/2006/relationships/image" Target="../media/image438.png"/><Relationship Id="rId58" Type="http://schemas.openxmlformats.org/officeDocument/2006/relationships/image" Target="../media/image448.png"/><Relationship Id="rId79" Type="http://schemas.openxmlformats.org/officeDocument/2006/relationships/image" Target="../media/image458.png"/><Relationship Id="rId102" Type="http://schemas.openxmlformats.org/officeDocument/2006/relationships/customXml" Target="../ink/ink7740.xml"/><Relationship Id="rId123" Type="http://schemas.openxmlformats.org/officeDocument/2006/relationships/image" Target="../media/image480.png"/><Relationship Id="rId144" Type="http://schemas.openxmlformats.org/officeDocument/2006/relationships/customXml" Target="../ink/ink7761.xml"/><Relationship Id="rId90" Type="http://schemas.openxmlformats.org/officeDocument/2006/relationships/customXml" Target="../ink/ink7734.xml"/><Relationship Id="rId165" Type="http://schemas.openxmlformats.org/officeDocument/2006/relationships/image" Target="../media/image501.png"/><Relationship Id="rId27" Type="http://schemas.openxmlformats.org/officeDocument/2006/relationships/image" Target="../media/image433.png"/><Relationship Id="rId48" Type="http://schemas.openxmlformats.org/officeDocument/2006/relationships/customXml" Target="../ink/ink7712.xml"/><Relationship Id="rId69" Type="http://schemas.openxmlformats.org/officeDocument/2006/relationships/image" Target="../media/image453.png"/><Relationship Id="rId113" Type="http://schemas.openxmlformats.org/officeDocument/2006/relationships/image" Target="../media/image475.png"/><Relationship Id="rId134" Type="http://schemas.openxmlformats.org/officeDocument/2006/relationships/customXml" Target="../ink/ink7756.xml"/><Relationship Id="rId80" Type="http://schemas.openxmlformats.org/officeDocument/2006/relationships/customXml" Target="../ink/ink7729.xml"/><Relationship Id="rId155" Type="http://schemas.openxmlformats.org/officeDocument/2006/relationships/image" Target="../media/image496.png"/></Relationships>
</file>

<file path=ppt/slides/_rels/slide14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77.png"/><Relationship Id="rId21" Type="http://schemas.openxmlformats.org/officeDocument/2006/relationships/image" Target="../media/image431.png"/><Relationship Id="rId42" Type="http://schemas.openxmlformats.org/officeDocument/2006/relationships/customXml" Target="../ink/ink7792.xml"/><Relationship Id="rId63" Type="http://schemas.openxmlformats.org/officeDocument/2006/relationships/image" Target="../media/image450.png"/><Relationship Id="rId84" Type="http://schemas.openxmlformats.org/officeDocument/2006/relationships/customXml" Target="../ink/ink7814.xml"/><Relationship Id="rId138" Type="http://schemas.openxmlformats.org/officeDocument/2006/relationships/customXml" Target="../ink/ink7841.xml"/><Relationship Id="rId159" Type="http://schemas.openxmlformats.org/officeDocument/2006/relationships/image" Target="../media/image498.png"/><Relationship Id="rId107" Type="http://schemas.openxmlformats.org/officeDocument/2006/relationships/image" Target="../media/image472.png"/><Relationship Id="rId11" Type="http://schemas.openxmlformats.org/officeDocument/2006/relationships/image" Target="../media/image426.png"/><Relationship Id="rId32" Type="http://schemas.openxmlformats.org/officeDocument/2006/relationships/customXml" Target="../ink/ink7787.xml"/><Relationship Id="rId53" Type="http://schemas.openxmlformats.org/officeDocument/2006/relationships/customXml" Target="../ink/ink7798.xml"/><Relationship Id="rId74" Type="http://schemas.openxmlformats.org/officeDocument/2006/relationships/customXml" Target="../ink/ink7809.xml"/><Relationship Id="rId128" Type="http://schemas.openxmlformats.org/officeDocument/2006/relationships/customXml" Target="../ink/ink7836.xml"/><Relationship Id="rId149" Type="http://schemas.openxmlformats.org/officeDocument/2006/relationships/image" Target="../media/image493.png"/><Relationship Id="rId5" Type="http://schemas.openxmlformats.org/officeDocument/2006/relationships/image" Target="../media/image423.png"/><Relationship Id="rId95" Type="http://schemas.openxmlformats.org/officeDocument/2006/relationships/image" Target="../media/image466.png"/><Relationship Id="rId160" Type="http://schemas.openxmlformats.org/officeDocument/2006/relationships/customXml" Target="../ink/ink7852.xml"/><Relationship Id="rId22" Type="http://schemas.openxmlformats.org/officeDocument/2006/relationships/customXml" Target="../ink/ink7782.xml"/><Relationship Id="rId43" Type="http://schemas.openxmlformats.org/officeDocument/2006/relationships/image" Target="../media/image441.png"/><Relationship Id="rId64" Type="http://schemas.openxmlformats.org/officeDocument/2006/relationships/customXml" Target="../ink/ink7804.xml"/><Relationship Id="rId118" Type="http://schemas.openxmlformats.org/officeDocument/2006/relationships/customXml" Target="../ink/ink7831.xml"/><Relationship Id="rId139" Type="http://schemas.openxmlformats.org/officeDocument/2006/relationships/image" Target="../media/image488.png"/><Relationship Id="rId85" Type="http://schemas.openxmlformats.org/officeDocument/2006/relationships/image" Target="../media/image461.png"/><Relationship Id="rId150" Type="http://schemas.openxmlformats.org/officeDocument/2006/relationships/customXml" Target="../ink/ink7847.xml"/><Relationship Id="rId12" Type="http://schemas.openxmlformats.org/officeDocument/2006/relationships/customXml" Target="../ink/ink7777.xml"/><Relationship Id="rId17" Type="http://schemas.openxmlformats.org/officeDocument/2006/relationships/image" Target="../media/image429.png"/><Relationship Id="rId33" Type="http://schemas.openxmlformats.org/officeDocument/2006/relationships/image" Target="../media/image436.png"/><Relationship Id="rId38" Type="http://schemas.openxmlformats.org/officeDocument/2006/relationships/customXml" Target="../ink/ink7790.xml"/><Relationship Id="rId59" Type="http://schemas.openxmlformats.org/officeDocument/2006/relationships/customXml" Target="../ink/ink7801.xml"/><Relationship Id="rId103" Type="http://schemas.openxmlformats.org/officeDocument/2006/relationships/image" Target="../media/image470.png"/><Relationship Id="rId108" Type="http://schemas.openxmlformats.org/officeDocument/2006/relationships/customXml" Target="../ink/ink7826.xml"/><Relationship Id="rId124" Type="http://schemas.openxmlformats.org/officeDocument/2006/relationships/customXml" Target="../ink/ink7834.xml"/><Relationship Id="rId129" Type="http://schemas.openxmlformats.org/officeDocument/2006/relationships/image" Target="../media/image483.png"/><Relationship Id="rId54" Type="http://schemas.openxmlformats.org/officeDocument/2006/relationships/image" Target="../media/image446.png"/><Relationship Id="rId70" Type="http://schemas.openxmlformats.org/officeDocument/2006/relationships/customXml" Target="../ink/ink7807.xml"/><Relationship Id="rId75" Type="http://schemas.openxmlformats.org/officeDocument/2006/relationships/image" Target="../media/image456.png"/><Relationship Id="rId91" Type="http://schemas.openxmlformats.org/officeDocument/2006/relationships/image" Target="../media/image464.png"/><Relationship Id="rId96" Type="http://schemas.openxmlformats.org/officeDocument/2006/relationships/customXml" Target="../ink/ink7820.xml"/><Relationship Id="rId140" Type="http://schemas.openxmlformats.org/officeDocument/2006/relationships/customXml" Target="../ink/ink7842.xml"/><Relationship Id="rId145" Type="http://schemas.openxmlformats.org/officeDocument/2006/relationships/image" Target="../media/image491.png"/><Relationship Id="rId161" Type="http://schemas.openxmlformats.org/officeDocument/2006/relationships/image" Target="../media/image4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74.xml"/><Relationship Id="rId23" Type="http://schemas.openxmlformats.org/officeDocument/2006/relationships/image" Target="../media/image140.png"/><Relationship Id="rId28" Type="http://schemas.openxmlformats.org/officeDocument/2006/relationships/customXml" Target="../ink/ink7785.xml"/><Relationship Id="rId49" Type="http://schemas.openxmlformats.org/officeDocument/2006/relationships/image" Target="../media/image444.png"/><Relationship Id="rId114" Type="http://schemas.openxmlformats.org/officeDocument/2006/relationships/customXml" Target="../ink/ink7829.xml"/><Relationship Id="rId119" Type="http://schemas.openxmlformats.org/officeDocument/2006/relationships/image" Target="../media/image478.png"/><Relationship Id="rId44" Type="http://schemas.openxmlformats.org/officeDocument/2006/relationships/customXml" Target="../ink/ink7793.xml"/><Relationship Id="rId60" Type="http://schemas.openxmlformats.org/officeDocument/2006/relationships/image" Target="../media/image449.png"/><Relationship Id="rId65" Type="http://schemas.openxmlformats.org/officeDocument/2006/relationships/image" Target="../media/image451.png"/><Relationship Id="rId81" Type="http://schemas.openxmlformats.org/officeDocument/2006/relationships/image" Target="../media/image459.png"/><Relationship Id="rId86" Type="http://schemas.openxmlformats.org/officeDocument/2006/relationships/customXml" Target="../ink/ink7815.xml"/><Relationship Id="rId130" Type="http://schemas.openxmlformats.org/officeDocument/2006/relationships/customXml" Target="../ink/ink7837.xml"/><Relationship Id="rId135" Type="http://schemas.openxmlformats.org/officeDocument/2006/relationships/image" Target="../media/image486.png"/><Relationship Id="rId151" Type="http://schemas.openxmlformats.org/officeDocument/2006/relationships/image" Target="../media/image494.png"/><Relationship Id="rId156" Type="http://schemas.openxmlformats.org/officeDocument/2006/relationships/customXml" Target="../ink/ink7850.xml"/><Relationship Id="rId13" Type="http://schemas.openxmlformats.org/officeDocument/2006/relationships/image" Target="../media/image427.png"/><Relationship Id="rId18" Type="http://schemas.openxmlformats.org/officeDocument/2006/relationships/customXml" Target="../ink/ink7780.xml"/><Relationship Id="rId39" Type="http://schemas.openxmlformats.org/officeDocument/2006/relationships/image" Target="../media/image439.png"/><Relationship Id="rId109" Type="http://schemas.openxmlformats.org/officeDocument/2006/relationships/image" Target="../media/image473.png"/><Relationship Id="rId34" Type="http://schemas.openxmlformats.org/officeDocument/2006/relationships/customXml" Target="../ink/ink7788.xml"/><Relationship Id="rId50" Type="http://schemas.openxmlformats.org/officeDocument/2006/relationships/customXml" Target="../ink/ink7796.xml"/><Relationship Id="rId55" Type="http://schemas.openxmlformats.org/officeDocument/2006/relationships/customXml" Target="../ink/ink7799.xml"/><Relationship Id="rId76" Type="http://schemas.openxmlformats.org/officeDocument/2006/relationships/customXml" Target="../ink/ink7810.xml"/><Relationship Id="rId97" Type="http://schemas.openxmlformats.org/officeDocument/2006/relationships/image" Target="../media/image467.png"/><Relationship Id="rId104" Type="http://schemas.openxmlformats.org/officeDocument/2006/relationships/customXml" Target="../ink/ink7824.xml"/><Relationship Id="rId120" Type="http://schemas.openxmlformats.org/officeDocument/2006/relationships/customXml" Target="../ink/ink7832.xml"/><Relationship Id="rId125" Type="http://schemas.openxmlformats.org/officeDocument/2006/relationships/image" Target="../media/image481.png"/><Relationship Id="rId141" Type="http://schemas.openxmlformats.org/officeDocument/2006/relationships/image" Target="../media/image489.png"/><Relationship Id="rId146" Type="http://schemas.openxmlformats.org/officeDocument/2006/relationships/customXml" Target="../ink/ink7845.xml"/><Relationship Id="rId7" Type="http://schemas.openxmlformats.org/officeDocument/2006/relationships/image" Target="../media/image424.png"/><Relationship Id="rId71" Type="http://schemas.openxmlformats.org/officeDocument/2006/relationships/image" Target="../media/image454.png"/><Relationship Id="rId92" Type="http://schemas.openxmlformats.org/officeDocument/2006/relationships/customXml" Target="../ink/ink7818.xml"/><Relationship Id="rId162" Type="http://schemas.openxmlformats.org/officeDocument/2006/relationships/customXml" Target="../ink/ink7853.xml"/><Relationship Id="rId2" Type="http://schemas.openxmlformats.org/officeDocument/2006/relationships/customXml" Target="../ink/ink7772.xml"/><Relationship Id="rId29" Type="http://schemas.openxmlformats.org/officeDocument/2006/relationships/image" Target="../media/image434.png"/><Relationship Id="rId24" Type="http://schemas.openxmlformats.org/officeDocument/2006/relationships/customXml" Target="../ink/ink7783.xml"/><Relationship Id="rId40" Type="http://schemas.openxmlformats.org/officeDocument/2006/relationships/customXml" Target="../ink/ink7791.xml"/><Relationship Id="rId45" Type="http://schemas.openxmlformats.org/officeDocument/2006/relationships/image" Target="../media/image442.png"/><Relationship Id="rId66" Type="http://schemas.openxmlformats.org/officeDocument/2006/relationships/customXml" Target="../ink/ink7805.xml"/><Relationship Id="rId87" Type="http://schemas.openxmlformats.org/officeDocument/2006/relationships/image" Target="../media/image462.png"/><Relationship Id="rId110" Type="http://schemas.openxmlformats.org/officeDocument/2006/relationships/customXml" Target="../ink/ink7827.xml"/><Relationship Id="rId115" Type="http://schemas.openxmlformats.org/officeDocument/2006/relationships/image" Target="../media/image476.png"/><Relationship Id="rId131" Type="http://schemas.openxmlformats.org/officeDocument/2006/relationships/image" Target="../media/image484.png"/><Relationship Id="rId136" Type="http://schemas.openxmlformats.org/officeDocument/2006/relationships/customXml" Target="../ink/ink7840.xml"/><Relationship Id="rId157" Type="http://schemas.openxmlformats.org/officeDocument/2006/relationships/image" Target="../media/image497.png"/><Relationship Id="rId61" Type="http://schemas.openxmlformats.org/officeDocument/2006/relationships/customXml" Target="../ink/ink7802.xml"/><Relationship Id="rId82" Type="http://schemas.openxmlformats.org/officeDocument/2006/relationships/customXml" Target="../ink/ink7813.xml"/><Relationship Id="rId152" Type="http://schemas.openxmlformats.org/officeDocument/2006/relationships/customXml" Target="../ink/ink7848.xml"/><Relationship Id="rId19" Type="http://schemas.openxmlformats.org/officeDocument/2006/relationships/image" Target="../media/image430.png"/><Relationship Id="rId14" Type="http://schemas.openxmlformats.org/officeDocument/2006/relationships/customXml" Target="../ink/ink7778.xml"/><Relationship Id="rId30" Type="http://schemas.openxmlformats.org/officeDocument/2006/relationships/customXml" Target="../ink/ink7786.xml"/><Relationship Id="rId35" Type="http://schemas.openxmlformats.org/officeDocument/2006/relationships/image" Target="../media/image437.png"/><Relationship Id="rId56" Type="http://schemas.openxmlformats.org/officeDocument/2006/relationships/image" Target="../media/image447.png"/><Relationship Id="rId77" Type="http://schemas.openxmlformats.org/officeDocument/2006/relationships/image" Target="../media/image457.png"/><Relationship Id="rId100" Type="http://schemas.openxmlformats.org/officeDocument/2006/relationships/customXml" Target="../ink/ink7822.xml"/><Relationship Id="rId105" Type="http://schemas.openxmlformats.org/officeDocument/2006/relationships/image" Target="../media/image471.png"/><Relationship Id="rId126" Type="http://schemas.openxmlformats.org/officeDocument/2006/relationships/customXml" Target="../ink/ink7835.xml"/><Relationship Id="rId147" Type="http://schemas.openxmlformats.org/officeDocument/2006/relationships/image" Target="../media/image492.png"/><Relationship Id="rId8" Type="http://schemas.openxmlformats.org/officeDocument/2006/relationships/customXml" Target="../ink/ink7775.xml"/><Relationship Id="rId51" Type="http://schemas.openxmlformats.org/officeDocument/2006/relationships/customXml" Target="../ink/ink7797.xml"/><Relationship Id="rId72" Type="http://schemas.openxmlformats.org/officeDocument/2006/relationships/customXml" Target="../ink/ink7808.xml"/><Relationship Id="rId93" Type="http://schemas.openxmlformats.org/officeDocument/2006/relationships/image" Target="../media/image465.png"/><Relationship Id="rId98" Type="http://schemas.openxmlformats.org/officeDocument/2006/relationships/customXml" Target="../ink/ink7821.xml"/><Relationship Id="rId121" Type="http://schemas.openxmlformats.org/officeDocument/2006/relationships/image" Target="../media/image479.png"/><Relationship Id="rId142" Type="http://schemas.openxmlformats.org/officeDocument/2006/relationships/customXml" Target="../ink/ink7843.xml"/><Relationship Id="rId163" Type="http://schemas.openxmlformats.org/officeDocument/2006/relationships/image" Target="../media/image500.png"/><Relationship Id="rId3" Type="http://schemas.openxmlformats.org/officeDocument/2006/relationships/image" Target="../media/image422.png"/><Relationship Id="rId25" Type="http://schemas.openxmlformats.org/officeDocument/2006/relationships/image" Target="../media/image432.png"/><Relationship Id="rId46" Type="http://schemas.openxmlformats.org/officeDocument/2006/relationships/customXml" Target="../ink/ink7794.xml"/><Relationship Id="rId67" Type="http://schemas.openxmlformats.org/officeDocument/2006/relationships/image" Target="../media/image452.png"/><Relationship Id="rId116" Type="http://schemas.openxmlformats.org/officeDocument/2006/relationships/customXml" Target="../ink/ink7830.xml"/><Relationship Id="rId137" Type="http://schemas.openxmlformats.org/officeDocument/2006/relationships/image" Target="../media/image487.png"/><Relationship Id="rId158" Type="http://schemas.openxmlformats.org/officeDocument/2006/relationships/customXml" Target="../ink/ink7851.xml"/><Relationship Id="rId20" Type="http://schemas.openxmlformats.org/officeDocument/2006/relationships/customXml" Target="../ink/ink7781.xml"/><Relationship Id="rId41" Type="http://schemas.openxmlformats.org/officeDocument/2006/relationships/image" Target="../media/image440.png"/><Relationship Id="rId62" Type="http://schemas.openxmlformats.org/officeDocument/2006/relationships/customXml" Target="../ink/ink7803.xml"/><Relationship Id="rId83" Type="http://schemas.openxmlformats.org/officeDocument/2006/relationships/image" Target="../media/image460.png"/><Relationship Id="rId88" Type="http://schemas.openxmlformats.org/officeDocument/2006/relationships/customXml" Target="../ink/ink7816.xml"/><Relationship Id="rId111" Type="http://schemas.openxmlformats.org/officeDocument/2006/relationships/image" Target="../media/image474.png"/><Relationship Id="rId132" Type="http://schemas.openxmlformats.org/officeDocument/2006/relationships/customXml" Target="../ink/ink7838.xml"/><Relationship Id="rId153" Type="http://schemas.openxmlformats.org/officeDocument/2006/relationships/image" Target="../media/image495.png"/><Relationship Id="rId15" Type="http://schemas.openxmlformats.org/officeDocument/2006/relationships/image" Target="../media/image428.png"/><Relationship Id="rId36" Type="http://schemas.openxmlformats.org/officeDocument/2006/relationships/customXml" Target="../ink/ink7789.xml"/><Relationship Id="rId57" Type="http://schemas.openxmlformats.org/officeDocument/2006/relationships/customXml" Target="../ink/ink7800.xml"/><Relationship Id="rId106" Type="http://schemas.openxmlformats.org/officeDocument/2006/relationships/customXml" Target="../ink/ink7825.xml"/><Relationship Id="rId127" Type="http://schemas.openxmlformats.org/officeDocument/2006/relationships/image" Target="../media/image482.png"/><Relationship Id="rId10" Type="http://schemas.openxmlformats.org/officeDocument/2006/relationships/customXml" Target="../ink/ink7776.xml"/><Relationship Id="rId31" Type="http://schemas.openxmlformats.org/officeDocument/2006/relationships/image" Target="../media/image435.png"/><Relationship Id="rId52" Type="http://schemas.openxmlformats.org/officeDocument/2006/relationships/image" Target="../media/image445.png"/><Relationship Id="rId73" Type="http://schemas.openxmlformats.org/officeDocument/2006/relationships/image" Target="../media/image455.png"/><Relationship Id="rId78" Type="http://schemas.openxmlformats.org/officeDocument/2006/relationships/customXml" Target="../ink/ink7811.xml"/><Relationship Id="rId94" Type="http://schemas.openxmlformats.org/officeDocument/2006/relationships/customXml" Target="../ink/ink7819.xml"/><Relationship Id="rId99" Type="http://schemas.openxmlformats.org/officeDocument/2006/relationships/image" Target="../media/image468.png"/><Relationship Id="rId101" Type="http://schemas.openxmlformats.org/officeDocument/2006/relationships/image" Target="../media/image469.png"/><Relationship Id="rId122" Type="http://schemas.openxmlformats.org/officeDocument/2006/relationships/customXml" Target="../ink/ink7833.xml"/><Relationship Id="rId143" Type="http://schemas.openxmlformats.org/officeDocument/2006/relationships/image" Target="../media/image490.png"/><Relationship Id="rId148" Type="http://schemas.openxmlformats.org/officeDocument/2006/relationships/customXml" Target="../ink/ink7846.xml"/><Relationship Id="rId164" Type="http://schemas.openxmlformats.org/officeDocument/2006/relationships/customXml" Target="../ink/ink7854.xml"/><Relationship Id="rId4" Type="http://schemas.openxmlformats.org/officeDocument/2006/relationships/customXml" Target="../ink/ink7773.xml"/><Relationship Id="rId9" Type="http://schemas.openxmlformats.org/officeDocument/2006/relationships/image" Target="../media/image425.png"/><Relationship Id="rId26" Type="http://schemas.openxmlformats.org/officeDocument/2006/relationships/customXml" Target="../ink/ink7784.xml"/><Relationship Id="rId47" Type="http://schemas.openxmlformats.org/officeDocument/2006/relationships/image" Target="../media/image443.png"/><Relationship Id="rId68" Type="http://schemas.openxmlformats.org/officeDocument/2006/relationships/customXml" Target="../ink/ink7806.xml"/><Relationship Id="rId89" Type="http://schemas.openxmlformats.org/officeDocument/2006/relationships/image" Target="../media/image463.png"/><Relationship Id="rId112" Type="http://schemas.openxmlformats.org/officeDocument/2006/relationships/customXml" Target="../ink/ink7828.xml"/><Relationship Id="rId133" Type="http://schemas.openxmlformats.org/officeDocument/2006/relationships/image" Target="../media/image485.png"/><Relationship Id="rId154" Type="http://schemas.openxmlformats.org/officeDocument/2006/relationships/customXml" Target="../ink/ink7849.xml"/><Relationship Id="rId16" Type="http://schemas.openxmlformats.org/officeDocument/2006/relationships/customXml" Target="../ink/ink7779.xml"/><Relationship Id="rId37" Type="http://schemas.openxmlformats.org/officeDocument/2006/relationships/image" Target="../media/image438.png"/><Relationship Id="rId58" Type="http://schemas.openxmlformats.org/officeDocument/2006/relationships/image" Target="../media/image448.png"/><Relationship Id="rId79" Type="http://schemas.openxmlformats.org/officeDocument/2006/relationships/image" Target="../media/image458.png"/><Relationship Id="rId102" Type="http://schemas.openxmlformats.org/officeDocument/2006/relationships/customXml" Target="../ink/ink7823.xml"/><Relationship Id="rId123" Type="http://schemas.openxmlformats.org/officeDocument/2006/relationships/image" Target="../media/image480.png"/><Relationship Id="rId144" Type="http://schemas.openxmlformats.org/officeDocument/2006/relationships/customXml" Target="../ink/ink7844.xml"/><Relationship Id="rId90" Type="http://schemas.openxmlformats.org/officeDocument/2006/relationships/customXml" Target="../ink/ink7817.xml"/><Relationship Id="rId165" Type="http://schemas.openxmlformats.org/officeDocument/2006/relationships/image" Target="../media/image501.png"/><Relationship Id="rId27" Type="http://schemas.openxmlformats.org/officeDocument/2006/relationships/image" Target="../media/image433.png"/><Relationship Id="rId48" Type="http://schemas.openxmlformats.org/officeDocument/2006/relationships/customXml" Target="../ink/ink7795.xml"/><Relationship Id="rId69" Type="http://schemas.openxmlformats.org/officeDocument/2006/relationships/image" Target="../media/image453.png"/><Relationship Id="rId113" Type="http://schemas.openxmlformats.org/officeDocument/2006/relationships/image" Target="../media/image475.png"/><Relationship Id="rId134" Type="http://schemas.openxmlformats.org/officeDocument/2006/relationships/customXml" Target="../ink/ink7839.xml"/><Relationship Id="rId80" Type="http://schemas.openxmlformats.org/officeDocument/2006/relationships/customXml" Target="../ink/ink7812.xml"/><Relationship Id="rId155" Type="http://schemas.openxmlformats.org/officeDocument/2006/relationships/image" Target="../media/image496.png"/></Relationships>
</file>

<file path=ppt/slides/_rels/slide14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77.png"/><Relationship Id="rId21" Type="http://schemas.openxmlformats.org/officeDocument/2006/relationships/image" Target="../media/image431.png"/><Relationship Id="rId42" Type="http://schemas.openxmlformats.org/officeDocument/2006/relationships/customXml" Target="../ink/ink7875.xml"/><Relationship Id="rId63" Type="http://schemas.openxmlformats.org/officeDocument/2006/relationships/image" Target="../media/image450.png"/><Relationship Id="rId84" Type="http://schemas.openxmlformats.org/officeDocument/2006/relationships/customXml" Target="../ink/ink7897.xml"/><Relationship Id="rId138" Type="http://schemas.openxmlformats.org/officeDocument/2006/relationships/customXml" Target="../ink/ink7924.xml"/><Relationship Id="rId159" Type="http://schemas.openxmlformats.org/officeDocument/2006/relationships/image" Target="../media/image498.png"/><Relationship Id="rId170" Type="http://schemas.openxmlformats.org/officeDocument/2006/relationships/customXml" Target="../ink/ink7940.xml"/><Relationship Id="rId107" Type="http://schemas.openxmlformats.org/officeDocument/2006/relationships/image" Target="../media/image472.png"/><Relationship Id="rId11" Type="http://schemas.openxmlformats.org/officeDocument/2006/relationships/image" Target="../media/image426.png"/><Relationship Id="rId32" Type="http://schemas.openxmlformats.org/officeDocument/2006/relationships/customXml" Target="../ink/ink7870.xml"/><Relationship Id="rId53" Type="http://schemas.openxmlformats.org/officeDocument/2006/relationships/customXml" Target="../ink/ink7881.xml"/><Relationship Id="rId74" Type="http://schemas.openxmlformats.org/officeDocument/2006/relationships/customXml" Target="../ink/ink7892.xml"/><Relationship Id="rId128" Type="http://schemas.openxmlformats.org/officeDocument/2006/relationships/customXml" Target="../ink/ink7919.xml"/><Relationship Id="rId149" Type="http://schemas.openxmlformats.org/officeDocument/2006/relationships/image" Target="../media/image493.png"/><Relationship Id="rId5" Type="http://schemas.openxmlformats.org/officeDocument/2006/relationships/image" Target="../media/image423.png"/><Relationship Id="rId95" Type="http://schemas.openxmlformats.org/officeDocument/2006/relationships/image" Target="../media/image466.png"/><Relationship Id="rId160" Type="http://schemas.openxmlformats.org/officeDocument/2006/relationships/customXml" Target="../ink/ink7935.xml"/><Relationship Id="rId181" Type="http://schemas.openxmlformats.org/officeDocument/2006/relationships/image" Target="../media/image509.png"/><Relationship Id="rId22" Type="http://schemas.openxmlformats.org/officeDocument/2006/relationships/customXml" Target="../ink/ink7865.xml"/><Relationship Id="rId43" Type="http://schemas.openxmlformats.org/officeDocument/2006/relationships/image" Target="../media/image441.png"/><Relationship Id="rId64" Type="http://schemas.openxmlformats.org/officeDocument/2006/relationships/customXml" Target="../ink/ink7887.xml"/><Relationship Id="rId118" Type="http://schemas.openxmlformats.org/officeDocument/2006/relationships/customXml" Target="../ink/ink7914.xml"/><Relationship Id="rId139" Type="http://schemas.openxmlformats.org/officeDocument/2006/relationships/image" Target="../media/image488.png"/><Relationship Id="rId85" Type="http://schemas.openxmlformats.org/officeDocument/2006/relationships/image" Target="../media/image461.png"/><Relationship Id="rId150" Type="http://schemas.openxmlformats.org/officeDocument/2006/relationships/customXml" Target="../ink/ink7930.xml"/><Relationship Id="rId171" Type="http://schemas.openxmlformats.org/officeDocument/2006/relationships/image" Target="../media/image504.png"/><Relationship Id="rId12" Type="http://schemas.openxmlformats.org/officeDocument/2006/relationships/customXml" Target="../ink/ink7860.xml"/><Relationship Id="rId33" Type="http://schemas.openxmlformats.org/officeDocument/2006/relationships/image" Target="../media/image436.png"/><Relationship Id="rId108" Type="http://schemas.openxmlformats.org/officeDocument/2006/relationships/customXml" Target="../ink/ink7909.xml"/><Relationship Id="rId129" Type="http://schemas.openxmlformats.org/officeDocument/2006/relationships/image" Target="../media/image483.png"/><Relationship Id="rId54" Type="http://schemas.openxmlformats.org/officeDocument/2006/relationships/image" Target="../media/image446.png"/><Relationship Id="rId75" Type="http://schemas.openxmlformats.org/officeDocument/2006/relationships/image" Target="../media/image456.png"/><Relationship Id="rId96" Type="http://schemas.openxmlformats.org/officeDocument/2006/relationships/customXml" Target="../ink/ink7903.xml"/><Relationship Id="rId140" Type="http://schemas.openxmlformats.org/officeDocument/2006/relationships/customXml" Target="../ink/ink7925.xml"/><Relationship Id="rId161" Type="http://schemas.openxmlformats.org/officeDocument/2006/relationships/image" Target="../media/image499.png"/><Relationship Id="rId182" Type="http://schemas.openxmlformats.org/officeDocument/2006/relationships/customXml" Target="../ink/ink7946.xml"/><Relationship Id="rId6" Type="http://schemas.openxmlformats.org/officeDocument/2006/relationships/customXml" Target="../ink/ink7857.xml"/><Relationship Id="rId23" Type="http://schemas.openxmlformats.org/officeDocument/2006/relationships/image" Target="../media/image140.png"/><Relationship Id="rId119" Type="http://schemas.openxmlformats.org/officeDocument/2006/relationships/image" Target="../media/image478.png"/><Relationship Id="rId44" Type="http://schemas.openxmlformats.org/officeDocument/2006/relationships/customXml" Target="../ink/ink7876.xml"/><Relationship Id="rId65" Type="http://schemas.openxmlformats.org/officeDocument/2006/relationships/image" Target="../media/image451.png"/><Relationship Id="rId86" Type="http://schemas.openxmlformats.org/officeDocument/2006/relationships/customXml" Target="../ink/ink7898.xml"/><Relationship Id="rId130" Type="http://schemas.openxmlformats.org/officeDocument/2006/relationships/customXml" Target="../ink/ink7920.xml"/><Relationship Id="rId151" Type="http://schemas.openxmlformats.org/officeDocument/2006/relationships/image" Target="../media/image494.png"/><Relationship Id="rId172" Type="http://schemas.openxmlformats.org/officeDocument/2006/relationships/customXml" Target="../ink/ink7941.xml"/><Relationship Id="rId13" Type="http://schemas.openxmlformats.org/officeDocument/2006/relationships/image" Target="../media/image427.png"/><Relationship Id="rId18" Type="http://schemas.openxmlformats.org/officeDocument/2006/relationships/customXml" Target="../ink/ink7863.xml"/><Relationship Id="rId39" Type="http://schemas.openxmlformats.org/officeDocument/2006/relationships/image" Target="../media/image439.png"/><Relationship Id="rId109" Type="http://schemas.openxmlformats.org/officeDocument/2006/relationships/image" Target="../media/image473.png"/><Relationship Id="rId34" Type="http://schemas.openxmlformats.org/officeDocument/2006/relationships/customXml" Target="../ink/ink7871.xml"/><Relationship Id="rId50" Type="http://schemas.openxmlformats.org/officeDocument/2006/relationships/customXml" Target="../ink/ink7879.xml"/><Relationship Id="rId55" Type="http://schemas.openxmlformats.org/officeDocument/2006/relationships/customXml" Target="../ink/ink7882.xml"/><Relationship Id="rId76" Type="http://schemas.openxmlformats.org/officeDocument/2006/relationships/customXml" Target="../ink/ink7893.xml"/><Relationship Id="rId97" Type="http://schemas.openxmlformats.org/officeDocument/2006/relationships/image" Target="../media/image467.png"/><Relationship Id="rId104" Type="http://schemas.openxmlformats.org/officeDocument/2006/relationships/customXml" Target="../ink/ink7907.xml"/><Relationship Id="rId120" Type="http://schemas.openxmlformats.org/officeDocument/2006/relationships/customXml" Target="../ink/ink7915.xml"/><Relationship Id="rId125" Type="http://schemas.openxmlformats.org/officeDocument/2006/relationships/image" Target="../media/image481.png"/><Relationship Id="rId141" Type="http://schemas.openxmlformats.org/officeDocument/2006/relationships/image" Target="../media/image489.png"/><Relationship Id="rId146" Type="http://schemas.openxmlformats.org/officeDocument/2006/relationships/customXml" Target="../ink/ink7928.xml"/><Relationship Id="rId167" Type="http://schemas.openxmlformats.org/officeDocument/2006/relationships/image" Target="../media/image502.png"/><Relationship Id="rId7" Type="http://schemas.openxmlformats.org/officeDocument/2006/relationships/image" Target="../media/image424.png"/><Relationship Id="rId71" Type="http://schemas.openxmlformats.org/officeDocument/2006/relationships/image" Target="../media/image454.png"/><Relationship Id="rId92" Type="http://schemas.openxmlformats.org/officeDocument/2006/relationships/customXml" Target="../ink/ink7901.xml"/><Relationship Id="rId162" Type="http://schemas.openxmlformats.org/officeDocument/2006/relationships/customXml" Target="../ink/ink7936.xml"/><Relationship Id="rId183" Type="http://schemas.openxmlformats.org/officeDocument/2006/relationships/image" Target="../media/image510.png"/><Relationship Id="rId2" Type="http://schemas.openxmlformats.org/officeDocument/2006/relationships/customXml" Target="../ink/ink7855.xml"/><Relationship Id="rId29" Type="http://schemas.openxmlformats.org/officeDocument/2006/relationships/image" Target="../media/image434.png"/><Relationship Id="rId24" Type="http://schemas.openxmlformats.org/officeDocument/2006/relationships/customXml" Target="../ink/ink7866.xml"/><Relationship Id="rId40" Type="http://schemas.openxmlformats.org/officeDocument/2006/relationships/customXml" Target="../ink/ink7874.xml"/><Relationship Id="rId45" Type="http://schemas.openxmlformats.org/officeDocument/2006/relationships/image" Target="../media/image442.png"/><Relationship Id="rId66" Type="http://schemas.openxmlformats.org/officeDocument/2006/relationships/customXml" Target="../ink/ink7888.xml"/><Relationship Id="rId87" Type="http://schemas.openxmlformats.org/officeDocument/2006/relationships/image" Target="../media/image462.png"/><Relationship Id="rId110" Type="http://schemas.openxmlformats.org/officeDocument/2006/relationships/customXml" Target="../ink/ink7910.xml"/><Relationship Id="rId115" Type="http://schemas.openxmlformats.org/officeDocument/2006/relationships/image" Target="../media/image476.png"/><Relationship Id="rId131" Type="http://schemas.openxmlformats.org/officeDocument/2006/relationships/image" Target="../media/image484.png"/><Relationship Id="rId136" Type="http://schemas.openxmlformats.org/officeDocument/2006/relationships/customXml" Target="../ink/ink7923.xml"/><Relationship Id="rId157" Type="http://schemas.openxmlformats.org/officeDocument/2006/relationships/image" Target="../media/image497.png"/><Relationship Id="rId178" Type="http://schemas.openxmlformats.org/officeDocument/2006/relationships/customXml" Target="../ink/ink7944.xml"/><Relationship Id="rId61" Type="http://schemas.openxmlformats.org/officeDocument/2006/relationships/customXml" Target="../ink/ink7885.xml"/><Relationship Id="rId82" Type="http://schemas.openxmlformats.org/officeDocument/2006/relationships/customXml" Target="../ink/ink7896.xml"/><Relationship Id="rId152" Type="http://schemas.openxmlformats.org/officeDocument/2006/relationships/customXml" Target="../ink/ink7931.xml"/><Relationship Id="rId173" Type="http://schemas.openxmlformats.org/officeDocument/2006/relationships/image" Target="../media/image505.png"/><Relationship Id="rId19" Type="http://schemas.openxmlformats.org/officeDocument/2006/relationships/image" Target="../media/image430.png"/><Relationship Id="rId14" Type="http://schemas.openxmlformats.org/officeDocument/2006/relationships/customXml" Target="../ink/ink7861.xml"/><Relationship Id="rId30" Type="http://schemas.openxmlformats.org/officeDocument/2006/relationships/customXml" Target="../ink/ink7869.xml"/><Relationship Id="rId35" Type="http://schemas.openxmlformats.org/officeDocument/2006/relationships/image" Target="../media/image437.png"/><Relationship Id="rId56" Type="http://schemas.openxmlformats.org/officeDocument/2006/relationships/image" Target="../media/image447.png"/><Relationship Id="rId77" Type="http://schemas.openxmlformats.org/officeDocument/2006/relationships/image" Target="../media/image457.png"/><Relationship Id="rId100" Type="http://schemas.openxmlformats.org/officeDocument/2006/relationships/customXml" Target="../ink/ink7905.xml"/><Relationship Id="rId105" Type="http://schemas.openxmlformats.org/officeDocument/2006/relationships/image" Target="../media/image471.png"/><Relationship Id="rId126" Type="http://schemas.openxmlformats.org/officeDocument/2006/relationships/customXml" Target="../ink/ink7918.xml"/><Relationship Id="rId147" Type="http://schemas.openxmlformats.org/officeDocument/2006/relationships/image" Target="../media/image492.png"/><Relationship Id="rId168" Type="http://schemas.openxmlformats.org/officeDocument/2006/relationships/customXml" Target="../ink/ink7939.xml"/><Relationship Id="rId8" Type="http://schemas.openxmlformats.org/officeDocument/2006/relationships/customXml" Target="../ink/ink7858.xml"/><Relationship Id="rId51" Type="http://schemas.openxmlformats.org/officeDocument/2006/relationships/customXml" Target="../ink/ink7880.xml"/><Relationship Id="rId72" Type="http://schemas.openxmlformats.org/officeDocument/2006/relationships/customXml" Target="../ink/ink7891.xml"/><Relationship Id="rId93" Type="http://schemas.openxmlformats.org/officeDocument/2006/relationships/image" Target="../media/image465.png"/><Relationship Id="rId98" Type="http://schemas.openxmlformats.org/officeDocument/2006/relationships/customXml" Target="../ink/ink7904.xml"/><Relationship Id="rId121" Type="http://schemas.openxmlformats.org/officeDocument/2006/relationships/image" Target="../media/image479.png"/><Relationship Id="rId142" Type="http://schemas.openxmlformats.org/officeDocument/2006/relationships/customXml" Target="../ink/ink7926.xml"/><Relationship Id="rId163" Type="http://schemas.openxmlformats.org/officeDocument/2006/relationships/image" Target="../media/image500.png"/><Relationship Id="rId184" Type="http://schemas.openxmlformats.org/officeDocument/2006/relationships/customXml" Target="../ink/ink7947.xml"/><Relationship Id="rId3" Type="http://schemas.openxmlformats.org/officeDocument/2006/relationships/image" Target="../media/image422.png"/><Relationship Id="rId25" Type="http://schemas.openxmlformats.org/officeDocument/2006/relationships/image" Target="../media/image432.png"/><Relationship Id="rId46" Type="http://schemas.openxmlformats.org/officeDocument/2006/relationships/customXml" Target="../ink/ink7877.xml"/><Relationship Id="rId67" Type="http://schemas.openxmlformats.org/officeDocument/2006/relationships/image" Target="../media/image452.png"/><Relationship Id="rId116" Type="http://schemas.openxmlformats.org/officeDocument/2006/relationships/customXml" Target="../ink/ink7913.xml"/><Relationship Id="rId137" Type="http://schemas.openxmlformats.org/officeDocument/2006/relationships/image" Target="../media/image487.png"/><Relationship Id="rId158" Type="http://schemas.openxmlformats.org/officeDocument/2006/relationships/customXml" Target="../ink/ink7934.xml"/><Relationship Id="rId20" Type="http://schemas.openxmlformats.org/officeDocument/2006/relationships/customXml" Target="../ink/ink7864.xml"/><Relationship Id="rId41" Type="http://schemas.openxmlformats.org/officeDocument/2006/relationships/image" Target="../media/image440.png"/><Relationship Id="rId62" Type="http://schemas.openxmlformats.org/officeDocument/2006/relationships/customXml" Target="../ink/ink7886.xml"/><Relationship Id="rId83" Type="http://schemas.openxmlformats.org/officeDocument/2006/relationships/image" Target="../media/image460.png"/><Relationship Id="rId88" Type="http://schemas.openxmlformats.org/officeDocument/2006/relationships/customXml" Target="../ink/ink7899.xml"/><Relationship Id="rId111" Type="http://schemas.openxmlformats.org/officeDocument/2006/relationships/image" Target="../media/image474.png"/><Relationship Id="rId132" Type="http://schemas.openxmlformats.org/officeDocument/2006/relationships/customXml" Target="../ink/ink7921.xml"/><Relationship Id="rId153" Type="http://schemas.openxmlformats.org/officeDocument/2006/relationships/image" Target="../media/image495.png"/><Relationship Id="rId174" Type="http://schemas.openxmlformats.org/officeDocument/2006/relationships/customXml" Target="../ink/ink7942.xml"/><Relationship Id="rId179" Type="http://schemas.openxmlformats.org/officeDocument/2006/relationships/image" Target="../media/image508.png"/><Relationship Id="rId15" Type="http://schemas.openxmlformats.org/officeDocument/2006/relationships/image" Target="../media/image428.png"/><Relationship Id="rId36" Type="http://schemas.openxmlformats.org/officeDocument/2006/relationships/customXml" Target="../ink/ink7872.xml"/><Relationship Id="rId57" Type="http://schemas.openxmlformats.org/officeDocument/2006/relationships/customXml" Target="../ink/ink7883.xml"/><Relationship Id="rId106" Type="http://schemas.openxmlformats.org/officeDocument/2006/relationships/customXml" Target="../ink/ink7908.xml"/><Relationship Id="rId127" Type="http://schemas.openxmlformats.org/officeDocument/2006/relationships/image" Target="../media/image482.png"/><Relationship Id="rId10" Type="http://schemas.openxmlformats.org/officeDocument/2006/relationships/customXml" Target="../ink/ink7859.xml"/><Relationship Id="rId31" Type="http://schemas.openxmlformats.org/officeDocument/2006/relationships/image" Target="../media/image435.png"/><Relationship Id="rId52" Type="http://schemas.openxmlformats.org/officeDocument/2006/relationships/image" Target="../media/image445.png"/><Relationship Id="rId73" Type="http://schemas.openxmlformats.org/officeDocument/2006/relationships/image" Target="../media/image455.png"/><Relationship Id="rId78" Type="http://schemas.openxmlformats.org/officeDocument/2006/relationships/customXml" Target="../ink/ink7894.xml"/><Relationship Id="rId94" Type="http://schemas.openxmlformats.org/officeDocument/2006/relationships/customXml" Target="../ink/ink7902.xml"/><Relationship Id="rId99" Type="http://schemas.openxmlformats.org/officeDocument/2006/relationships/image" Target="../media/image468.png"/><Relationship Id="rId101" Type="http://schemas.openxmlformats.org/officeDocument/2006/relationships/image" Target="../media/image469.png"/><Relationship Id="rId122" Type="http://schemas.openxmlformats.org/officeDocument/2006/relationships/customXml" Target="../ink/ink7916.xml"/><Relationship Id="rId143" Type="http://schemas.openxmlformats.org/officeDocument/2006/relationships/image" Target="../media/image490.png"/><Relationship Id="rId148" Type="http://schemas.openxmlformats.org/officeDocument/2006/relationships/customXml" Target="../ink/ink7929.xml"/><Relationship Id="rId164" Type="http://schemas.openxmlformats.org/officeDocument/2006/relationships/customXml" Target="../ink/ink7937.xml"/><Relationship Id="rId169" Type="http://schemas.openxmlformats.org/officeDocument/2006/relationships/image" Target="../media/image503.png"/><Relationship Id="rId185" Type="http://schemas.openxmlformats.org/officeDocument/2006/relationships/image" Target="../media/image511.png"/><Relationship Id="rId4" Type="http://schemas.openxmlformats.org/officeDocument/2006/relationships/customXml" Target="../ink/ink7856.xml"/><Relationship Id="rId9" Type="http://schemas.openxmlformats.org/officeDocument/2006/relationships/image" Target="../media/image425.png"/><Relationship Id="rId180" Type="http://schemas.openxmlformats.org/officeDocument/2006/relationships/customXml" Target="../ink/ink7945.xml"/><Relationship Id="rId26" Type="http://schemas.openxmlformats.org/officeDocument/2006/relationships/customXml" Target="../ink/ink7867.xml"/><Relationship Id="rId47" Type="http://schemas.openxmlformats.org/officeDocument/2006/relationships/image" Target="../media/image443.png"/><Relationship Id="rId68" Type="http://schemas.openxmlformats.org/officeDocument/2006/relationships/customXml" Target="../ink/ink7889.xml"/><Relationship Id="rId89" Type="http://schemas.openxmlformats.org/officeDocument/2006/relationships/image" Target="../media/image463.png"/><Relationship Id="rId112" Type="http://schemas.openxmlformats.org/officeDocument/2006/relationships/customXml" Target="../ink/ink7911.xml"/><Relationship Id="rId133" Type="http://schemas.openxmlformats.org/officeDocument/2006/relationships/image" Target="../media/image485.png"/><Relationship Id="rId154" Type="http://schemas.openxmlformats.org/officeDocument/2006/relationships/customXml" Target="../ink/ink7932.xml"/><Relationship Id="rId175" Type="http://schemas.openxmlformats.org/officeDocument/2006/relationships/image" Target="../media/image506.png"/><Relationship Id="rId16" Type="http://schemas.openxmlformats.org/officeDocument/2006/relationships/customXml" Target="../ink/ink7862.xml"/><Relationship Id="rId37" Type="http://schemas.openxmlformats.org/officeDocument/2006/relationships/image" Target="../media/image438.png"/><Relationship Id="rId58" Type="http://schemas.openxmlformats.org/officeDocument/2006/relationships/image" Target="../media/image448.png"/><Relationship Id="rId79" Type="http://schemas.openxmlformats.org/officeDocument/2006/relationships/image" Target="../media/image458.png"/><Relationship Id="rId102" Type="http://schemas.openxmlformats.org/officeDocument/2006/relationships/customXml" Target="../ink/ink7906.xml"/><Relationship Id="rId123" Type="http://schemas.openxmlformats.org/officeDocument/2006/relationships/image" Target="../media/image480.png"/><Relationship Id="rId144" Type="http://schemas.openxmlformats.org/officeDocument/2006/relationships/customXml" Target="../ink/ink7927.xml"/><Relationship Id="rId90" Type="http://schemas.openxmlformats.org/officeDocument/2006/relationships/customXml" Target="../ink/ink7900.xml"/><Relationship Id="rId165" Type="http://schemas.openxmlformats.org/officeDocument/2006/relationships/image" Target="../media/image501.png"/><Relationship Id="rId27" Type="http://schemas.openxmlformats.org/officeDocument/2006/relationships/image" Target="../media/image433.png"/><Relationship Id="rId48" Type="http://schemas.openxmlformats.org/officeDocument/2006/relationships/customXml" Target="../ink/ink7878.xml"/><Relationship Id="rId69" Type="http://schemas.openxmlformats.org/officeDocument/2006/relationships/image" Target="../media/image453.png"/><Relationship Id="rId113" Type="http://schemas.openxmlformats.org/officeDocument/2006/relationships/image" Target="../media/image475.png"/><Relationship Id="rId134" Type="http://schemas.openxmlformats.org/officeDocument/2006/relationships/customXml" Target="../ink/ink7922.xml"/><Relationship Id="rId80" Type="http://schemas.openxmlformats.org/officeDocument/2006/relationships/customXml" Target="../ink/ink7895.xml"/><Relationship Id="rId155" Type="http://schemas.openxmlformats.org/officeDocument/2006/relationships/image" Target="../media/image496.png"/><Relationship Id="rId176" Type="http://schemas.openxmlformats.org/officeDocument/2006/relationships/customXml" Target="../ink/ink7943.xml"/><Relationship Id="rId17" Type="http://schemas.openxmlformats.org/officeDocument/2006/relationships/image" Target="../media/image429.png"/><Relationship Id="rId38" Type="http://schemas.openxmlformats.org/officeDocument/2006/relationships/customXml" Target="../ink/ink7873.xml"/><Relationship Id="rId59" Type="http://schemas.openxmlformats.org/officeDocument/2006/relationships/customXml" Target="../ink/ink7884.xml"/><Relationship Id="rId103" Type="http://schemas.openxmlformats.org/officeDocument/2006/relationships/image" Target="../media/image470.png"/><Relationship Id="rId124" Type="http://schemas.openxmlformats.org/officeDocument/2006/relationships/customXml" Target="../ink/ink7917.xml"/><Relationship Id="rId70" Type="http://schemas.openxmlformats.org/officeDocument/2006/relationships/customXml" Target="../ink/ink7890.xml"/><Relationship Id="rId91" Type="http://schemas.openxmlformats.org/officeDocument/2006/relationships/image" Target="../media/image464.png"/><Relationship Id="rId145" Type="http://schemas.openxmlformats.org/officeDocument/2006/relationships/image" Target="../media/image491.png"/><Relationship Id="rId166" Type="http://schemas.openxmlformats.org/officeDocument/2006/relationships/customXml" Target="../ink/ink7938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868.xml"/><Relationship Id="rId49" Type="http://schemas.openxmlformats.org/officeDocument/2006/relationships/image" Target="../media/image444.png"/><Relationship Id="rId114" Type="http://schemas.openxmlformats.org/officeDocument/2006/relationships/customXml" Target="../ink/ink7912.xml"/><Relationship Id="rId60" Type="http://schemas.openxmlformats.org/officeDocument/2006/relationships/image" Target="../media/image449.png"/><Relationship Id="rId81" Type="http://schemas.openxmlformats.org/officeDocument/2006/relationships/image" Target="../media/image459.png"/><Relationship Id="rId135" Type="http://schemas.openxmlformats.org/officeDocument/2006/relationships/image" Target="../media/image486.png"/><Relationship Id="rId156" Type="http://schemas.openxmlformats.org/officeDocument/2006/relationships/customXml" Target="../ink/ink7933.xml"/><Relationship Id="rId177" Type="http://schemas.openxmlformats.org/officeDocument/2006/relationships/image" Target="../media/image507.png"/></Relationships>
</file>

<file path=ppt/slides/_rels/slide14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77.png"/><Relationship Id="rId21" Type="http://schemas.openxmlformats.org/officeDocument/2006/relationships/image" Target="../media/image431.png"/><Relationship Id="rId42" Type="http://schemas.openxmlformats.org/officeDocument/2006/relationships/customXml" Target="../ink/ink7968.xml"/><Relationship Id="rId63" Type="http://schemas.openxmlformats.org/officeDocument/2006/relationships/image" Target="../media/image450.png"/><Relationship Id="rId84" Type="http://schemas.openxmlformats.org/officeDocument/2006/relationships/customXml" Target="../ink/ink7990.xml"/><Relationship Id="rId138" Type="http://schemas.openxmlformats.org/officeDocument/2006/relationships/customXml" Target="../ink/ink8017.xml"/><Relationship Id="rId159" Type="http://schemas.openxmlformats.org/officeDocument/2006/relationships/image" Target="../media/image498.png"/><Relationship Id="rId170" Type="http://schemas.openxmlformats.org/officeDocument/2006/relationships/customXml" Target="../ink/ink8033.xml"/><Relationship Id="rId191" Type="http://schemas.openxmlformats.org/officeDocument/2006/relationships/image" Target="../media/image514.png"/><Relationship Id="rId107" Type="http://schemas.openxmlformats.org/officeDocument/2006/relationships/image" Target="../media/image472.png"/><Relationship Id="rId11" Type="http://schemas.openxmlformats.org/officeDocument/2006/relationships/image" Target="../media/image426.png"/><Relationship Id="rId32" Type="http://schemas.openxmlformats.org/officeDocument/2006/relationships/customXml" Target="../ink/ink7963.xml"/><Relationship Id="rId53" Type="http://schemas.openxmlformats.org/officeDocument/2006/relationships/customXml" Target="../ink/ink7974.xml"/><Relationship Id="rId74" Type="http://schemas.openxmlformats.org/officeDocument/2006/relationships/customXml" Target="../ink/ink7985.xml"/><Relationship Id="rId128" Type="http://schemas.openxmlformats.org/officeDocument/2006/relationships/customXml" Target="../ink/ink8012.xml"/><Relationship Id="rId149" Type="http://schemas.openxmlformats.org/officeDocument/2006/relationships/image" Target="../media/image493.png"/><Relationship Id="rId5" Type="http://schemas.openxmlformats.org/officeDocument/2006/relationships/image" Target="../media/image423.png"/><Relationship Id="rId95" Type="http://schemas.openxmlformats.org/officeDocument/2006/relationships/image" Target="../media/image466.png"/><Relationship Id="rId160" Type="http://schemas.openxmlformats.org/officeDocument/2006/relationships/customXml" Target="../ink/ink8028.xml"/><Relationship Id="rId181" Type="http://schemas.openxmlformats.org/officeDocument/2006/relationships/image" Target="../media/image509.png"/><Relationship Id="rId22" Type="http://schemas.openxmlformats.org/officeDocument/2006/relationships/customXml" Target="../ink/ink7958.xml"/><Relationship Id="rId43" Type="http://schemas.openxmlformats.org/officeDocument/2006/relationships/image" Target="../media/image441.png"/><Relationship Id="rId64" Type="http://schemas.openxmlformats.org/officeDocument/2006/relationships/customXml" Target="../ink/ink7980.xml"/><Relationship Id="rId118" Type="http://schemas.openxmlformats.org/officeDocument/2006/relationships/customXml" Target="../ink/ink8007.xml"/><Relationship Id="rId139" Type="http://schemas.openxmlformats.org/officeDocument/2006/relationships/image" Target="../media/image488.png"/><Relationship Id="rId85" Type="http://schemas.openxmlformats.org/officeDocument/2006/relationships/image" Target="../media/image461.png"/><Relationship Id="rId150" Type="http://schemas.openxmlformats.org/officeDocument/2006/relationships/customXml" Target="../ink/ink8023.xml"/><Relationship Id="rId171" Type="http://schemas.openxmlformats.org/officeDocument/2006/relationships/image" Target="../media/image504.png"/><Relationship Id="rId192" Type="http://schemas.openxmlformats.org/officeDocument/2006/relationships/customXml" Target="../ink/ink8044.xml"/><Relationship Id="rId12" Type="http://schemas.openxmlformats.org/officeDocument/2006/relationships/customXml" Target="../ink/ink7953.xml"/><Relationship Id="rId33" Type="http://schemas.openxmlformats.org/officeDocument/2006/relationships/image" Target="../media/image436.png"/><Relationship Id="rId108" Type="http://schemas.openxmlformats.org/officeDocument/2006/relationships/customXml" Target="../ink/ink8002.xml"/><Relationship Id="rId129" Type="http://schemas.openxmlformats.org/officeDocument/2006/relationships/image" Target="../media/image483.png"/><Relationship Id="rId54" Type="http://schemas.openxmlformats.org/officeDocument/2006/relationships/image" Target="../media/image446.png"/><Relationship Id="rId75" Type="http://schemas.openxmlformats.org/officeDocument/2006/relationships/image" Target="../media/image456.png"/><Relationship Id="rId96" Type="http://schemas.openxmlformats.org/officeDocument/2006/relationships/customXml" Target="../ink/ink7996.xml"/><Relationship Id="rId140" Type="http://schemas.openxmlformats.org/officeDocument/2006/relationships/customXml" Target="../ink/ink8018.xml"/><Relationship Id="rId161" Type="http://schemas.openxmlformats.org/officeDocument/2006/relationships/image" Target="../media/image499.png"/><Relationship Id="rId182" Type="http://schemas.openxmlformats.org/officeDocument/2006/relationships/customXml" Target="../ink/ink8039.xml"/><Relationship Id="rId6" Type="http://schemas.openxmlformats.org/officeDocument/2006/relationships/customXml" Target="../ink/ink7950.xml"/><Relationship Id="rId23" Type="http://schemas.openxmlformats.org/officeDocument/2006/relationships/image" Target="../media/image140.png"/><Relationship Id="rId119" Type="http://schemas.openxmlformats.org/officeDocument/2006/relationships/image" Target="../media/image478.png"/><Relationship Id="rId44" Type="http://schemas.openxmlformats.org/officeDocument/2006/relationships/customXml" Target="../ink/ink7969.xml"/><Relationship Id="rId65" Type="http://schemas.openxmlformats.org/officeDocument/2006/relationships/image" Target="../media/image451.png"/><Relationship Id="rId86" Type="http://schemas.openxmlformats.org/officeDocument/2006/relationships/customXml" Target="../ink/ink7991.xml"/><Relationship Id="rId130" Type="http://schemas.openxmlformats.org/officeDocument/2006/relationships/customXml" Target="../ink/ink8013.xml"/><Relationship Id="rId151" Type="http://schemas.openxmlformats.org/officeDocument/2006/relationships/image" Target="../media/image494.png"/><Relationship Id="rId172" Type="http://schemas.openxmlformats.org/officeDocument/2006/relationships/customXml" Target="../ink/ink8034.xml"/><Relationship Id="rId193" Type="http://schemas.openxmlformats.org/officeDocument/2006/relationships/image" Target="../media/image515.png"/><Relationship Id="rId13" Type="http://schemas.openxmlformats.org/officeDocument/2006/relationships/image" Target="../media/image427.png"/><Relationship Id="rId109" Type="http://schemas.openxmlformats.org/officeDocument/2006/relationships/image" Target="../media/image473.png"/><Relationship Id="rId34" Type="http://schemas.openxmlformats.org/officeDocument/2006/relationships/customXml" Target="../ink/ink7964.xml"/><Relationship Id="rId55" Type="http://schemas.openxmlformats.org/officeDocument/2006/relationships/customXml" Target="../ink/ink7975.xml"/><Relationship Id="rId76" Type="http://schemas.openxmlformats.org/officeDocument/2006/relationships/customXml" Target="../ink/ink7986.xml"/><Relationship Id="rId97" Type="http://schemas.openxmlformats.org/officeDocument/2006/relationships/image" Target="../media/image467.png"/><Relationship Id="rId120" Type="http://schemas.openxmlformats.org/officeDocument/2006/relationships/customXml" Target="../ink/ink8008.xml"/><Relationship Id="rId141" Type="http://schemas.openxmlformats.org/officeDocument/2006/relationships/image" Target="../media/image489.png"/><Relationship Id="rId7" Type="http://schemas.openxmlformats.org/officeDocument/2006/relationships/image" Target="../media/image424.png"/><Relationship Id="rId71" Type="http://schemas.openxmlformats.org/officeDocument/2006/relationships/image" Target="../media/image454.png"/><Relationship Id="rId92" Type="http://schemas.openxmlformats.org/officeDocument/2006/relationships/customXml" Target="../ink/ink7994.xml"/><Relationship Id="rId162" Type="http://schemas.openxmlformats.org/officeDocument/2006/relationships/customXml" Target="../ink/ink8029.xml"/><Relationship Id="rId183" Type="http://schemas.openxmlformats.org/officeDocument/2006/relationships/image" Target="../media/image510.png"/><Relationship Id="rId2" Type="http://schemas.openxmlformats.org/officeDocument/2006/relationships/customXml" Target="../ink/ink7948.xml"/><Relationship Id="rId29" Type="http://schemas.openxmlformats.org/officeDocument/2006/relationships/image" Target="../media/image434.png"/><Relationship Id="rId24" Type="http://schemas.openxmlformats.org/officeDocument/2006/relationships/customXml" Target="../ink/ink7959.xml"/><Relationship Id="rId40" Type="http://schemas.openxmlformats.org/officeDocument/2006/relationships/customXml" Target="../ink/ink7967.xml"/><Relationship Id="rId45" Type="http://schemas.openxmlformats.org/officeDocument/2006/relationships/image" Target="../media/image442.png"/><Relationship Id="rId66" Type="http://schemas.openxmlformats.org/officeDocument/2006/relationships/customXml" Target="../ink/ink7981.xml"/><Relationship Id="rId87" Type="http://schemas.openxmlformats.org/officeDocument/2006/relationships/image" Target="../media/image462.png"/><Relationship Id="rId110" Type="http://schemas.openxmlformats.org/officeDocument/2006/relationships/customXml" Target="../ink/ink8003.xml"/><Relationship Id="rId115" Type="http://schemas.openxmlformats.org/officeDocument/2006/relationships/image" Target="../media/image476.png"/><Relationship Id="rId131" Type="http://schemas.openxmlformats.org/officeDocument/2006/relationships/image" Target="../media/image484.png"/><Relationship Id="rId136" Type="http://schemas.openxmlformats.org/officeDocument/2006/relationships/customXml" Target="../ink/ink8016.xml"/><Relationship Id="rId157" Type="http://schemas.openxmlformats.org/officeDocument/2006/relationships/image" Target="../media/image497.png"/><Relationship Id="rId178" Type="http://schemas.openxmlformats.org/officeDocument/2006/relationships/customXml" Target="../ink/ink8037.xml"/><Relationship Id="rId61" Type="http://schemas.openxmlformats.org/officeDocument/2006/relationships/customXml" Target="../ink/ink7978.xml"/><Relationship Id="rId82" Type="http://schemas.openxmlformats.org/officeDocument/2006/relationships/customXml" Target="../ink/ink7989.xml"/><Relationship Id="rId152" Type="http://schemas.openxmlformats.org/officeDocument/2006/relationships/customXml" Target="../ink/ink8024.xml"/><Relationship Id="rId173" Type="http://schemas.openxmlformats.org/officeDocument/2006/relationships/image" Target="../media/image505.png"/><Relationship Id="rId194" Type="http://schemas.openxmlformats.org/officeDocument/2006/relationships/customXml" Target="../ink/ink8045.xml"/><Relationship Id="rId199" Type="http://schemas.openxmlformats.org/officeDocument/2006/relationships/image" Target="../media/image5180.png"/><Relationship Id="rId19" Type="http://schemas.openxmlformats.org/officeDocument/2006/relationships/image" Target="../media/image430.png"/><Relationship Id="rId14" Type="http://schemas.openxmlformats.org/officeDocument/2006/relationships/customXml" Target="../ink/ink7954.xml"/><Relationship Id="rId30" Type="http://schemas.openxmlformats.org/officeDocument/2006/relationships/customXml" Target="../ink/ink7962.xml"/><Relationship Id="rId35" Type="http://schemas.openxmlformats.org/officeDocument/2006/relationships/image" Target="../media/image437.png"/><Relationship Id="rId56" Type="http://schemas.openxmlformats.org/officeDocument/2006/relationships/image" Target="../media/image447.png"/><Relationship Id="rId77" Type="http://schemas.openxmlformats.org/officeDocument/2006/relationships/image" Target="../media/image457.png"/><Relationship Id="rId100" Type="http://schemas.openxmlformats.org/officeDocument/2006/relationships/customXml" Target="../ink/ink7998.xml"/><Relationship Id="rId105" Type="http://schemas.openxmlformats.org/officeDocument/2006/relationships/image" Target="../media/image471.png"/><Relationship Id="rId126" Type="http://schemas.openxmlformats.org/officeDocument/2006/relationships/customXml" Target="../ink/ink8011.xml"/><Relationship Id="rId147" Type="http://schemas.openxmlformats.org/officeDocument/2006/relationships/image" Target="../media/image492.png"/><Relationship Id="rId168" Type="http://schemas.openxmlformats.org/officeDocument/2006/relationships/customXml" Target="../ink/ink8032.xml"/><Relationship Id="rId8" Type="http://schemas.openxmlformats.org/officeDocument/2006/relationships/customXml" Target="../ink/ink7951.xml"/><Relationship Id="rId51" Type="http://schemas.openxmlformats.org/officeDocument/2006/relationships/customXml" Target="../ink/ink7973.xml"/><Relationship Id="rId72" Type="http://schemas.openxmlformats.org/officeDocument/2006/relationships/customXml" Target="../ink/ink7984.xml"/><Relationship Id="rId93" Type="http://schemas.openxmlformats.org/officeDocument/2006/relationships/image" Target="../media/image465.png"/><Relationship Id="rId98" Type="http://schemas.openxmlformats.org/officeDocument/2006/relationships/customXml" Target="../ink/ink7997.xml"/><Relationship Id="rId121" Type="http://schemas.openxmlformats.org/officeDocument/2006/relationships/image" Target="../media/image479.png"/><Relationship Id="rId142" Type="http://schemas.openxmlformats.org/officeDocument/2006/relationships/customXml" Target="../ink/ink8019.xml"/><Relationship Id="rId163" Type="http://schemas.openxmlformats.org/officeDocument/2006/relationships/image" Target="../media/image500.png"/><Relationship Id="rId184" Type="http://schemas.openxmlformats.org/officeDocument/2006/relationships/customXml" Target="../ink/ink8040.xml"/><Relationship Id="rId189" Type="http://schemas.openxmlformats.org/officeDocument/2006/relationships/image" Target="../media/image513.png"/><Relationship Id="rId3" Type="http://schemas.openxmlformats.org/officeDocument/2006/relationships/image" Target="../media/image422.png"/><Relationship Id="rId25" Type="http://schemas.openxmlformats.org/officeDocument/2006/relationships/image" Target="../media/image432.png"/><Relationship Id="rId46" Type="http://schemas.openxmlformats.org/officeDocument/2006/relationships/customXml" Target="../ink/ink7970.xml"/><Relationship Id="rId67" Type="http://schemas.openxmlformats.org/officeDocument/2006/relationships/image" Target="../media/image452.png"/><Relationship Id="rId116" Type="http://schemas.openxmlformats.org/officeDocument/2006/relationships/customXml" Target="../ink/ink8006.xml"/><Relationship Id="rId137" Type="http://schemas.openxmlformats.org/officeDocument/2006/relationships/image" Target="../media/image487.png"/><Relationship Id="rId158" Type="http://schemas.openxmlformats.org/officeDocument/2006/relationships/customXml" Target="../ink/ink8027.xml"/><Relationship Id="rId20" Type="http://schemas.openxmlformats.org/officeDocument/2006/relationships/customXml" Target="../ink/ink7957.xml"/><Relationship Id="rId41" Type="http://schemas.openxmlformats.org/officeDocument/2006/relationships/image" Target="../media/image440.png"/><Relationship Id="rId62" Type="http://schemas.openxmlformats.org/officeDocument/2006/relationships/customXml" Target="../ink/ink7979.xml"/><Relationship Id="rId83" Type="http://schemas.openxmlformats.org/officeDocument/2006/relationships/image" Target="../media/image460.png"/><Relationship Id="rId88" Type="http://schemas.openxmlformats.org/officeDocument/2006/relationships/customXml" Target="../ink/ink7992.xml"/><Relationship Id="rId111" Type="http://schemas.openxmlformats.org/officeDocument/2006/relationships/image" Target="../media/image474.png"/><Relationship Id="rId132" Type="http://schemas.openxmlformats.org/officeDocument/2006/relationships/customXml" Target="../ink/ink8014.xml"/><Relationship Id="rId153" Type="http://schemas.openxmlformats.org/officeDocument/2006/relationships/image" Target="../media/image495.png"/><Relationship Id="rId174" Type="http://schemas.openxmlformats.org/officeDocument/2006/relationships/customXml" Target="../ink/ink8035.xml"/><Relationship Id="rId179" Type="http://schemas.openxmlformats.org/officeDocument/2006/relationships/image" Target="../media/image508.png"/><Relationship Id="rId195" Type="http://schemas.openxmlformats.org/officeDocument/2006/relationships/image" Target="../media/image5160.png"/><Relationship Id="rId190" Type="http://schemas.openxmlformats.org/officeDocument/2006/relationships/customXml" Target="../ink/ink8043.xml"/><Relationship Id="rId15" Type="http://schemas.openxmlformats.org/officeDocument/2006/relationships/image" Target="../media/image428.png"/><Relationship Id="rId36" Type="http://schemas.openxmlformats.org/officeDocument/2006/relationships/customXml" Target="../ink/ink7965.xml"/><Relationship Id="rId57" Type="http://schemas.openxmlformats.org/officeDocument/2006/relationships/customXml" Target="../ink/ink7976.xml"/><Relationship Id="rId106" Type="http://schemas.openxmlformats.org/officeDocument/2006/relationships/customXml" Target="../ink/ink8001.xml"/><Relationship Id="rId127" Type="http://schemas.openxmlformats.org/officeDocument/2006/relationships/image" Target="../media/image482.png"/><Relationship Id="rId10" Type="http://schemas.openxmlformats.org/officeDocument/2006/relationships/customXml" Target="../ink/ink7952.xml"/><Relationship Id="rId31" Type="http://schemas.openxmlformats.org/officeDocument/2006/relationships/image" Target="../media/image435.png"/><Relationship Id="rId52" Type="http://schemas.openxmlformats.org/officeDocument/2006/relationships/image" Target="../media/image445.png"/><Relationship Id="rId73" Type="http://schemas.openxmlformats.org/officeDocument/2006/relationships/image" Target="../media/image455.png"/><Relationship Id="rId78" Type="http://schemas.openxmlformats.org/officeDocument/2006/relationships/customXml" Target="../ink/ink7987.xml"/><Relationship Id="rId94" Type="http://schemas.openxmlformats.org/officeDocument/2006/relationships/customXml" Target="../ink/ink7995.xml"/><Relationship Id="rId99" Type="http://schemas.openxmlformats.org/officeDocument/2006/relationships/image" Target="../media/image468.png"/><Relationship Id="rId101" Type="http://schemas.openxmlformats.org/officeDocument/2006/relationships/image" Target="../media/image469.png"/><Relationship Id="rId122" Type="http://schemas.openxmlformats.org/officeDocument/2006/relationships/customXml" Target="../ink/ink8009.xml"/><Relationship Id="rId143" Type="http://schemas.openxmlformats.org/officeDocument/2006/relationships/image" Target="../media/image490.png"/><Relationship Id="rId148" Type="http://schemas.openxmlformats.org/officeDocument/2006/relationships/customXml" Target="../ink/ink8022.xml"/><Relationship Id="rId164" Type="http://schemas.openxmlformats.org/officeDocument/2006/relationships/customXml" Target="../ink/ink8030.xml"/><Relationship Id="rId169" Type="http://schemas.openxmlformats.org/officeDocument/2006/relationships/image" Target="../media/image503.png"/><Relationship Id="rId185" Type="http://schemas.openxmlformats.org/officeDocument/2006/relationships/image" Target="../media/image511.png"/><Relationship Id="rId4" Type="http://schemas.openxmlformats.org/officeDocument/2006/relationships/customXml" Target="../ink/ink7949.xml"/><Relationship Id="rId9" Type="http://schemas.openxmlformats.org/officeDocument/2006/relationships/image" Target="../media/image425.png"/><Relationship Id="rId180" Type="http://schemas.openxmlformats.org/officeDocument/2006/relationships/customXml" Target="../ink/ink8038.xml"/><Relationship Id="rId26" Type="http://schemas.openxmlformats.org/officeDocument/2006/relationships/customXml" Target="../ink/ink7960.xml"/><Relationship Id="rId47" Type="http://schemas.openxmlformats.org/officeDocument/2006/relationships/image" Target="../media/image443.png"/><Relationship Id="rId68" Type="http://schemas.openxmlformats.org/officeDocument/2006/relationships/customXml" Target="../ink/ink7982.xml"/><Relationship Id="rId89" Type="http://schemas.openxmlformats.org/officeDocument/2006/relationships/image" Target="../media/image463.png"/><Relationship Id="rId112" Type="http://schemas.openxmlformats.org/officeDocument/2006/relationships/customXml" Target="../ink/ink8004.xml"/><Relationship Id="rId133" Type="http://schemas.openxmlformats.org/officeDocument/2006/relationships/image" Target="../media/image485.png"/><Relationship Id="rId154" Type="http://schemas.openxmlformats.org/officeDocument/2006/relationships/customXml" Target="../ink/ink8025.xml"/><Relationship Id="rId175" Type="http://schemas.openxmlformats.org/officeDocument/2006/relationships/image" Target="../media/image506.png"/><Relationship Id="rId196" Type="http://schemas.openxmlformats.org/officeDocument/2006/relationships/customXml" Target="../ink/ink8046.xml"/><Relationship Id="rId16" Type="http://schemas.openxmlformats.org/officeDocument/2006/relationships/customXml" Target="../ink/ink7955.xml"/><Relationship Id="rId37" Type="http://schemas.openxmlformats.org/officeDocument/2006/relationships/image" Target="../media/image438.png"/><Relationship Id="rId58" Type="http://schemas.openxmlformats.org/officeDocument/2006/relationships/image" Target="../media/image448.png"/><Relationship Id="rId79" Type="http://schemas.openxmlformats.org/officeDocument/2006/relationships/image" Target="../media/image458.png"/><Relationship Id="rId102" Type="http://schemas.openxmlformats.org/officeDocument/2006/relationships/customXml" Target="../ink/ink7999.xml"/><Relationship Id="rId123" Type="http://schemas.openxmlformats.org/officeDocument/2006/relationships/image" Target="../media/image480.png"/><Relationship Id="rId144" Type="http://schemas.openxmlformats.org/officeDocument/2006/relationships/customXml" Target="../ink/ink8020.xml"/><Relationship Id="rId90" Type="http://schemas.openxmlformats.org/officeDocument/2006/relationships/customXml" Target="../ink/ink7993.xml"/><Relationship Id="rId165" Type="http://schemas.openxmlformats.org/officeDocument/2006/relationships/image" Target="../media/image501.png"/><Relationship Id="rId186" Type="http://schemas.openxmlformats.org/officeDocument/2006/relationships/customXml" Target="../ink/ink8041.xml"/><Relationship Id="rId27" Type="http://schemas.openxmlformats.org/officeDocument/2006/relationships/image" Target="../media/image433.png"/><Relationship Id="rId48" Type="http://schemas.openxmlformats.org/officeDocument/2006/relationships/customXml" Target="../ink/ink7971.xml"/><Relationship Id="rId69" Type="http://schemas.openxmlformats.org/officeDocument/2006/relationships/image" Target="../media/image453.png"/><Relationship Id="rId113" Type="http://schemas.openxmlformats.org/officeDocument/2006/relationships/image" Target="../media/image475.png"/><Relationship Id="rId134" Type="http://schemas.openxmlformats.org/officeDocument/2006/relationships/customXml" Target="../ink/ink8015.xml"/><Relationship Id="rId80" Type="http://schemas.openxmlformats.org/officeDocument/2006/relationships/customXml" Target="../ink/ink7988.xml"/><Relationship Id="rId155" Type="http://schemas.openxmlformats.org/officeDocument/2006/relationships/image" Target="../media/image496.png"/><Relationship Id="rId176" Type="http://schemas.openxmlformats.org/officeDocument/2006/relationships/customXml" Target="../ink/ink8036.xml"/><Relationship Id="rId197" Type="http://schemas.openxmlformats.org/officeDocument/2006/relationships/image" Target="../media/image5170.png"/><Relationship Id="rId17" Type="http://schemas.openxmlformats.org/officeDocument/2006/relationships/image" Target="../media/image429.png"/><Relationship Id="rId38" Type="http://schemas.openxmlformats.org/officeDocument/2006/relationships/customXml" Target="../ink/ink7966.xml"/><Relationship Id="rId59" Type="http://schemas.openxmlformats.org/officeDocument/2006/relationships/customXml" Target="../ink/ink7977.xml"/><Relationship Id="rId103" Type="http://schemas.openxmlformats.org/officeDocument/2006/relationships/image" Target="../media/image470.png"/><Relationship Id="rId124" Type="http://schemas.openxmlformats.org/officeDocument/2006/relationships/customXml" Target="../ink/ink8010.xml"/><Relationship Id="rId70" Type="http://schemas.openxmlformats.org/officeDocument/2006/relationships/customXml" Target="../ink/ink7983.xml"/><Relationship Id="rId91" Type="http://schemas.openxmlformats.org/officeDocument/2006/relationships/image" Target="../media/image464.png"/><Relationship Id="rId145" Type="http://schemas.openxmlformats.org/officeDocument/2006/relationships/image" Target="../media/image491.png"/><Relationship Id="rId166" Type="http://schemas.openxmlformats.org/officeDocument/2006/relationships/customXml" Target="../ink/ink8031.xml"/><Relationship Id="rId187" Type="http://schemas.openxmlformats.org/officeDocument/2006/relationships/image" Target="../media/image51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7961.xml"/><Relationship Id="rId49" Type="http://schemas.openxmlformats.org/officeDocument/2006/relationships/image" Target="../media/image444.png"/><Relationship Id="rId114" Type="http://schemas.openxmlformats.org/officeDocument/2006/relationships/customXml" Target="../ink/ink8005.xml"/><Relationship Id="rId60" Type="http://schemas.openxmlformats.org/officeDocument/2006/relationships/image" Target="../media/image449.png"/><Relationship Id="rId81" Type="http://schemas.openxmlformats.org/officeDocument/2006/relationships/image" Target="../media/image459.png"/><Relationship Id="rId135" Type="http://schemas.openxmlformats.org/officeDocument/2006/relationships/image" Target="../media/image486.png"/><Relationship Id="rId156" Type="http://schemas.openxmlformats.org/officeDocument/2006/relationships/customXml" Target="../ink/ink8026.xml"/><Relationship Id="rId177" Type="http://schemas.openxmlformats.org/officeDocument/2006/relationships/image" Target="../media/image507.png"/><Relationship Id="rId198" Type="http://schemas.openxmlformats.org/officeDocument/2006/relationships/customXml" Target="../ink/ink8047.xml"/><Relationship Id="rId18" Type="http://schemas.openxmlformats.org/officeDocument/2006/relationships/customXml" Target="../ink/ink7956.xml"/><Relationship Id="rId39" Type="http://schemas.openxmlformats.org/officeDocument/2006/relationships/image" Target="../media/image439.png"/><Relationship Id="rId50" Type="http://schemas.openxmlformats.org/officeDocument/2006/relationships/customXml" Target="../ink/ink7972.xml"/><Relationship Id="rId104" Type="http://schemas.openxmlformats.org/officeDocument/2006/relationships/customXml" Target="../ink/ink8000.xml"/><Relationship Id="rId125" Type="http://schemas.openxmlformats.org/officeDocument/2006/relationships/image" Target="../media/image481.png"/><Relationship Id="rId146" Type="http://schemas.openxmlformats.org/officeDocument/2006/relationships/customXml" Target="../ink/ink8021.xml"/><Relationship Id="rId167" Type="http://schemas.openxmlformats.org/officeDocument/2006/relationships/image" Target="../media/image502.png"/><Relationship Id="rId188" Type="http://schemas.openxmlformats.org/officeDocument/2006/relationships/customXml" Target="../ink/ink8042.xml"/></Relationships>
</file>

<file path=ppt/slides/_rels/slide14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77.png"/><Relationship Id="rId21" Type="http://schemas.openxmlformats.org/officeDocument/2006/relationships/image" Target="../media/image431.png"/><Relationship Id="rId42" Type="http://schemas.openxmlformats.org/officeDocument/2006/relationships/customXml" Target="../ink/ink8068.xml"/><Relationship Id="rId63" Type="http://schemas.openxmlformats.org/officeDocument/2006/relationships/image" Target="../media/image450.png"/><Relationship Id="rId84" Type="http://schemas.openxmlformats.org/officeDocument/2006/relationships/customXml" Target="../ink/ink8090.xml"/><Relationship Id="rId138" Type="http://schemas.openxmlformats.org/officeDocument/2006/relationships/customXml" Target="../ink/ink8117.xml"/><Relationship Id="rId159" Type="http://schemas.openxmlformats.org/officeDocument/2006/relationships/image" Target="../media/image498.png"/><Relationship Id="rId170" Type="http://schemas.openxmlformats.org/officeDocument/2006/relationships/customXml" Target="../ink/ink8133.xml"/><Relationship Id="rId191" Type="http://schemas.openxmlformats.org/officeDocument/2006/relationships/image" Target="../media/image514.png"/><Relationship Id="rId107" Type="http://schemas.openxmlformats.org/officeDocument/2006/relationships/image" Target="../media/image472.png"/><Relationship Id="rId11" Type="http://schemas.openxmlformats.org/officeDocument/2006/relationships/image" Target="../media/image426.png"/><Relationship Id="rId32" Type="http://schemas.openxmlformats.org/officeDocument/2006/relationships/customXml" Target="../ink/ink8063.xml"/><Relationship Id="rId53" Type="http://schemas.openxmlformats.org/officeDocument/2006/relationships/customXml" Target="../ink/ink8074.xml"/><Relationship Id="rId74" Type="http://schemas.openxmlformats.org/officeDocument/2006/relationships/customXml" Target="../ink/ink8085.xml"/><Relationship Id="rId128" Type="http://schemas.openxmlformats.org/officeDocument/2006/relationships/customXml" Target="../ink/ink8112.xml"/><Relationship Id="rId149" Type="http://schemas.openxmlformats.org/officeDocument/2006/relationships/image" Target="../media/image493.png"/><Relationship Id="rId5" Type="http://schemas.openxmlformats.org/officeDocument/2006/relationships/image" Target="../media/image423.png"/><Relationship Id="rId95" Type="http://schemas.openxmlformats.org/officeDocument/2006/relationships/image" Target="../media/image466.png"/><Relationship Id="rId160" Type="http://schemas.openxmlformats.org/officeDocument/2006/relationships/customXml" Target="../ink/ink8128.xml"/><Relationship Id="rId181" Type="http://schemas.openxmlformats.org/officeDocument/2006/relationships/image" Target="../media/image509.png"/><Relationship Id="rId22" Type="http://schemas.openxmlformats.org/officeDocument/2006/relationships/customXml" Target="../ink/ink8058.xml"/><Relationship Id="rId43" Type="http://schemas.openxmlformats.org/officeDocument/2006/relationships/image" Target="../media/image441.png"/><Relationship Id="rId64" Type="http://schemas.openxmlformats.org/officeDocument/2006/relationships/customXml" Target="../ink/ink8080.xml"/><Relationship Id="rId118" Type="http://schemas.openxmlformats.org/officeDocument/2006/relationships/customXml" Target="../ink/ink8107.xml"/><Relationship Id="rId139" Type="http://schemas.openxmlformats.org/officeDocument/2006/relationships/image" Target="../media/image488.png"/><Relationship Id="rId85" Type="http://schemas.openxmlformats.org/officeDocument/2006/relationships/image" Target="../media/image461.png"/><Relationship Id="rId150" Type="http://schemas.openxmlformats.org/officeDocument/2006/relationships/customXml" Target="../ink/ink8123.xml"/><Relationship Id="rId171" Type="http://schemas.openxmlformats.org/officeDocument/2006/relationships/image" Target="../media/image504.png"/><Relationship Id="rId192" Type="http://schemas.openxmlformats.org/officeDocument/2006/relationships/customXml" Target="../ink/ink8144.xml"/><Relationship Id="rId12" Type="http://schemas.openxmlformats.org/officeDocument/2006/relationships/customXml" Target="../ink/ink8053.xml"/><Relationship Id="rId33" Type="http://schemas.openxmlformats.org/officeDocument/2006/relationships/image" Target="../media/image436.png"/><Relationship Id="rId108" Type="http://schemas.openxmlformats.org/officeDocument/2006/relationships/customXml" Target="../ink/ink8102.xml"/><Relationship Id="rId129" Type="http://schemas.openxmlformats.org/officeDocument/2006/relationships/image" Target="../media/image483.png"/><Relationship Id="rId54" Type="http://schemas.openxmlformats.org/officeDocument/2006/relationships/image" Target="../media/image446.png"/><Relationship Id="rId75" Type="http://schemas.openxmlformats.org/officeDocument/2006/relationships/image" Target="../media/image456.png"/><Relationship Id="rId96" Type="http://schemas.openxmlformats.org/officeDocument/2006/relationships/customXml" Target="../ink/ink8096.xml"/><Relationship Id="rId140" Type="http://schemas.openxmlformats.org/officeDocument/2006/relationships/customXml" Target="../ink/ink8118.xml"/><Relationship Id="rId161" Type="http://schemas.openxmlformats.org/officeDocument/2006/relationships/image" Target="../media/image499.png"/><Relationship Id="rId182" Type="http://schemas.openxmlformats.org/officeDocument/2006/relationships/customXml" Target="../ink/ink8139.xml"/><Relationship Id="rId6" Type="http://schemas.openxmlformats.org/officeDocument/2006/relationships/customXml" Target="../ink/ink8050.xml"/><Relationship Id="rId23" Type="http://schemas.openxmlformats.org/officeDocument/2006/relationships/image" Target="../media/image140.png"/><Relationship Id="rId119" Type="http://schemas.openxmlformats.org/officeDocument/2006/relationships/image" Target="../media/image478.png"/><Relationship Id="rId44" Type="http://schemas.openxmlformats.org/officeDocument/2006/relationships/customXml" Target="../ink/ink8069.xml"/><Relationship Id="rId65" Type="http://schemas.openxmlformats.org/officeDocument/2006/relationships/image" Target="../media/image451.png"/><Relationship Id="rId86" Type="http://schemas.openxmlformats.org/officeDocument/2006/relationships/customXml" Target="../ink/ink8091.xml"/><Relationship Id="rId130" Type="http://schemas.openxmlformats.org/officeDocument/2006/relationships/customXml" Target="../ink/ink8113.xml"/><Relationship Id="rId151" Type="http://schemas.openxmlformats.org/officeDocument/2006/relationships/image" Target="../media/image494.png"/><Relationship Id="rId172" Type="http://schemas.openxmlformats.org/officeDocument/2006/relationships/customXml" Target="../ink/ink8134.xml"/><Relationship Id="rId193" Type="http://schemas.openxmlformats.org/officeDocument/2006/relationships/image" Target="../media/image515.png"/><Relationship Id="rId13" Type="http://schemas.openxmlformats.org/officeDocument/2006/relationships/image" Target="../media/image427.png"/><Relationship Id="rId109" Type="http://schemas.openxmlformats.org/officeDocument/2006/relationships/image" Target="../media/image473.png"/><Relationship Id="rId34" Type="http://schemas.openxmlformats.org/officeDocument/2006/relationships/customXml" Target="../ink/ink8064.xml"/><Relationship Id="rId55" Type="http://schemas.openxmlformats.org/officeDocument/2006/relationships/customXml" Target="../ink/ink8075.xml"/><Relationship Id="rId76" Type="http://schemas.openxmlformats.org/officeDocument/2006/relationships/customXml" Target="../ink/ink8086.xml"/><Relationship Id="rId97" Type="http://schemas.openxmlformats.org/officeDocument/2006/relationships/image" Target="../media/image467.png"/><Relationship Id="rId120" Type="http://schemas.openxmlformats.org/officeDocument/2006/relationships/customXml" Target="../ink/ink8108.xml"/><Relationship Id="rId141" Type="http://schemas.openxmlformats.org/officeDocument/2006/relationships/image" Target="../media/image489.png"/><Relationship Id="rId7" Type="http://schemas.openxmlformats.org/officeDocument/2006/relationships/image" Target="../media/image424.png"/><Relationship Id="rId162" Type="http://schemas.openxmlformats.org/officeDocument/2006/relationships/customXml" Target="../ink/ink8129.xml"/><Relationship Id="rId183" Type="http://schemas.openxmlformats.org/officeDocument/2006/relationships/image" Target="../media/image510.png"/><Relationship Id="rId2" Type="http://schemas.openxmlformats.org/officeDocument/2006/relationships/customXml" Target="../ink/ink8048.xml"/><Relationship Id="rId29" Type="http://schemas.openxmlformats.org/officeDocument/2006/relationships/image" Target="../media/image434.png"/><Relationship Id="rId24" Type="http://schemas.openxmlformats.org/officeDocument/2006/relationships/customXml" Target="../ink/ink8059.xml"/><Relationship Id="rId40" Type="http://schemas.openxmlformats.org/officeDocument/2006/relationships/customXml" Target="../ink/ink8067.xml"/><Relationship Id="rId45" Type="http://schemas.openxmlformats.org/officeDocument/2006/relationships/image" Target="../media/image442.png"/><Relationship Id="rId66" Type="http://schemas.openxmlformats.org/officeDocument/2006/relationships/customXml" Target="../ink/ink8081.xml"/><Relationship Id="rId87" Type="http://schemas.openxmlformats.org/officeDocument/2006/relationships/image" Target="../media/image462.png"/><Relationship Id="rId110" Type="http://schemas.openxmlformats.org/officeDocument/2006/relationships/customXml" Target="../ink/ink8103.xml"/><Relationship Id="rId115" Type="http://schemas.openxmlformats.org/officeDocument/2006/relationships/image" Target="../media/image476.png"/><Relationship Id="rId131" Type="http://schemas.openxmlformats.org/officeDocument/2006/relationships/image" Target="../media/image484.png"/><Relationship Id="rId136" Type="http://schemas.openxmlformats.org/officeDocument/2006/relationships/customXml" Target="../ink/ink8116.xml"/><Relationship Id="rId157" Type="http://schemas.openxmlformats.org/officeDocument/2006/relationships/image" Target="../media/image497.png"/><Relationship Id="rId178" Type="http://schemas.openxmlformats.org/officeDocument/2006/relationships/customXml" Target="../ink/ink8137.xml"/><Relationship Id="rId61" Type="http://schemas.openxmlformats.org/officeDocument/2006/relationships/customXml" Target="../ink/ink8078.xml"/><Relationship Id="rId82" Type="http://schemas.openxmlformats.org/officeDocument/2006/relationships/customXml" Target="../ink/ink8089.xml"/><Relationship Id="rId152" Type="http://schemas.openxmlformats.org/officeDocument/2006/relationships/customXml" Target="../ink/ink8124.xml"/><Relationship Id="rId173" Type="http://schemas.openxmlformats.org/officeDocument/2006/relationships/image" Target="../media/image505.png"/><Relationship Id="rId194" Type="http://schemas.openxmlformats.org/officeDocument/2006/relationships/customXml" Target="../ink/ink8145.xml"/><Relationship Id="rId199" Type="http://schemas.openxmlformats.org/officeDocument/2006/relationships/image" Target="../media/image5180.png"/><Relationship Id="rId19" Type="http://schemas.openxmlformats.org/officeDocument/2006/relationships/image" Target="../media/image430.png"/><Relationship Id="rId14" Type="http://schemas.openxmlformats.org/officeDocument/2006/relationships/customXml" Target="../ink/ink8054.xml"/><Relationship Id="rId30" Type="http://schemas.openxmlformats.org/officeDocument/2006/relationships/customXml" Target="../ink/ink8062.xml"/><Relationship Id="rId35" Type="http://schemas.openxmlformats.org/officeDocument/2006/relationships/image" Target="../media/image437.png"/><Relationship Id="rId56" Type="http://schemas.openxmlformats.org/officeDocument/2006/relationships/image" Target="../media/image447.png"/><Relationship Id="rId77" Type="http://schemas.openxmlformats.org/officeDocument/2006/relationships/image" Target="../media/image457.png"/><Relationship Id="rId100" Type="http://schemas.openxmlformats.org/officeDocument/2006/relationships/customXml" Target="../ink/ink8098.xml"/><Relationship Id="rId105" Type="http://schemas.openxmlformats.org/officeDocument/2006/relationships/image" Target="../media/image471.png"/><Relationship Id="rId126" Type="http://schemas.openxmlformats.org/officeDocument/2006/relationships/customXml" Target="../ink/ink8111.xml"/><Relationship Id="rId147" Type="http://schemas.openxmlformats.org/officeDocument/2006/relationships/image" Target="../media/image492.png"/><Relationship Id="rId168" Type="http://schemas.openxmlformats.org/officeDocument/2006/relationships/customXml" Target="../ink/ink8132.xml"/><Relationship Id="rId8" Type="http://schemas.openxmlformats.org/officeDocument/2006/relationships/customXml" Target="../ink/ink8051.xml"/><Relationship Id="rId51" Type="http://schemas.openxmlformats.org/officeDocument/2006/relationships/customXml" Target="../ink/ink8073.xml"/><Relationship Id="rId72" Type="http://schemas.openxmlformats.org/officeDocument/2006/relationships/customXml" Target="../ink/ink8084.xml"/><Relationship Id="rId93" Type="http://schemas.openxmlformats.org/officeDocument/2006/relationships/image" Target="../media/image465.png"/><Relationship Id="rId98" Type="http://schemas.openxmlformats.org/officeDocument/2006/relationships/customXml" Target="../ink/ink8097.xml"/><Relationship Id="rId121" Type="http://schemas.openxmlformats.org/officeDocument/2006/relationships/image" Target="../media/image479.png"/><Relationship Id="rId142" Type="http://schemas.openxmlformats.org/officeDocument/2006/relationships/customXml" Target="../ink/ink8119.xml"/><Relationship Id="rId163" Type="http://schemas.openxmlformats.org/officeDocument/2006/relationships/image" Target="../media/image500.png"/><Relationship Id="rId184" Type="http://schemas.openxmlformats.org/officeDocument/2006/relationships/customXml" Target="../ink/ink8140.xml"/><Relationship Id="rId189" Type="http://schemas.openxmlformats.org/officeDocument/2006/relationships/image" Target="../media/image513.png"/><Relationship Id="rId3" Type="http://schemas.openxmlformats.org/officeDocument/2006/relationships/image" Target="../media/image422.png"/><Relationship Id="rId25" Type="http://schemas.openxmlformats.org/officeDocument/2006/relationships/image" Target="../media/image432.png"/><Relationship Id="rId46" Type="http://schemas.openxmlformats.org/officeDocument/2006/relationships/customXml" Target="../ink/ink8070.xml"/><Relationship Id="rId67" Type="http://schemas.openxmlformats.org/officeDocument/2006/relationships/image" Target="../media/image452.png"/><Relationship Id="rId116" Type="http://schemas.openxmlformats.org/officeDocument/2006/relationships/customXml" Target="../ink/ink8106.xml"/><Relationship Id="rId137" Type="http://schemas.openxmlformats.org/officeDocument/2006/relationships/image" Target="../media/image487.png"/><Relationship Id="rId158" Type="http://schemas.openxmlformats.org/officeDocument/2006/relationships/customXml" Target="../ink/ink8127.xml"/><Relationship Id="rId20" Type="http://schemas.openxmlformats.org/officeDocument/2006/relationships/customXml" Target="../ink/ink8057.xml"/><Relationship Id="rId41" Type="http://schemas.openxmlformats.org/officeDocument/2006/relationships/image" Target="../media/image440.png"/><Relationship Id="rId62" Type="http://schemas.openxmlformats.org/officeDocument/2006/relationships/customXml" Target="../ink/ink8079.xml"/><Relationship Id="rId83" Type="http://schemas.openxmlformats.org/officeDocument/2006/relationships/image" Target="../media/image460.png"/><Relationship Id="rId88" Type="http://schemas.openxmlformats.org/officeDocument/2006/relationships/customXml" Target="../ink/ink8092.xml"/><Relationship Id="rId111" Type="http://schemas.openxmlformats.org/officeDocument/2006/relationships/image" Target="../media/image474.png"/><Relationship Id="rId132" Type="http://schemas.openxmlformats.org/officeDocument/2006/relationships/customXml" Target="../ink/ink8114.xml"/><Relationship Id="rId153" Type="http://schemas.openxmlformats.org/officeDocument/2006/relationships/image" Target="../media/image495.png"/><Relationship Id="rId174" Type="http://schemas.openxmlformats.org/officeDocument/2006/relationships/customXml" Target="../ink/ink8135.xml"/><Relationship Id="rId179" Type="http://schemas.openxmlformats.org/officeDocument/2006/relationships/image" Target="../media/image508.png"/><Relationship Id="rId195" Type="http://schemas.openxmlformats.org/officeDocument/2006/relationships/image" Target="../media/image5160.png"/><Relationship Id="rId190" Type="http://schemas.openxmlformats.org/officeDocument/2006/relationships/customXml" Target="../ink/ink8143.xml"/><Relationship Id="rId15" Type="http://schemas.openxmlformats.org/officeDocument/2006/relationships/image" Target="../media/image428.png"/><Relationship Id="rId36" Type="http://schemas.openxmlformats.org/officeDocument/2006/relationships/customXml" Target="../ink/ink8065.xml"/><Relationship Id="rId57" Type="http://schemas.openxmlformats.org/officeDocument/2006/relationships/customXml" Target="../ink/ink8076.xml"/><Relationship Id="rId106" Type="http://schemas.openxmlformats.org/officeDocument/2006/relationships/customXml" Target="../ink/ink8101.xml"/><Relationship Id="rId127" Type="http://schemas.openxmlformats.org/officeDocument/2006/relationships/image" Target="../media/image482.png"/><Relationship Id="rId10" Type="http://schemas.openxmlformats.org/officeDocument/2006/relationships/customXml" Target="../ink/ink8052.xml"/><Relationship Id="rId31" Type="http://schemas.openxmlformats.org/officeDocument/2006/relationships/image" Target="../media/image435.png"/><Relationship Id="rId52" Type="http://schemas.openxmlformats.org/officeDocument/2006/relationships/image" Target="../media/image445.png"/><Relationship Id="rId73" Type="http://schemas.openxmlformats.org/officeDocument/2006/relationships/image" Target="../media/image455.png"/><Relationship Id="rId78" Type="http://schemas.openxmlformats.org/officeDocument/2006/relationships/customXml" Target="../ink/ink8087.xml"/><Relationship Id="rId94" Type="http://schemas.openxmlformats.org/officeDocument/2006/relationships/customXml" Target="../ink/ink8095.xml"/><Relationship Id="rId99" Type="http://schemas.openxmlformats.org/officeDocument/2006/relationships/image" Target="../media/image468.png"/><Relationship Id="rId101" Type="http://schemas.openxmlformats.org/officeDocument/2006/relationships/image" Target="../media/image469.png"/><Relationship Id="rId122" Type="http://schemas.openxmlformats.org/officeDocument/2006/relationships/customXml" Target="../ink/ink8109.xml"/><Relationship Id="rId143" Type="http://schemas.openxmlformats.org/officeDocument/2006/relationships/image" Target="../media/image490.png"/><Relationship Id="rId148" Type="http://schemas.openxmlformats.org/officeDocument/2006/relationships/customXml" Target="../ink/ink8122.xml"/><Relationship Id="rId164" Type="http://schemas.openxmlformats.org/officeDocument/2006/relationships/customXml" Target="../ink/ink8130.xml"/><Relationship Id="rId169" Type="http://schemas.openxmlformats.org/officeDocument/2006/relationships/image" Target="../media/image503.png"/><Relationship Id="rId185" Type="http://schemas.openxmlformats.org/officeDocument/2006/relationships/image" Target="../media/image511.png"/><Relationship Id="rId4" Type="http://schemas.openxmlformats.org/officeDocument/2006/relationships/customXml" Target="../ink/ink8049.xml"/><Relationship Id="rId9" Type="http://schemas.openxmlformats.org/officeDocument/2006/relationships/image" Target="../media/image425.png"/><Relationship Id="rId180" Type="http://schemas.openxmlformats.org/officeDocument/2006/relationships/customXml" Target="../ink/ink8138.xml"/><Relationship Id="rId26" Type="http://schemas.openxmlformats.org/officeDocument/2006/relationships/customXml" Target="../ink/ink8060.xml"/><Relationship Id="rId47" Type="http://schemas.openxmlformats.org/officeDocument/2006/relationships/image" Target="../media/image443.png"/><Relationship Id="rId68" Type="http://schemas.openxmlformats.org/officeDocument/2006/relationships/customXml" Target="../ink/ink8082.xml"/><Relationship Id="rId89" Type="http://schemas.openxmlformats.org/officeDocument/2006/relationships/image" Target="../media/image463.png"/><Relationship Id="rId112" Type="http://schemas.openxmlformats.org/officeDocument/2006/relationships/customXml" Target="../ink/ink8104.xml"/><Relationship Id="rId133" Type="http://schemas.openxmlformats.org/officeDocument/2006/relationships/image" Target="../media/image485.png"/><Relationship Id="rId154" Type="http://schemas.openxmlformats.org/officeDocument/2006/relationships/customXml" Target="../ink/ink8125.xml"/><Relationship Id="rId175" Type="http://schemas.openxmlformats.org/officeDocument/2006/relationships/image" Target="../media/image506.png"/><Relationship Id="rId196" Type="http://schemas.openxmlformats.org/officeDocument/2006/relationships/customXml" Target="../ink/ink8146.xml"/><Relationship Id="rId200" Type="http://schemas.openxmlformats.org/officeDocument/2006/relationships/customXml" Target="../ink/ink8148.xml"/><Relationship Id="rId16" Type="http://schemas.openxmlformats.org/officeDocument/2006/relationships/customXml" Target="../ink/ink8055.xml"/><Relationship Id="rId37" Type="http://schemas.openxmlformats.org/officeDocument/2006/relationships/image" Target="../media/image438.png"/><Relationship Id="rId58" Type="http://schemas.openxmlformats.org/officeDocument/2006/relationships/image" Target="../media/image448.png"/><Relationship Id="rId79" Type="http://schemas.openxmlformats.org/officeDocument/2006/relationships/image" Target="../media/image458.png"/><Relationship Id="rId102" Type="http://schemas.openxmlformats.org/officeDocument/2006/relationships/customXml" Target="../ink/ink8099.xml"/><Relationship Id="rId123" Type="http://schemas.openxmlformats.org/officeDocument/2006/relationships/image" Target="../media/image480.png"/><Relationship Id="rId144" Type="http://schemas.openxmlformats.org/officeDocument/2006/relationships/customXml" Target="../ink/ink8120.xml"/><Relationship Id="rId90" Type="http://schemas.openxmlformats.org/officeDocument/2006/relationships/customXml" Target="../ink/ink8093.xml"/><Relationship Id="rId165" Type="http://schemas.openxmlformats.org/officeDocument/2006/relationships/image" Target="../media/image501.png"/><Relationship Id="rId186" Type="http://schemas.openxmlformats.org/officeDocument/2006/relationships/customXml" Target="../ink/ink8141.xml"/><Relationship Id="rId27" Type="http://schemas.openxmlformats.org/officeDocument/2006/relationships/image" Target="../media/image433.png"/><Relationship Id="rId48" Type="http://schemas.openxmlformats.org/officeDocument/2006/relationships/customXml" Target="../ink/ink8071.xml"/><Relationship Id="rId69" Type="http://schemas.openxmlformats.org/officeDocument/2006/relationships/image" Target="../media/image453.png"/><Relationship Id="rId113" Type="http://schemas.openxmlformats.org/officeDocument/2006/relationships/image" Target="../media/image475.png"/><Relationship Id="rId134" Type="http://schemas.openxmlformats.org/officeDocument/2006/relationships/customXml" Target="../ink/ink8115.xml"/><Relationship Id="rId80" Type="http://schemas.openxmlformats.org/officeDocument/2006/relationships/customXml" Target="../ink/ink8088.xml"/><Relationship Id="rId155" Type="http://schemas.openxmlformats.org/officeDocument/2006/relationships/image" Target="../media/image496.png"/><Relationship Id="rId176" Type="http://schemas.openxmlformats.org/officeDocument/2006/relationships/customXml" Target="../ink/ink8136.xml"/><Relationship Id="rId197" Type="http://schemas.openxmlformats.org/officeDocument/2006/relationships/image" Target="../media/image5170.png"/><Relationship Id="rId201" Type="http://schemas.openxmlformats.org/officeDocument/2006/relationships/image" Target="../media/image5190.png"/><Relationship Id="rId17" Type="http://schemas.openxmlformats.org/officeDocument/2006/relationships/image" Target="../media/image429.png"/><Relationship Id="rId38" Type="http://schemas.openxmlformats.org/officeDocument/2006/relationships/customXml" Target="../ink/ink8066.xml"/><Relationship Id="rId59" Type="http://schemas.openxmlformats.org/officeDocument/2006/relationships/customXml" Target="../ink/ink8077.xml"/><Relationship Id="rId103" Type="http://schemas.openxmlformats.org/officeDocument/2006/relationships/image" Target="../media/image470.png"/><Relationship Id="rId124" Type="http://schemas.openxmlformats.org/officeDocument/2006/relationships/customXml" Target="../ink/ink8110.xml"/><Relationship Id="rId70" Type="http://schemas.openxmlformats.org/officeDocument/2006/relationships/customXml" Target="../ink/ink8083.xml"/><Relationship Id="rId91" Type="http://schemas.openxmlformats.org/officeDocument/2006/relationships/image" Target="../media/image464.png"/><Relationship Id="rId145" Type="http://schemas.openxmlformats.org/officeDocument/2006/relationships/image" Target="../media/image491.png"/><Relationship Id="rId166" Type="http://schemas.openxmlformats.org/officeDocument/2006/relationships/customXml" Target="../ink/ink8131.xml"/><Relationship Id="rId187" Type="http://schemas.openxmlformats.org/officeDocument/2006/relationships/image" Target="../media/image51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8061.xml"/><Relationship Id="rId49" Type="http://schemas.openxmlformats.org/officeDocument/2006/relationships/image" Target="../media/image444.png"/><Relationship Id="rId114" Type="http://schemas.openxmlformats.org/officeDocument/2006/relationships/customXml" Target="../ink/ink8105.xml"/><Relationship Id="rId60" Type="http://schemas.openxmlformats.org/officeDocument/2006/relationships/image" Target="../media/image449.png"/><Relationship Id="rId81" Type="http://schemas.openxmlformats.org/officeDocument/2006/relationships/image" Target="../media/image459.png"/><Relationship Id="rId135" Type="http://schemas.openxmlformats.org/officeDocument/2006/relationships/image" Target="../media/image486.png"/><Relationship Id="rId156" Type="http://schemas.openxmlformats.org/officeDocument/2006/relationships/customXml" Target="../ink/ink8126.xml"/><Relationship Id="rId177" Type="http://schemas.openxmlformats.org/officeDocument/2006/relationships/image" Target="../media/image507.png"/><Relationship Id="rId198" Type="http://schemas.openxmlformats.org/officeDocument/2006/relationships/customXml" Target="../ink/ink8147.xml"/><Relationship Id="rId18" Type="http://schemas.openxmlformats.org/officeDocument/2006/relationships/customXml" Target="../ink/ink8056.xml"/><Relationship Id="rId39" Type="http://schemas.openxmlformats.org/officeDocument/2006/relationships/image" Target="../media/image439.png"/><Relationship Id="rId50" Type="http://schemas.openxmlformats.org/officeDocument/2006/relationships/customXml" Target="../ink/ink8072.xml"/><Relationship Id="rId104" Type="http://schemas.openxmlformats.org/officeDocument/2006/relationships/customXml" Target="../ink/ink8100.xml"/><Relationship Id="rId125" Type="http://schemas.openxmlformats.org/officeDocument/2006/relationships/image" Target="../media/image481.png"/><Relationship Id="rId146" Type="http://schemas.openxmlformats.org/officeDocument/2006/relationships/customXml" Target="../ink/ink8121.xml"/><Relationship Id="rId167" Type="http://schemas.openxmlformats.org/officeDocument/2006/relationships/image" Target="../media/image502.png"/><Relationship Id="rId188" Type="http://schemas.openxmlformats.org/officeDocument/2006/relationships/customXml" Target="../ink/ink8142.xml"/><Relationship Id="rId71" Type="http://schemas.openxmlformats.org/officeDocument/2006/relationships/image" Target="../media/image454.png"/><Relationship Id="rId92" Type="http://schemas.openxmlformats.org/officeDocument/2006/relationships/customXml" Target="../ink/ink8094.xml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1.xml"/><Relationship Id="rId21" Type="http://schemas.openxmlformats.org/officeDocument/2006/relationships/image" Target="../media/image524.png"/><Relationship Id="rId42" Type="http://schemas.openxmlformats.org/officeDocument/2006/relationships/customXml" Target="../ink/ink419.xml"/><Relationship Id="rId47" Type="http://schemas.openxmlformats.org/officeDocument/2006/relationships/image" Target="../media/image537.png"/><Relationship Id="rId63" Type="http://schemas.openxmlformats.org/officeDocument/2006/relationships/image" Target="../media/image545.png"/><Relationship Id="rId68" Type="http://schemas.openxmlformats.org/officeDocument/2006/relationships/customXml" Target="../ink/ink432.xml"/><Relationship Id="rId84" Type="http://schemas.openxmlformats.org/officeDocument/2006/relationships/customXml" Target="../ink/ink440.xml"/><Relationship Id="rId89" Type="http://schemas.openxmlformats.org/officeDocument/2006/relationships/image" Target="../media/image558.png"/><Relationship Id="rId112" Type="http://schemas.openxmlformats.org/officeDocument/2006/relationships/customXml" Target="../ink/ink454.xml"/><Relationship Id="rId16" Type="http://schemas.openxmlformats.org/officeDocument/2006/relationships/customXml" Target="../ink/ink406.xml"/><Relationship Id="rId107" Type="http://schemas.openxmlformats.org/officeDocument/2006/relationships/image" Target="../media/image567.png"/><Relationship Id="rId11" Type="http://schemas.openxmlformats.org/officeDocument/2006/relationships/image" Target="../media/image520.png"/><Relationship Id="rId32" Type="http://schemas.openxmlformats.org/officeDocument/2006/relationships/customXml" Target="../ink/ink414.xml"/><Relationship Id="rId37" Type="http://schemas.openxmlformats.org/officeDocument/2006/relationships/image" Target="../media/image532.png"/><Relationship Id="rId53" Type="http://schemas.openxmlformats.org/officeDocument/2006/relationships/image" Target="../media/image540.png"/><Relationship Id="rId58" Type="http://schemas.openxmlformats.org/officeDocument/2006/relationships/customXml" Target="../ink/ink427.xml"/><Relationship Id="rId74" Type="http://schemas.openxmlformats.org/officeDocument/2006/relationships/customXml" Target="../ink/ink435.xml"/><Relationship Id="rId79" Type="http://schemas.openxmlformats.org/officeDocument/2006/relationships/image" Target="../media/image553.png"/><Relationship Id="rId102" Type="http://schemas.openxmlformats.org/officeDocument/2006/relationships/customXml" Target="../ink/ink449.xml"/><Relationship Id="rId5" Type="http://schemas.openxmlformats.org/officeDocument/2006/relationships/image" Target="../media/image517.png"/><Relationship Id="rId90" Type="http://schemas.openxmlformats.org/officeDocument/2006/relationships/customXml" Target="../ink/ink443.xml"/><Relationship Id="rId95" Type="http://schemas.openxmlformats.org/officeDocument/2006/relationships/image" Target="../media/image561.png"/><Relationship Id="rId22" Type="http://schemas.openxmlformats.org/officeDocument/2006/relationships/customXml" Target="../ink/ink409.xml"/><Relationship Id="rId27" Type="http://schemas.openxmlformats.org/officeDocument/2006/relationships/image" Target="../media/image527.png"/><Relationship Id="rId43" Type="http://schemas.openxmlformats.org/officeDocument/2006/relationships/image" Target="../media/image535.png"/><Relationship Id="rId48" Type="http://schemas.openxmlformats.org/officeDocument/2006/relationships/customXml" Target="../ink/ink422.xml"/><Relationship Id="rId64" Type="http://schemas.openxmlformats.org/officeDocument/2006/relationships/customXml" Target="../ink/ink430.xml"/><Relationship Id="rId69" Type="http://schemas.openxmlformats.org/officeDocument/2006/relationships/image" Target="../media/image548.png"/><Relationship Id="rId113" Type="http://schemas.openxmlformats.org/officeDocument/2006/relationships/image" Target="../media/image257.png"/><Relationship Id="rId80" Type="http://schemas.openxmlformats.org/officeDocument/2006/relationships/customXml" Target="../ink/ink438.xml"/><Relationship Id="rId85" Type="http://schemas.openxmlformats.org/officeDocument/2006/relationships/image" Target="../media/image556.png"/><Relationship Id="rId12" Type="http://schemas.openxmlformats.org/officeDocument/2006/relationships/customXml" Target="../ink/ink404.xml"/><Relationship Id="rId17" Type="http://schemas.openxmlformats.org/officeDocument/2006/relationships/image" Target="../media/image290.png"/><Relationship Id="rId33" Type="http://schemas.openxmlformats.org/officeDocument/2006/relationships/image" Target="../media/image530.png"/><Relationship Id="rId38" Type="http://schemas.openxmlformats.org/officeDocument/2006/relationships/customXml" Target="../ink/ink417.xml"/><Relationship Id="rId59" Type="http://schemas.openxmlformats.org/officeDocument/2006/relationships/image" Target="../media/image541.png"/><Relationship Id="rId103" Type="http://schemas.openxmlformats.org/officeDocument/2006/relationships/image" Target="../media/image565.png"/><Relationship Id="rId108" Type="http://schemas.openxmlformats.org/officeDocument/2006/relationships/customXml" Target="../ink/ink452.xml"/><Relationship Id="rId54" Type="http://schemas.openxmlformats.org/officeDocument/2006/relationships/customXml" Target="../ink/ink425.xml"/><Relationship Id="rId70" Type="http://schemas.openxmlformats.org/officeDocument/2006/relationships/customXml" Target="../ink/ink433.xml"/><Relationship Id="rId75" Type="http://schemas.openxmlformats.org/officeDocument/2006/relationships/image" Target="../media/image551.png"/><Relationship Id="rId91" Type="http://schemas.openxmlformats.org/officeDocument/2006/relationships/image" Target="../media/image559.png"/><Relationship Id="rId96" Type="http://schemas.openxmlformats.org/officeDocument/2006/relationships/customXml" Target="../ink/ink4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1.xml"/><Relationship Id="rId15" Type="http://schemas.openxmlformats.org/officeDocument/2006/relationships/image" Target="../media/image522.png"/><Relationship Id="rId23" Type="http://schemas.openxmlformats.org/officeDocument/2006/relationships/image" Target="../media/image525.png"/><Relationship Id="rId28" Type="http://schemas.openxmlformats.org/officeDocument/2006/relationships/customXml" Target="../ink/ink412.xml"/><Relationship Id="rId36" Type="http://schemas.openxmlformats.org/officeDocument/2006/relationships/customXml" Target="../ink/ink416.xml"/><Relationship Id="rId49" Type="http://schemas.openxmlformats.org/officeDocument/2006/relationships/image" Target="../media/image538.png"/><Relationship Id="rId57" Type="http://schemas.openxmlformats.org/officeDocument/2006/relationships/image" Target="../media/image543.png"/><Relationship Id="rId106" Type="http://schemas.openxmlformats.org/officeDocument/2006/relationships/customXml" Target="../ink/ink451.xml"/><Relationship Id="rId114" Type="http://schemas.openxmlformats.org/officeDocument/2006/relationships/customXml" Target="../ink/ink455.xml"/><Relationship Id="rId10" Type="http://schemas.openxmlformats.org/officeDocument/2006/relationships/customXml" Target="../ink/ink403.xml"/><Relationship Id="rId31" Type="http://schemas.openxmlformats.org/officeDocument/2006/relationships/image" Target="../media/image529.png"/><Relationship Id="rId44" Type="http://schemas.openxmlformats.org/officeDocument/2006/relationships/customXml" Target="../ink/ink420.xml"/><Relationship Id="rId52" Type="http://schemas.openxmlformats.org/officeDocument/2006/relationships/customXml" Target="../ink/ink424.xml"/><Relationship Id="rId60" Type="http://schemas.openxmlformats.org/officeDocument/2006/relationships/customXml" Target="../ink/ink428.xml"/><Relationship Id="rId65" Type="http://schemas.openxmlformats.org/officeDocument/2006/relationships/image" Target="../media/image546.png"/><Relationship Id="rId73" Type="http://schemas.openxmlformats.org/officeDocument/2006/relationships/image" Target="../media/image550.png"/><Relationship Id="rId78" Type="http://schemas.openxmlformats.org/officeDocument/2006/relationships/customXml" Target="../ink/ink437.xml"/><Relationship Id="rId81" Type="http://schemas.openxmlformats.org/officeDocument/2006/relationships/image" Target="../media/image554.png"/><Relationship Id="rId86" Type="http://schemas.openxmlformats.org/officeDocument/2006/relationships/customXml" Target="../ink/ink441.xml"/><Relationship Id="rId94" Type="http://schemas.openxmlformats.org/officeDocument/2006/relationships/customXml" Target="../ink/ink445.xml"/><Relationship Id="rId99" Type="http://schemas.openxmlformats.org/officeDocument/2006/relationships/image" Target="../media/image564.png"/><Relationship Id="rId101" Type="http://schemas.openxmlformats.org/officeDocument/2006/relationships/image" Target="../media/image418.png"/><Relationship Id="rId4" Type="http://schemas.openxmlformats.org/officeDocument/2006/relationships/customXml" Target="../ink/ink400.xml"/><Relationship Id="rId9" Type="http://schemas.openxmlformats.org/officeDocument/2006/relationships/image" Target="../media/image519.png"/><Relationship Id="rId13" Type="http://schemas.openxmlformats.org/officeDocument/2006/relationships/image" Target="../media/image521.png"/><Relationship Id="rId18" Type="http://schemas.openxmlformats.org/officeDocument/2006/relationships/customXml" Target="../ink/ink407.xml"/><Relationship Id="rId39" Type="http://schemas.openxmlformats.org/officeDocument/2006/relationships/image" Target="../media/image533.png"/><Relationship Id="rId109" Type="http://schemas.openxmlformats.org/officeDocument/2006/relationships/image" Target="../media/image568.png"/><Relationship Id="rId34" Type="http://schemas.openxmlformats.org/officeDocument/2006/relationships/customXml" Target="../ink/ink415.xml"/><Relationship Id="rId50" Type="http://schemas.openxmlformats.org/officeDocument/2006/relationships/customXml" Target="../ink/ink423.xml"/><Relationship Id="rId55" Type="http://schemas.openxmlformats.org/officeDocument/2006/relationships/image" Target="../media/image542.png"/><Relationship Id="rId76" Type="http://schemas.openxmlformats.org/officeDocument/2006/relationships/customXml" Target="../ink/ink436.xml"/><Relationship Id="rId97" Type="http://schemas.openxmlformats.org/officeDocument/2006/relationships/image" Target="../media/image563.png"/><Relationship Id="rId104" Type="http://schemas.openxmlformats.org/officeDocument/2006/relationships/customXml" Target="../ink/ink450.xml"/><Relationship Id="rId7" Type="http://schemas.openxmlformats.org/officeDocument/2006/relationships/image" Target="../media/image518.png"/><Relationship Id="rId71" Type="http://schemas.openxmlformats.org/officeDocument/2006/relationships/image" Target="../media/image549.png"/><Relationship Id="rId92" Type="http://schemas.openxmlformats.org/officeDocument/2006/relationships/customXml" Target="../ink/ink444.xml"/><Relationship Id="rId2" Type="http://schemas.openxmlformats.org/officeDocument/2006/relationships/customXml" Target="../ink/ink399.xml"/><Relationship Id="rId29" Type="http://schemas.openxmlformats.org/officeDocument/2006/relationships/image" Target="../media/image528.png"/><Relationship Id="rId24" Type="http://schemas.openxmlformats.org/officeDocument/2006/relationships/customXml" Target="../ink/ink410.xml"/><Relationship Id="rId40" Type="http://schemas.openxmlformats.org/officeDocument/2006/relationships/customXml" Target="../ink/ink418.xml"/><Relationship Id="rId45" Type="http://schemas.openxmlformats.org/officeDocument/2006/relationships/image" Target="../media/image536.png"/><Relationship Id="rId66" Type="http://schemas.openxmlformats.org/officeDocument/2006/relationships/customXml" Target="../ink/ink431.xml"/><Relationship Id="rId87" Type="http://schemas.openxmlformats.org/officeDocument/2006/relationships/image" Target="../media/image557.png"/><Relationship Id="rId110" Type="http://schemas.openxmlformats.org/officeDocument/2006/relationships/customXml" Target="../ink/ink453.xml"/><Relationship Id="rId115" Type="http://schemas.openxmlformats.org/officeDocument/2006/relationships/image" Target="../media/image570.png"/><Relationship Id="rId61" Type="http://schemas.openxmlformats.org/officeDocument/2006/relationships/image" Target="../media/image544.png"/><Relationship Id="rId82" Type="http://schemas.openxmlformats.org/officeDocument/2006/relationships/customXml" Target="../ink/ink439.xml"/><Relationship Id="rId19" Type="http://schemas.openxmlformats.org/officeDocument/2006/relationships/image" Target="../media/image523.png"/><Relationship Id="rId14" Type="http://schemas.openxmlformats.org/officeDocument/2006/relationships/customXml" Target="../ink/ink405.xml"/><Relationship Id="rId30" Type="http://schemas.openxmlformats.org/officeDocument/2006/relationships/customXml" Target="../ink/ink413.xml"/><Relationship Id="rId35" Type="http://schemas.openxmlformats.org/officeDocument/2006/relationships/image" Target="../media/image531.png"/><Relationship Id="rId56" Type="http://schemas.openxmlformats.org/officeDocument/2006/relationships/customXml" Target="../ink/ink426.xml"/><Relationship Id="rId77" Type="http://schemas.openxmlformats.org/officeDocument/2006/relationships/image" Target="../media/image552.png"/><Relationship Id="rId100" Type="http://schemas.openxmlformats.org/officeDocument/2006/relationships/customXml" Target="../ink/ink448.xml"/><Relationship Id="rId105" Type="http://schemas.openxmlformats.org/officeDocument/2006/relationships/image" Target="../media/image566.png"/><Relationship Id="rId8" Type="http://schemas.openxmlformats.org/officeDocument/2006/relationships/customXml" Target="../ink/ink402.xml"/><Relationship Id="rId51" Type="http://schemas.openxmlformats.org/officeDocument/2006/relationships/image" Target="../media/image539.png"/><Relationship Id="rId72" Type="http://schemas.openxmlformats.org/officeDocument/2006/relationships/customXml" Target="../ink/ink434.xml"/><Relationship Id="rId93" Type="http://schemas.openxmlformats.org/officeDocument/2006/relationships/image" Target="../media/image560.png"/><Relationship Id="rId98" Type="http://schemas.openxmlformats.org/officeDocument/2006/relationships/customXml" Target="../ink/ink447.xml"/><Relationship Id="rId3" Type="http://schemas.openxmlformats.org/officeDocument/2006/relationships/image" Target="../media/image516.png"/><Relationship Id="rId25" Type="http://schemas.openxmlformats.org/officeDocument/2006/relationships/image" Target="../media/image526.png"/><Relationship Id="rId46" Type="http://schemas.openxmlformats.org/officeDocument/2006/relationships/customXml" Target="../ink/ink421.xml"/><Relationship Id="rId67" Type="http://schemas.openxmlformats.org/officeDocument/2006/relationships/image" Target="../media/image547.png"/><Relationship Id="rId20" Type="http://schemas.openxmlformats.org/officeDocument/2006/relationships/customXml" Target="../ink/ink408.xml"/><Relationship Id="rId41" Type="http://schemas.openxmlformats.org/officeDocument/2006/relationships/image" Target="../media/image534.png"/><Relationship Id="rId62" Type="http://schemas.openxmlformats.org/officeDocument/2006/relationships/customXml" Target="../ink/ink429.xml"/><Relationship Id="rId83" Type="http://schemas.openxmlformats.org/officeDocument/2006/relationships/image" Target="../media/image555.png"/><Relationship Id="rId88" Type="http://schemas.openxmlformats.org/officeDocument/2006/relationships/customXml" Target="../ink/ink442.xml"/><Relationship Id="rId111" Type="http://schemas.openxmlformats.org/officeDocument/2006/relationships/image" Target="../media/image569.png"/></Relationships>
</file>

<file path=ppt/slides/_rels/slide15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77.png"/><Relationship Id="rId21" Type="http://schemas.openxmlformats.org/officeDocument/2006/relationships/image" Target="../media/image431.png"/><Relationship Id="rId42" Type="http://schemas.openxmlformats.org/officeDocument/2006/relationships/customXml" Target="../ink/ink8169.xml"/><Relationship Id="rId63" Type="http://schemas.openxmlformats.org/officeDocument/2006/relationships/image" Target="../media/image450.png"/><Relationship Id="rId84" Type="http://schemas.openxmlformats.org/officeDocument/2006/relationships/customXml" Target="../ink/ink8191.xml"/><Relationship Id="rId138" Type="http://schemas.openxmlformats.org/officeDocument/2006/relationships/customXml" Target="../ink/ink8218.xml"/><Relationship Id="rId159" Type="http://schemas.openxmlformats.org/officeDocument/2006/relationships/image" Target="../media/image498.png"/><Relationship Id="rId170" Type="http://schemas.openxmlformats.org/officeDocument/2006/relationships/customXml" Target="../ink/ink8234.xml"/><Relationship Id="rId191" Type="http://schemas.openxmlformats.org/officeDocument/2006/relationships/image" Target="../media/image514.png"/><Relationship Id="rId205" Type="http://schemas.openxmlformats.org/officeDocument/2006/relationships/image" Target="../media/image5210.png"/><Relationship Id="rId107" Type="http://schemas.openxmlformats.org/officeDocument/2006/relationships/image" Target="../media/image472.png"/><Relationship Id="rId11" Type="http://schemas.openxmlformats.org/officeDocument/2006/relationships/image" Target="../media/image426.png"/><Relationship Id="rId32" Type="http://schemas.openxmlformats.org/officeDocument/2006/relationships/customXml" Target="../ink/ink8164.xml"/><Relationship Id="rId53" Type="http://schemas.openxmlformats.org/officeDocument/2006/relationships/customXml" Target="../ink/ink8175.xml"/><Relationship Id="rId74" Type="http://schemas.openxmlformats.org/officeDocument/2006/relationships/customXml" Target="../ink/ink8186.xml"/><Relationship Id="rId128" Type="http://schemas.openxmlformats.org/officeDocument/2006/relationships/customXml" Target="../ink/ink8213.xml"/><Relationship Id="rId149" Type="http://schemas.openxmlformats.org/officeDocument/2006/relationships/image" Target="../media/image493.png"/><Relationship Id="rId5" Type="http://schemas.openxmlformats.org/officeDocument/2006/relationships/image" Target="../media/image423.png"/><Relationship Id="rId95" Type="http://schemas.openxmlformats.org/officeDocument/2006/relationships/image" Target="../media/image466.png"/><Relationship Id="rId160" Type="http://schemas.openxmlformats.org/officeDocument/2006/relationships/customXml" Target="../ink/ink8229.xml"/><Relationship Id="rId181" Type="http://schemas.openxmlformats.org/officeDocument/2006/relationships/image" Target="../media/image509.png"/><Relationship Id="rId216" Type="http://schemas.openxmlformats.org/officeDocument/2006/relationships/customXml" Target="../ink/ink8257.xml"/><Relationship Id="rId22" Type="http://schemas.openxmlformats.org/officeDocument/2006/relationships/customXml" Target="../ink/ink8159.xml"/><Relationship Id="rId43" Type="http://schemas.openxmlformats.org/officeDocument/2006/relationships/image" Target="../media/image441.png"/><Relationship Id="rId64" Type="http://schemas.openxmlformats.org/officeDocument/2006/relationships/customXml" Target="../ink/ink8181.xml"/><Relationship Id="rId118" Type="http://schemas.openxmlformats.org/officeDocument/2006/relationships/customXml" Target="../ink/ink8208.xml"/><Relationship Id="rId139" Type="http://schemas.openxmlformats.org/officeDocument/2006/relationships/image" Target="../media/image488.png"/><Relationship Id="rId85" Type="http://schemas.openxmlformats.org/officeDocument/2006/relationships/image" Target="../media/image461.png"/><Relationship Id="rId150" Type="http://schemas.openxmlformats.org/officeDocument/2006/relationships/customXml" Target="../ink/ink8224.xml"/><Relationship Id="rId171" Type="http://schemas.openxmlformats.org/officeDocument/2006/relationships/image" Target="../media/image504.png"/><Relationship Id="rId192" Type="http://schemas.openxmlformats.org/officeDocument/2006/relationships/customXml" Target="../ink/ink8245.xml"/><Relationship Id="rId206" Type="http://schemas.openxmlformats.org/officeDocument/2006/relationships/customXml" Target="../ink/ink8252.xml"/><Relationship Id="rId12" Type="http://schemas.openxmlformats.org/officeDocument/2006/relationships/customXml" Target="../ink/ink8154.xml"/><Relationship Id="rId33" Type="http://schemas.openxmlformats.org/officeDocument/2006/relationships/image" Target="../media/image436.png"/><Relationship Id="rId108" Type="http://schemas.openxmlformats.org/officeDocument/2006/relationships/customXml" Target="../ink/ink8203.xml"/><Relationship Id="rId129" Type="http://schemas.openxmlformats.org/officeDocument/2006/relationships/image" Target="../media/image483.png"/><Relationship Id="rId54" Type="http://schemas.openxmlformats.org/officeDocument/2006/relationships/image" Target="../media/image446.png"/><Relationship Id="rId75" Type="http://schemas.openxmlformats.org/officeDocument/2006/relationships/image" Target="../media/image456.png"/><Relationship Id="rId96" Type="http://schemas.openxmlformats.org/officeDocument/2006/relationships/customXml" Target="../ink/ink8197.xml"/><Relationship Id="rId140" Type="http://schemas.openxmlformats.org/officeDocument/2006/relationships/customXml" Target="../ink/ink8219.xml"/><Relationship Id="rId161" Type="http://schemas.openxmlformats.org/officeDocument/2006/relationships/image" Target="../media/image499.png"/><Relationship Id="rId182" Type="http://schemas.openxmlformats.org/officeDocument/2006/relationships/customXml" Target="../ink/ink8240.xml"/><Relationship Id="rId217" Type="http://schemas.openxmlformats.org/officeDocument/2006/relationships/image" Target="../media/image5270.png"/><Relationship Id="rId6" Type="http://schemas.openxmlformats.org/officeDocument/2006/relationships/customXml" Target="../ink/ink8151.xml"/><Relationship Id="rId23" Type="http://schemas.openxmlformats.org/officeDocument/2006/relationships/image" Target="../media/image140.png"/><Relationship Id="rId119" Type="http://schemas.openxmlformats.org/officeDocument/2006/relationships/image" Target="../media/image478.png"/><Relationship Id="rId44" Type="http://schemas.openxmlformats.org/officeDocument/2006/relationships/customXml" Target="../ink/ink8170.xml"/><Relationship Id="rId65" Type="http://schemas.openxmlformats.org/officeDocument/2006/relationships/image" Target="../media/image451.png"/><Relationship Id="rId86" Type="http://schemas.openxmlformats.org/officeDocument/2006/relationships/customXml" Target="../ink/ink8192.xml"/><Relationship Id="rId130" Type="http://schemas.openxmlformats.org/officeDocument/2006/relationships/customXml" Target="../ink/ink8214.xml"/><Relationship Id="rId151" Type="http://schemas.openxmlformats.org/officeDocument/2006/relationships/image" Target="../media/image494.png"/><Relationship Id="rId172" Type="http://schemas.openxmlformats.org/officeDocument/2006/relationships/customXml" Target="../ink/ink8235.xml"/><Relationship Id="rId193" Type="http://schemas.openxmlformats.org/officeDocument/2006/relationships/image" Target="../media/image515.png"/><Relationship Id="rId207" Type="http://schemas.openxmlformats.org/officeDocument/2006/relationships/image" Target="../media/image5220.png"/><Relationship Id="rId13" Type="http://schemas.openxmlformats.org/officeDocument/2006/relationships/image" Target="../media/image427.png"/><Relationship Id="rId109" Type="http://schemas.openxmlformats.org/officeDocument/2006/relationships/image" Target="../media/image473.png"/><Relationship Id="rId34" Type="http://schemas.openxmlformats.org/officeDocument/2006/relationships/customXml" Target="../ink/ink8165.xml"/><Relationship Id="rId55" Type="http://schemas.openxmlformats.org/officeDocument/2006/relationships/customXml" Target="../ink/ink8176.xml"/><Relationship Id="rId76" Type="http://schemas.openxmlformats.org/officeDocument/2006/relationships/customXml" Target="../ink/ink8187.xml"/><Relationship Id="rId97" Type="http://schemas.openxmlformats.org/officeDocument/2006/relationships/image" Target="../media/image467.png"/><Relationship Id="rId120" Type="http://schemas.openxmlformats.org/officeDocument/2006/relationships/customXml" Target="../ink/ink8209.xml"/><Relationship Id="rId141" Type="http://schemas.openxmlformats.org/officeDocument/2006/relationships/image" Target="../media/image489.png"/><Relationship Id="rId7" Type="http://schemas.openxmlformats.org/officeDocument/2006/relationships/image" Target="../media/image424.png"/><Relationship Id="rId162" Type="http://schemas.openxmlformats.org/officeDocument/2006/relationships/customXml" Target="../ink/ink8230.xml"/><Relationship Id="rId183" Type="http://schemas.openxmlformats.org/officeDocument/2006/relationships/image" Target="../media/image510.png"/><Relationship Id="rId218" Type="http://schemas.openxmlformats.org/officeDocument/2006/relationships/customXml" Target="../ink/ink8258.xml"/><Relationship Id="rId24" Type="http://schemas.openxmlformats.org/officeDocument/2006/relationships/customXml" Target="../ink/ink8160.xml"/><Relationship Id="rId45" Type="http://schemas.openxmlformats.org/officeDocument/2006/relationships/image" Target="../media/image442.png"/><Relationship Id="rId66" Type="http://schemas.openxmlformats.org/officeDocument/2006/relationships/customXml" Target="../ink/ink8182.xml"/><Relationship Id="rId87" Type="http://schemas.openxmlformats.org/officeDocument/2006/relationships/image" Target="../media/image462.png"/><Relationship Id="rId110" Type="http://schemas.openxmlformats.org/officeDocument/2006/relationships/customXml" Target="../ink/ink8204.xml"/><Relationship Id="rId131" Type="http://schemas.openxmlformats.org/officeDocument/2006/relationships/image" Target="../media/image484.png"/><Relationship Id="rId152" Type="http://schemas.openxmlformats.org/officeDocument/2006/relationships/customXml" Target="../ink/ink8225.xml"/><Relationship Id="rId173" Type="http://schemas.openxmlformats.org/officeDocument/2006/relationships/image" Target="../media/image505.png"/><Relationship Id="rId194" Type="http://schemas.openxmlformats.org/officeDocument/2006/relationships/customXml" Target="../ink/ink8246.xml"/><Relationship Id="rId208" Type="http://schemas.openxmlformats.org/officeDocument/2006/relationships/customXml" Target="../ink/ink8253.xml"/><Relationship Id="rId14" Type="http://schemas.openxmlformats.org/officeDocument/2006/relationships/customXml" Target="../ink/ink8155.xml"/><Relationship Id="rId30" Type="http://schemas.openxmlformats.org/officeDocument/2006/relationships/customXml" Target="../ink/ink8163.xml"/><Relationship Id="rId35" Type="http://schemas.openxmlformats.org/officeDocument/2006/relationships/image" Target="../media/image437.png"/><Relationship Id="rId56" Type="http://schemas.openxmlformats.org/officeDocument/2006/relationships/image" Target="../media/image447.png"/><Relationship Id="rId77" Type="http://schemas.openxmlformats.org/officeDocument/2006/relationships/image" Target="../media/image457.png"/><Relationship Id="rId100" Type="http://schemas.openxmlformats.org/officeDocument/2006/relationships/customXml" Target="../ink/ink8199.xml"/><Relationship Id="rId105" Type="http://schemas.openxmlformats.org/officeDocument/2006/relationships/image" Target="../media/image471.png"/><Relationship Id="rId126" Type="http://schemas.openxmlformats.org/officeDocument/2006/relationships/customXml" Target="../ink/ink8212.xml"/><Relationship Id="rId147" Type="http://schemas.openxmlformats.org/officeDocument/2006/relationships/image" Target="../media/image492.png"/><Relationship Id="rId168" Type="http://schemas.openxmlformats.org/officeDocument/2006/relationships/customXml" Target="../ink/ink8233.xml"/><Relationship Id="rId8" Type="http://schemas.openxmlformats.org/officeDocument/2006/relationships/customXml" Target="../ink/ink8152.xml"/><Relationship Id="rId51" Type="http://schemas.openxmlformats.org/officeDocument/2006/relationships/customXml" Target="../ink/ink8174.xml"/><Relationship Id="rId72" Type="http://schemas.openxmlformats.org/officeDocument/2006/relationships/customXml" Target="../ink/ink8185.xml"/><Relationship Id="rId93" Type="http://schemas.openxmlformats.org/officeDocument/2006/relationships/image" Target="../media/image465.png"/><Relationship Id="rId98" Type="http://schemas.openxmlformats.org/officeDocument/2006/relationships/customXml" Target="../ink/ink8198.xml"/><Relationship Id="rId121" Type="http://schemas.openxmlformats.org/officeDocument/2006/relationships/image" Target="../media/image479.png"/><Relationship Id="rId142" Type="http://schemas.openxmlformats.org/officeDocument/2006/relationships/customXml" Target="../ink/ink8220.xml"/><Relationship Id="rId163" Type="http://schemas.openxmlformats.org/officeDocument/2006/relationships/image" Target="../media/image500.png"/><Relationship Id="rId184" Type="http://schemas.openxmlformats.org/officeDocument/2006/relationships/customXml" Target="../ink/ink8241.xml"/><Relationship Id="rId189" Type="http://schemas.openxmlformats.org/officeDocument/2006/relationships/image" Target="../media/image513.png"/><Relationship Id="rId219" Type="http://schemas.openxmlformats.org/officeDocument/2006/relationships/image" Target="../media/image5280.png"/><Relationship Id="rId3" Type="http://schemas.openxmlformats.org/officeDocument/2006/relationships/image" Target="../media/image422.png"/><Relationship Id="rId214" Type="http://schemas.openxmlformats.org/officeDocument/2006/relationships/customXml" Target="../ink/ink8256.xml"/><Relationship Id="rId25" Type="http://schemas.openxmlformats.org/officeDocument/2006/relationships/image" Target="../media/image432.png"/><Relationship Id="rId46" Type="http://schemas.openxmlformats.org/officeDocument/2006/relationships/customXml" Target="../ink/ink8171.xml"/><Relationship Id="rId67" Type="http://schemas.openxmlformats.org/officeDocument/2006/relationships/image" Target="../media/image452.png"/><Relationship Id="rId116" Type="http://schemas.openxmlformats.org/officeDocument/2006/relationships/customXml" Target="../ink/ink8207.xml"/><Relationship Id="rId137" Type="http://schemas.openxmlformats.org/officeDocument/2006/relationships/image" Target="../media/image487.png"/><Relationship Id="rId158" Type="http://schemas.openxmlformats.org/officeDocument/2006/relationships/customXml" Target="../ink/ink8228.xml"/><Relationship Id="rId20" Type="http://schemas.openxmlformats.org/officeDocument/2006/relationships/customXml" Target="../ink/ink8158.xml"/><Relationship Id="rId41" Type="http://schemas.openxmlformats.org/officeDocument/2006/relationships/image" Target="../media/image440.png"/><Relationship Id="rId62" Type="http://schemas.openxmlformats.org/officeDocument/2006/relationships/customXml" Target="../ink/ink8180.xml"/><Relationship Id="rId83" Type="http://schemas.openxmlformats.org/officeDocument/2006/relationships/image" Target="../media/image460.png"/><Relationship Id="rId88" Type="http://schemas.openxmlformats.org/officeDocument/2006/relationships/customXml" Target="../ink/ink8193.xml"/><Relationship Id="rId111" Type="http://schemas.openxmlformats.org/officeDocument/2006/relationships/image" Target="../media/image474.png"/><Relationship Id="rId132" Type="http://schemas.openxmlformats.org/officeDocument/2006/relationships/customXml" Target="../ink/ink8215.xml"/><Relationship Id="rId153" Type="http://schemas.openxmlformats.org/officeDocument/2006/relationships/image" Target="../media/image495.png"/><Relationship Id="rId174" Type="http://schemas.openxmlformats.org/officeDocument/2006/relationships/customXml" Target="../ink/ink8236.xml"/><Relationship Id="rId179" Type="http://schemas.openxmlformats.org/officeDocument/2006/relationships/image" Target="../media/image508.png"/><Relationship Id="rId195" Type="http://schemas.openxmlformats.org/officeDocument/2006/relationships/image" Target="../media/image5160.png"/><Relationship Id="rId209" Type="http://schemas.openxmlformats.org/officeDocument/2006/relationships/image" Target="../media/image5230.png"/><Relationship Id="rId190" Type="http://schemas.openxmlformats.org/officeDocument/2006/relationships/customXml" Target="../ink/ink8244.xml"/><Relationship Id="rId204" Type="http://schemas.openxmlformats.org/officeDocument/2006/relationships/customXml" Target="../ink/ink8251.xml"/><Relationship Id="rId15" Type="http://schemas.openxmlformats.org/officeDocument/2006/relationships/image" Target="../media/image428.png"/><Relationship Id="rId36" Type="http://schemas.openxmlformats.org/officeDocument/2006/relationships/customXml" Target="../ink/ink8166.xml"/><Relationship Id="rId57" Type="http://schemas.openxmlformats.org/officeDocument/2006/relationships/customXml" Target="../ink/ink8177.xml"/><Relationship Id="rId106" Type="http://schemas.openxmlformats.org/officeDocument/2006/relationships/customXml" Target="../ink/ink8202.xml"/><Relationship Id="rId127" Type="http://schemas.openxmlformats.org/officeDocument/2006/relationships/image" Target="../media/image482.png"/><Relationship Id="rId10" Type="http://schemas.openxmlformats.org/officeDocument/2006/relationships/customXml" Target="../ink/ink8153.xml"/><Relationship Id="rId31" Type="http://schemas.openxmlformats.org/officeDocument/2006/relationships/image" Target="../media/image435.png"/><Relationship Id="rId52" Type="http://schemas.openxmlformats.org/officeDocument/2006/relationships/image" Target="../media/image445.png"/><Relationship Id="rId73" Type="http://schemas.openxmlformats.org/officeDocument/2006/relationships/image" Target="../media/image455.png"/><Relationship Id="rId78" Type="http://schemas.openxmlformats.org/officeDocument/2006/relationships/customXml" Target="../ink/ink8188.xml"/><Relationship Id="rId94" Type="http://schemas.openxmlformats.org/officeDocument/2006/relationships/customXml" Target="../ink/ink8196.xml"/><Relationship Id="rId99" Type="http://schemas.openxmlformats.org/officeDocument/2006/relationships/image" Target="../media/image468.png"/><Relationship Id="rId101" Type="http://schemas.openxmlformats.org/officeDocument/2006/relationships/image" Target="../media/image469.png"/><Relationship Id="rId122" Type="http://schemas.openxmlformats.org/officeDocument/2006/relationships/customXml" Target="../ink/ink8210.xml"/><Relationship Id="rId143" Type="http://schemas.openxmlformats.org/officeDocument/2006/relationships/image" Target="../media/image490.png"/><Relationship Id="rId148" Type="http://schemas.openxmlformats.org/officeDocument/2006/relationships/customXml" Target="../ink/ink8223.xml"/><Relationship Id="rId164" Type="http://schemas.openxmlformats.org/officeDocument/2006/relationships/customXml" Target="../ink/ink8231.xml"/><Relationship Id="rId169" Type="http://schemas.openxmlformats.org/officeDocument/2006/relationships/image" Target="../media/image503.png"/><Relationship Id="rId185" Type="http://schemas.openxmlformats.org/officeDocument/2006/relationships/image" Target="../media/image511.png"/><Relationship Id="rId4" Type="http://schemas.openxmlformats.org/officeDocument/2006/relationships/customXml" Target="../ink/ink8150.xml"/><Relationship Id="rId9" Type="http://schemas.openxmlformats.org/officeDocument/2006/relationships/image" Target="../media/image425.png"/><Relationship Id="rId180" Type="http://schemas.openxmlformats.org/officeDocument/2006/relationships/customXml" Target="../ink/ink8239.xml"/><Relationship Id="rId210" Type="http://schemas.openxmlformats.org/officeDocument/2006/relationships/customXml" Target="../ink/ink8254.xml"/><Relationship Id="rId215" Type="http://schemas.openxmlformats.org/officeDocument/2006/relationships/image" Target="../media/image5260.png"/><Relationship Id="rId26" Type="http://schemas.openxmlformats.org/officeDocument/2006/relationships/customXml" Target="../ink/ink8161.xml"/><Relationship Id="rId47" Type="http://schemas.openxmlformats.org/officeDocument/2006/relationships/image" Target="../media/image443.png"/><Relationship Id="rId68" Type="http://schemas.openxmlformats.org/officeDocument/2006/relationships/customXml" Target="../ink/ink8183.xml"/><Relationship Id="rId89" Type="http://schemas.openxmlformats.org/officeDocument/2006/relationships/image" Target="../media/image463.png"/><Relationship Id="rId112" Type="http://schemas.openxmlformats.org/officeDocument/2006/relationships/customXml" Target="../ink/ink8205.xml"/><Relationship Id="rId133" Type="http://schemas.openxmlformats.org/officeDocument/2006/relationships/image" Target="../media/image485.png"/><Relationship Id="rId154" Type="http://schemas.openxmlformats.org/officeDocument/2006/relationships/customXml" Target="../ink/ink8226.xml"/><Relationship Id="rId175" Type="http://schemas.openxmlformats.org/officeDocument/2006/relationships/image" Target="../media/image506.png"/><Relationship Id="rId196" Type="http://schemas.openxmlformats.org/officeDocument/2006/relationships/customXml" Target="../ink/ink8247.xml"/><Relationship Id="rId200" Type="http://schemas.openxmlformats.org/officeDocument/2006/relationships/customXml" Target="../ink/ink8249.xml"/><Relationship Id="rId16" Type="http://schemas.openxmlformats.org/officeDocument/2006/relationships/customXml" Target="../ink/ink8156.xml"/><Relationship Id="rId37" Type="http://schemas.openxmlformats.org/officeDocument/2006/relationships/image" Target="../media/image438.png"/><Relationship Id="rId58" Type="http://schemas.openxmlformats.org/officeDocument/2006/relationships/image" Target="../media/image448.png"/><Relationship Id="rId79" Type="http://schemas.openxmlformats.org/officeDocument/2006/relationships/image" Target="../media/image458.png"/><Relationship Id="rId102" Type="http://schemas.openxmlformats.org/officeDocument/2006/relationships/customXml" Target="../ink/ink8200.xml"/><Relationship Id="rId123" Type="http://schemas.openxmlformats.org/officeDocument/2006/relationships/image" Target="../media/image480.png"/><Relationship Id="rId144" Type="http://schemas.openxmlformats.org/officeDocument/2006/relationships/customXml" Target="../ink/ink8221.xml"/><Relationship Id="rId90" Type="http://schemas.openxmlformats.org/officeDocument/2006/relationships/customXml" Target="../ink/ink8194.xml"/><Relationship Id="rId165" Type="http://schemas.openxmlformats.org/officeDocument/2006/relationships/image" Target="../media/image501.png"/><Relationship Id="rId186" Type="http://schemas.openxmlformats.org/officeDocument/2006/relationships/customXml" Target="../ink/ink8242.xml"/><Relationship Id="rId211" Type="http://schemas.openxmlformats.org/officeDocument/2006/relationships/image" Target="../media/image5240.png"/><Relationship Id="rId27" Type="http://schemas.openxmlformats.org/officeDocument/2006/relationships/image" Target="../media/image433.png"/><Relationship Id="rId48" Type="http://schemas.openxmlformats.org/officeDocument/2006/relationships/customXml" Target="../ink/ink8172.xml"/><Relationship Id="rId69" Type="http://schemas.openxmlformats.org/officeDocument/2006/relationships/image" Target="../media/image453.png"/><Relationship Id="rId113" Type="http://schemas.openxmlformats.org/officeDocument/2006/relationships/image" Target="../media/image475.png"/><Relationship Id="rId134" Type="http://schemas.openxmlformats.org/officeDocument/2006/relationships/customXml" Target="../ink/ink8216.xml"/><Relationship Id="rId80" Type="http://schemas.openxmlformats.org/officeDocument/2006/relationships/customXml" Target="../ink/ink8189.xml"/><Relationship Id="rId155" Type="http://schemas.openxmlformats.org/officeDocument/2006/relationships/image" Target="../media/image496.png"/><Relationship Id="rId176" Type="http://schemas.openxmlformats.org/officeDocument/2006/relationships/customXml" Target="../ink/ink8237.xml"/><Relationship Id="rId197" Type="http://schemas.openxmlformats.org/officeDocument/2006/relationships/image" Target="../media/image5170.png"/><Relationship Id="rId201" Type="http://schemas.openxmlformats.org/officeDocument/2006/relationships/image" Target="../media/image5190.png"/><Relationship Id="rId17" Type="http://schemas.openxmlformats.org/officeDocument/2006/relationships/image" Target="../media/image429.png"/><Relationship Id="rId38" Type="http://schemas.openxmlformats.org/officeDocument/2006/relationships/customXml" Target="../ink/ink8167.xml"/><Relationship Id="rId59" Type="http://schemas.openxmlformats.org/officeDocument/2006/relationships/customXml" Target="../ink/ink8178.xml"/><Relationship Id="rId103" Type="http://schemas.openxmlformats.org/officeDocument/2006/relationships/image" Target="../media/image470.png"/><Relationship Id="rId124" Type="http://schemas.openxmlformats.org/officeDocument/2006/relationships/customXml" Target="../ink/ink8211.xml"/><Relationship Id="rId70" Type="http://schemas.openxmlformats.org/officeDocument/2006/relationships/customXml" Target="../ink/ink8184.xml"/><Relationship Id="rId91" Type="http://schemas.openxmlformats.org/officeDocument/2006/relationships/image" Target="../media/image464.png"/><Relationship Id="rId145" Type="http://schemas.openxmlformats.org/officeDocument/2006/relationships/image" Target="../media/image491.png"/><Relationship Id="rId166" Type="http://schemas.openxmlformats.org/officeDocument/2006/relationships/customXml" Target="../ink/ink8232.xml"/><Relationship Id="rId187" Type="http://schemas.openxmlformats.org/officeDocument/2006/relationships/image" Target="../media/image512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8255.xml"/><Relationship Id="rId28" Type="http://schemas.openxmlformats.org/officeDocument/2006/relationships/customXml" Target="../ink/ink8162.xml"/><Relationship Id="rId49" Type="http://schemas.openxmlformats.org/officeDocument/2006/relationships/image" Target="../media/image444.png"/><Relationship Id="rId114" Type="http://schemas.openxmlformats.org/officeDocument/2006/relationships/customXml" Target="../ink/ink8206.xml"/><Relationship Id="rId60" Type="http://schemas.openxmlformats.org/officeDocument/2006/relationships/image" Target="../media/image449.png"/><Relationship Id="rId81" Type="http://schemas.openxmlformats.org/officeDocument/2006/relationships/image" Target="../media/image459.png"/><Relationship Id="rId135" Type="http://schemas.openxmlformats.org/officeDocument/2006/relationships/image" Target="../media/image486.png"/><Relationship Id="rId156" Type="http://schemas.openxmlformats.org/officeDocument/2006/relationships/customXml" Target="../ink/ink8227.xml"/><Relationship Id="rId177" Type="http://schemas.openxmlformats.org/officeDocument/2006/relationships/image" Target="../media/image507.png"/><Relationship Id="rId198" Type="http://schemas.openxmlformats.org/officeDocument/2006/relationships/customXml" Target="../ink/ink8248.xml"/><Relationship Id="rId202" Type="http://schemas.openxmlformats.org/officeDocument/2006/relationships/customXml" Target="../ink/ink8250.xml"/><Relationship Id="rId18" Type="http://schemas.openxmlformats.org/officeDocument/2006/relationships/customXml" Target="../ink/ink8157.xml"/><Relationship Id="rId39" Type="http://schemas.openxmlformats.org/officeDocument/2006/relationships/image" Target="../media/image439.png"/><Relationship Id="rId50" Type="http://schemas.openxmlformats.org/officeDocument/2006/relationships/customXml" Target="../ink/ink8173.xml"/><Relationship Id="rId104" Type="http://schemas.openxmlformats.org/officeDocument/2006/relationships/customXml" Target="../ink/ink8201.xml"/><Relationship Id="rId125" Type="http://schemas.openxmlformats.org/officeDocument/2006/relationships/image" Target="../media/image481.png"/><Relationship Id="rId146" Type="http://schemas.openxmlformats.org/officeDocument/2006/relationships/customXml" Target="../ink/ink8222.xml"/><Relationship Id="rId167" Type="http://schemas.openxmlformats.org/officeDocument/2006/relationships/image" Target="../media/image502.png"/><Relationship Id="rId188" Type="http://schemas.openxmlformats.org/officeDocument/2006/relationships/customXml" Target="../ink/ink8243.xml"/><Relationship Id="rId71" Type="http://schemas.openxmlformats.org/officeDocument/2006/relationships/image" Target="../media/image454.png"/><Relationship Id="rId92" Type="http://schemas.openxmlformats.org/officeDocument/2006/relationships/customXml" Target="../ink/ink8195.xml"/><Relationship Id="rId213" Type="http://schemas.openxmlformats.org/officeDocument/2006/relationships/image" Target="../media/image5250.png"/><Relationship Id="rId2" Type="http://schemas.openxmlformats.org/officeDocument/2006/relationships/customXml" Target="../ink/ink8149.xml"/><Relationship Id="rId29" Type="http://schemas.openxmlformats.org/officeDocument/2006/relationships/image" Target="../media/image434.png"/><Relationship Id="rId40" Type="http://schemas.openxmlformats.org/officeDocument/2006/relationships/customXml" Target="../ink/ink8168.xml"/><Relationship Id="rId115" Type="http://schemas.openxmlformats.org/officeDocument/2006/relationships/image" Target="../media/image476.png"/><Relationship Id="rId136" Type="http://schemas.openxmlformats.org/officeDocument/2006/relationships/customXml" Target="../ink/ink8217.xml"/><Relationship Id="rId157" Type="http://schemas.openxmlformats.org/officeDocument/2006/relationships/image" Target="../media/image497.png"/><Relationship Id="rId178" Type="http://schemas.openxmlformats.org/officeDocument/2006/relationships/customXml" Target="../ink/ink8238.xml"/><Relationship Id="rId61" Type="http://schemas.openxmlformats.org/officeDocument/2006/relationships/customXml" Target="../ink/ink8179.xml"/><Relationship Id="rId82" Type="http://schemas.openxmlformats.org/officeDocument/2006/relationships/customXml" Target="../ink/ink8190.xml"/><Relationship Id="rId199" Type="http://schemas.openxmlformats.org/officeDocument/2006/relationships/image" Target="../media/image5180.png"/><Relationship Id="rId203" Type="http://schemas.openxmlformats.org/officeDocument/2006/relationships/image" Target="../media/image5200.png"/><Relationship Id="rId19" Type="http://schemas.openxmlformats.org/officeDocument/2006/relationships/image" Target="../media/image430.png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90.png"/><Relationship Id="rId2" Type="http://schemas.openxmlformats.org/officeDocument/2006/relationships/customXml" Target="../ink/ink825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300.png"/><Relationship Id="rId4" Type="http://schemas.openxmlformats.org/officeDocument/2006/relationships/customXml" Target="../ink/ink8260.xml"/></Relationships>
</file>

<file path=ppt/slides/_rels/slide152.xml.rels><?xml version="1.0" encoding="UTF-8" standalone="yes"?>
<Relationships xmlns="http://schemas.openxmlformats.org/package/2006/relationships"><Relationship Id="rId8" Type="http://schemas.openxmlformats.org/officeDocument/2006/relationships/customXml" Target="../ink/ink8264.xml"/><Relationship Id="rId13" Type="http://schemas.openxmlformats.org/officeDocument/2006/relationships/image" Target="../media/image5340.png"/><Relationship Id="rId3" Type="http://schemas.openxmlformats.org/officeDocument/2006/relationships/image" Target="../media/image5290.png"/><Relationship Id="rId7" Type="http://schemas.openxmlformats.org/officeDocument/2006/relationships/image" Target="../media/image5310.png"/><Relationship Id="rId12" Type="http://schemas.openxmlformats.org/officeDocument/2006/relationships/customXml" Target="../ink/ink8266.xml"/><Relationship Id="rId17" Type="http://schemas.openxmlformats.org/officeDocument/2006/relationships/image" Target="../media/image5360.png"/><Relationship Id="rId2" Type="http://schemas.openxmlformats.org/officeDocument/2006/relationships/customXml" Target="../ink/ink8261.xml"/><Relationship Id="rId16" Type="http://schemas.openxmlformats.org/officeDocument/2006/relationships/customXml" Target="../ink/ink82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63.xml"/><Relationship Id="rId11" Type="http://schemas.openxmlformats.org/officeDocument/2006/relationships/image" Target="../media/image5330.png"/><Relationship Id="rId5" Type="http://schemas.openxmlformats.org/officeDocument/2006/relationships/image" Target="../media/image5300.png"/><Relationship Id="rId15" Type="http://schemas.openxmlformats.org/officeDocument/2006/relationships/image" Target="../media/image5350.png"/><Relationship Id="rId10" Type="http://schemas.openxmlformats.org/officeDocument/2006/relationships/customXml" Target="../ink/ink8265.xml"/><Relationship Id="rId4" Type="http://schemas.openxmlformats.org/officeDocument/2006/relationships/customXml" Target="../ink/ink8262.xml"/><Relationship Id="rId9" Type="http://schemas.openxmlformats.org/officeDocument/2006/relationships/image" Target="../media/image5320.png"/><Relationship Id="rId14" Type="http://schemas.openxmlformats.org/officeDocument/2006/relationships/customXml" Target="../ink/ink8267.xml"/></Relationships>
</file>

<file path=ppt/slides/_rels/slide15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40.png"/><Relationship Id="rId18" Type="http://schemas.openxmlformats.org/officeDocument/2006/relationships/customXml" Target="../ink/ink8277.xml"/><Relationship Id="rId26" Type="http://schemas.openxmlformats.org/officeDocument/2006/relationships/customXml" Target="../ink/ink8281.xml"/><Relationship Id="rId3" Type="http://schemas.openxmlformats.org/officeDocument/2006/relationships/image" Target="../media/image5290.png"/><Relationship Id="rId21" Type="http://schemas.openxmlformats.org/officeDocument/2006/relationships/image" Target="../media/image5380.png"/><Relationship Id="rId7" Type="http://schemas.openxmlformats.org/officeDocument/2006/relationships/image" Target="../media/image5310.png"/><Relationship Id="rId12" Type="http://schemas.openxmlformats.org/officeDocument/2006/relationships/customXml" Target="../ink/ink8274.xml"/><Relationship Id="rId17" Type="http://schemas.openxmlformats.org/officeDocument/2006/relationships/image" Target="../media/image5360.png"/><Relationship Id="rId25" Type="http://schemas.openxmlformats.org/officeDocument/2006/relationships/image" Target="../media/image5400.png"/><Relationship Id="rId33" Type="http://schemas.openxmlformats.org/officeDocument/2006/relationships/image" Target="../media/image5440.png"/><Relationship Id="rId2" Type="http://schemas.openxmlformats.org/officeDocument/2006/relationships/customXml" Target="../ink/ink8269.xml"/><Relationship Id="rId16" Type="http://schemas.openxmlformats.org/officeDocument/2006/relationships/customXml" Target="../ink/ink8276.xml"/><Relationship Id="rId20" Type="http://schemas.openxmlformats.org/officeDocument/2006/relationships/customXml" Target="../ink/ink8278.xml"/><Relationship Id="rId29" Type="http://schemas.openxmlformats.org/officeDocument/2006/relationships/image" Target="../media/image54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71.xml"/><Relationship Id="rId11" Type="http://schemas.openxmlformats.org/officeDocument/2006/relationships/image" Target="../media/image5330.png"/><Relationship Id="rId24" Type="http://schemas.openxmlformats.org/officeDocument/2006/relationships/customXml" Target="../ink/ink8280.xml"/><Relationship Id="rId32" Type="http://schemas.openxmlformats.org/officeDocument/2006/relationships/customXml" Target="../ink/ink8284.xml"/><Relationship Id="rId5" Type="http://schemas.openxmlformats.org/officeDocument/2006/relationships/image" Target="../media/image5300.png"/><Relationship Id="rId15" Type="http://schemas.openxmlformats.org/officeDocument/2006/relationships/image" Target="../media/image5350.png"/><Relationship Id="rId23" Type="http://schemas.openxmlformats.org/officeDocument/2006/relationships/image" Target="../media/image5390.png"/><Relationship Id="rId28" Type="http://schemas.openxmlformats.org/officeDocument/2006/relationships/customXml" Target="../ink/ink8282.xml"/><Relationship Id="rId10" Type="http://schemas.openxmlformats.org/officeDocument/2006/relationships/customXml" Target="../ink/ink8273.xml"/><Relationship Id="rId19" Type="http://schemas.openxmlformats.org/officeDocument/2006/relationships/image" Target="../media/image5370.png"/><Relationship Id="rId31" Type="http://schemas.openxmlformats.org/officeDocument/2006/relationships/image" Target="../media/image5430.png"/><Relationship Id="rId4" Type="http://schemas.openxmlformats.org/officeDocument/2006/relationships/customXml" Target="../ink/ink8270.xml"/><Relationship Id="rId9" Type="http://schemas.openxmlformats.org/officeDocument/2006/relationships/image" Target="../media/image5320.png"/><Relationship Id="rId14" Type="http://schemas.openxmlformats.org/officeDocument/2006/relationships/customXml" Target="../ink/ink8275.xml"/><Relationship Id="rId22" Type="http://schemas.openxmlformats.org/officeDocument/2006/relationships/customXml" Target="../ink/ink8279.xml"/><Relationship Id="rId27" Type="http://schemas.openxmlformats.org/officeDocument/2006/relationships/image" Target="../media/image5410.png"/><Relationship Id="rId30" Type="http://schemas.openxmlformats.org/officeDocument/2006/relationships/customXml" Target="../ink/ink8283.xml"/><Relationship Id="rId8" Type="http://schemas.openxmlformats.org/officeDocument/2006/relationships/customXml" Target="../ink/ink8272.xml"/></Relationships>
</file>

<file path=ppt/slides/_rels/slide15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40.png"/><Relationship Id="rId18" Type="http://schemas.openxmlformats.org/officeDocument/2006/relationships/customXml" Target="../ink/ink8293.xml"/><Relationship Id="rId26" Type="http://schemas.openxmlformats.org/officeDocument/2006/relationships/customXml" Target="../ink/ink8297.xml"/><Relationship Id="rId39" Type="http://schemas.openxmlformats.org/officeDocument/2006/relationships/image" Target="../media/image5440.png"/><Relationship Id="rId21" Type="http://schemas.openxmlformats.org/officeDocument/2006/relationships/image" Target="../media/image5460.png"/><Relationship Id="rId34" Type="http://schemas.openxmlformats.org/officeDocument/2006/relationships/customXml" Target="../ink/ink8301.xml"/><Relationship Id="rId7" Type="http://schemas.openxmlformats.org/officeDocument/2006/relationships/image" Target="../media/image5310.png"/><Relationship Id="rId12" Type="http://schemas.openxmlformats.org/officeDocument/2006/relationships/customXml" Target="../ink/ink8290.xml"/><Relationship Id="rId17" Type="http://schemas.openxmlformats.org/officeDocument/2006/relationships/image" Target="../media/image5360.png"/><Relationship Id="rId25" Type="http://schemas.openxmlformats.org/officeDocument/2006/relationships/image" Target="../media/image5370.png"/><Relationship Id="rId33" Type="http://schemas.openxmlformats.org/officeDocument/2006/relationships/image" Target="../media/image5410.png"/><Relationship Id="rId38" Type="http://schemas.openxmlformats.org/officeDocument/2006/relationships/customXml" Target="../ink/ink8303.xml"/><Relationship Id="rId2" Type="http://schemas.openxmlformats.org/officeDocument/2006/relationships/customXml" Target="../ink/ink8285.xml"/><Relationship Id="rId16" Type="http://schemas.openxmlformats.org/officeDocument/2006/relationships/customXml" Target="../ink/ink8292.xml"/><Relationship Id="rId20" Type="http://schemas.openxmlformats.org/officeDocument/2006/relationships/customXml" Target="../ink/ink8294.xml"/><Relationship Id="rId29" Type="http://schemas.openxmlformats.org/officeDocument/2006/relationships/image" Target="../media/image53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87.xml"/><Relationship Id="rId11" Type="http://schemas.openxmlformats.org/officeDocument/2006/relationships/image" Target="../media/image5330.png"/><Relationship Id="rId24" Type="http://schemas.openxmlformats.org/officeDocument/2006/relationships/customXml" Target="../ink/ink8296.xml"/><Relationship Id="rId32" Type="http://schemas.openxmlformats.org/officeDocument/2006/relationships/customXml" Target="../ink/ink8300.xml"/><Relationship Id="rId37" Type="http://schemas.openxmlformats.org/officeDocument/2006/relationships/image" Target="../media/image5430.png"/><Relationship Id="rId5" Type="http://schemas.openxmlformats.org/officeDocument/2006/relationships/image" Target="../media/image5300.png"/><Relationship Id="rId15" Type="http://schemas.openxmlformats.org/officeDocument/2006/relationships/image" Target="../media/image5350.png"/><Relationship Id="rId23" Type="http://schemas.openxmlformats.org/officeDocument/2006/relationships/image" Target="../media/image5470.png"/><Relationship Id="rId28" Type="http://schemas.openxmlformats.org/officeDocument/2006/relationships/customXml" Target="../ink/ink8298.xml"/><Relationship Id="rId36" Type="http://schemas.openxmlformats.org/officeDocument/2006/relationships/customXml" Target="../ink/ink8302.xml"/><Relationship Id="rId10" Type="http://schemas.openxmlformats.org/officeDocument/2006/relationships/customXml" Target="../ink/ink8289.xml"/><Relationship Id="rId19" Type="http://schemas.openxmlformats.org/officeDocument/2006/relationships/image" Target="../media/image5450.png"/><Relationship Id="rId31" Type="http://schemas.openxmlformats.org/officeDocument/2006/relationships/image" Target="../media/image5400.png"/><Relationship Id="rId4" Type="http://schemas.openxmlformats.org/officeDocument/2006/relationships/customXml" Target="../ink/ink8286.xml"/><Relationship Id="rId9" Type="http://schemas.openxmlformats.org/officeDocument/2006/relationships/image" Target="../media/image5320.png"/><Relationship Id="rId14" Type="http://schemas.openxmlformats.org/officeDocument/2006/relationships/customXml" Target="../ink/ink8291.xml"/><Relationship Id="rId22" Type="http://schemas.openxmlformats.org/officeDocument/2006/relationships/customXml" Target="../ink/ink8295.xml"/><Relationship Id="rId27" Type="http://schemas.openxmlformats.org/officeDocument/2006/relationships/image" Target="../media/image5380.png"/><Relationship Id="rId30" Type="http://schemas.openxmlformats.org/officeDocument/2006/relationships/customXml" Target="../ink/ink8299.xml"/><Relationship Id="rId35" Type="http://schemas.openxmlformats.org/officeDocument/2006/relationships/image" Target="../media/image5420.png"/><Relationship Id="rId8" Type="http://schemas.openxmlformats.org/officeDocument/2006/relationships/customXml" Target="../ink/ink8288.xml"/><Relationship Id="rId3" Type="http://schemas.openxmlformats.org/officeDocument/2006/relationships/image" Target="../media/image5290.png"/></Relationships>
</file>

<file path=ppt/slides/_rels/slide15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40.png"/><Relationship Id="rId18" Type="http://schemas.openxmlformats.org/officeDocument/2006/relationships/customXml" Target="../ink/ink8312.xml"/><Relationship Id="rId26" Type="http://schemas.openxmlformats.org/officeDocument/2006/relationships/customXml" Target="../ink/ink8316.xml"/><Relationship Id="rId39" Type="http://schemas.openxmlformats.org/officeDocument/2006/relationships/image" Target="../media/image5430.png"/><Relationship Id="rId21" Type="http://schemas.openxmlformats.org/officeDocument/2006/relationships/image" Target="../media/image5460.png"/><Relationship Id="rId34" Type="http://schemas.openxmlformats.org/officeDocument/2006/relationships/customXml" Target="../ink/ink8320.xml"/><Relationship Id="rId7" Type="http://schemas.openxmlformats.org/officeDocument/2006/relationships/image" Target="../media/image5310.png"/><Relationship Id="rId2" Type="http://schemas.openxmlformats.org/officeDocument/2006/relationships/customXml" Target="../ink/ink8304.xml"/><Relationship Id="rId16" Type="http://schemas.openxmlformats.org/officeDocument/2006/relationships/customXml" Target="../ink/ink8311.xml"/><Relationship Id="rId20" Type="http://schemas.openxmlformats.org/officeDocument/2006/relationships/customXml" Target="../ink/ink8313.xml"/><Relationship Id="rId29" Type="http://schemas.openxmlformats.org/officeDocument/2006/relationships/image" Target="../media/image5380.png"/><Relationship Id="rId41" Type="http://schemas.openxmlformats.org/officeDocument/2006/relationships/image" Target="../media/image544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06.xml"/><Relationship Id="rId11" Type="http://schemas.openxmlformats.org/officeDocument/2006/relationships/image" Target="../media/image5330.png"/><Relationship Id="rId24" Type="http://schemas.openxmlformats.org/officeDocument/2006/relationships/customXml" Target="../ink/ink8315.xml"/><Relationship Id="rId32" Type="http://schemas.openxmlformats.org/officeDocument/2006/relationships/customXml" Target="../ink/ink8319.xml"/><Relationship Id="rId37" Type="http://schemas.openxmlformats.org/officeDocument/2006/relationships/image" Target="../media/image5420.png"/><Relationship Id="rId40" Type="http://schemas.openxmlformats.org/officeDocument/2006/relationships/customXml" Target="../ink/ink8323.xml"/><Relationship Id="rId5" Type="http://schemas.openxmlformats.org/officeDocument/2006/relationships/image" Target="../media/image5300.png"/><Relationship Id="rId15" Type="http://schemas.openxmlformats.org/officeDocument/2006/relationships/image" Target="../media/image5350.png"/><Relationship Id="rId23" Type="http://schemas.openxmlformats.org/officeDocument/2006/relationships/image" Target="../media/image5470.png"/><Relationship Id="rId28" Type="http://schemas.openxmlformats.org/officeDocument/2006/relationships/customXml" Target="../ink/ink8317.xml"/><Relationship Id="rId36" Type="http://schemas.openxmlformats.org/officeDocument/2006/relationships/customXml" Target="../ink/ink8321.xml"/><Relationship Id="rId10" Type="http://schemas.openxmlformats.org/officeDocument/2006/relationships/customXml" Target="../ink/ink8308.xml"/><Relationship Id="rId19" Type="http://schemas.openxmlformats.org/officeDocument/2006/relationships/image" Target="../media/image5450.png"/><Relationship Id="rId31" Type="http://schemas.openxmlformats.org/officeDocument/2006/relationships/image" Target="../media/image5390.png"/><Relationship Id="rId4" Type="http://schemas.openxmlformats.org/officeDocument/2006/relationships/customXml" Target="../ink/ink8305.xml"/><Relationship Id="rId9" Type="http://schemas.openxmlformats.org/officeDocument/2006/relationships/image" Target="../media/image5320.png"/><Relationship Id="rId14" Type="http://schemas.openxmlformats.org/officeDocument/2006/relationships/customXml" Target="../ink/ink8310.xml"/><Relationship Id="rId22" Type="http://schemas.openxmlformats.org/officeDocument/2006/relationships/customXml" Target="../ink/ink8314.xml"/><Relationship Id="rId27" Type="http://schemas.openxmlformats.org/officeDocument/2006/relationships/image" Target="../media/image5370.png"/><Relationship Id="rId30" Type="http://schemas.openxmlformats.org/officeDocument/2006/relationships/customXml" Target="../ink/ink8318.xml"/><Relationship Id="rId35" Type="http://schemas.openxmlformats.org/officeDocument/2006/relationships/image" Target="../media/image5410.png"/><Relationship Id="rId8" Type="http://schemas.openxmlformats.org/officeDocument/2006/relationships/customXml" Target="../ink/ink8307.xml"/><Relationship Id="rId3" Type="http://schemas.openxmlformats.org/officeDocument/2006/relationships/image" Target="../media/image5290.png"/><Relationship Id="rId12" Type="http://schemas.openxmlformats.org/officeDocument/2006/relationships/customXml" Target="../ink/ink8309.xml"/><Relationship Id="rId17" Type="http://schemas.openxmlformats.org/officeDocument/2006/relationships/image" Target="../media/image5360.png"/><Relationship Id="rId25" Type="http://schemas.openxmlformats.org/officeDocument/2006/relationships/image" Target="../media/image5480.png"/><Relationship Id="rId33" Type="http://schemas.openxmlformats.org/officeDocument/2006/relationships/image" Target="../media/image5400.png"/><Relationship Id="rId38" Type="http://schemas.openxmlformats.org/officeDocument/2006/relationships/customXml" Target="../ink/ink8322.xml"/></Relationships>
</file>

<file path=ppt/slides/_rels/slide15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340.png"/><Relationship Id="rId18" Type="http://schemas.openxmlformats.org/officeDocument/2006/relationships/customXml" Target="../ink/ink8332.xml"/><Relationship Id="rId26" Type="http://schemas.openxmlformats.org/officeDocument/2006/relationships/customXml" Target="../ink/ink8336.xml"/><Relationship Id="rId39" Type="http://schemas.openxmlformats.org/officeDocument/2006/relationships/customXml" Target="../ink/ink8343.xml"/><Relationship Id="rId21" Type="http://schemas.openxmlformats.org/officeDocument/2006/relationships/image" Target="../media/image5460.png"/><Relationship Id="rId34" Type="http://schemas.openxmlformats.org/officeDocument/2006/relationships/customXml" Target="../ink/ink8340.xml"/><Relationship Id="rId42" Type="http://schemas.openxmlformats.org/officeDocument/2006/relationships/image" Target="../media/image5430.png"/><Relationship Id="rId47" Type="http://schemas.openxmlformats.org/officeDocument/2006/relationships/customXml" Target="../ink/ink8347.xml"/><Relationship Id="rId50" Type="http://schemas.openxmlformats.org/officeDocument/2006/relationships/image" Target="../media/image5520.png"/><Relationship Id="rId55" Type="http://schemas.openxmlformats.org/officeDocument/2006/relationships/customXml" Target="../ink/ink8351.xml"/><Relationship Id="rId7" Type="http://schemas.openxmlformats.org/officeDocument/2006/relationships/image" Target="../media/image5310.png"/><Relationship Id="rId2" Type="http://schemas.openxmlformats.org/officeDocument/2006/relationships/customXml" Target="../ink/ink8324.xml"/><Relationship Id="rId16" Type="http://schemas.openxmlformats.org/officeDocument/2006/relationships/customXml" Target="../ink/ink8331.xml"/><Relationship Id="rId29" Type="http://schemas.openxmlformats.org/officeDocument/2006/relationships/image" Target="../media/image5380.png"/><Relationship Id="rId11" Type="http://schemas.openxmlformats.org/officeDocument/2006/relationships/image" Target="../media/image5330.png"/><Relationship Id="rId24" Type="http://schemas.openxmlformats.org/officeDocument/2006/relationships/customXml" Target="../ink/ink8335.xml"/><Relationship Id="rId32" Type="http://schemas.openxmlformats.org/officeDocument/2006/relationships/customXml" Target="../ink/ink8339.xml"/><Relationship Id="rId37" Type="http://schemas.openxmlformats.org/officeDocument/2006/relationships/customXml" Target="../ink/ink8342.xml"/><Relationship Id="rId40" Type="http://schemas.openxmlformats.org/officeDocument/2006/relationships/image" Target="../media/image5420.png"/><Relationship Id="rId45" Type="http://schemas.openxmlformats.org/officeDocument/2006/relationships/customXml" Target="../ink/ink8346.xml"/><Relationship Id="rId53" Type="http://schemas.openxmlformats.org/officeDocument/2006/relationships/customXml" Target="../ink/ink8350.xml"/><Relationship Id="rId58" Type="http://schemas.openxmlformats.org/officeDocument/2006/relationships/image" Target="../media/image5560.png"/><Relationship Id="rId5" Type="http://schemas.openxmlformats.org/officeDocument/2006/relationships/image" Target="../media/image5300.png"/><Relationship Id="rId19" Type="http://schemas.openxmlformats.org/officeDocument/2006/relationships/image" Target="../media/image5450.png"/><Relationship Id="rId4" Type="http://schemas.openxmlformats.org/officeDocument/2006/relationships/customXml" Target="../ink/ink8325.xml"/><Relationship Id="rId9" Type="http://schemas.openxmlformats.org/officeDocument/2006/relationships/image" Target="../media/image5320.png"/><Relationship Id="rId14" Type="http://schemas.openxmlformats.org/officeDocument/2006/relationships/customXml" Target="../ink/ink8330.xml"/><Relationship Id="rId22" Type="http://schemas.openxmlformats.org/officeDocument/2006/relationships/customXml" Target="../ink/ink8334.xml"/><Relationship Id="rId27" Type="http://schemas.openxmlformats.org/officeDocument/2006/relationships/image" Target="../media/image5370.png"/><Relationship Id="rId30" Type="http://schemas.openxmlformats.org/officeDocument/2006/relationships/customXml" Target="../ink/ink8338.xml"/><Relationship Id="rId35" Type="http://schemas.openxmlformats.org/officeDocument/2006/relationships/image" Target="../media/image5490.png"/><Relationship Id="rId43" Type="http://schemas.openxmlformats.org/officeDocument/2006/relationships/customXml" Target="../ink/ink8345.xml"/><Relationship Id="rId48" Type="http://schemas.openxmlformats.org/officeDocument/2006/relationships/image" Target="../media/image5510.png"/><Relationship Id="rId56" Type="http://schemas.openxmlformats.org/officeDocument/2006/relationships/image" Target="../media/image5550.png"/><Relationship Id="rId8" Type="http://schemas.openxmlformats.org/officeDocument/2006/relationships/customXml" Target="../ink/ink8327.xml"/><Relationship Id="rId51" Type="http://schemas.openxmlformats.org/officeDocument/2006/relationships/customXml" Target="../ink/ink8349.xml"/><Relationship Id="rId3" Type="http://schemas.openxmlformats.org/officeDocument/2006/relationships/image" Target="../media/image5290.png"/><Relationship Id="rId12" Type="http://schemas.openxmlformats.org/officeDocument/2006/relationships/customXml" Target="../ink/ink8329.xml"/><Relationship Id="rId17" Type="http://schemas.openxmlformats.org/officeDocument/2006/relationships/image" Target="../media/image5360.png"/><Relationship Id="rId25" Type="http://schemas.openxmlformats.org/officeDocument/2006/relationships/image" Target="../media/image5480.png"/><Relationship Id="rId33" Type="http://schemas.openxmlformats.org/officeDocument/2006/relationships/image" Target="../media/image5400.png"/><Relationship Id="rId38" Type="http://schemas.openxmlformats.org/officeDocument/2006/relationships/image" Target="../media/image5410.png"/><Relationship Id="rId46" Type="http://schemas.openxmlformats.org/officeDocument/2006/relationships/image" Target="../media/image5500.png"/><Relationship Id="rId20" Type="http://schemas.openxmlformats.org/officeDocument/2006/relationships/customXml" Target="../ink/ink8333.xml"/><Relationship Id="rId41" Type="http://schemas.openxmlformats.org/officeDocument/2006/relationships/customXml" Target="../ink/ink8344.xml"/><Relationship Id="rId54" Type="http://schemas.openxmlformats.org/officeDocument/2006/relationships/image" Target="../media/image554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26.xml"/><Relationship Id="rId15" Type="http://schemas.openxmlformats.org/officeDocument/2006/relationships/image" Target="../media/image5350.png"/><Relationship Id="rId23" Type="http://schemas.openxmlformats.org/officeDocument/2006/relationships/image" Target="../media/image5470.png"/><Relationship Id="rId28" Type="http://schemas.openxmlformats.org/officeDocument/2006/relationships/customXml" Target="../ink/ink8337.xml"/><Relationship Id="rId36" Type="http://schemas.openxmlformats.org/officeDocument/2006/relationships/customXml" Target="../ink/ink8341.xml"/><Relationship Id="rId49" Type="http://schemas.openxmlformats.org/officeDocument/2006/relationships/customXml" Target="../ink/ink8348.xml"/><Relationship Id="rId57" Type="http://schemas.openxmlformats.org/officeDocument/2006/relationships/customXml" Target="../ink/ink8352.xml"/><Relationship Id="rId10" Type="http://schemas.openxmlformats.org/officeDocument/2006/relationships/customXml" Target="../ink/ink8328.xml"/><Relationship Id="rId31" Type="http://schemas.openxmlformats.org/officeDocument/2006/relationships/image" Target="../media/image5390.png"/><Relationship Id="rId44" Type="http://schemas.openxmlformats.org/officeDocument/2006/relationships/image" Target="../media/image5440.png"/><Relationship Id="rId52" Type="http://schemas.openxmlformats.org/officeDocument/2006/relationships/image" Target="../media/image5530.png"/></Relationships>
</file>

<file path=ppt/slides/_rels/slide15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365.xml"/><Relationship Id="rId21" Type="http://schemas.openxmlformats.org/officeDocument/2006/relationships/image" Target="../media/image5460.png"/><Relationship Id="rId34" Type="http://schemas.openxmlformats.org/officeDocument/2006/relationships/customXml" Target="../ink/ink8369.xml"/><Relationship Id="rId42" Type="http://schemas.openxmlformats.org/officeDocument/2006/relationships/image" Target="../media/image5430.png"/><Relationship Id="rId47" Type="http://schemas.openxmlformats.org/officeDocument/2006/relationships/customXml" Target="../ink/ink8376.xml"/><Relationship Id="rId50" Type="http://schemas.openxmlformats.org/officeDocument/2006/relationships/image" Target="../media/image5520.png"/><Relationship Id="rId55" Type="http://schemas.openxmlformats.org/officeDocument/2006/relationships/customXml" Target="../ink/ink8380.xml"/><Relationship Id="rId63" Type="http://schemas.openxmlformats.org/officeDocument/2006/relationships/customXml" Target="../ink/ink8384.xml"/><Relationship Id="rId7" Type="http://schemas.openxmlformats.org/officeDocument/2006/relationships/image" Target="../media/image5310.png"/><Relationship Id="rId2" Type="http://schemas.openxmlformats.org/officeDocument/2006/relationships/customXml" Target="../ink/ink8353.xml"/><Relationship Id="rId16" Type="http://schemas.openxmlformats.org/officeDocument/2006/relationships/customXml" Target="../ink/ink8360.xml"/><Relationship Id="rId29" Type="http://schemas.openxmlformats.org/officeDocument/2006/relationships/image" Target="../media/image5380.png"/><Relationship Id="rId11" Type="http://schemas.openxmlformats.org/officeDocument/2006/relationships/image" Target="../media/image5330.png"/><Relationship Id="rId24" Type="http://schemas.openxmlformats.org/officeDocument/2006/relationships/customXml" Target="../ink/ink8364.xml"/><Relationship Id="rId32" Type="http://schemas.openxmlformats.org/officeDocument/2006/relationships/customXml" Target="../ink/ink8368.xml"/><Relationship Id="rId37" Type="http://schemas.openxmlformats.org/officeDocument/2006/relationships/customXml" Target="../ink/ink8371.xml"/><Relationship Id="rId40" Type="http://schemas.openxmlformats.org/officeDocument/2006/relationships/image" Target="../media/image5420.png"/><Relationship Id="rId45" Type="http://schemas.openxmlformats.org/officeDocument/2006/relationships/customXml" Target="../ink/ink8375.xml"/><Relationship Id="rId53" Type="http://schemas.openxmlformats.org/officeDocument/2006/relationships/customXml" Target="../ink/ink8379.xml"/><Relationship Id="rId58" Type="http://schemas.openxmlformats.org/officeDocument/2006/relationships/image" Target="../media/image5570.png"/><Relationship Id="rId66" Type="http://schemas.openxmlformats.org/officeDocument/2006/relationships/image" Target="../media/image5600.png"/><Relationship Id="rId5" Type="http://schemas.openxmlformats.org/officeDocument/2006/relationships/image" Target="../media/image5300.png"/><Relationship Id="rId61" Type="http://schemas.openxmlformats.org/officeDocument/2006/relationships/customXml" Target="../ink/ink8383.xml"/><Relationship Id="rId19" Type="http://schemas.openxmlformats.org/officeDocument/2006/relationships/image" Target="../media/image5450.png"/><Relationship Id="rId14" Type="http://schemas.openxmlformats.org/officeDocument/2006/relationships/customXml" Target="../ink/ink8359.xml"/><Relationship Id="rId22" Type="http://schemas.openxmlformats.org/officeDocument/2006/relationships/customXml" Target="../ink/ink8363.xml"/><Relationship Id="rId27" Type="http://schemas.openxmlformats.org/officeDocument/2006/relationships/image" Target="../media/image5370.png"/><Relationship Id="rId30" Type="http://schemas.openxmlformats.org/officeDocument/2006/relationships/customXml" Target="../ink/ink8367.xml"/><Relationship Id="rId35" Type="http://schemas.openxmlformats.org/officeDocument/2006/relationships/image" Target="../media/image5490.png"/><Relationship Id="rId43" Type="http://schemas.openxmlformats.org/officeDocument/2006/relationships/customXml" Target="../ink/ink8374.xml"/><Relationship Id="rId48" Type="http://schemas.openxmlformats.org/officeDocument/2006/relationships/image" Target="../media/image5510.png"/><Relationship Id="rId56" Type="http://schemas.openxmlformats.org/officeDocument/2006/relationships/image" Target="../media/image5550.png"/><Relationship Id="rId64" Type="http://schemas.openxmlformats.org/officeDocument/2006/relationships/image" Target="../media/image5590.png"/><Relationship Id="rId8" Type="http://schemas.openxmlformats.org/officeDocument/2006/relationships/customXml" Target="../ink/ink8356.xml"/><Relationship Id="rId51" Type="http://schemas.openxmlformats.org/officeDocument/2006/relationships/customXml" Target="../ink/ink8378.xml"/><Relationship Id="rId3" Type="http://schemas.openxmlformats.org/officeDocument/2006/relationships/image" Target="../media/image5290.png"/><Relationship Id="rId12" Type="http://schemas.openxmlformats.org/officeDocument/2006/relationships/customXml" Target="../ink/ink8358.xml"/><Relationship Id="rId17" Type="http://schemas.openxmlformats.org/officeDocument/2006/relationships/image" Target="../media/image5360.png"/><Relationship Id="rId25" Type="http://schemas.openxmlformats.org/officeDocument/2006/relationships/image" Target="../media/image5480.png"/><Relationship Id="rId33" Type="http://schemas.openxmlformats.org/officeDocument/2006/relationships/image" Target="../media/image5400.png"/><Relationship Id="rId38" Type="http://schemas.openxmlformats.org/officeDocument/2006/relationships/image" Target="../media/image5410.png"/><Relationship Id="rId46" Type="http://schemas.openxmlformats.org/officeDocument/2006/relationships/image" Target="../media/image5500.png"/><Relationship Id="rId59" Type="http://schemas.openxmlformats.org/officeDocument/2006/relationships/customXml" Target="../ink/ink8382.xml"/><Relationship Id="rId20" Type="http://schemas.openxmlformats.org/officeDocument/2006/relationships/customXml" Target="../ink/ink8362.xml"/><Relationship Id="rId41" Type="http://schemas.openxmlformats.org/officeDocument/2006/relationships/customXml" Target="../ink/ink8373.xml"/><Relationship Id="rId54" Type="http://schemas.openxmlformats.org/officeDocument/2006/relationships/image" Target="../media/image5540.png"/><Relationship Id="rId62" Type="http://schemas.openxmlformats.org/officeDocument/2006/relationships/image" Target="../media/image556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55.xml"/><Relationship Id="rId15" Type="http://schemas.openxmlformats.org/officeDocument/2006/relationships/image" Target="../media/image5350.png"/><Relationship Id="rId23" Type="http://schemas.openxmlformats.org/officeDocument/2006/relationships/image" Target="../media/image5470.png"/><Relationship Id="rId28" Type="http://schemas.openxmlformats.org/officeDocument/2006/relationships/customXml" Target="../ink/ink8366.xml"/><Relationship Id="rId36" Type="http://schemas.openxmlformats.org/officeDocument/2006/relationships/customXml" Target="../ink/ink8370.xml"/><Relationship Id="rId49" Type="http://schemas.openxmlformats.org/officeDocument/2006/relationships/customXml" Target="../ink/ink8377.xml"/><Relationship Id="rId57" Type="http://schemas.openxmlformats.org/officeDocument/2006/relationships/customXml" Target="../ink/ink8381.xml"/><Relationship Id="rId10" Type="http://schemas.openxmlformats.org/officeDocument/2006/relationships/customXml" Target="../ink/ink8357.xml"/><Relationship Id="rId31" Type="http://schemas.openxmlformats.org/officeDocument/2006/relationships/image" Target="../media/image5390.png"/><Relationship Id="rId44" Type="http://schemas.openxmlformats.org/officeDocument/2006/relationships/image" Target="../media/image5440.png"/><Relationship Id="rId52" Type="http://schemas.openxmlformats.org/officeDocument/2006/relationships/image" Target="../media/image5530.png"/><Relationship Id="rId60" Type="http://schemas.openxmlformats.org/officeDocument/2006/relationships/image" Target="../media/image5580.png"/><Relationship Id="rId65" Type="http://schemas.openxmlformats.org/officeDocument/2006/relationships/customXml" Target="../ink/ink8385.xml"/><Relationship Id="rId4" Type="http://schemas.openxmlformats.org/officeDocument/2006/relationships/customXml" Target="../ink/ink8354.xml"/><Relationship Id="rId9" Type="http://schemas.openxmlformats.org/officeDocument/2006/relationships/image" Target="../media/image5320.png"/><Relationship Id="rId13" Type="http://schemas.openxmlformats.org/officeDocument/2006/relationships/image" Target="../media/image5340.png"/><Relationship Id="rId18" Type="http://schemas.openxmlformats.org/officeDocument/2006/relationships/customXml" Target="../ink/ink8361.xml"/><Relationship Id="rId39" Type="http://schemas.openxmlformats.org/officeDocument/2006/relationships/customXml" Target="../ink/ink8372.xml"/></Relationships>
</file>

<file path=ppt/slides/_rels/slide15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398.xml"/><Relationship Id="rId21" Type="http://schemas.openxmlformats.org/officeDocument/2006/relationships/image" Target="../media/image5460.png"/><Relationship Id="rId42" Type="http://schemas.openxmlformats.org/officeDocument/2006/relationships/image" Target="../media/image5430.png"/><Relationship Id="rId47" Type="http://schemas.openxmlformats.org/officeDocument/2006/relationships/customXml" Target="../ink/ink8409.xml"/><Relationship Id="rId63" Type="http://schemas.openxmlformats.org/officeDocument/2006/relationships/customXml" Target="../ink/ink8417.xml"/><Relationship Id="rId68" Type="http://schemas.openxmlformats.org/officeDocument/2006/relationships/image" Target="../media/image5610.png"/><Relationship Id="rId7" Type="http://schemas.openxmlformats.org/officeDocument/2006/relationships/image" Target="../media/image5310.png"/><Relationship Id="rId71" Type="http://schemas.openxmlformats.org/officeDocument/2006/relationships/customXml" Target="../ink/ink8421.xml"/><Relationship Id="rId2" Type="http://schemas.openxmlformats.org/officeDocument/2006/relationships/customXml" Target="../ink/ink8386.xml"/><Relationship Id="rId16" Type="http://schemas.openxmlformats.org/officeDocument/2006/relationships/customXml" Target="../ink/ink8393.xml"/><Relationship Id="rId29" Type="http://schemas.openxmlformats.org/officeDocument/2006/relationships/image" Target="../media/image5380.png"/><Relationship Id="rId11" Type="http://schemas.openxmlformats.org/officeDocument/2006/relationships/image" Target="../media/image5330.png"/><Relationship Id="rId24" Type="http://schemas.openxmlformats.org/officeDocument/2006/relationships/customXml" Target="../ink/ink8397.xml"/><Relationship Id="rId32" Type="http://schemas.openxmlformats.org/officeDocument/2006/relationships/customXml" Target="../ink/ink8401.xml"/><Relationship Id="rId37" Type="http://schemas.openxmlformats.org/officeDocument/2006/relationships/customXml" Target="../ink/ink8404.xml"/><Relationship Id="rId40" Type="http://schemas.openxmlformats.org/officeDocument/2006/relationships/image" Target="../media/image5420.png"/><Relationship Id="rId45" Type="http://schemas.openxmlformats.org/officeDocument/2006/relationships/customXml" Target="../ink/ink8408.xml"/><Relationship Id="rId53" Type="http://schemas.openxmlformats.org/officeDocument/2006/relationships/customXml" Target="../ink/ink8412.xml"/><Relationship Id="rId58" Type="http://schemas.openxmlformats.org/officeDocument/2006/relationships/image" Target="../media/image5570.png"/><Relationship Id="rId66" Type="http://schemas.openxmlformats.org/officeDocument/2006/relationships/image" Target="../media/image5600.png"/><Relationship Id="rId5" Type="http://schemas.openxmlformats.org/officeDocument/2006/relationships/image" Target="../media/image5300.png"/><Relationship Id="rId61" Type="http://schemas.openxmlformats.org/officeDocument/2006/relationships/customXml" Target="../ink/ink8416.xml"/><Relationship Id="rId19" Type="http://schemas.openxmlformats.org/officeDocument/2006/relationships/image" Target="../media/image5450.png"/><Relationship Id="rId14" Type="http://schemas.openxmlformats.org/officeDocument/2006/relationships/customXml" Target="../ink/ink8392.xml"/><Relationship Id="rId22" Type="http://schemas.openxmlformats.org/officeDocument/2006/relationships/customXml" Target="../ink/ink8396.xml"/><Relationship Id="rId27" Type="http://schemas.openxmlformats.org/officeDocument/2006/relationships/image" Target="../media/image5370.png"/><Relationship Id="rId30" Type="http://schemas.openxmlformats.org/officeDocument/2006/relationships/customXml" Target="../ink/ink8400.xml"/><Relationship Id="rId35" Type="http://schemas.openxmlformats.org/officeDocument/2006/relationships/image" Target="../media/image5490.png"/><Relationship Id="rId43" Type="http://schemas.openxmlformats.org/officeDocument/2006/relationships/customXml" Target="../ink/ink8407.xml"/><Relationship Id="rId48" Type="http://schemas.openxmlformats.org/officeDocument/2006/relationships/image" Target="../media/image5510.png"/><Relationship Id="rId56" Type="http://schemas.openxmlformats.org/officeDocument/2006/relationships/image" Target="../media/image5550.png"/><Relationship Id="rId64" Type="http://schemas.openxmlformats.org/officeDocument/2006/relationships/image" Target="../media/image5590.png"/><Relationship Id="rId69" Type="http://schemas.openxmlformats.org/officeDocument/2006/relationships/customXml" Target="../ink/ink8420.xml"/><Relationship Id="rId8" Type="http://schemas.openxmlformats.org/officeDocument/2006/relationships/customXml" Target="../ink/ink8389.xml"/><Relationship Id="rId51" Type="http://schemas.openxmlformats.org/officeDocument/2006/relationships/customXml" Target="../ink/ink8411.xml"/><Relationship Id="rId72" Type="http://schemas.openxmlformats.org/officeDocument/2006/relationships/image" Target="../media/image5630.png"/><Relationship Id="rId3" Type="http://schemas.openxmlformats.org/officeDocument/2006/relationships/image" Target="../media/image5290.png"/><Relationship Id="rId12" Type="http://schemas.openxmlformats.org/officeDocument/2006/relationships/customXml" Target="../ink/ink8391.xml"/><Relationship Id="rId17" Type="http://schemas.openxmlformats.org/officeDocument/2006/relationships/image" Target="../media/image5360.png"/><Relationship Id="rId25" Type="http://schemas.openxmlformats.org/officeDocument/2006/relationships/image" Target="../media/image5480.png"/><Relationship Id="rId33" Type="http://schemas.openxmlformats.org/officeDocument/2006/relationships/image" Target="../media/image5400.png"/><Relationship Id="rId38" Type="http://schemas.openxmlformats.org/officeDocument/2006/relationships/image" Target="../media/image5410.png"/><Relationship Id="rId46" Type="http://schemas.openxmlformats.org/officeDocument/2006/relationships/image" Target="../media/image5500.png"/><Relationship Id="rId59" Type="http://schemas.openxmlformats.org/officeDocument/2006/relationships/customXml" Target="../ink/ink8415.xml"/><Relationship Id="rId67" Type="http://schemas.openxmlformats.org/officeDocument/2006/relationships/customXml" Target="../ink/ink8419.xml"/><Relationship Id="rId20" Type="http://schemas.openxmlformats.org/officeDocument/2006/relationships/customXml" Target="../ink/ink8395.xml"/><Relationship Id="rId41" Type="http://schemas.openxmlformats.org/officeDocument/2006/relationships/customXml" Target="../ink/ink8406.xml"/><Relationship Id="rId54" Type="http://schemas.openxmlformats.org/officeDocument/2006/relationships/image" Target="../media/image5540.png"/><Relationship Id="rId62" Type="http://schemas.openxmlformats.org/officeDocument/2006/relationships/image" Target="../media/image5560.png"/><Relationship Id="rId70" Type="http://schemas.openxmlformats.org/officeDocument/2006/relationships/image" Target="../media/image56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88.xml"/><Relationship Id="rId15" Type="http://schemas.openxmlformats.org/officeDocument/2006/relationships/image" Target="../media/image5350.png"/><Relationship Id="rId23" Type="http://schemas.openxmlformats.org/officeDocument/2006/relationships/image" Target="../media/image5470.png"/><Relationship Id="rId28" Type="http://schemas.openxmlformats.org/officeDocument/2006/relationships/customXml" Target="../ink/ink8399.xml"/><Relationship Id="rId36" Type="http://schemas.openxmlformats.org/officeDocument/2006/relationships/customXml" Target="../ink/ink8403.xml"/><Relationship Id="rId49" Type="http://schemas.openxmlformats.org/officeDocument/2006/relationships/customXml" Target="../ink/ink8410.xml"/><Relationship Id="rId57" Type="http://schemas.openxmlformats.org/officeDocument/2006/relationships/customXml" Target="../ink/ink8414.xml"/><Relationship Id="rId10" Type="http://schemas.openxmlformats.org/officeDocument/2006/relationships/customXml" Target="../ink/ink8390.xml"/><Relationship Id="rId31" Type="http://schemas.openxmlformats.org/officeDocument/2006/relationships/image" Target="../media/image5390.png"/><Relationship Id="rId44" Type="http://schemas.openxmlformats.org/officeDocument/2006/relationships/image" Target="../media/image5440.png"/><Relationship Id="rId52" Type="http://schemas.openxmlformats.org/officeDocument/2006/relationships/image" Target="../media/image5530.png"/><Relationship Id="rId60" Type="http://schemas.openxmlformats.org/officeDocument/2006/relationships/image" Target="../media/image5580.png"/><Relationship Id="rId65" Type="http://schemas.openxmlformats.org/officeDocument/2006/relationships/customXml" Target="../ink/ink8418.xml"/><Relationship Id="rId4" Type="http://schemas.openxmlformats.org/officeDocument/2006/relationships/customXml" Target="../ink/ink8387.xml"/><Relationship Id="rId9" Type="http://schemas.openxmlformats.org/officeDocument/2006/relationships/image" Target="../media/image5320.png"/><Relationship Id="rId13" Type="http://schemas.openxmlformats.org/officeDocument/2006/relationships/image" Target="../media/image5340.png"/><Relationship Id="rId18" Type="http://schemas.openxmlformats.org/officeDocument/2006/relationships/customXml" Target="../ink/ink8394.xml"/><Relationship Id="rId39" Type="http://schemas.openxmlformats.org/officeDocument/2006/relationships/customXml" Target="../ink/ink8405.xml"/><Relationship Id="rId34" Type="http://schemas.openxmlformats.org/officeDocument/2006/relationships/customXml" Target="../ink/ink8402.xml"/><Relationship Id="rId50" Type="http://schemas.openxmlformats.org/officeDocument/2006/relationships/image" Target="../media/image5520.png"/><Relationship Id="rId55" Type="http://schemas.openxmlformats.org/officeDocument/2006/relationships/customXml" Target="../ink/ink8413.xml"/></Relationships>
</file>

<file path=ppt/slides/_rels/slide15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434.xml"/><Relationship Id="rId21" Type="http://schemas.openxmlformats.org/officeDocument/2006/relationships/image" Target="../media/image5460.png"/><Relationship Id="rId42" Type="http://schemas.openxmlformats.org/officeDocument/2006/relationships/image" Target="../media/image5430.png"/><Relationship Id="rId47" Type="http://schemas.openxmlformats.org/officeDocument/2006/relationships/customXml" Target="../ink/ink8445.xml"/><Relationship Id="rId63" Type="http://schemas.openxmlformats.org/officeDocument/2006/relationships/customXml" Target="../ink/ink8453.xml"/><Relationship Id="rId68" Type="http://schemas.openxmlformats.org/officeDocument/2006/relationships/image" Target="../media/image5610.png"/><Relationship Id="rId84" Type="http://schemas.openxmlformats.org/officeDocument/2006/relationships/image" Target="../media/image5690.png"/><Relationship Id="rId16" Type="http://schemas.openxmlformats.org/officeDocument/2006/relationships/customXml" Target="../ink/ink8429.xml"/><Relationship Id="rId11" Type="http://schemas.openxmlformats.org/officeDocument/2006/relationships/image" Target="../media/image5330.png"/><Relationship Id="rId32" Type="http://schemas.openxmlformats.org/officeDocument/2006/relationships/customXml" Target="../ink/ink8437.xml"/><Relationship Id="rId37" Type="http://schemas.openxmlformats.org/officeDocument/2006/relationships/customXml" Target="../ink/ink8440.xml"/><Relationship Id="rId53" Type="http://schemas.openxmlformats.org/officeDocument/2006/relationships/customXml" Target="../ink/ink8448.xml"/><Relationship Id="rId58" Type="http://schemas.openxmlformats.org/officeDocument/2006/relationships/image" Target="../media/image5570.png"/><Relationship Id="rId74" Type="http://schemas.openxmlformats.org/officeDocument/2006/relationships/image" Target="../media/image5640.png"/><Relationship Id="rId79" Type="http://schemas.openxmlformats.org/officeDocument/2006/relationships/customXml" Target="../ink/ink8461.xml"/><Relationship Id="rId5" Type="http://schemas.openxmlformats.org/officeDocument/2006/relationships/image" Target="../media/image5300.png"/><Relationship Id="rId61" Type="http://schemas.openxmlformats.org/officeDocument/2006/relationships/customXml" Target="../ink/ink8452.xml"/><Relationship Id="rId82" Type="http://schemas.openxmlformats.org/officeDocument/2006/relationships/image" Target="../media/image5680.png"/><Relationship Id="rId19" Type="http://schemas.openxmlformats.org/officeDocument/2006/relationships/image" Target="../media/image5450.png"/><Relationship Id="rId14" Type="http://schemas.openxmlformats.org/officeDocument/2006/relationships/customXml" Target="../ink/ink8428.xml"/><Relationship Id="rId22" Type="http://schemas.openxmlformats.org/officeDocument/2006/relationships/customXml" Target="../ink/ink8432.xml"/><Relationship Id="rId27" Type="http://schemas.openxmlformats.org/officeDocument/2006/relationships/image" Target="../media/image5370.png"/><Relationship Id="rId30" Type="http://schemas.openxmlformats.org/officeDocument/2006/relationships/customXml" Target="../ink/ink8436.xml"/><Relationship Id="rId35" Type="http://schemas.openxmlformats.org/officeDocument/2006/relationships/image" Target="../media/image5490.png"/><Relationship Id="rId43" Type="http://schemas.openxmlformats.org/officeDocument/2006/relationships/customXml" Target="../ink/ink8443.xml"/><Relationship Id="rId48" Type="http://schemas.openxmlformats.org/officeDocument/2006/relationships/image" Target="../media/image5510.png"/><Relationship Id="rId56" Type="http://schemas.openxmlformats.org/officeDocument/2006/relationships/image" Target="../media/image5550.png"/><Relationship Id="rId64" Type="http://schemas.openxmlformats.org/officeDocument/2006/relationships/image" Target="../media/image5590.png"/><Relationship Id="rId69" Type="http://schemas.openxmlformats.org/officeDocument/2006/relationships/customXml" Target="../ink/ink8456.xml"/><Relationship Id="rId77" Type="http://schemas.openxmlformats.org/officeDocument/2006/relationships/customXml" Target="../ink/ink8460.xml"/><Relationship Id="rId8" Type="http://schemas.openxmlformats.org/officeDocument/2006/relationships/customXml" Target="../ink/ink8425.xml"/><Relationship Id="rId51" Type="http://schemas.openxmlformats.org/officeDocument/2006/relationships/customXml" Target="../ink/ink8447.xml"/><Relationship Id="rId72" Type="http://schemas.openxmlformats.org/officeDocument/2006/relationships/image" Target="../media/image5630.png"/><Relationship Id="rId80" Type="http://schemas.openxmlformats.org/officeDocument/2006/relationships/image" Target="../media/image5670.png"/><Relationship Id="rId3" Type="http://schemas.openxmlformats.org/officeDocument/2006/relationships/image" Target="../media/image5290.png"/><Relationship Id="rId12" Type="http://schemas.openxmlformats.org/officeDocument/2006/relationships/customXml" Target="../ink/ink8427.xml"/><Relationship Id="rId17" Type="http://schemas.openxmlformats.org/officeDocument/2006/relationships/image" Target="../media/image5360.png"/><Relationship Id="rId25" Type="http://schemas.openxmlformats.org/officeDocument/2006/relationships/image" Target="../media/image5480.png"/><Relationship Id="rId33" Type="http://schemas.openxmlformats.org/officeDocument/2006/relationships/image" Target="../media/image5400.png"/><Relationship Id="rId38" Type="http://schemas.openxmlformats.org/officeDocument/2006/relationships/image" Target="../media/image5410.png"/><Relationship Id="rId46" Type="http://schemas.openxmlformats.org/officeDocument/2006/relationships/image" Target="../media/image5500.png"/><Relationship Id="rId59" Type="http://schemas.openxmlformats.org/officeDocument/2006/relationships/customXml" Target="../ink/ink8451.xml"/><Relationship Id="rId67" Type="http://schemas.openxmlformats.org/officeDocument/2006/relationships/customXml" Target="../ink/ink8455.xml"/><Relationship Id="rId20" Type="http://schemas.openxmlformats.org/officeDocument/2006/relationships/customXml" Target="../ink/ink8431.xml"/><Relationship Id="rId41" Type="http://schemas.openxmlformats.org/officeDocument/2006/relationships/customXml" Target="../ink/ink8442.xml"/><Relationship Id="rId54" Type="http://schemas.openxmlformats.org/officeDocument/2006/relationships/image" Target="../media/image5540.png"/><Relationship Id="rId62" Type="http://schemas.openxmlformats.org/officeDocument/2006/relationships/image" Target="../media/image5560.png"/><Relationship Id="rId70" Type="http://schemas.openxmlformats.org/officeDocument/2006/relationships/image" Target="../media/image5620.png"/><Relationship Id="rId75" Type="http://schemas.openxmlformats.org/officeDocument/2006/relationships/customXml" Target="../ink/ink8459.xml"/><Relationship Id="rId83" Type="http://schemas.openxmlformats.org/officeDocument/2006/relationships/customXml" Target="../ink/ink84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24.xml"/><Relationship Id="rId15" Type="http://schemas.openxmlformats.org/officeDocument/2006/relationships/image" Target="../media/image5350.png"/><Relationship Id="rId23" Type="http://schemas.openxmlformats.org/officeDocument/2006/relationships/image" Target="../media/image5470.png"/><Relationship Id="rId28" Type="http://schemas.openxmlformats.org/officeDocument/2006/relationships/customXml" Target="../ink/ink8435.xml"/><Relationship Id="rId36" Type="http://schemas.openxmlformats.org/officeDocument/2006/relationships/customXml" Target="../ink/ink8439.xml"/><Relationship Id="rId49" Type="http://schemas.openxmlformats.org/officeDocument/2006/relationships/customXml" Target="../ink/ink8446.xml"/><Relationship Id="rId57" Type="http://schemas.openxmlformats.org/officeDocument/2006/relationships/customXml" Target="../ink/ink8450.xml"/><Relationship Id="rId10" Type="http://schemas.openxmlformats.org/officeDocument/2006/relationships/customXml" Target="../ink/ink8426.xml"/><Relationship Id="rId31" Type="http://schemas.openxmlformats.org/officeDocument/2006/relationships/image" Target="../media/image5390.png"/><Relationship Id="rId44" Type="http://schemas.openxmlformats.org/officeDocument/2006/relationships/image" Target="../media/image5440.png"/><Relationship Id="rId52" Type="http://schemas.openxmlformats.org/officeDocument/2006/relationships/image" Target="../media/image5530.png"/><Relationship Id="rId60" Type="http://schemas.openxmlformats.org/officeDocument/2006/relationships/image" Target="../media/image5580.png"/><Relationship Id="rId65" Type="http://schemas.openxmlformats.org/officeDocument/2006/relationships/customXml" Target="../ink/ink8454.xml"/><Relationship Id="rId73" Type="http://schemas.openxmlformats.org/officeDocument/2006/relationships/customXml" Target="../ink/ink8458.xml"/><Relationship Id="rId78" Type="http://schemas.openxmlformats.org/officeDocument/2006/relationships/image" Target="../media/image5660.png"/><Relationship Id="rId81" Type="http://schemas.openxmlformats.org/officeDocument/2006/relationships/customXml" Target="../ink/ink8462.xml"/><Relationship Id="rId4" Type="http://schemas.openxmlformats.org/officeDocument/2006/relationships/customXml" Target="../ink/ink8423.xml"/><Relationship Id="rId9" Type="http://schemas.openxmlformats.org/officeDocument/2006/relationships/image" Target="../media/image5320.png"/><Relationship Id="rId13" Type="http://schemas.openxmlformats.org/officeDocument/2006/relationships/image" Target="../media/image5340.png"/><Relationship Id="rId18" Type="http://schemas.openxmlformats.org/officeDocument/2006/relationships/customXml" Target="../ink/ink8430.xml"/><Relationship Id="rId39" Type="http://schemas.openxmlformats.org/officeDocument/2006/relationships/customXml" Target="../ink/ink8441.xml"/><Relationship Id="rId34" Type="http://schemas.openxmlformats.org/officeDocument/2006/relationships/customXml" Target="../ink/ink8438.xml"/><Relationship Id="rId50" Type="http://schemas.openxmlformats.org/officeDocument/2006/relationships/image" Target="../media/image5520.png"/><Relationship Id="rId55" Type="http://schemas.openxmlformats.org/officeDocument/2006/relationships/customXml" Target="../ink/ink8449.xml"/><Relationship Id="rId76" Type="http://schemas.openxmlformats.org/officeDocument/2006/relationships/image" Target="../media/image5650.png"/><Relationship Id="rId7" Type="http://schemas.openxmlformats.org/officeDocument/2006/relationships/image" Target="../media/image5310.png"/><Relationship Id="rId71" Type="http://schemas.openxmlformats.org/officeDocument/2006/relationships/customXml" Target="../ink/ink8457.xml"/><Relationship Id="rId2" Type="http://schemas.openxmlformats.org/officeDocument/2006/relationships/customXml" Target="../ink/ink8422.xml"/><Relationship Id="rId29" Type="http://schemas.openxmlformats.org/officeDocument/2006/relationships/image" Target="../media/image5380.png"/><Relationship Id="rId24" Type="http://schemas.openxmlformats.org/officeDocument/2006/relationships/customXml" Target="../ink/ink8433.xml"/><Relationship Id="rId40" Type="http://schemas.openxmlformats.org/officeDocument/2006/relationships/image" Target="../media/image5420.png"/><Relationship Id="rId45" Type="http://schemas.openxmlformats.org/officeDocument/2006/relationships/customXml" Target="../ink/ink8444.xml"/><Relationship Id="rId66" Type="http://schemas.openxmlformats.org/officeDocument/2006/relationships/image" Target="../media/image5600.png"/></Relationships>
</file>

<file path=ppt/slides/_rels/slide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71.png"/><Relationship Id="rId21" Type="http://schemas.openxmlformats.org/officeDocument/2006/relationships/image" Target="../media/image524.png"/><Relationship Id="rId42" Type="http://schemas.openxmlformats.org/officeDocument/2006/relationships/customXml" Target="../ink/ink476.xml"/><Relationship Id="rId63" Type="http://schemas.openxmlformats.org/officeDocument/2006/relationships/image" Target="../media/image545.png"/><Relationship Id="rId84" Type="http://schemas.openxmlformats.org/officeDocument/2006/relationships/customXml" Target="../ink/ink497.xml"/><Relationship Id="rId138" Type="http://schemas.openxmlformats.org/officeDocument/2006/relationships/customXml" Target="../ink/ink524.xml"/><Relationship Id="rId107" Type="http://schemas.openxmlformats.org/officeDocument/2006/relationships/image" Target="../media/image567.png"/><Relationship Id="rId11" Type="http://schemas.openxmlformats.org/officeDocument/2006/relationships/image" Target="../media/image520.png"/><Relationship Id="rId32" Type="http://schemas.openxmlformats.org/officeDocument/2006/relationships/customXml" Target="../ink/ink471.xml"/><Relationship Id="rId37" Type="http://schemas.openxmlformats.org/officeDocument/2006/relationships/image" Target="../media/image532.png"/><Relationship Id="rId53" Type="http://schemas.openxmlformats.org/officeDocument/2006/relationships/image" Target="../media/image540.png"/><Relationship Id="rId58" Type="http://schemas.openxmlformats.org/officeDocument/2006/relationships/customXml" Target="../ink/ink484.xml"/><Relationship Id="rId74" Type="http://schemas.openxmlformats.org/officeDocument/2006/relationships/customXml" Target="../ink/ink492.xml"/><Relationship Id="rId79" Type="http://schemas.openxmlformats.org/officeDocument/2006/relationships/image" Target="../media/image553.png"/><Relationship Id="rId102" Type="http://schemas.openxmlformats.org/officeDocument/2006/relationships/customXml" Target="../ink/ink506.xml"/><Relationship Id="rId123" Type="http://schemas.openxmlformats.org/officeDocument/2006/relationships/image" Target="../media/image574.png"/><Relationship Id="rId128" Type="http://schemas.openxmlformats.org/officeDocument/2006/relationships/customXml" Target="../ink/ink519.xml"/><Relationship Id="rId5" Type="http://schemas.openxmlformats.org/officeDocument/2006/relationships/image" Target="../media/image517.png"/><Relationship Id="rId90" Type="http://schemas.openxmlformats.org/officeDocument/2006/relationships/customXml" Target="../ink/ink500.xml"/><Relationship Id="rId95" Type="http://schemas.openxmlformats.org/officeDocument/2006/relationships/image" Target="../media/image561.png"/><Relationship Id="rId22" Type="http://schemas.openxmlformats.org/officeDocument/2006/relationships/customXml" Target="../ink/ink466.xml"/><Relationship Id="rId27" Type="http://schemas.openxmlformats.org/officeDocument/2006/relationships/image" Target="../media/image527.png"/><Relationship Id="rId43" Type="http://schemas.openxmlformats.org/officeDocument/2006/relationships/image" Target="../media/image535.png"/><Relationship Id="rId48" Type="http://schemas.openxmlformats.org/officeDocument/2006/relationships/customXml" Target="../ink/ink479.xml"/><Relationship Id="rId64" Type="http://schemas.openxmlformats.org/officeDocument/2006/relationships/customXml" Target="../ink/ink487.xml"/><Relationship Id="rId69" Type="http://schemas.openxmlformats.org/officeDocument/2006/relationships/image" Target="../media/image548.png"/><Relationship Id="rId113" Type="http://schemas.openxmlformats.org/officeDocument/2006/relationships/image" Target="../media/image257.png"/><Relationship Id="rId118" Type="http://schemas.openxmlformats.org/officeDocument/2006/relationships/customXml" Target="../ink/ink514.xml"/><Relationship Id="rId134" Type="http://schemas.openxmlformats.org/officeDocument/2006/relationships/customXml" Target="../ink/ink522.xml"/><Relationship Id="rId139" Type="http://schemas.openxmlformats.org/officeDocument/2006/relationships/image" Target="../media/image582.png"/><Relationship Id="rId80" Type="http://schemas.openxmlformats.org/officeDocument/2006/relationships/customXml" Target="../ink/ink495.xml"/><Relationship Id="rId85" Type="http://schemas.openxmlformats.org/officeDocument/2006/relationships/image" Target="../media/image556.png"/><Relationship Id="rId12" Type="http://schemas.openxmlformats.org/officeDocument/2006/relationships/customXml" Target="../ink/ink461.xml"/><Relationship Id="rId17" Type="http://schemas.openxmlformats.org/officeDocument/2006/relationships/image" Target="../media/image290.png"/><Relationship Id="rId33" Type="http://schemas.openxmlformats.org/officeDocument/2006/relationships/image" Target="../media/image530.png"/><Relationship Id="rId38" Type="http://schemas.openxmlformats.org/officeDocument/2006/relationships/customXml" Target="../ink/ink474.xml"/><Relationship Id="rId59" Type="http://schemas.openxmlformats.org/officeDocument/2006/relationships/image" Target="../media/image541.png"/><Relationship Id="rId103" Type="http://schemas.openxmlformats.org/officeDocument/2006/relationships/image" Target="../media/image565.png"/><Relationship Id="rId108" Type="http://schemas.openxmlformats.org/officeDocument/2006/relationships/customXml" Target="../ink/ink509.xml"/><Relationship Id="rId124" Type="http://schemas.openxmlformats.org/officeDocument/2006/relationships/customXml" Target="../ink/ink517.xml"/><Relationship Id="rId129" Type="http://schemas.openxmlformats.org/officeDocument/2006/relationships/image" Target="../media/image577.png"/><Relationship Id="rId54" Type="http://schemas.openxmlformats.org/officeDocument/2006/relationships/customXml" Target="../ink/ink482.xml"/><Relationship Id="rId70" Type="http://schemas.openxmlformats.org/officeDocument/2006/relationships/customXml" Target="../ink/ink490.xml"/><Relationship Id="rId75" Type="http://schemas.openxmlformats.org/officeDocument/2006/relationships/image" Target="../media/image551.png"/><Relationship Id="rId91" Type="http://schemas.openxmlformats.org/officeDocument/2006/relationships/image" Target="../media/image559.png"/><Relationship Id="rId96" Type="http://schemas.openxmlformats.org/officeDocument/2006/relationships/customXml" Target="../ink/ink503.xml"/><Relationship Id="rId140" Type="http://schemas.openxmlformats.org/officeDocument/2006/relationships/customXml" Target="../ink/ink5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8.xml"/><Relationship Id="rId23" Type="http://schemas.openxmlformats.org/officeDocument/2006/relationships/image" Target="../media/image525.png"/><Relationship Id="rId28" Type="http://schemas.openxmlformats.org/officeDocument/2006/relationships/customXml" Target="../ink/ink469.xml"/><Relationship Id="rId49" Type="http://schemas.openxmlformats.org/officeDocument/2006/relationships/image" Target="../media/image538.png"/><Relationship Id="rId114" Type="http://schemas.openxmlformats.org/officeDocument/2006/relationships/customXml" Target="../ink/ink512.xml"/><Relationship Id="rId119" Type="http://schemas.openxmlformats.org/officeDocument/2006/relationships/image" Target="../media/image572.png"/><Relationship Id="rId44" Type="http://schemas.openxmlformats.org/officeDocument/2006/relationships/customXml" Target="../ink/ink477.xml"/><Relationship Id="rId60" Type="http://schemas.openxmlformats.org/officeDocument/2006/relationships/customXml" Target="../ink/ink485.xml"/><Relationship Id="rId65" Type="http://schemas.openxmlformats.org/officeDocument/2006/relationships/image" Target="../media/image546.png"/><Relationship Id="rId81" Type="http://schemas.openxmlformats.org/officeDocument/2006/relationships/image" Target="../media/image554.png"/><Relationship Id="rId86" Type="http://schemas.openxmlformats.org/officeDocument/2006/relationships/customXml" Target="../ink/ink498.xml"/><Relationship Id="rId130" Type="http://schemas.openxmlformats.org/officeDocument/2006/relationships/customXml" Target="../ink/ink520.xml"/><Relationship Id="rId135" Type="http://schemas.openxmlformats.org/officeDocument/2006/relationships/image" Target="../media/image580.png"/><Relationship Id="rId13" Type="http://schemas.openxmlformats.org/officeDocument/2006/relationships/image" Target="../media/image521.png"/><Relationship Id="rId18" Type="http://schemas.openxmlformats.org/officeDocument/2006/relationships/customXml" Target="../ink/ink464.xml"/><Relationship Id="rId39" Type="http://schemas.openxmlformats.org/officeDocument/2006/relationships/image" Target="../media/image533.png"/><Relationship Id="rId109" Type="http://schemas.openxmlformats.org/officeDocument/2006/relationships/image" Target="../media/image568.png"/><Relationship Id="rId34" Type="http://schemas.openxmlformats.org/officeDocument/2006/relationships/customXml" Target="../ink/ink472.xml"/><Relationship Id="rId50" Type="http://schemas.openxmlformats.org/officeDocument/2006/relationships/customXml" Target="../ink/ink480.xml"/><Relationship Id="rId55" Type="http://schemas.openxmlformats.org/officeDocument/2006/relationships/image" Target="../media/image542.png"/><Relationship Id="rId76" Type="http://schemas.openxmlformats.org/officeDocument/2006/relationships/customXml" Target="../ink/ink493.xml"/><Relationship Id="rId97" Type="http://schemas.openxmlformats.org/officeDocument/2006/relationships/image" Target="../media/image563.png"/><Relationship Id="rId104" Type="http://schemas.openxmlformats.org/officeDocument/2006/relationships/customXml" Target="../ink/ink507.xml"/><Relationship Id="rId120" Type="http://schemas.openxmlformats.org/officeDocument/2006/relationships/customXml" Target="../ink/ink515.xml"/><Relationship Id="rId125" Type="http://schemas.openxmlformats.org/officeDocument/2006/relationships/image" Target="../media/image575.png"/><Relationship Id="rId141" Type="http://schemas.openxmlformats.org/officeDocument/2006/relationships/image" Target="../media/image583.png"/><Relationship Id="rId7" Type="http://schemas.openxmlformats.org/officeDocument/2006/relationships/image" Target="../media/image518.png"/><Relationship Id="rId71" Type="http://schemas.openxmlformats.org/officeDocument/2006/relationships/image" Target="../media/image549.png"/><Relationship Id="rId92" Type="http://schemas.openxmlformats.org/officeDocument/2006/relationships/customXml" Target="../ink/ink501.xml"/><Relationship Id="rId2" Type="http://schemas.openxmlformats.org/officeDocument/2006/relationships/customXml" Target="../ink/ink456.xml"/><Relationship Id="rId29" Type="http://schemas.openxmlformats.org/officeDocument/2006/relationships/image" Target="../media/image528.png"/><Relationship Id="rId24" Type="http://schemas.openxmlformats.org/officeDocument/2006/relationships/customXml" Target="../ink/ink467.xml"/><Relationship Id="rId40" Type="http://schemas.openxmlformats.org/officeDocument/2006/relationships/customXml" Target="../ink/ink475.xml"/><Relationship Id="rId45" Type="http://schemas.openxmlformats.org/officeDocument/2006/relationships/image" Target="../media/image536.png"/><Relationship Id="rId66" Type="http://schemas.openxmlformats.org/officeDocument/2006/relationships/customXml" Target="../ink/ink488.xml"/><Relationship Id="rId87" Type="http://schemas.openxmlformats.org/officeDocument/2006/relationships/image" Target="../media/image557.png"/><Relationship Id="rId110" Type="http://schemas.openxmlformats.org/officeDocument/2006/relationships/customXml" Target="../ink/ink510.xml"/><Relationship Id="rId115" Type="http://schemas.openxmlformats.org/officeDocument/2006/relationships/image" Target="../media/image570.png"/><Relationship Id="rId131" Type="http://schemas.openxmlformats.org/officeDocument/2006/relationships/image" Target="../media/image578.png"/><Relationship Id="rId136" Type="http://schemas.openxmlformats.org/officeDocument/2006/relationships/customXml" Target="../ink/ink523.xml"/><Relationship Id="rId61" Type="http://schemas.openxmlformats.org/officeDocument/2006/relationships/image" Target="../media/image544.png"/><Relationship Id="rId82" Type="http://schemas.openxmlformats.org/officeDocument/2006/relationships/customXml" Target="../ink/ink496.xml"/><Relationship Id="rId19" Type="http://schemas.openxmlformats.org/officeDocument/2006/relationships/image" Target="../media/image523.png"/><Relationship Id="rId14" Type="http://schemas.openxmlformats.org/officeDocument/2006/relationships/customXml" Target="../ink/ink462.xml"/><Relationship Id="rId30" Type="http://schemas.openxmlformats.org/officeDocument/2006/relationships/customXml" Target="../ink/ink470.xml"/><Relationship Id="rId35" Type="http://schemas.openxmlformats.org/officeDocument/2006/relationships/image" Target="../media/image531.png"/><Relationship Id="rId56" Type="http://schemas.openxmlformats.org/officeDocument/2006/relationships/customXml" Target="../ink/ink483.xml"/><Relationship Id="rId77" Type="http://schemas.openxmlformats.org/officeDocument/2006/relationships/image" Target="../media/image552.png"/><Relationship Id="rId100" Type="http://schemas.openxmlformats.org/officeDocument/2006/relationships/customXml" Target="../ink/ink505.xml"/><Relationship Id="rId105" Type="http://schemas.openxmlformats.org/officeDocument/2006/relationships/image" Target="../media/image566.png"/><Relationship Id="rId126" Type="http://schemas.openxmlformats.org/officeDocument/2006/relationships/customXml" Target="../ink/ink518.xml"/><Relationship Id="rId8" Type="http://schemas.openxmlformats.org/officeDocument/2006/relationships/customXml" Target="../ink/ink459.xml"/><Relationship Id="rId51" Type="http://schemas.openxmlformats.org/officeDocument/2006/relationships/image" Target="../media/image539.png"/><Relationship Id="rId72" Type="http://schemas.openxmlformats.org/officeDocument/2006/relationships/customXml" Target="../ink/ink491.xml"/><Relationship Id="rId93" Type="http://schemas.openxmlformats.org/officeDocument/2006/relationships/image" Target="../media/image560.png"/><Relationship Id="rId98" Type="http://schemas.openxmlformats.org/officeDocument/2006/relationships/customXml" Target="../ink/ink504.xml"/><Relationship Id="rId121" Type="http://schemas.openxmlformats.org/officeDocument/2006/relationships/image" Target="../media/image573.png"/><Relationship Id="rId3" Type="http://schemas.openxmlformats.org/officeDocument/2006/relationships/image" Target="../media/image516.png"/><Relationship Id="rId25" Type="http://schemas.openxmlformats.org/officeDocument/2006/relationships/image" Target="../media/image526.png"/><Relationship Id="rId46" Type="http://schemas.openxmlformats.org/officeDocument/2006/relationships/customXml" Target="../ink/ink478.xml"/><Relationship Id="rId67" Type="http://schemas.openxmlformats.org/officeDocument/2006/relationships/image" Target="../media/image547.png"/><Relationship Id="rId116" Type="http://schemas.openxmlformats.org/officeDocument/2006/relationships/customXml" Target="../ink/ink513.xml"/><Relationship Id="rId137" Type="http://schemas.openxmlformats.org/officeDocument/2006/relationships/image" Target="../media/image581.png"/><Relationship Id="rId20" Type="http://schemas.openxmlformats.org/officeDocument/2006/relationships/customXml" Target="../ink/ink465.xml"/><Relationship Id="rId41" Type="http://schemas.openxmlformats.org/officeDocument/2006/relationships/image" Target="../media/image534.png"/><Relationship Id="rId62" Type="http://schemas.openxmlformats.org/officeDocument/2006/relationships/customXml" Target="../ink/ink486.xml"/><Relationship Id="rId83" Type="http://schemas.openxmlformats.org/officeDocument/2006/relationships/image" Target="../media/image555.png"/><Relationship Id="rId88" Type="http://schemas.openxmlformats.org/officeDocument/2006/relationships/customXml" Target="../ink/ink499.xml"/><Relationship Id="rId111" Type="http://schemas.openxmlformats.org/officeDocument/2006/relationships/image" Target="../media/image569.png"/><Relationship Id="rId132" Type="http://schemas.openxmlformats.org/officeDocument/2006/relationships/customXml" Target="../ink/ink521.xml"/><Relationship Id="rId15" Type="http://schemas.openxmlformats.org/officeDocument/2006/relationships/image" Target="../media/image522.png"/><Relationship Id="rId36" Type="http://schemas.openxmlformats.org/officeDocument/2006/relationships/customXml" Target="../ink/ink473.xml"/><Relationship Id="rId57" Type="http://schemas.openxmlformats.org/officeDocument/2006/relationships/image" Target="../media/image543.png"/><Relationship Id="rId106" Type="http://schemas.openxmlformats.org/officeDocument/2006/relationships/customXml" Target="../ink/ink508.xml"/><Relationship Id="rId127" Type="http://schemas.openxmlformats.org/officeDocument/2006/relationships/image" Target="../media/image576.png"/><Relationship Id="rId10" Type="http://schemas.openxmlformats.org/officeDocument/2006/relationships/customXml" Target="../ink/ink460.xml"/><Relationship Id="rId31" Type="http://schemas.openxmlformats.org/officeDocument/2006/relationships/image" Target="../media/image529.png"/><Relationship Id="rId52" Type="http://schemas.openxmlformats.org/officeDocument/2006/relationships/customXml" Target="../ink/ink481.xml"/><Relationship Id="rId73" Type="http://schemas.openxmlformats.org/officeDocument/2006/relationships/image" Target="../media/image550.png"/><Relationship Id="rId78" Type="http://schemas.openxmlformats.org/officeDocument/2006/relationships/customXml" Target="../ink/ink494.xml"/><Relationship Id="rId94" Type="http://schemas.openxmlformats.org/officeDocument/2006/relationships/customXml" Target="../ink/ink502.xml"/><Relationship Id="rId99" Type="http://schemas.openxmlformats.org/officeDocument/2006/relationships/image" Target="../media/image564.png"/><Relationship Id="rId101" Type="http://schemas.openxmlformats.org/officeDocument/2006/relationships/image" Target="../media/image418.png"/><Relationship Id="rId122" Type="http://schemas.openxmlformats.org/officeDocument/2006/relationships/customXml" Target="../ink/ink516.xml"/><Relationship Id="rId4" Type="http://schemas.openxmlformats.org/officeDocument/2006/relationships/customXml" Target="../ink/ink457.xml"/><Relationship Id="rId9" Type="http://schemas.openxmlformats.org/officeDocument/2006/relationships/image" Target="../media/image519.png"/><Relationship Id="rId26" Type="http://schemas.openxmlformats.org/officeDocument/2006/relationships/customXml" Target="../ink/ink468.xml"/><Relationship Id="rId47" Type="http://schemas.openxmlformats.org/officeDocument/2006/relationships/image" Target="../media/image537.png"/><Relationship Id="rId68" Type="http://schemas.openxmlformats.org/officeDocument/2006/relationships/customXml" Target="../ink/ink489.xml"/><Relationship Id="rId89" Type="http://schemas.openxmlformats.org/officeDocument/2006/relationships/image" Target="../media/image558.png"/><Relationship Id="rId112" Type="http://schemas.openxmlformats.org/officeDocument/2006/relationships/customXml" Target="../ink/ink511.xml"/><Relationship Id="rId133" Type="http://schemas.openxmlformats.org/officeDocument/2006/relationships/image" Target="../media/image579.png"/><Relationship Id="rId16" Type="http://schemas.openxmlformats.org/officeDocument/2006/relationships/customXml" Target="../ink/ink463.xml"/></Relationships>
</file>

<file path=ppt/slides/_rels/slide1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476.xml"/><Relationship Id="rId21" Type="http://schemas.openxmlformats.org/officeDocument/2006/relationships/image" Target="../media/image5460.png"/><Relationship Id="rId42" Type="http://schemas.openxmlformats.org/officeDocument/2006/relationships/image" Target="../media/image5430.png"/><Relationship Id="rId47" Type="http://schemas.openxmlformats.org/officeDocument/2006/relationships/customXml" Target="../ink/ink8487.xml"/><Relationship Id="rId63" Type="http://schemas.openxmlformats.org/officeDocument/2006/relationships/customXml" Target="../ink/ink8495.xml"/><Relationship Id="rId68" Type="http://schemas.openxmlformats.org/officeDocument/2006/relationships/image" Target="../media/image5610.png"/><Relationship Id="rId84" Type="http://schemas.openxmlformats.org/officeDocument/2006/relationships/image" Target="../media/image5690.png"/><Relationship Id="rId89" Type="http://schemas.openxmlformats.org/officeDocument/2006/relationships/customXml" Target="../ink/ink8508.xml"/><Relationship Id="rId16" Type="http://schemas.openxmlformats.org/officeDocument/2006/relationships/customXml" Target="../ink/ink8471.xml"/><Relationship Id="rId11" Type="http://schemas.openxmlformats.org/officeDocument/2006/relationships/image" Target="../media/image5330.png"/><Relationship Id="rId32" Type="http://schemas.openxmlformats.org/officeDocument/2006/relationships/customXml" Target="../ink/ink8479.xml"/><Relationship Id="rId37" Type="http://schemas.openxmlformats.org/officeDocument/2006/relationships/customXml" Target="../ink/ink8482.xml"/><Relationship Id="rId53" Type="http://schemas.openxmlformats.org/officeDocument/2006/relationships/customXml" Target="../ink/ink8490.xml"/><Relationship Id="rId58" Type="http://schemas.openxmlformats.org/officeDocument/2006/relationships/image" Target="../media/image5570.png"/><Relationship Id="rId74" Type="http://schemas.openxmlformats.org/officeDocument/2006/relationships/image" Target="../media/image5640.png"/><Relationship Id="rId79" Type="http://schemas.openxmlformats.org/officeDocument/2006/relationships/customXml" Target="../ink/ink8503.xml"/><Relationship Id="rId5" Type="http://schemas.openxmlformats.org/officeDocument/2006/relationships/image" Target="../media/image5300.png"/><Relationship Id="rId90" Type="http://schemas.openxmlformats.org/officeDocument/2006/relationships/image" Target="../media/image5720.png"/><Relationship Id="rId14" Type="http://schemas.openxmlformats.org/officeDocument/2006/relationships/customXml" Target="../ink/ink8470.xml"/><Relationship Id="rId22" Type="http://schemas.openxmlformats.org/officeDocument/2006/relationships/customXml" Target="../ink/ink8474.xml"/><Relationship Id="rId27" Type="http://schemas.openxmlformats.org/officeDocument/2006/relationships/image" Target="../media/image5370.png"/><Relationship Id="rId30" Type="http://schemas.openxmlformats.org/officeDocument/2006/relationships/customXml" Target="../ink/ink8478.xml"/><Relationship Id="rId35" Type="http://schemas.openxmlformats.org/officeDocument/2006/relationships/image" Target="../media/image5490.png"/><Relationship Id="rId43" Type="http://schemas.openxmlformats.org/officeDocument/2006/relationships/customXml" Target="../ink/ink8485.xml"/><Relationship Id="rId48" Type="http://schemas.openxmlformats.org/officeDocument/2006/relationships/image" Target="../media/image5510.png"/><Relationship Id="rId56" Type="http://schemas.openxmlformats.org/officeDocument/2006/relationships/image" Target="../media/image5550.png"/><Relationship Id="rId64" Type="http://schemas.openxmlformats.org/officeDocument/2006/relationships/image" Target="../media/image5590.png"/><Relationship Id="rId69" Type="http://schemas.openxmlformats.org/officeDocument/2006/relationships/customXml" Target="../ink/ink8498.xml"/><Relationship Id="rId77" Type="http://schemas.openxmlformats.org/officeDocument/2006/relationships/customXml" Target="../ink/ink8502.xml"/><Relationship Id="rId8" Type="http://schemas.openxmlformats.org/officeDocument/2006/relationships/customXml" Target="../ink/ink8467.xml"/><Relationship Id="rId51" Type="http://schemas.openxmlformats.org/officeDocument/2006/relationships/customXml" Target="../ink/ink8489.xml"/><Relationship Id="rId72" Type="http://schemas.openxmlformats.org/officeDocument/2006/relationships/image" Target="../media/image5630.png"/><Relationship Id="rId80" Type="http://schemas.openxmlformats.org/officeDocument/2006/relationships/image" Target="../media/image5670.png"/><Relationship Id="rId85" Type="http://schemas.openxmlformats.org/officeDocument/2006/relationships/customXml" Target="../ink/ink8506.xml"/><Relationship Id="rId3" Type="http://schemas.openxmlformats.org/officeDocument/2006/relationships/image" Target="../media/image5290.png"/><Relationship Id="rId12" Type="http://schemas.openxmlformats.org/officeDocument/2006/relationships/customXml" Target="../ink/ink8469.xml"/><Relationship Id="rId17" Type="http://schemas.openxmlformats.org/officeDocument/2006/relationships/image" Target="../media/image5360.png"/><Relationship Id="rId25" Type="http://schemas.openxmlformats.org/officeDocument/2006/relationships/image" Target="../media/image5480.png"/><Relationship Id="rId33" Type="http://schemas.openxmlformats.org/officeDocument/2006/relationships/image" Target="../media/image5400.png"/><Relationship Id="rId38" Type="http://schemas.openxmlformats.org/officeDocument/2006/relationships/image" Target="../media/image5410.png"/><Relationship Id="rId46" Type="http://schemas.openxmlformats.org/officeDocument/2006/relationships/image" Target="../media/image5500.png"/><Relationship Id="rId59" Type="http://schemas.openxmlformats.org/officeDocument/2006/relationships/customXml" Target="../ink/ink8493.xml"/><Relationship Id="rId67" Type="http://schemas.openxmlformats.org/officeDocument/2006/relationships/customXml" Target="../ink/ink8497.xml"/><Relationship Id="rId20" Type="http://schemas.openxmlformats.org/officeDocument/2006/relationships/customXml" Target="../ink/ink8473.xml"/><Relationship Id="rId41" Type="http://schemas.openxmlformats.org/officeDocument/2006/relationships/customXml" Target="../ink/ink8484.xml"/><Relationship Id="rId54" Type="http://schemas.openxmlformats.org/officeDocument/2006/relationships/image" Target="../media/image5540.png"/><Relationship Id="rId62" Type="http://schemas.openxmlformats.org/officeDocument/2006/relationships/image" Target="../media/image5560.png"/><Relationship Id="rId70" Type="http://schemas.openxmlformats.org/officeDocument/2006/relationships/image" Target="../media/image5620.png"/><Relationship Id="rId75" Type="http://schemas.openxmlformats.org/officeDocument/2006/relationships/customXml" Target="../ink/ink8501.xml"/><Relationship Id="rId83" Type="http://schemas.openxmlformats.org/officeDocument/2006/relationships/customXml" Target="../ink/ink8505.xml"/><Relationship Id="rId88" Type="http://schemas.openxmlformats.org/officeDocument/2006/relationships/image" Target="../media/image5710.png"/><Relationship Id="rId91" Type="http://schemas.openxmlformats.org/officeDocument/2006/relationships/customXml" Target="../ink/ink85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66.xml"/><Relationship Id="rId15" Type="http://schemas.openxmlformats.org/officeDocument/2006/relationships/image" Target="../media/image5350.png"/><Relationship Id="rId23" Type="http://schemas.openxmlformats.org/officeDocument/2006/relationships/image" Target="../media/image5470.png"/><Relationship Id="rId28" Type="http://schemas.openxmlformats.org/officeDocument/2006/relationships/customXml" Target="../ink/ink8477.xml"/><Relationship Id="rId36" Type="http://schemas.openxmlformats.org/officeDocument/2006/relationships/customXml" Target="../ink/ink8481.xml"/><Relationship Id="rId49" Type="http://schemas.openxmlformats.org/officeDocument/2006/relationships/customXml" Target="../ink/ink8488.xml"/><Relationship Id="rId57" Type="http://schemas.openxmlformats.org/officeDocument/2006/relationships/customXml" Target="../ink/ink8492.xml"/><Relationship Id="rId10" Type="http://schemas.openxmlformats.org/officeDocument/2006/relationships/customXml" Target="../ink/ink8468.xml"/><Relationship Id="rId31" Type="http://schemas.openxmlformats.org/officeDocument/2006/relationships/image" Target="../media/image5390.png"/><Relationship Id="rId44" Type="http://schemas.openxmlformats.org/officeDocument/2006/relationships/image" Target="../media/image5440.png"/><Relationship Id="rId52" Type="http://schemas.openxmlformats.org/officeDocument/2006/relationships/image" Target="../media/image5530.png"/><Relationship Id="rId60" Type="http://schemas.openxmlformats.org/officeDocument/2006/relationships/image" Target="../media/image5580.png"/><Relationship Id="rId65" Type="http://schemas.openxmlformats.org/officeDocument/2006/relationships/customXml" Target="../ink/ink8496.xml"/><Relationship Id="rId73" Type="http://schemas.openxmlformats.org/officeDocument/2006/relationships/customXml" Target="../ink/ink8500.xml"/><Relationship Id="rId78" Type="http://schemas.openxmlformats.org/officeDocument/2006/relationships/image" Target="../media/image5660.png"/><Relationship Id="rId81" Type="http://schemas.openxmlformats.org/officeDocument/2006/relationships/customXml" Target="../ink/ink8504.xml"/><Relationship Id="rId86" Type="http://schemas.openxmlformats.org/officeDocument/2006/relationships/image" Target="../media/image5700.png"/><Relationship Id="rId4" Type="http://schemas.openxmlformats.org/officeDocument/2006/relationships/customXml" Target="../ink/ink8465.xml"/><Relationship Id="rId9" Type="http://schemas.openxmlformats.org/officeDocument/2006/relationships/image" Target="../media/image5320.png"/><Relationship Id="rId13" Type="http://schemas.openxmlformats.org/officeDocument/2006/relationships/image" Target="../media/image5340.png"/><Relationship Id="rId18" Type="http://schemas.openxmlformats.org/officeDocument/2006/relationships/customXml" Target="../ink/ink8472.xml"/><Relationship Id="rId39" Type="http://schemas.openxmlformats.org/officeDocument/2006/relationships/customXml" Target="../ink/ink8483.xml"/><Relationship Id="rId34" Type="http://schemas.openxmlformats.org/officeDocument/2006/relationships/customXml" Target="../ink/ink8480.xml"/><Relationship Id="rId50" Type="http://schemas.openxmlformats.org/officeDocument/2006/relationships/image" Target="../media/image5520.png"/><Relationship Id="rId55" Type="http://schemas.openxmlformats.org/officeDocument/2006/relationships/customXml" Target="../ink/ink8491.xml"/><Relationship Id="rId76" Type="http://schemas.openxmlformats.org/officeDocument/2006/relationships/image" Target="../media/image5650.png"/><Relationship Id="rId7" Type="http://schemas.openxmlformats.org/officeDocument/2006/relationships/image" Target="../media/image5310.png"/><Relationship Id="rId71" Type="http://schemas.openxmlformats.org/officeDocument/2006/relationships/customXml" Target="../ink/ink8499.xml"/><Relationship Id="rId92" Type="http://schemas.openxmlformats.org/officeDocument/2006/relationships/image" Target="../media/image5730.png"/><Relationship Id="rId2" Type="http://schemas.openxmlformats.org/officeDocument/2006/relationships/customXml" Target="../ink/ink8464.xml"/><Relationship Id="rId29" Type="http://schemas.openxmlformats.org/officeDocument/2006/relationships/image" Target="../media/image5380.png"/><Relationship Id="rId24" Type="http://schemas.openxmlformats.org/officeDocument/2006/relationships/customXml" Target="../ink/ink8475.xml"/><Relationship Id="rId40" Type="http://schemas.openxmlformats.org/officeDocument/2006/relationships/image" Target="../media/image5420.png"/><Relationship Id="rId45" Type="http://schemas.openxmlformats.org/officeDocument/2006/relationships/customXml" Target="../ink/ink8486.xml"/><Relationship Id="rId66" Type="http://schemas.openxmlformats.org/officeDocument/2006/relationships/image" Target="../media/image5600.png"/><Relationship Id="rId87" Type="http://schemas.openxmlformats.org/officeDocument/2006/relationships/customXml" Target="../ink/ink8507.xml"/><Relationship Id="rId61" Type="http://schemas.openxmlformats.org/officeDocument/2006/relationships/customXml" Target="../ink/ink8494.xml"/><Relationship Id="rId82" Type="http://schemas.openxmlformats.org/officeDocument/2006/relationships/image" Target="../media/image5680.png"/><Relationship Id="rId19" Type="http://schemas.openxmlformats.org/officeDocument/2006/relationships/image" Target="../media/image5450.png"/></Relationships>
</file>

<file path=ppt/slides/_rels/slide1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522.xml"/><Relationship Id="rId21" Type="http://schemas.openxmlformats.org/officeDocument/2006/relationships/image" Target="../media/image5460.png"/><Relationship Id="rId42" Type="http://schemas.openxmlformats.org/officeDocument/2006/relationships/image" Target="../media/image5430.png"/><Relationship Id="rId47" Type="http://schemas.openxmlformats.org/officeDocument/2006/relationships/customXml" Target="../ink/ink8533.xml"/><Relationship Id="rId63" Type="http://schemas.openxmlformats.org/officeDocument/2006/relationships/customXml" Target="../ink/ink8541.xml"/><Relationship Id="rId68" Type="http://schemas.openxmlformats.org/officeDocument/2006/relationships/image" Target="../media/image5610.png"/><Relationship Id="rId84" Type="http://schemas.openxmlformats.org/officeDocument/2006/relationships/image" Target="../media/image5690.png"/><Relationship Id="rId89" Type="http://schemas.openxmlformats.org/officeDocument/2006/relationships/customXml" Target="../ink/ink8554.xml"/><Relationship Id="rId16" Type="http://schemas.openxmlformats.org/officeDocument/2006/relationships/customXml" Target="../ink/ink8517.xml"/><Relationship Id="rId11" Type="http://schemas.openxmlformats.org/officeDocument/2006/relationships/image" Target="../media/image5330.png"/><Relationship Id="rId32" Type="http://schemas.openxmlformats.org/officeDocument/2006/relationships/customXml" Target="../ink/ink8525.xml"/><Relationship Id="rId37" Type="http://schemas.openxmlformats.org/officeDocument/2006/relationships/customXml" Target="../ink/ink8528.xml"/><Relationship Id="rId53" Type="http://schemas.openxmlformats.org/officeDocument/2006/relationships/customXml" Target="../ink/ink8536.xml"/><Relationship Id="rId58" Type="http://schemas.openxmlformats.org/officeDocument/2006/relationships/image" Target="../media/image5570.png"/><Relationship Id="rId74" Type="http://schemas.openxmlformats.org/officeDocument/2006/relationships/image" Target="../media/image5640.png"/><Relationship Id="rId79" Type="http://schemas.openxmlformats.org/officeDocument/2006/relationships/customXml" Target="../ink/ink8549.xml"/><Relationship Id="rId5" Type="http://schemas.openxmlformats.org/officeDocument/2006/relationships/image" Target="../media/image5300.png"/><Relationship Id="rId90" Type="http://schemas.openxmlformats.org/officeDocument/2006/relationships/image" Target="../media/image5720.png"/><Relationship Id="rId95" Type="http://schemas.openxmlformats.org/officeDocument/2006/relationships/customXml" Target="../ink/ink8557.xml"/><Relationship Id="rId22" Type="http://schemas.openxmlformats.org/officeDocument/2006/relationships/customXml" Target="../ink/ink8520.xml"/><Relationship Id="rId27" Type="http://schemas.openxmlformats.org/officeDocument/2006/relationships/image" Target="../media/image5370.png"/><Relationship Id="rId43" Type="http://schemas.openxmlformats.org/officeDocument/2006/relationships/customXml" Target="../ink/ink8531.xml"/><Relationship Id="rId48" Type="http://schemas.openxmlformats.org/officeDocument/2006/relationships/image" Target="../media/image5510.png"/><Relationship Id="rId64" Type="http://schemas.openxmlformats.org/officeDocument/2006/relationships/image" Target="../media/image5590.png"/><Relationship Id="rId69" Type="http://schemas.openxmlformats.org/officeDocument/2006/relationships/customXml" Target="../ink/ink8544.xml"/><Relationship Id="rId8" Type="http://schemas.openxmlformats.org/officeDocument/2006/relationships/customXml" Target="../ink/ink8513.xml"/><Relationship Id="rId51" Type="http://schemas.openxmlformats.org/officeDocument/2006/relationships/customXml" Target="../ink/ink8535.xml"/><Relationship Id="rId72" Type="http://schemas.openxmlformats.org/officeDocument/2006/relationships/image" Target="../media/image5630.png"/><Relationship Id="rId80" Type="http://schemas.openxmlformats.org/officeDocument/2006/relationships/image" Target="../media/image5670.png"/><Relationship Id="rId85" Type="http://schemas.openxmlformats.org/officeDocument/2006/relationships/customXml" Target="../ink/ink8552.xml"/><Relationship Id="rId93" Type="http://schemas.openxmlformats.org/officeDocument/2006/relationships/customXml" Target="../ink/ink8556.xml"/><Relationship Id="rId3" Type="http://schemas.openxmlformats.org/officeDocument/2006/relationships/image" Target="../media/image5290.png"/><Relationship Id="rId12" Type="http://schemas.openxmlformats.org/officeDocument/2006/relationships/customXml" Target="../ink/ink8515.xml"/><Relationship Id="rId17" Type="http://schemas.openxmlformats.org/officeDocument/2006/relationships/image" Target="../media/image5360.png"/><Relationship Id="rId25" Type="http://schemas.openxmlformats.org/officeDocument/2006/relationships/image" Target="../media/image5480.png"/><Relationship Id="rId33" Type="http://schemas.openxmlformats.org/officeDocument/2006/relationships/image" Target="../media/image5400.png"/><Relationship Id="rId38" Type="http://schemas.openxmlformats.org/officeDocument/2006/relationships/image" Target="../media/image5410.png"/><Relationship Id="rId46" Type="http://schemas.openxmlformats.org/officeDocument/2006/relationships/image" Target="../media/image5500.png"/><Relationship Id="rId59" Type="http://schemas.openxmlformats.org/officeDocument/2006/relationships/customXml" Target="../ink/ink8539.xml"/><Relationship Id="rId67" Type="http://schemas.openxmlformats.org/officeDocument/2006/relationships/customXml" Target="../ink/ink8543.xml"/><Relationship Id="rId20" Type="http://schemas.openxmlformats.org/officeDocument/2006/relationships/customXml" Target="../ink/ink8519.xml"/><Relationship Id="rId41" Type="http://schemas.openxmlformats.org/officeDocument/2006/relationships/customXml" Target="../ink/ink8530.xml"/><Relationship Id="rId54" Type="http://schemas.openxmlformats.org/officeDocument/2006/relationships/image" Target="../media/image5540.png"/><Relationship Id="rId62" Type="http://schemas.openxmlformats.org/officeDocument/2006/relationships/image" Target="../media/image5560.png"/><Relationship Id="rId70" Type="http://schemas.openxmlformats.org/officeDocument/2006/relationships/image" Target="../media/image5620.png"/><Relationship Id="rId75" Type="http://schemas.openxmlformats.org/officeDocument/2006/relationships/customXml" Target="../ink/ink8547.xml"/><Relationship Id="rId83" Type="http://schemas.openxmlformats.org/officeDocument/2006/relationships/customXml" Target="../ink/ink8551.xml"/><Relationship Id="rId88" Type="http://schemas.openxmlformats.org/officeDocument/2006/relationships/image" Target="../media/image5710.png"/><Relationship Id="rId91" Type="http://schemas.openxmlformats.org/officeDocument/2006/relationships/customXml" Target="../ink/ink8555.xml"/><Relationship Id="rId96" Type="http://schemas.openxmlformats.org/officeDocument/2006/relationships/image" Target="../media/image57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12.xml"/><Relationship Id="rId15" Type="http://schemas.openxmlformats.org/officeDocument/2006/relationships/image" Target="../media/image5350.png"/><Relationship Id="rId23" Type="http://schemas.openxmlformats.org/officeDocument/2006/relationships/image" Target="../media/image5470.png"/><Relationship Id="rId28" Type="http://schemas.openxmlformats.org/officeDocument/2006/relationships/customXml" Target="../ink/ink8523.xml"/><Relationship Id="rId36" Type="http://schemas.openxmlformats.org/officeDocument/2006/relationships/customXml" Target="../ink/ink8527.xml"/><Relationship Id="rId49" Type="http://schemas.openxmlformats.org/officeDocument/2006/relationships/customXml" Target="../ink/ink8534.xml"/><Relationship Id="rId57" Type="http://schemas.openxmlformats.org/officeDocument/2006/relationships/customXml" Target="../ink/ink8538.xml"/><Relationship Id="rId10" Type="http://schemas.openxmlformats.org/officeDocument/2006/relationships/customXml" Target="../ink/ink8514.xml"/><Relationship Id="rId31" Type="http://schemas.openxmlformats.org/officeDocument/2006/relationships/image" Target="../media/image5390.png"/><Relationship Id="rId44" Type="http://schemas.openxmlformats.org/officeDocument/2006/relationships/image" Target="../media/image5440.png"/><Relationship Id="rId52" Type="http://schemas.openxmlformats.org/officeDocument/2006/relationships/image" Target="../media/image5530.png"/><Relationship Id="rId60" Type="http://schemas.openxmlformats.org/officeDocument/2006/relationships/image" Target="../media/image5580.png"/><Relationship Id="rId65" Type="http://schemas.openxmlformats.org/officeDocument/2006/relationships/customXml" Target="../ink/ink8542.xml"/><Relationship Id="rId73" Type="http://schemas.openxmlformats.org/officeDocument/2006/relationships/customXml" Target="../ink/ink8546.xml"/><Relationship Id="rId78" Type="http://schemas.openxmlformats.org/officeDocument/2006/relationships/image" Target="../media/image5660.png"/><Relationship Id="rId81" Type="http://schemas.openxmlformats.org/officeDocument/2006/relationships/customXml" Target="../ink/ink8550.xml"/><Relationship Id="rId86" Type="http://schemas.openxmlformats.org/officeDocument/2006/relationships/image" Target="../media/image5700.png"/><Relationship Id="rId94" Type="http://schemas.openxmlformats.org/officeDocument/2006/relationships/image" Target="../media/image5740.png"/><Relationship Id="rId4" Type="http://schemas.openxmlformats.org/officeDocument/2006/relationships/customXml" Target="../ink/ink8511.xml"/><Relationship Id="rId9" Type="http://schemas.openxmlformats.org/officeDocument/2006/relationships/image" Target="../media/image5320.png"/><Relationship Id="rId13" Type="http://schemas.openxmlformats.org/officeDocument/2006/relationships/image" Target="../media/image5340.png"/><Relationship Id="rId18" Type="http://schemas.openxmlformats.org/officeDocument/2006/relationships/customXml" Target="../ink/ink8518.xml"/><Relationship Id="rId39" Type="http://schemas.openxmlformats.org/officeDocument/2006/relationships/customXml" Target="../ink/ink8529.xml"/><Relationship Id="rId34" Type="http://schemas.openxmlformats.org/officeDocument/2006/relationships/customXml" Target="../ink/ink8526.xml"/><Relationship Id="rId50" Type="http://schemas.openxmlformats.org/officeDocument/2006/relationships/image" Target="../media/image5520.png"/><Relationship Id="rId55" Type="http://schemas.openxmlformats.org/officeDocument/2006/relationships/customXml" Target="../ink/ink8537.xml"/><Relationship Id="rId76" Type="http://schemas.openxmlformats.org/officeDocument/2006/relationships/image" Target="../media/image5650.png"/><Relationship Id="rId7" Type="http://schemas.openxmlformats.org/officeDocument/2006/relationships/image" Target="../media/image5310.png"/><Relationship Id="rId71" Type="http://schemas.openxmlformats.org/officeDocument/2006/relationships/customXml" Target="../ink/ink8545.xml"/><Relationship Id="rId92" Type="http://schemas.openxmlformats.org/officeDocument/2006/relationships/image" Target="../media/image5730.png"/><Relationship Id="rId2" Type="http://schemas.openxmlformats.org/officeDocument/2006/relationships/customXml" Target="../ink/ink8510.xml"/><Relationship Id="rId29" Type="http://schemas.openxmlformats.org/officeDocument/2006/relationships/image" Target="../media/image5380.png"/><Relationship Id="rId24" Type="http://schemas.openxmlformats.org/officeDocument/2006/relationships/customXml" Target="../ink/ink8521.xml"/><Relationship Id="rId40" Type="http://schemas.openxmlformats.org/officeDocument/2006/relationships/image" Target="../media/image5420.png"/><Relationship Id="rId45" Type="http://schemas.openxmlformats.org/officeDocument/2006/relationships/customXml" Target="../ink/ink8532.xml"/><Relationship Id="rId66" Type="http://schemas.openxmlformats.org/officeDocument/2006/relationships/image" Target="../media/image5600.png"/><Relationship Id="rId87" Type="http://schemas.openxmlformats.org/officeDocument/2006/relationships/customXml" Target="../ink/ink8553.xml"/><Relationship Id="rId61" Type="http://schemas.openxmlformats.org/officeDocument/2006/relationships/customXml" Target="../ink/ink8540.xml"/><Relationship Id="rId82" Type="http://schemas.openxmlformats.org/officeDocument/2006/relationships/image" Target="../media/image5680.png"/><Relationship Id="rId19" Type="http://schemas.openxmlformats.org/officeDocument/2006/relationships/image" Target="../media/image5450.png"/><Relationship Id="rId14" Type="http://schemas.openxmlformats.org/officeDocument/2006/relationships/customXml" Target="../ink/ink8516.xml"/><Relationship Id="rId30" Type="http://schemas.openxmlformats.org/officeDocument/2006/relationships/customXml" Target="../ink/ink8524.xml"/><Relationship Id="rId35" Type="http://schemas.openxmlformats.org/officeDocument/2006/relationships/image" Target="../media/image5490.png"/><Relationship Id="rId56" Type="http://schemas.openxmlformats.org/officeDocument/2006/relationships/image" Target="../media/image5550.png"/><Relationship Id="rId77" Type="http://schemas.openxmlformats.org/officeDocument/2006/relationships/customXml" Target="../ink/ink8548.xml"/></Relationships>
</file>

<file path=ppt/slides/_rels/slide1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570.xml"/><Relationship Id="rId21" Type="http://schemas.openxmlformats.org/officeDocument/2006/relationships/image" Target="../media/image5460.png"/><Relationship Id="rId42" Type="http://schemas.openxmlformats.org/officeDocument/2006/relationships/image" Target="../media/image5430.png"/><Relationship Id="rId47" Type="http://schemas.openxmlformats.org/officeDocument/2006/relationships/customXml" Target="../ink/ink8581.xml"/><Relationship Id="rId63" Type="http://schemas.openxmlformats.org/officeDocument/2006/relationships/customXml" Target="../ink/ink8589.xml"/><Relationship Id="rId68" Type="http://schemas.openxmlformats.org/officeDocument/2006/relationships/image" Target="../media/image5610.png"/><Relationship Id="rId84" Type="http://schemas.openxmlformats.org/officeDocument/2006/relationships/image" Target="../media/image5690.png"/><Relationship Id="rId89" Type="http://schemas.openxmlformats.org/officeDocument/2006/relationships/customXml" Target="../ink/ink8602.xml"/><Relationship Id="rId16" Type="http://schemas.openxmlformats.org/officeDocument/2006/relationships/customXml" Target="../ink/ink8565.xml"/><Relationship Id="rId107" Type="http://schemas.openxmlformats.org/officeDocument/2006/relationships/customXml" Target="../ink/ink8611.xml"/><Relationship Id="rId11" Type="http://schemas.openxmlformats.org/officeDocument/2006/relationships/image" Target="../media/image5330.png"/><Relationship Id="rId32" Type="http://schemas.openxmlformats.org/officeDocument/2006/relationships/customXml" Target="../ink/ink8573.xml"/><Relationship Id="rId37" Type="http://schemas.openxmlformats.org/officeDocument/2006/relationships/customXml" Target="../ink/ink8576.xml"/><Relationship Id="rId53" Type="http://schemas.openxmlformats.org/officeDocument/2006/relationships/customXml" Target="../ink/ink8584.xml"/><Relationship Id="rId58" Type="http://schemas.openxmlformats.org/officeDocument/2006/relationships/image" Target="../media/image5570.png"/><Relationship Id="rId74" Type="http://schemas.openxmlformats.org/officeDocument/2006/relationships/image" Target="../media/image5640.png"/><Relationship Id="rId79" Type="http://schemas.openxmlformats.org/officeDocument/2006/relationships/customXml" Target="../ink/ink8597.xml"/><Relationship Id="rId102" Type="http://schemas.openxmlformats.org/officeDocument/2006/relationships/image" Target="../media/image5780.png"/><Relationship Id="rId5" Type="http://schemas.openxmlformats.org/officeDocument/2006/relationships/image" Target="../media/image5300.png"/><Relationship Id="rId90" Type="http://schemas.openxmlformats.org/officeDocument/2006/relationships/image" Target="../media/image5720.png"/><Relationship Id="rId95" Type="http://schemas.openxmlformats.org/officeDocument/2006/relationships/customXml" Target="../ink/ink8605.xml"/><Relationship Id="rId22" Type="http://schemas.openxmlformats.org/officeDocument/2006/relationships/customXml" Target="../ink/ink8568.xml"/><Relationship Id="rId27" Type="http://schemas.openxmlformats.org/officeDocument/2006/relationships/image" Target="../media/image5370.png"/><Relationship Id="rId43" Type="http://schemas.openxmlformats.org/officeDocument/2006/relationships/customXml" Target="../ink/ink8579.xml"/><Relationship Id="rId48" Type="http://schemas.openxmlformats.org/officeDocument/2006/relationships/image" Target="../media/image5510.png"/><Relationship Id="rId64" Type="http://schemas.openxmlformats.org/officeDocument/2006/relationships/image" Target="../media/image5590.png"/><Relationship Id="rId69" Type="http://schemas.openxmlformats.org/officeDocument/2006/relationships/customXml" Target="../ink/ink8592.xml"/><Relationship Id="rId80" Type="http://schemas.openxmlformats.org/officeDocument/2006/relationships/image" Target="../media/image5670.png"/><Relationship Id="rId85" Type="http://schemas.openxmlformats.org/officeDocument/2006/relationships/customXml" Target="../ink/ink8600.xml"/><Relationship Id="rId12" Type="http://schemas.openxmlformats.org/officeDocument/2006/relationships/customXml" Target="../ink/ink8563.xml"/><Relationship Id="rId17" Type="http://schemas.openxmlformats.org/officeDocument/2006/relationships/image" Target="../media/image5360.png"/><Relationship Id="rId33" Type="http://schemas.openxmlformats.org/officeDocument/2006/relationships/image" Target="../media/image5400.png"/><Relationship Id="rId38" Type="http://schemas.openxmlformats.org/officeDocument/2006/relationships/image" Target="../media/image5410.png"/><Relationship Id="rId59" Type="http://schemas.openxmlformats.org/officeDocument/2006/relationships/customXml" Target="../ink/ink8587.xml"/><Relationship Id="rId103" Type="http://schemas.openxmlformats.org/officeDocument/2006/relationships/customXml" Target="../ink/ink8609.xml"/><Relationship Id="rId108" Type="http://schemas.openxmlformats.org/officeDocument/2006/relationships/image" Target="../media/image5810.png"/><Relationship Id="rId20" Type="http://schemas.openxmlformats.org/officeDocument/2006/relationships/customXml" Target="../ink/ink8567.xml"/><Relationship Id="rId41" Type="http://schemas.openxmlformats.org/officeDocument/2006/relationships/customXml" Target="../ink/ink8578.xml"/><Relationship Id="rId54" Type="http://schemas.openxmlformats.org/officeDocument/2006/relationships/image" Target="../media/image5540.png"/><Relationship Id="rId62" Type="http://schemas.openxmlformats.org/officeDocument/2006/relationships/image" Target="../media/image5560.png"/><Relationship Id="rId70" Type="http://schemas.openxmlformats.org/officeDocument/2006/relationships/image" Target="../media/image5620.png"/><Relationship Id="rId75" Type="http://schemas.openxmlformats.org/officeDocument/2006/relationships/customXml" Target="../ink/ink8595.xml"/><Relationship Id="rId83" Type="http://schemas.openxmlformats.org/officeDocument/2006/relationships/customXml" Target="../ink/ink8599.xml"/><Relationship Id="rId88" Type="http://schemas.openxmlformats.org/officeDocument/2006/relationships/image" Target="../media/image5710.png"/><Relationship Id="rId91" Type="http://schemas.openxmlformats.org/officeDocument/2006/relationships/customXml" Target="../ink/ink8603.xml"/><Relationship Id="rId96" Type="http://schemas.openxmlformats.org/officeDocument/2006/relationships/image" Target="../media/image57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60.xml"/><Relationship Id="rId15" Type="http://schemas.openxmlformats.org/officeDocument/2006/relationships/image" Target="../media/image5350.png"/><Relationship Id="rId23" Type="http://schemas.openxmlformats.org/officeDocument/2006/relationships/image" Target="../media/image5470.png"/><Relationship Id="rId28" Type="http://schemas.openxmlformats.org/officeDocument/2006/relationships/customXml" Target="../ink/ink8571.xml"/><Relationship Id="rId36" Type="http://schemas.openxmlformats.org/officeDocument/2006/relationships/customXml" Target="../ink/ink8575.xml"/><Relationship Id="rId49" Type="http://schemas.openxmlformats.org/officeDocument/2006/relationships/customXml" Target="../ink/ink8582.xml"/><Relationship Id="rId57" Type="http://schemas.openxmlformats.org/officeDocument/2006/relationships/customXml" Target="../ink/ink8586.xml"/><Relationship Id="rId106" Type="http://schemas.openxmlformats.org/officeDocument/2006/relationships/image" Target="../media/image5800.png"/><Relationship Id="rId10" Type="http://schemas.openxmlformats.org/officeDocument/2006/relationships/customXml" Target="../ink/ink8562.xml"/><Relationship Id="rId31" Type="http://schemas.openxmlformats.org/officeDocument/2006/relationships/image" Target="../media/image5390.png"/><Relationship Id="rId44" Type="http://schemas.openxmlformats.org/officeDocument/2006/relationships/image" Target="../media/image5440.png"/><Relationship Id="rId52" Type="http://schemas.openxmlformats.org/officeDocument/2006/relationships/image" Target="../media/image5530.png"/><Relationship Id="rId60" Type="http://schemas.openxmlformats.org/officeDocument/2006/relationships/image" Target="../media/image5580.png"/><Relationship Id="rId65" Type="http://schemas.openxmlformats.org/officeDocument/2006/relationships/customXml" Target="../ink/ink8590.xml"/><Relationship Id="rId73" Type="http://schemas.openxmlformats.org/officeDocument/2006/relationships/customXml" Target="../ink/ink8594.xml"/><Relationship Id="rId78" Type="http://schemas.openxmlformats.org/officeDocument/2006/relationships/image" Target="../media/image5660.png"/><Relationship Id="rId81" Type="http://schemas.openxmlformats.org/officeDocument/2006/relationships/customXml" Target="../ink/ink8598.xml"/><Relationship Id="rId86" Type="http://schemas.openxmlformats.org/officeDocument/2006/relationships/image" Target="../media/image5700.png"/><Relationship Id="rId94" Type="http://schemas.openxmlformats.org/officeDocument/2006/relationships/image" Target="../media/image5740.png"/><Relationship Id="rId99" Type="http://schemas.openxmlformats.org/officeDocument/2006/relationships/customXml" Target="../ink/ink8607.xml"/><Relationship Id="rId101" Type="http://schemas.openxmlformats.org/officeDocument/2006/relationships/customXml" Target="../ink/ink8608.xml"/><Relationship Id="rId4" Type="http://schemas.openxmlformats.org/officeDocument/2006/relationships/customXml" Target="../ink/ink8559.xml"/><Relationship Id="rId9" Type="http://schemas.openxmlformats.org/officeDocument/2006/relationships/image" Target="../media/image5320.png"/><Relationship Id="rId13" Type="http://schemas.openxmlformats.org/officeDocument/2006/relationships/image" Target="../media/image5340.png"/><Relationship Id="rId18" Type="http://schemas.openxmlformats.org/officeDocument/2006/relationships/customXml" Target="../ink/ink8566.xml"/><Relationship Id="rId39" Type="http://schemas.openxmlformats.org/officeDocument/2006/relationships/customXml" Target="../ink/ink8577.xml"/><Relationship Id="rId34" Type="http://schemas.openxmlformats.org/officeDocument/2006/relationships/customXml" Target="../ink/ink8574.xml"/><Relationship Id="rId50" Type="http://schemas.openxmlformats.org/officeDocument/2006/relationships/image" Target="../media/image5520.png"/><Relationship Id="rId55" Type="http://schemas.openxmlformats.org/officeDocument/2006/relationships/customXml" Target="../ink/ink8585.xml"/><Relationship Id="rId76" Type="http://schemas.openxmlformats.org/officeDocument/2006/relationships/image" Target="../media/image5650.png"/><Relationship Id="rId97" Type="http://schemas.openxmlformats.org/officeDocument/2006/relationships/customXml" Target="../ink/ink8606.xml"/><Relationship Id="rId104" Type="http://schemas.openxmlformats.org/officeDocument/2006/relationships/image" Target="../media/image5790.png"/><Relationship Id="rId7" Type="http://schemas.openxmlformats.org/officeDocument/2006/relationships/image" Target="../media/image5310.png"/><Relationship Id="rId71" Type="http://schemas.openxmlformats.org/officeDocument/2006/relationships/customXml" Target="../ink/ink8593.xml"/><Relationship Id="rId92" Type="http://schemas.openxmlformats.org/officeDocument/2006/relationships/image" Target="../media/image5730.png"/><Relationship Id="rId2" Type="http://schemas.openxmlformats.org/officeDocument/2006/relationships/customXml" Target="../ink/ink8558.xml"/><Relationship Id="rId29" Type="http://schemas.openxmlformats.org/officeDocument/2006/relationships/image" Target="../media/image5380.png"/><Relationship Id="rId24" Type="http://schemas.openxmlformats.org/officeDocument/2006/relationships/customXml" Target="../ink/ink8569.xml"/><Relationship Id="rId40" Type="http://schemas.openxmlformats.org/officeDocument/2006/relationships/image" Target="../media/image5420.png"/><Relationship Id="rId45" Type="http://schemas.openxmlformats.org/officeDocument/2006/relationships/customXml" Target="../ink/ink8580.xml"/><Relationship Id="rId66" Type="http://schemas.openxmlformats.org/officeDocument/2006/relationships/image" Target="../media/image5600.png"/><Relationship Id="rId87" Type="http://schemas.openxmlformats.org/officeDocument/2006/relationships/customXml" Target="../ink/ink8601.xml"/><Relationship Id="rId61" Type="http://schemas.openxmlformats.org/officeDocument/2006/relationships/customXml" Target="../ink/ink8588.xml"/><Relationship Id="rId82" Type="http://schemas.openxmlformats.org/officeDocument/2006/relationships/image" Target="../media/image5680.png"/><Relationship Id="rId19" Type="http://schemas.openxmlformats.org/officeDocument/2006/relationships/image" Target="../media/image5450.png"/><Relationship Id="rId14" Type="http://schemas.openxmlformats.org/officeDocument/2006/relationships/customXml" Target="../ink/ink8564.xml"/><Relationship Id="rId30" Type="http://schemas.openxmlformats.org/officeDocument/2006/relationships/customXml" Target="../ink/ink8572.xml"/><Relationship Id="rId35" Type="http://schemas.openxmlformats.org/officeDocument/2006/relationships/image" Target="../media/image5490.png"/><Relationship Id="rId56" Type="http://schemas.openxmlformats.org/officeDocument/2006/relationships/image" Target="../media/image5550.png"/><Relationship Id="rId77" Type="http://schemas.openxmlformats.org/officeDocument/2006/relationships/customXml" Target="../ink/ink8596.xml"/><Relationship Id="rId100" Type="http://schemas.openxmlformats.org/officeDocument/2006/relationships/image" Target="../media/image5770.png"/><Relationship Id="rId105" Type="http://schemas.openxmlformats.org/officeDocument/2006/relationships/customXml" Target="../ink/ink8610.xml"/><Relationship Id="rId8" Type="http://schemas.openxmlformats.org/officeDocument/2006/relationships/customXml" Target="../ink/ink8561.xml"/><Relationship Id="rId51" Type="http://schemas.openxmlformats.org/officeDocument/2006/relationships/customXml" Target="../ink/ink8583.xml"/><Relationship Id="rId72" Type="http://schemas.openxmlformats.org/officeDocument/2006/relationships/image" Target="../media/image5630.png"/><Relationship Id="rId93" Type="http://schemas.openxmlformats.org/officeDocument/2006/relationships/customXml" Target="../ink/ink8604.xml"/><Relationship Id="rId98" Type="http://schemas.openxmlformats.org/officeDocument/2006/relationships/image" Target="../media/image5760.png"/><Relationship Id="rId3" Type="http://schemas.openxmlformats.org/officeDocument/2006/relationships/image" Target="../media/image5290.png"/><Relationship Id="rId25" Type="http://schemas.openxmlformats.org/officeDocument/2006/relationships/image" Target="../media/image5480.png"/><Relationship Id="rId46" Type="http://schemas.openxmlformats.org/officeDocument/2006/relationships/image" Target="../media/image5500.png"/><Relationship Id="rId67" Type="http://schemas.openxmlformats.org/officeDocument/2006/relationships/customXml" Target="../ink/ink8591.xml"/></Relationships>
</file>

<file path=ppt/slides/_rels/slide1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624.xml"/><Relationship Id="rId21" Type="http://schemas.openxmlformats.org/officeDocument/2006/relationships/image" Target="../media/image5460.png"/><Relationship Id="rId42" Type="http://schemas.openxmlformats.org/officeDocument/2006/relationships/image" Target="../media/image5430.png"/><Relationship Id="rId47" Type="http://schemas.openxmlformats.org/officeDocument/2006/relationships/customXml" Target="../ink/ink8635.xml"/><Relationship Id="rId63" Type="http://schemas.openxmlformats.org/officeDocument/2006/relationships/customXml" Target="../ink/ink8643.xml"/><Relationship Id="rId68" Type="http://schemas.openxmlformats.org/officeDocument/2006/relationships/image" Target="../media/image5610.png"/><Relationship Id="rId84" Type="http://schemas.openxmlformats.org/officeDocument/2006/relationships/image" Target="../media/image5690.png"/><Relationship Id="rId89" Type="http://schemas.openxmlformats.org/officeDocument/2006/relationships/customXml" Target="../ink/ink8656.xml"/><Relationship Id="rId112" Type="http://schemas.openxmlformats.org/officeDocument/2006/relationships/image" Target="../media/image5830.png"/><Relationship Id="rId16" Type="http://schemas.openxmlformats.org/officeDocument/2006/relationships/customXml" Target="../ink/ink8619.xml"/><Relationship Id="rId107" Type="http://schemas.openxmlformats.org/officeDocument/2006/relationships/customXml" Target="../ink/ink8665.xml"/><Relationship Id="rId11" Type="http://schemas.openxmlformats.org/officeDocument/2006/relationships/image" Target="../media/image5330.png"/><Relationship Id="rId32" Type="http://schemas.openxmlformats.org/officeDocument/2006/relationships/customXml" Target="../ink/ink8627.xml"/><Relationship Id="rId37" Type="http://schemas.openxmlformats.org/officeDocument/2006/relationships/customXml" Target="../ink/ink8630.xml"/><Relationship Id="rId53" Type="http://schemas.openxmlformats.org/officeDocument/2006/relationships/customXml" Target="../ink/ink8638.xml"/><Relationship Id="rId58" Type="http://schemas.openxmlformats.org/officeDocument/2006/relationships/image" Target="../media/image5570.png"/><Relationship Id="rId74" Type="http://schemas.openxmlformats.org/officeDocument/2006/relationships/image" Target="../media/image5640.png"/><Relationship Id="rId79" Type="http://schemas.openxmlformats.org/officeDocument/2006/relationships/customXml" Target="../ink/ink8651.xml"/><Relationship Id="rId102" Type="http://schemas.openxmlformats.org/officeDocument/2006/relationships/image" Target="../media/image5780.png"/><Relationship Id="rId5" Type="http://schemas.openxmlformats.org/officeDocument/2006/relationships/image" Target="../media/image5300.png"/><Relationship Id="rId90" Type="http://schemas.openxmlformats.org/officeDocument/2006/relationships/image" Target="../media/image5720.png"/><Relationship Id="rId95" Type="http://schemas.openxmlformats.org/officeDocument/2006/relationships/customXml" Target="../ink/ink8659.xml"/><Relationship Id="rId22" Type="http://schemas.openxmlformats.org/officeDocument/2006/relationships/customXml" Target="../ink/ink8622.xml"/><Relationship Id="rId27" Type="http://schemas.openxmlformats.org/officeDocument/2006/relationships/image" Target="../media/image5370.png"/><Relationship Id="rId43" Type="http://schemas.openxmlformats.org/officeDocument/2006/relationships/customXml" Target="../ink/ink8633.xml"/><Relationship Id="rId48" Type="http://schemas.openxmlformats.org/officeDocument/2006/relationships/image" Target="../media/image5510.png"/><Relationship Id="rId64" Type="http://schemas.openxmlformats.org/officeDocument/2006/relationships/image" Target="../media/image5590.png"/><Relationship Id="rId69" Type="http://schemas.openxmlformats.org/officeDocument/2006/relationships/customXml" Target="../ink/ink8646.xml"/><Relationship Id="rId80" Type="http://schemas.openxmlformats.org/officeDocument/2006/relationships/image" Target="../media/image5670.png"/><Relationship Id="rId85" Type="http://schemas.openxmlformats.org/officeDocument/2006/relationships/customXml" Target="../ink/ink8654.xml"/><Relationship Id="rId12" Type="http://schemas.openxmlformats.org/officeDocument/2006/relationships/customXml" Target="../ink/ink8617.xml"/><Relationship Id="rId17" Type="http://schemas.openxmlformats.org/officeDocument/2006/relationships/image" Target="../media/image5360.png"/><Relationship Id="rId33" Type="http://schemas.openxmlformats.org/officeDocument/2006/relationships/image" Target="../media/image5400.png"/><Relationship Id="rId38" Type="http://schemas.openxmlformats.org/officeDocument/2006/relationships/image" Target="../media/image5410.png"/><Relationship Id="rId59" Type="http://schemas.openxmlformats.org/officeDocument/2006/relationships/customXml" Target="../ink/ink8641.xml"/><Relationship Id="rId103" Type="http://schemas.openxmlformats.org/officeDocument/2006/relationships/customXml" Target="../ink/ink8663.xml"/><Relationship Id="rId108" Type="http://schemas.openxmlformats.org/officeDocument/2006/relationships/image" Target="../media/image5810.png"/><Relationship Id="rId54" Type="http://schemas.openxmlformats.org/officeDocument/2006/relationships/image" Target="../media/image5540.png"/><Relationship Id="rId70" Type="http://schemas.openxmlformats.org/officeDocument/2006/relationships/image" Target="../media/image5620.png"/><Relationship Id="rId75" Type="http://schemas.openxmlformats.org/officeDocument/2006/relationships/customXml" Target="../ink/ink8649.xml"/><Relationship Id="rId91" Type="http://schemas.openxmlformats.org/officeDocument/2006/relationships/customXml" Target="../ink/ink8657.xml"/><Relationship Id="rId96" Type="http://schemas.openxmlformats.org/officeDocument/2006/relationships/image" Target="../media/image57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614.xml"/><Relationship Id="rId15" Type="http://schemas.openxmlformats.org/officeDocument/2006/relationships/image" Target="../media/image5350.png"/><Relationship Id="rId23" Type="http://schemas.openxmlformats.org/officeDocument/2006/relationships/image" Target="../media/image5470.png"/><Relationship Id="rId28" Type="http://schemas.openxmlformats.org/officeDocument/2006/relationships/customXml" Target="../ink/ink8625.xml"/><Relationship Id="rId36" Type="http://schemas.openxmlformats.org/officeDocument/2006/relationships/customXml" Target="../ink/ink8629.xml"/><Relationship Id="rId49" Type="http://schemas.openxmlformats.org/officeDocument/2006/relationships/customXml" Target="../ink/ink8636.xml"/><Relationship Id="rId57" Type="http://schemas.openxmlformats.org/officeDocument/2006/relationships/customXml" Target="../ink/ink8640.xml"/><Relationship Id="rId106" Type="http://schemas.openxmlformats.org/officeDocument/2006/relationships/image" Target="../media/image5800.png"/><Relationship Id="rId10" Type="http://schemas.openxmlformats.org/officeDocument/2006/relationships/customXml" Target="../ink/ink8616.xml"/><Relationship Id="rId31" Type="http://schemas.openxmlformats.org/officeDocument/2006/relationships/image" Target="../media/image5390.png"/><Relationship Id="rId44" Type="http://schemas.openxmlformats.org/officeDocument/2006/relationships/image" Target="../media/image5440.png"/><Relationship Id="rId52" Type="http://schemas.openxmlformats.org/officeDocument/2006/relationships/image" Target="../media/image5530.png"/><Relationship Id="rId60" Type="http://schemas.openxmlformats.org/officeDocument/2006/relationships/image" Target="../media/image5580.png"/><Relationship Id="rId65" Type="http://schemas.openxmlformats.org/officeDocument/2006/relationships/customXml" Target="../ink/ink8644.xml"/><Relationship Id="rId73" Type="http://schemas.openxmlformats.org/officeDocument/2006/relationships/customXml" Target="../ink/ink8648.xml"/><Relationship Id="rId78" Type="http://schemas.openxmlformats.org/officeDocument/2006/relationships/image" Target="../media/image5660.png"/><Relationship Id="rId81" Type="http://schemas.openxmlformats.org/officeDocument/2006/relationships/customXml" Target="../ink/ink8652.xml"/><Relationship Id="rId86" Type="http://schemas.openxmlformats.org/officeDocument/2006/relationships/image" Target="../media/image5700.png"/><Relationship Id="rId94" Type="http://schemas.openxmlformats.org/officeDocument/2006/relationships/image" Target="../media/image5740.png"/><Relationship Id="rId99" Type="http://schemas.openxmlformats.org/officeDocument/2006/relationships/customXml" Target="../ink/ink8661.xml"/><Relationship Id="rId101" Type="http://schemas.openxmlformats.org/officeDocument/2006/relationships/customXml" Target="../ink/ink8662.xml"/><Relationship Id="rId4" Type="http://schemas.openxmlformats.org/officeDocument/2006/relationships/customXml" Target="../ink/ink8613.xml"/><Relationship Id="rId9" Type="http://schemas.openxmlformats.org/officeDocument/2006/relationships/image" Target="../media/image5320.png"/><Relationship Id="rId13" Type="http://schemas.openxmlformats.org/officeDocument/2006/relationships/image" Target="../media/image5340.png"/><Relationship Id="rId18" Type="http://schemas.openxmlformats.org/officeDocument/2006/relationships/customXml" Target="../ink/ink8620.xml"/><Relationship Id="rId39" Type="http://schemas.openxmlformats.org/officeDocument/2006/relationships/customXml" Target="../ink/ink8631.xml"/><Relationship Id="rId109" Type="http://schemas.openxmlformats.org/officeDocument/2006/relationships/customXml" Target="../ink/ink8666.xml"/><Relationship Id="rId34" Type="http://schemas.openxmlformats.org/officeDocument/2006/relationships/customXml" Target="../ink/ink8628.xml"/><Relationship Id="rId50" Type="http://schemas.openxmlformats.org/officeDocument/2006/relationships/image" Target="../media/image5520.png"/><Relationship Id="rId55" Type="http://schemas.openxmlformats.org/officeDocument/2006/relationships/customXml" Target="../ink/ink8639.xml"/><Relationship Id="rId76" Type="http://schemas.openxmlformats.org/officeDocument/2006/relationships/image" Target="../media/image5650.png"/><Relationship Id="rId97" Type="http://schemas.openxmlformats.org/officeDocument/2006/relationships/customXml" Target="../ink/ink8660.xml"/><Relationship Id="rId104" Type="http://schemas.openxmlformats.org/officeDocument/2006/relationships/image" Target="../media/image5790.png"/><Relationship Id="rId7" Type="http://schemas.openxmlformats.org/officeDocument/2006/relationships/image" Target="../media/image5310.png"/><Relationship Id="rId71" Type="http://schemas.openxmlformats.org/officeDocument/2006/relationships/customXml" Target="../ink/ink8647.xml"/><Relationship Id="rId92" Type="http://schemas.openxmlformats.org/officeDocument/2006/relationships/image" Target="../media/image5730.png"/><Relationship Id="rId2" Type="http://schemas.openxmlformats.org/officeDocument/2006/relationships/customXml" Target="../ink/ink8612.xml"/><Relationship Id="rId29" Type="http://schemas.openxmlformats.org/officeDocument/2006/relationships/image" Target="../media/image5380.png"/><Relationship Id="rId24" Type="http://schemas.openxmlformats.org/officeDocument/2006/relationships/customXml" Target="../ink/ink8623.xml"/><Relationship Id="rId40" Type="http://schemas.openxmlformats.org/officeDocument/2006/relationships/image" Target="../media/image5420.png"/><Relationship Id="rId45" Type="http://schemas.openxmlformats.org/officeDocument/2006/relationships/customXml" Target="../ink/ink8634.xml"/><Relationship Id="rId66" Type="http://schemas.openxmlformats.org/officeDocument/2006/relationships/image" Target="../media/image5600.png"/><Relationship Id="rId87" Type="http://schemas.openxmlformats.org/officeDocument/2006/relationships/customXml" Target="../ink/ink8655.xml"/><Relationship Id="rId110" Type="http://schemas.openxmlformats.org/officeDocument/2006/relationships/image" Target="../media/image5820.png"/><Relationship Id="rId61" Type="http://schemas.openxmlformats.org/officeDocument/2006/relationships/customXml" Target="../ink/ink8642.xml"/><Relationship Id="rId82" Type="http://schemas.openxmlformats.org/officeDocument/2006/relationships/image" Target="../media/image5680.png"/><Relationship Id="rId19" Type="http://schemas.openxmlformats.org/officeDocument/2006/relationships/image" Target="../media/image5450.png"/><Relationship Id="rId14" Type="http://schemas.openxmlformats.org/officeDocument/2006/relationships/customXml" Target="../ink/ink8618.xml"/><Relationship Id="rId30" Type="http://schemas.openxmlformats.org/officeDocument/2006/relationships/customXml" Target="../ink/ink8626.xml"/><Relationship Id="rId35" Type="http://schemas.openxmlformats.org/officeDocument/2006/relationships/image" Target="../media/image5490.png"/><Relationship Id="rId56" Type="http://schemas.openxmlformats.org/officeDocument/2006/relationships/image" Target="../media/image5550.png"/><Relationship Id="rId77" Type="http://schemas.openxmlformats.org/officeDocument/2006/relationships/customXml" Target="../ink/ink8650.xml"/><Relationship Id="rId100" Type="http://schemas.openxmlformats.org/officeDocument/2006/relationships/image" Target="../media/image5770.png"/><Relationship Id="rId105" Type="http://schemas.openxmlformats.org/officeDocument/2006/relationships/customXml" Target="../ink/ink8664.xml"/><Relationship Id="rId8" Type="http://schemas.openxmlformats.org/officeDocument/2006/relationships/customXml" Target="../ink/ink8615.xml"/><Relationship Id="rId51" Type="http://schemas.openxmlformats.org/officeDocument/2006/relationships/customXml" Target="../ink/ink8637.xml"/><Relationship Id="rId72" Type="http://schemas.openxmlformats.org/officeDocument/2006/relationships/image" Target="../media/image5630.png"/><Relationship Id="rId93" Type="http://schemas.openxmlformats.org/officeDocument/2006/relationships/customXml" Target="../ink/ink8658.xml"/><Relationship Id="rId98" Type="http://schemas.openxmlformats.org/officeDocument/2006/relationships/image" Target="../media/image5760.png"/><Relationship Id="rId3" Type="http://schemas.openxmlformats.org/officeDocument/2006/relationships/image" Target="../media/image5290.png"/><Relationship Id="rId25" Type="http://schemas.openxmlformats.org/officeDocument/2006/relationships/image" Target="../media/image5480.png"/><Relationship Id="rId46" Type="http://schemas.openxmlformats.org/officeDocument/2006/relationships/image" Target="../media/image5500.png"/><Relationship Id="rId67" Type="http://schemas.openxmlformats.org/officeDocument/2006/relationships/customXml" Target="../ink/ink8645.xml"/><Relationship Id="rId20" Type="http://schemas.openxmlformats.org/officeDocument/2006/relationships/customXml" Target="../ink/ink8621.xml"/><Relationship Id="rId41" Type="http://schemas.openxmlformats.org/officeDocument/2006/relationships/customXml" Target="../ink/ink8632.xml"/><Relationship Id="rId62" Type="http://schemas.openxmlformats.org/officeDocument/2006/relationships/image" Target="../media/image5560.png"/><Relationship Id="rId83" Type="http://schemas.openxmlformats.org/officeDocument/2006/relationships/customXml" Target="../ink/ink8653.xml"/><Relationship Id="rId88" Type="http://schemas.openxmlformats.org/officeDocument/2006/relationships/image" Target="../media/image5710.png"/><Relationship Id="rId111" Type="http://schemas.openxmlformats.org/officeDocument/2006/relationships/customXml" Target="../ink/ink8667.xml"/></Relationships>
</file>

<file path=ppt/slides/_rels/slide1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680.xml"/><Relationship Id="rId117" Type="http://schemas.openxmlformats.org/officeDocument/2006/relationships/customXml" Target="../ink/ink8726.xml"/><Relationship Id="rId21" Type="http://schemas.openxmlformats.org/officeDocument/2006/relationships/image" Target="../media/image5460.png"/><Relationship Id="rId42" Type="http://schemas.openxmlformats.org/officeDocument/2006/relationships/image" Target="../media/image5430.png"/><Relationship Id="rId47" Type="http://schemas.openxmlformats.org/officeDocument/2006/relationships/customXml" Target="../ink/ink8691.xml"/><Relationship Id="rId63" Type="http://schemas.openxmlformats.org/officeDocument/2006/relationships/customXml" Target="../ink/ink8699.xml"/><Relationship Id="rId68" Type="http://schemas.openxmlformats.org/officeDocument/2006/relationships/image" Target="../media/image5610.png"/><Relationship Id="rId84" Type="http://schemas.openxmlformats.org/officeDocument/2006/relationships/image" Target="../media/image5690.png"/><Relationship Id="rId89" Type="http://schemas.openxmlformats.org/officeDocument/2006/relationships/customXml" Target="../ink/ink8712.xml"/><Relationship Id="rId112" Type="http://schemas.openxmlformats.org/officeDocument/2006/relationships/image" Target="../media/image5830.png"/><Relationship Id="rId16" Type="http://schemas.openxmlformats.org/officeDocument/2006/relationships/customXml" Target="../ink/ink8675.xml"/><Relationship Id="rId107" Type="http://schemas.openxmlformats.org/officeDocument/2006/relationships/customXml" Target="../ink/ink8721.xml"/><Relationship Id="rId11" Type="http://schemas.openxmlformats.org/officeDocument/2006/relationships/image" Target="../media/image5330.png"/><Relationship Id="rId32" Type="http://schemas.openxmlformats.org/officeDocument/2006/relationships/customXml" Target="../ink/ink8683.xml"/><Relationship Id="rId37" Type="http://schemas.openxmlformats.org/officeDocument/2006/relationships/customXml" Target="../ink/ink8686.xml"/><Relationship Id="rId53" Type="http://schemas.openxmlformats.org/officeDocument/2006/relationships/customXml" Target="../ink/ink8694.xml"/><Relationship Id="rId58" Type="http://schemas.openxmlformats.org/officeDocument/2006/relationships/image" Target="../media/image5570.png"/><Relationship Id="rId74" Type="http://schemas.openxmlformats.org/officeDocument/2006/relationships/image" Target="../media/image5640.png"/><Relationship Id="rId79" Type="http://schemas.openxmlformats.org/officeDocument/2006/relationships/customXml" Target="../ink/ink8707.xml"/><Relationship Id="rId102" Type="http://schemas.openxmlformats.org/officeDocument/2006/relationships/image" Target="../media/image5780.png"/><Relationship Id="rId5" Type="http://schemas.openxmlformats.org/officeDocument/2006/relationships/image" Target="../media/image5300.png"/><Relationship Id="rId90" Type="http://schemas.openxmlformats.org/officeDocument/2006/relationships/image" Target="../media/image5720.png"/><Relationship Id="rId95" Type="http://schemas.openxmlformats.org/officeDocument/2006/relationships/customXml" Target="../ink/ink8715.xml"/><Relationship Id="rId22" Type="http://schemas.openxmlformats.org/officeDocument/2006/relationships/customXml" Target="../ink/ink8678.xml"/><Relationship Id="rId27" Type="http://schemas.openxmlformats.org/officeDocument/2006/relationships/image" Target="../media/image5370.png"/><Relationship Id="rId43" Type="http://schemas.openxmlformats.org/officeDocument/2006/relationships/customXml" Target="../ink/ink8689.xml"/><Relationship Id="rId48" Type="http://schemas.openxmlformats.org/officeDocument/2006/relationships/image" Target="../media/image5510.png"/><Relationship Id="rId64" Type="http://schemas.openxmlformats.org/officeDocument/2006/relationships/image" Target="../media/image5590.png"/><Relationship Id="rId69" Type="http://schemas.openxmlformats.org/officeDocument/2006/relationships/customXml" Target="../ink/ink8702.xml"/><Relationship Id="rId113" Type="http://schemas.openxmlformats.org/officeDocument/2006/relationships/customXml" Target="../ink/ink8724.xml"/><Relationship Id="rId118" Type="http://schemas.openxmlformats.org/officeDocument/2006/relationships/image" Target="../media/image5860.png"/><Relationship Id="rId80" Type="http://schemas.openxmlformats.org/officeDocument/2006/relationships/image" Target="../media/image5670.png"/><Relationship Id="rId85" Type="http://schemas.openxmlformats.org/officeDocument/2006/relationships/customXml" Target="../ink/ink8710.xml"/><Relationship Id="rId12" Type="http://schemas.openxmlformats.org/officeDocument/2006/relationships/customXml" Target="../ink/ink8673.xml"/><Relationship Id="rId17" Type="http://schemas.openxmlformats.org/officeDocument/2006/relationships/image" Target="../media/image5360.png"/><Relationship Id="rId33" Type="http://schemas.openxmlformats.org/officeDocument/2006/relationships/image" Target="../media/image5400.png"/><Relationship Id="rId38" Type="http://schemas.openxmlformats.org/officeDocument/2006/relationships/image" Target="../media/image5410.png"/><Relationship Id="rId59" Type="http://schemas.openxmlformats.org/officeDocument/2006/relationships/customXml" Target="../ink/ink8697.xml"/><Relationship Id="rId103" Type="http://schemas.openxmlformats.org/officeDocument/2006/relationships/customXml" Target="../ink/ink8719.xml"/><Relationship Id="rId108" Type="http://schemas.openxmlformats.org/officeDocument/2006/relationships/image" Target="../media/image5810.png"/><Relationship Id="rId54" Type="http://schemas.openxmlformats.org/officeDocument/2006/relationships/image" Target="../media/image5540.png"/><Relationship Id="rId70" Type="http://schemas.openxmlformats.org/officeDocument/2006/relationships/image" Target="../media/image5620.png"/><Relationship Id="rId75" Type="http://schemas.openxmlformats.org/officeDocument/2006/relationships/customXml" Target="../ink/ink8705.xml"/><Relationship Id="rId91" Type="http://schemas.openxmlformats.org/officeDocument/2006/relationships/customXml" Target="../ink/ink8713.xml"/><Relationship Id="rId96" Type="http://schemas.openxmlformats.org/officeDocument/2006/relationships/image" Target="../media/image57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670.xml"/><Relationship Id="rId23" Type="http://schemas.openxmlformats.org/officeDocument/2006/relationships/image" Target="../media/image5470.png"/><Relationship Id="rId28" Type="http://schemas.openxmlformats.org/officeDocument/2006/relationships/customXml" Target="../ink/ink8681.xml"/><Relationship Id="rId49" Type="http://schemas.openxmlformats.org/officeDocument/2006/relationships/customXml" Target="../ink/ink8692.xml"/><Relationship Id="rId114" Type="http://schemas.openxmlformats.org/officeDocument/2006/relationships/image" Target="../media/image5840.png"/><Relationship Id="rId119" Type="http://schemas.openxmlformats.org/officeDocument/2006/relationships/customXml" Target="../ink/ink8727.xml"/><Relationship Id="rId44" Type="http://schemas.openxmlformats.org/officeDocument/2006/relationships/image" Target="../media/image5440.png"/><Relationship Id="rId60" Type="http://schemas.openxmlformats.org/officeDocument/2006/relationships/image" Target="../media/image5580.png"/><Relationship Id="rId65" Type="http://schemas.openxmlformats.org/officeDocument/2006/relationships/customXml" Target="../ink/ink8700.xml"/><Relationship Id="rId81" Type="http://schemas.openxmlformats.org/officeDocument/2006/relationships/customXml" Target="../ink/ink8708.xml"/><Relationship Id="rId86" Type="http://schemas.openxmlformats.org/officeDocument/2006/relationships/image" Target="../media/image5700.png"/><Relationship Id="rId4" Type="http://schemas.openxmlformats.org/officeDocument/2006/relationships/customXml" Target="../ink/ink8669.xml"/><Relationship Id="rId9" Type="http://schemas.openxmlformats.org/officeDocument/2006/relationships/image" Target="../media/image5320.png"/><Relationship Id="rId13" Type="http://schemas.openxmlformats.org/officeDocument/2006/relationships/image" Target="../media/image5340.png"/><Relationship Id="rId18" Type="http://schemas.openxmlformats.org/officeDocument/2006/relationships/customXml" Target="../ink/ink8676.xml"/><Relationship Id="rId39" Type="http://schemas.openxmlformats.org/officeDocument/2006/relationships/customXml" Target="../ink/ink8687.xml"/><Relationship Id="rId109" Type="http://schemas.openxmlformats.org/officeDocument/2006/relationships/customXml" Target="../ink/ink8722.xml"/><Relationship Id="rId34" Type="http://schemas.openxmlformats.org/officeDocument/2006/relationships/customXml" Target="../ink/ink8684.xml"/><Relationship Id="rId50" Type="http://schemas.openxmlformats.org/officeDocument/2006/relationships/image" Target="../media/image5520.png"/><Relationship Id="rId55" Type="http://schemas.openxmlformats.org/officeDocument/2006/relationships/customXml" Target="../ink/ink8695.xml"/><Relationship Id="rId76" Type="http://schemas.openxmlformats.org/officeDocument/2006/relationships/image" Target="../media/image5650.png"/><Relationship Id="rId97" Type="http://schemas.openxmlformats.org/officeDocument/2006/relationships/customXml" Target="../ink/ink8716.xml"/><Relationship Id="rId104" Type="http://schemas.openxmlformats.org/officeDocument/2006/relationships/image" Target="../media/image5790.png"/><Relationship Id="rId120" Type="http://schemas.openxmlformats.org/officeDocument/2006/relationships/image" Target="../media/image5870.png"/><Relationship Id="rId7" Type="http://schemas.openxmlformats.org/officeDocument/2006/relationships/image" Target="../media/image5310.png"/><Relationship Id="rId71" Type="http://schemas.openxmlformats.org/officeDocument/2006/relationships/customXml" Target="../ink/ink8703.xml"/><Relationship Id="rId92" Type="http://schemas.openxmlformats.org/officeDocument/2006/relationships/image" Target="../media/image5730.png"/><Relationship Id="rId2" Type="http://schemas.openxmlformats.org/officeDocument/2006/relationships/customXml" Target="../ink/ink8668.xml"/><Relationship Id="rId29" Type="http://schemas.openxmlformats.org/officeDocument/2006/relationships/image" Target="../media/image5380.png"/><Relationship Id="rId24" Type="http://schemas.openxmlformats.org/officeDocument/2006/relationships/customXml" Target="../ink/ink8679.xml"/><Relationship Id="rId40" Type="http://schemas.openxmlformats.org/officeDocument/2006/relationships/image" Target="../media/image5420.png"/><Relationship Id="rId45" Type="http://schemas.openxmlformats.org/officeDocument/2006/relationships/customXml" Target="../ink/ink8690.xml"/><Relationship Id="rId66" Type="http://schemas.openxmlformats.org/officeDocument/2006/relationships/image" Target="../media/image5600.png"/><Relationship Id="rId87" Type="http://schemas.openxmlformats.org/officeDocument/2006/relationships/customXml" Target="../ink/ink8711.xml"/><Relationship Id="rId110" Type="http://schemas.openxmlformats.org/officeDocument/2006/relationships/image" Target="../media/image5820.png"/><Relationship Id="rId115" Type="http://schemas.openxmlformats.org/officeDocument/2006/relationships/customXml" Target="../ink/ink8725.xml"/><Relationship Id="rId61" Type="http://schemas.openxmlformats.org/officeDocument/2006/relationships/customXml" Target="../ink/ink8698.xml"/><Relationship Id="rId82" Type="http://schemas.openxmlformats.org/officeDocument/2006/relationships/image" Target="../media/image5680.png"/><Relationship Id="rId19" Type="http://schemas.openxmlformats.org/officeDocument/2006/relationships/image" Target="../media/image5450.png"/><Relationship Id="rId14" Type="http://schemas.openxmlformats.org/officeDocument/2006/relationships/customXml" Target="../ink/ink8674.xml"/><Relationship Id="rId30" Type="http://schemas.openxmlformats.org/officeDocument/2006/relationships/customXml" Target="../ink/ink8682.xml"/><Relationship Id="rId35" Type="http://schemas.openxmlformats.org/officeDocument/2006/relationships/image" Target="../media/image5490.png"/><Relationship Id="rId56" Type="http://schemas.openxmlformats.org/officeDocument/2006/relationships/image" Target="../media/image5550.png"/><Relationship Id="rId77" Type="http://schemas.openxmlformats.org/officeDocument/2006/relationships/customXml" Target="../ink/ink8706.xml"/><Relationship Id="rId100" Type="http://schemas.openxmlformats.org/officeDocument/2006/relationships/image" Target="../media/image5770.png"/><Relationship Id="rId105" Type="http://schemas.openxmlformats.org/officeDocument/2006/relationships/customXml" Target="../ink/ink8720.xml"/><Relationship Id="rId8" Type="http://schemas.openxmlformats.org/officeDocument/2006/relationships/customXml" Target="../ink/ink8671.xml"/><Relationship Id="rId51" Type="http://schemas.openxmlformats.org/officeDocument/2006/relationships/customXml" Target="../ink/ink8693.xml"/><Relationship Id="rId72" Type="http://schemas.openxmlformats.org/officeDocument/2006/relationships/image" Target="../media/image5630.png"/><Relationship Id="rId93" Type="http://schemas.openxmlformats.org/officeDocument/2006/relationships/customXml" Target="../ink/ink8714.xml"/><Relationship Id="rId98" Type="http://schemas.openxmlformats.org/officeDocument/2006/relationships/image" Target="../media/image5760.png"/><Relationship Id="rId121" Type="http://schemas.openxmlformats.org/officeDocument/2006/relationships/customXml" Target="../ink/ink8728.xml"/><Relationship Id="rId3" Type="http://schemas.openxmlformats.org/officeDocument/2006/relationships/image" Target="../media/image5290.png"/><Relationship Id="rId25" Type="http://schemas.openxmlformats.org/officeDocument/2006/relationships/image" Target="../media/image5480.png"/><Relationship Id="rId46" Type="http://schemas.openxmlformats.org/officeDocument/2006/relationships/image" Target="../media/image5500.png"/><Relationship Id="rId67" Type="http://schemas.openxmlformats.org/officeDocument/2006/relationships/customXml" Target="../ink/ink8701.xml"/><Relationship Id="rId116" Type="http://schemas.openxmlformats.org/officeDocument/2006/relationships/image" Target="../media/image5850.png"/><Relationship Id="rId20" Type="http://schemas.openxmlformats.org/officeDocument/2006/relationships/customXml" Target="../ink/ink8677.xml"/><Relationship Id="rId41" Type="http://schemas.openxmlformats.org/officeDocument/2006/relationships/customXml" Target="../ink/ink8688.xml"/><Relationship Id="rId62" Type="http://schemas.openxmlformats.org/officeDocument/2006/relationships/image" Target="../media/image5560.png"/><Relationship Id="rId83" Type="http://schemas.openxmlformats.org/officeDocument/2006/relationships/customXml" Target="../ink/ink8709.xml"/><Relationship Id="rId88" Type="http://schemas.openxmlformats.org/officeDocument/2006/relationships/image" Target="../media/image5710.png"/><Relationship Id="rId111" Type="http://schemas.openxmlformats.org/officeDocument/2006/relationships/customXml" Target="../ink/ink8723.xml"/><Relationship Id="rId15" Type="http://schemas.openxmlformats.org/officeDocument/2006/relationships/image" Target="../media/image5350.png"/><Relationship Id="rId36" Type="http://schemas.openxmlformats.org/officeDocument/2006/relationships/customXml" Target="../ink/ink8685.xml"/><Relationship Id="rId57" Type="http://schemas.openxmlformats.org/officeDocument/2006/relationships/customXml" Target="../ink/ink8696.xml"/><Relationship Id="rId106" Type="http://schemas.openxmlformats.org/officeDocument/2006/relationships/image" Target="../media/image5800.png"/><Relationship Id="rId10" Type="http://schemas.openxmlformats.org/officeDocument/2006/relationships/customXml" Target="../ink/ink8672.xml"/><Relationship Id="rId31" Type="http://schemas.openxmlformats.org/officeDocument/2006/relationships/image" Target="../media/image5390.png"/><Relationship Id="rId52" Type="http://schemas.openxmlformats.org/officeDocument/2006/relationships/image" Target="../media/image5530.png"/><Relationship Id="rId73" Type="http://schemas.openxmlformats.org/officeDocument/2006/relationships/customXml" Target="../ink/ink8704.xml"/><Relationship Id="rId78" Type="http://schemas.openxmlformats.org/officeDocument/2006/relationships/image" Target="../media/image5660.png"/><Relationship Id="rId94" Type="http://schemas.openxmlformats.org/officeDocument/2006/relationships/image" Target="../media/image5740.png"/><Relationship Id="rId99" Type="http://schemas.openxmlformats.org/officeDocument/2006/relationships/customXml" Target="../ink/ink8717.xml"/><Relationship Id="rId101" Type="http://schemas.openxmlformats.org/officeDocument/2006/relationships/customXml" Target="../ink/ink8718.xml"/><Relationship Id="rId122" Type="http://schemas.openxmlformats.org/officeDocument/2006/relationships/image" Target="../media/image5880.png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0.png"/><Relationship Id="rId2" Type="http://schemas.openxmlformats.org/officeDocument/2006/relationships/customXml" Target="../ink/ink8729.xml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0.png"/><Relationship Id="rId2" Type="http://schemas.openxmlformats.org/officeDocument/2006/relationships/customXml" Target="../ink/ink873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900.png"/><Relationship Id="rId4" Type="http://schemas.openxmlformats.org/officeDocument/2006/relationships/customXml" Target="../ink/ink8731.xml"/></Relationships>
</file>

<file path=ppt/slides/_rels/slide167.xml.rels><?xml version="1.0" encoding="UTF-8" standalone="yes"?>
<Relationships xmlns="http://schemas.openxmlformats.org/package/2006/relationships"><Relationship Id="rId8" Type="http://schemas.openxmlformats.org/officeDocument/2006/relationships/customXml" Target="../ink/ink8735.xml"/><Relationship Id="rId3" Type="http://schemas.openxmlformats.org/officeDocument/2006/relationships/image" Target="../media/image5890.png"/><Relationship Id="rId7" Type="http://schemas.openxmlformats.org/officeDocument/2006/relationships/image" Target="../media/image5910.png"/><Relationship Id="rId2" Type="http://schemas.openxmlformats.org/officeDocument/2006/relationships/customXml" Target="../ink/ink87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34.xml"/><Relationship Id="rId5" Type="http://schemas.openxmlformats.org/officeDocument/2006/relationships/image" Target="../media/image5900.png"/><Relationship Id="rId4" Type="http://schemas.openxmlformats.org/officeDocument/2006/relationships/customXml" Target="../ink/ink8733.xml"/><Relationship Id="rId9" Type="http://schemas.openxmlformats.org/officeDocument/2006/relationships/image" Target="../media/image5920.png"/></Relationships>
</file>

<file path=ppt/slides/_rels/slide168.xml.rels><?xml version="1.0" encoding="UTF-8" standalone="yes"?>
<Relationships xmlns="http://schemas.openxmlformats.org/package/2006/relationships"><Relationship Id="rId8" Type="http://schemas.openxmlformats.org/officeDocument/2006/relationships/customXml" Target="../ink/ink8739.xml"/><Relationship Id="rId3" Type="http://schemas.openxmlformats.org/officeDocument/2006/relationships/image" Target="../media/image5890.png"/><Relationship Id="rId7" Type="http://schemas.openxmlformats.org/officeDocument/2006/relationships/image" Target="../media/image5910.png"/><Relationship Id="rId2" Type="http://schemas.openxmlformats.org/officeDocument/2006/relationships/customXml" Target="../ink/ink87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38.xml"/><Relationship Id="rId11" Type="http://schemas.openxmlformats.org/officeDocument/2006/relationships/image" Target="../media/image5930.png"/><Relationship Id="rId5" Type="http://schemas.openxmlformats.org/officeDocument/2006/relationships/image" Target="../media/image5900.png"/><Relationship Id="rId10" Type="http://schemas.openxmlformats.org/officeDocument/2006/relationships/customXml" Target="../ink/ink8740.xml"/><Relationship Id="rId4" Type="http://schemas.openxmlformats.org/officeDocument/2006/relationships/customXml" Target="../ink/ink8737.xml"/><Relationship Id="rId9" Type="http://schemas.openxmlformats.org/officeDocument/2006/relationships/image" Target="../media/image5920.png"/></Relationships>
</file>

<file path=ppt/slides/_rels/slide169.xml.rels><?xml version="1.0" encoding="UTF-8" standalone="yes"?>
<Relationships xmlns="http://schemas.openxmlformats.org/package/2006/relationships"><Relationship Id="rId8" Type="http://schemas.openxmlformats.org/officeDocument/2006/relationships/customXml" Target="../ink/ink8744.xml"/><Relationship Id="rId13" Type="http://schemas.openxmlformats.org/officeDocument/2006/relationships/image" Target="../media/image5940.png"/><Relationship Id="rId3" Type="http://schemas.openxmlformats.org/officeDocument/2006/relationships/image" Target="../media/image5890.png"/><Relationship Id="rId7" Type="http://schemas.openxmlformats.org/officeDocument/2006/relationships/image" Target="../media/image5910.png"/><Relationship Id="rId12" Type="http://schemas.openxmlformats.org/officeDocument/2006/relationships/customXml" Target="../ink/ink8746.xml"/><Relationship Id="rId2" Type="http://schemas.openxmlformats.org/officeDocument/2006/relationships/customXml" Target="../ink/ink87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43.xml"/><Relationship Id="rId11" Type="http://schemas.openxmlformats.org/officeDocument/2006/relationships/image" Target="../media/image5930.png"/><Relationship Id="rId5" Type="http://schemas.openxmlformats.org/officeDocument/2006/relationships/image" Target="../media/image5900.png"/><Relationship Id="rId15" Type="http://schemas.openxmlformats.org/officeDocument/2006/relationships/image" Target="../media/image5950.png"/><Relationship Id="rId10" Type="http://schemas.openxmlformats.org/officeDocument/2006/relationships/customXml" Target="../ink/ink8745.xml"/><Relationship Id="rId4" Type="http://schemas.openxmlformats.org/officeDocument/2006/relationships/customXml" Target="../ink/ink8742.xml"/><Relationship Id="rId9" Type="http://schemas.openxmlformats.org/officeDocument/2006/relationships/image" Target="../media/image5920.png"/><Relationship Id="rId14" Type="http://schemas.openxmlformats.org/officeDocument/2006/relationships/customXml" Target="../ink/ink8747.xml"/></Relationships>
</file>

<file path=ppt/slides/_rels/slide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71.png"/><Relationship Id="rId21" Type="http://schemas.openxmlformats.org/officeDocument/2006/relationships/image" Target="../media/image524.png"/><Relationship Id="rId42" Type="http://schemas.openxmlformats.org/officeDocument/2006/relationships/customXml" Target="../ink/ink546.xml"/><Relationship Id="rId63" Type="http://schemas.openxmlformats.org/officeDocument/2006/relationships/image" Target="../media/image545.png"/><Relationship Id="rId84" Type="http://schemas.openxmlformats.org/officeDocument/2006/relationships/customXml" Target="../ink/ink567.xml"/><Relationship Id="rId138" Type="http://schemas.openxmlformats.org/officeDocument/2006/relationships/customXml" Target="../ink/ink594.xml"/><Relationship Id="rId159" Type="http://schemas.openxmlformats.org/officeDocument/2006/relationships/image" Target="../media/image592.png"/><Relationship Id="rId107" Type="http://schemas.openxmlformats.org/officeDocument/2006/relationships/image" Target="../media/image567.png"/><Relationship Id="rId11" Type="http://schemas.openxmlformats.org/officeDocument/2006/relationships/image" Target="../media/image520.png"/><Relationship Id="rId32" Type="http://schemas.openxmlformats.org/officeDocument/2006/relationships/customXml" Target="../ink/ink541.xml"/><Relationship Id="rId53" Type="http://schemas.openxmlformats.org/officeDocument/2006/relationships/image" Target="../media/image540.png"/><Relationship Id="rId74" Type="http://schemas.openxmlformats.org/officeDocument/2006/relationships/customXml" Target="../ink/ink562.xml"/><Relationship Id="rId128" Type="http://schemas.openxmlformats.org/officeDocument/2006/relationships/customXml" Target="../ink/ink589.xml"/><Relationship Id="rId149" Type="http://schemas.openxmlformats.org/officeDocument/2006/relationships/image" Target="../media/image587.png"/><Relationship Id="rId5" Type="http://schemas.openxmlformats.org/officeDocument/2006/relationships/image" Target="../media/image517.png"/><Relationship Id="rId95" Type="http://schemas.openxmlformats.org/officeDocument/2006/relationships/image" Target="../media/image561.png"/><Relationship Id="rId160" Type="http://schemas.openxmlformats.org/officeDocument/2006/relationships/customXml" Target="../ink/ink605.xml"/><Relationship Id="rId22" Type="http://schemas.openxmlformats.org/officeDocument/2006/relationships/customXml" Target="../ink/ink536.xml"/><Relationship Id="rId43" Type="http://schemas.openxmlformats.org/officeDocument/2006/relationships/image" Target="../media/image535.png"/><Relationship Id="rId64" Type="http://schemas.openxmlformats.org/officeDocument/2006/relationships/customXml" Target="../ink/ink557.xml"/><Relationship Id="rId118" Type="http://schemas.openxmlformats.org/officeDocument/2006/relationships/customXml" Target="../ink/ink584.xml"/><Relationship Id="rId139" Type="http://schemas.openxmlformats.org/officeDocument/2006/relationships/image" Target="../media/image582.png"/><Relationship Id="rId85" Type="http://schemas.openxmlformats.org/officeDocument/2006/relationships/image" Target="../media/image556.png"/><Relationship Id="rId150" Type="http://schemas.openxmlformats.org/officeDocument/2006/relationships/customXml" Target="../ink/ink600.xml"/><Relationship Id="rId12" Type="http://schemas.openxmlformats.org/officeDocument/2006/relationships/customXml" Target="../ink/ink531.xml"/><Relationship Id="rId17" Type="http://schemas.openxmlformats.org/officeDocument/2006/relationships/image" Target="../media/image290.png"/><Relationship Id="rId33" Type="http://schemas.openxmlformats.org/officeDocument/2006/relationships/image" Target="../media/image530.png"/><Relationship Id="rId38" Type="http://schemas.openxmlformats.org/officeDocument/2006/relationships/customXml" Target="../ink/ink544.xml"/><Relationship Id="rId59" Type="http://schemas.openxmlformats.org/officeDocument/2006/relationships/image" Target="../media/image541.png"/><Relationship Id="rId103" Type="http://schemas.openxmlformats.org/officeDocument/2006/relationships/image" Target="../media/image565.png"/><Relationship Id="rId108" Type="http://schemas.openxmlformats.org/officeDocument/2006/relationships/customXml" Target="../ink/ink579.xml"/><Relationship Id="rId124" Type="http://schemas.openxmlformats.org/officeDocument/2006/relationships/customXml" Target="../ink/ink587.xml"/><Relationship Id="rId129" Type="http://schemas.openxmlformats.org/officeDocument/2006/relationships/image" Target="../media/image577.png"/><Relationship Id="rId54" Type="http://schemas.openxmlformats.org/officeDocument/2006/relationships/customXml" Target="../ink/ink552.xml"/><Relationship Id="rId70" Type="http://schemas.openxmlformats.org/officeDocument/2006/relationships/customXml" Target="../ink/ink560.xml"/><Relationship Id="rId75" Type="http://schemas.openxmlformats.org/officeDocument/2006/relationships/image" Target="../media/image551.png"/><Relationship Id="rId91" Type="http://schemas.openxmlformats.org/officeDocument/2006/relationships/image" Target="../media/image559.png"/><Relationship Id="rId96" Type="http://schemas.openxmlformats.org/officeDocument/2006/relationships/customXml" Target="../ink/ink573.xml"/><Relationship Id="rId140" Type="http://schemas.openxmlformats.org/officeDocument/2006/relationships/customXml" Target="../ink/ink595.xml"/><Relationship Id="rId145" Type="http://schemas.openxmlformats.org/officeDocument/2006/relationships/image" Target="../media/image585.png"/><Relationship Id="rId161" Type="http://schemas.openxmlformats.org/officeDocument/2006/relationships/image" Target="../media/image5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8.xml"/><Relationship Id="rId23" Type="http://schemas.openxmlformats.org/officeDocument/2006/relationships/image" Target="../media/image525.png"/><Relationship Id="rId28" Type="http://schemas.openxmlformats.org/officeDocument/2006/relationships/customXml" Target="../ink/ink539.xml"/><Relationship Id="rId49" Type="http://schemas.openxmlformats.org/officeDocument/2006/relationships/image" Target="../media/image538.png"/><Relationship Id="rId114" Type="http://schemas.openxmlformats.org/officeDocument/2006/relationships/customXml" Target="../ink/ink582.xml"/><Relationship Id="rId119" Type="http://schemas.openxmlformats.org/officeDocument/2006/relationships/image" Target="../media/image572.png"/><Relationship Id="rId44" Type="http://schemas.openxmlformats.org/officeDocument/2006/relationships/customXml" Target="../ink/ink547.xml"/><Relationship Id="rId60" Type="http://schemas.openxmlformats.org/officeDocument/2006/relationships/customXml" Target="../ink/ink555.xml"/><Relationship Id="rId65" Type="http://schemas.openxmlformats.org/officeDocument/2006/relationships/image" Target="../media/image546.png"/><Relationship Id="rId81" Type="http://schemas.openxmlformats.org/officeDocument/2006/relationships/image" Target="../media/image554.png"/><Relationship Id="rId86" Type="http://schemas.openxmlformats.org/officeDocument/2006/relationships/customXml" Target="../ink/ink568.xml"/><Relationship Id="rId130" Type="http://schemas.openxmlformats.org/officeDocument/2006/relationships/customXml" Target="../ink/ink590.xml"/><Relationship Id="rId135" Type="http://schemas.openxmlformats.org/officeDocument/2006/relationships/image" Target="../media/image580.png"/><Relationship Id="rId151" Type="http://schemas.openxmlformats.org/officeDocument/2006/relationships/image" Target="../media/image588.png"/><Relationship Id="rId156" Type="http://schemas.openxmlformats.org/officeDocument/2006/relationships/customXml" Target="../ink/ink603.xml"/><Relationship Id="rId13" Type="http://schemas.openxmlformats.org/officeDocument/2006/relationships/image" Target="../media/image521.png"/><Relationship Id="rId18" Type="http://schemas.openxmlformats.org/officeDocument/2006/relationships/customXml" Target="../ink/ink534.xml"/><Relationship Id="rId39" Type="http://schemas.openxmlformats.org/officeDocument/2006/relationships/image" Target="../media/image533.png"/><Relationship Id="rId109" Type="http://schemas.openxmlformats.org/officeDocument/2006/relationships/image" Target="../media/image568.png"/><Relationship Id="rId34" Type="http://schemas.openxmlformats.org/officeDocument/2006/relationships/customXml" Target="../ink/ink542.xml"/><Relationship Id="rId50" Type="http://schemas.openxmlformats.org/officeDocument/2006/relationships/customXml" Target="../ink/ink550.xml"/><Relationship Id="rId55" Type="http://schemas.openxmlformats.org/officeDocument/2006/relationships/image" Target="../media/image542.png"/><Relationship Id="rId76" Type="http://schemas.openxmlformats.org/officeDocument/2006/relationships/customXml" Target="../ink/ink563.xml"/><Relationship Id="rId97" Type="http://schemas.openxmlformats.org/officeDocument/2006/relationships/image" Target="../media/image563.png"/><Relationship Id="rId104" Type="http://schemas.openxmlformats.org/officeDocument/2006/relationships/customXml" Target="../ink/ink577.xml"/><Relationship Id="rId120" Type="http://schemas.openxmlformats.org/officeDocument/2006/relationships/customXml" Target="../ink/ink585.xml"/><Relationship Id="rId125" Type="http://schemas.openxmlformats.org/officeDocument/2006/relationships/image" Target="../media/image575.png"/><Relationship Id="rId141" Type="http://schemas.openxmlformats.org/officeDocument/2006/relationships/image" Target="../media/image583.png"/><Relationship Id="rId146" Type="http://schemas.openxmlformats.org/officeDocument/2006/relationships/customXml" Target="../ink/ink598.xml"/><Relationship Id="rId7" Type="http://schemas.openxmlformats.org/officeDocument/2006/relationships/image" Target="../media/image518.png"/><Relationship Id="rId71" Type="http://schemas.openxmlformats.org/officeDocument/2006/relationships/image" Target="../media/image549.png"/><Relationship Id="rId92" Type="http://schemas.openxmlformats.org/officeDocument/2006/relationships/customXml" Target="../ink/ink571.xml"/><Relationship Id="rId162" Type="http://schemas.openxmlformats.org/officeDocument/2006/relationships/customXml" Target="../ink/ink606.xml"/><Relationship Id="rId2" Type="http://schemas.openxmlformats.org/officeDocument/2006/relationships/customXml" Target="../ink/ink526.xml"/><Relationship Id="rId29" Type="http://schemas.openxmlformats.org/officeDocument/2006/relationships/image" Target="../media/image528.png"/><Relationship Id="rId24" Type="http://schemas.openxmlformats.org/officeDocument/2006/relationships/customXml" Target="../ink/ink537.xml"/><Relationship Id="rId40" Type="http://schemas.openxmlformats.org/officeDocument/2006/relationships/customXml" Target="../ink/ink545.xml"/><Relationship Id="rId45" Type="http://schemas.openxmlformats.org/officeDocument/2006/relationships/image" Target="../media/image536.png"/><Relationship Id="rId66" Type="http://schemas.openxmlformats.org/officeDocument/2006/relationships/customXml" Target="../ink/ink558.xml"/><Relationship Id="rId87" Type="http://schemas.openxmlformats.org/officeDocument/2006/relationships/image" Target="../media/image557.png"/><Relationship Id="rId110" Type="http://schemas.openxmlformats.org/officeDocument/2006/relationships/customXml" Target="../ink/ink580.xml"/><Relationship Id="rId115" Type="http://schemas.openxmlformats.org/officeDocument/2006/relationships/image" Target="../media/image570.png"/><Relationship Id="rId131" Type="http://schemas.openxmlformats.org/officeDocument/2006/relationships/image" Target="../media/image578.png"/><Relationship Id="rId136" Type="http://schemas.openxmlformats.org/officeDocument/2006/relationships/customXml" Target="../ink/ink593.xml"/><Relationship Id="rId157" Type="http://schemas.openxmlformats.org/officeDocument/2006/relationships/image" Target="../media/image591.png"/><Relationship Id="rId61" Type="http://schemas.openxmlformats.org/officeDocument/2006/relationships/image" Target="../media/image544.png"/><Relationship Id="rId82" Type="http://schemas.openxmlformats.org/officeDocument/2006/relationships/customXml" Target="../ink/ink566.xml"/><Relationship Id="rId152" Type="http://schemas.openxmlformats.org/officeDocument/2006/relationships/customXml" Target="../ink/ink601.xml"/><Relationship Id="rId19" Type="http://schemas.openxmlformats.org/officeDocument/2006/relationships/image" Target="../media/image523.png"/><Relationship Id="rId14" Type="http://schemas.openxmlformats.org/officeDocument/2006/relationships/customXml" Target="../ink/ink532.xml"/><Relationship Id="rId30" Type="http://schemas.openxmlformats.org/officeDocument/2006/relationships/customXml" Target="../ink/ink540.xml"/><Relationship Id="rId35" Type="http://schemas.openxmlformats.org/officeDocument/2006/relationships/image" Target="../media/image531.png"/><Relationship Id="rId56" Type="http://schemas.openxmlformats.org/officeDocument/2006/relationships/customXml" Target="../ink/ink553.xml"/><Relationship Id="rId77" Type="http://schemas.openxmlformats.org/officeDocument/2006/relationships/image" Target="../media/image552.png"/><Relationship Id="rId100" Type="http://schemas.openxmlformats.org/officeDocument/2006/relationships/customXml" Target="../ink/ink575.xml"/><Relationship Id="rId105" Type="http://schemas.openxmlformats.org/officeDocument/2006/relationships/image" Target="../media/image566.png"/><Relationship Id="rId126" Type="http://schemas.openxmlformats.org/officeDocument/2006/relationships/customXml" Target="../ink/ink588.xml"/><Relationship Id="rId147" Type="http://schemas.openxmlformats.org/officeDocument/2006/relationships/image" Target="../media/image586.png"/><Relationship Id="rId8" Type="http://schemas.openxmlformats.org/officeDocument/2006/relationships/customXml" Target="../ink/ink529.xml"/><Relationship Id="rId51" Type="http://schemas.openxmlformats.org/officeDocument/2006/relationships/image" Target="../media/image539.png"/><Relationship Id="rId72" Type="http://schemas.openxmlformats.org/officeDocument/2006/relationships/customXml" Target="../ink/ink561.xml"/><Relationship Id="rId93" Type="http://schemas.openxmlformats.org/officeDocument/2006/relationships/image" Target="../media/image560.png"/><Relationship Id="rId98" Type="http://schemas.openxmlformats.org/officeDocument/2006/relationships/customXml" Target="../ink/ink574.xml"/><Relationship Id="rId121" Type="http://schemas.openxmlformats.org/officeDocument/2006/relationships/image" Target="../media/image573.png"/><Relationship Id="rId142" Type="http://schemas.openxmlformats.org/officeDocument/2006/relationships/customXml" Target="../ink/ink596.xml"/><Relationship Id="rId163" Type="http://schemas.openxmlformats.org/officeDocument/2006/relationships/image" Target="../media/image594.png"/><Relationship Id="rId3" Type="http://schemas.openxmlformats.org/officeDocument/2006/relationships/image" Target="../media/image516.png"/><Relationship Id="rId25" Type="http://schemas.openxmlformats.org/officeDocument/2006/relationships/image" Target="../media/image526.png"/><Relationship Id="rId46" Type="http://schemas.openxmlformats.org/officeDocument/2006/relationships/customXml" Target="../ink/ink548.xml"/><Relationship Id="rId67" Type="http://schemas.openxmlformats.org/officeDocument/2006/relationships/image" Target="../media/image547.png"/><Relationship Id="rId116" Type="http://schemas.openxmlformats.org/officeDocument/2006/relationships/customXml" Target="../ink/ink583.xml"/><Relationship Id="rId137" Type="http://schemas.openxmlformats.org/officeDocument/2006/relationships/image" Target="../media/image581.png"/><Relationship Id="rId158" Type="http://schemas.openxmlformats.org/officeDocument/2006/relationships/customXml" Target="../ink/ink604.xml"/><Relationship Id="rId20" Type="http://schemas.openxmlformats.org/officeDocument/2006/relationships/customXml" Target="../ink/ink535.xml"/><Relationship Id="rId41" Type="http://schemas.openxmlformats.org/officeDocument/2006/relationships/image" Target="../media/image534.png"/><Relationship Id="rId62" Type="http://schemas.openxmlformats.org/officeDocument/2006/relationships/customXml" Target="../ink/ink556.xml"/><Relationship Id="rId83" Type="http://schemas.openxmlformats.org/officeDocument/2006/relationships/image" Target="../media/image555.png"/><Relationship Id="rId88" Type="http://schemas.openxmlformats.org/officeDocument/2006/relationships/customXml" Target="../ink/ink569.xml"/><Relationship Id="rId111" Type="http://schemas.openxmlformats.org/officeDocument/2006/relationships/image" Target="../media/image569.png"/><Relationship Id="rId132" Type="http://schemas.openxmlformats.org/officeDocument/2006/relationships/customXml" Target="../ink/ink591.xml"/><Relationship Id="rId153" Type="http://schemas.openxmlformats.org/officeDocument/2006/relationships/image" Target="../media/image589.png"/><Relationship Id="rId15" Type="http://schemas.openxmlformats.org/officeDocument/2006/relationships/image" Target="../media/image522.png"/><Relationship Id="rId36" Type="http://schemas.openxmlformats.org/officeDocument/2006/relationships/customXml" Target="../ink/ink543.xml"/><Relationship Id="rId57" Type="http://schemas.openxmlformats.org/officeDocument/2006/relationships/image" Target="../media/image543.png"/><Relationship Id="rId106" Type="http://schemas.openxmlformats.org/officeDocument/2006/relationships/customXml" Target="../ink/ink578.xml"/><Relationship Id="rId127" Type="http://schemas.openxmlformats.org/officeDocument/2006/relationships/image" Target="../media/image576.png"/><Relationship Id="rId10" Type="http://schemas.openxmlformats.org/officeDocument/2006/relationships/customXml" Target="../ink/ink530.xml"/><Relationship Id="rId31" Type="http://schemas.openxmlformats.org/officeDocument/2006/relationships/image" Target="../media/image529.png"/><Relationship Id="rId52" Type="http://schemas.openxmlformats.org/officeDocument/2006/relationships/customXml" Target="../ink/ink551.xml"/><Relationship Id="rId73" Type="http://schemas.openxmlformats.org/officeDocument/2006/relationships/image" Target="../media/image550.png"/><Relationship Id="rId78" Type="http://schemas.openxmlformats.org/officeDocument/2006/relationships/customXml" Target="../ink/ink564.xml"/><Relationship Id="rId94" Type="http://schemas.openxmlformats.org/officeDocument/2006/relationships/customXml" Target="../ink/ink572.xml"/><Relationship Id="rId99" Type="http://schemas.openxmlformats.org/officeDocument/2006/relationships/image" Target="../media/image564.png"/><Relationship Id="rId101" Type="http://schemas.openxmlformats.org/officeDocument/2006/relationships/image" Target="../media/image418.png"/><Relationship Id="rId122" Type="http://schemas.openxmlformats.org/officeDocument/2006/relationships/customXml" Target="../ink/ink586.xml"/><Relationship Id="rId143" Type="http://schemas.openxmlformats.org/officeDocument/2006/relationships/image" Target="../media/image584.png"/><Relationship Id="rId148" Type="http://schemas.openxmlformats.org/officeDocument/2006/relationships/customXml" Target="../ink/ink599.xml"/><Relationship Id="rId164" Type="http://schemas.openxmlformats.org/officeDocument/2006/relationships/customXml" Target="../ink/ink607.xml"/><Relationship Id="rId4" Type="http://schemas.openxmlformats.org/officeDocument/2006/relationships/customXml" Target="../ink/ink527.xml"/><Relationship Id="rId9" Type="http://schemas.openxmlformats.org/officeDocument/2006/relationships/image" Target="../media/image519.png"/><Relationship Id="rId26" Type="http://schemas.openxmlformats.org/officeDocument/2006/relationships/customXml" Target="../ink/ink538.xml"/><Relationship Id="rId47" Type="http://schemas.openxmlformats.org/officeDocument/2006/relationships/image" Target="../media/image537.png"/><Relationship Id="rId68" Type="http://schemas.openxmlformats.org/officeDocument/2006/relationships/customXml" Target="../ink/ink559.xml"/><Relationship Id="rId89" Type="http://schemas.openxmlformats.org/officeDocument/2006/relationships/image" Target="../media/image558.png"/><Relationship Id="rId112" Type="http://schemas.openxmlformats.org/officeDocument/2006/relationships/customXml" Target="../ink/ink581.xml"/><Relationship Id="rId133" Type="http://schemas.openxmlformats.org/officeDocument/2006/relationships/image" Target="../media/image579.png"/><Relationship Id="rId154" Type="http://schemas.openxmlformats.org/officeDocument/2006/relationships/customXml" Target="../ink/ink602.xml"/><Relationship Id="rId16" Type="http://schemas.openxmlformats.org/officeDocument/2006/relationships/customXml" Target="../ink/ink533.xml"/><Relationship Id="rId37" Type="http://schemas.openxmlformats.org/officeDocument/2006/relationships/image" Target="../media/image532.png"/><Relationship Id="rId58" Type="http://schemas.openxmlformats.org/officeDocument/2006/relationships/customXml" Target="../ink/ink554.xml"/><Relationship Id="rId79" Type="http://schemas.openxmlformats.org/officeDocument/2006/relationships/image" Target="../media/image553.png"/><Relationship Id="rId102" Type="http://schemas.openxmlformats.org/officeDocument/2006/relationships/customXml" Target="../ink/ink576.xml"/><Relationship Id="rId123" Type="http://schemas.openxmlformats.org/officeDocument/2006/relationships/image" Target="../media/image574.png"/><Relationship Id="rId144" Type="http://schemas.openxmlformats.org/officeDocument/2006/relationships/customXml" Target="../ink/ink597.xml"/><Relationship Id="rId90" Type="http://schemas.openxmlformats.org/officeDocument/2006/relationships/customXml" Target="../ink/ink570.xml"/><Relationship Id="rId165" Type="http://schemas.openxmlformats.org/officeDocument/2006/relationships/image" Target="../media/image595.png"/><Relationship Id="rId27" Type="http://schemas.openxmlformats.org/officeDocument/2006/relationships/image" Target="../media/image527.png"/><Relationship Id="rId48" Type="http://schemas.openxmlformats.org/officeDocument/2006/relationships/customXml" Target="../ink/ink549.xml"/><Relationship Id="rId69" Type="http://schemas.openxmlformats.org/officeDocument/2006/relationships/image" Target="../media/image548.png"/><Relationship Id="rId113" Type="http://schemas.openxmlformats.org/officeDocument/2006/relationships/image" Target="../media/image257.png"/><Relationship Id="rId134" Type="http://schemas.openxmlformats.org/officeDocument/2006/relationships/customXml" Target="../ink/ink592.xml"/><Relationship Id="rId80" Type="http://schemas.openxmlformats.org/officeDocument/2006/relationships/customXml" Target="../ink/ink565.xml"/><Relationship Id="rId155" Type="http://schemas.openxmlformats.org/officeDocument/2006/relationships/image" Target="../media/image590.png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customXml" Target="../ink/ink8751.xml"/><Relationship Id="rId13" Type="http://schemas.openxmlformats.org/officeDocument/2006/relationships/image" Target="../media/image5940.png"/><Relationship Id="rId18" Type="http://schemas.openxmlformats.org/officeDocument/2006/relationships/customXml" Target="../ink/ink8756.xml"/><Relationship Id="rId3" Type="http://schemas.openxmlformats.org/officeDocument/2006/relationships/image" Target="../media/image5890.png"/><Relationship Id="rId7" Type="http://schemas.openxmlformats.org/officeDocument/2006/relationships/image" Target="../media/image5910.png"/><Relationship Id="rId12" Type="http://schemas.openxmlformats.org/officeDocument/2006/relationships/customXml" Target="../ink/ink8753.xml"/><Relationship Id="rId17" Type="http://schemas.openxmlformats.org/officeDocument/2006/relationships/image" Target="../media/image5960.png"/><Relationship Id="rId2" Type="http://schemas.openxmlformats.org/officeDocument/2006/relationships/customXml" Target="../ink/ink8748.xml"/><Relationship Id="rId16" Type="http://schemas.openxmlformats.org/officeDocument/2006/relationships/customXml" Target="../ink/ink87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50.xml"/><Relationship Id="rId11" Type="http://schemas.openxmlformats.org/officeDocument/2006/relationships/image" Target="../media/image5930.png"/><Relationship Id="rId5" Type="http://schemas.openxmlformats.org/officeDocument/2006/relationships/image" Target="../media/image5900.png"/><Relationship Id="rId15" Type="http://schemas.openxmlformats.org/officeDocument/2006/relationships/image" Target="../media/image5950.png"/><Relationship Id="rId10" Type="http://schemas.openxmlformats.org/officeDocument/2006/relationships/customXml" Target="../ink/ink8752.xml"/><Relationship Id="rId19" Type="http://schemas.openxmlformats.org/officeDocument/2006/relationships/image" Target="../media/image5970.png"/><Relationship Id="rId4" Type="http://schemas.openxmlformats.org/officeDocument/2006/relationships/customXml" Target="../ink/ink8749.xml"/><Relationship Id="rId9" Type="http://schemas.openxmlformats.org/officeDocument/2006/relationships/image" Target="../media/image5920.png"/><Relationship Id="rId14" Type="http://schemas.openxmlformats.org/officeDocument/2006/relationships/customXml" Target="../ink/ink8754.xml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customXml" Target="../ink/ink8760.xml"/><Relationship Id="rId13" Type="http://schemas.openxmlformats.org/officeDocument/2006/relationships/image" Target="../media/image5940.png"/><Relationship Id="rId18" Type="http://schemas.openxmlformats.org/officeDocument/2006/relationships/customXml" Target="../ink/ink8765.xml"/><Relationship Id="rId26" Type="http://schemas.openxmlformats.org/officeDocument/2006/relationships/customXml" Target="../ink/ink8769.xml"/><Relationship Id="rId3" Type="http://schemas.openxmlformats.org/officeDocument/2006/relationships/image" Target="../media/image5890.png"/><Relationship Id="rId21" Type="http://schemas.openxmlformats.org/officeDocument/2006/relationships/image" Target="../media/image5980.png"/><Relationship Id="rId7" Type="http://schemas.openxmlformats.org/officeDocument/2006/relationships/image" Target="../media/image5910.png"/><Relationship Id="rId12" Type="http://schemas.openxmlformats.org/officeDocument/2006/relationships/customXml" Target="../ink/ink8762.xml"/><Relationship Id="rId17" Type="http://schemas.openxmlformats.org/officeDocument/2006/relationships/image" Target="../media/image5960.png"/><Relationship Id="rId25" Type="http://schemas.openxmlformats.org/officeDocument/2006/relationships/image" Target="../media/image6000.png"/><Relationship Id="rId2" Type="http://schemas.openxmlformats.org/officeDocument/2006/relationships/customXml" Target="../ink/ink8757.xml"/><Relationship Id="rId16" Type="http://schemas.openxmlformats.org/officeDocument/2006/relationships/customXml" Target="../ink/ink8764.xml"/><Relationship Id="rId20" Type="http://schemas.openxmlformats.org/officeDocument/2006/relationships/customXml" Target="../ink/ink8766.xml"/><Relationship Id="rId29" Type="http://schemas.openxmlformats.org/officeDocument/2006/relationships/image" Target="../media/image60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59.xml"/><Relationship Id="rId11" Type="http://schemas.openxmlformats.org/officeDocument/2006/relationships/image" Target="../media/image5930.png"/><Relationship Id="rId24" Type="http://schemas.openxmlformats.org/officeDocument/2006/relationships/customXml" Target="../ink/ink8768.xml"/><Relationship Id="rId5" Type="http://schemas.openxmlformats.org/officeDocument/2006/relationships/image" Target="../media/image5900.png"/><Relationship Id="rId15" Type="http://schemas.openxmlformats.org/officeDocument/2006/relationships/image" Target="../media/image5950.png"/><Relationship Id="rId23" Type="http://schemas.openxmlformats.org/officeDocument/2006/relationships/image" Target="../media/image5990.png"/><Relationship Id="rId28" Type="http://schemas.openxmlformats.org/officeDocument/2006/relationships/customXml" Target="../ink/ink8770.xml"/><Relationship Id="rId10" Type="http://schemas.openxmlformats.org/officeDocument/2006/relationships/customXml" Target="../ink/ink8761.xml"/><Relationship Id="rId19" Type="http://schemas.openxmlformats.org/officeDocument/2006/relationships/image" Target="../media/image5970.png"/><Relationship Id="rId4" Type="http://schemas.openxmlformats.org/officeDocument/2006/relationships/customXml" Target="../ink/ink8758.xml"/><Relationship Id="rId9" Type="http://schemas.openxmlformats.org/officeDocument/2006/relationships/image" Target="../media/image5920.png"/><Relationship Id="rId14" Type="http://schemas.openxmlformats.org/officeDocument/2006/relationships/customXml" Target="../ink/ink8763.xml"/><Relationship Id="rId22" Type="http://schemas.openxmlformats.org/officeDocument/2006/relationships/customXml" Target="../ink/ink8767.xml"/><Relationship Id="rId27" Type="http://schemas.openxmlformats.org/officeDocument/2006/relationships/image" Target="../media/image6010.png"/></Relationships>
</file>

<file path=ppt/slides/_rels/slide17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940.png"/><Relationship Id="rId18" Type="http://schemas.openxmlformats.org/officeDocument/2006/relationships/customXml" Target="../ink/ink8779.xml"/><Relationship Id="rId26" Type="http://schemas.openxmlformats.org/officeDocument/2006/relationships/customXml" Target="../ink/ink8783.xml"/><Relationship Id="rId39" Type="http://schemas.openxmlformats.org/officeDocument/2006/relationships/image" Target="../media/image6070.png"/><Relationship Id="rId21" Type="http://schemas.openxmlformats.org/officeDocument/2006/relationships/image" Target="../media/image5980.png"/><Relationship Id="rId34" Type="http://schemas.openxmlformats.org/officeDocument/2006/relationships/customXml" Target="../ink/ink8787.xml"/><Relationship Id="rId42" Type="http://schemas.openxmlformats.org/officeDocument/2006/relationships/customXml" Target="../ink/ink8791.xml"/><Relationship Id="rId47" Type="http://schemas.openxmlformats.org/officeDocument/2006/relationships/image" Target="../media/image6110.png"/><Relationship Id="rId7" Type="http://schemas.openxmlformats.org/officeDocument/2006/relationships/image" Target="../media/image5910.png"/><Relationship Id="rId2" Type="http://schemas.openxmlformats.org/officeDocument/2006/relationships/customXml" Target="../ink/ink8771.xml"/><Relationship Id="rId16" Type="http://schemas.openxmlformats.org/officeDocument/2006/relationships/customXml" Target="../ink/ink8778.xml"/><Relationship Id="rId29" Type="http://schemas.openxmlformats.org/officeDocument/2006/relationships/image" Target="../media/image60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73.xml"/><Relationship Id="rId11" Type="http://schemas.openxmlformats.org/officeDocument/2006/relationships/image" Target="../media/image5930.png"/><Relationship Id="rId24" Type="http://schemas.openxmlformats.org/officeDocument/2006/relationships/customXml" Target="../ink/ink8782.xml"/><Relationship Id="rId32" Type="http://schemas.openxmlformats.org/officeDocument/2006/relationships/customXml" Target="../ink/ink8786.xml"/><Relationship Id="rId37" Type="http://schemas.openxmlformats.org/officeDocument/2006/relationships/image" Target="../media/image6060.png"/><Relationship Id="rId40" Type="http://schemas.openxmlformats.org/officeDocument/2006/relationships/customXml" Target="../ink/ink8790.xml"/><Relationship Id="rId45" Type="http://schemas.openxmlformats.org/officeDocument/2006/relationships/image" Target="../media/image6100.png"/><Relationship Id="rId5" Type="http://schemas.openxmlformats.org/officeDocument/2006/relationships/image" Target="../media/image5900.png"/><Relationship Id="rId15" Type="http://schemas.openxmlformats.org/officeDocument/2006/relationships/image" Target="../media/image5950.png"/><Relationship Id="rId23" Type="http://schemas.openxmlformats.org/officeDocument/2006/relationships/image" Target="../media/image5990.png"/><Relationship Id="rId28" Type="http://schemas.openxmlformats.org/officeDocument/2006/relationships/customXml" Target="../ink/ink8784.xml"/><Relationship Id="rId36" Type="http://schemas.openxmlformats.org/officeDocument/2006/relationships/customXml" Target="../ink/ink8788.xml"/><Relationship Id="rId10" Type="http://schemas.openxmlformats.org/officeDocument/2006/relationships/customXml" Target="../ink/ink8775.xml"/><Relationship Id="rId19" Type="http://schemas.openxmlformats.org/officeDocument/2006/relationships/image" Target="../media/image5970.png"/><Relationship Id="rId31" Type="http://schemas.openxmlformats.org/officeDocument/2006/relationships/image" Target="../media/image6030.png"/><Relationship Id="rId44" Type="http://schemas.openxmlformats.org/officeDocument/2006/relationships/customXml" Target="../ink/ink8792.xml"/><Relationship Id="rId4" Type="http://schemas.openxmlformats.org/officeDocument/2006/relationships/customXml" Target="../ink/ink8772.xml"/><Relationship Id="rId9" Type="http://schemas.openxmlformats.org/officeDocument/2006/relationships/image" Target="../media/image5920.png"/><Relationship Id="rId14" Type="http://schemas.openxmlformats.org/officeDocument/2006/relationships/customXml" Target="../ink/ink8777.xml"/><Relationship Id="rId22" Type="http://schemas.openxmlformats.org/officeDocument/2006/relationships/customXml" Target="../ink/ink8781.xml"/><Relationship Id="rId27" Type="http://schemas.openxmlformats.org/officeDocument/2006/relationships/image" Target="../media/image6010.png"/><Relationship Id="rId30" Type="http://schemas.openxmlformats.org/officeDocument/2006/relationships/customXml" Target="../ink/ink8785.xml"/><Relationship Id="rId35" Type="http://schemas.openxmlformats.org/officeDocument/2006/relationships/image" Target="../media/image6050.png"/><Relationship Id="rId43" Type="http://schemas.openxmlformats.org/officeDocument/2006/relationships/image" Target="../media/image6090.png"/><Relationship Id="rId8" Type="http://schemas.openxmlformats.org/officeDocument/2006/relationships/customXml" Target="../ink/ink8774.xml"/><Relationship Id="rId3" Type="http://schemas.openxmlformats.org/officeDocument/2006/relationships/image" Target="../media/image5890.png"/><Relationship Id="rId12" Type="http://schemas.openxmlformats.org/officeDocument/2006/relationships/customXml" Target="../ink/ink8776.xml"/><Relationship Id="rId17" Type="http://schemas.openxmlformats.org/officeDocument/2006/relationships/image" Target="../media/image5960.png"/><Relationship Id="rId25" Type="http://schemas.openxmlformats.org/officeDocument/2006/relationships/image" Target="../media/image6000.png"/><Relationship Id="rId33" Type="http://schemas.openxmlformats.org/officeDocument/2006/relationships/image" Target="../media/image6040.png"/><Relationship Id="rId38" Type="http://schemas.openxmlformats.org/officeDocument/2006/relationships/customXml" Target="../ink/ink8789.xml"/><Relationship Id="rId46" Type="http://schemas.openxmlformats.org/officeDocument/2006/relationships/customXml" Target="../ink/ink8793.xml"/><Relationship Id="rId20" Type="http://schemas.openxmlformats.org/officeDocument/2006/relationships/customXml" Target="../ink/ink8780.xml"/><Relationship Id="rId41" Type="http://schemas.openxmlformats.org/officeDocument/2006/relationships/image" Target="../media/image6080.png"/></Relationships>
</file>

<file path=ppt/slides/_rels/slide17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940.png"/><Relationship Id="rId18" Type="http://schemas.openxmlformats.org/officeDocument/2006/relationships/customXml" Target="../ink/ink8802.xml"/><Relationship Id="rId26" Type="http://schemas.openxmlformats.org/officeDocument/2006/relationships/customXml" Target="../ink/ink8806.xml"/><Relationship Id="rId39" Type="http://schemas.openxmlformats.org/officeDocument/2006/relationships/image" Target="../media/image6070.png"/><Relationship Id="rId21" Type="http://schemas.openxmlformats.org/officeDocument/2006/relationships/image" Target="../media/image5980.png"/><Relationship Id="rId34" Type="http://schemas.openxmlformats.org/officeDocument/2006/relationships/customXml" Target="../ink/ink8810.xml"/><Relationship Id="rId42" Type="http://schemas.openxmlformats.org/officeDocument/2006/relationships/customXml" Target="../ink/ink8814.xml"/><Relationship Id="rId47" Type="http://schemas.openxmlformats.org/officeDocument/2006/relationships/image" Target="../media/image6110.png"/><Relationship Id="rId50" Type="http://schemas.openxmlformats.org/officeDocument/2006/relationships/customXml" Target="../ink/ink8818.xml"/><Relationship Id="rId55" Type="http://schemas.openxmlformats.org/officeDocument/2006/relationships/image" Target="../media/image6150.png"/><Relationship Id="rId7" Type="http://schemas.openxmlformats.org/officeDocument/2006/relationships/image" Target="../media/image5910.png"/><Relationship Id="rId2" Type="http://schemas.openxmlformats.org/officeDocument/2006/relationships/customXml" Target="../ink/ink8794.xml"/><Relationship Id="rId16" Type="http://schemas.openxmlformats.org/officeDocument/2006/relationships/customXml" Target="../ink/ink8801.xml"/><Relationship Id="rId29" Type="http://schemas.openxmlformats.org/officeDocument/2006/relationships/image" Target="../media/image6020.png"/><Relationship Id="rId11" Type="http://schemas.openxmlformats.org/officeDocument/2006/relationships/image" Target="../media/image5930.png"/><Relationship Id="rId24" Type="http://schemas.openxmlformats.org/officeDocument/2006/relationships/customXml" Target="../ink/ink8805.xml"/><Relationship Id="rId32" Type="http://schemas.openxmlformats.org/officeDocument/2006/relationships/customXml" Target="../ink/ink8809.xml"/><Relationship Id="rId37" Type="http://schemas.openxmlformats.org/officeDocument/2006/relationships/image" Target="../media/image6060.png"/><Relationship Id="rId40" Type="http://schemas.openxmlformats.org/officeDocument/2006/relationships/customXml" Target="../ink/ink8813.xml"/><Relationship Id="rId45" Type="http://schemas.openxmlformats.org/officeDocument/2006/relationships/image" Target="../media/image6100.png"/><Relationship Id="rId53" Type="http://schemas.openxmlformats.org/officeDocument/2006/relationships/image" Target="../media/image6140.png"/><Relationship Id="rId58" Type="http://schemas.openxmlformats.org/officeDocument/2006/relationships/customXml" Target="../ink/ink8822.xml"/><Relationship Id="rId5" Type="http://schemas.openxmlformats.org/officeDocument/2006/relationships/image" Target="../media/image5900.png"/><Relationship Id="rId61" Type="http://schemas.openxmlformats.org/officeDocument/2006/relationships/image" Target="../media/image6180.png"/><Relationship Id="rId19" Type="http://schemas.openxmlformats.org/officeDocument/2006/relationships/image" Target="../media/image5970.png"/><Relationship Id="rId14" Type="http://schemas.openxmlformats.org/officeDocument/2006/relationships/customXml" Target="../ink/ink8800.xml"/><Relationship Id="rId22" Type="http://schemas.openxmlformats.org/officeDocument/2006/relationships/customXml" Target="../ink/ink8804.xml"/><Relationship Id="rId27" Type="http://schemas.openxmlformats.org/officeDocument/2006/relationships/image" Target="../media/image6010.png"/><Relationship Id="rId30" Type="http://schemas.openxmlformats.org/officeDocument/2006/relationships/customXml" Target="../ink/ink8808.xml"/><Relationship Id="rId35" Type="http://schemas.openxmlformats.org/officeDocument/2006/relationships/image" Target="../media/image6050.png"/><Relationship Id="rId43" Type="http://schemas.openxmlformats.org/officeDocument/2006/relationships/image" Target="../media/image6090.png"/><Relationship Id="rId48" Type="http://schemas.openxmlformats.org/officeDocument/2006/relationships/customXml" Target="../ink/ink8817.xml"/><Relationship Id="rId56" Type="http://schemas.openxmlformats.org/officeDocument/2006/relationships/customXml" Target="../ink/ink8821.xml"/><Relationship Id="rId8" Type="http://schemas.openxmlformats.org/officeDocument/2006/relationships/customXml" Target="../ink/ink8797.xml"/><Relationship Id="rId51" Type="http://schemas.openxmlformats.org/officeDocument/2006/relationships/image" Target="../media/image6130.png"/><Relationship Id="rId3" Type="http://schemas.openxmlformats.org/officeDocument/2006/relationships/image" Target="../media/image5890.png"/><Relationship Id="rId12" Type="http://schemas.openxmlformats.org/officeDocument/2006/relationships/customXml" Target="../ink/ink8799.xml"/><Relationship Id="rId17" Type="http://schemas.openxmlformats.org/officeDocument/2006/relationships/image" Target="../media/image5960.png"/><Relationship Id="rId25" Type="http://schemas.openxmlformats.org/officeDocument/2006/relationships/image" Target="../media/image6000.png"/><Relationship Id="rId33" Type="http://schemas.openxmlformats.org/officeDocument/2006/relationships/image" Target="../media/image6040.png"/><Relationship Id="rId38" Type="http://schemas.openxmlformats.org/officeDocument/2006/relationships/customXml" Target="../ink/ink8812.xml"/><Relationship Id="rId46" Type="http://schemas.openxmlformats.org/officeDocument/2006/relationships/customXml" Target="../ink/ink8816.xml"/><Relationship Id="rId59" Type="http://schemas.openxmlformats.org/officeDocument/2006/relationships/image" Target="../media/image6170.png"/><Relationship Id="rId20" Type="http://schemas.openxmlformats.org/officeDocument/2006/relationships/customXml" Target="../ink/ink8803.xml"/><Relationship Id="rId41" Type="http://schemas.openxmlformats.org/officeDocument/2006/relationships/image" Target="../media/image6080.png"/><Relationship Id="rId54" Type="http://schemas.openxmlformats.org/officeDocument/2006/relationships/customXml" Target="../ink/ink882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96.xml"/><Relationship Id="rId15" Type="http://schemas.openxmlformats.org/officeDocument/2006/relationships/image" Target="../media/image5950.png"/><Relationship Id="rId23" Type="http://schemas.openxmlformats.org/officeDocument/2006/relationships/image" Target="../media/image5990.png"/><Relationship Id="rId28" Type="http://schemas.openxmlformats.org/officeDocument/2006/relationships/customXml" Target="../ink/ink8807.xml"/><Relationship Id="rId36" Type="http://schemas.openxmlformats.org/officeDocument/2006/relationships/customXml" Target="../ink/ink8811.xml"/><Relationship Id="rId49" Type="http://schemas.openxmlformats.org/officeDocument/2006/relationships/image" Target="../media/image6120.png"/><Relationship Id="rId57" Type="http://schemas.openxmlformats.org/officeDocument/2006/relationships/image" Target="../media/image6160.png"/><Relationship Id="rId10" Type="http://schemas.openxmlformats.org/officeDocument/2006/relationships/customXml" Target="../ink/ink8798.xml"/><Relationship Id="rId31" Type="http://schemas.openxmlformats.org/officeDocument/2006/relationships/image" Target="../media/image6030.png"/><Relationship Id="rId44" Type="http://schemas.openxmlformats.org/officeDocument/2006/relationships/customXml" Target="../ink/ink8815.xml"/><Relationship Id="rId52" Type="http://schemas.openxmlformats.org/officeDocument/2006/relationships/customXml" Target="../ink/ink8819.xml"/><Relationship Id="rId60" Type="http://schemas.openxmlformats.org/officeDocument/2006/relationships/customXml" Target="../ink/ink8823.xml"/><Relationship Id="rId4" Type="http://schemas.openxmlformats.org/officeDocument/2006/relationships/customXml" Target="../ink/ink8795.xml"/><Relationship Id="rId9" Type="http://schemas.openxmlformats.org/officeDocument/2006/relationships/image" Target="../media/image5920.png"/></Relationships>
</file>

<file path=ppt/slides/_rels/slide17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836.xml"/><Relationship Id="rId21" Type="http://schemas.openxmlformats.org/officeDocument/2006/relationships/image" Target="../media/image5980.png"/><Relationship Id="rId42" Type="http://schemas.openxmlformats.org/officeDocument/2006/relationships/customXml" Target="../ink/ink8844.xml"/><Relationship Id="rId47" Type="http://schemas.openxmlformats.org/officeDocument/2006/relationships/image" Target="../media/image6110.png"/><Relationship Id="rId63" Type="http://schemas.openxmlformats.org/officeDocument/2006/relationships/image" Target="../media/image6190.png"/><Relationship Id="rId68" Type="http://schemas.openxmlformats.org/officeDocument/2006/relationships/customXml" Target="../ink/ink8857.xml"/><Relationship Id="rId7" Type="http://schemas.openxmlformats.org/officeDocument/2006/relationships/image" Target="../media/image5910.png"/><Relationship Id="rId71" Type="http://schemas.openxmlformats.org/officeDocument/2006/relationships/image" Target="../media/image6230.png"/><Relationship Id="rId2" Type="http://schemas.openxmlformats.org/officeDocument/2006/relationships/customXml" Target="../ink/ink8824.xml"/><Relationship Id="rId16" Type="http://schemas.openxmlformats.org/officeDocument/2006/relationships/customXml" Target="../ink/ink8831.xml"/><Relationship Id="rId29" Type="http://schemas.openxmlformats.org/officeDocument/2006/relationships/image" Target="../media/image6020.png"/><Relationship Id="rId11" Type="http://schemas.openxmlformats.org/officeDocument/2006/relationships/image" Target="../media/image5930.png"/><Relationship Id="rId24" Type="http://schemas.openxmlformats.org/officeDocument/2006/relationships/customXml" Target="../ink/ink8835.xml"/><Relationship Id="rId32" Type="http://schemas.openxmlformats.org/officeDocument/2006/relationships/customXml" Target="../ink/ink8839.xml"/><Relationship Id="rId37" Type="http://schemas.openxmlformats.org/officeDocument/2006/relationships/image" Target="../media/image6060.png"/><Relationship Id="rId40" Type="http://schemas.openxmlformats.org/officeDocument/2006/relationships/customXml" Target="../ink/ink8843.xml"/><Relationship Id="rId45" Type="http://schemas.openxmlformats.org/officeDocument/2006/relationships/image" Target="../media/image6100.png"/><Relationship Id="rId53" Type="http://schemas.openxmlformats.org/officeDocument/2006/relationships/image" Target="../media/image6140.png"/><Relationship Id="rId58" Type="http://schemas.openxmlformats.org/officeDocument/2006/relationships/customXml" Target="../ink/ink8852.xml"/><Relationship Id="rId66" Type="http://schemas.openxmlformats.org/officeDocument/2006/relationships/customXml" Target="../ink/ink8856.xml"/><Relationship Id="rId5" Type="http://schemas.openxmlformats.org/officeDocument/2006/relationships/image" Target="../media/image5900.png"/><Relationship Id="rId61" Type="http://schemas.openxmlformats.org/officeDocument/2006/relationships/image" Target="../media/image6180.png"/><Relationship Id="rId19" Type="http://schemas.openxmlformats.org/officeDocument/2006/relationships/image" Target="../media/image5970.png"/><Relationship Id="rId14" Type="http://schemas.openxmlformats.org/officeDocument/2006/relationships/customXml" Target="../ink/ink8830.xml"/><Relationship Id="rId22" Type="http://schemas.openxmlformats.org/officeDocument/2006/relationships/customXml" Target="../ink/ink8834.xml"/><Relationship Id="rId27" Type="http://schemas.openxmlformats.org/officeDocument/2006/relationships/image" Target="../media/image6010.png"/><Relationship Id="rId30" Type="http://schemas.openxmlformats.org/officeDocument/2006/relationships/customXml" Target="../ink/ink8838.xml"/><Relationship Id="rId35" Type="http://schemas.openxmlformats.org/officeDocument/2006/relationships/image" Target="../media/image6050.png"/><Relationship Id="rId43" Type="http://schemas.openxmlformats.org/officeDocument/2006/relationships/image" Target="../media/image6090.png"/><Relationship Id="rId48" Type="http://schemas.openxmlformats.org/officeDocument/2006/relationships/customXml" Target="../ink/ink8847.xml"/><Relationship Id="rId56" Type="http://schemas.openxmlformats.org/officeDocument/2006/relationships/customXml" Target="../ink/ink8851.xml"/><Relationship Id="rId64" Type="http://schemas.openxmlformats.org/officeDocument/2006/relationships/customXml" Target="../ink/ink8855.xml"/><Relationship Id="rId69" Type="http://schemas.openxmlformats.org/officeDocument/2006/relationships/image" Target="../media/image6220.png"/><Relationship Id="rId8" Type="http://schemas.openxmlformats.org/officeDocument/2006/relationships/customXml" Target="../ink/ink8827.xml"/><Relationship Id="rId51" Type="http://schemas.openxmlformats.org/officeDocument/2006/relationships/image" Target="../media/image6130.png"/><Relationship Id="rId3" Type="http://schemas.openxmlformats.org/officeDocument/2006/relationships/image" Target="../media/image5890.png"/><Relationship Id="rId12" Type="http://schemas.openxmlformats.org/officeDocument/2006/relationships/customXml" Target="../ink/ink8829.xml"/><Relationship Id="rId17" Type="http://schemas.openxmlformats.org/officeDocument/2006/relationships/image" Target="../media/image5960.png"/><Relationship Id="rId25" Type="http://schemas.openxmlformats.org/officeDocument/2006/relationships/image" Target="../media/image6000.png"/><Relationship Id="rId33" Type="http://schemas.openxmlformats.org/officeDocument/2006/relationships/image" Target="../media/image6040.png"/><Relationship Id="rId38" Type="http://schemas.openxmlformats.org/officeDocument/2006/relationships/customXml" Target="../ink/ink8842.xml"/><Relationship Id="rId46" Type="http://schemas.openxmlformats.org/officeDocument/2006/relationships/customXml" Target="../ink/ink8846.xml"/><Relationship Id="rId59" Type="http://schemas.openxmlformats.org/officeDocument/2006/relationships/image" Target="../media/image6170.png"/><Relationship Id="rId67" Type="http://schemas.openxmlformats.org/officeDocument/2006/relationships/image" Target="../media/image6210.png"/><Relationship Id="rId20" Type="http://schemas.openxmlformats.org/officeDocument/2006/relationships/customXml" Target="../ink/ink8833.xml"/><Relationship Id="rId41" Type="http://schemas.openxmlformats.org/officeDocument/2006/relationships/image" Target="../media/image6080.png"/><Relationship Id="rId54" Type="http://schemas.openxmlformats.org/officeDocument/2006/relationships/customXml" Target="../ink/ink8850.xml"/><Relationship Id="rId62" Type="http://schemas.openxmlformats.org/officeDocument/2006/relationships/customXml" Target="../ink/ink8854.xml"/><Relationship Id="rId70" Type="http://schemas.openxmlformats.org/officeDocument/2006/relationships/customXml" Target="../ink/ink88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26.xml"/><Relationship Id="rId15" Type="http://schemas.openxmlformats.org/officeDocument/2006/relationships/image" Target="../media/image5950.png"/><Relationship Id="rId23" Type="http://schemas.openxmlformats.org/officeDocument/2006/relationships/image" Target="../media/image5990.png"/><Relationship Id="rId28" Type="http://schemas.openxmlformats.org/officeDocument/2006/relationships/customXml" Target="../ink/ink8837.xml"/><Relationship Id="rId36" Type="http://schemas.openxmlformats.org/officeDocument/2006/relationships/customXml" Target="../ink/ink8841.xml"/><Relationship Id="rId49" Type="http://schemas.openxmlformats.org/officeDocument/2006/relationships/image" Target="../media/image6120.png"/><Relationship Id="rId57" Type="http://schemas.openxmlformats.org/officeDocument/2006/relationships/image" Target="../media/image6160.png"/><Relationship Id="rId10" Type="http://schemas.openxmlformats.org/officeDocument/2006/relationships/customXml" Target="../ink/ink8828.xml"/><Relationship Id="rId31" Type="http://schemas.openxmlformats.org/officeDocument/2006/relationships/image" Target="../media/image6030.png"/><Relationship Id="rId44" Type="http://schemas.openxmlformats.org/officeDocument/2006/relationships/customXml" Target="../ink/ink8845.xml"/><Relationship Id="rId52" Type="http://schemas.openxmlformats.org/officeDocument/2006/relationships/customXml" Target="../ink/ink8849.xml"/><Relationship Id="rId60" Type="http://schemas.openxmlformats.org/officeDocument/2006/relationships/customXml" Target="../ink/ink8853.xml"/><Relationship Id="rId65" Type="http://schemas.openxmlformats.org/officeDocument/2006/relationships/image" Target="../media/image6200.png"/><Relationship Id="rId4" Type="http://schemas.openxmlformats.org/officeDocument/2006/relationships/customXml" Target="../ink/ink8825.xml"/><Relationship Id="rId9" Type="http://schemas.openxmlformats.org/officeDocument/2006/relationships/image" Target="../media/image5920.png"/><Relationship Id="rId13" Type="http://schemas.openxmlformats.org/officeDocument/2006/relationships/image" Target="../media/image5940.png"/><Relationship Id="rId18" Type="http://schemas.openxmlformats.org/officeDocument/2006/relationships/customXml" Target="../ink/ink8832.xml"/><Relationship Id="rId39" Type="http://schemas.openxmlformats.org/officeDocument/2006/relationships/image" Target="../media/image6070.png"/><Relationship Id="rId34" Type="http://schemas.openxmlformats.org/officeDocument/2006/relationships/customXml" Target="../ink/ink8840.xml"/><Relationship Id="rId50" Type="http://schemas.openxmlformats.org/officeDocument/2006/relationships/customXml" Target="../ink/ink8848.xml"/><Relationship Id="rId55" Type="http://schemas.openxmlformats.org/officeDocument/2006/relationships/image" Target="../media/image6150.png"/></Relationships>
</file>

<file path=ppt/slides/_rels/slide17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871.xml"/><Relationship Id="rId21" Type="http://schemas.openxmlformats.org/officeDocument/2006/relationships/image" Target="../media/image5980.png"/><Relationship Id="rId42" Type="http://schemas.openxmlformats.org/officeDocument/2006/relationships/customXml" Target="../ink/ink8879.xml"/><Relationship Id="rId47" Type="http://schemas.openxmlformats.org/officeDocument/2006/relationships/image" Target="../media/image6110.png"/><Relationship Id="rId63" Type="http://schemas.openxmlformats.org/officeDocument/2006/relationships/image" Target="../media/image6190.png"/><Relationship Id="rId68" Type="http://schemas.openxmlformats.org/officeDocument/2006/relationships/customXml" Target="../ink/ink8892.xml"/><Relationship Id="rId16" Type="http://schemas.openxmlformats.org/officeDocument/2006/relationships/customXml" Target="../ink/ink8866.xml"/><Relationship Id="rId11" Type="http://schemas.openxmlformats.org/officeDocument/2006/relationships/image" Target="../media/image5930.png"/><Relationship Id="rId24" Type="http://schemas.openxmlformats.org/officeDocument/2006/relationships/customXml" Target="../ink/ink8870.xml"/><Relationship Id="rId32" Type="http://schemas.openxmlformats.org/officeDocument/2006/relationships/customXml" Target="../ink/ink8874.xml"/><Relationship Id="rId37" Type="http://schemas.openxmlformats.org/officeDocument/2006/relationships/image" Target="../media/image6060.png"/><Relationship Id="rId40" Type="http://schemas.openxmlformats.org/officeDocument/2006/relationships/customXml" Target="../ink/ink8878.xml"/><Relationship Id="rId45" Type="http://schemas.openxmlformats.org/officeDocument/2006/relationships/image" Target="../media/image6100.png"/><Relationship Id="rId53" Type="http://schemas.openxmlformats.org/officeDocument/2006/relationships/image" Target="../media/image6140.png"/><Relationship Id="rId58" Type="http://schemas.openxmlformats.org/officeDocument/2006/relationships/customXml" Target="../ink/ink8887.xml"/><Relationship Id="rId66" Type="http://schemas.openxmlformats.org/officeDocument/2006/relationships/customXml" Target="../ink/ink8891.xml"/><Relationship Id="rId74" Type="http://schemas.openxmlformats.org/officeDocument/2006/relationships/customXml" Target="../ink/ink8895.xml"/><Relationship Id="rId79" Type="http://schemas.openxmlformats.org/officeDocument/2006/relationships/image" Target="../media/image6270.png"/><Relationship Id="rId5" Type="http://schemas.openxmlformats.org/officeDocument/2006/relationships/image" Target="../media/image5900.png"/><Relationship Id="rId61" Type="http://schemas.openxmlformats.org/officeDocument/2006/relationships/image" Target="../media/image6180.png"/><Relationship Id="rId19" Type="http://schemas.openxmlformats.org/officeDocument/2006/relationships/image" Target="../media/image5970.png"/><Relationship Id="rId14" Type="http://schemas.openxmlformats.org/officeDocument/2006/relationships/customXml" Target="../ink/ink8865.xml"/><Relationship Id="rId22" Type="http://schemas.openxmlformats.org/officeDocument/2006/relationships/customXml" Target="../ink/ink8869.xml"/><Relationship Id="rId27" Type="http://schemas.openxmlformats.org/officeDocument/2006/relationships/image" Target="../media/image6010.png"/><Relationship Id="rId30" Type="http://schemas.openxmlformats.org/officeDocument/2006/relationships/customXml" Target="../ink/ink8873.xml"/><Relationship Id="rId35" Type="http://schemas.openxmlformats.org/officeDocument/2006/relationships/image" Target="../media/image6050.png"/><Relationship Id="rId43" Type="http://schemas.openxmlformats.org/officeDocument/2006/relationships/image" Target="../media/image6090.png"/><Relationship Id="rId48" Type="http://schemas.openxmlformats.org/officeDocument/2006/relationships/customXml" Target="../ink/ink8882.xml"/><Relationship Id="rId56" Type="http://schemas.openxmlformats.org/officeDocument/2006/relationships/customXml" Target="../ink/ink8886.xml"/><Relationship Id="rId64" Type="http://schemas.openxmlformats.org/officeDocument/2006/relationships/customXml" Target="../ink/ink8890.xml"/><Relationship Id="rId69" Type="http://schemas.openxmlformats.org/officeDocument/2006/relationships/image" Target="../media/image6220.png"/><Relationship Id="rId77" Type="http://schemas.openxmlformats.org/officeDocument/2006/relationships/image" Target="../media/image6260.png"/><Relationship Id="rId8" Type="http://schemas.openxmlformats.org/officeDocument/2006/relationships/customXml" Target="../ink/ink8862.xml"/><Relationship Id="rId51" Type="http://schemas.openxmlformats.org/officeDocument/2006/relationships/image" Target="../media/image6130.png"/><Relationship Id="rId72" Type="http://schemas.openxmlformats.org/officeDocument/2006/relationships/customXml" Target="../ink/ink8894.xml"/><Relationship Id="rId3" Type="http://schemas.openxmlformats.org/officeDocument/2006/relationships/image" Target="../media/image5890.png"/><Relationship Id="rId12" Type="http://schemas.openxmlformats.org/officeDocument/2006/relationships/customXml" Target="../ink/ink8864.xml"/><Relationship Id="rId17" Type="http://schemas.openxmlformats.org/officeDocument/2006/relationships/image" Target="../media/image5960.png"/><Relationship Id="rId25" Type="http://schemas.openxmlformats.org/officeDocument/2006/relationships/image" Target="../media/image6000.png"/><Relationship Id="rId33" Type="http://schemas.openxmlformats.org/officeDocument/2006/relationships/image" Target="../media/image6040.png"/><Relationship Id="rId38" Type="http://schemas.openxmlformats.org/officeDocument/2006/relationships/customXml" Target="../ink/ink8877.xml"/><Relationship Id="rId46" Type="http://schemas.openxmlformats.org/officeDocument/2006/relationships/customXml" Target="../ink/ink8881.xml"/><Relationship Id="rId59" Type="http://schemas.openxmlformats.org/officeDocument/2006/relationships/image" Target="../media/image6170.png"/><Relationship Id="rId67" Type="http://schemas.openxmlformats.org/officeDocument/2006/relationships/image" Target="../media/image6210.png"/><Relationship Id="rId20" Type="http://schemas.openxmlformats.org/officeDocument/2006/relationships/customXml" Target="../ink/ink8868.xml"/><Relationship Id="rId41" Type="http://schemas.openxmlformats.org/officeDocument/2006/relationships/image" Target="../media/image6080.png"/><Relationship Id="rId54" Type="http://schemas.openxmlformats.org/officeDocument/2006/relationships/customXml" Target="../ink/ink8885.xml"/><Relationship Id="rId62" Type="http://schemas.openxmlformats.org/officeDocument/2006/relationships/customXml" Target="../ink/ink8889.xml"/><Relationship Id="rId70" Type="http://schemas.openxmlformats.org/officeDocument/2006/relationships/customXml" Target="../ink/ink8893.xml"/><Relationship Id="rId75" Type="http://schemas.openxmlformats.org/officeDocument/2006/relationships/image" Target="../media/image62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861.xml"/><Relationship Id="rId15" Type="http://schemas.openxmlformats.org/officeDocument/2006/relationships/image" Target="../media/image5950.png"/><Relationship Id="rId23" Type="http://schemas.openxmlformats.org/officeDocument/2006/relationships/image" Target="../media/image5990.png"/><Relationship Id="rId28" Type="http://schemas.openxmlformats.org/officeDocument/2006/relationships/customXml" Target="../ink/ink8872.xml"/><Relationship Id="rId36" Type="http://schemas.openxmlformats.org/officeDocument/2006/relationships/customXml" Target="../ink/ink8876.xml"/><Relationship Id="rId49" Type="http://schemas.openxmlformats.org/officeDocument/2006/relationships/image" Target="../media/image6120.png"/><Relationship Id="rId57" Type="http://schemas.openxmlformats.org/officeDocument/2006/relationships/image" Target="../media/image6160.png"/><Relationship Id="rId10" Type="http://schemas.openxmlformats.org/officeDocument/2006/relationships/customXml" Target="../ink/ink8863.xml"/><Relationship Id="rId31" Type="http://schemas.openxmlformats.org/officeDocument/2006/relationships/image" Target="../media/image6030.png"/><Relationship Id="rId44" Type="http://schemas.openxmlformats.org/officeDocument/2006/relationships/customXml" Target="../ink/ink8880.xml"/><Relationship Id="rId52" Type="http://schemas.openxmlformats.org/officeDocument/2006/relationships/customXml" Target="../ink/ink8884.xml"/><Relationship Id="rId60" Type="http://schemas.openxmlformats.org/officeDocument/2006/relationships/customXml" Target="../ink/ink8888.xml"/><Relationship Id="rId65" Type="http://schemas.openxmlformats.org/officeDocument/2006/relationships/image" Target="../media/image6200.png"/><Relationship Id="rId73" Type="http://schemas.openxmlformats.org/officeDocument/2006/relationships/image" Target="../media/image6240.png"/><Relationship Id="rId78" Type="http://schemas.openxmlformats.org/officeDocument/2006/relationships/customXml" Target="../ink/ink8897.xml"/><Relationship Id="rId4" Type="http://schemas.openxmlformats.org/officeDocument/2006/relationships/customXml" Target="../ink/ink8860.xml"/><Relationship Id="rId9" Type="http://schemas.openxmlformats.org/officeDocument/2006/relationships/image" Target="../media/image5920.png"/><Relationship Id="rId13" Type="http://schemas.openxmlformats.org/officeDocument/2006/relationships/image" Target="../media/image5940.png"/><Relationship Id="rId18" Type="http://schemas.openxmlformats.org/officeDocument/2006/relationships/customXml" Target="../ink/ink8867.xml"/><Relationship Id="rId39" Type="http://schemas.openxmlformats.org/officeDocument/2006/relationships/image" Target="../media/image6070.png"/><Relationship Id="rId34" Type="http://schemas.openxmlformats.org/officeDocument/2006/relationships/customXml" Target="../ink/ink8875.xml"/><Relationship Id="rId50" Type="http://schemas.openxmlformats.org/officeDocument/2006/relationships/customXml" Target="../ink/ink8883.xml"/><Relationship Id="rId55" Type="http://schemas.openxmlformats.org/officeDocument/2006/relationships/image" Target="../media/image6150.png"/><Relationship Id="rId76" Type="http://schemas.openxmlformats.org/officeDocument/2006/relationships/customXml" Target="../ink/ink8896.xml"/><Relationship Id="rId7" Type="http://schemas.openxmlformats.org/officeDocument/2006/relationships/image" Target="../media/image5910.png"/><Relationship Id="rId71" Type="http://schemas.openxmlformats.org/officeDocument/2006/relationships/image" Target="../media/image6230.png"/><Relationship Id="rId2" Type="http://schemas.openxmlformats.org/officeDocument/2006/relationships/customXml" Target="../ink/ink8859.xml"/><Relationship Id="rId29" Type="http://schemas.openxmlformats.org/officeDocument/2006/relationships/image" Target="../media/image6020.png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80.png"/><Relationship Id="rId2" Type="http://schemas.openxmlformats.org/officeDocument/2006/relationships/customXml" Target="../ink/ink889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290.png"/><Relationship Id="rId4" Type="http://schemas.openxmlformats.org/officeDocument/2006/relationships/customXml" Target="../ink/ink8899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80.png"/><Relationship Id="rId7" Type="http://schemas.openxmlformats.org/officeDocument/2006/relationships/image" Target="../media/image6300.png"/><Relationship Id="rId2" Type="http://schemas.openxmlformats.org/officeDocument/2006/relationships/customXml" Target="../ink/ink890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02.xml"/><Relationship Id="rId5" Type="http://schemas.openxmlformats.org/officeDocument/2006/relationships/image" Target="../media/image6290.png"/><Relationship Id="rId4" Type="http://schemas.openxmlformats.org/officeDocument/2006/relationships/customXml" Target="../ink/ink8901.xml"/></Relationships>
</file>

<file path=ppt/slides/_rels/slide178.xml.rels><?xml version="1.0" encoding="UTF-8" standalone="yes"?>
<Relationships xmlns="http://schemas.openxmlformats.org/package/2006/relationships"><Relationship Id="rId8" Type="http://schemas.openxmlformats.org/officeDocument/2006/relationships/customXml" Target="../ink/ink8906.xml"/><Relationship Id="rId3" Type="http://schemas.openxmlformats.org/officeDocument/2006/relationships/image" Target="../media/image6280.png"/><Relationship Id="rId7" Type="http://schemas.openxmlformats.org/officeDocument/2006/relationships/image" Target="../media/image6300.png"/><Relationship Id="rId2" Type="http://schemas.openxmlformats.org/officeDocument/2006/relationships/customXml" Target="../ink/ink89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05.xml"/><Relationship Id="rId11" Type="http://schemas.openxmlformats.org/officeDocument/2006/relationships/image" Target="../media/image6320.png"/><Relationship Id="rId5" Type="http://schemas.openxmlformats.org/officeDocument/2006/relationships/image" Target="../media/image6290.png"/><Relationship Id="rId10" Type="http://schemas.openxmlformats.org/officeDocument/2006/relationships/customXml" Target="../ink/ink8907.xml"/><Relationship Id="rId4" Type="http://schemas.openxmlformats.org/officeDocument/2006/relationships/customXml" Target="../ink/ink8904.xml"/><Relationship Id="rId9" Type="http://schemas.openxmlformats.org/officeDocument/2006/relationships/image" Target="../media/image6310.png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customXml" Target="../ink/ink8911.xml"/><Relationship Id="rId13" Type="http://schemas.openxmlformats.org/officeDocument/2006/relationships/image" Target="../media/image6330.png"/><Relationship Id="rId3" Type="http://schemas.openxmlformats.org/officeDocument/2006/relationships/image" Target="../media/image6280.png"/><Relationship Id="rId7" Type="http://schemas.openxmlformats.org/officeDocument/2006/relationships/image" Target="../media/image6300.png"/><Relationship Id="rId12" Type="http://schemas.openxmlformats.org/officeDocument/2006/relationships/customXml" Target="../ink/ink8913.xml"/><Relationship Id="rId2" Type="http://schemas.openxmlformats.org/officeDocument/2006/relationships/customXml" Target="../ink/ink890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10.xml"/><Relationship Id="rId11" Type="http://schemas.openxmlformats.org/officeDocument/2006/relationships/image" Target="../media/image6320.png"/><Relationship Id="rId5" Type="http://schemas.openxmlformats.org/officeDocument/2006/relationships/image" Target="../media/image6290.png"/><Relationship Id="rId10" Type="http://schemas.openxmlformats.org/officeDocument/2006/relationships/customXml" Target="../ink/ink8912.xml"/><Relationship Id="rId4" Type="http://schemas.openxmlformats.org/officeDocument/2006/relationships/customXml" Target="../ink/ink8909.xml"/><Relationship Id="rId9" Type="http://schemas.openxmlformats.org/officeDocument/2006/relationships/image" Target="../media/image631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6.png"/><Relationship Id="rId7" Type="http://schemas.openxmlformats.org/officeDocument/2006/relationships/image" Target="../media/image598.png"/><Relationship Id="rId2" Type="http://schemas.openxmlformats.org/officeDocument/2006/relationships/customXml" Target="../ink/ink60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0.xml"/><Relationship Id="rId5" Type="http://schemas.openxmlformats.org/officeDocument/2006/relationships/image" Target="../media/image597.png"/><Relationship Id="rId4" Type="http://schemas.openxmlformats.org/officeDocument/2006/relationships/customXml" Target="../ink/ink609.xml"/></Relationships>
</file>

<file path=ppt/slides/_rels/slide180.xml.rels><?xml version="1.0" encoding="UTF-8" standalone="yes"?>
<Relationships xmlns="http://schemas.openxmlformats.org/package/2006/relationships"><Relationship Id="rId8" Type="http://schemas.openxmlformats.org/officeDocument/2006/relationships/customXml" Target="../ink/ink8917.xml"/><Relationship Id="rId13" Type="http://schemas.openxmlformats.org/officeDocument/2006/relationships/image" Target="../media/image6330.png"/><Relationship Id="rId3" Type="http://schemas.openxmlformats.org/officeDocument/2006/relationships/image" Target="../media/image6280.png"/><Relationship Id="rId7" Type="http://schemas.openxmlformats.org/officeDocument/2006/relationships/image" Target="../media/image6300.png"/><Relationship Id="rId12" Type="http://schemas.openxmlformats.org/officeDocument/2006/relationships/customXml" Target="../ink/ink8919.xml"/><Relationship Id="rId2" Type="http://schemas.openxmlformats.org/officeDocument/2006/relationships/customXml" Target="../ink/ink89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16.xml"/><Relationship Id="rId11" Type="http://schemas.openxmlformats.org/officeDocument/2006/relationships/image" Target="../media/image6320.png"/><Relationship Id="rId5" Type="http://schemas.openxmlformats.org/officeDocument/2006/relationships/image" Target="../media/image6290.png"/><Relationship Id="rId15" Type="http://schemas.openxmlformats.org/officeDocument/2006/relationships/image" Target="../media/image6340.png"/><Relationship Id="rId10" Type="http://schemas.openxmlformats.org/officeDocument/2006/relationships/customXml" Target="../ink/ink8918.xml"/><Relationship Id="rId4" Type="http://schemas.openxmlformats.org/officeDocument/2006/relationships/customXml" Target="../ink/ink8915.xml"/><Relationship Id="rId9" Type="http://schemas.openxmlformats.org/officeDocument/2006/relationships/image" Target="../media/image6310.png"/><Relationship Id="rId14" Type="http://schemas.openxmlformats.org/officeDocument/2006/relationships/customXml" Target="../ink/ink8920.xml"/></Relationships>
</file>

<file path=ppt/slides/_rels/slide181.xml.rels><?xml version="1.0" encoding="UTF-8" standalone="yes"?>
<Relationships xmlns="http://schemas.openxmlformats.org/package/2006/relationships"><Relationship Id="rId8" Type="http://schemas.openxmlformats.org/officeDocument/2006/relationships/customXml" Target="../ink/ink8924.xml"/><Relationship Id="rId13" Type="http://schemas.openxmlformats.org/officeDocument/2006/relationships/image" Target="../media/image6330.png"/><Relationship Id="rId18" Type="http://schemas.openxmlformats.org/officeDocument/2006/relationships/customXml" Target="../ink/ink8929.xml"/><Relationship Id="rId26" Type="http://schemas.openxmlformats.org/officeDocument/2006/relationships/customXml" Target="../ink/ink8933.xml"/><Relationship Id="rId3" Type="http://schemas.openxmlformats.org/officeDocument/2006/relationships/image" Target="../media/image6280.png"/><Relationship Id="rId21" Type="http://schemas.openxmlformats.org/officeDocument/2006/relationships/image" Target="../media/image6370.png"/><Relationship Id="rId7" Type="http://schemas.openxmlformats.org/officeDocument/2006/relationships/image" Target="../media/image6300.png"/><Relationship Id="rId12" Type="http://schemas.openxmlformats.org/officeDocument/2006/relationships/customXml" Target="../ink/ink8926.xml"/><Relationship Id="rId17" Type="http://schemas.openxmlformats.org/officeDocument/2006/relationships/image" Target="../media/image6350.png"/><Relationship Id="rId25" Type="http://schemas.openxmlformats.org/officeDocument/2006/relationships/image" Target="../media/image6390.png"/><Relationship Id="rId2" Type="http://schemas.openxmlformats.org/officeDocument/2006/relationships/customXml" Target="../ink/ink8921.xml"/><Relationship Id="rId16" Type="http://schemas.openxmlformats.org/officeDocument/2006/relationships/customXml" Target="../ink/ink8928.xml"/><Relationship Id="rId20" Type="http://schemas.openxmlformats.org/officeDocument/2006/relationships/customXml" Target="../ink/ink89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23.xml"/><Relationship Id="rId11" Type="http://schemas.openxmlformats.org/officeDocument/2006/relationships/image" Target="../media/image6320.png"/><Relationship Id="rId24" Type="http://schemas.openxmlformats.org/officeDocument/2006/relationships/customXml" Target="../ink/ink8932.xml"/><Relationship Id="rId5" Type="http://schemas.openxmlformats.org/officeDocument/2006/relationships/image" Target="../media/image6290.png"/><Relationship Id="rId15" Type="http://schemas.openxmlformats.org/officeDocument/2006/relationships/image" Target="../media/image6340.png"/><Relationship Id="rId23" Type="http://schemas.openxmlformats.org/officeDocument/2006/relationships/image" Target="../media/image6380.png"/><Relationship Id="rId10" Type="http://schemas.openxmlformats.org/officeDocument/2006/relationships/customXml" Target="../ink/ink8925.xml"/><Relationship Id="rId19" Type="http://schemas.openxmlformats.org/officeDocument/2006/relationships/image" Target="../media/image6360.png"/><Relationship Id="rId4" Type="http://schemas.openxmlformats.org/officeDocument/2006/relationships/customXml" Target="../ink/ink8922.xml"/><Relationship Id="rId9" Type="http://schemas.openxmlformats.org/officeDocument/2006/relationships/image" Target="../media/image6310.png"/><Relationship Id="rId14" Type="http://schemas.openxmlformats.org/officeDocument/2006/relationships/customXml" Target="../ink/ink8927.xml"/><Relationship Id="rId22" Type="http://schemas.openxmlformats.org/officeDocument/2006/relationships/customXml" Target="../ink/ink8931.xml"/><Relationship Id="rId27" Type="http://schemas.openxmlformats.org/officeDocument/2006/relationships/image" Target="../media/image6400.png"/></Relationships>
</file>

<file path=ppt/slides/_rels/slide18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30.png"/><Relationship Id="rId18" Type="http://schemas.openxmlformats.org/officeDocument/2006/relationships/customXml" Target="../ink/ink8942.xml"/><Relationship Id="rId26" Type="http://schemas.openxmlformats.org/officeDocument/2006/relationships/customXml" Target="../ink/ink8946.xml"/><Relationship Id="rId3" Type="http://schemas.openxmlformats.org/officeDocument/2006/relationships/image" Target="../media/image6280.png"/><Relationship Id="rId21" Type="http://schemas.openxmlformats.org/officeDocument/2006/relationships/image" Target="../media/image6370.png"/><Relationship Id="rId7" Type="http://schemas.openxmlformats.org/officeDocument/2006/relationships/image" Target="../media/image6300.png"/><Relationship Id="rId12" Type="http://schemas.openxmlformats.org/officeDocument/2006/relationships/customXml" Target="../ink/ink8939.xml"/><Relationship Id="rId17" Type="http://schemas.openxmlformats.org/officeDocument/2006/relationships/image" Target="../media/image6350.png"/><Relationship Id="rId25" Type="http://schemas.openxmlformats.org/officeDocument/2006/relationships/image" Target="../media/image6390.png"/><Relationship Id="rId33" Type="http://schemas.openxmlformats.org/officeDocument/2006/relationships/image" Target="../media/image6430.png"/><Relationship Id="rId2" Type="http://schemas.openxmlformats.org/officeDocument/2006/relationships/customXml" Target="../ink/ink8934.xml"/><Relationship Id="rId16" Type="http://schemas.openxmlformats.org/officeDocument/2006/relationships/customXml" Target="../ink/ink8941.xml"/><Relationship Id="rId20" Type="http://schemas.openxmlformats.org/officeDocument/2006/relationships/customXml" Target="../ink/ink8943.xml"/><Relationship Id="rId29" Type="http://schemas.openxmlformats.org/officeDocument/2006/relationships/image" Target="../media/image64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36.xml"/><Relationship Id="rId11" Type="http://schemas.openxmlformats.org/officeDocument/2006/relationships/image" Target="../media/image6320.png"/><Relationship Id="rId24" Type="http://schemas.openxmlformats.org/officeDocument/2006/relationships/customXml" Target="../ink/ink8945.xml"/><Relationship Id="rId32" Type="http://schemas.openxmlformats.org/officeDocument/2006/relationships/customXml" Target="../ink/ink8949.xml"/><Relationship Id="rId5" Type="http://schemas.openxmlformats.org/officeDocument/2006/relationships/image" Target="../media/image6290.png"/><Relationship Id="rId15" Type="http://schemas.openxmlformats.org/officeDocument/2006/relationships/image" Target="../media/image6340.png"/><Relationship Id="rId23" Type="http://schemas.openxmlformats.org/officeDocument/2006/relationships/image" Target="../media/image6380.png"/><Relationship Id="rId28" Type="http://schemas.openxmlformats.org/officeDocument/2006/relationships/customXml" Target="../ink/ink8947.xml"/><Relationship Id="rId10" Type="http://schemas.openxmlformats.org/officeDocument/2006/relationships/customXml" Target="../ink/ink8938.xml"/><Relationship Id="rId19" Type="http://schemas.openxmlformats.org/officeDocument/2006/relationships/image" Target="../media/image6360.png"/><Relationship Id="rId31" Type="http://schemas.openxmlformats.org/officeDocument/2006/relationships/image" Target="../media/image6420.png"/><Relationship Id="rId4" Type="http://schemas.openxmlformats.org/officeDocument/2006/relationships/customXml" Target="../ink/ink8935.xml"/><Relationship Id="rId9" Type="http://schemas.openxmlformats.org/officeDocument/2006/relationships/image" Target="../media/image6310.png"/><Relationship Id="rId14" Type="http://schemas.openxmlformats.org/officeDocument/2006/relationships/customXml" Target="../ink/ink8940.xml"/><Relationship Id="rId22" Type="http://schemas.openxmlformats.org/officeDocument/2006/relationships/customXml" Target="../ink/ink8944.xml"/><Relationship Id="rId27" Type="http://schemas.openxmlformats.org/officeDocument/2006/relationships/image" Target="../media/image6400.png"/><Relationship Id="rId30" Type="http://schemas.openxmlformats.org/officeDocument/2006/relationships/customXml" Target="../ink/ink8948.xml"/><Relationship Id="rId8" Type="http://schemas.openxmlformats.org/officeDocument/2006/relationships/customXml" Target="../ink/ink8937.xml"/></Relationships>
</file>

<file path=ppt/slides/_rels/slide18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30.png"/><Relationship Id="rId18" Type="http://schemas.openxmlformats.org/officeDocument/2006/relationships/customXml" Target="../ink/ink8958.xml"/><Relationship Id="rId26" Type="http://schemas.openxmlformats.org/officeDocument/2006/relationships/customXml" Target="../ink/ink8962.xml"/><Relationship Id="rId39" Type="http://schemas.openxmlformats.org/officeDocument/2006/relationships/image" Target="../media/image6460.png"/><Relationship Id="rId21" Type="http://schemas.openxmlformats.org/officeDocument/2006/relationships/image" Target="../media/image6370.png"/><Relationship Id="rId34" Type="http://schemas.openxmlformats.org/officeDocument/2006/relationships/customXml" Target="../ink/ink8966.xml"/><Relationship Id="rId7" Type="http://schemas.openxmlformats.org/officeDocument/2006/relationships/image" Target="../media/image6300.png"/><Relationship Id="rId2" Type="http://schemas.openxmlformats.org/officeDocument/2006/relationships/customXml" Target="../ink/ink8950.xml"/><Relationship Id="rId16" Type="http://schemas.openxmlformats.org/officeDocument/2006/relationships/customXml" Target="../ink/ink8957.xml"/><Relationship Id="rId20" Type="http://schemas.openxmlformats.org/officeDocument/2006/relationships/customXml" Target="../ink/ink8959.xml"/><Relationship Id="rId29" Type="http://schemas.openxmlformats.org/officeDocument/2006/relationships/image" Target="../media/image6410.png"/><Relationship Id="rId41" Type="http://schemas.openxmlformats.org/officeDocument/2006/relationships/image" Target="../media/image64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52.xml"/><Relationship Id="rId11" Type="http://schemas.openxmlformats.org/officeDocument/2006/relationships/image" Target="../media/image6320.png"/><Relationship Id="rId24" Type="http://schemas.openxmlformats.org/officeDocument/2006/relationships/customXml" Target="../ink/ink8961.xml"/><Relationship Id="rId32" Type="http://schemas.openxmlformats.org/officeDocument/2006/relationships/customXml" Target="../ink/ink8965.xml"/><Relationship Id="rId37" Type="http://schemas.openxmlformats.org/officeDocument/2006/relationships/image" Target="../media/image6450.png"/><Relationship Id="rId40" Type="http://schemas.openxmlformats.org/officeDocument/2006/relationships/customXml" Target="../ink/ink8969.xml"/><Relationship Id="rId5" Type="http://schemas.openxmlformats.org/officeDocument/2006/relationships/image" Target="../media/image6290.png"/><Relationship Id="rId15" Type="http://schemas.openxmlformats.org/officeDocument/2006/relationships/image" Target="../media/image6340.png"/><Relationship Id="rId23" Type="http://schemas.openxmlformats.org/officeDocument/2006/relationships/image" Target="../media/image6380.png"/><Relationship Id="rId28" Type="http://schemas.openxmlformats.org/officeDocument/2006/relationships/customXml" Target="../ink/ink8963.xml"/><Relationship Id="rId36" Type="http://schemas.openxmlformats.org/officeDocument/2006/relationships/customXml" Target="../ink/ink8967.xml"/><Relationship Id="rId10" Type="http://schemas.openxmlformats.org/officeDocument/2006/relationships/customXml" Target="../ink/ink8954.xml"/><Relationship Id="rId19" Type="http://schemas.openxmlformats.org/officeDocument/2006/relationships/image" Target="../media/image6360.png"/><Relationship Id="rId31" Type="http://schemas.openxmlformats.org/officeDocument/2006/relationships/image" Target="../media/image6420.png"/><Relationship Id="rId4" Type="http://schemas.openxmlformats.org/officeDocument/2006/relationships/customXml" Target="../ink/ink8951.xml"/><Relationship Id="rId9" Type="http://schemas.openxmlformats.org/officeDocument/2006/relationships/image" Target="../media/image6310.png"/><Relationship Id="rId14" Type="http://schemas.openxmlformats.org/officeDocument/2006/relationships/customXml" Target="../ink/ink8956.xml"/><Relationship Id="rId22" Type="http://schemas.openxmlformats.org/officeDocument/2006/relationships/customXml" Target="../ink/ink8960.xml"/><Relationship Id="rId27" Type="http://schemas.openxmlformats.org/officeDocument/2006/relationships/image" Target="../media/image6400.png"/><Relationship Id="rId30" Type="http://schemas.openxmlformats.org/officeDocument/2006/relationships/customXml" Target="../ink/ink8964.xml"/><Relationship Id="rId35" Type="http://schemas.openxmlformats.org/officeDocument/2006/relationships/image" Target="../media/image6440.png"/><Relationship Id="rId8" Type="http://schemas.openxmlformats.org/officeDocument/2006/relationships/customXml" Target="../ink/ink8953.xml"/><Relationship Id="rId3" Type="http://schemas.openxmlformats.org/officeDocument/2006/relationships/image" Target="../media/image6280.png"/><Relationship Id="rId12" Type="http://schemas.openxmlformats.org/officeDocument/2006/relationships/customXml" Target="../ink/ink8955.xml"/><Relationship Id="rId17" Type="http://schemas.openxmlformats.org/officeDocument/2006/relationships/image" Target="../media/image6350.png"/><Relationship Id="rId25" Type="http://schemas.openxmlformats.org/officeDocument/2006/relationships/image" Target="../media/image6390.png"/><Relationship Id="rId33" Type="http://schemas.openxmlformats.org/officeDocument/2006/relationships/image" Target="../media/image6430.png"/><Relationship Id="rId38" Type="http://schemas.openxmlformats.org/officeDocument/2006/relationships/customXml" Target="../ink/ink8968.xml"/></Relationships>
</file>

<file path=ppt/slides/_rels/slide18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30.png"/><Relationship Id="rId18" Type="http://schemas.openxmlformats.org/officeDocument/2006/relationships/customXml" Target="../ink/ink8978.xml"/><Relationship Id="rId26" Type="http://schemas.openxmlformats.org/officeDocument/2006/relationships/customXml" Target="../ink/ink8982.xml"/><Relationship Id="rId39" Type="http://schemas.openxmlformats.org/officeDocument/2006/relationships/image" Target="../media/image6460.png"/><Relationship Id="rId21" Type="http://schemas.openxmlformats.org/officeDocument/2006/relationships/image" Target="../media/image6370.png"/><Relationship Id="rId34" Type="http://schemas.openxmlformats.org/officeDocument/2006/relationships/customXml" Target="../ink/ink8986.xml"/><Relationship Id="rId42" Type="http://schemas.openxmlformats.org/officeDocument/2006/relationships/customXml" Target="../ink/ink8990.xml"/><Relationship Id="rId47" Type="http://schemas.openxmlformats.org/officeDocument/2006/relationships/image" Target="../media/image6500.png"/><Relationship Id="rId50" Type="http://schemas.openxmlformats.org/officeDocument/2006/relationships/customXml" Target="../ink/ink8994.xml"/><Relationship Id="rId7" Type="http://schemas.openxmlformats.org/officeDocument/2006/relationships/image" Target="../media/image6300.png"/><Relationship Id="rId2" Type="http://schemas.openxmlformats.org/officeDocument/2006/relationships/customXml" Target="../ink/ink8970.xml"/><Relationship Id="rId16" Type="http://schemas.openxmlformats.org/officeDocument/2006/relationships/customXml" Target="../ink/ink8977.xml"/><Relationship Id="rId29" Type="http://schemas.openxmlformats.org/officeDocument/2006/relationships/image" Target="../media/image6410.png"/><Relationship Id="rId11" Type="http://schemas.openxmlformats.org/officeDocument/2006/relationships/image" Target="../media/image6320.png"/><Relationship Id="rId24" Type="http://schemas.openxmlformats.org/officeDocument/2006/relationships/customXml" Target="../ink/ink8981.xml"/><Relationship Id="rId32" Type="http://schemas.openxmlformats.org/officeDocument/2006/relationships/customXml" Target="../ink/ink8985.xml"/><Relationship Id="rId37" Type="http://schemas.openxmlformats.org/officeDocument/2006/relationships/image" Target="../media/image6450.png"/><Relationship Id="rId40" Type="http://schemas.openxmlformats.org/officeDocument/2006/relationships/customXml" Target="../ink/ink8989.xml"/><Relationship Id="rId45" Type="http://schemas.openxmlformats.org/officeDocument/2006/relationships/image" Target="../media/image6490.png"/><Relationship Id="rId53" Type="http://schemas.openxmlformats.org/officeDocument/2006/relationships/image" Target="../media/image6530.png"/><Relationship Id="rId5" Type="http://schemas.openxmlformats.org/officeDocument/2006/relationships/image" Target="../media/image6290.png"/><Relationship Id="rId10" Type="http://schemas.openxmlformats.org/officeDocument/2006/relationships/customXml" Target="../ink/ink8974.xml"/><Relationship Id="rId19" Type="http://schemas.openxmlformats.org/officeDocument/2006/relationships/image" Target="../media/image6360.png"/><Relationship Id="rId31" Type="http://schemas.openxmlformats.org/officeDocument/2006/relationships/image" Target="../media/image6420.png"/><Relationship Id="rId44" Type="http://schemas.openxmlformats.org/officeDocument/2006/relationships/customXml" Target="../ink/ink8991.xml"/><Relationship Id="rId52" Type="http://schemas.openxmlformats.org/officeDocument/2006/relationships/customXml" Target="../ink/ink8995.xml"/><Relationship Id="rId4" Type="http://schemas.openxmlformats.org/officeDocument/2006/relationships/customXml" Target="../ink/ink8971.xml"/><Relationship Id="rId9" Type="http://schemas.openxmlformats.org/officeDocument/2006/relationships/image" Target="../media/image6310.png"/><Relationship Id="rId14" Type="http://schemas.openxmlformats.org/officeDocument/2006/relationships/customXml" Target="../ink/ink8976.xml"/><Relationship Id="rId22" Type="http://schemas.openxmlformats.org/officeDocument/2006/relationships/customXml" Target="../ink/ink8980.xml"/><Relationship Id="rId27" Type="http://schemas.openxmlformats.org/officeDocument/2006/relationships/image" Target="../media/image6400.png"/><Relationship Id="rId30" Type="http://schemas.openxmlformats.org/officeDocument/2006/relationships/customXml" Target="../ink/ink8984.xml"/><Relationship Id="rId35" Type="http://schemas.openxmlformats.org/officeDocument/2006/relationships/image" Target="../media/image6440.png"/><Relationship Id="rId43" Type="http://schemas.openxmlformats.org/officeDocument/2006/relationships/image" Target="../media/image6480.png"/><Relationship Id="rId48" Type="http://schemas.openxmlformats.org/officeDocument/2006/relationships/customXml" Target="../ink/ink8993.xml"/><Relationship Id="rId8" Type="http://schemas.openxmlformats.org/officeDocument/2006/relationships/customXml" Target="../ink/ink8973.xml"/><Relationship Id="rId51" Type="http://schemas.openxmlformats.org/officeDocument/2006/relationships/image" Target="../media/image6520.png"/><Relationship Id="rId3" Type="http://schemas.openxmlformats.org/officeDocument/2006/relationships/image" Target="../media/image6280.png"/><Relationship Id="rId12" Type="http://schemas.openxmlformats.org/officeDocument/2006/relationships/customXml" Target="../ink/ink8975.xml"/><Relationship Id="rId17" Type="http://schemas.openxmlformats.org/officeDocument/2006/relationships/image" Target="../media/image6350.png"/><Relationship Id="rId25" Type="http://schemas.openxmlformats.org/officeDocument/2006/relationships/image" Target="../media/image6390.png"/><Relationship Id="rId33" Type="http://schemas.openxmlformats.org/officeDocument/2006/relationships/image" Target="../media/image6430.png"/><Relationship Id="rId38" Type="http://schemas.openxmlformats.org/officeDocument/2006/relationships/customXml" Target="../ink/ink8988.xml"/><Relationship Id="rId46" Type="http://schemas.openxmlformats.org/officeDocument/2006/relationships/customXml" Target="../ink/ink8992.xml"/><Relationship Id="rId20" Type="http://schemas.openxmlformats.org/officeDocument/2006/relationships/customXml" Target="../ink/ink8979.xml"/><Relationship Id="rId41" Type="http://schemas.openxmlformats.org/officeDocument/2006/relationships/image" Target="../media/image64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72.xml"/><Relationship Id="rId15" Type="http://schemas.openxmlformats.org/officeDocument/2006/relationships/image" Target="../media/image6340.png"/><Relationship Id="rId23" Type="http://schemas.openxmlformats.org/officeDocument/2006/relationships/image" Target="../media/image6380.png"/><Relationship Id="rId28" Type="http://schemas.openxmlformats.org/officeDocument/2006/relationships/customXml" Target="../ink/ink8983.xml"/><Relationship Id="rId36" Type="http://schemas.openxmlformats.org/officeDocument/2006/relationships/customXml" Target="../ink/ink8987.xml"/><Relationship Id="rId49" Type="http://schemas.openxmlformats.org/officeDocument/2006/relationships/image" Target="../media/image6510.png"/></Relationships>
</file>

<file path=ppt/slides/_rels/slide185.xml.rels><?xml version="1.0" encoding="UTF-8" standalone="yes"?>
<Relationships xmlns="http://schemas.openxmlformats.org/package/2006/relationships"><Relationship Id="rId8" Type="http://schemas.openxmlformats.org/officeDocument/2006/relationships/customXml" Target="../ink/ink8999.xml"/><Relationship Id="rId13" Type="http://schemas.openxmlformats.org/officeDocument/2006/relationships/image" Target="../media/image6590.png"/><Relationship Id="rId3" Type="http://schemas.openxmlformats.org/officeDocument/2006/relationships/image" Target="../media/image6540.png"/><Relationship Id="rId7" Type="http://schemas.openxmlformats.org/officeDocument/2006/relationships/image" Target="../media/image6560.png"/><Relationship Id="rId12" Type="http://schemas.openxmlformats.org/officeDocument/2006/relationships/customXml" Target="../ink/ink9001.xml"/><Relationship Id="rId2" Type="http://schemas.openxmlformats.org/officeDocument/2006/relationships/customXml" Target="../ink/ink89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98.xml"/><Relationship Id="rId11" Type="http://schemas.openxmlformats.org/officeDocument/2006/relationships/image" Target="../media/image6580.png"/><Relationship Id="rId5" Type="http://schemas.openxmlformats.org/officeDocument/2006/relationships/image" Target="../media/image6550.png"/><Relationship Id="rId15" Type="http://schemas.openxmlformats.org/officeDocument/2006/relationships/image" Target="../media/image6600.png"/><Relationship Id="rId10" Type="http://schemas.openxmlformats.org/officeDocument/2006/relationships/customXml" Target="../ink/ink9000.xml"/><Relationship Id="rId4" Type="http://schemas.openxmlformats.org/officeDocument/2006/relationships/customXml" Target="../ink/ink8997.xml"/><Relationship Id="rId9" Type="http://schemas.openxmlformats.org/officeDocument/2006/relationships/image" Target="../media/image6570.png"/><Relationship Id="rId14" Type="http://schemas.openxmlformats.org/officeDocument/2006/relationships/customXml" Target="../ink/ink9002.xml"/></Relationships>
</file>

<file path=ppt/slides/_rels/slide186.xml.rels><?xml version="1.0" encoding="UTF-8" standalone="yes"?>
<Relationships xmlns="http://schemas.openxmlformats.org/package/2006/relationships"><Relationship Id="rId8" Type="http://schemas.openxmlformats.org/officeDocument/2006/relationships/customXml" Target="../ink/ink9006.xml"/><Relationship Id="rId13" Type="http://schemas.openxmlformats.org/officeDocument/2006/relationships/image" Target="../media/image6590.png"/><Relationship Id="rId18" Type="http://schemas.openxmlformats.org/officeDocument/2006/relationships/customXml" Target="../ink/ink9011.xml"/><Relationship Id="rId3" Type="http://schemas.openxmlformats.org/officeDocument/2006/relationships/image" Target="../media/image6540.png"/><Relationship Id="rId7" Type="http://schemas.openxmlformats.org/officeDocument/2006/relationships/image" Target="../media/image6560.png"/><Relationship Id="rId12" Type="http://schemas.openxmlformats.org/officeDocument/2006/relationships/customXml" Target="../ink/ink9008.xml"/><Relationship Id="rId17" Type="http://schemas.openxmlformats.org/officeDocument/2006/relationships/image" Target="../media/image6610.png"/><Relationship Id="rId2" Type="http://schemas.openxmlformats.org/officeDocument/2006/relationships/customXml" Target="../ink/ink9003.xml"/><Relationship Id="rId16" Type="http://schemas.openxmlformats.org/officeDocument/2006/relationships/customXml" Target="../ink/ink90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005.xml"/><Relationship Id="rId11" Type="http://schemas.openxmlformats.org/officeDocument/2006/relationships/image" Target="../media/image6580.png"/><Relationship Id="rId5" Type="http://schemas.openxmlformats.org/officeDocument/2006/relationships/image" Target="../media/image6550.png"/><Relationship Id="rId15" Type="http://schemas.openxmlformats.org/officeDocument/2006/relationships/image" Target="../media/image6600.png"/><Relationship Id="rId10" Type="http://schemas.openxmlformats.org/officeDocument/2006/relationships/customXml" Target="../ink/ink9007.xml"/><Relationship Id="rId19" Type="http://schemas.openxmlformats.org/officeDocument/2006/relationships/image" Target="../media/image6620.png"/><Relationship Id="rId4" Type="http://schemas.openxmlformats.org/officeDocument/2006/relationships/customXml" Target="../ink/ink9004.xml"/><Relationship Id="rId9" Type="http://schemas.openxmlformats.org/officeDocument/2006/relationships/image" Target="../media/image6570.png"/><Relationship Id="rId14" Type="http://schemas.openxmlformats.org/officeDocument/2006/relationships/customXml" Target="../ink/ink9009.xml"/></Relationships>
</file>

<file path=ppt/slides/_rels/slide187.xml.rels><?xml version="1.0" encoding="UTF-8" standalone="yes"?>
<Relationships xmlns="http://schemas.openxmlformats.org/package/2006/relationships"><Relationship Id="rId8" Type="http://schemas.openxmlformats.org/officeDocument/2006/relationships/customXml" Target="../ink/ink9015.xml"/><Relationship Id="rId13" Type="http://schemas.openxmlformats.org/officeDocument/2006/relationships/image" Target="../media/image6590.png"/><Relationship Id="rId18" Type="http://schemas.openxmlformats.org/officeDocument/2006/relationships/customXml" Target="../ink/ink9020.xml"/><Relationship Id="rId26" Type="http://schemas.openxmlformats.org/officeDocument/2006/relationships/customXml" Target="../ink/ink9024.xml"/><Relationship Id="rId3" Type="http://schemas.openxmlformats.org/officeDocument/2006/relationships/image" Target="../media/image6540.png"/><Relationship Id="rId21" Type="http://schemas.openxmlformats.org/officeDocument/2006/relationships/image" Target="../media/image6630.png"/><Relationship Id="rId7" Type="http://schemas.openxmlformats.org/officeDocument/2006/relationships/image" Target="../media/image6560.png"/><Relationship Id="rId12" Type="http://schemas.openxmlformats.org/officeDocument/2006/relationships/customXml" Target="../ink/ink9017.xml"/><Relationship Id="rId17" Type="http://schemas.openxmlformats.org/officeDocument/2006/relationships/image" Target="../media/image6610.png"/><Relationship Id="rId25" Type="http://schemas.openxmlformats.org/officeDocument/2006/relationships/image" Target="../media/image6650.png"/><Relationship Id="rId2" Type="http://schemas.openxmlformats.org/officeDocument/2006/relationships/customXml" Target="../ink/ink9012.xml"/><Relationship Id="rId16" Type="http://schemas.openxmlformats.org/officeDocument/2006/relationships/customXml" Target="../ink/ink9019.xml"/><Relationship Id="rId20" Type="http://schemas.openxmlformats.org/officeDocument/2006/relationships/customXml" Target="../ink/ink9021.xml"/><Relationship Id="rId29" Type="http://schemas.openxmlformats.org/officeDocument/2006/relationships/image" Target="../media/image66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014.xml"/><Relationship Id="rId11" Type="http://schemas.openxmlformats.org/officeDocument/2006/relationships/image" Target="../media/image6580.png"/><Relationship Id="rId24" Type="http://schemas.openxmlformats.org/officeDocument/2006/relationships/customXml" Target="../ink/ink9023.xml"/><Relationship Id="rId5" Type="http://schemas.openxmlformats.org/officeDocument/2006/relationships/image" Target="../media/image6550.png"/><Relationship Id="rId15" Type="http://schemas.openxmlformats.org/officeDocument/2006/relationships/image" Target="../media/image6600.png"/><Relationship Id="rId23" Type="http://schemas.openxmlformats.org/officeDocument/2006/relationships/image" Target="../media/image6640.png"/><Relationship Id="rId28" Type="http://schemas.openxmlformats.org/officeDocument/2006/relationships/customXml" Target="../ink/ink9025.xml"/><Relationship Id="rId10" Type="http://schemas.openxmlformats.org/officeDocument/2006/relationships/customXml" Target="../ink/ink9016.xml"/><Relationship Id="rId19" Type="http://schemas.openxmlformats.org/officeDocument/2006/relationships/image" Target="../media/image6620.png"/><Relationship Id="rId31" Type="http://schemas.openxmlformats.org/officeDocument/2006/relationships/image" Target="../media/image6680.png"/><Relationship Id="rId4" Type="http://schemas.openxmlformats.org/officeDocument/2006/relationships/customXml" Target="../ink/ink9013.xml"/><Relationship Id="rId9" Type="http://schemas.openxmlformats.org/officeDocument/2006/relationships/image" Target="../media/image6570.png"/><Relationship Id="rId14" Type="http://schemas.openxmlformats.org/officeDocument/2006/relationships/customXml" Target="../ink/ink9018.xml"/><Relationship Id="rId22" Type="http://schemas.openxmlformats.org/officeDocument/2006/relationships/customXml" Target="../ink/ink9022.xml"/><Relationship Id="rId27" Type="http://schemas.openxmlformats.org/officeDocument/2006/relationships/image" Target="../media/image6660.png"/><Relationship Id="rId30" Type="http://schemas.openxmlformats.org/officeDocument/2006/relationships/customXml" Target="../ink/ink9026.xml"/></Relationships>
</file>

<file path=ppt/slides/_rels/slide18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90.png"/><Relationship Id="rId18" Type="http://schemas.openxmlformats.org/officeDocument/2006/relationships/customXml" Target="../ink/ink9035.xml"/><Relationship Id="rId26" Type="http://schemas.openxmlformats.org/officeDocument/2006/relationships/customXml" Target="../ink/ink9039.xml"/><Relationship Id="rId39" Type="http://schemas.openxmlformats.org/officeDocument/2006/relationships/image" Target="../media/image6720.png"/><Relationship Id="rId21" Type="http://schemas.openxmlformats.org/officeDocument/2006/relationships/image" Target="../media/image6630.png"/><Relationship Id="rId34" Type="http://schemas.openxmlformats.org/officeDocument/2006/relationships/customXml" Target="../ink/ink9043.xml"/><Relationship Id="rId42" Type="http://schemas.openxmlformats.org/officeDocument/2006/relationships/customXml" Target="../ink/ink9047.xml"/><Relationship Id="rId47" Type="http://schemas.openxmlformats.org/officeDocument/2006/relationships/image" Target="../media/image6750.png"/><Relationship Id="rId50" Type="http://schemas.openxmlformats.org/officeDocument/2006/relationships/customXml" Target="../ink/ink9051.xml"/><Relationship Id="rId55" Type="http://schemas.openxmlformats.org/officeDocument/2006/relationships/image" Target="../media/image6790.png"/><Relationship Id="rId7" Type="http://schemas.openxmlformats.org/officeDocument/2006/relationships/image" Target="../media/image6560.png"/><Relationship Id="rId2" Type="http://schemas.openxmlformats.org/officeDocument/2006/relationships/customXml" Target="../ink/ink9027.xml"/><Relationship Id="rId16" Type="http://schemas.openxmlformats.org/officeDocument/2006/relationships/customXml" Target="../ink/ink9034.xml"/><Relationship Id="rId29" Type="http://schemas.openxmlformats.org/officeDocument/2006/relationships/image" Target="../media/image6670.png"/><Relationship Id="rId11" Type="http://schemas.openxmlformats.org/officeDocument/2006/relationships/image" Target="../media/image6580.png"/><Relationship Id="rId24" Type="http://schemas.openxmlformats.org/officeDocument/2006/relationships/customXml" Target="../ink/ink9038.xml"/><Relationship Id="rId32" Type="http://schemas.openxmlformats.org/officeDocument/2006/relationships/customXml" Target="../ink/ink9042.xml"/><Relationship Id="rId37" Type="http://schemas.openxmlformats.org/officeDocument/2006/relationships/image" Target="../media/image6710.png"/><Relationship Id="rId40" Type="http://schemas.openxmlformats.org/officeDocument/2006/relationships/customXml" Target="../ink/ink9046.xml"/><Relationship Id="rId45" Type="http://schemas.openxmlformats.org/officeDocument/2006/relationships/image" Target="../media/image6740.png"/><Relationship Id="rId53" Type="http://schemas.openxmlformats.org/officeDocument/2006/relationships/image" Target="../media/image6780.png"/><Relationship Id="rId58" Type="http://schemas.openxmlformats.org/officeDocument/2006/relationships/customXml" Target="../ink/ink9055.xml"/><Relationship Id="rId5" Type="http://schemas.openxmlformats.org/officeDocument/2006/relationships/image" Target="../media/image6550.png"/><Relationship Id="rId61" Type="http://schemas.openxmlformats.org/officeDocument/2006/relationships/image" Target="../media/image6820.png"/><Relationship Id="rId19" Type="http://schemas.openxmlformats.org/officeDocument/2006/relationships/image" Target="../media/image6620.png"/><Relationship Id="rId14" Type="http://schemas.openxmlformats.org/officeDocument/2006/relationships/customXml" Target="../ink/ink9033.xml"/><Relationship Id="rId22" Type="http://schemas.openxmlformats.org/officeDocument/2006/relationships/customXml" Target="../ink/ink9037.xml"/><Relationship Id="rId27" Type="http://schemas.openxmlformats.org/officeDocument/2006/relationships/image" Target="../media/image6660.png"/><Relationship Id="rId30" Type="http://schemas.openxmlformats.org/officeDocument/2006/relationships/customXml" Target="../ink/ink9041.xml"/><Relationship Id="rId35" Type="http://schemas.openxmlformats.org/officeDocument/2006/relationships/image" Target="../media/image6700.png"/><Relationship Id="rId43" Type="http://schemas.openxmlformats.org/officeDocument/2006/relationships/image" Target="../media/image5940.png"/><Relationship Id="rId48" Type="http://schemas.openxmlformats.org/officeDocument/2006/relationships/customXml" Target="../ink/ink9050.xml"/><Relationship Id="rId56" Type="http://schemas.openxmlformats.org/officeDocument/2006/relationships/customXml" Target="../ink/ink9054.xml"/><Relationship Id="rId8" Type="http://schemas.openxmlformats.org/officeDocument/2006/relationships/customXml" Target="../ink/ink9030.xml"/><Relationship Id="rId51" Type="http://schemas.openxmlformats.org/officeDocument/2006/relationships/image" Target="../media/image6770.png"/><Relationship Id="rId3" Type="http://schemas.openxmlformats.org/officeDocument/2006/relationships/image" Target="../media/image6540.png"/><Relationship Id="rId12" Type="http://schemas.openxmlformats.org/officeDocument/2006/relationships/customXml" Target="../ink/ink9032.xml"/><Relationship Id="rId17" Type="http://schemas.openxmlformats.org/officeDocument/2006/relationships/image" Target="../media/image6610.png"/><Relationship Id="rId25" Type="http://schemas.openxmlformats.org/officeDocument/2006/relationships/image" Target="../media/image6650.png"/><Relationship Id="rId33" Type="http://schemas.openxmlformats.org/officeDocument/2006/relationships/image" Target="../media/image6690.png"/><Relationship Id="rId38" Type="http://schemas.openxmlformats.org/officeDocument/2006/relationships/customXml" Target="../ink/ink9045.xml"/><Relationship Id="rId46" Type="http://schemas.openxmlformats.org/officeDocument/2006/relationships/customXml" Target="../ink/ink9049.xml"/><Relationship Id="rId59" Type="http://schemas.openxmlformats.org/officeDocument/2006/relationships/image" Target="../media/image6810.png"/><Relationship Id="rId20" Type="http://schemas.openxmlformats.org/officeDocument/2006/relationships/customXml" Target="../ink/ink9036.xml"/><Relationship Id="rId41" Type="http://schemas.openxmlformats.org/officeDocument/2006/relationships/image" Target="../media/image6730.png"/><Relationship Id="rId54" Type="http://schemas.openxmlformats.org/officeDocument/2006/relationships/customXml" Target="../ink/ink905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029.xml"/><Relationship Id="rId15" Type="http://schemas.openxmlformats.org/officeDocument/2006/relationships/image" Target="../media/image6600.png"/><Relationship Id="rId23" Type="http://schemas.openxmlformats.org/officeDocument/2006/relationships/image" Target="../media/image6640.png"/><Relationship Id="rId28" Type="http://schemas.openxmlformats.org/officeDocument/2006/relationships/customXml" Target="../ink/ink9040.xml"/><Relationship Id="rId36" Type="http://schemas.openxmlformats.org/officeDocument/2006/relationships/customXml" Target="../ink/ink9044.xml"/><Relationship Id="rId49" Type="http://schemas.openxmlformats.org/officeDocument/2006/relationships/image" Target="../media/image6760.png"/><Relationship Id="rId57" Type="http://schemas.openxmlformats.org/officeDocument/2006/relationships/image" Target="../media/image6800.png"/><Relationship Id="rId10" Type="http://schemas.openxmlformats.org/officeDocument/2006/relationships/customXml" Target="../ink/ink9031.xml"/><Relationship Id="rId31" Type="http://schemas.openxmlformats.org/officeDocument/2006/relationships/image" Target="../media/image6680.png"/><Relationship Id="rId44" Type="http://schemas.openxmlformats.org/officeDocument/2006/relationships/customXml" Target="../ink/ink9048.xml"/><Relationship Id="rId52" Type="http://schemas.openxmlformats.org/officeDocument/2006/relationships/customXml" Target="../ink/ink9052.xml"/><Relationship Id="rId60" Type="http://schemas.openxmlformats.org/officeDocument/2006/relationships/customXml" Target="../ink/ink9056.xml"/><Relationship Id="rId4" Type="http://schemas.openxmlformats.org/officeDocument/2006/relationships/customXml" Target="../ink/ink9028.xml"/><Relationship Id="rId9" Type="http://schemas.openxmlformats.org/officeDocument/2006/relationships/image" Target="../media/image6570.png"/></Relationships>
</file>

<file path=ppt/slides/_rels/slide18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069.xml"/><Relationship Id="rId21" Type="http://schemas.openxmlformats.org/officeDocument/2006/relationships/image" Target="../media/image6630.png"/><Relationship Id="rId42" Type="http://schemas.openxmlformats.org/officeDocument/2006/relationships/customXml" Target="../ink/ink9077.xml"/><Relationship Id="rId47" Type="http://schemas.openxmlformats.org/officeDocument/2006/relationships/image" Target="../media/image6750.png"/><Relationship Id="rId63" Type="http://schemas.openxmlformats.org/officeDocument/2006/relationships/image" Target="../media/image6830.png"/><Relationship Id="rId68" Type="http://schemas.openxmlformats.org/officeDocument/2006/relationships/customXml" Target="../ink/ink9090.xml"/><Relationship Id="rId2" Type="http://schemas.openxmlformats.org/officeDocument/2006/relationships/customXml" Target="../ink/ink9057.xml"/><Relationship Id="rId16" Type="http://schemas.openxmlformats.org/officeDocument/2006/relationships/customXml" Target="../ink/ink9064.xml"/><Relationship Id="rId29" Type="http://schemas.openxmlformats.org/officeDocument/2006/relationships/image" Target="../media/image6670.png"/><Relationship Id="rId11" Type="http://schemas.openxmlformats.org/officeDocument/2006/relationships/image" Target="../media/image6580.png"/><Relationship Id="rId24" Type="http://schemas.openxmlformats.org/officeDocument/2006/relationships/customXml" Target="../ink/ink9068.xml"/><Relationship Id="rId32" Type="http://schemas.openxmlformats.org/officeDocument/2006/relationships/customXml" Target="../ink/ink9072.xml"/><Relationship Id="rId37" Type="http://schemas.openxmlformats.org/officeDocument/2006/relationships/image" Target="../media/image6710.png"/><Relationship Id="rId40" Type="http://schemas.openxmlformats.org/officeDocument/2006/relationships/customXml" Target="../ink/ink9076.xml"/><Relationship Id="rId45" Type="http://schemas.openxmlformats.org/officeDocument/2006/relationships/image" Target="../media/image6740.png"/><Relationship Id="rId53" Type="http://schemas.openxmlformats.org/officeDocument/2006/relationships/image" Target="../media/image6780.png"/><Relationship Id="rId58" Type="http://schemas.openxmlformats.org/officeDocument/2006/relationships/customXml" Target="../ink/ink9085.xml"/><Relationship Id="rId66" Type="http://schemas.openxmlformats.org/officeDocument/2006/relationships/customXml" Target="../ink/ink9089.xml"/><Relationship Id="rId74" Type="http://schemas.openxmlformats.org/officeDocument/2006/relationships/customXml" Target="../ink/ink9093.xml"/><Relationship Id="rId5" Type="http://schemas.openxmlformats.org/officeDocument/2006/relationships/image" Target="../media/image6550.png"/><Relationship Id="rId61" Type="http://schemas.openxmlformats.org/officeDocument/2006/relationships/image" Target="../media/image6820.png"/><Relationship Id="rId19" Type="http://schemas.openxmlformats.org/officeDocument/2006/relationships/image" Target="../media/image6620.png"/><Relationship Id="rId14" Type="http://schemas.openxmlformats.org/officeDocument/2006/relationships/customXml" Target="../ink/ink9063.xml"/><Relationship Id="rId22" Type="http://schemas.openxmlformats.org/officeDocument/2006/relationships/customXml" Target="../ink/ink9067.xml"/><Relationship Id="rId27" Type="http://schemas.openxmlformats.org/officeDocument/2006/relationships/image" Target="../media/image6660.png"/><Relationship Id="rId30" Type="http://schemas.openxmlformats.org/officeDocument/2006/relationships/customXml" Target="../ink/ink9071.xml"/><Relationship Id="rId35" Type="http://schemas.openxmlformats.org/officeDocument/2006/relationships/image" Target="../media/image6700.png"/><Relationship Id="rId43" Type="http://schemas.openxmlformats.org/officeDocument/2006/relationships/image" Target="../media/image5940.png"/><Relationship Id="rId48" Type="http://schemas.openxmlformats.org/officeDocument/2006/relationships/customXml" Target="../ink/ink9080.xml"/><Relationship Id="rId56" Type="http://schemas.openxmlformats.org/officeDocument/2006/relationships/customXml" Target="../ink/ink9084.xml"/><Relationship Id="rId64" Type="http://schemas.openxmlformats.org/officeDocument/2006/relationships/customXml" Target="../ink/ink9088.xml"/><Relationship Id="rId69" Type="http://schemas.openxmlformats.org/officeDocument/2006/relationships/image" Target="../media/image6860.png"/><Relationship Id="rId8" Type="http://schemas.openxmlformats.org/officeDocument/2006/relationships/customXml" Target="../ink/ink9060.xml"/><Relationship Id="rId51" Type="http://schemas.openxmlformats.org/officeDocument/2006/relationships/image" Target="../media/image6770.png"/><Relationship Id="rId72" Type="http://schemas.openxmlformats.org/officeDocument/2006/relationships/customXml" Target="../ink/ink9092.xml"/><Relationship Id="rId3" Type="http://schemas.openxmlformats.org/officeDocument/2006/relationships/image" Target="../media/image6540.png"/><Relationship Id="rId12" Type="http://schemas.openxmlformats.org/officeDocument/2006/relationships/customXml" Target="../ink/ink9062.xml"/><Relationship Id="rId17" Type="http://schemas.openxmlformats.org/officeDocument/2006/relationships/image" Target="../media/image6610.png"/><Relationship Id="rId25" Type="http://schemas.openxmlformats.org/officeDocument/2006/relationships/image" Target="../media/image6650.png"/><Relationship Id="rId33" Type="http://schemas.openxmlformats.org/officeDocument/2006/relationships/image" Target="../media/image6690.png"/><Relationship Id="rId38" Type="http://schemas.openxmlformats.org/officeDocument/2006/relationships/customXml" Target="../ink/ink9075.xml"/><Relationship Id="rId46" Type="http://schemas.openxmlformats.org/officeDocument/2006/relationships/customXml" Target="../ink/ink9079.xml"/><Relationship Id="rId59" Type="http://schemas.openxmlformats.org/officeDocument/2006/relationships/image" Target="../media/image6810.png"/><Relationship Id="rId67" Type="http://schemas.openxmlformats.org/officeDocument/2006/relationships/image" Target="../media/image6850.png"/><Relationship Id="rId20" Type="http://schemas.openxmlformats.org/officeDocument/2006/relationships/customXml" Target="../ink/ink9066.xml"/><Relationship Id="rId41" Type="http://schemas.openxmlformats.org/officeDocument/2006/relationships/image" Target="../media/image6730.png"/><Relationship Id="rId54" Type="http://schemas.openxmlformats.org/officeDocument/2006/relationships/customXml" Target="../ink/ink9083.xml"/><Relationship Id="rId62" Type="http://schemas.openxmlformats.org/officeDocument/2006/relationships/customXml" Target="../ink/ink9087.xml"/><Relationship Id="rId70" Type="http://schemas.openxmlformats.org/officeDocument/2006/relationships/customXml" Target="../ink/ink9091.xml"/><Relationship Id="rId75" Type="http://schemas.openxmlformats.org/officeDocument/2006/relationships/image" Target="../media/image68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059.xml"/><Relationship Id="rId15" Type="http://schemas.openxmlformats.org/officeDocument/2006/relationships/image" Target="../media/image6600.png"/><Relationship Id="rId23" Type="http://schemas.openxmlformats.org/officeDocument/2006/relationships/image" Target="../media/image6640.png"/><Relationship Id="rId28" Type="http://schemas.openxmlformats.org/officeDocument/2006/relationships/customXml" Target="../ink/ink9070.xml"/><Relationship Id="rId36" Type="http://schemas.openxmlformats.org/officeDocument/2006/relationships/customXml" Target="../ink/ink9074.xml"/><Relationship Id="rId49" Type="http://schemas.openxmlformats.org/officeDocument/2006/relationships/image" Target="../media/image6760.png"/><Relationship Id="rId57" Type="http://schemas.openxmlformats.org/officeDocument/2006/relationships/image" Target="../media/image6800.png"/><Relationship Id="rId10" Type="http://schemas.openxmlformats.org/officeDocument/2006/relationships/customXml" Target="../ink/ink9061.xml"/><Relationship Id="rId31" Type="http://schemas.openxmlformats.org/officeDocument/2006/relationships/image" Target="../media/image6680.png"/><Relationship Id="rId44" Type="http://schemas.openxmlformats.org/officeDocument/2006/relationships/customXml" Target="../ink/ink9078.xml"/><Relationship Id="rId52" Type="http://schemas.openxmlformats.org/officeDocument/2006/relationships/customXml" Target="../ink/ink9082.xml"/><Relationship Id="rId60" Type="http://schemas.openxmlformats.org/officeDocument/2006/relationships/customXml" Target="../ink/ink9086.xml"/><Relationship Id="rId65" Type="http://schemas.openxmlformats.org/officeDocument/2006/relationships/image" Target="../media/image6840.png"/><Relationship Id="rId73" Type="http://schemas.openxmlformats.org/officeDocument/2006/relationships/image" Target="../media/image6880.png"/><Relationship Id="rId4" Type="http://schemas.openxmlformats.org/officeDocument/2006/relationships/customXml" Target="../ink/ink9058.xml"/><Relationship Id="rId9" Type="http://schemas.openxmlformats.org/officeDocument/2006/relationships/image" Target="../media/image6570.png"/><Relationship Id="rId13" Type="http://schemas.openxmlformats.org/officeDocument/2006/relationships/image" Target="../media/image6590.png"/><Relationship Id="rId18" Type="http://schemas.openxmlformats.org/officeDocument/2006/relationships/customXml" Target="../ink/ink9065.xml"/><Relationship Id="rId39" Type="http://schemas.openxmlformats.org/officeDocument/2006/relationships/image" Target="../media/image6720.png"/><Relationship Id="rId34" Type="http://schemas.openxmlformats.org/officeDocument/2006/relationships/customXml" Target="../ink/ink9073.xml"/><Relationship Id="rId50" Type="http://schemas.openxmlformats.org/officeDocument/2006/relationships/customXml" Target="../ink/ink9081.xml"/><Relationship Id="rId55" Type="http://schemas.openxmlformats.org/officeDocument/2006/relationships/image" Target="../media/image6790.png"/><Relationship Id="rId7" Type="http://schemas.openxmlformats.org/officeDocument/2006/relationships/image" Target="../media/image6560.png"/><Relationship Id="rId71" Type="http://schemas.openxmlformats.org/officeDocument/2006/relationships/image" Target="../media/image6870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customXml" Target="../ink/ink614.xml"/><Relationship Id="rId13" Type="http://schemas.openxmlformats.org/officeDocument/2006/relationships/image" Target="../media/image601.png"/><Relationship Id="rId18" Type="http://schemas.openxmlformats.org/officeDocument/2006/relationships/customXml" Target="../ink/ink619.xml"/><Relationship Id="rId26" Type="http://schemas.openxmlformats.org/officeDocument/2006/relationships/customXml" Target="../ink/ink623.xml"/><Relationship Id="rId3" Type="http://schemas.openxmlformats.org/officeDocument/2006/relationships/image" Target="../media/image596.png"/><Relationship Id="rId21" Type="http://schemas.openxmlformats.org/officeDocument/2006/relationships/image" Target="../media/image605.png"/><Relationship Id="rId7" Type="http://schemas.openxmlformats.org/officeDocument/2006/relationships/image" Target="../media/image598.png"/><Relationship Id="rId12" Type="http://schemas.openxmlformats.org/officeDocument/2006/relationships/customXml" Target="../ink/ink616.xml"/><Relationship Id="rId17" Type="http://schemas.openxmlformats.org/officeDocument/2006/relationships/image" Target="../media/image603.png"/><Relationship Id="rId25" Type="http://schemas.openxmlformats.org/officeDocument/2006/relationships/image" Target="../media/image607.png"/><Relationship Id="rId2" Type="http://schemas.openxmlformats.org/officeDocument/2006/relationships/customXml" Target="../ink/ink611.xml"/><Relationship Id="rId16" Type="http://schemas.openxmlformats.org/officeDocument/2006/relationships/customXml" Target="../ink/ink618.xml"/><Relationship Id="rId20" Type="http://schemas.openxmlformats.org/officeDocument/2006/relationships/customXml" Target="../ink/ink620.xml"/><Relationship Id="rId29" Type="http://schemas.openxmlformats.org/officeDocument/2006/relationships/image" Target="../media/image60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3.xml"/><Relationship Id="rId11" Type="http://schemas.openxmlformats.org/officeDocument/2006/relationships/image" Target="../media/image600.png"/><Relationship Id="rId24" Type="http://schemas.openxmlformats.org/officeDocument/2006/relationships/customXml" Target="../ink/ink622.xml"/><Relationship Id="rId5" Type="http://schemas.openxmlformats.org/officeDocument/2006/relationships/image" Target="../media/image597.png"/><Relationship Id="rId15" Type="http://schemas.openxmlformats.org/officeDocument/2006/relationships/image" Target="../media/image602.png"/><Relationship Id="rId23" Type="http://schemas.openxmlformats.org/officeDocument/2006/relationships/image" Target="../media/image606.png"/><Relationship Id="rId28" Type="http://schemas.openxmlformats.org/officeDocument/2006/relationships/customXml" Target="../ink/ink624.xml"/><Relationship Id="rId10" Type="http://schemas.openxmlformats.org/officeDocument/2006/relationships/customXml" Target="../ink/ink615.xml"/><Relationship Id="rId19" Type="http://schemas.openxmlformats.org/officeDocument/2006/relationships/image" Target="../media/image604.png"/><Relationship Id="rId31" Type="http://schemas.openxmlformats.org/officeDocument/2006/relationships/image" Target="../media/image610.png"/><Relationship Id="rId4" Type="http://schemas.openxmlformats.org/officeDocument/2006/relationships/customXml" Target="../ink/ink612.xml"/><Relationship Id="rId9" Type="http://schemas.openxmlformats.org/officeDocument/2006/relationships/image" Target="../media/image599.png"/><Relationship Id="rId14" Type="http://schemas.openxmlformats.org/officeDocument/2006/relationships/customXml" Target="../ink/ink617.xml"/><Relationship Id="rId22" Type="http://schemas.openxmlformats.org/officeDocument/2006/relationships/customXml" Target="../ink/ink621.xml"/><Relationship Id="rId27" Type="http://schemas.openxmlformats.org/officeDocument/2006/relationships/image" Target="../media/image608.png"/><Relationship Id="rId30" Type="http://schemas.openxmlformats.org/officeDocument/2006/relationships/customXml" Target="../ink/ink625.xml"/></Relationships>
</file>

<file path=ppt/slides/_rels/slide19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106.xml"/><Relationship Id="rId21" Type="http://schemas.openxmlformats.org/officeDocument/2006/relationships/image" Target="../media/image6630.png"/><Relationship Id="rId42" Type="http://schemas.openxmlformats.org/officeDocument/2006/relationships/customXml" Target="../ink/ink9114.xml"/><Relationship Id="rId47" Type="http://schemas.openxmlformats.org/officeDocument/2006/relationships/image" Target="../media/image6750.png"/><Relationship Id="rId63" Type="http://schemas.openxmlformats.org/officeDocument/2006/relationships/image" Target="../media/image6830.png"/><Relationship Id="rId68" Type="http://schemas.openxmlformats.org/officeDocument/2006/relationships/customXml" Target="../ink/ink9127.xml"/><Relationship Id="rId84" Type="http://schemas.openxmlformats.org/officeDocument/2006/relationships/customXml" Target="../ink/ink9135.xml"/><Relationship Id="rId16" Type="http://schemas.openxmlformats.org/officeDocument/2006/relationships/customXml" Target="../ink/ink9101.xml"/><Relationship Id="rId11" Type="http://schemas.openxmlformats.org/officeDocument/2006/relationships/image" Target="../media/image6580.png"/><Relationship Id="rId32" Type="http://schemas.openxmlformats.org/officeDocument/2006/relationships/customXml" Target="../ink/ink9109.xml"/><Relationship Id="rId37" Type="http://schemas.openxmlformats.org/officeDocument/2006/relationships/image" Target="../media/image6710.png"/><Relationship Id="rId53" Type="http://schemas.openxmlformats.org/officeDocument/2006/relationships/image" Target="../media/image6780.png"/><Relationship Id="rId58" Type="http://schemas.openxmlformats.org/officeDocument/2006/relationships/customXml" Target="../ink/ink9122.xml"/><Relationship Id="rId74" Type="http://schemas.openxmlformats.org/officeDocument/2006/relationships/customXml" Target="../ink/ink9130.xml"/><Relationship Id="rId79" Type="http://schemas.openxmlformats.org/officeDocument/2006/relationships/image" Target="../media/image6910.png"/><Relationship Id="rId5" Type="http://schemas.openxmlformats.org/officeDocument/2006/relationships/image" Target="../media/image6550.png"/><Relationship Id="rId19" Type="http://schemas.openxmlformats.org/officeDocument/2006/relationships/image" Target="../media/image6620.png"/><Relationship Id="rId14" Type="http://schemas.openxmlformats.org/officeDocument/2006/relationships/customXml" Target="../ink/ink9100.xml"/><Relationship Id="rId22" Type="http://schemas.openxmlformats.org/officeDocument/2006/relationships/customXml" Target="../ink/ink9104.xml"/><Relationship Id="rId27" Type="http://schemas.openxmlformats.org/officeDocument/2006/relationships/image" Target="../media/image6660.png"/><Relationship Id="rId30" Type="http://schemas.openxmlformats.org/officeDocument/2006/relationships/customXml" Target="../ink/ink9108.xml"/><Relationship Id="rId35" Type="http://schemas.openxmlformats.org/officeDocument/2006/relationships/image" Target="../media/image6700.png"/><Relationship Id="rId43" Type="http://schemas.openxmlformats.org/officeDocument/2006/relationships/image" Target="../media/image5940.png"/><Relationship Id="rId48" Type="http://schemas.openxmlformats.org/officeDocument/2006/relationships/customXml" Target="../ink/ink9117.xml"/><Relationship Id="rId56" Type="http://schemas.openxmlformats.org/officeDocument/2006/relationships/customXml" Target="../ink/ink9121.xml"/><Relationship Id="rId64" Type="http://schemas.openxmlformats.org/officeDocument/2006/relationships/customXml" Target="../ink/ink9125.xml"/><Relationship Id="rId69" Type="http://schemas.openxmlformats.org/officeDocument/2006/relationships/image" Target="../media/image6860.png"/><Relationship Id="rId77" Type="http://schemas.openxmlformats.org/officeDocument/2006/relationships/image" Target="../media/image6900.png"/><Relationship Id="rId8" Type="http://schemas.openxmlformats.org/officeDocument/2006/relationships/customXml" Target="../ink/ink9097.xml"/><Relationship Id="rId51" Type="http://schemas.openxmlformats.org/officeDocument/2006/relationships/image" Target="../media/image6770.png"/><Relationship Id="rId72" Type="http://schemas.openxmlformats.org/officeDocument/2006/relationships/customXml" Target="../ink/ink9129.xml"/><Relationship Id="rId80" Type="http://schemas.openxmlformats.org/officeDocument/2006/relationships/customXml" Target="../ink/ink9133.xml"/><Relationship Id="rId85" Type="http://schemas.openxmlformats.org/officeDocument/2006/relationships/image" Target="../media/image6940.png"/><Relationship Id="rId3" Type="http://schemas.openxmlformats.org/officeDocument/2006/relationships/image" Target="../media/image6540.png"/><Relationship Id="rId12" Type="http://schemas.openxmlformats.org/officeDocument/2006/relationships/customXml" Target="../ink/ink9099.xml"/><Relationship Id="rId17" Type="http://schemas.openxmlformats.org/officeDocument/2006/relationships/image" Target="../media/image6610.png"/><Relationship Id="rId25" Type="http://schemas.openxmlformats.org/officeDocument/2006/relationships/image" Target="../media/image6650.png"/><Relationship Id="rId33" Type="http://schemas.openxmlformats.org/officeDocument/2006/relationships/image" Target="../media/image6690.png"/><Relationship Id="rId38" Type="http://schemas.openxmlformats.org/officeDocument/2006/relationships/customXml" Target="../ink/ink9112.xml"/><Relationship Id="rId46" Type="http://schemas.openxmlformats.org/officeDocument/2006/relationships/customXml" Target="../ink/ink9116.xml"/><Relationship Id="rId59" Type="http://schemas.openxmlformats.org/officeDocument/2006/relationships/image" Target="../media/image6810.png"/><Relationship Id="rId67" Type="http://schemas.openxmlformats.org/officeDocument/2006/relationships/image" Target="../media/image6850.png"/><Relationship Id="rId20" Type="http://schemas.openxmlformats.org/officeDocument/2006/relationships/customXml" Target="../ink/ink9103.xml"/><Relationship Id="rId41" Type="http://schemas.openxmlformats.org/officeDocument/2006/relationships/image" Target="../media/image6730.png"/><Relationship Id="rId54" Type="http://schemas.openxmlformats.org/officeDocument/2006/relationships/customXml" Target="../ink/ink9120.xml"/><Relationship Id="rId62" Type="http://schemas.openxmlformats.org/officeDocument/2006/relationships/customXml" Target="../ink/ink9124.xml"/><Relationship Id="rId70" Type="http://schemas.openxmlformats.org/officeDocument/2006/relationships/customXml" Target="../ink/ink9128.xml"/><Relationship Id="rId75" Type="http://schemas.openxmlformats.org/officeDocument/2006/relationships/image" Target="../media/image6890.png"/><Relationship Id="rId83" Type="http://schemas.openxmlformats.org/officeDocument/2006/relationships/image" Target="../media/image69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096.xml"/><Relationship Id="rId15" Type="http://schemas.openxmlformats.org/officeDocument/2006/relationships/image" Target="../media/image6600.png"/><Relationship Id="rId23" Type="http://schemas.openxmlformats.org/officeDocument/2006/relationships/image" Target="../media/image6640.png"/><Relationship Id="rId28" Type="http://schemas.openxmlformats.org/officeDocument/2006/relationships/customXml" Target="../ink/ink9107.xml"/><Relationship Id="rId36" Type="http://schemas.openxmlformats.org/officeDocument/2006/relationships/customXml" Target="../ink/ink9111.xml"/><Relationship Id="rId49" Type="http://schemas.openxmlformats.org/officeDocument/2006/relationships/image" Target="../media/image6760.png"/><Relationship Id="rId57" Type="http://schemas.openxmlformats.org/officeDocument/2006/relationships/image" Target="../media/image6800.png"/><Relationship Id="rId10" Type="http://schemas.openxmlformats.org/officeDocument/2006/relationships/customXml" Target="../ink/ink9098.xml"/><Relationship Id="rId31" Type="http://schemas.openxmlformats.org/officeDocument/2006/relationships/image" Target="../media/image6680.png"/><Relationship Id="rId44" Type="http://schemas.openxmlformats.org/officeDocument/2006/relationships/customXml" Target="../ink/ink9115.xml"/><Relationship Id="rId52" Type="http://schemas.openxmlformats.org/officeDocument/2006/relationships/customXml" Target="../ink/ink9119.xml"/><Relationship Id="rId60" Type="http://schemas.openxmlformats.org/officeDocument/2006/relationships/customXml" Target="../ink/ink9123.xml"/><Relationship Id="rId65" Type="http://schemas.openxmlformats.org/officeDocument/2006/relationships/image" Target="../media/image6840.png"/><Relationship Id="rId73" Type="http://schemas.openxmlformats.org/officeDocument/2006/relationships/image" Target="../media/image6880.png"/><Relationship Id="rId78" Type="http://schemas.openxmlformats.org/officeDocument/2006/relationships/customXml" Target="../ink/ink9132.xml"/><Relationship Id="rId81" Type="http://schemas.openxmlformats.org/officeDocument/2006/relationships/image" Target="../media/image6920.png"/><Relationship Id="rId86" Type="http://schemas.openxmlformats.org/officeDocument/2006/relationships/customXml" Target="../ink/ink9136.xml"/><Relationship Id="rId4" Type="http://schemas.openxmlformats.org/officeDocument/2006/relationships/customXml" Target="../ink/ink9095.xml"/><Relationship Id="rId9" Type="http://schemas.openxmlformats.org/officeDocument/2006/relationships/image" Target="../media/image6570.png"/><Relationship Id="rId13" Type="http://schemas.openxmlformats.org/officeDocument/2006/relationships/image" Target="../media/image6590.png"/><Relationship Id="rId18" Type="http://schemas.openxmlformats.org/officeDocument/2006/relationships/customXml" Target="../ink/ink9102.xml"/><Relationship Id="rId39" Type="http://schemas.openxmlformats.org/officeDocument/2006/relationships/image" Target="../media/image6720.png"/><Relationship Id="rId34" Type="http://schemas.openxmlformats.org/officeDocument/2006/relationships/customXml" Target="../ink/ink9110.xml"/><Relationship Id="rId50" Type="http://schemas.openxmlformats.org/officeDocument/2006/relationships/customXml" Target="../ink/ink9118.xml"/><Relationship Id="rId55" Type="http://schemas.openxmlformats.org/officeDocument/2006/relationships/image" Target="../media/image6790.png"/><Relationship Id="rId76" Type="http://schemas.openxmlformats.org/officeDocument/2006/relationships/customXml" Target="../ink/ink9131.xml"/><Relationship Id="rId7" Type="http://schemas.openxmlformats.org/officeDocument/2006/relationships/image" Target="../media/image6560.png"/><Relationship Id="rId71" Type="http://schemas.openxmlformats.org/officeDocument/2006/relationships/image" Target="../media/image6870.png"/><Relationship Id="rId2" Type="http://schemas.openxmlformats.org/officeDocument/2006/relationships/customXml" Target="../ink/ink9094.xml"/><Relationship Id="rId29" Type="http://schemas.openxmlformats.org/officeDocument/2006/relationships/image" Target="../media/image6670.png"/><Relationship Id="rId24" Type="http://schemas.openxmlformats.org/officeDocument/2006/relationships/customXml" Target="../ink/ink9105.xml"/><Relationship Id="rId40" Type="http://schemas.openxmlformats.org/officeDocument/2006/relationships/customXml" Target="../ink/ink9113.xml"/><Relationship Id="rId45" Type="http://schemas.openxmlformats.org/officeDocument/2006/relationships/image" Target="../media/image6740.png"/><Relationship Id="rId66" Type="http://schemas.openxmlformats.org/officeDocument/2006/relationships/customXml" Target="../ink/ink9126.xml"/><Relationship Id="rId87" Type="http://schemas.openxmlformats.org/officeDocument/2006/relationships/image" Target="../media/image6950.png"/><Relationship Id="rId61" Type="http://schemas.openxmlformats.org/officeDocument/2006/relationships/image" Target="../media/image6820.png"/><Relationship Id="rId82" Type="http://schemas.openxmlformats.org/officeDocument/2006/relationships/customXml" Target="../ink/ink9134.xml"/></Relationships>
</file>

<file path=ppt/slides/_rels/slide19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149.xml"/><Relationship Id="rId21" Type="http://schemas.openxmlformats.org/officeDocument/2006/relationships/image" Target="../media/image6630.png"/><Relationship Id="rId42" Type="http://schemas.openxmlformats.org/officeDocument/2006/relationships/customXml" Target="../ink/ink9157.xml"/><Relationship Id="rId47" Type="http://schemas.openxmlformats.org/officeDocument/2006/relationships/image" Target="../media/image6750.png"/><Relationship Id="rId63" Type="http://schemas.openxmlformats.org/officeDocument/2006/relationships/image" Target="../media/image6830.png"/><Relationship Id="rId68" Type="http://schemas.openxmlformats.org/officeDocument/2006/relationships/customXml" Target="../ink/ink9170.xml"/><Relationship Id="rId84" Type="http://schemas.openxmlformats.org/officeDocument/2006/relationships/customXml" Target="../ink/ink9178.xml"/><Relationship Id="rId89" Type="http://schemas.openxmlformats.org/officeDocument/2006/relationships/image" Target="../media/image6960.png"/><Relationship Id="rId16" Type="http://schemas.openxmlformats.org/officeDocument/2006/relationships/customXml" Target="../ink/ink9144.xml"/><Relationship Id="rId11" Type="http://schemas.openxmlformats.org/officeDocument/2006/relationships/image" Target="../media/image6580.png"/><Relationship Id="rId32" Type="http://schemas.openxmlformats.org/officeDocument/2006/relationships/customXml" Target="../ink/ink9152.xml"/><Relationship Id="rId37" Type="http://schemas.openxmlformats.org/officeDocument/2006/relationships/image" Target="../media/image6710.png"/><Relationship Id="rId53" Type="http://schemas.openxmlformats.org/officeDocument/2006/relationships/image" Target="../media/image6780.png"/><Relationship Id="rId58" Type="http://schemas.openxmlformats.org/officeDocument/2006/relationships/customXml" Target="../ink/ink9165.xml"/><Relationship Id="rId74" Type="http://schemas.openxmlformats.org/officeDocument/2006/relationships/customXml" Target="../ink/ink9173.xml"/><Relationship Id="rId79" Type="http://schemas.openxmlformats.org/officeDocument/2006/relationships/image" Target="../media/image6910.png"/><Relationship Id="rId102" Type="http://schemas.openxmlformats.org/officeDocument/2006/relationships/customXml" Target="../ink/ink9187.xml"/><Relationship Id="rId5" Type="http://schemas.openxmlformats.org/officeDocument/2006/relationships/image" Target="../media/image6550.png"/><Relationship Id="rId90" Type="http://schemas.openxmlformats.org/officeDocument/2006/relationships/customXml" Target="../ink/ink9181.xml"/><Relationship Id="rId95" Type="http://schemas.openxmlformats.org/officeDocument/2006/relationships/image" Target="../media/image6990.png"/><Relationship Id="rId22" Type="http://schemas.openxmlformats.org/officeDocument/2006/relationships/customXml" Target="../ink/ink9147.xml"/><Relationship Id="rId27" Type="http://schemas.openxmlformats.org/officeDocument/2006/relationships/image" Target="../media/image6660.png"/><Relationship Id="rId43" Type="http://schemas.openxmlformats.org/officeDocument/2006/relationships/image" Target="../media/image5940.png"/><Relationship Id="rId48" Type="http://schemas.openxmlformats.org/officeDocument/2006/relationships/customXml" Target="../ink/ink9160.xml"/><Relationship Id="rId64" Type="http://schemas.openxmlformats.org/officeDocument/2006/relationships/customXml" Target="../ink/ink9168.xml"/><Relationship Id="rId69" Type="http://schemas.openxmlformats.org/officeDocument/2006/relationships/image" Target="../media/image6860.png"/><Relationship Id="rId80" Type="http://schemas.openxmlformats.org/officeDocument/2006/relationships/customXml" Target="../ink/ink9176.xml"/><Relationship Id="rId85" Type="http://schemas.openxmlformats.org/officeDocument/2006/relationships/image" Target="../media/image6940.png"/><Relationship Id="rId12" Type="http://schemas.openxmlformats.org/officeDocument/2006/relationships/customXml" Target="../ink/ink9142.xml"/><Relationship Id="rId17" Type="http://schemas.openxmlformats.org/officeDocument/2006/relationships/image" Target="../media/image6610.png"/><Relationship Id="rId25" Type="http://schemas.openxmlformats.org/officeDocument/2006/relationships/image" Target="../media/image6650.png"/><Relationship Id="rId33" Type="http://schemas.openxmlformats.org/officeDocument/2006/relationships/image" Target="../media/image6690.png"/><Relationship Id="rId38" Type="http://schemas.openxmlformats.org/officeDocument/2006/relationships/customXml" Target="../ink/ink9155.xml"/><Relationship Id="rId46" Type="http://schemas.openxmlformats.org/officeDocument/2006/relationships/customXml" Target="../ink/ink9159.xml"/><Relationship Id="rId59" Type="http://schemas.openxmlformats.org/officeDocument/2006/relationships/image" Target="../media/image6810.png"/><Relationship Id="rId67" Type="http://schemas.openxmlformats.org/officeDocument/2006/relationships/image" Target="../media/image6850.png"/><Relationship Id="rId103" Type="http://schemas.openxmlformats.org/officeDocument/2006/relationships/image" Target="../media/image7030.png"/><Relationship Id="rId20" Type="http://schemas.openxmlformats.org/officeDocument/2006/relationships/customXml" Target="../ink/ink9146.xml"/><Relationship Id="rId41" Type="http://schemas.openxmlformats.org/officeDocument/2006/relationships/image" Target="../media/image6730.png"/><Relationship Id="rId54" Type="http://schemas.openxmlformats.org/officeDocument/2006/relationships/customXml" Target="../ink/ink9163.xml"/><Relationship Id="rId62" Type="http://schemas.openxmlformats.org/officeDocument/2006/relationships/customXml" Target="../ink/ink9167.xml"/><Relationship Id="rId70" Type="http://schemas.openxmlformats.org/officeDocument/2006/relationships/customXml" Target="../ink/ink9171.xml"/><Relationship Id="rId75" Type="http://schemas.openxmlformats.org/officeDocument/2006/relationships/image" Target="../media/image6890.png"/><Relationship Id="rId83" Type="http://schemas.openxmlformats.org/officeDocument/2006/relationships/image" Target="../media/image6930.png"/><Relationship Id="rId88" Type="http://schemas.openxmlformats.org/officeDocument/2006/relationships/customXml" Target="../ink/ink9180.xml"/><Relationship Id="rId91" Type="http://schemas.openxmlformats.org/officeDocument/2006/relationships/image" Target="../media/image6970.png"/><Relationship Id="rId96" Type="http://schemas.openxmlformats.org/officeDocument/2006/relationships/customXml" Target="../ink/ink918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139.xml"/><Relationship Id="rId15" Type="http://schemas.openxmlformats.org/officeDocument/2006/relationships/image" Target="../media/image6600.png"/><Relationship Id="rId23" Type="http://schemas.openxmlformats.org/officeDocument/2006/relationships/image" Target="../media/image6640.png"/><Relationship Id="rId28" Type="http://schemas.openxmlformats.org/officeDocument/2006/relationships/customXml" Target="../ink/ink9150.xml"/><Relationship Id="rId36" Type="http://schemas.openxmlformats.org/officeDocument/2006/relationships/customXml" Target="../ink/ink9154.xml"/><Relationship Id="rId49" Type="http://schemas.openxmlformats.org/officeDocument/2006/relationships/image" Target="../media/image6760.png"/><Relationship Id="rId57" Type="http://schemas.openxmlformats.org/officeDocument/2006/relationships/image" Target="../media/image6800.png"/><Relationship Id="rId10" Type="http://schemas.openxmlformats.org/officeDocument/2006/relationships/customXml" Target="../ink/ink9141.xml"/><Relationship Id="rId31" Type="http://schemas.openxmlformats.org/officeDocument/2006/relationships/image" Target="../media/image6680.png"/><Relationship Id="rId44" Type="http://schemas.openxmlformats.org/officeDocument/2006/relationships/customXml" Target="../ink/ink9158.xml"/><Relationship Id="rId52" Type="http://schemas.openxmlformats.org/officeDocument/2006/relationships/customXml" Target="../ink/ink9162.xml"/><Relationship Id="rId60" Type="http://schemas.openxmlformats.org/officeDocument/2006/relationships/customXml" Target="../ink/ink9166.xml"/><Relationship Id="rId65" Type="http://schemas.openxmlformats.org/officeDocument/2006/relationships/image" Target="../media/image6840.png"/><Relationship Id="rId73" Type="http://schemas.openxmlformats.org/officeDocument/2006/relationships/image" Target="../media/image6880.png"/><Relationship Id="rId78" Type="http://schemas.openxmlformats.org/officeDocument/2006/relationships/customXml" Target="../ink/ink9175.xml"/><Relationship Id="rId81" Type="http://schemas.openxmlformats.org/officeDocument/2006/relationships/image" Target="../media/image6920.png"/><Relationship Id="rId86" Type="http://schemas.openxmlformats.org/officeDocument/2006/relationships/customXml" Target="../ink/ink9179.xml"/><Relationship Id="rId94" Type="http://schemas.openxmlformats.org/officeDocument/2006/relationships/customXml" Target="../ink/ink9183.xml"/><Relationship Id="rId99" Type="http://schemas.openxmlformats.org/officeDocument/2006/relationships/image" Target="../media/image7010.png"/><Relationship Id="rId101" Type="http://schemas.openxmlformats.org/officeDocument/2006/relationships/image" Target="../media/image7020.png"/><Relationship Id="rId4" Type="http://schemas.openxmlformats.org/officeDocument/2006/relationships/customXml" Target="../ink/ink9138.xml"/><Relationship Id="rId9" Type="http://schemas.openxmlformats.org/officeDocument/2006/relationships/image" Target="../media/image6570.png"/><Relationship Id="rId13" Type="http://schemas.openxmlformats.org/officeDocument/2006/relationships/image" Target="../media/image6590.png"/><Relationship Id="rId18" Type="http://schemas.openxmlformats.org/officeDocument/2006/relationships/customXml" Target="../ink/ink9145.xml"/><Relationship Id="rId39" Type="http://schemas.openxmlformats.org/officeDocument/2006/relationships/image" Target="../media/image6720.png"/><Relationship Id="rId34" Type="http://schemas.openxmlformats.org/officeDocument/2006/relationships/customXml" Target="../ink/ink9153.xml"/><Relationship Id="rId50" Type="http://schemas.openxmlformats.org/officeDocument/2006/relationships/customXml" Target="../ink/ink9161.xml"/><Relationship Id="rId55" Type="http://schemas.openxmlformats.org/officeDocument/2006/relationships/image" Target="../media/image6790.png"/><Relationship Id="rId76" Type="http://schemas.openxmlformats.org/officeDocument/2006/relationships/customXml" Target="../ink/ink9174.xml"/><Relationship Id="rId97" Type="http://schemas.openxmlformats.org/officeDocument/2006/relationships/image" Target="../media/image7000.png"/><Relationship Id="rId7" Type="http://schemas.openxmlformats.org/officeDocument/2006/relationships/image" Target="../media/image6560.png"/><Relationship Id="rId71" Type="http://schemas.openxmlformats.org/officeDocument/2006/relationships/image" Target="../media/image6870.png"/><Relationship Id="rId92" Type="http://schemas.openxmlformats.org/officeDocument/2006/relationships/customXml" Target="../ink/ink9182.xml"/><Relationship Id="rId2" Type="http://schemas.openxmlformats.org/officeDocument/2006/relationships/customXml" Target="../ink/ink9137.xml"/><Relationship Id="rId29" Type="http://schemas.openxmlformats.org/officeDocument/2006/relationships/image" Target="../media/image6670.png"/><Relationship Id="rId24" Type="http://schemas.openxmlformats.org/officeDocument/2006/relationships/customXml" Target="../ink/ink9148.xml"/><Relationship Id="rId40" Type="http://schemas.openxmlformats.org/officeDocument/2006/relationships/customXml" Target="../ink/ink9156.xml"/><Relationship Id="rId45" Type="http://schemas.openxmlformats.org/officeDocument/2006/relationships/image" Target="../media/image6740.png"/><Relationship Id="rId66" Type="http://schemas.openxmlformats.org/officeDocument/2006/relationships/customXml" Target="../ink/ink9169.xml"/><Relationship Id="rId87" Type="http://schemas.openxmlformats.org/officeDocument/2006/relationships/image" Target="../media/image6950.png"/><Relationship Id="rId61" Type="http://schemas.openxmlformats.org/officeDocument/2006/relationships/image" Target="../media/image6820.png"/><Relationship Id="rId82" Type="http://schemas.openxmlformats.org/officeDocument/2006/relationships/customXml" Target="../ink/ink9177.xml"/><Relationship Id="rId19" Type="http://schemas.openxmlformats.org/officeDocument/2006/relationships/image" Target="../media/image6620.png"/><Relationship Id="rId14" Type="http://schemas.openxmlformats.org/officeDocument/2006/relationships/customXml" Target="../ink/ink9143.xml"/><Relationship Id="rId30" Type="http://schemas.openxmlformats.org/officeDocument/2006/relationships/customXml" Target="../ink/ink9151.xml"/><Relationship Id="rId35" Type="http://schemas.openxmlformats.org/officeDocument/2006/relationships/image" Target="../media/image6700.png"/><Relationship Id="rId56" Type="http://schemas.openxmlformats.org/officeDocument/2006/relationships/customXml" Target="../ink/ink9164.xml"/><Relationship Id="rId77" Type="http://schemas.openxmlformats.org/officeDocument/2006/relationships/image" Target="../media/image6900.png"/><Relationship Id="rId100" Type="http://schemas.openxmlformats.org/officeDocument/2006/relationships/customXml" Target="../ink/ink9186.xml"/><Relationship Id="rId8" Type="http://schemas.openxmlformats.org/officeDocument/2006/relationships/customXml" Target="../ink/ink9140.xml"/><Relationship Id="rId51" Type="http://schemas.openxmlformats.org/officeDocument/2006/relationships/image" Target="../media/image6770.png"/><Relationship Id="rId72" Type="http://schemas.openxmlformats.org/officeDocument/2006/relationships/customXml" Target="../ink/ink9172.xml"/><Relationship Id="rId93" Type="http://schemas.openxmlformats.org/officeDocument/2006/relationships/image" Target="../media/image6980.png"/><Relationship Id="rId98" Type="http://schemas.openxmlformats.org/officeDocument/2006/relationships/customXml" Target="../ink/ink9185.xml"/><Relationship Id="rId3" Type="http://schemas.openxmlformats.org/officeDocument/2006/relationships/image" Target="../media/image6540.png"/></Relationships>
</file>

<file path=ppt/slides/_rels/slide19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200.xml"/><Relationship Id="rId21" Type="http://schemas.openxmlformats.org/officeDocument/2006/relationships/image" Target="../media/image6630.png"/><Relationship Id="rId42" Type="http://schemas.openxmlformats.org/officeDocument/2006/relationships/customXml" Target="../ink/ink9208.xml"/><Relationship Id="rId47" Type="http://schemas.openxmlformats.org/officeDocument/2006/relationships/image" Target="../media/image6750.png"/><Relationship Id="rId63" Type="http://schemas.openxmlformats.org/officeDocument/2006/relationships/image" Target="../media/image6830.png"/><Relationship Id="rId68" Type="http://schemas.openxmlformats.org/officeDocument/2006/relationships/customXml" Target="../ink/ink9221.xml"/><Relationship Id="rId84" Type="http://schemas.openxmlformats.org/officeDocument/2006/relationships/customXml" Target="../ink/ink9229.xml"/><Relationship Id="rId89" Type="http://schemas.openxmlformats.org/officeDocument/2006/relationships/image" Target="../media/image6960.png"/><Relationship Id="rId16" Type="http://schemas.openxmlformats.org/officeDocument/2006/relationships/customXml" Target="../ink/ink9195.xml"/><Relationship Id="rId107" Type="http://schemas.openxmlformats.org/officeDocument/2006/relationships/image" Target="../media/image7050.png"/><Relationship Id="rId11" Type="http://schemas.openxmlformats.org/officeDocument/2006/relationships/image" Target="../media/image6580.png"/><Relationship Id="rId32" Type="http://schemas.openxmlformats.org/officeDocument/2006/relationships/customXml" Target="../ink/ink9203.xml"/><Relationship Id="rId37" Type="http://schemas.openxmlformats.org/officeDocument/2006/relationships/image" Target="../media/image6710.png"/><Relationship Id="rId53" Type="http://schemas.openxmlformats.org/officeDocument/2006/relationships/image" Target="../media/image6780.png"/><Relationship Id="rId58" Type="http://schemas.openxmlformats.org/officeDocument/2006/relationships/customXml" Target="../ink/ink9216.xml"/><Relationship Id="rId74" Type="http://schemas.openxmlformats.org/officeDocument/2006/relationships/customXml" Target="../ink/ink9224.xml"/><Relationship Id="rId79" Type="http://schemas.openxmlformats.org/officeDocument/2006/relationships/image" Target="../media/image6910.png"/><Relationship Id="rId102" Type="http://schemas.openxmlformats.org/officeDocument/2006/relationships/customXml" Target="../ink/ink9238.xml"/><Relationship Id="rId5" Type="http://schemas.openxmlformats.org/officeDocument/2006/relationships/image" Target="../media/image6550.png"/><Relationship Id="rId90" Type="http://schemas.openxmlformats.org/officeDocument/2006/relationships/customXml" Target="../ink/ink9232.xml"/><Relationship Id="rId95" Type="http://schemas.openxmlformats.org/officeDocument/2006/relationships/image" Target="../media/image6990.png"/><Relationship Id="rId22" Type="http://schemas.openxmlformats.org/officeDocument/2006/relationships/customXml" Target="../ink/ink9198.xml"/><Relationship Id="rId27" Type="http://schemas.openxmlformats.org/officeDocument/2006/relationships/image" Target="../media/image6660.png"/><Relationship Id="rId43" Type="http://schemas.openxmlformats.org/officeDocument/2006/relationships/image" Target="../media/image5940.png"/><Relationship Id="rId48" Type="http://schemas.openxmlformats.org/officeDocument/2006/relationships/customXml" Target="../ink/ink9211.xml"/><Relationship Id="rId64" Type="http://schemas.openxmlformats.org/officeDocument/2006/relationships/customXml" Target="../ink/ink9219.xml"/><Relationship Id="rId69" Type="http://schemas.openxmlformats.org/officeDocument/2006/relationships/image" Target="../media/image6860.png"/><Relationship Id="rId80" Type="http://schemas.openxmlformats.org/officeDocument/2006/relationships/customXml" Target="../ink/ink9227.xml"/><Relationship Id="rId85" Type="http://schemas.openxmlformats.org/officeDocument/2006/relationships/image" Target="../media/image6940.png"/><Relationship Id="rId12" Type="http://schemas.openxmlformats.org/officeDocument/2006/relationships/customXml" Target="../ink/ink9193.xml"/><Relationship Id="rId17" Type="http://schemas.openxmlformats.org/officeDocument/2006/relationships/image" Target="../media/image6610.png"/><Relationship Id="rId33" Type="http://schemas.openxmlformats.org/officeDocument/2006/relationships/image" Target="../media/image6690.png"/><Relationship Id="rId38" Type="http://schemas.openxmlformats.org/officeDocument/2006/relationships/customXml" Target="../ink/ink9206.xml"/><Relationship Id="rId59" Type="http://schemas.openxmlformats.org/officeDocument/2006/relationships/image" Target="../media/image6810.png"/><Relationship Id="rId103" Type="http://schemas.openxmlformats.org/officeDocument/2006/relationships/image" Target="../media/image7030.png"/><Relationship Id="rId108" Type="http://schemas.openxmlformats.org/officeDocument/2006/relationships/customXml" Target="../ink/ink9241.xml"/><Relationship Id="rId54" Type="http://schemas.openxmlformats.org/officeDocument/2006/relationships/customXml" Target="../ink/ink9214.xml"/><Relationship Id="rId70" Type="http://schemas.openxmlformats.org/officeDocument/2006/relationships/customXml" Target="../ink/ink9222.xml"/><Relationship Id="rId75" Type="http://schemas.openxmlformats.org/officeDocument/2006/relationships/image" Target="../media/image6890.png"/><Relationship Id="rId91" Type="http://schemas.openxmlformats.org/officeDocument/2006/relationships/image" Target="../media/image6970.png"/><Relationship Id="rId96" Type="http://schemas.openxmlformats.org/officeDocument/2006/relationships/customXml" Target="../ink/ink92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190.xml"/><Relationship Id="rId15" Type="http://schemas.openxmlformats.org/officeDocument/2006/relationships/image" Target="../media/image6600.png"/><Relationship Id="rId23" Type="http://schemas.openxmlformats.org/officeDocument/2006/relationships/image" Target="../media/image6640.png"/><Relationship Id="rId28" Type="http://schemas.openxmlformats.org/officeDocument/2006/relationships/customXml" Target="../ink/ink9201.xml"/><Relationship Id="rId36" Type="http://schemas.openxmlformats.org/officeDocument/2006/relationships/customXml" Target="../ink/ink9205.xml"/><Relationship Id="rId49" Type="http://schemas.openxmlformats.org/officeDocument/2006/relationships/image" Target="../media/image6760.png"/><Relationship Id="rId57" Type="http://schemas.openxmlformats.org/officeDocument/2006/relationships/image" Target="../media/image6800.png"/><Relationship Id="rId106" Type="http://schemas.openxmlformats.org/officeDocument/2006/relationships/customXml" Target="../ink/ink9240.xml"/><Relationship Id="rId10" Type="http://schemas.openxmlformats.org/officeDocument/2006/relationships/customXml" Target="../ink/ink9192.xml"/><Relationship Id="rId31" Type="http://schemas.openxmlformats.org/officeDocument/2006/relationships/image" Target="../media/image6680.png"/><Relationship Id="rId44" Type="http://schemas.openxmlformats.org/officeDocument/2006/relationships/customXml" Target="../ink/ink9209.xml"/><Relationship Id="rId52" Type="http://schemas.openxmlformats.org/officeDocument/2006/relationships/customXml" Target="../ink/ink9213.xml"/><Relationship Id="rId60" Type="http://schemas.openxmlformats.org/officeDocument/2006/relationships/customXml" Target="../ink/ink9217.xml"/><Relationship Id="rId65" Type="http://schemas.openxmlformats.org/officeDocument/2006/relationships/image" Target="../media/image6840.png"/><Relationship Id="rId73" Type="http://schemas.openxmlformats.org/officeDocument/2006/relationships/image" Target="../media/image6880.png"/><Relationship Id="rId78" Type="http://schemas.openxmlformats.org/officeDocument/2006/relationships/customXml" Target="../ink/ink9226.xml"/><Relationship Id="rId81" Type="http://schemas.openxmlformats.org/officeDocument/2006/relationships/image" Target="../media/image6920.png"/><Relationship Id="rId86" Type="http://schemas.openxmlformats.org/officeDocument/2006/relationships/customXml" Target="../ink/ink9230.xml"/><Relationship Id="rId94" Type="http://schemas.openxmlformats.org/officeDocument/2006/relationships/customXml" Target="../ink/ink9234.xml"/><Relationship Id="rId99" Type="http://schemas.openxmlformats.org/officeDocument/2006/relationships/image" Target="../media/image7010.png"/><Relationship Id="rId101" Type="http://schemas.openxmlformats.org/officeDocument/2006/relationships/image" Target="../media/image7020.png"/><Relationship Id="rId4" Type="http://schemas.openxmlformats.org/officeDocument/2006/relationships/customXml" Target="../ink/ink9189.xml"/><Relationship Id="rId9" Type="http://schemas.openxmlformats.org/officeDocument/2006/relationships/image" Target="../media/image6570.png"/><Relationship Id="rId13" Type="http://schemas.openxmlformats.org/officeDocument/2006/relationships/image" Target="../media/image6590.png"/><Relationship Id="rId18" Type="http://schemas.openxmlformats.org/officeDocument/2006/relationships/customXml" Target="../ink/ink9196.xml"/><Relationship Id="rId39" Type="http://schemas.openxmlformats.org/officeDocument/2006/relationships/image" Target="../media/image6720.png"/><Relationship Id="rId109" Type="http://schemas.openxmlformats.org/officeDocument/2006/relationships/image" Target="../media/image7060.png"/><Relationship Id="rId34" Type="http://schemas.openxmlformats.org/officeDocument/2006/relationships/customXml" Target="../ink/ink9204.xml"/><Relationship Id="rId50" Type="http://schemas.openxmlformats.org/officeDocument/2006/relationships/customXml" Target="../ink/ink9212.xml"/><Relationship Id="rId55" Type="http://schemas.openxmlformats.org/officeDocument/2006/relationships/image" Target="../media/image6790.png"/><Relationship Id="rId76" Type="http://schemas.openxmlformats.org/officeDocument/2006/relationships/customXml" Target="../ink/ink9225.xml"/><Relationship Id="rId97" Type="http://schemas.openxmlformats.org/officeDocument/2006/relationships/image" Target="../media/image7000.png"/><Relationship Id="rId104" Type="http://schemas.openxmlformats.org/officeDocument/2006/relationships/customXml" Target="../ink/ink9239.xml"/><Relationship Id="rId7" Type="http://schemas.openxmlformats.org/officeDocument/2006/relationships/image" Target="../media/image6560.png"/><Relationship Id="rId71" Type="http://schemas.openxmlformats.org/officeDocument/2006/relationships/image" Target="../media/image6870.png"/><Relationship Id="rId92" Type="http://schemas.openxmlformats.org/officeDocument/2006/relationships/customXml" Target="../ink/ink9233.xml"/><Relationship Id="rId2" Type="http://schemas.openxmlformats.org/officeDocument/2006/relationships/customXml" Target="../ink/ink9188.xml"/><Relationship Id="rId29" Type="http://schemas.openxmlformats.org/officeDocument/2006/relationships/image" Target="../media/image6670.png"/><Relationship Id="rId24" Type="http://schemas.openxmlformats.org/officeDocument/2006/relationships/customXml" Target="../ink/ink9199.xml"/><Relationship Id="rId40" Type="http://schemas.openxmlformats.org/officeDocument/2006/relationships/customXml" Target="../ink/ink9207.xml"/><Relationship Id="rId45" Type="http://schemas.openxmlformats.org/officeDocument/2006/relationships/image" Target="../media/image6740.png"/><Relationship Id="rId66" Type="http://schemas.openxmlformats.org/officeDocument/2006/relationships/customXml" Target="../ink/ink9220.xml"/><Relationship Id="rId87" Type="http://schemas.openxmlformats.org/officeDocument/2006/relationships/image" Target="../media/image6950.png"/><Relationship Id="rId110" Type="http://schemas.openxmlformats.org/officeDocument/2006/relationships/customXml" Target="../ink/ink9242.xml"/><Relationship Id="rId61" Type="http://schemas.openxmlformats.org/officeDocument/2006/relationships/image" Target="../media/image6820.png"/><Relationship Id="rId82" Type="http://schemas.openxmlformats.org/officeDocument/2006/relationships/customXml" Target="../ink/ink9228.xml"/><Relationship Id="rId19" Type="http://schemas.openxmlformats.org/officeDocument/2006/relationships/image" Target="../media/image6620.png"/><Relationship Id="rId14" Type="http://schemas.openxmlformats.org/officeDocument/2006/relationships/customXml" Target="../ink/ink9194.xml"/><Relationship Id="rId30" Type="http://schemas.openxmlformats.org/officeDocument/2006/relationships/customXml" Target="../ink/ink9202.xml"/><Relationship Id="rId35" Type="http://schemas.openxmlformats.org/officeDocument/2006/relationships/image" Target="../media/image6700.png"/><Relationship Id="rId56" Type="http://schemas.openxmlformats.org/officeDocument/2006/relationships/customXml" Target="../ink/ink9215.xml"/><Relationship Id="rId77" Type="http://schemas.openxmlformats.org/officeDocument/2006/relationships/image" Target="../media/image6900.png"/><Relationship Id="rId100" Type="http://schemas.openxmlformats.org/officeDocument/2006/relationships/customXml" Target="../ink/ink9237.xml"/><Relationship Id="rId105" Type="http://schemas.openxmlformats.org/officeDocument/2006/relationships/image" Target="../media/image7040.png"/><Relationship Id="rId8" Type="http://schemas.openxmlformats.org/officeDocument/2006/relationships/customXml" Target="../ink/ink9191.xml"/><Relationship Id="rId51" Type="http://schemas.openxmlformats.org/officeDocument/2006/relationships/image" Target="../media/image6770.png"/><Relationship Id="rId72" Type="http://schemas.openxmlformats.org/officeDocument/2006/relationships/customXml" Target="../ink/ink9223.xml"/><Relationship Id="rId93" Type="http://schemas.openxmlformats.org/officeDocument/2006/relationships/image" Target="../media/image6980.png"/><Relationship Id="rId98" Type="http://schemas.openxmlformats.org/officeDocument/2006/relationships/customXml" Target="../ink/ink9236.xml"/><Relationship Id="rId3" Type="http://schemas.openxmlformats.org/officeDocument/2006/relationships/image" Target="../media/image6540.png"/><Relationship Id="rId25" Type="http://schemas.openxmlformats.org/officeDocument/2006/relationships/image" Target="../media/image6650.png"/><Relationship Id="rId46" Type="http://schemas.openxmlformats.org/officeDocument/2006/relationships/customXml" Target="../ink/ink9210.xml"/><Relationship Id="rId67" Type="http://schemas.openxmlformats.org/officeDocument/2006/relationships/image" Target="../media/image6850.png"/><Relationship Id="rId20" Type="http://schemas.openxmlformats.org/officeDocument/2006/relationships/customXml" Target="../ink/ink9197.xml"/><Relationship Id="rId41" Type="http://schemas.openxmlformats.org/officeDocument/2006/relationships/image" Target="../media/image6730.png"/><Relationship Id="rId62" Type="http://schemas.openxmlformats.org/officeDocument/2006/relationships/customXml" Target="../ink/ink9218.xml"/><Relationship Id="rId83" Type="http://schemas.openxmlformats.org/officeDocument/2006/relationships/image" Target="../media/image6930.png"/><Relationship Id="rId88" Type="http://schemas.openxmlformats.org/officeDocument/2006/relationships/customXml" Target="../ink/ink9231.xml"/><Relationship Id="rId111" Type="http://schemas.openxmlformats.org/officeDocument/2006/relationships/image" Target="../media/image7070.png"/></Relationships>
</file>

<file path=ppt/slides/_rels/slide19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255.xml"/><Relationship Id="rId117" Type="http://schemas.openxmlformats.org/officeDocument/2006/relationships/image" Target="../media/image7100.png"/><Relationship Id="rId21" Type="http://schemas.openxmlformats.org/officeDocument/2006/relationships/image" Target="../media/image6630.png"/><Relationship Id="rId42" Type="http://schemas.openxmlformats.org/officeDocument/2006/relationships/customXml" Target="../ink/ink9263.xml"/><Relationship Id="rId47" Type="http://schemas.openxmlformats.org/officeDocument/2006/relationships/image" Target="../media/image6750.png"/><Relationship Id="rId63" Type="http://schemas.openxmlformats.org/officeDocument/2006/relationships/image" Target="../media/image6830.png"/><Relationship Id="rId68" Type="http://schemas.openxmlformats.org/officeDocument/2006/relationships/customXml" Target="../ink/ink9276.xml"/><Relationship Id="rId84" Type="http://schemas.openxmlformats.org/officeDocument/2006/relationships/customXml" Target="../ink/ink9284.xml"/><Relationship Id="rId89" Type="http://schemas.openxmlformats.org/officeDocument/2006/relationships/image" Target="../media/image6960.png"/><Relationship Id="rId112" Type="http://schemas.openxmlformats.org/officeDocument/2006/relationships/customXml" Target="../ink/ink9298.xml"/><Relationship Id="rId16" Type="http://schemas.openxmlformats.org/officeDocument/2006/relationships/customXml" Target="../ink/ink9250.xml"/><Relationship Id="rId107" Type="http://schemas.openxmlformats.org/officeDocument/2006/relationships/image" Target="../media/image7050.png"/><Relationship Id="rId11" Type="http://schemas.openxmlformats.org/officeDocument/2006/relationships/image" Target="../media/image6580.png"/><Relationship Id="rId32" Type="http://schemas.openxmlformats.org/officeDocument/2006/relationships/customXml" Target="../ink/ink9258.xml"/><Relationship Id="rId37" Type="http://schemas.openxmlformats.org/officeDocument/2006/relationships/image" Target="../media/image6710.png"/><Relationship Id="rId53" Type="http://schemas.openxmlformats.org/officeDocument/2006/relationships/image" Target="../media/image6780.png"/><Relationship Id="rId58" Type="http://schemas.openxmlformats.org/officeDocument/2006/relationships/customXml" Target="../ink/ink9271.xml"/><Relationship Id="rId74" Type="http://schemas.openxmlformats.org/officeDocument/2006/relationships/customXml" Target="../ink/ink9279.xml"/><Relationship Id="rId79" Type="http://schemas.openxmlformats.org/officeDocument/2006/relationships/image" Target="../media/image6910.png"/><Relationship Id="rId102" Type="http://schemas.openxmlformats.org/officeDocument/2006/relationships/customXml" Target="../ink/ink9293.xml"/><Relationship Id="rId5" Type="http://schemas.openxmlformats.org/officeDocument/2006/relationships/image" Target="../media/image6550.png"/><Relationship Id="rId90" Type="http://schemas.openxmlformats.org/officeDocument/2006/relationships/customXml" Target="../ink/ink9287.xml"/><Relationship Id="rId95" Type="http://schemas.openxmlformats.org/officeDocument/2006/relationships/image" Target="../media/image6990.png"/><Relationship Id="rId22" Type="http://schemas.openxmlformats.org/officeDocument/2006/relationships/customXml" Target="../ink/ink9253.xml"/><Relationship Id="rId27" Type="http://schemas.openxmlformats.org/officeDocument/2006/relationships/image" Target="../media/image6660.png"/><Relationship Id="rId43" Type="http://schemas.openxmlformats.org/officeDocument/2006/relationships/image" Target="../media/image5940.png"/><Relationship Id="rId48" Type="http://schemas.openxmlformats.org/officeDocument/2006/relationships/customXml" Target="../ink/ink9266.xml"/><Relationship Id="rId64" Type="http://schemas.openxmlformats.org/officeDocument/2006/relationships/customXml" Target="../ink/ink9274.xml"/><Relationship Id="rId69" Type="http://schemas.openxmlformats.org/officeDocument/2006/relationships/image" Target="../media/image6860.png"/><Relationship Id="rId113" Type="http://schemas.openxmlformats.org/officeDocument/2006/relationships/image" Target="../media/image7080.png"/><Relationship Id="rId118" Type="http://schemas.openxmlformats.org/officeDocument/2006/relationships/customXml" Target="../ink/ink9301.xml"/><Relationship Id="rId80" Type="http://schemas.openxmlformats.org/officeDocument/2006/relationships/customXml" Target="../ink/ink9282.xml"/><Relationship Id="rId85" Type="http://schemas.openxmlformats.org/officeDocument/2006/relationships/image" Target="../media/image6940.png"/><Relationship Id="rId12" Type="http://schemas.openxmlformats.org/officeDocument/2006/relationships/customXml" Target="../ink/ink9248.xml"/><Relationship Id="rId17" Type="http://schemas.openxmlformats.org/officeDocument/2006/relationships/image" Target="../media/image6610.png"/><Relationship Id="rId33" Type="http://schemas.openxmlformats.org/officeDocument/2006/relationships/image" Target="../media/image6690.png"/><Relationship Id="rId38" Type="http://schemas.openxmlformats.org/officeDocument/2006/relationships/customXml" Target="../ink/ink9261.xml"/><Relationship Id="rId59" Type="http://schemas.openxmlformats.org/officeDocument/2006/relationships/image" Target="../media/image6810.png"/><Relationship Id="rId103" Type="http://schemas.openxmlformats.org/officeDocument/2006/relationships/image" Target="../media/image7030.png"/><Relationship Id="rId108" Type="http://schemas.openxmlformats.org/officeDocument/2006/relationships/customXml" Target="../ink/ink9296.xml"/><Relationship Id="rId54" Type="http://schemas.openxmlformats.org/officeDocument/2006/relationships/customXml" Target="../ink/ink9269.xml"/><Relationship Id="rId70" Type="http://schemas.openxmlformats.org/officeDocument/2006/relationships/customXml" Target="../ink/ink9277.xml"/><Relationship Id="rId75" Type="http://schemas.openxmlformats.org/officeDocument/2006/relationships/image" Target="../media/image6890.png"/><Relationship Id="rId91" Type="http://schemas.openxmlformats.org/officeDocument/2006/relationships/image" Target="../media/image6970.png"/><Relationship Id="rId96" Type="http://schemas.openxmlformats.org/officeDocument/2006/relationships/customXml" Target="../ink/ink929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245.xml"/><Relationship Id="rId23" Type="http://schemas.openxmlformats.org/officeDocument/2006/relationships/image" Target="../media/image6640.png"/><Relationship Id="rId28" Type="http://schemas.openxmlformats.org/officeDocument/2006/relationships/customXml" Target="../ink/ink9256.xml"/><Relationship Id="rId49" Type="http://schemas.openxmlformats.org/officeDocument/2006/relationships/image" Target="../media/image6760.png"/><Relationship Id="rId114" Type="http://schemas.openxmlformats.org/officeDocument/2006/relationships/customXml" Target="../ink/ink9299.xml"/><Relationship Id="rId119" Type="http://schemas.openxmlformats.org/officeDocument/2006/relationships/image" Target="../media/image7110.png"/><Relationship Id="rId44" Type="http://schemas.openxmlformats.org/officeDocument/2006/relationships/customXml" Target="../ink/ink9264.xml"/><Relationship Id="rId60" Type="http://schemas.openxmlformats.org/officeDocument/2006/relationships/customXml" Target="../ink/ink9272.xml"/><Relationship Id="rId65" Type="http://schemas.openxmlformats.org/officeDocument/2006/relationships/image" Target="../media/image6840.png"/><Relationship Id="rId81" Type="http://schemas.openxmlformats.org/officeDocument/2006/relationships/image" Target="../media/image6920.png"/><Relationship Id="rId86" Type="http://schemas.openxmlformats.org/officeDocument/2006/relationships/customXml" Target="../ink/ink9285.xml"/><Relationship Id="rId4" Type="http://schemas.openxmlformats.org/officeDocument/2006/relationships/customXml" Target="../ink/ink9244.xml"/><Relationship Id="rId9" Type="http://schemas.openxmlformats.org/officeDocument/2006/relationships/image" Target="../media/image6570.png"/><Relationship Id="rId13" Type="http://schemas.openxmlformats.org/officeDocument/2006/relationships/image" Target="../media/image6590.png"/><Relationship Id="rId18" Type="http://schemas.openxmlformats.org/officeDocument/2006/relationships/customXml" Target="../ink/ink9251.xml"/><Relationship Id="rId39" Type="http://schemas.openxmlformats.org/officeDocument/2006/relationships/image" Target="../media/image6720.png"/><Relationship Id="rId109" Type="http://schemas.openxmlformats.org/officeDocument/2006/relationships/image" Target="../media/image7060.png"/><Relationship Id="rId34" Type="http://schemas.openxmlformats.org/officeDocument/2006/relationships/customXml" Target="../ink/ink9259.xml"/><Relationship Id="rId50" Type="http://schemas.openxmlformats.org/officeDocument/2006/relationships/customXml" Target="../ink/ink9267.xml"/><Relationship Id="rId55" Type="http://schemas.openxmlformats.org/officeDocument/2006/relationships/image" Target="../media/image6790.png"/><Relationship Id="rId76" Type="http://schemas.openxmlformats.org/officeDocument/2006/relationships/customXml" Target="../ink/ink9280.xml"/><Relationship Id="rId97" Type="http://schemas.openxmlformats.org/officeDocument/2006/relationships/image" Target="../media/image7000.png"/><Relationship Id="rId104" Type="http://schemas.openxmlformats.org/officeDocument/2006/relationships/customXml" Target="../ink/ink9294.xml"/><Relationship Id="rId120" Type="http://schemas.openxmlformats.org/officeDocument/2006/relationships/customXml" Target="../ink/ink9302.xml"/><Relationship Id="rId7" Type="http://schemas.openxmlformats.org/officeDocument/2006/relationships/image" Target="../media/image6560.png"/><Relationship Id="rId71" Type="http://schemas.openxmlformats.org/officeDocument/2006/relationships/image" Target="../media/image6870.png"/><Relationship Id="rId92" Type="http://schemas.openxmlformats.org/officeDocument/2006/relationships/customXml" Target="../ink/ink9288.xml"/><Relationship Id="rId2" Type="http://schemas.openxmlformats.org/officeDocument/2006/relationships/customXml" Target="../ink/ink9243.xml"/><Relationship Id="rId29" Type="http://schemas.openxmlformats.org/officeDocument/2006/relationships/image" Target="../media/image6670.png"/><Relationship Id="rId24" Type="http://schemas.openxmlformats.org/officeDocument/2006/relationships/customXml" Target="../ink/ink9254.xml"/><Relationship Id="rId40" Type="http://schemas.openxmlformats.org/officeDocument/2006/relationships/customXml" Target="../ink/ink9262.xml"/><Relationship Id="rId45" Type="http://schemas.openxmlformats.org/officeDocument/2006/relationships/image" Target="../media/image6740.png"/><Relationship Id="rId66" Type="http://schemas.openxmlformats.org/officeDocument/2006/relationships/customXml" Target="../ink/ink9275.xml"/><Relationship Id="rId87" Type="http://schemas.openxmlformats.org/officeDocument/2006/relationships/image" Target="../media/image6950.png"/><Relationship Id="rId110" Type="http://schemas.openxmlformats.org/officeDocument/2006/relationships/customXml" Target="../ink/ink9297.xml"/><Relationship Id="rId115" Type="http://schemas.openxmlformats.org/officeDocument/2006/relationships/image" Target="../media/image7090.png"/><Relationship Id="rId61" Type="http://schemas.openxmlformats.org/officeDocument/2006/relationships/image" Target="../media/image6820.png"/><Relationship Id="rId82" Type="http://schemas.openxmlformats.org/officeDocument/2006/relationships/customXml" Target="../ink/ink9283.xml"/><Relationship Id="rId19" Type="http://schemas.openxmlformats.org/officeDocument/2006/relationships/image" Target="../media/image6620.png"/><Relationship Id="rId14" Type="http://schemas.openxmlformats.org/officeDocument/2006/relationships/customXml" Target="../ink/ink9249.xml"/><Relationship Id="rId30" Type="http://schemas.openxmlformats.org/officeDocument/2006/relationships/customXml" Target="../ink/ink9257.xml"/><Relationship Id="rId35" Type="http://schemas.openxmlformats.org/officeDocument/2006/relationships/image" Target="../media/image6700.png"/><Relationship Id="rId56" Type="http://schemas.openxmlformats.org/officeDocument/2006/relationships/customXml" Target="../ink/ink9270.xml"/><Relationship Id="rId77" Type="http://schemas.openxmlformats.org/officeDocument/2006/relationships/image" Target="../media/image6900.png"/><Relationship Id="rId100" Type="http://schemas.openxmlformats.org/officeDocument/2006/relationships/customXml" Target="../ink/ink9292.xml"/><Relationship Id="rId105" Type="http://schemas.openxmlformats.org/officeDocument/2006/relationships/image" Target="../media/image7040.png"/><Relationship Id="rId8" Type="http://schemas.openxmlformats.org/officeDocument/2006/relationships/customXml" Target="../ink/ink9246.xml"/><Relationship Id="rId51" Type="http://schemas.openxmlformats.org/officeDocument/2006/relationships/image" Target="../media/image6770.png"/><Relationship Id="rId72" Type="http://schemas.openxmlformats.org/officeDocument/2006/relationships/customXml" Target="../ink/ink9278.xml"/><Relationship Id="rId93" Type="http://schemas.openxmlformats.org/officeDocument/2006/relationships/image" Target="../media/image6980.png"/><Relationship Id="rId98" Type="http://schemas.openxmlformats.org/officeDocument/2006/relationships/customXml" Target="../ink/ink9291.xml"/><Relationship Id="rId121" Type="http://schemas.openxmlformats.org/officeDocument/2006/relationships/image" Target="../media/image7120.png"/><Relationship Id="rId3" Type="http://schemas.openxmlformats.org/officeDocument/2006/relationships/image" Target="../media/image6540.png"/><Relationship Id="rId25" Type="http://schemas.openxmlformats.org/officeDocument/2006/relationships/image" Target="../media/image6650.png"/><Relationship Id="rId46" Type="http://schemas.openxmlformats.org/officeDocument/2006/relationships/customXml" Target="../ink/ink9265.xml"/><Relationship Id="rId67" Type="http://schemas.openxmlformats.org/officeDocument/2006/relationships/image" Target="../media/image6850.png"/><Relationship Id="rId116" Type="http://schemas.openxmlformats.org/officeDocument/2006/relationships/customXml" Target="../ink/ink9300.xml"/><Relationship Id="rId20" Type="http://schemas.openxmlformats.org/officeDocument/2006/relationships/customXml" Target="../ink/ink9252.xml"/><Relationship Id="rId41" Type="http://schemas.openxmlformats.org/officeDocument/2006/relationships/image" Target="../media/image6730.png"/><Relationship Id="rId62" Type="http://schemas.openxmlformats.org/officeDocument/2006/relationships/customXml" Target="../ink/ink9273.xml"/><Relationship Id="rId83" Type="http://schemas.openxmlformats.org/officeDocument/2006/relationships/image" Target="../media/image6930.png"/><Relationship Id="rId88" Type="http://schemas.openxmlformats.org/officeDocument/2006/relationships/customXml" Target="../ink/ink9286.xml"/><Relationship Id="rId111" Type="http://schemas.openxmlformats.org/officeDocument/2006/relationships/image" Target="../media/image7070.png"/><Relationship Id="rId15" Type="http://schemas.openxmlformats.org/officeDocument/2006/relationships/image" Target="../media/image6600.png"/><Relationship Id="rId36" Type="http://schemas.openxmlformats.org/officeDocument/2006/relationships/customXml" Target="../ink/ink9260.xml"/><Relationship Id="rId57" Type="http://schemas.openxmlformats.org/officeDocument/2006/relationships/image" Target="../media/image6800.png"/><Relationship Id="rId106" Type="http://schemas.openxmlformats.org/officeDocument/2006/relationships/customXml" Target="../ink/ink9295.xml"/><Relationship Id="rId10" Type="http://schemas.openxmlformats.org/officeDocument/2006/relationships/customXml" Target="../ink/ink9247.xml"/><Relationship Id="rId31" Type="http://schemas.openxmlformats.org/officeDocument/2006/relationships/image" Target="../media/image6680.png"/><Relationship Id="rId52" Type="http://schemas.openxmlformats.org/officeDocument/2006/relationships/customXml" Target="../ink/ink9268.xml"/><Relationship Id="rId73" Type="http://schemas.openxmlformats.org/officeDocument/2006/relationships/image" Target="../media/image6880.png"/><Relationship Id="rId78" Type="http://schemas.openxmlformats.org/officeDocument/2006/relationships/customXml" Target="../ink/ink9281.xml"/><Relationship Id="rId94" Type="http://schemas.openxmlformats.org/officeDocument/2006/relationships/customXml" Target="../ink/ink9289.xml"/><Relationship Id="rId99" Type="http://schemas.openxmlformats.org/officeDocument/2006/relationships/image" Target="../media/image7010.png"/><Relationship Id="rId101" Type="http://schemas.openxmlformats.org/officeDocument/2006/relationships/image" Target="../media/image7020.png"/></Relationships>
</file>

<file path=ppt/slides/_rels/slide19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0.png"/><Relationship Id="rId21" Type="http://schemas.openxmlformats.org/officeDocument/2006/relationships/image" Target="../media/image6630.png"/><Relationship Id="rId42" Type="http://schemas.openxmlformats.org/officeDocument/2006/relationships/customXml" Target="../ink/ink9323.xml"/><Relationship Id="rId47" Type="http://schemas.openxmlformats.org/officeDocument/2006/relationships/image" Target="../media/image6750.png"/><Relationship Id="rId63" Type="http://schemas.openxmlformats.org/officeDocument/2006/relationships/image" Target="../media/image6830.png"/><Relationship Id="rId68" Type="http://schemas.openxmlformats.org/officeDocument/2006/relationships/customXml" Target="../ink/ink9336.xml"/><Relationship Id="rId84" Type="http://schemas.openxmlformats.org/officeDocument/2006/relationships/customXml" Target="../ink/ink9344.xml"/><Relationship Id="rId89" Type="http://schemas.openxmlformats.org/officeDocument/2006/relationships/image" Target="../media/image6960.png"/><Relationship Id="rId112" Type="http://schemas.openxmlformats.org/officeDocument/2006/relationships/customXml" Target="../ink/ink9358.xml"/><Relationship Id="rId16" Type="http://schemas.openxmlformats.org/officeDocument/2006/relationships/customXml" Target="../ink/ink9310.xml"/><Relationship Id="rId107" Type="http://schemas.openxmlformats.org/officeDocument/2006/relationships/image" Target="../media/image7050.png"/><Relationship Id="rId11" Type="http://schemas.openxmlformats.org/officeDocument/2006/relationships/image" Target="../media/image6580.png"/><Relationship Id="rId32" Type="http://schemas.openxmlformats.org/officeDocument/2006/relationships/customXml" Target="../ink/ink9318.xml"/><Relationship Id="rId37" Type="http://schemas.openxmlformats.org/officeDocument/2006/relationships/image" Target="../media/image6710.png"/><Relationship Id="rId53" Type="http://schemas.openxmlformats.org/officeDocument/2006/relationships/image" Target="../media/image6780.png"/><Relationship Id="rId58" Type="http://schemas.openxmlformats.org/officeDocument/2006/relationships/customXml" Target="../ink/ink9331.xml"/><Relationship Id="rId74" Type="http://schemas.openxmlformats.org/officeDocument/2006/relationships/customXml" Target="../ink/ink9339.xml"/><Relationship Id="rId79" Type="http://schemas.openxmlformats.org/officeDocument/2006/relationships/image" Target="../media/image6910.png"/><Relationship Id="rId102" Type="http://schemas.openxmlformats.org/officeDocument/2006/relationships/customXml" Target="../ink/ink9353.xml"/><Relationship Id="rId123" Type="http://schemas.openxmlformats.org/officeDocument/2006/relationships/image" Target="../media/image7130.png"/><Relationship Id="rId128" Type="http://schemas.openxmlformats.org/officeDocument/2006/relationships/customXml" Target="../ink/ink9366.xml"/><Relationship Id="rId5" Type="http://schemas.openxmlformats.org/officeDocument/2006/relationships/image" Target="../media/image6550.png"/><Relationship Id="rId90" Type="http://schemas.openxmlformats.org/officeDocument/2006/relationships/customXml" Target="../ink/ink9347.xml"/><Relationship Id="rId95" Type="http://schemas.openxmlformats.org/officeDocument/2006/relationships/image" Target="../media/image6990.png"/><Relationship Id="rId22" Type="http://schemas.openxmlformats.org/officeDocument/2006/relationships/customXml" Target="../ink/ink9313.xml"/><Relationship Id="rId27" Type="http://schemas.openxmlformats.org/officeDocument/2006/relationships/image" Target="../media/image6660.png"/><Relationship Id="rId43" Type="http://schemas.openxmlformats.org/officeDocument/2006/relationships/image" Target="../media/image5940.png"/><Relationship Id="rId48" Type="http://schemas.openxmlformats.org/officeDocument/2006/relationships/customXml" Target="../ink/ink9326.xml"/><Relationship Id="rId64" Type="http://schemas.openxmlformats.org/officeDocument/2006/relationships/customXml" Target="../ink/ink9334.xml"/><Relationship Id="rId69" Type="http://schemas.openxmlformats.org/officeDocument/2006/relationships/image" Target="../media/image6860.png"/><Relationship Id="rId113" Type="http://schemas.openxmlformats.org/officeDocument/2006/relationships/image" Target="../media/image7080.png"/><Relationship Id="rId118" Type="http://schemas.openxmlformats.org/officeDocument/2006/relationships/customXml" Target="../ink/ink9361.xml"/><Relationship Id="rId80" Type="http://schemas.openxmlformats.org/officeDocument/2006/relationships/customXml" Target="../ink/ink9342.xml"/><Relationship Id="rId85" Type="http://schemas.openxmlformats.org/officeDocument/2006/relationships/image" Target="../media/image6940.png"/><Relationship Id="rId12" Type="http://schemas.openxmlformats.org/officeDocument/2006/relationships/customXml" Target="../ink/ink9308.xml"/><Relationship Id="rId17" Type="http://schemas.openxmlformats.org/officeDocument/2006/relationships/image" Target="../media/image6610.png"/><Relationship Id="rId33" Type="http://schemas.openxmlformats.org/officeDocument/2006/relationships/image" Target="../media/image6690.png"/><Relationship Id="rId38" Type="http://schemas.openxmlformats.org/officeDocument/2006/relationships/customXml" Target="../ink/ink9321.xml"/><Relationship Id="rId59" Type="http://schemas.openxmlformats.org/officeDocument/2006/relationships/image" Target="../media/image6810.png"/><Relationship Id="rId103" Type="http://schemas.openxmlformats.org/officeDocument/2006/relationships/image" Target="../media/image7030.png"/><Relationship Id="rId108" Type="http://schemas.openxmlformats.org/officeDocument/2006/relationships/customXml" Target="../ink/ink9356.xml"/><Relationship Id="rId124" Type="http://schemas.openxmlformats.org/officeDocument/2006/relationships/customXml" Target="../ink/ink9364.xml"/><Relationship Id="rId129" Type="http://schemas.openxmlformats.org/officeDocument/2006/relationships/image" Target="../media/image7160.png"/><Relationship Id="rId54" Type="http://schemas.openxmlformats.org/officeDocument/2006/relationships/customXml" Target="../ink/ink9329.xml"/><Relationship Id="rId70" Type="http://schemas.openxmlformats.org/officeDocument/2006/relationships/customXml" Target="../ink/ink9337.xml"/><Relationship Id="rId75" Type="http://schemas.openxmlformats.org/officeDocument/2006/relationships/image" Target="../media/image6890.png"/><Relationship Id="rId91" Type="http://schemas.openxmlformats.org/officeDocument/2006/relationships/image" Target="../media/image6970.png"/><Relationship Id="rId96" Type="http://schemas.openxmlformats.org/officeDocument/2006/relationships/customXml" Target="../ink/ink93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305.xml"/><Relationship Id="rId23" Type="http://schemas.openxmlformats.org/officeDocument/2006/relationships/image" Target="../media/image6640.png"/><Relationship Id="rId28" Type="http://schemas.openxmlformats.org/officeDocument/2006/relationships/customXml" Target="../ink/ink9316.xml"/><Relationship Id="rId49" Type="http://schemas.openxmlformats.org/officeDocument/2006/relationships/image" Target="../media/image6760.png"/><Relationship Id="rId114" Type="http://schemas.openxmlformats.org/officeDocument/2006/relationships/customXml" Target="../ink/ink9359.xml"/><Relationship Id="rId119" Type="http://schemas.openxmlformats.org/officeDocument/2006/relationships/image" Target="../media/image7110.png"/><Relationship Id="rId44" Type="http://schemas.openxmlformats.org/officeDocument/2006/relationships/customXml" Target="../ink/ink9324.xml"/><Relationship Id="rId60" Type="http://schemas.openxmlformats.org/officeDocument/2006/relationships/customXml" Target="../ink/ink9332.xml"/><Relationship Id="rId65" Type="http://schemas.openxmlformats.org/officeDocument/2006/relationships/image" Target="../media/image6840.png"/><Relationship Id="rId81" Type="http://schemas.openxmlformats.org/officeDocument/2006/relationships/image" Target="../media/image6920.png"/><Relationship Id="rId86" Type="http://schemas.openxmlformats.org/officeDocument/2006/relationships/customXml" Target="../ink/ink9345.xml"/><Relationship Id="rId13" Type="http://schemas.openxmlformats.org/officeDocument/2006/relationships/image" Target="../media/image6590.png"/><Relationship Id="rId18" Type="http://schemas.openxmlformats.org/officeDocument/2006/relationships/customXml" Target="../ink/ink9311.xml"/><Relationship Id="rId39" Type="http://schemas.openxmlformats.org/officeDocument/2006/relationships/image" Target="../media/image6720.png"/><Relationship Id="rId109" Type="http://schemas.openxmlformats.org/officeDocument/2006/relationships/image" Target="../media/image7060.png"/><Relationship Id="rId34" Type="http://schemas.openxmlformats.org/officeDocument/2006/relationships/customXml" Target="../ink/ink9319.xml"/><Relationship Id="rId50" Type="http://schemas.openxmlformats.org/officeDocument/2006/relationships/customXml" Target="../ink/ink9327.xml"/><Relationship Id="rId55" Type="http://schemas.openxmlformats.org/officeDocument/2006/relationships/image" Target="../media/image6790.png"/><Relationship Id="rId76" Type="http://schemas.openxmlformats.org/officeDocument/2006/relationships/customXml" Target="../ink/ink9340.xml"/><Relationship Id="rId97" Type="http://schemas.openxmlformats.org/officeDocument/2006/relationships/image" Target="../media/image7000.png"/><Relationship Id="rId104" Type="http://schemas.openxmlformats.org/officeDocument/2006/relationships/customXml" Target="../ink/ink9354.xml"/><Relationship Id="rId120" Type="http://schemas.openxmlformats.org/officeDocument/2006/relationships/customXml" Target="../ink/ink9362.xml"/><Relationship Id="rId125" Type="http://schemas.openxmlformats.org/officeDocument/2006/relationships/image" Target="../media/image7140.png"/><Relationship Id="rId7" Type="http://schemas.openxmlformats.org/officeDocument/2006/relationships/image" Target="../media/image6560.png"/><Relationship Id="rId71" Type="http://schemas.openxmlformats.org/officeDocument/2006/relationships/image" Target="../media/image6870.png"/><Relationship Id="rId92" Type="http://schemas.openxmlformats.org/officeDocument/2006/relationships/customXml" Target="../ink/ink9348.xml"/><Relationship Id="rId2" Type="http://schemas.openxmlformats.org/officeDocument/2006/relationships/customXml" Target="../ink/ink9303.xml"/><Relationship Id="rId29" Type="http://schemas.openxmlformats.org/officeDocument/2006/relationships/image" Target="../media/image6670.png"/><Relationship Id="rId24" Type="http://schemas.openxmlformats.org/officeDocument/2006/relationships/customXml" Target="../ink/ink9314.xml"/><Relationship Id="rId40" Type="http://schemas.openxmlformats.org/officeDocument/2006/relationships/customXml" Target="../ink/ink9322.xml"/><Relationship Id="rId45" Type="http://schemas.openxmlformats.org/officeDocument/2006/relationships/image" Target="../media/image6740.png"/><Relationship Id="rId66" Type="http://schemas.openxmlformats.org/officeDocument/2006/relationships/customXml" Target="../ink/ink9335.xml"/><Relationship Id="rId87" Type="http://schemas.openxmlformats.org/officeDocument/2006/relationships/image" Target="../media/image6950.png"/><Relationship Id="rId110" Type="http://schemas.openxmlformats.org/officeDocument/2006/relationships/customXml" Target="../ink/ink9357.xml"/><Relationship Id="rId115" Type="http://schemas.openxmlformats.org/officeDocument/2006/relationships/image" Target="../media/image7090.png"/><Relationship Id="rId61" Type="http://schemas.openxmlformats.org/officeDocument/2006/relationships/image" Target="../media/image6820.png"/><Relationship Id="rId82" Type="http://schemas.openxmlformats.org/officeDocument/2006/relationships/customXml" Target="../ink/ink9343.xml"/><Relationship Id="rId19" Type="http://schemas.openxmlformats.org/officeDocument/2006/relationships/image" Target="../media/image6620.png"/><Relationship Id="rId14" Type="http://schemas.openxmlformats.org/officeDocument/2006/relationships/customXml" Target="../ink/ink9309.xml"/><Relationship Id="rId30" Type="http://schemas.openxmlformats.org/officeDocument/2006/relationships/customXml" Target="../ink/ink9317.xml"/><Relationship Id="rId35" Type="http://schemas.openxmlformats.org/officeDocument/2006/relationships/image" Target="../media/image6700.png"/><Relationship Id="rId56" Type="http://schemas.openxmlformats.org/officeDocument/2006/relationships/customXml" Target="../ink/ink9330.xml"/><Relationship Id="rId77" Type="http://schemas.openxmlformats.org/officeDocument/2006/relationships/image" Target="../media/image6900.png"/><Relationship Id="rId100" Type="http://schemas.openxmlformats.org/officeDocument/2006/relationships/customXml" Target="../ink/ink9352.xml"/><Relationship Id="rId105" Type="http://schemas.openxmlformats.org/officeDocument/2006/relationships/image" Target="../media/image7040.png"/><Relationship Id="rId126" Type="http://schemas.openxmlformats.org/officeDocument/2006/relationships/customXml" Target="../ink/ink9365.xml"/><Relationship Id="rId8" Type="http://schemas.openxmlformats.org/officeDocument/2006/relationships/customXml" Target="../ink/ink9306.xml"/><Relationship Id="rId51" Type="http://schemas.openxmlformats.org/officeDocument/2006/relationships/image" Target="../media/image6770.png"/><Relationship Id="rId72" Type="http://schemas.openxmlformats.org/officeDocument/2006/relationships/customXml" Target="../ink/ink9338.xml"/><Relationship Id="rId93" Type="http://schemas.openxmlformats.org/officeDocument/2006/relationships/image" Target="../media/image6980.png"/><Relationship Id="rId98" Type="http://schemas.openxmlformats.org/officeDocument/2006/relationships/customXml" Target="../ink/ink9351.xml"/><Relationship Id="rId121" Type="http://schemas.openxmlformats.org/officeDocument/2006/relationships/image" Target="../media/image7120.png"/><Relationship Id="rId3" Type="http://schemas.openxmlformats.org/officeDocument/2006/relationships/image" Target="../media/image6540.png"/><Relationship Id="rId25" Type="http://schemas.openxmlformats.org/officeDocument/2006/relationships/image" Target="../media/image6650.png"/><Relationship Id="rId46" Type="http://schemas.openxmlformats.org/officeDocument/2006/relationships/customXml" Target="../ink/ink9325.xml"/><Relationship Id="rId67" Type="http://schemas.openxmlformats.org/officeDocument/2006/relationships/image" Target="../media/image6850.png"/><Relationship Id="rId116" Type="http://schemas.openxmlformats.org/officeDocument/2006/relationships/customXml" Target="../ink/ink9360.xml"/><Relationship Id="rId20" Type="http://schemas.openxmlformats.org/officeDocument/2006/relationships/customXml" Target="../ink/ink9312.xml"/><Relationship Id="rId41" Type="http://schemas.openxmlformats.org/officeDocument/2006/relationships/image" Target="../media/image6730.png"/><Relationship Id="rId62" Type="http://schemas.openxmlformats.org/officeDocument/2006/relationships/customXml" Target="../ink/ink9333.xml"/><Relationship Id="rId83" Type="http://schemas.openxmlformats.org/officeDocument/2006/relationships/image" Target="../media/image6930.png"/><Relationship Id="rId88" Type="http://schemas.openxmlformats.org/officeDocument/2006/relationships/customXml" Target="../ink/ink9346.xml"/><Relationship Id="rId111" Type="http://schemas.openxmlformats.org/officeDocument/2006/relationships/image" Target="../media/image7070.png"/><Relationship Id="rId15" Type="http://schemas.openxmlformats.org/officeDocument/2006/relationships/image" Target="../media/image6600.png"/><Relationship Id="rId36" Type="http://schemas.openxmlformats.org/officeDocument/2006/relationships/customXml" Target="../ink/ink9320.xml"/><Relationship Id="rId57" Type="http://schemas.openxmlformats.org/officeDocument/2006/relationships/image" Target="../media/image6800.png"/><Relationship Id="rId106" Type="http://schemas.openxmlformats.org/officeDocument/2006/relationships/customXml" Target="../ink/ink9355.xml"/><Relationship Id="rId127" Type="http://schemas.openxmlformats.org/officeDocument/2006/relationships/image" Target="../media/image7150.png"/><Relationship Id="rId10" Type="http://schemas.openxmlformats.org/officeDocument/2006/relationships/customXml" Target="../ink/ink9307.xml"/><Relationship Id="rId31" Type="http://schemas.openxmlformats.org/officeDocument/2006/relationships/image" Target="../media/image6680.png"/><Relationship Id="rId52" Type="http://schemas.openxmlformats.org/officeDocument/2006/relationships/customXml" Target="../ink/ink9328.xml"/><Relationship Id="rId73" Type="http://schemas.openxmlformats.org/officeDocument/2006/relationships/image" Target="../media/image6880.png"/><Relationship Id="rId78" Type="http://schemas.openxmlformats.org/officeDocument/2006/relationships/customXml" Target="../ink/ink9341.xml"/><Relationship Id="rId94" Type="http://schemas.openxmlformats.org/officeDocument/2006/relationships/customXml" Target="../ink/ink9349.xml"/><Relationship Id="rId99" Type="http://schemas.openxmlformats.org/officeDocument/2006/relationships/image" Target="../media/image7010.png"/><Relationship Id="rId101" Type="http://schemas.openxmlformats.org/officeDocument/2006/relationships/image" Target="../media/image7020.png"/><Relationship Id="rId122" Type="http://schemas.openxmlformats.org/officeDocument/2006/relationships/customXml" Target="../ink/ink9363.xml"/><Relationship Id="rId4" Type="http://schemas.openxmlformats.org/officeDocument/2006/relationships/customXml" Target="../ink/ink9304.xml"/><Relationship Id="rId9" Type="http://schemas.openxmlformats.org/officeDocument/2006/relationships/image" Target="../media/image6570.png"/><Relationship Id="rId26" Type="http://schemas.openxmlformats.org/officeDocument/2006/relationships/customXml" Target="../ink/ink9315.xml"/></Relationships>
</file>

<file path=ppt/slides/_rels/slide19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0.png"/><Relationship Id="rId21" Type="http://schemas.openxmlformats.org/officeDocument/2006/relationships/image" Target="../media/image6630.png"/><Relationship Id="rId42" Type="http://schemas.openxmlformats.org/officeDocument/2006/relationships/customXml" Target="../ink/ink9387.xml"/><Relationship Id="rId63" Type="http://schemas.openxmlformats.org/officeDocument/2006/relationships/image" Target="../media/image6830.png"/><Relationship Id="rId84" Type="http://schemas.openxmlformats.org/officeDocument/2006/relationships/customXml" Target="../ink/ink9408.xml"/><Relationship Id="rId16" Type="http://schemas.openxmlformats.org/officeDocument/2006/relationships/customXml" Target="../ink/ink9374.xml"/><Relationship Id="rId107" Type="http://schemas.openxmlformats.org/officeDocument/2006/relationships/image" Target="../media/image7050.png"/><Relationship Id="rId11" Type="http://schemas.openxmlformats.org/officeDocument/2006/relationships/image" Target="../media/image6580.png"/><Relationship Id="rId32" Type="http://schemas.openxmlformats.org/officeDocument/2006/relationships/customXml" Target="../ink/ink9382.xml"/><Relationship Id="rId37" Type="http://schemas.openxmlformats.org/officeDocument/2006/relationships/image" Target="../media/image6710.png"/><Relationship Id="rId53" Type="http://schemas.openxmlformats.org/officeDocument/2006/relationships/image" Target="../media/image6780.png"/><Relationship Id="rId58" Type="http://schemas.openxmlformats.org/officeDocument/2006/relationships/customXml" Target="../ink/ink9395.xml"/><Relationship Id="rId74" Type="http://schemas.openxmlformats.org/officeDocument/2006/relationships/customXml" Target="../ink/ink9403.xml"/><Relationship Id="rId79" Type="http://schemas.openxmlformats.org/officeDocument/2006/relationships/image" Target="../media/image6910.png"/><Relationship Id="rId102" Type="http://schemas.openxmlformats.org/officeDocument/2006/relationships/customXml" Target="../ink/ink9417.xml"/><Relationship Id="rId123" Type="http://schemas.openxmlformats.org/officeDocument/2006/relationships/image" Target="../media/image7130.png"/><Relationship Id="rId128" Type="http://schemas.openxmlformats.org/officeDocument/2006/relationships/customXml" Target="../ink/ink9430.xml"/><Relationship Id="rId5" Type="http://schemas.openxmlformats.org/officeDocument/2006/relationships/image" Target="../media/image6550.png"/><Relationship Id="rId90" Type="http://schemas.openxmlformats.org/officeDocument/2006/relationships/customXml" Target="../ink/ink9411.xml"/><Relationship Id="rId95" Type="http://schemas.openxmlformats.org/officeDocument/2006/relationships/image" Target="../media/image6990.png"/><Relationship Id="rId22" Type="http://schemas.openxmlformats.org/officeDocument/2006/relationships/customXml" Target="../ink/ink9377.xml"/><Relationship Id="rId27" Type="http://schemas.openxmlformats.org/officeDocument/2006/relationships/image" Target="../media/image6660.png"/><Relationship Id="rId43" Type="http://schemas.openxmlformats.org/officeDocument/2006/relationships/image" Target="../media/image5940.png"/><Relationship Id="rId48" Type="http://schemas.openxmlformats.org/officeDocument/2006/relationships/customXml" Target="../ink/ink9390.xml"/><Relationship Id="rId64" Type="http://schemas.openxmlformats.org/officeDocument/2006/relationships/customXml" Target="../ink/ink9398.xml"/><Relationship Id="rId69" Type="http://schemas.openxmlformats.org/officeDocument/2006/relationships/image" Target="../media/image6860.png"/><Relationship Id="rId113" Type="http://schemas.openxmlformats.org/officeDocument/2006/relationships/image" Target="../media/image7080.png"/><Relationship Id="rId118" Type="http://schemas.openxmlformats.org/officeDocument/2006/relationships/customXml" Target="../ink/ink9425.xml"/><Relationship Id="rId80" Type="http://schemas.openxmlformats.org/officeDocument/2006/relationships/customXml" Target="../ink/ink9406.xml"/><Relationship Id="rId85" Type="http://schemas.openxmlformats.org/officeDocument/2006/relationships/image" Target="../media/image6940.png"/><Relationship Id="rId12" Type="http://schemas.openxmlformats.org/officeDocument/2006/relationships/customXml" Target="../ink/ink9372.xml"/><Relationship Id="rId17" Type="http://schemas.openxmlformats.org/officeDocument/2006/relationships/image" Target="../media/image6610.png"/><Relationship Id="rId33" Type="http://schemas.openxmlformats.org/officeDocument/2006/relationships/image" Target="../media/image6690.png"/><Relationship Id="rId38" Type="http://schemas.openxmlformats.org/officeDocument/2006/relationships/customXml" Target="../ink/ink9385.xml"/><Relationship Id="rId59" Type="http://schemas.openxmlformats.org/officeDocument/2006/relationships/image" Target="../media/image6810.png"/><Relationship Id="rId103" Type="http://schemas.openxmlformats.org/officeDocument/2006/relationships/image" Target="../media/image7030.png"/><Relationship Id="rId108" Type="http://schemas.openxmlformats.org/officeDocument/2006/relationships/customXml" Target="../ink/ink9420.xml"/><Relationship Id="rId124" Type="http://schemas.openxmlformats.org/officeDocument/2006/relationships/customXml" Target="../ink/ink9428.xml"/><Relationship Id="rId129" Type="http://schemas.openxmlformats.org/officeDocument/2006/relationships/image" Target="../media/image7160.png"/><Relationship Id="rId54" Type="http://schemas.openxmlformats.org/officeDocument/2006/relationships/customXml" Target="../ink/ink9393.xml"/><Relationship Id="rId70" Type="http://schemas.openxmlformats.org/officeDocument/2006/relationships/customXml" Target="../ink/ink9401.xml"/><Relationship Id="rId75" Type="http://schemas.openxmlformats.org/officeDocument/2006/relationships/image" Target="../media/image6890.png"/><Relationship Id="rId91" Type="http://schemas.openxmlformats.org/officeDocument/2006/relationships/image" Target="../media/image6970.png"/><Relationship Id="rId96" Type="http://schemas.openxmlformats.org/officeDocument/2006/relationships/customXml" Target="../ink/ink94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369.xml"/><Relationship Id="rId23" Type="http://schemas.openxmlformats.org/officeDocument/2006/relationships/image" Target="../media/image6640.png"/><Relationship Id="rId28" Type="http://schemas.openxmlformats.org/officeDocument/2006/relationships/customXml" Target="../ink/ink9380.xml"/><Relationship Id="rId49" Type="http://schemas.openxmlformats.org/officeDocument/2006/relationships/image" Target="../media/image6760.png"/><Relationship Id="rId114" Type="http://schemas.openxmlformats.org/officeDocument/2006/relationships/customXml" Target="../ink/ink9423.xml"/><Relationship Id="rId119" Type="http://schemas.openxmlformats.org/officeDocument/2006/relationships/image" Target="../media/image7110.png"/><Relationship Id="rId44" Type="http://schemas.openxmlformats.org/officeDocument/2006/relationships/customXml" Target="../ink/ink9388.xml"/><Relationship Id="rId60" Type="http://schemas.openxmlformats.org/officeDocument/2006/relationships/customXml" Target="../ink/ink9396.xml"/><Relationship Id="rId65" Type="http://schemas.openxmlformats.org/officeDocument/2006/relationships/image" Target="../media/image6840.png"/><Relationship Id="rId81" Type="http://schemas.openxmlformats.org/officeDocument/2006/relationships/image" Target="../media/image6920.png"/><Relationship Id="rId86" Type="http://schemas.openxmlformats.org/officeDocument/2006/relationships/customXml" Target="../ink/ink9409.xml"/><Relationship Id="rId130" Type="http://schemas.openxmlformats.org/officeDocument/2006/relationships/customXml" Target="../ink/ink9431.xml"/><Relationship Id="rId13" Type="http://schemas.openxmlformats.org/officeDocument/2006/relationships/image" Target="../media/image6590.png"/><Relationship Id="rId18" Type="http://schemas.openxmlformats.org/officeDocument/2006/relationships/customXml" Target="../ink/ink9375.xml"/><Relationship Id="rId39" Type="http://schemas.openxmlformats.org/officeDocument/2006/relationships/image" Target="../media/image6720.png"/><Relationship Id="rId109" Type="http://schemas.openxmlformats.org/officeDocument/2006/relationships/image" Target="../media/image7060.png"/><Relationship Id="rId34" Type="http://schemas.openxmlformats.org/officeDocument/2006/relationships/customXml" Target="../ink/ink9383.xml"/><Relationship Id="rId50" Type="http://schemas.openxmlformats.org/officeDocument/2006/relationships/customXml" Target="../ink/ink9391.xml"/><Relationship Id="rId55" Type="http://schemas.openxmlformats.org/officeDocument/2006/relationships/image" Target="../media/image6790.png"/><Relationship Id="rId76" Type="http://schemas.openxmlformats.org/officeDocument/2006/relationships/customXml" Target="../ink/ink9404.xml"/><Relationship Id="rId97" Type="http://schemas.openxmlformats.org/officeDocument/2006/relationships/image" Target="../media/image7000.png"/><Relationship Id="rId104" Type="http://schemas.openxmlformats.org/officeDocument/2006/relationships/customXml" Target="../ink/ink9418.xml"/><Relationship Id="rId120" Type="http://schemas.openxmlformats.org/officeDocument/2006/relationships/customXml" Target="../ink/ink9426.xml"/><Relationship Id="rId125" Type="http://schemas.openxmlformats.org/officeDocument/2006/relationships/image" Target="../media/image7140.png"/><Relationship Id="rId7" Type="http://schemas.openxmlformats.org/officeDocument/2006/relationships/image" Target="../media/image6560.png"/><Relationship Id="rId71" Type="http://schemas.openxmlformats.org/officeDocument/2006/relationships/image" Target="../media/image6870.png"/><Relationship Id="rId92" Type="http://schemas.openxmlformats.org/officeDocument/2006/relationships/customXml" Target="../ink/ink9412.xml"/><Relationship Id="rId2" Type="http://schemas.openxmlformats.org/officeDocument/2006/relationships/customXml" Target="../ink/ink9367.xml"/><Relationship Id="rId29" Type="http://schemas.openxmlformats.org/officeDocument/2006/relationships/image" Target="../media/image6670.png"/><Relationship Id="rId24" Type="http://schemas.openxmlformats.org/officeDocument/2006/relationships/customXml" Target="../ink/ink9378.xml"/><Relationship Id="rId40" Type="http://schemas.openxmlformats.org/officeDocument/2006/relationships/customXml" Target="../ink/ink9386.xml"/><Relationship Id="rId45" Type="http://schemas.openxmlformats.org/officeDocument/2006/relationships/image" Target="../media/image6740.png"/><Relationship Id="rId66" Type="http://schemas.openxmlformats.org/officeDocument/2006/relationships/customXml" Target="../ink/ink9399.xml"/><Relationship Id="rId87" Type="http://schemas.openxmlformats.org/officeDocument/2006/relationships/image" Target="../media/image6950.png"/><Relationship Id="rId110" Type="http://schemas.openxmlformats.org/officeDocument/2006/relationships/customXml" Target="../ink/ink9421.xml"/><Relationship Id="rId115" Type="http://schemas.openxmlformats.org/officeDocument/2006/relationships/image" Target="../media/image7090.png"/><Relationship Id="rId131" Type="http://schemas.openxmlformats.org/officeDocument/2006/relationships/image" Target="../media/image7170.png"/><Relationship Id="rId61" Type="http://schemas.openxmlformats.org/officeDocument/2006/relationships/image" Target="../media/image6820.png"/><Relationship Id="rId82" Type="http://schemas.openxmlformats.org/officeDocument/2006/relationships/customXml" Target="../ink/ink9407.xml"/><Relationship Id="rId19" Type="http://schemas.openxmlformats.org/officeDocument/2006/relationships/image" Target="../media/image6620.png"/><Relationship Id="rId14" Type="http://schemas.openxmlformats.org/officeDocument/2006/relationships/customXml" Target="../ink/ink9373.xml"/><Relationship Id="rId30" Type="http://schemas.openxmlformats.org/officeDocument/2006/relationships/customXml" Target="../ink/ink9381.xml"/><Relationship Id="rId35" Type="http://schemas.openxmlformats.org/officeDocument/2006/relationships/image" Target="../media/image6700.png"/><Relationship Id="rId56" Type="http://schemas.openxmlformats.org/officeDocument/2006/relationships/customXml" Target="../ink/ink9394.xml"/><Relationship Id="rId77" Type="http://schemas.openxmlformats.org/officeDocument/2006/relationships/image" Target="../media/image6900.png"/><Relationship Id="rId100" Type="http://schemas.openxmlformats.org/officeDocument/2006/relationships/customXml" Target="../ink/ink9416.xml"/><Relationship Id="rId105" Type="http://schemas.openxmlformats.org/officeDocument/2006/relationships/image" Target="../media/image7040.png"/><Relationship Id="rId126" Type="http://schemas.openxmlformats.org/officeDocument/2006/relationships/customXml" Target="../ink/ink9429.xml"/><Relationship Id="rId8" Type="http://schemas.openxmlformats.org/officeDocument/2006/relationships/customXml" Target="../ink/ink9370.xml"/><Relationship Id="rId51" Type="http://schemas.openxmlformats.org/officeDocument/2006/relationships/image" Target="../media/image6770.png"/><Relationship Id="rId72" Type="http://schemas.openxmlformats.org/officeDocument/2006/relationships/customXml" Target="../ink/ink9402.xml"/><Relationship Id="rId93" Type="http://schemas.openxmlformats.org/officeDocument/2006/relationships/image" Target="../media/image6980.png"/><Relationship Id="rId98" Type="http://schemas.openxmlformats.org/officeDocument/2006/relationships/customXml" Target="../ink/ink9415.xml"/><Relationship Id="rId121" Type="http://schemas.openxmlformats.org/officeDocument/2006/relationships/image" Target="../media/image7120.png"/><Relationship Id="rId3" Type="http://schemas.openxmlformats.org/officeDocument/2006/relationships/image" Target="../media/image6540.png"/><Relationship Id="rId25" Type="http://schemas.openxmlformats.org/officeDocument/2006/relationships/image" Target="../media/image6650.png"/><Relationship Id="rId46" Type="http://schemas.openxmlformats.org/officeDocument/2006/relationships/customXml" Target="../ink/ink9389.xml"/><Relationship Id="rId67" Type="http://schemas.openxmlformats.org/officeDocument/2006/relationships/image" Target="../media/image6850.png"/><Relationship Id="rId116" Type="http://schemas.openxmlformats.org/officeDocument/2006/relationships/customXml" Target="../ink/ink9424.xml"/><Relationship Id="rId20" Type="http://schemas.openxmlformats.org/officeDocument/2006/relationships/customXml" Target="../ink/ink9376.xml"/><Relationship Id="rId41" Type="http://schemas.openxmlformats.org/officeDocument/2006/relationships/image" Target="../media/image6730.png"/><Relationship Id="rId62" Type="http://schemas.openxmlformats.org/officeDocument/2006/relationships/customXml" Target="../ink/ink9397.xml"/><Relationship Id="rId83" Type="http://schemas.openxmlformats.org/officeDocument/2006/relationships/image" Target="../media/image6930.png"/><Relationship Id="rId88" Type="http://schemas.openxmlformats.org/officeDocument/2006/relationships/customXml" Target="../ink/ink9410.xml"/><Relationship Id="rId111" Type="http://schemas.openxmlformats.org/officeDocument/2006/relationships/image" Target="../media/image7070.png"/><Relationship Id="rId132" Type="http://schemas.openxmlformats.org/officeDocument/2006/relationships/customXml" Target="../ink/ink9432.xml"/><Relationship Id="rId15" Type="http://schemas.openxmlformats.org/officeDocument/2006/relationships/image" Target="../media/image6600.png"/><Relationship Id="rId36" Type="http://schemas.openxmlformats.org/officeDocument/2006/relationships/customXml" Target="../ink/ink9384.xml"/><Relationship Id="rId57" Type="http://schemas.openxmlformats.org/officeDocument/2006/relationships/image" Target="../media/image6800.png"/><Relationship Id="rId106" Type="http://schemas.openxmlformats.org/officeDocument/2006/relationships/customXml" Target="../ink/ink9419.xml"/><Relationship Id="rId127" Type="http://schemas.openxmlformats.org/officeDocument/2006/relationships/image" Target="../media/image7150.png"/><Relationship Id="rId10" Type="http://schemas.openxmlformats.org/officeDocument/2006/relationships/customXml" Target="../ink/ink9371.xml"/><Relationship Id="rId31" Type="http://schemas.openxmlformats.org/officeDocument/2006/relationships/image" Target="../media/image6680.png"/><Relationship Id="rId52" Type="http://schemas.openxmlformats.org/officeDocument/2006/relationships/customXml" Target="../ink/ink9392.xml"/><Relationship Id="rId73" Type="http://schemas.openxmlformats.org/officeDocument/2006/relationships/image" Target="../media/image6880.png"/><Relationship Id="rId78" Type="http://schemas.openxmlformats.org/officeDocument/2006/relationships/customXml" Target="../ink/ink9405.xml"/><Relationship Id="rId94" Type="http://schemas.openxmlformats.org/officeDocument/2006/relationships/customXml" Target="../ink/ink9413.xml"/><Relationship Id="rId99" Type="http://schemas.openxmlformats.org/officeDocument/2006/relationships/image" Target="../media/image7010.png"/><Relationship Id="rId101" Type="http://schemas.openxmlformats.org/officeDocument/2006/relationships/image" Target="../media/image7020.png"/><Relationship Id="rId122" Type="http://schemas.openxmlformats.org/officeDocument/2006/relationships/customXml" Target="../ink/ink9427.xml"/><Relationship Id="rId4" Type="http://schemas.openxmlformats.org/officeDocument/2006/relationships/customXml" Target="../ink/ink9368.xml"/><Relationship Id="rId9" Type="http://schemas.openxmlformats.org/officeDocument/2006/relationships/image" Target="../media/image6570.png"/><Relationship Id="rId26" Type="http://schemas.openxmlformats.org/officeDocument/2006/relationships/customXml" Target="../ink/ink9379.xml"/><Relationship Id="rId47" Type="http://schemas.openxmlformats.org/officeDocument/2006/relationships/image" Target="../media/image6750.png"/><Relationship Id="rId68" Type="http://schemas.openxmlformats.org/officeDocument/2006/relationships/customXml" Target="../ink/ink9400.xml"/><Relationship Id="rId89" Type="http://schemas.openxmlformats.org/officeDocument/2006/relationships/image" Target="../media/image6960.png"/><Relationship Id="rId112" Type="http://schemas.openxmlformats.org/officeDocument/2006/relationships/customXml" Target="../ink/ink9422.xml"/><Relationship Id="rId133" Type="http://schemas.openxmlformats.org/officeDocument/2006/relationships/image" Target="../media/image7180.png"/></Relationships>
</file>

<file path=ppt/slides/_rels/slide19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0.png"/><Relationship Id="rId21" Type="http://schemas.openxmlformats.org/officeDocument/2006/relationships/image" Target="../media/image6630.png"/><Relationship Id="rId42" Type="http://schemas.openxmlformats.org/officeDocument/2006/relationships/customXml" Target="../ink/ink9453.xml"/><Relationship Id="rId63" Type="http://schemas.openxmlformats.org/officeDocument/2006/relationships/image" Target="../media/image6830.png"/><Relationship Id="rId84" Type="http://schemas.openxmlformats.org/officeDocument/2006/relationships/customXml" Target="../ink/ink9474.xml"/><Relationship Id="rId138" Type="http://schemas.openxmlformats.org/officeDocument/2006/relationships/customXml" Target="../ink/ink9501.xml"/><Relationship Id="rId107" Type="http://schemas.openxmlformats.org/officeDocument/2006/relationships/image" Target="../media/image7050.png"/><Relationship Id="rId11" Type="http://schemas.openxmlformats.org/officeDocument/2006/relationships/image" Target="../media/image6580.png"/><Relationship Id="rId32" Type="http://schemas.openxmlformats.org/officeDocument/2006/relationships/customXml" Target="../ink/ink9448.xml"/><Relationship Id="rId37" Type="http://schemas.openxmlformats.org/officeDocument/2006/relationships/image" Target="../media/image6710.png"/><Relationship Id="rId53" Type="http://schemas.openxmlformats.org/officeDocument/2006/relationships/image" Target="../media/image6780.png"/><Relationship Id="rId58" Type="http://schemas.openxmlformats.org/officeDocument/2006/relationships/customXml" Target="../ink/ink9461.xml"/><Relationship Id="rId74" Type="http://schemas.openxmlformats.org/officeDocument/2006/relationships/customXml" Target="../ink/ink9469.xml"/><Relationship Id="rId79" Type="http://schemas.openxmlformats.org/officeDocument/2006/relationships/image" Target="../media/image6910.png"/><Relationship Id="rId102" Type="http://schemas.openxmlformats.org/officeDocument/2006/relationships/customXml" Target="../ink/ink9483.xml"/><Relationship Id="rId123" Type="http://schemas.openxmlformats.org/officeDocument/2006/relationships/image" Target="../media/image7130.png"/><Relationship Id="rId128" Type="http://schemas.openxmlformats.org/officeDocument/2006/relationships/customXml" Target="../ink/ink9496.xml"/><Relationship Id="rId5" Type="http://schemas.openxmlformats.org/officeDocument/2006/relationships/image" Target="../media/image6550.png"/><Relationship Id="rId90" Type="http://schemas.openxmlformats.org/officeDocument/2006/relationships/customXml" Target="../ink/ink9477.xml"/><Relationship Id="rId95" Type="http://schemas.openxmlformats.org/officeDocument/2006/relationships/image" Target="../media/image6990.png"/><Relationship Id="rId22" Type="http://schemas.openxmlformats.org/officeDocument/2006/relationships/customXml" Target="../ink/ink9443.xml"/><Relationship Id="rId27" Type="http://schemas.openxmlformats.org/officeDocument/2006/relationships/image" Target="../media/image6660.png"/><Relationship Id="rId43" Type="http://schemas.openxmlformats.org/officeDocument/2006/relationships/image" Target="../media/image5940.png"/><Relationship Id="rId48" Type="http://schemas.openxmlformats.org/officeDocument/2006/relationships/customXml" Target="../ink/ink9456.xml"/><Relationship Id="rId64" Type="http://schemas.openxmlformats.org/officeDocument/2006/relationships/customXml" Target="../ink/ink9464.xml"/><Relationship Id="rId69" Type="http://schemas.openxmlformats.org/officeDocument/2006/relationships/image" Target="../media/image6860.png"/><Relationship Id="rId113" Type="http://schemas.openxmlformats.org/officeDocument/2006/relationships/image" Target="../media/image7080.png"/><Relationship Id="rId118" Type="http://schemas.openxmlformats.org/officeDocument/2006/relationships/customXml" Target="../ink/ink9491.xml"/><Relationship Id="rId134" Type="http://schemas.openxmlformats.org/officeDocument/2006/relationships/customXml" Target="../ink/ink9499.xml"/><Relationship Id="rId139" Type="http://schemas.openxmlformats.org/officeDocument/2006/relationships/image" Target="../media/image7210.png"/><Relationship Id="rId80" Type="http://schemas.openxmlformats.org/officeDocument/2006/relationships/customXml" Target="../ink/ink9472.xml"/><Relationship Id="rId85" Type="http://schemas.openxmlformats.org/officeDocument/2006/relationships/image" Target="../media/image6940.png"/><Relationship Id="rId12" Type="http://schemas.openxmlformats.org/officeDocument/2006/relationships/customXml" Target="../ink/ink9438.xml"/><Relationship Id="rId17" Type="http://schemas.openxmlformats.org/officeDocument/2006/relationships/image" Target="../media/image6610.png"/><Relationship Id="rId33" Type="http://schemas.openxmlformats.org/officeDocument/2006/relationships/image" Target="../media/image6690.png"/><Relationship Id="rId38" Type="http://schemas.openxmlformats.org/officeDocument/2006/relationships/customXml" Target="../ink/ink9451.xml"/><Relationship Id="rId59" Type="http://schemas.openxmlformats.org/officeDocument/2006/relationships/image" Target="../media/image6810.png"/><Relationship Id="rId103" Type="http://schemas.openxmlformats.org/officeDocument/2006/relationships/image" Target="../media/image7030.png"/><Relationship Id="rId108" Type="http://schemas.openxmlformats.org/officeDocument/2006/relationships/customXml" Target="../ink/ink9486.xml"/><Relationship Id="rId124" Type="http://schemas.openxmlformats.org/officeDocument/2006/relationships/customXml" Target="../ink/ink9494.xml"/><Relationship Id="rId129" Type="http://schemas.openxmlformats.org/officeDocument/2006/relationships/image" Target="../media/image7160.png"/><Relationship Id="rId54" Type="http://schemas.openxmlformats.org/officeDocument/2006/relationships/customXml" Target="../ink/ink9459.xml"/><Relationship Id="rId70" Type="http://schemas.openxmlformats.org/officeDocument/2006/relationships/customXml" Target="../ink/ink9467.xml"/><Relationship Id="rId75" Type="http://schemas.openxmlformats.org/officeDocument/2006/relationships/image" Target="../media/image6890.png"/><Relationship Id="rId91" Type="http://schemas.openxmlformats.org/officeDocument/2006/relationships/image" Target="../media/image6970.png"/><Relationship Id="rId96" Type="http://schemas.openxmlformats.org/officeDocument/2006/relationships/customXml" Target="../ink/ink9480.xml"/><Relationship Id="rId140" Type="http://schemas.openxmlformats.org/officeDocument/2006/relationships/customXml" Target="../ink/ink95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435.xml"/><Relationship Id="rId23" Type="http://schemas.openxmlformats.org/officeDocument/2006/relationships/image" Target="../media/image6640.png"/><Relationship Id="rId28" Type="http://schemas.openxmlformats.org/officeDocument/2006/relationships/customXml" Target="../ink/ink9446.xml"/><Relationship Id="rId49" Type="http://schemas.openxmlformats.org/officeDocument/2006/relationships/image" Target="../media/image6760.png"/><Relationship Id="rId114" Type="http://schemas.openxmlformats.org/officeDocument/2006/relationships/customXml" Target="../ink/ink9489.xml"/><Relationship Id="rId119" Type="http://schemas.openxmlformats.org/officeDocument/2006/relationships/image" Target="../media/image7110.png"/><Relationship Id="rId44" Type="http://schemas.openxmlformats.org/officeDocument/2006/relationships/customXml" Target="../ink/ink9454.xml"/><Relationship Id="rId60" Type="http://schemas.openxmlformats.org/officeDocument/2006/relationships/customXml" Target="../ink/ink9462.xml"/><Relationship Id="rId65" Type="http://schemas.openxmlformats.org/officeDocument/2006/relationships/image" Target="../media/image6840.png"/><Relationship Id="rId81" Type="http://schemas.openxmlformats.org/officeDocument/2006/relationships/image" Target="../media/image6920.png"/><Relationship Id="rId86" Type="http://schemas.openxmlformats.org/officeDocument/2006/relationships/customXml" Target="../ink/ink9475.xml"/><Relationship Id="rId130" Type="http://schemas.openxmlformats.org/officeDocument/2006/relationships/customXml" Target="../ink/ink9497.xml"/><Relationship Id="rId135" Type="http://schemas.openxmlformats.org/officeDocument/2006/relationships/image" Target="../media/image7190.png"/><Relationship Id="rId13" Type="http://schemas.openxmlformats.org/officeDocument/2006/relationships/image" Target="../media/image6590.png"/><Relationship Id="rId18" Type="http://schemas.openxmlformats.org/officeDocument/2006/relationships/customXml" Target="../ink/ink9441.xml"/><Relationship Id="rId39" Type="http://schemas.openxmlformats.org/officeDocument/2006/relationships/image" Target="../media/image6720.png"/><Relationship Id="rId109" Type="http://schemas.openxmlformats.org/officeDocument/2006/relationships/image" Target="../media/image7060.png"/><Relationship Id="rId34" Type="http://schemas.openxmlformats.org/officeDocument/2006/relationships/customXml" Target="../ink/ink9449.xml"/><Relationship Id="rId50" Type="http://schemas.openxmlformats.org/officeDocument/2006/relationships/customXml" Target="../ink/ink9457.xml"/><Relationship Id="rId55" Type="http://schemas.openxmlformats.org/officeDocument/2006/relationships/image" Target="../media/image6790.png"/><Relationship Id="rId76" Type="http://schemas.openxmlformats.org/officeDocument/2006/relationships/customXml" Target="../ink/ink9470.xml"/><Relationship Id="rId97" Type="http://schemas.openxmlformats.org/officeDocument/2006/relationships/image" Target="../media/image7000.png"/><Relationship Id="rId104" Type="http://schemas.openxmlformats.org/officeDocument/2006/relationships/customXml" Target="../ink/ink9484.xml"/><Relationship Id="rId120" Type="http://schemas.openxmlformats.org/officeDocument/2006/relationships/customXml" Target="../ink/ink9492.xml"/><Relationship Id="rId125" Type="http://schemas.openxmlformats.org/officeDocument/2006/relationships/image" Target="../media/image7140.png"/><Relationship Id="rId141" Type="http://schemas.openxmlformats.org/officeDocument/2006/relationships/image" Target="../media/image7220.png"/><Relationship Id="rId7" Type="http://schemas.openxmlformats.org/officeDocument/2006/relationships/image" Target="../media/image6560.png"/><Relationship Id="rId71" Type="http://schemas.openxmlformats.org/officeDocument/2006/relationships/image" Target="../media/image6870.png"/><Relationship Id="rId92" Type="http://schemas.openxmlformats.org/officeDocument/2006/relationships/customXml" Target="../ink/ink9478.xml"/><Relationship Id="rId2" Type="http://schemas.openxmlformats.org/officeDocument/2006/relationships/customXml" Target="../ink/ink9433.xml"/><Relationship Id="rId29" Type="http://schemas.openxmlformats.org/officeDocument/2006/relationships/image" Target="../media/image6670.png"/><Relationship Id="rId24" Type="http://schemas.openxmlformats.org/officeDocument/2006/relationships/customXml" Target="../ink/ink9444.xml"/><Relationship Id="rId40" Type="http://schemas.openxmlformats.org/officeDocument/2006/relationships/customXml" Target="../ink/ink9452.xml"/><Relationship Id="rId45" Type="http://schemas.openxmlformats.org/officeDocument/2006/relationships/image" Target="../media/image6740.png"/><Relationship Id="rId66" Type="http://schemas.openxmlformats.org/officeDocument/2006/relationships/customXml" Target="../ink/ink9465.xml"/><Relationship Id="rId87" Type="http://schemas.openxmlformats.org/officeDocument/2006/relationships/image" Target="../media/image6950.png"/><Relationship Id="rId110" Type="http://schemas.openxmlformats.org/officeDocument/2006/relationships/customXml" Target="../ink/ink9487.xml"/><Relationship Id="rId115" Type="http://schemas.openxmlformats.org/officeDocument/2006/relationships/image" Target="../media/image7090.png"/><Relationship Id="rId131" Type="http://schemas.openxmlformats.org/officeDocument/2006/relationships/image" Target="../media/image7170.png"/><Relationship Id="rId136" Type="http://schemas.openxmlformats.org/officeDocument/2006/relationships/customXml" Target="../ink/ink9500.xml"/><Relationship Id="rId61" Type="http://schemas.openxmlformats.org/officeDocument/2006/relationships/image" Target="../media/image6820.png"/><Relationship Id="rId82" Type="http://schemas.openxmlformats.org/officeDocument/2006/relationships/customXml" Target="../ink/ink9473.xml"/><Relationship Id="rId19" Type="http://schemas.openxmlformats.org/officeDocument/2006/relationships/image" Target="../media/image6620.png"/><Relationship Id="rId14" Type="http://schemas.openxmlformats.org/officeDocument/2006/relationships/customXml" Target="../ink/ink9439.xml"/><Relationship Id="rId30" Type="http://schemas.openxmlformats.org/officeDocument/2006/relationships/customXml" Target="../ink/ink9447.xml"/><Relationship Id="rId35" Type="http://schemas.openxmlformats.org/officeDocument/2006/relationships/image" Target="../media/image6700.png"/><Relationship Id="rId56" Type="http://schemas.openxmlformats.org/officeDocument/2006/relationships/customXml" Target="../ink/ink9460.xml"/><Relationship Id="rId77" Type="http://schemas.openxmlformats.org/officeDocument/2006/relationships/image" Target="../media/image6900.png"/><Relationship Id="rId100" Type="http://schemas.openxmlformats.org/officeDocument/2006/relationships/customXml" Target="../ink/ink9482.xml"/><Relationship Id="rId105" Type="http://schemas.openxmlformats.org/officeDocument/2006/relationships/image" Target="../media/image7040.png"/><Relationship Id="rId126" Type="http://schemas.openxmlformats.org/officeDocument/2006/relationships/customXml" Target="../ink/ink9495.xml"/><Relationship Id="rId8" Type="http://schemas.openxmlformats.org/officeDocument/2006/relationships/customXml" Target="../ink/ink9436.xml"/><Relationship Id="rId51" Type="http://schemas.openxmlformats.org/officeDocument/2006/relationships/image" Target="../media/image6770.png"/><Relationship Id="rId72" Type="http://schemas.openxmlformats.org/officeDocument/2006/relationships/customXml" Target="../ink/ink9468.xml"/><Relationship Id="rId93" Type="http://schemas.openxmlformats.org/officeDocument/2006/relationships/image" Target="../media/image6980.png"/><Relationship Id="rId98" Type="http://schemas.openxmlformats.org/officeDocument/2006/relationships/customXml" Target="../ink/ink9481.xml"/><Relationship Id="rId121" Type="http://schemas.openxmlformats.org/officeDocument/2006/relationships/image" Target="../media/image7120.png"/><Relationship Id="rId3" Type="http://schemas.openxmlformats.org/officeDocument/2006/relationships/image" Target="../media/image6540.png"/><Relationship Id="rId25" Type="http://schemas.openxmlformats.org/officeDocument/2006/relationships/image" Target="../media/image6650.png"/><Relationship Id="rId46" Type="http://schemas.openxmlformats.org/officeDocument/2006/relationships/customXml" Target="../ink/ink9455.xml"/><Relationship Id="rId67" Type="http://schemas.openxmlformats.org/officeDocument/2006/relationships/image" Target="../media/image6850.png"/><Relationship Id="rId116" Type="http://schemas.openxmlformats.org/officeDocument/2006/relationships/customXml" Target="../ink/ink9490.xml"/><Relationship Id="rId137" Type="http://schemas.openxmlformats.org/officeDocument/2006/relationships/image" Target="../media/image7200.png"/><Relationship Id="rId20" Type="http://schemas.openxmlformats.org/officeDocument/2006/relationships/customXml" Target="../ink/ink9442.xml"/><Relationship Id="rId41" Type="http://schemas.openxmlformats.org/officeDocument/2006/relationships/image" Target="../media/image6730.png"/><Relationship Id="rId62" Type="http://schemas.openxmlformats.org/officeDocument/2006/relationships/customXml" Target="../ink/ink9463.xml"/><Relationship Id="rId83" Type="http://schemas.openxmlformats.org/officeDocument/2006/relationships/image" Target="../media/image6930.png"/><Relationship Id="rId88" Type="http://schemas.openxmlformats.org/officeDocument/2006/relationships/customXml" Target="../ink/ink9476.xml"/><Relationship Id="rId111" Type="http://schemas.openxmlformats.org/officeDocument/2006/relationships/image" Target="../media/image7070.png"/><Relationship Id="rId132" Type="http://schemas.openxmlformats.org/officeDocument/2006/relationships/customXml" Target="../ink/ink9498.xml"/><Relationship Id="rId15" Type="http://schemas.openxmlformats.org/officeDocument/2006/relationships/image" Target="../media/image6600.png"/><Relationship Id="rId36" Type="http://schemas.openxmlformats.org/officeDocument/2006/relationships/customXml" Target="../ink/ink9450.xml"/><Relationship Id="rId57" Type="http://schemas.openxmlformats.org/officeDocument/2006/relationships/image" Target="../media/image6800.png"/><Relationship Id="rId106" Type="http://schemas.openxmlformats.org/officeDocument/2006/relationships/customXml" Target="../ink/ink9485.xml"/><Relationship Id="rId127" Type="http://schemas.openxmlformats.org/officeDocument/2006/relationships/image" Target="../media/image7150.png"/><Relationship Id="rId10" Type="http://schemas.openxmlformats.org/officeDocument/2006/relationships/customXml" Target="../ink/ink9437.xml"/><Relationship Id="rId31" Type="http://schemas.openxmlformats.org/officeDocument/2006/relationships/image" Target="../media/image6680.png"/><Relationship Id="rId52" Type="http://schemas.openxmlformats.org/officeDocument/2006/relationships/customXml" Target="../ink/ink9458.xml"/><Relationship Id="rId73" Type="http://schemas.openxmlformats.org/officeDocument/2006/relationships/image" Target="../media/image6880.png"/><Relationship Id="rId78" Type="http://schemas.openxmlformats.org/officeDocument/2006/relationships/customXml" Target="../ink/ink9471.xml"/><Relationship Id="rId94" Type="http://schemas.openxmlformats.org/officeDocument/2006/relationships/customXml" Target="../ink/ink9479.xml"/><Relationship Id="rId99" Type="http://schemas.openxmlformats.org/officeDocument/2006/relationships/image" Target="../media/image7010.png"/><Relationship Id="rId101" Type="http://schemas.openxmlformats.org/officeDocument/2006/relationships/image" Target="../media/image7020.png"/><Relationship Id="rId122" Type="http://schemas.openxmlformats.org/officeDocument/2006/relationships/customXml" Target="../ink/ink9493.xml"/><Relationship Id="rId4" Type="http://schemas.openxmlformats.org/officeDocument/2006/relationships/customXml" Target="../ink/ink9434.xml"/><Relationship Id="rId9" Type="http://schemas.openxmlformats.org/officeDocument/2006/relationships/image" Target="../media/image6570.png"/><Relationship Id="rId26" Type="http://schemas.openxmlformats.org/officeDocument/2006/relationships/customXml" Target="../ink/ink9445.xml"/><Relationship Id="rId47" Type="http://schemas.openxmlformats.org/officeDocument/2006/relationships/image" Target="../media/image6750.png"/><Relationship Id="rId68" Type="http://schemas.openxmlformats.org/officeDocument/2006/relationships/customXml" Target="../ink/ink9466.xml"/><Relationship Id="rId89" Type="http://schemas.openxmlformats.org/officeDocument/2006/relationships/image" Target="../media/image6960.png"/><Relationship Id="rId112" Type="http://schemas.openxmlformats.org/officeDocument/2006/relationships/customXml" Target="../ink/ink9488.xml"/><Relationship Id="rId133" Type="http://schemas.openxmlformats.org/officeDocument/2006/relationships/image" Target="../media/image7180.png"/><Relationship Id="rId16" Type="http://schemas.openxmlformats.org/officeDocument/2006/relationships/customXml" Target="../ink/ink9440.xml"/></Relationships>
</file>

<file path=ppt/slides/_rels/slide19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0.png"/><Relationship Id="rId21" Type="http://schemas.openxmlformats.org/officeDocument/2006/relationships/image" Target="../media/image6630.png"/><Relationship Id="rId42" Type="http://schemas.openxmlformats.org/officeDocument/2006/relationships/customXml" Target="../ink/ink9523.xml"/><Relationship Id="rId63" Type="http://schemas.openxmlformats.org/officeDocument/2006/relationships/image" Target="../media/image6830.png"/><Relationship Id="rId84" Type="http://schemas.openxmlformats.org/officeDocument/2006/relationships/customXml" Target="../ink/ink9544.xml"/><Relationship Id="rId138" Type="http://schemas.openxmlformats.org/officeDocument/2006/relationships/customXml" Target="../ink/ink9571.xml"/><Relationship Id="rId159" Type="http://schemas.openxmlformats.org/officeDocument/2006/relationships/image" Target="../media/image7310.png"/><Relationship Id="rId107" Type="http://schemas.openxmlformats.org/officeDocument/2006/relationships/image" Target="../media/image7050.png"/><Relationship Id="rId11" Type="http://schemas.openxmlformats.org/officeDocument/2006/relationships/image" Target="../media/image6580.png"/><Relationship Id="rId32" Type="http://schemas.openxmlformats.org/officeDocument/2006/relationships/customXml" Target="../ink/ink9518.xml"/><Relationship Id="rId53" Type="http://schemas.openxmlformats.org/officeDocument/2006/relationships/image" Target="../media/image6780.png"/><Relationship Id="rId74" Type="http://schemas.openxmlformats.org/officeDocument/2006/relationships/customXml" Target="../ink/ink9539.xml"/><Relationship Id="rId128" Type="http://schemas.openxmlformats.org/officeDocument/2006/relationships/customXml" Target="../ink/ink9566.xml"/><Relationship Id="rId149" Type="http://schemas.openxmlformats.org/officeDocument/2006/relationships/image" Target="../media/image7260.png"/><Relationship Id="rId5" Type="http://schemas.openxmlformats.org/officeDocument/2006/relationships/image" Target="../media/image6550.png"/><Relationship Id="rId95" Type="http://schemas.openxmlformats.org/officeDocument/2006/relationships/image" Target="../media/image6990.png"/><Relationship Id="rId22" Type="http://schemas.openxmlformats.org/officeDocument/2006/relationships/customXml" Target="../ink/ink9513.xml"/><Relationship Id="rId43" Type="http://schemas.openxmlformats.org/officeDocument/2006/relationships/image" Target="../media/image5940.png"/><Relationship Id="rId64" Type="http://schemas.openxmlformats.org/officeDocument/2006/relationships/customXml" Target="../ink/ink9534.xml"/><Relationship Id="rId118" Type="http://schemas.openxmlformats.org/officeDocument/2006/relationships/customXml" Target="../ink/ink9561.xml"/><Relationship Id="rId139" Type="http://schemas.openxmlformats.org/officeDocument/2006/relationships/image" Target="../media/image7210.png"/><Relationship Id="rId80" Type="http://schemas.openxmlformats.org/officeDocument/2006/relationships/customXml" Target="../ink/ink9542.xml"/><Relationship Id="rId85" Type="http://schemas.openxmlformats.org/officeDocument/2006/relationships/image" Target="../media/image6940.png"/><Relationship Id="rId150" Type="http://schemas.openxmlformats.org/officeDocument/2006/relationships/customXml" Target="../ink/ink9577.xml"/><Relationship Id="rId155" Type="http://schemas.openxmlformats.org/officeDocument/2006/relationships/image" Target="../media/image7290.png"/><Relationship Id="rId12" Type="http://schemas.openxmlformats.org/officeDocument/2006/relationships/customXml" Target="../ink/ink9508.xml"/><Relationship Id="rId17" Type="http://schemas.openxmlformats.org/officeDocument/2006/relationships/image" Target="../media/image6610.png"/><Relationship Id="rId33" Type="http://schemas.openxmlformats.org/officeDocument/2006/relationships/image" Target="../media/image6690.png"/><Relationship Id="rId38" Type="http://schemas.openxmlformats.org/officeDocument/2006/relationships/customXml" Target="../ink/ink9521.xml"/><Relationship Id="rId59" Type="http://schemas.openxmlformats.org/officeDocument/2006/relationships/image" Target="../media/image6810.png"/><Relationship Id="rId103" Type="http://schemas.openxmlformats.org/officeDocument/2006/relationships/image" Target="../media/image7030.png"/><Relationship Id="rId108" Type="http://schemas.openxmlformats.org/officeDocument/2006/relationships/customXml" Target="../ink/ink9556.xml"/><Relationship Id="rId124" Type="http://schemas.openxmlformats.org/officeDocument/2006/relationships/customXml" Target="../ink/ink9564.xml"/><Relationship Id="rId129" Type="http://schemas.openxmlformats.org/officeDocument/2006/relationships/image" Target="../media/image7160.png"/><Relationship Id="rId54" Type="http://schemas.openxmlformats.org/officeDocument/2006/relationships/customXml" Target="../ink/ink9529.xml"/><Relationship Id="rId70" Type="http://schemas.openxmlformats.org/officeDocument/2006/relationships/customXml" Target="../ink/ink9537.xml"/><Relationship Id="rId75" Type="http://schemas.openxmlformats.org/officeDocument/2006/relationships/image" Target="../media/image6890.png"/><Relationship Id="rId91" Type="http://schemas.openxmlformats.org/officeDocument/2006/relationships/image" Target="../media/image6970.png"/><Relationship Id="rId96" Type="http://schemas.openxmlformats.org/officeDocument/2006/relationships/customXml" Target="../ink/ink9550.xml"/><Relationship Id="rId140" Type="http://schemas.openxmlformats.org/officeDocument/2006/relationships/customXml" Target="../ink/ink9572.xml"/><Relationship Id="rId145" Type="http://schemas.openxmlformats.org/officeDocument/2006/relationships/image" Target="../media/image724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505.xml"/><Relationship Id="rId23" Type="http://schemas.openxmlformats.org/officeDocument/2006/relationships/image" Target="../media/image6640.png"/><Relationship Id="rId28" Type="http://schemas.openxmlformats.org/officeDocument/2006/relationships/customXml" Target="../ink/ink9516.xml"/><Relationship Id="rId49" Type="http://schemas.openxmlformats.org/officeDocument/2006/relationships/image" Target="../media/image6760.png"/><Relationship Id="rId114" Type="http://schemas.openxmlformats.org/officeDocument/2006/relationships/customXml" Target="../ink/ink9559.xml"/><Relationship Id="rId119" Type="http://schemas.openxmlformats.org/officeDocument/2006/relationships/image" Target="../media/image7110.png"/><Relationship Id="rId44" Type="http://schemas.openxmlformats.org/officeDocument/2006/relationships/customXml" Target="../ink/ink9524.xml"/><Relationship Id="rId60" Type="http://schemas.openxmlformats.org/officeDocument/2006/relationships/customXml" Target="../ink/ink9532.xml"/><Relationship Id="rId65" Type="http://schemas.openxmlformats.org/officeDocument/2006/relationships/image" Target="../media/image6840.png"/><Relationship Id="rId81" Type="http://schemas.openxmlformats.org/officeDocument/2006/relationships/image" Target="../media/image6920.png"/><Relationship Id="rId86" Type="http://schemas.openxmlformats.org/officeDocument/2006/relationships/customXml" Target="../ink/ink9545.xml"/><Relationship Id="rId130" Type="http://schemas.openxmlformats.org/officeDocument/2006/relationships/customXml" Target="../ink/ink9567.xml"/><Relationship Id="rId135" Type="http://schemas.openxmlformats.org/officeDocument/2006/relationships/image" Target="../media/image7190.png"/><Relationship Id="rId151" Type="http://schemas.openxmlformats.org/officeDocument/2006/relationships/image" Target="../media/image7270.png"/><Relationship Id="rId156" Type="http://schemas.openxmlformats.org/officeDocument/2006/relationships/customXml" Target="../ink/ink9580.xml"/><Relationship Id="rId13" Type="http://schemas.openxmlformats.org/officeDocument/2006/relationships/image" Target="../media/image6590.png"/><Relationship Id="rId18" Type="http://schemas.openxmlformats.org/officeDocument/2006/relationships/customXml" Target="../ink/ink9511.xml"/><Relationship Id="rId39" Type="http://schemas.openxmlformats.org/officeDocument/2006/relationships/image" Target="../media/image6720.png"/><Relationship Id="rId109" Type="http://schemas.openxmlformats.org/officeDocument/2006/relationships/image" Target="../media/image7060.png"/><Relationship Id="rId34" Type="http://schemas.openxmlformats.org/officeDocument/2006/relationships/customXml" Target="../ink/ink9519.xml"/><Relationship Id="rId50" Type="http://schemas.openxmlformats.org/officeDocument/2006/relationships/customXml" Target="../ink/ink9527.xml"/><Relationship Id="rId55" Type="http://schemas.openxmlformats.org/officeDocument/2006/relationships/image" Target="../media/image6790.png"/><Relationship Id="rId76" Type="http://schemas.openxmlformats.org/officeDocument/2006/relationships/customXml" Target="../ink/ink9540.xml"/><Relationship Id="rId97" Type="http://schemas.openxmlformats.org/officeDocument/2006/relationships/image" Target="../media/image7000.png"/><Relationship Id="rId104" Type="http://schemas.openxmlformats.org/officeDocument/2006/relationships/customXml" Target="../ink/ink9554.xml"/><Relationship Id="rId120" Type="http://schemas.openxmlformats.org/officeDocument/2006/relationships/customXml" Target="../ink/ink9562.xml"/><Relationship Id="rId125" Type="http://schemas.openxmlformats.org/officeDocument/2006/relationships/image" Target="../media/image7140.png"/><Relationship Id="rId141" Type="http://schemas.openxmlformats.org/officeDocument/2006/relationships/image" Target="../media/image7220.png"/><Relationship Id="rId146" Type="http://schemas.openxmlformats.org/officeDocument/2006/relationships/customXml" Target="../ink/ink9575.xml"/><Relationship Id="rId7" Type="http://schemas.openxmlformats.org/officeDocument/2006/relationships/image" Target="../media/image6560.png"/><Relationship Id="rId71" Type="http://schemas.openxmlformats.org/officeDocument/2006/relationships/image" Target="../media/image6870.png"/><Relationship Id="rId92" Type="http://schemas.openxmlformats.org/officeDocument/2006/relationships/customXml" Target="../ink/ink9548.xml"/><Relationship Id="rId2" Type="http://schemas.openxmlformats.org/officeDocument/2006/relationships/customXml" Target="../ink/ink9503.xml"/><Relationship Id="rId29" Type="http://schemas.openxmlformats.org/officeDocument/2006/relationships/image" Target="../media/image6670.png"/><Relationship Id="rId24" Type="http://schemas.openxmlformats.org/officeDocument/2006/relationships/customXml" Target="../ink/ink9514.xml"/><Relationship Id="rId40" Type="http://schemas.openxmlformats.org/officeDocument/2006/relationships/customXml" Target="../ink/ink9522.xml"/><Relationship Id="rId45" Type="http://schemas.openxmlformats.org/officeDocument/2006/relationships/image" Target="../media/image6740.png"/><Relationship Id="rId66" Type="http://schemas.openxmlformats.org/officeDocument/2006/relationships/customXml" Target="../ink/ink9535.xml"/><Relationship Id="rId87" Type="http://schemas.openxmlformats.org/officeDocument/2006/relationships/image" Target="../media/image6950.png"/><Relationship Id="rId110" Type="http://schemas.openxmlformats.org/officeDocument/2006/relationships/customXml" Target="../ink/ink9557.xml"/><Relationship Id="rId115" Type="http://schemas.openxmlformats.org/officeDocument/2006/relationships/image" Target="../media/image7090.png"/><Relationship Id="rId131" Type="http://schemas.openxmlformats.org/officeDocument/2006/relationships/image" Target="../media/image7170.png"/><Relationship Id="rId136" Type="http://schemas.openxmlformats.org/officeDocument/2006/relationships/customXml" Target="../ink/ink9570.xml"/><Relationship Id="rId157" Type="http://schemas.openxmlformats.org/officeDocument/2006/relationships/image" Target="../media/image7300.png"/><Relationship Id="rId61" Type="http://schemas.openxmlformats.org/officeDocument/2006/relationships/image" Target="../media/image6820.png"/><Relationship Id="rId82" Type="http://schemas.openxmlformats.org/officeDocument/2006/relationships/customXml" Target="../ink/ink9543.xml"/><Relationship Id="rId152" Type="http://schemas.openxmlformats.org/officeDocument/2006/relationships/customXml" Target="../ink/ink9578.xml"/><Relationship Id="rId19" Type="http://schemas.openxmlformats.org/officeDocument/2006/relationships/image" Target="../media/image6620.png"/><Relationship Id="rId14" Type="http://schemas.openxmlformats.org/officeDocument/2006/relationships/customXml" Target="../ink/ink9509.xml"/><Relationship Id="rId30" Type="http://schemas.openxmlformats.org/officeDocument/2006/relationships/customXml" Target="../ink/ink9517.xml"/><Relationship Id="rId35" Type="http://schemas.openxmlformats.org/officeDocument/2006/relationships/image" Target="../media/image6700.png"/><Relationship Id="rId56" Type="http://schemas.openxmlformats.org/officeDocument/2006/relationships/customXml" Target="../ink/ink9530.xml"/><Relationship Id="rId77" Type="http://schemas.openxmlformats.org/officeDocument/2006/relationships/image" Target="../media/image6900.png"/><Relationship Id="rId100" Type="http://schemas.openxmlformats.org/officeDocument/2006/relationships/customXml" Target="../ink/ink9552.xml"/><Relationship Id="rId105" Type="http://schemas.openxmlformats.org/officeDocument/2006/relationships/image" Target="../media/image7040.png"/><Relationship Id="rId126" Type="http://schemas.openxmlformats.org/officeDocument/2006/relationships/customXml" Target="../ink/ink9565.xml"/><Relationship Id="rId147" Type="http://schemas.openxmlformats.org/officeDocument/2006/relationships/image" Target="../media/image7250.png"/><Relationship Id="rId8" Type="http://schemas.openxmlformats.org/officeDocument/2006/relationships/customXml" Target="../ink/ink9506.xml"/><Relationship Id="rId51" Type="http://schemas.openxmlformats.org/officeDocument/2006/relationships/image" Target="../media/image6770.png"/><Relationship Id="rId72" Type="http://schemas.openxmlformats.org/officeDocument/2006/relationships/customXml" Target="../ink/ink9538.xml"/><Relationship Id="rId93" Type="http://schemas.openxmlformats.org/officeDocument/2006/relationships/image" Target="../media/image6980.png"/><Relationship Id="rId98" Type="http://schemas.openxmlformats.org/officeDocument/2006/relationships/customXml" Target="../ink/ink9551.xml"/><Relationship Id="rId121" Type="http://schemas.openxmlformats.org/officeDocument/2006/relationships/image" Target="../media/image7120.png"/><Relationship Id="rId142" Type="http://schemas.openxmlformats.org/officeDocument/2006/relationships/customXml" Target="../ink/ink9573.xml"/><Relationship Id="rId3" Type="http://schemas.openxmlformats.org/officeDocument/2006/relationships/image" Target="../media/image6540.png"/><Relationship Id="rId25" Type="http://schemas.openxmlformats.org/officeDocument/2006/relationships/image" Target="../media/image6650.png"/><Relationship Id="rId46" Type="http://schemas.openxmlformats.org/officeDocument/2006/relationships/customXml" Target="../ink/ink9525.xml"/><Relationship Id="rId67" Type="http://schemas.openxmlformats.org/officeDocument/2006/relationships/image" Target="../media/image6850.png"/><Relationship Id="rId116" Type="http://schemas.openxmlformats.org/officeDocument/2006/relationships/customXml" Target="../ink/ink9560.xml"/><Relationship Id="rId137" Type="http://schemas.openxmlformats.org/officeDocument/2006/relationships/image" Target="../media/image7200.png"/><Relationship Id="rId158" Type="http://schemas.openxmlformats.org/officeDocument/2006/relationships/customXml" Target="../ink/ink9581.xml"/><Relationship Id="rId20" Type="http://schemas.openxmlformats.org/officeDocument/2006/relationships/customXml" Target="../ink/ink9512.xml"/><Relationship Id="rId41" Type="http://schemas.openxmlformats.org/officeDocument/2006/relationships/image" Target="../media/image6730.png"/><Relationship Id="rId62" Type="http://schemas.openxmlformats.org/officeDocument/2006/relationships/customXml" Target="../ink/ink9533.xml"/><Relationship Id="rId83" Type="http://schemas.openxmlformats.org/officeDocument/2006/relationships/image" Target="../media/image6930.png"/><Relationship Id="rId88" Type="http://schemas.openxmlformats.org/officeDocument/2006/relationships/customXml" Target="../ink/ink9546.xml"/><Relationship Id="rId111" Type="http://schemas.openxmlformats.org/officeDocument/2006/relationships/image" Target="../media/image7070.png"/><Relationship Id="rId132" Type="http://schemas.openxmlformats.org/officeDocument/2006/relationships/customXml" Target="../ink/ink9568.xml"/><Relationship Id="rId153" Type="http://schemas.openxmlformats.org/officeDocument/2006/relationships/image" Target="../media/image7280.png"/><Relationship Id="rId15" Type="http://schemas.openxmlformats.org/officeDocument/2006/relationships/image" Target="../media/image6600.png"/><Relationship Id="rId36" Type="http://schemas.openxmlformats.org/officeDocument/2006/relationships/customXml" Target="../ink/ink9520.xml"/><Relationship Id="rId57" Type="http://schemas.openxmlformats.org/officeDocument/2006/relationships/image" Target="../media/image6800.png"/><Relationship Id="rId106" Type="http://schemas.openxmlformats.org/officeDocument/2006/relationships/customXml" Target="../ink/ink9555.xml"/><Relationship Id="rId127" Type="http://schemas.openxmlformats.org/officeDocument/2006/relationships/image" Target="../media/image7150.png"/><Relationship Id="rId10" Type="http://schemas.openxmlformats.org/officeDocument/2006/relationships/customXml" Target="../ink/ink9507.xml"/><Relationship Id="rId31" Type="http://schemas.openxmlformats.org/officeDocument/2006/relationships/image" Target="../media/image6680.png"/><Relationship Id="rId52" Type="http://schemas.openxmlformats.org/officeDocument/2006/relationships/customXml" Target="../ink/ink9528.xml"/><Relationship Id="rId73" Type="http://schemas.openxmlformats.org/officeDocument/2006/relationships/image" Target="../media/image6880.png"/><Relationship Id="rId78" Type="http://schemas.openxmlformats.org/officeDocument/2006/relationships/customXml" Target="../ink/ink9541.xml"/><Relationship Id="rId94" Type="http://schemas.openxmlformats.org/officeDocument/2006/relationships/customXml" Target="../ink/ink9549.xml"/><Relationship Id="rId99" Type="http://schemas.openxmlformats.org/officeDocument/2006/relationships/image" Target="../media/image7010.png"/><Relationship Id="rId101" Type="http://schemas.openxmlformats.org/officeDocument/2006/relationships/image" Target="../media/image7020.png"/><Relationship Id="rId122" Type="http://schemas.openxmlformats.org/officeDocument/2006/relationships/customXml" Target="../ink/ink9563.xml"/><Relationship Id="rId143" Type="http://schemas.openxmlformats.org/officeDocument/2006/relationships/image" Target="../media/image7230.png"/><Relationship Id="rId148" Type="http://schemas.openxmlformats.org/officeDocument/2006/relationships/customXml" Target="../ink/ink9576.xml"/><Relationship Id="rId4" Type="http://schemas.openxmlformats.org/officeDocument/2006/relationships/customXml" Target="../ink/ink9504.xml"/><Relationship Id="rId9" Type="http://schemas.openxmlformats.org/officeDocument/2006/relationships/image" Target="../media/image6570.png"/><Relationship Id="rId26" Type="http://schemas.openxmlformats.org/officeDocument/2006/relationships/customXml" Target="../ink/ink9515.xml"/><Relationship Id="rId47" Type="http://schemas.openxmlformats.org/officeDocument/2006/relationships/image" Target="../media/image6750.png"/><Relationship Id="rId68" Type="http://schemas.openxmlformats.org/officeDocument/2006/relationships/customXml" Target="../ink/ink9536.xml"/><Relationship Id="rId89" Type="http://schemas.openxmlformats.org/officeDocument/2006/relationships/image" Target="../media/image6960.png"/><Relationship Id="rId112" Type="http://schemas.openxmlformats.org/officeDocument/2006/relationships/customXml" Target="../ink/ink9558.xml"/><Relationship Id="rId133" Type="http://schemas.openxmlformats.org/officeDocument/2006/relationships/image" Target="../media/image7180.png"/><Relationship Id="rId154" Type="http://schemas.openxmlformats.org/officeDocument/2006/relationships/customXml" Target="../ink/ink9579.xml"/><Relationship Id="rId16" Type="http://schemas.openxmlformats.org/officeDocument/2006/relationships/customXml" Target="../ink/ink9510.xml"/><Relationship Id="rId37" Type="http://schemas.openxmlformats.org/officeDocument/2006/relationships/image" Target="../media/image6710.png"/><Relationship Id="rId58" Type="http://schemas.openxmlformats.org/officeDocument/2006/relationships/customXml" Target="../ink/ink9531.xml"/><Relationship Id="rId79" Type="http://schemas.openxmlformats.org/officeDocument/2006/relationships/image" Target="../media/image6910.png"/><Relationship Id="rId102" Type="http://schemas.openxmlformats.org/officeDocument/2006/relationships/customXml" Target="../ink/ink9553.xml"/><Relationship Id="rId123" Type="http://schemas.openxmlformats.org/officeDocument/2006/relationships/image" Target="../media/image7130.png"/><Relationship Id="rId144" Type="http://schemas.openxmlformats.org/officeDocument/2006/relationships/customXml" Target="../ink/ink9574.xml"/><Relationship Id="rId90" Type="http://schemas.openxmlformats.org/officeDocument/2006/relationships/customXml" Target="../ink/ink9547.xml"/><Relationship Id="rId27" Type="http://schemas.openxmlformats.org/officeDocument/2006/relationships/image" Target="../media/image6660.png"/><Relationship Id="rId48" Type="http://schemas.openxmlformats.org/officeDocument/2006/relationships/customXml" Target="../ink/ink9526.xml"/><Relationship Id="rId69" Type="http://schemas.openxmlformats.org/officeDocument/2006/relationships/image" Target="../media/image6860.png"/><Relationship Id="rId113" Type="http://schemas.openxmlformats.org/officeDocument/2006/relationships/image" Target="../media/image7080.png"/><Relationship Id="rId134" Type="http://schemas.openxmlformats.org/officeDocument/2006/relationships/customXml" Target="../ink/ink9569.xml"/></Relationships>
</file>

<file path=ppt/slides/_rels/slide198.xml.rels><?xml version="1.0" encoding="UTF-8" standalone="yes"?>
<Relationships xmlns="http://schemas.openxmlformats.org/package/2006/relationships"><Relationship Id="rId8" Type="http://schemas.openxmlformats.org/officeDocument/2006/relationships/customXml" Target="../ink/ink9585.xml"/><Relationship Id="rId3" Type="http://schemas.openxmlformats.org/officeDocument/2006/relationships/image" Target="../media/image7320.png"/><Relationship Id="rId7" Type="http://schemas.openxmlformats.org/officeDocument/2006/relationships/image" Target="../media/image7340.png"/><Relationship Id="rId2" Type="http://schemas.openxmlformats.org/officeDocument/2006/relationships/customXml" Target="../ink/ink95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584.xml"/><Relationship Id="rId5" Type="http://schemas.openxmlformats.org/officeDocument/2006/relationships/image" Target="../media/image7330.png"/><Relationship Id="rId4" Type="http://schemas.openxmlformats.org/officeDocument/2006/relationships/customXml" Target="../ink/ink9583.xml"/><Relationship Id="rId9" Type="http://schemas.openxmlformats.org/officeDocument/2006/relationships/image" Target="../media/image7350.png"/></Relationships>
</file>

<file path=ppt/slides/_rels/slide199.xml.rels><?xml version="1.0" encoding="UTF-8" standalone="yes"?>
<Relationships xmlns="http://schemas.openxmlformats.org/package/2006/relationships"><Relationship Id="rId8" Type="http://schemas.openxmlformats.org/officeDocument/2006/relationships/customXml" Target="../ink/ink9589.xml"/><Relationship Id="rId13" Type="http://schemas.openxmlformats.org/officeDocument/2006/relationships/image" Target="../media/image7370.png"/><Relationship Id="rId3" Type="http://schemas.openxmlformats.org/officeDocument/2006/relationships/image" Target="../media/image7320.png"/><Relationship Id="rId7" Type="http://schemas.openxmlformats.org/officeDocument/2006/relationships/image" Target="../media/image7340.png"/><Relationship Id="rId12" Type="http://schemas.openxmlformats.org/officeDocument/2006/relationships/customXml" Target="../ink/ink9591.xml"/><Relationship Id="rId2" Type="http://schemas.openxmlformats.org/officeDocument/2006/relationships/customXml" Target="../ink/ink95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588.xml"/><Relationship Id="rId11" Type="http://schemas.openxmlformats.org/officeDocument/2006/relationships/image" Target="../media/image7360.png"/><Relationship Id="rId5" Type="http://schemas.openxmlformats.org/officeDocument/2006/relationships/image" Target="../media/image7330.png"/><Relationship Id="rId15" Type="http://schemas.openxmlformats.org/officeDocument/2006/relationships/image" Target="../media/image7380.png"/><Relationship Id="rId10" Type="http://schemas.openxmlformats.org/officeDocument/2006/relationships/customXml" Target="../ink/ink9590.xml"/><Relationship Id="rId4" Type="http://schemas.openxmlformats.org/officeDocument/2006/relationships/customXml" Target="../ink/ink9587.xml"/><Relationship Id="rId9" Type="http://schemas.openxmlformats.org/officeDocument/2006/relationships/image" Target="../media/image7350.png"/><Relationship Id="rId14" Type="http://schemas.openxmlformats.org/officeDocument/2006/relationships/customXml" Target="../ink/ink959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.xml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12.xml"/><Relationship Id="rId17" Type="http://schemas.openxmlformats.org/officeDocument/2006/relationships/image" Target="../media/image10.png"/><Relationship Id="rId2" Type="http://schemas.openxmlformats.org/officeDocument/2006/relationships/customXml" Target="../ink/ink7.xml"/><Relationship Id="rId16" Type="http://schemas.openxmlformats.org/officeDocument/2006/relationships/customXml" Target="../ink/ink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11.xml"/><Relationship Id="rId4" Type="http://schemas.openxmlformats.org/officeDocument/2006/relationships/customXml" Target="../ink/ink8.xml"/><Relationship Id="rId9" Type="http://schemas.openxmlformats.org/officeDocument/2006/relationships/image" Target="../media/image6.png"/><Relationship Id="rId14" Type="http://schemas.openxmlformats.org/officeDocument/2006/relationships/customXml" Target="../ink/ink13.xml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01.png"/><Relationship Id="rId18" Type="http://schemas.openxmlformats.org/officeDocument/2006/relationships/customXml" Target="../ink/ink634.xml"/><Relationship Id="rId26" Type="http://schemas.openxmlformats.org/officeDocument/2006/relationships/customXml" Target="../ink/ink638.xml"/><Relationship Id="rId39" Type="http://schemas.openxmlformats.org/officeDocument/2006/relationships/image" Target="../media/image613.png"/><Relationship Id="rId21" Type="http://schemas.openxmlformats.org/officeDocument/2006/relationships/image" Target="../media/image605.png"/><Relationship Id="rId34" Type="http://schemas.openxmlformats.org/officeDocument/2006/relationships/customXml" Target="../ink/ink642.xml"/><Relationship Id="rId42" Type="http://schemas.openxmlformats.org/officeDocument/2006/relationships/customXml" Target="../ink/ink646.xml"/><Relationship Id="rId47" Type="http://schemas.openxmlformats.org/officeDocument/2006/relationships/image" Target="../media/image617.png"/><Relationship Id="rId50" Type="http://schemas.openxmlformats.org/officeDocument/2006/relationships/customXml" Target="../ink/ink650.xml"/><Relationship Id="rId55" Type="http://schemas.openxmlformats.org/officeDocument/2006/relationships/image" Target="../media/image621.png"/><Relationship Id="rId7" Type="http://schemas.openxmlformats.org/officeDocument/2006/relationships/image" Target="../media/image598.png"/><Relationship Id="rId2" Type="http://schemas.openxmlformats.org/officeDocument/2006/relationships/customXml" Target="../ink/ink626.xml"/><Relationship Id="rId16" Type="http://schemas.openxmlformats.org/officeDocument/2006/relationships/customXml" Target="../ink/ink633.xml"/><Relationship Id="rId29" Type="http://schemas.openxmlformats.org/officeDocument/2006/relationships/image" Target="../media/image609.png"/><Relationship Id="rId11" Type="http://schemas.openxmlformats.org/officeDocument/2006/relationships/image" Target="../media/image600.png"/><Relationship Id="rId24" Type="http://schemas.openxmlformats.org/officeDocument/2006/relationships/customXml" Target="../ink/ink637.xml"/><Relationship Id="rId32" Type="http://schemas.openxmlformats.org/officeDocument/2006/relationships/customXml" Target="../ink/ink641.xml"/><Relationship Id="rId37" Type="http://schemas.openxmlformats.org/officeDocument/2006/relationships/image" Target="../media/image550.png"/><Relationship Id="rId40" Type="http://schemas.openxmlformats.org/officeDocument/2006/relationships/customXml" Target="../ink/ink645.xml"/><Relationship Id="rId45" Type="http://schemas.openxmlformats.org/officeDocument/2006/relationships/image" Target="../media/image616.png"/><Relationship Id="rId53" Type="http://schemas.openxmlformats.org/officeDocument/2006/relationships/image" Target="../media/image620.png"/><Relationship Id="rId5" Type="http://schemas.openxmlformats.org/officeDocument/2006/relationships/image" Target="../media/image597.png"/><Relationship Id="rId19" Type="http://schemas.openxmlformats.org/officeDocument/2006/relationships/image" Target="../media/image604.png"/><Relationship Id="rId4" Type="http://schemas.openxmlformats.org/officeDocument/2006/relationships/customXml" Target="../ink/ink627.xml"/><Relationship Id="rId9" Type="http://schemas.openxmlformats.org/officeDocument/2006/relationships/image" Target="../media/image599.png"/><Relationship Id="rId14" Type="http://schemas.openxmlformats.org/officeDocument/2006/relationships/customXml" Target="../ink/ink632.xml"/><Relationship Id="rId22" Type="http://schemas.openxmlformats.org/officeDocument/2006/relationships/customXml" Target="../ink/ink636.xml"/><Relationship Id="rId27" Type="http://schemas.openxmlformats.org/officeDocument/2006/relationships/image" Target="../media/image608.png"/><Relationship Id="rId30" Type="http://schemas.openxmlformats.org/officeDocument/2006/relationships/customXml" Target="../ink/ink640.xml"/><Relationship Id="rId35" Type="http://schemas.openxmlformats.org/officeDocument/2006/relationships/image" Target="../media/image612.png"/><Relationship Id="rId43" Type="http://schemas.openxmlformats.org/officeDocument/2006/relationships/image" Target="../media/image615.png"/><Relationship Id="rId48" Type="http://schemas.openxmlformats.org/officeDocument/2006/relationships/customXml" Target="../ink/ink649.xml"/><Relationship Id="rId56" Type="http://schemas.openxmlformats.org/officeDocument/2006/relationships/customXml" Target="../ink/ink653.xml"/><Relationship Id="rId8" Type="http://schemas.openxmlformats.org/officeDocument/2006/relationships/customXml" Target="../ink/ink629.xml"/><Relationship Id="rId51" Type="http://schemas.openxmlformats.org/officeDocument/2006/relationships/image" Target="../media/image619.png"/><Relationship Id="rId3" Type="http://schemas.openxmlformats.org/officeDocument/2006/relationships/image" Target="../media/image596.png"/><Relationship Id="rId12" Type="http://schemas.openxmlformats.org/officeDocument/2006/relationships/customXml" Target="../ink/ink631.xml"/><Relationship Id="rId17" Type="http://schemas.openxmlformats.org/officeDocument/2006/relationships/image" Target="../media/image603.png"/><Relationship Id="rId25" Type="http://schemas.openxmlformats.org/officeDocument/2006/relationships/image" Target="../media/image607.png"/><Relationship Id="rId33" Type="http://schemas.openxmlformats.org/officeDocument/2006/relationships/image" Target="../media/image611.png"/><Relationship Id="rId38" Type="http://schemas.openxmlformats.org/officeDocument/2006/relationships/customXml" Target="../ink/ink644.xml"/><Relationship Id="rId46" Type="http://schemas.openxmlformats.org/officeDocument/2006/relationships/customXml" Target="../ink/ink648.xml"/><Relationship Id="rId20" Type="http://schemas.openxmlformats.org/officeDocument/2006/relationships/customXml" Target="../ink/ink635.xml"/><Relationship Id="rId41" Type="http://schemas.openxmlformats.org/officeDocument/2006/relationships/image" Target="../media/image614.png"/><Relationship Id="rId54" Type="http://schemas.openxmlformats.org/officeDocument/2006/relationships/customXml" Target="../ink/ink65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8.xml"/><Relationship Id="rId15" Type="http://schemas.openxmlformats.org/officeDocument/2006/relationships/image" Target="../media/image602.png"/><Relationship Id="rId23" Type="http://schemas.openxmlformats.org/officeDocument/2006/relationships/image" Target="../media/image606.png"/><Relationship Id="rId28" Type="http://schemas.openxmlformats.org/officeDocument/2006/relationships/customXml" Target="../ink/ink639.xml"/><Relationship Id="rId36" Type="http://schemas.openxmlformats.org/officeDocument/2006/relationships/customXml" Target="../ink/ink643.xml"/><Relationship Id="rId49" Type="http://schemas.openxmlformats.org/officeDocument/2006/relationships/image" Target="../media/image618.png"/><Relationship Id="rId57" Type="http://schemas.openxmlformats.org/officeDocument/2006/relationships/image" Target="../media/image622.png"/><Relationship Id="rId10" Type="http://schemas.openxmlformats.org/officeDocument/2006/relationships/customXml" Target="../ink/ink630.xml"/><Relationship Id="rId31" Type="http://schemas.openxmlformats.org/officeDocument/2006/relationships/image" Target="../media/image610.png"/><Relationship Id="rId44" Type="http://schemas.openxmlformats.org/officeDocument/2006/relationships/customXml" Target="../ink/ink647.xml"/><Relationship Id="rId52" Type="http://schemas.openxmlformats.org/officeDocument/2006/relationships/customXml" Target="../ink/ink651.xml"/></Relationships>
</file>

<file path=ppt/slides/_rels/slide200.xml.rels><?xml version="1.0" encoding="UTF-8" standalone="yes"?>
<Relationships xmlns="http://schemas.openxmlformats.org/package/2006/relationships"><Relationship Id="rId8" Type="http://schemas.openxmlformats.org/officeDocument/2006/relationships/customXml" Target="../ink/ink9596.xml"/><Relationship Id="rId13" Type="http://schemas.openxmlformats.org/officeDocument/2006/relationships/image" Target="../media/image7370.png"/><Relationship Id="rId3" Type="http://schemas.openxmlformats.org/officeDocument/2006/relationships/image" Target="../media/image7320.png"/><Relationship Id="rId7" Type="http://schemas.openxmlformats.org/officeDocument/2006/relationships/image" Target="../media/image7340.png"/><Relationship Id="rId12" Type="http://schemas.openxmlformats.org/officeDocument/2006/relationships/customXml" Target="../ink/ink9598.xml"/><Relationship Id="rId17" Type="http://schemas.openxmlformats.org/officeDocument/2006/relationships/image" Target="../media/image7390.png"/><Relationship Id="rId2" Type="http://schemas.openxmlformats.org/officeDocument/2006/relationships/customXml" Target="../ink/ink9593.xml"/><Relationship Id="rId16" Type="http://schemas.openxmlformats.org/officeDocument/2006/relationships/customXml" Target="../ink/ink960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595.xml"/><Relationship Id="rId11" Type="http://schemas.openxmlformats.org/officeDocument/2006/relationships/image" Target="../media/image7360.png"/><Relationship Id="rId5" Type="http://schemas.openxmlformats.org/officeDocument/2006/relationships/image" Target="../media/image7330.png"/><Relationship Id="rId15" Type="http://schemas.openxmlformats.org/officeDocument/2006/relationships/image" Target="../media/image7380.png"/><Relationship Id="rId10" Type="http://schemas.openxmlformats.org/officeDocument/2006/relationships/customXml" Target="../ink/ink9597.xml"/><Relationship Id="rId4" Type="http://schemas.openxmlformats.org/officeDocument/2006/relationships/customXml" Target="../ink/ink9594.xml"/><Relationship Id="rId9" Type="http://schemas.openxmlformats.org/officeDocument/2006/relationships/image" Target="../media/image7350.png"/><Relationship Id="rId14" Type="http://schemas.openxmlformats.org/officeDocument/2006/relationships/customXml" Target="../ink/ink9599.xml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customXml" Target="../ink/ink9604.xml"/><Relationship Id="rId13" Type="http://schemas.openxmlformats.org/officeDocument/2006/relationships/image" Target="../media/image7370.png"/><Relationship Id="rId18" Type="http://schemas.openxmlformats.org/officeDocument/2006/relationships/customXml" Target="../ink/ink9609.xml"/><Relationship Id="rId26" Type="http://schemas.openxmlformats.org/officeDocument/2006/relationships/customXml" Target="../ink/ink9613.xml"/><Relationship Id="rId3" Type="http://schemas.openxmlformats.org/officeDocument/2006/relationships/image" Target="../media/image7320.png"/><Relationship Id="rId21" Type="http://schemas.openxmlformats.org/officeDocument/2006/relationships/image" Target="../media/image7410.png"/><Relationship Id="rId7" Type="http://schemas.openxmlformats.org/officeDocument/2006/relationships/image" Target="../media/image7340.png"/><Relationship Id="rId12" Type="http://schemas.openxmlformats.org/officeDocument/2006/relationships/customXml" Target="../ink/ink9606.xml"/><Relationship Id="rId17" Type="http://schemas.openxmlformats.org/officeDocument/2006/relationships/image" Target="../media/image7390.png"/><Relationship Id="rId25" Type="http://schemas.openxmlformats.org/officeDocument/2006/relationships/image" Target="../media/image7430.png"/><Relationship Id="rId2" Type="http://schemas.openxmlformats.org/officeDocument/2006/relationships/customXml" Target="../ink/ink9601.xml"/><Relationship Id="rId16" Type="http://schemas.openxmlformats.org/officeDocument/2006/relationships/customXml" Target="../ink/ink9608.xml"/><Relationship Id="rId20" Type="http://schemas.openxmlformats.org/officeDocument/2006/relationships/customXml" Target="../ink/ink96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603.xml"/><Relationship Id="rId11" Type="http://schemas.openxmlformats.org/officeDocument/2006/relationships/image" Target="../media/image7360.png"/><Relationship Id="rId24" Type="http://schemas.openxmlformats.org/officeDocument/2006/relationships/customXml" Target="../ink/ink9612.xml"/><Relationship Id="rId5" Type="http://schemas.openxmlformats.org/officeDocument/2006/relationships/image" Target="../media/image7330.png"/><Relationship Id="rId15" Type="http://schemas.openxmlformats.org/officeDocument/2006/relationships/image" Target="../media/image7380.png"/><Relationship Id="rId23" Type="http://schemas.openxmlformats.org/officeDocument/2006/relationships/image" Target="../media/image7420.png"/><Relationship Id="rId10" Type="http://schemas.openxmlformats.org/officeDocument/2006/relationships/customXml" Target="../ink/ink9605.xml"/><Relationship Id="rId19" Type="http://schemas.openxmlformats.org/officeDocument/2006/relationships/image" Target="../media/image7400.png"/><Relationship Id="rId4" Type="http://schemas.openxmlformats.org/officeDocument/2006/relationships/customXml" Target="../ink/ink9602.xml"/><Relationship Id="rId9" Type="http://schemas.openxmlformats.org/officeDocument/2006/relationships/image" Target="../media/image7350.png"/><Relationship Id="rId14" Type="http://schemas.openxmlformats.org/officeDocument/2006/relationships/customXml" Target="../ink/ink9607.xml"/><Relationship Id="rId22" Type="http://schemas.openxmlformats.org/officeDocument/2006/relationships/customXml" Target="../ink/ink9611.xml"/><Relationship Id="rId27" Type="http://schemas.openxmlformats.org/officeDocument/2006/relationships/image" Target="../media/image7440.png"/></Relationships>
</file>

<file path=ppt/slides/_rels/slide20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370.png"/><Relationship Id="rId18" Type="http://schemas.openxmlformats.org/officeDocument/2006/relationships/customXml" Target="../ink/ink9622.xml"/><Relationship Id="rId26" Type="http://schemas.openxmlformats.org/officeDocument/2006/relationships/customXml" Target="../ink/ink9626.xml"/><Relationship Id="rId3" Type="http://schemas.openxmlformats.org/officeDocument/2006/relationships/image" Target="../media/image7320.png"/><Relationship Id="rId21" Type="http://schemas.openxmlformats.org/officeDocument/2006/relationships/image" Target="../media/image7410.png"/><Relationship Id="rId7" Type="http://schemas.openxmlformats.org/officeDocument/2006/relationships/image" Target="../media/image7340.png"/><Relationship Id="rId12" Type="http://schemas.openxmlformats.org/officeDocument/2006/relationships/customXml" Target="../ink/ink9619.xml"/><Relationship Id="rId17" Type="http://schemas.openxmlformats.org/officeDocument/2006/relationships/image" Target="../media/image7390.png"/><Relationship Id="rId25" Type="http://schemas.openxmlformats.org/officeDocument/2006/relationships/image" Target="../media/image7430.png"/><Relationship Id="rId33" Type="http://schemas.openxmlformats.org/officeDocument/2006/relationships/image" Target="../media/image7470.png"/><Relationship Id="rId2" Type="http://schemas.openxmlformats.org/officeDocument/2006/relationships/customXml" Target="../ink/ink9614.xml"/><Relationship Id="rId16" Type="http://schemas.openxmlformats.org/officeDocument/2006/relationships/customXml" Target="../ink/ink9621.xml"/><Relationship Id="rId20" Type="http://schemas.openxmlformats.org/officeDocument/2006/relationships/customXml" Target="../ink/ink9623.xml"/><Relationship Id="rId29" Type="http://schemas.openxmlformats.org/officeDocument/2006/relationships/image" Target="../media/image74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616.xml"/><Relationship Id="rId11" Type="http://schemas.openxmlformats.org/officeDocument/2006/relationships/image" Target="../media/image7360.png"/><Relationship Id="rId24" Type="http://schemas.openxmlformats.org/officeDocument/2006/relationships/customXml" Target="../ink/ink9625.xml"/><Relationship Id="rId32" Type="http://schemas.openxmlformats.org/officeDocument/2006/relationships/customXml" Target="../ink/ink9629.xml"/><Relationship Id="rId5" Type="http://schemas.openxmlformats.org/officeDocument/2006/relationships/image" Target="../media/image7330.png"/><Relationship Id="rId15" Type="http://schemas.openxmlformats.org/officeDocument/2006/relationships/image" Target="../media/image7380.png"/><Relationship Id="rId23" Type="http://schemas.openxmlformats.org/officeDocument/2006/relationships/image" Target="../media/image7420.png"/><Relationship Id="rId28" Type="http://schemas.openxmlformats.org/officeDocument/2006/relationships/customXml" Target="../ink/ink9627.xml"/><Relationship Id="rId10" Type="http://schemas.openxmlformats.org/officeDocument/2006/relationships/customXml" Target="../ink/ink9618.xml"/><Relationship Id="rId19" Type="http://schemas.openxmlformats.org/officeDocument/2006/relationships/image" Target="../media/image7400.png"/><Relationship Id="rId31" Type="http://schemas.openxmlformats.org/officeDocument/2006/relationships/image" Target="../media/image7460.png"/><Relationship Id="rId4" Type="http://schemas.openxmlformats.org/officeDocument/2006/relationships/customXml" Target="../ink/ink9615.xml"/><Relationship Id="rId9" Type="http://schemas.openxmlformats.org/officeDocument/2006/relationships/image" Target="../media/image7350.png"/><Relationship Id="rId14" Type="http://schemas.openxmlformats.org/officeDocument/2006/relationships/customXml" Target="../ink/ink9620.xml"/><Relationship Id="rId22" Type="http://schemas.openxmlformats.org/officeDocument/2006/relationships/customXml" Target="../ink/ink9624.xml"/><Relationship Id="rId27" Type="http://schemas.openxmlformats.org/officeDocument/2006/relationships/image" Target="../media/image7440.png"/><Relationship Id="rId30" Type="http://schemas.openxmlformats.org/officeDocument/2006/relationships/customXml" Target="../ink/ink9628.xml"/><Relationship Id="rId8" Type="http://schemas.openxmlformats.org/officeDocument/2006/relationships/customXml" Target="../ink/ink9617.xml"/></Relationships>
</file>

<file path=ppt/slides/_rels/slide20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370.png"/><Relationship Id="rId18" Type="http://schemas.openxmlformats.org/officeDocument/2006/relationships/customXml" Target="../ink/ink9638.xml"/><Relationship Id="rId26" Type="http://schemas.openxmlformats.org/officeDocument/2006/relationships/customXml" Target="../ink/ink9642.xml"/><Relationship Id="rId39" Type="http://schemas.openxmlformats.org/officeDocument/2006/relationships/image" Target="../media/image7500.png"/><Relationship Id="rId21" Type="http://schemas.openxmlformats.org/officeDocument/2006/relationships/image" Target="../media/image7410.png"/><Relationship Id="rId34" Type="http://schemas.openxmlformats.org/officeDocument/2006/relationships/customXml" Target="../ink/ink9646.xml"/><Relationship Id="rId7" Type="http://schemas.openxmlformats.org/officeDocument/2006/relationships/image" Target="../media/image7340.png"/><Relationship Id="rId12" Type="http://schemas.openxmlformats.org/officeDocument/2006/relationships/customXml" Target="../ink/ink9635.xml"/><Relationship Id="rId17" Type="http://schemas.openxmlformats.org/officeDocument/2006/relationships/image" Target="../media/image7390.png"/><Relationship Id="rId25" Type="http://schemas.openxmlformats.org/officeDocument/2006/relationships/image" Target="../media/image7430.png"/><Relationship Id="rId33" Type="http://schemas.openxmlformats.org/officeDocument/2006/relationships/image" Target="../media/image7470.png"/><Relationship Id="rId38" Type="http://schemas.openxmlformats.org/officeDocument/2006/relationships/customXml" Target="../ink/ink9648.xml"/><Relationship Id="rId2" Type="http://schemas.openxmlformats.org/officeDocument/2006/relationships/customXml" Target="../ink/ink9630.xml"/><Relationship Id="rId16" Type="http://schemas.openxmlformats.org/officeDocument/2006/relationships/customXml" Target="../ink/ink9637.xml"/><Relationship Id="rId20" Type="http://schemas.openxmlformats.org/officeDocument/2006/relationships/customXml" Target="../ink/ink9639.xml"/><Relationship Id="rId29" Type="http://schemas.openxmlformats.org/officeDocument/2006/relationships/image" Target="../media/image745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632.xml"/><Relationship Id="rId11" Type="http://schemas.openxmlformats.org/officeDocument/2006/relationships/image" Target="../media/image7360.png"/><Relationship Id="rId24" Type="http://schemas.openxmlformats.org/officeDocument/2006/relationships/customXml" Target="../ink/ink9641.xml"/><Relationship Id="rId32" Type="http://schemas.openxmlformats.org/officeDocument/2006/relationships/customXml" Target="../ink/ink9645.xml"/><Relationship Id="rId37" Type="http://schemas.openxmlformats.org/officeDocument/2006/relationships/image" Target="../media/image7490.png"/><Relationship Id="rId5" Type="http://schemas.openxmlformats.org/officeDocument/2006/relationships/image" Target="../media/image7330.png"/><Relationship Id="rId15" Type="http://schemas.openxmlformats.org/officeDocument/2006/relationships/image" Target="../media/image7380.png"/><Relationship Id="rId23" Type="http://schemas.openxmlformats.org/officeDocument/2006/relationships/image" Target="../media/image7420.png"/><Relationship Id="rId28" Type="http://schemas.openxmlformats.org/officeDocument/2006/relationships/customXml" Target="../ink/ink9643.xml"/><Relationship Id="rId36" Type="http://schemas.openxmlformats.org/officeDocument/2006/relationships/customXml" Target="../ink/ink9647.xml"/><Relationship Id="rId10" Type="http://schemas.openxmlformats.org/officeDocument/2006/relationships/customXml" Target="../ink/ink9634.xml"/><Relationship Id="rId19" Type="http://schemas.openxmlformats.org/officeDocument/2006/relationships/image" Target="../media/image7400.png"/><Relationship Id="rId31" Type="http://schemas.openxmlformats.org/officeDocument/2006/relationships/image" Target="../media/image7460.png"/><Relationship Id="rId4" Type="http://schemas.openxmlformats.org/officeDocument/2006/relationships/customXml" Target="../ink/ink9631.xml"/><Relationship Id="rId9" Type="http://schemas.openxmlformats.org/officeDocument/2006/relationships/image" Target="../media/image7350.png"/><Relationship Id="rId14" Type="http://schemas.openxmlformats.org/officeDocument/2006/relationships/customXml" Target="../ink/ink9636.xml"/><Relationship Id="rId22" Type="http://schemas.openxmlformats.org/officeDocument/2006/relationships/customXml" Target="../ink/ink9640.xml"/><Relationship Id="rId27" Type="http://schemas.openxmlformats.org/officeDocument/2006/relationships/image" Target="../media/image7440.png"/><Relationship Id="rId30" Type="http://schemas.openxmlformats.org/officeDocument/2006/relationships/customXml" Target="../ink/ink9644.xml"/><Relationship Id="rId35" Type="http://schemas.openxmlformats.org/officeDocument/2006/relationships/image" Target="../media/image7480.png"/><Relationship Id="rId8" Type="http://schemas.openxmlformats.org/officeDocument/2006/relationships/customXml" Target="../ink/ink9633.xml"/><Relationship Id="rId3" Type="http://schemas.openxmlformats.org/officeDocument/2006/relationships/image" Target="../media/image7320.png"/></Relationships>
</file>

<file path=ppt/slides/_rels/slide20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370.png"/><Relationship Id="rId18" Type="http://schemas.openxmlformats.org/officeDocument/2006/relationships/customXml" Target="../ink/ink9657.xml"/><Relationship Id="rId26" Type="http://schemas.openxmlformats.org/officeDocument/2006/relationships/customXml" Target="../ink/ink9661.xml"/><Relationship Id="rId39" Type="http://schemas.openxmlformats.org/officeDocument/2006/relationships/image" Target="../media/image7500.png"/><Relationship Id="rId21" Type="http://schemas.openxmlformats.org/officeDocument/2006/relationships/image" Target="../media/image7410.png"/><Relationship Id="rId34" Type="http://schemas.openxmlformats.org/officeDocument/2006/relationships/customXml" Target="../ink/ink9665.xml"/><Relationship Id="rId42" Type="http://schemas.openxmlformats.org/officeDocument/2006/relationships/customXml" Target="../ink/ink9669.xml"/><Relationship Id="rId47" Type="http://schemas.openxmlformats.org/officeDocument/2006/relationships/image" Target="../media/image7540.png"/><Relationship Id="rId7" Type="http://schemas.openxmlformats.org/officeDocument/2006/relationships/image" Target="../media/image7340.png"/><Relationship Id="rId2" Type="http://schemas.openxmlformats.org/officeDocument/2006/relationships/customXml" Target="../ink/ink9649.xml"/><Relationship Id="rId16" Type="http://schemas.openxmlformats.org/officeDocument/2006/relationships/customXml" Target="../ink/ink9656.xml"/><Relationship Id="rId29" Type="http://schemas.openxmlformats.org/officeDocument/2006/relationships/image" Target="../media/image7450.png"/><Relationship Id="rId11" Type="http://schemas.openxmlformats.org/officeDocument/2006/relationships/image" Target="../media/image7360.png"/><Relationship Id="rId24" Type="http://schemas.openxmlformats.org/officeDocument/2006/relationships/customXml" Target="../ink/ink9660.xml"/><Relationship Id="rId32" Type="http://schemas.openxmlformats.org/officeDocument/2006/relationships/customXml" Target="../ink/ink9664.xml"/><Relationship Id="rId37" Type="http://schemas.openxmlformats.org/officeDocument/2006/relationships/image" Target="../media/image7490.png"/><Relationship Id="rId40" Type="http://schemas.openxmlformats.org/officeDocument/2006/relationships/customXml" Target="../ink/ink9668.xml"/><Relationship Id="rId45" Type="http://schemas.openxmlformats.org/officeDocument/2006/relationships/image" Target="../media/image7530.png"/><Relationship Id="rId5" Type="http://schemas.openxmlformats.org/officeDocument/2006/relationships/image" Target="../media/image7330.png"/><Relationship Id="rId15" Type="http://schemas.openxmlformats.org/officeDocument/2006/relationships/image" Target="../media/image7380.png"/><Relationship Id="rId23" Type="http://schemas.openxmlformats.org/officeDocument/2006/relationships/image" Target="../media/image7420.png"/><Relationship Id="rId28" Type="http://schemas.openxmlformats.org/officeDocument/2006/relationships/customXml" Target="../ink/ink9662.xml"/><Relationship Id="rId36" Type="http://schemas.openxmlformats.org/officeDocument/2006/relationships/customXml" Target="../ink/ink9666.xml"/><Relationship Id="rId49" Type="http://schemas.openxmlformats.org/officeDocument/2006/relationships/image" Target="../media/image7550.png"/><Relationship Id="rId10" Type="http://schemas.openxmlformats.org/officeDocument/2006/relationships/customXml" Target="../ink/ink9653.xml"/><Relationship Id="rId19" Type="http://schemas.openxmlformats.org/officeDocument/2006/relationships/image" Target="../media/image7400.png"/><Relationship Id="rId31" Type="http://schemas.openxmlformats.org/officeDocument/2006/relationships/image" Target="../media/image7460.png"/><Relationship Id="rId44" Type="http://schemas.openxmlformats.org/officeDocument/2006/relationships/customXml" Target="../ink/ink9670.xml"/><Relationship Id="rId4" Type="http://schemas.openxmlformats.org/officeDocument/2006/relationships/customXml" Target="../ink/ink9650.xml"/><Relationship Id="rId9" Type="http://schemas.openxmlformats.org/officeDocument/2006/relationships/image" Target="../media/image7350.png"/><Relationship Id="rId14" Type="http://schemas.openxmlformats.org/officeDocument/2006/relationships/customXml" Target="../ink/ink9655.xml"/><Relationship Id="rId22" Type="http://schemas.openxmlformats.org/officeDocument/2006/relationships/customXml" Target="../ink/ink9659.xml"/><Relationship Id="rId27" Type="http://schemas.openxmlformats.org/officeDocument/2006/relationships/image" Target="../media/image7440.png"/><Relationship Id="rId30" Type="http://schemas.openxmlformats.org/officeDocument/2006/relationships/customXml" Target="../ink/ink9663.xml"/><Relationship Id="rId35" Type="http://schemas.openxmlformats.org/officeDocument/2006/relationships/image" Target="../media/image7480.png"/><Relationship Id="rId43" Type="http://schemas.openxmlformats.org/officeDocument/2006/relationships/image" Target="../media/image7520.png"/><Relationship Id="rId48" Type="http://schemas.openxmlformats.org/officeDocument/2006/relationships/customXml" Target="../ink/ink9672.xml"/><Relationship Id="rId8" Type="http://schemas.openxmlformats.org/officeDocument/2006/relationships/customXml" Target="../ink/ink9652.xml"/><Relationship Id="rId3" Type="http://schemas.openxmlformats.org/officeDocument/2006/relationships/image" Target="../media/image7320.png"/><Relationship Id="rId12" Type="http://schemas.openxmlformats.org/officeDocument/2006/relationships/customXml" Target="../ink/ink9654.xml"/><Relationship Id="rId17" Type="http://schemas.openxmlformats.org/officeDocument/2006/relationships/image" Target="../media/image7390.png"/><Relationship Id="rId25" Type="http://schemas.openxmlformats.org/officeDocument/2006/relationships/image" Target="../media/image7430.png"/><Relationship Id="rId33" Type="http://schemas.openxmlformats.org/officeDocument/2006/relationships/image" Target="../media/image7470.png"/><Relationship Id="rId38" Type="http://schemas.openxmlformats.org/officeDocument/2006/relationships/customXml" Target="../ink/ink9667.xml"/><Relationship Id="rId46" Type="http://schemas.openxmlformats.org/officeDocument/2006/relationships/customXml" Target="../ink/ink9671.xml"/><Relationship Id="rId20" Type="http://schemas.openxmlformats.org/officeDocument/2006/relationships/customXml" Target="../ink/ink9658.xml"/><Relationship Id="rId41" Type="http://schemas.openxmlformats.org/officeDocument/2006/relationships/image" Target="../media/image75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651.xml"/></Relationships>
</file>

<file path=ppt/slides/_rels/slide20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685.xml"/><Relationship Id="rId21" Type="http://schemas.openxmlformats.org/officeDocument/2006/relationships/image" Target="../media/image7410.png"/><Relationship Id="rId34" Type="http://schemas.openxmlformats.org/officeDocument/2006/relationships/customXml" Target="../ink/ink9689.xml"/><Relationship Id="rId42" Type="http://schemas.openxmlformats.org/officeDocument/2006/relationships/customXml" Target="../ink/ink9693.xml"/><Relationship Id="rId47" Type="http://schemas.openxmlformats.org/officeDocument/2006/relationships/image" Target="../media/image7540.png"/><Relationship Id="rId50" Type="http://schemas.openxmlformats.org/officeDocument/2006/relationships/customXml" Target="../ink/ink9697.xml"/><Relationship Id="rId55" Type="http://schemas.openxmlformats.org/officeDocument/2006/relationships/image" Target="../media/image7580.png"/><Relationship Id="rId63" Type="http://schemas.openxmlformats.org/officeDocument/2006/relationships/image" Target="../media/image7620.png"/><Relationship Id="rId7" Type="http://schemas.openxmlformats.org/officeDocument/2006/relationships/image" Target="../media/image7340.png"/><Relationship Id="rId2" Type="http://schemas.openxmlformats.org/officeDocument/2006/relationships/customXml" Target="../ink/ink9673.xml"/><Relationship Id="rId16" Type="http://schemas.openxmlformats.org/officeDocument/2006/relationships/customXml" Target="../ink/ink9680.xml"/><Relationship Id="rId29" Type="http://schemas.openxmlformats.org/officeDocument/2006/relationships/image" Target="../media/image7450.png"/><Relationship Id="rId11" Type="http://schemas.openxmlformats.org/officeDocument/2006/relationships/image" Target="../media/image7360.png"/><Relationship Id="rId24" Type="http://schemas.openxmlformats.org/officeDocument/2006/relationships/customXml" Target="../ink/ink9684.xml"/><Relationship Id="rId32" Type="http://schemas.openxmlformats.org/officeDocument/2006/relationships/customXml" Target="../ink/ink9688.xml"/><Relationship Id="rId37" Type="http://schemas.openxmlformats.org/officeDocument/2006/relationships/image" Target="../media/image7490.png"/><Relationship Id="rId40" Type="http://schemas.openxmlformats.org/officeDocument/2006/relationships/customXml" Target="../ink/ink9692.xml"/><Relationship Id="rId45" Type="http://schemas.openxmlformats.org/officeDocument/2006/relationships/image" Target="../media/image7530.png"/><Relationship Id="rId53" Type="http://schemas.openxmlformats.org/officeDocument/2006/relationships/image" Target="../media/image7570.png"/><Relationship Id="rId58" Type="http://schemas.openxmlformats.org/officeDocument/2006/relationships/customXml" Target="../ink/ink9701.xml"/><Relationship Id="rId66" Type="http://schemas.openxmlformats.org/officeDocument/2006/relationships/customXml" Target="../ink/ink9705.xml"/><Relationship Id="rId5" Type="http://schemas.openxmlformats.org/officeDocument/2006/relationships/image" Target="../media/image7330.png"/><Relationship Id="rId61" Type="http://schemas.openxmlformats.org/officeDocument/2006/relationships/image" Target="../media/image7610.png"/><Relationship Id="rId19" Type="http://schemas.openxmlformats.org/officeDocument/2006/relationships/image" Target="../media/image7400.png"/><Relationship Id="rId14" Type="http://schemas.openxmlformats.org/officeDocument/2006/relationships/customXml" Target="../ink/ink9679.xml"/><Relationship Id="rId22" Type="http://schemas.openxmlformats.org/officeDocument/2006/relationships/customXml" Target="../ink/ink9683.xml"/><Relationship Id="rId27" Type="http://schemas.openxmlformats.org/officeDocument/2006/relationships/image" Target="../media/image7440.png"/><Relationship Id="rId30" Type="http://schemas.openxmlformats.org/officeDocument/2006/relationships/customXml" Target="../ink/ink9687.xml"/><Relationship Id="rId35" Type="http://schemas.openxmlformats.org/officeDocument/2006/relationships/image" Target="../media/image7480.png"/><Relationship Id="rId43" Type="http://schemas.openxmlformats.org/officeDocument/2006/relationships/image" Target="../media/image7520.png"/><Relationship Id="rId48" Type="http://schemas.openxmlformats.org/officeDocument/2006/relationships/customXml" Target="../ink/ink9696.xml"/><Relationship Id="rId56" Type="http://schemas.openxmlformats.org/officeDocument/2006/relationships/customXml" Target="../ink/ink9700.xml"/><Relationship Id="rId64" Type="http://schemas.openxmlformats.org/officeDocument/2006/relationships/customXml" Target="../ink/ink9704.xml"/><Relationship Id="rId8" Type="http://schemas.openxmlformats.org/officeDocument/2006/relationships/customXml" Target="../ink/ink9676.xml"/><Relationship Id="rId51" Type="http://schemas.openxmlformats.org/officeDocument/2006/relationships/image" Target="../media/image7560.png"/><Relationship Id="rId3" Type="http://schemas.openxmlformats.org/officeDocument/2006/relationships/image" Target="../media/image7320.png"/><Relationship Id="rId12" Type="http://schemas.openxmlformats.org/officeDocument/2006/relationships/customXml" Target="../ink/ink9678.xml"/><Relationship Id="rId17" Type="http://schemas.openxmlformats.org/officeDocument/2006/relationships/image" Target="../media/image7390.png"/><Relationship Id="rId25" Type="http://schemas.openxmlformats.org/officeDocument/2006/relationships/image" Target="../media/image7430.png"/><Relationship Id="rId33" Type="http://schemas.openxmlformats.org/officeDocument/2006/relationships/image" Target="../media/image7470.png"/><Relationship Id="rId38" Type="http://schemas.openxmlformats.org/officeDocument/2006/relationships/customXml" Target="../ink/ink9691.xml"/><Relationship Id="rId46" Type="http://schemas.openxmlformats.org/officeDocument/2006/relationships/customXml" Target="../ink/ink9695.xml"/><Relationship Id="rId59" Type="http://schemas.openxmlformats.org/officeDocument/2006/relationships/image" Target="../media/image7600.png"/><Relationship Id="rId67" Type="http://schemas.openxmlformats.org/officeDocument/2006/relationships/image" Target="../media/image7640.png"/><Relationship Id="rId20" Type="http://schemas.openxmlformats.org/officeDocument/2006/relationships/customXml" Target="../ink/ink9682.xml"/><Relationship Id="rId41" Type="http://schemas.openxmlformats.org/officeDocument/2006/relationships/image" Target="../media/image7510.png"/><Relationship Id="rId54" Type="http://schemas.openxmlformats.org/officeDocument/2006/relationships/customXml" Target="../ink/ink9699.xml"/><Relationship Id="rId62" Type="http://schemas.openxmlformats.org/officeDocument/2006/relationships/customXml" Target="../ink/ink970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675.xml"/><Relationship Id="rId15" Type="http://schemas.openxmlformats.org/officeDocument/2006/relationships/image" Target="../media/image7380.png"/><Relationship Id="rId23" Type="http://schemas.openxmlformats.org/officeDocument/2006/relationships/image" Target="../media/image7420.png"/><Relationship Id="rId28" Type="http://schemas.openxmlformats.org/officeDocument/2006/relationships/customXml" Target="../ink/ink9686.xml"/><Relationship Id="rId36" Type="http://schemas.openxmlformats.org/officeDocument/2006/relationships/customXml" Target="../ink/ink9690.xml"/><Relationship Id="rId49" Type="http://schemas.openxmlformats.org/officeDocument/2006/relationships/image" Target="../media/image7550.png"/><Relationship Id="rId57" Type="http://schemas.openxmlformats.org/officeDocument/2006/relationships/image" Target="../media/image7590.png"/><Relationship Id="rId10" Type="http://schemas.openxmlformats.org/officeDocument/2006/relationships/customXml" Target="../ink/ink9677.xml"/><Relationship Id="rId31" Type="http://schemas.openxmlformats.org/officeDocument/2006/relationships/image" Target="../media/image7460.png"/><Relationship Id="rId44" Type="http://schemas.openxmlformats.org/officeDocument/2006/relationships/customXml" Target="../ink/ink9694.xml"/><Relationship Id="rId52" Type="http://schemas.openxmlformats.org/officeDocument/2006/relationships/customXml" Target="../ink/ink9698.xml"/><Relationship Id="rId60" Type="http://schemas.openxmlformats.org/officeDocument/2006/relationships/customXml" Target="../ink/ink9702.xml"/><Relationship Id="rId65" Type="http://schemas.openxmlformats.org/officeDocument/2006/relationships/image" Target="../media/image7630.png"/><Relationship Id="rId4" Type="http://schemas.openxmlformats.org/officeDocument/2006/relationships/customXml" Target="../ink/ink9674.xml"/><Relationship Id="rId9" Type="http://schemas.openxmlformats.org/officeDocument/2006/relationships/image" Target="../media/image7350.png"/><Relationship Id="rId13" Type="http://schemas.openxmlformats.org/officeDocument/2006/relationships/image" Target="../media/image7370.png"/><Relationship Id="rId18" Type="http://schemas.openxmlformats.org/officeDocument/2006/relationships/customXml" Target="../ink/ink9681.xml"/><Relationship Id="rId39" Type="http://schemas.openxmlformats.org/officeDocument/2006/relationships/image" Target="../media/image7500.png"/></Relationships>
</file>

<file path=ppt/slides/_rels/slide20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718.xml"/><Relationship Id="rId21" Type="http://schemas.openxmlformats.org/officeDocument/2006/relationships/image" Target="../media/image7410.png"/><Relationship Id="rId42" Type="http://schemas.openxmlformats.org/officeDocument/2006/relationships/customXml" Target="../ink/ink9726.xml"/><Relationship Id="rId47" Type="http://schemas.openxmlformats.org/officeDocument/2006/relationships/image" Target="../media/image7540.png"/><Relationship Id="rId63" Type="http://schemas.openxmlformats.org/officeDocument/2006/relationships/image" Target="../media/image7620.png"/><Relationship Id="rId68" Type="http://schemas.openxmlformats.org/officeDocument/2006/relationships/customXml" Target="../ink/ink9739.xml"/><Relationship Id="rId7" Type="http://schemas.openxmlformats.org/officeDocument/2006/relationships/image" Target="../media/image7340.png"/><Relationship Id="rId71" Type="http://schemas.openxmlformats.org/officeDocument/2006/relationships/image" Target="../media/image7660.png"/><Relationship Id="rId2" Type="http://schemas.openxmlformats.org/officeDocument/2006/relationships/customXml" Target="../ink/ink9706.xml"/><Relationship Id="rId16" Type="http://schemas.openxmlformats.org/officeDocument/2006/relationships/customXml" Target="../ink/ink9713.xml"/><Relationship Id="rId29" Type="http://schemas.openxmlformats.org/officeDocument/2006/relationships/image" Target="../media/image7450.png"/><Relationship Id="rId11" Type="http://schemas.openxmlformats.org/officeDocument/2006/relationships/image" Target="../media/image7360.png"/><Relationship Id="rId24" Type="http://schemas.openxmlformats.org/officeDocument/2006/relationships/customXml" Target="../ink/ink9717.xml"/><Relationship Id="rId32" Type="http://schemas.openxmlformats.org/officeDocument/2006/relationships/customXml" Target="../ink/ink9721.xml"/><Relationship Id="rId37" Type="http://schemas.openxmlformats.org/officeDocument/2006/relationships/image" Target="../media/image7490.png"/><Relationship Id="rId40" Type="http://schemas.openxmlformats.org/officeDocument/2006/relationships/customXml" Target="../ink/ink9725.xml"/><Relationship Id="rId45" Type="http://schemas.openxmlformats.org/officeDocument/2006/relationships/image" Target="../media/image7530.png"/><Relationship Id="rId53" Type="http://schemas.openxmlformats.org/officeDocument/2006/relationships/image" Target="../media/image7570.png"/><Relationship Id="rId58" Type="http://schemas.openxmlformats.org/officeDocument/2006/relationships/customXml" Target="../ink/ink9734.xml"/><Relationship Id="rId66" Type="http://schemas.openxmlformats.org/officeDocument/2006/relationships/customXml" Target="../ink/ink9738.xml"/><Relationship Id="rId5" Type="http://schemas.openxmlformats.org/officeDocument/2006/relationships/image" Target="../media/image7330.png"/><Relationship Id="rId61" Type="http://schemas.openxmlformats.org/officeDocument/2006/relationships/image" Target="../media/image7610.png"/><Relationship Id="rId19" Type="http://schemas.openxmlformats.org/officeDocument/2006/relationships/image" Target="../media/image7400.png"/><Relationship Id="rId14" Type="http://schemas.openxmlformats.org/officeDocument/2006/relationships/customXml" Target="../ink/ink9712.xml"/><Relationship Id="rId22" Type="http://schemas.openxmlformats.org/officeDocument/2006/relationships/customXml" Target="../ink/ink9716.xml"/><Relationship Id="rId27" Type="http://schemas.openxmlformats.org/officeDocument/2006/relationships/image" Target="../media/image7440.png"/><Relationship Id="rId30" Type="http://schemas.openxmlformats.org/officeDocument/2006/relationships/customXml" Target="../ink/ink9720.xml"/><Relationship Id="rId35" Type="http://schemas.openxmlformats.org/officeDocument/2006/relationships/image" Target="../media/image7480.png"/><Relationship Id="rId43" Type="http://schemas.openxmlformats.org/officeDocument/2006/relationships/image" Target="../media/image7520.png"/><Relationship Id="rId48" Type="http://schemas.openxmlformats.org/officeDocument/2006/relationships/customXml" Target="../ink/ink9729.xml"/><Relationship Id="rId56" Type="http://schemas.openxmlformats.org/officeDocument/2006/relationships/customXml" Target="../ink/ink9733.xml"/><Relationship Id="rId64" Type="http://schemas.openxmlformats.org/officeDocument/2006/relationships/customXml" Target="../ink/ink9737.xml"/><Relationship Id="rId69" Type="http://schemas.openxmlformats.org/officeDocument/2006/relationships/image" Target="../media/image7650.png"/><Relationship Id="rId8" Type="http://schemas.openxmlformats.org/officeDocument/2006/relationships/customXml" Target="../ink/ink9709.xml"/><Relationship Id="rId51" Type="http://schemas.openxmlformats.org/officeDocument/2006/relationships/image" Target="../media/image7560.png"/><Relationship Id="rId3" Type="http://schemas.openxmlformats.org/officeDocument/2006/relationships/image" Target="../media/image7320.png"/><Relationship Id="rId12" Type="http://schemas.openxmlformats.org/officeDocument/2006/relationships/customXml" Target="../ink/ink9711.xml"/><Relationship Id="rId17" Type="http://schemas.openxmlformats.org/officeDocument/2006/relationships/image" Target="../media/image7390.png"/><Relationship Id="rId25" Type="http://schemas.openxmlformats.org/officeDocument/2006/relationships/image" Target="../media/image7430.png"/><Relationship Id="rId33" Type="http://schemas.openxmlformats.org/officeDocument/2006/relationships/image" Target="../media/image7470.png"/><Relationship Id="rId38" Type="http://schemas.openxmlformats.org/officeDocument/2006/relationships/customXml" Target="../ink/ink9724.xml"/><Relationship Id="rId46" Type="http://schemas.openxmlformats.org/officeDocument/2006/relationships/customXml" Target="../ink/ink9728.xml"/><Relationship Id="rId59" Type="http://schemas.openxmlformats.org/officeDocument/2006/relationships/image" Target="../media/image7600.png"/><Relationship Id="rId67" Type="http://schemas.openxmlformats.org/officeDocument/2006/relationships/image" Target="../media/image7640.png"/><Relationship Id="rId20" Type="http://schemas.openxmlformats.org/officeDocument/2006/relationships/customXml" Target="../ink/ink9715.xml"/><Relationship Id="rId41" Type="http://schemas.openxmlformats.org/officeDocument/2006/relationships/image" Target="../media/image7510.png"/><Relationship Id="rId54" Type="http://schemas.openxmlformats.org/officeDocument/2006/relationships/customXml" Target="../ink/ink9732.xml"/><Relationship Id="rId62" Type="http://schemas.openxmlformats.org/officeDocument/2006/relationships/customXml" Target="../ink/ink9736.xml"/><Relationship Id="rId70" Type="http://schemas.openxmlformats.org/officeDocument/2006/relationships/customXml" Target="../ink/ink97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708.xml"/><Relationship Id="rId15" Type="http://schemas.openxmlformats.org/officeDocument/2006/relationships/image" Target="../media/image7380.png"/><Relationship Id="rId23" Type="http://schemas.openxmlformats.org/officeDocument/2006/relationships/image" Target="../media/image7420.png"/><Relationship Id="rId28" Type="http://schemas.openxmlformats.org/officeDocument/2006/relationships/customXml" Target="../ink/ink9719.xml"/><Relationship Id="rId36" Type="http://schemas.openxmlformats.org/officeDocument/2006/relationships/customXml" Target="../ink/ink9723.xml"/><Relationship Id="rId49" Type="http://schemas.openxmlformats.org/officeDocument/2006/relationships/image" Target="../media/image7550.png"/><Relationship Id="rId57" Type="http://schemas.openxmlformats.org/officeDocument/2006/relationships/image" Target="../media/image7590.png"/><Relationship Id="rId10" Type="http://schemas.openxmlformats.org/officeDocument/2006/relationships/customXml" Target="../ink/ink9710.xml"/><Relationship Id="rId31" Type="http://schemas.openxmlformats.org/officeDocument/2006/relationships/image" Target="../media/image7460.png"/><Relationship Id="rId44" Type="http://schemas.openxmlformats.org/officeDocument/2006/relationships/customXml" Target="../ink/ink9727.xml"/><Relationship Id="rId52" Type="http://schemas.openxmlformats.org/officeDocument/2006/relationships/customXml" Target="../ink/ink9731.xml"/><Relationship Id="rId60" Type="http://schemas.openxmlformats.org/officeDocument/2006/relationships/customXml" Target="../ink/ink9735.xml"/><Relationship Id="rId65" Type="http://schemas.openxmlformats.org/officeDocument/2006/relationships/image" Target="../media/image7630.png"/><Relationship Id="rId4" Type="http://schemas.openxmlformats.org/officeDocument/2006/relationships/customXml" Target="../ink/ink9707.xml"/><Relationship Id="rId9" Type="http://schemas.openxmlformats.org/officeDocument/2006/relationships/image" Target="../media/image7350.png"/><Relationship Id="rId13" Type="http://schemas.openxmlformats.org/officeDocument/2006/relationships/image" Target="../media/image7370.png"/><Relationship Id="rId18" Type="http://schemas.openxmlformats.org/officeDocument/2006/relationships/customXml" Target="../ink/ink9714.xml"/><Relationship Id="rId39" Type="http://schemas.openxmlformats.org/officeDocument/2006/relationships/image" Target="../media/image7500.png"/><Relationship Id="rId34" Type="http://schemas.openxmlformats.org/officeDocument/2006/relationships/customXml" Target="../ink/ink9722.xml"/><Relationship Id="rId50" Type="http://schemas.openxmlformats.org/officeDocument/2006/relationships/customXml" Target="../ink/ink9730.xml"/><Relationship Id="rId55" Type="http://schemas.openxmlformats.org/officeDocument/2006/relationships/image" Target="../media/image7580.png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66.xml"/><Relationship Id="rId21" Type="http://schemas.openxmlformats.org/officeDocument/2006/relationships/image" Target="../media/image605.png"/><Relationship Id="rId42" Type="http://schemas.openxmlformats.org/officeDocument/2006/relationships/customXml" Target="../ink/ink674.xml"/><Relationship Id="rId47" Type="http://schemas.openxmlformats.org/officeDocument/2006/relationships/image" Target="../media/image617.png"/><Relationship Id="rId63" Type="http://schemas.openxmlformats.org/officeDocument/2006/relationships/image" Target="../media/image627.png"/><Relationship Id="rId68" Type="http://schemas.openxmlformats.org/officeDocument/2006/relationships/customXml" Target="../ink/ink687.xml"/><Relationship Id="rId84" Type="http://schemas.openxmlformats.org/officeDocument/2006/relationships/customXml" Target="../ink/ink695.xml"/><Relationship Id="rId89" Type="http://schemas.openxmlformats.org/officeDocument/2006/relationships/image" Target="../media/image640.png"/><Relationship Id="rId16" Type="http://schemas.openxmlformats.org/officeDocument/2006/relationships/customXml" Target="../ink/ink661.xml"/><Relationship Id="rId11" Type="http://schemas.openxmlformats.org/officeDocument/2006/relationships/image" Target="../media/image600.png"/><Relationship Id="rId32" Type="http://schemas.openxmlformats.org/officeDocument/2006/relationships/customXml" Target="../ink/ink669.xml"/><Relationship Id="rId37" Type="http://schemas.openxmlformats.org/officeDocument/2006/relationships/image" Target="../media/image550.png"/><Relationship Id="rId53" Type="http://schemas.openxmlformats.org/officeDocument/2006/relationships/image" Target="../media/image620.png"/><Relationship Id="rId58" Type="http://schemas.openxmlformats.org/officeDocument/2006/relationships/customXml" Target="../ink/ink682.xml"/><Relationship Id="rId74" Type="http://schemas.openxmlformats.org/officeDocument/2006/relationships/customXml" Target="../ink/ink690.xml"/><Relationship Id="rId79" Type="http://schemas.openxmlformats.org/officeDocument/2006/relationships/image" Target="../media/image635.png"/><Relationship Id="rId5" Type="http://schemas.openxmlformats.org/officeDocument/2006/relationships/image" Target="../media/image597.png"/><Relationship Id="rId90" Type="http://schemas.openxmlformats.org/officeDocument/2006/relationships/customXml" Target="../ink/ink698.xml"/><Relationship Id="rId22" Type="http://schemas.openxmlformats.org/officeDocument/2006/relationships/customXml" Target="../ink/ink664.xml"/><Relationship Id="rId27" Type="http://schemas.openxmlformats.org/officeDocument/2006/relationships/image" Target="../media/image608.png"/><Relationship Id="rId43" Type="http://schemas.openxmlformats.org/officeDocument/2006/relationships/image" Target="../media/image615.png"/><Relationship Id="rId48" Type="http://schemas.openxmlformats.org/officeDocument/2006/relationships/customXml" Target="../ink/ink677.xml"/><Relationship Id="rId64" Type="http://schemas.openxmlformats.org/officeDocument/2006/relationships/customXml" Target="../ink/ink685.xml"/><Relationship Id="rId69" Type="http://schemas.openxmlformats.org/officeDocument/2006/relationships/image" Target="../media/image630.png"/><Relationship Id="rId8" Type="http://schemas.openxmlformats.org/officeDocument/2006/relationships/customXml" Target="../ink/ink657.xml"/><Relationship Id="rId51" Type="http://schemas.openxmlformats.org/officeDocument/2006/relationships/image" Target="../media/image619.png"/><Relationship Id="rId72" Type="http://schemas.openxmlformats.org/officeDocument/2006/relationships/customXml" Target="../ink/ink689.xml"/><Relationship Id="rId80" Type="http://schemas.openxmlformats.org/officeDocument/2006/relationships/customXml" Target="../ink/ink693.xml"/><Relationship Id="rId85" Type="http://schemas.openxmlformats.org/officeDocument/2006/relationships/image" Target="../media/image638.png"/><Relationship Id="rId93" Type="http://schemas.openxmlformats.org/officeDocument/2006/relationships/image" Target="../media/image622.png"/><Relationship Id="rId3" Type="http://schemas.openxmlformats.org/officeDocument/2006/relationships/image" Target="../media/image596.png"/><Relationship Id="rId12" Type="http://schemas.openxmlformats.org/officeDocument/2006/relationships/customXml" Target="../ink/ink659.xml"/><Relationship Id="rId17" Type="http://schemas.openxmlformats.org/officeDocument/2006/relationships/image" Target="../media/image603.png"/><Relationship Id="rId25" Type="http://schemas.openxmlformats.org/officeDocument/2006/relationships/image" Target="../media/image607.png"/><Relationship Id="rId33" Type="http://schemas.openxmlformats.org/officeDocument/2006/relationships/image" Target="../media/image611.png"/><Relationship Id="rId38" Type="http://schemas.openxmlformats.org/officeDocument/2006/relationships/customXml" Target="../ink/ink672.xml"/><Relationship Id="rId46" Type="http://schemas.openxmlformats.org/officeDocument/2006/relationships/customXml" Target="../ink/ink676.xml"/><Relationship Id="rId59" Type="http://schemas.openxmlformats.org/officeDocument/2006/relationships/image" Target="../media/image625.png"/><Relationship Id="rId67" Type="http://schemas.openxmlformats.org/officeDocument/2006/relationships/image" Target="../media/image629.png"/><Relationship Id="rId20" Type="http://schemas.openxmlformats.org/officeDocument/2006/relationships/customXml" Target="../ink/ink663.xml"/><Relationship Id="rId41" Type="http://schemas.openxmlformats.org/officeDocument/2006/relationships/image" Target="../media/image614.png"/><Relationship Id="rId54" Type="http://schemas.openxmlformats.org/officeDocument/2006/relationships/customXml" Target="../ink/ink680.xml"/><Relationship Id="rId62" Type="http://schemas.openxmlformats.org/officeDocument/2006/relationships/customXml" Target="../ink/ink684.xml"/><Relationship Id="rId70" Type="http://schemas.openxmlformats.org/officeDocument/2006/relationships/customXml" Target="../ink/ink688.xml"/><Relationship Id="rId75" Type="http://schemas.openxmlformats.org/officeDocument/2006/relationships/image" Target="../media/image633.png"/><Relationship Id="rId83" Type="http://schemas.openxmlformats.org/officeDocument/2006/relationships/image" Target="../media/image637.png"/><Relationship Id="rId88" Type="http://schemas.openxmlformats.org/officeDocument/2006/relationships/customXml" Target="../ink/ink697.xml"/><Relationship Id="rId91" Type="http://schemas.openxmlformats.org/officeDocument/2006/relationships/image" Target="../media/image6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6.xml"/><Relationship Id="rId15" Type="http://schemas.openxmlformats.org/officeDocument/2006/relationships/image" Target="../media/image602.png"/><Relationship Id="rId23" Type="http://schemas.openxmlformats.org/officeDocument/2006/relationships/image" Target="../media/image606.png"/><Relationship Id="rId28" Type="http://schemas.openxmlformats.org/officeDocument/2006/relationships/customXml" Target="../ink/ink667.xml"/><Relationship Id="rId36" Type="http://schemas.openxmlformats.org/officeDocument/2006/relationships/customXml" Target="../ink/ink671.xml"/><Relationship Id="rId49" Type="http://schemas.openxmlformats.org/officeDocument/2006/relationships/image" Target="../media/image618.png"/><Relationship Id="rId57" Type="http://schemas.openxmlformats.org/officeDocument/2006/relationships/image" Target="../media/image624.png"/><Relationship Id="rId10" Type="http://schemas.openxmlformats.org/officeDocument/2006/relationships/customXml" Target="../ink/ink658.xml"/><Relationship Id="rId31" Type="http://schemas.openxmlformats.org/officeDocument/2006/relationships/image" Target="../media/image610.png"/><Relationship Id="rId44" Type="http://schemas.openxmlformats.org/officeDocument/2006/relationships/customXml" Target="../ink/ink675.xml"/><Relationship Id="rId52" Type="http://schemas.openxmlformats.org/officeDocument/2006/relationships/customXml" Target="../ink/ink679.xml"/><Relationship Id="rId60" Type="http://schemas.openxmlformats.org/officeDocument/2006/relationships/customXml" Target="../ink/ink683.xml"/><Relationship Id="rId65" Type="http://schemas.openxmlformats.org/officeDocument/2006/relationships/image" Target="../media/image628.png"/><Relationship Id="rId73" Type="http://schemas.openxmlformats.org/officeDocument/2006/relationships/image" Target="../media/image632.png"/><Relationship Id="rId78" Type="http://schemas.openxmlformats.org/officeDocument/2006/relationships/customXml" Target="../ink/ink692.xml"/><Relationship Id="rId81" Type="http://schemas.openxmlformats.org/officeDocument/2006/relationships/image" Target="../media/image636.png"/><Relationship Id="rId86" Type="http://schemas.openxmlformats.org/officeDocument/2006/relationships/customXml" Target="../ink/ink696.xml"/><Relationship Id="rId4" Type="http://schemas.openxmlformats.org/officeDocument/2006/relationships/customXml" Target="../ink/ink655.xml"/><Relationship Id="rId9" Type="http://schemas.openxmlformats.org/officeDocument/2006/relationships/image" Target="../media/image599.png"/><Relationship Id="rId13" Type="http://schemas.openxmlformats.org/officeDocument/2006/relationships/image" Target="../media/image601.png"/><Relationship Id="rId18" Type="http://schemas.openxmlformats.org/officeDocument/2006/relationships/customXml" Target="../ink/ink662.xml"/><Relationship Id="rId39" Type="http://schemas.openxmlformats.org/officeDocument/2006/relationships/image" Target="../media/image613.png"/><Relationship Id="rId34" Type="http://schemas.openxmlformats.org/officeDocument/2006/relationships/customXml" Target="../ink/ink670.xml"/><Relationship Id="rId50" Type="http://schemas.openxmlformats.org/officeDocument/2006/relationships/customXml" Target="../ink/ink678.xml"/><Relationship Id="rId55" Type="http://schemas.openxmlformats.org/officeDocument/2006/relationships/image" Target="../media/image623.png"/><Relationship Id="rId76" Type="http://schemas.openxmlformats.org/officeDocument/2006/relationships/customXml" Target="../ink/ink691.xml"/><Relationship Id="rId7" Type="http://schemas.openxmlformats.org/officeDocument/2006/relationships/image" Target="../media/image598.png"/><Relationship Id="rId71" Type="http://schemas.openxmlformats.org/officeDocument/2006/relationships/image" Target="../media/image631.png"/><Relationship Id="rId92" Type="http://schemas.openxmlformats.org/officeDocument/2006/relationships/customXml" Target="../ink/ink699.xml"/><Relationship Id="rId2" Type="http://schemas.openxmlformats.org/officeDocument/2006/relationships/customXml" Target="../ink/ink654.xml"/><Relationship Id="rId29" Type="http://schemas.openxmlformats.org/officeDocument/2006/relationships/image" Target="../media/image609.png"/><Relationship Id="rId24" Type="http://schemas.openxmlformats.org/officeDocument/2006/relationships/customXml" Target="../ink/ink665.xml"/><Relationship Id="rId40" Type="http://schemas.openxmlformats.org/officeDocument/2006/relationships/customXml" Target="../ink/ink673.xml"/><Relationship Id="rId45" Type="http://schemas.openxmlformats.org/officeDocument/2006/relationships/image" Target="../media/image616.png"/><Relationship Id="rId66" Type="http://schemas.openxmlformats.org/officeDocument/2006/relationships/customXml" Target="../ink/ink686.xml"/><Relationship Id="rId87" Type="http://schemas.openxmlformats.org/officeDocument/2006/relationships/image" Target="../media/image639.png"/><Relationship Id="rId61" Type="http://schemas.openxmlformats.org/officeDocument/2006/relationships/image" Target="../media/image626.png"/><Relationship Id="rId82" Type="http://schemas.openxmlformats.org/officeDocument/2006/relationships/customXml" Target="../ink/ink694.xml"/><Relationship Id="rId19" Type="http://schemas.openxmlformats.org/officeDocument/2006/relationships/image" Target="../media/image604.png"/><Relationship Id="rId14" Type="http://schemas.openxmlformats.org/officeDocument/2006/relationships/customXml" Target="../ink/ink660.xml"/><Relationship Id="rId30" Type="http://schemas.openxmlformats.org/officeDocument/2006/relationships/customXml" Target="../ink/ink668.xml"/><Relationship Id="rId35" Type="http://schemas.openxmlformats.org/officeDocument/2006/relationships/image" Target="../media/image612.png"/><Relationship Id="rId56" Type="http://schemas.openxmlformats.org/officeDocument/2006/relationships/customXml" Target="../ink/ink681.xml"/><Relationship Id="rId77" Type="http://schemas.openxmlformats.org/officeDocument/2006/relationships/image" Target="../media/image634.png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52.png"/><Relationship Id="rId21" Type="http://schemas.openxmlformats.org/officeDocument/2006/relationships/image" Target="../media/image605.png"/><Relationship Id="rId42" Type="http://schemas.openxmlformats.org/officeDocument/2006/relationships/customXml" Target="../ink/ink720.xml"/><Relationship Id="rId47" Type="http://schemas.openxmlformats.org/officeDocument/2006/relationships/image" Target="../media/image617.png"/><Relationship Id="rId63" Type="http://schemas.openxmlformats.org/officeDocument/2006/relationships/image" Target="../media/image627.png"/><Relationship Id="rId68" Type="http://schemas.openxmlformats.org/officeDocument/2006/relationships/customXml" Target="../ink/ink733.xml"/><Relationship Id="rId84" Type="http://schemas.openxmlformats.org/officeDocument/2006/relationships/customXml" Target="../ink/ink741.xml"/><Relationship Id="rId89" Type="http://schemas.openxmlformats.org/officeDocument/2006/relationships/image" Target="../media/image640.png"/><Relationship Id="rId112" Type="http://schemas.openxmlformats.org/officeDocument/2006/relationships/customXml" Target="../ink/ink755.xml"/><Relationship Id="rId16" Type="http://schemas.openxmlformats.org/officeDocument/2006/relationships/customXml" Target="../ink/ink707.xml"/><Relationship Id="rId107" Type="http://schemas.openxmlformats.org/officeDocument/2006/relationships/image" Target="../media/image647.png"/><Relationship Id="rId11" Type="http://schemas.openxmlformats.org/officeDocument/2006/relationships/image" Target="../media/image600.png"/><Relationship Id="rId32" Type="http://schemas.openxmlformats.org/officeDocument/2006/relationships/customXml" Target="../ink/ink715.xml"/><Relationship Id="rId37" Type="http://schemas.openxmlformats.org/officeDocument/2006/relationships/image" Target="../media/image550.png"/><Relationship Id="rId53" Type="http://schemas.openxmlformats.org/officeDocument/2006/relationships/image" Target="../media/image620.png"/><Relationship Id="rId58" Type="http://schemas.openxmlformats.org/officeDocument/2006/relationships/customXml" Target="../ink/ink728.xml"/><Relationship Id="rId74" Type="http://schemas.openxmlformats.org/officeDocument/2006/relationships/customXml" Target="../ink/ink736.xml"/><Relationship Id="rId79" Type="http://schemas.openxmlformats.org/officeDocument/2006/relationships/image" Target="../media/image635.png"/><Relationship Id="rId102" Type="http://schemas.openxmlformats.org/officeDocument/2006/relationships/customXml" Target="../ink/ink750.xml"/><Relationship Id="rId123" Type="http://schemas.openxmlformats.org/officeDocument/2006/relationships/image" Target="../media/image655.png"/><Relationship Id="rId128" Type="http://schemas.openxmlformats.org/officeDocument/2006/relationships/customXml" Target="../ink/ink763.xml"/><Relationship Id="rId5" Type="http://schemas.openxmlformats.org/officeDocument/2006/relationships/image" Target="../media/image597.png"/><Relationship Id="rId90" Type="http://schemas.openxmlformats.org/officeDocument/2006/relationships/customXml" Target="../ink/ink744.xml"/><Relationship Id="rId95" Type="http://schemas.openxmlformats.org/officeDocument/2006/relationships/image" Target="../media/image621.png"/><Relationship Id="rId22" Type="http://schemas.openxmlformats.org/officeDocument/2006/relationships/customXml" Target="../ink/ink710.xml"/><Relationship Id="rId27" Type="http://schemas.openxmlformats.org/officeDocument/2006/relationships/image" Target="../media/image608.png"/><Relationship Id="rId43" Type="http://schemas.openxmlformats.org/officeDocument/2006/relationships/image" Target="../media/image615.png"/><Relationship Id="rId48" Type="http://schemas.openxmlformats.org/officeDocument/2006/relationships/customXml" Target="../ink/ink723.xml"/><Relationship Id="rId64" Type="http://schemas.openxmlformats.org/officeDocument/2006/relationships/customXml" Target="../ink/ink731.xml"/><Relationship Id="rId69" Type="http://schemas.openxmlformats.org/officeDocument/2006/relationships/image" Target="../media/image630.png"/><Relationship Id="rId113" Type="http://schemas.openxmlformats.org/officeDocument/2006/relationships/image" Target="../media/image650.png"/><Relationship Id="rId118" Type="http://schemas.openxmlformats.org/officeDocument/2006/relationships/customXml" Target="../ink/ink758.xml"/><Relationship Id="rId80" Type="http://schemas.openxmlformats.org/officeDocument/2006/relationships/customXml" Target="../ink/ink739.xml"/><Relationship Id="rId85" Type="http://schemas.openxmlformats.org/officeDocument/2006/relationships/image" Target="../media/image638.png"/><Relationship Id="rId12" Type="http://schemas.openxmlformats.org/officeDocument/2006/relationships/customXml" Target="../ink/ink705.xml"/><Relationship Id="rId17" Type="http://schemas.openxmlformats.org/officeDocument/2006/relationships/image" Target="../media/image603.png"/><Relationship Id="rId33" Type="http://schemas.openxmlformats.org/officeDocument/2006/relationships/image" Target="../media/image611.png"/><Relationship Id="rId38" Type="http://schemas.openxmlformats.org/officeDocument/2006/relationships/customXml" Target="../ink/ink718.xml"/><Relationship Id="rId59" Type="http://schemas.openxmlformats.org/officeDocument/2006/relationships/image" Target="../media/image625.png"/><Relationship Id="rId103" Type="http://schemas.openxmlformats.org/officeDocument/2006/relationships/image" Target="../media/image645.png"/><Relationship Id="rId108" Type="http://schemas.openxmlformats.org/officeDocument/2006/relationships/customXml" Target="../ink/ink753.xml"/><Relationship Id="rId124" Type="http://schemas.openxmlformats.org/officeDocument/2006/relationships/customXml" Target="../ink/ink761.xml"/><Relationship Id="rId129" Type="http://schemas.openxmlformats.org/officeDocument/2006/relationships/image" Target="../media/image658.png"/><Relationship Id="rId54" Type="http://schemas.openxmlformats.org/officeDocument/2006/relationships/customXml" Target="../ink/ink726.xml"/><Relationship Id="rId70" Type="http://schemas.openxmlformats.org/officeDocument/2006/relationships/customXml" Target="../ink/ink734.xml"/><Relationship Id="rId75" Type="http://schemas.openxmlformats.org/officeDocument/2006/relationships/image" Target="../media/image633.png"/><Relationship Id="rId91" Type="http://schemas.openxmlformats.org/officeDocument/2006/relationships/image" Target="../media/image641.png"/><Relationship Id="rId96" Type="http://schemas.openxmlformats.org/officeDocument/2006/relationships/customXml" Target="../ink/ink7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2.xml"/><Relationship Id="rId23" Type="http://schemas.openxmlformats.org/officeDocument/2006/relationships/image" Target="../media/image606.png"/><Relationship Id="rId28" Type="http://schemas.openxmlformats.org/officeDocument/2006/relationships/customXml" Target="../ink/ink713.xml"/><Relationship Id="rId49" Type="http://schemas.openxmlformats.org/officeDocument/2006/relationships/image" Target="../media/image618.png"/><Relationship Id="rId114" Type="http://schemas.openxmlformats.org/officeDocument/2006/relationships/customXml" Target="../ink/ink756.xml"/><Relationship Id="rId119" Type="http://schemas.openxmlformats.org/officeDocument/2006/relationships/image" Target="../media/image653.png"/><Relationship Id="rId44" Type="http://schemas.openxmlformats.org/officeDocument/2006/relationships/customXml" Target="../ink/ink721.xml"/><Relationship Id="rId60" Type="http://schemas.openxmlformats.org/officeDocument/2006/relationships/customXml" Target="../ink/ink729.xml"/><Relationship Id="rId65" Type="http://schemas.openxmlformats.org/officeDocument/2006/relationships/image" Target="../media/image628.png"/><Relationship Id="rId81" Type="http://schemas.openxmlformats.org/officeDocument/2006/relationships/image" Target="../media/image636.png"/><Relationship Id="rId86" Type="http://schemas.openxmlformats.org/officeDocument/2006/relationships/customXml" Target="../ink/ink742.xml"/><Relationship Id="rId13" Type="http://schemas.openxmlformats.org/officeDocument/2006/relationships/image" Target="../media/image601.png"/><Relationship Id="rId18" Type="http://schemas.openxmlformats.org/officeDocument/2006/relationships/customXml" Target="../ink/ink708.xml"/><Relationship Id="rId39" Type="http://schemas.openxmlformats.org/officeDocument/2006/relationships/image" Target="../media/image613.png"/><Relationship Id="rId109" Type="http://schemas.openxmlformats.org/officeDocument/2006/relationships/image" Target="../media/image648.png"/><Relationship Id="rId34" Type="http://schemas.openxmlformats.org/officeDocument/2006/relationships/customXml" Target="../ink/ink716.xml"/><Relationship Id="rId50" Type="http://schemas.openxmlformats.org/officeDocument/2006/relationships/customXml" Target="../ink/ink724.xml"/><Relationship Id="rId55" Type="http://schemas.openxmlformats.org/officeDocument/2006/relationships/image" Target="../media/image623.png"/><Relationship Id="rId76" Type="http://schemas.openxmlformats.org/officeDocument/2006/relationships/customXml" Target="../ink/ink737.xml"/><Relationship Id="rId97" Type="http://schemas.openxmlformats.org/officeDocument/2006/relationships/image" Target="../media/image622.png"/><Relationship Id="rId104" Type="http://schemas.openxmlformats.org/officeDocument/2006/relationships/customXml" Target="../ink/ink751.xml"/><Relationship Id="rId120" Type="http://schemas.openxmlformats.org/officeDocument/2006/relationships/customXml" Target="../ink/ink759.xml"/><Relationship Id="rId125" Type="http://schemas.openxmlformats.org/officeDocument/2006/relationships/image" Target="../media/image656.png"/><Relationship Id="rId7" Type="http://schemas.openxmlformats.org/officeDocument/2006/relationships/image" Target="../media/image598.png"/><Relationship Id="rId71" Type="http://schemas.openxmlformats.org/officeDocument/2006/relationships/image" Target="../media/image631.png"/><Relationship Id="rId92" Type="http://schemas.openxmlformats.org/officeDocument/2006/relationships/customXml" Target="../ink/ink745.xml"/><Relationship Id="rId2" Type="http://schemas.openxmlformats.org/officeDocument/2006/relationships/customXml" Target="../ink/ink700.xml"/><Relationship Id="rId29" Type="http://schemas.openxmlformats.org/officeDocument/2006/relationships/image" Target="../media/image609.png"/><Relationship Id="rId24" Type="http://schemas.openxmlformats.org/officeDocument/2006/relationships/customXml" Target="../ink/ink711.xml"/><Relationship Id="rId40" Type="http://schemas.openxmlformats.org/officeDocument/2006/relationships/customXml" Target="../ink/ink719.xml"/><Relationship Id="rId45" Type="http://schemas.openxmlformats.org/officeDocument/2006/relationships/image" Target="../media/image616.png"/><Relationship Id="rId66" Type="http://schemas.openxmlformats.org/officeDocument/2006/relationships/customXml" Target="../ink/ink732.xml"/><Relationship Id="rId87" Type="http://schemas.openxmlformats.org/officeDocument/2006/relationships/image" Target="../media/image639.png"/><Relationship Id="rId110" Type="http://schemas.openxmlformats.org/officeDocument/2006/relationships/customXml" Target="../ink/ink754.xml"/><Relationship Id="rId115" Type="http://schemas.openxmlformats.org/officeDocument/2006/relationships/image" Target="../media/image651.png"/><Relationship Id="rId61" Type="http://schemas.openxmlformats.org/officeDocument/2006/relationships/image" Target="../media/image626.png"/><Relationship Id="rId82" Type="http://schemas.openxmlformats.org/officeDocument/2006/relationships/customXml" Target="../ink/ink740.xml"/><Relationship Id="rId19" Type="http://schemas.openxmlformats.org/officeDocument/2006/relationships/image" Target="../media/image604.png"/><Relationship Id="rId14" Type="http://schemas.openxmlformats.org/officeDocument/2006/relationships/customXml" Target="../ink/ink706.xml"/><Relationship Id="rId30" Type="http://schemas.openxmlformats.org/officeDocument/2006/relationships/customXml" Target="../ink/ink714.xml"/><Relationship Id="rId35" Type="http://schemas.openxmlformats.org/officeDocument/2006/relationships/image" Target="../media/image612.png"/><Relationship Id="rId56" Type="http://schemas.openxmlformats.org/officeDocument/2006/relationships/customXml" Target="../ink/ink727.xml"/><Relationship Id="rId77" Type="http://schemas.openxmlformats.org/officeDocument/2006/relationships/image" Target="../media/image634.png"/><Relationship Id="rId100" Type="http://schemas.openxmlformats.org/officeDocument/2006/relationships/customXml" Target="../ink/ink749.xml"/><Relationship Id="rId105" Type="http://schemas.openxmlformats.org/officeDocument/2006/relationships/image" Target="../media/image646.png"/><Relationship Id="rId126" Type="http://schemas.openxmlformats.org/officeDocument/2006/relationships/customXml" Target="../ink/ink762.xml"/><Relationship Id="rId8" Type="http://schemas.openxmlformats.org/officeDocument/2006/relationships/customXml" Target="../ink/ink703.xml"/><Relationship Id="rId51" Type="http://schemas.openxmlformats.org/officeDocument/2006/relationships/image" Target="../media/image619.png"/><Relationship Id="rId72" Type="http://schemas.openxmlformats.org/officeDocument/2006/relationships/customXml" Target="../ink/ink735.xml"/><Relationship Id="rId93" Type="http://schemas.openxmlformats.org/officeDocument/2006/relationships/image" Target="../media/image642.png"/><Relationship Id="rId98" Type="http://schemas.openxmlformats.org/officeDocument/2006/relationships/customXml" Target="../ink/ink748.xml"/><Relationship Id="rId121" Type="http://schemas.openxmlformats.org/officeDocument/2006/relationships/image" Target="../media/image654.png"/><Relationship Id="rId3" Type="http://schemas.openxmlformats.org/officeDocument/2006/relationships/image" Target="../media/image596.png"/><Relationship Id="rId25" Type="http://schemas.openxmlformats.org/officeDocument/2006/relationships/image" Target="../media/image607.png"/><Relationship Id="rId46" Type="http://schemas.openxmlformats.org/officeDocument/2006/relationships/customXml" Target="../ink/ink722.xml"/><Relationship Id="rId67" Type="http://schemas.openxmlformats.org/officeDocument/2006/relationships/image" Target="../media/image629.png"/><Relationship Id="rId116" Type="http://schemas.openxmlformats.org/officeDocument/2006/relationships/customXml" Target="../ink/ink757.xml"/><Relationship Id="rId20" Type="http://schemas.openxmlformats.org/officeDocument/2006/relationships/customXml" Target="../ink/ink709.xml"/><Relationship Id="rId41" Type="http://schemas.openxmlformats.org/officeDocument/2006/relationships/image" Target="../media/image614.png"/><Relationship Id="rId62" Type="http://schemas.openxmlformats.org/officeDocument/2006/relationships/customXml" Target="../ink/ink730.xml"/><Relationship Id="rId83" Type="http://schemas.openxmlformats.org/officeDocument/2006/relationships/image" Target="../media/image637.png"/><Relationship Id="rId88" Type="http://schemas.openxmlformats.org/officeDocument/2006/relationships/customXml" Target="../ink/ink743.xml"/><Relationship Id="rId111" Type="http://schemas.openxmlformats.org/officeDocument/2006/relationships/image" Target="../media/image649.png"/><Relationship Id="rId15" Type="http://schemas.openxmlformats.org/officeDocument/2006/relationships/image" Target="../media/image602.png"/><Relationship Id="rId36" Type="http://schemas.openxmlformats.org/officeDocument/2006/relationships/customXml" Target="../ink/ink717.xml"/><Relationship Id="rId57" Type="http://schemas.openxmlformats.org/officeDocument/2006/relationships/image" Target="../media/image624.png"/><Relationship Id="rId106" Type="http://schemas.openxmlformats.org/officeDocument/2006/relationships/customXml" Target="../ink/ink752.xml"/><Relationship Id="rId127" Type="http://schemas.openxmlformats.org/officeDocument/2006/relationships/image" Target="../media/image657.png"/><Relationship Id="rId10" Type="http://schemas.openxmlformats.org/officeDocument/2006/relationships/customXml" Target="../ink/ink704.xml"/><Relationship Id="rId31" Type="http://schemas.openxmlformats.org/officeDocument/2006/relationships/image" Target="../media/image610.png"/><Relationship Id="rId52" Type="http://schemas.openxmlformats.org/officeDocument/2006/relationships/customXml" Target="../ink/ink725.xml"/><Relationship Id="rId73" Type="http://schemas.openxmlformats.org/officeDocument/2006/relationships/image" Target="../media/image632.png"/><Relationship Id="rId78" Type="http://schemas.openxmlformats.org/officeDocument/2006/relationships/customXml" Target="../ink/ink738.xml"/><Relationship Id="rId94" Type="http://schemas.openxmlformats.org/officeDocument/2006/relationships/customXml" Target="../ink/ink746.xml"/><Relationship Id="rId99" Type="http://schemas.openxmlformats.org/officeDocument/2006/relationships/image" Target="../media/image643.png"/><Relationship Id="rId101" Type="http://schemas.openxmlformats.org/officeDocument/2006/relationships/image" Target="../media/image644.png"/><Relationship Id="rId122" Type="http://schemas.openxmlformats.org/officeDocument/2006/relationships/customXml" Target="../ink/ink760.xml"/><Relationship Id="rId4" Type="http://schemas.openxmlformats.org/officeDocument/2006/relationships/customXml" Target="../ink/ink701.xml"/><Relationship Id="rId9" Type="http://schemas.openxmlformats.org/officeDocument/2006/relationships/image" Target="../media/image599.png"/><Relationship Id="rId26" Type="http://schemas.openxmlformats.org/officeDocument/2006/relationships/customXml" Target="../ink/ink712.xml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52.png"/><Relationship Id="rId21" Type="http://schemas.openxmlformats.org/officeDocument/2006/relationships/image" Target="../media/image605.png"/><Relationship Id="rId42" Type="http://schemas.openxmlformats.org/officeDocument/2006/relationships/customXml" Target="../ink/ink784.xml"/><Relationship Id="rId63" Type="http://schemas.openxmlformats.org/officeDocument/2006/relationships/image" Target="../media/image627.png"/><Relationship Id="rId84" Type="http://schemas.openxmlformats.org/officeDocument/2006/relationships/customXml" Target="../ink/ink805.xml"/><Relationship Id="rId138" Type="http://schemas.openxmlformats.org/officeDocument/2006/relationships/customXml" Target="../ink/ink832.xml"/><Relationship Id="rId159" Type="http://schemas.openxmlformats.org/officeDocument/2006/relationships/image" Target="../media/image673.png"/><Relationship Id="rId107" Type="http://schemas.openxmlformats.org/officeDocument/2006/relationships/image" Target="../media/image647.png"/><Relationship Id="rId11" Type="http://schemas.openxmlformats.org/officeDocument/2006/relationships/image" Target="../media/image600.png"/><Relationship Id="rId32" Type="http://schemas.openxmlformats.org/officeDocument/2006/relationships/customXml" Target="../ink/ink779.xml"/><Relationship Id="rId53" Type="http://schemas.openxmlformats.org/officeDocument/2006/relationships/image" Target="../media/image620.png"/><Relationship Id="rId74" Type="http://schemas.openxmlformats.org/officeDocument/2006/relationships/customXml" Target="../ink/ink800.xml"/><Relationship Id="rId128" Type="http://schemas.openxmlformats.org/officeDocument/2006/relationships/customXml" Target="../ink/ink827.xml"/><Relationship Id="rId149" Type="http://schemas.openxmlformats.org/officeDocument/2006/relationships/image" Target="../media/image668.png"/><Relationship Id="rId5" Type="http://schemas.openxmlformats.org/officeDocument/2006/relationships/image" Target="../media/image597.png"/><Relationship Id="rId95" Type="http://schemas.openxmlformats.org/officeDocument/2006/relationships/image" Target="../media/image621.png"/><Relationship Id="rId160" Type="http://schemas.openxmlformats.org/officeDocument/2006/relationships/customXml" Target="../ink/ink843.xml"/><Relationship Id="rId22" Type="http://schemas.openxmlformats.org/officeDocument/2006/relationships/customXml" Target="../ink/ink774.xml"/><Relationship Id="rId43" Type="http://schemas.openxmlformats.org/officeDocument/2006/relationships/image" Target="../media/image615.png"/><Relationship Id="rId64" Type="http://schemas.openxmlformats.org/officeDocument/2006/relationships/customXml" Target="../ink/ink795.xml"/><Relationship Id="rId118" Type="http://schemas.openxmlformats.org/officeDocument/2006/relationships/customXml" Target="../ink/ink822.xml"/><Relationship Id="rId139" Type="http://schemas.openxmlformats.org/officeDocument/2006/relationships/image" Target="../media/image663.png"/><Relationship Id="rId85" Type="http://schemas.openxmlformats.org/officeDocument/2006/relationships/image" Target="../media/image638.png"/><Relationship Id="rId150" Type="http://schemas.openxmlformats.org/officeDocument/2006/relationships/customXml" Target="../ink/ink838.xml"/><Relationship Id="rId12" Type="http://schemas.openxmlformats.org/officeDocument/2006/relationships/customXml" Target="../ink/ink769.xml"/><Relationship Id="rId17" Type="http://schemas.openxmlformats.org/officeDocument/2006/relationships/image" Target="../media/image603.png"/><Relationship Id="rId33" Type="http://schemas.openxmlformats.org/officeDocument/2006/relationships/image" Target="../media/image611.png"/><Relationship Id="rId38" Type="http://schemas.openxmlformats.org/officeDocument/2006/relationships/customXml" Target="../ink/ink782.xml"/><Relationship Id="rId59" Type="http://schemas.openxmlformats.org/officeDocument/2006/relationships/image" Target="../media/image625.png"/><Relationship Id="rId103" Type="http://schemas.openxmlformats.org/officeDocument/2006/relationships/image" Target="../media/image645.png"/><Relationship Id="rId108" Type="http://schemas.openxmlformats.org/officeDocument/2006/relationships/customXml" Target="../ink/ink817.xml"/><Relationship Id="rId124" Type="http://schemas.openxmlformats.org/officeDocument/2006/relationships/customXml" Target="../ink/ink825.xml"/><Relationship Id="rId129" Type="http://schemas.openxmlformats.org/officeDocument/2006/relationships/image" Target="../media/image658.png"/><Relationship Id="rId54" Type="http://schemas.openxmlformats.org/officeDocument/2006/relationships/customXml" Target="../ink/ink790.xml"/><Relationship Id="rId70" Type="http://schemas.openxmlformats.org/officeDocument/2006/relationships/customXml" Target="../ink/ink798.xml"/><Relationship Id="rId75" Type="http://schemas.openxmlformats.org/officeDocument/2006/relationships/image" Target="../media/image633.png"/><Relationship Id="rId91" Type="http://schemas.openxmlformats.org/officeDocument/2006/relationships/image" Target="../media/image641.png"/><Relationship Id="rId96" Type="http://schemas.openxmlformats.org/officeDocument/2006/relationships/customXml" Target="../ink/ink811.xml"/><Relationship Id="rId140" Type="http://schemas.openxmlformats.org/officeDocument/2006/relationships/customXml" Target="../ink/ink833.xml"/><Relationship Id="rId145" Type="http://schemas.openxmlformats.org/officeDocument/2006/relationships/image" Target="../media/image666.png"/><Relationship Id="rId161" Type="http://schemas.openxmlformats.org/officeDocument/2006/relationships/image" Target="../media/image67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6.xml"/><Relationship Id="rId23" Type="http://schemas.openxmlformats.org/officeDocument/2006/relationships/image" Target="../media/image606.png"/><Relationship Id="rId28" Type="http://schemas.openxmlformats.org/officeDocument/2006/relationships/customXml" Target="../ink/ink777.xml"/><Relationship Id="rId49" Type="http://schemas.openxmlformats.org/officeDocument/2006/relationships/image" Target="../media/image618.png"/><Relationship Id="rId114" Type="http://schemas.openxmlformats.org/officeDocument/2006/relationships/customXml" Target="../ink/ink820.xml"/><Relationship Id="rId119" Type="http://schemas.openxmlformats.org/officeDocument/2006/relationships/image" Target="../media/image653.png"/><Relationship Id="rId44" Type="http://schemas.openxmlformats.org/officeDocument/2006/relationships/customXml" Target="../ink/ink785.xml"/><Relationship Id="rId60" Type="http://schemas.openxmlformats.org/officeDocument/2006/relationships/customXml" Target="../ink/ink793.xml"/><Relationship Id="rId65" Type="http://schemas.openxmlformats.org/officeDocument/2006/relationships/image" Target="../media/image628.png"/><Relationship Id="rId81" Type="http://schemas.openxmlformats.org/officeDocument/2006/relationships/image" Target="../media/image636.png"/><Relationship Id="rId86" Type="http://schemas.openxmlformats.org/officeDocument/2006/relationships/customXml" Target="../ink/ink806.xml"/><Relationship Id="rId130" Type="http://schemas.openxmlformats.org/officeDocument/2006/relationships/customXml" Target="../ink/ink828.xml"/><Relationship Id="rId135" Type="http://schemas.openxmlformats.org/officeDocument/2006/relationships/image" Target="../media/image661.png"/><Relationship Id="rId151" Type="http://schemas.openxmlformats.org/officeDocument/2006/relationships/image" Target="../media/image669.png"/><Relationship Id="rId156" Type="http://schemas.openxmlformats.org/officeDocument/2006/relationships/customXml" Target="../ink/ink841.xml"/><Relationship Id="rId13" Type="http://schemas.openxmlformats.org/officeDocument/2006/relationships/image" Target="../media/image601.png"/><Relationship Id="rId18" Type="http://schemas.openxmlformats.org/officeDocument/2006/relationships/customXml" Target="../ink/ink772.xml"/><Relationship Id="rId39" Type="http://schemas.openxmlformats.org/officeDocument/2006/relationships/image" Target="../media/image613.png"/><Relationship Id="rId109" Type="http://schemas.openxmlformats.org/officeDocument/2006/relationships/image" Target="../media/image648.png"/><Relationship Id="rId34" Type="http://schemas.openxmlformats.org/officeDocument/2006/relationships/customXml" Target="../ink/ink780.xml"/><Relationship Id="rId50" Type="http://schemas.openxmlformats.org/officeDocument/2006/relationships/customXml" Target="../ink/ink788.xml"/><Relationship Id="rId55" Type="http://schemas.openxmlformats.org/officeDocument/2006/relationships/image" Target="../media/image623.png"/><Relationship Id="rId76" Type="http://schemas.openxmlformats.org/officeDocument/2006/relationships/customXml" Target="../ink/ink801.xml"/><Relationship Id="rId97" Type="http://schemas.openxmlformats.org/officeDocument/2006/relationships/image" Target="../media/image622.png"/><Relationship Id="rId104" Type="http://schemas.openxmlformats.org/officeDocument/2006/relationships/customXml" Target="../ink/ink815.xml"/><Relationship Id="rId120" Type="http://schemas.openxmlformats.org/officeDocument/2006/relationships/customXml" Target="../ink/ink823.xml"/><Relationship Id="rId125" Type="http://schemas.openxmlformats.org/officeDocument/2006/relationships/image" Target="../media/image656.png"/><Relationship Id="rId141" Type="http://schemas.openxmlformats.org/officeDocument/2006/relationships/image" Target="../media/image664.png"/><Relationship Id="rId146" Type="http://schemas.openxmlformats.org/officeDocument/2006/relationships/customXml" Target="../ink/ink836.xml"/><Relationship Id="rId7" Type="http://schemas.openxmlformats.org/officeDocument/2006/relationships/image" Target="../media/image598.png"/><Relationship Id="rId71" Type="http://schemas.openxmlformats.org/officeDocument/2006/relationships/image" Target="../media/image631.png"/><Relationship Id="rId92" Type="http://schemas.openxmlformats.org/officeDocument/2006/relationships/customXml" Target="../ink/ink809.xml"/><Relationship Id="rId162" Type="http://schemas.openxmlformats.org/officeDocument/2006/relationships/customXml" Target="../ink/ink844.xml"/><Relationship Id="rId2" Type="http://schemas.openxmlformats.org/officeDocument/2006/relationships/customXml" Target="../ink/ink764.xml"/><Relationship Id="rId29" Type="http://schemas.openxmlformats.org/officeDocument/2006/relationships/image" Target="../media/image609.png"/><Relationship Id="rId24" Type="http://schemas.openxmlformats.org/officeDocument/2006/relationships/customXml" Target="../ink/ink775.xml"/><Relationship Id="rId40" Type="http://schemas.openxmlformats.org/officeDocument/2006/relationships/customXml" Target="../ink/ink783.xml"/><Relationship Id="rId45" Type="http://schemas.openxmlformats.org/officeDocument/2006/relationships/image" Target="../media/image616.png"/><Relationship Id="rId66" Type="http://schemas.openxmlformats.org/officeDocument/2006/relationships/customXml" Target="../ink/ink796.xml"/><Relationship Id="rId87" Type="http://schemas.openxmlformats.org/officeDocument/2006/relationships/image" Target="../media/image639.png"/><Relationship Id="rId110" Type="http://schemas.openxmlformats.org/officeDocument/2006/relationships/customXml" Target="../ink/ink818.xml"/><Relationship Id="rId115" Type="http://schemas.openxmlformats.org/officeDocument/2006/relationships/image" Target="../media/image651.png"/><Relationship Id="rId131" Type="http://schemas.openxmlformats.org/officeDocument/2006/relationships/image" Target="../media/image659.png"/><Relationship Id="rId136" Type="http://schemas.openxmlformats.org/officeDocument/2006/relationships/customXml" Target="../ink/ink831.xml"/><Relationship Id="rId157" Type="http://schemas.openxmlformats.org/officeDocument/2006/relationships/image" Target="../media/image672.png"/><Relationship Id="rId61" Type="http://schemas.openxmlformats.org/officeDocument/2006/relationships/image" Target="../media/image626.png"/><Relationship Id="rId82" Type="http://schemas.openxmlformats.org/officeDocument/2006/relationships/customXml" Target="../ink/ink804.xml"/><Relationship Id="rId152" Type="http://schemas.openxmlformats.org/officeDocument/2006/relationships/customXml" Target="../ink/ink839.xml"/><Relationship Id="rId19" Type="http://schemas.openxmlformats.org/officeDocument/2006/relationships/image" Target="../media/image604.png"/><Relationship Id="rId14" Type="http://schemas.openxmlformats.org/officeDocument/2006/relationships/customXml" Target="../ink/ink770.xml"/><Relationship Id="rId30" Type="http://schemas.openxmlformats.org/officeDocument/2006/relationships/customXml" Target="../ink/ink778.xml"/><Relationship Id="rId35" Type="http://schemas.openxmlformats.org/officeDocument/2006/relationships/image" Target="../media/image612.png"/><Relationship Id="rId56" Type="http://schemas.openxmlformats.org/officeDocument/2006/relationships/customXml" Target="../ink/ink791.xml"/><Relationship Id="rId77" Type="http://schemas.openxmlformats.org/officeDocument/2006/relationships/image" Target="../media/image634.png"/><Relationship Id="rId100" Type="http://schemas.openxmlformats.org/officeDocument/2006/relationships/customXml" Target="../ink/ink813.xml"/><Relationship Id="rId105" Type="http://schemas.openxmlformats.org/officeDocument/2006/relationships/image" Target="../media/image646.png"/><Relationship Id="rId126" Type="http://schemas.openxmlformats.org/officeDocument/2006/relationships/customXml" Target="../ink/ink826.xml"/><Relationship Id="rId147" Type="http://schemas.openxmlformats.org/officeDocument/2006/relationships/image" Target="../media/image667.png"/><Relationship Id="rId8" Type="http://schemas.openxmlformats.org/officeDocument/2006/relationships/customXml" Target="../ink/ink767.xml"/><Relationship Id="rId51" Type="http://schemas.openxmlformats.org/officeDocument/2006/relationships/image" Target="../media/image619.png"/><Relationship Id="rId72" Type="http://schemas.openxmlformats.org/officeDocument/2006/relationships/customXml" Target="../ink/ink799.xml"/><Relationship Id="rId93" Type="http://schemas.openxmlformats.org/officeDocument/2006/relationships/image" Target="../media/image642.png"/><Relationship Id="rId98" Type="http://schemas.openxmlformats.org/officeDocument/2006/relationships/customXml" Target="../ink/ink812.xml"/><Relationship Id="rId121" Type="http://schemas.openxmlformats.org/officeDocument/2006/relationships/image" Target="../media/image654.png"/><Relationship Id="rId142" Type="http://schemas.openxmlformats.org/officeDocument/2006/relationships/customXml" Target="../ink/ink834.xml"/><Relationship Id="rId163" Type="http://schemas.openxmlformats.org/officeDocument/2006/relationships/image" Target="../media/image675.png"/><Relationship Id="rId3" Type="http://schemas.openxmlformats.org/officeDocument/2006/relationships/image" Target="../media/image596.png"/><Relationship Id="rId25" Type="http://schemas.openxmlformats.org/officeDocument/2006/relationships/image" Target="../media/image607.png"/><Relationship Id="rId46" Type="http://schemas.openxmlformats.org/officeDocument/2006/relationships/customXml" Target="../ink/ink786.xml"/><Relationship Id="rId67" Type="http://schemas.openxmlformats.org/officeDocument/2006/relationships/image" Target="../media/image629.png"/><Relationship Id="rId116" Type="http://schemas.openxmlformats.org/officeDocument/2006/relationships/customXml" Target="../ink/ink821.xml"/><Relationship Id="rId137" Type="http://schemas.openxmlformats.org/officeDocument/2006/relationships/image" Target="../media/image662.png"/><Relationship Id="rId158" Type="http://schemas.openxmlformats.org/officeDocument/2006/relationships/customXml" Target="../ink/ink842.xml"/><Relationship Id="rId20" Type="http://schemas.openxmlformats.org/officeDocument/2006/relationships/customXml" Target="../ink/ink773.xml"/><Relationship Id="rId41" Type="http://schemas.openxmlformats.org/officeDocument/2006/relationships/image" Target="../media/image614.png"/><Relationship Id="rId62" Type="http://schemas.openxmlformats.org/officeDocument/2006/relationships/customXml" Target="../ink/ink794.xml"/><Relationship Id="rId83" Type="http://schemas.openxmlformats.org/officeDocument/2006/relationships/image" Target="../media/image637.png"/><Relationship Id="rId88" Type="http://schemas.openxmlformats.org/officeDocument/2006/relationships/customXml" Target="../ink/ink807.xml"/><Relationship Id="rId111" Type="http://schemas.openxmlformats.org/officeDocument/2006/relationships/image" Target="../media/image649.png"/><Relationship Id="rId132" Type="http://schemas.openxmlformats.org/officeDocument/2006/relationships/customXml" Target="../ink/ink829.xml"/><Relationship Id="rId153" Type="http://schemas.openxmlformats.org/officeDocument/2006/relationships/image" Target="../media/image670.png"/><Relationship Id="rId15" Type="http://schemas.openxmlformats.org/officeDocument/2006/relationships/image" Target="../media/image602.png"/><Relationship Id="rId36" Type="http://schemas.openxmlformats.org/officeDocument/2006/relationships/customXml" Target="../ink/ink781.xml"/><Relationship Id="rId57" Type="http://schemas.openxmlformats.org/officeDocument/2006/relationships/image" Target="../media/image624.png"/><Relationship Id="rId106" Type="http://schemas.openxmlformats.org/officeDocument/2006/relationships/customXml" Target="../ink/ink816.xml"/><Relationship Id="rId127" Type="http://schemas.openxmlformats.org/officeDocument/2006/relationships/image" Target="../media/image657.png"/><Relationship Id="rId10" Type="http://schemas.openxmlformats.org/officeDocument/2006/relationships/customXml" Target="../ink/ink768.xml"/><Relationship Id="rId31" Type="http://schemas.openxmlformats.org/officeDocument/2006/relationships/image" Target="../media/image610.png"/><Relationship Id="rId52" Type="http://schemas.openxmlformats.org/officeDocument/2006/relationships/customXml" Target="../ink/ink789.xml"/><Relationship Id="rId73" Type="http://schemas.openxmlformats.org/officeDocument/2006/relationships/image" Target="../media/image632.png"/><Relationship Id="rId78" Type="http://schemas.openxmlformats.org/officeDocument/2006/relationships/customXml" Target="../ink/ink802.xml"/><Relationship Id="rId94" Type="http://schemas.openxmlformats.org/officeDocument/2006/relationships/customXml" Target="../ink/ink810.xml"/><Relationship Id="rId99" Type="http://schemas.openxmlformats.org/officeDocument/2006/relationships/image" Target="../media/image643.png"/><Relationship Id="rId101" Type="http://schemas.openxmlformats.org/officeDocument/2006/relationships/image" Target="../media/image644.png"/><Relationship Id="rId122" Type="http://schemas.openxmlformats.org/officeDocument/2006/relationships/customXml" Target="../ink/ink824.xml"/><Relationship Id="rId143" Type="http://schemas.openxmlformats.org/officeDocument/2006/relationships/image" Target="../media/image665.png"/><Relationship Id="rId148" Type="http://schemas.openxmlformats.org/officeDocument/2006/relationships/customXml" Target="../ink/ink837.xml"/><Relationship Id="rId164" Type="http://schemas.openxmlformats.org/officeDocument/2006/relationships/customXml" Target="../ink/ink845.xml"/><Relationship Id="rId4" Type="http://schemas.openxmlformats.org/officeDocument/2006/relationships/customXml" Target="../ink/ink765.xml"/><Relationship Id="rId9" Type="http://schemas.openxmlformats.org/officeDocument/2006/relationships/image" Target="../media/image599.png"/><Relationship Id="rId26" Type="http://schemas.openxmlformats.org/officeDocument/2006/relationships/customXml" Target="../ink/ink776.xml"/><Relationship Id="rId47" Type="http://schemas.openxmlformats.org/officeDocument/2006/relationships/image" Target="../media/image617.png"/><Relationship Id="rId68" Type="http://schemas.openxmlformats.org/officeDocument/2006/relationships/customXml" Target="../ink/ink797.xml"/><Relationship Id="rId89" Type="http://schemas.openxmlformats.org/officeDocument/2006/relationships/image" Target="../media/image640.png"/><Relationship Id="rId112" Type="http://schemas.openxmlformats.org/officeDocument/2006/relationships/customXml" Target="../ink/ink819.xml"/><Relationship Id="rId133" Type="http://schemas.openxmlformats.org/officeDocument/2006/relationships/image" Target="../media/image660.png"/><Relationship Id="rId154" Type="http://schemas.openxmlformats.org/officeDocument/2006/relationships/customXml" Target="../ink/ink840.xml"/><Relationship Id="rId16" Type="http://schemas.openxmlformats.org/officeDocument/2006/relationships/customXml" Target="../ink/ink771.xml"/><Relationship Id="rId37" Type="http://schemas.openxmlformats.org/officeDocument/2006/relationships/image" Target="../media/image550.png"/><Relationship Id="rId58" Type="http://schemas.openxmlformats.org/officeDocument/2006/relationships/customXml" Target="../ink/ink792.xml"/><Relationship Id="rId79" Type="http://schemas.openxmlformats.org/officeDocument/2006/relationships/image" Target="../media/image635.png"/><Relationship Id="rId102" Type="http://schemas.openxmlformats.org/officeDocument/2006/relationships/customXml" Target="../ink/ink814.xml"/><Relationship Id="rId123" Type="http://schemas.openxmlformats.org/officeDocument/2006/relationships/image" Target="../media/image655.png"/><Relationship Id="rId144" Type="http://schemas.openxmlformats.org/officeDocument/2006/relationships/customXml" Target="../ink/ink835.xml"/><Relationship Id="rId90" Type="http://schemas.openxmlformats.org/officeDocument/2006/relationships/customXml" Target="../ink/ink808.xml"/><Relationship Id="rId165" Type="http://schemas.openxmlformats.org/officeDocument/2006/relationships/image" Target="../media/image676.png"/><Relationship Id="rId27" Type="http://schemas.openxmlformats.org/officeDocument/2006/relationships/image" Target="../media/image608.png"/><Relationship Id="rId48" Type="http://schemas.openxmlformats.org/officeDocument/2006/relationships/customXml" Target="../ink/ink787.xml"/><Relationship Id="rId69" Type="http://schemas.openxmlformats.org/officeDocument/2006/relationships/image" Target="../media/image630.png"/><Relationship Id="rId113" Type="http://schemas.openxmlformats.org/officeDocument/2006/relationships/image" Target="../media/image650.png"/><Relationship Id="rId134" Type="http://schemas.openxmlformats.org/officeDocument/2006/relationships/customXml" Target="../ink/ink830.xml"/><Relationship Id="rId80" Type="http://schemas.openxmlformats.org/officeDocument/2006/relationships/customXml" Target="../ink/ink803.xml"/><Relationship Id="rId155" Type="http://schemas.openxmlformats.org/officeDocument/2006/relationships/image" Target="../media/image671.png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52.png"/><Relationship Id="rId21" Type="http://schemas.openxmlformats.org/officeDocument/2006/relationships/image" Target="../media/image605.png"/><Relationship Id="rId42" Type="http://schemas.openxmlformats.org/officeDocument/2006/relationships/customXml" Target="../ink/ink866.xml"/><Relationship Id="rId63" Type="http://schemas.openxmlformats.org/officeDocument/2006/relationships/image" Target="../media/image627.png"/><Relationship Id="rId84" Type="http://schemas.openxmlformats.org/officeDocument/2006/relationships/customXml" Target="../ink/ink887.xml"/><Relationship Id="rId138" Type="http://schemas.openxmlformats.org/officeDocument/2006/relationships/customXml" Target="../ink/ink914.xml"/><Relationship Id="rId16" Type="http://schemas.openxmlformats.org/officeDocument/2006/relationships/customXml" Target="../ink/ink853.xml"/><Relationship Id="rId107" Type="http://schemas.openxmlformats.org/officeDocument/2006/relationships/image" Target="../media/image647.png"/><Relationship Id="rId11" Type="http://schemas.openxmlformats.org/officeDocument/2006/relationships/image" Target="../media/image600.png"/><Relationship Id="rId32" Type="http://schemas.openxmlformats.org/officeDocument/2006/relationships/customXml" Target="../ink/ink861.xml"/><Relationship Id="rId37" Type="http://schemas.openxmlformats.org/officeDocument/2006/relationships/image" Target="../media/image550.png"/><Relationship Id="rId53" Type="http://schemas.openxmlformats.org/officeDocument/2006/relationships/image" Target="../media/image620.png"/><Relationship Id="rId58" Type="http://schemas.openxmlformats.org/officeDocument/2006/relationships/customXml" Target="../ink/ink874.xml"/><Relationship Id="rId74" Type="http://schemas.openxmlformats.org/officeDocument/2006/relationships/customXml" Target="../ink/ink882.xml"/><Relationship Id="rId79" Type="http://schemas.openxmlformats.org/officeDocument/2006/relationships/image" Target="../media/image635.png"/><Relationship Id="rId102" Type="http://schemas.openxmlformats.org/officeDocument/2006/relationships/customXml" Target="../ink/ink896.xml"/><Relationship Id="rId123" Type="http://schemas.openxmlformats.org/officeDocument/2006/relationships/image" Target="../media/image655.png"/><Relationship Id="rId128" Type="http://schemas.openxmlformats.org/officeDocument/2006/relationships/customXml" Target="../ink/ink909.xml"/><Relationship Id="rId5" Type="http://schemas.openxmlformats.org/officeDocument/2006/relationships/image" Target="../media/image597.png"/><Relationship Id="rId90" Type="http://schemas.openxmlformats.org/officeDocument/2006/relationships/customXml" Target="../ink/ink890.xml"/><Relationship Id="rId95" Type="http://schemas.openxmlformats.org/officeDocument/2006/relationships/image" Target="../media/image621.png"/><Relationship Id="rId22" Type="http://schemas.openxmlformats.org/officeDocument/2006/relationships/customXml" Target="../ink/ink856.xml"/><Relationship Id="rId27" Type="http://schemas.openxmlformats.org/officeDocument/2006/relationships/image" Target="../media/image608.png"/><Relationship Id="rId43" Type="http://schemas.openxmlformats.org/officeDocument/2006/relationships/image" Target="../media/image615.png"/><Relationship Id="rId48" Type="http://schemas.openxmlformats.org/officeDocument/2006/relationships/customXml" Target="../ink/ink869.xml"/><Relationship Id="rId64" Type="http://schemas.openxmlformats.org/officeDocument/2006/relationships/customXml" Target="../ink/ink877.xml"/><Relationship Id="rId69" Type="http://schemas.openxmlformats.org/officeDocument/2006/relationships/image" Target="../media/image630.png"/><Relationship Id="rId113" Type="http://schemas.openxmlformats.org/officeDocument/2006/relationships/image" Target="../media/image650.png"/><Relationship Id="rId118" Type="http://schemas.openxmlformats.org/officeDocument/2006/relationships/customXml" Target="../ink/ink904.xml"/><Relationship Id="rId134" Type="http://schemas.openxmlformats.org/officeDocument/2006/relationships/customXml" Target="../ink/ink912.xml"/><Relationship Id="rId139" Type="http://schemas.openxmlformats.org/officeDocument/2006/relationships/image" Target="../media/image681.png"/><Relationship Id="rId80" Type="http://schemas.openxmlformats.org/officeDocument/2006/relationships/customXml" Target="../ink/ink885.xml"/><Relationship Id="rId85" Type="http://schemas.openxmlformats.org/officeDocument/2006/relationships/image" Target="../media/image638.png"/><Relationship Id="rId12" Type="http://schemas.openxmlformats.org/officeDocument/2006/relationships/customXml" Target="../ink/ink851.xml"/><Relationship Id="rId17" Type="http://schemas.openxmlformats.org/officeDocument/2006/relationships/image" Target="../media/image603.png"/><Relationship Id="rId33" Type="http://schemas.openxmlformats.org/officeDocument/2006/relationships/image" Target="../media/image611.png"/><Relationship Id="rId38" Type="http://schemas.openxmlformats.org/officeDocument/2006/relationships/customXml" Target="../ink/ink864.xml"/><Relationship Id="rId59" Type="http://schemas.openxmlformats.org/officeDocument/2006/relationships/image" Target="../media/image625.png"/><Relationship Id="rId103" Type="http://schemas.openxmlformats.org/officeDocument/2006/relationships/image" Target="../media/image645.png"/><Relationship Id="rId108" Type="http://schemas.openxmlformats.org/officeDocument/2006/relationships/customXml" Target="../ink/ink899.xml"/><Relationship Id="rId124" Type="http://schemas.openxmlformats.org/officeDocument/2006/relationships/customXml" Target="../ink/ink907.xml"/><Relationship Id="rId129" Type="http://schemas.openxmlformats.org/officeDocument/2006/relationships/image" Target="../media/image658.png"/><Relationship Id="rId54" Type="http://schemas.openxmlformats.org/officeDocument/2006/relationships/customXml" Target="../ink/ink872.xml"/><Relationship Id="rId70" Type="http://schemas.openxmlformats.org/officeDocument/2006/relationships/customXml" Target="../ink/ink880.xml"/><Relationship Id="rId75" Type="http://schemas.openxmlformats.org/officeDocument/2006/relationships/image" Target="../media/image633.png"/><Relationship Id="rId91" Type="http://schemas.openxmlformats.org/officeDocument/2006/relationships/image" Target="../media/image641.png"/><Relationship Id="rId96" Type="http://schemas.openxmlformats.org/officeDocument/2006/relationships/customXml" Target="../ink/ink89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8.xml"/><Relationship Id="rId23" Type="http://schemas.openxmlformats.org/officeDocument/2006/relationships/image" Target="../media/image606.png"/><Relationship Id="rId28" Type="http://schemas.openxmlformats.org/officeDocument/2006/relationships/customXml" Target="../ink/ink859.xml"/><Relationship Id="rId49" Type="http://schemas.openxmlformats.org/officeDocument/2006/relationships/image" Target="../media/image618.png"/><Relationship Id="rId114" Type="http://schemas.openxmlformats.org/officeDocument/2006/relationships/customXml" Target="../ink/ink902.xml"/><Relationship Id="rId119" Type="http://schemas.openxmlformats.org/officeDocument/2006/relationships/image" Target="../media/image653.png"/><Relationship Id="rId44" Type="http://schemas.openxmlformats.org/officeDocument/2006/relationships/customXml" Target="../ink/ink867.xml"/><Relationship Id="rId60" Type="http://schemas.openxmlformats.org/officeDocument/2006/relationships/customXml" Target="../ink/ink875.xml"/><Relationship Id="rId65" Type="http://schemas.openxmlformats.org/officeDocument/2006/relationships/image" Target="../media/image628.png"/><Relationship Id="rId81" Type="http://schemas.openxmlformats.org/officeDocument/2006/relationships/image" Target="../media/image636.png"/><Relationship Id="rId86" Type="http://schemas.openxmlformats.org/officeDocument/2006/relationships/customXml" Target="../ink/ink888.xml"/><Relationship Id="rId130" Type="http://schemas.openxmlformats.org/officeDocument/2006/relationships/customXml" Target="../ink/ink910.xml"/><Relationship Id="rId135" Type="http://schemas.openxmlformats.org/officeDocument/2006/relationships/image" Target="../media/image679.png"/><Relationship Id="rId13" Type="http://schemas.openxmlformats.org/officeDocument/2006/relationships/image" Target="../media/image601.png"/><Relationship Id="rId18" Type="http://schemas.openxmlformats.org/officeDocument/2006/relationships/customXml" Target="../ink/ink854.xml"/><Relationship Id="rId39" Type="http://schemas.openxmlformats.org/officeDocument/2006/relationships/image" Target="../media/image613.png"/><Relationship Id="rId109" Type="http://schemas.openxmlformats.org/officeDocument/2006/relationships/image" Target="../media/image648.png"/><Relationship Id="rId34" Type="http://schemas.openxmlformats.org/officeDocument/2006/relationships/customXml" Target="../ink/ink862.xml"/><Relationship Id="rId50" Type="http://schemas.openxmlformats.org/officeDocument/2006/relationships/customXml" Target="../ink/ink870.xml"/><Relationship Id="rId55" Type="http://schemas.openxmlformats.org/officeDocument/2006/relationships/image" Target="../media/image623.png"/><Relationship Id="rId76" Type="http://schemas.openxmlformats.org/officeDocument/2006/relationships/customXml" Target="../ink/ink883.xml"/><Relationship Id="rId97" Type="http://schemas.openxmlformats.org/officeDocument/2006/relationships/image" Target="../media/image622.png"/><Relationship Id="rId104" Type="http://schemas.openxmlformats.org/officeDocument/2006/relationships/customXml" Target="../ink/ink897.xml"/><Relationship Id="rId120" Type="http://schemas.openxmlformats.org/officeDocument/2006/relationships/customXml" Target="../ink/ink905.xml"/><Relationship Id="rId125" Type="http://schemas.openxmlformats.org/officeDocument/2006/relationships/image" Target="../media/image656.png"/><Relationship Id="rId7" Type="http://schemas.openxmlformats.org/officeDocument/2006/relationships/image" Target="../media/image598.png"/><Relationship Id="rId71" Type="http://schemas.openxmlformats.org/officeDocument/2006/relationships/image" Target="../media/image631.png"/><Relationship Id="rId92" Type="http://schemas.openxmlformats.org/officeDocument/2006/relationships/customXml" Target="../ink/ink891.xml"/><Relationship Id="rId2" Type="http://schemas.openxmlformats.org/officeDocument/2006/relationships/customXml" Target="../ink/ink846.xml"/><Relationship Id="rId29" Type="http://schemas.openxmlformats.org/officeDocument/2006/relationships/image" Target="../media/image609.png"/><Relationship Id="rId24" Type="http://schemas.openxmlformats.org/officeDocument/2006/relationships/customXml" Target="../ink/ink857.xml"/><Relationship Id="rId40" Type="http://schemas.openxmlformats.org/officeDocument/2006/relationships/customXml" Target="../ink/ink865.xml"/><Relationship Id="rId45" Type="http://schemas.openxmlformats.org/officeDocument/2006/relationships/image" Target="../media/image616.png"/><Relationship Id="rId66" Type="http://schemas.openxmlformats.org/officeDocument/2006/relationships/customXml" Target="../ink/ink878.xml"/><Relationship Id="rId87" Type="http://schemas.openxmlformats.org/officeDocument/2006/relationships/image" Target="../media/image639.png"/><Relationship Id="rId110" Type="http://schemas.openxmlformats.org/officeDocument/2006/relationships/customXml" Target="../ink/ink900.xml"/><Relationship Id="rId115" Type="http://schemas.openxmlformats.org/officeDocument/2006/relationships/image" Target="../media/image651.png"/><Relationship Id="rId131" Type="http://schemas.openxmlformats.org/officeDocument/2006/relationships/image" Target="../media/image677.png"/><Relationship Id="rId136" Type="http://schemas.openxmlformats.org/officeDocument/2006/relationships/customXml" Target="../ink/ink913.xml"/><Relationship Id="rId61" Type="http://schemas.openxmlformats.org/officeDocument/2006/relationships/image" Target="../media/image626.png"/><Relationship Id="rId82" Type="http://schemas.openxmlformats.org/officeDocument/2006/relationships/customXml" Target="../ink/ink886.xml"/><Relationship Id="rId19" Type="http://schemas.openxmlformats.org/officeDocument/2006/relationships/image" Target="../media/image604.png"/><Relationship Id="rId14" Type="http://schemas.openxmlformats.org/officeDocument/2006/relationships/customXml" Target="../ink/ink852.xml"/><Relationship Id="rId30" Type="http://schemas.openxmlformats.org/officeDocument/2006/relationships/customXml" Target="../ink/ink860.xml"/><Relationship Id="rId35" Type="http://schemas.openxmlformats.org/officeDocument/2006/relationships/image" Target="../media/image612.png"/><Relationship Id="rId56" Type="http://schemas.openxmlformats.org/officeDocument/2006/relationships/customXml" Target="../ink/ink873.xml"/><Relationship Id="rId77" Type="http://schemas.openxmlformats.org/officeDocument/2006/relationships/image" Target="../media/image634.png"/><Relationship Id="rId100" Type="http://schemas.openxmlformats.org/officeDocument/2006/relationships/customXml" Target="../ink/ink895.xml"/><Relationship Id="rId105" Type="http://schemas.openxmlformats.org/officeDocument/2006/relationships/image" Target="../media/image646.png"/><Relationship Id="rId126" Type="http://schemas.openxmlformats.org/officeDocument/2006/relationships/customXml" Target="../ink/ink908.xml"/><Relationship Id="rId8" Type="http://schemas.openxmlformats.org/officeDocument/2006/relationships/customXml" Target="../ink/ink849.xml"/><Relationship Id="rId51" Type="http://schemas.openxmlformats.org/officeDocument/2006/relationships/image" Target="../media/image619.png"/><Relationship Id="rId72" Type="http://schemas.openxmlformats.org/officeDocument/2006/relationships/customXml" Target="../ink/ink881.xml"/><Relationship Id="rId93" Type="http://schemas.openxmlformats.org/officeDocument/2006/relationships/image" Target="../media/image642.png"/><Relationship Id="rId98" Type="http://schemas.openxmlformats.org/officeDocument/2006/relationships/customXml" Target="../ink/ink894.xml"/><Relationship Id="rId121" Type="http://schemas.openxmlformats.org/officeDocument/2006/relationships/image" Target="../media/image654.png"/><Relationship Id="rId3" Type="http://schemas.openxmlformats.org/officeDocument/2006/relationships/image" Target="../media/image596.png"/><Relationship Id="rId25" Type="http://schemas.openxmlformats.org/officeDocument/2006/relationships/image" Target="../media/image607.png"/><Relationship Id="rId46" Type="http://schemas.openxmlformats.org/officeDocument/2006/relationships/customXml" Target="../ink/ink868.xml"/><Relationship Id="rId67" Type="http://schemas.openxmlformats.org/officeDocument/2006/relationships/image" Target="../media/image629.png"/><Relationship Id="rId116" Type="http://schemas.openxmlformats.org/officeDocument/2006/relationships/customXml" Target="../ink/ink903.xml"/><Relationship Id="rId137" Type="http://schemas.openxmlformats.org/officeDocument/2006/relationships/image" Target="../media/image680.png"/><Relationship Id="rId20" Type="http://schemas.openxmlformats.org/officeDocument/2006/relationships/customXml" Target="../ink/ink855.xml"/><Relationship Id="rId41" Type="http://schemas.openxmlformats.org/officeDocument/2006/relationships/image" Target="../media/image614.png"/><Relationship Id="rId62" Type="http://schemas.openxmlformats.org/officeDocument/2006/relationships/customXml" Target="../ink/ink876.xml"/><Relationship Id="rId83" Type="http://schemas.openxmlformats.org/officeDocument/2006/relationships/image" Target="../media/image637.png"/><Relationship Id="rId88" Type="http://schemas.openxmlformats.org/officeDocument/2006/relationships/customXml" Target="../ink/ink889.xml"/><Relationship Id="rId111" Type="http://schemas.openxmlformats.org/officeDocument/2006/relationships/image" Target="../media/image649.png"/><Relationship Id="rId132" Type="http://schemas.openxmlformats.org/officeDocument/2006/relationships/customXml" Target="../ink/ink911.xml"/><Relationship Id="rId15" Type="http://schemas.openxmlformats.org/officeDocument/2006/relationships/image" Target="../media/image602.png"/><Relationship Id="rId36" Type="http://schemas.openxmlformats.org/officeDocument/2006/relationships/customXml" Target="../ink/ink863.xml"/><Relationship Id="rId57" Type="http://schemas.openxmlformats.org/officeDocument/2006/relationships/image" Target="../media/image624.png"/><Relationship Id="rId106" Type="http://schemas.openxmlformats.org/officeDocument/2006/relationships/customXml" Target="../ink/ink898.xml"/><Relationship Id="rId127" Type="http://schemas.openxmlformats.org/officeDocument/2006/relationships/image" Target="../media/image657.png"/><Relationship Id="rId10" Type="http://schemas.openxmlformats.org/officeDocument/2006/relationships/customXml" Target="../ink/ink850.xml"/><Relationship Id="rId31" Type="http://schemas.openxmlformats.org/officeDocument/2006/relationships/image" Target="../media/image610.png"/><Relationship Id="rId52" Type="http://schemas.openxmlformats.org/officeDocument/2006/relationships/customXml" Target="../ink/ink871.xml"/><Relationship Id="rId73" Type="http://schemas.openxmlformats.org/officeDocument/2006/relationships/image" Target="../media/image632.png"/><Relationship Id="rId78" Type="http://schemas.openxmlformats.org/officeDocument/2006/relationships/customXml" Target="../ink/ink884.xml"/><Relationship Id="rId94" Type="http://schemas.openxmlformats.org/officeDocument/2006/relationships/customXml" Target="../ink/ink892.xml"/><Relationship Id="rId99" Type="http://schemas.openxmlformats.org/officeDocument/2006/relationships/image" Target="../media/image643.png"/><Relationship Id="rId101" Type="http://schemas.openxmlformats.org/officeDocument/2006/relationships/image" Target="../media/image644.png"/><Relationship Id="rId122" Type="http://schemas.openxmlformats.org/officeDocument/2006/relationships/customXml" Target="../ink/ink906.xml"/><Relationship Id="rId4" Type="http://schemas.openxmlformats.org/officeDocument/2006/relationships/customXml" Target="../ink/ink847.xml"/><Relationship Id="rId9" Type="http://schemas.openxmlformats.org/officeDocument/2006/relationships/image" Target="../media/image599.png"/><Relationship Id="rId26" Type="http://schemas.openxmlformats.org/officeDocument/2006/relationships/customXml" Target="../ink/ink858.xml"/><Relationship Id="rId47" Type="http://schemas.openxmlformats.org/officeDocument/2006/relationships/image" Target="../media/image617.png"/><Relationship Id="rId68" Type="http://schemas.openxmlformats.org/officeDocument/2006/relationships/customXml" Target="../ink/ink879.xml"/><Relationship Id="rId89" Type="http://schemas.openxmlformats.org/officeDocument/2006/relationships/image" Target="../media/image640.png"/><Relationship Id="rId112" Type="http://schemas.openxmlformats.org/officeDocument/2006/relationships/customXml" Target="../ink/ink901.xml"/><Relationship Id="rId133" Type="http://schemas.openxmlformats.org/officeDocument/2006/relationships/image" Target="../media/image678.png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52.png"/><Relationship Id="rId21" Type="http://schemas.openxmlformats.org/officeDocument/2006/relationships/image" Target="../media/image605.png"/><Relationship Id="rId42" Type="http://schemas.openxmlformats.org/officeDocument/2006/relationships/customXml" Target="../ink/ink935.xml"/><Relationship Id="rId63" Type="http://schemas.openxmlformats.org/officeDocument/2006/relationships/image" Target="../media/image627.png"/><Relationship Id="rId84" Type="http://schemas.openxmlformats.org/officeDocument/2006/relationships/customXml" Target="../ink/ink956.xml"/><Relationship Id="rId138" Type="http://schemas.openxmlformats.org/officeDocument/2006/relationships/customXml" Target="../ink/ink983.xml"/><Relationship Id="rId107" Type="http://schemas.openxmlformats.org/officeDocument/2006/relationships/image" Target="../media/image647.png"/><Relationship Id="rId11" Type="http://schemas.openxmlformats.org/officeDocument/2006/relationships/image" Target="../media/image600.png"/><Relationship Id="rId32" Type="http://schemas.openxmlformats.org/officeDocument/2006/relationships/customXml" Target="../ink/ink930.xml"/><Relationship Id="rId53" Type="http://schemas.openxmlformats.org/officeDocument/2006/relationships/image" Target="../media/image620.png"/><Relationship Id="rId74" Type="http://schemas.openxmlformats.org/officeDocument/2006/relationships/customXml" Target="../ink/ink951.xml"/><Relationship Id="rId128" Type="http://schemas.openxmlformats.org/officeDocument/2006/relationships/customXml" Target="../ink/ink978.xml"/><Relationship Id="rId149" Type="http://schemas.openxmlformats.org/officeDocument/2006/relationships/image" Target="../media/image686.png"/><Relationship Id="rId5" Type="http://schemas.openxmlformats.org/officeDocument/2006/relationships/image" Target="../media/image597.png"/><Relationship Id="rId95" Type="http://schemas.openxmlformats.org/officeDocument/2006/relationships/image" Target="../media/image621.png"/><Relationship Id="rId22" Type="http://schemas.openxmlformats.org/officeDocument/2006/relationships/customXml" Target="../ink/ink925.xml"/><Relationship Id="rId27" Type="http://schemas.openxmlformats.org/officeDocument/2006/relationships/image" Target="../media/image608.png"/><Relationship Id="rId43" Type="http://schemas.openxmlformats.org/officeDocument/2006/relationships/image" Target="../media/image615.png"/><Relationship Id="rId48" Type="http://schemas.openxmlformats.org/officeDocument/2006/relationships/customXml" Target="../ink/ink938.xml"/><Relationship Id="rId64" Type="http://schemas.openxmlformats.org/officeDocument/2006/relationships/customXml" Target="../ink/ink946.xml"/><Relationship Id="rId69" Type="http://schemas.openxmlformats.org/officeDocument/2006/relationships/image" Target="../media/image630.png"/><Relationship Id="rId113" Type="http://schemas.openxmlformats.org/officeDocument/2006/relationships/image" Target="../media/image650.png"/><Relationship Id="rId118" Type="http://schemas.openxmlformats.org/officeDocument/2006/relationships/customXml" Target="../ink/ink973.xml"/><Relationship Id="rId134" Type="http://schemas.openxmlformats.org/officeDocument/2006/relationships/customXml" Target="../ink/ink981.xml"/><Relationship Id="rId139" Type="http://schemas.openxmlformats.org/officeDocument/2006/relationships/image" Target="../media/image681.png"/><Relationship Id="rId80" Type="http://schemas.openxmlformats.org/officeDocument/2006/relationships/customXml" Target="../ink/ink954.xml"/><Relationship Id="rId85" Type="http://schemas.openxmlformats.org/officeDocument/2006/relationships/image" Target="../media/image638.png"/><Relationship Id="rId12" Type="http://schemas.openxmlformats.org/officeDocument/2006/relationships/customXml" Target="../ink/ink920.xml"/><Relationship Id="rId17" Type="http://schemas.openxmlformats.org/officeDocument/2006/relationships/image" Target="../media/image603.png"/><Relationship Id="rId33" Type="http://schemas.openxmlformats.org/officeDocument/2006/relationships/image" Target="../media/image611.png"/><Relationship Id="rId38" Type="http://schemas.openxmlformats.org/officeDocument/2006/relationships/customXml" Target="../ink/ink933.xml"/><Relationship Id="rId59" Type="http://schemas.openxmlformats.org/officeDocument/2006/relationships/image" Target="../media/image625.png"/><Relationship Id="rId103" Type="http://schemas.openxmlformats.org/officeDocument/2006/relationships/image" Target="../media/image645.png"/><Relationship Id="rId108" Type="http://schemas.openxmlformats.org/officeDocument/2006/relationships/customXml" Target="../ink/ink968.xml"/><Relationship Id="rId124" Type="http://schemas.openxmlformats.org/officeDocument/2006/relationships/customXml" Target="../ink/ink976.xml"/><Relationship Id="rId129" Type="http://schemas.openxmlformats.org/officeDocument/2006/relationships/image" Target="../media/image658.png"/><Relationship Id="rId54" Type="http://schemas.openxmlformats.org/officeDocument/2006/relationships/customXml" Target="../ink/ink941.xml"/><Relationship Id="rId70" Type="http://schemas.openxmlformats.org/officeDocument/2006/relationships/customXml" Target="../ink/ink949.xml"/><Relationship Id="rId75" Type="http://schemas.openxmlformats.org/officeDocument/2006/relationships/image" Target="../media/image633.png"/><Relationship Id="rId91" Type="http://schemas.openxmlformats.org/officeDocument/2006/relationships/image" Target="../media/image641.png"/><Relationship Id="rId96" Type="http://schemas.openxmlformats.org/officeDocument/2006/relationships/customXml" Target="../ink/ink962.xml"/><Relationship Id="rId140" Type="http://schemas.openxmlformats.org/officeDocument/2006/relationships/customXml" Target="../ink/ink984.xml"/><Relationship Id="rId145" Type="http://schemas.openxmlformats.org/officeDocument/2006/relationships/image" Target="../media/image68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17.xml"/><Relationship Id="rId23" Type="http://schemas.openxmlformats.org/officeDocument/2006/relationships/image" Target="../media/image606.png"/><Relationship Id="rId28" Type="http://schemas.openxmlformats.org/officeDocument/2006/relationships/customXml" Target="../ink/ink928.xml"/><Relationship Id="rId49" Type="http://schemas.openxmlformats.org/officeDocument/2006/relationships/image" Target="../media/image618.png"/><Relationship Id="rId114" Type="http://schemas.openxmlformats.org/officeDocument/2006/relationships/customXml" Target="../ink/ink971.xml"/><Relationship Id="rId119" Type="http://schemas.openxmlformats.org/officeDocument/2006/relationships/image" Target="../media/image653.png"/><Relationship Id="rId44" Type="http://schemas.openxmlformats.org/officeDocument/2006/relationships/customXml" Target="../ink/ink936.xml"/><Relationship Id="rId60" Type="http://schemas.openxmlformats.org/officeDocument/2006/relationships/customXml" Target="../ink/ink944.xml"/><Relationship Id="rId65" Type="http://schemas.openxmlformats.org/officeDocument/2006/relationships/image" Target="../media/image628.png"/><Relationship Id="rId81" Type="http://schemas.openxmlformats.org/officeDocument/2006/relationships/image" Target="../media/image636.png"/><Relationship Id="rId86" Type="http://schemas.openxmlformats.org/officeDocument/2006/relationships/customXml" Target="../ink/ink957.xml"/><Relationship Id="rId130" Type="http://schemas.openxmlformats.org/officeDocument/2006/relationships/customXml" Target="../ink/ink979.xml"/><Relationship Id="rId135" Type="http://schemas.openxmlformats.org/officeDocument/2006/relationships/image" Target="../media/image679.png"/><Relationship Id="rId13" Type="http://schemas.openxmlformats.org/officeDocument/2006/relationships/image" Target="../media/image601.png"/><Relationship Id="rId18" Type="http://schemas.openxmlformats.org/officeDocument/2006/relationships/customXml" Target="../ink/ink923.xml"/><Relationship Id="rId39" Type="http://schemas.openxmlformats.org/officeDocument/2006/relationships/image" Target="../media/image613.png"/><Relationship Id="rId109" Type="http://schemas.openxmlformats.org/officeDocument/2006/relationships/image" Target="../media/image648.png"/><Relationship Id="rId34" Type="http://schemas.openxmlformats.org/officeDocument/2006/relationships/customXml" Target="../ink/ink931.xml"/><Relationship Id="rId50" Type="http://schemas.openxmlformats.org/officeDocument/2006/relationships/customXml" Target="../ink/ink939.xml"/><Relationship Id="rId55" Type="http://schemas.openxmlformats.org/officeDocument/2006/relationships/image" Target="../media/image623.png"/><Relationship Id="rId76" Type="http://schemas.openxmlformats.org/officeDocument/2006/relationships/customXml" Target="../ink/ink952.xml"/><Relationship Id="rId97" Type="http://schemas.openxmlformats.org/officeDocument/2006/relationships/image" Target="../media/image622.png"/><Relationship Id="rId104" Type="http://schemas.openxmlformats.org/officeDocument/2006/relationships/customXml" Target="../ink/ink966.xml"/><Relationship Id="rId120" Type="http://schemas.openxmlformats.org/officeDocument/2006/relationships/customXml" Target="../ink/ink974.xml"/><Relationship Id="rId125" Type="http://schemas.openxmlformats.org/officeDocument/2006/relationships/image" Target="../media/image656.png"/><Relationship Id="rId141" Type="http://schemas.openxmlformats.org/officeDocument/2006/relationships/image" Target="../media/image682.png"/><Relationship Id="rId146" Type="http://schemas.openxmlformats.org/officeDocument/2006/relationships/customXml" Target="../ink/ink987.xml"/><Relationship Id="rId7" Type="http://schemas.openxmlformats.org/officeDocument/2006/relationships/image" Target="../media/image598.png"/><Relationship Id="rId71" Type="http://schemas.openxmlformats.org/officeDocument/2006/relationships/image" Target="../media/image631.png"/><Relationship Id="rId92" Type="http://schemas.openxmlformats.org/officeDocument/2006/relationships/customXml" Target="../ink/ink960.xml"/><Relationship Id="rId2" Type="http://schemas.openxmlformats.org/officeDocument/2006/relationships/customXml" Target="../ink/ink915.xml"/><Relationship Id="rId29" Type="http://schemas.openxmlformats.org/officeDocument/2006/relationships/image" Target="../media/image609.png"/><Relationship Id="rId24" Type="http://schemas.openxmlformats.org/officeDocument/2006/relationships/customXml" Target="../ink/ink926.xml"/><Relationship Id="rId40" Type="http://schemas.openxmlformats.org/officeDocument/2006/relationships/customXml" Target="../ink/ink934.xml"/><Relationship Id="rId45" Type="http://schemas.openxmlformats.org/officeDocument/2006/relationships/image" Target="../media/image616.png"/><Relationship Id="rId66" Type="http://schemas.openxmlformats.org/officeDocument/2006/relationships/customXml" Target="../ink/ink947.xml"/><Relationship Id="rId87" Type="http://schemas.openxmlformats.org/officeDocument/2006/relationships/image" Target="../media/image639.png"/><Relationship Id="rId110" Type="http://schemas.openxmlformats.org/officeDocument/2006/relationships/customXml" Target="../ink/ink969.xml"/><Relationship Id="rId115" Type="http://schemas.openxmlformats.org/officeDocument/2006/relationships/image" Target="../media/image651.png"/><Relationship Id="rId131" Type="http://schemas.openxmlformats.org/officeDocument/2006/relationships/image" Target="../media/image677.png"/><Relationship Id="rId136" Type="http://schemas.openxmlformats.org/officeDocument/2006/relationships/customXml" Target="../ink/ink982.xml"/><Relationship Id="rId61" Type="http://schemas.openxmlformats.org/officeDocument/2006/relationships/image" Target="../media/image626.png"/><Relationship Id="rId82" Type="http://schemas.openxmlformats.org/officeDocument/2006/relationships/customXml" Target="../ink/ink955.xml"/><Relationship Id="rId19" Type="http://schemas.openxmlformats.org/officeDocument/2006/relationships/image" Target="../media/image604.png"/><Relationship Id="rId14" Type="http://schemas.openxmlformats.org/officeDocument/2006/relationships/customXml" Target="../ink/ink921.xml"/><Relationship Id="rId30" Type="http://schemas.openxmlformats.org/officeDocument/2006/relationships/customXml" Target="../ink/ink929.xml"/><Relationship Id="rId35" Type="http://schemas.openxmlformats.org/officeDocument/2006/relationships/image" Target="../media/image612.png"/><Relationship Id="rId56" Type="http://schemas.openxmlformats.org/officeDocument/2006/relationships/customXml" Target="../ink/ink942.xml"/><Relationship Id="rId77" Type="http://schemas.openxmlformats.org/officeDocument/2006/relationships/image" Target="../media/image634.png"/><Relationship Id="rId100" Type="http://schemas.openxmlformats.org/officeDocument/2006/relationships/customXml" Target="../ink/ink964.xml"/><Relationship Id="rId105" Type="http://schemas.openxmlformats.org/officeDocument/2006/relationships/image" Target="../media/image646.png"/><Relationship Id="rId126" Type="http://schemas.openxmlformats.org/officeDocument/2006/relationships/customXml" Target="../ink/ink977.xml"/><Relationship Id="rId147" Type="http://schemas.openxmlformats.org/officeDocument/2006/relationships/image" Target="../media/image685.png"/><Relationship Id="rId8" Type="http://schemas.openxmlformats.org/officeDocument/2006/relationships/customXml" Target="../ink/ink918.xml"/><Relationship Id="rId51" Type="http://schemas.openxmlformats.org/officeDocument/2006/relationships/image" Target="../media/image619.png"/><Relationship Id="rId72" Type="http://schemas.openxmlformats.org/officeDocument/2006/relationships/customXml" Target="../ink/ink950.xml"/><Relationship Id="rId93" Type="http://schemas.openxmlformats.org/officeDocument/2006/relationships/image" Target="../media/image642.png"/><Relationship Id="rId98" Type="http://schemas.openxmlformats.org/officeDocument/2006/relationships/customXml" Target="../ink/ink963.xml"/><Relationship Id="rId121" Type="http://schemas.openxmlformats.org/officeDocument/2006/relationships/image" Target="../media/image654.png"/><Relationship Id="rId142" Type="http://schemas.openxmlformats.org/officeDocument/2006/relationships/customXml" Target="../ink/ink985.xml"/><Relationship Id="rId3" Type="http://schemas.openxmlformats.org/officeDocument/2006/relationships/image" Target="../media/image596.png"/><Relationship Id="rId25" Type="http://schemas.openxmlformats.org/officeDocument/2006/relationships/image" Target="../media/image607.png"/><Relationship Id="rId46" Type="http://schemas.openxmlformats.org/officeDocument/2006/relationships/customXml" Target="../ink/ink937.xml"/><Relationship Id="rId67" Type="http://schemas.openxmlformats.org/officeDocument/2006/relationships/image" Target="../media/image629.png"/><Relationship Id="rId116" Type="http://schemas.openxmlformats.org/officeDocument/2006/relationships/customXml" Target="../ink/ink972.xml"/><Relationship Id="rId137" Type="http://schemas.openxmlformats.org/officeDocument/2006/relationships/image" Target="../media/image680.png"/><Relationship Id="rId20" Type="http://schemas.openxmlformats.org/officeDocument/2006/relationships/customXml" Target="../ink/ink924.xml"/><Relationship Id="rId41" Type="http://schemas.openxmlformats.org/officeDocument/2006/relationships/image" Target="../media/image614.png"/><Relationship Id="rId62" Type="http://schemas.openxmlformats.org/officeDocument/2006/relationships/customXml" Target="../ink/ink945.xml"/><Relationship Id="rId83" Type="http://schemas.openxmlformats.org/officeDocument/2006/relationships/image" Target="../media/image637.png"/><Relationship Id="rId88" Type="http://schemas.openxmlformats.org/officeDocument/2006/relationships/customXml" Target="../ink/ink958.xml"/><Relationship Id="rId111" Type="http://schemas.openxmlformats.org/officeDocument/2006/relationships/image" Target="../media/image649.png"/><Relationship Id="rId132" Type="http://schemas.openxmlformats.org/officeDocument/2006/relationships/customXml" Target="../ink/ink980.xml"/><Relationship Id="rId15" Type="http://schemas.openxmlformats.org/officeDocument/2006/relationships/image" Target="../media/image602.png"/><Relationship Id="rId36" Type="http://schemas.openxmlformats.org/officeDocument/2006/relationships/customXml" Target="../ink/ink932.xml"/><Relationship Id="rId57" Type="http://schemas.openxmlformats.org/officeDocument/2006/relationships/image" Target="../media/image624.png"/><Relationship Id="rId106" Type="http://schemas.openxmlformats.org/officeDocument/2006/relationships/customXml" Target="../ink/ink967.xml"/><Relationship Id="rId127" Type="http://schemas.openxmlformats.org/officeDocument/2006/relationships/image" Target="../media/image657.png"/><Relationship Id="rId10" Type="http://schemas.openxmlformats.org/officeDocument/2006/relationships/customXml" Target="../ink/ink919.xml"/><Relationship Id="rId31" Type="http://schemas.openxmlformats.org/officeDocument/2006/relationships/image" Target="../media/image610.png"/><Relationship Id="rId52" Type="http://schemas.openxmlformats.org/officeDocument/2006/relationships/customXml" Target="../ink/ink940.xml"/><Relationship Id="rId73" Type="http://schemas.openxmlformats.org/officeDocument/2006/relationships/image" Target="../media/image632.png"/><Relationship Id="rId78" Type="http://schemas.openxmlformats.org/officeDocument/2006/relationships/customXml" Target="../ink/ink953.xml"/><Relationship Id="rId94" Type="http://schemas.openxmlformats.org/officeDocument/2006/relationships/customXml" Target="../ink/ink961.xml"/><Relationship Id="rId99" Type="http://schemas.openxmlformats.org/officeDocument/2006/relationships/image" Target="../media/image643.png"/><Relationship Id="rId101" Type="http://schemas.openxmlformats.org/officeDocument/2006/relationships/image" Target="../media/image644.png"/><Relationship Id="rId122" Type="http://schemas.openxmlformats.org/officeDocument/2006/relationships/customXml" Target="../ink/ink975.xml"/><Relationship Id="rId143" Type="http://schemas.openxmlformats.org/officeDocument/2006/relationships/image" Target="../media/image683.png"/><Relationship Id="rId148" Type="http://schemas.openxmlformats.org/officeDocument/2006/relationships/customXml" Target="../ink/ink988.xml"/><Relationship Id="rId4" Type="http://schemas.openxmlformats.org/officeDocument/2006/relationships/customXml" Target="../ink/ink916.xml"/><Relationship Id="rId9" Type="http://schemas.openxmlformats.org/officeDocument/2006/relationships/image" Target="../media/image599.png"/><Relationship Id="rId26" Type="http://schemas.openxmlformats.org/officeDocument/2006/relationships/customXml" Target="../ink/ink927.xml"/><Relationship Id="rId47" Type="http://schemas.openxmlformats.org/officeDocument/2006/relationships/image" Target="../media/image617.png"/><Relationship Id="rId68" Type="http://schemas.openxmlformats.org/officeDocument/2006/relationships/customXml" Target="../ink/ink948.xml"/><Relationship Id="rId89" Type="http://schemas.openxmlformats.org/officeDocument/2006/relationships/image" Target="../media/image640.png"/><Relationship Id="rId112" Type="http://schemas.openxmlformats.org/officeDocument/2006/relationships/customXml" Target="../ink/ink970.xml"/><Relationship Id="rId133" Type="http://schemas.openxmlformats.org/officeDocument/2006/relationships/image" Target="../media/image678.png"/><Relationship Id="rId16" Type="http://schemas.openxmlformats.org/officeDocument/2006/relationships/customXml" Target="../ink/ink922.xml"/><Relationship Id="rId37" Type="http://schemas.openxmlformats.org/officeDocument/2006/relationships/image" Target="../media/image550.png"/><Relationship Id="rId58" Type="http://schemas.openxmlformats.org/officeDocument/2006/relationships/customXml" Target="../ink/ink943.xml"/><Relationship Id="rId79" Type="http://schemas.openxmlformats.org/officeDocument/2006/relationships/image" Target="../media/image635.png"/><Relationship Id="rId102" Type="http://schemas.openxmlformats.org/officeDocument/2006/relationships/customXml" Target="../ink/ink965.xml"/><Relationship Id="rId123" Type="http://schemas.openxmlformats.org/officeDocument/2006/relationships/image" Target="../media/image655.png"/><Relationship Id="rId144" Type="http://schemas.openxmlformats.org/officeDocument/2006/relationships/customXml" Target="../ink/ink986.xml"/><Relationship Id="rId90" Type="http://schemas.openxmlformats.org/officeDocument/2006/relationships/customXml" Target="../ink/ink959.xml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52.png"/><Relationship Id="rId21" Type="http://schemas.openxmlformats.org/officeDocument/2006/relationships/image" Target="../media/image605.png"/><Relationship Id="rId42" Type="http://schemas.openxmlformats.org/officeDocument/2006/relationships/customXml" Target="../ink/ink1009.xml"/><Relationship Id="rId63" Type="http://schemas.openxmlformats.org/officeDocument/2006/relationships/image" Target="../media/image627.png"/><Relationship Id="rId84" Type="http://schemas.openxmlformats.org/officeDocument/2006/relationships/customXml" Target="../ink/ink1030.xml"/><Relationship Id="rId138" Type="http://schemas.openxmlformats.org/officeDocument/2006/relationships/customXml" Target="../ink/ink1057.xml"/><Relationship Id="rId107" Type="http://schemas.openxmlformats.org/officeDocument/2006/relationships/image" Target="../media/image647.png"/><Relationship Id="rId11" Type="http://schemas.openxmlformats.org/officeDocument/2006/relationships/image" Target="../media/image600.png"/><Relationship Id="rId32" Type="http://schemas.openxmlformats.org/officeDocument/2006/relationships/customXml" Target="../ink/ink1004.xml"/><Relationship Id="rId53" Type="http://schemas.openxmlformats.org/officeDocument/2006/relationships/image" Target="../media/image620.png"/><Relationship Id="rId74" Type="http://schemas.openxmlformats.org/officeDocument/2006/relationships/customXml" Target="../ink/ink1025.xml"/><Relationship Id="rId128" Type="http://schemas.openxmlformats.org/officeDocument/2006/relationships/customXml" Target="../ink/ink1052.xml"/><Relationship Id="rId149" Type="http://schemas.openxmlformats.org/officeDocument/2006/relationships/image" Target="../media/image686.png"/><Relationship Id="rId5" Type="http://schemas.openxmlformats.org/officeDocument/2006/relationships/image" Target="../media/image597.png"/><Relationship Id="rId95" Type="http://schemas.openxmlformats.org/officeDocument/2006/relationships/image" Target="../media/image621.png"/><Relationship Id="rId22" Type="http://schemas.openxmlformats.org/officeDocument/2006/relationships/customXml" Target="../ink/ink999.xml"/><Relationship Id="rId27" Type="http://schemas.openxmlformats.org/officeDocument/2006/relationships/image" Target="../media/image608.png"/><Relationship Id="rId43" Type="http://schemas.openxmlformats.org/officeDocument/2006/relationships/image" Target="../media/image615.png"/><Relationship Id="rId48" Type="http://schemas.openxmlformats.org/officeDocument/2006/relationships/customXml" Target="../ink/ink1012.xml"/><Relationship Id="rId64" Type="http://schemas.openxmlformats.org/officeDocument/2006/relationships/customXml" Target="../ink/ink1020.xml"/><Relationship Id="rId69" Type="http://schemas.openxmlformats.org/officeDocument/2006/relationships/image" Target="../media/image630.png"/><Relationship Id="rId113" Type="http://schemas.openxmlformats.org/officeDocument/2006/relationships/image" Target="../media/image650.png"/><Relationship Id="rId118" Type="http://schemas.openxmlformats.org/officeDocument/2006/relationships/customXml" Target="../ink/ink1047.xml"/><Relationship Id="rId134" Type="http://schemas.openxmlformats.org/officeDocument/2006/relationships/customXml" Target="../ink/ink1055.xml"/><Relationship Id="rId139" Type="http://schemas.openxmlformats.org/officeDocument/2006/relationships/image" Target="../media/image681.png"/><Relationship Id="rId80" Type="http://schemas.openxmlformats.org/officeDocument/2006/relationships/customXml" Target="../ink/ink1028.xml"/><Relationship Id="rId85" Type="http://schemas.openxmlformats.org/officeDocument/2006/relationships/image" Target="../media/image638.png"/><Relationship Id="rId150" Type="http://schemas.openxmlformats.org/officeDocument/2006/relationships/customXml" Target="../ink/ink1063.xml"/><Relationship Id="rId155" Type="http://schemas.openxmlformats.org/officeDocument/2006/relationships/image" Target="../media/image689.png"/><Relationship Id="rId12" Type="http://schemas.openxmlformats.org/officeDocument/2006/relationships/customXml" Target="../ink/ink994.xml"/><Relationship Id="rId17" Type="http://schemas.openxmlformats.org/officeDocument/2006/relationships/image" Target="../media/image603.png"/><Relationship Id="rId33" Type="http://schemas.openxmlformats.org/officeDocument/2006/relationships/image" Target="../media/image611.png"/><Relationship Id="rId38" Type="http://schemas.openxmlformats.org/officeDocument/2006/relationships/customXml" Target="../ink/ink1007.xml"/><Relationship Id="rId59" Type="http://schemas.openxmlformats.org/officeDocument/2006/relationships/image" Target="../media/image625.png"/><Relationship Id="rId103" Type="http://schemas.openxmlformats.org/officeDocument/2006/relationships/image" Target="../media/image645.png"/><Relationship Id="rId108" Type="http://schemas.openxmlformats.org/officeDocument/2006/relationships/customXml" Target="../ink/ink1042.xml"/><Relationship Id="rId124" Type="http://schemas.openxmlformats.org/officeDocument/2006/relationships/customXml" Target="../ink/ink1050.xml"/><Relationship Id="rId129" Type="http://schemas.openxmlformats.org/officeDocument/2006/relationships/image" Target="../media/image658.png"/><Relationship Id="rId54" Type="http://schemas.openxmlformats.org/officeDocument/2006/relationships/customXml" Target="../ink/ink1015.xml"/><Relationship Id="rId70" Type="http://schemas.openxmlformats.org/officeDocument/2006/relationships/customXml" Target="../ink/ink1023.xml"/><Relationship Id="rId75" Type="http://schemas.openxmlformats.org/officeDocument/2006/relationships/image" Target="../media/image633.png"/><Relationship Id="rId91" Type="http://schemas.openxmlformats.org/officeDocument/2006/relationships/image" Target="../media/image641.png"/><Relationship Id="rId96" Type="http://schemas.openxmlformats.org/officeDocument/2006/relationships/customXml" Target="../ink/ink1036.xml"/><Relationship Id="rId140" Type="http://schemas.openxmlformats.org/officeDocument/2006/relationships/customXml" Target="../ink/ink1058.xml"/><Relationship Id="rId145" Type="http://schemas.openxmlformats.org/officeDocument/2006/relationships/image" Target="../media/image68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91.xml"/><Relationship Id="rId23" Type="http://schemas.openxmlformats.org/officeDocument/2006/relationships/image" Target="../media/image606.png"/><Relationship Id="rId28" Type="http://schemas.openxmlformats.org/officeDocument/2006/relationships/customXml" Target="../ink/ink1002.xml"/><Relationship Id="rId49" Type="http://schemas.openxmlformats.org/officeDocument/2006/relationships/image" Target="../media/image618.png"/><Relationship Id="rId114" Type="http://schemas.openxmlformats.org/officeDocument/2006/relationships/customXml" Target="../ink/ink1045.xml"/><Relationship Id="rId119" Type="http://schemas.openxmlformats.org/officeDocument/2006/relationships/image" Target="../media/image653.png"/><Relationship Id="rId44" Type="http://schemas.openxmlformats.org/officeDocument/2006/relationships/customXml" Target="../ink/ink1010.xml"/><Relationship Id="rId60" Type="http://schemas.openxmlformats.org/officeDocument/2006/relationships/customXml" Target="../ink/ink1018.xml"/><Relationship Id="rId65" Type="http://schemas.openxmlformats.org/officeDocument/2006/relationships/image" Target="../media/image628.png"/><Relationship Id="rId81" Type="http://schemas.openxmlformats.org/officeDocument/2006/relationships/image" Target="../media/image636.png"/><Relationship Id="rId86" Type="http://schemas.openxmlformats.org/officeDocument/2006/relationships/customXml" Target="../ink/ink1031.xml"/><Relationship Id="rId130" Type="http://schemas.openxmlformats.org/officeDocument/2006/relationships/customXml" Target="../ink/ink1053.xml"/><Relationship Id="rId135" Type="http://schemas.openxmlformats.org/officeDocument/2006/relationships/image" Target="../media/image679.png"/><Relationship Id="rId151" Type="http://schemas.openxmlformats.org/officeDocument/2006/relationships/image" Target="../media/image687.png"/><Relationship Id="rId13" Type="http://schemas.openxmlformats.org/officeDocument/2006/relationships/image" Target="../media/image601.png"/><Relationship Id="rId18" Type="http://schemas.openxmlformats.org/officeDocument/2006/relationships/customXml" Target="../ink/ink997.xml"/><Relationship Id="rId39" Type="http://schemas.openxmlformats.org/officeDocument/2006/relationships/image" Target="../media/image613.png"/><Relationship Id="rId109" Type="http://schemas.openxmlformats.org/officeDocument/2006/relationships/image" Target="../media/image648.png"/><Relationship Id="rId34" Type="http://schemas.openxmlformats.org/officeDocument/2006/relationships/customXml" Target="../ink/ink1005.xml"/><Relationship Id="rId50" Type="http://schemas.openxmlformats.org/officeDocument/2006/relationships/customXml" Target="../ink/ink1013.xml"/><Relationship Id="rId55" Type="http://schemas.openxmlformats.org/officeDocument/2006/relationships/image" Target="../media/image623.png"/><Relationship Id="rId76" Type="http://schemas.openxmlformats.org/officeDocument/2006/relationships/customXml" Target="../ink/ink1026.xml"/><Relationship Id="rId97" Type="http://schemas.openxmlformats.org/officeDocument/2006/relationships/image" Target="../media/image622.png"/><Relationship Id="rId104" Type="http://schemas.openxmlformats.org/officeDocument/2006/relationships/customXml" Target="../ink/ink1040.xml"/><Relationship Id="rId120" Type="http://schemas.openxmlformats.org/officeDocument/2006/relationships/customXml" Target="../ink/ink1048.xml"/><Relationship Id="rId125" Type="http://schemas.openxmlformats.org/officeDocument/2006/relationships/image" Target="../media/image656.png"/><Relationship Id="rId141" Type="http://schemas.openxmlformats.org/officeDocument/2006/relationships/image" Target="../media/image682.png"/><Relationship Id="rId146" Type="http://schemas.openxmlformats.org/officeDocument/2006/relationships/customXml" Target="../ink/ink1061.xml"/><Relationship Id="rId7" Type="http://schemas.openxmlformats.org/officeDocument/2006/relationships/image" Target="../media/image598.png"/><Relationship Id="rId71" Type="http://schemas.openxmlformats.org/officeDocument/2006/relationships/image" Target="../media/image631.png"/><Relationship Id="rId92" Type="http://schemas.openxmlformats.org/officeDocument/2006/relationships/customXml" Target="../ink/ink1034.xml"/><Relationship Id="rId2" Type="http://schemas.openxmlformats.org/officeDocument/2006/relationships/customXml" Target="../ink/ink989.xml"/><Relationship Id="rId29" Type="http://schemas.openxmlformats.org/officeDocument/2006/relationships/image" Target="../media/image609.png"/><Relationship Id="rId24" Type="http://schemas.openxmlformats.org/officeDocument/2006/relationships/customXml" Target="../ink/ink1000.xml"/><Relationship Id="rId40" Type="http://schemas.openxmlformats.org/officeDocument/2006/relationships/customXml" Target="../ink/ink1008.xml"/><Relationship Id="rId45" Type="http://schemas.openxmlformats.org/officeDocument/2006/relationships/image" Target="../media/image616.png"/><Relationship Id="rId66" Type="http://schemas.openxmlformats.org/officeDocument/2006/relationships/customXml" Target="../ink/ink1021.xml"/><Relationship Id="rId87" Type="http://schemas.openxmlformats.org/officeDocument/2006/relationships/image" Target="../media/image639.png"/><Relationship Id="rId110" Type="http://schemas.openxmlformats.org/officeDocument/2006/relationships/customXml" Target="../ink/ink1043.xml"/><Relationship Id="rId115" Type="http://schemas.openxmlformats.org/officeDocument/2006/relationships/image" Target="../media/image651.png"/><Relationship Id="rId131" Type="http://schemas.openxmlformats.org/officeDocument/2006/relationships/image" Target="../media/image677.png"/><Relationship Id="rId136" Type="http://schemas.openxmlformats.org/officeDocument/2006/relationships/customXml" Target="../ink/ink1056.xml"/><Relationship Id="rId61" Type="http://schemas.openxmlformats.org/officeDocument/2006/relationships/image" Target="../media/image626.png"/><Relationship Id="rId82" Type="http://schemas.openxmlformats.org/officeDocument/2006/relationships/customXml" Target="../ink/ink1029.xml"/><Relationship Id="rId152" Type="http://schemas.openxmlformats.org/officeDocument/2006/relationships/customXml" Target="../ink/ink1064.xml"/><Relationship Id="rId19" Type="http://schemas.openxmlformats.org/officeDocument/2006/relationships/image" Target="../media/image604.png"/><Relationship Id="rId14" Type="http://schemas.openxmlformats.org/officeDocument/2006/relationships/customXml" Target="../ink/ink995.xml"/><Relationship Id="rId30" Type="http://schemas.openxmlformats.org/officeDocument/2006/relationships/customXml" Target="../ink/ink1003.xml"/><Relationship Id="rId35" Type="http://schemas.openxmlformats.org/officeDocument/2006/relationships/image" Target="../media/image612.png"/><Relationship Id="rId56" Type="http://schemas.openxmlformats.org/officeDocument/2006/relationships/customXml" Target="../ink/ink1016.xml"/><Relationship Id="rId77" Type="http://schemas.openxmlformats.org/officeDocument/2006/relationships/image" Target="../media/image634.png"/><Relationship Id="rId100" Type="http://schemas.openxmlformats.org/officeDocument/2006/relationships/customXml" Target="../ink/ink1038.xml"/><Relationship Id="rId105" Type="http://schemas.openxmlformats.org/officeDocument/2006/relationships/image" Target="../media/image646.png"/><Relationship Id="rId126" Type="http://schemas.openxmlformats.org/officeDocument/2006/relationships/customXml" Target="../ink/ink1051.xml"/><Relationship Id="rId147" Type="http://schemas.openxmlformats.org/officeDocument/2006/relationships/image" Target="../media/image685.png"/><Relationship Id="rId8" Type="http://schemas.openxmlformats.org/officeDocument/2006/relationships/customXml" Target="../ink/ink992.xml"/><Relationship Id="rId51" Type="http://schemas.openxmlformats.org/officeDocument/2006/relationships/image" Target="../media/image619.png"/><Relationship Id="rId72" Type="http://schemas.openxmlformats.org/officeDocument/2006/relationships/customXml" Target="../ink/ink1024.xml"/><Relationship Id="rId93" Type="http://schemas.openxmlformats.org/officeDocument/2006/relationships/image" Target="../media/image642.png"/><Relationship Id="rId98" Type="http://schemas.openxmlformats.org/officeDocument/2006/relationships/customXml" Target="../ink/ink1037.xml"/><Relationship Id="rId121" Type="http://schemas.openxmlformats.org/officeDocument/2006/relationships/image" Target="../media/image654.png"/><Relationship Id="rId142" Type="http://schemas.openxmlformats.org/officeDocument/2006/relationships/customXml" Target="../ink/ink1059.xml"/><Relationship Id="rId3" Type="http://schemas.openxmlformats.org/officeDocument/2006/relationships/image" Target="../media/image596.png"/><Relationship Id="rId25" Type="http://schemas.openxmlformats.org/officeDocument/2006/relationships/image" Target="../media/image607.png"/><Relationship Id="rId46" Type="http://schemas.openxmlformats.org/officeDocument/2006/relationships/customXml" Target="../ink/ink1011.xml"/><Relationship Id="rId67" Type="http://schemas.openxmlformats.org/officeDocument/2006/relationships/image" Target="../media/image629.png"/><Relationship Id="rId116" Type="http://schemas.openxmlformats.org/officeDocument/2006/relationships/customXml" Target="../ink/ink1046.xml"/><Relationship Id="rId137" Type="http://schemas.openxmlformats.org/officeDocument/2006/relationships/image" Target="../media/image680.png"/><Relationship Id="rId20" Type="http://schemas.openxmlformats.org/officeDocument/2006/relationships/customXml" Target="../ink/ink998.xml"/><Relationship Id="rId41" Type="http://schemas.openxmlformats.org/officeDocument/2006/relationships/image" Target="../media/image614.png"/><Relationship Id="rId62" Type="http://schemas.openxmlformats.org/officeDocument/2006/relationships/customXml" Target="../ink/ink1019.xml"/><Relationship Id="rId83" Type="http://schemas.openxmlformats.org/officeDocument/2006/relationships/image" Target="../media/image637.png"/><Relationship Id="rId88" Type="http://schemas.openxmlformats.org/officeDocument/2006/relationships/customXml" Target="../ink/ink1032.xml"/><Relationship Id="rId111" Type="http://schemas.openxmlformats.org/officeDocument/2006/relationships/image" Target="../media/image649.png"/><Relationship Id="rId132" Type="http://schemas.openxmlformats.org/officeDocument/2006/relationships/customXml" Target="../ink/ink1054.xml"/><Relationship Id="rId153" Type="http://schemas.openxmlformats.org/officeDocument/2006/relationships/image" Target="../media/image688.png"/><Relationship Id="rId15" Type="http://schemas.openxmlformats.org/officeDocument/2006/relationships/image" Target="../media/image602.png"/><Relationship Id="rId36" Type="http://schemas.openxmlformats.org/officeDocument/2006/relationships/customXml" Target="../ink/ink1006.xml"/><Relationship Id="rId57" Type="http://schemas.openxmlformats.org/officeDocument/2006/relationships/image" Target="../media/image624.png"/><Relationship Id="rId106" Type="http://schemas.openxmlformats.org/officeDocument/2006/relationships/customXml" Target="../ink/ink1041.xml"/><Relationship Id="rId127" Type="http://schemas.openxmlformats.org/officeDocument/2006/relationships/image" Target="../media/image657.png"/><Relationship Id="rId10" Type="http://schemas.openxmlformats.org/officeDocument/2006/relationships/customXml" Target="../ink/ink993.xml"/><Relationship Id="rId31" Type="http://schemas.openxmlformats.org/officeDocument/2006/relationships/image" Target="../media/image610.png"/><Relationship Id="rId52" Type="http://schemas.openxmlformats.org/officeDocument/2006/relationships/customXml" Target="../ink/ink1014.xml"/><Relationship Id="rId73" Type="http://schemas.openxmlformats.org/officeDocument/2006/relationships/image" Target="../media/image632.png"/><Relationship Id="rId78" Type="http://schemas.openxmlformats.org/officeDocument/2006/relationships/customXml" Target="../ink/ink1027.xml"/><Relationship Id="rId94" Type="http://schemas.openxmlformats.org/officeDocument/2006/relationships/customXml" Target="../ink/ink1035.xml"/><Relationship Id="rId99" Type="http://schemas.openxmlformats.org/officeDocument/2006/relationships/image" Target="../media/image643.png"/><Relationship Id="rId101" Type="http://schemas.openxmlformats.org/officeDocument/2006/relationships/image" Target="../media/image644.png"/><Relationship Id="rId122" Type="http://schemas.openxmlformats.org/officeDocument/2006/relationships/customXml" Target="../ink/ink1049.xml"/><Relationship Id="rId143" Type="http://schemas.openxmlformats.org/officeDocument/2006/relationships/image" Target="../media/image683.png"/><Relationship Id="rId148" Type="http://schemas.openxmlformats.org/officeDocument/2006/relationships/customXml" Target="../ink/ink1062.xml"/><Relationship Id="rId4" Type="http://schemas.openxmlformats.org/officeDocument/2006/relationships/customXml" Target="../ink/ink990.xml"/><Relationship Id="rId9" Type="http://schemas.openxmlformats.org/officeDocument/2006/relationships/image" Target="../media/image599.png"/><Relationship Id="rId26" Type="http://schemas.openxmlformats.org/officeDocument/2006/relationships/customXml" Target="../ink/ink1001.xml"/><Relationship Id="rId47" Type="http://schemas.openxmlformats.org/officeDocument/2006/relationships/image" Target="../media/image617.png"/><Relationship Id="rId68" Type="http://schemas.openxmlformats.org/officeDocument/2006/relationships/customXml" Target="../ink/ink1022.xml"/><Relationship Id="rId89" Type="http://schemas.openxmlformats.org/officeDocument/2006/relationships/image" Target="../media/image640.png"/><Relationship Id="rId112" Type="http://schemas.openxmlformats.org/officeDocument/2006/relationships/customXml" Target="../ink/ink1044.xml"/><Relationship Id="rId133" Type="http://schemas.openxmlformats.org/officeDocument/2006/relationships/image" Target="../media/image678.png"/><Relationship Id="rId154" Type="http://schemas.openxmlformats.org/officeDocument/2006/relationships/customXml" Target="../ink/ink1065.xml"/><Relationship Id="rId16" Type="http://schemas.openxmlformats.org/officeDocument/2006/relationships/customXml" Target="../ink/ink996.xml"/><Relationship Id="rId37" Type="http://schemas.openxmlformats.org/officeDocument/2006/relationships/image" Target="../media/image550.png"/><Relationship Id="rId58" Type="http://schemas.openxmlformats.org/officeDocument/2006/relationships/customXml" Target="../ink/ink1017.xml"/><Relationship Id="rId79" Type="http://schemas.openxmlformats.org/officeDocument/2006/relationships/image" Target="../media/image635.png"/><Relationship Id="rId102" Type="http://schemas.openxmlformats.org/officeDocument/2006/relationships/customXml" Target="../ink/ink1039.xml"/><Relationship Id="rId123" Type="http://schemas.openxmlformats.org/officeDocument/2006/relationships/image" Target="../media/image655.png"/><Relationship Id="rId144" Type="http://schemas.openxmlformats.org/officeDocument/2006/relationships/customXml" Target="../ink/ink1060.xml"/><Relationship Id="rId90" Type="http://schemas.openxmlformats.org/officeDocument/2006/relationships/customXml" Target="../ink/ink1033.xml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52.png"/><Relationship Id="rId21" Type="http://schemas.openxmlformats.org/officeDocument/2006/relationships/image" Target="../media/image605.png"/><Relationship Id="rId42" Type="http://schemas.openxmlformats.org/officeDocument/2006/relationships/customXml" Target="../ink/ink1086.xml"/><Relationship Id="rId63" Type="http://schemas.openxmlformats.org/officeDocument/2006/relationships/image" Target="../media/image627.png"/><Relationship Id="rId84" Type="http://schemas.openxmlformats.org/officeDocument/2006/relationships/customXml" Target="../ink/ink1107.xml"/><Relationship Id="rId138" Type="http://schemas.openxmlformats.org/officeDocument/2006/relationships/customXml" Target="../ink/ink1134.xml"/><Relationship Id="rId159" Type="http://schemas.openxmlformats.org/officeDocument/2006/relationships/image" Target="../media/image691.png"/><Relationship Id="rId107" Type="http://schemas.openxmlformats.org/officeDocument/2006/relationships/image" Target="../media/image647.png"/><Relationship Id="rId11" Type="http://schemas.openxmlformats.org/officeDocument/2006/relationships/image" Target="../media/image600.png"/><Relationship Id="rId32" Type="http://schemas.openxmlformats.org/officeDocument/2006/relationships/customXml" Target="../ink/ink1081.xml"/><Relationship Id="rId53" Type="http://schemas.openxmlformats.org/officeDocument/2006/relationships/image" Target="../media/image620.png"/><Relationship Id="rId74" Type="http://schemas.openxmlformats.org/officeDocument/2006/relationships/customXml" Target="../ink/ink1102.xml"/><Relationship Id="rId128" Type="http://schemas.openxmlformats.org/officeDocument/2006/relationships/customXml" Target="../ink/ink1129.xml"/><Relationship Id="rId149" Type="http://schemas.openxmlformats.org/officeDocument/2006/relationships/image" Target="../media/image686.png"/><Relationship Id="rId5" Type="http://schemas.openxmlformats.org/officeDocument/2006/relationships/image" Target="../media/image597.png"/><Relationship Id="rId95" Type="http://schemas.openxmlformats.org/officeDocument/2006/relationships/image" Target="../media/image621.png"/><Relationship Id="rId160" Type="http://schemas.openxmlformats.org/officeDocument/2006/relationships/customXml" Target="../ink/ink1145.xml"/><Relationship Id="rId22" Type="http://schemas.openxmlformats.org/officeDocument/2006/relationships/customXml" Target="../ink/ink1076.xml"/><Relationship Id="rId43" Type="http://schemas.openxmlformats.org/officeDocument/2006/relationships/image" Target="../media/image615.png"/><Relationship Id="rId64" Type="http://schemas.openxmlformats.org/officeDocument/2006/relationships/customXml" Target="../ink/ink1097.xml"/><Relationship Id="rId118" Type="http://schemas.openxmlformats.org/officeDocument/2006/relationships/customXml" Target="../ink/ink1124.xml"/><Relationship Id="rId139" Type="http://schemas.openxmlformats.org/officeDocument/2006/relationships/image" Target="../media/image681.png"/><Relationship Id="rId85" Type="http://schemas.openxmlformats.org/officeDocument/2006/relationships/image" Target="../media/image638.png"/><Relationship Id="rId150" Type="http://schemas.openxmlformats.org/officeDocument/2006/relationships/customXml" Target="../ink/ink1140.xml"/><Relationship Id="rId12" Type="http://schemas.openxmlformats.org/officeDocument/2006/relationships/customXml" Target="../ink/ink1071.xml"/><Relationship Id="rId17" Type="http://schemas.openxmlformats.org/officeDocument/2006/relationships/image" Target="../media/image603.png"/><Relationship Id="rId33" Type="http://schemas.openxmlformats.org/officeDocument/2006/relationships/image" Target="../media/image611.png"/><Relationship Id="rId38" Type="http://schemas.openxmlformats.org/officeDocument/2006/relationships/customXml" Target="../ink/ink1084.xml"/><Relationship Id="rId59" Type="http://schemas.openxmlformats.org/officeDocument/2006/relationships/image" Target="../media/image625.png"/><Relationship Id="rId103" Type="http://schemas.openxmlformats.org/officeDocument/2006/relationships/image" Target="../media/image645.png"/><Relationship Id="rId108" Type="http://schemas.openxmlformats.org/officeDocument/2006/relationships/customXml" Target="../ink/ink1119.xml"/><Relationship Id="rId124" Type="http://schemas.openxmlformats.org/officeDocument/2006/relationships/customXml" Target="../ink/ink1127.xml"/><Relationship Id="rId129" Type="http://schemas.openxmlformats.org/officeDocument/2006/relationships/image" Target="../media/image658.png"/><Relationship Id="rId54" Type="http://schemas.openxmlformats.org/officeDocument/2006/relationships/customXml" Target="../ink/ink1092.xml"/><Relationship Id="rId70" Type="http://schemas.openxmlformats.org/officeDocument/2006/relationships/customXml" Target="../ink/ink1100.xml"/><Relationship Id="rId75" Type="http://schemas.openxmlformats.org/officeDocument/2006/relationships/image" Target="../media/image633.png"/><Relationship Id="rId91" Type="http://schemas.openxmlformats.org/officeDocument/2006/relationships/image" Target="../media/image641.png"/><Relationship Id="rId96" Type="http://schemas.openxmlformats.org/officeDocument/2006/relationships/customXml" Target="../ink/ink1113.xml"/><Relationship Id="rId140" Type="http://schemas.openxmlformats.org/officeDocument/2006/relationships/customXml" Target="../ink/ink1135.xml"/><Relationship Id="rId145" Type="http://schemas.openxmlformats.org/officeDocument/2006/relationships/image" Target="../media/image684.png"/><Relationship Id="rId161" Type="http://schemas.openxmlformats.org/officeDocument/2006/relationships/image" Target="../media/image6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68.xml"/><Relationship Id="rId23" Type="http://schemas.openxmlformats.org/officeDocument/2006/relationships/image" Target="../media/image606.png"/><Relationship Id="rId28" Type="http://schemas.openxmlformats.org/officeDocument/2006/relationships/customXml" Target="../ink/ink1079.xml"/><Relationship Id="rId49" Type="http://schemas.openxmlformats.org/officeDocument/2006/relationships/image" Target="../media/image618.png"/><Relationship Id="rId114" Type="http://schemas.openxmlformats.org/officeDocument/2006/relationships/customXml" Target="../ink/ink1122.xml"/><Relationship Id="rId119" Type="http://schemas.openxmlformats.org/officeDocument/2006/relationships/image" Target="../media/image653.png"/><Relationship Id="rId44" Type="http://schemas.openxmlformats.org/officeDocument/2006/relationships/customXml" Target="../ink/ink1087.xml"/><Relationship Id="rId60" Type="http://schemas.openxmlformats.org/officeDocument/2006/relationships/customXml" Target="../ink/ink1095.xml"/><Relationship Id="rId65" Type="http://schemas.openxmlformats.org/officeDocument/2006/relationships/image" Target="../media/image628.png"/><Relationship Id="rId81" Type="http://schemas.openxmlformats.org/officeDocument/2006/relationships/image" Target="../media/image636.png"/><Relationship Id="rId86" Type="http://schemas.openxmlformats.org/officeDocument/2006/relationships/customXml" Target="../ink/ink1108.xml"/><Relationship Id="rId130" Type="http://schemas.openxmlformats.org/officeDocument/2006/relationships/customXml" Target="../ink/ink1130.xml"/><Relationship Id="rId135" Type="http://schemas.openxmlformats.org/officeDocument/2006/relationships/image" Target="../media/image679.png"/><Relationship Id="rId151" Type="http://schemas.openxmlformats.org/officeDocument/2006/relationships/image" Target="../media/image687.png"/><Relationship Id="rId156" Type="http://schemas.openxmlformats.org/officeDocument/2006/relationships/customXml" Target="../ink/ink1143.xml"/><Relationship Id="rId13" Type="http://schemas.openxmlformats.org/officeDocument/2006/relationships/image" Target="../media/image601.png"/><Relationship Id="rId18" Type="http://schemas.openxmlformats.org/officeDocument/2006/relationships/customXml" Target="../ink/ink1074.xml"/><Relationship Id="rId39" Type="http://schemas.openxmlformats.org/officeDocument/2006/relationships/image" Target="../media/image613.png"/><Relationship Id="rId109" Type="http://schemas.openxmlformats.org/officeDocument/2006/relationships/image" Target="../media/image648.png"/><Relationship Id="rId34" Type="http://schemas.openxmlformats.org/officeDocument/2006/relationships/customXml" Target="../ink/ink1082.xml"/><Relationship Id="rId50" Type="http://schemas.openxmlformats.org/officeDocument/2006/relationships/customXml" Target="../ink/ink1090.xml"/><Relationship Id="rId55" Type="http://schemas.openxmlformats.org/officeDocument/2006/relationships/image" Target="../media/image623.png"/><Relationship Id="rId76" Type="http://schemas.openxmlformats.org/officeDocument/2006/relationships/customXml" Target="../ink/ink1103.xml"/><Relationship Id="rId97" Type="http://schemas.openxmlformats.org/officeDocument/2006/relationships/image" Target="../media/image622.png"/><Relationship Id="rId104" Type="http://schemas.openxmlformats.org/officeDocument/2006/relationships/customXml" Target="../ink/ink1117.xml"/><Relationship Id="rId120" Type="http://schemas.openxmlformats.org/officeDocument/2006/relationships/customXml" Target="../ink/ink1125.xml"/><Relationship Id="rId125" Type="http://schemas.openxmlformats.org/officeDocument/2006/relationships/image" Target="../media/image656.png"/><Relationship Id="rId141" Type="http://schemas.openxmlformats.org/officeDocument/2006/relationships/image" Target="../media/image682.png"/><Relationship Id="rId146" Type="http://schemas.openxmlformats.org/officeDocument/2006/relationships/customXml" Target="../ink/ink1138.xml"/><Relationship Id="rId7" Type="http://schemas.openxmlformats.org/officeDocument/2006/relationships/image" Target="../media/image598.png"/><Relationship Id="rId71" Type="http://schemas.openxmlformats.org/officeDocument/2006/relationships/image" Target="../media/image631.png"/><Relationship Id="rId92" Type="http://schemas.openxmlformats.org/officeDocument/2006/relationships/customXml" Target="../ink/ink1111.xml"/><Relationship Id="rId162" Type="http://schemas.openxmlformats.org/officeDocument/2006/relationships/customXml" Target="../ink/ink1146.xml"/><Relationship Id="rId2" Type="http://schemas.openxmlformats.org/officeDocument/2006/relationships/customXml" Target="../ink/ink1066.xml"/><Relationship Id="rId29" Type="http://schemas.openxmlformats.org/officeDocument/2006/relationships/image" Target="../media/image609.png"/><Relationship Id="rId24" Type="http://schemas.openxmlformats.org/officeDocument/2006/relationships/customXml" Target="../ink/ink1077.xml"/><Relationship Id="rId40" Type="http://schemas.openxmlformats.org/officeDocument/2006/relationships/customXml" Target="../ink/ink1085.xml"/><Relationship Id="rId45" Type="http://schemas.openxmlformats.org/officeDocument/2006/relationships/image" Target="../media/image616.png"/><Relationship Id="rId66" Type="http://schemas.openxmlformats.org/officeDocument/2006/relationships/customXml" Target="../ink/ink1098.xml"/><Relationship Id="rId87" Type="http://schemas.openxmlformats.org/officeDocument/2006/relationships/image" Target="../media/image639.png"/><Relationship Id="rId110" Type="http://schemas.openxmlformats.org/officeDocument/2006/relationships/customXml" Target="../ink/ink1120.xml"/><Relationship Id="rId115" Type="http://schemas.openxmlformats.org/officeDocument/2006/relationships/image" Target="../media/image651.png"/><Relationship Id="rId131" Type="http://schemas.openxmlformats.org/officeDocument/2006/relationships/image" Target="../media/image677.png"/><Relationship Id="rId136" Type="http://schemas.openxmlformats.org/officeDocument/2006/relationships/customXml" Target="../ink/ink1133.xml"/><Relationship Id="rId157" Type="http://schemas.openxmlformats.org/officeDocument/2006/relationships/image" Target="../media/image690.png"/><Relationship Id="rId61" Type="http://schemas.openxmlformats.org/officeDocument/2006/relationships/image" Target="../media/image626.png"/><Relationship Id="rId82" Type="http://schemas.openxmlformats.org/officeDocument/2006/relationships/customXml" Target="../ink/ink1106.xml"/><Relationship Id="rId152" Type="http://schemas.openxmlformats.org/officeDocument/2006/relationships/customXml" Target="../ink/ink1141.xml"/><Relationship Id="rId19" Type="http://schemas.openxmlformats.org/officeDocument/2006/relationships/image" Target="../media/image604.png"/><Relationship Id="rId14" Type="http://schemas.openxmlformats.org/officeDocument/2006/relationships/customXml" Target="../ink/ink1072.xml"/><Relationship Id="rId30" Type="http://schemas.openxmlformats.org/officeDocument/2006/relationships/customXml" Target="../ink/ink1080.xml"/><Relationship Id="rId35" Type="http://schemas.openxmlformats.org/officeDocument/2006/relationships/image" Target="../media/image612.png"/><Relationship Id="rId56" Type="http://schemas.openxmlformats.org/officeDocument/2006/relationships/customXml" Target="../ink/ink1093.xml"/><Relationship Id="rId77" Type="http://schemas.openxmlformats.org/officeDocument/2006/relationships/image" Target="../media/image634.png"/><Relationship Id="rId100" Type="http://schemas.openxmlformats.org/officeDocument/2006/relationships/customXml" Target="../ink/ink1115.xml"/><Relationship Id="rId105" Type="http://schemas.openxmlformats.org/officeDocument/2006/relationships/image" Target="../media/image646.png"/><Relationship Id="rId126" Type="http://schemas.openxmlformats.org/officeDocument/2006/relationships/customXml" Target="../ink/ink1128.xml"/><Relationship Id="rId147" Type="http://schemas.openxmlformats.org/officeDocument/2006/relationships/image" Target="../media/image685.png"/><Relationship Id="rId8" Type="http://schemas.openxmlformats.org/officeDocument/2006/relationships/customXml" Target="../ink/ink1069.xml"/><Relationship Id="rId51" Type="http://schemas.openxmlformats.org/officeDocument/2006/relationships/image" Target="../media/image619.png"/><Relationship Id="rId72" Type="http://schemas.openxmlformats.org/officeDocument/2006/relationships/customXml" Target="../ink/ink1101.xml"/><Relationship Id="rId93" Type="http://schemas.openxmlformats.org/officeDocument/2006/relationships/image" Target="../media/image642.png"/><Relationship Id="rId98" Type="http://schemas.openxmlformats.org/officeDocument/2006/relationships/customXml" Target="../ink/ink1114.xml"/><Relationship Id="rId121" Type="http://schemas.openxmlformats.org/officeDocument/2006/relationships/image" Target="../media/image654.png"/><Relationship Id="rId142" Type="http://schemas.openxmlformats.org/officeDocument/2006/relationships/customXml" Target="../ink/ink1136.xml"/><Relationship Id="rId163" Type="http://schemas.openxmlformats.org/officeDocument/2006/relationships/image" Target="../media/image693.png"/><Relationship Id="rId3" Type="http://schemas.openxmlformats.org/officeDocument/2006/relationships/image" Target="../media/image596.png"/><Relationship Id="rId25" Type="http://schemas.openxmlformats.org/officeDocument/2006/relationships/image" Target="../media/image607.png"/><Relationship Id="rId46" Type="http://schemas.openxmlformats.org/officeDocument/2006/relationships/customXml" Target="../ink/ink1088.xml"/><Relationship Id="rId67" Type="http://schemas.openxmlformats.org/officeDocument/2006/relationships/image" Target="../media/image629.png"/><Relationship Id="rId116" Type="http://schemas.openxmlformats.org/officeDocument/2006/relationships/customXml" Target="../ink/ink1123.xml"/><Relationship Id="rId137" Type="http://schemas.openxmlformats.org/officeDocument/2006/relationships/image" Target="../media/image680.png"/><Relationship Id="rId158" Type="http://schemas.openxmlformats.org/officeDocument/2006/relationships/customXml" Target="../ink/ink1144.xml"/><Relationship Id="rId20" Type="http://schemas.openxmlformats.org/officeDocument/2006/relationships/customXml" Target="../ink/ink1075.xml"/><Relationship Id="rId41" Type="http://schemas.openxmlformats.org/officeDocument/2006/relationships/image" Target="../media/image614.png"/><Relationship Id="rId62" Type="http://schemas.openxmlformats.org/officeDocument/2006/relationships/customXml" Target="../ink/ink1096.xml"/><Relationship Id="rId83" Type="http://schemas.openxmlformats.org/officeDocument/2006/relationships/image" Target="../media/image637.png"/><Relationship Id="rId88" Type="http://schemas.openxmlformats.org/officeDocument/2006/relationships/customXml" Target="../ink/ink1109.xml"/><Relationship Id="rId111" Type="http://schemas.openxmlformats.org/officeDocument/2006/relationships/image" Target="../media/image649.png"/><Relationship Id="rId132" Type="http://schemas.openxmlformats.org/officeDocument/2006/relationships/customXml" Target="../ink/ink1131.xml"/><Relationship Id="rId153" Type="http://schemas.openxmlformats.org/officeDocument/2006/relationships/image" Target="../media/image688.png"/><Relationship Id="rId15" Type="http://schemas.openxmlformats.org/officeDocument/2006/relationships/image" Target="../media/image602.png"/><Relationship Id="rId36" Type="http://schemas.openxmlformats.org/officeDocument/2006/relationships/customXml" Target="../ink/ink1083.xml"/><Relationship Id="rId57" Type="http://schemas.openxmlformats.org/officeDocument/2006/relationships/image" Target="../media/image624.png"/><Relationship Id="rId106" Type="http://schemas.openxmlformats.org/officeDocument/2006/relationships/customXml" Target="../ink/ink1118.xml"/><Relationship Id="rId127" Type="http://schemas.openxmlformats.org/officeDocument/2006/relationships/image" Target="../media/image657.png"/><Relationship Id="rId10" Type="http://schemas.openxmlformats.org/officeDocument/2006/relationships/customXml" Target="../ink/ink1070.xml"/><Relationship Id="rId31" Type="http://schemas.openxmlformats.org/officeDocument/2006/relationships/image" Target="../media/image610.png"/><Relationship Id="rId52" Type="http://schemas.openxmlformats.org/officeDocument/2006/relationships/customXml" Target="../ink/ink1091.xml"/><Relationship Id="rId73" Type="http://schemas.openxmlformats.org/officeDocument/2006/relationships/image" Target="../media/image632.png"/><Relationship Id="rId78" Type="http://schemas.openxmlformats.org/officeDocument/2006/relationships/customXml" Target="../ink/ink1104.xml"/><Relationship Id="rId94" Type="http://schemas.openxmlformats.org/officeDocument/2006/relationships/customXml" Target="../ink/ink1112.xml"/><Relationship Id="rId99" Type="http://schemas.openxmlformats.org/officeDocument/2006/relationships/image" Target="../media/image643.png"/><Relationship Id="rId101" Type="http://schemas.openxmlformats.org/officeDocument/2006/relationships/image" Target="../media/image644.png"/><Relationship Id="rId122" Type="http://schemas.openxmlformats.org/officeDocument/2006/relationships/customXml" Target="../ink/ink1126.xml"/><Relationship Id="rId143" Type="http://schemas.openxmlformats.org/officeDocument/2006/relationships/image" Target="../media/image683.png"/><Relationship Id="rId148" Type="http://schemas.openxmlformats.org/officeDocument/2006/relationships/customXml" Target="../ink/ink1139.xml"/><Relationship Id="rId4" Type="http://schemas.openxmlformats.org/officeDocument/2006/relationships/customXml" Target="../ink/ink1067.xml"/><Relationship Id="rId9" Type="http://schemas.openxmlformats.org/officeDocument/2006/relationships/image" Target="../media/image599.png"/><Relationship Id="rId26" Type="http://schemas.openxmlformats.org/officeDocument/2006/relationships/customXml" Target="../ink/ink1078.xml"/><Relationship Id="rId47" Type="http://schemas.openxmlformats.org/officeDocument/2006/relationships/image" Target="../media/image617.png"/><Relationship Id="rId68" Type="http://schemas.openxmlformats.org/officeDocument/2006/relationships/customXml" Target="../ink/ink1099.xml"/><Relationship Id="rId89" Type="http://schemas.openxmlformats.org/officeDocument/2006/relationships/image" Target="../media/image640.png"/><Relationship Id="rId112" Type="http://schemas.openxmlformats.org/officeDocument/2006/relationships/customXml" Target="../ink/ink1121.xml"/><Relationship Id="rId133" Type="http://schemas.openxmlformats.org/officeDocument/2006/relationships/image" Target="../media/image678.png"/><Relationship Id="rId154" Type="http://schemas.openxmlformats.org/officeDocument/2006/relationships/customXml" Target="../ink/ink1142.xml"/><Relationship Id="rId16" Type="http://schemas.openxmlformats.org/officeDocument/2006/relationships/customXml" Target="../ink/ink1073.xml"/><Relationship Id="rId37" Type="http://schemas.openxmlformats.org/officeDocument/2006/relationships/image" Target="../media/image550.png"/><Relationship Id="rId58" Type="http://schemas.openxmlformats.org/officeDocument/2006/relationships/customXml" Target="../ink/ink1094.xml"/><Relationship Id="rId79" Type="http://schemas.openxmlformats.org/officeDocument/2006/relationships/image" Target="../media/image635.png"/><Relationship Id="rId102" Type="http://schemas.openxmlformats.org/officeDocument/2006/relationships/customXml" Target="../ink/ink1116.xml"/><Relationship Id="rId123" Type="http://schemas.openxmlformats.org/officeDocument/2006/relationships/image" Target="../media/image655.png"/><Relationship Id="rId144" Type="http://schemas.openxmlformats.org/officeDocument/2006/relationships/customXml" Target="../ink/ink1137.xml"/><Relationship Id="rId90" Type="http://schemas.openxmlformats.org/officeDocument/2006/relationships/customXml" Target="../ink/ink1110.xml"/><Relationship Id="rId27" Type="http://schemas.openxmlformats.org/officeDocument/2006/relationships/image" Target="../media/image608.png"/><Relationship Id="rId48" Type="http://schemas.openxmlformats.org/officeDocument/2006/relationships/customXml" Target="../ink/ink1089.xml"/><Relationship Id="rId69" Type="http://schemas.openxmlformats.org/officeDocument/2006/relationships/image" Target="../media/image630.png"/><Relationship Id="rId113" Type="http://schemas.openxmlformats.org/officeDocument/2006/relationships/image" Target="../media/image650.png"/><Relationship Id="rId134" Type="http://schemas.openxmlformats.org/officeDocument/2006/relationships/customXml" Target="../ink/ink1132.xml"/><Relationship Id="rId80" Type="http://schemas.openxmlformats.org/officeDocument/2006/relationships/customXml" Target="../ink/ink1105.xml"/><Relationship Id="rId155" Type="http://schemas.openxmlformats.org/officeDocument/2006/relationships/image" Target="../media/image689.png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52.png"/><Relationship Id="rId21" Type="http://schemas.openxmlformats.org/officeDocument/2006/relationships/image" Target="../media/image605.png"/><Relationship Id="rId42" Type="http://schemas.openxmlformats.org/officeDocument/2006/relationships/customXml" Target="../ink/ink1167.xml"/><Relationship Id="rId63" Type="http://schemas.openxmlformats.org/officeDocument/2006/relationships/image" Target="../media/image627.png"/><Relationship Id="rId84" Type="http://schemas.openxmlformats.org/officeDocument/2006/relationships/customXml" Target="../ink/ink1188.xml"/><Relationship Id="rId138" Type="http://schemas.openxmlformats.org/officeDocument/2006/relationships/customXml" Target="../ink/ink1215.xml"/><Relationship Id="rId159" Type="http://schemas.openxmlformats.org/officeDocument/2006/relationships/image" Target="../media/image691.png"/><Relationship Id="rId170" Type="http://schemas.openxmlformats.org/officeDocument/2006/relationships/customXml" Target="../ink/ink1231.xml"/><Relationship Id="rId107" Type="http://schemas.openxmlformats.org/officeDocument/2006/relationships/image" Target="../media/image647.png"/><Relationship Id="rId11" Type="http://schemas.openxmlformats.org/officeDocument/2006/relationships/image" Target="../media/image600.png"/><Relationship Id="rId32" Type="http://schemas.openxmlformats.org/officeDocument/2006/relationships/customXml" Target="../ink/ink1162.xml"/><Relationship Id="rId53" Type="http://schemas.openxmlformats.org/officeDocument/2006/relationships/image" Target="../media/image620.png"/><Relationship Id="rId74" Type="http://schemas.openxmlformats.org/officeDocument/2006/relationships/customXml" Target="../ink/ink1183.xml"/><Relationship Id="rId128" Type="http://schemas.openxmlformats.org/officeDocument/2006/relationships/customXml" Target="../ink/ink1210.xml"/><Relationship Id="rId149" Type="http://schemas.openxmlformats.org/officeDocument/2006/relationships/image" Target="../media/image686.png"/><Relationship Id="rId5" Type="http://schemas.openxmlformats.org/officeDocument/2006/relationships/image" Target="../media/image597.png"/><Relationship Id="rId95" Type="http://schemas.openxmlformats.org/officeDocument/2006/relationships/image" Target="../media/image621.png"/><Relationship Id="rId160" Type="http://schemas.openxmlformats.org/officeDocument/2006/relationships/customXml" Target="../ink/ink1226.xml"/><Relationship Id="rId181" Type="http://schemas.openxmlformats.org/officeDocument/2006/relationships/image" Target="../media/image702.png"/><Relationship Id="rId22" Type="http://schemas.openxmlformats.org/officeDocument/2006/relationships/customXml" Target="../ink/ink1157.xml"/><Relationship Id="rId43" Type="http://schemas.openxmlformats.org/officeDocument/2006/relationships/image" Target="../media/image615.png"/><Relationship Id="rId64" Type="http://schemas.openxmlformats.org/officeDocument/2006/relationships/customXml" Target="../ink/ink1178.xml"/><Relationship Id="rId118" Type="http://schemas.openxmlformats.org/officeDocument/2006/relationships/customXml" Target="../ink/ink1205.xml"/><Relationship Id="rId139" Type="http://schemas.openxmlformats.org/officeDocument/2006/relationships/image" Target="../media/image681.png"/><Relationship Id="rId85" Type="http://schemas.openxmlformats.org/officeDocument/2006/relationships/image" Target="../media/image638.png"/><Relationship Id="rId150" Type="http://schemas.openxmlformats.org/officeDocument/2006/relationships/customXml" Target="../ink/ink1221.xml"/><Relationship Id="rId171" Type="http://schemas.openxmlformats.org/officeDocument/2006/relationships/image" Target="../media/image697.png"/><Relationship Id="rId12" Type="http://schemas.openxmlformats.org/officeDocument/2006/relationships/customXml" Target="../ink/ink1152.xml"/><Relationship Id="rId33" Type="http://schemas.openxmlformats.org/officeDocument/2006/relationships/image" Target="../media/image611.png"/><Relationship Id="rId108" Type="http://schemas.openxmlformats.org/officeDocument/2006/relationships/customXml" Target="../ink/ink1200.xml"/><Relationship Id="rId129" Type="http://schemas.openxmlformats.org/officeDocument/2006/relationships/image" Target="../media/image658.png"/><Relationship Id="rId54" Type="http://schemas.openxmlformats.org/officeDocument/2006/relationships/customXml" Target="../ink/ink1173.xml"/><Relationship Id="rId75" Type="http://schemas.openxmlformats.org/officeDocument/2006/relationships/image" Target="../media/image633.png"/><Relationship Id="rId96" Type="http://schemas.openxmlformats.org/officeDocument/2006/relationships/customXml" Target="../ink/ink1194.xml"/><Relationship Id="rId140" Type="http://schemas.openxmlformats.org/officeDocument/2006/relationships/customXml" Target="../ink/ink1216.xml"/><Relationship Id="rId161" Type="http://schemas.openxmlformats.org/officeDocument/2006/relationships/image" Target="../media/image692.png"/><Relationship Id="rId6" Type="http://schemas.openxmlformats.org/officeDocument/2006/relationships/customXml" Target="../ink/ink1149.xml"/><Relationship Id="rId23" Type="http://schemas.openxmlformats.org/officeDocument/2006/relationships/image" Target="../media/image606.png"/><Relationship Id="rId119" Type="http://schemas.openxmlformats.org/officeDocument/2006/relationships/image" Target="../media/image653.png"/><Relationship Id="rId44" Type="http://schemas.openxmlformats.org/officeDocument/2006/relationships/customXml" Target="../ink/ink1168.xml"/><Relationship Id="rId60" Type="http://schemas.openxmlformats.org/officeDocument/2006/relationships/customXml" Target="../ink/ink1176.xml"/><Relationship Id="rId65" Type="http://schemas.openxmlformats.org/officeDocument/2006/relationships/image" Target="../media/image628.png"/><Relationship Id="rId81" Type="http://schemas.openxmlformats.org/officeDocument/2006/relationships/image" Target="../media/image636.png"/><Relationship Id="rId86" Type="http://schemas.openxmlformats.org/officeDocument/2006/relationships/customXml" Target="../ink/ink1189.xml"/><Relationship Id="rId130" Type="http://schemas.openxmlformats.org/officeDocument/2006/relationships/customXml" Target="../ink/ink1211.xml"/><Relationship Id="rId135" Type="http://schemas.openxmlformats.org/officeDocument/2006/relationships/image" Target="../media/image679.png"/><Relationship Id="rId151" Type="http://schemas.openxmlformats.org/officeDocument/2006/relationships/image" Target="../media/image687.png"/><Relationship Id="rId156" Type="http://schemas.openxmlformats.org/officeDocument/2006/relationships/customXml" Target="../ink/ink1224.xml"/><Relationship Id="rId177" Type="http://schemas.openxmlformats.org/officeDocument/2006/relationships/image" Target="../media/image700.png"/><Relationship Id="rId172" Type="http://schemas.openxmlformats.org/officeDocument/2006/relationships/customXml" Target="../ink/ink1232.xml"/><Relationship Id="rId13" Type="http://schemas.openxmlformats.org/officeDocument/2006/relationships/image" Target="../media/image601.png"/><Relationship Id="rId18" Type="http://schemas.openxmlformats.org/officeDocument/2006/relationships/customXml" Target="../ink/ink1155.xml"/><Relationship Id="rId39" Type="http://schemas.openxmlformats.org/officeDocument/2006/relationships/image" Target="../media/image613.png"/><Relationship Id="rId109" Type="http://schemas.openxmlformats.org/officeDocument/2006/relationships/image" Target="../media/image648.png"/><Relationship Id="rId34" Type="http://schemas.openxmlformats.org/officeDocument/2006/relationships/customXml" Target="../ink/ink1163.xml"/><Relationship Id="rId50" Type="http://schemas.openxmlformats.org/officeDocument/2006/relationships/customXml" Target="../ink/ink1171.xml"/><Relationship Id="rId55" Type="http://schemas.openxmlformats.org/officeDocument/2006/relationships/image" Target="../media/image623.png"/><Relationship Id="rId76" Type="http://schemas.openxmlformats.org/officeDocument/2006/relationships/customXml" Target="../ink/ink1184.xml"/><Relationship Id="rId97" Type="http://schemas.openxmlformats.org/officeDocument/2006/relationships/image" Target="../media/image622.png"/><Relationship Id="rId104" Type="http://schemas.openxmlformats.org/officeDocument/2006/relationships/customXml" Target="../ink/ink1198.xml"/><Relationship Id="rId120" Type="http://schemas.openxmlformats.org/officeDocument/2006/relationships/customXml" Target="../ink/ink1206.xml"/><Relationship Id="rId125" Type="http://schemas.openxmlformats.org/officeDocument/2006/relationships/image" Target="../media/image656.png"/><Relationship Id="rId141" Type="http://schemas.openxmlformats.org/officeDocument/2006/relationships/image" Target="../media/image682.png"/><Relationship Id="rId146" Type="http://schemas.openxmlformats.org/officeDocument/2006/relationships/customXml" Target="../ink/ink1219.xml"/><Relationship Id="rId167" Type="http://schemas.openxmlformats.org/officeDocument/2006/relationships/image" Target="../media/image695.png"/><Relationship Id="rId7" Type="http://schemas.openxmlformats.org/officeDocument/2006/relationships/image" Target="../media/image598.png"/><Relationship Id="rId71" Type="http://schemas.openxmlformats.org/officeDocument/2006/relationships/image" Target="../media/image631.png"/><Relationship Id="rId92" Type="http://schemas.openxmlformats.org/officeDocument/2006/relationships/customXml" Target="../ink/ink1192.xml"/><Relationship Id="rId162" Type="http://schemas.openxmlformats.org/officeDocument/2006/relationships/customXml" Target="../ink/ink1227.xml"/><Relationship Id="rId2" Type="http://schemas.openxmlformats.org/officeDocument/2006/relationships/customXml" Target="../ink/ink1147.xml"/><Relationship Id="rId29" Type="http://schemas.openxmlformats.org/officeDocument/2006/relationships/image" Target="../media/image609.png"/><Relationship Id="rId24" Type="http://schemas.openxmlformats.org/officeDocument/2006/relationships/customXml" Target="../ink/ink1158.xml"/><Relationship Id="rId40" Type="http://schemas.openxmlformats.org/officeDocument/2006/relationships/customXml" Target="../ink/ink1166.xml"/><Relationship Id="rId45" Type="http://schemas.openxmlformats.org/officeDocument/2006/relationships/image" Target="../media/image616.png"/><Relationship Id="rId66" Type="http://schemas.openxmlformats.org/officeDocument/2006/relationships/customXml" Target="../ink/ink1179.xml"/><Relationship Id="rId87" Type="http://schemas.openxmlformats.org/officeDocument/2006/relationships/image" Target="../media/image639.png"/><Relationship Id="rId110" Type="http://schemas.openxmlformats.org/officeDocument/2006/relationships/customXml" Target="../ink/ink1201.xml"/><Relationship Id="rId115" Type="http://schemas.openxmlformats.org/officeDocument/2006/relationships/image" Target="../media/image651.png"/><Relationship Id="rId131" Type="http://schemas.openxmlformats.org/officeDocument/2006/relationships/image" Target="../media/image677.png"/><Relationship Id="rId136" Type="http://schemas.openxmlformats.org/officeDocument/2006/relationships/customXml" Target="../ink/ink1214.xml"/><Relationship Id="rId157" Type="http://schemas.openxmlformats.org/officeDocument/2006/relationships/image" Target="../media/image690.png"/><Relationship Id="rId178" Type="http://schemas.openxmlformats.org/officeDocument/2006/relationships/customXml" Target="../ink/ink1235.xml"/><Relationship Id="rId61" Type="http://schemas.openxmlformats.org/officeDocument/2006/relationships/image" Target="../media/image626.png"/><Relationship Id="rId82" Type="http://schemas.openxmlformats.org/officeDocument/2006/relationships/customXml" Target="../ink/ink1187.xml"/><Relationship Id="rId152" Type="http://schemas.openxmlformats.org/officeDocument/2006/relationships/customXml" Target="../ink/ink1222.xml"/><Relationship Id="rId173" Type="http://schemas.openxmlformats.org/officeDocument/2006/relationships/image" Target="../media/image698.png"/><Relationship Id="rId19" Type="http://schemas.openxmlformats.org/officeDocument/2006/relationships/image" Target="../media/image604.png"/><Relationship Id="rId14" Type="http://schemas.openxmlformats.org/officeDocument/2006/relationships/customXml" Target="../ink/ink1153.xml"/><Relationship Id="rId30" Type="http://schemas.openxmlformats.org/officeDocument/2006/relationships/customXml" Target="../ink/ink1161.xml"/><Relationship Id="rId35" Type="http://schemas.openxmlformats.org/officeDocument/2006/relationships/image" Target="../media/image612.png"/><Relationship Id="rId56" Type="http://schemas.openxmlformats.org/officeDocument/2006/relationships/customXml" Target="../ink/ink1174.xml"/><Relationship Id="rId77" Type="http://schemas.openxmlformats.org/officeDocument/2006/relationships/image" Target="../media/image634.png"/><Relationship Id="rId100" Type="http://schemas.openxmlformats.org/officeDocument/2006/relationships/customXml" Target="../ink/ink1196.xml"/><Relationship Id="rId105" Type="http://schemas.openxmlformats.org/officeDocument/2006/relationships/image" Target="../media/image646.png"/><Relationship Id="rId126" Type="http://schemas.openxmlformats.org/officeDocument/2006/relationships/customXml" Target="../ink/ink1209.xml"/><Relationship Id="rId147" Type="http://schemas.openxmlformats.org/officeDocument/2006/relationships/image" Target="../media/image685.png"/><Relationship Id="rId168" Type="http://schemas.openxmlformats.org/officeDocument/2006/relationships/customXml" Target="../ink/ink1230.xml"/><Relationship Id="rId8" Type="http://schemas.openxmlformats.org/officeDocument/2006/relationships/customXml" Target="../ink/ink1150.xml"/><Relationship Id="rId51" Type="http://schemas.openxmlformats.org/officeDocument/2006/relationships/image" Target="../media/image619.png"/><Relationship Id="rId72" Type="http://schemas.openxmlformats.org/officeDocument/2006/relationships/customXml" Target="../ink/ink1182.xml"/><Relationship Id="rId93" Type="http://schemas.openxmlformats.org/officeDocument/2006/relationships/image" Target="../media/image642.png"/><Relationship Id="rId98" Type="http://schemas.openxmlformats.org/officeDocument/2006/relationships/customXml" Target="../ink/ink1195.xml"/><Relationship Id="rId121" Type="http://schemas.openxmlformats.org/officeDocument/2006/relationships/image" Target="../media/image654.png"/><Relationship Id="rId142" Type="http://schemas.openxmlformats.org/officeDocument/2006/relationships/customXml" Target="../ink/ink1217.xml"/><Relationship Id="rId163" Type="http://schemas.openxmlformats.org/officeDocument/2006/relationships/image" Target="../media/image693.png"/><Relationship Id="rId3" Type="http://schemas.openxmlformats.org/officeDocument/2006/relationships/image" Target="../media/image596.png"/><Relationship Id="rId25" Type="http://schemas.openxmlformats.org/officeDocument/2006/relationships/image" Target="../media/image607.png"/><Relationship Id="rId46" Type="http://schemas.openxmlformats.org/officeDocument/2006/relationships/customXml" Target="../ink/ink1169.xml"/><Relationship Id="rId67" Type="http://schemas.openxmlformats.org/officeDocument/2006/relationships/image" Target="../media/image629.png"/><Relationship Id="rId116" Type="http://schemas.openxmlformats.org/officeDocument/2006/relationships/customXml" Target="../ink/ink1204.xml"/><Relationship Id="rId137" Type="http://schemas.openxmlformats.org/officeDocument/2006/relationships/image" Target="../media/image680.png"/><Relationship Id="rId158" Type="http://schemas.openxmlformats.org/officeDocument/2006/relationships/customXml" Target="../ink/ink1225.xml"/><Relationship Id="rId20" Type="http://schemas.openxmlformats.org/officeDocument/2006/relationships/customXml" Target="../ink/ink1156.xml"/><Relationship Id="rId41" Type="http://schemas.openxmlformats.org/officeDocument/2006/relationships/image" Target="../media/image614.png"/><Relationship Id="rId62" Type="http://schemas.openxmlformats.org/officeDocument/2006/relationships/customXml" Target="../ink/ink1177.xml"/><Relationship Id="rId83" Type="http://schemas.openxmlformats.org/officeDocument/2006/relationships/image" Target="../media/image637.png"/><Relationship Id="rId88" Type="http://schemas.openxmlformats.org/officeDocument/2006/relationships/customXml" Target="../ink/ink1190.xml"/><Relationship Id="rId111" Type="http://schemas.openxmlformats.org/officeDocument/2006/relationships/image" Target="../media/image649.png"/><Relationship Id="rId132" Type="http://schemas.openxmlformats.org/officeDocument/2006/relationships/customXml" Target="../ink/ink1212.xml"/><Relationship Id="rId153" Type="http://schemas.openxmlformats.org/officeDocument/2006/relationships/image" Target="../media/image688.png"/><Relationship Id="rId174" Type="http://schemas.openxmlformats.org/officeDocument/2006/relationships/customXml" Target="../ink/ink1233.xml"/><Relationship Id="rId179" Type="http://schemas.openxmlformats.org/officeDocument/2006/relationships/image" Target="../media/image701.png"/><Relationship Id="rId15" Type="http://schemas.openxmlformats.org/officeDocument/2006/relationships/image" Target="../media/image602.png"/><Relationship Id="rId36" Type="http://schemas.openxmlformats.org/officeDocument/2006/relationships/customXml" Target="../ink/ink1164.xml"/><Relationship Id="rId57" Type="http://schemas.openxmlformats.org/officeDocument/2006/relationships/image" Target="../media/image624.png"/><Relationship Id="rId106" Type="http://schemas.openxmlformats.org/officeDocument/2006/relationships/customXml" Target="../ink/ink1199.xml"/><Relationship Id="rId127" Type="http://schemas.openxmlformats.org/officeDocument/2006/relationships/image" Target="../media/image657.png"/><Relationship Id="rId10" Type="http://schemas.openxmlformats.org/officeDocument/2006/relationships/customXml" Target="../ink/ink1151.xml"/><Relationship Id="rId31" Type="http://schemas.openxmlformats.org/officeDocument/2006/relationships/image" Target="../media/image610.png"/><Relationship Id="rId52" Type="http://schemas.openxmlformats.org/officeDocument/2006/relationships/customXml" Target="../ink/ink1172.xml"/><Relationship Id="rId73" Type="http://schemas.openxmlformats.org/officeDocument/2006/relationships/image" Target="../media/image632.png"/><Relationship Id="rId78" Type="http://schemas.openxmlformats.org/officeDocument/2006/relationships/customXml" Target="../ink/ink1185.xml"/><Relationship Id="rId94" Type="http://schemas.openxmlformats.org/officeDocument/2006/relationships/customXml" Target="../ink/ink1193.xml"/><Relationship Id="rId99" Type="http://schemas.openxmlformats.org/officeDocument/2006/relationships/image" Target="../media/image643.png"/><Relationship Id="rId101" Type="http://schemas.openxmlformats.org/officeDocument/2006/relationships/image" Target="../media/image644.png"/><Relationship Id="rId122" Type="http://schemas.openxmlformats.org/officeDocument/2006/relationships/customXml" Target="../ink/ink1207.xml"/><Relationship Id="rId143" Type="http://schemas.openxmlformats.org/officeDocument/2006/relationships/image" Target="../media/image683.png"/><Relationship Id="rId148" Type="http://schemas.openxmlformats.org/officeDocument/2006/relationships/customXml" Target="../ink/ink1220.xml"/><Relationship Id="rId164" Type="http://schemas.openxmlformats.org/officeDocument/2006/relationships/customXml" Target="../ink/ink1228.xml"/><Relationship Id="rId169" Type="http://schemas.openxmlformats.org/officeDocument/2006/relationships/image" Target="../media/image696.png"/><Relationship Id="rId4" Type="http://schemas.openxmlformats.org/officeDocument/2006/relationships/customXml" Target="../ink/ink1148.xml"/><Relationship Id="rId9" Type="http://schemas.openxmlformats.org/officeDocument/2006/relationships/image" Target="../media/image599.png"/><Relationship Id="rId180" Type="http://schemas.openxmlformats.org/officeDocument/2006/relationships/customXml" Target="../ink/ink1236.xml"/><Relationship Id="rId26" Type="http://schemas.openxmlformats.org/officeDocument/2006/relationships/customXml" Target="../ink/ink1159.xml"/><Relationship Id="rId47" Type="http://schemas.openxmlformats.org/officeDocument/2006/relationships/image" Target="../media/image617.png"/><Relationship Id="rId68" Type="http://schemas.openxmlformats.org/officeDocument/2006/relationships/customXml" Target="../ink/ink1180.xml"/><Relationship Id="rId89" Type="http://schemas.openxmlformats.org/officeDocument/2006/relationships/image" Target="../media/image640.png"/><Relationship Id="rId112" Type="http://schemas.openxmlformats.org/officeDocument/2006/relationships/customXml" Target="../ink/ink1202.xml"/><Relationship Id="rId133" Type="http://schemas.openxmlformats.org/officeDocument/2006/relationships/image" Target="../media/image678.png"/><Relationship Id="rId154" Type="http://schemas.openxmlformats.org/officeDocument/2006/relationships/customXml" Target="../ink/ink1223.xml"/><Relationship Id="rId175" Type="http://schemas.openxmlformats.org/officeDocument/2006/relationships/image" Target="../media/image699.png"/><Relationship Id="rId16" Type="http://schemas.openxmlformats.org/officeDocument/2006/relationships/customXml" Target="../ink/ink1154.xml"/><Relationship Id="rId37" Type="http://schemas.openxmlformats.org/officeDocument/2006/relationships/image" Target="../media/image550.png"/><Relationship Id="rId58" Type="http://schemas.openxmlformats.org/officeDocument/2006/relationships/customXml" Target="../ink/ink1175.xml"/><Relationship Id="rId79" Type="http://schemas.openxmlformats.org/officeDocument/2006/relationships/image" Target="../media/image635.png"/><Relationship Id="rId102" Type="http://schemas.openxmlformats.org/officeDocument/2006/relationships/customXml" Target="../ink/ink1197.xml"/><Relationship Id="rId123" Type="http://schemas.openxmlformats.org/officeDocument/2006/relationships/image" Target="../media/image655.png"/><Relationship Id="rId144" Type="http://schemas.openxmlformats.org/officeDocument/2006/relationships/customXml" Target="../ink/ink1218.xml"/><Relationship Id="rId90" Type="http://schemas.openxmlformats.org/officeDocument/2006/relationships/customXml" Target="../ink/ink1191.xml"/><Relationship Id="rId165" Type="http://schemas.openxmlformats.org/officeDocument/2006/relationships/image" Target="../media/image694.png"/><Relationship Id="rId27" Type="http://schemas.openxmlformats.org/officeDocument/2006/relationships/image" Target="../media/image608.png"/><Relationship Id="rId48" Type="http://schemas.openxmlformats.org/officeDocument/2006/relationships/customXml" Target="../ink/ink1170.xml"/><Relationship Id="rId69" Type="http://schemas.openxmlformats.org/officeDocument/2006/relationships/image" Target="../media/image630.png"/><Relationship Id="rId113" Type="http://schemas.openxmlformats.org/officeDocument/2006/relationships/image" Target="../media/image650.png"/><Relationship Id="rId134" Type="http://schemas.openxmlformats.org/officeDocument/2006/relationships/customXml" Target="../ink/ink1213.xml"/><Relationship Id="rId80" Type="http://schemas.openxmlformats.org/officeDocument/2006/relationships/customXml" Target="../ink/ink1186.xml"/><Relationship Id="rId155" Type="http://schemas.openxmlformats.org/officeDocument/2006/relationships/image" Target="../media/image689.png"/><Relationship Id="rId176" Type="http://schemas.openxmlformats.org/officeDocument/2006/relationships/customXml" Target="../ink/ink1234.xml"/><Relationship Id="rId17" Type="http://schemas.openxmlformats.org/officeDocument/2006/relationships/image" Target="../media/image603.png"/><Relationship Id="rId38" Type="http://schemas.openxmlformats.org/officeDocument/2006/relationships/customXml" Target="../ink/ink1165.xml"/><Relationship Id="rId59" Type="http://schemas.openxmlformats.org/officeDocument/2006/relationships/image" Target="../media/image625.png"/><Relationship Id="rId103" Type="http://schemas.openxmlformats.org/officeDocument/2006/relationships/image" Target="../media/image645.png"/><Relationship Id="rId124" Type="http://schemas.openxmlformats.org/officeDocument/2006/relationships/customXml" Target="../ink/ink1208.xml"/><Relationship Id="rId70" Type="http://schemas.openxmlformats.org/officeDocument/2006/relationships/customXml" Target="../ink/ink1181.xml"/><Relationship Id="rId91" Type="http://schemas.openxmlformats.org/officeDocument/2006/relationships/image" Target="../media/image641.png"/><Relationship Id="rId145" Type="http://schemas.openxmlformats.org/officeDocument/2006/relationships/image" Target="../media/image684.png"/><Relationship Id="rId166" Type="http://schemas.openxmlformats.org/officeDocument/2006/relationships/customXml" Target="../ink/ink1229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160.xml"/><Relationship Id="rId49" Type="http://schemas.openxmlformats.org/officeDocument/2006/relationships/image" Target="../media/image618.png"/><Relationship Id="rId114" Type="http://schemas.openxmlformats.org/officeDocument/2006/relationships/customXml" Target="../ink/ink1203.xml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52.png"/><Relationship Id="rId21" Type="http://schemas.openxmlformats.org/officeDocument/2006/relationships/image" Target="../media/image605.png"/><Relationship Id="rId42" Type="http://schemas.openxmlformats.org/officeDocument/2006/relationships/customXml" Target="../ink/ink1257.xml"/><Relationship Id="rId63" Type="http://schemas.openxmlformats.org/officeDocument/2006/relationships/image" Target="../media/image627.png"/><Relationship Id="rId84" Type="http://schemas.openxmlformats.org/officeDocument/2006/relationships/customXml" Target="../ink/ink1278.xml"/><Relationship Id="rId138" Type="http://schemas.openxmlformats.org/officeDocument/2006/relationships/customXml" Target="../ink/ink1305.xml"/><Relationship Id="rId159" Type="http://schemas.openxmlformats.org/officeDocument/2006/relationships/image" Target="../media/image691.png"/><Relationship Id="rId170" Type="http://schemas.openxmlformats.org/officeDocument/2006/relationships/customXml" Target="../ink/ink1321.xml"/><Relationship Id="rId191" Type="http://schemas.openxmlformats.org/officeDocument/2006/relationships/image" Target="../media/image706.png"/><Relationship Id="rId205" Type="http://schemas.openxmlformats.org/officeDocument/2006/relationships/image" Target="../media/image713.png"/><Relationship Id="rId107" Type="http://schemas.openxmlformats.org/officeDocument/2006/relationships/image" Target="../media/image647.png"/><Relationship Id="rId11" Type="http://schemas.openxmlformats.org/officeDocument/2006/relationships/image" Target="../media/image600.png"/><Relationship Id="rId32" Type="http://schemas.openxmlformats.org/officeDocument/2006/relationships/customXml" Target="../ink/ink1252.xml"/><Relationship Id="rId53" Type="http://schemas.openxmlformats.org/officeDocument/2006/relationships/image" Target="../media/image620.png"/><Relationship Id="rId74" Type="http://schemas.openxmlformats.org/officeDocument/2006/relationships/customXml" Target="../ink/ink1273.xml"/><Relationship Id="rId128" Type="http://schemas.openxmlformats.org/officeDocument/2006/relationships/customXml" Target="../ink/ink1300.xml"/><Relationship Id="rId149" Type="http://schemas.openxmlformats.org/officeDocument/2006/relationships/image" Target="../media/image686.png"/><Relationship Id="rId5" Type="http://schemas.openxmlformats.org/officeDocument/2006/relationships/image" Target="../media/image597.png"/><Relationship Id="rId95" Type="http://schemas.openxmlformats.org/officeDocument/2006/relationships/image" Target="../media/image621.png"/><Relationship Id="rId160" Type="http://schemas.openxmlformats.org/officeDocument/2006/relationships/customXml" Target="../ink/ink1316.xml"/><Relationship Id="rId181" Type="http://schemas.openxmlformats.org/officeDocument/2006/relationships/image" Target="../media/image702.png"/><Relationship Id="rId22" Type="http://schemas.openxmlformats.org/officeDocument/2006/relationships/customXml" Target="../ink/ink1247.xml"/><Relationship Id="rId43" Type="http://schemas.openxmlformats.org/officeDocument/2006/relationships/image" Target="../media/image615.png"/><Relationship Id="rId64" Type="http://schemas.openxmlformats.org/officeDocument/2006/relationships/customXml" Target="../ink/ink1268.xml"/><Relationship Id="rId118" Type="http://schemas.openxmlformats.org/officeDocument/2006/relationships/customXml" Target="../ink/ink1295.xml"/><Relationship Id="rId139" Type="http://schemas.openxmlformats.org/officeDocument/2006/relationships/image" Target="../media/image681.png"/><Relationship Id="rId85" Type="http://schemas.openxmlformats.org/officeDocument/2006/relationships/image" Target="../media/image638.png"/><Relationship Id="rId150" Type="http://schemas.openxmlformats.org/officeDocument/2006/relationships/customXml" Target="../ink/ink1311.xml"/><Relationship Id="rId171" Type="http://schemas.openxmlformats.org/officeDocument/2006/relationships/image" Target="../media/image697.png"/><Relationship Id="rId192" Type="http://schemas.openxmlformats.org/officeDocument/2006/relationships/customXml" Target="../ink/ink1332.xml"/><Relationship Id="rId206" Type="http://schemas.openxmlformats.org/officeDocument/2006/relationships/customXml" Target="../ink/ink1339.xml"/><Relationship Id="rId12" Type="http://schemas.openxmlformats.org/officeDocument/2006/relationships/customXml" Target="../ink/ink1242.xml"/><Relationship Id="rId33" Type="http://schemas.openxmlformats.org/officeDocument/2006/relationships/image" Target="../media/image611.png"/><Relationship Id="rId108" Type="http://schemas.openxmlformats.org/officeDocument/2006/relationships/customXml" Target="../ink/ink1290.xml"/><Relationship Id="rId129" Type="http://schemas.openxmlformats.org/officeDocument/2006/relationships/image" Target="../media/image658.png"/><Relationship Id="rId54" Type="http://schemas.openxmlformats.org/officeDocument/2006/relationships/customXml" Target="../ink/ink1263.xml"/><Relationship Id="rId75" Type="http://schemas.openxmlformats.org/officeDocument/2006/relationships/image" Target="../media/image633.png"/><Relationship Id="rId96" Type="http://schemas.openxmlformats.org/officeDocument/2006/relationships/customXml" Target="../ink/ink1284.xml"/><Relationship Id="rId140" Type="http://schemas.openxmlformats.org/officeDocument/2006/relationships/customXml" Target="../ink/ink1306.xml"/><Relationship Id="rId161" Type="http://schemas.openxmlformats.org/officeDocument/2006/relationships/image" Target="../media/image692.png"/><Relationship Id="rId182" Type="http://schemas.openxmlformats.org/officeDocument/2006/relationships/customXml" Target="../ink/ink1327.xml"/><Relationship Id="rId6" Type="http://schemas.openxmlformats.org/officeDocument/2006/relationships/customXml" Target="../ink/ink1239.xml"/><Relationship Id="rId23" Type="http://schemas.openxmlformats.org/officeDocument/2006/relationships/image" Target="../media/image606.png"/><Relationship Id="rId119" Type="http://schemas.openxmlformats.org/officeDocument/2006/relationships/image" Target="../media/image653.png"/><Relationship Id="rId44" Type="http://schemas.openxmlformats.org/officeDocument/2006/relationships/customXml" Target="../ink/ink1258.xml"/><Relationship Id="rId65" Type="http://schemas.openxmlformats.org/officeDocument/2006/relationships/image" Target="../media/image628.png"/><Relationship Id="rId86" Type="http://schemas.openxmlformats.org/officeDocument/2006/relationships/customXml" Target="../ink/ink1279.xml"/><Relationship Id="rId130" Type="http://schemas.openxmlformats.org/officeDocument/2006/relationships/customXml" Target="../ink/ink1301.xml"/><Relationship Id="rId151" Type="http://schemas.openxmlformats.org/officeDocument/2006/relationships/image" Target="../media/image687.png"/><Relationship Id="rId172" Type="http://schemas.openxmlformats.org/officeDocument/2006/relationships/customXml" Target="../ink/ink1322.xml"/><Relationship Id="rId193" Type="http://schemas.openxmlformats.org/officeDocument/2006/relationships/image" Target="../media/image707.png"/><Relationship Id="rId207" Type="http://schemas.openxmlformats.org/officeDocument/2006/relationships/image" Target="../media/image714.png"/><Relationship Id="rId13" Type="http://schemas.openxmlformats.org/officeDocument/2006/relationships/image" Target="../media/image601.png"/><Relationship Id="rId109" Type="http://schemas.openxmlformats.org/officeDocument/2006/relationships/image" Target="../media/image648.png"/><Relationship Id="rId34" Type="http://schemas.openxmlformats.org/officeDocument/2006/relationships/customXml" Target="../ink/ink1253.xml"/><Relationship Id="rId55" Type="http://schemas.openxmlformats.org/officeDocument/2006/relationships/image" Target="../media/image623.png"/><Relationship Id="rId76" Type="http://schemas.openxmlformats.org/officeDocument/2006/relationships/customXml" Target="../ink/ink1274.xml"/><Relationship Id="rId97" Type="http://schemas.openxmlformats.org/officeDocument/2006/relationships/image" Target="../media/image622.png"/><Relationship Id="rId120" Type="http://schemas.openxmlformats.org/officeDocument/2006/relationships/customXml" Target="../ink/ink1296.xml"/><Relationship Id="rId141" Type="http://schemas.openxmlformats.org/officeDocument/2006/relationships/image" Target="../media/image682.png"/><Relationship Id="rId7" Type="http://schemas.openxmlformats.org/officeDocument/2006/relationships/image" Target="../media/image598.png"/><Relationship Id="rId162" Type="http://schemas.openxmlformats.org/officeDocument/2006/relationships/customXml" Target="../ink/ink1317.xml"/><Relationship Id="rId183" Type="http://schemas.openxmlformats.org/officeDocument/2006/relationships/image" Target="../media/image418.png"/><Relationship Id="rId24" Type="http://schemas.openxmlformats.org/officeDocument/2006/relationships/customXml" Target="../ink/ink1248.xml"/><Relationship Id="rId40" Type="http://schemas.openxmlformats.org/officeDocument/2006/relationships/customXml" Target="../ink/ink1256.xml"/><Relationship Id="rId45" Type="http://schemas.openxmlformats.org/officeDocument/2006/relationships/image" Target="../media/image616.png"/><Relationship Id="rId66" Type="http://schemas.openxmlformats.org/officeDocument/2006/relationships/customXml" Target="../ink/ink1269.xml"/><Relationship Id="rId87" Type="http://schemas.openxmlformats.org/officeDocument/2006/relationships/image" Target="../media/image639.png"/><Relationship Id="rId110" Type="http://schemas.openxmlformats.org/officeDocument/2006/relationships/customXml" Target="../ink/ink1291.xml"/><Relationship Id="rId115" Type="http://schemas.openxmlformats.org/officeDocument/2006/relationships/image" Target="../media/image651.png"/><Relationship Id="rId131" Type="http://schemas.openxmlformats.org/officeDocument/2006/relationships/image" Target="../media/image677.png"/><Relationship Id="rId136" Type="http://schemas.openxmlformats.org/officeDocument/2006/relationships/customXml" Target="../ink/ink1304.xml"/><Relationship Id="rId157" Type="http://schemas.openxmlformats.org/officeDocument/2006/relationships/image" Target="../media/image690.png"/><Relationship Id="rId178" Type="http://schemas.openxmlformats.org/officeDocument/2006/relationships/customXml" Target="../ink/ink1325.xml"/><Relationship Id="rId61" Type="http://schemas.openxmlformats.org/officeDocument/2006/relationships/image" Target="../media/image626.png"/><Relationship Id="rId82" Type="http://schemas.openxmlformats.org/officeDocument/2006/relationships/customXml" Target="../ink/ink1277.xml"/><Relationship Id="rId152" Type="http://schemas.openxmlformats.org/officeDocument/2006/relationships/customXml" Target="../ink/ink1312.xml"/><Relationship Id="rId173" Type="http://schemas.openxmlformats.org/officeDocument/2006/relationships/image" Target="../media/image698.png"/><Relationship Id="rId194" Type="http://schemas.openxmlformats.org/officeDocument/2006/relationships/customXml" Target="../ink/ink1333.xml"/><Relationship Id="rId199" Type="http://schemas.openxmlformats.org/officeDocument/2006/relationships/image" Target="../media/image710.png"/><Relationship Id="rId203" Type="http://schemas.openxmlformats.org/officeDocument/2006/relationships/image" Target="../media/image712.png"/><Relationship Id="rId19" Type="http://schemas.openxmlformats.org/officeDocument/2006/relationships/image" Target="../media/image604.png"/><Relationship Id="rId14" Type="http://schemas.openxmlformats.org/officeDocument/2006/relationships/customXml" Target="../ink/ink1243.xml"/><Relationship Id="rId30" Type="http://schemas.openxmlformats.org/officeDocument/2006/relationships/customXml" Target="../ink/ink1251.xml"/><Relationship Id="rId35" Type="http://schemas.openxmlformats.org/officeDocument/2006/relationships/image" Target="../media/image612.png"/><Relationship Id="rId56" Type="http://schemas.openxmlformats.org/officeDocument/2006/relationships/customXml" Target="../ink/ink1264.xml"/><Relationship Id="rId77" Type="http://schemas.openxmlformats.org/officeDocument/2006/relationships/image" Target="../media/image634.png"/><Relationship Id="rId100" Type="http://schemas.openxmlformats.org/officeDocument/2006/relationships/customXml" Target="../ink/ink1286.xml"/><Relationship Id="rId105" Type="http://schemas.openxmlformats.org/officeDocument/2006/relationships/image" Target="../media/image646.png"/><Relationship Id="rId126" Type="http://schemas.openxmlformats.org/officeDocument/2006/relationships/customXml" Target="../ink/ink1299.xml"/><Relationship Id="rId147" Type="http://schemas.openxmlformats.org/officeDocument/2006/relationships/image" Target="../media/image685.png"/><Relationship Id="rId168" Type="http://schemas.openxmlformats.org/officeDocument/2006/relationships/customXml" Target="../ink/ink1320.xml"/><Relationship Id="rId8" Type="http://schemas.openxmlformats.org/officeDocument/2006/relationships/customXml" Target="../ink/ink1240.xml"/><Relationship Id="rId51" Type="http://schemas.openxmlformats.org/officeDocument/2006/relationships/image" Target="../media/image619.png"/><Relationship Id="rId72" Type="http://schemas.openxmlformats.org/officeDocument/2006/relationships/customXml" Target="../ink/ink1272.xml"/><Relationship Id="rId93" Type="http://schemas.openxmlformats.org/officeDocument/2006/relationships/image" Target="../media/image642.png"/><Relationship Id="rId98" Type="http://schemas.openxmlformats.org/officeDocument/2006/relationships/customXml" Target="../ink/ink1285.xml"/><Relationship Id="rId121" Type="http://schemas.openxmlformats.org/officeDocument/2006/relationships/image" Target="../media/image654.png"/><Relationship Id="rId142" Type="http://schemas.openxmlformats.org/officeDocument/2006/relationships/customXml" Target="../ink/ink1307.xml"/><Relationship Id="rId163" Type="http://schemas.openxmlformats.org/officeDocument/2006/relationships/image" Target="../media/image693.png"/><Relationship Id="rId184" Type="http://schemas.openxmlformats.org/officeDocument/2006/relationships/customXml" Target="../ink/ink1328.xml"/><Relationship Id="rId189" Type="http://schemas.openxmlformats.org/officeDocument/2006/relationships/image" Target="../media/image705.png"/><Relationship Id="rId3" Type="http://schemas.openxmlformats.org/officeDocument/2006/relationships/image" Target="../media/image596.png"/><Relationship Id="rId25" Type="http://schemas.openxmlformats.org/officeDocument/2006/relationships/image" Target="../media/image607.png"/><Relationship Id="rId46" Type="http://schemas.openxmlformats.org/officeDocument/2006/relationships/customXml" Target="../ink/ink1259.xml"/><Relationship Id="rId67" Type="http://schemas.openxmlformats.org/officeDocument/2006/relationships/image" Target="../media/image629.png"/><Relationship Id="rId116" Type="http://schemas.openxmlformats.org/officeDocument/2006/relationships/customXml" Target="../ink/ink1294.xml"/><Relationship Id="rId137" Type="http://schemas.openxmlformats.org/officeDocument/2006/relationships/image" Target="../media/image680.png"/><Relationship Id="rId158" Type="http://schemas.openxmlformats.org/officeDocument/2006/relationships/customXml" Target="../ink/ink1315.xml"/><Relationship Id="rId20" Type="http://schemas.openxmlformats.org/officeDocument/2006/relationships/customXml" Target="../ink/ink1246.xml"/><Relationship Id="rId41" Type="http://schemas.openxmlformats.org/officeDocument/2006/relationships/image" Target="../media/image614.png"/><Relationship Id="rId62" Type="http://schemas.openxmlformats.org/officeDocument/2006/relationships/customXml" Target="../ink/ink1267.xml"/><Relationship Id="rId83" Type="http://schemas.openxmlformats.org/officeDocument/2006/relationships/image" Target="../media/image637.png"/><Relationship Id="rId88" Type="http://schemas.openxmlformats.org/officeDocument/2006/relationships/customXml" Target="../ink/ink1280.xml"/><Relationship Id="rId111" Type="http://schemas.openxmlformats.org/officeDocument/2006/relationships/image" Target="../media/image649.png"/><Relationship Id="rId132" Type="http://schemas.openxmlformats.org/officeDocument/2006/relationships/customXml" Target="../ink/ink1302.xml"/><Relationship Id="rId153" Type="http://schemas.openxmlformats.org/officeDocument/2006/relationships/image" Target="../media/image688.png"/><Relationship Id="rId174" Type="http://schemas.openxmlformats.org/officeDocument/2006/relationships/customXml" Target="../ink/ink1323.xml"/><Relationship Id="rId179" Type="http://schemas.openxmlformats.org/officeDocument/2006/relationships/image" Target="../media/image701.png"/><Relationship Id="rId195" Type="http://schemas.openxmlformats.org/officeDocument/2006/relationships/image" Target="../media/image708.png"/><Relationship Id="rId190" Type="http://schemas.openxmlformats.org/officeDocument/2006/relationships/customXml" Target="../ink/ink1331.xml"/><Relationship Id="rId204" Type="http://schemas.openxmlformats.org/officeDocument/2006/relationships/customXml" Target="../ink/ink1338.xml"/><Relationship Id="rId15" Type="http://schemas.openxmlformats.org/officeDocument/2006/relationships/image" Target="../media/image602.png"/><Relationship Id="rId36" Type="http://schemas.openxmlformats.org/officeDocument/2006/relationships/customXml" Target="../ink/ink1254.xml"/><Relationship Id="rId57" Type="http://schemas.openxmlformats.org/officeDocument/2006/relationships/image" Target="../media/image624.png"/><Relationship Id="rId106" Type="http://schemas.openxmlformats.org/officeDocument/2006/relationships/customXml" Target="../ink/ink1289.xml"/><Relationship Id="rId127" Type="http://schemas.openxmlformats.org/officeDocument/2006/relationships/image" Target="../media/image657.png"/><Relationship Id="rId10" Type="http://schemas.openxmlformats.org/officeDocument/2006/relationships/customXml" Target="../ink/ink1241.xml"/><Relationship Id="rId31" Type="http://schemas.openxmlformats.org/officeDocument/2006/relationships/image" Target="../media/image610.png"/><Relationship Id="rId52" Type="http://schemas.openxmlformats.org/officeDocument/2006/relationships/customXml" Target="../ink/ink1262.xml"/><Relationship Id="rId73" Type="http://schemas.openxmlformats.org/officeDocument/2006/relationships/image" Target="../media/image632.png"/><Relationship Id="rId78" Type="http://schemas.openxmlformats.org/officeDocument/2006/relationships/customXml" Target="../ink/ink1275.xml"/><Relationship Id="rId94" Type="http://schemas.openxmlformats.org/officeDocument/2006/relationships/customXml" Target="../ink/ink1283.xml"/><Relationship Id="rId99" Type="http://schemas.openxmlformats.org/officeDocument/2006/relationships/image" Target="../media/image643.png"/><Relationship Id="rId101" Type="http://schemas.openxmlformats.org/officeDocument/2006/relationships/image" Target="../media/image644.png"/><Relationship Id="rId122" Type="http://schemas.openxmlformats.org/officeDocument/2006/relationships/customXml" Target="../ink/ink1297.xml"/><Relationship Id="rId143" Type="http://schemas.openxmlformats.org/officeDocument/2006/relationships/image" Target="../media/image683.png"/><Relationship Id="rId148" Type="http://schemas.openxmlformats.org/officeDocument/2006/relationships/customXml" Target="../ink/ink1310.xml"/><Relationship Id="rId164" Type="http://schemas.openxmlformats.org/officeDocument/2006/relationships/customXml" Target="../ink/ink1318.xml"/><Relationship Id="rId169" Type="http://schemas.openxmlformats.org/officeDocument/2006/relationships/image" Target="../media/image696.png"/><Relationship Id="rId185" Type="http://schemas.openxmlformats.org/officeDocument/2006/relationships/image" Target="../media/image703.png"/><Relationship Id="rId4" Type="http://schemas.openxmlformats.org/officeDocument/2006/relationships/customXml" Target="../ink/ink1238.xml"/><Relationship Id="rId9" Type="http://schemas.openxmlformats.org/officeDocument/2006/relationships/image" Target="../media/image599.png"/><Relationship Id="rId180" Type="http://schemas.openxmlformats.org/officeDocument/2006/relationships/customXml" Target="../ink/ink1326.xml"/><Relationship Id="rId26" Type="http://schemas.openxmlformats.org/officeDocument/2006/relationships/customXml" Target="../ink/ink1249.xml"/><Relationship Id="rId47" Type="http://schemas.openxmlformats.org/officeDocument/2006/relationships/image" Target="../media/image617.png"/><Relationship Id="rId68" Type="http://schemas.openxmlformats.org/officeDocument/2006/relationships/customXml" Target="../ink/ink1270.xml"/><Relationship Id="rId89" Type="http://schemas.openxmlformats.org/officeDocument/2006/relationships/image" Target="../media/image640.png"/><Relationship Id="rId112" Type="http://schemas.openxmlformats.org/officeDocument/2006/relationships/customXml" Target="../ink/ink1292.xml"/><Relationship Id="rId133" Type="http://schemas.openxmlformats.org/officeDocument/2006/relationships/image" Target="../media/image678.png"/><Relationship Id="rId154" Type="http://schemas.openxmlformats.org/officeDocument/2006/relationships/customXml" Target="../ink/ink1313.xml"/><Relationship Id="rId175" Type="http://schemas.openxmlformats.org/officeDocument/2006/relationships/image" Target="../media/image699.png"/><Relationship Id="rId196" Type="http://schemas.openxmlformats.org/officeDocument/2006/relationships/customXml" Target="../ink/ink1334.xml"/><Relationship Id="rId200" Type="http://schemas.openxmlformats.org/officeDocument/2006/relationships/customXml" Target="../ink/ink1336.xml"/><Relationship Id="rId16" Type="http://schemas.openxmlformats.org/officeDocument/2006/relationships/customXml" Target="../ink/ink1244.xml"/><Relationship Id="rId37" Type="http://schemas.openxmlformats.org/officeDocument/2006/relationships/image" Target="../media/image550.png"/><Relationship Id="rId58" Type="http://schemas.openxmlformats.org/officeDocument/2006/relationships/customXml" Target="../ink/ink1265.xml"/><Relationship Id="rId79" Type="http://schemas.openxmlformats.org/officeDocument/2006/relationships/image" Target="../media/image635.png"/><Relationship Id="rId102" Type="http://schemas.openxmlformats.org/officeDocument/2006/relationships/customXml" Target="../ink/ink1287.xml"/><Relationship Id="rId123" Type="http://schemas.openxmlformats.org/officeDocument/2006/relationships/image" Target="../media/image655.png"/><Relationship Id="rId144" Type="http://schemas.openxmlformats.org/officeDocument/2006/relationships/customXml" Target="../ink/ink1308.xml"/><Relationship Id="rId90" Type="http://schemas.openxmlformats.org/officeDocument/2006/relationships/customXml" Target="../ink/ink1281.xml"/><Relationship Id="rId165" Type="http://schemas.openxmlformats.org/officeDocument/2006/relationships/image" Target="../media/image694.png"/><Relationship Id="rId186" Type="http://schemas.openxmlformats.org/officeDocument/2006/relationships/customXml" Target="../ink/ink1329.xml"/><Relationship Id="rId27" Type="http://schemas.openxmlformats.org/officeDocument/2006/relationships/image" Target="../media/image608.png"/><Relationship Id="rId48" Type="http://schemas.openxmlformats.org/officeDocument/2006/relationships/customXml" Target="../ink/ink1260.xml"/><Relationship Id="rId69" Type="http://schemas.openxmlformats.org/officeDocument/2006/relationships/image" Target="../media/image630.png"/><Relationship Id="rId113" Type="http://schemas.openxmlformats.org/officeDocument/2006/relationships/image" Target="../media/image650.png"/><Relationship Id="rId134" Type="http://schemas.openxmlformats.org/officeDocument/2006/relationships/customXml" Target="../ink/ink1303.xml"/><Relationship Id="rId80" Type="http://schemas.openxmlformats.org/officeDocument/2006/relationships/customXml" Target="../ink/ink1276.xml"/><Relationship Id="rId155" Type="http://schemas.openxmlformats.org/officeDocument/2006/relationships/image" Target="../media/image689.png"/><Relationship Id="rId176" Type="http://schemas.openxmlformats.org/officeDocument/2006/relationships/customXml" Target="../ink/ink1324.xml"/><Relationship Id="rId197" Type="http://schemas.openxmlformats.org/officeDocument/2006/relationships/image" Target="../media/image709.png"/><Relationship Id="rId201" Type="http://schemas.openxmlformats.org/officeDocument/2006/relationships/image" Target="../media/image711.png"/><Relationship Id="rId17" Type="http://schemas.openxmlformats.org/officeDocument/2006/relationships/image" Target="../media/image603.png"/><Relationship Id="rId38" Type="http://schemas.openxmlformats.org/officeDocument/2006/relationships/customXml" Target="../ink/ink1255.xml"/><Relationship Id="rId59" Type="http://schemas.openxmlformats.org/officeDocument/2006/relationships/image" Target="../media/image625.png"/><Relationship Id="rId103" Type="http://schemas.openxmlformats.org/officeDocument/2006/relationships/image" Target="../media/image645.png"/><Relationship Id="rId124" Type="http://schemas.openxmlformats.org/officeDocument/2006/relationships/customXml" Target="../ink/ink1298.xml"/><Relationship Id="rId70" Type="http://schemas.openxmlformats.org/officeDocument/2006/relationships/customXml" Target="../ink/ink1271.xml"/><Relationship Id="rId91" Type="http://schemas.openxmlformats.org/officeDocument/2006/relationships/image" Target="../media/image641.png"/><Relationship Id="rId145" Type="http://schemas.openxmlformats.org/officeDocument/2006/relationships/image" Target="../media/image684.png"/><Relationship Id="rId166" Type="http://schemas.openxmlformats.org/officeDocument/2006/relationships/customXml" Target="../ink/ink1319.xml"/><Relationship Id="rId187" Type="http://schemas.openxmlformats.org/officeDocument/2006/relationships/image" Target="../media/image70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250.xml"/><Relationship Id="rId49" Type="http://schemas.openxmlformats.org/officeDocument/2006/relationships/image" Target="../media/image618.png"/><Relationship Id="rId114" Type="http://schemas.openxmlformats.org/officeDocument/2006/relationships/customXml" Target="../ink/ink1293.xml"/><Relationship Id="rId60" Type="http://schemas.openxmlformats.org/officeDocument/2006/relationships/customXml" Target="../ink/ink1266.xml"/><Relationship Id="rId81" Type="http://schemas.openxmlformats.org/officeDocument/2006/relationships/image" Target="../media/image636.png"/><Relationship Id="rId135" Type="http://schemas.openxmlformats.org/officeDocument/2006/relationships/image" Target="../media/image679.png"/><Relationship Id="rId156" Type="http://schemas.openxmlformats.org/officeDocument/2006/relationships/customXml" Target="../ink/ink1314.xml"/><Relationship Id="rId177" Type="http://schemas.openxmlformats.org/officeDocument/2006/relationships/image" Target="../media/image700.png"/><Relationship Id="rId198" Type="http://schemas.openxmlformats.org/officeDocument/2006/relationships/customXml" Target="../ink/ink1335.xml"/><Relationship Id="rId202" Type="http://schemas.openxmlformats.org/officeDocument/2006/relationships/customXml" Target="../ink/ink1337.xml"/><Relationship Id="rId18" Type="http://schemas.openxmlformats.org/officeDocument/2006/relationships/customXml" Target="../ink/ink1245.xml"/><Relationship Id="rId39" Type="http://schemas.openxmlformats.org/officeDocument/2006/relationships/image" Target="../media/image613.png"/><Relationship Id="rId50" Type="http://schemas.openxmlformats.org/officeDocument/2006/relationships/customXml" Target="../ink/ink1261.xml"/><Relationship Id="rId104" Type="http://schemas.openxmlformats.org/officeDocument/2006/relationships/customXml" Target="../ink/ink1288.xml"/><Relationship Id="rId125" Type="http://schemas.openxmlformats.org/officeDocument/2006/relationships/image" Target="../media/image656.png"/><Relationship Id="rId146" Type="http://schemas.openxmlformats.org/officeDocument/2006/relationships/customXml" Target="../ink/ink1309.xml"/><Relationship Id="rId167" Type="http://schemas.openxmlformats.org/officeDocument/2006/relationships/image" Target="../media/image695.png"/><Relationship Id="rId188" Type="http://schemas.openxmlformats.org/officeDocument/2006/relationships/customXml" Target="../ink/ink1330.xml"/><Relationship Id="rId71" Type="http://schemas.openxmlformats.org/officeDocument/2006/relationships/image" Target="../media/image631.png"/><Relationship Id="rId92" Type="http://schemas.openxmlformats.org/officeDocument/2006/relationships/customXml" Target="../ink/ink1282.xml"/><Relationship Id="rId2" Type="http://schemas.openxmlformats.org/officeDocument/2006/relationships/customXml" Target="../ink/ink1237.xml"/><Relationship Id="rId29" Type="http://schemas.openxmlformats.org/officeDocument/2006/relationships/image" Target="../media/image609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8.xml"/><Relationship Id="rId13" Type="http://schemas.openxmlformats.org/officeDocument/2006/relationships/image" Target="../media/image8.png"/><Relationship Id="rId18" Type="http://schemas.openxmlformats.org/officeDocument/2006/relationships/customXml" Target="../ink/ink23.xml"/><Relationship Id="rId3" Type="http://schemas.openxmlformats.org/officeDocument/2006/relationships/image" Target="../media/image3.png"/><Relationship Id="rId21" Type="http://schemas.openxmlformats.org/officeDocument/2006/relationships/customXml" Target="../ink/ink25.xml"/><Relationship Id="rId7" Type="http://schemas.openxmlformats.org/officeDocument/2006/relationships/image" Target="../media/image5.png"/><Relationship Id="rId12" Type="http://schemas.openxmlformats.org/officeDocument/2006/relationships/customXml" Target="../ink/ink20.xml"/><Relationship Id="rId17" Type="http://schemas.openxmlformats.org/officeDocument/2006/relationships/image" Target="../media/image10.png"/><Relationship Id="rId2" Type="http://schemas.openxmlformats.org/officeDocument/2006/relationships/customXml" Target="../ink/ink15.xml"/><Relationship Id="rId16" Type="http://schemas.openxmlformats.org/officeDocument/2006/relationships/customXml" Target="../ink/ink22.xml"/><Relationship Id="rId20" Type="http://schemas.openxmlformats.org/officeDocument/2006/relationships/customXml" Target="../ink/ink2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.xml"/><Relationship Id="rId11" Type="http://schemas.openxmlformats.org/officeDocument/2006/relationships/image" Target="../media/image7.png"/><Relationship Id="rId24" Type="http://schemas.openxmlformats.org/officeDocument/2006/relationships/image" Target="../media/image13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customXml" Target="../ink/ink26.xml"/><Relationship Id="rId10" Type="http://schemas.openxmlformats.org/officeDocument/2006/relationships/customXml" Target="../ink/ink19.xml"/><Relationship Id="rId19" Type="http://schemas.openxmlformats.org/officeDocument/2006/relationships/image" Target="../media/image11.png"/><Relationship Id="rId4" Type="http://schemas.openxmlformats.org/officeDocument/2006/relationships/customXml" Target="../ink/ink16.xml"/><Relationship Id="rId9" Type="http://schemas.openxmlformats.org/officeDocument/2006/relationships/image" Target="../media/image6.png"/><Relationship Id="rId14" Type="http://schemas.openxmlformats.org/officeDocument/2006/relationships/customXml" Target="../ink/ink21.xml"/><Relationship Id="rId22" Type="http://schemas.openxmlformats.org/officeDocument/2006/relationships/image" Target="../media/image12.png"/></Relationships>
</file>

<file path=ppt/slides/_rels/slide3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52.png"/><Relationship Id="rId21" Type="http://schemas.openxmlformats.org/officeDocument/2006/relationships/image" Target="../media/image605.png"/><Relationship Id="rId42" Type="http://schemas.openxmlformats.org/officeDocument/2006/relationships/customXml" Target="../ink/ink1360.xml"/><Relationship Id="rId63" Type="http://schemas.openxmlformats.org/officeDocument/2006/relationships/image" Target="../media/image627.png"/><Relationship Id="rId84" Type="http://schemas.openxmlformats.org/officeDocument/2006/relationships/customXml" Target="../ink/ink1381.xml"/><Relationship Id="rId138" Type="http://schemas.openxmlformats.org/officeDocument/2006/relationships/customXml" Target="../ink/ink1408.xml"/><Relationship Id="rId159" Type="http://schemas.openxmlformats.org/officeDocument/2006/relationships/image" Target="../media/image691.png"/><Relationship Id="rId170" Type="http://schemas.openxmlformats.org/officeDocument/2006/relationships/customXml" Target="../ink/ink1424.xml"/><Relationship Id="rId191" Type="http://schemas.openxmlformats.org/officeDocument/2006/relationships/image" Target="../media/image706.png"/><Relationship Id="rId205" Type="http://schemas.openxmlformats.org/officeDocument/2006/relationships/image" Target="../media/image713.png"/><Relationship Id="rId226" Type="http://schemas.openxmlformats.org/officeDocument/2006/relationships/customXml" Target="../ink/ink1452.xml"/><Relationship Id="rId107" Type="http://schemas.openxmlformats.org/officeDocument/2006/relationships/image" Target="../media/image647.png"/><Relationship Id="rId11" Type="http://schemas.openxmlformats.org/officeDocument/2006/relationships/image" Target="../media/image600.png"/><Relationship Id="rId32" Type="http://schemas.openxmlformats.org/officeDocument/2006/relationships/customXml" Target="../ink/ink1355.xml"/><Relationship Id="rId53" Type="http://schemas.openxmlformats.org/officeDocument/2006/relationships/image" Target="../media/image620.png"/><Relationship Id="rId74" Type="http://schemas.openxmlformats.org/officeDocument/2006/relationships/customXml" Target="../ink/ink1376.xml"/><Relationship Id="rId128" Type="http://schemas.openxmlformats.org/officeDocument/2006/relationships/customXml" Target="../ink/ink1403.xml"/><Relationship Id="rId149" Type="http://schemas.openxmlformats.org/officeDocument/2006/relationships/image" Target="../media/image686.png"/><Relationship Id="rId5" Type="http://schemas.openxmlformats.org/officeDocument/2006/relationships/image" Target="../media/image597.png"/><Relationship Id="rId95" Type="http://schemas.openxmlformats.org/officeDocument/2006/relationships/image" Target="../media/image621.png"/><Relationship Id="rId160" Type="http://schemas.openxmlformats.org/officeDocument/2006/relationships/customXml" Target="../ink/ink1419.xml"/><Relationship Id="rId181" Type="http://schemas.openxmlformats.org/officeDocument/2006/relationships/image" Target="../media/image702.png"/><Relationship Id="rId216" Type="http://schemas.openxmlformats.org/officeDocument/2006/relationships/customXml" Target="../ink/ink1447.xml"/><Relationship Id="rId237" Type="http://schemas.openxmlformats.org/officeDocument/2006/relationships/image" Target="../media/image729.png"/><Relationship Id="rId22" Type="http://schemas.openxmlformats.org/officeDocument/2006/relationships/customXml" Target="../ink/ink1350.xml"/><Relationship Id="rId43" Type="http://schemas.openxmlformats.org/officeDocument/2006/relationships/image" Target="../media/image615.png"/><Relationship Id="rId64" Type="http://schemas.openxmlformats.org/officeDocument/2006/relationships/customXml" Target="../ink/ink1371.xml"/><Relationship Id="rId118" Type="http://schemas.openxmlformats.org/officeDocument/2006/relationships/customXml" Target="../ink/ink1398.xml"/><Relationship Id="rId139" Type="http://schemas.openxmlformats.org/officeDocument/2006/relationships/image" Target="../media/image681.png"/><Relationship Id="rId85" Type="http://schemas.openxmlformats.org/officeDocument/2006/relationships/image" Target="../media/image638.png"/><Relationship Id="rId150" Type="http://schemas.openxmlformats.org/officeDocument/2006/relationships/customXml" Target="../ink/ink1414.xml"/><Relationship Id="rId171" Type="http://schemas.openxmlformats.org/officeDocument/2006/relationships/image" Target="../media/image697.png"/><Relationship Id="rId192" Type="http://schemas.openxmlformats.org/officeDocument/2006/relationships/customXml" Target="../ink/ink1435.xml"/><Relationship Id="rId206" Type="http://schemas.openxmlformats.org/officeDocument/2006/relationships/customXml" Target="../ink/ink1442.xml"/><Relationship Id="rId227" Type="http://schemas.openxmlformats.org/officeDocument/2006/relationships/image" Target="../media/image724.png"/><Relationship Id="rId12" Type="http://schemas.openxmlformats.org/officeDocument/2006/relationships/customXml" Target="../ink/ink1345.xml"/><Relationship Id="rId33" Type="http://schemas.openxmlformats.org/officeDocument/2006/relationships/image" Target="../media/image611.png"/><Relationship Id="rId108" Type="http://schemas.openxmlformats.org/officeDocument/2006/relationships/customXml" Target="../ink/ink1393.xml"/><Relationship Id="rId129" Type="http://schemas.openxmlformats.org/officeDocument/2006/relationships/image" Target="../media/image658.png"/><Relationship Id="rId54" Type="http://schemas.openxmlformats.org/officeDocument/2006/relationships/customXml" Target="../ink/ink1366.xml"/><Relationship Id="rId75" Type="http://schemas.openxmlformats.org/officeDocument/2006/relationships/image" Target="../media/image633.png"/><Relationship Id="rId96" Type="http://schemas.openxmlformats.org/officeDocument/2006/relationships/customXml" Target="../ink/ink1387.xml"/><Relationship Id="rId140" Type="http://schemas.openxmlformats.org/officeDocument/2006/relationships/customXml" Target="../ink/ink1409.xml"/><Relationship Id="rId161" Type="http://schemas.openxmlformats.org/officeDocument/2006/relationships/image" Target="../media/image692.png"/><Relationship Id="rId182" Type="http://schemas.openxmlformats.org/officeDocument/2006/relationships/customXml" Target="../ink/ink1430.xml"/><Relationship Id="rId217" Type="http://schemas.openxmlformats.org/officeDocument/2006/relationships/image" Target="../media/image719.png"/><Relationship Id="rId6" Type="http://schemas.openxmlformats.org/officeDocument/2006/relationships/customXml" Target="../ink/ink1342.xml"/><Relationship Id="rId238" Type="http://schemas.openxmlformats.org/officeDocument/2006/relationships/customXml" Target="../ink/ink1458.xml"/><Relationship Id="rId23" Type="http://schemas.openxmlformats.org/officeDocument/2006/relationships/image" Target="../media/image606.png"/><Relationship Id="rId119" Type="http://schemas.openxmlformats.org/officeDocument/2006/relationships/image" Target="../media/image653.png"/><Relationship Id="rId44" Type="http://schemas.openxmlformats.org/officeDocument/2006/relationships/customXml" Target="../ink/ink1361.xml"/><Relationship Id="rId65" Type="http://schemas.openxmlformats.org/officeDocument/2006/relationships/image" Target="../media/image628.png"/><Relationship Id="rId86" Type="http://schemas.openxmlformats.org/officeDocument/2006/relationships/customXml" Target="../ink/ink1382.xml"/><Relationship Id="rId130" Type="http://schemas.openxmlformats.org/officeDocument/2006/relationships/customXml" Target="../ink/ink1404.xml"/><Relationship Id="rId151" Type="http://schemas.openxmlformats.org/officeDocument/2006/relationships/image" Target="../media/image687.png"/><Relationship Id="rId172" Type="http://schemas.openxmlformats.org/officeDocument/2006/relationships/customXml" Target="../ink/ink1425.xml"/><Relationship Id="rId193" Type="http://schemas.openxmlformats.org/officeDocument/2006/relationships/image" Target="../media/image707.png"/><Relationship Id="rId207" Type="http://schemas.openxmlformats.org/officeDocument/2006/relationships/image" Target="../media/image714.png"/><Relationship Id="rId228" Type="http://schemas.openxmlformats.org/officeDocument/2006/relationships/customXml" Target="../ink/ink1453.xml"/><Relationship Id="rId13" Type="http://schemas.openxmlformats.org/officeDocument/2006/relationships/image" Target="../media/image601.png"/><Relationship Id="rId109" Type="http://schemas.openxmlformats.org/officeDocument/2006/relationships/image" Target="../media/image648.png"/><Relationship Id="rId34" Type="http://schemas.openxmlformats.org/officeDocument/2006/relationships/customXml" Target="../ink/ink1356.xml"/><Relationship Id="rId55" Type="http://schemas.openxmlformats.org/officeDocument/2006/relationships/image" Target="../media/image623.png"/><Relationship Id="rId76" Type="http://schemas.openxmlformats.org/officeDocument/2006/relationships/customXml" Target="../ink/ink1377.xml"/><Relationship Id="rId97" Type="http://schemas.openxmlformats.org/officeDocument/2006/relationships/image" Target="../media/image622.png"/><Relationship Id="rId120" Type="http://schemas.openxmlformats.org/officeDocument/2006/relationships/customXml" Target="../ink/ink1399.xml"/><Relationship Id="rId141" Type="http://schemas.openxmlformats.org/officeDocument/2006/relationships/image" Target="../media/image682.png"/><Relationship Id="rId7" Type="http://schemas.openxmlformats.org/officeDocument/2006/relationships/image" Target="../media/image598.png"/><Relationship Id="rId162" Type="http://schemas.openxmlformats.org/officeDocument/2006/relationships/customXml" Target="../ink/ink1420.xml"/><Relationship Id="rId183" Type="http://schemas.openxmlformats.org/officeDocument/2006/relationships/image" Target="../media/image418.png"/><Relationship Id="rId218" Type="http://schemas.openxmlformats.org/officeDocument/2006/relationships/customXml" Target="../ink/ink1448.xml"/><Relationship Id="rId239" Type="http://schemas.openxmlformats.org/officeDocument/2006/relationships/image" Target="../media/image730.png"/><Relationship Id="rId24" Type="http://schemas.openxmlformats.org/officeDocument/2006/relationships/customXml" Target="../ink/ink1351.xml"/><Relationship Id="rId45" Type="http://schemas.openxmlformats.org/officeDocument/2006/relationships/image" Target="../media/image616.png"/><Relationship Id="rId66" Type="http://schemas.openxmlformats.org/officeDocument/2006/relationships/customXml" Target="../ink/ink1372.xml"/><Relationship Id="rId87" Type="http://schemas.openxmlformats.org/officeDocument/2006/relationships/image" Target="../media/image639.png"/><Relationship Id="rId110" Type="http://schemas.openxmlformats.org/officeDocument/2006/relationships/customXml" Target="../ink/ink1394.xml"/><Relationship Id="rId131" Type="http://schemas.openxmlformats.org/officeDocument/2006/relationships/image" Target="../media/image677.png"/><Relationship Id="rId152" Type="http://schemas.openxmlformats.org/officeDocument/2006/relationships/customXml" Target="../ink/ink1415.xml"/><Relationship Id="rId173" Type="http://schemas.openxmlformats.org/officeDocument/2006/relationships/image" Target="../media/image698.png"/><Relationship Id="rId194" Type="http://schemas.openxmlformats.org/officeDocument/2006/relationships/customXml" Target="../ink/ink1436.xml"/><Relationship Id="rId208" Type="http://schemas.openxmlformats.org/officeDocument/2006/relationships/customXml" Target="../ink/ink1443.xml"/><Relationship Id="rId229" Type="http://schemas.openxmlformats.org/officeDocument/2006/relationships/image" Target="../media/image725.png"/><Relationship Id="rId14" Type="http://schemas.openxmlformats.org/officeDocument/2006/relationships/customXml" Target="../ink/ink1346.xml"/><Relationship Id="rId35" Type="http://schemas.openxmlformats.org/officeDocument/2006/relationships/image" Target="../media/image612.png"/><Relationship Id="rId56" Type="http://schemas.openxmlformats.org/officeDocument/2006/relationships/customXml" Target="../ink/ink1367.xml"/><Relationship Id="rId77" Type="http://schemas.openxmlformats.org/officeDocument/2006/relationships/image" Target="../media/image634.png"/><Relationship Id="rId100" Type="http://schemas.openxmlformats.org/officeDocument/2006/relationships/customXml" Target="../ink/ink1389.xml"/><Relationship Id="rId8" Type="http://schemas.openxmlformats.org/officeDocument/2006/relationships/customXml" Target="../ink/ink1343.xml"/><Relationship Id="rId98" Type="http://schemas.openxmlformats.org/officeDocument/2006/relationships/customXml" Target="../ink/ink1388.xml"/><Relationship Id="rId121" Type="http://schemas.openxmlformats.org/officeDocument/2006/relationships/image" Target="../media/image654.png"/><Relationship Id="rId142" Type="http://schemas.openxmlformats.org/officeDocument/2006/relationships/customXml" Target="../ink/ink1410.xml"/><Relationship Id="rId163" Type="http://schemas.openxmlformats.org/officeDocument/2006/relationships/image" Target="../media/image693.png"/><Relationship Id="rId184" Type="http://schemas.openxmlformats.org/officeDocument/2006/relationships/customXml" Target="../ink/ink1431.xml"/><Relationship Id="rId219" Type="http://schemas.openxmlformats.org/officeDocument/2006/relationships/image" Target="../media/image720.png"/><Relationship Id="rId230" Type="http://schemas.openxmlformats.org/officeDocument/2006/relationships/customXml" Target="../ink/ink1454.xml"/><Relationship Id="rId25" Type="http://schemas.openxmlformats.org/officeDocument/2006/relationships/image" Target="../media/image607.png"/><Relationship Id="rId46" Type="http://schemas.openxmlformats.org/officeDocument/2006/relationships/customXml" Target="../ink/ink1362.xml"/><Relationship Id="rId67" Type="http://schemas.openxmlformats.org/officeDocument/2006/relationships/image" Target="../media/image629.png"/><Relationship Id="rId88" Type="http://schemas.openxmlformats.org/officeDocument/2006/relationships/customXml" Target="../ink/ink1383.xml"/><Relationship Id="rId111" Type="http://schemas.openxmlformats.org/officeDocument/2006/relationships/image" Target="../media/image649.png"/><Relationship Id="rId132" Type="http://schemas.openxmlformats.org/officeDocument/2006/relationships/customXml" Target="../ink/ink1405.xml"/><Relationship Id="rId153" Type="http://schemas.openxmlformats.org/officeDocument/2006/relationships/image" Target="../media/image688.png"/><Relationship Id="rId174" Type="http://schemas.openxmlformats.org/officeDocument/2006/relationships/customXml" Target="../ink/ink1426.xml"/><Relationship Id="rId195" Type="http://schemas.openxmlformats.org/officeDocument/2006/relationships/image" Target="../media/image708.png"/><Relationship Id="rId209" Type="http://schemas.openxmlformats.org/officeDocument/2006/relationships/image" Target="../media/image715.png"/><Relationship Id="rId190" Type="http://schemas.openxmlformats.org/officeDocument/2006/relationships/customXml" Target="../ink/ink1434.xml"/><Relationship Id="rId204" Type="http://schemas.openxmlformats.org/officeDocument/2006/relationships/customXml" Target="../ink/ink1441.xml"/><Relationship Id="rId220" Type="http://schemas.openxmlformats.org/officeDocument/2006/relationships/customXml" Target="../ink/ink1449.xml"/><Relationship Id="rId225" Type="http://schemas.openxmlformats.org/officeDocument/2006/relationships/image" Target="../media/image723.png"/><Relationship Id="rId15" Type="http://schemas.openxmlformats.org/officeDocument/2006/relationships/image" Target="../media/image602.png"/><Relationship Id="rId36" Type="http://schemas.openxmlformats.org/officeDocument/2006/relationships/customXml" Target="../ink/ink1357.xml"/><Relationship Id="rId57" Type="http://schemas.openxmlformats.org/officeDocument/2006/relationships/image" Target="../media/image624.png"/><Relationship Id="rId106" Type="http://schemas.openxmlformats.org/officeDocument/2006/relationships/customXml" Target="../ink/ink1392.xml"/><Relationship Id="rId127" Type="http://schemas.openxmlformats.org/officeDocument/2006/relationships/image" Target="../media/image657.png"/><Relationship Id="rId10" Type="http://schemas.openxmlformats.org/officeDocument/2006/relationships/customXml" Target="../ink/ink1344.xml"/><Relationship Id="rId31" Type="http://schemas.openxmlformats.org/officeDocument/2006/relationships/image" Target="../media/image610.png"/><Relationship Id="rId52" Type="http://schemas.openxmlformats.org/officeDocument/2006/relationships/customXml" Target="../ink/ink1365.xml"/><Relationship Id="rId73" Type="http://schemas.openxmlformats.org/officeDocument/2006/relationships/image" Target="../media/image632.png"/><Relationship Id="rId78" Type="http://schemas.openxmlformats.org/officeDocument/2006/relationships/customXml" Target="../ink/ink1378.xml"/><Relationship Id="rId94" Type="http://schemas.openxmlformats.org/officeDocument/2006/relationships/customXml" Target="../ink/ink1386.xml"/><Relationship Id="rId99" Type="http://schemas.openxmlformats.org/officeDocument/2006/relationships/image" Target="../media/image643.png"/><Relationship Id="rId101" Type="http://schemas.openxmlformats.org/officeDocument/2006/relationships/image" Target="../media/image644.png"/><Relationship Id="rId122" Type="http://schemas.openxmlformats.org/officeDocument/2006/relationships/customXml" Target="../ink/ink1400.xml"/><Relationship Id="rId143" Type="http://schemas.openxmlformats.org/officeDocument/2006/relationships/image" Target="../media/image683.png"/><Relationship Id="rId148" Type="http://schemas.openxmlformats.org/officeDocument/2006/relationships/customXml" Target="../ink/ink1413.xml"/><Relationship Id="rId164" Type="http://schemas.openxmlformats.org/officeDocument/2006/relationships/customXml" Target="../ink/ink1421.xml"/><Relationship Id="rId169" Type="http://schemas.openxmlformats.org/officeDocument/2006/relationships/image" Target="../media/image696.png"/><Relationship Id="rId185" Type="http://schemas.openxmlformats.org/officeDocument/2006/relationships/image" Target="../media/image703.png"/><Relationship Id="rId4" Type="http://schemas.openxmlformats.org/officeDocument/2006/relationships/customXml" Target="../ink/ink1341.xml"/><Relationship Id="rId9" Type="http://schemas.openxmlformats.org/officeDocument/2006/relationships/image" Target="../media/image599.png"/><Relationship Id="rId180" Type="http://schemas.openxmlformats.org/officeDocument/2006/relationships/customXml" Target="../ink/ink1429.xml"/><Relationship Id="rId210" Type="http://schemas.openxmlformats.org/officeDocument/2006/relationships/customXml" Target="../ink/ink1444.xml"/><Relationship Id="rId215" Type="http://schemas.openxmlformats.org/officeDocument/2006/relationships/image" Target="../media/image718.png"/><Relationship Id="rId236" Type="http://schemas.openxmlformats.org/officeDocument/2006/relationships/customXml" Target="../ink/ink1457.xml"/><Relationship Id="rId26" Type="http://schemas.openxmlformats.org/officeDocument/2006/relationships/customXml" Target="../ink/ink1352.xml"/><Relationship Id="rId231" Type="http://schemas.openxmlformats.org/officeDocument/2006/relationships/image" Target="../media/image726.png"/><Relationship Id="rId47" Type="http://schemas.openxmlformats.org/officeDocument/2006/relationships/image" Target="../media/image617.png"/><Relationship Id="rId68" Type="http://schemas.openxmlformats.org/officeDocument/2006/relationships/customXml" Target="../ink/ink1373.xml"/><Relationship Id="rId89" Type="http://schemas.openxmlformats.org/officeDocument/2006/relationships/image" Target="../media/image640.png"/><Relationship Id="rId112" Type="http://schemas.openxmlformats.org/officeDocument/2006/relationships/customXml" Target="../ink/ink1395.xml"/><Relationship Id="rId133" Type="http://schemas.openxmlformats.org/officeDocument/2006/relationships/image" Target="../media/image678.png"/><Relationship Id="rId154" Type="http://schemas.openxmlformats.org/officeDocument/2006/relationships/customXml" Target="../ink/ink1416.xml"/><Relationship Id="rId175" Type="http://schemas.openxmlformats.org/officeDocument/2006/relationships/image" Target="../media/image699.png"/><Relationship Id="rId196" Type="http://schemas.openxmlformats.org/officeDocument/2006/relationships/customXml" Target="../ink/ink1437.xml"/><Relationship Id="rId200" Type="http://schemas.openxmlformats.org/officeDocument/2006/relationships/customXml" Target="../ink/ink1439.xml"/><Relationship Id="rId16" Type="http://schemas.openxmlformats.org/officeDocument/2006/relationships/customXml" Target="../ink/ink1347.xml"/><Relationship Id="rId221" Type="http://schemas.openxmlformats.org/officeDocument/2006/relationships/image" Target="../media/image721.png"/><Relationship Id="rId37" Type="http://schemas.openxmlformats.org/officeDocument/2006/relationships/image" Target="../media/image550.png"/><Relationship Id="rId58" Type="http://schemas.openxmlformats.org/officeDocument/2006/relationships/customXml" Target="../ink/ink1368.xml"/><Relationship Id="rId79" Type="http://schemas.openxmlformats.org/officeDocument/2006/relationships/image" Target="../media/image635.png"/><Relationship Id="rId102" Type="http://schemas.openxmlformats.org/officeDocument/2006/relationships/customXml" Target="../ink/ink1390.xml"/><Relationship Id="rId123" Type="http://schemas.openxmlformats.org/officeDocument/2006/relationships/image" Target="../media/image655.png"/><Relationship Id="rId144" Type="http://schemas.openxmlformats.org/officeDocument/2006/relationships/customXml" Target="../ink/ink1411.xml"/><Relationship Id="rId90" Type="http://schemas.openxmlformats.org/officeDocument/2006/relationships/customXml" Target="../ink/ink1384.xml"/><Relationship Id="rId165" Type="http://schemas.openxmlformats.org/officeDocument/2006/relationships/image" Target="../media/image694.png"/><Relationship Id="rId186" Type="http://schemas.openxmlformats.org/officeDocument/2006/relationships/customXml" Target="../ink/ink1432.xml"/><Relationship Id="rId211" Type="http://schemas.openxmlformats.org/officeDocument/2006/relationships/image" Target="../media/image716.png"/><Relationship Id="rId232" Type="http://schemas.openxmlformats.org/officeDocument/2006/relationships/customXml" Target="../ink/ink1455.xml"/><Relationship Id="rId27" Type="http://schemas.openxmlformats.org/officeDocument/2006/relationships/image" Target="../media/image608.png"/><Relationship Id="rId48" Type="http://schemas.openxmlformats.org/officeDocument/2006/relationships/customXml" Target="../ink/ink1363.xml"/><Relationship Id="rId69" Type="http://schemas.openxmlformats.org/officeDocument/2006/relationships/image" Target="../media/image630.png"/><Relationship Id="rId113" Type="http://schemas.openxmlformats.org/officeDocument/2006/relationships/image" Target="../media/image650.png"/><Relationship Id="rId134" Type="http://schemas.openxmlformats.org/officeDocument/2006/relationships/customXml" Target="../ink/ink1406.xml"/><Relationship Id="rId80" Type="http://schemas.openxmlformats.org/officeDocument/2006/relationships/customXml" Target="../ink/ink1379.xml"/><Relationship Id="rId155" Type="http://schemas.openxmlformats.org/officeDocument/2006/relationships/image" Target="../media/image689.png"/><Relationship Id="rId176" Type="http://schemas.openxmlformats.org/officeDocument/2006/relationships/customXml" Target="../ink/ink1427.xml"/><Relationship Id="rId197" Type="http://schemas.openxmlformats.org/officeDocument/2006/relationships/image" Target="../media/image709.png"/><Relationship Id="rId201" Type="http://schemas.openxmlformats.org/officeDocument/2006/relationships/image" Target="../media/image711.png"/><Relationship Id="rId222" Type="http://schemas.openxmlformats.org/officeDocument/2006/relationships/customXml" Target="../ink/ink1450.xml"/><Relationship Id="rId17" Type="http://schemas.openxmlformats.org/officeDocument/2006/relationships/image" Target="../media/image603.png"/><Relationship Id="rId38" Type="http://schemas.openxmlformats.org/officeDocument/2006/relationships/customXml" Target="../ink/ink1358.xml"/><Relationship Id="rId59" Type="http://schemas.openxmlformats.org/officeDocument/2006/relationships/image" Target="../media/image625.png"/><Relationship Id="rId103" Type="http://schemas.openxmlformats.org/officeDocument/2006/relationships/image" Target="../media/image645.png"/><Relationship Id="rId124" Type="http://schemas.openxmlformats.org/officeDocument/2006/relationships/customXml" Target="../ink/ink1401.xml"/><Relationship Id="rId70" Type="http://schemas.openxmlformats.org/officeDocument/2006/relationships/customXml" Target="../ink/ink1374.xml"/><Relationship Id="rId91" Type="http://schemas.openxmlformats.org/officeDocument/2006/relationships/image" Target="../media/image641.png"/><Relationship Id="rId145" Type="http://schemas.openxmlformats.org/officeDocument/2006/relationships/image" Target="../media/image684.png"/><Relationship Id="rId166" Type="http://schemas.openxmlformats.org/officeDocument/2006/relationships/customXml" Target="../ink/ink1422.xml"/><Relationship Id="rId187" Type="http://schemas.openxmlformats.org/officeDocument/2006/relationships/image" Target="../media/image70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445.xml"/><Relationship Id="rId233" Type="http://schemas.openxmlformats.org/officeDocument/2006/relationships/image" Target="../media/image727.png"/><Relationship Id="rId28" Type="http://schemas.openxmlformats.org/officeDocument/2006/relationships/customXml" Target="../ink/ink1353.xml"/><Relationship Id="rId49" Type="http://schemas.openxmlformats.org/officeDocument/2006/relationships/image" Target="../media/image618.png"/><Relationship Id="rId114" Type="http://schemas.openxmlformats.org/officeDocument/2006/relationships/customXml" Target="../ink/ink1396.xml"/><Relationship Id="rId60" Type="http://schemas.openxmlformats.org/officeDocument/2006/relationships/customXml" Target="../ink/ink1369.xml"/><Relationship Id="rId81" Type="http://schemas.openxmlformats.org/officeDocument/2006/relationships/image" Target="../media/image636.png"/><Relationship Id="rId135" Type="http://schemas.openxmlformats.org/officeDocument/2006/relationships/image" Target="../media/image679.png"/><Relationship Id="rId156" Type="http://schemas.openxmlformats.org/officeDocument/2006/relationships/customXml" Target="../ink/ink1417.xml"/><Relationship Id="rId177" Type="http://schemas.openxmlformats.org/officeDocument/2006/relationships/image" Target="../media/image700.png"/><Relationship Id="rId198" Type="http://schemas.openxmlformats.org/officeDocument/2006/relationships/customXml" Target="../ink/ink1438.xml"/><Relationship Id="rId202" Type="http://schemas.openxmlformats.org/officeDocument/2006/relationships/customXml" Target="../ink/ink1440.xml"/><Relationship Id="rId223" Type="http://schemas.openxmlformats.org/officeDocument/2006/relationships/image" Target="../media/image722.png"/><Relationship Id="rId18" Type="http://schemas.openxmlformats.org/officeDocument/2006/relationships/customXml" Target="../ink/ink1348.xml"/><Relationship Id="rId39" Type="http://schemas.openxmlformats.org/officeDocument/2006/relationships/image" Target="../media/image613.png"/><Relationship Id="rId50" Type="http://schemas.openxmlformats.org/officeDocument/2006/relationships/customXml" Target="../ink/ink1364.xml"/><Relationship Id="rId104" Type="http://schemas.openxmlformats.org/officeDocument/2006/relationships/customXml" Target="../ink/ink1391.xml"/><Relationship Id="rId125" Type="http://schemas.openxmlformats.org/officeDocument/2006/relationships/image" Target="../media/image656.png"/><Relationship Id="rId146" Type="http://schemas.openxmlformats.org/officeDocument/2006/relationships/customXml" Target="../ink/ink1412.xml"/><Relationship Id="rId167" Type="http://schemas.openxmlformats.org/officeDocument/2006/relationships/image" Target="../media/image695.png"/><Relationship Id="rId188" Type="http://schemas.openxmlformats.org/officeDocument/2006/relationships/customXml" Target="../ink/ink1433.xml"/><Relationship Id="rId71" Type="http://schemas.openxmlformats.org/officeDocument/2006/relationships/image" Target="../media/image631.png"/><Relationship Id="rId92" Type="http://schemas.openxmlformats.org/officeDocument/2006/relationships/customXml" Target="../ink/ink1385.xml"/><Relationship Id="rId213" Type="http://schemas.openxmlformats.org/officeDocument/2006/relationships/image" Target="../media/image717.png"/><Relationship Id="rId234" Type="http://schemas.openxmlformats.org/officeDocument/2006/relationships/customXml" Target="../ink/ink1456.xml"/><Relationship Id="rId2" Type="http://schemas.openxmlformats.org/officeDocument/2006/relationships/customXml" Target="../ink/ink1340.xml"/><Relationship Id="rId29" Type="http://schemas.openxmlformats.org/officeDocument/2006/relationships/image" Target="../media/image609.png"/><Relationship Id="rId40" Type="http://schemas.openxmlformats.org/officeDocument/2006/relationships/customXml" Target="../ink/ink1359.xml"/><Relationship Id="rId115" Type="http://schemas.openxmlformats.org/officeDocument/2006/relationships/image" Target="../media/image651.png"/><Relationship Id="rId136" Type="http://schemas.openxmlformats.org/officeDocument/2006/relationships/customXml" Target="../ink/ink1407.xml"/><Relationship Id="rId157" Type="http://schemas.openxmlformats.org/officeDocument/2006/relationships/image" Target="../media/image690.png"/><Relationship Id="rId178" Type="http://schemas.openxmlformats.org/officeDocument/2006/relationships/customXml" Target="../ink/ink1428.xml"/><Relationship Id="rId61" Type="http://schemas.openxmlformats.org/officeDocument/2006/relationships/image" Target="../media/image626.png"/><Relationship Id="rId82" Type="http://schemas.openxmlformats.org/officeDocument/2006/relationships/customXml" Target="../ink/ink1380.xml"/><Relationship Id="rId199" Type="http://schemas.openxmlformats.org/officeDocument/2006/relationships/image" Target="../media/image710.png"/><Relationship Id="rId203" Type="http://schemas.openxmlformats.org/officeDocument/2006/relationships/image" Target="../media/image712.png"/><Relationship Id="rId19" Type="http://schemas.openxmlformats.org/officeDocument/2006/relationships/image" Target="../media/image604.png"/><Relationship Id="rId224" Type="http://schemas.openxmlformats.org/officeDocument/2006/relationships/customXml" Target="../ink/ink1451.xml"/><Relationship Id="rId30" Type="http://schemas.openxmlformats.org/officeDocument/2006/relationships/customXml" Target="../ink/ink1354.xml"/><Relationship Id="rId105" Type="http://schemas.openxmlformats.org/officeDocument/2006/relationships/image" Target="../media/image646.png"/><Relationship Id="rId126" Type="http://schemas.openxmlformats.org/officeDocument/2006/relationships/customXml" Target="../ink/ink1402.xml"/><Relationship Id="rId147" Type="http://schemas.openxmlformats.org/officeDocument/2006/relationships/image" Target="../media/image685.png"/><Relationship Id="rId168" Type="http://schemas.openxmlformats.org/officeDocument/2006/relationships/customXml" Target="../ink/ink1423.xml"/><Relationship Id="rId51" Type="http://schemas.openxmlformats.org/officeDocument/2006/relationships/image" Target="../media/image619.png"/><Relationship Id="rId72" Type="http://schemas.openxmlformats.org/officeDocument/2006/relationships/customXml" Target="../ink/ink1375.xml"/><Relationship Id="rId93" Type="http://schemas.openxmlformats.org/officeDocument/2006/relationships/image" Target="../media/image642.png"/><Relationship Id="rId189" Type="http://schemas.openxmlformats.org/officeDocument/2006/relationships/image" Target="../media/image705.png"/><Relationship Id="rId3" Type="http://schemas.openxmlformats.org/officeDocument/2006/relationships/image" Target="../media/image596.png"/><Relationship Id="rId214" Type="http://schemas.openxmlformats.org/officeDocument/2006/relationships/customXml" Target="../ink/ink1446.xml"/><Relationship Id="rId235" Type="http://schemas.openxmlformats.org/officeDocument/2006/relationships/image" Target="../media/image728.png"/><Relationship Id="rId116" Type="http://schemas.openxmlformats.org/officeDocument/2006/relationships/customXml" Target="../ink/ink1397.xml"/><Relationship Id="rId137" Type="http://schemas.openxmlformats.org/officeDocument/2006/relationships/image" Target="../media/image680.png"/><Relationship Id="rId158" Type="http://schemas.openxmlformats.org/officeDocument/2006/relationships/customXml" Target="../ink/ink1418.xml"/><Relationship Id="rId20" Type="http://schemas.openxmlformats.org/officeDocument/2006/relationships/customXml" Target="../ink/ink1349.xml"/><Relationship Id="rId41" Type="http://schemas.openxmlformats.org/officeDocument/2006/relationships/image" Target="../media/image614.png"/><Relationship Id="rId62" Type="http://schemas.openxmlformats.org/officeDocument/2006/relationships/customXml" Target="../ink/ink1370.xml"/><Relationship Id="rId83" Type="http://schemas.openxmlformats.org/officeDocument/2006/relationships/image" Target="../media/image637.png"/><Relationship Id="rId179" Type="http://schemas.openxmlformats.org/officeDocument/2006/relationships/image" Target="../media/image701.png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52.png"/><Relationship Id="rId21" Type="http://schemas.openxmlformats.org/officeDocument/2006/relationships/image" Target="../media/image605.png"/><Relationship Id="rId42" Type="http://schemas.openxmlformats.org/officeDocument/2006/relationships/customXml" Target="../ink/ink1479.xml"/><Relationship Id="rId63" Type="http://schemas.openxmlformats.org/officeDocument/2006/relationships/image" Target="../media/image627.png"/><Relationship Id="rId84" Type="http://schemas.openxmlformats.org/officeDocument/2006/relationships/customXml" Target="../ink/ink1500.xml"/><Relationship Id="rId138" Type="http://schemas.openxmlformats.org/officeDocument/2006/relationships/customXml" Target="../ink/ink1527.xml"/><Relationship Id="rId159" Type="http://schemas.openxmlformats.org/officeDocument/2006/relationships/image" Target="../media/image691.png"/><Relationship Id="rId170" Type="http://schemas.openxmlformats.org/officeDocument/2006/relationships/customXml" Target="../ink/ink1543.xml"/><Relationship Id="rId191" Type="http://schemas.openxmlformats.org/officeDocument/2006/relationships/image" Target="../media/image706.png"/><Relationship Id="rId205" Type="http://schemas.openxmlformats.org/officeDocument/2006/relationships/image" Target="../media/image713.png"/><Relationship Id="rId226" Type="http://schemas.openxmlformats.org/officeDocument/2006/relationships/customXml" Target="../ink/ink1571.xml"/><Relationship Id="rId247" Type="http://schemas.openxmlformats.org/officeDocument/2006/relationships/image" Target="../media/image734.png"/><Relationship Id="rId107" Type="http://schemas.openxmlformats.org/officeDocument/2006/relationships/image" Target="../media/image647.png"/><Relationship Id="rId11" Type="http://schemas.openxmlformats.org/officeDocument/2006/relationships/image" Target="../media/image600.png"/><Relationship Id="rId32" Type="http://schemas.openxmlformats.org/officeDocument/2006/relationships/customXml" Target="../ink/ink1474.xml"/><Relationship Id="rId53" Type="http://schemas.openxmlformats.org/officeDocument/2006/relationships/image" Target="../media/image620.png"/><Relationship Id="rId74" Type="http://schemas.openxmlformats.org/officeDocument/2006/relationships/customXml" Target="../ink/ink1495.xml"/><Relationship Id="rId128" Type="http://schemas.openxmlformats.org/officeDocument/2006/relationships/customXml" Target="../ink/ink1522.xml"/><Relationship Id="rId149" Type="http://schemas.openxmlformats.org/officeDocument/2006/relationships/image" Target="../media/image686.png"/><Relationship Id="rId5" Type="http://schemas.openxmlformats.org/officeDocument/2006/relationships/image" Target="../media/image597.png"/><Relationship Id="rId95" Type="http://schemas.openxmlformats.org/officeDocument/2006/relationships/image" Target="../media/image621.png"/><Relationship Id="rId160" Type="http://schemas.openxmlformats.org/officeDocument/2006/relationships/customXml" Target="../ink/ink1538.xml"/><Relationship Id="rId181" Type="http://schemas.openxmlformats.org/officeDocument/2006/relationships/image" Target="../media/image702.png"/><Relationship Id="rId216" Type="http://schemas.openxmlformats.org/officeDocument/2006/relationships/customXml" Target="../ink/ink1566.xml"/><Relationship Id="rId237" Type="http://schemas.openxmlformats.org/officeDocument/2006/relationships/image" Target="../media/image729.png"/><Relationship Id="rId258" Type="http://schemas.openxmlformats.org/officeDocument/2006/relationships/customXml" Target="../ink/ink1587.xml"/><Relationship Id="rId22" Type="http://schemas.openxmlformats.org/officeDocument/2006/relationships/customXml" Target="../ink/ink1469.xml"/><Relationship Id="rId43" Type="http://schemas.openxmlformats.org/officeDocument/2006/relationships/image" Target="../media/image615.png"/><Relationship Id="rId64" Type="http://schemas.openxmlformats.org/officeDocument/2006/relationships/customXml" Target="../ink/ink1490.xml"/><Relationship Id="rId118" Type="http://schemas.openxmlformats.org/officeDocument/2006/relationships/customXml" Target="../ink/ink1517.xml"/><Relationship Id="rId139" Type="http://schemas.openxmlformats.org/officeDocument/2006/relationships/image" Target="../media/image681.png"/><Relationship Id="rId85" Type="http://schemas.openxmlformats.org/officeDocument/2006/relationships/image" Target="../media/image638.png"/><Relationship Id="rId150" Type="http://schemas.openxmlformats.org/officeDocument/2006/relationships/customXml" Target="../ink/ink1533.xml"/><Relationship Id="rId171" Type="http://schemas.openxmlformats.org/officeDocument/2006/relationships/image" Target="../media/image697.png"/><Relationship Id="rId192" Type="http://schemas.openxmlformats.org/officeDocument/2006/relationships/customXml" Target="../ink/ink1554.xml"/><Relationship Id="rId206" Type="http://schemas.openxmlformats.org/officeDocument/2006/relationships/customXml" Target="../ink/ink1561.xml"/><Relationship Id="rId227" Type="http://schemas.openxmlformats.org/officeDocument/2006/relationships/image" Target="../media/image724.png"/><Relationship Id="rId248" Type="http://schemas.openxmlformats.org/officeDocument/2006/relationships/customXml" Target="../ink/ink1582.xml"/><Relationship Id="rId12" Type="http://schemas.openxmlformats.org/officeDocument/2006/relationships/customXml" Target="../ink/ink1464.xml"/><Relationship Id="rId33" Type="http://schemas.openxmlformats.org/officeDocument/2006/relationships/image" Target="../media/image611.png"/><Relationship Id="rId108" Type="http://schemas.openxmlformats.org/officeDocument/2006/relationships/customXml" Target="../ink/ink1512.xml"/><Relationship Id="rId129" Type="http://schemas.openxmlformats.org/officeDocument/2006/relationships/image" Target="../media/image658.png"/><Relationship Id="rId54" Type="http://schemas.openxmlformats.org/officeDocument/2006/relationships/customXml" Target="../ink/ink1485.xml"/><Relationship Id="rId75" Type="http://schemas.openxmlformats.org/officeDocument/2006/relationships/image" Target="../media/image633.png"/><Relationship Id="rId96" Type="http://schemas.openxmlformats.org/officeDocument/2006/relationships/customXml" Target="../ink/ink1506.xml"/><Relationship Id="rId140" Type="http://schemas.openxmlformats.org/officeDocument/2006/relationships/customXml" Target="../ink/ink1528.xml"/><Relationship Id="rId161" Type="http://schemas.openxmlformats.org/officeDocument/2006/relationships/image" Target="../media/image692.png"/><Relationship Id="rId182" Type="http://schemas.openxmlformats.org/officeDocument/2006/relationships/customXml" Target="../ink/ink1549.xml"/><Relationship Id="rId217" Type="http://schemas.openxmlformats.org/officeDocument/2006/relationships/image" Target="../media/image719.png"/><Relationship Id="rId6" Type="http://schemas.openxmlformats.org/officeDocument/2006/relationships/customXml" Target="../ink/ink1461.xml"/><Relationship Id="rId238" Type="http://schemas.openxmlformats.org/officeDocument/2006/relationships/customXml" Target="../ink/ink1577.xml"/><Relationship Id="rId259" Type="http://schemas.openxmlformats.org/officeDocument/2006/relationships/image" Target="../media/image740.png"/><Relationship Id="rId23" Type="http://schemas.openxmlformats.org/officeDocument/2006/relationships/image" Target="../media/image606.png"/><Relationship Id="rId119" Type="http://schemas.openxmlformats.org/officeDocument/2006/relationships/image" Target="../media/image653.png"/><Relationship Id="rId44" Type="http://schemas.openxmlformats.org/officeDocument/2006/relationships/customXml" Target="../ink/ink1480.xml"/><Relationship Id="rId65" Type="http://schemas.openxmlformats.org/officeDocument/2006/relationships/image" Target="../media/image628.png"/><Relationship Id="rId86" Type="http://schemas.openxmlformats.org/officeDocument/2006/relationships/customXml" Target="../ink/ink1501.xml"/><Relationship Id="rId130" Type="http://schemas.openxmlformats.org/officeDocument/2006/relationships/customXml" Target="../ink/ink1523.xml"/><Relationship Id="rId151" Type="http://schemas.openxmlformats.org/officeDocument/2006/relationships/image" Target="../media/image687.png"/><Relationship Id="rId172" Type="http://schemas.openxmlformats.org/officeDocument/2006/relationships/customXml" Target="../ink/ink1544.xml"/><Relationship Id="rId193" Type="http://schemas.openxmlformats.org/officeDocument/2006/relationships/image" Target="../media/image707.png"/><Relationship Id="rId207" Type="http://schemas.openxmlformats.org/officeDocument/2006/relationships/image" Target="../media/image714.png"/><Relationship Id="rId228" Type="http://schemas.openxmlformats.org/officeDocument/2006/relationships/customXml" Target="../ink/ink1572.xml"/><Relationship Id="rId249" Type="http://schemas.openxmlformats.org/officeDocument/2006/relationships/image" Target="../media/image735.png"/><Relationship Id="rId13" Type="http://schemas.openxmlformats.org/officeDocument/2006/relationships/image" Target="../media/image601.png"/><Relationship Id="rId109" Type="http://schemas.openxmlformats.org/officeDocument/2006/relationships/image" Target="../media/image648.png"/><Relationship Id="rId34" Type="http://schemas.openxmlformats.org/officeDocument/2006/relationships/customXml" Target="../ink/ink1475.xml"/><Relationship Id="rId55" Type="http://schemas.openxmlformats.org/officeDocument/2006/relationships/image" Target="../media/image623.png"/><Relationship Id="rId76" Type="http://schemas.openxmlformats.org/officeDocument/2006/relationships/customXml" Target="../ink/ink1496.xml"/><Relationship Id="rId97" Type="http://schemas.openxmlformats.org/officeDocument/2006/relationships/image" Target="../media/image622.png"/><Relationship Id="rId120" Type="http://schemas.openxmlformats.org/officeDocument/2006/relationships/customXml" Target="../ink/ink1518.xml"/><Relationship Id="rId141" Type="http://schemas.openxmlformats.org/officeDocument/2006/relationships/image" Target="../media/image682.png"/><Relationship Id="rId7" Type="http://schemas.openxmlformats.org/officeDocument/2006/relationships/image" Target="../media/image598.png"/><Relationship Id="rId162" Type="http://schemas.openxmlformats.org/officeDocument/2006/relationships/customXml" Target="../ink/ink1539.xml"/><Relationship Id="rId183" Type="http://schemas.openxmlformats.org/officeDocument/2006/relationships/image" Target="../media/image418.png"/><Relationship Id="rId218" Type="http://schemas.openxmlformats.org/officeDocument/2006/relationships/customXml" Target="../ink/ink1567.xml"/><Relationship Id="rId239" Type="http://schemas.openxmlformats.org/officeDocument/2006/relationships/image" Target="../media/image730.png"/><Relationship Id="rId250" Type="http://schemas.openxmlformats.org/officeDocument/2006/relationships/customXml" Target="../ink/ink1583.xml"/><Relationship Id="rId24" Type="http://schemas.openxmlformats.org/officeDocument/2006/relationships/customXml" Target="../ink/ink1470.xml"/><Relationship Id="rId45" Type="http://schemas.openxmlformats.org/officeDocument/2006/relationships/image" Target="../media/image616.png"/><Relationship Id="rId66" Type="http://schemas.openxmlformats.org/officeDocument/2006/relationships/customXml" Target="../ink/ink1491.xml"/><Relationship Id="rId87" Type="http://schemas.openxmlformats.org/officeDocument/2006/relationships/image" Target="../media/image639.png"/><Relationship Id="rId110" Type="http://schemas.openxmlformats.org/officeDocument/2006/relationships/customXml" Target="../ink/ink1513.xml"/><Relationship Id="rId131" Type="http://schemas.openxmlformats.org/officeDocument/2006/relationships/image" Target="../media/image677.png"/><Relationship Id="rId152" Type="http://schemas.openxmlformats.org/officeDocument/2006/relationships/customXml" Target="../ink/ink1534.xml"/><Relationship Id="rId173" Type="http://schemas.openxmlformats.org/officeDocument/2006/relationships/image" Target="../media/image698.png"/><Relationship Id="rId194" Type="http://schemas.openxmlformats.org/officeDocument/2006/relationships/customXml" Target="../ink/ink1555.xml"/><Relationship Id="rId208" Type="http://schemas.openxmlformats.org/officeDocument/2006/relationships/customXml" Target="../ink/ink1562.xml"/><Relationship Id="rId229" Type="http://schemas.openxmlformats.org/officeDocument/2006/relationships/image" Target="../media/image725.png"/><Relationship Id="rId240" Type="http://schemas.openxmlformats.org/officeDocument/2006/relationships/customXml" Target="../ink/ink1578.xml"/><Relationship Id="rId14" Type="http://schemas.openxmlformats.org/officeDocument/2006/relationships/customXml" Target="../ink/ink1465.xml"/><Relationship Id="rId35" Type="http://schemas.openxmlformats.org/officeDocument/2006/relationships/image" Target="../media/image612.png"/><Relationship Id="rId56" Type="http://schemas.openxmlformats.org/officeDocument/2006/relationships/customXml" Target="../ink/ink1486.xml"/><Relationship Id="rId77" Type="http://schemas.openxmlformats.org/officeDocument/2006/relationships/image" Target="../media/image634.png"/><Relationship Id="rId100" Type="http://schemas.openxmlformats.org/officeDocument/2006/relationships/customXml" Target="../ink/ink1508.xml"/><Relationship Id="rId8" Type="http://schemas.openxmlformats.org/officeDocument/2006/relationships/customXml" Target="../ink/ink1462.xml"/><Relationship Id="rId98" Type="http://schemas.openxmlformats.org/officeDocument/2006/relationships/customXml" Target="../ink/ink1507.xml"/><Relationship Id="rId121" Type="http://schemas.openxmlformats.org/officeDocument/2006/relationships/image" Target="../media/image654.png"/><Relationship Id="rId142" Type="http://schemas.openxmlformats.org/officeDocument/2006/relationships/customXml" Target="../ink/ink1529.xml"/><Relationship Id="rId163" Type="http://schemas.openxmlformats.org/officeDocument/2006/relationships/image" Target="../media/image693.png"/><Relationship Id="rId184" Type="http://schemas.openxmlformats.org/officeDocument/2006/relationships/customXml" Target="../ink/ink1550.xml"/><Relationship Id="rId219" Type="http://schemas.openxmlformats.org/officeDocument/2006/relationships/image" Target="../media/image720.png"/><Relationship Id="rId230" Type="http://schemas.openxmlformats.org/officeDocument/2006/relationships/customXml" Target="../ink/ink1573.xml"/><Relationship Id="rId251" Type="http://schemas.openxmlformats.org/officeDocument/2006/relationships/image" Target="../media/image736.png"/><Relationship Id="rId25" Type="http://schemas.openxmlformats.org/officeDocument/2006/relationships/image" Target="../media/image607.png"/><Relationship Id="rId46" Type="http://schemas.openxmlformats.org/officeDocument/2006/relationships/customXml" Target="../ink/ink1481.xml"/><Relationship Id="rId67" Type="http://schemas.openxmlformats.org/officeDocument/2006/relationships/image" Target="../media/image629.png"/><Relationship Id="rId88" Type="http://schemas.openxmlformats.org/officeDocument/2006/relationships/customXml" Target="../ink/ink1502.xml"/><Relationship Id="rId111" Type="http://schemas.openxmlformats.org/officeDocument/2006/relationships/image" Target="../media/image649.png"/><Relationship Id="rId132" Type="http://schemas.openxmlformats.org/officeDocument/2006/relationships/customXml" Target="../ink/ink1524.xml"/><Relationship Id="rId153" Type="http://schemas.openxmlformats.org/officeDocument/2006/relationships/image" Target="../media/image688.png"/><Relationship Id="rId174" Type="http://schemas.openxmlformats.org/officeDocument/2006/relationships/customXml" Target="../ink/ink1545.xml"/><Relationship Id="rId195" Type="http://schemas.openxmlformats.org/officeDocument/2006/relationships/image" Target="../media/image708.png"/><Relationship Id="rId209" Type="http://schemas.openxmlformats.org/officeDocument/2006/relationships/image" Target="../media/image715.png"/><Relationship Id="rId220" Type="http://schemas.openxmlformats.org/officeDocument/2006/relationships/customXml" Target="../ink/ink1568.xml"/><Relationship Id="rId241" Type="http://schemas.openxmlformats.org/officeDocument/2006/relationships/image" Target="../media/image731.png"/><Relationship Id="rId15" Type="http://schemas.openxmlformats.org/officeDocument/2006/relationships/image" Target="../media/image602.png"/><Relationship Id="rId36" Type="http://schemas.openxmlformats.org/officeDocument/2006/relationships/customXml" Target="../ink/ink1476.xml"/><Relationship Id="rId57" Type="http://schemas.openxmlformats.org/officeDocument/2006/relationships/image" Target="../media/image624.png"/><Relationship Id="rId78" Type="http://schemas.openxmlformats.org/officeDocument/2006/relationships/customXml" Target="../ink/ink1497.xml"/><Relationship Id="rId99" Type="http://schemas.openxmlformats.org/officeDocument/2006/relationships/image" Target="../media/image643.png"/><Relationship Id="rId101" Type="http://schemas.openxmlformats.org/officeDocument/2006/relationships/image" Target="../media/image644.png"/><Relationship Id="rId122" Type="http://schemas.openxmlformats.org/officeDocument/2006/relationships/customXml" Target="../ink/ink1519.xml"/><Relationship Id="rId143" Type="http://schemas.openxmlformats.org/officeDocument/2006/relationships/image" Target="../media/image683.png"/><Relationship Id="rId164" Type="http://schemas.openxmlformats.org/officeDocument/2006/relationships/customXml" Target="../ink/ink1540.xml"/><Relationship Id="rId185" Type="http://schemas.openxmlformats.org/officeDocument/2006/relationships/image" Target="../media/image703.png"/><Relationship Id="rId9" Type="http://schemas.openxmlformats.org/officeDocument/2006/relationships/image" Target="../media/image599.png"/><Relationship Id="rId210" Type="http://schemas.openxmlformats.org/officeDocument/2006/relationships/customXml" Target="../ink/ink1563.xml"/><Relationship Id="rId26" Type="http://schemas.openxmlformats.org/officeDocument/2006/relationships/customXml" Target="../ink/ink1471.xml"/><Relationship Id="rId231" Type="http://schemas.openxmlformats.org/officeDocument/2006/relationships/image" Target="../media/image726.png"/><Relationship Id="rId252" Type="http://schemas.openxmlformats.org/officeDocument/2006/relationships/customXml" Target="../ink/ink1584.xml"/><Relationship Id="rId47" Type="http://schemas.openxmlformats.org/officeDocument/2006/relationships/image" Target="../media/image617.png"/><Relationship Id="rId68" Type="http://schemas.openxmlformats.org/officeDocument/2006/relationships/customXml" Target="../ink/ink1492.xml"/><Relationship Id="rId89" Type="http://schemas.openxmlformats.org/officeDocument/2006/relationships/image" Target="../media/image640.png"/><Relationship Id="rId112" Type="http://schemas.openxmlformats.org/officeDocument/2006/relationships/customXml" Target="../ink/ink1514.xml"/><Relationship Id="rId133" Type="http://schemas.openxmlformats.org/officeDocument/2006/relationships/image" Target="../media/image678.png"/><Relationship Id="rId154" Type="http://schemas.openxmlformats.org/officeDocument/2006/relationships/customXml" Target="../ink/ink1535.xml"/><Relationship Id="rId175" Type="http://schemas.openxmlformats.org/officeDocument/2006/relationships/image" Target="../media/image699.png"/><Relationship Id="rId196" Type="http://schemas.openxmlformats.org/officeDocument/2006/relationships/customXml" Target="../ink/ink1556.xml"/><Relationship Id="rId200" Type="http://schemas.openxmlformats.org/officeDocument/2006/relationships/customXml" Target="../ink/ink1558.xml"/><Relationship Id="rId16" Type="http://schemas.openxmlformats.org/officeDocument/2006/relationships/customXml" Target="../ink/ink1466.xml"/><Relationship Id="rId221" Type="http://schemas.openxmlformats.org/officeDocument/2006/relationships/image" Target="../media/image721.png"/><Relationship Id="rId242" Type="http://schemas.openxmlformats.org/officeDocument/2006/relationships/customXml" Target="../ink/ink1579.xml"/><Relationship Id="rId37" Type="http://schemas.openxmlformats.org/officeDocument/2006/relationships/image" Target="../media/image550.png"/><Relationship Id="rId58" Type="http://schemas.openxmlformats.org/officeDocument/2006/relationships/customXml" Target="../ink/ink1487.xml"/><Relationship Id="rId79" Type="http://schemas.openxmlformats.org/officeDocument/2006/relationships/image" Target="../media/image635.png"/><Relationship Id="rId102" Type="http://schemas.openxmlformats.org/officeDocument/2006/relationships/customXml" Target="../ink/ink1509.xml"/><Relationship Id="rId123" Type="http://schemas.openxmlformats.org/officeDocument/2006/relationships/image" Target="../media/image655.png"/><Relationship Id="rId144" Type="http://schemas.openxmlformats.org/officeDocument/2006/relationships/customXml" Target="../ink/ink1530.xml"/><Relationship Id="rId90" Type="http://schemas.openxmlformats.org/officeDocument/2006/relationships/customXml" Target="../ink/ink1503.xml"/><Relationship Id="rId165" Type="http://schemas.openxmlformats.org/officeDocument/2006/relationships/image" Target="../media/image694.png"/><Relationship Id="rId186" Type="http://schemas.openxmlformats.org/officeDocument/2006/relationships/customXml" Target="../ink/ink1551.xml"/><Relationship Id="rId211" Type="http://schemas.openxmlformats.org/officeDocument/2006/relationships/image" Target="../media/image716.png"/><Relationship Id="rId232" Type="http://schemas.openxmlformats.org/officeDocument/2006/relationships/customXml" Target="../ink/ink1574.xml"/><Relationship Id="rId253" Type="http://schemas.openxmlformats.org/officeDocument/2006/relationships/image" Target="../media/image737.png"/><Relationship Id="rId27" Type="http://schemas.openxmlformats.org/officeDocument/2006/relationships/image" Target="../media/image608.png"/><Relationship Id="rId48" Type="http://schemas.openxmlformats.org/officeDocument/2006/relationships/customXml" Target="../ink/ink1482.xml"/><Relationship Id="rId69" Type="http://schemas.openxmlformats.org/officeDocument/2006/relationships/image" Target="../media/image630.png"/><Relationship Id="rId113" Type="http://schemas.openxmlformats.org/officeDocument/2006/relationships/image" Target="../media/image650.png"/><Relationship Id="rId134" Type="http://schemas.openxmlformats.org/officeDocument/2006/relationships/customXml" Target="../ink/ink1525.xml"/><Relationship Id="rId80" Type="http://schemas.openxmlformats.org/officeDocument/2006/relationships/customXml" Target="../ink/ink1498.xml"/><Relationship Id="rId155" Type="http://schemas.openxmlformats.org/officeDocument/2006/relationships/image" Target="../media/image689.png"/><Relationship Id="rId176" Type="http://schemas.openxmlformats.org/officeDocument/2006/relationships/customXml" Target="../ink/ink1546.xml"/><Relationship Id="rId197" Type="http://schemas.openxmlformats.org/officeDocument/2006/relationships/image" Target="../media/image709.png"/><Relationship Id="rId201" Type="http://schemas.openxmlformats.org/officeDocument/2006/relationships/image" Target="../media/image711.png"/><Relationship Id="rId222" Type="http://schemas.openxmlformats.org/officeDocument/2006/relationships/customXml" Target="../ink/ink1569.xml"/><Relationship Id="rId243" Type="http://schemas.openxmlformats.org/officeDocument/2006/relationships/image" Target="../media/image732.png"/><Relationship Id="rId17" Type="http://schemas.openxmlformats.org/officeDocument/2006/relationships/image" Target="../media/image603.png"/><Relationship Id="rId38" Type="http://schemas.openxmlformats.org/officeDocument/2006/relationships/customXml" Target="../ink/ink1477.xml"/><Relationship Id="rId59" Type="http://schemas.openxmlformats.org/officeDocument/2006/relationships/image" Target="../media/image625.png"/><Relationship Id="rId103" Type="http://schemas.openxmlformats.org/officeDocument/2006/relationships/image" Target="../media/image645.png"/><Relationship Id="rId124" Type="http://schemas.openxmlformats.org/officeDocument/2006/relationships/customXml" Target="../ink/ink1520.xml"/><Relationship Id="rId70" Type="http://schemas.openxmlformats.org/officeDocument/2006/relationships/customXml" Target="../ink/ink1493.xml"/><Relationship Id="rId91" Type="http://schemas.openxmlformats.org/officeDocument/2006/relationships/image" Target="../media/image641.png"/><Relationship Id="rId145" Type="http://schemas.openxmlformats.org/officeDocument/2006/relationships/image" Target="../media/image684.png"/><Relationship Id="rId166" Type="http://schemas.openxmlformats.org/officeDocument/2006/relationships/customXml" Target="../ink/ink1541.xml"/><Relationship Id="rId187" Type="http://schemas.openxmlformats.org/officeDocument/2006/relationships/image" Target="../media/image70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564.xml"/><Relationship Id="rId233" Type="http://schemas.openxmlformats.org/officeDocument/2006/relationships/image" Target="../media/image727.png"/><Relationship Id="rId254" Type="http://schemas.openxmlformats.org/officeDocument/2006/relationships/customXml" Target="../ink/ink1585.xml"/><Relationship Id="rId28" Type="http://schemas.openxmlformats.org/officeDocument/2006/relationships/customXml" Target="../ink/ink1472.xml"/><Relationship Id="rId49" Type="http://schemas.openxmlformats.org/officeDocument/2006/relationships/image" Target="../media/image618.png"/><Relationship Id="rId114" Type="http://schemas.openxmlformats.org/officeDocument/2006/relationships/customXml" Target="../ink/ink1515.xml"/><Relationship Id="rId60" Type="http://schemas.openxmlformats.org/officeDocument/2006/relationships/customXml" Target="../ink/ink1488.xml"/><Relationship Id="rId81" Type="http://schemas.openxmlformats.org/officeDocument/2006/relationships/image" Target="../media/image636.png"/><Relationship Id="rId135" Type="http://schemas.openxmlformats.org/officeDocument/2006/relationships/image" Target="../media/image679.png"/><Relationship Id="rId156" Type="http://schemas.openxmlformats.org/officeDocument/2006/relationships/customXml" Target="../ink/ink1536.xml"/><Relationship Id="rId177" Type="http://schemas.openxmlformats.org/officeDocument/2006/relationships/image" Target="../media/image700.png"/><Relationship Id="rId198" Type="http://schemas.openxmlformats.org/officeDocument/2006/relationships/customXml" Target="../ink/ink1557.xml"/><Relationship Id="rId202" Type="http://schemas.openxmlformats.org/officeDocument/2006/relationships/customXml" Target="../ink/ink1559.xml"/><Relationship Id="rId223" Type="http://schemas.openxmlformats.org/officeDocument/2006/relationships/image" Target="../media/image722.png"/><Relationship Id="rId244" Type="http://schemas.openxmlformats.org/officeDocument/2006/relationships/customXml" Target="../ink/ink1580.xml"/><Relationship Id="rId18" Type="http://schemas.openxmlformats.org/officeDocument/2006/relationships/customXml" Target="../ink/ink1467.xml"/><Relationship Id="rId39" Type="http://schemas.openxmlformats.org/officeDocument/2006/relationships/image" Target="../media/image613.png"/><Relationship Id="rId50" Type="http://schemas.openxmlformats.org/officeDocument/2006/relationships/customXml" Target="../ink/ink1483.xml"/><Relationship Id="rId104" Type="http://schemas.openxmlformats.org/officeDocument/2006/relationships/customXml" Target="../ink/ink1510.xml"/><Relationship Id="rId125" Type="http://schemas.openxmlformats.org/officeDocument/2006/relationships/image" Target="../media/image656.png"/><Relationship Id="rId146" Type="http://schemas.openxmlformats.org/officeDocument/2006/relationships/customXml" Target="../ink/ink1531.xml"/><Relationship Id="rId167" Type="http://schemas.openxmlformats.org/officeDocument/2006/relationships/image" Target="../media/image695.png"/><Relationship Id="rId188" Type="http://schemas.openxmlformats.org/officeDocument/2006/relationships/customXml" Target="../ink/ink1552.xml"/><Relationship Id="rId71" Type="http://schemas.openxmlformats.org/officeDocument/2006/relationships/image" Target="../media/image631.png"/><Relationship Id="rId92" Type="http://schemas.openxmlformats.org/officeDocument/2006/relationships/customXml" Target="../ink/ink1504.xml"/><Relationship Id="rId213" Type="http://schemas.openxmlformats.org/officeDocument/2006/relationships/image" Target="../media/image717.png"/><Relationship Id="rId234" Type="http://schemas.openxmlformats.org/officeDocument/2006/relationships/customXml" Target="../ink/ink1575.xml"/><Relationship Id="rId2" Type="http://schemas.openxmlformats.org/officeDocument/2006/relationships/customXml" Target="../ink/ink1459.xml"/><Relationship Id="rId29" Type="http://schemas.openxmlformats.org/officeDocument/2006/relationships/image" Target="../media/image609.png"/><Relationship Id="rId255" Type="http://schemas.openxmlformats.org/officeDocument/2006/relationships/image" Target="../media/image738.png"/><Relationship Id="rId40" Type="http://schemas.openxmlformats.org/officeDocument/2006/relationships/customXml" Target="../ink/ink1478.xml"/><Relationship Id="rId115" Type="http://schemas.openxmlformats.org/officeDocument/2006/relationships/image" Target="../media/image651.png"/><Relationship Id="rId136" Type="http://schemas.openxmlformats.org/officeDocument/2006/relationships/customXml" Target="../ink/ink1526.xml"/><Relationship Id="rId157" Type="http://schemas.openxmlformats.org/officeDocument/2006/relationships/image" Target="../media/image690.png"/><Relationship Id="rId178" Type="http://schemas.openxmlformats.org/officeDocument/2006/relationships/customXml" Target="../ink/ink1547.xml"/><Relationship Id="rId61" Type="http://schemas.openxmlformats.org/officeDocument/2006/relationships/image" Target="../media/image626.png"/><Relationship Id="rId82" Type="http://schemas.openxmlformats.org/officeDocument/2006/relationships/customXml" Target="../ink/ink1499.xml"/><Relationship Id="rId199" Type="http://schemas.openxmlformats.org/officeDocument/2006/relationships/image" Target="../media/image710.png"/><Relationship Id="rId203" Type="http://schemas.openxmlformats.org/officeDocument/2006/relationships/image" Target="../media/image712.png"/><Relationship Id="rId19" Type="http://schemas.openxmlformats.org/officeDocument/2006/relationships/image" Target="../media/image604.png"/><Relationship Id="rId224" Type="http://schemas.openxmlformats.org/officeDocument/2006/relationships/customXml" Target="../ink/ink1570.xml"/><Relationship Id="rId245" Type="http://schemas.openxmlformats.org/officeDocument/2006/relationships/image" Target="../media/image733.png"/><Relationship Id="rId30" Type="http://schemas.openxmlformats.org/officeDocument/2006/relationships/customXml" Target="../ink/ink1473.xml"/><Relationship Id="rId105" Type="http://schemas.openxmlformats.org/officeDocument/2006/relationships/image" Target="../media/image646.png"/><Relationship Id="rId126" Type="http://schemas.openxmlformats.org/officeDocument/2006/relationships/customXml" Target="../ink/ink1521.xml"/><Relationship Id="rId147" Type="http://schemas.openxmlformats.org/officeDocument/2006/relationships/image" Target="../media/image685.png"/><Relationship Id="rId168" Type="http://schemas.openxmlformats.org/officeDocument/2006/relationships/customXml" Target="../ink/ink1542.xml"/><Relationship Id="rId51" Type="http://schemas.openxmlformats.org/officeDocument/2006/relationships/image" Target="../media/image619.png"/><Relationship Id="rId72" Type="http://schemas.openxmlformats.org/officeDocument/2006/relationships/customXml" Target="../ink/ink1494.xml"/><Relationship Id="rId93" Type="http://schemas.openxmlformats.org/officeDocument/2006/relationships/image" Target="../media/image642.png"/><Relationship Id="rId189" Type="http://schemas.openxmlformats.org/officeDocument/2006/relationships/image" Target="../media/image705.png"/><Relationship Id="rId3" Type="http://schemas.openxmlformats.org/officeDocument/2006/relationships/image" Target="../media/image596.png"/><Relationship Id="rId214" Type="http://schemas.openxmlformats.org/officeDocument/2006/relationships/customXml" Target="../ink/ink1565.xml"/><Relationship Id="rId235" Type="http://schemas.openxmlformats.org/officeDocument/2006/relationships/image" Target="../media/image728.png"/><Relationship Id="rId256" Type="http://schemas.openxmlformats.org/officeDocument/2006/relationships/customXml" Target="../ink/ink1586.xml"/><Relationship Id="rId116" Type="http://schemas.openxmlformats.org/officeDocument/2006/relationships/customXml" Target="../ink/ink1516.xml"/><Relationship Id="rId137" Type="http://schemas.openxmlformats.org/officeDocument/2006/relationships/image" Target="../media/image680.png"/><Relationship Id="rId158" Type="http://schemas.openxmlformats.org/officeDocument/2006/relationships/customXml" Target="../ink/ink1537.xml"/><Relationship Id="rId20" Type="http://schemas.openxmlformats.org/officeDocument/2006/relationships/customXml" Target="../ink/ink1468.xml"/><Relationship Id="rId41" Type="http://schemas.openxmlformats.org/officeDocument/2006/relationships/image" Target="../media/image614.png"/><Relationship Id="rId62" Type="http://schemas.openxmlformats.org/officeDocument/2006/relationships/customXml" Target="../ink/ink1489.xml"/><Relationship Id="rId83" Type="http://schemas.openxmlformats.org/officeDocument/2006/relationships/image" Target="../media/image637.png"/><Relationship Id="rId179" Type="http://schemas.openxmlformats.org/officeDocument/2006/relationships/image" Target="../media/image701.png"/><Relationship Id="rId190" Type="http://schemas.openxmlformats.org/officeDocument/2006/relationships/customXml" Target="../ink/ink1553.xml"/><Relationship Id="rId204" Type="http://schemas.openxmlformats.org/officeDocument/2006/relationships/customXml" Target="../ink/ink1560.xml"/><Relationship Id="rId225" Type="http://schemas.openxmlformats.org/officeDocument/2006/relationships/image" Target="../media/image723.png"/><Relationship Id="rId246" Type="http://schemas.openxmlformats.org/officeDocument/2006/relationships/customXml" Target="../ink/ink1581.xml"/><Relationship Id="rId106" Type="http://schemas.openxmlformats.org/officeDocument/2006/relationships/customXml" Target="../ink/ink1511.xml"/><Relationship Id="rId127" Type="http://schemas.openxmlformats.org/officeDocument/2006/relationships/image" Target="../media/image657.png"/><Relationship Id="rId10" Type="http://schemas.openxmlformats.org/officeDocument/2006/relationships/customXml" Target="../ink/ink1463.xml"/><Relationship Id="rId31" Type="http://schemas.openxmlformats.org/officeDocument/2006/relationships/image" Target="../media/image610.png"/><Relationship Id="rId52" Type="http://schemas.openxmlformats.org/officeDocument/2006/relationships/customXml" Target="../ink/ink1484.xml"/><Relationship Id="rId73" Type="http://schemas.openxmlformats.org/officeDocument/2006/relationships/image" Target="../media/image632.png"/><Relationship Id="rId94" Type="http://schemas.openxmlformats.org/officeDocument/2006/relationships/customXml" Target="../ink/ink1505.xml"/><Relationship Id="rId148" Type="http://schemas.openxmlformats.org/officeDocument/2006/relationships/customXml" Target="../ink/ink1532.xml"/><Relationship Id="rId169" Type="http://schemas.openxmlformats.org/officeDocument/2006/relationships/image" Target="../media/image696.png"/><Relationship Id="rId4" Type="http://schemas.openxmlformats.org/officeDocument/2006/relationships/customXml" Target="../ink/ink1460.xml"/><Relationship Id="rId180" Type="http://schemas.openxmlformats.org/officeDocument/2006/relationships/customXml" Target="../ink/ink1548.xml"/><Relationship Id="rId215" Type="http://schemas.openxmlformats.org/officeDocument/2006/relationships/image" Target="../media/image718.png"/><Relationship Id="rId236" Type="http://schemas.openxmlformats.org/officeDocument/2006/relationships/customXml" Target="../ink/ink1576.xml"/><Relationship Id="rId257" Type="http://schemas.openxmlformats.org/officeDocument/2006/relationships/image" Target="../media/image739.png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52.png"/><Relationship Id="rId21" Type="http://schemas.openxmlformats.org/officeDocument/2006/relationships/image" Target="../media/image605.png"/><Relationship Id="rId63" Type="http://schemas.openxmlformats.org/officeDocument/2006/relationships/image" Target="../media/image627.png"/><Relationship Id="rId159" Type="http://schemas.openxmlformats.org/officeDocument/2006/relationships/image" Target="../media/image691.png"/><Relationship Id="rId170" Type="http://schemas.openxmlformats.org/officeDocument/2006/relationships/customXml" Target="../ink/ink1672.xml"/><Relationship Id="rId191" Type="http://schemas.openxmlformats.org/officeDocument/2006/relationships/image" Target="../media/image706.png"/><Relationship Id="rId205" Type="http://schemas.openxmlformats.org/officeDocument/2006/relationships/image" Target="../media/image713.png"/><Relationship Id="rId226" Type="http://schemas.openxmlformats.org/officeDocument/2006/relationships/customXml" Target="../ink/ink1700.xml"/><Relationship Id="rId247" Type="http://schemas.openxmlformats.org/officeDocument/2006/relationships/image" Target="../media/image734.png"/><Relationship Id="rId107" Type="http://schemas.openxmlformats.org/officeDocument/2006/relationships/image" Target="../media/image647.png"/><Relationship Id="rId11" Type="http://schemas.openxmlformats.org/officeDocument/2006/relationships/image" Target="../media/image600.png"/><Relationship Id="rId32" Type="http://schemas.openxmlformats.org/officeDocument/2006/relationships/customXml" Target="../ink/ink1603.xml"/><Relationship Id="rId53" Type="http://schemas.openxmlformats.org/officeDocument/2006/relationships/image" Target="../media/image620.png"/><Relationship Id="rId74" Type="http://schemas.openxmlformats.org/officeDocument/2006/relationships/customXml" Target="../ink/ink1624.xml"/><Relationship Id="rId128" Type="http://schemas.openxmlformats.org/officeDocument/2006/relationships/customXml" Target="../ink/ink1651.xml"/><Relationship Id="rId149" Type="http://schemas.openxmlformats.org/officeDocument/2006/relationships/image" Target="../media/image686.png"/><Relationship Id="rId5" Type="http://schemas.openxmlformats.org/officeDocument/2006/relationships/image" Target="../media/image597.png"/><Relationship Id="rId95" Type="http://schemas.openxmlformats.org/officeDocument/2006/relationships/image" Target="../media/image621.png"/><Relationship Id="rId160" Type="http://schemas.openxmlformats.org/officeDocument/2006/relationships/customXml" Target="../ink/ink1667.xml"/><Relationship Id="rId181" Type="http://schemas.openxmlformats.org/officeDocument/2006/relationships/image" Target="../media/image702.png"/><Relationship Id="rId216" Type="http://schemas.openxmlformats.org/officeDocument/2006/relationships/customXml" Target="../ink/ink1695.xml"/><Relationship Id="rId237" Type="http://schemas.openxmlformats.org/officeDocument/2006/relationships/image" Target="../media/image729.png"/><Relationship Id="rId258" Type="http://schemas.openxmlformats.org/officeDocument/2006/relationships/customXml" Target="../ink/ink1716.xml"/><Relationship Id="rId22" Type="http://schemas.openxmlformats.org/officeDocument/2006/relationships/customXml" Target="../ink/ink1598.xml"/><Relationship Id="rId43" Type="http://schemas.openxmlformats.org/officeDocument/2006/relationships/image" Target="../media/image615.png"/><Relationship Id="rId64" Type="http://schemas.openxmlformats.org/officeDocument/2006/relationships/customXml" Target="../ink/ink1619.xml"/><Relationship Id="rId118" Type="http://schemas.openxmlformats.org/officeDocument/2006/relationships/customXml" Target="../ink/ink1646.xml"/><Relationship Id="rId139" Type="http://schemas.openxmlformats.org/officeDocument/2006/relationships/image" Target="../media/image681.png"/><Relationship Id="rId85" Type="http://schemas.openxmlformats.org/officeDocument/2006/relationships/image" Target="../media/image638.png"/><Relationship Id="rId150" Type="http://schemas.openxmlformats.org/officeDocument/2006/relationships/customXml" Target="../ink/ink1662.xml"/><Relationship Id="rId171" Type="http://schemas.openxmlformats.org/officeDocument/2006/relationships/image" Target="../media/image697.png"/><Relationship Id="rId192" Type="http://schemas.openxmlformats.org/officeDocument/2006/relationships/customXml" Target="../ink/ink1683.xml"/><Relationship Id="rId206" Type="http://schemas.openxmlformats.org/officeDocument/2006/relationships/customXml" Target="../ink/ink1690.xml"/><Relationship Id="rId227" Type="http://schemas.openxmlformats.org/officeDocument/2006/relationships/image" Target="../media/image724.png"/><Relationship Id="rId248" Type="http://schemas.openxmlformats.org/officeDocument/2006/relationships/customXml" Target="../ink/ink1711.xml"/><Relationship Id="rId12" Type="http://schemas.openxmlformats.org/officeDocument/2006/relationships/customXml" Target="../ink/ink1593.xml"/><Relationship Id="rId33" Type="http://schemas.openxmlformats.org/officeDocument/2006/relationships/image" Target="../media/image611.png"/><Relationship Id="rId108" Type="http://schemas.openxmlformats.org/officeDocument/2006/relationships/customXml" Target="../ink/ink1641.xml"/><Relationship Id="rId129" Type="http://schemas.openxmlformats.org/officeDocument/2006/relationships/image" Target="../media/image658.png"/><Relationship Id="rId54" Type="http://schemas.openxmlformats.org/officeDocument/2006/relationships/customXml" Target="../ink/ink1614.xml"/><Relationship Id="rId75" Type="http://schemas.openxmlformats.org/officeDocument/2006/relationships/image" Target="../media/image633.png"/><Relationship Id="rId96" Type="http://schemas.openxmlformats.org/officeDocument/2006/relationships/customXml" Target="../ink/ink1635.xml"/><Relationship Id="rId140" Type="http://schemas.openxmlformats.org/officeDocument/2006/relationships/customXml" Target="../ink/ink1657.xml"/><Relationship Id="rId161" Type="http://schemas.openxmlformats.org/officeDocument/2006/relationships/image" Target="../media/image692.png"/><Relationship Id="rId182" Type="http://schemas.openxmlformats.org/officeDocument/2006/relationships/customXml" Target="../ink/ink1678.xml"/><Relationship Id="rId217" Type="http://schemas.openxmlformats.org/officeDocument/2006/relationships/image" Target="../media/image719.png"/><Relationship Id="rId6" Type="http://schemas.openxmlformats.org/officeDocument/2006/relationships/customXml" Target="../ink/ink1590.xml"/><Relationship Id="rId238" Type="http://schemas.openxmlformats.org/officeDocument/2006/relationships/customXml" Target="../ink/ink1706.xml"/><Relationship Id="rId259" Type="http://schemas.openxmlformats.org/officeDocument/2006/relationships/image" Target="../media/image740.png"/><Relationship Id="rId23" Type="http://schemas.openxmlformats.org/officeDocument/2006/relationships/image" Target="../media/image606.png"/><Relationship Id="rId119" Type="http://schemas.openxmlformats.org/officeDocument/2006/relationships/image" Target="../media/image653.png"/><Relationship Id="rId44" Type="http://schemas.openxmlformats.org/officeDocument/2006/relationships/customXml" Target="../ink/ink1609.xml"/><Relationship Id="rId65" Type="http://schemas.openxmlformats.org/officeDocument/2006/relationships/image" Target="../media/image628.png"/><Relationship Id="rId86" Type="http://schemas.openxmlformats.org/officeDocument/2006/relationships/customXml" Target="../ink/ink1630.xml"/><Relationship Id="rId130" Type="http://schemas.openxmlformats.org/officeDocument/2006/relationships/customXml" Target="../ink/ink1652.xml"/><Relationship Id="rId151" Type="http://schemas.openxmlformats.org/officeDocument/2006/relationships/image" Target="../media/image687.png"/><Relationship Id="rId172" Type="http://schemas.openxmlformats.org/officeDocument/2006/relationships/customXml" Target="../ink/ink1673.xml"/><Relationship Id="rId193" Type="http://schemas.openxmlformats.org/officeDocument/2006/relationships/image" Target="../media/image707.png"/><Relationship Id="rId207" Type="http://schemas.openxmlformats.org/officeDocument/2006/relationships/image" Target="../media/image714.png"/><Relationship Id="rId228" Type="http://schemas.openxmlformats.org/officeDocument/2006/relationships/customXml" Target="../ink/ink1701.xml"/><Relationship Id="rId249" Type="http://schemas.openxmlformats.org/officeDocument/2006/relationships/image" Target="../media/image735.png"/><Relationship Id="rId13" Type="http://schemas.openxmlformats.org/officeDocument/2006/relationships/image" Target="../media/image601.png"/><Relationship Id="rId109" Type="http://schemas.openxmlformats.org/officeDocument/2006/relationships/image" Target="../media/image648.png"/><Relationship Id="rId260" Type="http://schemas.openxmlformats.org/officeDocument/2006/relationships/customXml" Target="../ink/ink1717.xml"/><Relationship Id="rId34" Type="http://schemas.openxmlformats.org/officeDocument/2006/relationships/customXml" Target="../ink/ink1604.xml"/><Relationship Id="rId55" Type="http://schemas.openxmlformats.org/officeDocument/2006/relationships/image" Target="../media/image623.png"/><Relationship Id="rId76" Type="http://schemas.openxmlformats.org/officeDocument/2006/relationships/customXml" Target="../ink/ink1625.xml"/><Relationship Id="rId97" Type="http://schemas.openxmlformats.org/officeDocument/2006/relationships/image" Target="../media/image622.png"/><Relationship Id="rId120" Type="http://schemas.openxmlformats.org/officeDocument/2006/relationships/customXml" Target="../ink/ink1647.xml"/><Relationship Id="rId141" Type="http://schemas.openxmlformats.org/officeDocument/2006/relationships/image" Target="../media/image682.png"/><Relationship Id="rId7" Type="http://schemas.openxmlformats.org/officeDocument/2006/relationships/image" Target="../media/image598.png"/><Relationship Id="rId162" Type="http://schemas.openxmlformats.org/officeDocument/2006/relationships/customXml" Target="../ink/ink1668.xml"/><Relationship Id="rId183" Type="http://schemas.openxmlformats.org/officeDocument/2006/relationships/image" Target="../media/image418.png"/><Relationship Id="rId218" Type="http://schemas.openxmlformats.org/officeDocument/2006/relationships/customXml" Target="../ink/ink1696.xml"/><Relationship Id="rId239" Type="http://schemas.openxmlformats.org/officeDocument/2006/relationships/image" Target="../media/image730.png"/><Relationship Id="rId250" Type="http://schemas.openxmlformats.org/officeDocument/2006/relationships/customXml" Target="../ink/ink1712.xml"/><Relationship Id="rId24" Type="http://schemas.openxmlformats.org/officeDocument/2006/relationships/customXml" Target="../ink/ink1599.xml"/><Relationship Id="rId45" Type="http://schemas.openxmlformats.org/officeDocument/2006/relationships/image" Target="../media/image616.png"/><Relationship Id="rId66" Type="http://schemas.openxmlformats.org/officeDocument/2006/relationships/customXml" Target="../ink/ink1620.xml"/><Relationship Id="rId87" Type="http://schemas.openxmlformats.org/officeDocument/2006/relationships/image" Target="../media/image639.png"/><Relationship Id="rId110" Type="http://schemas.openxmlformats.org/officeDocument/2006/relationships/customXml" Target="../ink/ink1642.xml"/><Relationship Id="rId131" Type="http://schemas.openxmlformats.org/officeDocument/2006/relationships/image" Target="../media/image677.png"/><Relationship Id="rId152" Type="http://schemas.openxmlformats.org/officeDocument/2006/relationships/customXml" Target="../ink/ink1663.xml"/><Relationship Id="rId173" Type="http://schemas.openxmlformats.org/officeDocument/2006/relationships/image" Target="../media/image698.png"/><Relationship Id="rId194" Type="http://schemas.openxmlformats.org/officeDocument/2006/relationships/customXml" Target="../ink/ink1684.xml"/><Relationship Id="rId208" Type="http://schemas.openxmlformats.org/officeDocument/2006/relationships/customXml" Target="../ink/ink1691.xml"/><Relationship Id="rId229" Type="http://schemas.openxmlformats.org/officeDocument/2006/relationships/image" Target="../media/image725.png"/><Relationship Id="rId240" Type="http://schemas.openxmlformats.org/officeDocument/2006/relationships/customXml" Target="../ink/ink1707.xml"/><Relationship Id="rId261" Type="http://schemas.openxmlformats.org/officeDocument/2006/relationships/image" Target="../media/image741.png"/><Relationship Id="rId14" Type="http://schemas.openxmlformats.org/officeDocument/2006/relationships/customXml" Target="../ink/ink1594.xml"/><Relationship Id="rId35" Type="http://schemas.openxmlformats.org/officeDocument/2006/relationships/image" Target="../media/image612.png"/><Relationship Id="rId56" Type="http://schemas.openxmlformats.org/officeDocument/2006/relationships/customXml" Target="../ink/ink1615.xml"/><Relationship Id="rId77" Type="http://schemas.openxmlformats.org/officeDocument/2006/relationships/image" Target="../media/image634.png"/><Relationship Id="rId100" Type="http://schemas.openxmlformats.org/officeDocument/2006/relationships/customXml" Target="../ink/ink1637.xml"/><Relationship Id="rId8" Type="http://schemas.openxmlformats.org/officeDocument/2006/relationships/customXml" Target="../ink/ink1591.xml"/><Relationship Id="rId98" Type="http://schemas.openxmlformats.org/officeDocument/2006/relationships/customXml" Target="../ink/ink1636.xml"/><Relationship Id="rId121" Type="http://schemas.openxmlformats.org/officeDocument/2006/relationships/image" Target="../media/image654.png"/><Relationship Id="rId142" Type="http://schemas.openxmlformats.org/officeDocument/2006/relationships/customXml" Target="../ink/ink1658.xml"/><Relationship Id="rId163" Type="http://schemas.openxmlformats.org/officeDocument/2006/relationships/image" Target="../media/image693.png"/><Relationship Id="rId184" Type="http://schemas.openxmlformats.org/officeDocument/2006/relationships/customXml" Target="../ink/ink1679.xml"/><Relationship Id="rId219" Type="http://schemas.openxmlformats.org/officeDocument/2006/relationships/image" Target="../media/image720.png"/><Relationship Id="rId230" Type="http://schemas.openxmlformats.org/officeDocument/2006/relationships/customXml" Target="../ink/ink1702.xml"/><Relationship Id="rId251" Type="http://schemas.openxmlformats.org/officeDocument/2006/relationships/image" Target="../media/image736.png"/><Relationship Id="rId25" Type="http://schemas.openxmlformats.org/officeDocument/2006/relationships/image" Target="../media/image607.png"/><Relationship Id="rId46" Type="http://schemas.openxmlformats.org/officeDocument/2006/relationships/customXml" Target="../ink/ink1610.xml"/><Relationship Id="rId67" Type="http://schemas.openxmlformats.org/officeDocument/2006/relationships/image" Target="../media/image629.png"/><Relationship Id="rId88" Type="http://schemas.openxmlformats.org/officeDocument/2006/relationships/customXml" Target="../ink/ink1631.xml"/><Relationship Id="rId111" Type="http://schemas.openxmlformats.org/officeDocument/2006/relationships/image" Target="../media/image649.png"/><Relationship Id="rId132" Type="http://schemas.openxmlformats.org/officeDocument/2006/relationships/customXml" Target="../ink/ink1653.xml"/><Relationship Id="rId153" Type="http://schemas.openxmlformats.org/officeDocument/2006/relationships/image" Target="../media/image688.png"/><Relationship Id="rId174" Type="http://schemas.openxmlformats.org/officeDocument/2006/relationships/customXml" Target="../ink/ink1674.xml"/><Relationship Id="rId195" Type="http://schemas.openxmlformats.org/officeDocument/2006/relationships/image" Target="../media/image708.png"/><Relationship Id="rId209" Type="http://schemas.openxmlformats.org/officeDocument/2006/relationships/image" Target="../media/image715.png"/><Relationship Id="rId220" Type="http://schemas.openxmlformats.org/officeDocument/2006/relationships/customXml" Target="../ink/ink1697.xml"/><Relationship Id="rId241" Type="http://schemas.openxmlformats.org/officeDocument/2006/relationships/image" Target="../media/image731.png"/><Relationship Id="rId15" Type="http://schemas.openxmlformats.org/officeDocument/2006/relationships/image" Target="../media/image602.png"/><Relationship Id="rId36" Type="http://schemas.openxmlformats.org/officeDocument/2006/relationships/customXml" Target="../ink/ink1605.xml"/><Relationship Id="rId57" Type="http://schemas.openxmlformats.org/officeDocument/2006/relationships/image" Target="../media/image624.png"/><Relationship Id="rId262" Type="http://schemas.openxmlformats.org/officeDocument/2006/relationships/customXml" Target="../ink/ink1718.xml"/><Relationship Id="rId78" Type="http://schemas.openxmlformats.org/officeDocument/2006/relationships/customXml" Target="../ink/ink1626.xml"/><Relationship Id="rId99" Type="http://schemas.openxmlformats.org/officeDocument/2006/relationships/image" Target="../media/image643.png"/><Relationship Id="rId101" Type="http://schemas.openxmlformats.org/officeDocument/2006/relationships/image" Target="../media/image644.png"/><Relationship Id="rId122" Type="http://schemas.openxmlformats.org/officeDocument/2006/relationships/customXml" Target="../ink/ink1648.xml"/><Relationship Id="rId143" Type="http://schemas.openxmlformats.org/officeDocument/2006/relationships/image" Target="../media/image683.png"/><Relationship Id="rId164" Type="http://schemas.openxmlformats.org/officeDocument/2006/relationships/customXml" Target="../ink/ink1669.xml"/><Relationship Id="rId185" Type="http://schemas.openxmlformats.org/officeDocument/2006/relationships/image" Target="../media/image703.png"/><Relationship Id="rId9" Type="http://schemas.openxmlformats.org/officeDocument/2006/relationships/image" Target="../media/image599.png"/><Relationship Id="rId210" Type="http://schemas.openxmlformats.org/officeDocument/2006/relationships/customXml" Target="../ink/ink1692.xml"/><Relationship Id="rId26" Type="http://schemas.openxmlformats.org/officeDocument/2006/relationships/customXml" Target="../ink/ink1600.xml"/><Relationship Id="rId231" Type="http://schemas.openxmlformats.org/officeDocument/2006/relationships/image" Target="../media/image726.png"/><Relationship Id="rId252" Type="http://schemas.openxmlformats.org/officeDocument/2006/relationships/customXml" Target="../ink/ink1713.xml"/><Relationship Id="rId47" Type="http://schemas.openxmlformats.org/officeDocument/2006/relationships/image" Target="../media/image617.png"/><Relationship Id="rId68" Type="http://schemas.openxmlformats.org/officeDocument/2006/relationships/customXml" Target="../ink/ink1621.xml"/><Relationship Id="rId89" Type="http://schemas.openxmlformats.org/officeDocument/2006/relationships/image" Target="../media/image640.png"/><Relationship Id="rId112" Type="http://schemas.openxmlformats.org/officeDocument/2006/relationships/customXml" Target="../ink/ink1643.xml"/><Relationship Id="rId133" Type="http://schemas.openxmlformats.org/officeDocument/2006/relationships/image" Target="../media/image678.png"/><Relationship Id="rId154" Type="http://schemas.openxmlformats.org/officeDocument/2006/relationships/customXml" Target="../ink/ink1664.xml"/><Relationship Id="rId175" Type="http://schemas.openxmlformats.org/officeDocument/2006/relationships/image" Target="../media/image699.png"/><Relationship Id="rId196" Type="http://schemas.openxmlformats.org/officeDocument/2006/relationships/customXml" Target="../ink/ink1685.xml"/><Relationship Id="rId200" Type="http://schemas.openxmlformats.org/officeDocument/2006/relationships/customXml" Target="../ink/ink1687.xml"/><Relationship Id="rId16" Type="http://schemas.openxmlformats.org/officeDocument/2006/relationships/customXml" Target="../ink/ink1595.xml"/><Relationship Id="rId221" Type="http://schemas.openxmlformats.org/officeDocument/2006/relationships/image" Target="../media/image721.png"/><Relationship Id="rId242" Type="http://schemas.openxmlformats.org/officeDocument/2006/relationships/customXml" Target="../ink/ink1708.xml"/><Relationship Id="rId263" Type="http://schemas.openxmlformats.org/officeDocument/2006/relationships/image" Target="../media/image742.png"/><Relationship Id="rId37" Type="http://schemas.openxmlformats.org/officeDocument/2006/relationships/image" Target="../media/image550.png"/><Relationship Id="rId58" Type="http://schemas.openxmlformats.org/officeDocument/2006/relationships/customXml" Target="../ink/ink1616.xml"/><Relationship Id="rId79" Type="http://schemas.openxmlformats.org/officeDocument/2006/relationships/image" Target="../media/image635.png"/><Relationship Id="rId102" Type="http://schemas.openxmlformats.org/officeDocument/2006/relationships/customXml" Target="../ink/ink1638.xml"/><Relationship Id="rId123" Type="http://schemas.openxmlformats.org/officeDocument/2006/relationships/image" Target="../media/image655.png"/><Relationship Id="rId144" Type="http://schemas.openxmlformats.org/officeDocument/2006/relationships/customXml" Target="../ink/ink1659.xml"/><Relationship Id="rId90" Type="http://schemas.openxmlformats.org/officeDocument/2006/relationships/customXml" Target="../ink/ink1632.xml"/><Relationship Id="rId165" Type="http://schemas.openxmlformats.org/officeDocument/2006/relationships/image" Target="../media/image694.png"/><Relationship Id="rId186" Type="http://schemas.openxmlformats.org/officeDocument/2006/relationships/customXml" Target="../ink/ink1680.xml"/><Relationship Id="rId211" Type="http://schemas.openxmlformats.org/officeDocument/2006/relationships/image" Target="../media/image716.png"/><Relationship Id="rId232" Type="http://schemas.openxmlformats.org/officeDocument/2006/relationships/customXml" Target="../ink/ink1703.xml"/><Relationship Id="rId253" Type="http://schemas.openxmlformats.org/officeDocument/2006/relationships/image" Target="../media/image737.png"/><Relationship Id="rId27" Type="http://schemas.openxmlformats.org/officeDocument/2006/relationships/image" Target="../media/image608.png"/><Relationship Id="rId48" Type="http://schemas.openxmlformats.org/officeDocument/2006/relationships/customXml" Target="../ink/ink1611.xml"/><Relationship Id="rId69" Type="http://schemas.openxmlformats.org/officeDocument/2006/relationships/image" Target="../media/image630.png"/><Relationship Id="rId113" Type="http://schemas.openxmlformats.org/officeDocument/2006/relationships/image" Target="../media/image650.png"/><Relationship Id="rId134" Type="http://schemas.openxmlformats.org/officeDocument/2006/relationships/customXml" Target="../ink/ink1654.xml"/><Relationship Id="rId80" Type="http://schemas.openxmlformats.org/officeDocument/2006/relationships/customXml" Target="../ink/ink1627.xml"/><Relationship Id="rId155" Type="http://schemas.openxmlformats.org/officeDocument/2006/relationships/image" Target="../media/image689.png"/><Relationship Id="rId176" Type="http://schemas.openxmlformats.org/officeDocument/2006/relationships/customXml" Target="../ink/ink1675.xml"/><Relationship Id="rId197" Type="http://schemas.openxmlformats.org/officeDocument/2006/relationships/image" Target="../media/image709.png"/><Relationship Id="rId201" Type="http://schemas.openxmlformats.org/officeDocument/2006/relationships/image" Target="../media/image711.png"/><Relationship Id="rId222" Type="http://schemas.openxmlformats.org/officeDocument/2006/relationships/customXml" Target="../ink/ink1698.xml"/><Relationship Id="rId243" Type="http://schemas.openxmlformats.org/officeDocument/2006/relationships/image" Target="../media/image732.png"/><Relationship Id="rId17" Type="http://schemas.openxmlformats.org/officeDocument/2006/relationships/image" Target="../media/image603.png"/><Relationship Id="rId38" Type="http://schemas.openxmlformats.org/officeDocument/2006/relationships/customXml" Target="../ink/ink1606.xml"/><Relationship Id="rId59" Type="http://schemas.openxmlformats.org/officeDocument/2006/relationships/image" Target="../media/image625.png"/><Relationship Id="rId103" Type="http://schemas.openxmlformats.org/officeDocument/2006/relationships/image" Target="../media/image645.png"/><Relationship Id="rId124" Type="http://schemas.openxmlformats.org/officeDocument/2006/relationships/customXml" Target="../ink/ink1649.xml"/><Relationship Id="rId70" Type="http://schemas.openxmlformats.org/officeDocument/2006/relationships/customXml" Target="../ink/ink1622.xml"/><Relationship Id="rId91" Type="http://schemas.openxmlformats.org/officeDocument/2006/relationships/image" Target="../media/image641.png"/><Relationship Id="rId145" Type="http://schemas.openxmlformats.org/officeDocument/2006/relationships/image" Target="../media/image684.png"/><Relationship Id="rId166" Type="http://schemas.openxmlformats.org/officeDocument/2006/relationships/customXml" Target="../ink/ink1670.xml"/><Relationship Id="rId187" Type="http://schemas.openxmlformats.org/officeDocument/2006/relationships/image" Target="../media/image70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693.xml"/><Relationship Id="rId233" Type="http://schemas.openxmlformats.org/officeDocument/2006/relationships/image" Target="../media/image727.png"/><Relationship Id="rId254" Type="http://schemas.openxmlformats.org/officeDocument/2006/relationships/customXml" Target="../ink/ink1714.xml"/><Relationship Id="rId28" Type="http://schemas.openxmlformats.org/officeDocument/2006/relationships/customXml" Target="../ink/ink1601.xml"/><Relationship Id="rId49" Type="http://schemas.openxmlformats.org/officeDocument/2006/relationships/image" Target="../media/image618.png"/><Relationship Id="rId114" Type="http://schemas.openxmlformats.org/officeDocument/2006/relationships/customXml" Target="../ink/ink1644.xml"/><Relationship Id="rId60" Type="http://schemas.openxmlformats.org/officeDocument/2006/relationships/customXml" Target="../ink/ink1617.xml"/><Relationship Id="rId81" Type="http://schemas.openxmlformats.org/officeDocument/2006/relationships/image" Target="../media/image636.png"/><Relationship Id="rId135" Type="http://schemas.openxmlformats.org/officeDocument/2006/relationships/image" Target="../media/image679.png"/><Relationship Id="rId156" Type="http://schemas.openxmlformats.org/officeDocument/2006/relationships/customXml" Target="../ink/ink1665.xml"/><Relationship Id="rId177" Type="http://schemas.openxmlformats.org/officeDocument/2006/relationships/image" Target="../media/image700.png"/><Relationship Id="rId198" Type="http://schemas.openxmlformats.org/officeDocument/2006/relationships/customXml" Target="../ink/ink1686.xml"/><Relationship Id="rId202" Type="http://schemas.openxmlformats.org/officeDocument/2006/relationships/customXml" Target="../ink/ink1688.xml"/><Relationship Id="rId223" Type="http://schemas.openxmlformats.org/officeDocument/2006/relationships/image" Target="../media/image722.png"/><Relationship Id="rId244" Type="http://schemas.openxmlformats.org/officeDocument/2006/relationships/customXml" Target="../ink/ink1709.xml"/><Relationship Id="rId18" Type="http://schemas.openxmlformats.org/officeDocument/2006/relationships/customXml" Target="../ink/ink1596.xml"/><Relationship Id="rId39" Type="http://schemas.openxmlformats.org/officeDocument/2006/relationships/image" Target="../media/image613.png"/><Relationship Id="rId50" Type="http://schemas.openxmlformats.org/officeDocument/2006/relationships/customXml" Target="../ink/ink1612.xml"/><Relationship Id="rId104" Type="http://schemas.openxmlformats.org/officeDocument/2006/relationships/customXml" Target="../ink/ink1639.xml"/><Relationship Id="rId125" Type="http://schemas.openxmlformats.org/officeDocument/2006/relationships/image" Target="../media/image656.png"/><Relationship Id="rId146" Type="http://schemas.openxmlformats.org/officeDocument/2006/relationships/customXml" Target="../ink/ink1660.xml"/><Relationship Id="rId167" Type="http://schemas.openxmlformats.org/officeDocument/2006/relationships/image" Target="../media/image695.png"/><Relationship Id="rId188" Type="http://schemas.openxmlformats.org/officeDocument/2006/relationships/customXml" Target="../ink/ink1681.xml"/><Relationship Id="rId71" Type="http://schemas.openxmlformats.org/officeDocument/2006/relationships/image" Target="../media/image631.png"/><Relationship Id="rId92" Type="http://schemas.openxmlformats.org/officeDocument/2006/relationships/customXml" Target="../ink/ink1633.xml"/><Relationship Id="rId213" Type="http://schemas.openxmlformats.org/officeDocument/2006/relationships/image" Target="../media/image717.png"/><Relationship Id="rId234" Type="http://schemas.openxmlformats.org/officeDocument/2006/relationships/customXml" Target="../ink/ink1704.xml"/><Relationship Id="rId2" Type="http://schemas.openxmlformats.org/officeDocument/2006/relationships/customXml" Target="../ink/ink1588.xml"/><Relationship Id="rId29" Type="http://schemas.openxmlformats.org/officeDocument/2006/relationships/image" Target="../media/image609.png"/><Relationship Id="rId255" Type="http://schemas.openxmlformats.org/officeDocument/2006/relationships/image" Target="../media/image738.png"/><Relationship Id="rId40" Type="http://schemas.openxmlformats.org/officeDocument/2006/relationships/customXml" Target="../ink/ink1607.xml"/><Relationship Id="rId115" Type="http://schemas.openxmlformats.org/officeDocument/2006/relationships/image" Target="../media/image651.png"/><Relationship Id="rId136" Type="http://schemas.openxmlformats.org/officeDocument/2006/relationships/customXml" Target="../ink/ink1655.xml"/><Relationship Id="rId157" Type="http://schemas.openxmlformats.org/officeDocument/2006/relationships/image" Target="../media/image690.png"/><Relationship Id="rId178" Type="http://schemas.openxmlformats.org/officeDocument/2006/relationships/customXml" Target="../ink/ink1676.xml"/><Relationship Id="rId61" Type="http://schemas.openxmlformats.org/officeDocument/2006/relationships/image" Target="../media/image626.png"/><Relationship Id="rId82" Type="http://schemas.openxmlformats.org/officeDocument/2006/relationships/customXml" Target="../ink/ink1628.xml"/><Relationship Id="rId199" Type="http://schemas.openxmlformats.org/officeDocument/2006/relationships/image" Target="../media/image710.png"/><Relationship Id="rId203" Type="http://schemas.openxmlformats.org/officeDocument/2006/relationships/image" Target="../media/image712.png"/><Relationship Id="rId19" Type="http://schemas.openxmlformats.org/officeDocument/2006/relationships/image" Target="../media/image604.png"/><Relationship Id="rId224" Type="http://schemas.openxmlformats.org/officeDocument/2006/relationships/customXml" Target="../ink/ink1699.xml"/><Relationship Id="rId245" Type="http://schemas.openxmlformats.org/officeDocument/2006/relationships/image" Target="../media/image733.png"/><Relationship Id="rId30" Type="http://schemas.openxmlformats.org/officeDocument/2006/relationships/customXml" Target="../ink/ink1602.xml"/><Relationship Id="rId105" Type="http://schemas.openxmlformats.org/officeDocument/2006/relationships/image" Target="../media/image646.png"/><Relationship Id="rId126" Type="http://schemas.openxmlformats.org/officeDocument/2006/relationships/customXml" Target="../ink/ink1650.xml"/><Relationship Id="rId147" Type="http://schemas.openxmlformats.org/officeDocument/2006/relationships/image" Target="../media/image685.png"/><Relationship Id="rId168" Type="http://schemas.openxmlformats.org/officeDocument/2006/relationships/customXml" Target="../ink/ink1671.xml"/><Relationship Id="rId51" Type="http://schemas.openxmlformats.org/officeDocument/2006/relationships/image" Target="../media/image619.png"/><Relationship Id="rId72" Type="http://schemas.openxmlformats.org/officeDocument/2006/relationships/customXml" Target="../ink/ink1623.xml"/><Relationship Id="rId93" Type="http://schemas.openxmlformats.org/officeDocument/2006/relationships/image" Target="../media/image642.png"/><Relationship Id="rId189" Type="http://schemas.openxmlformats.org/officeDocument/2006/relationships/image" Target="../media/image705.png"/><Relationship Id="rId3" Type="http://schemas.openxmlformats.org/officeDocument/2006/relationships/image" Target="../media/image596.png"/><Relationship Id="rId214" Type="http://schemas.openxmlformats.org/officeDocument/2006/relationships/customXml" Target="../ink/ink1694.xml"/><Relationship Id="rId235" Type="http://schemas.openxmlformats.org/officeDocument/2006/relationships/image" Target="../media/image728.png"/><Relationship Id="rId256" Type="http://schemas.openxmlformats.org/officeDocument/2006/relationships/customXml" Target="../ink/ink1715.xml"/><Relationship Id="rId116" Type="http://schemas.openxmlformats.org/officeDocument/2006/relationships/customXml" Target="../ink/ink1645.xml"/><Relationship Id="rId137" Type="http://schemas.openxmlformats.org/officeDocument/2006/relationships/image" Target="../media/image680.png"/><Relationship Id="rId158" Type="http://schemas.openxmlformats.org/officeDocument/2006/relationships/customXml" Target="../ink/ink1666.xml"/><Relationship Id="rId20" Type="http://schemas.openxmlformats.org/officeDocument/2006/relationships/customXml" Target="../ink/ink1597.xml"/><Relationship Id="rId41" Type="http://schemas.openxmlformats.org/officeDocument/2006/relationships/image" Target="../media/image614.png"/><Relationship Id="rId62" Type="http://schemas.openxmlformats.org/officeDocument/2006/relationships/customXml" Target="../ink/ink1618.xml"/><Relationship Id="rId83" Type="http://schemas.openxmlformats.org/officeDocument/2006/relationships/image" Target="../media/image637.png"/><Relationship Id="rId179" Type="http://schemas.openxmlformats.org/officeDocument/2006/relationships/image" Target="../media/image701.png"/><Relationship Id="rId190" Type="http://schemas.openxmlformats.org/officeDocument/2006/relationships/customXml" Target="../ink/ink1682.xml"/><Relationship Id="rId204" Type="http://schemas.openxmlformats.org/officeDocument/2006/relationships/customXml" Target="../ink/ink1689.xml"/><Relationship Id="rId225" Type="http://schemas.openxmlformats.org/officeDocument/2006/relationships/image" Target="../media/image723.png"/><Relationship Id="rId246" Type="http://schemas.openxmlformats.org/officeDocument/2006/relationships/customXml" Target="../ink/ink1710.xml"/><Relationship Id="rId106" Type="http://schemas.openxmlformats.org/officeDocument/2006/relationships/customXml" Target="../ink/ink1640.xml"/><Relationship Id="rId127" Type="http://schemas.openxmlformats.org/officeDocument/2006/relationships/image" Target="../media/image657.png"/><Relationship Id="rId10" Type="http://schemas.openxmlformats.org/officeDocument/2006/relationships/customXml" Target="../ink/ink1592.xml"/><Relationship Id="rId31" Type="http://schemas.openxmlformats.org/officeDocument/2006/relationships/image" Target="../media/image610.png"/><Relationship Id="rId52" Type="http://schemas.openxmlformats.org/officeDocument/2006/relationships/customXml" Target="../ink/ink1613.xml"/><Relationship Id="rId73" Type="http://schemas.openxmlformats.org/officeDocument/2006/relationships/image" Target="../media/image632.png"/><Relationship Id="rId94" Type="http://schemas.openxmlformats.org/officeDocument/2006/relationships/customXml" Target="../ink/ink1634.xml"/><Relationship Id="rId148" Type="http://schemas.openxmlformats.org/officeDocument/2006/relationships/customXml" Target="../ink/ink1661.xml"/><Relationship Id="rId169" Type="http://schemas.openxmlformats.org/officeDocument/2006/relationships/image" Target="../media/image696.png"/><Relationship Id="rId4" Type="http://schemas.openxmlformats.org/officeDocument/2006/relationships/customXml" Target="../ink/ink1589.xml"/><Relationship Id="rId180" Type="http://schemas.openxmlformats.org/officeDocument/2006/relationships/customXml" Target="../ink/ink1677.xml"/><Relationship Id="rId215" Type="http://schemas.openxmlformats.org/officeDocument/2006/relationships/image" Target="../media/image718.png"/><Relationship Id="rId236" Type="http://schemas.openxmlformats.org/officeDocument/2006/relationships/customXml" Target="../ink/ink1705.xml"/><Relationship Id="rId257" Type="http://schemas.openxmlformats.org/officeDocument/2006/relationships/image" Target="../media/image739.png"/><Relationship Id="rId42" Type="http://schemas.openxmlformats.org/officeDocument/2006/relationships/customXml" Target="../ink/ink1608.xml"/><Relationship Id="rId84" Type="http://schemas.openxmlformats.org/officeDocument/2006/relationships/customXml" Target="../ink/ink1629.xml"/><Relationship Id="rId138" Type="http://schemas.openxmlformats.org/officeDocument/2006/relationships/customXml" Target="../ink/ink1656.xml"/></Relationships>
</file>

<file path=ppt/slides/_rels/slide3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52.png"/><Relationship Id="rId21" Type="http://schemas.openxmlformats.org/officeDocument/2006/relationships/image" Target="../media/image605.png"/><Relationship Id="rId63" Type="http://schemas.openxmlformats.org/officeDocument/2006/relationships/image" Target="../media/image627.png"/><Relationship Id="rId159" Type="http://schemas.openxmlformats.org/officeDocument/2006/relationships/image" Target="../media/image691.png"/><Relationship Id="rId170" Type="http://schemas.openxmlformats.org/officeDocument/2006/relationships/customXml" Target="../ink/ink1803.xml"/><Relationship Id="rId226" Type="http://schemas.openxmlformats.org/officeDocument/2006/relationships/customXml" Target="../ink/ink1831.xml"/><Relationship Id="rId268" Type="http://schemas.openxmlformats.org/officeDocument/2006/relationships/customXml" Target="../ink/ink1852.xml"/><Relationship Id="rId32" Type="http://schemas.openxmlformats.org/officeDocument/2006/relationships/customXml" Target="../ink/ink1734.xml"/><Relationship Id="rId74" Type="http://schemas.openxmlformats.org/officeDocument/2006/relationships/customXml" Target="../ink/ink1755.xml"/><Relationship Id="rId128" Type="http://schemas.openxmlformats.org/officeDocument/2006/relationships/customXml" Target="../ink/ink1782.xml"/><Relationship Id="rId5" Type="http://schemas.openxmlformats.org/officeDocument/2006/relationships/image" Target="../media/image597.png"/><Relationship Id="rId181" Type="http://schemas.openxmlformats.org/officeDocument/2006/relationships/image" Target="../media/image702.png"/><Relationship Id="rId237" Type="http://schemas.openxmlformats.org/officeDocument/2006/relationships/image" Target="../media/image729.png"/><Relationship Id="rId258" Type="http://schemas.openxmlformats.org/officeDocument/2006/relationships/customXml" Target="../ink/ink1847.xml"/><Relationship Id="rId279" Type="http://schemas.openxmlformats.org/officeDocument/2006/relationships/image" Target="../media/image749.png"/><Relationship Id="rId22" Type="http://schemas.openxmlformats.org/officeDocument/2006/relationships/customXml" Target="../ink/ink1729.xml"/><Relationship Id="rId43" Type="http://schemas.openxmlformats.org/officeDocument/2006/relationships/image" Target="../media/image615.png"/><Relationship Id="rId64" Type="http://schemas.openxmlformats.org/officeDocument/2006/relationships/customXml" Target="../ink/ink1750.xml"/><Relationship Id="rId118" Type="http://schemas.openxmlformats.org/officeDocument/2006/relationships/customXml" Target="../ink/ink1777.xml"/><Relationship Id="rId139" Type="http://schemas.openxmlformats.org/officeDocument/2006/relationships/image" Target="../media/image681.png"/><Relationship Id="rId85" Type="http://schemas.openxmlformats.org/officeDocument/2006/relationships/image" Target="../media/image638.png"/><Relationship Id="rId150" Type="http://schemas.openxmlformats.org/officeDocument/2006/relationships/customXml" Target="../ink/ink1793.xml"/><Relationship Id="rId171" Type="http://schemas.openxmlformats.org/officeDocument/2006/relationships/image" Target="../media/image697.png"/><Relationship Id="rId192" Type="http://schemas.openxmlformats.org/officeDocument/2006/relationships/customXml" Target="../ink/ink1814.xml"/><Relationship Id="rId206" Type="http://schemas.openxmlformats.org/officeDocument/2006/relationships/customXml" Target="../ink/ink1821.xml"/><Relationship Id="rId227" Type="http://schemas.openxmlformats.org/officeDocument/2006/relationships/image" Target="../media/image724.png"/><Relationship Id="rId248" Type="http://schemas.openxmlformats.org/officeDocument/2006/relationships/customXml" Target="../ink/ink1842.xml"/><Relationship Id="rId269" Type="http://schemas.openxmlformats.org/officeDocument/2006/relationships/image" Target="../media/image745.png"/><Relationship Id="rId12" Type="http://schemas.openxmlformats.org/officeDocument/2006/relationships/customXml" Target="../ink/ink1724.xml"/><Relationship Id="rId33" Type="http://schemas.openxmlformats.org/officeDocument/2006/relationships/image" Target="../media/image611.png"/><Relationship Id="rId108" Type="http://schemas.openxmlformats.org/officeDocument/2006/relationships/customXml" Target="../ink/ink1772.xml"/><Relationship Id="rId129" Type="http://schemas.openxmlformats.org/officeDocument/2006/relationships/image" Target="../media/image658.png"/><Relationship Id="rId54" Type="http://schemas.openxmlformats.org/officeDocument/2006/relationships/customXml" Target="../ink/ink1745.xml"/><Relationship Id="rId75" Type="http://schemas.openxmlformats.org/officeDocument/2006/relationships/image" Target="../media/image633.png"/><Relationship Id="rId96" Type="http://schemas.openxmlformats.org/officeDocument/2006/relationships/customXml" Target="../ink/ink1766.xml"/><Relationship Id="rId140" Type="http://schemas.openxmlformats.org/officeDocument/2006/relationships/customXml" Target="../ink/ink1788.xml"/><Relationship Id="rId161" Type="http://schemas.openxmlformats.org/officeDocument/2006/relationships/image" Target="../media/image692.png"/><Relationship Id="rId182" Type="http://schemas.openxmlformats.org/officeDocument/2006/relationships/customXml" Target="../ink/ink1809.xml"/><Relationship Id="rId217" Type="http://schemas.openxmlformats.org/officeDocument/2006/relationships/image" Target="../media/image719.png"/><Relationship Id="rId6" Type="http://schemas.openxmlformats.org/officeDocument/2006/relationships/customXml" Target="../ink/ink1721.xml"/><Relationship Id="rId238" Type="http://schemas.openxmlformats.org/officeDocument/2006/relationships/customXml" Target="../ink/ink1837.xml"/><Relationship Id="rId259" Type="http://schemas.openxmlformats.org/officeDocument/2006/relationships/image" Target="../media/image740.png"/><Relationship Id="rId23" Type="http://schemas.openxmlformats.org/officeDocument/2006/relationships/image" Target="../media/image606.png"/><Relationship Id="rId119" Type="http://schemas.openxmlformats.org/officeDocument/2006/relationships/image" Target="../media/image653.png"/><Relationship Id="rId270" Type="http://schemas.openxmlformats.org/officeDocument/2006/relationships/customXml" Target="../ink/ink1853.xml"/><Relationship Id="rId44" Type="http://schemas.openxmlformats.org/officeDocument/2006/relationships/customXml" Target="../ink/ink1740.xml"/><Relationship Id="rId65" Type="http://schemas.openxmlformats.org/officeDocument/2006/relationships/image" Target="../media/image628.png"/><Relationship Id="rId86" Type="http://schemas.openxmlformats.org/officeDocument/2006/relationships/customXml" Target="../ink/ink1761.xml"/><Relationship Id="rId130" Type="http://schemas.openxmlformats.org/officeDocument/2006/relationships/customXml" Target="../ink/ink1783.xml"/><Relationship Id="rId151" Type="http://schemas.openxmlformats.org/officeDocument/2006/relationships/image" Target="../media/image687.png"/><Relationship Id="rId172" Type="http://schemas.openxmlformats.org/officeDocument/2006/relationships/customXml" Target="../ink/ink1804.xml"/><Relationship Id="rId193" Type="http://schemas.openxmlformats.org/officeDocument/2006/relationships/image" Target="../media/image707.png"/><Relationship Id="rId207" Type="http://schemas.openxmlformats.org/officeDocument/2006/relationships/image" Target="../media/image714.png"/><Relationship Id="rId228" Type="http://schemas.openxmlformats.org/officeDocument/2006/relationships/customXml" Target="../ink/ink1832.xml"/><Relationship Id="rId249" Type="http://schemas.openxmlformats.org/officeDocument/2006/relationships/image" Target="../media/image735.png"/><Relationship Id="rId13" Type="http://schemas.openxmlformats.org/officeDocument/2006/relationships/image" Target="../media/image601.png"/><Relationship Id="rId109" Type="http://schemas.openxmlformats.org/officeDocument/2006/relationships/image" Target="../media/image648.png"/><Relationship Id="rId260" Type="http://schemas.openxmlformats.org/officeDocument/2006/relationships/customXml" Target="../ink/ink1848.xml"/><Relationship Id="rId34" Type="http://schemas.openxmlformats.org/officeDocument/2006/relationships/customXml" Target="../ink/ink1735.xml"/><Relationship Id="rId55" Type="http://schemas.openxmlformats.org/officeDocument/2006/relationships/image" Target="../media/image623.png"/><Relationship Id="rId76" Type="http://schemas.openxmlformats.org/officeDocument/2006/relationships/customXml" Target="../ink/ink1756.xml"/><Relationship Id="rId97" Type="http://schemas.openxmlformats.org/officeDocument/2006/relationships/image" Target="../media/image622.png"/><Relationship Id="rId120" Type="http://schemas.openxmlformats.org/officeDocument/2006/relationships/customXml" Target="../ink/ink1778.xml"/><Relationship Id="rId141" Type="http://schemas.openxmlformats.org/officeDocument/2006/relationships/image" Target="../media/image682.png"/><Relationship Id="rId7" Type="http://schemas.openxmlformats.org/officeDocument/2006/relationships/image" Target="../media/image598.png"/><Relationship Id="rId162" Type="http://schemas.openxmlformats.org/officeDocument/2006/relationships/customXml" Target="../ink/ink1799.xml"/><Relationship Id="rId183" Type="http://schemas.openxmlformats.org/officeDocument/2006/relationships/image" Target="../media/image418.png"/><Relationship Id="rId218" Type="http://schemas.openxmlformats.org/officeDocument/2006/relationships/customXml" Target="../ink/ink1827.xml"/><Relationship Id="rId239" Type="http://schemas.openxmlformats.org/officeDocument/2006/relationships/image" Target="../media/image730.png"/><Relationship Id="rId250" Type="http://schemas.openxmlformats.org/officeDocument/2006/relationships/customXml" Target="../ink/ink1843.xml"/><Relationship Id="rId271" Type="http://schemas.openxmlformats.org/officeDocument/2006/relationships/image" Target="../media/image746.png"/><Relationship Id="rId24" Type="http://schemas.openxmlformats.org/officeDocument/2006/relationships/customXml" Target="../ink/ink1730.xml"/><Relationship Id="rId45" Type="http://schemas.openxmlformats.org/officeDocument/2006/relationships/image" Target="../media/image616.png"/><Relationship Id="rId66" Type="http://schemas.openxmlformats.org/officeDocument/2006/relationships/customXml" Target="../ink/ink1751.xml"/><Relationship Id="rId87" Type="http://schemas.openxmlformats.org/officeDocument/2006/relationships/image" Target="../media/image639.png"/><Relationship Id="rId110" Type="http://schemas.openxmlformats.org/officeDocument/2006/relationships/customXml" Target="../ink/ink1773.xml"/><Relationship Id="rId131" Type="http://schemas.openxmlformats.org/officeDocument/2006/relationships/image" Target="../media/image677.png"/><Relationship Id="rId152" Type="http://schemas.openxmlformats.org/officeDocument/2006/relationships/customXml" Target="../ink/ink1794.xml"/><Relationship Id="rId173" Type="http://schemas.openxmlformats.org/officeDocument/2006/relationships/image" Target="../media/image698.png"/><Relationship Id="rId194" Type="http://schemas.openxmlformats.org/officeDocument/2006/relationships/customXml" Target="../ink/ink1815.xml"/><Relationship Id="rId208" Type="http://schemas.openxmlformats.org/officeDocument/2006/relationships/customXml" Target="../ink/ink1822.xml"/><Relationship Id="rId229" Type="http://schemas.openxmlformats.org/officeDocument/2006/relationships/image" Target="../media/image725.png"/><Relationship Id="rId240" Type="http://schemas.openxmlformats.org/officeDocument/2006/relationships/customXml" Target="../ink/ink1838.xml"/><Relationship Id="rId261" Type="http://schemas.openxmlformats.org/officeDocument/2006/relationships/image" Target="../media/image741.png"/><Relationship Id="rId14" Type="http://schemas.openxmlformats.org/officeDocument/2006/relationships/customXml" Target="../ink/ink1725.xml"/><Relationship Id="rId35" Type="http://schemas.openxmlformats.org/officeDocument/2006/relationships/image" Target="../media/image612.png"/><Relationship Id="rId56" Type="http://schemas.openxmlformats.org/officeDocument/2006/relationships/customXml" Target="../ink/ink1746.xml"/><Relationship Id="rId77" Type="http://schemas.openxmlformats.org/officeDocument/2006/relationships/image" Target="../media/image634.png"/><Relationship Id="rId100" Type="http://schemas.openxmlformats.org/officeDocument/2006/relationships/customXml" Target="../ink/ink1768.xml"/><Relationship Id="rId8" Type="http://schemas.openxmlformats.org/officeDocument/2006/relationships/customXml" Target="../ink/ink1722.xml"/><Relationship Id="rId98" Type="http://schemas.openxmlformats.org/officeDocument/2006/relationships/customXml" Target="../ink/ink1767.xml"/><Relationship Id="rId121" Type="http://schemas.openxmlformats.org/officeDocument/2006/relationships/image" Target="../media/image654.png"/><Relationship Id="rId142" Type="http://schemas.openxmlformats.org/officeDocument/2006/relationships/customXml" Target="../ink/ink1789.xml"/><Relationship Id="rId163" Type="http://schemas.openxmlformats.org/officeDocument/2006/relationships/image" Target="../media/image693.png"/><Relationship Id="rId184" Type="http://schemas.openxmlformats.org/officeDocument/2006/relationships/customXml" Target="../ink/ink1810.xml"/><Relationship Id="rId219" Type="http://schemas.openxmlformats.org/officeDocument/2006/relationships/image" Target="../media/image720.png"/><Relationship Id="rId230" Type="http://schemas.openxmlformats.org/officeDocument/2006/relationships/customXml" Target="../ink/ink1833.xml"/><Relationship Id="rId251" Type="http://schemas.openxmlformats.org/officeDocument/2006/relationships/image" Target="../media/image736.png"/><Relationship Id="rId25" Type="http://schemas.openxmlformats.org/officeDocument/2006/relationships/image" Target="../media/image607.png"/><Relationship Id="rId46" Type="http://schemas.openxmlformats.org/officeDocument/2006/relationships/customXml" Target="../ink/ink1741.xml"/><Relationship Id="rId67" Type="http://schemas.openxmlformats.org/officeDocument/2006/relationships/image" Target="../media/image629.png"/><Relationship Id="rId272" Type="http://schemas.openxmlformats.org/officeDocument/2006/relationships/customXml" Target="../ink/ink1854.xml"/><Relationship Id="rId88" Type="http://schemas.openxmlformats.org/officeDocument/2006/relationships/customXml" Target="../ink/ink1762.xml"/><Relationship Id="rId111" Type="http://schemas.openxmlformats.org/officeDocument/2006/relationships/image" Target="../media/image649.png"/><Relationship Id="rId132" Type="http://schemas.openxmlformats.org/officeDocument/2006/relationships/customXml" Target="../ink/ink1784.xml"/><Relationship Id="rId153" Type="http://schemas.openxmlformats.org/officeDocument/2006/relationships/image" Target="../media/image688.png"/><Relationship Id="rId174" Type="http://schemas.openxmlformats.org/officeDocument/2006/relationships/customXml" Target="../ink/ink1805.xml"/><Relationship Id="rId195" Type="http://schemas.openxmlformats.org/officeDocument/2006/relationships/image" Target="../media/image708.png"/><Relationship Id="rId209" Type="http://schemas.openxmlformats.org/officeDocument/2006/relationships/image" Target="../media/image715.png"/><Relationship Id="rId220" Type="http://schemas.openxmlformats.org/officeDocument/2006/relationships/customXml" Target="../ink/ink1828.xml"/><Relationship Id="rId241" Type="http://schemas.openxmlformats.org/officeDocument/2006/relationships/image" Target="../media/image731.png"/><Relationship Id="rId15" Type="http://schemas.openxmlformats.org/officeDocument/2006/relationships/image" Target="../media/image602.png"/><Relationship Id="rId36" Type="http://schemas.openxmlformats.org/officeDocument/2006/relationships/customXml" Target="../ink/ink1736.xml"/><Relationship Id="rId57" Type="http://schemas.openxmlformats.org/officeDocument/2006/relationships/image" Target="../media/image624.png"/><Relationship Id="rId262" Type="http://schemas.openxmlformats.org/officeDocument/2006/relationships/customXml" Target="../ink/ink1849.xml"/><Relationship Id="rId78" Type="http://schemas.openxmlformats.org/officeDocument/2006/relationships/customXml" Target="../ink/ink1757.xml"/><Relationship Id="rId99" Type="http://schemas.openxmlformats.org/officeDocument/2006/relationships/image" Target="../media/image643.png"/><Relationship Id="rId101" Type="http://schemas.openxmlformats.org/officeDocument/2006/relationships/image" Target="../media/image644.png"/><Relationship Id="rId122" Type="http://schemas.openxmlformats.org/officeDocument/2006/relationships/customXml" Target="../ink/ink1779.xml"/><Relationship Id="rId143" Type="http://schemas.openxmlformats.org/officeDocument/2006/relationships/image" Target="../media/image683.png"/><Relationship Id="rId164" Type="http://schemas.openxmlformats.org/officeDocument/2006/relationships/customXml" Target="../ink/ink1800.xml"/><Relationship Id="rId185" Type="http://schemas.openxmlformats.org/officeDocument/2006/relationships/image" Target="../media/image703.png"/><Relationship Id="rId9" Type="http://schemas.openxmlformats.org/officeDocument/2006/relationships/image" Target="../media/image599.png"/><Relationship Id="rId210" Type="http://schemas.openxmlformats.org/officeDocument/2006/relationships/customXml" Target="../ink/ink1823.xml"/><Relationship Id="rId26" Type="http://schemas.openxmlformats.org/officeDocument/2006/relationships/customXml" Target="../ink/ink1731.xml"/><Relationship Id="rId231" Type="http://schemas.openxmlformats.org/officeDocument/2006/relationships/image" Target="../media/image726.png"/><Relationship Id="rId252" Type="http://schemas.openxmlformats.org/officeDocument/2006/relationships/customXml" Target="../ink/ink1844.xml"/><Relationship Id="rId273" Type="http://schemas.openxmlformats.org/officeDocument/2006/relationships/image" Target="../media/image747.png"/><Relationship Id="rId47" Type="http://schemas.openxmlformats.org/officeDocument/2006/relationships/image" Target="../media/image617.png"/><Relationship Id="rId68" Type="http://schemas.openxmlformats.org/officeDocument/2006/relationships/customXml" Target="../ink/ink1752.xml"/><Relationship Id="rId89" Type="http://schemas.openxmlformats.org/officeDocument/2006/relationships/image" Target="../media/image640.png"/><Relationship Id="rId112" Type="http://schemas.openxmlformats.org/officeDocument/2006/relationships/customXml" Target="../ink/ink1774.xml"/><Relationship Id="rId133" Type="http://schemas.openxmlformats.org/officeDocument/2006/relationships/image" Target="../media/image678.png"/><Relationship Id="rId154" Type="http://schemas.openxmlformats.org/officeDocument/2006/relationships/customXml" Target="../ink/ink1795.xml"/><Relationship Id="rId175" Type="http://schemas.openxmlformats.org/officeDocument/2006/relationships/image" Target="../media/image699.png"/><Relationship Id="rId196" Type="http://schemas.openxmlformats.org/officeDocument/2006/relationships/customXml" Target="../ink/ink1816.xml"/><Relationship Id="rId200" Type="http://schemas.openxmlformats.org/officeDocument/2006/relationships/customXml" Target="../ink/ink1818.xml"/><Relationship Id="rId16" Type="http://schemas.openxmlformats.org/officeDocument/2006/relationships/customXml" Target="../ink/ink1726.xml"/><Relationship Id="rId221" Type="http://schemas.openxmlformats.org/officeDocument/2006/relationships/image" Target="../media/image721.png"/><Relationship Id="rId242" Type="http://schemas.openxmlformats.org/officeDocument/2006/relationships/customXml" Target="../ink/ink1839.xml"/><Relationship Id="rId263" Type="http://schemas.openxmlformats.org/officeDocument/2006/relationships/image" Target="../media/image742.png"/><Relationship Id="rId37" Type="http://schemas.openxmlformats.org/officeDocument/2006/relationships/image" Target="../media/image550.png"/><Relationship Id="rId58" Type="http://schemas.openxmlformats.org/officeDocument/2006/relationships/customXml" Target="../ink/ink1747.xml"/><Relationship Id="rId79" Type="http://schemas.openxmlformats.org/officeDocument/2006/relationships/image" Target="../media/image635.png"/><Relationship Id="rId102" Type="http://schemas.openxmlformats.org/officeDocument/2006/relationships/customXml" Target="../ink/ink1769.xml"/><Relationship Id="rId123" Type="http://schemas.openxmlformats.org/officeDocument/2006/relationships/image" Target="../media/image655.png"/><Relationship Id="rId144" Type="http://schemas.openxmlformats.org/officeDocument/2006/relationships/customXml" Target="../ink/ink1790.xml"/><Relationship Id="rId90" Type="http://schemas.openxmlformats.org/officeDocument/2006/relationships/customXml" Target="../ink/ink1763.xml"/><Relationship Id="rId165" Type="http://schemas.openxmlformats.org/officeDocument/2006/relationships/image" Target="../media/image694.png"/><Relationship Id="rId186" Type="http://schemas.openxmlformats.org/officeDocument/2006/relationships/customXml" Target="../ink/ink1811.xml"/><Relationship Id="rId211" Type="http://schemas.openxmlformats.org/officeDocument/2006/relationships/image" Target="../media/image716.png"/><Relationship Id="rId232" Type="http://schemas.openxmlformats.org/officeDocument/2006/relationships/customXml" Target="../ink/ink1834.xml"/><Relationship Id="rId253" Type="http://schemas.openxmlformats.org/officeDocument/2006/relationships/image" Target="../media/image737.png"/><Relationship Id="rId274" Type="http://schemas.openxmlformats.org/officeDocument/2006/relationships/customXml" Target="../ink/ink1855.xml"/><Relationship Id="rId27" Type="http://schemas.openxmlformats.org/officeDocument/2006/relationships/image" Target="../media/image608.png"/><Relationship Id="rId48" Type="http://schemas.openxmlformats.org/officeDocument/2006/relationships/customXml" Target="../ink/ink1742.xml"/><Relationship Id="rId69" Type="http://schemas.openxmlformats.org/officeDocument/2006/relationships/image" Target="../media/image630.png"/><Relationship Id="rId113" Type="http://schemas.openxmlformats.org/officeDocument/2006/relationships/image" Target="../media/image650.png"/><Relationship Id="rId134" Type="http://schemas.openxmlformats.org/officeDocument/2006/relationships/customXml" Target="../ink/ink1785.xml"/><Relationship Id="rId80" Type="http://schemas.openxmlformats.org/officeDocument/2006/relationships/customXml" Target="../ink/ink1758.xml"/><Relationship Id="rId155" Type="http://schemas.openxmlformats.org/officeDocument/2006/relationships/image" Target="../media/image689.png"/><Relationship Id="rId176" Type="http://schemas.openxmlformats.org/officeDocument/2006/relationships/customXml" Target="../ink/ink1806.xml"/><Relationship Id="rId197" Type="http://schemas.openxmlformats.org/officeDocument/2006/relationships/image" Target="../media/image709.png"/><Relationship Id="rId201" Type="http://schemas.openxmlformats.org/officeDocument/2006/relationships/image" Target="../media/image711.png"/><Relationship Id="rId222" Type="http://schemas.openxmlformats.org/officeDocument/2006/relationships/customXml" Target="../ink/ink1829.xml"/><Relationship Id="rId243" Type="http://schemas.openxmlformats.org/officeDocument/2006/relationships/image" Target="../media/image732.png"/><Relationship Id="rId264" Type="http://schemas.openxmlformats.org/officeDocument/2006/relationships/customXml" Target="../ink/ink1850.xml"/><Relationship Id="rId17" Type="http://schemas.openxmlformats.org/officeDocument/2006/relationships/image" Target="../media/image603.png"/><Relationship Id="rId38" Type="http://schemas.openxmlformats.org/officeDocument/2006/relationships/customXml" Target="../ink/ink1737.xml"/><Relationship Id="rId59" Type="http://schemas.openxmlformats.org/officeDocument/2006/relationships/image" Target="../media/image625.png"/><Relationship Id="rId103" Type="http://schemas.openxmlformats.org/officeDocument/2006/relationships/image" Target="../media/image645.png"/><Relationship Id="rId124" Type="http://schemas.openxmlformats.org/officeDocument/2006/relationships/customXml" Target="../ink/ink1780.xml"/><Relationship Id="rId70" Type="http://schemas.openxmlformats.org/officeDocument/2006/relationships/customXml" Target="../ink/ink1753.xml"/><Relationship Id="rId91" Type="http://schemas.openxmlformats.org/officeDocument/2006/relationships/image" Target="../media/image641.png"/><Relationship Id="rId145" Type="http://schemas.openxmlformats.org/officeDocument/2006/relationships/image" Target="../media/image684.png"/><Relationship Id="rId166" Type="http://schemas.openxmlformats.org/officeDocument/2006/relationships/customXml" Target="../ink/ink1801.xml"/><Relationship Id="rId187" Type="http://schemas.openxmlformats.org/officeDocument/2006/relationships/image" Target="../media/image70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824.xml"/><Relationship Id="rId233" Type="http://schemas.openxmlformats.org/officeDocument/2006/relationships/image" Target="../media/image727.png"/><Relationship Id="rId254" Type="http://schemas.openxmlformats.org/officeDocument/2006/relationships/customXml" Target="../ink/ink1845.xml"/><Relationship Id="rId28" Type="http://schemas.openxmlformats.org/officeDocument/2006/relationships/customXml" Target="../ink/ink1732.xml"/><Relationship Id="rId49" Type="http://schemas.openxmlformats.org/officeDocument/2006/relationships/image" Target="../media/image618.png"/><Relationship Id="rId114" Type="http://schemas.openxmlformats.org/officeDocument/2006/relationships/customXml" Target="../ink/ink1775.xml"/><Relationship Id="rId275" Type="http://schemas.openxmlformats.org/officeDocument/2006/relationships/image" Target="../media/image376.png"/><Relationship Id="rId60" Type="http://schemas.openxmlformats.org/officeDocument/2006/relationships/customXml" Target="../ink/ink1748.xml"/><Relationship Id="rId81" Type="http://schemas.openxmlformats.org/officeDocument/2006/relationships/image" Target="../media/image636.png"/><Relationship Id="rId135" Type="http://schemas.openxmlformats.org/officeDocument/2006/relationships/image" Target="../media/image679.png"/><Relationship Id="rId156" Type="http://schemas.openxmlformats.org/officeDocument/2006/relationships/customXml" Target="../ink/ink1796.xml"/><Relationship Id="rId177" Type="http://schemas.openxmlformats.org/officeDocument/2006/relationships/image" Target="../media/image700.png"/><Relationship Id="rId198" Type="http://schemas.openxmlformats.org/officeDocument/2006/relationships/customXml" Target="../ink/ink1817.xml"/><Relationship Id="rId202" Type="http://schemas.openxmlformats.org/officeDocument/2006/relationships/customXml" Target="../ink/ink1819.xml"/><Relationship Id="rId223" Type="http://schemas.openxmlformats.org/officeDocument/2006/relationships/image" Target="../media/image722.png"/><Relationship Id="rId244" Type="http://schemas.openxmlformats.org/officeDocument/2006/relationships/customXml" Target="../ink/ink1840.xml"/><Relationship Id="rId18" Type="http://schemas.openxmlformats.org/officeDocument/2006/relationships/customXml" Target="../ink/ink1727.xml"/><Relationship Id="rId39" Type="http://schemas.openxmlformats.org/officeDocument/2006/relationships/image" Target="../media/image613.png"/><Relationship Id="rId265" Type="http://schemas.openxmlformats.org/officeDocument/2006/relationships/image" Target="../media/image743.png"/><Relationship Id="rId50" Type="http://schemas.openxmlformats.org/officeDocument/2006/relationships/customXml" Target="../ink/ink1743.xml"/><Relationship Id="rId104" Type="http://schemas.openxmlformats.org/officeDocument/2006/relationships/customXml" Target="../ink/ink1770.xml"/><Relationship Id="rId125" Type="http://schemas.openxmlformats.org/officeDocument/2006/relationships/image" Target="../media/image656.png"/><Relationship Id="rId146" Type="http://schemas.openxmlformats.org/officeDocument/2006/relationships/customXml" Target="../ink/ink1791.xml"/><Relationship Id="rId167" Type="http://schemas.openxmlformats.org/officeDocument/2006/relationships/image" Target="../media/image695.png"/><Relationship Id="rId188" Type="http://schemas.openxmlformats.org/officeDocument/2006/relationships/customXml" Target="../ink/ink1812.xml"/><Relationship Id="rId71" Type="http://schemas.openxmlformats.org/officeDocument/2006/relationships/image" Target="../media/image631.png"/><Relationship Id="rId92" Type="http://schemas.openxmlformats.org/officeDocument/2006/relationships/customXml" Target="../ink/ink1764.xml"/><Relationship Id="rId213" Type="http://schemas.openxmlformats.org/officeDocument/2006/relationships/image" Target="../media/image717.png"/><Relationship Id="rId234" Type="http://schemas.openxmlformats.org/officeDocument/2006/relationships/customXml" Target="../ink/ink1835.xml"/><Relationship Id="rId2" Type="http://schemas.openxmlformats.org/officeDocument/2006/relationships/customXml" Target="../ink/ink1719.xml"/><Relationship Id="rId29" Type="http://schemas.openxmlformats.org/officeDocument/2006/relationships/image" Target="../media/image609.png"/><Relationship Id="rId255" Type="http://schemas.openxmlformats.org/officeDocument/2006/relationships/image" Target="../media/image738.png"/><Relationship Id="rId276" Type="http://schemas.openxmlformats.org/officeDocument/2006/relationships/customXml" Target="../ink/ink1856.xml"/><Relationship Id="rId40" Type="http://schemas.openxmlformats.org/officeDocument/2006/relationships/customXml" Target="../ink/ink1738.xml"/><Relationship Id="rId115" Type="http://schemas.openxmlformats.org/officeDocument/2006/relationships/image" Target="../media/image651.png"/><Relationship Id="rId136" Type="http://schemas.openxmlformats.org/officeDocument/2006/relationships/customXml" Target="../ink/ink1786.xml"/><Relationship Id="rId157" Type="http://schemas.openxmlformats.org/officeDocument/2006/relationships/image" Target="../media/image690.png"/><Relationship Id="rId178" Type="http://schemas.openxmlformats.org/officeDocument/2006/relationships/customXml" Target="../ink/ink1807.xml"/><Relationship Id="rId61" Type="http://schemas.openxmlformats.org/officeDocument/2006/relationships/image" Target="../media/image626.png"/><Relationship Id="rId82" Type="http://schemas.openxmlformats.org/officeDocument/2006/relationships/customXml" Target="../ink/ink1759.xml"/><Relationship Id="rId199" Type="http://schemas.openxmlformats.org/officeDocument/2006/relationships/image" Target="../media/image710.png"/><Relationship Id="rId203" Type="http://schemas.openxmlformats.org/officeDocument/2006/relationships/image" Target="../media/image712.png"/><Relationship Id="rId19" Type="http://schemas.openxmlformats.org/officeDocument/2006/relationships/image" Target="../media/image604.png"/><Relationship Id="rId224" Type="http://schemas.openxmlformats.org/officeDocument/2006/relationships/customXml" Target="../ink/ink1830.xml"/><Relationship Id="rId245" Type="http://schemas.openxmlformats.org/officeDocument/2006/relationships/image" Target="../media/image733.png"/><Relationship Id="rId266" Type="http://schemas.openxmlformats.org/officeDocument/2006/relationships/customXml" Target="../ink/ink1851.xml"/><Relationship Id="rId30" Type="http://schemas.openxmlformats.org/officeDocument/2006/relationships/customXml" Target="../ink/ink1733.xml"/><Relationship Id="rId105" Type="http://schemas.openxmlformats.org/officeDocument/2006/relationships/image" Target="../media/image646.png"/><Relationship Id="rId126" Type="http://schemas.openxmlformats.org/officeDocument/2006/relationships/customXml" Target="../ink/ink1781.xml"/><Relationship Id="rId147" Type="http://schemas.openxmlformats.org/officeDocument/2006/relationships/image" Target="../media/image685.png"/><Relationship Id="rId168" Type="http://schemas.openxmlformats.org/officeDocument/2006/relationships/customXml" Target="../ink/ink1802.xml"/><Relationship Id="rId51" Type="http://schemas.openxmlformats.org/officeDocument/2006/relationships/image" Target="../media/image619.png"/><Relationship Id="rId72" Type="http://schemas.openxmlformats.org/officeDocument/2006/relationships/customXml" Target="../ink/ink1754.xml"/><Relationship Id="rId93" Type="http://schemas.openxmlformats.org/officeDocument/2006/relationships/image" Target="../media/image642.png"/><Relationship Id="rId189" Type="http://schemas.openxmlformats.org/officeDocument/2006/relationships/image" Target="../media/image705.png"/><Relationship Id="rId3" Type="http://schemas.openxmlformats.org/officeDocument/2006/relationships/image" Target="../media/image596.png"/><Relationship Id="rId214" Type="http://schemas.openxmlformats.org/officeDocument/2006/relationships/customXml" Target="../ink/ink1825.xml"/><Relationship Id="rId235" Type="http://schemas.openxmlformats.org/officeDocument/2006/relationships/image" Target="../media/image728.png"/><Relationship Id="rId256" Type="http://schemas.openxmlformats.org/officeDocument/2006/relationships/customXml" Target="../ink/ink1846.xml"/><Relationship Id="rId277" Type="http://schemas.openxmlformats.org/officeDocument/2006/relationships/image" Target="../media/image748.png"/><Relationship Id="rId116" Type="http://schemas.openxmlformats.org/officeDocument/2006/relationships/customXml" Target="../ink/ink1776.xml"/><Relationship Id="rId137" Type="http://schemas.openxmlformats.org/officeDocument/2006/relationships/image" Target="../media/image680.png"/><Relationship Id="rId158" Type="http://schemas.openxmlformats.org/officeDocument/2006/relationships/customXml" Target="../ink/ink1797.xml"/><Relationship Id="rId20" Type="http://schemas.openxmlformats.org/officeDocument/2006/relationships/customXml" Target="../ink/ink1728.xml"/><Relationship Id="rId41" Type="http://schemas.openxmlformats.org/officeDocument/2006/relationships/image" Target="../media/image614.png"/><Relationship Id="rId62" Type="http://schemas.openxmlformats.org/officeDocument/2006/relationships/customXml" Target="../ink/ink1749.xml"/><Relationship Id="rId83" Type="http://schemas.openxmlformats.org/officeDocument/2006/relationships/image" Target="../media/image637.png"/><Relationship Id="rId179" Type="http://schemas.openxmlformats.org/officeDocument/2006/relationships/image" Target="../media/image701.png"/><Relationship Id="rId190" Type="http://schemas.openxmlformats.org/officeDocument/2006/relationships/customXml" Target="../ink/ink1813.xml"/><Relationship Id="rId204" Type="http://schemas.openxmlformats.org/officeDocument/2006/relationships/customXml" Target="../ink/ink1820.xml"/><Relationship Id="rId225" Type="http://schemas.openxmlformats.org/officeDocument/2006/relationships/image" Target="../media/image723.png"/><Relationship Id="rId246" Type="http://schemas.openxmlformats.org/officeDocument/2006/relationships/customXml" Target="../ink/ink1841.xml"/><Relationship Id="rId267" Type="http://schemas.openxmlformats.org/officeDocument/2006/relationships/image" Target="../media/image744.png"/><Relationship Id="rId106" Type="http://schemas.openxmlformats.org/officeDocument/2006/relationships/customXml" Target="../ink/ink1771.xml"/><Relationship Id="rId127" Type="http://schemas.openxmlformats.org/officeDocument/2006/relationships/image" Target="../media/image657.png"/><Relationship Id="rId10" Type="http://schemas.openxmlformats.org/officeDocument/2006/relationships/customXml" Target="../ink/ink1723.xml"/><Relationship Id="rId31" Type="http://schemas.openxmlformats.org/officeDocument/2006/relationships/image" Target="../media/image610.png"/><Relationship Id="rId52" Type="http://schemas.openxmlformats.org/officeDocument/2006/relationships/customXml" Target="../ink/ink1744.xml"/><Relationship Id="rId73" Type="http://schemas.openxmlformats.org/officeDocument/2006/relationships/image" Target="../media/image632.png"/><Relationship Id="rId94" Type="http://schemas.openxmlformats.org/officeDocument/2006/relationships/customXml" Target="../ink/ink1765.xml"/><Relationship Id="rId148" Type="http://schemas.openxmlformats.org/officeDocument/2006/relationships/customXml" Target="../ink/ink1792.xml"/><Relationship Id="rId169" Type="http://schemas.openxmlformats.org/officeDocument/2006/relationships/image" Target="../media/image696.png"/><Relationship Id="rId4" Type="http://schemas.openxmlformats.org/officeDocument/2006/relationships/customXml" Target="../ink/ink1720.xml"/><Relationship Id="rId180" Type="http://schemas.openxmlformats.org/officeDocument/2006/relationships/customXml" Target="../ink/ink1808.xml"/><Relationship Id="rId215" Type="http://schemas.openxmlformats.org/officeDocument/2006/relationships/image" Target="../media/image718.png"/><Relationship Id="rId236" Type="http://schemas.openxmlformats.org/officeDocument/2006/relationships/customXml" Target="../ink/ink1836.xml"/><Relationship Id="rId257" Type="http://schemas.openxmlformats.org/officeDocument/2006/relationships/image" Target="../media/image739.png"/><Relationship Id="rId278" Type="http://schemas.openxmlformats.org/officeDocument/2006/relationships/customXml" Target="../ink/ink1857.xml"/><Relationship Id="rId42" Type="http://schemas.openxmlformats.org/officeDocument/2006/relationships/customXml" Target="../ink/ink1739.xml"/><Relationship Id="rId84" Type="http://schemas.openxmlformats.org/officeDocument/2006/relationships/customXml" Target="../ink/ink1760.xml"/><Relationship Id="rId138" Type="http://schemas.openxmlformats.org/officeDocument/2006/relationships/customXml" Target="../ink/ink1787.xml"/><Relationship Id="rId191" Type="http://schemas.openxmlformats.org/officeDocument/2006/relationships/image" Target="../media/image706.png"/><Relationship Id="rId205" Type="http://schemas.openxmlformats.org/officeDocument/2006/relationships/image" Target="../media/image713.png"/><Relationship Id="rId247" Type="http://schemas.openxmlformats.org/officeDocument/2006/relationships/image" Target="../media/image734.png"/><Relationship Id="rId107" Type="http://schemas.openxmlformats.org/officeDocument/2006/relationships/image" Target="../media/image647.png"/><Relationship Id="rId11" Type="http://schemas.openxmlformats.org/officeDocument/2006/relationships/image" Target="../media/image600.png"/><Relationship Id="rId53" Type="http://schemas.openxmlformats.org/officeDocument/2006/relationships/image" Target="../media/image620.png"/><Relationship Id="rId149" Type="http://schemas.openxmlformats.org/officeDocument/2006/relationships/image" Target="../media/image686.png"/><Relationship Id="rId95" Type="http://schemas.openxmlformats.org/officeDocument/2006/relationships/image" Target="../media/image621.png"/><Relationship Id="rId160" Type="http://schemas.openxmlformats.org/officeDocument/2006/relationships/customXml" Target="../ink/ink1798.xml"/><Relationship Id="rId216" Type="http://schemas.openxmlformats.org/officeDocument/2006/relationships/customXml" Target="../ink/ink1826.xml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52.png"/><Relationship Id="rId21" Type="http://schemas.openxmlformats.org/officeDocument/2006/relationships/image" Target="../media/image605.png"/><Relationship Id="rId63" Type="http://schemas.openxmlformats.org/officeDocument/2006/relationships/image" Target="../media/image627.png"/><Relationship Id="rId159" Type="http://schemas.openxmlformats.org/officeDocument/2006/relationships/image" Target="../media/image691.png"/><Relationship Id="rId170" Type="http://schemas.openxmlformats.org/officeDocument/2006/relationships/customXml" Target="../ink/ink1942.xml"/><Relationship Id="rId226" Type="http://schemas.openxmlformats.org/officeDocument/2006/relationships/customXml" Target="../ink/ink1970.xml"/><Relationship Id="rId268" Type="http://schemas.openxmlformats.org/officeDocument/2006/relationships/customXml" Target="../ink/ink1991.xml"/><Relationship Id="rId32" Type="http://schemas.openxmlformats.org/officeDocument/2006/relationships/customXml" Target="../ink/ink1873.xml"/><Relationship Id="rId74" Type="http://schemas.openxmlformats.org/officeDocument/2006/relationships/customXml" Target="../ink/ink1894.xml"/><Relationship Id="rId128" Type="http://schemas.openxmlformats.org/officeDocument/2006/relationships/customXml" Target="../ink/ink1921.xml"/><Relationship Id="rId5" Type="http://schemas.openxmlformats.org/officeDocument/2006/relationships/image" Target="../media/image597.png"/><Relationship Id="rId181" Type="http://schemas.openxmlformats.org/officeDocument/2006/relationships/image" Target="../media/image702.png"/><Relationship Id="rId237" Type="http://schemas.openxmlformats.org/officeDocument/2006/relationships/image" Target="../media/image729.png"/><Relationship Id="rId279" Type="http://schemas.openxmlformats.org/officeDocument/2006/relationships/image" Target="../media/image749.png"/><Relationship Id="rId22" Type="http://schemas.openxmlformats.org/officeDocument/2006/relationships/customXml" Target="../ink/ink1868.xml"/><Relationship Id="rId43" Type="http://schemas.openxmlformats.org/officeDocument/2006/relationships/image" Target="../media/image615.png"/><Relationship Id="rId64" Type="http://schemas.openxmlformats.org/officeDocument/2006/relationships/customXml" Target="../ink/ink1889.xml"/><Relationship Id="rId118" Type="http://schemas.openxmlformats.org/officeDocument/2006/relationships/customXml" Target="../ink/ink1916.xml"/><Relationship Id="rId139" Type="http://schemas.openxmlformats.org/officeDocument/2006/relationships/image" Target="../media/image681.png"/><Relationship Id="rId85" Type="http://schemas.openxmlformats.org/officeDocument/2006/relationships/image" Target="../media/image638.png"/><Relationship Id="rId150" Type="http://schemas.openxmlformats.org/officeDocument/2006/relationships/customXml" Target="../ink/ink1932.xml"/><Relationship Id="rId171" Type="http://schemas.openxmlformats.org/officeDocument/2006/relationships/image" Target="../media/image697.png"/><Relationship Id="rId192" Type="http://schemas.openxmlformats.org/officeDocument/2006/relationships/customXml" Target="../ink/ink1953.xml"/><Relationship Id="rId206" Type="http://schemas.openxmlformats.org/officeDocument/2006/relationships/customXml" Target="../ink/ink1960.xml"/><Relationship Id="rId227" Type="http://schemas.openxmlformats.org/officeDocument/2006/relationships/image" Target="../media/image724.png"/><Relationship Id="rId248" Type="http://schemas.openxmlformats.org/officeDocument/2006/relationships/customXml" Target="../ink/ink1981.xml"/><Relationship Id="rId269" Type="http://schemas.openxmlformats.org/officeDocument/2006/relationships/image" Target="../media/image745.png"/><Relationship Id="rId12" Type="http://schemas.openxmlformats.org/officeDocument/2006/relationships/customXml" Target="../ink/ink1863.xml"/><Relationship Id="rId33" Type="http://schemas.openxmlformats.org/officeDocument/2006/relationships/image" Target="../media/image611.png"/><Relationship Id="rId108" Type="http://schemas.openxmlformats.org/officeDocument/2006/relationships/customXml" Target="../ink/ink1911.xml"/><Relationship Id="rId129" Type="http://schemas.openxmlformats.org/officeDocument/2006/relationships/image" Target="../media/image658.png"/><Relationship Id="rId280" Type="http://schemas.openxmlformats.org/officeDocument/2006/relationships/customXml" Target="../ink/ink1997.xml"/><Relationship Id="rId54" Type="http://schemas.openxmlformats.org/officeDocument/2006/relationships/customXml" Target="../ink/ink1884.xml"/><Relationship Id="rId75" Type="http://schemas.openxmlformats.org/officeDocument/2006/relationships/image" Target="../media/image633.png"/><Relationship Id="rId96" Type="http://schemas.openxmlformats.org/officeDocument/2006/relationships/customXml" Target="../ink/ink1905.xml"/><Relationship Id="rId140" Type="http://schemas.openxmlformats.org/officeDocument/2006/relationships/customXml" Target="../ink/ink1927.xml"/><Relationship Id="rId161" Type="http://schemas.openxmlformats.org/officeDocument/2006/relationships/image" Target="../media/image692.png"/><Relationship Id="rId182" Type="http://schemas.openxmlformats.org/officeDocument/2006/relationships/customXml" Target="../ink/ink1948.xml"/><Relationship Id="rId217" Type="http://schemas.openxmlformats.org/officeDocument/2006/relationships/image" Target="../media/image719.png"/><Relationship Id="rId6" Type="http://schemas.openxmlformats.org/officeDocument/2006/relationships/customXml" Target="../ink/ink1860.xml"/><Relationship Id="rId238" Type="http://schemas.openxmlformats.org/officeDocument/2006/relationships/customXml" Target="../ink/ink1976.xml"/><Relationship Id="rId259" Type="http://schemas.openxmlformats.org/officeDocument/2006/relationships/image" Target="../media/image740.png"/><Relationship Id="rId23" Type="http://schemas.openxmlformats.org/officeDocument/2006/relationships/image" Target="../media/image606.png"/><Relationship Id="rId119" Type="http://schemas.openxmlformats.org/officeDocument/2006/relationships/image" Target="../media/image653.png"/><Relationship Id="rId270" Type="http://schemas.openxmlformats.org/officeDocument/2006/relationships/customXml" Target="../ink/ink1992.xml"/><Relationship Id="rId44" Type="http://schemas.openxmlformats.org/officeDocument/2006/relationships/customXml" Target="../ink/ink1879.xml"/><Relationship Id="rId65" Type="http://schemas.openxmlformats.org/officeDocument/2006/relationships/image" Target="../media/image628.png"/><Relationship Id="rId86" Type="http://schemas.openxmlformats.org/officeDocument/2006/relationships/customXml" Target="../ink/ink1900.xml"/><Relationship Id="rId130" Type="http://schemas.openxmlformats.org/officeDocument/2006/relationships/customXml" Target="../ink/ink1922.xml"/><Relationship Id="rId151" Type="http://schemas.openxmlformats.org/officeDocument/2006/relationships/image" Target="../media/image687.png"/><Relationship Id="rId172" Type="http://schemas.openxmlformats.org/officeDocument/2006/relationships/customXml" Target="../ink/ink1943.xml"/><Relationship Id="rId193" Type="http://schemas.openxmlformats.org/officeDocument/2006/relationships/image" Target="../media/image707.png"/><Relationship Id="rId207" Type="http://schemas.openxmlformats.org/officeDocument/2006/relationships/image" Target="../media/image714.png"/><Relationship Id="rId228" Type="http://schemas.openxmlformats.org/officeDocument/2006/relationships/customXml" Target="../ink/ink1971.xml"/><Relationship Id="rId249" Type="http://schemas.openxmlformats.org/officeDocument/2006/relationships/image" Target="../media/image735.png"/><Relationship Id="rId13" Type="http://schemas.openxmlformats.org/officeDocument/2006/relationships/image" Target="../media/image601.png"/><Relationship Id="rId109" Type="http://schemas.openxmlformats.org/officeDocument/2006/relationships/image" Target="../media/image648.png"/><Relationship Id="rId260" Type="http://schemas.openxmlformats.org/officeDocument/2006/relationships/customXml" Target="../ink/ink1987.xml"/><Relationship Id="rId281" Type="http://schemas.openxmlformats.org/officeDocument/2006/relationships/image" Target="../media/image750.png"/><Relationship Id="rId34" Type="http://schemas.openxmlformats.org/officeDocument/2006/relationships/customXml" Target="../ink/ink1874.xml"/><Relationship Id="rId55" Type="http://schemas.openxmlformats.org/officeDocument/2006/relationships/image" Target="../media/image623.png"/><Relationship Id="rId76" Type="http://schemas.openxmlformats.org/officeDocument/2006/relationships/customXml" Target="../ink/ink1895.xml"/><Relationship Id="rId97" Type="http://schemas.openxmlformats.org/officeDocument/2006/relationships/image" Target="../media/image622.png"/><Relationship Id="rId120" Type="http://schemas.openxmlformats.org/officeDocument/2006/relationships/customXml" Target="../ink/ink1917.xml"/><Relationship Id="rId141" Type="http://schemas.openxmlformats.org/officeDocument/2006/relationships/image" Target="../media/image682.png"/><Relationship Id="rId7" Type="http://schemas.openxmlformats.org/officeDocument/2006/relationships/image" Target="../media/image598.png"/><Relationship Id="rId162" Type="http://schemas.openxmlformats.org/officeDocument/2006/relationships/customXml" Target="../ink/ink1938.xml"/><Relationship Id="rId183" Type="http://schemas.openxmlformats.org/officeDocument/2006/relationships/image" Target="../media/image418.png"/><Relationship Id="rId218" Type="http://schemas.openxmlformats.org/officeDocument/2006/relationships/customXml" Target="../ink/ink1966.xml"/><Relationship Id="rId239" Type="http://schemas.openxmlformats.org/officeDocument/2006/relationships/image" Target="../media/image730.png"/><Relationship Id="rId250" Type="http://schemas.openxmlformats.org/officeDocument/2006/relationships/customXml" Target="../ink/ink1982.xml"/><Relationship Id="rId271" Type="http://schemas.openxmlformats.org/officeDocument/2006/relationships/image" Target="../media/image746.png"/><Relationship Id="rId24" Type="http://schemas.openxmlformats.org/officeDocument/2006/relationships/customXml" Target="../ink/ink1869.xml"/><Relationship Id="rId45" Type="http://schemas.openxmlformats.org/officeDocument/2006/relationships/image" Target="../media/image616.png"/><Relationship Id="rId66" Type="http://schemas.openxmlformats.org/officeDocument/2006/relationships/customXml" Target="../ink/ink1890.xml"/><Relationship Id="rId87" Type="http://schemas.openxmlformats.org/officeDocument/2006/relationships/image" Target="../media/image639.png"/><Relationship Id="rId110" Type="http://schemas.openxmlformats.org/officeDocument/2006/relationships/customXml" Target="../ink/ink1912.xml"/><Relationship Id="rId131" Type="http://schemas.openxmlformats.org/officeDocument/2006/relationships/image" Target="../media/image677.png"/><Relationship Id="rId152" Type="http://schemas.openxmlformats.org/officeDocument/2006/relationships/customXml" Target="../ink/ink1933.xml"/><Relationship Id="rId173" Type="http://schemas.openxmlformats.org/officeDocument/2006/relationships/image" Target="../media/image698.png"/><Relationship Id="rId194" Type="http://schemas.openxmlformats.org/officeDocument/2006/relationships/customXml" Target="../ink/ink1954.xml"/><Relationship Id="rId208" Type="http://schemas.openxmlformats.org/officeDocument/2006/relationships/customXml" Target="../ink/ink1961.xml"/><Relationship Id="rId229" Type="http://schemas.openxmlformats.org/officeDocument/2006/relationships/image" Target="../media/image725.png"/><Relationship Id="rId240" Type="http://schemas.openxmlformats.org/officeDocument/2006/relationships/customXml" Target="../ink/ink1977.xml"/><Relationship Id="rId261" Type="http://schemas.openxmlformats.org/officeDocument/2006/relationships/image" Target="../media/image741.png"/><Relationship Id="rId14" Type="http://schemas.openxmlformats.org/officeDocument/2006/relationships/customXml" Target="../ink/ink1864.xml"/><Relationship Id="rId35" Type="http://schemas.openxmlformats.org/officeDocument/2006/relationships/image" Target="../media/image612.png"/><Relationship Id="rId56" Type="http://schemas.openxmlformats.org/officeDocument/2006/relationships/customXml" Target="../ink/ink1885.xml"/><Relationship Id="rId77" Type="http://schemas.openxmlformats.org/officeDocument/2006/relationships/image" Target="../media/image634.png"/><Relationship Id="rId100" Type="http://schemas.openxmlformats.org/officeDocument/2006/relationships/customXml" Target="../ink/ink1907.xml"/><Relationship Id="rId282" Type="http://schemas.openxmlformats.org/officeDocument/2006/relationships/customXml" Target="../ink/ink1998.xml"/><Relationship Id="rId8" Type="http://schemas.openxmlformats.org/officeDocument/2006/relationships/customXml" Target="../ink/ink1861.xml"/><Relationship Id="rId98" Type="http://schemas.openxmlformats.org/officeDocument/2006/relationships/customXml" Target="../ink/ink1906.xml"/><Relationship Id="rId121" Type="http://schemas.openxmlformats.org/officeDocument/2006/relationships/image" Target="../media/image654.png"/><Relationship Id="rId142" Type="http://schemas.openxmlformats.org/officeDocument/2006/relationships/customXml" Target="../ink/ink1928.xml"/><Relationship Id="rId163" Type="http://schemas.openxmlformats.org/officeDocument/2006/relationships/image" Target="../media/image693.png"/><Relationship Id="rId184" Type="http://schemas.openxmlformats.org/officeDocument/2006/relationships/customXml" Target="../ink/ink1949.xml"/><Relationship Id="rId219" Type="http://schemas.openxmlformats.org/officeDocument/2006/relationships/image" Target="../media/image720.png"/><Relationship Id="rId230" Type="http://schemas.openxmlformats.org/officeDocument/2006/relationships/customXml" Target="../ink/ink1972.xml"/><Relationship Id="rId251" Type="http://schemas.openxmlformats.org/officeDocument/2006/relationships/image" Target="../media/image736.png"/><Relationship Id="rId25" Type="http://schemas.openxmlformats.org/officeDocument/2006/relationships/image" Target="../media/image607.png"/><Relationship Id="rId46" Type="http://schemas.openxmlformats.org/officeDocument/2006/relationships/customXml" Target="../ink/ink1880.xml"/><Relationship Id="rId67" Type="http://schemas.openxmlformats.org/officeDocument/2006/relationships/image" Target="../media/image629.png"/><Relationship Id="rId272" Type="http://schemas.openxmlformats.org/officeDocument/2006/relationships/customXml" Target="../ink/ink1993.xml"/><Relationship Id="rId88" Type="http://schemas.openxmlformats.org/officeDocument/2006/relationships/customXml" Target="../ink/ink1901.xml"/><Relationship Id="rId111" Type="http://schemas.openxmlformats.org/officeDocument/2006/relationships/image" Target="../media/image649.png"/><Relationship Id="rId132" Type="http://schemas.openxmlformats.org/officeDocument/2006/relationships/customXml" Target="../ink/ink1923.xml"/><Relationship Id="rId153" Type="http://schemas.openxmlformats.org/officeDocument/2006/relationships/image" Target="../media/image688.png"/><Relationship Id="rId174" Type="http://schemas.openxmlformats.org/officeDocument/2006/relationships/customXml" Target="../ink/ink1944.xml"/><Relationship Id="rId195" Type="http://schemas.openxmlformats.org/officeDocument/2006/relationships/image" Target="../media/image708.png"/><Relationship Id="rId209" Type="http://schemas.openxmlformats.org/officeDocument/2006/relationships/image" Target="../media/image715.png"/><Relationship Id="rId220" Type="http://schemas.openxmlformats.org/officeDocument/2006/relationships/customXml" Target="../ink/ink1967.xml"/><Relationship Id="rId241" Type="http://schemas.openxmlformats.org/officeDocument/2006/relationships/image" Target="../media/image731.png"/><Relationship Id="rId15" Type="http://schemas.openxmlformats.org/officeDocument/2006/relationships/image" Target="../media/image602.png"/><Relationship Id="rId36" Type="http://schemas.openxmlformats.org/officeDocument/2006/relationships/customXml" Target="../ink/ink1875.xml"/><Relationship Id="rId57" Type="http://schemas.openxmlformats.org/officeDocument/2006/relationships/image" Target="../media/image624.png"/><Relationship Id="rId262" Type="http://schemas.openxmlformats.org/officeDocument/2006/relationships/customXml" Target="../ink/ink1988.xml"/><Relationship Id="rId283" Type="http://schemas.openxmlformats.org/officeDocument/2006/relationships/image" Target="../media/image751.png"/><Relationship Id="rId78" Type="http://schemas.openxmlformats.org/officeDocument/2006/relationships/customXml" Target="../ink/ink1896.xml"/><Relationship Id="rId99" Type="http://schemas.openxmlformats.org/officeDocument/2006/relationships/image" Target="../media/image643.png"/><Relationship Id="rId101" Type="http://schemas.openxmlformats.org/officeDocument/2006/relationships/image" Target="../media/image644.png"/><Relationship Id="rId122" Type="http://schemas.openxmlformats.org/officeDocument/2006/relationships/customXml" Target="../ink/ink1918.xml"/><Relationship Id="rId143" Type="http://schemas.openxmlformats.org/officeDocument/2006/relationships/image" Target="../media/image683.png"/><Relationship Id="rId164" Type="http://schemas.openxmlformats.org/officeDocument/2006/relationships/customXml" Target="../ink/ink1939.xml"/><Relationship Id="rId185" Type="http://schemas.openxmlformats.org/officeDocument/2006/relationships/image" Target="../media/image703.png"/><Relationship Id="rId9" Type="http://schemas.openxmlformats.org/officeDocument/2006/relationships/image" Target="../media/image599.png"/><Relationship Id="rId210" Type="http://schemas.openxmlformats.org/officeDocument/2006/relationships/customXml" Target="../ink/ink1962.xml"/><Relationship Id="rId26" Type="http://schemas.openxmlformats.org/officeDocument/2006/relationships/customXml" Target="../ink/ink1870.xml"/><Relationship Id="rId231" Type="http://schemas.openxmlformats.org/officeDocument/2006/relationships/image" Target="../media/image726.png"/><Relationship Id="rId252" Type="http://schemas.openxmlformats.org/officeDocument/2006/relationships/customXml" Target="../ink/ink1983.xml"/><Relationship Id="rId273" Type="http://schemas.openxmlformats.org/officeDocument/2006/relationships/image" Target="../media/image747.png"/><Relationship Id="rId47" Type="http://schemas.openxmlformats.org/officeDocument/2006/relationships/image" Target="../media/image617.png"/><Relationship Id="rId68" Type="http://schemas.openxmlformats.org/officeDocument/2006/relationships/customXml" Target="../ink/ink1891.xml"/><Relationship Id="rId89" Type="http://schemas.openxmlformats.org/officeDocument/2006/relationships/image" Target="../media/image640.png"/><Relationship Id="rId112" Type="http://schemas.openxmlformats.org/officeDocument/2006/relationships/customXml" Target="../ink/ink1913.xml"/><Relationship Id="rId133" Type="http://schemas.openxmlformats.org/officeDocument/2006/relationships/image" Target="../media/image678.png"/><Relationship Id="rId154" Type="http://schemas.openxmlformats.org/officeDocument/2006/relationships/customXml" Target="../ink/ink1934.xml"/><Relationship Id="rId175" Type="http://schemas.openxmlformats.org/officeDocument/2006/relationships/image" Target="../media/image699.png"/><Relationship Id="rId196" Type="http://schemas.openxmlformats.org/officeDocument/2006/relationships/customXml" Target="../ink/ink1955.xml"/><Relationship Id="rId200" Type="http://schemas.openxmlformats.org/officeDocument/2006/relationships/customXml" Target="../ink/ink1957.xml"/><Relationship Id="rId16" Type="http://schemas.openxmlformats.org/officeDocument/2006/relationships/customXml" Target="../ink/ink1865.xml"/><Relationship Id="rId221" Type="http://schemas.openxmlformats.org/officeDocument/2006/relationships/image" Target="../media/image721.png"/><Relationship Id="rId242" Type="http://schemas.openxmlformats.org/officeDocument/2006/relationships/customXml" Target="../ink/ink1978.xml"/><Relationship Id="rId263" Type="http://schemas.openxmlformats.org/officeDocument/2006/relationships/image" Target="../media/image742.png"/><Relationship Id="rId37" Type="http://schemas.openxmlformats.org/officeDocument/2006/relationships/image" Target="../media/image550.png"/><Relationship Id="rId58" Type="http://schemas.openxmlformats.org/officeDocument/2006/relationships/customXml" Target="../ink/ink1886.xml"/><Relationship Id="rId79" Type="http://schemas.openxmlformats.org/officeDocument/2006/relationships/image" Target="../media/image635.png"/><Relationship Id="rId102" Type="http://schemas.openxmlformats.org/officeDocument/2006/relationships/customXml" Target="../ink/ink1908.xml"/><Relationship Id="rId123" Type="http://schemas.openxmlformats.org/officeDocument/2006/relationships/image" Target="../media/image655.png"/><Relationship Id="rId144" Type="http://schemas.openxmlformats.org/officeDocument/2006/relationships/customXml" Target="../ink/ink1929.xml"/><Relationship Id="rId90" Type="http://schemas.openxmlformats.org/officeDocument/2006/relationships/customXml" Target="../ink/ink1902.xml"/><Relationship Id="rId165" Type="http://schemas.openxmlformats.org/officeDocument/2006/relationships/image" Target="../media/image694.png"/><Relationship Id="rId186" Type="http://schemas.openxmlformats.org/officeDocument/2006/relationships/customXml" Target="../ink/ink1950.xml"/><Relationship Id="rId211" Type="http://schemas.openxmlformats.org/officeDocument/2006/relationships/image" Target="../media/image716.png"/><Relationship Id="rId232" Type="http://schemas.openxmlformats.org/officeDocument/2006/relationships/customXml" Target="../ink/ink1973.xml"/><Relationship Id="rId253" Type="http://schemas.openxmlformats.org/officeDocument/2006/relationships/image" Target="../media/image737.png"/><Relationship Id="rId274" Type="http://schemas.openxmlformats.org/officeDocument/2006/relationships/customXml" Target="../ink/ink1994.xml"/><Relationship Id="rId27" Type="http://schemas.openxmlformats.org/officeDocument/2006/relationships/image" Target="../media/image608.png"/><Relationship Id="rId48" Type="http://schemas.openxmlformats.org/officeDocument/2006/relationships/customXml" Target="../ink/ink1881.xml"/><Relationship Id="rId69" Type="http://schemas.openxmlformats.org/officeDocument/2006/relationships/image" Target="../media/image630.png"/><Relationship Id="rId113" Type="http://schemas.openxmlformats.org/officeDocument/2006/relationships/image" Target="../media/image650.png"/><Relationship Id="rId134" Type="http://schemas.openxmlformats.org/officeDocument/2006/relationships/customXml" Target="../ink/ink1924.xml"/><Relationship Id="rId80" Type="http://schemas.openxmlformats.org/officeDocument/2006/relationships/customXml" Target="../ink/ink1897.xml"/><Relationship Id="rId155" Type="http://schemas.openxmlformats.org/officeDocument/2006/relationships/image" Target="../media/image689.png"/><Relationship Id="rId176" Type="http://schemas.openxmlformats.org/officeDocument/2006/relationships/customXml" Target="../ink/ink1945.xml"/><Relationship Id="rId197" Type="http://schemas.openxmlformats.org/officeDocument/2006/relationships/image" Target="../media/image709.png"/><Relationship Id="rId201" Type="http://schemas.openxmlformats.org/officeDocument/2006/relationships/image" Target="../media/image711.png"/><Relationship Id="rId222" Type="http://schemas.openxmlformats.org/officeDocument/2006/relationships/customXml" Target="../ink/ink1968.xml"/><Relationship Id="rId243" Type="http://schemas.openxmlformats.org/officeDocument/2006/relationships/image" Target="../media/image732.png"/><Relationship Id="rId264" Type="http://schemas.openxmlformats.org/officeDocument/2006/relationships/customXml" Target="../ink/ink1989.xml"/><Relationship Id="rId17" Type="http://schemas.openxmlformats.org/officeDocument/2006/relationships/image" Target="../media/image603.png"/><Relationship Id="rId38" Type="http://schemas.openxmlformats.org/officeDocument/2006/relationships/customXml" Target="../ink/ink1876.xml"/><Relationship Id="rId59" Type="http://schemas.openxmlformats.org/officeDocument/2006/relationships/image" Target="../media/image625.png"/><Relationship Id="rId103" Type="http://schemas.openxmlformats.org/officeDocument/2006/relationships/image" Target="../media/image645.png"/><Relationship Id="rId124" Type="http://schemas.openxmlformats.org/officeDocument/2006/relationships/customXml" Target="../ink/ink1919.xml"/><Relationship Id="rId70" Type="http://schemas.openxmlformats.org/officeDocument/2006/relationships/customXml" Target="../ink/ink1892.xml"/><Relationship Id="rId91" Type="http://schemas.openxmlformats.org/officeDocument/2006/relationships/image" Target="../media/image641.png"/><Relationship Id="rId145" Type="http://schemas.openxmlformats.org/officeDocument/2006/relationships/image" Target="../media/image684.png"/><Relationship Id="rId166" Type="http://schemas.openxmlformats.org/officeDocument/2006/relationships/customXml" Target="../ink/ink1940.xml"/><Relationship Id="rId187" Type="http://schemas.openxmlformats.org/officeDocument/2006/relationships/image" Target="../media/image70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963.xml"/><Relationship Id="rId233" Type="http://schemas.openxmlformats.org/officeDocument/2006/relationships/image" Target="../media/image727.png"/><Relationship Id="rId254" Type="http://schemas.openxmlformats.org/officeDocument/2006/relationships/customXml" Target="../ink/ink1984.xml"/><Relationship Id="rId28" Type="http://schemas.openxmlformats.org/officeDocument/2006/relationships/customXml" Target="../ink/ink1871.xml"/><Relationship Id="rId49" Type="http://schemas.openxmlformats.org/officeDocument/2006/relationships/image" Target="../media/image618.png"/><Relationship Id="rId114" Type="http://schemas.openxmlformats.org/officeDocument/2006/relationships/customXml" Target="../ink/ink1914.xml"/><Relationship Id="rId275" Type="http://schemas.openxmlformats.org/officeDocument/2006/relationships/image" Target="../media/image376.png"/><Relationship Id="rId60" Type="http://schemas.openxmlformats.org/officeDocument/2006/relationships/customXml" Target="../ink/ink1887.xml"/><Relationship Id="rId81" Type="http://schemas.openxmlformats.org/officeDocument/2006/relationships/image" Target="../media/image636.png"/><Relationship Id="rId135" Type="http://schemas.openxmlformats.org/officeDocument/2006/relationships/image" Target="../media/image679.png"/><Relationship Id="rId156" Type="http://schemas.openxmlformats.org/officeDocument/2006/relationships/customXml" Target="../ink/ink1935.xml"/><Relationship Id="rId177" Type="http://schemas.openxmlformats.org/officeDocument/2006/relationships/image" Target="../media/image700.png"/><Relationship Id="rId198" Type="http://schemas.openxmlformats.org/officeDocument/2006/relationships/customXml" Target="../ink/ink1956.xml"/><Relationship Id="rId202" Type="http://schemas.openxmlformats.org/officeDocument/2006/relationships/customXml" Target="../ink/ink1958.xml"/><Relationship Id="rId223" Type="http://schemas.openxmlformats.org/officeDocument/2006/relationships/image" Target="../media/image722.png"/><Relationship Id="rId244" Type="http://schemas.openxmlformats.org/officeDocument/2006/relationships/customXml" Target="../ink/ink1979.xml"/><Relationship Id="rId18" Type="http://schemas.openxmlformats.org/officeDocument/2006/relationships/customXml" Target="../ink/ink1866.xml"/><Relationship Id="rId39" Type="http://schemas.openxmlformats.org/officeDocument/2006/relationships/image" Target="../media/image613.png"/><Relationship Id="rId265" Type="http://schemas.openxmlformats.org/officeDocument/2006/relationships/image" Target="../media/image743.png"/><Relationship Id="rId50" Type="http://schemas.openxmlformats.org/officeDocument/2006/relationships/customXml" Target="../ink/ink1882.xml"/><Relationship Id="rId104" Type="http://schemas.openxmlformats.org/officeDocument/2006/relationships/customXml" Target="../ink/ink1909.xml"/><Relationship Id="rId125" Type="http://schemas.openxmlformats.org/officeDocument/2006/relationships/image" Target="../media/image656.png"/><Relationship Id="rId146" Type="http://schemas.openxmlformats.org/officeDocument/2006/relationships/customXml" Target="../ink/ink1930.xml"/><Relationship Id="rId167" Type="http://schemas.openxmlformats.org/officeDocument/2006/relationships/image" Target="../media/image695.png"/><Relationship Id="rId188" Type="http://schemas.openxmlformats.org/officeDocument/2006/relationships/customXml" Target="../ink/ink1951.xml"/><Relationship Id="rId71" Type="http://schemas.openxmlformats.org/officeDocument/2006/relationships/image" Target="../media/image631.png"/><Relationship Id="rId92" Type="http://schemas.openxmlformats.org/officeDocument/2006/relationships/customXml" Target="../ink/ink1903.xml"/><Relationship Id="rId213" Type="http://schemas.openxmlformats.org/officeDocument/2006/relationships/image" Target="../media/image717.png"/><Relationship Id="rId234" Type="http://schemas.openxmlformats.org/officeDocument/2006/relationships/customXml" Target="../ink/ink1974.xml"/><Relationship Id="rId2" Type="http://schemas.openxmlformats.org/officeDocument/2006/relationships/customXml" Target="../ink/ink1858.xml"/><Relationship Id="rId29" Type="http://schemas.openxmlformats.org/officeDocument/2006/relationships/image" Target="../media/image609.png"/><Relationship Id="rId255" Type="http://schemas.openxmlformats.org/officeDocument/2006/relationships/image" Target="../media/image738.png"/><Relationship Id="rId276" Type="http://schemas.openxmlformats.org/officeDocument/2006/relationships/customXml" Target="../ink/ink1995.xml"/><Relationship Id="rId40" Type="http://schemas.openxmlformats.org/officeDocument/2006/relationships/customXml" Target="../ink/ink1877.xml"/><Relationship Id="rId115" Type="http://schemas.openxmlformats.org/officeDocument/2006/relationships/image" Target="../media/image651.png"/><Relationship Id="rId136" Type="http://schemas.openxmlformats.org/officeDocument/2006/relationships/customXml" Target="../ink/ink1925.xml"/><Relationship Id="rId157" Type="http://schemas.openxmlformats.org/officeDocument/2006/relationships/image" Target="../media/image690.png"/><Relationship Id="rId178" Type="http://schemas.openxmlformats.org/officeDocument/2006/relationships/customXml" Target="../ink/ink1946.xml"/><Relationship Id="rId61" Type="http://schemas.openxmlformats.org/officeDocument/2006/relationships/image" Target="../media/image626.png"/><Relationship Id="rId82" Type="http://schemas.openxmlformats.org/officeDocument/2006/relationships/customXml" Target="../ink/ink1898.xml"/><Relationship Id="rId199" Type="http://schemas.openxmlformats.org/officeDocument/2006/relationships/image" Target="../media/image710.png"/><Relationship Id="rId203" Type="http://schemas.openxmlformats.org/officeDocument/2006/relationships/image" Target="../media/image712.png"/><Relationship Id="rId19" Type="http://schemas.openxmlformats.org/officeDocument/2006/relationships/image" Target="../media/image604.png"/><Relationship Id="rId224" Type="http://schemas.openxmlformats.org/officeDocument/2006/relationships/customXml" Target="../ink/ink1969.xml"/><Relationship Id="rId245" Type="http://schemas.openxmlformats.org/officeDocument/2006/relationships/image" Target="../media/image733.png"/><Relationship Id="rId266" Type="http://schemas.openxmlformats.org/officeDocument/2006/relationships/customXml" Target="../ink/ink1990.xml"/><Relationship Id="rId30" Type="http://schemas.openxmlformats.org/officeDocument/2006/relationships/customXml" Target="../ink/ink1872.xml"/><Relationship Id="rId105" Type="http://schemas.openxmlformats.org/officeDocument/2006/relationships/image" Target="../media/image646.png"/><Relationship Id="rId126" Type="http://schemas.openxmlformats.org/officeDocument/2006/relationships/customXml" Target="../ink/ink1920.xml"/><Relationship Id="rId147" Type="http://schemas.openxmlformats.org/officeDocument/2006/relationships/image" Target="../media/image685.png"/><Relationship Id="rId168" Type="http://schemas.openxmlformats.org/officeDocument/2006/relationships/customXml" Target="../ink/ink1941.xml"/><Relationship Id="rId51" Type="http://schemas.openxmlformats.org/officeDocument/2006/relationships/image" Target="../media/image619.png"/><Relationship Id="rId72" Type="http://schemas.openxmlformats.org/officeDocument/2006/relationships/customXml" Target="../ink/ink1893.xml"/><Relationship Id="rId93" Type="http://schemas.openxmlformats.org/officeDocument/2006/relationships/image" Target="../media/image642.png"/><Relationship Id="rId189" Type="http://schemas.openxmlformats.org/officeDocument/2006/relationships/image" Target="../media/image705.png"/><Relationship Id="rId3" Type="http://schemas.openxmlformats.org/officeDocument/2006/relationships/image" Target="../media/image596.png"/><Relationship Id="rId214" Type="http://schemas.openxmlformats.org/officeDocument/2006/relationships/customXml" Target="../ink/ink1964.xml"/><Relationship Id="rId235" Type="http://schemas.openxmlformats.org/officeDocument/2006/relationships/image" Target="../media/image728.png"/><Relationship Id="rId256" Type="http://schemas.openxmlformats.org/officeDocument/2006/relationships/customXml" Target="../ink/ink1985.xml"/><Relationship Id="rId277" Type="http://schemas.openxmlformats.org/officeDocument/2006/relationships/image" Target="../media/image748.png"/><Relationship Id="rId116" Type="http://schemas.openxmlformats.org/officeDocument/2006/relationships/customXml" Target="../ink/ink1915.xml"/><Relationship Id="rId137" Type="http://schemas.openxmlformats.org/officeDocument/2006/relationships/image" Target="../media/image680.png"/><Relationship Id="rId158" Type="http://schemas.openxmlformats.org/officeDocument/2006/relationships/customXml" Target="../ink/ink1936.xml"/><Relationship Id="rId20" Type="http://schemas.openxmlformats.org/officeDocument/2006/relationships/customXml" Target="../ink/ink1867.xml"/><Relationship Id="rId41" Type="http://schemas.openxmlformats.org/officeDocument/2006/relationships/image" Target="../media/image614.png"/><Relationship Id="rId62" Type="http://schemas.openxmlformats.org/officeDocument/2006/relationships/customXml" Target="../ink/ink1888.xml"/><Relationship Id="rId83" Type="http://schemas.openxmlformats.org/officeDocument/2006/relationships/image" Target="../media/image637.png"/><Relationship Id="rId179" Type="http://schemas.openxmlformats.org/officeDocument/2006/relationships/image" Target="../media/image701.png"/><Relationship Id="rId190" Type="http://schemas.openxmlformats.org/officeDocument/2006/relationships/customXml" Target="../ink/ink1952.xml"/><Relationship Id="rId204" Type="http://schemas.openxmlformats.org/officeDocument/2006/relationships/customXml" Target="../ink/ink1959.xml"/><Relationship Id="rId225" Type="http://schemas.openxmlformats.org/officeDocument/2006/relationships/image" Target="../media/image723.png"/><Relationship Id="rId246" Type="http://schemas.openxmlformats.org/officeDocument/2006/relationships/customXml" Target="../ink/ink1980.xml"/><Relationship Id="rId267" Type="http://schemas.openxmlformats.org/officeDocument/2006/relationships/image" Target="../media/image744.png"/><Relationship Id="rId106" Type="http://schemas.openxmlformats.org/officeDocument/2006/relationships/customXml" Target="../ink/ink1910.xml"/><Relationship Id="rId127" Type="http://schemas.openxmlformats.org/officeDocument/2006/relationships/image" Target="../media/image657.png"/><Relationship Id="rId10" Type="http://schemas.openxmlformats.org/officeDocument/2006/relationships/customXml" Target="../ink/ink1862.xml"/><Relationship Id="rId31" Type="http://schemas.openxmlformats.org/officeDocument/2006/relationships/image" Target="../media/image610.png"/><Relationship Id="rId52" Type="http://schemas.openxmlformats.org/officeDocument/2006/relationships/customXml" Target="../ink/ink1883.xml"/><Relationship Id="rId73" Type="http://schemas.openxmlformats.org/officeDocument/2006/relationships/image" Target="../media/image632.png"/><Relationship Id="rId94" Type="http://schemas.openxmlformats.org/officeDocument/2006/relationships/customXml" Target="../ink/ink1904.xml"/><Relationship Id="rId148" Type="http://schemas.openxmlformats.org/officeDocument/2006/relationships/customXml" Target="../ink/ink1931.xml"/><Relationship Id="rId169" Type="http://schemas.openxmlformats.org/officeDocument/2006/relationships/image" Target="../media/image696.png"/><Relationship Id="rId4" Type="http://schemas.openxmlformats.org/officeDocument/2006/relationships/customXml" Target="../ink/ink1859.xml"/><Relationship Id="rId180" Type="http://schemas.openxmlformats.org/officeDocument/2006/relationships/customXml" Target="../ink/ink1947.xml"/><Relationship Id="rId215" Type="http://schemas.openxmlformats.org/officeDocument/2006/relationships/image" Target="../media/image718.png"/><Relationship Id="rId236" Type="http://schemas.openxmlformats.org/officeDocument/2006/relationships/customXml" Target="../ink/ink1975.xml"/><Relationship Id="rId257" Type="http://schemas.openxmlformats.org/officeDocument/2006/relationships/image" Target="../media/image739.png"/><Relationship Id="rId278" Type="http://schemas.openxmlformats.org/officeDocument/2006/relationships/customXml" Target="../ink/ink1996.xml"/><Relationship Id="rId42" Type="http://schemas.openxmlformats.org/officeDocument/2006/relationships/customXml" Target="../ink/ink1878.xml"/><Relationship Id="rId84" Type="http://schemas.openxmlformats.org/officeDocument/2006/relationships/customXml" Target="../ink/ink1899.xml"/><Relationship Id="rId138" Type="http://schemas.openxmlformats.org/officeDocument/2006/relationships/customXml" Target="../ink/ink1926.xml"/><Relationship Id="rId191" Type="http://schemas.openxmlformats.org/officeDocument/2006/relationships/image" Target="../media/image706.png"/><Relationship Id="rId205" Type="http://schemas.openxmlformats.org/officeDocument/2006/relationships/image" Target="../media/image713.png"/><Relationship Id="rId247" Type="http://schemas.openxmlformats.org/officeDocument/2006/relationships/image" Target="../media/image734.png"/><Relationship Id="rId107" Type="http://schemas.openxmlformats.org/officeDocument/2006/relationships/image" Target="../media/image647.png"/><Relationship Id="rId11" Type="http://schemas.openxmlformats.org/officeDocument/2006/relationships/image" Target="../media/image600.png"/><Relationship Id="rId53" Type="http://schemas.openxmlformats.org/officeDocument/2006/relationships/image" Target="../media/image620.png"/><Relationship Id="rId149" Type="http://schemas.openxmlformats.org/officeDocument/2006/relationships/image" Target="../media/image686.png"/><Relationship Id="rId95" Type="http://schemas.openxmlformats.org/officeDocument/2006/relationships/image" Target="../media/image621.png"/><Relationship Id="rId160" Type="http://schemas.openxmlformats.org/officeDocument/2006/relationships/customXml" Target="../ink/ink1937.xml"/><Relationship Id="rId216" Type="http://schemas.openxmlformats.org/officeDocument/2006/relationships/customXml" Target="../ink/ink1965.xml"/><Relationship Id="rId258" Type="http://schemas.openxmlformats.org/officeDocument/2006/relationships/customXml" Target="../ink/ink1986.xml"/></Relationships>
</file>

<file path=ppt/slides/_rels/slide3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52.png"/><Relationship Id="rId21" Type="http://schemas.openxmlformats.org/officeDocument/2006/relationships/image" Target="../media/image605.png"/><Relationship Id="rId63" Type="http://schemas.openxmlformats.org/officeDocument/2006/relationships/image" Target="../media/image627.png"/><Relationship Id="rId159" Type="http://schemas.openxmlformats.org/officeDocument/2006/relationships/image" Target="../media/image691.png"/><Relationship Id="rId170" Type="http://schemas.openxmlformats.org/officeDocument/2006/relationships/customXml" Target="../ink/ink2083.xml"/><Relationship Id="rId226" Type="http://schemas.openxmlformats.org/officeDocument/2006/relationships/customXml" Target="../ink/ink2111.xml"/><Relationship Id="rId268" Type="http://schemas.openxmlformats.org/officeDocument/2006/relationships/customXml" Target="../ink/ink2132.xml"/><Relationship Id="rId32" Type="http://schemas.openxmlformats.org/officeDocument/2006/relationships/customXml" Target="../ink/ink2014.xml"/><Relationship Id="rId74" Type="http://schemas.openxmlformats.org/officeDocument/2006/relationships/customXml" Target="../ink/ink2035.xml"/><Relationship Id="rId128" Type="http://schemas.openxmlformats.org/officeDocument/2006/relationships/customXml" Target="../ink/ink2062.xml"/><Relationship Id="rId5" Type="http://schemas.openxmlformats.org/officeDocument/2006/relationships/image" Target="../media/image597.png"/><Relationship Id="rId181" Type="http://schemas.openxmlformats.org/officeDocument/2006/relationships/image" Target="../media/image702.png"/><Relationship Id="rId237" Type="http://schemas.openxmlformats.org/officeDocument/2006/relationships/image" Target="../media/image729.png"/><Relationship Id="rId279" Type="http://schemas.openxmlformats.org/officeDocument/2006/relationships/image" Target="../media/image749.png"/><Relationship Id="rId43" Type="http://schemas.openxmlformats.org/officeDocument/2006/relationships/image" Target="../media/image615.png"/><Relationship Id="rId139" Type="http://schemas.openxmlformats.org/officeDocument/2006/relationships/image" Target="../media/image681.png"/><Relationship Id="rId290" Type="http://schemas.openxmlformats.org/officeDocument/2006/relationships/customXml" Target="../ink/ink2143.xml"/><Relationship Id="rId85" Type="http://schemas.openxmlformats.org/officeDocument/2006/relationships/image" Target="../media/image638.png"/><Relationship Id="rId150" Type="http://schemas.openxmlformats.org/officeDocument/2006/relationships/customXml" Target="../ink/ink2073.xml"/><Relationship Id="rId192" Type="http://schemas.openxmlformats.org/officeDocument/2006/relationships/customXml" Target="../ink/ink2094.xml"/><Relationship Id="rId206" Type="http://schemas.openxmlformats.org/officeDocument/2006/relationships/customXml" Target="../ink/ink2101.xml"/><Relationship Id="rId248" Type="http://schemas.openxmlformats.org/officeDocument/2006/relationships/customXml" Target="../ink/ink2122.xml"/><Relationship Id="rId269" Type="http://schemas.openxmlformats.org/officeDocument/2006/relationships/image" Target="../media/image745.png"/><Relationship Id="rId12" Type="http://schemas.openxmlformats.org/officeDocument/2006/relationships/customXml" Target="../ink/ink2004.xml"/><Relationship Id="rId33" Type="http://schemas.openxmlformats.org/officeDocument/2006/relationships/image" Target="../media/image611.png"/><Relationship Id="rId108" Type="http://schemas.openxmlformats.org/officeDocument/2006/relationships/customXml" Target="../ink/ink2052.xml"/><Relationship Id="rId129" Type="http://schemas.openxmlformats.org/officeDocument/2006/relationships/image" Target="../media/image658.png"/><Relationship Id="rId280" Type="http://schemas.openxmlformats.org/officeDocument/2006/relationships/customXml" Target="../ink/ink2138.xml"/><Relationship Id="rId54" Type="http://schemas.openxmlformats.org/officeDocument/2006/relationships/customXml" Target="../ink/ink2025.xml"/><Relationship Id="rId75" Type="http://schemas.openxmlformats.org/officeDocument/2006/relationships/image" Target="../media/image633.png"/><Relationship Id="rId96" Type="http://schemas.openxmlformats.org/officeDocument/2006/relationships/customXml" Target="../ink/ink2046.xml"/><Relationship Id="rId140" Type="http://schemas.openxmlformats.org/officeDocument/2006/relationships/customXml" Target="../ink/ink2068.xml"/><Relationship Id="rId161" Type="http://schemas.openxmlformats.org/officeDocument/2006/relationships/image" Target="../media/image692.png"/><Relationship Id="rId182" Type="http://schemas.openxmlformats.org/officeDocument/2006/relationships/customXml" Target="../ink/ink2089.xml"/><Relationship Id="rId217" Type="http://schemas.openxmlformats.org/officeDocument/2006/relationships/image" Target="../media/image719.png"/><Relationship Id="rId6" Type="http://schemas.openxmlformats.org/officeDocument/2006/relationships/customXml" Target="../ink/ink2001.xml"/><Relationship Id="rId238" Type="http://schemas.openxmlformats.org/officeDocument/2006/relationships/customXml" Target="../ink/ink2117.xml"/><Relationship Id="rId259" Type="http://schemas.openxmlformats.org/officeDocument/2006/relationships/image" Target="../media/image740.png"/><Relationship Id="rId23" Type="http://schemas.openxmlformats.org/officeDocument/2006/relationships/image" Target="../media/image606.png"/><Relationship Id="rId119" Type="http://schemas.openxmlformats.org/officeDocument/2006/relationships/image" Target="../media/image653.png"/><Relationship Id="rId270" Type="http://schemas.openxmlformats.org/officeDocument/2006/relationships/customXml" Target="../ink/ink2133.xml"/><Relationship Id="rId291" Type="http://schemas.openxmlformats.org/officeDocument/2006/relationships/image" Target="../media/image755.png"/><Relationship Id="rId44" Type="http://schemas.openxmlformats.org/officeDocument/2006/relationships/customXml" Target="../ink/ink2020.xml"/><Relationship Id="rId65" Type="http://schemas.openxmlformats.org/officeDocument/2006/relationships/image" Target="../media/image628.png"/><Relationship Id="rId86" Type="http://schemas.openxmlformats.org/officeDocument/2006/relationships/customXml" Target="../ink/ink2041.xml"/><Relationship Id="rId130" Type="http://schemas.openxmlformats.org/officeDocument/2006/relationships/customXml" Target="../ink/ink2063.xml"/><Relationship Id="rId151" Type="http://schemas.openxmlformats.org/officeDocument/2006/relationships/image" Target="../media/image687.png"/><Relationship Id="rId172" Type="http://schemas.openxmlformats.org/officeDocument/2006/relationships/customXml" Target="../ink/ink2084.xml"/><Relationship Id="rId193" Type="http://schemas.openxmlformats.org/officeDocument/2006/relationships/image" Target="../media/image707.png"/><Relationship Id="rId207" Type="http://schemas.openxmlformats.org/officeDocument/2006/relationships/image" Target="../media/image714.png"/><Relationship Id="rId228" Type="http://schemas.openxmlformats.org/officeDocument/2006/relationships/customXml" Target="../ink/ink2112.xml"/><Relationship Id="rId249" Type="http://schemas.openxmlformats.org/officeDocument/2006/relationships/image" Target="../media/image735.png"/><Relationship Id="rId13" Type="http://schemas.openxmlformats.org/officeDocument/2006/relationships/image" Target="../media/image601.png"/><Relationship Id="rId109" Type="http://schemas.openxmlformats.org/officeDocument/2006/relationships/image" Target="../media/image648.png"/><Relationship Id="rId260" Type="http://schemas.openxmlformats.org/officeDocument/2006/relationships/customXml" Target="../ink/ink2128.xml"/><Relationship Id="rId281" Type="http://schemas.openxmlformats.org/officeDocument/2006/relationships/image" Target="../media/image750.png"/><Relationship Id="rId34" Type="http://schemas.openxmlformats.org/officeDocument/2006/relationships/customXml" Target="../ink/ink2015.xml"/><Relationship Id="rId55" Type="http://schemas.openxmlformats.org/officeDocument/2006/relationships/image" Target="../media/image623.png"/><Relationship Id="rId76" Type="http://schemas.openxmlformats.org/officeDocument/2006/relationships/customXml" Target="../ink/ink2036.xml"/><Relationship Id="rId97" Type="http://schemas.openxmlformats.org/officeDocument/2006/relationships/image" Target="../media/image622.png"/><Relationship Id="rId120" Type="http://schemas.openxmlformats.org/officeDocument/2006/relationships/customXml" Target="../ink/ink2058.xml"/><Relationship Id="rId141" Type="http://schemas.openxmlformats.org/officeDocument/2006/relationships/image" Target="../media/image682.png"/><Relationship Id="rId7" Type="http://schemas.openxmlformats.org/officeDocument/2006/relationships/image" Target="../media/image598.png"/><Relationship Id="rId162" Type="http://schemas.openxmlformats.org/officeDocument/2006/relationships/customXml" Target="../ink/ink2079.xml"/><Relationship Id="rId183" Type="http://schemas.openxmlformats.org/officeDocument/2006/relationships/image" Target="../media/image418.png"/><Relationship Id="rId218" Type="http://schemas.openxmlformats.org/officeDocument/2006/relationships/customXml" Target="../ink/ink2107.xml"/><Relationship Id="rId239" Type="http://schemas.openxmlformats.org/officeDocument/2006/relationships/image" Target="../media/image730.png"/><Relationship Id="rId250" Type="http://schemas.openxmlformats.org/officeDocument/2006/relationships/customXml" Target="../ink/ink2123.xml"/><Relationship Id="rId271" Type="http://schemas.openxmlformats.org/officeDocument/2006/relationships/image" Target="../media/image746.png"/><Relationship Id="rId24" Type="http://schemas.openxmlformats.org/officeDocument/2006/relationships/customXml" Target="../ink/ink2010.xml"/><Relationship Id="rId45" Type="http://schemas.openxmlformats.org/officeDocument/2006/relationships/image" Target="../media/image616.png"/><Relationship Id="rId66" Type="http://schemas.openxmlformats.org/officeDocument/2006/relationships/customXml" Target="../ink/ink2031.xml"/><Relationship Id="rId87" Type="http://schemas.openxmlformats.org/officeDocument/2006/relationships/image" Target="../media/image639.png"/><Relationship Id="rId110" Type="http://schemas.openxmlformats.org/officeDocument/2006/relationships/customXml" Target="../ink/ink2053.xml"/><Relationship Id="rId131" Type="http://schemas.openxmlformats.org/officeDocument/2006/relationships/image" Target="../media/image677.png"/><Relationship Id="rId152" Type="http://schemas.openxmlformats.org/officeDocument/2006/relationships/customXml" Target="../ink/ink2074.xml"/><Relationship Id="rId173" Type="http://schemas.openxmlformats.org/officeDocument/2006/relationships/image" Target="../media/image698.png"/><Relationship Id="rId194" Type="http://schemas.openxmlformats.org/officeDocument/2006/relationships/customXml" Target="../ink/ink2095.xml"/><Relationship Id="rId208" Type="http://schemas.openxmlformats.org/officeDocument/2006/relationships/customXml" Target="../ink/ink2102.xml"/><Relationship Id="rId229" Type="http://schemas.openxmlformats.org/officeDocument/2006/relationships/image" Target="../media/image725.png"/><Relationship Id="rId240" Type="http://schemas.openxmlformats.org/officeDocument/2006/relationships/customXml" Target="../ink/ink2118.xml"/><Relationship Id="rId261" Type="http://schemas.openxmlformats.org/officeDocument/2006/relationships/image" Target="../media/image741.png"/><Relationship Id="rId14" Type="http://schemas.openxmlformats.org/officeDocument/2006/relationships/customXml" Target="../ink/ink2005.xml"/><Relationship Id="rId35" Type="http://schemas.openxmlformats.org/officeDocument/2006/relationships/image" Target="../media/image612.png"/><Relationship Id="rId56" Type="http://schemas.openxmlformats.org/officeDocument/2006/relationships/customXml" Target="../ink/ink2026.xml"/><Relationship Id="rId77" Type="http://schemas.openxmlformats.org/officeDocument/2006/relationships/image" Target="../media/image634.png"/><Relationship Id="rId100" Type="http://schemas.openxmlformats.org/officeDocument/2006/relationships/customXml" Target="../ink/ink2048.xml"/><Relationship Id="rId282" Type="http://schemas.openxmlformats.org/officeDocument/2006/relationships/customXml" Target="../ink/ink2139.xml"/><Relationship Id="rId8" Type="http://schemas.openxmlformats.org/officeDocument/2006/relationships/customXml" Target="../ink/ink2002.xml"/><Relationship Id="rId98" Type="http://schemas.openxmlformats.org/officeDocument/2006/relationships/customXml" Target="../ink/ink2047.xml"/><Relationship Id="rId121" Type="http://schemas.openxmlformats.org/officeDocument/2006/relationships/image" Target="../media/image654.png"/><Relationship Id="rId142" Type="http://schemas.openxmlformats.org/officeDocument/2006/relationships/customXml" Target="../ink/ink2069.xml"/><Relationship Id="rId163" Type="http://schemas.openxmlformats.org/officeDocument/2006/relationships/image" Target="../media/image693.png"/><Relationship Id="rId184" Type="http://schemas.openxmlformats.org/officeDocument/2006/relationships/customXml" Target="../ink/ink2090.xml"/><Relationship Id="rId219" Type="http://schemas.openxmlformats.org/officeDocument/2006/relationships/image" Target="../media/image720.png"/><Relationship Id="rId230" Type="http://schemas.openxmlformats.org/officeDocument/2006/relationships/customXml" Target="../ink/ink2113.xml"/><Relationship Id="rId251" Type="http://schemas.openxmlformats.org/officeDocument/2006/relationships/image" Target="../media/image736.png"/><Relationship Id="rId25" Type="http://schemas.openxmlformats.org/officeDocument/2006/relationships/image" Target="../media/image607.png"/><Relationship Id="rId46" Type="http://schemas.openxmlformats.org/officeDocument/2006/relationships/customXml" Target="../ink/ink2021.xml"/><Relationship Id="rId67" Type="http://schemas.openxmlformats.org/officeDocument/2006/relationships/image" Target="../media/image629.png"/><Relationship Id="rId272" Type="http://schemas.openxmlformats.org/officeDocument/2006/relationships/customXml" Target="../ink/ink2134.xml"/><Relationship Id="rId88" Type="http://schemas.openxmlformats.org/officeDocument/2006/relationships/customXml" Target="../ink/ink2042.xml"/><Relationship Id="rId111" Type="http://schemas.openxmlformats.org/officeDocument/2006/relationships/image" Target="../media/image649.png"/><Relationship Id="rId132" Type="http://schemas.openxmlformats.org/officeDocument/2006/relationships/customXml" Target="../ink/ink2064.xml"/><Relationship Id="rId153" Type="http://schemas.openxmlformats.org/officeDocument/2006/relationships/image" Target="../media/image688.png"/><Relationship Id="rId174" Type="http://schemas.openxmlformats.org/officeDocument/2006/relationships/customXml" Target="../ink/ink2085.xml"/><Relationship Id="rId195" Type="http://schemas.openxmlformats.org/officeDocument/2006/relationships/image" Target="../media/image708.png"/><Relationship Id="rId209" Type="http://schemas.openxmlformats.org/officeDocument/2006/relationships/image" Target="../media/image715.png"/><Relationship Id="rId220" Type="http://schemas.openxmlformats.org/officeDocument/2006/relationships/customXml" Target="../ink/ink2108.xml"/><Relationship Id="rId241" Type="http://schemas.openxmlformats.org/officeDocument/2006/relationships/image" Target="../media/image731.png"/><Relationship Id="rId15" Type="http://schemas.openxmlformats.org/officeDocument/2006/relationships/image" Target="../media/image602.png"/><Relationship Id="rId36" Type="http://schemas.openxmlformats.org/officeDocument/2006/relationships/customXml" Target="../ink/ink2016.xml"/><Relationship Id="rId57" Type="http://schemas.openxmlformats.org/officeDocument/2006/relationships/image" Target="../media/image624.png"/><Relationship Id="rId262" Type="http://schemas.openxmlformats.org/officeDocument/2006/relationships/customXml" Target="../ink/ink2129.xml"/><Relationship Id="rId283" Type="http://schemas.openxmlformats.org/officeDocument/2006/relationships/image" Target="../media/image751.png"/><Relationship Id="rId78" Type="http://schemas.openxmlformats.org/officeDocument/2006/relationships/customXml" Target="../ink/ink2037.xml"/><Relationship Id="rId99" Type="http://schemas.openxmlformats.org/officeDocument/2006/relationships/image" Target="../media/image643.png"/><Relationship Id="rId101" Type="http://schemas.openxmlformats.org/officeDocument/2006/relationships/image" Target="../media/image644.png"/><Relationship Id="rId122" Type="http://schemas.openxmlformats.org/officeDocument/2006/relationships/customXml" Target="../ink/ink2059.xml"/><Relationship Id="rId143" Type="http://schemas.openxmlformats.org/officeDocument/2006/relationships/image" Target="../media/image683.png"/><Relationship Id="rId164" Type="http://schemas.openxmlformats.org/officeDocument/2006/relationships/customXml" Target="../ink/ink2080.xml"/><Relationship Id="rId185" Type="http://schemas.openxmlformats.org/officeDocument/2006/relationships/image" Target="../media/image703.png"/><Relationship Id="rId9" Type="http://schemas.openxmlformats.org/officeDocument/2006/relationships/image" Target="../media/image599.png"/><Relationship Id="rId210" Type="http://schemas.openxmlformats.org/officeDocument/2006/relationships/customXml" Target="../ink/ink2103.xml"/><Relationship Id="rId26" Type="http://schemas.openxmlformats.org/officeDocument/2006/relationships/customXml" Target="../ink/ink2011.xml"/><Relationship Id="rId231" Type="http://schemas.openxmlformats.org/officeDocument/2006/relationships/image" Target="../media/image726.png"/><Relationship Id="rId252" Type="http://schemas.openxmlformats.org/officeDocument/2006/relationships/customXml" Target="../ink/ink2124.xml"/><Relationship Id="rId273" Type="http://schemas.openxmlformats.org/officeDocument/2006/relationships/image" Target="../media/image747.png"/><Relationship Id="rId47" Type="http://schemas.openxmlformats.org/officeDocument/2006/relationships/image" Target="../media/image617.png"/><Relationship Id="rId68" Type="http://schemas.openxmlformats.org/officeDocument/2006/relationships/customXml" Target="../ink/ink2032.xml"/><Relationship Id="rId89" Type="http://schemas.openxmlformats.org/officeDocument/2006/relationships/image" Target="../media/image640.png"/><Relationship Id="rId112" Type="http://schemas.openxmlformats.org/officeDocument/2006/relationships/customXml" Target="../ink/ink2054.xml"/><Relationship Id="rId133" Type="http://schemas.openxmlformats.org/officeDocument/2006/relationships/image" Target="../media/image678.png"/><Relationship Id="rId154" Type="http://schemas.openxmlformats.org/officeDocument/2006/relationships/customXml" Target="../ink/ink2075.xml"/><Relationship Id="rId175" Type="http://schemas.openxmlformats.org/officeDocument/2006/relationships/image" Target="../media/image699.png"/><Relationship Id="rId196" Type="http://schemas.openxmlformats.org/officeDocument/2006/relationships/customXml" Target="../ink/ink2096.xml"/><Relationship Id="rId200" Type="http://schemas.openxmlformats.org/officeDocument/2006/relationships/customXml" Target="../ink/ink2098.xml"/><Relationship Id="rId16" Type="http://schemas.openxmlformats.org/officeDocument/2006/relationships/customXml" Target="../ink/ink2006.xml"/><Relationship Id="rId221" Type="http://schemas.openxmlformats.org/officeDocument/2006/relationships/image" Target="../media/image721.png"/><Relationship Id="rId242" Type="http://schemas.openxmlformats.org/officeDocument/2006/relationships/customXml" Target="../ink/ink2119.xml"/><Relationship Id="rId263" Type="http://schemas.openxmlformats.org/officeDocument/2006/relationships/image" Target="../media/image742.png"/><Relationship Id="rId284" Type="http://schemas.openxmlformats.org/officeDocument/2006/relationships/customXml" Target="../ink/ink2140.xml"/><Relationship Id="rId37" Type="http://schemas.openxmlformats.org/officeDocument/2006/relationships/image" Target="../media/image550.png"/><Relationship Id="rId58" Type="http://schemas.openxmlformats.org/officeDocument/2006/relationships/customXml" Target="../ink/ink2027.xml"/><Relationship Id="rId79" Type="http://schemas.openxmlformats.org/officeDocument/2006/relationships/image" Target="../media/image635.png"/><Relationship Id="rId102" Type="http://schemas.openxmlformats.org/officeDocument/2006/relationships/customXml" Target="../ink/ink2049.xml"/><Relationship Id="rId123" Type="http://schemas.openxmlformats.org/officeDocument/2006/relationships/image" Target="../media/image655.png"/><Relationship Id="rId144" Type="http://schemas.openxmlformats.org/officeDocument/2006/relationships/customXml" Target="../ink/ink2070.xml"/><Relationship Id="rId90" Type="http://schemas.openxmlformats.org/officeDocument/2006/relationships/customXml" Target="../ink/ink2043.xml"/><Relationship Id="rId165" Type="http://schemas.openxmlformats.org/officeDocument/2006/relationships/image" Target="../media/image694.png"/><Relationship Id="rId186" Type="http://schemas.openxmlformats.org/officeDocument/2006/relationships/customXml" Target="../ink/ink2091.xml"/><Relationship Id="rId211" Type="http://schemas.openxmlformats.org/officeDocument/2006/relationships/image" Target="../media/image716.png"/><Relationship Id="rId232" Type="http://schemas.openxmlformats.org/officeDocument/2006/relationships/customXml" Target="../ink/ink2114.xml"/><Relationship Id="rId253" Type="http://schemas.openxmlformats.org/officeDocument/2006/relationships/image" Target="../media/image737.png"/><Relationship Id="rId274" Type="http://schemas.openxmlformats.org/officeDocument/2006/relationships/customXml" Target="../ink/ink2135.xml"/><Relationship Id="rId27" Type="http://schemas.openxmlformats.org/officeDocument/2006/relationships/image" Target="../media/image608.png"/><Relationship Id="rId48" Type="http://schemas.openxmlformats.org/officeDocument/2006/relationships/customXml" Target="../ink/ink2022.xml"/><Relationship Id="rId69" Type="http://schemas.openxmlformats.org/officeDocument/2006/relationships/image" Target="../media/image630.png"/><Relationship Id="rId113" Type="http://schemas.openxmlformats.org/officeDocument/2006/relationships/image" Target="../media/image650.png"/><Relationship Id="rId134" Type="http://schemas.openxmlformats.org/officeDocument/2006/relationships/customXml" Target="../ink/ink2065.xml"/><Relationship Id="rId80" Type="http://schemas.openxmlformats.org/officeDocument/2006/relationships/customXml" Target="../ink/ink2038.xml"/><Relationship Id="rId155" Type="http://schemas.openxmlformats.org/officeDocument/2006/relationships/image" Target="../media/image689.png"/><Relationship Id="rId176" Type="http://schemas.openxmlformats.org/officeDocument/2006/relationships/customXml" Target="../ink/ink2086.xml"/><Relationship Id="rId197" Type="http://schemas.openxmlformats.org/officeDocument/2006/relationships/image" Target="../media/image709.png"/><Relationship Id="rId201" Type="http://schemas.openxmlformats.org/officeDocument/2006/relationships/image" Target="../media/image711.png"/><Relationship Id="rId222" Type="http://schemas.openxmlformats.org/officeDocument/2006/relationships/customXml" Target="../ink/ink2109.xml"/><Relationship Id="rId243" Type="http://schemas.openxmlformats.org/officeDocument/2006/relationships/image" Target="../media/image732.png"/><Relationship Id="rId264" Type="http://schemas.openxmlformats.org/officeDocument/2006/relationships/customXml" Target="../ink/ink2130.xml"/><Relationship Id="rId285" Type="http://schemas.openxmlformats.org/officeDocument/2006/relationships/image" Target="../media/image752.png"/><Relationship Id="rId17" Type="http://schemas.openxmlformats.org/officeDocument/2006/relationships/image" Target="../media/image603.png"/><Relationship Id="rId38" Type="http://schemas.openxmlformats.org/officeDocument/2006/relationships/customXml" Target="../ink/ink2017.xml"/><Relationship Id="rId59" Type="http://schemas.openxmlformats.org/officeDocument/2006/relationships/image" Target="../media/image625.png"/><Relationship Id="rId103" Type="http://schemas.openxmlformats.org/officeDocument/2006/relationships/image" Target="../media/image645.png"/><Relationship Id="rId124" Type="http://schemas.openxmlformats.org/officeDocument/2006/relationships/customXml" Target="../ink/ink2060.xml"/><Relationship Id="rId70" Type="http://schemas.openxmlformats.org/officeDocument/2006/relationships/customXml" Target="../ink/ink2033.xml"/><Relationship Id="rId91" Type="http://schemas.openxmlformats.org/officeDocument/2006/relationships/image" Target="../media/image641.png"/><Relationship Id="rId145" Type="http://schemas.openxmlformats.org/officeDocument/2006/relationships/image" Target="../media/image684.png"/><Relationship Id="rId166" Type="http://schemas.openxmlformats.org/officeDocument/2006/relationships/customXml" Target="../ink/ink2081.xml"/><Relationship Id="rId187" Type="http://schemas.openxmlformats.org/officeDocument/2006/relationships/image" Target="../media/image70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2104.xml"/><Relationship Id="rId233" Type="http://schemas.openxmlformats.org/officeDocument/2006/relationships/image" Target="../media/image727.png"/><Relationship Id="rId254" Type="http://schemas.openxmlformats.org/officeDocument/2006/relationships/customXml" Target="../ink/ink2125.xml"/><Relationship Id="rId28" Type="http://schemas.openxmlformats.org/officeDocument/2006/relationships/customXml" Target="../ink/ink2012.xml"/><Relationship Id="rId49" Type="http://schemas.openxmlformats.org/officeDocument/2006/relationships/image" Target="../media/image618.png"/><Relationship Id="rId114" Type="http://schemas.openxmlformats.org/officeDocument/2006/relationships/customXml" Target="../ink/ink2055.xml"/><Relationship Id="rId275" Type="http://schemas.openxmlformats.org/officeDocument/2006/relationships/image" Target="../media/image376.png"/><Relationship Id="rId60" Type="http://schemas.openxmlformats.org/officeDocument/2006/relationships/customXml" Target="../ink/ink2028.xml"/><Relationship Id="rId81" Type="http://schemas.openxmlformats.org/officeDocument/2006/relationships/image" Target="../media/image636.png"/><Relationship Id="rId135" Type="http://schemas.openxmlformats.org/officeDocument/2006/relationships/image" Target="../media/image679.png"/><Relationship Id="rId156" Type="http://schemas.openxmlformats.org/officeDocument/2006/relationships/customXml" Target="../ink/ink2076.xml"/><Relationship Id="rId177" Type="http://schemas.openxmlformats.org/officeDocument/2006/relationships/image" Target="../media/image700.png"/><Relationship Id="rId198" Type="http://schemas.openxmlformats.org/officeDocument/2006/relationships/customXml" Target="../ink/ink2097.xml"/><Relationship Id="rId202" Type="http://schemas.openxmlformats.org/officeDocument/2006/relationships/customXml" Target="../ink/ink2099.xml"/><Relationship Id="rId223" Type="http://schemas.openxmlformats.org/officeDocument/2006/relationships/image" Target="../media/image722.png"/><Relationship Id="rId244" Type="http://schemas.openxmlformats.org/officeDocument/2006/relationships/customXml" Target="../ink/ink2120.xml"/><Relationship Id="rId18" Type="http://schemas.openxmlformats.org/officeDocument/2006/relationships/customXml" Target="../ink/ink2007.xml"/><Relationship Id="rId39" Type="http://schemas.openxmlformats.org/officeDocument/2006/relationships/image" Target="../media/image613.png"/><Relationship Id="rId265" Type="http://schemas.openxmlformats.org/officeDocument/2006/relationships/image" Target="../media/image743.png"/><Relationship Id="rId286" Type="http://schemas.openxmlformats.org/officeDocument/2006/relationships/customXml" Target="../ink/ink2141.xml"/><Relationship Id="rId50" Type="http://schemas.openxmlformats.org/officeDocument/2006/relationships/customXml" Target="../ink/ink2023.xml"/><Relationship Id="rId104" Type="http://schemas.openxmlformats.org/officeDocument/2006/relationships/customXml" Target="../ink/ink2050.xml"/><Relationship Id="rId125" Type="http://schemas.openxmlformats.org/officeDocument/2006/relationships/image" Target="../media/image656.png"/><Relationship Id="rId146" Type="http://schemas.openxmlformats.org/officeDocument/2006/relationships/customXml" Target="../ink/ink2071.xml"/><Relationship Id="rId167" Type="http://schemas.openxmlformats.org/officeDocument/2006/relationships/image" Target="../media/image695.png"/><Relationship Id="rId188" Type="http://schemas.openxmlformats.org/officeDocument/2006/relationships/customXml" Target="../ink/ink2092.xml"/><Relationship Id="rId71" Type="http://schemas.openxmlformats.org/officeDocument/2006/relationships/image" Target="../media/image631.png"/><Relationship Id="rId92" Type="http://schemas.openxmlformats.org/officeDocument/2006/relationships/customXml" Target="../ink/ink2044.xml"/><Relationship Id="rId213" Type="http://schemas.openxmlformats.org/officeDocument/2006/relationships/image" Target="../media/image717.png"/><Relationship Id="rId234" Type="http://schemas.openxmlformats.org/officeDocument/2006/relationships/customXml" Target="../ink/ink2115.xml"/><Relationship Id="rId2" Type="http://schemas.openxmlformats.org/officeDocument/2006/relationships/customXml" Target="../ink/ink1999.xml"/><Relationship Id="rId29" Type="http://schemas.openxmlformats.org/officeDocument/2006/relationships/image" Target="../media/image609.png"/><Relationship Id="rId255" Type="http://schemas.openxmlformats.org/officeDocument/2006/relationships/image" Target="../media/image738.png"/><Relationship Id="rId276" Type="http://schemas.openxmlformats.org/officeDocument/2006/relationships/customXml" Target="../ink/ink2136.xml"/><Relationship Id="rId40" Type="http://schemas.openxmlformats.org/officeDocument/2006/relationships/customXml" Target="../ink/ink2018.xml"/><Relationship Id="rId115" Type="http://schemas.openxmlformats.org/officeDocument/2006/relationships/image" Target="../media/image651.png"/><Relationship Id="rId136" Type="http://schemas.openxmlformats.org/officeDocument/2006/relationships/customXml" Target="../ink/ink2066.xml"/><Relationship Id="rId157" Type="http://schemas.openxmlformats.org/officeDocument/2006/relationships/image" Target="../media/image690.png"/><Relationship Id="rId178" Type="http://schemas.openxmlformats.org/officeDocument/2006/relationships/customXml" Target="../ink/ink2087.xml"/><Relationship Id="rId61" Type="http://schemas.openxmlformats.org/officeDocument/2006/relationships/image" Target="../media/image626.png"/><Relationship Id="rId82" Type="http://schemas.openxmlformats.org/officeDocument/2006/relationships/customXml" Target="../ink/ink2039.xml"/><Relationship Id="rId199" Type="http://schemas.openxmlformats.org/officeDocument/2006/relationships/image" Target="../media/image710.png"/><Relationship Id="rId203" Type="http://schemas.openxmlformats.org/officeDocument/2006/relationships/image" Target="../media/image712.png"/><Relationship Id="rId19" Type="http://schemas.openxmlformats.org/officeDocument/2006/relationships/image" Target="../media/image604.png"/><Relationship Id="rId224" Type="http://schemas.openxmlformats.org/officeDocument/2006/relationships/customXml" Target="../ink/ink2110.xml"/><Relationship Id="rId245" Type="http://schemas.openxmlformats.org/officeDocument/2006/relationships/image" Target="../media/image733.png"/><Relationship Id="rId266" Type="http://schemas.openxmlformats.org/officeDocument/2006/relationships/customXml" Target="../ink/ink2131.xml"/><Relationship Id="rId287" Type="http://schemas.openxmlformats.org/officeDocument/2006/relationships/image" Target="../media/image753.png"/><Relationship Id="rId30" Type="http://schemas.openxmlformats.org/officeDocument/2006/relationships/customXml" Target="../ink/ink2013.xml"/><Relationship Id="rId105" Type="http://schemas.openxmlformats.org/officeDocument/2006/relationships/image" Target="../media/image646.png"/><Relationship Id="rId126" Type="http://schemas.openxmlformats.org/officeDocument/2006/relationships/customXml" Target="../ink/ink2061.xml"/><Relationship Id="rId147" Type="http://schemas.openxmlformats.org/officeDocument/2006/relationships/image" Target="../media/image685.png"/><Relationship Id="rId168" Type="http://schemas.openxmlformats.org/officeDocument/2006/relationships/customXml" Target="../ink/ink2082.xml"/><Relationship Id="rId51" Type="http://schemas.openxmlformats.org/officeDocument/2006/relationships/image" Target="../media/image619.png"/><Relationship Id="rId72" Type="http://schemas.openxmlformats.org/officeDocument/2006/relationships/customXml" Target="../ink/ink2034.xml"/><Relationship Id="rId93" Type="http://schemas.openxmlformats.org/officeDocument/2006/relationships/image" Target="../media/image642.png"/><Relationship Id="rId189" Type="http://schemas.openxmlformats.org/officeDocument/2006/relationships/image" Target="../media/image705.png"/><Relationship Id="rId3" Type="http://schemas.openxmlformats.org/officeDocument/2006/relationships/image" Target="../media/image596.png"/><Relationship Id="rId214" Type="http://schemas.openxmlformats.org/officeDocument/2006/relationships/customXml" Target="../ink/ink2105.xml"/><Relationship Id="rId235" Type="http://schemas.openxmlformats.org/officeDocument/2006/relationships/image" Target="../media/image728.png"/><Relationship Id="rId256" Type="http://schemas.openxmlformats.org/officeDocument/2006/relationships/customXml" Target="../ink/ink2126.xml"/><Relationship Id="rId277" Type="http://schemas.openxmlformats.org/officeDocument/2006/relationships/image" Target="../media/image748.png"/><Relationship Id="rId116" Type="http://schemas.openxmlformats.org/officeDocument/2006/relationships/customXml" Target="../ink/ink2056.xml"/><Relationship Id="rId137" Type="http://schemas.openxmlformats.org/officeDocument/2006/relationships/image" Target="../media/image680.png"/><Relationship Id="rId158" Type="http://schemas.openxmlformats.org/officeDocument/2006/relationships/customXml" Target="../ink/ink2077.xml"/><Relationship Id="rId20" Type="http://schemas.openxmlformats.org/officeDocument/2006/relationships/customXml" Target="../ink/ink2008.xml"/><Relationship Id="rId41" Type="http://schemas.openxmlformats.org/officeDocument/2006/relationships/image" Target="../media/image614.png"/><Relationship Id="rId62" Type="http://schemas.openxmlformats.org/officeDocument/2006/relationships/customXml" Target="../ink/ink2029.xml"/><Relationship Id="rId83" Type="http://schemas.openxmlformats.org/officeDocument/2006/relationships/image" Target="../media/image637.png"/><Relationship Id="rId179" Type="http://schemas.openxmlformats.org/officeDocument/2006/relationships/image" Target="../media/image701.png"/><Relationship Id="rId190" Type="http://schemas.openxmlformats.org/officeDocument/2006/relationships/customXml" Target="../ink/ink2093.xml"/><Relationship Id="rId204" Type="http://schemas.openxmlformats.org/officeDocument/2006/relationships/customXml" Target="../ink/ink2100.xml"/><Relationship Id="rId225" Type="http://schemas.openxmlformats.org/officeDocument/2006/relationships/image" Target="../media/image723.png"/><Relationship Id="rId246" Type="http://schemas.openxmlformats.org/officeDocument/2006/relationships/customXml" Target="../ink/ink2121.xml"/><Relationship Id="rId267" Type="http://schemas.openxmlformats.org/officeDocument/2006/relationships/image" Target="../media/image744.png"/><Relationship Id="rId288" Type="http://schemas.openxmlformats.org/officeDocument/2006/relationships/customXml" Target="../ink/ink2142.xml"/><Relationship Id="rId106" Type="http://schemas.openxmlformats.org/officeDocument/2006/relationships/customXml" Target="../ink/ink2051.xml"/><Relationship Id="rId127" Type="http://schemas.openxmlformats.org/officeDocument/2006/relationships/image" Target="../media/image657.png"/><Relationship Id="rId10" Type="http://schemas.openxmlformats.org/officeDocument/2006/relationships/customXml" Target="../ink/ink2003.xml"/><Relationship Id="rId31" Type="http://schemas.openxmlformats.org/officeDocument/2006/relationships/image" Target="../media/image610.png"/><Relationship Id="rId52" Type="http://schemas.openxmlformats.org/officeDocument/2006/relationships/customXml" Target="../ink/ink2024.xml"/><Relationship Id="rId73" Type="http://schemas.openxmlformats.org/officeDocument/2006/relationships/image" Target="../media/image632.png"/><Relationship Id="rId94" Type="http://schemas.openxmlformats.org/officeDocument/2006/relationships/customXml" Target="../ink/ink2045.xml"/><Relationship Id="rId148" Type="http://schemas.openxmlformats.org/officeDocument/2006/relationships/customXml" Target="../ink/ink2072.xml"/><Relationship Id="rId169" Type="http://schemas.openxmlformats.org/officeDocument/2006/relationships/image" Target="../media/image696.png"/><Relationship Id="rId4" Type="http://schemas.openxmlformats.org/officeDocument/2006/relationships/customXml" Target="../ink/ink2000.xml"/><Relationship Id="rId180" Type="http://schemas.openxmlformats.org/officeDocument/2006/relationships/customXml" Target="../ink/ink2088.xml"/><Relationship Id="rId215" Type="http://schemas.openxmlformats.org/officeDocument/2006/relationships/image" Target="../media/image718.png"/><Relationship Id="rId236" Type="http://schemas.openxmlformats.org/officeDocument/2006/relationships/customXml" Target="../ink/ink2116.xml"/><Relationship Id="rId257" Type="http://schemas.openxmlformats.org/officeDocument/2006/relationships/image" Target="../media/image739.png"/><Relationship Id="rId278" Type="http://schemas.openxmlformats.org/officeDocument/2006/relationships/customXml" Target="../ink/ink2137.xml"/><Relationship Id="rId42" Type="http://schemas.openxmlformats.org/officeDocument/2006/relationships/customXml" Target="../ink/ink2019.xml"/><Relationship Id="rId84" Type="http://schemas.openxmlformats.org/officeDocument/2006/relationships/customXml" Target="../ink/ink2040.xml"/><Relationship Id="rId138" Type="http://schemas.openxmlformats.org/officeDocument/2006/relationships/customXml" Target="../ink/ink2067.xml"/><Relationship Id="rId191" Type="http://schemas.openxmlformats.org/officeDocument/2006/relationships/image" Target="../media/image706.png"/><Relationship Id="rId205" Type="http://schemas.openxmlformats.org/officeDocument/2006/relationships/image" Target="../media/image713.png"/><Relationship Id="rId247" Type="http://schemas.openxmlformats.org/officeDocument/2006/relationships/image" Target="../media/image734.png"/><Relationship Id="rId107" Type="http://schemas.openxmlformats.org/officeDocument/2006/relationships/image" Target="../media/image647.png"/><Relationship Id="rId289" Type="http://schemas.openxmlformats.org/officeDocument/2006/relationships/image" Target="../media/image754.png"/><Relationship Id="rId11" Type="http://schemas.openxmlformats.org/officeDocument/2006/relationships/image" Target="../media/image600.png"/><Relationship Id="rId53" Type="http://schemas.openxmlformats.org/officeDocument/2006/relationships/image" Target="../media/image620.png"/><Relationship Id="rId149" Type="http://schemas.openxmlformats.org/officeDocument/2006/relationships/image" Target="../media/image686.png"/><Relationship Id="rId95" Type="http://schemas.openxmlformats.org/officeDocument/2006/relationships/image" Target="../media/image621.png"/><Relationship Id="rId160" Type="http://schemas.openxmlformats.org/officeDocument/2006/relationships/customXml" Target="../ink/ink2078.xml"/><Relationship Id="rId216" Type="http://schemas.openxmlformats.org/officeDocument/2006/relationships/customXml" Target="../ink/ink2106.xml"/><Relationship Id="rId258" Type="http://schemas.openxmlformats.org/officeDocument/2006/relationships/customXml" Target="../ink/ink2127.xml"/><Relationship Id="rId22" Type="http://schemas.openxmlformats.org/officeDocument/2006/relationships/customXml" Target="../ink/ink2009.xml"/><Relationship Id="rId64" Type="http://schemas.openxmlformats.org/officeDocument/2006/relationships/customXml" Target="../ink/ink2030.xml"/><Relationship Id="rId118" Type="http://schemas.openxmlformats.org/officeDocument/2006/relationships/customXml" Target="../ink/ink2057.xml"/><Relationship Id="rId171" Type="http://schemas.openxmlformats.org/officeDocument/2006/relationships/image" Target="../media/image697.png"/><Relationship Id="rId227" Type="http://schemas.openxmlformats.org/officeDocument/2006/relationships/image" Target="../media/image724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6.png"/><Relationship Id="rId2" Type="http://schemas.openxmlformats.org/officeDocument/2006/relationships/customXml" Target="../ink/ink2144.xml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48.xml"/><Relationship Id="rId13" Type="http://schemas.openxmlformats.org/officeDocument/2006/relationships/image" Target="../media/image761.png"/><Relationship Id="rId3" Type="http://schemas.openxmlformats.org/officeDocument/2006/relationships/image" Target="../media/image756.png"/><Relationship Id="rId7" Type="http://schemas.openxmlformats.org/officeDocument/2006/relationships/image" Target="../media/image758.png"/><Relationship Id="rId12" Type="http://schemas.openxmlformats.org/officeDocument/2006/relationships/customXml" Target="../ink/ink2150.xml"/><Relationship Id="rId2" Type="http://schemas.openxmlformats.org/officeDocument/2006/relationships/customXml" Target="../ink/ink214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47.xml"/><Relationship Id="rId11" Type="http://schemas.openxmlformats.org/officeDocument/2006/relationships/image" Target="../media/image760.png"/><Relationship Id="rId5" Type="http://schemas.openxmlformats.org/officeDocument/2006/relationships/image" Target="../media/image757.png"/><Relationship Id="rId10" Type="http://schemas.openxmlformats.org/officeDocument/2006/relationships/customXml" Target="../ink/ink2149.xml"/><Relationship Id="rId4" Type="http://schemas.openxmlformats.org/officeDocument/2006/relationships/customXml" Target="../ink/ink2146.xml"/><Relationship Id="rId9" Type="http://schemas.openxmlformats.org/officeDocument/2006/relationships/image" Target="../media/image759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54.xml"/><Relationship Id="rId13" Type="http://schemas.openxmlformats.org/officeDocument/2006/relationships/image" Target="../media/image761.png"/><Relationship Id="rId18" Type="http://schemas.openxmlformats.org/officeDocument/2006/relationships/customXml" Target="../ink/ink2159.xml"/><Relationship Id="rId26" Type="http://schemas.openxmlformats.org/officeDocument/2006/relationships/customXml" Target="../ink/ink2163.xml"/><Relationship Id="rId3" Type="http://schemas.openxmlformats.org/officeDocument/2006/relationships/image" Target="../media/image756.png"/><Relationship Id="rId21" Type="http://schemas.openxmlformats.org/officeDocument/2006/relationships/image" Target="../media/image765.png"/><Relationship Id="rId7" Type="http://schemas.openxmlformats.org/officeDocument/2006/relationships/image" Target="../media/image758.png"/><Relationship Id="rId12" Type="http://schemas.openxmlformats.org/officeDocument/2006/relationships/customXml" Target="../ink/ink2156.xml"/><Relationship Id="rId17" Type="http://schemas.openxmlformats.org/officeDocument/2006/relationships/image" Target="../media/image763.png"/><Relationship Id="rId25" Type="http://schemas.openxmlformats.org/officeDocument/2006/relationships/image" Target="../media/image767.png"/><Relationship Id="rId2" Type="http://schemas.openxmlformats.org/officeDocument/2006/relationships/customXml" Target="../ink/ink2151.xml"/><Relationship Id="rId16" Type="http://schemas.openxmlformats.org/officeDocument/2006/relationships/customXml" Target="../ink/ink2158.xml"/><Relationship Id="rId20" Type="http://schemas.openxmlformats.org/officeDocument/2006/relationships/customXml" Target="../ink/ink21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53.xml"/><Relationship Id="rId11" Type="http://schemas.openxmlformats.org/officeDocument/2006/relationships/image" Target="../media/image760.png"/><Relationship Id="rId24" Type="http://schemas.openxmlformats.org/officeDocument/2006/relationships/customXml" Target="../ink/ink2162.xml"/><Relationship Id="rId5" Type="http://schemas.openxmlformats.org/officeDocument/2006/relationships/image" Target="../media/image757.png"/><Relationship Id="rId15" Type="http://schemas.openxmlformats.org/officeDocument/2006/relationships/image" Target="../media/image762.png"/><Relationship Id="rId23" Type="http://schemas.openxmlformats.org/officeDocument/2006/relationships/image" Target="../media/image766.png"/><Relationship Id="rId10" Type="http://schemas.openxmlformats.org/officeDocument/2006/relationships/customXml" Target="../ink/ink2155.xml"/><Relationship Id="rId19" Type="http://schemas.openxmlformats.org/officeDocument/2006/relationships/image" Target="../media/image764.png"/><Relationship Id="rId4" Type="http://schemas.openxmlformats.org/officeDocument/2006/relationships/customXml" Target="../ink/ink2152.xml"/><Relationship Id="rId9" Type="http://schemas.openxmlformats.org/officeDocument/2006/relationships/image" Target="../media/image759.png"/><Relationship Id="rId14" Type="http://schemas.openxmlformats.org/officeDocument/2006/relationships/customXml" Target="../ink/ink2157.xml"/><Relationship Id="rId22" Type="http://schemas.openxmlformats.org/officeDocument/2006/relationships/customXml" Target="../ink/ink2161.xml"/><Relationship Id="rId27" Type="http://schemas.openxmlformats.org/officeDocument/2006/relationships/image" Target="../media/image768.png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61.png"/><Relationship Id="rId18" Type="http://schemas.openxmlformats.org/officeDocument/2006/relationships/customXml" Target="../ink/ink2172.xml"/><Relationship Id="rId26" Type="http://schemas.openxmlformats.org/officeDocument/2006/relationships/customXml" Target="../ink/ink2176.xml"/><Relationship Id="rId39" Type="http://schemas.openxmlformats.org/officeDocument/2006/relationships/image" Target="../media/image774.png"/><Relationship Id="rId21" Type="http://schemas.openxmlformats.org/officeDocument/2006/relationships/image" Target="../media/image765.png"/><Relationship Id="rId34" Type="http://schemas.openxmlformats.org/officeDocument/2006/relationships/customXml" Target="../ink/ink2180.xml"/><Relationship Id="rId42" Type="http://schemas.openxmlformats.org/officeDocument/2006/relationships/customXml" Target="../ink/ink2184.xml"/><Relationship Id="rId47" Type="http://schemas.openxmlformats.org/officeDocument/2006/relationships/image" Target="../media/image778.png"/><Relationship Id="rId7" Type="http://schemas.openxmlformats.org/officeDocument/2006/relationships/image" Target="../media/image758.png"/><Relationship Id="rId2" Type="http://schemas.openxmlformats.org/officeDocument/2006/relationships/customXml" Target="../ink/ink2164.xml"/><Relationship Id="rId16" Type="http://schemas.openxmlformats.org/officeDocument/2006/relationships/customXml" Target="../ink/ink2171.xml"/><Relationship Id="rId29" Type="http://schemas.openxmlformats.org/officeDocument/2006/relationships/image" Target="../media/image7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66.xml"/><Relationship Id="rId11" Type="http://schemas.openxmlformats.org/officeDocument/2006/relationships/image" Target="../media/image760.png"/><Relationship Id="rId24" Type="http://schemas.openxmlformats.org/officeDocument/2006/relationships/customXml" Target="../ink/ink2175.xml"/><Relationship Id="rId32" Type="http://schemas.openxmlformats.org/officeDocument/2006/relationships/customXml" Target="../ink/ink2179.xml"/><Relationship Id="rId37" Type="http://schemas.openxmlformats.org/officeDocument/2006/relationships/image" Target="../media/image773.png"/><Relationship Id="rId40" Type="http://schemas.openxmlformats.org/officeDocument/2006/relationships/customXml" Target="../ink/ink2183.xml"/><Relationship Id="rId45" Type="http://schemas.openxmlformats.org/officeDocument/2006/relationships/image" Target="../media/image777.png"/><Relationship Id="rId5" Type="http://schemas.openxmlformats.org/officeDocument/2006/relationships/image" Target="../media/image757.png"/><Relationship Id="rId15" Type="http://schemas.openxmlformats.org/officeDocument/2006/relationships/image" Target="../media/image762.png"/><Relationship Id="rId23" Type="http://schemas.openxmlformats.org/officeDocument/2006/relationships/image" Target="../media/image766.png"/><Relationship Id="rId28" Type="http://schemas.openxmlformats.org/officeDocument/2006/relationships/customXml" Target="../ink/ink2177.xml"/><Relationship Id="rId36" Type="http://schemas.openxmlformats.org/officeDocument/2006/relationships/customXml" Target="../ink/ink2181.xml"/><Relationship Id="rId10" Type="http://schemas.openxmlformats.org/officeDocument/2006/relationships/customXml" Target="../ink/ink2168.xml"/><Relationship Id="rId19" Type="http://schemas.openxmlformats.org/officeDocument/2006/relationships/image" Target="../media/image764.png"/><Relationship Id="rId31" Type="http://schemas.openxmlformats.org/officeDocument/2006/relationships/image" Target="../media/image770.png"/><Relationship Id="rId44" Type="http://schemas.openxmlformats.org/officeDocument/2006/relationships/customXml" Target="../ink/ink2185.xml"/><Relationship Id="rId4" Type="http://schemas.openxmlformats.org/officeDocument/2006/relationships/customXml" Target="../ink/ink2165.xml"/><Relationship Id="rId9" Type="http://schemas.openxmlformats.org/officeDocument/2006/relationships/image" Target="../media/image759.png"/><Relationship Id="rId14" Type="http://schemas.openxmlformats.org/officeDocument/2006/relationships/customXml" Target="../ink/ink2170.xml"/><Relationship Id="rId22" Type="http://schemas.openxmlformats.org/officeDocument/2006/relationships/customXml" Target="../ink/ink2174.xml"/><Relationship Id="rId27" Type="http://schemas.openxmlformats.org/officeDocument/2006/relationships/image" Target="../media/image768.png"/><Relationship Id="rId30" Type="http://schemas.openxmlformats.org/officeDocument/2006/relationships/customXml" Target="../ink/ink2178.xml"/><Relationship Id="rId35" Type="http://schemas.openxmlformats.org/officeDocument/2006/relationships/image" Target="../media/image772.png"/><Relationship Id="rId43" Type="http://schemas.openxmlformats.org/officeDocument/2006/relationships/image" Target="../media/image776.png"/><Relationship Id="rId8" Type="http://schemas.openxmlformats.org/officeDocument/2006/relationships/customXml" Target="../ink/ink2167.xml"/><Relationship Id="rId3" Type="http://schemas.openxmlformats.org/officeDocument/2006/relationships/image" Target="../media/image756.png"/><Relationship Id="rId12" Type="http://schemas.openxmlformats.org/officeDocument/2006/relationships/customXml" Target="../ink/ink2169.xml"/><Relationship Id="rId17" Type="http://schemas.openxmlformats.org/officeDocument/2006/relationships/image" Target="../media/image763.png"/><Relationship Id="rId25" Type="http://schemas.openxmlformats.org/officeDocument/2006/relationships/image" Target="../media/image767.png"/><Relationship Id="rId33" Type="http://schemas.openxmlformats.org/officeDocument/2006/relationships/image" Target="../media/image771.png"/><Relationship Id="rId38" Type="http://schemas.openxmlformats.org/officeDocument/2006/relationships/customXml" Target="../ink/ink2182.xml"/><Relationship Id="rId46" Type="http://schemas.openxmlformats.org/officeDocument/2006/relationships/customXml" Target="../ink/ink2186.xml"/><Relationship Id="rId20" Type="http://schemas.openxmlformats.org/officeDocument/2006/relationships/customXml" Target="../ink/ink2173.xml"/><Relationship Id="rId41" Type="http://schemas.openxmlformats.org/officeDocument/2006/relationships/image" Target="../media/image775.png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.png"/><Relationship Id="rId18" Type="http://schemas.openxmlformats.org/officeDocument/2006/relationships/customXml" Target="../ink/ink35.xml"/><Relationship Id="rId26" Type="http://schemas.openxmlformats.org/officeDocument/2006/relationships/image" Target="../media/image14.png"/><Relationship Id="rId3" Type="http://schemas.openxmlformats.org/officeDocument/2006/relationships/image" Target="../media/image3.png"/><Relationship Id="rId21" Type="http://schemas.openxmlformats.org/officeDocument/2006/relationships/customXml" Target="../ink/ink37.xml"/><Relationship Id="rId34" Type="http://schemas.openxmlformats.org/officeDocument/2006/relationships/image" Target="../media/image18.png"/><Relationship Id="rId7" Type="http://schemas.openxmlformats.org/officeDocument/2006/relationships/image" Target="../media/image5.png"/><Relationship Id="rId12" Type="http://schemas.openxmlformats.org/officeDocument/2006/relationships/customXml" Target="../ink/ink32.xml"/><Relationship Id="rId17" Type="http://schemas.openxmlformats.org/officeDocument/2006/relationships/image" Target="../media/image10.png"/><Relationship Id="rId25" Type="http://schemas.openxmlformats.org/officeDocument/2006/relationships/customXml" Target="../ink/ink39.xml"/><Relationship Id="rId33" Type="http://schemas.openxmlformats.org/officeDocument/2006/relationships/customXml" Target="../ink/ink43.xml"/><Relationship Id="rId2" Type="http://schemas.openxmlformats.org/officeDocument/2006/relationships/customXml" Target="../ink/ink27.xml"/><Relationship Id="rId16" Type="http://schemas.openxmlformats.org/officeDocument/2006/relationships/customXml" Target="../ink/ink34.xml"/><Relationship Id="rId20" Type="http://schemas.openxmlformats.org/officeDocument/2006/relationships/customXml" Target="../ink/ink36.xml"/><Relationship Id="rId29" Type="http://schemas.openxmlformats.org/officeDocument/2006/relationships/customXml" Target="../ink/ink4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.xml"/><Relationship Id="rId11" Type="http://schemas.openxmlformats.org/officeDocument/2006/relationships/image" Target="../media/image7.png"/><Relationship Id="rId24" Type="http://schemas.openxmlformats.org/officeDocument/2006/relationships/image" Target="../media/image13.png"/><Relationship Id="rId32" Type="http://schemas.openxmlformats.org/officeDocument/2006/relationships/image" Target="../media/image1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customXml" Target="../ink/ink38.xml"/><Relationship Id="rId28" Type="http://schemas.openxmlformats.org/officeDocument/2006/relationships/image" Target="../media/image15.png"/><Relationship Id="rId36" Type="http://schemas.openxmlformats.org/officeDocument/2006/relationships/image" Target="../media/image19.png"/><Relationship Id="rId10" Type="http://schemas.openxmlformats.org/officeDocument/2006/relationships/customXml" Target="../ink/ink31.xml"/><Relationship Id="rId19" Type="http://schemas.openxmlformats.org/officeDocument/2006/relationships/image" Target="../media/image11.png"/><Relationship Id="rId31" Type="http://schemas.openxmlformats.org/officeDocument/2006/relationships/customXml" Target="../ink/ink42.xml"/><Relationship Id="rId4" Type="http://schemas.openxmlformats.org/officeDocument/2006/relationships/customXml" Target="../ink/ink28.xml"/><Relationship Id="rId9" Type="http://schemas.openxmlformats.org/officeDocument/2006/relationships/image" Target="../media/image6.png"/><Relationship Id="rId14" Type="http://schemas.openxmlformats.org/officeDocument/2006/relationships/customXml" Target="../ink/ink33.xml"/><Relationship Id="rId22" Type="http://schemas.openxmlformats.org/officeDocument/2006/relationships/image" Target="../media/image12.png"/><Relationship Id="rId27" Type="http://schemas.openxmlformats.org/officeDocument/2006/relationships/customXml" Target="../ink/ink40.xml"/><Relationship Id="rId30" Type="http://schemas.openxmlformats.org/officeDocument/2006/relationships/image" Target="../media/image16.png"/><Relationship Id="rId35" Type="http://schemas.openxmlformats.org/officeDocument/2006/relationships/customXml" Target="../ink/ink44.xml"/><Relationship Id="rId8" Type="http://schemas.openxmlformats.org/officeDocument/2006/relationships/customXml" Target="../ink/ink30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61.png"/><Relationship Id="rId18" Type="http://schemas.openxmlformats.org/officeDocument/2006/relationships/customXml" Target="../ink/ink2195.xml"/><Relationship Id="rId26" Type="http://schemas.openxmlformats.org/officeDocument/2006/relationships/customXml" Target="../ink/ink2199.xml"/><Relationship Id="rId39" Type="http://schemas.openxmlformats.org/officeDocument/2006/relationships/image" Target="../media/image774.png"/><Relationship Id="rId21" Type="http://schemas.openxmlformats.org/officeDocument/2006/relationships/image" Target="../media/image765.png"/><Relationship Id="rId34" Type="http://schemas.openxmlformats.org/officeDocument/2006/relationships/customXml" Target="../ink/ink2203.xml"/><Relationship Id="rId42" Type="http://schemas.openxmlformats.org/officeDocument/2006/relationships/customXml" Target="../ink/ink2207.xml"/><Relationship Id="rId47" Type="http://schemas.openxmlformats.org/officeDocument/2006/relationships/image" Target="../media/image778.png"/><Relationship Id="rId50" Type="http://schemas.openxmlformats.org/officeDocument/2006/relationships/customXml" Target="../ink/ink2211.xml"/><Relationship Id="rId55" Type="http://schemas.openxmlformats.org/officeDocument/2006/relationships/image" Target="../media/image782.png"/><Relationship Id="rId7" Type="http://schemas.openxmlformats.org/officeDocument/2006/relationships/image" Target="../media/image758.png"/><Relationship Id="rId2" Type="http://schemas.openxmlformats.org/officeDocument/2006/relationships/customXml" Target="../ink/ink2187.xml"/><Relationship Id="rId16" Type="http://schemas.openxmlformats.org/officeDocument/2006/relationships/customXml" Target="../ink/ink2194.xml"/><Relationship Id="rId29" Type="http://schemas.openxmlformats.org/officeDocument/2006/relationships/image" Target="../media/image769.png"/><Relationship Id="rId11" Type="http://schemas.openxmlformats.org/officeDocument/2006/relationships/image" Target="../media/image760.png"/><Relationship Id="rId24" Type="http://schemas.openxmlformats.org/officeDocument/2006/relationships/customXml" Target="../ink/ink2198.xml"/><Relationship Id="rId32" Type="http://schemas.openxmlformats.org/officeDocument/2006/relationships/customXml" Target="../ink/ink2202.xml"/><Relationship Id="rId37" Type="http://schemas.openxmlformats.org/officeDocument/2006/relationships/image" Target="../media/image773.png"/><Relationship Id="rId40" Type="http://schemas.openxmlformats.org/officeDocument/2006/relationships/customXml" Target="../ink/ink2206.xml"/><Relationship Id="rId45" Type="http://schemas.openxmlformats.org/officeDocument/2006/relationships/image" Target="../media/image777.png"/><Relationship Id="rId53" Type="http://schemas.openxmlformats.org/officeDocument/2006/relationships/image" Target="../media/image781.png"/><Relationship Id="rId58" Type="http://schemas.openxmlformats.org/officeDocument/2006/relationships/customXml" Target="../ink/ink2215.xml"/><Relationship Id="rId5" Type="http://schemas.openxmlformats.org/officeDocument/2006/relationships/image" Target="../media/image757.png"/><Relationship Id="rId61" Type="http://schemas.openxmlformats.org/officeDocument/2006/relationships/image" Target="../media/image785.png"/><Relationship Id="rId19" Type="http://schemas.openxmlformats.org/officeDocument/2006/relationships/image" Target="../media/image764.png"/><Relationship Id="rId14" Type="http://schemas.openxmlformats.org/officeDocument/2006/relationships/customXml" Target="../ink/ink2193.xml"/><Relationship Id="rId22" Type="http://schemas.openxmlformats.org/officeDocument/2006/relationships/customXml" Target="../ink/ink2197.xml"/><Relationship Id="rId27" Type="http://schemas.openxmlformats.org/officeDocument/2006/relationships/image" Target="../media/image768.png"/><Relationship Id="rId30" Type="http://schemas.openxmlformats.org/officeDocument/2006/relationships/customXml" Target="../ink/ink2201.xml"/><Relationship Id="rId35" Type="http://schemas.openxmlformats.org/officeDocument/2006/relationships/image" Target="../media/image772.png"/><Relationship Id="rId43" Type="http://schemas.openxmlformats.org/officeDocument/2006/relationships/image" Target="../media/image776.png"/><Relationship Id="rId48" Type="http://schemas.openxmlformats.org/officeDocument/2006/relationships/customXml" Target="../ink/ink2210.xml"/><Relationship Id="rId56" Type="http://schemas.openxmlformats.org/officeDocument/2006/relationships/customXml" Target="../ink/ink2214.xml"/><Relationship Id="rId8" Type="http://schemas.openxmlformats.org/officeDocument/2006/relationships/customXml" Target="../ink/ink2190.xml"/><Relationship Id="rId51" Type="http://schemas.openxmlformats.org/officeDocument/2006/relationships/image" Target="../media/image780.png"/><Relationship Id="rId3" Type="http://schemas.openxmlformats.org/officeDocument/2006/relationships/image" Target="../media/image756.png"/><Relationship Id="rId12" Type="http://schemas.openxmlformats.org/officeDocument/2006/relationships/customXml" Target="../ink/ink2192.xml"/><Relationship Id="rId17" Type="http://schemas.openxmlformats.org/officeDocument/2006/relationships/image" Target="../media/image763.png"/><Relationship Id="rId25" Type="http://schemas.openxmlformats.org/officeDocument/2006/relationships/image" Target="../media/image767.png"/><Relationship Id="rId33" Type="http://schemas.openxmlformats.org/officeDocument/2006/relationships/image" Target="../media/image771.png"/><Relationship Id="rId38" Type="http://schemas.openxmlformats.org/officeDocument/2006/relationships/customXml" Target="../ink/ink2205.xml"/><Relationship Id="rId46" Type="http://schemas.openxmlformats.org/officeDocument/2006/relationships/customXml" Target="../ink/ink2209.xml"/><Relationship Id="rId59" Type="http://schemas.openxmlformats.org/officeDocument/2006/relationships/image" Target="../media/image784.png"/><Relationship Id="rId20" Type="http://schemas.openxmlformats.org/officeDocument/2006/relationships/customXml" Target="../ink/ink2196.xml"/><Relationship Id="rId41" Type="http://schemas.openxmlformats.org/officeDocument/2006/relationships/image" Target="../media/image775.png"/><Relationship Id="rId54" Type="http://schemas.openxmlformats.org/officeDocument/2006/relationships/customXml" Target="../ink/ink22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89.xml"/><Relationship Id="rId15" Type="http://schemas.openxmlformats.org/officeDocument/2006/relationships/image" Target="../media/image762.png"/><Relationship Id="rId23" Type="http://schemas.openxmlformats.org/officeDocument/2006/relationships/image" Target="../media/image766.png"/><Relationship Id="rId28" Type="http://schemas.openxmlformats.org/officeDocument/2006/relationships/customXml" Target="../ink/ink2200.xml"/><Relationship Id="rId36" Type="http://schemas.openxmlformats.org/officeDocument/2006/relationships/customXml" Target="../ink/ink2204.xml"/><Relationship Id="rId49" Type="http://schemas.openxmlformats.org/officeDocument/2006/relationships/image" Target="../media/image779.png"/><Relationship Id="rId57" Type="http://schemas.openxmlformats.org/officeDocument/2006/relationships/image" Target="../media/image783.png"/><Relationship Id="rId10" Type="http://schemas.openxmlformats.org/officeDocument/2006/relationships/customXml" Target="../ink/ink2191.xml"/><Relationship Id="rId31" Type="http://schemas.openxmlformats.org/officeDocument/2006/relationships/image" Target="../media/image770.png"/><Relationship Id="rId44" Type="http://schemas.openxmlformats.org/officeDocument/2006/relationships/customXml" Target="../ink/ink2208.xml"/><Relationship Id="rId52" Type="http://schemas.openxmlformats.org/officeDocument/2006/relationships/customXml" Target="../ink/ink2212.xml"/><Relationship Id="rId60" Type="http://schemas.openxmlformats.org/officeDocument/2006/relationships/customXml" Target="../ink/ink2216.xml"/><Relationship Id="rId4" Type="http://schemas.openxmlformats.org/officeDocument/2006/relationships/customXml" Target="../ink/ink2188.xml"/><Relationship Id="rId9" Type="http://schemas.openxmlformats.org/officeDocument/2006/relationships/image" Target="../media/image759.png"/></Relationships>
</file>

<file path=ppt/slides/_rels/slide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29.xml"/><Relationship Id="rId21" Type="http://schemas.openxmlformats.org/officeDocument/2006/relationships/image" Target="../media/image765.png"/><Relationship Id="rId42" Type="http://schemas.openxmlformats.org/officeDocument/2006/relationships/customXml" Target="../ink/ink2237.xml"/><Relationship Id="rId47" Type="http://schemas.openxmlformats.org/officeDocument/2006/relationships/image" Target="../media/image778.png"/><Relationship Id="rId63" Type="http://schemas.openxmlformats.org/officeDocument/2006/relationships/image" Target="../media/image786.png"/><Relationship Id="rId68" Type="http://schemas.openxmlformats.org/officeDocument/2006/relationships/customXml" Target="../ink/ink2250.xml"/><Relationship Id="rId2" Type="http://schemas.openxmlformats.org/officeDocument/2006/relationships/customXml" Target="../ink/ink2217.xml"/><Relationship Id="rId16" Type="http://schemas.openxmlformats.org/officeDocument/2006/relationships/customXml" Target="../ink/ink2224.xml"/><Relationship Id="rId29" Type="http://schemas.openxmlformats.org/officeDocument/2006/relationships/image" Target="../media/image769.png"/><Relationship Id="rId11" Type="http://schemas.openxmlformats.org/officeDocument/2006/relationships/image" Target="../media/image760.png"/><Relationship Id="rId24" Type="http://schemas.openxmlformats.org/officeDocument/2006/relationships/customXml" Target="../ink/ink2228.xml"/><Relationship Id="rId32" Type="http://schemas.openxmlformats.org/officeDocument/2006/relationships/customXml" Target="../ink/ink2232.xml"/><Relationship Id="rId37" Type="http://schemas.openxmlformats.org/officeDocument/2006/relationships/image" Target="../media/image773.png"/><Relationship Id="rId40" Type="http://schemas.openxmlformats.org/officeDocument/2006/relationships/customXml" Target="../ink/ink2236.xml"/><Relationship Id="rId45" Type="http://schemas.openxmlformats.org/officeDocument/2006/relationships/image" Target="../media/image777.png"/><Relationship Id="rId53" Type="http://schemas.openxmlformats.org/officeDocument/2006/relationships/image" Target="../media/image781.png"/><Relationship Id="rId58" Type="http://schemas.openxmlformats.org/officeDocument/2006/relationships/customXml" Target="../ink/ink2245.xml"/><Relationship Id="rId66" Type="http://schemas.openxmlformats.org/officeDocument/2006/relationships/customXml" Target="../ink/ink2249.xml"/><Relationship Id="rId5" Type="http://schemas.openxmlformats.org/officeDocument/2006/relationships/image" Target="../media/image757.png"/><Relationship Id="rId61" Type="http://schemas.openxmlformats.org/officeDocument/2006/relationships/image" Target="../media/image785.png"/><Relationship Id="rId19" Type="http://schemas.openxmlformats.org/officeDocument/2006/relationships/image" Target="../media/image764.png"/><Relationship Id="rId14" Type="http://schemas.openxmlformats.org/officeDocument/2006/relationships/customXml" Target="../ink/ink2223.xml"/><Relationship Id="rId22" Type="http://schemas.openxmlformats.org/officeDocument/2006/relationships/customXml" Target="../ink/ink2227.xml"/><Relationship Id="rId27" Type="http://schemas.openxmlformats.org/officeDocument/2006/relationships/image" Target="../media/image768.png"/><Relationship Id="rId30" Type="http://schemas.openxmlformats.org/officeDocument/2006/relationships/customXml" Target="../ink/ink2231.xml"/><Relationship Id="rId35" Type="http://schemas.openxmlformats.org/officeDocument/2006/relationships/image" Target="../media/image772.png"/><Relationship Id="rId43" Type="http://schemas.openxmlformats.org/officeDocument/2006/relationships/image" Target="../media/image776.png"/><Relationship Id="rId48" Type="http://schemas.openxmlformats.org/officeDocument/2006/relationships/customXml" Target="../ink/ink2240.xml"/><Relationship Id="rId56" Type="http://schemas.openxmlformats.org/officeDocument/2006/relationships/customXml" Target="../ink/ink2244.xml"/><Relationship Id="rId64" Type="http://schemas.openxmlformats.org/officeDocument/2006/relationships/customXml" Target="../ink/ink2248.xml"/><Relationship Id="rId69" Type="http://schemas.openxmlformats.org/officeDocument/2006/relationships/image" Target="../media/image789.png"/><Relationship Id="rId8" Type="http://schemas.openxmlformats.org/officeDocument/2006/relationships/customXml" Target="../ink/ink2220.xml"/><Relationship Id="rId51" Type="http://schemas.openxmlformats.org/officeDocument/2006/relationships/image" Target="../media/image780.png"/><Relationship Id="rId72" Type="http://schemas.openxmlformats.org/officeDocument/2006/relationships/customXml" Target="../ink/ink2252.xml"/><Relationship Id="rId3" Type="http://schemas.openxmlformats.org/officeDocument/2006/relationships/image" Target="../media/image756.png"/><Relationship Id="rId12" Type="http://schemas.openxmlformats.org/officeDocument/2006/relationships/customXml" Target="../ink/ink2222.xml"/><Relationship Id="rId17" Type="http://schemas.openxmlformats.org/officeDocument/2006/relationships/image" Target="../media/image763.png"/><Relationship Id="rId25" Type="http://schemas.openxmlformats.org/officeDocument/2006/relationships/image" Target="../media/image767.png"/><Relationship Id="rId33" Type="http://schemas.openxmlformats.org/officeDocument/2006/relationships/image" Target="../media/image771.png"/><Relationship Id="rId38" Type="http://schemas.openxmlformats.org/officeDocument/2006/relationships/customXml" Target="../ink/ink2235.xml"/><Relationship Id="rId46" Type="http://schemas.openxmlformats.org/officeDocument/2006/relationships/customXml" Target="../ink/ink2239.xml"/><Relationship Id="rId59" Type="http://schemas.openxmlformats.org/officeDocument/2006/relationships/image" Target="../media/image784.png"/><Relationship Id="rId67" Type="http://schemas.openxmlformats.org/officeDocument/2006/relationships/image" Target="../media/image788.png"/><Relationship Id="rId20" Type="http://schemas.openxmlformats.org/officeDocument/2006/relationships/customXml" Target="../ink/ink2226.xml"/><Relationship Id="rId41" Type="http://schemas.openxmlformats.org/officeDocument/2006/relationships/image" Target="../media/image775.png"/><Relationship Id="rId54" Type="http://schemas.openxmlformats.org/officeDocument/2006/relationships/customXml" Target="../ink/ink2243.xml"/><Relationship Id="rId62" Type="http://schemas.openxmlformats.org/officeDocument/2006/relationships/customXml" Target="../ink/ink2247.xml"/><Relationship Id="rId70" Type="http://schemas.openxmlformats.org/officeDocument/2006/relationships/customXml" Target="../ink/ink22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19.xml"/><Relationship Id="rId15" Type="http://schemas.openxmlformats.org/officeDocument/2006/relationships/image" Target="../media/image762.png"/><Relationship Id="rId23" Type="http://schemas.openxmlformats.org/officeDocument/2006/relationships/image" Target="../media/image766.png"/><Relationship Id="rId28" Type="http://schemas.openxmlformats.org/officeDocument/2006/relationships/customXml" Target="../ink/ink2230.xml"/><Relationship Id="rId36" Type="http://schemas.openxmlformats.org/officeDocument/2006/relationships/customXml" Target="../ink/ink2234.xml"/><Relationship Id="rId49" Type="http://schemas.openxmlformats.org/officeDocument/2006/relationships/image" Target="../media/image779.png"/><Relationship Id="rId57" Type="http://schemas.openxmlformats.org/officeDocument/2006/relationships/image" Target="../media/image783.png"/><Relationship Id="rId10" Type="http://schemas.openxmlformats.org/officeDocument/2006/relationships/customXml" Target="../ink/ink2221.xml"/><Relationship Id="rId31" Type="http://schemas.openxmlformats.org/officeDocument/2006/relationships/image" Target="../media/image770.png"/><Relationship Id="rId44" Type="http://schemas.openxmlformats.org/officeDocument/2006/relationships/customXml" Target="../ink/ink2238.xml"/><Relationship Id="rId52" Type="http://schemas.openxmlformats.org/officeDocument/2006/relationships/customXml" Target="../ink/ink2242.xml"/><Relationship Id="rId60" Type="http://schemas.openxmlformats.org/officeDocument/2006/relationships/customXml" Target="../ink/ink2246.xml"/><Relationship Id="rId65" Type="http://schemas.openxmlformats.org/officeDocument/2006/relationships/image" Target="../media/image787.png"/><Relationship Id="rId73" Type="http://schemas.openxmlformats.org/officeDocument/2006/relationships/image" Target="../media/image791.png"/><Relationship Id="rId4" Type="http://schemas.openxmlformats.org/officeDocument/2006/relationships/customXml" Target="../ink/ink2218.xml"/><Relationship Id="rId9" Type="http://schemas.openxmlformats.org/officeDocument/2006/relationships/image" Target="../media/image759.png"/><Relationship Id="rId13" Type="http://schemas.openxmlformats.org/officeDocument/2006/relationships/image" Target="../media/image761.png"/><Relationship Id="rId18" Type="http://schemas.openxmlformats.org/officeDocument/2006/relationships/customXml" Target="../ink/ink2225.xml"/><Relationship Id="rId39" Type="http://schemas.openxmlformats.org/officeDocument/2006/relationships/image" Target="../media/image774.png"/><Relationship Id="rId34" Type="http://schemas.openxmlformats.org/officeDocument/2006/relationships/customXml" Target="../ink/ink2233.xml"/><Relationship Id="rId50" Type="http://schemas.openxmlformats.org/officeDocument/2006/relationships/customXml" Target="../ink/ink2241.xml"/><Relationship Id="rId55" Type="http://schemas.openxmlformats.org/officeDocument/2006/relationships/image" Target="../media/image782.png"/><Relationship Id="rId7" Type="http://schemas.openxmlformats.org/officeDocument/2006/relationships/image" Target="../media/image758.png"/><Relationship Id="rId71" Type="http://schemas.openxmlformats.org/officeDocument/2006/relationships/image" Target="../media/image790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65.xml"/><Relationship Id="rId21" Type="http://schemas.openxmlformats.org/officeDocument/2006/relationships/image" Target="../media/image765.png"/><Relationship Id="rId42" Type="http://schemas.openxmlformats.org/officeDocument/2006/relationships/customXml" Target="../ink/ink2273.xml"/><Relationship Id="rId47" Type="http://schemas.openxmlformats.org/officeDocument/2006/relationships/image" Target="../media/image778.png"/><Relationship Id="rId63" Type="http://schemas.openxmlformats.org/officeDocument/2006/relationships/image" Target="../media/image786.png"/><Relationship Id="rId68" Type="http://schemas.openxmlformats.org/officeDocument/2006/relationships/customXml" Target="../ink/ink2286.xml"/><Relationship Id="rId16" Type="http://schemas.openxmlformats.org/officeDocument/2006/relationships/customXml" Target="../ink/ink2260.xml"/><Relationship Id="rId11" Type="http://schemas.openxmlformats.org/officeDocument/2006/relationships/image" Target="../media/image760.png"/><Relationship Id="rId32" Type="http://schemas.openxmlformats.org/officeDocument/2006/relationships/customXml" Target="../ink/ink2268.xml"/><Relationship Id="rId37" Type="http://schemas.openxmlformats.org/officeDocument/2006/relationships/image" Target="../media/image773.png"/><Relationship Id="rId53" Type="http://schemas.openxmlformats.org/officeDocument/2006/relationships/image" Target="../media/image781.png"/><Relationship Id="rId58" Type="http://schemas.openxmlformats.org/officeDocument/2006/relationships/customXml" Target="../ink/ink2281.xml"/><Relationship Id="rId74" Type="http://schemas.openxmlformats.org/officeDocument/2006/relationships/customXml" Target="../ink/ink2289.xml"/><Relationship Id="rId79" Type="http://schemas.openxmlformats.org/officeDocument/2006/relationships/image" Target="../media/image794.png"/><Relationship Id="rId5" Type="http://schemas.openxmlformats.org/officeDocument/2006/relationships/image" Target="../media/image757.png"/><Relationship Id="rId61" Type="http://schemas.openxmlformats.org/officeDocument/2006/relationships/image" Target="../media/image785.png"/><Relationship Id="rId19" Type="http://schemas.openxmlformats.org/officeDocument/2006/relationships/image" Target="../media/image764.png"/><Relationship Id="rId14" Type="http://schemas.openxmlformats.org/officeDocument/2006/relationships/customXml" Target="../ink/ink2259.xml"/><Relationship Id="rId22" Type="http://schemas.openxmlformats.org/officeDocument/2006/relationships/customXml" Target="../ink/ink2263.xml"/><Relationship Id="rId27" Type="http://schemas.openxmlformats.org/officeDocument/2006/relationships/image" Target="../media/image768.png"/><Relationship Id="rId30" Type="http://schemas.openxmlformats.org/officeDocument/2006/relationships/customXml" Target="../ink/ink2267.xml"/><Relationship Id="rId35" Type="http://schemas.openxmlformats.org/officeDocument/2006/relationships/image" Target="../media/image772.png"/><Relationship Id="rId43" Type="http://schemas.openxmlformats.org/officeDocument/2006/relationships/image" Target="../media/image776.png"/><Relationship Id="rId48" Type="http://schemas.openxmlformats.org/officeDocument/2006/relationships/customXml" Target="../ink/ink2276.xml"/><Relationship Id="rId56" Type="http://schemas.openxmlformats.org/officeDocument/2006/relationships/customXml" Target="../ink/ink2280.xml"/><Relationship Id="rId64" Type="http://schemas.openxmlformats.org/officeDocument/2006/relationships/customXml" Target="../ink/ink2284.xml"/><Relationship Id="rId69" Type="http://schemas.openxmlformats.org/officeDocument/2006/relationships/image" Target="../media/image789.png"/><Relationship Id="rId77" Type="http://schemas.openxmlformats.org/officeDocument/2006/relationships/image" Target="../media/image793.png"/><Relationship Id="rId8" Type="http://schemas.openxmlformats.org/officeDocument/2006/relationships/customXml" Target="../ink/ink2256.xml"/><Relationship Id="rId51" Type="http://schemas.openxmlformats.org/officeDocument/2006/relationships/image" Target="../media/image780.png"/><Relationship Id="rId72" Type="http://schemas.openxmlformats.org/officeDocument/2006/relationships/customXml" Target="../ink/ink2288.xml"/><Relationship Id="rId80" Type="http://schemas.openxmlformats.org/officeDocument/2006/relationships/customXml" Target="../ink/ink2292.xml"/><Relationship Id="rId3" Type="http://schemas.openxmlformats.org/officeDocument/2006/relationships/image" Target="../media/image756.png"/><Relationship Id="rId12" Type="http://schemas.openxmlformats.org/officeDocument/2006/relationships/customXml" Target="../ink/ink2258.xml"/><Relationship Id="rId17" Type="http://schemas.openxmlformats.org/officeDocument/2006/relationships/image" Target="../media/image763.png"/><Relationship Id="rId25" Type="http://schemas.openxmlformats.org/officeDocument/2006/relationships/image" Target="../media/image767.png"/><Relationship Id="rId33" Type="http://schemas.openxmlformats.org/officeDocument/2006/relationships/image" Target="../media/image771.png"/><Relationship Id="rId38" Type="http://schemas.openxmlformats.org/officeDocument/2006/relationships/customXml" Target="../ink/ink2271.xml"/><Relationship Id="rId46" Type="http://schemas.openxmlformats.org/officeDocument/2006/relationships/customXml" Target="../ink/ink2275.xml"/><Relationship Id="rId59" Type="http://schemas.openxmlformats.org/officeDocument/2006/relationships/image" Target="../media/image784.png"/><Relationship Id="rId67" Type="http://schemas.openxmlformats.org/officeDocument/2006/relationships/image" Target="../media/image788.png"/><Relationship Id="rId20" Type="http://schemas.openxmlformats.org/officeDocument/2006/relationships/customXml" Target="../ink/ink2262.xml"/><Relationship Id="rId41" Type="http://schemas.openxmlformats.org/officeDocument/2006/relationships/image" Target="../media/image775.png"/><Relationship Id="rId54" Type="http://schemas.openxmlformats.org/officeDocument/2006/relationships/customXml" Target="../ink/ink2279.xml"/><Relationship Id="rId62" Type="http://schemas.openxmlformats.org/officeDocument/2006/relationships/customXml" Target="../ink/ink2283.xml"/><Relationship Id="rId70" Type="http://schemas.openxmlformats.org/officeDocument/2006/relationships/customXml" Target="../ink/ink2287.xml"/><Relationship Id="rId75" Type="http://schemas.openxmlformats.org/officeDocument/2006/relationships/image" Target="../media/image7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55.xml"/><Relationship Id="rId15" Type="http://schemas.openxmlformats.org/officeDocument/2006/relationships/image" Target="../media/image762.png"/><Relationship Id="rId23" Type="http://schemas.openxmlformats.org/officeDocument/2006/relationships/image" Target="../media/image766.png"/><Relationship Id="rId28" Type="http://schemas.openxmlformats.org/officeDocument/2006/relationships/customXml" Target="../ink/ink2266.xml"/><Relationship Id="rId36" Type="http://schemas.openxmlformats.org/officeDocument/2006/relationships/customXml" Target="../ink/ink2270.xml"/><Relationship Id="rId49" Type="http://schemas.openxmlformats.org/officeDocument/2006/relationships/image" Target="../media/image779.png"/><Relationship Id="rId57" Type="http://schemas.openxmlformats.org/officeDocument/2006/relationships/image" Target="../media/image783.png"/><Relationship Id="rId10" Type="http://schemas.openxmlformats.org/officeDocument/2006/relationships/customXml" Target="../ink/ink2257.xml"/><Relationship Id="rId31" Type="http://schemas.openxmlformats.org/officeDocument/2006/relationships/image" Target="../media/image770.png"/><Relationship Id="rId44" Type="http://schemas.openxmlformats.org/officeDocument/2006/relationships/customXml" Target="../ink/ink2274.xml"/><Relationship Id="rId52" Type="http://schemas.openxmlformats.org/officeDocument/2006/relationships/customXml" Target="../ink/ink2278.xml"/><Relationship Id="rId60" Type="http://schemas.openxmlformats.org/officeDocument/2006/relationships/customXml" Target="../ink/ink2282.xml"/><Relationship Id="rId65" Type="http://schemas.openxmlformats.org/officeDocument/2006/relationships/image" Target="../media/image787.png"/><Relationship Id="rId73" Type="http://schemas.openxmlformats.org/officeDocument/2006/relationships/image" Target="../media/image791.png"/><Relationship Id="rId78" Type="http://schemas.openxmlformats.org/officeDocument/2006/relationships/customXml" Target="../ink/ink2291.xml"/><Relationship Id="rId81" Type="http://schemas.openxmlformats.org/officeDocument/2006/relationships/image" Target="../media/image795.png"/><Relationship Id="rId4" Type="http://schemas.openxmlformats.org/officeDocument/2006/relationships/customXml" Target="../ink/ink2254.xml"/><Relationship Id="rId9" Type="http://schemas.openxmlformats.org/officeDocument/2006/relationships/image" Target="../media/image759.png"/><Relationship Id="rId13" Type="http://schemas.openxmlformats.org/officeDocument/2006/relationships/image" Target="../media/image761.png"/><Relationship Id="rId18" Type="http://schemas.openxmlformats.org/officeDocument/2006/relationships/customXml" Target="../ink/ink2261.xml"/><Relationship Id="rId39" Type="http://schemas.openxmlformats.org/officeDocument/2006/relationships/image" Target="../media/image774.png"/><Relationship Id="rId34" Type="http://schemas.openxmlformats.org/officeDocument/2006/relationships/customXml" Target="../ink/ink2269.xml"/><Relationship Id="rId50" Type="http://schemas.openxmlformats.org/officeDocument/2006/relationships/customXml" Target="../ink/ink2277.xml"/><Relationship Id="rId55" Type="http://schemas.openxmlformats.org/officeDocument/2006/relationships/image" Target="../media/image782.png"/><Relationship Id="rId76" Type="http://schemas.openxmlformats.org/officeDocument/2006/relationships/customXml" Target="../ink/ink2290.xml"/><Relationship Id="rId7" Type="http://schemas.openxmlformats.org/officeDocument/2006/relationships/image" Target="../media/image758.png"/><Relationship Id="rId71" Type="http://schemas.openxmlformats.org/officeDocument/2006/relationships/image" Target="../media/image790.png"/><Relationship Id="rId2" Type="http://schemas.openxmlformats.org/officeDocument/2006/relationships/customXml" Target="../ink/ink2253.xml"/><Relationship Id="rId29" Type="http://schemas.openxmlformats.org/officeDocument/2006/relationships/image" Target="../media/image769.png"/><Relationship Id="rId24" Type="http://schemas.openxmlformats.org/officeDocument/2006/relationships/customXml" Target="../ink/ink2264.xml"/><Relationship Id="rId40" Type="http://schemas.openxmlformats.org/officeDocument/2006/relationships/customXml" Target="../ink/ink2272.xml"/><Relationship Id="rId45" Type="http://schemas.openxmlformats.org/officeDocument/2006/relationships/image" Target="../media/image777.png"/><Relationship Id="rId66" Type="http://schemas.openxmlformats.org/officeDocument/2006/relationships/customXml" Target="../ink/ink2285.xml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05.xml"/><Relationship Id="rId21" Type="http://schemas.openxmlformats.org/officeDocument/2006/relationships/image" Target="../media/image765.png"/><Relationship Id="rId42" Type="http://schemas.openxmlformats.org/officeDocument/2006/relationships/customXml" Target="../ink/ink2313.xml"/><Relationship Id="rId47" Type="http://schemas.openxmlformats.org/officeDocument/2006/relationships/image" Target="../media/image778.png"/><Relationship Id="rId63" Type="http://schemas.openxmlformats.org/officeDocument/2006/relationships/image" Target="../media/image786.png"/><Relationship Id="rId68" Type="http://schemas.openxmlformats.org/officeDocument/2006/relationships/customXml" Target="../ink/ink2326.xml"/><Relationship Id="rId84" Type="http://schemas.openxmlformats.org/officeDocument/2006/relationships/customXml" Target="../ink/ink2334.xml"/><Relationship Id="rId89" Type="http://schemas.openxmlformats.org/officeDocument/2006/relationships/image" Target="../media/image799.png"/><Relationship Id="rId16" Type="http://schemas.openxmlformats.org/officeDocument/2006/relationships/customXml" Target="../ink/ink2300.xml"/><Relationship Id="rId11" Type="http://schemas.openxmlformats.org/officeDocument/2006/relationships/image" Target="../media/image760.png"/><Relationship Id="rId32" Type="http://schemas.openxmlformats.org/officeDocument/2006/relationships/customXml" Target="../ink/ink2308.xml"/><Relationship Id="rId37" Type="http://schemas.openxmlformats.org/officeDocument/2006/relationships/image" Target="../media/image773.png"/><Relationship Id="rId53" Type="http://schemas.openxmlformats.org/officeDocument/2006/relationships/image" Target="../media/image781.png"/><Relationship Id="rId58" Type="http://schemas.openxmlformats.org/officeDocument/2006/relationships/customXml" Target="../ink/ink2321.xml"/><Relationship Id="rId74" Type="http://schemas.openxmlformats.org/officeDocument/2006/relationships/customXml" Target="../ink/ink2329.xml"/><Relationship Id="rId79" Type="http://schemas.openxmlformats.org/officeDocument/2006/relationships/image" Target="../media/image794.png"/><Relationship Id="rId5" Type="http://schemas.openxmlformats.org/officeDocument/2006/relationships/image" Target="../media/image757.png"/><Relationship Id="rId14" Type="http://schemas.openxmlformats.org/officeDocument/2006/relationships/customXml" Target="../ink/ink2299.xml"/><Relationship Id="rId22" Type="http://schemas.openxmlformats.org/officeDocument/2006/relationships/customXml" Target="../ink/ink2303.xml"/><Relationship Id="rId27" Type="http://schemas.openxmlformats.org/officeDocument/2006/relationships/image" Target="../media/image768.png"/><Relationship Id="rId30" Type="http://schemas.openxmlformats.org/officeDocument/2006/relationships/customXml" Target="../ink/ink2307.xml"/><Relationship Id="rId35" Type="http://schemas.openxmlformats.org/officeDocument/2006/relationships/image" Target="../media/image772.png"/><Relationship Id="rId43" Type="http://schemas.openxmlformats.org/officeDocument/2006/relationships/image" Target="../media/image776.png"/><Relationship Id="rId48" Type="http://schemas.openxmlformats.org/officeDocument/2006/relationships/customXml" Target="../ink/ink2316.xml"/><Relationship Id="rId56" Type="http://schemas.openxmlformats.org/officeDocument/2006/relationships/customXml" Target="../ink/ink2320.xml"/><Relationship Id="rId64" Type="http://schemas.openxmlformats.org/officeDocument/2006/relationships/customXml" Target="../ink/ink2324.xml"/><Relationship Id="rId69" Type="http://schemas.openxmlformats.org/officeDocument/2006/relationships/image" Target="../media/image789.png"/><Relationship Id="rId77" Type="http://schemas.openxmlformats.org/officeDocument/2006/relationships/image" Target="../media/image793.png"/><Relationship Id="rId8" Type="http://schemas.openxmlformats.org/officeDocument/2006/relationships/customXml" Target="../ink/ink2296.xml"/><Relationship Id="rId51" Type="http://schemas.openxmlformats.org/officeDocument/2006/relationships/image" Target="../media/image780.png"/><Relationship Id="rId72" Type="http://schemas.openxmlformats.org/officeDocument/2006/relationships/customXml" Target="../ink/ink2328.xml"/><Relationship Id="rId80" Type="http://schemas.openxmlformats.org/officeDocument/2006/relationships/customXml" Target="../ink/ink2332.xml"/><Relationship Id="rId85" Type="http://schemas.openxmlformats.org/officeDocument/2006/relationships/image" Target="../media/image797.png"/><Relationship Id="rId3" Type="http://schemas.openxmlformats.org/officeDocument/2006/relationships/image" Target="../media/image756.png"/><Relationship Id="rId12" Type="http://schemas.openxmlformats.org/officeDocument/2006/relationships/customXml" Target="../ink/ink2298.xml"/><Relationship Id="rId17" Type="http://schemas.openxmlformats.org/officeDocument/2006/relationships/image" Target="../media/image763.png"/><Relationship Id="rId25" Type="http://schemas.openxmlformats.org/officeDocument/2006/relationships/image" Target="../media/image767.png"/><Relationship Id="rId33" Type="http://schemas.openxmlformats.org/officeDocument/2006/relationships/image" Target="../media/image771.png"/><Relationship Id="rId38" Type="http://schemas.openxmlformats.org/officeDocument/2006/relationships/customXml" Target="../ink/ink2311.xml"/><Relationship Id="rId46" Type="http://schemas.openxmlformats.org/officeDocument/2006/relationships/customXml" Target="../ink/ink2315.xml"/><Relationship Id="rId59" Type="http://schemas.openxmlformats.org/officeDocument/2006/relationships/image" Target="../media/image784.png"/><Relationship Id="rId67" Type="http://schemas.openxmlformats.org/officeDocument/2006/relationships/image" Target="../media/image788.png"/><Relationship Id="rId20" Type="http://schemas.openxmlformats.org/officeDocument/2006/relationships/customXml" Target="../ink/ink2302.xml"/><Relationship Id="rId41" Type="http://schemas.openxmlformats.org/officeDocument/2006/relationships/image" Target="../media/image775.png"/><Relationship Id="rId54" Type="http://schemas.openxmlformats.org/officeDocument/2006/relationships/customXml" Target="../ink/ink2319.xml"/><Relationship Id="rId62" Type="http://schemas.openxmlformats.org/officeDocument/2006/relationships/customXml" Target="../ink/ink2323.xml"/><Relationship Id="rId70" Type="http://schemas.openxmlformats.org/officeDocument/2006/relationships/customXml" Target="../ink/ink2327.xml"/><Relationship Id="rId75" Type="http://schemas.openxmlformats.org/officeDocument/2006/relationships/image" Target="../media/image792.png"/><Relationship Id="rId83" Type="http://schemas.openxmlformats.org/officeDocument/2006/relationships/image" Target="../media/image796.png"/><Relationship Id="rId88" Type="http://schemas.openxmlformats.org/officeDocument/2006/relationships/customXml" Target="../ink/ink23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95.xml"/><Relationship Id="rId15" Type="http://schemas.openxmlformats.org/officeDocument/2006/relationships/image" Target="../media/image762.png"/><Relationship Id="rId23" Type="http://schemas.openxmlformats.org/officeDocument/2006/relationships/image" Target="../media/image766.png"/><Relationship Id="rId28" Type="http://schemas.openxmlformats.org/officeDocument/2006/relationships/customXml" Target="../ink/ink2306.xml"/><Relationship Id="rId36" Type="http://schemas.openxmlformats.org/officeDocument/2006/relationships/customXml" Target="../ink/ink2310.xml"/><Relationship Id="rId49" Type="http://schemas.openxmlformats.org/officeDocument/2006/relationships/image" Target="../media/image779.png"/><Relationship Id="rId57" Type="http://schemas.openxmlformats.org/officeDocument/2006/relationships/image" Target="../media/image783.png"/><Relationship Id="rId10" Type="http://schemas.openxmlformats.org/officeDocument/2006/relationships/customXml" Target="../ink/ink2297.xml"/><Relationship Id="rId31" Type="http://schemas.openxmlformats.org/officeDocument/2006/relationships/image" Target="../media/image770.png"/><Relationship Id="rId44" Type="http://schemas.openxmlformats.org/officeDocument/2006/relationships/customXml" Target="../ink/ink2314.xml"/><Relationship Id="rId52" Type="http://schemas.openxmlformats.org/officeDocument/2006/relationships/customXml" Target="../ink/ink2318.xml"/><Relationship Id="rId60" Type="http://schemas.openxmlformats.org/officeDocument/2006/relationships/customXml" Target="../ink/ink2322.xml"/><Relationship Id="rId65" Type="http://schemas.openxmlformats.org/officeDocument/2006/relationships/image" Target="../media/image787.png"/><Relationship Id="rId73" Type="http://schemas.openxmlformats.org/officeDocument/2006/relationships/image" Target="../media/image791.png"/><Relationship Id="rId78" Type="http://schemas.openxmlformats.org/officeDocument/2006/relationships/customXml" Target="../ink/ink2331.xml"/><Relationship Id="rId81" Type="http://schemas.openxmlformats.org/officeDocument/2006/relationships/image" Target="../media/image795.png"/><Relationship Id="rId86" Type="http://schemas.openxmlformats.org/officeDocument/2006/relationships/customXml" Target="../ink/ink2335.xml"/><Relationship Id="rId4" Type="http://schemas.openxmlformats.org/officeDocument/2006/relationships/customXml" Target="../ink/ink2294.xml"/><Relationship Id="rId9" Type="http://schemas.openxmlformats.org/officeDocument/2006/relationships/image" Target="../media/image759.png"/><Relationship Id="rId13" Type="http://schemas.openxmlformats.org/officeDocument/2006/relationships/image" Target="../media/image761.png"/><Relationship Id="rId18" Type="http://schemas.openxmlformats.org/officeDocument/2006/relationships/customXml" Target="../ink/ink2301.xml"/><Relationship Id="rId39" Type="http://schemas.openxmlformats.org/officeDocument/2006/relationships/image" Target="../media/image774.png"/><Relationship Id="rId34" Type="http://schemas.openxmlformats.org/officeDocument/2006/relationships/customXml" Target="../ink/ink2309.xml"/><Relationship Id="rId50" Type="http://schemas.openxmlformats.org/officeDocument/2006/relationships/customXml" Target="../ink/ink2317.xml"/><Relationship Id="rId55" Type="http://schemas.openxmlformats.org/officeDocument/2006/relationships/image" Target="../media/image782.png"/><Relationship Id="rId76" Type="http://schemas.openxmlformats.org/officeDocument/2006/relationships/customXml" Target="../ink/ink2330.xml"/><Relationship Id="rId7" Type="http://schemas.openxmlformats.org/officeDocument/2006/relationships/image" Target="../media/image758.png"/><Relationship Id="rId71" Type="http://schemas.openxmlformats.org/officeDocument/2006/relationships/image" Target="../media/image790.png"/><Relationship Id="rId2" Type="http://schemas.openxmlformats.org/officeDocument/2006/relationships/customXml" Target="../ink/ink2293.xml"/><Relationship Id="rId29" Type="http://schemas.openxmlformats.org/officeDocument/2006/relationships/image" Target="../media/image769.png"/><Relationship Id="rId24" Type="http://schemas.openxmlformats.org/officeDocument/2006/relationships/customXml" Target="../ink/ink2304.xml"/><Relationship Id="rId40" Type="http://schemas.openxmlformats.org/officeDocument/2006/relationships/customXml" Target="../ink/ink2312.xml"/><Relationship Id="rId45" Type="http://schemas.openxmlformats.org/officeDocument/2006/relationships/image" Target="../media/image777.png"/><Relationship Id="rId66" Type="http://schemas.openxmlformats.org/officeDocument/2006/relationships/customXml" Target="../ink/ink2325.xml"/><Relationship Id="rId87" Type="http://schemas.openxmlformats.org/officeDocument/2006/relationships/image" Target="../media/image798.png"/><Relationship Id="rId61" Type="http://schemas.openxmlformats.org/officeDocument/2006/relationships/image" Target="../media/image785.png"/><Relationship Id="rId82" Type="http://schemas.openxmlformats.org/officeDocument/2006/relationships/customXml" Target="../ink/ink2333.xml"/><Relationship Id="rId19" Type="http://schemas.openxmlformats.org/officeDocument/2006/relationships/image" Target="../media/image764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40.xml"/><Relationship Id="rId3" Type="http://schemas.openxmlformats.org/officeDocument/2006/relationships/image" Target="../media/image800.png"/><Relationship Id="rId7" Type="http://schemas.openxmlformats.org/officeDocument/2006/relationships/image" Target="../media/image802.png"/><Relationship Id="rId2" Type="http://schemas.openxmlformats.org/officeDocument/2006/relationships/customXml" Target="../ink/ink23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39.xml"/><Relationship Id="rId5" Type="http://schemas.openxmlformats.org/officeDocument/2006/relationships/image" Target="../media/image801.png"/><Relationship Id="rId4" Type="http://schemas.openxmlformats.org/officeDocument/2006/relationships/customXml" Target="../ink/ink2338.xml"/><Relationship Id="rId9" Type="http://schemas.openxmlformats.org/officeDocument/2006/relationships/image" Target="../media/image803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44.xml"/><Relationship Id="rId13" Type="http://schemas.openxmlformats.org/officeDocument/2006/relationships/image" Target="../media/image805.png"/><Relationship Id="rId18" Type="http://schemas.openxmlformats.org/officeDocument/2006/relationships/customXml" Target="../ink/ink2349.xml"/><Relationship Id="rId3" Type="http://schemas.openxmlformats.org/officeDocument/2006/relationships/image" Target="../media/image800.png"/><Relationship Id="rId21" Type="http://schemas.openxmlformats.org/officeDocument/2006/relationships/image" Target="../media/image809.png"/><Relationship Id="rId7" Type="http://schemas.openxmlformats.org/officeDocument/2006/relationships/image" Target="../media/image802.png"/><Relationship Id="rId12" Type="http://schemas.openxmlformats.org/officeDocument/2006/relationships/customXml" Target="../ink/ink2346.xml"/><Relationship Id="rId17" Type="http://schemas.openxmlformats.org/officeDocument/2006/relationships/image" Target="../media/image807.png"/><Relationship Id="rId2" Type="http://schemas.openxmlformats.org/officeDocument/2006/relationships/customXml" Target="../ink/ink2341.xml"/><Relationship Id="rId16" Type="http://schemas.openxmlformats.org/officeDocument/2006/relationships/customXml" Target="../ink/ink2348.xml"/><Relationship Id="rId20" Type="http://schemas.openxmlformats.org/officeDocument/2006/relationships/customXml" Target="../ink/ink23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43.xml"/><Relationship Id="rId11" Type="http://schemas.openxmlformats.org/officeDocument/2006/relationships/image" Target="../media/image804.png"/><Relationship Id="rId5" Type="http://schemas.openxmlformats.org/officeDocument/2006/relationships/image" Target="../media/image801.png"/><Relationship Id="rId15" Type="http://schemas.openxmlformats.org/officeDocument/2006/relationships/image" Target="../media/image806.png"/><Relationship Id="rId23" Type="http://schemas.openxmlformats.org/officeDocument/2006/relationships/image" Target="../media/image810.png"/><Relationship Id="rId10" Type="http://schemas.openxmlformats.org/officeDocument/2006/relationships/customXml" Target="../ink/ink2345.xml"/><Relationship Id="rId19" Type="http://schemas.openxmlformats.org/officeDocument/2006/relationships/image" Target="../media/image808.png"/><Relationship Id="rId4" Type="http://schemas.openxmlformats.org/officeDocument/2006/relationships/customXml" Target="../ink/ink2342.xml"/><Relationship Id="rId9" Type="http://schemas.openxmlformats.org/officeDocument/2006/relationships/image" Target="../media/image803.png"/><Relationship Id="rId14" Type="http://schemas.openxmlformats.org/officeDocument/2006/relationships/customXml" Target="../ink/ink2347.xml"/><Relationship Id="rId22" Type="http://schemas.openxmlformats.org/officeDocument/2006/relationships/customXml" Target="../ink/ink2351.xml"/></Relationships>
</file>

<file path=ppt/slides/_rels/slide4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05.png"/><Relationship Id="rId18" Type="http://schemas.openxmlformats.org/officeDocument/2006/relationships/customXml" Target="../ink/ink2360.xml"/><Relationship Id="rId26" Type="http://schemas.openxmlformats.org/officeDocument/2006/relationships/customXml" Target="../ink/ink2364.xml"/><Relationship Id="rId39" Type="http://schemas.openxmlformats.org/officeDocument/2006/relationships/image" Target="../media/image818.png"/><Relationship Id="rId21" Type="http://schemas.openxmlformats.org/officeDocument/2006/relationships/image" Target="../media/image809.png"/><Relationship Id="rId34" Type="http://schemas.openxmlformats.org/officeDocument/2006/relationships/customXml" Target="../ink/ink2368.xml"/><Relationship Id="rId42" Type="http://schemas.openxmlformats.org/officeDocument/2006/relationships/customXml" Target="../ink/ink2372.xml"/><Relationship Id="rId47" Type="http://schemas.openxmlformats.org/officeDocument/2006/relationships/image" Target="../media/image822.png"/><Relationship Id="rId50" Type="http://schemas.openxmlformats.org/officeDocument/2006/relationships/customXml" Target="../ink/ink2376.xml"/><Relationship Id="rId7" Type="http://schemas.openxmlformats.org/officeDocument/2006/relationships/image" Target="../media/image802.png"/><Relationship Id="rId2" Type="http://schemas.openxmlformats.org/officeDocument/2006/relationships/customXml" Target="../ink/ink2352.xml"/><Relationship Id="rId16" Type="http://schemas.openxmlformats.org/officeDocument/2006/relationships/customXml" Target="../ink/ink2359.xml"/><Relationship Id="rId29" Type="http://schemas.openxmlformats.org/officeDocument/2006/relationships/image" Target="../media/image813.png"/><Relationship Id="rId11" Type="http://schemas.openxmlformats.org/officeDocument/2006/relationships/image" Target="../media/image804.png"/><Relationship Id="rId24" Type="http://schemas.openxmlformats.org/officeDocument/2006/relationships/customXml" Target="../ink/ink2363.xml"/><Relationship Id="rId32" Type="http://schemas.openxmlformats.org/officeDocument/2006/relationships/customXml" Target="../ink/ink2367.xml"/><Relationship Id="rId37" Type="http://schemas.openxmlformats.org/officeDocument/2006/relationships/image" Target="../media/image817.png"/><Relationship Id="rId40" Type="http://schemas.openxmlformats.org/officeDocument/2006/relationships/customXml" Target="../ink/ink2371.xml"/><Relationship Id="rId45" Type="http://schemas.openxmlformats.org/officeDocument/2006/relationships/image" Target="../media/image821.png"/><Relationship Id="rId5" Type="http://schemas.openxmlformats.org/officeDocument/2006/relationships/image" Target="../media/image801.png"/><Relationship Id="rId15" Type="http://schemas.openxmlformats.org/officeDocument/2006/relationships/image" Target="../media/image806.png"/><Relationship Id="rId23" Type="http://schemas.openxmlformats.org/officeDocument/2006/relationships/image" Target="../media/image810.png"/><Relationship Id="rId28" Type="http://schemas.openxmlformats.org/officeDocument/2006/relationships/customXml" Target="../ink/ink2365.xml"/><Relationship Id="rId36" Type="http://schemas.openxmlformats.org/officeDocument/2006/relationships/customXml" Target="../ink/ink2369.xml"/><Relationship Id="rId49" Type="http://schemas.openxmlformats.org/officeDocument/2006/relationships/image" Target="../media/image823.png"/><Relationship Id="rId10" Type="http://schemas.openxmlformats.org/officeDocument/2006/relationships/customXml" Target="../ink/ink2356.xml"/><Relationship Id="rId19" Type="http://schemas.openxmlformats.org/officeDocument/2006/relationships/image" Target="../media/image808.png"/><Relationship Id="rId31" Type="http://schemas.openxmlformats.org/officeDocument/2006/relationships/image" Target="../media/image814.png"/><Relationship Id="rId44" Type="http://schemas.openxmlformats.org/officeDocument/2006/relationships/customXml" Target="../ink/ink2373.xml"/><Relationship Id="rId4" Type="http://schemas.openxmlformats.org/officeDocument/2006/relationships/customXml" Target="../ink/ink2353.xml"/><Relationship Id="rId9" Type="http://schemas.openxmlformats.org/officeDocument/2006/relationships/image" Target="../media/image803.png"/><Relationship Id="rId14" Type="http://schemas.openxmlformats.org/officeDocument/2006/relationships/customXml" Target="../ink/ink2358.xml"/><Relationship Id="rId22" Type="http://schemas.openxmlformats.org/officeDocument/2006/relationships/customXml" Target="../ink/ink2362.xml"/><Relationship Id="rId27" Type="http://schemas.openxmlformats.org/officeDocument/2006/relationships/image" Target="../media/image812.png"/><Relationship Id="rId30" Type="http://schemas.openxmlformats.org/officeDocument/2006/relationships/customXml" Target="../ink/ink2366.xml"/><Relationship Id="rId35" Type="http://schemas.openxmlformats.org/officeDocument/2006/relationships/image" Target="../media/image816.png"/><Relationship Id="rId43" Type="http://schemas.openxmlformats.org/officeDocument/2006/relationships/image" Target="../media/image820.png"/><Relationship Id="rId48" Type="http://schemas.openxmlformats.org/officeDocument/2006/relationships/customXml" Target="../ink/ink2375.xml"/><Relationship Id="rId8" Type="http://schemas.openxmlformats.org/officeDocument/2006/relationships/customXml" Target="../ink/ink2355.xml"/><Relationship Id="rId51" Type="http://schemas.openxmlformats.org/officeDocument/2006/relationships/image" Target="../media/image824.png"/><Relationship Id="rId3" Type="http://schemas.openxmlformats.org/officeDocument/2006/relationships/image" Target="../media/image800.png"/><Relationship Id="rId12" Type="http://schemas.openxmlformats.org/officeDocument/2006/relationships/customXml" Target="../ink/ink2357.xml"/><Relationship Id="rId17" Type="http://schemas.openxmlformats.org/officeDocument/2006/relationships/image" Target="../media/image807.png"/><Relationship Id="rId25" Type="http://schemas.openxmlformats.org/officeDocument/2006/relationships/image" Target="../media/image811.png"/><Relationship Id="rId33" Type="http://schemas.openxmlformats.org/officeDocument/2006/relationships/image" Target="../media/image815.png"/><Relationship Id="rId38" Type="http://schemas.openxmlformats.org/officeDocument/2006/relationships/customXml" Target="../ink/ink2370.xml"/><Relationship Id="rId46" Type="http://schemas.openxmlformats.org/officeDocument/2006/relationships/customXml" Target="../ink/ink2374.xml"/><Relationship Id="rId20" Type="http://schemas.openxmlformats.org/officeDocument/2006/relationships/customXml" Target="../ink/ink2361.xml"/><Relationship Id="rId41" Type="http://schemas.openxmlformats.org/officeDocument/2006/relationships/image" Target="../media/image81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54.xml"/></Relationships>
</file>

<file path=ppt/slides/_rels/slide4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89.xml"/><Relationship Id="rId21" Type="http://schemas.openxmlformats.org/officeDocument/2006/relationships/image" Target="../media/image809.png"/><Relationship Id="rId42" Type="http://schemas.openxmlformats.org/officeDocument/2006/relationships/customXml" Target="../ink/ink2397.xml"/><Relationship Id="rId47" Type="http://schemas.openxmlformats.org/officeDocument/2006/relationships/image" Target="../media/image822.png"/><Relationship Id="rId63" Type="http://schemas.openxmlformats.org/officeDocument/2006/relationships/image" Target="../media/image830.png"/><Relationship Id="rId68" Type="http://schemas.openxmlformats.org/officeDocument/2006/relationships/customXml" Target="../ink/ink2410.xml"/><Relationship Id="rId84" Type="http://schemas.openxmlformats.org/officeDocument/2006/relationships/customXml" Target="../ink/ink2418.xml"/><Relationship Id="rId16" Type="http://schemas.openxmlformats.org/officeDocument/2006/relationships/customXml" Target="../ink/ink2384.xml"/><Relationship Id="rId11" Type="http://schemas.openxmlformats.org/officeDocument/2006/relationships/image" Target="../media/image804.png"/><Relationship Id="rId32" Type="http://schemas.openxmlformats.org/officeDocument/2006/relationships/customXml" Target="../ink/ink2392.xml"/><Relationship Id="rId37" Type="http://schemas.openxmlformats.org/officeDocument/2006/relationships/image" Target="../media/image817.png"/><Relationship Id="rId53" Type="http://schemas.openxmlformats.org/officeDocument/2006/relationships/image" Target="../media/image825.png"/><Relationship Id="rId58" Type="http://schemas.openxmlformats.org/officeDocument/2006/relationships/customXml" Target="../ink/ink2405.xml"/><Relationship Id="rId74" Type="http://schemas.openxmlformats.org/officeDocument/2006/relationships/customXml" Target="../ink/ink2413.xml"/><Relationship Id="rId79" Type="http://schemas.openxmlformats.org/officeDocument/2006/relationships/image" Target="../media/image838.png"/><Relationship Id="rId5" Type="http://schemas.openxmlformats.org/officeDocument/2006/relationships/image" Target="../media/image801.png"/><Relationship Id="rId19" Type="http://schemas.openxmlformats.org/officeDocument/2006/relationships/image" Target="../media/image808.png"/><Relationship Id="rId14" Type="http://schemas.openxmlformats.org/officeDocument/2006/relationships/customXml" Target="../ink/ink2383.xml"/><Relationship Id="rId22" Type="http://schemas.openxmlformats.org/officeDocument/2006/relationships/customXml" Target="../ink/ink2387.xml"/><Relationship Id="rId27" Type="http://schemas.openxmlformats.org/officeDocument/2006/relationships/image" Target="../media/image812.png"/><Relationship Id="rId30" Type="http://schemas.openxmlformats.org/officeDocument/2006/relationships/customXml" Target="../ink/ink2391.xml"/><Relationship Id="rId35" Type="http://schemas.openxmlformats.org/officeDocument/2006/relationships/image" Target="../media/image816.png"/><Relationship Id="rId43" Type="http://schemas.openxmlformats.org/officeDocument/2006/relationships/image" Target="../media/image820.png"/><Relationship Id="rId48" Type="http://schemas.openxmlformats.org/officeDocument/2006/relationships/customXml" Target="../ink/ink2400.xml"/><Relationship Id="rId56" Type="http://schemas.openxmlformats.org/officeDocument/2006/relationships/customXml" Target="../ink/ink2404.xml"/><Relationship Id="rId64" Type="http://schemas.openxmlformats.org/officeDocument/2006/relationships/customXml" Target="../ink/ink2408.xml"/><Relationship Id="rId69" Type="http://schemas.openxmlformats.org/officeDocument/2006/relationships/image" Target="../media/image833.png"/><Relationship Id="rId77" Type="http://schemas.openxmlformats.org/officeDocument/2006/relationships/image" Target="../media/image837.png"/><Relationship Id="rId8" Type="http://schemas.openxmlformats.org/officeDocument/2006/relationships/customXml" Target="../ink/ink2380.xml"/><Relationship Id="rId51" Type="http://schemas.openxmlformats.org/officeDocument/2006/relationships/image" Target="../media/image824.png"/><Relationship Id="rId72" Type="http://schemas.openxmlformats.org/officeDocument/2006/relationships/customXml" Target="../ink/ink2412.xml"/><Relationship Id="rId80" Type="http://schemas.openxmlformats.org/officeDocument/2006/relationships/customXml" Target="../ink/ink2416.xml"/><Relationship Id="rId85" Type="http://schemas.openxmlformats.org/officeDocument/2006/relationships/image" Target="../media/image841.png"/><Relationship Id="rId3" Type="http://schemas.openxmlformats.org/officeDocument/2006/relationships/image" Target="../media/image800.png"/><Relationship Id="rId12" Type="http://schemas.openxmlformats.org/officeDocument/2006/relationships/customXml" Target="../ink/ink2382.xml"/><Relationship Id="rId17" Type="http://schemas.openxmlformats.org/officeDocument/2006/relationships/image" Target="../media/image807.png"/><Relationship Id="rId25" Type="http://schemas.openxmlformats.org/officeDocument/2006/relationships/image" Target="../media/image811.png"/><Relationship Id="rId33" Type="http://schemas.openxmlformats.org/officeDocument/2006/relationships/image" Target="../media/image815.png"/><Relationship Id="rId38" Type="http://schemas.openxmlformats.org/officeDocument/2006/relationships/customXml" Target="../ink/ink2395.xml"/><Relationship Id="rId46" Type="http://schemas.openxmlformats.org/officeDocument/2006/relationships/customXml" Target="../ink/ink2399.xml"/><Relationship Id="rId59" Type="http://schemas.openxmlformats.org/officeDocument/2006/relationships/image" Target="../media/image828.png"/><Relationship Id="rId67" Type="http://schemas.openxmlformats.org/officeDocument/2006/relationships/image" Target="../media/image832.png"/><Relationship Id="rId20" Type="http://schemas.openxmlformats.org/officeDocument/2006/relationships/customXml" Target="../ink/ink2386.xml"/><Relationship Id="rId41" Type="http://schemas.openxmlformats.org/officeDocument/2006/relationships/image" Target="../media/image819.png"/><Relationship Id="rId54" Type="http://schemas.openxmlformats.org/officeDocument/2006/relationships/customXml" Target="../ink/ink2403.xml"/><Relationship Id="rId62" Type="http://schemas.openxmlformats.org/officeDocument/2006/relationships/customXml" Target="../ink/ink2407.xml"/><Relationship Id="rId70" Type="http://schemas.openxmlformats.org/officeDocument/2006/relationships/customXml" Target="../ink/ink2411.xml"/><Relationship Id="rId75" Type="http://schemas.openxmlformats.org/officeDocument/2006/relationships/image" Target="../media/image836.png"/><Relationship Id="rId83" Type="http://schemas.openxmlformats.org/officeDocument/2006/relationships/image" Target="../media/image84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79.xml"/><Relationship Id="rId15" Type="http://schemas.openxmlformats.org/officeDocument/2006/relationships/image" Target="../media/image806.png"/><Relationship Id="rId23" Type="http://schemas.openxmlformats.org/officeDocument/2006/relationships/image" Target="../media/image810.png"/><Relationship Id="rId28" Type="http://schemas.openxmlformats.org/officeDocument/2006/relationships/customXml" Target="../ink/ink2390.xml"/><Relationship Id="rId36" Type="http://schemas.openxmlformats.org/officeDocument/2006/relationships/customXml" Target="../ink/ink2394.xml"/><Relationship Id="rId49" Type="http://schemas.openxmlformats.org/officeDocument/2006/relationships/image" Target="../media/image823.png"/><Relationship Id="rId57" Type="http://schemas.openxmlformats.org/officeDocument/2006/relationships/image" Target="../media/image827.png"/><Relationship Id="rId10" Type="http://schemas.openxmlformats.org/officeDocument/2006/relationships/customXml" Target="../ink/ink2381.xml"/><Relationship Id="rId31" Type="http://schemas.openxmlformats.org/officeDocument/2006/relationships/image" Target="../media/image814.png"/><Relationship Id="rId44" Type="http://schemas.openxmlformats.org/officeDocument/2006/relationships/customXml" Target="../ink/ink2398.xml"/><Relationship Id="rId52" Type="http://schemas.openxmlformats.org/officeDocument/2006/relationships/customXml" Target="../ink/ink2402.xml"/><Relationship Id="rId60" Type="http://schemas.openxmlformats.org/officeDocument/2006/relationships/customXml" Target="../ink/ink2406.xml"/><Relationship Id="rId65" Type="http://schemas.openxmlformats.org/officeDocument/2006/relationships/image" Target="../media/image831.png"/><Relationship Id="rId73" Type="http://schemas.openxmlformats.org/officeDocument/2006/relationships/image" Target="../media/image835.png"/><Relationship Id="rId78" Type="http://schemas.openxmlformats.org/officeDocument/2006/relationships/customXml" Target="../ink/ink2415.xml"/><Relationship Id="rId81" Type="http://schemas.openxmlformats.org/officeDocument/2006/relationships/image" Target="../media/image839.png"/><Relationship Id="rId86" Type="http://schemas.openxmlformats.org/officeDocument/2006/relationships/customXml" Target="../ink/ink2419.xml"/><Relationship Id="rId4" Type="http://schemas.openxmlformats.org/officeDocument/2006/relationships/customXml" Target="../ink/ink2378.xml"/><Relationship Id="rId9" Type="http://schemas.openxmlformats.org/officeDocument/2006/relationships/image" Target="../media/image803.png"/><Relationship Id="rId13" Type="http://schemas.openxmlformats.org/officeDocument/2006/relationships/image" Target="../media/image805.png"/><Relationship Id="rId18" Type="http://schemas.openxmlformats.org/officeDocument/2006/relationships/customXml" Target="../ink/ink2385.xml"/><Relationship Id="rId39" Type="http://schemas.openxmlformats.org/officeDocument/2006/relationships/image" Target="../media/image818.png"/><Relationship Id="rId34" Type="http://schemas.openxmlformats.org/officeDocument/2006/relationships/customXml" Target="../ink/ink2393.xml"/><Relationship Id="rId50" Type="http://schemas.openxmlformats.org/officeDocument/2006/relationships/customXml" Target="../ink/ink2401.xml"/><Relationship Id="rId55" Type="http://schemas.openxmlformats.org/officeDocument/2006/relationships/image" Target="../media/image826.png"/><Relationship Id="rId76" Type="http://schemas.openxmlformats.org/officeDocument/2006/relationships/customXml" Target="../ink/ink2414.xml"/><Relationship Id="rId7" Type="http://schemas.openxmlformats.org/officeDocument/2006/relationships/image" Target="../media/image802.png"/><Relationship Id="rId71" Type="http://schemas.openxmlformats.org/officeDocument/2006/relationships/image" Target="../media/image834.png"/><Relationship Id="rId2" Type="http://schemas.openxmlformats.org/officeDocument/2006/relationships/customXml" Target="../ink/ink2377.xml"/><Relationship Id="rId29" Type="http://schemas.openxmlformats.org/officeDocument/2006/relationships/image" Target="../media/image813.png"/><Relationship Id="rId24" Type="http://schemas.openxmlformats.org/officeDocument/2006/relationships/customXml" Target="../ink/ink2388.xml"/><Relationship Id="rId40" Type="http://schemas.openxmlformats.org/officeDocument/2006/relationships/customXml" Target="../ink/ink2396.xml"/><Relationship Id="rId45" Type="http://schemas.openxmlformats.org/officeDocument/2006/relationships/image" Target="../media/image821.png"/><Relationship Id="rId66" Type="http://schemas.openxmlformats.org/officeDocument/2006/relationships/customXml" Target="../ink/ink2409.xml"/><Relationship Id="rId87" Type="http://schemas.openxmlformats.org/officeDocument/2006/relationships/image" Target="../media/image842.png"/><Relationship Id="rId61" Type="http://schemas.openxmlformats.org/officeDocument/2006/relationships/image" Target="../media/image829.png"/><Relationship Id="rId82" Type="http://schemas.openxmlformats.org/officeDocument/2006/relationships/customXml" Target="../ink/ink2417.xml"/></Relationships>
</file>

<file path=ppt/slides/_rels/slide4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32.xml"/><Relationship Id="rId21" Type="http://schemas.openxmlformats.org/officeDocument/2006/relationships/image" Target="../media/image809.png"/><Relationship Id="rId42" Type="http://schemas.openxmlformats.org/officeDocument/2006/relationships/customXml" Target="../ink/ink2440.xml"/><Relationship Id="rId47" Type="http://schemas.openxmlformats.org/officeDocument/2006/relationships/image" Target="../media/image822.png"/><Relationship Id="rId63" Type="http://schemas.openxmlformats.org/officeDocument/2006/relationships/image" Target="../media/image830.png"/><Relationship Id="rId68" Type="http://schemas.openxmlformats.org/officeDocument/2006/relationships/customXml" Target="../ink/ink2453.xml"/><Relationship Id="rId84" Type="http://schemas.openxmlformats.org/officeDocument/2006/relationships/customXml" Target="../ink/ink2461.xml"/><Relationship Id="rId89" Type="http://schemas.openxmlformats.org/officeDocument/2006/relationships/image" Target="../media/image843.png"/><Relationship Id="rId16" Type="http://schemas.openxmlformats.org/officeDocument/2006/relationships/customXml" Target="../ink/ink2427.xml"/><Relationship Id="rId11" Type="http://schemas.openxmlformats.org/officeDocument/2006/relationships/image" Target="../media/image804.png"/><Relationship Id="rId32" Type="http://schemas.openxmlformats.org/officeDocument/2006/relationships/customXml" Target="../ink/ink2435.xml"/><Relationship Id="rId37" Type="http://schemas.openxmlformats.org/officeDocument/2006/relationships/image" Target="../media/image817.png"/><Relationship Id="rId53" Type="http://schemas.openxmlformats.org/officeDocument/2006/relationships/image" Target="../media/image825.png"/><Relationship Id="rId58" Type="http://schemas.openxmlformats.org/officeDocument/2006/relationships/customXml" Target="../ink/ink2448.xml"/><Relationship Id="rId74" Type="http://schemas.openxmlformats.org/officeDocument/2006/relationships/customXml" Target="../ink/ink2456.xml"/><Relationship Id="rId79" Type="http://schemas.openxmlformats.org/officeDocument/2006/relationships/image" Target="../media/image838.png"/><Relationship Id="rId5" Type="http://schemas.openxmlformats.org/officeDocument/2006/relationships/image" Target="../media/image801.png"/><Relationship Id="rId90" Type="http://schemas.openxmlformats.org/officeDocument/2006/relationships/customXml" Target="../ink/ink2464.xml"/><Relationship Id="rId14" Type="http://schemas.openxmlformats.org/officeDocument/2006/relationships/customXml" Target="../ink/ink2426.xml"/><Relationship Id="rId22" Type="http://schemas.openxmlformats.org/officeDocument/2006/relationships/customXml" Target="../ink/ink2430.xml"/><Relationship Id="rId27" Type="http://schemas.openxmlformats.org/officeDocument/2006/relationships/image" Target="../media/image812.png"/><Relationship Id="rId30" Type="http://schemas.openxmlformats.org/officeDocument/2006/relationships/customXml" Target="../ink/ink2434.xml"/><Relationship Id="rId35" Type="http://schemas.openxmlformats.org/officeDocument/2006/relationships/image" Target="../media/image816.png"/><Relationship Id="rId43" Type="http://schemas.openxmlformats.org/officeDocument/2006/relationships/image" Target="../media/image820.png"/><Relationship Id="rId48" Type="http://schemas.openxmlformats.org/officeDocument/2006/relationships/customXml" Target="../ink/ink2443.xml"/><Relationship Id="rId56" Type="http://schemas.openxmlformats.org/officeDocument/2006/relationships/customXml" Target="../ink/ink2447.xml"/><Relationship Id="rId64" Type="http://schemas.openxmlformats.org/officeDocument/2006/relationships/customXml" Target="../ink/ink2451.xml"/><Relationship Id="rId69" Type="http://schemas.openxmlformats.org/officeDocument/2006/relationships/image" Target="../media/image833.png"/><Relationship Id="rId77" Type="http://schemas.openxmlformats.org/officeDocument/2006/relationships/image" Target="../media/image837.png"/><Relationship Id="rId8" Type="http://schemas.openxmlformats.org/officeDocument/2006/relationships/customXml" Target="../ink/ink2423.xml"/><Relationship Id="rId51" Type="http://schemas.openxmlformats.org/officeDocument/2006/relationships/image" Target="../media/image824.png"/><Relationship Id="rId72" Type="http://schemas.openxmlformats.org/officeDocument/2006/relationships/customXml" Target="../ink/ink2455.xml"/><Relationship Id="rId80" Type="http://schemas.openxmlformats.org/officeDocument/2006/relationships/customXml" Target="../ink/ink2459.xml"/><Relationship Id="rId85" Type="http://schemas.openxmlformats.org/officeDocument/2006/relationships/image" Target="../media/image841.png"/><Relationship Id="rId3" Type="http://schemas.openxmlformats.org/officeDocument/2006/relationships/image" Target="../media/image800.png"/><Relationship Id="rId12" Type="http://schemas.openxmlformats.org/officeDocument/2006/relationships/customXml" Target="../ink/ink2425.xml"/><Relationship Id="rId17" Type="http://schemas.openxmlformats.org/officeDocument/2006/relationships/image" Target="../media/image807.png"/><Relationship Id="rId25" Type="http://schemas.openxmlformats.org/officeDocument/2006/relationships/image" Target="../media/image811.png"/><Relationship Id="rId33" Type="http://schemas.openxmlformats.org/officeDocument/2006/relationships/image" Target="../media/image815.png"/><Relationship Id="rId38" Type="http://schemas.openxmlformats.org/officeDocument/2006/relationships/customXml" Target="../ink/ink2438.xml"/><Relationship Id="rId46" Type="http://schemas.openxmlformats.org/officeDocument/2006/relationships/customXml" Target="../ink/ink2442.xml"/><Relationship Id="rId59" Type="http://schemas.openxmlformats.org/officeDocument/2006/relationships/image" Target="../media/image828.png"/><Relationship Id="rId67" Type="http://schemas.openxmlformats.org/officeDocument/2006/relationships/image" Target="../media/image832.png"/><Relationship Id="rId20" Type="http://schemas.openxmlformats.org/officeDocument/2006/relationships/customXml" Target="../ink/ink2429.xml"/><Relationship Id="rId41" Type="http://schemas.openxmlformats.org/officeDocument/2006/relationships/image" Target="../media/image819.png"/><Relationship Id="rId54" Type="http://schemas.openxmlformats.org/officeDocument/2006/relationships/customXml" Target="../ink/ink2446.xml"/><Relationship Id="rId62" Type="http://schemas.openxmlformats.org/officeDocument/2006/relationships/customXml" Target="../ink/ink2450.xml"/><Relationship Id="rId70" Type="http://schemas.openxmlformats.org/officeDocument/2006/relationships/customXml" Target="../ink/ink2454.xml"/><Relationship Id="rId75" Type="http://schemas.openxmlformats.org/officeDocument/2006/relationships/image" Target="../media/image836.png"/><Relationship Id="rId83" Type="http://schemas.openxmlformats.org/officeDocument/2006/relationships/image" Target="../media/image840.png"/><Relationship Id="rId88" Type="http://schemas.openxmlformats.org/officeDocument/2006/relationships/customXml" Target="../ink/ink2463.xml"/><Relationship Id="rId91" Type="http://schemas.openxmlformats.org/officeDocument/2006/relationships/image" Target="../media/image8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22.xml"/><Relationship Id="rId15" Type="http://schemas.openxmlformats.org/officeDocument/2006/relationships/image" Target="../media/image806.png"/><Relationship Id="rId23" Type="http://schemas.openxmlformats.org/officeDocument/2006/relationships/image" Target="../media/image810.png"/><Relationship Id="rId28" Type="http://schemas.openxmlformats.org/officeDocument/2006/relationships/customXml" Target="../ink/ink2433.xml"/><Relationship Id="rId36" Type="http://schemas.openxmlformats.org/officeDocument/2006/relationships/customXml" Target="../ink/ink2437.xml"/><Relationship Id="rId49" Type="http://schemas.openxmlformats.org/officeDocument/2006/relationships/image" Target="../media/image823.png"/><Relationship Id="rId57" Type="http://schemas.openxmlformats.org/officeDocument/2006/relationships/image" Target="../media/image827.png"/><Relationship Id="rId10" Type="http://schemas.openxmlformats.org/officeDocument/2006/relationships/customXml" Target="../ink/ink2424.xml"/><Relationship Id="rId31" Type="http://schemas.openxmlformats.org/officeDocument/2006/relationships/image" Target="../media/image814.png"/><Relationship Id="rId44" Type="http://schemas.openxmlformats.org/officeDocument/2006/relationships/customXml" Target="../ink/ink2441.xml"/><Relationship Id="rId52" Type="http://schemas.openxmlformats.org/officeDocument/2006/relationships/customXml" Target="../ink/ink2445.xml"/><Relationship Id="rId60" Type="http://schemas.openxmlformats.org/officeDocument/2006/relationships/customXml" Target="../ink/ink2449.xml"/><Relationship Id="rId65" Type="http://schemas.openxmlformats.org/officeDocument/2006/relationships/image" Target="../media/image831.png"/><Relationship Id="rId73" Type="http://schemas.openxmlformats.org/officeDocument/2006/relationships/image" Target="../media/image835.png"/><Relationship Id="rId78" Type="http://schemas.openxmlformats.org/officeDocument/2006/relationships/customXml" Target="../ink/ink2458.xml"/><Relationship Id="rId81" Type="http://schemas.openxmlformats.org/officeDocument/2006/relationships/image" Target="../media/image839.png"/><Relationship Id="rId86" Type="http://schemas.openxmlformats.org/officeDocument/2006/relationships/customXml" Target="../ink/ink2462.xml"/><Relationship Id="rId4" Type="http://schemas.openxmlformats.org/officeDocument/2006/relationships/customXml" Target="../ink/ink2421.xml"/><Relationship Id="rId9" Type="http://schemas.openxmlformats.org/officeDocument/2006/relationships/image" Target="../media/image803.png"/><Relationship Id="rId13" Type="http://schemas.openxmlformats.org/officeDocument/2006/relationships/image" Target="../media/image805.png"/><Relationship Id="rId18" Type="http://schemas.openxmlformats.org/officeDocument/2006/relationships/customXml" Target="../ink/ink2428.xml"/><Relationship Id="rId39" Type="http://schemas.openxmlformats.org/officeDocument/2006/relationships/image" Target="../media/image818.png"/><Relationship Id="rId34" Type="http://schemas.openxmlformats.org/officeDocument/2006/relationships/customXml" Target="../ink/ink2436.xml"/><Relationship Id="rId50" Type="http://schemas.openxmlformats.org/officeDocument/2006/relationships/customXml" Target="../ink/ink2444.xml"/><Relationship Id="rId55" Type="http://schemas.openxmlformats.org/officeDocument/2006/relationships/image" Target="../media/image826.png"/><Relationship Id="rId76" Type="http://schemas.openxmlformats.org/officeDocument/2006/relationships/customXml" Target="../ink/ink2457.xml"/><Relationship Id="rId7" Type="http://schemas.openxmlformats.org/officeDocument/2006/relationships/image" Target="../media/image802.png"/><Relationship Id="rId71" Type="http://schemas.openxmlformats.org/officeDocument/2006/relationships/image" Target="../media/image834.png"/><Relationship Id="rId2" Type="http://schemas.openxmlformats.org/officeDocument/2006/relationships/customXml" Target="../ink/ink2420.xml"/><Relationship Id="rId29" Type="http://schemas.openxmlformats.org/officeDocument/2006/relationships/image" Target="../media/image813.png"/><Relationship Id="rId24" Type="http://schemas.openxmlformats.org/officeDocument/2006/relationships/customXml" Target="../ink/ink2431.xml"/><Relationship Id="rId40" Type="http://schemas.openxmlformats.org/officeDocument/2006/relationships/customXml" Target="../ink/ink2439.xml"/><Relationship Id="rId45" Type="http://schemas.openxmlformats.org/officeDocument/2006/relationships/image" Target="../media/image821.png"/><Relationship Id="rId66" Type="http://schemas.openxmlformats.org/officeDocument/2006/relationships/customXml" Target="../ink/ink2452.xml"/><Relationship Id="rId87" Type="http://schemas.openxmlformats.org/officeDocument/2006/relationships/image" Target="../media/image842.png"/><Relationship Id="rId61" Type="http://schemas.openxmlformats.org/officeDocument/2006/relationships/image" Target="../media/image829.png"/><Relationship Id="rId82" Type="http://schemas.openxmlformats.org/officeDocument/2006/relationships/customXml" Target="../ink/ink2460.xml"/><Relationship Id="rId19" Type="http://schemas.openxmlformats.org/officeDocument/2006/relationships/image" Target="../media/image808.png"/></Relationships>
</file>

<file path=ppt/slides/_rels/slide4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77.xml"/><Relationship Id="rId21" Type="http://schemas.openxmlformats.org/officeDocument/2006/relationships/image" Target="../media/image809.png"/><Relationship Id="rId42" Type="http://schemas.openxmlformats.org/officeDocument/2006/relationships/customXml" Target="../ink/ink2485.xml"/><Relationship Id="rId47" Type="http://schemas.openxmlformats.org/officeDocument/2006/relationships/image" Target="../media/image822.png"/><Relationship Id="rId63" Type="http://schemas.openxmlformats.org/officeDocument/2006/relationships/image" Target="../media/image830.png"/><Relationship Id="rId68" Type="http://schemas.openxmlformats.org/officeDocument/2006/relationships/customXml" Target="../ink/ink2498.xml"/><Relationship Id="rId84" Type="http://schemas.openxmlformats.org/officeDocument/2006/relationships/customXml" Target="../ink/ink2506.xml"/><Relationship Id="rId89" Type="http://schemas.openxmlformats.org/officeDocument/2006/relationships/image" Target="../media/image843.png"/><Relationship Id="rId16" Type="http://schemas.openxmlformats.org/officeDocument/2006/relationships/customXml" Target="../ink/ink2472.xml"/><Relationship Id="rId11" Type="http://schemas.openxmlformats.org/officeDocument/2006/relationships/image" Target="../media/image804.png"/><Relationship Id="rId32" Type="http://schemas.openxmlformats.org/officeDocument/2006/relationships/customXml" Target="../ink/ink2480.xml"/><Relationship Id="rId37" Type="http://schemas.openxmlformats.org/officeDocument/2006/relationships/image" Target="../media/image817.png"/><Relationship Id="rId53" Type="http://schemas.openxmlformats.org/officeDocument/2006/relationships/image" Target="../media/image825.png"/><Relationship Id="rId58" Type="http://schemas.openxmlformats.org/officeDocument/2006/relationships/customXml" Target="../ink/ink2493.xml"/><Relationship Id="rId74" Type="http://schemas.openxmlformats.org/officeDocument/2006/relationships/customXml" Target="../ink/ink2501.xml"/><Relationship Id="rId79" Type="http://schemas.openxmlformats.org/officeDocument/2006/relationships/image" Target="../media/image838.png"/><Relationship Id="rId102" Type="http://schemas.openxmlformats.org/officeDocument/2006/relationships/customXml" Target="../ink/ink2515.xml"/><Relationship Id="rId5" Type="http://schemas.openxmlformats.org/officeDocument/2006/relationships/image" Target="../media/image801.png"/><Relationship Id="rId90" Type="http://schemas.openxmlformats.org/officeDocument/2006/relationships/customXml" Target="../ink/ink2509.xml"/><Relationship Id="rId95" Type="http://schemas.openxmlformats.org/officeDocument/2006/relationships/image" Target="../media/image846.png"/><Relationship Id="rId22" Type="http://schemas.openxmlformats.org/officeDocument/2006/relationships/customXml" Target="../ink/ink2475.xml"/><Relationship Id="rId27" Type="http://schemas.openxmlformats.org/officeDocument/2006/relationships/image" Target="../media/image812.png"/><Relationship Id="rId43" Type="http://schemas.openxmlformats.org/officeDocument/2006/relationships/image" Target="../media/image820.png"/><Relationship Id="rId48" Type="http://schemas.openxmlformats.org/officeDocument/2006/relationships/customXml" Target="../ink/ink2488.xml"/><Relationship Id="rId64" Type="http://schemas.openxmlformats.org/officeDocument/2006/relationships/customXml" Target="../ink/ink2496.xml"/><Relationship Id="rId69" Type="http://schemas.openxmlformats.org/officeDocument/2006/relationships/image" Target="../media/image833.png"/><Relationship Id="rId80" Type="http://schemas.openxmlformats.org/officeDocument/2006/relationships/customXml" Target="../ink/ink2504.xml"/><Relationship Id="rId85" Type="http://schemas.openxmlformats.org/officeDocument/2006/relationships/image" Target="../media/image841.png"/><Relationship Id="rId12" Type="http://schemas.openxmlformats.org/officeDocument/2006/relationships/customXml" Target="../ink/ink2470.xml"/><Relationship Id="rId17" Type="http://schemas.openxmlformats.org/officeDocument/2006/relationships/image" Target="../media/image807.png"/><Relationship Id="rId25" Type="http://schemas.openxmlformats.org/officeDocument/2006/relationships/image" Target="../media/image811.png"/><Relationship Id="rId33" Type="http://schemas.openxmlformats.org/officeDocument/2006/relationships/image" Target="../media/image815.png"/><Relationship Id="rId38" Type="http://schemas.openxmlformats.org/officeDocument/2006/relationships/customXml" Target="../ink/ink2483.xml"/><Relationship Id="rId46" Type="http://schemas.openxmlformats.org/officeDocument/2006/relationships/customXml" Target="../ink/ink2487.xml"/><Relationship Id="rId59" Type="http://schemas.openxmlformats.org/officeDocument/2006/relationships/image" Target="../media/image828.png"/><Relationship Id="rId67" Type="http://schemas.openxmlformats.org/officeDocument/2006/relationships/image" Target="../media/image832.png"/><Relationship Id="rId103" Type="http://schemas.openxmlformats.org/officeDocument/2006/relationships/image" Target="../media/image850.png"/><Relationship Id="rId20" Type="http://schemas.openxmlformats.org/officeDocument/2006/relationships/customXml" Target="../ink/ink2474.xml"/><Relationship Id="rId41" Type="http://schemas.openxmlformats.org/officeDocument/2006/relationships/image" Target="../media/image819.png"/><Relationship Id="rId54" Type="http://schemas.openxmlformats.org/officeDocument/2006/relationships/customXml" Target="../ink/ink2491.xml"/><Relationship Id="rId62" Type="http://schemas.openxmlformats.org/officeDocument/2006/relationships/customXml" Target="../ink/ink2495.xml"/><Relationship Id="rId70" Type="http://schemas.openxmlformats.org/officeDocument/2006/relationships/customXml" Target="../ink/ink2499.xml"/><Relationship Id="rId75" Type="http://schemas.openxmlformats.org/officeDocument/2006/relationships/image" Target="../media/image836.png"/><Relationship Id="rId83" Type="http://schemas.openxmlformats.org/officeDocument/2006/relationships/image" Target="../media/image840.png"/><Relationship Id="rId88" Type="http://schemas.openxmlformats.org/officeDocument/2006/relationships/customXml" Target="../ink/ink2508.xml"/><Relationship Id="rId91" Type="http://schemas.openxmlformats.org/officeDocument/2006/relationships/image" Target="../media/image844.png"/><Relationship Id="rId96" Type="http://schemas.openxmlformats.org/officeDocument/2006/relationships/customXml" Target="../ink/ink25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67.xml"/><Relationship Id="rId15" Type="http://schemas.openxmlformats.org/officeDocument/2006/relationships/image" Target="../media/image806.png"/><Relationship Id="rId23" Type="http://schemas.openxmlformats.org/officeDocument/2006/relationships/image" Target="../media/image810.png"/><Relationship Id="rId28" Type="http://schemas.openxmlformats.org/officeDocument/2006/relationships/customXml" Target="../ink/ink2478.xml"/><Relationship Id="rId36" Type="http://schemas.openxmlformats.org/officeDocument/2006/relationships/customXml" Target="../ink/ink2482.xml"/><Relationship Id="rId49" Type="http://schemas.openxmlformats.org/officeDocument/2006/relationships/image" Target="../media/image823.png"/><Relationship Id="rId57" Type="http://schemas.openxmlformats.org/officeDocument/2006/relationships/image" Target="../media/image827.png"/><Relationship Id="rId10" Type="http://schemas.openxmlformats.org/officeDocument/2006/relationships/customXml" Target="../ink/ink2469.xml"/><Relationship Id="rId31" Type="http://schemas.openxmlformats.org/officeDocument/2006/relationships/image" Target="../media/image814.png"/><Relationship Id="rId44" Type="http://schemas.openxmlformats.org/officeDocument/2006/relationships/customXml" Target="../ink/ink2486.xml"/><Relationship Id="rId52" Type="http://schemas.openxmlformats.org/officeDocument/2006/relationships/customXml" Target="../ink/ink2490.xml"/><Relationship Id="rId60" Type="http://schemas.openxmlformats.org/officeDocument/2006/relationships/customXml" Target="../ink/ink2494.xml"/><Relationship Id="rId65" Type="http://schemas.openxmlformats.org/officeDocument/2006/relationships/image" Target="../media/image831.png"/><Relationship Id="rId73" Type="http://schemas.openxmlformats.org/officeDocument/2006/relationships/image" Target="../media/image835.png"/><Relationship Id="rId78" Type="http://schemas.openxmlformats.org/officeDocument/2006/relationships/customXml" Target="../ink/ink2503.xml"/><Relationship Id="rId81" Type="http://schemas.openxmlformats.org/officeDocument/2006/relationships/image" Target="../media/image839.png"/><Relationship Id="rId86" Type="http://schemas.openxmlformats.org/officeDocument/2006/relationships/customXml" Target="../ink/ink2507.xml"/><Relationship Id="rId94" Type="http://schemas.openxmlformats.org/officeDocument/2006/relationships/customXml" Target="../ink/ink2511.xml"/><Relationship Id="rId99" Type="http://schemas.openxmlformats.org/officeDocument/2006/relationships/image" Target="../media/image848.png"/><Relationship Id="rId101" Type="http://schemas.openxmlformats.org/officeDocument/2006/relationships/image" Target="../media/image849.png"/><Relationship Id="rId4" Type="http://schemas.openxmlformats.org/officeDocument/2006/relationships/customXml" Target="../ink/ink2466.xml"/><Relationship Id="rId9" Type="http://schemas.openxmlformats.org/officeDocument/2006/relationships/image" Target="../media/image803.png"/><Relationship Id="rId13" Type="http://schemas.openxmlformats.org/officeDocument/2006/relationships/image" Target="../media/image805.png"/><Relationship Id="rId18" Type="http://schemas.openxmlformats.org/officeDocument/2006/relationships/customXml" Target="../ink/ink2473.xml"/><Relationship Id="rId39" Type="http://schemas.openxmlformats.org/officeDocument/2006/relationships/image" Target="../media/image818.png"/><Relationship Id="rId34" Type="http://schemas.openxmlformats.org/officeDocument/2006/relationships/customXml" Target="../ink/ink2481.xml"/><Relationship Id="rId50" Type="http://schemas.openxmlformats.org/officeDocument/2006/relationships/customXml" Target="../ink/ink2489.xml"/><Relationship Id="rId55" Type="http://schemas.openxmlformats.org/officeDocument/2006/relationships/image" Target="../media/image826.png"/><Relationship Id="rId76" Type="http://schemas.openxmlformats.org/officeDocument/2006/relationships/customXml" Target="../ink/ink2502.xml"/><Relationship Id="rId97" Type="http://schemas.openxmlformats.org/officeDocument/2006/relationships/image" Target="../media/image847.png"/><Relationship Id="rId7" Type="http://schemas.openxmlformats.org/officeDocument/2006/relationships/image" Target="../media/image802.png"/><Relationship Id="rId71" Type="http://schemas.openxmlformats.org/officeDocument/2006/relationships/image" Target="../media/image834.png"/><Relationship Id="rId92" Type="http://schemas.openxmlformats.org/officeDocument/2006/relationships/customXml" Target="../ink/ink2510.xml"/><Relationship Id="rId2" Type="http://schemas.openxmlformats.org/officeDocument/2006/relationships/customXml" Target="../ink/ink2465.xml"/><Relationship Id="rId29" Type="http://schemas.openxmlformats.org/officeDocument/2006/relationships/image" Target="../media/image813.png"/><Relationship Id="rId24" Type="http://schemas.openxmlformats.org/officeDocument/2006/relationships/customXml" Target="../ink/ink2476.xml"/><Relationship Id="rId40" Type="http://schemas.openxmlformats.org/officeDocument/2006/relationships/customXml" Target="../ink/ink2484.xml"/><Relationship Id="rId45" Type="http://schemas.openxmlformats.org/officeDocument/2006/relationships/image" Target="../media/image821.png"/><Relationship Id="rId66" Type="http://schemas.openxmlformats.org/officeDocument/2006/relationships/customXml" Target="../ink/ink2497.xml"/><Relationship Id="rId87" Type="http://schemas.openxmlformats.org/officeDocument/2006/relationships/image" Target="../media/image842.png"/><Relationship Id="rId61" Type="http://schemas.openxmlformats.org/officeDocument/2006/relationships/image" Target="../media/image829.png"/><Relationship Id="rId82" Type="http://schemas.openxmlformats.org/officeDocument/2006/relationships/customXml" Target="../ink/ink2505.xml"/><Relationship Id="rId19" Type="http://schemas.openxmlformats.org/officeDocument/2006/relationships/image" Target="../media/image808.png"/><Relationship Id="rId14" Type="http://schemas.openxmlformats.org/officeDocument/2006/relationships/customXml" Target="../ink/ink2471.xml"/><Relationship Id="rId30" Type="http://schemas.openxmlformats.org/officeDocument/2006/relationships/customXml" Target="../ink/ink2479.xml"/><Relationship Id="rId35" Type="http://schemas.openxmlformats.org/officeDocument/2006/relationships/image" Target="../media/image816.png"/><Relationship Id="rId56" Type="http://schemas.openxmlformats.org/officeDocument/2006/relationships/customXml" Target="../ink/ink2492.xml"/><Relationship Id="rId77" Type="http://schemas.openxmlformats.org/officeDocument/2006/relationships/image" Target="../media/image837.png"/><Relationship Id="rId100" Type="http://schemas.openxmlformats.org/officeDocument/2006/relationships/customXml" Target="../ink/ink2514.xml"/><Relationship Id="rId8" Type="http://schemas.openxmlformats.org/officeDocument/2006/relationships/customXml" Target="../ink/ink2468.xml"/><Relationship Id="rId51" Type="http://schemas.openxmlformats.org/officeDocument/2006/relationships/image" Target="../media/image824.png"/><Relationship Id="rId72" Type="http://schemas.openxmlformats.org/officeDocument/2006/relationships/customXml" Target="../ink/ink2500.xml"/><Relationship Id="rId93" Type="http://schemas.openxmlformats.org/officeDocument/2006/relationships/image" Target="../media/image845.png"/><Relationship Id="rId98" Type="http://schemas.openxmlformats.org/officeDocument/2006/relationships/customXml" Target="../ink/ink2513.xml"/><Relationship Id="rId3" Type="http://schemas.openxmlformats.org/officeDocument/2006/relationships/image" Target="../media/image80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6.png"/><Relationship Id="rId2" Type="http://schemas.openxmlformats.org/officeDocument/2006/relationships/customXml" Target="../ink/ink45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56.png"/><Relationship Id="rId21" Type="http://schemas.openxmlformats.org/officeDocument/2006/relationships/image" Target="../media/image809.png"/><Relationship Id="rId42" Type="http://schemas.openxmlformats.org/officeDocument/2006/relationships/customXml" Target="../ink/ink2536.xml"/><Relationship Id="rId63" Type="http://schemas.openxmlformats.org/officeDocument/2006/relationships/image" Target="../media/image830.png"/><Relationship Id="rId84" Type="http://schemas.openxmlformats.org/officeDocument/2006/relationships/customXml" Target="../ink/ink2557.xml"/><Relationship Id="rId16" Type="http://schemas.openxmlformats.org/officeDocument/2006/relationships/customXml" Target="../ink/ink2523.xml"/><Relationship Id="rId107" Type="http://schemas.openxmlformats.org/officeDocument/2006/relationships/image" Target="../media/image852.png"/><Relationship Id="rId11" Type="http://schemas.openxmlformats.org/officeDocument/2006/relationships/image" Target="../media/image804.png"/><Relationship Id="rId32" Type="http://schemas.openxmlformats.org/officeDocument/2006/relationships/customXml" Target="../ink/ink2531.xml"/><Relationship Id="rId37" Type="http://schemas.openxmlformats.org/officeDocument/2006/relationships/image" Target="../media/image817.png"/><Relationship Id="rId53" Type="http://schemas.openxmlformats.org/officeDocument/2006/relationships/image" Target="../media/image825.png"/><Relationship Id="rId58" Type="http://schemas.openxmlformats.org/officeDocument/2006/relationships/customXml" Target="../ink/ink2544.xml"/><Relationship Id="rId74" Type="http://schemas.openxmlformats.org/officeDocument/2006/relationships/customXml" Target="../ink/ink2552.xml"/><Relationship Id="rId79" Type="http://schemas.openxmlformats.org/officeDocument/2006/relationships/image" Target="../media/image838.png"/><Relationship Id="rId102" Type="http://schemas.openxmlformats.org/officeDocument/2006/relationships/customXml" Target="../ink/ink2566.xml"/><Relationship Id="rId123" Type="http://schemas.openxmlformats.org/officeDocument/2006/relationships/customXml" Target="../ink/ink2577.xml"/><Relationship Id="rId128" Type="http://schemas.openxmlformats.org/officeDocument/2006/relationships/image" Target="../media/image861.png"/><Relationship Id="rId5" Type="http://schemas.openxmlformats.org/officeDocument/2006/relationships/image" Target="../media/image801.png"/><Relationship Id="rId90" Type="http://schemas.openxmlformats.org/officeDocument/2006/relationships/customXml" Target="../ink/ink2560.xml"/><Relationship Id="rId95" Type="http://schemas.openxmlformats.org/officeDocument/2006/relationships/image" Target="../media/image846.png"/><Relationship Id="rId22" Type="http://schemas.openxmlformats.org/officeDocument/2006/relationships/customXml" Target="../ink/ink2526.xml"/><Relationship Id="rId27" Type="http://schemas.openxmlformats.org/officeDocument/2006/relationships/image" Target="../media/image812.png"/><Relationship Id="rId43" Type="http://schemas.openxmlformats.org/officeDocument/2006/relationships/image" Target="../media/image820.png"/><Relationship Id="rId48" Type="http://schemas.openxmlformats.org/officeDocument/2006/relationships/customXml" Target="../ink/ink2539.xml"/><Relationship Id="rId64" Type="http://schemas.openxmlformats.org/officeDocument/2006/relationships/customXml" Target="../ink/ink2547.xml"/><Relationship Id="rId69" Type="http://schemas.openxmlformats.org/officeDocument/2006/relationships/image" Target="../media/image833.png"/><Relationship Id="rId113" Type="http://schemas.openxmlformats.org/officeDocument/2006/relationships/image" Target="../media/image854.png"/><Relationship Id="rId118" Type="http://schemas.openxmlformats.org/officeDocument/2006/relationships/customXml" Target="../ink/ink2574.xml"/><Relationship Id="rId134" Type="http://schemas.openxmlformats.org/officeDocument/2006/relationships/image" Target="../media/image864.png"/><Relationship Id="rId80" Type="http://schemas.openxmlformats.org/officeDocument/2006/relationships/customXml" Target="../ink/ink2555.xml"/><Relationship Id="rId85" Type="http://schemas.openxmlformats.org/officeDocument/2006/relationships/image" Target="../media/image841.png"/><Relationship Id="rId12" Type="http://schemas.openxmlformats.org/officeDocument/2006/relationships/customXml" Target="../ink/ink2521.xml"/><Relationship Id="rId17" Type="http://schemas.openxmlformats.org/officeDocument/2006/relationships/image" Target="../media/image807.png"/><Relationship Id="rId33" Type="http://schemas.openxmlformats.org/officeDocument/2006/relationships/image" Target="../media/image815.png"/><Relationship Id="rId38" Type="http://schemas.openxmlformats.org/officeDocument/2006/relationships/customXml" Target="../ink/ink2534.xml"/><Relationship Id="rId59" Type="http://schemas.openxmlformats.org/officeDocument/2006/relationships/image" Target="../media/image828.png"/><Relationship Id="rId103" Type="http://schemas.openxmlformats.org/officeDocument/2006/relationships/image" Target="../media/image850.png"/><Relationship Id="rId108" Type="http://schemas.openxmlformats.org/officeDocument/2006/relationships/customXml" Target="../ink/ink2569.xml"/><Relationship Id="rId124" Type="http://schemas.openxmlformats.org/officeDocument/2006/relationships/image" Target="../media/image859.png"/><Relationship Id="rId129" Type="http://schemas.openxmlformats.org/officeDocument/2006/relationships/customXml" Target="../ink/ink2580.xml"/><Relationship Id="rId54" Type="http://schemas.openxmlformats.org/officeDocument/2006/relationships/customXml" Target="../ink/ink2542.xml"/><Relationship Id="rId70" Type="http://schemas.openxmlformats.org/officeDocument/2006/relationships/customXml" Target="../ink/ink2550.xml"/><Relationship Id="rId75" Type="http://schemas.openxmlformats.org/officeDocument/2006/relationships/image" Target="../media/image836.png"/><Relationship Id="rId91" Type="http://schemas.openxmlformats.org/officeDocument/2006/relationships/image" Target="../media/image844.png"/><Relationship Id="rId96" Type="http://schemas.openxmlformats.org/officeDocument/2006/relationships/customXml" Target="../ink/ink25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18.xml"/><Relationship Id="rId23" Type="http://schemas.openxmlformats.org/officeDocument/2006/relationships/image" Target="../media/image810.png"/><Relationship Id="rId28" Type="http://schemas.openxmlformats.org/officeDocument/2006/relationships/customXml" Target="../ink/ink2529.xml"/><Relationship Id="rId49" Type="http://schemas.openxmlformats.org/officeDocument/2006/relationships/image" Target="../media/image823.png"/><Relationship Id="rId114" Type="http://schemas.openxmlformats.org/officeDocument/2006/relationships/customXml" Target="../ink/ink2572.xml"/><Relationship Id="rId119" Type="http://schemas.openxmlformats.org/officeDocument/2006/relationships/image" Target="../media/image857.png"/><Relationship Id="rId44" Type="http://schemas.openxmlformats.org/officeDocument/2006/relationships/customXml" Target="../ink/ink2537.xml"/><Relationship Id="rId60" Type="http://schemas.openxmlformats.org/officeDocument/2006/relationships/customXml" Target="../ink/ink2545.xml"/><Relationship Id="rId65" Type="http://schemas.openxmlformats.org/officeDocument/2006/relationships/image" Target="../media/image831.png"/><Relationship Id="rId81" Type="http://schemas.openxmlformats.org/officeDocument/2006/relationships/image" Target="../media/image839.png"/><Relationship Id="rId86" Type="http://schemas.openxmlformats.org/officeDocument/2006/relationships/customXml" Target="../ink/ink2558.xml"/><Relationship Id="rId130" Type="http://schemas.openxmlformats.org/officeDocument/2006/relationships/image" Target="../media/image862.png"/><Relationship Id="rId135" Type="http://schemas.openxmlformats.org/officeDocument/2006/relationships/customXml" Target="../ink/ink2583.xml"/><Relationship Id="rId13" Type="http://schemas.openxmlformats.org/officeDocument/2006/relationships/image" Target="../media/image805.png"/><Relationship Id="rId18" Type="http://schemas.openxmlformats.org/officeDocument/2006/relationships/customXml" Target="../ink/ink2524.xml"/><Relationship Id="rId39" Type="http://schemas.openxmlformats.org/officeDocument/2006/relationships/image" Target="../media/image818.png"/><Relationship Id="rId109" Type="http://schemas.openxmlformats.org/officeDocument/2006/relationships/image" Target="../media/image853.png"/><Relationship Id="rId34" Type="http://schemas.openxmlformats.org/officeDocument/2006/relationships/customXml" Target="../ink/ink2532.xml"/><Relationship Id="rId50" Type="http://schemas.openxmlformats.org/officeDocument/2006/relationships/customXml" Target="../ink/ink2540.xml"/><Relationship Id="rId55" Type="http://schemas.openxmlformats.org/officeDocument/2006/relationships/image" Target="../media/image826.png"/><Relationship Id="rId76" Type="http://schemas.openxmlformats.org/officeDocument/2006/relationships/customXml" Target="../ink/ink2553.xml"/><Relationship Id="rId97" Type="http://schemas.openxmlformats.org/officeDocument/2006/relationships/image" Target="../media/image847.png"/><Relationship Id="rId104" Type="http://schemas.openxmlformats.org/officeDocument/2006/relationships/customXml" Target="../ink/ink2567.xml"/><Relationship Id="rId120" Type="http://schemas.openxmlformats.org/officeDocument/2006/relationships/customXml" Target="../ink/ink2575.xml"/><Relationship Id="rId125" Type="http://schemas.openxmlformats.org/officeDocument/2006/relationships/customXml" Target="../ink/ink2578.xml"/><Relationship Id="rId7" Type="http://schemas.openxmlformats.org/officeDocument/2006/relationships/image" Target="../media/image802.png"/><Relationship Id="rId71" Type="http://schemas.openxmlformats.org/officeDocument/2006/relationships/image" Target="../media/image834.png"/><Relationship Id="rId92" Type="http://schemas.openxmlformats.org/officeDocument/2006/relationships/customXml" Target="../ink/ink2561.xml"/><Relationship Id="rId2" Type="http://schemas.openxmlformats.org/officeDocument/2006/relationships/customXml" Target="../ink/ink2516.xml"/><Relationship Id="rId29" Type="http://schemas.openxmlformats.org/officeDocument/2006/relationships/image" Target="../media/image813.png"/><Relationship Id="rId24" Type="http://schemas.openxmlformats.org/officeDocument/2006/relationships/customXml" Target="../ink/ink2527.xml"/><Relationship Id="rId40" Type="http://schemas.openxmlformats.org/officeDocument/2006/relationships/customXml" Target="../ink/ink2535.xml"/><Relationship Id="rId45" Type="http://schemas.openxmlformats.org/officeDocument/2006/relationships/image" Target="../media/image821.png"/><Relationship Id="rId66" Type="http://schemas.openxmlformats.org/officeDocument/2006/relationships/customXml" Target="../ink/ink2548.xml"/><Relationship Id="rId87" Type="http://schemas.openxmlformats.org/officeDocument/2006/relationships/image" Target="../media/image842.png"/><Relationship Id="rId110" Type="http://schemas.openxmlformats.org/officeDocument/2006/relationships/customXml" Target="../ink/ink2570.xml"/><Relationship Id="rId115" Type="http://schemas.openxmlformats.org/officeDocument/2006/relationships/image" Target="../media/image855.png"/><Relationship Id="rId131" Type="http://schemas.openxmlformats.org/officeDocument/2006/relationships/customXml" Target="../ink/ink2581.xml"/><Relationship Id="rId136" Type="http://schemas.openxmlformats.org/officeDocument/2006/relationships/image" Target="../media/image865.png"/><Relationship Id="rId61" Type="http://schemas.openxmlformats.org/officeDocument/2006/relationships/image" Target="../media/image829.png"/><Relationship Id="rId82" Type="http://schemas.openxmlformats.org/officeDocument/2006/relationships/customXml" Target="../ink/ink2556.xml"/><Relationship Id="rId19" Type="http://schemas.openxmlformats.org/officeDocument/2006/relationships/image" Target="../media/image808.png"/><Relationship Id="rId14" Type="http://schemas.openxmlformats.org/officeDocument/2006/relationships/customXml" Target="../ink/ink2522.xml"/><Relationship Id="rId30" Type="http://schemas.openxmlformats.org/officeDocument/2006/relationships/customXml" Target="../ink/ink2530.xml"/><Relationship Id="rId35" Type="http://schemas.openxmlformats.org/officeDocument/2006/relationships/image" Target="../media/image816.png"/><Relationship Id="rId56" Type="http://schemas.openxmlformats.org/officeDocument/2006/relationships/customXml" Target="../ink/ink2543.xml"/><Relationship Id="rId77" Type="http://schemas.openxmlformats.org/officeDocument/2006/relationships/image" Target="../media/image837.png"/><Relationship Id="rId100" Type="http://schemas.openxmlformats.org/officeDocument/2006/relationships/customXml" Target="../ink/ink2565.xml"/><Relationship Id="rId105" Type="http://schemas.openxmlformats.org/officeDocument/2006/relationships/image" Target="../media/image851.png"/><Relationship Id="rId126" Type="http://schemas.openxmlformats.org/officeDocument/2006/relationships/image" Target="../media/image860.png"/><Relationship Id="rId8" Type="http://schemas.openxmlformats.org/officeDocument/2006/relationships/customXml" Target="../ink/ink2519.xml"/><Relationship Id="rId51" Type="http://schemas.openxmlformats.org/officeDocument/2006/relationships/image" Target="../media/image824.png"/><Relationship Id="rId72" Type="http://schemas.openxmlformats.org/officeDocument/2006/relationships/customXml" Target="../ink/ink2551.xml"/><Relationship Id="rId93" Type="http://schemas.openxmlformats.org/officeDocument/2006/relationships/image" Target="../media/image845.png"/><Relationship Id="rId98" Type="http://schemas.openxmlformats.org/officeDocument/2006/relationships/customXml" Target="../ink/ink2564.xml"/><Relationship Id="rId121" Type="http://schemas.openxmlformats.org/officeDocument/2006/relationships/image" Target="../media/image858.png"/><Relationship Id="rId3" Type="http://schemas.openxmlformats.org/officeDocument/2006/relationships/image" Target="../media/image800.png"/><Relationship Id="rId25" Type="http://schemas.openxmlformats.org/officeDocument/2006/relationships/image" Target="../media/image811.png"/><Relationship Id="rId46" Type="http://schemas.openxmlformats.org/officeDocument/2006/relationships/customXml" Target="../ink/ink2538.xml"/><Relationship Id="rId67" Type="http://schemas.openxmlformats.org/officeDocument/2006/relationships/image" Target="../media/image832.png"/><Relationship Id="rId116" Type="http://schemas.openxmlformats.org/officeDocument/2006/relationships/customXml" Target="../ink/ink2573.xml"/><Relationship Id="rId20" Type="http://schemas.openxmlformats.org/officeDocument/2006/relationships/customXml" Target="../ink/ink2525.xml"/><Relationship Id="rId41" Type="http://schemas.openxmlformats.org/officeDocument/2006/relationships/image" Target="../media/image819.png"/><Relationship Id="rId62" Type="http://schemas.openxmlformats.org/officeDocument/2006/relationships/customXml" Target="../ink/ink2546.xml"/><Relationship Id="rId83" Type="http://schemas.openxmlformats.org/officeDocument/2006/relationships/image" Target="../media/image840.png"/><Relationship Id="rId88" Type="http://schemas.openxmlformats.org/officeDocument/2006/relationships/customXml" Target="../ink/ink2559.xml"/><Relationship Id="rId111" Type="http://schemas.openxmlformats.org/officeDocument/2006/relationships/image" Target="../media/image418.png"/><Relationship Id="rId132" Type="http://schemas.openxmlformats.org/officeDocument/2006/relationships/image" Target="../media/image863.png"/><Relationship Id="rId15" Type="http://schemas.openxmlformats.org/officeDocument/2006/relationships/image" Target="../media/image806.png"/><Relationship Id="rId36" Type="http://schemas.openxmlformats.org/officeDocument/2006/relationships/customXml" Target="../ink/ink2533.xml"/><Relationship Id="rId57" Type="http://schemas.openxmlformats.org/officeDocument/2006/relationships/image" Target="../media/image827.png"/><Relationship Id="rId106" Type="http://schemas.openxmlformats.org/officeDocument/2006/relationships/customXml" Target="../ink/ink2568.xml"/><Relationship Id="rId127" Type="http://schemas.openxmlformats.org/officeDocument/2006/relationships/customXml" Target="../ink/ink2579.xml"/><Relationship Id="rId10" Type="http://schemas.openxmlformats.org/officeDocument/2006/relationships/customXml" Target="../ink/ink2520.xml"/><Relationship Id="rId31" Type="http://schemas.openxmlformats.org/officeDocument/2006/relationships/image" Target="../media/image814.png"/><Relationship Id="rId52" Type="http://schemas.openxmlformats.org/officeDocument/2006/relationships/customXml" Target="../ink/ink2541.xml"/><Relationship Id="rId73" Type="http://schemas.openxmlformats.org/officeDocument/2006/relationships/image" Target="../media/image835.png"/><Relationship Id="rId78" Type="http://schemas.openxmlformats.org/officeDocument/2006/relationships/customXml" Target="../ink/ink2554.xml"/><Relationship Id="rId94" Type="http://schemas.openxmlformats.org/officeDocument/2006/relationships/customXml" Target="../ink/ink2562.xml"/><Relationship Id="rId99" Type="http://schemas.openxmlformats.org/officeDocument/2006/relationships/image" Target="../media/image848.png"/><Relationship Id="rId101" Type="http://schemas.openxmlformats.org/officeDocument/2006/relationships/image" Target="../media/image849.png"/><Relationship Id="rId122" Type="http://schemas.openxmlformats.org/officeDocument/2006/relationships/customXml" Target="../ink/ink2576.xml"/><Relationship Id="rId4" Type="http://schemas.openxmlformats.org/officeDocument/2006/relationships/customXml" Target="../ink/ink2517.xml"/><Relationship Id="rId9" Type="http://schemas.openxmlformats.org/officeDocument/2006/relationships/image" Target="../media/image803.png"/><Relationship Id="rId26" Type="http://schemas.openxmlformats.org/officeDocument/2006/relationships/customXml" Target="../ink/ink2528.xml"/><Relationship Id="rId47" Type="http://schemas.openxmlformats.org/officeDocument/2006/relationships/image" Target="../media/image822.png"/><Relationship Id="rId68" Type="http://schemas.openxmlformats.org/officeDocument/2006/relationships/customXml" Target="../ink/ink2549.xml"/><Relationship Id="rId89" Type="http://schemas.openxmlformats.org/officeDocument/2006/relationships/image" Target="../media/image843.png"/><Relationship Id="rId112" Type="http://schemas.openxmlformats.org/officeDocument/2006/relationships/customXml" Target="../ink/ink2571.xml"/><Relationship Id="rId133" Type="http://schemas.openxmlformats.org/officeDocument/2006/relationships/customXml" Target="../ink/ink2582.xml"/></Relationships>
</file>

<file path=ppt/slides/_rels/slide5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56.png"/><Relationship Id="rId21" Type="http://schemas.openxmlformats.org/officeDocument/2006/relationships/image" Target="../media/image809.png"/><Relationship Id="rId42" Type="http://schemas.openxmlformats.org/officeDocument/2006/relationships/customXml" Target="../ink/ink2604.xml"/><Relationship Id="rId63" Type="http://schemas.openxmlformats.org/officeDocument/2006/relationships/image" Target="../media/image830.png"/><Relationship Id="rId84" Type="http://schemas.openxmlformats.org/officeDocument/2006/relationships/customXml" Target="../ink/ink2625.xml"/><Relationship Id="rId138" Type="http://schemas.openxmlformats.org/officeDocument/2006/relationships/image" Target="../media/image866.png"/><Relationship Id="rId16" Type="http://schemas.openxmlformats.org/officeDocument/2006/relationships/customXml" Target="../ink/ink2591.xml"/><Relationship Id="rId107" Type="http://schemas.openxmlformats.org/officeDocument/2006/relationships/image" Target="../media/image852.png"/><Relationship Id="rId11" Type="http://schemas.openxmlformats.org/officeDocument/2006/relationships/image" Target="../media/image804.png"/><Relationship Id="rId32" Type="http://schemas.openxmlformats.org/officeDocument/2006/relationships/customXml" Target="../ink/ink2599.xml"/><Relationship Id="rId37" Type="http://schemas.openxmlformats.org/officeDocument/2006/relationships/image" Target="../media/image817.png"/><Relationship Id="rId53" Type="http://schemas.openxmlformats.org/officeDocument/2006/relationships/image" Target="../media/image825.png"/><Relationship Id="rId58" Type="http://schemas.openxmlformats.org/officeDocument/2006/relationships/customXml" Target="../ink/ink2612.xml"/><Relationship Id="rId74" Type="http://schemas.openxmlformats.org/officeDocument/2006/relationships/customXml" Target="../ink/ink2620.xml"/><Relationship Id="rId79" Type="http://schemas.openxmlformats.org/officeDocument/2006/relationships/image" Target="../media/image838.png"/><Relationship Id="rId102" Type="http://schemas.openxmlformats.org/officeDocument/2006/relationships/customXml" Target="../ink/ink2634.xml"/><Relationship Id="rId123" Type="http://schemas.openxmlformats.org/officeDocument/2006/relationships/customXml" Target="../ink/ink2645.xml"/><Relationship Id="rId128" Type="http://schemas.openxmlformats.org/officeDocument/2006/relationships/image" Target="../media/image861.png"/><Relationship Id="rId5" Type="http://schemas.openxmlformats.org/officeDocument/2006/relationships/image" Target="../media/image801.png"/><Relationship Id="rId90" Type="http://schemas.openxmlformats.org/officeDocument/2006/relationships/customXml" Target="../ink/ink2628.xml"/><Relationship Id="rId95" Type="http://schemas.openxmlformats.org/officeDocument/2006/relationships/image" Target="../media/image846.png"/><Relationship Id="rId22" Type="http://schemas.openxmlformats.org/officeDocument/2006/relationships/customXml" Target="../ink/ink2594.xml"/><Relationship Id="rId27" Type="http://schemas.openxmlformats.org/officeDocument/2006/relationships/image" Target="../media/image812.png"/><Relationship Id="rId43" Type="http://schemas.openxmlformats.org/officeDocument/2006/relationships/image" Target="../media/image820.png"/><Relationship Id="rId48" Type="http://schemas.openxmlformats.org/officeDocument/2006/relationships/customXml" Target="../ink/ink2607.xml"/><Relationship Id="rId64" Type="http://schemas.openxmlformats.org/officeDocument/2006/relationships/customXml" Target="../ink/ink2615.xml"/><Relationship Id="rId69" Type="http://schemas.openxmlformats.org/officeDocument/2006/relationships/image" Target="../media/image833.png"/><Relationship Id="rId113" Type="http://schemas.openxmlformats.org/officeDocument/2006/relationships/image" Target="../media/image854.png"/><Relationship Id="rId118" Type="http://schemas.openxmlformats.org/officeDocument/2006/relationships/customXml" Target="../ink/ink2642.xml"/><Relationship Id="rId134" Type="http://schemas.openxmlformats.org/officeDocument/2006/relationships/image" Target="../media/image864.png"/><Relationship Id="rId80" Type="http://schemas.openxmlformats.org/officeDocument/2006/relationships/customXml" Target="../ink/ink2623.xml"/><Relationship Id="rId85" Type="http://schemas.openxmlformats.org/officeDocument/2006/relationships/image" Target="../media/image841.png"/><Relationship Id="rId12" Type="http://schemas.openxmlformats.org/officeDocument/2006/relationships/customXml" Target="../ink/ink2589.xml"/><Relationship Id="rId17" Type="http://schemas.openxmlformats.org/officeDocument/2006/relationships/image" Target="../media/image807.png"/><Relationship Id="rId33" Type="http://schemas.openxmlformats.org/officeDocument/2006/relationships/image" Target="../media/image815.png"/><Relationship Id="rId38" Type="http://schemas.openxmlformats.org/officeDocument/2006/relationships/customXml" Target="../ink/ink2602.xml"/><Relationship Id="rId59" Type="http://schemas.openxmlformats.org/officeDocument/2006/relationships/image" Target="../media/image828.png"/><Relationship Id="rId103" Type="http://schemas.openxmlformats.org/officeDocument/2006/relationships/image" Target="../media/image850.png"/><Relationship Id="rId108" Type="http://schemas.openxmlformats.org/officeDocument/2006/relationships/customXml" Target="../ink/ink2637.xml"/><Relationship Id="rId124" Type="http://schemas.openxmlformats.org/officeDocument/2006/relationships/image" Target="../media/image859.png"/><Relationship Id="rId129" Type="http://schemas.openxmlformats.org/officeDocument/2006/relationships/customXml" Target="../ink/ink2648.xml"/><Relationship Id="rId54" Type="http://schemas.openxmlformats.org/officeDocument/2006/relationships/customXml" Target="../ink/ink2610.xml"/><Relationship Id="rId70" Type="http://schemas.openxmlformats.org/officeDocument/2006/relationships/customXml" Target="../ink/ink2618.xml"/><Relationship Id="rId75" Type="http://schemas.openxmlformats.org/officeDocument/2006/relationships/image" Target="../media/image836.png"/><Relationship Id="rId91" Type="http://schemas.openxmlformats.org/officeDocument/2006/relationships/image" Target="../media/image844.png"/><Relationship Id="rId96" Type="http://schemas.openxmlformats.org/officeDocument/2006/relationships/customXml" Target="../ink/ink26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86.xml"/><Relationship Id="rId23" Type="http://schemas.openxmlformats.org/officeDocument/2006/relationships/image" Target="../media/image810.png"/><Relationship Id="rId28" Type="http://schemas.openxmlformats.org/officeDocument/2006/relationships/customXml" Target="../ink/ink2597.xml"/><Relationship Id="rId49" Type="http://schemas.openxmlformats.org/officeDocument/2006/relationships/image" Target="../media/image823.png"/><Relationship Id="rId114" Type="http://schemas.openxmlformats.org/officeDocument/2006/relationships/customXml" Target="../ink/ink2640.xml"/><Relationship Id="rId119" Type="http://schemas.openxmlformats.org/officeDocument/2006/relationships/image" Target="../media/image857.png"/><Relationship Id="rId44" Type="http://schemas.openxmlformats.org/officeDocument/2006/relationships/customXml" Target="../ink/ink2605.xml"/><Relationship Id="rId60" Type="http://schemas.openxmlformats.org/officeDocument/2006/relationships/customXml" Target="../ink/ink2613.xml"/><Relationship Id="rId65" Type="http://schemas.openxmlformats.org/officeDocument/2006/relationships/image" Target="../media/image831.png"/><Relationship Id="rId81" Type="http://schemas.openxmlformats.org/officeDocument/2006/relationships/image" Target="../media/image839.png"/><Relationship Id="rId86" Type="http://schemas.openxmlformats.org/officeDocument/2006/relationships/customXml" Target="../ink/ink2626.xml"/><Relationship Id="rId130" Type="http://schemas.openxmlformats.org/officeDocument/2006/relationships/image" Target="../media/image862.png"/><Relationship Id="rId135" Type="http://schemas.openxmlformats.org/officeDocument/2006/relationships/customXml" Target="../ink/ink2651.xml"/><Relationship Id="rId13" Type="http://schemas.openxmlformats.org/officeDocument/2006/relationships/image" Target="../media/image805.png"/><Relationship Id="rId18" Type="http://schemas.openxmlformats.org/officeDocument/2006/relationships/customXml" Target="../ink/ink2592.xml"/><Relationship Id="rId39" Type="http://schemas.openxmlformats.org/officeDocument/2006/relationships/image" Target="../media/image818.png"/><Relationship Id="rId109" Type="http://schemas.openxmlformats.org/officeDocument/2006/relationships/image" Target="../media/image853.png"/><Relationship Id="rId34" Type="http://schemas.openxmlformats.org/officeDocument/2006/relationships/customXml" Target="../ink/ink2600.xml"/><Relationship Id="rId50" Type="http://schemas.openxmlformats.org/officeDocument/2006/relationships/customXml" Target="../ink/ink2608.xml"/><Relationship Id="rId55" Type="http://schemas.openxmlformats.org/officeDocument/2006/relationships/image" Target="../media/image826.png"/><Relationship Id="rId76" Type="http://schemas.openxmlformats.org/officeDocument/2006/relationships/customXml" Target="../ink/ink2621.xml"/><Relationship Id="rId97" Type="http://schemas.openxmlformats.org/officeDocument/2006/relationships/image" Target="../media/image847.png"/><Relationship Id="rId104" Type="http://schemas.openxmlformats.org/officeDocument/2006/relationships/customXml" Target="../ink/ink2635.xml"/><Relationship Id="rId120" Type="http://schemas.openxmlformats.org/officeDocument/2006/relationships/customXml" Target="../ink/ink2643.xml"/><Relationship Id="rId125" Type="http://schemas.openxmlformats.org/officeDocument/2006/relationships/customXml" Target="../ink/ink2646.xml"/><Relationship Id="rId7" Type="http://schemas.openxmlformats.org/officeDocument/2006/relationships/image" Target="../media/image802.png"/><Relationship Id="rId71" Type="http://schemas.openxmlformats.org/officeDocument/2006/relationships/image" Target="../media/image834.png"/><Relationship Id="rId92" Type="http://schemas.openxmlformats.org/officeDocument/2006/relationships/customXml" Target="../ink/ink2629.xml"/><Relationship Id="rId2" Type="http://schemas.openxmlformats.org/officeDocument/2006/relationships/customXml" Target="../ink/ink2584.xml"/><Relationship Id="rId29" Type="http://schemas.openxmlformats.org/officeDocument/2006/relationships/image" Target="../media/image813.png"/><Relationship Id="rId24" Type="http://schemas.openxmlformats.org/officeDocument/2006/relationships/customXml" Target="../ink/ink2595.xml"/><Relationship Id="rId40" Type="http://schemas.openxmlformats.org/officeDocument/2006/relationships/customXml" Target="../ink/ink2603.xml"/><Relationship Id="rId45" Type="http://schemas.openxmlformats.org/officeDocument/2006/relationships/image" Target="../media/image821.png"/><Relationship Id="rId66" Type="http://schemas.openxmlformats.org/officeDocument/2006/relationships/customXml" Target="../ink/ink2616.xml"/><Relationship Id="rId87" Type="http://schemas.openxmlformats.org/officeDocument/2006/relationships/image" Target="../media/image842.png"/><Relationship Id="rId110" Type="http://schemas.openxmlformats.org/officeDocument/2006/relationships/customXml" Target="../ink/ink2638.xml"/><Relationship Id="rId115" Type="http://schemas.openxmlformats.org/officeDocument/2006/relationships/image" Target="../media/image855.png"/><Relationship Id="rId131" Type="http://schemas.openxmlformats.org/officeDocument/2006/relationships/customXml" Target="../ink/ink2649.xml"/><Relationship Id="rId136" Type="http://schemas.openxmlformats.org/officeDocument/2006/relationships/image" Target="../media/image865.png"/><Relationship Id="rId61" Type="http://schemas.openxmlformats.org/officeDocument/2006/relationships/image" Target="../media/image829.png"/><Relationship Id="rId82" Type="http://schemas.openxmlformats.org/officeDocument/2006/relationships/customXml" Target="../ink/ink2624.xml"/><Relationship Id="rId19" Type="http://schemas.openxmlformats.org/officeDocument/2006/relationships/image" Target="../media/image808.png"/><Relationship Id="rId14" Type="http://schemas.openxmlformats.org/officeDocument/2006/relationships/customXml" Target="../ink/ink2590.xml"/><Relationship Id="rId30" Type="http://schemas.openxmlformats.org/officeDocument/2006/relationships/customXml" Target="../ink/ink2598.xml"/><Relationship Id="rId35" Type="http://schemas.openxmlformats.org/officeDocument/2006/relationships/image" Target="../media/image816.png"/><Relationship Id="rId56" Type="http://schemas.openxmlformats.org/officeDocument/2006/relationships/customXml" Target="../ink/ink2611.xml"/><Relationship Id="rId77" Type="http://schemas.openxmlformats.org/officeDocument/2006/relationships/image" Target="../media/image837.png"/><Relationship Id="rId100" Type="http://schemas.openxmlformats.org/officeDocument/2006/relationships/customXml" Target="../ink/ink2633.xml"/><Relationship Id="rId105" Type="http://schemas.openxmlformats.org/officeDocument/2006/relationships/image" Target="../media/image851.png"/><Relationship Id="rId126" Type="http://schemas.openxmlformats.org/officeDocument/2006/relationships/image" Target="../media/image860.png"/><Relationship Id="rId8" Type="http://schemas.openxmlformats.org/officeDocument/2006/relationships/customXml" Target="../ink/ink2587.xml"/><Relationship Id="rId51" Type="http://schemas.openxmlformats.org/officeDocument/2006/relationships/image" Target="../media/image824.png"/><Relationship Id="rId72" Type="http://schemas.openxmlformats.org/officeDocument/2006/relationships/customXml" Target="../ink/ink2619.xml"/><Relationship Id="rId93" Type="http://schemas.openxmlformats.org/officeDocument/2006/relationships/image" Target="../media/image845.png"/><Relationship Id="rId98" Type="http://schemas.openxmlformats.org/officeDocument/2006/relationships/customXml" Target="../ink/ink2632.xml"/><Relationship Id="rId121" Type="http://schemas.openxmlformats.org/officeDocument/2006/relationships/image" Target="../media/image858.png"/><Relationship Id="rId3" Type="http://schemas.openxmlformats.org/officeDocument/2006/relationships/image" Target="../media/image800.png"/><Relationship Id="rId25" Type="http://schemas.openxmlformats.org/officeDocument/2006/relationships/image" Target="../media/image811.png"/><Relationship Id="rId46" Type="http://schemas.openxmlformats.org/officeDocument/2006/relationships/customXml" Target="../ink/ink2606.xml"/><Relationship Id="rId67" Type="http://schemas.openxmlformats.org/officeDocument/2006/relationships/image" Target="../media/image832.png"/><Relationship Id="rId116" Type="http://schemas.openxmlformats.org/officeDocument/2006/relationships/customXml" Target="../ink/ink2641.xml"/><Relationship Id="rId137" Type="http://schemas.openxmlformats.org/officeDocument/2006/relationships/customXml" Target="../ink/ink2652.xml"/><Relationship Id="rId20" Type="http://schemas.openxmlformats.org/officeDocument/2006/relationships/customXml" Target="../ink/ink2593.xml"/><Relationship Id="rId41" Type="http://schemas.openxmlformats.org/officeDocument/2006/relationships/image" Target="../media/image819.png"/><Relationship Id="rId62" Type="http://schemas.openxmlformats.org/officeDocument/2006/relationships/customXml" Target="../ink/ink2614.xml"/><Relationship Id="rId83" Type="http://schemas.openxmlformats.org/officeDocument/2006/relationships/image" Target="../media/image840.png"/><Relationship Id="rId88" Type="http://schemas.openxmlformats.org/officeDocument/2006/relationships/customXml" Target="../ink/ink2627.xml"/><Relationship Id="rId111" Type="http://schemas.openxmlformats.org/officeDocument/2006/relationships/image" Target="../media/image418.png"/><Relationship Id="rId132" Type="http://schemas.openxmlformats.org/officeDocument/2006/relationships/image" Target="../media/image863.png"/><Relationship Id="rId15" Type="http://schemas.openxmlformats.org/officeDocument/2006/relationships/image" Target="../media/image806.png"/><Relationship Id="rId36" Type="http://schemas.openxmlformats.org/officeDocument/2006/relationships/customXml" Target="../ink/ink2601.xml"/><Relationship Id="rId57" Type="http://schemas.openxmlformats.org/officeDocument/2006/relationships/image" Target="../media/image827.png"/><Relationship Id="rId106" Type="http://schemas.openxmlformats.org/officeDocument/2006/relationships/customXml" Target="../ink/ink2636.xml"/><Relationship Id="rId127" Type="http://schemas.openxmlformats.org/officeDocument/2006/relationships/customXml" Target="../ink/ink2647.xml"/><Relationship Id="rId10" Type="http://schemas.openxmlformats.org/officeDocument/2006/relationships/customXml" Target="../ink/ink2588.xml"/><Relationship Id="rId31" Type="http://schemas.openxmlformats.org/officeDocument/2006/relationships/image" Target="../media/image814.png"/><Relationship Id="rId52" Type="http://schemas.openxmlformats.org/officeDocument/2006/relationships/customXml" Target="../ink/ink2609.xml"/><Relationship Id="rId73" Type="http://schemas.openxmlformats.org/officeDocument/2006/relationships/image" Target="../media/image835.png"/><Relationship Id="rId78" Type="http://schemas.openxmlformats.org/officeDocument/2006/relationships/customXml" Target="../ink/ink2622.xml"/><Relationship Id="rId94" Type="http://schemas.openxmlformats.org/officeDocument/2006/relationships/customXml" Target="../ink/ink2630.xml"/><Relationship Id="rId99" Type="http://schemas.openxmlformats.org/officeDocument/2006/relationships/image" Target="../media/image848.png"/><Relationship Id="rId101" Type="http://schemas.openxmlformats.org/officeDocument/2006/relationships/image" Target="../media/image849.png"/><Relationship Id="rId122" Type="http://schemas.openxmlformats.org/officeDocument/2006/relationships/customXml" Target="../ink/ink2644.xml"/><Relationship Id="rId4" Type="http://schemas.openxmlformats.org/officeDocument/2006/relationships/customXml" Target="../ink/ink2585.xml"/><Relationship Id="rId9" Type="http://schemas.openxmlformats.org/officeDocument/2006/relationships/image" Target="../media/image803.png"/><Relationship Id="rId26" Type="http://schemas.openxmlformats.org/officeDocument/2006/relationships/customXml" Target="../ink/ink2596.xml"/><Relationship Id="rId47" Type="http://schemas.openxmlformats.org/officeDocument/2006/relationships/image" Target="../media/image822.png"/><Relationship Id="rId68" Type="http://schemas.openxmlformats.org/officeDocument/2006/relationships/customXml" Target="../ink/ink2617.xml"/><Relationship Id="rId89" Type="http://schemas.openxmlformats.org/officeDocument/2006/relationships/image" Target="../media/image843.png"/><Relationship Id="rId112" Type="http://schemas.openxmlformats.org/officeDocument/2006/relationships/customXml" Target="../ink/ink2639.xml"/><Relationship Id="rId133" Type="http://schemas.openxmlformats.org/officeDocument/2006/relationships/customXml" Target="../ink/ink2650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7.png"/><Relationship Id="rId2" Type="http://schemas.openxmlformats.org/officeDocument/2006/relationships/customXml" Target="../ink/ink2653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8.png"/><Relationship Id="rId2" Type="http://schemas.openxmlformats.org/officeDocument/2006/relationships/customXml" Target="../ink/ink265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69.png"/><Relationship Id="rId4" Type="http://schemas.openxmlformats.org/officeDocument/2006/relationships/customXml" Target="../ink/ink2655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8.png"/><Relationship Id="rId7" Type="http://schemas.openxmlformats.org/officeDocument/2006/relationships/image" Target="../media/image870.png"/><Relationship Id="rId2" Type="http://schemas.openxmlformats.org/officeDocument/2006/relationships/customXml" Target="../ink/ink265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58.xml"/><Relationship Id="rId5" Type="http://schemas.openxmlformats.org/officeDocument/2006/relationships/image" Target="../media/image869.png"/><Relationship Id="rId4" Type="http://schemas.openxmlformats.org/officeDocument/2006/relationships/customXml" Target="../ink/ink2657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customXml" Target="../ink/ink2662.xml"/><Relationship Id="rId3" Type="http://schemas.openxmlformats.org/officeDocument/2006/relationships/image" Target="../media/image868.png"/><Relationship Id="rId7" Type="http://schemas.openxmlformats.org/officeDocument/2006/relationships/image" Target="../media/image870.png"/><Relationship Id="rId2" Type="http://schemas.openxmlformats.org/officeDocument/2006/relationships/customXml" Target="../ink/ink26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61.xml"/><Relationship Id="rId5" Type="http://schemas.openxmlformats.org/officeDocument/2006/relationships/image" Target="../media/image869.png"/><Relationship Id="rId4" Type="http://schemas.openxmlformats.org/officeDocument/2006/relationships/customXml" Target="../ink/ink2660.xml"/><Relationship Id="rId9" Type="http://schemas.openxmlformats.org/officeDocument/2006/relationships/image" Target="../media/image871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customXml" Target="../ink/ink2666.xml"/><Relationship Id="rId3" Type="http://schemas.openxmlformats.org/officeDocument/2006/relationships/image" Target="../media/image868.png"/><Relationship Id="rId7" Type="http://schemas.openxmlformats.org/officeDocument/2006/relationships/image" Target="../media/image870.png"/><Relationship Id="rId2" Type="http://schemas.openxmlformats.org/officeDocument/2006/relationships/customXml" Target="../ink/ink26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65.xml"/><Relationship Id="rId11" Type="http://schemas.openxmlformats.org/officeDocument/2006/relationships/image" Target="../media/image872.png"/><Relationship Id="rId5" Type="http://schemas.openxmlformats.org/officeDocument/2006/relationships/image" Target="../media/image869.png"/><Relationship Id="rId10" Type="http://schemas.openxmlformats.org/officeDocument/2006/relationships/customXml" Target="../ink/ink2667.xml"/><Relationship Id="rId4" Type="http://schemas.openxmlformats.org/officeDocument/2006/relationships/customXml" Target="../ink/ink2664.xml"/><Relationship Id="rId9" Type="http://schemas.openxmlformats.org/officeDocument/2006/relationships/image" Target="../media/image871.png"/></Relationships>
</file>

<file path=ppt/slides/_rels/slide5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73.png"/><Relationship Id="rId18" Type="http://schemas.openxmlformats.org/officeDocument/2006/relationships/customXml" Target="../ink/ink2676.xml"/><Relationship Id="rId26" Type="http://schemas.openxmlformats.org/officeDocument/2006/relationships/customXml" Target="../ink/ink2680.xml"/><Relationship Id="rId21" Type="http://schemas.openxmlformats.org/officeDocument/2006/relationships/image" Target="../media/image877.png"/><Relationship Id="rId34" Type="http://schemas.openxmlformats.org/officeDocument/2006/relationships/customXml" Target="../ink/ink2684.xml"/><Relationship Id="rId7" Type="http://schemas.openxmlformats.org/officeDocument/2006/relationships/image" Target="../media/image870.png"/><Relationship Id="rId12" Type="http://schemas.openxmlformats.org/officeDocument/2006/relationships/customXml" Target="../ink/ink2673.xml"/><Relationship Id="rId17" Type="http://schemas.openxmlformats.org/officeDocument/2006/relationships/image" Target="../media/image875.png"/><Relationship Id="rId25" Type="http://schemas.openxmlformats.org/officeDocument/2006/relationships/image" Target="../media/image879.png"/><Relationship Id="rId33" Type="http://schemas.openxmlformats.org/officeDocument/2006/relationships/image" Target="../media/image883.png"/><Relationship Id="rId2" Type="http://schemas.openxmlformats.org/officeDocument/2006/relationships/customXml" Target="../ink/ink2668.xml"/><Relationship Id="rId16" Type="http://schemas.openxmlformats.org/officeDocument/2006/relationships/customXml" Target="../ink/ink2675.xml"/><Relationship Id="rId20" Type="http://schemas.openxmlformats.org/officeDocument/2006/relationships/customXml" Target="../ink/ink2677.xml"/><Relationship Id="rId29" Type="http://schemas.openxmlformats.org/officeDocument/2006/relationships/image" Target="../media/image8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70.xml"/><Relationship Id="rId11" Type="http://schemas.openxmlformats.org/officeDocument/2006/relationships/image" Target="../media/image872.png"/><Relationship Id="rId24" Type="http://schemas.openxmlformats.org/officeDocument/2006/relationships/customXml" Target="../ink/ink2679.xml"/><Relationship Id="rId32" Type="http://schemas.openxmlformats.org/officeDocument/2006/relationships/customXml" Target="../ink/ink2683.xml"/><Relationship Id="rId37" Type="http://schemas.openxmlformats.org/officeDocument/2006/relationships/image" Target="../media/image885.png"/><Relationship Id="rId5" Type="http://schemas.openxmlformats.org/officeDocument/2006/relationships/image" Target="../media/image869.png"/><Relationship Id="rId15" Type="http://schemas.openxmlformats.org/officeDocument/2006/relationships/image" Target="../media/image874.png"/><Relationship Id="rId23" Type="http://schemas.openxmlformats.org/officeDocument/2006/relationships/image" Target="../media/image878.png"/><Relationship Id="rId28" Type="http://schemas.openxmlformats.org/officeDocument/2006/relationships/customXml" Target="../ink/ink2681.xml"/><Relationship Id="rId36" Type="http://schemas.openxmlformats.org/officeDocument/2006/relationships/customXml" Target="../ink/ink2685.xml"/><Relationship Id="rId10" Type="http://schemas.openxmlformats.org/officeDocument/2006/relationships/customXml" Target="../ink/ink2672.xml"/><Relationship Id="rId19" Type="http://schemas.openxmlformats.org/officeDocument/2006/relationships/image" Target="../media/image876.png"/><Relationship Id="rId31" Type="http://schemas.openxmlformats.org/officeDocument/2006/relationships/image" Target="../media/image882.png"/><Relationship Id="rId4" Type="http://schemas.openxmlformats.org/officeDocument/2006/relationships/customXml" Target="../ink/ink2669.xml"/><Relationship Id="rId9" Type="http://schemas.openxmlformats.org/officeDocument/2006/relationships/image" Target="../media/image871.png"/><Relationship Id="rId14" Type="http://schemas.openxmlformats.org/officeDocument/2006/relationships/customXml" Target="../ink/ink2674.xml"/><Relationship Id="rId22" Type="http://schemas.openxmlformats.org/officeDocument/2006/relationships/customXml" Target="../ink/ink2678.xml"/><Relationship Id="rId27" Type="http://schemas.openxmlformats.org/officeDocument/2006/relationships/image" Target="../media/image880.png"/><Relationship Id="rId30" Type="http://schemas.openxmlformats.org/officeDocument/2006/relationships/customXml" Target="../ink/ink2682.xml"/><Relationship Id="rId35" Type="http://schemas.openxmlformats.org/officeDocument/2006/relationships/image" Target="../media/image884.png"/><Relationship Id="rId8" Type="http://schemas.openxmlformats.org/officeDocument/2006/relationships/customXml" Target="../ink/ink2671.xml"/><Relationship Id="rId3" Type="http://schemas.openxmlformats.org/officeDocument/2006/relationships/image" Target="../media/image868.png"/></Relationships>
</file>

<file path=ppt/slides/_rels/slide5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98.xml"/><Relationship Id="rId21" Type="http://schemas.openxmlformats.org/officeDocument/2006/relationships/image" Target="../media/image877.png"/><Relationship Id="rId42" Type="http://schemas.openxmlformats.org/officeDocument/2006/relationships/customXml" Target="../ink/ink2706.xml"/><Relationship Id="rId47" Type="http://schemas.openxmlformats.org/officeDocument/2006/relationships/image" Target="../media/image890.png"/><Relationship Id="rId63" Type="http://schemas.openxmlformats.org/officeDocument/2006/relationships/image" Target="../media/image898.png"/><Relationship Id="rId68" Type="http://schemas.openxmlformats.org/officeDocument/2006/relationships/customXml" Target="../ink/ink2719.xml"/><Relationship Id="rId16" Type="http://schemas.openxmlformats.org/officeDocument/2006/relationships/customXml" Target="../ink/ink2693.xml"/><Relationship Id="rId11" Type="http://schemas.openxmlformats.org/officeDocument/2006/relationships/image" Target="../media/image872.png"/><Relationship Id="rId24" Type="http://schemas.openxmlformats.org/officeDocument/2006/relationships/customXml" Target="../ink/ink2697.xml"/><Relationship Id="rId32" Type="http://schemas.openxmlformats.org/officeDocument/2006/relationships/customXml" Target="../ink/ink2701.xml"/><Relationship Id="rId37" Type="http://schemas.openxmlformats.org/officeDocument/2006/relationships/image" Target="../media/image885.png"/><Relationship Id="rId40" Type="http://schemas.openxmlformats.org/officeDocument/2006/relationships/customXml" Target="../ink/ink2705.xml"/><Relationship Id="rId45" Type="http://schemas.openxmlformats.org/officeDocument/2006/relationships/image" Target="../media/image889.png"/><Relationship Id="rId53" Type="http://schemas.openxmlformats.org/officeDocument/2006/relationships/image" Target="../media/image893.png"/><Relationship Id="rId58" Type="http://schemas.openxmlformats.org/officeDocument/2006/relationships/customXml" Target="../ink/ink2714.xml"/><Relationship Id="rId66" Type="http://schemas.openxmlformats.org/officeDocument/2006/relationships/customXml" Target="../ink/ink2718.xml"/><Relationship Id="rId74" Type="http://schemas.openxmlformats.org/officeDocument/2006/relationships/customXml" Target="../ink/ink2722.xml"/><Relationship Id="rId79" Type="http://schemas.openxmlformats.org/officeDocument/2006/relationships/image" Target="../media/image906.png"/><Relationship Id="rId5" Type="http://schemas.openxmlformats.org/officeDocument/2006/relationships/image" Target="../media/image869.png"/><Relationship Id="rId61" Type="http://schemas.openxmlformats.org/officeDocument/2006/relationships/image" Target="../media/image897.png"/><Relationship Id="rId19" Type="http://schemas.openxmlformats.org/officeDocument/2006/relationships/image" Target="../media/image876.png"/><Relationship Id="rId14" Type="http://schemas.openxmlformats.org/officeDocument/2006/relationships/customXml" Target="../ink/ink2692.xml"/><Relationship Id="rId22" Type="http://schemas.openxmlformats.org/officeDocument/2006/relationships/customXml" Target="../ink/ink2696.xml"/><Relationship Id="rId27" Type="http://schemas.openxmlformats.org/officeDocument/2006/relationships/image" Target="../media/image880.png"/><Relationship Id="rId30" Type="http://schemas.openxmlformats.org/officeDocument/2006/relationships/customXml" Target="../ink/ink2700.xml"/><Relationship Id="rId35" Type="http://schemas.openxmlformats.org/officeDocument/2006/relationships/image" Target="../media/image884.png"/><Relationship Id="rId43" Type="http://schemas.openxmlformats.org/officeDocument/2006/relationships/image" Target="../media/image888.png"/><Relationship Id="rId48" Type="http://schemas.openxmlformats.org/officeDocument/2006/relationships/customXml" Target="../ink/ink2709.xml"/><Relationship Id="rId56" Type="http://schemas.openxmlformats.org/officeDocument/2006/relationships/customXml" Target="../ink/ink2713.xml"/><Relationship Id="rId64" Type="http://schemas.openxmlformats.org/officeDocument/2006/relationships/customXml" Target="../ink/ink2717.xml"/><Relationship Id="rId69" Type="http://schemas.openxmlformats.org/officeDocument/2006/relationships/image" Target="../media/image901.png"/><Relationship Id="rId77" Type="http://schemas.openxmlformats.org/officeDocument/2006/relationships/image" Target="../media/image905.png"/><Relationship Id="rId8" Type="http://schemas.openxmlformats.org/officeDocument/2006/relationships/customXml" Target="../ink/ink2689.xml"/><Relationship Id="rId51" Type="http://schemas.openxmlformats.org/officeDocument/2006/relationships/image" Target="../media/image892.png"/><Relationship Id="rId72" Type="http://schemas.openxmlformats.org/officeDocument/2006/relationships/customXml" Target="../ink/ink2721.xml"/><Relationship Id="rId3" Type="http://schemas.openxmlformats.org/officeDocument/2006/relationships/image" Target="../media/image868.png"/><Relationship Id="rId12" Type="http://schemas.openxmlformats.org/officeDocument/2006/relationships/customXml" Target="../ink/ink2691.xml"/><Relationship Id="rId17" Type="http://schemas.openxmlformats.org/officeDocument/2006/relationships/image" Target="../media/image875.png"/><Relationship Id="rId25" Type="http://schemas.openxmlformats.org/officeDocument/2006/relationships/image" Target="../media/image879.png"/><Relationship Id="rId33" Type="http://schemas.openxmlformats.org/officeDocument/2006/relationships/image" Target="../media/image883.png"/><Relationship Id="rId38" Type="http://schemas.openxmlformats.org/officeDocument/2006/relationships/customXml" Target="../ink/ink2704.xml"/><Relationship Id="rId46" Type="http://schemas.openxmlformats.org/officeDocument/2006/relationships/customXml" Target="../ink/ink2708.xml"/><Relationship Id="rId59" Type="http://schemas.openxmlformats.org/officeDocument/2006/relationships/image" Target="../media/image896.png"/><Relationship Id="rId67" Type="http://schemas.openxmlformats.org/officeDocument/2006/relationships/image" Target="../media/image900.png"/><Relationship Id="rId20" Type="http://schemas.openxmlformats.org/officeDocument/2006/relationships/customXml" Target="../ink/ink2695.xml"/><Relationship Id="rId41" Type="http://schemas.openxmlformats.org/officeDocument/2006/relationships/image" Target="../media/image887.png"/><Relationship Id="rId54" Type="http://schemas.openxmlformats.org/officeDocument/2006/relationships/customXml" Target="../ink/ink2712.xml"/><Relationship Id="rId62" Type="http://schemas.openxmlformats.org/officeDocument/2006/relationships/customXml" Target="../ink/ink2716.xml"/><Relationship Id="rId70" Type="http://schemas.openxmlformats.org/officeDocument/2006/relationships/customXml" Target="../ink/ink2720.xml"/><Relationship Id="rId75" Type="http://schemas.openxmlformats.org/officeDocument/2006/relationships/image" Target="../media/image90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88.xml"/><Relationship Id="rId15" Type="http://schemas.openxmlformats.org/officeDocument/2006/relationships/image" Target="../media/image874.png"/><Relationship Id="rId23" Type="http://schemas.openxmlformats.org/officeDocument/2006/relationships/image" Target="../media/image878.png"/><Relationship Id="rId28" Type="http://schemas.openxmlformats.org/officeDocument/2006/relationships/customXml" Target="../ink/ink2699.xml"/><Relationship Id="rId36" Type="http://schemas.openxmlformats.org/officeDocument/2006/relationships/customXml" Target="../ink/ink2703.xml"/><Relationship Id="rId49" Type="http://schemas.openxmlformats.org/officeDocument/2006/relationships/image" Target="../media/image891.png"/><Relationship Id="rId57" Type="http://schemas.openxmlformats.org/officeDocument/2006/relationships/image" Target="../media/image895.png"/><Relationship Id="rId10" Type="http://schemas.openxmlformats.org/officeDocument/2006/relationships/customXml" Target="../ink/ink2690.xml"/><Relationship Id="rId31" Type="http://schemas.openxmlformats.org/officeDocument/2006/relationships/image" Target="../media/image882.png"/><Relationship Id="rId44" Type="http://schemas.openxmlformats.org/officeDocument/2006/relationships/customXml" Target="../ink/ink2707.xml"/><Relationship Id="rId52" Type="http://schemas.openxmlformats.org/officeDocument/2006/relationships/customXml" Target="../ink/ink2711.xml"/><Relationship Id="rId60" Type="http://schemas.openxmlformats.org/officeDocument/2006/relationships/customXml" Target="../ink/ink2715.xml"/><Relationship Id="rId65" Type="http://schemas.openxmlformats.org/officeDocument/2006/relationships/image" Target="../media/image899.png"/><Relationship Id="rId73" Type="http://schemas.openxmlformats.org/officeDocument/2006/relationships/image" Target="../media/image903.png"/><Relationship Id="rId78" Type="http://schemas.openxmlformats.org/officeDocument/2006/relationships/customXml" Target="../ink/ink2724.xml"/><Relationship Id="rId4" Type="http://schemas.openxmlformats.org/officeDocument/2006/relationships/customXml" Target="../ink/ink2687.xml"/><Relationship Id="rId9" Type="http://schemas.openxmlformats.org/officeDocument/2006/relationships/image" Target="../media/image871.png"/><Relationship Id="rId13" Type="http://schemas.openxmlformats.org/officeDocument/2006/relationships/image" Target="../media/image873.png"/><Relationship Id="rId18" Type="http://schemas.openxmlformats.org/officeDocument/2006/relationships/customXml" Target="../ink/ink2694.xml"/><Relationship Id="rId39" Type="http://schemas.openxmlformats.org/officeDocument/2006/relationships/image" Target="../media/image886.png"/><Relationship Id="rId34" Type="http://schemas.openxmlformats.org/officeDocument/2006/relationships/customXml" Target="../ink/ink2702.xml"/><Relationship Id="rId50" Type="http://schemas.openxmlformats.org/officeDocument/2006/relationships/customXml" Target="../ink/ink2710.xml"/><Relationship Id="rId55" Type="http://schemas.openxmlformats.org/officeDocument/2006/relationships/image" Target="../media/image894.png"/><Relationship Id="rId76" Type="http://schemas.openxmlformats.org/officeDocument/2006/relationships/customXml" Target="../ink/ink2723.xml"/><Relationship Id="rId7" Type="http://schemas.openxmlformats.org/officeDocument/2006/relationships/image" Target="../media/image870.png"/><Relationship Id="rId71" Type="http://schemas.openxmlformats.org/officeDocument/2006/relationships/image" Target="../media/image902.png"/><Relationship Id="rId2" Type="http://schemas.openxmlformats.org/officeDocument/2006/relationships/customXml" Target="../ink/ink2686.xml"/><Relationship Id="rId29" Type="http://schemas.openxmlformats.org/officeDocument/2006/relationships/image" Target="../media/image881.png"/></Relationships>
</file>

<file path=ppt/slides/_rels/slide5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37.xml"/><Relationship Id="rId21" Type="http://schemas.openxmlformats.org/officeDocument/2006/relationships/image" Target="../media/image877.png"/><Relationship Id="rId42" Type="http://schemas.openxmlformats.org/officeDocument/2006/relationships/customXml" Target="../ink/ink2745.xml"/><Relationship Id="rId47" Type="http://schemas.openxmlformats.org/officeDocument/2006/relationships/image" Target="../media/image890.png"/><Relationship Id="rId63" Type="http://schemas.openxmlformats.org/officeDocument/2006/relationships/image" Target="../media/image898.png"/><Relationship Id="rId68" Type="http://schemas.openxmlformats.org/officeDocument/2006/relationships/customXml" Target="../ink/ink2758.xml"/><Relationship Id="rId84" Type="http://schemas.openxmlformats.org/officeDocument/2006/relationships/customXml" Target="../ink/ink2766.xml"/><Relationship Id="rId89" Type="http://schemas.openxmlformats.org/officeDocument/2006/relationships/image" Target="../media/image911.png"/><Relationship Id="rId16" Type="http://schemas.openxmlformats.org/officeDocument/2006/relationships/customXml" Target="../ink/ink2732.xml"/><Relationship Id="rId11" Type="http://schemas.openxmlformats.org/officeDocument/2006/relationships/image" Target="../media/image872.png"/><Relationship Id="rId32" Type="http://schemas.openxmlformats.org/officeDocument/2006/relationships/customXml" Target="../ink/ink2740.xml"/><Relationship Id="rId37" Type="http://schemas.openxmlformats.org/officeDocument/2006/relationships/image" Target="../media/image885.png"/><Relationship Id="rId53" Type="http://schemas.openxmlformats.org/officeDocument/2006/relationships/image" Target="../media/image893.png"/><Relationship Id="rId58" Type="http://schemas.openxmlformats.org/officeDocument/2006/relationships/customXml" Target="../ink/ink2753.xml"/><Relationship Id="rId74" Type="http://schemas.openxmlformats.org/officeDocument/2006/relationships/customXml" Target="../ink/ink2761.xml"/><Relationship Id="rId79" Type="http://schemas.openxmlformats.org/officeDocument/2006/relationships/image" Target="../media/image906.png"/><Relationship Id="rId5" Type="http://schemas.openxmlformats.org/officeDocument/2006/relationships/image" Target="../media/image869.png"/><Relationship Id="rId90" Type="http://schemas.openxmlformats.org/officeDocument/2006/relationships/customXml" Target="../ink/ink2769.xml"/><Relationship Id="rId95" Type="http://schemas.openxmlformats.org/officeDocument/2006/relationships/image" Target="../media/image914.png"/><Relationship Id="rId22" Type="http://schemas.openxmlformats.org/officeDocument/2006/relationships/customXml" Target="../ink/ink2735.xml"/><Relationship Id="rId27" Type="http://schemas.openxmlformats.org/officeDocument/2006/relationships/image" Target="../media/image880.png"/><Relationship Id="rId43" Type="http://schemas.openxmlformats.org/officeDocument/2006/relationships/image" Target="../media/image888.png"/><Relationship Id="rId48" Type="http://schemas.openxmlformats.org/officeDocument/2006/relationships/customXml" Target="../ink/ink2748.xml"/><Relationship Id="rId64" Type="http://schemas.openxmlformats.org/officeDocument/2006/relationships/customXml" Target="../ink/ink2756.xml"/><Relationship Id="rId69" Type="http://schemas.openxmlformats.org/officeDocument/2006/relationships/image" Target="../media/image901.png"/><Relationship Id="rId80" Type="http://schemas.openxmlformats.org/officeDocument/2006/relationships/customXml" Target="../ink/ink2764.xml"/><Relationship Id="rId85" Type="http://schemas.openxmlformats.org/officeDocument/2006/relationships/image" Target="../media/image909.png"/><Relationship Id="rId3" Type="http://schemas.openxmlformats.org/officeDocument/2006/relationships/image" Target="../media/image868.png"/><Relationship Id="rId12" Type="http://schemas.openxmlformats.org/officeDocument/2006/relationships/customXml" Target="../ink/ink2730.xml"/><Relationship Id="rId17" Type="http://schemas.openxmlformats.org/officeDocument/2006/relationships/image" Target="../media/image875.png"/><Relationship Id="rId25" Type="http://schemas.openxmlformats.org/officeDocument/2006/relationships/image" Target="../media/image879.png"/><Relationship Id="rId33" Type="http://schemas.openxmlformats.org/officeDocument/2006/relationships/image" Target="../media/image883.png"/><Relationship Id="rId38" Type="http://schemas.openxmlformats.org/officeDocument/2006/relationships/customXml" Target="../ink/ink2743.xml"/><Relationship Id="rId46" Type="http://schemas.openxmlformats.org/officeDocument/2006/relationships/customXml" Target="../ink/ink2747.xml"/><Relationship Id="rId59" Type="http://schemas.openxmlformats.org/officeDocument/2006/relationships/image" Target="../media/image896.png"/><Relationship Id="rId67" Type="http://schemas.openxmlformats.org/officeDocument/2006/relationships/image" Target="../media/image900.png"/><Relationship Id="rId20" Type="http://schemas.openxmlformats.org/officeDocument/2006/relationships/customXml" Target="../ink/ink2734.xml"/><Relationship Id="rId41" Type="http://schemas.openxmlformats.org/officeDocument/2006/relationships/image" Target="../media/image887.png"/><Relationship Id="rId54" Type="http://schemas.openxmlformats.org/officeDocument/2006/relationships/customXml" Target="../ink/ink2751.xml"/><Relationship Id="rId62" Type="http://schemas.openxmlformats.org/officeDocument/2006/relationships/customXml" Target="../ink/ink2755.xml"/><Relationship Id="rId70" Type="http://schemas.openxmlformats.org/officeDocument/2006/relationships/customXml" Target="../ink/ink2759.xml"/><Relationship Id="rId75" Type="http://schemas.openxmlformats.org/officeDocument/2006/relationships/image" Target="../media/image904.png"/><Relationship Id="rId83" Type="http://schemas.openxmlformats.org/officeDocument/2006/relationships/image" Target="../media/image908.png"/><Relationship Id="rId88" Type="http://schemas.openxmlformats.org/officeDocument/2006/relationships/customXml" Target="../ink/ink2768.xml"/><Relationship Id="rId91" Type="http://schemas.openxmlformats.org/officeDocument/2006/relationships/image" Target="../media/image912.png"/><Relationship Id="rId96" Type="http://schemas.openxmlformats.org/officeDocument/2006/relationships/customXml" Target="../ink/ink27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27.xml"/><Relationship Id="rId15" Type="http://schemas.openxmlformats.org/officeDocument/2006/relationships/image" Target="../media/image874.png"/><Relationship Id="rId23" Type="http://schemas.openxmlformats.org/officeDocument/2006/relationships/image" Target="../media/image878.png"/><Relationship Id="rId28" Type="http://schemas.openxmlformats.org/officeDocument/2006/relationships/customXml" Target="../ink/ink2738.xml"/><Relationship Id="rId36" Type="http://schemas.openxmlformats.org/officeDocument/2006/relationships/customXml" Target="../ink/ink2742.xml"/><Relationship Id="rId49" Type="http://schemas.openxmlformats.org/officeDocument/2006/relationships/image" Target="../media/image891.png"/><Relationship Id="rId57" Type="http://schemas.openxmlformats.org/officeDocument/2006/relationships/image" Target="../media/image895.png"/><Relationship Id="rId10" Type="http://schemas.openxmlformats.org/officeDocument/2006/relationships/customXml" Target="../ink/ink2729.xml"/><Relationship Id="rId31" Type="http://schemas.openxmlformats.org/officeDocument/2006/relationships/image" Target="../media/image882.png"/><Relationship Id="rId44" Type="http://schemas.openxmlformats.org/officeDocument/2006/relationships/customXml" Target="../ink/ink2746.xml"/><Relationship Id="rId52" Type="http://schemas.openxmlformats.org/officeDocument/2006/relationships/customXml" Target="../ink/ink2750.xml"/><Relationship Id="rId60" Type="http://schemas.openxmlformats.org/officeDocument/2006/relationships/customXml" Target="../ink/ink2754.xml"/><Relationship Id="rId65" Type="http://schemas.openxmlformats.org/officeDocument/2006/relationships/image" Target="../media/image899.png"/><Relationship Id="rId73" Type="http://schemas.openxmlformats.org/officeDocument/2006/relationships/image" Target="../media/image903.png"/><Relationship Id="rId78" Type="http://schemas.openxmlformats.org/officeDocument/2006/relationships/customXml" Target="../ink/ink2763.xml"/><Relationship Id="rId81" Type="http://schemas.openxmlformats.org/officeDocument/2006/relationships/image" Target="../media/image907.png"/><Relationship Id="rId86" Type="http://schemas.openxmlformats.org/officeDocument/2006/relationships/customXml" Target="../ink/ink2767.xml"/><Relationship Id="rId94" Type="http://schemas.openxmlformats.org/officeDocument/2006/relationships/customXml" Target="../ink/ink2771.xml"/><Relationship Id="rId4" Type="http://schemas.openxmlformats.org/officeDocument/2006/relationships/customXml" Target="../ink/ink2726.xml"/><Relationship Id="rId9" Type="http://schemas.openxmlformats.org/officeDocument/2006/relationships/image" Target="../media/image871.png"/><Relationship Id="rId13" Type="http://schemas.openxmlformats.org/officeDocument/2006/relationships/image" Target="../media/image873.png"/><Relationship Id="rId18" Type="http://schemas.openxmlformats.org/officeDocument/2006/relationships/customXml" Target="../ink/ink2733.xml"/><Relationship Id="rId39" Type="http://schemas.openxmlformats.org/officeDocument/2006/relationships/image" Target="../media/image886.png"/><Relationship Id="rId34" Type="http://schemas.openxmlformats.org/officeDocument/2006/relationships/customXml" Target="../ink/ink2741.xml"/><Relationship Id="rId50" Type="http://schemas.openxmlformats.org/officeDocument/2006/relationships/customXml" Target="../ink/ink2749.xml"/><Relationship Id="rId55" Type="http://schemas.openxmlformats.org/officeDocument/2006/relationships/image" Target="../media/image894.png"/><Relationship Id="rId76" Type="http://schemas.openxmlformats.org/officeDocument/2006/relationships/customXml" Target="../ink/ink2762.xml"/><Relationship Id="rId97" Type="http://schemas.openxmlformats.org/officeDocument/2006/relationships/image" Target="../media/image915.png"/><Relationship Id="rId7" Type="http://schemas.openxmlformats.org/officeDocument/2006/relationships/image" Target="../media/image870.png"/><Relationship Id="rId71" Type="http://schemas.openxmlformats.org/officeDocument/2006/relationships/image" Target="../media/image902.png"/><Relationship Id="rId92" Type="http://schemas.openxmlformats.org/officeDocument/2006/relationships/customXml" Target="../ink/ink2770.xml"/><Relationship Id="rId2" Type="http://schemas.openxmlformats.org/officeDocument/2006/relationships/customXml" Target="../ink/ink2725.xml"/><Relationship Id="rId29" Type="http://schemas.openxmlformats.org/officeDocument/2006/relationships/image" Target="../media/image881.png"/><Relationship Id="rId24" Type="http://schemas.openxmlformats.org/officeDocument/2006/relationships/customXml" Target="../ink/ink2736.xml"/><Relationship Id="rId40" Type="http://schemas.openxmlformats.org/officeDocument/2006/relationships/customXml" Target="../ink/ink2744.xml"/><Relationship Id="rId45" Type="http://schemas.openxmlformats.org/officeDocument/2006/relationships/image" Target="../media/image889.png"/><Relationship Id="rId66" Type="http://schemas.openxmlformats.org/officeDocument/2006/relationships/customXml" Target="../ink/ink2757.xml"/><Relationship Id="rId87" Type="http://schemas.openxmlformats.org/officeDocument/2006/relationships/image" Target="../media/image910.png"/><Relationship Id="rId61" Type="http://schemas.openxmlformats.org/officeDocument/2006/relationships/image" Target="../media/image897.png"/><Relationship Id="rId82" Type="http://schemas.openxmlformats.org/officeDocument/2006/relationships/customXml" Target="../ink/ink2765.xml"/><Relationship Id="rId19" Type="http://schemas.openxmlformats.org/officeDocument/2006/relationships/image" Target="../media/image876.png"/><Relationship Id="rId14" Type="http://schemas.openxmlformats.org/officeDocument/2006/relationships/customXml" Target="../ink/ink2731.xml"/><Relationship Id="rId30" Type="http://schemas.openxmlformats.org/officeDocument/2006/relationships/customXml" Target="../ink/ink2739.xml"/><Relationship Id="rId35" Type="http://schemas.openxmlformats.org/officeDocument/2006/relationships/image" Target="../media/image884.png"/><Relationship Id="rId56" Type="http://schemas.openxmlformats.org/officeDocument/2006/relationships/customXml" Target="../ink/ink2752.xml"/><Relationship Id="rId77" Type="http://schemas.openxmlformats.org/officeDocument/2006/relationships/image" Target="../media/image905.png"/><Relationship Id="rId8" Type="http://schemas.openxmlformats.org/officeDocument/2006/relationships/customXml" Target="../ink/ink2728.xml"/><Relationship Id="rId51" Type="http://schemas.openxmlformats.org/officeDocument/2006/relationships/image" Target="../media/image892.png"/><Relationship Id="rId72" Type="http://schemas.openxmlformats.org/officeDocument/2006/relationships/customXml" Target="../ink/ink2760.xml"/><Relationship Id="rId93" Type="http://schemas.openxmlformats.org/officeDocument/2006/relationships/image" Target="../media/image91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49.xml"/><Relationship Id="rId13" Type="http://schemas.openxmlformats.org/officeDocument/2006/relationships/image" Target="../media/image521.png"/><Relationship Id="rId18" Type="http://schemas.openxmlformats.org/officeDocument/2006/relationships/customXml" Target="../ink/ink54.xml"/><Relationship Id="rId3" Type="http://schemas.openxmlformats.org/officeDocument/2006/relationships/image" Target="../media/image516.png"/><Relationship Id="rId21" Type="http://schemas.openxmlformats.org/officeDocument/2006/relationships/image" Target="../media/image524.png"/><Relationship Id="rId7" Type="http://schemas.openxmlformats.org/officeDocument/2006/relationships/image" Target="../media/image518.png"/><Relationship Id="rId12" Type="http://schemas.openxmlformats.org/officeDocument/2006/relationships/customXml" Target="../ink/ink51.xml"/><Relationship Id="rId17" Type="http://schemas.openxmlformats.org/officeDocument/2006/relationships/image" Target="../media/image290.png"/><Relationship Id="rId2" Type="http://schemas.openxmlformats.org/officeDocument/2006/relationships/customXml" Target="../ink/ink46.xml"/><Relationship Id="rId16" Type="http://schemas.openxmlformats.org/officeDocument/2006/relationships/customXml" Target="../ink/ink53.xml"/><Relationship Id="rId20" Type="http://schemas.openxmlformats.org/officeDocument/2006/relationships/customXml" Target="../ink/ink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.xml"/><Relationship Id="rId11" Type="http://schemas.openxmlformats.org/officeDocument/2006/relationships/image" Target="../media/image520.png"/><Relationship Id="rId5" Type="http://schemas.openxmlformats.org/officeDocument/2006/relationships/image" Target="../media/image517.png"/><Relationship Id="rId15" Type="http://schemas.openxmlformats.org/officeDocument/2006/relationships/image" Target="../media/image522.png"/><Relationship Id="rId10" Type="http://schemas.openxmlformats.org/officeDocument/2006/relationships/customXml" Target="../ink/ink50.xml"/><Relationship Id="rId19" Type="http://schemas.openxmlformats.org/officeDocument/2006/relationships/image" Target="../media/image523.png"/><Relationship Id="rId4" Type="http://schemas.openxmlformats.org/officeDocument/2006/relationships/customXml" Target="../ink/ink47.xml"/><Relationship Id="rId9" Type="http://schemas.openxmlformats.org/officeDocument/2006/relationships/image" Target="../media/image519.png"/><Relationship Id="rId14" Type="http://schemas.openxmlformats.org/officeDocument/2006/relationships/customXml" Target="../ink/ink52.xml"/></Relationships>
</file>

<file path=ppt/slides/_rels/slide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785.xml"/><Relationship Id="rId21" Type="http://schemas.openxmlformats.org/officeDocument/2006/relationships/image" Target="../media/image877.png"/><Relationship Id="rId42" Type="http://schemas.openxmlformats.org/officeDocument/2006/relationships/customXml" Target="../ink/ink2793.xml"/><Relationship Id="rId47" Type="http://schemas.openxmlformats.org/officeDocument/2006/relationships/image" Target="../media/image890.png"/><Relationship Id="rId63" Type="http://schemas.openxmlformats.org/officeDocument/2006/relationships/image" Target="../media/image898.png"/><Relationship Id="rId68" Type="http://schemas.openxmlformats.org/officeDocument/2006/relationships/customXml" Target="../ink/ink2806.xml"/><Relationship Id="rId84" Type="http://schemas.openxmlformats.org/officeDocument/2006/relationships/customXml" Target="../ink/ink2814.xml"/><Relationship Id="rId89" Type="http://schemas.openxmlformats.org/officeDocument/2006/relationships/image" Target="../media/image911.png"/><Relationship Id="rId16" Type="http://schemas.openxmlformats.org/officeDocument/2006/relationships/customXml" Target="../ink/ink2780.xml"/><Relationship Id="rId107" Type="http://schemas.openxmlformats.org/officeDocument/2006/relationships/image" Target="../media/image920.png"/><Relationship Id="rId11" Type="http://schemas.openxmlformats.org/officeDocument/2006/relationships/image" Target="../media/image872.png"/><Relationship Id="rId32" Type="http://schemas.openxmlformats.org/officeDocument/2006/relationships/customXml" Target="../ink/ink2788.xml"/><Relationship Id="rId37" Type="http://schemas.openxmlformats.org/officeDocument/2006/relationships/image" Target="../media/image885.png"/><Relationship Id="rId53" Type="http://schemas.openxmlformats.org/officeDocument/2006/relationships/image" Target="../media/image893.png"/><Relationship Id="rId58" Type="http://schemas.openxmlformats.org/officeDocument/2006/relationships/customXml" Target="../ink/ink2801.xml"/><Relationship Id="rId74" Type="http://schemas.openxmlformats.org/officeDocument/2006/relationships/customXml" Target="../ink/ink2809.xml"/><Relationship Id="rId79" Type="http://schemas.openxmlformats.org/officeDocument/2006/relationships/image" Target="../media/image906.png"/><Relationship Id="rId102" Type="http://schemas.openxmlformats.org/officeDocument/2006/relationships/customXml" Target="../ink/ink2823.xml"/><Relationship Id="rId5" Type="http://schemas.openxmlformats.org/officeDocument/2006/relationships/image" Target="../media/image869.png"/><Relationship Id="rId90" Type="http://schemas.openxmlformats.org/officeDocument/2006/relationships/customXml" Target="../ink/ink2817.xml"/><Relationship Id="rId95" Type="http://schemas.openxmlformats.org/officeDocument/2006/relationships/image" Target="../media/image914.png"/><Relationship Id="rId22" Type="http://schemas.openxmlformats.org/officeDocument/2006/relationships/customXml" Target="../ink/ink2783.xml"/><Relationship Id="rId27" Type="http://schemas.openxmlformats.org/officeDocument/2006/relationships/image" Target="../media/image880.png"/><Relationship Id="rId43" Type="http://schemas.openxmlformats.org/officeDocument/2006/relationships/image" Target="../media/image888.png"/><Relationship Id="rId48" Type="http://schemas.openxmlformats.org/officeDocument/2006/relationships/customXml" Target="../ink/ink2796.xml"/><Relationship Id="rId64" Type="http://schemas.openxmlformats.org/officeDocument/2006/relationships/customXml" Target="../ink/ink2804.xml"/><Relationship Id="rId69" Type="http://schemas.openxmlformats.org/officeDocument/2006/relationships/image" Target="../media/image901.png"/><Relationship Id="rId80" Type="http://schemas.openxmlformats.org/officeDocument/2006/relationships/customXml" Target="../ink/ink2812.xml"/><Relationship Id="rId85" Type="http://schemas.openxmlformats.org/officeDocument/2006/relationships/image" Target="../media/image909.png"/><Relationship Id="rId12" Type="http://schemas.openxmlformats.org/officeDocument/2006/relationships/customXml" Target="../ink/ink2778.xml"/><Relationship Id="rId17" Type="http://schemas.openxmlformats.org/officeDocument/2006/relationships/image" Target="../media/image875.png"/><Relationship Id="rId33" Type="http://schemas.openxmlformats.org/officeDocument/2006/relationships/image" Target="../media/image883.png"/><Relationship Id="rId38" Type="http://schemas.openxmlformats.org/officeDocument/2006/relationships/customXml" Target="../ink/ink2791.xml"/><Relationship Id="rId59" Type="http://schemas.openxmlformats.org/officeDocument/2006/relationships/image" Target="../media/image896.png"/><Relationship Id="rId103" Type="http://schemas.openxmlformats.org/officeDocument/2006/relationships/image" Target="../media/image918.png"/><Relationship Id="rId108" Type="http://schemas.openxmlformats.org/officeDocument/2006/relationships/customXml" Target="../ink/ink2826.xml"/><Relationship Id="rId54" Type="http://schemas.openxmlformats.org/officeDocument/2006/relationships/customXml" Target="../ink/ink2799.xml"/><Relationship Id="rId70" Type="http://schemas.openxmlformats.org/officeDocument/2006/relationships/customXml" Target="../ink/ink2807.xml"/><Relationship Id="rId75" Type="http://schemas.openxmlformats.org/officeDocument/2006/relationships/image" Target="../media/image904.png"/><Relationship Id="rId91" Type="http://schemas.openxmlformats.org/officeDocument/2006/relationships/image" Target="../media/image912.png"/><Relationship Id="rId96" Type="http://schemas.openxmlformats.org/officeDocument/2006/relationships/customXml" Target="../ink/ink282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75.xml"/><Relationship Id="rId15" Type="http://schemas.openxmlformats.org/officeDocument/2006/relationships/image" Target="../media/image874.png"/><Relationship Id="rId23" Type="http://schemas.openxmlformats.org/officeDocument/2006/relationships/image" Target="../media/image878.png"/><Relationship Id="rId28" Type="http://schemas.openxmlformats.org/officeDocument/2006/relationships/customXml" Target="../ink/ink2786.xml"/><Relationship Id="rId36" Type="http://schemas.openxmlformats.org/officeDocument/2006/relationships/customXml" Target="../ink/ink2790.xml"/><Relationship Id="rId49" Type="http://schemas.openxmlformats.org/officeDocument/2006/relationships/image" Target="../media/image891.png"/><Relationship Id="rId57" Type="http://schemas.openxmlformats.org/officeDocument/2006/relationships/image" Target="../media/image895.png"/><Relationship Id="rId106" Type="http://schemas.openxmlformats.org/officeDocument/2006/relationships/customXml" Target="../ink/ink2825.xml"/><Relationship Id="rId10" Type="http://schemas.openxmlformats.org/officeDocument/2006/relationships/customXml" Target="../ink/ink2777.xml"/><Relationship Id="rId31" Type="http://schemas.openxmlformats.org/officeDocument/2006/relationships/image" Target="../media/image882.png"/><Relationship Id="rId44" Type="http://schemas.openxmlformats.org/officeDocument/2006/relationships/customXml" Target="../ink/ink2794.xml"/><Relationship Id="rId52" Type="http://schemas.openxmlformats.org/officeDocument/2006/relationships/customXml" Target="../ink/ink2798.xml"/><Relationship Id="rId60" Type="http://schemas.openxmlformats.org/officeDocument/2006/relationships/customXml" Target="../ink/ink2802.xml"/><Relationship Id="rId65" Type="http://schemas.openxmlformats.org/officeDocument/2006/relationships/image" Target="../media/image899.png"/><Relationship Id="rId73" Type="http://schemas.openxmlformats.org/officeDocument/2006/relationships/image" Target="../media/image903.png"/><Relationship Id="rId78" Type="http://schemas.openxmlformats.org/officeDocument/2006/relationships/customXml" Target="../ink/ink2811.xml"/><Relationship Id="rId81" Type="http://schemas.openxmlformats.org/officeDocument/2006/relationships/image" Target="../media/image907.png"/><Relationship Id="rId86" Type="http://schemas.openxmlformats.org/officeDocument/2006/relationships/customXml" Target="../ink/ink2815.xml"/><Relationship Id="rId94" Type="http://schemas.openxmlformats.org/officeDocument/2006/relationships/customXml" Target="../ink/ink2819.xml"/><Relationship Id="rId99" Type="http://schemas.openxmlformats.org/officeDocument/2006/relationships/image" Target="../media/image916.png"/><Relationship Id="rId101" Type="http://schemas.openxmlformats.org/officeDocument/2006/relationships/image" Target="../media/image917.png"/><Relationship Id="rId4" Type="http://schemas.openxmlformats.org/officeDocument/2006/relationships/customXml" Target="../ink/ink2774.xml"/><Relationship Id="rId9" Type="http://schemas.openxmlformats.org/officeDocument/2006/relationships/image" Target="../media/image871.png"/><Relationship Id="rId13" Type="http://schemas.openxmlformats.org/officeDocument/2006/relationships/image" Target="../media/image873.png"/><Relationship Id="rId18" Type="http://schemas.openxmlformats.org/officeDocument/2006/relationships/customXml" Target="../ink/ink2781.xml"/><Relationship Id="rId39" Type="http://schemas.openxmlformats.org/officeDocument/2006/relationships/image" Target="../media/image886.png"/><Relationship Id="rId109" Type="http://schemas.openxmlformats.org/officeDocument/2006/relationships/image" Target="../media/image921.png"/><Relationship Id="rId34" Type="http://schemas.openxmlformats.org/officeDocument/2006/relationships/customXml" Target="../ink/ink2789.xml"/><Relationship Id="rId50" Type="http://schemas.openxmlformats.org/officeDocument/2006/relationships/customXml" Target="../ink/ink2797.xml"/><Relationship Id="rId55" Type="http://schemas.openxmlformats.org/officeDocument/2006/relationships/image" Target="../media/image894.png"/><Relationship Id="rId76" Type="http://schemas.openxmlformats.org/officeDocument/2006/relationships/customXml" Target="../ink/ink2810.xml"/><Relationship Id="rId97" Type="http://schemas.openxmlformats.org/officeDocument/2006/relationships/image" Target="../media/image915.png"/><Relationship Id="rId104" Type="http://schemas.openxmlformats.org/officeDocument/2006/relationships/customXml" Target="../ink/ink2824.xml"/><Relationship Id="rId7" Type="http://schemas.openxmlformats.org/officeDocument/2006/relationships/image" Target="../media/image870.png"/><Relationship Id="rId71" Type="http://schemas.openxmlformats.org/officeDocument/2006/relationships/image" Target="../media/image902.png"/><Relationship Id="rId92" Type="http://schemas.openxmlformats.org/officeDocument/2006/relationships/customXml" Target="../ink/ink2818.xml"/><Relationship Id="rId2" Type="http://schemas.openxmlformats.org/officeDocument/2006/relationships/customXml" Target="../ink/ink2773.xml"/><Relationship Id="rId29" Type="http://schemas.openxmlformats.org/officeDocument/2006/relationships/image" Target="../media/image881.png"/><Relationship Id="rId24" Type="http://schemas.openxmlformats.org/officeDocument/2006/relationships/customXml" Target="../ink/ink2784.xml"/><Relationship Id="rId40" Type="http://schemas.openxmlformats.org/officeDocument/2006/relationships/customXml" Target="../ink/ink2792.xml"/><Relationship Id="rId45" Type="http://schemas.openxmlformats.org/officeDocument/2006/relationships/image" Target="../media/image889.png"/><Relationship Id="rId66" Type="http://schemas.openxmlformats.org/officeDocument/2006/relationships/customXml" Target="../ink/ink2805.xml"/><Relationship Id="rId87" Type="http://schemas.openxmlformats.org/officeDocument/2006/relationships/image" Target="../media/image910.png"/><Relationship Id="rId61" Type="http://schemas.openxmlformats.org/officeDocument/2006/relationships/image" Target="../media/image897.png"/><Relationship Id="rId82" Type="http://schemas.openxmlformats.org/officeDocument/2006/relationships/customXml" Target="../ink/ink2813.xml"/><Relationship Id="rId19" Type="http://schemas.openxmlformats.org/officeDocument/2006/relationships/image" Target="../media/image876.png"/><Relationship Id="rId14" Type="http://schemas.openxmlformats.org/officeDocument/2006/relationships/customXml" Target="../ink/ink2779.xml"/><Relationship Id="rId30" Type="http://schemas.openxmlformats.org/officeDocument/2006/relationships/customXml" Target="../ink/ink2787.xml"/><Relationship Id="rId35" Type="http://schemas.openxmlformats.org/officeDocument/2006/relationships/image" Target="../media/image884.png"/><Relationship Id="rId56" Type="http://schemas.openxmlformats.org/officeDocument/2006/relationships/customXml" Target="../ink/ink2800.xml"/><Relationship Id="rId77" Type="http://schemas.openxmlformats.org/officeDocument/2006/relationships/image" Target="../media/image905.png"/><Relationship Id="rId100" Type="http://schemas.openxmlformats.org/officeDocument/2006/relationships/customXml" Target="../ink/ink2822.xml"/><Relationship Id="rId105" Type="http://schemas.openxmlformats.org/officeDocument/2006/relationships/image" Target="../media/image919.png"/><Relationship Id="rId8" Type="http://schemas.openxmlformats.org/officeDocument/2006/relationships/customXml" Target="../ink/ink2776.xml"/><Relationship Id="rId51" Type="http://schemas.openxmlformats.org/officeDocument/2006/relationships/image" Target="../media/image892.png"/><Relationship Id="rId72" Type="http://schemas.openxmlformats.org/officeDocument/2006/relationships/customXml" Target="../ink/ink2808.xml"/><Relationship Id="rId93" Type="http://schemas.openxmlformats.org/officeDocument/2006/relationships/image" Target="../media/image913.png"/><Relationship Id="rId98" Type="http://schemas.openxmlformats.org/officeDocument/2006/relationships/customXml" Target="../ink/ink2821.xml"/><Relationship Id="rId3" Type="http://schemas.openxmlformats.org/officeDocument/2006/relationships/image" Target="../media/image868.png"/><Relationship Id="rId25" Type="http://schemas.openxmlformats.org/officeDocument/2006/relationships/image" Target="../media/image879.png"/><Relationship Id="rId46" Type="http://schemas.openxmlformats.org/officeDocument/2006/relationships/customXml" Target="../ink/ink2795.xml"/><Relationship Id="rId67" Type="http://schemas.openxmlformats.org/officeDocument/2006/relationships/image" Target="../media/image900.png"/><Relationship Id="rId20" Type="http://schemas.openxmlformats.org/officeDocument/2006/relationships/customXml" Target="../ink/ink2782.xml"/><Relationship Id="rId41" Type="http://schemas.openxmlformats.org/officeDocument/2006/relationships/image" Target="../media/image887.png"/><Relationship Id="rId62" Type="http://schemas.openxmlformats.org/officeDocument/2006/relationships/customXml" Target="../ink/ink2803.xml"/><Relationship Id="rId83" Type="http://schemas.openxmlformats.org/officeDocument/2006/relationships/image" Target="../media/image908.png"/><Relationship Id="rId88" Type="http://schemas.openxmlformats.org/officeDocument/2006/relationships/customXml" Target="../ink/ink2816.xml"/></Relationships>
</file>

<file path=ppt/slides/_rels/slide6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5.png"/><Relationship Id="rId21" Type="http://schemas.openxmlformats.org/officeDocument/2006/relationships/image" Target="../media/image877.png"/><Relationship Id="rId42" Type="http://schemas.openxmlformats.org/officeDocument/2006/relationships/customXml" Target="../ink/ink2847.xml"/><Relationship Id="rId63" Type="http://schemas.openxmlformats.org/officeDocument/2006/relationships/image" Target="../media/image898.png"/><Relationship Id="rId84" Type="http://schemas.openxmlformats.org/officeDocument/2006/relationships/customXml" Target="../ink/ink2868.xml"/><Relationship Id="rId16" Type="http://schemas.openxmlformats.org/officeDocument/2006/relationships/customXml" Target="../ink/ink2834.xml"/><Relationship Id="rId107" Type="http://schemas.openxmlformats.org/officeDocument/2006/relationships/image" Target="../media/image920.png"/><Relationship Id="rId11" Type="http://schemas.openxmlformats.org/officeDocument/2006/relationships/image" Target="../media/image872.png"/><Relationship Id="rId32" Type="http://schemas.openxmlformats.org/officeDocument/2006/relationships/customXml" Target="../ink/ink2842.xml"/><Relationship Id="rId37" Type="http://schemas.openxmlformats.org/officeDocument/2006/relationships/image" Target="../media/image885.png"/><Relationship Id="rId53" Type="http://schemas.openxmlformats.org/officeDocument/2006/relationships/image" Target="../media/image893.png"/><Relationship Id="rId58" Type="http://schemas.openxmlformats.org/officeDocument/2006/relationships/customXml" Target="../ink/ink2855.xml"/><Relationship Id="rId74" Type="http://schemas.openxmlformats.org/officeDocument/2006/relationships/customXml" Target="../ink/ink2863.xml"/><Relationship Id="rId79" Type="http://schemas.openxmlformats.org/officeDocument/2006/relationships/image" Target="../media/image906.png"/><Relationship Id="rId102" Type="http://schemas.openxmlformats.org/officeDocument/2006/relationships/customXml" Target="../ink/ink2877.xml"/><Relationship Id="rId123" Type="http://schemas.openxmlformats.org/officeDocument/2006/relationships/image" Target="../media/image928.png"/><Relationship Id="rId128" Type="http://schemas.openxmlformats.org/officeDocument/2006/relationships/customXml" Target="../ink/ink2890.xml"/><Relationship Id="rId5" Type="http://schemas.openxmlformats.org/officeDocument/2006/relationships/image" Target="../media/image869.png"/><Relationship Id="rId90" Type="http://schemas.openxmlformats.org/officeDocument/2006/relationships/customXml" Target="../ink/ink2871.xml"/><Relationship Id="rId95" Type="http://schemas.openxmlformats.org/officeDocument/2006/relationships/image" Target="../media/image914.png"/><Relationship Id="rId22" Type="http://schemas.openxmlformats.org/officeDocument/2006/relationships/customXml" Target="../ink/ink2837.xml"/><Relationship Id="rId27" Type="http://schemas.openxmlformats.org/officeDocument/2006/relationships/image" Target="../media/image880.png"/><Relationship Id="rId43" Type="http://schemas.openxmlformats.org/officeDocument/2006/relationships/image" Target="../media/image888.png"/><Relationship Id="rId48" Type="http://schemas.openxmlformats.org/officeDocument/2006/relationships/customXml" Target="../ink/ink2850.xml"/><Relationship Id="rId64" Type="http://schemas.openxmlformats.org/officeDocument/2006/relationships/customXml" Target="../ink/ink2858.xml"/><Relationship Id="rId69" Type="http://schemas.openxmlformats.org/officeDocument/2006/relationships/image" Target="../media/image901.png"/><Relationship Id="rId113" Type="http://schemas.openxmlformats.org/officeDocument/2006/relationships/image" Target="../media/image923.png"/><Relationship Id="rId118" Type="http://schemas.openxmlformats.org/officeDocument/2006/relationships/customXml" Target="../ink/ink2885.xml"/><Relationship Id="rId80" Type="http://schemas.openxmlformats.org/officeDocument/2006/relationships/customXml" Target="../ink/ink2866.xml"/><Relationship Id="rId85" Type="http://schemas.openxmlformats.org/officeDocument/2006/relationships/image" Target="../media/image909.png"/><Relationship Id="rId12" Type="http://schemas.openxmlformats.org/officeDocument/2006/relationships/customXml" Target="../ink/ink2832.xml"/><Relationship Id="rId17" Type="http://schemas.openxmlformats.org/officeDocument/2006/relationships/image" Target="../media/image875.png"/><Relationship Id="rId33" Type="http://schemas.openxmlformats.org/officeDocument/2006/relationships/image" Target="../media/image883.png"/><Relationship Id="rId38" Type="http://schemas.openxmlformats.org/officeDocument/2006/relationships/customXml" Target="../ink/ink2845.xml"/><Relationship Id="rId59" Type="http://schemas.openxmlformats.org/officeDocument/2006/relationships/image" Target="../media/image896.png"/><Relationship Id="rId103" Type="http://schemas.openxmlformats.org/officeDocument/2006/relationships/image" Target="../media/image918.png"/><Relationship Id="rId108" Type="http://schemas.openxmlformats.org/officeDocument/2006/relationships/customXml" Target="../ink/ink2880.xml"/><Relationship Id="rId124" Type="http://schemas.openxmlformats.org/officeDocument/2006/relationships/customXml" Target="../ink/ink2888.xml"/><Relationship Id="rId129" Type="http://schemas.openxmlformats.org/officeDocument/2006/relationships/image" Target="../media/image931.png"/><Relationship Id="rId54" Type="http://schemas.openxmlformats.org/officeDocument/2006/relationships/customXml" Target="../ink/ink2853.xml"/><Relationship Id="rId70" Type="http://schemas.openxmlformats.org/officeDocument/2006/relationships/customXml" Target="../ink/ink2861.xml"/><Relationship Id="rId75" Type="http://schemas.openxmlformats.org/officeDocument/2006/relationships/image" Target="../media/image904.png"/><Relationship Id="rId91" Type="http://schemas.openxmlformats.org/officeDocument/2006/relationships/image" Target="../media/image912.png"/><Relationship Id="rId96" Type="http://schemas.openxmlformats.org/officeDocument/2006/relationships/customXml" Target="../ink/ink28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29.xml"/><Relationship Id="rId23" Type="http://schemas.openxmlformats.org/officeDocument/2006/relationships/image" Target="../media/image878.png"/><Relationship Id="rId28" Type="http://schemas.openxmlformats.org/officeDocument/2006/relationships/customXml" Target="../ink/ink2840.xml"/><Relationship Id="rId49" Type="http://schemas.openxmlformats.org/officeDocument/2006/relationships/image" Target="../media/image891.png"/><Relationship Id="rId114" Type="http://schemas.openxmlformats.org/officeDocument/2006/relationships/customXml" Target="../ink/ink2883.xml"/><Relationship Id="rId119" Type="http://schemas.openxmlformats.org/officeDocument/2006/relationships/image" Target="../media/image926.png"/><Relationship Id="rId44" Type="http://schemas.openxmlformats.org/officeDocument/2006/relationships/customXml" Target="../ink/ink2848.xml"/><Relationship Id="rId60" Type="http://schemas.openxmlformats.org/officeDocument/2006/relationships/customXml" Target="../ink/ink2856.xml"/><Relationship Id="rId65" Type="http://schemas.openxmlformats.org/officeDocument/2006/relationships/image" Target="../media/image899.png"/><Relationship Id="rId81" Type="http://schemas.openxmlformats.org/officeDocument/2006/relationships/image" Target="../media/image907.png"/><Relationship Id="rId86" Type="http://schemas.openxmlformats.org/officeDocument/2006/relationships/customXml" Target="../ink/ink2869.xml"/><Relationship Id="rId130" Type="http://schemas.openxmlformats.org/officeDocument/2006/relationships/customXml" Target="../ink/ink2891.xml"/><Relationship Id="rId13" Type="http://schemas.openxmlformats.org/officeDocument/2006/relationships/image" Target="../media/image873.png"/><Relationship Id="rId18" Type="http://schemas.openxmlformats.org/officeDocument/2006/relationships/customXml" Target="../ink/ink2835.xml"/><Relationship Id="rId39" Type="http://schemas.openxmlformats.org/officeDocument/2006/relationships/image" Target="../media/image886.png"/><Relationship Id="rId109" Type="http://schemas.openxmlformats.org/officeDocument/2006/relationships/image" Target="../media/image921.png"/><Relationship Id="rId34" Type="http://schemas.openxmlformats.org/officeDocument/2006/relationships/customXml" Target="../ink/ink2843.xml"/><Relationship Id="rId50" Type="http://schemas.openxmlformats.org/officeDocument/2006/relationships/customXml" Target="../ink/ink2851.xml"/><Relationship Id="rId55" Type="http://schemas.openxmlformats.org/officeDocument/2006/relationships/image" Target="../media/image894.png"/><Relationship Id="rId76" Type="http://schemas.openxmlformats.org/officeDocument/2006/relationships/customXml" Target="../ink/ink2864.xml"/><Relationship Id="rId97" Type="http://schemas.openxmlformats.org/officeDocument/2006/relationships/image" Target="../media/image915.png"/><Relationship Id="rId104" Type="http://schemas.openxmlformats.org/officeDocument/2006/relationships/customXml" Target="../ink/ink2878.xml"/><Relationship Id="rId120" Type="http://schemas.openxmlformats.org/officeDocument/2006/relationships/customXml" Target="../ink/ink2886.xml"/><Relationship Id="rId125" Type="http://schemas.openxmlformats.org/officeDocument/2006/relationships/image" Target="../media/image929.png"/><Relationship Id="rId7" Type="http://schemas.openxmlformats.org/officeDocument/2006/relationships/image" Target="../media/image870.png"/><Relationship Id="rId71" Type="http://schemas.openxmlformats.org/officeDocument/2006/relationships/image" Target="../media/image902.png"/><Relationship Id="rId92" Type="http://schemas.openxmlformats.org/officeDocument/2006/relationships/customXml" Target="../ink/ink2872.xml"/><Relationship Id="rId2" Type="http://schemas.openxmlformats.org/officeDocument/2006/relationships/customXml" Target="../ink/ink2827.xml"/><Relationship Id="rId29" Type="http://schemas.openxmlformats.org/officeDocument/2006/relationships/image" Target="../media/image881.png"/><Relationship Id="rId24" Type="http://schemas.openxmlformats.org/officeDocument/2006/relationships/customXml" Target="../ink/ink2838.xml"/><Relationship Id="rId40" Type="http://schemas.openxmlformats.org/officeDocument/2006/relationships/customXml" Target="../ink/ink2846.xml"/><Relationship Id="rId45" Type="http://schemas.openxmlformats.org/officeDocument/2006/relationships/image" Target="../media/image889.png"/><Relationship Id="rId66" Type="http://schemas.openxmlformats.org/officeDocument/2006/relationships/customXml" Target="../ink/ink2859.xml"/><Relationship Id="rId87" Type="http://schemas.openxmlformats.org/officeDocument/2006/relationships/image" Target="../media/image910.png"/><Relationship Id="rId110" Type="http://schemas.openxmlformats.org/officeDocument/2006/relationships/customXml" Target="../ink/ink2881.xml"/><Relationship Id="rId115" Type="http://schemas.openxmlformats.org/officeDocument/2006/relationships/image" Target="../media/image924.png"/><Relationship Id="rId131" Type="http://schemas.openxmlformats.org/officeDocument/2006/relationships/image" Target="../media/image932.png"/><Relationship Id="rId61" Type="http://schemas.openxmlformats.org/officeDocument/2006/relationships/image" Target="../media/image897.png"/><Relationship Id="rId82" Type="http://schemas.openxmlformats.org/officeDocument/2006/relationships/customXml" Target="../ink/ink2867.xml"/><Relationship Id="rId19" Type="http://schemas.openxmlformats.org/officeDocument/2006/relationships/image" Target="../media/image876.png"/><Relationship Id="rId14" Type="http://schemas.openxmlformats.org/officeDocument/2006/relationships/customXml" Target="../ink/ink2833.xml"/><Relationship Id="rId30" Type="http://schemas.openxmlformats.org/officeDocument/2006/relationships/customXml" Target="../ink/ink2841.xml"/><Relationship Id="rId35" Type="http://schemas.openxmlformats.org/officeDocument/2006/relationships/image" Target="../media/image884.png"/><Relationship Id="rId56" Type="http://schemas.openxmlformats.org/officeDocument/2006/relationships/customXml" Target="../ink/ink2854.xml"/><Relationship Id="rId77" Type="http://schemas.openxmlformats.org/officeDocument/2006/relationships/image" Target="../media/image905.png"/><Relationship Id="rId100" Type="http://schemas.openxmlformats.org/officeDocument/2006/relationships/customXml" Target="../ink/ink2876.xml"/><Relationship Id="rId105" Type="http://schemas.openxmlformats.org/officeDocument/2006/relationships/image" Target="../media/image919.png"/><Relationship Id="rId126" Type="http://schemas.openxmlformats.org/officeDocument/2006/relationships/customXml" Target="../ink/ink2889.xml"/><Relationship Id="rId8" Type="http://schemas.openxmlformats.org/officeDocument/2006/relationships/customXml" Target="../ink/ink2830.xml"/><Relationship Id="rId51" Type="http://schemas.openxmlformats.org/officeDocument/2006/relationships/image" Target="../media/image892.png"/><Relationship Id="rId72" Type="http://schemas.openxmlformats.org/officeDocument/2006/relationships/customXml" Target="../ink/ink2862.xml"/><Relationship Id="rId93" Type="http://schemas.openxmlformats.org/officeDocument/2006/relationships/image" Target="../media/image913.png"/><Relationship Id="rId98" Type="http://schemas.openxmlformats.org/officeDocument/2006/relationships/customXml" Target="../ink/ink2875.xml"/><Relationship Id="rId121" Type="http://schemas.openxmlformats.org/officeDocument/2006/relationships/image" Target="../media/image927.png"/><Relationship Id="rId3" Type="http://schemas.openxmlformats.org/officeDocument/2006/relationships/image" Target="../media/image868.png"/><Relationship Id="rId25" Type="http://schemas.openxmlformats.org/officeDocument/2006/relationships/image" Target="../media/image879.png"/><Relationship Id="rId46" Type="http://schemas.openxmlformats.org/officeDocument/2006/relationships/customXml" Target="../ink/ink2849.xml"/><Relationship Id="rId67" Type="http://schemas.openxmlformats.org/officeDocument/2006/relationships/image" Target="../media/image900.png"/><Relationship Id="rId116" Type="http://schemas.openxmlformats.org/officeDocument/2006/relationships/customXml" Target="../ink/ink2884.xml"/><Relationship Id="rId20" Type="http://schemas.openxmlformats.org/officeDocument/2006/relationships/customXml" Target="../ink/ink2836.xml"/><Relationship Id="rId41" Type="http://schemas.openxmlformats.org/officeDocument/2006/relationships/image" Target="../media/image887.png"/><Relationship Id="rId62" Type="http://schemas.openxmlformats.org/officeDocument/2006/relationships/customXml" Target="../ink/ink2857.xml"/><Relationship Id="rId83" Type="http://schemas.openxmlformats.org/officeDocument/2006/relationships/image" Target="../media/image908.png"/><Relationship Id="rId88" Type="http://schemas.openxmlformats.org/officeDocument/2006/relationships/customXml" Target="../ink/ink2870.xml"/><Relationship Id="rId111" Type="http://schemas.openxmlformats.org/officeDocument/2006/relationships/image" Target="../media/image922.png"/><Relationship Id="rId132" Type="http://schemas.openxmlformats.org/officeDocument/2006/relationships/customXml" Target="../ink/ink2892.xml"/><Relationship Id="rId15" Type="http://schemas.openxmlformats.org/officeDocument/2006/relationships/image" Target="../media/image874.png"/><Relationship Id="rId36" Type="http://schemas.openxmlformats.org/officeDocument/2006/relationships/customXml" Target="../ink/ink2844.xml"/><Relationship Id="rId57" Type="http://schemas.openxmlformats.org/officeDocument/2006/relationships/image" Target="../media/image895.png"/><Relationship Id="rId106" Type="http://schemas.openxmlformats.org/officeDocument/2006/relationships/customXml" Target="../ink/ink2879.xml"/><Relationship Id="rId127" Type="http://schemas.openxmlformats.org/officeDocument/2006/relationships/image" Target="../media/image930.png"/><Relationship Id="rId10" Type="http://schemas.openxmlformats.org/officeDocument/2006/relationships/customXml" Target="../ink/ink2831.xml"/><Relationship Id="rId31" Type="http://schemas.openxmlformats.org/officeDocument/2006/relationships/image" Target="../media/image882.png"/><Relationship Id="rId52" Type="http://schemas.openxmlformats.org/officeDocument/2006/relationships/customXml" Target="../ink/ink2852.xml"/><Relationship Id="rId73" Type="http://schemas.openxmlformats.org/officeDocument/2006/relationships/image" Target="../media/image903.png"/><Relationship Id="rId78" Type="http://schemas.openxmlformats.org/officeDocument/2006/relationships/customXml" Target="../ink/ink2865.xml"/><Relationship Id="rId94" Type="http://schemas.openxmlformats.org/officeDocument/2006/relationships/customXml" Target="../ink/ink2873.xml"/><Relationship Id="rId99" Type="http://schemas.openxmlformats.org/officeDocument/2006/relationships/image" Target="../media/image916.png"/><Relationship Id="rId101" Type="http://schemas.openxmlformats.org/officeDocument/2006/relationships/image" Target="../media/image917.png"/><Relationship Id="rId122" Type="http://schemas.openxmlformats.org/officeDocument/2006/relationships/customXml" Target="../ink/ink2887.xml"/><Relationship Id="rId4" Type="http://schemas.openxmlformats.org/officeDocument/2006/relationships/customXml" Target="../ink/ink2828.xml"/><Relationship Id="rId9" Type="http://schemas.openxmlformats.org/officeDocument/2006/relationships/image" Target="../media/image871.png"/><Relationship Id="rId26" Type="http://schemas.openxmlformats.org/officeDocument/2006/relationships/customXml" Target="../ink/ink2839.xml"/><Relationship Id="rId47" Type="http://schemas.openxmlformats.org/officeDocument/2006/relationships/image" Target="../media/image890.png"/><Relationship Id="rId68" Type="http://schemas.openxmlformats.org/officeDocument/2006/relationships/customXml" Target="../ink/ink2860.xml"/><Relationship Id="rId89" Type="http://schemas.openxmlformats.org/officeDocument/2006/relationships/image" Target="../media/image911.png"/><Relationship Id="rId112" Type="http://schemas.openxmlformats.org/officeDocument/2006/relationships/customXml" Target="../ink/ink2882.xml"/><Relationship Id="rId133" Type="http://schemas.openxmlformats.org/officeDocument/2006/relationships/image" Target="../media/image933.png"/></Relationships>
</file>

<file path=ppt/slides/_rels/slide6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5.png"/><Relationship Id="rId21" Type="http://schemas.openxmlformats.org/officeDocument/2006/relationships/image" Target="../media/image877.png"/><Relationship Id="rId42" Type="http://schemas.openxmlformats.org/officeDocument/2006/relationships/customXml" Target="../ink/ink2913.xml"/><Relationship Id="rId63" Type="http://schemas.openxmlformats.org/officeDocument/2006/relationships/image" Target="../media/image898.png"/><Relationship Id="rId84" Type="http://schemas.openxmlformats.org/officeDocument/2006/relationships/customXml" Target="../ink/ink2934.xml"/><Relationship Id="rId138" Type="http://schemas.openxmlformats.org/officeDocument/2006/relationships/customXml" Target="../ink/ink2961.xml"/><Relationship Id="rId16" Type="http://schemas.openxmlformats.org/officeDocument/2006/relationships/customXml" Target="../ink/ink2900.xml"/><Relationship Id="rId107" Type="http://schemas.openxmlformats.org/officeDocument/2006/relationships/image" Target="../media/image920.png"/><Relationship Id="rId11" Type="http://schemas.openxmlformats.org/officeDocument/2006/relationships/image" Target="../media/image872.png"/><Relationship Id="rId32" Type="http://schemas.openxmlformats.org/officeDocument/2006/relationships/customXml" Target="../ink/ink2908.xml"/><Relationship Id="rId37" Type="http://schemas.openxmlformats.org/officeDocument/2006/relationships/image" Target="../media/image885.png"/><Relationship Id="rId53" Type="http://schemas.openxmlformats.org/officeDocument/2006/relationships/image" Target="../media/image893.png"/><Relationship Id="rId58" Type="http://schemas.openxmlformats.org/officeDocument/2006/relationships/customXml" Target="../ink/ink2921.xml"/><Relationship Id="rId74" Type="http://schemas.openxmlformats.org/officeDocument/2006/relationships/customXml" Target="../ink/ink2929.xml"/><Relationship Id="rId79" Type="http://schemas.openxmlformats.org/officeDocument/2006/relationships/image" Target="../media/image906.png"/><Relationship Id="rId102" Type="http://schemas.openxmlformats.org/officeDocument/2006/relationships/customXml" Target="../ink/ink2943.xml"/><Relationship Id="rId123" Type="http://schemas.openxmlformats.org/officeDocument/2006/relationships/image" Target="../media/image928.png"/><Relationship Id="rId128" Type="http://schemas.openxmlformats.org/officeDocument/2006/relationships/customXml" Target="../ink/ink2956.xml"/><Relationship Id="rId5" Type="http://schemas.openxmlformats.org/officeDocument/2006/relationships/image" Target="../media/image869.png"/><Relationship Id="rId90" Type="http://schemas.openxmlformats.org/officeDocument/2006/relationships/customXml" Target="../ink/ink2937.xml"/><Relationship Id="rId95" Type="http://schemas.openxmlformats.org/officeDocument/2006/relationships/image" Target="../media/image914.png"/><Relationship Id="rId22" Type="http://schemas.openxmlformats.org/officeDocument/2006/relationships/customXml" Target="../ink/ink2903.xml"/><Relationship Id="rId27" Type="http://schemas.openxmlformats.org/officeDocument/2006/relationships/image" Target="../media/image880.png"/><Relationship Id="rId43" Type="http://schemas.openxmlformats.org/officeDocument/2006/relationships/image" Target="../media/image888.png"/><Relationship Id="rId48" Type="http://schemas.openxmlformats.org/officeDocument/2006/relationships/customXml" Target="../ink/ink2916.xml"/><Relationship Id="rId64" Type="http://schemas.openxmlformats.org/officeDocument/2006/relationships/customXml" Target="../ink/ink2924.xml"/><Relationship Id="rId69" Type="http://schemas.openxmlformats.org/officeDocument/2006/relationships/image" Target="../media/image901.png"/><Relationship Id="rId113" Type="http://schemas.openxmlformats.org/officeDocument/2006/relationships/image" Target="../media/image923.png"/><Relationship Id="rId118" Type="http://schemas.openxmlformats.org/officeDocument/2006/relationships/customXml" Target="../ink/ink2951.xml"/><Relationship Id="rId134" Type="http://schemas.openxmlformats.org/officeDocument/2006/relationships/customXml" Target="../ink/ink2959.xml"/><Relationship Id="rId139" Type="http://schemas.openxmlformats.org/officeDocument/2006/relationships/image" Target="../media/image936.png"/><Relationship Id="rId80" Type="http://schemas.openxmlformats.org/officeDocument/2006/relationships/customXml" Target="../ink/ink2932.xml"/><Relationship Id="rId85" Type="http://schemas.openxmlformats.org/officeDocument/2006/relationships/image" Target="../media/image909.png"/><Relationship Id="rId12" Type="http://schemas.openxmlformats.org/officeDocument/2006/relationships/customXml" Target="../ink/ink2898.xml"/><Relationship Id="rId17" Type="http://schemas.openxmlformats.org/officeDocument/2006/relationships/image" Target="../media/image875.png"/><Relationship Id="rId33" Type="http://schemas.openxmlformats.org/officeDocument/2006/relationships/image" Target="../media/image883.png"/><Relationship Id="rId38" Type="http://schemas.openxmlformats.org/officeDocument/2006/relationships/customXml" Target="../ink/ink2911.xml"/><Relationship Id="rId59" Type="http://schemas.openxmlformats.org/officeDocument/2006/relationships/image" Target="../media/image896.png"/><Relationship Id="rId103" Type="http://schemas.openxmlformats.org/officeDocument/2006/relationships/image" Target="../media/image918.png"/><Relationship Id="rId108" Type="http://schemas.openxmlformats.org/officeDocument/2006/relationships/customXml" Target="../ink/ink2946.xml"/><Relationship Id="rId124" Type="http://schemas.openxmlformats.org/officeDocument/2006/relationships/customXml" Target="../ink/ink2954.xml"/><Relationship Id="rId129" Type="http://schemas.openxmlformats.org/officeDocument/2006/relationships/image" Target="../media/image931.png"/><Relationship Id="rId54" Type="http://schemas.openxmlformats.org/officeDocument/2006/relationships/customXml" Target="../ink/ink2919.xml"/><Relationship Id="rId70" Type="http://schemas.openxmlformats.org/officeDocument/2006/relationships/customXml" Target="../ink/ink2927.xml"/><Relationship Id="rId75" Type="http://schemas.openxmlformats.org/officeDocument/2006/relationships/image" Target="../media/image904.png"/><Relationship Id="rId91" Type="http://schemas.openxmlformats.org/officeDocument/2006/relationships/image" Target="../media/image912.png"/><Relationship Id="rId96" Type="http://schemas.openxmlformats.org/officeDocument/2006/relationships/customXml" Target="../ink/ink29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95.xml"/><Relationship Id="rId23" Type="http://schemas.openxmlformats.org/officeDocument/2006/relationships/image" Target="../media/image878.png"/><Relationship Id="rId28" Type="http://schemas.openxmlformats.org/officeDocument/2006/relationships/customXml" Target="../ink/ink2906.xml"/><Relationship Id="rId49" Type="http://schemas.openxmlformats.org/officeDocument/2006/relationships/image" Target="../media/image891.png"/><Relationship Id="rId114" Type="http://schemas.openxmlformats.org/officeDocument/2006/relationships/customXml" Target="../ink/ink2949.xml"/><Relationship Id="rId119" Type="http://schemas.openxmlformats.org/officeDocument/2006/relationships/image" Target="../media/image926.png"/><Relationship Id="rId44" Type="http://schemas.openxmlformats.org/officeDocument/2006/relationships/customXml" Target="../ink/ink2914.xml"/><Relationship Id="rId60" Type="http://schemas.openxmlformats.org/officeDocument/2006/relationships/customXml" Target="../ink/ink2922.xml"/><Relationship Id="rId65" Type="http://schemas.openxmlformats.org/officeDocument/2006/relationships/image" Target="../media/image899.png"/><Relationship Id="rId81" Type="http://schemas.openxmlformats.org/officeDocument/2006/relationships/image" Target="../media/image907.png"/><Relationship Id="rId86" Type="http://schemas.openxmlformats.org/officeDocument/2006/relationships/customXml" Target="../ink/ink2935.xml"/><Relationship Id="rId130" Type="http://schemas.openxmlformats.org/officeDocument/2006/relationships/customXml" Target="../ink/ink2957.xml"/><Relationship Id="rId135" Type="http://schemas.openxmlformats.org/officeDocument/2006/relationships/image" Target="../media/image934.png"/><Relationship Id="rId13" Type="http://schemas.openxmlformats.org/officeDocument/2006/relationships/image" Target="../media/image873.png"/><Relationship Id="rId18" Type="http://schemas.openxmlformats.org/officeDocument/2006/relationships/customXml" Target="../ink/ink2901.xml"/><Relationship Id="rId39" Type="http://schemas.openxmlformats.org/officeDocument/2006/relationships/image" Target="../media/image886.png"/><Relationship Id="rId109" Type="http://schemas.openxmlformats.org/officeDocument/2006/relationships/image" Target="../media/image921.png"/><Relationship Id="rId34" Type="http://schemas.openxmlformats.org/officeDocument/2006/relationships/customXml" Target="../ink/ink2909.xml"/><Relationship Id="rId50" Type="http://schemas.openxmlformats.org/officeDocument/2006/relationships/customXml" Target="../ink/ink2917.xml"/><Relationship Id="rId55" Type="http://schemas.openxmlformats.org/officeDocument/2006/relationships/image" Target="../media/image894.png"/><Relationship Id="rId76" Type="http://schemas.openxmlformats.org/officeDocument/2006/relationships/customXml" Target="../ink/ink2930.xml"/><Relationship Id="rId97" Type="http://schemas.openxmlformats.org/officeDocument/2006/relationships/image" Target="../media/image915.png"/><Relationship Id="rId104" Type="http://schemas.openxmlformats.org/officeDocument/2006/relationships/customXml" Target="../ink/ink2944.xml"/><Relationship Id="rId120" Type="http://schemas.openxmlformats.org/officeDocument/2006/relationships/customXml" Target="../ink/ink2952.xml"/><Relationship Id="rId125" Type="http://schemas.openxmlformats.org/officeDocument/2006/relationships/image" Target="../media/image929.png"/><Relationship Id="rId7" Type="http://schemas.openxmlformats.org/officeDocument/2006/relationships/image" Target="../media/image870.png"/><Relationship Id="rId71" Type="http://schemas.openxmlformats.org/officeDocument/2006/relationships/image" Target="../media/image902.png"/><Relationship Id="rId92" Type="http://schemas.openxmlformats.org/officeDocument/2006/relationships/customXml" Target="../ink/ink2938.xml"/><Relationship Id="rId2" Type="http://schemas.openxmlformats.org/officeDocument/2006/relationships/customXml" Target="../ink/ink2893.xml"/><Relationship Id="rId29" Type="http://schemas.openxmlformats.org/officeDocument/2006/relationships/image" Target="../media/image881.png"/><Relationship Id="rId24" Type="http://schemas.openxmlformats.org/officeDocument/2006/relationships/customXml" Target="../ink/ink2904.xml"/><Relationship Id="rId40" Type="http://schemas.openxmlformats.org/officeDocument/2006/relationships/customXml" Target="../ink/ink2912.xml"/><Relationship Id="rId45" Type="http://schemas.openxmlformats.org/officeDocument/2006/relationships/image" Target="../media/image889.png"/><Relationship Id="rId66" Type="http://schemas.openxmlformats.org/officeDocument/2006/relationships/customXml" Target="../ink/ink2925.xml"/><Relationship Id="rId87" Type="http://schemas.openxmlformats.org/officeDocument/2006/relationships/image" Target="../media/image910.png"/><Relationship Id="rId110" Type="http://schemas.openxmlformats.org/officeDocument/2006/relationships/customXml" Target="../ink/ink2947.xml"/><Relationship Id="rId115" Type="http://schemas.openxmlformats.org/officeDocument/2006/relationships/image" Target="../media/image924.png"/><Relationship Id="rId131" Type="http://schemas.openxmlformats.org/officeDocument/2006/relationships/image" Target="../media/image932.png"/><Relationship Id="rId136" Type="http://schemas.openxmlformats.org/officeDocument/2006/relationships/customXml" Target="../ink/ink2960.xml"/><Relationship Id="rId61" Type="http://schemas.openxmlformats.org/officeDocument/2006/relationships/image" Target="../media/image897.png"/><Relationship Id="rId82" Type="http://schemas.openxmlformats.org/officeDocument/2006/relationships/customXml" Target="../ink/ink2933.xml"/><Relationship Id="rId19" Type="http://schemas.openxmlformats.org/officeDocument/2006/relationships/image" Target="../media/image876.png"/><Relationship Id="rId14" Type="http://schemas.openxmlformats.org/officeDocument/2006/relationships/customXml" Target="../ink/ink2899.xml"/><Relationship Id="rId30" Type="http://schemas.openxmlformats.org/officeDocument/2006/relationships/customXml" Target="../ink/ink2907.xml"/><Relationship Id="rId35" Type="http://schemas.openxmlformats.org/officeDocument/2006/relationships/image" Target="../media/image884.png"/><Relationship Id="rId56" Type="http://schemas.openxmlformats.org/officeDocument/2006/relationships/customXml" Target="../ink/ink2920.xml"/><Relationship Id="rId77" Type="http://schemas.openxmlformats.org/officeDocument/2006/relationships/image" Target="../media/image905.png"/><Relationship Id="rId100" Type="http://schemas.openxmlformats.org/officeDocument/2006/relationships/customXml" Target="../ink/ink2942.xml"/><Relationship Id="rId105" Type="http://schemas.openxmlformats.org/officeDocument/2006/relationships/image" Target="../media/image919.png"/><Relationship Id="rId126" Type="http://schemas.openxmlformats.org/officeDocument/2006/relationships/customXml" Target="../ink/ink2955.xml"/><Relationship Id="rId8" Type="http://schemas.openxmlformats.org/officeDocument/2006/relationships/customXml" Target="../ink/ink2896.xml"/><Relationship Id="rId51" Type="http://schemas.openxmlformats.org/officeDocument/2006/relationships/image" Target="../media/image892.png"/><Relationship Id="rId72" Type="http://schemas.openxmlformats.org/officeDocument/2006/relationships/customXml" Target="../ink/ink2928.xml"/><Relationship Id="rId93" Type="http://schemas.openxmlformats.org/officeDocument/2006/relationships/image" Target="../media/image913.png"/><Relationship Id="rId98" Type="http://schemas.openxmlformats.org/officeDocument/2006/relationships/customXml" Target="../ink/ink2941.xml"/><Relationship Id="rId121" Type="http://schemas.openxmlformats.org/officeDocument/2006/relationships/image" Target="../media/image927.png"/><Relationship Id="rId3" Type="http://schemas.openxmlformats.org/officeDocument/2006/relationships/image" Target="../media/image868.png"/><Relationship Id="rId25" Type="http://schemas.openxmlformats.org/officeDocument/2006/relationships/image" Target="../media/image879.png"/><Relationship Id="rId46" Type="http://schemas.openxmlformats.org/officeDocument/2006/relationships/customXml" Target="../ink/ink2915.xml"/><Relationship Id="rId67" Type="http://schemas.openxmlformats.org/officeDocument/2006/relationships/image" Target="../media/image900.png"/><Relationship Id="rId116" Type="http://schemas.openxmlformats.org/officeDocument/2006/relationships/customXml" Target="../ink/ink2950.xml"/><Relationship Id="rId137" Type="http://schemas.openxmlformats.org/officeDocument/2006/relationships/image" Target="../media/image935.png"/><Relationship Id="rId20" Type="http://schemas.openxmlformats.org/officeDocument/2006/relationships/customXml" Target="../ink/ink2902.xml"/><Relationship Id="rId41" Type="http://schemas.openxmlformats.org/officeDocument/2006/relationships/image" Target="../media/image887.png"/><Relationship Id="rId62" Type="http://schemas.openxmlformats.org/officeDocument/2006/relationships/customXml" Target="../ink/ink2923.xml"/><Relationship Id="rId83" Type="http://schemas.openxmlformats.org/officeDocument/2006/relationships/image" Target="../media/image908.png"/><Relationship Id="rId88" Type="http://schemas.openxmlformats.org/officeDocument/2006/relationships/customXml" Target="../ink/ink2936.xml"/><Relationship Id="rId111" Type="http://schemas.openxmlformats.org/officeDocument/2006/relationships/image" Target="../media/image922.png"/><Relationship Id="rId132" Type="http://schemas.openxmlformats.org/officeDocument/2006/relationships/customXml" Target="../ink/ink2958.xml"/><Relationship Id="rId15" Type="http://schemas.openxmlformats.org/officeDocument/2006/relationships/image" Target="../media/image874.png"/><Relationship Id="rId36" Type="http://schemas.openxmlformats.org/officeDocument/2006/relationships/customXml" Target="../ink/ink2910.xml"/><Relationship Id="rId57" Type="http://schemas.openxmlformats.org/officeDocument/2006/relationships/image" Target="../media/image895.png"/><Relationship Id="rId106" Type="http://schemas.openxmlformats.org/officeDocument/2006/relationships/customXml" Target="../ink/ink2945.xml"/><Relationship Id="rId127" Type="http://schemas.openxmlformats.org/officeDocument/2006/relationships/image" Target="../media/image930.png"/><Relationship Id="rId10" Type="http://schemas.openxmlformats.org/officeDocument/2006/relationships/customXml" Target="../ink/ink2897.xml"/><Relationship Id="rId31" Type="http://schemas.openxmlformats.org/officeDocument/2006/relationships/image" Target="../media/image882.png"/><Relationship Id="rId52" Type="http://schemas.openxmlformats.org/officeDocument/2006/relationships/customXml" Target="../ink/ink2918.xml"/><Relationship Id="rId73" Type="http://schemas.openxmlformats.org/officeDocument/2006/relationships/image" Target="../media/image903.png"/><Relationship Id="rId78" Type="http://schemas.openxmlformats.org/officeDocument/2006/relationships/customXml" Target="../ink/ink2931.xml"/><Relationship Id="rId94" Type="http://schemas.openxmlformats.org/officeDocument/2006/relationships/customXml" Target="../ink/ink2939.xml"/><Relationship Id="rId99" Type="http://schemas.openxmlformats.org/officeDocument/2006/relationships/image" Target="../media/image916.png"/><Relationship Id="rId101" Type="http://schemas.openxmlformats.org/officeDocument/2006/relationships/image" Target="../media/image917.png"/><Relationship Id="rId122" Type="http://schemas.openxmlformats.org/officeDocument/2006/relationships/customXml" Target="../ink/ink2953.xml"/><Relationship Id="rId4" Type="http://schemas.openxmlformats.org/officeDocument/2006/relationships/customXml" Target="../ink/ink2894.xml"/><Relationship Id="rId9" Type="http://schemas.openxmlformats.org/officeDocument/2006/relationships/image" Target="../media/image871.png"/><Relationship Id="rId26" Type="http://schemas.openxmlformats.org/officeDocument/2006/relationships/customXml" Target="../ink/ink2905.xml"/><Relationship Id="rId47" Type="http://schemas.openxmlformats.org/officeDocument/2006/relationships/image" Target="../media/image890.png"/><Relationship Id="rId68" Type="http://schemas.openxmlformats.org/officeDocument/2006/relationships/customXml" Target="../ink/ink2926.xml"/><Relationship Id="rId89" Type="http://schemas.openxmlformats.org/officeDocument/2006/relationships/image" Target="../media/image911.png"/><Relationship Id="rId112" Type="http://schemas.openxmlformats.org/officeDocument/2006/relationships/customXml" Target="../ink/ink2948.xml"/><Relationship Id="rId133" Type="http://schemas.openxmlformats.org/officeDocument/2006/relationships/image" Target="../media/image933.png"/></Relationships>
</file>

<file path=ppt/slides/_rels/slide6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5.png"/><Relationship Id="rId21" Type="http://schemas.openxmlformats.org/officeDocument/2006/relationships/image" Target="../media/image877.png"/><Relationship Id="rId42" Type="http://schemas.openxmlformats.org/officeDocument/2006/relationships/customXml" Target="../ink/ink2982.xml"/><Relationship Id="rId63" Type="http://schemas.openxmlformats.org/officeDocument/2006/relationships/image" Target="../media/image898.png"/><Relationship Id="rId84" Type="http://schemas.openxmlformats.org/officeDocument/2006/relationships/customXml" Target="../ink/ink3003.xml"/><Relationship Id="rId138" Type="http://schemas.openxmlformats.org/officeDocument/2006/relationships/customXml" Target="../ink/ink3030.xml"/><Relationship Id="rId107" Type="http://schemas.openxmlformats.org/officeDocument/2006/relationships/image" Target="../media/image920.png"/><Relationship Id="rId11" Type="http://schemas.openxmlformats.org/officeDocument/2006/relationships/image" Target="../media/image872.png"/><Relationship Id="rId32" Type="http://schemas.openxmlformats.org/officeDocument/2006/relationships/customXml" Target="../ink/ink2977.xml"/><Relationship Id="rId53" Type="http://schemas.openxmlformats.org/officeDocument/2006/relationships/image" Target="../media/image893.png"/><Relationship Id="rId74" Type="http://schemas.openxmlformats.org/officeDocument/2006/relationships/customXml" Target="../ink/ink2998.xml"/><Relationship Id="rId128" Type="http://schemas.openxmlformats.org/officeDocument/2006/relationships/customXml" Target="../ink/ink3025.xml"/><Relationship Id="rId5" Type="http://schemas.openxmlformats.org/officeDocument/2006/relationships/image" Target="../media/image869.png"/><Relationship Id="rId90" Type="http://schemas.openxmlformats.org/officeDocument/2006/relationships/customXml" Target="../ink/ink3006.xml"/><Relationship Id="rId95" Type="http://schemas.openxmlformats.org/officeDocument/2006/relationships/image" Target="../media/image914.png"/><Relationship Id="rId22" Type="http://schemas.openxmlformats.org/officeDocument/2006/relationships/customXml" Target="../ink/ink2972.xml"/><Relationship Id="rId27" Type="http://schemas.openxmlformats.org/officeDocument/2006/relationships/image" Target="../media/image880.png"/><Relationship Id="rId43" Type="http://schemas.openxmlformats.org/officeDocument/2006/relationships/image" Target="../media/image888.png"/><Relationship Id="rId48" Type="http://schemas.openxmlformats.org/officeDocument/2006/relationships/customXml" Target="../ink/ink2985.xml"/><Relationship Id="rId64" Type="http://schemas.openxmlformats.org/officeDocument/2006/relationships/customXml" Target="../ink/ink2993.xml"/><Relationship Id="rId69" Type="http://schemas.openxmlformats.org/officeDocument/2006/relationships/image" Target="../media/image901.png"/><Relationship Id="rId113" Type="http://schemas.openxmlformats.org/officeDocument/2006/relationships/image" Target="../media/image923.png"/><Relationship Id="rId118" Type="http://schemas.openxmlformats.org/officeDocument/2006/relationships/customXml" Target="../ink/ink3020.xml"/><Relationship Id="rId134" Type="http://schemas.openxmlformats.org/officeDocument/2006/relationships/customXml" Target="../ink/ink3028.xml"/><Relationship Id="rId139" Type="http://schemas.openxmlformats.org/officeDocument/2006/relationships/image" Target="../media/image936.png"/><Relationship Id="rId80" Type="http://schemas.openxmlformats.org/officeDocument/2006/relationships/customXml" Target="../ink/ink3001.xml"/><Relationship Id="rId85" Type="http://schemas.openxmlformats.org/officeDocument/2006/relationships/image" Target="../media/image909.png"/><Relationship Id="rId12" Type="http://schemas.openxmlformats.org/officeDocument/2006/relationships/customXml" Target="../ink/ink2967.xml"/><Relationship Id="rId17" Type="http://schemas.openxmlformats.org/officeDocument/2006/relationships/image" Target="../media/image875.png"/><Relationship Id="rId33" Type="http://schemas.openxmlformats.org/officeDocument/2006/relationships/image" Target="../media/image883.png"/><Relationship Id="rId38" Type="http://schemas.openxmlformats.org/officeDocument/2006/relationships/customXml" Target="../ink/ink2980.xml"/><Relationship Id="rId59" Type="http://schemas.openxmlformats.org/officeDocument/2006/relationships/image" Target="../media/image896.png"/><Relationship Id="rId103" Type="http://schemas.openxmlformats.org/officeDocument/2006/relationships/image" Target="../media/image918.png"/><Relationship Id="rId108" Type="http://schemas.openxmlformats.org/officeDocument/2006/relationships/customXml" Target="../ink/ink3015.xml"/><Relationship Id="rId124" Type="http://schemas.openxmlformats.org/officeDocument/2006/relationships/customXml" Target="../ink/ink3023.xml"/><Relationship Id="rId129" Type="http://schemas.openxmlformats.org/officeDocument/2006/relationships/image" Target="../media/image931.png"/><Relationship Id="rId54" Type="http://schemas.openxmlformats.org/officeDocument/2006/relationships/customXml" Target="../ink/ink2988.xml"/><Relationship Id="rId70" Type="http://schemas.openxmlformats.org/officeDocument/2006/relationships/customXml" Target="../ink/ink2996.xml"/><Relationship Id="rId75" Type="http://schemas.openxmlformats.org/officeDocument/2006/relationships/image" Target="../media/image904.png"/><Relationship Id="rId91" Type="http://schemas.openxmlformats.org/officeDocument/2006/relationships/image" Target="../media/image912.png"/><Relationship Id="rId96" Type="http://schemas.openxmlformats.org/officeDocument/2006/relationships/customXml" Target="../ink/ink3009.xml"/><Relationship Id="rId140" Type="http://schemas.openxmlformats.org/officeDocument/2006/relationships/customXml" Target="../ink/ink3031.xml"/><Relationship Id="rId145" Type="http://schemas.openxmlformats.org/officeDocument/2006/relationships/image" Target="../media/image9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64.xml"/><Relationship Id="rId23" Type="http://schemas.openxmlformats.org/officeDocument/2006/relationships/image" Target="../media/image878.png"/><Relationship Id="rId28" Type="http://schemas.openxmlformats.org/officeDocument/2006/relationships/customXml" Target="../ink/ink2975.xml"/><Relationship Id="rId49" Type="http://schemas.openxmlformats.org/officeDocument/2006/relationships/image" Target="../media/image891.png"/><Relationship Id="rId114" Type="http://schemas.openxmlformats.org/officeDocument/2006/relationships/customXml" Target="../ink/ink3018.xml"/><Relationship Id="rId119" Type="http://schemas.openxmlformats.org/officeDocument/2006/relationships/image" Target="../media/image926.png"/><Relationship Id="rId44" Type="http://schemas.openxmlformats.org/officeDocument/2006/relationships/customXml" Target="../ink/ink2983.xml"/><Relationship Id="rId60" Type="http://schemas.openxmlformats.org/officeDocument/2006/relationships/customXml" Target="../ink/ink2991.xml"/><Relationship Id="rId65" Type="http://schemas.openxmlformats.org/officeDocument/2006/relationships/image" Target="../media/image899.png"/><Relationship Id="rId81" Type="http://schemas.openxmlformats.org/officeDocument/2006/relationships/image" Target="../media/image907.png"/><Relationship Id="rId86" Type="http://schemas.openxmlformats.org/officeDocument/2006/relationships/customXml" Target="../ink/ink3004.xml"/><Relationship Id="rId130" Type="http://schemas.openxmlformats.org/officeDocument/2006/relationships/customXml" Target="../ink/ink3026.xml"/><Relationship Id="rId135" Type="http://schemas.openxmlformats.org/officeDocument/2006/relationships/image" Target="../media/image934.png"/><Relationship Id="rId13" Type="http://schemas.openxmlformats.org/officeDocument/2006/relationships/image" Target="../media/image873.png"/><Relationship Id="rId18" Type="http://schemas.openxmlformats.org/officeDocument/2006/relationships/customXml" Target="../ink/ink2970.xml"/><Relationship Id="rId39" Type="http://schemas.openxmlformats.org/officeDocument/2006/relationships/image" Target="../media/image886.png"/><Relationship Id="rId109" Type="http://schemas.openxmlformats.org/officeDocument/2006/relationships/image" Target="../media/image921.png"/><Relationship Id="rId34" Type="http://schemas.openxmlformats.org/officeDocument/2006/relationships/customXml" Target="../ink/ink2978.xml"/><Relationship Id="rId50" Type="http://schemas.openxmlformats.org/officeDocument/2006/relationships/customXml" Target="../ink/ink2986.xml"/><Relationship Id="rId55" Type="http://schemas.openxmlformats.org/officeDocument/2006/relationships/image" Target="../media/image894.png"/><Relationship Id="rId76" Type="http://schemas.openxmlformats.org/officeDocument/2006/relationships/customXml" Target="../ink/ink2999.xml"/><Relationship Id="rId97" Type="http://schemas.openxmlformats.org/officeDocument/2006/relationships/image" Target="../media/image915.png"/><Relationship Id="rId104" Type="http://schemas.openxmlformats.org/officeDocument/2006/relationships/customXml" Target="../ink/ink3013.xml"/><Relationship Id="rId120" Type="http://schemas.openxmlformats.org/officeDocument/2006/relationships/customXml" Target="../ink/ink3021.xml"/><Relationship Id="rId125" Type="http://schemas.openxmlformats.org/officeDocument/2006/relationships/image" Target="../media/image929.png"/><Relationship Id="rId141" Type="http://schemas.openxmlformats.org/officeDocument/2006/relationships/image" Target="../media/image937.png"/><Relationship Id="rId146" Type="http://schemas.openxmlformats.org/officeDocument/2006/relationships/customXml" Target="../ink/ink3034.xml"/><Relationship Id="rId7" Type="http://schemas.openxmlformats.org/officeDocument/2006/relationships/image" Target="../media/image870.png"/><Relationship Id="rId71" Type="http://schemas.openxmlformats.org/officeDocument/2006/relationships/image" Target="../media/image902.png"/><Relationship Id="rId92" Type="http://schemas.openxmlformats.org/officeDocument/2006/relationships/customXml" Target="../ink/ink3007.xml"/><Relationship Id="rId2" Type="http://schemas.openxmlformats.org/officeDocument/2006/relationships/customXml" Target="../ink/ink2962.xml"/><Relationship Id="rId29" Type="http://schemas.openxmlformats.org/officeDocument/2006/relationships/image" Target="../media/image881.png"/><Relationship Id="rId24" Type="http://schemas.openxmlformats.org/officeDocument/2006/relationships/customXml" Target="../ink/ink2973.xml"/><Relationship Id="rId40" Type="http://schemas.openxmlformats.org/officeDocument/2006/relationships/customXml" Target="../ink/ink2981.xml"/><Relationship Id="rId45" Type="http://schemas.openxmlformats.org/officeDocument/2006/relationships/image" Target="../media/image889.png"/><Relationship Id="rId66" Type="http://schemas.openxmlformats.org/officeDocument/2006/relationships/customXml" Target="../ink/ink2994.xml"/><Relationship Id="rId87" Type="http://schemas.openxmlformats.org/officeDocument/2006/relationships/image" Target="../media/image910.png"/><Relationship Id="rId110" Type="http://schemas.openxmlformats.org/officeDocument/2006/relationships/customXml" Target="../ink/ink3016.xml"/><Relationship Id="rId115" Type="http://schemas.openxmlformats.org/officeDocument/2006/relationships/image" Target="../media/image924.png"/><Relationship Id="rId131" Type="http://schemas.openxmlformats.org/officeDocument/2006/relationships/image" Target="../media/image932.png"/><Relationship Id="rId136" Type="http://schemas.openxmlformats.org/officeDocument/2006/relationships/customXml" Target="../ink/ink3029.xml"/><Relationship Id="rId61" Type="http://schemas.openxmlformats.org/officeDocument/2006/relationships/image" Target="../media/image897.png"/><Relationship Id="rId82" Type="http://schemas.openxmlformats.org/officeDocument/2006/relationships/customXml" Target="../ink/ink3002.xml"/><Relationship Id="rId19" Type="http://schemas.openxmlformats.org/officeDocument/2006/relationships/image" Target="../media/image876.png"/><Relationship Id="rId14" Type="http://schemas.openxmlformats.org/officeDocument/2006/relationships/customXml" Target="../ink/ink2968.xml"/><Relationship Id="rId30" Type="http://schemas.openxmlformats.org/officeDocument/2006/relationships/customXml" Target="../ink/ink2976.xml"/><Relationship Id="rId35" Type="http://schemas.openxmlformats.org/officeDocument/2006/relationships/image" Target="../media/image884.png"/><Relationship Id="rId56" Type="http://schemas.openxmlformats.org/officeDocument/2006/relationships/customXml" Target="../ink/ink2989.xml"/><Relationship Id="rId77" Type="http://schemas.openxmlformats.org/officeDocument/2006/relationships/image" Target="../media/image905.png"/><Relationship Id="rId100" Type="http://schemas.openxmlformats.org/officeDocument/2006/relationships/customXml" Target="../ink/ink3011.xml"/><Relationship Id="rId105" Type="http://schemas.openxmlformats.org/officeDocument/2006/relationships/image" Target="../media/image919.png"/><Relationship Id="rId126" Type="http://schemas.openxmlformats.org/officeDocument/2006/relationships/customXml" Target="../ink/ink3024.xml"/><Relationship Id="rId147" Type="http://schemas.openxmlformats.org/officeDocument/2006/relationships/image" Target="../media/image940.png"/><Relationship Id="rId8" Type="http://schemas.openxmlformats.org/officeDocument/2006/relationships/customXml" Target="../ink/ink2965.xml"/><Relationship Id="rId51" Type="http://schemas.openxmlformats.org/officeDocument/2006/relationships/image" Target="../media/image892.png"/><Relationship Id="rId72" Type="http://schemas.openxmlformats.org/officeDocument/2006/relationships/customXml" Target="../ink/ink2997.xml"/><Relationship Id="rId93" Type="http://schemas.openxmlformats.org/officeDocument/2006/relationships/image" Target="../media/image913.png"/><Relationship Id="rId98" Type="http://schemas.openxmlformats.org/officeDocument/2006/relationships/customXml" Target="../ink/ink3010.xml"/><Relationship Id="rId121" Type="http://schemas.openxmlformats.org/officeDocument/2006/relationships/image" Target="../media/image927.png"/><Relationship Id="rId142" Type="http://schemas.openxmlformats.org/officeDocument/2006/relationships/customXml" Target="../ink/ink3032.xml"/><Relationship Id="rId3" Type="http://schemas.openxmlformats.org/officeDocument/2006/relationships/image" Target="../media/image868.png"/><Relationship Id="rId25" Type="http://schemas.openxmlformats.org/officeDocument/2006/relationships/image" Target="../media/image879.png"/><Relationship Id="rId46" Type="http://schemas.openxmlformats.org/officeDocument/2006/relationships/customXml" Target="../ink/ink2984.xml"/><Relationship Id="rId67" Type="http://schemas.openxmlformats.org/officeDocument/2006/relationships/image" Target="../media/image900.png"/><Relationship Id="rId116" Type="http://schemas.openxmlformats.org/officeDocument/2006/relationships/customXml" Target="../ink/ink3019.xml"/><Relationship Id="rId137" Type="http://schemas.openxmlformats.org/officeDocument/2006/relationships/image" Target="../media/image935.png"/><Relationship Id="rId20" Type="http://schemas.openxmlformats.org/officeDocument/2006/relationships/customXml" Target="../ink/ink2971.xml"/><Relationship Id="rId41" Type="http://schemas.openxmlformats.org/officeDocument/2006/relationships/image" Target="../media/image887.png"/><Relationship Id="rId62" Type="http://schemas.openxmlformats.org/officeDocument/2006/relationships/customXml" Target="../ink/ink2992.xml"/><Relationship Id="rId83" Type="http://schemas.openxmlformats.org/officeDocument/2006/relationships/image" Target="../media/image908.png"/><Relationship Id="rId88" Type="http://schemas.openxmlformats.org/officeDocument/2006/relationships/customXml" Target="../ink/ink3005.xml"/><Relationship Id="rId111" Type="http://schemas.openxmlformats.org/officeDocument/2006/relationships/image" Target="../media/image922.png"/><Relationship Id="rId132" Type="http://schemas.openxmlformats.org/officeDocument/2006/relationships/customXml" Target="../ink/ink3027.xml"/><Relationship Id="rId15" Type="http://schemas.openxmlformats.org/officeDocument/2006/relationships/image" Target="../media/image874.png"/><Relationship Id="rId36" Type="http://schemas.openxmlformats.org/officeDocument/2006/relationships/customXml" Target="../ink/ink2979.xml"/><Relationship Id="rId57" Type="http://schemas.openxmlformats.org/officeDocument/2006/relationships/image" Target="../media/image895.png"/><Relationship Id="rId106" Type="http://schemas.openxmlformats.org/officeDocument/2006/relationships/customXml" Target="../ink/ink3014.xml"/><Relationship Id="rId127" Type="http://schemas.openxmlformats.org/officeDocument/2006/relationships/image" Target="../media/image930.png"/><Relationship Id="rId10" Type="http://schemas.openxmlformats.org/officeDocument/2006/relationships/customXml" Target="../ink/ink2966.xml"/><Relationship Id="rId31" Type="http://schemas.openxmlformats.org/officeDocument/2006/relationships/image" Target="../media/image882.png"/><Relationship Id="rId52" Type="http://schemas.openxmlformats.org/officeDocument/2006/relationships/customXml" Target="../ink/ink2987.xml"/><Relationship Id="rId73" Type="http://schemas.openxmlformats.org/officeDocument/2006/relationships/image" Target="../media/image903.png"/><Relationship Id="rId78" Type="http://schemas.openxmlformats.org/officeDocument/2006/relationships/customXml" Target="../ink/ink3000.xml"/><Relationship Id="rId94" Type="http://schemas.openxmlformats.org/officeDocument/2006/relationships/customXml" Target="../ink/ink3008.xml"/><Relationship Id="rId99" Type="http://schemas.openxmlformats.org/officeDocument/2006/relationships/image" Target="../media/image916.png"/><Relationship Id="rId101" Type="http://schemas.openxmlformats.org/officeDocument/2006/relationships/image" Target="../media/image917.png"/><Relationship Id="rId122" Type="http://schemas.openxmlformats.org/officeDocument/2006/relationships/customXml" Target="../ink/ink3022.xml"/><Relationship Id="rId143" Type="http://schemas.openxmlformats.org/officeDocument/2006/relationships/image" Target="../media/image938.png"/><Relationship Id="rId4" Type="http://schemas.openxmlformats.org/officeDocument/2006/relationships/customXml" Target="../ink/ink2963.xml"/><Relationship Id="rId9" Type="http://schemas.openxmlformats.org/officeDocument/2006/relationships/image" Target="../media/image871.png"/><Relationship Id="rId26" Type="http://schemas.openxmlformats.org/officeDocument/2006/relationships/customXml" Target="../ink/ink2974.xml"/><Relationship Id="rId47" Type="http://schemas.openxmlformats.org/officeDocument/2006/relationships/image" Target="../media/image890.png"/><Relationship Id="rId68" Type="http://schemas.openxmlformats.org/officeDocument/2006/relationships/customXml" Target="../ink/ink2995.xml"/><Relationship Id="rId89" Type="http://schemas.openxmlformats.org/officeDocument/2006/relationships/image" Target="../media/image911.png"/><Relationship Id="rId112" Type="http://schemas.openxmlformats.org/officeDocument/2006/relationships/customXml" Target="../ink/ink3017.xml"/><Relationship Id="rId133" Type="http://schemas.openxmlformats.org/officeDocument/2006/relationships/image" Target="../media/image933.png"/><Relationship Id="rId16" Type="http://schemas.openxmlformats.org/officeDocument/2006/relationships/customXml" Target="../ink/ink2969.xml"/><Relationship Id="rId37" Type="http://schemas.openxmlformats.org/officeDocument/2006/relationships/image" Target="../media/image885.png"/><Relationship Id="rId58" Type="http://schemas.openxmlformats.org/officeDocument/2006/relationships/customXml" Target="../ink/ink2990.xml"/><Relationship Id="rId79" Type="http://schemas.openxmlformats.org/officeDocument/2006/relationships/image" Target="../media/image906.png"/><Relationship Id="rId102" Type="http://schemas.openxmlformats.org/officeDocument/2006/relationships/customXml" Target="../ink/ink3012.xml"/><Relationship Id="rId123" Type="http://schemas.openxmlformats.org/officeDocument/2006/relationships/image" Target="../media/image928.png"/><Relationship Id="rId144" Type="http://schemas.openxmlformats.org/officeDocument/2006/relationships/customXml" Target="../ink/ink3033.xml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5.png"/><Relationship Id="rId21" Type="http://schemas.openxmlformats.org/officeDocument/2006/relationships/image" Target="../media/image877.png"/><Relationship Id="rId42" Type="http://schemas.openxmlformats.org/officeDocument/2006/relationships/customXml" Target="../ink/ink3055.xml"/><Relationship Id="rId63" Type="http://schemas.openxmlformats.org/officeDocument/2006/relationships/image" Target="../media/image898.png"/><Relationship Id="rId84" Type="http://schemas.openxmlformats.org/officeDocument/2006/relationships/customXml" Target="../ink/ink3076.xml"/><Relationship Id="rId138" Type="http://schemas.openxmlformats.org/officeDocument/2006/relationships/customXml" Target="../ink/ink3103.xml"/><Relationship Id="rId107" Type="http://schemas.openxmlformats.org/officeDocument/2006/relationships/image" Target="../media/image920.png"/><Relationship Id="rId11" Type="http://schemas.openxmlformats.org/officeDocument/2006/relationships/image" Target="../media/image872.png"/><Relationship Id="rId32" Type="http://schemas.openxmlformats.org/officeDocument/2006/relationships/customXml" Target="../ink/ink3050.xml"/><Relationship Id="rId53" Type="http://schemas.openxmlformats.org/officeDocument/2006/relationships/image" Target="../media/image893.png"/><Relationship Id="rId74" Type="http://schemas.openxmlformats.org/officeDocument/2006/relationships/customXml" Target="../ink/ink3071.xml"/><Relationship Id="rId128" Type="http://schemas.openxmlformats.org/officeDocument/2006/relationships/customXml" Target="../ink/ink3098.xml"/><Relationship Id="rId149" Type="http://schemas.openxmlformats.org/officeDocument/2006/relationships/image" Target="../media/image941.png"/><Relationship Id="rId5" Type="http://schemas.openxmlformats.org/officeDocument/2006/relationships/image" Target="../media/image869.png"/><Relationship Id="rId95" Type="http://schemas.openxmlformats.org/officeDocument/2006/relationships/image" Target="../media/image914.png"/><Relationship Id="rId22" Type="http://schemas.openxmlformats.org/officeDocument/2006/relationships/customXml" Target="../ink/ink3045.xml"/><Relationship Id="rId43" Type="http://schemas.openxmlformats.org/officeDocument/2006/relationships/image" Target="../media/image888.png"/><Relationship Id="rId64" Type="http://schemas.openxmlformats.org/officeDocument/2006/relationships/customXml" Target="../ink/ink3066.xml"/><Relationship Id="rId118" Type="http://schemas.openxmlformats.org/officeDocument/2006/relationships/customXml" Target="../ink/ink3093.xml"/><Relationship Id="rId139" Type="http://schemas.openxmlformats.org/officeDocument/2006/relationships/image" Target="../media/image936.png"/><Relationship Id="rId80" Type="http://schemas.openxmlformats.org/officeDocument/2006/relationships/customXml" Target="../ink/ink3074.xml"/><Relationship Id="rId85" Type="http://schemas.openxmlformats.org/officeDocument/2006/relationships/image" Target="../media/image909.png"/><Relationship Id="rId150" Type="http://schemas.openxmlformats.org/officeDocument/2006/relationships/customXml" Target="../ink/ink3109.xml"/><Relationship Id="rId155" Type="http://schemas.openxmlformats.org/officeDocument/2006/relationships/image" Target="../media/image944.png"/><Relationship Id="rId12" Type="http://schemas.openxmlformats.org/officeDocument/2006/relationships/customXml" Target="../ink/ink3040.xml"/><Relationship Id="rId17" Type="http://schemas.openxmlformats.org/officeDocument/2006/relationships/image" Target="../media/image875.png"/><Relationship Id="rId33" Type="http://schemas.openxmlformats.org/officeDocument/2006/relationships/image" Target="../media/image883.png"/><Relationship Id="rId38" Type="http://schemas.openxmlformats.org/officeDocument/2006/relationships/customXml" Target="../ink/ink3053.xml"/><Relationship Id="rId59" Type="http://schemas.openxmlformats.org/officeDocument/2006/relationships/image" Target="../media/image896.png"/><Relationship Id="rId103" Type="http://schemas.openxmlformats.org/officeDocument/2006/relationships/image" Target="../media/image918.png"/><Relationship Id="rId108" Type="http://schemas.openxmlformats.org/officeDocument/2006/relationships/customXml" Target="../ink/ink3088.xml"/><Relationship Id="rId124" Type="http://schemas.openxmlformats.org/officeDocument/2006/relationships/customXml" Target="../ink/ink3096.xml"/><Relationship Id="rId129" Type="http://schemas.openxmlformats.org/officeDocument/2006/relationships/image" Target="../media/image931.png"/><Relationship Id="rId54" Type="http://schemas.openxmlformats.org/officeDocument/2006/relationships/customXml" Target="../ink/ink3061.xml"/><Relationship Id="rId70" Type="http://schemas.openxmlformats.org/officeDocument/2006/relationships/customXml" Target="../ink/ink3069.xml"/><Relationship Id="rId75" Type="http://schemas.openxmlformats.org/officeDocument/2006/relationships/image" Target="../media/image904.png"/><Relationship Id="rId91" Type="http://schemas.openxmlformats.org/officeDocument/2006/relationships/image" Target="../media/image912.png"/><Relationship Id="rId96" Type="http://schemas.openxmlformats.org/officeDocument/2006/relationships/customXml" Target="../ink/ink3082.xml"/><Relationship Id="rId140" Type="http://schemas.openxmlformats.org/officeDocument/2006/relationships/customXml" Target="../ink/ink3104.xml"/><Relationship Id="rId145" Type="http://schemas.openxmlformats.org/officeDocument/2006/relationships/image" Target="../media/image9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37.xml"/><Relationship Id="rId23" Type="http://schemas.openxmlformats.org/officeDocument/2006/relationships/image" Target="../media/image878.png"/><Relationship Id="rId28" Type="http://schemas.openxmlformats.org/officeDocument/2006/relationships/customXml" Target="../ink/ink3048.xml"/><Relationship Id="rId49" Type="http://schemas.openxmlformats.org/officeDocument/2006/relationships/image" Target="../media/image891.png"/><Relationship Id="rId114" Type="http://schemas.openxmlformats.org/officeDocument/2006/relationships/customXml" Target="../ink/ink3091.xml"/><Relationship Id="rId119" Type="http://schemas.openxmlformats.org/officeDocument/2006/relationships/image" Target="../media/image926.png"/><Relationship Id="rId44" Type="http://schemas.openxmlformats.org/officeDocument/2006/relationships/customXml" Target="../ink/ink3056.xml"/><Relationship Id="rId60" Type="http://schemas.openxmlformats.org/officeDocument/2006/relationships/customXml" Target="../ink/ink3064.xml"/><Relationship Id="rId65" Type="http://schemas.openxmlformats.org/officeDocument/2006/relationships/image" Target="../media/image899.png"/><Relationship Id="rId81" Type="http://schemas.openxmlformats.org/officeDocument/2006/relationships/image" Target="../media/image907.png"/><Relationship Id="rId86" Type="http://schemas.openxmlformats.org/officeDocument/2006/relationships/customXml" Target="../ink/ink3077.xml"/><Relationship Id="rId130" Type="http://schemas.openxmlformats.org/officeDocument/2006/relationships/customXml" Target="../ink/ink3099.xml"/><Relationship Id="rId135" Type="http://schemas.openxmlformats.org/officeDocument/2006/relationships/image" Target="../media/image934.png"/><Relationship Id="rId151" Type="http://schemas.openxmlformats.org/officeDocument/2006/relationships/image" Target="../media/image942.png"/><Relationship Id="rId156" Type="http://schemas.openxmlformats.org/officeDocument/2006/relationships/customXml" Target="../ink/ink3112.xml"/><Relationship Id="rId13" Type="http://schemas.openxmlformats.org/officeDocument/2006/relationships/image" Target="../media/image873.png"/><Relationship Id="rId18" Type="http://schemas.openxmlformats.org/officeDocument/2006/relationships/customXml" Target="../ink/ink3043.xml"/><Relationship Id="rId39" Type="http://schemas.openxmlformats.org/officeDocument/2006/relationships/image" Target="../media/image886.png"/><Relationship Id="rId109" Type="http://schemas.openxmlformats.org/officeDocument/2006/relationships/image" Target="../media/image921.png"/><Relationship Id="rId34" Type="http://schemas.openxmlformats.org/officeDocument/2006/relationships/customXml" Target="../ink/ink3051.xml"/><Relationship Id="rId50" Type="http://schemas.openxmlformats.org/officeDocument/2006/relationships/customXml" Target="../ink/ink3059.xml"/><Relationship Id="rId55" Type="http://schemas.openxmlformats.org/officeDocument/2006/relationships/image" Target="../media/image894.png"/><Relationship Id="rId76" Type="http://schemas.openxmlformats.org/officeDocument/2006/relationships/customXml" Target="../ink/ink3072.xml"/><Relationship Id="rId97" Type="http://schemas.openxmlformats.org/officeDocument/2006/relationships/image" Target="../media/image915.png"/><Relationship Id="rId104" Type="http://schemas.openxmlformats.org/officeDocument/2006/relationships/customXml" Target="../ink/ink3086.xml"/><Relationship Id="rId120" Type="http://schemas.openxmlformats.org/officeDocument/2006/relationships/customXml" Target="../ink/ink3094.xml"/><Relationship Id="rId125" Type="http://schemas.openxmlformats.org/officeDocument/2006/relationships/image" Target="../media/image929.png"/><Relationship Id="rId141" Type="http://schemas.openxmlformats.org/officeDocument/2006/relationships/image" Target="../media/image937.png"/><Relationship Id="rId146" Type="http://schemas.openxmlformats.org/officeDocument/2006/relationships/customXml" Target="../ink/ink3107.xml"/><Relationship Id="rId7" Type="http://schemas.openxmlformats.org/officeDocument/2006/relationships/image" Target="../media/image870.png"/><Relationship Id="rId71" Type="http://schemas.openxmlformats.org/officeDocument/2006/relationships/image" Target="../media/image902.png"/><Relationship Id="rId92" Type="http://schemas.openxmlformats.org/officeDocument/2006/relationships/customXml" Target="../ink/ink3080.xml"/><Relationship Id="rId2" Type="http://schemas.openxmlformats.org/officeDocument/2006/relationships/customXml" Target="../ink/ink3035.xml"/><Relationship Id="rId29" Type="http://schemas.openxmlformats.org/officeDocument/2006/relationships/image" Target="../media/image881.png"/><Relationship Id="rId24" Type="http://schemas.openxmlformats.org/officeDocument/2006/relationships/customXml" Target="../ink/ink3046.xml"/><Relationship Id="rId40" Type="http://schemas.openxmlformats.org/officeDocument/2006/relationships/customXml" Target="../ink/ink3054.xml"/><Relationship Id="rId45" Type="http://schemas.openxmlformats.org/officeDocument/2006/relationships/image" Target="../media/image889.png"/><Relationship Id="rId66" Type="http://schemas.openxmlformats.org/officeDocument/2006/relationships/customXml" Target="../ink/ink3067.xml"/><Relationship Id="rId87" Type="http://schemas.openxmlformats.org/officeDocument/2006/relationships/image" Target="../media/image910.png"/><Relationship Id="rId110" Type="http://schemas.openxmlformats.org/officeDocument/2006/relationships/customXml" Target="../ink/ink3089.xml"/><Relationship Id="rId115" Type="http://schemas.openxmlformats.org/officeDocument/2006/relationships/image" Target="../media/image924.png"/><Relationship Id="rId131" Type="http://schemas.openxmlformats.org/officeDocument/2006/relationships/image" Target="../media/image932.png"/><Relationship Id="rId136" Type="http://schemas.openxmlformats.org/officeDocument/2006/relationships/customXml" Target="../ink/ink3102.xml"/><Relationship Id="rId157" Type="http://schemas.openxmlformats.org/officeDocument/2006/relationships/image" Target="../media/image945.png"/><Relationship Id="rId61" Type="http://schemas.openxmlformats.org/officeDocument/2006/relationships/image" Target="../media/image897.png"/><Relationship Id="rId82" Type="http://schemas.openxmlformats.org/officeDocument/2006/relationships/customXml" Target="../ink/ink3075.xml"/><Relationship Id="rId152" Type="http://schemas.openxmlformats.org/officeDocument/2006/relationships/customXml" Target="../ink/ink3110.xml"/><Relationship Id="rId19" Type="http://schemas.openxmlformats.org/officeDocument/2006/relationships/image" Target="../media/image876.png"/><Relationship Id="rId14" Type="http://schemas.openxmlformats.org/officeDocument/2006/relationships/customXml" Target="../ink/ink3041.xml"/><Relationship Id="rId30" Type="http://schemas.openxmlformats.org/officeDocument/2006/relationships/customXml" Target="../ink/ink3049.xml"/><Relationship Id="rId35" Type="http://schemas.openxmlformats.org/officeDocument/2006/relationships/image" Target="../media/image884.png"/><Relationship Id="rId56" Type="http://schemas.openxmlformats.org/officeDocument/2006/relationships/customXml" Target="../ink/ink3062.xml"/><Relationship Id="rId77" Type="http://schemas.openxmlformats.org/officeDocument/2006/relationships/image" Target="../media/image905.png"/><Relationship Id="rId100" Type="http://schemas.openxmlformats.org/officeDocument/2006/relationships/customXml" Target="../ink/ink3084.xml"/><Relationship Id="rId105" Type="http://schemas.openxmlformats.org/officeDocument/2006/relationships/image" Target="../media/image919.png"/><Relationship Id="rId126" Type="http://schemas.openxmlformats.org/officeDocument/2006/relationships/customXml" Target="../ink/ink3097.xml"/><Relationship Id="rId147" Type="http://schemas.openxmlformats.org/officeDocument/2006/relationships/image" Target="../media/image940.png"/><Relationship Id="rId8" Type="http://schemas.openxmlformats.org/officeDocument/2006/relationships/customXml" Target="../ink/ink3038.xml"/><Relationship Id="rId51" Type="http://schemas.openxmlformats.org/officeDocument/2006/relationships/image" Target="../media/image892.png"/><Relationship Id="rId72" Type="http://schemas.openxmlformats.org/officeDocument/2006/relationships/customXml" Target="../ink/ink3070.xml"/><Relationship Id="rId93" Type="http://schemas.openxmlformats.org/officeDocument/2006/relationships/image" Target="../media/image913.png"/><Relationship Id="rId98" Type="http://schemas.openxmlformats.org/officeDocument/2006/relationships/customXml" Target="../ink/ink3083.xml"/><Relationship Id="rId121" Type="http://schemas.openxmlformats.org/officeDocument/2006/relationships/image" Target="../media/image927.png"/><Relationship Id="rId142" Type="http://schemas.openxmlformats.org/officeDocument/2006/relationships/customXml" Target="../ink/ink3105.xml"/><Relationship Id="rId3" Type="http://schemas.openxmlformats.org/officeDocument/2006/relationships/image" Target="../media/image868.png"/><Relationship Id="rId25" Type="http://schemas.openxmlformats.org/officeDocument/2006/relationships/image" Target="../media/image879.png"/><Relationship Id="rId46" Type="http://schemas.openxmlformats.org/officeDocument/2006/relationships/customXml" Target="../ink/ink3057.xml"/><Relationship Id="rId67" Type="http://schemas.openxmlformats.org/officeDocument/2006/relationships/image" Target="../media/image900.png"/><Relationship Id="rId116" Type="http://schemas.openxmlformats.org/officeDocument/2006/relationships/customXml" Target="../ink/ink3092.xml"/><Relationship Id="rId137" Type="http://schemas.openxmlformats.org/officeDocument/2006/relationships/image" Target="../media/image935.png"/><Relationship Id="rId20" Type="http://schemas.openxmlformats.org/officeDocument/2006/relationships/customXml" Target="../ink/ink3044.xml"/><Relationship Id="rId41" Type="http://schemas.openxmlformats.org/officeDocument/2006/relationships/image" Target="../media/image887.png"/><Relationship Id="rId62" Type="http://schemas.openxmlformats.org/officeDocument/2006/relationships/customXml" Target="../ink/ink3065.xml"/><Relationship Id="rId83" Type="http://schemas.openxmlformats.org/officeDocument/2006/relationships/image" Target="../media/image908.png"/><Relationship Id="rId88" Type="http://schemas.openxmlformats.org/officeDocument/2006/relationships/customXml" Target="../ink/ink3078.xml"/><Relationship Id="rId111" Type="http://schemas.openxmlformats.org/officeDocument/2006/relationships/image" Target="../media/image922.png"/><Relationship Id="rId132" Type="http://schemas.openxmlformats.org/officeDocument/2006/relationships/customXml" Target="../ink/ink3100.xml"/><Relationship Id="rId153" Type="http://schemas.openxmlformats.org/officeDocument/2006/relationships/image" Target="../media/image943.png"/><Relationship Id="rId15" Type="http://schemas.openxmlformats.org/officeDocument/2006/relationships/image" Target="../media/image874.png"/><Relationship Id="rId36" Type="http://schemas.openxmlformats.org/officeDocument/2006/relationships/customXml" Target="../ink/ink3052.xml"/><Relationship Id="rId57" Type="http://schemas.openxmlformats.org/officeDocument/2006/relationships/image" Target="../media/image895.png"/><Relationship Id="rId106" Type="http://schemas.openxmlformats.org/officeDocument/2006/relationships/customXml" Target="../ink/ink3087.xml"/><Relationship Id="rId127" Type="http://schemas.openxmlformats.org/officeDocument/2006/relationships/image" Target="../media/image930.png"/><Relationship Id="rId10" Type="http://schemas.openxmlformats.org/officeDocument/2006/relationships/customXml" Target="../ink/ink3039.xml"/><Relationship Id="rId31" Type="http://schemas.openxmlformats.org/officeDocument/2006/relationships/image" Target="../media/image882.png"/><Relationship Id="rId52" Type="http://schemas.openxmlformats.org/officeDocument/2006/relationships/customXml" Target="../ink/ink3060.xml"/><Relationship Id="rId73" Type="http://schemas.openxmlformats.org/officeDocument/2006/relationships/image" Target="../media/image903.png"/><Relationship Id="rId78" Type="http://schemas.openxmlformats.org/officeDocument/2006/relationships/customXml" Target="../ink/ink3073.xml"/><Relationship Id="rId94" Type="http://schemas.openxmlformats.org/officeDocument/2006/relationships/customXml" Target="../ink/ink3081.xml"/><Relationship Id="rId99" Type="http://schemas.openxmlformats.org/officeDocument/2006/relationships/image" Target="../media/image916.png"/><Relationship Id="rId101" Type="http://schemas.openxmlformats.org/officeDocument/2006/relationships/image" Target="../media/image917.png"/><Relationship Id="rId122" Type="http://schemas.openxmlformats.org/officeDocument/2006/relationships/customXml" Target="../ink/ink3095.xml"/><Relationship Id="rId143" Type="http://schemas.openxmlformats.org/officeDocument/2006/relationships/image" Target="../media/image938.png"/><Relationship Id="rId148" Type="http://schemas.openxmlformats.org/officeDocument/2006/relationships/customXml" Target="../ink/ink3108.xml"/><Relationship Id="rId4" Type="http://schemas.openxmlformats.org/officeDocument/2006/relationships/customXml" Target="../ink/ink3036.xml"/><Relationship Id="rId9" Type="http://schemas.openxmlformats.org/officeDocument/2006/relationships/image" Target="../media/image871.png"/><Relationship Id="rId26" Type="http://schemas.openxmlformats.org/officeDocument/2006/relationships/customXml" Target="../ink/ink3047.xml"/><Relationship Id="rId47" Type="http://schemas.openxmlformats.org/officeDocument/2006/relationships/image" Target="../media/image890.png"/><Relationship Id="rId68" Type="http://schemas.openxmlformats.org/officeDocument/2006/relationships/customXml" Target="../ink/ink3068.xml"/><Relationship Id="rId89" Type="http://schemas.openxmlformats.org/officeDocument/2006/relationships/image" Target="../media/image911.png"/><Relationship Id="rId112" Type="http://schemas.openxmlformats.org/officeDocument/2006/relationships/customXml" Target="../ink/ink3090.xml"/><Relationship Id="rId133" Type="http://schemas.openxmlformats.org/officeDocument/2006/relationships/image" Target="../media/image933.png"/><Relationship Id="rId154" Type="http://schemas.openxmlformats.org/officeDocument/2006/relationships/customXml" Target="../ink/ink3111.xml"/><Relationship Id="rId16" Type="http://schemas.openxmlformats.org/officeDocument/2006/relationships/customXml" Target="../ink/ink3042.xml"/><Relationship Id="rId37" Type="http://schemas.openxmlformats.org/officeDocument/2006/relationships/image" Target="../media/image885.png"/><Relationship Id="rId58" Type="http://schemas.openxmlformats.org/officeDocument/2006/relationships/customXml" Target="../ink/ink3063.xml"/><Relationship Id="rId79" Type="http://schemas.openxmlformats.org/officeDocument/2006/relationships/image" Target="../media/image906.png"/><Relationship Id="rId102" Type="http://schemas.openxmlformats.org/officeDocument/2006/relationships/customXml" Target="../ink/ink3085.xml"/><Relationship Id="rId123" Type="http://schemas.openxmlformats.org/officeDocument/2006/relationships/image" Target="../media/image928.png"/><Relationship Id="rId144" Type="http://schemas.openxmlformats.org/officeDocument/2006/relationships/customXml" Target="../ink/ink3106.xml"/><Relationship Id="rId90" Type="http://schemas.openxmlformats.org/officeDocument/2006/relationships/customXml" Target="../ink/ink3079.xml"/><Relationship Id="rId27" Type="http://schemas.openxmlformats.org/officeDocument/2006/relationships/image" Target="../media/image880.png"/><Relationship Id="rId48" Type="http://schemas.openxmlformats.org/officeDocument/2006/relationships/customXml" Target="../ink/ink3058.xml"/><Relationship Id="rId69" Type="http://schemas.openxmlformats.org/officeDocument/2006/relationships/image" Target="../media/image901.png"/><Relationship Id="rId113" Type="http://schemas.openxmlformats.org/officeDocument/2006/relationships/image" Target="../media/image923.png"/><Relationship Id="rId134" Type="http://schemas.openxmlformats.org/officeDocument/2006/relationships/customXml" Target="../ink/ink3101.xml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5.png"/><Relationship Id="rId21" Type="http://schemas.openxmlformats.org/officeDocument/2006/relationships/image" Target="../media/image877.png"/><Relationship Id="rId42" Type="http://schemas.openxmlformats.org/officeDocument/2006/relationships/customXml" Target="../ink/ink3133.xml"/><Relationship Id="rId63" Type="http://schemas.openxmlformats.org/officeDocument/2006/relationships/image" Target="../media/image898.png"/><Relationship Id="rId84" Type="http://schemas.openxmlformats.org/officeDocument/2006/relationships/customXml" Target="../ink/ink3154.xml"/><Relationship Id="rId138" Type="http://schemas.openxmlformats.org/officeDocument/2006/relationships/customXml" Target="../ink/ink3181.xml"/><Relationship Id="rId159" Type="http://schemas.openxmlformats.org/officeDocument/2006/relationships/image" Target="../media/image946.png"/><Relationship Id="rId170" Type="http://schemas.openxmlformats.org/officeDocument/2006/relationships/customXml" Target="../ink/ink3197.xml"/><Relationship Id="rId107" Type="http://schemas.openxmlformats.org/officeDocument/2006/relationships/image" Target="../media/image920.png"/><Relationship Id="rId11" Type="http://schemas.openxmlformats.org/officeDocument/2006/relationships/image" Target="../media/image872.png"/><Relationship Id="rId32" Type="http://schemas.openxmlformats.org/officeDocument/2006/relationships/customXml" Target="../ink/ink3128.xml"/><Relationship Id="rId53" Type="http://schemas.openxmlformats.org/officeDocument/2006/relationships/image" Target="../media/image893.png"/><Relationship Id="rId74" Type="http://schemas.openxmlformats.org/officeDocument/2006/relationships/customXml" Target="../ink/ink3149.xml"/><Relationship Id="rId128" Type="http://schemas.openxmlformats.org/officeDocument/2006/relationships/customXml" Target="../ink/ink3176.xml"/><Relationship Id="rId149" Type="http://schemas.openxmlformats.org/officeDocument/2006/relationships/image" Target="../media/image941.png"/><Relationship Id="rId5" Type="http://schemas.openxmlformats.org/officeDocument/2006/relationships/image" Target="../media/image869.png"/><Relationship Id="rId95" Type="http://schemas.openxmlformats.org/officeDocument/2006/relationships/image" Target="../media/image914.png"/><Relationship Id="rId160" Type="http://schemas.openxmlformats.org/officeDocument/2006/relationships/customXml" Target="../ink/ink3192.xml"/><Relationship Id="rId22" Type="http://schemas.openxmlformats.org/officeDocument/2006/relationships/customXml" Target="../ink/ink3123.xml"/><Relationship Id="rId43" Type="http://schemas.openxmlformats.org/officeDocument/2006/relationships/image" Target="../media/image888.png"/><Relationship Id="rId64" Type="http://schemas.openxmlformats.org/officeDocument/2006/relationships/customXml" Target="../ink/ink3144.xml"/><Relationship Id="rId118" Type="http://schemas.openxmlformats.org/officeDocument/2006/relationships/customXml" Target="../ink/ink3171.xml"/><Relationship Id="rId139" Type="http://schemas.openxmlformats.org/officeDocument/2006/relationships/image" Target="../media/image936.png"/><Relationship Id="rId85" Type="http://schemas.openxmlformats.org/officeDocument/2006/relationships/image" Target="../media/image909.png"/><Relationship Id="rId150" Type="http://schemas.openxmlformats.org/officeDocument/2006/relationships/customXml" Target="../ink/ink3187.xml"/><Relationship Id="rId171" Type="http://schemas.openxmlformats.org/officeDocument/2006/relationships/image" Target="../media/image952.png"/><Relationship Id="rId12" Type="http://schemas.openxmlformats.org/officeDocument/2006/relationships/customXml" Target="../ink/ink3118.xml"/><Relationship Id="rId33" Type="http://schemas.openxmlformats.org/officeDocument/2006/relationships/image" Target="../media/image883.png"/><Relationship Id="rId108" Type="http://schemas.openxmlformats.org/officeDocument/2006/relationships/customXml" Target="../ink/ink3166.xml"/><Relationship Id="rId129" Type="http://schemas.openxmlformats.org/officeDocument/2006/relationships/image" Target="../media/image931.png"/><Relationship Id="rId54" Type="http://schemas.openxmlformats.org/officeDocument/2006/relationships/customXml" Target="../ink/ink3139.xml"/><Relationship Id="rId75" Type="http://schemas.openxmlformats.org/officeDocument/2006/relationships/image" Target="../media/image904.png"/><Relationship Id="rId96" Type="http://schemas.openxmlformats.org/officeDocument/2006/relationships/customXml" Target="../ink/ink3160.xml"/><Relationship Id="rId140" Type="http://schemas.openxmlformats.org/officeDocument/2006/relationships/customXml" Target="../ink/ink3182.xml"/><Relationship Id="rId161" Type="http://schemas.openxmlformats.org/officeDocument/2006/relationships/image" Target="../media/image947.png"/><Relationship Id="rId6" Type="http://schemas.openxmlformats.org/officeDocument/2006/relationships/customXml" Target="../ink/ink3115.xml"/><Relationship Id="rId23" Type="http://schemas.openxmlformats.org/officeDocument/2006/relationships/image" Target="../media/image878.png"/><Relationship Id="rId28" Type="http://schemas.openxmlformats.org/officeDocument/2006/relationships/customXml" Target="../ink/ink3126.xml"/><Relationship Id="rId49" Type="http://schemas.openxmlformats.org/officeDocument/2006/relationships/image" Target="../media/image891.png"/><Relationship Id="rId114" Type="http://schemas.openxmlformats.org/officeDocument/2006/relationships/customXml" Target="../ink/ink3169.xml"/><Relationship Id="rId119" Type="http://schemas.openxmlformats.org/officeDocument/2006/relationships/image" Target="../media/image926.png"/><Relationship Id="rId44" Type="http://schemas.openxmlformats.org/officeDocument/2006/relationships/customXml" Target="../ink/ink3134.xml"/><Relationship Id="rId60" Type="http://schemas.openxmlformats.org/officeDocument/2006/relationships/customXml" Target="../ink/ink3142.xml"/><Relationship Id="rId65" Type="http://schemas.openxmlformats.org/officeDocument/2006/relationships/image" Target="../media/image899.png"/><Relationship Id="rId81" Type="http://schemas.openxmlformats.org/officeDocument/2006/relationships/image" Target="../media/image907.png"/><Relationship Id="rId86" Type="http://schemas.openxmlformats.org/officeDocument/2006/relationships/customXml" Target="../ink/ink3155.xml"/><Relationship Id="rId130" Type="http://schemas.openxmlformats.org/officeDocument/2006/relationships/customXml" Target="../ink/ink3177.xml"/><Relationship Id="rId135" Type="http://schemas.openxmlformats.org/officeDocument/2006/relationships/image" Target="../media/image934.png"/><Relationship Id="rId151" Type="http://schemas.openxmlformats.org/officeDocument/2006/relationships/image" Target="../media/image942.png"/><Relationship Id="rId156" Type="http://schemas.openxmlformats.org/officeDocument/2006/relationships/customXml" Target="../ink/ink3190.xml"/><Relationship Id="rId177" Type="http://schemas.openxmlformats.org/officeDocument/2006/relationships/image" Target="../media/image955.png"/><Relationship Id="rId172" Type="http://schemas.openxmlformats.org/officeDocument/2006/relationships/customXml" Target="../ink/ink3198.xml"/><Relationship Id="rId13" Type="http://schemas.openxmlformats.org/officeDocument/2006/relationships/image" Target="../media/image873.png"/><Relationship Id="rId18" Type="http://schemas.openxmlformats.org/officeDocument/2006/relationships/customXml" Target="../ink/ink3121.xml"/><Relationship Id="rId39" Type="http://schemas.openxmlformats.org/officeDocument/2006/relationships/image" Target="../media/image886.png"/><Relationship Id="rId109" Type="http://schemas.openxmlformats.org/officeDocument/2006/relationships/image" Target="../media/image921.png"/><Relationship Id="rId34" Type="http://schemas.openxmlformats.org/officeDocument/2006/relationships/customXml" Target="../ink/ink3129.xml"/><Relationship Id="rId50" Type="http://schemas.openxmlformats.org/officeDocument/2006/relationships/customXml" Target="../ink/ink3137.xml"/><Relationship Id="rId55" Type="http://schemas.openxmlformats.org/officeDocument/2006/relationships/image" Target="../media/image894.png"/><Relationship Id="rId76" Type="http://schemas.openxmlformats.org/officeDocument/2006/relationships/customXml" Target="../ink/ink3150.xml"/><Relationship Id="rId97" Type="http://schemas.openxmlformats.org/officeDocument/2006/relationships/image" Target="../media/image915.png"/><Relationship Id="rId104" Type="http://schemas.openxmlformats.org/officeDocument/2006/relationships/customXml" Target="../ink/ink3164.xml"/><Relationship Id="rId120" Type="http://schemas.openxmlformats.org/officeDocument/2006/relationships/customXml" Target="../ink/ink3172.xml"/><Relationship Id="rId125" Type="http://schemas.openxmlformats.org/officeDocument/2006/relationships/image" Target="../media/image929.png"/><Relationship Id="rId141" Type="http://schemas.openxmlformats.org/officeDocument/2006/relationships/image" Target="../media/image937.png"/><Relationship Id="rId146" Type="http://schemas.openxmlformats.org/officeDocument/2006/relationships/customXml" Target="../ink/ink3185.xml"/><Relationship Id="rId167" Type="http://schemas.openxmlformats.org/officeDocument/2006/relationships/image" Target="../media/image950.png"/><Relationship Id="rId7" Type="http://schemas.openxmlformats.org/officeDocument/2006/relationships/image" Target="../media/image870.png"/><Relationship Id="rId71" Type="http://schemas.openxmlformats.org/officeDocument/2006/relationships/image" Target="../media/image902.png"/><Relationship Id="rId92" Type="http://schemas.openxmlformats.org/officeDocument/2006/relationships/customXml" Target="../ink/ink3158.xml"/><Relationship Id="rId162" Type="http://schemas.openxmlformats.org/officeDocument/2006/relationships/customXml" Target="../ink/ink3193.xml"/><Relationship Id="rId2" Type="http://schemas.openxmlformats.org/officeDocument/2006/relationships/customXml" Target="../ink/ink3113.xml"/><Relationship Id="rId29" Type="http://schemas.openxmlformats.org/officeDocument/2006/relationships/image" Target="../media/image881.png"/><Relationship Id="rId24" Type="http://schemas.openxmlformats.org/officeDocument/2006/relationships/customXml" Target="../ink/ink3124.xml"/><Relationship Id="rId40" Type="http://schemas.openxmlformats.org/officeDocument/2006/relationships/customXml" Target="../ink/ink3132.xml"/><Relationship Id="rId45" Type="http://schemas.openxmlformats.org/officeDocument/2006/relationships/image" Target="../media/image889.png"/><Relationship Id="rId66" Type="http://schemas.openxmlformats.org/officeDocument/2006/relationships/customXml" Target="../ink/ink3145.xml"/><Relationship Id="rId87" Type="http://schemas.openxmlformats.org/officeDocument/2006/relationships/image" Target="../media/image910.png"/><Relationship Id="rId110" Type="http://schemas.openxmlformats.org/officeDocument/2006/relationships/customXml" Target="../ink/ink3167.xml"/><Relationship Id="rId115" Type="http://schemas.openxmlformats.org/officeDocument/2006/relationships/image" Target="../media/image924.png"/><Relationship Id="rId131" Type="http://schemas.openxmlformats.org/officeDocument/2006/relationships/image" Target="../media/image932.png"/><Relationship Id="rId136" Type="http://schemas.openxmlformats.org/officeDocument/2006/relationships/customXml" Target="../ink/ink3180.xml"/><Relationship Id="rId157" Type="http://schemas.openxmlformats.org/officeDocument/2006/relationships/image" Target="../media/image945.png"/><Relationship Id="rId178" Type="http://schemas.openxmlformats.org/officeDocument/2006/relationships/customXml" Target="../ink/ink3201.xml"/><Relationship Id="rId61" Type="http://schemas.openxmlformats.org/officeDocument/2006/relationships/image" Target="../media/image897.png"/><Relationship Id="rId82" Type="http://schemas.openxmlformats.org/officeDocument/2006/relationships/customXml" Target="../ink/ink3153.xml"/><Relationship Id="rId152" Type="http://schemas.openxmlformats.org/officeDocument/2006/relationships/customXml" Target="../ink/ink3188.xml"/><Relationship Id="rId173" Type="http://schemas.openxmlformats.org/officeDocument/2006/relationships/image" Target="../media/image953.png"/><Relationship Id="rId19" Type="http://schemas.openxmlformats.org/officeDocument/2006/relationships/image" Target="../media/image876.png"/><Relationship Id="rId14" Type="http://schemas.openxmlformats.org/officeDocument/2006/relationships/customXml" Target="../ink/ink3119.xml"/><Relationship Id="rId30" Type="http://schemas.openxmlformats.org/officeDocument/2006/relationships/customXml" Target="../ink/ink3127.xml"/><Relationship Id="rId35" Type="http://schemas.openxmlformats.org/officeDocument/2006/relationships/image" Target="../media/image884.png"/><Relationship Id="rId56" Type="http://schemas.openxmlformats.org/officeDocument/2006/relationships/customXml" Target="../ink/ink3140.xml"/><Relationship Id="rId77" Type="http://schemas.openxmlformats.org/officeDocument/2006/relationships/image" Target="../media/image905.png"/><Relationship Id="rId100" Type="http://schemas.openxmlformats.org/officeDocument/2006/relationships/customXml" Target="../ink/ink3162.xml"/><Relationship Id="rId105" Type="http://schemas.openxmlformats.org/officeDocument/2006/relationships/image" Target="../media/image919.png"/><Relationship Id="rId126" Type="http://schemas.openxmlformats.org/officeDocument/2006/relationships/customXml" Target="../ink/ink3175.xml"/><Relationship Id="rId147" Type="http://schemas.openxmlformats.org/officeDocument/2006/relationships/image" Target="../media/image940.png"/><Relationship Id="rId168" Type="http://schemas.openxmlformats.org/officeDocument/2006/relationships/customXml" Target="../ink/ink3196.xml"/><Relationship Id="rId8" Type="http://schemas.openxmlformats.org/officeDocument/2006/relationships/customXml" Target="../ink/ink3116.xml"/><Relationship Id="rId51" Type="http://schemas.openxmlformats.org/officeDocument/2006/relationships/image" Target="../media/image892.png"/><Relationship Id="rId72" Type="http://schemas.openxmlformats.org/officeDocument/2006/relationships/customXml" Target="../ink/ink3148.xml"/><Relationship Id="rId93" Type="http://schemas.openxmlformats.org/officeDocument/2006/relationships/image" Target="../media/image913.png"/><Relationship Id="rId98" Type="http://schemas.openxmlformats.org/officeDocument/2006/relationships/customXml" Target="../ink/ink3161.xml"/><Relationship Id="rId121" Type="http://schemas.openxmlformats.org/officeDocument/2006/relationships/image" Target="../media/image927.png"/><Relationship Id="rId142" Type="http://schemas.openxmlformats.org/officeDocument/2006/relationships/customXml" Target="../ink/ink3183.xml"/><Relationship Id="rId163" Type="http://schemas.openxmlformats.org/officeDocument/2006/relationships/image" Target="../media/image948.png"/><Relationship Id="rId3" Type="http://schemas.openxmlformats.org/officeDocument/2006/relationships/image" Target="../media/image868.png"/><Relationship Id="rId25" Type="http://schemas.openxmlformats.org/officeDocument/2006/relationships/image" Target="../media/image879.png"/><Relationship Id="rId46" Type="http://schemas.openxmlformats.org/officeDocument/2006/relationships/customXml" Target="../ink/ink3135.xml"/><Relationship Id="rId67" Type="http://schemas.openxmlformats.org/officeDocument/2006/relationships/image" Target="../media/image900.png"/><Relationship Id="rId116" Type="http://schemas.openxmlformats.org/officeDocument/2006/relationships/customXml" Target="../ink/ink3170.xml"/><Relationship Id="rId137" Type="http://schemas.openxmlformats.org/officeDocument/2006/relationships/image" Target="../media/image935.png"/><Relationship Id="rId158" Type="http://schemas.openxmlformats.org/officeDocument/2006/relationships/customXml" Target="../ink/ink3191.xml"/><Relationship Id="rId20" Type="http://schemas.openxmlformats.org/officeDocument/2006/relationships/customXml" Target="../ink/ink3122.xml"/><Relationship Id="rId41" Type="http://schemas.openxmlformats.org/officeDocument/2006/relationships/image" Target="../media/image887.png"/><Relationship Id="rId62" Type="http://schemas.openxmlformats.org/officeDocument/2006/relationships/customXml" Target="../ink/ink3143.xml"/><Relationship Id="rId83" Type="http://schemas.openxmlformats.org/officeDocument/2006/relationships/image" Target="../media/image908.png"/><Relationship Id="rId88" Type="http://schemas.openxmlformats.org/officeDocument/2006/relationships/customXml" Target="../ink/ink3156.xml"/><Relationship Id="rId111" Type="http://schemas.openxmlformats.org/officeDocument/2006/relationships/image" Target="../media/image922.png"/><Relationship Id="rId132" Type="http://schemas.openxmlformats.org/officeDocument/2006/relationships/customXml" Target="../ink/ink3178.xml"/><Relationship Id="rId153" Type="http://schemas.openxmlformats.org/officeDocument/2006/relationships/image" Target="../media/image943.png"/><Relationship Id="rId174" Type="http://schemas.openxmlformats.org/officeDocument/2006/relationships/customXml" Target="../ink/ink3199.xml"/><Relationship Id="rId179" Type="http://schemas.openxmlformats.org/officeDocument/2006/relationships/image" Target="../media/image956.png"/><Relationship Id="rId15" Type="http://schemas.openxmlformats.org/officeDocument/2006/relationships/image" Target="../media/image874.png"/><Relationship Id="rId36" Type="http://schemas.openxmlformats.org/officeDocument/2006/relationships/customXml" Target="../ink/ink3130.xml"/><Relationship Id="rId57" Type="http://schemas.openxmlformats.org/officeDocument/2006/relationships/image" Target="../media/image895.png"/><Relationship Id="rId106" Type="http://schemas.openxmlformats.org/officeDocument/2006/relationships/customXml" Target="../ink/ink3165.xml"/><Relationship Id="rId127" Type="http://schemas.openxmlformats.org/officeDocument/2006/relationships/image" Target="../media/image930.png"/><Relationship Id="rId10" Type="http://schemas.openxmlformats.org/officeDocument/2006/relationships/customXml" Target="../ink/ink3117.xml"/><Relationship Id="rId31" Type="http://schemas.openxmlformats.org/officeDocument/2006/relationships/image" Target="../media/image882.png"/><Relationship Id="rId52" Type="http://schemas.openxmlformats.org/officeDocument/2006/relationships/customXml" Target="../ink/ink3138.xml"/><Relationship Id="rId73" Type="http://schemas.openxmlformats.org/officeDocument/2006/relationships/image" Target="../media/image903.png"/><Relationship Id="rId78" Type="http://schemas.openxmlformats.org/officeDocument/2006/relationships/customXml" Target="../ink/ink3151.xml"/><Relationship Id="rId94" Type="http://schemas.openxmlformats.org/officeDocument/2006/relationships/customXml" Target="../ink/ink3159.xml"/><Relationship Id="rId99" Type="http://schemas.openxmlformats.org/officeDocument/2006/relationships/image" Target="../media/image916.png"/><Relationship Id="rId101" Type="http://schemas.openxmlformats.org/officeDocument/2006/relationships/image" Target="../media/image917.png"/><Relationship Id="rId122" Type="http://schemas.openxmlformats.org/officeDocument/2006/relationships/customXml" Target="../ink/ink3173.xml"/><Relationship Id="rId143" Type="http://schemas.openxmlformats.org/officeDocument/2006/relationships/image" Target="../media/image938.png"/><Relationship Id="rId148" Type="http://schemas.openxmlformats.org/officeDocument/2006/relationships/customXml" Target="../ink/ink3186.xml"/><Relationship Id="rId164" Type="http://schemas.openxmlformats.org/officeDocument/2006/relationships/customXml" Target="../ink/ink3194.xml"/><Relationship Id="rId169" Type="http://schemas.openxmlformats.org/officeDocument/2006/relationships/image" Target="../media/image951.png"/><Relationship Id="rId4" Type="http://schemas.openxmlformats.org/officeDocument/2006/relationships/customXml" Target="../ink/ink3114.xml"/><Relationship Id="rId9" Type="http://schemas.openxmlformats.org/officeDocument/2006/relationships/image" Target="../media/image871.png"/><Relationship Id="rId26" Type="http://schemas.openxmlformats.org/officeDocument/2006/relationships/customXml" Target="../ink/ink3125.xml"/><Relationship Id="rId47" Type="http://schemas.openxmlformats.org/officeDocument/2006/relationships/image" Target="../media/image890.png"/><Relationship Id="rId68" Type="http://schemas.openxmlformats.org/officeDocument/2006/relationships/customXml" Target="../ink/ink3146.xml"/><Relationship Id="rId89" Type="http://schemas.openxmlformats.org/officeDocument/2006/relationships/image" Target="../media/image911.png"/><Relationship Id="rId112" Type="http://schemas.openxmlformats.org/officeDocument/2006/relationships/customXml" Target="../ink/ink3168.xml"/><Relationship Id="rId133" Type="http://schemas.openxmlformats.org/officeDocument/2006/relationships/image" Target="../media/image933.png"/><Relationship Id="rId154" Type="http://schemas.openxmlformats.org/officeDocument/2006/relationships/customXml" Target="../ink/ink3189.xml"/><Relationship Id="rId175" Type="http://schemas.openxmlformats.org/officeDocument/2006/relationships/image" Target="../media/image954.png"/><Relationship Id="rId16" Type="http://schemas.openxmlformats.org/officeDocument/2006/relationships/customXml" Target="../ink/ink3120.xml"/><Relationship Id="rId37" Type="http://schemas.openxmlformats.org/officeDocument/2006/relationships/image" Target="../media/image885.png"/><Relationship Id="rId58" Type="http://schemas.openxmlformats.org/officeDocument/2006/relationships/customXml" Target="../ink/ink3141.xml"/><Relationship Id="rId79" Type="http://schemas.openxmlformats.org/officeDocument/2006/relationships/image" Target="../media/image906.png"/><Relationship Id="rId102" Type="http://schemas.openxmlformats.org/officeDocument/2006/relationships/customXml" Target="../ink/ink3163.xml"/><Relationship Id="rId123" Type="http://schemas.openxmlformats.org/officeDocument/2006/relationships/image" Target="../media/image928.png"/><Relationship Id="rId144" Type="http://schemas.openxmlformats.org/officeDocument/2006/relationships/customXml" Target="../ink/ink3184.xml"/><Relationship Id="rId90" Type="http://schemas.openxmlformats.org/officeDocument/2006/relationships/customXml" Target="../ink/ink3157.xml"/><Relationship Id="rId165" Type="http://schemas.openxmlformats.org/officeDocument/2006/relationships/image" Target="../media/image949.png"/><Relationship Id="rId27" Type="http://schemas.openxmlformats.org/officeDocument/2006/relationships/image" Target="../media/image880.png"/><Relationship Id="rId48" Type="http://schemas.openxmlformats.org/officeDocument/2006/relationships/customXml" Target="../ink/ink3136.xml"/><Relationship Id="rId69" Type="http://schemas.openxmlformats.org/officeDocument/2006/relationships/image" Target="../media/image901.png"/><Relationship Id="rId113" Type="http://schemas.openxmlformats.org/officeDocument/2006/relationships/image" Target="../media/image923.png"/><Relationship Id="rId134" Type="http://schemas.openxmlformats.org/officeDocument/2006/relationships/customXml" Target="../ink/ink3179.xml"/><Relationship Id="rId80" Type="http://schemas.openxmlformats.org/officeDocument/2006/relationships/customXml" Target="../ink/ink3152.xml"/><Relationship Id="rId155" Type="http://schemas.openxmlformats.org/officeDocument/2006/relationships/image" Target="../media/image944.png"/><Relationship Id="rId176" Type="http://schemas.openxmlformats.org/officeDocument/2006/relationships/customXml" Target="../ink/ink3200.xml"/><Relationship Id="rId17" Type="http://schemas.openxmlformats.org/officeDocument/2006/relationships/image" Target="../media/image875.png"/><Relationship Id="rId38" Type="http://schemas.openxmlformats.org/officeDocument/2006/relationships/customXml" Target="../ink/ink3131.xml"/><Relationship Id="rId59" Type="http://schemas.openxmlformats.org/officeDocument/2006/relationships/image" Target="../media/image896.png"/><Relationship Id="rId103" Type="http://schemas.openxmlformats.org/officeDocument/2006/relationships/image" Target="../media/image918.png"/><Relationship Id="rId124" Type="http://schemas.openxmlformats.org/officeDocument/2006/relationships/customXml" Target="../ink/ink3174.xml"/><Relationship Id="rId70" Type="http://schemas.openxmlformats.org/officeDocument/2006/relationships/customXml" Target="../ink/ink3147.xml"/><Relationship Id="rId91" Type="http://schemas.openxmlformats.org/officeDocument/2006/relationships/image" Target="../media/image912.png"/><Relationship Id="rId145" Type="http://schemas.openxmlformats.org/officeDocument/2006/relationships/image" Target="../media/image939.png"/><Relationship Id="rId166" Type="http://schemas.openxmlformats.org/officeDocument/2006/relationships/customXml" Target="../ink/ink3195.xm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5.png"/><Relationship Id="rId21" Type="http://schemas.openxmlformats.org/officeDocument/2006/relationships/image" Target="../media/image877.png"/><Relationship Id="rId42" Type="http://schemas.openxmlformats.org/officeDocument/2006/relationships/customXml" Target="../ink/ink3222.xml"/><Relationship Id="rId63" Type="http://schemas.openxmlformats.org/officeDocument/2006/relationships/image" Target="../media/image898.png"/><Relationship Id="rId84" Type="http://schemas.openxmlformats.org/officeDocument/2006/relationships/customXml" Target="../ink/ink3243.xml"/><Relationship Id="rId138" Type="http://schemas.openxmlformats.org/officeDocument/2006/relationships/customXml" Target="../ink/ink3270.xml"/><Relationship Id="rId159" Type="http://schemas.openxmlformats.org/officeDocument/2006/relationships/image" Target="../media/image946.png"/><Relationship Id="rId170" Type="http://schemas.openxmlformats.org/officeDocument/2006/relationships/customXml" Target="../ink/ink3286.xml"/><Relationship Id="rId191" Type="http://schemas.openxmlformats.org/officeDocument/2006/relationships/image" Target="../media/image962.png"/><Relationship Id="rId205" Type="http://schemas.openxmlformats.org/officeDocument/2006/relationships/image" Target="../media/image969.png"/><Relationship Id="rId107" Type="http://schemas.openxmlformats.org/officeDocument/2006/relationships/image" Target="../media/image920.png"/><Relationship Id="rId11" Type="http://schemas.openxmlformats.org/officeDocument/2006/relationships/image" Target="../media/image872.png"/><Relationship Id="rId32" Type="http://schemas.openxmlformats.org/officeDocument/2006/relationships/customXml" Target="../ink/ink3217.xml"/><Relationship Id="rId53" Type="http://schemas.openxmlformats.org/officeDocument/2006/relationships/image" Target="../media/image893.png"/><Relationship Id="rId74" Type="http://schemas.openxmlformats.org/officeDocument/2006/relationships/customXml" Target="../ink/ink3238.xml"/><Relationship Id="rId128" Type="http://schemas.openxmlformats.org/officeDocument/2006/relationships/customXml" Target="../ink/ink3265.xml"/><Relationship Id="rId149" Type="http://schemas.openxmlformats.org/officeDocument/2006/relationships/image" Target="../media/image941.png"/><Relationship Id="rId5" Type="http://schemas.openxmlformats.org/officeDocument/2006/relationships/image" Target="../media/image869.png"/><Relationship Id="rId95" Type="http://schemas.openxmlformats.org/officeDocument/2006/relationships/image" Target="../media/image914.png"/><Relationship Id="rId160" Type="http://schemas.openxmlformats.org/officeDocument/2006/relationships/customXml" Target="../ink/ink3281.xml"/><Relationship Id="rId181" Type="http://schemas.openxmlformats.org/officeDocument/2006/relationships/image" Target="../media/image957.png"/><Relationship Id="rId22" Type="http://schemas.openxmlformats.org/officeDocument/2006/relationships/customXml" Target="../ink/ink3212.xml"/><Relationship Id="rId43" Type="http://schemas.openxmlformats.org/officeDocument/2006/relationships/image" Target="../media/image888.png"/><Relationship Id="rId64" Type="http://schemas.openxmlformats.org/officeDocument/2006/relationships/customXml" Target="../ink/ink3233.xml"/><Relationship Id="rId118" Type="http://schemas.openxmlformats.org/officeDocument/2006/relationships/customXml" Target="../ink/ink3260.xml"/><Relationship Id="rId139" Type="http://schemas.openxmlformats.org/officeDocument/2006/relationships/image" Target="../media/image936.png"/><Relationship Id="rId85" Type="http://schemas.openxmlformats.org/officeDocument/2006/relationships/image" Target="../media/image909.png"/><Relationship Id="rId150" Type="http://schemas.openxmlformats.org/officeDocument/2006/relationships/customXml" Target="../ink/ink3276.xml"/><Relationship Id="rId171" Type="http://schemas.openxmlformats.org/officeDocument/2006/relationships/image" Target="../media/image952.png"/><Relationship Id="rId192" Type="http://schemas.openxmlformats.org/officeDocument/2006/relationships/customXml" Target="../ink/ink3297.xml"/><Relationship Id="rId206" Type="http://schemas.openxmlformats.org/officeDocument/2006/relationships/customXml" Target="../ink/ink3304.xml"/><Relationship Id="rId12" Type="http://schemas.openxmlformats.org/officeDocument/2006/relationships/customXml" Target="../ink/ink3207.xml"/><Relationship Id="rId33" Type="http://schemas.openxmlformats.org/officeDocument/2006/relationships/image" Target="../media/image883.png"/><Relationship Id="rId108" Type="http://schemas.openxmlformats.org/officeDocument/2006/relationships/customXml" Target="../ink/ink3255.xml"/><Relationship Id="rId129" Type="http://schemas.openxmlformats.org/officeDocument/2006/relationships/image" Target="../media/image931.png"/><Relationship Id="rId54" Type="http://schemas.openxmlformats.org/officeDocument/2006/relationships/customXml" Target="../ink/ink3228.xml"/><Relationship Id="rId75" Type="http://schemas.openxmlformats.org/officeDocument/2006/relationships/image" Target="../media/image904.png"/><Relationship Id="rId96" Type="http://schemas.openxmlformats.org/officeDocument/2006/relationships/customXml" Target="../ink/ink3249.xml"/><Relationship Id="rId140" Type="http://schemas.openxmlformats.org/officeDocument/2006/relationships/customXml" Target="../ink/ink3271.xml"/><Relationship Id="rId161" Type="http://schemas.openxmlformats.org/officeDocument/2006/relationships/image" Target="../media/image947.png"/><Relationship Id="rId182" Type="http://schemas.openxmlformats.org/officeDocument/2006/relationships/customXml" Target="../ink/ink3292.xml"/><Relationship Id="rId6" Type="http://schemas.openxmlformats.org/officeDocument/2006/relationships/customXml" Target="../ink/ink3204.xml"/><Relationship Id="rId23" Type="http://schemas.openxmlformats.org/officeDocument/2006/relationships/image" Target="../media/image878.png"/><Relationship Id="rId119" Type="http://schemas.openxmlformats.org/officeDocument/2006/relationships/image" Target="../media/image926.png"/><Relationship Id="rId44" Type="http://schemas.openxmlformats.org/officeDocument/2006/relationships/customXml" Target="../ink/ink3223.xml"/><Relationship Id="rId65" Type="http://schemas.openxmlformats.org/officeDocument/2006/relationships/image" Target="../media/image899.png"/><Relationship Id="rId86" Type="http://schemas.openxmlformats.org/officeDocument/2006/relationships/customXml" Target="../ink/ink3244.xml"/><Relationship Id="rId130" Type="http://schemas.openxmlformats.org/officeDocument/2006/relationships/customXml" Target="../ink/ink3266.xml"/><Relationship Id="rId151" Type="http://schemas.openxmlformats.org/officeDocument/2006/relationships/image" Target="../media/image942.png"/><Relationship Id="rId172" Type="http://schemas.openxmlformats.org/officeDocument/2006/relationships/customXml" Target="../ink/ink3287.xml"/><Relationship Id="rId193" Type="http://schemas.openxmlformats.org/officeDocument/2006/relationships/image" Target="../media/image963.png"/><Relationship Id="rId207" Type="http://schemas.openxmlformats.org/officeDocument/2006/relationships/image" Target="../media/image970.png"/><Relationship Id="rId13" Type="http://schemas.openxmlformats.org/officeDocument/2006/relationships/image" Target="../media/image873.png"/><Relationship Id="rId109" Type="http://schemas.openxmlformats.org/officeDocument/2006/relationships/image" Target="../media/image921.png"/><Relationship Id="rId34" Type="http://schemas.openxmlformats.org/officeDocument/2006/relationships/customXml" Target="../ink/ink3218.xml"/><Relationship Id="rId55" Type="http://schemas.openxmlformats.org/officeDocument/2006/relationships/image" Target="../media/image894.png"/><Relationship Id="rId76" Type="http://schemas.openxmlformats.org/officeDocument/2006/relationships/customXml" Target="../ink/ink3239.xml"/><Relationship Id="rId97" Type="http://schemas.openxmlformats.org/officeDocument/2006/relationships/image" Target="../media/image915.png"/><Relationship Id="rId120" Type="http://schemas.openxmlformats.org/officeDocument/2006/relationships/customXml" Target="../ink/ink3261.xml"/><Relationship Id="rId141" Type="http://schemas.openxmlformats.org/officeDocument/2006/relationships/image" Target="../media/image937.png"/><Relationship Id="rId7" Type="http://schemas.openxmlformats.org/officeDocument/2006/relationships/image" Target="../media/image870.png"/><Relationship Id="rId162" Type="http://schemas.openxmlformats.org/officeDocument/2006/relationships/customXml" Target="../ink/ink3282.xml"/><Relationship Id="rId183" Type="http://schemas.openxmlformats.org/officeDocument/2006/relationships/image" Target="../media/image958.png"/><Relationship Id="rId24" Type="http://schemas.openxmlformats.org/officeDocument/2006/relationships/customXml" Target="../ink/ink3213.xml"/><Relationship Id="rId45" Type="http://schemas.openxmlformats.org/officeDocument/2006/relationships/image" Target="../media/image889.png"/><Relationship Id="rId66" Type="http://schemas.openxmlformats.org/officeDocument/2006/relationships/customXml" Target="../ink/ink3234.xml"/><Relationship Id="rId87" Type="http://schemas.openxmlformats.org/officeDocument/2006/relationships/image" Target="../media/image910.png"/><Relationship Id="rId110" Type="http://schemas.openxmlformats.org/officeDocument/2006/relationships/customXml" Target="../ink/ink3256.xml"/><Relationship Id="rId131" Type="http://schemas.openxmlformats.org/officeDocument/2006/relationships/image" Target="../media/image932.png"/><Relationship Id="rId61" Type="http://schemas.openxmlformats.org/officeDocument/2006/relationships/image" Target="../media/image897.png"/><Relationship Id="rId82" Type="http://schemas.openxmlformats.org/officeDocument/2006/relationships/customXml" Target="../ink/ink3242.xml"/><Relationship Id="rId152" Type="http://schemas.openxmlformats.org/officeDocument/2006/relationships/customXml" Target="../ink/ink3277.xml"/><Relationship Id="rId173" Type="http://schemas.openxmlformats.org/officeDocument/2006/relationships/image" Target="../media/image953.png"/><Relationship Id="rId194" Type="http://schemas.openxmlformats.org/officeDocument/2006/relationships/customXml" Target="../ink/ink3298.xml"/><Relationship Id="rId199" Type="http://schemas.openxmlformats.org/officeDocument/2006/relationships/image" Target="../media/image966.png"/><Relationship Id="rId203" Type="http://schemas.openxmlformats.org/officeDocument/2006/relationships/image" Target="../media/image968.png"/><Relationship Id="rId208" Type="http://schemas.openxmlformats.org/officeDocument/2006/relationships/customXml" Target="../ink/ink3305.xml"/><Relationship Id="rId19" Type="http://schemas.openxmlformats.org/officeDocument/2006/relationships/image" Target="../media/image876.png"/><Relationship Id="rId14" Type="http://schemas.openxmlformats.org/officeDocument/2006/relationships/customXml" Target="../ink/ink3208.xml"/><Relationship Id="rId30" Type="http://schemas.openxmlformats.org/officeDocument/2006/relationships/customXml" Target="../ink/ink3216.xml"/><Relationship Id="rId35" Type="http://schemas.openxmlformats.org/officeDocument/2006/relationships/image" Target="../media/image884.png"/><Relationship Id="rId56" Type="http://schemas.openxmlformats.org/officeDocument/2006/relationships/customXml" Target="../ink/ink3229.xml"/><Relationship Id="rId77" Type="http://schemas.openxmlformats.org/officeDocument/2006/relationships/image" Target="../media/image905.png"/><Relationship Id="rId100" Type="http://schemas.openxmlformats.org/officeDocument/2006/relationships/customXml" Target="../ink/ink3251.xml"/><Relationship Id="rId105" Type="http://schemas.openxmlformats.org/officeDocument/2006/relationships/image" Target="../media/image919.png"/><Relationship Id="rId126" Type="http://schemas.openxmlformats.org/officeDocument/2006/relationships/customXml" Target="../ink/ink3264.xml"/><Relationship Id="rId147" Type="http://schemas.openxmlformats.org/officeDocument/2006/relationships/image" Target="../media/image940.png"/><Relationship Id="rId168" Type="http://schemas.openxmlformats.org/officeDocument/2006/relationships/customXml" Target="../ink/ink3285.xml"/><Relationship Id="rId8" Type="http://schemas.openxmlformats.org/officeDocument/2006/relationships/customXml" Target="../ink/ink3205.xml"/><Relationship Id="rId51" Type="http://schemas.openxmlformats.org/officeDocument/2006/relationships/image" Target="../media/image892.png"/><Relationship Id="rId72" Type="http://schemas.openxmlformats.org/officeDocument/2006/relationships/customXml" Target="../ink/ink3237.xml"/><Relationship Id="rId93" Type="http://schemas.openxmlformats.org/officeDocument/2006/relationships/image" Target="../media/image913.png"/><Relationship Id="rId98" Type="http://schemas.openxmlformats.org/officeDocument/2006/relationships/customXml" Target="../ink/ink3250.xml"/><Relationship Id="rId121" Type="http://schemas.openxmlformats.org/officeDocument/2006/relationships/image" Target="../media/image927.png"/><Relationship Id="rId142" Type="http://schemas.openxmlformats.org/officeDocument/2006/relationships/customXml" Target="../ink/ink3272.xml"/><Relationship Id="rId163" Type="http://schemas.openxmlformats.org/officeDocument/2006/relationships/image" Target="../media/image948.png"/><Relationship Id="rId184" Type="http://schemas.openxmlformats.org/officeDocument/2006/relationships/customXml" Target="../ink/ink3293.xml"/><Relationship Id="rId189" Type="http://schemas.openxmlformats.org/officeDocument/2006/relationships/image" Target="../media/image961.png"/><Relationship Id="rId3" Type="http://schemas.openxmlformats.org/officeDocument/2006/relationships/image" Target="../media/image868.png"/><Relationship Id="rId25" Type="http://schemas.openxmlformats.org/officeDocument/2006/relationships/image" Target="../media/image879.png"/><Relationship Id="rId46" Type="http://schemas.openxmlformats.org/officeDocument/2006/relationships/customXml" Target="../ink/ink3224.xml"/><Relationship Id="rId67" Type="http://schemas.openxmlformats.org/officeDocument/2006/relationships/image" Target="../media/image900.png"/><Relationship Id="rId116" Type="http://schemas.openxmlformats.org/officeDocument/2006/relationships/customXml" Target="../ink/ink3259.xml"/><Relationship Id="rId137" Type="http://schemas.openxmlformats.org/officeDocument/2006/relationships/image" Target="../media/image935.png"/><Relationship Id="rId158" Type="http://schemas.openxmlformats.org/officeDocument/2006/relationships/customXml" Target="../ink/ink3280.xml"/><Relationship Id="rId20" Type="http://schemas.openxmlformats.org/officeDocument/2006/relationships/customXml" Target="../ink/ink3211.xml"/><Relationship Id="rId41" Type="http://schemas.openxmlformats.org/officeDocument/2006/relationships/image" Target="../media/image887.png"/><Relationship Id="rId62" Type="http://schemas.openxmlformats.org/officeDocument/2006/relationships/customXml" Target="../ink/ink3232.xml"/><Relationship Id="rId83" Type="http://schemas.openxmlformats.org/officeDocument/2006/relationships/image" Target="../media/image908.png"/><Relationship Id="rId88" Type="http://schemas.openxmlformats.org/officeDocument/2006/relationships/customXml" Target="../ink/ink3245.xml"/><Relationship Id="rId111" Type="http://schemas.openxmlformats.org/officeDocument/2006/relationships/image" Target="../media/image922.png"/><Relationship Id="rId132" Type="http://schemas.openxmlformats.org/officeDocument/2006/relationships/customXml" Target="../ink/ink3267.xml"/><Relationship Id="rId153" Type="http://schemas.openxmlformats.org/officeDocument/2006/relationships/image" Target="../media/image943.png"/><Relationship Id="rId174" Type="http://schemas.openxmlformats.org/officeDocument/2006/relationships/customXml" Target="../ink/ink3288.xml"/><Relationship Id="rId179" Type="http://schemas.openxmlformats.org/officeDocument/2006/relationships/image" Target="../media/image956.png"/><Relationship Id="rId195" Type="http://schemas.openxmlformats.org/officeDocument/2006/relationships/image" Target="../media/image964.png"/><Relationship Id="rId209" Type="http://schemas.openxmlformats.org/officeDocument/2006/relationships/image" Target="../media/image971.png"/><Relationship Id="rId190" Type="http://schemas.openxmlformats.org/officeDocument/2006/relationships/customXml" Target="../ink/ink3296.xml"/><Relationship Id="rId204" Type="http://schemas.openxmlformats.org/officeDocument/2006/relationships/customXml" Target="../ink/ink3303.xml"/><Relationship Id="rId15" Type="http://schemas.openxmlformats.org/officeDocument/2006/relationships/image" Target="../media/image874.png"/><Relationship Id="rId36" Type="http://schemas.openxmlformats.org/officeDocument/2006/relationships/customXml" Target="../ink/ink3219.xml"/><Relationship Id="rId57" Type="http://schemas.openxmlformats.org/officeDocument/2006/relationships/image" Target="../media/image895.png"/><Relationship Id="rId106" Type="http://schemas.openxmlformats.org/officeDocument/2006/relationships/customXml" Target="../ink/ink3254.xml"/><Relationship Id="rId127" Type="http://schemas.openxmlformats.org/officeDocument/2006/relationships/image" Target="../media/image930.png"/><Relationship Id="rId10" Type="http://schemas.openxmlformats.org/officeDocument/2006/relationships/customXml" Target="../ink/ink3206.xml"/><Relationship Id="rId31" Type="http://schemas.openxmlformats.org/officeDocument/2006/relationships/image" Target="../media/image882.png"/><Relationship Id="rId52" Type="http://schemas.openxmlformats.org/officeDocument/2006/relationships/customXml" Target="../ink/ink3227.xml"/><Relationship Id="rId73" Type="http://schemas.openxmlformats.org/officeDocument/2006/relationships/image" Target="../media/image903.png"/><Relationship Id="rId78" Type="http://schemas.openxmlformats.org/officeDocument/2006/relationships/customXml" Target="../ink/ink3240.xml"/><Relationship Id="rId94" Type="http://schemas.openxmlformats.org/officeDocument/2006/relationships/customXml" Target="../ink/ink3248.xml"/><Relationship Id="rId99" Type="http://schemas.openxmlformats.org/officeDocument/2006/relationships/image" Target="../media/image916.png"/><Relationship Id="rId101" Type="http://schemas.openxmlformats.org/officeDocument/2006/relationships/image" Target="../media/image917.png"/><Relationship Id="rId122" Type="http://schemas.openxmlformats.org/officeDocument/2006/relationships/customXml" Target="../ink/ink3262.xml"/><Relationship Id="rId143" Type="http://schemas.openxmlformats.org/officeDocument/2006/relationships/image" Target="../media/image938.png"/><Relationship Id="rId148" Type="http://schemas.openxmlformats.org/officeDocument/2006/relationships/customXml" Target="../ink/ink3275.xml"/><Relationship Id="rId164" Type="http://schemas.openxmlformats.org/officeDocument/2006/relationships/customXml" Target="../ink/ink3283.xml"/><Relationship Id="rId169" Type="http://schemas.openxmlformats.org/officeDocument/2006/relationships/image" Target="../media/image951.png"/><Relationship Id="rId185" Type="http://schemas.openxmlformats.org/officeDocument/2006/relationships/image" Target="../media/image959.png"/><Relationship Id="rId4" Type="http://schemas.openxmlformats.org/officeDocument/2006/relationships/customXml" Target="../ink/ink3203.xml"/><Relationship Id="rId9" Type="http://schemas.openxmlformats.org/officeDocument/2006/relationships/image" Target="../media/image871.png"/><Relationship Id="rId180" Type="http://schemas.openxmlformats.org/officeDocument/2006/relationships/customXml" Target="../ink/ink3291.xml"/><Relationship Id="rId210" Type="http://schemas.openxmlformats.org/officeDocument/2006/relationships/customXml" Target="../ink/ink3306.xml"/><Relationship Id="rId26" Type="http://schemas.openxmlformats.org/officeDocument/2006/relationships/customXml" Target="../ink/ink3214.xml"/><Relationship Id="rId47" Type="http://schemas.openxmlformats.org/officeDocument/2006/relationships/image" Target="../media/image890.png"/><Relationship Id="rId68" Type="http://schemas.openxmlformats.org/officeDocument/2006/relationships/customXml" Target="../ink/ink3235.xml"/><Relationship Id="rId89" Type="http://schemas.openxmlformats.org/officeDocument/2006/relationships/image" Target="../media/image911.png"/><Relationship Id="rId112" Type="http://schemas.openxmlformats.org/officeDocument/2006/relationships/customXml" Target="../ink/ink3257.xml"/><Relationship Id="rId133" Type="http://schemas.openxmlformats.org/officeDocument/2006/relationships/image" Target="../media/image933.png"/><Relationship Id="rId154" Type="http://schemas.openxmlformats.org/officeDocument/2006/relationships/customXml" Target="../ink/ink3278.xml"/><Relationship Id="rId175" Type="http://schemas.openxmlformats.org/officeDocument/2006/relationships/image" Target="../media/image954.png"/><Relationship Id="rId196" Type="http://schemas.openxmlformats.org/officeDocument/2006/relationships/customXml" Target="../ink/ink3299.xml"/><Relationship Id="rId200" Type="http://schemas.openxmlformats.org/officeDocument/2006/relationships/customXml" Target="../ink/ink3301.xml"/><Relationship Id="rId16" Type="http://schemas.openxmlformats.org/officeDocument/2006/relationships/customXml" Target="../ink/ink3209.xml"/><Relationship Id="rId37" Type="http://schemas.openxmlformats.org/officeDocument/2006/relationships/image" Target="../media/image885.png"/><Relationship Id="rId58" Type="http://schemas.openxmlformats.org/officeDocument/2006/relationships/customXml" Target="../ink/ink3230.xml"/><Relationship Id="rId79" Type="http://schemas.openxmlformats.org/officeDocument/2006/relationships/image" Target="../media/image906.png"/><Relationship Id="rId102" Type="http://schemas.openxmlformats.org/officeDocument/2006/relationships/customXml" Target="../ink/ink3252.xml"/><Relationship Id="rId123" Type="http://schemas.openxmlformats.org/officeDocument/2006/relationships/image" Target="../media/image928.png"/><Relationship Id="rId144" Type="http://schemas.openxmlformats.org/officeDocument/2006/relationships/customXml" Target="../ink/ink3273.xml"/><Relationship Id="rId90" Type="http://schemas.openxmlformats.org/officeDocument/2006/relationships/customXml" Target="../ink/ink3246.xml"/><Relationship Id="rId165" Type="http://schemas.openxmlformats.org/officeDocument/2006/relationships/image" Target="../media/image949.png"/><Relationship Id="rId186" Type="http://schemas.openxmlformats.org/officeDocument/2006/relationships/customXml" Target="../ink/ink3294.xml"/><Relationship Id="rId211" Type="http://schemas.openxmlformats.org/officeDocument/2006/relationships/image" Target="../media/image972.png"/><Relationship Id="rId27" Type="http://schemas.openxmlformats.org/officeDocument/2006/relationships/image" Target="../media/image880.png"/><Relationship Id="rId48" Type="http://schemas.openxmlformats.org/officeDocument/2006/relationships/customXml" Target="../ink/ink3225.xml"/><Relationship Id="rId69" Type="http://schemas.openxmlformats.org/officeDocument/2006/relationships/image" Target="../media/image901.png"/><Relationship Id="rId113" Type="http://schemas.openxmlformats.org/officeDocument/2006/relationships/image" Target="../media/image923.png"/><Relationship Id="rId134" Type="http://schemas.openxmlformats.org/officeDocument/2006/relationships/customXml" Target="../ink/ink3268.xml"/><Relationship Id="rId80" Type="http://schemas.openxmlformats.org/officeDocument/2006/relationships/customXml" Target="../ink/ink3241.xml"/><Relationship Id="rId155" Type="http://schemas.openxmlformats.org/officeDocument/2006/relationships/image" Target="../media/image944.png"/><Relationship Id="rId176" Type="http://schemas.openxmlformats.org/officeDocument/2006/relationships/customXml" Target="../ink/ink3289.xml"/><Relationship Id="rId197" Type="http://schemas.openxmlformats.org/officeDocument/2006/relationships/image" Target="../media/image965.png"/><Relationship Id="rId201" Type="http://schemas.openxmlformats.org/officeDocument/2006/relationships/image" Target="../media/image967.png"/><Relationship Id="rId17" Type="http://schemas.openxmlformats.org/officeDocument/2006/relationships/image" Target="../media/image875.png"/><Relationship Id="rId38" Type="http://schemas.openxmlformats.org/officeDocument/2006/relationships/customXml" Target="../ink/ink3220.xml"/><Relationship Id="rId59" Type="http://schemas.openxmlformats.org/officeDocument/2006/relationships/image" Target="../media/image896.png"/><Relationship Id="rId103" Type="http://schemas.openxmlformats.org/officeDocument/2006/relationships/image" Target="../media/image918.png"/><Relationship Id="rId124" Type="http://schemas.openxmlformats.org/officeDocument/2006/relationships/customXml" Target="../ink/ink3263.xml"/><Relationship Id="rId70" Type="http://schemas.openxmlformats.org/officeDocument/2006/relationships/customXml" Target="../ink/ink3236.xml"/><Relationship Id="rId91" Type="http://schemas.openxmlformats.org/officeDocument/2006/relationships/image" Target="../media/image912.png"/><Relationship Id="rId145" Type="http://schemas.openxmlformats.org/officeDocument/2006/relationships/image" Target="../media/image939.png"/><Relationship Id="rId166" Type="http://schemas.openxmlformats.org/officeDocument/2006/relationships/customXml" Target="../ink/ink3284.xml"/><Relationship Id="rId187" Type="http://schemas.openxmlformats.org/officeDocument/2006/relationships/image" Target="../media/image96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215.xml"/><Relationship Id="rId49" Type="http://schemas.openxmlformats.org/officeDocument/2006/relationships/image" Target="../media/image891.png"/><Relationship Id="rId114" Type="http://schemas.openxmlformats.org/officeDocument/2006/relationships/customXml" Target="../ink/ink3258.xml"/><Relationship Id="rId60" Type="http://schemas.openxmlformats.org/officeDocument/2006/relationships/customXml" Target="../ink/ink3231.xml"/><Relationship Id="rId81" Type="http://schemas.openxmlformats.org/officeDocument/2006/relationships/image" Target="../media/image907.png"/><Relationship Id="rId135" Type="http://schemas.openxmlformats.org/officeDocument/2006/relationships/image" Target="../media/image934.png"/><Relationship Id="rId156" Type="http://schemas.openxmlformats.org/officeDocument/2006/relationships/customXml" Target="../ink/ink3279.xml"/><Relationship Id="rId177" Type="http://schemas.openxmlformats.org/officeDocument/2006/relationships/image" Target="../media/image955.png"/><Relationship Id="rId198" Type="http://schemas.openxmlformats.org/officeDocument/2006/relationships/customXml" Target="../ink/ink3300.xml"/><Relationship Id="rId202" Type="http://schemas.openxmlformats.org/officeDocument/2006/relationships/customXml" Target="../ink/ink3302.xml"/><Relationship Id="rId18" Type="http://schemas.openxmlformats.org/officeDocument/2006/relationships/customXml" Target="../ink/ink3210.xml"/><Relationship Id="rId39" Type="http://schemas.openxmlformats.org/officeDocument/2006/relationships/image" Target="../media/image886.png"/><Relationship Id="rId50" Type="http://schemas.openxmlformats.org/officeDocument/2006/relationships/customXml" Target="../ink/ink3226.xml"/><Relationship Id="rId104" Type="http://schemas.openxmlformats.org/officeDocument/2006/relationships/customXml" Target="../ink/ink3253.xml"/><Relationship Id="rId125" Type="http://schemas.openxmlformats.org/officeDocument/2006/relationships/image" Target="../media/image929.png"/><Relationship Id="rId146" Type="http://schemas.openxmlformats.org/officeDocument/2006/relationships/customXml" Target="../ink/ink3274.xml"/><Relationship Id="rId167" Type="http://schemas.openxmlformats.org/officeDocument/2006/relationships/image" Target="../media/image950.png"/><Relationship Id="rId188" Type="http://schemas.openxmlformats.org/officeDocument/2006/relationships/customXml" Target="../ink/ink3295.xml"/><Relationship Id="rId71" Type="http://schemas.openxmlformats.org/officeDocument/2006/relationships/image" Target="../media/image902.png"/><Relationship Id="rId92" Type="http://schemas.openxmlformats.org/officeDocument/2006/relationships/customXml" Target="../ink/ink3247.xml"/><Relationship Id="rId2" Type="http://schemas.openxmlformats.org/officeDocument/2006/relationships/customXml" Target="../ink/ink3202.xml"/><Relationship Id="rId29" Type="http://schemas.openxmlformats.org/officeDocument/2006/relationships/image" Target="../media/image881.png"/><Relationship Id="rId40" Type="http://schemas.openxmlformats.org/officeDocument/2006/relationships/customXml" Target="../ink/ink3221.xml"/><Relationship Id="rId115" Type="http://schemas.openxmlformats.org/officeDocument/2006/relationships/image" Target="../media/image924.png"/><Relationship Id="rId136" Type="http://schemas.openxmlformats.org/officeDocument/2006/relationships/customXml" Target="../ink/ink3269.xml"/><Relationship Id="rId157" Type="http://schemas.openxmlformats.org/officeDocument/2006/relationships/image" Target="../media/image945.png"/><Relationship Id="rId178" Type="http://schemas.openxmlformats.org/officeDocument/2006/relationships/customXml" Target="../ink/ink3290.xml"/></Relationships>
</file>

<file path=ppt/slides/_rels/slide6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5.png"/><Relationship Id="rId21" Type="http://schemas.openxmlformats.org/officeDocument/2006/relationships/image" Target="../media/image877.png"/><Relationship Id="rId42" Type="http://schemas.openxmlformats.org/officeDocument/2006/relationships/customXml" Target="../ink/ink3327.xml"/><Relationship Id="rId63" Type="http://schemas.openxmlformats.org/officeDocument/2006/relationships/image" Target="../media/image898.png"/><Relationship Id="rId84" Type="http://schemas.openxmlformats.org/officeDocument/2006/relationships/customXml" Target="../ink/ink3348.xml"/><Relationship Id="rId138" Type="http://schemas.openxmlformats.org/officeDocument/2006/relationships/customXml" Target="../ink/ink3375.xml"/><Relationship Id="rId159" Type="http://schemas.openxmlformats.org/officeDocument/2006/relationships/image" Target="../media/image946.png"/><Relationship Id="rId170" Type="http://schemas.openxmlformats.org/officeDocument/2006/relationships/customXml" Target="../ink/ink3391.xml"/><Relationship Id="rId191" Type="http://schemas.openxmlformats.org/officeDocument/2006/relationships/image" Target="../media/image962.png"/><Relationship Id="rId205" Type="http://schemas.openxmlformats.org/officeDocument/2006/relationships/image" Target="../media/image969.png"/><Relationship Id="rId107" Type="http://schemas.openxmlformats.org/officeDocument/2006/relationships/image" Target="../media/image920.png"/><Relationship Id="rId11" Type="http://schemas.openxmlformats.org/officeDocument/2006/relationships/image" Target="../media/image872.png"/><Relationship Id="rId32" Type="http://schemas.openxmlformats.org/officeDocument/2006/relationships/customXml" Target="../ink/ink3322.xml"/><Relationship Id="rId53" Type="http://schemas.openxmlformats.org/officeDocument/2006/relationships/image" Target="../media/image893.png"/><Relationship Id="rId74" Type="http://schemas.openxmlformats.org/officeDocument/2006/relationships/customXml" Target="../ink/ink3343.xml"/><Relationship Id="rId128" Type="http://schemas.openxmlformats.org/officeDocument/2006/relationships/customXml" Target="../ink/ink3370.xml"/><Relationship Id="rId149" Type="http://schemas.openxmlformats.org/officeDocument/2006/relationships/image" Target="../media/image941.png"/><Relationship Id="rId5" Type="http://schemas.openxmlformats.org/officeDocument/2006/relationships/image" Target="../media/image869.png"/><Relationship Id="rId95" Type="http://schemas.openxmlformats.org/officeDocument/2006/relationships/image" Target="../media/image914.png"/><Relationship Id="rId160" Type="http://schemas.openxmlformats.org/officeDocument/2006/relationships/customXml" Target="../ink/ink3386.xml"/><Relationship Id="rId181" Type="http://schemas.openxmlformats.org/officeDocument/2006/relationships/image" Target="../media/image957.png"/><Relationship Id="rId216" Type="http://schemas.openxmlformats.org/officeDocument/2006/relationships/customXml" Target="../ink/ink3414.xml"/><Relationship Id="rId22" Type="http://schemas.openxmlformats.org/officeDocument/2006/relationships/customXml" Target="../ink/ink3317.xml"/><Relationship Id="rId43" Type="http://schemas.openxmlformats.org/officeDocument/2006/relationships/image" Target="../media/image888.png"/><Relationship Id="rId64" Type="http://schemas.openxmlformats.org/officeDocument/2006/relationships/customXml" Target="../ink/ink3338.xml"/><Relationship Id="rId118" Type="http://schemas.openxmlformats.org/officeDocument/2006/relationships/customXml" Target="../ink/ink3365.xml"/><Relationship Id="rId139" Type="http://schemas.openxmlformats.org/officeDocument/2006/relationships/image" Target="../media/image936.png"/><Relationship Id="rId85" Type="http://schemas.openxmlformats.org/officeDocument/2006/relationships/image" Target="../media/image909.png"/><Relationship Id="rId150" Type="http://schemas.openxmlformats.org/officeDocument/2006/relationships/customXml" Target="../ink/ink3381.xml"/><Relationship Id="rId171" Type="http://schemas.openxmlformats.org/officeDocument/2006/relationships/image" Target="../media/image952.png"/><Relationship Id="rId192" Type="http://schemas.openxmlformats.org/officeDocument/2006/relationships/customXml" Target="../ink/ink3402.xml"/><Relationship Id="rId206" Type="http://schemas.openxmlformats.org/officeDocument/2006/relationships/customXml" Target="../ink/ink3409.xml"/><Relationship Id="rId12" Type="http://schemas.openxmlformats.org/officeDocument/2006/relationships/customXml" Target="../ink/ink3312.xml"/><Relationship Id="rId33" Type="http://schemas.openxmlformats.org/officeDocument/2006/relationships/image" Target="../media/image883.png"/><Relationship Id="rId108" Type="http://schemas.openxmlformats.org/officeDocument/2006/relationships/customXml" Target="../ink/ink3360.xml"/><Relationship Id="rId129" Type="http://schemas.openxmlformats.org/officeDocument/2006/relationships/image" Target="../media/image931.png"/><Relationship Id="rId54" Type="http://schemas.openxmlformats.org/officeDocument/2006/relationships/customXml" Target="../ink/ink3333.xml"/><Relationship Id="rId75" Type="http://schemas.openxmlformats.org/officeDocument/2006/relationships/image" Target="../media/image904.png"/><Relationship Id="rId96" Type="http://schemas.openxmlformats.org/officeDocument/2006/relationships/customXml" Target="../ink/ink3354.xml"/><Relationship Id="rId140" Type="http://schemas.openxmlformats.org/officeDocument/2006/relationships/customXml" Target="../ink/ink3376.xml"/><Relationship Id="rId161" Type="http://schemas.openxmlformats.org/officeDocument/2006/relationships/image" Target="../media/image947.png"/><Relationship Id="rId182" Type="http://schemas.openxmlformats.org/officeDocument/2006/relationships/customXml" Target="../ink/ink3397.xml"/><Relationship Id="rId217" Type="http://schemas.openxmlformats.org/officeDocument/2006/relationships/image" Target="../media/image975.png"/><Relationship Id="rId6" Type="http://schemas.openxmlformats.org/officeDocument/2006/relationships/customXml" Target="../ink/ink3309.xml"/><Relationship Id="rId23" Type="http://schemas.openxmlformats.org/officeDocument/2006/relationships/image" Target="../media/image878.png"/><Relationship Id="rId119" Type="http://schemas.openxmlformats.org/officeDocument/2006/relationships/image" Target="../media/image926.png"/><Relationship Id="rId44" Type="http://schemas.openxmlformats.org/officeDocument/2006/relationships/customXml" Target="../ink/ink3328.xml"/><Relationship Id="rId65" Type="http://schemas.openxmlformats.org/officeDocument/2006/relationships/image" Target="../media/image899.png"/><Relationship Id="rId86" Type="http://schemas.openxmlformats.org/officeDocument/2006/relationships/customXml" Target="../ink/ink3349.xml"/><Relationship Id="rId130" Type="http://schemas.openxmlformats.org/officeDocument/2006/relationships/customXml" Target="../ink/ink3371.xml"/><Relationship Id="rId151" Type="http://schemas.openxmlformats.org/officeDocument/2006/relationships/image" Target="../media/image942.png"/><Relationship Id="rId172" Type="http://schemas.openxmlformats.org/officeDocument/2006/relationships/customXml" Target="../ink/ink3392.xml"/><Relationship Id="rId193" Type="http://schemas.openxmlformats.org/officeDocument/2006/relationships/image" Target="../media/image963.png"/><Relationship Id="rId207" Type="http://schemas.openxmlformats.org/officeDocument/2006/relationships/image" Target="../media/image970.png"/><Relationship Id="rId13" Type="http://schemas.openxmlformats.org/officeDocument/2006/relationships/image" Target="../media/image873.png"/><Relationship Id="rId109" Type="http://schemas.openxmlformats.org/officeDocument/2006/relationships/image" Target="../media/image921.png"/><Relationship Id="rId34" Type="http://schemas.openxmlformats.org/officeDocument/2006/relationships/customXml" Target="../ink/ink3323.xml"/><Relationship Id="rId55" Type="http://schemas.openxmlformats.org/officeDocument/2006/relationships/image" Target="../media/image894.png"/><Relationship Id="rId76" Type="http://schemas.openxmlformats.org/officeDocument/2006/relationships/customXml" Target="../ink/ink3344.xml"/><Relationship Id="rId97" Type="http://schemas.openxmlformats.org/officeDocument/2006/relationships/image" Target="../media/image915.png"/><Relationship Id="rId120" Type="http://schemas.openxmlformats.org/officeDocument/2006/relationships/customXml" Target="../ink/ink3366.xml"/><Relationship Id="rId141" Type="http://schemas.openxmlformats.org/officeDocument/2006/relationships/image" Target="../media/image937.png"/><Relationship Id="rId7" Type="http://schemas.openxmlformats.org/officeDocument/2006/relationships/image" Target="../media/image870.png"/><Relationship Id="rId162" Type="http://schemas.openxmlformats.org/officeDocument/2006/relationships/customXml" Target="../ink/ink3387.xml"/><Relationship Id="rId183" Type="http://schemas.openxmlformats.org/officeDocument/2006/relationships/image" Target="../media/image958.png"/><Relationship Id="rId218" Type="http://schemas.openxmlformats.org/officeDocument/2006/relationships/customXml" Target="../ink/ink3415.xml"/><Relationship Id="rId24" Type="http://schemas.openxmlformats.org/officeDocument/2006/relationships/customXml" Target="../ink/ink3318.xml"/><Relationship Id="rId45" Type="http://schemas.openxmlformats.org/officeDocument/2006/relationships/image" Target="../media/image889.png"/><Relationship Id="rId66" Type="http://schemas.openxmlformats.org/officeDocument/2006/relationships/customXml" Target="../ink/ink3339.xml"/><Relationship Id="rId87" Type="http://schemas.openxmlformats.org/officeDocument/2006/relationships/image" Target="../media/image910.png"/><Relationship Id="rId110" Type="http://schemas.openxmlformats.org/officeDocument/2006/relationships/customXml" Target="../ink/ink3361.xml"/><Relationship Id="rId131" Type="http://schemas.openxmlformats.org/officeDocument/2006/relationships/image" Target="../media/image932.png"/><Relationship Id="rId152" Type="http://schemas.openxmlformats.org/officeDocument/2006/relationships/customXml" Target="../ink/ink3382.xml"/><Relationship Id="rId173" Type="http://schemas.openxmlformats.org/officeDocument/2006/relationships/image" Target="../media/image953.png"/><Relationship Id="rId194" Type="http://schemas.openxmlformats.org/officeDocument/2006/relationships/customXml" Target="../ink/ink3403.xml"/><Relationship Id="rId208" Type="http://schemas.openxmlformats.org/officeDocument/2006/relationships/customXml" Target="../ink/ink3410.xml"/><Relationship Id="rId14" Type="http://schemas.openxmlformats.org/officeDocument/2006/relationships/customXml" Target="../ink/ink3313.xml"/><Relationship Id="rId30" Type="http://schemas.openxmlformats.org/officeDocument/2006/relationships/customXml" Target="../ink/ink3321.xml"/><Relationship Id="rId35" Type="http://schemas.openxmlformats.org/officeDocument/2006/relationships/image" Target="../media/image884.png"/><Relationship Id="rId56" Type="http://schemas.openxmlformats.org/officeDocument/2006/relationships/customXml" Target="../ink/ink3334.xml"/><Relationship Id="rId77" Type="http://schemas.openxmlformats.org/officeDocument/2006/relationships/image" Target="../media/image905.png"/><Relationship Id="rId100" Type="http://schemas.openxmlformats.org/officeDocument/2006/relationships/customXml" Target="../ink/ink3356.xml"/><Relationship Id="rId105" Type="http://schemas.openxmlformats.org/officeDocument/2006/relationships/image" Target="../media/image919.png"/><Relationship Id="rId126" Type="http://schemas.openxmlformats.org/officeDocument/2006/relationships/customXml" Target="../ink/ink3369.xml"/><Relationship Id="rId147" Type="http://schemas.openxmlformats.org/officeDocument/2006/relationships/image" Target="../media/image940.png"/><Relationship Id="rId168" Type="http://schemas.openxmlformats.org/officeDocument/2006/relationships/customXml" Target="../ink/ink3390.xml"/><Relationship Id="rId8" Type="http://schemas.openxmlformats.org/officeDocument/2006/relationships/customXml" Target="../ink/ink3310.xml"/><Relationship Id="rId51" Type="http://schemas.openxmlformats.org/officeDocument/2006/relationships/image" Target="../media/image892.png"/><Relationship Id="rId72" Type="http://schemas.openxmlformats.org/officeDocument/2006/relationships/customXml" Target="../ink/ink3342.xml"/><Relationship Id="rId93" Type="http://schemas.openxmlformats.org/officeDocument/2006/relationships/image" Target="../media/image913.png"/><Relationship Id="rId98" Type="http://schemas.openxmlformats.org/officeDocument/2006/relationships/customXml" Target="../ink/ink3355.xml"/><Relationship Id="rId121" Type="http://schemas.openxmlformats.org/officeDocument/2006/relationships/image" Target="../media/image927.png"/><Relationship Id="rId142" Type="http://schemas.openxmlformats.org/officeDocument/2006/relationships/customXml" Target="../ink/ink3377.xml"/><Relationship Id="rId163" Type="http://schemas.openxmlformats.org/officeDocument/2006/relationships/image" Target="../media/image948.png"/><Relationship Id="rId184" Type="http://schemas.openxmlformats.org/officeDocument/2006/relationships/customXml" Target="../ink/ink3398.xml"/><Relationship Id="rId189" Type="http://schemas.openxmlformats.org/officeDocument/2006/relationships/image" Target="../media/image961.png"/><Relationship Id="rId219" Type="http://schemas.openxmlformats.org/officeDocument/2006/relationships/image" Target="../media/image976.png"/><Relationship Id="rId3" Type="http://schemas.openxmlformats.org/officeDocument/2006/relationships/image" Target="../media/image868.png"/><Relationship Id="rId214" Type="http://schemas.openxmlformats.org/officeDocument/2006/relationships/customXml" Target="../ink/ink3413.xml"/><Relationship Id="rId25" Type="http://schemas.openxmlformats.org/officeDocument/2006/relationships/image" Target="../media/image879.png"/><Relationship Id="rId46" Type="http://schemas.openxmlformats.org/officeDocument/2006/relationships/customXml" Target="../ink/ink3329.xml"/><Relationship Id="rId67" Type="http://schemas.openxmlformats.org/officeDocument/2006/relationships/image" Target="../media/image900.png"/><Relationship Id="rId116" Type="http://schemas.openxmlformats.org/officeDocument/2006/relationships/customXml" Target="../ink/ink3364.xml"/><Relationship Id="rId137" Type="http://schemas.openxmlformats.org/officeDocument/2006/relationships/image" Target="../media/image935.png"/><Relationship Id="rId158" Type="http://schemas.openxmlformats.org/officeDocument/2006/relationships/customXml" Target="../ink/ink3385.xml"/><Relationship Id="rId20" Type="http://schemas.openxmlformats.org/officeDocument/2006/relationships/customXml" Target="../ink/ink3316.xml"/><Relationship Id="rId41" Type="http://schemas.openxmlformats.org/officeDocument/2006/relationships/image" Target="../media/image887.png"/><Relationship Id="rId62" Type="http://schemas.openxmlformats.org/officeDocument/2006/relationships/customXml" Target="../ink/ink3337.xml"/><Relationship Id="rId83" Type="http://schemas.openxmlformats.org/officeDocument/2006/relationships/image" Target="../media/image908.png"/><Relationship Id="rId88" Type="http://schemas.openxmlformats.org/officeDocument/2006/relationships/customXml" Target="../ink/ink3350.xml"/><Relationship Id="rId111" Type="http://schemas.openxmlformats.org/officeDocument/2006/relationships/image" Target="../media/image922.png"/><Relationship Id="rId132" Type="http://schemas.openxmlformats.org/officeDocument/2006/relationships/customXml" Target="../ink/ink3372.xml"/><Relationship Id="rId153" Type="http://schemas.openxmlformats.org/officeDocument/2006/relationships/image" Target="../media/image943.png"/><Relationship Id="rId174" Type="http://schemas.openxmlformats.org/officeDocument/2006/relationships/customXml" Target="../ink/ink3393.xml"/><Relationship Id="rId179" Type="http://schemas.openxmlformats.org/officeDocument/2006/relationships/image" Target="../media/image956.png"/><Relationship Id="rId195" Type="http://schemas.openxmlformats.org/officeDocument/2006/relationships/image" Target="../media/image964.png"/><Relationship Id="rId209" Type="http://schemas.openxmlformats.org/officeDocument/2006/relationships/image" Target="../media/image971.png"/><Relationship Id="rId190" Type="http://schemas.openxmlformats.org/officeDocument/2006/relationships/customXml" Target="../ink/ink3401.xml"/><Relationship Id="rId204" Type="http://schemas.openxmlformats.org/officeDocument/2006/relationships/customXml" Target="../ink/ink3408.xml"/><Relationship Id="rId15" Type="http://schemas.openxmlformats.org/officeDocument/2006/relationships/image" Target="../media/image874.png"/><Relationship Id="rId36" Type="http://schemas.openxmlformats.org/officeDocument/2006/relationships/customXml" Target="../ink/ink3324.xml"/><Relationship Id="rId57" Type="http://schemas.openxmlformats.org/officeDocument/2006/relationships/image" Target="../media/image895.png"/><Relationship Id="rId106" Type="http://schemas.openxmlformats.org/officeDocument/2006/relationships/customXml" Target="../ink/ink3359.xml"/><Relationship Id="rId127" Type="http://schemas.openxmlformats.org/officeDocument/2006/relationships/image" Target="../media/image930.png"/><Relationship Id="rId10" Type="http://schemas.openxmlformats.org/officeDocument/2006/relationships/customXml" Target="../ink/ink3311.xml"/><Relationship Id="rId31" Type="http://schemas.openxmlformats.org/officeDocument/2006/relationships/image" Target="../media/image882.png"/><Relationship Id="rId52" Type="http://schemas.openxmlformats.org/officeDocument/2006/relationships/customXml" Target="../ink/ink3332.xml"/><Relationship Id="rId73" Type="http://schemas.openxmlformats.org/officeDocument/2006/relationships/image" Target="../media/image903.png"/><Relationship Id="rId78" Type="http://schemas.openxmlformats.org/officeDocument/2006/relationships/customXml" Target="../ink/ink3345.xml"/><Relationship Id="rId94" Type="http://schemas.openxmlformats.org/officeDocument/2006/relationships/customXml" Target="../ink/ink3353.xml"/><Relationship Id="rId99" Type="http://schemas.openxmlformats.org/officeDocument/2006/relationships/image" Target="../media/image916.png"/><Relationship Id="rId101" Type="http://schemas.openxmlformats.org/officeDocument/2006/relationships/image" Target="../media/image917.png"/><Relationship Id="rId122" Type="http://schemas.openxmlformats.org/officeDocument/2006/relationships/customXml" Target="../ink/ink3367.xml"/><Relationship Id="rId143" Type="http://schemas.openxmlformats.org/officeDocument/2006/relationships/image" Target="../media/image938.png"/><Relationship Id="rId148" Type="http://schemas.openxmlformats.org/officeDocument/2006/relationships/customXml" Target="../ink/ink3380.xml"/><Relationship Id="rId164" Type="http://schemas.openxmlformats.org/officeDocument/2006/relationships/customXml" Target="../ink/ink3388.xml"/><Relationship Id="rId169" Type="http://schemas.openxmlformats.org/officeDocument/2006/relationships/image" Target="../media/image951.png"/><Relationship Id="rId185" Type="http://schemas.openxmlformats.org/officeDocument/2006/relationships/image" Target="../media/image959.png"/><Relationship Id="rId4" Type="http://schemas.openxmlformats.org/officeDocument/2006/relationships/customXml" Target="../ink/ink3308.xml"/><Relationship Id="rId9" Type="http://schemas.openxmlformats.org/officeDocument/2006/relationships/image" Target="../media/image871.png"/><Relationship Id="rId180" Type="http://schemas.openxmlformats.org/officeDocument/2006/relationships/customXml" Target="../ink/ink3396.xml"/><Relationship Id="rId210" Type="http://schemas.openxmlformats.org/officeDocument/2006/relationships/customXml" Target="../ink/ink3411.xml"/><Relationship Id="rId215" Type="http://schemas.openxmlformats.org/officeDocument/2006/relationships/image" Target="../media/image974.png"/><Relationship Id="rId26" Type="http://schemas.openxmlformats.org/officeDocument/2006/relationships/customXml" Target="../ink/ink3319.xml"/><Relationship Id="rId47" Type="http://schemas.openxmlformats.org/officeDocument/2006/relationships/image" Target="../media/image890.png"/><Relationship Id="rId68" Type="http://schemas.openxmlformats.org/officeDocument/2006/relationships/customXml" Target="../ink/ink3340.xml"/><Relationship Id="rId89" Type="http://schemas.openxmlformats.org/officeDocument/2006/relationships/image" Target="../media/image911.png"/><Relationship Id="rId112" Type="http://schemas.openxmlformats.org/officeDocument/2006/relationships/customXml" Target="../ink/ink3362.xml"/><Relationship Id="rId133" Type="http://schemas.openxmlformats.org/officeDocument/2006/relationships/image" Target="../media/image933.png"/><Relationship Id="rId154" Type="http://schemas.openxmlformats.org/officeDocument/2006/relationships/customXml" Target="../ink/ink3383.xml"/><Relationship Id="rId175" Type="http://schemas.openxmlformats.org/officeDocument/2006/relationships/image" Target="../media/image954.png"/><Relationship Id="rId196" Type="http://schemas.openxmlformats.org/officeDocument/2006/relationships/customXml" Target="../ink/ink3404.xml"/><Relationship Id="rId200" Type="http://schemas.openxmlformats.org/officeDocument/2006/relationships/customXml" Target="../ink/ink3406.xml"/><Relationship Id="rId16" Type="http://schemas.openxmlformats.org/officeDocument/2006/relationships/customXml" Target="../ink/ink3314.xml"/><Relationship Id="rId37" Type="http://schemas.openxmlformats.org/officeDocument/2006/relationships/image" Target="../media/image885.png"/><Relationship Id="rId58" Type="http://schemas.openxmlformats.org/officeDocument/2006/relationships/customXml" Target="../ink/ink3335.xml"/><Relationship Id="rId79" Type="http://schemas.openxmlformats.org/officeDocument/2006/relationships/image" Target="../media/image906.png"/><Relationship Id="rId102" Type="http://schemas.openxmlformats.org/officeDocument/2006/relationships/customXml" Target="../ink/ink3357.xml"/><Relationship Id="rId123" Type="http://schemas.openxmlformats.org/officeDocument/2006/relationships/image" Target="../media/image928.png"/><Relationship Id="rId144" Type="http://schemas.openxmlformats.org/officeDocument/2006/relationships/customXml" Target="../ink/ink3378.xml"/><Relationship Id="rId90" Type="http://schemas.openxmlformats.org/officeDocument/2006/relationships/customXml" Target="../ink/ink3351.xml"/><Relationship Id="rId165" Type="http://schemas.openxmlformats.org/officeDocument/2006/relationships/image" Target="../media/image949.png"/><Relationship Id="rId186" Type="http://schemas.openxmlformats.org/officeDocument/2006/relationships/customXml" Target="../ink/ink3399.xml"/><Relationship Id="rId211" Type="http://schemas.openxmlformats.org/officeDocument/2006/relationships/image" Target="../media/image972.png"/><Relationship Id="rId27" Type="http://schemas.openxmlformats.org/officeDocument/2006/relationships/image" Target="../media/image880.png"/><Relationship Id="rId48" Type="http://schemas.openxmlformats.org/officeDocument/2006/relationships/customXml" Target="../ink/ink3330.xml"/><Relationship Id="rId69" Type="http://schemas.openxmlformats.org/officeDocument/2006/relationships/image" Target="../media/image901.png"/><Relationship Id="rId113" Type="http://schemas.openxmlformats.org/officeDocument/2006/relationships/image" Target="../media/image923.png"/><Relationship Id="rId134" Type="http://schemas.openxmlformats.org/officeDocument/2006/relationships/customXml" Target="../ink/ink3373.xml"/><Relationship Id="rId80" Type="http://schemas.openxmlformats.org/officeDocument/2006/relationships/customXml" Target="../ink/ink3346.xml"/><Relationship Id="rId155" Type="http://schemas.openxmlformats.org/officeDocument/2006/relationships/image" Target="../media/image944.png"/><Relationship Id="rId176" Type="http://schemas.openxmlformats.org/officeDocument/2006/relationships/customXml" Target="../ink/ink3394.xml"/><Relationship Id="rId197" Type="http://schemas.openxmlformats.org/officeDocument/2006/relationships/image" Target="../media/image965.png"/><Relationship Id="rId201" Type="http://schemas.openxmlformats.org/officeDocument/2006/relationships/image" Target="../media/image967.png"/><Relationship Id="rId17" Type="http://schemas.openxmlformats.org/officeDocument/2006/relationships/image" Target="../media/image875.png"/><Relationship Id="rId38" Type="http://schemas.openxmlformats.org/officeDocument/2006/relationships/customXml" Target="../ink/ink3325.xml"/><Relationship Id="rId59" Type="http://schemas.openxmlformats.org/officeDocument/2006/relationships/image" Target="../media/image896.png"/><Relationship Id="rId103" Type="http://schemas.openxmlformats.org/officeDocument/2006/relationships/image" Target="../media/image918.png"/><Relationship Id="rId124" Type="http://schemas.openxmlformats.org/officeDocument/2006/relationships/customXml" Target="../ink/ink3368.xml"/><Relationship Id="rId70" Type="http://schemas.openxmlformats.org/officeDocument/2006/relationships/customXml" Target="../ink/ink3341.xml"/><Relationship Id="rId91" Type="http://schemas.openxmlformats.org/officeDocument/2006/relationships/image" Target="../media/image912.png"/><Relationship Id="rId145" Type="http://schemas.openxmlformats.org/officeDocument/2006/relationships/image" Target="../media/image939.png"/><Relationship Id="rId166" Type="http://schemas.openxmlformats.org/officeDocument/2006/relationships/customXml" Target="../ink/ink3389.xml"/><Relationship Id="rId187" Type="http://schemas.openxmlformats.org/officeDocument/2006/relationships/image" Target="../media/image96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412.xml"/><Relationship Id="rId28" Type="http://schemas.openxmlformats.org/officeDocument/2006/relationships/customXml" Target="../ink/ink3320.xml"/><Relationship Id="rId49" Type="http://schemas.openxmlformats.org/officeDocument/2006/relationships/image" Target="../media/image891.png"/><Relationship Id="rId114" Type="http://schemas.openxmlformats.org/officeDocument/2006/relationships/customXml" Target="../ink/ink3363.xml"/><Relationship Id="rId60" Type="http://schemas.openxmlformats.org/officeDocument/2006/relationships/customXml" Target="../ink/ink3336.xml"/><Relationship Id="rId81" Type="http://schemas.openxmlformats.org/officeDocument/2006/relationships/image" Target="../media/image907.png"/><Relationship Id="rId135" Type="http://schemas.openxmlformats.org/officeDocument/2006/relationships/image" Target="../media/image934.png"/><Relationship Id="rId156" Type="http://schemas.openxmlformats.org/officeDocument/2006/relationships/customXml" Target="../ink/ink3384.xml"/><Relationship Id="rId177" Type="http://schemas.openxmlformats.org/officeDocument/2006/relationships/image" Target="../media/image955.png"/><Relationship Id="rId198" Type="http://schemas.openxmlformats.org/officeDocument/2006/relationships/customXml" Target="../ink/ink3405.xml"/><Relationship Id="rId202" Type="http://schemas.openxmlformats.org/officeDocument/2006/relationships/customXml" Target="../ink/ink3407.xml"/><Relationship Id="rId18" Type="http://schemas.openxmlformats.org/officeDocument/2006/relationships/customXml" Target="../ink/ink3315.xml"/><Relationship Id="rId39" Type="http://schemas.openxmlformats.org/officeDocument/2006/relationships/image" Target="../media/image886.png"/><Relationship Id="rId50" Type="http://schemas.openxmlformats.org/officeDocument/2006/relationships/customXml" Target="../ink/ink3331.xml"/><Relationship Id="rId104" Type="http://schemas.openxmlformats.org/officeDocument/2006/relationships/customXml" Target="../ink/ink3358.xml"/><Relationship Id="rId125" Type="http://schemas.openxmlformats.org/officeDocument/2006/relationships/image" Target="../media/image929.png"/><Relationship Id="rId146" Type="http://schemas.openxmlformats.org/officeDocument/2006/relationships/customXml" Target="../ink/ink3379.xml"/><Relationship Id="rId167" Type="http://schemas.openxmlformats.org/officeDocument/2006/relationships/image" Target="../media/image950.png"/><Relationship Id="rId188" Type="http://schemas.openxmlformats.org/officeDocument/2006/relationships/customXml" Target="../ink/ink3400.xml"/><Relationship Id="rId71" Type="http://schemas.openxmlformats.org/officeDocument/2006/relationships/image" Target="../media/image902.png"/><Relationship Id="rId92" Type="http://schemas.openxmlformats.org/officeDocument/2006/relationships/customXml" Target="../ink/ink3352.xml"/><Relationship Id="rId213" Type="http://schemas.openxmlformats.org/officeDocument/2006/relationships/image" Target="../media/image973.png"/><Relationship Id="rId2" Type="http://schemas.openxmlformats.org/officeDocument/2006/relationships/customXml" Target="../ink/ink3307.xml"/><Relationship Id="rId29" Type="http://schemas.openxmlformats.org/officeDocument/2006/relationships/image" Target="../media/image881.png"/><Relationship Id="rId40" Type="http://schemas.openxmlformats.org/officeDocument/2006/relationships/customXml" Target="../ink/ink3326.xml"/><Relationship Id="rId115" Type="http://schemas.openxmlformats.org/officeDocument/2006/relationships/image" Target="../media/image924.png"/><Relationship Id="rId136" Type="http://schemas.openxmlformats.org/officeDocument/2006/relationships/customXml" Target="../ink/ink3374.xml"/><Relationship Id="rId157" Type="http://schemas.openxmlformats.org/officeDocument/2006/relationships/image" Target="../media/image945.png"/><Relationship Id="rId178" Type="http://schemas.openxmlformats.org/officeDocument/2006/relationships/customXml" Target="../ink/ink3395.xml"/><Relationship Id="rId61" Type="http://schemas.openxmlformats.org/officeDocument/2006/relationships/image" Target="../media/image897.png"/><Relationship Id="rId82" Type="http://schemas.openxmlformats.org/officeDocument/2006/relationships/customXml" Target="../ink/ink3347.xml"/><Relationship Id="rId199" Type="http://schemas.openxmlformats.org/officeDocument/2006/relationships/image" Target="../media/image966.png"/><Relationship Id="rId203" Type="http://schemas.openxmlformats.org/officeDocument/2006/relationships/image" Target="../media/image968.png"/><Relationship Id="rId19" Type="http://schemas.openxmlformats.org/officeDocument/2006/relationships/image" Target="../media/image876.png"/></Relationships>
</file>

<file path=ppt/slides/_rels/slide6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5.png"/><Relationship Id="rId21" Type="http://schemas.openxmlformats.org/officeDocument/2006/relationships/image" Target="../media/image877.png"/><Relationship Id="rId42" Type="http://schemas.openxmlformats.org/officeDocument/2006/relationships/customXml" Target="../ink/ink3436.xml"/><Relationship Id="rId63" Type="http://schemas.openxmlformats.org/officeDocument/2006/relationships/image" Target="../media/image898.png"/><Relationship Id="rId84" Type="http://schemas.openxmlformats.org/officeDocument/2006/relationships/customXml" Target="../ink/ink3457.xml"/><Relationship Id="rId138" Type="http://schemas.openxmlformats.org/officeDocument/2006/relationships/customXml" Target="../ink/ink3484.xml"/><Relationship Id="rId159" Type="http://schemas.openxmlformats.org/officeDocument/2006/relationships/image" Target="../media/image946.png"/><Relationship Id="rId170" Type="http://schemas.openxmlformats.org/officeDocument/2006/relationships/customXml" Target="../ink/ink3500.xml"/><Relationship Id="rId191" Type="http://schemas.openxmlformats.org/officeDocument/2006/relationships/image" Target="../media/image962.png"/><Relationship Id="rId205" Type="http://schemas.openxmlformats.org/officeDocument/2006/relationships/image" Target="../media/image969.png"/><Relationship Id="rId226" Type="http://schemas.openxmlformats.org/officeDocument/2006/relationships/customXml" Target="../ink/ink3528.xml"/><Relationship Id="rId107" Type="http://schemas.openxmlformats.org/officeDocument/2006/relationships/image" Target="../media/image920.png"/><Relationship Id="rId11" Type="http://schemas.openxmlformats.org/officeDocument/2006/relationships/image" Target="../media/image872.png"/><Relationship Id="rId32" Type="http://schemas.openxmlformats.org/officeDocument/2006/relationships/customXml" Target="../ink/ink3431.xml"/><Relationship Id="rId53" Type="http://schemas.openxmlformats.org/officeDocument/2006/relationships/image" Target="../media/image893.png"/><Relationship Id="rId74" Type="http://schemas.openxmlformats.org/officeDocument/2006/relationships/customXml" Target="../ink/ink3452.xml"/><Relationship Id="rId128" Type="http://schemas.openxmlformats.org/officeDocument/2006/relationships/customXml" Target="../ink/ink3479.xml"/><Relationship Id="rId149" Type="http://schemas.openxmlformats.org/officeDocument/2006/relationships/image" Target="../media/image941.png"/><Relationship Id="rId5" Type="http://schemas.openxmlformats.org/officeDocument/2006/relationships/image" Target="../media/image869.png"/><Relationship Id="rId95" Type="http://schemas.openxmlformats.org/officeDocument/2006/relationships/image" Target="../media/image914.png"/><Relationship Id="rId160" Type="http://schemas.openxmlformats.org/officeDocument/2006/relationships/customXml" Target="../ink/ink3495.xml"/><Relationship Id="rId181" Type="http://schemas.openxmlformats.org/officeDocument/2006/relationships/image" Target="../media/image957.png"/><Relationship Id="rId216" Type="http://schemas.openxmlformats.org/officeDocument/2006/relationships/customXml" Target="../ink/ink3523.xml"/><Relationship Id="rId237" Type="http://schemas.openxmlformats.org/officeDocument/2006/relationships/image" Target="../media/image985.png"/><Relationship Id="rId22" Type="http://schemas.openxmlformats.org/officeDocument/2006/relationships/customXml" Target="../ink/ink3426.xml"/><Relationship Id="rId43" Type="http://schemas.openxmlformats.org/officeDocument/2006/relationships/image" Target="../media/image888.png"/><Relationship Id="rId64" Type="http://schemas.openxmlformats.org/officeDocument/2006/relationships/customXml" Target="../ink/ink3447.xml"/><Relationship Id="rId118" Type="http://schemas.openxmlformats.org/officeDocument/2006/relationships/customXml" Target="../ink/ink3474.xml"/><Relationship Id="rId139" Type="http://schemas.openxmlformats.org/officeDocument/2006/relationships/image" Target="../media/image936.png"/><Relationship Id="rId85" Type="http://schemas.openxmlformats.org/officeDocument/2006/relationships/image" Target="../media/image909.png"/><Relationship Id="rId150" Type="http://schemas.openxmlformats.org/officeDocument/2006/relationships/customXml" Target="../ink/ink3490.xml"/><Relationship Id="rId171" Type="http://schemas.openxmlformats.org/officeDocument/2006/relationships/image" Target="../media/image952.png"/><Relationship Id="rId192" Type="http://schemas.openxmlformats.org/officeDocument/2006/relationships/customXml" Target="../ink/ink3511.xml"/><Relationship Id="rId206" Type="http://schemas.openxmlformats.org/officeDocument/2006/relationships/customXml" Target="../ink/ink3518.xml"/><Relationship Id="rId227" Type="http://schemas.openxmlformats.org/officeDocument/2006/relationships/image" Target="../media/image980.png"/><Relationship Id="rId12" Type="http://schemas.openxmlformats.org/officeDocument/2006/relationships/customXml" Target="../ink/ink3421.xml"/><Relationship Id="rId33" Type="http://schemas.openxmlformats.org/officeDocument/2006/relationships/image" Target="../media/image883.png"/><Relationship Id="rId108" Type="http://schemas.openxmlformats.org/officeDocument/2006/relationships/customXml" Target="../ink/ink3469.xml"/><Relationship Id="rId129" Type="http://schemas.openxmlformats.org/officeDocument/2006/relationships/image" Target="../media/image931.png"/><Relationship Id="rId54" Type="http://schemas.openxmlformats.org/officeDocument/2006/relationships/customXml" Target="../ink/ink3442.xml"/><Relationship Id="rId75" Type="http://schemas.openxmlformats.org/officeDocument/2006/relationships/image" Target="../media/image904.png"/><Relationship Id="rId96" Type="http://schemas.openxmlformats.org/officeDocument/2006/relationships/customXml" Target="../ink/ink3463.xml"/><Relationship Id="rId140" Type="http://schemas.openxmlformats.org/officeDocument/2006/relationships/customXml" Target="../ink/ink3485.xml"/><Relationship Id="rId161" Type="http://schemas.openxmlformats.org/officeDocument/2006/relationships/image" Target="../media/image947.png"/><Relationship Id="rId182" Type="http://schemas.openxmlformats.org/officeDocument/2006/relationships/customXml" Target="../ink/ink3506.xml"/><Relationship Id="rId217" Type="http://schemas.openxmlformats.org/officeDocument/2006/relationships/image" Target="../media/image975.png"/><Relationship Id="rId6" Type="http://schemas.openxmlformats.org/officeDocument/2006/relationships/customXml" Target="../ink/ink3418.xml"/><Relationship Id="rId238" Type="http://schemas.openxmlformats.org/officeDocument/2006/relationships/customXml" Target="../ink/ink3534.xml"/><Relationship Id="rId23" Type="http://schemas.openxmlformats.org/officeDocument/2006/relationships/image" Target="../media/image878.png"/><Relationship Id="rId119" Type="http://schemas.openxmlformats.org/officeDocument/2006/relationships/image" Target="../media/image926.png"/><Relationship Id="rId44" Type="http://schemas.openxmlformats.org/officeDocument/2006/relationships/customXml" Target="../ink/ink3437.xml"/><Relationship Id="rId65" Type="http://schemas.openxmlformats.org/officeDocument/2006/relationships/image" Target="../media/image899.png"/><Relationship Id="rId86" Type="http://schemas.openxmlformats.org/officeDocument/2006/relationships/customXml" Target="../ink/ink3458.xml"/><Relationship Id="rId130" Type="http://schemas.openxmlformats.org/officeDocument/2006/relationships/customXml" Target="../ink/ink3480.xml"/><Relationship Id="rId151" Type="http://schemas.openxmlformats.org/officeDocument/2006/relationships/image" Target="../media/image942.png"/><Relationship Id="rId172" Type="http://schemas.openxmlformats.org/officeDocument/2006/relationships/customXml" Target="../ink/ink3501.xml"/><Relationship Id="rId193" Type="http://schemas.openxmlformats.org/officeDocument/2006/relationships/image" Target="../media/image963.png"/><Relationship Id="rId207" Type="http://schemas.openxmlformats.org/officeDocument/2006/relationships/image" Target="../media/image970.png"/><Relationship Id="rId228" Type="http://schemas.openxmlformats.org/officeDocument/2006/relationships/customXml" Target="../ink/ink3529.xml"/><Relationship Id="rId13" Type="http://schemas.openxmlformats.org/officeDocument/2006/relationships/image" Target="../media/image873.png"/><Relationship Id="rId109" Type="http://schemas.openxmlformats.org/officeDocument/2006/relationships/image" Target="../media/image921.png"/><Relationship Id="rId34" Type="http://schemas.openxmlformats.org/officeDocument/2006/relationships/customXml" Target="../ink/ink3432.xml"/><Relationship Id="rId55" Type="http://schemas.openxmlformats.org/officeDocument/2006/relationships/image" Target="../media/image894.png"/><Relationship Id="rId76" Type="http://schemas.openxmlformats.org/officeDocument/2006/relationships/customXml" Target="../ink/ink3453.xml"/><Relationship Id="rId97" Type="http://schemas.openxmlformats.org/officeDocument/2006/relationships/image" Target="../media/image915.png"/><Relationship Id="rId120" Type="http://schemas.openxmlformats.org/officeDocument/2006/relationships/customXml" Target="../ink/ink3475.xml"/><Relationship Id="rId141" Type="http://schemas.openxmlformats.org/officeDocument/2006/relationships/image" Target="../media/image937.png"/><Relationship Id="rId7" Type="http://schemas.openxmlformats.org/officeDocument/2006/relationships/image" Target="../media/image870.png"/><Relationship Id="rId162" Type="http://schemas.openxmlformats.org/officeDocument/2006/relationships/customXml" Target="../ink/ink3496.xml"/><Relationship Id="rId183" Type="http://schemas.openxmlformats.org/officeDocument/2006/relationships/image" Target="../media/image958.png"/><Relationship Id="rId218" Type="http://schemas.openxmlformats.org/officeDocument/2006/relationships/customXml" Target="../ink/ink3524.xml"/><Relationship Id="rId239" Type="http://schemas.openxmlformats.org/officeDocument/2006/relationships/image" Target="../media/image986.png"/><Relationship Id="rId24" Type="http://schemas.openxmlformats.org/officeDocument/2006/relationships/customXml" Target="../ink/ink3427.xml"/><Relationship Id="rId45" Type="http://schemas.openxmlformats.org/officeDocument/2006/relationships/image" Target="../media/image889.png"/><Relationship Id="rId66" Type="http://schemas.openxmlformats.org/officeDocument/2006/relationships/customXml" Target="../ink/ink3448.xml"/><Relationship Id="rId87" Type="http://schemas.openxmlformats.org/officeDocument/2006/relationships/image" Target="../media/image910.png"/><Relationship Id="rId110" Type="http://schemas.openxmlformats.org/officeDocument/2006/relationships/customXml" Target="../ink/ink3470.xml"/><Relationship Id="rId131" Type="http://schemas.openxmlformats.org/officeDocument/2006/relationships/image" Target="../media/image932.png"/><Relationship Id="rId152" Type="http://schemas.openxmlformats.org/officeDocument/2006/relationships/customXml" Target="../ink/ink3491.xml"/><Relationship Id="rId173" Type="http://schemas.openxmlformats.org/officeDocument/2006/relationships/image" Target="../media/image953.png"/><Relationship Id="rId194" Type="http://schemas.openxmlformats.org/officeDocument/2006/relationships/customXml" Target="../ink/ink3512.xml"/><Relationship Id="rId208" Type="http://schemas.openxmlformats.org/officeDocument/2006/relationships/customXml" Target="../ink/ink3519.xml"/><Relationship Id="rId229" Type="http://schemas.openxmlformats.org/officeDocument/2006/relationships/image" Target="../media/image981.png"/><Relationship Id="rId14" Type="http://schemas.openxmlformats.org/officeDocument/2006/relationships/customXml" Target="../ink/ink3422.xml"/><Relationship Id="rId35" Type="http://schemas.openxmlformats.org/officeDocument/2006/relationships/image" Target="../media/image884.png"/><Relationship Id="rId56" Type="http://schemas.openxmlformats.org/officeDocument/2006/relationships/customXml" Target="../ink/ink3443.xml"/><Relationship Id="rId77" Type="http://schemas.openxmlformats.org/officeDocument/2006/relationships/image" Target="../media/image905.png"/><Relationship Id="rId100" Type="http://schemas.openxmlformats.org/officeDocument/2006/relationships/customXml" Target="../ink/ink3465.xml"/><Relationship Id="rId8" Type="http://schemas.openxmlformats.org/officeDocument/2006/relationships/customXml" Target="../ink/ink3419.xml"/><Relationship Id="rId98" Type="http://schemas.openxmlformats.org/officeDocument/2006/relationships/customXml" Target="../ink/ink3464.xml"/><Relationship Id="rId121" Type="http://schemas.openxmlformats.org/officeDocument/2006/relationships/image" Target="../media/image927.png"/><Relationship Id="rId142" Type="http://schemas.openxmlformats.org/officeDocument/2006/relationships/customXml" Target="../ink/ink3486.xml"/><Relationship Id="rId163" Type="http://schemas.openxmlformats.org/officeDocument/2006/relationships/image" Target="../media/image948.png"/><Relationship Id="rId184" Type="http://schemas.openxmlformats.org/officeDocument/2006/relationships/customXml" Target="../ink/ink3507.xml"/><Relationship Id="rId219" Type="http://schemas.openxmlformats.org/officeDocument/2006/relationships/image" Target="../media/image976.png"/><Relationship Id="rId230" Type="http://schemas.openxmlformats.org/officeDocument/2006/relationships/customXml" Target="../ink/ink3530.xml"/><Relationship Id="rId25" Type="http://schemas.openxmlformats.org/officeDocument/2006/relationships/image" Target="../media/image879.png"/><Relationship Id="rId46" Type="http://schemas.openxmlformats.org/officeDocument/2006/relationships/customXml" Target="../ink/ink3438.xml"/><Relationship Id="rId67" Type="http://schemas.openxmlformats.org/officeDocument/2006/relationships/image" Target="../media/image900.png"/><Relationship Id="rId88" Type="http://schemas.openxmlformats.org/officeDocument/2006/relationships/customXml" Target="../ink/ink3459.xml"/><Relationship Id="rId111" Type="http://schemas.openxmlformats.org/officeDocument/2006/relationships/image" Target="../media/image922.png"/><Relationship Id="rId132" Type="http://schemas.openxmlformats.org/officeDocument/2006/relationships/customXml" Target="../ink/ink3481.xml"/><Relationship Id="rId153" Type="http://schemas.openxmlformats.org/officeDocument/2006/relationships/image" Target="../media/image943.png"/><Relationship Id="rId174" Type="http://schemas.openxmlformats.org/officeDocument/2006/relationships/customXml" Target="../ink/ink3502.xml"/><Relationship Id="rId195" Type="http://schemas.openxmlformats.org/officeDocument/2006/relationships/image" Target="../media/image964.png"/><Relationship Id="rId209" Type="http://schemas.openxmlformats.org/officeDocument/2006/relationships/image" Target="../media/image971.png"/><Relationship Id="rId190" Type="http://schemas.openxmlformats.org/officeDocument/2006/relationships/customXml" Target="../ink/ink3510.xml"/><Relationship Id="rId204" Type="http://schemas.openxmlformats.org/officeDocument/2006/relationships/customXml" Target="../ink/ink3517.xml"/><Relationship Id="rId220" Type="http://schemas.openxmlformats.org/officeDocument/2006/relationships/customXml" Target="../ink/ink3525.xml"/><Relationship Id="rId225" Type="http://schemas.openxmlformats.org/officeDocument/2006/relationships/image" Target="../media/image979.png"/><Relationship Id="rId15" Type="http://schemas.openxmlformats.org/officeDocument/2006/relationships/image" Target="../media/image874.png"/><Relationship Id="rId36" Type="http://schemas.openxmlformats.org/officeDocument/2006/relationships/customXml" Target="../ink/ink3433.xml"/><Relationship Id="rId57" Type="http://schemas.openxmlformats.org/officeDocument/2006/relationships/image" Target="../media/image895.png"/><Relationship Id="rId106" Type="http://schemas.openxmlformats.org/officeDocument/2006/relationships/customXml" Target="../ink/ink3468.xml"/><Relationship Id="rId127" Type="http://schemas.openxmlformats.org/officeDocument/2006/relationships/image" Target="../media/image930.png"/><Relationship Id="rId10" Type="http://schemas.openxmlformats.org/officeDocument/2006/relationships/customXml" Target="../ink/ink3420.xml"/><Relationship Id="rId31" Type="http://schemas.openxmlformats.org/officeDocument/2006/relationships/image" Target="../media/image882.png"/><Relationship Id="rId52" Type="http://schemas.openxmlformats.org/officeDocument/2006/relationships/customXml" Target="../ink/ink3441.xml"/><Relationship Id="rId73" Type="http://schemas.openxmlformats.org/officeDocument/2006/relationships/image" Target="../media/image903.png"/><Relationship Id="rId78" Type="http://schemas.openxmlformats.org/officeDocument/2006/relationships/customXml" Target="../ink/ink3454.xml"/><Relationship Id="rId94" Type="http://schemas.openxmlformats.org/officeDocument/2006/relationships/customXml" Target="../ink/ink3462.xml"/><Relationship Id="rId99" Type="http://schemas.openxmlformats.org/officeDocument/2006/relationships/image" Target="../media/image916.png"/><Relationship Id="rId101" Type="http://schemas.openxmlformats.org/officeDocument/2006/relationships/image" Target="../media/image917.png"/><Relationship Id="rId122" Type="http://schemas.openxmlformats.org/officeDocument/2006/relationships/customXml" Target="../ink/ink3476.xml"/><Relationship Id="rId143" Type="http://schemas.openxmlformats.org/officeDocument/2006/relationships/image" Target="../media/image938.png"/><Relationship Id="rId148" Type="http://schemas.openxmlformats.org/officeDocument/2006/relationships/customXml" Target="../ink/ink3489.xml"/><Relationship Id="rId164" Type="http://schemas.openxmlformats.org/officeDocument/2006/relationships/customXml" Target="../ink/ink3497.xml"/><Relationship Id="rId169" Type="http://schemas.openxmlformats.org/officeDocument/2006/relationships/image" Target="../media/image951.png"/><Relationship Id="rId185" Type="http://schemas.openxmlformats.org/officeDocument/2006/relationships/image" Target="../media/image959.png"/><Relationship Id="rId4" Type="http://schemas.openxmlformats.org/officeDocument/2006/relationships/customXml" Target="../ink/ink3417.xml"/><Relationship Id="rId9" Type="http://schemas.openxmlformats.org/officeDocument/2006/relationships/image" Target="../media/image871.png"/><Relationship Id="rId180" Type="http://schemas.openxmlformats.org/officeDocument/2006/relationships/customXml" Target="../ink/ink3505.xml"/><Relationship Id="rId210" Type="http://schemas.openxmlformats.org/officeDocument/2006/relationships/customXml" Target="../ink/ink3520.xml"/><Relationship Id="rId215" Type="http://schemas.openxmlformats.org/officeDocument/2006/relationships/image" Target="../media/image974.png"/><Relationship Id="rId236" Type="http://schemas.openxmlformats.org/officeDocument/2006/relationships/customXml" Target="../ink/ink3533.xml"/><Relationship Id="rId26" Type="http://schemas.openxmlformats.org/officeDocument/2006/relationships/customXml" Target="../ink/ink3428.xml"/><Relationship Id="rId231" Type="http://schemas.openxmlformats.org/officeDocument/2006/relationships/image" Target="../media/image982.png"/><Relationship Id="rId47" Type="http://schemas.openxmlformats.org/officeDocument/2006/relationships/image" Target="../media/image890.png"/><Relationship Id="rId68" Type="http://schemas.openxmlformats.org/officeDocument/2006/relationships/customXml" Target="../ink/ink3449.xml"/><Relationship Id="rId89" Type="http://schemas.openxmlformats.org/officeDocument/2006/relationships/image" Target="../media/image911.png"/><Relationship Id="rId112" Type="http://schemas.openxmlformats.org/officeDocument/2006/relationships/customXml" Target="../ink/ink3471.xml"/><Relationship Id="rId133" Type="http://schemas.openxmlformats.org/officeDocument/2006/relationships/image" Target="../media/image933.png"/><Relationship Id="rId154" Type="http://schemas.openxmlformats.org/officeDocument/2006/relationships/customXml" Target="../ink/ink3492.xml"/><Relationship Id="rId175" Type="http://schemas.openxmlformats.org/officeDocument/2006/relationships/image" Target="../media/image954.png"/><Relationship Id="rId196" Type="http://schemas.openxmlformats.org/officeDocument/2006/relationships/customXml" Target="../ink/ink3513.xml"/><Relationship Id="rId200" Type="http://schemas.openxmlformats.org/officeDocument/2006/relationships/customXml" Target="../ink/ink3515.xml"/><Relationship Id="rId16" Type="http://schemas.openxmlformats.org/officeDocument/2006/relationships/customXml" Target="../ink/ink3423.xml"/><Relationship Id="rId221" Type="http://schemas.openxmlformats.org/officeDocument/2006/relationships/image" Target="../media/image977.png"/><Relationship Id="rId37" Type="http://schemas.openxmlformats.org/officeDocument/2006/relationships/image" Target="../media/image885.png"/><Relationship Id="rId58" Type="http://schemas.openxmlformats.org/officeDocument/2006/relationships/customXml" Target="../ink/ink3444.xml"/><Relationship Id="rId79" Type="http://schemas.openxmlformats.org/officeDocument/2006/relationships/image" Target="../media/image906.png"/><Relationship Id="rId102" Type="http://schemas.openxmlformats.org/officeDocument/2006/relationships/customXml" Target="../ink/ink3466.xml"/><Relationship Id="rId123" Type="http://schemas.openxmlformats.org/officeDocument/2006/relationships/image" Target="../media/image928.png"/><Relationship Id="rId144" Type="http://schemas.openxmlformats.org/officeDocument/2006/relationships/customXml" Target="../ink/ink3487.xml"/><Relationship Id="rId90" Type="http://schemas.openxmlformats.org/officeDocument/2006/relationships/customXml" Target="../ink/ink3460.xml"/><Relationship Id="rId165" Type="http://schemas.openxmlformats.org/officeDocument/2006/relationships/image" Target="../media/image949.png"/><Relationship Id="rId186" Type="http://schemas.openxmlformats.org/officeDocument/2006/relationships/customXml" Target="../ink/ink3508.xml"/><Relationship Id="rId211" Type="http://schemas.openxmlformats.org/officeDocument/2006/relationships/image" Target="../media/image972.png"/><Relationship Id="rId232" Type="http://schemas.openxmlformats.org/officeDocument/2006/relationships/customXml" Target="../ink/ink3531.xml"/><Relationship Id="rId27" Type="http://schemas.openxmlformats.org/officeDocument/2006/relationships/image" Target="../media/image880.png"/><Relationship Id="rId48" Type="http://schemas.openxmlformats.org/officeDocument/2006/relationships/customXml" Target="../ink/ink3439.xml"/><Relationship Id="rId69" Type="http://schemas.openxmlformats.org/officeDocument/2006/relationships/image" Target="../media/image901.png"/><Relationship Id="rId113" Type="http://schemas.openxmlformats.org/officeDocument/2006/relationships/image" Target="../media/image923.png"/><Relationship Id="rId134" Type="http://schemas.openxmlformats.org/officeDocument/2006/relationships/customXml" Target="../ink/ink3482.xml"/><Relationship Id="rId80" Type="http://schemas.openxmlformats.org/officeDocument/2006/relationships/customXml" Target="../ink/ink3455.xml"/><Relationship Id="rId155" Type="http://schemas.openxmlformats.org/officeDocument/2006/relationships/image" Target="../media/image944.png"/><Relationship Id="rId176" Type="http://schemas.openxmlformats.org/officeDocument/2006/relationships/customXml" Target="../ink/ink3503.xml"/><Relationship Id="rId197" Type="http://schemas.openxmlformats.org/officeDocument/2006/relationships/image" Target="../media/image965.png"/><Relationship Id="rId201" Type="http://schemas.openxmlformats.org/officeDocument/2006/relationships/image" Target="../media/image967.png"/><Relationship Id="rId222" Type="http://schemas.openxmlformats.org/officeDocument/2006/relationships/customXml" Target="../ink/ink3526.xml"/><Relationship Id="rId17" Type="http://schemas.openxmlformats.org/officeDocument/2006/relationships/image" Target="../media/image875.png"/><Relationship Id="rId38" Type="http://schemas.openxmlformats.org/officeDocument/2006/relationships/customXml" Target="../ink/ink3434.xml"/><Relationship Id="rId59" Type="http://schemas.openxmlformats.org/officeDocument/2006/relationships/image" Target="../media/image896.png"/><Relationship Id="rId103" Type="http://schemas.openxmlformats.org/officeDocument/2006/relationships/image" Target="../media/image918.png"/><Relationship Id="rId124" Type="http://schemas.openxmlformats.org/officeDocument/2006/relationships/customXml" Target="../ink/ink3477.xml"/><Relationship Id="rId70" Type="http://schemas.openxmlformats.org/officeDocument/2006/relationships/customXml" Target="../ink/ink3450.xml"/><Relationship Id="rId91" Type="http://schemas.openxmlformats.org/officeDocument/2006/relationships/image" Target="../media/image912.png"/><Relationship Id="rId145" Type="http://schemas.openxmlformats.org/officeDocument/2006/relationships/image" Target="../media/image939.png"/><Relationship Id="rId166" Type="http://schemas.openxmlformats.org/officeDocument/2006/relationships/customXml" Target="../ink/ink3498.xml"/><Relationship Id="rId187" Type="http://schemas.openxmlformats.org/officeDocument/2006/relationships/image" Target="../media/image96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521.xml"/><Relationship Id="rId233" Type="http://schemas.openxmlformats.org/officeDocument/2006/relationships/image" Target="../media/image983.png"/><Relationship Id="rId28" Type="http://schemas.openxmlformats.org/officeDocument/2006/relationships/customXml" Target="../ink/ink3429.xml"/><Relationship Id="rId49" Type="http://schemas.openxmlformats.org/officeDocument/2006/relationships/image" Target="../media/image891.png"/><Relationship Id="rId114" Type="http://schemas.openxmlformats.org/officeDocument/2006/relationships/customXml" Target="../ink/ink3472.xml"/><Relationship Id="rId60" Type="http://schemas.openxmlformats.org/officeDocument/2006/relationships/customXml" Target="../ink/ink3445.xml"/><Relationship Id="rId81" Type="http://schemas.openxmlformats.org/officeDocument/2006/relationships/image" Target="../media/image907.png"/><Relationship Id="rId135" Type="http://schemas.openxmlformats.org/officeDocument/2006/relationships/image" Target="../media/image934.png"/><Relationship Id="rId156" Type="http://schemas.openxmlformats.org/officeDocument/2006/relationships/customXml" Target="../ink/ink3493.xml"/><Relationship Id="rId177" Type="http://schemas.openxmlformats.org/officeDocument/2006/relationships/image" Target="../media/image955.png"/><Relationship Id="rId198" Type="http://schemas.openxmlformats.org/officeDocument/2006/relationships/customXml" Target="../ink/ink3514.xml"/><Relationship Id="rId202" Type="http://schemas.openxmlformats.org/officeDocument/2006/relationships/customXml" Target="../ink/ink3516.xml"/><Relationship Id="rId223" Type="http://schemas.openxmlformats.org/officeDocument/2006/relationships/image" Target="../media/image978.png"/><Relationship Id="rId18" Type="http://schemas.openxmlformats.org/officeDocument/2006/relationships/customXml" Target="../ink/ink3424.xml"/><Relationship Id="rId39" Type="http://schemas.openxmlformats.org/officeDocument/2006/relationships/image" Target="../media/image886.png"/><Relationship Id="rId50" Type="http://schemas.openxmlformats.org/officeDocument/2006/relationships/customXml" Target="../ink/ink3440.xml"/><Relationship Id="rId104" Type="http://schemas.openxmlformats.org/officeDocument/2006/relationships/customXml" Target="../ink/ink3467.xml"/><Relationship Id="rId125" Type="http://schemas.openxmlformats.org/officeDocument/2006/relationships/image" Target="../media/image929.png"/><Relationship Id="rId146" Type="http://schemas.openxmlformats.org/officeDocument/2006/relationships/customXml" Target="../ink/ink3488.xml"/><Relationship Id="rId167" Type="http://schemas.openxmlformats.org/officeDocument/2006/relationships/image" Target="../media/image950.png"/><Relationship Id="rId188" Type="http://schemas.openxmlformats.org/officeDocument/2006/relationships/customXml" Target="../ink/ink3509.xml"/><Relationship Id="rId71" Type="http://schemas.openxmlformats.org/officeDocument/2006/relationships/image" Target="../media/image902.png"/><Relationship Id="rId92" Type="http://schemas.openxmlformats.org/officeDocument/2006/relationships/customXml" Target="../ink/ink3461.xml"/><Relationship Id="rId213" Type="http://schemas.openxmlformats.org/officeDocument/2006/relationships/image" Target="../media/image973.png"/><Relationship Id="rId234" Type="http://schemas.openxmlformats.org/officeDocument/2006/relationships/customXml" Target="../ink/ink3532.xml"/><Relationship Id="rId2" Type="http://schemas.openxmlformats.org/officeDocument/2006/relationships/customXml" Target="../ink/ink3416.xml"/><Relationship Id="rId29" Type="http://schemas.openxmlformats.org/officeDocument/2006/relationships/image" Target="../media/image881.png"/><Relationship Id="rId40" Type="http://schemas.openxmlformats.org/officeDocument/2006/relationships/customXml" Target="../ink/ink3435.xml"/><Relationship Id="rId115" Type="http://schemas.openxmlformats.org/officeDocument/2006/relationships/image" Target="../media/image924.png"/><Relationship Id="rId136" Type="http://schemas.openxmlformats.org/officeDocument/2006/relationships/customXml" Target="../ink/ink3483.xml"/><Relationship Id="rId157" Type="http://schemas.openxmlformats.org/officeDocument/2006/relationships/image" Target="../media/image945.png"/><Relationship Id="rId178" Type="http://schemas.openxmlformats.org/officeDocument/2006/relationships/customXml" Target="../ink/ink3504.xml"/><Relationship Id="rId61" Type="http://schemas.openxmlformats.org/officeDocument/2006/relationships/image" Target="../media/image897.png"/><Relationship Id="rId82" Type="http://schemas.openxmlformats.org/officeDocument/2006/relationships/customXml" Target="../ink/ink3456.xml"/><Relationship Id="rId199" Type="http://schemas.openxmlformats.org/officeDocument/2006/relationships/image" Target="../media/image966.png"/><Relationship Id="rId203" Type="http://schemas.openxmlformats.org/officeDocument/2006/relationships/image" Target="../media/image968.png"/><Relationship Id="rId19" Type="http://schemas.openxmlformats.org/officeDocument/2006/relationships/image" Target="../media/image876.png"/><Relationship Id="rId224" Type="http://schemas.openxmlformats.org/officeDocument/2006/relationships/customXml" Target="../ink/ink3527.xml"/><Relationship Id="rId30" Type="http://schemas.openxmlformats.org/officeDocument/2006/relationships/customXml" Target="../ink/ink3430.xml"/><Relationship Id="rId105" Type="http://schemas.openxmlformats.org/officeDocument/2006/relationships/image" Target="../media/image919.png"/><Relationship Id="rId126" Type="http://schemas.openxmlformats.org/officeDocument/2006/relationships/customXml" Target="../ink/ink3478.xml"/><Relationship Id="rId147" Type="http://schemas.openxmlformats.org/officeDocument/2006/relationships/image" Target="../media/image940.png"/><Relationship Id="rId168" Type="http://schemas.openxmlformats.org/officeDocument/2006/relationships/customXml" Target="../ink/ink3499.xml"/><Relationship Id="rId51" Type="http://schemas.openxmlformats.org/officeDocument/2006/relationships/image" Target="../media/image892.png"/><Relationship Id="rId72" Type="http://schemas.openxmlformats.org/officeDocument/2006/relationships/customXml" Target="../ink/ink3451.xml"/><Relationship Id="rId93" Type="http://schemas.openxmlformats.org/officeDocument/2006/relationships/image" Target="../media/image913.png"/><Relationship Id="rId189" Type="http://schemas.openxmlformats.org/officeDocument/2006/relationships/image" Target="../media/image961.png"/><Relationship Id="rId3" Type="http://schemas.openxmlformats.org/officeDocument/2006/relationships/image" Target="../media/image868.png"/><Relationship Id="rId214" Type="http://schemas.openxmlformats.org/officeDocument/2006/relationships/customXml" Target="../ink/ink3522.xml"/><Relationship Id="rId235" Type="http://schemas.openxmlformats.org/officeDocument/2006/relationships/image" Target="../media/image984.png"/><Relationship Id="rId116" Type="http://schemas.openxmlformats.org/officeDocument/2006/relationships/customXml" Target="../ink/ink3473.xml"/><Relationship Id="rId137" Type="http://schemas.openxmlformats.org/officeDocument/2006/relationships/image" Target="../media/image935.png"/><Relationship Id="rId158" Type="http://schemas.openxmlformats.org/officeDocument/2006/relationships/customXml" Target="../ink/ink3494.xml"/><Relationship Id="rId20" Type="http://schemas.openxmlformats.org/officeDocument/2006/relationships/customXml" Target="../ink/ink3425.xml"/><Relationship Id="rId41" Type="http://schemas.openxmlformats.org/officeDocument/2006/relationships/image" Target="../media/image887.png"/><Relationship Id="rId62" Type="http://schemas.openxmlformats.org/officeDocument/2006/relationships/customXml" Target="../ink/ink3446.xml"/><Relationship Id="rId83" Type="http://schemas.openxmlformats.org/officeDocument/2006/relationships/image" Target="../media/image908.png"/><Relationship Id="rId179" Type="http://schemas.openxmlformats.org/officeDocument/2006/relationships/image" Target="../media/image956.png"/></Relationships>
</file>

<file path=ppt/slides/_rels/slide6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5.png"/><Relationship Id="rId21" Type="http://schemas.openxmlformats.org/officeDocument/2006/relationships/image" Target="../media/image877.png"/><Relationship Id="rId63" Type="http://schemas.openxmlformats.org/officeDocument/2006/relationships/image" Target="../media/image898.png"/><Relationship Id="rId159" Type="http://schemas.openxmlformats.org/officeDocument/2006/relationships/image" Target="../media/image946.png"/><Relationship Id="rId170" Type="http://schemas.openxmlformats.org/officeDocument/2006/relationships/customXml" Target="../ink/ink3619.xml"/><Relationship Id="rId226" Type="http://schemas.openxmlformats.org/officeDocument/2006/relationships/customXml" Target="../ink/ink3647.xml"/><Relationship Id="rId268" Type="http://schemas.openxmlformats.org/officeDocument/2006/relationships/customXml" Target="../ink/ink3668.xml"/><Relationship Id="rId32" Type="http://schemas.openxmlformats.org/officeDocument/2006/relationships/customXml" Target="../ink/ink3550.xml"/><Relationship Id="rId74" Type="http://schemas.openxmlformats.org/officeDocument/2006/relationships/customXml" Target="../ink/ink3571.xml"/><Relationship Id="rId128" Type="http://schemas.openxmlformats.org/officeDocument/2006/relationships/customXml" Target="../ink/ink3598.xml"/><Relationship Id="rId5" Type="http://schemas.openxmlformats.org/officeDocument/2006/relationships/image" Target="../media/image869.png"/><Relationship Id="rId181" Type="http://schemas.openxmlformats.org/officeDocument/2006/relationships/image" Target="../media/image957.png"/><Relationship Id="rId237" Type="http://schemas.openxmlformats.org/officeDocument/2006/relationships/image" Target="../media/image985.png"/><Relationship Id="rId258" Type="http://schemas.openxmlformats.org/officeDocument/2006/relationships/customXml" Target="../ink/ink3663.xml"/><Relationship Id="rId22" Type="http://schemas.openxmlformats.org/officeDocument/2006/relationships/customXml" Target="../ink/ink3545.xml"/><Relationship Id="rId43" Type="http://schemas.openxmlformats.org/officeDocument/2006/relationships/image" Target="../media/image888.png"/><Relationship Id="rId64" Type="http://schemas.openxmlformats.org/officeDocument/2006/relationships/customXml" Target="../ink/ink3566.xml"/><Relationship Id="rId118" Type="http://schemas.openxmlformats.org/officeDocument/2006/relationships/customXml" Target="../ink/ink3593.xml"/><Relationship Id="rId139" Type="http://schemas.openxmlformats.org/officeDocument/2006/relationships/image" Target="../media/image936.png"/><Relationship Id="rId85" Type="http://schemas.openxmlformats.org/officeDocument/2006/relationships/image" Target="../media/image909.png"/><Relationship Id="rId150" Type="http://schemas.openxmlformats.org/officeDocument/2006/relationships/customXml" Target="../ink/ink3609.xml"/><Relationship Id="rId171" Type="http://schemas.openxmlformats.org/officeDocument/2006/relationships/image" Target="../media/image952.png"/><Relationship Id="rId192" Type="http://schemas.openxmlformats.org/officeDocument/2006/relationships/customXml" Target="../ink/ink3630.xml"/><Relationship Id="rId206" Type="http://schemas.openxmlformats.org/officeDocument/2006/relationships/customXml" Target="../ink/ink3637.xml"/><Relationship Id="rId227" Type="http://schemas.openxmlformats.org/officeDocument/2006/relationships/image" Target="../media/image980.png"/><Relationship Id="rId248" Type="http://schemas.openxmlformats.org/officeDocument/2006/relationships/customXml" Target="../ink/ink3658.xml"/><Relationship Id="rId269" Type="http://schemas.openxmlformats.org/officeDocument/2006/relationships/image" Target="../media/image1001.png"/><Relationship Id="rId12" Type="http://schemas.openxmlformats.org/officeDocument/2006/relationships/customXml" Target="../ink/ink3540.xml"/><Relationship Id="rId33" Type="http://schemas.openxmlformats.org/officeDocument/2006/relationships/image" Target="../media/image883.png"/><Relationship Id="rId108" Type="http://schemas.openxmlformats.org/officeDocument/2006/relationships/customXml" Target="../ink/ink3588.xml"/><Relationship Id="rId129" Type="http://schemas.openxmlformats.org/officeDocument/2006/relationships/image" Target="../media/image931.png"/><Relationship Id="rId54" Type="http://schemas.openxmlformats.org/officeDocument/2006/relationships/customXml" Target="../ink/ink3561.xml"/><Relationship Id="rId75" Type="http://schemas.openxmlformats.org/officeDocument/2006/relationships/image" Target="../media/image904.png"/><Relationship Id="rId96" Type="http://schemas.openxmlformats.org/officeDocument/2006/relationships/customXml" Target="../ink/ink3582.xml"/><Relationship Id="rId140" Type="http://schemas.openxmlformats.org/officeDocument/2006/relationships/customXml" Target="../ink/ink3604.xml"/><Relationship Id="rId161" Type="http://schemas.openxmlformats.org/officeDocument/2006/relationships/image" Target="../media/image947.png"/><Relationship Id="rId182" Type="http://schemas.openxmlformats.org/officeDocument/2006/relationships/customXml" Target="../ink/ink3625.xml"/><Relationship Id="rId217" Type="http://schemas.openxmlformats.org/officeDocument/2006/relationships/image" Target="../media/image975.png"/><Relationship Id="rId6" Type="http://schemas.openxmlformats.org/officeDocument/2006/relationships/customXml" Target="../ink/ink3537.xml"/><Relationship Id="rId238" Type="http://schemas.openxmlformats.org/officeDocument/2006/relationships/customXml" Target="../ink/ink3653.xml"/><Relationship Id="rId259" Type="http://schemas.openxmlformats.org/officeDocument/2006/relationships/image" Target="../media/image996.png"/><Relationship Id="rId23" Type="http://schemas.openxmlformats.org/officeDocument/2006/relationships/image" Target="../media/image878.png"/><Relationship Id="rId119" Type="http://schemas.openxmlformats.org/officeDocument/2006/relationships/image" Target="../media/image926.png"/><Relationship Id="rId270" Type="http://schemas.openxmlformats.org/officeDocument/2006/relationships/customXml" Target="../ink/ink3669.xml"/><Relationship Id="rId44" Type="http://schemas.openxmlformats.org/officeDocument/2006/relationships/customXml" Target="../ink/ink3556.xml"/><Relationship Id="rId65" Type="http://schemas.openxmlformats.org/officeDocument/2006/relationships/image" Target="../media/image899.png"/><Relationship Id="rId86" Type="http://schemas.openxmlformats.org/officeDocument/2006/relationships/customXml" Target="../ink/ink3577.xml"/><Relationship Id="rId130" Type="http://schemas.openxmlformats.org/officeDocument/2006/relationships/customXml" Target="../ink/ink3599.xml"/><Relationship Id="rId151" Type="http://schemas.openxmlformats.org/officeDocument/2006/relationships/image" Target="../media/image942.png"/><Relationship Id="rId172" Type="http://schemas.openxmlformats.org/officeDocument/2006/relationships/customXml" Target="../ink/ink3620.xml"/><Relationship Id="rId193" Type="http://schemas.openxmlformats.org/officeDocument/2006/relationships/image" Target="../media/image963.png"/><Relationship Id="rId207" Type="http://schemas.openxmlformats.org/officeDocument/2006/relationships/image" Target="../media/image970.png"/><Relationship Id="rId228" Type="http://schemas.openxmlformats.org/officeDocument/2006/relationships/customXml" Target="../ink/ink3648.xml"/><Relationship Id="rId249" Type="http://schemas.openxmlformats.org/officeDocument/2006/relationships/image" Target="../media/image991.png"/><Relationship Id="rId13" Type="http://schemas.openxmlformats.org/officeDocument/2006/relationships/image" Target="../media/image873.png"/><Relationship Id="rId109" Type="http://schemas.openxmlformats.org/officeDocument/2006/relationships/image" Target="../media/image921.png"/><Relationship Id="rId260" Type="http://schemas.openxmlformats.org/officeDocument/2006/relationships/customXml" Target="../ink/ink3664.xml"/><Relationship Id="rId34" Type="http://schemas.openxmlformats.org/officeDocument/2006/relationships/customXml" Target="../ink/ink3551.xml"/><Relationship Id="rId55" Type="http://schemas.openxmlformats.org/officeDocument/2006/relationships/image" Target="../media/image894.png"/><Relationship Id="rId76" Type="http://schemas.openxmlformats.org/officeDocument/2006/relationships/customXml" Target="../ink/ink3572.xml"/><Relationship Id="rId97" Type="http://schemas.openxmlformats.org/officeDocument/2006/relationships/image" Target="../media/image915.png"/><Relationship Id="rId120" Type="http://schemas.openxmlformats.org/officeDocument/2006/relationships/customXml" Target="../ink/ink3594.xml"/><Relationship Id="rId141" Type="http://schemas.openxmlformats.org/officeDocument/2006/relationships/image" Target="../media/image937.png"/><Relationship Id="rId7" Type="http://schemas.openxmlformats.org/officeDocument/2006/relationships/image" Target="../media/image870.png"/><Relationship Id="rId162" Type="http://schemas.openxmlformats.org/officeDocument/2006/relationships/customXml" Target="../ink/ink3615.xml"/><Relationship Id="rId183" Type="http://schemas.openxmlformats.org/officeDocument/2006/relationships/image" Target="../media/image958.png"/><Relationship Id="rId218" Type="http://schemas.openxmlformats.org/officeDocument/2006/relationships/customXml" Target="../ink/ink3643.xml"/><Relationship Id="rId239" Type="http://schemas.openxmlformats.org/officeDocument/2006/relationships/image" Target="../media/image986.png"/><Relationship Id="rId250" Type="http://schemas.openxmlformats.org/officeDocument/2006/relationships/customXml" Target="../ink/ink3659.xml"/><Relationship Id="rId271" Type="http://schemas.openxmlformats.org/officeDocument/2006/relationships/image" Target="../media/image1002.png"/><Relationship Id="rId24" Type="http://schemas.openxmlformats.org/officeDocument/2006/relationships/customXml" Target="../ink/ink3546.xml"/><Relationship Id="rId45" Type="http://schemas.openxmlformats.org/officeDocument/2006/relationships/image" Target="../media/image889.png"/><Relationship Id="rId66" Type="http://schemas.openxmlformats.org/officeDocument/2006/relationships/customXml" Target="../ink/ink3567.xml"/><Relationship Id="rId87" Type="http://schemas.openxmlformats.org/officeDocument/2006/relationships/image" Target="../media/image910.png"/><Relationship Id="rId110" Type="http://schemas.openxmlformats.org/officeDocument/2006/relationships/customXml" Target="../ink/ink3589.xml"/><Relationship Id="rId131" Type="http://schemas.openxmlformats.org/officeDocument/2006/relationships/image" Target="../media/image932.png"/><Relationship Id="rId152" Type="http://schemas.openxmlformats.org/officeDocument/2006/relationships/customXml" Target="../ink/ink3610.xml"/><Relationship Id="rId173" Type="http://schemas.openxmlformats.org/officeDocument/2006/relationships/image" Target="../media/image953.png"/><Relationship Id="rId194" Type="http://schemas.openxmlformats.org/officeDocument/2006/relationships/customXml" Target="../ink/ink3631.xml"/><Relationship Id="rId208" Type="http://schemas.openxmlformats.org/officeDocument/2006/relationships/customXml" Target="../ink/ink3638.xml"/><Relationship Id="rId229" Type="http://schemas.openxmlformats.org/officeDocument/2006/relationships/image" Target="../media/image981.png"/><Relationship Id="rId240" Type="http://schemas.openxmlformats.org/officeDocument/2006/relationships/customXml" Target="../ink/ink3654.xml"/><Relationship Id="rId261" Type="http://schemas.openxmlformats.org/officeDocument/2006/relationships/image" Target="../media/image997.png"/><Relationship Id="rId14" Type="http://schemas.openxmlformats.org/officeDocument/2006/relationships/customXml" Target="../ink/ink3541.xml"/><Relationship Id="rId35" Type="http://schemas.openxmlformats.org/officeDocument/2006/relationships/image" Target="../media/image884.png"/><Relationship Id="rId56" Type="http://schemas.openxmlformats.org/officeDocument/2006/relationships/customXml" Target="../ink/ink3562.xml"/><Relationship Id="rId77" Type="http://schemas.openxmlformats.org/officeDocument/2006/relationships/image" Target="../media/image905.png"/><Relationship Id="rId100" Type="http://schemas.openxmlformats.org/officeDocument/2006/relationships/customXml" Target="../ink/ink3584.xml"/><Relationship Id="rId8" Type="http://schemas.openxmlformats.org/officeDocument/2006/relationships/customXml" Target="../ink/ink3538.xml"/><Relationship Id="rId98" Type="http://schemas.openxmlformats.org/officeDocument/2006/relationships/customXml" Target="../ink/ink3583.xml"/><Relationship Id="rId121" Type="http://schemas.openxmlformats.org/officeDocument/2006/relationships/image" Target="../media/image927.png"/><Relationship Id="rId142" Type="http://schemas.openxmlformats.org/officeDocument/2006/relationships/customXml" Target="../ink/ink3605.xml"/><Relationship Id="rId163" Type="http://schemas.openxmlformats.org/officeDocument/2006/relationships/image" Target="../media/image948.png"/><Relationship Id="rId184" Type="http://schemas.openxmlformats.org/officeDocument/2006/relationships/customXml" Target="../ink/ink3626.xml"/><Relationship Id="rId219" Type="http://schemas.openxmlformats.org/officeDocument/2006/relationships/image" Target="../media/image976.png"/><Relationship Id="rId230" Type="http://schemas.openxmlformats.org/officeDocument/2006/relationships/customXml" Target="../ink/ink3649.xml"/><Relationship Id="rId251" Type="http://schemas.openxmlformats.org/officeDocument/2006/relationships/image" Target="../media/image992.png"/><Relationship Id="rId25" Type="http://schemas.openxmlformats.org/officeDocument/2006/relationships/image" Target="../media/image879.png"/><Relationship Id="rId46" Type="http://schemas.openxmlformats.org/officeDocument/2006/relationships/customXml" Target="../ink/ink3557.xml"/><Relationship Id="rId67" Type="http://schemas.openxmlformats.org/officeDocument/2006/relationships/image" Target="../media/image900.png"/><Relationship Id="rId272" Type="http://schemas.openxmlformats.org/officeDocument/2006/relationships/customXml" Target="../ink/ink3670.xml"/><Relationship Id="rId88" Type="http://schemas.openxmlformats.org/officeDocument/2006/relationships/customXml" Target="../ink/ink3578.xml"/><Relationship Id="rId111" Type="http://schemas.openxmlformats.org/officeDocument/2006/relationships/image" Target="../media/image922.png"/><Relationship Id="rId132" Type="http://schemas.openxmlformats.org/officeDocument/2006/relationships/customXml" Target="../ink/ink3600.xml"/><Relationship Id="rId153" Type="http://schemas.openxmlformats.org/officeDocument/2006/relationships/image" Target="../media/image943.png"/><Relationship Id="rId174" Type="http://schemas.openxmlformats.org/officeDocument/2006/relationships/customXml" Target="../ink/ink3621.xml"/><Relationship Id="rId195" Type="http://schemas.openxmlformats.org/officeDocument/2006/relationships/image" Target="../media/image964.png"/><Relationship Id="rId209" Type="http://schemas.openxmlformats.org/officeDocument/2006/relationships/image" Target="../media/image971.png"/><Relationship Id="rId220" Type="http://schemas.openxmlformats.org/officeDocument/2006/relationships/customXml" Target="../ink/ink3644.xml"/><Relationship Id="rId241" Type="http://schemas.openxmlformats.org/officeDocument/2006/relationships/image" Target="../media/image987.png"/><Relationship Id="rId15" Type="http://schemas.openxmlformats.org/officeDocument/2006/relationships/image" Target="../media/image874.png"/><Relationship Id="rId36" Type="http://schemas.openxmlformats.org/officeDocument/2006/relationships/customXml" Target="../ink/ink3552.xml"/><Relationship Id="rId57" Type="http://schemas.openxmlformats.org/officeDocument/2006/relationships/image" Target="../media/image895.png"/><Relationship Id="rId262" Type="http://schemas.openxmlformats.org/officeDocument/2006/relationships/customXml" Target="../ink/ink3665.xml"/><Relationship Id="rId78" Type="http://schemas.openxmlformats.org/officeDocument/2006/relationships/customXml" Target="../ink/ink3573.xml"/><Relationship Id="rId99" Type="http://schemas.openxmlformats.org/officeDocument/2006/relationships/image" Target="../media/image916.png"/><Relationship Id="rId101" Type="http://schemas.openxmlformats.org/officeDocument/2006/relationships/image" Target="../media/image917.png"/><Relationship Id="rId122" Type="http://schemas.openxmlformats.org/officeDocument/2006/relationships/customXml" Target="../ink/ink3595.xml"/><Relationship Id="rId143" Type="http://schemas.openxmlformats.org/officeDocument/2006/relationships/image" Target="../media/image938.png"/><Relationship Id="rId164" Type="http://schemas.openxmlformats.org/officeDocument/2006/relationships/customXml" Target="../ink/ink3616.xml"/><Relationship Id="rId185" Type="http://schemas.openxmlformats.org/officeDocument/2006/relationships/image" Target="../media/image959.png"/><Relationship Id="rId9" Type="http://schemas.openxmlformats.org/officeDocument/2006/relationships/image" Target="../media/image871.png"/><Relationship Id="rId210" Type="http://schemas.openxmlformats.org/officeDocument/2006/relationships/customXml" Target="../ink/ink3639.xml"/><Relationship Id="rId26" Type="http://schemas.openxmlformats.org/officeDocument/2006/relationships/customXml" Target="../ink/ink3547.xml"/><Relationship Id="rId231" Type="http://schemas.openxmlformats.org/officeDocument/2006/relationships/image" Target="../media/image982.png"/><Relationship Id="rId252" Type="http://schemas.openxmlformats.org/officeDocument/2006/relationships/customXml" Target="../ink/ink3660.xml"/><Relationship Id="rId273" Type="http://schemas.openxmlformats.org/officeDocument/2006/relationships/image" Target="../media/image1003.png"/><Relationship Id="rId47" Type="http://schemas.openxmlformats.org/officeDocument/2006/relationships/image" Target="../media/image890.png"/><Relationship Id="rId68" Type="http://schemas.openxmlformats.org/officeDocument/2006/relationships/customXml" Target="../ink/ink3568.xml"/><Relationship Id="rId89" Type="http://schemas.openxmlformats.org/officeDocument/2006/relationships/image" Target="../media/image911.png"/><Relationship Id="rId112" Type="http://schemas.openxmlformats.org/officeDocument/2006/relationships/customXml" Target="../ink/ink3590.xml"/><Relationship Id="rId133" Type="http://schemas.openxmlformats.org/officeDocument/2006/relationships/image" Target="../media/image933.png"/><Relationship Id="rId154" Type="http://schemas.openxmlformats.org/officeDocument/2006/relationships/customXml" Target="../ink/ink3611.xml"/><Relationship Id="rId175" Type="http://schemas.openxmlformats.org/officeDocument/2006/relationships/image" Target="../media/image954.png"/><Relationship Id="rId196" Type="http://schemas.openxmlformats.org/officeDocument/2006/relationships/customXml" Target="../ink/ink3632.xml"/><Relationship Id="rId200" Type="http://schemas.openxmlformats.org/officeDocument/2006/relationships/customXml" Target="../ink/ink3634.xml"/><Relationship Id="rId16" Type="http://schemas.openxmlformats.org/officeDocument/2006/relationships/customXml" Target="../ink/ink3542.xml"/><Relationship Id="rId221" Type="http://schemas.openxmlformats.org/officeDocument/2006/relationships/image" Target="../media/image977.png"/><Relationship Id="rId242" Type="http://schemas.openxmlformats.org/officeDocument/2006/relationships/customXml" Target="../ink/ink3655.xml"/><Relationship Id="rId263" Type="http://schemas.openxmlformats.org/officeDocument/2006/relationships/image" Target="../media/image998.png"/><Relationship Id="rId37" Type="http://schemas.openxmlformats.org/officeDocument/2006/relationships/image" Target="../media/image885.png"/><Relationship Id="rId58" Type="http://schemas.openxmlformats.org/officeDocument/2006/relationships/customXml" Target="../ink/ink3563.xml"/><Relationship Id="rId79" Type="http://schemas.openxmlformats.org/officeDocument/2006/relationships/image" Target="../media/image906.png"/><Relationship Id="rId102" Type="http://schemas.openxmlformats.org/officeDocument/2006/relationships/customXml" Target="../ink/ink3585.xml"/><Relationship Id="rId123" Type="http://schemas.openxmlformats.org/officeDocument/2006/relationships/image" Target="../media/image928.png"/><Relationship Id="rId144" Type="http://schemas.openxmlformats.org/officeDocument/2006/relationships/customXml" Target="../ink/ink3606.xml"/><Relationship Id="rId90" Type="http://schemas.openxmlformats.org/officeDocument/2006/relationships/customXml" Target="../ink/ink3579.xml"/><Relationship Id="rId165" Type="http://schemas.openxmlformats.org/officeDocument/2006/relationships/image" Target="../media/image949.png"/><Relationship Id="rId186" Type="http://schemas.openxmlformats.org/officeDocument/2006/relationships/customXml" Target="../ink/ink3627.xml"/><Relationship Id="rId211" Type="http://schemas.openxmlformats.org/officeDocument/2006/relationships/image" Target="../media/image972.png"/><Relationship Id="rId232" Type="http://schemas.openxmlformats.org/officeDocument/2006/relationships/customXml" Target="../ink/ink3650.xml"/><Relationship Id="rId253" Type="http://schemas.openxmlformats.org/officeDocument/2006/relationships/image" Target="../media/image993.png"/><Relationship Id="rId274" Type="http://schemas.openxmlformats.org/officeDocument/2006/relationships/customXml" Target="../ink/ink3671.xml"/><Relationship Id="rId27" Type="http://schemas.openxmlformats.org/officeDocument/2006/relationships/image" Target="../media/image880.png"/><Relationship Id="rId48" Type="http://schemas.openxmlformats.org/officeDocument/2006/relationships/customXml" Target="../ink/ink3558.xml"/><Relationship Id="rId69" Type="http://schemas.openxmlformats.org/officeDocument/2006/relationships/image" Target="../media/image901.png"/><Relationship Id="rId113" Type="http://schemas.openxmlformats.org/officeDocument/2006/relationships/image" Target="../media/image923.png"/><Relationship Id="rId134" Type="http://schemas.openxmlformats.org/officeDocument/2006/relationships/customXml" Target="../ink/ink3601.xml"/><Relationship Id="rId80" Type="http://schemas.openxmlformats.org/officeDocument/2006/relationships/customXml" Target="../ink/ink3574.xml"/><Relationship Id="rId155" Type="http://schemas.openxmlformats.org/officeDocument/2006/relationships/image" Target="../media/image944.png"/><Relationship Id="rId176" Type="http://schemas.openxmlformats.org/officeDocument/2006/relationships/customXml" Target="../ink/ink3622.xml"/><Relationship Id="rId197" Type="http://schemas.openxmlformats.org/officeDocument/2006/relationships/image" Target="../media/image965.png"/><Relationship Id="rId201" Type="http://schemas.openxmlformats.org/officeDocument/2006/relationships/image" Target="../media/image967.png"/><Relationship Id="rId222" Type="http://schemas.openxmlformats.org/officeDocument/2006/relationships/customXml" Target="../ink/ink3645.xml"/><Relationship Id="rId243" Type="http://schemas.openxmlformats.org/officeDocument/2006/relationships/image" Target="../media/image988.png"/><Relationship Id="rId264" Type="http://schemas.openxmlformats.org/officeDocument/2006/relationships/customXml" Target="../ink/ink3666.xml"/><Relationship Id="rId17" Type="http://schemas.openxmlformats.org/officeDocument/2006/relationships/image" Target="../media/image875.png"/><Relationship Id="rId38" Type="http://schemas.openxmlformats.org/officeDocument/2006/relationships/customXml" Target="../ink/ink3553.xml"/><Relationship Id="rId59" Type="http://schemas.openxmlformats.org/officeDocument/2006/relationships/image" Target="../media/image896.png"/><Relationship Id="rId103" Type="http://schemas.openxmlformats.org/officeDocument/2006/relationships/image" Target="../media/image918.png"/><Relationship Id="rId124" Type="http://schemas.openxmlformats.org/officeDocument/2006/relationships/customXml" Target="../ink/ink3596.xml"/><Relationship Id="rId70" Type="http://schemas.openxmlformats.org/officeDocument/2006/relationships/customXml" Target="../ink/ink3569.xml"/><Relationship Id="rId91" Type="http://schemas.openxmlformats.org/officeDocument/2006/relationships/image" Target="../media/image912.png"/><Relationship Id="rId145" Type="http://schemas.openxmlformats.org/officeDocument/2006/relationships/image" Target="../media/image939.png"/><Relationship Id="rId166" Type="http://schemas.openxmlformats.org/officeDocument/2006/relationships/customXml" Target="../ink/ink3617.xml"/><Relationship Id="rId187" Type="http://schemas.openxmlformats.org/officeDocument/2006/relationships/image" Target="../media/image96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640.xml"/><Relationship Id="rId233" Type="http://schemas.openxmlformats.org/officeDocument/2006/relationships/image" Target="../media/image983.png"/><Relationship Id="rId254" Type="http://schemas.openxmlformats.org/officeDocument/2006/relationships/customXml" Target="../ink/ink3661.xml"/><Relationship Id="rId28" Type="http://schemas.openxmlformats.org/officeDocument/2006/relationships/customXml" Target="../ink/ink3548.xml"/><Relationship Id="rId49" Type="http://schemas.openxmlformats.org/officeDocument/2006/relationships/image" Target="../media/image891.png"/><Relationship Id="rId114" Type="http://schemas.openxmlformats.org/officeDocument/2006/relationships/customXml" Target="../ink/ink3591.xml"/><Relationship Id="rId275" Type="http://schemas.openxmlformats.org/officeDocument/2006/relationships/image" Target="../media/image1004.png"/><Relationship Id="rId60" Type="http://schemas.openxmlformats.org/officeDocument/2006/relationships/customXml" Target="../ink/ink3564.xml"/><Relationship Id="rId81" Type="http://schemas.openxmlformats.org/officeDocument/2006/relationships/image" Target="../media/image907.png"/><Relationship Id="rId135" Type="http://schemas.openxmlformats.org/officeDocument/2006/relationships/image" Target="../media/image934.png"/><Relationship Id="rId156" Type="http://schemas.openxmlformats.org/officeDocument/2006/relationships/customXml" Target="../ink/ink3612.xml"/><Relationship Id="rId177" Type="http://schemas.openxmlformats.org/officeDocument/2006/relationships/image" Target="../media/image955.png"/><Relationship Id="rId198" Type="http://schemas.openxmlformats.org/officeDocument/2006/relationships/customXml" Target="../ink/ink3633.xml"/><Relationship Id="rId202" Type="http://schemas.openxmlformats.org/officeDocument/2006/relationships/customXml" Target="../ink/ink3635.xml"/><Relationship Id="rId223" Type="http://schemas.openxmlformats.org/officeDocument/2006/relationships/image" Target="../media/image978.png"/><Relationship Id="rId244" Type="http://schemas.openxmlformats.org/officeDocument/2006/relationships/customXml" Target="../ink/ink3656.xml"/><Relationship Id="rId18" Type="http://schemas.openxmlformats.org/officeDocument/2006/relationships/customXml" Target="../ink/ink3543.xml"/><Relationship Id="rId39" Type="http://schemas.openxmlformats.org/officeDocument/2006/relationships/image" Target="../media/image886.png"/><Relationship Id="rId265" Type="http://schemas.openxmlformats.org/officeDocument/2006/relationships/image" Target="../media/image999.png"/><Relationship Id="rId50" Type="http://schemas.openxmlformats.org/officeDocument/2006/relationships/customXml" Target="../ink/ink3559.xml"/><Relationship Id="rId104" Type="http://schemas.openxmlformats.org/officeDocument/2006/relationships/customXml" Target="../ink/ink3586.xml"/><Relationship Id="rId125" Type="http://schemas.openxmlformats.org/officeDocument/2006/relationships/image" Target="../media/image929.png"/><Relationship Id="rId146" Type="http://schemas.openxmlformats.org/officeDocument/2006/relationships/customXml" Target="../ink/ink3607.xml"/><Relationship Id="rId167" Type="http://schemas.openxmlformats.org/officeDocument/2006/relationships/image" Target="../media/image950.png"/><Relationship Id="rId188" Type="http://schemas.openxmlformats.org/officeDocument/2006/relationships/customXml" Target="../ink/ink3628.xml"/><Relationship Id="rId71" Type="http://schemas.openxmlformats.org/officeDocument/2006/relationships/image" Target="../media/image902.png"/><Relationship Id="rId92" Type="http://schemas.openxmlformats.org/officeDocument/2006/relationships/customXml" Target="../ink/ink3580.xml"/><Relationship Id="rId213" Type="http://schemas.openxmlformats.org/officeDocument/2006/relationships/image" Target="../media/image973.png"/><Relationship Id="rId234" Type="http://schemas.openxmlformats.org/officeDocument/2006/relationships/customXml" Target="../ink/ink3651.xml"/><Relationship Id="rId2" Type="http://schemas.openxmlformats.org/officeDocument/2006/relationships/customXml" Target="../ink/ink3535.xml"/><Relationship Id="rId29" Type="http://schemas.openxmlformats.org/officeDocument/2006/relationships/image" Target="../media/image881.png"/><Relationship Id="rId255" Type="http://schemas.openxmlformats.org/officeDocument/2006/relationships/image" Target="../media/image994.png"/><Relationship Id="rId276" Type="http://schemas.openxmlformats.org/officeDocument/2006/relationships/customXml" Target="../ink/ink3672.xml"/><Relationship Id="rId40" Type="http://schemas.openxmlformats.org/officeDocument/2006/relationships/customXml" Target="../ink/ink3554.xml"/><Relationship Id="rId115" Type="http://schemas.openxmlformats.org/officeDocument/2006/relationships/image" Target="../media/image924.png"/><Relationship Id="rId136" Type="http://schemas.openxmlformats.org/officeDocument/2006/relationships/customXml" Target="../ink/ink3602.xml"/><Relationship Id="rId157" Type="http://schemas.openxmlformats.org/officeDocument/2006/relationships/image" Target="../media/image945.png"/><Relationship Id="rId178" Type="http://schemas.openxmlformats.org/officeDocument/2006/relationships/customXml" Target="../ink/ink3623.xml"/><Relationship Id="rId61" Type="http://schemas.openxmlformats.org/officeDocument/2006/relationships/image" Target="../media/image897.png"/><Relationship Id="rId82" Type="http://schemas.openxmlformats.org/officeDocument/2006/relationships/customXml" Target="../ink/ink3575.xml"/><Relationship Id="rId199" Type="http://schemas.openxmlformats.org/officeDocument/2006/relationships/image" Target="../media/image966.png"/><Relationship Id="rId203" Type="http://schemas.openxmlformats.org/officeDocument/2006/relationships/image" Target="../media/image968.png"/><Relationship Id="rId19" Type="http://schemas.openxmlformats.org/officeDocument/2006/relationships/image" Target="../media/image876.png"/><Relationship Id="rId224" Type="http://schemas.openxmlformats.org/officeDocument/2006/relationships/customXml" Target="../ink/ink3646.xml"/><Relationship Id="rId245" Type="http://schemas.openxmlformats.org/officeDocument/2006/relationships/image" Target="../media/image989.png"/><Relationship Id="rId266" Type="http://schemas.openxmlformats.org/officeDocument/2006/relationships/customXml" Target="../ink/ink3667.xml"/><Relationship Id="rId30" Type="http://schemas.openxmlformats.org/officeDocument/2006/relationships/customXml" Target="../ink/ink3549.xml"/><Relationship Id="rId105" Type="http://schemas.openxmlformats.org/officeDocument/2006/relationships/image" Target="../media/image919.png"/><Relationship Id="rId126" Type="http://schemas.openxmlformats.org/officeDocument/2006/relationships/customXml" Target="../ink/ink3597.xml"/><Relationship Id="rId147" Type="http://schemas.openxmlformats.org/officeDocument/2006/relationships/image" Target="../media/image940.png"/><Relationship Id="rId168" Type="http://schemas.openxmlformats.org/officeDocument/2006/relationships/customXml" Target="../ink/ink3618.xml"/><Relationship Id="rId51" Type="http://schemas.openxmlformats.org/officeDocument/2006/relationships/image" Target="../media/image892.png"/><Relationship Id="rId72" Type="http://schemas.openxmlformats.org/officeDocument/2006/relationships/customXml" Target="../ink/ink3570.xml"/><Relationship Id="rId93" Type="http://schemas.openxmlformats.org/officeDocument/2006/relationships/image" Target="../media/image913.png"/><Relationship Id="rId189" Type="http://schemas.openxmlformats.org/officeDocument/2006/relationships/image" Target="../media/image961.png"/><Relationship Id="rId3" Type="http://schemas.openxmlformats.org/officeDocument/2006/relationships/image" Target="../media/image868.png"/><Relationship Id="rId214" Type="http://schemas.openxmlformats.org/officeDocument/2006/relationships/customXml" Target="../ink/ink3641.xml"/><Relationship Id="rId235" Type="http://schemas.openxmlformats.org/officeDocument/2006/relationships/image" Target="../media/image984.png"/><Relationship Id="rId256" Type="http://schemas.openxmlformats.org/officeDocument/2006/relationships/customXml" Target="../ink/ink3662.xml"/><Relationship Id="rId277" Type="http://schemas.openxmlformats.org/officeDocument/2006/relationships/image" Target="../media/image1005.png"/><Relationship Id="rId116" Type="http://schemas.openxmlformats.org/officeDocument/2006/relationships/customXml" Target="../ink/ink3592.xml"/><Relationship Id="rId137" Type="http://schemas.openxmlformats.org/officeDocument/2006/relationships/image" Target="../media/image935.png"/><Relationship Id="rId158" Type="http://schemas.openxmlformats.org/officeDocument/2006/relationships/customXml" Target="../ink/ink3613.xml"/><Relationship Id="rId20" Type="http://schemas.openxmlformats.org/officeDocument/2006/relationships/customXml" Target="../ink/ink3544.xml"/><Relationship Id="rId41" Type="http://schemas.openxmlformats.org/officeDocument/2006/relationships/image" Target="../media/image887.png"/><Relationship Id="rId62" Type="http://schemas.openxmlformats.org/officeDocument/2006/relationships/customXml" Target="../ink/ink3565.xml"/><Relationship Id="rId83" Type="http://schemas.openxmlformats.org/officeDocument/2006/relationships/image" Target="../media/image908.png"/><Relationship Id="rId179" Type="http://schemas.openxmlformats.org/officeDocument/2006/relationships/image" Target="../media/image956.png"/><Relationship Id="rId190" Type="http://schemas.openxmlformats.org/officeDocument/2006/relationships/customXml" Target="../ink/ink3629.xml"/><Relationship Id="rId204" Type="http://schemas.openxmlformats.org/officeDocument/2006/relationships/customXml" Target="../ink/ink3636.xml"/><Relationship Id="rId225" Type="http://schemas.openxmlformats.org/officeDocument/2006/relationships/image" Target="../media/image979.png"/><Relationship Id="rId246" Type="http://schemas.openxmlformats.org/officeDocument/2006/relationships/customXml" Target="../ink/ink3657.xml"/><Relationship Id="rId267" Type="http://schemas.openxmlformats.org/officeDocument/2006/relationships/image" Target="../media/image1000.png"/><Relationship Id="rId106" Type="http://schemas.openxmlformats.org/officeDocument/2006/relationships/customXml" Target="../ink/ink3587.xml"/><Relationship Id="rId127" Type="http://schemas.openxmlformats.org/officeDocument/2006/relationships/image" Target="../media/image930.png"/><Relationship Id="rId10" Type="http://schemas.openxmlformats.org/officeDocument/2006/relationships/customXml" Target="../ink/ink3539.xml"/><Relationship Id="rId31" Type="http://schemas.openxmlformats.org/officeDocument/2006/relationships/image" Target="../media/image882.png"/><Relationship Id="rId52" Type="http://schemas.openxmlformats.org/officeDocument/2006/relationships/customXml" Target="../ink/ink3560.xml"/><Relationship Id="rId73" Type="http://schemas.openxmlformats.org/officeDocument/2006/relationships/image" Target="../media/image903.png"/><Relationship Id="rId94" Type="http://schemas.openxmlformats.org/officeDocument/2006/relationships/customXml" Target="../ink/ink3581.xml"/><Relationship Id="rId148" Type="http://schemas.openxmlformats.org/officeDocument/2006/relationships/customXml" Target="../ink/ink3608.xml"/><Relationship Id="rId169" Type="http://schemas.openxmlformats.org/officeDocument/2006/relationships/image" Target="../media/image951.png"/><Relationship Id="rId4" Type="http://schemas.openxmlformats.org/officeDocument/2006/relationships/customXml" Target="../ink/ink3536.xml"/><Relationship Id="rId180" Type="http://schemas.openxmlformats.org/officeDocument/2006/relationships/customXml" Target="../ink/ink3624.xml"/><Relationship Id="rId215" Type="http://schemas.openxmlformats.org/officeDocument/2006/relationships/image" Target="../media/image974.png"/><Relationship Id="rId236" Type="http://schemas.openxmlformats.org/officeDocument/2006/relationships/customXml" Target="../ink/ink3652.xml"/><Relationship Id="rId257" Type="http://schemas.openxmlformats.org/officeDocument/2006/relationships/image" Target="../media/image995.png"/><Relationship Id="rId42" Type="http://schemas.openxmlformats.org/officeDocument/2006/relationships/customXml" Target="../ink/ink3555.xml"/><Relationship Id="rId84" Type="http://schemas.openxmlformats.org/officeDocument/2006/relationships/customXml" Target="../ink/ink3576.xml"/><Relationship Id="rId138" Type="http://schemas.openxmlformats.org/officeDocument/2006/relationships/customXml" Target="../ink/ink3603.xml"/><Relationship Id="rId191" Type="http://schemas.openxmlformats.org/officeDocument/2006/relationships/image" Target="../media/image962.png"/><Relationship Id="rId205" Type="http://schemas.openxmlformats.org/officeDocument/2006/relationships/image" Target="../media/image969.png"/><Relationship Id="rId247" Type="http://schemas.openxmlformats.org/officeDocument/2006/relationships/image" Target="../media/image990.png"/><Relationship Id="rId107" Type="http://schemas.openxmlformats.org/officeDocument/2006/relationships/image" Target="../media/image920.png"/><Relationship Id="rId11" Type="http://schemas.openxmlformats.org/officeDocument/2006/relationships/image" Target="../media/image872.png"/><Relationship Id="rId53" Type="http://schemas.openxmlformats.org/officeDocument/2006/relationships/image" Target="../media/image893.png"/><Relationship Id="rId149" Type="http://schemas.openxmlformats.org/officeDocument/2006/relationships/image" Target="../media/image941.png"/><Relationship Id="rId95" Type="http://schemas.openxmlformats.org/officeDocument/2006/relationships/image" Target="../media/image914.png"/><Relationship Id="rId160" Type="http://schemas.openxmlformats.org/officeDocument/2006/relationships/customXml" Target="../ink/ink3614.xml"/><Relationship Id="rId216" Type="http://schemas.openxmlformats.org/officeDocument/2006/relationships/customXml" Target="../ink/ink3642.xml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21.png"/><Relationship Id="rId18" Type="http://schemas.openxmlformats.org/officeDocument/2006/relationships/customXml" Target="../ink/ink64.xml"/><Relationship Id="rId26" Type="http://schemas.openxmlformats.org/officeDocument/2006/relationships/customXml" Target="../ink/ink68.xml"/><Relationship Id="rId39" Type="http://schemas.openxmlformats.org/officeDocument/2006/relationships/image" Target="../media/image533.png"/><Relationship Id="rId21" Type="http://schemas.openxmlformats.org/officeDocument/2006/relationships/image" Target="../media/image524.png"/><Relationship Id="rId34" Type="http://schemas.openxmlformats.org/officeDocument/2006/relationships/customXml" Target="../ink/ink72.xml"/><Relationship Id="rId42" Type="http://schemas.openxmlformats.org/officeDocument/2006/relationships/customXml" Target="../ink/ink76.xml"/><Relationship Id="rId47" Type="http://schemas.openxmlformats.org/officeDocument/2006/relationships/image" Target="../media/image537.png"/><Relationship Id="rId50" Type="http://schemas.openxmlformats.org/officeDocument/2006/relationships/customXml" Target="../ink/ink80.xml"/><Relationship Id="rId55" Type="http://schemas.openxmlformats.org/officeDocument/2006/relationships/image" Target="../media/image541.png"/><Relationship Id="rId7" Type="http://schemas.openxmlformats.org/officeDocument/2006/relationships/image" Target="../media/image518.png"/><Relationship Id="rId2" Type="http://schemas.openxmlformats.org/officeDocument/2006/relationships/customXml" Target="../ink/ink56.xml"/><Relationship Id="rId16" Type="http://schemas.openxmlformats.org/officeDocument/2006/relationships/customXml" Target="../ink/ink63.xml"/><Relationship Id="rId29" Type="http://schemas.openxmlformats.org/officeDocument/2006/relationships/image" Target="../media/image528.png"/><Relationship Id="rId11" Type="http://schemas.openxmlformats.org/officeDocument/2006/relationships/image" Target="../media/image520.png"/><Relationship Id="rId24" Type="http://schemas.openxmlformats.org/officeDocument/2006/relationships/customXml" Target="../ink/ink67.xml"/><Relationship Id="rId32" Type="http://schemas.openxmlformats.org/officeDocument/2006/relationships/customXml" Target="../ink/ink71.xml"/><Relationship Id="rId37" Type="http://schemas.openxmlformats.org/officeDocument/2006/relationships/image" Target="../media/image532.png"/><Relationship Id="rId40" Type="http://schemas.openxmlformats.org/officeDocument/2006/relationships/customXml" Target="../ink/ink75.xml"/><Relationship Id="rId45" Type="http://schemas.openxmlformats.org/officeDocument/2006/relationships/image" Target="../media/image536.png"/><Relationship Id="rId53" Type="http://schemas.openxmlformats.org/officeDocument/2006/relationships/image" Target="../media/image540.png"/><Relationship Id="rId5" Type="http://schemas.openxmlformats.org/officeDocument/2006/relationships/image" Target="../media/image517.png"/><Relationship Id="rId10" Type="http://schemas.openxmlformats.org/officeDocument/2006/relationships/customXml" Target="../ink/ink60.xml"/><Relationship Id="rId19" Type="http://schemas.openxmlformats.org/officeDocument/2006/relationships/image" Target="../media/image523.png"/><Relationship Id="rId31" Type="http://schemas.openxmlformats.org/officeDocument/2006/relationships/image" Target="../media/image529.png"/><Relationship Id="rId44" Type="http://schemas.openxmlformats.org/officeDocument/2006/relationships/customXml" Target="../ink/ink77.xml"/><Relationship Id="rId52" Type="http://schemas.openxmlformats.org/officeDocument/2006/relationships/customXml" Target="../ink/ink81.xml"/><Relationship Id="rId4" Type="http://schemas.openxmlformats.org/officeDocument/2006/relationships/customXml" Target="../ink/ink57.xml"/><Relationship Id="rId9" Type="http://schemas.openxmlformats.org/officeDocument/2006/relationships/image" Target="../media/image519.png"/><Relationship Id="rId14" Type="http://schemas.openxmlformats.org/officeDocument/2006/relationships/customXml" Target="../ink/ink62.xml"/><Relationship Id="rId22" Type="http://schemas.openxmlformats.org/officeDocument/2006/relationships/customXml" Target="../ink/ink66.xml"/><Relationship Id="rId27" Type="http://schemas.openxmlformats.org/officeDocument/2006/relationships/image" Target="../media/image527.png"/><Relationship Id="rId30" Type="http://schemas.openxmlformats.org/officeDocument/2006/relationships/customXml" Target="../ink/ink70.xml"/><Relationship Id="rId35" Type="http://schemas.openxmlformats.org/officeDocument/2006/relationships/image" Target="../media/image531.png"/><Relationship Id="rId43" Type="http://schemas.openxmlformats.org/officeDocument/2006/relationships/image" Target="../media/image535.png"/><Relationship Id="rId48" Type="http://schemas.openxmlformats.org/officeDocument/2006/relationships/customXml" Target="../ink/ink79.xml"/><Relationship Id="rId8" Type="http://schemas.openxmlformats.org/officeDocument/2006/relationships/customXml" Target="../ink/ink59.xml"/><Relationship Id="rId51" Type="http://schemas.openxmlformats.org/officeDocument/2006/relationships/image" Target="../media/image539.png"/><Relationship Id="rId3" Type="http://schemas.openxmlformats.org/officeDocument/2006/relationships/image" Target="../media/image516.png"/><Relationship Id="rId12" Type="http://schemas.openxmlformats.org/officeDocument/2006/relationships/customXml" Target="../ink/ink61.xml"/><Relationship Id="rId17" Type="http://schemas.openxmlformats.org/officeDocument/2006/relationships/image" Target="../media/image290.png"/><Relationship Id="rId25" Type="http://schemas.openxmlformats.org/officeDocument/2006/relationships/image" Target="../media/image526.png"/><Relationship Id="rId33" Type="http://schemas.openxmlformats.org/officeDocument/2006/relationships/image" Target="../media/image530.png"/><Relationship Id="rId38" Type="http://schemas.openxmlformats.org/officeDocument/2006/relationships/customXml" Target="../ink/ink74.xml"/><Relationship Id="rId46" Type="http://schemas.openxmlformats.org/officeDocument/2006/relationships/customXml" Target="../ink/ink78.xml"/><Relationship Id="rId20" Type="http://schemas.openxmlformats.org/officeDocument/2006/relationships/customXml" Target="../ink/ink65.xml"/><Relationship Id="rId41" Type="http://schemas.openxmlformats.org/officeDocument/2006/relationships/image" Target="../media/image534.png"/><Relationship Id="rId54" Type="http://schemas.openxmlformats.org/officeDocument/2006/relationships/customXml" Target="../ink/ink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.xml"/><Relationship Id="rId15" Type="http://schemas.openxmlformats.org/officeDocument/2006/relationships/image" Target="../media/image522.png"/><Relationship Id="rId23" Type="http://schemas.openxmlformats.org/officeDocument/2006/relationships/image" Target="../media/image525.png"/><Relationship Id="rId28" Type="http://schemas.openxmlformats.org/officeDocument/2006/relationships/customXml" Target="../ink/ink69.xml"/><Relationship Id="rId36" Type="http://schemas.openxmlformats.org/officeDocument/2006/relationships/customXml" Target="../ink/ink73.xml"/><Relationship Id="rId49" Type="http://schemas.openxmlformats.org/officeDocument/2006/relationships/image" Target="../media/image538.png"/></Relationships>
</file>

<file path=ppt/slides/_rels/slide7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25.png"/><Relationship Id="rId21" Type="http://schemas.openxmlformats.org/officeDocument/2006/relationships/image" Target="../media/image877.png"/><Relationship Id="rId63" Type="http://schemas.openxmlformats.org/officeDocument/2006/relationships/image" Target="../media/image898.png"/><Relationship Id="rId159" Type="http://schemas.openxmlformats.org/officeDocument/2006/relationships/image" Target="../media/image946.png"/><Relationship Id="rId170" Type="http://schemas.openxmlformats.org/officeDocument/2006/relationships/customXml" Target="../ink/ink3757.xml"/><Relationship Id="rId226" Type="http://schemas.openxmlformats.org/officeDocument/2006/relationships/customXml" Target="../ink/ink3785.xml"/><Relationship Id="rId268" Type="http://schemas.openxmlformats.org/officeDocument/2006/relationships/customXml" Target="../ink/ink3806.xml"/><Relationship Id="rId32" Type="http://schemas.openxmlformats.org/officeDocument/2006/relationships/customXml" Target="../ink/ink3688.xml"/><Relationship Id="rId74" Type="http://schemas.openxmlformats.org/officeDocument/2006/relationships/customXml" Target="../ink/ink3709.xml"/><Relationship Id="rId128" Type="http://schemas.openxmlformats.org/officeDocument/2006/relationships/customXml" Target="../ink/ink3736.xml"/><Relationship Id="rId5" Type="http://schemas.openxmlformats.org/officeDocument/2006/relationships/image" Target="../media/image869.png"/><Relationship Id="rId181" Type="http://schemas.openxmlformats.org/officeDocument/2006/relationships/image" Target="../media/image957.png"/><Relationship Id="rId237" Type="http://schemas.openxmlformats.org/officeDocument/2006/relationships/image" Target="../media/image985.png"/><Relationship Id="rId258" Type="http://schemas.openxmlformats.org/officeDocument/2006/relationships/customXml" Target="../ink/ink3801.xml"/><Relationship Id="rId279" Type="http://schemas.openxmlformats.org/officeDocument/2006/relationships/image" Target="../media/image1006.png"/><Relationship Id="rId22" Type="http://schemas.openxmlformats.org/officeDocument/2006/relationships/customXml" Target="../ink/ink3683.xml"/><Relationship Id="rId43" Type="http://schemas.openxmlformats.org/officeDocument/2006/relationships/image" Target="../media/image888.png"/><Relationship Id="rId64" Type="http://schemas.openxmlformats.org/officeDocument/2006/relationships/customXml" Target="../ink/ink3704.xml"/><Relationship Id="rId118" Type="http://schemas.openxmlformats.org/officeDocument/2006/relationships/customXml" Target="../ink/ink3731.xml"/><Relationship Id="rId139" Type="http://schemas.openxmlformats.org/officeDocument/2006/relationships/image" Target="../media/image936.png"/><Relationship Id="rId85" Type="http://schemas.openxmlformats.org/officeDocument/2006/relationships/image" Target="../media/image909.png"/><Relationship Id="rId150" Type="http://schemas.openxmlformats.org/officeDocument/2006/relationships/customXml" Target="../ink/ink3747.xml"/><Relationship Id="rId171" Type="http://schemas.openxmlformats.org/officeDocument/2006/relationships/image" Target="../media/image952.png"/><Relationship Id="rId192" Type="http://schemas.openxmlformats.org/officeDocument/2006/relationships/customXml" Target="../ink/ink3768.xml"/><Relationship Id="rId206" Type="http://schemas.openxmlformats.org/officeDocument/2006/relationships/customXml" Target="../ink/ink3775.xml"/><Relationship Id="rId227" Type="http://schemas.openxmlformats.org/officeDocument/2006/relationships/image" Target="../media/image980.png"/><Relationship Id="rId248" Type="http://schemas.openxmlformats.org/officeDocument/2006/relationships/customXml" Target="../ink/ink3796.xml"/><Relationship Id="rId269" Type="http://schemas.openxmlformats.org/officeDocument/2006/relationships/image" Target="../media/image1001.png"/><Relationship Id="rId12" Type="http://schemas.openxmlformats.org/officeDocument/2006/relationships/customXml" Target="../ink/ink3678.xml"/><Relationship Id="rId33" Type="http://schemas.openxmlformats.org/officeDocument/2006/relationships/image" Target="../media/image883.png"/><Relationship Id="rId108" Type="http://schemas.openxmlformats.org/officeDocument/2006/relationships/customXml" Target="../ink/ink3726.xml"/><Relationship Id="rId129" Type="http://schemas.openxmlformats.org/officeDocument/2006/relationships/image" Target="../media/image931.png"/><Relationship Id="rId54" Type="http://schemas.openxmlformats.org/officeDocument/2006/relationships/customXml" Target="../ink/ink3699.xml"/><Relationship Id="rId75" Type="http://schemas.openxmlformats.org/officeDocument/2006/relationships/image" Target="../media/image904.png"/><Relationship Id="rId96" Type="http://schemas.openxmlformats.org/officeDocument/2006/relationships/customXml" Target="../ink/ink3720.xml"/><Relationship Id="rId140" Type="http://schemas.openxmlformats.org/officeDocument/2006/relationships/customXml" Target="../ink/ink3742.xml"/><Relationship Id="rId161" Type="http://schemas.openxmlformats.org/officeDocument/2006/relationships/image" Target="../media/image947.png"/><Relationship Id="rId182" Type="http://schemas.openxmlformats.org/officeDocument/2006/relationships/customXml" Target="../ink/ink3763.xml"/><Relationship Id="rId217" Type="http://schemas.openxmlformats.org/officeDocument/2006/relationships/image" Target="../media/image975.png"/><Relationship Id="rId6" Type="http://schemas.openxmlformats.org/officeDocument/2006/relationships/customXml" Target="../ink/ink3675.xml"/><Relationship Id="rId238" Type="http://schemas.openxmlformats.org/officeDocument/2006/relationships/customXml" Target="../ink/ink3791.xml"/><Relationship Id="rId259" Type="http://schemas.openxmlformats.org/officeDocument/2006/relationships/image" Target="../media/image996.png"/><Relationship Id="rId23" Type="http://schemas.openxmlformats.org/officeDocument/2006/relationships/image" Target="../media/image878.png"/><Relationship Id="rId119" Type="http://schemas.openxmlformats.org/officeDocument/2006/relationships/image" Target="../media/image926.png"/><Relationship Id="rId270" Type="http://schemas.openxmlformats.org/officeDocument/2006/relationships/customXml" Target="../ink/ink3807.xml"/><Relationship Id="rId44" Type="http://schemas.openxmlformats.org/officeDocument/2006/relationships/customXml" Target="../ink/ink3694.xml"/><Relationship Id="rId65" Type="http://schemas.openxmlformats.org/officeDocument/2006/relationships/image" Target="../media/image899.png"/><Relationship Id="rId86" Type="http://schemas.openxmlformats.org/officeDocument/2006/relationships/customXml" Target="../ink/ink3715.xml"/><Relationship Id="rId130" Type="http://schemas.openxmlformats.org/officeDocument/2006/relationships/customXml" Target="../ink/ink3737.xml"/><Relationship Id="rId151" Type="http://schemas.openxmlformats.org/officeDocument/2006/relationships/image" Target="../media/image942.png"/><Relationship Id="rId172" Type="http://schemas.openxmlformats.org/officeDocument/2006/relationships/customXml" Target="../ink/ink3758.xml"/><Relationship Id="rId193" Type="http://schemas.openxmlformats.org/officeDocument/2006/relationships/image" Target="../media/image963.png"/><Relationship Id="rId207" Type="http://schemas.openxmlformats.org/officeDocument/2006/relationships/image" Target="../media/image970.png"/><Relationship Id="rId228" Type="http://schemas.openxmlformats.org/officeDocument/2006/relationships/customXml" Target="../ink/ink3786.xml"/><Relationship Id="rId249" Type="http://schemas.openxmlformats.org/officeDocument/2006/relationships/image" Target="../media/image991.png"/><Relationship Id="rId13" Type="http://schemas.openxmlformats.org/officeDocument/2006/relationships/image" Target="../media/image873.png"/><Relationship Id="rId109" Type="http://schemas.openxmlformats.org/officeDocument/2006/relationships/image" Target="../media/image921.png"/><Relationship Id="rId260" Type="http://schemas.openxmlformats.org/officeDocument/2006/relationships/customXml" Target="../ink/ink3802.xml"/><Relationship Id="rId34" Type="http://schemas.openxmlformats.org/officeDocument/2006/relationships/customXml" Target="../ink/ink3689.xml"/><Relationship Id="rId55" Type="http://schemas.openxmlformats.org/officeDocument/2006/relationships/image" Target="../media/image894.png"/><Relationship Id="rId76" Type="http://schemas.openxmlformats.org/officeDocument/2006/relationships/customXml" Target="../ink/ink3710.xml"/><Relationship Id="rId97" Type="http://schemas.openxmlformats.org/officeDocument/2006/relationships/image" Target="../media/image915.png"/><Relationship Id="rId120" Type="http://schemas.openxmlformats.org/officeDocument/2006/relationships/customXml" Target="../ink/ink3732.xml"/><Relationship Id="rId141" Type="http://schemas.openxmlformats.org/officeDocument/2006/relationships/image" Target="../media/image937.png"/><Relationship Id="rId7" Type="http://schemas.openxmlformats.org/officeDocument/2006/relationships/image" Target="../media/image870.png"/><Relationship Id="rId162" Type="http://schemas.openxmlformats.org/officeDocument/2006/relationships/customXml" Target="../ink/ink3753.xml"/><Relationship Id="rId183" Type="http://schemas.openxmlformats.org/officeDocument/2006/relationships/image" Target="../media/image958.png"/><Relationship Id="rId218" Type="http://schemas.openxmlformats.org/officeDocument/2006/relationships/customXml" Target="../ink/ink3781.xml"/><Relationship Id="rId239" Type="http://schemas.openxmlformats.org/officeDocument/2006/relationships/image" Target="../media/image986.png"/><Relationship Id="rId250" Type="http://schemas.openxmlformats.org/officeDocument/2006/relationships/customXml" Target="../ink/ink3797.xml"/><Relationship Id="rId271" Type="http://schemas.openxmlformats.org/officeDocument/2006/relationships/image" Target="../media/image1002.png"/><Relationship Id="rId24" Type="http://schemas.openxmlformats.org/officeDocument/2006/relationships/customXml" Target="../ink/ink3684.xml"/><Relationship Id="rId45" Type="http://schemas.openxmlformats.org/officeDocument/2006/relationships/image" Target="../media/image889.png"/><Relationship Id="rId66" Type="http://schemas.openxmlformats.org/officeDocument/2006/relationships/customXml" Target="../ink/ink3705.xml"/><Relationship Id="rId87" Type="http://schemas.openxmlformats.org/officeDocument/2006/relationships/image" Target="../media/image910.png"/><Relationship Id="rId110" Type="http://schemas.openxmlformats.org/officeDocument/2006/relationships/customXml" Target="../ink/ink3727.xml"/><Relationship Id="rId131" Type="http://schemas.openxmlformats.org/officeDocument/2006/relationships/image" Target="../media/image932.png"/><Relationship Id="rId152" Type="http://schemas.openxmlformats.org/officeDocument/2006/relationships/customXml" Target="../ink/ink3748.xml"/><Relationship Id="rId173" Type="http://schemas.openxmlformats.org/officeDocument/2006/relationships/image" Target="../media/image953.png"/><Relationship Id="rId194" Type="http://schemas.openxmlformats.org/officeDocument/2006/relationships/customXml" Target="../ink/ink3769.xml"/><Relationship Id="rId208" Type="http://schemas.openxmlformats.org/officeDocument/2006/relationships/customXml" Target="../ink/ink3776.xml"/><Relationship Id="rId229" Type="http://schemas.openxmlformats.org/officeDocument/2006/relationships/image" Target="../media/image981.png"/><Relationship Id="rId240" Type="http://schemas.openxmlformats.org/officeDocument/2006/relationships/customXml" Target="../ink/ink3792.xml"/><Relationship Id="rId261" Type="http://schemas.openxmlformats.org/officeDocument/2006/relationships/image" Target="../media/image997.png"/><Relationship Id="rId14" Type="http://schemas.openxmlformats.org/officeDocument/2006/relationships/customXml" Target="../ink/ink3679.xml"/><Relationship Id="rId35" Type="http://schemas.openxmlformats.org/officeDocument/2006/relationships/image" Target="../media/image884.png"/><Relationship Id="rId56" Type="http://schemas.openxmlformats.org/officeDocument/2006/relationships/customXml" Target="../ink/ink3700.xml"/><Relationship Id="rId77" Type="http://schemas.openxmlformats.org/officeDocument/2006/relationships/image" Target="../media/image905.png"/><Relationship Id="rId100" Type="http://schemas.openxmlformats.org/officeDocument/2006/relationships/customXml" Target="../ink/ink3722.xml"/><Relationship Id="rId8" Type="http://schemas.openxmlformats.org/officeDocument/2006/relationships/customXml" Target="../ink/ink3676.xml"/><Relationship Id="rId98" Type="http://schemas.openxmlformats.org/officeDocument/2006/relationships/customXml" Target="../ink/ink3721.xml"/><Relationship Id="rId121" Type="http://schemas.openxmlformats.org/officeDocument/2006/relationships/image" Target="../media/image927.png"/><Relationship Id="rId142" Type="http://schemas.openxmlformats.org/officeDocument/2006/relationships/customXml" Target="../ink/ink3743.xml"/><Relationship Id="rId163" Type="http://schemas.openxmlformats.org/officeDocument/2006/relationships/image" Target="../media/image948.png"/><Relationship Id="rId184" Type="http://schemas.openxmlformats.org/officeDocument/2006/relationships/customXml" Target="../ink/ink3764.xml"/><Relationship Id="rId219" Type="http://schemas.openxmlformats.org/officeDocument/2006/relationships/image" Target="../media/image976.png"/><Relationship Id="rId230" Type="http://schemas.openxmlformats.org/officeDocument/2006/relationships/customXml" Target="../ink/ink3787.xml"/><Relationship Id="rId251" Type="http://schemas.openxmlformats.org/officeDocument/2006/relationships/image" Target="../media/image992.png"/><Relationship Id="rId25" Type="http://schemas.openxmlformats.org/officeDocument/2006/relationships/image" Target="../media/image879.png"/><Relationship Id="rId46" Type="http://schemas.openxmlformats.org/officeDocument/2006/relationships/customXml" Target="../ink/ink3695.xml"/><Relationship Id="rId67" Type="http://schemas.openxmlformats.org/officeDocument/2006/relationships/image" Target="../media/image900.png"/><Relationship Id="rId272" Type="http://schemas.openxmlformats.org/officeDocument/2006/relationships/customXml" Target="../ink/ink3808.xml"/><Relationship Id="rId88" Type="http://schemas.openxmlformats.org/officeDocument/2006/relationships/customXml" Target="../ink/ink3716.xml"/><Relationship Id="rId111" Type="http://schemas.openxmlformats.org/officeDocument/2006/relationships/image" Target="../media/image922.png"/><Relationship Id="rId132" Type="http://schemas.openxmlformats.org/officeDocument/2006/relationships/customXml" Target="../ink/ink3738.xml"/><Relationship Id="rId153" Type="http://schemas.openxmlformats.org/officeDocument/2006/relationships/image" Target="../media/image943.png"/><Relationship Id="rId174" Type="http://schemas.openxmlformats.org/officeDocument/2006/relationships/customXml" Target="../ink/ink3759.xml"/><Relationship Id="rId195" Type="http://schemas.openxmlformats.org/officeDocument/2006/relationships/image" Target="../media/image964.png"/><Relationship Id="rId209" Type="http://schemas.openxmlformats.org/officeDocument/2006/relationships/image" Target="../media/image971.png"/><Relationship Id="rId220" Type="http://schemas.openxmlformats.org/officeDocument/2006/relationships/customXml" Target="../ink/ink3782.xml"/><Relationship Id="rId241" Type="http://schemas.openxmlformats.org/officeDocument/2006/relationships/image" Target="../media/image987.png"/><Relationship Id="rId15" Type="http://schemas.openxmlformats.org/officeDocument/2006/relationships/image" Target="../media/image874.png"/><Relationship Id="rId36" Type="http://schemas.openxmlformats.org/officeDocument/2006/relationships/customXml" Target="../ink/ink3690.xml"/><Relationship Id="rId57" Type="http://schemas.openxmlformats.org/officeDocument/2006/relationships/image" Target="../media/image895.png"/><Relationship Id="rId262" Type="http://schemas.openxmlformats.org/officeDocument/2006/relationships/customXml" Target="../ink/ink3803.xml"/><Relationship Id="rId78" Type="http://schemas.openxmlformats.org/officeDocument/2006/relationships/customXml" Target="../ink/ink3711.xml"/><Relationship Id="rId99" Type="http://schemas.openxmlformats.org/officeDocument/2006/relationships/image" Target="../media/image916.png"/><Relationship Id="rId101" Type="http://schemas.openxmlformats.org/officeDocument/2006/relationships/image" Target="../media/image917.png"/><Relationship Id="rId122" Type="http://schemas.openxmlformats.org/officeDocument/2006/relationships/customXml" Target="../ink/ink3733.xml"/><Relationship Id="rId143" Type="http://schemas.openxmlformats.org/officeDocument/2006/relationships/image" Target="../media/image938.png"/><Relationship Id="rId164" Type="http://schemas.openxmlformats.org/officeDocument/2006/relationships/customXml" Target="../ink/ink3754.xml"/><Relationship Id="rId185" Type="http://schemas.openxmlformats.org/officeDocument/2006/relationships/image" Target="../media/image959.png"/><Relationship Id="rId9" Type="http://schemas.openxmlformats.org/officeDocument/2006/relationships/image" Target="../media/image871.png"/><Relationship Id="rId210" Type="http://schemas.openxmlformats.org/officeDocument/2006/relationships/customXml" Target="../ink/ink3777.xml"/><Relationship Id="rId26" Type="http://schemas.openxmlformats.org/officeDocument/2006/relationships/customXml" Target="../ink/ink3685.xml"/><Relationship Id="rId231" Type="http://schemas.openxmlformats.org/officeDocument/2006/relationships/image" Target="../media/image982.png"/><Relationship Id="rId252" Type="http://schemas.openxmlformats.org/officeDocument/2006/relationships/customXml" Target="../ink/ink3798.xml"/><Relationship Id="rId273" Type="http://schemas.openxmlformats.org/officeDocument/2006/relationships/image" Target="../media/image1003.png"/><Relationship Id="rId47" Type="http://schemas.openxmlformats.org/officeDocument/2006/relationships/image" Target="../media/image890.png"/><Relationship Id="rId68" Type="http://schemas.openxmlformats.org/officeDocument/2006/relationships/customXml" Target="../ink/ink3706.xml"/><Relationship Id="rId89" Type="http://schemas.openxmlformats.org/officeDocument/2006/relationships/image" Target="../media/image911.png"/><Relationship Id="rId112" Type="http://schemas.openxmlformats.org/officeDocument/2006/relationships/customXml" Target="../ink/ink3728.xml"/><Relationship Id="rId133" Type="http://schemas.openxmlformats.org/officeDocument/2006/relationships/image" Target="../media/image933.png"/><Relationship Id="rId154" Type="http://schemas.openxmlformats.org/officeDocument/2006/relationships/customXml" Target="../ink/ink3749.xml"/><Relationship Id="rId175" Type="http://schemas.openxmlformats.org/officeDocument/2006/relationships/image" Target="../media/image954.png"/><Relationship Id="rId196" Type="http://schemas.openxmlformats.org/officeDocument/2006/relationships/customXml" Target="../ink/ink3770.xml"/><Relationship Id="rId200" Type="http://schemas.openxmlformats.org/officeDocument/2006/relationships/customXml" Target="../ink/ink3772.xml"/><Relationship Id="rId16" Type="http://schemas.openxmlformats.org/officeDocument/2006/relationships/customXml" Target="../ink/ink3680.xml"/><Relationship Id="rId221" Type="http://schemas.openxmlformats.org/officeDocument/2006/relationships/image" Target="../media/image977.png"/><Relationship Id="rId242" Type="http://schemas.openxmlformats.org/officeDocument/2006/relationships/customXml" Target="../ink/ink3793.xml"/><Relationship Id="rId263" Type="http://schemas.openxmlformats.org/officeDocument/2006/relationships/image" Target="../media/image998.png"/><Relationship Id="rId37" Type="http://schemas.openxmlformats.org/officeDocument/2006/relationships/image" Target="../media/image885.png"/><Relationship Id="rId58" Type="http://schemas.openxmlformats.org/officeDocument/2006/relationships/customXml" Target="../ink/ink3701.xml"/><Relationship Id="rId79" Type="http://schemas.openxmlformats.org/officeDocument/2006/relationships/image" Target="../media/image906.png"/><Relationship Id="rId102" Type="http://schemas.openxmlformats.org/officeDocument/2006/relationships/customXml" Target="../ink/ink3723.xml"/><Relationship Id="rId123" Type="http://schemas.openxmlformats.org/officeDocument/2006/relationships/image" Target="../media/image928.png"/><Relationship Id="rId144" Type="http://schemas.openxmlformats.org/officeDocument/2006/relationships/customXml" Target="../ink/ink3744.xml"/><Relationship Id="rId90" Type="http://schemas.openxmlformats.org/officeDocument/2006/relationships/customXml" Target="../ink/ink3717.xml"/><Relationship Id="rId165" Type="http://schemas.openxmlformats.org/officeDocument/2006/relationships/image" Target="../media/image949.png"/><Relationship Id="rId186" Type="http://schemas.openxmlformats.org/officeDocument/2006/relationships/customXml" Target="../ink/ink3765.xml"/><Relationship Id="rId211" Type="http://schemas.openxmlformats.org/officeDocument/2006/relationships/image" Target="../media/image972.png"/><Relationship Id="rId232" Type="http://schemas.openxmlformats.org/officeDocument/2006/relationships/customXml" Target="../ink/ink3788.xml"/><Relationship Id="rId253" Type="http://schemas.openxmlformats.org/officeDocument/2006/relationships/image" Target="../media/image993.png"/><Relationship Id="rId274" Type="http://schemas.openxmlformats.org/officeDocument/2006/relationships/customXml" Target="../ink/ink3809.xml"/><Relationship Id="rId27" Type="http://schemas.openxmlformats.org/officeDocument/2006/relationships/image" Target="../media/image880.png"/><Relationship Id="rId48" Type="http://schemas.openxmlformats.org/officeDocument/2006/relationships/customXml" Target="../ink/ink3696.xml"/><Relationship Id="rId69" Type="http://schemas.openxmlformats.org/officeDocument/2006/relationships/image" Target="../media/image901.png"/><Relationship Id="rId113" Type="http://schemas.openxmlformats.org/officeDocument/2006/relationships/image" Target="../media/image923.png"/><Relationship Id="rId134" Type="http://schemas.openxmlformats.org/officeDocument/2006/relationships/customXml" Target="../ink/ink3739.xml"/><Relationship Id="rId80" Type="http://schemas.openxmlformats.org/officeDocument/2006/relationships/customXml" Target="../ink/ink3712.xml"/><Relationship Id="rId155" Type="http://schemas.openxmlformats.org/officeDocument/2006/relationships/image" Target="../media/image944.png"/><Relationship Id="rId176" Type="http://schemas.openxmlformats.org/officeDocument/2006/relationships/customXml" Target="../ink/ink3760.xml"/><Relationship Id="rId197" Type="http://schemas.openxmlformats.org/officeDocument/2006/relationships/image" Target="../media/image965.png"/><Relationship Id="rId201" Type="http://schemas.openxmlformats.org/officeDocument/2006/relationships/image" Target="../media/image967.png"/><Relationship Id="rId222" Type="http://schemas.openxmlformats.org/officeDocument/2006/relationships/customXml" Target="../ink/ink3783.xml"/><Relationship Id="rId243" Type="http://schemas.openxmlformats.org/officeDocument/2006/relationships/image" Target="../media/image988.png"/><Relationship Id="rId264" Type="http://schemas.openxmlformats.org/officeDocument/2006/relationships/customXml" Target="../ink/ink3804.xml"/><Relationship Id="rId17" Type="http://schemas.openxmlformats.org/officeDocument/2006/relationships/image" Target="../media/image875.png"/><Relationship Id="rId38" Type="http://schemas.openxmlformats.org/officeDocument/2006/relationships/customXml" Target="../ink/ink3691.xml"/><Relationship Id="rId59" Type="http://schemas.openxmlformats.org/officeDocument/2006/relationships/image" Target="../media/image896.png"/><Relationship Id="rId103" Type="http://schemas.openxmlformats.org/officeDocument/2006/relationships/image" Target="../media/image918.png"/><Relationship Id="rId124" Type="http://schemas.openxmlformats.org/officeDocument/2006/relationships/customXml" Target="../ink/ink3734.xml"/><Relationship Id="rId70" Type="http://schemas.openxmlformats.org/officeDocument/2006/relationships/customXml" Target="../ink/ink3707.xml"/><Relationship Id="rId91" Type="http://schemas.openxmlformats.org/officeDocument/2006/relationships/image" Target="../media/image912.png"/><Relationship Id="rId145" Type="http://schemas.openxmlformats.org/officeDocument/2006/relationships/image" Target="../media/image939.png"/><Relationship Id="rId166" Type="http://schemas.openxmlformats.org/officeDocument/2006/relationships/customXml" Target="../ink/ink3755.xml"/><Relationship Id="rId187" Type="http://schemas.openxmlformats.org/officeDocument/2006/relationships/image" Target="../media/image960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778.xml"/><Relationship Id="rId233" Type="http://schemas.openxmlformats.org/officeDocument/2006/relationships/image" Target="../media/image983.png"/><Relationship Id="rId254" Type="http://schemas.openxmlformats.org/officeDocument/2006/relationships/customXml" Target="../ink/ink3799.xml"/><Relationship Id="rId28" Type="http://schemas.openxmlformats.org/officeDocument/2006/relationships/customXml" Target="../ink/ink3686.xml"/><Relationship Id="rId49" Type="http://schemas.openxmlformats.org/officeDocument/2006/relationships/image" Target="../media/image891.png"/><Relationship Id="rId114" Type="http://schemas.openxmlformats.org/officeDocument/2006/relationships/customXml" Target="../ink/ink3729.xml"/><Relationship Id="rId275" Type="http://schemas.openxmlformats.org/officeDocument/2006/relationships/image" Target="../media/image1004.png"/><Relationship Id="rId60" Type="http://schemas.openxmlformats.org/officeDocument/2006/relationships/customXml" Target="../ink/ink3702.xml"/><Relationship Id="rId81" Type="http://schemas.openxmlformats.org/officeDocument/2006/relationships/image" Target="../media/image907.png"/><Relationship Id="rId135" Type="http://schemas.openxmlformats.org/officeDocument/2006/relationships/image" Target="../media/image934.png"/><Relationship Id="rId156" Type="http://schemas.openxmlformats.org/officeDocument/2006/relationships/customXml" Target="../ink/ink3750.xml"/><Relationship Id="rId177" Type="http://schemas.openxmlformats.org/officeDocument/2006/relationships/image" Target="../media/image955.png"/><Relationship Id="rId198" Type="http://schemas.openxmlformats.org/officeDocument/2006/relationships/customXml" Target="../ink/ink3771.xml"/><Relationship Id="rId202" Type="http://schemas.openxmlformats.org/officeDocument/2006/relationships/customXml" Target="../ink/ink3773.xml"/><Relationship Id="rId223" Type="http://schemas.openxmlformats.org/officeDocument/2006/relationships/image" Target="../media/image978.png"/><Relationship Id="rId244" Type="http://schemas.openxmlformats.org/officeDocument/2006/relationships/customXml" Target="../ink/ink3794.xml"/><Relationship Id="rId18" Type="http://schemas.openxmlformats.org/officeDocument/2006/relationships/customXml" Target="../ink/ink3681.xml"/><Relationship Id="rId39" Type="http://schemas.openxmlformats.org/officeDocument/2006/relationships/image" Target="../media/image886.png"/><Relationship Id="rId265" Type="http://schemas.openxmlformats.org/officeDocument/2006/relationships/image" Target="../media/image999.png"/><Relationship Id="rId50" Type="http://schemas.openxmlformats.org/officeDocument/2006/relationships/customXml" Target="../ink/ink3697.xml"/><Relationship Id="rId104" Type="http://schemas.openxmlformats.org/officeDocument/2006/relationships/customXml" Target="../ink/ink3724.xml"/><Relationship Id="rId125" Type="http://schemas.openxmlformats.org/officeDocument/2006/relationships/image" Target="../media/image929.png"/><Relationship Id="rId146" Type="http://schemas.openxmlformats.org/officeDocument/2006/relationships/customXml" Target="../ink/ink3745.xml"/><Relationship Id="rId167" Type="http://schemas.openxmlformats.org/officeDocument/2006/relationships/image" Target="../media/image950.png"/><Relationship Id="rId188" Type="http://schemas.openxmlformats.org/officeDocument/2006/relationships/customXml" Target="../ink/ink3766.xml"/><Relationship Id="rId71" Type="http://schemas.openxmlformats.org/officeDocument/2006/relationships/image" Target="../media/image902.png"/><Relationship Id="rId92" Type="http://schemas.openxmlformats.org/officeDocument/2006/relationships/customXml" Target="../ink/ink3718.xml"/><Relationship Id="rId213" Type="http://schemas.openxmlformats.org/officeDocument/2006/relationships/image" Target="../media/image973.png"/><Relationship Id="rId234" Type="http://schemas.openxmlformats.org/officeDocument/2006/relationships/customXml" Target="../ink/ink3789.xml"/><Relationship Id="rId2" Type="http://schemas.openxmlformats.org/officeDocument/2006/relationships/customXml" Target="../ink/ink3673.xml"/><Relationship Id="rId29" Type="http://schemas.openxmlformats.org/officeDocument/2006/relationships/image" Target="../media/image881.png"/><Relationship Id="rId255" Type="http://schemas.openxmlformats.org/officeDocument/2006/relationships/image" Target="../media/image994.png"/><Relationship Id="rId276" Type="http://schemas.openxmlformats.org/officeDocument/2006/relationships/customXml" Target="../ink/ink3810.xml"/><Relationship Id="rId40" Type="http://schemas.openxmlformats.org/officeDocument/2006/relationships/customXml" Target="../ink/ink3692.xml"/><Relationship Id="rId115" Type="http://schemas.openxmlformats.org/officeDocument/2006/relationships/image" Target="../media/image924.png"/><Relationship Id="rId136" Type="http://schemas.openxmlformats.org/officeDocument/2006/relationships/customXml" Target="../ink/ink3740.xml"/><Relationship Id="rId157" Type="http://schemas.openxmlformats.org/officeDocument/2006/relationships/image" Target="../media/image945.png"/><Relationship Id="rId178" Type="http://schemas.openxmlformats.org/officeDocument/2006/relationships/customXml" Target="../ink/ink3761.xml"/><Relationship Id="rId61" Type="http://schemas.openxmlformats.org/officeDocument/2006/relationships/image" Target="../media/image897.png"/><Relationship Id="rId82" Type="http://schemas.openxmlformats.org/officeDocument/2006/relationships/customXml" Target="../ink/ink3713.xml"/><Relationship Id="rId199" Type="http://schemas.openxmlformats.org/officeDocument/2006/relationships/image" Target="../media/image966.png"/><Relationship Id="rId203" Type="http://schemas.openxmlformats.org/officeDocument/2006/relationships/image" Target="../media/image968.png"/><Relationship Id="rId19" Type="http://schemas.openxmlformats.org/officeDocument/2006/relationships/image" Target="../media/image876.png"/><Relationship Id="rId224" Type="http://schemas.openxmlformats.org/officeDocument/2006/relationships/customXml" Target="../ink/ink3784.xml"/><Relationship Id="rId245" Type="http://schemas.openxmlformats.org/officeDocument/2006/relationships/image" Target="../media/image989.png"/><Relationship Id="rId266" Type="http://schemas.openxmlformats.org/officeDocument/2006/relationships/customXml" Target="../ink/ink3805.xml"/><Relationship Id="rId30" Type="http://schemas.openxmlformats.org/officeDocument/2006/relationships/customXml" Target="../ink/ink3687.xml"/><Relationship Id="rId105" Type="http://schemas.openxmlformats.org/officeDocument/2006/relationships/image" Target="../media/image919.png"/><Relationship Id="rId126" Type="http://schemas.openxmlformats.org/officeDocument/2006/relationships/customXml" Target="../ink/ink3735.xml"/><Relationship Id="rId147" Type="http://schemas.openxmlformats.org/officeDocument/2006/relationships/image" Target="../media/image940.png"/><Relationship Id="rId168" Type="http://schemas.openxmlformats.org/officeDocument/2006/relationships/customXml" Target="../ink/ink3756.xml"/><Relationship Id="rId51" Type="http://schemas.openxmlformats.org/officeDocument/2006/relationships/image" Target="../media/image892.png"/><Relationship Id="rId72" Type="http://schemas.openxmlformats.org/officeDocument/2006/relationships/customXml" Target="../ink/ink3708.xml"/><Relationship Id="rId93" Type="http://schemas.openxmlformats.org/officeDocument/2006/relationships/image" Target="../media/image913.png"/><Relationship Id="rId189" Type="http://schemas.openxmlformats.org/officeDocument/2006/relationships/image" Target="../media/image961.png"/><Relationship Id="rId3" Type="http://schemas.openxmlformats.org/officeDocument/2006/relationships/image" Target="../media/image868.png"/><Relationship Id="rId214" Type="http://schemas.openxmlformats.org/officeDocument/2006/relationships/customXml" Target="../ink/ink3779.xml"/><Relationship Id="rId235" Type="http://schemas.openxmlformats.org/officeDocument/2006/relationships/image" Target="../media/image984.png"/><Relationship Id="rId256" Type="http://schemas.openxmlformats.org/officeDocument/2006/relationships/customXml" Target="../ink/ink3800.xml"/><Relationship Id="rId277" Type="http://schemas.openxmlformats.org/officeDocument/2006/relationships/image" Target="../media/image1005.png"/><Relationship Id="rId116" Type="http://schemas.openxmlformats.org/officeDocument/2006/relationships/customXml" Target="../ink/ink3730.xml"/><Relationship Id="rId137" Type="http://schemas.openxmlformats.org/officeDocument/2006/relationships/image" Target="../media/image935.png"/><Relationship Id="rId158" Type="http://schemas.openxmlformats.org/officeDocument/2006/relationships/customXml" Target="../ink/ink3751.xml"/><Relationship Id="rId20" Type="http://schemas.openxmlformats.org/officeDocument/2006/relationships/customXml" Target="../ink/ink3682.xml"/><Relationship Id="rId41" Type="http://schemas.openxmlformats.org/officeDocument/2006/relationships/image" Target="../media/image887.png"/><Relationship Id="rId62" Type="http://schemas.openxmlformats.org/officeDocument/2006/relationships/customXml" Target="../ink/ink3703.xml"/><Relationship Id="rId83" Type="http://schemas.openxmlformats.org/officeDocument/2006/relationships/image" Target="../media/image908.png"/><Relationship Id="rId179" Type="http://schemas.openxmlformats.org/officeDocument/2006/relationships/image" Target="../media/image956.png"/><Relationship Id="rId190" Type="http://schemas.openxmlformats.org/officeDocument/2006/relationships/customXml" Target="../ink/ink3767.xml"/><Relationship Id="rId204" Type="http://schemas.openxmlformats.org/officeDocument/2006/relationships/customXml" Target="../ink/ink3774.xml"/><Relationship Id="rId225" Type="http://schemas.openxmlformats.org/officeDocument/2006/relationships/image" Target="../media/image979.png"/><Relationship Id="rId246" Type="http://schemas.openxmlformats.org/officeDocument/2006/relationships/customXml" Target="../ink/ink3795.xml"/><Relationship Id="rId267" Type="http://schemas.openxmlformats.org/officeDocument/2006/relationships/image" Target="../media/image1000.png"/><Relationship Id="rId106" Type="http://schemas.openxmlformats.org/officeDocument/2006/relationships/customXml" Target="../ink/ink3725.xml"/><Relationship Id="rId127" Type="http://schemas.openxmlformats.org/officeDocument/2006/relationships/image" Target="../media/image930.png"/><Relationship Id="rId10" Type="http://schemas.openxmlformats.org/officeDocument/2006/relationships/customXml" Target="../ink/ink3677.xml"/><Relationship Id="rId31" Type="http://schemas.openxmlformats.org/officeDocument/2006/relationships/image" Target="../media/image882.png"/><Relationship Id="rId52" Type="http://schemas.openxmlformats.org/officeDocument/2006/relationships/customXml" Target="../ink/ink3698.xml"/><Relationship Id="rId73" Type="http://schemas.openxmlformats.org/officeDocument/2006/relationships/image" Target="../media/image903.png"/><Relationship Id="rId94" Type="http://schemas.openxmlformats.org/officeDocument/2006/relationships/customXml" Target="../ink/ink3719.xml"/><Relationship Id="rId148" Type="http://schemas.openxmlformats.org/officeDocument/2006/relationships/customXml" Target="../ink/ink3746.xml"/><Relationship Id="rId169" Type="http://schemas.openxmlformats.org/officeDocument/2006/relationships/image" Target="../media/image951.png"/><Relationship Id="rId4" Type="http://schemas.openxmlformats.org/officeDocument/2006/relationships/customXml" Target="../ink/ink3674.xml"/><Relationship Id="rId180" Type="http://schemas.openxmlformats.org/officeDocument/2006/relationships/customXml" Target="../ink/ink3762.xml"/><Relationship Id="rId215" Type="http://schemas.openxmlformats.org/officeDocument/2006/relationships/image" Target="../media/image974.png"/><Relationship Id="rId236" Type="http://schemas.openxmlformats.org/officeDocument/2006/relationships/customXml" Target="../ink/ink3790.xml"/><Relationship Id="rId257" Type="http://schemas.openxmlformats.org/officeDocument/2006/relationships/image" Target="../media/image995.png"/><Relationship Id="rId278" Type="http://schemas.openxmlformats.org/officeDocument/2006/relationships/customXml" Target="../ink/ink3811.xml"/><Relationship Id="rId42" Type="http://schemas.openxmlformats.org/officeDocument/2006/relationships/customXml" Target="../ink/ink3693.xml"/><Relationship Id="rId84" Type="http://schemas.openxmlformats.org/officeDocument/2006/relationships/customXml" Target="../ink/ink3714.xml"/><Relationship Id="rId138" Type="http://schemas.openxmlformats.org/officeDocument/2006/relationships/customXml" Target="../ink/ink3741.xml"/><Relationship Id="rId191" Type="http://schemas.openxmlformats.org/officeDocument/2006/relationships/image" Target="../media/image962.png"/><Relationship Id="rId205" Type="http://schemas.openxmlformats.org/officeDocument/2006/relationships/image" Target="../media/image969.png"/><Relationship Id="rId247" Type="http://schemas.openxmlformats.org/officeDocument/2006/relationships/image" Target="../media/image990.png"/><Relationship Id="rId107" Type="http://schemas.openxmlformats.org/officeDocument/2006/relationships/image" Target="../media/image920.png"/><Relationship Id="rId11" Type="http://schemas.openxmlformats.org/officeDocument/2006/relationships/image" Target="../media/image872.png"/><Relationship Id="rId53" Type="http://schemas.openxmlformats.org/officeDocument/2006/relationships/image" Target="../media/image893.png"/><Relationship Id="rId149" Type="http://schemas.openxmlformats.org/officeDocument/2006/relationships/image" Target="../media/image941.png"/><Relationship Id="rId95" Type="http://schemas.openxmlformats.org/officeDocument/2006/relationships/image" Target="../media/image914.png"/><Relationship Id="rId160" Type="http://schemas.openxmlformats.org/officeDocument/2006/relationships/customXml" Target="../ink/ink3752.xml"/><Relationship Id="rId216" Type="http://schemas.openxmlformats.org/officeDocument/2006/relationships/customXml" Target="../ink/ink3780.xml"/></Relationships>
</file>

<file path=ppt/slides/_rels/slide7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12.png"/><Relationship Id="rId18" Type="http://schemas.openxmlformats.org/officeDocument/2006/relationships/customXml" Target="../ink/ink3820.xml"/><Relationship Id="rId26" Type="http://schemas.openxmlformats.org/officeDocument/2006/relationships/customXml" Target="../ink/ink3824.xml"/><Relationship Id="rId3" Type="http://schemas.openxmlformats.org/officeDocument/2006/relationships/image" Target="../media/image1007.png"/><Relationship Id="rId21" Type="http://schemas.openxmlformats.org/officeDocument/2006/relationships/image" Target="../media/image1016.png"/><Relationship Id="rId7" Type="http://schemas.openxmlformats.org/officeDocument/2006/relationships/image" Target="../media/image1009.png"/><Relationship Id="rId12" Type="http://schemas.openxmlformats.org/officeDocument/2006/relationships/customXml" Target="../ink/ink3817.xml"/><Relationship Id="rId17" Type="http://schemas.openxmlformats.org/officeDocument/2006/relationships/image" Target="../media/image1014.png"/><Relationship Id="rId25" Type="http://schemas.openxmlformats.org/officeDocument/2006/relationships/image" Target="../media/image1018.png"/><Relationship Id="rId33" Type="http://schemas.openxmlformats.org/officeDocument/2006/relationships/image" Target="../media/image1022.png"/><Relationship Id="rId2" Type="http://schemas.openxmlformats.org/officeDocument/2006/relationships/customXml" Target="../ink/ink3812.xml"/><Relationship Id="rId16" Type="http://schemas.openxmlformats.org/officeDocument/2006/relationships/customXml" Target="../ink/ink3819.xml"/><Relationship Id="rId20" Type="http://schemas.openxmlformats.org/officeDocument/2006/relationships/customXml" Target="../ink/ink3821.xml"/><Relationship Id="rId29" Type="http://schemas.openxmlformats.org/officeDocument/2006/relationships/image" Target="../media/image10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14.xml"/><Relationship Id="rId11" Type="http://schemas.openxmlformats.org/officeDocument/2006/relationships/image" Target="../media/image1011.png"/><Relationship Id="rId24" Type="http://schemas.openxmlformats.org/officeDocument/2006/relationships/customXml" Target="../ink/ink3823.xml"/><Relationship Id="rId32" Type="http://schemas.openxmlformats.org/officeDocument/2006/relationships/customXml" Target="../ink/ink3827.xml"/><Relationship Id="rId5" Type="http://schemas.openxmlformats.org/officeDocument/2006/relationships/image" Target="../media/image1008.png"/><Relationship Id="rId15" Type="http://schemas.openxmlformats.org/officeDocument/2006/relationships/image" Target="../media/image1013.png"/><Relationship Id="rId23" Type="http://schemas.openxmlformats.org/officeDocument/2006/relationships/image" Target="../media/image1017.png"/><Relationship Id="rId28" Type="http://schemas.openxmlformats.org/officeDocument/2006/relationships/customXml" Target="../ink/ink3825.xml"/><Relationship Id="rId10" Type="http://schemas.openxmlformats.org/officeDocument/2006/relationships/customXml" Target="../ink/ink3816.xml"/><Relationship Id="rId19" Type="http://schemas.openxmlformats.org/officeDocument/2006/relationships/image" Target="../media/image1015.png"/><Relationship Id="rId31" Type="http://schemas.openxmlformats.org/officeDocument/2006/relationships/image" Target="../media/image1021.png"/><Relationship Id="rId4" Type="http://schemas.openxmlformats.org/officeDocument/2006/relationships/customXml" Target="../ink/ink3813.xml"/><Relationship Id="rId9" Type="http://schemas.openxmlformats.org/officeDocument/2006/relationships/image" Target="../media/image1010.png"/><Relationship Id="rId14" Type="http://schemas.openxmlformats.org/officeDocument/2006/relationships/customXml" Target="../ink/ink3818.xml"/><Relationship Id="rId22" Type="http://schemas.openxmlformats.org/officeDocument/2006/relationships/customXml" Target="../ink/ink3822.xml"/><Relationship Id="rId27" Type="http://schemas.openxmlformats.org/officeDocument/2006/relationships/image" Target="../media/image1019.png"/><Relationship Id="rId30" Type="http://schemas.openxmlformats.org/officeDocument/2006/relationships/customXml" Target="../ink/ink3826.xml"/><Relationship Id="rId8" Type="http://schemas.openxmlformats.org/officeDocument/2006/relationships/customXml" Target="../ink/ink3815.xml"/></Relationships>
</file>

<file path=ppt/slides/_rels/slide7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12.png"/><Relationship Id="rId18" Type="http://schemas.openxmlformats.org/officeDocument/2006/relationships/customXml" Target="../ink/ink3836.xml"/><Relationship Id="rId26" Type="http://schemas.openxmlformats.org/officeDocument/2006/relationships/customXml" Target="../ink/ink3840.xml"/><Relationship Id="rId21" Type="http://schemas.openxmlformats.org/officeDocument/2006/relationships/image" Target="../media/image1016.png"/><Relationship Id="rId34" Type="http://schemas.openxmlformats.org/officeDocument/2006/relationships/customXml" Target="../ink/ink3844.xml"/><Relationship Id="rId7" Type="http://schemas.openxmlformats.org/officeDocument/2006/relationships/image" Target="../media/image1009.png"/><Relationship Id="rId12" Type="http://schemas.openxmlformats.org/officeDocument/2006/relationships/customXml" Target="../ink/ink3833.xml"/><Relationship Id="rId17" Type="http://schemas.openxmlformats.org/officeDocument/2006/relationships/image" Target="../media/image1014.png"/><Relationship Id="rId25" Type="http://schemas.openxmlformats.org/officeDocument/2006/relationships/image" Target="../media/image1018.png"/><Relationship Id="rId33" Type="http://schemas.openxmlformats.org/officeDocument/2006/relationships/image" Target="../media/image1022.png"/><Relationship Id="rId2" Type="http://schemas.openxmlformats.org/officeDocument/2006/relationships/customXml" Target="../ink/ink3828.xml"/><Relationship Id="rId16" Type="http://schemas.openxmlformats.org/officeDocument/2006/relationships/customXml" Target="../ink/ink3835.xml"/><Relationship Id="rId20" Type="http://schemas.openxmlformats.org/officeDocument/2006/relationships/customXml" Target="../ink/ink3837.xml"/><Relationship Id="rId29" Type="http://schemas.openxmlformats.org/officeDocument/2006/relationships/image" Target="../media/image10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30.xml"/><Relationship Id="rId11" Type="http://schemas.openxmlformats.org/officeDocument/2006/relationships/image" Target="../media/image1011.png"/><Relationship Id="rId24" Type="http://schemas.openxmlformats.org/officeDocument/2006/relationships/customXml" Target="../ink/ink3839.xml"/><Relationship Id="rId32" Type="http://schemas.openxmlformats.org/officeDocument/2006/relationships/customXml" Target="../ink/ink3843.xml"/><Relationship Id="rId37" Type="http://schemas.openxmlformats.org/officeDocument/2006/relationships/image" Target="../media/image1024.png"/><Relationship Id="rId5" Type="http://schemas.openxmlformats.org/officeDocument/2006/relationships/image" Target="../media/image1008.png"/><Relationship Id="rId15" Type="http://schemas.openxmlformats.org/officeDocument/2006/relationships/image" Target="../media/image1013.png"/><Relationship Id="rId23" Type="http://schemas.openxmlformats.org/officeDocument/2006/relationships/image" Target="../media/image1017.png"/><Relationship Id="rId28" Type="http://schemas.openxmlformats.org/officeDocument/2006/relationships/customXml" Target="../ink/ink3841.xml"/><Relationship Id="rId36" Type="http://schemas.openxmlformats.org/officeDocument/2006/relationships/customXml" Target="../ink/ink3845.xml"/><Relationship Id="rId10" Type="http://schemas.openxmlformats.org/officeDocument/2006/relationships/customXml" Target="../ink/ink3832.xml"/><Relationship Id="rId19" Type="http://schemas.openxmlformats.org/officeDocument/2006/relationships/image" Target="../media/image1015.png"/><Relationship Id="rId31" Type="http://schemas.openxmlformats.org/officeDocument/2006/relationships/image" Target="../media/image1021.png"/><Relationship Id="rId4" Type="http://schemas.openxmlformats.org/officeDocument/2006/relationships/customXml" Target="../ink/ink3829.xml"/><Relationship Id="rId9" Type="http://schemas.openxmlformats.org/officeDocument/2006/relationships/image" Target="../media/image1010.png"/><Relationship Id="rId14" Type="http://schemas.openxmlformats.org/officeDocument/2006/relationships/customXml" Target="../ink/ink3834.xml"/><Relationship Id="rId22" Type="http://schemas.openxmlformats.org/officeDocument/2006/relationships/customXml" Target="../ink/ink3838.xml"/><Relationship Id="rId27" Type="http://schemas.openxmlformats.org/officeDocument/2006/relationships/image" Target="../media/image1019.png"/><Relationship Id="rId30" Type="http://schemas.openxmlformats.org/officeDocument/2006/relationships/customXml" Target="../ink/ink3842.xml"/><Relationship Id="rId35" Type="http://schemas.openxmlformats.org/officeDocument/2006/relationships/image" Target="../media/image1023.png"/><Relationship Id="rId8" Type="http://schemas.openxmlformats.org/officeDocument/2006/relationships/customXml" Target="../ink/ink3831.xml"/><Relationship Id="rId3" Type="http://schemas.openxmlformats.org/officeDocument/2006/relationships/image" Target="../media/image1007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customXml" Target="../ink/ink3847.xml"/><Relationship Id="rId13" Type="http://schemas.openxmlformats.org/officeDocument/2006/relationships/image" Target="../media/image1810.png"/><Relationship Id="rId18" Type="http://schemas.openxmlformats.org/officeDocument/2006/relationships/customXml" Target="../ink/ink3852.xml"/><Relationship Id="rId21" Type="http://schemas.openxmlformats.org/officeDocument/2006/relationships/image" Target="../media/image2210.png"/><Relationship Id="rId7" Type="http://schemas.openxmlformats.org/officeDocument/2006/relationships/image" Target="../media/image1510.png"/><Relationship Id="rId12" Type="http://schemas.openxmlformats.org/officeDocument/2006/relationships/customXml" Target="../ink/ink3849.xml"/><Relationship Id="rId17" Type="http://schemas.openxmlformats.org/officeDocument/2006/relationships/image" Target="../media/image2010.png"/><Relationship Id="rId2" Type="http://schemas.openxmlformats.org/officeDocument/2006/relationships/customXml" Target="../ink/ink3846.xml"/><Relationship Id="rId16" Type="http://schemas.openxmlformats.org/officeDocument/2006/relationships/customXml" Target="../ink/ink3851.xml"/><Relationship Id="rId20" Type="http://schemas.openxmlformats.org/officeDocument/2006/relationships/customXml" Target="../ink/ink3853.xml"/><Relationship Id="rId1" Type="http://schemas.openxmlformats.org/officeDocument/2006/relationships/slideLayout" Target="../slideLayouts/slideLayout2.xml"/><Relationship Id="rId11" Type="http://schemas.openxmlformats.org/officeDocument/2006/relationships/image" Target="../media/image1710.png"/><Relationship Id="rId15" Type="http://schemas.openxmlformats.org/officeDocument/2006/relationships/image" Target="../media/image1910.png"/><Relationship Id="rId23" Type="http://schemas.openxmlformats.org/officeDocument/2006/relationships/image" Target="../media/image2310.png"/><Relationship Id="rId10" Type="http://schemas.openxmlformats.org/officeDocument/2006/relationships/customXml" Target="../ink/ink3848.xml"/><Relationship Id="rId19" Type="http://schemas.openxmlformats.org/officeDocument/2006/relationships/image" Target="../media/image2110.png"/><Relationship Id="rId9" Type="http://schemas.openxmlformats.org/officeDocument/2006/relationships/image" Target="../media/image1610.png"/><Relationship Id="rId14" Type="http://schemas.openxmlformats.org/officeDocument/2006/relationships/customXml" Target="../ink/ink3850.xml"/><Relationship Id="rId22" Type="http://schemas.openxmlformats.org/officeDocument/2006/relationships/customXml" Target="../ink/ink3854.xml"/></Relationships>
</file>

<file path=ppt/slides/_rels/slide7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10.png"/><Relationship Id="rId18" Type="http://schemas.openxmlformats.org/officeDocument/2006/relationships/customXml" Target="../ink/ink3861.xml"/><Relationship Id="rId26" Type="http://schemas.openxmlformats.org/officeDocument/2006/relationships/customXml" Target="../ink/ink3865.xml"/><Relationship Id="rId39" Type="http://schemas.openxmlformats.org/officeDocument/2006/relationships/image" Target="../media/image31.png"/><Relationship Id="rId21" Type="http://schemas.openxmlformats.org/officeDocument/2006/relationships/image" Target="../media/image2210.png"/><Relationship Id="rId34" Type="http://schemas.openxmlformats.org/officeDocument/2006/relationships/customXml" Target="../ink/ink3869.xml"/><Relationship Id="rId42" Type="http://schemas.openxmlformats.org/officeDocument/2006/relationships/customXml" Target="../ink/ink3873.xml"/><Relationship Id="rId47" Type="http://schemas.openxmlformats.org/officeDocument/2006/relationships/image" Target="../media/image35.png"/><Relationship Id="rId7" Type="http://schemas.openxmlformats.org/officeDocument/2006/relationships/image" Target="../media/image1510.png"/><Relationship Id="rId2" Type="http://schemas.openxmlformats.org/officeDocument/2006/relationships/customXml" Target="../ink/ink3855.xml"/><Relationship Id="rId16" Type="http://schemas.openxmlformats.org/officeDocument/2006/relationships/customXml" Target="../ink/ink3860.xml"/><Relationship Id="rId29" Type="http://schemas.openxmlformats.org/officeDocument/2006/relationships/image" Target="../media/image26.png"/><Relationship Id="rId1" Type="http://schemas.openxmlformats.org/officeDocument/2006/relationships/slideLayout" Target="../slideLayouts/slideLayout2.xml"/><Relationship Id="rId11" Type="http://schemas.openxmlformats.org/officeDocument/2006/relationships/image" Target="../media/image1710.png"/><Relationship Id="rId24" Type="http://schemas.openxmlformats.org/officeDocument/2006/relationships/customXml" Target="../ink/ink3864.xml"/><Relationship Id="rId32" Type="http://schemas.openxmlformats.org/officeDocument/2006/relationships/customXml" Target="../ink/ink3868.xml"/><Relationship Id="rId37" Type="http://schemas.openxmlformats.org/officeDocument/2006/relationships/image" Target="../media/image30.png"/><Relationship Id="rId40" Type="http://schemas.openxmlformats.org/officeDocument/2006/relationships/customXml" Target="../ink/ink3872.xml"/><Relationship Id="rId45" Type="http://schemas.openxmlformats.org/officeDocument/2006/relationships/image" Target="../media/image34.png"/><Relationship Id="rId15" Type="http://schemas.openxmlformats.org/officeDocument/2006/relationships/image" Target="../media/image1910.png"/><Relationship Id="rId23" Type="http://schemas.openxmlformats.org/officeDocument/2006/relationships/image" Target="../media/image2310.png"/><Relationship Id="rId28" Type="http://schemas.openxmlformats.org/officeDocument/2006/relationships/customXml" Target="../ink/ink3866.xml"/><Relationship Id="rId36" Type="http://schemas.openxmlformats.org/officeDocument/2006/relationships/customXml" Target="../ink/ink3870.xml"/><Relationship Id="rId49" Type="http://schemas.openxmlformats.org/officeDocument/2006/relationships/image" Target="../media/image36.png"/><Relationship Id="rId10" Type="http://schemas.openxmlformats.org/officeDocument/2006/relationships/customXml" Target="../ink/ink3857.xml"/><Relationship Id="rId19" Type="http://schemas.openxmlformats.org/officeDocument/2006/relationships/image" Target="../media/image2110.png"/><Relationship Id="rId31" Type="http://schemas.openxmlformats.org/officeDocument/2006/relationships/image" Target="../media/image27.png"/><Relationship Id="rId44" Type="http://schemas.openxmlformats.org/officeDocument/2006/relationships/customXml" Target="../ink/ink3874.xml"/><Relationship Id="rId9" Type="http://schemas.openxmlformats.org/officeDocument/2006/relationships/image" Target="../media/image1610.png"/><Relationship Id="rId14" Type="http://schemas.openxmlformats.org/officeDocument/2006/relationships/customXml" Target="../ink/ink3859.xml"/><Relationship Id="rId22" Type="http://schemas.openxmlformats.org/officeDocument/2006/relationships/customXml" Target="../ink/ink3863.xml"/><Relationship Id="rId27" Type="http://schemas.openxmlformats.org/officeDocument/2006/relationships/image" Target="../media/image25.png"/><Relationship Id="rId30" Type="http://schemas.openxmlformats.org/officeDocument/2006/relationships/customXml" Target="../ink/ink3867.xml"/><Relationship Id="rId35" Type="http://schemas.openxmlformats.org/officeDocument/2006/relationships/image" Target="../media/image29.png"/><Relationship Id="rId43" Type="http://schemas.openxmlformats.org/officeDocument/2006/relationships/image" Target="../media/image33.png"/><Relationship Id="rId48" Type="http://schemas.openxmlformats.org/officeDocument/2006/relationships/customXml" Target="../ink/ink3876.xml"/><Relationship Id="rId8" Type="http://schemas.openxmlformats.org/officeDocument/2006/relationships/customXml" Target="../ink/ink3856.xml"/><Relationship Id="rId12" Type="http://schemas.openxmlformats.org/officeDocument/2006/relationships/customXml" Target="../ink/ink3858.xml"/><Relationship Id="rId17" Type="http://schemas.openxmlformats.org/officeDocument/2006/relationships/image" Target="../media/image2010.png"/><Relationship Id="rId25" Type="http://schemas.openxmlformats.org/officeDocument/2006/relationships/image" Target="../media/image2410.png"/><Relationship Id="rId33" Type="http://schemas.openxmlformats.org/officeDocument/2006/relationships/image" Target="../media/image28.png"/><Relationship Id="rId38" Type="http://schemas.openxmlformats.org/officeDocument/2006/relationships/customXml" Target="../ink/ink3871.xml"/><Relationship Id="rId46" Type="http://schemas.openxmlformats.org/officeDocument/2006/relationships/customXml" Target="../ink/ink3875.xml"/><Relationship Id="rId20" Type="http://schemas.openxmlformats.org/officeDocument/2006/relationships/customXml" Target="../ink/ink3862.xml"/><Relationship Id="rId41" Type="http://schemas.openxmlformats.org/officeDocument/2006/relationships/image" Target="../media/image32.png"/></Relationships>
</file>

<file path=ppt/slides/_rels/slide7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10.png"/><Relationship Id="rId18" Type="http://schemas.openxmlformats.org/officeDocument/2006/relationships/customXml" Target="../ink/ink3883.xml"/><Relationship Id="rId26" Type="http://schemas.openxmlformats.org/officeDocument/2006/relationships/customXml" Target="../ink/ink3887.xml"/><Relationship Id="rId39" Type="http://schemas.openxmlformats.org/officeDocument/2006/relationships/image" Target="../media/image31.png"/><Relationship Id="rId21" Type="http://schemas.openxmlformats.org/officeDocument/2006/relationships/image" Target="../media/image2210.png"/><Relationship Id="rId34" Type="http://schemas.openxmlformats.org/officeDocument/2006/relationships/customXml" Target="../ink/ink3891.xml"/><Relationship Id="rId42" Type="http://schemas.openxmlformats.org/officeDocument/2006/relationships/customXml" Target="../ink/ink3895.xml"/><Relationship Id="rId47" Type="http://schemas.openxmlformats.org/officeDocument/2006/relationships/image" Target="../media/image35.png"/><Relationship Id="rId50" Type="http://schemas.openxmlformats.org/officeDocument/2006/relationships/customXml" Target="../ink/ink3899.xml"/><Relationship Id="rId55" Type="http://schemas.openxmlformats.org/officeDocument/2006/relationships/image" Target="../media/image39.png"/><Relationship Id="rId7" Type="http://schemas.openxmlformats.org/officeDocument/2006/relationships/image" Target="../media/image1510.png"/><Relationship Id="rId2" Type="http://schemas.openxmlformats.org/officeDocument/2006/relationships/customXml" Target="../ink/ink3877.xml"/><Relationship Id="rId16" Type="http://schemas.openxmlformats.org/officeDocument/2006/relationships/customXml" Target="../ink/ink3882.xml"/><Relationship Id="rId29" Type="http://schemas.openxmlformats.org/officeDocument/2006/relationships/image" Target="../media/image26.png"/><Relationship Id="rId11" Type="http://schemas.openxmlformats.org/officeDocument/2006/relationships/image" Target="../media/image1710.png"/><Relationship Id="rId24" Type="http://schemas.openxmlformats.org/officeDocument/2006/relationships/customXml" Target="../ink/ink3886.xml"/><Relationship Id="rId32" Type="http://schemas.openxmlformats.org/officeDocument/2006/relationships/customXml" Target="../ink/ink3890.xml"/><Relationship Id="rId37" Type="http://schemas.openxmlformats.org/officeDocument/2006/relationships/image" Target="../media/image30.png"/><Relationship Id="rId40" Type="http://schemas.openxmlformats.org/officeDocument/2006/relationships/customXml" Target="../ink/ink3894.xml"/><Relationship Id="rId45" Type="http://schemas.openxmlformats.org/officeDocument/2006/relationships/image" Target="../media/image34.png"/><Relationship Id="rId53" Type="http://schemas.openxmlformats.org/officeDocument/2006/relationships/image" Target="../media/image38.png"/><Relationship Id="rId10" Type="http://schemas.openxmlformats.org/officeDocument/2006/relationships/customXml" Target="../ink/ink3879.xml"/><Relationship Id="rId19" Type="http://schemas.openxmlformats.org/officeDocument/2006/relationships/image" Target="../media/image2110.png"/><Relationship Id="rId31" Type="http://schemas.openxmlformats.org/officeDocument/2006/relationships/image" Target="../media/image27.png"/><Relationship Id="rId44" Type="http://schemas.openxmlformats.org/officeDocument/2006/relationships/customXml" Target="../ink/ink3896.xml"/><Relationship Id="rId52" Type="http://schemas.openxmlformats.org/officeDocument/2006/relationships/customXml" Target="../ink/ink3900.xml"/><Relationship Id="rId9" Type="http://schemas.openxmlformats.org/officeDocument/2006/relationships/image" Target="../media/image1610.png"/><Relationship Id="rId14" Type="http://schemas.openxmlformats.org/officeDocument/2006/relationships/customXml" Target="../ink/ink3881.xml"/><Relationship Id="rId22" Type="http://schemas.openxmlformats.org/officeDocument/2006/relationships/customXml" Target="../ink/ink3885.xml"/><Relationship Id="rId27" Type="http://schemas.openxmlformats.org/officeDocument/2006/relationships/image" Target="../media/image25.png"/><Relationship Id="rId30" Type="http://schemas.openxmlformats.org/officeDocument/2006/relationships/customXml" Target="../ink/ink3889.xml"/><Relationship Id="rId35" Type="http://schemas.openxmlformats.org/officeDocument/2006/relationships/image" Target="../media/image29.png"/><Relationship Id="rId43" Type="http://schemas.openxmlformats.org/officeDocument/2006/relationships/image" Target="../media/image33.png"/><Relationship Id="rId48" Type="http://schemas.openxmlformats.org/officeDocument/2006/relationships/customXml" Target="../ink/ink3898.xml"/><Relationship Id="rId56" Type="http://schemas.openxmlformats.org/officeDocument/2006/relationships/customXml" Target="../ink/ink3902.xml"/><Relationship Id="rId8" Type="http://schemas.openxmlformats.org/officeDocument/2006/relationships/customXml" Target="../ink/ink3878.xml"/><Relationship Id="rId51" Type="http://schemas.openxmlformats.org/officeDocument/2006/relationships/image" Target="../media/image37.png"/><Relationship Id="rId12" Type="http://schemas.openxmlformats.org/officeDocument/2006/relationships/customXml" Target="../ink/ink3880.xml"/><Relationship Id="rId17" Type="http://schemas.openxmlformats.org/officeDocument/2006/relationships/image" Target="../media/image2010.png"/><Relationship Id="rId25" Type="http://schemas.openxmlformats.org/officeDocument/2006/relationships/image" Target="../media/image2410.png"/><Relationship Id="rId33" Type="http://schemas.openxmlformats.org/officeDocument/2006/relationships/image" Target="../media/image28.png"/><Relationship Id="rId38" Type="http://schemas.openxmlformats.org/officeDocument/2006/relationships/customXml" Target="../ink/ink3893.xml"/><Relationship Id="rId46" Type="http://schemas.openxmlformats.org/officeDocument/2006/relationships/customXml" Target="../ink/ink3897.xml"/><Relationship Id="rId20" Type="http://schemas.openxmlformats.org/officeDocument/2006/relationships/customXml" Target="../ink/ink3884.xml"/><Relationship Id="rId41" Type="http://schemas.openxmlformats.org/officeDocument/2006/relationships/image" Target="../media/image32.png"/><Relationship Id="rId54" Type="http://schemas.openxmlformats.org/officeDocument/2006/relationships/customXml" Target="../ink/ink3901.xml"/><Relationship Id="rId1" Type="http://schemas.openxmlformats.org/officeDocument/2006/relationships/slideLayout" Target="../slideLayouts/slideLayout2.xml"/><Relationship Id="rId15" Type="http://schemas.openxmlformats.org/officeDocument/2006/relationships/image" Target="../media/image1910.png"/><Relationship Id="rId23" Type="http://schemas.openxmlformats.org/officeDocument/2006/relationships/image" Target="../media/image2310.png"/><Relationship Id="rId28" Type="http://schemas.openxmlformats.org/officeDocument/2006/relationships/customXml" Target="../ink/ink3888.xml"/><Relationship Id="rId36" Type="http://schemas.openxmlformats.org/officeDocument/2006/relationships/customXml" Target="../ink/ink3892.xml"/><Relationship Id="rId49" Type="http://schemas.openxmlformats.org/officeDocument/2006/relationships/image" Target="../media/image36.png"/><Relationship Id="rId57" Type="http://schemas.openxmlformats.org/officeDocument/2006/relationships/image" Target="../media/image40.png"/></Relationships>
</file>

<file path=ppt/slides/_rels/slide7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10.png"/><Relationship Id="rId18" Type="http://schemas.openxmlformats.org/officeDocument/2006/relationships/customXml" Target="../ink/ink3909.xml"/><Relationship Id="rId26" Type="http://schemas.openxmlformats.org/officeDocument/2006/relationships/customXml" Target="../ink/ink3913.xml"/><Relationship Id="rId39" Type="http://schemas.openxmlformats.org/officeDocument/2006/relationships/image" Target="../media/image31.png"/><Relationship Id="rId21" Type="http://schemas.openxmlformats.org/officeDocument/2006/relationships/image" Target="../media/image2210.png"/><Relationship Id="rId34" Type="http://schemas.openxmlformats.org/officeDocument/2006/relationships/customXml" Target="../ink/ink3917.xml"/><Relationship Id="rId42" Type="http://schemas.openxmlformats.org/officeDocument/2006/relationships/customXml" Target="../ink/ink3921.xml"/><Relationship Id="rId47" Type="http://schemas.openxmlformats.org/officeDocument/2006/relationships/image" Target="../media/image35.png"/><Relationship Id="rId50" Type="http://schemas.openxmlformats.org/officeDocument/2006/relationships/customXml" Target="../ink/ink3925.xml"/><Relationship Id="rId55" Type="http://schemas.openxmlformats.org/officeDocument/2006/relationships/image" Target="../media/image39.png"/><Relationship Id="rId63" Type="http://schemas.openxmlformats.org/officeDocument/2006/relationships/image" Target="../media/image43.png"/><Relationship Id="rId7" Type="http://schemas.openxmlformats.org/officeDocument/2006/relationships/image" Target="../media/image1510.png"/><Relationship Id="rId2" Type="http://schemas.openxmlformats.org/officeDocument/2006/relationships/customXml" Target="../ink/ink3903.xml"/><Relationship Id="rId16" Type="http://schemas.openxmlformats.org/officeDocument/2006/relationships/customXml" Target="../ink/ink3908.xml"/><Relationship Id="rId29" Type="http://schemas.openxmlformats.org/officeDocument/2006/relationships/image" Target="../media/image26.png"/><Relationship Id="rId11" Type="http://schemas.openxmlformats.org/officeDocument/2006/relationships/image" Target="../media/image1710.png"/><Relationship Id="rId24" Type="http://schemas.openxmlformats.org/officeDocument/2006/relationships/customXml" Target="../ink/ink3912.xml"/><Relationship Id="rId32" Type="http://schemas.openxmlformats.org/officeDocument/2006/relationships/customXml" Target="../ink/ink3916.xml"/><Relationship Id="rId37" Type="http://schemas.openxmlformats.org/officeDocument/2006/relationships/image" Target="../media/image30.png"/><Relationship Id="rId40" Type="http://schemas.openxmlformats.org/officeDocument/2006/relationships/customXml" Target="../ink/ink3920.xml"/><Relationship Id="rId45" Type="http://schemas.openxmlformats.org/officeDocument/2006/relationships/image" Target="../media/image34.png"/><Relationship Id="rId53" Type="http://schemas.openxmlformats.org/officeDocument/2006/relationships/image" Target="../media/image38.png"/><Relationship Id="rId58" Type="http://schemas.openxmlformats.org/officeDocument/2006/relationships/customXml" Target="../ink/ink3929.xml"/><Relationship Id="rId66" Type="http://schemas.openxmlformats.org/officeDocument/2006/relationships/customXml" Target="../ink/ink3933.xml"/><Relationship Id="rId61" Type="http://schemas.openxmlformats.org/officeDocument/2006/relationships/image" Target="../media/image42.png"/><Relationship Id="rId19" Type="http://schemas.openxmlformats.org/officeDocument/2006/relationships/image" Target="../media/image2110.png"/><Relationship Id="rId14" Type="http://schemas.openxmlformats.org/officeDocument/2006/relationships/customXml" Target="../ink/ink3907.xml"/><Relationship Id="rId22" Type="http://schemas.openxmlformats.org/officeDocument/2006/relationships/customXml" Target="../ink/ink3911.xml"/><Relationship Id="rId27" Type="http://schemas.openxmlformats.org/officeDocument/2006/relationships/image" Target="../media/image25.png"/><Relationship Id="rId30" Type="http://schemas.openxmlformats.org/officeDocument/2006/relationships/customXml" Target="../ink/ink3915.xml"/><Relationship Id="rId35" Type="http://schemas.openxmlformats.org/officeDocument/2006/relationships/image" Target="../media/image29.png"/><Relationship Id="rId43" Type="http://schemas.openxmlformats.org/officeDocument/2006/relationships/image" Target="../media/image33.png"/><Relationship Id="rId48" Type="http://schemas.openxmlformats.org/officeDocument/2006/relationships/customXml" Target="../ink/ink3924.xml"/><Relationship Id="rId56" Type="http://schemas.openxmlformats.org/officeDocument/2006/relationships/customXml" Target="../ink/ink3928.xml"/><Relationship Id="rId64" Type="http://schemas.openxmlformats.org/officeDocument/2006/relationships/customXml" Target="../ink/ink3932.xml"/><Relationship Id="rId8" Type="http://schemas.openxmlformats.org/officeDocument/2006/relationships/customXml" Target="../ink/ink3904.xml"/><Relationship Id="rId51" Type="http://schemas.openxmlformats.org/officeDocument/2006/relationships/image" Target="../media/image37.png"/><Relationship Id="rId12" Type="http://schemas.openxmlformats.org/officeDocument/2006/relationships/customXml" Target="../ink/ink3906.xml"/><Relationship Id="rId17" Type="http://schemas.openxmlformats.org/officeDocument/2006/relationships/image" Target="../media/image2010.png"/><Relationship Id="rId25" Type="http://schemas.openxmlformats.org/officeDocument/2006/relationships/image" Target="../media/image2410.png"/><Relationship Id="rId33" Type="http://schemas.openxmlformats.org/officeDocument/2006/relationships/image" Target="../media/image28.png"/><Relationship Id="rId38" Type="http://schemas.openxmlformats.org/officeDocument/2006/relationships/customXml" Target="../ink/ink3919.xml"/><Relationship Id="rId46" Type="http://schemas.openxmlformats.org/officeDocument/2006/relationships/customXml" Target="../ink/ink3923.xml"/><Relationship Id="rId59" Type="http://schemas.openxmlformats.org/officeDocument/2006/relationships/image" Target="../media/image41.png"/><Relationship Id="rId67" Type="http://schemas.openxmlformats.org/officeDocument/2006/relationships/image" Target="../media/image45.png"/><Relationship Id="rId20" Type="http://schemas.openxmlformats.org/officeDocument/2006/relationships/customXml" Target="../ink/ink3910.xml"/><Relationship Id="rId41" Type="http://schemas.openxmlformats.org/officeDocument/2006/relationships/image" Target="../media/image32.png"/><Relationship Id="rId54" Type="http://schemas.openxmlformats.org/officeDocument/2006/relationships/customXml" Target="../ink/ink3927.xml"/><Relationship Id="rId62" Type="http://schemas.openxmlformats.org/officeDocument/2006/relationships/customXml" Target="../ink/ink3931.xml"/><Relationship Id="rId1" Type="http://schemas.openxmlformats.org/officeDocument/2006/relationships/slideLayout" Target="../slideLayouts/slideLayout2.xml"/><Relationship Id="rId15" Type="http://schemas.openxmlformats.org/officeDocument/2006/relationships/image" Target="../media/image1910.png"/><Relationship Id="rId23" Type="http://schemas.openxmlformats.org/officeDocument/2006/relationships/image" Target="../media/image2310.png"/><Relationship Id="rId28" Type="http://schemas.openxmlformats.org/officeDocument/2006/relationships/customXml" Target="../ink/ink3914.xml"/><Relationship Id="rId36" Type="http://schemas.openxmlformats.org/officeDocument/2006/relationships/customXml" Target="../ink/ink3918.xml"/><Relationship Id="rId49" Type="http://schemas.openxmlformats.org/officeDocument/2006/relationships/image" Target="../media/image36.png"/><Relationship Id="rId57" Type="http://schemas.openxmlformats.org/officeDocument/2006/relationships/image" Target="../media/image40.png"/><Relationship Id="rId10" Type="http://schemas.openxmlformats.org/officeDocument/2006/relationships/customXml" Target="../ink/ink3905.xml"/><Relationship Id="rId31" Type="http://schemas.openxmlformats.org/officeDocument/2006/relationships/image" Target="../media/image27.png"/><Relationship Id="rId44" Type="http://schemas.openxmlformats.org/officeDocument/2006/relationships/customXml" Target="../ink/ink3922.xml"/><Relationship Id="rId52" Type="http://schemas.openxmlformats.org/officeDocument/2006/relationships/customXml" Target="../ink/ink3926.xml"/><Relationship Id="rId60" Type="http://schemas.openxmlformats.org/officeDocument/2006/relationships/customXml" Target="../ink/ink3930.xml"/><Relationship Id="rId65" Type="http://schemas.openxmlformats.org/officeDocument/2006/relationships/image" Target="../media/image44.png"/><Relationship Id="rId9" Type="http://schemas.openxmlformats.org/officeDocument/2006/relationships/image" Target="../media/image1610.png"/></Relationships>
</file>

<file path=ppt/slides/_rels/slide7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44.xml"/><Relationship Id="rId21" Type="http://schemas.openxmlformats.org/officeDocument/2006/relationships/image" Target="../media/image2210.png"/><Relationship Id="rId42" Type="http://schemas.openxmlformats.org/officeDocument/2006/relationships/customXml" Target="../ink/ink3952.xml"/><Relationship Id="rId47" Type="http://schemas.openxmlformats.org/officeDocument/2006/relationships/image" Target="../media/image35.png"/><Relationship Id="rId63" Type="http://schemas.openxmlformats.org/officeDocument/2006/relationships/image" Target="../media/image43.png"/><Relationship Id="rId68" Type="http://schemas.openxmlformats.org/officeDocument/2006/relationships/customXml" Target="../ink/ink3965.xml"/><Relationship Id="rId2" Type="http://schemas.openxmlformats.org/officeDocument/2006/relationships/customXml" Target="../ink/ink3934.xml"/><Relationship Id="rId16" Type="http://schemas.openxmlformats.org/officeDocument/2006/relationships/customXml" Target="../ink/ink3939.xml"/><Relationship Id="rId29" Type="http://schemas.openxmlformats.org/officeDocument/2006/relationships/image" Target="../media/image26.png"/><Relationship Id="rId11" Type="http://schemas.openxmlformats.org/officeDocument/2006/relationships/image" Target="../media/image1710.png"/><Relationship Id="rId24" Type="http://schemas.openxmlformats.org/officeDocument/2006/relationships/customXml" Target="../ink/ink3943.xml"/><Relationship Id="rId32" Type="http://schemas.openxmlformats.org/officeDocument/2006/relationships/customXml" Target="../ink/ink3947.xml"/><Relationship Id="rId37" Type="http://schemas.openxmlformats.org/officeDocument/2006/relationships/image" Target="../media/image30.png"/><Relationship Id="rId40" Type="http://schemas.openxmlformats.org/officeDocument/2006/relationships/customXml" Target="../ink/ink3951.xml"/><Relationship Id="rId45" Type="http://schemas.openxmlformats.org/officeDocument/2006/relationships/image" Target="../media/image34.png"/><Relationship Id="rId53" Type="http://schemas.openxmlformats.org/officeDocument/2006/relationships/image" Target="../media/image38.png"/><Relationship Id="rId58" Type="http://schemas.openxmlformats.org/officeDocument/2006/relationships/customXml" Target="../ink/ink3960.xml"/><Relationship Id="rId66" Type="http://schemas.openxmlformats.org/officeDocument/2006/relationships/customXml" Target="../ink/ink3964.xml"/><Relationship Id="rId74" Type="http://schemas.openxmlformats.org/officeDocument/2006/relationships/customXml" Target="../ink/ink3968.xml"/><Relationship Id="rId61" Type="http://schemas.openxmlformats.org/officeDocument/2006/relationships/image" Target="../media/image42.png"/><Relationship Id="rId19" Type="http://schemas.openxmlformats.org/officeDocument/2006/relationships/image" Target="../media/image2110.png"/><Relationship Id="rId14" Type="http://schemas.openxmlformats.org/officeDocument/2006/relationships/customXml" Target="../ink/ink3938.xml"/><Relationship Id="rId22" Type="http://schemas.openxmlformats.org/officeDocument/2006/relationships/customXml" Target="../ink/ink3942.xml"/><Relationship Id="rId27" Type="http://schemas.openxmlformats.org/officeDocument/2006/relationships/image" Target="../media/image25.png"/><Relationship Id="rId30" Type="http://schemas.openxmlformats.org/officeDocument/2006/relationships/customXml" Target="../ink/ink3946.xml"/><Relationship Id="rId35" Type="http://schemas.openxmlformats.org/officeDocument/2006/relationships/image" Target="../media/image29.png"/><Relationship Id="rId43" Type="http://schemas.openxmlformats.org/officeDocument/2006/relationships/image" Target="../media/image33.png"/><Relationship Id="rId48" Type="http://schemas.openxmlformats.org/officeDocument/2006/relationships/customXml" Target="../ink/ink3955.xml"/><Relationship Id="rId56" Type="http://schemas.openxmlformats.org/officeDocument/2006/relationships/customXml" Target="../ink/ink3959.xml"/><Relationship Id="rId64" Type="http://schemas.openxmlformats.org/officeDocument/2006/relationships/customXml" Target="../ink/ink3963.xml"/><Relationship Id="rId69" Type="http://schemas.openxmlformats.org/officeDocument/2006/relationships/image" Target="../media/image46.png"/><Relationship Id="rId77" Type="http://schemas.openxmlformats.org/officeDocument/2006/relationships/image" Target="../media/image50.png"/><Relationship Id="rId8" Type="http://schemas.openxmlformats.org/officeDocument/2006/relationships/customXml" Target="../ink/ink3935.xml"/><Relationship Id="rId51" Type="http://schemas.openxmlformats.org/officeDocument/2006/relationships/image" Target="../media/image37.png"/><Relationship Id="rId72" Type="http://schemas.openxmlformats.org/officeDocument/2006/relationships/customXml" Target="../ink/ink3967.xml"/><Relationship Id="rId12" Type="http://schemas.openxmlformats.org/officeDocument/2006/relationships/customXml" Target="../ink/ink3937.xml"/><Relationship Id="rId17" Type="http://schemas.openxmlformats.org/officeDocument/2006/relationships/image" Target="../media/image2010.png"/><Relationship Id="rId25" Type="http://schemas.openxmlformats.org/officeDocument/2006/relationships/image" Target="../media/image2410.png"/><Relationship Id="rId33" Type="http://schemas.openxmlformats.org/officeDocument/2006/relationships/image" Target="../media/image28.png"/><Relationship Id="rId38" Type="http://schemas.openxmlformats.org/officeDocument/2006/relationships/customXml" Target="../ink/ink3950.xml"/><Relationship Id="rId46" Type="http://schemas.openxmlformats.org/officeDocument/2006/relationships/customXml" Target="../ink/ink3954.xml"/><Relationship Id="rId59" Type="http://schemas.openxmlformats.org/officeDocument/2006/relationships/image" Target="../media/image41.png"/><Relationship Id="rId67" Type="http://schemas.openxmlformats.org/officeDocument/2006/relationships/image" Target="../media/image45.png"/><Relationship Id="rId20" Type="http://schemas.openxmlformats.org/officeDocument/2006/relationships/customXml" Target="../ink/ink3941.xml"/><Relationship Id="rId41" Type="http://schemas.openxmlformats.org/officeDocument/2006/relationships/image" Target="../media/image32.png"/><Relationship Id="rId54" Type="http://schemas.openxmlformats.org/officeDocument/2006/relationships/customXml" Target="../ink/ink3958.xml"/><Relationship Id="rId62" Type="http://schemas.openxmlformats.org/officeDocument/2006/relationships/customXml" Target="../ink/ink3962.xml"/><Relationship Id="rId70" Type="http://schemas.openxmlformats.org/officeDocument/2006/relationships/customXml" Target="../ink/ink3966.xml"/><Relationship Id="rId75" Type="http://schemas.openxmlformats.org/officeDocument/2006/relationships/image" Target="../media/image49.png"/><Relationship Id="rId1" Type="http://schemas.openxmlformats.org/officeDocument/2006/relationships/slideLayout" Target="../slideLayouts/slideLayout2.xml"/><Relationship Id="rId15" Type="http://schemas.openxmlformats.org/officeDocument/2006/relationships/image" Target="../media/image1910.png"/><Relationship Id="rId23" Type="http://schemas.openxmlformats.org/officeDocument/2006/relationships/image" Target="../media/image2310.png"/><Relationship Id="rId28" Type="http://schemas.openxmlformats.org/officeDocument/2006/relationships/customXml" Target="../ink/ink3945.xml"/><Relationship Id="rId36" Type="http://schemas.openxmlformats.org/officeDocument/2006/relationships/customXml" Target="../ink/ink3949.xml"/><Relationship Id="rId49" Type="http://schemas.openxmlformats.org/officeDocument/2006/relationships/image" Target="../media/image36.png"/><Relationship Id="rId57" Type="http://schemas.openxmlformats.org/officeDocument/2006/relationships/image" Target="../media/image40.png"/><Relationship Id="rId10" Type="http://schemas.openxmlformats.org/officeDocument/2006/relationships/customXml" Target="../ink/ink3936.xml"/><Relationship Id="rId31" Type="http://schemas.openxmlformats.org/officeDocument/2006/relationships/image" Target="../media/image27.png"/><Relationship Id="rId44" Type="http://schemas.openxmlformats.org/officeDocument/2006/relationships/customXml" Target="../ink/ink3953.xml"/><Relationship Id="rId52" Type="http://schemas.openxmlformats.org/officeDocument/2006/relationships/customXml" Target="../ink/ink3957.xml"/><Relationship Id="rId60" Type="http://schemas.openxmlformats.org/officeDocument/2006/relationships/customXml" Target="../ink/ink3961.xml"/><Relationship Id="rId65" Type="http://schemas.openxmlformats.org/officeDocument/2006/relationships/image" Target="../media/image44.png"/><Relationship Id="rId73" Type="http://schemas.openxmlformats.org/officeDocument/2006/relationships/image" Target="../media/image48.png"/><Relationship Id="rId9" Type="http://schemas.openxmlformats.org/officeDocument/2006/relationships/image" Target="../media/image1610.png"/><Relationship Id="rId13" Type="http://schemas.openxmlformats.org/officeDocument/2006/relationships/image" Target="../media/image1810.png"/><Relationship Id="rId18" Type="http://schemas.openxmlformats.org/officeDocument/2006/relationships/customXml" Target="../ink/ink3940.xml"/><Relationship Id="rId39" Type="http://schemas.openxmlformats.org/officeDocument/2006/relationships/image" Target="../media/image31.png"/><Relationship Id="rId34" Type="http://schemas.openxmlformats.org/officeDocument/2006/relationships/customXml" Target="../ink/ink3948.xml"/><Relationship Id="rId50" Type="http://schemas.openxmlformats.org/officeDocument/2006/relationships/customXml" Target="../ink/ink3956.xml"/><Relationship Id="rId55" Type="http://schemas.openxmlformats.org/officeDocument/2006/relationships/image" Target="../media/image39.png"/><Relationship Id="rId76" Type="http://schemas.openxmlformats.org/officeDocument/2006/relationships/customXml" Target="../ink/ink3969.xml"/><Relationship Id="rId7" Type="http://schemas.openxmlformats.org/officeDocument/2006/relationships/image" Target="../media/image1510.png"/><Relationship Id="rId71" Type="http://schemas.openxmlformats.org/officeDocument/2006/relationships/image" Target="../media/image47.png"/></Relationships>
</file>

<file path=ppt/slides/_rels/slide7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80.xml"/><Relationship Id="rId21" Type="http://schemas.openxmlformats.org/officeDocument/2006/relationships/image" Target="../media/image2210.png"/><Relationship Id="rId42" Type="http://schemas.openxmlformats.org/officeDocument/2006/relationships/customXml" Target="../ink/ink3988.xml"/><Relationship Id="rId47" Type="http://schemas.openxmlformats.org/officeDocument/2006/relationships/image" Target="../media/image35.png"/><Relationship Id="rId63" Type="http://schemas.openxmlformats.org/officeDocument/2006/relationships/image" Target="../media/image43.png"/><Relationship Id="rId68" Type="http://schemas.openxmlformats.org/officeDocument/2006/relationships/customXml" Target="../ink/ink4001.xml"/><Relationship Id="rId84" Type="http://schemas.openxmlformats.org/officeDocument/2006/relationships/customXml" Target="../ink/ink4009.xml"/><Relationship Id="rId16" Type="http://schemas.openxmlformats.org/officeDocument/2006/relationships/customXml" Target="../ink/ink3975.xml"/><Relationship Id="rId11" Type="http://schemas.openxmlformats.org/officeDocument/2006/relationships/image" Target="../media/image1710.png"/><Relationship Id="rId32" Type="http://schemas.openxmlformats.org/officeDocument/2006/relationships/customXml" Target="../ink/ink3983.xml"/><Relationship Id="rId37" Type="http://schemas.openxmlformats.org/officeDocument/2006/relationships/image" Target="../media/image30.png"/><Relationship Id="rId53" Type="http://schemas.openxmlformats.org/officeDocument/2006/relationships/image" Target="../media/image38.png"/><Relationship Id="rId58" Type="http://schemas.openxmlformats.org/officeDocument/2006/relationships/customXml" Target="../ink/ink3996.xml"/><Relationship Id="rId74" Type="http://schemas.openxmlformats.org/officeDocument/2006/relationships/customXml" Target="../ink/ink4004.xml"/><Relationship Id="rId79" Type="http://schemas.openxmlformats.org/officeDocument/2006/relationships/image" Target="../media/image51.png"/><Relationship Id="rId61" Type="http://schemas.openxmlformats.org/officeDocument/2006/relationships/image" Target="../media/image42.png"/><Relationship Id="rId82" Type="http://schemas.openxmlformats.org/officeDocument/2006/relationships/customXml" Target="../ink/ink4008.xml"/><Relationship Id="rId19" Type="http://schemas.openxmlformats.org/officeDocument/2006/relationships/image" Target="../media/image2110.png"/><Relationship Id="rId14" Type="http://schemas.openxmlformats.org/officeDocument/2006/relationships/customXml" Target="../ink/ink3974.xml"/><Relationship Id="rId22" Type="http://schemas.openxmlformats.org/officeDocument/2006/relationships/customXml" Target="../ink/ink3978.xml"/><Relationship Id="rId27" Type="http://schemas.openxmlformats.org/officeDocument/2006/relationships/image" Target="../media/image25.png"/><Relationship Id="rId30" Type="http://schemas.openxmlformats.org/officeDocument/2006/relationships/customXml" Target="../ink/ink3982.xml"/><Relationship Id="rId35" Type="http://schemas.openxmlformats.org/officeDocument/2006/relationships/image" Target="../media/image29.png"/><Relationship Id="rId43" Type="http://schemas.openxmlformats.org/officeDocument/2006/relationships/image" Target="../media/image33.png"/><Relationship Id="rId48" Type="http://schemas.openxmlformats.org/officeDocument/2006/relationships/customXml" Target="../ink/ink3991.xml"/><Relationship Id="rId56" Type="http://schemas.openxmlformats.org/officeDocument/2006/relationships/customXml" Target="../ink/ink3995.xml"/><Relationship Id="rId64" Type="http://schemas.openxmlformats.org/officeDocument/2006/relationships/customXml" Target="../ink/ink3999.xml"/><Relationship Id="rId69" Type="http://schemas.openxmlformats.org/officeDocument/2006/relationships/image" Target="../media/image46.png"/><Relationship Id="rId77" Type="http://schemas.openxmlformats.org/officeDocument/2006/relationships/image" Target="../media/image50.png"/><Relationship Id="rId8" Type="http://schemas.openxmlformats.org/officeDocument/2006/relationships/customXml" Target="../ink/ink3971.xml"/><Relationship Id="rId51" Type="http://schemas.openxmlformats.org/officeDocument/2006/relationships/image" Target="../media/image37.png"/><Relationship Id="rId72" Type="http://schemas.openxmlformats.org/officeDocument/2006/relationships/customXml" Target="../ink/ink4003.xml"/><Relationship Id="rId80" Type="http://schemas.openxmlformats.org/officeDocument/2006/relationships/customXml" Target="../ink/ink4007.xml"/><Relationship Id="rId85" Type="http://schemas.openxmlformats.org/officeDocument/2006/relationships/image" Target="../media/image54.png"/><Relationship Id="rId12" Type="http://schemas.openxmlformats.org/officeDocument/2006/relationships/customXml" Target="../ink/ink3973.xml"/><Relationship Id="rId17" Type="http://schemas.openxmlformats.org/officeDocument/2006/relationships/image" Target="../media/image2010.png"/><Relationship Id="rId25" Type="http://schemas.openxmlformats.org/officeDocument/2006/relationships/image" Target="../media/image2410.png"/><Relationship Id="rId33" Type="http://schemas.openxmlformats.org/officeDocument/2006/relationships/image" Target="../media/image28.png"/><Relationship Id="rId38" Type="http://schemas.openxmlformats.org/officeDocument/2006/relationships/customXml" Target="../ink/ink3986.xml"/><Relationship Id="rId46" Type="http://schemas.openxmlformats.org/officeDocument/2006/relationships/customXml" Target="../ink/ink3990.xml"/><Relationship Id="rId59" Type="http://schemas.openxmlformats.org/officeDocument/2006/relationships/image" Target="../media/image41.png"/><Relationship Id="rId67" Type="http://schemas.openxmlformats.org/officeDocument/2006/relationships/image" Target="../media/image45.png"/><Relationship Id="rId20" Type="http://schemas.openxmlformats.org/officeDocument/2006/relationships/customXml" Target="../ink/ink3977.xml"/><Relationship Id="rId41" Type="http://schemas.openxmlformats.org/officeDocument/2006/relationships/image" Target="../media/image32.png"/><Relationship Id="rId54" Type="http://schemas.openxmlformats.org/officeDocument/2006/relationships/customXml" Target="../ink/ink3994.xml"/><Relationship Id="rId62" Type="http://schemas.openxmlformats.org/officeDocument/2006/relationships/customXml" Target="../ink/ink3998.xml"/><Relationship Id="rId70" Type="http://schemas.openxmlformats.org/officeDocument/2006/relationships/customXml" Target="../ink/ink4002.xml"/><Relationship Id="rId75" Type="http://schemas.openxmlformats.org/officeDocument/2006/relationships/image" Target="../media/image49.png"/><Relationship Id="rId83" Type="http://schemas.openxmlformats.org/officeDocument/2006/relationships/image" Target="../media/image53.png"/><Relationship Id="rId1" Type="http://schemas.openxmlformats.org/officeDocument/2006/relationships/slideLayout" Target="../slideLayouts/slideLayout2.xml"/><Relationship Id="rId15" Type="http://schemas.openxmlformats.org/officeDocument/2006/relationships/image" Target="../media/image1910.png"/><Relationship Id="rId23" Type="http://schemas.openxmlformats.org/officeDocument/2006/relationships/image" Target="../media/image2310.png"/><Relationship Id="rId28" Type="http://schemas.openxmlformats.org/officeDocument/2006/relationships/customXml" Target="../ink/ink3981.xml"/><Relationship Id="rId36" Type="http://schemas.openxmlformats.org/officeDocument/2006/relationships/customXml" Target="../ink/ink3985.xml"/><Relationship Id="rId49" Type="http://schemas.openxmlformats.org/officeDocument/2006/relationships/image" Target="../media/image36.png"/><Relationship Id="rId57" Type="http://schemas.openxmlformats.org/officeDocument/2006/relationships/image" Target="../media/image40.png"/><Relationship Id="rId10" Type="http://schemas.openxmlformats.org/officeDocument/2006/relationships/customXml" Target="../ink/ink3972.xml"/><Relationship Id="rId31" Type="http://schemas.openxmlformats.org/officeDocument/2006/relationships/image" Target="../media/image27.png"/><Relationship Id="rId44" Type="http://schemas.openxmlformats.org/officeDocument/2006/relationships/customXml" Target="../ink/ink3989.xml"/><Relationship Id="rId52" Type="http://schemas.openxmlformats.org/officeDocument/2006/relationships/customXml" Target="../ink/ink3993.xml"/><Relationship Id="rId60" Type="http://schemas.openxmlformats.org/officeDocument/2006/relationships/customXml" Target="../ink/ink3997.xml"/><Relationship Id="rId65" Type="http://schemas.openxmlformats.org/officeDocument/2006/relationships/image" Target="../media/image44.png"/><Relationship Id="rId73" Type="http://schemas.openxmlformats.org/officeDocument/2006/relationships/image" Target="../media/image48.png"/><Relationship Id="rId78" Type="http://schemas.openxmlformats.org/officeDocument/2006/relationships/customXml" Target="../ink/ink4006.xml"/><Relationship Id="rId81" Type="http://schemas.openxmlformats.org/officeDocument/2006/relationships/image" Target="../media/image52.png"/><Relationship Id="rId86" Type="http://schemas.openxmlformats.org/officeDocument/2006/relationships/customXml" Target="../ink/ink4010.xml"/><Relationship Id="rId9" Type="http://schemas.openxmlformats.org/officeDocument/2006/relationships/image" Target="../media/image1610.png"/><Relationship Id="rId13" Type="http://schemas.openxmlformats.org/officeDocument/2006/relationships/image" Target="../media/image1810.png"/><Relationship Id="rId18" Type="http://schemas.openxmlformats.org/officeDocument/2006/relationships/customXml" Target="../ink/ink3976.xml"/><Relationship Id="rId39" Type="http://schemas.openxmlformats.org/officeDocument/2006/relationships/image" Target="../media/image31.png"/><Relationship Id="rId34" Type="http://schemas.openxmlformats.org/officeDocument/2006/relationships/customXml" Target="../ink/ink3984.xml"/><Relationship Id="rId50" Type="http://schemas.openxmlformats.org/officeDocument/2006/relationships/customXml" Target="../ink/ink3992.xml"/><Relationship Id="rId55" Type="http://schemas.openxmlformats.org/officeDocument/2006/relationships/image" Target="../media/image39.png"/><Relationship Id="rId76" Type="http://schemas.openxmlformats.org/officeDocument/2006/relationships/customXml" Target="../ink/ink4005.xml"/><Relationship Id="rId7" Type="http://schemas.openxmlformats.org/officeDocument/2006/relationships/image" Target="../media/image1510.png"/><Relationship Id="rId71" Type="http://schemas.openxmlformats.org/officeDocument/2006/relationships/image" Target="../media/image47.png"/><Relationship Id="rId2" Type="http://schemas.openxmlformats.org/officeDocument/2006/relationships/customXml" Target="../ink/ink3970.xml"/><Relationship Id="rId29" Type="http://schemas.openxmlformats.org/officeDocument/2006/relationships/image" Target="../media/image26.png"/><Relationship Id="rId24" Type="http://schemas.openxmlformats.org/officeDocument/2006/relationships/customXml" Target="../ink/ink3979.xml"/><Relationship Id="rId40" Type="http://schemas.openxmlformats.org/officeDocument/2006/relationships/customXml" Target="../ink/ink3987.xml"/><Relationship Id="rId45" Type="http://schemas.openxmlformats.org/officeDocument/2006/relationships/image" Target="../media/image34.png"/><Relationship Id="rId66" Type="http://schemas.openxmlformats.org/officeDocument/2006/relationships/customXml" Target="../ink/ink4000.xml"/><Relationship Id="rId87" Type="http://schemas.openxmlformats.org/officeDocument/2006/relationships/image" Target="../media/image55.png"/></Relationships>
</file>

<file path=ppt/slides/_rels/slide7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21.xml"/><Relationship Id="rId21" Type="http://schemas.openxmlformats.org/officeDocument/2006/relationships/image" Target="../media/image2210.png"/><Relationship Id="rId42" Type="http://schemas.openxmlformats.org/officeDocument/2006/relationships/customXml" Target="../ink/ink4029.xml"/><Relationship Id="rId47" Type="http://schemas.openxmlformats.org/officeDocument/2006/relationships/image" Target="../media/image35.png"/><Relationship Id="rId63" Type="http://schemas.openxmlformats.org/officeDocument/2006/relationships/image" Target="../media/image43.png"/><Relationship Id="rId68" Type="http://schemas.openxmlformats.org/officeDocument/2006/relationships/customXml" Target="../ink/ink4042.xml"/><Relationship Id="rId84" Type="http://schemas.openxmlformats.org/officeDocument/2006/relationships/customXml" Target="../ink/ink4050.xml"/><Relationship Id="rId89" Type="http://schemas.openxmlformats.org/officeDocument/2006/relationships/image" Target="../media/image56.png"/><Relationship Id="rId16" Type="http://schemas.openxmlformats.org/officeDocument/2006/relationships/customXml" Target="../ink/ink4016.xml"/><Relationship Id="rId11" Type="http://schemas.openxmlformats.org/officeDocument/2006/relationships/image" Target="../media/image1710.png"/><Relationship Id="rId32" Type="http://schemas.openxmlformats.org/officeDocument/2006/relationships/customXml" Target="../ink/ink4024.xml"/><Relationship Id="rId37" Type="http://schemas.openxmlformats.org/officeDocument/2006/relationships/image" Target="../media/image30.png"/><Relationship Id="rId53" Type="http://schemas.openxmlformats.org/officeDocument/2006/relationships/image" Target="../media/image38.png"/><Relationship Id="rId58" Type="http://schemas.openxmlformats.org/officeDocument/2006/relationships/customXml" Target="../ink/ink4037.xml"/><Relationship Id="rId74" Type="http://schemas.openxmlformats.org/officeDocument/2006/relationships/customXml" Target="../ink/ink4045.xml"/><Relationship Id="rId79" Type="http://schemas.openxmlformats.org/officeDocument/2006/relationships/image" Target="../media/image51.png"/><Relationship Id="rId90" Type="http://schemas.openxmlformats.org/officeDocument/2006/relationships/customXml" Target="../ink/ink4053.xml"/><Relationship Id="rId95" Type="http://schemas.openxmlformats.org/officeDocument/2006/relationships/image" Target="../media/image59.png"/><Relationship Id="rId22" Type="http://schemas.openxmlformats.org/officeDocument/2006/relationships/customXml" Target="../ink/ink4019.xml"/><Relationship Id="rId27" Type="http://schemas.openxmlformats.org/officeDocument/2006/relationships/image" Target="../media/image25.png"/><Relationship Id="rId43" Type="http://schemas.openxmlformats.org/officeDocument/2006/relationships/image" Target="../media/image33.png"/><Relationship Id="rId48" Type="http://schemas.openxmlformats.org/officeDocument/2006/relationships/customXml" Target="../ink/ink4032.xml"/><Relationship Id="rId64" Type="http://schemas.openxmlformats.org/officeDocument/2006/relationships/customXml" Target="../ink/ink4040.xml"/><Relationship Id="rId69" Type="http://schemas.openxmlformats.org/officeDocument/2006/relationships/image" Target="../media/image46.png"/><Relationship Id="rId8" Type="http://schemas.openxmlformats.org/officeDocument/2006/relationships/customXml" Target="../ink/ink4012.xml"/><Relationship Id="rId51" Type="http://schemas.openxmlformats.org/officeDocument/2006/relationships/image" Target="../media/image37.png"/><Relationship Id="rId72" Type="http://schemas.openxmlformats.org/officeDocument/2006/relationships/customXml" Target="../ink/ink4044.xml"/><Relationship Id="rId80" Type="http://schemas.openxmlformats.org/officeDocument/2006/relationships/customXml" Target="../ink/ink4048.xml"/><Relationship Id="rId85" Type="http://schemas.openxmlformats.org/officeDocument/2006/relationships/image" Target="../media/image54.png"/><Relationship Id="rId93" Type="http://schemas.openxmlformats.org/officeDocument/2006/relationships/image" Target="../media/image58.png"/><Relationship Id="rId98" Type="http://schemas.openxmlformats.org/officeDocument/2006/relationships/customXml" Target="../ink/ink4057.xml"/><Relationship Id="rId12" Type="http://schemas.openxmlformats.org/officeDocument/2006/relationships/customXml" Target="../ink/ink4014.xml"/><Relationship Id="rId17" Type="http://schemas.openxmlformats.org/officeDocument/2006/relationships/image" Target="../media/image2010.png"/><Relationship Id="rId25" Type="http://schemas.openxmlformats.org/officeDocument/2006/relationships/image" Target="../media/image2410.png"/><Relationship Id="rId33" Type="http://schemas.openxmlformats.org/officeDocument/2006/relationships/image" Target="../media/image28.png"/><Relationship Id="rId38" Type="http://schemas.openxmlformats.org/officeDocument/2006/relationships/customXml" Target="../ink/ink4027.xml"/><Relationship Id="rId46" Type="http://schemas.openxmlformats.org/officeDocument/2006/relationships/customXml" Target="../ink/ink4031.xml"/><Relationship Id="rId59" Type="http://schemas.openxmlformats.org/officeDocument/2006/relationships/image" Target="../media/image41.png"/><Relationship Id="rId67" Type="http://schemas.openxmlformats.org/officeDocument/2006/relationships/image" Target="../media/image45.png"/><Relationship Id="rId20" Type="http://schemas.openxmlformats.org/officeDocument/2006/relationships/customXml" Target="../ink/ink4018.xml"/><Relationship Id="rId41" Type="http://schemas.openxmlformats.org/officeDocument/2006/relationships/image" Target="../media/image32.png"/><Relationship Id="rId54" Type="http://schemas.openxmlformats.org/officeDocument/2006/relationships/customXml" Target="../ink/ink4035.xml"/><Relationship Id="rId62" Type="http://schemas.openxmlformats.org/officeDocument/2006/relationships/customXml" Target="../ink/ink4039.xml"/><Relationship Id="rId70" Type="http://schemas.openxmlformats.org/officeDocument/2006/relationships/customXml" Target="../ink/ink4043.xml"/><Relationship Id="rId75" Type="http://schemas.openxmlformats.org/officeDocument/2006/relationships/image" Target="../media/image49.png"/><Relationship Id="rId83" Type="http://schemas.openxmlformats.org/officeDocument/2006/relationships/image" Target="../media/image53.png"/><Relationship Id="rId88" Type="http://schemas.openxmlformats.org/officeDocument/2006/relationships/customXml" Target="../ink/ink4052.xml"/><Relationship Id="rId91" Type="http://schemas.openxmlformats.org/officeDocument/2006/relationships/image" Target="../media/image57.png"/><Relationship Id="rId96" Type="http://schemas.openxmlformats.org/officeDocument/2006/relationships/customXml" Target="../ink/ink4056.xml"/><Relationship Id="rId1" Type="http://schemas.openxmlformats.org/officeDocument/2006/relationships/slideLayout" Target="../slideLayouts/slideLayout2.xml"/><Relationship Id="rId15" Type="http://schemas.openxmlformats.org/officeDocument/2006/relationships/image" Target="../media/image1910.png"/><Relationship Id="rId23" Type="http://schemas.openxmlformats.org/officeDocument/2006/relationships/image" Target="../media/image2310.png"/><Relationship Id="rId28" Type="http://schemas.openxmlformats.org/officeDocument/2006/relationships/customXml" Target="../ink/ink4022.xml"/><Relationship Id="rId36" Type="http://schemas.openxmlformats.org/officeDocument/2006/relationships/customXml" Target="../ink/ink4026.xml"/><Relationship Id="rId49" Type="http://schemas.openxmlformats.org/officeDocument/2006/relationships/image" Target="../media/image36.png"/><Relationship Id="rId57" Type="http://schemas.openxmlformats.org/officeDocument/2006/relationships/image" Target="../media/image40.png"/><Relationship Id="rId10" Type="http://schemas.openxmlformats.org/officeDocument/2006/relationships/customXml" Target="../ink/ink4013.xml"/><Relationship Id="rId31" Type="http://schemas.openxmlformats.org/officeDocument/2006/relationships/image" Target="../media/image27.png"/><Relationship Id="rId44" Type="http://schemas.openxmlformats.org/officeDocument/2006/relationships/customXml" Target="../ink/ink4030.xml"/><Relationship Id="rId52" Type="http://schemas.openxmlformats.org/officeDocument/2006/relationships/customXml" Target="../ink/ink4034.xml"/><Relationship Id="rId60" Type="http://schemas.openxmlformats.org/officeDocument/2006/relationships/customXml" Target="../ink/ink4038.xml"/><Relationship Id="rId65" Type="http://schemas.openxmlformats.org/officeDocument/2006/relationships/image" Target="../media/image44.png"/><Relationship Id="rId73" Type="http://schemas.openxmlformats.org/officeDocument/2006/relationships/image" Target="../media/image48.png"/><Relationship Id="rId78" Type="http://schemas.openxmlformats.org/officeDocument/2006/relationships/customXml" Target="../ink/ink4047.xml"/><Relationship Id="rId81" Type="http://schemas.openxmlformats.org/officeDocument/2006/relationships/image" Target="../media/image52.png"/><Relationship Id="rId86" Type="http://schemas.openxmlformats.org/officeDocument/2006/relationships/customXml" Target="../ink/ink4051.xml"/><Relationship Id="rId94" Type="http://schemas.openxmlformats.org/officeDocument/2006/relationships/customXml" Target="../ink/ink4055.xml"/><Relationship Id="rId99" Type="http://schemas.openxmlformats.org/officeDocument/2006/relationships/image" Target="../media/image61.png"/><Relationship Id="rId9" Type="http://schemas.openxmlformats.org/officeDocument/2006/relationships/image" Target="../media/image1610.png"/><Relationship Id="rId13" Type="http://schemas.openxmlformats.org/officeDocument/2006/relationships/image" Target="../media/image1810.png"/><Relationship Id="rId18" Type="http://schemas.openxmlformats.org/officeDocument/2006/relationships/customXml" Target="../ink/ink4017.xml"/><Relationship Id="rId39" Type="http://schemas.openxmlformats.org/officeDocument/2006/relationships/image" Target="../media/image31.png"/><Relationship Id="rId34" Type="http://schemas.openxmlformats.org/officeDocument/2006/relationships/customXml" Target="../ink/ink4025.xml"/><Relationship Id="rId50" Type="http://schemas.openxmlformats.org/officeDocument/2006/relationships/customXml" Target="../ink/ink4033.xml"/><Relationship Id="rId55" Type="http://schemas.openxmlformats.org/officeDocument/2006/relationships/image" Target="../media/image39.png"/><Relationship Id="rId76" Type="http://schemas.openxmlformats.org/officeDocument/2006/relationships/customXml" Target="../ink/ink4046.xml"/><Relationship Id="rId97" Type="http://schemas.openxmlformats.org/officeDocument/2006/relationships/image" Target="../media/image60.png"/><Relationship Id="rId7" Type="http://schemas.openxmlformats.org/officeDocument/2006/relationships/image" Target="../media/image1510.png"/><Relationship Id="rId71" Type="http://schemas.openxmlformats.org/officeDocument/2006/relationships/image" Target="../media/image47.png"/><Relationship Id="rId92" Type="http://schemas.openxmlformats.org/officeDocument/2006/relationships/customXml" Target="../ink/ink4054.xml"/><Relationship Id="rId2" Type="http://schemas.openxmlformats.org/officeDocument/2006/relationships/customXml" Target="../ink/ink4011.xml"/><Relationship Id="rId29" Type="http://schemas.openxmlformats.org/officeDocument/2006/relationships/image" Target="../media/image26.png"/><Relationship Id="rId24" Type="http://schemas.openxmlformats.org/officeDocument/2006/relationships/customXml" Target="../ink/ink4020.xml"/><Relationship Id="rId40" Type="http://schemas.openxmlformats.org/officeDocument/2006/relationships/customXml" Target="../ink/ink4028.xml"/><Relationship Id="rId45" Type="http://schemas.openxmlformats.org/officeDocument/2006/relationships/image" Target="../media/image34.png"/><Relationship Id="rId66" Type="http://schemas.openxmlformats.org/officeDocument/2006/relationships/customXml" Target="../ink/ink4041.xml"/><Relationship Id="rId87" Type="http://schemas.openxmlformats.org/officeDocument/2006/relationships/image" Target="../media/image55.png"/><Relationship Id="rId61" Type="http://schemas.openxmlformats.org/officeDocument/2006/relationships/image" Target="../media/image42.png"/><Relationship Id="rId82" Type="http://schemas.openxmlformats.org/officeDocument/2006/relationships/customXml" Target="../ink/ink4049.xml"/><Relationship Id="rId19" Type="http://schemas.openxmlformats.org/officeDocument/2006/relationships/image" Target="../media/image2110.png"/><Relationship Id="rId14" Type="http://schemas.openxmlformats.org/officeDocument/2006/relationships/customXml" Target="../ink/ink4015.xml"/><Relationship Id="rId30" Type="http://schemas.openxmlformats.org/officeDocument/2006/relationships/customXml" Target="../ink/ink4023.xml"/><Relationship Id="rId35" Type="http://schemas.openxmlformats.org/officeDocument/2006/relationships/image" Target="../media/image29.png"/><Relationship Id="rId56" Type="http://schemas.openxmlformats.org/officeDocument/2006/relationships/customXml" Target="../ink/ink4036.xml"/><Relationship Id="rId77" Type="http://schemas.openxmlformats.org/officeDocument/2006/relationships/image" Target="../media/image50.png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21.png"/><Relationship Id="rId18" Type="http://schemas.openxmlformats.org/officeDocument/2006/relationships/customXml" Target="../ink/ink91.xml"/><Relationship Id="rId26" Type="http://schemas.openxmlformats.org/officeDocument/2006/relationships/customXml" Target="../ink/ink95.xml"/><Relationship Id="rId39" Type="http://schemas.openxmlformats.org/officeDocument/2006/relationships/image" Target="../media/image533.png"/><Relationship Id="rId21" Type="http://schemas.openxmlformats.org/officeDocument/2006/relationships/image" Target="../media/image524.png"/><Relationship Id="rId34" Type="http://schemas.openxmlformats.org/officeDocument/2006/relationships/customXml" Target="../ink/ink99.xml"/><Relationship Id="rId42" Type="http://schemas.openxmlformats.org/officeDocument/2006/relationships/customXml" Target="../ink/ink103.xml"/><Relationship Id="rId47" Type="http://schemas.openxmlformats.org/officeDocument/2006/relationships/image" Target="../media/image537.png"/><Relationship Id="rId50" Type="http://schemas.openxmlformats.org/officeDocument/2006/relationships/customXml" Target="../ink/ink107.xml"/><Relationship Id="rId55" Type="http://schemas.openxmlformats.org/officeDocument/2006/relationships/image" Target="../media/image542.png"/><Relationship Id="rId7" Type="http://schemas.openxmlformats.org/officeDocument/2006/relationships/image" Target="../media/image518.png"/><Relationship Id="rId2" Type="http://schemas.openxmlformats.org/officeDocument/2006/relationships/customXml" Target="../ink/ink83.xml"/><Relationship Id="rId16" Type="http://schemas.openxmlformats.org/officeDocument/2006/relationships/customXml" Target="../ink/ink90.xml"/><Relationship Id="rId29" Type="http://schemas.openxmlformats.org/officeDocument/2006/relationships/image" Target="../media/image528.png"/><Relationship Id="rId11" Type="http://schemas.openxmlformats.org/officeDocument/2006/relationships/image" Target="../media/image520.png"/><Relationship Id="rId24" Type="http://schemas.openxmlformats.org/officeDocument/2006/relationships/customXml" Target="../ink/ink94.xml"/><Relationship Id="rId32" Type="http://schemas.openxmlformats.org/officeDocument/2006/relationships/customXml" Target="../ink/ink98.xml"/><Relationship Id="rId37" Type="http://schemas.openxmlformats.org/officeDocument/2006/relationships/image" Target="../media/image532.png"/><Relationship Id="rId40" Type="http://schemas.openxmlformats.org/officeDocument/2006/relationships/customXml" Target="../ink/ink102.xml"/><Relationship Id="rId45" Type="http://schemas.openxmlformats.org/officeDocument/2006/relationships/image" Target="../media/image536.png"/><Relationship Id="rId53" Type="http://schemas.openxmlformats.org/officeDocument/2006/relationships/image" Target="../media/image540.png"/><Relationship Id="rId58" Type="http://schemas.openxmlformats.org/officeDocument/2006/relationships/customXml" Target="../ink/ink111.xml"/><Relationship Id="rId5" Type="http://schemas.openxmlformats.org/officeDocument/2006/relationships/image" Target="../media/image517.png"/><Relationship Id="rId61" Type="http://schemas.openxmlformats.org/officeDocument/2006/relationships/image" Target="../media/image544.png"/><Relationship Id="rId19" Type="http://schemas.openxmlformats.org/officeDocument/2006/relationships/image" Target="../media/image523.png"/><Relationship Id="rId14" Type="http://schemas.openxmlformats.org/officeDocument/2006/relationships/customXml" Target="../ink/ink89.xml"/><Relationship Id="rId22" Type="http://schemas.openxmlformats.org/officeDocument/2006/relationships/customXml" Target="../ink/ink93.xml"/><Relationship Id="rId27" Type="http://schemas.openxmlformats.org/officeDocument/2006/relationships/image" Target="../media/image527.png"/><Relationship Id="rId30" Type="http://schemas.openxmlformats.org/officeDocument/2006/relationships/customXml" Target="../ink/ink97.xml"/><Relationship Id="rId35" Type="http://schemas.openxmlformats.org/officeDocument/2006/relationships/image" Target="../media/image531.png"/><Relationship Id="rId43" Type="http://schemas.openxmlformats.org/officeDocument/2006/relationships/image" Target="../media/image535.png"/><Relationship Id="rId48" Type="http://schemas.openxmlformats.org/officeDocument/2006/relationships/customXml" Target="../ink/ink106.xml"/><Relationship Id="rId56" Type="http://schemas.openxmlformats.org/officeDocument/2006/relationships/customXml" Target="../ink/ink110.xml"/><Relationship Id="rId8" Type="http://schemas.openxmlformats.org/officeDocument/2006/relationships/customXml" Target="../ink/ink86.xml"/><Relationship Id="rId51" Type="http://schemas.openxmlformats.org/officeDocument/2006/relationships/image" Target="../media/image539.png"/><Relationship Id="rId3" Type="http://schemas.openxmlformats.org/officeDocument/2006/relationships/image" Target="../media/image516.png"/><Relationship Id="rId12" Type="http://schemas.openxmlformats.org/officeDocument/2006/relationships/customXml" Target="../ink/ink88.xml"/><Relationship Id="rId17" Type="http://schemas.openxmlformats.org/officeDocument/2006/relationships/image" Target="../media/image290.png"/><Relationship Id="rId25" Type="http://schemas.openxmlformats.org/officeDocument/2006/relationships/image" Target="../media/image526.png"/><Relationship Id="rId33" Type="http://schemas.openxmlformats.org/officeDocument/2006/relationships/image" Target="../media/image530.png"/><Relationship Id="rId38" Type="http://schemas.openxmlformats.org/officeDocument/2006/relationships/customXml" Target="../ink/ink101.xml"/><Relationship Id="rId46" Type="http://schemas.openxmlformats.org/officeDocument/2006/relationships/customXml" Target="../ink/ink105.xml"/><Relationship Id="rId59" Type="http://schemas.openxmlformats.org/officeDocument/2006/relationships/image" Target="../media/image541.png"/><Relationship Id="rId20" Type="http://schemas.openxmlformats.org/officeDocument/2006/relationships/customXml" Target="../ink/ink92.xml"/><Relationship Id="rId41" Type="http://schemas.openxmlformats.org/officeDocument/2006/relationships/image" Target="../media/image534.png"/><Relationship Id="rId54" Type="http://schemas.openxmlformats.org/officeDocument/2006/relationships/customXml" Target="../ink/ink1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5.xml"/><Relationship Id="rId15" Type="http://schemas.openxmlformats.org/officeDocument/2006/relationships/image" Target="../media/image522.png"/><Relationship Id="rId23" Type="http://schemas.openxmlformats.org/officeDocument/2006/relationships/image" Target="../media/image525.png"/><Relationship Id="rId28" Type="http://schemas.openxmlformats.org/officeDocument/2006/relationships/customXml" Target="../ink/ink96.xml"/><Relationship Id="rId36" Type="http://schemas.openxmlformats.org/officeDocument/2006/relationships/customXml" Target="../ink/ink100.xml"/><Relationship Id="rId49" Type="http://schemas.openxmlformats.org/officeDocument/2006/relationships/image" Target="../media/image538.png"/><Relationship Id="rId57" Type="http://schemas.openxmlformats.org/officeDocument/2006/relationships/image" Target="../media/image543.png"/><Relationship Id="rId10" Type="http://schemas.openxmlformats.org/officeDocument/2006/relationships/customXml" Target="../ink/ink87.xml"/><Relationship Id="rId31" Type="http://schemas.openxmlformats.org/officeDocument/2006/relationships/image" Target="../media/image529.png"/><Relationship Id="rId44" Type="http://schemas.openxmlformats.org/officeDocument/2006/relationships/customXml" Target="../ink/ink104.xml"/><Relationship Id="rId52" Type="http://schemas.openxmlformats.org/officeDocument/2006/relationships/customXml" Target="../ink/ink108.xml"/><Relationship Id="rId60" Type="http://schemas.openxmlformats.org/officeDocument/2006/relationships/customXml" Target="../ink/ink112.xml"/><Relationship Id="rId4" Type="http://schemas.openxmlformats.org/officeDocument/2006/relationships/customXml" Target="../ink/ink84.xml"/><Relationship Id="rId9" Type="http://schemas.openxmlformats.org/officeDocument/2006/relationships/image" Target="../media/image519.png"/></Relationships>
</file>

<file path=ppt/slides/_rels/slide8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68.xml"/><Relationship Id="rId21" Type="http://schemas.openxmlformats.org/officeDocument/2006/relationships/image" Target="../media/image2210.png"/><Relationship Id="rId42" Type="http://schemas.openxmlformats.org/officeDocument/2006/relationships/customXml" Target="../ink/ink4076.xml"/><Relationship Id="rId47" Type="http://schemas.openxmlformats.org/officeDocument/2006/relationships/image" Target="../media/image35.png"/><Relationship Id="rId63" Type="http://schemas.openxmlformats.org/officeDocument/2006/relationships/image" Target="../media/image43.png"/><Relationship Id="rId68" Type="http://schemas.openxmlformats.org/officeDocument/2006/relationships/customXml" Target="../ink/ink4089.xml"/><Relationship Id="rId84" Type="http://schemas.openxmlformats.org/officeDocument/2006/relationships/customXml" Target="../ink/ink4097.xml"/><Relationship Id="rId89" Type="http://schemas.openxmlformats.org/officeDocument/2006/relationships/image" Target="../media/image56.png"/><Relationship Id="rId16" Type="http://schemas.openxmlformats.org/officeDocument/2006/relationships/customXml" Target="../ink/ink4063.xml"/><Relationship Id="rId11" Type="http://schemas.openxmlformats.org/officeDocument/2006/relationships/image" Target="../media/image1710.png"/><Relationship Id="rId32" Type="http://schemas.openxmlformats.org/officeDocument/2006/relationships/customXml" Target="../ink/ink4071.xml"/><Relationship Id="rId37" Type="http://schemas.openxmlformats.org/officeDocument/2006/relationships/image" Target="../media/image30.png"/><Relationship Id="rId53" Type="http://schemas.openxmlformats.org/officeDocument/2006/relationships/image" Target="../media/image38.png"/><Relationship Id="rId58" Type="http://schemas.openxmlformats.org/officeDocument/2006/relationships/customXml" Target="../ink/ink4084.xml"/><Relationship Id="rId74" Type="http://schemas.openxmlformats.org/officeDocument/2006/relationships/customXml" Target="../ink/ink4092.xml"/><Relationship Id="rId79" Type="http://schemas.openxmlformats.org/officeDocument/2006/relationships/image" Target="../media/image51.png"/><Relationship Id="rId90" Type="http://schemas.openxmlformats.org/officeDocument/2006/relationships/customXml" Target="../ink/ink4100.xml"/><Relationship Id="rId95" Type="http://schemas.openxmlformats.org/officeDocument/2006/relationships/image" Target="../media/image59.png"/><Relationship Id="rId22" Type="http://schemas.openxmlformats.org/officeDocument/2006/relationships/customXml" Target="../ink/ink4066.xml"/><Relationship Id="rId27" Type="http://schemas.openxmlformats.org/officeDocument/2006/relationships/image" Target="../media/image25.png"/><Relationship Id="rId43" Type="http://schemas.openxmlformats.org/officeDocument/2006/relationships/image" Target="../media/image33.png"/><Relationship Id="rId48" Type="http://schemas.openxmlformats.org/officeDocument/2006/relationships/customXml" Target="../ink/ink4079.xml"/><Relationship Id="rId64" Type="http://schemas.openxmlformats.org/officeDocument/2006/relationships/customXml" Target="../ink/ink4087.xml"/><Relationship Id="rId69" Type="http://schemas.openxmlformats.org/officeDocument/2006/relationships/image" Target="../media/image46.png"/><Relationship Id="rId80" Type="http://schemas.openxmlformats.org/officeDocument/2006/relationships/customXml" Target="../ink/ink4095.xml"/><Relationship Id="rId85" Type="http://schemas.openxmlformats.org/officeDocument/2006/relationships/image" Target="../media/image54.png"/><Relationship Id="rId12" Type="http://schemas.openxmlformats.org/officeDocument/2006/relationships/customXml" Target="../ink/ink4061.xml"/><Relationship Id="rId17" Type="http://schemas.openxmlformats.org/officeDocument/2006/relationships/image" Target="../media/image2010.png"/><Relationship Id="rId25" Type="http://schemas.openxmlformats.org/officeDocument/2006/relationships/image" Target="../media/image2410.png"/><Relationship Id="rId33" Type="http://schemas.openxmlformats.org/officeDocument/2006/relationships/image" Target="../media/image28.png"/><Relationship Id="rId38" Type="http://schemas.openxmlformats.org/officeDocument/2006/relationships/customXml" Target="../ink/ink4074.xml"/><Relationship Id="rId46" Type="http://schemas.openxmlformats.org/officeDocument/2006/relationships/customXml" Target="../ink/ink4078.xml"/><Relationship Id="rId59" Type="http://schemas.openxmlformats.org/officeDocument/2006/relationships/image" Target="../media/image41.png"/><Relationship Id="rId67" Type="http://schemas.openxmlformats.org/officeDocument/2006/relationships/image" Target="../media/image45.png"/><Relationship Id="rId20" Type="http://schemas.openxmlformats.org/officeDocument/2006/relationships/customXml" Target="../ink/ink4065.xml"/><Relationship Id="rId41" Type="http://schemas.openxmlformats.org/officeDocument/2006/relationships/image" Target="../media/image32.png"/><Relationship Id="rId54" Type="http://schemas.openxmlformats.org/officeDocument/2006/relationships/customXml" Target="../ink/ink4082.xml"/><Relationship Id="rId62" Type="http://schemas.openxmlformats.org/officeDocument/2006/relationships/customXml" Target="../ink/ink4086.xml"/><Relationship Id="rId70" Type="http://schemas.openxmlformats.org/officeDocument/2006/relationships/customXml" Target="../ink/ink4090.xml"/><Relationship Id="rId75" Type="http://schemas.openxmlformats.org/officeDocument/2006/relationships/image" Target="../media/image49.png"/><Relationship Id="rId83" Type="http://schemas.openxmlformats.org/officeDocument/2006/relationships/image" Target="../media/image53.png"/><Relationship Id="rId88" Type="http://schemas.openxmlformats.org/officeDocument/2006/relationships/customXml" Target="../ink/ink4099.xml"/><Relationship Id="rId91" Type="http://schemas.openxmlformats.org/officeDocument/2006/relationships/image" Target="../media/image57.png"/><Relationship Id="rId96" Type="http://schemas.openxmlformats.org/officeDocument/2006/relationships/customXml" Target="../ink/ink4103.xml"/><Relationship Id="rId1" Type="http://schemas.openxmlformats.org/officeDocument/2006/relationships/slideLayout" Target="../slideLayouts/slideLayout2.xml"/><Relationship Id="rId15" Type="http://schemas.openxmlformats.org/officeDocument/2006/relationships/image" Target="../media/image1910.png"/><Relationship Id="rId23" Type="http://schemas.openxmlformats.org/officeDocument/2006/relationships/image" Target="../media/image2310.png"/><Relationship Id="rId28" Type="http://schemas.openxmlformats.org/officeDocument/2006/relationships/customXml" Target="../ink/ink4069.xml"/><Relationship Id="rId36" Type="http://schemas.openxmlformats.org/officeDocument/2006/relationships/customXml" Target="../ink/ink4073.xml"/><Relationship Id="rId49" Type="http://schemas.openxmlformats.org/officeDocument/2006/relationships/image" Target="../media/image36.png"/><Relationship Id="rId57" Type="http://schemas.openxmlformats.org/officeDocument/2006/relationships/image" Target="../media/image40.png"/><Relationship Id="rId10" Type="http://schemas.openxmlformats.org/officeDocument/2006/relationships/customXml" Target="../ink/ink4060.xml"/><Relationship Id="rId31" Type="http://schemas.openxmlformats.org/officeDocument/2006/relationships/image" Target="../media/image27.png"/><Relationship Id="rId44" Type="http://schemas.openxmlformats.org/officeDocument/2006/relationships/customXml" Target="../ink/ink4077.xml"/><Relationship Id="rId52" Type="http://schemas.openxmlformats.org/officeDocument/2006/relationships/customXml" Target="../ink/ink4081.xml"/><Relationship Id="rId60" Type="http://schemas.openxmlformats.org/officeDocument/2006/relationships/customXml" Target="../ink/ink4085.xml"/><Relationship Id="rId65" Type="http://schemas.openxmlformats.org/officeDocument/2006/relationships/image" Target="../media/image44.png"/><Relationship Id="rId73" Type="http://schemas.openxmlformats.org/officeDocument/2006/relationships/image" Target="../media/image48.png"/><Relationship Id="rId78" Type="http://schemas.openxmlformats.org/officeDocument/2006/relationships/customXml" Target="../ink/ink4094.xml"/><Relationship Id="rId81" Type="http://schemas.openxmlformats.org/officeDocument/2006/relationships/image" Target="../media/image52.png"/><Relationship Id="rId86" Type="http://schemas.openxmlformats.org/officeDocument/2006/relationships/customXml" Target="../ink/ink4098.xml"/><Relationship Id="rId94" Type="http://schemas.openxmlformats.org/officeDocument/2006/relationships/customXml" Target="../ink/ink4102.xml"/><Relationship Id="rId99" Type="http://schemas.openxmlformats.org/officeDocument/2006/relationships/image" Target="../media/image61.png"/><Relationship Id="rId101" Type="http://schemas.openxmlformats.org/officeDocument/2006/relationships/image" Target="../media/image62.png"/><Relationship Id="rId9" Type="http://schemas.openxmlformats.org/officeDocument/2006/relationships/image" Target="../media/image1610.png"/><Relationship Id="rId13" Type="http://schemas.openxmlformats.org/officeDocument/2006/relationships/image" Target="../media/image1810.png"/><Relationship Id="rId18" Type="http://schemas.openxmlformats.org/officeDocument/2006/relationships/customXml" Target="../ink/ink4064.xml"/><Relationship Id="rId39" Type="http://schemas.openxmlformats.org/officeDocument/2006/relationships/image" Target="../media/image31.png"/><Relationship Id="rId34" Type="http://schemas.openxmlformats.org/officeDocument/2006/relationships/customXml" Target="../ink/ink4072.xml"/><Relationship Id="rId50" Type="http://schemas.openxmlformats.org/officeDocument/2006/relationships/customXml" Target="../ink/ink4080.xml"/><Relationship Id="rId55" Type="http://schemas.openxmlformats.org/officeDocument/2006/relationships/image" Target="../media/image39.png"/><Relationship Id="rId76" Type="http://schemas.openxmlformats.org/officeDocument/2006/relationships/customXml" Target="../ink/ink4093.xml"/><Relationship Id="rId97" Type="http://schemas.openxmlformats.org/officeDocument/2006/relationships/image" Target="../media/image60.png"/><Relationship Id="rId7" Type="http://schemas.openxmlformats.org/officeDocument/2006/relationships/image" Target="../media/image1510.png"/><Relationship Id="rId71" Type="http://schemas.openxmlformats.org/officeDocument/2006/relationships/image" Target="../media/image47.png"/><Relationship Id="rId92" Type="http://schemas.openxmlformats.org/officeDocument/2006/relationships/customXml" Target="../ink/ink4101.xml"/><Relationship Id="rId2" Type="http://schemas.openxmlformats.org/officeDocument/2006/relationships/customXml" Target="../ink/ink4058.xml"/><Relationship Id="rId29" Type="http://schemas.openxmlformats.org/officeDocument/2006/relationships/image" Target="../media/image26.png"/><Relationship Id="rId24" Type="http://schemas.openxmlformats.org/officeDocument/2006/relationships/customXml" Target="../ink/ink4067.xml"/><Relationship Id="rId40" Type="http://schemas.openxmlformats.org/officeDocument/2006/relationships/customXml" Target="../ink/ink4075.xml"/><Relationship Id="rId45" Type="http://schemas.openxmlformats.org/officeDocument/2006/relationships/image" Target="../media/image34.png"/><Relationship Id="rId66" Type="http://schemas.openxmlformats.org/officeDocument/2006/relationships/customXml" Target="../ink/ink4088.xml"/><Relationship Id="rId87" Type="http://schemas.openxmlformats.org/officeDocument/2006/relationships/image" Target="../media/image55.png"/><Relationship Id="rId61" Type="http://schemas.openxmlformats.org/officeDocument/2006/relationships/image" Target="../media/image42.png"/><Relationship Id="rId82" Type="http://schemas.openxmlformats.org/officeDocument/2006/relationships/customXml" Target="../ink/ink4096.xml"/><Relationship Id="rId19" Type="http://schemas.openxmlformats.org/officeDocument/2006/relationships/image" Target="../media/image2110.png"/><Relationship Id="rId14" Type="http://schemas.openxmlformats.org/officeDocument/2006/relationships/customXml" Target="../ink/ink4062.xml"/><Relationship Id="rId30" Type="http://schemas.openxmlformats.org/officeDocument/2006/relationships/customXml" Target="../ink/ink4070.xml"/><Relationship Id="rId35" Type="http://schemas.openxmlformats.org/officeDocument/2006/relationships/image" Target="../media/image29.png"/><Relationship Id="rId56" Type="http://schemas.openxmlformats.org/officeDocument/2006/relationships/customXml" Target="../ink/ink4083.xml"/><Relationship Id="rId77" Type="http://schemas.openxmlformats.org/officeDocument/2006/relationships/image" Target="../media/image50.png"/><Relationship Id="rId100" Type="http://schemas.openxmlformats.org/officeDocument/2006/relationships/customXml" Target="../ink/ink4105.xml"/><Relationship Id="rId8" Type="http://schemas.openxmlformats.org/officeDocument/2006/relationships/customXml" Target="../ink/ink4059.xml"/><Relationship Id="rId51" Type="http://schemas.openxmlformats.org/officeDocument/2006/relationships/image" Target="../media/image37.png"/><Relationship Id="rId72" Type="http://schemas.openxmlformats.org/officeDocument/2006/relationships/customXml" Target="../ink/ink4091.xml"/><Relationship Id="rId93" Type="http://schemas.openxmlformats.org/officeDocument/2006/relationships/image" Target="../media/image58.png"/><Relationship Id="rId98" Type="http://schemas.openxmlformats.org/officeDocument/2006/relationships/customXml" Target="../ink/ink4104.xml"/></Relationships>
</file>

<file path=ppt/slides/_rels/slide8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16.xml"/><Relationship Id="rId21" Type="http://schemas.openxmlformats.org/officeDocument/2006/relationships/image" Target="../media/image2210.png"/><Relationship Id="rId42" Type="http://schemas.openxmlformats.org/officeDocument/2006/relationships/customXml" Target="../ink/ink4124.xml"/><Relationship Id="rId47" Type="http://schemas.openxmlformats.org/officeDocument/2006/relationships/image" Target="../media/image35.png"/><Relationship Id="rId63" Type="http://schemas.openxmlformats.org/officeDocument/2006/relationships/image" Target="../media/image43.png"/><Relationship Id="rId68" Type="http://schemas.openxmlformats.org/officeDocument/2006/relationships/customXml" Target="../ink/ink4137.xml"/><Relationship Id="rId84" Type="http://schemas.openxmlformats.org/officeDocument/2006/relationships/customXml" Target="../ink/ink4145.xml"/><Relationship Id="rId89" Type="http://schemas.openxmlformats.org/officeDocument/2006/relationships/image" Target="../media/image56.png"/><Relationship Id="rId16" Type="http://schemas.openxmlformats.org/officeDocument/2006/relationships/customXml" Target="../ink/ink4111.xml"/><Relationship Id="rId107" Type="http://schemas.openxmlformats.org/officeDocument/2006/relationships/image" Target="../media/image65.png"/><Relationship Id="rId11" Type="http://schemas.openxmlformats.org/officeDocument/2006/relationships/image" Target="../media/image1710.png"/><Relationship Id="rId32" Type="http://schemas.openxmlformats.org/officeDocument/2006/relationships/customXml" Target="../ink/ink4119.xml"/><Relationship Id="rId37" Type="http://schemas.openxmlformats.org/officeDocument/2006/relationships/image" Target="../media/image30.png"/><Relationship Id="rId53" Type="http://schemas.openxmlformats.org/officeDocument/2006/relationships/image" Target="../media/image38.png"/><Relationship Id="rId58" Type="http://schemas.openxmlformats.org/officeDocument/2006/relationships/customXml" Target="../ink/ink4132.xml"/><Relationship Id="rId74" Type="http://schemas.openxmlformats.org/officeDocument/2006/relationships/customXml" Target="../ink/ink4140.xml"/><Relationship Id="rId79" Type="http://schemas.openxmlformats.org/officeDocument/2006/relationships/image" Target="../media/image51.png"/><Relationship Id="rId102" Type="http://schemas.openxmlformats.org/officeDocument/2006/relationships/customXml" Target="../ink/ink4154.xml"/><Relationship Id="rId90" Type="http://schemas.openxmlformats.org/officeDocument/2006/relationships/customXml" Target="../ink/ink4148.xml"/><Relationship Id="rId95" Type="http://schemas.openxmlformats.org/officeDocument/2006/relationships/image" Target="../media/image59.png"/><Relationship Id="rId22" Type="http://schemas.openxmlformats.org/officeDocument/2006/relationships/customXml" Target="../ink/ink4114.xml"/><Relationship Id="rId27" Type="http://schemas.openxmlformats.org/officeDocument/2006/relationships/image" Target="../media/image25.png"/><Relationship Id="rId43" Type="http://schemas.openxmlformats.org/officeDocument/2006/relationships/image" Target="../media/image33.png"/><Relationship Id="rId48" Type="http://schemas.openxmlformats.org/officeDocument/2006/relationships/customXml" Target="../ink/ink4127.xml"/><Relationship Id="rId64" Type="http://schemas.openxmlformats.org/officeDocument/2006/relationships/customXml" Target="../ink/ink4135.xml"/><Relationship Id="rId69" Type="http://schemas.openxmlformats.org/officeDocument/2006/relationships/image" Target="../media/image46.png"/><Relationship Id="rId80" Type="http://schemas.openxmlformats.org/officeDocument/2006/relationships/customXml" Target="../ink/ink4143.xml"/><Relationship Id="rId85" Type="http://schemas.openxmlformats.org/officeDocument/2006/relationships/image" Target="../media/image54.png"/><Relationship Id="rId12" Type="http://schemas.openxmlformats.org/officeDocument/2006/relationships/customXml" Target="../ink/ink4109.xml"/><Relationship Id="rId17" Type="http://schemas.openxmlformats.org/officeDocument/2006/relationships/image" Target="../media/image2010.png"/><Relationship Id="rId33" Type="http://schemas.openxmlformats.org/officeDocument/2006/relationships/image" Target="../media/image28.png"/><Relationship Id="rId38" Type="http://schemas.openxmlformats.org/officeDocument/2006/relationships/customXml" Target="../ink/ink4122.xml"/><Relationship Id="rId59" Type="http://schemas.openxmlformats.org/officeDocument/2006/relationships/image" Target="../media/image41.png"/><Relationship Id="rId103" Type="http://schemas.openxmlformats.org/officeDocument/2006/relationships/image" Target="../media/image63.png"/><Relationship Id="rId108" Type="http://schemas.openxmlformats.org/officeDocument/2006/relationships/customXml" Target="../ink/ink4157.xml"/><Relationship Id="rId20" Type="http://schemas.openxmlformats.org/officeDocument/2006/relationships/customXml" Target="../ink/ink4113.xml"/><Relationship Id="rId41" Type="http://schemas.openxmlformats.org/officeDocument/2006/relationships/image" Target="../media/image32.png"/><Relationship Id="rId54" Type="http://schemas.openxmlformats.org/officeDocument/2006/relationships/customXml" Target="../ink/ink4130.xml"/><Relationship Id="rId62" Type="http://schemas.openxmlformats.org/officeDocument/2006/relationships/customXml" Target="../ink/ink4134.xml"/><Relationship Id="rId70" Type="http://schemas.openxmlformats.org/officeDocument/2006/relationships/customXml" Target="../ink/ink4138.xml"/><Relationship Id="rId75" Type="http://schemas.openxmlformats.org/officeDocument/2006/relationships/image" Target="../media/image49.png"/><Relationship Id="rId83" Type="http://schemas.openxmlformats.org/officeDocument/2006/relationships/image" Target="../media/image53.png"/><Relationship Id="rId88" Type="http://schemas.openxmlformats.org/officeDocument/2006/relationships/customXml" Target="../ink/ink4147.xml"/><Relationship Id="rId91" Type="http://schemas.openxmlformats.org/officeDocument/2006/relationships/image" Target="../media/image57.png"/><Relationship Id="rId96" Type="http://schemas.openxmlformats.org/officeDocument/2006/relationships/customXml" Target="../ink/ink4151.xml"/><Relationship Id="rId1" Type="http://schemas.openxmlformats.org/officeDocument/2006/relationships/slideLayout" Target="../slideLayouts/slideLayout2.xml"/><Relationship Id="rId15" Type="http://schemas.openxmlformats.org/officeDocument/2006/relationships/image" Target="../media/image1910.png"/><Relationship Id="rId23" Type="http://schemas.openxmlformats.org/officeDocument/2006/relationships/image" Target="../media/image2310.png"/><Relationship Id="rId28" Type="http://schemas.openxmlformats.org/officeDocument/2006/relationships/customXml" Target="../ink/ink4117.xml"/><Relationship Id="rId36" Type="http://schemas.openxmlformats.org/officeDocument/2006/relationships/customXml" Target="../ink/ink4121.xml"/><Relationship Id="rId49" Type="http://schemas.openxmlformats.org/officeDocument/2006/relationships/image" Target="../media/image36.png"/><Relationship Id="rId57" Type="http://schemas.openxmlformats.org/officeDocument/2006/relationships/image" Target="../media/image40.png"/><Relationship Id="rId106" Type="http://schemas.openxmlformats.org/officeDocument/2006/relationships/customXml" Target="../ink/ink4156.xml"/><Relationship Id="rId10" Type="http://schemas.openxmlformats.org/officeDocument/2006/relationships/customXml" Target="../ink/ink4108.xml"/><Relationship Id="rId31" Type="http://schemas.openxmlformats.org/officeDocument/2006/relationships/image" Target="../media/image27.png"/><Relationship Id="rId44" Type="http://schemas.openxmlformats.org/officeDocument/2006/relationships/customXml" Target="../ink/ink4125.xml"/><Relationship Id="rId52" Type="http://schemas.openxmlformats.org/officeDocument/2006/relationships/customXml" Target="../ink/ink4129.xml"/><Relationship Id="rId60" Type="http://schemas.openxmlformats.org/officeDocument/2006/relationships/customXml" Target="../ink/ink4133.xml"/><Relationship Id="rId65" Type="http://schemas.openxmlformats.org/officeDocument/2006/relationships/image" Target="../media/image44.png"/><Relationship Id="rId73" Type="http://schemas.openxmlformats.org/officeDocument/2006/relationships/image" Target="../media/image48.png"/><Relationship Id="rId78" Type="http://schemas.openxmlformats.org/officeDocument/2006/relationships/customXml" Target="../ink/ink4142.xml"/><Relationship Id="rId81" Type="http://schemas.openxmlformats.org/officeDocument/2006/relationships/image" Target="../media/image52.png"/><Relationship Id="rId86" Type="http://schemas.openxmlformats.org/officeDocument/2006/relationships/customXml" Target="../ink/ink4146.xml"/><Relationship Id="rId94" Type="http://schemas.openxmlformats.org/officeDocument/2006/relationships/customXml" Target="../ink/ink4150.xml"/><Relationship Id="rId99" Type="http://schemas.openxmlformats.org/officeDocument/2006/relationships/image" Target="../media/image61.png"/><Relationship Id="rId101" Type="http://schemas.openxmlformats.org/officeDocument/2006/relationships/image" Target="../media/image62.png"/><Relationship Id="rId9" Type="http://schemas.openxmlformats.org/officeDocument/2006/relationships/image" Target="../media/image1610.png"/><Relationship Id="rId13" Type="http://schemas.openxmlformats.org/officeDocument/2006/relationships/image" Target="../media/image1810.png"/><Relationship Id="rId18" Type="http://schemas.openxmlformats.org/officeDocument/2006/relationships/customXml" Target="../ink/ink4112.xml"/><Relationship Id="rId39" Type="http://schemas.openxmlformats.org/officeDocument/2006/relationships/image" Target="../media/image31.png"/><Relationship Id="rId109" Type="http://schemas.openxmlformats.org/officeDocument/2006/relationships/image" Target="../media/image66.png"/><Relationship Id="rId34" Type="http://schemas.openxmlformats.org/officeDocument/2006/relationships/customXml" Target="../ink/ink4120.xml"/><Relationship Id="rId50" Type="http://schemas.openxmlformats.org/officeDocument/2006/relationships/customXml" Target="../ink/ink4128.xml"/><Relationship Id="rId55" Type="http://schemas.openxmlformats.org/officeDocument/2006/relationships/image" Target="../media/image39.png"/><Relationship Id="rId76" Type="http://schemas.openxmlformats.org/officeDocument/2006/relationships/customXml" Target="../ink/ink4141.xml"/><Relationship Id="rId97" Type="http://schemas.openxmlformats.org/officeDocument/2006/relationships/image" Target="../media/image60.png"/><Relationship Id="rId104" Type="http://schemas.openxmlformats.org/officeDocument/2006/relationships/customXml" Target="../ink/ink4155.xml"/><Relationship Id="rId7" Type="http://schemas.openxmlformats.org/officeDocument/2006/relationships/image" Target="../media/image1510.png"/><Relationship Id="rId71" Type="http://schemas.openxmlformats.org/officeDocument/2006/relationships/image" Target="../media/image47.png"/><Relationship Id="rId92" Type="http://schemas.openxmlformats.org/officeDocument/2006/relationships/customXml" Target="../ink/ink4149.xml"/><Relationship Id="rId2" Type="http://schemas.openxmlformats.org/officeDocument/2006/relationships/customXml" Target="../ink/ink4106.xml"/><Relationship Id="rId29" Type="http://schemas.openxmlformats.org/officeDocument/2006/relationships/image" Target="../media/image26.png"/><Relationship Id="rId24" Type="http://schemas.openxmlformats.org/officeDocument/2006/relationships/customXml" Target="../ink/ink4115.xml"/><Relationship Id="rId40" Type="http://schemas.openxmlformats.org/officeDocument/2006/relationships/customXml" Target="../ink/ink4123.xml"/><Relationship Id="rId45" Type="http://schemas.openxmlformats.org/officeDocument/2006/relationships/image" Target="../media/image34.png"/><Relationship Id="rId66" Type="http://schemas.openxmlformats.org/officeDocument/2006/relationships/customXml" Target="../ink/ink4136.xml"/><Relationship Id="rId87" Type="http://schemas.openxmlformats.org/officeDocument/2006/relationships/image" Target="../media/image55.png"/><Relationship Id="rId61" Type="http://schemas.openxmlformats.org/officeDocument/2006/relationships/image" Target="../media/image42.png"/><Relationship Id="rId82" Type="http://schemas.openxmlformats.org/officeDocument/2006/relationships/customXml" Target="../ink/ink4144.xml"/><Relationship Id="rId19" Type="http://schemas.openxmlformats.org/officeDocument/2006/relationships/image" Target="../media/image2110.png"/><Relationship Id="rId14" Type="http://schemas.openxmlformats.org/officeDocument/2006/relationships/customXml" Target="../ink/ink4110.xml"/><Relationship Id="rId30" Type="http://schemas.openxmlformats.org/officeDocument/2006/relationships/customXml" Target="../ink/ink4118.xml"/><Relationship Id="rId35" Type="http://schemas.openxmlformats.org/officeDocument/2006/relationships/image" Target="../media/image29.png"/><Relationship Id="rId56" Type="http://schemas.openxmlformats.org/officeDocument/2006/relationships/customXml" Target="../ink/ink4131.xml"/><Relationship Id="rId77" Type="http://schemas.openxmlformats.org/officeDocument/2006/relationships/image" Target="../media/image50.png"/><Relationship Id="rId100" Type="http://schemas.openxmlformats.org/officeDocument/2006/relationships/customXml" Target="../ink/ink4153.xml"/><Relationship Id="rId105" Type="http://schemas.openxmlformats.org/officeDocument/2006/relationships/image" Target="../media/image64.png"/><Relationship Id="rId8" Type="http://schemas.openxmlformats.org/officeDocument/2006/relationships/customXml" Target="../ink/ink4107.xml"/><Relationship Id="rId51" Type="http://schemas.openxmlformats.org/officeDocument/2006/relationships/image" Target="../media/image37.png"/><Relationship Id="rId72" Type="http://schemas.openxmlformats.org/officeDocument/2006/relationships/customXml" Target="../ink/ink4139.xml"/><Relationship Id="rId93" Type="http://schemas.openxmlformats.org/officeDocument/2006/relationships/image" Target="../media/image58.png"/><Relationship Id="rId98" Type="http://schemas.openxmlformats.org/officeDocument/2006/relationships/customXml" Target="../ink/ink4152.xml"/><Relationship Id="rId25" Type="http://schemas.openxmlformats.org/officeDocument/2006/relationships/image" Target="../media/image2410.png"/><Relationship Id="rId46" Type="http://schemas.openxmlformats.org/officeDocument/2006/relationships/customXml" Target="../ink/ink4126.xml"/><Relationship Id="rId67" Type="http://schemas.openxmlformats.org/officeDocument/2006/relationships/image" Target="../media/image45.png"/></Relationships>
</file>

<file path=ppt/slides/_rels/slide8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68.xml"/><Relationship Id="rId117" Type="http://schemas.openxmlformats.org/officeDocument/2006/relationships/image" Target="../media/image70.png"/><Relationship Id="rId21" Type="http://schemas.openxmlformats.org/officeDocument/2006/relationships/image" Target="../media/image2210.png"/><Relationship Id="rId42" Type="http://schemas.openxmlformats.org/officeDocument/2006/relationships/customXml" Target="../ink/ink4176.xml"/><Relationship Id="rId47" Type="http://schemas.openxmlformats.org/officeDocument/2006/relationships/image" Target="../media/image35.png"/><Relationship Id="rId63" Type="http://schemas.openxmlformats.org/officeDocument/2006/relationships/image" Target="../media/image43.png"/><Relationship Id="rId68" Type="http://schemas.openxmlformats.org/officeDocument/2006/relationships/customXml" Target="../ink/ink4189.xml"/><Relationship Id="rId84" Type="http://schemas.openxmlformats.org/officeDocument/2006/relationships/customXml" Target="../ink/ink4197.xml"/><Relationship Id="rId89" Type="http://schemas.openxmlformats.org/officeDocument/2006/relationships/image" Target="../media/image56.png"/><Relationship Id="rId112" Type="http://schemas.openxmlformats.org/officeDocument/2006/relationships/customXml" Target="../ink/ink4211.xml"/><Relationship Id="rId16" Type="http://schemas.openxmlformats.org/officeDocument/2006/relationships/customXml" Target="../ink/ink4163.xml"/><Relationship Id="rId107" Type="http://schemas.openxmlformats.org/officeDocument/2006/relationships/image" Target="../media/image65.png"/><Relationship Id="rId11" Type="http://schemas.openxmlformats.org/officeDocument/2006/relationships/image" Target="../media/image1710.png"/><Relationship Id="rId32" Type="http://schemas.openxmlformats.org/officeDocument/2006/relationships/customXml" Target="../ink/ink4171.xml"/><Relationship Id="rId37" Type="http://schemas.openxmlformats.org/officeDocument/2006/relationships/image" Target="../media/image30.png"/><Relationship Id="rId53" Type="http://schemas.openxmlformats.org/officeDocument/2006/relationships/image" Target="../media/image38.png"/><Relationship Id="rId58" Type="http://schemas.openxmlformats.org/officeDocument/2006/relationships/customXml" Target="../ink/ink4184.xml"/><Relationship Id="rId74" Type="http://schemas.openxmlformats.org/officeDocument/2006/relationships/customXml" Target="../ink/ink4192.xml"/><Relationship Id="rId79" Type="http://schemas.openxmlformats.org/officeDocument/2006/relationships/image" Target="../media/image51.png"/><Relationship Id="rId102" Type="http://schemas.openxmlformats.org/officeDocument/2006/relationships/customXml" Target="../ink/ink4206.xml"/><Relationship Id="rId123" Type="http://schemas.openxmlformats.org/officeDocument/2006/relationships/image" Target="../media/image73.png"/><Relationship Id="rId128" Type="http://schemas.openxmlformats.org/officeDocument/2006/relationships/customXml" Target="../ink/ink4219.xml"/><Relationship Id="rId90" Type="http://schemas.openxmlformats.org/officeDocument/2006/relationships/customXml" Target="../ink/ink4200.xml"/><Relationship Id="rId95" Type="http://schemas.openxmlformats.org/officeDocument/2006/relationships/image" Target="../media/image59.png"/><Relationship Id="rId22" Type="http://schemas.openxmlformats.org/officeDocument/2006/relationships/customXml" Target="../ink/ink4166.xml"/><Relationship Id="rId27" Type="http://schemas.openxmlformats.org/officeDocument/2006/relationships/image" Target="../media/image25.png"/><Relationship Id="rId43" Type="http://schemas.openxmlformats.org/officeDocument/2006/relationships/image" Target="../media/image33.png"/><Relationship Id="rId48" Type="http://schemas.openxmlformats.org/officeDocument/2006/relationships/customXml" Target="../ink/ink4179.xml"/><Relationship Id="rId64" Type="http://schemas.openxmlformats.org/officeDocument/2006/relationships/customXml" Target="../ink/ink4187.xml"/><Relationship Id="rId69" Type="http://schemas.openxmlformats.org/officeDocument/2006/relationships/image" Target="../media/image46.png"/><Relationship Id="rId113" Type="http://schemas.openxmlformats.org/officeDocument/2006/relationships/image" Target="../media/image68.png"/><Relationship Id="rId118" Type="http://schemas.openxmlformats.org/officeDocument/2006/relationships/customXml" Target="../ink/ink4214.xml"/><Relationship Id="rId80" Type="http://schemas.openxmlformats.org/officeDocument/2006/relationships/customXml" Target="../ink/ink4195.xml"/><Relationship Id="rId85" Type="http://schemas.openxmlformats.org/officeDocument/2006/relationships/image" Target="../media/image54.png"/><Relationship Id="rId12" Type="http://schemas.openxmlformats.org/officeDocument/2006/relationships/customXml" Target="../ink/ink4161.xml"/><Relationship Id="rId17" Type="http://schemas.openxmlformats.org/officeDocument/2006/relationships/image" Target="../media/image2010.png"/><Relationship Id="rId33" Type="http://schemas.openxmlformats.org/officeDocument/2006/relationships/image" Target="../media/image28.png"/><Relationship Id="rId38" Type="http://schemas.openxmlformats.org/officeDocument/2006/relationships/customXml" Target="../ink/ink4174.xml"/><Relationship Id="rId59" Type="http://schemas.openxmlformats.org/officeDocument/2006/relationships/image" Target="../media/image41.png"/><Relationship Id="rId103" Type="http://schemas.openxmlformats.org/officeDocument/2006/relationships/image" Target="../media/image63.png"/><Relationship Id="rId108" Type="http://schemas.openxmlformats.org/officeDocument/2006/relationships/customXml" Target="../ink/ink4209.xml"/><Relationship Id="rId124" Type="http://schemas.openxmlformats.org/officeDocument/2006/relationships/customXml" Target="../ink/ink4217.xml"/><Relationship Id="rId129" Type="http://schemas.openxmlformats.org/officeDocument/2006/relationships/image" Target="../media/image76.png"/><Relationship Id="rId54" Type="http://schemas.openxmlformats.org/officeDocument/2006/relationships/customXml" Target="../ink/ink4182.xml"/><Relationship Id="rId70" Type="http://schemas.openxmlformats.org/officeDocument/2006/relationships/customXml" Target="../ink/ink4190.xml"/><Relationship Id="rId75" Type="http://schemas.openxmlformats.org/officeDocument/2006/relationships/image" Target="../media/image49.png"/><Relationship Id="rId91" Type="http://schemas.openxmlformats.org/officeDocument/2006/relationships/image" Target="../media/image57.png"/><Relationship Id="rId96" Type="http://schemas.openxmlformats.org/officeDocument/2006/relationships/customXml" Target="../ink/ink4203.xml"/><Relationship Id="rId1" Type="http://schemas.openxmlformats.org/officeDocument/2006/relationships/slideLayout" Target="../slideLayouts/slideLayout2.xml"/><Relationship Id="rId23" Type="http://schemas.openxmlformats.org/officeDocument/2006/relationships/image" Target="../media/image2310.png"/><Relationship Id="rId28" Type="http://schemas.openxmlformats.org/officeDocument/2006/relationships/customXml" Target="../ink/ink4169.xml"/><Relationship Id="rId49" Type="http://schemas.openxmlformats.org/officeDocument/2006/relationships/image" Target="../media/image36.png"/><Relationship Id="rId114" Type="http://schemas.openxmlformats.org/officeDocument/2006/relationships/customXml" Target="../ink/ink4212.xml"/><Relationship Id="rId119" Type="http://schemas.openxmlformats.org/officeDocument/2006/relationships/image" Target="../media/image71.png"/><Relationship Id="rId44" Type="http://schemas.openxmlformats.org/officeDocument/2006/relationships/customXml" Target="../ink/ink4177.xml"/><Relationship Id="rId60" Type="http://schemas.openxmlformats.org/officeDocument/2006/relationships/customXml" Target="../ink/ink4185.xml"/><Relationship Id="rId65" Type="http://schemas.openxmlformats.org/officeDocument/2006/relationships/image" Target="../media/image44.png"/><Relationship Id="rId81" Type="http://schemas.openxmlformats.org/officeDocument/2006/relationships/image" Target="../media/image52.png"/><Relationship Id="rId86" Type="http://schemas.openxmlformats.org/officeDocument/2006/relationships/customXml" Target="../ink/ink4198.xml"/><Relationship Id="rId130" Type="http://schemas.openxmlformats.org/officeDocument/2006/relationships/customXml" Target="../ink/ink4220.xml"/><Relationship Id="rId13" Type="http://schemas.openxmlformats.org/officeDocument/2006/relationships/image" Target="../media/image1810.png"/><Relationship Id="rId18" Type="http://schemas.openxmlformats.org/officeDocument/2006/relationships/customXml" Target="../ink/ink4164.xml"/><Relationship Id="rId39" Type="http://schemas.openxmlformats.org/officeDocument/2006/relationships/image" Target="../media/image31.png"/><Relationship Id="rId109" Type="http://schemas.openxmlformats.org/officeDocument/2006/relationships/image" Target="../media/image66.png"/><Relationship Id="rId34" Type="http://schemas.openxmlformats.org/officeDocument/2006/relationships/customXml" Target="../ink/ink4172.xml"/><Relationship Id="rId50" Type="http://schemas.openxmlformats.org/officeDocument/2006/relationships/customXml" Target="../ink/ink4180.xml"/><Relationship Id="rId55" Type="http://schemas.openxmlformats.org/officeDocument/2006/relationships/image" Target="../media/image39.png"/><Relationship Id="rId76" Type="http://schemas.openxmlformats.org/officeDocument/2006/relationships/customXml" Target="../ink/ink4193.xml"/><Relationship Id="rId97" Type="http://schemas.openxmlformats.org/officeDocument/2006/relationships/image" Target="../media/image60.png"/><Relationship Id="rId104" Type="http://schemas.openxmlformats.org/officeDocument/2006/relationships/customXml" Target="../ink/ink4207.xml"/><Relationship Id="rId120" Type="http://schemas.openxmlformats.org/officeDocument/2006/relationships/customXml" Target="../ink/ink4215.xml"/><Relationship Id="rId125" Type="http://schemas.openxmlformats.org/officeDocument/2006/relationships/image" Target="../media/image74.png"/><Relationship Id="rId7" Type="http://schemas.openxmlformats.org/officeDocument/2006/relationships/image" Target="../media/image1510.png"/><Relationship Id="rId71" Type="http://schemas.openxmlformats.org/officeDocument/2006/relationships/image" Target="../media/image47.png"/><Relationship Id="rId92" Type="http://schemas.openxmlformats.org/officeDocument/2006/relationships/customXml" Target="../ink/ink4201.xml"/><Relationship Id="rId2" Type="http://schemas.openxmlformats.org/officeDocument/2006/relationships/customXml" Target="../ink/ink4158.xml"/><Relationship Id="rId29" Type="http://schemas.openxmlformats.org/officeDocument/2006/relationships/image" Target="../media/image26.png"/><Relationship Id="rId24" Type="http://schemas.openxmlformats.org/officeDocument/2006/relationships/customXml" Target="../ink/ink4167.xml"/><Relationship Id="rId40" Type="http://schemas.openxmlformats.org/officeDocument/2006/relationships/customXml" Target="../ink/ink4175.xml"/><Relationship Id="rId45" Type="http://schemas.openxmlformats.org/officeDocument/2006/relationships/image" Target="../media/image34.png"/><Relationship Id="rId66" Type="http://schemas.openxmlformats.org/officeDocument/2006/relationships/customXml" Target="../ink/ink4188.xml"/><Relationship Id="rId87" Type="http://schemas.openxmlformats.org/officeDocument/2006/relationships/image" Target="../media/image55.png"/><Relationship Id="rId110" Type="http://schemas.openxmlformats.org/officeDocument/2006/relationships/customXml" Target="../ink/ink4210.xml"/><Relationship Id="rId115" Type="http://schemas.openxmlformats.org/officeDocument/2006/relationships/image" Target="../media/image69.png"/><Relationship Id="rId131" Type="http://schemas.openxmlformats.org/officeDocument/2006/relationships/image" Target="../media/image77.png"/><Relationship Id="rId61" Type="http://schemas.openxmlformats.org/officeDocument/2006/relationships/image" Target="../media/image42.png"/><Relationship Id="rId82" Type="http://schemas.openxmlformats.org/officeDocument/2006/relationships/customXml" Target="../ink/ink4196.xml"/><Relationship Id="rId19" Type="http://schemas.openxmlformats.org/officeDocument/2006/relationships/image" Target="../media/image2110.png"/><Relationship Id="rId14" Type="http://schemas.openxmlformats.org/officeDocument/2006/relationships/customXml" Target="../ink/ink4162.xml"/><Relationship Id="rId30" Type="http://schemas.openxmlformats.org/officeDocument/2006/relationships/customXml" Target="../ink/ink4170.xml"/><Relationship Id="rId35" Type="http://schemas.openxmlformats.org/officeDocument/2006/relationships/image" Target="../media/image29.png"/><Relationship Id="rId56" Type="http://schemas.openxmlformats.org/officeDocument/2006/relationships/customXml" Target="../ink/ink4183.xml"/><Relationship Id="rId77" Type="http://schemas.openxmlformats.org/officeDocument/2006/relationships/image" Target="../media/image50.png"/><Relationship Id="rId100" Type="http://schemas.openxmlformats.org/officeDocument/2006/relationships/customXml" Target="../ink/ink4205.xml"/><Relationship Id="rId105" Type="http://schemas.openxmlformats.org/officeDocument/2006/relationships/image" Target="../media/image64.png"/><Relationship Id="rId126" Type="http://schemas.openxmlformats.org/officeDocument/2006/relationships/customXml" Target="../ink/ink4218.xml"/><Relationship Id="rId8" Type="http://schemas.openxmlformats.org/officeDocument/2006/relationships/customXml" Target="../ink/ink4159.xml"/><Relationship Id="rId51" Type="http://schemas.openxmlformats.org/officeDocument/2006/relationships/image" Target="../media/image37.png"/><Relationship Id="rId72" Type="http://schemas.openxmlformats.org/officeDocument/2006/relationships/customXml" Target="../ink/ink4191.xml"/><Relationship Id="rId93" Type="http://schemas.openxmlformats.org/officeDocument/2006/relationships/image" Target="../media/image58.png"/><Relationship Id="rId98" Type="http://schemas.openxmlformats.org/officeDocument/2006/relationships/customXml" Target="../ink/ink4204.xml"/><Relationship Id="rId121" Type="http://schemas.openxmlformats.org/officeDocument/2006/relationships/image" Target="../media/image72.png"/><Relationship Id="rId25" Type="http://schemas.openxmlformats.org/officeDocument/2006/relationships/image" Target="../media/image2410.png"/><Relationship Id="rId46" Type="http://schemas.openxmlformats.org/officeDocument/2006/relationships/customXml" Target="../ink/ink4178.xml"/><Relationship Id="rId67" Type="http://schemas.openxmlformats.org/officeDocument/2006/relationships/image" Target="../media/image45.png"/><Relationship Id="rId116" Type="http://schemas.openxmlformats.org/officeDocument/2006/relationships/customXml" Target="../ink/ink4213.xml"/><Relationship Id="rId20" Type="http://schemas.openxmlformats.org/officeDocument/2006/relationships/customXml" Target="../ink/ink4165.xml"/><Relationship Id="rId41" Type="http://schemas.openxmlformats.org/officeDocument/2006/relationships/image" Target="../media/image32.png"/><Relationship Id="rId62" Type="http://schemas.openxmlformats.org/officeDocument/2006/relationships/customXml" Target="../ink/ink4186.xml"/><Relationship Id="rId83" Type="http://schemas.openxmlformats.org/officeDocument/2006/relationships/image" Target="../media/image53.png"/><Relationship Id="rId88" Type="http://schemas.openxmlformats.org/officeDocument/2006/relationships/customXml" Target="../ink/ink4199.xml"/><Relationship Id="rId111" Type="http://schemas.openxmlformats.org/officeDocument/2006/relationships/image" Target="../media/image67.png"/><Relationship Id="rId15" Type="http://schemas.openxmlformats.org/officeDocument/2006/relationships/image" Target="../media/image1910.png"/><Relationship Id="rId36" Type="http://schemas.openxmlformats.org/officeDocument/2006/relationships/customXml" Target="../ink/ink4173.xml"/><Relationship Id="rId57" Type="http://schemas.openxmlformats.org/officeDocument/2006/relationships/image" Target="../media/image40.png"/><Relationship Id="rId106" Type="http://schemas.openxmlformats.org/officeDocument/2006/relationships/customXml" Target="../ink/ink4208.xml"/><Relationship Id="rId127" Type="http://schemas.openxmlformats.org/officeDocument/2006/relationships/image" Target="../media/image75.png"/><Relationship Id="rId10" Type="http://schemas.openxmlformats.org/officeDocument/2006/relationships/customXml" Target="../ink/ink4160.xml"/><Relationship Id="rId31" Type="http://schemas.openxmlformats.org/officeDocument/2006/relationships/image" Target="../media/image27.png"/><Relationship Id="rId52" Type="http://schemas.openxmlformats.org/officeDocument/2006/relationships/customXml" Target="../ink/ink4181.xml"/><Relationship Id="rId73" Type="http://schemas.openxmlformats.org/officeDocument/2006/relationships/image" Target="../media/image48.png"/><Relationship Id="rId78" Type="http://schemas.openxmlformats.org/officeDocument/2006/relationships/customXml" Target="../ink/ink4194.xml"/><Relationship Id="rId94" Type="http://schemas.openxmlformats.org/officeDocument/2006/relationships/customXml" Target="../ink/ink4202.xml"/><Relationship Id="rId99" Type="http://schemas.openxmlformats.org/officeDocument/2006/relationships/image" Target="../media/image61.png"/><Relationship Id="rId101" Type="http://schemas.openxmlformats.org/officeDocument/2006/relationships/image" Target="../media/image62.png"/><Relationship Id="rId122" Type="http://schemas.openxmlformats.org/officeDocument/2006/relationships/customXml" Target="../ink/ink4216.xml"/><Relationship Id="rId9" Type="http://schemas.openxmlformats.org/officeDocument/2006/relationships/image" Target="../media/image1610.png"/></Relationships>
</file>

<file path=ppt/slides/_rels/slide8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0.png"/><Relationship Id="rId21" Type="http://schemas.openxmlformats.org/officeDocument/2006/relationships/image" Target="../media/image2210.png"/><Relationship Id="rId42" Type="http://schemas.openxmlformats.org/officeDocument/2006/relationships/customXml" Target="../ink/ink4239.xml"/><Relationship Id="rId63" Type="http://schemas.openxmlformats.org/officeDocument/2006/relationships/image" Target="../media/image43.png"/><Relationship Id="rId84" Type="http://schemas.openxmlformats.org/officeDocument/2006/relationships/customXml" Target="../ink/ink4260.xml"/><Relationship Id="rId138" Type="http://schemas.openxmlformats.org/officeDocument/2006/relationships/customXml" Target="../ink/ink4287.xml"/><Relationship Id="rId107" Type="http://schemas.openxmlformats.org/officeDocument/2006/relationships/image" Target="../media/image65.png"/><Relationship Id="rId11" Type="http://schemas.openxmlformats.org/officeDocument/2006/relationships/image" Target="../media/image1710.png"/><Relationship Id="rId32" Type="http://schemas.openxmlformats.org/officeDocument/2006/relationships/customXml" Target="../ink/ink4234.xml"/><Relationship Id="rId53" Type="http://schemas.openxmlformats.org/officeDocument/2006/relationships/image" Target="../media/image38.png"/><Relationship Id="rId74" Type="http://schemas.openxmlformats.org/officeDocument/2006/relationships/customXml" Target="../ink/ink4255.xml"/><Relationship Id="rId128" Type="http://schemas.openxmlformats.org/officeDocument/2006/relationships/customXml" Target="../ink/ink4282.xml"/><Relationship Id="rId149" Type="http://schemas.openxmlformats.org/officeDocument/2006/relationships/image" Target="../media/image86.png"/><Relationship Id="rId90" Type="http://schemas.openxmlformats.org/officeDocument/2006/relationships/customXml" Target="../ink/ink4263.xml"/><Relationship Id="rId95" Type="http://schemas.openxmlformats.org/officeDocument/2006/relationships/image" Target="../media/image59.png"/><Relationship Id="rId22" Type="http://schemas.openxmlformats.org/officeDocument/2006/relationships/customXml" Target="../ink/ink4229.xml"/><Relationship Id="rId27" Type="http://schemas.openxmlformats.org/officeDocument/2006/relationships/image" Target="../media/image25.png"/><Relationship Id="rId43" Type="http://schemas.openxmlformats.org/officeDocument/2006/relationships/image" Target="../media/image33.png"/><Relationship Id="rId48" Type="http://schemas.openxmlformats.org/officeDocument/2006/relationships/customXml" Target="../ink/ink4242.xml"/><Relationship Id="rId64" Type="http://schemas.openxmlformats.org/officeDocument/2006/relationships/customXml" Target="../ink/ink4250.xml"/><Relationship Id="rId69" Type="http://schemas.openxmlformats.org/officeDocument/2006/relationships/image" Target="../media/image46.png"/><Relationship Id="rId113" Type="http://schemas.openxmlformats.org/officeDocument/2006/relationships/image" Target="../media/image68.png"/><Relationship Id="rId118" Type="http://schemas.openxmlformats.org/officeDocument/2006/relationships/customXml" Target="../ink/ink4277.xml"/><Relationship Id="rId134" Type="http://schemas.openxmlformats.org/officeDocument/2006/relationships/customXml" Target="../ink/ink4285.xml"/><Relationship Id="rId139" Type="http://schemas.openxmlformats.org/officeDocument/2006/relationships/image" Target="../media/image81.png"/><Relationship Id="rId80" Type="http://schemas.openxmlformats.org/officeDocument/2006/relationships/customXml" Target="../ink/ink4258.xml"/><Relationship Id="rId85" Type="http://schemas.openxmlformats.org/officeDocument/2006/relationships/image" Target="../media/image54.png"/><Relationship Id="rId12" Type="http://schemas.openxmlformats.org/officeDocument/2006/relationships/customXml" Target="../ink/ink4224.xml"/><Relationship Id="rId17" Type="http://schemas.openxmlformats.org/officeDocument/2006/relationships/image" Target="../media/image2010.png"/><Relationship Id="rId33" Type="http://schemas.openxmlformats.org/officeDocument/2006/relationships/image" Target="../media/image28.png"/><Relationship Id="rId38" Type="http://schemas.openxmlformats.org/officeDocument/2006/relationships/customXml" Target="../ink/ink4237.xml"/><Relationship Id="rId59" Type="http://schemas.openxmlformats.org/officeDocument/2006/relationships/image" Target="../media/image41.png"/><Relationship Id="rId103" Type="http://schemas.openxmlformats.org/officeDocument/2006/relationships/image" Target="../media/image63.png"/><Relationship Id="rId108" Type="http://schemas.openxmlformats.org/officeDocument/2006/relationships/customXml" Target="../ink/ink4272.xml"/><Relationship Id="rId124" Type="http://schemas.openxmlformats.org/officeDocument/2006/relationships/customXml" Target="../ink/ink4280.xml"/><Relationship Id="rId129" Type="http://schemas.openxmlformats.org/officeDocument/2006/relationships/image" Target="../media/image76.png"/><Relationship Id="rId54" Type="http://schemas.openxmlformats.org/officeDocument/2006/relationships/customXml" Target="../ink/ink4245.xml"/><Relationship Id="rId70" Type="http://schemas.openxmlformats.org/officeDocument/2006/relationships/customXml" Target="../ink/ink4253.xml"/><Relationship Id="rId75" Type="http://schemas.openxmlformats.org/officeDocument/2006/relationships/image" Target="../media/image49.png"/><Relationship Id="rId91" Type="http://schemas.openxmlformats.org/officeDocument/2006/relationships/image" Target="../media/image57.png"/><Relationship Id="rId96" Type="http://schemas.openxmlformats.org/officeDocument/2006/relationships/customXml" Target="../ink/ink4266.xml"/><Relationship Id="rId140" Type="http://schemas.openxmlformats.org/officeDocument/2006/relationships/customXml" Target="../ink/ink4288.xml"/><Relationship Id="rId145" Type="http://schemas.openxmlformats.org/officeDocument/2006/relationships/image" Target="../media/image84.png"/><Relationship Id="rId1" Type="http://schemas.openxmlformats.org/officeDocument/2006/relationships/slideLayout" Target="../slideLayouts/slideLayout2.xml"/><Relationship Id="rId23" Type="http://schemas.openxmlformats.org/officeDocument/2006/relationships/image" Target="../media/image2310.png"/><Relationship Id="rId28" Type="http://schemas.openxmlformats.org/officeDocument/2006/relationships/customXml" Target="../ink/ink4232.xml"/><Relationship Id="rId49" Type="http://schemas.openxmlformats.org/officeDocument/2006/relationships/image" Target="../media/image36.png"/><Relationship Id="rId114" Type="http://schemas.openxmlformats.org/officeDocument/2006/relationships/customXml" Target="../ink/ink4275.xml"/><Relationship Id="rId119" Type="http://schemas.openxmlformats.org/officeDocument/2006/relationships/image" Target="../media/image71.png"/><Relationship Id="rId44" Type="http://schemas.openxmlformats.org/officeDocument/2006/relationships/customXml" Target="../ink/ink4240.xml"/><Relationship Id="rId60" Type="http://schemas.openxmlformats.org/officeDocument/2006/relationships/customXml" Target="../ink/ink4248.xml"/><Relationship Id="rId65" Type="http://schemas.openxmlformats.org/officeDocument/2006/relationships/image" Target="../media/image44.png"/><Relationship Id="rId81" Type="http://schemas.openxmlformats.org/officeDocument/2006/relationships/image" Target="../media/image52.png"/><Relationship Id="rId86" Type="http://schemas.openxmlformats.org/officeDocument/2006/relationships/customXml" Target="../ink/ink4261.xml"/><Relationship Id="rId130" Type="http://schemas.openxmlformats.org/officeDocument/2006/relationships/customXml" Target="../ink/ink4283.xml"/><Relationship Id="rId135" Type="http://schemas.openxmlformats.org/officeDocument/2006/relationships/image" Target="../media/image79.png"/><Relationship Id="rId13" Type="http://schemas.openxmlformats.org/officeDocument/2006/relationships/image" Target="../media/image1810.png"/><Relationship Id="rId18" Type="http://schemas.openxmlformats.org/officeDocument/2006/relationships/customXml" Target="../ink/ink4227.xml"/><Relationship Id="rId39" Type="http://schemas.openxmlformats.org/officeDocument/2006/relationships/image" Target="../media/image31.png"/><Relationship Id="rId109" Type="http://schemas.openxmlformats.org/officeDocument/2006/relationships/image" Target="../media/image66.png"/><Relationship Id="rId34" Type="http://schemas.openxmlformats.org/officeDocument/2006/relationships/customXml" Target="../ink/ink4235.xml"/><Relationship Id="rId50" Type="http://schemas.openxmlformats.org/officeDocument/2006/relationships/customXml" Target="../ink/ink4243.xml"/><Relationship Id="rId55" Type="http://schemas.openxmlformats.org/officeDocument/2006/relationships/image" Target="../media/image39.png"/><Relationship Id="rId76" Type="http://schemas.openxmlformats.org/officeDocument/2006/relationships/customXml" Target="../ink/ink4256.xml"/><Relationship Id="rId97" Type="http://schemas.openxmlformats.org/officeDocument/2006/relationships/image" Target="../media/image60.png"/><Relationship Id="rId104" Type="http://schemas.openxmlformats.org/officeDocument/2006/relationships/customXml" Target="../ink/ink4270.xml"/><Relationship Id="rId120" Type="http://schemas.openxmlformats.org/officeDocument/2006/relationships/customXml" Target="../ink/ink4278.xml"/><Relationship Id="rId125" Type="http://schemas.openxmlformats.org/officeDocument/2006/relationships/image" Target="../media/image74.png"/><Relationship Id="rId141" Type="http://schemas.openxmlformats.org/officeDocument/2006/relationships/image" Target="../media/image82.png"/><Relationship Id="rId146" Type="http://schemas.openxmlformats.org/officeDocument/2006/relationships/customXml" Target="../ink/ink4291.xml"/><Relationship Id="rId7" Type="http://schemas.openxmlformats.org/officeDocument/2006/relationships/image" Target="../media/image1510.png"/><Relationship Id="rId71" Type="http://schemas.openxmlformats.org/officeDocument/2006/relationships/image" Target="../media/image47.png"/><Relationship Id="rId92" Type="http://schemas.openxmlformats.org/officeDocument/2006/relationships/customXml" Target="../ink/ink4264.xml"/><Relationship Id="rId2" Type="http://schemas.openxmlformats.org/officeDocument/2006/relationships/customXml" Target="../ink/ink4221.xml"/><Relationship Id="rId29" Type="http://schemas.openxmlformats.org/officeDocument/2006/relationships/image" Target="../media/image26.png"/><Relationship Id="rId24" Type="http://schemas.openxmlformats.org/officeDocument/2006/relationships/customXml" Target="../ink/ink4230.xml"/><Relationship Id="rId40" Type="http://schemas.openxmlformats.org/officeDocument/2006/relationships/customXml" Target="../ink/ink4238.xml"/><Relationship Id="rId45" Type="http://schemas.openxmlformats.org/officeDocument/2006/relationships/image" Target="../media/image34.png"/><Relationship Id="rId66" Type="http://schemas.openxmlformats.org/officeDocument/2006/relationships/customXml" Target="../ink/ink4251.xml"/><Relationship Id="rId87" Type="http://schemas.openxmlformats.org/officeDocument/2006/relationships/image" Target="../media/image55.png"/><Relationship Id="rId110" Type="http://schemas.openxmlformats.org/officeDocument/2006/relationships/customXml" Target="../ink/ink4273.xml"/><Relationship Id="rId115" Type="http://schemas.openxmlformats.org/officeDocument/2006/relationships/image" Target="../media/image69.png"/><Relationship Id="rId131" Type="http://schemas.openxmlformats.org/officeDocument/2006/relationships/image" Target="../media/image77.png"/><Relationship Id="rId136" Type="http://schemas.openxmlformats.org/officeDocument/2006/relationships/customXml" Target="../ink/ink4286.xml"/><Relationship Id="rId61" Type="http://schemas.openxmlformats.org/officeDocument/2006/relationships/image" Target="../media/image42.png"/><Relationship Id="rId82" Type="http://schemas.openxmlformats.org/officeDocument/2006/relationships/customXml" Target="../ink/ink4259.xml"/><Relationship Id="rId19" Type="http://schemas.openxmlformats.org/officeDocument/2006/relationships/image" Target="../media/image2110.png"/><Relationship Id="rId14" Type="http://schemas.openxmlformats.org/officeDocument/2006/relationships/customXml" Target="../ink/ink4225.xml"/><Relationship Id="rId30" Type="http://schemas.openxmlformats.org/officeDocument/2006/relationships/customXml" Target="../ink/ink4233.xml"/><Relationship Id="rId35" Type="http://schemas.openxmlformats.org/officeDocument/2006/relationships/image" Target="../media/image29.png"/><Relationship Id="rId56" Type="http://schemas.openxmlformats.org/officeDocument/2006/relationships/customXml" Target="../ink/ink4246.xml"/><Relationship Id="rId77" Type="http://schemas.openxmlformats.org/officeDocument/2006/relationships/image" Target="../media/image50.png"/><Relationship Id="rId100" Type="http://schemas.openxmlformats.org/officeDocument/2006/relationships/customXml" Target="../ink/ink4268.xml"/><Relationship Id="rId105" Type="http://schemas.openxmlformats.org/officeDocument/2006/relationships/image" Target="../media/image64.png"/><Relationship Id="rId126" Type="http://schemas.openxmlformats.org/officeDocument/2006/relationships/customXml" Target="../ink/ink4281.xml"/><Relationship Id="rId147" Type="http://schemas.openxmlformats.org/officeDocument/2006/relationships/image" Target="../media/image85.png"/><Relationship Id="rId8" Type="http://schemas.openxmlformats.org/officeDocument/2006/relationships/customXml" Target="../ink/ink4222.xml"/><Relationship Id="rId51" Type="http://schemas.openxmlformats.org/officeDocument/2006/relationships/image" Target="../media/image37.png"/><Relationship Id="rId72" Type="http://schemas.openxmlformats.org/officeDocument/2006/relationships/customXml" Target="../ink/ink4254.xml"/><Relationship Id="rId93" Type="http://schemas.openxmlformats.org/officeDocument/2006/relationships/image" Target="../media/image58.png"/><Relationship Id="rId98" Type="http://schemas.openxmlformats.org/officeDocument/2006/relationships/customXml" Target="../ink/ink4267.xml"/><Relationship Id="rId121" Type="http://schemas.openxmlformats.org/officeDocument/2006/relationships/image" Target="../media/image72.png"/><Relationship Id="rId142" Type="http://schemas.openxmlformats.org/officeDocument/2006/relationships/customXml" Target="../ink/ink4289.xml"/><Relationship Id="rId25" Type="http://schemas.openxmlformats.org/officeDocument/2006/relationships/image" Target="../media/image2410.png"/><Relationship Id="rId46" Type="http://schemas.openxmlformats.org/officeDocument/2006/relationships/customXml" Target="../ink/ink4241.xml"/><Relationship Id="rId67" Type="http://schemas.openxmlformats.org/officeDocument/2006/relationships/image" Target="../media/image45.png"/><Relationship Id="rId116" Type="http://schemas.openxmlformats.org/officeDocument/2006/relationships/customXml" Target="../ink/ink4276.xml"/><Relationship Id="rId137" Type="http://schemas.openxmlformats.org/officeDocument/2006/relationships/image" Target="../media/image80.png"/><Relationship Id="rId20" Type="http://schemas.openxmlformats.org/officeDocument/2006/relationships/customXml" Target="../ink/ink4228.xml"/><Relationship Id="rId41" Type="http://schemas.openxmlformats.org/officeDocument/2006/relationships/image" Target="../media/image32.png"/><Relationship Id="rId62" Type="http://schemas.openxmlformats.org/officeDocument/2006/relationships/customXml" Target="../ink/ink4249.xml"/><Relationship Id="rId83" Type="http://schemas.openxmlformats.org/officeDocument/2006/relationships/image" Target="../media/image53.png"/><Relationship Id="rId88" Type="http://schemas.openxmlformats.org/officeDocument/2006/relationships/customXml" Target="../ink/ink4262.xml"/><Relationship Id="rId111" Type="http://schemas.openxmlformats.org/officeDocument/2006/relationships/image" Target="../media/image67.png"/><Relationship Id="rId132" Type="http://schemas.openxmlformats.org/officeDocument/2006/relationships/customXml" Target="../ink/ink4284.xml"/><Relationship Id="rId15" Type="http://schemas.openxmlformats.org/officeDocument/2006/relationships/image" Target="../media/image1910.png"/><Relationship Id="rId36" Type="http://schemas.openxmlformats.org/officeDocument/2006/relationships/customXml" Target="../ink/ink4236.xml"/><Relationship Id="rId57" Type="http://schemas.openxmlformats.org/officeDocument/2006/relationships/image" Target="../media/image40.png"/><Relationship Id="rId106" Type="http://schemas.openxmlformats.org/officeDocument/2006/relationships/customXml" Target="../ink/ink4271.xml"/><Relationship Id="rId127" Type="http://schemas.openxmlformats.org/officeDocument/2006/relationships/image" Target="../media/image75.png"/><Relationship Id="rId10" Type="http://schemas.openxmlformats.org/officeDocument/2006/relationships/customXml" Target="../ink/ink4223.xml"/><Relationship Id="rId31" Type="http://schemas.openxmlformats.org/officeDocument/2006/relationships/image" Target="../media/image27.png"/><Relationship Id="rId52" Type="http://schemas.openxmlformats.org/officeDocument/2006/relationships/customXml" Target="../ink/ink4244.xml"/><Relationship Id="rId73" Type="http://schemas.openxmlformats.org/officeDocument/2006/relationships/image" Target="../media/image48.png"/><Relationship Id="rId78" Type="http://schemas.openxmlformats.org/officeDocument/2006/relationships/customXml" Target="../ink/ink4257.xml"/><Relationship Id="rId94" Type="http://schemas.openxmlformats.org/officeDocument/2006/relationships/customXml" Target="../ink/ink4265.xml"/><Relationship Id="rId99" Type="http://schemas.openxmlformats.org/officeDocument/2006/relationships/image" Target="../media/image61.png"/><Relationship Id="rId101" Type="http://schemas.openxmlformats.org/officeDocument/2006/relationships/image" Target="../media/image62.png"/><Relationship Id="rId122" Type="http://schemas.openxmlformats.org/officeDocument/2006/relationships/customXml" Target="../ink/ink4279.xml"/><Relationship Id="rId143" Type="http://schemas.openxmlformats.org/officeDocument/2006/relationships/image" Target="../media/image83.png"/><Relationship Id="rId148" Type="http://schemas.openxmlformats.org/officeDocument/2006/relationships/customXml" Target="../ink/ink4292.xml"/><Relationship Id="rId9" Type="http://schemas.openxmlformats.org/officeDocument/2006/relationships/image" Target="../media/image1610.png"/><Relationship Id="rId26" Type="http://schemas.openxmlformats.org/officeDocument/2006/relationships/customXml" Target="../ink/ink4231.xml"/><Relationship Id="rId47" Type="http://schemas.openxmlformats.org/officeDocument/2006/relationships/image" Target="../media/image35.png"/><Relationship Id="rId68" Type="http://schemas.openxmlformats.org/officeDocument/2006/relationships/customXml" Target="../ink/ink4252.xml"/><Relationship Id="rId89" Type="http://schemas.openxmlformats.org/officeDocument/2006/relationships/image" Target="../media/image56.png"/><Relationship Id="rId112" Type="http://schemas.openxmlformats.org/officeDocument/2006/relationships/customXml" Target="../ink/ink4274.xml"/><Relationship Id="rId133" Type="http://schemas.openxmlformats.org/officeDocument/2006/relationships/image" Target="../media/image78.png"/><Relationship Id="rId16" Type="http://schemas.openxmlformats.org/officeDocument/2006/relationships/customXml" Target="../ink/ink4226.xml"/><Relationship Id="rId37" Type="http://schemas.openxmlformats.org/officeDocument/2006/relationships/image" Target="../media/image30.png"/><Relationship Id="rId58" Type="http://schemas.openxmlformats.org/officeDocument/2006/relationships/customXml" Target="../ink/ink4247.xml"/><Relationship Id="rId79" Type="http://schemas.openxmlformats.org/officeDocument/2006/relationships/image" Target="../media/image51.png"/><Relationship Id="rId102" Type="http://schemas.openxmlformats.org/officeDocument/2006/relationships/customXml" Target="../ink/ink4269.xml"/><Relationship Id="rId123" Type="http://schemas.openxmlformats.org/officeDocument/2006/relationships/image" Target="../media/image73.png"/><Relationship Id="rId144" Type="http://schemas.openxmlformats.org/officeDocument/2006/relationships/customXml" Target="../ink/ink4290.xml"/></Relationships>
</file>

<file path=ppt/slides/_rels/slide8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0.png"/><Relationship Id="rId21" Type="http://schemas.openxmlformats.org/officeDocument/2006/relationships/image" Target="../media/image2210.png"/><Relationship Id="rId42" Type="http://schemas.openxmlformats.org/officeDocument/2006/relationships/customXml" Target="../ink/ink4311.xml"/><Relationship Id="rId63" Type="http://schemas.openxmlformats.org/officeDocument/2006/relationships/image" Target="../media/image43.png"/><Relationship Id="rId84" Type="http://schemas.openxmlformats.org/officeDocument/2006/relationships/customXml" Target="../ink/ink4332.xml"/><Relationship Id="rId138" Type="http://schemas.openxmlformats.org/officeDocument/2006/relationships/customXml" Target="../ink/ink4359.xml"/><Relationship Id="rId159" Type="http://schemas.openxmlformats.org/officeDocument/2006/relationships/image" Target="../media/image91.png"/><Relationship Id="rId107" Type="http://schemas.openxmlformats.org/officeDocument/2006/relationships/image" Target="../media/image65.png"/><Relationship Id="rId11" Type="http://schemas.openxmlformats.org/officeDocument/2006/relationships/image" Target="../media/image1710.png"/><Relationship Id="rId32" Type="http://schemas.openxmlformats.org/officeDocument/2006/relationships/customXml" Target="../ink/ink4306.xml"/><Relationship Id="rId53" Type="http://schemas.openxmlformats.org/officeDocument/2006/relationships/image" Target="../media/image38.png"/><Relationship Id="rId74" Type="http://schemas.openxmlformats.org/officeDocument/2006/relationships/customXml" Target="../ink/ink4327.xml"/><Relationship Id="rId128" Type="http://schemas.openxmlformats.org/officeDocument/2006/relationships/customXml" Target="../ink/ink4354.xml"/><Relationship Id="rId149" Type="http://schemas.openxmlformats.org/officeDocument/2006/relationships/image" Target="../media/image86.png"/><Relationship Id="rId95" Type="http://schemas.openxmlformats.org/officeDocument/2006/relationships/image" Target="../media/image59.png"/><Relationship Id="rId22" Type="http://schemas.openxmlformats.org/officeDocument/2006/relationships/customXml" Target="../ink/ink4301.xml"/><Relationship Id="rId27" Type="http://schemas.openxmlformats.org/officeDocument/2006/relationships/image" Target="../media/image25.png"/><Relationship Id="rId43" Type="http://schemas.openxmlformats.org/officeDocument/2006/relationships/image" Target="../media/image33.png"/><Relationship Id="rId48" Type="http://schemas.openxmlformats.org/officeDocument/2006/relationships/customXml" Target="../ink/ink4314.xml"/><Relationship Id="rId64" Type="http://schemas.openxmlformats.org/officeDocument/2006/relationships/customXml" Target="../ink/ink4322.xml"/><Relationship Id="rId69" Type="http://schemas.openxmlformats.org/officeDocument/2006/relationships/image" Target="../media/image46.png"/><Relationship Id="rId113" Type="http://schemas.openxmlformats.org/officeDocument/2006/relationships/image" Target="../media/image68.png"/><Relationship Id="rId118" Type="http://schemas.openxmlformats.org/officeDocument/2006/relationships/customXml" Target="../ink/ink4349.xml"/><Relationship Id="rId134" Type="http://schemas.openxmlformats.org/officeDocument/2006/relationships/customXml" Target="../ink/ink4357.xml"/><Relationship Id="rId139" Type="http://schemas.openxmlformats.org/officeDocument/2006/relationships/image" Target="../media/image81.png"/><Relationship Id="rId80" Type="http://schemas.openxmlformats.org/officeDocument/2006/relationships/customXml" Target="../ink/ink4330.xml"/><Relationship Id="rId85" Type="http://schemas.openxmlformats.org/officeDocument/2006/relationships/image" Target="../media/image54.png"/><Relationship Id="rId150" Type="http://schemas.openxmlformats.org/officeDocument/2006/relationships/customXml" Target="../ink/ink4365.xml"/><Relationship Id="rId155" Type="http://schemas.openxmlformats.org/officeDocument/2006/relationships/image" Target="../media/image89.png"/><Relationship Id="rId12" Type="http://schemas.openxmlformats.org/officeDocument/2006/relationships/customXml" Target="../ink/ink4296.xml"/><Relationship Id="rId17" Type="http://schemas.openxmlformats.org/officeDocument/2006/relationships/image" Target="../media/image2010.png"/><Relationship Id="rId33" Type="http://schemas.openxmlformats.org/officeDocument/2006/relationships/image" Target="../media/image28.png"/><Relationship Id="rId38" Type="http://schemas.openxmlformats.org/officeDocument/2006/relationships/customXml" Target="../ink/ink4309.xml"/><Relationship Id="rId59" Type="http://schemas.openxmlformats.org/officeDocument/2006/relationships/image" Target="../media/image41.png"/><Relationship Id="rId103" Type="http://schemas.openxmlformats.org/officeDocument/2006/relationships/image" Target="../media/image63.png"/><Relationship Id="rId108" Type="http://schemas.openxmlformats.org/officeDocument/2006/relationships/customXml" Target="../ink/ink4344.xml"/><Relationship Id="rId124" Type="http://schemas.openxmlformats.org/officeDocument/2006/relationships/customXml" Target="../ink/ink4352.xml"/><Relationship Id="rId129" Type="http://schemas.openxmlformats.org/officeDocument/2006/relationships/image" Target="../media/image76.png"/><Relationship Id="rId54" Type="http://schemas.openxmlformats.org/officeDocument/2006/relationships/customXml" Target="../ink/ink4317.xml"/><Relationship Id="rId70" Type="http://schemas.openxmlformats.org/officeDocument/2006/relationships/customXml" Target="../ink/ink4325.xml"/><Relationship Id="rId75" Type="http://schemas.openxmlformats.org/officeDocument/2006/relationships/image" Target="../media/image49.png"/><Relationship Id="rId91" Type="http://schemas.openxmlformats.org/officeDocument/2006/relationships/image" Target="../media/image57.png"/><Relationship Id="rId96" Type="http://schemas.openxmlformats.org/officeDocument/2006/relationships/customXml" Target="../ink/ink4338.xml"/><Relationship Id="rId140" Type="http://schemas.openxmlformats.org/officeDocument/2006/relationships/customXml" Target="../ink/ink4360.xml"/><Relationship Id="rId145" Type="http://schemas.openxmlformats.org/officeDocument/2006/relationships/image" Target="../media/image84.png"/><Relationship Id="rId1" Type="http://schemas.openxmlformats.org/officeDocument/2006/relationships/slideLayout" Target="../slideLayouts/slideLayout2.xml"/><Relationship Id="rId23" Type="http://schemas.openxmlformats.org/officeDocument/2006/relationships/image" Target="../media/image2310.png"/><Relationship Id="rId28" Type="http://schemas.openxmlformats.org/officeDocument/2006/relationships/customXml" Target="../ink/ink4304.xml"/><Relationship Id="rId49" Type="http://schemas.openxmlformats.org/officeDocument/2006/relationships/image" Target="../media/image36.png"/><Relationship Id="rId114" Type="http://schemas.openxmlformats.org/officeDocument/2006/relationships/customXml" Target="../ink/ink4347.xml"/><Relationship Id="rId119" Type="http://schemas.openxmlformats.org/officeDocument/2006/relationships/image" Target="../media/image71.png"/><Relationship Id="rId44" Type="http://schemas.openxmlformats.org/officeDocument/2006/relationships/customXml" Target="../ink/ink4312.xml"/><Relationship Id="rId60" Type="http://schemas.openxmlformats.org/officeDocument/2006/relationships/customXml" Target="../ink/ink4320.xml"/><Relationship Id="rId65" Type="http://schemas.openxmlformats.org/officeDocument/2006/relationships/image" Target="../media/image44.png"/><Relationship Id="rId81" Type="http://schemas.openxmlformats.org/officeDocument/2006/relationships/image" Target="../media/image52.png"/><Relationship Id="rId86" Type="http://schemas.openxmlformats.org/officeDocument/2006/relationships/customXml" Target="../ink/ink4333.xml"/><Relationship Id="rId130" Type="http://schemas.openxmlformats.org/officeDocument/2006/relationships/customXml" Target="../ink/ink4355.xml"/><Relationship Id="rId135" Type="http://schemas.openxmlformats.org/officeDocument/2006/relationships/image" Target="../media/image79.png"/><Relationship Id="rId151" Type="http://schemas.openxmlformats.org/officeDocument/2006/relationships/image" Target="../media/image87.png"/><Relationship Id="rId156" Type="http://schemas.openxmlformats.org/officeDocument/2006/relationships/customXml" Target="../ink/ink4368.xml"/><Relationship Id="rId13" Type="http://schemas.openxmlformats.org/officeDocument/2006/relationships/image" Target="../media/image1810.png"/><Relationship Id="rId18" Type="http://schemas.openxmlformats.org/officeDocument/2006/relationships/customXml" Target="../ink/ink4299.xml"/><Relationship Id="rId39" Type="http://schemas.openxmlformats.org/officeDocument/2006/relationships/image" Target="../media/image31.png"/><Relationship Id="rId109" Type="http://schemas.openxmlformats.org/officeDocument/2006/relationships/image" Target="../media/image66.png"/><Relationship Id="rId34" Type="http://schemas.openxmlformats.org/officeDocument/2006/relationships/customXml" Target="../ink/ink4307.xml"/><Relationship Id="rId50" Type="http://schemas.openxmlformats.org/officeDocument/2006/relationships/customXml" Target="../ink/ink4315.xml"/><Relationship Id="rId55" Type="http://schemas.openxmlformats.org/officeDocument/2006/relationships/image" Target="../media/image39.png"/><Relationship Id="rId76" Type="http://schemas.openxmlformats.org/officeDocument/2006/relationships/customXml" Target="../ink/ink4328.xml"/><Relationship Id="rId97" Type="http://schemas.openxmlformats.org/officeDocument/2006/relationships/image" Target="../media/image60.png"/><Relationship Id="rId104" Type="http://schemas.openxmlformats.org/officeDocument/2006/relationships/customXml" Target="../ink/ink4342.xml"/><Relationship Id="rId120" Type="http://schemas.openxmlformats.org/officeDocument/2006/relationships/customXml" Target="../ink/ink4350.xml"/><Relationship Id="rId125" Type="http://schemas.openxmlformats.org/officeDocument/2006/relationships/image" Target="../media/image74.png"/><Relationship Id="rId141" Type="http://schemas.openxmlformats.org/officeDocument/2006/relationships/image" Target="../media/image82.png"/><Relationship Id="rId146" Type="http://schemas.openxmlformats.org/officeDocument/2006/relationships/customXml" Target="../ink/ink4363.xml"/><Relationship Id="rId7" Type="http://schemas.openxmlformats.org/officeDocument/2006/relationships/image" Target="../media/image1510.png"/><Relationship Id="rId71" Type="http://schemas.openxmlformats.org/officeDocument/2006/relationships/image" Target="../media/image47.png"/><Relationship Id="rId92" Type="http://schemas.openxmlformats.org/officeDocument/2006/relationships/customXml" Target="../ink/ink4336.xml"/><Relationship Id="rId2" Type="http://schemas.openxmlformats.org/officeDocument/2006/relationships/customXml" Target="../ink/ink4293.xml"/><Relationship Id="rId29" Type="http://schemas.openxmlformats.org/officeDocument/2006/relationships/image" Target="../media/image26.png"/><Relationship Id="rId24" Type="http://schemas.openxmlformats.org/officeDocument/2006/relationships/customXml" Target="../ink/ink4302.xml"/><Relationship Id="rId40" Type="http://schemas.openxmlformats.org/officeDocument/2006/relationships/customXml" Target="../ink/ink4310.xml"/><Relationship Id="rId45" Type="http://schemas.openxmlformats.org/officeDocument/2006/relationships/image" Target="../media/image34.png"/><Relationship Id="rId66" Type="http://schemas.openxmlformats.org/officeDocument/2006/relationships/customXml" Target="../ink/ink4323.xml"/><Relationship Id="rId87" Type="http://schemas.openxmlformats.org/officeDocument/2006/relationships/image" Target="../media/image55.png"/><Relationship Id="rId110" Type="http://schemas.openxmlformats.org/officeDocument/2006/relationships/customXml" Target="../ink/ink4345.xml"/><Relationship Id="rId115" Type="http://schemas.openxmlformats.org/officeDocument/2006/relationships/image" Target="../media/image69.png"/><Relationship Id="rId131" Type="http://schemas.openxmlformats.org/officeDocument/2006/relationships/image" Target="../media/image77.png"/><Relationship Id="rId136" Type="http://schemas.openxmlformats.org/officeDocument/2006/relationships/customXml" Target="../ink/ink4358.xml"/><Relationship Id="rId157" Type="http://schemas.openxmlformats.org/officeDocument/2006/relationships/image" Target="../media/image90.png"/><Relationship Id="rId61" Type="http://schemas.openxmlformats.org/officeDocument/2006/relationships/image" Target="../media/image42.png"/><Relationship Id="rId82" Type="http://schemas.openxmlformats.org/officeDocument/2006/relationships/customXml" Target="../ink/ink4331.xml"/><Relationship Id="rId152" Type="http://schemas.openxmlformats.org/officeDocument/2006/relationships/customXml" Target="../ink/ink4366.xml"/><Relationship Id="rId19" Type="http://schemas.openxmlformats.org/officeDocument/2006/relationships/image" Target="../media/image2110.png"/><Relationship Id="rId14" Type="http://schemas.openxmlformats.org/officeDocument/2006/relationships/customXml" Target="../ink/ink4297.xml"/><Relationship Id="rId30" Type="http://schemas.openxmlformats.org/officeDocument/2006/relationships/customXml" Target="../ink/ink4305.xml"/><Relationship Id="rId35" Type="http://schemas.openxmlformats.org/officeDocument/2006/relationships/image" Target="../media/image29.png"/><Relationship Id="rId56" Type="http://schemas.openxmlformats.org/officeDocument/2006/relationships/customXml" Target="../ink/ink4318.xml"/><Relationship Id="rId77" Type="http://schemas.openxmlformats.org/officeDocument/2006/relationships/image" Target="../media/image50.png"/><Relationship Id="rId100" Type="http://schemas.openxmlformats.org/officeDocument/2006/relationships/customXml" Target="../ink/ink4340.xml"/><Relationship Id="rId105" Type="http://schemas.openxmlformats.org/officeDocument/2006/relationships/image" Target="../media/image64.png"/><Relationship Id="rId126" Type="http://schemas.openxmlformats.org/officeDocument/2006/relationships/customXml" Target="../ink/ink4353.xml"/><Relationship Id="rId147" Type="http://schemas.openxmlformats.org/officeDocument/2006/relationships/image" Target="../media/image85.png"/><Relationship Id="rId8" Type="http://schemas.openxmlformats.org/officeDocument/2006/relationships/customXml" Target="../ink/ink4294.xml"/><Relationship Id="rId51" Type="http://schemas.openxmlformats.org/officeDocument/2006/relationships/image" Target="../media/image37.png"/><Relationship Id="rId72" Type="http://schemas.openxmlformats.org/officeDocument/2006/relationships/customXml" Target="../ink/ink4326.xml"/><Relationship Id="rId93" Type="http://schemas.openxmlformats.org/officeDocument/2006/relationships/image" Target="../media/image58.png"/><Relationship Id="rId98" Type="http://schemas.openxmlformats.org/officeDocument/2006/relationships/customXml" Target="../ink/ink4339.xml"/><Relationship Id="rId121" Type="http://schemas.openxmlformats.org/officeDocument/2006/relationships/image" Target="../media/image72.png"/><Relationship Id="rId142" Type="http://schemas.openxmlformats.org/officeDocument/2006/relationships/customXml" Target="../ink/ink4361.xml"/><Relationship Id="rId25" Type="http://schemas.openxmlformats.org/officeDocument/2006/relationships/image" Target="../media/image2410.png"/><Relationship Id="rId46" Type="http://schemas.openxmlformats.org/officeDocument/2006/relationships/customXml" Target="../ink/ink4313.xml"/><Relationship Id="rId67" Type="http://schemas.openxmlformats.org/officeDocument/2006/relationships/image" Target="../media/image45.png"/><Relationship Id="rId116" Type="http://schemas.openxmlformats.org/officeDocument/2006/relationships/customXml" Target="../ink/ink4348.xml"/><Relationship Id="rId137" Type="http://schemas.openxmlformats.org/officeDocument/2006/relationships/image" Target="../media/image80.png"/><Relationship Id="rId158" Type="http://schemas.openxmlformats.org/officeDocument/2006/relationships/customXml" Target="../ink/ink4369.xml"/><Relationship Id="rId20" Type="http://schemas.openxmlformats.org/officeDocument/2006/relationships/customXml" Target="../ink/ink4300.xml"/><Relationship Id="rId41" Type="http://schemas.openxmlformats.org/officeDocument/2006/relationships/image" Target="../media/image32.png"/><Relationship Id="rId62" Type="http://schemas.openxmlformats.org/officeDocument/2006/relationships/customXml" Target="../ink/ink4321.xml"/><Relationship Id="rId83" Type="http://schemas.openxmlformats.org/officeDocument/2006/relationships/image" Target="../media/image53.png"/><Relationship Id="rId88" Type="http://schemas.openxmlformats.org/officeDocument/2006/relationships/customXml" Target="../ink/ink4334.xml"/><Relationship Id="rId111" Type="http://schemas.openxmlformats.org/officeDocument/2006/relationships/image" Target="../media/image67.png"/><Relationship Id="rId132" Type="http://schemas.openxmlformats.org/officeDocument/2006/relationships/customXml" Target="../ink/ink4356.xml"/><Relationship Id="rId153" Type="http://schemas.openxmlformats.org/officeDocument/2006/relationships/image" Target="../media/image88.png"/><Relationship Id="rId15" Type="http://schemas.openxmlformats.org/officeDocument/2006/relationships/image" Target="../media/image1910.png"/><Relationship Id="rId36" Type="http://schemas.openxmlformats.org/officeDocument/2006/relationships/customXml" Target="../ink/ink4308.xml"/><Relationship Id="rId57" Type="http://schemas.openxmlformats.org/officeDocument/2006/relationships/image" Target="../media/image40.png"/><Relationship Id="rId106" Type="http://schemas.openxmlformats.org/officeDocument/2006/relationships/customXml" Target="../ink/ink4343.xml"/><Relationship Id="rId127" Type="http://schemas.openxmlformats.org/officeDocument/2006/relationships/image" Target="../media/image75.png"/><Relationship Id="rId10" Type="http://schemas.openxmlformats.org/officeDocument/2006/relationships/customXml" Target="../ink/ink4295.xml"/><Relationship Id="rId31" Type="http://schemas.openxmlformats.org/officeDocument/2006/relationships/image" Target="../media/image27.png"/><Relationship Id="rId52" Type="http://schemas.openxmlformats.org/officeDocument/2006/relationships/customXml" Target="../ink/ink4316.xml"/><Relationship Id="rId73" Type="http://schemas.openxmlformats.org/officeDocument/2006/relationships/image" Target="../media/image48.png"/><Relationship Id="rId78" Type="http://schemas.openxmlformats.org/officeDocument/2006/relationships/customXml" Target="../ink/ink4329.xml"/><Relationship Id="rId94" Type="http://schemas.openxmlformats.org/officeDocument/2006/relationships/customXml" Target="../ink/ink4337.xml"/><Relationship Id="rId99" Type="http://schemas.openxmlformats.org/officeDocument/2006/relationships/image" Target="../media/image61.png"/><Relationship Id="rId101" Type="http://schemas.openxmlformats.org/officeDocument/2006/relationships/image" Target="../media/image62.png"/><Relationship Id="rId122" Type="http://schemas.openxmlformats.org/officeDocument/2006/relationships/customXml" Target="../ink/ink4351.xml"/><Relationship Id="rId143" Type="http://schemas.openxmlformats.org/officeDocument/2006/relationships/image" Target="../media/image83.png"/><Relationship Id="rId148" Type="http://schemas.openxmlformats.org/officeDocument/2006/relationships/customXml" Target="../ink/ink4364.xml"/><Relationship Id="rId9" Type="http://schemas.openxmlformats.org/officeDocument/2006/relationships/image" Target="../media/image1610.png"/><Relationship Id="rId26" Type="http://schemas.openxmlformats.org/officeDocument/2006/relationships/customXml" Target="../ink/ink4303.xml"/><Relationship Id="rId47" Type="http://schemas.openxmlformats.org/officeDocument/2006/relationships/image" Target="../media/image35.png"/><Relationship Id="rId68" Type="http://schemas.openxmlformats.org/officeDocument/2006/relationships/customXml" Target="../ink/ink4324.xml"/><Relationship Id="rId89" Type="http://schemas.openxmlformats.org/officeDocument/2006/relationships/image" Target="../media/image56.png"/><Relationship Id="rId112" Type="http://schemas.openxmlformats.org/officeDocument/2006/relationships/customXml" Target="../ink/ink4346.xml"/><Relationship Id="rId133" Type="http://schemas.openxmlformats.org/officeDocument/2006/relationships/image" Target="../media/image78.png"/><Relationship Id="rId154" Type="http://schemas.openxmlformats.org/officeDocument/2006/relationships/customXml" Target="../ink/ink4367.xml"/><Relationship Id="rId16" Type="http://schemas.openxmlformats.org/officeDocument/2006/relationships/customXml" Target="../ink/ink4298.xml"/><Relationship Id="rId37" Type="http://schemas.openxmlformats.org/officeDocument/2006/relationships/image" Target="../media/image30.png"/><Relationship Id="rId58" Type="http://schemas.openxmlformats.org/officeDocument/2006/relationships/customXml" Target="../ink/ink4319.xml"/><Relationship Id="rId79" Type="http://schemas.openxmlformats.org/officeDocument/2006/relationships/image" Target="../media/image51.png"/><Relationship Id="rId102" Type="http://schemas.openxmlformats.org/officeDocument/2006/relationships/customXml" Target="../ink/ink4341.xml"/><Relationship Id="rId123" Type="http://schemas.openxmlformats.org/officeDocument/2006/relationships/image" Target="../media/image73.png"/><Relationship Id="rId144" Type="http://schemas.openxmlformats.org/officeDocument/2006/relationships/customXml" Target="../ink/ink4362.xml"/><Relationship Id="rId90" Type="http://schemas.openxmlformats.org/officeDocument/2006/relationships/customXml" Target="../ink/ink4335.xml"/></Relationships>
</file>

<file path=ppt/slides/_rels/slide8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0.png"/><Relationship Id="rId21" Type="http://schemas.openxmlformats.org/officeDocument/2006/relationships/image" Target="../media/image2210.png"/><Relationship Id="rId42" Type="http://schemas.openxmlformats.org/officeDocument/2006/relationships/customXml" Target="../ink/ink4388.xml"/><Relationship Id="rId63" Type="http://schemas.openxmlformats.org/officeDocument/2006/relationships/image" Target="../media/image43.png"/><Relationship Id="rId84" Type="http://schemas.openxmlformats.org/officeDocument/2006/relationships/customXml" Target="../ink/ink4409.xml"/><Relationship Id="rId138" Type="http://schemas.openxmlformats.org/officeDocument/2006/relationships/customXml" Target="../ink/ink4436.xml"/><Relationship Id="rId159" Type="http://schemas.openxmlformats.org/officeDocument/2006/relationships/image" Target="../media/image91.png"/><Relationship Id="rId170" Type="http://schemas.openxmlformats.org/officeDocument/2006/relationships/customXml" Target="../ink/ink4452.xml"/><Relationship Id="rId107" Type="http://schemas.openxmlformats.org/officeDocument/2006/relationships/image" Target="../media/image65.png"/><Relationship Id="rId11" Type="http://schemas.openxmlformats.org/officeDocument/2006/relationships/image" Target="../media/image1710.png"/><Relationship Id="rId32" Type="http://schemas.openxmlformats.org/officeDocument/2006/relationships/customXml" Target="../ink/ink4383.xml"/><Relationship Id="rId53" Type="http://schemas.openxmlformats.org/officeDocument/2006/relationships/image" Target="../media/image38.png"/><Relationship Id="rId74" Type="http://schemas.openxmlformats.org/officeDocument/2006/relationships/customXml" Target="../ink/ink4404.xml"/><Relationship Id="rId128" Type="http://schemas.openxmlformats.org/officeDocument/2006/relationships/customXml" Target="../ink/ink4431.xml"/><Relationship Id="rId149" Type="http://schemas.openxmlformats.org/officeDocument/2006/relationships/image" Target="../media/image86.png"/><Relationship Id="rId95" Type="http://schemas.openxmlformats.org/officeDocument/2006/relationships/image" Target="../media/image59.png"/><Relationship Id="rId160" Type="http://schemas.openxmlformats.org/officeDocument/2006/relationships/customXml" Target="../ink/ink4447.xml"/><Relationship Id="rId181" Type="http://schemas.openxmlformats.org/officeDocument/2006/relationships/image" Target="../media/image102.png"/><Relationship Id="rId22" Type="http://schemas.openxmlformats.org/officeDocument/2006/relationships/customXml" Target="../ink/ink4378.xml"/><Relationship Id="rId43" Type="http://schemas.openxmlformats.org/officeDocument/2006/relationships/image" Target="../media/image33.png"/><Relationship Id="rId64" Type="http://schemas.openxmlformats.org/officeDocument/2006/relationships/customXml" Target="../ink/ink4399.xml"/><Relationship Id="rId118" Type="http://schemas.openxmlformats.org/officeDocument/2006/relationships/customXml" Target="../ink/ink4426.xml"/><Relationship Id="rId139" Type="http://schemas.openxmlformats.org/officeDocument/2006/relationships/image" Target="../media/image81.png"/><Relationship Id="rId85" Type="http://schemas.openxmlformats.org/officeDocument/2006/relationships/image" Target="../media/image54.png"/><Relationship Id="rId150" Type="http://schemas.openxmlformats.org/officeDocument/2006/relationships/customXml" Target="../ink/ink4442.xml"/><Relationship Id="rId171" Type="http://schemas.openxmlformats.org/officeDocument/2006/relationships/image" Target="../media/image97.png"/><Relationship Id="rId12" Type="http://schemas.openxmlformats.org/officeDocument/2006/relationships/customXml" Target="../ink/ink4373.xml"/><Relationship Id="rId33" Type="http://schemas.openxmlformats.org/officeDocument/2006/relationships/image" Target="../media/image28.png"/><Relationship Id="rId108" Type="http://schemas.openxmlformats.org/officeDocument/2006/relationships/customXml" Target="../ink/ink4421.xml"/><Relationship Id="rId129" Type="http://schemas.openxmlformats.org/officeDocument/2006/relationships/image" Target="../media/image76.png"/><Relationship Id="rId54" Type="http://schemas.openxmlformats.org/officeDocument/2006/relationships/customXml" Target="../ink/ink4394.xml"/><Relationship Id="rId75" Type="http://schemas.openxmlformats.org/officeDocument/2006/relationships/image" Target="../media/image49.png"/><Relationship Id="rId96" Type="http://schemas.openxmlformats.org/officeDocument/2006/relationships/customXml" Target="../ink/ink4415.xml"/><Relationship Id="rId140" Type="http://schemas.openxmlformats.org/officeDocument/2006/relationships/customXml" Target="../ink/ink4437.xml"/><Relationship Id="rId161" Type="http://schemas.openxmlformats.org/officeDocument/2006/relationships/image" Target="../media/image92.png"/><Relationship Id="rId23" Type="http://schemas.openxmlformats.org/officeDocument/2006/relationships/image" Target="../media/image2310.png"/><Relationship Id="rId28" Type="http://schemas.openxmlformats.org/officeDocument/2006/relationships/customXml" Target="../ink/ink4381.xml"/><Relationship Id="rId49" Type="http://schemas.openxmlformats.org/officeDocument/2006/relationships/image" Target="../media/image36.png"/><Relationship Id="rId114" Type="http://schemas.openxmlformats.org/officeDocument/2006/relationships/customXml" Target="../ink/ink4424.xml"/><Relationship Id="rId119" Type="http://schemas.openxmlformats.org/officeDocument/2006/relationships/image" Target="../media/image71.png"/><Relationship Id="rId44" Type="http://schemas.openxmlformats.org/officeDocument/2006/relationships/customXml" Target="../ink/ink4389.xml"/><Relationship Id="rId60" Type="http://schemas.openxmlformats.org/officeDocument/2006/relationships/customXml" Target="../ink/ink4397.xml"/><Relationship Id="rId65" Type="http://schemas.openxmlformats.org/officeDocument/2006/relationships/image" Target="../media/image44.png"/><Relationship Id="rId81" Type="http://schemas.openxmlformats.org/officeDocument/2006/relationships/image" Target="../media/image52.png"/><Relationship Id="rId86" Type="http://schemas.openxmlformats.org/officeDocument/2006/relationships/customXml" Target="../ink/ink4410.xml"/><Relationship Id="rId130" Type="http://schemas.openxmlformats.org/officeDocument/2006/relationships/customXml" Target="../ink/ink4432.xml"/><Relationship Id="rId135" Type="http://schemas.openxmlformats.org/officeDocument/2006/relationships/image" Target="../media/image79.png"/><Relationship Id="rId151" Type="http://schemas.openxmlformats.org/officeDocument/2006/relationships/image" Target="../media/image87.png"/><Relationship Id="rId156" Type="http://schemas.openxmlformats.org/officeDocument/2006/relationships/customXml" Target="../ink/ink4445.xml"/><Relationship Id="rId177" Type="http://schemas.openxmlformats.org/officeDocument/2006/relationships/image" Target="../media/image100.png"/><Relationship Id="rId172" Type="http://schemas.openxmlformats.org/officeDocument/2006/relationships/customXml" Target="../ink/ink4453.xml"/><Relationship Id="rId13" Type="http://schemas.openxmlformats.org/officeDocument/2006/relationships/image" Target="../media/image1810.png"/><Relationship Id="rId18" Type="http://schemas.openxmlformats.org/officeDocument/2006/relationships/customXml" Target="../ink/ink4376.xml"/><Relationship Id="rId39" Type="http://schemas.openxmlformats.org/officeDocument/2006/relationships/image" Target="../media/image31.png"/><Relationship Id="rId109" Type="http://schemas.openxmlformats.org/officeDocument/2006/relationships/image" Target="../media/image66.png"/><Relationship Id="rId34" Type="http://schemas.openxmlformats.org/officeDocument/2006/relationships/customXml" Target="../ink/ink4384.xml"/><Relationship Id="rId50" Type="http://schemas.openxmlformats.org/officeDocument/2006/relationships/customXml" Target="../ink/ink4392.xml"/><Relationship Id="rId55" Type="http://schemas.openxmlformats.org/officeDocument/2006/relationships/image" Target="../media/image39.png"/><Relationship Id="rId76" Type="http://schemas.openxmlformats.org/officeDocument/2006/relationships/customXml" Target="../ink/ink4405.xml"/><Relationship Id="rId97" Type="http://schemas.openxmlformats.org/officeDocument/2006/relationships/image" Target="../media/image60.png"/><Relationship Id="rId104" Type="http://schemas.openxmlformats.org/officeDocument/2006/relationships/customXml" Target="../ink/ink4419.xml"/><Relationship Id="rId120" Type="http://schemas.openxmlformats.org/officeDocument/2006/relationships/customXml" Target="../ink/ink4427.xml"/><Relationship Id="rId125" Type="http://schemas.openxmlformats.org/officeDocument/2006/relationships/image" Target="../media/image74.png"/><Relationship Id="rId141" Type="http://schemas.openxmlformats.org/officeDocument/2006/relationships/image" Target="../media/image82.png"/><Relationship Id="rId146" Type="http://schemas.openxmlformats.org/officeDocument/2006/relationships/customXml" Target="../ink/ink4440.xml"/><Relationship Id="rId167" Type="http://schemas.openxmlformats.org/officeDocument/2006/relationships/image" Target="../media/image95.png"/><Relationship Id="rId7" Type="http://schemas.openxmlformats.org/officeDocument/2006/relationships/image" Target="../media/image1510.png"/><Relationship Id="rId71" Type="http://schemas.openxmlformats.org/officeDocument/2006/relationships/image" Target="../media/image47.png"/><Relationship Id="rId92" Type="http://schemas.openxmlformats.org/officeDocument/2006/relationships/customXml" Target="../ink/ink4413.xml"/><Relationship Id="rId162" Type="http://schemas.openxmlformats.org/officeDocument/2006/relationships/customXml" Target="../ink/ink4448.xml"/><Relationship Id="rId2" Type="http://schemas.openxmlformats.org/officeDocument/2006/relationships/customXml" Target="../ink/ink4370.xml"/><Relationship Id="rId29" Type="http://schemas.openxmlformats.org/officeDocument/2006/relationships/image" Target="../media/image26.png"/><Relationship Id="rId24" Type="http://schemas.openxmlformats.org/officeDocument/2006/relationships/customXml" Target="../ink/ink4379.xml"/><Relationship Id="rId40" Type="http://schemas.openxmlformats.org/officeDocument/2006/relationships/customXml" Target="../ink/ink4387.xml"/><Relationship Id="rId45" Type="http://schemas.openxmlformats.org/officeDocument/2006/relationships/image" Target="../media/image34.png"/><Relationship Id="rId66" Type="http://schemas.openxmlformats.org/officeDocument/2006/relationships/customXml" Target="../ink/ink4400.xml"/><Relationship Id="rId87" Type="http://schemas.openxmlformats.org/officeDocument/2006/relationships/image" Target="../media/image55.png"/><Relationship Id="rId110" Type="http://schemas.openxmlformats.org/officeDocument/2006/relationships/customXml" Target="../ink/ink4422.xml"/><Relationship Id="rId115" Type="http://schemas.openxmlformats.org/officeDocument/2006/relationships/image" Target="../media/image69.png"/><Relationship Id="rId131" Type="http://schemas.openxmlformats.org/officeDocument/2006/relationships/image" Target="../media/image77.png"/><Relationship Id="rId136" Type="http://schemas.openxmlformats.org/officeDocument/2006/relationships/customXml" Target="../ink/ink4435.xml"/><Relationship Id="rId157" Type="http://schemas.openxmlformats.org/officeDocument/2006/relationships/image" Target="../media/image90.png"/><Relationship Id="rId178" Type="http://schemas.openxmlformats.org/officeDocument/2006/relationships/customXml" Target="../ink/ink4456.xml"/><Relationship Id="rId61" Type="http://schemas.openxmlformats.org/officeDocument/2006/relationships/image" Target="../media/image42.png"/><Relationship Id="rId82" Type="http://schemas.openxmlformats.org/officeDocument/2006/relationships/customXml" Target="../ink/ink4408.xml"/><Relationship Id="rId152" Type="http://schemas.openxmlformats.org/officeDocument/2006/relationships/customXml" Target="../ink/ink4443.xml"/><Relationship Id="rId173" Type="http://schemas.openxmlformats.org/officeDocument/2006/relationships/image" Target="../media/image98.png"/><Relationship Id="rId19" Type="http://schemas.openxmlformats.org/officeDocument/2006/relationships/image" Target="../media/image2110.png"/><Relationship Id="rId14" Type="http://schemas.openxmlformats.org/officeDocument/2006/relationships/customXml" Target="../ink/ink4374.xml"/><Relationship Id="rId30" Type="http://schemas.openxmlformats.org/officeDocument/2006/relationships/customXml" Target="../ink/ink4382.xml"/><Relationship Id="rId35" Type="http://schemas.openxmlformats.org/officeDocument/2006/relationships/image" Target="../media/image29.png"/><Relationship Id="rId56" Type="http://schemas.openxmlformats.org/officeDocument/2006/relationships/customXml" Target="../ink/ink4395.xml"/><Relationship Id="rId77" Type="http://schemas.openxmlformats.org/officeDocument/2006/relationships/image" Target="../media/image50.png"/><Relationship Id="rId100" Type="http://schemas.openxmlformats.org/officeDocument/2006/relationships/customXml" Target="../ink/ink4417.xml"/><Relationship Id="rId105" Type="http://schemas.openxmlformats.org/officeDocument/2006/relationships/image" Target="../media/image64.png"/><Relationship Id="rId126" Type="http://schemas.openxmlformats.org/officeDocument/2006/relationships/customXml" Target="../ink/ink4430.xml"/><Relationship Id="rId147" Type="http://schemas.openxmlformats.org/officeDocument/2006/relationships/image" Target="../media/image85.png"/><Relationship Id="rId168" Type="http://schemas.openxmlformats.org/officeDocument/2006/relationships/customXml" Target="../ink/ink4451.xml"/><Relationship Id="rId8" Type="http://schemas.openxmlformats.org/officeDocument/2006/relationships/customXml" Target="../ink/ink4371.xml"/><Relationship Id="rId51" Type="http://schemas.openxmlformats.org/officeDocument/2006/relationships/image" Target="../media/image37.png"/><Relationship Id="rId72" Type="http://schemas.openxmlformats.org/officeDocument/2006/relationships/customXml" Target="../ink/ink4403.xml"/><Relationship Id="rId93" Type="http://schemas.openxmlformats.org/officeDocument/2006/relationships/image" Target="../media/image58.png"/><Relationship Id="rId98" Type="http://schemas.openxmlformats.org/officeDocument/2006/relationships/customXml" Target="../ink/ink4416.xml"/><Relationship Id="rId121" Type="http://schemas.openxmlformats.org/officeDocument/2006/relationships/image" Target="../media/image72.png"/><Relationship Id="rId142" Type="http://schemas.openxmlformats.org/officeDocument/2006/relationships/customXml" Target="../ink/ink4438.xml"/><Relationship Id="rId163" Type="http://schemas.openxmlformats.org/officeDocument/2006/relationships/image" Target="../media/image93.png"/><Relationship Id="rId25" Type="http://schemas.openxmlformats.org/officeDocument/2006/relationships/image" Target="../media/image2410.png"/><Relationship Id="rId46" Type="http://schemas.openxmlformats.org/officeDocument/2006/relationships/customXml" Target="../ink/ink4390.xml"/><Relationship Id="rId67" Type="http://schemas.openxmlformats.org/officeDocument/2006/relationships/image" Target="../media/image45.png"/><Relationship Id="rId116" Type="http://schemas.openxmlformats.org/officeDocument/2006/relationships/customXml" Target="../ink/ink4425.xml"/><Relationship Id="rId137" Type="http://schemas.openxmlformats.org/officeDocument/2006/relationships/image" Target="../media/image80.png"/><Relationship Id="rId158" Type="http://schemas.openxmlformats.org/officeDocument/2006/relationships/customXml" Target="../ink/ink4446.xml"/><Relationship Id="rId20" Type="http://schemas.openxmlformats.org/officeDocument/2006/relationships/customXml" Target="../ink/ink4377.xml"/><Relationship Id="rId41" Type="http://schemas.openxmlformats.org/officeDocument/2006/relationships/image" Target="../media/image32.png"/><Relationship Id="rId62" Type="http://schemas.openxmlformats.org/officeDocument/2006/relationships/customXml" Target="../ink/ink4398.xml"/><Relationship Id="rId83" Type="http://schemas.openxmlformats.org/officeDocument/2006/relationships/image" Target="../media/image53.png"/><Relationship Id="rId88" Type="http://schemas.openxmlformats.org/officeDocument/2006/relationships/customXml" Target="../ink/ink4411.xml"/><Relationship Id="rId111" Type="http://schemas.openxmlformats.org/officeDocument/2006/relationships/image" Target="../media/image67.png"/><Relationship Id="rId132" Type="http://schemas.openxmlformats.org/officeDocument/2006/relationships/customXml" Target="../ink/ink4433.xml"/><Relationship Id="rId153" Type="http://schemas.openxmlformats.org/officeDocument/2006/relationships/image" Target="../media/image88.png"/><Relationship Id="rId174" Type="http://schemas.openxmlformats.org/officeDocument/2006/relationships/customXml" Target="../ink/ink4454.xml"/><Relationship Id="rId179" Type="http://schemas.openxmlformats.org/officeDocument/2006/relationships/image" Target="../media/image101.png"/><Relationship Id="rId15" Type="http://schemas.openxmlformats.org/officeDocument/2006/relationships/image" Target="../media/image1910.png"/><Relationship Id="rId36" Type="http://schemas.openxmlformats.org/officeDocument/2006/relationships/customXml" Target="../ink/ink4385.xml"/><Relationship Id="rId57" Type="http://schemas.openxmlformats.org/officeDocument/2006/relationships/image" Target="../media/image40.png"/><Relationship Id="rId106" Type="http://schemas.openxmlformats.org/officeDocument/2006/relationships/customXml" Target="../ink/ink4420.xml"/><Relationship Id="rId127" Type="http://schemas.openxmlformats.org/officeDocument/2006/relationships/image" Target="../media/image75.png"/><Relationship Id="rId10" Type="http://schemas.openxmlformats.org/officeDocument/2006/relationships/customXml" Target="../ink/ink4372.xml"/><Relationship Id="rId31" Type="http://schemas.openxmlformats.org/officeDocument/2006/relationships/image" Target="../media/image27.png"/><Relationship Id="rId52" Type="http://schemas.openxmlformats.org/officeDocument/2006/relationships/customXml" Target="../ink/ink4393.xml"/><Relationship Id="rId73" Type="http://schemas.openxmlformats.org/officeDocument/2006/relationships/image" Target="../media/image48.png"/><Relationship Id="rId78" Type="http://schemas.openxmlformats.org/officeDocument/2006/relationships/customXml" Target="../ink/ink4406.xml"/><Relationship Id="rId94" Type="http://schemas.openxmlformats.org/officeDocument/2006/relationships/customXml" Target="../ink/ink4414.xml"/><Relationship Id="rId99" Type="http://schemas.openxmlformats.org/officeDocument/2006/relationships/image" Target="../media/image61.png"/><Relationship Id="rId101" Type="http://schemas.openxmlformats.org/officeDocument/2006/relationships/image" Target="../media/image62.png"/><Relationship Id="rId122" Type="http://schemas.openxmlformats.org/officeDocument/2006/relationships/customXml" Target="../ink/ink4428.xml"/><Relationship Id="rId143" Type="http://schemas.openxmlformats.org/officeDocument/2006/relationships/image" Target="../media/image83.png"/><Relationship Id="rId148" Type="http://schemas.openxmlformats.org/officeDocument/2006/relationships/customXml" Target="../ink/ink4441.xml"/><Relationship Id="rId164" Type="http://schemas.openxmlformats.org/officeDocument/2006/relationships/customXml" Target="../ink/ink4449.xml"/><Relationship Id="rId169" Type="http://schemas.openxmlformats.org/officeDocument/2006/relationships/image" Target="../media/image96.png"/><Relationship Id="rId9" Type="http://schemas.openxmlformats.org/officeDocument/2006/relationships/image" Target="../media/image1610.png"/><Relationship Id="rId180" Type="http://schemas.openxmlformats.org/officeDocument/2006/relationships/customXml" Target="../ink/ink4457.xml"/><Relationship Id="rId26" Type="http://schemas.openxmlformats.org/officeDocument/2006/relationships/customXml" Target="../ink/ink4380.xml"/><Relationship Id="rId47" Type="http://schemas.openxmlformats.org/officeDocument/2006/relationships/image" Target="../media/image35.png"/><Relationship Id="rId68" Type="http://schemas.openxmlformats.org/officeDocument/2006/relationships/customXml" Target="../ink/ink4401.xml"/><Relationship Id="rId89" Type="http://schemas.openxmlformats.org/officeDocument/2006/relationships/image" Target="../media/image56.png"/><Relationship Id="rId112" Type="http://schemas.openxmlformats.org/officeDocument/2006/relationships/customXml" Target="../ink/ink4423.xml"/><Relationship Id="rId133" Type="http://schemas.openxmlformats.org/officeDocument/2006/relationships/image" Target="../media/image78.png"/><Relationship Id="rId154" Type="http://schemas.openxmlformats.org/officeDocument/2006/relationships/customXml" Target="../ink/ink4444.xml"/><Relationship Id="rId175" Type="http://schemas.openxmlformats.org/officeDocument/2006/relationships/image" Target="../media/image99.png"/><Relationship Id="rId16" Type="http://schemas.openxmlformats.org/officeDocument/2006/relationships/customXml" Target="../ink/ink4375.xml"/><Relationship Id="rId37" Type="http://schemas.openxmlformats.org/officeDocument/2006/relationships/image" Target="../media/image30.png"/><Relationship Id="rId58" Type="http://schemas.openxmlformats.org/officeDocument/2006/relationships/customXml" Target="../ink/ink4396.xml"/><Relationship Id="rId79" Type="http://schemas.openxmlformats.org/officeDocument/2006/relationships/image" Target="../media/image51.png"/><Relationship Id="rId102" Type="http://schemas.openxmlformats.org/officeDocument/2006/relationships/customXml" Target="../ink/ink4418.xml"/><Relationship Id="rId123" Type="http://schemas.openxmlformats.org/officeDocument/2006/relationships/image" Target="../media/image73.png"/><Relationship Id="rId144" Type="http://schemas.openxmlformats.org/officeDocument/2006/relationships/customXml" Target="../ink/ink4439.xml"/><Relationship Id="rId90" Type="http://schemas.openxmlformats.org/officeDocument/2006/relationships/customXml" Target="../ink/ink4412.xml"/><Relationship Id="rId165" Type="http://schemas.openxmlformats.org/officeDocument/2006/relationships/image" Target="../media/image94.png"/><Relationship Id="rId27" Type="http://schemas.openxmlformats.org/officeDocument/2006/relationships/image" Target="../media/image25.png"/><Relationship Id="rId48" Type="http://schemas.openxmlformats.org/officeDocument/2006/relationships/customXml" Target="../ink/ink4391.xml"/><Relationship Id="rId69" Type="http://schemas.openxmlformats.org/officeDocument/2006/relationships/image" Target="../media/image46.png"/><Relationship Id="rId113" Type="http://schemas.openxmlformats.org/officeDocument/2006/relationships/image" Target="../media/image68.png"/><Relationship Id="rId134" Type="http://schemas.openxmlformats.org/officeDocument/2006/relationships/customXml" Target="../ink/ink4434.xml"/><Relationship Id="rId80" Type="http://schemas.openxmlformats.org/officeDocument/2006/relationships/customXml" Target="../ink/ink4407.xml"/><Relationship Id="rId155" Type="http://schemas.openxmlformats.org/officeDocument/2006/relationships/image" Target="../media/image89.png"/><Relationship Id="rId176" Type="http://schemas.openxmlformats.org/officeDocument/2006/relationships/customXml" Target="../ink/ink4455.xml"/><Relationship Id="rId17" Type="http://schemas.openxmlformats.org/officeDocument/2006/relationships/image" Target="../media/image2010.png"/><Relationship Id="rId38" Type="http://schemas.openxmlformats.org/officeDocument/2006/relationships/customXml" Target="../ink/ink4386.xml"/><Relationship Id="rId59" Type="http://schemas.openxmlformats.org/officeDocument/2006/relationships/image" Target="../media/image41.png"/><Relationship Id="rId103" Type="http://schemas.openxmlformats.org/officeDocument/2006/relationships/image" Target="../media/image63.png"/><Relationship Id="rId124" Type="http://schemas.openxmlformats.org/officeDocument/2006/relationships/customXml" Target="../ink/ink4429.xml"/><Relationship Id="rId70" Type="http://schemas.openxmlformats.org/officeDocument/2006/relationships/customXml" Target="../ink/ink4402.xml"/><Relationship Id="rId91" Type="http://schemas.openxmlformats.org/officeDocument/2006/relationships/image" Target="../media/image57.png"/><Relationship Id="rId145" Type="http://schemas.openxmlformats.org/officeDocument/2006/relationships/image" Target="../media/image84.png"/><Relationship Id="rId166" Type="http://schemas.openxmlformats.org/officeDocument/2006/relationships/customXml" Target="../ink/ink4450.xml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8.png"/><Relationship Id="rId18" Type="http://schemas.openxmlformats.org/officeDocument/2006/relationships/customXml" Target="../ink/ink4466.xml"/><Relationship Id="rId26" Type="http://schemas.openxmlformats.org/officeDocument/2006/relationships/customXml" Target="../ink/ink4470.xml"/><Relationship Id="rId39" Type="http://schemas.openxmlformats.org/officeDocument/2006/relationships/image" Target="../media/image121.png"/><Relationship Id="rId21" Type="http://schemas.openxmlformats.org/officeDocument/2006/relationships/image" Target="../media/image112.png"/><Relationship Id="rId34" Type="http://schemas.openxmlformats.org/officeDocument/2006/relationships/customXml" Target="../ink/ink4474.xml"/><Relationship Id="rId42" Type="http://schemas.openxmlformats.org/officeDocument/2006/relationships/customXml" Target="../ink/ink4478.xml"/><Relationship Id="rId7" Type="http://schemas.openxmlformats.org/officeDocument/2006/relationships/image" Target="../media/image105.png"/><Relationship Id="rId2" Type="http://schemas.openxmlformats.org/officeDocument/2006/relationships/customXml" Target="../ink/ink4458.xml"/><Relationship Id="rId16" Type="http://schemas.openxmlformats.org/officeDocument/2006/relationships/customXml" Target="../ink/ink4465.xml"/><Relationship Id="rId29" Type="http://schemas.openxmlformats.org/officeDocument/2006/relationships/image" Target="../media/image1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60.xml"/><Relationship Id="rId11" Type="http://schemas.openxmlformats.org/officeDocument/2006/relationships/image" Target="../media/image107.png"/><Relationship Id="rId24" Type="http://schemas.openxmlformats.org/officeDocument/2006/relationships/customXml" Target="../ink/ink4469.xml"/><Relationship Id="rId32" Type="http://schemas.openxmlformats.org/officeDocument/2006/relationships/customXml" Target="../ink/ink4473.xml"/><Relationship Id="rId37" Type="http://schemas.openxmlformats.org/officeDocument/2006/relationships/image" Target="../media/image120.png"/><Relationship Id="rId40" Type="http://schemas.openxmlformats.org/officeDocument/2006/relationships/customXml" Target="../ink/ink4477.xml"/><Relationship Id="rId45" Type="http://schemas.openxmlformats.org/officeDocument/2006/relationships/image" Target="../media/image124.png"/><Relationship Id="rId5" Type="http://schemas.openxmlformats.org/officeDocument/2006/relationships/image" Target="../media/image104.png"/><Relationship Id="rId15" Type="http://schemas.openxmlformats.org/officeDocument/2006/relationships/image" Target="../media/image109.png"/><Relationship Id="rId23" Type="http://schemas.openxmlformats.org/officeDocument/2006/relationships/image" Target="../media/image113.png"/><Relationship Id="rId28" Type="http://schemas.openxmlformats.org/officeDocument/2006/relationships/customXml" Target="../ink/ink4471.xml"/><Relationship Id="rId36" Type="http://schemas.openxmlformats.org/officeDocument/2006/relationships/customXml" Target="../ink/ink4475.xml"/><Relationship Id="rId10" Type="http://schemas.openxmlformats.org/officeDocument/2006/relationships/customXml" Target="../ink/ink4462.xml"/><Relationship Id="rId19" Type="http://schemas.openxmlformats.org/officeDocument/2006/relationships/image" Target="../media/image111.png"/><Relationship Id="rId31" Type="http://schemas.openxmlformats.org/officeDocument/2006/relationships/image" Target="../media/image117.png"/><Relationship Id="rId44" Type="http://schemas.openxmlformats.org/officeDocument/2006/relationships/customXml" Target="../ink/ink4479.xml"/><Relationship Id="rId4" Type="http://schemas.openxmlformats.org/officeDocument/2006/relationships/customXml" Target="../ink/ink4459.xml"/><Relationship Id="rId9" Type="http://schemas.openxmlformats.org/officeDocument/2006/relationships/image" Target="../media/image106.png"/><Relationship Id="rId14" Type="http://schemas.openxmlformats.org/officeDocument/2006/relationships/customXml" Target="../ink/ink4464.xml"/><Relationship Id="rId22" Type="http://schemas.openxmlformats.org/officeDocument/2006/relationships/customXml" Target="../ink/ink4468.xml"/><Relationship Id="rId27" Type="http://schemas.openxmlformats.org/officeDocument/2006/relationships/image" Target="../media/image115.png"/><Relationship Id="rId30" Type="http://schemas.openxmlformats.org/officeDocument/2006/relationships/customXml" Target="../ink/ink4472.xml"/><Relationship Id="rId35" Type="http://schemas.openxmlformats.org/officeDocument/2006/relationships/image" Target="../media/image119.png"/><Relationship Id="rId43" Type="http://schemas.openxmlformats.org/officeDocument/2006/relationships/image" Target="../media/image123.png"/><Relationship Id="rId8" Type="http://schemas.openxmlformats.org/officeDocument/2006/relationships/customXml" Target="../ink/ink4461.xml"/><Relationship Id="rId3" Type="http://schemas.openxmlformats.org/officeDocument/2006/relationships/image" Target="../media/image103.png"/><Relationship Id="rId12" Type="http://schemas.openxmlformats.org/officeDocument/2006/relationships/customXml" Target="../ink/ink4463.xml"/><Relationship Id="rId17" Type="http://schemas.openxmlformats.org/officeDocument/2006/relationships/image" Target="../media/image110.png"/><Relationship Id="rId25" Type="http://schemas.openxmlformats.org/officeDocument/2006/relationships/image" Target="../media/image114.png"/><Relationship Id="rId33" Type="http://schemas.openxmlformats.org/officeDocument/2006/relationships/image" Target="../media/image118.png"/><Relationship Id="rId38" Type="http://schemas.openxmlformats.org/officeDocument/2006/relationships/customXml" Target="../ink/ink4476.xml"/><Relationship Id="rId20" Type="http://schemas.openxmlformats.org/officeDocument/2006/relationships/customXml" Target="../ink/ink4467.xml"/><Relationship Id="rId41" Type="http://schemas.openxmlformats.org/officeDocument/2006/relationships/image" Target="../media/image122.png"/></Relationships>
</file>

<file path=ppt/slides/_rels/slide8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8.png"/><Relationship Id="rId18" Type="http://schemas.openxmlformats.org/officeDocument/2006/relationships/customXml" Target="../ink/ink4488.xml"/><Relationship Id="rId26" Type="http://schemas.openxmlformats.org/officeDocument/2006/relationships/customXml" Target="../ink/ink4492.xml"/><Relationship Id="rId39" Type="http://schemas.openxmlformats.org/officeDocument/2006/relationships/image" Target="../media/image121.png"/><Relationship Id="rId21" Type="http://schemas.openxmlformats.org/officeDocument/2006/relationships/image" Target="../media/image112.png"/><Relationship Id="rId34" Type="http://schemas.openxmlformats.org/officeDocument/2006/relationships/customXml" Target="../ink/ink4496.xml"/><Relationship Id="rId42" Type="http://schemas.openxmlformats.org/officeDocument/2006/relationships/customXml" Target="../ink/ink4500.xml"/><Relationship Id="rId47" Type="http://schemas.openxmlformats.org/officeDocument/2006/relationships/image" Target="../media/image125.png"/><Relationship Id="rId50" Type="http://schemas.openxmlformats.org/officeDocument/2006/relationships/customXml" Target="../ink/ink4504.xml"/><Relationship Id="rId7" Type="http://schemas.openxmlformats.org/officeDocument/2006/relationships/image" Target="../media/image105.png"/><Relationship Id="rId2" Type="http://schemas.openxmlformats.org/officeDocument/2006/relationships/customXml" Target="../ink/ink4480.xml"/><Relationship Id="rId16" Type="http://schemas.openxmlformats.org/officeDocument/2006/relationships/customXml" Target="../ink/ink4487.xml"/><Relationship Id="rId29" Type="http://schemas.openxmlformats.org/officeDocument/2006/relationships/image" Target="../media/image116.png"/><Relationship Id="rId11" Type="http://schemas.openxmlformats.org/officeDocument/2006/relationships/image" Target="../media/image107.png"/><Relationship Id="rId24" Type="http://schemas.openxmlformats.org/officeDocument/2006/relationships/customXml" Target="../ink/ink4491.xml"/><Relationship Id="rId32" Type="http://schemas.openxmlformats.org/officeDocument/2006/relationships/customXml" Target="../ink/ink4495.xml"/><Relationship Id="rId37" Type="http://schemas.openxmlformats.org/officeDocument/2006/relationships/image" Target="../media/image120.png"/><Relationship Id="rId40" Type="http://schemas.openxmlformats.org/officeDocument/2006/relationships/customXml" Target="../ink/ink4499.xml"/><Relationship Id="rId45" Type="http://schemas.openxmlformats.org/officeDocument/2006/relationships/image" Target="../media/image124.png"/><Relationship Id="rId5" Type="http://schemas.openxmlformats.org/officeDocument/2006/relationships/image" Target="../media/image104.png"/><Relationship Id="rId15" Type="http://schemas.openxmlformats.org/officeDocument/2006/relationships/image" Target="../media/image109.png"/><Relationship Id="rId23" Type="http://schemas.openxmlformats.org/officeDocument/2006/relationships/image" Target="../media/image113.png"/><Relationship Id="rId28" Type="http://schemas.openxmlformats.org/officeDocument/2006/relationships/customXml" Target="../ink/ink4493.xml"/><Relationship Id="rId36" Type="http://schemas.openxmlformats.org/officeDocument/2006/relationships/customXml" Target="../ink/ink4497.xml"/><Relationship Id="rId49" Type="http://schemas.openxmlformats.org/officeDocument/2006/relationships/image" Target="../media/image126.png"/><Relationship Id="rId10" Type="http://schemas.openxmlformats.org/officeDocument/2006/relationships/customXml" Target="../ink/ink4484.xml"/><Relationship Id="rId19" Type="http://schemas.openxmlformats.org/officeDocument/2006/relationships/image" Target="../media/image111.png"/><Relationship Id="rId31" Type="http://schemas.openxmlformats.org/officeDocument/2006/relationships/image" Target="../media/image117.png"/><Relationship Id="rId44" Type="http://schemas.openxmlformats.org/officeDocument/2006/relationships/customXml" Target="../ink/ink4501.xml"/><Relationship Id="rId4" Type="http://schemas.openxmlformats.org/officeDocument/2006/relationships/customXml" Target="../ink/ink4481.xml"/><Relationship Id="rId9" Type="http://schemas.openxmlformats.org/officeDocument/2006/relationships/image" Target="../media/image106.png"/><Relationship Id="rId14" Type="http://schemas.openxmlformats.org/officeDocument/2006/relationships/customXml" Target="../ink/ink4486.xml"/><Relationship Id="rId22" Type="http://schemas.openxmlformats.org/officeDocument/2006/relationships/customXml" Target="../ink/ink4490.xml"/><Relationship Id="rId27" Type="http://schemas.openxmlformats.org/officeDocument/2006/relationships/image" Target="../media/image115.png"/><Relationship Id="rId30" Type="http://schemas.openxmlformats.org/officeDocument/2006/relationships/customXml" Target="../ink/ink4494.xml"/><Relationship Id="rId35" Type="http://schemas.openxmlformats.org/officeDocument/2006/relationships/image" Target="../media/image119.png"/><Relationship Id="rId43" Type="http://schemas.openxmlformats.org/officeDocument/2006/relationships/image" Target="../media/image123.png"/><Relationship Id="rId48" Type="http://schemas.openxmlformats.org/officeDocument/2006/relationships/customXml" Target="../ink/ink4503.xml"/><Relationship Id="rId8" Type="http://schemas.openxmlformats.org/officeDocument/2006/relationships/customXml" Target="../ink/ink4483.xml"/><Relationship Id="rId51" Type="http://schemas.openxmlformats.org/officeDocument/2006/relationships/image" Target="../media/image127.png"/><Relationship Id="rId3" Type="http://schemas.openxmlformats.org/officeDocument/2006/relationships/image" Target="../media/image103.png"/><Relationship Id="rId12" Type="http://schemas.openxmlformats.org/officeDocument/2006/relationships/customXml" Target="../ink/ink4485.xml"/><Relationship Id="rId17" Type="http://schemas.openxmlformats.org/officeDocument/2006/relationships/image" Target="../media/image110.png"/><Relationship Id="rId25" Type="http://schemas.openxmlformats.org/officeDocument/2006/relationships/image" Target="../media/image114.png"/><Relationship Id="rId33" Type="http://schemas.openxmlformats.org/officeDocument/2006/relationships/image" Target="../media/image118.png"/><Relationship Id="rId38" Type="http://schemas.openxmlformats.org/officeDocument/2006/relationships/customXml" Target="../ink/ink4498.xml"/><Relationship Id="rId46" Type="http://schemas.openxmlformats.org/officeDocument/2006/relationships/customXml" Target="../ink/ink4502.xml"/><Relationship Id="rId20" Type="http://schemas.openxmlformats.org/officeDocument/2006/relationships/customXml" Target="../ink/ink4489.xml"/><Relationship Id="rId41" Type="http://schemas.openxmlformats.org/officeDocument/2006/relationships/image" Target="../media/image1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82.xml"/></Relationships>
</file>

<file path=ppt/slides/_rels/slide8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8.png"/><Relationship Id="rId18" Type="http://schemas.openxmlformats.org/officeDocument/2006/relationships/customXml" Target="../ink/ink4513.xml"/><Relationship Id="rId26" Type="http://schemas.openxmlformats.org/officeDocument/2006/relationships/customXml" Target="../ink/ink4517.xml"/><Relationship Id="rId39" Type="http://schemas.openxmlformats.org/officeDocument/2006/relationships/image" Target="../media/image121.png"/><Relationship Id="rId21" Type="http://schemas.openxmlformats.org/officeDocument/2006/relationships/image" Target="../media/image112.png"/><Relationship Id="rId34" Type="http://schemas.openxmlformats.org/officeDocument/2006/relationships/customXml" Target="../ink/ink4521.xml"/><Relationship Id="rId42" Type="http://schemas.openxmlformats.org/officeDocument/2006/relationships/customXml" Target="../ink/ink4525.xml"/><Relationship Id="rId47" Type="http://schemas.openxmlformats.org/officeDocument/2006/relationships/image" Target="../media/image125.png"/><Relationship Id="rId50" Type="http://schemas.openxmlformats.org/officeDocument/2006/relationships/customXml" Target="../ink/ink4529.xml"/><Relationship Id="rId7" Type="http://schemas.openxmlformats.org/officeDocument/2006/relationships/image" Target="../media/image105.png"/><Relationship Id="rId2" Type="http://schemas.openxmlformats.org/officeDocument/2006/relationships/customXml" Target="../ink/ink4505.xml"/><Relationship Id="rId16" Type="http://schemas.openxmlformats.org/officeDocument/2006/relationships/customXml" Target="../ink/ink4512.xml"/><Relationship Id="rId29" Type="http://schemas.openxmlformats.org/officeDocument/2006/relationships/image" Target="../media/image116.png"/><Relationship Id="rId11" Type="http://schemas.openxmlformats.org/officeDocument/2006/relationships/image" Target="../media/image107.png"/><Relationship Id="rId24" Type="http://schemas.openxmlformats.org/officeDocument/2006/relationships/customXml" Target="../ink/ink4516.xml"/><Relationship Id="rId32" Type="http://schemas.openxmlformats.org/officeDocument/2006/relationships/customXml" Target="../ink/ink4520.xml"/><Relationship Id="rId37" Type="http://schemas.openxmlformats.org/officeDocument/2006/relationships/image" Target="../media/image120.png"/><Relationship Id="rId40" Type="http://schemas.openxmlformats.org/officeDocument/2006/relationships/customXml" Target="../ink/ink4524.xml"/><Relationship Id="rId45" Type="http://schemas.openxmlformats.org/officeDocument/2006/relationships/image" Target="../media/image124.png"/><Relationship Id="rId53" Type="http://schemas.openxmlformats.org/officeDocument/2006/relationships/image" Target="../media/image128.png"/><Relationship Id="rId5" Type="http://schemas.openxmlformats.org/officeDocument/2006/relationships/image" Target="../media/image104.png"/><Relationship Id="rId10" Type="http://schemas.openxmlformats.org/officeDocument/2006/relationships/customXml" Target="../ink/ink4509.xml"/><Relationship Id="rId19" Type="http://schemas.openxmlformats.org/officeDocument/2006/relationships/image" Target="../media/image111.png"/><Relationship Id="rId31" Type="http://schemas.openxmlformats.org/officeDocument/2006/relationships/image" Target="../media/image117.png"/><Relationship Id="rId44" Type="http://schemas.openxmlformats.org/officeDocument/2006/relationships/customXml" Target="../ink/ink4526.xml"/><Relationship Id="rId52" Type="http://schemas.openxmlformats.org/officeDocument/2006/relationships/customXml" Target="../ink/ink4530.xml"/><Relationship Id="rId4" Type="http://schemas.openxmlformats.org/officeDocument/2006/relationships/customXml" Target="../ink/ink4506.xml"/><Relationship Id="rId9" Type="http://schemas.openxmlformats.org/officeDocument/2006/relationships/image" Target="../media/image106.png"/><Relationship Id="rId14" Type="http://schemas.openxmlformats.org/officeDocument/2006/relationships/customXml" Target="../ink/ink4511.xml"/><Relationship Id="rId22" Type="http://schemas.openxmlformats.org/officeDocument/2006/relationships/customXml" Target="../ink/ink4515.xml"/><Relationship Id="rId27" Type="http://schemas.openxmlformats.org/officeDocument/2006/relationships/image" Target="../media/image115.png"/><Relationship Id="rId30" Type="http://schemas.openxmlformats.org/officeDocument/2006/relationships/customXml" Target="../ink/ink4519.xml"/><Relationship Id="rId35" Type="http://schemas.openxmlformats.org/officeDocument/2006/relationships/image" Target="../media/image119.png"/><Relationship Id="rId43" Type="http://schemas.openxmlformats.org/officeDocument/2006/relationships/image" Target="../media/image123.png"/><Relationship Id="rId48" Type="http://schemas.openxmlformats.org/officeDocument/2006/relationships/customXml" Target="../ink/ink4528.xml"/><Relationship Id="rId8" Type="http://schemas.openxmlformats.org/officeDocument/2006/relationships/customXml" Target="../ink/ink4508.xml"/><Relationship Id="rId51" Type="http://schemas.openxmlformats.org/officeDocument/2006/relationships/image" Target="../media/image127.png"/><Relationship Id="rId3" Type="http://schemas.openxmlformats.org/officeDocument/2006/relationships/image" Target="../media/image103.png"/><Relationship Id="rId12" Type="http://schemas.openxmlformats.org/officeDocument/2006/relationships/customXml" Target="../ink/ink4510.xml"/><Relationship Id="rId17" Type="http://schemas.openxmlformats.org/officeDocument/2006/relationships/image" Target="../media/image110.png"/><Relationship Id="rId25" Type="http://schemas.openxmlformats.org/officeDocument/2006/relationships/image" Target="../media/image114.png"/><Relationship Id="rId33" Type="http://schemas.openxmlformats.org/officeDocument/2006/relationships/image" Target="../media/image118.png"/><Relationship Id="rId38" Type="http://schemas.openxmlformats.org/officeDocument/2006/relationships/customXml" Target="../ink/ink4523.xml"/><Relationship Id="rId46" Type="http://schemas.openxmlformats.org/officeDocument/2006/relationships/customXml" Target="../ink/ink4527.xml"/><Relationship Id="rId20" Type="http://schemas.openxmlformats.org/officeDocument/2006/relationships/customXml" Target="../ink/ink4514.xml"/><Relationship Id="rId41" Type="http://schemas.openxmlformats.org/officeDocument/2006/relationships/image" Target="../media/image1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07.xml"/><Relationship Id="rId15" Type="http://schemas.openxmlformats.org/officeDocument/2006/relationships/image" Target="../media/image109.png"/><Relationship Id="rId23" Type="http://schemas.openxmlformats.org/officeDocument/2006/relationships/image" Target="../media/image113.png"/><Relationship Id="rId28" Type="http://schemas.openxmlformats.org/officeDocument/2006/relationships/customXml" Target="../ink/ink4518.xml"/><Relationship Id="rId36" Type="http://schemas.openxmlformats.org/officeDocument/2006/relationships/customXml" Target="../ink/ink4522.xml"/><Relationship Id="rId49" Type="http://schemas.openxmlformats.org/officeDocument/2006/relationships/image" Target="../media/image126.png"/></Relationships>
</file>

<file path=ppt/slides/_rels/slide8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8.png"/><Relationship Id="rId18" Type="http://schemas.openxmlformats.org/officeDocument/2006/relationships/customXml" Target="../ink/ink4539.xml"/><Relationship Id="rId26" Type="http://schemas.openxmlformats.org/officeDocument/2006/relationships/customXml" Target="../ink/ink4543.xml"/><Relationship Id="rId39" Type="http://schemas.openxmlformats.org/officeDocument/2006/relationships/image" Target="../media/image121.png"/><Relationship Id="rId21" Type="http://schemas.openxmlformats.org/officeDocument/2006/relationships/image" Target="../media/image112.png"/><Relationship Id="rId34" Type="http://schemas.openxmlformats.org/officeDocument/2006/relationships/customXml" Target="../ink/ink4547.xml"/><Relationship Id="rId42" Type="http://schemas.openxmlformats.org/officeDocument/2006/relationships/customXml" Target="../ink/ink4551.xml"/><Relationship Id="rId47" Type="http://schemas.openxmlformats.org/officeDocument/2006/relationships/image" Target="../media/image125.png"/><Relationship Id="rId50" Type="http://schemas.openxmlformats.org/officeDocument/2006/relationships/customXml" Target="../ink/ink4555.xml"/><Relationship Id="rId55" Type="http://schemas.openxmlformats.org/officeDocument/2006/relationships/image" Target="../media/image129.png"/><Relationship Id="rId7" Type="http://schemas.openxmlformats.org/officeDocument/2006/relationships/image" Target="../media/image105.png"/><Relationship Id="rId2" Type="http://schemas.openxmlformats.org/officeDocument/2006/relationships/customXml" Target="../ink/ink4531.xml"/><Relationship Id="rId16" Type="http://schemas.openxmlformats.org/officeDocument/2006/relationships/customXml" Target="../ink/ink4538.xml"/><Relationship Id="rId29" Type="http://schemas.openxmlformats.org/officeDocument/2006/relationships/image" Target="../media/image116.png"/><Relationship Id="rId11" Type="http://schemas.openxmlformats.org/officeDocument/2006/relationships/image" Target="../media/image107.png"/><Relationship Id="rId24" Type="http://schemas.openxmlformats.org/officeDocument/2006/relationships/customXml" Target="../ink/ink4542.xml"/><Relationship Id="rId32" Type="http://schemas.openxmlformats.org/officeDocument/2006/relationships/customXml" Target="../ink/ink4546.xml"/><Relationship Id="rId37" Type="http://schemas.openxmlformats.org/officeDocument/2006/relationships/image" Target="../media/image120.png"/><Relationship Id="rId40" Type="http://schemas.openxmlformats.org/officeDocument/2006/relationships/customXml" Target="../ink/ink4550.xml"/><Relationship Id="rId45" Type="http://schemas.openxmlformats.org/officeDocument/2006/relationships/image" Target="../media/image124.png"/><Relationship Id="rId53" Type="http://schemas.openxmlformats.org/officeDocument/2006/relationships/image" Target="../media/image128.png"/><Relationship Id="rId58" Type="http://schemas.openxmlformats.org/officeDocument/2006/relationships/customXml" Target="../ink/ink4559.xml"/><Relationship Id="rId5" Type="http://schemas.openxmlformats.org/officeDocument/2006/relationships/image" Target="../media/image104.png"/><Relationship Id="rId19" Type="http://schemas.openxmlformats.org/officeDocument/2006/relationships/image" Target="../media/image111.png"/><Relationship Id="rId4" Type="http://schemas.openxmlformats.org/officeDocument/2006/relationships/customXml" Target="../ink/ink4532.xml"/><Relationship Id="rId9" Type="http://schemas.openxmlformats.org/officeDocument/2006/relationships/image" Target="../media/image106.png"/><Relationship Id="rId14" Type="http://schemas.openxmlformats.org/officeDocument/2006/relationships/customXml" Target="../ink/ink4537.xml"/><Relationship Id="rId22" Type="http://schemas.openxmlformats.org/officeDocument/2006/relationships/customXml" Target="../ink/ink4541.xml"/><Relationship Id="rId27" Type="http://schemas.openxmlformats.org/officeDocument/2006/relationships/image" Target="../media/image115.png"/><Relationship Id="rId30" Type="http://schemas.openxmlformats.org/officeDocument/2006/relationships/customXml" Target="../ink/ink4545.xml"/><Relationship Id="rId35" Type="http://schemas.openxmlformats.org/officeDocument/2006/relationships/image" Target="../media/image119.png"/><Relationship Id="rId43" Type="http://schemas.openxmlformats.org/officeDocument/2006/relationships/image" Target="../media/image123.png"/><Relationship Id="rId48" Type="http://schemas.openxmlformats.org/officeDocument/2006/relationships/customXml" Target="../ink/ink4554.xml"/><Relationship Id="rId56" Type="http://schemas.openxmlformats.org/officeDocument/2006/relationships/customXml" Target="../ink/ink4558.xml"/><Relationship Id="rId8" Type="http://schemas.openxmlformats.org/officeDocument/2006/relationships/customXml" Target="../ink/ink4534.xml"/><Relationship Id="rId51" Type="http://schemas.openxmlformats.org/officeDocument/2006/relationships/image" Target="../media/image127.png"/><Relationship Id="rId3" Type="http://schemas.openxmlformats.org/officeDocument/2006/relationships/image" Target="../media/image103.png"/><Relationship Id="rId12" Type="http://schemas.openxmlformats.org/officeDocument/2006/relationships/customXml" Target="../ink/ink4536.xml"/><Relationship Id="rId17" Type="http://schemas.openxmlformats.org/officeDocument/2006/relationships/image" Target="../media/image110.png"/><Relationship Id="rId25" Type="http://schemas.openxmlformats.org/officeDocument/2006/relationships/image" Target="../media/image114.png"/><Relationship Id="rId33" Type="http://schemas.openxmlformats.org/officeDocument/2006/relationships/image" Target="../media/image118.png"/><Relationship Id="rId38" Type="http://schemas.openxmlformats.org/officeDocument/2006/relationships/customXml" Target="../ink/ink4549.xml"/><Relationship Id="rId46" Type="http://schemas.openxmlformats.org/officeDocument/2006/relationships/customXml" Target="../ink/ink4553.xml"/><Relationship Id="rId59" Type="http://schemas.openxmlformats.org/officeDocument/2006/relationships/image" Target="../media/image131.png"/><Relationship Id="rId20" Type="http://schemas.openxmlformats.org/officeDocument/2006/relationships/customXml" Target="../ink/ink4540.xml"/><Relationship Id="rId41" Type="http://schemas.openxmlformats.org/officeDocument/2006/relationships/image" Target="../media/image122.png"/><Relationship Id="rId54" Type="http://schemas.openxmlformats.org/officeDocument/2006/relationships/customXml" Target="../ink/ink45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33.xml"/><Relationship Id="rId15" Type="http://schemas.openxmlformats.org/officeDocument/2006/relationships/image" Target="../media/image109.png"/><Relationship Id="rId23" Type="http://schemas.openxmlformats.org/officeDocument/2006/relationships/image" Target="../media/image113.png"/><Relationship Id="rId28" Type="http://schemas.openxmlformats.org/officeDocument/2006/relationships/customXml" Target="../ink/ink4544.xml"/><Relationship Id="rId36" Type="http://schemas.openxmlformats.org/officeDocument/2006/relationships/customXml" Target="../ink/ink4548.xml"/><Relationship Id="rId49" Type="http://schemas.openxmlformats.org/officeDocument/2006/relationships/image" Target="../media/image126.png"/><Relationship Id="rId57" Type="http://schemas.openxmlformats.org/officeDocument/2006/relationships/image" Target="../media/image130.png"/><Relationship Id="rId10" Type="http://schemas.openxmlformats.org/officeDocument/2006/relationships/customXml" Target="../ink/ink4535.xml"/><Relationship Id="rId31" Type="http://schemas.openxmlformats.org/officeDocument/2006/relationships/image" Target="../media/image117.png"/><Relationship Id="rId44" Type="http://schemas.openxmlformats.org/officeDocument/2006/relationships/customXml" Target="../ink/ink4552.xml"/><Relationship Id="rId52" Type="http://schemas.openxmlformats.org/officeDocument/2006/relationships/customXml" Target="../ink/ink4556.xml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5.xml"/><Relationship Id="rId21" Type="http://schemas.openxmlformats.org/officeDocument/2006/relationships/image" Target="../media/image524.png"/><Relationship Id="rId42" Type="http://schemas.openxmlformats.org/officeDocument/2006/relationships/customXml" Target="../ink/ink133.xml"/><Relationship Id="rId47" Type="http://schemas.openxmlformats.org/officeDocument/2006/relationships/image" Target="../media/image537.png"/><Relationship Id="rId63" Type="http://schemas.openxmlformats.org/officeDocument/2006/relationships/image" Target="../media/image545.png"/><Relationship Id="rId68" Type="http://schemas.openxmlformats.org/officeDocument/2006/relationships/customXml" Target="../ink/ink146.xml"/><Relationship Id="rId84" Type="http://schemas.openxmlformats.org/officeDocument/2006/relationships/customXml" Target="../ink/ink154.xml"/><Relationship Id="rId89" Type="http://schemas.openxmlformats.org/officeDocument/2006/relationships/image" Target="../media/image558.png"/><Relationship Id="rId16" Type="http://schemas.openxmlformats.org/officeDocument/2006/relationships/customXml" Target="../ink/ink120.xml"/><Relationship Id="rId11" Type="http://schemas.openxmlformats.org/officeDocument/2006/relationships/image" Target="../media/image520.png"/><Relationship Id="rId32" Type="http://schemas.openxmlformats.org/officeDocument/2006/relationships/customXml" Target="../ink/ink128.xml"/><Relationship Id="rId37" Type="http://schemas.openxmlformats.org/officeDocument/2006/relationships/image" Target="../media/image532.png"/><Relationship Id="rId53" Type="http://schemas.openxmlformats.org/officeDocument/2006/relationships/image" Target="../media/image540.png"/><Relationship Id="rId58" Type="http://schemas.openxmlformats.org/officeDocument/2006/relationships/customXml" Target="../ink/ink141.xml"/><Relationship Id="rId74" Type="http://schemas.openxmlformats.org/officeDocument/2006/relationships/customXml" Target="../ink/ink149.xml"/><Relationship Id="rId79" Type="http://schemas.openxmlformats.org/officeDocument/2006/relationships/image" Target="../media/image553.png"/><Relationship Id="rId5" Type="http://schemas.openxmlformats.org/officeDocument/2006/relationships/image" Target="../media/image517.png"/><Relationship Id="rId90" Type="http://schemas.openxmlformats.org/officeDocument/2006/relationships/customXml" Target="../ink/ink157.xml"/><Relationship Id="rId22" Type="http://schemas.openxmlformats.org/officeDocument/2006/relationships/customXml" Target="../ink/ink123.xml"/><Relationship Id="rId27" Type="http://schemas.openxmlformats.org/officeDocument/2006/relationships/image" Target="../media/image527.png"/><Relationship Id="rId43" Type="http://schemas.openxmlformats.org/officeDocument/2006/relationships/image" Target="../media/image535.png"/><Relationship Id="rId48" Type="http://schemas.openxmlformats.org/officeDocument/2006/relationships/customXml" Target="../ink/ink136.xml"/><Relationship Id="rId64" Type="http://schemas.openxmlformats.org/officeDocument/2006/relationships/customXml" Target="../ink/ink144.xml"/><Relationship Id="rId69" Type="http://schemas.openxmlformats.org/officeDocument/2006/relationships/image" Target="../media/image548.png"/><Relationship Id="rId8" Type="http://schemas.openxmlformats.org/officeDocument/2006/relationships/customXml" Target="../ink/ink116.xml"/><Relationship Id="rId51" Type="http://schemas.openxmlformats.org/officeDocument/2006/relationships/image" Target="../media/image539.png"/><Relationship Id="rId72" Type="http://schemas.openxmlformats.org/officeDocument/2006/relationships/customXml" Target="../ink/ink148.xml"/><Relationship Id="rId80" Type="http://schemas.openxmlformats.org/officeDocument/2006/relationships/customXml" Target="../ink/ink152.xml"/><Relationship Id="rId85" Type="http://schemas.openxmlformats.org/officeDocument/2006/relationships/image" Target="../media/image556.png"/><Relationship Id="rId93" Type="http://schemas.openxmlformats.org/officeDocument/2006/relationships/image" Target="../media/image560.png"/><Relationship Id="rId3" Type="http://schemas.openxmlformats.org/officeDocument/2006/relationships/image" Target="../media/image516.png"/><Relationship Id="rId12" Type="http://schemas.openxmlformats.org/officeDocument/2006/relationships/customXml" Target="../ink/ink118.xml"/><Relationship Id="rId17" Type="http://schemas.openxmlformats.org/officeDocument/2006/relationships/image" Target="../media/image290.png"/><Relationship Id="rId25" Type="http://schemas.openxmlformats.org/officeDocument/2006/relationships/image" Target="../media/image526.png"/><Relationship Id="rId33" Type="http://schemas.openxmlformats.org/officeDocument/2006/relationships/image" Target="../media/image530.png"/><Relationship Id="rId38" Type="http://schemas.openxmlformats.org/officeDocument/2006/relationships/customXml" Target="../ink/ink131.xml"/><Relationship Id="rId46" Type="http://schemas.openxmlformats.org/officeDocument/2006/relationships/customXml" Target="../ink/ink135.xml"/><Relationship Id="rId59" Type="http://schemas.openxmlformats.org/officeDocument/2006/relationships/image" Target="../media/image541.png"/><Relationship Id="rId67" Type="http://schemas.openxmlformats.org/officeDocument/2006/relationships/image" Target="../media/image547.png"/><Relationship Id="rId20" Type="http://schemas.openxmlformats.org/officeDocument/2006/relationships/customXml" Target="../ink/ink122.xml"/><Relationship Id="rId41" Type="http://schemas.openxmlformats.org/officeDocument/2006/relationships/image" Target="../media/image534.png"/><Relationship Id="rId54" Type="http://schemas.openxmlformats.org/officeDocument/2006/relationships/customXml" Target="../ink/ink139.xml"/><Relationship Id="rId62" Type="http://schemas.openxmlformats.org/officeDocument/2006/relationships/customXml" Target="../ink/ink143.xml"/><Relationship Id="rId70" Type="http://schemas.openxmlformats.org/officeDocument/2006/relationships/customXml" Target="../ink/ink147.xml"/><Relationship Id="rId75" Type="http://schemas.openxmlformats.org/officeDocument/2006/relationships/image" Target="../media/image551.png"/><Relationship Id="rId83" Type="http://schemas.openxmlformats.org/officeDocument/2006/relationships/image" Target="../media/image555.png"/><Relationship Id="rId88" Type="http://schemas.openxmlformats.org/officeDocument/2006/relationships/customXml" Target="../ink/ink156.xml"/><Relationship Id="rId91" Type="http://schemas.openxmlformats.org/officeDocument/2006/relationships/image" Target="../media/image55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5.xml"/><Relationship Id="rId15" Type="http://schemas.openxmlformats.org/officeDocument/2006/relationships/image" Target="../media/image522.png"/><Relationship Id="rId23" Type="http://schemas.openxmlformats.org/officeDocument/2006/relationships/image" Target="../media/image525.png"/><Relationship Id="rId28" Type="http://schemas.openxmlformats.org/officeDocument/2006/relationships/customXml" Target="../ink/ink126.xml"/><Relationship Id="rId36" Type="http://schemas.openxmlformats.org/officeDocument/2006/relationships/customXml" Target="../ink/ink130.xml"/><Relationship Id="rId49" Type="http://schemas.openxmlformats.org/officeDocument/2006/relationships/image" Target="../media/image538.png"/><Relationship Id="rId57" Type="http://schemas.openxmlformats.org/officeDocument/2006/relationships/image" Target="../media/image543.png"/><Relationship Id="rId10" Type="http://schemas.openxmlformats.org/officeDocument/2006/relationships/customXml" Target="../ink/ink117.xml"/><Relationship Id="rId31" Type="http://schemas.openxmlformats.org/officeDocument/2006/relationships/image" Target="../media/image529.png"/><Relationship Id="rId44" Type="http://schemas.openxmlformats.org/officeDocument/2006/relationships/customXml" Target="../ink/ink134.xml"/><Relationship Id="rId52" Type="http://schemas.openxmlformats.org/officeDocument/2006/relationships/customXml" Target="../ink/ink138.xml"/><Relationship Id="rId60" Type="http://schemas.openxmlformats.org/officeDocument/2006/relationships/customXml" Target="../ink/ink142.xml"/><Relationship Id="rId65" Type="http://schemas.openxmlformats.org/officeDocument/2006/relationships/image" Target="../media/image546.png"/><Relationship Id="rId73" Type="http://schemas.openxmlformats.org/officeDocument/2006/relationships/image" Target="../media/image550.png"/><Relationship Id="rId78" Type="http://schemas.openxmlformats.org/officeDocument/2006/relationships/customXml" Target="../ink/ink151.xml"/><Relationship Id="rId81" Type="http://schemas.openxmlformats.org/officeDocument/2006/relationships/image" Target="../media/image554.png"/><Relationship Id="rId86" Type="http://schemas.openxmlformats.org/officeDocument/2006/relationships/customXml" Target="../ink/ink155.xml"/><Relationship Id="rId4" Type="http://schemas.openxmlformats.org/officeDocument/2006/relationships/customXml" Target="../ink/ink114.xml"/><Relationship Id="rId9" Type="http://schemas.openxmlformats.org/officeDocument/2006/relationships/image" Target="../media/image519.png"/><Relationship Id="rId13" Type="http://schemas.openxmlformats.org/officeDocument/2006/relationships/image" Target="../media/image521.png"/><Relationship Id="rId18" Type="http://schemas.openxmlformats.org/officeDocument/2006/relationships/customXml" Target="../ink/ink121.xml"/><Relationship Id="rId39" Type="http://schemas.openxmlformats.org/officeDocument/2006/relationships/image" Target="../media/image533.png"/><Relationship Id="rId34" Type="http://schemas.openxmlformats.org/officeDocument/2006/relationships/customXml" Target="../ink/ink129.xml"/><Relationship Id="rId50" Type="http://schemas.openxmlformats.org/officeDocument/2006/relationships/customXml" Target="../ink/ink137.xml"/><Relationship Id="rId55" Type="http://schemas.openxmlformats.org/officeDocument/2006/relationships/image" Target="../media/image542.png"/><Relationship Id="rId76" Type="http://schemas.openxmlformats.org/officeDocument/2006/relationships/customXml" Target="../ink/ink150.xml"/><Relationship Id="rId7" Type="http://schemas.openxmlformats.org/officeDocument/2006/relationships/image" Target="../media/image518.png"/><Relationship Id="rId71" Type="http://schemas.openxmlformats.org/officeDocument/2006/relationships/image" Target="../media/image549.png"/><Relationship Id="rId92" Type="http://schemas.openxmlformats.org/officeDocument/2006/relationships/customXml" Target="../ink/ink158.xml"/><Relationship Id="rId2" Type="http://schemas.openxmlformats.org/officeDocument/2006/relationships/customXml" Target="../ink/ink113.xml"/><Relationship Id="rId29" Type="http://schemas.openxmlformats.org/officeDocument/2006/relationships/image" Target="../media/image528.png"/><Relationship Id="rId24" Type="http://schemas.openxmlformats.org/officeDocument/2006/relationships/customXml" Target="../ink/ink124.xml"/><Relationship Id="rId40" Type="http://schemas.openxmlformats.org/officeDocument/2006/relationships/customXml" Target="../ink/ink132.xml"/><Relationship Id="rId45" Type="http://schemas.openxmlformats.org/officeDocument/2006/relationships/image" Target="../media/image536.png"/><Relationship Id="rId66" Type="http://schemas.openxmlformats.org/officeDocument/2006/relationships/customXml" Target="../ink/ink145.xml"/><Relationship Id="rId87" Type="http://schemas.openxmlformats.org/officeDocument/2006/relationships/image" Target="../media/image557.png"/><Relationship Id="rId61" Type="http://schemas.openxmlformats.org/officeDocument/2006/relationships/image" Target="../media/image544.png"/><Relationship Id="rId82" Type="http://schemas.openxmlformats.org/officeDocument/2006/relationships/customXml" Target="../ink/ink153.xml"/><Relationship Id="rId19" Type="http://schemas.openxmlformats.org/officeDocument/2006/relationships/image" Target="../media/image523.png"/><Relationship Id="rId14" Type="http://schemas.openxmlformats.org/officeDocument/2006/relationships/customXml" Target="../ink/ink119.xml"/><Relationship Id="rId30" Type="http://schemas.openxmlformats.org/officeDocument/2006/relationships/customXml" Target="../ink/ink127.xml"/><Relationship Id="rId35" Type="http://schemas.openxmlformats.org/officeDocument/2006/relationships/image" Target="../media/image531.png"/><Relationship Id="rId56" Type="http://schemas.openxmlformats.org/officeDocument/2006/relationships/customXml" Target="../ink/ink140.xml"/><Relationship Id="rId77" Type="http://schemas.openxmlformats.org/officeDocument/2006/relationships/image" Target="../media/image552.png"/></Relationships>
</file>

<file path=ppt/slides/_rels/slide9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8.png"/><Relationship Id="rId18" Type="http://schemas.openxmlformats.org/officeDocument/2006/relationships/customXml" Target="../ink/ink4568.xml"/><Relationship Id="rId26" Type="http://schemas.openxmlformats.org/officeDocument/2006/relationships/customXml" Target="../ink/ink4572.xml"/><Relationship Id="rId39" Type="http://schemas.openxmlformats.org/officeDocument/2006/relationships/image" Target="../media/image121.png"/><Relationship Id="rId21" Type="http://schemas.openxmlformats.org/officeDocument/2006/relationships/image" Target="../media/image112.png"/><Relationship Id="rId34" Type="http://schemas.openxmlformats.org/officeDocument/2006/relationships/customXml" Target="../ink/ink4576.xml"/><Relationship Id="rId42" Type="http://schemas.openxmlformats.org/officeDocument/2006/relationships/customXml" Target="../ink/ink4580.xml"/><Relationship Id="rId47" Type="http://schemas.openxmlformats.org/officeDocument/2006/relationships/image" Target="../media/image125.png"/><Relationship Id="rId50" Type="http://schemas.openxmlformats.org/officeDocument/2006/relationships/customXml" Target="../ink/ink4584.xml"/><Relationship Id="rId55" Type="http://schemas.openxmlformats.org/officeDocument/2006/relationships/image" Target="../media/image129.png"/><Relationship Id="rId7" Type="http://schemas.openxmlformats.org/officeDocument/2006/relationships/image" Target="../media/image105.png"/><Relationship Id="rId2" Type="http://schemas.openxmlformats.org/officeDocument/2006/relationships/customXml" Target="../ink/ink4560.xml"/><Relationship Id="rId16" Type="http://schemas.openxmlformats.org/officeDocument/2006/relationships/customXml" Target="../ink/ink4567.xml"/><Relationship Id="rId29" Type="http://schemas.openxmlformats.org/officeDocument/2006/relationships/image" Target="../media/image116.png"/><Relationship Id="rId11" Type="http://schemas.openxmlformats.org/officeDocument/2006/relationships/image" Target="../media/image107.png"/><Relationship Id="rId24" Type="http://schemas.openxmlformats.org/officeDocument/2006/relationships/customXml" Target="../ink/ink4571.xml"/><Relationship Id="rId32" Type="http://schemas.openxmlformats.org/officeDocument/2006/relationships/customXml" Target="../ink/ink4575.xml"/><Relationship Id="rId37" Type="http://schemas.openxmlformats.org/officeDocument/2006/relationships/image" Target="../media/image120.png"/><Relationship Id="rId40" Type="http://schemas.openxmlformats.org/officeDocument/2006/relationships/customXml" Target="../ink/ink4579.xml"/><Relationship Id="rId45" Type="http://schemas.openxmlformats.org/officeDocument/2006/relationships/image" Target="../media/image124.png"/><Relationship Id="rId53" Type="http://schemas.openxmlformats.org/officeDocument/2006/relationships/image" Target="../media/image128.png"/><Relationship Id="rId58" Type="http://schemas.openxmlformats.org/officeDocument/2006/relationships/customXml" Target="../ink/ink4588.xml"/><Relationship Id="rId5" Type="http://schemas.openxmlformats.org/officeDocument/2006/relationships/image" Target="../media/image104.png"/><Relationship Id="rId61" Type="http://schemas.openxmlformats.org/officeDocument/2006/relationships/image" Target="../media/image132.png"/><Relationship Id="rId19" Type="http://schemas.openxmlformats.org/officeDocument/2006/relationships/image" Target="../media/image111.png"/><Relationship Id="rId14" Type="http://schemas.openxmlformats.org/officeDocument/2006/relationships/customXml" Target="../ink/ink4566.xml"/><Relationship Id="rId22" Type="http://schemas.openxmlformats.org/officeDocument/2006/relationships/customXml" Target="../ink/ink4570.xml"/><Relationship Id="rId27" Type="http://schemas.openxmlformats.org/officeDocument/2006/relationships/image" Target="../media/image115.png"/><Relationship Id="rId30" Type="http://schemas.openxmlformats.org/officeDocument/2006/relationships/customXml" Target="../ink/ink4574.xml"/><Relationship Id="rId35" Type="http://schemas.openxmlformats.org/officeDocument/2006/relationships/image" Target="../media/image119.png"/><Relationship Id="rId43" Type="http://schemas.openxmlformats.org/officeDocument/2006/relationships/image" Target="../media/image123.png"/><Relationship Id="rId48" Type="http://schemas.openxmlformats.org/officeDocument/2006/relationships/customXml" Target="../ink/ink4583.xml"/><Relationship Id="rId56" Type="http://schemas.openxmlformats.org/officeDocument/2006/relationships/customXml" Target="../ink/ink4587.xml"/><Relationship Id="rId8" Type="http://schemas.openxmlformats.org/officeDocument/2006/relationships/customXml" Target="../ink/ink4563.xml"/><Relationship Id="rId51" Type="http://schemas.openxmlformats.org/officeDocument/2006/relationships/image" Target="../media/image127.png"/><Relationship Id="rId3" Type="http://schemas.openxmlformats.org/officeDocument/2006/relationships/image" Target="../media/image103.png"/><Relationship Id="rId12" Type="http://schemas.openxmlformats.org/officeDocument/2006/relationships/customXml" Target="../ink/ink4565.xml"/><Relationship Id="rId17" Type="http://schemas.openxmlformats.org/officeDocument/2006/relationships/image" Target="../media/image110.png"/><Relationship Id="rId25" Type="http://schemas.openxmlformats.org/officeDocument/2006/relationships/image" Target="../media/image114.png"/><Relationship Id="rId33" Type="http://schemas.openxmlformats.org/officeDocument/2006/relationships/image" Target="../media/image118.png"/><Relationship Id="rId38" Type="http://schemas.openxmlformats.org/officeDocument/2006/relationships/customXml" Target="../ink/ink4578.xml"/><Relationship Id="rId46" Type="http://schemas.openxmlformats.org/officeDocument/2006/relationships/customXml" Target="../ink/ink4582.xml"/><Relationship Id="rId59" Type="http://schemas.openxmlformats.org/officeDocument/2006/relationships/image" Target="../media/image131.png"/><Relationship Id="rId20" Type="http://schemas.openxmlformats.org/officeDocument/2006/relationships/customXml" Target="../ink/ink4569.xml"/><Relationship Id="rId41" Type="http://schemas.openxmlformats.org/officeDocument/2006/relationships/image" Target="../media/image122.png"/><Relationship Id="rId54" Type="http://schemas.openxmlformats.org/officeDocument/2006/relationships/customXml" Target="../ink/ink458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62.xml"/><Relationship Id="rId15" Type="http://schemas.openxmlformats.org/officeDocument/2006/relationships/image" Target="../media/image109.png"/><Relationship Id="rId23" Type="http://schemas.openxmlformats.org/officeDocument/2006/relationships/image" Target="../media/image113.png"/><Relationship Id="rId28" Type="http://schemas.openxmlformats.org/officeDocument/2006/relationships/customXml" Target="../ink/ink4573.xml"/><Relationship Id="rId36" Type="http://schemas.openxmlformats.org/officeDocument/2006/relationships/customXml" Target="../ink/ink4577.xml"/><Relationship Id="rId49" Type="http://schemas.openxmlformats.org/officeDocument/2006/relationships/image" Target="../media/image126.png"/><Relationship Id="rId57" Type="http://schemas.openxmlformats.org/officeDocument/2006/relationships/image" Target="../media/image130.png"/><Relationship Id="rId10" Type="http://schemas.openxmlformats.org/officeDocument/2006/relationships/customXml" Target="../ink/ink4564.xml"/><Relationship Id="rId31" Type="http://schemas.openxmlformats.org/officeDocument/2006/relationships/image" Target="../media/image117.png"/><Relationship Id="rId44" Type="http://schemas.openxmlformats.org/officeDocument/2006/relationships/customXml" Target="../ink/ink4581.xml"/><Relationship Id="rId52" Type="http://schemas.openxmlformats.org/officeDocument/2006/relationships/customXml" Target="../ink/ink4585.xml"/><Relationship Id="rId60" Type="http://schemas.openxmlformats.org/officeDocument/2006/relationships/customXml" Target="../ink/ink4589.xml"/><Relationship Id="rId4" Type="http://schemas.openxmlformats.org/officeDocument/2006/relationships/customXml" Target="../ink/ink4561.xml"/><Relationship Id="rId9" Type="http://schemas.openxmlformats.org/officeDocument/2006/relationships/image" Target="../media/image106.png"/></Relationships>
</file>

<file path=ppt/slides/_rels/slide9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8.png"/><Relationship Id="rId18" Type="http://schemas.openxmlformats.org/officeDocument/2006/relationships/customXml" Target="../ink/ink4598.xml"/><Relationship Id="rId26" Type="http://schemas.openxmlformats.org/officeDocument/2006/relationships/customXml" Target="../ink/ink4602.xml"/><Relationship Id="rId39" Type="http://schemas.openxmlformats.org/officeDocument/2006/relationships/image" Target="../media/image121.png"/><Relationship Id="rId21" Type="http://schemas.openxmlformats.org/officeDocument/2006/relationships/image" Target="../media/image112.png"/><Relationship Id="rId34" Type="http://schemas.openxmlformats.org/officeDocument/2006/relationships/customXml" Target="../ink/ink4606.xml"/><Relationship Id="rId42" Type="http://schemas.openxmlformats.org/officeDocument/2006/relationships/customXml" Target="../ink/ink4610.xml"/><Relationship Id="rId47" Type="http://schemas.openxmlformats.org/officeDocument/2006/relationships/image" Target="../media/image125.png"/><Relationship Id="rId50" Type="http://schemas.openxmlformats.org/officeDocument/2006/relationships/customXml" Target="../ink/ink4614.xml"/><Relationship Id="rId55" Type="http://schemas.openxmlformats.org/officeDocument/2006/relationships/image" Target="../media/image129.png"/><Relationship Id="rId63" Type="http://schemas.openxmlformats.org/officeDocument/2006/relationships/image" Target="../media/image133.png"/><Relationship Id="rId7" Type="http://schemas.openxmlformats.org/officeDocument/2006/relationships/image" Target="../media/image105.png"/><Relationship Id="rId2" Type="http://schemas.openxmlformats.org/officeDocument/2006/relationships/customXml" Target="../ink/ink4590.xml"/><Relationship Id="rId16" Type="http://schemas.openxmlformats.org/officeDocument/2006/relationships/customXml" Target="../ink/ink4597.xml"/><Relationship Id="rId29" Type="http://schemas.openxmlformats.org/officeDocument/2006/relationships/image" Target="../media/image116.png"/><Relationship Id="rId11" Type="http://schemas.openxmlformats.org/officeDocument/2006/relationships/image" Target="../media/image107.png"/><Relationship Id="rId24" Type="http://schemas.openxmlformats.org/officeDocument/2006/relationships/customXml" Target="../ink/ink4601.xml"/><Relationship Id="rId32" Type="http://schemas.openxmlformats.org/officeDocument/2006/relationships/customXml" Target="../ink/ink4605.xml"/><Relationship Id="rId37" Type="http://schemas.openxmlformats.org/officeDocument/2006/relationships/image" Target="../media/image120.png"/><Relationship Id="rId40" Type="http://schemas.openxmlformats.org/officeDocument/2006/relationships/customXml" Target="../ink/ink4609.xml"/><Relationship Id="rId45" Type="http://schemas.openxmlformats.org/officeDocument/2006/relationships/image" Target="../media/image124.png"/><Relationship Id="rId53" Type="http://schemas.openxmlformats.org/officeDocument/2006/relationships/image" Target="../media/image128.png"/><Relationship Id="rId58" Type="http://schemas.openxmlformats.org/officeDocument/2006/relationships/customXml" Target="../ink/ink4618.xml"/><Relationship Id="rId5" Type="http://schemas.openxmlformats.org/officeDocument/2006/relationships/image" Target="../media/image104.png"/><Relationship Id="rId61" Type="http://schemas.openxmlformats.org/officeDocument/2006/relationships/image" Target="../media/image132.png"/><Relationship Id="rId19" Type="http://schemas.openxmlformats.org/officeDocument/2006/relationships/image" Target="../media/image111.png"/><Relationship Id="rId14" Type="http://schemas.openxmlformats.org/officeDocument/2006/relationships/customXml" Target="../ink/ink4596.xml"/><Relationship Id="rId22" Type="http://schemas.openxmlformats.org/officeDocument/2006/relationships/customXml" Target="../ink/ink4600.xml"/><Relationship Id="rId27" Type="http://schemas.openxmlformats.org/officeDocument/2006/relationships/image" Target="../media/image115.png"/><Relationship Id="rId30" Type="http://schemas.openxmlformats.org/officeDocument/2006/relationships/customXml" Target="../ink/ink4604.xml"/><Relationship Id="rId35" Type="http://schemas.openxmlformats.org/officeDocument/2006/relationships/image" Target="../media/image119.png"/><Relationship Id="rId43" Type="http://schemas.openxmlformats.org/officeDocument/2006/relationships/image" Target="../media/image123.png"/><Relationship Id="rId48" Type="http://schemas.openxmlformats.org/officeDocument/2006/relationships/customXml" Target="../ink/ink4613.xml"/><Relationship Id="rId56" Type="http://schemas.openxmlformats.org/officeDocument/2006/relationships/customXml" Target="../ink/ink4617.xml"/><Relationship Id="rId8" Type="http://schemas.openxmlformats.org/officeDocument/2006/relationships/customXml" Target="../ink/ink4593.xml"/><Relationship Id="rId51" Type="http://schemas.openxmlformats.org/officeDocument/2006/relationships/image" Target="../media/image127.png"/><Relationship Id="rId3" Type="http://schemas.openxmlformats.org/officeDocument/2006/relationships/image" Target="../media/image103.png"/><Relationship Id="rId12" Type="http://schemas.openxmlformats.org/officeDocument/2006/relationships/customXml" Target="../ink/ink4595.xml"/><Relationship Id="rId17" Type="http://schemas.openxmlformats.org/officeDocument/2006/relationships/image" Target="../media/image110.png"/><Relationship Id="rId25" Type="http://schemas.openxmlformats.org/officeDocument/2006/relationships/image" Target="../media/image114.png"/><Relationship Id="rId33" Type="http://schemas.openxmlformats.org/officeDocument/2006/relationships/image" Target="../media/image118.png"/><Relationship Id="rId38" Type="http://schemas.openxmlformats.org/officeDocument/2006/relationships/customXml" Target="../ink/ink4608.xml"/><Relationship Id="rId46" Type="http://schemas.openxmlformats.org/officeDocument/2006/relationships/customXml" Target="../ink/ink4612.xml"/><Relationship Id="rId59" Type="http://schemas.openxmlformats.org/officeDocument/2006/relationships/image" Target="../media/image131.png"/><Relationship Id="rId20" Type="http://schemas.openxmlformats.org/officeDocument/2006/relationships/customXml" Target="../ink/ink4599.xml"/><Relationship Id="rId41" Type="http://schemas.openxmlformats.org/officeDocument/2006/relationships/image" Target="../media/image122.png"/><Relationship Id="rId54" Type="http://schemas.openxmlformats.org/officeDocument/2006/relationships/customXml" Target="../ink/ink4616.xml"/><Relationship Id="rId62" Type="http://schemas.openxmlformats.org/officeDocument/2006/relationships/customXml" Target="../ink/ink462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92.xml"/><Relationship Id="rId15" Type="http://schemas.openxmlformats.org/officeDocument/2006/relationships/image" Target="../media/image109.png"/><Relationship Id="rId23" Type="http://schemas.openxmlformats.org/officeDocument/2006/relationships/image" Target="../media/image113.png"/><Relationship Id="rId28" Type="http://schemas.openxmlformats.org/officeDocument/2006/relationships/customXml" Target="../ink/ink4603.xml"/><Relationship Id="rId36" Type="http://schemas.openxmlformats.org/officeDocument/2006/relationships/customXml" Target="../ink/ink4607.xml"/><Relationship Id="rId49" Type="http://schemas.openxmlformats.org/officeDocument/2006/relationships/image" Target="../media/image126.png"/><Relationship Id="rId57" Type="http://schemas.openxmlformats.org/officeDocument/2006/relationships/image" Target="../media/image130.png"/><Relationship Id="rId10" Type="http://schemas.openxmlformats.org/officeDocument/2006/relationships/customXml" Target="../ink/ink4594.xml"/><Relationship Id="rId31" Type="http://schemas.openxmlformats.org/officeDocument/2006/relationships/image" Target="../media/image117.png"/><Relationship Id="rId44" Type="http://schemas.openxmlformats.org/officeDocument/2006/relationships/customXml" Target="../ink/ink4611.xml"/><Relationship Id="rId52" Type="http://schemas.openxmlformats.org/officeDocument/2006/relationships/customXml" Target="../ink/ink4615.xml"/><Relationship Id="rId60" Type="http://schemas.openxmlformats.org/officeDocument/2006/relationships/customXml" Target="../ink/ink4619.xml"/><Relationship Id="rId4" Type="http://schemas.openxmlformats.org/officeDocument/2006/relationships/customXml" Target="../ink/ink4591.xml"/><Relationship Id="rId9" Type="http://schemas.openxmlformats.org/officeDocument/2006/relationships/image" Target="../media/image106.png"/></Relationships>
</file>

<file path=ppt/slides/_rels/slide9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8.png"/><Relationship Id="rId18" Type="http://schemas.openxmlformats.org/officeDocument/2006/relationships/customXml" Target="../ink/ink4629.xml"/><Relationship Id="rId26" Type="http://schemas.openxmlformats.org/officeDocument/2006/relationships/customXml" Target="../ink/ink4633.xml"/><Relationship Id="rId39" Type="http://schemas.openxmlformats.org/officeDocument/2006/relationships/image" Target="../media/image121.png"/><Relationship Id="rId21" Type="http://schemas.openxmlformats.org/officeDocument/2006/relationships/image" Target="../media/image112.png"/><Relationship Id="rId34" Type="http://schemas.openxmlformats.org/officeDocument/2006/relationships/customXml" Target="../ink/ink4637.xml"/><Relationship Id="rId42" Type="http://schemas.openxmlformats.org/officeDocument/2006/relationships/customXml" Target="../ink/ink4641.xml"/><Relationship Id="rId47" Type="http://schemas.openxmlformats.org/officeDocument/2006/relationships/image" Target="../media/image125.png"/><Relationship Id="rId50" Type="http://schemas.openxmlformats.org/officeDocument/2006/relationships/customXml" Target="../ink/ink4645.xml"/><Relationship Id="rId55" Type="http://schemas.openxmlformats.org/officeDocument/2006/relationships/image" Target="../media/image129.png"/><Relationship Id="rId63" Type="http://schemas.openxmlformats.org/officeDocument/2006/relationships/image" Target="../media/image134.png"/><Relationship Id="rId7" Type="http://schemas.openxmlformats.org/officeDocument/2006/relationships/image" Target="../media/image105.png"/><Relationship Id="rId2" Type="http://schemas.openxmlformats.org/officeDocument/2006/relationships/customXml" Target="../ink/ink4621.xml"/><Relationship Id="rId16" Type="http://schemas.openxmlformats.org/officeDocument/2006/relationships/customXml" Target="../ink/ink4628.xml"/><Relationship Id="rId29" Type="http://schemas.openxmlformats.org/officeDocument/2006/relationships/image" Target="../media/image116.png"/><Relationship Id="rId11" Type="http://schemas.openxmlformats.org/officeDocument/2006/relationships/image" Target="../media/image107.png"/><Relationship Id="rId24" Type="http://schemas.openxmlformats.org/officeDocument/2006/relationships/customXml" Target="../ink/ink4632.xml"/><Relationship Id="rId32" Type="http://schemas.openxmlformats.org/officeDocument/2006/relationships/customXml" Target="../ink/ink4636.xml"/><Relationship Id="rId37" Type="http://schemas.openxmlformats.org/officeDocument/2006/relationships/image" Target="../media/image120.png"/><Relationship Id="rId40" Type="http://schemas.openxmlformats.org/officeDocument/2006/relationships/customXml" Target="../ink/ink4640.xml"/><Relationship Id="rId45" Type="http://schemas.openxmlformats.org/officeDocument/2006/relationships/image" Target="../media/image124.png"/><Relationship Id="rId53" Type="http://schemas.openxmlformats.org/officeDocument/2006/relationships/image" Target="../media/image128.png"/><Relationship Id="rId58" Type="http://schemas.openxmlformats.org/officeDocument/2006/relationships/customXml" Target="../ink/ink4649.xml"/><Relationship Id="rId5" Type="http://schemas.openxmlformats.org/officeDocument/2006/relationships/image" Target="../media/image104.png"/><Relationship Id="rId61" Type="http://schemas.openxmlformats.org/officeDocument/2006/relationships/image" Target="../media/image132.png"/><Relationship Id="rId19" Type="http://schemas.openxmlformats.org/officeDocument/2006/relationships/image" Target="../media/image111.png"/><Relationship Id="rId14" Type="http://schemas.openxmlformats.org/officeDocument/2006/relationships/customXml" Target="../ink/ink4627.xml"/><Relationship Id="rId22" Type="http://schemas.openxmlformats.org/officeDocument/2006/relationships/customXml" Target="../ink/ink4631.xml"/><Relationship Id="rId27" Type="http://schemas.openxmlformats.org/officeDocument/2006/relationships/image" Target="../media/image115.png"/><Relationship Id="rId30" Type="http://schemas.openxmlformats.org/officeDocument/2006/relationships/customXml" Target="../ink/ink4635.xml"/><Relationship Id="rId35" Type="http://schemas.openxmlformats.org/officeDocument/2006/relationships/image" Target="../media/image119.png"/><Relationship Id="rId43" Type="http://schemas.openxmlformats.org/officeDocument/2006/relationships/image" Target="../media/image123.png"/><Relationship Id="rId48" Type="http://schemas.openxmlformats.org/officeDocument/2006/relationships/customXml" Target="../ink/ink4644.xml"/><Relationship Id="rId56" Type="http://schemas.openxmlformats.org/officeDocument/2006/relationships/customXml" Target="../ink/ink4648.xml"/><Relationship Id="rId8" Type="http://schemas.openxmlformats.org/officeDocument/2006/relationships/customXml" Target="../ink/ink4624.xml"/><Relationship Id="rId51" Type="http://schemas.openxmlformats.org/officeDocument/2006/relationships/image" Target="../media/image127.png"/><Relationship Id="rId3" Type="http://schemas.openxmlformats.org/officeDocument/2006/relationships/image" Target="../media/image103.png"/><Relationship Id="rId12" Type="http://schemas.openxmlformats.org/officeDocument/2006/relationships/customXml" Target="../ink/ink4626.xml"/><Relationship Id="rId17" Type="http://schemas.openxmlformats.org/officeDocument/2006/relationships/image" Target="../media/image110.png"/><Relationship Id="rId25" Type="http://schemas.openxmlformats.org/officeDocument/2006/relationships/image" Target="../media/image114.png"/><Relationship Id="rId33" Type="http://schemas.openxmlformats.org/officeDocument/2006/relationships/image" Target="../media/image118.png"/><Relationship Id="rId38" Type="http://schemas.openxmlformats.org/officeDocument/2006/relationships/customXml" Target="../ink/ink4639.xml"/><Relationship Id="rId46" Type="http://schemas.openxmlformats.org/officeDocument/2006/relationships/customXml" Target="../ink/ink4643.xml"/><Relationship Id="rId59" Type="http://schemas.openxmlformats.org/officeDocument/2006/relationships/image" Target="../media/image131.png"/><Relationship Id="rId20" Type="http://schemas.openxmlformats.org/officeDocument/2006/relationships/customXml" Target="../ink/ink4630.xml"/><Relationship Id="rId41" Type="http://schemas.openxmlformats.org/officeDocument/2006/relationships/image" Target="../media/image122.png"/><Relationship Id="rId54" Type="http://schemas.openxmlformats.org/officeDocument/2006/relationships/customXml" Target="../ink/ink4647.xml"/><Relationship Id="rId62" Type="http://schemas.openxmlformats.org/officeDocument/2006/relationships/customXml" Target="../ink/ink46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23.xml"/><Relationship Id="rId15" Type="http://schemas.openxmlformats.org/officeDocument/2006/relationships/image" Target="../media/image109.png"/><Relationship Id="rId23" Type="http://schemas.openxmlformats.org/officeDocument/2006/relationships/image" Target="../media/image113.png"/><Relationship Id="rId28" Type="http://schemas.openxmlformats.org/officeDocument/2006/relationships/customXml" Target="../ink/ink4634.xml"/><Relationship Id="rId36" Type="http://schemas.openxmlformats.org/officeDocument/2006/relationships/customXml" Target="../ink/ink4638.xml"/><Relationship Id="rId49" Type="http://schemas.openxmlformats.org/officeDocument/2006/relationships/image" Target="../media/image126.png"/><Relationship Id="rId57" Type="http://schemas.openxmlformats.org/officeDocument/2006/relationships/image" Target="../media/image130.png"/><Relationship Id="rId10" Type="http://schemas.openxmlformats.org/officeDocument/2006/relationships/customXml" Target="../ink/ink4625.xml"/><Relationship Id="rId31" Type="http://schemas.openxmlformats.org/officeDocument/2006/relationships/image" Target="../media/image117.png"/><Relationship Id="rId44" Type="http://schemas.openxmlformats.org/officeDocument/2006/relationships/customXml" Target="../ink/ink4642.xml"/><Relationship Id="rId52" Type="http://schemas.openxmlformats.org/officeDocument/2006/relationships/customXml" Target="../ink/ink4646.xml"/><Relationship Id="rId60" Type="http://schemas.openxmlformats.org/officeDocument/2006/relationships/customXml" Target="../ink/ink4650.xml"/><Relationship Id="rId4" Type="http://schemas.openxmlformats.org/officeDocument/2006/relationships/customXml" Target="../ink/ink4622.xml"/><Relationship Id="rId9" Type="http://schemas.openxmlformats.org/officeDocument/2006/relationships/image" Target="../media/image106.png"/></Relationships>
</file>

<file path=ppt/slides/_rels/slide9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8.png"/><Relationship Id="rId18" Type="http://schemas.openxmlformats.org/officeDocument/2006/relationships/customXml" Target="../ink/ink4660.xml"/><Relationship Id="rId26" Type="http://schemas.openxmlformats.org/officeDocument/2006/relationships/customXml" Target="../ink/ink4664.xml"/><Relationship Id="rId39" Type="http://schemas.openxmlformats.org/officeDocument/2006/relationships/image" Target="../media/image121.png"/><Relationship Id="rId21" Type="http://schemas.openxmlformats.org/officeDocument/2006/relationships/image" Target="../media/image112.png"/><Relationship Id="rId34" Type="http://schemas.openxmlformats.org/officeDocument/2006/relationships/customXml" Target="../ink/ink4668.xml"/><Relationship Id="rId42" Type="http://schemas.openxmlformats.org/officeDocument/2006/relationships/customXml" Target="../ink/ink4672.xml"/><Relationship Id="rId47" Type="http://schemas.openxmlformats.org/officeDocument/2006/relationships/image" Target="../media/image125.png"/><Relationship Id="rId50" Type="http://schemas.openxmlformats.org/officeDocument/2006/relationships/customXml" Target="../ink/ink4676.xml"/><Relationship Id="rId55" Type="http://schemas.openxmlformats.org/officeDocument/2006/relationships/image" Target="../media/image129.png"/><Relationship Id="rId63" Type="http://schemas.openxmlformats.org/officeDocument/2006/relationships/image" Target="../media/image135.png"/><Relationship Id="rId7" Type="http://schemas.openxmlformats.org/officeDocument/2006/relationships/image" Target="../media/image105.png"/><Relationship Id="rId2" Type="http://schemas.openxmlformats.org/officeDocument/2006/relationships/customXml" Target="../ink/ink4652.xml"/><Relationship Id="rId16" Type="http://schemas.openxmlformats.org/officeDocument/2006/relationships/customXml" Target="../ink/ink4659.xml"/><Relationship Id="rId29" Type="http://schemas.openxmlformats.org/officeDocument/2006/relationships/image" Target="../media/image116.png"/><Relationship Id="rId11" Type="http://schemas.openxmlformats.org/officeDocument/2006/relationships/image" Target="../media/image107.png"/><Relationship Id="rId24" Type="http://schemas.openxmlformats.org/officeDocument/2006/relationships/customXml" Target="../ink/ink4663.xml"/><Relationship Id="rId32" Type="http://schemas.openxmlformats.org/officeDocument/2006/relationships/customXml" Target="../ink/ink4667.xml"/><Relationship Id="rId37" Type="http://schemas.openxmlformats.org/officeDocument/2006/relationships/image" Target="../media/image120.png"/><Relationship Id="rId40" Type="http://schemas.openxmlformats.org/officeDocument/2006/relationships/customXml" Target="../ink/ink4671.xml"/><Relationship Id="rId45" Type="http://schemas.openxmlformats.org/officeDocument/2006/relationships/image" Target="../media/image124.png"/><Relationship Id="rId53" Type="http://schemas.openxmlformats.org/officeDocument/2006/relationships/image" Target="../media/image128.png"/><Relationship Id="rId58" Type="http://schemas.openxmlformats.org/officeDocument/2006/relationships/customXml" Target="../ink/ink4680.xml"/><Relationship Id="rId5" Type="http://schemas.openxmlformats.org/officeDocument/2006/relationships/image" Target="../media/image104.png"/><Relationship Id="rId61" Type="http://schemas.openxmlformats.org/officeDocument/2006/relationships/image" Target="../media/image132.png"/><Relationship Id="rId19" Type="http://schemas.openxmlformats.org/officeDocument/2006/relationships/image" Target="../media/image111.png"/><Relationship Id="rId14" Type="http://schemas.openxmlformats.org/officeDocument/2006/relationships/customXml" Target="../ink/ink4658.xml"/><Relationship Id="rId22" Type="http://schemas.openxmlformats.org/officeDocument/2006/relationships/customXml" Target="../ink/ink4662.xml"/><Relationship Id="rId27" Type="http://schemas.openxmlformats.org/officeDocument/2006/relationships/image" Target="../media/image115.png"/><Relationship Id="rId30" Type="http://schemas.openxmlformats.org/officeDocument/2006/relationships/customXml" Target="../ink/ink4666.xml"/><Relationship Id="rId35" Type="http://schemas.openxmlformats.org/officeDocument/2006/relationships/image" Target="../media/image119.png"/><Relationship Id="rId43" Type="http://schemas.openxmlformats.org/officeDocument/2006/relationships/image" Target="../media/image123.png"/><Relationship Id="rId48" Type="http://schemas.openxmlformats.org/officeDocument/2006/relationships/customXml" Target="../ink/ink4675.xml"/><Relationship Id="rId56" Type="http://schemas.openxmlformats.org/officeDocument/2006/relationships/customXml" Target="../ink/ink4679.xml"/><Relationship Id="rId8" Type="http://schemas.openxmlformats.org/officeDocument/2006/relationships/customXml" Target="../ink/ink4655.xml"/><Relationship Id="rId51" Type="http://schemas.openxmlformats.org/officeDocument/2006/relationships/image" Target="../media/image127.png"/><Relationship Id="rId3" Type="http://schemas.openxmlformats.org/officeDocument/2006/relationships/image" Target="../media/image103.png"/><Relationship Id="rId12" Type="http://schemas.openxmlformats.org/officeDocument/2006/relationships/customXml" Target="../ink/ink4657.xml"/><Relationship Id="rId17" Type="http://schemas.openxmlformats.org/officeDocument/2006/relationships/image" Target="../media/image110.png"/><Relationship Id="rId25" Type="http://schemas.openxmlformats.org/officeDocument/2006/relationships/image" Target="../media/image114.png"/><Relationship Id="rId33" Type="http://schemas.openxmlformats.org/officeDocument/2006/relationships/image" Target="../media/image118.png"/><Relationship Id="rId38" Type="http://schemas.openxmlformats.org/officeDocument/2006/relationships/customXml" Target="../ink/ink4670.xml"/><Relationship Id="rId46" Type="http://schemas.openxmlformats.org/officeDocument/2006/relationships/customXml" Target="../ink/ink4674.xml"/><Relationship Id="rId59" Type="http://schemas.openxmlformats.org/officeDocument/2006/relationships/image" Target="../media/image131.png"/><Relationship Id="rId20" Type="http://schemas.openxmlformats.org/officeDocument/2006/relationships/customXml" Target="../ink/ink4661.xml"/><Relationship Id="rId41" Type="http://schemas.openxmlformats.org/officeDocument/2006/relationships/image" Target="../media/image122.png"/><Relationship Id="rId54" Type="http://schemas.openxmlformats.org/officeDocument/2006/relationships/customXml" Target="../ink/ink4678.xml"/><Relationship Id="rId62" Type="http://schemas.openxmlformats.org/officeDocument/2006/relationships/customXml" Target="../ink/ink46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54.xml"/><Relationship Id="rId15" Type="http://schemas.openxmlformats.org/officeDocument/2006/relationships/image" Target="../media/image109.png"/><Relationship Id="rId23" Type="http://schemas.openxmlformats.org/officeDocument/2006/relationships/image" Target="../media/image113.png"/><Relationship Id="rId28" Type="http://schemas.openxmlformats.org/officeDocument/2006/relationships/customXml" Target="../ink/ink4665.xml"/><Relationship Id="rId36" Type="http://schemas.openxmlformats.org/officeDocument/2006/relationships/customXml" Target="../ink/ink4669.xml"/><Relationship Id="rId49" Type="http://schemas.openxmlformats.org/officeDocument/2006/relationships/image" Target="../media/image126.png"/><Relationship Id="rId57" Type="http://schemas.openxmlformats.org/officeDocument/2006/relationships/image" Target="../media/image130.png"/><Relationship Id="rId10" Type="http://schemas.openxmlformats.org/officeDocument/2006/relationships/customXml" Target="../ink/ink4656.xml"/><Relationship Id="rId31" Type="http://schemas.openxmlformats.org/officeDocument/2006/relationships/image" Target="../media/image117.png"/><Relationship Id="rId44" Type="http://schemas.openxmlformats.org/officeDocument/2006/relationships/customXml" Target="../ink/ink4673.xml"/><Relationship Id="rId52" Type="http://schemas.openxmlformats.org/officeDocument/2006/relationships/customXml" Target="../ink/ink4677.xml"/><Relationship Id="rId60" Type="http://schemas.openxmlformats.org/officeDocument/2006/relationships/customXml" Target="../ink/ink4681.xml"/><Relationship Id="rId4" Type="http://schemas.openxmlformats.org/officeDocument/2006/relationships/customXml" Target="../ink/ink4653.xml"/><Relationship Id="rId9" Type="http://schemas.openxmlformats.org/officeDocument/2006/relationships/image" Target="../media/image106.png"/></Relationships>
</file>

<file path=ppt/slides/_rels/slide9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695.xml"/><Relationship Id="rId21" Type="http://schemas.openxmlformats.org/officeDocument/2006/relationships/image" Target="../media/image112.png"/><Relationship Id="rId42" Type="http://schemas.openxmlformats.org/officeDocument/2006/relationships/customXml" Target="../ink/ink4703.xml"/><Relationship Id="rId47" Type="http://schemas.openxmlformats.org/officeDocument/2006/relationships/image" Target="../media/image125.png"/><Relationship Id="rId63" Type="http://schemas.openxmlformats.org/officeDocument/2006/relationships/image" Target="../media/image135.png"/><Relationship Id="rId68" Type="http://schemas.openxmlformats.org/officeDocument/2006/relationships/customXml" Target="../ink/ink4716.xml"/><Relationship Id="rId16" Type="http://schemas.openxmlformats.org/officeDocument/2006/relationships/customXml" Target="../ink/ink4690.xml"/><Relationship Id="rId11" Type="http://schemas.openxmlformats.org/officeDocument/2006/relationships/image" Target="../media/image107.png"/><Relationship Id="rId24" Type="http://schemas.openxmlformats.org/officeDocument/2006/relationships/customXml" Target="../ink/ink4694.xml"/><Relationship Id="rId32" Type="http://schemas.openxmlformats.org/officeDocument/2006/relationships/customXml" Target="../ink/ink4698.xml"/><Relationship Id="rId37" Type="http://schemas.openxmlformats.org/officeDocument/2006/relationships/image" Target="../media/image120.png"/><Relationship Id="rId40" Type="http://schemas.openxmlformats.org/officeDocument/2006/relationships/customXml" Target="../ink/ink4702.xml"/><Relationship Id="rId45" Type="http://schemas.openxmlformats.org/officeDocument/2006/relationships/image" Target="../media/image124.png"/><Relationship Id="rId53" Type="http://schemas.openxmlformats.org/officeDocument/2006/relationships/image" Target="../media/image128.png"/><Relationship Id="rId58" Type="http://schemas.openxmlformats.org/officeDocument/2006/relationships/customXml" Target="../ink/ink4711.xml"/><Relationship Id="rId66" Type="http://schemas.openxmlformats.org/officeDocument/2006/relationships/customXml" Target="../ink/ink4715.xml"/><Relationship Id="rId74" Type="http://schemas.openxmlformats.org/officeDocument/2006/relationships/customXml" Target="../ink/ink4719.xml"/><Relationship Id="rId5" Type="http://schemas.openxmlformats.org/officeDocument/2006/relationships/image" Target="../media/image104.png"/><Relationship Id="rId61" Type="http://schemas.openxmlformats.org/officeDocument/2006/relationships/image" Target="../media/image132.png"/><Relationship Id="rId19" Type="http://schemas.openxmlformats.org/officeDocument/2006/relationships/image" Target="../media/image111.png"/><Relationship Id="rId14" Type="http://schemas.openxmlformats.org/officeDocument/2006/relationships/customXml" Target="../ink/ink4689.xml"/><Relationship Id="rId22" Type="http://schemas.openxmlformats.org/officeDocument/2006/relationships/customXml" Target="../ink/ink4693.xml"/><Relationship Id="rId27" Type="http://schemas.openxmlformats.org/officeDocument/2006/relationships/image" Target="../media/image115.png"/><Relationship Id="rId30" Type="http://schemas.openxmlformats.org/officeDocument/2006/relationships/customXml" Target="../ink/ink4697.xml"/><Relationship Id="rId35" Type="http://schemas.openxmlformats.org/officeDocument/2006/relationships/image" Target="../media/image119.png"/><Relationship Id="rId43" Type="http://schemas.openxmlformats.org/officeDocument/2006/relationships/image" Target="../media/image123.png"/><Relationship Id="rId48" Type="http://schemas.openxmlformats.org/officeDocument/2006/relationships/customXml" Target="../ink/ink4706.xml"/><Relationship Id="rId56" Type="http://schemas.openxmlformats.org/officeDocument/2006/relationships/customXml" Target="../ink/ink4710.xml"/><Relationship Id="rId64" Type="http://schemas.openxmlformats.org/officeDocument/2006/relationships/customXml" Target="../ink/ink4714.xml"/><Relationship Id="rId69" Type="http://schemas.openxmlformats.org/officeDocument/2006/relationships/image" Target="../media/image138.png"/><Relationship Id="rId77" Type="http://schemas.openxmlformats.org/officeDocument/2006/relationships/image" Target="../media/image142.png"/><Relationship Id="rId8" Type="http://schemas.openxmlformats.org/officeDocument/2006/relationships/customXml" Target="../ink/ink4686.xml"/><Relationship Id="rId51" Type="http://schemas.openxmlformats.org/officeDocument/2006/relationships/image" Target="../media/image127.png"/><Relationship Id="rId72" Type="http://schemas.openxmlformats.org/officeDocument/2006/relationships/customXml" Target="../ink/ink4718.xml"/><Relationship Id="rId3" Type="http://schemas.openxmlformats.org/officeDocument/2006/relationships/image" Target="../media/image103.png"/><Relationship Id="rId12" Type="http://schemas.openxmlformats.org/officeDocument/2006/relationships/customXml" Target="../ink/ink4688.xml"/><Relationship Id="rId17" Type="http://schemas.openxmlformats.org/officeDocument/2006/relationships/image" Target="../media/image110.png"/><Relationship Id="rId25" Type="http://schemas.openxmlformats.org/officeDocument/2006/relationships/image" Target="../media/image114.png"/><Relationship Id="rId33" Type="http://schemas.openxmlformats.org/officeDocument/2006/relationships/image" Target="../media/image118.png"/><Relationship Id="rId38" Type="http://schemas.openxmlformats.org/officeDocument/2006/relationships/customXml" Target="../ink/ink4701.xml"/><Relationship Id="rId46" Type="http://schemas.openxmlformats.org/officeDocument/2006/relationships/customXml" Target="../ink/ink4705.xml"/><Relationship Id="rId59" Type="http://schemas.openxmlformats.org/officeDocument/2006/relationships/image" Target="../media/image131.png"/><Relationship Id="rId67" Type="http://schemas.openxmlformats.org/officeDocument/2006/relationships/image" Target="../media/image137.png"/><Relationship Id="rId20" Type="http://schemas.openxmlformats.org/officeDocument/2006/relationships/customXml" Target="../ink/ink4692.xml"/><Relationship Id="rId41" Type="http://schemas.openxmlformats.org/officeDocument/2006/relationships/image" Target="../media/image122.png"/><Relationship Id="rId54" Type="http://schemas.openxmlformats.org/officeDocument/2006/relationships/customXml" Target="../ink/ink4709.xml"/><Relationship Id="rId62" Type="http://schemas.openxmlformats.org/officeDocument/2006/relationships/customXml" Target="../ink/ink4713.xml"/><Relationship Id="rId70" Type="http://schemas.openxmlformats.org/officeDocument/2006/relationships/customXml" Target="../ink/ink4717.xml"/><Relationship Id="rId75" Type="http://schemas.openxmlformats.org/officeDocument/2006/relationships/image" Target="../media/image14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685.xml"/><Relationship Id="rId15" Type="http://schemas.openxmlformats.org/officeDocument/2006/relationships/image" Target="../media/image109.png"/><Relationship Id="rId23" Type="http://schemas.openxmlformats.org/officeDocument/2006/relationships/image" Target="../media/image113.png"/><Relationship Id="rId28" Type="http://schemas.openxmlformats.org/officeDocument/2006/relationships/customXml" Target="../ink/ink4696.xml"/><Relationship Id="rId36" Type="http://schemas.openxmlformats.org/officeDocument/2006/relationships/customXml" Target="../ink/ink4700.xml"/><Relationship Id="rId49" Type="http://schemas.openxmlformats.org/officeDocument/2006/relationships/image" Target="../media/image126.png"/><Relationship Id="rId57" Type="http://schemas.openxmlformats.org/officeDocument/2006/relationships/image" Target="../media/image130.png"/><Relationship Id="rId10" Type="http://schemas.openxmlformats.org/officeDocument/2006/relationships/customXml" Target="../ink/ink4687.xml"/><Relationship Id="rId31" Type="http://schemas.openxmlformats.org/officeDocument/2006/relationships/image" Target="../media/image117.png"/><Relationship Id="rId44" Type="http://schemas.openxmlformats.org/officeDocument/2006/relationships/customXml" Target="../ink/ink4704.xml"/><Relationship Id="rId52" Type="http://schemas.openxmlformats.org/officeDocument/2006/relationships/customXml" Target="../ink/ink4708.xml"/><Relationship Id="rId60" Type="http://schemas.openxmlformats.org/officeDocument/2006/relationships/customXml" Target="../ink/ink4712.xml"/><Relationship Id="rId65" Type="http://schemas.openxmlformats.org/officeDocument/2006/relationships/image" Target="../media/image136.png"/><Relationship Id="rId73" Type="http://schemas.openxmlformats.org/officeDocument/2006/relationships/image" Target="../media/image140.png"/><Relationship Id="rId4" Type="http://schemas.openxmlformats.org/officeDocument/2006/relationships/customXml" Target="../ink/ink4684.xml"/><Relationship Id="rId9" Type="http://schemas.openxmlformats.org/officeDocument/2006/relationships/image" Target="../media/image106.png"/><Relationship Id="rId13" Type="http://schemas.openxmlformats.org/officeDocument/2006/relationships/image" Target="../media/image108.png"/><Relationship Id="rId18" Type="http://schemas.openxmlformats.org/officeDocument/2006/relationships/customXml" Target="../ink/ink4691.xml"/><Relationship Id="rId39" Type="http://schemas.openxmlformats.org/officeDocument/2006/relationships/image" Target="../media/image121.png"/><Relationship Id="rId34" Type="http://schemas.openxmlformats.org/officeDocument/2006/relationships/customXml" Target="../ink/ink4699.xml"/><Relationship Id="rId50" Type="http://schemas.openxmlformats.org/officeDocument/2006/relationships/customXml" Target="../ink/ink4707.xml"/><Relationship Id="rId55" Type="http://schemas.openxmlformats.org/officeDocument/2006/relationships/image" Target="../media/image129.png"/><Relationship Id="rId76" Type="http://schemas.openxmlformats.org/officeDocument/2006/relationships/customXml" Target="../ink/ink4720.xml"/><Relationship Id="rId7" Type="http://schemas.openxmlformats.org/officeDocument/2006/relationships/image" Target="../media/image105.png"/><Relationship Id="rId71" Type="http://schemas.openxmlformats.org/officeDocument/2006/relationships/image" Target="../media/image139.png"/><Relationship Id="rId2" Type="http://schemas.openxmlformats.org/officeDocument/2006/relationships/customXml" Target="../ink/ink4683.xml"/><Relationship Id="rId29" Type="http://schemas.openxmlformats.org/officeDocument/2006/relationships/image" Target="../media/image116.png"/></Relationships>
</file>

<file path=ppt/slides/_rels/slide9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733.xml"/><Relationship Id="rId21" Type="http://schemas.openxmlformats.org/officeDocument/2006/relationships/image" Target="../media/image112.png"/><Relationship Id="rId42" Type="http://schemas.openxmlformats.org/officeDocument/2006/relationships/customXml" Target="../ink/ink4741.xml"/><Relationship Id="rId47" Type="http://schemas.openxmlformats.org/officeDocument/2006/relationships/image" Target="../media/image125.png"/><Relationship Id="rId63" Type="http://schemas.openxmlformats.org/officeDocument/2006/relationships/image" Target="../media/image135.png"/><Relationship Id="rId68" Type="http://schemas.openxmlformats.org/officeDocument/2006/relationships/customXml" Target="../ink/ink4754.xml"/><Relationship Id="rId16" Type="http://schemas.openxmlformats.org/officeDocument/2006/relationships/customXml" Target="../ink/ink4728.xml"/><Relationship Id="rId11" Type="http://schemas.openxmlformats.org/officeDocument/2006/relationships/image" Target="../media/image107.png"/><Relationship Id="rId32" Type="http://schemas.openxmlformats.org/officeDocument/2006/relationships/customXml" Target="../ink/ink4736.xml"/><Relationship Id="rId37" Type="http://schemas.openxmlformats.org/officeDocument/2006/relationships/image" Target="../media/image120.png"/><Relationship Id="rId53" Type="http://schemas.openxmlformats.org/officeDocument/2006/relationships/image" Target="../media/image128.png"/><Relationship Id="rId58" Type="http://schemas.openxmlformats.org/officeDocument/2006/relationships/customXml" Target="../ink/ink4749.xml"/><Relationship Id="rId74" Type="http://schemas.openxmlformats.org/officeDocument/2006/relationships/customXml" Target="../ink/ink4757.xml"/><Relationship Id="rId79" Type="http://schemas.openxmlformats.org/officeDocument/2006/relationships/image" Target="../media/image143.png"/><Relationship Id="rId5" Type="http://schemas.openxmlformats.org/officeDocument/2006/relationships/image" Target="../media/image104.png"/><Relationship Id="rId61" Type="http://schemas.openxmlformats.org/officeDocument/2006/relationships/image" Target="../media/image132.png"/><Relationship Id="rId19" Type="http://schemas.openxmlformats.org/officeDocument/2006/relationships/image" Target="../media/image111.png"/><Relationship Id="rId14" Type="http://schemas.openxmlformats.org/officeDocument/2006/relationships/customXml" Target="../ink/ink4727.xml"/><Relationship Id="rId22" Type="http://schemas.openxmlformats.org/officeDocument/2006/relationships/customXml" Target="../ink/ink4731.xml"/><Relationship Id="rId27" Type="http://schemas.openxmlformats.org/officeDocument/2006/relationships/image" Target="../media/image115.png"/><Relationship Id="rId30" Type="http://schemas.openxmlformats.org/officeDocument/2006/relationships/customXml" Target="../ink/ink4735.xml"/><Relationship Id="rId35" Type="http://schemas.openxmlformats.org/officeDocument/2006/relationships/image" Target="../media/image119.png"/><Relationship Id="rId43" Type="http://schemas.openxmlformats.org/officeDocument/2006/relationships/image" Target="../media/image123.png"/><Relationship Id="rId48" Type="http://schemas.openxmlformats.org/officeDocument/2006/relationships/customXml" Target="../ink/ink4744.xml"/><Relationship Id="rId56" Type="http://schemas.openxmlformats.org/officeDocument/2006/relationships/customXml" Target="../ink/ink4748.xml"/><Relationship Id="rId64" Type="http://schemas.openxmlformats.org/officeDocument/2006/relationships/customXml" Target="../ink/ink4752.xml"/><Relationship Id="rId69" Type="http://schemas.openxmlformats.org/officeDocument/2006/relationships/image" Target="../media/image138.png"/><Relationship Id="rId77" Type="http://schemas.openxmlformats.org/officeDocument/2006/relationships/image" Target="../media/image142.png"/><Relationship Id="rId8" Type="http://schemas.openxmlformats.org/officeDocument/2006/relationships/customXml" Target="../ink/ink4724.xml"/><Relationship Id="rId51" Type="http://schemas.openxmlformats.org/officeDocument/2006/relationships/image" Target="../media/image127.png"/><Relationship Id="rId72" Type="http://schemas.openxmlformats.org/officeDocument/2006/relationships/customXml" Target="../ink/ink4756.xml"/><Relationship Id="rId80" Type="http://schemas.openxmlformats.org/officeDocument/2006/relationships/customXml" Target="../ink/ink4760.xml"/><Relationship Id="rId3" Type="http://schemas.openxmlformats.org/officeDocument/2006/relationships/image" Target="../media/image103.png"/><Relationship Id="rId12" Type="http://schemas.openxmlformats.org/officeDocument/2006/relationships/customXml" Target="../ink/ink4726.xml"/><Relationship Id="rId17" Type="http://schemas.openxmlformats.org/officeDocument/2006/relationships/image" Target="../media/image110.png"/><Relationship Id="rId25" Type="http://schemas.openxmlformats.org/officeDocument/2006/relationships/image" Target="../media/image114.png"/><Relationship Id="rId33" Type="http://schemas.openxmlformats.org/officeDocument/2006/relationships/image" Target="../media/image118.png"/><Relationship Id="rId38" Type="http://schemas.openxmlformats.org/officeDocument/2006/relationships/customXml" Target="../ink/ink4739.xml"/><Relationship Id="rId46" Type="http://schemas.openxmlformats.org/officeDocument/2006/relationships/customXml" Target="../ink/ink4743.xml"/><Relationship Id="rId59" Type="http://schemas.openxmlformats.org/officeDocument/2006/relationships/image" Target="../media/image131.png"/><Relationship Id="rId67" Type="http://schemas.openxmlformats.org/officeDocument/2006/relationships/image" Target="../media/image137.png"/><Relationship Id="rId20" Type="http://schemas.openxmlformats.org/officeDocument/2006/relationships/customXml" Target="../ink/ink4730.xml"/><Relationship Id="rId41" Type="http://schemas.openxmlformats.org/officeDocument/2006/relationships/image" Target="../media/image122.png"/><Relationship Id="rId54" Type="http://schemas.openxmlformats.org/officeDocument/2006/relationships/customXml" Target="../ink/ink4747.xml"/><Relationship Id="rId62" Type="http://schemas.openxmlformats.org/officeDocument/2006/relationships/customXml" Target="../ink/ink4751.xml"/><Relationship Id="rId70" Type="http://schemas.openxmlformats.org/officeDocument/2006/relationships/customXml" Target="../ink/ink4755.xml"/><Relationship Id="rId75" Type="http://schemas.openxmlformats.org/officeDocument/2006/relationships/image" Target="../media/image14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23.xml"/><Relationship Id="rId15" Type="http://schemas.openxmlformats.org/officeDocument/2006/relationships/image" Target="../media/image109.png"/><Relationship Id="rId23" Type="http://schemas.openxmlformats.org/officeDocument/2006/relationships/image" Target="../media/image113.png"/><Relationship Id="rId28" Type="http://schemas.openxmlformats.org/officeDocument/2006/relationships/customXml" Target="../ink/ink4734.xml"/><Relationship Id="rId36" Type="http://schemas.openxmlformats.org/officeDocument/2006/relationships/customXml" Target="../ink/ink4738.xml"/><Relationship Id="rId49" Type="http://schemas.openxmlformats.org/officeDocument/2006/relationships/image" Target="../media/image126.png"/><Relationship Id="rId57" Type="http://schemas.openxmlformats.org/officeDocument/2006/relationships/image" Target="../media/image130.png"/><Relationship Id="rId10" Type="http://schemas.openxmlformats.org/officeDocument/2006/relationships/customXml" Target="../ink/ink4725.xml"/><Relationship Id="rId31" Type="http://schemas.openxmlformats.org/officeDocument/2006/relationships/image" Target="../media/image117.png"/><Relationship Id="rId44" Type="http://schemas.openxmlformats.org/officeDocument/2006/relationships/customXml" Target="../ink/ink4742.xml"/><Relationship Id="rId52" Type="http://schemas.openxmlformats.org/officeDocument/2006/relationships/customXml" Target="../ink/ink4746.xml"/><Relationship Id="rId60" Type="http://schemas.openxmlformats.org/officeDocument/2006/relationships/customXml" Target="../ink/ink4750.xml"/><Relationship Id="rId65" Type="http://schemas.openxmlformats.org/officeDocument/2006/relationships/image" Target="../media/image136.png"/><Relationship Id="rId73" Type="http://schemas.openxmlformats.org/officeDocument/2006/relationships/image" Target="../media/image140.png"/><Relationship Id="rId78" Type="http://schemas.openxmlformats.org/officeDocument/2006/relationships/customXml" Target="../ink/ink4759.xml"/><Relationship Id="rId81" Type="http://schemas.openxmlformats.org/officeDocument/2006/relationships/image" Target="../media/image144.png"/><Relationship Id="rId4" Type="http://schemas.openxmlformats.org/officeDocument/2006/relationships/customXml" Target="../ink/ink4722.xml"/><Relationship Id="rId9" Type="http://schemas.openxmlformats.org/officeDocument/2006/relationships/image" Target="../media/image106.png"/><Relationship Id="rId13" Type="http://schemas.openxmlformats.org/officeDocument/2006/relationships/image" Target="../media/image108.png"/><Relationship Id="rId18" Type="http://schemas.openxmlformats.org/officeDocument/2006/relationships/customXml" Target="../ink/ink4729.xml"/><Relationship Id="rId39" Type="http://schemas.openxmlformats.org/officeDocument/2006/relationships/image" Target="../media/image121.png"/><Relationship Id="rId34" Type="http://schemas.openxmlformats.org/officeDocument/2006/relationships/customXml" Target="../ink/ink4737.xml"/><Relationship Id="rId50" Type="http://schemas.openxmlformats.org/officeDocument/2006/relationships/customXml" Target="../ink/ink4745.xml"/><Relationship Id="rId55" Type="http://schemas.openxmlformats.org/officeDocument/2006/relationships/image" Target="../media/image129.png"/><Relationship Id="rId76" Type="http://schemas.openxmlformats.org/officeDocument/2006/relationships/customXml" Target="../ink/ink4758.xml"/><Relationship Id="rId7" Type="http://schemas.openxmlformats.org/officeDocument/2006/relationships/image" Target="../media/image105.png"/><Relationship Id="rId71" Type="http://schemas.openxmlformats.org/officeDocument/2006/relationships/image" Target="../media/image139.png"/><Relationship Id="rId2" Type="http://schemas.openxmlformats.org/officeDocument/2006/relationships/customXml" Target="../ink/ink4721.xml"/><Relationship Id="rId29" Type="http://schemas.openxmlformats.org/officeDocument/2006/relationships/image" Target="../media/image116.png"/><Relationship Id="rId24" Type="http://schemas.openxmlformats.org/officeDocument/2006/relationships/customXml" Target="../ink/ink4732.xml"/><Relationship Id="rId40" Type="http://schemas.openxmlformats.org/officeDocument/2006/relationships/customXml" Target="../ink/ink4740.xml"/><Relationship Id="rId45" Type="http://schemas.openxmlformats.org/officeDocument/2006/relationships/image" Target="../media/image124.png"/><Relationship Id="rId66" Type="http://schemas.openxmlformats.org/officeDocument/2006/relationships/customXml" Target="../ink/ink4753.xml"/></Relationships>
</file>

<file path=ppt/slides/_rels/slide9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773.xml"/><Relationship Id="rId21" Type="http://schemas.openxmlformats.org/officeDocument/2006/relationships/image" Target="../media/image112.png"/><Relationship Id="rId42" Type="http://schemas.openxmlformats.org/officeDocument/2006/relationships/customXml" Target="../ink/ink4781.xml"/><Relationship Id="rId47" Type="http://schemas.openxmlformats.org/officeDocument/2006/relationships/image" Target="../media/image125.png"/><Relationship Id="rId63" Type="http://schemas.openxmlformats.org/officeDocument/2006/relationships/image" Target="../media/image135.png"/><Relationship Id="rId68" Type="http://schemas.openxmlformats.org/officeDocument/2006/relationships/customXml" Target="../ink/ink4794.xml"/><Relationship Id="rId84" Type="http://schemas.openxmlformats.org/officeDocument/2006/relationships/customXml" Target="../ink/ink4802.xml"/><Relationship Id="rId89" Type="http://schemas.openxmlformats.org/officeDocument/2006/relationships/image" Target="../media/image148.png"/><Relationship Id="rId16" Type="http://schemas.openxmlformats.org/officeDocument/2006/relationships/customXml" Target="../ink/ink4768.xml"/><Relationship Id="rId11" Type="http://schemas.openxmlformats.org/officeDocument/2006/relationships/image" Target="../media/image107.png"/><Relationship Id="rId32" Type="http://schemas.openxmlformats.org/officeDocument/2006/relationships/customXml" Target="../ink/ink4776.xml"/><Relationship Id="rId37" Type="http://schemas.openxmlformats.org/officeDocument/2006/relationships/image" Target="../media/image120.png"/><Relationship Id="rId53" Type="http://schemas.openxmlformats.org/officeDocument/2006/relationships/image" Target="../media/image128.png"/><Relationship Id="rId58" Type="http://schemas.openxmlformats.org/officeDocument/2006/relationships/customXml" Target="../ink/ink4789.xml"/><Relationship Id="rId74" Type="http://schemas.openxmlformats.org/officeDocument/2006/relationships/customXml" Target="../ink/ink4797.xml"/><Relationship Id="rId79" Type="http://schemas.openxmlformats.org/officeDocument/2006/relationships/image" Target="../media/image143.png"/><Relationship Id="rId5" Type="http://schemas.openxmlformats.org/officeDocument/2006/relationships/image" Target="../media/image104.png"/><Relationship Id="rId90" Type="http://schemas.openxmlformats.org/officeDocument/2006/relationships/customXml" Target="../ink/ink4805.xml"/><Relationship Id="rId95" Type="http://schemas.openxmlformats.org/officeDocument/2006/relationships/image" Target="../media/image151.png"/><Relationship Id="rId22" Type="http://schemas.openxmlformats.org/officeDocument/2006/relationships/customXml" Target="../ink/ink4771.xml"/><Relationship Id="rId27" Type="http://schemas.openxmlformats.org/officeDocument/2006/relationships/image" Target="../media/image115.png"/><Relationship Id="rId43" Type="http://schemas.openxmlformats.org/officeDocument/2006/relationships/image" Target="../media/image123.png"/><Relationship Id="rId48" Type="http://schemas.openxmlformats.org/officeDocument/2006/relationships/customXml" Target="../ink/ink4784.xml"/><Relationship Id="rId64" Type="http://schemas.openxmlformats.org/officeDocument/2006/relationships/customXml" Target="../ink/ink4792.xml"/><Relationship Id="rId69" Type="http://schemas.openxmlformats.org/officeDocument/2006/relationships/image" Target="../media/image138.png"/><Relationship Id="rId8" Type="http://schemas.openxmlformats.org/officeDocument/2006/relationships/customXml" Target="../ink/ink4764.xml"/><Relationship Id="rId51" Type="http://schemas.openxmlformats.org/officeDocument/2006/relationships/image" Target="../media/image127.png"/><Relationship Id="rId72" Type="http://schemas.openxmlformats.org/officeDocument/2006/relationships/customXml" Target="../ink/ink4796.xml"/><Relationship Id="rId80" Type="http://schemas.openxmlformats.org/officeDocument/2006/relationships/customXml" Target="../ink/ink4800.xml"/><Relationship Id="rId85" Type="http://schemas.openxmlformats.org/officeDocument/2006/relationships/image" Target="../media/image146.png"/><Relationship Id="rId93" Type="http://schemas.openxmlformats.org/officeDocument/2006/relationships/image" Target="../media/image150.png"/><Relationship Id="rId3" Type="http://schemas.openxmlformats.org/officeDocument/2006/relationships/image" Target="../media/image103.png"/><Relationship Id="rId12" Type="http://schemas.openxmlformats.org/officeDocument/2006/relationships/customXml" Target="../ink/ink4766.xml"/><Relationship Id="rId17" Type="http://schemas.openxmlformats.org/officeDocument/2006/relationships/image" Target="../media/image110.png"/><Relationship Id="rId25" Type="http://schemas.openxmlformats.org/officeDocument/2006/relationships/image" Target="../media/image114.png"/><Relationship Id="rId33" Type="http://schemas.openxmlformats.org/officeDocument/2006/relationships/image" Target="../media/image118.png"/><Relationship Id="rId38" Type="http://schemas.openxmlformats.org/officeDocument/2006/relationships/customXml" Target="../ink/ink4779.xml"/><Relationship Id="rId46" Type="http://schemas.openxmlformats.org/officeDocument/2006/relationships/customXml" Target="../ink/ink4783.xml"/><Relationship Id="rId59" Type="http://schemas.openxmlformats.org/officeDocument/2006/relationships/image" Target="../media/image131.png"/><Relationship Id="rId67" Type="http://schemas.openxmlformats.org/officeDocument/2006/relationships/image" Target="../media/image137.png"/><Relationship Id="rId20" Type="http://schemas.openxmlformats.org/officeDocument/2006/relationships/customXml" Target="../ink/ink4770.xml"/><Relationship Id="rId41" Type="http://schemas.openxmlformats.org/officeDocument/2006/relationships/image" Target="../media/image122.png"/><Relationship Id="rId54" Type="http://schemas.openxmlformats.org/officeDocument/2006/relationships/customXml" Target="../ink/ink4787.xml"/><Relationship Id="rId62" Type="http://schemas.openxmlformats.org/officeDocument/2006/relationships/customXml" Target="../ink/ink4791.xml"/><Relationship Id="rId70" Type="http://schemas.openxmlformats.org/officeDocument/2006/relationships/customXml" Target="../ink/ink4795.xml"/><Relationship Id="rId75" Type="http://schemas.openxmlformats.org/officeDocument/2006/relationships/image" Target="../media/image141.png"/><Relationship Id="rId83" Type="http://schemas.openxmlformats.org/officeDocument/2006/relationships/image" Target="../media/image145.png"/><Relationship Id="rId88" Type="http://schemas.openxmlformats.org/officeDocument/2006/relationships/customXml" Target="../ink/ink4804.xml"/><Relationship Id="rId91" Type="http://schemas.openxmlformats.org/officeDocument/2006/relationships/image" Target="../media/image1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63.xml"/><Relationship Id="rId15" Type="http://schemas.openxmlformats.org/officeDocument/2006/relationships/image" Target="../media/image109.png"/><Relationship Id="rId23" Type="http://schemas.openxmlformats.org/officeDocument/2006/relationships/image" Target="../media/image113.png"/><Relationship Id="rId28" Type="http://schemas.openxmlformats.org/officeDocument/2006/relationships/customXml" Target="../ink/ink4774.xml"/><Relationship Id="rId36" Type="http://schemas.openxmlformats.org/officeDocument/2006/relationships/customXml" Target="../ink/ink4778.xml"/><Relationship Id="rId49" Type="http://schemas.openxmlformats.org/officeDocument/2006/relationships/image" Target="../media/image126.png"/><Relationship Id="rId57" Type="http://schemas.openxmlformats.org/officeDocument/2006/relationships/image" Target="../media/image130.png"/><Relationship Id="rId10" Type="http://schemas.openxmlformats.org/officeDocument/2006/relationships/customXml" Target="../ink/ink4765.xml"/><Relationship Id="rId31" Type="http://schemas.openxmlformats.org/officeDocument/2006/relationships/image" Target="../media/image117.png"/><Relationship Id="rId44" Type="http://schemas.openxmlformats.org/officeDocument/2006/relationships/customXml" Target="../ink/ink4782.xml"/><Relationship Id="rId52" Type="http://schemas.openxmlformats.org/officeDocument/2006/relationships/customXml" Target="../ink/ink4786.xml"/><Relationship Id="rId60" Type="http://schemas.openxmlformats.org/officeDocument/2006/relationships/customXml" Target="../ink/ink4790.xml"/><Relationship Id="rId65" Type="http://schemas.openxmlformats.org/officeDocument/2006/relationships/image" Target="../media/image136.png"/><Relationship Id="rId73" Type="http://schemas.openxmlformats.org/officeDocument/2006/relationships/image" Target="../media/image140.png"/><Relationship Id="rId78" Type="http://schemas.openxmlformats.org/officeDocument/2006/relationships/customXml" Target="../ink/ink4799.xml"/><Relationship Id="rId81" Type="http://schemas.openxmlformats.org/officeDocument/2006/relationships/image" Target="../media/image144.png"/><Relationship Id="rId86" Type="http://schemas.openxmlformats.org/officeDocument/2006/relationships/customXml" Target="../ink/ink4803.xml"/><Relationship Id="rId94" Type="http://schemas.openxmlformats.org/officeDocument/2006/relationships/customXml" Target="../ink/ink4807.xml"/><Relationship Id="rId4" Type="http://schemas.openxmlformats.org/officeDocument/2006/relationships/customXml" Target="../ink/ink4762.xml"/><Relationship Id="rId9" Type="http://schemas.openxmlformats.org/officeDocument/2006/relationships/image" Target="../media/image106.png"/><Relationship Id="rId13" Type="http://schemas.openxmlformats.org/officeDocument/2006/relationships/image" Target="../media/image108.png"/><Relationship Id="rId18" Type="http://schemas.openxmlformats.org/officeDocument/2006/relationships/customXml" Target="../ink/ink4769.xml"/><Relationship Id="rId39" Type="http://schemas.openxmlformats.org/officeDocument/2006/relationships/image" Target="../media/image121.png"/><Relationship Id="rId34" Type="http://schemas.openxmlformats.org/officeDocument/2006/relationships/customXml" Target="../ink/ink4777.xml"/><Relationship Id="rId50" Type="http://schemas.openxmlformats.org/officeDocument/2006/relationships/customXml" Target="../ink/ink4785.xml"/><Relationship Id="rId55" Type="http://schemas.openxmlformats.org/officeDocument/2006/relationships/image" Target="../media/image129.png"/><Relationship Id="rId76" Type="http://schemas.openxmlformats.org/officeDocument/2006/relationships/customXml" Target="../ink/ink4798.xml"/><Relationship Id="rId7" Type="http://schemas.openxmlformats.org/officeDocument/2006/relationships/image" Target="../media/image105.png"/><Relationship Id="rId71" Type="http://schemas.openxmlformats.org/officeDocument/2006/relationships/image" Target="../media/image139.png"/><Relationship Id="rId92" Type="http://schemas.openxmlformats.org/officeDocument/2006/relationships/customXml" Target="../ink/ink4806.xml"/><Relationship Id="rId2" Type="http://schemas.openxmlformats.org/officeDocument/2006/relationships/customXml" Target="../ink/ink4761.xml"/><Relationship Id="rId29" Type="http://schemas.openxmlformats.org/officeDocument/2006/relationships/image" Target="../media/image116.png"/><Relationship Id="rId24" Type="http://schemas.openxmlformats.org/officeDocument/2006/relationships/customXml" Target="../ink/ink4772.xml"/><Relationship Id="rId40" Type="http://schemas.openxmlformats.org/officeDocument/2006/relationships/customXml" Target="../ink/ink4780.xml"/><Relationship Id="rId45" Type="http://schemas.openxmlformats.org/officeDocument/2006/relationships/image" Target="../media/image124.png"/><Relationship Id="rId66" Type="http://schemas.openxmlformats.org/officeDocument/2006/relationships/customXml" Target="../ink/ink4793.xml"/><Relationship Id="rId87" Type="http://schemas.openxmlformats.org/officeDocument/2006/relationships/image" Target="../media/image147.png"/><Relationship Id="rId61" Type="http://schemas.openxmlformats.org/officeDocument/2006/relationships/image" Target="../media/image132.png"/><Relationship Id="rId82" Type="http://schemas.openxmlformats.org/officeDocument/2006/relationships/customXml" Target="../ink/ink4801.xml"/><Relationship Id="rId19" Type="http://schemas.openxmlformats.org/officeDocument/2006/relationships/image" Target="../media/image111.png"/><Relationship Id="rId14" Type="http://schemas.openxmlformats.org/officeDocument/2006/relationships/customXml" Target="../ink/ink4767.xml"/><Relationship Id="rId30" Type="http://schemas.openxmlformats.org/officeDocument/2006/relationships/customXml" Target="../ink/ink4775.xml"/><Relationship Id="rId35" Type="http://schemas.openxmlformats.org/officeDocument/2006/relationships/image" Target="../media/image119.png"/><Relationship Id="rId56" Type="http://schemas.openxmlformats.org/officeDocument/2006/relationships/customXml" Target="../ink/ink4788.xml"/><Relationship Id="rId77" Type="http://schemas.openxmlformats.org/officeDocument/2006/relationships/image" Target="../media/image142.png"/></Relationships>
</file>

<file path=ppt/slides/_rels/slide9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820.xml"/><Relationship Id="rId117" Type="http://schemas.openxmlformats.org/officeDocument/2006/relationships/image" Target="../media/image162.png"/><Relationship Id="rId21" Type="http://schemas.openxmlformats.org/officeDocument/2006/relationships/image" Target="../media/image112.png"/><Relationship Id="rId42" Type="http://schemas.openxmlformats.org/officeDocument/2006/relationships/customXml" Target="../ink/ink4828.xml"/><Relationship Id="rId47" Type="http://schemas.openxmlformats.org/officeDocument/2006/relationships/image" Target="../media/image125.png"/><Relationship Id="rId63" Type="http://schemas.openxmlformats.org/officeDocument/2006/relationships/image" Target="../media/image135.png"/><Relationship Id="rId68" Type="http://schemas.openxmlformats.org/officeDocument/2006/relationships/customXml" Target="../ink/ink4841.xml"/><Relationship Id="rId84" Type="http://schemas.openxmlformats.org/officeDocument/2006/relationships/customXml" Target="../ink/ink4849.xml"/><Relationship Id="rId89" Type="http://schemas.openxmlformats.org/officeDocument/2006/relationships/image" Target="../media/image148.png"/><Relationship Id="rId112" Type="http://schemas.openxmlformats.org/officeDocument/2006/relationships/customXml" Target="../ink/ink4863.xml"/><Relationship Id="rId16" Type="http://schemas.openxmlformats.org/officeDocument/2006/relationships/customXml" Target="../ink/ink4815.xml"/><Relationship Id="rId107" Type="http://schemas.openxmlformats.org/officeDocument/2006/relationships/image" Target="../media/image157.png"/><Relationship Id="rId11" Type="http://schemas.openxmlformats.org/officeDocument/2006/relationships/image" Target="../media/image107.png"/><Relationship Id="rId32" Type="http://schemas.openxmlformats.org/officeDocument/2006/relationships/customXml" Target="../ink/ink4823.xml"/><Relationship Id="rId37" Type="http://schemas.openxmlformats.org/officeDocument/2006/relationships/image" Target="../media/image120.png"/><Relationship Id="rId53" Type="http://schemas.openxmlformats.org/officeDocument/2006/relationships/image" Target="../media/image128.png"/><Relationship Id="rId58" Type="http://schemas.openxmlformats.org/officeDocument/2006/relationships/customXml" Target="../ink/ink4836.xml"/><Relationship Id="rId74" Type="http://schemas.openxmlformats.org/officeDocument/2006/relationships/customXml" Target="../ink/ink4844.xml"/><Relationship Id="rId79" Type="http://schemas.openxmlformats.org/officeDocument/2006/relationships/image" Target="../media/image143.png"/><Relationship Id="rId102" Type="http://schemas.openxmlformats.org/officeDocument/2006/relationships/customXml" Target="../ink/ink4858.xml"/><Relationship Id="rId5" Type="http://schemas.openxmlformats.org/officeDocument/2006/relationships/image" Target="../media/image104.png"/><Relationship Id="rId90" Type="http://schemas.openxmlformats.org/officeDocument/2006/relationships/customXml" Target="../ink/ink4852.xml"/><Relationship Id="rId95" Type="http://schemas.openxmlformats.org/officeDocument/2006/relationships/image" Target="../media/image151.png"/><Relationship Id="rId22" Type="http://schemas.openxmlformats.org/officeDocument/2006/relationships/customXml" Target="../ink/ink4818.xml"/><Relationship Id="rId27" Type="http://schemas.openxmlformats.org/officeDocument/2006/relationships/image" Target="../media/image115.png"/><Relationship Id="rId43" Type="http://schemas.openxmlformats.org/officeDocument/2006/relationships/image" Target="../media/image123.png"/><Relationship Id="rId48" Type="http://schemas.openxmlformats.org/officeDocument/2006/relationships/customXml" Target="../ink/ink4831.xml"/><Relationship Id="rId64" Type="http://schemas.openxmlformats.org/officeDocument/2006/relationships/customXml" Target="../ink/ink4839.xml"/><Relationship Id="rId69" Type="http://schemas.openxmlformats.org/officeDocument/2006/relationships/image" Target="../media/image138.png"/><Relationship Id="rId113" Type="http://schemas.openxmlformats.org/officeDocument/2006/relationships/image" Target="../media/image160.png"/><Relationship Id="rId80" Type="http://schemas.openxmlformats.org/officeDocument/2006/relationships/customXml" Target="../ink/ink4847.xml"/><Relationship Id="rId85" Type="http://schemas.openxmlformats.org/officeDocument/2006/relationships/image" Target="../media/image146.png"/><Relationship Id="rId12" Type="http://schemas.openxmlformats.org/officeDocument/2006/relationships/customXml" Target="../ink/ink4813.xml"/><Relationship Id="rId17" Type="http://schemas.openxmlformats.org/officeDocument/2006/relationships/image" Target="../media/image110.png"/><Relationship Id="rId33" Type="http://schemas.openxmlformats.org/officeDocument/2006/relationships/image" Target="../media/image118.png"/><Relationship Id="rId38" Type="http://schemas.openxmlformats.org/officeDocument/2006/relationships/customXml" Target="../ink/ink4826.xml"/><Relationship Id="rId59" Type="http://schemas.openxmlformats.org/officeDocument/2006/relationships/image" Target="../media/image131.png"/><Relationship Id="rId103" Type="http://schemas.openxmlformats.org/officeDocument/2006/relationships/image" Target="../media/image155.png"/><Relationship Id="rId108" Type="http://schemas.openxmlformats.org/officeDocument/2006/relationships/customXml" Target="../ink/ink4861.xml"/><Relationship Id="rId54" Type="http://schemas.openxmlformats.org/officeDocument/2006/relationships/customXml" Target="../ink/ink4834.xml"/><Relationship Id="rId70" Type="http://schemas.openxmlformats.org/officeDocument/2006/relationships/customXml" Target="../ink/ink4842.xml"/><Relationship Id="rId75" Type="http://schemas.openxmlformats.org/officeDocument/2006/relationships/image" Target="../media/image141.png"/><Relationship Id="rId91" Type="http://schemas.openxmlformats.org/officeDocument/2006/relationships/image" Target="../media/image149.png"/><Relationship Id="rId96" Type="http://schemas.openxmlformats.org/officeDocument/2006/relationships/customXml" Target="../ink/ink48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10.xml"/><Relationship Id="rId23" Type="http://schemas.openxmlformats.org/officeDocument/2006/relationships/image" Target="../media/image113.png"/><Relationship Id="rId28" Type="http://schemas.openxmlformats.org/officeDocument/2006/relationships/customXml" Target="../ink/ink4821.xml"/><Relationship Id="rId49" Type="http://schemas.openxmlformats.org/officeDocument/2006/relationships/image" Target="../media/image126.png"/><Relationship Id="rId114" Type="http://schemas.openxmlformats.org/officeDocument/2006/relationships/customXml" Target="../ink/ink4864.xml"/><Relationship Id="rId10" Type="http://schemas.openxmlformats.org/officeDocument/2006/relationships/customXml" Target="../ink/ink4812.xml"/><Relationship Id="rId31" Type="http://schemas.openxmlformats.org/officeDocument/2006/relationships/image" Target="../media/image117.png"/><Relationship Id="rId44" Type="http://schemas.openxmlformats.org/officeDocument/2006/relationships/customXml" Target="../ink/ink4829.xml"/><Relationship Id="rId52" Type="http://schemas.openxmlformats.org/officeDocument/2006/relationships/customXml" Target="../ink/ink4833.xml"/><Relationship Id="rId60" Type="http://schemas.openxmlformats.org/officeDocument/2006/relationships/customXml" Target="../ink/ink4837.xml"/><Relationship Id="rId65" Type="http://schemas.openxmlformats.org/officeDocument/2006/relationships/image" Target="../media/image136.png"/><Relationship Id="rId73" Type="http://schemas.openxmlformats.org/officeDocument/2006/relationships/image" Target="../media/image140.png"/><Relationship Id="rId78" Type="http://schemas.openxmlformats.org/officeDocument/2006/relationships/customXml" Target="../ink/ink4846.xml"/><Relationship Id="rId81" Type="http://schemas.openxmlformats.org/officeDocument/2006/relationships/image" Target="../media/image144.png"/><Relationship Id="rId86" Type="http://schemas.openxmlformats.org/officeDocument/2006/relationships/customXml" Target="../ink/ink4850.xml"/><Relationship Id="rId94" Type="http://schemas.openxmlformats.org/officeDocument/2006/relationships/customXml" Target="../ink/ink4854.xml"/><Relationship Id="rId99" Type="http://schemas.openxmlformats.org/officeDocument/2006/relationships/image" Target="../media/image153.png"/><Relationship Id="rId101" Type="http://schemas.openxmlformats.org/officeDocument/2006/relationships/image" Target="../media/image154.png"/><Relationship Id="rId4" Type="http://schemas.openxmlformats.org/officeDocument/2006/relationships/customXml" Target="../ink/ink4809.xml"/><Relationship Id="rId9" Type="http://schemas.openxmlformats.org/officeDocument/2006/relationships/image" Target="../media/image106.png"/><Relationship Id="rId13" Type="http://schemas.openxmlformats.org/officeDocument/2006/relationships/image" Target="../media/image108.png"/><Relationship Id="rId18" Type="http://schemas.openxmlformats.org/officeDocument/2006/relationships/customXml" Target="../ink/ink4816.xml"/><Relationship Id="rId39" Type="http://schemas.openxmlformats.org/officeDocument/2006/relationships/image" Target="../media/image121.png"/><Relationship Id="rId109" Type="http://schemas.openxmlformats.org/officeDocument/2006/relationships/image" Target="../media/image158.png"/><Relationship Id="rId34" Type="http://schemas.openxmlformats.org/officeDocument/2006/relationships/customXml" Target="../ink/ink4824.xml"/><Relationship Id="rId50" Type="http://schemas.openxmlformats.org/officeDocument/2006/relationships/customXml" Target="../ink/ink4832.xml"/><Relationship Id="rId55" Type="http://schemas.openxmlformats.org/officeDocument/2006/relationships/image" Target="../media/image129.png"/><Relationship Id="rId76" Type="http://schemas.openxmlformats.org/officeDocument/2006/relationships/customXml" Target="../ink/ink4845.xml"/><Relationship Id="rId97" Type="http://schemas.openxmlformats.org/officeDocument/2006/relationships/image" Target="../media/image152.png"/><Relationship Id="rId104" Type="http://schemas.openxmlformats.org/officeDocument/2006/relationships/customXml" Target="../ink/ink4859.xml"/><Relationship Id="rId7" Type="http://schemas.openxmlformats.org/officeDocument/2006/relationships/image" Target="../media/image105.png"/><Relationship Id="rId71" Type="http://schemas.openxmlformats.org/officeDocument/2006/relationships/image" Target="../media/image139.png"/><Relationship Id="rId92" Type="http://schemas.openxmlformats.org/officeDocument/2006/relationships/customXml" Target="../ink/ink4853.xml"/><Relationship Id="rId2" Type="http://schemas.openxmlformats.org/officeDocument/2006/relationships/customXml" Target="../ink/ink4808.xml"/><Relationship Id="rId29" Type="http://schemas.openxmlformats.org/officeDocument/2006/relationships/image" Target="../media/image116.png"/><Relationship Id="rId24" Type="http://schemas.openxmlformats.org/officeDocument/2006/relationships/customXml" Target="../ink/ink4819.xml"/><Relationship Id="rId40" Type="http://schemas.openxmlformats.org/officeDocument/2006/relationships/customXml" Target="../ink/ink4827.xml"/><Relationship Id="rId45" Type="http://schemas.openxmlformats.org/officeDocument/2006/relationships/image" Target="../media/image124.png"/><Relationship Id="rId66" Type="http://schemas.openxmlformats.org/officeDocument/2006/relationships/customXml" Target="../ink/ink4840.xml"/><Relationship Id="rId87" Type="http://schemas.openxmlformats.org/officeDocument/2006/relationships/image" Target="../media/image147.png"/><Relationship Id="rId110" Type="http://schemas.openxmlformats.org/officeDocument/2006/relationships/customXml" Target="../ink/ink4862.xml"/><Relationship Id="rId115" Type="http://schemas.openxmlformats.org/officeDocument/2006/relationships/image" Target="../media/image161.png"/><Relationship Id="rId61" Type="http://schemas.openxmlformats.org/officeDocument/2006/relationships/image" Target="../media/image132.png"/><Relationship Id="rId82" Type="http://schemas.openxmlformats.org/officeDocument/2006/relationships/customXml" Target="../ink/ink4848.xml"/><Relationship Id="rId19" Type="http://schemas.openxmlformats.org/officeDocument/2006/relationships/image" Target="../media/image111.png"/><Relationship Id="rId14" Type="http://schemas.openxmlformats.org/officeDocument/2006/relationships/customXml" Target="../ink/ink4814.xml"/><Relationship Id="rId30" Type="http://schemas.openxmlformats.org/officeDocument/2006/relationships/customXml" Target="../ink/ink4822.xml"/><Relationship Id="rId35" Type="http://schemas.openxmlformats.org/officeDocument/2006/relationships/image" Target="../media/image119.png"/><Relationship Id="rId56" Type="http://schemas.openxmlformats.org/officeDocument/2006/relationships/customXml" Target="../ink/ink4835.xml"/><Relationship Id="rId77" Type="http://schemas.openxmlformats.org/officeDocument/2006/relationships/image" Target="../media/image142.png"/><Relationship Id="rId100" Type="http://schemas.openxmlformats.org/officeDocument/2006/relationships/customXml" Target="../ink/ink4857.xml"/><Relationship Id="rId105" Type="http://schemas.openxmlformats.org/officeDocument/2006/relationships/image" Target="../media/image156.png"/><Relationship Id="rId8" Type="http://schemas.openxmlformats.org/officeDocument/2006/relationships/customXml" Target="../ink/ink4811.xml"/><Relationship Id="rId51" Type="http://schemas.openxmlformats.org/officeDocument/2006/relationships/image" Target="../media/image127.png"/><Relationship Id="rId72" Type="http://schemas.openxmlformats.org/officeDocument/2006/relationships/customXml" Target="../ink/ink4843.xml"/><Relationship Id="rId93" Type="http://schemas.openxmlformats.org/officeDocument/2006/relationships/image" Target="../media/image150.png"/><Relationship Id="rId98" Type="http://schemas.openxmlformats.org/officeDocument/2006/relationships/customXml" Target="../ink/ink4856.xml"/><Relationship Id="rId3" Type="http://schemas.openxmlformats.org/officeDocument/2006/relationships/image" Target="../media/image103.png"/><Relationship Id="rId25" Type="http://schemas.openxmlformats.org/officeDocument/2006/relationships/image" Target="../media/image114.png"/><Relationship Id="rId46" Type="http://schemas.openxmlformats.org/officeDocument/2006/relationships/customXml" Target="../ink/ink4830.xml"/><Relationship Id="rId67" Type="http://schemas.openxmlformats.org/officeDocument/2006/relationships/image" Target="../media/image137.png"/><Relationship Id="rId116" Type="http://schemas.openxmlformats.org/officeDocument/2006/relationships/customXml" Target="../ink/ink4865.xml"/><Relationship Id="rId20" Type="http://schemas.openxmlformats.org/officeDocument/2006/relationships/customXml" Target="../ink/ink4817.xml"/><Relationship Id="rId41" Type="http://schemas.openxmlformats.org/officeDocument/2006/relationships/image" Target="../media/image122.png"/><Relationship Id="rId62" Type="http://schemas.openxmlformats.org/officeDocument/2006/relationships/customXml" Target="../ink/ink4838.xml"/><Relationship Id="rId83" Type="http://schemas.openxmlformats.org/officeDocument/2006/relationships/image" Target="../media/image145.png"/><Relationship Id="rId88" Type="http://schemas.openxmlformats.org/officeDocument/2006/relationships/customXml" Target="../ink/ink4851.xml"/><Relationship Id="rId111" Type="http://schemas.openxmlformats.org/officeDocument/2006/relationships/image" Target="../media/image159.png"/><Relationship Id="rId15" Type="http://schemas.openxmlformats.org/officeDocument/2006/relationships/image" Target="../media/image109.png"/><Relationship Id="rId36" Type="http://schemas.openxmlformats.org/officeDocument/2006/relationships/customXml" Target="../ink/ink4825.xml"/><Relationship Id="rId57" Type="http://schemas.openxmlformats.org/officeDocument/2006/relationships/image" Target="../media/image130.png"/><Relationship Id="rId106" Type="http://schemas.openxmlformats.org/officeDocument/2006/relationships/customXml" Target="../ink/ink4860.xml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878.xml"/><Relationship Id="rId117" Type="http://schemas.openxmlformats.org/officeDocument/2006/relationships/image" Target="../media/image162.png"/><Relationship Id="rId21" Type="http://schemas.openxmlformats.org/officeDocument/2006/relationships/image" Target="../media/image112.png"/><Relationship Id="rId42" Type="http://schemas.openxmlformats.org/officeDocument/2006/relationships/customXml" Target="../ink/ink4886.xml"/><Relationship Id="rId47" Type="http://schemas.openxmlformats.org/officeDocument/2006/relationships/image" Target="../media/image125.png"/><Relationship Id="rId63" Type="http://schemas.openxmlformats.org/officeDocument/2006/relationships/image" Target="../media/image135.png"/><Relationship Id="rId68" Type="http://schemas.openxmlformats.org/officeDocument/2006/relationships/customXml" Target="../ink/ink4899.xml"/><Relationship Id="rId84" Type="http://schemas.openxmlformats.org/officeDocument/2006/relationships/customXml" Target="../ink/ink4907.xml"/><Relationship Id="rId89" Type="http://schemas.openxmlformats.org/officeDocument/2006/relationships/image" Target="../media/image148.png"/><Relationship Id="rId112" Type="http://schemas.openxmlformats.org/officeDocument/2006/relationships/customXml" Target="../ink/ink4921.xml"/><Relationship Id="rId16" Type="http://schemas.openxmlformats.org/officeDocument/2006/relationships/customXml" Target="../ink/ink4873.xml"/><Relationship Id="rId107" Type="http://schemas.openxmlformats.org/officeDocument/2006/relationships/image" Target="../media/image157.png"/><Relationship Id="rId11" Type="http://schemas.openxmlformats.org/officeDocument/2006/relationships/image" Target="../media/image107.png"/><Relationship Id="rId32" Type="http://schemas.openxmlformats.org/officeDocument/2006/relationships/customXml" Target="../ink/ink4881.xml"/><Relationship Id="rId37" Type="http://schemas.openxmlformats.org/officeDocument/2006/relationships/image" Target="../media/image120.png"/><Relationship Id="rId53" Type="http://schemas.openxmlformats.org/officeDocument/2006/relationships/image" Target="../media/image128.png"/><Relationship Id="rId58" Type="http://schemas.openxmlformats.org/officeDocument/2006/relationships/customXml" Target="../ink/ink4894.xml"/><Relationship Id="rId74" Type="http://schemas.openxmlformats.org/officeDocument/2006/relationships/customXml" Target="../ink/ink4902.xml"/><Relationship Id="rId79" Type="http://schemas.openxmlformats.org/officeDocument/2006/relationships/image" Target="../media/image143.png"/><Relationship Id="rId102" Type="http://schemas.openxmlformats.org/officeDocument/2006/relationships/customXml" Target="../ink/ink4916.xml"/><Relationship Id="rId5" Type="http://schemas.openxmlformats.org/officeDocument/2006/relationships/image" Target="../media/image104.png"/><Relationship Id="rId90" Type="http://schemas.openxmlformats.org/officeDocument/2006/relationships/customXml" Target="../ink/ink4910.xml"/><Relationship Id="rId95" Type="http://schemas.openxmlformats.org/officeDocument/2006/relationships/image" Target="../media/image151.png"/><Relationship Id="rId22" Type="http://schemas.openxmlformats.org/officeDocument/2006/relationships/customXml" Target="../ink/ink4876.xml"/><Relationship Id="rId27" Type="http://schemas.openxmlformats.org/officeDocument/2006/relationships/image" Target="../media/image115.png"/><Relationship Id="rId43" Type="http://schemas.openxmlformats.org/officeDocument/2006/relationships/image" Target="../media/image123.png"/><Relationship Id="rId48" Type="http://schemas.openxmlformats.org/officeDocument/2006/relationships/customXml" Target="../ink/ink4889.xml"/><Relationship Id="rId64" Type="http://schemas.openxmlformats.org/officeDocument/2006/relationships/customXml" Target="../ink/ink4897.xml"/><Relationship Id="rId69" Type="http://schemas.openxmlformats.org/officeDocument/2006/relationships/image" Target="../media/image138.png"/><Relationship Id="rId113" Type="http://schemas.openxmlformats.org/officeDocument/2006/relationships/image" Target="../media/image160.png"/><Relationship Id="rId118" Type="http://schemas.openxmlformats.org/officeDocument/2006/relationships/customXml" Target="../ink/ink4924.xml"/><Relationship Id="rId80" Type="http://schemas.openxmlformats.org/officeDocument/2006/relationships/customXml" Target="../ink/ink4905.xml"/><Relationship Id="rId85" Type="http://schemas.openxmlformats.org/officeDocument/2006/relationships/image" Target="../media/image146.png"/><Relationship Id="rId12" Type="http://schemas.openxmlformats.org/officeDocument/2006/relationships/customXml" Target="../ink/ink4871.xml"/><Relationship Id="rId17" Type="http://schemas.openxmlformats.org/officeDocument/2006/relationships/image" Target="../media/image110.png"/><Relationship Id="rId33" Type="http://schemas.openxmlformats.org/officeDocument/2006/relationships/image" Target="../media/image118.png"/><Relationship Id="rId38" Type="http://schemas.openxmlformats.org/officeDocument/2006/relationships/customXml" Target="../ink/ink4884.xml"/><Relationship Id="rId59" Type="http://schemas.openxmlformats.org/officeDocument/2006/relationships/image" Target="../media/image131.png"/><Relationship Id="rId103" Type="http://schemas.openxmlformats.org/officeDocument/2006/relationships/image" Target="../media/image155.png"/><Relationship Id="rId108" Type="http://schemas.openxmlformats.org/officeDocument/2006/relationships/customXml" Target="../ink/ink4919.xml"/><Relationship Id="rId54" Type="http://schemas.openxmlformats.org/officeDocument/2006/relationships/customXml" Target="../ink/ink4892.xml"/><Relationship Id="rId70" Type="http://schemas.openxmlformats.org/officeDocument/2006/relationships/customXml" Target="../ink/ink4900.xml"/><Relationship Id="rId75" Type="http://schemas.openxmlformats.org/officeDocument/2006/relationships/image" Target="../media/image141.png"/><Relationship Id="rId91" Type="http://schemas.openxmlformats.org/officeDocument/2006/relationships/image" Target="../media/image149.png"/><Relationship Id="rId96" Type="http://schemas.openxmlformats.org/officeDocument/2006/relationships/customXml" Target="../ink/ink49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68.xml"/><Relationship Id="rId23" Type="http://schemas.openxmlformats.org/officeDocument/2006/relationships/image" Target="../media/image113.png"/><Relationship Id="rId28" Type="http://schemas.openxmlformats.org/officeDocument/2006/relationships/customXml" Target="../ink/ink4879.xml"/><Relationship Id="rId49" Type="http://schemas.openxmlformats.org/officeDocument/2006/relationships/image" Target="../media/image126.png"/><Relationship Id="rId114" Type="http://schemas.openxmlformats.org/officeDocument/2006/relationships/customXml" Target="../ink/ink4922.xml"/><Relationship Id="rId119" Type="http://schemas.openxmlformats.org/officeDocument/2006/relationships/image" Target="../media/image163.png"/><Relationship Id="rId44" Type="http://schemas.openxmlformats.org/officeDocument/2006/relationships/customXml" Target="../ink/ink4887.xml"/><Relationship Id="rId60" Type="http://schemas.openxmlformats.org/officeDocument/2006/relationships/customXml" Target="../ink/ink4895.xml"/><Relationship Id="rId65" Type="http://schemas.openxmlformats.org/officeDocument/2006/relationships/image" Target="../media/image136.png"/><Relationship Id="rId81" Type="http://schemas.openxmlformats.org/officeDocument/2006/relationships/image" Target="../media/image144.png"/><Relationship Id="rId86" Type="http://schemas.openxmlformats.org/officeDocument/2006/relationships/customXml" Target="../ink/ink4908.xml"/><Relationship Id="rId4" Type="http://schemas.openxmlformats.org/officeDocument/2006/relationships/customXml" Target="../ink/ink4867.xml"/><Relationship Id="rId9" Type="http://schemas.openxmlformats.org/officeDocument/2006/relationships/image" Target="../media/image106.png"/><Relationship Id="rId13" Type="http://schemas.openxmlformats.org/officeDocument/2006/relationships/image" Target="../media/image108.png"/><Relationship Id="rId18" Type="http://schemas.openxmlformats.org/officeDocument/2006/relationships/customXml" Target="../ink/ink4874.xml"/><Relationship Id="rId39" Type="http://schemas.openxmlformats.org/officeDocument/2006/relationships/image" Target="../media/image121.png"/><Relationship Id="rId109" Type="http://schemas.openxmlformats.org/officeDocument/2006/relationships/image" Target="../media/image158.png"/><Relationship Id="rId34" Type="http://schemas.openxmlformats.org/officeDocument/2006/relationships/customXml" Target="../ink/ink4882.xml"/><Relationship Id="rId50" Type="http://schemas.openxmlformats.org/officeDocument/2006/relationships/customXml" Target="../ink/ink4890.xml"/><Relationship Id="rId55" Type="http://schemas.openxmlformats.org/officeDocument/2006/relationships/image" Target="../media/image129.png"/><Relationship Id="rId76" Type="http://schemas.openxmlformats.org/officeDocument/2006/relationships/customXml" Target="../ink/ink4903.xml"/><Relationship Id="rId97" Type="http://schemas.openxmlformats.org/officeDocument/2006/relationships/image" Target="../media/image152.png"/><Relationship Id="rId104" Type="http://schemas.openxmlformats.org/officeDocument/2006/relationships/customXml" Target="../ink/ink4917.xml"/><Relationship Id="rId120" Type="http://schemas.openxmlformats.org/officeDocument/2006/relationships/customXml" Target="../ink/ink4925.xml"/><Relationship Id="rId7" Type="http://schemas.openxmlformats.org/officeDocument/2006/relationships/image" Target="../media/image105.png"/><Relationship Id="rId71" Type="http://schemas.openxmlformats.org/officeDocument/2006/relationships/image" Target="../media/image139.png"/><Relationship Id="rId92" Type="http://schemas.openxmlformats.org/officeDocument/2006/relationships/customXml" Target="../ink/ink4911.xml"/><Relationship Id="rId2" Type="http://schemas.openxmlformats.org/officeDocument/2006/relationships/customXml" Target="../ink/ink4866.xml"/><Relationship Id="rId29" Type="http://schemas.openxmlformats.org/officeDocument/2006/relationships/image" Target="../media/image116.png"/><Relationship Id="rId24" Type="http://schemas.openxmlformats.org/officeDocument/2006/relationships/customXml" Target="../ink/ink4877.xml"/><Relationship Id="rId40" Type="http://schemas.openxmlformats.org/officeDocument/2006/relationships/customXml" Target="../ink/ink4885.xml"/><Relationship Id="rId45" Type="http://schemas.openxmlformats.org/officeDocument/2006/relationships/image" Target="../media/image124.png"/><Relationship Id="rId66" Type="http://schemas.openxmlformats.org/officeDocument/2006/relationships/customXml" Target="../ink/ink4898.xml"/><Relationship Id="rId87" Type="http://schemas.openxmlformats.org/officeDocument/2006/relationships/image" Target="../media/image147.png"/><Relationship Id="rId110" Type="http://schemas.openxmlformats.org/officeDocument/2006/relationships/customXml" Target="../ink/ink4920.xml"/><Relationship Id="rId115" Type="http://schemas.openxmlformats.org/officeDocument/2006/relationships/image" Target="../media/image161.png"/><Relationship Id="rId61" Type="http://schemas.openxmlformats.org/officeDocument/2006/relationships/image" Target="../media/image132.png"/><Relationship Id="rId82" Type="http://schemas.openxmlformats.org/officeDocument/2006/relationships/customXml" Target="../ink/ink4906.xml"/><Relationship Id="rId19" Type="http://schemas.openxmlformats.org/officeDocument/2006/relationships/image" Target="../media/image111.png"/><Relationship Id="rId14" Type="http://schemas.openxmlformats.org/officeDocument/2006/relationships/customXml" Target="../ink/ink4872.xml"/><Relationship Id="rId30" Type="http://schemas.openxmlformats.org/officeDocument/2006/relationships/customXml" Target="../ink/ink4880.xml"/><Relationship Id="rId35" Type="http://schemas.openxmlformats.org/officeDocument/2006/relationships/image" Target="../media/image119.png"/><Relationship Id="rId56" Type="http://schemas.openxmlformats.org/officeDocument/2006/relationships/customXml" Target="../ink/ink4893.xml"/><Relationship Id="rId77" Type="http://schemas.openxmlformats.org/officeDocument/2006/relationships/image" Target="../media/image142.png"/><Relationship Id="rId100" Type="http://schemas.openxmlformats.org/officeDocument/2006/relationships/customXml" Target="../ink/ink4915.xml"/><Relationship Id="rId105" Type="http://schemas.openxmlformats.org/officeDocument/2006/relationships/image" Target="../media/image156.png"/><Relationship Id="rId8" Type="http://schemas.openxmlformats.org/officeDocument/2006/relationships/customXml" Target="../ink/ink4869.xml"/><Relationship Id="rId51" Type="http://schemas.openxmlformats.org/officeDocument/2006/relationships/image" Target="../media/image127.png"/><Relationship Id="rId72" Type="http://schemas.openxmlformats.org/officeDocument/2006/relationships/customXml" Target="../ink/ink4901.xml"/><Relationship Id="rId93" Type="http://schemas.openxmlformats.org/officeDocument/2006/relationships/image" Target="../media/image150.png"/><Relationship Id="rId98" Type="http://schemas.openxmlformats.org/officeDocument/2006/relationships/customXml" Target="../ink/ink4914.xml"/><Relationship Id="rId121" Type="http://schemas.openxmlformats.org/officeDocument/2006/relationships/image" Target="../media/image164.png"/><Relationship Id="rId3" Type="http://schemas.openxmlformats.org/officeDocument/2006/relationships/image" Target="../media/image103.png"/><Relationship Id="rId25" Type="http://schemas.openxmlformats.org/officeDocument/2006/relationships/image" Target="../media/image114.png"/><Relationship Id="rId46" Type="http://schemas.openxmlformats.org/officeDocument/2006/relationships/customXml" Target="../ink/ink4888.xml"/><Relationship Id="rId67" Type="http://schemas.openxmlformats.org/officeDocument/2006/relationships/image" Target="../media/image137.png"/><Relationship Id="rId116" Type="http://schemas.openxmlformats.org/officeDocument/2006/relationships/customXml" Target="../ink/ink4923.xml"/><Relationship Id="rId20" Type="http://schemas.openxmlformats.org/officeDocument/2006/relationships/customXml" Target="../ink/ink4875.xml"/><Relationship Id="rId41" Type="http://schemas.openxmlformats.org/officeDocument/2006/relationships/image" Target="../media/image122.png"/><Relationship Id="rId62" Type="http://schemas.openxmlformats.org/officeDocument/2006/relationships/customXml" Target="../ink/ink4896.xml"/><Relationship Id="rId83" Type="http://schemas.openxmlformats.org/officeDocument/2006/relationships/image" Target="../media/image145.png"/><Relationship Id="rId88" Type="http://schemas.openxmlformats.org/officeDocument/2006/relationships/customXml" Target="../ink/ink4909.xml"/><Relationship Id="rId111" Type="http://schemas.openxmlformats.org/officeDocument/2006/relationships/image" Target="../media/image159.png"/><Relationship Id="rId15" Type="http://schemas.openxmlformats.org/officeDocument/2006/relationships/image" Target="../media/image109.png"/><Relationship Id="rId36" Type="http://schemas.openxmlformats.org/officeDocument/2006/relationships/customXml" Target="../ink/ink4883.xml"/><Relationship Id="rId57" Type="http://schemas.openxmlformats.org/officeDocument/2006/relationships/image" Target="../media/image130.png"/><Relationship Id="rId106" Type="http://schemas.openxmlformats.org/officeDocument/2006/relationships/customXml" Target="../ink/ink4918.xml"/><Relationship Id="rId10" Type="http://schemas.openxmlformats.org/officeDocument/2006/relationships/customXml" Target="../ink/ink4870.xml"/><Relationship Id="rId31" Type="http://schemas.openxmlformats.org/officeDocument/2006/relationships/image" Target="../media/image117.png"/><Relationship Id="rId52" Type="http://schemas.openxmlformats.org/officeDocument/2006/relationships/customXml" Target="../ink/ink4891.xml"/><Relationship Id="rId73" Type="http://schemas.openxmlformats.org/officeDocument/2006/relationships/image" Target="../media/image140.png"/><Relationship Id="rId78" Type="http://schemas.openxmlformats.org/officeDocument/2006/relationships/customXml" Target="../ink/ink4904.xml"/><Relationship Id="rId94" Type="http://schemas.openxmlformats.org/officeDocument/2006/relationships/customXml" Target="../ink/ink4912.xml"/><Relationship Id="rId99" Type="http://schemas.openxmlformats.org/officeDocument/2006/relationships/image" Target="../media/image153.png"/><Relationship Id="rId101" Type="http://schemas.openxmlformats.org/officeDocument/2006/relationships/image" Target="../media/image154.png"/></Relationships>
</file>

<file path=ppt/slides/_rels/slide9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62.png"/><Relationship Id="rId21" Type="http://schemas.openxmlformats.org/officeDocument/2006/relationships/image" Target="../media/image112.png"/><Relationship Id="rId42" Type="http://schemas.openxmlformats.org/officeDocument/2006/relationships/customXml" Target="../ink/ink4946.xml"/><Relationship Id="rId63" Type="http://schemas.openxmlformats.org/officeDocument/2006/relationships/image" Target="../media/image135.png"/><Relationship Id="rId84" Type="http://schemas.openxmlformats.org/officeDocument/2006/relationships/customXml" Target="../ink/ink4967.xml"/><Relationship Id="rId16" Type="http://schemas.openxmlformats.org/officeDocument/2006/relationships/customXml" Target="../ink/ink4933.xml"/><Relationship Id="rId107" Type="http://schemas.openxmlformats.org/officeDocument/2006/relationships/image" Target="../media/image157.png"/><Relationship Id="rId11" Type="http://schemas.openxmlformats.org/officeDocument/2006/relationships/image" Target="../media/image107.png"/><Relationship Id="rId32" Type="http://schemas.openxmlformats.org/officeDocument/2006/relationships/customXml" Target="../ink/ink4941.xml"/><Relationship Id="rId37" Type="http://schemas.openxmlformats.org/officeDocument/2006/relationships/image" Target="../media/image120.png"/><Relationship Id="rId53" Type="http://schemas.openxmlformats.org/officeDocument/2006/relationships/image" Target="../media/image128.png"/><Relationship Id="rId58" Type="http://schemas.openxmlformats.org/officeDocument/2006/relationships/customXml" Target="../ink/ink4954.xml"/><Relationship Id="rId74" Type="http://schemas.openxmlformats.org/officeDocument/2006/relationships/customXml" Target="../ink/ink4962.xml"/><Relationship Id="rId79" Type="http://schemas.openxmlformats.org/officeDocument/2006/relationships/image" Target="../media/image143.png"/><Relationship Id="rId102" Type="http://schemas.openxmlformats.org/officeDocument/2006/relationships/customXml" Target="../ink/ink4976.xml"/><Relationship Id="rId123" Type="http://schemas.openxmlformats.org/officeDocument/2006/relationships/image" Target="../media/image165.png"/><Relationship Id="rId128" Type="http://schemas.openxmlformats.org/officeDocument/2006/relationships/customXml" Target="../ink/ink4989.xml"/><Relationship Id="rId5" Type="http://schemas.openxmlformats.org/officeDocument/2006/relationships/image" Target="../media/image104.png"/><Relationship Id="rId90" Type="http://schemas.openxmlformats.org/officeDocument/2006/relationships/customXml" Target="../ink/ink4970.xml"/><Relationship Id="rId95" Type="http://schemas.openxmlformats.org/officeDocument/2006/relationships/image" Target="../media/image151.png"/><Relationship Id="rId22" Type="http://schemas.openxmlformats.org/officeDocument/2006/relationships/customXml" Target="../ink/ink4936.xml"/><Relationship Id="rId27" Type="http://schemas.openxmlformats.org/officeDocument/2006/relationships/image" Target="../media/image115.png"/><Relationship Id="rId43" Type="http://schemas.openxmlformats.org/officeDocument/2006/relationships/image" Target="../media/image123.png"/><Relationship Id="rId48" Type="http://schemas.openxmlformats.org/officeDocument/2006/relationships/customXml" Target="../ink/ink4949.xml"/><Relationship Id="rId64" Type="http://schemas.openxmlformats.org/officeDocument/2006/relationships/customXml" Target="../ink/ink4957.xml"/><Relationship Id="rId69" Type="http://schemas.openxmlformats.org/officeDocument/2006/relationships/image" Target="../media/image138.png"/><Relationship Id="rId113" Type="http://schemas.openxmlformats.org/officeDocument/2006/relationships/image" Target="../media/image160.png"/><Relationship Id="rId118" Type="http://schemas.openxmlformats.org/officeDocument/2006/relationships/customXml" Target="../ink/ink4984.xml"/><Relationship Id="rId134" Type="http://schemas.openxmlformats.org/officeDocument/2006/relationships/customXml" Target="../ink/ink4992.xml"/><Relationship Id="rId80" Type="http://schemas.openxmlformats.org/officeDocument/2006/relationships/customXml" Target="../ink/ink4965.xml"/><Relationship Id="rId85" Type="http://schemas.openxmlformats.org/officeDocument/2006/relationships/image" Target="../media/image146.png"/><Relationship Id="rId12" Type="http://schemas.openxmlformats.org/officeDocument/2006/relationships/customXml" Target="../ink/ink4931.xml"/><Relationship Id="rId17" Type="http://schemas.openxmlformats.org/officeDocument/2006/relationships/image" Target="../media/image110.png"/><Relationship Id="rId33" Type="http://schemas.openxmlformats.org/officeDocument/2006/relationships/image" Target="../media/image118.png"/><Relationship Id="rId38" Type="http://schemas.openxmlformats.org/officeDocument/2006/relationships/customXml" Target="../ink/ink4944.xml"/><Relationship Id="rId59" Type="http://schemas.openxmlformats.org/officeDocument/2006/relationships/image" Target="../media/image131.png"/><Relationship Id="rId103" Type="http://schemas.openxmlformats.org/officeDocument/2006/relationships/image" Target="../media/image155.png"/><Relationship Id="rId108" Type="http://schemas.openxmlformats.org/officeDocument/2006/relationships/customXml" Target="../ink/ink4979.xml"/><Relationship Id="rId124" Type="http://schemas.openxmlformats.org/officeDocument/2006/relationships/customXml" Target="../ink/ink4987.xml"/><Relationship Id="rId129" Type="http://schemas.openxmlformats.org/officeDocument/2006/relationships/image" Target="../media/image168.png"/><Relationship Id="rId54" Type="http://schemas.openxmlformats.org/officeDocument/2006/relationships/customXml" Target="../ink/ink4952.xml"/><Relationship Id="rId70" Type="http://schemas.openxmlformats.org/officeDocument/2006/relationships/customXml" Target="../ink/ink4960.xml"/><Relationship Id="rId75" Type="http://schemas.openxmlformats.org/officeDocument/2006/relationships/image" Target="../media/image141.png"/><Relationship Id="rId91" Type="http://schemas.openxmlformats.org/officeDocument/2006/relationships/image" Target="../media/image149.png"/><Relationship Id="rId96" Type="http://schemas.openxmlformats.org/officeDocument/2006/relationships/customXml" Target="../ink/ink497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928.xml"/><Relationship Id="rId23" Type="http://schemas.openxmlformats.org/officeDocument/2006/relationships/image" Target="../media/image113.png"/><Relationship Id="rId28" Type="http://schemas.openxmlformats.org/officeDocument/2006/relationships/customXml" Target="../ink/ink4939.xml"/><Relationship Id="rId49" Type="http://schemas.openxmlformats.org/officeDocument/2006/relationships/image" Target="../media/image126.png"/><Relationship Id="rId114" Type="http://schemas.openxmlformats.org/officeDocument/2006/relationships/customXml" Target="../ink/ink4982.xml"/><Relationship Id="rId119" Type="http://schemas.openxmlformats.org/officeDocument/2006/relationships/image" Target="../media/image163.png"/><Relationship Id="rId44" Type="http://schemas.openxmlformats.org/officeDocument/2006/relationships/customXml" Target="../ink/ink4947.xml"/><Relationship Id="rId60" Type="http://schemas.openxmlformats.org/officeDocument/2006/relationships/customXml" Target="../ink/ink4955.xml"/><Relationship Id="rId65" Type="http://schemas.openxmlformats.org/officeDocument/2006/relationships/image" Target="../media/image136.png"/><Relationship Id="rId81" Type="http://schemas.openxmlformats.org/officeDocument/2006/relationships/image" Target="../media/image144.png"/><Relationship Id="rId86" Type="http://schemas.openxmlformats.org/officeDocument/2006/relationships/customXml" Target="../ink/ink4968.xml"/><Relationship Id="rId130" Type="http://schemas.openxmlformats.org/officeDocument/2006/relationships/customXml" Target="../ink/ink4990.xml"/><Relationship Id="rId135" Type="http://schemas.openxmlformats.org/officeDocument/2006/relationships/image" Target="../media/image171.png"/><Relationship Id="rId13" Type="http://schemas.openxmlformats.org/officeDocument/2006/relationships/image" Target="../media/image108.png"/><Relationship Id="rId18" Type="http://schemas.openxmlformats.org/officeDocument/2006/relationships/customXml" Target="../ink/ink4934.xml"/><Relationship Id="rId39" Type="http://schemas.openxmlformats.org/officeDocument/2006/relationships/image" Target="../media/image121.png"/><Relationship Id="rId109" Type="http://schemas.openxmlformats.org/officeDocument/2006/relationships/image" Target="../media/image158.png"/><Relationship Id="rId34" Type="http://schemas.openxmlformats.org/officeDocument/2006/relationships/customXml" Target="../ink/ink4942.xml"/><Relationship Id="rId50" Type="http://schemas.openxmlformats.org/officeDocument/2006/relationships/customXml" Target="../ink/ink4950.xml"/><Relationship Id="rId55" Type="http://schemas.openxmlformats.org/officeDocument/2006/relationships/image" Target="../media/image129.png"/><Relationship Id="rId76" Type="http://schemas.openxmlformats.org/officeDocument/2006/relationships/customXml" Target="../ink/ink4963.xml"/><Relationship Id="rId97" Type="http://schemas.openxmlformats.org/officeDocument/2006/relationships/image" Target="../media/image152.png"/><Relationship Id="rId104" Type="http://schemas.openxmlformats.org/officeDocument/2006/relationships/customXml" Target="../ink/ink4977.xml"/><Relationship Id="rId120" Type="http://schemas.openxmlformats.org/officeDocument/2006/relationships/customXml" Target="../ink/ink4985.xml"/><Relationship Id="rId125" Type="http://schemas.openxmlformats.org/officeDocument/2006/relationships/image" Target="../media/image166.png"/><Relationship Id="rId7" Type="http://schemas.openxmlformats.org/officeDocument/2006/relationships/image" Target="../media/image105.png"/><Relationship Id="rId71" Type="http://schemas.openxmlformats.org/officeDocument/2006/relationships/image" Target="../media/image139.png"/><Relationship Id="rId92" Type="http://schemas.openxmlformats.org/officeDocument/2006/relationships/customXml" Target="../ink/ink4971.xml"/><Relationship Id="rId2" Type="http://schemas.openxmlformats.org/officeDocument/2006/relationships/customXml" Target="../ink/ink4926.xml"/><Relationship Id="rId29" Type="http://schemas.openxmlformats.org/officeDocument/2006/relationships/image" Target="../media/image116.png"/><Relationship Id="rId24" Type="http://schemas.openxmlformats.org/officeDocument/2006/relationships/customXml" Target="../ink/ink4937.xml"/><Relationship Id="rId40" Type="http://schemas.openxmlformats.org/officeDocument/2006/relationships/customXml" Target="../ink/ink4945.xml"/><Relationship Id="rId45" Type="http://schemas.openxmlformats.org/officeDocument/2006/relationships/image" Target="../media/image124.png"/><Relationship Id="rId66" Type="http://schemas.openxmlformats.org/officeDocument/2006/relationships/customXml" Target="../ink/ink4958.xml"/><Relationship Id="rId87" Type="http://schemas.openxmlformats.org/officeDocument/2006/relationships/image" Target="../media/image147.png"/><Relationship Id="rId110" Type="http://schemas.openxmlformats.org/officeDocument/2006/relationships/customXml" Target="../ink/ink4980.xml"/><Relationship Id="rId115" Type="http://schemas.openxmlformats.org/officeDocument/2006/relationships/image" Target="../media/image161.png"/><Relationship Id="rId131" Type="http://schemas.openxmlformats.org/officeDocument/2006/relationships/image" Target="../media/image169.png"/><Relationship Id="rId136" Type="http://schemas.openxmlformats.org/officeDocument/2006/relationships/customXml" Target="../ink/ink4993.xml"/><Relationship Id="rId61" Type="http://schemas.openxmlformats.org/officeDocument/2006/relationships/image" Target="../media/image132.png"/><Relationship Id="rId82" Type="http://schemas.openxmlformats.org/officeDocument/2006/relationships/customXml" Target="../ink/ink4966.xml"/><Relationship Id="rId19" Type="http://schemas.openxmlformats.org/officeDocument/2006/relationships/image" Target="../media/image111.png"/><Relationship Id="rId14" Type="http://schemas.openxmlformats.org/officeDocument/2006/relationships/customXml" Target="../ink/ink4932.xml"/><Relationship Id="rId30" Type="http://schemas.openxmlformats.org/officeDocument/2006/relationships/customXml" Target="../ink/ink4940.xml"/><Relationship Id="rId35" Type="http://schemas.openxmlformats.org/officeDocument/2006/relationships/image" Target="../media/image119.png"/><Relationship Id="rId56" Type="http://schemas.openxmlformats.org/officeDocument/2006/relationships/customXml" Target="../ink/ink4953.xml"/><Relationship Id="rId77" Type="http://schemas.openxmlformats.org/officeDocument/2006/relationships/image" Target="../media/image142.png"/><Relationship Id="rId100" Type="http://schemas.openxmlformats.org/officeDocument/2006/relationships/customXml" Target="../ink/ink4975.xml"/><Relationship Id="rId105" Type="http://schemas.openxmlformats.org/officeDocument/2006/relationships/image" Target="../media/image156.png"/><Relationship Id="rId126" Type="http://schemas.openxmlformats.org/officeDocument/2006/relationships/customXml" Target="../ink/ink4988.xml"/><Relationship Id="rId8" Type="http://schemas.openxmlformats.org/officeDocument/2006/relationships/customXml" Target="../ink/ink4929.xml"/><Relationship Id="rId51" Type="http://schemas.openxmlformats.org/officeDocument/2006/relationships/image" Target="../media/image127.png"/><Relationship Id="rId72" Type="http://schemas.openxmlformats.org/officeDocument/2006/relationships/customXml" Target="../ink/ink4961.xml"/><Relationship Id="rId93" Type="http://schemas.openxmlformats.org/officeDocument/2006/relationships/image" Target="../media/image150.png"/><Relationship Id="rId98" Type="http://schemas.openxmlformats.org/officeDocument/2006/relationships/customXml" Target="../ink/ink4974.xml"/><Relationship Id="rId121" Type="http://schemas.openxmlformats.org/officeDocument/2006/relationships/image" Target="../media/image164.png"/><Relationship Id="rId3" Type="http://schemas.openxmlformats.org/officeDocument/2006/relationships/image" Target="../media/image103.png"/><Relationship Id="rId25" Type="http://schemas.openxmlformats.org/officeDocument/2006/relationships/image" Target="../media/image114.png"/><Relationship Id="rId46" Type="http://schemas.openxmlformats.org/officeDocument/2006/relationships/customXml" Target="../ink/ink4948.xml"/><Relationship Id="rId67" Type="http://schemas.openxmlformats.org/officeDocument/2006/relationships/image" Target="../media/image137.png"/><Relationship Id="rId116" Type="http://schemas.openxmlformats.org/officeDocument/2006/relationships/customXml" Target="../ink/ink4983.xml"/><Relationship Id="rId137" Type="http://schemas.openxmlformats.org/officeDocument/2006/relationships/image" Target="../media/image172.png"/><Relationship Id="rId20" Type="http://schemas.openxmlformats.org/officeDocument/2006/relationships/customXml" Target="../ink/ink4935.xml"/><Relationship Id="rId41" Type="http://schemas.openxmlformats.org/officeDocument/2006/relationships/image" Target="../media/image122.png"/><Relationship Id="rId62" Type="http://schemas.openxmlformats.org/officeDocument/2006/relationships/customXml" Target="../ink/ink4956.xml"/><Relationship Id="rId83" Type="http://schemas.openxmlformats.org/officeDocument/2006/relationships/image" Target="../media/image145.png"/><Relationship Id="rId88" Type="http://schemas.openxmlformats.org/officeDocument/2006/relationships/customXml" Target="../ink/ink4969.xml"/><Relationship Id="rId111" Type="http://schemas.openxmlformats.org/officeDocument/2006/relationships/image" Target="../media/image159.png"/><Relationship Id="rId132" Type="http://schemas.openxmlformats.org/officeDocument/2006/relationships/customXml" Target="../ink/ink4991.xml"/><Relationship Id="rId15" Type="http://schemas.openxmlformats.org/officeDocument/2006/relationships/image" Target="../media/image109.png"/><Relationship Id="rId36" Type="http://schemas.openxmlformats.org/officeDocument/2006/relationships/customXml" Target="../ink/ink4943.xml"/><Relationship Id="rId57" Type="http://schemas.openxmlformats.org/officeDocument/2006/relationships/image" Target="../media/image130.png"/><Relationship Id="rId106" Type="http://schemas.openxmlformats.org/officeDocument/2006/relationships/customXml" Target="../ink/ink4978.xml"/><Relationship Id="rId127" Type="http://schemas.openxmlformats.org/officeDocument/2006/relationships/image" Target="../media/image167.png"/><Relationship Id="rId10" Type="http://schemas.openxmlformats.org/officeDocument/2006/relationships/customXml" Target="../ink/ink4930.xml"/><Relationship Id="rId31" Type="http://schemas.openxmlformats.org/officeDocument/2006/relationships/image" Target="../media/image117.png"/><Relationship Id="rId52" Type="http://schemas.openxmlformats.org/officeDocument/2006/relationships/customXml" Target="../ink/ink4951.xml"/><Relationship Id="rId73" Type="http://schemas.openxmlformats.org/officeDocument/2006/relationships/image" Target="../media/image140.png"/><Relationship Id="rId78" Type="http://schemas.openxmlformats.org/officeDocument/2006/relationships/customXml" Target="../ink/ink4964.xml"/><Relationship Id="rId94" Type="http://schemas.openxmlformats.org/officeDocument/2006/relationships/customXml" Target="../ink/ink4972.xml"/><Relationship Id="rId99" Type="http://schemas.openxmlformats.org/officeDocument/2006/relationships/image" Target="../media/image153.png"/><Relationship Id="rId101" Type="http://schemas.openxmlformats.org/officeDocument/2006/relationships/image" Target="../media/image154.png"/><Relationship Id="rId122" Type="http://schemas.openxmlformats.org/officeDocument/2006/relationships/customXml" Target="../ink/ink4986.xml"/><Relationship Id="rId4" Type="http://schemas.openxmlformats.org/officeDocument/2006/relationships/customXml" Target="../ink/ink4927.xml"/><Relationship Id="rId9" Type="http://schemas.openxmlformats.org/officeDocument/2006/relationships/image" Target="../media/image106.png"/><Relationship Id="rId26" Type="http://schemas.openxmlformats.org/officeDocument/2006/relationships/customXml" Target="../ink/ink4938.xml"/><Relationship Id="rId47" Type="http://schemas.openxmlformats.org/officeDocument/2006/relationships/image" Target="../media/image125.png"/><Relationship Id="rId68" Type="http://schemas.openxmlformats.org/officeDocument/2006/relationships/customXml" Target="../ink/ink4959.xml"/><Relationship Id="rId89" Type="http://schemas.openxmlformats.org/officeDocument/2006/relationships/image" Target="../media/image148.png"/><Relationship Id="rId112" Type="http://schemas.openxmlformats.org/officeDocument/2006/relationships/customXml" Target="../ink/ink4981.xml"/><Relationship Id="rId133" Type="http://schemas.openxmlformats.org/officeDocument/2006/relationships/image" Target="../media/image17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E8D0A6-013F-41B4-8C0D-6D015BEA3CCA}"/>
                  </a:ext>
                </a:extLst>
              </p14:cNvPr>
              <p14:cNvContentPartPr/>
              <p14:nvPr/>
            </p14:nvContentPartPr>
            <p14:xfrm>
              <a:off x="7637691" y="159103"/>
              <a:ext cx="1198080" cy="6652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E8D0A6-013F-41B4-8C0D-6D015BEA3C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20051" y="141463"/>
                <a:ext cx="1233720" cy="70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F4B432-AB79-486B-BFF0-7B6A0CBCE5CB}"/>
                  </a:ext>
                </a:extLst>
              </p14:cNvPr>
              <p14:cNvContentPartPr/>
              <p14:nvPr/>
            </p14:nvContentPartPr>
            <p14:xfrm>
              <a:off x="478371" y="254503"/>
              <a:ext cx="1392840" cy="5382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F4B432-AB79-486B-BFF0-7B6A0CBCE5C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731" y="236863"/>
                <a:ext cx="142848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05D368E-A1F1-44EE-A43E-CB318A35EF5D}"/>
                  </a:ext>
                </a:extLst>
              </p14:cNvPr>
              <p14:cNvContentPartPr/>
              <p14:nvPr/>
            </p14:nvContentPartPr>
            <p14:xfrm>
              <a:off x="2176851" y="374023"/>
              <a:ext cx="7200" cy="9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05D368E-A1F1-44EE-A43E-CB318A35EF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59211" y="356383"/>
                <a:ext cx="428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DBB1DBB-702E-453C-8A5F-2642DED72B53}"/>
                  </a:ext>
                </a:extLst>
              </p14:cNvPr>
              <p14:cNvContentPartPr/>
              <p14:nvPr/>
            </p14:nvContentPartPr>
            <p14:xfrm>
              <a:off x="2159211" y="522343"/>
              <a:ext cx="5760" cy="162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DBB1DBB-702E-453C-8A5F-2642DED72B5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1211" y="504343"/>
                <a:ext cx="414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5EB4B13-12E3-4F7B-BF28-6DAE5E114BE7}"/>
                  </a:ext>
                </a:extLst>
              </p14:cNvPr>
              <p14:cNvContentPartPr/>
              <p14:nvPr/>
            </p14:nvContentPartPr>
            <p14:xfrm>
              <a:off x="3372771" y="287263"/>
              <a:ext cx="49680" cy="377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5EB4B13-12E3-4F7B-BF28-6DAE5E114B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55131" y="269623"/>
                <a:ext cx="853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198753F-2607-4267-8A05-0C18C0035B57}"/>
                  </a:ext>
                </a:extLst>
              </p14:cNvPr>
              <p14:cNvContentPartPr/>
              <p14:nvPr/>
            </p14:nvContentPartPr>
            <p14:xfrm>
              <a:off x="2683011" y="283303"/>
              <a:ext cx="507960" cy="384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198753F-2607-4267-8A05-0C18C0035B5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65011" y="265303"/>
                <a:ext cx="543600" cy="420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14:cNvPr>
              <p14:cNvContentPartPr/>
              <p14:nvPr/>
            </p14:nvContentPartPr>
            <p14:xfrm>
              <a:off x="1863840" y="182320"/>
              <a:ext cx="4556160" cy="600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6200" y="164669"/>
                <a:ext cx="459180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14:cNvPr>
              <p14:cNvContentPartPr/>
              <p14:nvPr/>
            </p14:nvContentPartPr>
            <p14:xfrm>
              <a:off x="1574400" y="1240000"/>
              <a:ext cx="151920" cy="9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56400" y="1222360"/>
                <a:ext cx="187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14:cNvPr>
              <p14:cNvContentPartPr/>
              <p14:nvPr/>
            </p14:nvContentPartPr>
            <p14:xfrm>
              <a:off x="1564320" y="1331440"/>
              <a:ext cx="14472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46320" y="1313800"/>
                <a:ext cx="180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14:cNvPr>
              <p14:cNvContentPartPr/>
              <p14:nvPr/>
            </p14:nvContentPartPr>
            <p14:xfrm>
              <a:off x="709680" y="1137400"/>
              <a:ext cx="668520" cy="40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1680" y="1119744"/>
                <a:ext cx="70416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14:cNvPr>
              <p14:cNvContentPartPr/>
              <p14:nvPr/>
            </p14:nvContentPartPr>
            <p14:xfrm>
              <a:off x="2021520" y="1157920"/>
              <a:ext cx="1188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03880" y="1139920"/>
                <a:ext cx="47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14:cNvPr>
              <p14:cNvContentPartPr/>
              <p14:nvPr/>
            </p14:nvContentPartPr>
            <p14:xfrm>
              <a:off x="1899480" y="1126600"/>
              <a:ext cx="227160" cy="3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81840" y="1108600"/>
                <a:ext cx="2628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14:cNvPr>
              <p14:cNvContentPartPr/>
              <p14:nvPr/>
            </p14:nvContentPartPr>
            <p14:xfrm>
              <a:off x="2102520" y="1319560"/>
              <a:ext cx="12420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84880" y="1301560"/>
                <a:ext cx="1598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14:cNvPr>
              <p14:cNvContentPartPr/>
              <p14:nvPr/>
            </p14:nvContentPartPr>
            <p14:xfrm>
              <a:off x="2336520" y="1269520"/>
              <a:ext cx="11160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18520" y="12518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14:cNvPr>
              <p14:cNvContentPartPr/>
              <p14:nvPr/>
            </p14:nvContentPartPr>
            <p14:xfrm>
              <a:off x="2549640" y="1076920"/>
              <a:ext cx="255240" cy="272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31640" y="1058944"/>
                <a:ext cx="290880" cy="308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14:cNvPr>
              <p14:cNvContentPartPr/>
              <p14:nvPr/>
            </p14:nvContentPartPr>
            <p14:xfrm>
              <a:off x="2985960" y="1360960"/>
              <a:ext cx="41760" cy="50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68320" y="1343320"/>
                <a:ext cx="77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E62E887-DCF7-464B-9723-EB256BFFE995}"/>
                  </a:ext>
                </a:extLst>
              </p14:cNvPr>
              <p14:cNvContentPartPr/>
              <p14:nvPr/>
            </p14:nvContentPartPr>
            <p14:xfrm>
              <a:off x="3261000" y="995560"/>
              <a:ext cx="12096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E62E887-DCF7-464B-9723-EB256BFFE9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355" y="977560"/>
                <a:ext cx="1245251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EE06E45-51A6-4603-A482-593A4D799755}"/>
                  </a:ext>
                </a:extLst>
              </p14:cNvPr>
              <p14:cNvContentPartPr/>
              <p14:nvPr/>
            </p14:nvContentPartPr>
            <p14:xfrm>
              <a:off x="4947240" y="1045960"/>
              <a:ext cx="720720" cy="30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EE06E45-51A6-4603-A482-593A4D7997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29249" y="1028320"/>
                <a:ext cx="75634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2E7B2BF-5428-45A1-A26E-0D0BEF194089}"/>
                  </a:ext>
                </a:extLst>
              </p14:cNvPr>
              <p14:cNvContentPartPr/>
              <p14:nvPr/>
            </p14:nvContentPartPr>
            <p14:xfrm>
              <a:off x="5862000" y="1106800"/>
              <a:ext cx="202680" cy="31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2E7B2BF-5428-45A1-A26E-0D0BEF1940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44000" y="1088800"/>
                <a:ext cx="2383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66CEB45-4E06-4E8F-9133-6B93295B41F7}"/>
                  </a:ext>
                </a:extLst>
              </p14:cNvPr>
              <p14:cNvContentPartPr/>
              <p14:nvPr/>
            </p14:nvContentPartPr>
            <p14:xfrm>
              <a:off x="5902680" y="1187440"/>
              <a:ext cx="181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66CEB45-4E06-4E8F-9133-6B93295B41F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85040" y="1169800"/>
                <a:ext cx="217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A26CDA-D85F-4F0A-B479-387F829796E2}"/>
                  </a:ext>
                </a:extLst>
              </p14:cNvPr>
              <p14:cNvContentPartPr/>
              <p14:nvPr/>
            </p14:nvContentPartPr>
            <p14:xfrm>
              <a:off x="5923200" y="1290760"/>
              <a:ext cx="16416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A26CDA-D85F-4F0A-B479-387F829796E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05200" y="1273120"/>
                <a:ext cx="199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8D82839-294F-4E81-9F48-01E1F28CA62C}"/>
                  </a:ext>
                </a:extLst>
              </p14:cNvPr>
              <p14:cNvContentPartPr/>
              <p14:nvPr/>
            </p14:nvContentPartPr>
            <p14:xfrm>
              <a:off x="7049640" y="995560"/>
              <a:ext cx="143640" cy="24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8D82839-294F-4E81-9F48-01E1F28CA6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32000" y="977560"/>
                <a:ext cx="17928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28CBBE-FA9F-4C20-8524-AF85207C2E29}"/>
                  </a:ext>
                </a:extLst>
              </p14:cNvPr>
              <p14:cNvContentPartPr/>
              <p14:nvPr/>
            </p14:nvContentPartPr>
            <p14:xfrm>
              <a:off x="6254400" y="1028320"/>
              <a:ext cx="665640" cy="271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28CBBE-FA9F-4C20-8524-AF85207C2E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236400" y="1010680"/>
                <a:ext cx="7012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44CFA3C-3372-459E-B9FF-99F854A2CCA4}"/>
                  </a:ext>
                </a:extLst>
              </p14:cNvPr>
              <p14:cNvContentPartPr/>
              <p14:nvPr/>
            </p14:nvContentPartPr>
            <p14:xfrm>
              <a:off x="7457160" y="1098160"/>
              <a:ext cx="32652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44CFA3C-3372-459E-B9FF-99F854A2C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439180" y="1080520"/>
                <a:ext cx="362121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A78A58A-8F3A-4C60-BFBA-97E8C6161B20}"/>
                  </a:ext>
                </a:extLst>
              </p14:cNvPr>
              <p14:cNvContentPartPr/>
              <p14:nvPr/>
            </p14:nvContentPartPr>
            <p14:xfrm>
              <a:off x="8729040" y="913840"/>
              <a:ext cx="305640" cy="225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A78A58A-8F3A-4C60-BFBA-97E8C6161B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11040" y="896200"/>
                <a:ext cx="3412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D11CF3E-FDD6-4B67-8E56-0F855FA74A63}"/>
                  </a:ext>
                </a:extLst>
              </p14:cNvPr>
              <p14:cNvContentPartPr/>
              <p14:nvPr/>
            </p14:nvContentPartPr>
            <p14:xfrm>
              <a:off x="8045760" y="913840"/>
              <a:ext cx="595080" cy="465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D11CF3E-FDD6-4B67-8E56-0F855FA74A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028120" y="896186"/>
                <a:ext cx="63072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3589E5E-0265-454E-B1FC-5A7D2673DEB9}"/>
                  </a:ext>
                </a:extLst>
              </p14:cNvPr>
              <p14:cNvContentPartPr/>
              <p14:nvPr/>
            </p14:nvContentPartPr>
            <p14:xfrm>
              <a:off x="1442640" y="1706560"/>
              <a:ext cx="1380600" cy="405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3589E5E-0265-454E-B1FC-5A7D2673DE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24640" y="1688936"/>
                <a:ext cx="1416240" cy="440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C9A7C1-D3B8-4FA7-BB5B-A774DA389635}"/>
                  </a:ext>
                </a:extLst>
              </p14:cNvPr>
              <p14:cNvContentPartPr/>
              <p14:nvPr/>
            </p14:nvContentPartPr>
            <p14:xfrm>
              <a:off x="446880" y="1747240"/>
              <a:ext cx="729000" cy="425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C9A7C1-D3B8-4FA7-BB5B-A774DA3896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880" y="1729600"/>
                <a:ext cx="7646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F425654-08F8-4C7C-A55D-E6620EF34894}"/>
                  </a:ext>
                </a:extLst>
              </p14:cNvPr>
              <p14:cNvContentPartPr/>
              <p14:nvPr/>
            </p14:nvContentPartPr>
            <p14:xfrm>
              <a:off x="3179640" y="1747240"/>
              <a:ext cx="117000" cy="21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F425654-08F8-4C7C-A55D-E6620EF348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62000" y="1729600"/>
                <a:ext cx="1526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C2503FB-C2DC-4294-BB50-87F759910410}"/>
                  </a:ext>
                </a:extLst>
              </p14:cNvPr>
              <p14:cNvContentPartPr/>
              <p14:nvPr/>
            </p14:nvContentPartPr>
            <p14:xfrm>
              <a:off x="3524880" y="1747240"/>
              <a:ext cx="291600" cy="193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C2503FB-C2DC-4294-BB50-87F75991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7240" y="1729600"/>
                <a:ext cx="3272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05880AD-C4A1-4C1A-BCAD-B4E7705D432C}"/>
                  </a:ext>
                </a:extLst>
              </p14:cNvPr>
              <p14:cNvContentPartPr/>
              <p14:nvPr/>
            </p14:nvContentPartPr>
            <p14:xfrm>
              <a:off x="4044360" y="1810240"/>
              <a:ext cx="182880" cy="19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05880AD-C4A1-4C1A-BCAD-B4E7705D432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26360" y="1792600"/>
                <a:ext cx="2185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BE2E030-E8DD-4626-814A-A73BF05B2739}"/>
                  </a:ext>
                </a:extLst>
              </p14:cNvPr>
              <p14:cNvContentPartPr/>
              <p14:nvPr/>
            </p14:nvContentPartPr>
            <p14:xfrm>
              <a:off x="4309680" y="1675960"/>
              <a:ext cx="925200" cy="243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BE2E030-E8DD-4626-814A-A73BF05B273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2040" y="1657960"/>
                <a:ext cx="9608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E29DDB-60B3-4A16-8551-6DBFA6C43341}"/>
                  </a:ext>
                </a:extLst>
              </p14:cNvPr>
              <p14:cNvContentPartPr/>
              <p14:nvPr/>
            </p14:nvContentPartPr>
            <p14:xfrm>
              <a:off x="7792320" y="1665880"/>
              <a:ext cx="1103760" cy="365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E29DDB-60B3-4A16-8551-6DBFA6C4334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648240"/>
                <a:ext cx="11394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BFCD645-5DFB-4A0C-8810-B0ACA9C001AA}"/>
                  </a:ext>
                </a:extLst>
              </p14:cNvPr>
              <p14:cNvContentPartPr/>
              <p14:nvPr/>
            </p14:nvContentPartPr>
            <p14:xfrm>
              <a:off x="6531960" y="1603600"/>
              <a:ext cx="1076760" cy="36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BFCD645-5DFB-4A0C-8810-B0ACA9C001A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14320" y="1585960"/>
                <a:ext cx="11124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5968B72-CCCC-4356-B8AC-7CD8AA4555CA}"/>
                  </a:ext>
                </a:extLst>
              </p14:cNvPr>
              <p14:cNvContentPartPr/>
              <p14:nvPr/>
            </p14:nvContentPartPr>
            <p14:xfrm>
              <a:off x="5368440" y="1728520"/>
              <a:ext cx="117000" cy="191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5968B72-CCCC-4356-B8AC-7CD8AA4555C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50440" y="1710520"/>
                <a:ext cx="15264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7663723-AD0B-47E9-8D98-473D88E26641}"/>
                  </a:ext>
                </a:extLst>
              </p14:cNvPr>
              <p14:cNvContentPartPr/>
              <p14:nvPr/>
            </p14:nvContentPartPr>
            <p14:xfrm>
              <a:off x="5620080" y="1665880"/>
              <a:ext cx="714600" cy="507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7663723-AD0B-47E9-8D98-473D88E2664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02080" y="1648240"/>
                <a:ext cx="7502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01B6A8-BEF2-4C49-BA5E-0804B3C8387B}"/>
                  </a:ext>
                </a:extLst>
              </p14:cNvPr>
              <p14:cNvContentPartPr/>
              <p14:nvPr/>
            </p14:nvContentPartPr>
            <p14:xfrm>
              <a:off x="985080" y="2669200"/>
              <a:ext cx="48600" cy="135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01B6A8-BEF2-4C49-BA5E-0804B3C8387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67440" y="2651200"/>
                <a:ext cx="842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8AE0D-D2BF-432A-BF5B-AA2400A0E41C}"/>
                  </a:ext>
                </a:extLst>
              </p14:cNvPr>
              <p14:cNvContentPartPr/>
              <p14:nvPr/>
            </p14:nvContentPartPr>
            <p14:xfrm>
              <a:off x="1121520" y="2651200"/>
              <a:ext cx="77400" cy="129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8AE0D-D2BF-432A-BF5B-AA2400A0E41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103880" y="2633560"/>
                <a:ext cx="1130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3E1855C-67C7-4BC6-AFDA-5C0E6EC9E1B2}"/>
                  </a:ext>
                </a:extLst>
              </p14:cNvPr>
              <p14:cNvContentPartPr/>
              <p14:nvPr/>
            </p14:nvContentPartPr>
            <p14:xfrm>
              <a:off x="1290000" y="2539600"/>
              <a:ext cx="153720" cy="20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3E1855C-67C7-4BC6-AFDA-5C0E6EC9E1B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72360" y="2521600"/>
                <a:ext cx="18936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0D745C-9211-4F0B-9084-165F62AD538C}"/>
                  </a:ext>
                </a:extLst>
              </p14:cNvPr>
              <p14:cNvContentPartPr/>
              <p14:nvPr/>
            </p14:nvContentPartPr>
            <p14:xfrm>
              <a:off x="418080" y="2492440"/>
              <a:ext cx="475920" cy="359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0D745C-9211-4F0B-9084-165F62AD538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0440" y="2474800"/>
                <a:ext cx="5115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3CE97F-EE6F-4589-B2B5-88F9879A9E9F}"/>
                  </a:ext>
                </a:extLst>
              </p14:cNvPr>
              <p14:cNvContentPartPr/>
              <p14:nvPr/>
            </p14:nvContentPartPr>
            <p14:xfrm>
              <a:off x="1777800" y="2622760"/>
              <a:ext cx="456480" cy="137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3CE97F-EE6F-4589-B2B5-88F9879A9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59800" y="2605074"/>
                <a:ext cx="492120" cy="172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1539976-44D8-4672-9271-664BBB96BEBB}"/>
                  </a:ext>
                </a:extLst>
              </p14:cNvPr>
              <p14:cNvContentPartPr/>
              <p14:nvPr/>
            </p14:nvContentPartPr>
            <p14:xfrm>
              <a:off x="2933760" y="2468320"/>
              <a:ext cx="1224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1539976-44D8-4672-9271-664BBB96BE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16120" y="245068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9E58DF4-24DE-4D38-96CD-AA0DAC8166B8}"/>
                  </a:ext>
                </a:extLst>
              </p14:cNvPr>
              <p14:cNvContentPartPr/>
              <p14:nvPr/>
            </p14:nvContentPartPr>
            <p14:xfrm>
              <a:off x="3022680" y="2427640"/>
              <a:ext cx="45720" cy="25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9E58DF4-24DE-4D38-96CD-AA0DAC8166B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004680" y="2410000"/>
                <a:ext cx="81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660D80-4A3B-42AC-B840-9AC9234E826E}"/>
                  </a:ext>
                </a:extLst>
              </p14:cNvPr>
              <p14:cNvContentPartPr/>
              <p14:nvPr/>
            </p14:nvContentPartPr>
            <p14:xfrm>
              <a:off x="3148680" y="2417920"/>
              <a:ext cx="51840" cy="28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660D80-4A3B-42AC-B840-9AC9234E826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040" y="2399920"/>
                <a:ext cx="87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3B043C-3251-42C2-A10E-FCE5B244FF3D}"/>
                  </a:ext>
                </a:extLst>
              </p14:cNvPr>
              <p14:cNvContentPartPr/>
              <p14:nvPr/>
            </p14:nvContentPartPr>
            <p14:xfrm>
              <a:off x="2560080" y="2595040"/>
              <a:ext cx="355680" cy="137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3B043C-3251-42C2-A10E-FCE5B244FF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42098" y="2577040"/>
                <a:ext cx="391284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13E31EC-2A5E-4E6D-BCE4-927A2ECE1087}"/>
                  </a:ext>
                </a:extLst>
              </p14:cNvPr>
              <p14:cNvContentPartPr/>
              <p14:nvPr/>
            </p14:nvContentPartPr>
            <p14:xfrm>
              <a:off x="3464400" y="2570200"/>
              <a:ext cx="254520" cy="112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13E31EC-2A5E-4E6D-BCE4-927A2ECE108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446400" y="2552560"/>
                <a:ext cx="2901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651E024-EF30-48EF-9FBD-546DF21D0EAC}"/>
                  </a:ext>
                </a:extLst>
              </p14:cNvPr>
              <p14:cNvContentPartPr/>
              <p14:nvPr/>
            </p14:nvContentPartPr>
            <p14:xfrm>
              <a:off x="4164240" y="2438080"/>
              <a:ext cx="123120" cy="250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651E024-EF30-48EF-9FBD-546DF21D0EA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46600" y="2420440"/>
                <a:ext cx="1587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8DD5FFC-89DC-44AF-92E1-CA98056E2B50}"/>
                  </a:ext>
                </a:extLst>
              </p14:cNvPr>
              <p14:cNvContentPartPr/>
              <p14:nvPr/>
            </p14:nvContentPartPr>
            <p14:xfrm>
              <a:off x="3848160" y="2555080"/>
              <a:ext cx="198360" cy="127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8DD5FFC-89DC-44AF-92E1-CA98056E2B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30160" y="2537440"/>
                <a:ext cx="2340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3D51985-84C1-4BB6-93EF-92D86C3FC52D}"/>
                  </a:ext>
                </a:extLst>
              </p14:cNvPr>
              <p14:cNvContentPartPr/>
              <p14:nvPr/>
            </p14:nvContentPartPr>
            <p14:xfrm>
              <a:off x="4602000" y="2435560"/>
              <a:ext cx="601920" cy="26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3D51985-84C1-4BB6-93EF-92D86C3FC52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84360" y="2417560"/>
                <a:ext cx="6375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8622CDF-4B56-4677-A992-F5A2226B0240}"/>
                  </a:ext>
                </a:extLst>
              </p14:cNvPr>
              <p14:cNvContentPartPr/>
              <p14:nvPr/>
            </p14:nvContentPartPr>
            <p14:xfrm>
              <a:off x="5394720" y="2387320"/>
              <a:ext cx="537480" cy="344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8622CDF-4B56-4677-A992-F5A2226B024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76720" y="2369680"/>
                <a:ext cx="573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604280B-8AB4-420A-B7E5-3ADA708F242A}"/>
                  </a:ext>
                </a:extLst>
              </p14:cNvPr>
              <p14:cNvContentPartPr/>
              <p14:nvPr/>
            </p14:nvContentPartPr>
            <p14:xfrm>
              <a:off x="7593960" y="2470480"/>
              <a:ext cx="1215720" cy="411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604280B-8AB4-420A-B7E5-3ADA708F242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575960" y="2452480"/>
                <a:ext cx="12513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CC837E1-A43F-40D7-BBFA-2D3E386FEE6F}"/>
                  </a:ext>
                </a:extLst>
              </p14:cNvPr>
              <p14:cNvContentPartPr/>
              <p14:nvPr/>
            </p14:nvContentPartPr>
            <p14:xfrm>
              <a:off x="6156480" y="2384800"/>
              <a:ext cx="1146960" cy="400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CC837E1-A43F-40D7-BBFA-2D3E386FEE6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38840" y="2367160"/>
                <a:ext cx="118260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CB9AB3-69F1-429C-BACA-DA49946D8715}"/>
                  </a:ext>
                </a:extLst>
              </p14:cNvPr>
              <p14:cNvContentPartPr/>
              <p14:nvPr/>
            </p14:nvContentPartPr>
            <p14:xfrm>
              <a:off x="253560" y="3972040"/>
              <a:ext cx="2650680" cy="20826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CB9AB3-69F1-429C-BACA-DA49946D871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5920" y="3954400"/>
                <a:ext cx="2686320" cy="21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36ECA10-5948-47ED-940E-97C982871456}"/>
                  </a:ext>
                </a:extLst>
              </p14:cNvPr>
              <p14:cNvContentPartPr/>
              <p14:nvPr/>
            </p14:nvContentPartPr>
            <p14:xfrm>
              <a:off x="2258040" y="4658200"/>
              <a:ext cx="47880" cy="51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36ECA10-5948-47ED-940E-97C98287145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240400" y="4640200"/>
                <a:ext cx="83520" cy="87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78538872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14:cNvPr>
              <p14:cNvContentPartPr/>
              <p14:nvPr/>
            </p14:nvContentPartPr>
            <p14:xfrm>
              <a:off x="2160480" y="329920"/>
              <a:ext cx="39636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2840" y="312280"/>
                <a:ext cx="4320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14:cNvPr>
              <p14:cNvContentPartPr/>
              <p14:nvPr/>
            </p14:nvContentPartPr>
            <p14:xfrm>
              <a:off x="1793280" y="149920"/>
              <a:ext cx="263160" cy="39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75616" y="132280"/>
                <a:ext cx="298849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14:cNvPr>
              <p14:cNvContentPartPr/>
              <p14:nvPr/>
            </p14:nvContentPartPr>
            <p14:xfrm>
              <a:off x="2824320" y="161440"/>
              <a:ext cx="300240" cy="29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06320" y="143800"/>
                <a:ext cx="3358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14:cNvPr>
              <p14:cNvContentPartPr/>
              <p14:nvPr/>
            </p14:nvContentPartPr>
            <p14:xfrm>
              <a:off x="3371160" y="302560"/>
              <a:ext cx="251280" cy="13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53520" y="284920"/>
                <a:ext cx="286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14:cNvPr>
              <p14:cNvContentPartPr/>
              <p14:nvPr/>
            </p14:nvContentPartPr>
            <p14:xfrm>
              <a:off x="3676440" y="334960"/>
              <a:ext cx="142920" cy="103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58440" y="316960"/>
                <a:ext cx="178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14:cNvPr>
              <p14:cNvContentPartPr/>
              <p14:nvPr/>
            </p14:nvContentPartPr>
            <p14:xfrm>
              <a:off x="3901080" y="306520"/>
              <a:ext cx="239040" cy="11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3080" y="288880"/>
                <a:ext cx="27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14:cNvPr>
              <p14:cNvContentPartPr/>
              <p14:nvPr/>
            </p14:nvContentPartPr>
            <p14:xfrm>
              <a:off x="4181520" y="141640"/>
              <a:ext cx="24480" cy="28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63880" y="124000"/>
                <a:ext cx="60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14:cNvPr>
              <p14:cNvContentPartPr/>
              <p14:nvPr/>
            </p14:nvContentPartPr>
            <p14:xfrm>
              <a:off x="4083960" y="284200"/>
              <a:ext cx="19512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66320" y="266560"/>
                <a:ext cx="230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14:cNvPr>
              <p14:cNvContentPartPr/>
              <p14:nvPr/>
            </p14:nvContentPartPr>
            <p14:xfrm>
              <a:off x="4582200" y="162160"/>
              <a:ext cx="414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4200" y="144160"/>
                <a:ext cx="7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14:cNvPr>
              <p14:cNvContentPartPr/>
              <p14:nvPr/>
            </p14:nvContentPartPr>
            <p14:xfrm>
              <a:off x="4500480" y="318040"/>
              <a:ext cx="23904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300400"/>
                <a:ext cx="2746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14:cNvPr>
              <p14:cNvContentPartPr/>
              <p14:nvPr/>
            </p14:nvContentPartPr>
            <p14:xfrm>
              <a:off x="4745280" y="314440"/>
              <a:ext cx="9072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27640" y="296800"/>
                <a:ext cx="126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14:cNvPr>
              <p14:cNvContentPartPr/>
              <p14:nvPr/>
            </p14:nvContentPartPr>
            <p14:xfrm>
              <a:off x="5076840" y="172600"/>
              <a:ext cx="324720" cy="28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59200" y="154600"/>
                <a:ext cx="3603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14:cNvPr>
              <p14:cNvContentPartPr/>
              <p14:nvPr/>
            </p14:nvContentPartPr>
            <p14:xfrm>
              <a:off x="5506320" y="273760"/>
              <a:ext cx="449640" cy="13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88680" y="256072"/>
                <a:ext cx="485280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14:cNvPr>
              <p14:cNvContentPartPr/>
              <p14:nvPr/>
            </p14:nvContentPartPr>
            <p14:xfrm>
              <a:off x="6197160" y="184480"/>
              <a:ext cx="865800" cy="27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79520" y="166480"/>
                <a:ext cx="901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14:cNvPr>
              <p14:cNvContentPartPr/>
              <p14:nvPr/>
            </p14:nvContentPartPr>
            <p14:xfrm>
              <a:off x="7254120" y="192760"/>
              <a:ext cx="1035720" cy="336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36120" y="175120"/>
                <a:ext cx="1071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14:cNvPr>
              <p14:cNvContentPartPr/>
              <p14:nvPr/>
            </p14:nvContentPartPr>
            <p14:xfrm>
              <a:off x="8513760" y="355120"/>
              <a:ext cx="1080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96120" y="337480"/>
                <a:ext cx="464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14:cNvPr>
              <p14:cNvContentPartPr/>
              <p14:nvPr/>
            </p14:nvContentPartPr>
            <p14:xfrm>
              <a:off x="8503680" y="243520"/>
              <a:ext cx="2304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485680" y="22588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14:cNvPr>
              <p14:cNvContentPartPr/>
              <p14:nvPr/>
            </p14:nvContentPartPr>
            <p14:xfrm>
              <a:off x="8637600" y="314440"/>
              <a:ext cx="90000" cy="14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619600" y="296800"/>
                <a:ext cx="1256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14:cNvPr>
              <p14:cNvContentPartPr/>
              <p14:nvPr/>
            </p14:nvContentPartPr>
            <p14:xfrm>
              <a:off x="7348800" y="791080"/>
              <a:ext cx="310320" cy="154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800" y="773440"/>
                <a:ext cx="3459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14:cNvPr>
              <p14:cNvContentPartPr/>
              <p14:nvPr/>
            </p14:nvContentPartPr>
            <p14:xfrm>
              <a:off x="7873680" y="638440"/>
              <a:ext cx="955080" cy="288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6033" y="620800"/>
                <a:ext cx="99073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14:cNvPr>
              <p14:cNvContentPartPr/>
              <p14:nvPr/>
            </p14:nvContentPartPr>
            <p14:xfrm>
              <a:off x="223320" y="562480"/>
              <a:ext cx="6935760" cy="977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680" y="544487"/>
                <a:ext cx="6971400" cy="1013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14:cNvPr>
              <p14:cNvContentPartPr/>
              <p14:nvPr/>
            </p14:nvContentPartPr>
            <p14:xfrm>
              <a:off x="7267080" y="1297240"/>
              <a:ext cx="18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49440" y="1279600"/>
                <a:ext cx="54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14:cNvPr>
              <p14:cNvContentPartPr/>
              <p14:nvPr/>
            </p14:nvContentPartPr>
            <p14:xfrm>
              <a:off x="8439600" y="1625200"/>
              <a:ext cx="29376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21600" y="1607200"/>
                <a:ext cx="329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14:cNvPr>
              <p14:cNvContentPartPr/>
              <p14:nvPr/>
            </p14:nvContentPartPr>
            <p14:xfrm>
              <a:off x="414120" y="1895560"/>
              <a:ext cx="866520" cy="369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480" y="1877920"/>
                <a:ext cx="902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14:cNvPr>
              <p14:cNvContentPartPr/>
              <p14:nvPr/>
            </p14:nvContentPartPr>
            <p14:xfrm>
              <a:off x="1503120" y="1431880"/>
              <a:ext cx="6714720" cy="112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480" y="1414234"/>
                <a:ext cx="6750360" cy="1158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14:cNvPr>
              <p14:cNvContentPartPr/>
              <p14:nvPr/>
            </p14:nvContentPartPr>
            <p14:xfrm>
              <a:off x="1543800" y="2518360"/>
              <a:ext cx="2073240" cy="63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26160" y="2500360"/>
                <a:ext cx="210888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14:cNvPr>
              <p14:cNvContentPartPr/>
              <p14:nvPr/>
            </p14:nvContentPartPr>
            <p14:xfrm>
              <a:off x="6749040" y="2473360"/>
              <a:ext cx="282960" cy="57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31400" y="2455360"/>
                <a:ext cx="318600" cy="60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14:cNvPr>
              <p14:cNvContentPartPr/>
              <p14:nvPr/>
            </p14:nvContentPartPr>
            <p14:xfrm>
              <a:off x="7302720" y="2651200"/>
              <a:ext cx="1474200" cy="387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285084" y="2633217"/>
                <a:ext cx="1509831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14:cNvPr>
              <p14:cNvContentPartPr/>
              <p14:nvPr/>
            </p14:nvContentPartPr>
            <p14:xfrm>
              <a:off x="3868320" y="2466520"/>
              <a:ext cx="2583360" cy="78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50320" y="2448872"/>
                <a:ext cx="2619000" cy="820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14:cNvPr>
              <p14:cNvContentPartPr/>
              <p14:nvPr/>
            </p14:nvContentPartPr>
            <p14:xfrm>
              <a:off x="760800" y="3145480"/>
              <a:ext cx="2236680" cy="1357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2800" y="3127480"/>
                <a:ext cx="2272320" cy="13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14:cNvPr>
              <p14:cNvContentPartPr/>
              <p14:nvPr/>
            </p14:nvContentPartPr>
            <p14:xfrm>
              <a:off x="3702000" y="3463000"/>
              <a:ext cx="2035440" cy="2077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84000" y="3445360"/>
                <a:ext cx="2071080" cy="21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385220F-A5CC-4BD9-9972-232AD5C548F5}"/>
                  </a:ext>
                </a:extLst>
              </p14:cNvPr>
              <p14:cNvContentPartPr/>
              <p14:nvPr/>
            </p14:nvContentPartPr>
            <p14:xfrm>
              <a:off x="6979440" y="3474520"/>
              <a:ext cx="13788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385220F-A5CC-4BD9-9972-232AD5C548F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61440" y="3456880"/>
                <a:ext cx="173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ED5532F-A4D3-4AEA-8D2B-3322AC5CEC91}"/>
                  </a:ext>
                </a:extLst>
              </p14:cNvPr>
              <p14:cNvContentPartPr/>
              <p14:nvPr/>
            </p14:nvContentPartPr>
            <p14:xfrm>
              <a:off x="6979440" y="3568120"/>
              <a:ext cx="1465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ED5532F-A4D3-4AEA-8D2B-3322AC5CEC9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61440" y="3550120"/>
                <a:ext cx="182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EA5724D-F74E-4B20-B8DA-1101F269A133}"/>
                  </a:ext>
                </a:extLst>
              </p14:cNvPr>
              <p14:cNvContentPartPr/>
              <p14:nvPr/>
            </p14:nvContentPartPr>
            <p14:xfrm>
              <a:off x="6399840" y="3392800"/>
              <a:ext cx="438480" cy="259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EA5724D-F74E-4B20-B8DA-1101F269A1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82186" y="3374800"/>
                <a:ext cx="47414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B1AC507-3A92-45FB-94F9-9FB5CD89F424}"/>
                  </a:ext>
                </a:extLst>
              </p14:cNvPr>
              <p14:cNvContentPartPr/>
              <p14:nvPr/>
            </p14:nvContentPartPr>
            <p14:xfrm>
              <a:off x="5902680" y="3464080"/>
              <a:ext cx="255240" cy="210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B1AC507-3A92-45FB-94F9-9FB5CD89F4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85015" y="3446440"/>
                <a:ext cx="29093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3B3BE5-AD90-4F3B-9CF8-F223BB82EFC7}"/>
                  </a:ext>
                </a:extLst>
              </p14:cNvPr>
              <p14:cNvContentPartPr/>
              <p14:nvPr/>
            </p14:nvContentPartPr>
            <p14:xfrm>
              <a:off x="7833000" y="33524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3B3BE5-AD90-4F3B-9CF8-F223BB82EF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15360" y="3334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30C1C5E-ADC4-4390-BF28-CDB2589EC3BD}"/>
                  </a:ext>
                </a:extLst>
              </p14:cNvPr>
              <p14:cNvContentPartPr/>
              <p14:nvPr/>
            </p14:nvContentPartPr>
            <p14:xfrm>
              <a:off x="8120640" y="3346360"/>
              <a:ext cx="190080" cy="290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30C1C5E-ADC4-4390-BF28-CDB2589EC3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02640" y="3328720"/>
                <a:ext cx="22572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81E82A2-2D06-4051-BB9F-57A7BB2F3FFF}"/>
                  </a:ext>
                </a:extLst>
              </p14:cNvPr>
              <p14:cNvContentPartPr/>
              <p14:nvPr/>
            </p14:nvContentPartPr>
            <p14:xfrm>
              <a:off x="7289760" y="3391720"/>
              <a:ext cx="737640" cy="195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81E82A2-2D06-4051-BB9F-57A7BB2F3FF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271769" y="3374080"/>
                <a:ext cx="773263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D08DF1-7723-4A5D-9214-E0A203B1BD85}"/>
                  </a:ext>
                </a:extLst>
              </p14:cNvPr>
              <p14:cNvContentPartPr/>
              <p14:nvPr/>
            </p14:nvContentPartPr>
            <p14:xfrm>
              <a:off x="6420720" y="3788440"/>
              <a:ext cx="686160" cy="37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D08DF1-7723-4A5D-9214-E0A203B1BD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02720" y="3770800"/>
                <a:ext cx="72180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2C98132-F172-481F-9C3A-4712DACFC9AF}"/>
                  </a:ext>
                </a:extLst>
              </p14:cNvPr>
              <p14:cNvContentPartPr/>
              <p14:nvPr/>
            </p14:nvContentPartPr>
            <p14:xfrm>
              <a:off x="7274280" y="3786280"/>
              <a:ext cx="1084680" cy="348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2C98132-F172-481F-9C3A-4712DACFC9A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56640" y="3768280"/>
                <a:ext cx="11203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4D8D2-5B7A-4C5D-83CD-152293B55C22}"/>
                  </a:ext>
                </a:extLst>
              </p14:cNvPr>
              <p14:cNvContentPartPr/>
              <p14:nvPr/>
            </p14:nvContentPartPr>
            <p14:xfrm>
              <a:off x="6071160" y="4302520"/>
              <a:ext cx="811800" cy="359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4D8D2-5B7A-4C5D-83CD-152293B55C2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53520" y="4284880"/>
                <a:ext cx="84744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0608694-F3DF-402E-91B6-7F1C269FF54A}"/>
                  </a:ext>
                </a:extLst>
              </p14:cNvPr>
              <p14:cNvContentPartPr/>
              <p14:nvPr/>
            </p14:nvContentPartPr>
            <p14:xfrm>
              <a:off x="7091040" y="4448320"/>
              <a:ext cx="172080" cy="11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0608694-F3DF-402E-91B6-7F1C269FF54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73400" y="4430320"/>
                <a:ext cx="2077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A929B4-3207-4E96-9449-F1961571DD78}"/>
                  </a:ext>
                </a:extLst>
              </p14:cNvPr>
              <p14:cNvContentPartPr/>
              <p14:nvPr/>
            </p14:nvContentPartPr>
            <p14:xfrm>
              <a:off x="7111560" y="4524640"/>
              <a:ext cx="18576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A929B4-3207-4E96-9449-F1961571DD7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93560" y="4507000"/>
                <a:ext cx="2214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C5EE62-7A02-4D13-8CA5-9B0168A9ABCA}"/>
                  </a:ext>
                </a:extLst>
              </p14:cNvPr>
              <p14:cNvContentPartPr/>
              <p14:nvPr/>
            </p14:nvContentPartPr>
            <p14:xfrm>
              <a:off x="7416480" y="4348240"/>
              <a:ext cx="801720" cy="275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C5EE62-7A02-4D13-8CA5-9B0168A9AB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398480" y="4330240"/>
                <a:ext cx="837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29922CD-1220-46C5-B318-F0FB2475F8D5}"/>
                  </a:ext>
                </a:extLst>
              </p14:cNvPr>
              <p14:cNvContentPartPr/>
              <p14:nvPr/>
            </p14:nvContentPartPr>
            <p14:xfrm>
              <a:off x="1725240" y="4024240"/>
              <a:ext cx="92160" cy="92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29922CD-1220-46C5-B318-F0FB2475F8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7600" y="4006240"/>
                <a:ext cx="127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445DA98-3E71-4A87-8B33-E2FB58B1BF4F}"/>
                  </a:ext>
                </a:extLst>
              </p14:cNvPr>
              <p14:cNvContentPartPr/>
              <p14:nvPr/>
            </p14:nvContentPartPr>
            <p14:xfrm>
              <a:off x="1907760" y="3931360"/>
              <a:ext cx="128880" cy="130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445DA98-3E71-4A87-8B33-E2FB58B1BF4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890120" y="3913720"/>
                <a:ext cx="1645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53E765B-3D82-443A-810D-990315D2FD8E}"/>
                  </a:ext>
                </a:extLst>
              </p14:cNvPr>
              <p14:cNvContentPartPr/>
              <p14:nvPr/>
            </p14:nvContentPartPr>
            <p14:xfrm>
              <a:off x="4428840" y="4094800"/>
              <a:ext cx="123480" cy="152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53E765B-3D82-443A-810D-990315D2FD8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410840" y="4077160"/>
                <a:ext cx="15912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D72A050-0E41-45F2-83A0-09E99E8D83D0}"/>
                  </a:ext>
                </a:extLst>
              </p14:cNvPr>
              <p14:cNvContentPartPr/>
              <p14:nvPr/>
            </p14:nvContentPartPr>
            <p14:xfrm>
              <a:off x="294240" y="4662880"/>
              <a:ext cx="256680" cy="254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D72A050-0E41-45F2-83A0-09E99E8D83D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6575" y="4645240"/>
                <a:ext cx="29237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4A849DB-5BDD-4871-97FA-287D965120D3}"/>
                  </a:ext>
                </a:extLst>
              </p14:cNvPr>
              <p14:cNvContentPartPr/>
              <p14:nvPr/>
            </p14:nvContentPartPr>
            <p14:xfrm>
              <a:off x="690960" y="4742800"/>
              <a:ext cx="294840" cy="223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4A849DB-5BDD-4871-97FA-287D965120D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2960" y="4725160"/>
                <a:ext cx="33048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F2CC2D1-20D9-4D2A-A0DB-27B1799E6E6A}"/>
                  </a:ext>
                </a:extLst>
              </p14:cNvPr>
              <p14:cNvContentPartPr/>
              <p14:nvPr/>
            </p14:nvContentPartPr>
            <p14:xfrm>
              <a:off x="1086600" y="4739920"/>
              <a:ext cx="93600" cy="173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F2CC2D1-20D9-4D2A-A0DB-27B1799E6E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68600" y="4722280"/>
                <a:ext cx="1292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9A821C2-830B-47A5-8CBA-96B8E73EB11F}"/>
                  </a:ext>
                </a:extLst>
              </p14:cNvPr>
              <p14:cNvContentPartPr/>
              <p14:nvPr/>
            </p14:nvContentPartPr>
            <p14:xfrm>
              <a:off x="1279560" y="4734160"/>
              <a:ext cx="778320" cy="243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9A821C2-830B-47A5-8CBA-96B8E73EB11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61912" y="4716160"/>
                <a:ext cx="813976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2AE27B6-ED76-453D-BD0F-FE0A58A85787}"/>
                  </a:ext>
                </a:extLst>
              </p14:cNvPr>
              <p14:cNvContentPartPr/>
              <p14:nvPr/>
            </p14:nvContentPartPr>
            <p14:xfrm>
              <a:off x="2732880" y="4757920"/>
              <a:ext cx="282600" cy="25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2AE27B6-ED76-453D-BD0F-FE0A58A8578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714880" y="4740280"/>
                <a:ext cx="318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F2E82E0-AA36-4BC4-B1B7-E5E77B30A12E}"/>
                  </a:ext>
                </a:extLst>
              </p14:cNvPr>
              <p14:cNvContentPartPr/>
              <p14:nvPr/>
            </p14:nvContentPartPr>
            <p14:xfrm>
              <a:off x="6614040" y="4795000"/>
              <a:ext cx="163440" cy="2332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F2E82E0-AA36-4BC4-B1B7-E5E77B30A1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596040" y="4777000"/>
                <a:ext cx="1990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2C96102-6A7D-44FC-B4AA-F0492EBC86ED}"/>
                  </a:ext>
                </a:extLst>
              </p14:cNvPr>
              <p14:cNvContentPartPr/>
              <p14:nvPr/>
            </p14:nvContentPartPr>
            <p14:xfrm>
              <a:off x="5403000" y="4754320"/>
              <a:ext cx="1131840" cy="335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2C96102-6A7D-44FC-B4AA-F0492EBC86E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85000" y="4736680"/>
                <a:ext cx="116748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20BAC6D-FA44-480D-BCF4-67D6889D15F6}"/>
                  </a:ext>
                </a:extLst>
              </p14:cNvPr>
              <p14:cNvContentPartPr/>
              <p14:nvPr/>
            </p14:nvContentPartPr>
            <p14:xfrm>
              <a:off x="6969360" y="4906960"/>
              <a:ext cx="12132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20BAC6D-FA44-480D-BCF4-67D6889D15F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51720" y="48889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5FDB418-6F8A-47D6-9FA7-9671F29FC2D7}"/>
                  </a:ext>
                </a:extLst>
              </p14:cNvPr>
              <p14:cNvContentPartPr/>
              <p14:nvPr/>
            </p14:nvContentPartPr>
            <p14:xfrm>
              <a:off x="6979440" y="4983640"/>
              <a:ext cx="101160" cy="147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5FDB418-6F8A-47D6-9FA7-9671F29FC2D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61440" y="4966000"/>
                <a:ext cx="1368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81DB84EA-D06C-4E34-B500-44F0914B2757}"/>
                  </a:ext>
                </a:extLst>
              </p14:cNvPr>
              <p14:cNvContentPartPr/>
              <p14:nvPr/>
            </p14:nvContentPartPr>
            <p14:xfrm>
              <a:off x="7749840" y="4845760"/>
              <a:ext cx="276480" cy="1537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81DB84EA-D06C-4E34-B500-44F0914B275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731840" y="4828120"/>
                <a:ext cx="312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D02942D1-5C5B-4E5B-83EE-9193B7242681}"/>
                  </a:ext>
                </a:extLst>
              </p14:cNvPr>
              <p14:cNvContentPartPr/>
              <p14:nvPr/>
            </p14:nvContentPartPr>
            <p14:xfrm>
              <a:off x="7243680" y="4806160"/>
              <a:ext cx="356040" cy="2386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D02942D1-5C5B-4E5B-83EE-9193B724268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25680" y="4788160"/>
                <a:ext cx="3916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209D735-6BCA-4233-A68B-669EA91D63E0}"/>
                  </a:ext>
                </a:extLst>
              </p14:cNvPr>
              <p14:cNvContentPartPr/>
              <p14:nvPr/>
            </p14:nvContentPartPr>
            <p14:xfrm>
              <a:off x="464880" y="5099920"/>
              <a:ext cx="1244160" cy="37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209D735-6BCA-4233-A68B-669EA91D63E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7235" y="5082280"/>
                <a:ext cx="127981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C4C6DAF-E43B-4965-B954-4C203A05CEBF}"/>
                  </a:ext>
                </a:extLst>
              </p14:cNvPr>
              <p14:cNvContentPartPr/>
              <p14:nvPr/>
            </p14:nvContentPartPr>
            <p14:xfrm>
              <a:off x="1819920" y="5153200"/>
              <a:ext cx="576720" cy="405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C4C6DAF-E43B-4965-B954-4C203A05CEB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802269" y="5135560"/>
                <a:ext cx="612382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629607B-F998-44C1-B4F8-0D4CD14AD26B}"/>
                  </a:ext>
                </a:extLst>
              </p14:cNvPr>
              <p14:cNvContentPartPr/>
              <p14:nvPr/>
            </p14:nvContentPartPr>
            <p14:xfrm>
              <a:off x="2539560" y="5198920"/>
              <a:ext cx="500760" cy="316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629607B-F998-44C1-B4F8-0D4CD14AD26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21920" y="5181260"/>
                <a:ext cx="536400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01B1407-3226-4F43-9284-00520E0C7386}"/>
                  </a:ext>
                </a:extLst>
              </p14:cNvPr>
              <p14:cNvContentPartPr/>
              <p14:nvPr/>
            </p14:nvContentPartPr>
            <p14:xfrm>
              <a:off x="3148320" y="5141320"/>
              <a:ext cx="749520" cy="5083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01B1407-3226-4F43-9284-00520E0C738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30680" y="5123680"/>
                <a:ext cx="785160" cy="543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6649607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14:cNvPr>
              <p14:cNvContentPartPr/>
              <p14:nvPr/>
            </p14:nvContentPartPr>
            <p14:xfrm>
              <a:off x="2160480" y="329920"/>
              <a:ext cx="39636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2840" y="312280"/>
                <a:ext cx="4320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14:cNvPr>
              <p14:cNvContentPartPr/>
              <p14:nvPr/>
            </p14:nvContentPartPr>
            <p14:xfrm>
              <a:off x="1793280" y="149920"/>
              <a:ext cx="263160" cy="39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75616" y="132280"/>
                <a:ext cx="298849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14:cNvPr>
              <p14:cNvContentPartPr/>
              <p14:nvPr/>
            </p14:nvContentPartPr>
            <p14:xfrm>
              <a:off x="2824320" y="161440"/>
              <a:ext cx="300240" cy="29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06320" y="143800"/>
                <a:ext cx="3358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14:cNvPr>
              <p14:cNvContentPartPr/>
              <p14:nvPr/>
            </p14:nvContentPartPr>
            <p14:xfrm>
              <a:off x="3371160" y="302560"/>
              <a:ext cx="251280" cy="13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53520" y="284920"/>
                <a:ext cx="286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14:cNvPr>
              <p14:cNvContentPartPr/>
              <p14:nvPr/>
            </p14:nvContentPartPr>
            <p14:xfrm>
              <a:off x="3676440" y="334960"/>
              <a:ext cx="142920" cy="103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58440" y="316960"/>
                <a:ext cx="178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14:cNvPr>
              <p14:cNvContentPartPr/>
              <p14:nvPr/>
            </p14:nvContentPartPr>
            <p14:xfrm>
              <a:off x="3901080" y="306520"/>
              <a:ext cx="239040" cy="11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3080" y="288880"/>
                <a:ext cx="27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14:cNvPr>
              <p14:cNvContentPartPr/>
              <p14:nvPr/>
            </p14:nvContentPartPr>
            <p14:xfrm>
              <a:off x="4181520" y="141640"/>
              <a:ext cx="24480" cy="28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63880" y="124000"/>
                <a:ext cx="60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14:cNvPr>
              <p14:cNvContentPartPr/>
              <p14:nvPr/>
            </p14:nvContentPartPr>
            <p14:xfrm>
              <a:off x="4083960" y="284200"/>
              <a:ext cx="19512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66320" y="266560"/>
                <a:ext cx="230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14:cNvPr>
              <p14:cNvContentPartPr/>
              <p14:nvPr/>
            </p14:nvContentPartPr>
            <p14:xfrm>
              <a:off x="4582200" y="162160"/>
              <a:ext cx="414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4200" y="144160"/>
                <a:ext cx="7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14:cNvPr>
              <p14:cNvContentPartPr/>
              <p14:nvPr/>
            </p14:nvContentPartPr>
            <p14:xfrm>
              <a:off x="4500480" y="318040"/>
              <a:ext cx="23904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300400"/>
                <a:ext cx="2746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14:cNvPr>
              <p14:cNvContentPartPr/>
              <p14:nvPr/>
            </p14:nvContentPartPr>
            <p14:xfrm>
              <a:off x="4745280" y="314440"/>
              <a:ext cx="9072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27640" y="296800"/>
                <a:ext cx="126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14:cNvPr>
              <p14:cNvContentPartPr/>
              <p14:nvPr/>
            </p14:nvContentPartPr>
            <p14:xfrm>
              <a:off x="5076840" y="172600"/>
              <a:ext cx="324720" cy="28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59200" y="154600"/>
                <a:ext cx="3603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14:cNvPr>
              <p14:cNvContentPartPr/>
              <p14:nvPr/>
            </p14:nvContentPartPr>
            <p14:xfrm>
              <a:off x="5506320" y="273760"/>
              <a:ext cx="449640" cy="13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88680" y="256072"/>
                <a:ext cx="485280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14:cNvPr>
              <p14:cNvContentPartPr/>
              <p14:nvPr/>
            </p14:nvContentPartPr>
            <p14:xfrm>
              <a:off x="6197160" y="184480"/>
              <a:ext cx="865800" cy="27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79520" y="166480"/>
                <a:ext cx="901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14:cNvPr>
              <p14:cNvContentPartPr/>
              <p14:nvPr/>
            </p14:nvContentPartPr>
            <p14:xfrm>
              <a:off x="7254120" y="192760"/>
              <a:ext cx="1035720" cy="336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36120" y="175120"/>
                <a:ext cx="1071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14:cNvPr>
              <p14:cNvContentPartPr/>
              <p14:nvPr/>
            </p14:nvContentPartPr>
            <p14:xfrm>
              <a:off x="8513760" y="355120"/>
              <a:ext cx="1080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96120" y="337480"/>
                <a:ext cx="464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14:cNvPr>
              <p14:cNvContentPartPr/>
              <p14:nvPr/>
            </p14:nvContentPartPr>
            <p14:xfrm>
              <a:off x="8503680" y="243520"/>
              <a:ext cx="2304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485680" y="22588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14:cNvPr>
              <p14:cNvContentPartPr/>
              <p14:nvPr/>
            </p14:nvContentPartPr>
            <p14:xfrm>
              <a:off x="8637600" y="314440"/>
              <a:ext cx="90000" cy="14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619600" y="296800"/>
                <a:ext cx="1256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14:cNvPr>
              <p14:cNvContentPartPr/>
              <p14:nvPr/>
            </p14:nvContentPartPr>
            <p14:xfrm>
              <a:off x="7348800" y="791080"/>
              <a:ext cx="310320" cy="154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800" y="773440"/>
                <a:ext cx="3459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14:cNvPr>
              <p14:cNvContentPartPr/>
              <p14:nvPr/>
            </p14:nvContentPartPr>
            <p14:xfrm>
              <a:off x="7873680" y="638440"/>
              <a:ext cx="955080" cy="288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6033" y="620800"/>
                <a:ext cx="99073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14:cNvPr>
              <p14:cNvContentPartPr/>
              <p14:nvPr/>
            </p14:nvContentPartPr>
            <p14:xfrm>
              <a:off x="223320" y="562480"/>
              <a:ext cx="6935760" cy="977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680" y="544487"/>
                <a:ext cx="6971400" cy="1013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14:cNvPr>
              <p14:cNvContentPartPr/>
              <p14:nvPr/>
            </p14:nvContentPartPr>
            <p14:xfrm>
              <a:off x="7267080" y="1297240"/>
              <a:ext cx="18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49440" y="1279600"/>
                <a:ext cx="54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14:cNvPr>
              <p14:cNvContentPartPr/>
              <p14:nvPr/>
            </p14:nvContentPartPr>
            <p14:xfrm>
              <a:off x="8439600" y="1625200"/>
              <a:ext cx="29376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21600" y="1607200"/>
                <a:ext cx="329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14:cNvPr>
              <p14:cNvContentPartPr/>
              <p14:nvPr/>
            </p14:nvContentPartPr>
            <p14:xfrm>
              <a:off x="414120" y="1895560"/>
              <a:ext cx="866520" cy="369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480" y="1877920"/>
                <a:ext cx="902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14:cNvPr>
              <p14:cNvContentPartPr/>
              <p14:nvPr/>
            </p14:nvContentPartPr>
            <p14:xfrm>
              <a:off x="1503120" y="1431880"/>
              <a:ext cx="6714720" cy="112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480" y="1414234"/>
                <a:ext cx="6750360" cy="1158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14:cNvPr>
              <p14:cNvContentPartPr/>
              <p14:nvPr/>
            </p14:nvContentPartPr>
            <p14:xfrm>
              <a:off x="1543800" y="2518360"/>
              <a:ext cx="2073240" cy="63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26160" y="2500360"/>
                <a:ext cx="210888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14:cNvPr>
              <p14:cNvContentPartPr/>
              <p14:nvPr/>
            </p14:nvContentPartPr>
            <p14:xfrm>
              <a:off x="6749040" y="2473360"/>
              <a:ext cx="282960" cy="57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31400" y="2455360"/>
                <a:ext cx="318600" cy="60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14:cNvPr>
              <p14:cNvContentPartPr/>
              <p14:nvPr/>
            </p14:nvContentPartPr>
            <p14:xfrm>
              <a:off x="7302720" y="2651200"/>
              <a:ext cx="1474200" cy="387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285084" y="2633217"/>
                <a:ext cx="1509831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14:cNvPr>
              <p14:cNvContentPartPr/>
              <p14:nvPr/>
            </p14:nvContentPartPr>
            <p14:xfrm>
              <a:off x="3868320" y="2466520"/>
              <a:ext cx="2583360" cy="78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50320" y="2448872"/>
                <a:ext cx="2619000" cy="820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14:cNvPr>
              <p14:cNvContentPartPr/>
              <p14:nvPr/>
            </p14:nvContentPartPr>
            <p14:xfrm>
              <a:off x="760800" y="3145480"/>
              <a:ext cx="2236680" cy="1357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2800" y="3127480"/>
                <a:ext cx="2272320" cy="13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14:cNvPr>
              <p14:cNvContentPartPr/>
              <p14:nvPr/>
            </p14:nvContentPartPr>
            <p14:xfrm>
              <a:off x="3702000" y="3463000"/>
              <a:ext cx="2035440" cy="2077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84000" y="3445360"/>
                <a:ext cx="2071080" cy="21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385220F-A5CC-4BD9-9972-232AD5C548F5}"/>
                  </a:ext>
                </a:extLst>
              </p14:cNvPr>
              <p14:cNvContentPartPr/>
              <p14:nvPr/>
            </p14:nvContentPartPr>
            <p14:xfrm>
              <a:off x="6979440" y="3474520"/>
              <a:ext cx="13788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385220F-A5CC-4BD9-9972-232AD5C548F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61440" y="3456880"/>
                <a:ext cx="173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ED5532F-A4D3-4AEA-8D2B-3322AC5CEC91}"/>
                  </a:ext>
                </a:extLst>
              </p14:cNvPr>
              <p14:cNvContentPartPr/>
              <p14:nvPr/>
            </p14:nvContentPartPr>
            <p14:xfrm>
              <a:off x="6979440" y="3568120"/>
              <a:ext cx="1465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ED5532F-A4D3-4AEA-8D2B-3322AC5CEC9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61440" y="3550120"/>
                <a:ext cx="182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EA5724D-F74E-4B20-B8DA-1101F269A133}"/>
                  </a:ext>
                </a:extLst>
              </p14:cNvPr>
              <p14:cNvContentPartPr/>
              <p14:nvPr/>
            </p14:nvContentPartPr>
            <p14:xfrm>
              <a:off x="6399840" y="3392800"/>
              <a:ext cx="438480" cy="259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EA5724D-F74E-4B20-B8DA-1101F269A1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82186" y="3374800"/>
                <a:ext cx="47414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B1AC507-3A92-45FB-94F9-9FB5CD89F424}"/>
                  </a:ext>
                </a:extLst>
              </p14:cNvPr>
              <p14:cNvContentPartPr/>
              <p14:nvPr/>
            </p14:nvContentPartPr>
            <p14:xfrm>
              <a:off x="5902680" y="3464080"/>
              <a:ext cx="255240" cy="210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B1AC507-3A92-45FB-94F9-9FB5CD89F4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85015" y="3446440"/>
                <a:ext cx="29093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3B3BE5-AD90-4F3B-9CF8-F223BB82EFC7}"/>
                  </a:ext>
                </a:extLst>
              </p14:cNvPr>
              <p14:cNvContentPartPr/>
              <p14:nvPr/>
            </p14:nvContentPartPr>
            <p14:xfrm>
              <a:off x="7833000" y="33524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3B3BE5-AD90-4F3B-9CF8-F223BB82EF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15360" y="3334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30C1C5E-ADC4-4390-BF28-CDB2589EC3BD}"/>
                  </a:ext>
                </a:extLst>
              </p14:cNvPr>
              <p14:cNvContentPartPr/>
              <p14:nvPr/>
            </p14:nvContentPartPr>
            <p14:xfrm>
              <a:off x="8120640" y="3346360"/>
              <a:ext cx="190080" cy="290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30C1C5E-ADC4-4390-BF28-CDB2589EC3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02640" y="3328720"/>
                <a:ext cx="22572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81E82A2-2D06-4051-BB9F-57A7BB2F3FFF}"/>
                  </a:ext>
                </a:extLst>
              </p14:cNvPr>
              <p14:cNvContentPartPr/>
              <p14:nvPr/>
            </p14:nvContentPartPr>
            <p14:xfrm>
              <a:off x="7289760" y="3391720"/>
              <a:ext cx="737640" cy="195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81E82A2-2D06-4051-BB9F-57A7BB2F3FF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271769" y="3374080"/>
                <a:ext cx="773263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D08DF1-7723-4A5D-9214-E0A203B1BD85}"/>
                  </a:ext>
                </a:extLst>
              </p14:cNvPr>
              <p14:cNvContentPartPr/>
              <p14:nvPr/>
            </p14:nvContentPartPr>
            <p14:xfrm>
              <a:off x="6420720" y="3788440"/>
              <a:ext cx="686160" cy="37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D08DF1-7723-4A5D-9214-E0A203B1BD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02720" y="3770800"/>
                <a:ext cx="72180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2C98132-F172-481F-9C3A-4712DACFC9AF}"/>
                  </a:ext>
                </a:extLst>
              </p14:cNvPr>
              <p14:cNvContentPartPr/>
              <p14:nvPr/>
            </p14:nvContentPartPr>
            <p14:xfrm>
              <a:off x="7274280" y="3786280"/>
              <a:ext cx="1084680" cy="348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2C98132-F172-481F-9C3A-4712DACFC9A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56640" y="3768280"/>
                <a:ext cx="11203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4D8D2-5B7A-4C5D-83CD-152293B55C22}"/>
                  </a:ext>
                </a:extLst>
              </p14:cNvPr>
              <p14:cNvContentPartPr/>
              <p14:nvPr/>
            </p14:nvContentPartPr>
            <p14:xfrm>
              <a:off x="6071160" y="4302520"/>
              <a:ext cx="811800" cy="359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4D8D2-5B7A-4C5D-83CD-152293B55C2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53520" y="4284880"/>
                <a:ext cx="84744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0608694-F3DF-402E-91B6-7F1C269FF54A}"/>
                  </a:ext>
                </a:extLst>
              </p14:cNvPr>
              <p14:cNvContentPartPr/>
              <p14:nvPr/>
            </p14:nvContentPartPr>
            <p14:xfrm>
              <a:off x="7091040" y="4448320"/>
              <a:ext cx="172080" cy="11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0608694-F3DF-402E-91B6-7F1C269FF54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73400" y="4430320"/>
                <a:ext cx="2077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A929B4-3207-4E96-9449-F1961571DD78}"/>
                  </a:ext>
                </a:extLst>
              </p14:cNvPr>
              <p14:cNvContentPartPr/>
              <p14:nvPr/>
            </p14:nvContentPartPr>
            <p14:xfrm>
              <a:off x="7111560" y="4524640"/>
              <a:ext cx="18576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A929B4-3207-4E96-9449-F1961571DD7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93560" y="4507000"/>
                <a:ext cx="2214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C5EE62-7A02-4D13-8CA5-9B0168A9ABCA}"/>
                  </a:ext>
                </a:extLst>
              </p14:cNvPr>
              <p14:cNvContentPartPr/>
              <p14:nvPr/>
            </p14:nvContentPartPr>
            <p14:xfrm>
              <a:off x="7416480" y="4348240"/>
              <a:ext cx="801720" cy="275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C5EE62-7A02-4D13-8CA5-9B0168A9AB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398480" y="4330240"/>
                <a:ext cx="837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29922CD-1220-46C5-B318-F0FB2475F8D5}"/>
                  </a:ext>
                </a:extLst>
              </p14:cNvPr>
              <p14:cNvContentPartPr/>
              <p14:nvPr/>
            </p14:nvContentPartPr>
            <p14:xfrm>
              <a:off x="1725240" y="4024240"/>
              <a:ext cx="92160" cy="92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29922CD-1220-46C5-B318-F0FB2475F8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7600" y="4006240"/>
                <a:ext cx="127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445DA98-3E71-4A87-8B33-E2FB58B1BF4F}"/>
                  </a:ext>
                </a:extLst>
              </p14:cNvPr>
              <p14:cNvContentPartPr/>
              <p14:nvPr/>
            </p14:nvContentPartPr>
            <p14:xfrm>
              <a:off x="1907760" y="3931360"/>
              <a:ext cx="128880" cy="130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445DA98-3E71-4A87-8B33-E2FB58B1BF4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890120" y="3913720"/>
                <a:ext cx="1645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53E765B-3D82-443A-810D-990315D2FD8E}"/>
                  </a:ext>
                </a:extLst>
              </p14:cNvPr>
              <p14:cNvContentPartPr/>
              <p14:nvPr/>
            </p14:nvContentPartPr>
            <p14:xfrm>
              <a:off x="4428840" y="4094800"/>
              <a:ext cx="123480" cy="152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53E765B-3D82-443A-810D-990315D2FD8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410840" y="4077160"/>
                <a:ext cx="15912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D72A050-0E41-45F2-83A0-09E99E8D83D0}"/>
                  </a:ext>
                </a:extLst>
              </p14:cNvPr>
              <p14:cNvContentPartPr/>
              <p14:nvPr/>
            </p14:nvContentPartPr>
            <p14:xfrm>
              <a:off x="294240" y="4662880"/>
              <a:ext cx="256680" cy="254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D72A050-0E41-45F2-83A0-09E99E8D83D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6575" y="4645240"/>
                <a:ext cx="29237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4A849DB-5BDD-4871-97FA-287D965120D3}"/>
                  </a:ext>
                </a:extLst>
              </p14:cNvPr>
              <p14:cNvContentPartPr/>
              <p14:nvPr/>
            </p14:nvContentPartPr>
            <p14:xfrm>
              <a:off x="690960" y="4742800"/>
              <a:ext cx="294840" cy="223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4A849DB-5BDD-4871-97FA-287D965120D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2960" y="4725160"/>
                <a:ext cx="33048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F2CC2D1-20D9-4D2A-A0DB-27B1799E6E6A}"/>
                  </a:ext>
                </a:extLst>
              </p14:cNvPr>
              <p14:cNvContentPartPr/>
              <p14:nvPr/>
            </p14:nvContentPartPr>
            <p14:xfrm>
              <a:off x="1086600" y="4739920"/>
              <a:ext cx="93600" cy="173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F2CC2D1-20D9-4D2A-A0DB-27B1799E6E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68600" y="4722280"/>
                <a:ext cx="1292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9A821C2-830B-47A5-8CBA-96B8E73EB11F}"/>
                  </a:ext>
                </a:extLst>
              </p14:cNvPr>
              <p14:cNvContentPartPr/>
              <p14:nvPr/>
            </p14:nvContentPartPr>
            <p14:xfrm>
              <a:off x="1279560" y="4734160"/>
              <a:ext cx="778320" cy="243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9A821C2-830B-47A5-8CBA-96B8E73EB11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61912" y="4716160"/>
                <a:ext cx="813976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2AE27B6-ED76-453D-BD0F-FE0A58A85787}"/>
                  </a:ext>
                </a:extLst>
              </p14:cNvPr>
              <p14:cNvContentPartPr/>
              <p14:nvPr/>
            </p14:nvContentPartPr>
            <p14:xfrm>
              <a:off x="2732880" y="4757920"/>
              <a:ext cx="282600" cy="25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2AE27B6-ED76-453D-BD0F-FE0A58A8578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714880" y="4740280"/>
                <a:ext cx="318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F2E82E0-AA36-4BC4-B1B7-E5E77B30A12E}"/>
                  </a:ext>
                </a:extLst>
              </p14:cNvPr>
              <p14:cNvContentPartPr/>
              <p14:nvPr/>
            </p14:nvContentPartPr>
            <p14:xfrm>
              <a:off x="6614040" y="4795000"/>
              <a:ext cx="163440" cy="2332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F2E82E0-AA36-4BC4-B1B7-E5E77B30A1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596040" y="4777000"/>
                <a:ext cx="1990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2C96102-6A7D-44FC-B4AA-F0492EBC86ED}"/>
                  </a:ext>
                </a:extLst>
              </p14:cNvPr>
              <p14:cNvContentPartPr/>
              <p14:nvPr/>
            </p14:nvContentPartPr>
            <p14:xfrm>
              <a:off x="5403000" y="4754320"/>
              <a:ext cx="1131840" cy="335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2C96102-6A7D-44FC-B4AA-F0492EBC86E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85000" y="4736680"/>
                <a:ext cx="116748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20BAC6D-FA44-480D-BCF4-67D6889D15F6}"/>
                  </a:ext>
                </a:extLst>
              </p14:cNvPr>
              <p14:cNvContentPartPr/>
              <p14:nvPr/>
            </p14:nvContentPartPr>
            <p14:xfrm>
              <a:off x="6969360" y="4906960"/>
              <a:ext cx="12132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20BAC6D-FA44-480D-BCF4-67D6889D15F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51720" y="48889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5FDB418-6F8A-47D6-9FA7-9671F29FC2D7}"/>
                  </a:ext>
                </a:extLst>
              </p14:cNvPr>
              <p14:cNvContentPartPr/>
              <p14:nvPr/>
            </p14:nvContentPartPr>
            <p14:xfrm>
              <a:off x="6979440" y="4983640"/>
              <a:ext cx="101160" cy="147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5FDB418-6F8A-47D6-9FA7-9671F29FC2D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61440" y="4966000"/>
                <a:ext cx="1368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81DB84EA-D06C-4E34-B500-44F0914B2757}"/>
                  </a:ext>
                </a:extLst>
              </p14:cNvPr>
              <p14:cNvContentPartPr/>
              <p14:nvPr/>
            </p14:nvContentPartPr>
            <p14:xfrm>
              <a:off x="7749840" y="4845760"/>
              <a:ext cx="276480" cy="1537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81DB84EA-D06C-4E34-B500-44F0914B275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731840" y="4828120"/>
                <a:ext cx="312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D02942D1-5C5B-4E5B-83EE-9193B7242681}"/>
                  </a:ext>
                </a:extLst>
              </p14:cNvPr>
              <p14:cNvContentPartPr/>
              <p14:nvPr/>
            </p14:nvContentPartPr>
            <p14:xfrm>
              <a:off x="7243680" y="4806160"/>
              <a:ext cx="356040" cy="2386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D02942D1-5C5B-4E5B-83EE-9193B724268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25680" y="4788160"/>
                <a:ext cx="3916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209D735-6BCA-4233-A68B-669EA91D63E0}"/>
                  </a:ext>
                </a:extLst>
              </p14:cNvPr>
              <p14:cNvContentPartPr/>
              <p14:nvPr/>
            </p14:nvContentPartPr>
            <p14:xfrm>
              <a:off x="464880" y="5099920"/>
              <a:ext cx="1244160" cy="37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209D735-6BCA-4233-A68B-669EA91D63E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7235" y="5082280"/>
                <a:ext cx="127981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C4C6DAF-E43B-4965-B954-4C203A05CEBF}"/>
                  </a:ext>
                </a:extLst>
              </p14:cNvPr>
              <p14:cNvContentPartPr/>
              <p14:nvPr/>
            </p14:nvContentPartPr>
            <p14:xfrm>
              <a:off x="1819920" y="5153200"/>
              <a:ext cx="576720" cy="405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C4C6DAF-E43B-4965-B954-4C203A05CEB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802269" y="5135560"/>
                <a:ext cx="612382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629607B-F998-44C1-B4F8-0D4CD14AD26B}"/>
                  </a:ext>
                </a:extLst>
              </p14:cNvPr>
              <p14:cNvContentPartPr/>
              <p14:nvPr/>
            </p14:nvContentPartPr>
            <p14:xfrm>
              <a:off x="2539560" y="5198920"/>
              <a:ext cx="500760" cy="316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629607B-F998-44C1-B4F8-0D4CD14AD26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21920" y="5181260"/>
                <a:ext cx="536400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01B1407-3226-4F43-9284-00520E0C7386}"/>
                  </a:ext>
                </a:extLst>
              </p14:cNvPr>
              <p14:cNvContentPartPr/>
              <p14:nvPr/>
            </p14:nvContentPartPr>
            <p14:xfrm>
              <a:off x="3148320" y="5141320"/>
              <a:ext cx="749520" cy="5083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01B1407-3226-4F43-9284-00520E0C738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30680" y="5123680"/>
                <a:ext cx="7851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12E7F59-CF13-405A-9E41-33CE2406C3EF}"/>
                  </a:ext>
                </a:extLst>
              </p14:cNvPr>
              <p14:cNvContentPartPr/>
              <p14:nvPr/>
            </p14:nvContentPartPr>
            <p14:xfrm>
              <a:off x="5567520" y="5272720"/>
              <a:ext cx="335880" cy="24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12E7F59-CF13-405A-9E41-33CE2406C3E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549520" y="5255080"/>
                <a:ext cx="371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19F35D3-0EE3-4773-ADBB-F86981896C75}"/>
                  </a:ext>
                </a:extLst>
              </p14:cNvPr>
              <p14:cNvContentPartPr/>
              <p14:nvPr/>
            </p14:nvContentPartPr>
            <p14:xfrm>
              <a:off x="2946000" y="5648560"/>
              <a:ext cx="1402560" cy="39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19F35D3-0EE3-4773-ADBB-F86981896C7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928005" y="5630920"/>
                <a:ext cx="1438191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5DB7552-0F53-4D88-9CD1-3AE12EE67ABF}"/>
                  </a:ext>
                </a:extLst>
              </p14:cNvPr>
              <p14:cNvContentPartPr/>
              <p14:nvPr/>
            </p14:nvContentPartPr>
            <p14:xfrm>
              <a:off x="5079720" y="5811280"/>
              <a:ext cx="141840" cy="29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5DB7552-0F53-4D88-9CD1-3AE12EE67AB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2080" y="5793280"/>
                <a:ext cx="1774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1585AF4-30B5-4967-AA6B-E1B1FCD8B6A6}"/>
                  </a:ext>
                </a:extLst>
              </p14:cNvPr>
              <p14:cNvContentPartPr/>
              <p14:nvPr/>
            </p14:nvContentPartPr>
            <p14:xfrm>
              <a:off x="5100240" y="5902720"/>
              <a:ext cx="103680" cy="19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1585AF4-30B5-4967-AA6B-E1B1FCD8B6A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82240" y="5884720"/>
                <a:ext cx="13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1508E5C-BD65-4265-8BA5-587B61D5FF87}"/>
                  </a:ext>
                </a:extLst>
              </p14:cNvPr>
              <p14:cNvContentPartPr/>
              <p14:nvPr/>
            </p14:nvContentPartPr>
            <p14:xfrm>
              <a:off x="4473120" y="5731000"/>
              <a:ext cx="451800" cy="234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1508E5C-BD65-4265-8BA5-587B61D5FF8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55120" y="5713000"/>
                <a:ext cx="4874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70792D0-1558-47FA-88FC-3CE757D775B4}"/>
                  </a:ext>
                </a:extLst>
              </p14:cNvPr>
              <p14:cNvContentPartPr/>
              <p14:nvPr/>
            </p14:nvContentPartPr>
            <p14:xfrm>
              <a:off x="5435400" y="5709400"/>
              <a:ext cx="538920" cy="2840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70792D0-1558-47FA-88FC-3CE757D775B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417388" y="5691782"/>
                <a:ext cx="574584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EEE754C-D690-422E-82A9-77897FEFAF1C}"/>
                  </a:ext>
                </a:extLst>
              </p14:cNvPr>
              <p14:cNvContentPartPr/>
              <p14:nvPr/>
            </p14:nvContentPartPr>
            <p14:xfrm>
              <a:off x="6095640" y="5618320"/>
              <a:ext cx="675360" cy="325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EEE754C-D690-422E-82A9-77897FEFAF1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077650" y="5600680"/>
                <a:ext cx="710981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30CD6265-2E8F-46C3-99A7-EC0F8167C8E8}"/>
                  </a:ext>
                </a:extLst>
              </p14:cNvPr>
              <p14:cNvContentPartPr/>
              <p14:nvPr/>
            </p14:nvContentPartPr>
            <p14:xfrm>
              <a:off x="6102120" y="5617960"/>
              <a:ext cx="124200" cy="3780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30CD6265-2E8F-46C3-99A7-EC0F8167C8E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084480" y="5600320"/>
                <a:ext cx="15984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0DEE9AD-B602-4139-A09D-57DBB4564E06}"/>
                  </a:ext>
                </a:extLst>
              </p14:cNvPr>
              <p14:cNvContentPartPr/>
              <p14:nvPr/>
            </p14:nvContentPartPr>
            <p14:xfrm>
              <a:off x="6928680" y="5607880"/>
              <a:ext cx="982440" cy="406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0DEE9AD-B602-4139-A09D-57DBB4564E0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911034" y="5590240"/>
                <a:ext cx="1018093" cy="441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8917944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14:cNvPr>
              <p14:cNvContentPartPr/>
              <p14:nvPr/>
            </p14:nvContentPartPr>
            <p14:xfrm>
              <a:off x="2160480" y="329920"/>
              <a:ext cx="39636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2840" y="312280"/>
                <a:ext cx="4320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14:cNvPr>
              <p14:cNvContentPartPr/>
              <p14:nvPr/>
            </p14:nvContentPartPr>
            <p14:xfrm>
              <a:off x="1793280" y="149920"/>
              <a:ext cx="263160" cy="39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75616" y="132280"/>
                <a:ext cx="298849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14:cNvPr>
              <p14:cNvContentPartPr/>
              <p14:nvPr/>
            </p14:nvContentPartPr>
            <p14:xfrm>
              <a:off x="2824320" y="161440"/>
              <a:ext cx="300240" cy="29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06320" y="143800"/>
                <a:ext cx="3358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14:cNvPr>
              <p14:cNvContentPartPr/>
              <p14:nvPr/>
            </p14:nvContentPartPr>
            <p14:xfrm>
              <a:off x="3371160" y="302560"/>
              <a:ext cx="251280" cy="13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53520" y="284920"/>
                <a:ext cx="286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14:cNvPr>
              <p14:cNvContentPartPr/>
              <p14:nvPr/>
            </p14:nvContentPartPr>
            <p14:xfrm>
              <a:off x="3676440" y="334960"/>
              <a:ext cx="142920" cy="103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58440" y="316960"/>
                <a:ext cx="178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14:cNvPr>
              <p14:cNvContentPartPr/>
              <p14:nvPr/>
            </p14:nvContentPartPr>
            <p14:xfrm>
              <a:off x="3901080" y="306520"/>
              <a:ext cx="239040" cy="11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3080" y="288880"/>
                <a:ext cx="27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14:cNvPr>
              <p14:cNvContentPartPr/>
              <p14:nvPr/>
            </p14:nvContentPartPr>
            <p14:xfrm>
              <a:off x="4181520" y="141640"/>
              <a:ext cx="24480" cy="28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63880" y="124000"/>
                <a:ext cx="60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14:cNvPr>
              <p14:cNvContentPartPr/>
              <p14:nvPr/>
            </p14:nvContentPartPr>
            <p14:xfrm>
              <a:off x="4083960" y="284200"/>
              <a:ext cx="19512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66320" y="266560"/>
                <a:ext cx="230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14:cNvPr>
              <p14:cNvContentPartPr/>
              <p14:nvPr/>
            </p14:nvContentPartPr>
            <p14:xfrm>
              <a:off x="4582200" y="162160"/>
              <a:ext cx="414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4200" y="144160"/>
                <a:ext cx="7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14:cNvPr>
              <p14:cNvContentPartPr/>
              <p14:nvPr/>
            </p14:nvContentPartPr>
            <p14:xfrm>
              <a:off x="4500480" y="318040"/>
              <a:ext cx="23904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300400"/>
                <a:ext cx="2746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14:cNvPr>
              <p14:cNvContentPartPr/>
              <p14:nvPr/>
            </p14:nvContentPartPr>
            <p14:xfrm>
              <a:off x="4745280" y="314440"/>
              <a:ext cx="9072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27640" y="296800"/>
                <a:ext cx="126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14:cNvPr>
              <p14:cNvContentPartPr/>
              <p14:nvPr/>
            </p14:nvContentPartPr>
            <p14:xfrm>
              <a:off x="5076840" y="172600"/>
              <a:ext cx="324720" cy="28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59200" y="154600"/>
                <a:ext cx="3603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14:cNvPr>
              <p14:cNvContentPartPr/>
              <p14:nvPr/>
            </p14:nvContentPartPr>
            <p14:xfrm>
              <a:off x="5506320" y="273760"/>
              <a:ext cx="449640" cy="13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88680" y="256072"/>
                <a:ext cx="485280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14:cNvPr>
              <p14:cNvContentPartPr/>
              <p14:nvPr/>
            </p14:nvContentPartPr>
            <p14:xfrm>
              <a:off x="6197160" y="184480"/>
              <a:ext cx="865800" cy="27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79520" y="166480"/>
                <a:ext cx="901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14:cNvPr>
              <p14:cNvContentPartPr/>
              <p14:nvPr/>
            </p14:nvContentPartPr>
            <p14:xfrm>
              <a:off x="7254120" y="192760"/>
              <a:ext cx="1035720" cy="336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36120" y="175120"/>
                <a:ext cx="1071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14:cNvPr>
              <p14:cNvContentPartPr/>
              <p14:nvPr/>
            </p14:nvContentPartPr>
            <p14:xfrm>
              <a:off x="8513760" y="355120"/>
              <a:ext cx="1080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96120" y="337480"/>
                <a:ext cx="464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14:cNvPr>
              <p14:cNvContentPartPr/>
              <p14:nvPr/>
            </p14:nvContentPartPr>
            <p14:xfrm>
              <a:off x="8503680" y="243520"/>
              <a:ext cx="2304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485680" y="22588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14:cNvPr>
              <p14:cNvContentPartPr/>
              <p14:nvPr/>
            </p14:nvContentPartPr>
            <p14:xfrm>
              <a:off x="8637600" y="314440"/>
              <a:ext cx="90000" cy="14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619600" y="296800"/>
                <a:ext cx="1256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14:cNvPr>
              <p14:cNvContentPartPr/>
              <p14:nvPr/>
            </p14:nvContentPartPr>
            <p14:xfrm>
              <a:off x="7348800" y="791080"/>
              <a:ext cx="310320" cy="154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800" y="773440"/>
                <a:ext cx="3459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14:cNvPr>
              <p14:cNvContentPartPr/>
              <p14:nvPr/>
            </p14:nvContentPartPr>
            <p14:xfrm>
              <a:off x="7873680" y="638440"/>
              <a:ext cx="955080" cy="288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6033" y="620800"/>
                <a:ext cx="99073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14:cNvPr>
              <p14:cNvContentPartPr/>
              <p14:nvPr/>
            </p14:nvContentPartPr>
            <p14:xfrm>
              <a:off x="223320" y="562480"/>
              <a:ext cx="6935760" cy="977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680" y="544487"/>
                <a:ext cx="6971400" cy="1013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14:cNvPr>
              <p14:cNvContentPartPr/>
              <p14:nvPr/>
            </p14:nvContentPartPr>
            <p14:xfrm>
              <a:off x="7267080" y="1297240"/>
              <a:ext cx="18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49440" y="1279600"/>
                <a:ext cx="54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14:cNvPr>
              <p14:cNvContentPartPr/>
              <p14:nvPr/>
            </p14:nvContentPartPr>
            <p14:xfrm>
              <a:off x="8439600" y="1625200"/>
              <a:ext cx="29376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21600" y="1607200"/>
                <a:ext cx="329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14:cNvPr>
              <p14:cNvContentPartPr/>
              <p14:nvPr/>
            </p14:nvContentPartPr>
            <p14:xfrm>
              <a:off x="414120" y="1895560"/>
              <a:ext cx="866520" cy="369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480" y="1877920"/>
                <a:ext cx="902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14:cNvPr>
              <p14:cNvContentPartPr/>
              <p14:nvPr/>
            </p14:nvContentPartPr>
            <p14:xfrm>
              <a:off x="1503120" y="1431880"/>
              <a:ext cx="6714720" cy="112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480" y="1414234"/>
                <a:ext cx="6750360" cy="1158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14:cNvPr>
              <p14:cNvContentPartPr/>
              <p14:nvPr/>
            </p14:nvContentPartPr>
            <p14:xfrm>
              <a:off x="1543800" y="2518360"/>
              <a:ext cx="2073240" cy="63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26160" y="2500360"/>
                <a:ext cx="210888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14:cNvPr>
              <p14:cNvContentPartPr/>
              <p14:nvPr/>
            </p14:nvContentPartPr>
            <p14:xfrm>
              <a:off x="6749040" y="2473360"/>
              <a:ext cx="282960" cy="57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31400" y="2455360"/>
                <a:ext cx="318600" cy="60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14:cNvPr>
              <p14:cNvContentPartPr/>
              <p14:nvPr/>
            </p14:nvContentPartPr>
            <p14:xfrm>
              <a:off x="7302720" y="2651200"/>
              <a:ext cx="1474200" cy="387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285084" y="2633217"/>
                <a:ext cx="1509831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14:cNvPr>
              <p14:cNvContentPartPr/>
              <p14:nvPr/>
            </p14:nvContentPartPr>
            <p14:xfrm>
              <a:off x="3868320" y="2466520"/>
              <a:ext cx="2583360" cy="78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50320" y="2448872"/>
                <a:ext cx="2619000" cy="820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14:cNvPr>
              <p14:cNvContentPartPr/>
              <p14:nvPr/>
            </p14:nvContentPartPr>
            <p14:xfrm>
              <a:off x="760800" y="3145480"/>
              <a:ext cx="2236680" cy="1357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2800" y="3127480"/>
                <a:ext cx="2272320" cy="13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14:cNvPr>
              <p14:cNvContentPartPr/>
              <p14:nvPr/>
            </p14:nvContentPartPr>
            <p14:xfrm>
              <a:off x="3702000" y="3463000"/>
              <a:ext cx="2035440" cy="2077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84000" y="3445360"/>
                <a:ext cx="2071080" cy="21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385220F-A5CC-4BD9-9972-232AD5C548F5}"/>
                  </a:ext>
                </a:extLst>
              </p14:cNvPr>
              <p14:cNvContentPartPr/>
              <p14:nvPr/>
            </p14:nvContentPartPr>
            <p14:xfrm>
              <a:off x="6979440" y="3474520"/>
              <a:ext cx="13788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385220F-A5CC-4BD9-9972-232AD5C548F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61440" y="3456880"/>
                <a:ext cx="173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ED5532F-A4D3-4AEA-8D2B-3322AC5CEC91}"/>
                  </a:ext>
                </a:extLst>
              </p14:cNvPr>
              <p14:cNvContentPartPr/>
              <p14:nvPr/>
            </p14:nvContentPartPr>
            <p14:xfrm>
              <a:off x="6979440" y="3568120"/>
              <a:ext cx="1465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ED5532F-A4D3-4AEA-8D2B-3322AC5CEC9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61440" y="3550120"/>
                <a:ext cx="182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EA5724D-F74E-4B20-B8DA-1101F269A133}"/>
                  </a:ext>
                </a:extLst>
              </p14:cNvPr>
              <p14:cNvContentPartPr/>
              <p14:nvPr/>
            </p14:nvContentPartPr>
            <p14:xfrm>
              <a:off x="6399840" y="3392800"/>
              <a:ext cx="438480" cy="259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EA5724D-F74E-4B20-B8DA-1101F269A1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82186" y="3374800"/>
                <a:ext cx="47414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B1AC507-3A92-45FB-94F9-9FB5CD89F424}"/>
                  </a:ext>
                </a:extLst>
              </p14:cNvPr>
              <p14:cNvContentPartPr/>
              <p14:nvPr/>
            </p14:nvContentPartPr>
            <p14:xfrm>
              <a:off x="5902680" y="3464080"/>
              <a:ext cx="255240" cy="210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B1AC507-3A92-45FB-94F9-9FB5CD89F4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85015" y="3446440"/>
                <a:ext cx="29093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3B3BE5-AD90-4F3B-9CF8-F223BB82EFC7}"/>
                  </a:ext>
                </a:extLst>
              </p14:cNvPr>
              <p14:cNvContentPartPr/>
              <p14:nvPr/>
            </p14:nvContentPartPr>
            <p14:xfrm>
              <a:off x="7833000" y="33524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3B3BE5-AD90-4F3B-9CF8-F223BB82EF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15360" y="3334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30C1C5E-ADC4-4390-BF28-CDB2589EC3BD}"/>
                  </a:ext>
                </a:extLst>
              </p14:cNvPr>
              <p14:cNvContentPartPr/>
              <p14:nvPr/>
            </p14:nvContentPartPr>
            <p14:xfrm>
              <a:off x="8120640" y="3346360"/>
              <a:ext cx="190080" cy="290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30C1C5E-ADC4-4390-BF28-CDB2589EC3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02640" y="3328720"/>
                <a:ext cx="22572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81E82A2-2D06-4051-BB9F-57A7BB2F3FFF}"/>
                  </a:ext>
                </a:extLst>
              </p14:cNvPr>
              <p14:cNvContentPartPr/>
              <p14:nvPr/>
            </p14:nvContentPartPr>
            <p14:xfrm>
              <a:off x="7289760" y="3391720"/>
              <a:ext cx="737640" cy="195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81E82A2-2D06-4051-BB9F-57A7BB2F3FF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271769" y="3374080"/>
                <a:ext cx="773263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D08DF1-7723-4A5D-9214-E0A203B1BD85}"/>
                  </a:ext>
                </a:extLst>
              </p14:cNvPr>
              <p14:cNvContentPartPr/>
              <p14:nvPr/>
            </p14:nvContentPartPr>
            <p14:xfrm>
              <a:off x="6420720" y="3788440"/>
              <a:ext cx="686160" cy="37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D08DF1-7723-4A5D-9214-E0A203B1BD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02720" y="3770800"/>
                <a:ext cx="72180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2C98132-F172-481F-9C3A-4712DACFC9AF}"/>
                  </a:ext>
                </a:extLst>
              </p14:cNvPr>
              <p14:cNvContentPartPr/>
              <p14:nvPr/>
            </p14:nvContentPartPr>
            <p14:xfrm>
              <a:off x="7274280" y="3786280"/>
              <a:ext cx="1084680" cy="348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2C98132-F172-481F-9C3A-4712DACFC9A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56640" y="3768280"/>
                <a:ext cx="11203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4D8D2-5B7A-4C5D-83CD-152293B55C22}"/>
                  </a:ext>
                </a:extLst>
              </p14:cNvPr>
              <p14:cNvContentPartPr/>
              <p14:nvPr/>
            </p14:nvContentPartPr>
            <p14:xfrm>
              <a:off x="6071160" y="4302520"/>
              <a:ext cx="811800" cy="359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4D8D2-5B7A-4C5D-83CD-152293B55C2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53520" y="4284880"/>
                <a:ext cx="84744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0608694-F3DF-402E-91B6-7F1C269FF54A}"/>
                  </a:ext>
                </a:extLst>
              </p14:cNvPr>
              <p14:cNvContentPartPr/>
              <p14:nvPr/>
            </p14:nvContentPartPr>
            <p14:xfrm>
              <a:off x="7091040" y="4448320"/>
              <a:ext cx="172080" cy="11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0608694-F3DF-402E-91B6-7F1C269FF54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73400" y="4430320"/>
                <a:ext cx="2077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A929B4-3207-4E96-9449-F1961571DD78}"/>
                  </a:ext>
                </a:extLst>
              </p14:cNvPr>
              <p14:cNvContentPartPr/>
              <p14:nvPr/>
            </p14:nvContentPartPr>
            <p14:xfrm>
              <a:off x="7111560" y="4524640"/>
              <a:ext cx="18576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A929B4-3207-4E96-9449-F1961571DD7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93560" y="4507000"/>
                <a:ext cx="2214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C5EE62-7A02-4D13-8CA5-9B0168A9ABCA}"/>
                  </a:ext>
                </a:extLst>
              </p14:cNvPr>
              <p14:cNvContentPartPr/>
              <p14:nvPr/>
            </p14:nvContentPartPr>
            <p14:xfrm>
              <a:off x="7416480" y="4348240"/>
              <a:ext cx="801720" cy="275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C5EE62-7A02-4D13-8CA5-9B0168A9AB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398480" y="4330240"/>
                <a:ext cx="837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29922CD-1220-46C5-B318-F0FB2475F8D5}"/>
                  </a:ext>
                </a:extLst>
              </p14:cNvPr>
              <p14:cNvContentPartPr/>
              <p14:nvPr/>
            </p14:nvContentPartPr>
            <p14:xfrm>
              <a:off x="1725240" y="4024240"/>
              <a:ext cx="92160" cy="92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29922CD-1220-46C5-B318-F0FB2475F8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7600" y="4006240"/>
                <a:ext cx="127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445DA98-3E71-4A87-8B33-E2FB58B1BF4F}"/>
                  </a:ext>
                </a:extLst>
              </p14:cNvPr>
              <p14:cNvContentPartPr/>
              <p14:nvPr/>
            </p14:nvContentPartPr>
            <p14:xfrm>
              <a:off x="1907760" y="3931360"/>
              <a:ext cx="128880" cy="130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445DA98-3E71-4A87-8B33-E2FB58B1BF4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890120" y="3913720"/>
                <a:ext cx="1645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53E765B-3D82-443A-810D-990315D2FD8E}"/>
                  </a:ext>
                </a:extLst>
              </p14:cNvPr>
              <p14:cNvContentPartPr/>
              <p14:nvPr/>
            </p14:nvContentPartPr>
            <p14:xfrm>
              <a:off x="4428840" y="4094800"/>
              <a:ext cx="123480" cy="152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53E765B-3D82-443A-810D-990315D2FD8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410840" y="4077160"/>
                <a:ext cx="15912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D72A050-0E41-45F2-83A0-09E99E8D83D0}"/>
                  </a:ext>
                </a:extLst>
              </p14:cNvPr>
              <p14:cNvContentPartPr/>
              <p14:nvPr/>
            </p14:nvContentPartPr>
            <p14:xfrm>
              <a:off x="294240" y="4662880"/>
              <a:ext cx="256680" cy="254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D72A050-0E41-45F2-83A0-09E99E8D83D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6575" y="4645240"/>
                <a:ext cx="29237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4A849DB-5BDD-4871-97FA-287D965120D3}"/>
                  </a:ext>
                </a:extLst>
              </p14:cNvPr>
              <p14:cNvContentPartPr/>
              <p14:nvPr/>
            </p14:nvContentPartPr>
            <p14:xfrm>
              <a:off x="690960" y="4742800"/>
              <a:ext cx="294840" cy="223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4A849DB-5BDD-4871-97FA-287D965120D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2960" y="4725160"/>
                <a:ext cx="33048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F2CC2D1-20D9-4D2A-A0DB-27B1799E6E6A}"/>
                  </a:ext>
                </a:extLst>
              </p14:cNvPr>
              <p14:cNvContentPartPr/>
              <p14:nvPr/>
            </p14:nvContentPartPr>
            <p14:xfrm>
              <a:off x="1086600" y="4739920"/>
              <a:ext cx="93600" cy="173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F2CC2D1-20D9-4D2A-A0DB-27B1799E6E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68600" y="4722280"/>
                <a:ext cx="1292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9A821C2-830B-47A5-8CBA-96B8E73EB11F}"/>
                  </a:ext>
                </a:extLst>
              </p14:cNvPr>
              <p14:cNvContentPartPr/>
              <p14:nvPr/>
            </p14:nvContentPartPr>
            <p14:xfrm>
              <a:off x="1279560" y="4734160"/>
              <a:ext cx="778320" cy="243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9A821C2-830B-47A5-8CBA-96B8E73EB11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61912" y="4716160"/>
                <a:ext cx="813976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2AE27B6-ED76-453D-BD0F-FE0A58A85787}"/>
                  </a:ext>
                </a:extLst>
              </p14:cNvPr>
              <p14:cNvContentPartPr/>
              <p14:nvPr/>
            </p14:nvContentPartPr>
            <p14:xfrm>
              <a:off x="2732880" y="4757920"/>
              <a:ext cx="282600" cy="25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2AE27B6-ED76-453D-BD0F-FE0A58A8578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714880" y="4740280"/>
                <a:ext cx="318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F2E82E0-AA36-4BC4-B1B7-E5E77B30A12E}"/>
                  </a:ext>
                </a:extLst>
              </p14:cNvPr>
              <p14:cNvContentPartPr/>
              <p14:nvPr/>
            </p14:nvContentPartPr>
            <p14:xfrm>
              <a:off x="6614040" y="4795000"/>
              <a:ext cx="163440" cy="2332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F2E82E0-AA36-4BC4-B1B7-E5E77B30A1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596040" y="4777000"/>
                <a:ext cx="1990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2C96102-6A7D-44FC-B4AA-F0492EBC86ED}"/>
                  </a:ext>
                </a:extLst>
              </p14:cNvPr>
              <p14:cNvContentPartPr/>
              <p14:nvPr/>
            </p14:nvContentPartPr>
            <p14:xfrm>
              <a:off x="5403000" y="4754320"/>
              <a:ext cx="1131840" cy="335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2C96102-6A7D-44FC-B4AA-F0492EBC86E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85000" y="4736680"/>
                <a:ext cx="116748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20BAC6D-FA44-480D-BCF4-67D6889D15F6}"/>
                  </a:ext>
                </a:extLst>
              </p14:cNvPr>
              <p14:cNvContentPartPr/>
              <p14:nvPr/>
            </p14:nvContentPartPr>
            <p14:xfrm>
              <a:off x="6969360" y="4906960"/>
              <a:ext cx="12132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20BAC6D-FA44-480D-BCF4-67D6889D15F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51720" y="48889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5FDB418-6F8A-47D6-9FA7-9671F29FC2D7}"/>
                  </a:ext>
                </a:extLst>
              </p14:cNvPr>
              <p14:cNvContentPartPr/>
              <p14:nvPr/>
            </p14:nvContentPartPr>
            <p14:xfrm>
              <a:off x="6979440" y="4983640"/>
              <a:ext cx="101160" cy="147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5FDB418-6F8A-47D6-9FA7-9671F29FC2D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61440" y="4966000"/>
                <a:ext cx="1368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81DB84EA-D06C-4E34-B500-44F0914B2757}"/>
                  </a:ext>
                </a:extLst>
              </p14:cNvPr>
              <p14:cNvContentPartPr/>
              <p14:nvPr/>
            </p14:nvContentPartPr>
            <p14:xfrm>
              <a:off x="7749840" y="4845760"/>
              <a:ext cx="276480" cy="1537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81DB84EA-D06C-4E34-B500-44F0914B275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731840" y="4828120"/>
                <a:ext cx="312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D02942D1-5C5B-4E5B-83EE-9193B7242681}"/>
                  </a:ext>
                </a:extLst>
              </p14:cNvPr>
              <p14:cNvContentPartPr/>
              <p14:nvPr/>
            </p14:nvContentPartPr>
            <p14:xfrm>
              <a:off x="7243680" y="4806160"/>
              <a:ext cx="356040" cy="2386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D02942D1-5C5B-4E5B-83EE-9193B724268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25680" y="4788160"/>
                <a:ext cx="3916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209D735-6BCA-4233-A68B-669EA91D63E0}"/>
                  </a:ext>
                </a:extLst>
              </p14:cNvPr>
              <p14:cNvContentPartPr/>
              <p14:nvPr/>
            </p14:nvContentPartPr>
            <p14:xfrm>
              <a:off x="464880" y="5099920"/>
              <a:ext cx="1244160" cy="37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209D735-6BCA-4233-A68B-669EA91D63E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7235" y="5082280"/>
                <a:ext cx="127981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C4C6DAF-E43B-4965-B954-4C203A05CEBF}"/>
                  </a:ext>
                </a:extLst>
              </p14:cNvPr>
              <p14:cNvContentPartPr/>
              <p14:nvPr/>
            </p14:nvContentPartPr>
            <p14:xfrm>
              <a:off x="1819920" y="5153200"/>
              <a:ext cx="576720" cy="405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C4C6DAF-E43B-4965-B954-4C203A05CEB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802269" y="5135560"/>
                <a:ext cx="612382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629607B-F998-44C1-B4F8-0D4CD14AD26B}"/>
                  </a:ext>
                </a:extLst>
              </p14:cNvPr>
              <p14:cNvContentPartPr/>
              <p14:nvPr/>
            </p14:nvContentPartPr>
            <p14:xfrm>
              <a:off x="2539560" y="5198920"/>
              <a:ext cx="500760" cy="316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629607B-F998-44C1-B4F8-0D4CD14AD26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21920" y="5181260"/>
                <a:ext cx="536400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01B1407-3226-4F43-9284-00520E0C7386}"/>
                  </a:ext>
                </a:extLst>
              </p14:cNvPr>
              <p14:cNvContentPartPr/>
              <p14:nvPr/>
            </p14:nvContentPartPr>
            <p14:xfrm>
              <a:off x="3148320" y="5141320"/>
              <a:ext cx="749520" cy="5083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01B1407-3226-4F43-9284-00520E0C738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30680" y="5123680"/>
                <a:ext cx="7851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12E7F59-CF13-405A-9E41-33CE2406C3EF}"/>
                  </a:ext>
                </a:extLst>
              </p14:cNvPr>
              <p14:cNvContentPartPr/>
              <p14:nvPr/>
            </p14:nvContentPartPr>
            <p14:xfrm>
              <a:off x="5567520" y="5272720"/>
              <a:ext cx="335880" cy="24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12E7F59-CF13-405A-9E41-33CE2406C3E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549520" y="5255080"/>
                <a:ext cx="371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19F35D3-0EE3-4773-ADBB-F86981896C75}"/>
                  </a:ext>
                </a:extLst>
              </p14:cNvPr>
              <p14:cNvContentPartPr/>
              <p14:nvPr/>
            </p14:nvContentPartPr>
            <p14:xfrm>
              <a:off x="2946000" y="5648560"/>
              <a:ext cx="1402560" cy="39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19F35D3-0EE3-4773-ADBB-F86981896C7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928005" y="5630920"/>
                <a:ext cx="1438191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5DB7552-0F53-4D88-9CD1-3AE12EE67ABF}"/>
                  </a:ext>
                </a:extLst>
              </p14:cNvPr>
              <p14:cNvContentPartPr/>
              <p14:nvPr/>
            </p14:nvContentPartPr>
            <p14:xfrm>
              <a:off x="5079720" y="5811280"/>
              <a:ext cx="141840" cy="29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5DB7552-0F53-4D88-9CD1-3AE12EE67AB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2080" y="5793280"/>
                <a:ext cx="1774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1585AF4-30B5-4967-AA6B-E1B1FCD8B6A6}"/>
                  </a:ext>
                </a:extLst>
              </p14:cNvPr>
              <p14:cNvContentPartPr/>
              <p14:nvPr/>
            </p14:nvContentPartPr>
            <p14:xfrm>
              <a:off x="5100240" y="5902720"/>
              <a:ext cx="103680" cy="19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1585AF4-30B5-4967-AA6B-E1B1FCD8B6A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82240" y="5884720"/>
                <a:ext cx="13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1508E5C-BD65-4265-8BA5-587B61D5FF87}"/>
                  </a:ext>
                </a:extLst>
              </p14:cNvPr>
              <p14:cNvContentPartPr/>
              <p14:nvPr/>
            </p14:nvContentPartPr>
            <p14:xfrm>
              <a:off x="4473120" y="5731000"/>
              <a:ext cx="451800" cy="234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1508E5C-BD65-4265-8BA5-587B61D5FF8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55120" y="5713000"/>
                <a:ext cx="4874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70792D0-1558-47FA-88FC-3CE757D775B4}"/>
                  </a:ext>
                </a:extLst>
              </p14:cNvPr>
              <p14:cNvContentPartPr/>
              <p14:nvPr/>
            </p14:nvContentPartPr>
            <p14:xfrm>
              <a:off x="5435400" y="5709400"/>
              <a:ext cx="538920" cy="2840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70792D0-1558-47FA-88FC-3CE757D775B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417388" y="5691782"/>
                <a:ext cx="574584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EEE754C-D690-422E-82A9-77897FEFAF1C}"/>
                  </a:ext>
                </a:extLst>
              </p14:cNvPr>
              <p14:cNvContentPartPr/>
              <p14:nvPr/>
            </p14:nvContentPartPr>
            <p14:xfrm>
              <a:off x="6095640" y="5618320"/>
              <a:ext cx="675360" cy="325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EEE754C-D690-422E-82A9-77897FEFAF1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077650" y="5600680"/>
                <a:ext cx="710981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30CD6265-2E8F-46C3-99A7-EC0F8167C8E8}"/>
                  </a:ext>
                </a:extLst>
              </p14:cNvPr>
              <p14:cNvContentPartPr/>
              <p14:nvPr/>
            </p14:nvContentPartPr>
            <p14:xfrm>
              <a:off x="6102120" y="5617960"/>
              <a:ext cx="124200" cy="3780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30CD6265-2E8F-46C3-99A7-EC0F8167C8E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084480" y="5600320"/>
                <a:ext cx="15984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0DEE9AD-B602-4139-A09D-57DBB4564E06}"/>
                  </a:ext>
                </a:extLst>
              </p14:cNvPr>
              <p14:cNvContentPartPr/>
              <p14:nvPr/>
            </p14:nvContentPartPr>
            <p14:xfrm>
              <a:off x="6928680" y="5607880"/>
              <a:ext cx="982440" cy="406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0DEE9AD-B602-4139-A09D-57DBB4564E0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911034" y="5590240"/>
                <a:ext cx="1018093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2D3B9DAF-FD1B-408A-9D03-A3928E14A502}"/>
                  </a:ext>
                </a:extLst>
              </p14:cNvPr>
              <p14:cNvContentPartPr/>
              <p14:nvPr/>
            </p14:nvContentPartPr>
            <p14:xfrm>
              <a:off x="5060640" y="5964640"/>
              <a:ext cx="3930120" cy="8924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2D3B9DAF-FD1B-408A-9D03-A3928E14A50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042640" y="5946640"/>
                <a:ext cx="3965760" cy="92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48097603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14:cNvPr>
              <p14:cNvContentPartPr/>
              <p14:nvPr/>
            </p14:nvContentPartPr>
            <p14:xfrm>
              <a:off x="2160480" y="329920"/>
              <a:ext cx="39636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2840" y="312280"/>
                <a:ext cx="4320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14:cNvPr>
              <p14:cNvContentPartPr/>
              <p14:nvPr/>
            </p14:nvContentPartPr>
            <p14:xfrm>
              <a:off x="1793280" y="149920"/>
              <a:ext cx="263160" cy="39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75616" y="132280"/>
                <a:ext cx="298849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14:cNvPr>
              <p14:cNvContentPartPr/>
              <p14:nvPr/>
            </p14:nvContentPartPr>
            <p14:xfrm>
              <a:off x="2824320" y="161440"/>
              <a:ext cx="300240" cy="29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06320" y="143800"/>
                <a:ext cx="3358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14:cNvPr>
              <p14:cNvContentPartPr/>
              <p14:nvPr/>
            </p14:nvContentPartPr>
            <p14:xfrm>
              <a:off x="3371160" y="302560"/>
              <a:ext cx="251280" cy="13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53520" y="284920"/>
                <a:ext cx="286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14:cNvPr>
              <p14:cNvContentPartPr/>
              <p14:nvPr/>
            </p14:nvContentPartPr>
            <p14:xfrm>
              <a:off x="3676440" y="334960"/>
              <a:ext cx="142920" cy="103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58440" y="316960"/>
                <a:ext cx="178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14:cNvPr>
              <p14:cNvContentPartPr/>
              <p14:nvPr/>
            </p14:nvContentPartPr>
            <p14:xfrm>
              <a:off x="3901080" y="306520"/>
              <a:ext cx="239040" cy="11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3080" y="288880"/>
                <a:ext cx="27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14:cNvPr>
              <p14:cNvContentPartPr/>
              <p14:nvPr/>
            </p14:nvContentPartPr>
            <p14:xfrm>
              <a:off x="4181520" y="141640"/>
              <a:ext cx="24480" cy="28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63880" y="124000"/>
                <a:ext cx="60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14:cNvPr>
              <p14:cNvContentPartPr/>
              <p14:nvPr/>
            </p14:nvContentPartPr>
            <p14:xfrm>
              <a:off x="4083960" y="284200"/>
              <a:ext cx="19512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66320" y="266560"/>
                <a:ext cx="230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14:cNvPr>
              <p14:cNvContentPartPr/>
              <p14:nvPr/>
            </p14:nvContentPartPr>
            <p14:xfrm>
              <a:off x="4582200" y="162160"/>
              <a:ext cx="414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4200" y="144160"/>
                <a:ext cx="7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14:cNvPr>
              <p14:cNvContentPartPr/>
              <p14:nvPr/>
            </p14:nvContentPartPr>
            <p14:xfrm>
              <a:off x="4500480" y="318040"/>
              <a:ext cx="23904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300400"/>
                <a:ext cx="2746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14:cNvPr>
              <p14:cNvContentPartPr/>
              <p14:nvPr/>
            </p14:nvContentPartPr>
            <p14:xfrm>
              <a:off x="4745280" y="314440"/>
              <a:ext cx="9072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27640" y="296800"/>
                <a:ext cx="126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14:cNvPr>
              <p14:cNvContentPartPr/>
              <p14:nvPr/>
            </p14:nvContentPartPr>
            <p14:xfrm>
              <a:off x="5076840" y="172600"/>
              <a:ext cx="324720" cy="28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59200" y="154600"/>
                <a:ext cx="3603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14:cNvPr>
              <p14:cNvContentPartPr/>
              <p14:nvPr/>
            </p14:nvContentPartPr>
            <p14:xfrm>
              <a:off x="5506320" y="273760"/>
              <a:ext cx="449640" cy="13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88680" y="256072"/>
                <a:ext cx="485280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14:cNvPr>
              <p14:cNvContentPartPr/>
              <p14:nvPr/>
            </p14:nvContentPartPr>
            <p14:xfrm>
              <a:off x="6197160" y="184480"/>
              <a:ext cx="865800" cy="27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79520" y="166480"/>
                <a:ext cx="901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14:cNvPr>
              <p14:cNvContentPartPr/>
              <p14:nvPr/>
            </p14:nvContentPartPr>
            <p14:xfrm>
              <a:off x="7254120" y="192760"/>
              <a:ext cx="1035720" cy="336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36120" y="175120"/>
                <a:ext cx="1071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14:cNvPr>
              <p14:cNvContentPartPr/>
              <p14:nvPr/>
            </p14:nvContentPartPr>
            <p14:xfrm>
              <a:off x="8513760" y="355120"/>
              <a:ext cx="1080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96120" y="337480"/>
                <a:ext cx="464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14:cNvPr>
              <p14:cNvContentPartPr/>
              <p14:nvPr/>
            </p14:nvContentPartPr>
            <p14:xfrm>
              <a:off x="8503680" y="243520"/>
              <a:ext cx="2304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485680" y="22588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14:cNvPr>
              <p14:cNvContentPartPr/>
              <p14:nvPr/>
            </p14:nvContentPartPr>
            <p14:xfrm>
              <a:off x="8637600" y="314440"/>
              <a:ext cx="90000" cy="14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619600" y="296800"/>
                <a:ext cx="1256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14:cNvPr>
              <p14:cNvContentPartPr/>
              <p14:nvPr/>
            </p14:nvContentPartPr>
            <p14:xfrm>
              <a:off x="7348800" y="791080"/>
              <a:ext cx="310320" cy="154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800" y="773440"/>
                <a:ext cx="3459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14:cNvPr>
              <p14:cNvContentPartPr/>
              <p14:nvPr/>
            </p14:nvContentPartPr>
            <p14:xfrm>
              <a:off x="7873680" y="638440"/>
              <a:ext cx="955080" cy="288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6033" y="620800"/>
                <a:ext cx="99073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14:cNvPr>
              <p14:cNvContentPartPr/>
              <p14:nvPr/>
            </p14:nvContentPartPr>
            <p14:xfrm>
              <a:off x="223320" y="562480"/>
              <a:ext cx="6935760" cy="977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680" y="544487"/>
                <a:ext cx="6971400" cy="1013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14:cNvPr>
              <p14:cNvContentPartPr/>
              <p14:nvPr/>
            </p14:nvContentPartPr>
            <p14:xfrm>
              <a:off x="7267080" y="1297240"/>
              <a:ext cx="18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49440" y="1279600"/>
                <a:ext cx="54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14:cNvPr>
              <p14:cNvContentPartPr/>
              <p14:nvPr/>
            </p14:nvContentPartPr>
            <p14:xfrm>
              <a:off x="8439600" y="1625200"/>
              <a:ext cx="29376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21600" y="1607200"/>
                <a:ext cx="329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14:cNvPr>
              <p14:cNvContentPartPr/>
              <p14:nvPr/>
            </p14:nvContentPartPr>
            <p14:xfrm>
              <a:off x="414120" y="1895560"/>
              <a:ext cx="866520" cy="369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480" y="1877920"/>
                <a:ext cx="902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14:cNvPr>
              <p14:cNvContentPartPr/>
              <p14:nvPr/>
            </p14:nvContentPartPr>
            <p14:xfrm>
              <a:off x="1503120" y="1431880"/>
              <a:ext cx="6714720" cy="112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480" y="1414234"/>
                <a:ext cx="6750360" cy="1158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14:cNvPr>
              <p14:cNvContentPartPr/>
              <p14:nvPr/>
            </p14:nvContentPartPr>
            <p14:xfrm>
              <a:off x="1543800" y="2518360"/>
              <a:ext cx="2073240" cy="63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26160" y="2500360"/>
                <a:ext cx="210888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14:cNvPr>
              <p14:cNvContentPartPr/>
              <p14:nvPr/>
            </p14:nvContentPartPr>
            <p14:xfrm>
              <a:off x="6749040" y="2473360"/>
              <a:ext cx="282960" cy="57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31400" y="2455360"/>
                <a:ext cx="318600" cy="60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14:cNvPr>
              <p14:cNvContentPartPr/>
              <p14:nvPr/>
            </p14:nvContentPartPr>
            <p14:xfrm>
              <a:off x="7302720" y="2651200"/>
              <a:ext cx="1474200" cy="387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285084" y="2633217"/>
                <a:ext cx="1509831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14:cNvPr>
              <p14:cNvContentPartPr/>
              <p14:nvPr/>
            </p14:nvContentPartPr>
            <p14:xfrm>
              <a:off x="3868320" y="2466520"/>
              <a:ext cx="2583360" cy="78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50320" y="2448872"/>
                <a:ext cx="2619000" cy="820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14:cNvPr>
              <p14:cNvContentPartPr/>
              <p14:nvPr/>
            </p14:nvContentPartPr>
            <p14:xfrm>
              <a:off x="760800" y="3145480"/>
              <a:ext cx="2236680" cy="1357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2800" y="3127480"/>
                <a:ext cx="2272320" cy="13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14:cNvPr>
              <p14:cNvContentPartPr/>
              <p14:nvPr/>
            </p14:nvContentPartPr>
            <p14:xfrm>
              <a:off x="3702000" y="3463000"/>
              <a:ext cx="2035440" cy="2077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84000" y="3445360"/>
                <a:ext cx="2071080" cy="21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385220F-A5CC-4BD9-9972-232AD5C548F5}"/>
                  </a:ext>
                </a:extLst>
              </p14:cNvPr>
              <p14:cNvContentPartPr/>
              <p14:nvPr/>
            </p14:nvContentPartPr>
            <p14:xfrm>
              <a:off x="6979440" y="3474520"/>
              <a:ext cx="13788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385220F-A5CC-4BD9-9972-232AD5C548F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61440" y="3456880"/>
                <a:ext cx="173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ED5532F-A4D3-4AEA-8D2B-3322AC5CEC91}"/>
                  </a:ext>
                </a:extLst>
              </p14:cNvPr>
              <p14:cNvContentPartPr/>
              <p14:nvPr/>
            </p14:nvContentPartPr>
            <p14:xfrm>
              <a:off x="6979440" y="3568120"/>
              <a:ext cx="1465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ED5532F-A4D3-4AEA-8D2B-3322AC5CEC9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61440" y="3550120"/>
                <a:ext cx="182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EA5724D-F74E-4B20-B8DA-1101F269A133}"/>
                  </a:ext>
                </a:extLst>
              </p14:cNvPr>
              <p14:cNvContentPartPr/>
              <p14:nvPr/>
            </p14:nvContentPartPr>
            <p14:xfrm>
              <a:off x="6399840" y="3392800"/>
              <a:ext cx="438480" cy="259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EA5724D-F74E-4B20-B8DA-1101F269A1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82186" y="3374800"/>
                <a:ext cx="47414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B1AC507-3A92-45FB-94F9-9FB5CD89F424}"/>
                  </a:ext>
                </a:extLst>
              </p14:cNvPr>
              <p14:cNvContentPartPr/>
              <p14:nvPr/>
            </p14:nvContentPartPr>
            <p14:xfrm>
              <a:off x="5902680" y="3464080"/>
              <a:ext cx="255240" cy="210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B1AC507-3A92-45FB-94F9-9FB5CD89F4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85015" y="3446440"/>
                <a:ext cx="29093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3B3BE5-AD90-4F3B-9CF8-F223BB82EFC7}"/>
                  </a:ext>
                </a:extLst>
              </p14:cNvPr>
              <p14:cNvContentPartPr/>
              <p14:nvPr/>
            </p14:nvContentPartPr>
            <p14:xfrm>
              <a:off x="7833000" y="33524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3B3BE5-AD90-4F3B-9CF8-F223BB82EF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15360" y="3334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30C1C5E-ADC4-4390-BF28-CDB2589EC3BD}"/>
                  </a:ext>
                </a:extLst>
              </p14:cNvPr>
              <p14:cNvContentPartPr/>
              <p14:nvPr/>
            </p14:nvContentPartPr>
            <p14:xfrm>
              <a:off x="8120640" y="3346360"/>
              <a:ext cx="190080" cy="290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30C1C5E-ADC4-4390-BF28-CDB2589EC3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02640" y="3328720"/>
                <a:ext cx="22572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81E82A2-2D06-4051-BB9F-57A7BB2F3FFF}"/>
                  </a:ext>
                </a:extLst>
              </p14:cNvPr>
              <p14:cNvContentPartPr/>
              <p14:nvPr/>
            </p14:nvContentPartPr>
            <p14:xfrm>
              <a:off x="7289760" y="3391720"/>
              <a:ext cx="737640" cy="195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81E82A2-2D06-4051-BB9F-57A7BB2F3FF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271769" y="3374080"/>
                <a:ext cx="773263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D08DF1-7723-4A5D-9214-E0A203B1BD85}"/>
                  </a:ext>
                </a:extLst>
              </p14:cNvPr>
              <p14:cNvContentPartPr/>
              <p14:nvPr/>
            </p14:nvContentPartPr>
            <p14:xfrm>
              <a:off x="6420720" y="3788440"/>
              <a:ext cx="686160" cy="37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D08DF1-7723-4A5D-9214-E0A203B1BD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02720" y="3770800"/>
                <a:ext cx="72180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2C98132-F172-481F-9C3A-4712DACFC9AF}"/>
                  </a:ext>
                </a:extLst>
              </p14:cNvPr>
              <p14:cNvContentPartPr/>
              <p14:nvPr/>
            </p14:nvContentPartPr>
            <p14:xfrm>
              <a:off x="7274280" y="3786280"/>
              <a:ext cx="1084680" cy="348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2C98132-F172-481F-9C3A-4712DACFC9A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56640" y="3768280"/>
                <a:ext cx="11203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4D8D2-5B7A-4C5D-83CD-152293B55C22}"/>
                  </a:ext>
                </a:extLst>
              </p14:cNvPr>
              <p14:cNvContentPartPr/>
              <p14:nvPr/>
            </p14:nvContentPartPr>
            <p14:xfrm>
              <a:off x="6071160" y="4302520"/>
              <a:ext cx="811800" cy="359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4D8D2-5B7A-4C5D-83CD-152293B55C2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53520" y="4284880"/>
                <a:ext cx="84744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0608694-F3DF-402E-91B6-7F1C269FF54A}"/>
                  </a:ext>
                </a:extLst>
              </p14:cNvPr>
              <p14:cNvContentPartPr/>
              <p14:nvPr/>
            </p14:nvContentPartPr>
            <p14:xfrm>
              <a:off x="7091040" y="4448320"/>
              <a:ext cx="172080" cy="11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0608694-F3DF-402E-91B6-7F1C269FF54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73400" y="4430320"/>
                <a:ext cx="2077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A929B4-3207-4E96-9449-F1961571DD78}"/>
                  </a:ext>
                </a:extLst>
              </p14:cNvPr>
              <p14:cNvContentPartPr/>
              <p14:nvPr/>
            </p14:nvContentPartPr>
            <p14:xfrm>
              <a:off x="7111560" y="4524640"/>
              <a:ext cx="18576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A929B4-3207-4E96-9449-F1961571DD7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93560" y="4507000"/>
                <a:ext cx="2214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C5EE62-7A02-4D13-8CA5-9B0168A9ABCA}"/>
                  </a:ext>
                </a:extLst>
              </p14:cNvPr>
              <p14:cNvContentPartPr/>
              <p14:nvPr/>
            </p14:nvContentPartPr>
            <p14:xfrm>
              <a:off x="7416480" y="4348240"/>
              <a:ext cx="801720" cy="275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C5EE62-7A02-4D13-8CA5-9B0168A9AB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398480" y="4330240"/>
                <a:ext cx="837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29922CD-1220-46C5-B318-F0FB2475F8D5}"/>
                  </a:ext>
                </a:extLst>
              </p14:cNvPr>
              <p14:cNvContentPartPr/>
              <p14:nvPr/>
            </p14:nvContentPartPr>
            <p14:xfrm>
              <a:off x="1725240" y="4024240"/>
              <a:ext cx="92160" cy="92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29922CD-1220-46C5-B318-F0FB2475F8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7600" y="4006240"/>
                <a:ext cx="127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445DA98-3E71-4A87-8B33-E2FB58B1BF4F}"/>
                  </a:ext>
                </a:extLst>
              </p14:cNvPr>
              <p14:cNvContentPartPr/>
              <p14:nvPr/>
            </p14:nvContentPartPr>
            <p14:xfrm>
              <a:off x="1907760" y="3931360"/>
              <a:ext cx="128880" cy="130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445DA98-3E71-4A87-8B33-E2FB58B1BF4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890120" y="3913720"/>
                <a:ext cx="1645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53E765B-3D82-443A-810D-990315D2FD8E}"/>
                  </a:ext>
                </a:extLst>
              </p14:cNvPr>
              <p14:cNvContentPartPr/>
              <p14:nvPr/>
            </p14:nvContentPartPr>
            <p14:xfrm>
              <a:off x="4428840" y="4094800"/>
              <a:ext cx="123480" cy="152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53E765B-3D82-443A-810D-990315D2FD8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410840" y="4077160"/>
                <a:ext cx="15912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D72A050-0E41-45F2-83A0-09E99E8D83D0}"/>
                  </a:ext>
                </a:extLst>
              </p14:cNvPr>
              <p14:cNvContentPartPr/>
              <p14:nvPr/>
            </p14:nvContentPartPr>
            <p14:xfrm>
              <a:off x="294240" y="4662880"/>
              <a:ext cx="256680" cy="254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D72A050-0E41-45F2-83A0-09E99E8D83D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6575" y="4645240"/>
                <a:ext cx="29237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4A849DB-5BDD-4871-97FA-287D965120D3}"/>
                  </a:ext>
                </a:extLst>
              </p14:cNvPr>
              <p14:cNvContentPartPr/>
              <p14:nvPr/>
            </p14:nvContentPartPr>
            <p14:xfrm>
              <a:off x="690960" y="4742800"/>
              <a:ext cx="294840" cy="223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4A849DB-5BDD-4871-97FA-287D965120D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2960" y="4725160"/>
                <a:ext cx="33048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F2CC2D1-20D9-4D2A-A0DB-27B1799E6E6A}"/>
                  </a:ext>
                </a:extLst>
              </p14:cNvPr>
              <p14:cNvContentPartPr/>
              <p14:nvPr/>
            </p14:nvContentPartPr>
            <p14:xfrm>
              <a:off x="1086600" y="4739920"/>
              <a:ext cx="93600" cy="173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F2CC2D1-20D9-4D2A-A0DB-27B1799E6E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68600" y="4722280"/>
                <a:ext cx="1292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9A821C2-830B-47A5-8CBA-96B8E73EB11F}"/>
                  </a:ext>
                </a:extLst>
              </p14:cNvPr>
              <p14:cNvContentPartPr/>
              <p14:nvPr/>
            </p14:nvContentPartPr>
            <p14:xfrm>
              <a:off x="1279560" y="4734160"/>
              <a:ext cx="778320" cy="243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9A821C2-830B-47A5-8CBA-96B8E73EB11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61912" y="4716160"/>
                <a:ext cx="813976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2AE27B6-ED76-453D-BD0F-FE0A58A85787}"/>
                  </a:ext>
                </a:extLst>
              </p14:cNvPr>
              <p14:cNvContentPartPr/>
              <p14:nvPr/>
            </p14:nvContentPartPr>
            <p14:xfrm>
              <a:off x="2732880" y="4757920"/>
              <a:ext cx="282600" cy="25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2AE27B6-ED76-453D-BD0F-FE0A58A8578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714880" y="4740280"/>
                <a:ext cx="318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F2E82E0-AA36-4BC4-B1B7-E5E77B30A12E}"/>
                  </a:ext>
                </a:extLst>
              </p14:cNvPr>
              <p14:cNvContentPartPr/>
              <p14:nvPr/>
            </p14:nvContentPartPr>
            <p14:xfrm>
              <a:off x="6614040" y="4795000"/>
              <a:ext cx="163440" cy="2332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F2E82E0-AA36-4BC4-B1B7-E5E77B30A1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596040" y="4777000"/>
                <a:ext cx="1990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2C96102-6A7D-44FC-B4AA-F0492EBC86ED}"/>
                  </a:ext>
                </a:extLst>
              </p14:cNvPr>
              <p14:cNvContentPartPr/>
              <p14:nvPr/>
            </p14:nvContentPartPr>
            <p14:xfrm>
              <a:off x="5403000" y="4754320"/>
              <a:ext cx="1131840" cy="335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2C96102-6A7D-44FC-B4AA-F0492EBC86E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85000" y="4736680"/>
                <a:ext cx="116748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20BAC6D-FA44-480D-BCF4-67D6889D15F6}"/>
                  </a:ext>
                </a:extLst>
              </p14:cNvPr>
              <p14:cNvContentPartPr/>
              <p14:nvPr/>
            </p14:nvContentPartPr>
            <p14:xfrm>
              <a:off x="6969360" y="4906960"/>
              <a:ext cx="12132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20BAC6D-FA44-480D-BCF4-67D6889D15F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51720" y="48889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5FDB418-6F8A-47D6-9FA7-9671F29FC2D7}"/>
                  </a:ext>
                </a:extLst>
              </p14:cNvPr>
              <p14:cNvContentPartPr/>
              <p14:nvPr/>
            </p14:nvContentPartPr>
            <p14:xfrm>
              <a:off x="6979440" y="4983640"/>
              <a:ext cx="101160" cy="147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5FDB418-6F8A-47D6-9FA7-9671F29FC2D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61440" y="4966000"/>
                <a:ext cx="1368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81DB84EA-D06C-4E34-B500-44F0914B2757}"/>
                  </a:ext>
                </a:extLst>
              </p14:cNvPr>
              <p14:cNvContentPartPr/>
              <p14:nvPr/>
            </p14:nvContentPartPr>
            <p14:xfrm>
              <a:off x="7749840" y="4845760"/>
              <a:ext cx="276480" cy="1537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81DB84EA-D06C-4E34-B500-44F0914B275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731840" y="4828120"/>
                <a:ext cx="312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D02942D1-5C5B-4E5B-83EE-9193B7242681}"/>
                  </a:ext>
                </a:extLst>
              </p14:cNvPr>
              <p14:cNvContentPartPr/>
              <p14:nvPr/>
            </p14:nvContentPartPr>
            <p14:xfrm>
              <a:off x="7243680" y="4806160"/>
              <a:ext cx="356040" cy="2386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D02942D1-5C5B-4E5B-83EE-9193B724268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25680" y="4788160"/>
                <a:ext cx="3916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209D735-6BCA-4233-A68B-669EA91D63E0}"/>
                  </a:ext>
                </a:extLst>
              </p14:cNvPr>
              <p14:cNvContentPartPr/>
              <p14:nvPr/>
            </p14:nvContentPartPr>
            <p14:xfrm>
              <a:off x="464880" y="5099920"/>
              <a:ext cx="1244160" cy="376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209D735-6BCA-4233-A68B-669EA91D63E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7235" y="5082280"/>
                <a:ext cx="1279810" cy="41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1C4C6DAF-E43B-4965-B954-4C203A05CEBF}"/>
                  </a:ext>
                </a:extLst>
              </p14:cNvPr>
              <p14:cNvContentPartPr/>
              <p14:nvPr/>
            </p14:nvContentPartPr>
            <p14:xfrm>
              <a:off x="1819920" y="5153200"/>
              <a:ext cx="576720" cy="405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1C4C6DAF-E43B-4965-B954-4C203A05CEBF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802269" y="5135560"/>
                <a:ext cx="612382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629607B-F998-44C1-B4F8-0D4CD14AD26B}"/>
                  </a:ext>
                </a:extLst>
              </p14:cNvPr>
              <p14:cNvContentPartPr/>
              <p14:nvPr/>
            </p14:nvContentPartPr>
            <p14:xfrm>
              <a:off x="2539560" y="5198920"/>
              <a:ext cx="500760" cy="316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629607B-F998-44C1-B4F8-0D4CD14AD26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521920" y="5181260"/>
                <a:ext cx="536400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001B1407-3226-4F43-9284-00520E0C7386}"/>
                  </a:ext>
                </a:extLst>
              </p14:cNvPr>
              <p14:cNvContentPartPr/>
              <p14:nvPr/>
            </p14:nvContentPartPr>
            <p14:xfrm>
              <a:off x="3148320" y="5141320"/>
              <a:ext cx="749520" cy="5083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001B1407-3226-4F43-9284-00520E0C7386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30680" y="5123680"/>
                <a:ext cx="785160" cy="54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312E7F59-CF13-405A-9E41-33CE2406C3EF}"/>
                  </a:ext>
                </a:extLst>
              </p14:cNvPr>
              <p14:cNvContentPartPr/>
              <p14:nvPr/>
            </p14:nvContentPartPr>
            <p14:xfrm>
              <a:off x="5567520" y="5272720"/>
              <a:ext cx="335880" cy="2440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312E7F59-CF13-405A-9E41-33CE2406C3E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549520" y="5255080"/>
                <a:ext cx="3715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19F35D3-0EE3-4773-ADBB-F86981896C75}"/>
                  </a:ext>
                </a:extLst>
              </p14:cNvPr>
              <p14:cNvContentPartPr/>
              <p14:nvPr/>
            </p14:nvContentPartPr>
            <p14:xfrm>
              <a:off x="2946000" y="5648560"/>
              <a:ext cx="1402560" cy="3931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19F35D3-0EE3-4773-ADBB-F86981896C7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928005" y="5630920"/>
                <a:ext cx="1438191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5DB7552-0F53-4D88-9CD1-3AE12EE67ABF}"/>
                  </a:ext>
                </a:extLst>
              </p14:cNvPr>
              <p14:cNvContentPartPr/>
              <p14:nvPr/>
            </p14:nvContentPartPr>
            <p14:xfrm>
              <a:off x="5079720" y="5811280"/>
              <a:ext cx="141840" cy="295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5DB7552-0F53-4D88-9CD1-3AE12EE67AB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2080" y="5793280"/>
                <a:ext cx="17748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1585AF4-30B5-4967-AA6B-E1B1FCD8B6A6}"/>
                  </a:ext>
                </a:extLst>
              </p14:cNvPr>
              <p14:cNvContentPartPr/>
              <p14:nvPr/>
            </p14:nvContentPartPr>
            <p14:xfrm>
              <a:off x="5100240" y="5902720"/>
              <a:ext cx="103680" cy="19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1585AF4-30B5-4967-AA6B-E1B1FCD8B6A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82240" y="5884720"/>
                <a:ext cx="13932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1508E5C-BD65-4265-8BA5-587B61D5FF87}"/>
                  </a:ext>
                </a:extLst>
              </p14:cNvPr>
              <p14:cNvContentPartPr/>
              <p14:nvPr/>
            </p14:nvContentPartPr>
            <p14:xfrm>
              <a:off x="4473120" y="5731000"/>
              <a:ext cx="451800" cy="2347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1508E5C-BD65-4265-8BA5-587B61D5FF8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455120" y="5713000"/>
                <a:ext cx="48744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70792D0-1558-47FA-88FC-3CE757D775B4}"/>
                  </a:ext>
                </a:extLst>
              </p14:cNvPr>
              <p14:cNvContentPartPr/>
              <p14:nvPr/>
            </p14:nvContentPartPr>
            <p14:xfrm>
              <a:off x="5435400" y="5709400"/>
              <a:ext cx="538920" cy="2840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70792D0-1558-47FA-88FC-3CE757D775B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417388" y="5691782"/>
                <a:ext cx="574584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EEE754C-D690-422E-82A9-77897FEFAF1C}"/>
                  </a:ext>
                </a:extLst>
              </p14:cNvPr>
              <p14:cNvContentPartPr/>
              <p14:nvPr/>
            </p14:nvContentPartPr>
            <p14:xfrm>
              <a:off x="6095640" y="5618320"/>
              <a:ext cx="675360" cy="325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EEE754C-D690-422E-82A9-77897FEFAF1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077650" y="5600680"/>
                <a:ext cx="710981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30CD6265-2E8F-46C3-99A7-EC0F8167C8E8}"/>
                  </a:ext>
                </a:extLst>
              </p14:cNvPr>
              <p14:cNvContentPartPr/>
              <p14:nvPr/>
            </p14:nvContentPartPr>
            <p14:xfrm>
              <a:off x="6102120" y="5617960"/>
              <a:ext cx="124200" cy="3780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30CD6265-2E8F-46C3-99A7-EC0F8167C8E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084480" y="5600320"/>
                <a:ext cx="15984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0DEE9AD-B602-4139-A09D-57DBB4564E06}"/>
                  </a:ext>
                </a:extLst>
              </p14:cNvPr>
              <p14:cNvContentPartPr/>
              <p14:nvPr/>
            </p14:nvContentPartPr>
            <p14:xfrm>
              <a:off x="6928680" y="5607880"/>
              <a:ext cx="982440" cy="4060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0DEE9AD-B602-4139-A09D-57DBB4564E0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911034" y="5590240"/>
                <a:ext cx="1018093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2D3B9DAF-FD1B-408A-9D03-A3928E14A502}"/>
                  </a:ext>
                </a:extLst>
              </p14:cNvPr>
              <p14:cNvContentPartPr/>
              <p14:nvPr/>
            </p14:nvContentPartPr>
            <p14:xfrm>
              <a:off x="5060640" y="5964640"/>
              <a:ext cx="3930120" cy="8924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2D3B9DAF-FD1B-408A-9D03-A3928E14A50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042640" y="5946640"/>
                <a:ext cx="3965760" cy="9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03F4219-EB68-4FB0-9E23-934A98018CDF}"/>
                  </a:ext>
                </a:extLst>
              </p14:cNvPr>
              <p14:cNvContentPartPr/>
              <p14:nvPr/>
            </p14:nvContentPartPr>
            <p14:xfrm>
              <a:off x="4346760" y="6161560"/>
              <a:ext cx="325800" cy="2692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03F4219-EB68-4FB0-9E23-934A98018CD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328760" y="6143560"/>
                <a:ext cx="36144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77C54171-87D3-4D3A-A85E-F80640B83C16}"/>
                  </a:ext>
                </a:extLst>
              </p14:cNvPr>
              <p14:cNvContentPartPr/>
              <p14:nvPr/>
            </p14:nvContentPartPr>
            <p14:xfrm>
              <a:off x="334560" y="5617960"/>
              <a:ext cx="3916440" cy="1258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77C54171-87D3-4D3A-A85E-F80640B83C1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16918" y="5600315"/>
                <a:ext cx="3952083" cy="1294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0509CB49-028F-4B81-801B-91A457E40511}"/>
                  </a:ext>
                </a:extLst>
              </p14:cNvPr>
              <p14:cNvContentPartPr/>
              <p14:nvPr/>
            </p14:nvContentPartPr>
            <p14:xfrm>
              <a:off x="4857240" y="5607960"/>
              <a:ext cx="132840" cy="48852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0509CB49-028F-4B81-801B-91A457E4051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839240" y="5589960"/>
                <a:ext cx="168480" cy="52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5525291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14:cNvPr>
              <p14:cNvContentPartPr/>
              <p14:nvPr/>
            </p14:nvContentPartPr>
            <p14:xfrm>
              <a:off x="1054560" y="202120"/>
              <a:ext cx="519120" cy="23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36920" y="184480"/>
                <a:ext cx="5547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14:cNvPr>
              <p14:cNvContentPartPr/>
              <p14:nvPr/>
            </p14:nvContentPartPr>
            <p14:xfrm>
              <a:off x="1846920" y="111400"/>
              <a:ext cx="824760" cy="34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29280" y="93742"/>
                <a:ext cx="86040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14:cNvPr>
              <p14:cNvContentPartPr/>
              <p14:nvPr/>
            </p14:nvContentPartPr>
            <p14:xfrm>
              <a:off x="5160720" y="365200"/>
              <a:ext cx="12744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43080" y="347200"/>
                <a:ext cx="1630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14:cNvPr>
              <p14:cNvContentPartPr/>
              <p14:nvPr/>
            </p14:nvContentPartPr>
            <p14:xfrm>
              <a:off x="5140560" y="160000"/>
              <a:ext cx="210960" cy="13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22560" y="142047"/>
                <a:ext cx="2466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14:cNvPr>
              <p14:cNvContentPartPr/>
              <p14:nvPr/>
            </p14:nvContentPartPr>
            <p14:xfrm>
              <a:off x="5490840" y="183760"/>
              <a:ext cx="339840" cy="25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72840" y="165785"/>
                <a:ext cx="375480" cy="29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14:cNvPr>
              <p14:cNvContentPartPr/>
              <p14:nvPr/>
            </p14:nvContentPartPr>
            <p14:xfrm>
              <a:off x="6092040" y="100960"/>
              <a:ext cx="1954080" cy="367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74040" y="83303"/>
                <a:ext cx="1989720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4485644-0409-4E1F-82D3-81CAC721168A}"/>
                  </a:ext>
                </a:extLst>
              </p14:cNvPr>
              <p14:cNvContentPartPr/>
              <p14:nvPr/>
            </p14:nvContentPartPr>
            <p14:xfrm>
              <a:off x="4886760" y="202840"/>
              <a:ext cx="124200" cy="10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4485644-0409-4E1F-82D3-81CAC721168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868760" y="185200"/>
                <a:ext cx="15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50E04F0-DAE1-44C3-B533-BDF96EC419D4}"/>
                  </a:ext>
                </a:extLst>
              </p14:cNvPr>
              <p14:cNvContentPartPr/>
              <p14:nvPr/>
            </p14:nvContentPartPr>
            <p14:xfrm>
              <a:off x="2948880" y="80800"/>
              <a:ext cx="1837800" cy="346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50E04F0-DAE1-44C3-B533-BDF96EC419D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31237" y="62800"/>
                <a:ext cx="1873447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EC7D391-0D31-48F4-99AC-32BBEFEF78C8}"/>
                  </a:ext>
                </a:extLst>
              </p14:cNvPr>
              <p14:cNvContentPartPr/>
              <p14:nvPr/>
            </p14:nvContentPartPr>
            <p14:xfrm>
              <a:off x="4886760" y="264040"/>
              <a:ext cx="100800" cy="1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EC7D391-0D31-48F4-99AC-32BBEFEF78C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868760" y="246040"/>
                <a:ext cx="136440" cy="4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14:cNvPr>
              <p14:cNvContentPartPr/>
              <p14:nvPr/>
            </p14:nvContentPartPr>
            <p14:xfrm>
              <a:off x="1054560" y="202120"/>
              <a:ext cx="519120" cy="23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36920" y="184480"/>
                <a:ext cx="5547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14:cNvPr>
              <p14:cNvContentPartPr/>
              <p14:nvPr/>
            </p14:nvContentPartPr>
            <p14:xfrm>
              <a:off x="1846920" y="111400"/>
              <a:ext cx="824760" cy="34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29280" y="93742"/>
                <a:ext cx="86040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14:cNvPr>
              <p14:cNvContentPartPr/>
              <p14:nvPr/>
            </p14:nvContentPartPr>
            <p14:xfrm>
              <a:off x="5160720" y="365200"/>
              <a:ext cx="12744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43080" y="347200"/>
                <a:ext cx="1630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14:cNvPr>
              <p14:cNvContentPartPr/>
              <p14:nvPr/>
            </p14:nvContentPartPr>
            <p14:xfrm>
              <a:off x="5140560" y="160000"/>
              <a:ext cx="210960" cy="13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22560" y="142047"/>
                <a:ext cx="2466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14:cNvPr>
              <p14:cNvContentPartPr/>
              <p14:nvPr/>
            </p14:nvContentPartPr>
            <p14:xfrm>
              <a:off x="5490840" y="183760"/>
              <a:ext cx="339840" cy="25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72840" y="165785"/>
                <a:ext cx="375480" cy="29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14:cNvPr>
              <p14:cNvContentPartPr/>
              <p14:nvPr/>
            </p14:nvContentPartPr>
            <p14:xfrm>
              <a:off x="6092040" y="100960"/>
              <a:ext cx="1954080" cy="367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74040" y="83303"/>
                <a:ext cx="1989720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14:cNvPr>
              <p14:cNvContentPartPr/>
              <p14:nvPr/>
            </p14:nvContentPartPr>
            <p14:xfrm>
              <a:off x="491160" y="710800"/>
              <a:ext cx="37440" cy="299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160" y="693160"/>
                <a:ext cx="73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14:cNvPr>
              <p14:cNvContentPartPr/>
              <p14:nvPr/>
            </p14:nvContentPartPr>
            <p14:xfrm>
              <a:off x="314760" y="680920"/>
              <a:ext cx="30708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6760" y="663280"/>
                <a:ext cx="342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14:cNvPr>
              <p14:cNvContentPartPr/>
              <p14:nvPr/>
            </p14:nvContentPartPr>
            <p14:xfrm>
              <a:off x="658560" y="670120"/>
              <a:ext cx="161640" cy="271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0560" y="652480"/>
                <a:ext cx="197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14:cNvPr>
              <p14:cNvContentPartPr/>
              <p14:nvPr/>
            </p14:nvContentPartPr>
            <p14:xfrm>
              <a:off x="893640" y="833920"/>
              <a:ext cx="131040" cy="12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76000" y="816280"/>
                <a:ext cx="166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14:cNvPr>
              <p14:cNvContentPartPr/>
              <p14:nvPr/>
            </p14:nvContentPartPr>
            <p14:xfrm>
              <a:off x="1340760" y="681640"/>
              <a:ext cx="75276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23120" y="664000"/>
                <a:ext cx="78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14:cNvPr>
              <p14:cNvContentPartPr/>
              <p14:nvPr/>
            </p14:nvContentPartPr>
            <p14:xfrm>
              <a:off x="2061480" y="782080"/>
              <a:ext cx="1594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3480" y="764080"/>
                <a:ext cx="195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14:cNvPr>
              <p14:cNvContentPartPr/>
              <p14:nvPr/>
            </p14:nvContentPartPr>
            <p14:xfrm>
              <a:off x="1737480" y="680560"/>
              <a:ext cx="20520" cy="35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19480" y="662560"/>
                <a:ext cx="56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14:cNvPr>
              <p14:cNvContentPartPr/>
              <p14:nvPr/>
            </p14:nvContentPartPr>
            <p14:xfrm>
              <a:off x="2571240" y="599200"/>
              <a:ext cx="230760" cy="36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53240" y="581200"/>
                <a:ext cx="26640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14:cNvPr>
              <p14:cNvContentPartPr/>
              <p14:nvPr/>
            </p14:nvContentPartPr>
            <p14:xfrm>
              <a:off x="2862120" y="769480"/>
              <a:ext cx="50364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44120" y="751480"/>
                <a:ext cx="539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14:cNvPr>
              <p14:cNvContentPartPr/>
              <p14:nvPr/>
            </p14:nvContentPartPr>
            <p14:xfrm>
              <a:off x="3606240" y="703960"/>
              <a:ext cx="29952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8600" y="685960"/>
                <a:ext cx="335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14:cNvPr>
              <p14:cNvContentPartPr/>
              <p14:nvPr/>
            </p14:nvContentPartPr>
            <p14:xfrm>
              <a:off x="4002600" y="600640"/>
              <a:ext cx="505080" cy="304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4600" y="583000"/>
                <a:ext cx="5407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14:cNvPr>
              <p14:cNvContentPartPr/>
              <p14:nvPr/>
            </p14:nvContentPartPr>
            <p14:xfrm>
              <a:off x="4510560" y="580480"/>
              <a:ext cx="395640" cy="29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562480"/>
                <a:ext cx="431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14:cNvPr>
              <p14:cNvContentPartPr/>
              <p14:nvPr/>
            </p14:nvContentPartPr>
            <p14:xfrm>
              <a:off x="7168080" y="517840"/>
              <a:ext cx="1158120" cy="294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50435" y="499840"/>
                <a:ext cx="1193771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14:cNvPr>
              <p14:cNvContentPartPr/>
              <p14:nvPr/>
            </p14:nvContentPartPr>
            <p14:xfrm>
              <a:off x="6369960" y="538000"/>
              <a:ext cx="496800" cy="258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52320" y="520335"/>
                <a:ext cx="532440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14:cNvPr>
              <p14:cNvContentPartPr/>
              <p14:nvPr/>
            </p14:nvContentPartPr>
            <p14:xfrm>
              <a:off x="5181240" y="490480"/>
              <a:ext cx="852840" cy="36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63600" y="472480"/>
                <a:ext cx="888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14:cNvPr>
              <p14:cNvContentPartPr/>
              <p14:nvPr/>
            </p14:nvContentPartPr>
            <p14:xfrm>
              <a:off x="404400" y="1234240"/>
              <a:ext cx="285120" cy="123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6760" y="121624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14:cNvPr>
              <p14:cNvContentPartPr/>
              <p14:nvPr/>
            </p14:nvContentPartPr>
            <p14:xfrm>
              <a:off x="904800" y="1076200"/>
              <a:ext cx="1705680" cy="31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6800" y="1058540"/>
                <a:ext cx="174132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14:cNvPr>
              <p14:cNvContentPartPr/>
              <p14:nvPr/>
            </p14:nvContentPartPr>
            <p14:xfrm>
              <a:off x="2966160" y="1111120"/>
              <a:ext cx="522000" cy="290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8508" y="1093120"/>
                <a:ext cx="557665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14:cNvPr>
              <p14:cNvContentPartPr/>
              <p14:nvPr/>
            </p14:nvContentPartPr>
            <p14:xfrm>
              <a:off x="4203480" y="1138480"/>
              <a:ext cx="228960" cy="18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5812" y="1120480"/>
                <a:ext cx="26465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14:cNvPr>
              <p14:cNvContentPartPr/>
              <p14:nvPr/>
            </p14:nvContentPartPr>
            <p14:xfrm>
              <a:off x="3637200" y="1108240"/>
              <a:ext cx="440640" cy="250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19200" y="1090266"/>
                <a:ext cx="47628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8299641A-F615-4908-982E-28872F75F658}"/>
                  </a:ext>
                </a:extLst>
              </p14:cNvPr>
              <p14:cNvContentPartPr/>
              <p14:nvPr/>
            </p14:nvContentPartPr>
            <p14:xfrm>
              <a:off x="4886760" y="202840"/>
              <a:ext cx="124200" cy="10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8299641A-F615-4908-982E-28872F75F65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868760" y="185200"/>
                <a:ext cx="15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2CF64FD9-7176-4922-836E-AD40E1BACF95}"/>
                  </a:ext>
                </a:extLst>
              </p14:cNvPr>
              <p14:cNvContentPartPr/>
              <p14:nvPr/>
            </p14:nvContentPartPr>
            <p14:xfrm>
              <a:off x="2948880" y="80800"/>
              <a:ext cx="1837800" cy="3466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2CF64FD9-7176-4922-836E-AD40E1BACF9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931237" y="62800"/>
                <a:ext cx="1873447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D1A75984-D330-439D-9FBF-70F6FFA000D3}"/>
                  </a:ext>
                </a:extLst>
              </p14:cNvPr>
              <p14:cNvContentPartPr/>
              <p14:nvPr/>
            </p14:nvContentPartPr>
            <p14:xfrm>
              <a:off x="4886760" y="264040"/>
              <a:ext cx="100800" cy="108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D1A75984-D330-439D-9FBF-70F6FFA000D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868760" y="246040"/>
                <a:ext cx="136440" cy="4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20837753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14:cNvPr>
              <p14:cNvContentPartPr/>
              <p14:nvPr/>
            </p14:nvContentPartPr>
            <p14:xfrm>
              <a:off x="1054560" y="202120"/>
              <a:ext cx="519120" cy="23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36920" y="184480"/>
                <a:ext cx="5547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14:cNvPr>
              <p14:cNvContentPartPr/>
              <p14:nvPr/>
            </p14:nvContentPartPr>
            <p14:xfrm>
              <a:off x="1846920" y="111400"/>
              <a:ext cx="824760" cy="34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29280" y="93742"/>
                <a:ext cx="86040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14:cNvPr>
              <p14:cNvContentPartPr/>
              <p14:nvPr/>
            </p14:nvContentPartPr>
            <p14:xfrm>
              <a:off x="5160720" y="365200"/>
              <a:ext cx="12744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43080" y="347200"/>
                <a:ext cx="1630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14:cNvPr>
              <p14:cNvContentPartPr/>
              <p14:nvPr/>
            </p14:nvContentPartPr>
            <p14:xfrm>
              <a:off x="5140560" y="160000"/>
              <a:ext cx="210960" cy="13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22560" y="142047"/>
                <a:ext cx="2466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14:cNvPr>
              <p14:cNvContentPartPr/>
              <p14:nvPr/>
            </p14:nvContentPartPr>
            <p14:xfrm>
              <a:off x="5490840" y="183760"/>
              <a:ext cx="339840" cy="25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72840" y="165785"/>
                <a:ext cx="375480" cy="29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14:cNvPr>
              <p14:cNvContentPartPr/>
              <p14:nvPr/>
            </p14:nvContentPartPr>
            <p14:xfrm>
              <a:off x="6092040" y="100960"/>
              <a:ext cx="1954080" cy="367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74040" y="83303"/>
                <a:ext cx="1989720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14:cNvPr>
              <p14:cNvContentPartPr/>
              <p14:nvPr/>
            </p14:nvContentPartPr>
            <p14:xfrm>
              <a:off x="491160" y="710800"/>
              <a:ext cx="37440" cy="299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160" y="693160"/>
                <a:ext cx="73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14:cNvPr>
              <p14:cNvContentPartPr/>
              <p14:nvPr/>
            </p14:nvContentPartPr>
            <p14:xfrm>
              <a:off x="314760" y="680920"/>
              <a:ext cx="30708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6760" y="663280"/>
                <a:ext cx="342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14:cNvPr>
              <p14:cNvContentPartPr/>
              <p14:nvPr/>
            </p14:nvContentPartPr>
            <p14:xfrm>
              <a:off x="658560" y="670120"/>
              <a:ext cx="161640" cy="271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0560" y="652480"/>
                <a:ext cx="197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14:cNvPr>
              <p14:cNvContentPartPr/>
              <p14:nvPr/>
            </p14:nvContentPartPr>
            <p14:xfrm>
              <a:off x="893640" y="833920"/>
              <a:ext cx="131040" cy="12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76000" y="816280"/>
                <a:ext cx="166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14:cNvPr>
              <p14:cNvContentPartPr/>
              <p14:nvPr/>
            </p14:nvContentPartPr>
            <p14:xfrm>
              <a:off x="1340760" y="681640"/>
              <a:ext cx="75276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23120" y="664000"/>
                <a:ext cx="78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14:cNvPr>
              <p14:cNvContentPartPr/>
              <p14:nvPr/>
            </p14:nvContentPartPr>
            <p14:xfrm>
              <a:off x="2061480" y="782080"/>
              <a:ext cx="1594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3480" y="764080"/>
                <a:ext cx="195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14:cNvPr>
              <p14:cNvContentPartPr/>
              <p14:nvPr/>
            </p14:nvContentPartPr>
            <p14:xfrm>
              <a:off x="1737480" y="680560"/>
              <a:ext cx="20520" cy="35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19480" y="662560"/>
                <a:ext cx="56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14:cNvPr>
              <p14:cNvContentPartPr/>
              <p14:nvPr/>
            </p14:nvContentPartPr>
            <p14:xfrm>
              <a:off x="2571240" y="599200"/>
              <a:ext cx="230760" cy="36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53240" y="581200"/>
                <a:ext cx="26640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14:cNvPr>
              <p14:cNvContentPartPr/>
              <p14:nvPr/>
            </p14:nvContentPartPr>
            <p14:xfrm>
              <a:off x="2862120" y="769480"/>
              <a:ext cx="50364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44120" y="751480"/>
                <a:ext cx="539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14:cNvPr>
              <p14:cNvContentPartPr/>
              <p14:nvPr/>
            </p14:nvContentPartPr>
            <p14:xfrm>
              <a:off x="3606240" y="703960"/>
              <a:ext cx="29952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8600" y="685960"/>
                <a:ext cx="335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14:cNvPr>
              <p14:cNvContentPartPr/>
              <p14:nvPr/>
            </p14:nvContentPartPr>
            <p14:xfrm>
              <a:off x="4002600" y="600640"/>
              <a:ext cx="505080" cy="304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4600" y="583000"/>
                <a:ext cx="5407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14:cNvPr>
              <p14:cNvContentPartPr/>
              <p14:nvPr/>
            </p14:nvContentPartPr>
            <p14:xfrm>
              <a:off x="4510560" y="580480"/>
              <a:ext cx="395640" cy="29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562480"/>
                <a:ext cx="431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14:cNvPr>
              <p14:cNvContentPartPr/>
              <p14:nvPr/>
            </p14:nvContentPartPr>
            <p14:xfrm>
              <a:off x="7168080" y="517840"/>
              <a:ext cx="1158120" cy="294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50435" y="499840"/>
                <a:ext cx="1193771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14:cNvPr>
              <p14:cNvContentPartPr/>
              <p14:nvPr/>
            </p14:nvContentPartPr>
            <p14:xfrm>
              <a:off x="6369960" y="538000"/>
              <a:ext cx="496800" cy="258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52320" y="520335"/>
                <a:ext cx="532440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14:cNvPr>
              <p14:cNvContentPartPr/>
              <p14:nvPr/>
            </p14:nvContentPartPr>
            <p14:xfrm>
              <a:off x="5181240" y="490480"/>
              <a:ext cx="852840" cy="36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63600" y="472480"/>
                <a:ext cx="888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14:cNvPr>
              <p14:cNvContentPartPr/>
              <p14:nvPr/>
            </p14:nvContentPartPr>
            <p14:xfrm>
              <a:off x="404400" y="1234240"/>
              <a:ext cx="285120" cy="123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6760" y="121624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14:cNvPr>
              <p14:cNvContentPartPr/>
              <p14:nvPr/>
            </p14:nvContentPartPr>
            <p14:xfrm>
              <a:off x="904800" y="1076200"/>
              <a:ext cx="1705680" cy="31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6800" y="1058540"/>
                <a:ext cx="174132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14:cNvPr>
              <p14:cNvContentPartPr/>
              <p14:nvPr/>
            </p14:nvContentPartPr>
            <p14:xfrm>
              <a:off x="2966160" y="1111120"/>
              <a:ext cx="522000" cy="290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8508" y="1093120"/>
                <a:ext cx="557665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14:cNvPr>
              <p14:cNvContentPartPr/>
              <p14:nvPr/>
            </p14:nvContentPartPr>
            <p14:xfrm>
              <a:off x="4203480" y="1138480"/>
              <a:ext cx="228960" cy="18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5812" y="1120480"/>
                <a:ext cx="26465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14:cNvPr>
              <p14:cNvContentPartPr/>
              <p14:nvPr/>
            </p14:nvContentPartPr>
            <p14:xfrm>
              <a:off x="3637200" y="1108240"/>
              <a:ext cx="440640" cy="250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19200" y="1090266"/>
                <a:ext cx="47628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14:cNvPr>
              <p14:cNvContentPartPr/>
              <p14:nvPr/>
            </p14:nvContentPartPr>
            <p14:xfrm>
              <a:off x="5059560" y="914560"/>
              <a:ext cx="1722960" cy="113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41560" y="896920"/>
                <a:ext cx="1758600" cy="11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CB946C8-5954-4DA1-9009-DF5A0AB805AF}"/>
                  </a:ext>
                </a:extLst>
              </p14:cNvPr>
              <p14:cNvContentPartPr/>
              <p14:nvPr/>
            </p14:nvContentPartPr>
            <p14:xfrm>
              <a:off x="4886760" y="202840"/>
              <a:ext cx="124200" cy="10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CB946C8-5954-4DA1-9009-DF5A0AB805A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868760" y="185200"/>
                <a:ext cx="15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2522011-8592-4D94-A312-C492C0CA5D24}"/>
                  </a:ext>
                </a:extLst>
              </p14:cNvPr>
              <p14:cNvContentPartPr/>
              <p14:nvPr/>
            </p14:nvContentPartPr>
            <p14:xfrm>
              <a:off x="2948880" y="80800"/>
              <a:ext cx="1837800" cy="346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2522011-8592-4D94-A312-C492C0CA5D2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31237" y="62800"/>
                <a:ext cx="1873447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D5D5DE0-EE80-4D7F-A221-AE37BBACF6D4}"/>
                  </a:ext>
                </a:extLst>
              </p14:cNvPr>
              <p14:cNvContentPartPr/>
              <p14:nvPr/>
            </p14:nvContentPartPr>
            <p14:xfrm>
              <a:off x="4886760" y="264040"/>
              <a:ext cx="100800" cy="10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D5D5DE0-EE80-4D7F-A221-AE37BBACF6D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868760" y="246040"/>
                <a:ext cx="136440" cy="4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74329545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14:cNvPr>
              <p14:cNvContentPartPr/>
              <p14:nvPr/>
            </p14:nvContentPartPr>
            <p14:xfrm>
              <a:off x="1054560" y="202120"/>
              <a:ext cx="519120" cy="23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36920" y="184480"/>
                <a:ext cx="5547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14:cNvPr>
              <p14:cNvContentPartPr/>
              <p14:nvPr/>
            </p14:nvContentPartPr>
            <p14:xfrm>
              <a:off x="1846920" y="111400"/>
              <a:ext cx="824760" cy="34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29280" y="93742"/>
                <a:ext cx="86040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14:cNvPr>
              <p14:cNvContentPartPr/>
              <p14:nvPr/>
            </p14:nvContentPartPr>
            <p14:xfrm>
              <a:off x="5160720" y="365200"/>
              <a:ext cx="12744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43080" y="347200"/>
                <a:ext cx="1630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14:cNvPr>
              <p14:cNvContentPartPr/>
              <p14:nvPr/>
            </p14:nvContentPartPr>
            <p14:xfrm>
              <a:off x="5140560" y="160000"/>
              <a:ext cx="210960" cy="13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22560" y="142047"/>
                <a:ext cx="2466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14:cNvPr>
              <p14:cNvContentPartPr/>
              <p14:nvPr/>
            </p14:nvContentPartPr>
            <p14:xfrm>
              <a:off x="5490840" y="183760"/>
              <a:ext cx="339840" cy="25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72840" y="165785"/>
                <a:ext cx="375480" cy="29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14:cNvPr>
              <p14:cNvContentPartPr/>
              <p14:nvPr/>
            </p14:nvContentPartPr>
            <p14:xfrm>
              <a:off x="6092040" y="100960"/>
              <a:ext cx="1954080" cy="367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74040" y="83303"/>
                <a:ext cx="1989720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14:cNvPr>
              <p14:cNvContentPartPr/>
              <p14:nvPr/>
            </p14:nvContentPartPr>
            <p14:xfrm>
              <a:off x="491160" y="710800"/>
              <a:ext cx="37440" cy="299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160" y="693160"/>
                <a:ext cx="73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14:cNvPr>
              <p14:cNvContentPartPr/>
              <p14:nvPr/>
            </p14:nvContentPartPr>
            <p14:xfrm>
              <a:off x="314760" y="680920"/>
              <a:ext cx="30708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6760" y="663280"/>
                <a:ext cx="342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14:cNvPr>
              <p14:cNvContentPartPr/>
              <p14:nvPr/>
            </p14:nvContentPartPr>
            <p14:xfrm>
              <a:off x="658560" y="670120"/>
              <a:ext cx="161640" cy="271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0560" y="652480"/>
                <a:ext cx="197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14:cNvPr>
              <p14:cNvContentPartPr/>
              <p14:nvPr/>
            </p14:nvContentPartPr>
            <p14:xfrm>
              <a:off x="893640" y="833920"/>
              <a:ext cx="131040" cy="12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76000" y="816280"/>
                <a:ext cx="166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14:cNvPr>
              <p14:cNvContentPartPr/>
              <p14:nvPr/>
            </p14:nvContentPartPr>
            <p14:xfrm>
              <a:off x="1340760" y="681640"/>
              <a:ext cx="75276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23120" y="664000"/>
                <a:ext cx="78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14:cNvPr>
              <p14:cNvContentPartPr/>
              <p14:nvPr/>
            </p14:nvContentPartPr>
            <p14:xfrm>
              <a:off x="2061480" y="782080"/>
              <a:ext cx="1594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3480" y="764080"/>
                <a:ext cx="195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14:cNvPr>
              <p14:cNvContentPartPr/>
              <p14:nvPr/>
            </p14:nvContentPartPr>
            <p14:xfrm>
              <a:off x="1737480" y="680560"/>
              <a:ext cx="20520" cy="35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19480" y="662560"/>
                <a:ext cx="56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14:cNvPr>
              <p14:cNvContentPartPr/>
              <p14:nvPr/>
            </p14:nvContentPartPr>
            <p14:xfrm>
              <a:off x="2571240" y="599200"/>
              <a:ext cx="230760" cy="36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53240" y="581200"/>
                <a:ext cx="26640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14:cNvPr>
              <p14:cNvContentPartPr/>
              <p14:nvPr/>
            </p14:nvContentPartPr>
            <p14:xfrm>
              <a:off x="2862120" y="769480"/>
              <a:ext cx="50364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44120" y="751480"/>
                <a:ext cx="539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14:cNvPr>
              <p14:cNvContentPartPr/>
              <p14:nvPr/>
            </p14:nvContentPartPr>
            <p14:xfrm>
              <a:off x="3606240" y="703960"/>
              <a:ext cx="29952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8600" y="685960"/>
                <a:ext cx="335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14:cNvPr>
              <p14:cNvContentPartPr/>
              <p14:nvPr/>
            </p14:nvContentPartPr>
            <p14:xfrm>
              <a:off x="4002600" y="600640"/>
              <a:ext cx="505080" cy="304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4600" y="583000"/>
                <a:ext cx="5407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14:cNvPr>
              <p14:cNvContentPartPr/>
              <p14:nvPr/>
            </p14:nvContentPartPr>
            <p14:xfrm>
              <a:off x="4510560" y="580480"/>
              <a:ext cx="395640" cy="29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562480"/>
                <a:ext cx="431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14:cNvPr>
              <p14:cNvContentPartPr/>
              <p14:nvPr/>
            </p14:nvContentPartPr>
            <p14:xfrm>
              <a:off x="7168080" y="517840"/>
              <a:ext cx="1158120" cy="294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50435" y="499840"/>
                <a:ext cx="1193771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14:cNvPr>
              <p14:cNvContentPartPr/>
              <p14:nvPr/>
            </p14:nvContentPartPr>
            <p14:xfrm>
              <a:off x="6369960" y="538000"/>
              <a:ext cx="496800" cy="258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52320" y="520335"/>
                <a:ext cx="532440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14:cNvPr>
              <p14:cNvContentPartPr/>
              <p14:nvPr/>
            </p14:nvContentPartPr>
            <p14:xfrm>
              <a:off x="5181240" y="490480"/>
              <a:ext cx="852840" cy="36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63600" y="472480"/>
                <a:ext cx="888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14:cNvPr>
              <p14:cNvContentPartPr/>
              <p14:nvPr/>
            </p14:nvContentPartPr>
            <p14:xfrm>
              <a:off x="404400" y="1234240"/>
              <a:ext cx="285120" cy="123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6760" y="121624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14:cNvPr>
              <p14:cNvContentPartPr/>
              <p14:nvPr/>
            </p14:nvContentPartPr>
            <p14:xfrm>
              <a:off x="904800" y="1076200"/>
              <a:ext cx="1705680" cy="31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6800" y="1058540"/>
                <a:ext cx="174132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14:cNvPr>
              <p14:cNvContentPartPr/>
              <p14:nvPr/>
            </p14:nvContentPartPr>
            <p14:xfrm>
              <a:off x="2966160" y="1111120"/>
              <a:ext cx="522000" cy="290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8508" y="1093120"/>
                <a:ext cx="557665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14:cNvPr>
              <p14:cNvContentPartPr/>
              <p14:nvPr/>
            </p14:nvContentPartPr>
            <p14:xfrm>
              <a:off x="4203480" y="1138480"/>
              <a:ext cx="228960" cy="18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5812" y="1120480"/>
                <a:ext cx="26465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14:cNvPr>
              <p14:cNvContentPartPr/>
              <p14:nvPr/>
            </p14:nvContentPartPr>
            <p14:xfrm>
              <a:off x="3637200" y="1108240"/>
              <a:ext cx="440640" cy="250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19200" y="1090266"/>
                <a:ext cx="47628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14:cNvPr>
              <p14:cNvContentPartPr/>
              <p14:nvPr/>
            </p14:nvContentPartPr>
            <p14:xfrm>
              <a:off x="5059560" y="914560"/>
              <a:ext cx="1722960" cy="113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41560" y="896920"/>
                <a:ext cx="1758600" cy="11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14:cNvPr>
              <p14:cNvContentPartPr/>
              <p14:nvPr/>
            </p14:nvContentPartPr>
            <p14:xfrm>
              <a:off x="6841200" y="1044880"/>
              <a:ext cx="130320" cy="155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3560" y="1026880"/>
                <a:ext cx="1659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14:cNvPr>
              <p14:cNvContentPartPr/>
              <p14:nvPr/>
            </p14:nvContentPartPr>
            <p14:xfrm>
              <a:off x="7041000" y="1117240"/>
              <a:ext cx="20160" cy="5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23000" y="1099240"/>
                <a:ext cx="55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14:cNvPr>
              <p14:cNvContentPartPr/>
              <p14:nvPr/>
            </p14:nvContentPartPr>
            <p14:xfrm>
              <a:off x="7070880" y="93436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52880" y="91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14:cNvPr>
              <p14:cNvContentPartPr/>
              <p14:nvPr/>
            </p14:nvContentPartPr>
            <p14:xfrm>
              <a:off x="7131720" y="1108960"/>
              <a:ext cx="128880" cy="7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14080" y="1091320"/>
                <a:ext cx="164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14:cNvPr>
              <p14:cNvContentPartPr/>
              <p14:nvPr/>
            </p14:nvContentPartPr>
            <p14:xfrm>
              <a:off x="7334040" y="1086640"/>
              <a:ext cx="306000" cy="133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16040" y="1068952"/>
                <a:ext cx="341640" cy="1696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14:cNvPr>
              <p14:cNvContentPartPr/>
              <p14:nvPr/>
            </p14:nvContentPartPr>
            <p14:xfrm>
              <a:off x="7851000" y="1072240"/>
              <a:ext cx="8388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33360" y="1054240"/>
                <a:ext cx="119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14:cNvPr>
              <p14:cNvContentPartPr/>
              <p14:nvPr/>
            </p14:nvContentPartPr>
            <p14:xfrm>
              <a:off x="8004000" y="964600"/>
              <a:ext cx="417600" cy="284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86016" y="946960"/>
                <a:ext cx="453209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14:cNvPr>
              <p14:cNvContentPartPr/>
              <p14:nvPr/>
            </p14:nvContentPartPr>
            <p14:xfrm>
              <a:off x="8655960" y="872080"/>
              <a:ext cx="18180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38320" y="854440"/>
                <a:ext cx="2174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14:cNvPr>
              <p14:cNvContentPartPr/>
              <p14:nvPr/>
            </p14:nvContentPartPr>
            <p14:xfrm>
              <a:off x="8503680" y="1066480"/>
              <a:ext cx="38736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85680" y="1048840"/>
                <a:ext cx="4230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0BA96D2-F72C-4DE9-B4BE-D4F8707DDF42}"/>
                  </a:ext>
                </a:extLst>
              </p14:cNvPr>
              <p14:cNvContentPartPr/>
              <p14:nvPr/>
            </p14:nvContentPartPr>
            <p14:xfrm>
              <a:off x="4886760" y="202840"/>
              <a:ext cx="124200" cy="10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0BA96D2-F72C-4DE9-B4BE-D4F8707DDF4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868760" y="185200"/>
                <a:ext cx="15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67D1BFA-7305-4D1D-A177-A4694A24EB84}"/>
                  </a:ext>
                </a:extLst>
              </p14:cNvPr>
              <p14:cNvContentPartPr/>
              <p14:nvPr/>
            </p14:nvContentPartPr>
            <p14:xfrm>
              <a:off x="2948880" y="80800"/>
              <a:ext cx="1837800" cy="3466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67D1BFA-7305-4D1D-A177-A4694A24EB8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931237" y="62800"/>
                <a:ext cx="1873447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8B373D8-D416-43E5-B00C-A29EFA0FDCFE}"/>
                  </a:ext>
                </a:extLst>
              </p14:cNvPr>
              <p14:cNvContentPartPr/>
              <p14:nvPr/>
            </p14:nvContentPartPr>
            <p14:xfrm>
              <a:off x="4886760" y="264040"/>
              <a:ext cx="100800" cy="10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8B373D8-D416-43E5-B00C-A29EFA0FDCF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8760" y="246040"/>
                <a:ext cx="136440" cy="4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05574348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14:cNvPr>
              <p14:cNvContentPartPr/>
              <p14:nvPr/>
            </p14:nvContentPartPr>
            <p14:xfrm>
              <a:off x="1054560" y="202120"/>
              <a:ext cx="519120" cy="23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36920" y="184480"/>
                <a:ext cx="5547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14:cNvPr>
              <p14:cNvContentPartPr/>
              <p14:nvPr/>
            </p14:nvContentPartPr>
            <p14:xfrm>
              <a:off x="1846920" y="111400"/>
              <a:ext cx="824760" cy="34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29280" y="93742"/>
                <a:ext cx="86040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14:cNvPr>
              <p14:cNvContentPartPr/>
              <p14:nvPr/>
            </p14:nvContentPartPr>
            <p14:xfrm>
              <a:off x="5160720" y="365200"/>
              <a:ext cx="12744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43080" y="347200"/>
                <a:ext cx="1630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14:cNvPr>
              <p14:cNvContentPartPr/>
              <p14:nvPr/>
            </p14:nvContentPartPr>
            <p14:xfrm>
              <a:off x="5140560" y="160000"/>
              <a:ext cx="210960" cy="13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22560" y="142047"/>
                <a:ext cx="2466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14:cNvPr>
              <p14:cNvContentPartPr/>
              <p14:nvPr/>
            </p14:nvContentPartPr>
            <p14:xfrm>
              <a:off x="5490840" y="183760"/>
              <a:ext cx="339840" cy="25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72840" y="165785"/>
                <a:ext cx="375480" cy="29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14:cNvPr>
              <p14:cNvContentPartPr/>
              <p14:nvPr/>
            </p14:nvContentPartPr>
            <p14:xfrm>
              <a:off x="6092040" y="100960"/>
              <a:ext cx="1954080" cy="367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74040" y="83303"/>
                <a:ext cx="1989720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14:cNvPr>
              <p14:cNvContentPartPr/>
              <p14:nvPr/>
            </p14:nvContentPartPr>
            <p14:xfrm>
              <a:off x="491160" y="710800"/>
              <a:ext cx="37440" cy="299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160" y="693160"/>
                <a:ext cx="73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14:cNvPr>
              <p14:cNvContentPartPr/>
              <p14:nvPr/>
            </p14:nvContentPartPr>
            <p14:xfrm>
              <a:off x="314760" y="680920"/>
              <a:ext cx="30708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6760" y="663280"/>
                <a:ext cx="342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14:cNvPr>
              <p14:cNvContentPartPr/>
              <p14:nvPr/>
            </p14:nvContentPartPr>
            <p14:xfrm>
              <a:off x="658560" y="670120"/>
              <a:ext cx="161640" cy="271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0560" y="652480"/>
                <a:ext cx="197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14:cNvPr>
              <p14:cNvContentPartPr/>
              <p14:nvPr/>
            </p14:nvContentPartPr>
            <p14:xfrm>
              <a:off x="893640" y="833920"/>
              <a:ext cx="131040" cy="12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76000" y="816280"/>
                <a:ext cx="166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14:cNvPr>
              <p14:cNvContentPartPr/>
              <p14:nvPr/>
            </p14:nvContentPartPr>
            <p14:xfrm>
              <a:off x="1340760" y="681640"/>
              <a:ext cx="75276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23120" y="664000"/>
                <a:ext cx="78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14:cNvPr>
              <p14:cNvContentPartPr/>
              <p14:nvPr/>
            </p14:nvContentPartPr>
            <p14:xfrm>
              <a:off x="2061480" y="782080"/>
              <a:ext cx="1594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3480" y="764080"/>
                <a:ext cx="195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14:cNvPr>
              <p14:cNvContentPartPr/>
              <p14:nvPr/>
            </p14:nvContentPartPr>
            <p14:xfrm>
              <a:off x="1737480" y="680560"/>
              <a:ext cx="20520" cy="35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19480" y="662560"/>
                <a:ext cx="56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14:cNvPr>
              <p14:cNvContentPartPr/>
              <p14:nvPr/>
            </p14:nvContentPartPr>
            <p14:xfrm>
              <a:off x="2571240" y="599200"/>
              <a:ext cx="230760" cy="36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53240" y="581200"/>
                <a:ext cx="26640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14:cNvPr>
              <p14:cNvContentPartPr/>
              <p14:nvPr/>
            </p14:nvContentPartPr>
            <p14:xfrm>
              <a:off x="2862120" y="769480"/>
              <a:ext cx="50364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44120" y="751480"/>
                <a:ext cx="539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14:cNvPr>
              <p14:cNvContentPartPr/>
              <p14:nvPr/>
            </p14:nvContentPartPr>
            <p14:xfrm>
              <a:off x="3606240" y="703960"/>
              <a:ext cx="29952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8600" y="685960"/>
                <a:ext cx="335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14:cNvPr>
              <p14:cNvContentPartPr/>
              <p14:nvPr/>
            </p14:nvContentPartPr>
            <p14:xfrm>
              <a:off x="4002600" y="600640"/>
              <a:ext cx="505080" cy="304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4600" y="583000"/>
                <a:ext cx="5407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14:cNvPr>
              <p14:cNvContentPartPr/>
              <p14:nvPr/>
            </p14:nvContentPartPr>
            <p14:xfrm>
              <a:off x="4510560" y="580480"/>
              <a:ext cx="395640" cy="29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562480"/>
                <a:ext cx="431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14:cNvPr>
              <p14:cNvContentPartPr/>
              <p14:nvPr/>
            </p14:nvContentPartPr>
            <p14:xfrm>
              <a:off x="7168080" y="517840"/>
              <a:ext cx="1158120" cy="294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50435" y="499840"/>
                <a:ext cx="1193771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14:cNvPr>
              <p14:cNvContentPartPr/>
              <p14:nvPr/>
            </p14:nvContentPartPr>
            <p14:xfrm>
              <a:off x="6369960" y="538000"/>
              <a:ext cx="496800" cy="258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52320" y="520335"/>
                <a:ext cx="532440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14:cNvPr>
              <p14:cNvContentPartPr/>
              <p14:nvPr/>
            </p14:nvContentPartPr>
            <p14:xfrm>
              <a:off x="5181240" y="490480"/>
              <a:ext cx="852840" cy="36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63600" y="472480"/>
                <a:ext cx="888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14:cNvPr>
              <p14:cNvContentPartPr/>
              <p14:nvPr/>
            </p14:nvContentPartPr>
            <p14:xfrm>
              <a:off x="404400" y="1234240"/>
              <a:ext cx="285120" cy="123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6760" y="121624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14:cNvPr>
              <p14:cNvContentPartPr/>
              <p14:nvPr/>
            </p14:nvContentPartPr>
            <p14:xfrm>
              <a:off x="904800" y="1076200"/>
              <a:ext cx="1705680" cy="31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6800" y="1058540"/>
                <a:ext cx="174132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14:cNvPr>
              <p14:cNvContentPartPr/>
              <p14:nvPr/>
            </p14:nvContentPartPr>
            <p14:xfrm>
              <a:off x="2966160" y="1111120"/>
              <a:ext cx="522000" cy="290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8508" y="1093120"/>
                <a:ext cx="557665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14:cNvPr>
              <p14:cNvContentPartPr/>
              <p14:nvPr/>
            </p14:nvContentPartPr>
            <p14:xfrm>
              <a:off x="4203480" y="1138480"/>
              <a:ext cx="228960" cy="18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5812" y="1120480"/>
                <a:ext cx="26465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14:cNvPr>
              <p14:cNvContentPartPr/>
              <p14:nvPr/>
            </p14:nvContentPartPr>
            <p14:xfrm>
              <a:off x="3637200" y="1108240"/>
              <a:ext cx="440640" cy="250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19200" y="1090266"/>
                <a:ext cx="47628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14:cNvPr>
              <p14:cNvContentPartPr/>
              <p14:nvPr/>
            </p14:nvContentPartPr>
            <p14:xfrm>
              <a:off x="5059560" y="914560"/>
              <a:ext cx="1722960" cy="113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41560" y="896920"/>
                <a:ext cx="1758600" cy="11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14:cNvPr>
              <p14:cNvContentPartPr/>
              <p14:nvPr/>
            </p14:nvContentPartPr>
            <p14:xfrm>
              <a:off x="6841200" y="1044880"/>
              <a:ext cx="130320" cy="155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3560" y="1026880"/>
                <a:ext cx="1659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14:cNvPr>
              <p14:cNvContentPartPr/>
              <p14:nvPr/>
            </p14:nvContentPartPr>
            <p14:xfrm>
              <a:off x="7041000" y="1117240"/>
              <a:ext cx="20160" cy="5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23000" y="1099240"/>
                <a:ext cx="55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14:cNvPr>
              <p14:cNvContentPartPr/>
              <p14:nvPr/>
            </p14:nvContentPartPr>
            <p14:xfrm>
              <a:off x="7070880" y="93436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52880" y="91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14:cNvPr>
              <p14:cNvContentPartPr/>
              <p14:nvPr/>
            </p14:nvContentPartPr>
            <p14:xfrm>
              <a:off x="7131720" y="1108960"/>
              <a:ext cx="128880" cy="7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14080" y="1091320"/>
                <a:ext cx="164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14:cNvPr>
              <p14:cNvContentPartPr/>
              <p14:nvPr/>
            </p14:nvContentPartPr>
            <p14:xfrm>
              <a:off x="7334040" y="1086640"/>
              <a:ext cx="306000" cy="133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16040" y="1068952"/>
                <a:ext cx="341640" cy="1696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14:cNvPr>
              <p14:cNvContentPartPr/>
              <p14:nvPr/>
            </p14:nvContentPartPr>
            <p14:xfrm>
              <a:off x="7851000" y="1072240"/>
              <a:ext cx="8388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33360" y="1054240"/>
                <a:ext cx="119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14:cNvPr>
              <p14:cNvContentPartPr/>
              <p14:nvPr/>
            </p14:nvContentPartPr>
            <p14:xfrm>
              <a:off x="8004000" y="964600"/>
              <a:ext cx="417600" cy="284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86016" y="946960"/>
                <a:ext cx="453209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14:cNvPr>
              <p14:cNvContentPartPr/>
              <p14:nvPr/>
            </p14:nvContentPartPr>
            <p14:xfrm>
              <a:off x="8655960" y="872080"/>
              <a:ext cx="18180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38320" y="854440"/>
                <a:ext cx="2174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14:cNvPr>
              <p14:cNvContentPartPr/>
              <p14:nvPr/>
            </p14:nvContentPartPr>
            <p14:xfrm>
              <a:off x="8503680" y="1066480"/>
              <a:ext cx="38736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85680" y="1048840"/>
                <a:ext cx="4230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14:cNvPr>
              <p14:cNvContentPartPr/>
              <p14:nvPr/>
            </p14:nvContentPartPr>
            <p14:xfrm>
              <a:off x="7335120" y="1452760"/>
              <a:ext cx="302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17120" y="1434760"/>
                <a:ext cx="3380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310680" cy="204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31221" y="1343289"/>
                <a:ext cx="346279" cy="23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14:cNvPr>
              <p14:cNvContentPartPr/>
              <p14:nvPr/>
            </p14:nvContentPartPr>
            <p14:xfrm>
              <a:off x="7853160" y="1340800"/>
              <a:ext cx="104040" cy="25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35160" y="1322800"/>
                <a:ext cx="13968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14:cNvPr>
              <p14:cNvContentPartPr/>
              <p14:nvPr/>
            </p14:nvContentPartPr>
            <p14:xfrm>
              <a:off x="8036040" y="1330720"/>
              <a:ext cx="902160" cy="315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393" y="1312741"/>
                <a:ext cx="937814" cy="350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B5A3CBC-3E03-4EAA-8795-614103188DB6}"/>
                  </a:ext>
                </a:extLst>
              </p14:cNvPr>
              <p14:cNvContentPartPr/>
              <p14:nvPr/>
            </p14:nvContentPartPr>
            <p14:xfrm>
              <a:off x="4886760" y="202840"/>
              <a:ext cx="124200" cy="10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B5A3CBC-3E03-4EAA-8795-614103188DB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868760" y="185200"/>
                <a:ext cx="15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BF80111-7FA3-45CD-857A-977ACAB48E7C}"/>
                  </a:ext>
                </a:extLst>
              </p14:cNvPr>
              <p14:cNvContentPartPr/>
              <p14:nvPr/>
            </p14:nvContentPartPr>
            <p14:xfrm>
              <a:off x="2948880" y="80800"/>
              <a:ext cx="1837800" cy="346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BF80111-7FA3-45CD-857A-977ACAB48E7C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31237" y="62800"/>
                <a:ext cx="1873447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7B3AF74-2FEF-44BB-A234-9B12275C39BE}"/>
                  </a:ext>
                </a:extLst>
              </p14:cNvPr>
              <p14:cNvContentPartPr/>
              <p14:nvPr/>
            </p14:nvContentPartPr>
            <p14:xfrm>
              <a:off x="4886760" y="264040"/>
              <a:ext cx="100800" cy="108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7B3AF74-2FEF-44BB-A234-9B12275C39BE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868760" y="246040"/>
                <a:ext cx="136440" cy="4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0288921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14:cNvPr>
              <p14:cNvContentPartPr/>
              <p14:nvPr/>
            </p14:nvContentPartPr>
            <p14:xfrm>
              <a:off x="1054560" y="202120"/>
              <a:ext cx="519120" cy="23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36920" y="184480"/>
                <a:ext cx="5547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14:cNvPr>
              <p14:cNvContentPartPr/>
              <p14:nvPr/>
            </p14:nvContentPartPr>
            <p14:xfrm>
              <a:off x="1846920" y="111400"/>
              <a:ext cx="824760" cy="34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29280" y="93742"/>
                <a:ext cx="86040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14:cNvPr>
              <p14:cNvContentPartPr/>
              <p14:nvPr/>
            </p14:nvContentPartPr>
            <p14:xfrm>
              <a:off x="5160720" y="365200"/>
              <a:ext cx="12744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43080" y="347200"/>
                <a:ext cx="1630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14:cNvPr>
              <p14:cNvContentPartPr/>
              <p14:nvPr/>
            </p14:nvContentPartPr>
            <p14:xfrm>
              <a:off x="5140560" y="160000"/>
              <a:ext cx="210960" cy="13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22560" y="142047"/>
                <a:ext cx="2466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14:cNvPr>
              <p14:cNvContentPartPr/>
              <p14:nvPr/>
            </p14:nvContentPartPr>
            <p14:xfrm>
              <a:off x="5490840" y="183760"/>
              <a:ext cx="339840" cy="25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72840" y="165785"/>
                <a:ext cx="375480" cy="29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14:cNvPr>
              <p14:cNvContentPartPr/>
              <p14:nvPr/>
            </p14:nvContentPartPr>
            <p14:xfrm>
              <a:off x="6092040" y="100960"/>
              <a:ext cx="1954080" cy="367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74040" y="83303"/>
                <a:ext cx="1989720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14:cNvPr>
              <p14:cNvContentPartPr/>
              <p14:nvPr/>
            </p14:nvContentPartPr>
            <p14:xfrm>
              <a:off x="491160" y="710800"/>
              <a:ext cx="37440" cy="299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160" y="693160"/>
                <a:ext cx="73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14:cNvPr>
              <p14:cNvContentPartPr/>
              <p14:nvPr/>
            </p14:nvContentPartPr>
            <p14:xfrm>
              <a:off x="314760" y="680920"/>
              <a:ext cx="30708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6760" y="663280"/>
                <a:ext cx="342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14:cNvPr>
              <p14:cNvContentPartPr/>
              <p14:nvPr/>
            </p14:nvContentPartPr>
            <p14:xfrm>
              <a:off x="658560" y="670120"/>
              <a:ext cx="161640" cy="271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0560" y="652480"/>
                <a:ext cx="197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14:cNvPr>
              <p14:cNvContentPartPr/>
              <p14:nvPr/>
            </p14:nvContentPartPr>
            <p14:xfrm>
              <a:off x="893640" y="833920"/>
              <a:ext cx="131040" cy="12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76000" y="816280"/>
                <a:ext cx="166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14:cNvPr>
              <p14:cNvContentPartPr/>
              <p14:nvPr/>
            </p14:nvContentPartPr>
            <p14:xfrm>
              <a:off x="1340760" y="681640"/>
              <a:ext cx="75276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23120" y="664000"/>
                <a:ext cx="78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14:cNvPr>
              <p14:cNvContentPartPr/>
              <p14:nvPr/>
            </p14:nvContentPartPr>
            <p14:xfrm>
              <a:off x="2061480" y="782080"/>
              <a:ext cx="1594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3480" y="764080"/>
                <a:ext cx="195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14:cNvPr>
              <p14:cNvContentPartPr/>
              <p14:nvPr/>
            </p14:nvContentPartPr>
            <p14:xfrm>
              <a:off x="1737480" y="680560"/>
              <a:ext cx="20520" cy="35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19480" y="662560"/>
                <a:ext cx="56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14:cNvPr>
              <p14:cNvContentPartPr/>
              <p14:nvPr/>
            </p14:nvContentPartPr>
            <p14:xfrm>
              <a:off x="2571240" y="599200"/>
              <a:ext cx="230760" cy="36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53240" y="581200"/>
                <a:ext cx="26640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14:cNvPr>
              <p14:cNvContentPartPr/>
              <p14:nvPr/>
            </p14:nvContentPartPr>
            <p14:xfrm>
              <a:off x="2862120" y="769480"/>
              <a:ext cx="50364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44120" y="751480"/>
                <a:ext cx="539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14:cNvPr>
              <p14:cNvContentPartPr/>
              <p14:nvPr/>
            </p14:nvContentPartPr>
            <p14:xfrm>
              <a:off x="3606240" y="703960"/>
              <a:ext cx="29952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8600" y="685960"/>
                <a:ext cx="335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14:cNvPr>
              <p14:cNvContentPartPr/>
              <p14:nvPr/>
            </p14:nvContentPartPr>
            <p14:xfrm>
              <a:off x="4002600" y="600640"/>
              <a:ext cx="505080" cy="304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4600" y="583000"/>
                <a:ext cx="5407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14:cNvPr>
              <p14:cNvContentPartPr/>
              <p14:nvPr/>
            </p14:nvContentPartPr>
            <p14:xfrm>
              <a:off x="4510560" y="580480"/>
              <a:ext cx="395640" cy="29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562480"/>
                <a:ext cx="431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14:cNvPr>
              <p14:cNvContentPartPr/>
              <p14:nvPr/>
            </p14:nvContentPartPr>
            <p14:xfrm>
              <a:off x="7168080" y="517840"/>
              <a:ext cx="1158120" cy="294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50435" y="499840"/>
                <a:ext cx="1193771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14:cNvPr>
              <p14:cNvContentPartPr/>
              <p14:nvPr/>
            </p14:nvContentPartPr>
            <p14:xfrm>
              <a:off x="6369960" y="538000"/>
              <a:ext cx="496800" cy="258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52320" y="520335"/>
                <a:ext cx="532440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14:cNvPr>
              <p14:cNvContentPartPr/>
              <p14:nvPr/>
            </p14:nvContentPartPr>
            <p14:xfrm>
              <a:off x="5181240" y="490480"/>
              <a:ext cx="852840" cy="36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63600" y="472480"/>
                <a:ext cx="888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14:cNvPr>
              <p14:cNvContentPartPr/>
              <p14:nvPr/>
            </p14:nvContentPartPr>
            <p14:xfrm>
              <a:off x="404400" y="1234240"/>
              <a:ext cx="285120" cy="123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6760" y="121624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14:cNvPr>
              <p14:cNvContentPartPr/>
              <p14:nvPr/>
            </p14:nvContentPartPr>
            <p14:xfrm>
              <a:off x="904800" y="1076200"/>
              <a:ext cx="1705680" cy="31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6800" y="1058540"/>
                <a:ext cx="174132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14:cNvPr>
              <p14:cNvContentPartPr/>
              <p14:nvPr/>
            </p14:nvContentPartPr>
            <p14:xfrm>
              <a:off x="2966160" y="1111120"/>
              <a:ext cx="522000" cy="290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8508" y="1093120"/>
                <a:ext cx="557665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14:cNvPr>
              <p14:cNvContentPartPr/>
              <p14:nvPr/>
            </p14:nvContentPartPr>
            <p14:xfrm>
              <a:off x="4203480" y="1138480"/>
              <a:ext cx="228960" cy="18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5812" y="1120480"/>
                <a:ext cx="26465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14:cNvPr>
              <p14:cNvContentPartPr/>
              <p14:nvPr/>
            </p14:nvContentPartPr>
            <p14:xfrm>
              <a:off x="3637200" y="1108240"/>
              <a:ext cx="440640" cy="250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19200" y="1090266"/>
                <a:ext cx="47628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14:cNvPr>
              <p14:cNvContentPartPr/>
              <p14:nvPr/>
            </p14:nvContentPartPr>
            <p14:xfrm>
              <a:off x="5059560" y="914560"/>
              <a:ext cx="1722960" cy="113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41560" y="896920"/>
                <a:ext cx="1758600" cy="11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14:cNvPr>
              <p14:cNvContentPartPr/>
              <p14:nvPr/>
            </p14:nvContentPartPr>
            <p14:xfrm>
              <a:off x="6841200" y="1044880"/>
              <a:ext cx="130320" cy="155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3560" y="1026880"/>
                <a:ext cx="1659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14:cNvPr>
              <p14:cNvContentPartPr/>
              <p14:nvPr/>
            </p14:nvContentPartPr>
            <p14:xfrm>
              <a:off x="7041000" y="1117240"/>
              <a:ext cx="20160" cy="5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23000" y="1099240"/>
                <a:ext cx="55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14:cNvPr>
              <p14:cNvContentPartPr/>
              <p14:nvPr/>
            </p14:nvContentPartPr>
            <p14:xfrm>
              <a:off x="7070880" y="93436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52880" y="91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14:cNvPr>
              <p14:cNvContentPartPr/>
              <p14:nvPr/>
            </p14:nvContentPartPr>
            <p14:xfrm>
              <a:off x="7131720" y="1108960"/>
              <a:ext cx="128880" cy="7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14080" y="1091320"/>
                <a:ext cx="164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14:cNvPr>
              <p14:cNvContentPartPr/>
              <p14:nvPr/>
            </p14:nvContentPartPr>
            <p14:xfrm>
              <a:off x="7334040" y="1086640"/>
              <a:ext cx="306000" cy="133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16040" y="1068952"/>
                <a:ext cx="341640" cy="1696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14:cNvPr>
              <p14:cNvContentPartPr/>
              <p14:nvPr/>
            </p14:nvContentPartPr>
            <p14:xfrm>
              <a:off x="7851000" y="1072240"/>
              <a:ext cx="8388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33360" y="1054240"/>
                <a:ext cx="119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14:cNvPr>
              <p14:cNvContentPartPr/>
              <p14:nvPr/>
            </p14:nvContentPartPr>
            <p14:xfrm>
              <a:off x="8004000" y="964600"/>
              <a:ext cx="417600" cy="284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86016" y="946960"/>
                <a:ext cx="453209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14:cNvPr>
              <p14:cNvContentPartPr/>
              <p14:nvPr/>
            </p14:nvContentPartPr>
            <p14:xfrm>
              <a:off x="8655960" y="872080"/>
              <a:ext cx="18180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38320" y="854440"/>
                <a:ext cx="2174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14:cNvPr>
              <p14:cNvContentPartPr/>
              <p14:nvPr/>
            </p14:nvContentPartPr>
            <p14:xfrm>
              <a:off x="8503680" y="1066480"/>
              <a:ext cx="38736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85680" y="1048840"/>
                <a:ext cx="4230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14:cNvPr>
              <p14:cNvContentPartPr/>
              <p14:nvPr/>
            </p14:nvContentPartPr>
            <p14:xfrm>
              <a:off x="7335120" y="1452760"/>
              <a:ext cx="302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17120" y="1434760"/>
                <a:ext cx="3380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310680" cy="204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31221" y="1343289"/>
                <a:ext cx="346279" cy="23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14:cNvPr>
              <p14:cNvContentPartPr/>
              <p14:nvPr/>
            </p14:nvContentPartPr>
            <p14:xfrm>
              <a:off x="7853160" y="1340800"/>
              <a:ext cx="104040" cy="25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35160" y="1322800"/>
                <a:ext cx="13968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14:cNvPr>
              <p14:cNvContentPartPr/>
              <p14:nvPr/>
            </p14:nvContentPartPr>
            <p14:xfrm>
              <a:off x="8036040" y="1330720"/>
              <a:ext cx="902160" cy="315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393" y="1312741"/>
                <a:ext cx="937814" cy="350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14:cNvPr>
              <p14:cNvContentPartPr/>
              <p14:nvPr/>
            </p14:nvContentPartPr>
            <p14:xfrm>
              <a:off x="365520" y="1686400"/>
              <a:ext cx="307080" cy="244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7520" y="1668400"/>
                <a:ext cx="3427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14:cNvPr>
              <p14:cNvContentPartPr/>
              <p14:nvPr/>
            </p14:nvContentPartPr>
            <p14:xfrm>
              <a:off x="1053120" y="1736800"/>
              <a:ext cx="160200" cy="32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35120" y="1719160"/>
                <a:ext cx="19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14:cNvPr>
              <p14:cNvContentPartPr/>
              <p14:nvPr/>
            </p14:nvContentPartPr>
            <p14:xfrm>
              <a:off x="1330320" y="1716640"/>
              <a:ext cx="1769040" cy="344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698659"/>
                <a:ext cx="1804680" cy="379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377CE6A-729A-4885-8EB0-E914DE0B81CF}"/>
                  </a:ext>
                </a:extLst>
              </p14:cNvPr>
              <p14:cNvContentPartPr/>
              <p14:nvPr/>
            </p14:nvContentPartPr>
            <p14:xfrm>
              <a:off x="4886760" y="202840"/>
              <a:ext cx="124200" cy="10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377CE6A-729A-4885-8EB0-E914DE0B81C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868760" y="185200"/>
                <a:ext cx="15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ED013785-D054-46F2-B759-391D98C4767F}"/>
                  </a:ext>
                </a:extLst>
              </p14:cNvPr>
              <p14:cNvContentPartPr/>
              <p14:nvPr/>
            </p14:nvContentPartPr>
            <p14:xfrm>
              <a:off x="2948880" y="80800"/>
              <a:ext cx="1837800" cy="3466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ED013785-D054-46F2-B759-391D98C4767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931237" y="62800"/>
                <a:ext cx="1873447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9B97BD5-D29D-4A31-9F5B-C19385585DEE}"/>
                  </a:ext>
                </a:extLst>
              </p14:cNvPr>
              <p14:cNvContentPartPr/>
              <p14:nvPr/>
            </p14:nvContentPartPr>
            <p14:xfrm>
              <a:off x="4886760" y="294000"/>
              <a:ext cx="100800" cy="1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9B97BD5-D29D-4A31-9F5B-C19385585DE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8760" y="276000"/>
                <a:ext cx="136440" cy="4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6399853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14:cNvPr>
              <p14:cNvContentPartPr/>
              <p14:nvPr/>
            </p14:nvContentPartPr>
            <p14:xfrm>
              <a:off x="1863840" y="182320"/>
              <a:ext cx="4556160" cy="600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6200" y="164669"/>
                <a:ext cx="459180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14:cNvPr>
              <p14:cNvContentPartPr/>
              <p14:nvPr/>
            </p14:nvContentPartPr>
            <p14:xfrm>
              <a:off x="1574400" y="1240000"/>
              <a:ext cx="151920" cy="9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56400" y="1222360"/>
                <a:ext cx="187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14:cNvPr>
              <p14:cNvContentPartPr/>
              <p14:nvPr/>
            </p14:nvContentPartPr>
            <p14:xfrm>
              <a:off x="1564320" y="1331440"/>
              <a:ext cx="14472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46320" y="1313800"/>
                <a:ext cx="180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14:cNvPr>
              <p14:cNvContentPartPr/>
              <p14:nvPr/>
            </p14:nvContentPartPr>
            <p14:xfrm>
              <a:off x="709680" y="1137400"/>
              <a:ext cx="668520" cy="40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1680" y="1119744"/>
                <a:ext cx="70416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14:cNvPr>
              <p14:cNvContentPartPr/>
              <p14:nvPr/>
            </p14:nvContentPartPr>
            <p14:xfrm>
              <a:off x="2021520" y="1157920"/>
              <a:ext cx="1188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03880" y="1139920"/>
                <a:ext cx="47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14:cNvPr>
              <p14:cNvContentPartPr/>
              <p14:nvPr/>
            </p14:nvContentPartPr>
            <p14:xfrm>
              <a:off x="1899480" y="1126600"/>
              <a:ext cx="227160" cy="3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81840" y="1108600"/>
                <a:ext cx="2628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14:cNvPr>
              <p14:cNvContentPartPr/>
              <p14:nvPr/>
            </p14:nvContentPartPr>
            <p14:xfrm>
              <a:off x="2102520" y="1319560"/>
              <a:ext cx="12420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84880" y="1301560"/>
                <a:ext cx="1598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14:cNvPr>
              <p14:cNvContentPartPr/>
              <p14:nvPr/>
            </p14:nvContentPartPr>
            <p14:xfrm>
              <a:off x="2336520" y="1269520"/>
              <a:ext cx="11160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18520" y="12518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14:cNvPr>
              <p14:cNvContentPartPr/>
              <p14:nvPr/>
            </p14:nvContentPartPr>
            <p14:xfrm>
              <a:off x="2549640" y="1076920"/>
              <a:ext cx="255240" cy="272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31640" y="1058944"/>
                <a:ext cx="290880" cy="308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14:cNvPr>
              <p14:cNvContentPartPr/>
              <p14:nvPr/>
            </p14:nvContentPartPr>
            <p14:xfrm>
              <a:off x="2985960" y="1360960"/>
              <a:ext cx="41760" cy="50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68320" y="1343320"/>
                <a:ext cx="77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E62E887-DCF7-464B-9723-EB256BFFE995}"/>
                  </a:ext>
                </a:extLst>
              </p14:cNvPr>
              <p14:cNvContentPartPr/>
              <p14:nvPr/>
            </p14:nvContentPartPr>
            <p14:xfrm>
              <a:off x="3261000" y="995560"/>
              <a:ext cx="12096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E62E887-DCF7-464B-9723-EB256BFFE9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355" y="977560"/>
                <a:ext cx="1245251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EE06E45-51A6-4603-A482-593A4D799755}"/>
                  </a:ext>
                </a:extLst>
              </p14:cNvPr>
              <p14:cNvContentPartPr/>
              <p14:nvPr/>
            </p14:nvContentPartPr>
            <p14:xfrm>
              <a:off x="4947240" y="1045960"/>
              <a:ext cx="720720" cy="30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EE06E45-51A6-4603-A482-593A4D7997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29249" y="1028320"/>
                <a:ext cx="75634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2E7B2BF-5428-45A1-A26E-0D0BEF194089}"/>
                  </a:ext>
                </a:extLst>
              </p14:cNvPr>
              <p14:cNvContentPartPr/>
              <p14:nvPr/>
            </p14:nvContentPartPr>
            <p14:xfrm>
              <a:off x="5862000" y="1106800"/>
              <a:ext cx="202680" cy="31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2E7B2BF-5428-45A1-A26E-0D0BEF1940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44000" y="1088800"/>
                <a:ext cx="2383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66CEB45-4E06-4E8F-9133-6B93295B41F7}"/>
                  </a:ext>
                </a:extLst>
              </p14:cNvPr>
              <p14:cNvContentPartPr/>
              <p14:nvPr/>
            </p14:nvContentPartPr>
            <p14:xfrm>
              <a:off x="5902680" y="1187440"/>
              <a:ext cx="181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66CEB45-4E06-4E8F-9133-6B93295B41F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85040" y="1169800"/>
                <a:ext cx="217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A26CDA-D85F-4F0A-B479-387F829796E2}"/>
                  </a:ext>
                </a:extLst>
              </p14:cNvPr>
              <p14:cNvContentPartPr/>
              <p14:nvPr/>
            </p14:nvContentPartPr>
            <p14:xfrm>
              <a:off x="5923200" y="1290760"/>
              <a:ext cx="16416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A26CDA-D85F-4F0A-B479-387F829796E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05200" y="1273120"/>
                <a:ext cx="199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8D82839-294F-4E81-9F48-01E1F28CA62C}"/>
                  </a:ext>
                </a:extLst>
              </p14:cNvPr>
              <p14:cNvContentPartPr/>
              <p14:nvPr/>
            </p14:nvContentPartPr>
            <p14:xfrm>
              <a:off x="7049640" y="995560"/>
              <a:ext cx="143640" cy="24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8D82839-294F-4E81-9F48-01E1F28CA6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32000" y="977560"/>
                <a:ext cx="17928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28CBBE-FA9F-4C20-8524-AF85207C2E29}"/>
                  </a:ext>
                </a:extLst>
              </p14:cNvPr>
              <p14:cNvContentPartPr/>
              <p14:nvPr/>
            </p14:nvContentPartPr>
            <p14:xfrm>
              <a:off x="6254400" y="1028320"/>
              <a:ext cx="665640" cy="271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28CBBE-FA9F-4C20-8524-AF85207C2E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236400" y="1010680"/>
                <a:ext cx="7012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44CFA3C-3372-459E-B9FF-99F854A2CCA4}"/>
                  </a:ext>
                </a:extLst>
              </p14:cNvPr>
              <p14:cNvContentPartPr/>
              <p14:nvPr/>
            </p14:nvContentPartPr>
            <p14:xfrm>
              <a:off x="7457160" y="1098160"/>
              <a:ext cx="32652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44CFA3C-3372-459E-B9FF-99F854A2C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439180" y="1080520"/>
                <a:ext cx="362121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A78A58A-8F3A-4C60-BFBA-97E8C6161B20}"/>
                  </a:ext>
                </a:extLst>
              </p14:cNvPr>
              <p14:cNvContentPartPr/>
              <p14:nvPr/>
            </p14:nvContentPartPr>
            <p14:xfrm>
              <a:off x="8729040" y="913840"/>
              <a:ext cx="305640" cy="225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A78A58A-8F3A-4C60-BFBA-97E8C6161B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11040" y="896200"/>
                <a:ext cx="3412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D11CF3E-FDD6-4B67-8E56-0F855FA74A63}"/>
                  </a:ext>
                </a:extLst>
              </p14:cNvPr>
              <p14:cNvContentPartPr/>
              <p14:nvPr/>
            </p14:nvContentPartPr>
            <p14:xfrm>
              <a:off x="8045760" y="913840"/>
              <a:ext cx="595080" cy="465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D11CF3E-FDD6-4B67-8E56-0F855FA74A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028120" y="896186"/>
                <a:ext cx="63072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3589E5E-0265-454E-B1FC-5A7D2673DEB9}"/>
                  </a:ext>
                </a:extLst>
              </p14:cNvPr>
              <p14:cNvContentPartPr/>
              <p14:nvPr/>
            </p14:nvContentPartPr>
            <p14:xfrm>
              <a:off x="1442640" y="1706560"/>
              <a:ext cx="1380600" cy="405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3589E5E-0265-454E-B1FC-5A7D2673DE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24640" y="1688936"/>
                <a:ext cx="1416240" cy="440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C9A7C1-D3B8-4FA7-BB5B-A774DA389635}"/>
                  </a:ext>
                </a:extLst>
              </p14:cNvPr>
              <p14:cNvContentPartPr/>
              <p14:nvPr/>
            </p14:nvContentPartPr>
            <p14:xfrm>
              <a:off x="446880" y="1747240"/>
              <a:ext cx="729000" cy="425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C9A7C1-D3B8-4FA7-BB5B-A774DA3896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880" y="1729600"/>
                <a:ext cx="7646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F425654-08F8-4C7C-A55D-E6620EF34894}"/>
                  </a:ext>
                </a:extLst>
              </p14:cNvPr>
              <p14:cNvContentPartPr/>
              <p14:nvPr/>
            </p14:nvContentPartPr>
            <p14:xfrm>
              <a:off x="3179640" y="1747240"/>
              <a:ext cx="117000" cy="21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F425654-08F8-4C7C-A55D-E6620EF348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62000" y="1729600"/>
                <a:ext cx="1526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C2503FB-C2DC-4294-BB50-87F759910410}"/>
                  </a:ext>
                </a:extLst>
              </p14:cNvPr>
              <p14:cNvContentPartPr/>
              <p14:nvPr/>
            </p14:nvContentPartPr>
            <p14:xfrm>
              <a:off x="3524880" y="1747240"/>
              <a:ext cx="291600" cy="193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C2503FB-C2DC-4294-BB50-87F75991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7240" y="1729600"/>
                <a:ext cx="3272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05880AD-C4A1-4C1A-BCAD-B4E7705D432C}"/>
                  </a:ext>
                </a:extLst>
              </p14:cNvPr>
              <p14:cNvContentPartPr/>
              <p14:nvPr/>
            </p14:nvContentPartPr>
            <p14:xfrm>
              <a:off x="4044360" y="1810240"/>
              <a:ext cx="182880" cy="19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05880AD-C4A1-4C1A-BCAD-B4E7705D432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26360" y="1792600"/>
                <a:ext cx="2185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BE2E030-E8DD-4626-814A-A73BF05B2739}"/>
                  </a:ext>
                </a:extLst>
              </p14:cNvPr>
              <p14:cNvContentPartPr/>
              <p14:nvPr/>
            </p14:nvContentPartPr>
            <p14:xfrm>
              <a:off x="4309680" y="1675960"/>
              <a:ext cx="925200" cy="243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BE2E030-E8DD-4626-814A-A73BF05B273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2040" y="1657960"/>
                <a:ext cx="9608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E29DDB-60B3-4A16-8551-6DBFA6C43341}"/>
                  </a:ext>
                </a:extLst>
              </p14:cNvPr>
              <p14:cNvContentPartPr/>
              <p14:nvPr/>
            </p14:nvContentPartPr>
            <p14:xfrm>
              <a:off x="7792320" y="1665880"/>
              <a:ext cx="1103760" cy="365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E29DDB-60B3-4A16-8551-6DBFA6C4334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648240"/>
                <a:ext cx="11394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BFCD645-5DFB-4A0C-8810-B0ACA9C001AA}"/>
                  </a:ext>
                </a:extLst>
              </p14:cNvPr>
              <p14:cNvContentPartPr/>
              <p14:nvPr/>
            </p14:nvContentPartPr>
            <p14:xfrm>
              <a:off x="6531960" y="1603600"/>
              <a:ext cx="1076760" cy="36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BFCD645-5DFB-4A0C-8810-B0ACA9C001A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14320" y="1585960"/>
                <a:ext cx="11124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5968B72-CCCC-4356-B8AC-7CD8AA4555CA}"/>
                  </a:ext>
                </a:extLst>
              </p14:cNvPr>
              <p14:cNvContentPartPr/>
              <p14:nvPr/>
            </p14:nvContentPartPr>
            <p14:xfrm>
              <a:off x="5368440" y="1728520"/>
              <a:ext cx="117000" cy="191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5968B72-CCCC-4356-B8AC-7CD8AA4555C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50440" y="1710520"/>
                <a:ext cx="15264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7663723-AD0B-47E9-8D98-473D88E26641}"/>
                  </a:ext>
                </a:extLst>
              </p14:cNvPr>
              <p14:cNvContentPartPr/>
              <p14:nvPr/>
            </p14:nvContentPartPr>
            <p14:xfrm>
              <a:off x="5620080" y="1665880"/>
              <a:ext cx="714600" cy="507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7663723-AD0B-47E9-8D98-473D88E2664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02080" y="1648240"/>
                <a:ext cx="7502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01B6A8-BEF2-4C49-BA5E-0804B3C8387B}"/>
                  </a:ext>
                </a:extLst>
              </p14:cNvPr>
              <p14:cNvContentPartPr/>
              <p14:nvPr/>
            </p14:nvContentPartPr>
            <p14:xfrm>
              <a:off x="985080" y="2669200"/>
              <a:ext cx="48600" cy="135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01B6A8-BEF2-4C49-BA5E-0804B3C8387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67440" y="2651200"/>
                <a:ext cx="842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8AE0D-D2BF-432A-BF5B-AA2400A0E41C}"/>
                  </a:ext>
                </a:extLst>
              </p14:cNvPr>
              <p14:cNvContentPartPr/>
              <p14:nvPr/>
            </p14:nvContentPartPr>
            <p14:xfrm>
              <a:off x="1121520" y="2651200"/>
              <a:ext cx="77400" cy="129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8AE0D-D2BF-432A-BF5B-AA2400A0E41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103880" y="2633560"/>
                <a:ext cx="1130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3E1855C-67C7-4BC6-AFDA-5C0E6EC9E1B2}"/>
                  </a:ext>
                </a:extLst>
              </p14:cNvPr>
              <p14:cNvContentPartPr/>
              <p14:nvPr/>
            </p14:nvContentPartPr>
            <p14:xfrm>
              <a:off x="1290000" y="2539600"/>
              <a:ext cx="153720" cy="20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3E1855C-67C7-4BC6-AFDA-5C0E6EC9E1B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72360" y="2521600"/>
                <a:ext cx="18936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0D745C-9211-4F0B-9084-165F62AD538C}"/>
                  </a:ext>
                </a:extLst>
              </p14:cNvPr>
              <p14:cNvContentPartPr/>
              <p14:nvPr/>
            </p14:nvContentPartPr>
            <p14:xfrm>
              <a:off x="418080" y="2492440"/>
              <a:ext cx="475920" cy="359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0D745C-9211-4F0B-9084-165F62AD538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0440" y="2474800"/>
                <a:ext cx="5115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3CE97F-EE6F-4589-B2B5-88F9879A9E9F}"/>
                  </a:ext>
                </a:extLst>
              </p14:cNvPr>
              <p14:cNvContentPartPr/>
              <p14:nvPr/>
            </p14:nvContentPartPr>
            <p14:xfrm>
              <a:off x="1777800" y="2622760"/>
              <a:ext cx="456480" cy="137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3CE97F-EE6F-4589-B2B5-88F9879A9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59800" y="2605074"/>
                <a:ext cx="492120" cy="172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1539976-44D8-4672-9271-664BBB96BEBB}"/>
                  </a:ext>
                </a:extLst>
              </p14:cNvPr>
              <p14:cNvContentPartPr/>
              <p14:nvPr/>
            </p14:nvContentPartPr>
            <p14:xfrm>
              <a:off x="2933760" y="2468320"/>
              <a:ext cx="1224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1539976-44D8-4672-9271-664BBB96BE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16120" y="245068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9E58DF4-24DE-4D38-96CD-AA0DAC8166B8}"/>
                  </a:ext>
                </a:extLst>
              </p14:cNvPr>
              <p14:cNvContentPartPr/>
              <p14:nvPr/>
            </p14:nvContentPartPr>
            <p14:xfrm>
              <a:off x="3022680" y="2427640"/>
              <a:ext cx="45720" cy="25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9E58DF4-24DE-4D38-96CD-AA0DAC8166B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004680" y="2410000"/>
                <a:ext cx="81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660D80-4A3B-42AC-B840-9AC9234E826E}"/>
                  </a:ext>
                </a:extLst>
              </p14:cNvPr>
              <p14:cNvContentPartPr/>
              <p14:nvPr/>
            </p14:nvContentPartPr>
            <p14:xfrm>
              <a:off x="3148680" y="2417920"/>
              <a:ext cx="51840" cy="28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660D80-4A3B-42AC-B840-9AC9234E826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040" y="2399920"/>
                <a:ext cx="87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3B043C-3251-42C2-A10E-FCE5B244FF3D}"/>
                  </a:ext>
                </a:extLst>
              </p14:cNvPr>
              <p14:cNvContentPartPr/>
              <p14:nvPr/>
            </p14:nvContentPartPr>
            <p14:xfrm>
              <a:off x="2560080" y="2595040"/>
              <a:ext cx="355680" cy="137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3B043C-3251-42C2-A10E-FCE5B244FF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42098" y="2577040"/>
                <a:ext cx="391284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13E31EC-2A5E-4E6D-BCE4-927A2ECE1087}"/>
                  </a:ext>
                </a:extLst>
              </p14:cNvPr>
              <p14:cNvContentPartPr/>
              <p14:nvPr/>
            </p14:nvContentPartPr>
            <p14:xfrm>
              <a:off x="3464400" y="2570200"/>
              <a:ext cx="254520" cy="112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13E31EC-2A5E-4E6D-BCE4-927A2ECE108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446400" y="2552560"/>
                <a:ext cx="2901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651E024-EF30-48EF-9FBD-546DF21D0EAC}"/>
                  </a:ext>
                </a:extLst>
              </p14:cNvPr>
              <p14:cNvContentPartPr/>
              <p14:nvPr/>
            </p14:nvContentPartPr>
            <p14:xfrm>
              <a:off x="4164240" y="2438080"/>
              <a:ext cx="123120" cy="250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651E024-EF30-48EF-9FBD-546DF21D0EA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46600" y="2420440"/>
                <a:ext cx="1587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8DD5FFC-89DC-44AF-92E1-CA98056E2B50}"/>
                  </a:ext>
                </a:extLst>
              </p14:cNvPr>
              <p14:cNvContentPartPr/>
              <p14:nvPr/>
            </p14:nvContentPartPr>
            <p14:xfrm>
              <a:off x="3848160" y="2555080"/>
              <a:ext cx="198360" cy="127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8DD5FFC-89DC-44AF-92E1-CA98056E2B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30160" y="2537440"/>
                <a:ext cx="2340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3D51985-84C1-4BB6-93EF-92D86C3FC52D}"/>
                  </a:ext>
                </a:extLst>
              </p14:cNvPr>
              <p14:cNvContentPartPr/>
              <p14:nvPr/>
            </p14:nvContentPartPr>
            <p14:xfrm>
              <a:off x="4602000" y="2435560"/>
              <a:ext cx="601920" cy="26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3D51985-84C1-4BB6-93EF-92D86C3FC52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84360" y="2417560"/>
                <a:ext cx="6375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8622CDF-4B56-4677-A992-F5A2226B0240}"/>
                  </a:ext>
                </a:extLst>
              </p14:cNvPr>
              <p14:cNvContentPartPr/>
              <p14:nvPr/>
            </p14:nvContentPartPr>
            <p14:xfrm>
              <a:off x="5394720" y="2387320"/>
              <a:ext cx="537480" cy="344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8622CDF-4B56-4677-A992-F5A2226B024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76720" y="2369680"/>
                <a:ext cx="573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604280B-8AB4-420A-B7E5-3ADA708F242A}"/>
                  </a:ext>
                </a:extLst>
              </p14:cNvPr>
              <p14:cNvContentPartPr/>
              <p14:nvPr/>
            </p14:nvContentPartPr>
            <p14:xfrm>
              <a:off x="7593960" y="2470480"/>
              <a:ext cx="1215720" cy="411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604280B-8AB4-420A-B7E5-3ADA708F242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575960" y="2452480"/>
                <a:ext cx="12513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CC837E1-A43F-40D7-BBFA-2D3E386FEE6F}"/>
                  </a:ext>
                </a:extLst>
              </p14:cNvPr>
              <p14:cNvContentPartPr/>
              <p14:nvPr/>
            </p14:nvContentPartPr>
            <p14:xfrm>
              <a:off x="6156480" y="2384800"/>
              <a:ext cx="1146960" cy="400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CC837E1-A43F-40D7-BBFA-2D3E386FEE6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38840" y="2367160"/>
                <a:ext cx="118260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CB9AB3-69F1-429C-BACA-DA49946D8715}"/>
                  </a:ext>
                </a:extLst>
              </p14:cNvPr>
              <p14:cNvContentPartPr/>
              <p14:nvPr/>
            </p14:nvContentPartPr>
            <p14:xfrm>
              <a:off x="253560" y="3972040"/>
              <a:ext cx="2650680" cy="20826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CB9AB3-69F1-429C-BACA-DA49946D871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5920" y="3954400"/>
                <a:ext cx="2686320" cy="211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13873871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14:cNvPr>
              <p14:cNvContentPartPr/>
              <p14:nvPr/>
            </p14:nvContentPartPr>
            <p14:xfrm>
              <a:off x="1054560" y="202120"/>
              <a:ext cx="519120" cy="23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36920" y="184480"/>
                <a:ext cx="5547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14:cNvPr>
              <p14:cNvContentPartPr/>
              <p14:nvPr/>
            </p14:nvContentPartPr>
            <p14:xfrm>
              <a:off x="1846920" y="111400"/>
              <a:ext cx="824760" cy="34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29280" y="93742"/>
                <a:ext cx="86040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14:cNvPr>
              <p14:cNvContentPartPr/>
              <p14:nvPr/>
            </p14:nvContentPartPr>
            <p14:xfrm>
              <a:off x="5160720" y="365200"/>
              <a:ext cx="12744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43080" y="347200"/>
                <a:ext cx="1630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14:cNvPr>
              <p14:cNvContentPartPr/>
              <p14:nvPr/>
            </p14:nvContentPartPr>
            <p14:xfrm>
              <a:off x="5140560" y="160000"/>
              <a:ext cx="210960" cy="13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22560" y="142047"/>
                <a:ext cx="2466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14:cNvPr>
              <p14:cNvContentPartPr/>
              <p14:nvPr/>
            </p14:nvContentPartPr>
            <p14:xfrm>
              <a:off x="5490840" y="183760"/>
              <a:ext cx="339840" cy="25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72840" y="165785"/>
                <a:ext cx="375480" cy="29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14:cNvPr>
              <p14:cNvContentPartPr/>
              <p14:nvPr/>
            </p14:nvContentPartPr>
            <p14:xfrm>
              <a:off x="6092040" y="100960"/>
              <a:ext cx="1954080" cy="367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74040" y="83303"/>
                <a:ext cx="1989720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14:cNvPr>
              <p14:cNvContentPartPr/>
              <p14:nvPr/>
            </p14:nvContentPartPr>
            <p14:xfrm>
              <a:off x="491160" y="710800"/>
              <a:ext cx="37440" cy="299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160" y="693160"/>
                <a:ext cx="73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14:cNvPr>
              <p14:cNvContentPartPr/>
              <p14:nvPr/>
            </p14:nvContentPartPr>
            <p14:xfrm>
              <a:off x="314760" y="680920"/>
              <a:ext cx="30708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6760" y="663280"/>
                <a:ext cx="342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14:cNvPr>
              <p14:cNvContentPartPr/>
              <p14:nvPr/>
            </p14:nvContentPartPr>
            <p14:xfrm>
              <a:off x="658560" y="670120"/>
              <a:ext cx="161640" cy="271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0560" y="652480"/>
                <a:ext cx="197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14:cNvPr>
              <p14:cNvContentPartPr/>
              <p14:nvPr/>
            </p14:nvContentPartPr>
            <p14:xfrm>
              <a:off x="893640" y="833920"/>
              <a:ext cx="131040" cy="12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76000" y="816280"/>
                <a:ext cx="166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14:cNvPr>
              <p14:cNvContentPartPr/>
              <p14:nvPr/>
            </p14:nvContentPartPr>
            <p14:xfrm>
              <a:off x="1340760" y="681640"/>
              <a:ext cx="75276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23120" y="664000"/>
                <a:ext cx="78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14:cNvPr>
              <p14:cNvContentPartPr/>
              <p14:nvPr/>
            </p14:nvContentPartPr>
            <p14:xfrm>
              <a:off x="2061480" y="782080"/>
              <a:ext cx="1594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3480" y="764080"/>
                <a:ext cx="195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14:cNvPr>
              <p14:cNvContentPartPr/>
              <p14:nvPr/>
            </p14:nvContentPartPr>
            <p14:xfrm>
              <a:off x="1737480" y="680560"/>
              <a:ext cx="20520" cy="35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19480" y="662560"/>
                <a:ext cx="56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14:cNvPr>
              <p14:cNvContentPartPr/>
              <p14:nvPr/>
            </p14:nvContentPartPr>
            <p14:xfrm>
              <a:off x="2571240" y="599200"/>
              <a:ext cx="230760" cy="36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53240" y="581200"/>
                <a:ext cx="26640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14:cNvPr>
              <p14:cNvContentPartPr/>
              <p14:nvPr/>
            </p14:nvContentPartPr>
            <p14:xfrm>
              <a:off x="2862120" y="769480"/>
              <a:ext cx="50364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44120" y="751480"/>
                <a:ext cx="539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14:cNvPr>
              <p14:cNvContentPartPr/>
              <p14:nvPr/>
            </p14:nvContentPartPr>
            <p14:xfrm>
              <a:off x="3606240" y="703960"/>
              <a:ext cx="29952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8600" y="685960"/>
                <a:ext cx="335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14:cNvPr>
              <p14:cNvContentPartPr/>
              <p14:nvPr/>
            </p14:nvContentPartPr>
            <p14:xfrm>
              <a:off x="4002600" y="600640"/>
              <a:ext cx="505080" cy="304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4600" y="583000"/>
                <a:ext cx="5407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14:cNvPr>
              <p14:cNvContentPartPr/>
              <p14:nvPr/>
            </p14:nvContentPartPr>
            <p14:xfrm>
              <a:off x="4510560" y="580480"/>
              <a:ext cx="395640" cy="29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562480"/>
                <a:ext cx="431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14:cNvPr>
              <p14:cNvContentPartPr/>
              <p14:nvPr/>
            </p14:nvContentPartPr>
            <p14:xfrm>
              <a:off x="7168080" y="517840"/>
              <a:ext cx="1158120" cy="294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50435" y="499840"/>
                <a:ext cx="1193771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14:cNvPr>
              <p14:cNvContentPartPr/>
              <p14:nvPr/>
            </p14:nvContentPartPr>
            <p14:xfrm>
              <a:off x="6369960" y="538000"/>
              <a:ext cx="496800" cy="258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52320" y="520335"/>
                <a:ext cx="532440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14:cNvPr>
              <p14:cNvContentPartPr/>
              <p14:nvPr/>
            </p14:nvContentPartPr>
            <p14:xfrm>
              <a:off x="5181240" y="490480"/>
              <a:ext cx="852840" cy="36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63600" y="472480"/>
                <a:ext cx="888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14:cNvPr>
              <p14:cNvContentPartPr/>
              <p14:nvPr/>
            </p14:nvContentPartPr>
            <p14:xfrm>
              <a:off x="404400" y="1234240"/>
              <a:ext cx="285120" cy="123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6760" y="121624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14:cNvPr>
              <p14:cNvContentPartPr/>
              <p14:nvPr/>
            </p14:nvContentPartPr>
            <p14:xfrm>
              <a:off x="904800" y="1076200"/>
              <a:ext cx="1705680" cy="31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6800" y="1058540"/>
                <a:ext cx="174132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14:cNvPr>
              <p14:cNvContentPartPr/>
              <p14:nvPr/>
            </p14:nvContentPartPr>
            <p14:xfrm>
              <a:off x="2966160" y="1111120"/>
              <a:ext cx="522000" cy="290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8508" y="1093120"/>
                <a:ext cx="557665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14:cNvPr>
              <p14:cNvContentPartPr/>
              <p14:nvPr/>
            </p14:nvContentPartPr>
            <p14:xfrm>
              <a:off x="4203480" y="1138480"/>
              <a:ext cx="228960" cy="18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5812" y="1120480"/>
                <a:ext cx="26465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14:cNvPr>
              <p14:cNvContentPartPr/>
              <p14:nvPr/>
            </p14:nvContentPartPr>
            <p14:xfrm>
              <a:off x="3637200" y="1108240"/>
              <a:ext cx="440640" cy="250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19200" y="1090266"/>
                <a:ext cx="47628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14:cNvPr>
              <p14:cNvContentPartPr/>
              <p14:nvPr/>
            </p14:nvContentPartPr>
            <p14:xfrm>
              <a:off x="5059560" y="914560"/>
              <a:ext cx="1722960" cy="113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41560" y="896920"/>
                <a:ext cx="1758600" cy="11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14:cNvPr>
              <p14:cNvContentPartPr/>
              <p14:nvPr/>
            </p14:nvContentPartPr>
            <p14:xfrm>
              <a:off x="6841200" y="1044880"/>
              <a:ext cx="130320" cy="155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3560" y="1026880"/>
                <a:ext cx="1659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14:cNvPr>
              <p14:cNvContentPartPr/>
              <p14:nvPr/>
            </p14:nvContentPartPr>
            <p14:xfrm>
              <a:off x="7041000" y="1117240"/>
              <a:ext cx="20160" cy="5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23000" y="1099240"/>
                <a:ext cx="55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14:cNvPr>
              <p14:cNvContentPartPr/>
              <p14:nvPr/>
            </p14:nvContentPartPr>
            <p14:xfrm>
              <a:off x="7070880" y="93436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52880" y="91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14:cNvPr>
              <p14:cNvContentPartPr/>
              <p14:nvPr/>
            </p14:nvContentPartPr>
            <p14:xfrm>
              <a:off x="7131720" y="1108960"/>
              <a:ext cx="128880" cy="7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14080" y="1091320"/>
                <a:ext cx="164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14:cNvPr>
              <p14:cNvContentPartPr/>
              <p14:nvPr/>
            </p14:nvContentPartPr>
            <p14:xfrm>
              <a:off x="7334040" y="1086640"/>
              <a:ext cx="306000" cy="133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16040" y="1068952"/>
                <a:ext cx="341640" cy="1696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14:cNvPr>
              <p14:cNvContentPartPr/>
              <p14:nvPr/>
            </p14:nvContentPartPr>
            <p14:xfrm>
              <a:off x="7851000" y="1072240"/>
              <a:ext cx="8388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33360" y="1054240"/>
                <a:ext cx="119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14:cNvPr>
              <p14:cNvContentPartPr/>
              <p14:nvPr/>
            </p14:nvContentPartPr>
            <p14:xfrm>
              <a:off x="8004000" y="964600"/>
              <a:ext cx="417600" cy="284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86016" y="946960"/>
                <a:ext cx="453209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14:cNvPr>
              <p14:cNvContentPartPr/>
              <p14:nvPr/>
            </p14:nvContentPartPr>
            <p14:xfrm>
              <a:off x="8655960" y="872080"/>
              <a:ext cx="18180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38320" y="854440"/>
                <a:ext cx="2174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14:cNvPr>
              <p14:cNvContentPartPr/>
              <p14:nvPr/>
            </p14:nvContentPartPr>
            <p14:xfrm>
              <a:off x="8503680" y="1066480"/>
              <a:ext cx="38736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85680" y="1048840"/>
                <a:ext cx="4230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14:cNvPr>
              <p14:cNvContentPartPr/>
              <p14:nvPr/>
            </p14:nvContentPartPr>
            <p14:xfrm>
              <a:off x="7335120" y="1452760"/>
              <a:ext cx="302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17120" y="1434760"/>
                <a:ext cx="3380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310680" cy="204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31221" y="1343289"/>
                <a:ext cx="346279" cy="23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14:cNvPr>
              <p14:cNvContentPartPr/>
              <p14:nvPr/>
            </p14:nvContentPartPr>
            <p14:xfrm>
              <a:off x="7853160" y="1340800"/>
              <a:ext cx="104040" cy="25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35160" y="1322800"/>
                <a:ext cx="13968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14:cNvPr>
              <p14:cNvContentPartPr/>
              <p14:nvPr/>
            </p14:nvContentPartPr>
            <p14:xfrm>
              <a:off x="8036040" y="1330720"/>
              <a:ext cx="902160" cy="315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393" y="1312741"/>
                <a:ext cx="937814" cy="350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14:cNvPr>
              <p14:cNvContentPartPr/>
              <p14:nvPr/>
            </p14:nvContentPartPr>
            <p14:xfrm>
              <a:off x="365520" y="1686400"/>
              <a:ext cx="307080" cy="244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7520" y="1668400"/>
                <a:ext cx="3427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14:cNvPr>
              <p14:cNvContentPartPr/>
              <p14:nvPr/>
            </p14:nvContentPartPr>
            <p14:xfrm>
              <a:off x="1053120" y="1736800"/>
              <a:ext cx="160200" cy="32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35120" y="1719160"/>
                <a:ext cx="19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14:cNvPr>
              <p14:cNvContentPartPr/>
              <p14:nvPr/>
            </p14:nvContentPartPr>
            <p14:xfrm>
              <a:off x="1330320" y="1716640"/>
              <a:ext cx="1769040" cy="344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698659"/>
                <a:ext cx="1804680" cy="379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14:cNvPr>
              <p14:cNvContentPartPr/>
              <p14:nvPr/>
            </p14:nvContentPartPr>
            <p14:xfrm>
              <a:off x="344640" y="2361040"/>
              <a:ext cx="87336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7000" y="2343040"/>
                <a:ext cx="9090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14:cNvPr>
              <p14:cNvContentPartPr/>
              <p14:nvPr/>
            </p14:nvContentPartPr>
            <p14:xfrm>
              <a:off x="4886760" y="202840"/>
              <a:ext cx="12420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868760" y="185200"/>
                <a:ext cx="15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14:cNvPr>
              <p14:cNvContentPartPr/>
              <p14:nvPr/>
            </p14:nvContentPartPr>
            <p14:xfrm>
              <a:off x="4886760" y="264040"/>
              <a:ext cx="100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8760" y="24604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14:cNvPr>
              <p14:cNvContentPartPr/>
              <p14:nvPr/>
            </p14:nvContentPartPr>
            <p14:xfrm>
              <a:off x="2948880" y="80800"/>
              <a:ext cx="1837800" cy="346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31237" y="62800"/>
                <a:ext cx="1873447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14:cNvPr>
              <p14:cNvContentPartPr/>
              <p14:nvPr/>
            </p14:nvContentPartPr>
            <p14:xfrm>
              <a:off x="1572960" y="2478760"/>
              <a:ext cx="290880" cy="175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54960" y="2461120"/>
                <a:ext cx="3265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14:cNvPr>
              <p14:cNvContentPartPr/>
              <p14:nvPr/>
            </p14:nvContentPartPr>
            <p14:xfrm>
              <a:off x="1980120" y="2367160"/>
              <a:ext cx="1283400" cy="286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62475" y="2349160"/>
                <a:ext cx="131905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14:cNvPr>
              <p14:cNvContentPartPr/>
              <p14:nvPr/>
            </p14:nvContentPartPr>
            <p14:xfrm>
              <a:off x="3433440" y="2427640"/>
              <a:ext cx="133560" cy="21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15800" y="2410000"/>
                <a:ext cx="169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14:cNvPr>
              <p14:cNvContentPartPr/>
              <p14:nvPr/>
            </p14:nvContentPartPr>
            <p14:xfrm>
              <a:off x="3423720" y="2529160"/>
              <a:ext cx="15156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05720" y="251116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14:cNvPr>
              <p14:cNvContentPartPr/>
              <p14:nvPr/>
            </p14:nvContentPartPr>
            <p14:xfrm>
              <a:off x="3728640" y="2194360"/>
              <a:ext cx="560520" cy="335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2176379"/>
                <a:ext cx="596160" cy="37076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13752046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14:cNvPr>
              <p14:cNvContentPartPr/>
              <p14:nvPr/>
            </p14:nvContentPartPr>
            <p14:xfrm>
              <a:off x="1054560" y="202120"/>
              <a:ext cx="519120" cy="23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36920" y="184480"/>
                <a:ext cx="5547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14:cNvPr>
              <p14:cNvContentPartPr/>
              <p14:nvPr/>
            </p14:nvContentPartPr>
            <p14:xfrm>
              <a:off x="1846920" y="111400"/>
              <a:ext cx="824760" cy="34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29280" y="93742"/>
                <a:ext cx="86040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14:cNvPr>
              <p14:cNvContentPartPr/>
              <p14:nvPr/>
            </p14:nvContentPartPr>
            <p14:xfrm>
              <a:off x="5160720" y="365200"/>
              <a:ext cx="12744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43080" y="347200"/>
                <a:ext cx="1630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14:cNvPr>
              <p14:cNvContentPartPr/>
              <p14:nvPr/>
            </p14:nvContentPartPr>
            <p14:xfrm>
              <a:off x="5140560" y="160000"/>
              <a:ext cx="210960" cy="13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22560" y="142047"/>
                <a:ext cx="2466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14:cNvPr>
              <p14:cNvContentPartPr/>
              <p14:nvPr/>
            </p14:nvContentPartPr>
            <p14:xfrm>
              <a:off x="5490840" y="183760"/>
              <a:ext cx="339840" cy="25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72840" y="165785"/>
                <a:ext cx="375480" cy="29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14:cNvPr>
              <p14:cNvContentPartPr/>
              <p14:nvPr/>
            </p14:nvContentPartPr>
            <p14:xfrm>
              <a:off x="6092040" y="100960"/>
              <a:ext cx="1954080" cy="367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74040" y="83303"/>
                <a:ext cx="1989720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14:cNvPr>
              <p14:cNvContentPartPr/>
              <p14:nvPr/>
            </p14:nvContentPartPr>
            <p14:xfrm>
              <a:off x="491160" y="710800"/>
              <a:ext cx="37440" cy="299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160" y="693160"/>
                <a:ext cx="73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14:cNvPr>
              <p14:cNvContentPartPr/>
              <p14:nvPr/>
            </p14:nvContentPartPr>
            <p14:xfrm>
              <a:off x="314760" y="680920"/>
              <a:ext cx="30708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6760" y="663280"/>
                <a:ext cx="342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14:cNvPr>
              <p14:cNvContentPartPr/>
              <p14:nvPr/>
            </p14:nvContentPartPr>
            <p14:xfrm>
              <a:off x="658560" y="670120"/>
              <a:ext cx="161640" cy="271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0560" y="652480"/>
                <a:ext cx="197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14:cNvPr>
              <p14:cNvContentPartPr/>
              <p14:nvPr/>
            </p14:nvContentPartPr>
            <p14:xfrm>
              <a:off x="893640" y="833920"/>
              <a:ext cx="131040" cy="12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76000" y="816280"/>
                <a:ext cx="166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14:cNvPr>
              <p14:cNvContentPartPr/>
              <p14:nvPr/>
            </p14:nvContentPartPr>
            <p14:xfrm>
              <a:off x="1340760" y="681640"/>
              <a:ext cx="75276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23120" y="664000"/>
                <a:ext cx="78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14:cNvPr>
              <p14:cNvContentPartPr/>
              <p14:nvPr/>
            </p14:nvContentPartPr>
            <p14:xfrm>
              <a:off x="2061480" y="782080"/>
              <a:ext cx="1594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3480" y="764080"/>
                <a:ext cx="195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14:cNvPr>
              <p14:cNvContentPartPr/>
              <p14:nvPr/>
            </p14:nvContentPartPr>
            <p14:xfrm>
              <a:off x="1737480" y="680560"/>
              <a:ext cx="20520" cy="35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19480" y="662560"/>
                <a:ext cx="56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14:cNvPr>
              <p14:cNvContentPartPr/>
              <p14:nvPr/>
            </p14:nvContentPartPr>
            <p14:xfrm>
              <a:off x="2571240" y="599200"/>
              <a:ext cx="230760" cy="36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53240" y="581200"/>
                <a:ext cx="26640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14:cNvPr>
              <p14:cNvContentPartPr/>
              <p14:nvPr/>
            </p14:nvContentPartPr>
            <p14:xfrm>
              <a:off x="2862120" y="769480"/>
              <a:ext cx="50364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44120" y="751480"/>
                <a:ext cx="539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14:cNvPr>
              <p14:cNvContentPartPr/>
              <p14:nvPr/>
            </p14:nvContentPartPr>
            <p14:xfrm>
              <a:off x="3606240" y="703960"/>
              <a:ext cx="29952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8600" y="685960"/>
                <a:ext cx="335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14:cNvPr>
              <p14:cNvContentPartPr/>
              <p14:nvPr/>
            </p14:nvContentPartPr>
            <p14:xfrm>
              <a:off x="4002600" y="600640"/>
              <a:ext cx="505080" cy="304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4600" y="583000"/>
                <a:ext cx="5407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14:cNvPr>
              <p14:cNvContentPartPr/>
              <p14:nvPr/>
            </p14:nvContentPartPr>
            <p14:xfrm>
              <a:off x="4510560" y="580480"/>
              <a:ext cx="395640" cy="29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562480"/>
                <a:ext cx="431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14:cNvPr>
              <p14:cNvContentPartPr/>
              <p14:nvPr/>
            </p14:nvContentPartPr>
            <p14:xfrm>
              <a:off x="7168080" y="517840"/>
              <a:ext cx="1158120" cy="294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50435" y="499840"/>
                <a:ext cx="1193771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14:cNvPr>
              <p14:cNvContentPartPr/>
              <p14:nvPr/>
            </p14:nvContentPartPr>
            <p14:xfrm>
              <a:off x="6369960" y="538000"/>
              <a:ext cx="496800" cy="258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52320" y="520335"/>
                <a:ext cx="532440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14:cNvPr>
              <p14:cNvContentPartPr/>
              <p14:nvPr/>
            </p14:nvContentPartPr>
            <p14:xfrm>
              <a:off x="5181240" y="490480"/>
              <a:ext cx="852840" cy="36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63600" y="472480"/>
                <a:ext cx="888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14:cNvPr>
              <p14:cNvContentPartPr/>
              <p14:nvPr/>
            </p14:nvContentPartPr>
            <p14:xfrm>
              <a:off x="404400" y="1234240"/>
              <a:ext cx="285120" cy="123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6760" y="121624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14:cNvPr>
              <p14:cNvContentPartPr/>
              <p14:nvPr/>
            </p14:nvContentPartPr>
            <p14:xfrm>
              <a:off x="904800" y="1076200"/>
              <a:ext cx="1705680" cy="31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6800" y="1058540"/>
                <a:ext cx="174132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14:cNvPr>
              <p14:cNvContentPartPr/>
              <p14:nvPr/>
            </p14:nvContentPartPr>
            <p14:xfrm>
              <a:off x="2966160" y="1111120"/>
              <a:ext cx="522000" cy="290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8508" y="1093120"/>
                <a:ext cx="557665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14:cNvPr>
              <p14:cNvContentPartPr/>
              <p14:nvPr/>
            </p14:nvContentPartPr>
            <p14:xfrm>
              <a:off x="4203480" y="1138480"/>
              <a:ext cx="228960" cy="18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5812" y="1120480"/>
                <a:ext cx="26465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14:cNvPr>
              <p14:cNvContentPartPr/>
              <p14:nvPr/>
            </p14:nvContentPartPr>
            <p14:xfrm>
              <a:off x="3637200" y="1108240"/>
              <a:ext cx="440640" cy="250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19200" y="1090266"/>
                <a:ext cx="47628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14:cNvPr>
              <p14:cNvContentPartPr/>
              <p14:nvPr/>
            </p14:nvContentPartPr>
            <p14:xfrm>
              <a:off x="5059560" y="914560"/>
              <a:ext cx="1722960" cy="113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41560" y="896920"/>
                <a:ext cx="1758600" cy="11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14:cNvPr>
              <p14:cNvContentPartPr/>
              <p14:nvPr/>
            </p14:nvContentPartPr>
            <p14:xfrm>
              <a:off x="6841200" y="1044880"/>
              <a:ext cx="130320" cy="155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3560" y="1026880"/>
                <a:ext cx="1659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14:cNvPr>
              <p14:cNvContentPartPr/>
              <p14:nvPr/>
            </p14:nvContentPartPr>
            <p14:xfrm>
              <a:off x="7041000" y="1117240"/>
              <a:ext cx="20160" cy="5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23000" y="1099240"/>
                <a:ext cx="55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14:cNvPr>
              <p14:cNvContentPartPr/>
              <p14:nvPr/>
            </p14:nvContentPartPr>
            <p14:xfrm>
              <a:off x="7070880" y="93436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52880" y="91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14:cNvPr>
              <p14:cNvContentPartPr/>
              <p14:nvPr/>
            </p14:nvContentPartPr>
            <p14:xfrm>
              <a:off x="7131720" y="1108960"/>
              <a:ext cx="128880" cy="7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14080" y="1091320"/>
                <a:ext cx="164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14:cNvPr>
              <p14:cNvContentPartPr/>
              <p14:nvPr/>
            </p14:nvContentPartPr>
            <p14:xfrm>
              <a:off x="7334040" y="1086640"/>
              <a:ext cx="306000" cy="133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16040" y="1068952"/>
                <a:ext cx="341640" cy="1696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14:cNvPr>
              <p14:cNvContentPartPr/>
              <p14:nvPr/>
            </p14:nvContentPartPr>
            <p14:xfrm>
              <a:off x="7851000" y="1072240"/>
              <a:ext cx="8388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33360" y="1054240"/>
                <a:ext cx="119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14:cNvPr>
              <p14:cNvContentPartPr/>
              <p14:nvPr/>
            </p14:nvContentPartPr>
            <p14:xfrm>
              <a:off x="8004000" y="964600"/>
              <a:ext cx="417600" cy="284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86016" y="946960"/>
                <a:ext cx="453209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14:cNvPr>
              <p14:cNvContentPartPr/>
              <p14:nvPr/>
            </p14:nvContentPartPr>
            <p14:xfrm>
              <a:off x="8655960" y="872080"/>
              <a:ext cx="18180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38320" y="854440"/>
                <a:ext cx="2174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14:cNvPr>
              <p14:cNvContentPartPr/>
              <p14:nvPr/>
            </p14:nvContentPartPr>
            <p14:xfrm>
              <a:off x="8503680" y="1066480"/>
              <a:ext cx="38736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85680" y="1048840"/>
                <a:ext cx="4230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14:cNvPr>
              <p14:cNvContentPartPr/>
              <p14:nvPr/>
            </p14:nvContentPartPr>
            <p14:xfrm>
              <a:off x="7335120" y="1452760"/>
              <a:ext cx="302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17120" y="1434760"/>
                <a:ext cx="3380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310680" cy="204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31221" y="1343289"/>
                <a:ext cx="346279" cy="23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14:cNvPr>
              <p14:cNvContentPartPr/>
              <p14:nvPr/>
            </p14:nvContentPartPr>
            <p14:xfrm>
              <a:off x="7853160" y="1340800"/>
              <a:ext cx="104040" cy="25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35160" y="1322800"/>
                <a:ext cx="13968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14:cNvPr>
              <p14:cNvContentPartPr/>
              <p14:nvPr/>
            </p14:nvContentPartPr>
            <p14:xfrm>
              <a:off x="8036040" y="1330720"/>
              <a:ext cx="902160" cy="315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393" y="1312741"/>
                <a:ext cx="937814" cy="350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14:cNvPr>
              <p14:cNvContentPartPr/>
              <p14:nvPr/>
            </p14:nvContentPartPr>
            <p14:xfrm>
              <a:off x="365520" y="1686400"/>
              <a:ext cx="307080" cy="244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7520" y="1668400"/>
                <a:ext cx="3427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14:cNvPr>
              <p14:cNvContentPartPr/>
              <p14:nvPr/>
            </p14:nvContentPartPr>
            <p14:xfrm>
              <a:off x="1053120" y="1736800"/>
              <a:ext cx="160200" cy="32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35120" y="1719160"/>
                <a:ext cx="19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14:cNvPr>
              <p14:cNvContentPartPr/>
              <p14:nvPr/>
            </p14:nvContentPartPr>
            <p14:xfrm>
              <a:off x="1330320" y="1716640"/>
              <a:ext cx="1769040" cy="344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698659"/>
                <a:ext cx="1804680" cy="379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14:cNvPr>
              <p14:cNvContentPartPr/>
              <p14:nvPr/>
            </p14:nvContentPartPr>
            <p14:xfrm>
              <a:off x="344640" y="2361040"/>
              <a:ext cx="87336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7000" y="2343040"/>
                <a:ext cx="9090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14:cNvPr>
              <p14:cNvContentPartPr/>
              <p14:nvPr/>
            </p14:nvContentPartPr>
            <p14:xfrm>
              <a:off x="4886760" y="202840"/>
              <a:ext cx="12420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868760" y="185200"/>
                <a:ext cx="15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14:cNvPr>
              <p14:cNvContentPartPr/>
              <p14:nvPr/>
            </p14:nvContentPartPr>
            <p14:xfrm>
              <a:off x="4886760" y="264040"/>
              <a:ext cx="100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8760" y="24604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14:cNvPr>
              <p14:cNvContentPartPr/>
              <p14:nvPr/>
            </p14:nvContentPartPr>
            <p14:xfrm>
              <a:off x="2948880" y="80800"/>
              <a:ext cx="1837800" cy="346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31237" y="62800"/>
                <a:ext cx="1873447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14:cNvPr>
              <p14:cNvContentPartPr/>
              <p14:nvPr/>
            </p14:nvContentPartPr>
            <p14:xfrm>
              <a:off x="1572960" y="2478760"/>
              <a:ext cx="290880" cy="175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54960" y="2461120"/>
                <a:ext cx="3265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14:cNvPr>
              <p14:cNvContentPartPr/>
              <p14:nvPr/>
            </p14:nvContentPartPr>
            <p14:xfrm>
              <a:off x="1980120" y="2367160"/>
              <a:ext cx="1283400" cy="286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62475" y="2349160"/>
                <a:ext cx="131905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14:cNvPr>
              <p14:cNvContentPartPr/>
              <p14:nvPr/>
            </p14:nvContentPartPr>
            <p14:xfrm>
              <a:off x="3433440" y="2427640"/>
              <a:ext cx="133560" cy="21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15800" y="2410000"/>
                <a:ext cx="169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14:cNvPr>
              <p14:cNvContentPartPr/>
              <p14:nvPr/>
            </p14:nvContentPartPr>
            <p14:xfrm>
              <a:off x="3423720" y="2529160"/>
              <a:ext cx="15156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05720" y="251116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14:cNvPr>
              <p14:cNvContentPartPr/>
              <p14:nvPr/>
            </p14:nvContentPartPr>
            <p14:xfrm>
              <a:off x="3728640" y="2194360"/>
              <a:ext cx="560520" cy="335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2176379"/>
                <a:ext cx="596160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14:cNvPr>
              <p14:cNvContentPartPr/>
              <p14:nvPr/>
            </p14:nvContentPartPr>
            <p14:xfrm>
              <a:off x="4776960" y="2325400"/>
              <a:ext cx="221760" cy="206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59320" y="2307760"/>
                <a:ext cx="2574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14:cNvPr>
              <p14:cNvContentPartPr/>
              <p14:nvPr/>
            </p14:nvContentPartPr>
            <p14:xfrm>
              <a:off x="4820520" y="2204080"/>
              <a:ext cx="86760" cy="40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02880" y="2186440"/>
                <a:ext cx="122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14:cNvPr>
              <p14:cNvContentPartPr/>
              <p14:nvPr/>
            </p14:nvContentPartPr>
            <p14:xfrm>
              <a:off x="5750400" y="2285440"/>
              <a:ext cx="20520" cy="20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32400" y="2267440"/>
                <a:ext cx="56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14:cNvPr>
              <p14:cNvContentPartPr/>
              <p14:nvPr/>
            </p14:nvContentPartPr>
            <p14:xfrm>
              <a:off x="5323800" y="2427280"/>
              <a:ext cx="1270080" cy="18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05800" y="2409640"/>
                <a:ext cx="1305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14:cNvPr>
              <p14:cNvContentPartPr/>
              <p14:nvPr/>
            </p14:nvContentPartPr>
            <p14:xfrm>
              <a:off x="6988800" y="2362480"/>
              <a:ext cx="1204920" cy="355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70805" y="2344840"/>
                <a:ext cx="1240549" cy="39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23183750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14:cNvPr>
              <p14:cNvContentPartPr/>
              <p14:nvPr/>
            </p14:nvContentPartPr>
            <p14:xfrm>
              <a:off x="1054560" y="202120"/>
              <a:ext cx="519120" cy="23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36920" y="184480"/>
                <a:ext cx="5547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14:cNvPr>
              <p14:cNvContentPartPr/>
              <p14:nvPr/>
            </p14:nvContentPartPr>
            <p14:xfrm>
              <a:off x="1846920" y="111400"/>
              <a:ext cx="824760" cy="34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29280" y="93742"/>
                <a:ext cx="86040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14:cNvPr>
              <p14:cNvContentPartPr/>
              <p14:nvPr/>
            </p14:nvContentPartPr>
            <p14:xfrm>
              <a:off x="5160720" y="365200"/>
              <a:ext cx="12744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43080" y="347200"/>
                <a:ext cx="1630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14:cNvPr>
              <p14:cNvContentPartPr/>
              <p14:nvPr/>
            </p14:nvContentPartPr>
            <p14:xfrm>
              <a:off x="5140560" y="160000"/>
              <a:ext cx="210960" cy="13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22560" y="142047"/>
                <a:ext cx="2466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14:cNvPr>
              <p14:cNvContentPartPr/>
              <p14:nvPr/>
            </p14:nvContentPartPr>
            <p14:xfrm>
              <a:off x="5490840" y="183760"/>
              <a:ext cx="339840" cy="25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72840" y="165785"/>
                <a:ext cx="375480" cy="29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14:cNvPr>
              <p14:cNvContentPartPr/>
              <p14:nvPr/>
            </p14:nvContentPartPr>
            <p14:xfrm>
              <a:off x="6092040" y="100960"/>
              <a:ext cx="1954080" cy="367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74040" y="83303"/>
                <a:ext cx="1989720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14:cNvPr>
              <p14:cNvContentPartPr/>
              <p14:nvPr/>
            </p14:nvContentPartPr>
            <p14:xfrm>
              <a:off x="491160" y="710800"/>
              <a:ext cx="37440" cy="299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160" y="693160"/>
                <a:ext cx="73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14:cNvPr>
              <p14:cNvContentPartPr/>
              <p14:nvPr/>
            </p14:nvContentPartPr>
            <p14:xfrm>
              <a:off x="314760" y="680920"/>
              <a:ext cx="30708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6760" y="663280"/>
                <a:ext cx="342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14:cNvPr>
              <p14:cNvContentPartPr/>
              <p14:nvPr/>
            </p14:nvContentPartPr>
            <p14:xfrm>
              <a:off x="658560" y="670120"/>
              <a:ext cx="161640" cy="271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0560" y="652480"/>
                <a:ext cx="197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14:cNvPr>
              <p14:cNvContentPartPr/>
              <p14:nvPr/>
            </p14:nvContentPartPr>
            <p14:xfrm>
              <a:off x="893640" y="833920"/>
              <a:ext cx="131040" cy="12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76000" y="816280"/>
                <a:ext cx="166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14:cNvPr>
              <p14:cNvContentPartPr/>
              <p14:nvPr/>
            </p14:nvContentPartPr>
            <p14:xfrm>
              <a:off x="1340760" y="681640"/>
              <a:ext cx="75276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23120" y="664000"/>
                <a:ext cx="78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14:cNvPr>
              <p14:cNvContentPartPr/>
              <p14:nvPr/>
            </p14:nvContentPartPr>
            <p14:xfrm>
              <a:off x="2061480" y="782080"/>
              <a:ext cx="1594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3480" y="764080"/>
                <a:ext cx="195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14:cNvPr>
              <p14:cNvContentPartPr/>
              <p14:nvPr/>
            </p14:nvContentPartPr>
            <p14:xfrm>
              <a:off x="1737480" y="680560"/>
              <a:ext cx="20520" cy="35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19480" y="662560"/>
                <a:ext cx="56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14:cNvPr>
              <p14:cNvContentPartPr/>
              <p14:nvPr/>
            </p14:nvContentPartPr>
            <p14:xfrm>
              <a:off x="2571240" y="599200"/>
              <a:ext cx="230760" cy="36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53240" y="581200"/>
                <a:ext cx="26640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14:cNvPr>
              <p14:cNvContentPartPr/>
              <p14:nvPr/>
            </p14:nvContentPartPr>
            <p14:xfrm>
              <a:off x="2862120" y="769480"/>
              <a:ext cx="50364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44120" y="751480"/>
                <a:ext cx="539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14:cNvPr>
              <p14:cNvContentPartPr/>
              <p14:nvPr/>
            </p14:nvContentPartPr>
            <p14:xfrm>
              <a:off x="3606240" y="703960"/>
              <a:ext cx="29952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8600" y="685960"/>
                <a:ext cx="335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14:cNvPr>
              <p14:cNvContentPartPr/>
              <p14:nvPr/>
            </p14:nvContentPartPr>
            <p14:xfrm>
              <a:off x="4002600" y="600640"/>
              <a:ext cx="505080" cy="304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4600" y="583000"/>
                <a:ext cx="5407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14:cNvPr>
              <p14:cNvContentPartPr/>
              <p14:nvPr/>
            </p14:nvContentPartPr>
            <p14:xfrm>
              <a:off x="4510560" y="580480"/>
              <a:ext cx="395640" cy="29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562480"/>
                <a:ext cx="431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14:cNvPr>
              <p14:cNvContentPartPr/>
              <p14:nvPr/>
            </p14:nvContentPartPr>
            <p14:xfrm>
              <a:off x="7168080" y="517840"/>
              <a:ext cx="1158120" cy="294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50435" y="499840"/>
                <a:ext cx="1193771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14:cNvPr>
              <p14:cNvContentPartPr/>
              <p14:nvPr/>
            </p14:nvContentPartPr>
            <p14:xfrm>
              <a:off x="6369960" y="538000"/>
              <a:ext cx="496800" cy="258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52320" y="520335"/>
                <a:ext cx="532440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14:cNvPr>
              <p14:cNvContentPartPr/>
              <p14:nvPr/>
            </p14:nvContentPartPr>
            <p14:xfrm>
              <a:off x="5181240" y="490480"/>
              <a:ext cx="852840" cy="36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63600" y="472480"/>
                <a:ext cx="888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14:cNvPr>
              <p14:cNvContentPartPr/>
              <p14:nvPr/>
            </p14:nvContentPartPr>
            <p14:xfrm>
              <a:off x="404400" y="1234240"/>
              <a:ext cx="285120" cy="123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6760" y="121624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14:cNvPr>
              <p14:cNvContentPartPr/>
              <p14:nvPr/>
            </p14:nvContentPartPr>
            <p14:xfrm>
              <a:off x="904800" y="1076200"/>
              <a:ext cx="1705680" cy="31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6800" y="1058540"/>
                <a:ext cx="174132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14:cNvPr>
              <p14:cNvContentPartPr/>
              <p14:nvPr/>
            </p14:nvContentPartPr>
            <p14:xfrm>
              <a:off x="2966160" y="1111120"/>
              <a:ext cx="522000" cy="290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8508" y="1093120"/>
                <a:ext cx="557665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14:cNvPr>
              <p14:cNvContentPartPr/>
              <p14:nvPr/>
            </p14:nvContentPartPr>
            <p14:xfrm>
              <a:off x="4203480" y="1138480"/>
              <a:ext cx="228960" cy="18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5812" y="1120480"/>
                <a:ext cx="26465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14:cNvPr>
              <p14:cNvContentPartPr/>
              <p14:nvPr/>
            </p14:nvContentPartPr>
            <p14:xfrm>
              <a:off x="3637200" y="1108240"/>
              <a:ext cx="440640" cy="250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19200" y="1090266"/>
                <a:ext cx="47628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14:cNvPr>
              <p14:cNvContentPartPr/>
              <p14:nvPr/>
            </p14:nvContentPartPr>
            <p14:xfrm>
              <a:off x="5059560" y="914560"/>
              <a:ext cx="1722960" cy="113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41560" y="896920"/>
                <a:ext cx="1758600" cy="11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14:cNvPr>
              <p14:cNvContentPartPr/>
              <p14:nvPr/>
            </p14:nvContentPartPr>
            <p14:xfrm>
              <a:off x="6841200" y="1044880"/>
              <a:ext cx="130320" cy="155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3560" y="1026880"/>
                <a:ext cx="1659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14:cNvPr>
              <p14:cNvContentPartPr/>
              <p14:nvPr/>
            </p14:nvContentPartPr>
            <p14:xfrm>
              <a:off x="7041000" y="1117240"/>
              <a:ext cx="20160" cy="5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23000" y="1099240"/>
                <a:ext cx="55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14:cNvPr>
              <p14:cNvContentPartPr/>
              <p14:nvPr/>
            </p14:nvContentPartPr>
            <p14:xfrm>
              <a:off x="7070880" y="93436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52880" y="91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14:cNvPr>
              <p14:cNvContentPartPr/>
              <p14:nvPr/>
            </p14:nvContentPartPr>
            <p14:xfrm>
              <a:off x="7131720" y="1108960"/>
              <a:ext cx="128880" cy="7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14080" y="1091320"/>
                <a:ext cx="164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14:cNvPr>
              <p14:cNvContentPartPr/>
              <p14:nvPr/>
            </p14:nvContentPartPr>
            <p14:xfrm>
              <a:off x="7334040" y="1086640"/>
              <a:ext cx="306000" cy="133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16040" y="1068952"/>
                <a:ext cx="341640" cy="1696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14:cNvPr>
              <p14:cNvContentPartPr/>
              <p14:nvPr/>
            </p14:nvContentPartPr>
            <p14:xfrm>
              <a:off x="7851000" y="1072240"/>
              <a:ext cx="8388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33360" y="1054240"/>
                <a:ext cx="119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14:cNvPr>
              <p14:cNvContentPartPr/>
              <p14:nvPr/>
            </p14:nvContentPartPr>
            <p14:xfrm>
              <a:off x="8004000" y="964600"/>
              <a:ext cx="417600" cy="284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86016" y="946960"/>
                <a:ext cx="453209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14:cNvPr>
              <p14:cNvContentPartPr/>
              <p14:nvPr/>
            </p14:nvContentPartPr>
            <p14:xfrm>
              <a:off x="8655960" y="872080"/>
              <a:ext cx="18180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38320" y="854440"/>
                <a:ext cx="2174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14:cNvPr>
              <p14:cNvContentPartPr/>
              <p14:nvPr/>
            </p14:nvContentPartPr>
            <p14:xfrm>
              <a:off x="8503680" y="1066480"/>
              <a:ext cx="38736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85680" y="1048840"/>
                <a:ext cx="4230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14:cNvPr>
              <p14:cNvContentPartPr/>
              <p14:nvPr/>
            </p14:nvContentPartPr>
            <p14:xfrm>
              <a:off x="7335120" y="1452760"/>
              <a:ext cx="302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17120" y="1434760"/>
                <a:ext cx="3380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310680" cy="204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31221" y="1343289"/>
                <a:ext cx="346279" cy="23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14:cNvPr>
              <p14:cNvContentPartPr/>
              <p14:nvPr/>
            </p14:nvContentPartPr>
            <p14:xfrm>
              <a:off x="7853160" y="1340800"/>
              <a:ext cx="104040" cy="25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35160" y="1322800"/>
                <a:ext cx="13968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14:cNvPr>
              <p14:cNvContentPartPr/>
              <p14:nvPr/>
            </p14:nvContentPartPr>
            <p14:xfrm>
              <a:off x="8036040" y="1330720"/>
              <a:ext cx="902160" cy="315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393" y="1312741"/>
                <a:ext cx="937814" cy="350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14:cNvPr>
              <p14:cNvContentPartPr/>
              <p14:nvPr/>
            </p14:nvContentPartPr>
            <p14:xfrm>
              <a:off x="365520" y="1686400"/>
              <a:ext cx="307080" cy="244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7520" y="1668400"/>
                <a:ext cx="3427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14:cNvPr>
              <p14:cNvContentPartPr/>
              <p14:nvPr/>
            </p14:nvContentPartPr>
            <p14:xfrm>
              <a:off x="1053120" y="1736800"/>
              <a:ext cx="160200" cy="32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35120" y="1719160"/>
                <a:ext cx="19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14:cNvPr>
              <p14:cNvContentPartPr/>
              <p14:nvPr/>
            </p14:nvContentPartPr>
            <p14:xfrm>
              <a:off x="1330320" y="1716640"/>
              <a:ext cx="1769040" cy="344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698659"/>
                <a:ext cx="1804680" cy="379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14:cNvPr>
              <p14:cNvContentPartPr/>
              <p14:nvPr/>
            </p14:nvContentPartPr>
            <p14:xfrm>
              <a:off x="344640" y="2361040"/>
              <a:ext cx="87336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7000" y="2343040"/>
                <a:ext cx="9090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14:cNvPr>
              <p14:cNvContentPartPr/>
              <p14:nvPr/>
            </p14:nvContentPartPr>
            <p14:xfrm>
              <a:off x="4886760" y="202840"/>
              <a:ext cx="12420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868760" y="185200"/>
                <a:ext cx="15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14:cNvPr>
              <p14:cNvContentPartPr/>
              <p14:nvPr/>
            </p14:nvContentPartPr>
            <p14:xfrm>
              <a:off x="4886760" y="264040"/>
              <a:ext cx="100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8760" y="24604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14:cNvPr>
              <p14:cNvContentPartPr/>
              <p14:nvPr/>
            </p14:nvContentPartPr>
            <p14:xfrm>
              <a:off x="2948880" y="80800"/>
              <a:ext cx="1837800" cy="346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31237" y="62800"/>
                <a:ext cx="1873447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14:cNvPr>
              <p14:cNvContentPartPr/>
              <p14:nvPr/>
            </p14:nvContentPartPr>
            <p14:xfrm>
              <a:off x="1572960" y="2478760"/>
              <a:ext cx="290880" cy="175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54960" y="2461120"/>
                <a:ext cx="3265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14:cNvPr>
              <p14:cNvContentPartPr/>
              <p14:nvPr/>
            </p14:nvContentPartPr>
            <p14:xfrm>
              <a:off x="1980120" y="2367160"/>
              <a:ext cx="1283400" cy="286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62475" y="2349160"/>
                <a:ext cx="131905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14:cNvPr>
              <p14:cNvContentPartPr/>
              <p14:nvPr/>
            </p14:nvContentPartPr>
            <p14:xfrm>
              <a:off x="3433440" y="2427640"/>
              <a:ext cx="133560" cy="21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15800" y="2410000"/>
                <a:ext cx="169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14:cNvPr>
              <p14:cNvContentPartPr/>
              <p14:nvPr/>
            </p14:nvContentPartPr>
            <p14:xfrm>
              <a:off x="3423720" y="2529160"/>
              <a:ext cx="15156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05720" y="251116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14:cNvPr>
              <p14:cNvContentPartPr/>
              <p14:nvPr/>
            </p14:nvContentPartPr>
            <p14:xfrm>
              <a:off x="3728640" y="2194360"/>
              <a:ext cx="560520" cy="335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2176379"/>
                <a:ext cx="596160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14:cNvPr>
              <p14:cNvContentPartPr/>
              <p14:nvPr/>
            </p14:nvContentPartPr>
            <p14:xfrm>
              <a:off x="4776960" y="2325400"/>
              <a:ext cx="221760" cy="206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59320" y="2307760"/>
                <a:ext cx="2574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14:cNvPr>
              <p14:cNvContentPartPr/>
              <p14:nvPr/>
            </p14:nvContentPartPr>
            <p14:xfrm>
              <a:off x="4820520" y="2204080"/>
              <a:ext cx="86760" cy="40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02880" y="2186440"/>
                <a:ext cx="122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14:cNvPr>
              <p14:cNvContentPartPr/>
              <p14:nvPr/>
            </p14:nvContentPartPr>
            <p14:xfrm>
              <a:off x="5750400" y="2285440"/>
              <a:ext cx="20520" cy="20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32400" y="2267440"/>
                <a:ext cx="56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14:cNvPr>
              <p14:cNvContentPartPr/>
              <p14:nvPr/>
            </p14:nvContentPartPr>
            <p14:xfrm>
              <a:off x="5323800" y="2427280"/>
              <a:ext cx="1270080" cy="18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05800" y="2409640"/>
                <a:ext cx="1305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14:cNvPr>
              <p14:cNvContentPartPr/>
              <p14:nvPr/>
            </p14:nvContentPartPr>
            <p14:xfrm>
              <a:off x="6988800" y="2362480"/>
              <a:ext cx="1204920" cy="355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70805" y="2344840"/>
                <a:ext cx="1240549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A5E3B3-BAB1-4673-B046-1EB37EB5A2C4}"/>
                  </a:ext>
                </a:extLst>
              </p14:cNvPr>
              <p14:cNvContentPartPr/>
              <p14:nvPr/>
            </p14:nvContentPartPr>
            <p14:xfrm>
              <a:off x="1240320" y="2834440"/>
              <a:ext cx="886320" cy="32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A5E3B3-BAB1-4673-B046-1EB37EB5A2C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222327" y="2816440"/>
                <a:ext cx="921946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5B1E2D0-9E98-4DCD-A9E6-0F3AB925BBE4}"/>
                  </a:ext>
                </a:extLst>
              </p14:cNvPr>
              <p14:cNvContentPartPr/>
              <p14:nvPr/>
            </p14:nvContentPartPr>
            <p14:xfrm>
              <a:off x="363360" y="2971240"/>
              <a:ext cx="556560" cy="210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5B1E2D0-9E98-4DCD-A9E6-0F3AB925BBE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5731" y="2953240"/>
                <a:ext cx="592177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1FA4C01-5E7D-4F88-9902-EB6C1B68F3A0}"/>
                  </a:ext>
                </a:extLst>
              </p14:cNvPr>
              <p14:cNvContentPartPr/>
              <p14:nvPr/>
            </p14:nvContentPartPr>
            <p14:xfrm>
              <a:off x="2529480" y="2956120"/>
              <a:ext cx="328680" cy="193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1FA4C01-5E7D-4F88-9902-EB6C1B68F3A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1840" y="2938120"/>
                <a:ext cx="36432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535DF00-C2A2-4848-A53B-47632A34A9C8}"/>
                  </a:ext>
                </a:extLst>
              </p14:cNvPr>
              <p14:cNvContentPartPr/>
              <p14:nvPr/>
            </p14:nvContentPartPr>
            <p14:xfrm>
              <a:off x="3626760" y="2975920"/>
              <a:ext cx="16236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535DF00-C2A2-4848-A53B-47632A34A9C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608760" y="2958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C9B45E4-63D2-4E1B-85EF-6CF1FCD33832}"/>
                  </a:ext>
                </a:extLst>
              </p14:cNvPr>
              <p14:cNvContentPartPr/>
              <p14:nvPr/>
            </p14:nvContentPartPr>
            <p14:xfrm>
              <a:off x="3667440" y="3067360"/>
              <a:ext cx="12132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C9B45E4-63D2-4E1B-85EF-6CF1FCD33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9440" y="304972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97840F-5686-433D-97B3-7D276D5CE87E}"/>
                  </a:ext>
                </a:extLst>
              </p14:cNvPr>
              <p14:cNvContentPartPr/>
              <p14:nvPr/>
            </p14:nvContentPartPr>
            <p14:xfrm>
              <a:off x="2987040" y="2803840"/>
              <a:ext cx="458280" cy="568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97840F-5686-433D-97B3-7D276D5CE87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69040" y="2785840"/>
                <a:ext cx="493920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F54CAD-D026-4941-A55B-99271D70B56D}"/>
                  </a:ext>
                </a:extLst>
              </p14:cNvPr>
              <p14:cNvContentPartPr/>
              <p14:nvPr/>
            </p14:nvContentPartPr>
            <p14:xfrm>
              <a:off x="3982440" y="2762440"/>
              <a:ext cx="634320" cy="398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F54CAD-D026-4941-A55B-99271D70B56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64450" y="2744784"/>
                <a:ext cx="669940" cy="434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5995C1-3EA4-4B9C-9FC9-E70FF32DBEEF}"/>
                  </a:ext>
                </a:extLst>
              </p14:cNvPr>
              <p14:cNvContentPartPr/>
              <p14:nvPr/>
            </p14:nvContentPartPr>
            <p14:xfrm>
              <a:off x="4754280" y="2753080"/>
              <a:ext cx="896400" cy="44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5995C1-3EA4-4B9C-9FC9-E70FF32DBEE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36287" y="2735080"/>
                <a:ext cx="932026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75BB8F0-2BB7-4A3E-AC9C-8F63C1FB0382}"/>
                  </a:ext>
                </a:extLst>
              </p14:cNvPr>
              <p14:cNvContentPartPr/>
              <p14:nvPr/>
            </p14:nvContentPartPr>
            <p14:xfrm>
              <a:off x="5791080" y="2743000"/>
              <a:ext cx="1017000" cy="385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75BB8F0-2BB7-4A3E-AC9C-8F63C1FB038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73080" y="2725360"/>
                <a:ext cx="1052640" cy="42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74724471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14:cNvPr>
              <p14:cNvContentPartPr/>
              <p14:nvPr/>
            </p14:nvContentPartPr>
            <p14:xfrm>
              <a:off x="1054560" y="202120"/>
              <a:ext cx="519120" cy="23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36920" y="184480"/>
                <a:ext cx="5547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14:cNvPr>
              <p14:cNvContentPartPr/>
              <p14:nvPr/>
            </p14:nvContentPartPr>
            <p14:xfrm>
              <a:off x="1846920" y="111400"/>
              <a:ext cx="824760" cy="34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29280" y="93742"/>
                <a:ext cx="86040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14:cNvPr>
              <p14:cNvContentPartPr/>
              <p14:nvPr/>
            </p14:nvContentPartPr>
            <p14:xfrm>
              <a:off x="5160720" y="365200"/>
              <a:ext cx="12744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43080" y="347200"/>
                <a:ext cx="1630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14:cNvPr>
              <p14:cNvContentPartPr/>
              <p14:nvPr/>
            </p14:nvContentPartPr>
            <p14:xfrm>
              <a:off x="5140560" y="160000"/>
              <a:ext cx="210960" cy="13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22560" y="142047"/>
                <a:ext cx="2466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14:cNvPr>
              <p14:cNvContentPartPr/>
              <p14:nvPr/>
            </p14:nvContentPartPr>
            <p14:xfrm>
              <a:off x="5490840" y="183760"/>
              <a:ext cx="339840" cy="25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72840" y="165785"/>
                <a:ext cx="375480" cy="29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14:cNvPr>
              <p14:cNvContentPartPr/>
              <p14:nvPr/>
            </p14:nvContentPartPr>
            <p14:xfrm>
              <a:off x="6092040" y="100960"/>
              <a:ext cx="1954080" cy="367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74040" y="83303"/>
                <a:ext cx="1989720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14:cNvPr>
              <p14:cNvContentPartPr/>
              <p14:nvPr/>
            </p14:nvContentPartPr>
            <p14:xfrm>
              <a:off x="491160" y="710800"/>
              <a:ext cx="37440" cy="299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160" y="693160"/>
                <a:ext cx="73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14:cNvPr>
              <p14:cNvContentPartPr/>
              <p14:nvPr/>
            </p14:nvContentPartPr>
            <p14:xfrm>
              <a:off x="314760" y="680920"/>
              <a:ext cx="30708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6760" y="663280"/>
                <a:ext cx="342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14:cNvPr>
              <p14:cNvContentPartPr/>
              <p14:nvPr/>
            </p14:nvContentPartPr>
            <p14:xfrm>
              <a:off x="658560" y="670120"/>
              <a:ext cx="161640" cy="271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0560" y="652480"/>
                <a:ext cx="197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14:cNvPr>
              <p14:cNvContentPartPr/>
              <p14:nvPr/>
            </p14:nvContentPartPr>
            <p14:xfrm>
              <a:off x="893640" y="833920"/>
              <a:ext cx="131040" cy="12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76000" y="816280"/>
                <a:ext cx="166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14:cNvPr>
              <p14:cNvContentPartPr/>
              <p14:nvPr/>
            </p14:nvContentPartPr>
            <p14:xfrm>
              <a:off x="1340760" y="681640"/>
              <a:ext cx="75276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23120" y="664000"/>
                <a:ext cx="78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14:cNvPr>
              <p14:cNvContentPartPr/>
              <p14:nvPr/>
            </p14:nvContentPartPr>
            <p14:xfrm>
              <a:off x="2061480" y="782080"/>
              <a:ext cx="1594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3480" y="764080"/>
                <a:ext cx="195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14:cNvPr>
              <p14:cNvContentPartPr/>
              <p14:nvPr/>
            </p14:nvContentPartPr>
            <p14:xfrm>
              <a:off x="1737480" y="680560"/>
              <a:ext cx="20520" cy="35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19480" y="662560"/>
                <a:ext cx="56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14:cNvPr>
              <p14:cNvContentPartPr/>
              <p14:nvPr/>
            </p14:nvContentPartPr>
            <p14:xfrm>
              <a:off x="2571240" y="599200"/>
              <a:ext cx="230760" cy="36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53240" y="581200"/>
                <a:ext cx="26640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14:cNvPr>
              <p14:cNvContentPartPr/>
              <p14:nvPr/>
            </p14:nvContentPartPr>
            <p14:xfrm>
              <a:off x="2862120" y="769480"/>
              <a:ext cx="50364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44120" y="751480"/>
                <a:ext cx="539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14:cNvPr>
              <p14:cNvContentPartPr/>
              <p14:nvPr/>
            </p14:nvContentPartPr>
            <p14:xfrm>
              <a:off x="3606240" y="703960"/>
              <a:ext cx="29952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8600" y="685960"/>
                <a:ext cx="335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14:cNvPr>
              <p14:cNvContentPartPr/>
              <p14:nvPr/>
            </p14:nvContentPartPr>
            <p14:xfrm>
              <a:off x="4002600" y="600640"/>
              <a:ext cx="505080" cy="304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4600" y="583000"/>
                <a:ext cx="5407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14:cNvPr>
              <p14:cNvContentPartPr/>
              <p14:nvPr/>
            </p14:nvContentPartPr>
            <p14:xfrm>
              <a:off x="4510560" y="580480"/>
              <a:ext cx="395640" cy="29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562480"/>
                <a:ext cx="431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14:cNvPr>
              <p14:cNvContentPartPr/>
              <p14:nvPr/>
            </p14:nvContentPartPr>
            <p14:xfrm>
              <a:off x="7168080" y="517840"/>
              <a:ext cx="1158120" cy="294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50435" y="499840"/>
                <a:ext cx="1193771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14:cNvPr>
              <p14:cNvContentPartPr/>
              <p14:nvPr/>
            </p14:nvContentPartPr>
            <p14:xfrm>
              <a:off x="6369960" y="538000"/>
              <a:ext cx="496800" cy="258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52320" y="520335"/>
                <a:ext cx="532440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14:cNvPr>
              <p14:cNvContentPartPr/>
              <p14:nvPr/>
            </p14:nvContentPartPr>
            <p14:xfrm>
              <a:off x="5181240" y="490480"/>
              <a:ext cx="852840" cy="36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63600" y="472480"/>
                <a:ext cx="888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14:cNvPr>
              <p14:cNvContentPartPr/>
              <p14:nvPr/>
            </p14:nvContentPartPr>
            <p14:xfrm>
              <a:off x="404400" y="1234240"/>
              <a:ext cx="285120" cy="123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6760" y="121624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14:cNvPr>
              <p14:cNvContentPartPr/>
              <p14:nvPr/>
            </p14:nvContentPartPr>
            <p14:xfrm>
              <a:off x="904800" y="1076200"/>
              <a:ext cx="1705680" cy="31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6800" y="1058540"/>
                <a:ext cx="174132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14:cNvPr>
              <p14:cNvContentPartPr/>
              <p14:nvPr/>
            </p14:nvContentPartPr>
            <p14:xfrm>
              <a:off x="2966160" y="1111120"/>
              <a:ext cx="522000" cy="290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8508" y="1093120"/>
                <a:ext cx="557665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14:cNvPr>
              <p14:cNvContentPartPr/>
              <p14:nvPr/>
            </p14:nvContentPartPr>
            <p14:xfrm>
              <a:off x="4203480" y="1138480"/>
              <a:ext cx="228960" cy="18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5812" y="1120480"/>
                <a:ext cx="26465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14:cNvPr>
              <p14:cNvContentPartPr/>
              <p14:nvPr/>
            </p14:nvContentPartPr>
            <p14:xfrm>
              <a:off x="3637200" y="1108240"/>
              <a:ext cx="440640" cy="250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19200" y="1090266"/>
                <a:ext cx="47628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14:cNvPr>
              <p14:cNvContentPartPr/>
              <p14:nvPr/>
            </p14:nvContentPartPr>
            <p14:xfrm>
              <a:off x="5059560" y="914560"/>
              <a:ext cx="1722960" cy="113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41560" y="896920"/>
                <a:ext cx="1758600" cy="11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14:cNvPr>
              <p14:cNvContentPartPr/>
              <p14:nvPr/>
            </p14:nvContentPartPr>
            <p14:xfrm>
              <a:off x="6841200" y="1044880"/>
              <a:ext cx="130320" cy="155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3560" y="1026880"/>
                <a:ext cx="1659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14:cNvPr>
              <p14:cNvContentPartPr/>
              <p14:nvPr/>
            </p14:nvContentPartPr>
            <p14:xfrm>
              <a:off x="7041000" y="1117240"/>
              <a:ext cx="20160" cy="5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23000" y="1099240"/>
                <a:ext cx="55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14:cNvPr>
              <p14:cNvContentPartPr/>
              <p14:nvPr/>
            </p14:nvContentPartPr>
            <p14:xfrm>
              <a:off x="7070880" y="93436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52880" y="91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14:cNvPr>
              <p14:cNvContentPartPr/>
              <p14:nvPr/>
            </p14:nvContentPartPr>
            <p14:xfrm>
              <a:off x="7131720" y="1108960"/>
              <a:ext cx="128880" cy="7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14080" y="1091320"/>
                <a:ext cx="164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14:cNvPr>
              <p14:cNvContentPartPr/>
              <p14:nvPr/>
            </p14:nvContentPartPr>
            <p14:xfrm>
              <a:off x="7334040" y="1086640"/>
              <a:ext cx="306000" cy="133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16040" y="1068952"/>
                <a:ext cx="341640" cy="1696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14:cNvPr>
              <p14:cNvContentPartPr/>
              <p14:nvPr/>
            </p14:nvContentPartPr>
            <p14:xfrm>
              <a:off x="7851000" y="1072240"/>
              <a:ext cx="8388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33360" y="1054240"/>
                <a:ext cx="119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14:cNvPr>
              <p14:cNvContentPartPr/>
              <p14:nvPr/>
            </p14:nvContentPartPr>
            <p14:xfrm>
              <a:off x="8004000" y="964600"/>
              <a:ext cx="417600" cy="284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86016" y="946960"/>
                <a:ext cx="453209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14:cNvPr>
              <p14:cNvContentPartPr/>
              <p14:nvPr/>
            </p14:nvContentPartPr>
            <p14:xfrm>
              <a:off x="8655960" y="872080"/>
              <a:ext cx="18180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38320" y="854440"/>
                <a:ext cx="2174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14:cNvPr>
              <p14:cNvContentPartPr/>
              <p14:nvPr/>
            </p14:nvContentPartPr>
            <p14:xfrm>
              <a:off x="8503680" y="1066480"/>
              <a:ext cx="38736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85680" y="1048840"/>
                <a:ext cx="4230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14:cNvPr>
              <p14:cNvContentPartPr/>
              <p14:nvPr/>
            </p14:nvContentPartPr>
            <p14:xfrm>
              <a:off x="7335120" y="1452760"/>
              <a:ext cx="302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17120" y="1434760"/>
                <a:ext cx="3380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310680" cy="204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31221" y="1343289"/>
                <a:ext cx="346279" cy="23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14:cNvPr>
              <p14:cNvContentPartPr/>
              <p14:nvPr/>
            </p14:nvContentPartPr>
            <p14:xfrm>
              <a:off x="7853160" y="1340800"/>
              <a:ext cx="104040" cy="25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35160" y="1322800"/>
                <a:ext cx="13968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14:cNvPr>
              <p14:cNvContentPartPr/>
              <p14:nvPr/>
            </p14:nvContentPartPr>
            <p14:xfrm>
              <a:off x="8036040" y="1330720"/>
              <a:ext cx="902160" cy="315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393" y="1312741"/>
                <a:ext cx="937814" cy="350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14:cNvPr>
              <p14:cNvContentPartPr/>
              <p14:nvPr/>
            </p14:nvContentPartPr>
            <p14:xfrm>
              <a:off x="365520" y="1686400"/>
              <a:ext cx="307080" cy="244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7520" y="1668400"/>
                <a:ext cx="3427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14:cNvPr>
              <p14:cNvContentPartPr/>
              <p14:nvPr/>
            </p14:nvContentPartPr>
            <p14:xfrm>
              <a:off x="1053120" y="1736800"/>
              <a:ext cx="160200" cy="32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35120" y="1719160"/>
                <a:ext cx="19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14:cNvPr>
              <p14:cNvContentPartPr/>
              <p14:nvPr/>
            </p14:nvContentPartPr>
            <p14:xfrm>
              <a:off x="1330320" y="1716640"/>
              <a:ext cx="1769040" cy="344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698659"/>
                <a:ext cx="1804680" cy="379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14:cNvPr>
              <p14:cNvContentPartPr/>
              <p14:nvPr/>
            </p14:nvContentPartPr>
            <p14:xfrm>
              <a:off x="344640" y="2361040"/>
              <a:ext cx="87336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7000" y="2343040"/>
                <a:ext cx="9090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14:cNvPr>
              <p14:cNvContentPartPr/>
              <p14:nvPr/>
            </p14:nvContentPartPr>
            <p14:xfrm>
              <a:off x="4886760" y="202840"/>
              <a:ext cx="12420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868760" y="185200"/>
                <a:ext cx="15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14:cNvPr>
              <p14:cNvContentPartPr/>
              <p14:nvPr/>
            </p14:nvContentPartPr>
            <p14:xfrm>
              <a:off x="4886760" y="264040"/>
              <a:ext cx="100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8760" y="24604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14:cNvPr>
              <p14:cNvContentPartPr/>
              <p14:nvPr/>
            </p14:nvContentPartPr>
            <p14:xfrm>
              <a:off x="2948880" y="80800"/>
              <a:ext cx="1837800" cy="346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31237" y="62800"/>
                <a:ext cx="1873447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14:cNvPr>
              <p14:cNvContentPartPr/>
              <p14:nvPr/>
            </p14:nvContentPartPr>
            <p14:xfrm>
              <a:off x="1572960" y="2478760"/>
              <a:ext cx="290880" cy="175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54960" y="2461120"/>
                <a:ext cx="3265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14:cNvPr>
              <p14:cNvContentPartPr/>
              <p14:nvPr/>
            </p14:nvContentPartPr>
            <p14:xfrm>
              <a:off x="1980120" y="2367160"/>
              <a:ext cx="1283400" cy="286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62475" y="2349160"/>
                <a:ext cx="131905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14:cNvPr>
              <p14:cNvContentPartPr/>
              <p14:nvPr/>
            </p14:nvContentPartPr>
            <p14:xfrm>
              <a:off x="3433440" y="2427640"/>
              <a:ext cx="133560" cy="21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15800" y="2410000"/>
                <a:ext cx="169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14:cNvPr>
              <p14:cNvContentPartPr/>
              <p14:nvPr/>
            </p14:nvContentPartPr>
            <p14:xfrm>
              <a:off x="3423720" y="2529160"/>
              <a:ext cx="15156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05720" y="251116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14:cNvPr>
              <p14:cNvContentPartPr/>
              <p14:nvPr/>
            </p14:nvContentPartPr>
            <p14:xfrm>
              <a:off x="3728640" y="2194360"/>
              <a:ext cx="560520" cy="335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2176379"/>
                <a:ext cx="596160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14:cNvPr>
              <p14:cNvContentPartPr/>
              <p14:nvPr/>
            </p14:nvContentPartPr>
            <p14:xfrm>
              <a:off x="4776960" y="2325400"/>
              <a:ext cx="221760" cy="206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59320" y="2307760"/>
                <a:ext cx="2574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14:cNvPr>
              <p14:cNvContentPartPr/>
              <p14:nvPr/>
            </p14:nvContentPartPr>
            <p14:xfrm>
              <a:off x="4820520" y="2204080"/>
              <a:ext cx="86760" cy="40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02880" y="2186440"/>
                <a:ext cx="122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14:cNvPr>
              <p14:cNvContentPartPr/>
              <p14:nvPr/>
            </p14:nvContentPartPr>
            <p14:xfrm>
              <a:off x="5750400" y="2285440"/>
              <a:ext cx="20520" cy="20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32400" y="2267440"/>
                <a:ext cx="56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14:cNvPr>
              <p14:cNvContentPartPr/>
              <p14:nvPr/>
            </p14:nvContentPartPr>
            <p14:xfrm>
              <a:off x="5323800" y="2427280"/>
              <a:ext cx="1270080" cy="18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05800" y="2409640"/>
                <a:ext cx="1305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14:cNvPr>
              <p14:cNvContentPartPr/>
              <p14:nvPr/>
            </p14:nvContentPartPr>
            <p14:xfrm>
              <a:off x="6988800" y="2362480"/>
              <a:ext cx="1204920" cy="355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70805" y="2344840"/>
                <a:ext cx="1240549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A5E3B3-BAB1-4673-B046-1EB37EB5A2C4}"/>
                  </a:ext>
                </a:extLst>
              </p14:cNvPr>
              <p14:cNvContentPartPr/>
              <p14:nvPr/>
            </p14:nvContentPartPr>
            <p14:xfrm>
              <a:off x="1240320" y="2834440"/>
              <a:ext cx="886320" cy="32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A5E3B3-BAB1-4673-B046-1EB37EB5A2C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222327" y="2816440"/>
                <a:ext cx="921946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5B1E2D0-9E98-4DCD-A9E6-0F3AB925BBE4}"/>
                  </a:ext>
                </a:extLst>
              </p14:cNvPr>
              <p14:cNvContentPartPr/>
              <p14:nvPr/>
            </p14:nvContentPartPr>
            <p14:xfrm>
              <a:off x="363360" y="2971240"/>
              <a:ext cx="556560" cy="210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5B1E2D0-9E98-4DCD-A9E6-0F3AB925BBE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5731" y="2953240"/>
                <a:ext cx="592177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1FA4C01-5E7D-4F88-9902-EB6C1B68F3A0}"/>
                  </a:ext>
                </a:extLst>
              </p14:cNvPr>
              <p14:cNvContentPartPr/>
              <p14:nvPr/>
            </p14:nvContentPartPr>
            <p14:xfrm>
              <a:off x="2529480" y="2956120"/>
              <a:ext cx="328680" cy="193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1FA4C01-5E7D-4F88-9902-EB6C1B68F3A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1840" y="2938120"/>
                <a:ext cx="36432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535DF00-C2A2-4848-A53B-47632A34A9C8}"/>
                  </a:ext>
                </a:extLst>
              </p14:cNvPr>
              <p14:cNvContentPartPr/>
              <p14:nvPr/>
            </p14:nvContentPartPr>
            <p14:xfrm>
              <a:off x="3626760" y="2975920"/>
              <a:ext cx="16236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535DF00-C2A2-4848-A53B-47632A34A9C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608760" y="2958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C9B45E4-63D2-4E1B-85EF-6CF1FCD33832}"/>
                  </a:ext>
                </a:extLst>
              </p14:cNvPr>
              <p14:cNvContentPartPr/>
              <p14:nvPr/>
            </p14:nvContentPartPr>
            <p14:xfrm>
              <a:off x="3667440" y="3067360"/>
              <a:ext cx="12132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C9B45E4-63D2-4E1B-85EF-6CF1FCD33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9440" y="304972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97840F-5686-433D-97B3-7D276D5CE87E}"/>
                  </a:ext>
                </a:extLst>
              </p14:cNvPr>
              <p14:cNvContentPartPr/>
              <p14:nvPr/>
            </p14:nvContentPartPr>
            <p14:xfrm>
              <a:off x="2987040" y="2803840"/>
              <a:ext cx="458280" cy="568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97840F-5686-433D-97B3-7D276D5CE87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69040" y="2785840"/>
                <a:ext cx="493920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F54CAD-D026-4941-A55B-99271D70B56D}"/>
                  </a:ext>
                </a:extLst>
              </p14:cNvPr>
              <p14:cNvContentPartPr/>
              <p14:nvPr/>
            </p14:nvContentPartPr>
            <p14:xfrm>
              <a:off x="3982440" y="2762440"/>
              <a:ext cx="634320" cy="398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F54CAD-D026-4941-A55B-99271D70B56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64450" y="2744784"/>
                <a:ext cx="669940" cy="434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5995C1-3EA4-4B9C-9FC9-E70FF32DBEEF}"/>
                  </a:ext>
                </a:extLst>
              </p14:cNvPr>
              <p14:cNvContentPartPr/>
              <p14:nvPr/>
            </p14:nvContentPartPr>
            <p14:xfrm>
              <a:off x="4754280" y="2753080"/>
              <a:ext cx="896400" cy="44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5995C1-3EA4-4B9C-9FC9-E70FF32DBEE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36287" y="2735080"/>
                <a:ext cx="932026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75BB8F0-2BB7-4A3E-AC9C-8F63C1FB0382}"/>
                  </a:ext>
                </a:extLst>
              </p14:cNvPr>
              <p14:cNvContentPartPr/>
              <p14:nvPr/>
            </p14:nvContentPartPr>
            <p14:xfrm>
              <a:off x="5791080" y="2743000"/>
              <a:ext cx="1017000" cy="385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75BB8F0-2BB7-4A3E-AC9C-8F63C1FB038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73080" y="2725360"/>
                <a:ext cx="10526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D239613-A961-4D78-B21D-A0CB383F30B3}"/>
                  </a:ext>
                </a:extLst>
              </p14:cNvPr>
              <p14:cNvContentPartPr/>
              <p14:nvPr/>
            </p14:nvContentPartPr>
            <p14:xfrm>
              <a:off x="7094640" y="3098680"/>
              <a:ext cx="78480" cy="93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D239613-A961-4D78-B21D-A0CB383F30B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076640" y="3080680"/>
                <a:ext cx="1141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61495C7-865E-4765-BFA2-381C9BF017A3}"/>
                  </a:ext>
                </a:extLst>
              </p14:cNvPr>
              <p14:cNvContentPartPr/>
              <p14:nvPr/>
            </p14:nvContentPartPr>
            <p14:xfrm>
              <a:off x="7335120" y="2818600"/>
              <a:ext cx="728640" cy="299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61495C7-865E-4765-BFA2-381C9BF017A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17111" y="2800960"/>
                <a:ext cx="764298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E85988-D5D0-4CCF-A274-9F41485A81AA}"/>
                  </a:ext>
                </a:extLst>
              </p14:cNvPr>
              <p14:cNvContentPartPr/>
              <p14:nvPr/>
            </p14:nvContentPartPr>
            <p14:xfrm>
              <a:off x="903720" y="3538960"/>
              <a:ext cx="164160" cy="27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E85988-D5D0-4CCF-A274-9F41485A81A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86080" y="3520960"/>
                <a:ext cx="1998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246C77E-FDCD-4582-B081-E3413C2AF268}"/>
                  </a:ext>
                </a:extLst>
              </p14:cNvPr>
              <p14:cNvContentPartPr/>
              <p14:nvPr/>
            </p14:nvContentPartPr>
            <p14:xfrm>
              <a:off x="914160" y="3637960"/>
              <a:ext cx="145080" cy="9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246C77E-FDCD-4582-B081-E3413C2AF26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96160" y="3619960"/>
                <a:ext cx="180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2387932-0B69-4727-B333-F3E5E48C820A}"/>
                  </a:ext>
                </a:extLst>
              </p14:cNvPr>
              <p14:cNvContentPartPr/>
              <p14:nvPr/>
            </p14:nvContentPartPr>
            <p14:xfrm>
              <a:off x="274080" y="3463360"/>
              <a:ext cx="416880" cy="285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2387932-0B69-4727-B333-F3E5E48C820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56080" y="3445360"/>
                <a:ext cx="45252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24C0E10-47C9-419D-B4D4-3802EB380A87}"/>
                  </a:ext>
                </a:extLst>
              </p14:cNvPr>
              <p14:cNvContentPartPr/>
              <p14:nvPr/>
            </p14:nvContentPartPr>
            <p14:xfrm>
              <a:off x="1300080" y="3372640"/>
              <a:ext cx="173520" cy="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24C0E10-47C9-419D-B4D4-3802EB380A8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82080" y="3355000"/>
                <a:ext cx="20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AF88242-C751-4F4C-977E-3255114AAB91}"/>
                  </a:ext>
                </a:extLst>
              </p14:cNvPr>
              <p14:cNvContentPartPr/>
              <p14:nvPr/>
            </p14:nvContentPartPr>
            <p14:xfrm>
              <a:off x="1259400" y="3473440"/>
              <a:ext cx="264960" cy="205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AF88242-C751-4F4C-977E-3255114AAB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241424" y="3455800"/>
                <a:ext cx="300552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29984FC-CBD3-4107-BC80-AE66B6A104D5}"/>
                  </a:ext>
                </a:extLst>
              </p14:cNvPr>
              <p14:cNvContentPartPr/>
              <p14:nvPr/>
            </p14:nvContentPartPr>
            <p14:xfrm>
              <a:off x="2255160" y="3406840"/>
              <a:ext cx="308880" cy="253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29984FC-CBD3-4107-BC80-AE66B6A104D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37181" y="3389175"/>
                <a:ext cx="344479" cy="2887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30D1D02-409A-47C3-966A-337C2DDE3280}"/>
                  </a:ext>
                </a:extLst>
              </p14:cNvPr>
              <p14:cNvContentPartPr/>
              <p14:nvPr/>
            </p14:nvContentPartPr>
            <p14:xfrm>
              <a:off x="1655760" y="3484600"/>
              <a:ext cx="489240" cy="16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30D1D02-409A-47C3-966A-337C2DDE328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637760" y="3466600"/>
                <a:ext cx="524880" cy="198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8546532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14:cNvPr>
              <p14:cNvContentPartPr/>
              <p14:nvPr/>
            </p14:nvContentPartPr>
            <p14:xfrm>
              <a:off x="1054560" y="202120"/>
              <a:ext cx="519120" cy="23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36920" y="184480"/>
                <a:ext cx="5547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14:cNvPr>
              <p14:cNvContentPartPr/>
              <p14:nvPr/>
            </p14:nvContentPartPr>
            <p14:xfrm>
              <a:off x="1846920" y="111400"/>
              <a:ext cx="824760" cy="34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29280" y="93742"/>
                <a:ext cx="86040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14:cNvPr>
              <p14:cNvContentPartPr/>
              <p14:nvPr/>
            </p14:nvContentPartPr>
            <p14:xfrm>
              <a:off x="5160720" y="365200"/>
              <a:ext cx="12744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43080" y="347200"/>
                <a:ext cx="1630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14:cNvPr>
              <p14:cNvContentPartPr/>
              <p14:nvPr/>
            </p14:nvContentPartPr>
            <p14:xfrm>
              <a:off x="5140560" y="160000"/>
              <a:ext cx="210960" cy="13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22560" y="142047"/>
                <a:ext cx="2466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14:cNvPr>
              <p14:cNvContentPartPr/>
              <p14:nvPr/>
            </p14:nvContentPartPr>
            <p14:xfrm>
              <a:off x="5490840" y="183760"/>
              <a:ext cx="339840" cy="25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72840" y="165785"/>
                <a:ext cx="375480" cy="29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14:cNvPr>
              <p14:cNvContentPartPr/>
              <p14:nvPr/>
            </p14:nvContentPartPr>
            <p14:xfrm>
              <a:off x="6092040" y="100960"/>
              <a:ext cx="1954080" cy="367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74040" y="83303"/>
                <a:ext cx="1989720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14:cNvPr>
              <p14:cNvContentPartPr/>
              <p14:nvPr/>
            </p14:nvContentPartPr>
            <p14:xfrm>
              <a:off x="491160" y="710800"/>
              <a:ext cx="37440" cy="299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160" y="693160"/>
                <a:ext cx="73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14:cNvPr>
              <p14:cNvContentPartPr/>
              <p14:nvPr/>
            </p14:nvContentPartPr>
            <p14:xfrm>
              <a:off x="314760" y="680920"/>
              <a:ext cx="30708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6760" y="663280"/>
                <a:ext cx="342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14:cNvPr>
              <p14:cNvContentPartPr/>
              <p14:nvPr/>
            </p14:nvContentPartPr>
            <p14:xfrm>
              <a:off x="658560" y="670120"/>
              <a:ext cx="161640" cy="271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0560" y="652480"/>
                <a:ext cx="197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14:cNvPr>
              <p14:cNvContentPartPr/>
              <p14:nvPr/>
            </p14:nvContentPartPr>
            <p14:xfrm>
              <a:off x="893640" y="833920"/>
              <a:ext cx="131040" cy="12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76000" y="816280"/>
                <a:ext cx="166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14:cNvPr>
              <p14:cNvContentPartPr/>
              <p14:nvPr/>
            </p14:nvContentPartPr>
            <p14:xfrm>
              <a:off x="1340760" y="681640"/>
              <a:ext cx="75276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23120" y="664000"/>
                <a:ext cx="78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14:cNvPr>
              <p14:cNvContentPartPr/>
              <p14:nvPr/>
            </p14:nvContentPartPr>
            <p14:xfrm>
              <a:off x="2061480" y="782080"/>
              <a:ext cx="1594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3480" y="764080"/>
                <a:ext cx="195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14:cNvPr>
              <p14:cNvContentPartPr/>
              <p14:nvPr/>
            </p14:nvContentPartPr>
            <p14:xfrm>
              <a:off x="1737480" y="680560"/>
              <a:ext cx="20520" cy="35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19480" y="662560"/>
                <a:ext cx="56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14:cNvPr>
              <p14:cNvContentPartPr/>
              <p14:nvPr/>
            </p14:nvContentPartPr>
            <p14:xfrm>
              <a:off x="2571240" y="599200"/>
              <a:ext cx="230760" cy="36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53240" y="581200"/>
                <a:ext cx="26640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14:cNvPr>
              <p14:cNvContentPartPr/>
              <p14:nvPr/>
            </p14:nvContentPartPr>
            <p14:xfrm>
              <a:off x="2862120" y="769480"/>
              <a:ext cx="50364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44120" y="751480"/>
                <a:ext cx="539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14:cNvPr>
              <p14:cNvContentPartPr/>
              <p14:nvPr/>
            </p14:nvContentPartPr>
            <p14:xfrm>
              <a:off x="3606240" y="703960"/>
              <a:ext cx="29952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8600" y="685960"/>
                <a:ext cx="335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14:cNvPr>
              <p14:cNvContentPartPr/>
              <p14:nvPr/>
            </p14:nvContentPartPr>
            <p14:xfrm>
              <a:off x="4002600" y="600640"/>
              <a:ext cx="505080" cy="304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4600" y="583000"/>
                <a:ext cx="5407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14:cNvPr>
              <p14:cNvContentPartPr/>
              <p14:nvPr/>
            </p14:nvContentPartPr>
            <p14:xfrm>
              <a:off x="4510560" y="580480"/>
              <a:ext cx="395640" cy="29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562480"/>
                <a:ext cx="431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14:cNvPr>
              <p14:cNvContentPartPr/>
              <p14:nvPr/>
            </p14:nvContentPartPr>
            <p14:xfrm>
              <a:off x="7168080" y="517840"/>
              <a:ext cx="1158120" cy="294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50435" y="499840"/>
                <a:ext cx="1193771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14:cNvPr>
              <p14:cNvContentPartPr/>
              <p14:nvPr/>
            </p14:nvContentPartPr>
            <p14:xfrm>
              <a:off x="6369960" y="538000"/>
              <a:ext cx="496800" cy="258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52320" y="520335"/>
                <a:ext cx="532440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14:cNvPr>
              <p14:cNvContentPartPr/>
              <p14:nvPr/>
            </p14:nvContentPartPr>
            <p14:xfrm>
              <a:off x="5181240" y="490480"/>
              <a:ext cx="852840" cy="36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63600" y="472480"/>
                <a:ext cx="888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14:cNvPr>
              <p14:cNvContentPartPr/>
              <p14:nvPr/>
            </p14:nvContentPartPr>
            <p14:xfrm>
              <a:off x="404400" y="1234240"/>
              <a:ext cx="285120" cy="123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6760" y="121624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14:cNvPr>
              <p14:cNvContentPartPr/>
              <p14:nvPr/>
            </p14:nvContentPartPr>
            <p14:xfrm>
              <a:off x="904800" y="1076200"/>
              <a:ext cx="1705680" cy="31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6800" y="1058540"/>
                <a:ext cx="174132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14:cNvPr>
              <p14:cNvContentPartPr/>
              <p14:nvPr/>
            </p14:nvContentPartPr>
            <p14:xfrm>
              <a:off x="2966160" y="1111120"/>
              <a:ext cx="522000" cy="290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8508" y="1093120"/>
                <a:ext cx="557665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14:cNvPr>
              <p14:cNvContentPartPr/>
              <p14:nvPr/>
            </p14:nvContentPartPr>
            <p14:xfrm>
              <a:off x="4203480" y="1138480"/>
              <a:ext cx="228960" cy="18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5812" y="1120480"/>
                <a:ext cx="26465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14:cNvPr>
              <p14:cNvContentPartPr/>
              <p14:nvPr/>
            </p14:nvContentPartPr>
            <p14:xfrm>
              <a:off x="3637200" y="1108240"/>
              <a:ext cx="440640" cy="250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19200" y="1090266"/>
                <a:ext cx="47628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14:cNvPr>
              <p14:cNvContentPartPr/>
              <p14:nvPr/>
            </p14:nvContentPartPr>
            <p14:xfrm>
              <a:off x="5059560" y="914560"/>
              <a:ext cx="1722960" cy="113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41560" y="896920"/>
                <a:ext cx="1758600" cy="11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14:cNvPr>
              <p14:cNvContentPartPr/>
              <p14:nvPr/>
            </p14:nvContentPartPr>
            <p14:xfrm>
              <a:off x="6841200" y="1044880"/>
              <a:ext cx="130320" cy="155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3560" y="1026880"/>
                <a:ext cx="1659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14:cNvPr>
              <p14:cNvContentPartPr/>
              <p14:nvPr/>
            </p14:nvContentPartPr>
            <p14:xfrm>
              <a:off x="7041000" y="1117240"/>
              <a:ext cx="20160" cy="5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23000" y="1099240"/>
                <a:ext cx="55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14:cNvPr>
              <p14:cNvContentPartPr/>
              <p14:nvPr/>
            </p14:nvContentPartPr>
            <p14:xfrm>
              <a:off x="7070880" y="93436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52880" y="91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14:cNvPr>
              <p14:cNvContentPartPr/>
              <p14:nvPr/>
            </p14:nvContentPartPr>
            <p14:xfrm>
              <a:off x="7131720" y="1108960"/>
              <a:ext cx="128880" cy="7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14080" y="1091320"/>
                <a:ext cx="164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14:cNvPr>
              <p14:cNvContentPartPr/>
              <p14:nvPr/>
            </p14:nvContentPartPr>
            <p14:xfrm>
              <a:off x="7334040" y="1086640"/>
              <a:ext cx="306000" cy="133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16040" y="1068952"/>
                <a:ext cx="341640" cy="1696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14:cNvPr>
              <p14:cNvContentPartPr/>
              <p14:nvPr/>
            </p14:nvContentPartPr>
            <p14:xfrm>
              <a:off x="7851000" y="1072240"/>
              <a:ext cx="8388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33360" y="1054240"/>
                <a:ext cx="119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14:cNvPr>
              <p14:cNvContentPartPr/>
              <p14:nvPr/>
            </p14:nvContentPartPr>
            <p14:xfrm>
              <a:off x="8004000" y="964600"/>
              <a:ext cx="417600" cy="284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86016" y="946960"/>
                <a:ext cx="453209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14:cNvPr>
              <p14:cNvContentPartPr/>
              <p14:nvPr/>
            </p14:nvContentPartPr>
            <p14:xfrm>
              <a:off x="8655960" y="872080"/>
              <a:ext cx="18180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38320" y="854440"/>
                <a:ext cx="2174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14:cNvPr>
              <p14:cNvContentPartPr/>
              <p14:nvPr/>
            </p14:nvContentPartPr>
            <p14:xfrm>
              <a:off x="8503680" y="1066480"/>
              <a:ext cx="38736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85680" y="1048840"/>
                <a:ext cx="4230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14:cNvPr>
              <p14:cNvContentPartPr/>
              <p14:nvPr/>
            </p14:nvContentPartPr>
            <p14:xfrm>
              <a:off x="7335120" y="1452760"/>
              <a:ext cx="302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17120" y="1434760"/>
                <a:ext cx="3380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310680" cy="204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31221" y="1343289"/>
                <a:ext cx="346279" cy="23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14:cNvPr>
              <p14:cNvContentPartPr/>
              <p14:nvPr/>
            </p14:nvContentPartPr>
            <p14:xfrm>
              <a:off x="7853160" y="1340800"/>
              <a:ext cx="104040" cy="25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35160" y="1322800"/>
                <a:ext cx="13968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14:cNvPr>
              <p14:cNvContentPartPr/>
              <p14:nvPr/>
            </p14:nvContentPartPr>
            <p14:xfrm>
              <a:off x="8036040" y="1330720"/>
              <a:ext cx="902160" cy="315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393" y="1312741"/>
                <a:ext cx="937814" cy="350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14:cNvPr>
              <p14:cNvContentPartPr/>
              <p14:nvPr/>
            </p14:nvContentPartPr>
            <p14:xfrm>
              <a:off x="365520" y="1686400"/>
              <a:ext cx="307080" cy="244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7520" y="1668400"/>
                <a:ext cx="3427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14:cNvPr>
              <p14:cNvContentPartPr/>
              <p14:nvPr/>
            </p14:nvContentPartPr>
            <p14:xfrm>
              <a:off x="1053120" y="1736800"/>
              <a:ext cx="160200" cy="32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35120" y="1719160"/>
                <a:ext cx="19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14:cNvPr>
              <p14:cNvContentPartPr/>
              <p14:nvPr/>
            </p14:nvContentPartPr>
            <p14:xfrm>
              <a:off x="1330320" y="1716640"/>
              <a:ext cx="1769040" cy="344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698659"/>
                <a:ext cx="1804680" cy="379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14:cNvPr>
              <p14:cNvContentPartPr/>
              <p14:nvPr/>
            </p14:nvContentPartPr>
            <p14:xfrm>
              <a:off x="344640" y="2361040"/>
              <a:ext cx="87336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7000" y="2343040"/>
                <a:ext cx="9090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14:cNvPr>
              <p14:cNvContentPartPr/>
              <p14:nvPr/>
            </p14:nvContentPartPr>
            <p14:xfrm>
              <a:off x="4886760" y="202840"/>
              <a:ext cx="12420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868760" y="185200"/>
                <a:ext cx="15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14:cNvPr>
              <p14:cNvContentPartPr/>
              <p14:nvPr/>
            </p14:nvContentPartPr>
            <p14:xfrm>
              <a:off x="4886760" y="264040"/>
              <a:ext cx="100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8760" y="24604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14:cNvPr>
              <p14:cNvContentPartPr/>
              <p14:nvPr/>
            </p14:nvContentPartPr>
            <p14:xfrm>
              <a:off x="2948880" y="80800"/>
              <a:ext cx="1837800" cy="346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31237" y="62800"/>
                <a:ext cx="1873447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14:cNvPr>
              <p14:cNvContentPartPr/>
              <p14:nvPr/>
            </p14:nvContentPartPr>
            <p14:xfrm>
              <a:off x="1572960" y="2478760"/>
              <a:ext cx="290880" cy="175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54960" y="2461120"/>
                <a:ext cx="3265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14:cNvPr>
              <p14:cNvContentPartPr/>
              <p14:nvPr/>
            </p14:nvContentPartPr>
            <p14:xfrm>
              <a:off x="1980120" y="2367160"/>
              <a:ext cx="1283400" cy="286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62475" y="2349160"/>
                <a:ext cx="131905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14:cNvPr>
              <p14:cNvContentPartPr/>
              <p14:nvPr/>
            </p14:nvContentPartPr>
            <p14:xfrm>
              <a:off x="3433440" y="2427640"/>
              <a:ext cx="133560" cy="21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15800" y="2410000"/>
                <a:ext cx="169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14:cNvPr>
              <p14:cNvContentPartPr/>
              <p14:nvPr/>
            </p14:nvContentPartPr>
            <p14:xfrm>
              <a:off x="3423720" y="2529160"/>
              <a:ext cx="15156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05720" y="251116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14:cNvPr>
              <p14:cNvContentPartPr/>
              <p14:nvPr/>
            </p14:nvContentPartPr>
            <p14:xfrm>
              <a:off x="3728640" y="2194360"/>
              <a:ext cx="560520" cy="335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2176379"/>
                <a:ext cx="596160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14:cNvPr>
              <p14:cNvContentPartPr/>
              <p14:nvPr/>
            </p14:nvContentPartPr>
            <p14:xfrm>
              <a:off x="4776960" y="2325400"/>
              <a:ext cx="221760" cy="206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59320" y="2307760"/>
                <a:ext cx="2574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14:cNvPr>
              <p14:cNvContentPartPr/>
              <p14:nvPr/>
            </p14:nvContentPartPr>
            <p14:xfrm>
              <a:off x="4820520" y="2204080"/>
              <a:ext cx="86760" cy="40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02880" y="2186440"/>
                <a:ext cx="122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14:cNvPr>
              <p14:cNvContentPartPr/>
              <p14:nvPr/>
            </p14:nvContentPartPr>
            <p14:xfrm>
              <a:off x="5750400" y="2285440"/>
              <a:ext cx="20520" cy="20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32400" y="2267440"/>
                <a:ext cx="56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14:cNvPr>
              <p14:cNvContentPartPr/>
              <p14:nvPr/>
            </p14:nvContentPartPr>
            <p14:xfrm>
              <a:off x="5323800" y="2427280"/>
              <a:ext cx="1270080" cy="18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05800" y="2409640"/>
                <a:ext cx="1305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14:cNvPr>
              <p14:cNvContentPartPr/>
              <p14:nvPr/>
            </p14:nvContentPartPr>
            <p14:xfrm>
              <a:off x="6988800" y="2362480"/>
              <a:ext cx="1204920" cy="355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70805" y="2344840"/>
                <a:ext cx="1240549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A5E3B3-BAB1-4673-B046-1EB37EB5A2C4}"/>
                  </a:ext>
                </a:extLst>
              </p14:cNvPr>
              <p14:cNvContentPartPr/>
              <p14:nvPr/>
            </p14:nvContentPartPr>
            <p14:xfrm>
              <a:off x="1240320" y="2834440"/>
              <a:ext cx="886320" cy="32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A5E3B3-BAB1-4673-B046-1EB37EB5A2C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222327" y="2816440"/>
                <a:ext cx="921946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5B1E2D0-9E98-4DCD-A9E6-0F3AB925BBE4}"/>
                  </a:ext>
                </a:extLst>
              </p14:cNvPr>
              <p14:cNvContentPartPr/>
              <p14:nvPr/>
            </p14:nvContentPartPr>
            <p14:xfrm>
              <a:off x="363360" y="2971240"/>
              <a:ext cx="556560" cy="210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5B1E2D0-9E98-4DCD-A9E6-0F3AB925BBE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5731" y="2953240"/>
                <a:ext cx="592177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1FA4C01-5E7D-4F88-9902-EB6C1B68F3A0}"/>
                  </a:ext>
                </a:extLst>
              </p14:cNvPr>
              <p14:cNvContentPartPr/>
              <p14:nvPr/>
            </p14:nvContentPartPr>
            <p14:xfrm>
              <a:off x="2529480" y="2956120"/>
              <a:ext cx="328680" cy="193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1FA4C01-5E7D-4F88-9902-EB6C1B68F3A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1840" y="2938120"/>
                <a:ext cx="36432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535DF00-C2A2-4848-A53B-47632A34A9C8}"/>
                  </a:ext>
                </a:extLst>
              </p14:cNvPr>
              <p14:cNvContentPartPr/>
              <p14:nvPr/>
            </p14:nvContentPartPr>
            <p14:xfrm>
              <a:off x="3626760" y="2975920"/>
              <a:ext cx="16236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535DF00-C2A2-4848-A53B-47632A34A9C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608760" y="2958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C9B45E4-63D2-4E1B-85EF-6CF1FCD33832}"/>
                  </a:ext>
                </a:extLst>
              </p14:cNvPr>
              <p14:cNvContentPartPr/>
              <p14:nvPr/>
            </p14:nvContentPartPr>
            <p14:xfrm>
              <a:off x="3667440" y="3067360"/>
              <a:ext cx="12132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C9B45E4-63D2-4E1B-85EF-6CF1FCD33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9440" y="304972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97840F-5686-433D-97B3-7D276D5CE87E}"/>
                  </a:ext>
                </a:extLst>
              </p14:cNvPr>
              <p14:cNvContentPartPr/>
              <p14:nvPr/>
            </p14:nvContentPartPr>
            <p14:xfrm>
              <a:off x="2987040" y="2803840"/>
              <a:ext cx="458280" cy="568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97840F-5686-433D-97B3-7D276D5CE87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69040" y="2785840"/>
                <a:ext cx="493920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F54CAD-D026-4941-A55B-99271D70B56D}"/>
                  </a:ext>
                </a:extLst>
              </p14:cNvPr>
              <p14:cNvContentPartPr/>
              <p14:nvPr/>
            </p14:nvContentPartPr>
            <p14:xfrm>
              <a:off x="3982440" y="2762440"/>
              <a:ext cx="634320" cy="398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F54CAD-D026-4941-A55B-99271D70B56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64450" y="2744784"/>
                <a:ext cx="669940" cy="434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5995C1-3EA4-4B9C-9FC9-E70FF32DBEEF}"/>
                  </a:ext>
                </a:extLst>
              </p14:cNvPr>
              <p14:cNvContentPartPr/>
              <p14:nvPr/>
            </p14:nvContentPartPr>
            <p14:xfrm>
              <a:off x="4754280" y="2753080"/>
              <a:ext cx="896400" cy="44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5995C1-3EA4-4B9C-9FC9-E70FF32DBEE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36287" y="2735080"/>
                <a:ext cx="932026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75BB8F0-2BB7-4A3E-AC9C-8F63C1FB0382}"/>
                  </a:ext>
                </a:extLst>
              </p14:cNvPr>
              <p14:cNvContentPartPr/>
              <p14:nvPr/>
            </p14:nvContentPartPr>
            <p14:xfrm>
              <a:off x="5791080" y="2743000"/>
              <a:ext cx="1017000" cy="385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75BB8F0-2BB7-4A3E-AC9C-8F63C1FB038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73080" y="2725360"/>
                <a:ext cx="10526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D239613-A961-4D78-B21D-A0CB383F30B3}"/>
                  </a:ext>
                </a:extLst>
              </p14:cNvPr>
              <p14:cNvContentPartPr/>
              <p14:nvPr/>
            </p14:nvContentPartPr>
            <p14:xfrm>
              <a:off x="7094640" y="3098680"/>
              <a:ext cx="78480" cy="93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D239613-A961-4D78-B21D-A0CB383F30B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076640" y="3080680"/>
                <a:ext cx="1141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61495C7-865E-4765-BFA2-381C9BF017A3}"/>
                  </a:ext>
                </a:extLst>
              </p14:cNvPr>
              <p14:cNvContentPartPr/>
              <p14:nvPr/>
            </p14:nvContentPartPr>
            <p14:xfrm>
              <a:off x="7335120" y="2818600"/>
              <a:ext cx="728640" cy="299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61495C7-865E-4765-BFA2-381C9BF017A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17111" y="2800960"/>
                <a:ext cx="764298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E85988-D5D0-4CCF-A274-9F41485A81AA}"/>
                  </a:ext>
                </a:extLst>
              </p14:cNvPr>
              <p14:cNvContentPartPr/>
              <p14:nvPr/>
            </p14:nvContentPartPr>
            <p14:xfrm>
              <a:off x="903720" y="3538960"/>
              <a:ext cx="164160" cy="27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E85988-D5D0-4CCF-A274-9F41485A81A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86080" y="3520960"/>
                <a:ext cx="1998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246C77E-FDCD-4582-B081-E3413C2AF268}"/>
                  </a:ext>
                </a:extLst>
              </p14:cNvPr>
              <p14:cNvContentPartPr/>
              <p14:nvPr/>
            </p14:nvContentPartPr>
            <p14:xfrm>
              <a:off x="914160" y="3637960"/>
              <a:ext cx="145080" cy="9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246C77E-FDCD-4582-B081-E3413C2AF26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96160" y="3619960"/>
                <a:ext cx="180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2387932-0B69-4727-B333-F3E5E48C820A}"/>
                  </a:ext>
                </a:extLst>
              </p14:cNvPr>
              <p14:cNvContentPartPr/>
              <p14:nvPr/>
            </p14:nvContentPartPr>
            <p14:xfrm>
              <a:off x="274080" y="3463360"/>
              <a:ext cx="416880" cy="285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2387932-0B69-4727-B333-F3E5E48C820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56080" y="3445360"/>
                <a:ext cx="45252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24C0E10-47C9-419D-B4D4-3802EB380A87}"/>
                  </a:ext>
                </a:extLst>
              </p14:cNvPr>
              <p14:cNvContentPartPr/>
              <p14:nvPr/>
            </p14:nvContentPartPr>
            <p14:xfrm>
              <a:off x="1300080" y="3372640"/>
              <a:ext cx="173520" cy="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24C0E10-47C9-419D-B4D4-3802EB380A8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82080" y="3355000"/>
                <a:ext cx="20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AF88242-C751-4F4C-977E-3255114AAB91}"/>
                  </a:ext>
                </a:extLst>
              </p14:cNvPr>
              <p14:cNvContentPartPr/>
              <p14:nvPr/>
            </p14:nvContentPartPr>
            <p14:xfrm>
              <a:off x="1259400" y="3473440"/>
              <a:ext cx="264960" cy="205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AF88242-C751-4F4C-977E-3255114AAB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241424" y="3455800"/>
                <a:ext cx="300552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29984FC-CBD3-4107-BC80-AE66B6A104D5}"/>
                  </a:ext>
                </a:extLst>
              </p14:cNvPr>
              <p14:cNvContentPartPr/>
              <p14:nvPr/>
            </p14:nvContentPartPr>
            <p14:xfrm>
              <a:off x="2255160" y="3406840"/>
              <a:ext cx="308880" cy="253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29984FC-CBD3-4107-BC80-AE66B6A104D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37181" y="3389175"/>
                <a:ext cx="344479" cy="2887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30D1D02-409A-47C3-966A-337C2DDE3280}"/>
                  </a:ext>
                </a:extLst>
              </p14:cNvPr>
              <p14:cNvContentPartPr/>
              <p14:nvPr/>
            </p14:nvContentPartPr>
            <p14:xfrm>
              <a:off x="1655760" y="3484600"/>
              <a:ext cx="489240" cy="16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30D1D02-409A-47C3-966A-337C2DDE328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637760" y="3466600"/>
                <a:ext cx="5248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A8A1AC5-71EB-4DE3-806E-488567677CA0}"/>
                  </a:ext>
                </a:extLst>
              </p14:cNvPr>
              <p14:cNvContentPartPr/>
              <p14:nvPr/>
            </p14:nvContentPartPr>
            <p14:xfrm>
              <a:off x="2773560" y="3529240"/>
              <a:ext cx="518400" cy="192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A8A1AC5-71EB-4DE3-806E-488567677CA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755572" y="3511567"/>
                <a:ext cx="554015" cy="228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14:cNvPr>
              <p14:cNvContentPartPr/>
              <p14:nvPr/>
            </p14:nvContentPartPr>
            <p14:xfrm>
              <a:off x="4286280" y="3393160"/>
              <a:ext cx="133200" cy="31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268280" y="3375160"/>
                <a:ext cx="1688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14:cNvPr>
              <p14:cNvContentPartPr/>
              <p14:nvPr/>
            </p14:nvContentPartPr>
            <p14:xfrm>
              <a:off x="4541160" y="3555520"/>
              <a:ext cx="144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523160" y="35378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14:cNvPr>
              <p14:cNvContentPartPr/>
              <p14:nvPr/>
            </p14:nvContentPartPr>
            <p14:xfrm>
              <a:off x="4581840" y="3636880"/>
              <a:ext cx="11736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563840" y="3619240"/>
                <a:ext cx="153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14:cNvPr>
              <p14:cNvContentPartPr/>
              <p14:nvPr/>
            </p14:nvContentPartPr>
            <p14:xfrm>
              <a:off x="3657000" y="3553000"/>
              <a:ext cx="508680" cy="36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39000" y="3535360"/>
                <a:ext cx="54432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14:cNvPr>
              <p14:cNvContentPartPr/>
              <p14:nvPr/>
            </p14:nvContentPartPr>
            <p14:xfrm>
              <a:off x="4846080" y="3331960"/>
              <a:ext cx="2246760" cy="42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828083" y="3314305"/>
                <a:ext cx="2282394" cy="46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14:cNvPr>
              <p14:cNvContentPartPr/>
              <p14:nvPr/>
            </p14:nvContentPartPr>
            <p14:xfrm>
              <a:off x="7223160" y="3433840"/>
              <a:ext cx="86760" cy="153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05520" y="3415840"/>
                <a:ext cx="122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14:cNvPr>
              <p14:cNvContentPartPr/>
              <p14:nvPr/>
            </p14:nvContentPartPr>
            <p14:xfrm>
              <a:off x="7406400" y="3250600"/>
              <a:ext cx="1597320" cy="480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388760" y="3232960"/>
                <a:ext cx="1632960" cy="51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49282239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14:cNvPr>
              <p14:cNvContentPartPr/>
              <p14:nvPr/>
            </p14:nvContentPartPr>
            <p14:xfrm>
              <a:off x="1054560" y="202120"/>
              <a:ext cx="519120" cy="23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36920" y="184480"/>
                <a:ext cx="5547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14:cNvPr>
              <p14:cNvContentPartPr/>
              <p14:nvPr/>
            </p14:nvContentPartPr>
            <p14:xfrm>
              <a:off x="1846920" y="111400"/>
              <a:ext cx="824760" cy="34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29280" y="93742"/>
                <a:ext cx="86040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14:cNvPr>
              <p14:cNvContentPartPr/>
              <p14:nvPr/>
            </p14:nvContentPartPr>
            <p14:xfrm>
              <a:off x="5160720" y="365200"/>
              <a:ext cx="12744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43080" y="347200"/>
                <a:ext cx="1630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14:cNvPr>
              <p14:cNvContentPartPr/>
              <p14:nvPr/>
            </p14:nvContentPartPr>
            <p14:xfrm>
              <a:off x="5140560" y="160000"/>
              <a:ext cx="210960" cy="13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22560" y="142047"/>
                <a:ext cx="2466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14:cNvPr>
              <p14:cNvContentPartPr/>
              <p14:nvPr/>
            </p14:nvContentPartPr>
            <p14:xfrm>
              <a:off x="5490840" y="183760"/>
              <a:ext cx="339840" cy="25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72840" y="165785"/>
                <a:ext cx="375480" cy="29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14:cNvPr>
              <p14:cNvContentPartPr/>
              <p14:nvPr/>
            </p14:nvContentPartPr>
            <p14:xfrm>
              <a:off x="6092040" y="100960"/>
              <a:ext cx="1954080" cy="367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74040" y="83303"/>
                <a:ext cx="1989720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14:cNvPr>
              <p14:cNvContentPartPr/>
              <p14:nvPr/>
            </p14:nvContentPartPr>
            <p14:xfrm>
              <a:off x="491160" y="710800"/>
              <a:ext cx="37440" cy="299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160" y="693160"/>
                <a:ext cx="73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14:cNvPr>
              <p14:cNvContentPartPr/>
              <p14:nvPr/>
            </p14:nvContentPartPr>
            <p14:xfrm>
              <a:off x="314760" y="680920"/>
              <a:ext cx="30708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6760" y="663280"/>
                <a:ext cx="342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14:cNvPr>
              <p14:cNvContentPartPr/>
              <p14:nvPr/>
            </p14:nvContentPartPr>
            <p14:xfrm>
              <a:off x="658560" y="670120"/>
              <a:ext cx="161640" cy="271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0560" y="652480"/>
                <a:ext cx="197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14:cNvPr>
              <p14:cNvContentPartPr/>
              <p14:nvPr/>
            </p14:nvContentPartPr>
            <p14:xfrm>
              <a:off x="893640" y="833920"/>
              <a:ext cx="131040" cy="12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76000" y="816280"/>
                <a:ext cx="166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14:cNvPr>
              <p14:cNvContentPartPr/>
              <p14:nvPr/>
            </p14:nvContentPartPr>
            <p14:xfrm>
              <a:off x="1340760" y="681640"/>
              <a:ext cx="75276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23120" y="664000"/>
                <a:ext cx="78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14:cNvPr>
              <p14:cNvContentPartPr/>
              <p14:nvPr/>
            </p14:nvContentPartPr>
            <p14:xfrm>
              <a:off x="2061480" y="782080"/>
              <a:ext cx="1594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3480" y="764080"/>
                <a:ext cx="195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14:cNvPr>
              <p14:cNvContentPartPr/>
              <p14:nvPr/>
            </p14:nvContentPartPr>
            <p14:xfrm>
              <a:off x="1737480" y="680560"/>
              <a:ext cx="20520" cy="35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19480" y="662560"/>
                <a:ext cx="56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14:cNvPr>
              <p14:cNvContentPartPr/>
              <p14:nvPr/>
            </p14:nvContentPartPr>
            <p14:xfrm>
              <a:off x="2571240" y="599200"/>
              <a:ext cx="230760" cy="36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53240" y="581200"/>
                <a:ext cx="26640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14:cNvPr>
              <p14:cNvContentPartPr/>
              <p14:nvPr/>
            </p14:nvContentPartPr>
            <p14:xfrm>
              <a:off x="2862120" y="769480"/>
              <a:ext cx="50364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44120" y="751480"/>
                <a:ext cx="539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14:cNvPr>
              <p14:cNvContentPartPr/>
              <p14:nvPr/>
            </p14:nvContentPartPr>
            <p14:xfrm>
              <a:off x="3606240" y="703960"/>
              <a:ext cx="29952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8600" y="685960"/>
                <a:ext cx="335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14:cNvPr>
              <p14:cNvContentPartPr/>
              <p14:nvPr/>
            </p14:nvContentPartPr>
            <p14:xfrm>
              <a:off x="4002600" y="600640"/>
              <a:ext cx="505080" cy="304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4600" y="583000"/>
                <a:ext cx="5407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14:cNvPr>
              <p14:cNvContentPartPr/>
              <p14:nvPr/>
            </p14:nvContentPartPr>
            <p14:xfrm>
              <a:off x="4510560" y="580480"/>
              <a:ext cx="395640" cy="29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562480"/>
                <a:ext cx="431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14:cNvPr>
              <p14:cNvContentPartPr/>
              <p14:nvPr/>
            </p14:nvContentPartPr>
            <p14:xfrm>
              <a:off x="7168080" y="517840"/>
              <a:ext cx="1158120" cy="294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50435" y="499840"/>
                <a:ext cx="1193771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14:cNvPr>
              <p14:cNvContentPartPr/>
              <p14:nvPr/>
            </p14:nvContentPartPr>
            <p14:xfrm>
              <a:off x="6369960" y="538000"/>
              <a:ext cx="496800" cy="258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52320" y="520335"/>
                <a:ext cx="532440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14:cNvPr>
              <p14:cNvContentPartPr/>
              <p14:nvPr/>
            </p14:nvContentPartPr>
            <p14:xfrm>
              <a:off x="5181240" y="490480"/>
              <a:ext cx="852840" cy="36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63600" y="472480"/>
                <a:ext cx="888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14:cNvPr>
              <p14:cNvContentPartPr/>
              <p14:nvPr/>
            </p14:nvContentPartPr>
            <p14:xfrm>
              <a:off x="404400" y="1234240"/>
              <a:ext cx="285120" cy="123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6760" y="121624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14:cNvPr>
              <p14:cNvContentPartPr/>
              <p14:nvPr/>
            </p14:nvContentPartPr>
            <p14:xfrm>
              <a:off x="904800" y="1076200"/>
              <a:ext cx="1705680" cy="31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6800" y="1058540"/>
                <a:ext cx="174132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14:cNvPr>
              <p14:cNvContentPartPr/>
              <p14:nvPr/>
            </p14:nvContentPartPr>
            <p14:xfrm>
              <a:off x="2966160" y="1111120"/>
              <a:ext cx="522000" cy="290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8508" y="1093120"/>
                <a:ext cx="557665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14:cNvPr>
              <p14:cNvContentPartPr/>
              <p14:nvPr/>
            </p14:nvContentPartPr>
            <p14:xfrm>
              <a:off x="4203480" y="1138480"/>
              <a:ext cx="228960" cy="18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5812" y="1120480"/>
                <a:ext cx="26465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14:cNvPr>
              <p14:cNvContentPartPr/>
              <p14:nvPr/>
            </p14:nvContentPartPr>
            <p14:xfrm>
              <a:off x="3637200" y="1108240"/>
              <a:ext cx="440640" cy="250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19200" y="1090266"/>
                <a:ext cx="47628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14:cNvPr>
              <p14:cNvContentPartPr/>
              <p14:nvPr/>
            </p14:nvContentPartPr>
            <p14:xfrm>
              <a:off x="5059560" y="914560"/>
              <a:ext cx="1722960" cy="113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41560" y="896920"/>
                <a:ext cx="1758600" cy="11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14:cNvPr>
              <p14:cNvContentPartPr/>
              <p14:nvPr/>
            </p14:nvContentPartPr>
            <p14:xfrm>
              <a:off x="6841200" y="1044880"/>
              <a:ext cx="130320" cy="155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3560" y="1026880"/>
                <a:ext cx="1659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14:cNvPr>
              <p14:cNvContentPartPr/>
              <p14:nvPr/>
            </p14:nvContentPartPr>
            <p14:xfrm>
              <a:off x="7041000" y="1117240"/>
              <a:ext cx="20160" cy="5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23000" y="1099240"/>
                <a:ext cx="55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14:cNvPr>
              <p14:cNvContentPartPr/>
              <p14:nvPr/>
            </p14:nvContentPartPr>
            <p14:xfrm>
              <a:off x="7070880" y="93436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52880" y="91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14:cNvPr>
              <p14:cNvContentPartPr/>
              <p14:nvPr/>
            </p14:nvContentPartPr>
            <p14:xfrm>
              <a:off x="7131720" y="1108960"/>
              <a:ext cx="128880" cy="7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14080" y="1091320"/>
                <a:ext cx="164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14:cNvPr>
              <p14:cNvContentPartPr/>
              <p14:nvPr/>
            </p14:nvContentPartPr>
            <p14:xfrm>
              <a:off x="7334040" y="1086640"/>
              <a:ext cx="306000" cy="133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16040" y="1068952"/>
                <a:ext cx="341640" cy="1696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14:cNvPr>
              <p14:cNvContentPartPr/>
              <p14:nvPr/>
            </p14:nvContentPartPr>
            <p14:xfrm>
              <a:off x="7851000" y="1072240"/>
              <a:ext cx="8388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33360" y="1054240"/>
                <a:ext cx="119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14:cNvPr>
              <p14:cNvContentPartPr/>
              <p14:nvPr/>
            </p14:nvContentPartPr>
            <p14:xfrm>
              <a:off x="8004000" y="964600"/>
              <a:ext cx="417600" cy="284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86016" y="946960"/>
                <a:ext cx="453209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14:cNvPr>
              <p14:cNvContentPartPr/>
              <p14:nvPr/>
            </p14:nvContentPartPr>
            <p14:xfrm>
              <a:off x="8655960" y="872080"/>
              <a:ext cx="18180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38320" y="854440"/>
                <a:ext cx="2174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14:cNvPr>
              <p14:cNvContentPartPr/>
              <p14:nvPr/>
            </p14:nvContentPartPr>
            <p14:xfrm>
              <a:off x="8503680" y="1066480"/>
              <a:ext cx="38736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85680" y="1048840"/>
                <a:ext cx="4230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14:cNvPr>
              <p14:cNvContentPartPr/>
              <p14:nvPr/>
            </p14:nvContentPartPr>
            <p14:xfrm>
              <a:off x="7335120" y="1452760"/>
              <a:ext cx="302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17120" y="1434760"/>
                <a:ext cx="3380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310680" cy="204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31221" y="1343289"/>
                <a:ext cx="346279" cy="23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14:cNvPr>
              <p14:cNvContentPartPr/>
              <p14:nvPr/>
            </p14:nvContentPartPr>
            <p14:xfrm>
              <a:off x="7853160" y="1340800"/>
              <a:ext cx="104040" cy="25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35160" y="1322800"/>
                <a:ext cx="13968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14:cNvPr>
              <p14:cNvContentPartPr/>
              <p14:nvPr/>
            </p14:nvContentPartPr>
            <p14:xfrm>
              <a:off x="8036040" y="1330720"/>
              <a:ext cx="902160" cy="315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393" y="1312741"/>
                <a:ext cx="937814" cy="350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14:cNvPr>
              <p14:cNvContentPartPr/>
              <p14:nvPr/>
            </p14:nvContentPartPr>
            <p14:xfrm>
              <a:off x="365520" y="1686400"/>
              <a:ext cx="307080" cy="244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7520" y="1668400"/>
                <a:ext cx="3427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14:cNvPr>
              <p14:cNvContentPartPr/>
              <p14:nvPr/>
            </p14:nvContentPartPr>
            <p14:xfrm>
              <a:off x="1053120" y="1736800"/>
              <a:ext cx="160200" cy="32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35120" y="1719160"/>
                <a:ext cx="19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14:cNvPr>
              <p14:cNvContentPartPr/>
              <p14:nvPr/>
            </p14:nvContentPartPr>
            <p14:xfrm>
              <a:off x="1330320" y="1716640"/>
              <a:ext cx="1769040" cy="344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698659"/>
                <a:ext cx="1804680" cy="379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14:cNvPr>
              <p14:cNvContentPartPr/>
              <p14:nvPr/>
            </p14:nvContentPartPr>
            <p14:xfrm>
              <a:off x="344640" y="2361040"/>
              <a:ext cx="87336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7000" y="2343040"/>
                <a:ext cx="9090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14:cNvPr>
              <p14:cNvContentPartPr/>
              <p14:nvPr/>
            </p14:nvContentPartPr>
            <p14:xfrm>
              <a:off x="4886760" y="202840"/>
              <a:ext cx="12420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868760" y="185200"/>
                <a:ext cx="15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14:cNvPr>
              <p14:cNvContentPartPr/>
              <p14:nvPr/>
            </p14:nvContentPartPr>
            <p14:xfrm>
              <a:off x="4886760" y="264040"/>
              <a:ext cx="100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8760" y="24604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14:cNvPr>
              <p14:cNvContentPartPr/>
              <p14:nvPr/>
            </p14:nvContentPartPr>
            <p14:xfrm>
              <a:off x="2948880" y="80800"/>
              <a:ext cx="1837800" cy="346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31237" y="62800"/>
                <a:ext cx="1873447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14:cNvPr>
              <p14:cNvContentPartPr/>
              <p14:nvPr/>
            </p14:nvContentPartPr>
            <p14:xfrm>
              <a:off x="1572960" y="2478760"/>
              <a:ext cx="290880" cy="175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54960" y="2461120"/>
                <a:ext cx="3265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14:cNvPr>
              <p14:cNvContentPartPr/>
              <p14:nvPr/>
            </p14:nvContentPartPr>
            <p14:xfrm>
              <a:off x="1980120" y="2367160"/>
              <a:ext cx="1283400" cy="286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62475" y="2349160"/>
                <a:ext cx="131905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14:cNvPr>
              <p14:cNvContentPartPr/>
              <p14:nvPr/>
            </p14:nvContentPartPr>
            <p14:xfrm>
              <a:off x="3433440" y="2427640"/>
              <a:ext cx="133560" cy="21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15800" y="2410000"/>
                <a:ext cx="169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14:cNvPr>
              <p14:cNvContentPartPr/>
              <p14:nvPr/>
            </p14:nvContentPartPr>
            <p14:xfrm>
              <a:off x="3423720" y="2529160"/>
              <a:ext cx="15156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05720" y="251116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14:cNvPr>
              <p14:cNvContentPartPr/>
              <p14:nvPr/>
            </p14:nvContentPartPr>
            <p14:xfrm>
              <a:off x="3728640" y="2194360"/>
              <a:ext cx="560520" cy="335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2176379"/>
                <a:ext cx="596160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14:cNvPr>
              <p14:cNvContentPartPr/>
              <p14:nvPr/>
            </p14:nvContentPartPr>
            <p14:xfrm>
              <a:off x="4776960" y="2325400"/>
              <a:ext cx="221760" cy="206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59320" y="2307760"/>
                <a:ext cx="2574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14:cNvPr>
              <p14:cNvContentPartPr/>
              <p14:nvPr/>
            </p14:nvContentPartPr>
            <p14:xfrm>
              <a:off x="4820520" y="2204080"/>
              <a:ext cx="86760" cy="40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02880" y="2186440"/>
                <a:ext cx="122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14:cNvPr>
              <p14:cNvContentPartPr/>
              <p14:nvPr/>
            </p14:nvContentPartPr>
            <p14:xfrm>
              <a:off x="5750400" y="2285440"/>
              <a:ext cx="20520" cy="20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32400" y="2267440"/>
                <a:ext cx="56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14:cNvPr>
              <p14:cNvContentPartPr/>
              <p14:nvPr/>
            </p14:nvContentPartPr>
            <p14:xfrm>
              <a:off x="5323800" y="2427280"/>
              <a:ext cx="1270080" cy="18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05800" y="2409640"/>
                <a:ext cx="1305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14:cNvPr>
              <p14:cNvContentPartPr/>
              <p14:nvPr/>
            </p14:nvContentPartPr>
            <p14:xfrm>
              <a:off x="6988800" y="2362480"/>
              <a:ext cx="1204920" cy="355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70805" y="2344840"/>
                <a:ext cx="1240549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A5E3B3-BAB1-4673-B046-1EB37EB5A2C4}"/>
                  </a:ext>
                </a:extLst>
              </p14:cNvPr>
              <p14:cNvContentPartPr/>
              <p14:nvPr/>
            </p14:nvContentPartPr>
            <p14:xfrm>
              <a:off x="1240320" y="2834440"/>
              <a:ext cx="886320" cy="32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A5E3B3-BAB1-4673-B046-1EB37EB5A2C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222327" y="2816440"/>
                <a:ext cx="921946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5B1E2D0-9E98-4DCD-A9E6-0F3AB925BBE4}"/>
                  </a:ext>
                </a:extLst>
              </p14:cNvPr>
              <p14:cNvContentPartPr/>
              <p14:nvPr/>
            </p14:nvContentPartPr>
            <p14:xfrm>
              <a:off x="363360" y="2971240"/>
              <a:ext cx="556560" cy="210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5B1E2D0-9E98-4DCD-A9E6-0F3AB925BBE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5731" y="2953240"/>
                <a:ext cx="592177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1FA4C01-5E7D-4F88-9902-EB6C1B68F3A0}"/>
                  </a:ext>
                </a:extLst>
              </p14:cNvPr>
              <p14:cNvContentPartPr/>
              <p14:nvPr/>
            </p14:nvContentPartPr>
            <p14:xfrm>
              <a:off x="2529480" y="2956120"/>
              <a:ext cx="328680" cy="193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1FA4C01-5E7D-4F88-9902-EB6C1B68F3A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1840" y="2938120"/>
                <a:ext cx="36432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535DF00-C2A2-4848-A53B-47632A34A9C8}"/>
                  </a:ext>
                </a:extLst>
              </p14:cNvPr>
              <p14:cNvContentPartPr/>
              <p14:nvPr/>
            </p14:nvContentPartPr>
            <p14:xfrm>
              <a:off x="3626760" y="2975920"/>
              <a:ext cx="16236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535DF00-C2A2-4848-A53B-47632A34A9C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608760" y="2958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C9B45E4-63D2-4E1B-85EF-6CF1FCD33832}"/>
                  </a:ext>
                </a:extLst>
              </p14:cNvPr>
              <p14:cNvContentPartPr/>
              <p14:nvPr/>
            </p14:nvContentPartPr>
            <p14:xfrm>
              <a:off x="3667440" y="3067360"/>
              <a:ext cx="12132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C9B45E4-63D2-4E1B-85EF-6CF1FCD33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9440" y="304972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97840F-5686-433D-97B3-7D276D5CE87E}"/>
                  </a:ext>
                </a:extLst>
              </p14:cNvPr>
              <p14:cNvContentPartPr/>
              <p14:nvPr/>
            </p14:nvContentPartPr>
            <p14:xfrm>
              <a:off x="2987040" y="2803840"/>
              <a:ext cx="458280" cy="568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97840F-5686-433D-97B3-7D276D5CE87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69040" y="2785840"/>
                <a:ext cx="493920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F54CAD-D026-4941-A55B-99271D70B56D}"/>
                  </a:ext>
                </a:extLst>
              </p14:cNvPr>
              <p14:cNvContentPartPr/>
              <p14:nvPr/>
            </p14:nvContentPartPr>
            <p14:xfrm>
              <a:off x="3982440" y="2762440"/>
              <a:ext cx="634320" cy="398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F54CAD-D026-4941-A55B-99271D70B56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64450" y="2744784"/>
                <a:ext cx="669940" cy="434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5995C1-3EA4-4B9C-9FC9-E70FF32DBEEF}"/>
                  </a:ext>
                </a:extLst>
              </p14:cNvPr>
              <p14:cNvContentPartPr/>
              <p14:nvPr/>
            </p14:nvContentPartPr>
            <p14:xfrm>
              <a:off x="4754280" y="2753080"/>
              <a:ext cx="896400" cy="44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5995C1-3EA4-4B9C-9FC9-E70FF32DBEE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36287" y="2735080"/>
                <a:ext cx="932026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75BB8F0-2BB7-4A3E-AC9C-8F63C1FB0382}"/>
                  </a:ext>
                </a:extLst>
              </p14:cNvPr>
              <p14:cNvContentPartPr/>
              <p14:nvPr/>
            </p14:nvContentPartPr>
            <p14:xfrm>
              <a:off x="5791080" y="2743000"/>
              <a:ext cx="1017000" cy="385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75BB8F0-2BB7-4A3E-AC9C-8F63C1FB038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73080" y="2725360"/>
                <a:ext cx="10526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D239613-A961-4D78-B21D-A0CB383F30B3}"/>
                  </a:ext>
                </a:extLst>
              </p14:cNvPr>
              <p14:cNvContentPartPr/>
              <p14:nvPr/>
            </p14:nvContentPartPr>
            <p14:xfrm>
              <a:off x="7094640" y="3098680"/>
              <a:ext cx="78480" cy="93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D239613-A961-4D78-B21D-A0CB383F30B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076640" y="3080680"/>
                <a:ext cx="1141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61495C7-865E-4765-BFA2-381C9BF017A3}"/>
                  </a:ext>
                </a:extLst>
              </p14:cNvPr>
              <p14:cNvContentPartPr/>
              <p14:nvPr/>
            </p14:nvContentPartPr>
            <p14:xfrm>
              <a:off x="7335120" y="2818600"/>
              <a:ext cx="728640" cy="299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61495C7-865E-4765-BFA2-381C9BF017A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17111" y="2800960"/>
                <a:ext cx="764298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E85988-D5D0-4CCF-A274-9F41485A81AA}"/>
                  </a:ext>
                </a:extLst>
              </p14:cNvPr>
              <p14:cNvContentPartPr/>
              <p14:nvPr/>
            </p14:nvContentPartPr>
            <p14:xfrm>
              <a:off x="903720" y="3538960"/>
              <a:ext cx="164160" cy="27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E85988-D5D0-4CCF-A274-9F41485A81A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86080" y="3520960"/>
                <a:ext cx="1998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246C77E-FDCD-4582-B081-E3413C2AF268}"/>
                  </a:ext>
                </a:extLst>
              </p14:cNvPr>
              <p14:cNvContentPartPr/>
              <p14:nvPr/>
            </p14:nvContentPartPr>
            <p14:xfrm>
              <a:off x="914160" y="3637960"/>
              <a:ext cx="145080" cy="9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246C77E-FDCD-4582-B081-E3413C2AF26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96160" y="3619960"/>
                <a:ext cx="180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2387932-0B69-4727-B333-F3E5E48C820A}"/>
                  </a:ext>
                </a:extLst>
              </p14:cNvPr>
              <p14:cNvContentPartPr/>
              <p14:nvPr/>
            </p14:nvContentPartPr>
            <p14:xfrm>
              <a:off x="274080" y="3463360"/>
              <a:ext cx="416880" cy="285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2387932-0B69-4727-B333-F3E5E48C820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56080" y="3445360"/>
                <a:ext cx="45252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24C0E10-47C9-419D-B4D4-3802EB380A87}"/>
                  </a:ext>
                </a:extLst>
              </p14:cNvPr>
              <p14:cNvContentPartPr/>
              <p14:nvPr/>
            </p14:nvContentPartPr>
            <p14:xfrm>
              <a:off x="1300080" y="3372640"/>
              <a:ext cx="173520" cy="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24C0E10-47C9-419D-B4D4-3802EB380A8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82080" y="3355000"/>
                <a:ext cx="20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AF88242-C751-4F4C-977E-3255114AAB91}"/>
                  </a:ext>
                </a:extLst>
              </p14:cNvPr>
              <p14:cNvContentPartPr/>
              <p14:nvPr/>
            </p14:nvContentPartPr>
            <p14:xfrm>
              <a:off x="1259400" y="3473440"/>
              <a:ext cx="264960" cy="205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AF88242-C751-4F4C-977E-3255114AAB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241424" y="3455800"/>
                <a:ext cx="300552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29984FC-CBD3-4107-BC80-AE66B6A104D5}"/>
                  </a:ext>
                </a:extLst>
              </p14:cNvPr>
              <p14:cNvContentPartPr/>
              <p14:nvPr/>
            </p14:nvContentPartPr>
            <p14:xfrm>
              <a:off x="2255160" y="3406840"/>
              <a:ext cx="308880" cy="253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29984FC-CBD3-4107-BC80-AE66B6A104D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37181" y="3389175"/>
                <a:ext cx="344479" cy="2887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30D1D02-409A-47C3-966A-337C2DDE3280}"/>
                  </a:ext>
                </a:extLst>
              </p14:cNvPr>
              <p14:cNvContentPartPr/>
              <p14:nvPr/>
            </p14:nvContentPartPr>
            <p14:xfrm>
              <a:off x="1655760" y="3484600"/>
              <a:ext cx="489240" cy="16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30D1D02-409A-47C3-966A-337C2DDE328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637760" y="3466600"/>
                <a:ext cx="5248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A8A1AC5-71EB-4DE3-806E-488567677CA0}"/>
                  </a:ext>
                </a:extLst>
              </p14:cNvPr>
              <p14:cNvContentPartPr/>
              <p14:nvPr/>
            </p14:nvContentPartPr>
            <p14:xfrm>
              <a:off x="2773560" y="3529240"/>
              <a:ext cx="518400" cy="192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A8A1AC5-71EB-4DE3-806E-488567677CA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755572" y="3511567"/>
                <a:ext cx="554015" cy="228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14:cNvPr>
              <p14:cNvContentPartPr/>
              <p14:nvPr/>
            </p14:nvContentPartPr>
            <p14:xfrm>
              <a:off x="4286280" y="3393160"/>
              <a:ext cx="133200" cy="31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268280" y="3375160"/>
                <a:ext cx="1688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14:cNvPr>
              <p14:cNvContentPartPr/>
              <p14:nvPr/>
            </p14:nvContentPartPr>
            <p14:xfrm>
              <a:off x="4541160" y="3555520"/>
              <a:ext cx="144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523160" y="35378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14:cNvPr>
              <p14:cNvContentPartPr/>
              <p14:nvPr/>
            </p14:nvContentPartPr>
            <p14:xfrm>
              <a:off x="4581840" y="3636880"/>
              <a:ext cx="11736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563840" y="3619240"/>
                <a:ext cx="153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14:cNvPr>
              <p14:cNvContentPartPr/>
              <p14:nvPr/>
            </p14:nvContentPartPr>
            <p14:xfrm>
              <a:off x="3657000" y="3553000"/>
              <a:ext cx="508680" cy="36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39000" y="3535360"/>
                <a:ext cx="54432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14:cNvPr>
              <p14:cNvContentPartPr/>
              <p14:nvPr/>
            </p14:nvContentPartPr>
            <p14:xfrm>
              <a:off x="4846080" y="3331960"/>
              <a:ext cx="2246760" cy="42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828083" y="3314305"/>
                <a:ext cx="2282394" cy="46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14:cNvPr>
              <p14:cNvContentPartPr/>
              <p14:nvPr/>
            </p14:nvContentPartPr>
            <p14:xfrm>
              <a:off x="7223160" y="3433840"/>
              <a:ext cx="86760" cy="153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05520" y="3415840"/>
                <a:ext cx="122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14:cNvPr>
              <p14:cNvContentPartPr/>
              <p14:nvPr/>
            </p14:nvContentPartPr>
            <p14:xfrm>
              <a:off x="7406400" y="3250600"/>
              <a:ext cx="1597320" cy="480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388760" y="3232960"/>
                <a:ext cx="16329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B003897-B455-4E6D-A402-58C5CB06E029}"/>
                  </a:ext>
                </a:extLst>
              </p14:cNvPr>
              <p14:cNvContentPartPr/>
              <p14:nvPr/>
            </p14:nvContentPartPr>
            <p14:xfrm>
              <a:off x="233400" y="3922720"/>
              <a:ext cx="618120" cy="343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B003897-B455-4E6D-A402-58C5CB06E02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15400" y="3904720"/>
                <a:ext cx="65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5006C49-D17D-46C8-B16D-A6EC85BFC3EF}"/>
                  </a:ext>
                </a:extLst>
              </p14:cNvPr>
              <p14:cNvContentPartPr/>
              <p14:nvPr/>
            </p14:nvContentPartPr>
            <p14:xfrm>
              <a:off x="1031160" y="3940720"/>
              <a:ext cx="1050480" cy="2556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5006C49-D17D-46C8-B16D-A6EC85BFC3E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13520" y="3923055"/>
                <a:ext cx="1086120" cy="291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80A12D1-D710-4231-AF50-08DC7A4BC738}"/>
                  </a:ext>
                </a:extLst>
              </p14:cNvPr>
              <p14:cNvContentPartPr/>
              <p14:nvPr/>
            </p14:nvContentPartPr>
            <p14:xfrm>
              <a:off x="2357760" y="4060960"/>
              <a:ext cx="404640" cy="18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80A12D1-D710-4231-AF50-08DC7A4BC73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340120" y="4043286"/>
                <a:ext cx="440280" cy="223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9A2C3AC-75ED-45D8-8F9B-761950B156CD}"/>
                  </a:ext>
                </a:extLst>
              </p14:cNvPr>
              <p14:cNvContentPartPr/>
              <p14:nvPr/>
            </p14:nvContentPartPr>
            <p14:xfrm>
              <a:off x="4065600" y="3992560"/>
              <a:ext cx="129960" cy="21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9A2C3AC-75ED-45D8-8F9B-761950B156C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047600" y="3974560"/>
                <a:ext cx="1656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A9CDEC3-FCD3-4BEE-854B-E8812560CCD1}"/>
                  </a:ext>
                </a:extLst>
              </p14:cNvPr>
              <p14:cNvContentPartPr/>
              <p14:nvPr/>
            </p14:nvContentPartPr>
            <p14:xfrm>
              <a:off x="4439640" y="4104160"/>
              <a:ext cx="145800" cy="10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A9CDEC3-FCD3-4BEE-854B-E8812560CCD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422000" y="408652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44A65E4-A539-4A46-B420-A1268F9F1EDB}"/>
                  </a:ext>
                </a:extLst>
              </p14:cNvPr>
              <p14:cNvContentPartPr/>
              <p14:nvPr/>
            </p14:nvContentPartPr>
            <p14:xfrm>
              <a:off x="4429200" y="4167160"/>
              <a:ext cx="185760" cy="1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44A65E4-A539-4A46-B420-A1268F9F1ED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411560" y="4149160"/>
                <a:ext cx="221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0D0BF5B-9092-4D3E-B888-5BF664803512}"/>
                  </a:ext>
                </a:extLst>
              </p14:cNvPr>
              <p14:cNvContentPartPr/>
              <p14:nvPr/>
            </p14:nvContentPartPr>
            <p14:xfrm>
              <a:off x="7162680" y="4012720"/>
              <a:ext cx="137160" cy="149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0D0BF5B-9092-4D3E-B888-5BF66480351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144680" y="3995080"/>
                <a:ext cx="17280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FF0A9D26-0C8B-44F6-9B6A-49B8268FE5F1}"/>
                  </a:ext>
                </a:extLst>
              </p14:cNvPr>
              <p14:cNvContentPartPr/>
              <p14:nvPr/>
            </p14:nvContentPartPr>
            <p14:xfrm>
              <a:off x="5383560" y="3901120"/>
              <a:ext cx="1660320" cy="3488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FF0A9D26-0C8B-44F6-9B6A-49B8268FE5F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65916" y="3883120"/>
                <a:ext cx="1695968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3BE5F2EA-1EBA-4C9C-97F8-D8D18804CDCA}"/>
                  </a:ext>
                </a:extLst>
              </p14:cNvPr>
              <p14:cNvContentPartPr/>
              <p14:nvPr/>
            </p14:nvContentPartPr>
            <p14:xfrm>
              <a:off x="4774800" y="3911200"/>
              <a:ext cx="493920" cy="3672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3BE5F2EA-1EBA-4C9C-97F8-D8D18804CD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757147" y="3893200"/>
                <a:ext cx="529586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86F4BBE7-87E8-4B4F-B346-E725158E6A39}"/>
                  </a:ext>
                </a:extLst>
              </p14:cNvPr>
              <p14:cNvContentPartPr/>
              <p14:nvPr/>
            </p14:nvContentPartPr>
            <p14:xfrm>
              <a:off x="3471600" y="4059880"/>
              <a:ext cx="471960" cy="3182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86F4BBE7-87E8-4B4F-B346-E725158E6A3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453960" y="4041880"/>
                <a:ext cx="5076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389D3885-B0BC-4E93-85A8-9B1DF6D1F77E}"/>
                  </a:ext>
                </a:extLst>
              </p14:cNvPr>
              <p14:cNvContentPartPr/>
              <p14:nvPr/>
            </p14:nvContentPartPr>
            <p14:xfrm>
              <a:off x="7416480" y="3833800"/>
              <a:ext cx="1531800" cy="3780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389D3885-B0BC-4E93-85A8-9B1DF6D1F77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398480" y="3816160"/>
                <a:ext cx="1567440" cy="41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5626870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14:cNvPr>
              <p14:cNvContentPartPr/>
              <p14:nvPr/>
            </p14:nvContentPartPr>
            <p14:xfrm>
              <a:off x="1054560" y="202120"/>
              <a:ext cx="519120" cy="23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36920" y="184480"/>
                <a:ext cx="5547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14:cNvPr>
              <p14:cNvContentPartPr/>
              <p14:nvPr/>
            </p14:nvContentPartPr>
            <p14:xfrm>
              <a:off x="1846920" y="111400"/>
              <a:ext cx="824760" cy="34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29280" y="93742"/>
                <a:ext cx="86040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14:cNvPr>
              <p14:cNvContentPartPr/>
              <p14:nvPr/>
            </p14:nvContentPartPr>
            <p14:xfrm>
              <a:off x="5160720" y="365200"/>
              <a:ext cx="12744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43080" y="347200"/>
                <a:ext cx="1630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14:cNvPr>
              <p14:cNvContentPartPr/>
              <p14:nvPr/>
            </p14:nvContentPartPr>
            <p14:xfrm>
              <a:off x="5140560" y="160000"/>
              <a:ext cx="210960" cy="13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22560" y="142047"/>
                <a:ext cx="2466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14:cNvPr>
              <p14:cNvContentPartPr/>
              <p14:nvPr/>
            </p14:nvContentPartPr>
            <p14:xfrm>
              <a:off x="5490840" y="183760"/>
              <a:ext cx="339840" cy="25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72840" y="165785"/>
                <a:ext cx="375480" cy="29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14:cNvPr>
              <p14:cNvContentPartPr/>
              <p14:nvPr/>
            </p14:nvContentPartPr>
            <p14:xfrm>
              <a:off x="6092040" y="100960"/>
              <a:ext cx="1954080" cy="367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74040" y="83303"/>
                <a:ext cx="1989720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14:cNvPr>
              <p14:cNvContentPartPr/>
              <p14:nvPr/>
            </p14:nvContentPartPr>
            <p14:xfrm>
              <a:off x="491160" y="710800"/>
              <a:ext cx="37440" cy="299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160" y="693160"/>
                <a:ext cx="73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14:cNvPr>
              <p14:cNvContentPartPr/>
              <p14:nvPr/>
            </p14:nvContentPartPr>
            <p14:xfrm>
              <a:off x="314760" y="680920"/>
              <a:ext cx="30708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6760" y="663280"/>
                <a:ext cx="342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14:cNvPr>
              <p14:cNvContentPartPr/>
              <p14:nvPr/>
            </p14:nvContentPartPr>
            <p14:xfrm>
              <a:off x="658560" y="670120"/>
              <a:ext cx="161640" cy="271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0560" y="652480"/>
                <a:ext cx="197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14:cNvPr>
              <p14:cNvContentPartPr/>
              <p14:nvPr/>
            </p14:nvContentPartPr>
            <p14:xfrm>
              <a:off x="893640" y="833920"/>
              <a:ext cx="131040" cy="12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76000" y="816280"/>
                <a:ext cx="166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14:cNvPr>
              <p14:cNvContentPartPr/>
              <p14:nvPr/>
            </p14:nvContentPartPr>
            <p14:xfrm>
              <a:off x="1340760" y="681640"/>
              <a:ext cx="75276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23120" y="664000"/>
                <a:ext cx="78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14:cNvPr>
              <p14:cNvContentPartPr/>
              <p14:nvPr/>
            </p14:nvContentPartPr>
            <p14:xfrm>
              <a:off x="2061480" y="782080"/>
              <a:ext cx="1594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3480" y="764080"/>
                <a:ext cx="195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14:cNvPr>
              <p14:cNvContentPartPr/>
              <p14:nvPr/>
            </p14:nvContentPartPr>
            <p14:xfrm>
              <a:off x="1737480" y="680560"/>
              <a:ext cx="20520" cy="35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19480" y="662560"/>
                <a:ext cx="56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14:cNvPr>
              <p14:cNvContentPartPr/>
              <p14:nvPr/>
            </p14:nvContentPartPr>
            <p14:xfrm>
              <a:off x="2571240" y="599200"/>
              <a:ext cx="230760" cy="36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53240" y="581200"/>
                <a:ext cx="26640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14:cNvPr>
              <p14:cNvContentPartPr/>
              <p14:nvPr/>
            </p14:nvContentPartPr>
            <p14:xfrm>
              <a:off x="2862120" y="769480"/>
              <a:ext cx="50364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44120" y="751480"/>
                <a:ext cx="539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14:cNvPr>
              <p14:cNvContentPartPr/>
              <p14:nvPr/>
            </p14:nvContentPartPr>
            <p14:xfrm>
              <a:off x="3606240" y="703960"/>
              <a:ext cx="29952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8600" y="685960"/>
                <a:ext cx="335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14:cNvPr>
              <p14:cNvContentPartPr/>
              <p14:nvPr/>
            </p14:nvContentPartPr>
            <p14:xfrm>
              <a:off x="4002600" y="600640"/>
              <a:ext cx="505080" cy="304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4600" y="583000"/>
                <a:ext cx="5407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14:cNvPr>
              <p14:cNvContentPartPr/>
              <p14:nvPr/>
            </p14:nvContentPartPr>
            <p14:xfrm>
              <a:off x="4510560" y="580480"/>
              <a:ext cx="395640" cy="29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562480"/>
                <a:ext cx="431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14:cNvPr>
              <p14:cNvContentPartPr/>
              <p14:nvPr/>
            </p14:nvContentPartPr>
            <p14:xfrm>
              <a:off x="7168080" y="517840"/>
              <a:ext cx="1158120" cy="294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50435" y="499840"/>
                <a:ext cx="1193771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14:cNvPr>
              <p14:cNvContentPartPr/>
              <p14:nvPr/>
            </p14:nvContentPartPr>
            <p14:xfrm>
              <a:off x="6369960" y="538000"/>
              <a:ext cx="496800" cy="258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52320" y="520335"/>
                <a:ext cx="532440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14:cNvPr>
              <p14:cNvContentPartPr/>
              <p14:nvPr/>
            </p14:nvContentPartPr>
            <p14:xfrm>
              <a:off x="5181240" y="490480"/>
              <a:ext cx="852840" cy="36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63600" y="472480"/>
                <a:ext cx="888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14:cNvPr>
              <p14:cNvContentPartPr/>
              <p14:nvPr/>
            </p14:nvContentPartPr>
            <p14:xfrm>
              <a:off x="404400" y="1234240"/>
              <a:ext cx="285120" cy="123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6760" y="121624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14:cNvPr>
              <p14:cNvContentPartPr/>
              <p14:nvPr/>
            </p14:nvContentPartPr>
            <p14:xfrm>
              <a:off x="904800" y="1076200"/>
              <a:ext cx="1705680" cy="31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6800" y="1058540"/>
                <a:ext cx="174132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14:cNvPr>
              <p14:cNvContentPartPr/>
              <p14:nvPr/>
            </p14:nvContentPartPr>
            <p14:xfrm>
              <a:off x="2966160" y="1111120"/>
              <a:ext cx="522000" cy="290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8508" y="1093120"/>
                <a:ext cx="557665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14:cNvPr>
              <p14:cNvContentPartPr/>
              <p14:nvPr/>
            </p14:nvContentPartPr>
            <p14:xfrm>
              <a:off x="4203480" y="1138480"/>
              <a:ext cx="228960" cy="18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5812" y="1120480"/>
                <a:ext cx="26465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14:cNvPr>
              <p14:cNvContentPartPr/>
              <p14:nvPr/>
            </p14:nvContentPartPr>
            <p14:xfrm>
              <a:off x="3637200" y="1108240"/>
              <a:ext cx="440640" cy="250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19200" y="1090266"/>
                <a:ext cx="47628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14:cNvPr>
              <p14:cNvContentPartPr/>
              <p14:nvPr/>
            </p14:nvContentPartPr>
            <p14:xfrm>
              <a:off x="5059560" y="914560"/>
              <a:ext cx="1722960" cy="113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41560" y="896920"/>
                <a:ext cx="1758600" cy="11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14:cNvPr>
              <p14:cNvContentPartPr/>
              <p14:nvPr/>
            </p14:nvContentPartPr>
            <p14:xfrm>
              <a:off x="6841200" y="1044880"/>
              <a:ext cx="130320" cy="155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3560" y="1026880"/>
                <a:ext cx="1659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14:cNvPr>
              <p14:cNvContentPartPr/>
              <p14:nvPr/>
            </p14:nvContentPartPr>
            <p14:xfrm>
              <a:off x="7041000" y="1117240"/>
              <a:ext cx="20160" cy="5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23000" y="1099240"/>
                <a:ext cx="55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14:cNvPr>
              <p14:cNvContentPartPr/>
              <p14:nvPr/>
            </p14:nvContentPartPr>
            <p14:xfrm>
              <a:off x="7070880" y="93436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52880" y="91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14:cNvPr>
              <p14:cNvContentPartPr/>
              <p14:nvPr/>
            </p14:nvContentPartPr>
            <p14:xfrm>
              <a:off x="7131720" y="1108960"/>
              <a:ext cx="128880" cy="7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14080" y="1091320"/>
                <a:ext cx="164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14:cNvPr>
              <p14:cNvContentPartPr/>
              <p14:nvPr/>
            </p14:nvContentPartPr>
            <p14:xfrm>
              <a:off x="7334040" y="1086640"/>
              <a:ext cx="306000" cy="133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16040" y="1068952"/>
                <a:ext cx="341640" cy="1696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14:cNvPr>
              <p14:cNvContentPartPr/>
              <p14:nvPr/>
            </p14:nvContentPartPr>
            <p14:xfrm>
              <a:off x="7851000" y="1072240"/>
              <a:ext cx="8388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33360" y="1054240"/>
                <a:ext cx="119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14:cNvPr>
              <p14:cNvContentPartPr/>
              <p14:nvPr/>
            </p14:nvContentPartPr>
            <p14:xfrm>
              <a:off x="8004000" y="964600"/>
              <a:ext cx="417600" cy="284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86016" y="946960"/>
                <a:ext cx="453209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14:cNvPr>
              <p14:cNvContentPartPr/>
              <p14:nvPr/>
            </p14:nvContentPartPr>
            <p14:xfrm>
              <a:off x="8655960" y="872080"/>
              <a:ext cx="18180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38320" y="854440"/>
                <a:ext cx="2174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14:cNvPr>
              <p14:cNvContentPartPr/>
              <p14:nvPr/>
            </p14:nvContentPartPr>
            <p14:xfrm>
              <a:off x="8503680" y="1066480"/>
              <a:ext cx="38736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85680" y="1048840"/>
                <a:ext cx="4230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14:cNvPr>
              <p14:cNvContentPartPr/>
              <p14:nvPr/>
            </p14:nvContentPartPr>
            <p14:xfrm>
              <a:off x="7335120" y="1452760"/>
              <a:ext cx="302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17120" y="1434760"/>
                <a:ext cx="3380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310680" cy="204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31221" y="1343289"/>
                <a:ext cx="346279" cy="23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14:cNvPr>
              <p14:cNvContentPartPr/>
              <p14:nvPr/>
            </p14:nvContentPartPr>
            <p14:xfrm>
              <a:off x="7853160" y="1340800"/>
              <a:ext cx="104040" cy="25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35160" y="1322800"/>
                <a:ext cx="13968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14:cNvPr>
              <p14:cNvContentPartPr/>
              <p14:nvPr/>
            </p14:nvContentPartPr>
            <p14:xfrm>
              <a:off x="8036040" y="1330720"/>
              <a:ext cx="902160" cy="315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393" y="1312741"/>
                <a:ext cx="937814" cy="350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14:cNvPr>
              <p14:cNvContentPartPr/>
              <p14:nvPr/>
            </p14:nvContentPartPr>
            <p14:xfrm>
              <a:off x="365520" y="1686400"/>
              <a:ext cx="307080" cy="244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7520" y="1668400"/>
                <a:ext cx="3427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14:cNvPr>
              <p14:cNvContentPartPr/>
              <p14:nvPr/>
            </p14:nvContentPartPr>
            <p14:xfrm>
              <a:off x="1053120" y="1736800"/>
              <a:ext cx="160200" cy="32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35120" y="1719160"/>
                <a:ext cx="19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14:cNvPr>
              <p14:cNvContentPartPr/>
              <p14:nvPr/>
            </p14:nvContentPartPr>
            <p14:xfrm>
              <a:off x="1330320" y="1716640"/>
              <a:ext cx="1769040" cy="344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698659"/>
                <a:ext cx="1804680" cy="379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14:cNvPr>
              <p14:cNvContentPartPr/>
              <p14:nvPr/>
            </p14:nvContentPartPr>
            <p14:xfrm>
              <a:off x="344640" y="2361040"/>
              <a:ext cx="87336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7000" y="2343040"/>
                <a:ext cx="9090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14:cNvPr>
              <p14:cNvContentPartPr/>
              <p14:nvPr/>
            </p14:nvContentPartPr>
            <p14:xfrm>
              <a:off x="4886760" y="202840"/>
              <a:ext cx="12420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868760" y="185200"/>
                <a:ext cx="15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14:cNvPr>
              <p14:cNvContentPartPr/>
              <p14:nvPr/>
            </p14:nvContentPartPr>
            <p14:xfrm>
              <a:off x="4886760" y="264040"/>
              <a:ext cx="100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8760" y="24604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14:cNvPr>
              <p14:cNvContentPartPr/>
              <p14:nvPr/>
            </p14:nvContentPartPr>
            <p14:xfrm>
              <a:off x="2948880" y="80800"/>
              <a:ext cx="1837800" cy="346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31237" y="62800"/>
                <a:ext cx="1873447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14:cNvPr>
              <p14:cNvContentPartPr/>
              <p14:nvPr/>
            </p14:nvContentPartPr>
            <p14:xfrm>
              <a:off x="1572960" y="2478760"/>
              <a:ext cx="290880" cy="175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54960" y="2461120"/>
                <a:ext cx="3265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14:cNvPr>
              <p14:cNvContentPartPr/>
              <p14:nvPr/>
            </p14:nvContentPartPr>
            <p14:xfrm>
              <a:off x="1980120" y="2367160"/>
              <a:ext cx="1283400" cy="286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62475" y="2349160"/>
                <a:ext cx="131905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14:cNvPr>
              <p14:cNvContentPartPr/>
              <p14:nvPr/>
            </p14:nvContentPartPr>
            <p14:xfrm>
              <a:off x="3433440" y="2427640"/>
              <a:ext cx="133560" cy="21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15800" y="2410000"/>
                <a:ext cx="169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14:cNvPr>
              <p14:cNvContentPartPr/>
              <p14:nvPr/>
            </p14:nvContentPartPr>
            <p14:xfrm>
              <a:off x="3423720" y="2529160"/>
              <a:ext cx="15156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05720" y="251116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14:cNvPr>
              <p14:cNvContentPartPr/>
              <p14:nvPr/>
            </p14:nvContentPartPr>
            <p14:xfrm>
              <a:off x="3728640" y="2194360"/>
              <a:ext cx="560520" cy="335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2176379"/>
                <a:ext cx="596160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14:cNvPr>
              <p14:cNvContentPartPr/>
              <p14:nvPr/>
            </p14:nvContentPartPr>
            <p14:xfrm>
              <a:off x="4776960" y="2325400"/>
              <a:ext cx="221760" cy="206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59320" y="2307760"/>
                <a:ext cx="2574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14:cNvPr>
              <p14:cNvContentPartPr/>
              <p14:nvPr/>
            </p14:nvContentPartPr>
            <p14:xfrm>
              <a:off x="4820520" y="2204080"/>
              <a:ext cx="86760" cy="40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02880" y="2186440"/>
                <a:ext cx="122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14:cNvPr>
              <p14:cNvContentPartPr/>
              <p14:nvPr/>
            </p14:nvContentPartPr>
            <p14:xfrm>
              <a:off x="5750400" y="2285440"/>
              <a:ext cx="20520" cy="20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32400" y="2267440"/>
                <a:ext cx="56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14:cNvPr>
              <p14:cNvContentPartPr/>
              <p14:nvPr/>
            </p14:nvContentPartPr>
            <p14:xfrm>
              <a:off x="5323800" y="2427280"/>
              <a:ext cx="1270080" cy="18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05800" y="2409640"/>
                <a:ext cx="1305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14:cNvPr>
              <p14:cNvContentPartPr/>
              <p14:nvPr/>
            </p14:nvContentPartPr>
            <p14:xfrm>
              <a:off x="6988800" y="2362480"/>
              <a:ext cx="1204920" cy="355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70805" y="2344840"/>
                <a:ext cx="1240549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A5E3B3-BAB1-4673-B046-1EB37EB5A2C4}"/>
                  </a:ext>
                </a:extLst>
              </p14:cNvPr>
              <p14:cNvContentPartPr/>
              <p14:nvPr/>
            </p14:nvContentPartPr>
            <p14:xfrm>
              <a:off x="1240320" y="2834440"/>
              <a:ext cx="886320" cy="32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A5E3B3-BAB1-4673-B046-1EB37EB5A2C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222327" y="2816440"/>
                <a:ext cx="921946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5B1E2D0-9E98-4DCD-A9E6-0F3AB925BBE4}"/>
                  </a:ext>
                </a:extLst>
              </p14:cNvPr>
              <p14:cNvContentPartPr/>
              <p14:nvPr/>
            </p14:nvContentPartPr>
            <p14:xfrm>
              <a:off x="363360" y="2971240"/>
              <a:ext cx="556560" cy="210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5B1E2D0-9E98-4DCD-A9E6-0F3AB925BBE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5731" y="2953240"/>
                <a:ext cx="592177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1FA4C01-5E7D-4F88-9902-EB6C1B68F3A0}"/>
                  </a:ext>
                </a:extLst>
              </p14:cNvPr>
              <p14:cNvContentPartPr/>
              <p14:nvPr/>
            </p14:nvContentPartPr>
            <p14:xfrm>
              <a:off x="2529480" y="2956120"/>
              <a:ext cx="328680" cy="193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1FA4C01-5E7D-4F88-9902-EB6C1B68F3A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1840" y="2938120"/>
                <a:ext cx="36432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535DF00-C2A2-4848-A53B-47632A34A9C8}"/>
                  </a:ext>
                </a:extLst>
              </p14:cNvPr>
              <p14:cNvContentPartPr/>
              <p14:nvPr/>
            </p14:nvContentPartPr>
            <p14:xfrm>
              <a:off x="3626760" y="2975920"/>
              <a:ext cx="16236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535DF00-C2A2-4848-A53B-47632A34A9C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608760" y="2958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C9B45E4-63D2-4E1B-85EF-6CF1FCD33832}"/>
                  </a:ext>
                </a:extLst>
              </p14:cNvPr>
              <p14:cNvContentPartPr/>
              <p14:nvPr/>
            </p14:nvContentPartPr>
            <p14:xfrm>
              <a:off x="3667440" y="3067360"/>
              <a:ext cx="12132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C9B45E4-63D2-4E1B-85EF-6CF1FCD33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9440" y="304972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97840F-5686-433D-97B3-7D276D5CE87E}"/>
                  </a:ext>
                </a:extLst>
              </p14:cNvPr>
              <p14:cNvContentPartPr/>
              <p14:nvPr/>
            </p14:nvContentPartPr>
            <p14:xfrm>
              <a:off x="2987040" y="2803840"/>
              <a:ext cx="458280" cy="568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97840F-5686-433D-97B3-7D276D5CE87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69040" y="2785840"/>
                <a:ext cx="493920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F54CAD-D026-4941-A55B-99271D70B56D}"/>
                  </a:ext>
                </a:extLst>
              </p14:cNvPr>
              <p14:cNvContentPartPr/>
              <p14:nvPr/>
            </p14:nvContentPartPr>
            <p14:xfrm>
              <a:off x="3982440" y="2762440"/>
              <a:ext cx="634320" cy="398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F54CAD-D026-4941-A55B-99271D70B56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64450" y="2744784"/>
                <a:ext cx="669940" cy="434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5995C1-3EA4-4B9C-9FC9-E70FF32DBEEF}"/>
                  </a:ext>
                </a:extLst>
              </p14:cNvPr>
              <p14:cNvContentPartPr/>
              <p14:nvPr/>
            </p14:nvContentPartPr>
            <p14:xfrm>
              <a:off x="4754280" y="2753080"/>
              <a:ext cx="896400" cy="44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5995C1-3EA4-4B9C-9FC9-E70FF32DBEE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36287" y="2735080"/>
                <a:ext cx="932026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75BB8F0-2BB7-4A3E-AC9C-8F63C1FB0382}"/>
                  </a:ext>
                </a:extLst>
              </p14:cNvPr>
              <p14:cNvContentPartPr/>
              <p14:nvPr/>
            </p14:nvContentPartPr>
            <p14:xfrm>
              <a:off x="5791080" y="2743000"/>
              <a:ext cx="1017000" cy="385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75BB8F0-2BB7-4A3E-AC9C-8F63C1FB038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73080" y="2725360"/>
                <a:ext cx="10526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D239613-A961-4D78-B21D-A0CB383F30B3}"/>
                  </a:ext>
                </a:extLst>
              </p14:cNvPr>
              <p14:cNvContentPartPr/>
              <p14:nvPr/>
            </p14:nvContentPartPr>
            <p14:xfrm>
              <a:off x="7094640" y="3098680"/>
              <a:ext cx="78480" cy="93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D239613-A961-4D78-B21D-A0CB383F30B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076640" y="3080680"/>
                <a:ext cx="1141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61495C7-865E-4765-BFA2-381C9BF017A3}"/>
                  </a:ext>
                </a:extLst>
              </p14:cNvPr>
              <p14:cNvContentPartPr/>
              <p14:nvPr/>
            </p14:nvContentPartPr>
            <p14:xfrm>
              <a:off x="7335120" y="2818600"/>
              <a:ext cx="728640" cy="299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61495C7-865E-4765-BFA2-381C9BF017A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17111" y="2800960"/>
                <a:ext cx="764298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E85988-D5D0-4CCF-A274-9F41485A81AA}"/>
                  </a:ext>
                </a:extLst>
              </p14:cNvPr>
              <p14:cNvContentPartPr/>
              <p14:nvPr/>
            </p14:nvContentPartPr>
            <p14:xfrm>
              <a:off x="903720" y="3538960"/>
              <a:ext cx="164160" cy="27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E85988-D5D0-4CCF-A274-9F41485A81A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86080" y="3520960"/>
                <a:ext cx="1998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246C77E-FDCD-4582-B081-E3413C2AF268}"/>
                  </a:ext>
                </a:extLst>
              </p14:cNvPr>
              <p14:cNvContentPartPr/>
              <p14:nvPr/>
            </p14:nvContentPartPr>
            <p14:xfrm>
              <a:off x="914160" y="3637960"/>
              <a:ext cx="145080" cy="9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246C77E-FDCD-4582-B081-E3413C2AF26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96160" y="3619960"/>
                <a:ext cx="180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2387932-0B69-4727-B333-F3E5E48C820A}"/>
                  </a:ext>
                </a:extLst>
              </p14:cNvPr>
              <p14:cNvContentPartPr/>
              <p14:nvPr/>
            </p14:nvContentPartPr>
            <p14:xfrm>
              <a:off x="274080" y="3463360"/>
              <a:ext cx="416880" cy="285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2387932-0B69-4727-B333-F3E5E48C820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56080" y="3445360"/>
                <a:ext cx="45252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24C0E10-47C9-419D-B4D4-3802EB380A87}"/>
                  </a:ext>
                </a:extLst>
              </p14:cNvPr>
              <p14:cNvContentPartPr/>
              <p14:nvPr/>
            </p14:nvContentPartPr>
            <p14:xfrm>
              <a:off x="1300080" y="3372640"/>
              <a:ext cx="173520" cy="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24C0E10-47C9-419D-B4D4-3802EB380A8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82080" y="3355000"/>
                <a:ext cx="20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AF88242-C751-4F4C-977E-3255114AAB91}"/>
                  </a:ext>
                </a:extLst>
              </p14:cNvPr>
              <p14:cNvContentPartPr/>
              <p14:nvPr/>
            </p14:nvContentPartPr>
            <p14:xfrm>
              <a:off x="1259400" y="3473440"/>
              <a:ext cx="264960" cy="205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AF88242-C751-4F4C-977E-3255114AAB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241424" y="3455800"/>
                <a:ext cx="300552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29984FC-CBD3-4107-BC80-AE66B6A104D5}"/>
                  </a:ext>
                </a:extLst>
              </p14:cNvPr>
              <p14:cNvContentPartPr/>
              <p14:nvPr/>
            </p14:nvContentPartPr>
            <p14:xfrm>
              <a:off x="2255160" y="3406840"/>
              <a:ext cx="308880" cy="253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29984FC-CBD3-4107-BC80-AE66B6A104D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37181" y="3389175"/>
                <a:ext cx="344479" cy="2887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30D1D02-409A-47C3-966A-337C2DDE3280}"/>
                  </a:ext>
                </a:extLst>
              </p14:cNvPr>
              <p14:cNvContentPartPr/>
              <p14:nvPr/>
            </p14:nvContentPartPr>
            <p14:xfrm>
              <a:off x="1655760" y="3484600"/>
              <a:ext cx="489240" cy="16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30D1D02-409A-47C3-966A-337C2DDE328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637760" y="3466600"/>
                <a:ext cx="5248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A8A1AC5-71EB-4DE3-806E-488567677CA0}"/>
                  </a:ext>
                </a:extLst>
              </p14:cNvPr>
              <p14:cNvContentPartPr/>
              <p14:nvPr/>
            </p14:nvContentPartPr>
            <p14:xfrm>
              <a:off x="2773560" y="3529240"/>
              <a:ext cx="518400" cy="192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A8A1AC5-71EB-4DE3-806E-488567677CA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755572" y="3511567"/>
                <a:ext cx="554015" cy="228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14:cNvPr>
              <p14:cNvContentPartPr/>
              <p14:nvPr/>
            </p14:nvContentPartPr>
            <p14:xfrm>
              <a:off x="4286280" y="3393160"/>
              <a:ext cx="133200" cy="31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268280" y="3375160"/>
                <a:ext cx="1688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14:cNvPr>
              <p14:cNvContentPartPr/>
              <p14:nvPr/>
            </p14:nvContentPartPr>
            <p14:xfrm>
              <a:off x="4541160" y="3555520"/>
              <a:ext cx="144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523160" y="35378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14:cNvPr>
              <p14:cNvContentPartPr/>
              <p14:nvPr/>
            </p14:nvContentPartPr>
            <p14:xfrm>
              <a:off x="4581840" y="3636880"/>
              <a:ext cx="11736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563840" y="3619240"/>
                <a:ext cx="153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14:cNvPr>
              <p14:cNvContentPartPr/>
              <p14:nvPr/>
            </p14:nvContentPartPr>
            <p14:xfrm>
              <a:off x="3657000" y="3553000"/>
              <a:ext cx="508680" cy="36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39000" y="3535360"/>
                <a:ext cx="54432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14:cNvPr>
              <p14:cNvContentPartPr/>
              <p14:nvPr/>
            </p14:nvContentPartPr>
            <p14:xfrm>
              <a:off x="4846080" y="3331960"/>
              <a:ext cx="2246760" cy="42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828083" y="3314305"/>
                <a:ext cx="2282394" cy="46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14:cNvPr>
              <p14:cNvContentPartPr/>
              <p14:nvPr/>
            </p14:nvContentPartPr>
            <p14:xfrm>
              <a:off x="7223160" y="3433840"/>
              <a:ext cx="86760" cy="153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05520" y="3415840"/>
                <a:ext cx="122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14:cNvPr>
              <p14:cNvContentPartPr/>
              <p14:nvPr/>
            </p14:nvContentPartPr>
            <p14:xfrm>
              <a:off x="7406400" y="3250600"/>
              <a:ext cx="1597320" cy="480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388760" y="3232960"/>
                <a:ext cx="16329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B003897-B455-4E6D-A402-58C5CB06E029}"/>
                  </a:ext>
                </a:extLst>
              </p14:cNvPr>
              <p14:cNvContentPartPr/>
              <p14:nvPr/>
            </p14:nvContentPartPr>
            <p14:xfrm>
              <a:off x="233400" y="3922720"/>
              <a:ext cx="618120" cy="343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B003897-B455-4E6D-A402-58C5CB06E02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15400" y="3904720"/>
                <a:ext cx="65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5006C49-D17D-46C8-B16D-A6EC85BFC3EF}"/>
                  </a:ext>
                </a:extLst>
              </p14:cNvPr>
              <p14:cNvContentPartPr/>
              <p14:nvPr/>
            </p14:nvContentPartPr>
            <p14:xfrm>
              <a:off x="1031160" y="3940720"/>
              <a:ext cx="1050480" cy="2556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5006C49-D17D-46C8-B16D-A6EC85BFC3E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13520" y="3923055"/>
                <a:ext cx="1086120" cy="291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80A12D1-D710-4231-AF50-08DC7A4BC738}"/>
                  </a:ext>
                </a:extLst>
              </p14:cNvPr>
              <p14:cNvContentPartPr/>
              <p14:nvPr/>
            </p14:nvContentPartPr>
            <p14:xfrm>
              <a:off x="2357760" y="4060960"/>
              <a:ext cx="404640" cy="18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80A12D1-D710-4231-AF50-08DC7A4BC73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340120" y="4043286"/>
                <a:ext cx="440280" cy="223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9A2C3AC-75ED-45D8-8F9B-761950B156CD}"/>
                  </a:ext>
                </a:extLst>
              </p14:cNvPr>
              <p14:cNvContentPartPr/>
              <p14:nvPr/>
            </p14:nvContentPartPr>
            <p14:xfrm>
              <a:off x="4065600" y="3992560"/>
              <a:ext cx="129960" cy="21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9A2C3AC-75ED-45D8-8F9B-761950B156C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047600" y="3974560"/>
                <a:ext cx="1656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A9CDEC3-FCD3-4BEE-854B-E8812560CCD1}"/>
                  </a:ext>
                </a:extLst>
              </p14:cNvPr>
              <p14:cNvContentPartPr/>
              <p14:nvPr/>
            </p14:nvContentPartPr>
            <p14:xfrm>
              <a:off x="4439640" y="4104160"/>
              <a:ext cx="145800" cy="10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A9CDEC3-FCD3-4BEE-854B-E8812560CCD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422000" y="408652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44A65E4-A539-4A46-B420-A1268F9F1EDB}"/>
                  </a:ext>
                </a:extLst>
              </p14:cNvPr>
              <p14:cNvContentPartPr/>
              <p14:nvPr/>
            </p14:nvContentPartPr>
            <p14:xfrm>
              <a:off x="4429200" y="4167160"/>
              <a:ext cx="185760" cy="1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44A65E4-A539-4A46-B420-A1268F9F1ED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411560" y="4149160"/>
                <a:ext cx="221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0D0BF5B-9092-4D3E-B888-5BF664803512}"/>
                  </a:ext>
                </a:extLst>
              </p14:cNvPr>
              <p14:cNvContentPartPr/>
              <p14:nvPr/>
            </p14:nvContentPartPr>
            <p14:xfrm>
              <a:off x="7162680" y="4012720"/>
              <a:ext cx="137160" cy="149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0D0BF5B-9092-4D3E-B888-5BF66480351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144680" y="3995080"/>
                <a:ext cx="17280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FF0A9D26-0C8B-44F6-9B6A-49B8268FE5F1}"/>
                  </a:ext>
                </a:extLst>
              </p14:cNvPr>
              <p14:cNvContentPartPr/>
              <p14:nvPr/>
            </p14:nvContentPartPr>
            <p14:xfrm>
              <a:off x="5383560" y="3901120"/>
              <a:ext cx="1660320" cy="3488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FF0A9D26-0C8B-44F6-9B6A-49B8268FE5F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65916" y="3883120"/>
                <a:ext cx="1695968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3BE5F2EA-1EBA-4C9C-97F8-D8D18804CDCA}"/>
                  </a:ext>
                </a:extLst>
              </p14:cNvPr>
              <p14:cNvContentPartPr/>
              <p14:nvPr/>
            </p14:nvContentPartPr>
            <p14:xfrm>
              <a:off x="4774800" y="3911200"/>
              <a:ext cx="493920" cy="3672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3BE5F2EA-1EBA-4C9C-97F8-D8D18804CD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757147" y="3893200"/>
                <a:ext cx="529586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86F4BBE7-87E8-4B4F-B346-E725158E6A39}"/>
                  </a:ext>
                </a:extLst>
              </p14:cNvPr>
              <p14:cNvContentPartPr/>
              <p14:nvPr/>
            </p14:nvContentPartPr>
            <p14:xfrm>
              <a:off x="3471600" y="4059880"/>
              <a:ext cx="471960" cy="3182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86F4BBE7-87E8-4B4F-B346-E725158E6A3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453960" y="4041880"/>
                <a:ext cx="5076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389D3885-B0BC-4E93-85A8-9B1DF6D1F77E}"/>
                  </a:ext>
                </a:extLst>
              </p14:cNvPr>
              <p14:cNvContentPartPr/>
              <p14:nvPr/>
            </p14:nvContentPartPr>
            <p14:xfrm>
              <a:off x="7416480" y="3833800"/>
              <a:ext cx="1531800" cy="3780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389D3885-B0BC-4E93-85A8-9B1DF6D1F77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398480" y="3816160"/>
                <a:ext cx="156744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DD8FA7-FB2E-4B7A-A04E-48605D4E3C86}"/>
                  </a:ext>
                </a:extLst>
              </p14:cNvPr>
              <p14:cNvContentPartPr/>
              <p14:nvPr/>
            </p14:nvContentPartPr>
            <p14:xfrm>
              <a:off x="1603560" y="4653880"/>
              <a:ext cx="44928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DD8FA7-FB2E-4B7A-A04E-48605D4E3C86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585920" y="4635880"/>
                <a:ext cx="4849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F2C42E7-7094-475B-9B52-9A3088B7BE95}"/>
                  </a:ext>
                </a:extLst>
              </p14:cNvPr>
              <p14:cNvContentPartPr/>
              <p14:nvPr/>
            </p14:nvContentPartPr>
            <p14:xfrm>
              <a:off x="1187400" y="4495480"/>
              <a:ext cx="306720" cy="31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F2C42E7-7094-475B-9B52-9A3088B7BE9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169400" y="4477480"/>
                <a:ext cx="342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74CC14-BDB0-4961-868F-3D085E0B7B10}"/>
                  </a:ext>
                </a:extLst>
              </p14:cNvPr>
              <p14:cNvContentPartPr/>
              <p14:nvPr/>
            </p14:nvContentPartPr>
            <p14:xfrm>
              <a:off x="2497440" y="4580080"/>
              <a:ext cx="781560" cy="246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74CC14-BDB0-4961-868F-3D085E0B7B1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479440" y="4562440"/>
                <a:ext cx="8172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F44276C-E994-4327-A61B-04F15AEC5C83}"/>
                  </a:ext>
                </a:extLst>
              </p14:cNvPr>
              <p14:cNvContentPartPr/>
              <p14:nvPr/>
            </p14:nvContentPartPr>
            <p14:xfrm>
              <a:off x="3685080" y="4601680"/>
              <a:ext cx="124920" cy="16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F44276C-E994-4327-A61B-04F15AEC5C8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667080" y="4583680"/>
                <a:ext cx="1605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68E8847-1AA6-4D66-9F74-93435C6E8142}"/>
                  </a:ext>
                </a:extLst>
              </p14:cNvPr>
              <p14:cNvContentPartPr/>
              <p14:nvPr/>
            </p14:nvContentPartPr>
            <p14:xfrm>
              <a:off x="3901440" y="4594840"/>
              <a:ext cx="174960" cy="192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68E8847-1AA6-4D66-9F74-93435C6E814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883440" y="4577200"/>
                <a:ext cx="2106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22BF9CA-E84F-44E5-8EEB-F88348152683}"/>
                  </a:ext>
                </a:extLst>
              </p14:cNvPr>
              <p14:cNvContentPartPr/>
              <p14:nvPr/>
            </p14:nvContentPartPr>
            <p14:xfrm>
              <a:off x="4114560" y="4577200"/>
              <a:ext cx="206280" cy="167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22BF9CA-E84F-44E5-8EEB-F88348152683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096560" y="4559200"/>
                <a:ext cx="2419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2E1E545-F710-45D4-81D2-805EE8B63249}"/>
                  </a:ext>
                </a:extLst>
              </p14:cNvPr>
              <p14:cNvContentPartPr/>
              <p14:nvPr/>
            </p14:nvContentPartPr>
            <p14:xfrm>
              <a:off x="4390320" y="4551280"/>
              <a:ext cx="151200" cy="173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2E1E545-F710-45D4-81D2-805EE8B6324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372320" y="4533280"/>
                <a:ext cx="1868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C570AD1-06A8-4EDB-BA7D-CD7F59FF1BA8}"/>
                  </a:ext>
                </a:extLst>
              </p14:cNvPr>
              <p14:cNvContentPartPr/>
              <p14:nvPr/>
            </p14:nvContentPartPr>
            <p14:xfrm>
              <a:off x="4490400" y="4534000"/>
              <a:ext cx="356040" cy="212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C570AD1-06A8-4EDB-BA7D-CD7F59FF1BA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472400" y="4516000"/>
                <a:ext cx="391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E0736E2-0E4B-4E29-9032-01174CD9E518}"/>
                  </a:ext>
                </a:extLst>
              </p14:cNvPr>
              <p14:cNvContentPartPr/>
              <p14:nvPr/>
            </p14:nvContentPartPr>
            <p14:xfrm>
              <a:off x="4957680" y="4543720"/>
              <a:ext cx="157680" cy="208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E0736E2-0E4B-4E29-9032-01174CD9E518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939680" y="4526080"/>
                <a:ext cx="19332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70B9415-E52B-40AE-91FB-26870CE26604}"/>
                  </a:ext>
                </a:extLst>
              </p14:cNvPr>
              <p14:cNvContentPartPr/>
              <p14:nvPr/>
            </p14:nvContentPartPr>
            <p14:xfrm>
              <a:off x="5152440" y="4346440"/>
              <a:ext cx="513360" cy="35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70B9415-E52B-40AE-91FB-26870CE26604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134800" y="4328440"/>
                <a:ext cx="5490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1C2827F-5EFB-46EF-9271-3083E760E35E}"/>
                  </a:ext>
                </a:extLst>
              </p14:cNvPr>
              <p14:cNvContentPartPr/>
              <p14:nvPr/>
            </p14:nvContentPartPr>
            <p14:xfrm>
              <a:off x="5475720" y="4521040"/>
              <a:ext cx="235080" cy="21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1C2827F-5EFB-46EF-9271-3083E760E35E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457720" y="4503040"/>
                <a:ext cx="270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381FC94-9CF9-4D16-9E27-1BD6E4F79E50}"/>
                  </a:ext>
                </a:extLst>
              </p14:cNvPr>
              <p14:cNvContentPartPr/>
              <p14:nvPr/>
            </p14:nvContentPartPr>
            <p14:xfrm>
              <a:off x="5865960" y="4469920"/>
              <a:ext cx="6480" cy="169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381FC94-9CF9-4D16-9E27-1BD6E4F79E5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47960" y="4451920"/>
                <a:ext cx="421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9827913-B98D-4E2F-A71A-1298A00A4820}"/>
                  </a:ext>
                </a:extLst>
              </p14:cNvPr>
              <p14:cNvContentPartPr/>
              <p14:nvPr/>
            </p14:nvContentPartPr>
            <p14:xfrm>
              <a:off x="6620880" y="4406560"/>
              <a:ext cx="261720" cy="5695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9827913-B98D-4E2F-A71A-1298A00A4820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603240" y="4388560"/>
                <a:ext cx="29736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A4D57C3-8ACE-4308-8921-B476DD572646}"/>
                  </a:ext>
                </a:extLst>
              </p14:cNvPr>
              <p14:cNvContentPartPr/>
              <p14:nvPr/>
            </p14:nvContentPartPr>
            <p14:xfrm>
              <a:off x="5841840" y="4552360"/>
              <a:ext cx="529560" cy="1569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A4D57C3-8ACE-4308-8921-B476DD572646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823852" y="4534720"/>
                <a:ext cx="565176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F68200F-E9E9-4FBE-B183-51E2F0C2CE18}"/>
                  </a:ext>
                </a:extLst>
              </p14:cNvPr>
              <p14:cNvContentPartPr/>
              <p14:nvPr/>
            </p14:nvContentPartPr>
            <p14:xfrm>
              <a:off x="7194360" y="4513120"/>
              <a:ext cx="1698840" cy="4806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F68200F-E9E9-4FBE-B183-51E2F0C2CE1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176720" y="4495120"/>
                <a:ext cx="1734480" cy="516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0796980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14:cNvPr>
              <p14:cNvContentPartPr/>
              <p14:nvPr/>
            </p14:nvContentPartPr>
            <p14:xfrm>
              <a:off x="1054560" y="202120"/>
              <a:ext cx="519120" cy="23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36920" y="184480"/>
                <a:ext cx="5547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14:cNvPr>
              <p14:cNvContentPartPr/>
              <p14:nvPr/>
            </p14:nvContentPartPr>
            <p14:xfrm>
              <a:off x="1846920" y="111400"/>
              <a:ext cx="824760" cy="34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29280" y="93742"/>
                <a:ext cx="86040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14:cNvPr>
              <p14:cNvContentPartPr/>
              <p14:nvPr/>
            </p14:nvContentPartPr>
            <p14:xfrm>
              <a:off x="5160720" y="365200"/>
              <a:ext cx="12744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43080" y="347200"/>
                <a:ext cx="1630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14:cNvPr>
              <p14:cNvContentPartPr/>
              <p14:nvPr/>
            </p14:nvContentPartPr>
            <p14:xfrm>
              <a:off x="5140560" y="160000"/>
              <a:ext cx="210960" cy="13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22560" y="142047"/>
                <a:ext cx="2466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14:cNvPr>
              <p14:cNvContentPartPr/>
              <p14:nvPr/>
            </p14:nvContentPartPr>
            <p14:xfrm>
              <a:off x="5490840" y="183760"/>
              <a:ext cx="339840" cy="25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72840" y="165785"/>
                <a:ext cx="375480" cy="29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14:cNvPr>
              <p14:cNvContentPartPr/>
              <p14:nvPr/>
            </p14:nvContentPartPr>
            <p14:xfrm>
              <a:off x="6092040" y="100960"/>
              <a:ext cx="1954080" cy="367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74040" y="83303"/>
                <a:ext cx="1989720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14:cNvPr>
              <p14:cNvContentPartPr/>
              <p14:nvPr/>
            </p14:nvContentPartPr>
            <p14:xfrm>
              <a:off x="491160" y="710800"/>
              <a:ext cx="37440" cy="299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160" y="693160"/>
                <a:ext cx="73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14:cNvPr>
              <p14:cNvContentPartPr/>
              <p14:nvPr/>
            </p14:nvContentPartPr>
            <p14:xfrm>
              <a:off x="314760" y="680920"/>
              <a:ext cx="30708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6760" y="663280"/>
                <a:ext cx="342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14:cNvPr>
              <p14:cNvContentPartPr/>
              <p14:nvPr/>
            </p14:nvContentPartPr>
            <p14:xfrm>
              <a:off x="658560" y="670120"/>
              <a:ext cx="161640" cy="271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0560" y="652480"/>
                <a:ext cx="197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14:cNvPr>
              <p14:cNvContentPartPr/>
              <p14:nvPr/>
            </p14:nvContentPartPr>
            <p14:xfrm>
              <a:off x="893640" y="833920"/>
              <a:ext cx="131040" cy="12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76000" y="816280"/>
                <a:ext cx="166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14:cNvPr>
              <p14:cNvContentPartPr/>
              <p14:nvPr/>
            </p14:nvContentPartPr>
            <p14:xfrm>
              <a:off x="1340760" y="681640"/>
              <a:ext cx="75276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23120" y="664000"/>
                <a:ext cx="78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14:cNvPr>
              <p14:cNvContentPartPr/>
              <p14:nvPr/>
            </p14:nvContentPartPr>
            <p14:xfrm>
              <a:off x="2061480" y="782080"/>
              <a:ext cx="1594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3480" y="764080"/>
                <a:ext cx="195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14:cNvPr>
              <p14:cNvContentPartPr/>
              <p14:nvPr/>
            </p14:nvContentPartPr>
            <p14:xfrm>
              <a:off x="1737480" y="680560"/>
              <a:ext cx="20520" cy="35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19480" y="662560"/>
                <a:ext cx="56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14:cNvPr>
              <p14:cNvContentPartPr/>
              <p14:nvPr/>
            </p14:nvContentPartPr>
            <p14:xfrm>
              <a:off x="2571240" y="599200"/>
              <a:ext cx="230760" cy="36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53240" y="581200"/>
                <a:ext cx="26640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14:cNvPr>
              <p14:cNvContentPartPr/>
              <p14:nvPr/>
            </p14:nvContentPartPr>
            <p14:xfrm>
              <a:off x="2862120" y="769480"/>
              <a:ext cx="50364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44120" y="751480"/>
                <a:ext cx="539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14:cNvPr>
              <p14:cNvContentPartPr/>
              <p14:nvPr/>
            </p14:nvContentPartPr>
            <p14:xfrm>
              <a:off x="3606240" y="703960"/>
              <a:ext cx="29952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8600" y="685960"/>
                <a:ext cx="335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14:cNvPr>
              <p14:cNvContentPartPr/>
              <p14:nvPr/>
            </p14:nvContentPartPr>
            <p14:xfrm>
              <a:off x="4002600" y="600640"/>
              <a:ext cx="505080" cy="304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4600" y="583000"/>
                <a:ext cx="5407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14:cNvPr>
              <p14:cNvContentPartPr/>
              <p14:nvPr/>
            </p14:nvContentPartPr>
            <p14:xfrm>
              <a:off x="4510560" y="580480"/>
              <a:ext cx="395640" cy="29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562480"/>
                <a:ext cx="431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14:cNvPr>
              <p14:cNvContentPartPr/>
              <p14:nvPr/>
            </p14:nvContentPartPr>
            <p14:xfrm>
              <a:off x="7168080" y="517840"/>
              <a:ext cx="1158120" cy="294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50435" y="499840"/>
                <a:ext cx="1193771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14:cNvPr>
              <p14:cNvContentPartPr/>
              <p14:nvPr/>
            </p14:nvContentPartPr>
            <p14:xfrm>
              <a:off x="6369960" y="538000"/>
              <a:ext cx="496800" cy="258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52320" y="520335"/>
                <a:ext cx="532440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14:cNvPr>
              <p14:cNvContentPartPr/>
              <p14:nvPr/>
            </p14:nvContentPartPr>
            <p14:xfrm>
              <a:off x="5181240" y="490480"/>
              <a:ext cx="852840" cy="36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63600" y="472480"/>
                <a:ext cx="888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14:cNvPr>
              <p14:cNvContentPartPr/>
              <p14:nvPr/>
            </p14:nvContentPartPr>
            <p14:xfrm>
              <a:off x="404400" y="1234240"/>
              <a:ext cx="285120" cy="123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6760" y="121624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14:cNvPr>
              <p14:cNvContentPartPr/>
              <p14:nvPr/>
            </p14:nvContentPartPr>
            <p14:xfrm>
              <a:off x="904800" y="1076200"/>
              <a:ext cx="1705680" cy="31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6800" y="1058540"/>
                <a:ext cx="174132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14:cNvPr>
              <p14:cNvContentPartPr/>
              <p14:nvPr/>
            </p14:nvContentPartPr>
            <p14:xfrm>
              <a:off x="2966160" y="1111120"/>
              <a:ext cx="522000" cy="290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8508" y="1093120"/>
                <a:ext cx="557665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14:cNvPr>
              <p14:cNvContentPartPr/>
              <p14:nvPr/>
            </p14:nvContentPartPr>
            <p14:xfrm>
              <a:off x="4203480" y="1138480"/>
              <a:ext cx="228960" cy="18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5812" y="1120480"/>
                <a:ext cx="26465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14:cNvPr>
              <p14:cNvContentPartPr/>
              <p14:nvPr/>
            </p14:nvContentPartPr>
            <p14:xfrm>
              <a:off x="3637200" y="1108240"/>
              <a:ext cx="440640" cy="250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19200" y="1090266"/>
                <a:ext cx="47628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14:cNvPr>
              <p14:cNvContentPartPr/>
              <p14:nvPr/>
            </p14:nvContentPartPr>
            <p14:xfrm>
              <a:off x="5059560" y="914560"/>
              <a:ext cx="1722960" cy="113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41560" y="896920"/>
                <a:ext cx="1758600" cy="11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14:cNvPr>
              <p14:cNvContentPartPr/>
              <p14:nvPr/>
            </p14:nvContentPartPr>
            <p14:xfrm>
              <a:off x="6841200" y="1044880"/>
              <a:ext cx="130320" cy="155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3560" y="1026880"/>
                <a:ext cx="1659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14:cNvPr>
              <p14:cNvContentPartPr/>
              <p14:nvPr/>
            </p14:nvContentPartPr>
            <p14:xfrm>
              <a:off x="7041000" y="1117240"/>
              <a:ext cx="20160" cy="5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23000" y="1099240"/>
                <a:ext cx="55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14:cNvPr>
              <p14:cNvContentPartPr/>
              <p14:nvPr/>
            </p14:nvContentPartPr>
            <p14:xfrm>
              <a:off x="7070880" y="93436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52880" y="91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14:cNvPr>
              <p14:cNvContentPartPr/>
              <p14:nvPr/>
            </p14:nvContentPartPr>
            <p14:xfrm>
              <a:off x="7131720" y="1108960"/>
              <a:ext cx="128880" cy="7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14080" y="1091320"/>
                <a:ext cx="164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14:cNvPr>
              <p14:cNvContentPartPr/>
              <p14:nvPr/>
            </p14:nvContentPartPr>
            <p14:xfrm>
              <a:off x="7334040" y="1086640"/>
              <a:ext cx="306000" cy="133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16040" y="1068952"/>
                <a:ext cx="341640" cy="1696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14:cNvPr>
              <p14:cNvContentPartPr/>
              <p14:nvPr/>
            </p14:nvContentPartPr>
            <p14:xfrm>
              <a:off x="7851000" y="1072240"/>
              <a:ext cx="8388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33360" y="1054240"/>
                <a:ext cx="119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14:cNvPr>
              <p14:cNvContentPartPr/>
              <p14:nvPr/>
            </p14:nvContentPartPr>
            <p14:xfrm>
              <a:off x="8004000" y="964600"/>
              <a:ext cx="417600" cy="284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86016" y="946960"/>
                <a:ext cx="453209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14:cNvPr>
              <p14:cNvContentPartPr/>
              <p14:nvPr/>
            </p14:nvContentPartPr>
            <p14:xfrm>
              <a:off x="8655960" y="872080"/>
              <a:ext cx="18180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38320" y="854440"/>
                <a:ext cx="2174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14:cNvPr>
              <p14:cNvContentPartPr/>
              <p14:nvPr/>
            </p14:nvContentPartPr>
            <p14:xfrm>
              <a:off x="8503680" y="1066480"/>
              <a:ext cx="38736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85680" y="1048840"/>
                <a:ext cx="4230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14:cNvPr>
              <p14:cNvContentPartPr/>
              <p14:nvPr/>
            </p14:nvContentPartPr>
            <p14:xfrm>
              <a:off x="7335120" y="1452760"/>
              <a:ext cx="302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17120" y="1434760"/>
                <a:ext cx="3380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310680" cy="204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31221" y="1343289"/>
                <a:ext cx="346279" cy="23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14:cNvPr>
              <p14:cNvContentPartPr/>
              <p14:nvPr/>
            </p14:nvContentPartPr>
            <p14:xfrm>
              <a:off x="7853160" y="1340800"/>
              <a:ext cx="104040" cy="25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35160" y="1322800"/>
                <a:ext cx="13968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14:cNvPr>
              <p14:cNvContentPartPr/>
              <p14:nvPr/>
            </p14:nvContentPartPr>
            <p14:xfrm>
              <a:off x="8036040" y="1330720"/>
              <a:ext cx="902160" cy="315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393" y="1312741"/>
                <a:ext cx="937814" cy="350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14:cNvPr>
              <p14:cNvContentPartPr/>
              <p14:nvPr/>
            </p14:nvContentPartPr>
            <p14:xfrm>
              <a:off x="365520" y="1686400"/>
              <a:ext cx="307080" cy="244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7520" y="1668400"/>
                <a:ext cx="3427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14:cNvPr>
              <p14:cNvContentPartPr/>
              <p14:nvPr/>
            </p14:nvContentPartPr>
            <p14:xfrm>
              <a:off x="1053120" y="1736800"/>
              <a:ext cx="160200" cy="32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35120" y="1719160"/>
                <a:ext cx="19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14:cNvPr>
              <p14:cNvContentPartPr/>
              <p14:nvPr/>
            </p14:nvContentPartPr>
            <p14:xfrm>
              <a:off x="1330320" y="1716640"/>
              <a:ext cx="1769040" cy="344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698659"/>
                <a:ext cx="1804680" cy="379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14:cNvPr>
              <p14:cNvContentPartPr/>
              <p14:nvPr/>
            </p14:nvContentPartPr>
            <p14:xfrm>
              <a:off x="344640" y="2361040"/>
              <a:ext cx="87336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7000" y="2343040"/>
                <a:ext cx="9090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14:cNvPr>
              <p14:cNvContentPartPr/>
              <p14:nvPr/>
            </p14:nvContentPartPr>
            <p14:xfrm>
              <a:off x="4886760" y="202840"/>
              <a:ext cx="12420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868760" y="185200"/>
                <a:ext cx="15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14:cNvPr>
              <p14:cNvContentPartPr/>
              <p14:nvPr/>
            </p14:nvContentPartPr>
            <p14:xfrm>
              <a:off x="4886760" y="264040"/>
              <a:ext cx="100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8760" y="24604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14:cNvPr>
              <p14:cNvContentPartPr/>
              <p14:nvPr/>
            </p14:nvContentPartPr>
            <p14:xfrm>
              <a:off x="2948880" y="80800"/>
              <a:ext cx="1837800" cy="346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31237" y="62800"/>
                <a:ext cx="1873447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14:cNvPr>
              <p14:cNvContentPartPr/>
              <p14:nvPr/>
            </p14:nvContentPartPr>
            <p14:xfrm>
              <a:off x="1572960" y="2478760"/>
              <a:ext cx="290880" cy="175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54960" y="2461120"/>
                <a:ext cx="3265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14:cNvPr>
              <p14:cNvContentPartPr/>
              <p14:nvPr/>
            </p14:nvContentPartPr>
            <p14:xfrm>
              <a:off x="1980120" y="2367160"/>
              <a:ext cx="1283400" cy="286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62475" y="2349160"/>
                <a:ext cx="131905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14:cNvPr>
              <p14:cNvContentPartPr/>
              <p14:nvPr/>
            </p14:nvContentPartPr>
            <p14:xfrm>
              <a:off x="3433440" y="2427640"/>
              <a:ext cx="133560" cy="21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15800" y="2410000"/>
                <a:ext cx="169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14:cNvPr>
              <p14:cNvContentPartPr/>
              <p14:nvPr/>
            </p14:nvContentPartPr>
            <p14:xfrm>
              <a:off x="3423720" y="2529160"/>
              <a:ext cx="15156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05720" y="251116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14:cNvPr>
              <p14:cNvContentPartPr/>
              <p14:nvPr/>
            </p14:nvContentPartPr>
            <p14:xfrm>
              <a:off x="3728640" y="2194360"/>
              <a:ext cx="560520" cy="335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2176379"/>
                <a:ext cx="596160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14:cNvPr>
              <p14:cNvContentPartPr/>
              <p14:nvPr/>
            </p14:nvContentPartPr>
            <p14:xfrm>
              <a:off x="4776960" y="2325400"/>
              <a:ext cx="221760" cy="206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59320" y="2307760"/>
                <a:ext cx="2574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14:cNvPr>
              <p14:cNvContentPartPr/>
              <p14:nvPr/>
            </p14:nvContentPartPr>
            <p14:xfrm>
              <a:off x="4820520" y="2204080"/>
              <a:ext cx="86760" cy="40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02880" y="2186440"/>
                <a:ext cx="122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14:cNvPr>
              <p14:cNvContentPartPr/>
              <p14:nvPr/>
            </p14:nvContentPartPr>
            <p14:xfrm>
              <a:off x="5750400" y="2285440"/>
              <a:ext cx="20520" cy="20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32400" y="2267440"/>
                <a:ext cx="56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14:cNvPr>
              <p14:cNvContentPartPr/>
              <p14:nvPr/>
            </p14:nvContentPartPr>
            <p14:xfrm>
              <a:off x="5323800" y="2427280"/>
              <a:ext cx="1270080" cy="18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05800" y="2409640"/>
                <a:ext cx="1305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14:cNvPr>
              <p14:cNvContentPartPr/>
              <p14:nvPr/>
            </p14:nvContentPartPr>
            <p14:xfrm>
              <a:off x="6988800" y="2362480"/>
              <a:ext cx="1204920" cy="355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70805" y="2344840"/>
                <a:ext cx="1240549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A5E3B3-BAB1-4673-B046-1EB37EB5A2C4}"/>
                  </a:ext>
                </a:extLst>
              </p14:cNvPr>
              <p14:cNvContentPartPr/>
              <p14:nvPr/>
            </p14:nvContentPartPr>
            <p14:xfrm>
              <a:off x="1240320" y="2834440"/>
              <a:ext cx="886320" cy="32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A5E3B3-BAB1-4673-B046-1EB37EB5A2C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222327" y="2816440"/>
                <a:ext cx="921946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5B1E2D0-9E98-4DCD-A9E6-0F3AB925BBE4}"/>
                  </a:ext>
                </a:extLst>
              </p14:cNvPr>
              <p14:cNvContentPartPr/>
              <p14:nvPr/>
            </p14:nvContentPartPr>
            <p14:xfrm>
              <a:off x="363360" y="2971240"/>
              <a:ext cx="556560" cy="210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5B1E2D0-9E98-4DCD-A9E6-0F3AB925BBE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5731" y="2953240"/>
                <a:ext cx="592177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1FA4C01-5E7D-4F88-9902-EB6C1B68F3A0}"/>
                  </a:ext>
                </a:extLst>
              </p14:cNvPr>
              <p14:cNvContentPartPr/>
              <p14:nvPr/>
            </p14:nvContentPartPr>
            <p14:xfrm>
              <a:off x="2529480" y="2956120"/>
              <a:ext cx="328680" cy="193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1FA4C01-5E7D-4F88-9902-EB6C1B68F3A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1840" y="2938120"/>
                <a:ext cx="36432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535DF00-C2A2-4848-A53B-47632A34A9C8}"/>
                  </a:ext>
                </a:extLst>
              </p14:cNvPr>
              <p14:cNvContentPartPr/>
              <p14:nvPr/>
            </p14:nvContentPartPr>
            <p14:xfrm>
              <a:off x="3626760" y="2975920"/>
              <a:ext cx="16236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535DF00-C2A2-4848-A53B-47632A34A9C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608760" y="2958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C9B45E4-63D2-4E1B-85EF-6CF1FCD33832}"/>
                  </a:ext>
                </a:extLst>
              </p14:cNvPr>
              <p14:cNvContentPartPr/>
              <p14:nvPr/>
            </p14:nvContentPartPr>
            <p14:xfrm>
              <a:off x="3667440" y="3067360"/>
              <a:ext cx="12132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C9B45E4-63D2-4E1B-85EF-6CF1FCD33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9440" y="304972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97840F-5686-433D-97B3-7D276D5CE87E}"/>
                  </a:ext>
                </a:extLst>
              </p14:cNvPr>
              <p14:cNvContentPartPr/>
              <p14:nvPr/>
            </p14:nvContentPartPr>
            <p14:xfrm>
              <a:off x="2987040" y="2803840"/>
              <a:ext cx="458280" cy="568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97840F-5686-433D-97B3-7D276D5CE87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69040" y="2785840"/>
                <a:ext cx="493920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F54CAD-D026-4941-A55B-99271D70B56D}"/>
                  </a:ext>
                </a:extLst>
              </p14:cNvPr>
              <p14:cNvContentPartPr/>
              <p14:nvPr/>
            </p14:nvContentPartPr>
            <p14:xfrm>
              <a:off x="3982440" y="2762440"/>
              <a:ext cx="634320" cy="398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F54CAD-D026-4941-A55B-99271D70B56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64450" y="2744784"/>
                <a:ext cx="669940" cy="434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5995C1-3EA4-4B9C-9FC9-E70FF32DBEEF}"/>
                  </a:ext>
                </a:extLst>
              </p14:cNvPr>
              <p14:cNvContentPartPr/>
              <p14:nvPr/>
            </p14:nvContentPartPr>
            <p14:xfrm>
              <a:off x="4754280" y="2753080"/>
              <a:ext cx="896400" cy="44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5995C1-3EA4-4B9C-9FC9-E70FF32DBEE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36287" y="2735080"/>
                <a:ext cx="932026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75BB8F0-2BB7-4A3E-AC9C-8F63C1FB0382}"/>
                  </a:ext>
                </a:extLst>
              </p14:cNvPr>
              <p14:cNvContentPartPr/>
              <p14:nvPr/>
            </p14:nvContentPartPr>
            <p14:xfrm>
              <a:off x="5791080" y="2743000"/>
              <a:ext cx="1017000" cy="385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75BB8F0-2BB7-4A3E-AC9C-8F63C1FB038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73080" y="2725360"/>
                <a:ext cx="10526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D239613-A961-4D78-B21D-A0CB383F30B3}"/>
                  </a:ext>
                </a:extLst>
              </p14:cNvPr>
              <p14:cNvContentPartPr/>
              <p14:nvPr/>
            </p14:nvContentPartPr>
            <p14:xfrm>
              <a:off x="7094640" y="3098680"/>
              <a:ext cx="78480" cy="93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D239613-A961-4D78-B21D-A0CB383F30B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076640" y="3080680"/>
                <a:ext cx="1141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61495C7-865E-4765-BFA2-381C9BF017A3}"/>
                  </a:ext>
                </a:extLst>
              </p14:cNvPr>
              <p14:cNvContentPartPr/>
              <p14:nvPr/>
            </p14:nvContentPartPr>
            <p14:xfrm>
              <a:off x="7335120" y="2818600"/>
              <a:ext cx="728640" cy="299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61495C7-865E-4765-BFA2-381C9BF017A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17111" y="2800960"/>
                <a:ext cx="764298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E85988-D5D0-4CCF-A274-9F41485A81AA}"/>
                  </a:ext>
                </a:extLst>
              </p14:cNvPr>
              <p14:cNvContentPartPr/>
              <p14:nvPr/>
            </p14:nvContentPartPr>
            <p14:xfrm>
              <a:off x="903720" y="3538960"/>
              <a:ext cx="164160" cy="27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E85988-D5D0-4CCF-A274-9F41485A81A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86080" y="3520960"/>
                <a:ext cx="1998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246C77E-FDCD-4582-B081-E3413C2AF268}"/>
                  </a:ext>
                </a:extLst>
              </p14:cNvPr>
              <p14:cNvContentPartPr/>
              <p14:nvPr/>
            </p14:nvContentPartPr>
            <p14:xfrm>
              <a:off x="914160" y="3637960"/>
              <a:ext cx="145080" cy="9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246C77E-FDCD-4582-B081-E3413C2AF26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96160" y="3619960"/>
                <a:ext cx="180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2387932-0B69-4727-B333-F3E5E48C820A}"/>
                  </a:ext>
                </a:extLst>
              </p14:cNvPr>
              <p14:cNvContentPartPr/>
              <p14:nvPr/>
            </p14:nvContentPartPr>
            <p14:xfrm>
              <a:off x="274080" y="3463360"/>
              <a:ext cx="416880" cy="285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2387932-0B69-4727-B333-F3E5E48C820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56080" y="3445360"/>
                <a:ext cx="45252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24C0E10-47C9-419D-B4D4-3802EB380A87}"/>
                  </a:ext>
                </a:extLst>
              </p14:cNvPr>
              <p14:cNvContentPartPr/>
              <p14:nvPr/>
            </p14:nvContentPartPr>
            <p14:xfrm>
              <a:off x="1300080" y="3372640"/>
              <a:ext cx="173520" cy="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24C0E10-47C9-419D-B4D4-3802EB380A8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82080" y="3355000"/>
                <a:ext cx="20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AF88242-C751-4F4C-977E-3255114AAB91}"/>
                  </a:ext>
                </a:extLst>
              </p14:cNvPr>
              <p14:cNvContentPartPr/>
              <p14:nvPr/>
            </p14:nvContentPartPr>
            <p14:xfrm>
              <a:off x="1259400" y="3473440"/>
              <a:ext cx="264960" cy="205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AF88242-C751-4F4C-977E-3255114AAB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241424" y="3455800"/>
                <a:ext cx="300552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29984FC-CBD3-4107-BC80-AE66B6A104D5}"/>
                  </a:ext>
                </a:extLst>
              </p14:cNvPr>
              <p14:cNvContentPartPr/>
              <p14:nvPr/>
            </p14:nvContentPartPr>
            <p14:xfrm>
              <a:off x="2255160" y="3406840"/>
              <a:ext cx="308880" cy="253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29984FC-CBD3-4107-BC80-AE66B6A104D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37181" y="3389175"/>
                <a:ext cx="344479" cy="2887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30D1D02-409A-47C3-966A-337C2DDE3280}"/>
                  </a:ext>
                </a:extLst>
              </p14:cNvPr>
              <p14:cNvContentPartPr/>
              <p14:nvPr/>
            </p14:nvContentPartPr>
            <p14:xfrm>
              <a:off x="1655760" y="3484600"/>
              <a:ext cx="489240" cy="16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30D1D02-409A-47C3-966A-337C2DDE328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637760" y="3466600"/>
                <a:ext cx="5248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A8A1AC5-71EB-4DE3-806E-488567677CA0}"/>
                  </a:ext>
                </a:extLst>
              </p14:cNvPr>
              <p14:cNvContentPartPr/>
              <p14:nvPr/>
            </p14:nvContentPartPr>
            <p14:xfrm>
              <a:off x="2773560" y="3529240"/>
              <a:ext cx="518400" cy="192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A8A1AC5-71EB-4DE3-806E-488567677CA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755572" y="3511567"/>
                <a:ext cx="554015" cy="228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14:cNvPr>
              <p14:cNvContentPartPr/>
              <p14:nvPr/>
            </p14:nvContentPartPr>
            <p14:xfrm>
              <a:off x="4286280" y="3393160"/>
              <a:ext cx="133200" cy="31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268280" y="3375160"/>
                <a:ext cx="1688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14:cNvPr>
              <p14:cNvContentPartPr/>
              <p14:nvPr/>
            </p14:nvContentPartPr>
            <p14:xfrm>
              <a:off x="4541160" y="3555520"/>
              <a:ext cx="144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523160" y="35378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14:cNvPr>
              <p14:cNvContentPartPr/>
              <p14:nvPr/>
            </p14:nvContentPartPr>
            <p14:xfrm>
              <a:off x="4581840" y="3636880"/>
              <a:ext cx="11736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563840" y="3619240"/>
                <a:ext cx="153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14:cNvPr>
              <p14:cNvContentPartPr/>
              <p14:nvPr/>
            </p14:nvContentPartPr>
            <p14:xfrm>
              <a:off x="3657000" y="3553000"/>
              <a:ext cx="508680" cy="36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39000" y="3535360"/>
                <a:ext cx="54432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14:cNvPr>
              <p14:cNvContentPartPr/>
              <p14:nvPr/>
            </p14:nvContentPartPr>
            <p14:xfrm>
              <a:off x="4846080" y="3331960"/>
              <a:ext cx="2246760" cy="42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828083" y="3314305"/>
                <a:ext cx="2282394" cy="46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14:cNvPr>
              <p14:cNvContentPartPr/>
              <p14:nvPr/>
            </p14:nvContentPartPr>
            <p14:xfrm>
              <a:off x="7223160" y="3433840"/>
              <a:ext cx="86760" cy="153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05520" y="3415840"/>
                <a:ext cx="122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14:cNvPr>
              <p14:cNvContentPartPr/>
              <p14:nvPr/>
            </p14:nvContentPartPr>
            <p14:xfrm>
              <a:off x="7406400" y="3250600"/>
              <a:ext cx="1597320" cy="480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388760" y="3232960"/>
                <a:ext cx="16329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B003897-B455-4E6D-A402-58C5CB06E029}"/>
                  </a:ext>
                </a:extLst>
              </p14:cNvPr>
              <p14:cNvContentPartPr/>
              <p14:nvPr/>
            </p14:nvContentPartPr>
            <p14:xfrm>
              <a:off x="233400" y="3922720"/>
              <a:ext cx="618120" cy="343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B003897-B455-4E6D-A402-58C5CB06E02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15400" y="3904720"/>
                <a:ext cx="65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5006C49-D17D-46C8-B16D-A6EC85BFC3EF}"/>
                  </a:ext>
                </a:extLst>
              </p14:cNvPr>
              <p14:cNvContentPartPr/>
              <p14:nvPr/>
            </p14:nvContentPartPr>
            <p14:xfrm>
              <a:off x="1031160" y="3940720"/>
              <a:ext cx="1050480" cy="2556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5006C49-D17D-46C8-B16D-A6EC85BFC3E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13520" y="3923055"/>
                <a:ext cx="1086120" cy="291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80A12D1-D710-4231-AF50-08DC7A4BC738}"/>
                  </a:ext>
                </a:extLst>
              </p14:cNvPr>
              <p14:cNvContentPartPr/>
              <p14:nvPr/>
            </p14:nvContentPartPr>
            <p14:xfrm>
              <a:off x="2357760" y="4060960"/>
              <a:ext cx="404640" cy="18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80A12D1-D710-4231-AF50-08DC7A4BC73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340120" y="4043286"/>
                <a:ext cx="440280" cy="223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9A2C3AC-75ED-45D8-8F9B-761950B156CD}"/>
                  </a:ext>
                </a:extLst>
              </p14:cNvPr>
              <p14:cNvContentPartPr/>
              <p14:nvPr/>
            </p14:nvContentPartPr>
            <p14:xfrm>
              <a:off x="4065600" y="3992560"/>
              <a:ext cx="129960" cy="21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9A2C3AC-75ED-45D8-8F9B-761950B156C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047600" y="3974560"/>
                <a:ext cx="1656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A9CDEC3-FCD3-4BEE-854B-E8812560CCD1}"/>
                  </a:ext>
                </a:extLst>
              </p14:cNvPr>
              <p14:cNvContentPartPr/>
              <p14:nvPr/>
            </p14:nvContentPartPr>
            <p14:xfrm>
              <a:off x="4439640" y="4104160"/>
              <a:ext cx="145800" cy="10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A9CDEC3-FCD3-4BEE-854B-E8812560CCD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422000" y="408652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44A65E4-A539-4A46-B420-A1268F9F1EDB}"/>
                  </a:ext>
                </a:extLst>
              </p14:cNvPr>
              <p14:cNvContentPartPr/>
              <p14:nvPr/>
            </p14:nvContentPartPr>
            <p14:xfrm>
              <a:off x="4429200" y="4167160"/>
              <a:ext cx="185760" cy="1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44A65E4-A539-4A46-B420-A1268F9F1ED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411560" y="4149160"/>
                <a:ext cx="221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0D0BF5B-9092-4D3E-B888-5BF664803512}"/>
                  </a:ext>
                </a:extLst>
              </p14:cNvPr>
              <p14:cNvContentPartPr/>
              <p14:nvPr/>
            </p14:nvContentPartPr>
            <p14:xfrm>
              <a:off x="7162680" y="4012720"/>
              <a:ext cx="137160" cy="149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0D0BF5B-9092-4D3E-B888-5BF66480351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144680" y="3995080"/>
                <a:ext cx="17280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FF0A9D26-0C8B-44F6-9B6A-49B8268FE5F1}"/>
                  </a:ext>
                </a:extLst>
              </p14:cNvPr>
              <p14:cNvContentPartPr/>
              <p14:nvPr/>
            </p14:nvContentPartPr>
            <p14:xfrm>
              <a:off x="5383560" y="3901120"/>
              <a:ext cx="1660320" cy="3488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FF0A9D26-0C8B-44F6-9B6A-49B8268FE5F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65916" y="3883120"/>
                <a:ext cx="1695968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3BE5F2EA-1EBA-4C9C-97F8-D8D18804CDCA}"/>
                  </a:ext>
                </a:extLst>
              </p14:cNvPr>
              <p14:cNvContentPartPr/>
              <p14:nvPr/>
            </p14:nvContentPartPr>
            <p14:xfrm>
              <a:off x="4774800" y="3911200"/>
              <a:ext cx="493920" cy="3672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3BE5F2EA-1EBA-4C9C-97F8-D8D18804CD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757147" y="3893200"/>
                <a:ext cx="529586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86F4BBE7-87E8-4B4F-B346-E725158E6A39}"/>
                  </a:ext>
                </a:extLst>
              </p14:cNvPr>
              <p14:cNvContentPartPr/>
              <p14:nvPr/>
            </p14:nvContentPartPr>
            <p14:xfrm>
              <a:off x="3471600" y="4059880"/>
              <a:ext cx="471960" cy="3182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86F4BBE7-87E8-4B4F-B346-E725158E6A3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453960" y="4041880"/>
                <a:ext cx="5076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389D3885-B0BC-4E93-85A8-9B1DF6D1F77E}"/>
                  </a:ext>
                </a:extLst>
              </p14:cNvPr>
              <p14:cNvContentPartPr/>
              <p14:nvPr/>
            </p14:nvContentPartPr>
            <p14:xfrm>
              <a:off x="7416480" y="3833800"/>
              <a:ext cx="1531800" cy="3780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389D3885-B0BC-4E93-85A8-9B1DF6D1F77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398480" y="3816160"/>
                <a:ext cx="156744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DD8FA7-FB2E-4B7A-A04E-48605D4E3C86}"/>
                  </a:ext>
                </a:extLst>
              </p14:cNvPr>
              <p14:cNvContentPartPr/>
              <p14:nvPr/>
            </p14:nvContentPartPr>
            <p14:xfrm>
              <a:off x="1603560" y="4653880"/>
              <a:ext cx="44928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DD8FA7-FB2E-4B7A-A04E-48605D4E3C86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585920" y="4635880"/>
                <a:ext cx="4849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F2C42E7-7094-475B-9B52-9A3088B7BE95}"/>
                  </a:ext>
                </a:extLst>
              </p14:cNvPr>
              <p14:cNvContentPartPr/>
              <p14:nvPr/>
            </p14:nvContentPartPr>
            <p14:xfrm>
              <a:off x="1187400" y="4495480"/>
              <a:ext cx="306720" cy="31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F2C42E7-7094-475B-9B52-9A3088B7BE9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169400" y="4477480"/>
                <a:ext cx="342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74CC14-BDB0-4961-868F-3D085E0B7B10}"/>
                  </a:ext>
                </a:extLst>
              </p14:cNvPr>
              <p14:cNvContentPartPr/>
              <p14:nvPr/>
            </p14:nvContentPartPr>
            <p14:xfrm>
              <a:off x="2497440" y="4580080"/>
              <a:ext cx="781560" cy="246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74CC14-BDB0-4961-868F-3D085E0B7B1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479440" y="4562440"/>
                <a:ext cx="8172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F44276C-E994-4327-A61B-04F15AEC5C83}"/>
                  </a:ext>
                </a:extLst>
              </p14:cNvPr>
              <p14:cNvContentPartPr/>
              <p14:nvPr/>
            </p14:nvContentPartPr>
            <p14:xfrm>
              <a:off x="3685080" y="4601680"/>
              <a:ext cx="124920" cy="16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F44276C-E994-4327-A61B-04F15AEC5C8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667080" y="4583680"/>
                <a:ext cx="1605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68E8847-1AA6-4D66-9F74-93435C6E8142}"/>
                  </a:ext>
                </a:extLst>
              </p14:cNvPr>
              <p14:cNvContentPartPr/>
              <p14:nvPr/>
            </p14:nvContentPartPr>
            <p14:xfrm>
              <a:off x="3901440" y="4594840"/>
              <a:ext cx="174960" cy="192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68E8847-1AA6-4D66-9F74-93435C6E814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883440" y="4577200"/>
                <a:ext cx="2106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22BF9CA-E84F-44E5-8EEB-F88348152683}"/>
                  </a:ext>
                </a:extLst>
              </p14:cNvPr>
              <p14:cNvContentPartPr/>
              <p14:nvPr/>
            </p14:nvContentPartPr>
            <p14:xfrm>
              <a:off x="4114560" y="4577200"/>
              <a:ext cx="206280" cy="167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22BF9CA-E84F-44E5-8EEB-F88348152683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096560" y="4559200"/>
                <a:ext cx="2419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2E1E545-F710-45D4-81D2-805EE8B63249}"/>
                  </a:ext>
                </a:extLst>
              </p14:cNvPr>
              <p14:cNvContentPartPr/>
              <p14:nvPr/>
            </p14:nvContentPartPr>
            <p14:xfrm>
              <a:off x="4390320" y="4551280"/>
              <a:ext cx="151200" cy="173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2E1E545-F710-45D4-81D2-805EE8B6324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372320" y="4533280"/>
                <a:ext cx="1868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C570AD1-06A8-4EDB-BA7D-CD7F59FF1BA8}"/>
                  </a:ext>
                </a:extLst>
              </p14:cNvPr>
              <p14:cNvContentPartPr/>
              <p14:nvPr/>
            </p14:nvContentPartPr>
            <p14:xfrm>
              <a:off x="4490400" y="4534000"/>
              <a:ext cx="356040" cy="212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C570AD1-06A8-4EDB-BA7D-CD7F59FF1BA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472400" y="4516000"/>
                <a:ext cx="391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E0736E2-0E4B-4E29-9032-01174CD9E518}"/>
                  </a:ext>
                </a:extLst>
              </p14:cNvPr>
              <p14:cNvContentPartPr/>
              <p14:nvPr/>
            </p14:nvContentPartPr>
            <p14:xfrm>
              <a:off x="4957680" y="4543720"/>
              <a:ext cx="157680" cy="208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E0736E2-0E4B-4E29-9032-01174CD9E518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939680" y="4526080"/>
                <a:ext cx="19332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70B9415-E52B-40AE-91FB-26870CE26604}"/>
                  </a:ext>
                </a:extLst>
              </p14:cNvPr>
              <p14:cNvContentPartPr/>
              <p14:nvPr/>
            </p14:nvContentPartPr>
            <p14:xfrm>
              <a:off x="5152440" y="4346440"/>
              <a:ext cx="513360" cy="35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70B9415-E52B-40AE-91FB-26870CE26604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134800" y="4328440"/>
                <a:ext cx="5490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1C2827F-5EFB-46EF-9271-3083E760E35E}"/>
                  </a:ext>
                </a:extLst>
              </p14:cNvPr>
              <p14:cNvContentPartPr/>
              <p14:nvPr/>
            </p14:nvContentPartPr>
            <p14:xfrm>
              <a:off x="5475720" y="4521040"/>
              <a:ext cx="235080" cy="21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1C2827F-5EFB-46EF-9271-3083E760E35E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457720" y="4503040"/>
                <a:ext cx="270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381FC94-9CF9-4D16-9E27-1BD6E4F79E50}"/>
                  </a:ext>
                </a:extLst>
              </p14:cNvPr>
              <p14:cNvContentPartPr/>
              <p14:nvPr/>
            </p14:nvContentPartPr>
            <p14:xfrm>
              <a:off x="5865960" y="4469920"/>
              <a:ext cx="6480" cy="169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381FC94-9CF9-4D16-9E27-1BD6E4F79E5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47960" y="4451920"/>
                <a:ext cx="421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9827913-B98D-4E2F-A71A-1298A00A4820}"/>
                  </a:ext>
                </a:extLst>
              </p14:cNvPr>
              <p14:cNvContentPartPr/>
              <p14:nvPr/>
            </p14:nvContentPartPr>
            <p14:xfrm>
              <a:off x="6620880" y="4406560"/>
              <a:ext cx="261720" cy="5695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9827913-B98D-4E2F-A71A-1298A00A4820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603240" y="4388560"/>
                <a:ext cx="29736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A4D57C3-8ACE-4308-8921-B476DD572646}"/>
                  </a:ext>
                </a:extLst>
              </p14:cNvPr>
              <p14:cNvContentPartPr/>
              <p14:nvPr/>
            </p14:nvContentPartPr>
            <p14:xfrm>
              <a:off x="5841840" y="4552360"/>
              <a:ext cx="529560" cy="1569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A4D57C3-8ACE-4308-8921-B476DD572646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823852" y="4534720"/>
                <a:ext cx="565176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F68200F-E9E9-4FBE-B183-51E2F0C2CE18}"/>
                  </a:ext>
                </a:extLst>
              </p14:cNvPr>
              <p14:cNvContentPartPr/>
              <p14:nvPr/>
            </p14:nvContentPartPr>
            <p14:xfrm>
              <a:off x="7194360" y="4513120"/>
              <a:ext cx="1698840" cy="4806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F68200F-E9E9-4FBE-B183-51E2F0C2CE1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176720" y="4495120"/>
                <a:ext cx="17344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267AC02-8400-43DE-B5CD-5E024DAC64ED}"/>
                  </a:ext>
                </a:extLst>
              </p14:cNvPr>
              <p14:cNvContentPartPr/>
              <p14:nvPr/>
            </p14:nvContentPartPr>
            <p14:xfrm>
              <a:off x="782040" y="5051320"/>
              <a:ext cx="122400" cy="8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267AC02-8400-43DE-B5CD-5E024DAC64ED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64400" y="5033680"/>
                <a:ext cx="158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D00BC9-0A84-47A7-B5E0-9DF4ECA5EB3E}"/>
                  </a:ext>
                </a:extLst>
              </p14:cNvPr>
              <p14:cNvContentPartPr/>
              <p14:nvPr/>
            </p14:nvContentPartPr>
            <p14:xfrm>
              <a:off x="771600" y="5140600"/>
              <a:ext cx="64440" cy="10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D00BC9-0A84-47A7-B5E0-9DF4ECA5EB3E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53960" y="5122600"/>
                <a:ext cx="100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566B34D-6103-4EB3-83FA-CC838309396F}"/>
                  </a:ext>
                </a:extLst>
              </p14:cNvPr>
              <p14:cNvContentPartPr/>
              <p14:nvPr/>
            </p14:nvContentPartPr>
            <p14:xfrm>
              <a:off x="1046280" y="5146360"/>
              <a:ext cx="93960" cy="1328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566B34D-6103-4EB3-83FA-CC838309396F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1028280" y="5128360"/>
                <a:ext cx="1296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7781887-EA01-4924-B4EE-B67F75D2613B}"/>
                  </a:ext>
                </a:extLst>
              </p14:cNvPr>
              <p14:cNvContentPartPr/>
              <p14:nvPr/>
            </p14:nvContentPartPr>
            <p14:xfrm>
              <a:off x="1015680" y="4967800"/>
              <a:ext cx="126720" cy="122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7781887-EA01-4924-B4EE-B67F75D2613B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997680" y="4950160"/>
                <a:ext cx="16236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C30E1E4-0024-4FE2-BE75-2F55877A4E98}"/>
                  </a:ext>
                </a:extLst>
              </p14:cNvPr>
              <p14:cNvContentPartPr/>
              <p14:nvPr/>
            </p14:nvContentPartPr>
            <p14:xfrm>
              <a:off x="1259400" y="4915600"/>
              <a:ext cx="943560" cy="3373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C30E1E4-0024-4FE2-BE75-2F55877A4E98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241400" y="4897941"/>
                <a:ext cx="97920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00E54E2-3CB5-4BEA-BD66-6CADE7B2BA3C}"/>
                  </a:ext>
                </a:extLst>
              </p14:cNvPr>
              <p14:cNvContentPartPr/>
              <p14:nvPr/>
            </p14:nvContentPartPr>
            <p14:xfrm>
              <a:off x="2326080" y="4957360"/>
              <a:ext cx="638280" cy="2977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00E54E2-3CB5-4BEA-BD66-6CADE7B2BA3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2308440" y="4939720"/>
                <a:ext cx="6739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A929AB0-921B-4AA9-A8F6-940F15E4722B}"/>
                  </a:ext>
                </a:extLst>
              </p14:cNvPr>
              <p14:cNvContentPartPr/>
              <p14:nvPr/>
            </p14:nvContentPartPr>
            <p14:xfrm>
              <a:off x="3057600" y="4988320"/>
              <a:ext cx="368280" cy="3168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A929AB0-921B-4AA9-A8F6-940F15E4722B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039960" y="4970320"/>
                <a:ext cx="40392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614FF8A-5099-465E-AABA-726E7CE9F634}"/>
                  </a:ext>
                </a:extLst>
              </p14:cNvPr>
              <p14:cNvContentPartPr/>
              <p14:nvPr/>
            </p14:nvContentPartPr>
            <p14:xfrm>
              <a:off x="274080" y="4959520"/>
              <a:ext cx="325800" cy="2934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7614FF8A-5099-465E-AABA-726E7CE9F63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256080" y="4941858"/>
                <a:ext cx="361440" cy="32908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87973228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14:cNvPr>
              <p14:cNvContentPartPr/>
              <p14:nvPr/>
            </p14:nvContentPartPr>
            <p14:xfrm>
              <a:off x="1054560" y="202120"/>
              <a:ext cx="519120" cy="23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36920" y="184480"/>
                <a:ext cx="5547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14:cNvPr>
              <p14:cNvContentPartPr/>
              <p14:nvPr/>
            </p14:nvContentPartPr>
            <p14:xfrm>
              <a:off x="1846920" y="111400"/>
              <a:ext cx="824760" cy="34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29280" y="93742"/>
                <a:ext cx="86040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14:cNvPr>
              <p14:cNvContentPartPr/>
              <p14:nvPr/>
            </p14:nvContentPartPr>
            <p14:xfrm>
              <a:off x="5160720" y="365200"/>
              <a:ext cx="12744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43080" y="347200"/>
                <a:ext cx="1630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14:cNvPr>
              <p14:cNvContentPartPr/>
              <p14:nvPr/>
            </p14:nvContentPartPr>
            <p14:xfrm>
              <a:off x="5140560" y="160000"/>
              <a:ext cx="210960" cy="13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22560" y="142047"/>
                <a:ext cx="2466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14:cNvPr>
              <p14:cNvContentPartPr/>
              <p14:nvPr/>
            </p14:nvContentPartPr>
            <p14:xfrm>
              <a:off x="5490840" y="183760"/>
              <a:ext cx="339840" cy="25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72840" y="165785"/>
                <a:ext cx="375480" cy="29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14:cNvPr>
              <p14:cNvContentPartPr/>
              <p14:nvPr/>
            </p14:nvContentPartPr>
            <p14:xfrm>
              <a:off x="6092040" y="100960"/>
              <a:ext cx="1954080" cy="367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74040" y="83303"/>
                <a:ext cx="1989720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14:cNvPr>
              <p14:cNvContentPartPr/>
              <p14:nvPr/>
            </p14:nvContentPartPr>
            <p14:xfrm>
              <a:off x="491160" y="710800"/>
              <a:ext cx="37440" cy="299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160" y="693160"/>
                <a:ext cx="73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14:cNvPr>
              <p14:cNvContentPartPr/>
              <p14:nvPr/>
            </p14:nvContentPartPr>
            <p14:xfrm>
              <a:off x="314760" y="680920"/>
              <a:ext cx="30708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6760" y="663280"/>
                <a:ext cx="342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14:cNvPr>
              <p14:cNvContentPartPr/>
              <p14:nvPr/>
            </p14:nvContentPartPr>
            <p14:xfrm>
              <a:off x="658560" y="670120"/>
              <a:ext cx="161640" cy="271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0560" y="652480"/>
                <a:ext cx="197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14:cNvPr>
              <p14:cNvContentPartPr/>
              <p14:nvPr/>
            </p14:nvContentPartPr>
            <p14:xfrm>
              <a:off x="893640" y="833920"/>
              <a:ext cx="131040" cy="12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76000" y="816280"/>
                <a:ext cx="166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14:cNvPr>
              <p14:cNvContentPartPr/>
              <p14:nvPr/>
            </p14:nvContentPartPr>
            <p14:xfrm>
              <a:off x="1340760" y="681640"/>
              <a:ext cx="75276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23120" y="664000"/>
                <a:ext cx="78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14:cNvPr>
              <p14:cNvContentPartPr/>
              <p14:nvPr/>
            </p14:nvContentPartPr>
            <p14:xfrm>
              <a:off x="2061480" y="782080"/>
              <a:ext cx="1594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3480" y="764080"/>
                <a:ext cx="195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14:cNvPr>
              <p14:cNvContentPartPr/>
              <p14:nvPr/>
            </p14:nvContentPartPr>
            <p14:xfrm>
              <a:off x="1737480" y="680560"/>
              <a:ext cx="20520" cy="35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19480" y="662560"/>
                <a:ext cx="56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14:cNvPr>
              <p14:cNvContentPartPr/>
              <p14:nvPr/>
            </p14:nvContentPartPr>
            <p14:xfrm>
              <a:off x="2571240" y="599200"/>
              <a:ext cx="230760" cy="36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53240" y="581200"/>
                <a:ext cx="26640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14:cNvPr>
              <p14:cNvContentPartPr/>
              <p14:nvPr/>
            </p14:nvContentPartPr>
            <p14:xfrm>
              <a:off x="2862120" y="769480"/>
              <a:ext cx="50364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44120" y="751480"/>
                <a:ext cx="539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14:cNvPr>
              <p14:cNvContentPartPr/>
              <p14:nvPr/>
            </p14:nvContentPartPr>
            <p14:xfrm>
              <a:off x="3606240" y="703960"/>
              <a:ext cx="29952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8600" y="685960"/>
                <a:ext cx="335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14:cNvPr>
              <p14:cNvContentPartPr/>
              <p14:nvPr/>
            </p14:nvContentPartPr>
            <p14:xfrm>
              <a:off x="4002600" y="600640"/>
              <a:ext cx="505080" cy="304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4600" y="583000"/>
                <a:ext cx="5407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14:cNvPr>
              <p14:cNvContentPartPr/>
              <p14:nvPr/>
            </p14:nvContentPartPr>
            <p14:xfrm>
              <a:off x="4510560" y="580480"/>
              <a:ext cx="395640" cy="29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562480"/>
                <a:ext cx="431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14:cNvPr>
              <p14:cNvContentPartPr/>
              <p14:nvPr/>
            </p14:nvContentPartPr>
            <p14:xfrm>
              <a:off x="7168080" y="517840"/>
              <a:ext cx="1158120" cy="294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50435" y="499840"/>
                <a:ext cx="1193771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14:cNvPr>
              <p14:cNvContentPartPr/>
              <p14:nvPr/>
            </p14:nvContentPartPr>
            <p14:xfrm>
              <a:off x="6369960" y="538000"/>
              <a:ext cx="496800" cy="258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52320" y="520335"/>
                <a:ext cx="532440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14:cNvPr>
              <p14:cNvContentPartPr/>
              <p14:nvPr/>
            </p14:nvContentPartPr>
            <p14:xfrm>
              <a:off x="5181240" y="490480"/>
              <a:ext cx="852840" cy="36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63600" y="472480"/>
                <a:ext cx="888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14:cNvPr>
              <p14:cNvContentPartPr/>
              <p14:nvPr/>
            </p14:nvContentPartPr>
            <p14:xfrm>
              <a:off x="404400" y="1234240"/>
              <a:ext cx="285120" cy="123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6760" y="121624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14:cNvPr>
              <p14:cNvContentPartPr/>
              <p14:nvPr/>
            </p14:nvContentPartPr>
            <p14:xfrm>
              <a:off x="904800" y="1076200"/>
              <a:ext cx="1705680" cy="31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6800" y="1058540"/>
                <a:ext cx="174132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14:cNvPr>
              <p14:cNvContentPartPr/>
              <p14:nvPr/>
            </p14:nvContentPartPr>
            <p14:xfrm>
              <a:off x="2966160" y="1111120"/>
              <a:ext cx="522000" cy="290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8508" y="1093120"/>
                <a:ext cx="557665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14:cNvPr>
              <p14:cNvContentPartPr/>
              <p14:nvPr/>
            </p14:nvContentPartPr>
            <p14:xfrm>
              <a:off x="4203480" y="1138480"/>
              <a:ext cx="228960" cy="18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5812" y="1120480"/>
                <a:ext cx="26465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14:cNvPr>
              <p14:cNvContentPartPr/>
              <p14:nvPr/>
            </p14:nvContentPartPr>
            <p14:xfrm>
              <a:off x="3637200" y="1108240"/>
              <a:ext cx="440640" cy="250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19200" y="1090266"/>
                <a:ext cx="47628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14:cNvPr>
              <p14:cNvContentPartPr/>
              <p14:nvPr/>
            </p14:nvContentPartPr>
            <p14:xfrm>
              <a:off x="5059560" y="914560"/>
              <a:ext cx="1722960" cy="113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41560" y="896920"/>
                <a:ext cx="1758600" cy="11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14:cNvPr>
              <p14:cNvContentPartPr/>
              <p14:nvPr/>
            </p14:nvContentPartPr>
            <p14:xfrm>
              <a:off x="6841200" y="1044880"/>
              <a:ext cx="130320" cy="155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3560" y="1026880"/>
                <a:ext cx="1659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14:cNvPr>
              <p14:cNvContentPartPr/>
              <p14:nvPr/>
            </p14:nvContentPartPr>
            <p14:xfrm>
              <a:off x="7041000" y="1117240"/>
              <a:ext cx="20160" cy="5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23000" y="1099240"/>
                <a:ext cx="55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14:cNvPr>
              <p14:cNvContentPartPr/>
              <p14:nvPr/>
            </p14:nvContentPartPr>
            <p14:xfrm>
              <a:off x="7070880" y="93436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52880" y="91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14:cNvPr>
              <p14:cNvContentPartPr/>
              <p14:nvPr/>
            </p14:nvContentPartPr>
            <p14:xfrm>
              <a:off x="7131720" y="1108960"/>
              <a:ext cx="128880" cy="7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14080" y="1091320"/>
                <a:ext cx="164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14:cNvPr>
              <p14:cNvContentPartPr/>
              <p14:nvPr/>
            </p14:nvContentPartPr>
            <p14:xfrm>
              <a:off x="7334040" y="1086640"/>
              <a:ext cx="306000" cy="133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16040" y="1068952"/>
                <a:ext cx="341640" cy="1696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14:cNvPr>
              <p14:cNvContentPartPr/>
              <p14:nvPr/>
            </p14:nvContentPartPr>
            <p14:xfrm>
              <a:off x="7851000" y="1072240"/>
              <a:ext cx="8388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33360" y="1054240"/>
                <a:ext cx="119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14:cNvPr>
              <p14:cNvContentPartPr/>
              <p14:nvPr/>
            </p14:nvContentPartPr>
            <p14:xfrm>
              <a:off x="8004000" y="964600"/>
              <a:ext cx="417600" cy="284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86016" y="946960"/>
                <a:ext cx="453209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14:cNvPr>
              <p14:cNvContentPartPr/>
              <p14:nvPr/>
            </p14:nvContentPartPr>
            <p14:xfrm>
              <a:off x="8655960" y="872080"/>
              <a:ext cx="18180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38320" y="854440"/>
                <a:ext cx="2174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14:cNvPr>
              <p14:cNvContentPartPr/>
              <p14:nvPr/>
            </p14:nvContentPartPr>
            <p14:xfrm>
              <a:off x="8503680" y="1066480"/>
              <a:ext cx="38736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85680" y="1048840"/>
                <a:ext cx="4230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14:cNvPr>
              <p14:cNvContentPartPr/>
              <p14:nvPr/>
            </p14:nvContentPartPr>
            <p14:xfrm>
              <a:off x="7335120" y="1452760"/>
              <a:ext cx="302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17120" y="1434760"/>
                <a:ext cx="3380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310680" cy="204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31221" y="1343289"/>
                <a:ext cx="346279" cy="23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14:cNvPr>
              <p14:cNvContentPartPr/>
              <p14:nvPr/>
            </p14:nvContentPartPr>
            <p14:xfrm>
              <a:off x="7853160" y="1340800"/>
              <a:ext cx="104040" cy="25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35160" y="1322800"/>
                <a:ext cx="13968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14:cNvPr>
              <p14:cNvContentPartPr/>
              <p14:nvPr/>
            </p14:nvContentPartPr>
            <p14:xfrm>
              <a:off x="8036040" y="1330720"/>
              <a:ext cx="902160" cy="315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393" y="1312741"/>
                <a:ext cx="937814" cy="350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14:cNvPr>
              <p14:cNvContentPartPr/>
              <p14:nvPr/>
            </p14:nvContentPartPr>
            <p14:xfrm>
              <a:off x="365520" y="1686400"/>
              <a:ext cx="307080" cy="244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7520" y="1668400"/>
                <a:ext cx="3427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14:cNvPr>
              <p14:cNvContentPartPr/>
              <p14:nvPr/>
            </p14:nvContentPartPr>
            <p14:xfrm>
              <a:off x="1053120" y="1736800"/>
              <a:ext cx="160200" cy="32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35120" y="1719160"/>
                <a:ext cx="19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14:cNvPr>
              <p14:cNvContentPartPr/>
              <p14:nvPr/>
            </p14:nvContentPartPr>
            <p14:xfrm>
              <a:off x="1330320" y="1716640"/>
              <a:ext cx="1769040" cy="344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698659"/>
                <a:ext cx="1804680" cy="379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14:cNvPr>
              <p14:cNvContentPartPr/>
              <p14:nvPr/>
            </p14:nvContentPartPr>
            <p14:xfrm>
              <a:off x="344640" y="2361040"/>
              <a:ext cx="87336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7000" y="2343040"/>
                <a:ext cx="9090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14:cNvPr>
              <p14:cNvContentPartPr/>
              <p14:nvPr/>
            </p14:nvContentPartPr>
            <p14:xfrm>
              <a:off x="4886760" y="202840"/>
              <a:ext cx="12420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868760" y="185200"/>
                <a:ext cx="15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14:cNvPr>
              <p14:cNvContentPartPr/>
              <p14:nvPr/>
            </p14:nvContentPartPr>
            <p14:xfrm>
              <a:off x="4886760" y="264040"/>
              <a:ext cx="100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8760" y="24604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14:cNvPr>
              <p14:cNvContentPartPr/>
              <p14:nvPr/>
            </p14:nvContentPartPr>
            <p14:xfrm>
              <a:off x="2948880" y="80800"/>
              <a:ext cx="1837800" cy="346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31237" y="62800"/>
                <a:ext cx="1873447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14:cNvPr>
              <p14:cNvContentPartPr/>
              <p14:nvPr/>
            </p14:nvContentPartPr>
            <p14:xfrm>
              <a:off x="1572960" y="2478760"/>
              <a:ext cx="290880" cy="175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54960" y="2461120"/>
                <a:ext cx="3265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14:cNvPr>
              <p14:cNvContentPartPr/>
              <p14:nvPr/>
            </p14:nvContentPartPr>
            <p14:xfrm>
              <a:off x="1980120" y="2367160"/>
              <a:ext cx="1283400" cy="286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62475" y="2349160"/>
                <a:ext cx="131905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14:cNvPr>
              <p14:cNvContentPartPr/>
              <p14:nvPr/>
            </p14:nvContentPartPr>
            <p14:xfrm>
              <a:off x="3433440" y="2427640"/>
              <a:ext cx="133560" cy="21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15800" y="2410000"/>
                <a:ext cx="169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14:cNvPr>
              <p14:cNvContentPartPr/>
              <p14:nvPr/>
            </p14:nvContentPartPr>
            <p14:xfrm>
              <a:off x="3423720" y="2529160"/>
              <a:ext cx="15156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05720" y="251116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14:cNvPr>
              <p14:cNvContentPartPr/>
              <p14:nvPr/>
            </p14:nvContentPartPr>
            <p14:xfrm>
              <a:off x="3728640" y="2194360"/>
              <a:ext cx="560520" cy="335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2176379"/>
                <a:ext cx="596160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14:cNvPr>
              <p14:cNvContentPartPr/>
              <p14:nvPr/>
            </p14:nvContentPartPr>
            <p14:xfrm>
              <a:off x="4776960" y="2325400"/>
              <a:ext cx="221760" cy="206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59320" y="2307760"/>
                <a:ext cx="2574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14:cNvPr>
              <p14:cNvContentPartPr/>
              <p14:nvPr/>
            </p14:nvContentPartPr>
            <p14:xfrm>
              <a:off x="4820520" y="2204080"/>
              <a:ext cx="86760" cy="40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02880" y="2186440"/>
                <a:ext cx="122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14:cNvPr>
              <p14:cNvContentPartPr/>
              <p14:nvPr/>
            </p14:nvContentPartPr>
            <p14:xfrm>
              <a:off x="5750400" y="2285440"/>
              <a:ext cx="20520" cy="20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32400" y="2267440"/>
                <a:ext cx="56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14:cNvPr>
              <p14:cNvContentPartPr/>
              <p14:nvPr/>
            </p14:nvContentPartPr>
            <p14:xfrm>
              <a:off x="5323800" y="2427280"/>
              <a:ext cx="1270080" cy="18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05800" y="2409640"/>
                <a:ext cx="1305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14:cNvPr>
              <p14:cNvContentPartPr/>
              <p14:nvPr/>
            </p14:nvContentPartPr>
            <p14:xfrm>
              <a:off x="6988800" y="2362480"/>
              <a:ext cx="1204920" cy="355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70805" y="2344840"/>
                <a:ext cx="1240549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A5E3B3-BAB1-4673-B046-1EB37EB5A2C4}"/>
                  </a:ext>
                </a:extLst>
              </p14:cNvPr>
              <p14:cNvContentPartPr/>
              <p14:nvPr/>
            </p14:nvContentPartPr>
            <p14:xfrm>
              <a:off x="1240320" y="2834440"/>
              <a:ext cx="886320" cy="32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A5E3B3-BAB1-4673-B046-1EB37EB5A2C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222327" y="2816440"/>
                <a:ext cx="921946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5B1E2D0-9E98-4DCD-A9E6-0F3AB925BBE4}"/>
                  </a:ext>
                </a:extLst>
              </p14:cNvPr>
              <p14:cNvContentPartPr/>
              <p14:nvPr/>
            </p14:nvContentPartPr>
            <p14:xfrm>
              <a:off x="363360" y="2971240"/>
              <a:ext cx="556560" cy="210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5B1E2D0-9E98-4DCD-A9E6-0F3AB925BBE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5731" y="2953240"/>
                <a:ext cx="592177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1FA4C01-5E7D-4F88-9902-EB6C1B68F3A0}"/>
                  </a:ext>
                </a:extLst>
              </p14:cNvPr>
              <p14:cNvContentPartPr/>
              <p14:nvPr/>
            </p14:nvContentPartPr>
            <p14:xfrm>
              <a:off x="2529480" y="2956120"/>
              <a:ext cx="328680" cy="193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1FA4C01-5E7D-4F88-9902-EB6C1B68F3A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1840" y="2938120"/>
                <a:ext cx="36432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535DF00-C2A2-4848-A53B-47632A34A9C8}"/>
                  </a:ext>
                </a:extLst>
              </p14:cNvPr>
              <p14:cNvContentPartPr/>
              <p14:nvPr/>
            </p14:nvContentPartPr>
            <p14:xfrm>
              <a:off x="3626760" y="2975920"/>
              <a:ext cx="16236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535DF00-C2A2-4848-A53B-47632A34A9C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608760" y="2958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C9B45E4-63D2-4E1B-85EF-6CF1FCD33832}"/>
                  </a:ext>
                </a:extLst>
              </p14:cNvPr>
              <p14:cNvContentPartPr/>
              <p14:nvPr/>
            </p14:nvContentPartPr>
            <p14:xfrm>
              <a:off x="3667440" y="3067360"/>
              <a:ext cx="12132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C9B45E4-63D2-4E1B-85EF-6CF1FCD33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9440" y="304972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97840F-5686-433D-97B3-7D276D5CE87E}"/>
                  </a:ext>
                </a:extLst>
              </p14:cNvPr>
              <p14:cNvContentPartPr/>
              <p14:nvPr/>
            </p14:nvContentPartPr>
            <p14:xfrm>
              <a:off x="2987040" y="2803840"/>
              <a:ext cx="458280" cy="568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97840F-5686-433D-97B3-7D276D5CE87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69040" y="2785840"/>
                <a:ext cx="493920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F54CAD-D026-4941-A55B-99271D70B56D}"/>
                  </a:ext>
                </a:extLst>
              </p14:cNvPr>
              <p14:cNvContentPartPr/>
              <p14:nvPr/>
            </p14:nvContentPartPr>
            <p14:xfrm>
              <a:off x="3982440" y="2762440"/>
              <a:ext cx="634320" cy="398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F54CAD-D026-4941-A55B-99271D70B56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64450" y="2744784"/>
                <a:ext cx="669940" cy="434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5995C1-3EA4-4B9C-9FC9-E70FF32DBEEF}"/>
                  </a:ext>
                </a:extLst>
              </p14:cNvPr>
              <p14:cNvContentPartPr/>
              <p14:nvPr/>
            </p14:nvContentPartPr>
            <p14:xfrm>
              <a:off x="4754280" y="2753080"/>
              <a:ext cx="896400" cy="44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5995C1-3EA4-4B9C-9FC9-E70FF32DBEE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36287" y="2735080"/>
                <a:ext cx="932026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75BB8F0-2BB7-4A3E-AC9C-8F63C1FB0382}"/>
                  </a:ext>
                </a:extLst>
              </p14:cNvPr>
              <p14:cNvContentPartPr/>
              <p14:nvPr/>
            </p14:nvContentPartPr>
            <p14:xfrm>
              <a:off x="5791080" y="2743000"/>
              <a:ext cx="1017000" cy="385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75BB8F0-2BB7-4A3E-AC9C-8F63C1FB038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73080" y="2725360"/>
                <a:ext cx="10526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D239613-A961-4D78-B21D-A0CB383F30B3}"/>
                  </a:ext>
                </a:extLst>
              </p14:cNvPr>
              <p14:cNvContentPartPr/>
              <p14:nvPr/>
            </p14:nvContentPartPr>
            <p14:xfrm>
              <a:off x="7094640" y="3098680"/>
              <a:ext cx="78480" cy="93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D239613-A961-4D78-B21D-A0CB383F30B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076640" y="3080680"/>
                <a:ext cx="1141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61495C7-865E-4765-BFA2-381C9BF017A3}"/>
                  </a:ext>
                </a:extLst>
              </p14:cNvPr>
              <p14:cNvContentPartPr/>
              <p14:nvPr/>
            </p14:nvContentPartPr>
            <p14:xfrm>
              <a:off x="7335120" y="2818600"/>
              <a:ext cx="728640" cy="299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61495C7-865E-4765-BFA2-381C9BF017A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17111" y="2800960"/>
                <a:ext cx="764298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E85988-D5D0-4CCF-A274-9F41485A81AA}"/>
                  </a:ext>
                </a:extLst>
              </p14:cNvPr>
              <p14:cNvContentPartPr/>
              <p14:nvPr/>
            </p14:nvContentPartPr>
            <p14:xfrm>
              <a:off x="903720" y="3538960"/>
              <a:ext cx="164160" cy="27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E85988-D5D0-4CCF-A274-9F41485A81A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86080" y="3520960"/>
                <a:ext cx="1998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246C77E-FDCD-4582-B081-E3413C2AF268}"/>
                  </a:ext>
                </a:extLst>
              </p14:cNvPr>
              <p14:cNvContentPartPr/>
              <p14:nvPr/>
            </p14:nvContentPartPr>
            <p14:xfrm>
              <a:off x="914160" y="3637960"/>
              <a:ext cx="145080" cy="9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246C77E-FDCD-4582-B081-E3413C2AF26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96160" y="3619960"/>
                <a:ext cx="180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2387932-0B69-4727-B333-F3E5E48C820A}"/>
                  </a:ext>
                </a:extLst>
              </p14:cNvPr>
              <p14:cNvContentPartPr/>
              <p14:nvPr/>
            </p14:nvContentPartPr>
            <p14:xfrm>
              <a:off x="274080" y="3463360"/>
              <a:ext cx="416880" cy="285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2387932-0B69-4727-B333-F3E5E48C820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56080" y="3445360"/>
                <a:ext cx="45252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24C0E10-47C9-419D-B4D4-3802EB380A87}"/>
                  </a:ext>
                </a:extLst>
              </p14:cNvPr>
              <p14:cNvContentPartPr/>
              <p14:nvPr/>
            </p14:nvContentPartPr>
            <p14:xfrm>
              <a:off x="1300080" y="3372640"/>
              <a:ext cx="173520" cy="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24C0E10-47C9-419D-B4D4-3802EB380A8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82080" y="3355000"/>
                <a:ext cx="20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AF88242-C751-4F4C-977E-3255114AAB91}"/>
                  </a:ext>
                </a:extLst>
              </p14:cNvPr>
              <p14:cNvContentPartPr/>
              <p14:nvPr/>
            </p14:nvContentPartPr>
            <p14:xfrm>
              <a:off x="1259400" y="3473440"/>
              <a:ext cx="264960" cy="205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AF88242-C751-4F4C-977E-3255114AAB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241424" y="3455800"/>
                <a:ext cx="300552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29984FC-CBD3-4107-BC80-AE66B6A104D5}"/>
                  </a:ext>
                </a:extLst>
              </p14:cNvPr>
              <p14:cNvContentPartPr/>
              <p14:nvPr/>
            </p14:nvContentPartPr>
            <p14:xfrm>
              <a:off x="2255160" y="3406840"/>
              <a:ext cx="308880" cy="253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29984FC-CBD3-4107-BC80-AE66B6A104D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37181" y="3389175"/>
                <a:ext cx="344479" cy="2887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30D1D02-409A-47C3-966A-337C2DDE3280}"/>
                  </a:ext>
                </a:extLst>
              </p14:cNvPr>
              <p14:cNvContentPartPr/>
              <p14:nvPr/>
            </p14:nvContentPartPr>
            <p14:xfrm>
              <a:off x="1655760" y="3484600"/>
              <a:ext cx="489240" cy="16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30D1D02-409A-47C3-966A-337C2DDE328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637760" y="3466600"/>
                <a:ext cx="5248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A8A1AC5-71EB-4DE3-806E-488567677CA0}"/>
                  </a:ext>
                </a:extLst>
              </p14:cNvPr>
              <p14:cNvContentPartPr/>
              <p14:nvPr/>
            </p14:nvContentPartPr>
            <p14:xfrm>
              <a:off x="2773560" y="3529240"/>
              <a:ext cx="518400" cy="192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A8A1AC5-71EB-4DE3-806E-488567677CA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755572" y="3511567"/>
                <a:ext cx="554015" cy="228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14:cNvPr>
              <p14:cNvContentPartPr/>
              <p14:nvPr/>
            </p14:nvContentPartPr>
            <p14:xfrm>
              <a:off x="4286280" y="3393160"/>
              <a:ext cx="133200" cy="31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268280" y="3375160"/>
                <a:ext cx="1688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14:cNvPr>
              <p14:cNvContentPartPr/>
              <p14:nvPr/>
            </p14:nvContentPartPr>
            <p14:xfrm>
              <a:off x="4541160" y="3555520"/>
              <a:ext cx="144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523160" y="35378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14:cNvPr>
              <p14:cNvContentPartPr/>
              <p14:nvPr/>
            </p14:nvContentPartPr>
            <p14:xfrm>
              <a:off x="4581840" y="3636880"/>
              <a:ext cx="11736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563840" y="3619240"/>
                <a:ext cx="153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14:cNvPr>
              <p14:cNvContentPartPr/>
              <p14:nvPr/>
            </p14:nvContentPartPr>
            <p14:xfrm>
              <a:off x="3657000" y="3553000"/>
              <a:ext cx="508680" cy="36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39000" y="3535360"/>
                <a:ext cx="54432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14:cNvPr>
              <p14:cNvContentPartPr/>
              <p14:nvPr/>
            </p14:nvContentPartPr>
            <p14:xfrm>
              <a:off x="4846080" y="3331960"/>
              <a:ext cx="2246760" cy="42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828083" y="3314305"/>
                <a:ext cx="2282394" cy="46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14:cNvPr>
              <p14:cNvContentPartPr/>
              <p14:nvPr/>
            </p14:nvContentPartPr>
            <p14:xfrm>
              <a:off x="7223160" y="3433840"/>
              <a:ext cx="86760" cy="153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05520" y="3415840"/>
                <a:ext cx="122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14:cNvPr>
              <p14:cNvContentPartPr/>
              <p14:nvPr/>
            </p14:nvContentPartPr>
            <p14:xfrm>
              <a:off x="7406400" y="3250600"/>
              <a:ext cx="1597320" cy="480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388760" y="3232960"/>
                <a:ext cx="16329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B003897-B455-4E6D-A402-58C5CB06E029}"/>
                  </a:ext>
                </a:extLst>
              </p14:cNvPr>
              <p14:cNvContentPartPr/>
              <p14:nvPr/>
            </p14:nvContentPartPr>
            <p14:xfrm>
              <a:off x="233400" y="3922720"/>
              <a:ext cx="618120" cy="343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B003897-B455-4E6D-A402-58C5CB06E02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15400" y="3904720"/>
                <a:ext cx="65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5006C49-D17D-46C8-B16D-A6EC85BFC3EF}"/>
                  </a:ext>
                </a:extLst>
              </p14:cNvPr>
              <p14:cNvContentPartPr/>
              <p14:nvPr/>
            </p14:nvContentPartPr>
            <p14:xfrm>
              <a:off x="1031160" y="3940720"/>
              <a:ext cx="1050480" cy="2556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5006C49-D17D-46C8-B16D-A6EC85BFC3E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13520" y="3923055"/>
                <a:ext cx="1086120" cy="291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80A12D1-D710-4231-AF50-08DC7A4BC738}"/>
                  </a:ext>
                </a:extLst>
              </p14:cNvPr>
              <p14:cNvContentPartPr/>
              <p14:nvPr/>
            </p14:nvContentPartPr>
            <p14:xfrm>
              <a:off x="2357760" y="4060960"/>
              <a:ext cx="404640" cy="18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80A12D1-D710-4231-AF50-08DC7A4BC73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340120" y="4043286"/>
                <a:ext cx="440280" cy="223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9A2C3AC-75ED-45D8-8F9B-761950B156CD}"/>
                  </a:ext>
                </a:extLst>
              </p14:cNvPr>
              <p14:cNvContentPartPr/>
              <p14:nvPr/>
            </p14:nvContentPartPr>
            <p14:xfrm>
              <a:off x="4065600" y="3992560"/>
              <a:ext cx="129960" cy="21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9A2C3AC-75ED-45D8-8F9B-761950B156C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047600" y="3974560"/>
                <a:ext cx="1656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A9CDEC3-FCD3-4BEE-854B-E8812560CCD1}"/>
                  </a:ext>
                </a:extLst>
              </p14:cNvPr>
              <p14:cNvContentPartPr/>
              <p14:nvPr/>
            </p14:nvContentPartPr>
            <p14:xfrm>
              <a:off x="4439640" y="4104160"/>
              <a:ext cx="145800" cy="10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A9CDEC3-FCD3-4BEE-854B-E8812560CCD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422000" y="408652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44A65E4-A539-4A46-B420-A1268F9F1EDB}"/>
                  </a:ext>
                </a:extLst>
              </p14:cNvPr>
              <p14:cNvContentPartPr/>
              <p14:nvPr/>
            </p14:nvContentPartPr>
            <p14:xfrm>
              <a:off x="4429200" y="4167160"/>
              <a:ext cx="185760" cy="1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44A65E4-A539-4A46-B420-A1268F9F1ED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411560" y="4149160"/>
                <a:ext cx="221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0D0BF5B-9092-4D3E-B888-5BF664803512}"/>
                  </a:ext>
                </a:extLst>
              </p14:cNvPr>
              <p14:cNvContentPartPr/>
              <p14:nvPr/>
            </p14:nvContentPartPr>
            <p14:xfrm>
              <a:off x="7162680" y="4012720"/>
              <a:ext cx="137160" cy="149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0D0BF5B-9092-4D3E-B888-5BF66480351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144680" y="3995080"/>
                <a:ext cx="17280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FF0A9D26-0C8B-44F6-9B6A-49B8268FE5F1}"/>
                  </a:ext>
                </a:extLst>
              </p14:cNvPr>
              <p14:cNvContentPartPr/>
              <p14:nvPr/>
            </p14:nvContentPartPr>
            <p14:xfrm>
              <a:off x="5383560" y="3901120"/>
              <a:ext cx="1660320" cy="3488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FF0A9D26-0C8B-44F6-9B6A-49B8268FE5F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65916" y="3883120"/>
                <a:ext cx="1695968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3BE5F2EA-1EBA-4C9C-97F8-D8D18804CDCA}"/>
                  </a:ext>
                </a:extLst>
              </p14:cNvPr>
              <p14:cNvContentPartPr/>
              <p14:nvPr/>
            </p14:nvContentPartPr>
            <p14:xfrm>
              <a:off x="4774800" y="3911200"/>
              <a:ext cx="493920" cy="3672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3BE5F2EA-1EBA-4C9C-97F8-D8D18804CD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757147" y="3893200"/>
                <a:ext cx="529586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86F4BBE7-87E8-4B4F-B346-E725158E6A39}"/>
                  </a:ext>
                </a:extLst>
              </p14:cNvPr>
              <p14:cNvContentPartPr/>
              <p14:nvPr/>
            </p14:nvContentPartPr>
            <p14:xfrm>
              <a:off x="3471600" y="4059880"/>
              <a:ext cx="471960" cy="3182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86F4BBE7-87E8-4B4F-B346-E725158E6A3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453960" y="4041880"/>
                <a:ext cx="5076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389D3885-B0BC-4E93-85A8-9B1DF6D1F77E}"/>
                  </a:ext>
                </a:extLst>
              </p14:cNvPr>
              <p14:cNvContentPartPr/>
              <p14:nvPr/>
            </p14:nvContentPartPr>
            <p14:xfrm>
              <a:off x="7416480" y="3833800"/>
              <a:ext cx="1531800" cy="3780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389D3885-B0BC-4E93-85A8-9B1DF6D1F77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398480" y="3816160"/>
                <a:ext cx="156744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DD8FA7-FB2E-4B7A-A04E-48605D4E3C86}"/>
                  </a:ext>
                </a:extLst>
              </p14:cNvPr>
              <p14:cNvContentPartPr/>
              <p14:nvPr/>
            </p14:nvContentPartPr>
            <p14:xfrm>
              <a:off x="1603560" y="4653880"/>
              <a:ext cx="44928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DD8FA7-FB2E-4B7A-A04E-48605D4E3C86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585920" y="4635880"/>
                <a:ext cx="4849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F2C42E7-7094-475B-9B52-9A3088B7BE95}"/>
                  </a:ext>
                </a:extLst>
              </p14:cNvPr>
              <p14:cNvContentPartPr/>
              <p14:nvPr/>
            </p14:nvContentPartPr>
            <p14:xfrm>
              <a:off x="1187400" y="4495480"/>
              <a:ext cx="306720" cy="31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F2C42E7-7094-475B-9B52-9A3088B7BE9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169400" y="4477480"/>
                <a:ext cx="342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74CC14-BDB0-4961-868F-3D085E0B7B10}"/>
                  </a:ext>
                </a:extLst>
              </p14:cNvPr>
              <p14:cNvContentPartPr/>
              <p14:nvPr/>
            </p14:nvContentPartPr>
            <p14:xfrm>
              <a:off x="2497440" y="4580080"/>
              <a:ext cx="781560" cy="246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74CC14-BDB0-4961-868F-3D085E0B7B1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479440" y="4562440"/>
                <a:ext cx="8172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F44276C-E994-4327-A61B-04F15AEC5C83}"/>
                  </a:ext>
                </a:extLst>
              </p14:cNvPr>
              <p14:cNvContentPartPr/>
              <p14:nvPr/>
            </p14:nvContentPartPr>
            <p14:xfrm>
              <a:off x="3685080" y="4601680"/>
              <a:ext cx="124920" cy="16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F44276C-E994-4327-A61B-04F15AEC5C8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667080" y="4583680"/>
                <a:ext cx="1605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68E8847-1AA6-4D66-9F74-93435C6E8142}"/>
                  </a:ext>
                </a:extLst>
              </p14:cNvPr>
              <p14:cNvContentPartPr/>
              <p14:nvPr/>
            </p14:nvContentPartPr>
            <p14:xfrm>
              <a:off x="3901440" y="4594840"/>
              <a:ext cx="174960" cy="192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68E8847-1AA6-4D66-9F74-93435C6E814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883440" y="4577200"/>
                <a:ext cx="2106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22BF9CA-E84F-44E5-8EEB-F88348152683}"/>
                  </a:ext>
                </a:extLst>
              </p14:cNvPr>
              <p14:cNvContentPartPr/>
              <p14:nvPr/>
            </p14:nvContentPartPr>
            <p14:xfrm>
              <a:off x="4114560" y="4577200"/>
              <a:ext cx="206280" cy="167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22BF9CA-E84F-44E5-8EEB-F88348152683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096560" y="4559200"/>
                <a:ext cx="2419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2E1E545-F710-45D4-81D2-805EE8B63249}"/>
                  </a:ext>
                </a:extLst>
              </p14:cNvPr>
              <p14:cNvContentPartPr/>
              <p14:nvPr/>
            </p14:nvContentPartPr>
            <p14:xfrm>
              <a:off x="4390320" y="4551280"/>
              <a:ext cx="151200" cy="173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2E1E545-F710-45D4-81D2-805EE8B6324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372320" y="4533280"/>
                <a:ext cx="1868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C570AD1-06A8-4EDB-BA7D-CD7F59FF1BA8}"/>
                  </a:ext>
                </a:extLst>
              </p14:cNvPr>
              <p14:cNvContentPartPr/>
              <p14:nvPr/>
            </p14:nvContentPartPr>
            <p14:xfrm>
              <a:off x="4490400" y="4534000"/>
              <a:ext cx="356040" cy="212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C570AD1-06A8-4EDB-BA7D-CD7F59FF1BA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472400" y="4516000"/>
                <a:ext cx="391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E0736E2-0E4B-4E29-9032-01174CD9E518}"/>
                  </a:ext>
                </a:extLst>
              </p14:cNvPr>
              <p14:cNvContentPartPr/>
              <p14:nvPr/>
            </p14:nvContentPartPr>
            <p14:xfrm>
              <a:off x="4957680" y="4543720"/>
              <a:ext cx="157680" cy="208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E0736E2-0E4B-4E29-9032-01174CD9E518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939680" y="4526080"/>
                <a:ext cx="19332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70B9415-E52B-40AE-91FB-26870CE26604}"/>
                  </a:ext>
                </a:extLst>
              </p14:cNvPr>
              <p14:cNvContentPartPr/>
              <p14:nvPr/>
            </p14:nvContentPartPr>
            <p14:xfrm>
              <a:off x="5152440" y="4346440"/>
              <a:ext cx="513360" cy="35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70B9415-E52B-40AE-91FB-26870CE26604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134800" y="4328440"/>
                <a:ext cx="5490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1C2827F-5EFB-46EF-9271-3083E760E35E}"/>
                  </a:ext>
                </a:extLst>
              </p14:cNvPr>
              <p14:cNvContentPartPr/>
              <p14:nvPr/>
            </p14:nvContentPartPr>
            <p14:xfrm>
              <a:off x="5475720" y="4521040"/>
              <a:ext cx="235080" cy="21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1C2827F-5EFB-46EF-9271-3083E760E35E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457720" y="4503040"/>
                <a:ext cx="270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381FC94-9CF9-4D16-9E27-1BD6E4F79E50}"/>
                  </a:ext>
                </a:extLst>
              </p14:cNvPr>
              <p14:cNvContentPartPr/>
              <p14:nvPr/>
            </p14:nvContentPartPr>
            <p14:xfrm>
              <a:off x="5865960" y="4469920"/>
              <a:ext cx="6480" cy="169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381FC94-9CF9-4D16-9E27-1BD6E4F79E5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47960" y="4451920"/>
                <a:ext cx="421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9827913-B98D-4E2F-A71A-1298A00A4820}"/>
                  </a:ext>
                </a:extLst>
              </p14:cNvPr>
              <p14:cNvContentPartPr/>
              <p14:nvPr/>
            </p14:nvContentPartPr>
            <p14:xfrm>
              <a:off x="6620880" y="4406560"/>
              <a:ext cx="261720" cy="5695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9827913-B98D-4E2F-A71A-1298A00A4820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603240" y="4388560"/>
                <a:ext cx="29736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A4D57C3-8ACE-4308-8921-B476DD572646}"/>
                  </a:ext>
                </a:extLst>
              </p14:cNvPr>
              <p14:cNvContentPartPr/>
              <p14:nvPr/>
            </p14:nvContentPartPr>
            <p14:xfrm>
              <a:off x="5841840" y="4552360"/>
              <a:ext cx="529560" cy="1569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A4D57C3-8ACE-4308-8921-B476DD572646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823852" y="4534720"/>
                <a:ext cx="565176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F68200F-E9E9-4FBE-B183-51E2F0C2CE18}"/>
                  </a:ext>
                </a:extLst>
              </p14:cNvPr>
              <p14:cNvContentPartPr/>
              <p14:nvPr/>
            </p14:nvContentPartPr>
            <p14:xfrm>
              <a:off x="7194360" y="4513120"/>
              <a:ext cx="1698840" cy="4806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F68200F-E9E9-4FBE-B183-51E2F0C2CE1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176720" y="4495120"/>
                <a:ext cx="17344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267AC02-8400-43DE-B5CD-5E024DAC64ED}"/>
                  </a:ext>
                </a:extLst>
              </p14:cNvPr>
              <p14:cNvContentPartPr/>
              <p14:nvPr/>
            </p14:nvContentPartPr>
            <p14:xfrm>
              <a:off x="782040" y="5051320"/>
              <a:ext cx="122400" cy="8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267AC02-8400-43DE-B5CD-5E024DAC64ED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64400" y="5033680"/>
                <a:ext cx="158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D00BC9-0A84-47A7-B5E0-9DF4ECA5EB3E}"/>
                  </a:ext>
                </a:extLst>
              </p14:cNvPr>
              <p14:cNvContentPartPr/>
              <p14:nvPr/>
            </p14:nvContentPartPr>
            <p14:xfrm>
              <a:off x="771600" y="5140600"/>
              <a:ext cx="64440" cy="10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D00BC9-0A84-47A7-B5E0-9DF4ECA5EB3E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53960" y="5122600"/>
                <a:ext cx="100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566B34D-6103-4EB3-83FA-CC838309396F}"/>
                  </a:ext>
                </a:extLst>
              </p14:cNvPr>
              <p14:cNvContentPartPr/>
              <p14:nvPr/>
            </p14:nvContentPartPr>
            <p14:xfrm>
              <a:off x="1046280" y="5146360"/>
              <a:ext cx="93960" cy="1328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566B34D-6103-4EB3-83FA-CC838309396F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1028280" y="5128360"/>
                <a:ext cx="1296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7781887-EA01-4924-B4EE-B67F75D2613B}"/>
                  </a:ext>
                </a:extLst>
              </p14:cNvPr>
              <p14:cNvContentPartPr/>
              <p14:nvPr/>
            </p14:nvContentPartPr>
            <p14:xfrm>
              <a:off x="1015680" y="4967800"/>
              <a:ext cx="126720" cy="122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7781887-EA01-4924-B4EE-B67F75D2613B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997680" y="4950160"/>
                <a:ext cx="16236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C30E1E4-0024-4FE2-BE75-2F55877A4E98}"/>
                  </a:ext>
                </a:extLst>
              </p14:cNvPr>
              <p14:cNvContentPartPr/>
              <p14:nvPr/>
            </p14:nvContentPartPr>
            <p14:xfrm>
              <a:off x="1259400" y="4915600"/>
              <a:ext cx="943560" cy="3373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C30E1E4-0024-4FE2-BE75-2F55877A4E98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241400" y="4897941"/>
                <a:ext cx="97920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00E54E2-3CB5-4BEA-BD66-6CADE7B2BA3C}"/>
                  </a:ext>
                </a:extLst>
              </p14:cNvPr>
              <p14:cNvContentPartPr/>
              <p14:nvPr/>
            </p14:nvContentPartPr>
            <p14:xfrm>
              <a:off x="2326080" y="4957360"/>
              <a:ext cx="638280" cy="2977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00E54E2-3CB5-4BEA-BD66-6CADE7B2BA3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2308440" y="4939720"/>
                <a:ext cx="6739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A929AB0-921B-4AA9-A8F6-940F15E4722B}"/>
                  </a:ext>
                </a:extLst>
              </p14:cNvPr>
              <p14:cNvContentPartPr/>
              <p14:nvPr/>
            </p14:nvContentPartPr>
            <p14:xfrm>
              <a:off x="3057600" y="4988320"/>
              <a:ext cx="368280" cy="3168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A929AB0-921B-4AA9-A8F6-940F15E4722B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039960" y="4970320"/>
                <a:ext cx="40392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614FF8A-5099-465E-AABA-726E7CE9F634}"/>
                  </a:ext>
                </a:extLst>
              </p14:cNvPr>
              <p14:cNvContentPartPr/>
              <p14:nvPr/>
            </p14:nvContentPartPr>
            <p14:xfrm>
              <a:off x="274080" y="4959520"/>
              <a:ext cx="325800" cy="2934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7614FF8A-5099-465E-AABA-726E7CE9F63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256080" y="4941858"/>
                <a:ext cx="36144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19E121-F625-4B3B-A0AF-CF594513CC17}"/>
                  </a:ext>
                </a:extLst>
              </p14:cNvPr>
              <p14:cNvContentPartPr/>
              <p14:nvPr/>
            </p14:nvContentPartPr>
            <p14:xfrm>
              <a:off x="3613800" y="5232040"/>
              <a:ext cx="54000" cy="72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19E121-F625-4B3B-A0AF-CF594513CC17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3595800" y="5214400"/>
                <a:ext cx="89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1E0B3F4-C730-4EA4-A7A0-D82DE26372D8}"/>
                  </a:ext>
                </a:extLst>
              </p14:cNvPr>
              <p14:cNvContentPartPr/>
              <p14:nvPr/>
            </p14:nvContentPartPr>
            <p14:xfrm>
              <a:off x="4328040" y="5099560"/>
              <a:ext cx="12132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1E0B3F4-C730-4EA4-A7A0-D82DE26372D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310040" y="508192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D23A1E1-268B-46D5-B436-54ADED7E17FD}"/>
                  </a:ext>
                </a:extLst>
              </p14:cNvPr>
              <p14:cNvContentPartPr/>
              <p14:nvPr/>
            </p14:nvContentPartPr>
            <p14:xfrm>
              <a:off x="4328040" y="5183440"/>
              <a:ext cx="133560" cy="8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D23A1E1-268B-46D5-B436-54ADED7E17FD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310040" y="5165800"/>
                <a:ext cx="169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6E0C01E-11F6-4900-8FC5-D7B11A54DFEF}"/>
                  </a:ext>
                </a:extLst>
              </p14:cNvPr>
              <p14:cNvContentPartPr/>
              <p14:nvPr/>
            </p14:nvContentPartPr>
            <p14:xfrm>
              <a:off x="3840240" y="5010280"/>
              <a:ext cx="337320" cy="243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6E0C01E-11F6-4900-8FC5-D7B11A54DFEF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822240" y="4992614"/>
                <a:ext cx="372960" cy="2790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E1B01A3-6D75-4DE6-99D9-99D958D8F17E}"/>
                  </a:ext>
                </a:extLst>
              </p14:cNvPr>
              <p14:cNvContentPartPr/>
              <p14:nvPr/>
            </p14:nvContentPartPr>
            <p14:xfrm>
              <a:off x="4602000" y="4876000"/>
              <a:ext cx="1004760" cy="406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E1B01A3-6D75-4DE6-99D9-99D958D8F17E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584354" y="4858360"/>
                <a:ext cx="1040413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DFB61951-7B5C-4D1A-B8B4-D8D35230F9D1}"/>
                  </a:ext>
                </a:extLst>
              </p14:cNvPr>
              <p14:cNvContentPartPr/>
              <p14:nvPr/>
            </p14:nvContentPartPr>
            <p14:xfrm>
              <a:off x="5719440" y="5049160"/>
              <a:ext cx="131400" cy="1209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DFB61951-7B5C-4D1A-B8B4-D8D35230F9D1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701800" y="5031520"/>
                <a:ext cx="16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2470580B-6E1E-482B-9ACB-690F50D8BBC4}"/>
                  </a:ext>
                </a:extLst>
              </p14:cNvPr>
              <p14:cNvContentPartPr/>
              <p14:nvPr/>
            </p14:nvContentPartPr>
            <p14:xfrm>
              <a:off x="5932920" y="4910920"/>
              <a:ext cx="797760" cy="3283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2470580B-6E1E-482B-9ACB-690F50D8BBC4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915272" y="4893261"/>
                <a:ext cx="833416" cy="36399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0417956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14:cNvPr>
              <p14:cNvContentPartPr/>
              <p14:nvPr/>
            </p14:nvContentPartPr>
            <p14:xfrm>
              <a:off x="1054560" y="202120"/>
              <a:ext cx="519120" cy="23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36920" y="184480"/>
                <a:ext cx="5547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14:cNvPr>
              <p14:cNvContentPartPr/>
              <p14:nvPr/>
            </p14:nvContentPartPr>
            <p14:xfrm>
              <a:off x="1846920" y="111400"/>
              <a:ext cx="824760" cy="34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29280" y="93742"/>
                <a:ext cx="86040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14:cNvPr>
              <p14:cNvContentPartPr/>
              <p14:nvPr/>
            </p14:nvContentPartPr>
            <p14:xfrm>
              <a:off x="5160720" y="365200"/>
              <a:ext cx="12744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43080" y="347200"/>
                <a:ext cx="1630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14:cNvPr>
              <p14:cNvContentPartPr/>
              <p14:nvPr/>
            </p14:nvContentPartPr>
            <p14:xfrm>
              <a:off x="5140560" y="160000"/>
              <a:ext cx="210960" cy="13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22560" y="142047"/>
                <a:ext cx="2466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14:cNvPr>
              <p14:cNvContentPartPr/>
              <p14:nvPr/>
            </p14:nvContentPartPr>
            <p14:xfrm>
              <a:off x="5490840" y="183760"/>
              <a:ext cx="339840" cy="25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72840" y="165785"/>
                <a:ext cx="375480" cy="29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14:cNvPr>
              <p14:cNvContentPartPr/>
              <p14:nvPr/>
            </p14:nvContentPartPr>
            <p14:xfrm>
              <a:off x="6092040" y="100960"/>
              <a:ext cx="1954080" cy="367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74040" y="83303"/>
                <a:ext cx="1989720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14:cNvPr>
              <p14:cNvContentPartPr/>
              <p14:nvPr/>
            </p14:nvContentPartPr>
            <p14:xfrm>
              <a:off x="491160" y="710800"/>
              <a:ext cx="37440" cy="299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160" y="693160"/>
                <a:ext cx="73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14:cNvPr>
              <p14:cNvContentPartPr/>
              <p14:nvPr/>
            </p14:nvContentPartPr>
            <p14:xfrm>
              <a:off x="314760" y="680920"/>
              <a:ext cx="30708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6760" y="663280"/>
                <a:ext cx="342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14:cNvPr>
              <p14:cNvContentPartPr/>
              <p14:nvPr/>
            </p14:nvContentPartPr>
            <p14:xfrm>
              <a:off x="658560" y="670120"/>
              <a:ext cx="161640" cy="271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0560" y="652480"/>
                <a:ext cx="197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14:cNvPr>
              <p14:cNvContentPartPr/>
              <p14:nvPr/>
            </p14:nvContentPartPr>
            <p14:xfrm>
              <a:off x="893640" y="833920"/>
              <a:ext cx="131040" cy="12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76000" y="816280"/>
                <a:ext cx="166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14:cNvPr>
              <p14:cNvContentPartPr/>
              <p14:nvPr/>
            </p14:nvContentPartPr>
            <p14:xfrm>
              <a:off x="1340760" y="681640"/>
              <a:ext cx="75276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23120" y="664000"/>
                <a:ext cx="78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14:cNvPr>
              <p14:cNvContentPartPr/>
              <p14:nvPr/>
            </p14:nvContentPartPr>
            <p14:xfrm>
              <a:off x="2061480" y="782080"/>
              <a:ext cx="1594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3480" y="764080"/>
                <a:ext cx="195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14:cNvPr>
              <p14:cNvContentPartPr/>
              <p14:nvPr/>
            </p14:nvContentPartPr>
            <p14:xfrm>
              <a:off x="1737480" y="680560"/>
              <a:ext cx="20520" cy="35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19480" y="662560"/>
                <a:ext cx="56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14:cNvPr>
              <p14:cNvContentPartPr/>
              <p14:nvPr/>
            </p14:nvContentPartPr>
            <p14:xfrm>
              <a:off x="2571240" y="599200"/>
              <a:ext cx="230760" cy="36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53240" y="581200"/>
                <a:ext cx="26640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14:cNvPr>
              <p14:cNvContentPartPr/>
              <p14:nvPr/>
            </p14:nvContentPartPr>
            <p14:xfrm>
              <a:off x="2862120" y="769480"/>
              <a:ext cx="50364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44120" y="751480"/>
                <a:ext cx="539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14:cNvPr>
              <p14:cNvContentPartPr/>
              <p14:nvPr/>
            </p14:nvContentPartPr>
            <p14:xfrm>
              <a:off x="3606240" y="703960"/>
              <a:ext cx="29952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8600" y="685960"/>
                <a:ext cx="335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14:cNvPr>
              <p14:cNvContentPartPr/>
              <p14:nvPr/>
            </p14:nvContentPartPr>
            <p14:xfrm>
              <a:off x="4002600" y="600640"/>
              <a:ext cx="505080" cy="304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4600" y="583000"/>
                <a:ext cx="5407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14:cNvPr>
              <p14:cNvContentPartPr/>
              <p14:nvPr/>
            </p14:nvContentPartPr>
            <p14:xfrm>
              <a:off x="4510560" y="580480"/>
              <a:ext cx="395640" cy="29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562480"/>
                <a:ext cx="431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14:cNvPr>
              <p14:cNvContentPartPr/>
              <p14:nvPr/>
            </p14:nvContentPartPr>
            <p14:xfrm>
              <a:off x="7168080" y="517840"/>
              <a:ext cx="1158120" cy="294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50435" y="499840"/>
                <a:ext cx="1193771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14:cNvPr>
              <p14:cNvContentPartPr/>
              <p14:nvPr/>
            </p14:nvContentPartPr>
            <p14:xfrm>
              <a:off x="6369960" y="538000"/>
              <a:ext cx="496800" cy="258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52320" y="520335"/>
                <a:ext cx="532440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14:cNvPr>
              <p14:cNvContentPartPr/>
              <p14:nvPr/>
            </p14:nvContentPartPr>
            <p14:xfrm>
              <a:off x="5181240" y="490480"/>
              <a:ext cx="852840" cy="36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63600" y="472480"/>
                <a:ext cx="888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14:cNvPr>
              <p14:cNvContentPartPr/>
              <p14:nvPr/>
            </p14:nvContentPartPr>
            <p14:xfrm>
              <a:off x="404400" y="1234240"/>
              <a:ext cx="285120" cy="123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6760" y="121624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14:cNvPr>
              <p14:cNvContentPartPr/>
              <p14:nvPr/>
            </p14:nvContentPartPr>
            <p14:xfrm>
              <a:off x="904800" y="1076200"/>
              <a:ext cx="1705680" cy="31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6800" y="1058540"/>
                <a:ext cx="174132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14:cNvPr>
              <p14:cNvContentPartPr/>
              <p14:nvPr/>
            </p14:nvContentPartPr>
            <p14:xfrm>
              <a:off x="2966160" y="1111120"/>
              <a:ext cx="522000" cy="290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8508" y="1093120"/>
                <a:ext cx="557665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14:cNvPr>
              <p14:cNvContentPartPr/>
              <p14:nvPr/>
            </p14:nvContentPartPr>
            <p14:xfrm>
              <a:off x="4203480" y="1138480"/>
              <a:ext cx="228960" cy="18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5812" y="1120480"/>
                <a:ext cx="26465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14:cNvPr>
              <p14:cNvContentPartPr/>
              <p14:nvPr/>
            </p14:nvContentPartPr>
            <p14:xfrm>
              <a:off x="3637200" y="1108240"/>
              <a:ext cx="440640" cy="250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19200" y="1090266"/>
                <a:ext cx="47628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14:cNvPr>
              <p14:cNvContentPartPr/>
              <p14:nvPr/>
            </p14:nvContentPartPr>
            <p14:xfrm>
              <a:off x="5059560" y="914560"/>
              <a:ext cx="1722960" cy="113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41560" y="896920"/>
                <a:ext cx="1758600" cy="11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14:cNvPr>
              <p14:cNvContentPartPr/>
              <p14:nvPr/>
            </p14:nvContentPartPr>
            <p14:xfrm>
              <a:off x="6841200" y="1044880"/>
              <a:ext cx="130320" cy="155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3560" y="1026880"/>
                <a:ext cx="1659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14:cNvPr>
              <p14:cNvContentPartPr/>
              <p14:nvPr/>
            </p14:nvContentPartPr>
            <p14:xfrm>
              <a:off x="7041000" y="1117240"/>
              <a:ext cx="20160" cy="5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23000" y="1099240"/>
                <a:ext cx="55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14:cNvPr>
              <p14:cNvContentPartPr/>
              <p14:nvPr/>
            </p14:nvContentPartPr>
            <p14:xfrm>
              <a:off x="7070880" y="93436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52880" y="91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14:cNvPr>
              <p14:cNvContentPartPr/>
              <p14:nvPr/>
            </p14:nvContentPartPr>
            <p14:xfrm>
              <a:off x="7131720" y="1108960"/>
              <a:ext cx="128880" cy="7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14080" y="1091320"/>
                <a:ext cx="164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14:cNvPr>
              <p14:cNvContentPartPr/>
              <p14:nvPr/>
            </p14:nvContentPartPr>
            <p14:xfrm>
              <a:off x="7334040" y="1086640"/>
              <a:ext cx="306000" cy="133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16040" y="1068952"/>
                <a:ext cx="341640" cy="1696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14:cNvPr>
              <p14:cNvContentPartPr/>
              <p14:nvPr/>
            </p14:nvContentPartPr>
            <p14:xfrm>
              <a:off x="7851000" y="1072240"/>
              <a:ext cx="8388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33360" y="1054240"/>
                <a:ext cx="119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14:cNvPr>
              <p14:cNvContentPartPr/>
              <p14:nvPr/>
            </p14:nvContentPartPr>
            <p14:xfrm>
              <a:off x="8004000" y="964600"/>
              <a:ext cx="417600" cy="284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86016" y="946960"/>
                <a:ext cx="453209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14:cNvPr>
              <p14:cNvContentPartPr/>
              <p14:nvPr/>
            </p14:nvContentPartPr>
            <p14:xfrm>
              <a:off x="8655960" y="872080"/>
              <a:ext cx="18180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38320" y="854440"/>
                <a:ext cx="2174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14:cNvPr>
              <p14:cNvContentPartPr/>
              <p14:nvPr/>
            </p14:nvContentPartPr>
            <p14:xfrm>
              <a:off x="8503680" y="1066480"/>
              <a:ext cx="38736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85680" y="1048840"/>
                <a:ext cx="4230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14:cNvPr>
              <p14:cNvContentPartPr/>
              <p14:nvPr/>
            </p14:nvContentPartPr>
            <p14:xfrm>
              <a:off x="7335120" y="1452760"/>
              <a:ext cx="302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17120" y="1434760"/>
                <a:ext cx="3380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310680" cy="204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31221" y="1343289"/>
                <a:ext cx="346279" cy="23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14:cNvPr>
              <p14:cNvContentPartPr/>
              <p14:nvPr/>
            </p14:nvContentPartPr>
            <p14:xfrm>
              <a:off x="7853160" y="1340800"/>
              <a:ext cx="104040" cy="25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35160" y="1322800"/>
                <a:ext cx="13968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14:cNvPr>
              <p14:cNvContentPartPr/>
              <p14:nvPr/>
            </p14:nvContentPartPr>
            <p14:xfrm>
              <a:off x="8036040" y="1330720"/>
              <a:ext cx="902160" cy="315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393" y="1312741"/>
                <a:ext cx="937814" cy="350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14:cNvPr>
              <p14:cNvContentPartPr/>
              <p14:nvPr/>
            </p14:nvContentPartPr>
            <p14:xfrm>
              <a:off x="365520" y="1686400"/>
              <a:ext cx="307080" cy="244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7520" y="1668400"/>
                <a:ext cx="3427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14:cNvPr>
              <p14:cNvContentPartPr/>
              <p14:nvPr/>
            </p14:nvContentPartPr>
            <p14:xfrm>
              <a:off x="1053120" y="1736800"/>
              <a:ext cx="160200" cy="32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35120" y="1719160"/>
                <a:ext cx="19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14:cNvPr>
              <p14:cNvContentPartPr/>
              <p14:nvPr/>
            </p14:nvContentPartPr>
            <p14:xfrm>
              <a:off x="1330320" y="1716640"/>
              <a:ext cx="1769040" cy="344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698659"/>
                <a:ext cx="1804680" cy="379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14:cNvPr>
              <p14:cNvContentPartPr/>
              <p14:nvPr/>
            </p14:nvContentPartPr>
            <p14:xfrm>
              <a:off x="344640" y="2361040"/>
              <a:ext cx="87336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7000" y="2343040"/>
                <a:ext cx="9090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14:cNvPr>
              <p14:cNvContentPartPr/>
              <p14:nvPr/>
            </p14:nvContentPartPr>
            <p14:xfrm>
              <a:off x="4886760" y="202840"/>
              <a:ext cx="12420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868760" y="185200"/>
                <a:ext cx="15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14:cNvPr>
              <p14:cNvContentPartPr/>
              <p14:nvPr/>
            </p14:nvContentPartPr>
            <p14:xfrm>
              <a:off x="4886760" y="264040"/>
              <a:ext cx="100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8760" y="24604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14:cNvPr>
              <p14:cNvContentPartPr/>
              <p14:nvPr/>
            </p14:nvContentPartPr>
            <p14:xfrm>
              <a:off x="2948880" y="80800"/>
              <a:ext cx="1837800" cy="346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31237" y="62800"/>
                <a:ext cx="1873447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14:cNvPr>
              <p14:cNvContentPartPr/>
              <p14:nvPr/>
            </p14:nvContentPartPr>
            <p14:xfrm>
              <a:off x="1572960" y="2478760"/>
              <a:ext cx="290880" cy="175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54960" y="2461120"/>
                <a:ext cx="3265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14:cNvPr>
              <p14:cNvContentPartPr/>
              <p14:nvPr/>
            </p14:nvContentPartPr>
            <p14:xfrm>
              <a:off x="1980120" y="2367160"/>
              <a:ext cx="1283400" cy="286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62475" y="2349160"/>
                <a:ext cx="131905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14:cNvPr>
              <p14:cNvContentPartPr/>
              <p14:nvPr/>
            </p14:nvContentPartPr>
            <p14:xfrm>
              <a:off x="3433440" y="2427640"/>
              <a:ext cx="133560" cy="21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15800" y="2410000"/>
                <a:ext cx="169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14:cNvPr>
              <p14:cNvContentPartPr/>
              <p14:nvPr/>
            </p14:nvContentPartPr>
            <p14:xfrm>
              <a:off x="3423720" y="2529160"/>
              <a:ext cx="15156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05720" y="251116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14:cNvPr>
              <p14:cNvContentPartPr/>
              <p14:nvPr/>
            </p14:nvContentPartPr>
            <p14:xfrm>
              <a:off x="3728640" y="2194360"/>
              <a:ext cx="560520" cy="335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2176379"/>
                <a:ext cx="596160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14:cNvPr>
              <p14:cNvContentPartPr/>
              <p14:nvPr/>
            </p14:nvContentPartPr>
            <p14:xfrm>
              <a:off x="4776960" y="2325400"/>
              <a:ext cx="221760" cy="206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59320" y="2307760"/>
                <a:ext cx="2574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14:cNvPr>
              <p14:cNvContentPartPr/>
              <p14:nvPr/>
            </p14:nvContentPartPr>
            <p14:xfrm>
              <a:off x="4820520" y="2204080"/>
              <a:ext cx="86760" cy="40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02880" y="2186440"/>
                <a:ext cx="122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14:cNvPr>
              <p14:cNvContentPartPr/>
              <p14:nvPr/>
            </p14:nvContentPartPr>
            <p14:xfrm>
              <a:off x="5750400" y="2285440"/>
              <a:ext cx="20520" cy="20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32400" y="2267440"/>
                <a:ext cx="56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14:cNvPr>
              <p14:cNvContentPartPr/>
              <p14:nvPr/>
            </p14:nvContentPartPr>
            <p14:xfrm>
              <a:off x="5323800" y="2427280"/>
              <a:ext cx="1270080" cy="18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05800" y="2409640"/>
                <a:ext cx="1305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14:cNvPr>
              <p14:cNvContentPartPr/>
              <p14:nvPr/>
            </p14:nvContentPartPr>
            <p14:xfrm>
              <a:off x="6988800" y="2362480"/>
              <a:ext cx="1204920" cy="355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70805" y="2344840"/>
                <a:ext cx="1240549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A5E3B3-BAB1-4673-B046-1EB37EB5A2C4}"/>
                  </a:ext>
                </a:extLst>
              </p14:cNvPr>
              <p14:cNvContentPartPr/>
              <p14:nvPr/>
            </p14:nvContentPartPr>
            <p14:xfrm>
              <a:off x="1240320" y="2834440"/>
              <a:ext cx="886320" cy="32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A5E3B3-BAB1-4673-B046-1EB37EB5A2C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222327" y="2816440"/>
                <a:ext cx="921946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5B1E2D0-9E98-4DCD-A9E6-0F3AB925BBE4}"/>
                  </a:ext>
                </a:extLst>
              </p14:cNvPr>
              <p14:cNvContentPartPr/>
              <p14:nvPr/>
            </p14:nvContentPartPr>
            <p14:xfrm>
              <a:off x="363360" y="2971240"/>
              <a:ext cx="556560" cy="210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5B1E2D0-9E98-4DCD-A9E6-0F3AB925BBE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5731" y="2953240"/>
                <a:ext cx="592177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1FA4C01-5E7D-4F88-9902-EB6C1B68F3A0}"/>
                  </a:ext>
                </a:extLst>
              </p14:cNvPr>
              <p14:cNvContentPartPr/>
              <p14:nvPr/>
            </p14:nvContentPartPr>
            <p14:xfrm>
              <a:off x="2529480" y="2956120"/>
              <a:ext cx="328680" cy="193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1FA4C01-5E7D-4F88-9902-EB6C1B68F3A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1840" y="2938120"/>
                <a:ext cx="36432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535DF00-C2A2-4848-A53B-47632A34A9C8}"/>
                  </a:ext>
                </a:extLst>
              </p14:cNvPr>
              <p14:cNvContentPartPr/>
              <p14:nvPr/>
            </p14:nvContentPartPr>
            <p14:xfrm>
              <a:off x="3626760" y="2975920"/>
              <a:ext cx="16236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535DF00-C2A2-4848-A53B-47632A34A9C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608760" y="2958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C9B45E4-63D2-4E1B-85EF-6CF1FCD33832}"/>
                  </a:ext>
                </a:extLst>
              </p14:cNvPr>
              <p14:cNvContentPartPr/>
              <p14:nvPr/>
            </p14:nvContentPartPr>
            <p14:xfrm>
              <a:off x="3667440" y="3067360"/>
              <a:ext cx="12132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C9B45E4-63D2-4E1B-85EF-6CF1FCD33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9440" y="304972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97840F-5686-433D-97B3-7D276D5CE87E}"/>
                  </a:ext>
                </a:extLst>
              </p14:cNvPr>
              <p14:cNvContentPartPr/>
              <p14:nvPr/>
            </p14:nvContentPartPr>
            <p14:xfrm>
              <a:off x="2987040" y="2803840"/>
              <a:ext cx="458280" cy="568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97840F-5686-433D-97B3-7D276D5CE87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69040" y="2785840"/>
                <a:ext cx="493920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F54CAD-D026-4941-A55B-99271D70B56D}"/>
                  </a:ext>
                </a:extLst>
              </p14:cNvPr>
              <p14:cNvContentPartPr/>
              <p14:nvPr/>
            </p14:nvContentPartPr>
            <p14:xfrm>
              <a:off x="3982440" y="2762440"/>
              <a:ext cx="634320" cy="398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F54CAD-D026-4941-A55B-99271D70B56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64450" y="2744784"/>
                <a:ext cx="669940" cy="434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5995C1-3EA4-4B9C-9FC9-E70FF32DBEEF}"/>
                  </a:ext>
                </a:extLst>
              </p14:cNvPr>
              <p14:cNvContentPartPr/>
              <p14:nvPr/>
            </p14:nvContentPartPr>
            <p14:xfrm>
              <a:off x="4754280" y="2753080"/>
              <a:ext cx="896400" cy="44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5995C1-3EA4-4B9C-9FC9-E70FF32DBEE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36287" y="2735080"/>
                <a:ext cx="932026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75BB8F0-2BB7-4A3E-AC9C-8F63C1FB0382}"/>
                  </a:ext>
                </a:extLst>
              </p14:cNvPr>
              <p14:cNvContentPartPr/>
              <p14:nvPr/>
            </p14:nvContentPartPr>
            <p14:xfrm>
              <a:off x="5791080" y="2743000"/>
              <a:ext cx="1017000" cy="385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75BB8F0-2BB7-4A3E-AC9C-8F63C1FB038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73080" y="2725360"/>
                <a:ext cx="10526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D239613-A961-4D78-B21D-A0CB383F30B3}"/>
                  </a:ext>
                </a:extLst>
              </p14:cNvPr>
              <p14:cNvContentPartPr/>
              <p14:nvPr/>
            </p14:nvContentPartPr>
            <p14:xfrm>
              <a:off x="7094640" y="3098680"/>
              <a:ext cx="78480" cy="93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D239613-A961-4D78-B21D-A0CB383F30B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076640" y="3080680"/>
                <a:ext cx="1141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61495C7-865E-4765-BFA2-381C9BF017A3}"/>
                  </a:ext>
                </a:extLst>
              </p14:cNvPr>
              <p14:cNvContentPartPr/>
              <p14:nvPr/>
            </p14:nvContentPartPr>
            <p14:xfrm>
              <a:off x="7335120" y="2818600"/>
              <a:ext cx="728640" cy="299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61495C7-865E-4765-BFA2-381C9BF017A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17111" y="2800960"/>
                <a:ext cx="764298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E85988-D5D0-4CCF-A274-9F41485A81AA}"/>
                  </a:ext>
                </a:extLst>
              </p14:cNvPr>
              <p14:cNvContentPartPr/>
              <p14:nvPr/>
            </p14:nvContentPartPr>
            <p14:xfrm>
              <a:off x="903720" y="3538960"/>
              <a:ext cx="164160" cy="27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E85988-D5D0-4CCF-A274-9F41485A81A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86080" y="3520960"/>
                <a:ext cx="1998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246C77E-FDCD-4582-B081-E3413C2AF268}"/>
                  </a:ext>
                </a:extLst>
              </p14:cNvPr>
              <p14:cNvContentPartPr/>
              <p14:nvPr/>
            </p14:nvContentPartPr>
            <p14:xfrm>
              <a:off x="914160" y="3637960"/>
              <a:ext cx="145080" cy="9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246C77E-FDCD-4582-B081-E3413C2AF26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96160" y="3619960"/>
                <a:ext cx="180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2387932-0B69-4727-B333-F3E5E48C820A}"/>
                  </a:ext>
                </a:extLst>
              </p14:cNvPr>
              <p14:cNvContentPartPr/>
              <p14:nvPr/>
            </p14:nvContentPartPr>
            <p14:xfrm>
              <a:off x="274080" y="3463360"/>
              <a:ext cx="416880" cy="285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2387932-0B69-4727-B333-F3E5E48C820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56080" y="3445360"/>
                <a:ext cx="45252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24C0E10-47C9-419D-B4D4-3802EB380A87}"/>
                  </a:ext>
                </a:extLst>
              </p14:cNvPr>
              <p14:cNvContentPartPr/>
              <p14:nvPr/>
            </p14:nvContentPartPr>
            <p14:xfrm>
              <a:off x="1300080" y="3372640"/>
              <a:ext cx="173520" cy="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24C0E10-47C9-419D-B4D4-3802EB380A8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82080" y="3355000"/>
                <a:ext cx="20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AF88242-C751-4F4C-977E-3255114AAB91}"/>
                  </a:ext>
                </a:extLst>
              </p14:cNvPr>
              <p14:cNvContentPartPr/>
              <p14:nvPr/>
            </p14:nvContentPartPr>
            <p14:xfrm>
              <a:off x="1259400" y="3473440"/>
              <a:ext cx="264960" cy="205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AF88242-C751-4F4C-977E-3255114AAB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241424" y="3455800"/>
                <a:ext cx="300552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29984FC-CBD3-4107-BC80-AE66B6A104D5}"/>
                  </a:ext>
                </a:extLst>
              </p14:cNvPr>
              <p14:cNvContentPartPr/>
              <p14:nvPr/>
            </p14:nvContentPartPr>
            <p14:xfrm>
              <a:off x="2255160" y="3406840"/>
              <a:ext cx="308880" cy="253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29984FC-CBD3-4107-BC80-AE66B6A104D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37181" y="3389175"/>
                <a:ext cx="344479" cy="2887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30D1D02-409A-47C3-966A-337C2DDE3280}"/>
                  </a:ext>
                </a:extLst>
              </p14:cNvPr>
              <p14:cNvContentPartPr/>
              <p14:nvPr/>
            </p14:nvContentPartPr>
            <p14:xfrm>
              <a:off x="1655760" y="3484600"/>
              <a:ext cx="489240" cy="16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30D1D02-409A-47C3-966A-337C2DDE328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637760" y="3466600"/>
                <a:ext cx="5248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A8A1AC5-71EB-4DE3-806E-488567677CA0}"/>
                  </a:ext>
                </a:extLst>
              </p14:cNvPr>
              <p14:cNvContentPartPr/>
              <p14:nvPr/>
            </p14:nvContentPartPr>
            <p14:xfrm>
              <a:off x="2773560" y="3529240"/>
              <a:ext cx="518400" cy="192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A8A1AC5-71EB-4DE3-806E-488567677CA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755572" y="3511567"/>
                <a:ext cx="554015" cy="228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14:cNvPr>
              <p14:cNvContentPartPr/>
              <p14:nvPr/>
            </p14:nvContentPartPr>
            <p14:xfrm>
              <a:off x="4286280" y="3393160"/>
              <a:ext cx="133200" cy="31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268280" y="3375160"/>
                <a:ext cx="1688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14:cNvPr>
              <p14:cNvContentPartPr/>
              <p14:nvPr/>
            </p14:nvContentPartPr>
            <p14:xfrm>
              <a:off x="4541160" y="3555520"/>
              <a:ext cx="144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523160" y="35378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14:cNvPr>
              <p14:cNvContentPartPr/>
              <p14:nvPr/>
            </p14:nvContentPartPr>
            <p14:xfrm>
              <a:off x="4581840" y="3636880"/>
              <a:ext cx="11736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563840" y="3619240"/>
                <a:ext cx="153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14:cNvPr>
              <p14:cNvContentPartPr/>
              <p14:nvPr/>
            </p14:nvContentPartPr>
            <p14:xfrm>
              <a:off x="3657000" y="3553000"/>
              <a:ext cx="508680" cy="36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39000" y="3535360"/>
                <a:ext cx="54432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14:cNvPr>
              <p14:cNvContentPartPr/>
              <p14:nvPr/>
            </p14:nvContentPartPr>
            <p14:xfrm>
              <a:off x="4846080" y="3331960"/>
              <a:ext cx="2246760" cy="42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828083" y="3314305"/>
                <a:ext cx="2282394" cy="46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14:cNvPr>
              <p14:cNvContentPartPr/>
              <p14:nvPr/>
            </p14:nvContentPartPr>
            <p14:xfrm>
              <a:off x="7223160" y="3433840"/>
              <a:ext cx="86760" cy="153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05520" y="3415840"/>
                <a:ext cx="122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14:cNvPr>
              <p14:cNvContentPartPr/>
              <p14:nvPr/>
            </p14:nvContentPartPr>
            <p14:xfrm>
              <a:off x="7406400" y="3250600"/>
              <a:ext cx="1597320" cy="480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388760" y="3232960"/>
                <a:ext cx="16329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B003897-B455-4E6D-A402-58C5CB06E029}"/>
                  </a:ext>
                </a:extLst>
              </p14:cNvPr>
              <p14:cNvContentPartPr/>
              <p14:nvPr/>
            </p14:nvContentPartPr>
            <p14:xfrm>
              <a:off x="233400" y="3922720"/>
              <a:ext cx="618120" cy="343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B003897-B455-4E6D-A402-58C5CB06E02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15400" y="3904720"/>
                <a:ext cx="65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5006C49-D17D-46C8-B16D-A6EC85BFC3EF}"/>
                  </a:ext>
                </a:extLst>
              </p14:cNvPr>
              <p14:cNvContentPartPr/>
              <p14:nvPr/>
            </p14:nvContentPartPr>
            <p14:xfrm>
              <a:off x="1031160" y="3940720"/>
              <a:ext cx="1050480" cy="2556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5006C49-D17D-46C8-B16D-A6EC85BFC3E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13520" y="3923055"/>
                <a:ext cx="1086120" cy="291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80A12D1-D710-4231-AF50-08DC7A4BC738}"/>
                  </a:ext>
                </a:extLst>
              </p14:cNvPr>
              <p14:cNvContentPartPr/>
              <p14:nvPr/>
            </p14:nvContentPartPr>
            <p14:xfrm>
              <a:off x="2357760" y="4060960"/>
              <a:ext cx="404640" cy="18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80A12D1-D710-4231-AF50-08DC7A4BC73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340120" y="4043286"/>
                <a:ext cx="440280" cy="223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9A2C3AC-75ED-45D8-8F9B-761950B156CD}"/>
                  </a:ext>
                </a:extLst>
              </p14:cNvPr>
              <p14:cNvContentPartPr/>
              <p14:nvPr/>
            </p14:nvContentPartPr>
            <p14:xfrm>
              <a:off x="4065600" y="3992560"/>
              <a:ext cx="129960" cy="21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9A2C3AC-75ED-45D8-8F9B-761950B156C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047600" y="3974560"/>
                <a:ext cx="1656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A9CDEC3-FCD3-4BEE-854B-E8812560CCD1}"/>
                  </a:ext>
                </a:extLst>
              </p14:cNvPr>
              <p14:cNvContentPartPr/>
              <p14:nvPr/>
            </p14:nvContentPartPr>
            <p14:xfrm>
              <a:off x="4439640" y="4104160"/>
              <a:ext cx="145800" cy="10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A9CDEC3-FCD3-4BEE-854B-E8812560CCD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422000" y="408652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44A65E4-A539-4A46-B420-A1268F9F1EDB}"/>
                  </a:ext>
                </a:extLst>
              </p14:cNvPr>
              <p14:cNvContentPartPr/>
              <p14:nvPr/>
            </p14:nvContentPartPr>
            <p14:xfrm>
              <a:off x="4429200" y="4167160"/>
              <a:ext cx="185760" cy="1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44A65E4-A539-4A46-B420-A1268F9F1ED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411560" y="4149160"/>
                <a:ext cx="221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0D0BF5B-9092-4D3E-B888-5BF664803512}"/>
                  </a:ext>
                </a:extLst>
              </p14:cNvPr>
              <p14:cNvContentPartPr/>
              <p14:nvPr/>
            </p14:nvContentPartPr>
            <p14:xfrm>
              <a:off x="7162680" y="4012720"/>
              <a:ext cx="137160" cy="149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0D0BF5B-9092-4D3E-B888-5BF66480351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144680" y="3995080"/>
                <a:ext cx="17280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FF0A9D26-0C8B-44F6-9B6A-49B8268FE5F1}"/>
                  </a:ext>
                </a:extLst>
              </p14:cNvPr>
              <p14:cNvContentPartPr/>
              <p14:nvPr/>
            </p14:nvContentPartPr>
            <p14:xfrm>
              <a:off x="5383560" y="3901120"/>
              <a:ext cx="1660320" cy="3488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FF0A9D26-0C8B-44F6-9B6A-49B8268FE5F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65916" y="3883120"/>
                <a:ext cx="1695968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3BE5F2EA-1EBA-4C9C-97F8-D8D18804CDCA}"/>
                  </a:ext>
                </a:extLst>
              </p14:cNvPr>
              <p14:cNvContentPartPr/>
              <p14:nvPr/>
            </p14:nvContentPartPr>
            <p14:xfrm>
              <a:off x="4774800" y="3911200"/>
              <a:ext cx="493920" cy="3672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3BE5F2EA-1EBA-4C9C-97F8-D8D18804CD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757147" y="3893200"/>
                <a:ext cx="529586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86F4BBE7-87E8-4B4F-B346-E725158E6A39}"/>
                  </a:ext>
                </a:extLst>
              </p14:cNvPr>
              <p14:cNvContentPartPr/>
              <p14:nvPr/>
            </p14:nvContentPartPr>
            <p14:xfrm>
              <a:off x="3471600" y="4059880"/>
              <a:ext cx="471960" cy="3182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86F4BBE7-87E8-4B4F-B346-E725158E6A3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453960" y="4041880"/>
                <a:ext cx="5076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389D3885-B0BC-4E93-85A8-9B1DF6D1F77E}"/>
                  </a:ext>
                </a:extLst>
              </p14:cNvPr>
              <p14:cNvContentPartPr/>
              <p14:nvPr/>
            </p14:nvContentPartPr>
            <p14:xfrm>
              <a:off x="7416480" y="3833800"/>
              <a:ext cx="1531800" cy="3780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389D3885-B0BC-4E93-85A8-9B1DF6D1F77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398480" y="3816160"/>
                <a:ext cx="156744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DD8FA7-FB2E-4B7A-A04E-48605D4E3C86}"/>
                  </a:ext>
                </a:extLst>
              </p14:cNvPr>
              <p14:cNvContentPartPr/>
              <p14:nvPr/>
            </p14:nvContentPartPr>
            <p14:xfrm>
              <a:off x="1603560" y="4653880"/>
              <a:ext cx="44928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DD8FA7-FB2E-4B7A-A04E-48605D4E3C86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585920" y="4635880"/>
                <a:ext cx="4849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F2C42E7-7094-475B-9B52-9A3088B7BE95}"/>
                  </a:ext>
                </a:extLst>
              </p14:cNvPr>
              <p14:cNvContentPartPr/>
              <p14:nvPr/>
            </p14:nvContentPartPr>
            <p14:xfrm>
              <a:off x="1187400" y="4495480"/>
              <a:ext cx="306720" cy="31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F2C42E7-7094-475B-9B52-9A3088B7BE9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169400" y="4477480"/>
                <a:ext cx="342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74CC14-BDB0-4961-868F-3D085E0B7B10}"/>
                  </a:ext>
                </a:extLst>
              </p14:cNvPr>
              <p14:cNvContentPartPr/>
              <p14:nvPr/>
            </p14:nvContentPartPr>
            <p14:xfrm>
              <a:off x="2497440" y="4580080"/>
              <a:ext cx="781560" cy="246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74CC14-BDB0-4961-868F-3D085E0B7B1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479440" y="4562440"/>
                <a:ext cx="8172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F44276C-E994-4327-A61B-04F15AEC5C83}"/>
                  </a:ext>
                </a:extLst>
              </p14:cNvPr>
              <p14:cNvContentPartPr/>
              <p14:nvPr/>
            </p14:nvContentPartPr>
            <p14:xfrm>
              <a:off x="3685080" y="4601680"/>
              <a:ext cx="124920" cy="16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F44276C-E994-4327-A61B-04F15AEC5C8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667080" y="4583680"/>
                <a:ext cx="1605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68E8847-1AA6-4D66-9F74-93435C6E8142}"/>
                  </a:ext>
                </a:extLst>
              </p14:cNvPr>
              <p14:cNvContentPartPr/>
              <p14:nvPr/>
            </p14:nvContentPartPr>
            <p14:xfrm>
              <a:off x="3901440" y="4594840"/>
              <a:ext cx="174960" cy="192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68E8847-1AA6-4D66-9F74-93435C6E814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883440" y="4577200"/>
                <a:ext cx="2106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22BF9CA-E84F-44E5-8EEB-F88348152683}"/>
                  </a:ext>
                </a:extLst>
              </p14:cNvPr>
              <p14:cNvContentPartPr/>
              <p14:nvPr/>
            </p14:nvContentPartPr>
            <p14:xfrm>
              <a:off x="4114560" y="4577200"/>
              <a:ext cx="206280" cy="167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22BF9CA-E84F-44E5-8EEB-F88348152683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096560" y="4559200"/>
                <a:ext cx="2419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2E1E545-F710-45D4-81D2-805EE8B63249}"/>
                  </a:ext>
                </a:extLst>
              </p14:cNvPr>
              <p14:cNvContentPartPr/>
              <p14:nvPr/>
            </p14:nvContentPartPr>
            <p14:xfrm>
              <a:off x="4390320" y="4551280"/>
              <a:ext cx="151200" cy="173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2E1E545-F710-45D4-81D2-805EE8B6324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372320" y="4533280"/>
                <a:ext cx="1868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C570AD1-06A8-4EDB-BA7D-CD7F59FF1BA8}"/>
                  </a:ext>
                </a:extLst>
              </p14:cNvPr>
              <p14:cNvContentPartPr/>
              <p14:nvPr/>
            </p14:nvContentPartPr>
            <p14:xfrm>
              <a:off x="4490400" y="4534000"/>
              <a:ext cx="356040" cy="212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C570AD1-06A8-4EDB-BA7D-CD7F59FF1BA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472400" y="4516000"/>
                <a:ext cx="391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E0736E2-0E4B-4E29-9032-01174CD9E518}"/>
                  </a:ext>
                </a:extLst>
              </p14:cNvPr>
              <p14:cNvContentPartPr/>
              <p14:nvPr/>
            </p14:nvContentPartPr>
            <p14:xfrm>
              <a:off x="4957680" y="4543720"/>
              <a:ext cx="157680" cy="208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E0736E2-0E4B-4E29-9032-01174CD9E518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939680" y="4526080"/>
                <a:ext cx="19332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70B9415-E52B-40AE-91FB-26870CE26604}"/>
                  </a:ext>
                </a:extLst>
              </p14:cNvPr>
              <p14:cNvContentPartPr/>
              <p14:nvPr/>
            </p14:nvContentPartPr>
            <p14:xfrm>
              <a:off x="5152440" y="4346440"/>
              <a:ext cx="513360" cy="35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70B9415-E52B-40AE-91FB-26870CE26604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134800" y="4328440"/>
                <a:ext cx="5490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1C2827F-5EFB-46EF-9271-3083E760E35E}"/>
                  </a:ext>
                </a:extLst>
              </p14:cNvPr>
              <p14:cNvContentPartPr/>
              <p14:nvPr/>
            </p14:nvContentPartPr>
            <p14:xfrm>
              <a:off x="5475720" y="4521040"/>
              <a:ext cx="235080" cy="21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1C2827F-5EFB-46EF-9271-3083E760E35E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457720" y="4503040"/>
                <a:ext cx="270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381FC94-9CF9-4D16-9E27-1BD6E4F79E50}"/>
                  </a:ext>
                </a:extLst>
              </p14:cNvPr>
              <p14:cNvContentPartPr/>
              <p14:nvPr/>
            </p14:nvContentPartPr>
            <p14:xfrm>
              <a:off x="5865960" y="4469920"/>
              <a:ext cx="6480" cy="169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381FC94-9CF9-4D16-9E27-1BD6E4F79E5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47960" y="4451920"/>
                <a:ext cx="421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9827913-B98D-4E2F-A71A-1298A00A4820}"/>
                  </a:ext>
                </a:extLst>
              </p14:cNvPr>
              <p14:cNvContentPartPr/>
              <p14:nvPr/>
            </p14:nvContentPartPr>
            <p14:xfrm>
              <a:off x="6620880" y="4406560"/>
              <a:ext cx="261720" cy="5695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9827913-B98D-4E2F-A71A-1298A00A4820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603240" y="4388560"/>
                <a:ext cx="29736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A4D57C3-8ACE-4308-8921-B476DD572646}"/>
                  </a:ext>
                </a:extLst>
              </p14:cNvPr>
              <p14:cNvContentPartPr/>
              <p14:nvPr/>
            </p14:nvContentPartPr>
            <p14:xfrm>
              <a:off x="5841840" y="4552360"/>
              <a:ext cx="529560" cy="1569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A4D57C3-8ACE-4308-8921-B476DD572646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823852" y="4534720"/>
                <a:ext cx="565176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F68200F-E9E9-4FBE-B183-51E2F0C2CE18}"/>
                  </a:ext>
                </a:extLst>
              </p14:cNvPr>
              <p14:cNvContentPartPr/>
              <p14:nvPr/>
            </p14:nvContentPartPr>
            <p14:xfrm>
              <a:off x="7194360" y="4513120"/>
              <a:ext cx="1698840" cy="4806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F68200F-E9E9-4FBE-B183-51E2F0C2CE1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176720" y="4495120"/>
                <a:ext cx="17344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267AC02-8400-43DE-B5CD-5E024DAC64ED}"/>
                  </a:ext>
                </a:extLst>
              </p14:cNvPr>
              <p14:cNvContentPartPr/>
              <p14:nvPr/>
            </p14:nvContentPartPr>
            <p14:xfrm>
              <a:off x="782040" y="5051320"/>
              <a:ext cx="122400" cy="8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267AC02-8400-43DE-B5CD-5E024DAC64ED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64400" y="5033680"/>
                <a:ext cx="158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D00BC9-0A84-47A7-B5E0-9DF4ECA5EB3E}"/>
                  </a:ext>
                </a:extLst>
              </p14:cNvPr>
              <p14:cNvContentPartPr/>
              <p14:nvPr/>
            </p14:nvContentPartPr>
            <p14:xfrm>
              <a:off x="771600" y="5140600"/>
              <a:ext cx="64440" cy="10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D00BC9-0A84-47A7-B5E0-9DF4ECA5EB3E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53960" y="5122600"/>
                <a:ext cx="100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566B34D-6103-4EB3-83FA-CC838309396F}"/>
                  </a:ext>
                </a:extLst>
              </p14:cNvPr>
              <p14:cNvContentPartPr/>
              <p14:nvPr/>
            </p14:nvContentPartPr>
            <p14:xfrm>
              <a:off x="1046280" y="5146360"/>
              <a:ext cx="93960" cy="1328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566B34D-6103-4EB3-83FA-CC838309396F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1028280" y="5128360"/>
                <a:ext cx="1296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7781887-EA01-4924-B4EE-B67F75D2613B}"/>
                  </a:ext>
                </a:extLst>
              </p14:cNvPr>
              <p14:cNvContentPartPr/>
              <p14:nvPr/>
            </p14:nvContentPartPr>
            <p14:xfrm>
              <a:off x="1015680" y="4967800"/>
              <a:ext cx="126720" cy="122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7781887-EA01-4924-B4EE-B67F75D2613B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997680" y="4950160"/>
                <a:ext cx="16236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C30E1E4-0024-4FE2-BE75-2F55877A4E98}"/>
                  </a:ext>
                </a:extLst>
              </p14:cNvPr>
              <p14:cNvContentPartPr/>
              <p14:nvPr/>
            </p14:nvContentPartPr>
            <p14:xfrm>
              <a:off x="1259400" y="4915600"/>
              <a:ext cx="943560" cy="3373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C30E1E4-0024-4FE2-BE75-2F55877A4E98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241400" y="4897941"/>
                <a:ext cx="97920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00E54E2-3CB5-4BEA-BD66-6CADE7B2BA3C}"/>
                  </a:ext>
                </a:extLst>
              </p14:cNvPr>
              <p14:cNvContentPartPr/>
              <p14:nvPr/>
            </p14:nvContentPartPr>
            <p14:xfrm>
              <a:off x="2326080" y="4957360"/>
              <a:ext cx="638280" cy="2977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00E54E2-3CB5-4BEA-BD66-6CADE7B2BA3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2308440" y="4939720"/>
                <a:ext cx="6739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A929AB0-921B-4AA9-A8F6-940F15E4722B}"/>
                  </a:ext>
                </a:extLst>
              </p14:cNvPr>
              <p14:cNvContentPartPr/>
              <p14:nvPr/>
            </p14:nvContentPartPr>
            <p14:xfrm>
              <a:off x="3057600" y="4988320"/>
              <a:ext cx="368280" cy="3168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A929AB0-921B-4AA9-A8F6-940F15E4722B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039960" y="4970320"/>
                <a:ext cx="40392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614FF8A-5099-465E-AABA-726E7CE9F634}"/>
                  </a:ext>
                </a:extLst>
              </p14:cNvPr>
              <p14:cNvContentPartPr/>
              <p14:nvPr/>
            </p14:nvContentPartPr>
            <p14:xfrm>
              <a:off x="274080" y="4959520"/>
              <a:ext cx="325800" cy="2934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7614FF8A-5099-465E-AABA-726E7CE9F63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256080" y="4941858"/>
                <a:ext cx="36144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19E121-F625-4B3B-A0AF-CF594513CC17}"/>
                  </a:ext>
                </a:extLst>
              </p14:cNvPr>
              <p14:cNvContentPartPr/>
              <p14:nvPr/>
            </p14:nvContentPartPr>
            <p14:xfrm>
              <a:off x="3613800" y="5232040"/>
              <a:ext cx="54000" cy="72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19E121-F625-4B3B-A0AF-CF594513CC17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3595800" y="5214400"/>
                <a:ext cx="89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1E0B3F4-C730-4EA4-A7A0-D82DE26372D8}"/>
                  </a:ext>
                </a:extLst>
              </p14:cNvPr>
              <p14:cNvContentPartPr/>
              <p14:nvPr/>
            </p14:nvContentPartPr>
            <p14:xfrm>
              <a:off x="4328040" y="5099560"/>
              <a:ext cx="12132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1E0B3F4-C730-4EA4-A7A0-D82DE26372D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310040" y="508192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D23A1E1-268B-46D5-B436-54ADED7E17FD}"/>
                  </a:ext>
                </a:extLst>
              </p14:cNvPr>
              <p14:cNvContentPartPr/>
              <p14:nvPr/>
            </p14:nvContentPartPr>
            <p14:xfrm>
              <a:off x="4328040" y="5183440"/>
              <a:ext cx="133560" cy="8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D23A1E1-268B-46D5-B436-54ADED7E17FD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310040" y="5165800"/>
                <a:ext cx="169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6E0C01E-11F6-4900-8FC5-D7B11A54DFEF}"/>
                  </a:ext>
                </a:extLst>
              </p14:cNvPr>
              <p14:cNvContentPartPr/>
              <p14:nvPr/>
            </p14:nvContentPartPr>
            <p14:xfrm>
              <a:off x="3840240" y="5010280"/>
              <a:ext cx="337320" cy="243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6E0C01E-11F6-4900-8FC5-D7B11A54DFEF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822240" y="4992614"/>
                <a:ext cx="372960" cy="2790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E1B01A3-6D75-4DE6-99D9-99D958D8F17E}"/>
                  </a:ext>
                </a:extLst>
              </p14:cNvPr>
              <p14:cNvContentPartPr/>
              <p14:nvPr/>
            </p14:nvContentPartPr>
            <p14:xfrm>
              <a:off x="4602000" y="4876000"/>
              <a:ext cx="1004760" cy="406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E1B01A3-6D75-4DE6-99D9-99D958D8F17E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584354" y="4858360"/>
                <a:ext cx="1040413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DFB61951-7B5C-4D1A-B8B4-D8D35230F9D1}"/>
                  </a:ext>
                </a:extLst>
              </p14:cNvPr>
              <p14:cNvContentPartPr/>
              <p14:nvPr/>
            </p14:nvContentPartPr>
            <p14:xfrm>
              <a:off x="5719440" y="5049160"/>
              <a:ext cx="131400" cy="1209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DFB61951-7B5C-4D1A-B8B4-D8D35230F9D1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701800" y="5031520"/>
                <a:ext cx="16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2470580B-6E1E-482B-9ACB-690F50D8BBC4}"/>
                  </a:ext>
                </a:extLst>
              </p14:cNvPr>
              <p14:cNvContentPartPr/>
              <p14:nvPr/>
            </p14:nvContentPartPr>
            <p14:xfrm>
              <a:off x="5932920" y="4910920"/>
              <a:ext cx="797760" cy="3283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2470580B-6E1E-482B-9ACB-690F50D8BBC4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915272" y="4893261"/>
                <a:ext cx="833416" cy="363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55B213F-ADCD-47D8-B543-37199F31835C}"/>
                  </a:ext>
                </a:extLst>
              </p14:cNvPr>
              <p14:cNvContentPartPr/>
              <p14:nvPr/>
            </p14:nvContentPartPr>
            <p14:xfrm>
              <a:off x="6869280" y="5130160"/>
              <a:ext cx="29520" cy="6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55B213F-ADCD-47D8-B543-37199F31835C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851280" y="5112520"/>
                <a:ext cx="651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99F863D-4191-474D-8A2F-95814D6AF356}"/>
                  </a:ext>
                </a:extLst>
              </p14:cNvPr>
              <p14:cNvContentPartPr/>
              <p14:nvPr/>
            </p14:nvContentPartPr>
            <p14:xfrm>
              <a:off x="6999960" y="4933600"/>
              <a:ext cx="294840" cy="268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99F863D-4191-474D-8A2F-95814D6AF35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981960" y="4915600"/>
                <a:ext cx="33048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789891E-AEA0-4403-A9A3-6544A778F2E9}"/>
                  </a:ext>
                </a:extLst>
              </p14:cNvPr>
              <p14:cNvContentPartPr/>
              <p14:nvPr/>
            </p14:nvContentPartPr>
            <p14:xfrm>
              <a:off x="7375800" y="5029000"/>
              <a:ext cx="498600" cy="2732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789891E-AEA0-4403-A9A3-6544A778F2E9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357800" y="5011000"/>
                <a:ext cx="5342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A90F9AA-45BB-4DC7-8AE5-46F747F065F2}"/>
                  </a:ext>
                </a:extLst>
              </p14:cNvPr>
              <p14:cNvContentPartPr/>
              <p14:nvPr/>
            </p14:nvContentPartPr>
            <p14:xfrm>
              <a:off x="7964040" y="5022160"/>
              <a:ext cx="300600" cy="2779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A90F9AA-45BB-4DC7-8AE5-46F747F065F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7946400" y="5004160"/>
                <a:ext cx="336240" cy="31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3372279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14:cNvPr>
              <p14:cNvContentPartPr/>
              <p14:nvPr/>
            </p14:nvContentPartPr>
            <p14:xfrm>
              <a:off x="1863840" y="182320"/>
              <a:ext cx="4556160" cy="600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6200" y="164669"/>
                <a:ext cx="459180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14:cNvPr>
              <p14:cNvContentPartPr/>
              <p14:nvPr/>
            </p14:nvContentPartPr>
            <p14:xfrm>
              <a:off x="1574400" y="1240000"/>
              <a:ext cx="151920" cy="9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56400" y="1222360"/>
                <a:ext cx="187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14:cNvPr>
              <p14:cNvContentPartPr/>
              <p14:nvPr/>
            </p14:nvContentPartPr>
            <p14:xfrm>
              <a:off x="1564320" y="1331440"/>
              <a:ext cx="14472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46320" y="1313800"/>
                <a:ext cx="180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14:cNvPr>
              <p14:cNvContentPartPr/>
              <p14:nvPr/>
            </p14:nvContentPartPr>
            <p14:xfrm>
              <a:off x="709680" y="1137400"/>
              <a:ext cx="668520" cy="40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1680" y="1119744"/>
                <a:ext cx="70416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14:cNvPr>
              <p14:cNvContentPartPr/>
              <p14:nvPr/>
            </p14:nvContentPartPr>
            <p14:xfrm>
              <a:off x="2021520" y="1157920"/>
              <a:ext cx="1188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03880" y="1139920"/>
                <a:ext cx="47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14:cNvPr>
              <p14:cNvContentPartPr/>
              <p14:nvPr/>
            </p14:nvContentPartPr>
            <p14:xfrm>
              <a:off x="1899480" y="1126600"/>
              <a:ext cx="227160" cy="3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81840" y="1108600"/>
                <a:ext cx="2628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14:cNvPr>
              <p14:cNvContentPartPr/>
              <p14:nvPr/>
            </p14:nvContentPartPr>
            <p14:xfrm>
              <a:off x="2102520" y="1319560"/>
              <a:ext cx="12420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84880" y="1301560"/>
                <a:ext cx="1598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14:cNvPr>
              <p14:cNvContentPartPr/>
              <p14:nvPr/>
            </p14:nvContentPartPr>
            <p14:xfrm>
              <a:off x="2336520" y="1269520"/>
              <a:ext cx="11160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18520" y="12518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14:cNvPr>
              <p14:cNvContentPartPr/>
              <p14:nvPr/>
            </p14:nvContentPartPr>
            <p14:xfrm>
              <a:off x="2549640" y="1076920"/>
              <a:ext cx="255240" cy="272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31640" y="1058944"/>
                <a:ext cx="290880" cy="308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14:cNvPr>
              <p14:cNvContentPartPr/>
              <p14:nvPr/>
            </p14:nvContentPartPr>
            <p14:xfrm>
              <a:off x="2985960" y="1360960"/>
              <a:ext cx="41760" cy="50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68320" y="1343320"/>
                <a:ext cx="77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E62E887-DCF7-464B-9723-EB256BFFE995}"/>
                  </a:ext>
                </a:extLst>
              </p14:cNvPr>
              <p14:cNvContentPartPr/>
              <p14:nvPr/>
            </p14:nvContentPartPr>
            <p14:xfrm>
              <a:off x="3261000" y="995560"/>
              <a:ext cx="12096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E62E887-DCF7-464B-9723-EB256BFFE9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355" y="977560"/>
                <a:ext cx="1245251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EE06E45-51A6-4603-A482-593A4D799755}"/>
                  </a:ext>
                </a:extLst>
              </p14:cNvPr>
              <p14:cNvContentPartPr/>
              <p14:nvPr/>
            </p14:nvContentPartPr>
            <p14:xfrm>
              <a:off x="4947240" y="1045960"/>
              <a:ext cx="720720" cy="30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EE06E45-51A6-4603-A482-593A4D7997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29249" y="1028320"/>
                <a:ext cx="75634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2E7B2BF-5428-45A1-A26E-0D0BEF194089}"/>
                  </a:ext>
                </a:extLst>
              </p14:cNvPr>
              <p14:cNvContentPartPr/>
              <p14:nvPr/>
            </p14:nvContentPartPr>
            <p14:xfrm>
              <a:off x="5862000" y="1106800"/>
              <a:ext cx="202680" cy="31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2E7B2BF-5428-45A1-A26E-0D0BEF1940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44000" y="1088800"/>
                <a:ext cx="2383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66CEB45-4E06-4E8F-9133-6B93295B41F7}"/>
                  </a:ext>
                </a:extLst>
              </p14:cNvPr>
              <p14:cNvContentPartPr/>
              <p14:nvPr/>
            </p14:nvContentPartPr>
            <p14:xfrm>
              <a:off x="5902680" y="1187440"/>
              <a:ext cx="181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66CEB45-4E06-4E8F-9133-6B93295B41F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85040" y="1169800"/>
                <a:ext cx="217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A26CDA-D85F-4F0A-B479-387F829796E2}"/>
                  </a:ext>
                </a:extLst>
              </p14:cNvPr>
              <p14:cNvContentPartPr/>
              <p14:nvPr/>
            </p14:nvContentPartPr>
            <p14:xfrm>
              <a:off x="5923200" y="1290760"/>
              <a:ext cx="16416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A26CDA-D85F-4F0A-B479-387F829796E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05200" y="1273120"/>
                <a:ext cx="199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8D82839-294F-4E81-9F48-01E1F28CA62C}"/>
                  </a:ext>
                </a:extLst>
              </p14:cNvPr>
              <p14:cNvContentPartPr/>
              <p14:nvPr/>
            </p14:nvContentPartPr>
            <p14:xfrm>
              <a:off x="7049640" y="995560"/>
              <a:ext cx="143640" cy="24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8D82839-294F-4E81-9F48-01E1F28CA6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32000" y="977560"/>
                <a:ext cx="17928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28CBBE-FA9F-4C20-8524-AF85207C2E29}"/>
                  </a:ext>
                </a:extLst>
              </p14:cNvPr>
              <p14:cNvContentPartPr/>
              <p14:nvPr/>
            </p14:nvContentPartPr>
            <p14:xfrm>
              <a:off x="6254400" y="1028320"/>
              <a:ext cx="665640" cy="271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28CBBE-FA9F-4C20-8524-AF85207C2E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236400" y="1010680"/>
                <a:ext cx="7012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44CFA3C-3372-459E-B9FF-99F854A2CCA4}"/>
                  </a:ext>
                </a:extLst>
              </p14:cNvPr>
              <p14:cNvContentPartPr/>
              <p14:nvPr/>
            </p14:nvContentPartPr>
            <p14:xfrm>
              <a:off x="7457160" y="1098160"/>
              <a:ext cx="32652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44CFA3C-3372-459E-B9FF-99F854A2C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439180" y="1080520"/>
                <a:ext cx="362121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A78A58A-8F3A-4C60-BFBA-97E8C6161B20}"/>
                  </a:ext>
                </a:extLst>
              </p14:cNvPr>
              <p14:cNvContentPartPr/>
              <p14:nvPr/>
            </p14:nvContentPartPr>
            <p14:xfrm>
              <a:off x="8729040" y="913840"/>
              <a:ext cx="305640" cy="225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A78A58A-8F3A-4C60-BFBA-97E8C6161B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11040" y="896200"/>
                <a:ext cx="3412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D11CF3E-FDD6-4B67-8E56-0F855FA74A63}"/>
                  </a:ext>
                </a:extLst>
              </p14:cNvPr>
              <p14:cNvContentPartPr/>
              <p14:nvPr/>
            </p14:nvContentPartPr>
            <p14:xfrm>
              <a:off x="8045760" y="913840"/>
              <a:ext cx="595080" cy="465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D11CF3E-FDD6-4B67-8E56-0F855FA74A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028120" y="896186"/>
                <a:ext cx="63072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3589E5E-0265-454E-B1FC-5A7D2673DEB9}"/>
                  </a:ext>
                </a:extLst>
              </p14:cNvPr>
              <p14:cNvContentPartPr/>
              <p14:nvPr/>
            </p14:nvContentPartPr>
            <p14:xfrm>
              <a:off x="1442640" y="1706560"/>
              <a:ext cx="1380600" cy="405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3589E5E-0265-454E-B1FC-5A7D2673DE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24640" y="1688936"/>
                <a:ext cx="1416240" cy="440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C9A7C1-D3B8-4FA7-BB5B-A774DA389635}"/>
                  </a:ext>
                </a:extLst>
              </p14:cNvPr>
              <p14:cNvContentPartPr/>
              <p14:nvPr/>
            </p14:nvContentPartPr>
            <p14:xfrm>
              <a:off x="446880" y="1747240"/>
              <a:ext cx="729000" cy="425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C9A7C1-D3B8-4FA7-BB5B-A774DA3896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880" y="1729600"/>
                <a:ext cx="7646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F425654-08F8-4C7C-A55D-E6620EF34894}"/>
                  </a:ext>
                </a:extLst>
              </p14:cNvPr>
              <p14:cNvContentPartPr/>
              <p14:nvPr/>
            </p14:nvContentPartPr>
            <p14:xfrm>
              <a:off x="3179640" y="1747240"/>
              <a:ext cx="117000" cy="21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F425654-08F8-4C7C-A55D-E6620EF348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62000" y="1729600"/>
                <a:ext cx="1526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C2503FB-C2DC-4294-BB50-87F759910410}"/>
                  </a:ext>
                </a:extLst>
              </p14:cNvPr>
              <p14:cNvContentPartPr/>
              <p14:nvPr/>
            </p14:nvContentPartPr>
            <p14:xfrm>
              <a:off x="3524880" y="1747240"/>
              <a:ext cx="291600" cy="193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C2503FB-C2DC-4294-BB50-87F75991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7240" y="1729600"/>
                <a:ext cx="3272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05880AD-C4A1-4C1A-BCAD-B4E7705D432C}"/>
                  </a:ext>
                </a:extLst>
              </p14:cNvPr>
              <p14:cNvContentPartPr/>
              <p14:nvPr/>
            </p14:nvContentPartPr>
            <p14:xfrm>
              <a:off x="4044360" y="1810240"/>
              <a:ext cx="182880" cy="19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05880AD-C4A1-4C1A-BCAD-B4E7705D432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26360" y="1792600"/>
                <a:ext cx="2185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BE2E030-E8DD-4626-814A-A73BF05B2739}"/>
                  </a:ext>
                </a:extLst>
              </p14:cNvPr>
              <p14:cNvContentPartPr/>
              <p14:nvPr/>
            </p14:nvContentPartPr>
            <p14:xfrm>
              <a:off x="4309680" y="1675960"/>
              <a:ext cx="925200" cy="243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BE2E030-E8DD-4626-814A-A73BF05B273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2040" y="1657960"/>
                <a:ext cx="9608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E29DDB-60B3-4A16-8551-6DBFA6C43341}"/>
                  </a:ext>
                </a:extLst>
              </p14:cNvPr>
              <p14:cNvContentPartPr/>
              <p14:nvPr/>
            </p14:nvContentPartPr>
            <p14:xfrm>
              <a:off x="7792320" y="1665880"/>
              <a:ext cx="1103760" cy="365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E29DDB-60B3-4A16-8551-6DBFA6C4334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648240"/>
                <a:ext cx="11394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BFCD645-5DFB-4A0C-8810-B0ACA9C001AA}"/>
                  </a:ext>
                </a:extLst>
              </p14:cNvPr>
              <p14:cNvContentPartPr/>
              <p14:nvPr/>
            </p14:nvContentPartPr>
            <p14:xfrm>
              <a:off x="6531960" y="1603600"/>
              <a:ext cx="1076760" cy="36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BFCD645-5DFB-4A0C-8810-B0ACA9C001A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14320" y="1585960"/>
                <a:ext cx="11124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5968B72-CCCC-4356-B8AC-7CD8AA4555CA}"/>
                  </a:ext>
                </a:extLst>
              </p14:cNvPr>
              <p14:cNvContentPartPr/>
              <p14:nvPr/>
            </p14:nvContentPartPr>
            <p14:xfrm>
              <a:off x="5368440" y="1728520"/>
              <a:ext cx="117000" cy="191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5968B72-CCCC-4356-B8AC-7CD8AA4555C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50440" y="1710520"/>
                <a:ext cx="15264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7663723-AD0B-47E9-8D98-473D88E26641}"/>
                  </a:ext>
                </a:extLst>
              </p14:cNvPr>
              <p14:cNvContentPartPr/>
              <p14:nvPr/>
            </p14:nvContentPartPr>
            <p14:xfrm>
              <a:off x="5620080" y="1665880"/>
              <a:ext cx="714600" cy="507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7663723-AD0B-47E9-8D98-473D88E2664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02080" y="1648240"/>
                <a:ext cx="7502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01B6A8-BEF2-4C49-BA5E-0804B3C8387B}"/>
                  </a:ext>
                </a:extLst>
              </p14:cNvPr>
              <p14:cNvContentPartPr/>
              <p14:nvPr/>
            </p14:nvContentPartPr>
            <p14:xfrm>
              <a:off x="985080" y="2669200"/>
              <a:ext cx="48600" cy="135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01B6A8-BEF2-4C49-BA5E-0804B3C8387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67440" y="2651200"/>
                <a:ext cx="842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8AE0D-D2BF-432A-BF5B-AA2400A0E41C}"/>
                  </a:ext>
                </a:extLst>
              </p14:cNvPr>
              <p14:cNvContentPartPr/>
              <p14:nvPr/>
            </p14:nvContentPartPr>
            <p14:xfrm>
              <a:off x="1121520" y="2651200"/>
              <a:ext cx="77400" cy="129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8AE0D-D2BF-432A-BF5B-AA2400A0E41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103880" y="2633560"/>
                <a:ext cx="1130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3E1855C-67C7-4BC6-AFDA-5C0E6EC9E1B2}"/>
                  </a:ext>
                </a:extLst>
              </p14:cNvPr>
              <p14:cNvContentPartPr/>
              <p14:nvPr/>
            </p14:nvContentPartPr>
            <p14:xfrm>
              <a:off x="1290000" y="2539600"/>
              <a:ext cx="153720" cy="20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3E1855C-67C7-4BC6-AFDA-5C0E6EC9E1B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72360" y="2521600"/>
                <a:ext cx="18936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0D745C-9211-4F0B-9084-165F62AD538C}"/>
                  </a:ext>
                </a:extLst>
              </p14:cNvPr>
              <p14:cNvContentPartPr/>
              <p14:nvPr/>
            </p14:nvContentPartPr>
            <p14:xfrm>
              <a:off x="418080" y="2492440"/>
              <a:ext cx="475920" cy="359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0D745C-9211-4F0B-9084-165F62AD538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0440" y="2474800"/>
                <a:ext cx="5115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3CE97F-EE6F-4589-B2B5-88F9879A9E9F}"/>
                  </a:ext>
                </a:extLst>
              </p14:cNvPr>
              <p14:cNvContentPartPr/>
              <p14:nvPr/>
            </p14:nvContentPartPr>
            <p14:xfrm>
              <a:off x="1777800" y="2622760"/>
              <a:ext cx="456480" cy="137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3CE97F-EE6F-4589-B2B5-88F9879A9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59800" y="2605074"/>
                <a:ext cx="492120" cy="172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1539976-44D8-4672-9271-664BBB96BEBB}"/>
                  </a:ext>
                </a:extLst>
              </p14:cNvPr>
              <p14:cNvContentPartPr/>
              <p14:nvPr/>
            </p14:nvContentPartPr>
            <p14:xfrm>
              <a:off x="2933760" y="2468320"/>
              <a:ext cx="1224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1539976-44D8-4672-9271-664BBB96BE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16120" y="245068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9E58DF4-24DE-4D38-96CD-AA0DAC8166B8}"/>
                  </a:ext>
                </a:extLst>
              </p14:cNvPr>
              <p14:cNvContentPartPr/>
              <p14:nvPr/>
            </p14:nvContentPartPr>
            <p14:xfrm>
              <a:off x="3022680" y="2427640"/>
              <a:ext cx="45720" cy="25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9E58DF4-24DE-4D38-96CD-AA0DAC8166B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004680" y="2410000"/>
                <a:ext cx="81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660D80-4A3B-42AC-B840-9AC9234E826E}"/>
                  </a:ext>
                </a:extLst>
              </p14:cNvPr>
              <p14:cNvContentPartPr/>
              <p14:nvPr/>
            </p14:nvContentPartPr>
            <p14:xfrm>
              <a:off x="3148680" y="2417920"/>
              <a:ext cx="51840" cy="28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660D80-4A3B-42AC-B840-9AC9234E826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040" y="2399920"/>
                <a:ext cx="87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3B043C-3251-42C2-A10E-FCE5B244FF3D}"/>
                  </a:ext>
                </a:extLst>
              </p14:cNvPr>
              <p14:cNvContentPartPr/>
              <p14:nvPr/>
            </p14:nvContentPartPr>
            <p14:xfrm>
              <a:off x="2560080" y="2595040"/>
              <a:ext cx="355680" cy="137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3B043C-3251-42C2-A10E-FCE5B244FF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42098" y="2577040"/>
                <a:ext cx="391284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13E31EC-2A5E-4E6D-BCE4-927A2ECE1087}"/>
                  </a:ext>
                </a:extLst>
              </p14:cNvPr>
              <p14:cNvContentPartPr/>
              <p14:nvPr/>
            </p14:nvContentPartPr>
            <p14:xfrm>
              <a:off x="3464400" y="2570200"/>
              <a:ext cx="254520" cy="112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13E31EC-2A5E-4E6D-BCE4-927A2ECE108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446400" y="2552560"/>
                <a:ext cx="2901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651E024-EF30-48EF-9FBD-546DF21D0EAC}"/>
                  </a:ext>
                </a:extLst>
              </p14:cNvPr>
              <p14:cNvContentPartPr/>
              <p14:nvPr/>
            </p14:nvContentPartPr>
            <p14:xfrm>
              <a:off x="4164240" y="2438080"/>
              <a:ext cx="123120" cy="250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651E024-EF30-48EF-9FBD-546DF21D0EA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46600" y="2420440"/>
                <a:ext cx="1587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8DD5FFC-89DC-44AF-92E1-CA98056E2B50}"/>
                  </a:ext>
                </a:extLst>
              </p14:cNvPr>
              <p14:cNvContentPartPr/>
              <p14:nvPr/>
            </p14:nvContentPartPr>
            <p14:xfrm>
              <a:off x="3848160" y="2555080"/>
              <a:ext cx="198360" cy="127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8DD5FFC-89DC-44AF-92E1-CA98056E2B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30160" y="2537440"/>
                <a:ext cx="2340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3D51985-84C1-4BB6-93EF-92D86C3FC52D}"/>
                  </a:ext>
                </a:extLst>
              </p14:cNvPr>
              <p14:cNvContentPartPr/>
              <p14:nvPr/>
            </p14:nvContentPartPr>
            <p14:xfrm>
              <a:off x="4602000" y="2435560"/>
              <a:ext cx="601920" cy="26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3D51985-84C1-4BB6-93EF-92D86C3FC52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84360" y="2417560"/>
                <a:ext cx="6375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8622CDF-4B56-4677-A992-F5A2226B0240}"/>
                  </a:ext>
                </a:extLst>
              </p14:cNvPr>
              <p14:cNvContentPartPr/>
              <p14:nvPr/>
            </p14:nvContentPartPr>
            <p14:xfrm>
              <a:off x="5394720" y="2387320"/>
              <a:ext cx="537480" cy="344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8622CDF-4B56-4677-A992-F5A2226B024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76720" y="2369680"/>
                <a:ext cx="573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604280B-8AB4-420A-B7E5-3ADA708F242A}"/>
                  </a:ext>
                </a:extLst>
              </p14:cNvPr>
              <p14:cNvContentPartPr/>
              <p14:nvPr/>
            </p14:nvContentPartPr>
            <p14:xfrm>
              <a:off x="7593960" y="2470480"/>
              <a:ext cx="1215720" cy="411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604280B-8AB4-420A-B7E5-3ADA708F242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575960" y="2452480"/>
                <a:ext cx="12513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CC837E1-A43F-40D7-BBFA-2D3E386FEE6F}"/>
                  </a:ext>
                </a:extLst>
              </p14:cNvPr>
              <p14:cNvContentPartPr/>
              <p14:nvPr/>
            </p14:nvContentPartPr>
            <p14:xfrm>
              <a:off x="6156480" y="2384800"/>
              <a:ext cx="1146960" cy="400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CC837E1-A43F-40D7-BBFA-2D3E386FEE6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38840" y="2367160"/>
                <a:ext cx="118260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CB9AB3-69F1-429C-BACA-DA49946D8715}"/>
                  </a:ext>
                </a:extLst>
              </p14:cNvPr>
              <p14:cNvContentPartPr/>
              <p14:nvPr/>
            </p14:nvContentPartPr>
            <p14:xfrm>
              <a:off x="253560" y="3574600"/>
              <a:ext cx="3845160" cy="2480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CB9AB3-69F1-429C-BACA-DA49946D871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5920" y="3556600"/>
                <a:ext cx="3880800" cy="251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2232760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14:cNvPr>
              <p14:cNvContentPartPr/>
              <p14:nvPr/>
            </p14:nvContentPartPr>
            <p14:xfrm>
              <a:off x="1054560" y="202120"/>
              <a:ext cx="519120" cy="23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36920" y="184480"/>
                <a:ext cx="5547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14:cNvPr>
              <p14:cNvContentPartPr/>
              <p14:nvPr/>
            </p14:nvContentPartPr>
            <p14:xfrm>
              <a:off x="1846920" y="111400"/>
              <a:ext cx="824760" cy="34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29280" y="93742"/>
                <a:ext cx="86040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14:cNvPr>
              <p14:cNvContentPartPr/>
              <p14:nvPr/>
            </p14:nvContentPartPr>
            <p14:xfrm>
              <a:off x="5160720" y="365200"/>
              <a:ext cx="12744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43080" y="347200"/>
                <a:ext cx="1630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14:cNvPr>
              <p14:cNvContentPartPr/>
              <p14:nvPr/>
            </p14:nvContentPartPr>
            <p14:xfrm>
              <a:off x="5140560" y="160000"/>
              <a:ext cx="210960" cy="13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22560" y="142047"/>
                <a:ext cx="2466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14:cNvPr>
              <p14:cNvContentPartPr/>
              <p14:nvPr/>
            </p14:nvContentPartPr>
            <p14:xfrm>
              <a:off x="5490840" y="183760"/>
              <a:ext cx="339840" cy="25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72840" y="165785"/>
                <a:ext cx="375480" cy="29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14:cNvPr>
              <p14:cNvContentPartPr/>
              <p14:nvPr/>
            </p14:nvContentPartPr>
            <p14:xfrm>
              <a:off x="6092040" y="100960"/>
              <a:ext cx="1954080" cy="367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74040" y="83303"/>
                <a:ext cx="1989720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14:cNvPr>
              <p14:cNvContentPartPr/>
              <p14:nvPr/>
            </p14:nvContentPartPr>
            <p14:xfrm>
              <a:off x="491160" y="710800"/>
              <a:ext cx="37440" cy="299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160" y="693160"/>
                <a:ext cx="73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14:cNvPr>
              <p14:cNvContentPartPr/>
              <p14:nvPr/>
            </p14:nvContentPartPr>
            <p14:xfrm>
              <a:off x="314760" y="680920"/>
              <a:ext cx="30708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6760" y="663280"/>
                <a:ext cx="342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14:cNvPr>
              <p14:cNvContentPartPr/>
              <p14:nvPr/>
            </p14:nvContentPartPr>
            <p14:xfrm>
              <a:off x="658560" y="670120"/>
              <a:ext cx="161640" cy="271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0560" y="652480"/>
                <a:ext cx="197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14:cNvPr>
              <p14:cNvContentPartPr/>
              <p14:nvPr/>
            </p14:nvContentPartPr>
            <p14:xfrm>
              <a:off x="893640" y="833920"/>
              <a:ext cx="131040" cy="12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76000" y="816280"/>
                <a:ext cx="166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14:cNvPr>
              <p14:cNvContentPartPr/>
              <p14:nvPr/>
            </p14:nvContentPartPr>
            <p14:xfrm>
              <a:off x="1340760" y="681640"/>
              <a:ext cx="75276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23120" y="664000"/>
                <a:ext cx="78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14:cNvPr>
              <p14:cNvContentPartPr/>
              <p14:nvPr/>
            </p14:nvContentPartPr>
            <p14:xfrm>
              <a:off x="2061480" y="782080"/>
              <a:ext cx="1594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3480" y="764080"/>
                <a:ext cx="195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14:cNvPr>
              <p14:cNvContentPartPr/>
              <p14:nvPr/>
            </p14:nvContentPartPr>
            <p14:xfrm>
              <a:off x="1737480" y="680560"/>
              <a:ext cx="20520" cy="35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19480" y="662560"/>
                <a:ext cx="56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14:cNvPr>
              <p14:cNvContentPartPr/>
              <p14:nvPr/>
            </p14:nvContentPartPr>
            <p14:xfrm>
              <a:off x="2571240" y="599200"/>
              <a:ext cx="230760" cy="36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53240" y="581200"/>
                <a:ext cx="26640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14:cNvPr>
              <p14:cNvContentPartPr/>
              <p14:nvPr/>
            </p14:nvContentPartPr>
            <p14:xfrm>
              <a:off x="2862120" y="769480"/>
              <a:ext cx="50364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44120" y="751480"/>
                <a:ext cx="539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14:cNvPr>
              <p14:cNvContentPartPr/>
              <p14:nvPr/>
            </p14:nvContentPartPr>
            <p14:xfrm>
              <a:off x="3606240" y="703960"/>
              <a:ext cx="29952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8600" y="685960"/>
                <a:ext cx="335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14:cNvPr>
              <p14:cNvContentPartPr/>
              <p14:nvPr/>
            </p14:nvContentPartPr>
            <p14:xfrm>
              <a:off x="4002600" y="600640"/>
              <a:ext cx="505080" cy="304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4600" y="583000"/>
                <a:ext cx="5407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14:cNvPr>
              <p14:cNvContentPartPr/>
              <p14:nvPr/>
            </p14:nvContentPartPr>
            <p14:xfrm>
              <a:off x="4510560" y="580480"/>
              <a:ext cx="395640" cy="29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562480"/>
                <a:ext cx="431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14:cNvPr>
              <p14:cNvContentPartPr/>
              <p14:nvPr/>
            </p14:nvContentPartPr>
            <p14:xfrm>
              <a:off x="7168080" y="517840"/>
              <a:ext cx="1158120" cy="294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50435" y="499840"/>
                <a:ext cx="1193771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14:cNvPr>
              <p14:cNvContentPartPr/>
              <p14:nvPr/>
            </p14:nvContentPartPr>
            <p14:xfrm>
              <a:off x="6369960" y="538000"/>
              <a:ext cx="496800" cy="258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52320" y="520335"/>
                <a:ext cx="532440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14:cNvPr>
              <p14:cNvContentPartPr/>
              <p14:nvPr/>
            </p14:nvContentPartPr>
            <p14:xfrm>
              <a:off x="5181240" y="490480"/>
              <a:ext cx="852840" cy="36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63600" y="472480"/>
                <a:ext cx="888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14:cNvPr>
              <p14:cNvContentPartPr/>
              <p14:nvPr/>
            </p14:nvContentPartPr>
            <p14:xfrm>
              <a:off x="404400" y="1234240"/>
              <a:ext cx="285120" cy="123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6760" y="121624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14:cNvPr>
              <p14:cNvContentPartPr/>
              <p14:nvPr/>
            </p14:nvContentPartPr>
            <p14:xfrm>
              <a:off x="904800" y="1076200"/>
              <a:ext cx="1705680" cy="31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6800" y="1058540"/>
                <a:ext cx="174132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14:cNvPr>
              <p14:cNvContentPartPr/>
              <p14:nvPr/>
            </p14:nvContentPartPr>
            <p14:xfrm>
              <a:off x="2966160" y="1111120"/>
              <a:ext cx="522000" cy="290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8508" y="1093120"/>
                <a:ext cx="557665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14:cNvPr>
              <p14:cNvContentPartPr/>
              <p14:nvPr/>
            </p14:nvContentPartPr>
            <p14:xfrm>
              <a:off x="4203480" y="1138480"/>
              <a:ext cx="228960" cy="18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5812" y="1120480"/>
                <a:ext cx="26465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14:cNvPr>
              <p14:cNvContentPartPr/>
              <p14:nvPr/>
            </p14:nvContentPartPr>
            <p14:xfrm>
              <a:off x="3637200" y="1108240"/>
              <a:ext cx="440640" cy="250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19200" y="1090266"/>
                <a:ext cx="47628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14:cNvPr>
              <p14:cNvContentPartPr/>
              <p14:nvPr/>
            </p14:nvContentPartPr>
            <p14:xfrm>
              <a:off x="5059560" y="914560"/>
              <a:ext cx="1722960" cy="113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41560" y="896920"/>
                <a:ext cx="1758600" cy="11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14:cNvPr>
              <p14:cNvContentPartPr/>
              <p14:nvPr/>
            </p14:nvContentPartPr>
            <p14:xfrm>
              <a:off x="6841200" y="1044880"/>
              <a:ext cx="130320" cy="155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3560" y="1026880"/>
                <a:ext cx="1659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14:cNvPr>
              <p14:cNvContentPartPr/>
              <p14:nvPr/>
            </p14:nvContentPartPr>
            <p14:xfrm>
              <a:off x="7041000" y="1117240"/>
              <a:ext cx="20160" cy="5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23000" y="1099240"/>
                <a:ext cx="55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14:cNvPr>
              <p14:cNvContentPartPr/>
              <p14:nvPr/>
            </p14:nvContentPartPr>
            <p14:xfrm>
              <a:off x="7070880" y="93436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52880" y="91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14:cNvPr>
              <p14:cNvContentPartPr/>
              <p14:nvPr/>
            </p14:nvContentPartPr>
            <p14:xfrm>
              <a:off x="7131720" y="1108960"/>
              <a:ext cx="128880" cy="7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14080" y="1091320"/>
                <a:ext cx="164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14:cNvPr>
              <p14:cNvContentPartPr/>
              <p14:nvPr/>
            </p14:nvContentPartPr>
            <p14:xfrm>
              <a:off x="7334040" y="1086640"/>
              <a:ext cx="306000" cy="133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16040" y="1068952"/>
                <a:ext cx="341640" cy="1696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14:cNvPr>
              <p14:cNvContentPartPr/>
              <p14:nvPr/>
            </p14:nvContentPartPr>
            <p14:xfrm>
              <a:off x="7851000" y="1072240"/>
              <a:ext cx="8388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33360" y="1054240"/>
                <a:ext cx="119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14:cNvPr>
              <p14:cNvContentPartPr/>
              <p14:nvPr/>
            </p14:nvContentPartPr>
            <p14:xfrm>
              <a:off x="8004000" y="964600"/>
              <a:ext cx="417600" cy="284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86016" y="946960"/>
                <a:ext cx="453209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14:cNvPr>
              <p14:cNvContentPartPr/>
              <p14:nvPr/>
            </p14:nvContentPartPr>
            <p14:xfrm>
              <a:off x="8655960" y="872080"/>
              <a:ext cx="18180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38320" y="854440"/>
                <a:ext cx="2174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14:cNvPr>
              <p14:cNvContentPartPr/>
              <p14:nvPr/>
            </p14:nvContentPartPr>
            <p14:xfrm>
              <a:off x="8503680" y="1066480"/>
              <a:ext cx="38736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85680" y="1048840"/>
                <a:ext cx="4230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14:cNvPr>
              <p14:cNvContentPartPr/>
              <p14:nvPr/>
            </p14:nvContentPartPr>
            <p14:xfrm>
              <a:off x="7335120" y="1452760"/>
              <a:ext cx="302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17120" y="1434760"/>
                <a:ext cx="3380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310680" cy="204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31221" y="1343289"/>
                <a:ext cx="346279" cy="23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14:cNvPr>
              <p14:cNvContentPartPr/>
              <p14:nvPr/>
            </p14:nvContentPartPr>
            <p14:xfrm>
              <a:off x="7853160" y="1340800"/>
              <a:ext cx="104040" cy="25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35160" y="1322800"/>
                <a:ext cx="13968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14:cNvPr>
              <p14:cNvContentPartPr/>
              <p14:nvPr/>
            </p14:nvContentPartPr>
            <p14:xfrm>
              <a:off x="8036040" y="1330720"/>
              <a:ext cx="902160" cy="315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393" y="1312741"/>
                <a:ext cx="937814" cy="350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14:cNvPr>
              <p14:cNvContentPartPr/>
              <p14:nvPr/>
            </p14:nvContentPartPr>
            <p14:xfrm>
              <a:off x="365520" y="1686400"/>
              <a:ext cx="307080" cy="244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7520" y="1668400"/>
                <a:ext cx="3427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14:cNvPr>
              <p14:cNvContentPartPr/>
              <p14:nvPr/>
            </p14:nvContentPartPr>
            <p14:xfrm>
              <a:off x="1053120" y="1736800"/>
              <a:ext cx="160200" cy="32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35120" y="1719160"/>
                <a:ext cx="19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14:cNvPr>
              <p14:cNvContentPartPr/>
              <p14:nvPr/>
            </p14:nvContentPartPr>
            <p14:xfrm>
              <a:off x="1330320" y="1716640"/>
              <a:ext cx="1769040" cy="344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698659"/>
                <a:ext cx="1804680" cy="379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14:cNvPr>
              <p14:cNvContentPartPr/>
              <p14:nvPr/>
            </p14:nvContentPartPr>
            <p14:xfrm>
              <a:off x="344640" y="2361040"/>
              <a:ext cx="87336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7000" y="2343040"/>
                <a:ext cx="9090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14:cNvPr>
              <p14:cNvContentPartPr/>
              <p14:nvPr/>
            </p14:nvContentPartPr>
            <p14:xfrm>
              <a:off x="4886760" y="202840"/>
              <a:ext cx="12420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868760" y="185200"/>
                <a:ext cx="15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14:cNvPr>
              <p14:cNvContentPartPr/>
              <p14:nvPr/>
            </p14:nvContentPartPr>
            <p14:xfrm>
              <a:off x="4886760" y="264040"/>
              <a:ext cx="100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8760" y="24604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14:cNvPr>
              <p14:cNvContentPartPr/>
              <p14:nvPr/>
            </p14:nvContentPartPr>
            <p14:xfrm>
              <a:off x="2948880" y="80800"/>
              <a:ext cx="1837800" cy="346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31237" y="62800"/>
                <a:ext cx="1873447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14:cNvPr>
              <p14:cNvContentPartPr/>
              <p14:nvPr/>
            </p14:nvContentPartPr>
            <p14:xfrm>
              <a:off x="1572960" y="2478760"/>
              <a:ext cx="290880" cy="175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54960" y="2461120"/>
                <a:ext cx="3265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14:cNvPr>
              <p14:cNvContentPartPr/>
              <p14:nvPr/>
            </p14:nvContentPartPr>
            <p14:xfrm>
              <a:off x="1980120" y="2367160"/>
              <a:ext cx="1283400" cy="286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62475" y="2349160"/>
                <a:ext cx="131905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14:cNvPr>
              <p14:cNvContentPartPr/>
              <p14:nvPr/>
            </p14:nvContentPartPr>
            <p14:xfrm>
              <a:off x="3433440" y="2427640"/>
              <a:ext cx="133560" cy="21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15800" y="2410000"/>
                <a:ext cx="169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14:cNvPr>
              <p14:cNvContentPartPr/>
              <p14:nvPr/>
            </p14:nvContentPartPr>
            <p14:xfrm>
              <a:off x="3423720" y="2529160"/>
              <a:ext cx="15156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05720" y="251116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14:cNvPr>
              <p14:cNvContentPartPr/>
              <p14:nvPr/>
            </p14:nvContentPartPr>
            <p14:xfrm>
              <a:off x="3728640" y="2194360"/>
              <a:ext cx="560520" cy="335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2176379"/>
                <a:ext cx="596160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14:cNvPr>
              <p14:cNvContentPartPr/>
              <p14:nvPr/>
            </p14:nvContentPartPr>
            <p14:xfrm>
              <a:off x="4776960" y="2325400"/>
              <a:ext cx="221760" cy="206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59320" y="2307760"/>
                <a:ext cx="2574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14:cNvPr>
              <p14:cNvContentPartPr/>
              <p14:nvPr/>
            </p14:nvContentPartPr>
            <p14:xfrm>
              <a:off x="4820520" y="2204080"/>
              <a:ext cx="86760" cy="40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02880" y="2186440"/>
                <a:ext cx="122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14:cNvPr>
              <p14:cNvContentPartPr/>
              <p14:nvPr/>
            </p14:nvContentPartPr>
            <p14:xfrm>
              <a:off x="5750400" y="2285440"/>
              <a:ext cx="20520" cy="20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32400" y="2267440"/>
                <a:ext cx="56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14:cNvPr>
              <p14:cNvContentPartPr/>
              <p14:nvPr/>
            </p14:nvContentPartPr>
            <p14:xfrm>
              <a:off x="5323800" y="2427280"/>
              <a:ext cx="1270080" cy="18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05800" y="2409640"/>
                <a:ext cx="1305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14:cNvPr>
              <p14:cNvContentPartPr/>
              <p14:nvPr/>
            </p14:nvContentPartPr>
            <p14:xfrm>
              <a:off x="6988800" y="2362480"/>
              <a:ext cx="1204920" cy="355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70805" y="2344840"/>
                <a:ext cx="1240549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A5E3B3-BAB1-4673-B046-1EB37EB5A2C4}"/>
                  </a:ext>
                </a:extLst>
              </p14:cNvPr>
              <p14:cNvContentPartPr/>
              <p14:nvPr/>
            </p14:nvContentPartPr>
            <p14:xfrm>
              <a:off x="1240320" y="2834440"/>
              <a:ext cx="886320" cy="32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A5E3B3-BAB1-4673-B046-1EB37EB5A2C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222327" y="2816440"/>
                <a:ext cx="921946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5B1E2D0-9E98-4DCD-A9E6-0F3AB925BBE4}"/>
                  </a:ext>
                </a:extLst>
              </p14:cNvPr>
              <p14:cNvContentPartPr/>
              <p14:nvPr/>
            </p14:nvContentPartPr>
            <p14:xfrm>
              <a:off x="363360" y="2971240"/>
              <a:ext cx="556560" cy="210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5B1E2D0-9E98-4DCD-A9E6-0F3AB925BBE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5731" y="2953240"/>
                <a:ext cx="592177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1FA4C01-5E7D-4F88-9902-EB6C1B68F3A0}"/>
                  </a:ext>
                </a:extLst>
              </p14:cNvPr>
              <p14:cNvContentPartPr/>
              <p14:nvPr/>
            </p14:nvContentPartPr>
            <p14:xfrm>
              <a:off x="2529480" y="2956120"/>
              <a:ext cx="328680" cy="193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1FA4C01-5E7D-4F88-9902-EB6C1B68F3A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1840" y="2938120"/>
                <a:ext cx="36432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535DF00-C2A2-4848-A53B-47632A34A9C8}"/>
                  </a:ext>
                </a:extLst>
              </p14:cNvPr>
              <p14:cNvContentPartPr/>
              <p14:nvPr/>
            </p14:nvContentPartPr>
            <p14:xfrm>
              <a:off x="3626760" y="2975920"/>
              <a:ext cx="16236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535DF00-C2A2-4848-A53B-47632A34A9C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608760" y="2958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C9B45E4-63D2-4E1B-85EF-6CF1FCD33832}"/>
                  </a:ext>
                </a:extLst>
              </p14:cNvPr>
              <p14:cNvContentPartPr/>
              <p14:nvPr/>
            </p14:nvContentPartPr>
            <p14:xfrm>
              <a:off x="3667440" y="3067360"/>
              <a:ext cx="12132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C9B45E4-63D2-4E1B-85EF-6CF1FCD33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9440" y="304972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97840F-5686-433D-97B3-7D276D5CE87E}"/>
                  </a:ext>
                </a:extLst>
              </p14:cNvPr>
              <p14:cNvContentPartPr/>
              <p14:nvPr/>
            </p14:nvContentPartPr>
            <p14:xfrm>
              <a:off x="2987040" y="2803840"/>
              <a:ext cx="458280" cy="568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97840F-5686-433D-97B3-7D276D5CE87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69040" y="2785840"/>
                <a:ext cx="493920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F54CAD-D026-4941-A55B-99271D70B56D}"/>
                  </a:ext>
                </a:extLst>
              </p14:cNvPr>
              <p14:cNvContentPartPr/>
              <p14:nvPr/>
            </p14:nvContentPartPr>
            <p14:xfrm>
              <a:off x="3982440" y="2762440"/>
              <a:ext cx="634320" cy="398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F54CAD-D026-4941-A55B-99271D70B56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64450" y="2744784"/>
                <a:ext cx="669940" cy="434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5995C1-3EA4-4B9C-9FC9-E70FF32DBEEF}"/>
                  </a:ext>
                </a:extLst>
              </p14:cNvPr>
              <p14:cNvContentPartPr/>
              <p14:nvPr/>
            </p14:nvContentPartPr>
            <p14:xfrm>
              <a:off x="4754280" y="2753080"/>
              <a:ext cx="896400" cy="44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5995C1-3EA4-4B9C-9FC9-E70FF32DBEE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36287" y="2735080"/>
                <a:ext cx="932026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75BB8F0-2BB7-4A3E-AC9C-8F63C1FB0382}"/>
                  </a:ext>
                </a:extLst>
              </p14:cNvPr>
              <p14:cNvContentPartPr/>
              <p14:nvPr/>
            </p14:nvContentPartPr>
            <p14:xfrm>
              <a:off x="5791080" y="2743000"/>
              <a:ext cx="1017000" cy="385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75BB8F0-2BB7-4A3E-AC9C-8F63C1FB038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73080" y="2725360"/>
                <a:ext cx="10526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D239613-A961-4D78-B21D-A0CB383F30B3}"/>
                  </a:ext>
                </a:extLst>
              </p14:cNvPr>
              <p14:cNvContentPartPr/>
              <p14:nvPr/>
            </p14:nvContentPartPr>
            <p14:xfrm>
              <a:off x="7094640" y="3098680"/>
              <a:ext cx="78480" cy="93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D239613-A961-4D78-B21D-A0CB383F30B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076640" y="3080680"/>
                <a:ext cx="1141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61495C7-865E-4765-BFA2-381C9BF017A3}"/>
                  </a:ext>
                </a:extLst>
              </p14:cNvPr>
              <p14:cNvContentPartPr/>
              <p14:nvPr/>
            </p14:nvContentPartPr>
            <p14:xfrm>
              <a:off x="7335120" y="2818600"/>
              <a:ext cx="728640" cy="299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61495C7-865E-4765-BFA2-381C9BF017A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17111" y="2800960"/>
                <a:ext cx="764298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E85988-D5D0-4CCF-A274-9F41485A81AA}"/>
                  </a:ext>
                </a:extLst>
              </p14:cNvPr>
              <p14:cNvContentPartPr/>
              <p14:nvPr/>
            </p14:nvContentPartPr>
            <p14:xfrm>
              <a:off x="903720" y="3538960"/>
              <a:ext cx="164160" cy="27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E85988-D5D0-4CCF-A274-9F41485A81A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86080" y="3520960"/>
                <a:ext cx="1998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246C77E-FDCD-4582-B081-E3413C2AF268}"/>
                  </a:ext>
                </a:extLst>
              </p14:cNvPr>
              <p14:cNvContentPartPr/>
              <p14:nvPr/>
            </p14:nvContentPartPr>
            <p14:xfrm>
              <a:off x="914160" y="3637960"/>
              <a:ext cx="145080" cy="9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246C77E-FDCD-4582-B081-E3413C2AF26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96160" y="3619960"/>
                <a:ext cx="180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2387932-0B69-4727-B333-F3E5E48C820A}"/>
                  </a:ext>
                </a:extLst>
              </p14:cNvPr>
              <p14:cNvContentPartPr/>
              <p14:nvPr/>
            </p14:nvContentPartPr>
            <p14:xfrm>
              <a:off x="274080" y="3463360"/>
              <a:ext cx="416880" cy="285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2387932-0B69-4727-B333-F3E5E48C820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56080" y="3445360"/>
                <a:ext cx="45252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24C0E10-47C9-419D-B4D4-3802EB380A87}"/>
                  </a:ext>
                </a:extLst>
              </p14:cNvPr>
              <p14:cNvContentPartPr/>
              <p14:nvPr/>
            </p14:nvContentPartPr>
            <p14:xfrm>
              <a:off x="1300080" y="3372640"/>
              <a:ext cx="173520" cy="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24C0E10-47C9-419D-B4D4-3802EB380A8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82080" y="3355000"/>
                <a:ext cx="20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AF88242-C751-4F4C-977E-3255114AAB91}"/>
                  </a:ext>
                </a:extLst>
              </p14:cNvPr>
              <p14:cNvContentPartPr/>
              <p14:nvPr/>
            </p14:nvContentPartPr>
            <p14:xfrm>
              <a:off x="1259400" y="3473440"/>
              <a:ext cx="264960" cy="205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AF88242-C751-4F4C-977E-3255114AAB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241424" y="3455800"/>
                <a:ext cx="300552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29984FC-CBD3-4107-BC80-AE66B6A104D5}"/>
                  </a:ext>
                </a:extLst>
              </p14:cNvPr>
              <p14:cNvContentPartPr/>
              <p14:nvPr/>
            </p14:nvContentPartPr>
            <p14:xfrm>
              <a:off x="2255160" y="3406840"/>
              <a:ext cx="308880" cy="253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29984FC-CBD3-4107-BC80-AE66B6A104D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37181" y="3389175"/>
                <a:ext cx="344479" cy="2887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30D1D02-409A-47C3-966A-337C2DDE3280}"/>
                  </a:ext>
                </a:extLst>
              </p14:cNvPr>
              <p14:cNvContentPartPr/>
              <p14:nvPr/>
            </p14:nvContentPartPr>
            <p14:xfrm>
              <a:off x="1655760" y="3484600"/>
              <a:ext cx="489240" cy="16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30D1D02-409A-47C3-966A-337C2DDE328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637760" y="3466600"/>
                <a:ext cx="5248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A8A1AC5-71EB-4DE3-806E-488567677CA0}"/>
                  </a:ext>
                </a:extLst>
              </p14:cNvPr>
              <p14:cNvContentPartPr/>
              <p14:nvPr/>
            </p14:nvContentPartPr>
            <p14:xfrm>
              <a:off x="2773560" y="3529240"/>
              <a:ext cx="518400" cy="192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A8A1AC5-71EB-4DE3-806E-488567677CA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755572" y="3511567"/>
                <a:ext cx="554015" cy="228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14:cNvPr>
              <p14:cNvContentPartPr/>
              <p14:nvPr/>
            </p14:nvContentPartPr>
            <p14:xfrm>
              <a:off x="4286280" y="3393160"/>
              <a:ext cx="133200" cy="31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268280" y="3375160"/>
                <a:ext cx="1688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14:cNvPr>
              <p14:cNvContentPartPr/>
              <p14:nvPr/>
            </p14:nvContentPartPr>
            <p14:xfrm>
              <a:off x="4541160" y="3555520"/>
              <a:ext cx="144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523160" y="35378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14:cNvPr>
              <p14:cNvContentPartPr/>
              <p14:nvPr/>
            </p14:nvContentPartPr>
            <p14:xfrm>
              <a:off x="4581840" y="3636880"/>
              <a:ext cx="11736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563840" y="3619240"/>
                <a:ext cx="153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14:cNvPr>
              <p14:cNvContentPartPr/>
              <p14:nvPr/>
            </p14:nvContentPartPr>
            <p14:xfrm>
              <a:off x="3657000" y="3553000"/>
              <a:ext cx="508680" cy="36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39000" y="3535360"/>
                <a:ext cx="54432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14:cNvPr>
              <p14:cNvContentPartPr/>
              <p14:nvPr/>
            </p14:nvContentPartPr>
            <p14:xfrm>
              <a:off x="4846080" y="3331960"/>
              <a:ext cx="2246760" cy="42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828083" y="3314305"/>
                <a:ext cx="2282394" cy="46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14:cNvPr>
              <p14:cNvContentPartPr/>
              <p14:nvPr/>
            </p14:nvContentPartPr>
            <p14:xfrm>
              <a:off x="7223160" y="3433840"/>
              <a:ext cx="86760" cy="153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05520" y="3415840"/>
                <a:ext cx="122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14:cNvPr>
              <p14:cNvContentPartPr/>
              <p14:nvPr/>
            </p14:nvContentPartPr>
            <p14:xfrm>
              <a:off x="7406400" y="3250600"/>
              <a:ext cx="1597320" cy="480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388760" y="3232960"/>
                <a:ext cx="16329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B003897-B455-4E6D-A402-58C5CB06E029}"/>
                  </a:ext>
                </a:extLst>
              </p14:cNvPr>
              <p14:cNvContentPartPr/>
              <p14:nvPr/>
            </p14:nvContentPartPr>
            <p14:xfrm>
              <a:off x="233400" y="3922720"/>
              <a:ext cx="618120" cy="343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B003897-B455-4E6D-A402-58C5CB06E02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15400" y="3904720"/>
                <a:ext cx="65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5006C49-D17D-46C8-B16D-A6EC85BFC3EF}"/>
                  </a:ext>
                </a:extLst>
              </p14:cNvPr>
              <p14:cNvContentPartPr/>
              <p14:nvPr/>
            </p14:nvContentPartPr>
            <p14:xfrm>
              <a:off x="1031160" y="3940720"/>
              <a:ext cx="1050480" cy="2556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5006C49-D17D-46C8-B16D-A6EC85BFC3E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13520" y="3923055"/>
                <a:ext cx="1086120" cy="291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80A12D1-D710-4231-AF50-08DC7A4BC738}"/>
                  </a:ext>
                </a:extLst>
              </p14:cNvPr>
              <p14:cNvContentPartPr/>
              <p14:nvPr/>
            </p14:nvContentPartPr>
            <p14:xfrm>
              <a:off x="2357760" y="4060960"/>
              <a:ext cx="404640" cy="18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80A12D1-D710-4231-AF50-08DC7A4BC73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340120" y="4043286"/>
                <a:ext cx="440280" cy="223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9A2C3AC-75ED-45D8-8F9B-761950B156CD}"/>
                  </a:ext>
                </a:extLst>
              </p14:cNvPr>
              <p14:cNvContentPartPr/>
              <p14:nvPr/>
            </p14:nvContentPartPr>
            <p14:xfrm>
              <a:off x="4065600" y="3992560"/>
              <a:ext cx="129960" cy="21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9A2C3AC-75ED-45D8-8F9B-761950B156C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047600" y="3974560"/>
                <a:ext cx="1656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A9CDEC3-FCD3-4BEE-854B-E8812560CCD1}"/>
                  </a:ext>
                </a:extLst>
              </p14:cNvPr>
              <p14:cNvContentPartPr/>
              <p14:nvPr/>
            </p14:nvContentPartPr>
            <p14:xfrm>
              <a:off x="4439640" y="4104160"/>
              <a:ext cx="145800" cy="10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A9CDEC3-FCD3-4BEE-854B-E8812560CCD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422000" y="408652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44A65E4-A539-4A46-B420-A1268F9F1EDB}"/>
                  </a:ext>
                </a:extLst>
              </p14:cNvPr>
              <p14:cNvContentPartPr/>
              <p14:nvPr/>
            </p14:nvContentPartPr>
            <p14:xfrm>
              <a:off x="4429200" y="4167160"/>
              <a:ext cx="185760" cy="1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44A65E4-A539-4A46-B420-A1268F9F1ED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411560" y="4149160"/>
                <a:ext cx="221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0D0BF5B-9092-4D3E-B888-5BF664803512}"/>
                  </a:ext>
                </a:extLst>
              </p14:cNvPr>
              <p14:cNvContentPartPr/>
              <p14:nvPr/>
            </p14:nvContentPartPr>
            <p14:xfrm>
              <a:off x="7162680" y="4012720"/>
              <a:ext cx="137160" cy="149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0D0BF5B-9092-4D3E-B888-5BF66480351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144680" y="3995080"/>
                <a:ext cx="17280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FF0A9D26-0C8B-44F6-9B6A-49B8268FE5F1}"/>
                  </a:ext>
                </a:extLst>
              </p14:cNvPr>
              <p14:cNvContentPartPr/>
              <p14:nvPr/>
            </p14:nvContentPartPr>
            <p14:xfrm>
              <a:off x="5383560" y="3901120"/>
              <a:ext cx="1660320" cy="3488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FF0A9D26-0C8B-44F6-9B6A-49B8268FE5F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65916" y="3883120"/>
                <a:ext cx="1695968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3BE5F2EA-1EBA-4C9C-97F8-D8D18804CDCA}"/>
                  </a:ext>
                </a:extLst>
              </p14:cNvPr>
              <p14:cNvContentPartPr/>
              <p14:nvPr/>
            </p14:nvContentPartPr>
            <p14:xfrm>
              <a:off x="4774800" y="3911200"/>
              <a:ext cx="493920" cy="3672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3BE5F2EA-1EBA-4C9C-97F8-D8D18804CD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757147" y="3893200"/>
                <a:ext cx="529586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86F4BBE7-87E8-4B4F-B346-E725158E6A39}"/>
                  </a:ext>
                </a:extLst>
              </p14:cNvPr>
              <p14:cNvContentPartPr/>
              <p14:nvPr/>
            </p14:nvContentPartPr>
            <p14:xfrm>
              <a:off x="3471600" y="4059880"/>
              <a:ext cx="471960" cy="3182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86F4BBE7-87E8-4B4F-B346-E725158E6A3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453960" y="4041880"/>
                <a:ext cx="5076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389D3885-B0BC-4E93-85A8-9B1DF6D1F77E}"/>
                  </a:ext>
                </a:extLst>
              </p14:cNvPr>
              <p14:cNvContentPartPr/>
              <p14:nvPr/>
            </p14:nvContentPartPr>
            <p14:xfrm>
              <a:off x="7416480" y="3833800"/>
              <a:ext cx="1531800" cy="3780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389D3885-B0BC-4E93-85A8-9B1DF6D1F77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398480" y="3816160"/>
                <a:ext cx="156744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DD8FA7-FB2E-4B7A-A04E-48605D4E3C86}"/>
                  </a:ext>
                </a:extLst>
              </p14:cNvPr>
              <p14:cNvContentPartPr/>
              <p14:nvPr/>
            </p14:nvContentPartPr>
            <p14:xfrm>
              <a:off x="1603560" y="4653880"/>
              <a:ext cx="44928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DD8FA7-FB2E-4B7A-A04E-48605D4E3C86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585920" y="4635880"/>
                <a:ext cx="4849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F2C42E7-7094-475B-9B52-9A3088B7BE95}"/>
                  </a:ext>
                </a:extLst>
              </p14:cNvPr>
              <p14:cNvContentPartPr/>
              <p14:nvPr/>
            </p14:nvContentPartPr>
            <p14:xfrm>
              <a:off x="1187400" y="4495480"/>
              <a:ext cx="306720" cy="31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F2C42E7-7094-475B-9B52-9A3088B7BE9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169400" y="4477480"/>
                <a:ext cx="342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74CC14-BDB0-4961-868F-3D085E0B7B10}"/>
                  </a:ext>
                </a:extLst>
              </p14:cNvPr>
              <p14:cNvContentPartPr/>
              <p14:nvPr/>
            </p14:nvContentPartPr>
            <p14:xfrm>
              <a:off x="2497440" y="4580080"/>
              <a:ext cx="781560" cy="246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74CC14-BDB0-4961-868F-3D085E0B7B1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479440" y="4562440"/>
                <a:ext cx="8172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F44276C-E994-4327-A61B-04F15AEC5C83}"/>
                  </a:ext>
                </a:extLst>
              </p14:cNvPr>
              <p14:cNvContentPartPr/>
              <p14:nvPr/>
            </p14:nvContentPartPr>
            <p14:xfrm>
              <a:off x="3685080" y="4601680"/>
              <a:ext cx="124920" cy="16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F44276C-E994-4327-A61B-04F15AEC5C8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667080" y="4583680"/>
                <a:ext cx="1605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68E8847-1AA6-4D66-9F74-93435C6E8142}"/>
                  </a:ext>
                </a:extLst>
              </p14:cNvPr>
              <p14:cNvContentPartPr/>
              <p14:nvPr/>
            </p14:nvContentPartPr>
            <p14:xfrm>
              <a:off x="3901440" y="4594840"/>
              <a:ext cx="174960" cy="192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68E8847-1AA6-4D66-9F74-93435C6E814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883440" y="4577200"/>
                <a:ext cx="2106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22BF9CA-E84F-44E5-8EEB-F88348152683}"/>
                  </a:ext>
                </a:extLst>
              </p14:cNvPr>
              <p14:cNvContentPartPr/>
              <p14:nvPr/>
            </p14:nvContentPartPr>
            <p14:xfrm>
              <a:off x="4114560" y="4577200"/>
              <a:ext cx="206280" cy="167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22BF9CA-E84F-44E5-8EEB-F88348152683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096560" y="4559200"/>
                <a:ext cx="2419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2E1E545-F710-45D4-81D2-805EE8B63249}"/>
                  </a:ext>
                </a:extLst>
              </p14:cNvPr>
              <p14:cNvContentPartPr/>
              <p14:nvPr/>
            </p14:nvContentPartPr>
            <p14:xfrm>
              <a:off x="4390320" y="4551280"/>
              <a:ext cx="151200" cy="173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2E1E545-F710-45D4-81D2-805EE8B6324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372320" y="4533280"/>
                <a:ext cx="1868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C570AD1-06A8-4EDB-BA7D-CD7F59FF1BA8}"/>
                  </a:ext>
                </a:extLst>
              </p14:cNvPr>
              <p14:cNvContentPartPr/>
              <p14:nvPr/>
            </p14:nvContentPartPr>
            <p14:xfrm>
              <a:off x="4490400" y="4534000"/>
              <a:ext cx="356040" cy="212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C570AD1-06A8-4EDB-BA7D-CD7F59FF1BA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472400" y="4516000"/>
                <a:ext cx="391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E0736E2-0E4B-4E29-9032-01174CD9E518}"/>
                  </a:ext>
                </a:extLst>
              </p14:cNvPr>
              <p14:cNvContentPartPr/>
              <p14:nvPr/>
            </p14:nvContentPartPr>
            <p14:xfrm>
              <a:off x="4957680" y="4543720"/>
              <a:ext cx="157680" cy="208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E0736E2-0E4B-4E29-9032-01174CD9E518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939680" y="4526080"/>
                <a:ext cx="19332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70B9415-E52B-40AE-91FB-26870CE26604}"/>
                  </a:ext>
                </a:extLst>
              </p14:cNvPr>
              <p14:cNvContentPartPr/>
              <p14:nvPr/>
            </p14:nvContentPartPr>
            <p14:xfrm>
              <a:off x="5152440" y="4346440"/>
              <a:ext cx="513360" cy="35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70B9415-E52B-40AE-91FB-26870CE26604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134800" y="4328440"/>
                <a:ext cx="5490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1C2827F-5EFB-46EF-9271-3083E760E35E}"/>
                  </a:ext>
                </a:extLst>
              </p14:cNvPr>
              <p14:cNvContentPartPr/>
              <p14:nvPr/>
            </p14:nvContentPartPr>
            <p14:xfrm>
              <a:off x="5475720" y="4521040"/>
              <a:ext cx="235080" cy="21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1C2827F-5EFB-46EF-9271-3083E760E35E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457720" y="4503040"/>
                <a:ext cx="270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381FC94-9CF9-4D16-9E27-1BD6E4F79E50}"/>
                  </a:ext>
                </a:extLst>
              </p14:cNvPr>
              <p14:cNvContentPartPr/>
              <p14:nvPr/>
            </p14:nvContentPartPr>
            <p14:xfrm>
              <a:off x="5865960" y="4469920"/>
              <a:ext cx="6480" cy="169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381FC94-9CF9-4D16-9E27-1BD6E4F79E5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47960" y="4451920"/>
                <a:ext cx="421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9827913-B98D-4E2F-A71A-1298A00A4820}"/>
                  </a:ext>
                </a:extLst>
              </p14:cNvPr>
              <p14:cNvContentPartPr/>
              <p14:nvPr/>
            </p14:nvContentPartPr>
            <p14:xfrm>
              <a:off x="6620880" y="4406560"/>
              <a:ext cx="261720" cy="5695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9827913-B98D-4E2F-A71A-1298A00A4820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603240" y="4388560"/>
                <a:ext cx="29736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A4D57C3-8ACE-4308-8921-B476DD572646}"/>
                  </a:ext>
                </a:extLst>
              </p14:cNvPr>
              <p14:cNvContentPartPr/>
              <p14:nvPr/>
            </p14:nvContentPartPr>
            <p14:xfrm>
              <a:off x="5841840" y="4552360"/>
              <a:ext cx="529560" cy="1569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A4D57C3-8ACE-4308-8921-B476DD572646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823852" y="4534720"/>
                <a:ext cx="565176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F68200F-E9E9-4FBE-B183-51E2F0C2CE18}"/>
                  </a:ext>
                </a:extLst>
              </p14:cNvPr>
              <p14:cNvContentPartPr/>
              <p14:nvPr/>
            </p14:nvContentPartPr>
            <p14:xfrm>
              <a:off x="7194360" y="4513120"/>
              <a:ext cx="1698840" cy="4806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F68200F-E9E9-4FBE-B183-51E2F0C2CE1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176720" y="4495120"/>
                <a:ext cx="17344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267AC02-8400-43DE-B5CD-5E024DAC64ED}"/>
                  </a:ext>
                </a:extLst>
              </p14:cNvPr>
              <p14:cNvContentPartPr/>
              <p14:nvPr/>
            </p14:nvContentPartPr>
            <p14:xfrm>
              <a:off x="782040" y="5051320"/>
              <a:ext cx="122400" cy="8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267AC02-8400-43DE-B5CD-5E024DAC64ED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64400" y="5033680"/>
                <a:ext cx="158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D00BC9-0A84-47A7-B5E0-9DF4ECA5EB3E}"/>
                  </a:ext>
                </a:extLst>
              </p14:cNvPr>
              <p14:cNvContentPartPr/>
              <p14:nvPr/>
            </p14:nvContentPartPr>
            <p14:xfrm>
              <a:off x="771600" y="5140600"/>
              <a:ext cx="64440" cy="10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D00BC9-0A84-47A7-B5E0-9DF4ECA5EB3E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53960" y="5122600"/>
                <a:ext cx="100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566B34D-6103-4EB3-83FA-CC838309396F}"/>
                  </a:ext>
                </a:extLst>
              </p14:cNvPr>
              <p14:cNvContentPartPr/>
              <p14:nvPr/>
            </p14:nvContentPartPr>
            <p14:xfrm>
              <a:off x="1046280" y="5146360"/>
              <a:ext cx="93960" cy="1328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566B34D-6103-4EB3-83FA-CC838309396F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1028280" y="5128360"/>
                <a:ext cx="1296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7781887-EA01-4924-B4EE-B67F75D2613B}"/>
                  </a:ext>
                </a:extLst>
              </p14:cNvPr>
              <p14:cNvContentPartPr/>
              <p14:nvPr/>
            </p14:nvContentPartPr>
            <p14:xfrm>
              <a:off x="1015680" y="4967800"/>
              <a:ext cx="126720" cy="122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7781887-EA01-4924-B4EE-B67F75D2613B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997680" y="4950160"/>
                <a:ext cx="16236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C30E1E4-0024-4FE2-BE75-2F55877A4E98}"/>
                  </a:ext>
                </a:extLst>
              </p14:cNvPr>
              <p14:cNvContentPartPr/>
              <p14:nvPr/>
            </p14:nvContentPartPr>
            <p14:xfrm>
              <a:off x="1259400" y="4915600"/>
              <a:ext cx="943560" cy="3373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C30E1E4-0024-4FE2-BE75-2F55877A4E98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241400" y="4897941"/>
                <a:ext cx="97920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00E54E2-3CB5-4BEA-BD66-6CADE7B2BA3C}"/>
                  </a:ext>
                </a:extLst>
              </p14:cNvPr>
              <p14:cNvContentPartPr/>
              <p14:nvPr/>
            </p14:nvContentPartPr>
            <p14:xfrm>
              <a:off x="2326080" y="4957360"/>
              <a:ext cx="638280" cy="2977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00E54E2-3CB5-4BEA-BD66-6CADE7B2BA3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2308440" y="4939720"/>
                <a:ext cx="6739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A929AB0-921B-4AA9-A8F6-940F15E4722B}"/>
                  </a:ext>
                </a:extLst>
              </p14:cNvPr>
              <p14:cNvContentPartPr/>
              <p14:nvPr/>
            </p14:nvContentPartPr>
            <p14:xfrm>
              <a:off x="3057600" y="4988320"/>
              <a:ext cx="368280" cy="3168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A929AB0-921B-4AA9-A8F6-940F15E4722B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039960" y="4970320"/>
                <a:ext cx="40392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614FF8A-5099-465E-AABA-726E7CE9F634}"/>
                  </a:ext>
                </a:extLst>
              </p14:cNvPr>
              <p14:cNvContentPartPr/>
              <p14:nvPr/>
            </p14:nvContentPartPr>
            <p14:xfrm>
              <a:off x="274080" y="4959520"/>
              <a:ext cx="325800" cy="2934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7614FF8A-5099-465E-AABA-726E7CE9F63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256080" y="4941858"/>
                <a:ext cx="36144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19E121-F625-4B3B-A0AF-CF594513CC17}"/>
                  </a:ext>
                </a:extLst>
              </p14:cNvPr>
              <p14:cNvContentPartPr/>
              <p14:nvPr/>
            </p14:nvContentPartPr>
            <p14:xfrm>
              <a:off x="3613800" y="5232040"/>
              <a:ext cx="54000" cy="72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19E121-F625-4B3B-A0AF-CF594513CC17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3595800" y="5214400"/>
                <a:ext cx="89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1E0B3F4-C730-4EA4-A7A0-D82DE26372D8}"/>
                  </a:ext>
                </a:extLst>
              </p14:cNvPr>
              <p14:cNvContentPartPr/>
              <p14:nvPr/>
            </p14:nvContentPartPr>
            <p14:xfrm>
              <a:off x="4328040" y="5099560"/>
              <a:ext cx="12132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1E0B3F4-C730-4EA4-A7A0-D82DE26372D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310040" y="508192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D23A1E1-268B-46D5-B436-54ADED7E17FD}"/>
                  </a:ext>
                </a:extLst>
              </p14:cNvPr>
              <p14:cNvContentPartPr/>
              <p14:nvPr/>
            </p14:nvContentPartPr>
            <p14:xfrm>
              <a:off x="4328040" y="5183440"/>
              <a:ext cx="133560" cy="8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D23A1E1-268B-46D5-B436-54ADED7E17FD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310040" y="5165800"/>
                <a:ext cx="169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6E0C01E-11F6-4900-8FC5-D7B11A54DFEF}"/>
                  </a:ext>
                </a:extLst>
              </p14:cNvPr>
              <p14:cNvContentPartPr/>
              <p14:nvPr/>
            </p14:nvContentPartPr>
            <p14:xfrm>
              <a:off x="3840240" y="5010280"/>
              <a:ext cx="337320" cy="243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6E0C01E-11F6-4900-8FC5-D7B11A54DFEF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822240" y="4992614"/>
                <a:ext cx="372960" cy="2790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E1B01A3-6D75-4DE6-99D9-99D958D8F17E}"/>
                  </a:ext>
                </a:extLst>
              </p14:cNvPr>
              <p14:cNvContentPartPr/>
              <p14:nvPr/>
            </p14:nvContentPartPr>
            <p14:xfrm>
              <a:off x="4602000" y="4876000"/>
              <a:ext cx="1004760" cy="406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E1B01A3-6D75-4DE6-99D9-99D958D8F17E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584354" y="4858360"/>
                <a:ext cx="1040413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DFB61951-7B5C-4D1A-B8B4-D8D35230F9D1}"/>
                  </a:ext>
                </a:extLst>
              </p14:cNvPr>
              <p14:cNvContentPartPr/>
              <p14:nvPr/>
            </p14:nvContentPartPr>
            <p14:xfrm>
              <a:off x="5719440" y="5049160"/>
              <a:ext cx="131400" cy="1209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DFB61951-7B5C-4D1A-B8B4-D8D35230F9D1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701800" y="5031520"/>
                <a:ext cx="16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2470580B-6E1E-482B-9ACB-690F50D8BBC4}"/>
                  </a:ext>
                </a:extLst>
              </p14:cNvPr>
              <p14:cNvContentPartPr/>
              <p14:nvPr/>
            </p14:nvContentPartPr>
            <p14:xfrm>
              <a:off x="5932920" y="4910920"/>
              <a:ext cx="797760" cy="3283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2470580B-6E1E-482B-9ACB-690F50D8BBC4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915272" y="4893261"/>
                <a:ext cx="833416" cy="363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55B213F-ADCD-47D8-B543-37199F31835C}"/>
                  </a:ext>
                </a:extLst>
              </p14:cNvPr>
              <p14:cNvContentPartPr/>
              <p14:nvPr/>
            </p14:nvContentPartPr>
            <p14:xfrm>
              <a:off x="6869280" y="5130160"/>
              <a:ext cx="29520" cy="6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55B213F-ADCD-47D8-B543-37199F31835C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851280" y="5112520"/>
                <a:ext cx="651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99F863D-4191-474D-8A2F-95814D6AF356}"/>
                  </a:ext>
                </a:extLst>
              </p14:cNvPr>
              <p14:cNvContentPartPr/>
              <p14:nvPr/>
            </p14:nvContentPartPr>
            <p14:xfrm>
              <a:off x="6999960" y="4933600"/>
              <a:ext cx="294840" cy="268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99F863D-4191-474D-8A2F-95814D6AF35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981960" y="4915600"/>
                <a:ext cx="33048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789891E-AEA0-4403-A9A3-6544A778F2E9}"/>
                  </a:ext>
                </a:extLst>
              </p14:cNvPr>
              <p14:cNvContentPartPr/>
              <p14:nvPr/>
            </p14:nvContentPartPr>
            <p14:xfrm>
              <a:off x="7375800" y="5029000"/>
              <a:ext cx="498600" cy="2732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789891E-AEA0-4403-A9A3-6544A778F2E9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357800" y="5011000"/>
                <a:ext cx="5342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A90F9AA-45BB-4DC7-8AE5-46F747F065F2}"/>
                  </a:ext>
                </a:extLst>
              </p14:cNvPr>
              <p14:cNvContentPartPr/>
              <p14:nvPr/>
            </p14:nvContentPartPr>
            <p14:xfrm>
              <a:off x="7964040" y="5022160"/>
              <a:ext cx="300600" cy="2779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A90F9AA-45BB-4DC7-8AE5-46F747F065F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7946400" y="5004160"/>
                <a:ext cx="3362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BA01D9A-CECE-4AE8-8B70-3742F53BABDB}"/>
                  </a:ext>
                </a:extLst>
              </p14:cNvPr>
              <p14:cNvContentPartPr/>
              <p14:nvPr/>
            </p14:nvContentPartPr>
            <p14:xfrm>
              <a:off x="8517360" y="4947640"/>
              <a:ext cx="179640" cy="437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BA01D9A-CECE-4AE8-8B70-3742F53BABDB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8499360" y="4929640"/>
                <a:ext cx="21528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FC899D7-3D1A-4CE2-BE8D-F9092EF14129}"/>
                  </a:ext>
                </a:extLst>
              </p14:cNvPr>
              <p14:cNvContentPartPr/>
              <p14:nvPr/>
            </p14:nvContentPartPr>
            <p14:xfrm>
              <a:off x="700680" y="5581240"/>
              <a:ext cx="122400" cy="169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FC899D7-3D1A-4CE2-BE8D-F9092EF14129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82680" y="5563240"/>
                <a:ext cx="1580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19F30D55-4DF2-4435-927C-250909E8522C}"/>
                  </a:ext>
                </a:extLst>
              </p14:cNvPr>
              <p14:cNvContentPartPr/>
              <p14:nvPr/>
            </p14:nvContentPartPr>
            <p14:xfrm>
              <a:off x="680160" y="5506360"/>
              <a:ext cx="143280" cy="216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19F30D55-4DF2-4435-927C-250909E8522C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662520" y="5488360"/>
                <a:ext cx="178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BB98691-1822-4FAC-BF8B-045761EE4505}"/>
                  </a:ext>
                </a:extLst>
              </p14:cNvPr>
              <p14:cNvContentPartPr/>
              <p14:nvPr/>
            </p14:nvContentPartPr>
            <p14:xfrm>
              <a:off x="324840" y="5425360"/>
              <a:ext cx="206280" cy="243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BB98691-1822-4FAC-BF8B-045761EE4505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306840" y="5407360"/>
                <a:ext cx="24192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06B6BABA-4285-4C7D-955C-BB15F49460F2}"/>
                  </a:ext>
                </a:extLst>
              </p14:cNvPr>
              <p14:cNvContentPartPr/>
              <p14:nvPr/>
            </p14:nvContentPartPr>
            <p14:xfrm>
              <a:off x="944400" y="5491600"/>
              <a:ext cx="879840" cy="380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06B6BABA-4285-4C7D-955C-BB15F49460F2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926767" y="5473600"/>
                <a:ext cx="915465" cy="41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436881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14:cNvPr>
              <p14:cNvContentPartPr/>
              <p14:nvPr/>
            </p14:nvContentPartPr>
            <p14:xfrm>
              <a:off x="1054560" y="202120"/>
              <a:ext cx="519120" cy="23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36920" y="184480"/>
                <a:ext cx="5547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14:cNvPr>
              <p14:cNvContentPartPr/>
              <p14:nvPr/>
            </p14:nvContentPartPr>
            <p14:xfrm>
              <a:off x="1846920" y="111400"/>
              <a:ext cx="824760" cy="34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29280" y="93742"/>
                <a:ext cx="86040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14:cNvPr>
              <p14:cNvContentPartPr/>
              <p14:nvPr/>
            </p14:nvContentPartPr>
            <p14:xfrm>
              <a:off x="5160720" y="365200"/>
              <a:ext cx="12744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43080" y="347200"/>
                <a:ext cx="1630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14:cNvPr>
              <p14:cNvContentPartPr/>
              <p14:nvPr/>
            </p14:nvContentPartPr>
            <p14:xfrm>
              <a:off x="5140560" y="160000"/>
              <a:ext cx="210960" cy="13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22560" y="142047"/>
                <a:ext cx="2466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14:cNvPr>
              <p14:cNvContentPartPr/>
              <p14:nvPr/>
            </p14:nvContentPartPr>
            <p14:xfrm>
              <a:off x="5490840" y="183760"/>
              <a:ext cx="339840" cy="25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72840" y="165785"/>
                <a:ext cx="375480" cy="29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14:cNvPr>
              <p14:cNvContentPartPr/>
              <p14:nvPr/>
            </p14:nvContentPartPr>
            <p14:xfrm>
              <a:off x="6092040" y="100960"/>
              <a:ext cx="1954080" cy="367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74040" y="83303"/>
                <a:ext cx="1989720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14:cNvPr>
              <p14:cNvContentPartPr/>
              <p14:nvPr/>
            </p14:nvContentPartPr>
            <p14:xfrm>
              <a:off x="491160" y="710800"/>
              <a:ext cx="37440" cy="299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160" y="693160"/>
                <a:ext cx="73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14:cNvPr>
              <p14:cNvContentPartPr/>
              <p14:nvPr/>
            </p14:nvContentPartPr>
            <p14:xfrm>
              <a:off x="314760" y="680920"/>
              <a:ext cx="30708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6760" y="663280"/>
                <a:ext cx="342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14:cNvPr>
              <p14:cNvContentPartPr/>
              <p14:nvPr/>
            </p14:nvContentPartPr>
            <p14:xfrm>
              <a:off x="658560" y="670120"/>
              <a:ext cx="161640" cy="271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0560" y="652480"/>
                <a:ext cx="197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14:cNvPr>
              <p14:cNvContentPartPr/>
              <p14:nvPr/>
            </p14:nvContentPartPr>
            <p14:xfrm>
              <a:off x="893640" y="833920"/>
              <a:ext cx="131040" cy="12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76000" y="816280"/>
                <a:ext cx="166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14:cNvPr>
              <p14:cNvContentPartPr/>
              <p14:nvPr/>
            </p14:nvContentPartPr>
            <p14:xfrm>
              <a:off x="1340760" y="681640"/>
              <a:ext cx="75276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23120" y="664000"/>
                <a:ext cx="78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14:cNvPr>
              <p14:cNvContentPartPr/>
              <p14:nvPr/>
            </p14:nvContentPartPr>
            <p14:xfrm>
              <a:off x="2061480" y="782080"/>
              <a:ext cx="1594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3480" y="764080"/>
                <a:ext cx="195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14:cNvPr>
              <p14:cNvContentPartPr/>
              <p14:nvPr/>
            </p14:nvContentPartPr>
            <p14:xfrm>
              <a:off x="1737480" y="680560"/>
              <a:ext cx="20520" cy="35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19480" y="662560"/>
                <a:ext cx="56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14:cNvPr>
              <p14:cNvContentPartPr/>
              <p14:nvPr/>
            </p14:nvContentPartPr>
            <p14:xfrm>
              <a:off x="2571240" y="599200"/>
              <a:ext cx="230760" cy="36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53240" y="581200"/>
                <a:ext cx="26640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14:cNvPr>
              <p14:cNvContentPartPr/>
              <p14:nvPr/>
            </p14:nvContentPartPr>
            <p14:xfrm>
              <a:off x="2862120" y="769480"/>
              <a:ext cx="50364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44120" y="751480"/>
                <a:ext cx="539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14:cNvPr>
              <p14:cNvContentPartPr/>
              <p14:nvPr/>
            </p14:nvContentPartPr>
            <p14:xfrm>
              <a:off x="3606240" y="703960"/>
              <a:ext cx="29952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8600" y="685960"/>
                <a:ext cx="335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14:cNvPr>
              <p14:cNvContentPartPr/>
              <p14:nvPr/>
            </p14:nvContentPartPr>
            <p14:xfrm>
              <a:off x="4002600" y="600640"/>
              <a:ext cx="505080" cy="304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4600" y="583000"/>
                <a:ext cx="5407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14:cNvPr>
              <p14:cNvContentPartPr/>
              <p14:nvPr/>
            </p14:nvContentPartPr>
            <p14:xfrm>
              <a:off x="4510560" y="580480"/>
              <a:ext cx="395640" cy="29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562480"/>
                <a:ext cx="431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14:cNvPr>
              <p14:cNvContentPartPr/>
              <p14:nvPr/>
            </p14:nvContentPartPr>
            <p14:xfrm>
              <a:off x="7168080" y="517840"/>
              <a:ext cx="1158120" cy="294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50435" y="499840"/>
                <a:ext cx="1193771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14:cNvPr>
              <p14:cNvContentPartPr/>
              <p14:nvPr/>
            </p14:nvContentPartPr>
            <p14:xfrm>
              <a:off x="6369960" y="538000"/>
              <a:ext cx="496800" cy="258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52320" y="520335"/>
                <a:ext cx="532440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14:cNvPr>
              <p14:cNvContentPartPr/>
              <p14:nvPr/>
            </p14:nvContentPartPr>
            <p14:xfrm>
              <a:off x="5181240" y="490480"/>
              <a:ext cx="852840" cy="36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63600" y="472480"/>
                <a:ext cx="888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14:cNvPr>
              <p14:cNvContentPartPr/>
              <p14:nvPr/>
            </p14:nvContentPartPr>
            <p14:xfrm>
              <a:off x="404400" y="1234240"/>
              <a:ext cx="285120" cy="123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6760" y="121624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14:cNvPr>
              <p14:cNvContentPartPr/>
              <p14:nvPr/>
            </p14:nvContentPartPr>
            <p14:xfrm>
              <a:off x="904800" y="1076200"/>
              <a:ext cx="1705680" cy="31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6800" y="1058540"/>
                <a:ext cx="174132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14:cNvPr>
              <p14:cNvContentPartPr/>
              <p14:nvPr/>
            </p14:nvContentPartPr>
            <p14:xfrm>
              <a:off x="2966160" y="1111120"/>
              <a:ext cx="522000" cy="290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8508" y="1093120"/>
                <a:ext cx="557665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14:cNvPr>
              <p14:cNvContentPartPr/>
              <p14:nvPr/>
            </p14:nvContentPartPr>
            <p14:xfrm>
              <a:off x="4203480" y="1138480"/>
              <a:ext cx="228960" cy="18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5812" y="1120480"/>
                <a:ext cx="26465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14:cNvPr>
              <p14:cNvContentPartPr/>
              <p14:nvPr/>
            </p14:nvContentPartPr>
            <p14:xfrm>
              <a:off x="3637200" y="1108240"/>
              <a:ext cx="440640" cy="250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19200" y="1090266"/>
                <a:ext cx="47628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14:cNvPr>
              <p14:cNvContentPartPr/>
              <p14:nvPr/>
            </p14:nvContentPartPr>
            <p14:xfrm>
              <a:off x="5059560" y="914560"/>
              <a:ext cx="1722960" cy="113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41560" y="896920"/>
                <a:ext cx="1758600" cy="11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14:cNvPr>
              <p14:cNvContentPartPr/>
              <p14:nvPr/>
            </p14:nvContentPartPr>
            <p14:xfrm>
              <a:off x="6841200" y="1044880"/>
              <a:ext cx="130320" cy="155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3560" y="1026880"/>
                <a:ext cx="1659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14:cNvPr>
              <p14:cNvContentPartPr/>
              <p14:nvPr/>
            </p14:nvContentPartPr>
            <p14:xfrm>
              <a:off x="7041000" y="1117240"/>
              <a:ext cx="20160" cy="5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23000" y="1099240"/>
                <a:ext cx="55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14:cNvPr>
              <p14:cNvContentPartPr/>
              <p14:nvPr/>
            </p14:nvContentPartPr>
            <p14:xfrm>
              <a:off x="7070880" y="93436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52880" y="91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14:cNvPr>
              <p14:cNvContentPartPr/>
              <p14:nvPr/>
            </p14:nvContentPartPr>
            <p14:xfrm>
              <a:off x="7131720" y="1108960"/>
              <a:ext cx="128880" cy="7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14080" y="1091320"/>
                <a:ext cx="164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14:cNvPr>
              <p14:cNvContentPartPr/>
              <p14:nvPr/>
            </p14:nvContentPartPr>
            <p14:xfrm>
              <a:off x="7334040" y="1086640"/>
              <a:ext cx="306000" cy="133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16040" y="1068952"/>
                <a:ext cx="341640" cy="1696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14:cNvPr>
              <p14:cNvContentPartPr/>
              <p14:nvPr/>
            </p14:nvContentPartPr>
            <p14:xfrm>
              <a:off x="7851000" y="1072240"/>
              <a:ext cx="8388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33360" y="1054240"/>
                <a:ext cx="119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14:cNvPr>
              <p14:cNvContentPartPr/>
              <p14:nvPr/>
            </p14:nvContentPartPr>
            <p14:xfrm>
              <a:off x="8004000" y="964600"/>
              <a:ext cx="417600" cy="284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86016" y="946960"/>
                <a:ext cx="453209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14:cNvPr>
              <p14:cNvContentPartPr/>
              <p14:nvPr/>
            </p14:nvContentPartPr>
            <p14:xfrm>
              <a:off x="8655960" y="872080"/>
              <a:ext cx="18180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38320" y="854440"/>
                <a:ext cx="2174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14:cNvPr>
              <p14:cNvContentPartPr/>
              <p14:nvPr/>
            </p14:nvContentPartPr>
            <p14:xfrm>
              <a:off x="8503680" y="1066480"/>
              <a:ext cx="38736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85680" y="1048840"/>
                <a:ext cx="4230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14:cNvPr>
              <p14:cNvContentPartPr/>
              <p14:nvPr/>
            </p14:nvContentPartPr>
            <p14:xfrm>
              <a:off x="7335120" y="1452760"/>
              <a:ext cx="302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17120" y="1434760"/>
                <a:ext cx="3380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310680" cy="204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31221" y="1343289"/>
                <a:ext cx="346279" cy="23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14:cNvPr>
              <p14:cNvContentPartPr/>
              <p14:nvPr/>
            </p14:nvContentPartPr>
            <p14:xfrm>
              <a:off x="7853160" y="1340800"/>
              <a:ext cx="104040" cy="25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35160" y="1322800"/>
                <a:ext cx="13968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14:cNvPr>
              <p14:cNvContentPartPr/>
              <p14:nvPr/>
            </p14:nvContentPartPr>
            <p14:xfrm>
              <a:off x="8036040" y="1330720"/>
              <a:ext cx="902160" cy="315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393" y="1312741"/>
                <a:ext cx="937814" cy="350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14:cNvPr>
              <p14:cNvContentPartPr/>
              <p14:nvPr/>
            </p14:nvContentPartPr>
            <p14:xfrm>
              <a:off x="365520" y="1686400"/>
              <a:ext cx="307080" cy="244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7520" y="1668400"/>
                <a:ext cx="3427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14:cNvPr>
              <p14:cNvContentPartPr/>
              <p14:nvPr/>
            </p14:nvContentPartPr>
            <p14:xfrm>
              <a:off x="1053120" y="1736800"/>
              <a:ext cx="160200" cy="32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35120" y="1719160"/>
                <a:ext cx="19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14:cNvPr>
              <p14:cNvContentPartPr/>
              <p14:nvPr/>
            </p14:nvContentPartPr>
            <p14:xfrm>
              <a:off x="1330320" y="1716640"/>
              <a:ext cx="1769040" cy="344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698659"/>
                <a:ext cx="1804680" cy="379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14:cNvPr>
              <p14:cNvContentPartPr/>
              <p14:nvPr/>
            </p14:nvContentPartPr>
            <p14:xfrm>
              <a:off x="344640" y="2361040"/>
              <a:ext cx="87336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7000" y="2343040"/>
                <a:ext cx="9090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14:cNvPr>
              <p14:cNvContentPartPr/>
              <p14:nvPr/>
            </p14:nvContentPartPr>
            <p14:xfrm>
              <a:off x="4886760" y="202840"/>
              <a:ext cx="12420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868760" y="185200"/>
                <a:ext cx="15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14:cNvPr>
              <p14:cNvContentPartPr/>
              <p14:nvPr/>
            </p14:nvContentPartPr>
            <p14:xfrm>
              <a:off x="4886760" y="264040"/>
              <a:ext cx="100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8760" y="24604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14:cNvPr>
              <p14:cNvContentPartPr/>
              <p14:nvPr/>
            </p14:nvContentPartPr>
            <p14:xfrm>
              <a:off x="2948880" y="80800"/>
              <a:ext cx="1837800" cy="346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31237" y="62800"/>
                <a:ext cx="1873447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14:cNvPr>
              <p14:cNvContentPartPr/>
              <p14:nvPr/>
            </p14:nvContentPartPr>
            <p14:xfrm>
              <a:off x="1572960" y="2478760"/>
              <a:ext cx="290880" cy="175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54960" y="2461120"/>
                <a:ext cx="3265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14:cNvPr>
              <p14:cNvContentPartPr/>
              <p14:nvPr/>
            </p14:nvContentPartPr>
            <p14:xfrm>
              <a:off x="1980120" y="2367160"/>
              <a:ext cx="1283400" cy="286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62475" y="2349160"/>
                <a:ext cx="131905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14:cNvPr>
              <p14:cNvContentPartPr/>
              <p14:nvPr/>
            </p14:nvContentPartPr>
            <p14:xfrm>
              <a:off x="3433440" y="2427640"/>
              <a:ext cx="133560" cy="21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15800" y="2410000"/>
                <a:ext cx="169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14:cNvPr>
              <p14:cNvContentPartPr/>
              <p14:nvPr/>
            </p14:nvContentPartPr>
            <p14:xfrm>
              <a:off x="3423720" y="2529160"/>
              <a:ext cx="15156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05720" y="251116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14:cNvPr>
              <p14:cNvContentPartPr/>
              <p14:nvPr/>
            </p14:nvContentPartPr>
            <p14:xfrm>
              <a:off x="3728640" y="2194360"/>
              <a:ext cx="560520" cy="335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2176379"/>
                <a:ext cx="596160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14:cNvPr>
              <p14:cNvContentPartPr/>
              <p14:nvPr/>
            </p14:nvContentPartPr>
            <p14:xfrm>
              <a:off x="4776960" y="2325400"/>
              <a:ext cx="221760" cy="206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59320" y="2307760"/>
                <a:ext cx="2574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14:cNvPr>
              <p14:cNvContentPartPr/>
              <p14:nvPr/>
            </p14:nvContentPartPr>
            <p14:xfrm>
              <a:off x="4820520" y="2204080"/>
              <a:ext cx="86760" cy="40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02880" y="2186440"/>
                <a:ext cx="122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14:cNvPr>
              <p14:cNvContentPartPr/>
              <p14:nvPr/>
            </p14:nvContentPartPr>
            <p14:xfrm>
              <a:off x="5750400" y="2285440"/>
              <a:ext cx="20520" cy="20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32400" y="2267440"/>
                <a:ext cx="56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14:cNvPr>
              <p14:cNvContentPartPr/>
              <p14:nvPr/>
            </p14:nvContentPartPr>
            <p14:xfrm>
              <a:off x="5323800" y="2427280"/>
              <a:ext cx="1270080" cy="18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05800" y="2409640"/>
                <a:ext cx="1305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14:cNvPr>
              <p14:cNvContentPartPr/>
              <p14:nvPr/>
            </p14:nvContentPartPr>
            <p14:xfrm>
              <a:off x="6988800" y="2362480"/>
              <a:ext cx="1204920" cy="355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70805" y="2344840"/>
                <a:ext cx="1240549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A5E3B3-BAB1-4673-B046-1EB37EB5A2C4}"/>
                  </a:ext>
                </a:extLst>
              </p14:cNvPr>
              <p14:cNvContentPartPr/>
              <p14:nvPr/>
            </p14:nvContentPartPr>
            <p14:xfrm>
              <a:off x="1240320" y="2834440"/>
              <a:ext cx="886320" cy="32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A5E3B3-BAB1-4673-B046-1EB37EB5A2C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222327" y="2816440"/>
                <a:ext cx="921946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5B1E2D0-9E98-4DCD-A9E6-0F3AB925BBE4}"/>
                  </a:ext>
                </a:extLst>
              </p14:cNvPr>
              <p14:cNvContentPartPr/>
              <p14:nvPr/>
            </p14:nvContentPartPr>
            <p14:xfrm>
              <a:off x="363360" y="2971240"/>
              <a:ext cx="556560" cy="210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5B1E2D0-9E98-4DCD-A9E6-0F3AB925BBE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5731" y="2953240"/>
                <a:ext cx="592177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1FA4C01-5E7D-4F88-9902-EB6C1B68F3A0}"/>
                  </a:ext>
                </a:extLst>
              </p14:cNvPr>
              <p14:cNvContentPartPr/>
              <p14:nvPr/>
            </p14:nvContentPartPr>
            <p14:xfrm>
              <a:off x="2529480" y="2956120"/>
              <a:ext cx="328680" cy="193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1FA4C01-5E7D-4F88-9902-EB6C1B68F3A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1840" y="2938120"/>
                <a:ext cx="36432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535DF00-C2A2-4848-A53B-47632A34A9C8}"/>
                  </a:ext>
                </a:extLst>
              </p14:cNvPr>
              <p14:cNvContentPartPr/>
              <p14:nvPr/>
            </p14:nvContentPartPr>
            <p14:xfrm>
              <a:off x="3626760" y="2975920"/>
              <a:ext cx="16236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535DF00-C2A2-4848-A53B-47632A34A9C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608760" y="2958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C9B45E4-63D2-4E1B-85EF-6CF1FCD33832}"/>
                  </a:ext>
                </a:extLst>
              </p14:cNvPr>
              <p14:cNvContentPartPr/>
              <p14:nvPr/>
            </p14:nvContentPartPr>
            <p14:xfrm>
              <a:off x="3667440" y="3067360"/>
              <a:ext cx="12132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C9B45E4-63D2-4E1B-85EF-6CF1FCD33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9440" y="304972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97840F-5686-433D-97B3-7D276D5CE87E}"/>
                  </a:ext>
                </a:extLst>
              </p14:cNvPr>
              <p14:cNvContentPartPr/>
              <p14:nvPr/>
            </p14:nvContentPartPr>
            <p14:xfrm>
              <a:off x="2987040" y="2803840"/>
              <a:ext cx="458280" cy="568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97840F-5686-433D-97B3-7D276D5CE87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69040" y="2785840"/>
                <a:ext cx="493920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F54CAD-D026-4941-A55B-99271D70B56D}"/>
                  </a:ext>
                </a:extLst>
              </p14:cNvPr>
              <p14:cNvContentPartPr/>
              <p14:nvPr/>
            </p14:nvContentPartPr>
            <p14:xfrm>
              <a:off x="3982440" y="2762440"/>
              <a:ext cx="634320" cy="398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F54CAD-D026-4941-A55B-99271D70B56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64450" y="2744784"/>
                <a:ext cx="669940" cy="434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5995C1-3EA4-4B9C-9FC9-E70FF32DBEEF}"/>
                  </a:ext>
                </a:extLst>
              </p14:cNvPr>
              <p14:cNvContentPartPr/>
              <p14:nvPr/>
            </p14:nvContentPartPr>
            <p14:xfrm>
              <a:off x="4754280" y="2753080"/>
              <a:ext cx="896400" cy="44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5995C1-3EA4-4B9C-9FC9-E70FF32DBEE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36287" y="2735080"/>
                <a:ext cx="932026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75BB8F0-2BB7-4A3E-AC9C-8F63C1FB0382}"/>
                  </a:ext>
                </a:extLst>
              </p14:cNvPr>
              <p14:cNvContentPartPr/>
              <p14:nvPr/>
            </p14:nvContentPartPr>
            <p14:xfrm>
              <a:off x="5791080" y="2743000"/>
              <a:ext cx="1017000" cy="385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75BB8F0-2BB7-4A3E-AC9C-8F63C1FB038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73080" y="2725360"/>
                <a:ext cx="10526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D239613-A961-4D78-B21D-A0CB383F30B3}"/>
                  </a:ext>
                </a:extLst>
              </p14:cNvPr>
              <p14:cNvContentPartPr/>
              <p14:nvPr/>
            </p14:nvContentPartPr>
            <p14:xfrm>
              <a:off x="7094640" y="3098680"/>
              <a:ext cx="78480" cy="93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D239613-A961-4D78-B21D-A0CB383F30B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076640" y="3080680"/>
                <a:ext cx="1141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61495C7-865E-4765-BFA2-381C9BF017A3}"/>
                  </a:ext>
                </a:extLst>
              </p14:cNvPr>
              <p14:cNvContentPartPr/>
              <p14:nvPr/>
            </p14:nvContentPartPr>
            <p14:xfrm>
              <a:off x="7335120" y="2818600"/>
              <a:ext cx="728640" cy="299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61495C7-865E-4765-BFA2-381C9BF017A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17111" y="2800960"/>
                <a:ext cx="764298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E85988-D5D0-4CCF-A274-9F41485A81AA}"/>
                  </a:ext>
                </a:extLst>
              </p14:cNvPr>
              <p14:cNvContentPartPr/>
              <p14:nvPr/>
            </p14:nvContentPartPr>
            <p14:xfrm>
              <a:off x="903720" y="3538960"/>
              <a:ext cx="164160" cy="27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E85988-D5D0-4CCF-A274-9F41485A81A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86080" y="3520960"/>
                <a:ext cx="1998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246C77E-FDCD-4582-B081-E3413C2AF268}"/>
                  </a:ext>
                </a:extLst>
              </p14:cNvPr>
              <p14:cNvContentPartPr/>
              <p14:nvPr/>
            </p14:nvContentPartPr>
            <p14:xfrm>
              <a:off x="914160" y="3637960"/>
              <a:ext cx="145080" cy="9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246C77E-FDCD-4582-B081-E3413C2AF26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96160" y="3619960"/>
                <a:ext cx="180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2387932-0B69-4727-B333-F3E5E48C820A}"/>
                  </a:ext>
                </a:extLst>
              </p14:cNvPr>
              <p14:cNvContentPartPr/>
              <p14:nvPr/>
            </p14:nvContentPartPr>
            <p14:xfrm>
              <a:off x="274080" y="3463360"/>
              <a:ext cx="416880" cy="285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2387932-0B69-4727-B333-F3E5E48C820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56080" y="3445360"/>
                <a:ext cx="45252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24C0E10-47C9-419D-B4D4-3802EB380A87}"/>
                  </a:ext>
                </a:extLst>
              </p14:cNvPr>
              <p14:cNvContentPartPr/>
              <p14:nvPr/>
            </p14:nvContentPartPr>
            <p14:xfrm>
              <a:off x="1300080" y="3372640"/>
              <a:ext cx="173520" cy="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24C0E10-47C9-419D-B4D4-3802EB380A8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82080" y="3355000"/>
                <a:ext cx="20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AF88242-C751-4F4C-977E-3255114AAB91}"/>
                  </a:ext>
                </a:extLst>
              </p14:cNvPr>
              <p14:cNvContentPartPr/>
              <p14:nvPr/>
            </p14:nvContentPartPr>
            <p14:xfrm>
              <a:off x="1259400" y="3473440"/>
              <a:ext cx="264960" cy="205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AF88242-C751-4F4C-977E-3255114AAB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241424" y="3455800"/>
                <a:ext cx="300552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29984FC-CBD3-4107-BC80-AE66B6A104D5}"/>
                  </a:ext>
                </a:extLst>
              </p14:cNvPr>
              <p14:cNvContentPartPr/>
              <p14:nvPr/>
            </p14:nvContentPartPr>
            <p14:xfrm>
              <a:off x="2255160" y="3406840"/>
              <a:ext cx="308880" cy="253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29984FC-CBD3-4107-BC80-AE66B6A104D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37181" y="3389175"/>
                <a:ext cx="344479" cy="2887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30D1D02-409A-47C3-966A-337C2DDE3280}"/>
                  </a:ext>
                </a:extLst>
              </p14:cNvPr>
              <p14:cNvContentPartPr/>
              <p14:nvPr/>
            </p14:nvContentPartPr>
            <p14:xfrm>
              <a:off x="1655760" y="3484600"/>
              <a:ext cx="489240" cy="16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30D1D02-409A-47C3-966A-337C2DDE328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637760" y="3466600"/>
                <a:ext cx="5248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A8A1AC5-71EB-4DE3-806E-488567677CA0}"/>
                  </a:ext>
                </a:extLst>
              </p14:cNvPr>
              <p14:cNvContentPartPr/>
              <p14:nvPr/>
            </p14:nvContentPartPr>
            <p14:xfrm>
              <a:off x="2773560" y="3529240"/>
              <a:ext cx="518400" cy="192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A8A1AC5-71EB-4DE3-806E-488567677CA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755572" y="3511567"/>
                <a:ext cx="554015" cy="228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14:cNvPr>
              <p14:cNvContentPartPr/>
              <p14:nvPr/>
            </p14:nvContentPartPr>
            <p14:xfrm>
              <a:off x="4286280" y="3393160"/>
              <a:ext cx="133200" cy="31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268280" y="3375160"/>
                <a:ext cx="1688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14:cNvPr>
              <p14:cNvContentPartPr/>
              <p14:nvPr/>
            </p14:nvContentPartPr>
            <p14:xfrm>
              <a:off x="4541160" y="3555520"/>
              <a:ext cx="144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523160" y="35378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14:cNvPr>
              <p14:cNvContentPartPr/>
              <p14:nvPr/>
            </p14:nvContentPartPr>
            <p14:xfrm>
              <a:off x="4581840" y="3636880"/>
              <a:ext cx="11736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563840" y="3619240"/>
                <a:ext cx="153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14:cNvPr>
              <p14:cNvContentPartPr/>
              <p14:nvPr/>
            </p14:nvContentPartPr>
            <p14:xfrm>
              <a:off x="3657000" y="3553000"/>
              <a:ext cx="508680" cy="36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39000" y="3535360"/>
                <a:ext cx="54432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14:cNvPr>
              <p14:cNvContentPartPr/>
              <p14:nvPr/>
            </p14:nvContentPartPr>
            <p14:xfrm>
              <a:off x="4846080" y="3331960"/>
              <a:ext cx="2246760" cy="42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828083" y="3314305"/>
                <a:ext cx="2282394" cy="46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14:cNvPr>
              <p14:cNvContentPartPr/>
              <p14:nvPr/>
            </p14:nvContentPartPr>
            <p14:xfrm>
              <a:off x="7223160" y="3433840"/>
              <a:ext cx="86760" cy="153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05520" y="3415840"/>
                <a:ext cx="122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14:cNvPr>
              <p14:cNvContentPartPr/>
              <p14:nvPr/>
            </p14:nvContentPartPr>
            <p14:xfrm>
              <a:off x="7406400" y="3250600"/>
              <a:ext cx="1597320" cy="480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388760" y="3232960"/>
                <a:ext cx="16329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B003897-B455-4E6D-A402-58C5CB06E029}"/>
                  </a:ext>
                </a:extLst>
              </p14:cNvPr>
              <p14:cNvContentPartPr/>
              <p14:nvPr/>
            </p14:nvContentPartPr>
            <p14:xfrm>
              <a:off x="233400" y="3922720"/>
              <a:ext cx="618120" cy="343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B003897-B455-4E6D-A402-58C5CB06E02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15400" y="3904720"/>
                <a:ext cx="65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5006C49-D17D-46C8-B16D-A6EC85BFC3EF}"/>
                  </a:ext>
                </a:extLst>
              </p14:cNvPr>
              <p14:cNvContentPartPr/>
              <p14:nvPr/>
            </p14:nvContentPartPr>
            <p14:xfrm>
              <a:off x="1031160" y="3940720"/>
              <a:ext cx="1050480" cy="2556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5006C49-D17D-46C8-B16D-A6EC85BFC3E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13520" y="3923055"/>
                <a:ext cx="1086120" cy="291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80A12D1-D710-4231-AF50-08DC7A4BC738}"/>
                  </a:ext>
                </a:extLst>
              </p14:cNvPr>
              <p14:cNvContentPartPr/>
              <p14:nvPr/>
            </p14:nvContentPartPr>
            <p14:xfrm>
              <a:off x="2357760" y="4060960"/>
              <a:ext cx="404640" cy="18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80A12D1-D710-4231-AF50-08DC7A4BC73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340120" y="4043286"/>
                <a:ext cx="440280" cy="223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9A2C3AC-75ED-45D8-8F9B-761950B156CD}"/>
                  </a:ext>
                </a:extLst>
              </p14:cNvPr>
              <p14:cNvContentPartPr/>
              <p14:nvPr/>
            </p14:nvContentPartPr>
            <p14:xfrm>
              <a:off x="4065600" y="3992560"/>
              <a:ext cx="129960" cy="21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9A2C3AC-75ED-45D8-8F9B-761950B156C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047600" y="3974560"/>
                <a:ext cx="1656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A9CDEC3-FCD3-4BEE-854B-E8812560CCD1}"/>
                  </a:ext>
                </a:extLst>
              </p14:cNvPr>
              <p14:cNvContentPartPr/>
              <p14:nvPr/>
            </p14:nvContentPartPr>
            <p14:xfrm>
              <a:off x="4439640" y="4104160"/>
              <a:ext cx="145800" cy="10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A9CDEC3-FCD3-4BEE-854B-E8812560CCD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422000" y="408652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44A65E4-A539-4A46-B420-A1268F9F1EDB}"/>
                  </a:ext>
                </a:extLst>
              </p14:cNvPr>
              <p14:cNvContentPartPr/>
              <p14:nvPr/>
            </p14:nvContentPartPr>
            <p14:xfrm>
              <a:off x="4429200" y="4167160"/>
              <a:ext cx="185760" cy="1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44A65E4-A539-4A46-B420-A1268F9F1ED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411560" y="4149160"/>
                <a:ext cx="221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0D0BF5B-9092-4D3E-B888-5BF664803512}"/>
                  </a:ext>
                </a:extLst>
              </p14:cNvPr>
              <p14:cNvContentPartPr/>
              <p14:nvPr/>
            </p14:nvContentPartPr>
            <p14:xfrm>
              <a:off x="7162680" y="4012720"/>
              <a:ext cx="137160" cy="149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0D0BF5B-9092-4D3E-B888-5BF66480351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144680" y="3995080"/>
                <a:ext cx="17280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FF0A9D26-0C8B-44F6-9B6A-49B8268FE5F1}"/>
                  </a:ext>
                </a:extLst>
              </p14:cNvPr>
              <p14:cNvContentPartPr/>
              <p14:nvPr/>
            </p14:nvContentPartPr>
            <p14:xfrm>
              <a:off x="5383560" y="3901120"/>
              <a:ext cx="1660320" cy="3488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FF0A9D26-0C8B-44F6-9B6A-49B8268FE5F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65916" y="3883120"/>
                <a:ext cx="1695968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3BE5F2EA-1EBA-4C9C-97F8-D8D18804CDCA}"/>
                  </a:ext>
                </a:extLst>
              </p14:cNvPr>
              <p14:cNvContentPartPr/>
              <p14:nvPr/>
            </p14:nvContentPartPr>
            <p14:xfrm>
              <a:off x="4774800" y="3911200"/>
              <a:ext cx="493920" cy="3672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3BE5F2EA-1EBA-4C9C-97F8-D8D18804CD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757147" y="3893200"/>
                <a:ext cx="529586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86F4BBE7-87E8-4B4F-B346-E725158E6A39}"/>
                  </a:ext>
                </a:extLst>
              </p14:cNvPr>
              <p14:cNvContentPartPr/>
              <p14:nvPr/>
            </p14:nvContentPartPr>
            <p14:xfrm>
              <a:off x="3471600" y="4059880"/>
              <a:ext cx="471960" cy="3182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86F4BBE7-87E8-4B4F-B346-E725158E6A3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453960" y="4041880"/>
                <a:ext cx="5076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389D3885-B0BC-4E93-85A8-9B1DF6D1F77E}"/>
                  </a:ext>
                </a:extLst>
              </p14:cNvPr>
              <p14:cNvContentPartPr/>
              <p14:nvPr/>
            </p14:nvContentPartPr>
            <p14:xfrm>
              <a:off x="7416480" y="3833800"/>
              <a:ext cx="1531800" cy="3780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389D3885-B0BC-4E93-85A8-9B1DF6D1F77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398480" y="3816160"/>
                <a:ext cx="156744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DD8FA7-FB2E-4B7A-A04E-48605D4E3C86}"/>
                  </a:ext>
                </a:extLst>
              </p14:cNvPr>
              <p14:cNvContentPartPr/>
              <p14:nvPr/>
            </p14:nvContentPartPr>
            <p14:xfrm>
              <a:off x="1603560" y="4653880"/>
              <a:ext cx="44928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DD8FA7-FB2E-4B7A-A04E-48605D4E3C86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585920" y="4635880"/>
                <a:ext cx="4849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F2C42E7-7094-475B-9B52-9A3088B7BE95}"/>
                  </a:ext>
                </a:extLst>
              </p14:cNvPr>
              <p14:cNvContentPartPr/>
              <p14:nvPr/>
            </p14:nvContentPartPr>
            <p14:xfrm>
              <a:off x="1187400" y="4495480"/>
              <a:ext cx="306720" cy="31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F2C42E7-7094-475B-9B52-9A3088B7BE9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169400" y="4477480"/>
                <a:ext cx="342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74CC14-BDB0-4961-868F-3D085E0B7B10}"/>
                  </a:ext>
                </a:extLst>
              </p14:cNvPr>
              <p14:cNvContentPartPr/>
              <p14:nvPr/>
            </p14:nvContentPartPr>
            <p14:xfrm>
              <a:off x="2497440" y="4580080"/>
              <a:ext cx="781560" cy="246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74CC14-BDB0-4961-868F-3D085E0B7B1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479440" y="4562440"/>
                <a:ext cx="8172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F44276C-E994-4327-A61B-04F15AEC5C83}"/>
                  </a:ext>
                </a:extLst>
              </p14:cNvPr>
              <p14:cNvContentPartPr/>
              <p14:nvPr/>
            </p14:nvContentPartPr>
            <p14:xfrm>
              <a:off x="3685080" y="4601680"/>
              <a:ext cx="124920" cy="16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F44276C-E994-4327-A61B-04F15AEC5C8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667080" y="4583680"/>
                <a:ext cx="1605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68E8847-1AA6-4D66-9F74-93435C6E8142}"/>
                  </a:ext>
                </a:extLst>
              </p14:cNvPr>
              <p14:cNvContentPartPr/>
              <p14:nvPr/>
            </p14:nvContentPartPr>
            <p14:xfrm>
              <a:off x="3901440" y="4594840"/>
              <a:ext cx="174960" cy="192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68E8847-1AA6-4D66-9F74-93435C6E814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883440" y="4577200"/>
                <a:ext cx="2106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22BF9CA-E84F-44E5-8EEB-F88348152683}"/>
                  </a:ext>
                </a:extLst>
              </p14:cNvPr>
              <p14:cNvContentPartPr/>
              <p14:nvPr/>
            </p14:nvContentPartPr>
            <p14:xfrm>
              <a:off x="4114560" y="4577200"/>
              <a:ext cx="206280" cy="167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22BF9CA-E84F-44E5-8EEB-F88348152683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096560" y="4559200"/>
                <a:ext cx="2419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2E1E545-F710-45D4-81D2-805EE8B63249}"/>
                  </a:ext>
                </a:extLst>
              </p14:cNvPr>
              <p14:cNvContentPartPr/>
              <p14:nvPr/>
            </p14:nvContentPartPr>
            <p14:xfrm>
              <a:off x="4390320" y="4551280"/>
              <a:ext cx="151200" cy="173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2E1E545-F710-45D4-81D2-805EE8B6324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372320" y="4533280"/>
                <a:ext cx="1868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C570AD1-06A8-4EDB-BA7D-CD7F59FF1BA8}"/>
                  </a:ext>
                </a:extLst>
              </p14:cNvPr>
              <p14:cNvContentPartPr/>
              <p14:nvPr/>
            </p14:nvContentPartPr>
            <p14:xfrm>
              <a:off x="4490400" y="4534000"/>
              <a:ext cx="356040" cy="212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C570AD1-06A8-4EDB-BA7D-CD7F59FF1BA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472400" y="4516000"/>
                <a:ext cx="391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E0736E2-0E4B-4E29-9032-01174CD9E518}"/>
                  </a:ext>
                </a:extLst>
              </p14:cNvPr>
              <p14:cNvContentPartPr/>
              <p14:nvPr/>
            </p14:nvContentPartPr>
            <p14:xfrm>
              <a:off x="4957680" y="4543720"/>
              <a:ext cx="157680" cy="208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E0736E2-0E4B-4E29-9032-01174CD9E518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939680" y="4526080"/>
                <a:ext cx="19332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70B9415-E52B-40AE-91FB-26870CE26604}"/>
                  </a:ext>
                </a:extLst>
              </p14:cNvPr>
              <p14:cNvContentPartPr/>
              <p14:nvPr/>
            </p14:nvContentPartPr>
            <p14:xfrm>
              <a:off x="5152440" y="4346440"/>
              <a:ext cx="513360" cy="35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70B9415-E52B-40AE-91FB-26870CE26604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134800" y="4328440"/>
                <a:ext cx="5490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1C2827F-5EFB-46EF-9271-3083E760E35E}"/>
                  </a:ext>
                </a:extLst>
              </p14:cNvPr>
              <p14:cNvContentPartPr/>
              <p14:nvPr/>
            </p14:nvContentPartPr>
            <p14:xfrm>
              <a:off x="5475720" y="4521040"/>
              <a:ext cx="235080" cy="21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1C2827F-5EFB-46EF-9271-3083E760E35E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457720" y="4503040"/>
                <a:ext cx="270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381FC94-9CF9-4D16-9E27-1BD6E4F79E50}"/>
                  </a:ext>
                </a:extLst>
              </p14:cNvPr>
              <p14:cNvContentPartPr/>
              <p14:nvPr/>
            </p14:nvContentPartPr>
            <p14:xfrm>
              <a:off x="5865960" y="4469920"/>
              <a:ext cx="6480" cy="169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381FC94-9CF9-4D16-9E27-1BD6E4F79E5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47960" y="4451920"/>
                <a:ext cx="421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9827913-B98D-4E2F-A71A-1298A00A4820}"/>
                  </a:ext>
                </a:extLst>
              </p14:cNvPr>
              <p14:cNvContentPartPr/>
              <p14:nvPr/>
            </p14:nvContentPartPr>
            <p14:xfrm>
              <a:off x="6620880" y="4406560"/>
              <a:ext cx="261720" cy="5695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9827913-B98D-4E2F-A71A-1298A00A4820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603240" y="4388560"/>
                <a:ext cx="29736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A4D57C3-8ACE-4308-8921-B476DD572646}"/>
                  </a:ext>
                </a:extLst>
              </p14:cNvPr>
              <p14:cNvContentPartPr/>
              <p14:nvPr/>
            </p14:nvContentPartPr>
            <p14:xfrm>
              <a:off x="5841840" y="4552360"/>
              <a:ext cx="529560" cy="1569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A4D57C3-8ACE-4308-8921-B476DD572646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823852" y="4534720"/>
                <a:ext cx="565176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F68200F-E9E9-4FBE-B183-51E2F0C2CE18}"/>
                  </a:ext>
                </a:extLst>
              </p14:cNvPr>
              <p14:cNvContentPartPr/>
              <p14:nvPr/>
            </p14:nvContentPartPr>
            <p14:xfrm>
              <a:off x="7194360" y="4513120"/>
              <a:ext cx="1698840" cy="4806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F68200F-E9E9-4FBE-B183-51E2F0C2CE1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176720" y="4495120"/>
                <a:ext cx="17344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267AC02-8400-43DE-B5CD-5E024DAC64ED}"/>
                  </a:ext>
                </a:extLst>
              </p14:cNvPr>
              <p14:cNvContentPartPr/>
              <p14:nvPr/>
            </p14:nvContentPartPr>
            <p14:xfrm>
              <a:off x="782040" y="5051320"/>
              <a:ext cx="122400" cy="8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267AC02-8400-43DE-B5CD-5E024DAC64ED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64400" y="5033680"/>
                <a:ext cx="158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D00BC9-0A84-47A7-B5E0-9DF4ECA5EB3E}"/>
                  </a:ext>
                </a:extLst>
              </p14:cNvPr>
              <p14:cNvContentPartPr/>
              <p14:nvPr/>
            </p14:nvContentPartPr>
            <p14:xfrm>
              <a:off x="771600" y="5140600"/>
              <a:ext cx="64440" cy="10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D00BC9-0A84-47A7-B5E0-9DF4ECA5EB3E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53960" y="5122600"/>
                <a:ext cx="100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566B34D-6103-4EB3-83FA-CC838309396F}"/>
                  </a:ext>
                </a:extLst>
              </p14:cNvPr>
              <p14:cNvContentPartPr/>
              <p14:nvPr/>
            </p14:nvContentPartPr>
            <p14:xfrm>
              <a:off x="1046280" y="5146360"/>
              <a:ext cx="93960" cy="1328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566B34D-6103-4EB3-83FA-CC838309396F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1028280" y="5128360"/>
                <a:ext cx="1296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7781887-EA01-4924-B4EE-B67F75D2613B}"/>
                  </a:ext>
                </a:extLst>
              </p14:cNvPr>
              <p14:cNvContentPartPr/>
              <p14:nvPr/>
            </p14:nvContentPartPr>
            <p14:xfrm>
              <a:off x="1015680" y="4967800"/>
              <a:ext cx="126720" cy="122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7781887-EA01-4924-B4EE-B67F75D2613B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997680" y="4950160"/>
                <a:ext cx="16236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C30E1E4-0024-4FE2-BE75-2F55877A4E98}"/>
                  </a:ext>
                </a:extLst>
              </p14:cNvPr>
              <p14:cNvContentPartPr/>
              <p14:nvPr/>
            </p14:nvContentPartPr>
            <p14:xfrm>
              <a:off x="1259400" y="4915600"/>
              <a:ext cx="943560" cy="3373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C30E1E4-0024-4FE2-BE75-2F55877A4E98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241400" y="4897941"/>
                <a:ext cx="97920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00E54E2-3CB5-4BEA-BD66-6CADE7B2BA3C}"/>
                  </a:ext>
                </a:extLst>
              </p14:cNvPr>
              <p14:cNvContentPartPr/>
              <p14:nvPr/>
            </p14:nvContentPartPr>
            <p14:xfrm>
              <a:off x="2326080" y="4957360"/>
              <a:ext cx="638280" cy="2977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00E54E2-3CB5-4BEA-BD66-6CADE7B2BA3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2308440" y="4939720"/>
                <a:ext cx="6739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A929AB0-921B-4AA9-A8F6-940F15E4722B}"/>
                  </a:ext>
                </a:extLst>
              </p14:cNvPr>
              <p14:cNvContentPartPr/>
              <p14:nvPr/>
            </p14:nvContentPartPr>
            <p14:xfrm>
              <a:off x="3057600" y="4988320"/>
              <a:ext cx="368280" cy="3168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A929AB0-921B-4AA9-A8F6-940F15E4722B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039960" y="4970320"/>
                <a:ext cx="40392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614FF8A-5099-465E-AABA-726E7CE9F634}"/>
                  </a:ext>
                </a:extLst>
              </p14:cNvPr>
              <p14:cNvContentPartPr/>
              <p14:nvPr/>
            </p14:nvContentPartPr>
            <p14:xfrm>
              <a:off x="274080" y="4959520"/>
              <a:ext cx="325800" cy="2934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7614FF8A-5099-465E-AABA-726E7CE9F63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256080" y="4941858"/>
                <a:ext cx="36144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19E121-F625-4B3B-A0AF-CF594513CC17}"/>
                  </a:ext>
                </a:extLst>
              </p14:cNvPr>
              <p14:cNvContentPartPr/>
              <p14:nvPr/>
            </p14:nvContentPartPr>
            <p14:xfrm>
              <a:off x="3613800" y="5232040"/>
              <a:ext cx="54000" cy="72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19E121-F625-4B3B-A0AF-CF594513CC17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3595800" y="5214400"/>
                <a:ext cx="89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1E0B3F4-C730-4EA4-A7A0-D82DE26372D8}"/>
                  </a:ext>
                </a:extLst>
              </p14:cNvPr>
              <p14:cNvContentPartPr/>
              <p14:nvPr/>
            </p14:nvContentPartPr>
            <p14:xfrm>
              <a:off x="4328040" y="5099560"/>
              <a:ext cx="12132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1E0B3F4-C730-4EA4-A7A0-D82DE26372D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310040" y="508192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D23A1E1-268B-46D5-B436-54ADED7E17FD}"/>
                  </a:ext>
                </a:extLst>
              </p14:cNvPr>
              <p14:cNvContentPartPr/>
              <p14:nvPr/>
            </p14:nvContentPartPr>
            <p14:xfrm>
              <a:off x="4328040" y="5183440"/>
              <a:ext cx="133560" cy="8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D23A1E1-268B-46D5-B436-54ADED7E17FD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310040" y="5165800"/>
                <a:ext cx="169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6E0C01E-11F6-4900-8FC5-D7B11A54DFEF}"/>
                  </a:ext>
                </a:extLst>
              </p14:cNvPr>
              <p14:cNvContentPartPr/>
              <p14:nvPr/>
            </p14:nvContentPartPr>
            <p14:xfrm>
              <a:off x="3840240" y="5010280"/>
              <a:ext cx="337320" cy="243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6E0C01E-11F6-4900-8FC5-D7B11A54DFEF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822240" y="4992614"/>
                <a:ext cx="372960" cy="2790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E1B01A3-6D75-4DE6-99D9-99D958D8F17E}"/>
                  </a:ext>
                </a:extLst>
              </p14:cNvPr>
              <p14:cNvContentPartPr/>
              <p14:nvPr/>
            </p14:nvContentPartPr>
            <p14:xfrm>
              <a:off x="4602000" y="4876000"/>
              <a:ext cx="1004760" cy="406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E1B01A3-6D75-4DE6-99D9-99D958D8F17E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584354" y="4858360"/>
                <a:ext cx="1040413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DFB61951-7B5C-4D1A-B8B4-D8D35230F9D1}"/>
                  </a:ext>
                </a:extLst>
              </p14:cNvPr>
              <p14:cNvContentPartPr/>
              <p14:nvPr/>
            </p14:nvContentPartPr>
            <p14:xfrm>
              <a:off x="5719440" y="5049160"/>
              <a:ext cx="131400" cy="1209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DFB61951-7B5C-4D1A-B8B4-D8D35230F9D1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701800" y="5031520"/>
                <a:ext cx="16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2470580B-6E1E-482B-9ACB-690F50D8BBC4}"/>
                  </a:ext>
                </a:extLst>
              </p14:cNvPr>
              <p14:cNvContentPartPr/>
              <p14:nvPr/>
            </p14:nvContentPartPr>
            <p14:xfrm>
              <a:off x="5932920" y="4910920"/>
              <a:ext cx="797760" cy="3283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2470580B-6E1E-482B-9ACB-690F50D8BBC4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915272" y="4893261"/>
                <a:ext cx="833416" cy="363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55B213F-ADCD-47D8-B543-37199F31835C}"/>
                  </a:ext>
                </a:extLst>
              </p14:cNvPr>
              <p14:cNvContentPartPr/>
              <p14:nvPr/>
            </p14:nvContentPartPr>
            <p14:xfrm>
              <a:off x="6869280" y="5130160"/>
              <a:ext cx="29520" cy="6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55B213F-ADCD-47D8-B543-37199F31835C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851280" y="5112520"/>
                <a:ext cx="651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99F863D-4191-474D-8A2F-95814D6AF356}"/>
                  </a:ext>
                </a:extLst>
              </p14:cNvPr>
              <p14:cNvContentPartPr/>
              <p14:nvPr/>
            </p14:nvContentPartPr>
            <p14:xfrm>
              <a:off x="6999960" y="4933600"/>
              <a:ext cx="294840" cy="268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99F863D-4191-474D-8A2F-95814D6AF35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981960" y="4915600"/>
                <a:ext cx="33048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789891E-AEA0-4403-A9A3-6544A778F2E9}"/>
                  </a:ext>
                </a:extLst>
              </p14:cNvPr>
              <p14:cNvContentPartPr/>
              <p14:nvPr/>
            </p14:nvContentPartPr>
            <p14:xfrm>
              <a:off x="7375800" y="5029000"/>
              <a:ext cx="498600" cy="2732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789891E-AEA0-4403-A9A3-6544A778F2E9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357800" y="5011000"/>
                <a:ext cx="5342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A90F9AA-45BB-4DC7-8AE5-46F747F065F2}"/>
                  </a:ext>
                </a:extLst>
              </p14:cNvPr>
              <p14:cNvContentPartPr/>
              <p14:nvPr/>
            </p14:nvContentPartPr>
            <p14:xfrm>
              <a:off x="7964040" y="5022160"/>
              <a:ext cx="300600" cy="2779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A90F9AA-45BB-4DC7-8AE5-46F747F065F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7946400" y="5004160"/>
                <a:ext cx="3362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BA01D9A-CECE-4AE8-8B70-3742F53BABDB}"/>
                  </a:ext>
                </a:extLst>
              </p14:cNvPr>
              <p14:cNvContentPartPr/>
              <p14:nvPr/>
            </p14:nvContentPartPr>
            <p14:xfrm>
              <a:off x="8517360" y="4947640"/>
              <a:ext cx="179640" cy="437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BA01D9A-CECE-4AE8-8B70-3742F53BABDB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8499360" y="4929640"/>
                <a:ext cx="21528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FC899D7-3D1A-4CE2-BE8D-F9092EF14129}"/>
                  </a:ext>
                </a:extLst>
              </p14:cNvPr>
              <p14:cNvContentPartPr/>
              <p14:nvPr/>
            </p14:nvContentPartPr>
            <p14:xfrm>
              <a:off x="700680" y="5581240"/>
              <a:ext cx="122400" cy="169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FC899D7-3D1A-4CE2-BE8D-F9092EF14129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82680" y="5563240"/>
                <a:ext cx="1580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19F30D55-4DF2-4435-927C-250909E8522C}"/>
                  </a:ext>
                </a:extLst>
              </p14:cNvPr>
              <p14:cNvContentPartPr/>
              <p14:nvPr/>
            </p14:nvContentPartPr>
            <p14:xfrm>
              <a:off x="680160" y="5506360"/>
              <a:ext cx="143280" cy="216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19F30D55-4DF2-4435-927C-250909E8522C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662520" y="5488360"/>
                <a:ext cx="178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BB98691-1822-4FAC-BF8B-045761EE4505}"/>
                  </a:ext>
                </a:extLst>
              </p14:cNvPr>
              <p14:cNvContentPartPr/>
              <p14:nvPr/>
            </p14:nvContentPartPr>
            <p14:xfrm>
              <a:off x="324840" y="5425360"/>
              <a:ext cx="206280" cy="243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BB98691-1822-4FAC-BF8B-045761EE4505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306840" y="5407360"/>
                <a:ext cx="24192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06B6BABA-4285-4C7D-955C-BB15F49460F2}"/>
                  </a:ext>
                </a:extLst>
              </p14:cNvPr>
              <p14:cNvContentPartPr/>
              <p14:nvPr/>
            </p14:nvContentPartPr>
            <p14:xfrm>
              <a:off x="944400" y="5491600"/>
              <a:ext cx="879840" cy="380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06B6BABA-4285-4C7D-955C-BB15F49460F2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926767" y="5473600"/>
                <a:ext cx="915465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7B1698C-3D03-4349-8B4F-6E3DEBE7F654}"/>
                  </a:ext>
                </a:extLst>
              </p14:cNvPr>
              <p14:cNvContentPartPr/>
              <p14:nvPr/>
            </p14:nvContentPartPr>
            <p14:xfrm>
              <a:off x="2107200" y="5404840"/>
              <a:ext cx="178920" cy="415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7B1698C-3D03-4349-8B4F-6E3DEBE7F654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2089200" y="5387200"/>
                <a:ext cx="21456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F26FD44-1D9E-44D5-863A-41D8C21E2F70}"/>
                  </a:ext>
                </a:extLst>
              </p14:cNvPr>
              <p14:cNvContentPartPr/>
              <p14:nvPr/>
            </p14:nvContentPartPr>
            <p14:xfrm>
              <a:off x="3535320" y="5587720"/>
              <a:ext cx="123480" cy="131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F26FD44-1D9E-44D5-863A-41D8C21E2F70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3517680" y="5569720"/>
                <a:ext cx="1591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805FAEDD-5692-4633-933B-E925DBBE923D}"/>
                  </a:ext>
                </a:extLst>
              </p14:cNvPr>
              <p14:cNvContentPartPr/>
              <p14:nvPr/>
            </p14:nvContentPartPr>
            <p14:xfrm>
              <a:off x="2946000" y="5493040"/>
              <a:ext cx="453600" cy="3088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805FAEDD-5692-4633-933B-E925DBBE923D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2928014" y="5475061"/>
                <a:ext cx="489212" cy="344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2F0A9BAE-7269-4757-8649-4CD4EA226518}"/>
                  </a:ext>
                </a:extLst>
              </p14:cNvPr>
              <p14:cNvContentPartPr/>
              <p14:nvPr/>
            </p14:nvContentPartPr>
            <p14:xfrm>
              <a:off x="2549640" y="5496280"/>
              <a:ext cx="299520" cy="2941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2F0A9BAE-7269-4757-8649-4CD4EA226518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2531640" y="5478640"/>
                <a:ext cx="335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FA35A2A2-F3C2-4823-A40E-46BB6AC174C6}"/>
                  </a:ext>
                </a:extLst>
              </p14:cNvPr>
              <p14:cNvContentPartPr/>
              <p14:nvPr/>
            </p14:nvContentPartPr>
            <p14:xfrm>
              <a:off x="3821880" y="5480080"/>
              <a:ext cx="768960" cy="3776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FA35A2A2-F3C2-4823-A40E-46BB6AC174C6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3803872" y="5462440"/>
                <a:ext cx="804617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9D61DFDA-522F-4A8A-97F5-E42CC87C7DA8}"/>
                  </a:ext>
                </a:extLst>
              </p14:cNvPr>
              <p14:cNvContentPartPr/>
              <p14:nvPr/>
            </p14:nvContentPartPr>
            <p14:xfrm>
              <a:off x="5750400" y="5443000"/>
              <a:ext cx="362520" cy="30816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9D61DFDA-522F-4A8A-97F5-E42CC87C7DA8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5732400" y="5425360"/>
                <a:ext cx="3981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F888D566-2266-4CF8-9CFC-49D3836B38A6}"/>
                  </a:ext>
                </a:extLst>
              </p14:cNvPr>
              <p14:cNvContentPartPr/>
              <p14:nvPr/>
            </p14:nvContentPartPr>
            <p14:xfrm>
              <a:off x="5506320" y="5536960"/>
              <a:ext cx="149040" cy="19584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F888D566-2266-4CF8-9CFC-49D3836B38A6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5488680" y="5519320"/>
                <a:ext cx="18468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FE7C1A46-1CC9-4176-86F2-205AF7B9B202}"/>
                  </a:ext>
                </a:extLst>
              </p14:cNvPr>
              <p14:cNvContentPartPr/>
              <p14:nvPr/>
            </p14:nvContentPartPr>
            <p14:xfrm>
              <a:off x="4774800" y="5414920"/>
              <a:ext cx="559080" cy="31788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FE7C1A46-1CC9-4176-86F2-205AF7B9B202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4757149" y="5396940"/>
                <a:ext cx="594743" cy="35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8696668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14:cNvPr>
              <p14:cNvContentPartPr/>
              <p14:nvPr/>
            </p14:nvContentPartPr>
            <p14:xfrm>
              <a:off x="1054560" y="202120"/>
              <a:ext cx="519120" cy="23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36920" y="184480"/>
                <a:ext cx="5547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14:cNvPr>
              <p14:cNvContentPartPr/>
              <p14:nvPr/>
            </p14:nvContentPartPr>
            <p14:xfrm>
              <a:off x="1846920" y="111400"/>
              <a:ext cx="824760" cy="34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29280" y="93742"/>
                <a:ext cx="86040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14:cNvPr>
              <p14:cNvContentPartPr/>
              <p14:nvPr/>
            </p14:nvContentPartPr>
            <p14:xfrm>
              <a:off x="5160720" y="365200"/>
              <a:ext cx="12744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43080" y="347200"/>
                <a:ext cx="1630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14:cNvPr>
              <p14:cNvContentPartPr/>
              <p14:nvPr/>
            </p14:nvContentPartPr>
            <p14:xfrm>
              <a:off x="5140560" y="160000"/>
              <a:ext cx="210960" cy="13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22560" y="142047"/>
                <a:ext cx="2466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14:cNvPr>
              <p14:cNvContentPartPr/>
              <p14:nvPr/>
            </p14:nvContentPartPr>
            <p14:xfrm>
              <a:off x="5490840" y="183760"/>
              <a:ext cx="339840" cy="25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72840" y="165785"/>
                <a:ext cx="375480" cy="29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14:cNvPr>
              <p14:cNvContentPartPr/>
              <p14:nvPr/>
            </p14:nvContentPartPr>
            <p14:xfrm>
              <a:off x="6092040" y="100960"/>
              <a:ext cx="1954080" cy="367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74040" y="83303"/>
                <a:ext cx="1989720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14:cNvPr>
              <p14:cNvContentPartPr/>
              <p14:nvPr/>
            </p14:nvContentPartPr>
            <p14:xfrm>
              <a:off x="491160" y="710800"/>
              <a:ext cx="37440" cy="299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160" y="693160"/>
                <a:ext cx="73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14:cNvPr>
              <p14:cNvContentPartPr/>
              <p14:nvPr/>
            </p14:nvContentPartPr>
            <p14:xfrm>
              <a:off x="314760" y="680920"/>
              <a:ext cx="30708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6760" y="663280"/>
                <a:ext cx="342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14:cNvPr>
              <p14:cNvContentPartPr/>
              <p14:nvPr/>
            </p14:nvContentPartPr>
            <p14:xfrm>
              <a:off x="658560" y="670120"/>
              <a:ext cx="161640" cy="271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0560" y="652480"/>
                <a:ext cx="197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14:cNvPr>
              <p14:cNvContentPartPr/>
              <p14:nvPr/>
            </p14:nvContentPartPr>
            <p14:xfrm>
              <a:off x="893640" y="833920"/>
              <a:ext cx="131040" cy="12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76000" y="816280"/>
                <a:ext cx="166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14:cNvPr>
              <p14:cNvContentPartPr/>
              <p14:nvPr/>
            </p14:nvContentPartPr>
            <p14:xfrm>
              <a:off x="1340760" y="681640"/>
              <a:ext cx="75276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23120" y="664000"/>
                <a:ext cx="78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14:cNvPr>
              <p14:cNvContentPartPr/>
              <p14:nvPr/>
            </p14:nvContentPartPr>
            <p14:xfrm>
              <a:off x="2061480" y="782080"/>
              <a:ext cx="1594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3480" y="764080"/>
                <a:ext cx="195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14:cNvPr>
              <p14:cNvContentPartPr/>
              <p14:nvPr/>
            </p14:nvContentPartPr>
            <p14:xfrm>
              <a:off x="1737480" y="680560"/>
              <a:ext cx="20520" cy="35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19480" y="662560"/>
                <a:ext cx="56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14:cNvPr>
              <p14:cNvContentPartPr/>
              <p14:nvPr/>
            </p14:nvContentPartPr>
            <p14:xfrm>
              <a:off x="2571240" y="599200"/>
              <a:ext cx="230760" cy="36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53240" y="581200"/>
                <a:ext cx="26640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14:cNvPr>
              <p14:cNvContentPartPr/>
              <p14:nvPr/>
            </p14:nvContentPartPr>
            <p14:xfrm>
              <a:off x="2862120" y="769480"/>
              <a:ext cx="50364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44120" y="751480"/>
                <a:ext cx="539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14:cNvPr>
              <p14:cNvContentPartPr/>
              <p14:nvPr/>
            </p14:nvContentPartPr>
            <p14:xfrm>
              <a:off x="3606240" y="703960"/>
              <a:ext cx="29952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8600" y="685960"/>
                <a:ext cx="335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14:cNvPr>
              <p14:cNvContentPartPr/>
              <p14:nvPr/>
            </p14:nvContentPartPr>
            <p14:xfrm>
              <a:off x="4002600" y="600640"/>
              <a:ext cx="505080" cy="304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4600" y="583000"/>
                <a:ext cx="5407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14:cNvPr>
              <p14:cNvContentPartPr/>
              <p14:nvPr/>
            </p14:nvContentPartPr>
            <p14:xfrm>
              <a:off x="4510560" y="580480"/>
              <a:ext cx="395640" cy="29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562480"/>
                <a:ext cx="431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14:cNvPr>
              <p14:cNvContentPartPr/>
              <p14:nvPr/>
            </p14:nvContentPartPr>
            <p14:xfrm>
              <a:off x="7168080" y="517840"/>
              <a:ext cx="1158120" cy="294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50435" y="499840"/>
                <a:ext cx="1193771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14:cNvPr>
              <p14:cNvContentPartPr/>
              <p14:nvPr/>
            </p14:nvContentPartPr>
            <p14:xfrm>
              <a:off x="6369960" y="538000"/>
              <a:ext cx="496800" cy="258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52320" y="520335"/>
                <a:ext cx="532440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14:cNvPr>
              <p14:cNvContentPartPr/>
              <p14:nvPr/>
            </p14:nvContentPartPr>
            <p14:xfrm>
              <a:off x="5181240" y="490480"/>
              <a:ext cx="852840" cy="36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63600" y="472480"/>
                <a:ext cx="888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14:cNvPr>
              <p14:cNvContentPartPr/>
              <p14:nvPr/>
            </p14:nvContentPartPr>
            <p14:xfrm>
              <a:off x="404400" y="1234240"/>
              <a:ext cx="285120" cy="123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6760" y="121624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14:cNvPr>
              <p14:cNvContentPartPr/>
              <p14:nvPr/>
            </p14:nvContentPartPr>
            <p14:xfrm>
              <a:off x="904800" y="1076200"/>
              <a:ext cx="1705680" cy="31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6800" y="1058540"/>
                <a:ext cx="174132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14:cNvPr>
              <p14:cNvContentPartPr/>
              <p14:nvPr/>
            </p14:nvContentPartPr>
            <p14:xfrm>
              <a:off x="2966160" y="1111120"/>
              <a:ext cx="522000" cy="290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8508" y="1093120"/>
                <a:ext cx="557665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14:cNvPr>
              <p14:cNvContentPartPr/>
              <p14:nvPr/>
            </p14:nvContentPartPr>
            <p14:xfrm>
              <a:off x="4203480" y="1138480"/>
              <a:ext cx="228960" cy="18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5812" y="1120480"/>
                <a:ext cx="26465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14:cNvPr>
              <p14:cNvContentPartPr/>
              <p14:nvPr/>
            </p14:nvContentPartPr>
            <p14:xfrm>
              <a:off x="3637200" y="1108240"/>
              <a:ext cx="440640" cy="250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19200" y="1090266"/>
                <a:ext cx="47628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14:cNvPr>
              <p14:cNvContentPartPr/>
              <p14:nvPr/>
            </p14:nvContentPartPr>
            <p14:xfrm>
              <a:off x="5059560" y="914560"/>
              <a:ext cx="1722960" cy="113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41560" y="896920"/>
                <a:ext cx="1758600" cy="11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14:cNvPr>
              <p14:cNvContentPartPr/>
              <p14:nvPr/>
            </p14:nvContentPartPr>
            <p14:xfrm>
              <a:off x="6841200" y="1044880"/>
              <a:ext cx="130320" cy="155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3560" y="1026880"/>
                <a:ext cx="1659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14:cNvPr>
              <p14:cNvContentPartPr/>
              <p14:nvPr/>
            </p14:nvContentPartPr>
            <p14:xfrm>
              <a:off x="7041000" y="1117240"/>
              <a:ext cx="20160" cy="5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23000" y="1099240"/>
                <a:ext cx="55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14:cNvPr>
              <p14:cNvContentPartPr/>
              <p14:nvPr/>
            </p14:nvContentPartPr>
            <p14:xfrm>
              <a:off x="7070880" y="93436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52880" y="91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14:cNvPr>
              <p14:cNvContentPartPr/>
              <p14:nvPr/>
            </p14:nvContentPartPr>
            <p14:xfrm>
              <a:off x="7131720" y="1108960"/>
              <a:ext cx="128880" cy="7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14080" y="1091320"/>
                <a:ext cx="164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14:cNvPr>
              <p14:cNvContentPartPr/>
              <p14:nvPr/>
            </p14:nvContentPartPr>
            <p14:xfrm>
              <a:off x="7334040" y="1086640"/>
              <a:ext cx="306000" cy="133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16040" y="1068952"/>
                <a:ext cx="341640" cy="1696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14:cNvPr>
              <p14:cNvContentPartPr/>
              <p14:nvPr/>
            </p14:nvContentPartPr>
            <p14:xfrm>
              <a:off x="7851000" y="1072240"/>
              <a:ext cx="8388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33360" y="1054240"/>
                <a:ext cx="119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14:cNvPr>
              <p14:cNvContentPartPr/>
              <p14:nvPr/>
            </p14:nvContentPartPr>
            <p14:xfrm>
              <a:off x="8004000" y="964600"/>
              <a:ext cx="417600" cy="284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86016" y="946960"/>
                <a:ext cx="453209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14:cNvPr>
              <p14:cNvContentPartPr/>
              <p14:nvPr/>
            </p14:nvContentPartPr>
            <p14:xfrm>
              <a:off x="8655960" y="872080"/>
              <a:ext cx="18180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38320" y="854440"/>
                <a:ext cx="2174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14:cNvPr>
              <p14:cNvContentPartPr/>
              <p14:nvPr/>
            </p14:nvContentPartPr>
            <p14:xfrm>
              <a:off x="8503680" y="1066480"/>
              <a:ext cx="38736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85680" y="1048840"/>
                <a:ext cx="4230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14:cNvPr>
              <p14:cNvContentPartPr/>
              <p14:nvPr/>
            </p14:nvContentPartPr>
            <p14:xfrm>
              <a:off x="7335120" y="1452760"/>
              <a:ext cx="302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17120" y="1434760"/>
                <a:ext cx="3380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310680" cy="204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31221" y="1343289"/>
                <a:ext cx="346279" cy="23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14:cNvPr>
              <p14:cNvContentPartPr/>
              <p14:nvPr/>
            </p14:nvContentPartPr>
            <p14:xfrm>
              <a:off x="7853160" y="1340800"/>
              <a:ext cx="104040" cy="25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35160" y="1322800"/>
                <a:ext cx="13968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14:cNvPr>
              <p14:cNvContentPartPr/>
              <p14:nvPr/>
            </p14:nvContentPartPr>
            <p14:xfrm>
              <a:off x="8036040" y="1330720"/>
              <a:ext cx="902160" cy="315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393" y="1312741"/>
                <a:ext cx="937814" cy="350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14:cNvPr>
              <p14:cNvContentPartPr/>
              <p14:nvPr/>
            </p14:nvContentPartPr>
            <p14:xfrm>
              <a:off x="365520" y="1686400"/>
              <a:ext cx="307080" cy="244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7520" y="1668400"/>
                <a:ext cx="3427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14:cNvPr>
              <p14:cNvContentPartPr/>
              <p14:nvPr/>
            </p14:nvContentPartPr>
            <p14:xfrm>
              <a:off x="1053120" y="1736800"/>
              <a:ext cx="160200" cy="32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35120" y="1719160"/>
                <a:ext cx="19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14:cNvPr>
              <p14:cNvContentPartPr/>
              <p14:nvPr/>
            </p14:nvContentPartPr>
            <p14:xfrm>
              <a:off x="1330320" y="1716640"/>
              <a:ext cx="1769040" cy="344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698659"/>
                <a:ext cx="1804680" cy="379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14:cNvPr>
              <p14:cNvContentPartPr/>
              <p14:nvPr/>
            </p14:nvContentPartPr>
            <p14:xfrm>
              <a:off x="344640" y="2361040"/>
              <a:ext cx="873360" cy="271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B5DC252-D8B3-4D74-AA19-79E3DBC5585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27000" y="2343040"/>
                <a:ext cx="90900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14:cNvPr>
              <p14:cNvContentPartPr/>
              <p14:nvPr/>
            </p14:nvContentPartPr>
            <p14:xfrm>
              <a:off x="4886760" y="202840"/>
              <a:ext cx="12420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868760" y="185200"/>
                <a:ext cx="15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14:cNvPr>
              <p14:cNvContentPartPr/>
              <p14:nvPr/>
            </p14:nvContentPartPr>
            <p14:xfrm>
              <a:off x="4886760" y="264040"/>
              <a:ext cx="100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8760" y="24604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14:cNvPr>
              <p14:cNvContentPartPr/>
              <p14:nvPr/>
            </p14:nvContentPartPr>
            <p14:xfrm>
              <a:off x="2948880" y="80800"/>
              <a:ext cx="1837800" cy="346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31237" y="62800"/>
                <a:ext cx="1873447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14:cNvPr>
              <p14:cNvContentPartPr/>
              <p14:nvPr/>
            </p14:nvContentPartPr>
            <p14:xfrm>
              <a:off x="1572960" y="2478760"/>
              <a:ext cx="290880" cy="1753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C2C0144-8B29-40B6-B220-97F239BBCCD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554960" y="2461120"/>
                <a:ext cx="3265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14:cNvPr>
              <p14:cNvContentPartPr/>
              <p14:nvPr/>
            </p14:nvContentPartPr>
            <p14:xfrm>
              <a:off x="1980120" y="2367160"/>
              <a:ext cx="1283400" cy="286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5F6DCAD3-9CE7-47DD-A16D-5E868708D48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962475" y="2349160"/>
                <a:ext cx="1319050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14:cNvPr>
              <p14:cNvContentPartPr/>
              <p14:nvPr/>
            </p14:nvContentPartPr>
            <p14:xfrm>
              <a:off x="3433440" y="2427640"/>
              <a:ext cx="133560" cy="21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73DC4B6-F336-47F1-970A-C3A217BE1B2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15800" y="2410000"/>
                <a:ext cx="169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14:cNvPr>
              <p14:cNvContentPartPr/>
              <p14:nvPr/>
            </p14:nvContentPartPr>
            <p14:xfrm>
              <a:off x="3423720" y="2529160"/>
              <a:ext cx="151560" cy="10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A00F6AD-9D0B-420A-BD25-26454FE71E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05720" y="2511160"/>
                <a:ext cx="1872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14:cNvPr>
              <p14:cNvContentPartPr/>
              <p14:nvPr/>
            </p14:nvContentPartPr>
            <p14:xfrm>
              <a:off x="3728640" y="2194360"/>
              <a:ext cx="560520" cy="3351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18FAA12-A885-4B4A-B162-47554C8D2EC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710640" y="2176379"/>
                <a:ext cx="596160" cy="3707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14:cNvPr>
              <p14:cNvContentPartPr/>
              <p14:nvPr/>
            </p14:nvContentPartPr>
            <p14:xfrm>
              <a:off x="4776960" y="2325400"/>
              <a:ext cx="221760" cy="206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B44F7DB-0D80-47B1-A860-C755C8500A3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759320" y="2307760"/>
                <a:ext cx="25740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14:cNvPr>
              <p14:cNvContentPartPr/>
              <p14:nvPr/>
            </p14:nvContentPartPr>
            <p14:xfrm>
              <a:off x="4820520" y="2204080"/>
              <a:ext cx="86760" cy="407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06494A7-D876-4354-A221-61B8D46C259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802880" y="2186440"/>
                <a:ext cx="12240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14:cNvPr>
              <p14:cNvContentPartPr/>
              <p14:nvPr/>
            </p14:nvContentPartPr>
            <p14:xfrm>
              <a:off x="5750400" y="2285440"/>
              <a:ext cx="20520" cy="208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2D4A72B-AD31-4F1A-A4FF-FFE3D0B97E7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32400" y="2267440"/>
                <a:ext cx="561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14:cNvPr>
              <p14:cNvContentPartPr/>
              <p14:nvPr/>
            </p14:nvContentPartPr>
            <p14:xfrm>
              <a:off x="5323800" y="2427280"/>
              <a:ext cx="1270080" cy="186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DB903B-CAC7-4173-89BE-34D4889E4B9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305800" y="2409640"/>
                <a:ext cx="1305720" cy="22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14:cNvPr>
              <p14:cNvContentPartPr/>
              <p14:nvPr/>
            </p14:nvContentPartPr>
            <p14:xfrm>
              <a:off x="6988800" y="2362480"/>
              <a:ext cx="1204920" cy="3556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C5EB4A9-BBC1-4568-9145-FE856FA12255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970805" y="2344840"/>
                <a:ext cx="1240549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5A5E3B3-BAB1-4673-B046-1EB37EB5A2C4}"/>
                  </a:ext>
                </a:extLst>
              </p14:cNvPr>
              <p14:cNvContentPartPr/>
              <p14:nvPr/>
            </p14:nvContentPartPr>
            <p14:xfrm>
              <a:off x="1240320" y="2834440"/>
              <a:ext cx="886320" cy="32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5A5E3B3-BAB1-4673-B046-1EB37EB5A2C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222327" y="2816440"/>
                <a:ext cx="921946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5B1E2D0-9E98-4DCD-A9E6-0F3AB925BBE4}"/>
                  </a:ext>
                </a:extLst>
              </p14:cNvPr>
              <p14:cNvContentPartPr/>
              <p14:nvPr/>
            </p14:nvContentPartPr>
            <p14:xfrm>
              <a:off x="363360" y="2971240"/>
              <a:ext cx="556560" cy="2106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5B1E2D0-9E98-4DCD-A9E6-0F3AB925BBE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5731" y="2953240"/>
                <a:ext cx="592177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1FA4C01-5E7D-4F88-9902-EB6C1B68F3A0}"/>
                  </a:ext>
                </a:extLst>
              </p14:cNvPr>
              <p14:cNvContentPartPr/>
              <p14:nvPr/>
            </p14:nvContentPartPr>
            <p14:xfrm>
              <a:off x="2529480" y="2956120"/>
              <a:ext cx="328680" cy="1936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1FA4C01-5E7D-4F88-9902-EB6C1B68F3A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511840" y="2938120"/>
                <a:ext cx="36432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535DF00-C2A2-4848-A53B-47632A34A9C8}"/>
                  </a:ext>
                </a:extLst>
              </p14:cNvPr>
              <p14:cNvContentPartPr/>
              <p14:nvPr/>
            </p14:nvContentPartPr>
            <p14:xfrm>
              <a:off x="3626760" y="2975920"/>
              <a:ext cx="162360" cy="11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535DF00-C2A2-4848-A53B-47632A34A9C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608760" y="2958280"/>
                <a:ext cx="198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C9B45E4-63D2-4E1B-85EF-6CF1FCD33832}"/>
                  </a:ext>
                </a:extLst>
              </p14:cNvPr>
              <p14:cNvContentPartPr/>
              <p14:nvPr/>
            </p14:nvContentPartPr>
            <p14:xfrm>
              <a:off x="3667440" y="3067360"/>
              <a:ext cx="121320" cy="11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C9B45E4-63D2-4E1B-85EF-6CF1FCD33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49440" y="3049720"/>
                <a:ext cx="1569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97840F-5686-433D-97B3-7D276D5CE87E}"/>
                  </a:ext>
                </a:extLst>
              </p14:cNvPr>
              <p14:cNvContentPartPr/>
              <p14:nvPr/>
            </p14:nvContentPartPr>
            <p14:xfrm>
              <a:off x="2987040" y="2803840"/>
              <a:ext cx="458280" cy="5688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97840F-5686-433D-97B3-7D276D5CE87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969040" y="2785840"/>
                <a:ext cx="493920" cy="60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8F54CAD-D026-4941-A55B-99271D70B56D}"/>
                  </a:ext>
                </a:extLst>
              </p14:cNvPr>
              <p14:cNvContentPartPr/>
              <p14:nvPr/>
            </p14:nvContentPartPr>
            <p14:xfrm>
              <a:off x="3982440" y="2762440"/>
              <a:ext cx="634320" cy="398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8F54CAD-D026-4941-A55B-99271D70B56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964450" y="2744784"/>
                <a:ext cx="669940" cy="434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5995C1-3EA4-4B9C-9FC9-E70FF32DBEEF}"/>
                  </a:ext>
                </a:extLst>
              </p14:cNvPr>
              <p14:cNvContentPartPr/>
              <p14:nvPr/>
            </p14:nvContentPartPr>
            <p14:xfrm>
              <a:off x="4754280" y="2753080"/>
              <a:ext cx="896400" cy="4402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5995C1-3EA4-4B9C-9FC9-E70FF32DBEE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36287" y="2735080"/>
                <a:ext cx="932026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275BB8F0-2BB7-4A3E-AC9C-8F63C1FB0382}"/>
                  </a:ext>
                </a:extLst>
              </p14:cNvPr>
              <p14:cNvContentPartPr/>
              <p14:nvPr/>
            </p14:nvContentPartPr>
            <p14:xfrm>
              <a:off x="5791080" y="2743000"/>
              <a:ext cx="1017000" cy="385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275BB8F0-2BB7-4A3E-AC9C-8F63C1FB038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73080" y="2725360"/>
                <a:ext cx="10526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D239613-A961-4D78-B21D-A0CB383F30B3}"/>
                  </a:ext>
                </a:extLst>
              </p14:cNvPr>
              <p14:cNvContentPartPr/>
              <p14:nvPr/>
            </p14:nvContentPartPr>
            <p14:xfrm>
              <a:off x="7094640" y="3098680"/>
              <a:ext cx="78480" cy="93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D239613-A961-4D78-B21D-A0CB383F30B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076640" y="3080680"/>
                <a:ext cx="1141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61495C7-865E-4765-BFA2-381C9BF017A3}"/>
                  </a:ext>
                </a:extLst>
              </p14:cNvPr>
              <p14:cNvContentPartPr/>
              <p14:nvPr/>
            </p14:nvContentPartPr>
            <p14:xfrm>
              <a:off x="7335120" y="2818600"/>
              <a:ext cx="728640" cy="2991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61495C7-865E-4765-BFA2-381C9BF017A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17111" y="2800960"/>
                <a:ext cx="764298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E85988-D5D0-4CCF-A274-9F41485A81AA}"/>
                  </a:ext>
                </a:extLst>
              </p14:cNvPr>
              <p14:cNvContentPartPr/>
              <p14:nvPr/>
            </p14:nvContentPartPr>
            <p14:xfrm>
              <a:off x="903720" y="3538960"/>
              <a:ext cx="164160" cy="27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E85988-D5D0-4CCF-A274-9F41485A81A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886080" y="3520960"/>
                <a:ext cx="19980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246C77E-FDCD-4582-B081-E3413C2AF268}"/>
                  </a:ext>
                </a:extLst>
              </p14:cNvPr>
              <p14:cNvContentPartPr/>
              <p14:nvPr/>
            </p14:nvContentPartPr>
            <p14:xfrm>
              <a:off x="914160" y="3637960"/>
              <a:ext cx="145080" cy="9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246C77E-FDCD-4582-B081-E3413C2AF26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896160" y="3619960"/>
                <a:ext cx="1807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2387932-0B69-4727-B333-F3E5E48C820A}"/>
                  </a:ext>
                </a:extLst>
              </p14:cNvPr>
              <p14:cNvContentPartPr/>
              <p14:nvPr/>
            </p14:nvContentPartPr>
            <p14:xfrm>
              <a:off x="274080" y="3463360"/>
              <a:ext cx="416880" cy="285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2387932-0B69-4727-B333-F3E5E48C820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56080" y="3445360"/>
                <a:ext cx="45252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24C0E10-47C9-419D-B4D4-3802EB380A87}"/>
                  </a:ext>
                </a:extLst>
              </p14:cNvPr>
              <p14:cNvContentPartPr/>
              <p14:nvPr/>
            </p14:nvContentPartPr>
            <p14:xfrm>
              <a:off x="1300080" y="3372640"/>
              <a:ext cx="173520" cy="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524C0E10-47C9-419D-B4D4-3802EB380A8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282080" y="3355000"/>
                <a:ext cx="2091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AF88242-C751-4F4C-977E-3255114AAB91}"/>
                  </a:ext>
                </a:extLst>
              </p14:cNvPr>
              <p14:cNvContentPartPr/>
              <p14:nvPr/>
            </p14:nvContentPartPr>
            <p14:xfrm>
              <a:off x="1259400" y="3473440"/>
              <a:ext cx="264960" cy="205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AF88242-C751-4F4C-977E-3255114AAB9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241424" y="3455800"/>
                <a:ext cx="300552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C29984FC-CBD3-4107-BC80-AE66B6A104D5}"/>
                  </a:ext>
                </a:extLst>
              </p14:cNvPr>
              <p14:cNvContentPartPr/>
              <p14:nvPr/>
            </p14:nvContentPartPr>
            <p14:xfrm>
              <a:off x="2255160" y="3406840"/>
              <a:ext cx="308880" cy="253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C29984FC-CBD3-4107-BC80-AE66B6A104D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37181" y="3389175"/>
                <a:ext cx="344479" cy="2887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30D1D02-409A-47C3-966A-337C2DDE3280}"/>
                  </a:ext>
                </a:extLst>
              </p14:cNvPr>
              <p14:cNvContentPartPr/>
              <p14:nvPr/>
            </p14:nvContentPartPr>
            <p14:xfrm>
              <a:off x="1655760" y="3484600"/>
              <a:ext cx="489240" cy="16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30D1D02-409A-47C3-966A-337C2DDE328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637760" y="3466600"/>
                <a:ext cx="52488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A8A1AC5-71EB-4DE3-806E-488567677CA0}"/>
                  </a:ext>
                </a:extLst>
              </p14:cNvPr>
              <p14:cNvContentPartPr/>
              <p14:nvPr/>
            </p14:nvContentPartPr>
            <p14:xfrm>
              <a:off x="2773560" y="3529240"/>
              <a:ext cx="518400" cy="192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A8A1AC5-71EB-4DE3-806E-488567677CA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755572" y="3511567"/>
                <a:ext cx="554015" cy="2283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14:cNvPr>
              <p14:cNvContentPartPr/>
              <p14:nvPr/>
            </p14:nvContentPartPr>
            <p14:xfrm>
              <a:off x="4286280" y="3393160"/>
              <a:ext cx="133200" cy="31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268280" y="3375160"/>
                <a:ext cx="1688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14:cNvPr>
              <p14:cNvContentPartPr/>
              <p14:nvPr/>
            </p14:nvContentPartPr>
            <p14:xfrm>
              <a:off x="4541160" y="3555520"/>
              <a:ext cx="144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523160" y="35378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14:cNvPr>
              <p14:cNvContentPartPr/>
              <p14:nvPr/>
            </p14:nvContentPartPr>
            <p14:xfrm>
              <a:off x="4581840" y="3636880"/>
              <a:ext cx="11736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563840" y="3619240"/>
                <a:ext cx="153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14:cNvPr>
              <p14:cNvContentPartPr/>
              <p14:nvPr/>
            </p14:nvContentPartPr>
            <p14:xfrm>
              <a:off x="3657000" y="3553000"/>
              <a:ext cx="508680" cy="36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39000" y="3535360"/>
                <a:ext cx="54432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14:cNvPr>
              <p14:cNvContentPartPr/>
              <p14:nvPr/>
            </p14:nvContentPartPr>
            <p14:xfrm>
              <a:off x="4846080" y="3331960"/>
              <a:ext cx="2246760" cy="42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828083" y="3314305"/>
                <a:ext cx="2282394" cy="46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14:cNvPr>
              <p14:cNvContentPartPr/>
              <p14:nvPr/>
            </p14:nvContentPartPr>
            <p14:xfrm>
              <a:off x="7223160" y="3433840"/>
              <a:ext cx="86760" cy="153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05520" y="3415840"/>
                <a:ext cx="122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14:cNvPr>
              <p14:cNvContentPartPr/>
              <p14:nvPr/>
            </p14:nvContentPartPr>
            <p14:xfrm>
              <a:off x="7406400" y="3250600"/>
              <a:ext cx="1597320" cy="480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388760" y="3232960"/>
                <a:ext cx="16329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9B003897-B455-4E6D-A402-58C5CB06E029}"/>
                  </a:ext>
                </a:extLst>
              </p14:cNvPr>
              <p14:cNvContentPartPr/>
              <p14:nvPr/>
            </p14:nvContentPartPr>
            <p14:xfrm>
              <a:off x="233400" y="3922720"/>
              <a:ext cx="618120" cy="3434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9B003897-B455-4E6D-A402-58C5CB06E02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15400" y="3904720"/>
                <a:ext cx="6537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E5006C49-D17D-46C8-B16D-A6EC85BFC3EF}"/>
                  </a:ext>
                </a:extLst>
              </p14:cNvPr>
              <p14:cNvContentPartPr/>
              <p14:nvPr/>
            </p14:nvContentPartPr>
            <p14:xfrm>
              <a:off x="1031160" y="3940720"/>
              <a:ext cx="1050480" cy="2556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E5006C49-D17D-46C8-B16D-A6EC85BFC3E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013520" y="3923055"/>
                <a:ext cx="1086120" cy="2912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80A12D1-D710-4231-AF50-08DC7A4BC738}"/>
                  </a:ext>
                </a:extLst>
              </p14:cNvPr>
              <p14:cNvContentPartPr/>
              <p14:nvPr/>
            </p14:nvContentPartPr>
            <p14:xfrm>
              <a:off x="2357760" y="4060960"/>
              <a:ext cx="404640" cy="1879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80A12D1-D710-4231-AF50-08DC7A4BC738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340120" y="4043286"/>
                <a:ext cx="440280" cy="2236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9A2C3AC-75ED-45D8-8F9B-761950B156CD}"/>
                  </a:ext>
                </a:extLst>
              </p14:cNvPr>
              <p14:cNvContentPartPr/>
              <p14:nvPr/>
            </p14:nvContentPartPr>
            <p14:xfrm>
              <a:off x="4065600" y="3992560"/>
              <a:ext cx="129960" cy="21240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9A2C3AC-75ED-45D8-8F9B-761950B156C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047600" y="3974560"/>
                <a:ext cx="16560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A9CDEC3-FCD3-4BEE-854B-E8812560CCD1}"/>
                  </a:ext>
                </a:extLst>
              </p14:cNvPr>
              <p14:cNvContentPartPr/>
              <p14:nvPr/>
            </p14:nvContentPartPr>
            <p14:xfrm>
              <a:off x="4439640" y="4104160"/>
              <a:ext cx="145800" cy="10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A9CDEC3-FCD3-4BEE-854B-E8812560CCD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422000" y="4086520"/>
                <a:ext cx="181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44A65E4-A539-4A46-B420-A1268F9F1EDB}"/>
                  </a:ext>
                </a:extLst>
              </p14:cNvPr>
              <p14:cNvContentPartPr/>
              <p14:nvPr/>
            </p14:nvContentPartPr>
            <p14:xfrm>
              <a:off x="4429200" y="4167160"/>
              <a:ext cx="185760" cy="19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44A65E4-A539-4A46-B420-A1268F9F1ED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4411560" y="4149160"/>
                <a:ext cx="221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0D0BF5B-9092-4D3E-B888-5BF664803512}"/>
                  </a:ext>
                </a:extLst>
              </p14:cNvPr>
              <p14:cNvContentPartPr/>
              <p14:nvPr/>
            </p14:nvContentPartPr>
            <p14:xfrm>
              <a:off x="7162680" y="4012720"/>
              <a:ext cx="137160" cy="149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0D0BF5B-9092-4D3E-B888-5BF66480351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144680" y="3995080"/>
                <a:ext cx="172800" cy="18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FF0A9D26-0C8B-44F6-9B6A-49B8268FE5F1}"/>
                  </a:ext>
                </a:extLst>
              </p14:cNvPr>
              <p14:cNvContentPartPr/>
              <p14:nvPr/>
            </p14:nvContentPartPr>
            <p14:xfrm>
              <a:off x="5383560" y="3901120"/>
              <a:ext cx="1660320" cy="34884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FF0A9D26-0C8B-44F6-9B6A-49B8268FE5F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65916" y="3883120"/>
                <a:ext cx="1695968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3BE5F2EA-1EBA-4C9C-97F8-D8D18804CDCA}"/>
                  </a:ext>
                </a:extLst>
              </p14:cNvPr>
              <p14:cNvContentPartPr/>
              <p14:nvPr/>
            </p14:nvContentPartPr>
            <p14:xfrm>
              <a:off x="4774800" y="3911200"/>
              <a:ext cx="493920" cy="36720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3BE5F2EA-1EBA-4C9C-97F8-D8D18804CDC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4757147" y="3893200"/>
                <a:ext cx="529586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86F4BBE7-87E8-4B4F-B346-E725158E6A39}"/>
                  </a:ext>
                </a:extLst>
              </p14:cNvPr>
              <p14:cNvContentPartPr/>
              <p14:nvPr/>
            </p14:nvContentPartPr>
            <p14:xfrm>
              <a:off x="3471600" y="4059880"/>
              <a:ext cx="471960" cy="3182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86F4BBE7-87E8-4B4F-B346-E725158E6A3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453960" y="4041880"/>
                <a:ext cx="5076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389D3885-B0BC-4E93-85A8-9B1DF6D1F77E}"/>
                  </a:ext>
                </a:extLst>
              </p14:cNvPr>
              <p14:cNvContentPartPr/>
              <p14:nvPr/>
            </p14:nvContentPartPr>
            <p14:xfrm>
              <a:off x="7416480" y="3833800"/>
              <a:ext cx="1531800" cy="3780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389D3885-B0BC-4E93-85A8-9B1DF6D1F77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398480" y="3816160"/>
                <a:ext cx="156744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FDD8FA7-FB2E-4B7A-A04E-48605D4E3C86}"/>
                  </a:ext>
                </a:extLst>
              </p14:cNvPr>
              <p14:cNvContentPartPr/>
              <p14:nvPr/>
            </p14:nvContentPartPr>
            <p14:xfrm>
              <a:off x="1603560" y="4653880"/>
              <a:ext cx="449280" cy="171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FDD8FA7-FB2E-4B7A-A04E-48605D4E3C86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585920" y="4635880"/>
                <a:ext cx="48492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F2C42E7-7094-475B-9B52-9A3088B7BE95}"/>
                  </a:ext>
                </a:extLst>
              </p14:cNvPr>
              <p14:cNvContentPartPr/>
              <p14:nvPr/>
            </p14:nvContentPartPr>
            <p14:xfrm>
              <a:off x="1187400" y="4495480"/>
              <a:ext cx="306720" cy="3146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F2C42E7-7094-475B-9B52-9A3088B7BE9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169400" y="4477480"/>
                <a:ext cx="34236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74CC14-BDB0-4961-868F-3D085E0B7B10}"/>
                  </a:ext>
                </a:extLst>
              </p14:cNvPr>
              <p14:cNvContentPartPr/>
              <p14:nvPr/>
            </p14:nvContentPartPr>
            <p14:xfrm>
              <a:off x="2497440" y="4580080"/>
              <a:ext cx="781560" cy="2466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74CC14-BDB0-4961-868F-3D085E0B7B1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479440" y="4562440"/>
                <a:ext cx="8172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F44276C-E994-4327-A61B-04F15AEC5C83}"/>
                  </a:ext>
                </a:extLst>
              </p14:cNvPr>
              <p14:cNvContentPartPr/>
              <p14:nvPr/>
            </p14:nvContentPartPr>
            <p14:xfrm>
              <a:off x="3685080" y="4601680"/>
              <a:ext cx="124920" cy="16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F44276C-E994-4327-A61B-04F15AEC5C8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667080" y="4583680"/>
                <a:ext cx="1605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68E8847-1AA6-4D66-9F74-93435C6E8142}"/>
                  </a:ext>
                </a:extLst>
              </p14:cNvPr>
              <p14:cNvContentPartPr/>
              <p14:nvPr/>
            </p14:nvContentPartPr>
            <p14:xfrm>
              <a:off x="3901440" y="4594840"/>
              <a:ext cx="174960" cy="192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68E8847-1AA6-4D66-9F74-93435C6E814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883440" y="4577200"/>
                <a:ext cx="21060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22BF9CA-E84F-44E5-8EEB-F88348152683}"/>
                  </a:ext>
                </a:extLst>
              </p14:cNvPr>
              <p14:cNvContentPartPr/>
              <p14:nvPr/>
            </p14:nvContentPartPr>
            <p14:xfrm>
              <a:off x="4114560" y="4577200"/>
              <a:ext cx="206280" cy="167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22BF9CA-E84F-44E5-8EEB-F88348152683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096560" y="4559200"/>
                <a:ext cx="2419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F2E1E545-F710-45D4-81D2-805EE8B63249}"/>
                  </a:ext>
                </a:extLst>
              </p14:cNvPr>
              <p14:cNvContentPartPr/>
              <p14:nvPr/>
            </p14:nvContentPartPr>
            <p14:xfrm>
              <a:off x="4390320" y="4551280"/>
              <a:ext cx="151200" cy="173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F2E1E545-F710-45D4-81D2-805EE8B63249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372320" y="4533280"/>
                <a:ext cx="1868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C570AD1-06A8-4EDB-BA7D-CD7F59FF1BA8}"/>
                  </a:ext>
                </a:extLst>
              </p14:cNvPr>
              <p14:cNvContentPartPr/>
              <p14:nvPr/>
            </p14:nvContentPartPr>
            <p14:xfrm>
              <a:off x="4490400" y="4534000"/>
              <a:ext cx="356040" cy="2124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C570AD1-06A8-4EDB-BA7D-CD7F59FF1BA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472400" y="4516000"/>
                <a:ext cx="3916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E0736E2-0E4B-4E29-9032-01174CD9E518}"/>
                  </a:ext>
                </a:extLst>
              </p14:cNvPr>
              <p14:cNvContentPartPr/>
              <p14:nvPr/>
            </p14:nvContentPartPr>
            <p14:xfrm>
              <a:off x="4957680" y="4543720"/>
              <a:ext cx="157680" cy="208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E0736E2-0E4B-4E29-9032-01174CD9E518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939680" y="4526080"/>
                <a:ext cx="193320" cy="24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70B9415-E52B-40AE-91FB-26870CE26604}"/>
                  </a:ext>
                </a:extLst>
              </p14:cNvPr>
              <p14:cNvContentPartPr/>
              <p14:nvPr/>
            </p14:nvContentPartPr>
            <p14:xfrm>
              <a:off x="5152440" y="4346440"/>
              <a:ext cx="513360" cy="3585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70B9415-E52B-40AE-91FB-26870CE26604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134800" y="4328440"/>
                <a:ext cx="5490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1C2827F-5EFB-46EF-9271-3083E760E35E}"/>
                  </a:ext>
                </a:extLst>
              </p14:cNvPr>
              <p14:cNvContentPartPr/>
              <p14:nvPr/>
            </p14:nvContentPartPr>
            <p14:xfrm>
              <a:off x="5475720" y="4521040"/>
              <a:ext cx="235080" cy="21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1C2827F-5EFB-46EF-9271-3083E760E35E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457720" y="4503040"/>
                <a:ext cx="2707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381FC94-9CF9-4D16-9E27-1BD6E4F79E50}"/>
                  </a:ext>
                </a:extLst>
              </p14:cNvPr>
              <p14:cNvContentPartPr/>
              <p14:nvPr/>
            </p14:nvContentPartPr>
            <p14:xfrm>
              <a:off x="5865960" y="4469920"/>
              <a:ext cx="6480" cy="169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381FC94-9CF9-4D16-9E27-1BD6E4F79E5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5847960" y="4451920"/>
                <a:ext cx="4212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9827913-B98D-4E2F-A71A-1298A00A4820}"/>
                  </a:ext>
                </a:extLst>
              </p14:cNvPr>
              <p14:cNvContentPartPr/>
              <p14:nvPr/>
            </p14:nvContentPartPr>
            <p14:xfrm>
              <a:off x="6620880" y="4406560"/>
              <a:ext cx="261720" cy="5695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9827913-B98D-4E2F-A71A-1298A00A4820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603240" y="4388560"/>
                <a:ext cx="29736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A4D57C3-8ACE-4308-8921-B476DD572646}"/>
                  </a:ext>
                </a:extLst>
              </p14:cNvPr>
              <p14:cNvContentPartPr/>
              <p14:nvPr/>
            </p14:nvContentPartPr>
            <p14:xfrm>
              <a:off x="5841840" y="4552360"/>
              <a:ext cx="529560" cy="1569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A4D57C3-8ACE-4308-8921-B476DD572646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5823852" y="4534720"/>
                <a:ext cx="565176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9F68200F-E9E9-4FBE-B183-51E2F0C2CE18}"/>
                  </a:ext>
                </a:extLst>
              </p14:cNvPr>
              <p14:cNvContentPartPr/>
              <p14:nvPr/>
            </p14:nvContentPartPr>
            <p14:xfrm>
              <a:off x="7194360" y="4513120"/>
              <a:ext cx="1698840" cy="4806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9F68200F-E9E9-4FBE-B183-51E2F0C2CE18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176720" y="4495120"/>
                <a:ext cx="173448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267AC02-8400-43DE-B5CD-5E024DAC64ED}"/>
                  </a:ext>
                </a:extLst>
              </p14:cNvPr>
              <p14:cNvContentPartPr/>
              <p14:nvPr/>
            </p14:nvContentPartPr>
            <p14:xfrm>
              <a:off x="782040" y="5051320"/>
              <a:ext cx="122400" cy="8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267AC02-8400-43DE-B5CD-5E024DAC64ED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64400" y="5033680"/>
                <a:ext cx="15804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D00BC9-0A84-47A7-B5E0-9DF4ECA5EB3E}"/>
                  </a:ext>
                </a:extLst>
              </p14:cNvPr>
              <p14:cNvContentPartPr/>
              <p14:nvPr/>
            </p14:nvContentPartPr>
            <p14:xfrm>
              <a:off x="771600" y="5140600"/>
              <a:ext cx="64440" cy="10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D00BC9-0A84-47A7-B5E0-9DF4ECA5EB3E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53960" y="5122600"/>
                <a:ext cx="10008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C566B34D-6103-4EB3-83FA-CC838309396F}"/>
                  </a:ext>
                </a:extLst>
              </p14:cNvPr>
              <p14:cNvContentPartPr/>
              <p14:nvPr/>
            </p14:nvContentPartPr>
            <p14:xfrm>
              <a:off x="1046280" y="5146360"/>
              <a:ext cx="93960" cy="1328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C566B34D-6103-4EB3-83FA-CC838309396F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1028280" y="5128360"/>
                <a:ext cx="12960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7781887-EA01-4924-B4EE-B67F75D2613B}"/>
                  </a:ext>
                </a:extLst>
              </p14:cNvPr>
              <p14:cNvContentPartPr/>
              <p14:nvPr/>
            </p14:nvContentPartPr>
            <p14:xfrm>
              <a:off x="1015680" y="4967800"/>
              <a:ext cx="126720" cy="1220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7781887-EA01-4924-B4EE-B67F75D2613B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997680" y="4950160"/>
                <a:ext cx="16236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8C30E1E4-0024-4FE2-BE75-2F55877A4E98}"/>
                  </a:ext>
                </a:extLst>
              </p14:cNvPr>
              <p14:cNvContentPartPr/>
              <p14:nvPr/>
            </p14:nvContentPartPr>
            <p14:xfrm>
              <a:off x="1259400" y="4915600"/>
              <a:ext cx="943560" cy="3373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8C30E1E4-0024-4FE2-BE75-2F55877A4E98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1241400" y="4897941"/>
                <a:ext cx="979200" cy="37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00E54E2-3CB5-4BEA-BD66-6CADE7B2BA3C}"/>
                  </a:ext>
                </a:extLst>
              </p14:cNvPr>
              <p14:cNvContentPartPr/>
              <p14:nvPr/>
            </p14:nvContentPartPr>
            <p14:xfrm>
              <a:off x="2326080" y="4957360"/>
              <a:ext cx="638280" cy="2977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00E54E2-3CB5-4BEA-BD66-6CADE7B2BA3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2308440" y="4939720"/>
                <a:ext cx="67392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A929AB0-921B-4AA9-A8F6-940F15E4722B}"/>
                  </a:ext>
                </a:extLst>
              </p14:cNvPr>
              <p14:cNvContentPartPr/>
              <p14:nvPr/>
            </p14:nvContentPartPr>
            <p14:xfrm>
              <a:off x="3057600" y="4988320"/>
              <a:ext cx="368280" cy="3168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A929AB0-921B-4AA9-A8F6-940F15E4722B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3039960" y="4970320"/>
                <a:ext cx="40392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7614FF8A-5099-465E-AABA-726E7CE9F634}"/>
                  </a:ext>
                </a:extLst>
              </p14:cNvPr>
              <p14:cNvContentPartPr/>
              <p14:nvPr/>
            </p14:nvContentPartPr>
            <p14:xfrm>
              <a:off x="274080" y="4959520"/>
              <a:ext cx="325800" cy="2934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7614FF8A-5099-465E-AABA-726E7CE9F63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256080" y="4941858"/>
                <a:ext cx="361440" cy="32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319E121-F625-4B3B-A0AF-CF594513CC17}"/>
                  </a:ext>
                </a:extLst>
              </p14:cNvPr>
              <p14:cNvContentPartPr/>
              <p14:nvPr/>
            </p14:nvContentPartPr>
            <p14:xfrm>
              <a:off x="3613800" y="5232040"/>
              <a:ext cx="54000" cy="72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319E121-F625-4B3B-A0AF-CF594513CC17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3595800" y="5214400"/>
                <a:ext cx="896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1E0B3F4-C730-4EA4-A7A0-D82DE26372D8}"/>
                  </a:ext>
                </a:extLst>
              </p14:cNvPr>
              <p14:cNvContentPartPr/>
              <p14:nvPr/>
            </p14:nvContentPartPr>
            <p14:xfrm>
              <a:off x="4328040" y="5099560"/>
              <a:ext cx="121320" cy="10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1E0B3F4-C730-4EA4-A7A0-D82DE26372D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4310040" y="5081920"/>
                <a:ext cx="1569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D23A1E1-268B-46D5-B436-54ADED7E17FD}"/>
                  </a:ext>
                </a:extLst>
              </p14:cNvPr>
              <p14:cNvContentPartPr/>
              <p14:nvPr/>
            </p14:nvContentPartPr>
            <p14:xfrm>
              <a:off x="4328040" y="5183440"/>
              <a:ext cx="133560" cy="8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D23A1E1-268B-46D5-B436-54ADED7E17FD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4310040" y="5165800"/>
                <a:ext cx="16920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6E0C01E-11F6-4900-8FC5-D7B11A54DFEF}"/>
                  </a:ext>
                </a:extLst>
              </p14:cNvPr>
              <p14:cNvContentPartPr/>
              <p14:nvPr/>
            </p14:nvContentPartPr>
            <p14:xfrm>
              <a:off x="3840240" y="5010280"/>
              <a:ext cx="337320" cy="2433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6E0C01E-11F6-4900-8FC5-D7B11A54DFEF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822240" y="4992614"/>
                <a:ext cx="372960" cy="2790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E1B01A3-6D75-4DE6-99D9-99D958D8F17E}"/>
                  </a:ext>
                </a:extLst>
              </p14:cNvPr>
              <p14:cNvContentPartPr/>
              <p14:nvPr/>
            </p14:nvContentPartPr>
            <p14:xfrm>
              <a:off x="4602000" y="4876000"/>
              <a:ext cx="1004760" cy="406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E1B01A3-6D75-4DE6-99D9-99D958D8F17E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584354" y="4858360"/>
                <a:ext cx="1040413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DFB61951-7B5C-4D1A-B8B4-D8D35230F9D1}"/>
                  </a:ext>
                </a:extLst>
              </p14:cNvPr>
              <p14:cNvContentPartPr/>
              <p14:nvPr/>
            </p14:nvContentPartPr>
            <p14:xfrm>
              <a:off x="5719440" y="5049160"/>
              <a:ext cx="131400" cy="12096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DFB61951-7B5C-4D1A-B8B4-D8D35230F9D1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5701800" y="5031520"/>
                <a:ext cx="16704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2470580B-6E1E-482B-9ACB-690F50D8BBC4}"/>
                  </a:ext>
                </a:extLst>
              </p14:cNvPr>
              <p14:cNvContentPartPr/>
              <p14:nvPr/>
            </p14:nvContentPartPr>
            <p14:xfrm>
              <a:off x="5932920" y="4910920"/>
              <a:ext cx="797760" cy="32832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2470580B-6E1E-482B-9ACB-690F50D8BBC4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915272" y="4893261"/>
                <a:ext cx="833416" cy="3639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55B213F-ADCD-47D8-B543-37199F31835C}"/>
                  </a:ext>
                </a:extLst>
              </p14:cNvPr>
              <p14:cNvContentPartPr/>
              <p14:nvPr/>
            </p14:nvContentPartPr>
            <p14:xfrm>
              <a:off x="6869280" y="5130160"/>
              <a:ext cx="29520" cy="698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55B213F-ADCD-47D8-B543-37199F31835C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851280" y="5112520"/>
                <a:ext cx="6516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99F863D-4191-474D-8A2F-95814D6AF356}"/>
                  </a:ext>
                </a:extLst>
              </p14:cNvPr>
              <p14:cNvContentPartPr/>
              <p14:nvPr/>
            </p14:nvContentPartPr>
            <p14:xfrm>
              <a:off x="6999960" y="4933600"/>
              <a:ext cx="294840" cy="2682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99F863D-4191-474D-8A2F-95814D6AF356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981960" y="4915600"/>
                <a:ext cx="33048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789891E-AEA0-4403-A9A3-6544A778F2E9}"/>
                  </a:ext>
                </a:extLst>
              </p14:cNvPr>
              <p14:cNvContentPartPr/>
              <p14:nvPr/>
            </p14:nvContentPartPr>
            <p14:xfrm>
              <a:off x="7375800" y="5029000"/>
              <a:ext cx="498600" cy="2732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789891E-AEA0-4403-A9A3-6544A778F2E9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357800" y="5011000"/>
                <a:ext cx="5342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A90F9AA-45BB-4DC7-8AE5-46F747F065F2}"/>
                  </a:ext>
                </a:extLst>
              </p14:cNvPr>
              <p14:cNvContentPartPr/>
              <p14:nvPr/>
            </p14:nvContentPartPr>
            <p14:xfrm>
              <a:off x="7964040" y="5022160"/>
              <a:ext cx="300600" cy="2779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A90F9AA-45BB-4DC7-8AE5-46F747F065F2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7946400" y="5004160"/>
                <a:ext cx="33624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BA01D9A-CECE-4AE8-8B70-3742F53BABDB}"/>
                  </a:ext>
                </a:extLst>
              </p14:cNvPr>
              <p14:cNvContentPartPr/>
              <p14:nvPr/>
            </p14:nvContentPartPr>
            <p14:xfrm>
              <a:off x="8517360" y="4947640"/>
              <a:ext cx="179640" cy="437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BA01D9A-CECE-4AE8-8B70-3742F53BABDB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8499360" y="4929640"/>
                <a:ext cx="21528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FC899D7-3D1A-4CE2-BE8D-F9092EF14129}"/>
                  </a:ext>
                </a:extLst>
              </p14:cNvPr>
              <p14:cNvContentPartPr/>
              <p14:nvPr/>
            </p14:nvContentPartPr>
            <p14:xfrm>
              <a:off x="700680" y="5581240"/>
              <a:ext cx="122400" cy="169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FC899D7-3D1A-4CE2-BE8D-F9092EF14129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82680" y="5563240"/>
                <a:ext cx="1580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19F30D55-4DF2-4435-927C-250909E8522C}"/>
                  </a:ext>
                </a:extLst>
              </p14:cNvPr>
              <p14:cNvContentPartPr/>
              <p14:nvPr/>
            </p14:nvContentPartPr>
            <p14:xfrm>
              <a:off x="680160" y="5506360"/>
              <a:ext cx="143280" cy="216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19F30D55-4DF2-4435-927C-250909E8522C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662520" y="5488360"/>
                <a:ext cx="178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BB98691-1822-4FAC-BF8B-045761EE4505}"/>
                  </a:ext>
                </a:extLst>
              </p14:cNvPr>
              <p14:cNvContentPartPr/>
              <p14:nvPr/>
            </p14:nvContentPartPr>
            <p14:xfrm>
              <a:off x="324840" y="5425360"/>
              <a:ext cx="206280" cy="243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BB98691-1822-4FAC-BF8B-045761EE4505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306840" y="5407360"/>
                <a:ext cx="24192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06B6BABA-4285-4C7D-955C-BB15F49460F2}"/>
                  </a:ext>
                </a:extLst>
              </p14:cNvPr>
              <p14:cNvContentPartPr/>
              <p14:nvPr/>
            </p14:nvContentPartPr>
            <p14:xfrm>
              <a:off x="944400" y="5491600"/>
              <a:ext cx="879840" cy="3801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06B6BABA-4285-4C7D-955C-BB15F49460F2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926767" y="5473600"/>
                <a:ext cx="915465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7B1698C-3D03-4349-8B4F-6E3DEBE7F654}"/>
                  </a:ext>
                </a:extLst>
              </p14:cNvPr>
              <p14:cNvContentPartPr/>
              <p14:nvPr/>
            </p14:nvContentPartPr>
            <p14:xfrm>
              <a:off x="2107200" y="5404840"/>
              <a:ext cx="178920" cy="4158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7B1698C-3D03-4349-8B4F-6E3DEBE7F654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2089200" y="5387200"/>
                <a:ext cx="21456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AF26FD44-1D9E-44D5-863A-41D8C21E2F70}"/>
                  </a:ext>
                </a:extLst>
              </p14:cNvPr>
              <p14:cNvContentPartPr/>
              <p14:nvPr/>
            </p14:nvContentPartPr>
            <p14:xfrm>
              <a:off x="3535320" y="5587720"/>
              <a:ext cx="123480" cy="13140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AF26FD44-1D9E-44D5-863A-41D8C21E2F70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3517680" y="5569720"/>
                <a:ext cx="15912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805FAEDD-5692-4633-933B-E925DBBE923D}"/>
                  </a:ext>
                </a:extLst>
              </p14:cNvPr>
              <p14:cNvContentPartPr/>
              <p14:nvPr/>
            </p14:nvContentPartPr>
            <p14:xfrm>
              <a:off x="2946000" y="5493040"/>
              <a:ext cx="453600" cy="3088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805FAEDD-5692-4633-933B-E925DBBE923D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2928014" y="5475061"/>
                <a:ext cx="489212" cy="344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2F0A9BAE-7269-4757-8649-4CD4EA226518}"/>
                  </a:ext>
                </a:extLst>
              </p14:cNvPr>
              <p14:cNvContentPartPr/>
              <p14:nvPr/>
            </p14:nvContentPartPr>
            <p14:xfrm>
              <a:off x="2549640" y="5496280"/>
              <a:ext cx="299520" cy="29412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2F0A9BAE-7269-4757-8649-4CD4EA226518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2531640" y="5478640"/>
                <a:ext cx="33516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FA35A2A2-F3C2-4823-A40E-46BB6AC174C6}"/>
                  </a:ext>
                </a:extLst>
              </p14:cNvPr>
              <p14:cNvContentPartPr/>
              <p14:nvPr/>
            </p14:nvContentPartPr>
            <p14:xfrm>
              <a:off x="3821880" y="5480080"/>
              <a:ext cx="768960" cy="3776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FA35A2A2-F3C2-4823-A40E-46BB6AC174C6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3803872" y="5462440"/>
                <a:ext cx="804617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9D61DFDA-522F-4A8A-97F5-E42CC87C7DA8}"/>
                  </a:ext>
                </a:extLst>
              </p14:cNvPr>
              <p14:cNvContentPartPr/>
              <p14:nvPr/>
            </p14:nvContentPartPr>
            <p14:xfrm>
              <a:off x="5750400" y="5443000"/>
              <a:ext cx="362520" cy="30816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9D61DFDA-522F-4A8A-97F5-E42CC87C7DA8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5732400" y="5425360"/>
                <a:ext cx="39816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F888D566-2266-4CF8-9CFC-49D3836B38A6}"/>
                  </a:ext>
                </a:extLst>
              </p14:cNvPr>
              <p14:cNvContentPartPr/>
              <p14:nvPr/>
            </p14:nvContentPartPr>
            <p14:xfrm>
              <a:off x="5506320" y="5536960"/>
              <a:ext cx="149040" cy="19584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F888D566-2266-4CF8-9CFC-49D3836B38A6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5488680" y="5519320"/>
                <a:ext cx="18468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FE7C1A46-1CC9-4176-86F2-205AF7B9B202}"/>
                  </a:ext>
                </a:extLst>
              </p14:cNvPr>
              <p14:cNvContentPartPr/>
              <p14:nvPr/>
            </p14:nvContentPartPr>
            <p14:xfrm>
              <a:off x="4774800" y="5414920"/>
              <a:ext cx="559080" cy="31788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FE7C1A46-1CC9-4176-86F2-205AF7B9B202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4757149" y="5396940"/>
                <a:ext cx="594743" cy="35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6EEC977E-6CE3-4187-B689-118037693B63}"/>
                  </a:ext>
                </a:extLst>
              </p14:cNvPr>
              <p14:cNvContentPartPr/>
              <p14:nvPr/>
            </p14:nvContentPartPr>
            <p14:xfrm>
              <a:off x="6359520" y="5496280"/>
              <a:ext cx="252720" cy="2466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6EEC977E-6CE3-4187-B689-118037693B63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6341855" y="5478640"/>
                <a:ext cx="288411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5259AC4-4261-41C2-AC52-80C1E2AE7377}"/>
                  </a:ext>
                </a:extLst>
              </p14:cNvPr>
              <p14:cNvContentPartPr/>
              <p14:nvPr/>
            </p14:nvContentPartPr>
            <p14:xfrm>
              <a:off x="1527240" y="6075520"/>
              <a:ext cx="802440" cy="446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5259AC4-4261-41C2-AC52-80C1E2AE7377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509240" y="6057520"/>
                <a:ext cx="83808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7D7B155-B0DB-4F13-9C99-F294A88F861B}"/>
                  </a:ext>
                </a:extLst>
              </p14:cNvPr>
              <p14:cNvContentPartPr/>
              <p14:nvPr/>
            </p14:nvContentPartPr>
            <p14:xfrm>
              <a:off x="2478720" y="6206560"/>
              <a:ext cx="1117440" cy="4683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7D7B155-B0DB-4F13-9C99-F294A88F861B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2460720" y="6188920"/>
                <a:ext cx="11530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34E8E4C3-4DCA-41DD-8733-5C1872F4AF48}"/>
                  </a:ext>
                </a:extLst>
              </p14:cNvPr>
              <p14:cNvContentPartPr/>
              <p14:nvPr/>
            </p14:nvContentPartPr>
            <p14:xfrm>
              <a:off x="3758880" y="6258040"/>
              <a:ext cx="141480" cy="36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34E8E4C3-4DCA-41DD-8733-5C1872F4AF48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3740880" y="624040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4E58F5F5-7E95-427B-A5E6-D296638AB2AD}"/>
                  </a:ext>
                </a:extLst>
              </p14:cNvPr>
              <p14:cNvContentPartPr/>
              <p14:nvPr/>
            </p14:nvContentPartPr>
            <p14:xfrm>
              <a:off x="3758880" y="6328960"/>
              <a:ext cx="163440" cy="1116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4E58F5F5-7E95-427B-A5E6-D296638AB2AD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3740880" y="6310960"/>
                <a:ext cx="199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6F332F65-60C4-4788-A22F-CAE8AD7080BD}"/>
                  </a:ext>
                </a:extLst>
              </p14:cNvPr>
              <p14:cNvContentPartPr/>
              <p14:nvPr/>
            </p14:nvContentPartPr>
            <p14:xfrm>
              <a:off x="4083960" y="6075520"/>
              <a:ext cx="3872160" cy="4651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6F332F65-60C4-4788-A22F-CAE8AD7080BD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4066318" y="6057520"/>
                <a:ext cx="3907803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66C13B1-4701-4C98-A9A6-38A04355B1BD}"/>
                  </a:ext>
                </a:extLst>
              </p14:cNvPr>
              <p14:cNvContentPartPr/>
              <p14:nvPr/>
            </p14:nvContentPartPr>
            <p14:xfrm>
              <a:off x="8127480" y="6085240"/>
              <a:ext cx="456120" cy="496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66C13B1-4701-4C98-A9A6-38A04355B1BD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8109840" y="6067600"/>
                <a:ext cx="491760" cy="531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75602586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14:cNvPr>
              <p14:cNvContentPartPr/>
              <p14:nvPr/>
            </p14:nvContentPartPr>
            <p14:xfrm>
              <a:off x="1054560" y="202120"/>
              <a:ext cx="519120" cy="23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36920" y="184480"/>
                <a:ext cx="5547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14:cNvPr>
              <p14:cNvContentPartPr/>
              <p14:nvPr/>
            </p14:nvContentPartPr>
            <p14:xfrm>
              <a:off x="1846920" y="111400"/>
              <a:ext cx="824760" cy="34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29280" y="93742"/>
                <a:ext cx="86040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14:cNvPr>
              <p14:cNvContentPartPr/>
              <p14:nvPr/>
            </p14:nvContentPartPr>
            <p14:xfrm>
              <a:off x="5160720" y="365200"/>
              <a:ext cx="12744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43080" y="347200"/>
                <a:ext cx="1630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14:cNvPr>
              <p14:cNvContentPartPr/>
              <p14:nvPr/>
            </p14:nvContentPartPr>
            <p14:xfrm>
              <a:off x="5140560" y="160000"/>
              <a:ext cx="210960" cy="13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22560" y="142047"/>
                <a:ext cx="2466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14:cNvPr>
              <p14:cNvContentPartPr/>
              <p14:nvPr/>
            </p14:nvContentPartPr>
            <p14:xfrm>
              <a:off x="5490840" y="183760"/>
              <a:ext cx="339840" cy="25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72840" y="165785"/>
                <a:ext cx="375480" cy="29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14:cNvPr>
              <p14:cNvContentPartPr/>
              <p14:nvPr/>
            </p14:nvContentPartPr>
            <p14:xfrm>
              <a:off x="6092040" y="100960"/>
              <a:ext cx="1954080" cy="367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74040" y="83303"/>
                <a:ext cx="1989720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14:cNvPr>
              <p14:cNvContentPartPr/>
              <p14:nvPr/>
            </p14:nvContentPartPr>
            <p14:xfrm>
              <a:off x="491160" y="710800"/>
              <a:ext cx="37440" cy="299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160" y="693160"/>
                <a:ext cx="73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14:cNvPr>
              <p14:cNvContentPartPr/>
              <p14:nvPr/>
            </p14:nvContentPartPr>
            <p14:xfrm>
              <a:off x="314760" y="680920"/>
              <a:ext cx="30708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6760" y="663280"/>
                <a:ext cx="342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14:cNvPr>
              <p14:cNvContentPartPr/>
              <p14:nvPr/>
            </p14:nvContentPartPr>
            <p14:xfrm>
              <a:off x="658560" y="670120"/>
              <a:ext cx="161640" cy="271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0560" y="652480"/>
                <a:ext cx="197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14:cNvPr>
              <p14:cNvContentPartPr/>
              <p14:nvPr/>
            </p14:nvContentPartPr>
            <p14:xfrm>
              <a:off x="893640" y="833920"/>
              <a:ext cx="131040" cy="12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76000" y="816280"/>
                <a:ext cx="166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14:cNvPr>
              <p14:cNvContentPartPr/>
              <p14:nvPr/>
            </p14:nvContentPartPr>
            <p14:xfrm>
              <a:off x="1340760" y="681640"/>
              <a:ext cx="75276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23120" y="664000"/>
                <a:ext cx="78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14:cNvPr>
              <p14:cNvContentPartPr/>
              <p14:nvPr/>
            </p14:nvContentPartPr>
            <p14:xfrm>
              <a:off x="2061480" y="782080"/>
              <a:ext cx="1594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3480" y="764080"/>
                <a:ext cx="195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14:cNvPr>
              <p14:cNvContentPartPr/>
              <p14:nvPr/>
            </p14:nvContentPartPr>
            <p14:xfrm>
              <a:off x="1737480" y="680560"/>
              <a:ext cx="20520" cy="35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19480" y="662560"/>
                <a:ext cx="56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14:cNvPr>
              <p14:cNvContentPartPr/>
              <p14:nvPr/>
            </p14:nvContentPartPr>
            <p14:xfrm>
              <a:off x="2571240" y="599200"/>
              <a:ext cx="230760" cy="36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53240" y="581200"/>
                <a:ext cx="26640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14:cNvPr>
              <p14:cNvContentPartPr/>
              <p14:nvPr/>
            </p14:nvContentPartPr>
            <p14:xfrm>
              <a:off x="2862120" y="769480"/>
              <a:ext cx="50364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44120" y="751480"/>
                <a:ext cx="539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14:cNvPr>
              <p14:cNvContentPartPr/>
              <p14:nvPr/>
            </p14:nvContentPartPr>
            <p14:xfrm>
              <a:off x="3606240" y="703960"/>
              <a:ext cx="29952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8600" y="685960"/>
                <a:ext cx="335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14:cNvPr>
              <p14:cNvContentPartPr/>
              <p14:nvPr/>
            </p14:nvContentPartPr>
            <p14:xfrm>
              <a:off x="4002600" y="600640"/>
              <a:ext cx="505080" cy="304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4600" y="583000"/>
                <a:ext cx="5407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14:cNvPr>
              <p14:cNvContentPartPr/>
              <p14:nvPr/>
            </p14:nvContentPartPr>
            <p14:xfrm>
              <a:off x="4510560" y="580480"/>
              <a:ext cx="395640" cy="29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562480"/>
                <a:ext cx="431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14:cNvPr>
              <p14:cNvContentPartPr/>
              <p14:nvPr/>
            </p14:nvContentPartPr>
            <p14:xfrm>
              <a:off x="7168080" y="517840"/>
              <a:ext cx="1158120" cy="294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50435" y="499840"/>
                <a:ext cx="1193771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14:cNvPr>
              <p14:cNvContentPartPr/>
              <p14:nvPr/>
            </p14:nvContentPartPr>
            <p14:xfrm>
              <a:off x="6369960" y="538000"/>
              <a:ext cx="496800" cy="258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52320" y="520335"/>
                <a:ext cx="532440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14:cNvPr>
              <p14:cNvContentPartPr/>
              <p14:nvPr/>
            </p14:nvContentPartPr>
            <p14:xfrm>
              <a:off x="5181240" y="490480"/>
              <a:ext cx="852840" cy="36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63600" y="472480"/>
                <a:ext cx="888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14:cNvPr>
              <p14:cNvContentPartPr/>
              <p14:nvPr/>
            </p14:nvContentPartPr>
            <p14:xfrm>
              <a:off x="404400" y="1234240"/>
              <a:ext cx="285120" cy="123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6760" y="121624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14:cNvPr>
              <p14:cNvContentPartPr/>
              <p14:nvPr/>
            </p14:nvContentPartPr>
            <p14:xfrm>
              <a:off x="904800" y="1076200"/>
              <a:ext cx="1705680" cy="31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6800" y="1058540"/>
                <a:ext cx="174132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14:cNvPr>
              <p14:cNvContentPartPr/>
              <p14:nvPr/>
            </p14:nvContentPartPr>
            <p14:xfrm>
              <a:off x="2966160" y="1111120"/>
              <a:ext cx="522000" cy="290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8508" y="1093120"/>
                <a:ext cx="557665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14:cNvPr>
              <p14:cNvContentPartPr/>
              <p14:nvPr/>
            </p14:nvContentPartPr>
            <p14:xfrm>
              <a:off x="4203480" y="1138480"/>
              <a:ext cx="228960" cy="18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5812" y="1120480"/>
                <a:ext cx="26465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14:cNvPr>
              <p14:cNvContentPartPr/>
              <p14:nvPr/>
            </p14:nvContentPartPr>
            <p14:xfrm>
              <a:off x="3637200" y="1108240"/>
              <a:ext cx="440640" cy="250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19200" y="1090266"/>
                <a:ext cx="47628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14:cNvPr>
              <p14:cNvContentPartPr/>
              <p14:nvPr/>
            </p14:nvContentPartPr>
            <p14:xfrm>
              <a:off x="5059560" y="914560"/>
              <a:ext cx="1722960" cy="113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41560" y="896920"/>
                <a:ext cx="1758600" cy="11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14:cNvPr>
              <p14:cNvContentPartPr/>
              <p14:nvPr/>
            </p14:nvContentPartPr>
            <p14:xfrm>
              <a:off x="6841200" y="1044880"/>
              <a:ext cx="130320" cy="155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3560" y="1026880"/>
                <a:ext cx="1659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14:cNvPr>
              <p14:cNvContentPartPr/>
              <p14:nvPr/>
            </p14:nvContentPartPr>
            <p14:xfrm>
              <a:off x="7041000" y="1117240"/>
              <a:ext cx="20160" cy="5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23000" y="1099240"/>
                <a:ext cx="55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14:cNvPr>
              <p14:cNvContentPartPr/>
              <p14:nvPr/>
            </p14:nvContentPartPr>
            <p14:xfrm>
              <a:off x="7070880" y="93436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52880" y="91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14:cNvPr>
              <p14:cNvContentPartPr/>
              <p14:nvPr/>
            </p14:nvContentPartPr>
            <p14:xfrm>
              <a:off x="7131720" y="1108960"/>
              <a:ext cx="128880" cy="7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14080" y="1091320"/>
                <a:ext cx="164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14:cNvPr>
              <p14:cNvContentPartPr/>
              <p14:nvPr/>
            </p14:nvContentPartPr>
            <p14:xfrm>
              <a:off x="7334040" y="1086640"/>
              <a:ext cx="306000" cy="133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16040" y="1068952"/>
                <a:ext cx="341640" cy="1696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14:cNvPr>
              <p14:cNvContentPartPr/>
              <p14:nvPr/>
            </p14:nvContentPartPr>
            <p14:xfrm>
              <a:off x="7851000" y="1072240"/>
              <a:ext cx="8388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33360" y="1054240"/>
                <a:ext cx="119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14:cNvPr>
              <p14:cNvContentPartPr/>
              <p14:nvPr/>
            </p14:nvContentPartPr>
            <p14:xfrm>
              <a:off x="8004000" y="964600"/>
              <a:ext cx="417600" cy="284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86016" y="946960"/>
                <a:ext cx="453209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14:cNvPr>
              <p14:cNvContentPartPr/>
              <p14:nvPr/>
            </p14:nvContentPartPr>
            <p14:xfrm>
              <a:off x="8655960" y="872080"/>
              <a:ext cx="18180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38320" y="854440"/>
                <a:ext cx="2174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14:cNvPr>
              <p14:cNvContentPartPr/>
              <p14:nvPr/>
            </p14:nvContentPartPr>
            <p14:xfrm>
              <a:off x="8503680" y="1066480"/>
              <a:ext cx="38736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85680" y="1048840"/>
                <a:ext cx="4230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14:cNvPr>
              <p14:cNvContentPartPr/>
              <p14:nvPr/>
            </p14:nvContentPartPr>
            <p14:xfrm>
              <a:off x="7335120" y="1452760"/>
              <a:ext cx="302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17120" y="1434760"/>
                <a:ext cx="3380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310680" cy="204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31221" y="1343289"/>
                <a:ext cx="346279" cy="23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14:cNvPr>
              <p14:cNvContentPartPr/>
              <p14:nvPr/>
            </p14:nvContentPartPr>
            <p14:xfrm>
              <a:off x="7853160" y="1340800"/>
              <a:ext cx="104040" cy="25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35160" y="1322800"/>
                <a:ext cx="13968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14:cNvPr>
              <p14:cNvContentPartPr/>
              <p14:nvPr/>
            </p14:nvContentPartPr>
            <p14:xfrm>
              <a:off x="8036040" y="1330720"/>
              <a:ext cx="902160" cy="315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393" y="1312741"/>
                <a:ext cx="937814" cy="350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14:cNvPr>
              <p14:cNvContentPartPr/>
              <p14:nvPr/>
            </p14:nvContentPartPr>
            <p14:xfrm>
              <a:off x="365520" y="1686400"/>
              <a:ext cx="307080" cy="244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7520" y="1668400"/>
                <a:ext cx="3427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14:cNvPr>
              <p14:cNvContentPartPr/>
              <p14:nvPr/>
            </p14:nvContentPartPr>
            <p14:xfrm>
              <a:off x="1053120" y="1736800"/>
              <a:ext cx="160200" cy="32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35120" y="1719160"/>
                <a:ext cx="19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14:cNvPr>
              <p14:cNvContentPartPr/>
              <p14:nvPr/>
            </p14:nvContentPartPr>
            <p14:xfrm>
              <a:off x="1330320" y="1716640"/>
              <a:ext cx="1769040" cy="344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698659"/>
                <a:ext cx="1804680" cy="379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14:cNvPr>
              <p14:cNvContentPartPr/>
              <p14:nvPr/>
            </p14:nvContentPartPr>
            <p14:xfrm>
              <a:off x="4886760" y="202840"/>
              <a:ext cx="12420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868760" y="185200"/>
                <a:ext cx="15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14:cNvPr>
              <p14:cNvContentPartPr/>
              <p14:nvPr/>
            </p14:nvContentPartPr>
            <p14:xfrm>
              <a:off x="4886760" y="264040"/>
              <a:ext cx="100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868760" y="24604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14:cNvPr>
              <p14:cNvContentPartPr/>
              <p14:nvPr/>
            </p14:nvContentPartPr>
            <p14:xfrm>
              <a:off x="2948880" y="80800"/>
              <a:ext cx="1837800" cy="346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31237" y="62800"/>
                <a:ext cx="1873447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14:cNvPr>
              <p14:cNvContentPartPr/>
              <p14:nvPr/>
            </p14:nvContentPartPr>
            <p14:xfrm>
              <a:off x="4286280" y="3393160"/>
              <a:ext cx="133200" cy="31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68280" y="3375160"/>
                <a:ext cx="1688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14:cNvPr>
              <p14:cNvContentPartPr/>
              <p14:nvPr/>
            </p14:nvContentPartPr>
            <p14:xfrm>
              <a:off x="4541160" y="3555520"/>
              <a:ext cx="144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23160" y="35378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14:cNvPr>
              <p14:cNvContentPartPr/>
              <p14:nvPr/>
            </p14:nvContentPartPr>
            <p14:xfrm>
              <a:off x="4581840" y="3636880"/>
              <a:ext cx="11736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563840" y="3619240"/>
                <a:ext cx="153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14:cNvPr>
              <p14:cNvContentPartPr/>
              <p14:nvPr/>
            </p14:nvContentPartPr>
            <p14:xfrm>
              <a:off x="3657000" y="3553000"/>
              <a:ext cx="508680" cy="36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639000" y="3535360"/>
                <a:ext cx="54432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14:cNvPr>
              <p14:cNvContentPartPr/>
              <p14:nvPr/>
            </p14:nvContentPartPr>
            <p14:xfrm>
              <a:off x="4846080" y="3331960"/>
              <a:ext cx="2246760" cy="42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28083" y="3314305"/>
                <a:ext cx="2282394" cy="46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14:cNvPr>
              <p14:cNvContentPartPr/>
              <p14:nvPr/>
            </p14:nvContentPartPr>
            <p14:xfrm>
              <a:off x="7223160" y="3433840"/>
              <a:ext cx="86760" cy="153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205520" y="3415840"/>
                <a:ext cx="122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14:cNvPr>
              <p14:cNvContentPartPr/>
              <p14:nvPr/>
            </p14:nvContentPartPr>
            <p14:xfrm>
              <a:off x="7406400" y="3250600"/>
              <a:ext cx="1597320" cy="480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388760" y="3232960"/>
                <a:ext cx="16329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5259AC4-4261-41C2-AC52-80C1E2AE7377}"/>
                  </a:ext>
                </a:extLst>
              </p14:cNvPr>
              <p14:cNvContentPartPr/>
              <p14:nvPr/>
            </p14:nvContentPartPr>
            <p14:xfrm>
              <a:off x="1527240" y="6075520"/>
              <a:ext cx="802440" cy="446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5259AC4-4261-41C2-AC52-80C1E2AE737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509240" y="6057520"/>
                <a:ext cx="83808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7D7B155-B0DB-4F13-9C99-F294A88F861B}"/>
                  </a:ext>
                </a:extLst>
              </p14:cNvPr>
              <p14:cNvContentPartPr/>
              <p14:nvPr/>
            </p14:nvContentPartPr>
            <p14:xfrm>
              <a:off x="2478720" y="6206560"/>
              <a:ext cx="1117440" cy="4683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7D7B155-B0DB-4F13-9C99-F294A88F861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460720" y="6188920"/>
                <a:ext cx="11530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34E8E4C3-4DCA-41DD-8733-5C1872F4AF48}"/>
                  </a:ext>
                </a:extLst>
              </p14:cNvPr>
              <p14:cNvContentPartPr/>
              <p14:nvPr/>
            </p14:nvContentPartPr>
            <p14:xfrm>
              <a:off x="3758880" y="6258040"/>
              <a:ext cx="141480" cy="36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34E8E4C3-4DCA-41DD-8733-5C1872F4AF4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40880" y="624040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4E58F5F5-7E95-427B-A5E6-D296638AB2AD}"/>
                  </a:ext>
                </a:extLst>
              </p14:cNvPr>
              <p14:cNvContentPartPr/>
              <p14:nvPr/>
            </p14:nvContentPartPr>
            <p14:xfrm>
              <a:off x="3758880" y="6328960"/>
              <a:ext cx="163440" cy="1116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4E58F5F5-7E95-427B-A5E6-D296638AB2A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740880" y="6310960"/>
                <a:ext cx="199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6F332F65-60C4-4788-A22F-CAE8AD7080BD}"/>
                  </a:ext>
                </a:extLst>
              </p14:cNvPr>
              <p14:cNvContentPartPr/>
              <p14:nvPr/>
            </p14:nvContentPartPr>
            <p14:xfrm>
              <a:off x="4083960" y="6075520"/>
              <a:ext cx="3872160" cy="4651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6F332F65-60C4-4788-A22F-CAE8AD7080B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066318" y="6057520"/>
                <a:ext cx="3907803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66C13B1-4701-4C98-A9A6-38A04355B1BD}"/>
                  </a:ext>
                </a:extLst>
              </p14:cNvPr>
              <p14:cNvContentPartPr/>
              <p14:nvPr/>
            </p14:nvContentPartPr>
            <p14:xfrm>
              <a:off x="8127480" y="6085240"/>
              <a:ext cx="456120" cy="496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66C13B1-4701-4C98-A9A6-38A04355B1B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109840" y="6067600"/>
                <a:ext cx="49176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2C20A1D-A5D5-4C22-B01E-3930F0E1BF5A}"/>
                  </a:ext>
                </a:extLst>
              </p14:cNvPr>
              <p14:cNvContentPartPr/>
              <p14:nvPr/>
            </p14:nvContentPartPr>
            <p14:xfrm>
              <a:off x="1232760" y="5903440"/>
              <a:ext cx="7516440" cy="844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2C20A1D-A5D5-4C22-B01E-3930F0E1BF5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214760" y="5867800"/>
                <a:ext cx="7552080" cy="91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F02C8A5-4D68-4EFF-931E-537B73667131}"/>
                  </a:ext>
                </a:extLst>
              </p14:cNvPr>
              <p14:cNvContentPartPr/>
              <p14:nvPr/>
            </p14:nvContentPartPr>
            <p14:xfrm>
              <a:off x="3220680" y="3077440"/>
              <a:ext cx="5845320" cy="805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F02C8A5-4D68-4EFF-931E-537B7366713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02680" y="3041800"/>
                <a:ext cx="5880960" cy="87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07814E1-5789-48A7-9863-12EB30F8957D}"/>
                  </a:ext>
                </a:extLst>
              </p14:cNvPr>
              <p14:cNvContentPartPr/>
              <p14:nvPr/>
            </p14:nvContentPartPr>
            <p14:xfrm>
              <a:off x="3888120" y="3974560"/>
              <a:ext cx="4440240" cy="1197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07814E1-5789-48A7-9863-12EB30F8957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70480" y="3956920"/>
                <a:ext cx="4475880" cy="12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03CB6C50-84C5-4AE3-8BB5-5F61D3610561}"/>
                  </a:ext>
                </a:extLst>
              </p14:cNvPr>
              <p14:cNvContentPartPr/>
              <p14:nvPr/>
            </p14:nvContentPartPr>
            <p14:xfrm>
              <a:off x="6566520" y="5333560"/>
              <a:ext cx="368640" cy="4942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03CB6C50-84C5-4AE3-8BB5-5F61D361056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548880" y="5315560"/>
                <a:ext cx="404280" cy="529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6269452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14:cNvPr>
              <p14:cNvContentPartPr/>
              <p14:nvPr/>
            </p14:nvContentPartPr>
            <p14:xfrm>
              <a:off x="1054560" y="202120"/>
              <a:ext cx="519120" cy="235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31DAAD6-0506-42A2-88C2-6A2D145A0AA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036920" y="184480"/>
                <a:ext cx="55476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14:cNvPr>
              <p14:cNvContentPartPr/>
              <p14:nvPr/>
            </p14:nvContentPartPr>
            <p14:xfrm>
              <a:off x="1846920" y="111400"/>
              <a:ext cx="824760" cy="347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2124FF1-1CA0-46BB-B533-F1D112C6AD4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829280" y="93742"/>
                <a:ext cx="860400" cy="382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14:cNvPr>
              <p14:cNvContentPartPr/>
              <p14:nvPr/>
            </p14:nvContentPartPr>
            <p14:xfrm>
              <a:off x="5160720" y="365200"/>
              <a:ext cx="127440" cy="135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F61ECF3-49C4-4CAA-9FCF-214A0A6BBC7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143080" y="347200"/>
                <a:ext cx="16308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14:cNvPr>
              <p14:cNvContentPartPr/>
              <p14:nvPr/>
            </p14:nvContentPartPr>
            <p14:xfrm>
              <a:off x="5140560" y="160000"/>
              <a:ext cx="210960" cy="138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57D50B0-1932-4059-BA61-F52DFDF61A3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22560" y="142047"/>
                <a:ext cx="246600" cy="1741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14:cNvPr>
              <p14:cNvContentPartPr/>
              <p14:nvPr/>
            </p14:nvContentPartPr>
            <p14:xfrm>
              <a:off x="5490840" y="183760"/>
              <a:ext cx="339840" cy="25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A41CFAA-7F18-43E9-B362-BACB0F39E15D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72840" y="165785"/>
                <a:ext cx="375480" cy="29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14:cNvPr>
              <p14:cNvContentPartPr/>
              <p14:nvPr/>
            </p14:nvContentPartPr>
            <p14:xfrm>
              <a:off x="6092040" y="100960"/>
              <a:ext cx="1954080" cy="367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9617BF-6E72-46EC-9D9B-3812EBBC4D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074040" y="83303"/>
                <a:ext cx="1989720" cy="4028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14:cNvPr>
              <p14:cNvContentPartPr/>
              <p14:nvPr/>
            </p14:nvContentPartPr>
            <p14:xfrm>
              <a:off x="491160" y="710800"/>
              <a:ext cx="37440" cy="299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8BF95-80B0-498A-93EC-37CE0B0A57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3160" y="693160"/>
                <a:ext cx="730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14:cNvPr>
              <p14:cNvContentPartPr/>
              <p14:nvPr/>
            </p14:nvContentPartPr>
            <p14:xfrm>
              <a:off x="314760" y="680920"/>
              <a:ext cx="307080" cy="81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F8CFE00-B19F-49B8-B0DD-B04B047378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96760" y="663280"/>
                <a:ext cx="342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14:cNvPr>
              <p14:cNvContentPartPr/>
              <p14:nvPr/>
            </p14:nvContentPartPr>
            <p14:xfrm>
              <a:off x="658560" y="670120"/>
              <a:ext cx="161640" cy="271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FF38CC3-AD8B-436B-8FAE-13A761F2112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0560" y="652480"/>
                <a:ext cx="1972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14:cNvPr>
              <p14:cNvContentPartPr/>
              <p14:nvPr/>
            </p14:nvContentPartPr>
            <p14:xfrm>
              <a:off x="893640" y="833920"/>
              <a:ext cx="131040" cy="122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45CA6-53C6-49C2-92A6-47A200FD69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76000" y="816280"/>
                <a:ext cx="1666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14:cNvPr>
              <p14:cNvContentPartPr/>
              <p14:nvPr/>
            </p14:nvContentPartPr>
            <p14:xfrm>
              <a:off x="1340760" y="681640"/>
              <a:ext cx="752760" cy="314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58D9666-C6FC-470C-9BD1-3103C6D9F7E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323120" y="664000"/>
                <a:ext cx="7884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14:cNvPr>
              <p14:cNvContentPartPr/>
              <p14:nvPr/>
            </p14:nvContentPartPr>
            <p14:xfrm>
              <a:off x="2061480" y="782080"/>
              <a:ext cx="159480" cy="1677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4CC959F-2E99-4B6F-9F0E-0A677972CFC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043480" y="764080"/>
                <a:ext cx="19512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14:cNvPr>
              <p14:cNvContentPartPr/>
              <p14:nvPr/>
            </p14:nvContentPartPr>
            <p14:xfrm>
              <a:off x="1737480" y="680560"/>
              <a:ext cx="20520" cy="35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83E56B-DCF5-4A71-88FC-51A447FC85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719480" y="662560"/>
                <a:ext cx="56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14:cNvPr>
              <p14:cNvContentPartPr/>
              <p14:nvPr/>
            </p14:nvContentPartPr>
            <p14:xfrm>
              <a:off x="2571240" y="599200"/>
              <a:ext cx="230760" cy="365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7EB2A5-97DF-46F5-A211-FCEE1E4E827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553240" y="581200"/>
                <a:ext cx="26640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14:cNvPr>
              <p14:cNvContentPartPr/>
              <p14:nvPr/>
            </p14:nvContentPartPr>
            <p14:xfrm>
              <a:off x="2862120" y="769480"/>
              <a:ext cx="503640" cy="164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D594EAB-1AE6-40DA-97EC-B19080DE454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44120" y="751480"/>
                <a:ext cx="5392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14:cNvPr>
              <p14:cNvContentPartPr/>
              <p14:nvPr/>
            </p14:nvContentPartPr>
            <p14:xfrm>
              <a:off x="3606240" y="703960"/>
              <a:ext cx="299520" cy="2005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7C52072-DEBF-4F91-83B2-2445269232D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588600" y="685960"/>
                <a:ext cx="33516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14:cNvPr>
              <p14:cNvContentPartPr/>
              <p14:nvPr/>
            </p14:nvContentPartPr>
            <p14:xfrm>
              <a:off x="4002600" y="600640"/>
              <a:ext cx="505080" cy="3045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50F6B38-A40A-4B6C-ACC4-86AA036556C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84600" y="583000"/>
                <a:ext cx="540720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14:cNvPr>
              <p14:cNvContentPartPr/>
              <p14:nvPr/>
            </p14:nvContentPartPr>
            <p14:xfrm>
              <a:off x="4510560" y="580480"/>
              <a:ext cx="395640" cy="29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D7ADBAB-5F41-4007-A48C-C2751A74497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492920" y="562480"/>
                <a:ext cx="431280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14:cNvPr>
              <p14:cNvContentPartPr/>
              <p14:nvPr/>
            </p14:nvContentPartPr>
            <p14:xfrm>
              <a:off x="7168080" y="517840"/>
              <a:ext cx="1158120" cy="2948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533F227-3034-4B96-820C-16BB783FED4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150435" y="499840"/>
                <a:ext cx="1193771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14:cNvPr>
              <p14:cNvContentPartPr/>
              <p14:nvPr/>
            </p14:nvContentPartPr>
            <p14:xfrm>
              <a:off x="6369960" y="538000"/>
              <a:ext cx="496800" cy="258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C649B6C-EEEE-4DA2-84A5-C74BF9B3FAF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352320" y="520335"/>
                <a:ext cx="532440" cy="294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14:cNvPr>
              <p14:cNvContentPartPr/>
              <p14:nvPr/>
            </p14:nvContentPartPr>
            <p14:xfrm>
              <a:off x="5181240" y="490480"/>
              <a:ext cx="852840" cy="3672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3DC514E-5013-4EBB-A9B2-C0BFCA38B4E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63600" y="472480"/>
                <a:ext cx="888480" cy="40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14:cNvPr>
              <p14:cNvContentPartPr/>
              <p14:nvPr/>
            </p14:nvContentPartPr>
            <p14:xfrm>
              <a:off x="404400" y="1234240"/>
              <a:ext cx="285120" cy="123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2BED19A-63AE-4A84-94EA-6ED79FF9BFB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86760" y="1216240"/>
                <a:ext cx="32076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14:cNvPr>
              <p14:cNvContentPartPr/>
              <p14:nvPr/>
            </p14:nvContentPartPr>
            <p14:xfrm>
              <a:off x="904800" y="1076200"/>
              <a:ext cx="1705680" cy="317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D773EA6-DD41-4731-99B7-758FEAE1E44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86800" y="1058540"/>
                <a:ext cx="1741320" cy="3528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14:cNvPr>
              <p14:cNvContentPartPr/>
              <p14:nvPr/>
            </p14:nvContentPartPr>
            <p14:xfrm>
              <a:off x="2966160" y="1111120"/>
              <a:ext cx="522000" cy="2908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F6C8C3A-CD3C-436D-840E-94904F2353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48508" y="1093120"/>
                <a:ext cx="557665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14:cNvPr>
              <p14:cNvContentPartPr/>
              <p14:nvPr/>
            </p14:nvContentPartPr>
            <p14:xfrm>
              <a:off x="4203480" y="1138480"/>
              <a:ext cx="228960" cy="1821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5105FD7-6CF0-414C-8D80-DB04EB68471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185812" y="1120480"/>
                <a:ext cx="264656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14:cNvPr>
              <p14:cNvContentPartPr/>
              <p14:nvPr/>
            </p14:nvContentPartPr>
            <p14:xfrm>
              <a:off x="3637200" y="1108240"/>
              <a:ext cx="440640" cy="250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D87A2E9-63B4-4C37-AFFD-5972B1E2117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619200" y="1090266"/>
                <a:ext cx="476280" cy="2861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14:cNvPr>
              <p14:cNvContentPartPr/>
              <p14:nvPr/>
            </p14:nvContentPartPr>
            <p14:xfrm>
              <a:off x="5059560" y="914560"/>
              <a:ext cx="1722960" cy="11376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FA60F7E-CEB6-4A32-B88B-7A58320C6E5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041560" y="896920"/>
                <a:ext cx="1758600" cy="11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14:cNvPr>
              <p14:cNvContentPartPr/>
              <p14:nvPr/>
            </p14:nvContentPartPr>
            <p14:xfrm>
              <a:off x="6841200" y="1044880"/>
              <a:ext cx="130320" cy="155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A65335B-5A59-45A0-B27C-F191FE50E81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3560" y="1026880"/>
                <a:ext cx="16596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14:cNvPr>
              <p14:cNvContentPartPr/>
              <p14:nvPr/>
            </p14:nvContentPartPr>
            <p14:xfrm>
              <a:off x="7041000" y="1117240"/>
              <a:ext cx="20160" cy="50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614226B-2927-469C-8169-8C1BB737FF3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023000" y="1099240"/>
                <a:ext cx="558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14:cNvPr>
              <p14:cNvContentPartPr/>
              <p14:nvPr/>
            </p14:nvContentPartPr>
            <p14:xfrm>
              <a:off x="7070880" y="93436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8F9502F-0FD8-44A6-B32F-5D9AFCFE7E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052880" y="91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14:cNvPr>
              <p14:cNvContentPartPr/>
              <p14:nvPr/>
            </p14:nvContentPartPr>
            <p14:xfrm>
              <a:off x="7131720" y="1108960"/>
              <a:ext cx="128880" cy="7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804AD79-496A-4E2E-898C-F8922985A43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14080" y="1091320"/>
                <a:ext cx="1645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14:cNvPr>
              <p14:cNvContentPartPr/>
              <p14:nvPr/>
            </p14:nvContentPartPr>
            <p14:xfrm>
              <a:off x="7334040" y="1086640"/>
              <a:ext cx="306000" cy="133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9F0D51A-AEE1-4982-B469-B814CB75BCE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316040" y="1068952"/>
                <a:ext cx="341640" cy="1696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14:cNvPr>
              <p14:cNvContentPartPr/>
              <p14:nvPr/>
            </p14:nvContentPartPr>
            <p14:xfrm>
              <a:off x="7851000" y="1072240"/>
              <a:ext cx="83880" cy="117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4CEAFF5-7388-461B-9544-0CE3287CF67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33360" y="1054240"/>
                <a:ext cx="1195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14:cNvPr>
              <p14:cNvContentPartPr/>
              <p14:nvPr/>
            </p14:nvContentPartPr>
            <p14:xfrm>
              <a:off x="8004000" y="964600"/>
              <a:ext cx="417600" cy="284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5870E0B-663E-4FC0-86B5-8FDC802258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86016" y="946960"/>
                <a:ext cx="453209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14:cNvPr>
              <p14:cNvContentPartPr/>
              <p14:nvPr/>
            </p14:nvContentPartPr>
            <p14:xfrm>
              <a:off x="8655960" y="872080"/>
              <a:ext cx="18180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E9154BD-2E75-48AC-B8D5-919F3E48782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638320" y="854440"/>
                <a:ext cx="21744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14:cNvPr>
              <p14:cNvContentPartPr/>
              <p14:nvPr/>
            </p14:nvContentPartPr>
            <p14:xfrm>
              <a:off x="8503680" y="1066480"/>
              <a:ext cx="387360" cy="187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9D7B603-A92F-458C-8D19-EB54488AA79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485680" y="1048840"/>
                <a:ext cx="4230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14:cNvPr>
              <p14:cNvContentPartPr/>
              <p14:nvPr/>
            </p14:nvContentPartPr>
            <p14:xfrm>
              <a:off x="7335120" y="1452760"/>
              <a:ext cx="302400" cy="112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482CEE9-F6BC-44AC-8398-CB08CEF40DA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17120" y="1434760"/>
                <a:ext cx="33804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14:cNvPr>
              <p14:cNvContentPartPr/>
              <p14:nvPr/>
            </p14:nvContentPartPr>
            <p14:xfrm>
              <a:off x="6949200" y="1360960"/>
              <a:ext cx="310680" cy="204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AF849EF-16ED-4359-8DEC-ABB0F50871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931221" y="1343289"/>
                <a:ext cx="346279" cy="23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14:cNvPr>
              <p14:cNvContentPartPr/>
              <p14:nvPr/>
            </p14:nvContentPartPr>
            <p14:xfrm>
              <a:off x="7853160" y="1340800"/>
              <a:ext cx="104040" cy="2570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BD807B4-A5A3-4D32-A996-AD479E9AAF4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35160" y="1322800"/>
                <a:ext cx="13968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14:cNvPr>
              <p14:cNvContentPartPr/>
              <p14:nvPr/>
            </p14:nvContentPartPr>
            <p14:xfrm>
              <a:off x="8036040" y="1330720"/>
              <a:ext cx="902160" cy="315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6A8FD46-DFAB-4A6D-9A53-0D976DAC7AD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018393" y="1312741"/>
                <a:ext cx="937814" cy="350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14:cNvPr>
              <p14:cNvContentPartPr/>
              <p14:nvPr/>
            </p14:nvContentPartPr>
            <p14:xfrm>
              <a:off x="365520" y="1686400"/>
              <a:ext cx="307080" cy="2448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CDB6927-98D2-4FAC-9803-954F89F1B86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7520" y="1668400"/>
                <a:ext cx="34272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14:cNvPr>
              <p14:cNvContentPartPr/>
              <p14:nvPr/>
            </p14:nvContentPartPr>
            <p14:xfrm>
              <a:off x="1053120" y="1736800"/>
              <a:ext cx="160200" cy="320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D6E631D-B75E-4C47-8657-305D691C47AB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35120" y="1719160"/>
                <a:ext cx="19584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14:cNvPr>
              <p14:cNvContentPartPr/>
              <p14:nvPr/>
            </p14:nvContentPartPr>
            <p14:xfrm>
              <a:off x="1330320" y="1716640"/>
              <a:ext cx="1769040" cy="3441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38739E5-1306-48E2-A02D-A85B02827C2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312680" y="1698659"/>
                <a:ext cx="1804680" cy="3797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14:cNvPr>
              <p14:cNvContentPartPr/>
              <p14:nvPr/>
            </p14:nvContentPartPr>
            <p14:xfrm>
              <a:off x="4886760" y="202840"/>
              <a:ext cx="124200" cy="10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739D9D7-2E4A-4CA5-AEFF-E2ACFC46ADB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868760" y="185200"/>
                <a:ext cx="1598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14:cNvPr>
              <p14:cNvContentPartPr/>
              <p14:nvPr/>
            </p14:nvContentPartPr>
            <p14:xfrm>
              <a:off x="4886760" y="264040"/>
              <a:ext cx="100800" cy="1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CFFE75-36C2-4B5D-BF5E-B76FF192B3E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868760" y="246040"/>
                <a:ext cx="1364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14:cNvPr>
              <p14:cNvContentPartPr/>
              <p14:nvPr/>
            </p14:nvContentPartPr>
            <p14:xfrm>
              <a:off x="2948880" y="80800"/>
              <a:ext cx="1837800" cy="346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E738064-C91D-419A-8278-1E8BCF50BC3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31237" y="62800"/>
                <a:ext cx="1873447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14:cNvPr>
              <p14:cNvContentPartPr/>
              <p14:nvPr/>
            </p14:nvContentPartPr>
            <p14:xfrm>
              <a:off x="4286280" y="3393160"/>
              <a:ext cx="133200" cy="31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268280" y="3375160"/>
                <a:ext cx="1688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14:cNvPr>
              <p14:cNvContentPartPr/>
              <p14:nvPr/>
            </p14:nvContentPartPr>
            <p14:xfrm>
              <a:off x="4541160" y="3555520"/>
              <a:ext cx="144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23160" y="35378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14:cNvPr>
              <p14:cNvContentPartPr/>
              <p14:nvPr/>
            </p14:nvContentPartPr>
            <p14:xfrm>
              <a:off x="4581840" y="3636880"/>
              <a:ext cx="11736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563840" y="3619240"/>
                <a:ext cx="153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14:cNvPr>
              <p14:cNvContentPartPr/>
              <p14:nvPr/>
            </p14:nvContentPartPr>
            <p14:xfrm>
              <a:off x="3657000" y="3553000"/>
              <a:ext cx="508680" cy="36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639000" y="3535360"/>
                <a:ext cx="54432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14:cNvPr>
              <p14:cNvContentPartPr/>
              <p14:nvPr/>
            </p14:nvContentPartPr>
            <p14:xfrm>
              <a:off x="4846080" y="3331960"/>
              <a:ext cx="2246760" cy="42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28083" y="3314305"/>
                <a:ext cx="2282394" cy="46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14:cNvPr>
              <p14:cNvContentPartPr/>
              <p14:nvPr/>
            </p14:nvContentPartPr>
            <p14:xfrm>
              <a:off x="7223160" y="3433840"/>
              <a:ext cx="86760" cy="153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205520" y="3415840"/>
                <a:ext cx="122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14:cNvPr>
              <p14:cNvContentPartPr/>
              <p14:nvPr/>
            </p14:nvContentPartPr>
            <p14:xfrm>
              <a:off x="7406400" y="3250600"/>
              <a:ext cx="1597320" cy="480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388760" y="3232960"/>
                <a:ext cx="16329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5259AC4-4261-41C2-AC52-80C1E2AE7377}"/>
                  </a:ext>
                </a:extLst>
              </p14:cNvPr>
              <p14:cNvContentPartPr/>
              <p14:nvPr/>
            </p14:nvContentPartPr>
            <p14:xfrm>
              <a:off x="1527240" y="6075520"/>
              <a:ext cx="802440" cy="446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5259AC4-4261-41C2-AC52-80C1E2AE7377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509240" y="6057520"/>
                <a:ext cx="83808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7D7B155-B0DB-4F13-9C99-F294A88F861B}"/>
                  </a:ext>
                </a:extLst>
              </p14:cNvPr>
              <p14:cNvContentPartPr/>
              <p14:nvPr/>
            </p14:nvContentPartPr>
            <p14:xfrm>
              <a:off x="2478720" y="6206560"/>
              <a:ext cx="1117440" cy="4683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7D7B155-B0DB-4F13-9C99-F294A88F861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460720" y="6188920"/>
                <a:ext cx="11530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34E8E4C3-4DCA-41DD-8733-5C1872F4AF48}"/>
                  </a:ext>
                </a:extLst>
              </p14:cNvPr>
              <p14:cNvContentPartPr/>
              <p14:nvPr/>
            </p14:nvContentPartPr>
            <p14:xfrm>
              <a:off x="3758880" y="6258040"/>
              <a:ext cx="141480" cy="36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34E8E4C3-4DCA-41DD-8733-5C1872F4AF4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40880" y="624040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4E58F5F5-7E95-427B-A5E6-D296638AB2AD}"/>
                  </a:ext>
                </a:extLst>
              </p14:cNvPr>
              <p14:cNvContentPartPr/>
              <p14:nvPr/>
            </p14:nvContentPartPr>
            <p14:xfrm>
              <a:off x="3758880" y="6328960"/>
              <a:ext cx="163440" cy="1116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4E58F5F5-7E95-427B-A5E6-D296638AB2A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740880" y="6310960"/>
                <a:ext cx="199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6F332F65-60C4-4788-A22F-CAE8AD7080BD}"/>
                  </a:ext>
                </a:extLst>
              </p14:cNvPr>
              <p14:cNvContentPartPr/>
              <p14:nvPr/>
            </p14:nvContentPartPr>
            <p14:xfrm>
              <a:off x="4083960" y="6075520"/>
              <a:ext cx="3872160" cy="4651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6F332F65-60C4-4788-A22F-CAE8AD7080B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066318" y="6057520"/>
                <a:ext cx="3907803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66C13B1-4701-4C98-A9A6-38A04355B1BD}"/>
                  </a:ext>
                </a:extLst>
              </p14:cNvPr>
              <p14:cNvContentPartPr/>
              <p14:nvPr/>
            </p14:nvContentPartPr>
            <p14:xfrm>
              <a:off x="8127480" y="6085240"/>
              <a:ext cx="456120" cy="496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66C13B1-4701-4C98-A9A6-38A04355B1B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109840" y="6067600"/>
                <a:ext cx="49176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2C20A1D-A5D5-4C22-B01E-3930F0E1BF5A}"/>
                  </a:ext>
                </a:extLst>
              </p14:cNvPr>
              <p14:cNvContentPartPr/>
              <p14:nvPr/>
            </p14:nvContentPartPr>
            <p14:xfrm>
              <a:off x="1232760" y="5903440"/>
              <a:ext cx="7516440" cy="844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2C20A1D-A5D5-4C22-B01E-3930F0E1BF5A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214760" y="5867800"/>
                <a:ext cx="7552080" cy="91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F02C8A5-4D68-4EFF-931E-537B73667131}"/>
                  </a:ext>
                </a:extLst>
              </p14:cNvPr>
              <p14:cNvContentPartPr/>
              <p14:nvPr/>
            </p14:nvContentPartPr>
            <p14:xfrm>
              <a:off x="3220680" y="3077440"/>
              <a:ext cx="5845320" cy="805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F02C8A5-4D68-4EFF-931E-537B7366713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202680" y="3041800"/>
                <a:ext cx="5880960" cy="87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C07814E1-5789-48A7-9863-12EB30F8957D}"/>
                  </a:ext>
                </a:extLst>
              </p14:cNvPr>
              <p14:cNvContentPartPr/>
              <p14:nvPr/>
            </p14:nvContentPartPr>
            <p14:xfrm>
              <a:off x="3888120" y="3974560"/>
              <a:ext cx="4440240" cy="119772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C07814E1-5789-48A7-9863-12EB30F8957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70480" y="3956920"/>
                <a:ext cx="4475880" cy="12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03CB6C50-84C5-4AE3-8BB5-5F61D3610561}"/>
                  </a:ext>
                </a:extLst>
              </p14:cNvPr>
              <p14:cNvContentPartPr/>
              <p14:nvPr/>
            </p14:nvContentPartPr>
            <p14:xfrm>
              <a:off x="6566520" y="5333560"/>
              <a:ext cx="368640" cy="4942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03CB6C50-84C5-4AE3-8BB5-5F61D361056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6548880" y="5315560"/>
                <a:ext cx="40428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BA4E0F3-23E0-4B48-A45D-470C57F884E1}"/>
                  </a:ext>
                </a:extLst>
              </p14:cNvPr>
              <p14:cNvContentPartPr/>
              <p14:nvPr/>
            </p14:nvContentPartPr>
            <p14:xfrm>
              <a:off x="2497440" y="5648560"/>
              <a:ext cx="1293840" cy="113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BA4E0F3-23E0-4B48-A45D-470C57F884E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479800" y="5612920"/>
                <a:ext cx="1329480" cy="12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CA4D7BF-697C-48F9-9628-316D97695B85}"/>
                  </a:ext>
                </a:extLst>
              </p14:cNvPr>
              <p14:cNvContentPartPr/>
              <p14:nvPr/>
            </p14:nvContentPartPr>
            <p14:xfrm>
              <a:off x="2537400" y="5238160"/>
              <a:ext cx="328320" cy="48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CA4D7BF-697C-48F9-9628-316D97695B85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519760" y="5202520"/>
                <a:ext cx="363960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C03A1B0-9B19-4F45-A63F-AE6894D22904}"/>
                  </a:ext>
                </a:extLst>
              </p14:cNvPr>
              <p14:cNvContentPartPr/>
              <p14:nvPr/>
            </p14:nvContentPartPr>
            <p14:xfrm>
              <a:off x="2440200" y="5186680"/>
              <a:ext cx="320400" cy="262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C03A1B0-9B19-4F45-A63F-AE6894D2290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422560" y="5151040"/>
                <a:ext cx="35604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15C749C-7738-403D-A47C-1CB29375299F}"/>
                  </a:ext>
                </a:extLst>
              </p14:cNvPr>
              <p14:cNvContentPartPr/>
              <p14:nvPr/>
            </p14:nvContentPartPr>
            <p14:xfrm>
              <a:off x="1065360" y="3961960"/>
              <a:ext cx="2684160" cy="1279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15C749C-7738-403D-A47C-1CB29375299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047720" y="3943960"/>
                <a:ext cx="2719800" cy="13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32100F2-B2DF-4A26-9E7A-A80832460D09}"/>
                  </a:ext>
                </a:extLst>
              </p14:cNvPr>
              <p14:cNvContentPartPr/>
              <p14:nvPr/>
            </p14:nvContentPartPr>
            <p14:xfrm>
              <a:off x="756120" y="5322760"/>
              <a:ext cx="1050120" cy="639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32100F2-B2DF-4A26-9E7A-A80832460D0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8480" y="5304770"/>
                <a:ext cx="1085760" cy="6753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14884707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14:cNvPr>
              <p14:cNvContentPartPr/>
              <p14:nvPr/>
            </p14:nvContentPartPr>
            <p14:xfrm>
              <a:off x="4286280" y="3393160"/>
              <a:ext cx="133200" cy="31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68280" y="3375160"/>
                <a:ext cx="1688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14:cNvPr>
              <p14:cNvContentPartPr/>
              <p14:nvPr/>
            </p14:nvContentPartPr>
            <p14:xfrm>
              <a:off x="4541160" y="3555520"/>
              <a:ext cx="144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23160" y="35378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14:cNvPr>
              <p14:cNvContentPartPr/>
              <p14:nvPr/>
            </p14:nvContentPartPr>
            <p14:xfrm>
              <a:off x="4581840" y="3636880"/>
              <a:ext cx="11736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63840" y="3619240"/>
                <a:ext cx="153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14:cNvPr>
              <p14:cNvContentPartPr/>
              <p14:nvPr/>
            </p14:nvContentPartPr>
            <p14:xfrm>
              <a:off x="3657000" y="3553000"/>
              <a:ext cx="508680" cy="36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39000" y="3535360"/>
                <a:ext cx="54432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14:cNvPr>
              <p14:cNvContentPartPr/>
              <p14:nvPr/>
            </p14:nvContentPartPr>
            <p14:xfrm>
              <a:off x="4846080" y="3331960"/>
              <a:ext cx="2246760" cy="42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28083" y="3314305"/>
                <a:ext cx="2282394" cy="46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14:cNvPr>
              <p14:cNvContentPartPr/>
              <p14:nvPr/>
            </p14:nvContentPartPr>
            <p14:xfrm>
              <a:off x="7223160" y="3433840"/>
              <a:ext cx="86760" cy="153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05520" y="3415840"/>
                <a:ext cx="122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14:cNvPr>
              <p14:cNvContentPartPr/>
              <p14:nvPr/>
            </p14:nvContentPartPr>
            <p14:xfrm>
              <a:off x="7406400" y="3250600"/>
              <a:ext cx="1597320" cy="480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88760" y="3232960"/>
                <a:ext cx="16329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5259AC4-4261-41C2-AC52-80C1E2AE7377}"/>
                  </a:ext>
                </a:extLst>
              </p14:cNvPr>
              <p14:cNvContentPartPr/>
              <p14:nvPr/>
            </p14:nvContentPartPr>
            <p14:xfrm>
              <a:off x="1527240" y="6075520"/>
              <a:ext cx="802440" cy="446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5259AC4-4261-41C2-AC52-80C1E2AE73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09240" y="6057520"/>
                <a:ext cx="83808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7D7B155-B0DB-4F13-9C99-F294A88F861B}"/>
                  </a:ext>
                </a:extLst>
              </p14:cNvPr>
              <p14:cNvContentPartPr/>
              <p14:nvPr/>
            </p14:nvContentPartPr>
            <p14:xfrm>
              <a:off x="2478720" y="6206560"/>
              <a:ext cx="1117440" cy="4683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7D7B155-B0DB-4F13-9C99-F294A88F861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460720" y="6188920"/>
                <a:ext cx="11530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34E8E4C3-4DCA-41DD-8733-5C1872F4AF48}"/>
                  </a:ext>
                </a:extLst>
              </p14:cNvPr>
              <p14:cNvContentPartPr/>
              <p14:nvPr/>
            </p14:nvContentPartPr>
            <p14:xfrm>
              <a:off x="3758880" y="6258040"/>
              <a:ext cx="141480" cy="36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34E8E4C3-4DCA-41DD-8733-5C1872F4AF4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40880" y="624040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4E58F5F5-7E95-427B-A5E6-D296638AB2AD}"/>
                  </a:ext>
                </a:extLst>
              </p14:cNvPr>
              <p14:cNvContentPartPr/>
              <p14:nvPr/>
            </p14:nvContentPartPr>
            <p14:xfrm>
              <a:off x="3758880" y="6328960"/>
              <a:ext cx="163440" cy="1116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4E58F5F5-7E95-427B-A5E6-D296638AB2A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40880" y="6310960"/>
                <a:ext cx="199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6F332F65-60C4-4788-A22F-CAE8AD7080BD}"/>
                  </a:ext>
                </a:extLst>
              </p14:cNvPr>
              <p14:cNvContentPartPr/>
              <p14:nvPr/>
            </p14:nvContentPartPr>
            <p14:xfrm>
              <a:off x="4083960" y="6075520"/>
              <a:ext cx="3872160" cy="4651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6F332F65-60C4-4788-A22F-CAE8AD7080B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66318" y="6057520"/>
                <a:ext cx="3907803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66C13B1-4701-4C98-A9A6-38A04355B1BD}"/>
                  </a:ext>
                </a:extLst>
              </p14:cNvPr>
              <p14:cNvContentPartPr/>
              <p14:nvPr/>
            </p14:nvContentPartPr>
            <p14:xfrm>
              <a:off x="8127480" y="6085240"/>
              <a:ext cx="456120" cy="496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66C13B1-4701-4C98-A9A6-38A04355B1B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09840" y="6067600"/>
                <a:ext cx="49176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2C20A1D-A5D5-4C22-B01E-3930F0E1BF5A}"/>
                  </a:ext>
                </a:extLst>
              </p14:cNvPr>
              <p14:cNvContentPartPr/>
              <p14:nvPr/>
            </p14:nvContentPartPr>
            <p14:xfrm>
              <a:off x="1232760" y="5903440"/>
              <a:ext cx="7516440" cy="844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2C20A1D-A5D5-4C22-B01E-3930F0E1BF5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14760" y="5867800"/>
                <a:ext cx="7552080" cy="91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F02C8A5-4D68-4EFF-931E-537B73667131}"/>
                  </a:ext>
                </a:extLst>
              </p14:cNvPr>
              <p14:cNvContentPartPr/>
              <p14:nvPr/>
            </p14:nvContentPartPr>
            <p14:xfrm>
              <a:off x="3220680" y="3077440"/>
              <a:ext cx="5845320" cy="805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F02C8A5-4D68-4EFF-931E-537B7366713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02680" y="3041800"/>
                <a:ext cx="5880960" cy="87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BA4E0F3-23E0-4B48-A45D-470C57F884E1}"/>
                  </a:ext>
                </a:extLst>
              </p14:cNvPr>
              <p14:cNvContentPartPr/>
              <p14:nvPr/>
            </p14:nvContentPartPr>
            <p14:xfrm>
              <a:off x="2497440" y="5648560"/>
              <a:ext cx="1293840" cy="113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BA4E0F3-23E0-4B48-A45D-470C57F884E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79800" y="5612920"/>
                <a:ext cx="1329480" cy="12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CA4D7BF-697C-48F9-9628-316D97695B85}"/>
                  </a:ext>
                </a:extLst>
              </p14:cNvPr>
              <p14:cNvContentPartPr/>
              <p14:nvPr/>
            </p14:nvContentPartPr>
            <p14:xfrm>
              <a:off x="2537400" y="5238160"/>
              <a:ext cx="328320" cy="48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CA4D7BF-697C-48F9-9628-316D97695B8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19760" y="5202520"/>
                <a:ext cx="363960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C03A1B0-9B19-4F45-A63F-AE6894D22904}"/>
                  </a:ext>
                </a:extLst>
              </p14:cNvPr>
              <p14:cNvContentPartPr/>
              <p14:nvPr/>
            </p14:nvContentPartPr>
            <p14:xfrm>
              <a:off x="2440200" y="5186680"/>
              <a:ext cx="320400" cy="262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C03A1B0-9B19-4F45-A63F-AE6894D2290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22560" y="5151040"/>
                <a:ext cx="35604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15C749C-7738-403D-A47C-1CB29375299F}"/>
                  </a:ext>
                </a:extLst>
              </p14:cNvPr>
              <p14:cNvContentPartPr/>
              <p14:nvPr/>
            </p14:nvContentPartPr>
            <p14:xfrm>
              <a:off x="1065360" y="3961960"/>
              <a:ext cx="2684160" cy="1279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15C749C-7738-403D-A47C-1CB2937529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47720" y="3943960"/>
                <a:ext cx="2719800" cy="13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32100F2-B2DF-4A26-9E7A-A80832460D09}"/>
                  </a:ext>
                </a:extLst>
              </p14:cNvPr>
              <p14:cNvContentPartPr/>
              <p14:nvPr/>
            </p14:nvContentPartPr>
            <p14:xfrm>
              <a:off x="756120" y="5322760"/>
              <a:ext cx="1050120" cy="639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32100F2-B2DF-4A26-9E7A-A80832460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8480" y="5304770"/>
                <a:ext cx="1085760" cy="675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0745729C-F590-4EE1-8270-F9DBCB9CDB00}"/>
                  </a:ext>
                </a:extLst>
              </p14:cNvPr>
              <p14:cNvContentPartPr/>
              <p14:nvPr/>
            </p14:nvContentPartPr>
            <p14:xfrm>
              <a:off x="446880" y="334960"/>
              <a:ext cx="3267720" cy="3637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0745729C-F590-4EE1-8270-F9DBCB9CDB0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882" y="316960"/>
                <a:ext cx="3303356" cy="367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58356968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14:cNvPr>
              <p14:cNvContentPartPr/>
              <p14:nvPr/>
            </p14:nvContentPartPr>
            <p14:xfrm>
              <a:off x="4286280" y="3393160"/>
              <a:ext cx="133200" cy="319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24A961F-B9A1-44B1-AEB4-47A6A99FCE8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68280" y="3375160"/>
                <a:ext cx="16884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14:cNvPr>
              <p14:cNvContentPartPr/>
              <p14:nvPr/>
            </p14:nvContentPartPr>
            <p14:xfrm>
              <a:off x="4541160" y="3555520"/>
              <a:ext cx="144000" cy="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72E21A90-AFC0-478A-B189-4984EDFD0D9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23160" y="3537880"/>
                <a:ext cx="179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14:cNvPr>
              <p14:cNvContentPartPr/>
              <p14:nvPr/>
            </p14:nvContentPartPr>
            <p14:xfrm>
              <a:off x="4581840" y="3636880"/>
              <a:ext cx="117360" cy="25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3272EA3-B9C4-4E7F-8402-FDE108F4DC2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63840" y="3619240"/>
                <a:ext cx="153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14:cNvPr>
              <p14:cNvContentPartPr/>
              <p14:nvPr/>
            </p14:nvContentPartPr>
            <p14:xfrm>
              <a:off x="3657000" y="3553000"/>
              <a:ext cx="508680" cy="365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F453898-F260-421E-A5AD-D5D72A5D7DC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639000" y="3535360"/>
                <a:ext cx="544320" cy="40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14:cNvPr>
              <p14:cNvContentPartPr/>
              <p14:nvPr/>
            </p14:nvContentPartPr>
            <p14:xfrm>
              <a:off x="4846080" y="3331960"/>
              <a:ext cx="2246760" cy="42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347D89B-944F-4F39-B253-3E79A56D7A7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828083" y="3314305"/>
                <a:ext cx="2282394" cy="4604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14:cNvPr>
              <p14:cNvContentPartPr/>
              <p14:nvPr/>
            </p14:nvContentPartPr>
            <p14:xfrm>
              <a:off x="7223160" y="3433840"/>
              <a:ext cx="86760" cy="153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56BEA34-76E1-4633-A5CA-4B736793E0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05520" y="3415840"/>
                <a:ext cx="1224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14:cNvPr>
              <p14:cNvContentPartPr/>
              <p14:nvPr/>
            </p14:nvContentPartPr>
            <p14:xfrm>
              <a:off x="7406400" y="3250600"/>
              <a:ext cx="1597320" cy="4802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3A122D15-DA3A-434D-B4B1-8670E56F18E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388760" y="3232960"/>
                <a:ext cx="163296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5259AC4-4261-41C2-AC52-80C1E2AE7377}"/>
                  </a:ext>
                </a:extLst>
              </p14:cNvPr>
              <p14:cNvContentPartPr/>
              <p14:nvPr/>
            </p14:nvContentPartPr>
            <p14:xfrm>
              <a:off x="1527240" y="6075520"/>
              <a:ext cx="802440" cy="4464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5259AC4-4261-41C2-AC52-80C1E2AE737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09240" y="6057520"/>
                <a:ext cx="838080" cy="4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7D7B155-B0DB-4F13-9C99-F294A88F861B}"/>
                  </a:ext>
                </a:extLst>
              </p14:cNvPr>
              <p14:cNvContentPartPr/>
              <p14:nvPr/>
            </p14:nvContentPartPr>
            <p14:xfrm>
              <a:off x="2478720" y="6206560"/>
              <a:ext cx="1117440" cy="4683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7D7B155-B0DB-4F13-9C99-F294A88F861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460720" y="6188920"/>
                <a:ext cx="115308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34E8E4C3-4DCA-41DD-8733-5C1872F4AF48}"/>
                  </a:ext>
                </a:extLst>
              </p14:cNvPr>
              <p14:cNvContentPartPr/>
              <p14:nvPr/>
            </p14:nvContentPartPr>
            <p14:xfrm>
              <a:off x="3758880" y="6258040"/>
              <a:ext cx="141480" cy="36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34E8E4C3-4DCA-41DD-8733-5C1872F4AF4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740880" y="6240400"/>
                <a:ext cx="177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4E58F5F5-7E95-427B-A5E6-D296638AB2AD}"/>
                  </a:ext>
                </a:extLst>
              </p14:cNvPr>
              <p14:cNvContentPartPr/>
              <p14:nvPr/>
            </p14:nvContentPartPr>
            <p14:xfrm>
              <a:off x="3758880" y="6328960"/>
              <a:ext cx="163440" cy="1116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4E58F5F5-7E95-427B-A5E6-D296638AB2A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40880" y="6310960"/>
                <a:ext cx="1990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6F332F65-60C4-4788-A22F-CAE8AD7080BD}"/>
                  </a:ext>
                </a:extLst>
              </p14:cNvPr>
              <p14:cNvContentPartPr/>
              <p14:nvPr/>
            </p14:nvContentPartPr>
            <p14:xfrm>
              <a:off x="4083960" y="6075520"/>
              <a:ext cx="3872160" cy="4651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6F332F65-60C4-4788-A22F-CAE8AD7080B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66318" y="6057520"/>
                <a:ext cx="3907803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0" name="Ink 219">
                <a:extLst>
                  <a:ext uri="{FF2B5EF4-FFF2-40B4-BE49-F238E27FC236}">
                    <a16:creationId xmlns:a16="http://schemas.microsoft.com/office/drawing/2014/main" id="{566C13B1-4701-4C98-A9A6-38A04355B1BD}"/>
                  </a:ext>
                </a:extLst>
              </p14:cNvPr>
              <p14:cNvContentPartPr/>
              <p14:nvPr/>
            </p14:nvContentPartPr>
            <p14:xfrm>
              <a:off x="8127480" y="6085240"/>
              <a:ext cx="456120" cy="496080"/>
            </p14:xfrm>
          </p:contentPart>
        </mc:Choice>
        <mc:Fallback xmlns="">
          <p:pic>
            <p:nvPicPr>
              <p:cNvPr id="220" name="Ink 219">
                <a:extLst>
                  <a:ext uri="{FF2B5EF4-FFF2-40B4-BE49-F238E27FC236}">
                    <a16:creationId xmlns:a16="http://schemas.microsoft.com/office/drawing/2014/main" id="{566C13B1-4701-4C98-A9A6-38A04355B1B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09840" y="6067600"/>
                <a:ext cx="49176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2C20A1D-A5D5-4C22-B01E-3930F0E1BF5A}"/>
                  </a:ext>
                </a:extLst>
              </p14:cNvPr>
              <p14:cNvContentPartPr/>
              <p14:nvPr/>
            </p14:nvContentPartPr>
            <p14:xfrm>
              <a:off x="1232760" y="5903440"/>
              <a:ext cx="7516440" cy="8442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2C20A1D-A5D5-4C22-B01E-3930F0E1BF5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14760" y="5867800"/>
                <a:ext cx="7552080" cy="91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F02C8A5-4D68-4EFF-931E-537B73667131}"/>
                  </a:ext>
                </a:extLst>
              </p14:cNvPr>
              <p14:cNvContentPartPr/>
              <p14:nvPr/>
            </p14:nvContentPartPr>
            <p14:xfrm>
              <a:off x="3220680" y="3077440"/>
              <a:ext cx="5845320" cy="805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F02C8A5-4D68-4EFF-931E-537B7366713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202680" y="3041800"/>
                <a:ext cx="5880960" cy="87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BA4E0F3-23E0-4B48-A45D-470C57F884E1}"/>
                  </a:ext>
                </a:extLst>
              </p14:cNvPr>
              <p14:cNvContentPartPr/>
              <p14:nvPr/>
            </p14:nvContentPartPr>
            <p14:xfrm>
              <a:off x="2497440" y="5648560"/>
              <a:ext cx="1293840" cy="1137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BA4E0F3-23E0-4B48-A45D-470C57F884E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79800" y="5612920"/>
                <a:ext cx="1329480" cy="12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CA4D7BF-697C-48F9-9628-316D97695B85}"/>
                  </a:ext>
                </a:extLst>
              </p14:cNvPr>
              <p14:cNvContentPartPr/>
              <p14:nvPr/>
            </p14:nvContentPartPr>
            <p14:xfrm>
              <a:off x="2537400" y="5238160"/>
              <a:ext cx="328320" cy="48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CA4D7BF-697C-48F9-9628-316D97695B8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519760" y="5202520"/>
                <a:ext cx="363960" cy="56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C03A1B0-9B19-4F45-A63F-AE6894D22904}"/>
                  </a:ext>
                </a:extLst>
              </p14:cNvPr>
              <p14:cNvContentPartPr/>
              <p14:nvPr/>
            </p14:nvContentPartPr>
            <p14:xfrm>
              <a:off x="2440200" y="5186680"/>
              <a:ext cx="320400" cy="262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C03A1B0-9B19-4F45-A63F-AE6894D2290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422560" y="5151040"/>
                <a:ext cx="35604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15C749C-7738-403D-A47C-1CB29375299F}"/>
                  </a:ext>
                </a:extLst>
              </p14:cNvPr>
              <p14:cNvContentPartPr/>
              <p14:nvPr/>
            </p14:nvContentPartPr>
            <p14:xfrm>
              <a:off x="1065360" y="3961960"/>
              <a:ext cx="2684160" cy="12794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15C749C-7738-403D-A47C-1CB29375299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47720" y="3943960"/>
                <a:ext cx="2719800" cy="13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32100F2-B2DF-4A26-9E7A-A80832460D09}"/>
                  </a:ext>
                </a:extLst>
              </p14:cNvPr>
              <p14:cNvContentPartPr/>
              <p14:nvPr/>
            </p14:nvContentPartPr>
            <p14:xfrm>
              <a:off x="756120" y="5322760"/>
              <a:ext cx="1050120" cy="639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32100F2-B2DF-4A26-9E7A-A80832460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8480" y="5304770"/>
                <a:ext cx="1085760" cy="6753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0745729C-F590-4EE1-8270-F9DBCB9CDB00}"/>
                  </a:ext>
                </a:extLst>
              </p14:cNvPr>
              <p14:cNvContentPartPr/>
              <p14:nvPr/>
            </p14:nvContentPartPr>
            <p14:xfrm>
              <a:off x="446880" y="334960"/>
              <a:ext cx="3267720" cy="3637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0745729C-F590-4EE1-8270-F9DBCB9CDB0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8882" y="316960"/>
                <a:ext cx="3303356" cy="36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1CF29A52-5E34-43F4-A03E-BDEE94ABD912}"/>
                  </a:ext>
                </a:extLst>
              </p14:cNvPr>
              <p14:cNvContentPartPr/>
              <p14:nvPr/>
            </p14:nvContentPartPr>
            <p14:xfrm>
              <a:off x="4564560" y="1998520"/>
              <a:ext cx="568080" cy="4831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1CF29A52-5E34-43F4-A03E-BDEE94ABD91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46571" y="1980880"/>
                <a:ext cx="603697" cy="51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5CAD32C-4748-4A7C-8A46-4A57F6A15C26}"/>
                  </a:ext>
                </a:extLst>
              </p14:cNvPr>
              <p14:cNvContentPartPr/>
              <p14:nvPr/>
            </p14:nvContentPartPr>
            <p14:xfrm>
              <a:off x="4681200" y="2593240"/>
              <a:ext cx="481680" cy="4446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5CAD32C-4748-4A7C-8A46-4A57F6A15C2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663560" y="2575600"/>
                <a:ext cx="517320" cy="48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4D9802A-4BC2-453C-9C73-2B4316AA7665}"/>
                  </a:ext>
                </a:extLst>
              </p14:cNvPr>
              <p14:cNvContentPartPr/>
              <p14:nvPr/>
            </p14:nvContentPartPr>
            <p14:xfrm>
              <a:off x="5282760" y="467080"/>
              <a:ext cx="2948040" cy="2642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4D9802A-4BC2-453C-9C73-2B4316AA766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265120" y="449080"/>
                <a:ext cx="2983680" cy="267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3401648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3CFF0C-C16F-42E2-9979-979D601CBF7E}"/>
                  </a:ext>
                </a:extLst>
              </p14:cNvPr>
              <p14:cNvContentPartPr/>
              <p14:nvPr/>
            </p14:nvContentPartPr>
            <p14:xfrm>
              <a:off x="739920" y="253600"/>
              <a:ext cx="600840" cy="272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3CFF0C-C16F-42E2-9979-979D601CBF7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21920" y="235600"/>
                <a:ext cx="6364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0A0EDD7-6E88-49E6-A4F7-2B225A04E442}"/>
                  </a:ext>
                </a:extLst>
              </p14:cNvPr>
              <p14:cNvContentPartPr/>
              <p14:nvPr/>
            </p14:nvContentPartPr>
            <p14:xfrm>
              <a:off x="1674840" y="192760"/>
              <a:ext cx="186480" cy="30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0A0EDD7-6E88-49E6-A4F7-2B225A04E4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57200" y="175120"/>
                <a:ext cx="2221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BD23A71-CE50-47D5-84D6-26EAECA4BB82}"/>
                  </a:ext>
                </a:extLst>
              </p14:cNvPr>
              <p14:cNvContentPartPr/>
              <p14:nvPr/>
            </p14:nvContentPartPr>
            <p14:xfrm>
              <a:off x="1930080" y="365200"/>
              <a:ext cx="230400" cy="151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BD23A71-CE50-47D5-84D6-26EAECA4BB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12440" y="347560"/>
                <a:ext cx="266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AE6F4A-9FEF-4796-B823-173677102819}"/>
                  </a:ext>
                </a:extLst>
              </p14:cNvPr>
              <p14:cNvContentPartPr/>
              <p14:nvPr/>
            </p14:nvContentPartPr>
            <p14:xfrm>
              <a:off x="2201520" y="334960"/>
              <a:ext cx="107640" cy="156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AE6F4A-9FEF-4796-B823-1736771028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83520" y="316960"/>
                <a:ext cx="1432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DB4D71-B5AF-4B93-9F60-E45F3DB7FABA}"/>
                  </a:ext>
                </a:extLst>
              </p14:cNvPr>
              <p14:cNvContentPartPr/>
              <p14:nvPr/>
            </p14:nvContentPartPr>
            <p14:xfrm>
              <a:off x="2359200" y="323800"/>
              <a:ext cx="160200" cy="205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DB4D71-B5AF-4B93-9F60-E45F3DB7FAB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41200" y="305800"/>
                <a:ext cx="1958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B283BCE-0E4F-432C-AB76-F02A54233B03}"/>
                  </a:ext>
                </a:extLst>
              </p14:cNvPr>
              <p14:cNvContentPartPr/>
              <p14:nvPr/>
            </p14:nvContentPartPr>
            <p14:xfrm>
              <a:off x="2841960" y="345040"/>
              <a:ext cx="353520" cy="150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B283BCE-0E4F-432C-AB76-F02A54233B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23960" y="327040"/>
                <a:ext cx="3891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C84689-B8D7-4749-94E2-FDCCDA2B8453}"/>
                  </a:ext>
                </a:extLst>
              </p14:cNvPr>
              <p14:cNvContentPartPr/>
              <p14:nvPr/>
            </p14:nvContentPartPr>
            <p14:xfrm>
              <a:off x="6810960" y="405880"/>
              <a:ext cx="6480" cy="78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C84689-B8D7-4749-94E2-FDCCDA2B84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2960" y="388240"/>
                <a:ext cx="421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34EA8C7-9746-46F7-8CF0-A43B76417B8C}"/>
                  </a:ext>
                </a:extLst>
              </p14:cNvPr>
              <p14:cNvContentPartPr/>
              <p14:nvPr/>
            </p14:nvContentPartPr>
            <p14:xfrm>
              <a:off x="6786840" y="253600"/>
              <a:ext cx="8280" cy="12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34EA8C7-9746-46F7-8CF0-A43B76417B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68840" y="23560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17D1282-9BA9-4C1C-BCA9-DFFAC4EAF6BE}"/>
                  </a:ext>
                </a:extLst>
              </p14:cNvPr>
              <p14:cNvContentPartPr/>
              <p14:nvPr/>
            </p14:nvContentPartPr>
            <p14:xfrm>
              <a:off x="6908520" y="365200"/>
              <a:ext cx="193320" cy="112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17D1282-9BA9-4C1C-BCA9-DFFAC4EAF6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0520" y="347200"/>
                <a:ext cx="22896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FEE7D33-C37A-40AA-A8DD-DCA65E3CAD5B}"/>
                  </a:ext>
                </a:extLst>
              </p14:cNvPr>
              <p14:cNvContentPartPr/>
              <p14:nvPr/>
            </p14:nvContentPartPr>
            <p14:xfrm>
              <a:off x="7395960" y="192760"/>
              <a:ext cx="430560" cy="261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FEE7D33-C37A-40AA-A8DD-DCA65E3CAD5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78320" y="175120"/>
                <a:ext cx="4662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BDD76E-B2A6-4636-8C56-27EB681950CC}"/>
                  </a:ext>
                </a:extLst>
              </p14:cNvPr>
              <p14:cNvContentPartPr/>
              <p14:nvPr/>
            </p14:nvContentPartPr>
            <p14:xfrm>
              <a:off x="7911120" y="285280"/>
              <a:ext cx="175680" cy="149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BDD76E-B2A6-4636-8C56-27EB681950C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93120" y="267640"/>
                <a:ext cx="2113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532C66-A74C-4270-9500-FC3EFD815F3F}"/>
                  </a:ext>
                </a:extLst>
              </p14:cNvPr>
              <p14:cNvContentPartPr/>
              <p14:nvPr/>
            </p14:nvContentPartPr>
            <p14:xfrm>
              <a:off x="495480" y="720880"/>
              <a:ext cx="206640" cy="34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532C66-A74C-4270-9500-FC3EFD815F3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7480" y="703240"/>
                <a:ext cx="2422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D984DDA-A98E-4E4D-82AD-E54528F4413D}"/>
                  </a:ext>
                </a:extLst>
              </p14:cNvPr>
              <p14:cNvContentPartPr/>
              <p14:nvPr/>
            </p14:nvContentPartPr>
            <p14:xfrm>
              <a:off x="812280" y="710800"/>
              <a:ext cx="1377000" cy="30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D984DDA-A98E-4E4D-82AD-E54528F4413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94635" y="693160"/>
                <a:ext cx="1412649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092F7FF-D92A-45BC-AE13-DA3579BC986C}"/>
                  </a:ext>
                </a:extLst>
              </p14:cNvPr>
              <p14:cNvContentPartPr/>
              <p14:nvPr/>
            </p14:nvContentPartPr>
            <p14:xfrm>
              <a:off x="2966160" y="852640"/>
              <a:ext cx="152280" cy="165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092F7FF-D92A-45BC-AE13-DA3579BC986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8520" y="835000"/>
                <a:ext cx="18792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B875263-B41F-4AE0-A2F6-D08DF51D9BBB}"/>
                  </a:ext>
                </a:extLst>
              </p14:cNvPr>
              <p14:cNvContentPartPr/>
              <p14:nvPr/>
            </p14:nvContentPartPr>
            <p14:xfrm>
              <a:off x="3412920" y="98800"/>
              <a:ext cx="3133440" cy="896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B875263-B41F-4AE0-A2F6-D08DF51D9B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95280" y="81160"/>
                <a:ext cx="3169080" cy="9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5CE4B4-AEDC-45C2-B88F-61C81E938AC4}"/>
                  </a:ext>
                </a:extLst>
              </p14:cNvPr>
              <p14:cNvContentPartPr/>
              <p14:nvPr/>
            </p14:nvContentPartPr>
            <p14:xfrm>
              <a:off x="2458200" y="731320"/>
              <a:ext cx="407520" cy="296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5CE4B4-AEDC-45C2-B88F-61C81E938AC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40560" y="713320"/>
                <a:ext cx="443160" cy="331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3CFF0C-C16F-42E2-9979-979D601CBF7E}"/>
                  </a:ext>
                </a:extLst>
              </p14:cNvPr>
              <p14:cNvContentPartPr/>
              <p14:nvPr/>
            </p14:nvContentPartPr>
            <p14:xfrm>
              <a:off x="739920" y="253600"/>
              <a:ext cx="600840" cy="272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3CFF0C-C16F-42E2-9979-979D601CBF7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21920" y="235600"/>
                <a:ext cx="6364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0A0EDD7-6E88-49E6-A4F7-2B225A04E442}"/>
                  </a:ext>
                </a:extLst>
              </p14:cNvPr>
              <p14:cNvContentPartPr/>
              <p14:nvPr/>
            </p14:nvContentPartPr>
            <p14:xfrm>
              <a:off x="1674840" y="192760"/>
              <a:ext cx="186480" cy="30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0A0EDD7-6E88-49E6-A4F7-2B225A04E4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57200" y="175120"/>
                <a:ext cx="2221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BD23A71-CE50-47D5-84D6-26EAECA4BB82}"/>
                  </a:ext>
                </a:extLst>
              </p14:cNvPr>
              <p14:cNvContentPartPr/>
              <p14:nvPr/>
            </p14:nvContentPartPr>
            <p14:xfrm>
              <a:off x="1930080" y="365200"/>
              <a:ext cx="230400" cy="151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BD23A71-CE50-47D5-84D6-26EAECA4BB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12440" y="347560"/>
                <a:ext cx="266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AE6F4A-9FEF-4796-B823-173677102819}"/>
                  </a:ext>
                </a:extLst>
              </p14:cNvPr>
              <p14:cNvContentPartPr/>
              <p14:nvPr/>
            </p14:nvContentPartPr>
            <p14:xfrm>
              <a:off x="2201520" y="334960"/>
              <a:ext cx="107640" cy="156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AE6F4A-9FEF-4796-B823-1736771028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83520" y="316960"/>
                <a:ext cx="1432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DB4D71-B5AF-4B93-9F60-E45F3DB7FABA}"/>
                  </a:ext>
                </a:extLst>
              </p14:cNvPr>
              <p14:cNvContentPartPr/>
              <p14:nvPr/>
            </p14:nvContentPartPr>
            <p14:xfrm>
              <a:off x="2359200" y="323800"/>
              <a:ext cx="160200" cy="205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DB4D71-B5AF-4B93-9F60-E45F3DB7FAB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41200" y="305800"/>
                <a:ext cx="1958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B283BCE-0E4F-432C-AB76-F02A54233B03}"/>
                  </a:ext>
                </a:extLst>
              </p14:cNvPr>
              <p14:cNvContentPartPr/>
              <p14:nvPr/>
            </p14:nvContentPartPr>
            <p14:xfrm>
              <a:off x="2841960" y="345040"/>
              <a:ext cx="353520" cy="150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B283BCE-0E4F-432C-AB76-F02A54233B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23960" y="327040"/>
                <a:ext cx="3891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C84689-B8D7-4749-94E2-FDCCDA2B8453}"/>
                  </a:ext>
                </a:extLst>
              </p14:cNvPr>
              <p14:cNvContentPartPr/>
              <p14:nvPr/>
            </p14:nvContentPartPr>
            <p14:xfrm>
              <a:off x="6810960" y="405880"/>
              <a:ext cx="6480" cy="78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C84689-B8D7-4749-94E2-FDCCDA2B84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2960" y="388240"/>
                <a:ext cx="421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34EA8C7-9746-46F7-8CF0-A43B76417B8C}"/>
                  </a:ext>
                </a:extLst>
              </p14:cNvPr>
              <p14:cNvContentPartPr/>
              <p14:nvPr/>
            </p14:nvContentPartPr>
            <p14:xfrm>
              <a:off x="6786840" y="253600"/>
              <a:ext cx="8280" cy="12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34EA8C7-9746-46F7-8CF0-A43B76417B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68840" y="23560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17D1282-9BA9-4C1C-BCA9-DFFAC4EAF6BE}"/>
                  </a:ext>
                </a:extLst>
              </p14:cNvPr>
              <p14:cNvContentPartPr/>
              <p14:nvPr/>
            </p14:nvContentPartPr>
            <p14:xfrm>
              <a:off x="6908520" y="365200"/>
              <a:ext cx="193320" cy="112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17D1282-9BA9-4C1C-BCA9-DFFAC4EAF6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0520" y="347200"/>
                <a:ext cx="22896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FEE7D33-C37A-40AA-A8DD-DCA65E3CAD5B}"/>
                  </a:ext>
                </a:extLst>
              </p14:cNvPr>
              <p14:cNvContentPartPr/>
              <p14:nvPr/>
            </p14:nvContentPartPr>
            <p14:xfrm>
              <a:off x="7395960" y="192760"/>
              <a:ext cx="430560" cy="261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FEE7D33-C37A-40AA-A8DD-DCA65E3CAD5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78320" y="175120"/>
                <a:ext cx="4662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BDD76E-B2A6-4636-8C56-27EB681950CC}"/>
                  </a:ext>
                </a:extLst>
              </p14:cNvPr>
              <p14:cNvContentPartPr/>
              <p14:nvPr/>
            </p14:nvContentPartPr>
            <p14:xfrm>
              <a:off x="7911120" y="285280"/>
              <a:ext cx="175680" cy="149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BDD76E-B2A6-4636-8C56-27EB681950C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93120" y="267640"/>
                <a:ext cx="2113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532C66-A74C-4270-9500-FC3EFD815F3F}"/>
                  </a:ext>
                </a:extLst>
              </p14:cNvPr>
              <p14:cNvContentPartPr/>
              <p14:nvPr/>
            </p14:nvContentPartPr>
            <p14:xfrm>
              <a:off x="495480" y="720880"/>
              <a:ext cx="206640" cy="34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532C66-A74C-4270-9500-FC3EFD815F3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7480" y="703240"/>
                <a:ext cx="2422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D984DDA-A98E-4E4D-82AD-E54528F4413D}"/>
                  </a:ext>
                </a:extLst>
              </p14:cNvPr>
              <p14:cNvContentPartPr/>
              <p14:nvPr/>
            </p14:nvContentPartPr>
            <p14:xfrm>
              <a:off x="812280" y="710800"/>
              <a:ext cx="1377000" cy="30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D984DDA-A98E-4E4D-82AD-E54528F4413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94635" y="693160"/>
                <a:ext cx="1412649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092F7FF-D92A-45BC-AE13-DA3579BC986C}"/>
                  </a:ext>
                </a:extLst>
              </p14:cNvPr>
              <p14:cNvContentPartPr/>
              <p14:nvPr/>
            </p14:nvContentPartPr>
            <p14:xfrm>
              <a:off x="2966160" y="852640"/>
              <a:ext cx="152280" cy="165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092F7FF-D92A-45BC-AE13-DA3579BC986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8520" y="835000"/>
                <a:ext cx="18792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B875263-B41F-4AE0-A2F6-D08DF51D9BBB}"/>
                  </a:ext>
                </a:extLst>
              </p14:cNvPr>
              <p14:cNvContentPartPr/>
              <p14:nvPr/>
            </p14:nvContentPartPr>
            <p14:xfrm>
              <a:off x="3412920" y="98800"/>
              <a:ext cx="3133440" cy="896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B875263-B41F-4AE0-A2F6-D08DF51D9B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95280" y="81160"/>
                <a:ext cx="3169080" cy="9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5CE4B4-AEDC-45C2-B88F-61C81E938AC4}"/>
                  </a:ext>
                </a:extLst>
              </p14:cNvPr>
              <p14:cNvContentPartPr/>
              <p14:nvPr/>
            </p14:nvContentPartPr>
            <p14:xfrm>
              <a:off x="2458200" y="731320"/>
              <a:ext cx="407520" cy="296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5CE4B4-AEDC-45C2-B88F-61C81E938AC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40560" y="713320"/>
                <a:ext cx="4431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EFC6E23-0EDF-4A66-924B-EC1BCB92947F}"/>
                  </a:ext>
                </a:extLst>
              </p14:cNvPr>
              <p14:cNvContentPartPr/>
              <p14:nvPr/>
            </p14:nvContentPartPr>
            <p14:xfrm>
              <a:off x="5838600" y="954880"/>
              <a:ext cx="115200" cy="120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EFC6E23-0EDF-4A66-924B-EC1BCB92947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0600" y="936880"/>
                <a:ext cx="15084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A3C98D7-4610-4CE2-9465-13643F247597}"/>
                  </a:ext>
                </a:extLst>
              </p14:cNvPr>
              <p14:cNvContentPartPr/>
              <p14:nvPr/>
            </p14:nvContentPartPr>
            <p14:xfrm>
              <a:off x="7006080" y="812320"/>
              <a:ext cx="226080" cy="146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A3C98D7-4610-4CE2-9465-13643F24759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8440" y="794320"/>
                <a:ext cx="2617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2B9D7D-430A-4529-88FB-9D7DEBC03986}"/>
                  </a:ext>
                </a:extLst>
              </p14:cNvPr>
              <p14:cNvContentPartPr/>
              <p14:nvPr/>
            </p14:nvContentPartPr>
            <p14:xfrm>
              <a:off x="7348080" y="806560"/>
              <a:ext cx="90000" cy="149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2B9D7D-430A-4529-88FB-9D7DEBC039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440" y="788560"/>
                <a:ext cx="12564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EB8B47C-03B7-4426-8A0F-D4A2863A38C6}"/>
                  </a:ext>
                </a:extLst>
              </p14:cNvPr>
              <p14:cNvContentPartPr/>
              <p14:nvPr/>
            </p14:nvContentPartPr>
            <p14:xfrm>
              <a:off x="6209760" y="690640"/>
              <a:ext cx="646920" cy="28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EB8B47C-03B7-4426-8A0F-D4A2863A38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191770" y="672640"/>
                <a:ext cx="6825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59EDD43-81DD-487B-AD72-BCA2714B01D3}"/>
                  </a:ext>
                </a:extLst>
              </p14:cNvPr>
              <p14:cNvContentPartPr/>
              <p14:nvPr/>
            </p14:nvContentPartPr>
            <p14:xfrm>
              <a:off x="7714200" y="801160"/>
              <a:ext cx="1177200" cy="407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59EDD43-81DD-487B-AD72-BCA2714B01D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96200" y="783144"/>
                <a:ext cx="1212840" cy="442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5B8D8DC-4280-44A2-8317-3F264F3E01AD}"/>
                  </a:ext>
                </a:extLst>
              </p14:cNvPr>
              <p14:cNvContentPartPr/>
              <p14:nvPr/>
            </p14:nvContentPartPr>
            <p14:xfrm>
              <a:off x="243480" y="1178080"/>
              <a:ext cx="78372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5B8D8DC-4280-44A2-8317-3F264F3E01A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5488" y="1160440"/>
                <a:ext cx="819344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5CDDAF-1882-492F-A87A-31E14A3CFBDD}"/>
                  </a:ext>
                </a:extLst>
              </p14:cNvPr>
              <p14:cNvContentPartPr/>
              <p14:nvPr/>
            </p14:nvContentPartPr>
            <p14:xfrm>
              <a:off x="4053000" y="1089160"/>
              <a:ext cx="1373400" cy="576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5CDDAF-1882-492F-A87A-31E14A3CFB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35000" y="1071520"/>
                <a:ext cx="140904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58F024-91A6-43D9-9E61-25A04D70CB69}"/>
                  </a:ext>
                </a:extLst>
              </p14:cNvPr>
              <p14:cNvContentPartPr/>
              <p14:nvPr/>
            </p14:nvContentPartPr>
            <p14:xfrm>
              <a:off x="2956440" y="1151440"/>
              <a:ext cx="813240" cy="336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58F024-91A6-43D9-9E61-25A04D70CB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38440" y="1133800"/>
                <a:ext cx="84888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3D73390-BE08-4B2B-8F94-218E05B1A779}"/>
                  </a:ext>
                </a:extLst>
              </p14:cNvPr>
              <p14:cNvContentPartPr/>
              <p14:nvPr/>
            </p14:nvContentPartPr>
            <p14:xfrm>
              <a:off x="2295840" y="1178080"/>
              <a:ext cx="376920" cy="320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3D73390-BE08-4B2B-8F94-218E05B1A7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77840" y="1160440"/>
                <a:ext cx="41256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CA4617-E428-4B02-B499-7A6DE7DBA30B}"/>
                  </a:ext>
                </a:extLst>
              </p14:cNvPr>
              <p14:cNvContentPartPr/>
              <p14:nvPr/>
            </p14:nvContentPartPr>
            <p14:xfrm>
              <a:off x="1308720" y="1140640"/>
              <a:ext cx="651600" cy="372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CA4617-E428-4B02-B499-7A6DE7DBA30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90720" y="1122640"/>
                <a:ext cx="687240" cy="40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6729669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3CFF0C-C16F-42E2-9979-979D601CBF7E}"/>
                  </a:ext>
                </a:extLst>
              </p14:cNvPr>
              <p14:cNvContentPartPr/>
              <p14:nvPr/>
            </p14:nvContentPartPr>
            <p14:xfrm>
              <a:off x="739920" y="253600"/>
              <a:ext cx="600840" cy="272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3CFF0C-C16F-42E2-9979-979D601CBF7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21920" y="235600"/>
                <a:ext cx="6364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0A0EDD7-6E88-49E6-A4F7-2B225A04E442}"/>
                  </a:ext>
                </a:extLst>
              </p14:cNvPr>
              <p14:cNvContentPartPr/>
              <p14:nvPr/>
            </p14:nvContentPartPr>
            <p14:xfrm>
              <a:off x="1674840" y="192760"/>
              <a:ext cx="186480" cy="30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0A0EDD7-6E88-49E6-A4F7-2B225A04E4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57200" y="175120"/>
                <a:ext cx="2221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BD23A71-CE50-47D5-84D6-26EAECA4BB82}"/>
                  </a:ext>
                </a:extLst>
              </p14:cNvPr>
              <p14:cNvContentPartPr/>
              <p14:nvPr/>
            </p14:nvContentPartPr>
            <p14:xfrm>
              <a:off x="1930080" y="365200"/>
              <a:ext cx="230400" cy="151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BD23A71-CE50-47D5-84D6-26EAECA4BB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12440" y="347560"/>
                <a:ext cx="266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AE6F4A-9FEF-4796-B823-173677102819}"/>
                  </a:ext>
                </a:extLst>
              </p14:cNvPr>
              <p14:cNvContentPartPr/>
              <p14:nvPr/>
            </p14:nvContentPartPr>
            <p14:xfrm>
              <a:off x="2201520" y="334960"/>
              <a:ext cx="107640" cy="156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AE6F4A-9FEF-4796-B823-1736771028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83520" y="316960"/>
                <a:ext cx="1432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DB4D71-B5AF-4B93-9F60-E45F3DB7FABA}"/>
                  </a:ext>
                </a:extLst>
              </p14:cNvPr>
              <p14:cNvContentPartPr/>
              <p14:nvPr/>
            </p14:nvContentPartPr>
            <p14:xfrm>
              <a:off x="2359200" y="323800"/>
              <a:ext cx="160200" cy="205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DB4D71-B5AF-4B93-9F60-E45F3DB7FAB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41200" y="305800"/>
                <a:ext cx="1958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B283BCE-0E4F-432C-AB76-F02A54233B03}"/>
                  </a:ext>
                </a:extLst>
              </p14:cNvPr>
              <p14:cNvContentPartPr/>
              <p14:nvPr/>
            </p14:nvContentPartPr>
            <p14:xfrm>
              <a:off x="2841960" y="345040"/>
              <a:ext cx="353520" cy="150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B283BCE-0E4F-432C-AB76-F02A54233B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23960" y="327040"/>
                <a:ext cx="3891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C84689-B8D7-4749-94E2-FDCCDA2B8453}"/>
                  </a:ext>
                </a:extLst>
              </p14:cNvPr>
              <p14:cNvContentPartPr/>
              <p14:nvPr/>
            </p14:nvContentPartPr>
            <p14:xfrm>
              <a:off x="6810960" y="405880"/>
              <a:ext cx="6480" cy="78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C84689-B8D7-4749-94E2-FDCCDA2B84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2960" y="388240"/>
                <a:ext cx="421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34EA8C7-9746-46F7-8CF0-A43B76417B8C}"/>
                  </a:ext>
                </a:extLst>
              </p14:cNvPr>
              <p14:cNvContentPartPr/>
              <p14:nvPr/>
            </p14:nvContentPartPr>
            <p14:xfrm>
              <a:off x="6786840" y="253600"/>
              <a:ext cx="8280" cy="12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34EA8C7-9746-46F7-8CF0-A43B76417B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68840" y="23560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17D1282-9BA9-4C1C-BCA9-DFFAC4EAF6BE}"/>
                  </a:ext>
                </a:extLst>
              </p14:cNvPr>
              <p14:cNvContentPartPr/>
              <p14:nvPr/>
            </p14:nvContentPartPr>
            <p14:xfrm>
              <a:off x="6908520" y="365200"/>
              <a:ext cx="193320" cy="112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17D1282-9BA9-4C1C-BCA9-DFFAC4EAF6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0520" y="347200"/>
                <a:ext cx="22896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FEE7D33-C37A-40AA-A8DD-DCA65E3CAD5B}"/>
                  </a:ext>
                </a:extLst>
              </p14:cNvPr>
              <p14:cNvContentPartPr/>
              <p14:nvPr/>
            </p14:nvContentPartPr>
            <p14:xfrm>
              <a:off x="7395960" y="192760"/>
              <a:ext cx="430560" cy="261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FEE7D33-C37A-40AA-A8DD-DCA65E3CAD5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78320" y="175120"/>
                <a:ext cx="4662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BDD76E-B2A6-4636-8C56-27EB681950CC}"/>
                  </a:ext>
                </a:extLst>
              </p14:cNvPr>
              <p14:cNvContentPartPr/>
              <p14:nvPr/>
            </p14:nvContentPartPr>
            <p14:xfrm>
              <a:off x="7911120" y="285280"/>
              <a:ext cx="175680" cy="149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BDD76E-B2A6-4636-8C56-27EB681950C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93120" y="267640"/>
                <a:ext cx="2113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532C66-A74C-4270-9500-FC3EFD815F3F}"/>
                  </a:ext>
                </a:extLst>
              </p14:cNvPr>
              <p14:cNvContentPartPr/>
              <p14:nvPr/>
            </p14:nvContentPartPr>
            <p14:xfrm>
              <a:off x="495480" y="720880"/>
              <a:ext cx="206640" cy="34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532C66-A74C-4270-9500-FC3EFD815F3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7480" y="703240"/>
                <a:ext cx="2422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D984DDA-A98E-4E4D-82AD-E54528F4413D}"/>
                  </a:ext>
                </a:extLst>
              </p14:cNvPr>
              <p14:cNvContentPartPr/>
              <p14:nvPr/>
            </p14:nvContentPartPr>
            <p14:xfrm>
              <a:off x="812280" y="710800"/>
              <a:ext cx="1377000" cy="30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D984DDA-A98E-4E4D-82AD-E54528F4413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94635" y="693160"/>
                <a:ext cx="1412649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092F7FF-D92A-45BC-AE13-DA3579BC986C}"/>
                  </a:ext>
                </a:extLst>
              </p14:cNvPr>
              <p14:cNvContentPartPr/>
              <p14:nvPr/>
            </p14:nvContentPartPr>
            <p14:xfrm>
              <a:off x="2966160" y="852640"/>
              <a:ext cx="152280" cy="165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092F7FF-D92A-45BC-AE13-DA3579BC986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8520" y="835000"/>
                <a:ext cx="18792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B875263-B41F-4AE0-A2F6-D08DF51D9BBB}"/>
                  </a:ext>
                </a:extLst>
              </p14:cNvPr>
              <p14:cNvContentPartPr/>
              <p14:nvPr/>
            </p14:nvContentPartPr>
            <p14:xfrm>
              <a:off x="3412920" y="98800"/>
              <a:ext cx="3133440" cy="896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B875263-B41F-4AE0-A2F6-D08DF51D9B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95280" y="81160"/>
                <a:ext cx="3169080" cy="9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5CE4B4-AEDC-45C2-B88F-61C81E938AC4}"/>
                  </a:ext>
                </a:extLst>
              </p14:cNvPr>
              <p14:cNvContentPartPr/>
              <p14:nvPr/>
            </p14:nvContentPartPr>
            <p14:xfrm>
              <a:off x="2458200" y="731320"/>
              <a:ext cx="407520" cy="296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5CE4B4-AEDC-45C2-B88F-61C81E938AC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40560" y="713320"/>
                <a:ext cx="4431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EFC6E23-0EDF-4A66-924B-EC1BCB92947F}"/>
                  </a:ext>
                </a:extLst>
              </p14:cNvPr>
              <p14:cNvContentPartPr/>
              <p14:nvPr/>
            </p14:nvContentPartPr>
            <p14:xfrm>
              <a:off x="5838600" y="954880"/>
              <a:ext cx="115200" cy="120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EFC6E23-0EDF-4A66-924B-EC1BCB92947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0600" y="936880"/>
                <a:ext cx="15084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A3C98D7-4610-4CE2-9465-13643F247597}"/>
                  </a:ext>
                </a:extLst>
              </p14:cNvPr>
              <p14:cNvContentPartPr/>
              <p14:nvPr/>
            </p14:nvContentPartPr>
            <p14:xfrm>
              <a:off x="7006080" y="812320"/>
              <a:ext cx="226080" cy="146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A3C98D7-4610-4CE2-9465-13643F24759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8440" y="794320"/>
                <a:ext cx="2617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2B9D7D-430A-4529-88FB-9D7DEBC03986}"/>
                  </a:ext>
                </a:extLst>
              </p14:cNvPr>
              <p14:cNvContentPartPr/>
              <p14:nvPr/>
            </p14:nvContentPartPr>
            <p14:xfrm>
              <a:off x="7348080" y="806560"/>
              <a:ext cx="90000" cy="149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2B9D7D-430A-4529-88FB-9D7DEBC039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440" y="788560"/>
                <a:ext cx="12564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EB8B47C-03B7-4426-8A0F-D4A2863A38C6}"/>
                  </a:ext>
                </a:extLst>
              </p14:cNvPr>
              <p14:cNvContentPartPr/>
              <p14:nvPr/>
            </p14:nvContentPartPr>
            <p14:xfrm>
              <a:off x="6209760" y="690640"/>
              <a:ext cx="646920" cy="28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EB8B47C-03B7-4426-8A0F-D4A2863A38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191770" y="672640"/>
                <a:ext cx="6825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59EDD43-81DD-487B-AD72-BCA2714B01D3}"/>
                  </a:ext>
                </a:extLst>
              </p14:cNvPr>
              <p14:cNvContentPartPr/>
              <p14:nvPr/>
            </p14:nvContentPartPr>
            <p14:xfrm>
              <a:off x="7714200" y="801160"/>
              <a:ext cx="1177200" cy="407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59EDD43-81DD-487B-AD72-BCA2714B01D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96200" y="783144"/>
                <a:ext cx="1212840" cy="442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5B8D8DC-4280-44A2-8317-3F264F3E01AD}"/>
                  </a:ext>
                </a:extLst>
              </p14:cNvPr>
              <p14:cNvContentPartPr/>
              <p14:nvPr/>
            </p14:nvContentPartPr>
            <p14:xfrm>
              <a:off x="243480" y="1178080"/>
              <a:ext cx="78372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5B8D8DC-4280-44A2-8317-3F264F3E01A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5488" y="1160440"/>
                <a:ext cx="819344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5CDDAF-1882-492F-A87A-31E14A3CFBDD}"/>
                  </a:ext>
                </a:extLst>
              </p14:cNvPr>
              <p14:cNvContentPartPr/>
              <p14:nvPr/>
            </p14:nvContentPartPr>
            <p14:xfrm>
              <a:off x="4053000" y="1089160"/>
              <a:ext cx="1373400" cy="576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5CDDAF-1882-492F-A87A-31E14A3CFB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35000" y="1071520"/>
                <a:ext cx="140904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58F024-91A6-43D9-9E61-25A04D70CB69}"/>
                  </a:ext>
                </a:extLst>
              </p14:cNvPr>
              <p14:cNvContentPartPr/>
              <p14:nvPr/>
            </p14:nvContentPartPr>
            <p14:xfrm>
              <a:off x="2956440" y="1151440"/>
              <a:ext cx="813240" cy="336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58F024-91A6-43D9-9E61-25A04D70CB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38440" y="1133800"/>
                <a:ext cx="84888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3D73390-BE08-4B2B-8F94-218E05B1A779}"/>
                  </a:ext>
                </a:extLst>
              </p14:cNvPr>
              <p14:cNvContentPartPr/>
              <p14:nvPr/>
            </p14:nvContentPartPr>
            <p14:xfrm>
              <a:off x="2295840" y="1178080"/>
              <a:ext cx="376920" cy="320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3D73390-BE08-4B2B-8F94-218E05B1A7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77840" y="1160440"/>
                <a:ext cx="41256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CA4617-E428-4B02-B499-7A6DE7DBA30B}"/>
                  </a:ext>
                </a:extLst>
              </p14:cNvPr>
              <p14:cNvContentPartPr/>
              <p14:nvPr/>
            </p14:nvContentPartPr>
            <p14:xfrm>
              <a:off x="1308720" y="1140640"/>
              <a:ext cx="651600" cy="372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CA4617-E428-4B02-B499-7A6DE7DBA30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90720" y="1122640"/>
                <a:ext cx="68724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C647381-B335-45FA-9214-E03FB9C536D3}"/>
                  </a:ext>
                </a:extLst>
              </p14:cNvPr>
              <p14:cNvContentPartPr/>
              <p14:nvPr/>
            </p14:nvContentPartPr>
            <p14:xfrm>
              <a:off x="6807000" y="1289680"/>
              <a:ext cx="232920" cy="9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C647381-B335-45FA-9214-E03FB9C536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89360" y="1271680"/>
                <a:ext cx="2685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8A45AEB-D08C-4A1E-9D32-04441D35C50C}"/>
                  </a:ext>
                </a:extLst>
              </p14:cNvPr>
              <p14:cNvContentPartPr/>
              <p14:nvPr/>
            </p14:nvContentPartPr>
            <p14:xfrm>
              <a:off x="6847320" y="1341160"/>
              <a:ext cx="205560" cy="20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8A45AEB-D08C-4A1E-9D32-04441D35C5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9680" y="1323160"/>
                <a:ext cx="241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941476-F874-457B-9065-02DE32F236B6}"/>
                  </a:ext>
                </a:extLst>
              </p14:cNvPr>
              <p14:cNvContentPartPr/>
              <p14:nvPr/>
            </p14:nvContentPartPr>
            <p14:xfrm>
              <a:off x="7192920" y="1045960"/>
              <a:ext cx="494640" cy="465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941476-F874-457B-9065-02DE32F236B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75280" y="1028320"/>
                <a:ext cx="53028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0D32C9E-0CA7-4723-9755-36D793102F06}"/>
                  </a:ext>
                </a:extLst>
              </p14:cNvPr>
              <p14:cNvContentPartPr/>
              <p14:nvPr/>
            </p14:nvContentPartPr>
            <p14:xfrm>
              <a:off x="5791080" y="1157920"/>
              <a:ext cx="82872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0D32C9E-0CA7-4723-9755-36D793102F0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773080" y="1139920"/>
                <a:ext cx="864360" cy="437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4178340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14:cNvPr>
              <p14:cNvContentPartPr/>
              <p14:nvPr/>
            </p14:nvContentPartPr>
            <p14:xfrm>
              <a:off x="1863840" y="182320"/>
              <a:ext cx="4556160" cy="600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6200" y="164669"/>
                <a:ext cx="459180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14:cNvPr>
              <p14:cNvContentPartPr/>
              <p14:nvPr/>
            </p14:nvContentPartPr>
            <p14:xfrm>
              <a:off x="1574400" y="1240000"/>
              <a:ext cx="151920" cy="9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56400" y="1222360"/>
                <a:ext cx="187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14:cNvPr>
              <p14:cNvContentPartPr/>
              <p14:nvPr/>
            </p14:nvContentPartPr>
            <p14:xfrm>
              <a:off x="1564320" y="1331440"/>
              <a:ext cx="14472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46320" y="1313800"/>
                <a:ext cx="180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14:cNvPr>
              <p14:cNvContentPartPr/>
              <p14:nvPr/>
            </p14:nvContentPartPr>
            <p14:xfrm>
              <a:off x="709680" y="1137400"/>
              <a:ext cx="668520" cy="40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1680" y="1119744"/>
                <a:ext cx="70416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14:cNvPr>
              <p14:cNvContentPartPr/>
              <p14:nvPr/>
            </p14:nvContentPartPr>
            <p14:xfrm>
              <a:off x="2021520" y="1157920"/>
              <a:ext cx="1188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03880" y="1139920"/>
                <a:ext cx="47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14:cNvPr>
              <p14:cNvContentPartPr/>
              <p14:nvPr/>
            </p14:nvContentPartPr>
            <p14:xfrm>
              <a:off x="1899480" y="1126600"/>
              <a:ext cx="227160" cy="3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81840" y="1108600"/>
                <a:ext cx="2628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14:cNvPr>
              <p14:cNvContentPartPr/>
              <p14:nvPr/>
            </p14:nvContentPartPr>
            <p14:xfrm>
              <a:off x="2102520" y="1319560"/>
              <a:ext cx="12420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84880" y="1301560"/>
                <a:ext cx="1598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14:cNvPr>
              <p14:cNvContentPartPr/>
              <p14:nvPr/>
            </p14:nvContentPartPr>
            <p14:xfrm>
              <a:off x="2336520" y="1269520"/>
              <a:ext cx="11160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18520" y="12518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14:cNvPr>
              <p14:cNvContentPartPr/>
              <p14:nvPr/>
            </p14:nvContentPartPr>
            <p14:xfrm>
              <a:off x="2549640" y="1076920"/>
              <a:ext cx="255240" cy="272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31640" y="1058944"/>
                <a:ext cx="290880" cy="308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14:cNvPr>
              <p14:cNvContentPartPr/>
              <p14:nvPr/>
            </p14:nvContentPartPr>
            <p14:xfrm>
              <a:off x="2985960" y="1360960"/>
              <a:ext cx="41760" cy="50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68320" y="1343320"/>
                <a:ext cx="77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E62E887-DCF7-464B-9723-EB256BFFE995}"/>
                  </a:ext>
                </a:extLst>
              </p14:cNvPr>
              <p14:cNvContentPartPr/>
              <p14:nvPr/>
            </p14:nvContentPartPr>
            <p14:xfrm>
              <a:off x="3261000" y="995560"/>
              <a:ext cx="12096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E62E887-DCF7-464B-9723-EB256BFFE9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355" y="977560"/>
                <a:ext cx="1245251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EE06E45-51A6-4603-A482-593A4D799755}"/>
                  </a:ext>
                </a:extLst>
              </p14:cNvPr>
              <p14:cNvContentPartPr/>
              <p14:nvPr/>
            </p14:nvContentPartPr>
            <p14:xfrm>
              <a:off x="4947240" y="1045960"/>
              <a:ext cx="720720" cy="30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EE06E45-51A6-4603-A482-593A4D7997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29249" y="1028320"/>
                <a:ext cx="75634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2E7B2BF-5428-45A1-A26E-0D0BEF194089}"/>
                  </a:ext>
                </a:extLst>
              </p14:cNvPr>
              <p14:cNvContentPartPr/>
              <p14:nvPr/>
            </p14:nvContentPartPr>
            <p14:xfrm>
              <a:off x="5862000" y="1106800"/>
              <a:ext cx="202680" cy="31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2E7B2BF-5428-45A1-A26E-0D0BEF1940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44000" y="1088800"/>
                <a:ext cx="2383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66CEB45-4E06-4E8F-9133-6B93295B41F7}"/>
                  </a:ext>
                </a:extLst>
              </p14:cNvPr>
              <p14:cNvContentPartPr/>
              <p14:nvPr/>
            </p14:nvContentPartPr>
            <p14:xfrm>
              <a:off x="5902680" y="1187440"/>
              <a:ext cx="181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66CEB45-4E06-4E8F-9133-6B93295B41F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85040" y="1169800"/>
                <a:ext cx="217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A26CDA-D85F-4F0A-B479-387F829796E2}"/>
                  </a:ext>
                </a:extLst>
              </p14:cNvPr>
              <p14:cNvContentPartPr/>
              <p14:nvPr/>
            </p14:nvContentPartPr>
            <p14:xfrm>
              <a:off x="5923200" y="1290760"/>
              <a:ext cx="16416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A26CDA-D85F-4F0A-B479-387F829796E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05200" y="1273120"/>
                <a:ext cx="199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8D82839-294F-4E81-9F48-01E1F28CA62C}"/>
                  </a:ext>
                </a:extLst>
              </p14:cNvPr>
              <p14:cNvContentPartPr/>
              <p14:nvPr/>
            </p14:nvContentPartPr>
            <p14:xfrm>
              <a:off x="7049640" y="995560"/>
              <a:ext cx="143640" cy="24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8D82839-294F-4E81-9F48-01E1F28CA6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32000" y="977560"/>
                <a:ext cx="17928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28CBBE-FA9F-4C20-8524-AF85207C2E29}"/>
                  </a:ext>
                </a:extLst>
              </p14:cNvPr>
              <p14:cNvContentPartPr/>
              <p14:nvPr/>
            </p14:nvContentPartPr>
            <p14:xfrm>
              <a:off x="6254400" y="1028320"/>
              <a:ext cx="665640" cy="271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28CBBE-FA9F-4C20-8524-AF85207C2E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236400" y="1010680"/>
                <a:ext cx="7012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44CFA3C-3372-459E-B9FF-99F854A2CCA4}"/>
                  </a:ext>
                </a:extLst>
              </p14:cNvPr>
              <p14:cNvContentPartPr/>
              <p14:nvPr/>
            </p14:nvContentPartPr>
            <p14:xfrm>
              <a:off x="7457160" y="1098160"/>
              <a:ext cx="32652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44CFA3C-3372-459E-B9FF-99F854A2C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439180" y="1080520"/>
                <a:ext cx="362121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A78A58A-8F3A-4C60-BFBA-97E8C6161B20}"/>
                  </a:ext>
                </a:extLst>
              </p14:cNvPr>
              <p14:cNvContentPartPr/>
              <p14:nvPr/>
            </p14:nvContentPartPr>
            <p14:xfrm>
              <a:off x="8729040" y="913840"/>
              <a:ext cx="305640" cy="225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A78A58A-8F3A-4C60-BFBA-97E8C6161B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11040" y="896200"/>
                <a:ext cx="3412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D11CF3E-FDD6-4B67-8E56-0F855FA74A63}"/>
                  </a:ext>
                </a:extLst>
              </p14:cNvPr>
              <p14:cNvContentPartPr/>
              <p14:nvPr/>
            </p14:nvContentPartPr>
            <p14:xfrm>
              <a:off x="8045760" y="913840"/>
              <a:ext cx="595080" cy="465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D11CF3E-FDD6-4B67-8E56-0F855FA74A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028120" y="896186"/>
                <a:ext cx="63072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3589E5E-0265-454E-B1FC-5A7D2673DEB9}"/>
                  </a:ext>
                </a:extLst>
              </p14:cNvPr>
              <p14:cNvContentPartPr/>
              <p14:nvPr/>
            </p14:nvContentPartPr>
            <p14:xfrm>
              <a:off x="1442640" y="1706560"/>
              <a:ext cx="1380600" cy="405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3589E5E-0265-454E-B1FC-5A7D2673DE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24640" y="1688936"/>
                <a:ext cx="1416240" cy="440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C9A7C1-D3B8-4FA7-BB5B-A774DA389635}"/>
                  </a:ext>
                </a:extLst>
              </p14:cNvPr>
              <p14:cNvContentPartPr/>
              <p14:nvPr/>
            </p14:nvContentPartPr>
            <p14:xfrm>
              <a:off x="446880" y="1747240"/>
              <a:ext cx="729000" cy="425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C9A7C1-D3B8-4FA7-BB5B-A774DA3896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880" y="1729600"/>
                <a:ext cx="7646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F425654-08F8-4C7C-A55D-E6620EF34894}"/>
                  </a:ext>
                </a:extLst>
              </p14:cNvPr>
              <p14:cNvContentPartPr/>
              <p14:nvPr/>
            </p14:nvContentPartPr>
            <p14:xfrm>
              <a:off x="3179640" y="1747240"/>
              <a:ext cx="117000" cy="21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F425654-08F8-4C7C-A55D-E6620EF348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62000" y="1729600"/>
                <a:ext cx="1526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C2503FB-C2DC-4294-BB50-87F759910410}"/>
                  </a:ext>
                </a:extLst>
              </p14:cNvPr>
              <p14:cNvContentPartPr/>
              <p14:nvPr/>
            </p14:nvContentPartPr>
            <p14:xfrm>
              <a:off x="3524880" y="1747240"/>
              <a:ext cx="291600" cy="193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C2503FB-C2DC-4294-BB50-87F75991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7240" y="1729600"/>
                <a:ext cx="3272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05880AD-C4A1-4C1A-BCAD-B4E7705D432C}"/>
                  </a:ext>
                </a:extLst>
              </p14:cNvPr>
              <p14:cNvContentPartPr/>
              <p14:nvPr/>
            </p14:nvContentPartPr>
            <p14:xfrm>
              <a:off x="4044360" y="1810240"/>
              <a:ext cx="182880" cy="19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05880AD-C4A1-4C1A-BCAD-B4E7705D432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26360" y="1792600"/>
                <a:ext cx="2185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BE2E030-E8DD-4626-814A-A73BF05B2739}"/>
                  </a:ext>
                </a:extLst>
              </p14:cNvPr>
              <p14:cNvContentPartPr/>
              <p14:nvPr/>
            </p14:nvContentPartPr>
            <p14:xfrm>
              <a:off x="4309680" y="1675960"/>
              <a:ext cx="925200" cy="243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BE2E030-E8DD-4626-814A-A73BF05B273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2040" y="1657960"/>
                <a:ext cx="9608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E29DDB-60B3-4A16-8551-6DBFA6C43341}"/>
                  </a:ext>
                </a:extLst>
              </p14:cNvPr>
              <p14:cNvContentPartPr/>
              <p14:nvPr/>
            </p14:nvContentPartPr>
            <p14:xfrm>
              <a:off x="7792320" y="1665880"/>
              <a:ext cx="1103760" cy="365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E29DDB-60B3-4A16-8551-6DBFA6C4334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648240"/>
                <a:ext cx="11394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BFCD645-5DFB-4A0C-8810-B0ACA9C001AA}"/>
                  </a:ext>
                </a:extLst>
              </p14:cNvPr>
              <p14:cNvContentPartPr/>
              <p14:nvPr/>
            </p14:nvContentPartPr>
            <p14:xfrm>
              <a:off x="6531960" y="1603600"/>
              <a:ext cx="1076760" cy="36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BFCD645-5DFB-4A0C-8810-B0ACA9C001A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14320" y="1585960"/>
                <a:ext cx="11124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5968B72-CCCC-4356-B8AC-7CD8AA4555CA}"/>
                  </a:ext>
                </a:extLst>
              </p14:cNvPr>
              <p14:cNvContentPartPr/>
              <p14:nvPr/>
            </p14:nvContentPartPr>
            <p14:xfrm>
              <a:off x="5368440" y="1728520"/>
              <a:ext cx="117000" cy="191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5968B72-CCCC-4356-B8AC-7CD8AA4555C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50440" y="1710520"/>
                <a:ext cx="15264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7663723-AD0B-47E9-8D98-473D88E26641}"/>
                  </a:ext>
                </a:extLst>
              </p14:cNvPr>
              <p14:cNvContentPartPr/>
              <p14:nvPr/>
            </p14:nvContentPartPr>
            <p14:xfrm>
              <a:off x="5620080" y="1665880"/>
              <a:ext cx="714600" cy="507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7663723-AD0B-47E9-8D98-473D88E2664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02080" y="1648240"/>
                <a:ext cx="7502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01B6A8-BEF2-4C49-BA5E-0804B3C8387B}"/>
                  </a:ext>
                </a:extLst>
              </p14:cNvPr>
              <p14:cNvContentPartPr/>
              <p14:nvPr/>
            </p14:nvContentPartPr>
            <p14:xfrm>
              <a:off x="985080" y="2669200"/>
              <a:ext cx="48600" cy="135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01B6A8-BEF2-4C49-BA5E-0804B3C8387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67440" y="2651200"/>
                <a:ext cx="842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8AE0D-D2BF-432A-BF5B-AA2400A0E41C}"/>
                  </a:ext>
                </a:extLst>
              </p14:cNvPr>
              <p14:cNvContentPartPr/>
              <p14:nvPr/>
            </p14:nvContentPartPr>
            <p14:xfrm>
              <a:off x="1121520" y="2651200"/>
              <a:ext cx="77400" cy="129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8AE0D-D2BF-432A-BF5B-AA2400A0E41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103880" y="2633560"/>
                <a:ext cx="1130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3E1855C-67C7-4BC6-AFDA-5C0E6EC9E1B2}"/>
                  </a:ext>
                </a:extLst>
              </p14:cNvPr>
              <p14:cNvContentPartPr/>
              <p14:nvPr/>
            </p14:nvContentPartPr>
            <p14:xfrm>
              <a:off x="1290000" y="2539600"/>
              <a:ext cx="153720" cy="20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3E1855C-67C7-4BC6-AFDA-5C0E6EC9E1B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72360" y="2521600"/>
                <a:ext cx="18936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0D745C-9211-4F0B-9084-165F62AD538C}"/>
                  </a:ext>
                </a:extLst>
              </p14:cNvPr>
              <p14:cNvContentPartPr/>
              <p14:nvPr/>
            </p14:nvContentPartPr>
            <p14:xfrm>
              <a:off x="418080" y="2492440"/>
              <a:ext cx="475920" cy="359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0D745C-9211-4F0B-9084-165F62AD538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0440" y="2474800"/>
                <a:ext cx="5115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3CE97F-EE6F-4589-B2B5-88F9879A9E9F}"/>
                  </a:ext>
                </a:extLst>
              </p14:cNvPr>
              <p14:cNvContentPartPr/>
              <p14:nvPr/>
            </p14:nvContentPartPr>
            <p14:xfrm>
              <a:off x="1777800" y="2622760"/>
              <a:ext cx="456480" cy="137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3CE97F-EE6F-4589-B2B5-88F9879A9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59800" y="2605074"/>
                <a:ext cx="492120" cy="172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1539976-44D8-4672-9271-664BBB96BEBB}"/>
                  </a:ext>
                </a:extLst>
              </p14:cNvPr>
              <p14:cNvContentPartPr/>
              <p14:nvPr/>
            </p14:nvContentPartPr>
            <p14:xfrm>
              <a:off x="2933760" y="2468320"/>
              <a:ext cx="1224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1539976-44D8-4672-9271-664BBB96BE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16120" y="245068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9E58DF4-24DE-4D38-96CD-AA0DAC8166B8}"/>
                  </a:ext>
                </a:extLst>
              </p14:cNvPr>
              <p14:cNvContentPartPr/>
              <p14:nvPr/>
            </p14:nvContentPartPr>
            <p14:xfrm>
              <a:off x="3022680" y="2427640"/>
              <a:ext cx="45720" cy="25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9E58DF4-24DE-4D38-96CD-AA0DAC8166B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004680" y="2410000"/>
                <a:ext cx="81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660D80-4A3B-42AC-B840-9AC9234E826E}"/>
                  </a:ext>
                </a:extLst>
              </p14:cNvPr>
              <p14:cNvContentPartPr/>
              <p14:nvPr/>
            </p14:nvContentPartPr>
            <p14:xfrm>
              <a:off x="3148680" y="2417920"/>
              <a:ext cx="51840" cy="28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660D80-4A3B-42AC-B840-9AC9234E826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040" y="2399920"/>
                <a:ext cx="87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3B043C-3251-42C2-A10E-FCE5B244FF3D}"/>
                  </a:ext>
                </a:extLst>
              </p14:cNvPr>
              <p14:cNvContentPartPr/>
              <p14:nvPr/>
            </p14:nvContentPartPr>
            <p14:xfrm>
              <a:off x="2560080" y="2595040"/>
              <a:ext cx="355680" cy="137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3B043C-3251-42C2-A10E-FCE5B244FF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42098" y="2577040"/>
                <a:ext cx="391284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13E31EC-2A5E-4E6D-BCE4-927A2ECE1087}"/>
                  </a:ext>
                </a:extLst>
              </p14:cNvPr>
              <p14:cNvContentPartPr/>
              <p14:nvPr/>
            </p14:nvContentPartPr>
            <p14:xfrm>
              <a:off x="3464400" y="2570200"/>
              <a:ext cx="254520" cy="112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13E31EC-2A5E-4E6D-BCE4-927A2ECE108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446400" y="2552560"/>
                <a:ext cx="2901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651E024-EF30-48EF-9FBD-546DF21D0EAC}"/>
                  </a:ext>
                </a:extLst>
              </p14:cNvPr>
              <p14:cNvContentPartPr/>
              <p14:nvPr/>
            </p14:nvContentPartPr>
            <p14:xfrm>
              <a:off x="4164240" y="2438080"/>
              <a:ext cx="123120" cy="250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651E024-EF30-48EF-9FBD-546DF21D0EA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46600" y="2420440"/>
                <a:ext cx="1587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8DD5FFC-89DC-44AF-92E1-CA98056E2B50}"/>
                  </a:ext>
                </a:extLst>
              </p14:cNvPr>
              <p14:cNvContentPartPr/>
              <p14:nvPr/>
            </p14:nvContentPartPr>
            <p14:xfrm>
              <a:off x="3848160" y="2555080"/>
              <a:ext cx="198360" cy="127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8DD5FFC-89DC-44AF-92E1-CA98056E2B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30160" y="2537440"/>
                <a:ext cx="2340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3D51985-84C1-4BB6-93EF-92D86C3FC52D}"/>
                  </a:ext>
                </a:extLst>
              </p14:cNvPr>
              <p14:cNvContentPartPr/>
              <p14:nvPr/>
            </p14:nvContentPartPr>
            <p14:xfrm>
              <a:off x="4602000" y="2435560"/>
              <a:ext cx="601920" cy="26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3D51985-84C1-4BB6-93EF-92D86C3FC52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84360" y="2417560"/>
                <a:ext cx="6375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8622CDF-4B56-4677-A992-F5A2226B0240}"/>
                  </a:ext>
                </a:extLst>
              </p14:cNvPr>
              <p14:cNvContentPartPr/>
              <p14:nvPr/>
            </p14:nvContentPartPr>
            <p14:xfrm>
              <a:off x="5394720" y="2387320"/>
              <a:ext cx="537480" cy="344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8622CDF-4B56-4677-A992-F5A2226B024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76720" y="2369680"/>
                <a:ext cx="573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604280B-8AB4-420A-B7E5-3ADA708F242A}"/>
                  </a:ext>
                </a:extLst>
              </p14:cNvPr>
              <p14:cNvContentPartPr/>
              <p14:nvPr/>
            </p14:nvContentPartPr>
            <p14:xfrm>
              <a:off x="7593960" y="2470480"/>
              <a:ext cx="1215720" cy="411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604280B-8AB4-420A-B7E5-3ADA708F242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575960" y="2452480"/>
                <a:ext cx="12513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CC837E1-A43F-40D7-BBFA-2D3E386FEE6F}"/>
                  </a:ext>
                </a:extLst>
              </p14:cNvPr>
              <p14:cNvContentPartPr/>
              <p14:nvPr/>
            </p14:nvContentPartPr>
            <p14:xfrm>
              <a:off x="6156480" y="2384800"/>
              <a:ext cx="1146960" cy="400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CC837E1-A43F-40D7-BBFA-2D3E386FEE6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38840" y="2367160"/>
                <a:ext cx="118260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CB9AB3-69F1-429C-BACA-DA49946D8715}"/>
                  </a:ext>
                </a:extLst>
              </p14:cNvPr>
              <p14:cNvContentPartPr/>
              <p14:nvPr/>
            </p14:nvContentPartPr>
            <p14:xfrm>
              <a:off x="253560" y="3574600"/>
              <a:ext cx="3845160" cy="2480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CB9AB3-69F1-429C-BACA-DA49946D871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5920" y="3556600"/>
                <a:ext cx="3880800" cy="251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63313768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3CFF0C-C16F-42E2-9979-979D601CBF7E}"/>
                  </a:ext>
                </a:extLst>
              </p14:cNvPr>
              <p14:cNvContentPartPr/>
              <p14:nvPr/>
            </p14:nvContentPartPr>
            <p14:xfrm>
              <a:off x="739920" y="253600"/>
              <a:ext cx="600840" cy="272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3CFF0C-C16F-42E2-9979-979D601CBF7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21920" y="235600"/>
                <a:ext cx="6364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0A0EDD7-6E88-49E6-A4F7-2B225A04E442}"/>
                  </a:ext>
                </a:extLst>
              </p14:cNvPr>
              <p14:cNvContentPartPr/>
              <p14:nvPr/>
            </p14:nvContentPartPr>
            <p14:xfrm>
              <a:off x="1674840" y="192760"/>
              <a:ext cx="186480" cy="30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0A0EDD7-6E88-49E6-A4F7-2B225A04E4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57200" y="175120"/>
                <a:ext cx="2221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BD23A71-CE50-47D5-84D6-26EAECA4BB82}"/>
                  </a:ext>
                </a:extLst>
              </p14:cNvPr>
              <p14:cNvContentPartPr/>
              <p14:nvPr/>
            </p14:nvContentPartPr>
            <p14:xfrm>
              <a:off x="1930080" y="365200"/>
              <a:ext cx="230400" cy="151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BD23A71-CE50-47D5-84D6-26EAECA4BB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12440" y="347560"/>
                <a:ext cx="266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AE6F4A-9FEF-4796-B823-173677102819}"/>
                  </a:ext>
                </a:extLst>
              </p14:cNvPr>
              <p14:cNvContentPartPr/>
              <p14:nvPr/>
            </p14:nvContentPartPr>
            <p14:xfrm>
              <a:off x="2201520" y="334960"/>
              <a:ext cx="107640" cy="156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AE6F4A-9FEF-4796-B823-1736771028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83520" y="316960"/>
                <a:ext cx="1432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DB4D71-B5AF-4B93-9F60-E45F3DB7FABA}"/>
                  </a:ext>
                </a:extLst>
              </p14:cNvPr>
              <p14:cNvContentPartPr/>
              <p14:nvPr/>
            </p14:nvContentPartPr>
            <p14:xfrm>
              <a:off x="2359200" y="323800"/>
              <a:ext cx="160200" cy="205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DB4D71-B5AF-4B93-9F60-E45F3DB7FAB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41200" y="305800"/>
                <a:ext cx="1958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B283BCE-0E4F-432C-AB76-F02A54233B03}"/>
                  </a:ext>
                </a:extLst>
              </p14:cNvPr>
              <p14:cNvContentPartPr/>
              <p14:nvPr/>
            </p14:nvContentPartPr>
            <p14:xfrm>
              <a:off x="2841960" y="345040"/>
              <a:ext cx="353520" cy="150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B283BCE-0E4F-432C-AB76-F02A54233B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23960" y="327040"/>
                <a:ext cx="3891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C84689-B8D7-4749-94E2-FDCCDA2B8453}"/>
                  </a:ext>
                </a:extLst>
              </p14:cNvPr>
              <p14:cNvContentPartPr/>
              <p14:nvPr/>
            </p14:nvContentPartPr>
            <p14:xfrm>
              <a:off x="6810960" y="405880"/>
              <a:ext cx="6480" cy="78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C84689-B8D7-4749-94E2-FDCCDA2B84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2960" y="388240"/>
                <a:ext cx="421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34EA8C7-9746-46F7-8CF0-A43B76417B8C}"/>
                  </a:ext>
                </a:extLst>
              </p14:cNvPr>
              <p14:cNvContentPartPr/>
              <p14:nvPr/>
            </p14:nvContentPartPr>
            <p14:xfrm>
              <a:off x="6786840" y="253600"/>
              <a:ext cx="8280" cy="12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34EA8C7-9746-46F7-8CF0-A43B76417B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68840" y="23560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17D1282-9BA9-4C1C-BCA9-DFFAC4EAF6BE}"/>
                  </a:ext>
                </a:extLst>
              </p14:cNvPr>
              <p14:cNvContentPartPr/>
              <p14:nvPr/>
            </p14:nvContentPartPr>
            <p14:xfrm>
              <a:off x="6908520" y="365200"/>
              <a:ext cx="193320" cy="112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17D1282-9BA9-4C1C-BCA9-DFFAC4EAF6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0520" y="347200"/>
                <a:ext cx="22896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FEE7D33-C37A-40AA-A8DD-DCA65E3CAD5B}"/>
                  </a:ext>
                </a:extLst>
              </p14:cNvPr>
              <p14:cNvContentPartPr/>
              <p14:nvPr/>
            </p14:nvContentPartPr>
            <p14:xfrm>
              <a:off x="7395960" y="192760"/>
              <a:ext cx="430560" cy="261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FEE7D33-C37A-40AA-A8DD-DCA65E3CAD5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78320" y="175120"/>
                <a:ext cx="4662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BDD76E-B2A6-4636-8C56-27EB681950CC}"/>
                  </a:ext>
                </a:extLst>
              </p14:cNvPr>
              <p14:cNvContentPartPr/>
              <p14:nvPr/>
            </p14:nvContentPartPr>
            <p14:xfrm>
              <a:off x="7911120" y="285280"/>
              <a:ext cx="175680" cy="149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BDD76E-B2A6-4636-8C56-27EB681950C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93120" y="267640"/>
                <a:ext cx="2113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532C66-A74C-4270-9500-FC3EFD815F3F}"/>
                  </a:ext>
                </a:extLst>
              </p14:cNvPr>
              <p14:cNvContentPartPr/>
              <p14:nvPr/>
            </p14:nvContentPartPr>
            <p14:xfrm>
              <a:off x="495480" y="720880"/>
              <a:ext cx="206640" cy="34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532C66-A74C-4270-9500-FC3EFD815F3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7480" y="703240"/>
                <a:ext cx="2422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D984DDA-A98E-4E4D-82AD-E54528F4413D}"/>
                  </a:ext>
                </a:extLst>
              </p14:cNvPr>
              <p14:cNvContentPartPr/>
              <p14:nvPr/>
            </p14:nvContentPartPr>
            <p14:xfrm>
              <a:off x="812280" y="710800"/>
              <a:ext cx="1377000" cy="30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D984DDA-A98E-4E4D-82AD-E54528F4413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94635" y="693160"/>
                <a:ext cx="1412649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092F7FF-D92A-45BC-AE13-DA3579BC986C}"/>
                  </a:ext>
                </a:extLst>
              </p14:cNvPr>
              <p14:cNvContentPartPr/>
              <p14:nvPr/>
            </p14:nvContentPartPr>
            <p14:xfrm>
              <a:off x="2966160" y="852640"/>
              <a:ext cx="152280" cy="165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092F7FF-D92A-45BC-AE13-DA3579BC986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8520" y="835000"/>
                <a:ext cx="18792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B875263-B41F-4AE0-A2F6-D08DF51D9BBB}"/>
                  </a:ext>
                </a:extLst>
              </p14:cNvPr>
              <p14:cNvContentPartPr/>
              <p14:nvPr/>
            </p14:nvContentPartPr>
            <p14:xfrm>
              <a:off x="3412920" y="98800"/>
              <a:ext cx="3133440" cy="896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B875263-B41F-4AE0-A2F6-D08DF51D9B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95280" y="81160"/>
                <a:ext cx="3169080" cy="9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5CE4B4-AEDC-45C2-B88F-61C81E938AC4}"/>
                  </a:ext>
                </a:extLst>
              </p14:cNvPr>
              <p14:cNvContentPartPr/>
              <p14:nvPr/>
            </p14:nvContentPartPr>
            <p14:xfrm>
              <a:off x="2458200" y="731320"/>
              <a:ext cx="407520" cy="296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5CE4B4-AEDC-45C2-B88F-61C81E938AC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40560" y="713320"/>
                <a:ext cx="4431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EFC6E23-0EDF-4A66-924B-EC1BCB92947F}"/>
                  </a:ext>
                </a:extLst>
              </p14:cNvPr>
              <p14:cNvContentPartPr/>
              <p14:nvPr/>
            </p14:nvContentPartPr>
            <p14:xfrm>
              <a:off x="5838600" y="954880"/>
              <a:ext cx="115200" cy="120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EFC6E23-0EDF-4A66-924B-EC1BCB92947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0600" y="936880"/>
                <a:ext cx="15084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A3C98D7-4610-4CE2-9465-13643F247597}"/>
                  </a:ext>
                </a:extLst>
              </p14:cNvPr>
              <p14:cNvContentPartPr/>
              <p14:nvPr/>
            </p14:nvContentPartPr>
            <p14:xfrm>
              <a:off x="7006080" y="812320"/>
              <a:ext cx="226080" cy="146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A3C98D7-4610-4CE2-9465-13643F24759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8440" y="794320"/>
                <a:ext cx="2617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2B9D7D-430A-4529-88FB-9D7DEBC03986}"/>
                  </a:ext>
                </a:extLst>
              </p14:cNvPr>
              <p14:cNvContentPartPr/>
              <p14:nvPr/>
            </p14:nvContentPartPr>
            <p14:xfrm>
              <a:off x="7348080" y="806560"/>
              <a:ext cx="90000" cy="149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2B9D7D-430A-4529-88FB-9D7DEBC039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440" y="788560"/>
                <a:ext cx="12564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EB8B47C-03B7-4426-8A0F-D4A2863A38C6}"/>
                  </a:ext>
                </a:extLst>
              </p14:cNvPr>
              <p14:cNvContentPartPr/>
              <p14:nvPr/>
            </p14:nvContentPartPr>
            <p14:xfrm>
              <a:off x="6209760" y="690640"/>
              <a:ext cx="646920" cy="28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EB8B47C-03B7-4426-8A0F-D4A2863A38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191770" y="672640"/>
                <a:ext cx="6825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59EDD43-81DD-487B-AD72-BCA2714B01D3}"/>
                  </a:ext>
                </a:extLst>
              </p14:cNvPr>
              <p14:cNvContentPartPr/>
              <p14:nvPr/>
            </p14:nvContentPartPr>
            <p14:xfrm>
              <a:off x="7714200" y="801160"/>
              <a:ext cx="1177200" cy="407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59EDD43-81DD-487B-AD72-BCA2714B01D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96200" y="783144"/>
                <a:ext cx="1212840" cy="442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5B8D8DC-4280-44A2-8317-3F264F3E01AD}"/>
                  </a:ext>
                </a:extLst>
              </p14:cNvPr>
              <p14:cNvContentPartPr/>
              <p14:nvPr/>
            </p14:nvContentPartPr>
            <p14:xfrm>
              <a:off x="243480" y="1178080"/>
              <a:ext cx="78372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5B8D8DC-4280-44A2-8317-3F264F3E01A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5488" y="1160440"/>
                <a:ext cx="819344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5CDDAF-1882-492F-A87A-31E14A3CFBDD}"/>
                  </a:ext>
                </a:extLst>
              </p14:cNvPr>
              <p14:cNvContentPartPr/>
              <p14:nvPr/>
            </p14:nvContentPartPr>
            <p14:xfrm>
              <a:off x="4053000" y="1089160"/>
              <a:ext cx="1373400" cy="576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5CDDAF-1882-492F-A87A-31E14A3CFB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35000" y="1071520"/>
                <a:ext cx="140904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58F024-91A6-43D9-9E61-25A04D70CB69}"/>
                  </a:ext>
                </a:extLst>
              </p14:cNvPr>
              <p14:cNvContentPartPr/>
              <p14:nvPr/>
            </p14:nvContentPartPr>
            <p14:xfrm>
              <a:off x="2956440" y="1151440"/>
              <a:ext cx="813240" cy="336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58F024-91A6-43D9-9E61-25A04D70CB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38440" y="1133800"/>
                <a:ext cx="84888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3D73390-BE08-4B2B-8F94-218E05B1A779}"/>
                  </a:ext>
                </a:extLst>
              </p14:cNvPr>
              <p14:cNvContentPartPr/>
              <p14:nvPr/>
            </p14:nvContentPartPr>
            <p14:xfrm>
              <a:off x="2295840" y="1178080"/>
              <a:ext cx="376920" cy="320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3D73390-BE08-4B2B-8F94-218E05B1A7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77840" y="1160440"/>
                <a:ext cx="41256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CA4617-E428-4B02-B499-7A6DE7DBA30B}"/>
                  </a:ext>
                </a:extLst>
              </p14:cNvPr>
              <p14:cNvContentPartPr/>
              <p14:nvPr/>
            </p14:nvContentPartPr>
            <p14:xfrm>
              <a:off x="1308720" y="1140640"/>
              <a:ext cx="651600" cy="372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CA4617-E428-4B02-B499-7A6DE7DBA30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90720" y="1122640"/>
                <a:ext cx="68724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C647381-B335-45FA-9214-E03FB9C536D3}"/>
                  </a:ext>
                </a:extLst>
              </p14:cNvPr>
              <p14:cNvContentPartPr/>
              <p14:nvPr/>
            </p14:nvContentPartPr>
            <p14:xfrm>
              <a:off x="6807000" y="1289680"/>
              <a:ext cx="232920" cy="9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C647381-B335-45FA-9214-E03FB9C536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89360" y="1271680"/>
                <a:ext cx="2685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8A45AEB-D08C-4A1E-9D32-04441D35C50C}"/>
                  </a:ext>
                </a:extLst>
              </p14:cNvPr>
              <p14:cNvContentPartPr/>
              <p14:nvPr/>
            </p14:nvContentPartPr>
            <p14:xfrm>
              <a:off x="6847320" y="1341160"/>
              <a:ext cx="205560" cy="20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8A45AEB-D08C-4A1E-9D32-04441D35C5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9680" y="1323160"/>
                <a:ext cx="241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941476-F874-457B-9065-02DE32F236B6}"/>
                  </a:ext>
                </a:extLst>
              </p14:cNvPr>
              <p14:cNvContentPartPr/>
              <p14:nvPr/>
            </p14:nvContentPartPr>
            <p14:xfrm>
              <a:off x="7192920" y="1045960"/>
              <a:ext cx="494640" cy="465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941476-F874-457B-9065-02DE32F236B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75280" y="1028320"/>
                <a:ext cx="53028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0D32C9E-0CA7-4723-9755-36D793102F06}"/>
                  </a:ext>
                </a:extLst>
              </p14:cNvPr>
              <p14:cNvContentPartPr/>
              <p14:nvPr/>
            </p14:nvContentPartPr>
            <p14:xfrm>
              <a:off x="5791080" y="1157920"/>
              <a:ext cx="82872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0D32C9E-0CA7-4723-9755-36D793102F0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773080" y="1139920"/>
                <a:ext cx="864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B93535A-C346-471F-887D-FCB283D7D1EF}"/>
                  </a:ext>
                </a:extLst>
              </p14:cNvPr>
              <p14:cNvContentPartPr/>
              <p14:nvPr/>
            </p14:nvContentPartPr>
            <p14:xfrm>
              <a:off x="1070040" y="1706560"/>
              <a:ext cx="47880" cy="26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B93535A-C346-471F-887D-FCB283D7D1E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52040" y="1688920"/>
                <a:ext cx="8352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4CD1624-817F-4A56-A67A-86AA7BB17DB9}"/>
                  </a:ext>
                </a:extLst>
              </p14:cNvPr>
              <p14:cNvContentPartPr/>
              <p14:nvPr/>
            </p14:nvContentPartPr>
            <p14:xfrm>
              <a:off x="944400" y="1675240"/>
              <a:ext cx="356040" cy="61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4CD1624-817F-4A56-A67A-86AA7BB17DB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26760" y="1657600"/>
                <a:ext cx="3916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D4F5800-2423-4EC7-8269-ED62853D0E5B}"/>
                  </a:ext>
                </a:extLst>
              </p14:cNvPr>
              <p14:cNvContentPartPr/>
              <p14:nvPr/>
            </p14:nvContentPartPr>
            <p14:xfrm>
              <a:off x="1311600" y="1839400"/>
              <a:ext cx="124200" cy="151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D4F5800-2423-4EC7-8269-ED62853D0E5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93600" y="1821760"/>
                <a:ext cx="15984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7C383AC-B6D8-4395-9F3F-9ABD2141AF82}"/>
                  </a:ext>
                </a:extLst>
              </p14:cNvPr>
              <p14:cNvContentPartPr/>
              <p14:nvPr/>
            </p14:nvContentPartPr>
            <p14:xfrm>
              <a:off x="1635240" y="1664080"/>
              <a:ext cx="198000" cy="569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7C383AC-B6D8-4395-9F3F-9ABD2141AF8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617240" y="1646080"/>
                <a:ext cx="2336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E8CE750-6100-45BE-80D5-C00AB2AF1754}"/>
                  </a:ext>
                </a:extLst>
              </p14:cNvPr>
              <p14:cNvContentPartPr/>
              <p14:nvPr/>
            </p14:nvContentPartPr>
            <p14:xfrm>
              <a:off x="1930080" y="1950280"/>
              <a:ext cx="14400" cy="6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E8CE750-6100-45BE-80D5-C00AB2AF175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912440" y="1932640"/>
                <a:ext cx="5004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11308F0-BF22-4AFC-8D60-7EF798C05BA7}"/>
                  </a:ext>
                </a:extLst>
              </p14:cNvPr>
              <p14:cNvContentPartPr/>
              <p14:nvPr/>
            </p14:nvContentPartPr>
            <p14:xfrm>
              <a:off x="1930080" y="183868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11308F0-BF22-4AFC-8D60-7EF798C05BA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12440" y="1821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7DF5F50-FB53-46D7-AF1C-C9758C80CB3D}"/>
                  </a:ext>
                </a:extLst>
              </p14:cNvPr>
              <p14:cNvContentPartPr/>
              <p14:nvPr/>
            </p14:nvContentPartPr>
            <p14:xfrm>
              <a:off x="2013600" y="1891600"/>
              <a:ext cx="218520" cy="339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7DF5F50-FB53-46D7-AF1C-C9758C80CB3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95960" y="1873960"/>
                <a:ext cx="2541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B644241-D993-435A-BD17-1C8D34F53021}"/>
                  </a:ext>
                </a:extLst>
              </p14:cNvPr>
              <p14:cNvContentPartPr/>
              <p14:nvPr/>
            </p14:nvContentPartPr>
            <p14:xfrm>
              <a:off x="2285040" y="1833640"/>
              <a:ext cx="712080" cy="22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B644241-D993-435A-BD17-1C8D34F5302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67400" y="1815640"/>
                <a:ext cx="74772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E9158C8-46CF-47AC-8342-4D64E573399E}"/>
                  </a:ext>
                </a:extLst>
              </p14:cNvPr>
              <p14:cNvContentPartPr/>
              <p14:nvPr/>
            </p14:nvContentPartPr>
            <p14:xfrm>
              <a:off x="3336960" y="1674880"/>
              <a:ext cx="655920" cy="334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E9158C8-46CF-47AC-8342-4D64E573399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18970" y="1657240"/>
                <a:ext cx="69154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5535980-451C-4BC7-AD79-E91135BB34ED}"/>
                  </a:ext>
                </a:extLst>
              </p14:cNvPr>
              <p14:cNvContentPartPr/>
              <p14:nvPr/>
            </p14:nvContentPartPr>
            <p14:xfrm>
              <a:off x="4195920" y="1604680"/>
              <a:ext cx="741960" cy="60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5535980-451C-4BC7-AD79-E91135BB34E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77920" y="1587040"/>
                <a:ext cx="77760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29988C4-E635-48E0-B34E-DED1DBBB274C}"/>
                  </a:ext>
                </a:extLst>
              </p14:cNvPr>
              <p14:cNvContentPartPr/>
              <p14:nvPr/>
            </p14:nvContentPartPr>
            <p14:xfrm>
              <a:off x="6219480" y="1757320"/>
              <a:ext cx="828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29988C4-E635-48E0-B34E-DED1DBBB27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201840" y="1739320"/>
                <a:ext cx="43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FFA833E-9EB3-4F5B-AC5B-C636B2899E49}"/>
                  </a:ext>
                </a:extLst>
              </p14:cNvPr>
              <p14:cNvContentPartPr/>
              <p14:nvPr/>
            </p14:nvContentPartPr>
            <p14:xfrm>
              <a:off x="7252680" y="1826080"/>
              <a:ext cx="153000" cy="196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FFA833E-9EB3-4F5B-AC5B-C636B2899E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34680" y="1808440"/>
                <a:ext cx="188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92D467B-96B2-4458-8EFF-E51C194DAA54}"/>
                  </a:ext>
                </a:extLst>
              </p14:cNvPr>
              <p14:cNvContentPartPr/>
              <p14:nvPr/>
            </p14:nvContentPartPr>
            <p14:xfrm>
              <a:off x="6623760" y="1696120"/>
              <a:ext cx="550080" cy="326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92D467B-96B2-4458-8EFF-E51C194DAA5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606120" y="1678480"/>
                <a:ext cx="5857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A92774-09F4-400A-885C-D7EEDED6F617}"/>
                  </a:ext>
                </a:extLst>
              </p14:cNvPr>
              <p14:cNvContentPartPr/>
              <p14:nvPr/>
            </p14:nvContentPartPr>
            <p14:xfrm>
              <a:off x="6207240" y="1868920"/>
              <a:ext cx="201240" cy="15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A92774-09F4-400A-885C-D7EEDED6F61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89600" y="1851280"/>
                <a:ext cx="23688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7B512A0-7F2E-47C6-9F70-B911CD0A8250}"/>
                  </a:ext>
                </a:extLst>
              </p14:cNvPr>
              <p14:cNvContentPartPr/>
              <p14:nvPr/>
            </p14:nvContentPartPr>
            <p14:xfrm>
              <a:off x="5252160" y="1655800"/>
              <a:ext cx="671400" cy="353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7B512A0-7F2E-47C6-9F70-B911CD0A825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234511" y="1638142"/>
                <a:ext cx="707059" cy="3895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89760232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3CFF0C-C16F-42E2-9979-979D601CBF7E}"/>
                  </a:ext>
                </a:extLst>
              </p14:cNvPr>
              <p14:cNvContentPartPr/>
              <p14:nvPr/>
            </p14:nvContentPartPr>
            <p14:xfrm>
              <a:off x="739920" y="253600"/>
              <a:ext cx="600840" cy="272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3CFF0C-C16F-42E2-9979-979D601CBF7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21920" y="235600"/>
                <a:ext cx="6364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0A0EDD7-6E88-49E6-A4F7-2B225A04E442}"/>
                  </a:ext>
                </a:extLst>
              </p14:cNvPr>
              <p14:cNvContentPartPr/>
              <p14:nvPr/>
            </p14:nvContentPartPr>
            <p14:xfrm>
              <a:off x="1674840" y="192760"/>
              <a:ext cx="186480" cy="30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0A0EDD7-6E88-49E6-A4F7-2B225A04E4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57200" y="175120"/>
                <a:ext cx="2221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BD23A71-CE50-47D5-84D6-26EAECA4BB82}"/>
                  </a:ext>
                </a:extLst>
              </p14:cNvPr>
              <p14:cNvContentPartPr/>
              <p14:nvPr/>
            </p14:nvContentPartPr>
            <p14:xfrm>
              <a:off x="1930080" y="365200"/>
              <a:ext cx="230400" cy="151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BD23A71-CE50-47D5-84D6-26EAECA4BB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12440" y="347560"/>
                <a:ext cx="266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AE6F4A-9FEF-4796-B823-173677102819}"/>
                  </a:ext>
                </a:extLst>
              </p14:cNvPr>
              <p14:cNvContentPartPr/>
              <p14:nvPr/>
            </p14:nvContentPartPr>
            <p14:xfrm>
              <a:off x="2201520" y="334960"/>
              <a:ext cx="107640" cy="156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AE6F4A-9FEF-4796-B823-1736771028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83520" y="316960"/>
                <a:ext cx="1432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DB4D71-B5AF-4B93-9F60-E45F3DB7FABA}"/>
                  </a:ext>
                </a:extLst>
              </p14:cNvPr>
              <p14:cNvContentPartPr/>
              <p14:nvPr/>
            </p14:nvContentPartPr>
            <p14:xfrm>
              <a:off x="2359200" y="323800"/>
              <a:ext cx="160200" cy="205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DB4D71-B5AF-4B93-9F60-E45F3DB7FAB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41200" y="305800"/>
                <a:ext cx="1958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B283BCE-0E4F-432C-AB76-F02A54233B03}"/>
                  </a:ext>
                </a:extLst>
              </p14:cNvPr>
              <p14:cNvContentPartPr/>
              <p14:nvPr/>
            </p14:nvContentPartPr>
            <p14:xfrm>
              <a:off x="2841960" y="345040"/>
              <a:ext cx="353520" cy="150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B283BCE-0E4F-432C-AB76-F02A54233B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23960" y="327040"/>
                <a:ext cx="3891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C84689-B8D7-4749-94E2-FDCCDA2B8453}"/>
                  </a:ext>
                </a:extLst>
              </p14:cNvPr>
              <p14:cNvContentPartPr/>
              <p14:nvPr/>
            </p14:nvContentPartPr>
            <p14:xfrm>
              <a:off x="6810960" y="405880"/>
              <a:ext cx="6480" cy="78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C84689-B8D7-4749-94E2-FDCCDA2B84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2960" y="388240"/>
                <a:ext cx="421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34EA8C7-9746-46F7-8CF0-A43B76417B8C}"/>
                  </a:ext>
                </a:extLst>
              </p14:cNvPr>
              <p14:cNvContentPartPr/>
              <p14:nvPr/>
            </p14:nvContentPartPr>
            <p14:xfrm>
              <a:off x="6786840" y="253600"/>
              <a:ext cx="8280" cy="12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34EA8C7-9746-46F7-8CF0-A43B76417B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68840" y="23560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17D1282-9BA9-4C1C-BCA9-DFFAC4EAF6BE}"/>
                  </a:ext>
                </a:extLst>
              </p14:cNvPr>
              <p14:cNvContentPartPr/>
              <p14:nvPr/>
            </p14:nvContentPartPr>
            <p14:xfrm>
              <a:off x="6908520" y="365200"/>
              <a:ext cx="193320" cy="112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17D1282-9BA9-4C1C-BCA9-DFFAC4EAF6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0520" y="347200"/>
                <a:ext cx="22896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FEE7D33-C37A-40AA-A8DD-DCA65E3CAD5B}"/>
                  </a:ext>
                </a:extLst>
              </p14:cNvPr>
              <p14:cNvContentPartPr/>
              <p14:nvPr/>
            </p14:nvContentPartPr>
            <p14:xfrm>
              <a:off x="7395960" y="192760"/>
              <a:ext cx="430560" cy="261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FEE7D33-C37A-40AA-A8DD-DCA65E3CAD5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78320" y="175120"/>
                <a:ext cx="4662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BDD76E-B2A6-4636-8C56-27EB681950CC}"/>
                  </a:ext>
                </a:extLst>
              </p14:cNvPr>
              <p14:cNvContentPartPr/>
              <p14:nvPr/>
            </p14:nvContentPartPr>
            <p14:xfrm>
              <a:off x="7911120" y="285280"/>
              <a:ext cx="175680" cy="149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BDD76E-B2A6-4636-8C56-27EB681950C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93120" y="267640"/>
                <a:ext cx="2113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532C66-A74C-4270-9500-FC3EFD815F3F}"/>
                  </a:ext>
                </a:extLst>
              </p14:cNvPr>
              <p14:cNvContentPartPr/>
              <p14:nvPr/>
            </p14:nvContentPartPr>
            <p14:xfrm>
              <a:off x="495480" y="720880"/>
              <a:ext cx="206640" cy="34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532C66-A74C-4270-9500-FC3EFD815F3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7480" y="703240"/>
                <a:ext cx="2422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D984DDA-A98E-4E4D-82AD-E54528F4413D}"/>
                  </a:ext>
                </a:extLst>
              </p14:cNvPr>
              <p14:cNvContentPartPr/>
              <p14:nvPr/>
            </p14:nvContentPartPr>
            <p14:xfrm>
              <a:off x="812280" y="710800"/>
              <a:ext cx="1377000" cy="30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D984DDA-A98E-4E4D-82AD-E54528F4413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94635" y="693160"/>
                <a:ext cx="1412649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092F7FF-D92A-45BC-AE13-DA3579BC986C}"/>
                  </a:ext>
                </a:extLst>
              </p14:cNvPr>
              <p14:cNvContentPartPr/>
              <p14:nvPr/>
            </p14:nvContentPartPr>
            <p14:xfrm>
              <a:off x="2966160" y="852640"/>
              <a:ext cx="152280" cy="165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092F7FF-D92A-45BC-AE13-DA3579BC986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8520" y="835000"/>
                <a:ext cx="18792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B875263-B41F-4AE0-A2F6-D08DF51D9BBB}"/>
                  </a:ext>
                </a:extLst>
              </p14:cNvPr>
              <p14:cNvContentPartPr/>
              <p14:nvPr/>
            </p14:nvContentPartPr>
            <p14:xfrm>
              <a:off x="3412920" y="98800"/>
              <a:ext cx="3133440" cy="896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B875263-B41F-4AE0-A2F6-D08DF51D9B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95280" y="81160"/>
                <a:ext cx="3169080" cy="9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5CE4B4-AEDC-45C2-B88F-61C81E938AC4}"/>
                  </a:ext>
                </a:extLst>
              </p14:cNvPr>
              <p14:cNvContentPartPr/>
              <p14:nvPr/>
            </p14:nvContentPartPr>
            <p14:xfrm>
              <a:off x="2458200" y="731320"/>
              <a:ext cx="407520" cy="296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5CE4B4-AEDC-45C2-B88F-61C81E938AC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40560" y="713320"/>
                <a:ext cx="4431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EFC6E23-0EDF-4A66-924B-EC1BCB92947F}"/>
                  </a:ext>
                </a:extLst>
              </p14:cNvPr>
              <p14:cNvContentPartPr/>
              <p14:nvPr/>
            </p14:nvContentPartPr>
            <p14:xfrm>
              <a:off x="5838600" y="954880"/>
              <a:ext cx="115200" cy="120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EFC6E23-0EDF-4A66-924B-EC1BCB92947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0600" y="936880"/>
                <a:ext cx="15084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A3C98D7-4610-4CE2-9465-13643F247597}"/>
                  </a:ext>
                </a:extLst>
              </p14:cNvPr>
              <p14:cNvContentPartPr/>
              <p14:nvPr/>
            </p14:nvContentPartPr>
            <p14:xfrm>
              <a:off x="7006080" y="812320"/>
              <a:ext cx="226080" cy="146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A3C98D7-4610-4CE2-9465-13643F24759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8440" y="794320"/>
                <a:ext cx="2617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2B9D7D-430A-4529-88FB-9D7DEBC03986}"/>
                  </a:ext>
                </a:extLst>
              </p14:cNvPr>
              <p14:cNvContentPartPr/>
              <p14:nvPr/>
            </p14:nvContentPartPr>
            <p14:xfrm>
              <a:off x="7348080" y="806560"/>
              <a:ext cx="90000" cy="149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2B9D7D-430A-4529-88FB-9D7DEBC039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440" y="788560"/>
                <a:ext cx="12564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EB8B47C-03B7-4426-8A0F-D4A2863A38C6}"/>
                  </a:ext>
                </a:extLst>
              </p14:cNvPr>
              <p14:cNvContentPartPr/>
              <p14:nvPr/>
            </p14:nvContentPartPr>
            <p14:xfrm>
              <a:off x="6209760" y="690640"/>
              <a:ext cx="646920" cy="28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EB8B47C-03B7-4426-8A0F-D4A2863A38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191770" y="672640"/>
                <a:ext cx="6825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59EDD43-81DD-487B-AD72-BCA2714B01D3}"/>
                  </a:ext>
                </a:extLst>
              </p14:cNvPr>
              <p14:cNvContentPartPr/>
              <p14:nvPr/>
            </p14:nvContentPartPr>
            <p14:xfrm>
              <a:off x="7714200" y="801160"/>
              <a:ext cx="1177200" cy="407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59EDD43-81DD-487B-AD72-BCA2714B01D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96200" y="783144"/>
                <a:ext cx="1212840" cy="442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5B8D8DC-4280-44A2-8317-3F264F3E01AD}"/>
                  </a:ext>
                </a:extLst>
              </p14:cNvPr>
              <p14:cNvContentPartPr/>
              <p14:nvPr/>
            </p14:nvContentPartPr>
            <p14:xfrm>
              <a:off x="243480" y="1178080"/>
              <a:ext cx="78372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5B8D8DC-4280-44A2-8317-3F264F3E01A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5488" y="1160440"/>
                <a:ext cx="819344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5CDDAF-1882-492F-A87A-31E14A3CFBDD}"/>
                  </a:ext>
                </a:extLst>
              </p14:cNvPr>
              <p14:cNvContentPartPr/>
              <p14:nvPr/>
            </p14:nvContentPartPr>
            <p14:xfrm>
              <a:off x="4053000" y="1089160"/>
              <a:ext cx="1373400" cy="576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5CDDAF-1882-492F-A87A-31E14A3CFB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35000" y="1071520"/>
                <a:ext cx="140904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58F024-91A6-43D9-9E61-25A04D70CB69}"/>
                  </a:ext>
                </a:extLst>
              </p14:cNvPr>
              <p14:cNvContentPartPr/>
              <p14:nvPr/>
            </p14:nvContentPartPr>
            <p14:xfrm>
              <a:off x="2956440" y="1151440"/>
              <a:ext cx="813240" cy="336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58F024-91A6-43D9-9E61-25A04D70CB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38440" y="1133800"/>
                <a:ext cx="84888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3D73390-BE08-4B2B-8F94-218E05B1A779}"/>
                  </a:ext>
                </a:extLst>
              </p14:cNvPr>
              <p14:cNvContentPartPr/>
              <p14:nvPr/>
            </p14:nvContentPartPr>
            <p14:xfrm>
              <a:off x="2295840" y="1178080"/>
              <a:ext cx="376920" cy="320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3D73390-BE08-4B2B-8F94-218E05B1A7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77840" y="1160440"/>
                <a:ext cx="41256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CA4617-E428-4B02-B499-7A6DE7DBA30B}"/>
                  </a:ext>
                </a:extLst>
              </p14:cNvPr>
              <p14:cNvContentPartPr/>
              <p14:nvPr/>
            </p14:nvContentPartPr>
            <p14:xfrm>
              <a:off x="1308720" y="1140640"/>
              <a:ext cx="651600" cy="372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CA4617-E428-4B02-B499-7A6DE7DBA30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90720" y="1122640"/>
                <a:ext cx="68724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C647381-B335-45FA-9214-E03FB9C536D3}"/>
                  </a:ext>
                </a:extLst>
              </p14:cNvPr>
              <p14:cNvContentPartPr/>
              <p14:nvPr/>
            </p14:nvContentPartPr>
            <p14:xfrm>
              <a:off x="6807000" y="1289680"/>
              <a:ext cx="232920" cy="9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C647381-B335-45FA-9214-E03FB9C536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89360" y="1271680"/>
                <a:ext cx="2685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8A45AEB-D08C-4A1E-9D32-04441D35C50C}"/>
                  </a:ext>
                </a:extLst>
              </p14:cNvPr>
              <p14:cNvContentPartPr/>
              <p14:nvPr/>
            </p14:nvContentPartPr>
            <p14:xfrm>
              <a:off x="6847320" y="1341160"/>
              <a:ext cx="205560" cy="20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8A45AEB-D08C-4A1E-9D32-04441D35C5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9680" y="1323160"/>
                <a:ext cx="241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941476-F874-457B-9065-02DE32F236B6}"/>
                  </a:ext>
                </a:extLst>
              </p14:cNvPr>
              <p14:cNvContentPartPr/>
              <p14:nvPr/>
            </p14:nvContentPartPr>
            <p14:xfrm>
              <a:off x="7192920" y="1045960"/>
              <a:ext cx="494640" cy="465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941476-F874-457B-9065-02DE32F236B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75280" y="1028320"/>
                <a:ext cx="53028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0D32C9E-0CA7-4723-9755-36D793102F06}"/>
                  </a:ext>
                </a:extLst>
              </p14:cNvPr>
              <p14:cNvContentPartPr/>
              <p14:nvPr/>
            </p14:nvContentPartPr>
            <p14:xfrm>
              <a:off x="5791080" y="1157920"/>
              <a:ext cx="82872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0D32C9E-0CA7-4723-9755-36D793102F0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773080" y="1139920"/>
                <a:ext cx="864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B93535A-C346-471F-887D-FCB283D7D1EF}"/>
                  </a:ext>
                </a:extLst>
              </p14:cNvPr>
              <p14:cNvContentPartPr/>
              <p14:nvPr/>
            </p14:nvContentPartPr>
            <p14:xfrm>
              <a:off x="1070040" y="1706560"/>
              <a:ext cx="47880" cy="26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B93535A-C346-471F-887D-FCB283D7D1E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52040" y="1688920"/>
                <a:ext cx="8352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4CD1624-817F-4A56-A67A-86AA7BB17DB9}"/>
                  </a:ext>
                </a:extLst>
              </p14:cNvPr>
              <p14:cNvContentPartPr/>
              <p14:nvPr/>
            </p14:nvContentPartPr>
            <p14:xfrm>
              <a:off x="944400" y="1675240"/>
              <a:ext cx="356040" cy="61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4CD1624-817F-4A56-A67A-86AA7BB17DB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26760" y="1657600"/>
                <a:ext cx="3916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D4F5800-2423-4EC7-8269-ED62853D0E5B}"/>
                  </a:ext>
                </a:extLst>
              </p14:cNvPr>
              <p14:cNvContentPartPr/>
              <p14:nvPr/>
            </p14:nvContentPartPr>
            <p14:xfrm>
              <a:off x="1311600" y="1839400"/>
              <a:ext cx="124200" cy="151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D4F5800-2423-4EC7-8269-ED62853D0E5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93600" y="1821760"/>
                <a:ext cx="15984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7C383AC-B6D8-4395-9F3F-9ABD2141AF82}"/>
                  </a:ext>
                </a:extLst>
              </p14:cNvPr>
              <p14:cNvContentPartPr/>
              <p14:nvPr/>
            </p14:nvContentPartPr>
            <p14:xfrm>
              <a:off x="1635240" y="1664080"/>
              <a:ext cx="198000" cy="569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7C383AC-B6D8-4395-9F3F-9ABD2141AF8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617240" y="1646080"/>
                <a:ext cx="2336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E8CE750-6100-45BE-80D5-C00AB2AF1754}"/>
                  </a:ext>
                </a:extLst>
              </p14:cNvPr>
              <p14:cNvContentPartPr/>
              <p14:nvPr/>
            </p14:nvContentPartPr>
            <p14:xfrm>
              <a:off x="1930080" y="1950280"/>
              <a:ext cx="14400" cy="6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E8CE750-6100-45BE-80D5-C00AB2AF175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912440" y="1932640"/>
                <a:ext cx="5004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11308F0-BF22-4AFC-8D60-7EF798C05BA7}"/>
                  </a:ext>
                </a:extLst>
              </p14:cNvPr>
              <p14:cNvContentPartPr/>
              <p14:nvPr/>
            </p14:nvContentPartPr>
            <p14:xfrm>
              <a:off x="1930080" y="183868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11308F0-BF22-4AFC-8D60-7EF798C05BA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12440" y="1821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7DF5F50-FB53-46D7-AF1C-C9758C80CB3D}"/>
                  </a:ext>
                </a:extLst>
              </p14:cNvPr>
              <p14:cNvContentPartPr/>
              <p14:nvPr/>
            </p14:nvContentPartPr>
            <p14:xfrm>
              <a:off x="2013600" y="1891600"/>
              <a:ext cx="218520" cy="339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7DF5F50-FB53-46D7-AF1C-C9758C80CB3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95960" y="1873960"/>
                <a:ext cx="2541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B644241-D993-435A-BD17-1C8D34F53021}"/>
                  </a:ext>
                </a:extLst>
              </p14:cNvPr>
              <p14:cNvContentPartPr/>
              <p14:nvPr/>
            </p14:nvContentPartPr>
            <p14:xfrm>
              <a:off x="2285040" y="1833640"/>
              <a:ext cx="712080" cy="22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B644241-D993-435A-BD17-1C8D34F5302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67400" y="1815640"/>
                <a:ext cx="74772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E9158C8-46CF-47AC-8342-4D64E573399E}"/>
                  </a:ext>
                </a:extLst>
              </p14:cNvPr>
              <p14:cNvContentPartPr/>
              <p14:nvPr/>
            </p14:nvContentPartPr>
            <p14:xfrm>
              <a:off x="3336960" y="1674880"/>
              <a:ext cx="655920" cy="334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E9158C8-46CF-47AC-8342-4D64E573399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18970" y="1657240"/>
                <a:ext cx="69154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5535980-451C-4BC7-AD79-E91135BB34ED}"/>
                  </a:ext>
                </a:extLst>
              </p14:cNvPr>
              <p14:cNvContentPartPr/>
              <p14:nvPr/>
            </p14:nvContentPartPr>
            <p14:xfrm>
              <a:off x="4195920" y="1604680"/>
              <a:ext cx="741960" cy="60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5535980-451C-4BC7-AD79-E91135BB34E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77920" y="1587040"/>
                <a:ext cx="77760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29988C4-E635-48E0-B34E-DED1DBBB274C}"/>
                  </a:ext>
                </a:extLst>
              </p14:cNvPr>
              <p14:cNvContentPartPr/>
              <p14:nvPr/>
            </p14:nvContentPartPr>
            <p14:xfrm>
              <a:off x="6219480" y="1757320"/>
              <a:ext cx="828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29988C4-E635-48E0-B34E-DED1DBBB27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201840" y="1739320"/>
                <a:ext cx="43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FFA833E-9EB3-4F5B-AC5B-C636B2899E49}"/>
                  </a:ext>
                </a:extLst>
              </p14:cNvPr>
              <p14:cNvContentPartPr/>
              <p14:nvPr/>
            </p14:nvContentPartPr>
            <p14:xfrm>
              <a:off x="7252680" y="1826080"/>
              <a:ext cx="153000" cy="196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FFA833E-9EB3-4F5B-AC5B-C636B2899E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34680" y="1808440"/>
                <a:ext cx="188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92D467B-96B2-4458-8EFF-E51C194DAA54}"/>
                  </a:ext>
                </a:extLst>
              </p14:cNvPr>
              <p14:cNvContentPartPr/>
              <p14:nvPr/>
            </p14:nvContentPartPr>
            <p14:xfrm>
              <a:off x="6623760" y="1696120"/>
              <a:ext cx="550080" cy="326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92D467B-96B2-4458-8EFF-E51C194DAA5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606120" y="1678480"/>
                <a:ext cx="5857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A92774-09F4-400A-885C-D7EEDED6F617}"/>
                  </a:ext>
                </a:extLst>
              </p14:cNvPr>
              <p14:cNvContentPartPr/>
              <p14:nvPr/>
            </p14:nvContentPartPr>
            <p14:xfrm>
              <a:off x="6207240" y="1868920"/>
              <a:ext cx="201240" cy="15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A92774-09F4-400A-885C-D7EEDED6F61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89600" y="1851280"/>
                <a:ext cx="23688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7B512A0-7F2E-47C6-9F70-B911CD0A8250}"/>
                  </a:ext>
                </a:extLst>
              </p14:cNvPr>
              <p14:cNvContentPartPr/>
              <p14:nvPr/>
            </p14:nvContentPartPr>
            <p14:xfrm>
              <a:off x="5252160" y="1655800"/>
              <a:ext cx="671400" cy="353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7B512A0-7F2E-47C6-9F70-B911CD0A825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234511" y="1638142"/>
                <a:ext cx="707059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AD9AF52-55D2-4EEC-95C2-3F2FC488DA71}"/>
                  </a:ext>
                </a:extLst>
              </p14:cNvPr>
              <p14:cNvContentPartPr/>
              <p14:nvPr/>
            </p14:nvContentPartPr>
            <p14:xfrm>
              <a:off x="374160" y="2356720"/>
              <a:ext cx="18756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AD9AF52-55D2-4EEC-95C2-3F2FC488DA7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6160" y="2338720"/>
                <a:ext cx="2232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D48134C-910D-4BDA-B054-0D2FFB3B58CF}"/>
                  </a:ext>
                </a:extLst>
              </p14:cNvPr>
              <p14:cNvContentPartPr/>
              <p14:nvPr/>
            </p14:nvContentPartPr>
            <p14:xfrm>
              <a:off x="2747640" y="2167720"/>
              <a:ext cx="496080" cy="339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D48134C-910D-4BDA-B054-0D2FFB3B58C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729640" y="2150080"/>
                <a:ext cx="531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0D4CF39-D6D4-4D0C-A9D7-B803A40DB536}"/>
                  </a:ext>
                </a:extLst>
              </p14:cNvPr>
              <p14:cNvContentPartPr/>
              <p14:nvPr/>
            </p14:nvContentPartPr>
            <p14:xfrm>
              <a:off x="2315640" y="2275360"/>
              <a:ext cx="137520" cy="208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0D4CF39-D6D4-4D0C-A9D7-B803A40DB53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298000" y="2257329"/>
                <a:ext cx="17316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7AD1FF-88D5-4204-AB98-8E472CAE2423}"/>
                  </a:ext>
                </a:extLst>
              </p14:cNvPr>
              <p14:cNvContentPartPr/>
              <p14:nvPr/>
            </p14:nvContentPartPr>
            <p14:xfrm>
              <a:off x="1543800" y="2228200"/>
              <a:ext cx="639360" cy="309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7AD1FF-88D5-4204-AB98-8E472CAE24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26160" y="2210200"/>
                <a:ext cx="67500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1DC59D5-1241-42AD-B796-DC283F610030}"/>
                  </a:ext>
                </a:extLst>
              </p14:cNvPr>
              <p14:cNvContentPartPr/>
              <p14:nvPr/>
            </p14:nvContentPartPr>
            <p14:xfrm>
              <a:off x="689880" y="2378680"/>
              <a:ext cx="530280" cy="1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1DC59D5-1241-42AD-B796-DC283F61003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1868" y="2361040"/>
                <a:ext cx="565944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1617E76-F768-4270-85B4-7BF491B47106}"/>
                  </a:ext>
                </a:extLst>
              </p14:cNvPr>
              <p14:cNvContentPartPr/>
              <p14:nvPr/>
            </p14:nvContentPartPr>
            <p14:xfrm>
              <a:off x="3433440" y="2190040"/>
              <a:ext cx="640080" cy="339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1617E76-F768-4270-85B4-7BF491B4710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15790" y="2172040"/>
                <a:ext cx="67574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85A7956-C47A-432F-BCFC-46555AD28D2F}"/>
                  </a:ext>
                </a:extLst>
              </p14:cNvPr>
              <p14:cNvContentPartPr/>
              <p14:nvPr/>
            </p14:nvContentPartPr>
            <p14:xfrm>
              <a:off x="4501560" y="2102920"/>
              <a:ext cx="954000" cy="478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85A7956-C47A-432F-BCFC-46555AD28D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83920" y="2084920"/>
                <a:ext cx="98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19A588-42FE-4A83-8359-7606343A064F}"/>
                  </a:ext>
                </a:extLst>
              </p14:cNvPr>
              <p14:cNvContentPartPr/>
              <p14:nvPr/>
            </p14:nvContentPartPr>
            <p14:xfrm>
              <a:off x="5765520" y="2197960"/>
              <a:ext cx="237600" cy="529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19A588-42FE-4A83-8359-7606343A06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747880" y="2180320"/>
                <a:ext cx="2732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12E9657-4678-44BF-B1E8-CB6F222CB156}"/>
                  </a:ext>
                </a:extLst>
              </p14:cNvPr>
              <p14:cNvContentPartPr/>
              <p14:nvPr/>
            </p14:nvContentPartPr>
            <p14:xfrm>
              <a:off x="7150440" y="2367160"/>
              <a:ext cx="114120" cy="139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12E9657-4678-44BF-B1E8-CB6F222CB15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132440" y="2349160"/>
                <a:ext cx="1497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475F4E2-2507-4C99-AFB9-E70E208AFEF0}"/>
                  </a:ext>
                </a:extLst>
              </p14:cNvPr>
              <p14:cNvContentPartPr/>
              <p14:nvPr/>
            </p14:nvContentPartPr>
            <p14:xfrm>
              <a:off x="7397040" y="1827880"/>
              <a:ext cx="1457280" cy="703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475F4E2-2507-4C99-AFB9-E70E208AFEF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379400" y="1810231"/>
                <a:ext cx="1492920" cy="739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A48D1B6-FB8F-473E-9280-5FD3F42E95F0}"/>
                  </a:ext>
                </a:extLst>
              </p14:cNvPr>
              <p14:cNvContentPartPr/>
              <p14:nvPr/>
            </p14:nvContentPartPr>
            <p14:xfrm>
              <a:off x="6217680" y="2214520"/>
              <a:ext cx="639720" cy="314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A48D1B6-FB8F-473E-9280-5FD3F42E95F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99680" y="2196860"/>
                <a:ext cx="675360" cy="35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BE07607-2907-4085-BA8B-1270ACA09EA8}"/>
                  </a:ext>
                </a:extLst>
              </p14:cNvPr>
              <p14:cNvContentPartPr/>
              <p14:nvPr/>
            </p14:nvContentPartPr>
            <p14:xfrm>
              <a:off x="426000" y="2691880"/>
              <a:ext cx="1099800" cy="536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BE07607-2907-4085-BA8B-1270ACA09EA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08000" y="2674240"/>
                <a:ext cx="1135440" cy="57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52379453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3CFF0C-C16F-42E2-9979-979D601CBF7E}"/>
                  </a:ext>
                </a:extLst>
              </p14:cNvPr>
              <p14:cNvContentPartPr/>
              <p14:nvPr/>
            </p14:nvContentPartPr>
            <p14:xfrm>
              <a:off x="739920" y="253600"/>
              <a:ext cx="600840" cy="272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3CFF0C-C16F-42E2-9979-979D601CBF7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21920" y="235600"/>
                <a:ext cx="6364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0A0EDD7-6E88-49E6-A4F7-2B225A04E442}"/>
                  </a:ext>
                </a:extLst>
              </p14:cNvPr>
              <p14:cNvContentPartPr/>
              <p14:nvPr/>
            </p14:nvContentPartPr>
            <p14:xfrm>
              <a:off x="1674840" y="192760"/>
              <a:ext cx="186480" cy="30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0A0EDD7-6E88-49E6-A4F7-2B225A04E4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57200" y="175120"/>
                <a:ext cx="2221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BD23A71-CE50-47D5-84D6-26EAECA4BB82}"/>
                  </a:ext>
                </a:extLst>
              </p14:cNvPr>
              <p14:cNvContentPartPr/>
              <p14:nvPr/>
            </p14:nvContentPartPr>
            <p14:xfrm>
              <a:off x="1930080" y="365200"/>
              <a:ext cx="230400" cy="151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BD23A71-CE50-47D5-84D6-26EAECA4BB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12440" y="347560"/>
                <a:ext cx="266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AE6F4A-9FEF-4796-B823-173677102819}"/>
                  </a:ext>
                </a:extLst>
              </p14:cNvPr>
              <p14:cNvContentPartPr/>
              <p14:nvPr/>
            </p14:nvContentPartPr>
            <p14:xfrm>
              <a:off x="2201520" y="334960"/>
              <a:ext cx="107640" cy="156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AE6F4A-9FEF-4796-B823-1736771028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83520" y="316960"/>
                <a:ext cx="1432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DB4D71-B5AF-4B93-9F60-E45F3DB7FABA}"/>
                  </a:ext>
                </a:extLst>
              </p14:cNvPr>
              <p14:cNvContentPartPr/>
              <p14:nvPr/>
            </p14:nvContentPartPr>
            <p14:xfrm>
              <a:off x="2359200" y="323800"/>
              <a:ext cx="160200" cy="205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DB4D71-B5AF-4B93-9F60-E45F3DB7FAB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41200" y="305800"/>
                <a:ext cx="1958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B283BCE-0E4F-432C-AB76-F02A54233B03}"/>
                  </a:ext>
                </a:extLst>
              </p14:cNvPr>
              <p14:cNvContentPartPr/>
              <p14:nvPr/>
            </p14:nvContentPartPr>
            <p14:xfrm>
              <a:off x="2841960" y="345040"/>
              <a:ext cx="353520" cy="150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B283BCE-0E4F-432C-AB76-F02A54233B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23960" y="327040"/>
                <a:ext cx="3891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C84689-B8D7-4749-94E2-FDCCDA2B8453}"/>
                  </a:ext>
                </a:extLst>
              </p14:cNvPr>
              <p14:cNvContentPartPr/>
              <p14:nvPr/>
            </p14:nvContentPartPr>
            <p14:xfrm>
              <a:off x="6810960" y="405880"/>
              <a:ext cx="6480" cy="78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C84689-B8D7-4749-94E2-FDCCDA2B84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2960" y="388240"/>
                <a:ext cx="421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34EA8C7-9746-46F7-8CF0-A43B76417B8C}"/>
                  </a:ext>
                </a:extLst>
              </p14:cNvPr>
              <p14:cNvContentPartPr/>
              <p14:nvPr/>
            </p14:nvContentPartPr>
            <p14:xfrm>
              <a:off x="6786840" y="253600"/>
              <a:ext cx="8280" cy="12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34EA8C7-9746-46F7-8CF0-A43B76417B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68840" y="23560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17D1282-9BA9-4C1C-BCA9-DFFAC4EAF6BE}"/>
                  </a:ext>
                </a:extLst>
              </p14:cNvPr>
              <p14:cNvContentPartPr/>
              <p14:nvPr/>
            </p14:nvContentPartPr>
            <p14:xfrm>
              <a:off x="6908520" y="365200"/>
              <a:ext cx="193320" cy="112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17D1282-9BA9-4C1C-BCA9-DFFAC4EAF6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0520" y="347200"/>
                <a:ext cx="22896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FEE7D33-C37A-40AA-A8DD-DCA65E3CAD5B}"/>
                  </a:ext>
                </a:extLst>
              </p14:cNvPr>
              <p14:cNvContentPartPr/>
              <p14:nvPr/>
            </p14:nvContentPartPr>
            <p14:xfrm>
              <a:off x="7395960" y="192760"/>
              <a:ext cx="430560" cy="261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FEE7D33-C37A-40AA-A8DD-DCA65E3CAD5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78320" y="175120"/>
                <a:ext cx="4662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BDD76E-B2A6-4636-8C56-27EB681950CC}"/>
                  </a:ext>
                </a:extLst>
              </p14:cNvPr>
              <p14:cNvContentPartPr/>
              <p14:nvPr/>
            </p14:nvContentPartPr>
            <p14:xfrm>
              <a:off x="7911120" y="285280"/>
              <a:ext cx="175680" cy="149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BDD76E-B2A6-4636-8C56-27EB681950C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93120" y="267640"/>
                <a:ext cx="2113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532C66-A74C-4270-9500-FC3EFD815F3F}"/>
                  </a:ext>
                </a:extLst>
              </p14:cNvPr>
              <p14:cNvContentPartPr/>
              <p14:nvPr/>
            </p14:nvContentPartPr>
            <p14:xfrm>
              <a:off x="495480" y="720880"/>
              <a:ext cx="206640" cy="34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532C66-A74C-4270-9500-FC3EFD815F3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7480" y="703240"/>
                <a:ext cx="2422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D984DDA-A98E-4E4D-82AD-E54528F4413D}"/>
                  </a:ext>
                </a:extLst>
              </p14:cNvPr>
              <p14:cNvContentPartPr/>
              <p14:nvPr/>
            </p14:nvContentPartPr>
            <p14:xfrm>
              <a:off x="812280" y="710800"/>
              <a:ext cx="1377000" cy="30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D984DDA-A98E-4E4D-82AD-E54528F4413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94635" y="693160"/>
                <a:ext cx="1412649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092F7FF-D92A-45BC-AE13-DA3579BC986C}"/>
                  </a:ext>
                </a:extLst>
              </p14:cNvPr>
              <p14:cNvContentPartPr/>
              <p14:nvPr/>
            </p14:nvContentPartPr>
            <p14:xfrm>
              <a:off x="2966160" y="852640"/>
              <a:ext cx="152280" cy="165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092F7FF-D92A-45BC-AE13-DA3579BC986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8520" y="835000"/>
                <a:ext cx="18792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B875263-B41F-4AE0-A2F6-D08DF51D9BBB}"/>
                  </a:ext>
                </a:extLst>
              </p14:cNvPr>
              <p14:cNvContentPartPr/>
              <p14:nvPr/>
            </p14:nvContentPartPr>
            <p14:xfrm>
              <a:off x="3412920" y="98800"/>
              <a:ext cx="3133440" cy="896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B875263-B41F-4AE0-A2F6-D08DF51D9B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95280" y="81160"/>
                <a:ext cx="3169080" cy="9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5CE4B4-AEDC-45C2-B88F-61C81E938AC4}"/>
                  </a:ext>
                </a:extLst>
              </p14:cNvPr>
              <p14:cNvContentPartPr/>
              <p14:nvPr/>
            </p14:nvContentPartPr>
            <p14:xfrm>
              <a:off x="2458200" y="731320"/>
              <a:ext cx="407520" cy="296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5CE4B4-AEDC-45C2-B88F-61C81E938AC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40560" y="713320"/>
                <a:ext cx="4431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EFC6E23-0EDF-4A66-924B-EC1BCB92947F}"/>
                  </a:ext>
                </a:extLst>
              </p14:cNvPr>
              <p14:cNvContentPartPr/>
              <p14:nvPr/>
            </p14:nvContentPartPr>
            <p14:xfrm>
              <a:off x="5838600" y="954880"/>
              <a:ext cx="115200" cy="120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EFC6E23-0EDF-4A66-924B-EC1BCB92947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0600" y="936880"/>
                <a:ext cx="15084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A3C98D7-4610-4CE2-9465-13643F247597}"/>
                  </a:ext>
                </a:extLst>
              </p14:cNvPr>
              <p14:cNvContentPartPr/>
              <p14:nvPr/>
            </p14:nvContentPartPr>
            <p14:xfrm>
              <a:off x="7006080" y="812320"/>
              <a:ext cx="226080" cy="146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A3C98D7-4610-4CE2-9465-13643F24759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8440" y="794320"/>
                <a:ext cx="2617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2B9D7D-430A-4529-88FB-9D7DEBC03986}"/>
                  </a:ext>
                </a:extLst>
              </p14:cNvPr>
              <p14:cNvContentPartPr/>
              <p14:nvPr/>
            </p14:nvContentPartPr>
            <p14:xfrm>
              <a:off x="7348080" y="806560"/>
              <a:ext cx="90000" cy="149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2B9D7D-430A-4529-88FB-9D7DEBC039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440" y="788560"/>
                <a:ext cx="12564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EB8B47C-03B7-4426-8A0F-D4A2863A38C6}"/>
                  </a:ext>
                </a:extLst>
              </p14:cNvPr>
              <p14:cNvContentPartPr/>
              <p14:nvPr/>
            </p14:nvContentPartPr>
            <p14:xfrm>
              <a:off x="6209760" y="690640"/>
              <a:ext cx="646920" cy="28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EB8B47C-03B7-4426-8A0F-D4A2863A38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191770" y="672640"/>
                <a:ext cx="6825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59EDD43-81DD-487B-AD72-BCA2714B01D3}"/>
                  </a:ext>
                </a:extLst>
              </p14:cNvPr>
              <p14:cNvContentPartPr/>
              <p14:nvPr/>
            </p14:nvContentPartPr>
            <p14:xfrm>
              <a:off x="7714200" y="801160"/>
              <a:ext cx="1177200" cy="407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59EDD43-81DD-487B-AD72-BCA2714B01D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96200" y="783144"/>
                <a:ext cx="1212840" cy="442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5B8D8DC-4280-44A2-8317-3F264F3E01AD}"/>
                  </a:ext>
                </a:extLst>
              </p14:cNvPr>
              <p14:cNvContentPartPr/>
              <p14:nvPr/>
            </p14:nvContentPartPr>
            <p14:xfrm>
              <a:off x="243480" y="1178080"/>
              <a:ext cx="78372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5B8D8DC-4280-44A2-8317-3F264F3E01A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5488" y="1160440"/>
                <a:ext cx="819344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5CDDAF-1882-492F-A87A-31E14A3CFBDD}"/>
                  </a:ext>
                </a:extLst>
              </p14:cNvPr>
              <p14:cNvContentPartPr/>
              <p14:nvPr/>
            </p14:nvContentPartPr>
            <p14:xfrm>
              <a:off x="4053000" y="1089160"/>
              <a:ext cx="1373400" cy="576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5CDDAF-1882-492F-A87A-31E14A3CFB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35000" y="1071520"/>
                <a:ext cx="140904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58F024-91A6-43D9-9E61-25A04D70CB69}"/>
                  </a:ext>
                </a:extLst>
              </p14:cNvPr>
              <p14:cNvContentPartPr/>
              <p14:nvPr/>
            </p14:nvContentPartPr>
            <p14:xfrm>
              <a:off x="2956440" y="1151440"/>
              <a:ext cx="813240" cy="336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58F024-91A6-43D9-9E61-25A04D70CB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38440" y="1133800"/>
                <a:ext cx="84888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3D73390-BE08-4B2B-8F94-218E05B1A779}"/>
                  </a:ext>
                </a:extLst>
              </p14:cNvPr>
              <p14:cNvContentPartPr/>
              <p14:nvPr/>
            </p14:nvContentPartPr>
            <p14:xfrm>
              <a:off x="2295840" y="1178080"/>
              <a:ext cx="376920" cy="320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3D73390-BE08-4B2B-8F94-218E05B1A7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77840" y="1160440"/>
                <a:ext cx="41256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CA4617-E428-4B02-B499-7A6DE7DBA30B}"/>
                  </a:ext>
                </a:extLst>
              </p14:cNvPr>
              <p14:cNvContentPartPr/>
              <p14:nvPr/>
            </p14:nvContentPartPr>
            <p14:xfrm>
              <a:off x="1308720" y="1140640"/>
              <a:ext cx="651600" cy="372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CA4617-E428-4B02-B499-7A6DE7DBA30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90720" y="1122640"/>
                <a:ext cx="68724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C647381-B335-45FA-9214-E03FB9C536D3}"/>
                  </a:ext>
                </a:extLst>
              </p14:cNvPr>
              <p14:cNvContentPartPr/>
              <p14:nvPr/>
            </p14:nvContentPartPr>
            <p14:xfrm>
              <a:off x="6807000" y="1289680"/>
              <a:ext cx="232920" cy="9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C647381-B335-45FA-9214-E03FB9C536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89360" y="1271680"/>
                <a:ext cx="2685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8A45AEB-D08C-4A1E-9D32-04441D35C50C}"/>
                  </a:ext>
                </a:extLst>
              </p14:cNvPr>
              <p14:cNvContentPartPr/>
              <p14:nvPr/>
            </p14:nvContentPartPr>
            <p14:xfrm>
              <a:off x="6847320" y="1341160"/>
              <a:ext cx="205560" cy="20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8A45AEB-D08C-4A1E-9D32-04441D35C5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9680" y="1323160"/>
                <a:ext cx="241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941476-F874-457B-9065-02DE32F236B6}"/>
                  </a:ext>
                </a:extLst>
              </p14:cNvPr>
              <p14:cNvContentPartPr/>
              <p14:nvPr/>
            </p14:nvContentPartPr>
            <p14:xfrm>
              <a:off x="7192920" y="1045960"/>
              <a:ext cx="494640" cy="465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941476-F874-457B-9065-02DE32F236B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75280" y="1028320"/>
                <a:ext cx="53028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0D32C9E-0CA7-4723-9755-36D793102F06}"/>
                  </a:ext>
                </a:extLst>
              </p14:cNvPr>
              <p14:cNvContentPartPr/>
              <p14:nvPr/>
            </p14:nvContentPartPr>
            <p14:xfrm>
              <a:off x="5791080" y="1157920"/>
              <a:ext cx="82872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0D32C9E-0CA7-4723-9755-36D793102F0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773080" y="1139920"/>
                <a:ext cx="864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B93535A-C346-471F-887D-FCB283D7D1EF}"/>
                  </a:ext>
                </a:extLst>
              </p14:cNvPr>
              <p14:cNvContentPartPr/>
              <p14:nvPr/>
            </p14:nvContentPartPr>
            <p14:xfrm>
              <a:off x="1070040" y="1706560"/>
              <a:ext cx="47880" cy="26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B93535A-C346-471F-887D-FCB283D7D1E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52040" y="1688920"/>
                <a:ext cx="8352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4CD1624-817F-4A56-A67A-86AA7BB17DB9}"/>
                  </a:ext>
                </a:extLst>
              </p14:cNvPr>
              <p14:cNvContentPartPr/>
              <p14:nvPr/>
            </p14:nvContentPartPr>
            <p14:xfrm>
              <a:off x="944400" y="1675240"/>
              <a:ext cx="356040" cy="61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4CD1624-817F-4A56-A67A-86AA7BB17DB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26760" y="1657600"/>
                <a:ext cx="3916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D4F5800-2423-4EC7-8269-ED62853D0E5B}"/>
                  </a:ext>
                </a:extLst>
              </p14:cNvPr>
              <p14:cNvContentPartPr/>
              <p14:nvPr/>
            </p14:nvContentPartPr>
            <p14:xfrm>
              <a:off x="1311600" y="1839400"/>
              <a:ext cx="124200" cy="151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D4F5800-2423-4EC7-8269-ED62853D0E5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93600" y="1821760"/>
                <a:ext cx="15984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7C383AC-B6D8-4395-9F3F-9ABD2141AF82}"/>
                  </a:ext>
                </a:extLst>
              </p14:cNvPr>
              <p14:cNvContentPartPr/>
              <p14:nvPr/>
            </p14:nvContentPartPr>
            <p14:xfrm>
              <a:off x="1635240" y="1664080"/>
              <a:ext cx="198000" cy="569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7C383AC-B6D8-4395-9F3F-9ABD2141AF8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617240" y="1646080"/>
                <a:ext cx="2336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E8CE750-6100-45BE-80D5-C00AB2AF1754}"/>
                  </a:ext>
                </a:extLst>
              </p14:cNvPr>
              <p14:cNvContentPartPr/>
              <p14:nvPr/>
            </p14:nvContentPartPr>
            <p14:xfrm>
              <a:off x="1930080" y="1950280"/>
              <a:ext cx="14400" cy="6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E8CE750-6100-45BE-80D5-C00AB2AF175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912440" y="1932640"/>
                <a:ext cx="5004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11308F0-BF22-4AFC-8D60-7EF798C05BA7}"/>
                  </a:ext>
                </a:extLst>
              </p14:cNvPr>
              <p14:cNvContentPartPr/>
              <p14:nvPr/>
            </p14:nvContentPartPr>
            <p14:xfrm>
              <a:off x="1930080" y="183868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11308F0-BF22-4AFC-8D60-7EF798C05BA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12440" y="1821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7DF5F50-FB53-46D7-AF1C-C9758C80CB3D}"/>
                  </a:ext>
                </a:extLst>
              </p14:cNvPr>
              <p14:cNvContentPartPr/>
              <p14:nvPr/>
            </p14:nvContentPartPr>
            <p14:xfrm>
              <a:off x="2013600" y="1891600"/>
              <a:ext cx="218520" cy="339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7DF5F50-FB53-46D7-AF1C-C9758C80CB3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95960" y="1873960"/>
                <a:ext cx="2541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B644241-D993-435A-BD17-1C8D34F53021}"/>
                  </a:ext>
                </a:extLst>
              </p14:cNvPr>
              <p14:cNvContentPartPr/>
              <p14:nvPr/>
            </p14:nvContentPartPr>
            <p14:xfrm>
              <a:off x="2285040" y="1833640"/>
              <a:ext cx="712080" cy="22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B644241-D993-435A-BD17-1C8D34F5302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67400" y="1815640"/>
                <a:ext cx="74772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E9158C8-46CF-47AC-8342-4D64E573399E}"/>
                  </a:ext>
                </a:extLst>
              </p14:cNvPr>
              <p14:cNvContentPartPr/>
              <p14:nvPr/>
            </p14:nvContentPartPr>
            <p14:xfrm>
              <a:off x="3336960" y="1674880"/>
              <a:ext cx="655920" cy="334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E9158C8-46CF-47AC-8342-4D64E573399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18970" y="1657240"/>
                <a:ext cx="69154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5535980-451C-4BC7-AD79-E91135BB34ED}"/>
                  </a:ext>
                </a:extLst>
              </p14:cNvPr>
              <p14:cNvContentPartPr/>
              <p14:nvPr/>
            </p14:nvContentPartPr>
            <p14:xfrm>
              <a:off x="4195920" y="1604680"/>
              <a:ext cx="741960" cy="60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5535980-451C-4BC7-AD79-E91135BB34E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77920" y="1587040"/>
                <a:ext cx="77760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29988C4-E635-48E0-B34E-DED1DBBB274C}"/>
                  </a:ext>
                </a:extLst>
              </p14:cNvPr>
              <p14:cNvContentPartPr/>
              <p14:nvPr/>
            </p14:nvContentPartPr>
            <p14:xfrm>
              <a:off x="6219480" y="1757320"/>
              <a:ext cx="828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29988C4-E635-48E0-B34E-DED1DBBB27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201840" y="1739320"/>
                <a:ext cx="43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FFA833E-9EB3-4F5B-AC5B-C636B2899E49}"/>
                  </a:ext>
                </a:extLst>
              </p14:cNvPr>
              <p14:cNvContentPartPr/>
              <p14:nvPr/>
            </p14:nvContentPartPr>
            <p14:xfrm>
              <a:off x="7252680" y="1826080"/>
              <a:ext cx="153000" cy="196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FFA833E-9EB3-4F5B-AC5B-C636B2899E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34680" y="1808440"/>
                <a:ext cx="188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92D467B-96B2-4458-8EFF-E51C194DAA54}"/>
                  </a:ext>
                </a:extLst>
              </p14:cNvPr>
              <p14:cNvContentPartPr/>
              <p14:nvPr/>
            </p14:nvContentPartPr>
            <p14:xfrm>
              <a:off x="6623760" y="1696120"/>
              <a:ext cx="550080" cy="326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92D467B-96B2-4458-8EFF-E51C194DAA5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606120" y="1678480"/>
                <a:ext cx="5857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A92774-09F4-400A-885C-D7EEDED6F617}"/>
                  </a:ext>
                </a:extLst>
              </p14:cNvPr>
              <p14:cNvContentPartPr/>
              <p14:nvPr/>
            </p14:nvContentPartPr>
            <p14:xfrm>
              <a:off x="6207240" y="1868920"/>
              <a:ext cx="201240" cy="15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A92774-09F4-400A-885C-D7EEDED6F61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89600" y="1851280"/>
                <a:ext cx="23688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7B512A0-7F2E-47C6-9F70-B911CD0A8250}"/>
                  </a:ext>
                </a:extLst>
              </p14:cNvPr>
              <p14:cNvContentPartPr/>
              <p14:nvPr/>
            </p14:nvContentPartPr>
            <p14:xfrm>
              <a:off x="5252160" y="1655800"/>
              <a:ext cx="671400" cy="353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7B512A0-7F2E-47C6-9F70-B911CD0A825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234511" y="1638142"/>
                <a:ext cx="707059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AD9AF52-55D2-4EEC-95C2-3F2FC488DA71}"/>
                  </a:ext>
                </a:extLst>
              </p14:cNvPr>
              <p14:cNvContentPartPr/>
              <p14:nvPr/>
            </p14:nvContentPartPr>
            <p14:xfrm>
              <a:off x="374160" y="2356720"/>
              <a:ext cx="18756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AD9AF52-55D2-4EEC-95C2-3F2FC488DA7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6160" y="2338720"/>
                <a:ext cx="2232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D48134C-910D-4BDA-B054-0D2FFB3B58CF}"/>
                  </a:ext>
                </a:extLst>
              </p14:cNvPr>
              <p14:cNvContentPartPr/>
              <p14:nvPr/>
            </p14:nvContentPartPr>
            <p14:xfrm>
              <a:off x="2747640" y="2167720"/>
              <a:ext cx="496080" cy="339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D48134C-910D-4BDA-B054-0D2FFB3B58C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729640" y="2150080"/>
                <a:ext cx="531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0D4CF39-D6D4-4D0C-A9D7-B803A40DB536}"/>
                  </a:ext>
                </a:extLst>
              </p14:cNvPr>
              <p14:cNvContentPartPr/>
              <p14:nvPr/>
            </p14:nvContentPartPr>
            <p14:xfrm>
              <a:off x="2315640" y="2275360"/>
              <a:ext cx="137520" cy="208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0D4CF39-D6D4-4D0C-A9D7-B803A40DB53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298000" y="2257329"/>
                <a:ext cx="17316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7AD1FF-88D5-4204-AB98-8E472CAE2423}"/>
                  </a:ext>
                </a:extLst>
              </p14:cNvPr>
              <p14:cNvContentPartPr/>
              <p14:nvPr/>
            </p14:nvContentPartPr>
            <p14:xfrm>
              <a:off x="1543800" y="2228200"/>
              <a:ext cx="639360" cy="309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7AD1FF-88D5-4204-AB98-8E472CAE24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26160" y="2210200"/>
                <a:ext cx="67500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1DC59D5-1241-42AD-B796-DC283F610030}"/>
                  </a:ext>
                </a:extLst>
              </p14:cNvPr>
              <p14:cNvContentPartPr/>
              <p14:nvPr/>
            </p14:nvContentPartPr>
            <p14:xfrm>
              <a:off x="689880" y="2378680"/>
              <a:ext cx="530280" cy="1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1DC59D5-1241-42AD-B796-DC283F61003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1868" y="2361040"/>
                <a:ext cx="565944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1617E76-F768-4270-85B4-7BF491B47106}"/>
                  </a:ext>
                </a:extLst>
              </p14:cNvPr>
              <p14:cNvContentPartPr/>
              <p14:nvPr/>
            </p14:nvContentPartPr>
            <p14:xfrm>
              <a:off x="3433440" y="2190040"/>
              <a:ext cx="640080" cy="339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1617E76-F768-4270-85B4-7BF491B4710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15790" y="2172040"/>
                <a:ext cx="67574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85A7956-C47A-432F-BCFC-46555AD28D2F}"/>
                  </a:ext>
                </a:extLst>
              </p14:cNvPr>
              <p14:cNvContentPartPr/>
              <p14:nvPr/>
            </p14:nvContentPartPr>
            <p14:xfrm>
              <a:off x="4501560" y="2102920"/>
              <a:ext cx="954000" cy="478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85A7956-C47A-432F-BCFC-46555AD28D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83920" y="2084920"/>
                <a:ext cx="98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19A588-42FE-4A83-8359-7606343A064F}"/>
                  </a:ext>
                </a:extLst>
              </p14:cNvPr>
              <p14:cNvContentPartPr/>
              <p14:nvPr/>
            </p14:nvContentPartPr>
            <p14:xfrm>
              <a:off x="5765520" y="2197960"/>
              <a:ext cx="237600" cy="529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19A588-42FE-4A83-8359-7606343A06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747880" y="2180320"/>
                <a:ext cx="2732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12E9657-4678-44BF-B1E8-CB6F222CB156}"/>
                  </a:ext>
                </a:extLst>
              </p14:cNvPr>
              <p14:cNvContentPartPr/>
              <p14:nvPr/>
            </p14:nvContentPartPr>
            <p14:xfrm>
              <a:off x="7150440" y="2367160"/>
              <a:ext cx="114120" cy="139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12E9657-4678-44BF-B1E8-CB6F222CB15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132440" y="2349160"/>
                <a:ext cx="1497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475F4E2-2507-4C99-AFB9-E70E208AFEF0}"/>
                  </a:ext>
                </a:extLst>
              </p14:cNvPr>
              <p14:cNvContentPartPr/>
              <p14:nvPr/>
            </p14:nvContentPartPr>
            <p14:xfrm>
              <a:off x="7397040" y="1827880"/>
              <a:ext cx="1457280" cy="703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475F4E2-2507-4C99-AFB9-E70E208AFEF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379400" y="1810231"/>
                <a:ext cx="1492920" cy="739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A48D1B6-FB8F-473E-9280-5FD3F42E95F0}"/>
                  </a:ext>
                </a:extLst>
              </p14:cNvPr>
              <p14:cNvContentPartPr/>
              <p14:nvPr/>
            </p14:nvContentPartPr>
            <p14:xfrm>
              <a:off x="6217680" y="2214520"/>
              <a:ext cx="639720" cy="314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A48D1B6-FB8F-473E-9280-5FD3F42E95F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99680" y="2196860"/>
                <a:ext cx="675360" cy="35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BE07607-2907-4085-BA8B-1270ACA09EA8}"/>
                  </a:ext>
                </a:extLst>
              </p14:cNvPr>
              <p14:cNvContentPartPr/>
              <p14:nvPr/>
            </p14:nvContentPartPr>
            <p14:xfrm>
              <a:off x="426000" y="2691880"/>
              <a:ext cx="1099800" cy="536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BE07607-2907-4085-BA8B-1270ACA09EA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08000" y="2674240"/>
                <a:ext cx="113544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CA86388-50D3-4C1D-A5B4-CA0EB427003A}"/>
                  </a:ext>
                </a:extLst>
              </p14:cNvPr>
              <p14:cNvContentPartPr/>
              <p14:nvPr/>
            </p14:nvContentPartPr>
            <p14:xfrm>
              <a:off x="2521200" y="2924440"/>
              <a:ext cx="332640" cy="114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CA86388-50D3-4C1D-A5B4-CA0EB427003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03560" y="2906800"/>
                <a:ext cx="36828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4BBD39F-D004-4027-90B1-296657A6B446}"/>
                  </a:ext>
                </a:extLst>
              </p14:cNvPr>
              <p14:cNvContentPartPr/>
              <p14:nvPr/>
            </p14:nvContentPartPr>
            <p14:xfrm>
              <a:off x="3157680" y="2653720"/>
              <a:ext cx="991800" cy="392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4BBD39F-D004-4027-90B1-296657A6B44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140040" y="2635720"/>
                <a:ext cx="102744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CCE401E-3DCC-4EC8-AFCE-5FAFE68A1B2C}"/>
                  </a:ext>
                </a:extLst>
              </p14:cNvPr>
              <p14:cNvContentPartPr/>
              <p14:nvPr/>
            </p14:nvContentPartPr>
            <p14:xfrm>
              <a:off x="4490400" y="2865760"/>
              <a:ext cx="103320" cy="178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CCE401E-3DCC-4EC8-AFCE-5FAFE68A1B2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472400" y="2847760"/>
                <a:ext cx="1389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02E1B6-2E83-4EBE-B180-DFA0FBA1BCF5}"/>
                  </a:ext>
                </a:extLst>
              </p14:cNvPr>
              <p14:cNvContentPartPr/>
              <p14:nvPr/>
            </p14:nvContentPartPr>
            <p14:xfrm>
              <a:off x="4679040" y="2703760"/>
              <a:ext cx="544320" cy="338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02E1B6-2E83-4EBE-B180-DFA0FBA1BCF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61400" y="2685760"/>
                <a:ext cx="57996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17E4177-D1C8-4921-B423-A0CA4A843295}"/>
                  </a:ext>
                </a:extLst>
              </p14:cNvPr>
              <p14:cNvContentPartPr/>
              <p14:nvPr/>
            </p14:nvContentPartPr>
            <p14:xfrm>
              <a:off x="5319840" y="2905360"/>
              <a:ext cx="24480" cy="74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17E4177-D1C8-4921-B423-A0CA4A8432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302200" y="2887720"/>
                <a:ext cx="601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46AF10A-114E-490A-A02D-C82E84752FB7}"/>
                  </a:ext>
                </a:extLst>
              </p14:cNvPr>
              <p14:cNvContentPartPr/>
              <p14:nvPr/>
            </p14:nvContentPartPr>
            <p14:xfrm>
              <a:off x="5333520" y="272248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46AF10A-114E-490A-A02D-C82E84752FB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15880" y="2704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58949BB-026A-43A9-BE19-626BBB026797}"/>
                  </a:ext>
                </a:extLst>
              </p14:cNvPr>
              <p14:cNvContentPartPr/>
              <p14:nvPr/>
            </p14:nvContentPartPr>
            <p14:xfrm>
              <a:off x="5404800" y="2864320"/>
              <a:ext cx="155880" cy="12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58949BB-026A-43A9-BE19-626BBB02679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386800" y="2846680"/>
                <a:ext cx="1915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3835A7-F46F-495E-9CC4-EC4D9AD3C5B8}"/>
                  </a:ext>
                </a:extLst>
              </p14:cNvPr>
              <p14:cNvContentPartPr/>
              <p14:nvPr/>
            </p14:nvContentPartPr>
            <p14:xfrm>
              <a:off x="5620080" y="2894920"/>
              <a:ext cx="222840" cy="383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3835A7-F46F-495E-9CC4-EC4D9AD3C5B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602440" y="2877280"/>
                <a:ext cx="25848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A81AA77-0B56-4893-8D44-309E95BAC297}"/>
                  </a:ext>
                </a:extLst>
              </p14:cNvPr>
              <p14:cNvContentPartPr/>
              <p14:nvPr/>
            </p14:nvContentPartPr>
            <p14:xfrm>
              <a:off x="6105720" y="2592520"/>
              <a:ext cx="2009880" cy="428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A81AA77-0B56-4893-8D44-309E95BAC297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088083" y="2574520"/>
                <a:ext cx="2045514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2997FC3-E18D-49A2-A23E-C5DCFC6134C2}"/>
                  </a:ext>
                </a:extLst>
              </p14:cNvPr>
              <p14:cNvContentPartPr/>
              <p14:nvPr/>
            </p14:nvContentPartPr>
            <p14:xfrm>
              <a:off x="314760" y="2616280"/>
              <a:ext cx="1980360" cy="1236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2997FC3-E18D-49A2-A23E-C5DCFC6134C2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96760" y="2598285"/>
                <a:ext cx="2016000" cy="127187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63353025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3CFF0C-C16F-42E2-9979-979D601CBF7E}"/>
                  </a:ext>
                </a:extLst>
              </p14:cNvPr>
              <p14:cNvContentPartPr/>
              <p14:nvPr/>
            </p14:nvContentPartPr>
            <p14:xfrm>
              <a:off x="739920" y="253600"/>
              <a:ext cx="600840" cy="272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3CFF0C-C16F-42E2-9979-979D601CBF7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21920" y="235600"/>
                <a:ext cx="63648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0A0EDD7-6E88-49E6-A4F7-2B225A04E442}"/>
                  </a:ext>
                </a:extLst>
              </p14:cNvPr>
              <p14:cNvContentPartPr/>
              <p14:nvPr/>
            </p14:nvContentPartPr>
            <p14:xfrm>
              <a:off x="1674840" y="192760"/>
              <a:ext cx="186480" cy="308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0A0EDD7-6E88-49E6-A4F7-2B225A04E44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57200" y="175120"/>
                <a:ext cx="2221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BD23A71-CE50-47D5-84D6-26EAECA4BB82}"/>
                  </a:ext>
                </a:extLst>
              </p14:cNvPr>
              <p14:cNvContentPartPr/>
              <p14:nvPr/>
            </p14:nvContentPartPr>
            <p14:xfrm>
              <a:off x="1930080" y="365200"/>
              <a:ext cx="230400" cy="1515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BD23A71-CE50-47D5-84D6-26EAECA4BB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12440" y="347560"/>
                <a:ext cx="26604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AE6F4A-9FEF-4796-B823-173677102819}"/>
                  </a:ext>
                </a:extLst>
              </p14:cNvPr>
              <p14:cNvContentPartPr/>
              <p14:nvPr/>
            </p14:nvContentPartPr>
            <p14:xfrm>
              <a:off x="2201520" y="334960"/>
              <a:ext cx="107640" cy="156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AE6F4A-9FEF-4796-B823-1736771028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83520" y="316960"/>
                <a:ext cx="1432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5DB4D71-B5AF-4B93-9F60-E45F3DB7FABA}"/>
                  </a:ext>
                </a:extLst>
              </p14:cNvPr>
              <p14:cNvContentPartPr/>
              <p14:nvPr/>
            </p14:nvContentPartPr>
            <p14:xfrm>
              <a:off x="2359200" y="323800"/>
              <a:ext cx="160200" cy="205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5DB4D71-B5AF-4B93-9F60-E45F3DB7FAB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41200" y="305800"/>
                <a:ext cx="19584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B283BCE-0E4F-432C-AB76-F02A54233B03}"/>
                  </a:ext>
                </a:extLst>
              </p14:cNvPr>
              <p14:cNvContentPartPr/>
              <p14:nvPr/>
            </p14:nvContentPartPr>
            <p14:xfrm>
              <a:off x="2841960" y="345040"/>
              <a:ext cx="353520" cy="150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B283BCE-0E4F-432C-AB76-F02A54233B0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823960" y="327040"/>
                <a:ext cx="3891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C84689-B8D7-4749-94E2-FDCCDA2B8453}"/>
                  </a:ext>
                </a:extLst>
              </p14:cNvPr>
              <p14:cNvContentPartPr/>
              <p14:nvPr/>
            </p14:nvContentPartPr>
            <p14:xfrm>
              <a:off x="6810960" y="405880"/>
              <a:ext cx="6480" cy="78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C84689-B8D7-4749-94E2-FDCCDA2B845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792960" y="388240"/>
                <a:ext cx="4212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34EA8C7-9746-46F7-8CF0-A43B76417B8C}"/>
                  </a:ext>
                </a:extLst>
              </p14:cNvPr>
              <p14:cNvContentPartPr/>
              <p14:nvPr/>
            </p14:nvContentPartPr>
            <p14:xfrm>
              <a:off x="6786840" y="253600"/>
              <a:ext cx="8280" cy="12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34EA8C7-9746-46F7-8CF0-A43B76417B8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768840" y="23560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17D1282-9BA9-4C1C-BCA9-DFFAC4EAF6BE}"/>
                  </a:ext>
                </a:extLst>
              </p14:cNvPr>
              <p14:cNvContentPartPr/>
              <p14:nvPr/>
            </p14:nvContentPartPr>
            <p14:xfrm>
              <a:off x="6908520" y="365200"/>
              <a:ext cx="193320" cy="112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17D1282-9BA9-4C1C-BCA9-DFFAC4EAF6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90520" y="347200"/>
                <a:ext cx="22896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FEE7D33-C37A-40AA-A8DD-DCA65E3CAD5B}"/>
                  </a:ext>
                </a:extLst>
              </p14:cNvPr>
              <p14:cNvContentPartPr/>
              <p14:nvPr/>
            </p14:nvContentPartPr>
            <p14:xfrm>
              <a:off x="7395960" y="192760"/>
              <a:ext cx="430560" cy="261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FEE7D33-C37A-40AA-A8DD-DCA65E3CAD5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378320" y="175120"/>
                <a:ext cx="4662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4BDD76E-B2A6-4636-8C56-27EB681950CC}"/>
                  </a:ext>
                </a:extLst>
              </p14:cNvPr>
              <p14:cNvContentPartPr/>
              <p14:nvPr/>
            </p14:nvContentPartPr>
            <p14:xfrm>
              <a:off x="7911120" y="285280"/>
              <a:ext cx="175680" cy="149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4BDD76E-B2A6-4636-8C56-27EB681950C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93120" y="267640"/>
                <a:ext cx="21132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5532C66-A74C-4270-9500-FC3EFD815F3F}"/>
                  </a:ext>
                </a:extLst>
              </p14:cNvPr>
              <p14:cNvContentPartPr/>
              <p14:nvPr/>
            </p14:nvContentPartPr>
            <p14:xfrm>
              <a:off x="495480" y="720880"/>
              <a:ext cx="206640" cy="340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5532C66-A74C-4270-9500-FC3EFD815F3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7480" y="703240"/>
                <a:ext cx="2422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D984DDA-A98E-4E4D-82AD-E54528F4413D}"/>
                  </a:ext>
                </a:extLst>
              </p14:cNvPr>
              <p14:cNvContentPartPr/>
              <p14:nvPr/>
            </p14:nvContentPartPr>
            <p14:xfrm>
              <a:off x="812280" y="710800"/>
              <a:ext cx="1377000" cy="3085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D984DDA-A98E-4E4D-82AD-E54528F4413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94635" y="693160"/>
                <a:ext cx="1412649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092F7FF-D92A-45BC-AE13-DA3579BC986C}"/>
                  </a:ext>
                </a:extLst>
              </p14:cNvPr>
              <p14:cNvContentPartPr/>
              <p14:nvPr/>
            </p14:nvContentPartPr>
            <p14:xfrm>
              <a:off x="2966160" y="852640"/>
              <a:ext cx="152280" cy="165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092F7FF-D92A-45BC-AE13-DA3579BC986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948520" y="835000"/>
                <a:ext cx="187920" cy="20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B875263-B41F-4AE0-A2F6-D08DF51D9BBB}"/>
                  </a:ext>
                </a:extLst>
              </p14:cNvPr>
              <p14:cNvContentPartPr/>
              <p14:nvPr/>
            </p14:nvContentPartPr>
            <p14:xfrm>
              <a:off x="3412920" y="98800"/>
              <a:ext cx="3133440" cy="896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B875263-B41F-4AE0-A2F6-D08DF51D9BB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395280" y="81160"/>
                <a:ext cx="3169080" cy="9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35CE4B4-AEDC-45C2-B88F-61C81E938AC4}"/>
                  </a:ext>
                </a:extLst>
              </p14:cNvPr>
              <p14:cNvContentPartPr/>
              <p14:nvPr/>
            </p14:nvContentPartPr>
            <p14:xfrm>
              <a:off x="2458200" y="731320"/>
              <a:ext cx="407520" cy="296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35CE4B4-AEDC-45C2-B88F-61C81E938AC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40560" y="713320"/>
                <a:ext cx="4431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EFC6E23-0EDF-4A66-924B-EC1BCB92947F}"/>
                  </a:ext>
                </a:extLst>
              </p14:cNvPr>
              <p14:cNvContentPartPr/>
              <p14:nvPr/>
            </p14:nvContentPartPr>
            <p14:xfrm>
              <a:off x="5838600" y="954880"/>
              <a:ext cx="115200" cy="120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EFC6E23-0EDF-4A66-924B-EC1BCB92947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20600" y="936880"/>
                <a:ext cx="150840" cy="15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A3C98D7-4610-4CE2-9465-13643F247597}"/>
                  </a:ext>
                </a:extLst>
              </p14:cNvPr>
              <p14:cNvContentPartPr/>
              <p14:nvPr/>
            </p14:nvContentPartPr>
            <p14:xfrm>
              <a:off x="7006080" y="812320"/>
              <a:ext cx="226080" cy="146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A3C98D7-4610-4CE2-9465-13643F24759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8440" y="794320"/>
                <a:ext cx="261720" cy="18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6F2B9D7D-430A-4529-88FB-9D7DEBC03986}"/>
                  </a:ext>
                </a:extLst>
              </p14:cNvPr>
              <p14:cNvContentPartPr/>
              <p14:nvPr/>
            </p14:nvContentPartPr>
            <p14:xfrm>
              <a:off x="7348080" y="806560"/>
              <a:ext cx="90000" cy="149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6F2B9D7D-430A-4529-88FB-9D7DEBC0398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440" y="788560"/>
                <a:ext cx="12564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EB8B47C-03B7-4426-8A0F-D4A2863A38C6}"/>
                  </a:ext>
                </a:extLst>
              </p14:cNvPr>
              <p14:cNvContentPartPr/>
              <p14:nvPr/>
            </p14:nvContentPartPr>
            <p14:xfrm>
              <a:off x="6209760" y="690640"/>
              <a:ext cx="646920" cy="2883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EB8B47C-03B7-4426-8A0F-D4A2863A38C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191770" y="672640"/>
                <a:ext cx="6825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59EDD43-81DD-487B-AD72-BCA2714B01D3}"/>
                  </a:ext>
                </a:extLst>
              </p14:cNvPr>
              <p14:cNvContentPartPr/>
              <p14:nvPr/>
            </p14:nvContentPartPr>
            <p14:xfrm>
              <a:off x="7714200" y="801160"/>
              <a:ext cx="1177200" cy="407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59EDD43-81DD-487B-AD72-BCA2714B01D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696200" y="783144"/>
                <a:ext cx="1212840" cy="4428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05B8D8DC-4280-44A2-8317-3F264F3E01AD}"/>
                  </a:ext>
                </a:extLst>
              </p14:cNvPr>
              <p14:cNvContentPartPr/>
              <p14:nvPr/>
            </p14:nvContentPartPr>
            <p14:xfrm>
              <a:off x="243480" y="1178080"/>
              <a:ext cx="783720" cy="345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05B8D8DC-4280-44A2-8317-3F264F3E01AD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5488" y="1160440"/>
                <a:ext cx="819344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75CDDAF-1882-492F-A87A-31E14A3CFBDD}"/>
                  </a:ext>
                </a:extLst>
              </p14:cNvPr>
              <p14:cNvContentPartPr/>
              <p14:nvPr/>
            </p14:nvContentPartPr>
            <p14:xfrm>
              <a:off x="4053000" y="1089160"/>
              <a:ext cx="1373400" cy="576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75CDDAF-1882-492F-A87A-31E14A3CFBD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35000" y="1071520"/>
                <a:ext cx="1409040" cy="61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D58F024-91A6-43D9-9E61-25A04D70CB69}"/>
                  </a:ext>
                </a:extLst>
              </p14:cNvPr>
              <p14:cNvContentPartPr/>
              <p14:nvPr/>
            </p14:nvContentPartPr>
            <p14:xfrm>
              <a:off x="2956440" y="1151440"/>
              <a:ext cx="813240" cy="336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D58F024-91A6-43D9-9E61-25A04D70CB6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938440" y="1133800"/>
                <a:ext cx="84888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3D73390-BE08-4B2B-8F94-218E05B1A779}"/>
                  </a:ext>
                </a:extLst>
              </p14:cNvPr>
              <p14:cNvContentPartPr/>
              <p14:nvPr/>
            </p14:nvContentPartPr>
            <p14:xfrm>
              <a:off x="2295840" y="1178080"/>
              <a:ext cx="376920" cy="320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3D73390-BE08-4B2B-8F94-218E05B1A7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277840" y="1160440"/>
                <a:ext cx="412560" cy="35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CA4617-E428-4B02-B499-7A6DE7DBA30B}"/>
                  </a:ext>
                </a:extLst>
              </p14:cNvPr>
              <p14:cNvContentPartPr/>
              <p14:nvPr/>
            </p14:nvContentPartPr>
            <p14:xfrm>
              <a:off x="1308720" y="1140640"/>
              <a:ext cx="651600" cy="372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CA4617-E428-4B02-B499-7A6DE7DBA30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290720" y="1122640"/>
                <a:ext cx="68724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C647381-B335-45FA-9214-E03FB9C536D3}"/>
                  </a:ext>
                </a:extLst>
              </p14:cNvPr>
              <p14:cNvContentPartPr/>
              <p14:nvPr/>
            </p14:nvContentPartPr>
            <p14:xfrm>
              <a:off x="6807000" y="1289680"/>
              <a:ext cx="232920" cy="9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C647381-B335-45FA-9214-E03FB9C536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89360" y="1271680"/>
                <a:ext cx="26856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8A45AEB-D08C-4A1E-9D32-04441D35C50C}"/>
                  </a:ext>
                </a:extLst>
              </p14:cNvPr>
              <p14:cNvContentPartPr/>
              <p14:nvPr/>
            </p14:nvContentPartPr>
            <p14:xfrm>
              <a:off x="6847320" y="1341160"/>
              <a:ext cx="205560" cy="201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8A45AEB-D08C-4A1E-9D32-04441D35C50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829680" y="1323160"/>
                <a:ext cx="2412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0941476-F874-457B-9065-02DE32F236B6}"/>
                  </a:ext>
                </a:extLst>
              </p14:cNvPr>
              <p14:cNvContentPartPr/>
              <p14:nvPr/>
            </p14:nvContentPartPr>
            <p14:xfrm>
              <a:off x="7192920" y="1045960"/>
              <a:ext cx="494640" cy="465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0941476-F874-457B-9065-02DE32F236B6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175280" y="1028320"/>
                <a:ext cx="530280" cy="50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0D32C9E-0CA7-4723-9755-36D793102F06}"/>
                  </a:ext>
                </a:extLst>
              </p14:cNvPr>
              <p14:cNvContentPartPr/>
              <p14:nvPr/>
            </p14:nvContentPartPr>
            <p14:xfrm>
              <a:off x="5791080" y="1157920"/>
              <a:ext cx="828720" cy="4021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0D32C9E-0CA7-4723-9755-36D793102F0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773080" y="1139920"/>
                <a:ext cx="864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B93535A-C346-471F-887D-FCB283D7D1EF}"/>
                  </a:ext>
                </a:extLst>
              </p14:cNvPr>
              <p14:cNvContentPartPr/>
              <p14:nvPr/>
            </p14:nvContentPartPr>
            <p14:xfrm>
              <a:off x="1070040" y="1706560"/>
              <a:ext cx="47880" cy="26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B93535A-C346-471F-887D-FCB283D7D1E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52040" y="1688920"/>
                <a:ext cx="8352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4CD1624-817F-4A56-A67A-86AA7BB17DB9}"/>
                  </a:ext>
                </a:extLst>
              </p14:cNvPr>
              <p14:cNvContentPartPr/>
              <p14:nvPr/>
            </p14:nvContentPartPr>
            <p14:xfrm>
              <a:off x="944400" y="1675240"/>
              <a:ext cx="356040" cy="619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4CD1624-817F-4A56-A67A-86AA7BB17DB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926760" y="1657600"/>
                <a:ext cx="39168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D4F5800-2423-4EC7-8269-ED62853D0E5B}"/>
                  </a:ext>
                </a:extLst>
              </p14:cNvPr>
              <p14:cNvContentPartPr/>
              <p14:nvPr/>
            </p14:nvContentPartPr>
            <p14:xfrm>
              <a:off x="1311600" y="1839400"/>
              <a:ext cx="124200" cy="1512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D4F5800-2423-4EC7-8269-ED62853D0E5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93600" y="1821760"/>
                <a:ext cx="15984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7C383AC-B6D8-4395-9F3F-9ABD2141AF82}"/>
                  </a:ext>
                </a:extLst>
              </p14:cNvPr>
              <p14:cNvContentPartPr/>
              <p14:nvPr/>
            </p14:nvContentPartPr>
            <p14:xfrm>
              <a:off x="1635240" y="1664080"/>
              <a:ext cx="198000" cy="569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7C383AC-B6D8-4395-9F3F-9ABD2141AF8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617240" y="1646080"/>
                <a:ext cx="2336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E8CE750-6100-45BE-80D5-C00AB2AF1754}"/>
                  </a:ext>
                </a:extLst>
              </p14:cNvPr>
              <p14:cNvContentPartPr/>
              <p14:nvPr/>
            </p14:nvContentPartPr>
            <p14:xfrm>
              <a:off x="1930080" y="1950280"/>
              <a:ext cx="14400" cy="60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E8CE750-6100-45BE-80D5-C00AB2AF175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912440" y="1932640"/>
                <a:ext cx="50040" cy="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C11308F0-BF22-4AFC-8D60-7EF798C05BA7}"/>
                  </a:ext>
                </a:extLst>
              </p14:cNvPr>
              <p14:cNvContentPartPr/>
              <p14:nvPr/>
            </p14:nvContentPartPr>
            <p14:xfrm>
              <a:off x="1930080" y="1838680"/>
              <a:ext cx="360" cy="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C11308F0-BF22-4AFC-8D60-7EF798C05BA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912440" y="18210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7DF5F50-FB53-46D7-AF1C-C9758C80CB3D}"/>
                  </a:ext>
                </a:extLst>
              </p14:cNvPr>
              <p14:cNvContentPartPr/>
              <p14:nvPr/>
            </p14:nvContentPartPr>
            <p14:xfrm>
              <a:off x="2013600" y="1891600"/>
              <a:ext cx="218520" cy="339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7DF5F50-FB53-46D7-AF1C-C9758C80CB3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995960" y="1873960"/>
                <a:ext cx="25416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B644241-D993-435A-BD17-1C8D34F53021}"/>
                  </a:ext>
                </a:extLst>
              </p14:cNvPr>
              <p14:cNvContentPartPr/>
              <p14:nvPr/>
            </p14:nvContentPartPr>
            <p14:xfrm>
              <a:off x="2285040" y="1833640"/>
              <a:ext cx="712080" cy="2286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B644241-D993-435A-BD17-1C8D34F5302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267400" y="1815640"/>
                <a:ext cx="747720" cy="26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E9158C8-46CF-47AC-8342-4D64E573399E}"/>
                  </a:ext>
                </a:extLst>
              </p14:cNvPr>
              <p14:cNvContentPartPr/>
              <p14:nvPr/>
            </p14:nvContentPartPr>
            <p14:xfrm>
              <a:off x="3336960" y="1674880"/>
              <a:ext cx="655920" cy="334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E9158C8-46CF-47AC-8342-4D64E573399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318970" y="1657240"/>
                <a:ext cx="69154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5535980-451C-4BC7-AD79-E91135BB34ED}"/>
                  </a:ext>
                </a:extLst>
              </p14:cNvPr>
              <p14:cNvContentPartPr/>
              <p14:nvPr/>
            </p14:nvContentPartPr>
            <p14:xfrm>
              <a:off x="4195920" y="1604680"/>
              <a:ext cx="741960" cy="602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5535980-451C-4BC7-AD79-E91135BB34E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77920" y="1587040"/>
                <a:ext cx="77760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29988C4-E635-48E0-B34E-DED1DBBB274C}"/>
                  </a:ext>
                </a:extLst>
              </p14:cNvPr>
              <p14:cNvContentPartPr/>
              <p14:nvPr/>
            </p14:nvContentPartPr>
            <p14:xfrm>
              <a:off x="6219480" y="1757320"/>
              <a:ext cx="8280" cy="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29988C4-E635-48E0-B34E-DED1DBBB274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201840" y="1739320"/>
                <a:ext cx="439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FFA833E-9EB3-4F5B-AC5B-C636B2899E49}"/>
                  </a:ext>
                </a:extLst>
              </p14:cNvPr>
              <p14:cNvContentPartPr/>
              <p14:nvPr/>
            </p14:nvContentPartPr>
            <p14:xfrm>
              <a:off x="7252680" y="1826080"/>
              <a:ext cx="153000" cy="196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FFA833E-9EB3-4F5B-AC5B-C636B2899E4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234680" y="1808440"/>
                <a:ext cx="1886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92D467B-96B2-4458-8EFF-E51C194DAA54}"/>
                  </a:ext>
                </a:extLst>
              </p14:cNvPr>
              <p14:cNvContentPartPr/>
              <p14:nvPr/>
            </p14:nvContentPartPr>
            <p14:xfrm>
              <a:off x="6623760" y="1696120"/>
              <a:ext cx="550080" cy="326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92D467B-96B2-4458-8EFF-E51C194DAA5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606120" y="1678480"/>
                <a:ext cx="5857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9A92774-09F4-400A-885C-D7EEDED6F617}"/>
                  </a:ext>
                </a:extLst>
              </p14:cNvPr>
              <p14:cNvContentPartPr/>
              <p14:nvPr/>
            </p14:nvContentPartPr>
            <p14:xfrm>
              <a:off x="6207240" y="1868920"/>
              <a:ext cx="201240" cy="152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9A92774-09F4-400A-885C-D7EEDED6F61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89600" y="1851280"/>
                <a:ext cx="23688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7B512A0-7F2E-47C6-9F70-B911CD0A8250}"/>
                  </a:ext>
                </a:extLst>
              </p14:cNvPr>
              <p14:cNvContentPartPr/>
              <p14:nvPr/>
            </p14:nvContentPartPr>
            <p14:xfrm>
              <a:off x="5252160" y="1655800"/>
              <a:ext cx="671400" cy="353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7B512A0-7F2E-47C6-9F70-B911CD0A825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234511" y="1638142"/>
                <a:ext cx="707059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AD9AF52-55D2-4EEC-95C2-3F2FC488DA71}"/>
                  </a:ext>
                </a:extLst>
              </p14:cNvPr>
              <p14:cNvContentPartPr/>
              <p14:nvPr/>
            </p14:nvContentPartPr>
            <p14:xfrm>
              <a:off x="374160" y="2356720"/>
              <a:ext cx="187560" cy="174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AD9AF52-55D2-4EEC-95C2-3F2FC488DA7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56160" y="2338720"/>
                <a:ext cx="2232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D48134C-910D-4BDA-B054-0D2FFB3B58CF}"/>
                  </a:ext>
                </a:extLst>
              </p14:cNvPr>
              <p14:cNvContentPartPr/>
              <p14:nvPr/>
            </p14:nvContentPartPr>
            <p14:xfrm>
              <a:off x="2747640" y="2167720"/>
              <a:ext cx="496080" cy="3394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D48134C-910D-4BDA-B054-0D2FFB3B58C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729640" y="2150080"/>
                <a:ext cx="5317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0D4CF39-D6D4-4D0C-A9D7-B803A40DB536}"/>
                  </a:ext>
                </a:extLst>
              </p14:cNvPr>
              <p14:cNvContentPartPr/>
              <p14:nvPr/>
            </p14:nvContentPartPr>
            <p14:xfrm>
              <a:off x="2315640" y="2275360"/>
              <a:ext cx="137520" cy="208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0D4CF39-D6D4-4D0C-A9D7-B803A40DB53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298000" y="2257329"/>
                <a:ext cx="173160" cy="244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17AD1FF-88D5-4204-AB98-8E472CAE2423}"/>
                  </a:ext>
                </a:extLst>
              </p14:cNvPr>
              <p14:cNvContentPartPr/>
              <p14:nvPr/>
            </p14:nvContentPartPr>
            <p14:xfrm>
              <a:off x="1543800" y="2228200"/>
              <a:ext cx="639360" cy="3099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17AD1FF-88D5-4204-AB98-8E472CAE242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526160" y="2210200"/>
                <a:ext cx="67500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1DC59D5-1241-42AD-B796-DC283F610030}"/>
                  </a:ext>
                </a:extLst>
              </p14:cNvPr>
              <p14:cNvContentPartPr/>
              <p14:nvPr/>
            </p14:nvContentPartPr>
            <p14:xfrm>
              <a:off x="689880" y="2378680"/>
              <a:ext cx="530280" cy="173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1DC59D5-1241-42AD-B796-DC283F61003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1868" y="2361040"/>
                <a:ext cx="565944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1617E76-F768-4270-85B4-7BF491B47106}"/>
                  </a:ext>
                </a:extLst>
              </p14:cNvPr>
              <p14:cNvContentPartPr/>
              <p14:nvPr/>
            </p14:nvContentPartPr>
            <p14:xfrm>
              <a:off x="3433440" y="2190040"/>
              <a:ext cx="640080" cy="339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1617E76-F768-4270-85B4-7BF491B4710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15790" y="2172040"/>
                <a:ext cx="67574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85A7956-C47A-432F-BCFC-46555AD28D2F}"/>
                  </a:ext>
                </a:extLst>
              </p14:cNvPr>
              <p14:cNvContentPartPr/>
              <p14:nvPr/>
            </p14:nvContentPartPr>
            <p14:xfrm>
              <a:off x="4501560" y="2102920"/>
              <a:ext cx="954000" cy="4780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85A7956-C47A-432F-BCFC-46555AD28D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483920" y="2084920"/>
                <a:ext cx="9896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19A588-42FE-4A83-8359-7606343A064F}"/>
                  </a:ext>
                </a:extLst>
              </p14:cNvPr>
              <p14:cNvContentPartPr/>
              <p14:nvPr/>
            </p14:nvContentPartPr>
            <p14:xfrm>
              <a:off x="5765520" y="2197960"/>
              <a:ext cx="237600" cy="529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19A588-42FE-4A83-8359-7606343A064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747880" y="2180320"/>
                <a:ext cx="27324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12E9657-4678-44BF-B1E8-CB6F222CB156}"/>
                  </a:ext>
                </a:extLst>
              </p14:cNvPr>
              <p14:cNvContentPartPr/>
              <p14:nvPr/>
            </p14:nvContentPartPr>
            <p14:xfrm>
              <a:off x="7150440" y="2367160"/>
              <a:ext cx="114120" cy="139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12E9657-4678-44BF-B1E8-CB6F222CB15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132440" y="2349160"/>
                <a:ext cx="14976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475F4E2-2507-4C99-AFB9-E70E208AFEF0}"/>
                  </a:ext>
                </a:extLst>
              </p14:cNvPr>
              <p14:cNvContentPartPr/>
              <p14:nvPr/>
            </p14:nvContentPartPr>
            <p14:xfrm>
              <a:off x="7397040" y="1827880"/>
              <a:ext cx="1457280" cy="7038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475F4E2-2507-4C99-AFB9-E70E208AFEF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379400" y="1810231"/>
                <a:ext cx="1492920" cy="739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EA48D1B6-FB8F-473E-9280-5FD3F42E95F0}"/>
                  </a:ext>
                </a:extLst>
              </p14:cNvPr>
              <p14:cNvContentPartPr/>
              <p14:nvPr/>
            </p14:nvContentPartPr>
            <p14:xfrm>
              <a:off x="6217680" y="2214520"/>
              <a:ext cx="639720" cy="3146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EA48D1B6-FB8F-473E-9280-5FD3F42E95F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199680" y="2196860"/>
                <a:ext cx="675360" cy="3503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BE07607-2907-4085-BA8B-1270ACA09EA8}"/>
                  </a:ext>
                </a:extLst>
              </p14:cNvPr>
              <p14:cNvContentPartPr/>
              <p14:nvPr/>
            </p14:nvContentPartPr>
            <p14:xfrm>
              <a:off x="426000" y="2691880"/>
              <a:ext cx="1099800" cy="536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BE07607-2907-4085-BA8B-1270ACA09EA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08000" y="2674240"/>
                <a:ext cx="1135440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CA86388-50D3-4C1D-A5B4-CA0EB427003A}"/>
                  </a:ext>
                </a:extLst>
              </p14:cNvPr>
              <p14:cNvContentPartPr/>
              <p14:nvPr/>
            </p14:nvContentPartPr>
            <p14:xfrm>
              <a:off x="2521200" y="2924440"/>
              <a:ext cx="332640" cy="114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CA86388-50D3-4C1D-A5B4-CA0EB427003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503560" y="2906800"/>
                <a:ext cx="36828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4BBD39F-D004-4027-90B1-296657A6B446}"/>
                  </a:ext>
                </a:extLst>
              </p14:cNvPr>
              <p14:cNvContentPartPr/>
              <p14:nvPr/>
            </p14:nvContentPartPr>
            <p14:xfrm>
              <a:off x="3157680" y="2653720"/>
              <a:ext cx="991800" cy="392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4BBD39F-D004-4027-90B1-296657A6B44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140040" y="2635720"/>
                <a:ext cx="1027440" cy="42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CCE401E-3DCC-4EC8-AFCE-5FAFE68A1B2C}"/>
                  </a:ext>
                </a:extLst>
              </p14:cNvPr>
              <p14:cNvContentPartPr/>
              <p14:nvPr/>
            </p14:nvContentPartPr>
            <p14:xfrm>
              <a:off x="4490400" y="2865760"/>
              <a:ext cx="103320" cy="178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CCE401E-3DCC-4EC8-AFCE-5FAFE68A1B2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472400" y="2847760"/>
                <a:ext cx="1389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C402E1B6-2E83-4EBE-B180-DFA0FBA1BCF5}"/>
                  </a:ext>
                </a:extLst>
              </p14:cNvPr>
              <p14:cNvContentPartPr/>
              <p14:nvPr/>
            </p14:nvContentPartPr>
            <p14:xfrm>
              <a:off x="4679040" y="2703760"/>
              <a:ext cx="544320" cy="338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C402E1B6-2E83-4EBE-B180-DFA0FBA1BCF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661400" y="2685760"/>
                <a:ext cx="57996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017E4177-D1C8-4921-B423-A0CA4A843295}"/>
                  </a:ext>
                </a:extLst>
              </p14:cNvPr>
              <p14:cNvContentPartPr/>
              <p14:nvPr/>
            </p14:nvContentPartPr>
            <p14:xfrm>
              <a:off x="5319840" y="2905360"/>
              <a:ext cx="24480" cy="74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017E4177-D1C8-4921-B423-A0CA4A8432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302200" y="2887720"/>
                <a:ext cx="601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46AF10A-114E-490A-A02D-C82E84752FB7}"/>
                  </a:ext>
                </a:extLst>
              </p14:cNvPr>
              <p14:cNvContentPartPr/>
              <p14:nvPr/>
            </p14:nvContentPartPr>
            <p14:xfrm>
              <a:off x="5333520" y="272248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46AF10A-114E-490A-A02D-C82E84752FB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15880" y="27048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58949BB-026A-43A9-BE19-626BBB026797}"/>
                  </a:ext>
                </a:extLst>
              </p14:cNvPr>
              <p14:cNvContentPartPr/>
              <p14:nvPr/>
            </p14:nvContentPartPr>
            <p14:xfrm>
              <a:off x="5404800" y="2864320"/>
              <a:ext cx="155880" cy="1227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58949BB-026A-43A9-BE19-626BBB026797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5386800" y="2846680"/>
                <a:ext cx="19152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F3835A7-F46F-495E-9CC4-EC4D9AD3C5B8}"/>
                  </a:ext>
                </a:extLst>
              </p14:cNvPr>
              <p14:cNvContentPartPr/>
              <p14:nvPr/>
            </p14:nvContentPartPr>
            <p14:xfrm>
              <a:off x="5620080" y="2894920"/>
              <a:ext cx="222840" cy="3834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F3835A7-F46F-495E-9CC4-EC4D9AD3C5B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602440" y="2877280"/>
                <a:ext cx="258480" cy="41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A81AA77-0B56-4893-8D44-309E95BAC297}"/>
                  </a:ext>
                </a:extLst>
              </p14:cNvPr>
              <p14:cNvContentPartPr/>
              <p14:nvPr/>
            </p14:nvContentPartPr>
            <p14:xfrm>
              <a:off x="6105720" y="2592520"/>
              <a:ext cx="2009880" cy="428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A81AA77-0B56-4893-8D44-309E95BAC297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088083" y="2574520"/>
                <a:ext cx="2045514" cy="46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82997FC3-E18D-49A2-A23E-C5DCFC6134C2}"/>
                  </a:ext>
                </a:extLst>
              </p14:cNvPr>
              <p14:cNvContentPartPr/>
              <p14:nvPr/>
            </p14:nvContentPartPr>
            <p14:xfrm>
              <a:off x="314760" y="2616280"/>
              <a:ext cx="1980360" cy="1236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82997FC3-E18D-49A2-A23E-C5DCFC6134C2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96760" y="2598285"/>
                <a:ext cx="2016000" cy="12718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EF98105-9535-4F8C-ACA3-4538A54D2D9B}"/>
                  </a:ext>
                </a:extLst>
              </p14:cNvPr>
              <p14:cNvContentPartPr/>
              <p14:nvPr/>
            </p14:nvContentPartPr>
            <p14:xfrm>
              <a:off x="3607680" y="3250600"/>
              <a:ext cx="780480" cy="339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EF98105-9535-4F8C-ACA3-4538A54D2D9B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590040" y="3232960"/>
                <a:ext cx="816120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E39C11B-31D6-46C4-B2D7-4F4917C2DD51}"/>
                  </a:ext>
                </a:extLst>
              </p14:cNvPr>
              <p14:cNvContentPartPr/>
              <p14:nvPr/>
            </p14:nvContentPartPr>
            <p14:xfrm>
              <a:off x="2448120" y="3264280"/>
              <a:ext cx="963000" cy="400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E39C11B-31D6-46C4-B2D7-4F4917C2DD51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430473" y="3246640"/>
                <a:ext cx="998653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5BA7CC24-980A-4B60-AB33-06D39A1FE02D}"/>
                  </a:ext>
                </a:extLst>
              </p14:cNvPr>
              <p14:cNvContentPartPr/>
              <p14:nvPr/>
            </p14:nvContentPartPr>
            <p14:xfrm>
              <a:off x="4691280" y="3187240"/>
              <a:ext cx="905760" cy="5508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5BA7CC24-980A-4B60-AB33-06D39A1FE02D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4673640" y="3169240"/>
                <a:ext cx="941400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4BC5797F-3A1B-45E7-AC27-378B4CD526FF}"/>
                  </a:ext>
                </a:extLst>
              </p14:cNvPr>
              <p14:cNvContentPartPr/>
              <p14:nvPr/>
            </p14:nvContentPartPr>
            <p14:xfrm>
              <a:off x="7589280" y="3179680"/>
              <a:ext cx="449640" cy="276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4BC5797F-3A1B-45E7-AC27-378B4CD526FF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7571280" y="3161680"/>
                <a:ext cx="4852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29D07F5-F6BD-41D4-999B-4BE8C09FDA63}"/>
                  </a:ext>
                </a:extLst>
              </p14:cNvPr>
              <p14:cNvContentPartPr/>
              <p14:nvPr/>
            </p14:nvContentPartPr>
            <p14:xfrm>
              <a:off x="5891880" y="3190840"/>
              <a:ext cx="1571040" cy="587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29D07F5-F6BD-41D4-999B-4BE8C09FDA63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5874236" y="3172840"/>
                <a:ext cx="1606688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C55C163-3B6A-4014-A73B-BB74248BF93B}"/>
                  </a:ext>
                </a:extLst>
              </p14:cNvPr>
              <p14:cNvContentPartPr/>
              <p14:nvPr/>
            </p14:nvContentPartPr>
            <p14:xfrm>
              <a:off x="2677800" y="4124680"/>
              <a:ext cx="4320" cy="4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C55C163-3B6A-4014-A73B-BB74248BF93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659800" y="4106680"/>
                <a:ext cx="399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FECF8BB-03A9-4C94-8A1E-39B9AD4785B3}"/>
                  </a:ext>
                </a:extLst>
              </p14:cNvPr>
              <p14:cNvContentPartPr/>
              <p14:nvPr/>
            </p14:nvContentPartPr>
            <p14:xfrm>
              <a:off x="1369920" y="3800680"/>
              <a:ext cx="1170720" cy="4104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FECF8BB-03A9-4C94-8A1E-39B9AD4785B3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352280" y="3782680"/>
                <a:ext cx="120636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4DDEDD52-ABC4-4892-A037-276A8F297690}"/>
                  </a:ext>
                </a:extLst>
              </p14:cNvPr>
              <p14:cNvContentPartPr/>
              <p14:nvPr/>
            </p14:nvContentPartPr>
            <p14:xfrm>
              <a:off x="406200" y="3799240"/>
              <a:ext cx="659520" cy="3679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4DDEDD52-ABC4-4892-A037-276A8F29769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88200" y="3781600"/>
                <a:ext cx="695160" cy="40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53617857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14:cNvPr>
              <p14:cNvContentPartPr/>
              <p14:nvPr/>
            </p14:nvContentPartPr>
            <p14:xfrm>
              <a:off x="168960" y="447280"/>
              <a:ext cx="2521800" cy="961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1320" y="429640"/>
                <a:ext cx="2557440" cy="997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7308802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14:cNvPr>
              <p14:cNvContentPartPr/>
              <p14:nvPr/>
            </p14:nvContentPartPr>
            <p14:xfrm>
              <a:off x="168960" y="447280"/>
              <a:ext cx="2521800" cy="961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1320" y="429640"/>
                <a:ext cx="2557440" cy="9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14:cNvPr>
              <p14:cNvContentPartPr/>
              <p14:nvPr/>
            </p14:nvContentPartPr>
            <p14:xfrm>
              <a:off x="1462440" y="727360"/>
              <a:ext cx="662040" cy="159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44800" y="709360"/>
                <a:ext cx="6976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14:cNvPr>
              <p14:cNvContentPartPr/>
              <p14:nvPr/>
            </p14:nvContentPartPr>
            <p14:xfrm>
              <a:off x="2274960" y="639880"/>
              <a:ext cx="28188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6983" y="621880"/>
                <a:ext cx="317475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14:cNvPr>
              <p14:cNvContentPartPr/>
              <p14:nvPr/>
            </p14:nvContentPartPr>
            <p14:xfrm>
              <a:off x="1462440" y="273760"/>
              <a:ext cx="772920" cy="16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44792" y="256120"/>
                <a:ext cx="808577" cy="20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15392019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14:cNvPr>
              <p14:cNvContentPartPr/>
              <p14:nvPr/>
            </p14:nvContentPartPr>
            <p14:xfrm>
              <a:off x="168960" y="447280"/>
              <a:ext cx="2521800" cy="961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1320" y="429640"/>
                <a:ext cx="2557440" cy="9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14:cNvPr>
              <p14:cNvContentPartPr/>
              <p14:nvPr/>
            </p14:nvContentPartPr>
            <p14:xfrm>
              <a:off x="1462440" y="727360"/>
              <a:ext cx="662040" cy="159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44800" y="709360"/>
                <a:ext cx="6976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14:cNvPr>
              <p14:cNvContentPartPr/>
              <p14:nvPr/>
            </p14:nvContentPartPr>
            <p14:xfrm>
              <a:off x="2274960" y="639880"/>
              <a:ext cx="28188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6983" y="621880"/>
                <a:ext cx="317475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14:cNvPr>
              <p14:cNvContentPartPr/>
              <p14:nvPr/>
            </p14:nvContentPartPr>
            <p14:xfrm>
              <a:off x="1462440" y="273760"/>
              <a:ext cx="772920" cy="16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44792" y="256120"/>
                <a:ext cx="808577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14:cNvPr>
              <p14:cNvContentPartPr/>
              <p14:nvPr/>
            </p14:nvContentPartPr>
            <p14:xfrm>
              <a:off x="704640" y="822400"/>
              <a:ext cx="922320" cy="962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640" y="804400"/>
                <a:ext cx="957960" cy="997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18410965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14:cNvPr>
              <p14:cNvContentPartPr/>
              <p14:nvPr/>
            </p14:nvContentPartPr>
            <p14:xfrm>
              <a:off x="168960" y="447280"/>
              <a:ext cx="2521800" cy="961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1320" y="429640"/>
                <a:ext cx="2557440" cy="9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14:cNvPr>
              <p14:cNvContentPartPr/>
              <p14:nvPr/>
            </p14:nvContentPartPr>
            <p14:xfrm>
              <a:off x="1462440" y="727360"/>
              <a:ext cx="662040" cy="159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44800" y="709360"/>
                <a:ext cx="6976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14:cNvPr>
              <p14:cNvContentPartPr/>
              <p14:nvPr/>
            </p14:nvContentPartPr>
            <p14:xfrm>
              <a:off x="2274960" y="639880"/>
              <a:ext cx="28188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6983" y="621880"/>
                <a:ext cx="317475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14:cNvPr>
              <p14:cNvContentPartPr/>
              <p14:nvPr/>
            </p14:nvContentPartPr>
            <p14:xfrm>
              <a:off x="1462440" y="273760"/>
              <a:ext cx="772920" cy="16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44792" y="256120"/>
                <a:ext cx="808577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14:cNvPr>
              <p14:cNvContentPartPr/>
              <p14:nvPr/>
            </p14:nvContentPartPr>
            <p14:xfrm>
              <a:off x="704640" y="822400"/>
              <a:ext cx="922320" cy="962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640" y="804400"/>
                <a:ext cx="957960" cy="9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14:cNvPr>
              <p14:cNvContentPartPr/>
              <p14:nvPr/>
            </p14:nvContentPartPr>
            <p14:xfrm>
              <a:off x="1349760" y="1079440"/>
              <a:ext cx="82440" cy="76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332120" y="1061440"/>
                <a:ext cx="118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14:cNvPr>
              <p14:cNvContentPartPr/>
              <p14:nvPr/>
            </p14:nvContentPartPr>
            <p14:xfrm>
              <a:off x="1433640" y="904480"/>
              <a:ext cx="120960" cy="128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6000" y="886480"/>
                <a:ext cx="1566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14:cNvPr>
              <p14:cNvContentPartPr/>
              <p14:nvPr/>
            </p14:nvContentPartPr>
            <p14:xfrm>
              <a:off x="3184320" y="210040"/>
              <a:ext cx="420120" cy="37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66320" y="192400"/>
                <a:ext cx="4557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14:cNvPr>
              <p14:cNvContentPartPr/>
              <p14:nvPr/>
            </p14:nvContentPartPr>
            <p14:xfrm>
              <a:off x="3698760" y="374560"/>
              <a:ext cx="83520" cy="17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80760" y="356560"/>
                <a:ext cx="119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14:cNvPr>
              <p14:cNvContentPartPr/>
              <p14:nvPr/>
            </p14:nvContentPartPr>
            <p14:xfrm>
              <a:off x="3860760" y="426400"/>
              <a:ext cx="360" cy="66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42760" y="408400"/>
                <a:ext cx="360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14:cNvPr>
              <p14:cNvContentPartPr/>
              <p14:nvPr/>
            </p14:nvContentPartPr>
            <p14:xfrm>
              <a:off x="3840240" y="3047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82224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14:cNvPr>
              <p14:cNvContentPartPr/>
              <p14:nvPr/>
            </p14:nvContentPartPr>
            <p14:xfrm>
              <a:off x="4483200" y="252160"/>
              <a:ext cx="782640" cy="271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5560" y="234520"/>
                <a:ext cx="81828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14:cNvPr>
              <p14:cNvContentPartPr/>
              <p14:nvPr/>
            </p14:nvContentPartPr>
            <p14:xfrm>
              <a:off x="3971640" y="242080"/>
              <a:ext cx="417240" cy="270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3656" y="224080"/>
                <a:ext cx="452849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14:cNvPr>
              <p14:cNvContentPartPr/>
              <p14:nvPr/>
            </p14:nvContentPartPr>
            <p14:xfrm>
              <a:off x="5617200" y="185920"/>
              <a:ext cx="863280" cy="38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99560" y="167920"/>
                <a:ext cx="8989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14:cNvPr>
              <p14:cNvContentPartPr/>
              <p14:nvPr/>
            </p14:nvContentPartPr>
            <p14:xfrm>
              <a:off x="6805200" y="192760"/>
              <a:ext cx="1308600" cy="405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87205" y="175120"/>
                <a:ext cx="134423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14:cNvPr>
              <p14:cNvContentPartPr/>
              <p14:nvPr/>
            </p14:nvContentPartPr>
            <p14:xfrm>
              <a:off x="4457640" y="750400"/>
              <a:ext cx="207360" cy="175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39640" y="732400"/>
                <a:ext cx="2430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14:cNvPr>
              <p14:cNvContentPartPr/>
              <p14:nvPr/>
            </p14:nvContentPartPr>
            <p14:xfrm>
              <a:off x="3113040" y="629440"/>
              <a:ext cx="1019160" cy="46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5400" y="611814"/>
                <a:ext cx="1054800" cy="496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14:cNvPr>
              <p14:cNvContentPartPr/>
              <p14:nvPr/>
            </p14:nvContentPartPr>
            <p14:xfrm>
              <a:off x="8313600" y="175840"/>
              <a:ext cx="50688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295960" y="157840"/>
                <a:ext cx="542520" cy="318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99215171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14:cNvPr>
              <p14:cNvContentPartPr/>
              <p14:nvPr/>
            </p14:nvContentPartPr>
            <p14:xfrm>
              <a:off x="168960" y="447280"/>
              <a:ext cx="2521800" cy="961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1320" y="429640"/>
                <a:ext cx="2557440" cy="9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14:cNvPr>
              <p14:cNvContentPartPr/>
              <p14:nvPr/>
            </p14:nvContentPartPr>
            <p14:xfrm>
              <a:off x="1462440" y="727360"/>
              <a:ext cx="662040" cy="159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44800" y="709360"/>
                <a:ext cx="6976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14:cNvPr>
              <p14:cNvContentPartPr/>
              <p14:nvPr/>
            </p14:nvContentPartPr>
            <p14:xfrm>
              <a:off x="2274960" y="639880"/>
              <a:ext cx="28188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6983" y="621880"/>
                <a:ext cx="317475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14:cNvPr>
              <p14:cNvContentPartPr/>
              <p14:nvPr/>
            </p14:nvContentPartPr>
            <p14:xfrm>
              <a:off x="1462440" y="273760"/>
              <a:ext cx="772920" cy="16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44792" y="256120"/>
                <a:ext cx="808577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14:cNvPr>
              <p14:cNvContentPartPr/>
              <p14:nvPr/>
            </p14:nvContentPartPr>
            <p14:xfrm>
              <a:off x="704640" y="822400"/>
              <a:ext cx="922320" cy="962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640" y="804400"/>
                <a:ext cx="957960" cy="9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14:cNvPr>
              <p14:cNvContentPartPr/>
              <p14:nvPr/>
            </p14:nvContentPartPr>
            <p14:xfrm>
              <a:off x="1349760" y="1079440"/>
              <a:ext cx="82440" cy="76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332120" y="1061440"/>
                <a:ext cx="118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14:cNvPr>
              <p14:cNvContentPartPr/>
              <p14:nvPr/>
            </p14:nvContentPartPr>
            <p14:xfrm>
              <a:off x="1433640" y="904480"/>
              <a:ext cx="120960" cy="128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6000" y="886480"/>
                <a:ext cx="1566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14:cNvPr>
              <p14:cNvContentPartPr/>
              <p14:nvPr/>
            </p14:nvContentPartPr>
            <p14:xfrm>
              <a:off x="3184320" y="210040"/>
              <a:ext cx="420120" cy="37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66320" y="192400"/>
                <a:ext cx="4557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14:cNvPr>
              <p14:cNvContentPartPr/>
              <p14:nvPr/>
            </p14:nvContentPartPr>
            <p14:xfrm>
              <a:off x="3698760" y="374560"/>
              <a:ext cx="83520" cy="17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80760" y="356560"/>
                <a:ext cx="119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14:cNvPr>
              <p14:cNvContentPartPr/>
              <p14:nvPr/>
            </p14:nvContentPartPr>
            <p14:xfrm>
              <a:off x="3860760" y="426400"/>
              <a:ext cx="360" cy="66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42760" y="408400"/>
                <a:ext cx="360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14:cNvPr>
              <p14:cNvContentPartPr/>
              <p14:nvPr/>
            </p14:nvContentPartPr>
            <p14:xfrm>
              <a:off x="3840240" y="3047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82224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14:cNvPr>
              <p14:cNvContentPartPr/>
              <p14:nvPr/>
            </p14:nvContentPartPr>
            <p14:xfrm>
              <a:off x="4483200" y="252160"/>
              <a:ext cx="782640" cy="271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5560" y="234520"/>
                <a:ext cx="81828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14:cNvPr>
              <p14:cNvContentPartPr/>
              <p14:nvPr/>
            </p14:nvContentPartPr>
            <p14:xfrm>
              <a:off x="3971640" y="242080"/>
              <a:ext cx="417240" cy="270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3656" y="224080"/>
                <a:ext cx="452849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14:cNvPr>
              <p14:cNvContentPartPr/>
              <p14:nvPr/>
            </p14:nvContentPartPr>
            <p14:xfrm>
              <a:off x="5617200" y="185920"/>
              <a:ext cx="863280" cy="38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99560" y="167920"/>
                <a:ext cx="8989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14:cNvPr>
              <p14:cNvContentPartPr/>
              <p14:nvPr/>
            </p14:nvContentPartPr>
            <p14:xfrm>
              <a:off x="6805200" y="192760"/>
              <a:ext cx="1308600" cy="405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87205" y="175120"/>
                <a:ext cx="134423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14:cNvPr>
              <p14:cNvContentPartPr/>
              <p14:nvPr/>
            </p14:nvContentPartPr>
            <p14:xfrm>
              <a:off x="4457640" y="750400"/>
              <a:ext cx="207360" cy="175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39640" y="732400"/>
                <a:ext cx="2430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14:cNvPr>
              <p14:cNvContentPartPr/>
              <p14:nvPr/>
            </p14:nvContentPartPr>
            <p14:xfrm>
              <a:off x="3113040" y="629440"/>
              <a:ext cx="1019160" cy="46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5400" y="611814"/>
                <a:ext cx="1054800" cy="496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14:cNvPr>
              <p14:cNvContentPartPr/>
              <p14:nvPr/>
            </p14:nvContentPartPr>
            <p14:xfrm>
              <a:off x="8313600" y="175840"/>
              <a:ext cx="50688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295960" y="157840"/>
                <a:ext cx="54252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14:cNvPr>
              <p14:cNvContentPartPr/>
              <p14:nvPr/>
            </p14:nvContentPartPr>
            <p14:xfrm>
              <a:off x="4873080" y="893680"/>
              <a:ext cx="84960" cy="15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55080" y="875680"/>
                <a:ext cx="1206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14:cNvPr>
              <p14:cNvContentPartPr/>
              <p14:nvPr/>
            </p14:nvContentPartPr>
            <p14:xfrm>
              <a:off x="5321640" y="670480"/>
              <a:ext cx="796320" cy="37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04000" y="652823"/>
                <a:ext cx="831960" cy="412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14:cNvPr>
              <p14:cNvContentPartPr/>
              <p14:nvPr/>
            </p14:nvContentPartPr>
            <p14:xfrm>
              <a:off x="3008280" y="1160080"/>
              <a:ext cx="315360" cy="586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90280" y="1142080"/>
                <a:ext cx="35100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14:cNvPr>
              <p14:cNvContentPartPr/>
              <p14:nvPr/>
            </p14:nvContentPartPr>
            <p14:xfrm>
              <a:off x="3748800" y="1355200"/>
              <a:ext cx="233640" cy="310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30800" y="1337560"/>
                <a:ext cx="26928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14:cNvPr>
              <p14:cNvContentPartPr/>
              <p14:nvPr/>
            </p14:nvContentPartPr>
            <p14:xfrm>
              <a:off x="4062720" y="1359880"/>
              <a:ext cx="121320" cy="173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45080" y="1342240"/>
                <a:ext cx="156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14:cNvPr>
              <p14:cNvContentPartPr/>
              <p14:nvPr/>
            </p14:nvContentPartPr>
            <p14:xfrm>
              <a:off x="4268640" y="1431880"/>
              <a:ext cx="18720" cy="75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1000" y="1414240"/>
                <a:ext cx="543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14:cNvPr>
              <p14:cNvContentPartPr/>
              <p14:nvPr/>
            </p14:nvContentPartPr>
            <p14:xfrm>
              <a:off x="4256400" y="12187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3876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14:cNvPr>
              <p14:cNvContentPartPr/>
              <p14:nvPr/>
            </p14:nvContentPartPr>
            <p14:xfrm>
              <a:off x="4337760" y="1281040"/>
              <a:ext cx="23796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320120" y="1263040"/>
                <a:ext cx="273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14:cNvPr>
              <p14:cNvContentPartPr/>
              <p14:nvPr/>
            </p14:nvContentPartPr>
            <p14:xfrm>
              <a:off x="4662840" y="1127680"/>
              <a:ext cx="10440" cy="33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45200" y="1109680"/>
                <a:ext cx="4608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14:cNvPr>
              <p14:cNvContentPartPr/>
              <p14:nvPr/>
            </p14:nvContentPartPr>
            <p14:xfrm>
              <a:off x="4541160" y="1320280"/>
              <a:ext cx="21492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523160" y="1302640"/>
                <a:ext cx="250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14:cNvPr>
              <p14:cNvContentPartPr/>
              <p14:nvPr/>
            </p14:nvContentPartPr>
            <p14:xfrm>
              <a:off x="5079720" y="1342240"/>
              <a:ext cx="198360" cy="204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062080" y="1324240"/>
                <a:ext cx="234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14:cNvPr>
              <p14:cNvContentPartPr/>
              <p14:nvPr/>
            </p14:nvContentPartPr>
            <p14:xfrm>
              <a:off x="5638440" y="1422160"/>
              <a:ext cx="360" cy="132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620800" y="1404160"/>
                <a:ext cx="360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14:cNvPr>
              <p14:cNvContentPartPr/>
              <p14:nvPr/>
            </p14:nvContentPartPr>
            <p14:xfrm>
              <a:off x="5597760" y="12695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0120" y="125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14:cNvPr>
              <p14:cNvContentPartPr/>
              <p14:nvPr/>
            </p14:nvContentPartPr>
            <p14:xfrm>
              <a:off x="5802240" y="1401640"/>
              <a:ext cx="99720" cy="183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784240" y="1384000"/>
                <a:ext cx="1353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14:cNvPr>
              <p14:cNvContentPartPr/>
              <p14:nvPr/>
            </p14:nvContentPartPr>
            <p14:xfrm>
              <a:off x="6256920" y="669760"/>
              <a:ext cx="2148120" cy="1134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39277" y="652114"/>
                <a:ext cx="2183766" cy="116965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06291443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14:cNvPr>
              <p14:cNvContentPartPr/>
              <p14:nvPr/>
            </p14:nvContentPartPr>
            <p14:xfrm>
              <a:off x="168960" y="447280"/>
              <a:ext cx="2521800" cy="961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1320" y="429640"/>
                <a:ext cx="2557440" cy="9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14:cNvPr>
              <p14:cNvContentPartPr/>
              <p14:nvPr/>
            </p14:nvContentPartPr>
            <p14:xfrm>
              <a:off x="1462440" y="727360"/>
              <a:ext cx="662040" cy="159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44800" y="709360"/>
                <a:ext cx="6976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14:cNvPr>
              <p14:cNvContentPartPr/>
              <p14:nvPr/>
            </p14:nvContentPartPr>
            <p14:xfrm>
              <a:off x="2274960" y="639880"/>
              <a:ext cx="28188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6983" y="621880"/>
                <a:ext cx="317475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14:cNvPr>
              <p14:cNvContentPartPr/>
              <p14:nvPr/>
            </p14:nvContentPartPr>
            <p14:xfrm>
              <a:off x="1462440" y="273760"/>
              <a:ext cx="772920" cy="16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44792" y="256120"/>
                <a:ext cx="808577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14:cNvPr>
              <p14:cNvContentPartPr/>
              <p14:nvPr/>
            </p14:nvContentPartPr>
            <p14:xfrm>
              <a:off x="704640" y="822400"/>
              <a:ext cx="922320" cy="962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640" y="804400"/>
                <a:ext cx="957960" cy="9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14:cNvPr>
              <p14:cNvContentPartPr/>
              <p14:nvPr/>
            </p14:nvContentPartPr>
            <p14:xfrm>
              <a:off x="1349760" y="1079440"/>
              <a:ext cx="82440" cy="76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332120" y="1061440"/>
                <a:ext cx="118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14:cNvPr>
              <p14:cNvContentPartPr/>
              <p14:nvPr/>
            </p14:nvContentPartPr>
            <p14:xfrm>
              <a:off x="1433640" y="904480"/>
              <a:ext cx="120960" cy="128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6000" y="886480"/>
                <a:ext cx="1566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14:cNvPr>
              <p14:cNvContentPartPr/>
              <p14:nvPr/>
            </p14:nvContentPartPr>
            <p14:xfrm>
              <a:off x="3184320" y="210040"/>
              <a:ext cx="420120" cy="37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66320" y="192400"/>
                <a:ext cx="4557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14:cNvPr>
              <p14:cNvContentPartPr/>
              <p14:nvPr/>
            </p14:nvContentPartPr>
            <p14:xfrm>
              <a:off x="3698760" y="374560"/>
              <a:ext cx="83520" cy="17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80760" y="356560"/>
                <a:ext cx="119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14:cNvPr>
              <p14:cNvContentPartPr/>
              <p14:nvPr/>
            </p14:nvContentPartPr>
            <p14:xfrm>
              <a:off x="3860760" y="426400"/>
              <a:ext cx="360" cy="66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42760" y="408400"/>
                <a:ext cx="360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14:cNvPr>
              <p14:cNvContentPartPr/>
              <p14:nvPr/>
            </p14:nvContentPartPr>
            <p14:xfrm>
              <a:off x="3840240" y="3047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82224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14:cNvPr>
              <p14:cNvContentPartPr/>
              <p14:nvPr/>
            </p14:nvContentPartPr>
            <p14:xfrm>
              <a:off x="4483200" y="252160"/>
              <a:ext cx="782640" cy="271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5560" y="234520"/>
                <a:ext cx="81828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14:cNvPr>
              <p14:cNvContentPartPr/>
              <p14:nvPr/>
            </p14:nvContentPartPr>
            <p14:xfrm>
              <a:off x="3971640" y="242080"/>
              <a:ext cx="417240" cy="270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3656" y="224080"/>
                <a:ext cx="452849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14:cNvPr>
              <p14:cNvContentPartPr/>
              <p14:nvPr/>
            </p14:nvContentPartPr>
            <p14:xfrm>
              <a:off x="5617200" y="185920"/>
              <a:ext cx="863280" cy="38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99560" y="167920"/>
                <a:ext cx="8989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14:cNvPr>
              <p14:cNvContentPartPr/>
              <p14:nvPr/>
            </p14:nvContentPartPr>
            <p14:xfrm>
              <a:off x="6805200" y="192760"/>
              <a:ext cx="1308600" cy="405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87205" y="175120"/>
                <a:ext cx="134423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14:cNvPr>
              <p14:cNvContentPartPr/>
              <p14:nvPr/>
            </p14:nvContentPartPr>
            <p14:xfrm>
              <a:off x="4457640" y="750400"/>
              <a:ext cx="207360" cy="175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39640" y="732400"/>
                <a:ext cx="2430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14:cNvPr>
              <p14:cNvContentPartPr/>
              <p14:nvPr/>
            </p14:nvContentPartPr>
            <p14:xfrm>
              <a:off x="3113040" y="629440"/>
              <a:ext cx="1019160" cy="46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5400" y="611814"/>
                <a:ext cx="1054800" cy="496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14:cNvPr>
              <p14:cNvContentPartPr/>
              <p14:nvPr/>
            </p14:nvContentPartPr>
            <p14:xfrm>
              <a:off x="8313600" y="175840"/>
              <a:ext cx="50688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295960" y="157840"/>
                <a:ext cx="54252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14:cNvPr>
              <p14:cNvContentPartPr/>
              <p14:nvPr/>
            </p14:nvContentPartPr>
            <p14:xfrm>
              <a:off x="4873080" y="893680"/>
              <a:ext cx="84960" cy="15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55080" y="875680"/>
                <a:ext cx="1206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14:cNvPr>
              <p14:cNvContentPartPr/>
              <p14:nvPr/>
            </p14:nvContentPartPr>
            <p14:xfrm>
              <a:off x="5321640" y="670480"/>
              <a:ext cx="796320" cy="37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04000" y="652823"/>
                <a:ext cx="831960" cy="412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14:cNvPr>
              <p14:cNvContentPartPr/>
              <p14:nvPr/>
            </p14:nvContentPartPr>
            <p14:xfrm>
              <a:off x="3008280" y="1160080"/>
              <a:ext cx="315360" cy="586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90280" y="1142080"/>
                <a:ext cx="35100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14:cNvPr>
              <p14:cNvContentPartPr/>
              <p14:nvPr/>
            </p14:nvContentPartPr>
            <p14:xfrm>
              <a:off x="3748800" y="1355200"/>
              <a:ext cx="233640" cy="310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30800" y="1337560"/>
                <a:ext cx="26928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14:cNvPr>
              <p14:cNvContentPartPr/>
              <p14:nvPr/>
            </p14:nvContentPartPr>
            <p14:xfrm>
              <a:off x="4062720" y="1359880"/>
              <a:ext cx="121320" cy="173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45080" y="1342240"/>
                <a:ext cx="156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14:cNvPr>
              <p14:cNvContentPartPr/>
              <p14:nvPr/>
            </p14:nvContentPartPr>
            <p14:xfrm>
              <a:off x="4268640" y="1431880"/>
              <a:ext cx="18720" cy="75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1000" y="1414240"/>
                <a:ext cx="543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14:cNvPr>
              <p14:cNvContentPartPr/>
              <p14:nvPr/>
            </p14:nvContentPartPr>
            <p14:xfrm>
              <a:off x="4256400" y="12187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3876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14:cNvPr>
              <p14:cNvContentPartPr/>
              <p14:nvPr/>
            </p14:nvContentPartPr>
            <p14:xfrm>
              <a:off x="4337760" y="1281040"/>
              <a:ext cx="23796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320120" y="1263040"/>
                <a:ext cx="273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14:cNvPr>
              <p14:cNvContentPartPr/>
              <p14:nvPr/>
            </p14:nvContentPartPr>
            <p14:xfrm>
              <a:off x="4662840" y="1127680"/>
              <a:ext cx="10440" cy="33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45200" y="1109680"/>
                <a:ext cx="4608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14:cNvPr>
              <p14:cNvContentPartPr/>
              <p14:nvPr/>
            </p14:nvContentPartPr>
            <p14:xfrm>
              <a:off x="4541160" y="1320280"/>
              <a:ext cx="21492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523160" y="1302640"/>
                <a:ext cx="250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14:cNvPr>
              <p14:cNvContentPartPr/>
              <p14:nvPr/>
            </p14:nvContentPartPr>
            <p14:xfrm>
              <a:off x="5079720" y="1342240"/>
              <a:ext cx="198360" cy="204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062080" y="1324240"/>
                <a:ext cx="234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14:cNvPr>
              <p14:cNvContentPartPr/>
              <p14:nvPr/>
            </p14:nvContentPartPr>
            <p14:xfrm>
              <a:off x="5638440" y="1422160"/>
              <a:ext cx="360" cy="132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620800" y="1404160"/>
                <a:ext cx="360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14:cNvPr>
              <p14:cNvContentPartPr/>
              <p14:nvPr/>
            </p14:nvContentPartPr>
            <p14:xfrm>
              <a:off x="5597760" y="12695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0120" y="125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14:cNvPr>
              <p14:cNvContentPartPr/>
              <p14:nvPr/>
            </p14:nvContentPartPr>
            <p14:xfrm>
              <a:off x="5802240" y="1401640"/>
              <a:ext cx="99720" cy="183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784240" y="1384000"/>
                <a:ext cx="1353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14:cNvPr>
              <p14:cNvContentPartPr/>
              <p14:nvPr/>
            </p14:nvContentPartPr>
            <p14:xfrm>
              <a:off x="6256920" y="669760"/>
              <a:ext cx="2148120" cy="1134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39277" y="652114"/>
                <a:ext cx="2183766" cy="11696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14:cNvPr>
              <p14:cNvContentPartPr/>
              <p14:nvPr/>
            </p14:nvContentPartPr>
            <p14:xfrm>
              <a:off x="1747200" y="1738240"/>
              <a:ext cx="7379640" cy="1147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29200" y="1720240"/>
                <a:ext cx="7415280" cy="118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8380299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14:cNvPr>
              <p14:cNvContentPartPr/>
              <p14:nvPr/>
            </p14:nvContentPartPr>
            <p14:xfrm>
              <a:off x="1863840" y="182320"/>
              <a:ext cx="4556160" cy="600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6200" y="164669"/>
                <a:ext cx="459180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14:cNvPr>
              <p14:cNvContentPartPr/>
              <p14:nvPr/>
            </p14:nvContentPartPr>
            <p14:xfrm>
              <a:off x="1574400" y="1240000"/>
              <a:ext cx="151920" cy="9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56400" y="1222360"/>
                <a:ext cx="187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14:cNvPr>
              <p14:cNvContentPartPr/>
              <p14:nvPr/>
            </p14:nvContentPartPr>
            <p14:xfrm>
              <a:off x="1564320" y="1331440"/>
              <a:ext cx="14472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46320" y="1313800"/>
                <a:ext cx="180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14:cNvPr>
              <p14:cNvContentPartPr/>
              <p14:nvPr/>
            </p14:nvContentPartPr>
            <p14:xfrm>
              <a:off x="709680" y="1137400"/>
              <a:ext cx="668520" cy="40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1680" y="1119744"/>
                <a:ext cx="70416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14:cNvPr>
              <p14:cNvContentPartPr/>
              <p14:nvPr/>
            </p14:nvContentPartPr>
            <p14:xfrm>
              <a:off x="2021520" y="1157920"/>
              <a:ext cx="1188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03880" y="1139920"/>
                <a:ext cx="47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14:cNvPr>
              <p14:cNvContentPartPr/>
              <p14:nvPr/>
            </p14:nvContentPartPr>
            <p14:xfrm>
              <a:off x="1899480" y="1126600"/>
              <a:ext cx="227160" cy="3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81840" y="1108600"/>
                <a:ext cx="2628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14:cNvPr>
              <p14:cNvContentPartPr/>
              <p14:nvPr/>
            </p14:nvContentPartPr>
            <p14:xfrm>
              <a:off x="2102520" y="1319560"/>
              <a:ext cx="12420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84880" y="1301560"/>
                <a:ext cx="1598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14:cNvPr>
              <p14:cNvContentPartPr/>
              <p14:nvPr/>
            </p14:nvContentPartPr>
            <p14:xfrm>
              <a:off x="2336520" y="1269520"/>
              <a:ext cx="11160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18520" y="12518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14:cNvPr>
              <p14:cNvContentPartPr/>
              <p14:nvPr/>
            </p14:nvContentPartPr>
            <p14:xfrm>
              <a:off x="2549640" y="1076920"/>
              <a:ext cx="255240" cy="272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31640" y="1058944"/>
                <a:ext cx="290880" cy="308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14:cNvPr>
              <p14:cNvContentPartPr/>
              <p14:nvPr/>
            </p14:nvContentPartPr>
            <p14:xfrm>
              <a:off x="2985960" y="1360960"/>
              <a:ext cx="41760" cy="50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68320" y="1343320"/>
                <a:ext cx="77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E62E887-DCF7-464B-9723-EB256BFFE995}"/>
                  </a:ext>
                </a:extLst>
              </p14:cNvPr>
              <p14:cNvContentPartPr/>
              <p14:nvPr/>
            </p14:nvContentPartPr>
            <p14:xfrm>
              <a:off x="3261000" y="995560"/>
              <a:ext cx="12096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E62E887-DCF7-464B-9723-EB256BFFE9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355" y="977560"/>
                <a:ext cx="1245251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EE06E45-51A6-4603-A482-593A4D799755}"/>
                  </a:ext>
                </a:extLst>
              </p14:cNvPr>
              <p14:cNvContentPartPr/>
              <p14:nvPr/>
            </p14:nvContentPartPr>
            <p14:xfrm>
              <a:off x="4947240" y="1045960"/>
              <a:ext cx="720720" cy="30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EE06E45-51A6-4603-A482-593A4D7997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29249" y="1028320"/>
                <a:ext cx="75634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2E7B2BF-5428-45A1-A26E-0D0BEF194089}"/>
                  </a:ext>
                </a:extLst>
              </p14:cNvPr>
              <p14:cNvContentPartPr/>
              <p14:nvPr/>
            </p14:nvContentPartPr>
            <p14:xfrm>
              <a:off x="5862000" y="1106800"/>
              <a:ext cx="202680" cy="31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2E7B2BF-5428-45A1-A26E-0D0BEF1940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44000" y="1088800"/>
                <a:ext cx="2383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66CEB45-4E06-4E8F-9133-6B93295B41F7}"/>
                  </a:ext>
                </a:extLst>
              </p14:cNvPr>
              <p14:cNvContentPartPr/>
              <p14:nvPr/>
            </p14:nvContentPartPr>
            <p14:xfrm>
              <a:off x="5902680" y="1187440"/>
              <a:ext cx="181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66CEB45-4E06-4E8F-9133-6B93295B41F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85040" y="1169800"/>
                <a:ext cx="217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A26CDA-D85F-4F0A-B479-387F829796E2}"/>
                  </a:ext>
                </a:extLst>
              </p14:cNvPr>
              <p14:cNvContentPartPr/>
              <p14:nvPr/>
            </p14:nvContentPartPr>
            <p14:xfrm>
              <a:off x="5923200" y="1290760"/>
              <a:ext cx="16416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A26CDA-D85F-4F0A-B479-387F829796E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05200" y="1273120"/>
                <a:ext cx="199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8D82839-294F-4E81-9F48-01E1F28CA62C}"/>
                  </a:ext>
                </a:extLst>
              </p14:cNvPr>
              <p14:cNvContentPartPr/>
              <p14:nvPr/>
            </p14:nvContentPartPr>
            <p14:xfrm>
              <a:off x="7049640" y="995560"/>
              <a:ext cx="143640" cy="24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8D82839-294F-4E81-9F48-01E1F28CA6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32000" y="977560"/>
                <a:ext cx="17928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28CBBE-FA9F-4C20-8524-AF85207C2E29}"/>
                  </a:ext>
                </a:extLst>
              </p14:cNvPr>
              <p14:cNvContentPartPr/>
              <p14:nvPr/>
            </p14:nvContentPartPr>
            <p14:xfrm>
              <a:off x="6254400" y="1028320"/>
              <a:ext cx="665640" cy="271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28CBBE-FA9F-4C20-8524-AF85207C2E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236400" y="1010680"/>
                <a:ext cx="7012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44CFA3C-3372-459E-B9FF-99F854A2CCA4}"/>
                  </a:ext>
                </a:extLst>
              </p14:cNvPr>
              <p14:cNvContentPartPr/>
              <p14:nvPr/>
            </p14:nvContentPartPr>
            <p14:xfrm>
              <a:off x="7457160" y="1098160"/>
              <a:ext cx="32652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44CFA3C-3372-459E-B9FF-99F854A2C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439180" y="1080520"/>
                <a:ext cx="362121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A78A58A-8F3A-4C60-BFBA-97E8C6161B20}"/>
                  </a:ext>
                </a:extLst>
              </p14:cNvPr>
              <p14:cNvContentPartPr/>
              <p14:nvPr/>
            </p14:nvContentPartPr>
            <p14:xfrm>
              <a:off x="8729040" y="913840"/>
              <a:ext cx="305640" cy="225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A78A58A-8F3A-4C60-BFBA-97E8C6161B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11040" y="896200"/>
                <a:ext cx="3412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D11CF3E-FDD6-4B67-8E56-0F855FA74A63}"/>
                  </a:ext>
                </a:extLst>
              </p14:cNvPr>
              <p14:cNvContentPartPr/>
              <p14:nvPr/>
            </p14:nvContentPartPr>
            <p14:xfrm>
              <a:off x="8045760" y="913840"/>
              <a:ext cx="595080" cy="465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D11CF3E-FDD6-4B67-8E56-0F855FA74A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028120" y="896186"/>
                <a:ext cx="63072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3589E5E-0265-454E-B1FC-5A7D2673DEB9}"/>
                  </a:ext>
                </a:extLst>
              </p14:cNvPr>
              <p14:cNvContentPartPr/>
              <p14:nvPr/>
            </p14:nvContentPartPr>
            <p14:xfrm>
              <a:off x="1442640" y="1706560"/>
              <a:ext cx="1380600" cy="405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3589E5E-0265-454E-B1FC-5A7D2673DE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24640" y="1688936"/>
                <a:ext cx="1416240" cy="440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C9A7C1-D3B8-4FA7-BB5B-A774DA389635}"/>
                  </a:ext>
                </a:extLst>
              </p14:cNvPr>
              <p14:cNvContentPartPr/>
              <p14:nvPr/>
            </p14:nvContentPartPr>
            <p14:xfrm>
              <a:off x="446880" y="1747240"/>
              <a:ext cx="729000" cy="425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C9A7C1-D3B8-4FA7-BB5B-A774DA3896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880" y="1729600"/>
                <a:ext cx="7646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F425654-08F8-4C7C-A55D-E6620EF34894}"/>
                  </a:ext>
                </a:extLst>
              </p14:cNvPr>
              <p14:cNvContentPartPr/>
              <p14:nvPr/>
            </p14:nvContentPartPr>
            <p14:xfrm>
              <a:off x="3179640" y="1747240"/>
              <a:ext cx="117000" cy="21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F425654-08F8-4C7C-A55D-E6620EF348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62000" y="1729600"/>
                <a:ext cx="1526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C2503FB-C2DC-4294-BB50-87F759910410}"/>
                  </a:ext>
                </a:extLst>
              </p14:cNvPr>
              <p14:cNvContentPartPr/>
              <p14:nvPr/>
            </p14:nvContentPartPr>
            <p14:xfrm>
              <a:off x="3524880" y="1747240"/>
              <a:ext cx="291600" cy="193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C2503FB-C2DC-4294-BB50-87F75991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7240" y="1729600"/>
                <a:ext cx="3272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05880AD-C4A1-4C1A-BCAD-B4E7705D432C}"/>
                  </a:ext>
                </a:extLst>
              </p14:cNvPr>
              <p14:cNvContentPartPr/>
              <p14:nvPr/>
            </p14:nvContentPartPr>
            <p14:xfrm>
              <a:off x="4044360" y="1810240"/>
              <a:ext cx="182880" cy="19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05880AD-C4A1-4C1A-BCAD-B4E7705D432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26360" y="1792600"/>
                <a:ext cx="2185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BE2E030-E8DD-4626-814A-A73BF05B2739}"/>
                  </a:ext>
                </a:extLst>
              </p14:cNvPr>
              <p14:cNvContentPartPr/>
              <p14:nvPr/>
            </p14:nvContentPartPr>
            <p14:xfrm>
              <a:off x="4309680" y="1675960"/>
              <a:ext cx="925200" cy="243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BE2E030-E8DD-4626-814A-A73BF05B273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2040" y="1657960"/>
                <a:ext cx="9608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E29DDB-60B3-4A16-8551-6DBFA6C43341}"/>
                  </a:ext>
                </a:extLst>
              </p14:cNvPr>
              <p14:cNvContentPartPr/>
              <p14:nvPr/>
            </p14:nvContentPartPr>
            <p14:xfrm>
              <a:off x="7792320" y="1665880"/>
              <a:ext cx="1103760" cy="365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E29DDB-60B3-4A16-8551-6DBFA6C4334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648240"/>
                <a:ext cx="11394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BFCD645-5DFB-4A0C-8810-B0ACA9C001AA}"/>
                  </a:ext>
                </a:extLst>
              </p14:cNvPr>
              <p14:cNvContentPartPr/>
              <p14:nvPr/>
            </p14:nvContentPartPr>
            <p14:xfrm>
              <a:off x="6531960" y="1603600"/>
              <a:ext cx="1076760" cy="36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BFCD645-5DFB-4A0C-8810-B0ACA9C001A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14320" y="1585960"/>
                <a:ext cx="11124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5968B72-CCCC-4356-B8AC-7CD8AA4555CA}"/>
                  </a:ext>
                </a:extLst>
              </p14:cNvPr>
              <p14:cNvContentPartPr/>
              <p14:nvPr/>
            </p14:nvContentPartPr>
            <p14:xfrm>
              <a:off x="5368440" y="1728520"/>
              <a:ext cx="117000" cy="191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5968B72-CCCC-4356-B8AC-7CD8AA4555C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50440" y="1710520"/>
                <a:ext cx="15264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7663723-AD0B-47E9-8D98-473D88E26641}"/>
                  </a:ext>
                </a:extLst>
              </p14:cNvPr>
              <p14:cNvContentPartPr/>
              <p14:nvPr/>
            </p14:nvContentPartPr>
            <p14:xfrm>
              <a:off x="5620080" y="1665880"/>
              <a:ext cx="714600" cy="507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7663723-AD0B-47E9-8D98-473D88E2664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02080" y="1648240"/>
                <a:ext cx="7502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01B6A8-BEF2-4C49-BA5E-0804B3C8387B}"/>
                  </a:ext>
                </a:extLst>
              </p14:cNvPr>
              <p14:cNvContentPartPr/>
              <p14:nvPr/>
            </p14:nvContentPartPr>
            <p14:xfrm>
              <a:off x="985080" y="2669200"/>
              <a:ext cx="48600" cy="135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01B6A8-BEF2-4C49-BA5E-0804B3C8387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67440" y="2651200"/>
                <a:ext cx="842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8AE0D-D2BF-432A-BF5B-AA2400A0E41C}"/>
                  </a:ext>
                </a:extLst>
              </p14:cNvPr>
              <p14:cNvContentPartPr/>
              <p14:nvPr/>
            </p14:nvContentPartPr>
            <p14:xfrm>
              <a:off x="1121520" y="2651200"/>
              <a:ext cx="77400" cy="129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8AE0D-D2BF-432A-BF5B-AA2400A0E41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103880" y="2633560"/>
                <a:ext cx="1130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3E1855C-67C7-4BC6-AFDA-5C0E6EC9E1B2}"/>
                  </a:ext>
                </a:extLst>
              </p14:cNvPr>
              <p14:cNvContentPartPr/>
              <p14:nvPr/>
            </p14:nvContentPartPr>
            <p14:xfrm>
              <a:off x="1290000" y="2539600"/>
              <a:ext cx="153720" cy="20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3E1855C-67C7-4BC6-AFDA-5C0E6EC9E1B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72360" y="2521600"/>
                <a:ext cx="18936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0D745C-9211-4F0B-9084-165F62AD538C}"/>
                  </a:ext>
                </a:extLst>
              </p14:cNvPr>
              <p14:cNvContentPartPr/>
              <p14:nvPr/>
            </p14:nvContentPartPr>
            <p14:xfrm>
              <a:off x="418080" y="2492440"/>
              <a:ext cx="475920" cy="359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0D745C-9211-4F0B-9084-165F62AD538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0440" y="2474800"/>
                <a:ext cx="5115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3CE97F-EE6F-4589-B2B5-88F9879A9E9F}"/>
                  </a:ext>
                </a:extLst>
              </p14:cNvPr>
              <p14:cNvContentPartPr/>
              <p14:nvPr/>
            </p14:nvContentPartPr>
            <p14:xfrm>
              <a:off x="1777800" y="2622760"/>
              <a:ext cx="456480" cy="137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3CE97F-EE6F-4589-B2B5-88F9879A9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59800" y="2605074"/>
                <a:ext cx="492120" cy="172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1539976-44D8-4672-9271-664BBB96BEBB}"/>
                  </a:ext>
                </a:extLst>
              </p14:cNvPr>
              <p14:cNvContentPartPr/>
              <p14:nvPr/>
            </p14:nvContentPartPr>
            <p14:xfrm>
              <a:off x="2933760" y="2468320"/>
              <a:ext cx="1224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1539976-44D8-4672-9271-664BBB96BE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16120" y="245068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9E58DF4-24DE-4D38-96CD-AA0DAC8166B8}"/>
                  </a:ext>
                </a:extLst>
              </p14:cNvPr>
              <p14:cNvContentPartPr/>
              <p14:nvPr/>
            </p14:nvContentPartPr>
            <p14:xfrm>
              <a:off x="3022680" y="2427640"/>
              <a:ext cx="45720" cy="25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9E58DF4-24DE-4D38-96CD-AA0DAC8166B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004680" y="2410000"/>
                <a:ext cx="81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660D80-4A3B-42AC-B840-9AC9234E826E}"/>
                  </a:ext>
                </a:extLst>
              </p14:cNvPr>
              <p14:cNvContentPartPr/>
              <p14:nvPr/>
            </p14:nvContentPartPr>
            <p14:xfrm>
              <a:off x="3148680" y="2417920"/>
              <a:ext cx="51840" cy="28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660D80-4A3B-42AC-B840-9AC9234E826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040" y="2399920"/>
                <a:ext cx="87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3B043C-3251-42C2-A10E-FCE5B244FF3D}"/>
                  </a:ext>
                </a:extLst>
              </p14:cNvPr>
              <p14:cNvContentPartPr/>
              <p14:nvPr/>
            </p14:nvContentPartPr>
            <p14:xfrm>
              <a:off x="2560080" y="2595040"/>
              <a:ext cx="355680" cy="137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3B043C-3251-42C2-A10E-FCE5B244FF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42098" y="2577040"/>
                <a:ext cx="391284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13E31EC-2A5E-4E6D-BCE4-927A2ECE1087}"/>
                  </a:ext>
                </a:extLst>
              </p14:cNvPr>
              <p14:cNvContentPartPr/>
              <p14:nvPr/>
            </p14:nvContentPartPr>
            <p14:xfrm>
              <a:off x="3464400" y="2570200"/>
              <a:ext cx="254520" cy="112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13E31EC-2A5E-4E6D-BCE4-927A2ECE108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446400" y="2552560"/>
                <a:ext cx="2901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651E024-EF30-48EF-9FBD-546DF21D0EAC}"/>
                  </a:ext>
                </a:extLst>
              </p14:cNvPr>
              <p14:cNvContentPartPr/>
              <p14:nvPr/>
            </p14:nvContentPartPr>
            <p14:xfrm>
              <a:off x="4164240" y="2438080"/>
              <a:ext cx="123120" cy="250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651E024-EF30-48EF-9FBD-546DF21D0EA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46600" y="2420440"/>
                <a:ext cx="1587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8DD5FFC-89DC-44AF-92E1-CA98056E2B50}"/>
                  </a:ext>
                </a:extLst>
              </p14:cNvPr>
              <p14:cNvContentPartPr/>
              <p14:nvPr/>
            </p14:nvContentPartPr>
            <p14:xfrm>
              <a:off x="3848160" y="2555080"/>
              <a:ext cx="198360" cy="127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8DD5FFC-89DC-44AF-92E1-CA98056E2B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30160" y="2537440"/>
                <a:ext cx="2340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3D51985-84C1-4BB6-93EF-92D86C3FC52D}"/>
                  </a:ext>
                </a:extLst>
              </p14:cNvPr>
              <p14:cNvContentPartPr/>
              <p14:nvPr/>
            </p14:nvContentPartPr>
            <p14:xfrm>
              <a:off x="4602000" y="2435560"/>
              <a:ext cx="601920" cy="26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3D51985-84C1-4BB6-93EF-92D86C3FC52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84360" y="2417560"/>
                <a:ext cx="6375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8622CDF-4B56-4677-A992-F5A2226B0240}"/>
                  </a:ext>
                </a:extLst>
              </p14:cNvPr>
              <p14:cNvContentPartPr/>
              <p14:nvPr/>
            </p14:nvContentPartPr>
            <p14:xfrm>
              <a:off x="5394720" y="2387320"/>
              <a:ext cx="537480" cy="344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8622CDF-4B56-4677-A992-F5A2226B024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76720" y="2369680"/>
                <a:ext cx="573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604280B-8AB4-420A-B7E5-3ADA708F242A}"/>
                  </a:ext>
                </a:extLst>
              </p14:cNvPr>
              <p14:cNvContentPartPr/>
              <p14:nvPr/>
            </p14:nvContentPartPr>
            <p14:xfrm>
              <a:off x="7593960" y="2470480"/>
              <a:ext cx="1215720" cy="411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604280B-8AB4-420A-B7E5-3ADA708F242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575960" y="2452480"/>
                <a:ext cx="12513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CC837E1-A43F-40D7-BBFA-2D3E386FEE6F}"/>
                  </a:ext>
                </a:extLst>
              </p14:cNvPr>
              <p14:cNvContentPartPr/>
              <p14:nvPr/>
            </p14:nvContentPartPr>
            <p14:xfrm>
              <a:off x="6156480" y="2384800"/>
              <a:ext cx="1146960" cy="400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CC837E1-A43F-40D7-BBFA-2D3E386FEE6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38840" y="2367160"/>
                <a:ext cx="118260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CB9AB3-69F1-429C-BACA-DA49946D8715}"/>
                  </a:ext>
                </a:extLst>
              </p14:cNvPr>
              <p14:cNvContentPartPr/>
              <p14:nvPr/>
            </p14:nvContentPartPr>
            <p14:xfrm>
              <a:off x="253560" y="3574600"/>
              <a:ext cx="3845160" cy="2480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CB9AB3-69F1-429C-BACA-DA49946D871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5920" y="3556600"/>
                <a:ext cx="3880800" cy="251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B33D36-D74F-4CC2-A4B9-5847EE470ED2}"/>
                  </a:ext>
                </a:extLst>
              </p14:cNvPr>
              <p14:cNvContentPartPr/>
              <p14:nvPr/>
            </p14:nvContentPartPr>
            <p14:xfrm>
              <a:off x="3523080" y="4409080"/>
              <a:ext cx="464760" cy="352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B33D36-D74F-4CC2-A4B9-5847EE470ED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505080" y="4391080"/>
                <a:ext cx="5004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9F3787-AB0C-4D8E-B9A6-09C25C02E72E}"/>
                  </a:ext>
                </a:extLst>
              </p14:cNvPr>
              <p14:cNvContentPartPr/>
              <p14:nvPr/>
            </p14:nvContentPartPr>
            <p14:xfrm>
              <a:off x="7539960" y="4551280"/>
              <a:ext cx="19080" cy="3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9F3787-AB0C-4D8E-B9A6-09C25C02E72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521960" y="4533280"/>
                <a:ext cx="5472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0A9D8C3-B654-489A-B2FD-C2637A60F0FE}"/>
                  </a:ext>
                </a:extLst>
              </p14:cNvPr>
              <p14:cNvContentPartPr/>
              <p14:nvPr/>
            </p14:nvContentPartPr>
            <p14:xfrm>
              <a:off x="7578840" y="4419160"/>
              <a:ext cx="36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0A9D8C3-B654-489A-B2FD-C2637A60F0F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61200" y="4401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68B2B90-B3B2-4F16-A992-288A1CD30E5A}"/>
                  </a:ext>
                </a:extLst>
              </p14:cNvPr>
              <p14:cNvContentPartPr/>
              <p14:nvPr/>
            </p14:nvContentPartPr>
            <p14:xfrm>
              <a:off x="4114560" y="4276960"/>
              <a:ext cx="3333600" cy="909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68B2B90-B3B2-4F16-A992-288A1CD30E5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96562" y="4259320"/>
                <a:ext cx="3369236" cy="94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3218158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14:cNvPr>
              <p14:cNvContentPartPr/>
              <p14:nvPr/>
            </p14:nvContentPartPr>
            <p14:xfrm>
              <a:off x="168960" y="447280"/>
              <a:ext cx="2521800" cy="961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1320" y="429640"/>
                <a:ext cx="2557440" cy="9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14:cNvPr>
              <p14:cNvContentPartPr/>
              <p14:nvPr/>
            </p14:nvContentPartPr>
            <p14:xfrm>
              <a:off x="1462440" y="727360"/>
              <a:ext cx="662040" cy="159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44800" y="709360"/>
                <a:ext cx="6976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14:cNvPr>
              <p14:cNvContentPartPr/>
              <p14:nvPr/>
            </p14:nvContentPartPr>
            <p14:xfrm>
              <a:off x="2274960" y="639880"/>
              <a:ext cx="28188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6983" y="621880"/>
                <a:ext cx="317475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14:cNvPr>
              <p14:cNvContentPartPr/>
              <p14:nvPr/>
            </p14:nvContentPartPr>
            <p14:xfrm>
              <a:off x="1462440" y="273760"/>
              <a:ext cx="772920" cy="16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44792" y="256120"/>
                <a:ext cx="808577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14:cNvPr>
              <p14:cNvContentPartPr/>
              <p14:nvPr/>
            </p14:nvContentPartPr>
            <p14:xfrm>
              <a:off x="704640" y="822400"/>
              <a:ext cx="922320" cy="962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640" y="804400"/>
                <a:ext cx="957960" cy="9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14:cNvPr>
              <p14:cNvContentPartPr/>
              <p14:nvPr/>
            </p14:nvContentPartPr>
            <p14:xfrm>
              <a:off x="1349760" y="1079440"/>
              <a:ext cx="82440" cy="76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332120" y="1061440"/>
                <a:ext cx="118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14:cNvPr>
              <p14:cNvContentPartPr/>
              <p14:nvPr/>
            </p14:nvContentPartPr>
            <p14:xfrm>
              <a:off x="1433640" y="904480"/>
              <a:ext cx="120960" cy="128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6000" y="886480"/>
                <a:ext cx="1566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14:cNvPr>
              <p14:cNvContentPartPr/>
              <p14:nvPr/>
            </p14:nvContentPartPr>
            <p14:xfrm>
              <a:off x="3184320" y="210040"/>
              <a:ext cx="420120" cy="37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66320" y="192400"/>
                <a:ext cx="4557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14:cNvPr>
              <p14:cNvContentPartPr/>
              <p14:nvPr/>
            </p14:nvContentPartPr>
            <p14:xfrm>
              <a:off x="3698760" y="374560"/>
              <a:ext cx="83520" cy="17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80760" y="356560"/>
                <a:ext cx="119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14:cNvPr>
              <p14:cNvContentPartPr/>
              <p14:nvPr/>
            </p14:nvContentPartPr>
            <p14:xfrm>
              <a:off x="3860760" y="426400"/>
              <a:ext cx="360" cy="66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42760" y="408400"/>
                <a:ext cx="360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14:cNvPr>
              <p14:cNvContentPartPr/>
              <p14:nvPr/>
            </p14:nvContentPartPr>
            <p14:xfrm>
              <a:off x="3840240" y="3047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82224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14:cNvPr>
              <p14:cNvContentPartPr/>
              <p14:nvPr/>
            </p14:nvContentPartPr>
            <p14:xfrm>
              <a:off x="4483200" y="252160"/>
              <a:ext cx="782640" cy="271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5560" y="234520"/>
                <a:ext cx="81828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14:cNvPr>
              <p14:cNvContentPartPr/>
              <p14:nvPr/>
            </p14:nvContentPartPr>
            <p14:xfrm>
              <a:off x="3971640" y="242080"/>
              <a:ext cx="417240" cy="270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3656" y="224080"/>
                <a:ext cx="452849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14:cNvPr>
              <p14:cNvContentPartPr/>
              <p14:nvPr/>
            </p14:nvContentPartPr>
            <p14:xfrm>
              <a:off x="5617200" y="185920"/>
              <a:ext cx="863280" cy="38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99560" y="167920"/>
                <a:ext cx="8989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14:cNvPr>
              <p14:cNvContentPartPr/>
              <p14:nvPr/>
            </p14:nvContentPartPr>
            <p14:xfrm>
              <a:off x="6805200" y="192760"/>
              <a:ext cx="1308600" cy="405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87205" y="175120"/>
                <a:ext cx="134423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14:cNvPr>
              <p14:cNvContentPartPr/>
              <p14:nvPr/>
            </p14:nvContentPartPr>
            <p14:xfrm>
              <a:off x="4457640" y="750400"/>
              <a:ext cx="207360" cy="175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39640" y="732400"/>
                <a:ext cx="2430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14:cNvPr>
              <p14:cNvContentPartPr/>
              <p14:nvPr/>
            </p14:nvContentPartPr>
            <p14:xfrm>
              <a:off x="3113040" y="629440"/>
              <a:ext cx="1019160" cy="46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5400" y="611814"/>
                <a:ext cx="1054800" cy="496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14:cNvPr>
              <p14:cNvContentPartPr/>
              <p14:nvPr/>
            </p14:nvContentPartPr>
            <p14:xfrm>
              <a:off x="8313600" y="175840"/>
              <a:ext cx="50688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295960" y="157840"/>
                <a:ext cx="54252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14:cNvPr>
              <p14:cNvContentPartPr/>
              <p14:nvPr/>
            </p14:nvContentPartPr>
            <p14:xfrm>
              <a:off x="4873080" y="893680"/>
              <a:ext cx="84960" cy="15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55080" y="875680"/>
                <a:ext cx="1206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14:cNvPr>
              <p14:cNvContentPartPr/>
              <p14:nvPr/>
            </p14:nvContentPartPr>
            <p14:xfrm>
              <a:off x="5321640" y="670480"/>
              <a:ext cx="796320" cy="37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04000" y="652823"/>
                <a:ext cx="831960" cy="412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14:cNvPr>
              <p14:cNvContentPartPr/>
              <p14:nvPr/>
            </p14:nvContentPartPr>
            <p14:xfrm>
              <a:off x="3008280" y="1160080"/>
              <a:ext cx="315360" cy="586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90280" y="1142080"/>
                <a:ext cx="35100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14:cNvPr>
              <p14:cNvContentPartPr/>
              <p14:nvPr/>
            </p14:nvContentPartPr>
            <p14:xfrm>
              <a:off x="3748800" y="1355200"/>
              <a:ext cx="233640" cy="310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30800" y="1337560"/>
                <a:ext cx="26928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14:cNvPr>
              <p14:cNvContentPartPr/>
              <p14:nvPr/>
            </p14:nvContentPartPr>
            <p14:xfrm>
              <a:off x="4062720" y="1359880"/>
              <a:ext cx="121320" cy="173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45080" y="1342240"/>
                <a:ext cx="156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14:cNvPr>
              <p14:cNvContentPartPr/>
              <p14:nvPr/>
            </p14:nvContentPartPr>
            <p14:xfrm>
              <a:off x="4268640" y="1431880"/>
              <a:ext cx="18720" cy="75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1000" y="1414240"/>
                <a:ext cx="543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14:cNvPr>
              <p14:cNvContentPartPr/>
              <p14:nvPr/>
            </p14:nvContentPartPr>
            <p14:xfrm>
              <a:off x="4256400" y="12187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3876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14:cNvPr>
              <p14:cNvContentPartPr/>
              <p14:nvPr/>
            </p14:nvContentPartPr>
            <p14:xfrm>
              <a:off x="4337760" y="1281040"/>
              <a:ext cx="23796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320120" y="1263040"/>
                <a:ext cx="273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14:cNvPr>
              <p14:cNvContentPartPr/>
              <p14:nvPr/>
            </p14:nvContentPartPr>
            <p14:xfrm>
              <a:off x="4662840" y="1127680"/>
              <a:ext cx="10440" cy="33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45200" y="1109680"/>
                <a:ext cx="4608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14:cNvPr>
              <p14:cNvContentPartPr/>
              <p14:nvPr/>
            </p14:nvContentPartPr>
            <p14:xfrm>
              <a:off x="4541160" y="1320280"/>
              <a:ext cx="21492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523160" y="1302640"/>
                <a:ext cx="250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14:cNvPr>
              <p14:cNvContentPartPr/>
              <p14:nvPr/>
            </p14:nvContentPartPr>
            <p14:xfrm>
              <a:off x="5079720" y="1342240"/>
              <a:ext cx="198360" cy="204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062080" y="1324240"/>
                <a:ext cx="234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14:cNvPr>
              <p14:cNvContentPartPr/>
              <p14:nvPr/>
            </p14:nvContentPartPr>
            <p14:xfrm>
              <a:off x="5638440" y="1422160"/>
              <a:ext cx="360" cy="132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620800" y="1404160"/>
                <a:ext cx="360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14:cNvPr>
              <p14:cNvContentPartPr/>
              <p14:nvPr/>
            </p14:nvContentPartPr>
            <p14:xfrm>
              <a:off x="5597760" y="12695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0120" y="125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14:cNvPr>
              <p14:cNvContentPartPr/>
              <p14:nvPr/>
            </p14:nvContentPartPr>
            <p14:xfrm>
              <a:off x="5802240" y="1401640"/>
              <a:ext cx="99720" cy="183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784240" y="1384000"/>
                <a:ext cx="1353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14:cNvPr>
              <p14:cNvContentPartPr/>
              <p14:nvPr/>
            </p14:nvContentPartPr>
            <p14:xfrm>
              <a:off x="6256920" y="669760"/>
              <a:ext cx="2148120" cy="1134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39277" y="652114"/>
                <a:ext cx="2183766" cy="11696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14:cNvPr>
              <p14:cNvContentPartPr/>
              <p14:nvPr/>
            </p14:nvContentPartPr>
            <p14:xfrm>
              <a:off x="1747200" y="1738240"/>
              <a:ext cx="7379640" cy="1147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29200" y="1720240"/>
                <a:ext cx="7415280" cy="11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C72C24-CF0C-4C1D-8F9C-FD2932232F7C}"/>
                  </a:ext>
                </a:extLst>
              </p14:cNvPr>
              <p14:cNvContentPartPr/>
              <p14:nvPr/>
            </p14:nvContentPartPr>
            <p14:xfrm>
              <a:off x="541560" y="3103360"/>
              <a:ext cx="257400" cy="342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C72C24-CF0C-4C1D-8F9C-FD2932232F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3920" y="3085360"/>
                <a:ext cx="29304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A568D99-5CC6-42A5-AB01-652A7F3F93EF}"/>
                  </a:ext>
                </a:extLst>
              </p14:cNvPr>
              <p14:cNvContentPartPr/>
              <p14:nvPr/>
            </p14:nvContentPartPr>
            <p14:xfrm>
              <a:off x="894720" y="3250600"/>
              <a:ext cx="202320" cy="164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A568D99-5CC6-42A5-AB01-652A7F3F93E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7080" y="3232960"/>
                <a:ext cx="237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E43E68-3C6C-402D-9D77-CB824C142DE6}"/>
                  </a:ext>
                </a:extLst>
              </p14:cNvPr>
              <p14:cNvContentPartPr/>
              <p14:nvPr/>
            </p14:nvContentPartPr>
            <p14:xfrm>
              <a:off x="2679240" y="3159160"/>
              <a:ext cx="22608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E43E68-3C6C-402D-9D77-CB824C142D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1240" y="3141520"/>
                <a:ext cx="26172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345AF44-63D5-4CBA-8258-FED323CF1140}"/>
                  </a:ext>
                </a:extLst>
              </p14:cNvPr>
              <p14:cNvContentPartPr/>
              <p14:nvPr/>
            </p14:nvContentPartPr>
            <p14:xfrm>
              <a:off x="7515120" y="2998240"/>
              <a:ext cx="959760" cy="366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345AF44-63D5-4CBA-8258-FED323CF114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497480" y="2980600"/>
                <a:ext cx="99540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C7514F9-11EC-4AB6-8A5C-CFC6C1C93D60}"/>
                  </a:ext>
                </a:extLst>
              </p14:cNvPr>
              <p14:cNvContentPartPr/>
              <p14:nvPr/>
            </p14:nvContentPartPr>
            <p14:xfrm>
              <a:off x="444000" y="3667120"/>
              <a:ext cx="33480" cy="34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C7514F9-11EC-4AB6-8A5C-CFC6C1C93D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6360" y="3649480"/>
                <a:ext cx="69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D410B0-24F7-4FC3-AE4B-FC2B88606709}"/>
                  </a:ext>
                </a:extLst>
              </p14:cNvPr>
              <p14:cNvContentPartPr/>
              <p14:nvPr/>
            </p14:nvContentPartPr>
            <p14:xfrm>
              <a:off x="426360" y="3627880"/>
              <a:ext cx="210240" cy="3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D410B0-24F7-4FC3-AE4B-FC2B886067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08720" y="3610240"/>
                <a:ext cx="2458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773C002-8DDE-4984-9824-A6321F34F411}"/>
                  </a:ext>
                </a:extLst>
              </p14:cNvPr>
              <p14:cNvContentPartPr/>
              <p14:nvPr/>
            </p14:nvContentPartPr>
            <p14:xfrm>
              <a:off x="416280" y="3808960"/>
              <a:ext cx="195120" cy="21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773C002-8DDE-4984-9824-A6321F34F41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8280" y="3790960"/>
                <a:ext cx="230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399CA2C-110B-443A-85A8-B32711785806}"/>
                  </a:ext>
                </a:extLst>
              </p14:cNvPr>
              <p14:cNvContentPartPr/>
              <p14:nvPr/>
            </p14:nvContentPartPr>
            <p14:xfrm>
              <a:off x="622920" y="3921640"/>
              <a:ext cx="17280" cy="150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399CA2C-110B-443A-85A8-B3271178580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920" y="3903640"/>
                <a:ext cx="529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1CD3563-32EC-401B-BC3C-A182E025F88A}"/>
                  </a:ext>
                </a:extLst>
              </p14:cNvPr>
              <p14:cNvContentPartPr/>
              <p14:nvPr/>
            </p14:nvContentPartPr>
            <p14:xfrm>
              <a:off x="629760" y="3880960"/>
              <a:ext cx="11088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1CD3563-32EC-401B-BC3C-A182E025F88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1760" y="386296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1361346-2D0F-44FC-9CEA-BDAB96BCB840}"/>
                  </a:ext>
                </a:extLst>
              </p14:cNvPr>
              <p14:cNvContentPartPr/>
              <p14:nvPr/>
            </p14:nvContentPartPr>
            <p14:xfrm>
              <a:off x="639480" y="3996520"/>
              <a:ext cx="100440" cy="6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1361346-2D0F-44FC-9CEA-BDAB96BCB84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1840" y="3978520"/>
                <a:ext cx="136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5E8D639-D2DD-4533-95E0-FFE8B19BBB8E}"/>
                  </a:ext>
                </a:extLst>
              </p14:cNvPr>
              <p14:cNvContentPartPr/>
              <p14:nvPr/>
            </p14:nvContentPartPr>
            <p14:xfrm>
              <a:off x="1228800" y="3108400"/>
              <a:ext cx="1161000" cy="783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5E8D639-D2DD-4533-95E0-FFE8B19BBB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10800" y="3090752"/>
                <a:ext cx="1196640" cy="819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00DBA19-9301-4349-8A9D-9B6C7998AED4}"/>
                  </a:ext>
                </a:extLst>
              </p14:cNvPr>
              <p14:cNvContentPartPr/>
              <p14:nvPr/>
            </p14:nvContentPartPr>
            <p14:xfrm>
              <a:off x="2585640" y="3728320"/>
              <a:ext cx="147600" cy="171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00DBA19-9301-4349-8A9D-9B6C7998AED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568000" y="3710680"/>
                <a:ext cx="18324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64897E-FBAE-495C-9F64-537F165395E1}"/>
                  </a:ext>
                </a:extLst>
              </p14:cNvPr>
              <p14:cNvContentPartPr/>
              <p14:nvPr/>
            </p14:nvContentPartPr>
            <p14:xfrm>
              <a:off x="2809920" y="3718960"/>
              <a:ext cx="241200" cy="168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64897E-FBAE-495C-9F64-537F165395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791920" y="3700960"/>
                <a:ext cx="276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7BC242C-C32A-4795-819E-C5645C345EB1}"/>
                  </a:ext>
                </a:extLst>
              </p14:cNvPr>
              <p14:cNvContentPartPr/>
              <p14:nvPr/>
            </p14:nvContentPartPr>
            <p14:xfrm>
              <a:off x="3200160" y="3067720"/>
              <a:ext cx="4033800" cy="968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7BC242C-C32A-4795-819E-C5645C345EB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82158" y="3050080"/>
                <a:ext cx="4069443" cy="100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0361766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14:cNvPr>
              <p14:cNvContentPartPr/>
              <p14:nvPr/>
            </p14:nvContentPartPr>
            <p14:xfrm>
              <a:off x="168960" y="447280"/>
              <a:ext cx="2521800" cy="961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1320" y="429640"/>
                <a:ext cx="2557440" cy="9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14:cNvPr>
              <p14:cNvContentPartPr/>
              <p14:nvPr/>
            </p14:nvContentPartPr>
            <p14:xfrm>
              <a:off x="1462440" y="727360"/>
              <a:ext cx="662040" cy="159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44800" y="709360"/>
                <a:ext cx="6976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14:cNvPr>
              <p14:cNvContentPartPr/>
              <p14:nvPr/>
            </p14:nvContentPartPr>
            <p14:xfrm>
              <a:off x="2274960" y="639880"/>
              <a:ext cx="28188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6983" y="621880"/>
                <a:ext cx="317475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14:cNvPr>
              <p14:cNvContentPartPr/>
              <p14:nvPr/>
            </p14:nvContentPartPr>
            <p14:xfrm>
              <a:off x="1462440" y="273760"/>
              <a:ext cx="772920" cy="16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44792" y="256120"/>
                <a:ext cx="808577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14:cNvPr>
              <p14:cNvContentPartPr/>
              <p14:nvPr/>
            </p14:nvContentPartPr>
            <p14:xfrm>
              <a:off x="704640" y="822400"/>
              <a:ext cx="922320" cy="962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640" y="804400"/>
                <a:ext cx="957960" cy="9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14:cNvPr>
              <p14:cNvContentPartPr/>
              <p14:nvPr/>
            </p14:nvContentPartPr>
            <p14:xfrm>
              <a:off x="1349760" y="1079440"/>
              <a:ext cx="82440" cy="76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332120" y="1061440"/>
                <a:ext cx="118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14:cNvPr>
              <p14:cNvContentPartPr/>
              <p14:nvPr/>
            </p14:nvContentPartPr>
            <p14:xfrm>
              <a:off x="1433640" y="904480"/>
              <a:ext cx="120960" cy="128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6000" y="886480"/>
                <a:ext cx="1566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14:cNvPr>
              <p14:cNvContentPartPr/>
              <p14:nvPr/>
            </p14:nvContentPartPr>
            <p14:xfrm>
              <a:off x="3184320" y="210040"/>
              <a:ext cx="420120" cy="37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66320" y="192400"/>
                <a:ext cx="4557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14:cNvPr>
              <p14:cNvContentPartPr/>
              <p14:nvPr/>
            </p14:nvContentPartPr>
            <p14:xfrm>
              <a:off x="3698760" y="374560"/>
              <a:ext cx="83520" cy="17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80760" y="356560"/>
                <a:ext cx="119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14:cNvPr>
              <p14:cNvContentPartPr/>
              <p14:nvPr/>
            </p14:nvContentPartPr>
            <p14:xfrm>
              <a:off x="3860760" y="426400"/>
              <a:ext cx="360" cy="66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42760" y="408400"/>
                <a:ext cx="360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14:cNvPr>
              <p14:cNvContentPartPr/>
              <p14:nvPr/>
            </p14:nvContentPartPr>
            <p14:xfrm>
              <a:off x="3840240" y="3047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82224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14:cNvPr>
              <p14:cNvContentPartPr/>
              <p14:nvPr/>
            </p14:nvContentPartPr>
            <p14:xfrm>
              <a:off x="4483200" y="252160"/>
              <a:ext cx="782640" cy="271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5560" y="234520"/>
                <a:ext cx="81828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14:cNvPr>
              <p14:cNvContentPartPr/>
              <p14:nvPr/>
            </p14:nvContentPartPr>
            <p14:xfrm>
              <a:off x="3971640" y="242080"/>
              <a:ext cx="417240" cy="270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3656" y="224080"/>
                <a:ext cx="452849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14:cNvPr>
              <p14:cNvContentPartPr/>
              <p14:nvPr/>
            </p14:nvContentPartPr>
            <p14:xfrm>
              <a:off x="5617200" y="185920"/>
              <a:ext cx="863280" cy="38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99560" y="167920"/>
                <a:ext cx="8989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14:cNvPr>
              <p14:cNvContentPartPr/>
              <p14:nvPr/>
            </p14:nvContentPartPr>
            <p14:xfrm>
              <a:off x="6805200" y="192760"/>
              <a:ext cx="1308600" cy="405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87205" y="175120"/>
                <a:ext cx="134423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14:cNvPr>
              <p14:cNvContentPartPr/>
              <p14:nvPr/>
            </p14:nvContentPartPr>
            <p14:xfrm>
              <a:off x="4457640" y="750400"/>
              <a:ext cx="207360" cy="175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39640" y="732400"/>
                <a:ext cx="2430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14:cNvPr>
              <p14:cNvContentPartPr/>
              <p14:nvPr/>
            </p14:nvContentPartPr>
            <p14:xfrm>
              <a:off x="3113040" y="629440"/>
              <a:ext cx="1019160" cy="46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5400" y="611814"/>
                <a:ext cx="1054800" cy="496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14:cNvPr>
              <p14:cNvContentPartPr/>
              <p14:nvPr/>
            </p14:nvContentPartPr>
            <p14:xfrm>
              <a:off x="8313600" y="175840"/>
              <a:ext cx="50688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295960" y="157840"/>
                <a:ext cx="54252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14:cNvPr>
              <p14:cNvContentPartPr/>
              <p14:nvPr/>
            </p14:nvContentPartPr>
            <p14:xfrm>
              <a:off x="4873080" y="893680"/>
              <a:ext cx="84960" cy="15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55080" y="875680"/>
                <a:ext cx="1206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14:cNvPr>
              <p14:cNvContentPartPr/>
              <p14:nvPr/>
            </p14:nvContentPartPr>
            <p14:xfrm>
              <a:off x="5321640" y="670480"/>
              <a:ext cx="796320" cy="37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04000" y="652823"/>
                <a:ext cx="831960" cy="412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14:cNvPr>
              <p14:cNvContentPartPr/>
              <p14:nvPr/>
            </p14:nvContentPartPr>
            <p14:xfrm>
              <a:off x="3008280" y="1160080"/>
              <a:ext cx="315360" cy="586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90280" y="1142080"/>
                <a:ext cx="35100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14:cNvPr>
              <p14:cNvContentPartPr/>
              <p14:nvPr/>
            </p14:nvContentPartPr>
            <p14:xfrm>
              <a:off x="3748800" y="1355200"/>
              <a:ext cx="233640" cy="310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30800" y="1337560"/>
                <a:ext cx="26928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14:cNvPr>
              <p14:cNvContentPartPr/>
              <p14:nvPr/>
            </p14:nvContentPartPr>
            <p14:xfrm>
              <a:off x="4062720" y="1359880"/>
              <a:ext cx="121320" cy="173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45080" y="1342240"/>
                <a:ext cx="156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14:cNvPr>
              <p14:cNvContentPartPr/>
              <p14:nvPr/>
            </p14:nvContentPartPr>
            <p14:xfrm>
              <a:off x="4268640" y="1431880"/>
              <a:ext cx="18720" cy="75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1000" y="1414240"/>
                <a:ext cx="543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14:cNvPr>
              <p14:cNvContentPartPr/>
              <p14:nvPr/>
            </p14:nvContentPartPr>
            <p14:xfrm>
              <a:off x="4256400" y="12187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3876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14:cNvPr>
              <p14:cNvContentPartPr/>
              <p14:nvPr/>
            </p14:nvContentPartPr>
            <p14:xfrm>
              <a:off x="4337760" y="1281040"/>
              <a:ext cx="23796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320120" y="1263040"/>
                <a:ext cx="273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14:cNvPr>
              <p14:cNvContentPartPr/>
              <p14:nvPr/>
            </p14:nvContentPartPr>
            <p14:xfrm>
              <a:off x="4662840" y="1127680"/>
              <a:ext cx="10440" cy="33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45200" y="1109680"/>
                <a:ext cx="4608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14:cNvPr>
              <p14:cNvContentPartPr/>
              <p14:nvPr/>
            </p14:nvContentPartPr>
            <p14:xfrm>
              <a:off x="4541160" y="1320280"/>
              <a:ext cx="21492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523160" y="1302640"/>
                <a:ext cx="250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14:cNvPr>
              <p14:cNvContentPartPr/>
              <p14:nvPr/>
            </p14:nvContentPartPr>
            <p14:xfrm>
              <a:off x="5079720" y="1342240"/>
              <a:ext cx="198360" cy="204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062080" y="1324240"/>
                <a:ext cx="234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14:cNvPr>
              <p14:cNvContentPartPr/>
              <p14:nvPr/>
            </p14:nvContentPartPr>
            <p14:xfrm>
              <a:off x="5638440" y="1422160"/>
              <a:ext cx="360" cy="132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620800" y="1404160"/>
                <a:ext cx="360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14:cNvPr>
              <p14:cNvContentPartPr/>
              <p14:nvPr/>
            </p14:nvContentPartPr>
            <p14:xfrm>
              <a:off x="5597760" y="12695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0120" y="125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14:cNvPr>
              <p14:cNvContentPartPr/>
              <p14:nvPr/>
            </p14:nvContentPartPr>
            <p14:xfrm>
              <a:off x="5802240" y="1401640"/>
              <a:ext cx="99720" cy="183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784240" y="1384000"/>
                <a:ext cx="1353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14:cNvPr>
              <p14:cNvContentPartPr/>
              <p14:nvPr/>
            </p14:nvContentPartPr>
            <p14:xfrm>
              <a:off x="6256920" y="669760"/>
              <a:ext cx="2148120" cy="1134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39277" y="652114"/>
                <a:ext cx="2183766" cy="11696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14:cNvPr>
              <p14:cNvContentPartPr/>
              <p14:nvPr/>
            </p14:nvContentPartPr>
            <p14:xfrm>
              <a:off x="1747200" y="1738240"/>
              <a:ext cx="7379640" cy="1147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29200" y="1720240"/>
                <a:ext cx="7415280" cy="11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C72C24-CF0C-4C1D-8F9C-FD2932232F7C}"/>
                  </a:ext>
                </a:extLst>
              </p14:cNvPr>
              <p14:cNvContentPartPr/>
              <p14:nvPr/>
            </p14:nvContentPartPr>
            <p14:xfrm>
              <a:off x="541560" y="3103360"/>
              <a:ext cx="257400" cy="342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C72C24-CF0C-4C1D-8F9C-FD2932232F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3920" y="3085360"/>
                <a:ext cx="29304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A568D99-5CC6-42A5-AB01-652A7F3F93EF}"/>
                  </a:ext>
                </a:extLst>
              </p14:cNvPr>
              <p14:cNvContentPartPr/>
              <p14:nvPr/>
            </p14:nvContentPartPr>
            <p14:xfrm>
              <a:off x="894720" y="3250600"/>
              <a:ext cx="202320" cy="164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A568D99-5CC6-42A5-AB01-652A7F3F93E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7080" y="3232960"/>
                <a:ext cx="237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E43E68-3C6C-402D-9D77-CB824C142DE6}"/>
                  </a:ext>
                </a:extLst>
              </p14:cNvPr>
              <p14:cNvContentPartPr/>
              <p14:nvPr/>
            </p14:nvContentPartPr>
            <p14:xfrm>
              <a:off x="2679240" y="3159160"/>
              <a:ext cx="22608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E43E68-3C6C-402D-9D77-CB824C142D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1240" y="3141520"/>
                <a:ext cx="26172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345AF44-63D5-4CBA-8258-FED323CF1140}"/>
                  </a:ext>
                </a:extLst>
              </p14:cNvPr>
              <p14:cNvContentPartPr/>
              <p14:nvPr/>
            </p14:nvContentPartPr>
            <p14:xfrm>
              <a:off x="7515120" y="2998240"/>
              <a:ext cx="959760" cy="366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345AF44-63D5-4CBA-8258-FED323CF114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497480" y="2980600"/>
                <a:ext cx="99540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C7514F9-11EC-4AB6-8A5C-CFC6C1C93D60}"/>
                  </a:ext>
                </a:extLst>
              </p14:cNvPr>
              <p14:cNvContentPartPr/>
              <p14:nvPr/>
            </p14:nvContentPartPr>
            <p14:xfrm>
              <a:off x="444000" y="3667120"/>
              <a:ext cx="33480" cy="34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C7514F9-11EC-4AB6-8A5C-CFC6C1C93D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6360" y="3649480"/>
                <a:ext cx="69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D410B0-24F7-4FC3-AE4B-FC2B88606709}"/>
                  </a:ext>
                </a:extLst>
              </p14:cNvPr>
              <p14:cNvContentPartPr/>
              <p14:nvPr/>
            </p14:nvContentPartPr>
            <p14:xfrm>
              <a:off x="426360" y="3627880"/>
              <a:ext cx="210240" cy="3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D410B0-24F7-4FC3-AE4B-FC2B886067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08720" y="3610240"/>
                <a:ext cx="2458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773C002-8DDE-4984-9824-A6321F34F411}"/>
                  </a:ext>
                </a:extLst>
              </p14:cNvPr>
              <p14:cNvContentPartPr/>
              <p14:nvPr/>
            </p14:nvContentPartPr>
            <p14:xfrm>
              <a:off x="416280" y="3808960"/>
              <a:ext cx="195120" cy="21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773C002-8DDE-4984-9824-A6321F34F41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8280" y="3790960"/>
                <a:ext cx="230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399CA2C-110B-443A-85A8-B32711785806}"/>
                  </a:ext>
                </a:extLst>
              </p14:cNvPr>
              <p14:cNvContentPartPr/>
              <p14:nvPr/>
            </p14:nvContentPartPr>
            <p14:xfrm>
              <a:off x="622920" y="3921640"/>
              <a:ext cx="17280" cy="150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399CA2C-110B-443A-85A8-B3271178580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920" y="3903640"/>
                <a:ext cx="529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1CD3563-32EC-401B-BC3C-A182E025F88A}"/>
                  </a:ext>
                </a:extLst>
              </p14:cNvPr>
              <p14:cNvContentPartPr/>
              <p14:nvPr/>
            </p14:nvContentPartPr>
            <p14:xfrm>
              <a:off x="629760" y="3880960"/>
              <a:ext cx="11088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1CD3563-32EC-401B-BC3C-A182E025F88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1760" y="386296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1361346-2D0F-44FC-9CEA-BDAB96BCB840}"/>
                  </a:ext>
                </a:extLst>
              </p14:cNvPr>
              <p14:cNvContentPartPr/>
              <p14:nvPr/>
            </p14:nvContentPartPr>
            <p14:xfrm>
              <a:off x="639480" y="3996520"/>
              <a:ext cx="100440" cy="6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1361346-2D0F-44FC-9CEA-BDAB96BCB84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1840" y="3978520"/>
                <a:ext cx="136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5E8D639-D2DD-4533-95E0-FFE8B19BBB8E}"/>
                  </a:ext>
                </a:extLst>
              </p14:cNvPr>
              <p14:cNvContentPartPr/>
              <p14:nvPr/>
            </p14:nvContentPartPr>
            <p14:xfrm>
              <a:off x="1228800" y="3108400"/>
              <a:ext cx="1161000" cy="783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5E8D639-D2DD-4533-95E0-FFE8B19BBB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10800" y="3090752"/>
                <a:ext cx="1196640" cy="819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00DBA19-9301-4349-8A9D-9B6C7998AED4}"/>
                  </a:ext>
                </a:extLst>
              </p14:cNvPr>
              <p14:cNvContentPartPr/>
              <p14:nvPr/>
            </p14:nvContentPartPr>
            <p14:xfrm>
              <a:off x="2585640" y="3728320"/>
              <a:ext cx="147600" cy="171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00DBA19-9301-4349-8A9D-9B6C7998AED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568000" y="3710680"/>
                <a:ext cx="18324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64897E-FBAE-495C-9F64-537F165395E1}"/>
                  </a:ext>
                </a:extLst>
              </p14:cNvPr>
              <p14:cNvContentPartPr/>
              <p14:nvPr/>
            </p14:nvContentPartPr>
            <p14:xfrm>
              <a:off x="2809920" y="3718960"/>
              <a:ext cx="241200" cy="168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64897E-FBAE-495C-9F64-537F165395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791920" y="3700960"/>
                <a:ext cx="276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7BC242C-C32A-4795-819E-C5645C345EB1}"/>
                  </a:ext>
                </a:extLst>
              </p14:cNvPr>
              <p14:cNvContentPartPr/>
              <p14:nvPr/>
            </p14:nvContentPartPr>
            <p14:xfrm>
              <a:off x="3200160" y="3067720"/>
              <a:ext cx="4033800" cy="968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7BC242C-C32A-4795-819E-C5645C345EB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82158" y="3050080"/>
                <a:ext cx="4069443" cy="10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C3C6200-858E-4444-BD92-E83661F58C03}"/>
                  </a:ext>
                </a:extLst>
              </p14:cNvPr>
              <p14:cNvContentPartPr/>
              <p14:nvPr/>
            </p14:nvContentPartPr>
            <p14:xfrm>
              <a:off x="6187080" y="3576040"/>
              <a:ext cx="649440" cy="29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C3C6200-858E-4444-BD92-E83661F58C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69440" y="3558040"/>
                <a:ext cx="6850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13349E-5E45-469E-9B1B-F748EF4EB1B2}"/>
                  </a:ext>
                </a:extLst>
              </p14:cNvPr>
              <p14:cNvContentPartPr/>
              <p14:nvPr/>
            </p14:nvContentPartPr>
            <p14:xfrm>
              <a:off x="7071240" y="3462640"/>
              <a:ext cx="1706400" cy="48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13349E-5E45-469E-9B1B-F748EF4EB1B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53240" y="3444987"/>
                <a:ext cx="1742040" cy="524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64814E9-D97B-48A3-9992-9538335293D0}"/>
                  </a:ext>
                </a:extLst>
              </p14:cNvPr>
              <p14:cNvContentPartPr/>
              <p14:nvPr/>
            </p14:nvContentPartPr>
            <p14:xfrm>
              <a:off x="1797960" y="4297480"/>
              <a:ext cx="222840" cy="10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64814E9-D97B-48A3-9992-9538335293D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780320" y="4279480"/>
                <a:ext cx="25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4069018-4782-4EC2-B93B-3C7B6E63BAD9}"/>
                  </a:ext>
                </a:extLst>
              </p14:cNvPr>
              <p14:cNvContentPartPr/>
              <p14:nvPr/>
            </p14:nvContentPartPr>
            <p14:xfrm>
              <a:off x="1818120" y="4372000"/>
              <a:ext cx="234720" cy="2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4069018-4782-4EC2-B93B-3C7B6E63BAD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800120" y="4354000"/>
                <a:ext cx="270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2BCF047-0434-4381-998B-BBB71A6DF78D}"/>
                  </a:ext>
                </a:extLst>
              </p14:cNvPr>
              <p14:cNvContentPartPr/>
              <p14:nvPr/>
            </p14:nvContentPartPr>
            <p14:xfrm>
              <a:off x="2224920" y="4207480"/>
              <a:ext cx="581040" cy="235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2BCF047-0434-4381-998B-BBB71A6DF78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06920" y="4189480"/>
                <a:ext cx="61668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E941EBE-5378-4DF3-93ED-FD17B3EA1CD2}"/>
                  </a:ext>
                </a:extLst>
              </p14:cNvPr>
              <p14:cNvContentPartPr/>
              <p14:nvPr/>
            </p14:nvContentPartPr>
            <p14:xfrm>
              <a:off x="487200" y="4048720"/>
              <a:ext cx="1112760" cy="660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E941EBE-5378-4DF3-93ED-FD17B3EA1CD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200" y="4031070"/>
                <a:ext cx="1148400" cy="696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25C700C-EDE4-43FC-8684-674474002A40}"/>
                  </a:ext>
                </a:extLst>
              </p14:cNvPr>
              <p14:cNvContentPartPr/>
              <p14:nvPr/>
            </p14:nvContentPartPr>
            <p14:xfrm>
              <a:off x="2928720" y="4398640"/>
              <a:ext cx="17640" cy="12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25C700C-EDE4-43FC-8684-674474002A4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10720" y="4381000"/>
                <a:ext cx="53280" cy="4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862908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14:cNvPr>
              <p14:cNvContentPartPr/>
              <p14:nvPr/>
            </p14:nvContentPartPr>
            <p14:xfrm>
              <a:off x="168960" y="447280"/>
              <a:ext cx="2521800" cy="961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1320" y="429640"/>
                <a:ext cx="2557440" cy="9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14:cNvPr>
              <p14:cNvContentPartPr/>
              <p14:nvPr/>
            </p14:nvContentPartPr>
            <p14:xfrm>
              <a:off x="1462440" y="727360"/>
              <a:ext cx="662040" cy="159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44800" y="709360"/>
                <a:ext cx="6976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14:cNvPr>
              <p14:cNvContentPartPr/>
              <p14:nvPr/>
            </p14:nvContentPartPr>
            <p14:xfrm>
              <a:off x="2274960" y="639880"/>
              <a:ext cx="28188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6983" y="621880"/>
                <a:ext cx="317475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14:cNvPr>
              <p14:cNvContentPartPr/>
              <p14:nvPr/>
            </p14:nvContentPartPr>
            <p14:xfrm>
              <a:off x="1462440" y="273760"/>
              <a:ext cx="772920" cy="16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44792" y="256120"/>
                <a:ext cx="808577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14:cNvPr>
              <p14:cNvContentPartPr/>
              <p14:nvPr/>
            </p14:nvContentPartPr>
            <p14:xfrm>
              <a:off x="704640" y="822400"/>
              <a:ext cx="922320" cy="962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640" y="804400"/>
                <a:ext cx="957960" cy="9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14:cNvPr>
              <p14:cNvContentPartPr/>
              <p14:nvPr/>
            </p14:nvContentPartPr>
            <p14:xfrm>
              <a:off x="1349760" y="1079440"/>
              <a:ext cx="82440" cy="76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332120" y="1061440"/>
                <a:ext cx="118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14:cNvPr>
              <p14:cNvContentPartPr/>
              <p14:nvPr/>
            </p14:nvContentPartPr>
            <p14:xfrm>
              <a:off x="1433640" y="904480"/>
              <a:ext cx="120960" cy="128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6000" y="886480"/>
                <a:ext cx="1566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14:cNvPr>
              <p14:cNvContentPartPr/>
              <p14:nvPr/>
            </p14:nvContentPartPr>
            <p14:xfrm>
              <a:off x="3184320" y="210040"/>
              <a:ext cx="420120" cy="37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66320" y="192400"/>
                <a:ext cx="4557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14:cNvPr>
              <p14:cNvContentPartPr/>
              <p14:nvPr/>
            </p14:nvContentPartPr>
            <p14:xfrm>
              <a:off x="3698760" y="374560"/>
              <a:ext cx="83520" cy="17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80760" y="356560"/>
                <a:ext cx="119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14:cNvPr>
              <p14:cNvContentPartPr/>
              <p14:nvPr/>
            </p14:nvContentPartPr>
            <p14:xfrm>
              <a:off x="3860760" y="426400"/>
              <a:ext cx="360" cy="66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42760" y="408400"/>
                <a:ext cx="360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14:cNvPr>
              <p14:cNvContentPartPr/>
              <p14:nvPr/>
            </p14:nvContentPartPr>
            <p14:xfrm>
              <a:off x="3840240" y="3047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82224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14:cNvPr>
              <p14:cNvContentPartPr/>
              <p14:nvPr/>
            </p14:nvContentPartPr>
            <p14:xfrm>
              <a:off x="4483200" y="252160"/>
              <a:ext cx="782640" cy="271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5560" y="234520"/>
                <a:ext cx="81828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14:cNvPr>
              <p14:cNvContentPartPr/>
              <p14:nvPr/>
            </p14:nvContentPartPr>
            <p14:xfrm>
              <a:off x="3971640" y="242080"/>
              <a:ext cx="417240" cy="270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3656" y="224080"/>
                <a:ext cx="452849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14:cNvPr>
              <p14:cNvContentPartPr/>
              <p14:nvPr/>
            </p14:nvContentPartPr>
            <p14:xfrm>
              <a:off x="5617200" y="185920"/>
              <a:ext cx="863280" cy="38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99560" y="167920"/>
                <a:ext cx="8989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14:cNvPr>
              <p14:cNvContentPartPr/>
              <p14:nvPr/>
            </p14:nvContentPartPr>
            <p14:xfrm>
              <a:off x="6805200" y="192760"/>
              <a:ext cx="1308600" cy="405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87205" y="175120"/>
                <a:ext cx="134423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14:cNvPr>
              <p14:cNvContentPartPr/>
              <p14:nvPr/>
            </p14:nvContentPartPr>
            <p14:xfrm>
              <a:off x="4457640" y="750400"/>
              <a:ext cx="207360" cy="175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39640" y="732400"/>
                <a:ext cx="2430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14:cNvPr>
              <p14:cNvContentPartPr/>
              <p14:nvPr/>
            </p14:nvContentPartPr>
            <p14:xfrm>
              <a:off x="3113040" y="629440"/>
              <a:ext cx="1019160" cy="46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5400" y="611814"/>
                <a:ext cx="1054800" cy="496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14:cNvPr>
              <p14:cNvContentPartPr/>
              <p14:nvPr/>
            </p14:nvContentPartPr>
            <p14:xfrm>
              <a:off x="8313600" y="175840"/>
              <a:ext cx="50688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295960" y="157840"/>
                <a:ext cx="54252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14:cNvPr>
              <p14:cNvContentPartPr/>
              <p14:nvPr/>
            </p14:nvContentPartPr>
            <p14:xfrm>
              <a:off x="4873080" y="893680"/>
              <a:ext cx="84960" cy="15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55080" y="875680"/>
                <a:ext cx="1206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14:cNvPr>
              <p14:cNvContentPartPr/>
              <p14:nvPr/>
            </p14:nvContentPartPr>
            <p14:xfrm>
              <a:off x="5321640" y="670480"/>
              <a:ext cx="796320" cy="37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04000" y="652823"/>
                <a:ext cx="831960" cy="412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14:cNvPr>
              <p14:cNvContentPartPr/>
              <p14:nvPr/>
            </p14:nvContentPartPr>
            <p14:xfrm>
              <a:off x="3008280" y="1160080"/>
              <a:ext cx="315360" cy="586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90280" y="1142080"/>
                <a:ext cx="35100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14:cNvPr>
              <p14:cNvContentPartPr/>
              <p14:nvPr/>
            </p14:nvContentPartPr>
            <p14:xfrm>
              <a:off x="3748800" y="1355200"/>
              <a:ext cx="233640" cy="310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30800" y="1337560"/>
                <a:ext cx="26928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14:cNvPr>
              <p14:cNvContentPartPr/>
              <p14:nvPr/>
            </p14:nvContentPartPr>
            <p14:xfrm>
              <a:off x="4062720" y="1359880"/>
              <a:ext cx="121320" cy="173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45080" y="1342240"/>
                <a:ext cx="156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14:cNvPr>
              <p14:cNvContentPartPr/>
              <p14:nvPr/>
            </p14:nvContentPartPr>
            <p14:xfrm>
              <a:off x="4268640" y="1431880"/>
              <a:ext cx="18720" cy="75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1000" y="1414240"/>
                <a:ext cx="543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14:cNvPr>
              <p14:cNvContentPartPr/>
              <p14:nvPr/>
            </p14:nvContentPartPr>
            <p14:xfrm>
              <a:off x="4256400" y="12187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3876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14:cNvPr>
              <p14:cNvContentPartPr/>
              <p14:nvPr/>
            </p14:nvContentPartPr>
            <p14:xfrm>
              <a:off x="4337760" y="1281040"/>
              <a:ext cx="23796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320120" y="1263040"/>
                <a:ext cx="273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14:cNvPr>
              <p14:cNvContentPartPr/>
              <p14:nvPr/>
            </p14:nvContentPartPr>
            <p14:xfrm>
              <a:off x="4662840" y="1127680"/>
              <a:ext cx="10440" cy="33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45200" y="1109680"/>
                <a:ext cx="4608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14:cNvPr>
              <p14:cNvContentPartPr/>
              <p14:nvPr/>
            </p14:nvContentPartPr>
            <p14:xfrm>
              <a:off x="4541160" y="1320280"/>
              <a:ext cx="21492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523160" y="1302640"/>
                <a:ext cx="250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14:cNvPr>
              <p14:cNvContentPartPr/>
              <p14:nvPr/>
            </p14:nvContentPartPr>
            <p14:xfrm>
              <a:off x="5079720" y="1342240"/>
              <a:ext cx="198360" cy="204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062080" y="1324240"/>
                <a:ext cx="234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14:cNvPr>
              <p14:cNvContentPartPr/>
              <p14:nvPr/>
            </p14:nvContentPartPr>
            <p14:xfrm>
              <a:off x="5638440" y="1422160"/>
              <a:ext cx="360" cy="132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620800" y="1404160"/>
                <a:ext cx="360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14:cNvPr>
              <p14:cNvContentPartPr/>
              <p14:nvPr/>
            </p14:nvContentPartPr>
            <p14:xfrm>
              <a:off x="5597760" y="12695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0120" y="125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14:cNvPr>
              <p14:cNvContentPartPr/>
              <p14:nvPr/>
            </p14:nvContentPartPr>
            <p14:xfrm>
              <a:off x="5802240" y="1401640"/>
              <a:ext cx="99720" cy="183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784240" y="1384000"/>
                <a:ext cx="1353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14:cNvPr>
              <p14:cNvContentPartPr/>
              <p14:nvPr/>
            </p14:nvContentPartPr>
            <p14:xfrm>
              <a:off x="6256920" y="669760"/>
              <a:ext cx="2148120" cy="1134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39277" y="652114"/>
                <a:ext cx="2183766" cy="11696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14:cNvPr>
              <p14:cNvContentPartPr/>
              <p14:nvPr/>
            </p14:nvContentPartPr>
            <p14:xfrm>
              <a:off x="1747200" y="1738240"/>
              <a:ext cx="7379640" cy="1147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29200" y="1720240"/>
                <a:ext cx="7415280" cy="11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C72C24-CF0C-4C1D-8F9C-FD2932232F7C}"/>
                  </a:ext>
                </a:extLst>
              </p14:cNvPr>
              <p14:cNvContentPartPr/>
              <p14:nvPr/>
            </p14:nvContentPartPr>
            <p14:xfrm>
              <a:off x="541560" y="3103360"/>
              <a:ext cx="257400" cy="342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C72C24-CF0C-4C1D-8F9C-FD2932232F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3920" y="3085360"/>
                <a:ext cx="29304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A568D99-5CC6-42A5-AB01-652A7F3F93EF}"/>
                  </a:ext>
                </a:extLst>
              </p14:cNvPr>
              <p14:cNvContentPartPr/>
              <p14:nvPr/>
            </p14:nvContentPartPr>
            <p14:xfrm>
              <a:off x="894720" y="3250600"/>
              <a:ext cx="202320" cy="164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A568D99-5CC6-42A5-AB01-652A7F3F93E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7080" y="3232960"/>
                <a:ext cx="237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E43E68-3C6C-402D-9D77-CB824C142DE6}"/>
                  </a:ext>
                </a:extLst>
              </p14:cNvPr>
              <p14:cNvContentPartPr/>
              <p14:nvPr/>
            </p14:nvContentPartPr>
            <p14:xfrm>
              <a:off x="2679240" y="3159160"/>
              <a:ext cx="22608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E43E68-3C6C-402D-9D77-CB824C142D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1240" y="3141520"/>
                <a:ext cx="26172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345AF44-63D5-4CBA-8258-FED323CF1140}"/>
                  </a:ext>
                </a:extLst>
              </p14:cNvPr>
              <p14:cNvContentPartPr/>
              <p14:nvPr/>
            </p14:nvContentPartPr>
            <p14:xfrm>
              <a:off x="7515120" y="2998240"/>
              <a:ext cx="959760" cy="366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345AF44-63D5-4CBA-8258-FED323CF114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497480" y="2980600"/>
                <a:ext cx="99540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C7514F9-11EC-4AB6-8A5C-CFC6C1C93D60}"/>
                  </a:ext>
                </a:extLst>
              </p14:cNvPr>
              <p14:cNvContentPartPr/>
              <p14:nvPr/>
            </p14:nvContentPartPr>
            <p14:xfrm>
              <a:off x="444000" y="3667120"/>
              <a:ext cx="33480" cy="34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C7514F9-11EC-4AB6-8A5C-CFC6C1C93D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6360" y="3649480"/>
                <a:ext cx="69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D410B0-24F7-4FC3-AE4B-FC2B88606709}"/>
                  </a:ext>
                </a:extLst>
              </p14:cNvPr>
              <p14:cNvContentPartPr/>
              <p14:nvPr/>
            </p14:nvContentPartPr>
            <p14:xfrm>
              <a:off x="426360" y="3627880"/>
              <a:ext cx="210240" cy="3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D410B0-24F7-4FC3-AE4B-FC2B886067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08720" y="3610240"/>
                <a:ext cx="2458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773C002-8DDE-4984-9824-A6321F34F411}"/>
                  </a:ext>
                </a:extLst>
              </p14:cNvPr>
              <p14:cNvContentPartPr/>
              <p14:nvPr/>
            </p14:nvContentPartPr>
            <p14:xfrm>
              <a:off x="416280" y="3808960"/>
              <a:ext cx="195120" cy="21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773C002-8DDE-4984-9824-A6321F34F41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8280" y="3790960"/>
                <a:ext cx="230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399CA2C-110B-443A-85A8-B32711785806}"/>
                  </a:ext>
                </a:extLst>
              </p14:cNvPr>
              <p14:cNvContentPartPr/>
              <p14:nvPr/>
            </p14:nvContentPartPr>
            <p14:xfrm>
              <a:off x="622920" y="3921640"/>
              <a:ext cx="17280" cy="150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399CA2C-110B-443A-85A8-B3271178580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920" y="3903640"/>
                <a:ext cx="529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1CD3563-32EC-401B-BC3C-A182E025F88A}"/>
                  </a:ext>
                </a:extLst>
              </p14:cNvPr>
              <p14:cNvContentPartPr/>
              <p14:nvPr/>
            </p14:nvContentPartPr>
            <p14:xfrm>
              <a:off x="629760" y="3880960"/>
              <a:ext cx="11088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1CD3563-32EC-401B-BC3C-A182E025F88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1760" y="386296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1361346-2D0F-44FC-9CEA-BDAB96BCB840}"/>
                  </a:ext>
                </a:extLst>
              </p14:cNvPr>
              <p14:cNvContentPartPr/>
              <p14:nvPr/>
            </p14:nvContentPartPr>
            <p14:xfrm>
              <a:off x="639480" y="3996520"/>
              <a:ext cx="100440" cy="6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1361346-2D0F-44FC-9CEA-BDAB96BCB84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1840" y="3978520"/>
                <a:ext cx="136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5E8D639-D2DD-4533-95E0-FFE8B19BBB8E}"/>
                  </a:ext>
                </a:extLst>
              </p14:cNvPr>
              <p14:cNvContentPartPr/>
              <p14:nvPr/>
            </p14:nvContentPartPr>
            <p14:xfrm>
              <a:off x="1228800" y="3108400"/>
              <a:ext cx="1161000" cy="783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5E8D639-D2DD-4533-95E0-FFE8B19BBB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10800" y="3090752"/>
                <a:ext cx="1196640" cy="819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00DBA19-9301-4349-8A9D-9B6C7998AED4}"/>
                  </a:ext>
                </a:extLst>
              </p14:cNvPr>
              <p14:cNvContentPartPr/>
              <p14:nvPr/>
            </p14:nvContentPartPr>
            <p14:xfrm>
              <a:off x="2585640" y="3728320"/>
              <a:ext cx="147600" cy="171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00DBA19-9301-4349-8A9D-9B6C7998AED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568000" y="3710680"/>
                <a:ext cx="18324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64897E-FBAE-495C-9F64-537F165395E1}"/>
                  </a:ext>
                </a:extLst>
              </p14:cNvPr>
              <p14:cNvContentPartPr/>
              <p14:nvPr/>
            </p14:nvContentPartPr>
            <p14:xfrm>
              <a:off x="2809920" y="3718960"/>
              <a:ext cx="241200" cy="168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64897E-FBAE-495C-9F64-537F165395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791920" y="3700960"/>
                <a:ext cx="276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7BC242C-C32A-4795-819E-C5645C345EB1}"/>
                  </a:ext>
                </a:extLst>
              </p14:cNvPr>
              <p14:cNvContentPartPr/>
              <p14:nvPr/>
            </p14:nvContentPartPr>
            <p14:xfrm>
              <a:off x="3200160" y="3067720"/>
              <a:ext cx="4033800" cy="968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7BC242C-C32A-4795-819E-C5645C345EB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82158" y="3050080"/>
                <a:ext cx="4069443" cy="10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C3C6200-858E-4444-BD92-E83661F58C03}"/>
                  </a:ext>
                </a:extLst>
              </p14:cNvPr>
              <p14:cNvContentPartPr/>
              <p14:nvPr/>
            </p14:nvContentPartPr>
            <p14:xfrm>
              <a:off x="6187080" y="3576040"/>
              <a:ext cx="649440" cy="29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C3C6200-858E-4444-BD92-E83661F58C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69440" y="3558040"/>
                <a:ext cx="6850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13349E-5E45-469E-9B1B-F748EF4EB1B2}"/>
                  </a:ext>
                </a:extLst>
              </p14:cNvPr>
              <p14:cNvContentPartPr/>
              <p14:nvPr/>
            </p14:nvContentPartPr>
            <p14:xfrm>
              <a:off x="7071240" y="3462640"/>
              <a:ext cx="1706400" cy="48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13349E-5E45-469E-9B1B-F748EF4EB1B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53240" y="3444987"/>
                <a:ext cx="1742040" cy="524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64814E9-D97B-48A3-9992-9538335293D0}"/>
                  </a:ext>
                </a:extLst>
              </p14:cNvPr>
              <p14:cNvContentPartPr/>
              <p14:nvPr/>
            </p14:nvContentPartPr>
            <p14:xfrm>
              <a:off x="1797960" y="4297480"/>
              <a:ext cx="222840" cy="10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64814E9-D97B-48A3-9992-9538335293D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780320" y="4279480"/>
                <a:ext cx="25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4069018-4782-4EC2-B93B-3C7B6E63BAD9}"/>
                  </a:ext>
                </a:extLst>
              </p14:cNvPr>
              <p14:cNvContentPartPr/>
              <p14:nvPr/>
            </p14:nvContentPartPr>
            <p14:xfrm>
              <a:off x="1818120" y="4372000"/>
              <a:ext cx="234720" cy="2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4069018-4782-4EC2-B93B-3C7B6E63BAD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800120" y="4354000"/>
                <a:ext cx="270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2BCF047-0434-4381-998B-BBB71A6DF78D}"/>
                  </a:ext>
                </a:extLst>
              </p14:cNvPr>
              <p14:cNvContentPartPr/>
              <p14:nvPr/>
            </p14:nvContentPartPr>
            <p14:xfrm>
              <a:off x="2224920" y="4207480"/>
              <a:ext cx="581040" cy="235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2BCF047-0434-4381-998B-BBB71A6DF78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06920" y="4189480"/>
                <a:ext cx="61668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E941EBE-5378-4DF3-93ED-FD17B3EA1CD2}"/>
                  </a:ext>
                </a:extLst>
              </p14:cNvPr>
              <p14:cNvContentPartPr/>
              <p14:nvPr/>
            </p14:nvContentPartPr>
            <p14:xfrm>
              <a:off x="487200" y="4048720"/>
              <a:ext cx="1112760" cy="660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E941EBE-5378-4DF3-93ED-FD17B3EA1CD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200" y="4031070"/>
                <a:ext cx="1148400" cy="696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25C700C-EDE4-43FC-8684-674474002A40}"/>
                  </a:ext>
                </a:extLst>
              </p14:cNvPr>
              <p14:cNvContentPartPr/>
              <p14:nvPr/>
            </p14:nvContentPartPr>
            <p14:xfrm>
              <a:off x="2928720" y="4398640"/>
              <a:ext cx="17640" cy="12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25C700C-EDE4-43FC-8684-674474002A4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10720" y="4381000"/>
                <a:ext cx="532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6D2B599-7C66-4E7B-B1CC-525AFCCC0089}"/>
                  </a:ext>
                </a:extLst>
              </p14:cNvPr>
              <p14:cNvContentPartPr/>
              <p14:nvPr/>
            </p14:nvContentPartPr>
            <p14:xfrm>
              <a:off x="3250920" y="4166800"/>
              <a:ext cx="640440" cy="304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6D2B599-7C66-4E7B-B1CC-525AFCCC008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32930" y="4149139"/>
                <a:ext cx="67606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51F931-8017-4E62-AB9B-575482A66427}"/>
                  </a:ext>
                </a:extLst>
              </p14:cNvPr>
              <p14:cNvContentPartPr/>
              <p14:nvPr/>
            </p14:nvContentPartPr>
            <p14:xfrm>
              <a:off x="5069280" y="4061320"/>
              <a:ext cx="1138320" cy="446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51F931-8017-4E62-AB9B-575482A6642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51640" y="4043320"/>
                <a:ext cx="117396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0C80E4-065C-4BC9-879F-5E301C6B05E3}"/>
                  </a:ext>
                </a:extLst>
              </p14:cNvPr>
              <p14:cNvContentPartPr/>
              <p14:nvPr/>
            </p14:nvContentPartPr>
            <p14:xfrm>
              <a:off x="4124640" y="4134760"/>
              <a:ext cx="689400" cy="327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0C80E4-065C-4BC9-879F-5E301C6B05E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107000" y="4116760"/>
                <a:ext cx="7250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568EBA3-6CAB-4317-BA84-FD2E873B9573}"/>
                  </a:ext>
                </a:extLst>
              </p14:cNvPr>
              <p14:cNvContentPartPr/>
              <p14:nvPr/>
            </p14:nvContentPartPr>
            <p14:xfrm>
              <a:off x="6417840" y="4224760"/>
              <a:ext cx="567360" cy="20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568EBA3-6CAB-4317-BA84-FD2E873B957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00200" y="4207120"/>
                <a:ext cx="6030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B0CA158-EBED-4BA9-9FA6-9EE65BC702FA}"/>
                  </a:ext>
                </a:extLst>
              </p14:cNvPr>
              <p14:cNvContentPartPr/>
              <p14:nvPr/>
            </p14:nvContentPartPr>
            <p14:xfrm>
              <a:off x="7244400" y="4066720"/>
              <a:ext cx="1320120" cy="545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B0CA158-EBED-4BA9-9FA6-9EE65BC702F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226760" y="4049080"/>
                <a:ext cx="135576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14AED4A-551A-447B-B424-C9113F2D05A4}"/>
                  </a:ext>
                </a:extLst>
              </p14:cNvPr>
              <p14:cNvContentPartPr/>
              <p14:nvPr/>
            </p14:nvContentPartPr>
            <p14:xfrm>
              <a:off x="304320" y="4827760"/>
              <a:ext cx="1068840" cy="360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14AED4A-551A-447B-B424-C9113F2D05A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80" y="4810102"/>
                <a:ext cx="1104480" cy="396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60CA144-67C5-49F8-B486-E6DE0167E393}"/>
                  </a:ext>
                </a:extLst>
              </p14:cNvPr>
              <p14:cNvContentPartPr/>
              <p14:nvPr/>
            </p14:nvContentPartPr>
            <p14:xfrm>
              <a:off x="1737120" y="4656760"/>
              <a:ext cx="1270080" cy="496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60CA144-67C5-49F8-B486-E6DE0167E39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719125" y="4638760"/>
                <a:ext cx="1305710" cy="531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94275931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14:cNvPr>
              <p14:cNvContentPartPr/>
              <p14:nvPr/>
            </p14:nvContentPartPr>
            <p14:xfrm>
              <a:off x="168960" y="447280"/>
              <a:ext cx="2521800" cy="961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1320" y="429640"/>
                <a:ext cx="2557440" cy="9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14:cNvPr>
              <p14:cNvContentPartPr/>
              <p14:nvPr/>
            </p14:nvContentPartPr>
            <p14:xfrm>
              <a:off x="1462440" y="727360"/>
              <a:ext cx="662040" cy="159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44800" y="709360"/>
                <a:ext cx="6976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14:cNvPr>
              <p14:cNvContentPartPr/>
              <p14:nvPr/>
            </p14:nvContentPartPr>
            <p14:xfrm>
              <a:off x="2274960" y="639880"/>
              <a:ext cx="28188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6983" y="621880"/>
                <a:ext cx="317475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14:cNvPr>
              <p14:cNvContentPartPr/>
              <p14:nvPr/>
            </p14:nvContentPartPr>
            <p14:xfrm>
              <a:off x="1462440" y="273760"/>
              <a:ext cx="772920" cy="16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44792" y="256120"/>
                <a:ext cx="808577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14:cNvPr>
              <p14:cNvContentPartPr/>
              <p14:nvPr/>
            </p14:nvContentPartPr>
            <p14:xfrm>
              <a:off x="704640" y="822400"/>
              <a:ext cx="922320" cy="962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640" y="804400"/>
                <a:ext cx="957960" cy="9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14:cNvPr>
              <p14:cNvContentPartPr/>
              <p14:nvPr/>
            </p14:nvContentPartPr>
            <p14:xfrm>
              <a:off x="1349760" y="1079440"/>
              <a:ext cx="82440" cy="76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332120" y="1061440"/>
                <a:ext cx="118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14:cNvPr>
              <p14:cNvContentPartPr/>
              <p14:nvPr/>
            </p14:nvContentPartPr>
            <p14:xfrm>
              <a:off x="1433640" y="904480"/>
              <a:ext cx="120960" cy="128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6000" y="886480"/>
                <a:ext cx="1566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14:cNvPr>
              <p14:cNvContentPartPr/>
              <p14:nvPr/>
            </p14:nvContentPartPr>
            <p14:xfrm>
              <a:off x="3184320" y="210040"/>
              <a:ext cx="420120" cy="37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66320" y="192400"/>
                <a:ext cx="4557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14:cNvPr>
              <p14:cNvContentPartPr/>
              <p14:nvPr/>
            </p14:nvContentPartPr>
            <p14:xfrm>
              <a:off x="3698760" y="374560"/>
              <a:ext cx="83520" cy="17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80760" y="356560"/>
                <a:ext cx="119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14:cNvPr>
              <p14:cNvContentPartPr/>
              <p14:nvPr/>
            </p14:nvContentPartPr>
            <p14:xfrm>
              <a:off x="3860760" y="426400"/>
              <a:ext cx="360" cy="66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42760" y="408400"/>
                <a:ext cx="360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14:cNvPr>
              <p14:cNvContentPartPr/>
              <p14:nvPr/>
            </p14:nvContentPartPr>
            <p14:xfrm>
              <a:off x="3840240" y="3047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82224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14:cNvPr>
              <p14:cNvContentPartPr/>
              <p14:nvPr/>
            </p14:nvContentPartPr>
            <p14:xfrm>
              <a:off x="4483200" y="252160"/>
              <a:ext cx="782640" cy="271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5560" y="234520"/>
                <a:ext cx="81828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14:cNvPr>
              <p14:cNvContentPartPr/>
              <p14:nvPr/>
            </p14:nvContentPartPr>
            <p14:xfrm>
              <a:off x="3971640" y="242080"/>
              <a:ext cx="417240" cy="270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3656" y="224080"/>
                <a:ext cx="452849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14:cNvPr>
              <p14:cNvContentPartPr/>
              <p14:nvPr/>
            </p14:nvContentPartPr>
            <p14:xfrm>
              <a:off x="5617200" y="185920"/>
              <a:ext cx="863280" cy="38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99560" y="167920"/>
                <a:ext cx="8989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14:cNvPr>
              <p14:cNvContentPartPr/>
              <p14:nvPr/>
            </p14:nvContentPartPr>
            <p14:xfrm>
              <a:off x="6805200" y="192760"/>
              <a:ext cx="1308600" cy="405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87205" y="175120"/>
                <a:ext cx="134423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14:cNvPr>
              <p14:cNvContentPartPr/>
              <p14:nvPr/>
            </p14:nvContentPartPr>
            <p14:xfrm>
              <a:off x="4457640" y="750400"/>
              <a:ext cx="207360" cy="175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39640" y="732400"/>
                <a:ext cx="2430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14:cNvPr>
              <p14:cNvContentPartPr/>
              <p14:nvPr/>
            </p14:nvContentPartPr>
            <p14:xfrm>
              <a:off x="3113040" y="629440"/>
              <a:ext cx="1019160" cy="46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5400" y="611814"/>
                <a:ext cx="1054800" cy="496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14:cNvPr>
              <p14:cNvContentPartPr/>
              <p14:nvPr/>
            </p14:nvContentPartPr>
            <p14:xfrm>
              <a:off x="8313600" y="175840"/>
              <a:ext cx="50688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295960" y="157840"/>
                <a:ext cx="54252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14:cNvPr>
              <p14:cNvContentPartPr/>
              <p14:nvPr/>
            </p14:nvContentPartPr>
            <p14:xfrm>
              <a:off x="4873080" y="893680"/>
              <a:ext cx="84960" cy="15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55080" y="875680"/>
                <a:ext cx="1206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14:cNvPr>
              <p14:cNvContentPartPr/>
              <p14:nvPr/>
            </p14:nvContentPartPr>
            <p14:xfrm>
              <a:off x="5321640" y="670480"/>
              <a:ext cx="796320" cy="37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04000" y="652823"/>
                <a:ext cx="831960" cy="412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14:cNvPr>
              <p14:cNvContentPartPr/>
              <p14:nvPr/>
            </p14:nvContentPartPr>
            <p14:xfrm>
              <a:off x="3008280" y="1160080"/>
              <a:ext cx="315360" cy="586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90280" y="1142080"/>
                <a:ext cx="35100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14:cNvPr>
              <p14:cNvContentPartPr/>
              <p14:nvPr/>
            </p14:nvContentPartPr>
            <p14:xfrm>
              <a:off x="3748800" y="1355200"/>
              <a:ext cx="233640" cy="310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30800" y="1337560"/>
                <a:ext cx="26928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14:cNvPr>
              <p14:cNvContentPartPr/>
              <p14:nvPr/>
            </p14:nvContentPartPr>
            <p14:xfrm>
              <a:off x="4062720" y="1359880"/>
              <a:ext cx="121320" cy="173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45080" y="1342240"/>
                <a:ext cx="156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14:cNvPr>
              <p14:cNvContentPartPr/>
              <p14:nvPr/>
            </p14:nvContentPartPr>
            <p14:xfrm>
              <a:off x="4268640" y="1431880"/>
              <a:ext cx="18720" cy="75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1000" y="1414240"/>
                <a:ext cx="543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14:cNvPr>
              <p14:cNvContentPartPr/>
              <p14:nvPr/>
            </p14:nvContentPartPr>
            <p14:xfrm>
              <a:off x="4256400" y="12187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3876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14:cNvPr>
              <p14:cNvContentPartPr/>
              <p14:nvPr/>
            </p14:nvContentPartPr>
            <p14:xfrm>
              <a:off x="4337760" y="1281040"/>
              <a:ext cx="23796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320120" y="1263040"/>
                <a:ext cx="273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14:cNvPr>
              <p14:cNvContentPartPr/>
              <p14:nvPr/>
            </p14:nvContentPartPr>
            <p14:xfrm>
              <a:off x="4662840" y="1127680"/>
              <a:ext cx="10440" cy="33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45200" y="1109680"/>
                <a:ext cx="4608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14:cNvPr>
              <p14:cNvContentPartPr/>
              <p14:nvPr/>
            </p14:nvContentPartPr>
            <p14:xfrm>
              <a:off x="4541160" y="1320280"/>
              <a:ext cx="21492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523160" y="1302640"/>
                <a:ext cx="250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14:cNvPr>
              <p14:cNvContentPartPr/>
              <p14:nvPr/>
            </p14:nvContentPartPr>
            <p14:xfrm>
              <a:off x="5079720" y="1342240"/>
              <a:ext cx="198360" cy="204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062080" y="1324240"/>
                <a:ext cx="234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14:cNvPr>
              <p14:cNvContentPartPr/>
              <p14:nvPr/>
            </p14:nvContentPartPr>
            <p14:xfrm>
              <a:off x="5638440" y="1422160"/>
              <a:ext cx="360" cy="132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620800" y="1404160"/>
                <a:ext cx="360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14:cNvPr>
              <p14:cNvContentPartPr/>
              <p14:nvPr/>
            </p14:nvContentPartPr>
            <p14:xfrm>
              <a:off x="5597760" y="12695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0120" y="125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14:cNvPr>
              <p14:cNvContentPartPr/>
              <p14:nvPr/>
            </p14:nvContentPartPr>
            <p14:xfrm>
              <a:off x="5802240" y="1401640"/>
              <a:ext cx="99720" cy="183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784240" y="1384000"/>
                <a:ext cx="1353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14:cNvPr>
              <p14:cNvContentPartPr/>
              <p14:nvPr/>
            </p14:nvContentPartPr>
            <p14:xfrm>
              <a:off x="6256920" y="669760"/>
              <a:ext cx="2148120" cy="1134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39277" y="652114"/>
                <a:ext cx="2183766" cy="11696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14:cNvPr>
              <p14:cNvContentPartPr/>
              <p14:nvPr/>
            </p14:nvContentPartPr>
            <p14:xfrm>
              <a:off x="1747200" y="1738240"/>
              <a:ext cx="7379640" cy="1147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29200" y="1720240"/>
                <a:ext cx="7415280" cy="11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C72C24-CF0C-4C1D-8F9C-FD2932232F7C}"/>
                  </a:ext>
                </a:extLst>
              </p14:cNvPr>
              <p14:cNvContentPartPr/>
              <p14:nvPr/>
            </p14:nvContentPartPr>
            <p14:xfrm>
              <a:off x="541560" y="3103360"/>
              <a:ext cx="257400" cy="342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C72C24-CF0C-4C1D-8F9C-FD2932232F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3920" y="3085360"/>
                <a:ext cx="29304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A568D99-5CC6-42A5-AB01-652A7F3F93EF}"/>
                  </a:ext>
                </a:extLst>
              </p14:cNvPr>
              <p14:cNvContentPartPr/>
              <p14:nvPr/>
            </p14:nvContentPartPr>
            <p14:xfrm>
              <a:off x="894720" y="3250600"/>
              <a:ext cx="202320" cy="164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A568D99-5CC6-42A5-AB01-652A7F3F93E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7080" y="3232960"/>
                <a:ext cx="237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E43E68-3C6C-402D-9D77-CB824C142DE6}"/>
                  </a:ext>
                </a:extLst>
              </p14:cNvPr>
              <p14:cNvContentPartPr/>
              <p14:nvPr/>
            </p14:nvContentPartPr>
            <p14:xfrm>
              <a:off x="2679240" y="3159160"/>
              <a:ext cx="22608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E43E68-3C6C-402D-9D77-CB824C142D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1240" y="3141520"/>
                <a:ext cx="26172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345AF44-63D5-4CBA-8258-FED323CF1140}"/>
                  </a:ext>
                </a:extLst>
              </p14:cNvPr>
              <p14:cNvContentPartPr/>
              <p14:nvPr/>
            </p14:nvContentPartPr>
            <p14:xfrm>
              <a:off x="7515120" y="2998240"/>
              <a:ext cx="959760" cy="366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345AF44-63D5-4CBA-8258-FED323CF114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497480" y="2980600"/>
                <a:ext cx="99540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C7514F9-11EC-4AB6-8A5C-CFC6C1C93D60}"/>
                  </a:ext>
                </a:extLst>
              </p14:cNvPr>
              <p14:cNvContentPartPr/>
              <p14:nvPr/>
            </p14:nvContentPartPr>
            <p14:xfrm>
              <a:off x="444000" y="3667120"/>
              <a:ext cx="33480" cy="34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C7514F9-11EC-4AB6-8A5C-CFC6C1C93D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6360" y="3649480"/>
                <a:ext cx="69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D410B0-24F7-4FC3-AE4B-FC2B88606709}"/>
                  </a:ext>
                </a:extLst>
              </p14:cNvPr>
              <p14:cNvContentPartPr/>
              <p14:nvPr/>
            </p14:nvContentPartPr>
            <p14:xfrm>
              <a:off x="426360" y="3627880"/>
              <a:ext cx="210240" cy="3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D410B0-24F7-4FC3-AE4B-FC2B886067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08720" y="3610240"/>
                <a:ext cx="2458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773C002-8DDE-4984-9824-A6321F34F411}"/>
                  </a:ext>
                </a:extLst>
              </p14:cNvPr>
              <p14:cNvContentPartPr/>
              <p14:nvPr/>
            </p14:nvContentPartPr>
            <p14:xfrm>
              <a:off x="416280" y="3808960"/>
              <a:ext cx="195120" cy="21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773C002-8DDE-4984-9824-A6321F34F41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8280" y="3790960"/>
                <a:ext cx="230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399CA2C-110B-443A-85A8-B32711785806}"/>
                  </a:ext>
                </a:extLst>
              </p14:cNvPr>
              <p14:cNvContentPartPr/>
              <p14:nvPr/>
            </p14:nvContentPartPr>
            <p14:xfrm>
              <a:off x="622920" y="3921640"/>
              <a:ext cx="17280" cy="150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399CA2C-110B-443A-85A8-B3271178580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920" y="3903640"/>
                <a:ext cx="529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1CD3563-32EC-401B-BC3C-A182E025F88A}"/>
                  </a:ext>
                </a:extLst>
              </p14:cNvPr>
              <p14:cNvContentPartPr/>
              <p14:nvPr/>
            </p14:nvContentPartPr>
            <p14:xfrm>
              <a:off x="629760" y="3880960"/>
              <a:ext cx="11088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1CD3563-32EC-401B-BC3C-A182E025F88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1760" y="386296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1361346-2D0F-44FC-9CEA-BDAB96BCB840}"/>
                  </a:ext>
                </a:extLst>
              </p14:cNvPr>
              <p14:cNvContentPartPr/>
              <p14:nvPr/>
            </p14:nvContentPartPr>
            <p14:xfrm>
              <a:off x="639480" y="3996520"/>
              <a:ext cx="100440" cy="6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1361346-2D0F-44FC-9CEA-BDAB96BCB84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1840" y="3978520"/>
                <a:ext cx="136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5E8D639-D2DD-4533-95E0-FFE8B19BBB8E}"/>
                  </a:ext>
                </a:extLst>
              </p14:cNvPr>
              <p14:cNvContentPartPr/>
              <p14:nvPr/>
            </p14:nvContentPartPr>
            <p14:xfrm>
              <a:off x="1228800" y="3108400"/>
              <a:ext cx="1161000" cy="783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5E8D639-D2DD-4533-95E0-FFE8B19BBB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10800" y="3090752"/>
                <a:ext cx="1196640" cy="819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00DBA19-9301-4349-8A9D-9B6C7998AED4}"/>
                  </a:ext>
                </a:extLst>
              </p14:cNvPr>
              <p14:cNvContentPartPr/>
              <p14:nvPr/>
            </p14:nvContentPartPr>
            <p14:xfrm>
              <a:off x="2585640" y="3728320"/>
              <a:ext cx="147600" cy="171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00DBA19-9301-4349-8A9D-9B6C7998AED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568000" y="3710680"/>
                <a:ext cx="18324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64897E-FBAE-495C-9F64-537F165395E1}"/>
                  </a:ext>
                </a:extLst>
              </p14:cNvPr>
              <p14:cNvContentPartPr/>
              <p14:nvPr/>
            </p14:nvContentPartPr>
            <p14:xfrm>
              <a:off x="2809920" y="3718960"/>
              <a:ext cx="241200" cy="168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64897E-FBAE-495C-9F64-537F165395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791920" y="3700960"/>
                <a:ext cx="276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7BC242C-C32A-4795-819E-C5645C345EB1}"/>
                  </a:ext>
                </a:extLst>
              </p14:cNvPr>
              <p14:cNvContentPartPr/>
              <p14:nvPr/>
            </p14:nvContentPartPr>
            <p14:xfrm>
              <a:off x="3200160" y="3067720"/>
              <a:ext cx="4033800" cy="968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7BC242C-C32A-4795-819E-C5645C345EB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82158" y="3050080"/>
                <a:ext cx="4069443" cy="10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C3C6200-858E-4444-BD92-E83661F58C03}"/>
                  </a:ext>
                </a:extLst>
              </p14:cNvPr>
              <p14:cNvContentPartPr/>
              <p14:nvPr/>
            </p14:nvContentPartPr>
            <p14:xfrm>
              <a:off x="6187080" y="3576040"/>
              <a:ext cx="649440" cy="29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C3C6200-858E-4444-BD92-E83661F58C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69440" y="3558040"/>
                <a:ext cx="6850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13349E-5E45-469E-9B1B-F748EF4EB1B2}"/>
                  </a:ext>
                </a:extLst>
              </p14:cNvPr>
              <p14:cNvContentPartPr/>
              <p14:nvPr/>
            </p14:nvContentPartPr>
            <p14:xfrm>
              <a:off x="7071240" y="3462640"/>
              <a:ext cx="1706400" cy="48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13349E-5E45-469E-9B1B-F748EF4EB1B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53240" y="3444987"/>
                <a:ext cx="1742040" cy="524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64814E9-D97B-48A3-9992-9538335293D0}"/>
                  </a:ext>
                </a:extLst>
              </p14:cNvPr>
              <p14:cNvContentPartPr/>
              <p14:nvPr/>
            </p14:nvContentPartPr>
            <p14:xfrm>
              <a:off x="1797960" y="4297480"/>
              <a:ext cx="222840" cy="10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64814E9-D97B-48A3-9992-9538335293D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780320" y="4279480"/>
                <a:ext cx="25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4069018-4782-4EC2-B93B-3C7B6E63BAD9}"/>
                  </a:ext>
                </a:extLst>
              </p14:cNvPr>
              <p14:cNvContentPartPr/>
              <p14:nvPr/>
            </p14:nvContentPartPr>
            <p14:xfrm>
              <a:off x="1818120" y="4372000"/>
              <a:ext cx="234720" cy="2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4069018-4782-4EC2-B93B-3C7B6E63BAD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800120" y="4354000"/>
                <a:ext cx="270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2BCF047-0434-4381-998B-BBB71A6DF78D}"/>
                  </a:ext>
                </a:extLst>
              </p14:cNvPr>
              <p14:cNvContentPartPr/>
              <p14:nvPr/>
            </p14:nvContentPartPr>
            <p14:xfrm>
              <a:off x="2224920" y="4207480"/>
              <a:ext cx="581040" cy="235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2BCF047-0434-4381-998B-BBB71A6DF78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06920" y="4189480"/>
                <a:ext cx="61668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E941EBE-5378-4DF3-93ED-FD17B3EA1CD2}"/>
                  </a:ext>
                </a:extLst>
              </p14:cNvPr>
              <p14:cNvContentPartPr/>
              <p14:nvPr/>
            </p14:nvContentPartPr>
            <p14:xfrm>
              <a:off x="487200" y="4048720"/>
              <a:ext cx="1112760" cy="660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E941EBE-5378-4DF3-93ED-FD17B3EA1CD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200" y="4031070"/>
                <a:ext cx="1148400" cy="696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25C700C-EDE4-43FC-8684-674474002A40}"/>
                  </a:ext>
                </a:extLst>
              </p14:cNvPr>
              <p14:cNvContentPartPr/>
              <p14:nvPr/>
            </p14:nvContentPartPr>
            <p14:xfrm>
              <a:off x="2928720" y="4398640"/>
              <a:ext cx="17640" cy="12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25C700C-EDE4-43FC-8684-674474002A4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10720" y="4381000"/>
                <a:ext cx="532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6D2B599-7C66-4E7B-B1CC-525AFCCC0089}"/>
                  </a:ext>
                </a:extLst>
              </p14:cNvPr>
              <p14:cNvContentPartPr/>
              <p14:nvPr/>
            </p14:nvContentPartPr>
            <p14:xfrm>
              <a:off x="3250920" y="4166800"/>
              <a:ext cx="640440" cy="304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6D2B599-7C66-4E7B-B1CC-525AFCCC008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32930" y="4149139"/>
                <a:ext cx="67606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51F931-8017-4E62-AB9B-575482A66427}"/>
                  </a:ext>
                </a:extLst>
              </p14:cNvPr>
              <p14:cNvContentPartPr/>
              <p14:nvPr/>
            </p14:nvContentPartPr>
            <p14:xfrm>
              <a:off x="5069280" y="4061320"/>
              <a:ext cx="1138320" cy="446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51F931-8017-4E62-AB9B-575482A6642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51640" y="4043320"/>
                <a:ext cx="117396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0C80E4-065C-4BC9-879F-5E301C6B05E3}"/>
                  </a:ext>
                </a:extLst>
              </p14:cNvPr>
              <p14:cNvContentPartPr/>
              <p14:nvPr/>
            </p14:nvContentPartPr>
            <p14:xfrm>
              <a:off x="4124640" y="4134760"/>
              <a:ext cx="689400" cy="327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0C80E4-065C-4BC9-879F-5E301C6B05E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107000" y="4116760"/>
                <a:ext cx="7250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568EBA3-6CAB-4317-BA84-FD2E873B9573}"/>
                  </a:ext>
                </a:extLst>
              </p14:cNvPr>
              <p14:cNvContentPartPr/>
              <p14:nvPr/>
            </p14:nvContentPartPr>
            <p14:xfrm>
              <a:off x="6417840" y="4224760"/>
              <a:ext cx="567360" cy="20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568EBA3-6CAB-4317-BA84-FD2E873B957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00200" y="4207120"/>
                <a:ext cx="6030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B0CA158-EBED-4BA9-9FA6-9EE65BC702FA}"/>
                  </a:ext>
                </a:extLst>
              </p14:cNvPr>
              <p14:cNvContentPartPr/>
              <p14:nvPr/>
            </p14:nvContentPartPr>
            <p14:xfrm>
              <a:off x="7244400" y="4066720"/>
              <a:ext cx="1320120" cy="545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B0CA158-EBED-4BA9-9FA6-9EE65BC702F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226760" y="4049080"/>
                <a:ext cx="135576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14AED4A-551A-447B-B424-C9113F2D05A4}"/>
                  </a:ext>
                </a:extLst>
              </p14:cNvPr>
              <p14:cNvContentPartPr/>
              <p14:nvPr/>
            </p14:nvContentPartPr>
            <p14:xfrm>
              <a:off x="304320" y="4827760"/>
              <a:ext cx="1068840" cy="360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14AED4A-551A-447B-B424-C9113F2D05A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80" y="4810102"/>
                <a:ext cx="1104480" cy="396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60CA144-67C5-49F8-B486-E6DE0167E393}"/>
                  </a:ext>
                </a:extLst>
              </p14:cNvPr>
              <p14:cNvContentPartPr/>
              <p14:nvPr/>
            </p14:nvContentPartPr>
            <p14:xfrm>
              <a:off x="1737120" y="4656760"/>
              <a:ext cx="1270080" cy="496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60CA144-67C5-49F8-B486-E6DE0167E39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719125" y="4638760"/>
                <a:ext cx="130571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A776253-EAD1-4872-89A2-5B6F830211F1}"/>
                  </a:ext>
                </a:extLst>
              </p14:cNvPr>
              <p14:cNvContentPartPr/>
              <p14:nvPr/>
            </p14:nvContentPartPr>
            <p14:xfrm>
              <a:off x="3341280" y="4691680"/>
              <a:ext cx="698400" cy="398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A776253-EAD1-4872-89A2-5B6F830211F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23640" y="4674040"/>
                <a:ext cx="73404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560181-A48C-48D7-836F-AF176B277C6A}"/>
                  </a:ext>
                </a:extLst>
              </p14:cNvPr>
              <p14:cNvContentPartPr/>
              <p14:nvPr/>
            </p14:nvContentPartPr>
            <p14:xfrm>
              <a:off x="4398960" y="4680880"/>
              <a:ext cx="161640" cy="43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560181-A48C-48D7-836F-AF176B277C6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80960" y="4663240"/>
                <a:ext cx="1972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7DE01AC-A2CE-4275-AA08-ACB8359DCC0A}"/>
                  </a:ext>
                </a:extLst>
              </p14:cNvPr>
              <p14:cNvContentPartPr/>
              <p14:nvPr/>
            </p14:nvContentPartPr>
            <p14:xfrm>
              <a:off x="4419480" y="4815880"/>
              <a:ext cx="547920" cy="266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7DE01AC-A2CE-4275-AA08-ACB8359DCC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401480" y="4797856"/>
                <a:ext cx="583560" cy="3017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4A69F84-8F50-49A8-B3DF-3A51E0EE06B3}"/>
                  </a:ext>
                </a:extLst>
              </p14:cNvPr>
              <p14:cNvContentPartPr/>
              <p14:nvPr/>
            </p14:nvContentPartPr>
            <p14:xfrm>
              <a:off x="5384280" y="4529320"/>
              <a:ext cx="106920" cy="2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4A69F84-8F50-49A8-B3DF-3A51E0EE06B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6640" y="4511320"/>
                <a:ext cx="1425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C743EF8-A1C2-410E-8F54-A4C5C9A7DB21}"/>
                  </a:ext>
                </a:extLst>
              </p14:cNvPr>
              <p14:cNvContentPartPr/>
              <p14:nvPr/>
            </p14:nvContentPartPr>
            <p14:xfrm>
              <a:off x="5108880" y="4603840"/>
              <a:ext cx="495000" cy="261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C743EF8-A1C2-410E-8F54-A4C5C9A7DB2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90893" y="4585840"/>
                <a:ext cx="530614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450B6B5-720D-47BB-8539-2A795892FC6C}"/>
                  </a:ext>
                </a:extLst>
              </p14:cNvPr>
              <p14:cNvContentPartPr/>
              <p14:nvPr/>
            </p14:nvContentPartPr>
            <p14:xfrm>
              <a:off x="5130480" y="4907320"/>
              <a:ext cx="426960" cy="232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450B6B5-720D-47BB-8539-2A795892FC6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12480" y="4889680"/>
                <a:ext cx="462600" cy="26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05631102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14:cNvPr>
              <p14:cNvContentPartPr/>
              <p14:nvPr/>
            </p14:nvContentPartPr>
            <p14:xfrm>
              <a:off x="168960" y="447280"/>
              <a:ext cx="2521800" cy="961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1320" y="429640"/>
                <a:ext cx="2557440" cy="9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14:cNvPr>
              <p14:cNvContentPartPr/>
              <p14:nvPr/>
            </p14:nvContentPartPr>
            <p14:xfrm>
              <a:off x="1462440" y="727360"/>
              <a:ext cx="662040" cy="159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44800" y="709360"/>
                <a:ext cx="6976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14:cNvPr>
              <p14:cNvContentPartPr/>
              <p14:nvPr/>
            </p14:nvContentPartPr>
            <p14:xfrm>
              <a:off x="2274960" y="639880"/>
              <a:ext cx="28188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6983" y="621880"/>
                <a:ext cx="317475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14:cNvPr>
              <p14:cNvContentPartPr/>
              <p14:nvPr/>
            </p14:nvContentPartPr>
            <p14:xfrm>
              <a:off x="1462440" y="273760"/>
              <a:ext cx="772920" cy="16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44792" y="256120"/>
                <a:ext cx="808577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14:cNvPr>
              <p14:cNvContentPartPr/>
              <p14:nvPr/>
            </p14:nvContentPartPr>
            <p14:xfrm>
              <a:off x="704640" y="822400"/>
              <a:ext cx="922320" cy="962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640" y="804400"/>
                <a:ext cx="957960" cy="9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14:cNvPr>
              <p14:cNvContentPartPr/>
              <p14:nvPr/>
            </p14:nvContentPartPr>
            <p14:xfrm>
              <a:off x="1349760" y="1079440"/>
              <a:ext cx="82440" cy="76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332120" y="1061440"/>
                <a:ext cx="118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14:cNvPr>
              <p14:cNvContentPartPr/>
              <p14:nvPr/>
            </p14:nvContentPartPr>
            <p14:xfrm>
              <a:off x="1433640" y="904480"/>
              <a:ext cx="120960" cy="128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6000" y="886480"/>
                <a:ext cx="1566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14:cNvPr>
              <p14:cNvContentPartPr/>
              <p14:nvPr/>
            </p14:nvContentPartPr>
            <p14:xfrm>
              <a:off x="3184320" y="210040"/>
              <a:ext cx="420120" cy="37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66320" y="192400"/>
                <a:ext cx="4557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14:cNvPr>
              <p14:cNvContentPartPr/>
              <p14:nvPr/>
            </p14:nvContentPartPr>
            <p14:xfrm>
              <a:off x="3698760" y="374560"/>
              <a:ext cx="83520" cy="17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80760" y="356560"/>
                <a:ext cx="119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14:cNvPr>
              <p14:cNvContentPartPr/>
              <p14:nvPr/>
            </p14:nvContentPartPr>
            <p14:xfrm>
              <a:off x="3860760" y="426400"/>
              <a:ext cx="360" cy="66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42760" y="408400"/>
                <a:ext cx="360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14:cNvPr>
              <p14:cNvContentPartPr/>
              <p14:nvPr/>
            </p14:nvContentPartPr>
            <p14:xfrm>
              <a:off x="3840240" y="3047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82224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14:cNvPr>
              <p14:cNvContentPartPr/>
              <p14:nvPr/>
            </p14:nvContentPartPr>
            <p14:xfrm>
              <a:off x="4483200" y="252160"/>
              <a:ext cx="782640" cy="271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5560" y="234520"/>
                <a:ext cx="81828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14:cNvPr>
              <p14:cNvContentPartPr/>
              <p14:nvPr/>
            </p14:nvContentPartPr>
            <p14:xfrm>
              <a:off x="3971640" y="242080"/>
              <a:ext cx="417240" cy="270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3656" y="224080"/>
                <a:ext cx="452849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14:cNvPr>
              <p14:cNvContentPartPr/>
              <p14:nvPr/>
            </p14:nvContentPartPr>
            <p14:xfrm>
              <a:off x="5617200" y="185920"/>
              <a:ext cx="863280" cy="38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99560" y="167920"/>
                <a:ext cx="8989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14:cNvPr>
              <p14:cNvContentPartPr/>
              <p14:nvPr/>
            </p14:nvContentPartPr>
            <p14:xfrm>
              <a:off x="6805200" y="192760"/>
              <a:ext cx="1308600" cy="405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87205" y="175120"/>
                <a:ext cx="134423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14:cNvPr>
              <p14:cNvContentPartPr/>
              <p14:nvPr/>
            </p14:nvContentPartPr>
            <p14:xfrm>
              <a:off x="4457640" y="750400"/>
              <a:ext cx="207360" cy="175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39640" y="732400"/>
                <a:ext cx="2430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14:cNvPr>
              <p14:cNvContentPartPr/>
              <p14:nvPr/>
            </p14:nvContentPartPr>
            <p14:xfrm>
              <a:off x="3113040" y="629440"/>
              <a:ext cx="1019160" cy="46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5400" y="611814"/>
                <a:ext cx="1054800" cy="496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14:cNvPr>
              <p14:cNvContentPartPr/>
              <p14:nvPr/>
            </p14:nvContentPartPr>
            <p14:xfrm>
              <a:off x="8313600" y="175840"/>
              <a:ext cx="50688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295960" y="157840"/>
                <a:ext cx="54252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14:cNvPr>
              <p14:cNvContentPartPr/>
              <p14:nvPr/>
            </p14:nvContentPartPr>
            <p14:xfrm>
              <a:off x="4873080" y="893680"/>
              <a:ext cx="84960" cy="15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55080" y="875680"/>
                <a:ext cx="1206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14:cNvPr>
              <p14:cNvContentPartPr/>
              <p14:nvPr/>
            </p14:nvContentPartPr>
            <p14:xfrm>
              <a:off x="5321640" y="670480"/>
              <a:ext cx="796320" cy="37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04000" y="652823"/>
                <a:ext cx="831960" cy="412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14:cNvPr>
              <p14:cNvContentPartPr/>
              <p14:nvPr/>
            </p14:nvContentPartPr>
            <p14:xfrm>
              <a:off x="3008280" y="1160080"/>
              <a:ext cx="315360" cy="586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90280" y="1142080"/>
                <a:ext cx="35100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14:cNvPr>
              <p14:cNvContentPartPr/>
              <p14:nvPr/>
            </p14:nvContentPartPr>
            <p14:xfrm>
              <a:off x="3748800" y="1355200"/>
              <a:ext cx="233640" cy="310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30800" y="1337560"/>
                <a:ext cx="26928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14:cNvPr>
              <p14:cNvContentPartPr/>
              <p14:nvPr/>
            </p14:nvContentPartPr>
            <p14:xfrm>
              <a:off x="4062720" y="1359880"/>
              <a:ext cx="121320" cy="173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45080" y="1342240"/>
                <a:ext cx="156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14:cNvPr>
              <p14:cNvContentPartPr/>
              <p14:nvPr/>
            </p14:nvContentPartPr>
            <p14:xfrm>
              <a:off x="4268640" y="1431880"/>
              <a:ext cx="18720" cy="75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1000" y="1414240"/>
                <a:ext cx="543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14:cNvPr>
              <p14:cNvContentPartPr/>
              <p14:nvPr/>
            </p14:nvContentPartPr>
            <p14:xfrm>
              <a:off x="4256400" y="12187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3876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14:cNvPr>
              <p14:cNvContentPartPr/>
              <p14:nvPr/>
            </p14:nvContentPartPr>
            <p14:xfrm>
              <a:off x="4337760" y="1281040"/>
              <a:ext cx="23796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320120" y="1263040"/>
                <a:ext cx="273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14:cNvPr>
              <p14:cNvContentPartPr/>
              <p14:nvPr/>
            </p14:nvContentPartPr>
            <p14:xfrm>
              <a:off x="4662840" y="1127680"/>
              <a:ext cx="10440" cy="33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45200" y="1109680"/>
                <a:ext cx="4608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14:cNvPr>
              <p14:cNvContentPartPr/>
              <p14:nvPr/>
            </p14:nvContentPartPr>
            <p14:xfrm>
              <a:off x="4541160" y="1320280"/>
              <a:ext cx="21492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523160" y="1302640"/>
                <a:ext cx="250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14:cNvPr>
              <p14:cNvContentPartPr/>
              <p14:nvPr/>
            </p14:nvContentPartPr>
            <p14:xfrm>
              <a:off x="5079720" y="1342240"/>
              <a:ext cx="198360" cy="204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062080" y="1324240"/>
                <a:ext cx="234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14:cNvPr>
              <p14:cNvContentPartPr/>
              <p14:nvPr/>
            </p14:nvContentPartPr>
            <p14:xfrm>
              <a:off x="5638440" y="1422160"/>
              <a:ext cx="360" cy="132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620800" y="1404160"/>
                <a:ext cx="360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14:cNvPr>
              <p14:cNvContentPartPr/>
              <p14:nvPr/>
            </p14:nvContentPartPr>
            <p14:xfrm>
              <a:off x="5597760" y="12695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0120" y="125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14:cNvPr>
              <p14:cNvContentPartPr/>
              <p14:nvPr/>
            </p14:nvContentPartPr>
            <p14:xfrm>
              <a:off x="5802240" y="1401640"/>
              <a:ext cx="99720" cy="183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784240" y="1384000"/>
                <a:ext cx="1353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14:cNvPr>
              <p14:cNvContentPartPr/>
              <p14:nvPr/>
            </p14:nvContentPartPr>
            <p14:xfrm>
              <a:off x="6256920" y="669760"/>
              <a:ext cx="2148120" cy="1134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39277" y="652114"/>
                <a:ext cx="2183766" cy="11696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14:cNvPr>
              <p14:cNvContentPartPr/>
              <p14:nvPr/>
            </p14:nvContentPartPr>
            <p14:xfrm>
              <a:off x="1747200" y="1738240"/>
              <a:ext cx="7379640" cy="1147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29200" y="1720240"/>
                <a:ext cx="7415280" cy="11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C72C24-CF0C-4C1D-8F9C-FD2932232F7C}"/>
                  </a:ext>
                </a:extLst>
              </p14:cNvPr>
              <p14:cNvContentPartPr/>
              <p14:nvPr/>
            </p14:nvContentPartPr>
            <p14:xfrm>
              <a:off x="541560" y="3103360"/>
              <a:ext cx="257400" cy="342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C72C24-CF0C-4C1D-8F9C-FD2932232F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3920" y="3085360"/>
                <a:ext cx="29304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A568D99-5CC6-42A5-AB01-652A7F3F93EF}"/>
                  </a:ext>
                </a:extLst>
              </p14:cNvPr>
              <p14:cNvContentPartPr/>
              <p14:nvPr/>
            </p14:nvContentPartPr>
            <p14:xfrm>
              <a:off x="894720" y="3250600"/>
              <a:ext cx="202320" cy="164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A568D99-5CC6-42A5-AB01-652A7F3F93E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7080" y="3232960"/>
                <a:ext cx="237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E43E68-3C6C-402D-9D77-CB824C142DE6}"/>
                  </a:ext>
                </a:extLst>
              </p14:cNvPr>
              <p14:cNvContentPartPr/>
              <p14:nvPr/>
            </p14:nvContentPartPr>
            <p14:xfrm>
              <a:off x="2679240" y="3159160"/>
              <a:ext cx="22608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E43E68-3C6C-402D-9D77-CB824C142D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1240" y="3141520"/>
                <a:ext cx="26172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345AF44-63D5-4CBA-8258-FED323CF1140}"/>
                  </a:ext>
                </a:extLst>
              </p14:cNvPr>
              <p14:cNvContentPartPr/>
              <p14:nvPr/>
            </p14:nvContentPartPr>
            <p14:xfrm>
              <a:off x="7515120" y="2998240"/>
              <a:ext cx="959760" cy="366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345AF44-63D5-4CBA-8258-FED323CF114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497480" y="2980600"/>
                <a:ext cx="99540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C7514F9-11EC-4AB6-8A5C-CFC6C1C93D60}"/>
                  </a:ext>
                </a:extLst>
              </p14:cNvPr>
              <p14:cNvContentPartPr/>
              <p14:nvPr/>
            </p14:nvContentPartPr>
            <p14:xfrm>
              <a:off x="444000" y="3667120"/>
              <a:ext cx="33480" cy="34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C7514F9-11EC-4AB6-8A5C-CFC6C1C93D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6360" y="3649480"/>
                <a:ext cx="69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D410B0-24F7-4FC3-AE4B-FC2B88606709}"/>
                  </a:ext>
                </a:extLst>
              </p14:cNvPr>
              <p14:cNvContentPartPr/>
              <p14:nvPr/>
            </p14:nvContentPartPr>
            <p14:xfrm>
              <a:off x="426360" y="3627880"/>
              <a:ext cx="210240" cy="3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D410B0-24F7-4FC3-AE4B-FC2B886067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08720" y="3610240"/>
                <a:ext cx="2458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773C002-8DDE-4984-9824-A6321F34F411}"/>
                  </a:ext>
                </a:extLst>
              </p14:cNvPr>
              <p14:cNvContentPartPr/>
              <p14:nvPr/>
            </p14:nvContentPartPr>
            <p14:xfrm>
              <a:off x="416280" y="3808960"/>
              <a:ext cx="195120" cy="21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773C002-8DDE-4984-9824-A6321F34F41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8280" y="3790960"/>
                <a:ext cx="230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399CA2C-110B-443A-85A8-B32711785806}"/>
                  </a:ext>
                </a:extLst>
              </p14:cNvPr>
              <p14:cNvContentPartPr/>
              <p14:nvPr/>
            </p14:nvContentPartPr>
            <p14:xfrm>
              <a:off x="622920" y="3921640"/>
              <a:ext cx="17280" cy="150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399CA2C-110B-443A-85A8-B3271178580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920" y="3903640"/>
                <a:ext cx="529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1CD3563-32EC-401B-BC3C-A182E025F88A}"/>
                  </a:ext>
                </a:extLst>
              </p14:cNvPr>
              <p14:cNvContentPartPr/>
              <p14:nvPr/>
            </p14:nvContentPartPr>
            <p14:xfrm>
              <a:off x="629760" y="3880960"/>
              <a:ext cx="11088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1CD3563-32EC-401B-BC3C-A182E025F88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1760" y="386296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1361346-2D0F-44FC-9CEA-BDAB96BCB840}"/>
                  </a:ext>
                </a:extLst>
              </p14:cNvPr>
              <p14:cNvContentPartPr/>
              <p14:nvPr/>
            </p14:nvContentPartPr>
            <p14:xfrm>
              <a:off x="639480" y="3996520"/>
              <a:ext cx="100440" cy="6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1361346-2D0F-44FC-9CEA-BDAB96BCB84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1840" y="3978520"/>
                <a:ext cx="136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5E8D639-D2DD-4533-95E0-FFE8B19BBB8E}"/>
                  </a:ext>
                </a:extLst>
              </p14:cNvPr>
              <p14:cNvContentPartPr/>
              <p14:nvPr/>
            </p14:nvContentPartPr>
            <p14:xfrm>
              <a:off x="1228800" y="3108400"/>
              <a:ext cx="1161000" cy="783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5E8D639-D2DD-4533-95E0-FFE8B19BBB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10800" y="3090752"/>
                <a:ext cx="1196640" cy="819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00DBA19-9301-4349-8A9D-9B6C7998AED4}"/>
                  </a:ext>
                </a:extLst>
              </p14:cNvPr>
              <p14:cNvContentPartPr/>
              <p14:nvPr/>
            </p14:nvContentPartPr>
            <p14:xfrm>
              <a:off x="2585640" y="3728320"/>
              <a:ext cx="147600" cy="171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00DBA19-9301-4349-8A9D-9B6C7998AED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568000" y="3710680"/>
                <a:ext cx="18324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64897E-FBAE-495C-9F64-537F165395E1}"/>
                  </a:ext>
                </a:extLst>
              </p14:cNvPr>
              <p14:cNvContentPartPr/>
              <p14:nvPr/>
            </p14:nvContentPartPr>
            <p14:xfrm>
              <a:off x="2809920" y="3718960"/>
              <a:ext cx="241200" cy="168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64897E-FBAE-495C-9F64-537F165395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791920" y="3700960"/>
                <a:ext cx="276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7BC242C-C32A-4795-819E-C5645C345EB1}"/>
                  </a:ext>
                </a:extLst>
              </p14:cNvPr>
              <p14:cNvContentPartPr/>
              <p14:nvPr/>
            </p14:nvContentPartPr>
            <p14:xfrm>
              <a:off x="3200160" y="3067720"/>
              <a:ext cx="4033800" cy="968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7BC242C-C32A-4795-819E-C5645C345EB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82158" y="3050080"/>
                <a:ext cx="4069443" cy="10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C3C6200-858E-4444-BD92-E83661F58C03}"/>
                  </a:ext>
                </a:extLst>
              </p14:cNvPr>
              <p14:cNvContentPartPr/>
              <p14:nvPr/>
            </p14:nvContentPartPr>
            <p14:xfrm>
              <a:off x="6187080" y="3576040"/>
              <a:ext cx="649440" cy="29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C3C6200-858E-4444-BD92-E83661F58C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69440" y="3558040"/>
                <a:ext cx="6850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13349E-5E45-469E-9B1B-F748EF4EB1B2}"/>
                  </a:ext>
                </a:extLst>
              </p14:cNvPr>
              <p14:cNvContentPartPr/>
              <p14:nvPr/>
            </p14:nvContentPartPr>
            <p14:xfrm>
              <a:off x="7071240" y="3462640"/>
              <a:ext cx="1706400" cy="48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13349E-5E45-469E-9B1B-F748EF4EB1B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53240" y="3444987"/>
                <a:ext cx="1742040" cy="524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64814E9-D97B-48A3-9992-9538335293D0}"/>
                  </a:ext>
                </a:extLst>
              </p14:cNvPr>
              <p14:cNvContentPartPr/>
              <p14:nvPr/>
            </p14:nvContentPartPr>
            <p14:xfrm>
              <a:off x="1797960" y="4297480"/>
              <a:ext cx="222840" cy="10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64814E9-D97B-48A3-9992-9538335293D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780320" y="4279480"/>
                <a:ext cx="25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4069018-4782-4EC2-B93B-3C7B6E63BAD9}"/>
                  </a:ext>
                </a:extLst>
              </p14:cNvPr>
              <p14:cNvContentPartPr/>
              <p14:nvPr/>
            </p14:nvContentPartPr>
            <p14:xfrm>
              <a:off x="1818120" y="4372000"/>
              <a:ext cx="234720" cy="2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4069018-4782-4EC2-B93B-3C7B6E63BAD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800120" y="4354000"/>
                <a:ext cx="270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2BCF047-0434-4381-998B-BBB71A6DF78D}"/>
                  </a:ext>
                </a:extLst>
              </p14:cNvPr>
              <p14:cNvContentPartPr/>
              <p14:nvPr/>
            </p14:nvContentPartPr>
            <p14:xfrm>
              <a:off x="2224920" y="4207480"/>
              <a:ext cx="581040" cy="235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2BCF047-0434-4381-998B-BBB71A6DF78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06920" y="4189480"/>
                <a:ext cx="61668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E941EBE-5378-4DF3-93ED-FD17B3EA1CD2}"/>
                  </a:ext>
                </a:extLst>
              </p14:cNvPr>
              <p14:cNvContentPartPr/>
              <p14:nvPr/>
            </p14:nvContentPartPr>
            <p14:xfrm>
              <a:off x="487200" y="4048720"/>
              <a:ext cx="1112760" cy="660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E941EBE-5378-4DF3-93ED-FD17B3EA1CD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200" y="4031070"/>
                <a:ext cx="1148400" cy="696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25C700C-EDE4-43FC-8684-674474002A40}"/>
                  </a:ext>
                </a:extLst>
              </p14:cNvPr>
              <p14:cNvContentPartPr/>
              <p14:nvPr/>
            </p14:nvContentPartPr>
            <p14:xfrm>
              <a:off x="2928720" y="4398640"/>
              <a:ext cx="17640" cy="12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25C700C-EDE4-43FC-8684-674474002A4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10720" y="4381000"/>
                <a:ext cx="532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6D2B599-7C66-4E7B-B1CC-525AFCCC0089}"/>
                  </a:ext>
                </a:extLst>
              </p14:cNvPr>
              <p14:cNvContentPartPr/>
              <p14:nvPr/>
            </p14:nvContentPartPr>
            <p14:xfrm>
              <a:off x="3250920" y="4166800"/>
              <a:ext cx="640440" cy="304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6D2B599-7C66-4E7B-B1CC-525AFCCC008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32930" y="4149139"/>
                <a:ext cx="67606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51F931-8017-4E62-AB9B-575482A66427}"/>
                  </a:ext>
                </a:extLst>
              </p14:cNvPr>
              <p14:cNvContentPartPr/>
              <p14:nvPr/>
            </p14:nvContentPartPr>
            <p14:xfrm>
              <a:off x="5069280" y="4061320"/>
              <a:ext cx="1138320" cy="446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51F931-8017-4E62-AB9B-575482A6642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51640" y="4043320"/>
                <a:ext cx="117396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0C80E4-065C-4BC9-879F-5E301C6B05E3}"/>
                  </a:ext>
                </a:extLst>
              </p14:cNvPr>
              <p14:cNvContentPartPr/>
              <p14:nvPr/>
            </p14:nvContentPartPr>
            <p14:xfrm>
              <a:off x="4124640" y="4134760"/>
              <a:ext cx="689400" cy="327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0C80E4-065C-4BC9-879F-5E301C6B05E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107000" y="4116760"/>
                <a:ext cx="7250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568EBA3-6CAB-4317-BA84-FD2E873B9573}"/>
                  </a:ext>
                </a:extLst>
              </p14:cNvPr>
              <p14:cNvContentPartPr/>
              <p14:nvPr/>
            </p14:nvContentPartPr>
            <p14:xfrm>
              <a:off x="6417840" y="4224760"/>
              <a:ext cx="567360" cy="20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568EBA3-6CAB-4317-BA84-FD2E873B957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00200" y="4207120"/>
                <a:ext cx="6030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B0CA158-EBED-4BA9-9FA6-9EE65BC702FA}"/>
                  </a:ext>
                </a:extLst>
              </p14:cNvPr>
              <p14:cNvContentPartPr/>
              <p14:nvPr/>
            </p14:nvContentPartPr>
            <p14:xfrm>
              <a:off x="7244400" y="4066720"/>
              <a:ext cx="1320120" cy="545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B0CA158-EBED-4BA9-9FA6-9EE65BC702F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226760" y="4049080"/>
                <a:ext cx="135576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14AED4A-551A-447B-B424-C9113F2D05A4}"/>
                  </a:ext>
                </a:extLst>
              </p14:cNvPr>
              <p14:cNvContentPartPr/>
              <p14:nvPr/>
            </p14:nvContentPartPr>
            <p14:xfrm>
              <a:off x="304320" y="4827760"/>
              <a:ext cx="1068840" cy="360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14AED4A-551A-447B-B424-C9113F2D05A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80" y="4810102"/>
                <a:ext cx="1104480" cy="396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60CA144-67C5-49F8-B486-E6DE0167E393}"/>
                  </a:ext>
                </a:extLst>
              </p14:cNvPr>
              <p14:cNvContentPartPr/>
              <p14:nvPr/>
            </p14:nvContentPartPr>
            <p14:xfrm>
              <a:off x="1737120" y="4656760"/>
              <a:ext cx="1270080" cy="496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60CA144-67C5-49F8-B486-E6DE0167E39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719125" y="4638760"/>
                <a:ext cx="130571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A776253-EAD1-4872-89A2-5B6F830211F1}"/>
                  </a:ext>
                </a:extLst>
              </p14:cNvPr>
              <p14:cNvContentPartPr/>
              <p14:nvPr/>
            </p14:nvContentPartPr>
            <p14:xfrm>
              <a:off x="3341280" y="4691680"/>
              <a:ext cx="698400" cy="398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A776253-EAD1-4872-89A2-5B6F830211F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23640" y="4674040"/>
                <a:ext cx="73404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560181-A48C-48D7-836F-AF176B277C6A}"/>
                  </a:ext>
                </a:extLst>
              </p14:cNvPr>
              <p14:cNvContentPartPr/>
              <p14:nvPr/>
            </p14:nvContentPartPr>
            <p14:xfrm>
              <a:off x="4398960" y="4680880"/>
              <a:ext cx="161640" cy="43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560181-A48C-48D7-836F-AF176B277C6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80960" y="4663240"/>
                <a:ext cx="1972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7DE01AC-A2CE-4275-AA08-ACB8359DCC0A}"/>
                  </a:ext>
                </a:extLst>
              </p14:cNvPr>
              <p14:cNvContentPartPr/>
              <p14:nvPr/>
            </p14:nvContentPartPr>
            <p14:xfrm>
              <a:off x="4419480" y="4815880"/>
              <a:ext cx="547920" cy="266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7DE01AC-A2CE-4275-AA08-ACB8359DCC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401480" y="4797856"/>
                <a:ext cx="583560" cy="3017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4A69F84-8F50-49A8-B3DF-3A51E0EE06B3}"/>
                  </a:ext>
                </a:extLst>
              </p14:cNvPr>
              <p14:cNvContentPartPr/>
              <p14:nvPr/>
            </p14:nvContentPartPr>
            <p14:xfrm>
              <a:off x="5384280" y="4529320"/>
              <a:ext cx="106920" cy="2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4A69F84-8F50-49A8-B3DF-3A51E0EE06B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6640" y="4511320"/>
                <a:ext cx="1425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C743EF8-A1C2-410E-8F54-A4C5C9A7DB21}"/>
                  </a:ext>
                </a:extLst>
              </p14:cNvPr>
              <p14:cNvContentPartPr/>
              <p14:nvPr/>
            </p14:nvContentPartPr>
            <p14:xfrm>
              <a:off x="5108880" y="4603840"/>
              <a:ext cx="495000" cy="261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C743EF8-A1C2-410E-8F54-A4C5C9A7DB2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90893" y="4585840"/>
                <a:ext cx="530614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450B6B5-720D-47BB-8539-2A795892FC6C}"/>
                  </a:ext>
                </a:extLst>
              </p14:cNvPr>
              <p14:cNvContentPartPr/>
              <p14:nvPr/>
            </p14:nvContentPartPr>
            <p14:xfrm>
              <a:off x="5130480" y="4907320"/>
              <a:ext cx="426960" cy="232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450B6B5-720D-47BB-8539-2A795892FC6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12480" y="4889680"/>
                <a:ext cx="4626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178AC35-5D41-4352-8C12-12DC7DD71A76}"/>
                  </a:ext>
                </a:extLst>
              </p14:cNvPr>
              <p14:cNvContentPartPr/>
              <p14:nvPr/>
            </p14:nvContentPartPr>
            <p14:xfrm>
              <a:off x="5862000" y="4754320"/>
              <a:ext cx="261360" cy="244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178AC35-5D41-4352-8C12-12DC7DD71A7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4736680"/>
                <a:ext cx="29700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3248B0-B757-4DCC-8E74-EF5A9DD799EC}"/>
                  </a:ext>
                </a:extLst>
              </p14:cNvPr>
              <p14:cNvContentPartPr/>
              <p14:nvPr/>
            </p14:nvContentPartPr>
            <p14:xfrm>
              <a:off x="7528080" y="4561000"/>
              <a:ext cx="121680" cy="61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3248B0-B757-4DCC-8E74-EF5A9DD799E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510440" y="4543360"/>
                <a:ext cx="1573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039AFEF-BDC6-442E-87A4-DECB97092FAF}"/>
                  </a:ext>
                </a:extLst>
              </p14:cNvPr>
              <p14:cNvContentPartPr/>
              <p14:nvPr/>
            </p14:nvContentPartPr>
            <p14:xfrm>
              <a:off x="7182480" y="4692400"/>
              <a:ext cx="960480" cy="457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039AFEF-BDC6-442E-87A4-DECB97092FA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64833" y="4674774"/>
                <a:ext cx="996133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4193788-24C8-488D-B763-1A76C4E734DB}"/>
                  </a:ext>
                </a:extLst>
              </p14:cNvPr>
              <p14:cNvContentPartPr/>
              <p14:nvPr/>
            </p14:nvContentPartPr>
            <p14:xfrm>
              <a:off x="6366000" y="4666840"/>
              <a:ext cx="655200" cy="38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4193788-24C8-488D-B763-1A76C4E734D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348000" y="4649200"/>
                <a:ext cx="690840" cy="41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37901600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14:cNvPr>
              <p14:cNvContentPartPr/>
              <p14:nvPr/>
            </p14:nvContentPartPr>
            <p14:xfrm>
              <a:off x="168960" y="447280"/>
              <a:ext cx="2521800" cy="961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1320" y="429640"/>
                <a:ext cx="2557440" cy="9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14:cNvPr>
              <p14:cNvContentPartPr/>
              <p14:nvPr/>
            </p14:nvContentPartPr>
            <p14:xfrm>
              <a:off x="1462440" y="727360"/>
              <a:ext cx="662040" cy="159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44800" y="709360"/>
                <a:ext cx="6976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14:cNvPr>
              <p14:cNvContentPartPr/>
              <p14:nvPr/>
            </p14:nvContentPartPr>
            <p14:xfrm>
              <a:off x="2274960" y="639880"/>
              <a:ext cx="28188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6983" y="621880"/>
                <a:ext cx="317475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14:cNvPr>
              <p14:cNvContentPartPr/>
              <p14:nvPr/>
            </p14:nvContentPartPr>
            <p14:xfrm>
              <a:off x="1462440" y="273760"/>
              <a:ext cx="772920" cy="16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44792" y="256120"/>
                <a:ext cx="808577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14:cNvPr>
              <p14:cNvContentPartPr/>
              <p14:nvPr/>
            </p14:nvContentPartPr>
            <p14:xfrm>
              <a:off x="704640" y="822400"/>
              <a:ext cx="922320" cy="962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640" y="804400"/>
                <a:ext cx="957960" cy="9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14:cNvPr>
              <p14:cNvContentPartPr/>
              <p14:nvPr/>
            </p14:nvContentPartPr>
            <p14:xfrm>
              <a:off x="1349760" y="1079440"/>
              <a:ext cx="82440" cy="76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332120" y="1061440"/>
                <a:ext cx="118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14:cNvPr>
              <p14:cNvContentPartPr/>
              <p14:nvPr/>
            </p14:nvContentPartPr>
            <p14:xfrm>
              <a:off x="1433640" y="904480"/>
              <a:ext cx="120960" cy="128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6000" y="886480"/>
                <a:ext cx="1566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14:cNvPr>
              <p14:cNvContentPartPr/>
              <p14:nvPr/>
            </p14:nvContentPartPr>
            <p14:xfrm>
              <a:off x="3184320" y="210040"/>
              <a:ext cx="420120" cy="37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66320" y="192400"/>
                <a:ext cx="4557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14:cNvPr>
              <p14:cNvContentPartPr/>
              <p14:nvPr/>
            </p14:nvContentPartPr>
            <p14:xfrm>
              <a:off x="3698760" y="374560"/>
              <a:ext cx="83520" cy="17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80760" y="356560"/>
                <a:ext cx="119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14:cNvPr>
              <p14:cNvContentPartPr/>
              <p14:nvPr/>
            </p14:nvContentPartPr>
            <p14:xfrm>
              <a:off x="3860760" y="426400"/>
              <a:ext cx="360" cy="66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42760" y="408400"/>
                <a:ext cx="360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14:cNvPr>
              <p14:cNvContentPartPr/>
              <p14:nvPr/>
            </p14:nvContentPartPr>
            <p14:xfrm>
              <a:off x="3840240" y="3047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82224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14:cNvPr>
              <p14:cNvContentPartPr/>
              <p14:nvPr/>
            </p14:nvContentPartPr>
            <p14:xfrm>
              <a:off x="4483200" y="252160"/>
              <a:ext cx="782640" cy="271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5560" y="234520"/>
                <a:ext cx="81828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14:cNvPr>
              <p14:cNvContentPartPr/>
              <p14:nvPr/>
            </p14:nvContentPartPr>
            <p14:xfrm>
              <a:off x="3971640" y="242080"/>
              <a:ext cx="417240" cy="270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3656" y="224080"/>
                <a:ext cx="452849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14:cNvPr>
              <p14:cNvContentPartPr/>
              <p14:nvPr/>
            </p14:nvContentPartPr>
            <p14:xfrm>
              <a:off x="5617200" y="185920"/>
              <a:ext cx="863280" cy="38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99560" y="167920"/>
                <a:ext cx="8989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14:cNvPr>
              <p14:cNvContentPartPr/>
              <p14:nvPr/>
            </p14:nvContentPartPr>
            <p14:xfrm>
              <a:off x="6805200" y="192760"/>
              <a:ext cx="1308600" cy="405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87205" y="175120"/>
                <a:ext cx="134423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14:cNvPr>
              <p14:cNvContentPartPr/>
              <p14:nvPr/>
            </p14:nvContentPartPr>
            <p14:xfrm>
              <a:off x="4457640" y="750400"/>
              <a:ext cx="207360" cy="175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39640" y="732400"/>
                <a:ext cx="2430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14:cNvPr>
              <p14:cNvContentPartPr/>
              <p14:nvPr/>
            </p14:nvContentPartPr>
            <p14:xfrm>
              <a:off x="3113040" y="629440"/>
              <a:ext cx="1019160" cy="46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5400" y="611814"/>
                <a:ext cx="1054800" cy="496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14:cNvPr>
              <p14:cNvContentPartPr/>
              <p14:nvPr/>
            </p14:nvContentPartPr>
            <p14:xfrm>
              <a:off x="8313600" y="175840"/>
              <a:ext cx="50688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295960" y="157840"/>
                <a:ext cx="54252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14:cNvPr>
              <p14:cNvContentPartPr/>
              <p14:nvPr/>
            </p14:nvContentPartPr>
            <p14:xfrm>
              <a:off x="4873080" y="893680"/>
              <a:ext cx="84960" cy="15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55080" y="875680"/>
                <a:ext cx="1206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14:cNvPr>
              <p14:cNvContentPartPr/>
              <p14:nvPr/>
            </p14:nvContentPartPr>
            <p14:xfrm>
              <a:off x="5321640" y="670480"/>
              <a:ext cx="796320" cy="37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04000" y="652823"/>
                <a:ext cx="831960" cy="412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14:cNvPr>
              <p14:cNvContentPartPr/>
              <p14:nvPr/>
            </p14:nvContentPartPr>
            <p14:xfrm>
              <a:off x="3008280" y="1160080"/>
              <a:ext cx="315360" cy="586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90280" y="1142080"/>
                <a:ext cx="35100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14:cNvPr>
              <p14:cNvContentPartPr/>
              <p14:nvPr/>
            </p14:nvContentPartPr>
            <p14:xfrm>
              <a:off x="3748800" y="1355200"/>
              <a:ext cx="233640" cy="310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30800" y="1337560"/>
                <a:ext cx="26928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14:cNvPr>
              <p14:cNvContentPartPr/>
              <p14:nvPr/>
            </p14:nvContentPartPr>
            <p14:xfrm>
              <a:off x="4062720" y="1359880"/>
              <a:ext cx="121320" cy="173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45080" y="1342240"/>
                <a:ext cx="156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14:cNvPr>
              <p14:cNvContentPartPr/>
              <p14:nvPr/>
            </p14:nvContentPartPr>
            <p14:xfrm>
              <a:off x="4268640" y="1431880"/>
              <a:ext cx="18720" cy="75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1000" y="1414240"/>
                <a:ext cx="543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14:cNvPr>
              <p14:cNvContentPartPr/>
              <p14:nvPr/>
            </p14:nvContentPartPr>
            <p14:xfrm>
              <a:off x="4256400" y="12187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3876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14:cNvPr>
              <p14:cNvContentPartPr/>
              <p14:nvPr/>
            </p14:nvContentPartPr>
            <p14:xfrm>
              <a:off x="4337760" y="1281040"/>
              <a:ext cx="23796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320120" y="1263040"/>
                <a:ext cx="273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14:cNvPr>
              <p14:cNvContentPartPr/>
              <p14:nvPr/>
            </p14:nvContentPartPr>
            <p14:xfrm>
              <a:off x="4662840" y="1127680"/>
              <a:ext cx="10440" cy="33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45200" y="1109680"/>
                <a:ext cx="4608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14:cNvPr>
              <p14:cNvContentPartPr/>
              <p14:nvPr/>
            </p14:nvContentPartPr>
            <p14:xfrm>
              <a:off x="4541160" y="1320280"/>
              <a:ext cx="21492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523160" y="1302640"/>
                <a:ext cx="250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14:cNvPr>
              <p14:cNvContentPartPr/>
              <p14:nvPr/>
            </p14:nvContentPartPr>
            <p14:xfrm>
              <a:off x="5079720" y="1342240"/>
              <a:ext cx="198360" cy="204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062080" y="1324240"/>
                <a:ext cx="234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14:cNvPr>
              <p14:cNvContentPartPr/>
              <p14:nvPr/>
            </p14:nvContentPartPr>
            <p14:xfrm>
              <a:off x="5638440" y="1422160"/>
              <a:ext cx="360" cy="132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620800" y="1404160"/>
                <a:ext cx="360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14:cNvPr>
              <p14:cNvContentPartPr/>
              <p14:nvPr/>
            </p14:nvContentPartPr>
            <p14:xfrm>
              <a:off x="5597760" y="12695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0120" y="125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14:cNvPr>
              <p14:cNvContentPartPr/>
              <p14:nvPr/>
            </p14:nvContentPartPr>
            <p14:xfrm>
              <a:off x="5802240" y="1401640"/>
              <a:ext cx="99720" cy="183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784240" y="1384000"/>
                <a:ext cx="1353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14:cNvPr>
              <p14:cNvContentPartPr/>
              <p14:nvPr/>
            </p14:nvContentPartPr>
            <p14:xfrm>
              <a:off x="6256920" y="669760"/>
              <a:ext cx="2148120" cy="1134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39277" y="652114"/>
                <a:ext cx="2183766" cy="11696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14:cNvPr>
              <p14:cNvContentPartPr/>
              <p14:nvPr/>
            </p14:nvContentPartPr>
            <p14:xfrm>
              <a:off x="1747200" y="1738240"/>
              <a:ext cx="7379640" cy="1147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29200" y="1720240"/>
                <a:ext cx="7415280" cy="11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C72C24-CF0C-4C1D-8F9C-FD2932232F7C}"/>
                  </a:ext>
                </a:extLst>
              </p14:cNvPr>
              <p14:cNvContentPartPr/>
              <p14:nvPr/>
            </p14:nvContentPartPr>
            <p14:xfrm>
              <a:off x="541560" y="3103360"/>
              <a:ext cx="257400" cy="342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C72C24-CF0C-4C1D-8F9C-FD2932232F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3920" y="3085360"/>
                <a:ext cx="29304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A568D99-5CC6-42A5-AB01-652A7F3F93EF}"/>
                  </a:ext>
                </a:extLst>
              </p14:cNvPr>
              <p14:cNvContentPartPr/>
              <p14:nvPr/>
            </p14:nvContentPartPr>
            <p14:xfrm>
              <a:off x="894720" y="3250600"/>
              <a:ext cx="202320" cy="164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A568D99-5CC6-42A5-AB01-652A7F3F93E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7080" y="3232960"/>
                <a:ext cx="237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E43E68-3C6C-402D-9D77-CB824C142DE6}"/>
                  </a:ext>
                </a:extLst>
              </p14:cNvPr>
              <p14:cNvContentPartPr/>
              <p14:nvPr/>
            </p14:nvContentPartPr>
            <p14:xfrm>
              <a:off x="2679240" y="3159160"/>
              <a:ext cx="22608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E43E68-3C6C-402D-9D77-CB824C142D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1240" y="3141520"/>
                <a:ext cx="26172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345AF44-63D5-4CBA-8258-FED323CF1140}"/>
                  </a:ext>
                </a:extLst>
              </p14:cNvPr>
              <p14:cNvContentPartPr/>
              <p14:nvPr/>
            </p14:nvContentPartPr>
            <p14:xfrm>
              <a:off x="7515120" y="2998240"/>
              <a:ext cx="959760" cy="366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345AF44-63D5-4CBA-8258-FED323CF114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497480" y="2980600"/>
                <a:ext cx="99540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C7514F9-11EC-4AB6-8A5C-CFC6C1C93D60}"/>
                  </a:ext>
                </a:extLst>
              </p14:cNvPr>
              <p14:cNvContentPartPr/>
              <p14:nvPr/>
            </p14:nvContentPartPr>
            <p14:xfrm>
              <a:off x="444000" y="3667120"/>
              <a:ext cx="33480" cy="34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C7514F9-11EC-4AB6-8A5C-CFC6C1C93D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6360" y="3649480"/>
                <a:ext cx="69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D410B0-24F7-4FC3-AE4B-FC2B88606709}"/>
                  </a:ext>
                </a:extLst>
              </p14:cNvPr>
              <p14:cNvContentPartPr/>
              <p14:nvPr/>
            </p14:nvContentPartPr>
            <p14:xfrm>
              <a:off x="426360" y="3627880"/>
              <a:ext cx="210240" cy="3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D410B0-24F7-4FC3-AE4B-FC2B886067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08720" y="3610240"/>
                <a:ext cx="2458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773C002-8DDE-4984-9824-A6321F34F411}"/>
                  </a:ext>
                </a:extLst>
              </p14:cNvPr>
              <p14:cNvContentPartPr/>
              <p14:nvPr/>
            </p14:nvContentPartPr>
            <p14:xfrm>
              <a:off x="416280" y="3808960"/>
              <a:ext cx="195120" cy="21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773C002-8DDE-4984-9824-A6321F34F41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8280" y="3790960"/>
                <a:ext cx="230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399CA2C-110B-443A-85A8-B32711785806}"/>
                  </a:ext>
                </a:extLst>
              </p14:cNvPr>
              <p14:cNvContentPartPr/>
              <p14:nvPr/>
            </p14:nvContentPartPr>
            <p14:xfrm>
              <a:off x="622920" y="3921640"/>
              <a:ext cx="17280" cy="150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399CA2C-110B-443A-85A8-B3271178580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920" y="3903640"/>
                <a:ext cx="529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1CD3563-32EC-401B-BC3C-A182E025F88A}"/>
                  </a:ext>
                </a:extLst>
              </p14:cNvPr>
              <p14:cNvContentPartPr/>
              <p14:nvPr/>
            </p14:nvContentPartPr>
            <p14:xfrm>
              <a:off x="629760" y="3880960"/>
              <a:ext cx="11088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1CD3563-32EC-401B-BC3C-A182E025F88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1760" y="386296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1361346-2D0F-44FC-9CEA-BDAB96BCB840}"/>
                  </a:ext>
                </a:extLst>
              </p14:cNvPr>
              <p14:cNvContentPartPr/>
              <p14:nvPr/>
            </p14:nvContentPartPr>
            <p14:xfrm>
              <a:off x="639480" y="3996520"/>
              <a:ext cx="100440" cy="6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1361346-2D0F-44FC-9CEA-BDAB96BCB84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1840" y="3978520"/>
                <a:ext cx="136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5E8D639-D2DD-4533-95E0-FFE8B19BBB8E}"/>
                  </a:ext>
                </a:extLst>
              </p14:cNvPr>
              <p14:cNvContentPartPr/>
              <p14:nvPr/>
            </p14:nvContentPartPr>
            <p14:xfrm>
              <a:off x="1228800" y="3108400"/>
              <a:ext cx="1161000" cy="783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5E8D639-D2DD-4533-95E0-FFE8B19BBB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10800" y="3090752"/>
                <a:ext cx="1196640" cy="819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00DBA19-9301-4349-8A9D-9B6C7998AED4}"/>
                  </a:ext>
                </a:extLst>
              </p14:cNvPr>
              <p14:cNvContentPartPr/>
              <p14:nvPr/>
            </p14:nvContentPartPr>
            <p14:xfrm>
              <a:off x="2585640" y="3728320"/>
              <a:ext cx="147600" cy="171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00DBA19-9301-4349-8A9D-9B6C7998AED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568000" y="3710680"/>
                <a:ext cx="18324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64897E-FBAE-495C-9F64-537F165395E1}"/>
                  </a:ext>
                </a:extLst>
              </p14:cNvPr>
              <p14:cNvContentPartPr/>
              <p14:nvPr/>
            </p14:nvContentPartPr>
            <p14:xfrm>
              <a:off x="2809920" y="3718960"/>
              <a:ext cx="241200" cy="168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64897E-FBAE-495C-9F64-537F165395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791920" y="3700960"/>
                <a:ext cx="276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7BC242C-C32A-4795-819E-C5645C345EB1}"/>
                  </a:ext>
                </a:extLst>
              </p14:cNvPr>
              <p14:cNvContentPartPr/>
              <p14:nvPr/>
            </p14:nvContentPartPr>
            <p14:xfrm>
              <a:off x="3200160" y="3067720"/>
              <a:ext cx="4033800" cy="968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7BC242C-C32A-4795-819E-C5645C345EB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82158" y="3050080"/>
                <a:ext cx="4069443" cy="10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C3C6200-858E-4444-BD92-E83661F58C03}"/>
                  </a:ext>
                </a:extLst>
              </p14:cNvPr>
              <p14:cNvContentPartPr/>
              <p14:nvPr/>
            </p14:nvContentPartPr>
            <p14:xfrm>
              <a:off x="6187080" y="3576040"/>
              <a:ext cx="649440" cy="29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C3C6200-858E-4444-BD92-E83661F58C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69440" y="3558040"/>
                <a:ext cx="6850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13349E-5E45-469E-9B1B-F748EF4EB1B2}"/>
                  </a:ext>
                </a:extLst>
              </p14:cNvPr>
              <p14:cNvContentPartPr/>
              <p14:nvPr/>
            </p14:nvContentPartPr>
            <p14:xfrm>
              <a:off x="7071240" y="3462640"/>
              <a:ext cx="1706400" cy="48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13349E-5E45-469E-9B1B-F748EF4EB1B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53240" y="3444987"/>
                <a:ext cx="1742040" cy="524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64814E9-D97B-48A3-9992-9538335293D0}"/>
                  </a:ext>
                </a:extLst>
              </p14:cNvPr>
              <p14:cNvContentPartPr/>
              <p14:nvPr/>
            </p14:nvContentPartPr>
            <p14:xfrm>
              <a:off x="1797960" y="4297480"/>
              <a:ext cx="222840" cy="10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64814E9-D97B-48A3-9992-9538335293D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780320" y="4279480"/>
                <a:ext cx="25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4069018-4782-4EC2-B93B-3C7B6E63BAD9}"/>
                  </a:ext>
                </a:extLst>
              </p14:cNvPr>
              <p14:cNvContentPartPr/>
              <p14:nvPr/>
            </p14:nvContentPartPr>
            <p14:xfrm>
              <a:off x="1818120" y="4372000"/>
              <a:ext cx="234720" cy="2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4069018-4782-4EC2-B93B-3C7B6E63BAD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800120" y="4354000"/>
                <a:ext cx="270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2BCF047-0434-4381-998B-BBB71A6DF78D}"/>
                  </a:ext>
                </a:extLst>
              </p14:cNvPr>
              <p14:cNvContentPartPr/>
              <p14:nvPr/>
            </p14:nvContentPartPr>
            <p14:xfrm>
              <a:off x="2224920" y="4207480"/>
              <a:ext cx="581040" cy="235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2BCF047-0434-4381-998B-BBB71A6DF78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06920" y="4189480"/>
                <a:ext cx="61668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E941EBE-5378-4DF3-93ED-FD17B3EA1CD2}"/>
                  </a:ext>
                </a:extLst>
              </p14:cNvPr>
              <p14:cNvContentPartPr/>
              <p14:nvPr/>
            </p14:nvContentPartPr>
            <p14:xfrm>
              <a:off x="487200" y="4048720"/>
              <a:ext cx="1112760" cy="660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E941EBE-5378-4DF3-93ED-FD17B3EA1CD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200" y="4031070"/>
                <a:ext cx="1148400" cy="696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25C700C-EDE4-43FC-8684-674474002A40}"/>
                  </a:ext>
                </a:extLst>
              </p14:cNvPr>
              <p14:cNvContentPartPr/>
              <p14:nvPr/>
            </p14:nvContentPartPr>
            <p14:xfrm>
              <a:off x="2928720" y="4398640"/>
              <a:ext cx="17640" cy="12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25C700C-EDE4-43FC-8684-674474002A4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10720" y="4381000"/>
                <a:ext cx="532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6D2B599-7C66-4E7B-B1CC-525AFCCC0089}"/>
                  </a:ext>
                </a:extLst>
              </p14:cNvPr>
              <p14:cNvContentPartPr/>
              <p14:nvPr/>
            </p14:nvContentPartPr>
            <p14:xfrm>
              <a:off x="3250920" y="4166800"/>
              <a:ext cx="640440" cy="304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6D2B599-7C66-4E7B-B1CC-525AFCCC008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32930" y="4149139"/>
                <a:ext cx="67606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51F931-8017-4E62-AB9B-575482A66427}"/>
                  </a:ext>
                </a:extLst>
              </p14:cNvPr>
              <p14:cNvContentPartPr/>
              <p14:nvPr/>
            </p14:nvContentPartPr>
            <p14:xfrm>
              <a:off x="5069280" y="4061320"/>
              <a:ext cx="1138320" cy="446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51F931-8017-4E62-AB9B-575482A6642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51640" y="4043320"/>
                <a:ext cx="117396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0C80E4-065C-4BC9-879F-5E301C6B05E3}"/>
                  </a:ext>
                </a:extLst>
              </p14:cNvPr>
              <p14:cNvContentPartPr/>
              <p14:nvPr/>
            </p14:nvContentPartPr>
            <p14:xfrm>
              <a:off x="4124640" y="4134760"/>
              <a:ext cx="689400" cy="327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0C80E4-065C-4BC9-879F-5E301C6B05E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107000" y="4116760"/>
                <a:ext cx="7250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568EBA3-6CAB-4317-BA84-FD2E873B9573}"/>
                  </a:ext>
                </a:extLst>
              </p14:cNvPr>
              <p14:cNvContentPartPr/>
              <p14:nvPr/>
            </p14:nvContentPartPr>
            <p14:xfrm>
              <a:off x="6417840" y="4224760"/>
              <a:ext cx="567360" cy="20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568EBA3-6CAB-4317-BA84-FD2E873B957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00200" y="4207120"/>
                <a:ext cx="6030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B0CA158-EBED-4BA9-9FA6-9EE65BC702FA}"/>
                  </a:ext>
                </a:extLst>
              </p14:cNvPr>
              <p14:cNvContentPartPr/>
              <p14:nvPr/>
            </p14:nvContentPartPr>
            <p14:xfrm>
              <a:off x="7244400" y="4066720"/>
              <a:ext cx="1320120" cy="545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B0CA158-EBED-4BA9-9FA6-9EE65BC702F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226760" y="4049080"/>
                <a:ext cx="135576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14AED4A-551A-447B-B424-C9113F2D05A4}"/>
                  </a:ext>
                </a:extLst>
              </p14:cNvPr>
              <p14:cNvContentPartPr/>
              <p14:nvPr/>
            </p14:nvContentPartPr>
            <p14:xfrm>
              <a:off x="304320" y="4827760"/>
              <a:ext cx="1068840" cy="360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14AED4A-551A-447B-B424-C9113F2D05A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80" y="4810102"/>
                <a:ext cx="1104480" cy="396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60CA144-67C5-49F8-B486-E6DE0167E393}"/>
                  </a:ext>
                </a:extLst>
              </p14:cNvPr>
              <p14:cNvContentPartPr/>
              <p14:nvPr/>
            </p14:nvContentPartPr>
            <p14:xfrm>
              <a:off x="1737120" y="4656760"/>
              <a:ext cx="1270080" cy="496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60CA144-67C5-49F8-B486-E6DE0167E39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719125" y="4638760"/>
                <a:ext cx="130571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A776253-EAD1-4872-89A2-5B6F830211F1}"/>
                  </a:ext>
                </a:extLst>
              </p14:cNvPr>
              <p14:cNvContentPartPr/>
              <p14:nvPr/>
            </p14:nvContentPartPr>
            <p14:xfrm>
              <a:off x="3341280" y="4691680"/>
              <a:ext cx="698400" cy="398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A776253-EAD1-4872-89A2-5B6F830211F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23640" y="4674040"/>
                <a:ext cx="73404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560181-A48C-48D7-836F-AF176B277C6A}"/>
                  </a:ext>
                </a:extLst>
              </p14:cNvPr>
              <p14:cNvContentPartPr/>
              <p14:nvPr/>
            </p14:nvContentPartPr>
            <p14:xfrm>
              <a:off x="4398960" y="4680880"/>
              <a:ext cx="161640" cy="43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560181-A48C-48D7-836F-AF176B277C6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80960" y="4663240"/>
                <a:ext cx="1972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7DE01AC-A2CE-4275-AA08-ACB8359DCC0A}"/>
                  </a:ext>
                </a:extLst>
              </p14:cNvPr>
              <p14:cNvContentPartPr/>
              <p14:nvPr/>
            </p14:nvContentPartPr>
            <p14:xfrm>
              <a:off x="4419480" y="4815880"/>
              <a:ext cx="547920" cy="266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7DE01AC-A2CE-4275-AA08-ACB8359DCC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401480" y="4797856"/>
                <a:ext cx="583560" cy="3017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4A69F84-8F50-49A8-B3DF-3A51E0EE06B3}"/>
                  </a:ext>
                </a:extLst>
              </p14:cNvPr>
              <p14:cNvContentPartPr/>
              <p14:nvPr/>
            </p14:nvContentPartPr>
            <p14:xfrm>
              <a:off x="5384280" y="4529320"/>
              <a:ext cx="106920" cy="2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4A69F84-8F50-49A8-B3DF-3A51E0EE06B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6640" y="4511320"/>
                <a:ext cx="1425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C743EF8-A1C2-410E-8F54-A4C5C9A7DB21}"/>
                  </a:ext>
                </a:extLst>
              </p14:cNvPr>
              <p14:cNvContentPartPr/>
              <p14:nvPr/>
            </p14:nvContentPartPr>
            <p14:xfrm>
              <a:off x="5108880" y="4603840"/>
              <a:ext cx="495000" cy="261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C743EF8-A1C2-410E-8F54-A4C5C9A7DB2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90893" y="4585840"/>
                <a:ext cx="530614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450B6B5-720D-47BB-8539-2A795892FC6C}"/>
                  </a:ext>
                </a:extLst>
              </p14:cNvPr>
              <p14:cNvContentPartPr/>
              <p14:nvPr/>
            </p14:nvContentPartPr>
            <p14:xfrm>
              <a:off x="5130480" y="4907320"/>
              <a:ext cx="426960" cy="232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450B6B5-720D-47BB-8539-2A795892FC6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12480" y="4889680"/>
                <a:ext cx="4626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178AC35-5D41-4352-8C12-12DC7DD71A76}"/>
                  </a:ext>
                </a:extLst>
              </p14:cNvPr>
              <p14:cNvContentPartPr/>
              <p14:nvPr/>
            </p14:nvContentPartPr>
            <p14:xfrm>
              <a:off x="5862000" y="4754320"/>
              <a:ext cx="261360" cy="244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178AC35-5D41-4352-8C12-12DC7DD71A7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4736680"/>
                <a:ext cx="29700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3248B0-B757-4DCC-8E74-EF5A9DD799EC}"/>
                  </a:ext>
                </a:extLst>
              </p14:cNvPr>
              <p14:cNvContentPartPr/>
              <p14:nvPr/>
            </p14:nvContentPartPr>
            <p14:xfrm>
              <a:off x="7528080" y="4561000"/>
              <a:ext cx="121680" cy="61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3248B0-B757-4DCC-8E74-EF5A9DD799E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510440" y="4543360"/>
                <a:ext cx="1573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039AFEF-BDC6-442E-87A4-DECB97092FAF}"/>
                  </a:ext>
                </a:extLst>
              </p14:cNvPr>
              <p14:cNvContentPartPr/>
              <p14:nvPr/>
            </p14:nvContentPartPr>
            <p14:xfrm>
              <a:off x="7182480" y="4692400"/>
              <a:ext cx="960480" cy="457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039AFEF-BDC6-442E-87A4-DECB97092FA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64833" y="4674774"/>
                <a:ext cx="996133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4193788-24C8-488D-B763-1A76C4E734DB}"/>
                  </a:ext>
                </a:extLst>
              </p14:cNvPr>
              <p14:cNvContentPartPr/>
              <p14:nvPr/>
            </p14:nvContentPartPr>
            <p14:xfrm>
              <a:off x="6366000" y="4666840"/>
              <a:ext cx="655200" cy="38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4193788-24C8-488D-B763-1A76C4E734D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348000" y="4649200"/>
                <a:ext cx="69084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E13A71A-D270-449E-8F2A-7F2CCCA27E7A}"/>
                  </a:ext>
                </a:extLst>
              </p14:cNvPr>
              <p14:cNvContentPartPr/>
              <p14:nvPr/>
            </p14:nvContentPartPr>
            <p14:xfrm>
              <a:off x="8371560" y="4692040"/>
              <a:ext cx="457200" cy="289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E13A71A-D270-449E-8F2A-7F2CCCA27E7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53560" y="4674400"/>
                <a:ext cx="4928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21BC9A9-9F4C-4B62-9D83-A3689AE0B4F0}"/>
                  </a:ext>
                </a:extLst>
              </p14:cNvPr>
              <p14:cNvContentPartPr/>
              <p14:nvPr/>
            </p14:nvContentPartPr>
            <p14:xfrm>
              <a:off x="1472880" y="5526160"/>
              <a:ext cx="22464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21BC9A9-9F4C-4B62-9D83-A3689AE0B4F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454880" y="5508520"/>
                <a:ext cx="260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7301BF-4E1E-4FB5-A2EE-6C6DB1CBE8B1}"/>
                  </a:ext>
                </a:extLst>
              </p14:cNvPr>
              <p14:cNvContentPartPr/>
              <p14:nvPr/>
            </p14:nvContentPartPr>
            <p14:xfrm>
              <a:off x="1513560" y="5599240"/>
              <a:ext cx="233640" cy="31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7301BF-4E1E-4FB5-A2EE-6C6DB1CBE8B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495920" y="5581600"/>
                <a:ext cx="2692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513F053-D84D-427F-B386-9D3E92199C33}"/>
                  </a:ext>
                </a:extLst>
              </p14:cNvPr>
              <p14:cNvContentPartPr/>
              <p14:nvPr/>
            </p14:nvContentPartPr>
            <p14:xfrm>
              <a:off x="446880" y="5318800"/>
              <a:ext cx="837720" cy="512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513F053-D84D-427F-B386-9D3E92199C3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28888" y="5300800"/>
                <a:ext cx="873345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9FF6678-4100-406E-88A1-5E897DF603B2}"/>
                  </a:ext>
                </a:extLst>
              </p14:cNvPr>
              <p14:cNvContentPartPr/>
              <p14:nvPr/>
            </p14:nvContentPartPr>
            <p14:xfrm>
              <a:off x="2458200" y="5583760"/>
              <a:ext cx="9360" cy="54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9FF6678-4100-406E-88A1-5E897DF603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440560" y="5566120"/>
                <a:ext cx="4500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72ADF10-34D8-491D-BED0-3DEC1851755F}"/>
                  </a:ext>
                </a:extLst>
              </p14:cNvPr>
              <p14:cNvContentPartPr/>
              <p14:nvPr/>
            </p14:nvContentPartPr>
            <p14:xfrm>
              <a:off x="3431280" y="5313040"/>
              <a:ext cx="401760" cy="346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72ADF10-34D8-491D-BED0-3DEC1851755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413640" y="5295400"/>
                <a:ext cx="4374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DFE75CB-B750-49FB-9989-5C9CE4E3F54F}"/>
                  </a:ext>
                </a:extLst>
              </p14:cNvPr>
              <p14:cNvContentPartPr/>
              <p14:nvPr/>
            </p14:nvContentPartPr>
            <p14:xfrm>
              <a:off x="1949880" y="5262280"/>
              <a:ext cx="345240" cy="570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DFE75CB-B750-49FB-9989-5C9CE4E3F54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931880" y="5244640"/>
                <a:ext cx="380880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95D9123-2B51-49D6-AA93-B1657C86F253}"/>
                  </a:ext>
                </a:extLst>
              </p14:cNvPr>
              <p14:cNvContentPartPr/>
              <p14:nvPr/>
            </p14:nvContentPartPr>
            <p14:xfrm>
              <a:off x="2654400" y="5185240"/>
              <a:ext cx="675720" cy="6246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95D9123-2B51-49D6-AA93-B1657C86F25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636769" y="5167600"/>
                <a:ext cx="711341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AE5C436D-A01E-46C8-98AA-5A806928AE31}"/>
                  </a:ext>
                </a:extLst>
              </p14:cNvPr>
              <p14:cNvContentPartPr/>
              <p14:nvPr/>
            </p14:nvContentPartPr>
            <p14:xfrm>
              <a:off x="4032840" y="5340400"/>
              <a:ext cx="888840" cy="237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AE5C436D-A01E-46C8-98AA-5A806928AE3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015193" y="5322760"/>
                <a:ext cx="924494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DC54860-26DE-4B29-9A2A-8532432F5621}"/>
                  </a:ext>
                </a:extLst>
              </p14:cNvPr>
              <p14:cNvContentPartPr/>
              <p14:nvPr/>
            </p14:nvContentPartPr>
            <p14:xfrm>
              <a:off x="4979640" y="5628400"/>
              <a:ext cx="29160" cy="2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DC54860-26DE-4B29-9A2A-8532432F562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961640" y="5610400"/>
                <a:ext cx="648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3EFF9A1-FC6E-4D77-A1BA-7728F52AA0D5}"/>
                  </a:ext>
                </a:extLst>
              </p14:cNvPr>
              <p14:cNvContentPartPr/>
              <p14:nvPr/>
            </p14:nvContentPartPr>
            <p14:xfrm>
              <a:off x="3126720" y="5485120"/>
              <a:ext cx="98640" cy="101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3EFF9A1-FC6E-4D77-A1BA-7728F52AA0D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109080" y="5467120"/>
                <a:ext cx="134280" cy="136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0810129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14:cNvPr>
              <p14:cNvContentPartPr/>
              <p14:nvPr/>
            </p14:nvContentPartPr>
            <p14:xfrm>
              <a:off x="168960" y="447280"/>
              <a:ext cx="2521800" cy="961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1320" y="429640"/>
                <a:ext cx="2557440" cy="9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14:cNvPr>
              <p14:cNvContentPartPr/>
              <p14:nvPr/>
            </p14:nvContentPartPr>
            <p14:xfrm>
              <a:off x="1462440" y="727360"/>
              <a:ext cx="662040" cy="159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44800" y="709360"/>
                <a:ext cx="6976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14:cNvPr>
              <p14:cNvContentPartPr/>
              <p14:nvPr/>
            </p14:nvContentPartPr>
            <p14:xfrm>
              <a:off x="2274960" y="639880"/>
              <a:ext cx="28188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6983" y="621880"/>
                <a:ext cx="317475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14:cNvPr>
              <p14:cNvContentPartPr/>
              <p14:nvPr/>
            </p14:nvContentPartPr>
            <p14:xfrm>
              <a:off x="1462440" y="273760"/>
              <a:ext cx="772920" cy="16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44792" y="256120"/>
                <a:ext cx="808577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14:cNvPr>
              <p14:cNvContentPartPr/>
              <p14:nvPr/>
            </p14:nvContentPartPr>
            <p14:xfrm>
              <a:off x="704640" y="822400"/>
              <a:ext cx="922320" cy="962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640" y="804400"/>
                <a:ext cx="957960" cy="9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14:cNvPr>
              <p14:cNvContentPartPr/>
              <p14:nvPr/>
            </p14:nvContentPartPr>
            <p14:xfrm>
              <a:off x="1349760" y="1079440"/>
              <a:ext cx="82440" cy="76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332120" y="1061440"/>
                <a:ext cx="118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14:cNvPr>
              <p14:cNvContentPartPr/>
              <p14:nvPr/>
            </p14:nvContentPartPr>
            <p14:xfrm>
              <a:off x="1433640" y="904480"/>
              <a:ext cx="120960" cy="128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6000" y="886480"/>
                <a:ext cx="1566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14:cNvPr>
              <p14:cNvContentPartPr/>
              <p14:nvPr/>
            </p14:nvContentPartPr>
            <p14:xfrm>
              <a:off x="3184320" y="210040"/>
              <a:ext cx="420120" cy="37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66320" y="192400"/>
                <a:ext cx="4557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14:cNvPr>
              <p14:cNvContentPartPr/>
              <p14:nvPr/>
            </p14:nvContentPartPr>
            <p14:xfrm>
              <a:off x="3698760" y="374560"/>
              <a:ext cx="83520" cy="17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80760" y="356560"/>
                <a:ext cx="119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14:cNvPr>
              <p14:cNvContentPartPr/>
              <p14:nvPr/>
            </p14:nvContentPartPr>
            <p14:xfrm>
              <a:off x="3860760" y="426400"/>
              <a:ext cx="360" cy="66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42760" y="408400"/>
                <a:ext cx="360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14:cNvPr>
              <p14:cNvContentPartPr/>
              <p14:nvPr/>
            </p14:nvContentPartPr>
            <p14:xfrm>
              <a:off x="3840240" y="3047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82224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14:cNvPr>
              <p14:cNvContentPartPr/>
              <p14:nvPr/>
            </p14:nvContentPartPr>
            <p14:xfrm>
              <a:off x="4483200" y="252160"/>
              <a:ext cx="782640" cy="271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5560" y="234520"/>
                <a:ext cx="81828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14:cNvPr>
              <p14:cNvContentPartPr/>
              <p14:nvPr/>
            </p14:nvContentPartPr>
            <p14:xfrm>
              <a:off x="3971640" y="242080"/>
              <a:ext cx="417240" cy="270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3656" y="224080"/>
                <a:ext cx="452849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14:cNvPr>
              <p14:cNvContentPartPr/>
              <p14:nvPr/>
            </p14:nvContentPartPr>
            <p14:xfrm>
              <a:off x="5617200" y="185920"/>
              <a:ext cx="863280" cy="38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99560" y="167920"/>
                <a:ext cx="8989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14:cNvPr>
              <p14:cNvContentPartPr/>
              <p14:nvPr/>
            </p14:nvContentPartPr>
            <p14:xfrm>
              <a:off x="6805200" y="192760"/>
              <a:ext cx="1308600" cy="405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87205" y="175120"/>
                <a:ext cx="134423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14:cNvPr>
              <p14:cNvContentPartPr/>
              <p14:nvPr/>
            </p14:nvContentPartPr>
            <p14:xfrm>
              <a:off x="4457640" y="750400"/>
              <a:ext cx="207360" cy="175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39640" y="732400"/>
                <a:ext cx="2430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14:cNvPr>
              <p14:cNvContentPartPr/>
              <p14:nvPr/>
            </p14:nvContentPartPr>
            <p14:xfrm>
              <a:off x="3113040" y="629440"/>
              <a:ext cx="1019160" cy="46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5400" y="611814"/>
                <a:ext cx="1054800" cy="496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14:cNvPr>
              <p14:cNvContentPartPr/>
              <p14:nvPr/>
            </p14:nvContentPartPr>
            <p14:xfrm>
              <a:off x="8313600" y="175840"/>
              <a:ext cx="50688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295960" y="157840"/>
                <a:ext cx="54252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14:cNvPr>
              <p14:cNvContentPartPr/>
              <p14:nvPr/>
            </p14:nvContentPartPr>
            <p14:xfrm>
              <a:off x="4873080" y="893680"/>
              <a:ext cx="84960" cy="15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55080" y="875680"/>
                <a:ext cx="1206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14:cNvPr>
              <p14:cNvContentPartPr/>
              <p14:nvPr/>
            </p14:nvContentPartPr>
            <p14:xfrm>
              <a:off x="5321640" y="670480"/>
              <a:ext cx="796320" cy="37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04000" y="652823"/>
                <a:ext cx="831960" cy="412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14:cNvPr>
              <p14:cNvContentPartPr/>
              <p14:nvPr/>
            </p14:nvContentPartPr>
            <p14:xfrm>
              <a:off x="3008280" y="1160080"/>
              <a:ext cx="315360" cy="586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90280" y="1142080"/>
                <a:ext cx="35100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14:cNvPr>
              <p14:cNvContentPartPr/>
              <p14:nvPr/>
            </p14:nvContentPartPr>
            <p14:xfrm>
              <a:off x="3748800" y="1355200"/>
              <a:ext cx="233640" cy="310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30800" y="1337560"/>
                <a:ext cx="26928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14:cNvPr>
              <p14:cNvContentPartPr/>
              <p14:nvPr/>
            </p14:nvContentPartPr>
            <p14:xfrm>
              <a:off x="4062720" y="1359880"/>
              <a:ext cx="121320" cy="173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45080" y="1342240"/>
                <a:ext cx="156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14:cNvPr>
              <p14:cNvContentPartPr/>
              <p14:nvPr/>
            </p14:nvContentPartPr>
            <p14:xfrm>
              <a:off x="4268640" y="1431880"/>
              <a:ext cx="18720" cy="75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1000" y="1414240"/>
                <a:ext cx="543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14:cNvPr>
              <p14:cNvContentPartPr/>
              <p14:nvPr/>
            </p14:nvContentPartPr>
            <p14:xfrm>
              <a:off x="4256400" y="12187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3876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14:cNvPr>
              <p14:cNvContentPartPr/>
              <p14:nvPr/>
            </p14:nvContentPartPr>
            <p14:xfrm>
              <a:off x="4337760" y="1281040"/>
              <a:ext cx="23796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320120" y="1263040"/>
                <a:ext cx="273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14:cNvPr>
              <p14:cNvContentPartPr/>
              <p14:nvPr/>
            </p14:nvContentPartPr>
            <p14:xfrm>
              <a:off x="4662840" y="1127680"/>
              <a:ext cx="10440" cy="33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45200" y="1109680"/>
                <a:ext cx="4608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14:cNvPr>
              <p14:cNvContentPartPr/>
              <p14:nvPr/>
            </p14:nvContentPartPr>
            <p14:xfrm>
              <a:off x="4541160" y="1320280"/>
              <a:ext cx="21492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523160" y="1302640"/>
                <a:ext cx="250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14:cNvPr>
              <p14:cNvContentPartPr/>
              <p14:nvPr/>
            </p14:nvContentPartPr>
            <p14:xfrm>
              <a:off x="5079720" y="1342240"/>
              <a:ext cx="198360" cy="204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062080" y="1324240"/>
                <a:ext cx="234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14:cNvPr>
              <p14:cNvContentPartPr/>
              <p14:nvPr/>
            </p14:nvContentPartPr>
            <p14:xfrm>
              <a:off x="5638440" y="1422160"/>
              <a:ext cx="360" cy="132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620800" y="1404160"/>
                <a:ext cx="360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14:cNvPr>
              <p14:cNvContentPartPr/>
              <p14:nvPr/>
            </p14:nvContentPartPr>
            <p14:xfrm>
              <a:off x="5597760" y="12695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0120" y="125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14:cNvPr>
              <p14:cNvContentPartPr/>
              <p14:nvPr/>
            </p14:nvContentPartPr>
            <p14:xfrm>
              <a:off x="5802240" y="1401640"/>
              <a:ext cx="99720" cy="183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784240" y="1384000"/>
                <a:ext cx="1353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14:cNvPr>
              <p14:cNvContentPartPr/>
              <p14:nvPr/>
            </p14:nvContentPartPr>
            <p14:xfrm>
              <a:off x="6256920" y="669760"/>
              <a:ext cx="2148120" cy="1134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39277" y="652114"/>
                <a:ext cx="2183766" cy="11696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14:cNvPr>
              <p14:cNvContentPartPr/>
              <p14:nvPr/>
            </p14:nvContentPartPr>
            <p14:xfrm>
              <a:off x="1747200" y="1738240"/>
              <a:ext cx="7379640" cy="1147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29200" y="1720240"/>
                <a:ext cx="7415280" cy="11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C72C24-CF0C-4C1D-8F9C-FD2932232F7C}"/>
                  </a:ext>
                </a:extLst>
              </p14:cNvPr>
              <p14:cNvContentPartPr/>
              <p14:nvPr/>
            </p14:nvContentPartPr>
            <p14:xfrm>
              <a:off x="541560" y="3103360"/>
              <a:ext cx="257400" cy="342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C72C24-CF0C-4C1D-8F9C-FD2932232F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3920" y="3085360"/>
                <a:ext cx="29304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A568D99-5CC6-42A5-AB01-652A7F3F93EF}"/>
                  </a:ext>
                </a:extLst>
              </p14:cNvPr>
              <p14:cNvContentPartPr/>
              <p14:nvPr/>
            </p14:nvContentPartPr>
            <p14:xfrm>
              <a:off x="894720" y="3250600"/>
              <a:ext cx="202320" cy="164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A568D99-5CC6-42A5-AB01-652A7F3F93E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7080" y="3232960"/>
                <a:ext cx="237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E43E68-3C6C-402D-9D77-CB824C142DE6}"/>
                  </a:ext>
                </a:extLst>
              </p14:cNvPr>
              <p14:cNvContentPartPr/>
              <p14:nvPr/>
            </p14:nvContentPartPr>
            <p14:xfrm>
              <a:off x="2679240" y="3159160"/>
              <a:ext cx="22608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E43E68-3C6C-402D-9D77-CB824C142D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1240" y="3141520"/>
                <a:ext cx="26172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345AF44-63D5-4CBA-8258-FED323CF1140}"/>
                  </a:ext>
                </a:extLst>
              </p14:cNvPr>
              <p14:cNvContentPartPr/>
              <p14:nvPr/>
            </p14:nvContentPartPr>
            <p14:xfrm>
              <a:off x="7515120" y="2998240"/>
              <a:ext cx="959760" cy="366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345AF44-63D5-4CBA-8258-FED323CF114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497480" y="2980600"/>
                <a:ext cx="99540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C7514F9-11EC-4AB6-8A5C-CFC6C1C93D60}"/>
                  </a:ext>
                </a:extLst>
              </p14:cNvPr>
              <p14:cNvContentPartPr/>
              <p14:nvPr/>
            </p14:nvContentPartPr>
            <p14:xfrm>
              <a:off x="444000" y="3667120"/>
              <a:ext cx="33480" cy="34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C7514F9-11EC-4AB6-8A5C-CFC6C1C93D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6360" y="3649480"/>
                <a:ext cx="69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D410B0-24F7-4FC3-AE4B-FC2B88606709}"/>
                  </a:ext>
                </a:extLst>
              </p14:cNvPr>
              <p14:cNvContentPartPr/>
              <p14:nvPr/>
            </p14:nvContentPartPr>
            <p14:xfrm>
              <a:off x="426360" y="3627880"/>
              <a:ext cx="210240" cy="3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D410B0-24F7-4FC3-AE4B-FC2B886067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08720" y="3610240"/>
                <a:ext cx="2458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773C002-8DDE-4984-9824-A6321F34F411}"/>
                  </a:ext>
                </a:extLst>
              </p14:cNvPr>
              <p14:cNvContentPartPr/>
              <p14:nvPr/>
            </p14:nvContentPartPr>
            <p14:xfrm>
              <a:off x="416280" y="3808960"/>
              <a:ext cx="195120" cy="21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773C002-8DDE-4984-9824-A6321F34F41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8280" y="3790960"/>
                <a:ext cx="230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399CA2C-110B-443A-85A8-B32711785806}"/>
                  </a:ext>
                </a:extLst>
              </p14:cNvPr>
              <p14:cNvContentPartPr/>
              <p14:nvPr/>
            </p14:nvContentPartPr>
            <p14:xfrm>
              <a:off x="622920" y="3921640"/>
              <a:ext cx="17280" cy="150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399CA2C-110B-443A-85A8-B3271178580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920" y="3903640"/>
                <a:ext cx="529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1CD3563-32EC-401B-BC3C-A182E025F88A}"/>
                  </a:ext>
                </a:extLst>
              </p14:cNvPr>
              <p14:cNvContentPartPr/>
              <p14:nvPr/>
            </p14:nvContentPartPr>
            <p14:xfrm>
              <a:off x="629760" y="3880960"/>
              <a:ext cx="11088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1CD3563-32EC-401B-BC3C-A182E025F88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1760" y="386296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1361346-2D0F-44FC-9CEA-BDAB96BCB840}"/>
                  </a:ext>
                </a:extLst>
              </p14:cNvPr>
              <p14:cNvContentPartPr/>
              <p14:nvPr/>
            </p14:nvContentPartPr>
            <p14:xfrm>
              <a:off x="639480" y="3996520"/>
              <a:ext cx="100440" cy="6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1361346-2D0F-44FC-9CEA-BDAB96BCB84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1840" y="3978520"/>
                <a:ext cx="136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5E8D639-D2DD-4533-95E0-FFE8B19BBB8E}"/>
                  </a:ext>
                </a:extLst>
              </p14:cNvPr>
              <p14:cNvContentPartPr/>
              <p14:nvPr/>
            </p14:nvContentPartPr>
            <p14:xfrm>
              <a:off x="1228800" y="3108400"/>
              <a:ext cx="1161000" cy="783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5E8D639-D2DD-4533-95E0-FFE8B19BBB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10800" y="3090752"/>
                <a:ext cx="1196640" cy="819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00DBA19-9301-4349-8A9D-9B6C7998AED4}"/>
                  </a:ext>
                </a:extLst>
              </p14:cNvPr>
              <p14:cNvContentPartPr/>
              <p14:nvPr/>
            </p14:nvContentPartPr>
            <p14:xfrm>
              <a:off x="2585640" y="3728320"/>
              <a:ext cx="147600" cy="171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00DBA19-9301-4349-8A9D-9B6C7998AED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568000" y="3710680"/>
                <a:ext cx="18324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64897E-FBAE-495C-9F64-537F165395E1}"/>
                  </a:ext>
                </a:extLst>
              </p14:cNvPr>
              <p14:cNvContentPartPr/>
              <p14:nvPr/>
            </p14:nvContentPartPr>
            <p14:xfrm>
              <a:off x="2809920" y="3718960"/>
              <a:ext cx="241200" cy="168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64897E-FBAE-495C-9F64-537F165395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791920" y="3700960"/>
                <a:ext cx="276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7BC242C-C32A-4795-819E-C5645C345EB1}"/>
                  </a:ext>
                </a:extLst>
              </p14:cNvPr>
              <p14:cNvContentPartPr/>
              <p14:nvPr/>
            </p14:nvContentPartPr>
            <p14:xfrm>
              <a:off x="3200160" y="3067720"/>
              <a:ext cx="4033800" cy="968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7BC242C-C32A-4795-819E-C5645C345EB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82158" y="3050080"/>
                <a:ext cx="4069443" cy="10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C3C6200-858E-4444-BD92-E83661F58C03}"/>
                  </a:ext>
                </a:extLst>
              </p14:cNvPr>
              <p14:cNvContentPartPr/>
              <p14:nvPr/>
            </p14:nvContentPartPr>
            <p14:xfrm>
              <a:off x="6187080" y="3576040"/>
              <a:ext cx="649440" cy="29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C3C6200-858E-4444-BD92-E83661F58C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69440" y="3558040"/>
                <a:ext cx="6850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13349E-5E45-469E-9B1B-F748EF4EB1B2}"/>
                  </a:ext>
                </a:extLst>
              </p14:cNvPr>
              <p14:cNvContentPartPr/>
              <p14:nvPr/>
            </p14:nvContentPartPr>
            <p14:xfrm>
              <a:off x="7071240" y="3462640"/>
              <a:ext cx="1706400" cy="48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13349E-5E45-469E-9B1B-F748EF4EB1B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53240" y="3444987"/>
                <a:ext cx="1742040" cy="524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64814E9-D97B-48A3-9992-9538335293D0}"/>
                  </a:ext>
                </a:extLst>
              </p14:cNvPr>
              <p14:cNvContentPartPr/>
              <p14:nvPr/>
            </p14:nvContentPartPr>
            <p14:xfrm>
              <a:off x="1797960" y="4297480"/>
              <a:ext cx="222840" cy="10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64814E9-D97B-48A3-9992-9538335293D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780320" y="4279480"/>
                <a:ext cx="25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4069018-4782-4EC2-B93B-3C7B6E63BAD9}"/>
                  </a:ext>
                </a:extLst>
              </p14:cNvPr>
              <p14:cNvContentPartPr/>
              <p14:nvPr/>
            </p14:nvContentPartPr>
            <p14:xfrm>
              <a:off x="1818120" y="4372000"/>
              <a:ext cx="234720" cy="2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4069018-4782-4EC2-B93B-3C7B6E63BAD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800120" y="4354000"/>
                <a:ext cx="270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2BCF047-0434-4381-998B-BBB71A6DF78D}"/>
                  </a:ext>
                </a:extLst>
              </p14:cNvPr>
              <p14:cNvContentPartPr/>
              <p14:nvPr/>
            </p14:nvContentPartPr>
            <p14:xfrm>
              <a:off x="2224920" y="4207480"/>
              <a:ext cx="581040" cy="235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2BCF047-0434-4381-998B-BBB71A6DF78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06920" y="4189480"/>
                <a:ext cx="61668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E941EBE-5378-4DF3-93ED-FD17B3EA1CD2}"/>
                  </a:ext>
                </a:extLst>
              </p14:cNvPr>
              <p14:cNvContentPartPr/>
              <p14:nvPr/>
            </p14:nvContentPartPr>
            <p14:xfrm>
              <a:off x="487200" y="4048720"/>
              <a:ext cx="1112760" cy="660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E941EBE-5378-4DF3-93ED-FD17B3EA1CD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200" y="4031070"/>
                <a:ext cx="1148400" cy="696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25C700C-EDE4-43FC-8684-674474002A40}"/>
                  </a:ext>
                </a:extLst>
              </p14:cNvPr>
              <p14:cNvContentPartPr/>
              <p14:nvPr/>
            </p14:nvContentPartPr>
            <p14:xfrm>
              <a:off x="2928720" y="4398640"/>
              <a:ext cx="17640" cy="12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25C700C-EDE4-43FC-8684-674474002A4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10720" y="4381000"/>
                <a:ext cx="532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6D2B599-7C66-4E7B-B1CC-525AFCCC0089}"/>
                  </a:ext>
                </a:extLst>
              </p14:cNvPr>
              <p14:cNvContentPartPr/>
              <p14:nvPr/>
            </p14:nvContentPartPr>
            <p14:xfrm>
              <a:off x="3250920" y="4166800"/>
              <a:ext cx="640440" cy="304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6D2B599-7C66-4E7B-B1CC-525AFCCC008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32930" y="4149139"/>
                <a:ext cx="67606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51F931-8017-4E62-AB9B-575482A66427}"/>
                  </a:ext>
                </a:extLst>
              </p14:cNvPr>
              <p14:cNvContentPartPr/>
              <p14:nvPr/>
            </p14:nvContentPartPr>
            <p14:xfrm>
              <a:off x="5069280" y="4061320"/>
              <a:ext cx="1138320" cy="446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51F931-8017-4E62-AB9B-575482A6642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51640" y="4043320"/>
                <a:ext cx="117396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0C80E4-065C-4BC9-879F-5E301C6B05E3}"/>
                  </a:ext>
                </a:extLst>
              </p14:cNvPr>
              <p14:cNvContentPartPr/>
              <p14:nvPr/>
            </p14:nvContentPartPr>
            <p14:xfrm>
              <a:off x="4124640" y="4134760"/>
              <a:ext cx="689400" cy="327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0C80E4-065C-4BC9-879F-5E301C6B05E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107000" y="4116760"/>
                <a:ext cx="7250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568EBA3-6CAB-4317-BA84-FD2E873B9573}"/>
                  </a:ext>
                </a:extLst>
              </p14:cNvPr>
              <p14:cNvContentPartPr/>
              <p14:nvPr/>
            </p14:nvContentPartPr>
            <p14:xfrm>
              <a:off x="6417840" y="4224760"/>
              <a:ext cx="567360" cy="20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568EBA3-6CAB-4317-BA84-FD2E873B957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00200" y="4207120"/>
                <a:ext cx="6030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B0CA158-EBED-4BA9-9FA6-9EE65BC702FA}"/>
                  </a:ext>
                </a:extLst>
              </p14:cNvPr>
              <p14:cNvContentPartPr/>
              <p14:nvPr/>
            </p14:nvContentPartPr>
            <p14:xfrm>
              <a:off x="7244400" y="4066720"/>
              <a:ext cx="1320120" cy="545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B0CA158-EBED-4BA9-9FA6-9EE65BC702F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226760" y="4049080"/>
                <a:ext cx="135576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14AED4A-551A-447B-B424-C9113F2D05A4}"/>
                  </a:ext>
                </a:extLst>
              </p14:cNvPr>
              <p14:cNvContentPartPr/>
              <p14:nvPr/>
            </p14:nvContentPartPr>
            <p14:xfrm>
              <a:off x="304320" y="4827760"/>
              <a:ext cx="1068840" cy="360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14AED4A-551A-447B-B424-C9113F2D05A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80" y="4810102"/>
                <a:ext cx="1104480" cy="396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60CA144-67C5-49F8-B486-E6DE0167E393}"/>
                  </a:ext>
                </a:extLst>
              </p14:cNvPr>
              <p14:cNvContentPartPr/>
              <p14:nvPr/>
            </p14:nvContentPartPr>
            <p14:xfrm>
              <a:off x="1737120" y="4656760"/>
              <a:ext cx="1270080" cy="496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60CA144-67C5-49F8-B486-E6DE0167E39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719125" y="4638760"/>
                <a:ext cx="130571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A776253-EAD1-4872-89A2-5B6F830211F1}"/>
                  </a:ext>
                </a:extLst>
              </p14:cNvPr>
              <p14:cNvContentPartPr/>
              <p14:nvPr/>
            </p14:nvContentPartPr>
            <p14:xfrm>
              <a:off x="3341280" y="4691680"/>
              <a:ext cx="698400" cy="398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A776253-EAD1-4872-89A2-5B6F830211F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23640" y="4674040"/>
                <a:ext cx="73404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560181-A48C-48D7-836F-AF176B277C6A}"/>
                  </a:ext>
                </a:extLst>
              </p14:cNvPr>
              <p14:cNvContentPartPr/>
              <p14:nvPr/>
            </p14:nvContentPartPr>
            <p14:xfrm>
              <a:off x="4398960" y="4680880"/>
              <a:ext cx="161640" cy="43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560181-A48C-48D7-836F-AF176B277C6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80960" y="4663240"/>
                <a:ext cx="1972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7DE01AC-A2CE-4275-AA08-ACB8359DCC0A}"/>
                  </a:ext>
                </a:extLst>
              </p14:cNvPr>
              <p14:cNvContentPartPr/>
              <p14:nvPr/>
            </p14:nvContentPartPr>
            <p14:xfrm>
              <a:off x="4419480" y="4815880"/>
              <a:ext cx="547920" cy="266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7DE01AC-A2CE-4275-AA08-ACB8359DCC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401480" y="4797856"/>
                <a:ext cx="583560" cy="3017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4A69F84-8F50-49A8-B3DF-3A51E0EE06B3}"/>
                  </a:ext>
                </a:extLst>
              </p14:cNvPr>
              <p14:cNvContentPartPr/>
              <p14:nvPr/>
            </p14:nvContentPartPr>
            <p14:xfrm>
              <a:off x="5384280" y="4529320"/>
              <a:ext cx="106920" cy="2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4A69F84-8F50-49A8-B3DF-3A51E0EE06B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6640" y="4511320"/>
                <a:ext cx="1425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C743EF8-A1C2-410E-8F54-A4C5C9A7DB21}"/>
                  </a:ext>
                </a:extLst>
              </p14:cNvPr>
              <p14:cNvContentPartPr/>
              <p14:nvPr/>
            </p14:nvContentPartPr>
            <p14:xfrm>
              <a:off x="5108880" y="4603840"/>
              <a:ext cx="495000" cy="261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C743EF8-A1C2-410E-8F54-A4C5C9A7DB2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90893" y="4585840"/>
                <a:ext cx="530614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450B6B5-720D-47BB-8539-2A795892FC6C}"/>
                  </a:ext>
                </a:extLst>
              </p14:cNvPr>
              <p14:cNvContentPartPr/>
              <p14:nvPr/>
            </p14:nvContentPartPr>
            <p14:xfrm>
              <a:off x="5130480" y="4907320"/>
              <a:ext cx="426960" cy="232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450B6B5-720D-47BB-8539-2A795892FC6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12480" y="4889680"/>
                <a:ext cx="4626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178AC35-5D41-4352-8C12-12DC7DD71A76}"/>
                  </a:ext>
                </a:extLst>
              </p14:cNvPr>
              <p14:cNvContentPartPr/>
              <p14:nvPr/>
            </p14:nvContentPartPr>
            <p14:xfrm>
              <a:off x="5862000" y="4754320"/>
              <a:ext cx="261360" cy="244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178AC35-5D41-4352-8C12-12DC7DD71A7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4736680"/>
                <a:ext cx="29700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3248B0-B757-4DCC-8E74-EF5A9DD799EC}"/>
                  </a:ext>
                </a:extLst>
              </p14:cNvPr>
              <p14:cNvContentPartPr/>
              <p14:nvPr/>
            </p14:nvContentPartPr>
            <p14:xfrm>
              <a:off x="7528080" y="4561000"/>
              <a:ext cx="121680" cy="61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3248B0-B757-4DCC-8E74-EF5A9DD799E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510440" y="4543360"/>
                <a:ext cx="1573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039AFEF-BDC6-442E-87A4-DECB97092FAF}"/>
                  </a:ext>
                </a:extLst>
              </p14:cNvPr>
              <p14:cNvContentPartPr/>
              <p14:nvPr/>
            </p14:nvContentPartPr>
            <p14:xfrm>
              <a:off x="7182480" y="4692400"/>
              <a:ext cx="960480" cy="457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039AFEF-BDC6-442E-87A4-DECB97092FA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64833" y="4674774"/>
                <a:ext cx="996133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4193788-24C8-488D-B763-1A76C4E734DB}"/>
                  </a:ext>
                </a:extLst>
              </p14:cNvPr>
              <p14:cNvContentPartPr/>
              <p14:nvPr/>
            </p14:nvContentPartPr>
            <p14:xfrm>
              <a:off x="6366000" y="4666840"/>
              <a:ext cx="655200" cy="38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4193788-24C8-488D-B763-1A76C4E734D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348000" y="4649200"/>
                <a:ext cx="69084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E13A71A-D270-449E-8F2A-7F2CCCA27E7A}"/>
                  </a:ext>
                </a:extLst>
              </p14:cNvPr>
              <p14:cNvContentPartPr/>
              <p14:nvPr/>
            </p14:nvContentPartPr>
            <p14:xfrm>
              <a:off x="8371560" y="4692040"/>
              <a:ext cx="457200" cy="289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E13A71A-D270-449E-8F2A-7F2CCCA27E7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53560" y="4674400"/>
                <a:ext cx="4928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21BC9A9-9F4C-4B62-9D83-A3689AE0B4F0}"/>
                  </a:ext>
                </a:extLst>
              </p14:cNvPr>
              <p14:cNvContentPartPr/>
              <p14:nvPr/>
            </p14:nvContentPartPr>
            <p14:xfrm>
              <a:off x="1472880" y="5526160"/>
              <a:ext cx="22464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21BC9A9-9F4C-4B62-9D83-A3689AE0B4F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454880" y="5508520"/>
                <a:ext cx="260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7301BF-4E1E-4FB5-A2EE-6C6DB1CBE8B1}"/>
                  </a:ext>
                </a:extLst>
              </p14:cNvPr>
              <p14:cNvContentPartPr/>
              <p14:nvPr/>
            </p14:nvContentPartPr>
            <p14:xfrm>
              <a:off x="1513560" y="5599240"/>
              <a:ext cx="233640" cy="31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7301BF-4E1E-4FB5-A2EE-6C6DB1CBE8B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495920" y="5581600"/>
                <a:ext cx="2692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513F053-D84D-427F-B386-9D3E92199C33}"/>
                  </a:ext>
                </a:extLst>
              </p14:cNvPr>
              <p14:cNvContentPartPr/>
              <p14:nvPr/>
            </p14:nvContentPartPr>
            <p14:xfrm>
              <a:off x="446880" y="5318800"/>
              <a:ext cx="837720" cy="512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513F053-D84D-427F-B386-9D3E92199C3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28888" y="5300800"/>
                <a:ext cx="873345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9FF6678-4100-406E-88A1-5E897DF603B2}"/>
                  </a:ext>
                </a:extLst>
              </p14:cNvPr>
              <p14:cNvContentPartPr/>
              <p14:nvPr/>
            </p14:nvContentPartPr>
            <p14:xfrm>
              <a:off x="2458200" y="5583760"/>
              <a:ext cx="9360" cy="54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9FF6678-4100-406E-88A1-5E897DF603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440560" y="5566120"/>
                <a:ext cx="4500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72ADF10-34D8-491D-BED0-3DEC1851755F}"/>
                  </a:ext>
                </a:extLst>
              </p14:cNvPr>
              <p14:cNvContentPartPr/>
              <p14:nvPr/>
            </p14:nvContentPartPr>
            <p14:xfrm>
              <a:off x="3431280" y="5313040"/>
              <a:ext cx="401760" cy="346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72ADF10-34D8-491D-BED0-3DEC1851755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413640" y="5295400"/>
                <a:ext cx="4374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DFE75CB-B750-49FB-9989-5C9CE4E3F54F}"/>
                  </a:ext>
                </a:extLst>
              </p14:cNvPr>
              <p14:cNvContentPartPr/>
              <p14:nvPr/>
            </p14:nvContentPartPr>
            <p14:xfrm>
              <a:off x="1949880" y="5262280"/>
              <a:ext cx="345240" cy="570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DFE75CB-B750-49FB-9989-5C9CE4E3F54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931880" y="5244640"/>
                <a:ext cx="380880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95D9123-2B51-49D6-AA93-B1657C86F253}"/>
                  </a:ext>
                </a:extLst>
              </p14:cNvPr>
              <p14:cNvContentPartPr/>
              <p14:nvPr/>
            </p14:nvContentPartPr>
            <p14:xfrm>
              <a:off x="2654400" y="5185240"/>
              <a:ext cx="675720" cy="6246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95D9123-2B51-49D6-AA93-B1657C86F25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636769" y="5167600"/>
                <a:ext cx="711341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AE5C436D-A01E-46C8-98AA-5A806928AE31}"/>
                  </a:ext>
                </a:extLst>
              </p14:cNvPr>
              <p14:cNvContentPartPr/>
              <p14:nvPr/>
            </p14:nvContentPartPr>
            <p14:xfrm>
              <a:off x="4032840" y="5340400"/>
              <a:ext cx="888840" cy="237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AE5C436D-A01E-46C8-98AA-5A806928AE3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015193" y="5322760"/>
                <a:ext cx="924494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DC54860-26DE-4B29-9A2A-8532432F5621}"/>
                  </a:ext>
                </a:extLst>
              </p14:cNvPr>
              <p14:cNvContentPartPr/>
              <p14:nvPr/>
            </p14:nvContentPartPr>
            <p14:xfrm>
              <a:off x="4979640" y="5628400"/>
              <a:ext cx="29160" cy="2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DC54860-26DE-4B29-9A2A-8532432F562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961640" y="5610400"/>
                <a:ext cx="648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3EFF9A1-FC6E-4D77-A1BA-7728F52AA0D5}"/>
                  </a:ext>
                </a:extLst>
              </p14:cNvPr>
              <p14:cNvContentPartPr/>
              <p14:nvPr/>
            </p14:nvContentPartPr>
            <p14:xfrm>
              <a:off x="3126720" y="5485120"/>
              <a:ext cx="98640" cy="101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3EFF9A1-FC6E-4D77-A1BA-7728F52AA0D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109080" y="5467120"/>
                <a:ext cx="134280" cy="136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4390934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14:cNvPr>
              <p14:cNvContentPartPr/>
              <p14:nvPr/>
            </p14:nvContentPartPr>
            <p14:xfrm>
              <a:off x="168960" y="447280"/>
              <a:ext cx="2521800" cy="961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1320" y="429640"/>
                <a:ext cx="2557440" cy="9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14:cNvPr>
              <p14:cNvContentPartPr/>
              <p14:nvPr/>
            </p14:nvContentPartPr>
            <p14:xfrm>
              <a:off x="1462440" y="727360"/>
              <a:ext cx="662040" cy="159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44800" y="709360"/>
                <a:ext cx="6976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14:cNvPr>
              <p14:cNvContentPartPr/>
              <p14:nvPr/>
            </p14:nvContentPartPr>
            <p14:xfrm>
              <a:off x="2274960" y="639880"/>
              <a:ext cx="28188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6983" y="621880"/>
                <a:ext cx="317475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14:cNvPr>
              <p14:cNvContentPartPr/>
              <p14:nvPr/>
            </p14:nvContentPartPr>
            <p14:xfrm>
              <a:off x="1462440" y="273760"/>
              <a:ext cx="772920" cy="16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44792" y="256120"/>
                <a:ext cx="808577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14:cNvPr>
              <p14:cNvContentPartPr/>
              <p14:nvPr/>
            </p14:nvContentPartPr>
            <p14:xfrm>
              <a:off x="704640" y="822400"/>
              <a:ext cx="922320" cy="962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640" y="804400"/>
                <a:ext cx="957960" cy="9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14:cNvPr>
              <p14:cNvContentPartPr/>
              <p14:nvPr/>
            </p14:nvContentPartPr>
            <p14:xfrm>
              <a:off x="1349760" y="1079440"/>
              <a:ext cx="82440" cy="76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332120" y="1061440"/>
                <a:ext cx="118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14:cNvPr>
              <p14:cNvContentPartPr/>
              <p14:nvPr/>
            </p14:nvContentPartPr>
            <p14:xfrm>
              <a:off x="1433640" y="904480"/>
              <a:ext cx="120960" cy="128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6000" y="886480"/>
                <a:ext cx="1566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14:cNvPr>
              <p14:cNvContentPartPr/>
              <p14:nvPr/>
            </p14:nvContentPartPr>
            <p14:xfrm>
              <a:off x="3184320" y="210040"/>
              <a:ext cx="420120" cy="37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66320" y="192400"/>
                <a:ext cx="4557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14:cNvPr>
              <p14:cNvContentPartPr/>
              <p14:nvPr/>
            </p14:nvContentPartPr>
            <p14:xfrm>
              <a:off x="3698760" y="374560"/>
              <a:ext cx="83520" cy="17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80760" y="356560"/>
                <a:ext cx="119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14:cNvPr>
              <p14:cNvContentPartPr/>
              <p14:nvPr/>
            </p14:nvContentPartPr>
            <p14:xfrm>
              <a:off x="3860760" y="426400"/>
              <a:ext cx="360" cy="66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42760" y="408400"/>
                <a:ext cx="360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14:cNvPr>
              <p14:cNvContentPartPr/>
              <p14:nvPr/>
            </p14:nvContentPartPr>
            <p14:xfrm>
              <a:off x="3840240" y="3047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82224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14:cNvPr>
              <p14:cNvContentPartPr/>
              <p14:nvPr/>
            </p14:nvContentPartPr>
            <p14:xfrm>
              <a:off x="4483200" y="252160"/>
              <a:ext cx="782640" cy="271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5560" y="234520"/>
                <a:ext cx="81828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14:cNvPr>
              <p14:cNvContentPartPr/>
              <p14:nvPr/>
            </p14:nvContentPartPr>
            <p14:xfrm>
              <a:off x="3971640" y="242080"/>
              <a:ext cx="417240" cy="270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3656" y="224080"/>
                <a:ext cx="452849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14:cNvPr>
              <p14:cNvContentPartPr/>
              <p14:nvPr/>
            </p14:nvContentPartPr>
            <p14:xfrm>
              <a:off x="5617200" y="185920"/>
              <a:ext cx="863280" cy="38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99560" y="167920"/>
                <a:ext cx="8989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14:cNvPr>
              <p14:cNvContentPartPr/>
              <p14:nvPr/>
            </p14:nvContentPartPr>
            <p14:xfrm>
              <a:off x="6805200" y="192760"/>
              <a:ext cx="1308600" cy="405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87205" y="175120"/>
                <a:ext cx="134423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14:cNvPr>
              <p14:cNvContentPartPr/>
              <p14:nvPr/>
            </p14:nvContentPartPr>
            <p14:xfrm>
              <a:off x="4457640" y="750400"/>
              <a:ext cx="207360" cy="175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39640" y="732400"/>
                <a:ext cx="2430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14:cNvPr>
              <p14:cNvContentPartPr/>
              <p14:nvPr/>
            </p14:nvContentPartPr>
            <p14:xfrm>
              <a:off x="3113040" y="629440"/>
              <a:ext cx="1019160" cy="46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5400" y="611814"/>
                <a:ext cx="1054800" cy="496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14:cNvPr>
              <p14:cNvContentPartPr/>
              <p14:nvPr/>
            </p14:nvContentPartPr>
            <p14:xfrm>
              <a:off x="8313600" y="175840"/>
              <a:ext cx="50688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295960" y="157840"/>
                <a:ext cx="54252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14:cNvPr>
              <p14:cNvContentPartPr/>
              <p14:nvPr/>
            </p14:nvContentPartPr>
            <p14:xfrm>
              <a:off x="4873080" y="893680"/>
              <a:ext cx="84960" cy="15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55080" y="875680"/>
                <a:ext cx="1206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14:cNvPr>
              <p14:cNvContentPartPr/>
              <p14:nvPr/>
            </p14:nvContentPartPr>
            <p14:xfrm>
              <a:off x="5321640" y="670480"/>
              <a:ext cx="796320" cy="37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04000" y="652823"/>
                <a:ext cx="831960" cy="412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14:cNvPr>
              <p14:cNvContentPartPr/>
              <p14:nvPr/>
            </p14:nvContentPartPr>
            <p14:xfrm>
              <a:off x="3008280" y="1160080"/>
              <a:ext cx="315360" cy="586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90280" y="1142080"/>
                <a:ext cx="35100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14:cNvPr>
              <p14:cNvContentPartPr/>
              <p14:nvPr/>
            </p14:nvContentPartPr>
            <p14:xfrm>
              <a:off x="3748800" y="1355200"/>
              <a:ext cx="233640" cy="310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30800" y="1337560"/>
                <a:ext cx="26928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14:cNvPr>
              <p14:cNvContentPartPr/>
              <p14:nvPr/>
            </p14:nvContentPartPr>
            <p14:xfrm>
              <a:off x="4062720" y="1359880"/>
              <a:ext cx="121320" cy="173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45080" y="1342240"/>
                <a:ext cx="156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14:cNvPr>
              <p14:cNvContentPartPr/>
              <p14:nvPr/>
            </p14:nvContentPartPr>
            <p14:xfrm>
              <a:off x="4268640" y="1431880"/>
              <a:ext cx="18720" cy="75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1000" y="1414240"/>
                <a:ext cx="543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14:cNvPr>
              <p14:cNvContentPartPr/>
              <p14:nvPr/>
            </p14:nvContentPartPr>
            <p14:xfrm>
              <a:off x="4256400" y="12187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3876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14:cNvPr>
              <p14:cNvContentPartPr/>
              <p14:nvPr/>
            </p14:nvContentPartPr>
            <p14:xfrm>
              <a:off x="4337760" y="1281040"/>
              <a:ext cx="23796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320120" y="1263040"/>
                <a:ext cx="273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14:cNvPr>
              <p14:cNvContentPartPr/>
              <p14:nvPr/>
            </p14:nvContentPartPr>
            <p14:xfrm>
              <a:off x="4662840" y="1127680"/>
              <a:ext cx="10440" cy="33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45200" y="1109680"/>
                <a:ext cx="4608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14:cNvPr>
              <p14:cNvContentPartPr/>
              <p14:nvPr/>
            </p14:nvContentPartPr>
            <p14:xfrm>
              <a:off x="4541160" y="1320280"/>
              <a:ext cx="21492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523160" y="1302640"/>
                <a:ext cx="250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14:cNvPr>
              <p14:cNvContentPartPr/>
              <p14:nvPr/>
            </p14:nvContentPartPr>
            <p14:xfrm>
              <a:off x="5079720" y="1342240"/>
              <a:ext cx="198360" cy="204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062080" y="1324240"/>
                <a:ext cx="234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14:cNvPr>
              <p14:cNvContentPartPr/>
              <p14:nvPr/>
            </p14:nvContentPartPr>
            <p14:xfrm>
              <a:off x="5638440" y="1422160"/>
              <a:ext cx="360" cy="132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620800" y="1404160"/>
                <a:ext cx="360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14:cNvPr>
              <p14:cNvContentPartPr/>
              <p14:nvPr/>
            </p14:nvContentPartPr>
            <p14:xfrm>
              <a:off x="5597760" y="12695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0120" y="125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14:cNvPr>
              <p14:cNvContentPartPr/>
              <p14:nvPr/>
            </p14:nvContentPartPr>
            <p14:xfrm>
              <a:off x="5802240" y="1401640"/>
              <a:ext cx="99720" cy="183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784240" y="1384000"/>
                <a:ext cx="1353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14:cNvPr>
              <p14:cNvContentPartPr/>
              <p14:nvPr/>
            </p14:nvContentPartPr>
            <p14:xfrm>
              <a:off x="6256920" y="669760"/>
              <a:ext cx="2148120" cy="1134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39277" y="652114"/>
                <a:ext cx="2183766" cy="11696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14:cNvPr>
              <p14:cNvContentPartPr/>
              <p14:nvPr/>
            </p14:nvContentPartPr>
            <p14:xfrm>
              <a:off x="1747200" y="1738240"/>
              <a:ext cx="7379640" cy="1147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29200" y="1720240"/>
                <a:ext cx="7415280" cy="11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C72C24-CF0C-4C1D-8F9C-FD2932232F7C}"/>
                  </a:ext>
                </a:extLst>
              </p14:cNvPr>
              <p14:cNvContentPartPr/>
              <p14:nvPr/>
            </p14:nvContentPartPr>
            <p14:xfrm>
              <a:off x="541560" y="3103360"/>
              <a:ext cx="257400" cy="342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C72C24-CF0C-4C1D-8F9C-FD2932232F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3920" y="3085360"/>
                <a:ext cx="29304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A568D99-5CC6-42A5-AB01-652A7F3F93EF}"/>
                  </a:ext>
                </a:extLst>
              </p14:cNvPr>
              <p14:cNvContentPartPr/>
              <p14:nvPr/>
            </p14:nvContentPartPr>
            <p14:xfrm>
              <a:off x="894720" y="3250600"/>
              <a:ext cx="202320" cy="164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A568D99-5CC6-42A5-AB01-652A7F3F93E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7080" y="3232960"/>
                <a:ext cx="237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E43E68-3C6C-402D-9D77-CB824C142DE6}"/>
                  </a:ext>
                </a:extLst>
              </p14:cNvPr>
              <p14:cNvContentPartPr/>
              <p14:nvPr/>
            </p14:nvContentPartPr>
            <p14:xfrm>
              <a:off x="2679240" y="3159160"/>
              <a:ext cx="22608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E43E68-3C6C-402D-9D77-CB824C142D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1240" y="3141520"/>
                <a:ext cx="26172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345AF44-63D5-4CBA-8258-FED323CF1140}"/>
                  </a:ext>
                </a:extLst>
              </p14:cNvPr>
              <p14:cNvContentPartPr/>
              <p14:nvPr/>
            </p14:nvContentPartPr>
            <p14:xfrm>
              <a:off x="7515120" y="2998240"/>
              <a:ext cx="959760" cy="366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345AF44-63D5-4CBA-8258-FED323CF114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497480" y="2980600"/>
                <a:ext cx="99540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C7514F9-11EC-4AB6-8A5C-CFC6C1C93D60}"/>
                  </a:ext>
                </a:extLst>
              </p14:cNvPr>
              <p14:cNvContentPartPr/>
              <p14:nvPr/>
            </p14:nvContentPartPr>
            <p14:xfrm>
              <a:off x="444000" y="3667120"/>
              <a:ext cx="33480" cy="34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C7514F9-11EC-4AB6-8A5C-CFC6C1C93D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6360" y="3649480"/>
                <a:ext cx="69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D410B0-24F7-4FC3-AE4B-FC2B88606709}"/>
                  </a:ext>
                </a:extLst>
              </p14:cNvPr>
              <p14:cNvContentPartPr/>
              <p14:nvPr/>
            </p14:nvContentPartPr>
            <p14:xfrm>
              <a:off x="426360" y="3627880"/>
              <a:ext cx="210240" cy="3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D410B0-24F7-4FC3-AE4B-FC2B886067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08720" y="3610240"/>
                <a:ext cx="2458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773C002-8DDE-4984-9824-A6321F34F411}"/>
                  </a:ext>
                </a:extLst>
              </p14:cNvPr>
              <p14:cNvContentPartPr/>
              <p14:nvPr/>
            </p14:nvContentPartPr>
            <p14:xfrm>
              <a:off x="416280" y="3808960"/>
              <a:ext cx="195120" cy="21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773C002-8DDE-4984-9824-A6321F34F41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8280" y="3790960"/>
                <a:ext cx="230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399CA2C-110B-443A-85A8-B32711785806}"/>
                  </a:ext>
                </a:extLst>
              </p14:cNvPr>
              <p14:cNvContentPartPr/>
              <p14:nvPr/>
            </p14:nvContentPartPr>
            <p14:xfrm>
              <a:off x="622920" y="3921640"/>
              <a:ext cx="17280" cy="150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399CA2C-110B-443A-85A8-B3271178580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920" y="3903640"/>
                <a:ext cx="529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1CD3563-32EC-401B-BC3C-A182E025F88A}"/>
                  </a:ext>
                </a:extLst>
              </p14:cNvPr>
              <p14:cNvContentPartPr/>
              <p14:nvPr/>
            </p14:nvContentPartPr>
            <p14:xfrm>
              <a:off x="629760" y="3880960"/>
              <a:ext cx="11088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1CD3563-32EC-401B-BC3C-A182E025F88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1760" y="386296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1361346-2D0F-44FC-9CEA-BDAB96BCB840}"/>
                  </a:ext>
                </a:extLst>
              </p14:cNvPr>
              <p14:cNvContentPartPr/>
              <p14:nvPr/>
            </p14:nvContentPartPr>
            <p14:xfrm>
              <a:off x="639480" y="3996520"/>
              <a:ext cx="100440" cy="6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1361346-2D0F-44FC-9CEA-BDAB96BCB84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1840" y="3978520"/>
                <a:ext cx="136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5E8D639-D2DD-4533-95E0-FFE8B19BBB8E}"/>
                  </a:ext>
                </a:extLst>
              </p14:cNvPr>
              <p14:cNvContentPartPr/>
              <p14:nvPr/>
            </p14:nvContentPartPr>
            <p14:xfrm>
              <a:off x="1228800" y="3108400"/>
              <a:ext cx="1161000" cy="783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5E8D639-D2DD-4533-95E0-FFE8B19BBB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10800" y="3090752"/>
                <a:ext cx="1196640" cy="819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00DBA19-9301-4349-8A9D-9B6C7998AED4}"/>
                  </a:ext>
                </a:extLst>
              </p14:cNvPr>
              <p14:cNvContentPartPr/>
              <p14:nvPr/>
            </p14:nvContentPartPr>
            <p14:xfrm>
              <a:off x="2585640" y="3728320"/>
              <a:ext cx="147600" cy="171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00DBA19-9301-4349-8A9D-9B6C7998AED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568000" y="3710680"/>
                <a:ext cx="18324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64897E-FBAE-495C-9F64-537F165395E1}"/>
                  </a:ext>
                </a:extLst>
              </p14:cNvPr>
              <p14:cNvContentPartPr/>
              <p14:nvPr/>
            </p14:nvContentPartPr>
            <p14:xfrm>
              <a:off x="2809920" y="3718960"/>
              <a:ext cx="241200" cy="168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64897E-FBAE-495C-9F64-537F165395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791920" y="3700960"/>
                <a:ext cx="276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7BC242C-C32A-4795-819E-C5645C345EB1}"/>
                  </a:ext>
                </a:extLst>
              </p14:cNvPr>
              <p14:cNvContentPartPr/>
              <p14:nvPr/>
            </p14:nvContentPartPr>
            <p14:xfrm>
              <a:off x="3200160" y="3067720"/>
              <a:ext cx="4033800" cy="968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7BC242C-C32A-4795-819E-C5645C345EB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82158" y="3050080"/>
                <a:ext cx="4069443" cy="10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C3C6200-858E-4444-BD92-E83661F58C03}"/>
                  </a:ext>
                </a:extLst>
              </p14:cNvPr>
              <p14:cNvContentPartPr/>
              <p14:nvPr/>
            </p14:nvContentPartPr>
            <p14:xfrm>
              <a:off x="6187080" y="3576040"/>
              <a:ext cx="649440" cy="29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C3C6200-858E-4444-BD92-E83661F58C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69440" y="3558040"/>
                <a:ext cx="6850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13349E-5E45-469E-9B1B-F748EF4EB1B2}"/>
                  </a:ext>
                </a:extLst>
              </p14:cNvPr>
              <p14:cNvContentPartPr/>
              <p14:nvPr/>
            </p14:nvContentPartPr>
            <p14:xfrm>
              <a:off x="7071240" y="3462640"/>
              <a:ext cx="1706400" cy="48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13349E-5E45-469E-9B1B-F748EF4EB1B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53240" y="3444987"/>
                <a:ext cx="1742040" cy="524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64814E9-D97B-48A3-9992-9538335293D0}"/>
                  </a:ext>
                </a:extLst>
              </p14:cNvPr>
              <p14:cNvContentPartPr/>
              <p14:nvPr/>
            </p14:nvContentPartPr>
            <p14:xfrm>
              <a:off x="1797960" y="4297480"/>
              <a:ext cx="222840" cy="10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64814E9-D97B-48A3-9992-9538335293D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780320" y="4279480"/>
                <a:ext cx="25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4069018-4782-4EC2-B93B-3C7B6E63BAD9}"/>
                  </a:ext>
                </a:extLst>
              </p14:cNvPr>
              <p14:cNvContentPartPr/>
              <p14:nvPr/>
            </p14:nvContentPartPr>
            <p14:xfrm>
              <a:off x="1818120" y="4372000"/>
              <a:ext cx="234720" cy="2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4069018-4782-4EC2-B93B-3C7B6E63BAD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800120" y="4354000"/>
                <a:ext cx="270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2BCF047-0434-4381-998B-BBB71A6DF78D}"/>
                  </a:ext>
                </a:extLst>
              </p14:cNvPr>
              <p14:cNvContentPartPr/>
              <p14:nvPr/>
            </p14:nvContentPartPr>
            <p14:xfrm>
              <a:off x="2224920" y="4207480"/>
              <a:ext cx="581040" cy="235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2BCF047-0434-4381-998B-BBB71A6DF78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06920" y="4189480"/>
                <a:ext cx="61668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E941EBE-5378-4DF3-93ED-FD17B3EA1CD2}"/>
                  </a:ext>
                </a:extLst>
              </p14:cNvPr>
              <p14:cNvContentPartPr/>
              <p14:nvPr/>
            </p14:nvContentPartPr>
            <p14:xfrm>
              <a:off x="487200" y="4048720"/>
              <a:ext cx="1112760" cy="660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E941EBE-5378-4DF3-93ED-FD17B3EA1CD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200" y="4031070"/>
                <a:ext cx="1148400" cy="696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25C700C-EDE4-43FC-8684-674474002A40}"/>
                  </a:ext>
                </a:extLst>
              </p14:cNvPr>
              <p14:cNvContentPartPr/>
              <p14:nvPr/>
            </p14:nvContentPartPr>
            <p14:xfrm>
              <a:off x="2928720" y="4398640"/>
              <a:ext cx="17640" cy="12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25C700C-EDE4-43FC-8684-674474002A4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10720" y="4381000"/>
                <a:ext cx="532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6D2B599-7C66-4E7B-B1CC-525AFCCC0089}"/>
                  </a:ext>
                </a:extLst>
              </p14:cNvPr>
              <p14:cNvContentPartPr/>
              <p14:nvPr/>
            </p14:nvContentPartPr>
            <p14:xfrm>
              <a:off x="3250920" y="4166800"/>
              <a:ext cx="640440" cy="304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6D2B599-7C66-4E7B-B1CC-525AFCCC008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32930" y="4149139"/>
                <a:ext cx="67606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51F931-8017-4E62-AB9B-575482A66427}"/>
                  </a:ext>
                </a:extLst>
              </p14:cNvPr>
              <p14:cNvContentPartPr/>
              <p14:nvPr/>
            </p14:nvContentPartPr>
            <p14:xfrm>
              <a:off x="5069280" y="4061320"/>
              <a:ext cx="1138320" cy="446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51F931-8017-4E62-AB9B-575482A6642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51640" y="4043320"/>
                <a:ext cx="117396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0C80E4-065C-4BC9-879F-5E301C6B05E3}"/>
                  </a:ext>
                </a:extLst>
              </p14:cNvPr>
              <p14:cNvContentPartPr/>
              <p14:nvPr/>
            </p14:nvContentPartPr>
            <p14:xfrm>
              <a:off x="4124640" y="4134760"/>
              <a:ext cx="689400" cy="327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0C80E4-065C-4BC9-879F-5E301C6B05E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107000" y="4116760"/>
                <a:ext cx="7250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568EBA3-6CAB-4317-BA84-FD2E873B9573}"/>
                  </a:ext>
                </a:extLst>
              </p14:cNvPr>
              <p14:cNvContentPartPr/>
              <p14:nvPr/>
            </p14:nvContentPartPr>
            <p14:xfrm>
              <a:off x="6417840" y="4224760"/>
              <a:ext cx="567360" cy="20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568EBA3-6CAB-4317-BA84-FD2E873B957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00200" y="4207120"/>
                <a:ext cx="6030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B0CA158-EBED-4BA9-9FA6-9EE65BC702FA}"/>
                  </a:ext>
                </a:extLst>
              </p14:cNvPr>
              <p14:cNvContentPartPr/>
              <p14:nvPr/>
            </p14:nvContentPartPr>
            <p14:xfrm>
              <a:off x="7244400" y="4066720"/>
              <a:ext cx="1320120" cy="545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B0CA158-EBED-4BA9-9FA6-9EE65BC702F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226760" y="4049080"/>
                <a:ext cx="135576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14AED4A-551A-447B-B424-C9113F2D05A4}"/>
                  </a:ext>
                </a:extLst>
              </p14:cNvPr>
              <p14:cNvContentPartPr/>
              <p14:nvPr/>
            </p14:nvContentPartPr>
            <p14:xfrm>
              <a:off x="304320" y="4827760"/>
              <a:ext cx="1068840" cy="360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14AED4A-551A-447B-B424-C9113F2D05A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80" y="4810102"/>
                <a:ext cx="1104480" cy="396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60CA144-67C5-49F8-B486-E6DE0167E393}"/>
                  </a:ext>
                </a:extLst>
              </p14:cNvPr>
              <p14:cNvContentPartPr/>
              <p14:nvPr/>
            </p14:nvContentPartPr>
            <p14:xfrm>
              <a:off x="1737120" y="4656760"/>
              <a:ext cx="1270080" cy="496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60CA144-67C5-49F8-B486-E6DE0167E39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719125" y="4638760"/>
                <a:ext cx="130571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A776253-EAD1-4872-89A2-5B6F830211F1}"/>
                  </a:ext>
                </a:extLst>
              </p14:cNvPr>
              <p14:cNvContentPartPr/>
              <p14:nvPr/>
            </p14:nvContentPartPr>
            <p14:xfrm>
              <a:off x="3341280" y="4691680"/>
              <a:ext cx="698400" cy="398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A776253-EAD1-4872-89A2-5B6F830211F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23640" y="4674040"/>
                <a:ext cx="73404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560181-A48C-48D7-836F-AF176B277C6A}"/>
                  </a:ext>
                </a:extLst>
              </p14:cNvPr>
              <p14:cNvContentPartPr/>
              <p14:nvPr/>
            </p14:nvContentPartPr>
            <p14:xfrm>
              <a:off x="4398960" y="4680880"/>
              <a:ext cx="161640" cy="43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560181-A48C-48D7-836F-AF176B277C6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80960" y="4663240"/>
                <a:ext cx="1972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7DE01AC-A2CE-4275-AA08-ACB8359DCC0A}"/>
                  </a:ext>
                </a:extLst>
              </p14:cNvPr>
              <p14:cNvContentPartPr/>
              <p14:nvPr/>
            </p14:nvContentPartPr>
            <p14:xfrm>
              <a:off x="4419480" y="4815880"/>
              <a:ext cx="547920" cy="266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7DE01AC-A2CE-4275-AA08-ACB8359DCC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401480" y="4797856"/>
                <a:ext cx="583560" cy="3017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4A69F84-8F50-49A8-B3DF-3A51E0EE06B3}"/>
                  </a:ext>
                </a:extLst>
              </p14:cNvPr>
              <p14:cNvContentPartPr/>
              <p14:nvPr/>
            </p14:nvContentPartPr>
            <p14:xfrm>
              <a:off x="5384280" y="4529320"/>
              <a:ext cx="106920" cy="2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4A69F84-8F50-49A8-B3DF-3A51E0EE06B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6640" y="4511320"/>
                <a:ext cx="1425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C743EF8-A1C2-410E-8F54-A4C5C9A7DB21}"/>
                  </a:ext>
                </a:extLst>
              </p14:cNvPr>
              <p14:cNvContentPartPr/>
              <p14:nvPr/>
            </p14:nvContentPartPr>
            <p14:xfrm>
              <a:off x="5108880" y="4603840"/>
              <a:ext cx="495000" cy="261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C743EF8-A1C2-410E-8F54-A4C5C9A7DB2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90893" y="4585840"/>
                <a:ext cx="530614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450B6B5-720D-47BB-8539-2A795892FC6C}"/>
                  </a:ext>
                </a:extLst>
              </p14:cNvPr>
              <p14:cNvContentPartPr/>
              <p14:nvPr/>
            </p14:nvContentPartPr>
            <p14:xfrm>
              <a:off x="5130480" y="4907320"/>
              <a:ext cx="426960" cy="232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450B6B5-720D-47BB-8539-2A795892FC6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12480" y="4889680"/>
                <a:ext cx="4626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178AC35-5D41-4352-8C12-12DC7DD71A76}"/>
                  </a:ext>
                </a:extLst>
              </p14:cNvPr>
              <p14:cNvContentPartPr/>
              <p14:nvPr/>
            </p14:nvContentPartPr>
            <p14:xfrm>
              <a:off x="5862000" y="4754320"/>
              <a:ext cx="261360" cy="244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178AC35-5D41-4352-8C12-12DC7DD71A7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4736680"/>
                <a:ext cx="29700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3248B0-B757-4DCC-8E74-EF5A9DD799EC}"/>
                  </a:ext>
                </a:extLst>
              </p14:cNvPr>
              <p14:cNvContentPartPr/>
              <p14:nvPr/>
            </p14:nvContentPartPr>
            <p14:xfrm>
              <a:off x="7528080" y="4561000"/>
              <a:ext cx="121680" cy="61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3248B0-B757-4DCC-8E74-EF5A9DD799E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510440" y="4543360"/>
                <a:ext cx="1573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039AFEF-BDC6-442E-87A4-DECB97092FAF}"/>
                  </a:ext>
                </a:extLst>
              </p14:cNvPr>
              <p14:cNvContentPartPr/>
              <p14:nvPr/>
            </p14:nvContentPartPr>
            <p14:xfrm>
              <a:off x="7182480" y="4692400"/>
              <a:ext cx="960480" cy="457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039AFEF-BDC6-442E-87A4-DECB97092FA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64833" y="4674774"/>
                <a:ext cx="996133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4193788-24C8-488D-B763-1A76C4E734DB}"/>
                  </a:ext>
                </a:extLst>
              </p14:cNvPr>
              <p14:cNvContentPartPr/>
              <p14:nvPr/>
            </p14:nvContentPartPr>
            <p14:xfrm>
              <a:off x="6366000" y="4666840"/>
              <a:ext cx="655200" cy="38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4193788-24C8-488D-B763-1A76C4E734D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348000" y="4649200"/>
                <a:ext cx="69084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E13A71A-D270-449E-8F2A-7F2CCCA27E7A}"/>
                  </a:ext>
                </a:extLst>
              </p14:cNvPr>
              <p14:cNvContentPartPr/>
              <p14:nvPr/>
            </p14:nvContentPartPr>
            <p14:xfrm>
              <a:off x="8371560" y="4692040"/>
              <a:ext cx="457200" cy="289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E13A71A-D270-449E-8F2A-7F2CCCA27E7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53560" y="4674400"/>
                <a:ext cx="4928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21BC9A9-9F4C-4B62-9D83-A3689AE0B4F0}"/>
                  </a:ext>
                </a:extLst>
              </p14:cNvPr>
              <p14:cNvContentPartPr/>
              <p14:nvPr/>
            </p14:nvContentPartPr>
            <p14:xfrm>
              <a:off x="1472880" y="5526160"/>
              <a:ext cx="22464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21BC9A9-9F4C-4B62-9D83-A3689AE0B4F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454880" y="5508520"/>
                <a:ext cx="260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7301BF-4E1E-4FB5-A2EE-6C6DB1CBE8B1}"/>
                  </a:ext>
                </a:extLst>
              </p14:cNvPr>
              <p14:cNvContentPartPr/>
              <p14:nvPr/>
            </p14:nvContentPartPr>
            <p14:xfrm>
              <a:off x="1513560" y="5599240"/>
              <a:ext cx="233640" cy="31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7301BF-4E1E-4FB5-A2EE-6C6DB1CBE8B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495920" y="5581600"/>
                <a:ext cx="2692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513F053-D84D-427F-B386-9D3E92199C33}"/>
                  </a:ext>
                </a:extLst>
              </p14:cNvPr>
              <p14:cNvContentPartPr/>
              <p14:nvPr/>
            </p14:nvContentPartPr>
            <p14:xfrm>
              <a:off x="446880" y="5318800"/>
              <a:ext cx="837720" cy="512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513F053-D84D-427F-B386-9D3E92199C3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28888" y="5300800"/>
                <a:ext cx="873345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9FF6678-4100-406E-88A1-5E897DF603B2}"/>
                  </a:ext>
                </a:extLst>
              </p14:cNvPr>
              <p14:cNvContentPartPr/>
              <p14:nvPr/>
            </p14:nvContentPartPr>
            <p14:xfrm>
              <a:off x="2458200" y="5583760"/>
              <a:ext cx="9360" cy="54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9FF6678-4100-406E-88A1-5E897DF603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440560" y="5566120"/>
                <a:ext cx="4500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72ADF10-34D8-491D-BED0-3DEC1851755F}"/>
                  </a:ext>
                </a:extLst>
              </p14:cNvPr>
              <p14:cNvContentPartPr/>
              <p14:nvPr/>
            </p14:nvContentPartPr>
            <p14:xfrm>
              <a:off x="3431280" y="5313040"/>
              <a:ext cx="401760" cy="346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72ADF10-34D8-491D-BED0-3DEC1851755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413640" y="5295400"/>
                <a:ext cx="4374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DFE75CB-B750-49FB-9989-5C9CE4E3F54F}"/>
                  </a:ext>
                </a:extLst>
              </p14:cNvPr>
              <p14:cNvContentPartPr/>
              <p14:nvPr/>
            </p14:nvContentPartPr>
            <p14:xfrm>
              <a:off x="1949880" y="5262280"/>
              <a:ext cx="345240" cy="570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DFE75CB-B750-49FB-9989-5C9CE4E3F54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931880" y="5244640"/>
                <a:ext cx="380880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95D9123-2B51-49D6-AA93-B1657C86F253}"/>
                  </a:ext>
                </a:extLst>
              </p14:cNvPr>
              <p14:cNvContentPartPr/>
              <p14:nvPr/>
            </p14:nvContentPartPr>
            <p14:xfrm>
              <a:off x="2654400" y="5185240"/>
              <a:ext cx="675720" cy="6246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95D9123-2B51-49D6-AA93-B1657C86F25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636769" y="5167600"/>
                <a:ext cx="711341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AE5C436D-A01E-46C8-98AA-5A806928AE31}"/>
                  </a:ext>
                </a:extLst>
              </p14:cNvPr>
              <p14:cNvContentPartPr/>
              <p14:nvPr/>
            </p14:nvContentPartPr>
            <p14:xfrm>
              <a:off x="4032840" y="5340400"/>
              <a:ext cx="888840" cy="237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AE5C436D-A01E-46C8-98AA-5A806928AE3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015193" y="5322760"/>
                <a:ext cx="924494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DC54860-26DE-4B29-9A2A-8532432F5621}"/>
                  </a:ext>
                </a:extLst>
              </p14:cNvPr>
              <p14:cNvContentPartPr/>
              <p14:nvPr/>
            </p14:nvContentPartPr>
            <p14:xfrm>
              <a:off x="4979640" y="5628400"/>
              <a:ext cx="29160" cy="2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DC54860-26DE-4B29-9A2A-8532432F562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961640" y="5610400"/>
                <a:ext cx="648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3EFF9A1-FC6E-4D77-A1BA-7728F52AA0D5}"/>
                  </a:ext>
                </a:extLst>
              </p14:cNvPr>
              <p14:cNvContentPartPr/>
              <p14:nvPr/>
            </p14:nvContentPartPr>
            <p14:xfrm>
              <a:off x="3126720" y="5485120"/>
              <a:ext cx="98640" cy="101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3EFF9A1-FC6E-4D77-A1BA-7728F52AA0D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109080" y="5467120"/>
                <a:ext cx="13428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BB6BAFF-EE64-426F-8567-FD5B09918AF8}"/>
                  </a:ext>
                </a:extLst>
              </p14:cNvPr>
              <p14:cNvContentPartPr/>
              <p14:nvPr/>
            </p14:nvContentPartPr>
            <p14:xfrm>
              <a:off x="6758040" y="5324920"/>
              <a:ext cx="272880" cy="340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BB6BAFF-EE64-426F-8567-FD5B09918AF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749389" y="5315920"/>
                <a:ext cx="290543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B3DCAF9-97D1-4C39-BF7A-DA01C3E917DF}"/>
                  </a:ext>
                </a:extLst>
              </p14:cNvPr>
              <p14:cNvContentPartPr/>
              <p14:nvPr/>
            </p14:nvContentPartPr>
            <p14:xfrm>
              <a:off x="6206160" y="5455960"/>
              <a:ext cx="450360" cy="156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B3DCAF9-97D1-4C39-BF7A-DA01C3E917D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197520" y="5447300"/>
                <a:ext cx="468000" cy="174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B17B062-3F1E-4AC0-8C44-0C05B9E52C66}"/>
                  </a:ext>
                </a:extLst>
              </p14:cNvPr>
              <p14:cNvContentPartPr/>
              <p14:nvPr/>
            </p14:nvContentPartPr>
            <p14:xfrm>
              <a:off x="5581920" y="5434720"/>
              <a:ext cx="424800" cy="249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B17B062-3F1E-4AC0-8C44-0C05B9E52C66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572920" y="5426080"/>
                <a:ext cx="4424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35D15CB-FF4A-4576-BA28-F27D58175C00}"/>
                  </a:ext>
                </a:extLst>
              </p14:cNvPr>
              <p14:cNvContentPartPr/>
              <p14:nvPr/>
            </p14:nvContentPartPr>
            <p14:xfrm>
              <a:off x="5226960" y="5314480"/>
              <a:ext cx="159840" cy="427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35D15CB-FF4A-4576-BA28-F27D58175C0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217960" y="5305480"/>
                <a:ext cx="17748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BD63AD6-202F-4C30-B068-D29229A3E6D5}"/>
                  </a:ext>
                </a:extLst>
              </p14:cNvPr>
              <p14:cNvContentPartPr/>
              <p14:nvPr/>
            </p14:nvContentPartPr>
            <p14:xfrm>
              <a:off x="7278600" y="5352640"/>
              <a:ext cx="905400" cy="384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BD63AD6-202F-4C30-B068-D29229A3E6D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69604" y="5343648"/>
                <a:ext cx="923033" cy="402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B28130E-9C38-4E3D-9D89-68B367FD50F6}"/>
                  </a:ext>
                </a:extLst>
              </p14:cNvPr>
              <p14:cNvContentPartPr/>
              <p14:nvPr/>
            </p14:nvContentPartPr>
            <p14:xfrm>
              <a:off x="1478280" y="5941240"/>
              <a:ext cx="617040" cy="3823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B28130E-9C38-4E3D-9D89-68B367FD50F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69280" y="5932232"/>
                <a:ext cx="634680" cy="399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EE98145-C19C-40E1-96F7-BF8C7D565F82}"/>
                  </a:ext>
                </a:extLst>
              </p14:cNvPr>
              <p14:cNvContentPartPr/>
              <p14:nvPr/>
            </p14:nvContentPartPr>
            <p14:xfrm>
              <a:off x="880320" y="5908120"/>
              <a:ext cx="414720" cy="5720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EE98145-C19C-40E1-96F7-BF8C7D565F8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871328" y="5899120"/>
                <a:ext cx="432345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99458411-3C5E-4071-A2B8-D6E1CB239928}"/>
                  </a:ext>
                </a:extLst>
              </p14:cNvPr>
              <p14:cNvContentPartPr/>
              <p14:nvPr/>
            </p14:nvContentPartPr>
            <p14:xfrm>
              <a:off x="4029600" y="5827480"/>
              <a:ext cx="680760" cy="477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99458411-3C5E-4071-A2B8-D6E1CB23992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020960" y="5818480"/>
                <a:ext cx="69840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F1EC930-4C00-4D3A-AA15-1AB4945F39B3}"/>
                  </a:ext>
                </a:extLst>
              </p14:cNvPr>
              <p14:cNvContentPartPr/>
              <p14:nvPr/>
            </p14:nvContentPartPr>
            <p14:xfrm>
              <a:off x="3305280" y="5929000"/>
              <a:ext cx="554760" cy="3279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F1EC930-4C00-4D3A-AA15-1AB4945F39B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296634" y="5920000"/>
                <a:ext cx="572411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4AD179C-36DD-4F6E-8F17-39099E645BC9}"/>
                  </a:ext>
                </a:extLst>
              </p14:cNvPr>
              <p14:cNvContentPartPr/>
              <p14:nvPr/>
            </p14:nvContentPartPr>
            <p14:xfrm>
              <a:off x="2328600" y="5935840"/>
              <a:ext cx="894240" cy="447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4AD179C-36DD-4F6E-8F17-39099E645BC9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319960" y="5927200"/>
                <a:ext cx="911880" cy="464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4637283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14:cNvPr>
              <p14:cNvContentPartPr/>
              <p14:nvPr/>
            </p14:nvContentPartPr>
            <p14:xfrm>
              <a:off x="168960" y="447280"/>
              <a:ext cx="2521800" cy="961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1320" y="429640"/>
                <a:ext cx="2557440" cy="9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14:cNvPr>
              <p14:cNvContentPartPr/>
              <p14:nvPr/>
            </p14:nvContentPartPr>
            <p14:xfrm>
              <a:off x="1462440" y="727360"/>
              <a:ext cx="662040" cy="159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44800" y="709360"/>
                <a:ext cx="6976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14:cNvPr>
              <p14:cNvContentPartPr/>
              <p14:nvPr/>
            </p14:nvContentPartPr>
            <p14:xfrm>
              <a:off x="2274960" y="639880"/>
              <a:ext cx="28188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6983" y="621880"/>
                <a:ext cx="317475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14:cNvPr>
              <p14:cNvContentPartPr/>
              <p14:nvPr/>
            </p14:nvContentPartPr>
            <p14:xfrm>
              <a:off x="1462440" y="273760"/>
              <a:ext cx="772920" cy="16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44792" y="256120"/>
                <a:ext cx="808577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14:cNvPr>
              <p14:cNvContentPartPr/>
              <p14:nvPr/>
            </p14:nvContentPartPr>
            <p14:xfrm>
              <a:off x="704640" y="822400"/>
              <a:ext cx="922320" cy="962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640" y="804400"/>
                <a:ext cx="957960" cy="9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14:cNvPr>
              <p14:cNvContentPartPr/>
              <p14:nvPr/>
            </p14:nvContentPartPr>
            <p14:xfrm>
              <a:off x="1349760" y="1079440"/>
              <a:ext cx="82440" cy="76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332120" y="1061440"/>
                <a:ext cx="118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14:cNvPr>
              <p14:cNvContentPartPr/>
              <p14:nvPr/>
            </p14:nvContentPartPr>
            <p14:xfrm>
              <a:off x="1433640" y="904480"/>
              <a:ext cx="120960" cy="128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6000" y="886480"/>
                <a:ext cx="1566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14:cNvPr>
              <p14:cNvContentPartPr/>
              <p14:nvPr/>
            </p14:nvContentPartPr>
            <p14:xfrm>
              <a:off x="3184320" y="210040"/>
              <a:ext cx="420120" cy="37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66320" y="192400"/>
                <a:ext cx="4557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14:cNvPr>
              <p14:cNvContentPartPr/>
              <p14:nvPr/>
            </p14:nvContentPartPr>
            <p14:xfrm>
              <a:off x="3698760" y="374560"/>
              <a:ext cx="83520" cy="17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80760" y="356560"/>
                <a:ext cx="119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14:cNvPr>
              <p14:cNvContentPartPr/>
              <p14:nvPr/>
            </p14:nvContentPartPr>
            <p14:xfrm>
              <a:off x="3860760" y="426400"/>
              <a:ext cx="360" cy="66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42760" y="408400"/>
                <a:ext cx="360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14:cNvPr>
              <p14:cNvContentPartPr/>
              <p14:nvPr/>
            </p14:nvContentPartPr>
            <p14:xfrm>
              <a:off x="3840240" y="3047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82224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14:cNvPr>
              <p14:cNvContentPartPr/>
              <p14:nvPr/>
            </p14:nvContentPartPr>
            <p14:xfrm>
              <a:off x="4483200" y="252160"/>
              <a:ext cx="782640" cy="271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5560" y="234520"/>
                <a:ext cx="81828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14:cNvPr>
              <p14:cNvContentPartPr/>
              <p14:nvPr/>
            </p14:nvContentPartPr>
            <p14:xfrm>
              <a:off x="3971640" y="242080"/>
              <a:ext cx="417240" cy="270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3656" y="224080"/>
                <a:ext cx="452849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14:cNvPr>
              <p14:cNvContentPartPr/>
              <p14:nvPr/>
            </p14:nvContentPartPr>
            <p14:xfrm>
              <a:off x="5617200" y="185920"/>
              <a:ext cx="863280" cy="38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99560" y="167920"/>
                <a:ext cx="8989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14:cNvPr>
              <p14:cNvContentPartPr/>
              <p14:nvPr/>
            </p14:nvContentPartPr>
            <p14:xfrm>
              <a:off x="6805200" y="192760"/>
              <a:ext cx="1308600" cy="405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87205" y="175120"/>
                <a:ext cx="134423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14:cNvPr>
              <p14:cNvContentPartPr/>
              <p14:nvPr/>
            </p14:nvContentPartPr>
            <p14:xfrm>
              <a:off x="4457640" y="750400"/>
              <a:ext cx="207360" cy="175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39640" y="732400"/>
                <a:ext cx="2430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14:cNvPr>
              <p14:cNvContentPartPr/>
              <p14:nvPr/>
            </p14:nvContentPartPr>
            <p14:xfrm>
              <a:off x="3113040" y="629440"/>
              <a:ext cx="1019160" cy="46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5400" y="611814"/>
                <a:ext cx="1054800" cy="496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14:cNvPr>
              <p14:cNvContentPartPr/>
              <p14:nvPr/>
            </p14:nvContentPartPr>
            <p14:xfrm>
              <a:off x="8313600" y="175840"/>
              <a:ext cx="50688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295960" y="157840"/>
                <a:ext cx="54252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14:cNvPr>
              <p14:cNvContentPartPr/>
              <p14:nvPr/>
            </p14:nvContentPartPr>
            <p14:xfrm>
              <a:off x="4873080" y="893680"/>
              <a:ext cx="84960" cy="15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55080" y="875680"/>
                <a:ext cx="1206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14:cNvPr>
              <p14:cNvContentPartPr/>
              <p14:nvPr/>
            </p14:nvContentPartPr>
            <p14:xfrm>
              <a:off x="5321640" y="670480"/>
              <a:ext cx="796320" cy="37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04000" y="652823"/>
                <a:ext cx="831960" cy="412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14:cNvPr>
              <p14:cNvContentPartPr/>
              <p14:nvPr/>
            </p14:nvContentPartPr>
            <p14:xfrm>
              <a:off x="3008280" y="1160080"/>
              <a:ext cx="315360" cy="586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90280" y="1142080"/>
                <a:ext cx="35100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14:cNvPr>
              <p14:cNvContentPartPr/>
              <p14:nvPr/>
            </p14:nvContentPartPr>
            <p14:xfrm>
              <a:off x="3748800" y="1355200"/>
              <a:ext cx="233640" cy="310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30800" y="1337560"/>
                <a:ext cx="26928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14:cNvPr>
              <p14:cNvContentPartPr/>
              <p14:nvPr/>
            </p14:nvContentPartPr>
            <p14:xfrm>
              <a:off x="4062720" y="1359880"/>
              <a:ext cx="121320" cy="173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45080" y="1342240"/>
                <a:ext cx="156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14:cNvPr>
              <p14:cNvContentPartPr/>
              <p14:nvPr/>
            </p14:nvContentPartPr>
            <p14:xfrm>
              <a:off x="4268640" y="1431880"/>
              <a:ext cx="18720" cy="75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1000" y="1414240"/>
                <a:ext cx="543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14:cNvPr>
              <p14:cNvContentPartPr/>
              <p14:nvPr/>
            </p14:nvContentPartPr>
            <p14:xfrm>
              <a:off x="4256400" y="12187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3876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14:cNvPr>
              <p14:cNvContentPartPr/>
              <p14:nvPr/>
            </p14:nvContentPartPr>
            <p14:xfrm>
              <a:off x="4337760" y="1281040"/>
              <a:ext cx="23796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320120" y="1263040"/>
                <a:ext cx="273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14:cNvPr>
              <p14:cNvContentPartPr/>
              <p14:nvPr/>
            </p14:nvContentPartPr>
            <p14:xfrm>
              <a:off x="4662840" y="1127680"/>
              <a:ext cx="10440" cy="33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45200" y="1109680"/>
                <a:ext cx="4608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14:cNvPr>
              <p14:cNvContentPartPr/>
              <p14:nvPr/>
            </p14:nvContentPartPr>
            <p14:xfrm>
              <a:off x="4541160" y="1320280"/>
              <a:ext cx="21492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523160" y="1302640"/>
                <a:ext cx="250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14:cNvPr>
              <p14:cNvContentPartPr/>
              <p14:nvPr/>
            </p14:nvContentPartPr>
            <p14:xfrm>
              <a:off x="5079720" y="1342240"/>
              <a:ext cx="198360" cy="204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062080" y="1324240"/>
                <a:ext cx="234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14:cNvPr>
              <p14:cNvContentPartPr/>
              <p14:nvPr/>
            </p14:nvContentPartPr>
            <p14:xfrm>
              <a:off x="5638440" y="1422160"/>
              <a:ext cx="360" cy="132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620800" y="1404160"/>
                <a:ext cx="360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14:cNvPr>
              <p14:cNvContentPartPr/>
              <p14:nvPr/>
            </p14:nvContentPartPr>
            <p14:xfrm>
              <a:off x="5597760" y="12695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0120" y="125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14:cNvPr>
              <p14:cNvContentPartPr/>
              <p14:nvPr/>
            </p14:nvContentPartPr>
            <p14:xfrm>
              <a:off x="5802240" y="1401640"/>
              <a:ext cx="99720" cy="183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784240" y="1384000"/>
                <a:ext cx="1353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14:cNvPr>
              <p14:cNvContentPartPr/>
              <p14:nvPr/>
            </p14:nvContentPartPr>
            <p14:xfrm>
              <a:off x="6256920" y="669760"/>
              <a:ext cx="2148120" cy="1134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39277" y="652114"/>
                <a:ext cx="2183766" cy="11696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14:cNvPr>
              <p14:cNvContentPartPr/>
              <p14:nvPr/>
            </p14:nvContentPartPr>
            <p14:xfrm>
              <a:off x="1747200" y="1738240"/>
              <a:ext cx="7379640" cy="1147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29200" y="1720240"/>
                <a:ext cx="7415280" cy="11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C72C24-CF0C-4C1D-8F9C-FD2932232F7C}"/>
                  </a:ext>
                </a:extLst>
              </p14:cNvPr>
              <p14:cNvContentPartPr/>
              <p14:nvPr/>
            </p14:nvContentPartPr>
            <p14:xfrm>
              <a:off x="541560" y="3103360"/>
              <a:ext cx="257400" cy="342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C72C24-CF0C-4C1D-8F9C-FD2932232F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3920" y="3085360"/>
                <a:ext cx="29304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A568D99-5CC6-42A5-AB01-652A7F3F93EF}"/>
                  </a:ext>
                </a:extLst>
              </p14:cNvPr>
              <p14:cNvContentPartPr/>
              <p14:nvPr/>
            </p14:nvContentPartPr>
            <p14:xfrm>
              <a:off x="894720" y="3250600"/>
              <a:ext cx="202320" cy="164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A568D99-5CC6-42A5-AB01-652A7F3F93E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7080" y="3232960"/>
                <a:ext cx="237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E43E68-3C6C-402D-9D77-CB824C142DE6}"/>
                  </a:ext>
                </a:extLst>
              </p14:cNvPr>
              <p14:cNvContentPartPr/>
              <p14:nvPr/>
            </p14:nvContentPartPr>
            <p14:xfrm>
              <a:off x="2679240" y="3159160"/>
              <a:ext cx="22608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E43E68-3C6C-402D-9D77-CB824C142D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1240" y="3141520"/>
                <a:ext cx="26172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345AF44-63D5-4CBA-8258-FED323CF1140}"/>
                  </a:ext>
                </a:extLst>
              </p14:cNvPr>
              <p14:cNvContentPartPr/>
              <p14:nvPr/>
            </p14:nvContentPartPr>
            <p14:xfrm>
              <a:off x="7515120" y="2998240"/>
              <a:ext cx="959760" cy="366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345AF44-63D5-4CBA-8258-FED323CF114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497480" y="2980600"/>
                <a:ext cx="99540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C7514F9-11EC-4AB6-8A5C-CFC6C1C93D60}"/>
                  </a:ext>
                </a:extLst>
              </p14:cNvPr>
              <p14:cNvContentPartPr/>
              <p14:nvPr/>
            </p14:nvContentPartPr>
            <p14:xfrm>
              <a:off x="444000" y="3667120"/>
              <a:ext cx="33480" cy="34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C7514F9-11EC-4AB6-8A5C-CFC6C1C93D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6360" y="3649480"/>
                <a:ext cx="69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D410B0-24F7-4FC3-AE4B-FC2B88606709}"/>
                  </a:ext>
                </a:extLst>
              </p14:cNvPr>
              <p14:cNvContentPartPr/>
              <p14:nvPr/>
            </p14:nvContentPartPr>
            <p14:xfrm>
              <a:off x="426360" y="3627880"/>
              <a:ext cx="210240" cy="3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D410B0-24F7-4FC3-AE4B-FC2B886067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08720" y="3610240"/>
                <a:ext cx="2458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773C002-8DDE-4984-9824-A6321F34F411}"/>
                  </a:ext>
                </a:extLst>
              </p14:cNvPr>
              <p14:cNvContentPartPr/>
              <p14:nvPr/>
            </p14:nvContentPartPr>
            <p14:xfrm>
              <a:off x="416280" y="3808960"/>
              <a:ext cx="195120" cy="21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773C002-8DDE-4984-9824-A6321F34F41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8280" y="3790960"/>
                <a:ext cx="230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399CA2C-110B-443A-85A8-B32711785806}"/>
                  </a:ext>
                </a:extLst>
              </p14:cNvPr>
              <p14:cNvContentPartPr/>
              <p14:nvPr/>
            </p14:nvContentPartPr>
            <p14:xfrm>
              <a:off x="622920" y="3921640"/>
              <a:ext cx="17280" cy="150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399CA2C-110B-443A-85A8-B3271178580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920" y="3903640"/>
                <a:ext cx="529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1CD3563-32EC-401B-BC3C-A182E025F88A}"/>
                  </a:ext>
                </a:extLst>
              </p14:cNvPr>
              <p14:cNvContentPartPr/>
              <p14:nvPr/>
            </p14:nvContentPartPr>
            <p14:xfrm>
              <a:off x="629760" y="3880960"/>
              <a:ext cx="11088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1CD3563-32EC-401B-BC3C-A182E025F88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1760" y="386296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1361346-2D0F-44FC-9CEA-BDAB96BCB840}"/>
                  </a:ext>
                </a:extLst>
              </p14:cNvPr>
              <p14:cNvContentPartPr/>
              <p14:nvPr/>
            </p14:nvContentPartPr>
            <p14:xfrm>
              <a:off x="639480" y="3996520"/>
              <a:ext cx="100440" cy="6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1361346-2D0F-44FC-9CEA-BDAB96BCB84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1840" y="3978520"/>
                <a:ext cx="136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5E8D639-D2DD-4533-95E0-FFE8B19BBB8E}"/>
                  </a:ext>
                </a:extLst>
              </p14:cNvPr>
              <p14:cNvContentPartPr/>
              <p14:nvPr/>
            </p14:nvContentPartPr>
            <p14:xfrm>
              <a:off x="1228800" y="3108400"/>
              <a:ext cx="1161000" cy="783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5E8D639-D2DD-4533-95E0-FFE8B19BBB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10800" y="3090752"/>
                <a:ext cx="1196640" cy="819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00DBA19-9301-4349-8A9D-9B6C7998AED4}"/>
                  </a:ext>
                </a:extLst>
              </p14:cNvPr>
              <p14:cNvContentPartPr/>
              <p14:nvPr/>
            </p14:nvContentPartPr>
            <p14:xfrm>
              <a:off x="2585640" y="3728320"/>
              <a:ext cx="147600" cy="171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00DBA19-9301-4349-8A9D-9B6C7998AED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568000" y="3710680"/>
                <a:ext cx="18324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64897E-FBAE-495C-9F64-537F165395E1}"/>
                  </a:ext>
                </a:extLst>
              </p14:cNvPr>
              <p14:cNvContentPartPr/>
              <p14:nvPr/>
            </p14:nvContentPartPr>
            <p14:xfrm>
              <a:off x="2809920" y="3718960"/>
              <a:ext cx="241200" cy="168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64897E-FBAE-495C-9F64-537F165395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791920" y="3700960"/>
                <a:ext cx="276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7BC242C-C32A-4795-819E-C5645C345EB1}"/>
                  </a:ext>
                </a:extLst>
              </p14:cNvPr>
              <p14:cNvContentPartPr/>
              <p14:nvPr/>
            </p14:nvContentPartPr>
            <p14:xfrm>
              <a:off x="3200160" y="3067720"/>
              <a:ext cx="4033800" cy="968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7BC242C-C32A-4795-819E-C5645C345EB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82158" y="3050080"/>
                <a:ext cx="4069443" cy="10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C3C6200-858E-4444-BD92-E83661F58C03}"/>
                  </a:ext>
                </a:extLst>
              </p14:cNvPr>
              <p14:cNvContentPartPr/>
              <p14:nvPr/>
            </p14:nvContentPartPr>
            <p14:xfrm>
              <a:off x="6187080" y="3576040"/>
              <a:ext cx="649440" cy="29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C3C6200-858E-4444-BD92-E83661F58C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69440" y="3558040"/>
                <a:ext cx="6850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13349E-5E45-469E-9B1B-F748EF4EB1B2}"/>
                  </a:ext>
                </a:extLst>
              </p14:cNvPr>
              <p14:cNvContentPartPr/>
              <p14:nvPr/>
            </p14:nvContentPartPr>
            <p14:xfrm>
              <a:off x="7071240" y="3462640"/>
              <a:ext cx="1706400" cy="48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13349E-5E45-469E-9B1B-F748EF4EB1B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53240" y="3444987"/>
                <a:ext cx="1742040" cy="524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64814E9-D97B-48A3-9992-9538335293D0}"/>
                  </a:ext>
                </a:extLst>
              </p14:cNvPr>
              <p14:cNvContentPartPr/>
              <p14:nvPr/>
            </p14:nvContentPartPr>
            <p14:xfrm>
              <a:off x="1797960" y="4297480"/>
              <a:ext cx="222840" cy="10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64814E9-D97B-48A3-9992-9538335293D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780320" y="4279480"/>
                <a:ext cx="25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4069018-4782-4EC2-B93B-3C7B6E63BAD9}"/>
                  </a:ext>
                </a:extLst>
              </p14:cNvPr>
              <p14:cNvContentPartPr/>
              <p14:nvPr/>
            </p14:nvContentPartPr>
            <p14:xfrm>
              <a:off x="1818120" y="4372000"/>
              <a:ext cx="234720" cy="2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4069018-4782-4EC2-B93B-3C7B6E63BAD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800120" y="4354000"/>
                <a:ext cx="270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2BCF047-0434-4381-998B-BBB71A6DF78D}"/>
                  </a:ext>
                </a:extLst>
              </p14:cNvPr>
              <p14:cNvContentPartPr/>
              <p14:nvPr/>
            </p14:nvContentPartPr>
            <p14:xfrm>
              <a:off x="2224920" y="4207480"/>
              <a:ext cx="581040" cy="235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2BCF047-0434-4381-998B-BBB71A6DF78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06920" y="4189480"/>
                <a:ext cx="61668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E941EBE-5378-4DF3-93ED-FD17B3EA1CD2}"/>
                  </a:ext>
                </a:extLst>
              </p14:cNvPr>
              <p14:cNvContentPartPr/>
              <p14:nvPr/>
            </p14:nvContentPartPr>
            <p14:xfrm>
              <a:off x="487200" y="4048720"/>
              <a:ext cx="1112760" cy="660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E941EBE-5378-4DF3-93ED-FD17B3EA1CD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200" y="4031070"/>
                <a:ext cx="1148400" cy="696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25C700C-EDE4-43FC-8684-674474002A40}"/>
                  </a:ext>
                </a:extLst>
              </p14:cNvPr>
              <p14:cNvContentPartPr/>
              <p14:nvPr/>
            </p14:nvContentPartPr>
            <p14:xfrm>
              <a:off x="2928720" y="4398640"/>
              <a:ext cx="17640" cy="12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25C700C-EDE4-43FC-8684-674474002A4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10720" y="4381000"/>
                <a:ext cx="532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6D2B599-7C66-4E7B-B1CC-525AFCCC0089}"/>
                  </a:ext>
                </a:extLst>
              </p14:cNvPr>
              <p14:cNvContentPartPr/>
              <p14:nvPr/>
            </p14:nvContentPartPr>
            <p14:xfrm>
              <a:off x="3250920" y="4166800"/>
              <a:ext cx="640440" cy="304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6D2B599-7C66-4E7B-B1CC-525AFCCC008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32930" y="4149139"/>
                <a:ext cx="67606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51F931-8017-4E62-AB9B-575482A66427}"/>
                  </a:ext>
                </a:extLst>
              </p14:cNvPr>
              <p14:cNvContentPartPr/>
              <p14:nvPr/>
            </p14:nvContentPartPr>
            <p14:xfrm>
              <a:off x="5069280" y="4061320"/>
              <a:ext cx="1138320" cy="446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51F931-8017-4E62-AB9B-575482A6642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51640" y="4043320"/>
                <a:ext cx="117396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0C80E4-065C-4BC9-879F-5E301C6B05E3}"/>
                  </a:ext>
                </a:extLst>
              </p14:cNvPr>
              <p14:cNvContentPartPr/>
              <p14:nvPr/>
            </p14:nvContentPartPr>
            <p14:xfrm>
              <a:off x="4124640" y="4134760"/>
              <a:ext cx="689400" cy="327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0C80E4-065C-4BC9-879F-5E301C6B05E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107000" y="4116760"/>
                <a:ext cx="7250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568EBA3-6CAB-4317-BA84-FD2E873B9573}"/>
                  </a:ext>
                </a:extLst>
              </p14:cNvPr>
              <p14:cNvContentPartPr/>
              <p14:nvPr/>
            </p14:nvContentPartPr>
            <p14:xfrm>
              <a:off x="6417840" y="4224760"/>
              <a:ext cx="567360" cy="20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568EBA3-6CAB-4317-BA84-FD2E873B957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00200" y="4207120"/>
                <a:ext cx="6030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B0CA158-EBED-4BA9-9FA6-9EE65BC702FA}"/>
                  </a:ext>
                </a:extLst>
              </p14:cNvPr>
              <p14:cNvContentPartPr/>
              <p14:nvPr/>
            </p14:nvContentPartPr>
            <p14:xfrm>
              <a:off x="7244400" y="4066720"/>
              <a:ext cx="1320120" cy="545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B0CA158-EBED-4BA9-9FA6-9EE65BC702F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226760" y="4049080"/>
                <a:ext cx="135576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14AED4A-551A-447B-B424-C9113F2D05A4}"/>
                  </a:ext>
                </a:extLst>
              </p14:cNvPr>
              <p14:cNvContentPartPr/>
              <p14:nvPr/>
            </p14:nvContentPartPr>
            <p14:xfrm>
              <a:off x="304320" y="4827760"/>
              <a:ext cx="1068840" cy="360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14AED4A-551A-447B-B424-C9113F2D05A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80" y="4810102"/>
                <a:ext cx="1104480" cy="396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60CA144-67C5-49F8-B486-E6DE0167E393}"/>
                  </a:ext>
                </a:extLst>
              </p14:cNvPr>
              <p14:cNvContentPartPr/>
              <p14:nvPr/>
            </p14:nvContentPartPr>
            <p14:xfrm>
              <a:off x="1737120" y="4656760"/>
              <a:ext cx="1270080" cy="496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60CA144-67C5-49F8-B486-E6DE0167E39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719125" y="4638760"/>
                <a:ext cx="130571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A776253-EAD1-4872-89A2-5B6F830211F1}"/>
                  </a:ext>
                </a:extLst>
              </p14:cNvPr>
              <p14:cNvContentPartPr/>
              <p14:nvPr/>
            </p14:nvContentPartPr>
            <p14:xfrm>
              <a:off x="3341280" y="4691680"/>
              <a:ext cx="698400" cy="398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A776253-EAD1-4872-89A2-5B6F830211F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23640" y="4674040"/>
                <a:ext cx="73404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560181-A48C-48D7-836F-AF176B277C6A}"/>
                  </a:ext>
                </a:extLst>
              </p14:cNvPr>
              <p14:cNvContentPartPr/>
              <p14:nvPr/>
            </p14:nvContentPartPr>
            <p14:xfrm>
              <a:off x="4398960" y="4680880"/>
              <a:ext cx="161640" cy="43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560181-A48C-48D7-836F-AF176B277C6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80960" y="4663240"/>
                <a:ext cx="1972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7DE01AC-A2CE-4275-AA08-ACB8359DCC0A}"/>
                  </a:ext>
                </a:extLst>
              </p14:cNvPr>
              <p14:cNvContentPartPr/>
              <p14:nvPr/>
            </p14:nvContentPartPr>
            <p14:xfrm>
              <a:off x="4419480" y="4815880"/>
              <a:ext cx="547920" cy="266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7DE01AC-A2CE-4275-AA08-ACB8359DCC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401480" y="4797856"/>
                <a:ext cx="583560" cy="3017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4A69F84-8F50-49A8-B3DF-3A51E0EE06B3}"/>
                  </a:ext>
                </a:extLst>
              </p14:cNvPr>
              <p14:cNvContentPartPr/>
              <p14:nvPr/>
            </p14:nvContentPartPr>
            <p14:xfrm>
              <a:off x="5384280" y="4529320"/>
              <a:ext cx="106920" cy="2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4A69F84-8F50-49A8-B3DF-3A51E0EE06B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6640" y="4511320"/>
                <a:ext cx="1425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C743EF8-A1C2-410E-8F54-A4C5C9A7DB21}"/>
                  </a:ext>
                </a:extLst>
              </p14:cNvPr>
              <p14:cNvContentPartPr/>
              <p14:nvPr/>
            </p14:nvContentPartPr>
            <p14:xfrm>
              <a:off x="5108880" y="4603840"/>
              <a:ext cx="495000" cy="261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C743EF8-A1C2-410E-8F54-A4C5C9A7DB2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90893" y="4585840"/>
                <a:ext cx="530614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450B6B5-720D-47BB-8539-2A795892FC6C}"/>
                  </a:ext>
                </a:extLst>
              </p14:cNvPr>
              <p14:cNvContentPartPr/>
              <p14:nvPr/>
            </p14:nvContentPartPr>
            <p14:xfrm>
              <a:off x="5130480" y="4907320"/>
              <a:ext cx="426960" cy="232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450B6B5-720D-47BB-8539-2A795892FC6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12480" y="4889680"/>
                <a:ext cx="4626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178AC35-5D41-4352-8C12-12DC7DD71A76}"/>
                  </a:ext>
                </a:extLst>
              </p14:cNvPr>
              <p14:cNvContentPartPr/>
              <p14:nvPr/>
            </p14:nvContentPartPr>
            <p14:xfrm>
              <a:off x="5862000" y="4754320"/>
              <a:ext cx="261360" cy="244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178AC35-5D41-4352-8C12-12DC7DD71A7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4736680"/>
                <a:ext cx="29700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3248B0-B757-4DCC-8E74-EF5A9DD799EC}"/>
                  </a:ext>
                </a:extLst>
              </p14:cNvPr>
              <p14:cNvContentPartPr/>
              <p14:nvPr/>
            </p14:nvContentPartPr>
            <p14:xfrm>
              <a:off x="7528080" y="4561000"/>
              <a:ext cx="121680" cy="61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3248B0-B757-4DCC-8E74-EF5A9DD799E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510440" y="4543360"/>
                <a:ext cx="1573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039AFEF-BDC6-442E-87A4-DECB97092FAF}"/>
                  </a:ext>
                </a:extLst>
              </p14:cNvPr>
              <p14:cNvContentPartPr/>
              <p14:nvPr/>
            </p14:nvContentPartPr>
            <p14:xfrm>
              <a:off x="7182480" y="4692400"/>
              <a:ext cx="960480" cy="457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039AFEF-BDC6-442E-87A4-DECB97092FA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64833" y="4674774"/>
                <a:ext cx="996133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4193788-24C8-488D-B763-1A76C4E734DB}"/>
                  </a:ext>
                </a:extLst>
              </p14:cNvPr>
              <p14:cNvContentPartPr/>
              <p14:nvPr/>
            </p14:nvContentPartPr>
            <p14:xfrm>
              <a:off x="6366000" y="4666840"/>
              <a:ext cx="655200" cy="38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4193788-24C8-488D-B763-1A76C4E734D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348000" y="4649200"/>
                <a:ext cx="69084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E13A71A-D270-449E-8F2A-7F2CCCA27E7A}"/>
                  </a:ext>
                </a:extLst>
              </p14:cNvPr>
              <p14:cNvContentPartPr/>
              <p14:nvPr/>
            </p14:nvContentPartPr>
            <p14:xfrm>
              <a:off x="8371560" y="4692040"/>
              <a:ext cx="457200" cy="289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E13A71A-D270-449E-8F2A-7F2CCCA27E7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53560" y="4674400"/>
                <a:ext cx="4928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21BC9A9-9F4C-4B62-9D83-A3689AE0B4F0}"/>
                  </a:ext>
                </a:extLst>
              </p14:cNvPr>
              <p14:cNvContentPartPr/>
              <p14:nvPr/>
            </p14:nvContentPartPr>
            <p14:xfrm>
              <a:off x="1472880" y="5526160"/>
              <a:ext cx="22464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21BC9A9-9F4C-4B62-9D83-A3689AE0B4F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454880" y="5508520"/>
                <a:ext cx="260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7301BF-4E1E-4FB5-A2EE-6C6DB1CBE8B1}"/>
                  </a:ext>
                </a:extLst>
              </p14:cNvPr>
              <p14:cNvContentPartPr/>
              <p14:nvPr/>
            </p14:nvContentPartPr>
            <p14:xfrm>
              <a:off x="1513560" y="5599240"/>
              <a:ext cx="233640" cy="31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7301BF-4E1E-4FB5-A2EE-6C6DB1CBE8B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495920" y="5581600"/>
                <a:ext cx="2692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513F053-D84D-427F-B386-9D3E92199C33}"/>
                  </a:ext>
                </a:extLst>
              </p14:cNvPr>
              <p14:cNvContentPartPr/>
              <p14:nvPr/>
            </p14:nvContentPartPr>
            <p14:xfrm>
              <a:off x="446880" y="5318800"/>
              <a:ext cx="837720" cy="512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513F053-D84D-427F-B386-9D3E92199C3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28888" y="5300800"/>
                <a:ext cx="873345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9FF6678-4100-406E-88A1-5E897DF603B2}"/>
                  </a:ext>
                </a:extLst>
              </p14:cNvPr>
              <p14:cNvContentPartPr/>
              <p14:nvPr/>
            </p14:nvContentPartPr>
            <p14:xfrm>
              <a:off x="2458200" y="5583760"/>
              <a:ext cx="9360" cy="54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9FF6678-4100-406E-88A1-5E897DF603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440560" y="5566120"/>
                <a:ext cx="4500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72ADF10-34D8-491D-BED0-3DEC1851755F}"/>
                  </a:ext>
                </a:extLst>
              </p14:cNvPr>
              <p14:cNvContentPartPr/>
              <p14:nvPr/>
            </p14:nvContentPartPr>
            <p14:xfrm>
              <a:off x="3431280" y="5313040"/>
              <a:ext cx="401760" cy="346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72ADF10-34D8-491D-BED0-3DEC1851755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413640" y="5295400"/>
                <a:ext cx="4374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DFE75CB-B750-49FB-9989-5C9CE4E3F54F}"/>
                  </a:ext>
                </a:extLst>
              </p14:cNvPr>
              <p14:cNvContentPartPr/>
              <p14:nvPr/>
            </p14:nvContentPartPr>
            <p14:xfrm>
              <a:off x="1949880" y="5262280"/>
              <a:ext cx="345240" cy="570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DFE75CB-B750-49FB-9989-5C9CE4E3F54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931880" y="5244640"/>
                <a:ext cx="380880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95D9123-2B51-49D6-AA93-B1657C86F253}"/>
                  </a:ext>
                </a:extLst>
              </p14:cNvPr>
              <p14:cNvContentPartPr/>
              <p14:nvPr/>
            </p14:nvContentPartPr>
            <p14:xfrm>
              <a:off x="2654400" y="5185240"/>
              <a:ext cx="675720" cy="6246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95D9123-2B51-49D6-AA93-B1657C86F25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636769" y="5167600"/>
                <a:ext cx="711341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AE5C436D-A01E-46C8-98AA-5A806928AE31}"/>
                  </a:ext>
                </a:extLst>
              </p14:cNvPr>
              <p14:cNvContentPartPr/>
              <p14:nvPr/>
            </p14:nvContentPartPr>
            <p14:xfrm>
              <a:off x="4032840" y="5340400"/>
              <a:ext cx="888840" cy="237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AE5C436D-A01E-46C8-98AA-5A806928AE3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015193" y="5322760"/>
                <a:ext cx="924494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DC54860-26DE-4B29-9A2A-8532432F5621}"/>
                  </a:ext>
                </a:extLst>
              </p14:cNvPr>
              <p14:cNvContentPartPr/>
              <p14:nvPr/>
            </p14:nvContentPartPr>
            <p14:xfrm>
              <a:off x="4979640" y="5628400"/>
              <a:ext cx="29160" cy="2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DC54860-26DE-4B29-9A2A-8532432F562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961640" y="5610400"/>
                <a:ext cx="648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3EFF9A1-FC6E-4D77-A1BA-7728F52AA0D5}"/>
                  </a:ext>
                </a:extLst>
              </p14:cNvPr>
              <p14:cNvContentPartPr/>
              <p14:nvPr/>
            </p14:nvContentPartPr>
            <p14:xfrm>
              <a:off x="3126720" y="5485120"/>
              <a:ext cx="98640" cy="101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3EFF9A1-FC6E-4D77-A1BA-7728F52AA0D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109080" y="5467120"/>
                <a:ext cx="13428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BB6BAFF-EE64-426F-8567-FD5B09918AF8}"/>
                  </a:ext>
                </a:extLst>
              </p14:cNvPr>
              <p14:cNvContentPartPr/>
              <p14:nvPr/>
            </p14:nvContentPartPr>
            <p14:xfrm>
              <a:off x="6758040" y="5324920"/>
              <a:ext cx="272880" cy="340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BB6BAFF-EE64-426F-8567-FD5B09918AF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749389" y="5315920"/>
                <a:ext cx="290543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B3DCAF9-97D1-4C39-BF7A-DA01C3E917DF}"/>
                  </a:ext>
                </a:extLst>
              </p14:cNvPr>
              <p14:cNvContentPartPr/>
              <p14:nvPr/>
            </p14:nvContentPartPr>
            <p14:xfrm>
              <a:off x="6206160" y="5455960"/>
              <a:ext cx="450360" cy="156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B3DCAF9-97D1-4C39-BF7A-DA01C3E917D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197520" y="5447300"/>
                <a:ext cx="468000" cy="174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B17B062-3F1E-4AC0-8C44-0C05B9E52C66}"/>
                  </a:ext>
                </a:extLst>
              </p14:cNvPr>
              <p14:cNvContentPartPr/>
              <p14:nvPr/>
            </p14:nvContentPartPr>
            <p14:xfrm>
              <a:off x="5581920" y="5434720"/>
              <a:ext cx="424800" cy="249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B17B062-3F1E-4AC0-8C44-0C05B9E52C66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572920" y="5426080"/>
                <a:ext cx="4424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35D15CB-FF4A-4576-BA28-F27D58175C00}"/>
                  </a:ext>
                </a:extLst>
              </p14:cNvPr>
              <p14:cNvContentPartPr/>
              <p14:nvPr/>
            </p14:nvContentPartPr>
            <p14:xfrm>
              <a:off x="5226960" y="5314480"/>
              <a:ext cx="159840" cy="427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35D15CB-FF4A-4576-BA28-F27D58175C0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217960" y="5305480"/>
                <a:ext cx="17748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BD63AD6-202F-4C30-B068-D29229A3E6D5}"/>
                  </a:ext>
                </a:extLst>
              </p14:cNvPr>
              <p14:cNvContentPartPr/>
              <p14:nvPr/>
            </p14:nvContentPartPr>
            <p14:xfrm>
              <a:off x="7278600" y="5352640"/>
              <a:ext cx="905400" cy="384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BD63AD6-202F-4C30-B068-D29229A3E6D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69604" y="5343648"/>
                <a:ext cx="923033" cy="402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B28130E-9C38-4E3D-9D89-68B367FD50F6}"/>
                  </a:ext>
                </a:extLst>
              </p14:cNvPr>
              <p14:cNvContentPartPr/>
              <p14:nvPr/>
            </p14:nvContentPartPr>
            <p14:xfrm>
              <a:off x="1478280" y="5941240"/>
              <a:ext cx="617040" cy="3823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B28130E-9C38-4E3D-9D89-68B367FD50F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69280" y="5932232"/>
                <a:ext cx="634680" cy="399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EE98145-C19C-40E1-96F7-BF8C7D565F82}"/>
                  </a:ext>
                </a:extLst>
              </p14:cNvPr>
              <p14:cNvContentPartPr/>
              <p14:nvPr/>
            </p14:nvContentPartPr>
            <p14:xfrm>
              <a:off x="880320" y="5908120"/>
              <a:ext cx="414720" cy="5720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EE98145-C19C-40E1-96F7-BF8C7D565F8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871328" y="5899120"/>
                <a:ext cx="432345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99458411-3C5E-4071-A2B8-D6E1CB239928}"/>
                  </a:ext>
                </a:extLst>
              </p14:cNvPr>
              <p14:cNvContentPartPr/>
              <p14:nvPr/>
            </p14:nvContentPartPr>
            <p14:xfrm>
              <a:off x="4029600" y="5827480"/>
              <a:ext cx="680760" cy="477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99458411-3C5E-4071-A2B8-D6E1CB23992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020960" y="5818480"/>
                <a:ext cx="69840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F1EC930-4C00-4D3A-AA15-1AB4945F39B3}"/>
                  </a:ext>
                </a:extLst>
              </p14:cNvPr>
              <p14:cNvContentPartPr/>
              <p14:nvPr/>
            </p14:nvContentPartPr>
            <p14:xfrm>
              <a:off x="3305280" y="5929000"/>
              <a:ext cx="554760" cy="3279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F1EC930-4C00-4D3A-AA15-1AB4945F39B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296634" y="5920000"/>
                <a:ext cx="572411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4AD179C-36DD-4F6E-8F17-39099E645BC9}"/>
                  </a:ext>
                </a:extLst>
              </p14:cNvPr>
              <p14:cNvContentPartPr/>
              <p14:nvPr/>
            </p14:nvContentPartPr>
            <p14:xfrm>
              <a:off x="2328600" y="5935840"/>
              <a:ext cx="894240" cy="447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4AD179C-36DD-4F6E-8F17-39099E645BC9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319960" y="5927200"/>
                <a:ext cx="91188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9701A61-BD03-4278-91E0-501733CCFD51}"/>
                  </a:ext>
                </a:extLst>
              </p14:cNvPr>
              <p14:cNvContentPartPr/>
              <p14:nvPr/>
            </p14:nvContentPartPr>
            <p14:xfrm>
              <a:off x="4841760" y="5958520"/>
              <a:ext cx="1420560" cy="357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9701A61-BD03-4278-91E0-501733CCFD51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823765" y="5940502"/>
                <a:ext cx="1456191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71C3D49-A88C-42FD-A181-02FD0D9EE899}"/>
                  </a:ext>
                </a:extLst>
              </p14:cNvPr>
              <p14:cNvContentPartPr/>
              <p14:nvPr/>
            </p14:nvContentPartPr>
            <p14:xfrm>
              <a:off x="6425760" y="6179920"/>
              <a:ext cx="29520" cy="94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71C3D49-A88C-42FD-A181-02FD0D9EE89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407760" y="6161920"/>
                <a:ext cx="65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F00A35F-3433-4ADC-8B44-5BF46BC0853C}"/>
                  </a:ext>
                </a:extLst>
              </p14:cNvPr>
              <p14:cNvContentPartPr/>
              <p14:nvPr/>
            </p14:nvContentPartPr>
            <p14:xfrm>
              <a:off x="6587760" y="5863120"/>
              <a:ext cx="263520" cy="583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F00A35F-3433-4ADC-8B44-5BF46BC0853C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569760" y="5845480"/>
                <a:ext cx="2991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0A63CFE-3616-4A33-9099-558D3C3BF1F6}"/>
                  </a:ext>
                </a:extLst>
              </p14:cNvPr>
              <p14:cNvContentPartPr/>
              <p14:nvPr/>
            </p14:nvContentPartPr>
            <p14:xfrm>
              <a:off x="4679400" y="6310960"/>
              <a:ext cx="66960" cy="25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0A63CFE-3616-4A33-9099-558D3C3BF1F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661760" y="6293320"/>
                <a:ext cx="1026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5E1282C-5325-49C8-B6B4-FE989385A6DA}"/>
                  </a:ext>
                </a:extLst>
              </p14:cNvPr>
              <p14:cNvContentPartPr/>
              <p14:nvPr/>
            </p14:nvContentPartPr>
            <p14:xfrm>
              <a:off x="8250240" y="6153280"/>
              <a:ext cx="68040" cy="140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5E1282C-5325-49C8-B6B4-FE989385A6D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232240" y="6135280"/>
                <a:ext cx="1036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74A09B57-28E4-488A-920B-6B1F7705E994}"/>
                  </a:ext>
                </a:extLst>
              </p14:cNvPr>
              <p14:cNvContentPartPr/>
              <p14:nvPr/>
            </p14:nvContentPartPr>
            <p14:xfrm>
              <a:off x="7742640" y="6028720"/>
              <a:ext cx="412200" cy="4417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74A09B57-28E4-488A-920B-6B1F7705E99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724640" y="6010720"/>
                <a:ext cx="44784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FFAE09-DABB-462F-8789-3593232F43C2}"/>
                  </a:ext>
                </a:extLst>
              </p14:cNvPr>
              <p14:cNvContentPartPr/>
              <p14:nvPr/>
            </p14:nvContentPartPr>
            <p14:xfrm>
              <a:off x="7012920" y="5897320"/>
              <a:ext cx="654120" cy="352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FFAE09-DABB-462F-8789-3593232F43C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995280" y="5879680"/>
                <a:ext cx="689760" cy="38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79629653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14:cNvPr>
              <p14:cNvContentPartPr/>
              <p14:nvPr/>
            </p14:nvContentPartPr>
            <p14:xfrm>
              <a:off x="168960" y="447280"/>
              <a:ext cx="2521800" cy="961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1320" y="429640"/>
                <a:ext cx="2557440" cy="9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14:cNvPr>
              <p14:cNvContentPartPr/>
              <p14:nvPr/>
            </p14:nvContentPartPr>
            <p14:xfrm>
              <a:off x="1462440" y="727360"/>
              <a:ext cx="662040" cy="159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44800" y="709360"/>
                <a:ext cx="6976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14:cNvPr>
              <p14:cNvContentPartPr/>
              <p14:nvPr/>
            </p14:nvContentPartPr>
            <p14:xfrm>
              <a:off x="2274960" y="639880"/>
              <a:ext cx="28188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6983" y="621880"/>
                <a:ext cx="317475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14:cNvPr>
              <p14:cNvContentPartPr/>
              <p14:nvPr/>
            </p14:nvContentPartPr>
            <p14:xfrm>
              <a:off x="1462440" y="273760"/>
              <a:ext cx="772920" cy="16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44792" y="256120"/>
                <a:ext cx="808577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14:cNvPr>
              <p14:cNvContentPartPr/>
              <p14:nvPr/>
            </p14:nvContentPartPr>
            <p14:xfrm>
              <a:off x="704640" y="822400"/>
              <a:ext cx="922320" cy="962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640" y="804400"/>
                <a:ext cx="957960" cy="9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14:cNvPr>
              <p14:cNvContentPartPr/>
              <p14:nvPr/>
            </p14:nvContentPartPr>
            <p14:xfrm>
              <a:off x="1349760" y="1079440"/>
              <a:ext cx="82440" cy="76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332120" y="1061440"/>
                <a:ext cx="118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14:cNvPr>
              <p14:cNvContentPartPr/>
              <p14:nvPr/>
            </p14:nvContentPartPr>
            <p14:xfrm>
              <a:off x="1433640" y="904480"/>
              <a:ext cx="120960" cy="128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6000" y="886480"/>
                <a:ext cx="1566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14:cNvPr>
              <p14:cNvContentPartPr/>
              <p14:nvPr/>
            </p14:nvContentPartPr>
            <p14:xfrm>
              <a:off x="3184320" y="210040"/>
              <a:ext cx="420120" cy="37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66320" y="192400"/>
                <a:ext cx="4557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14:cNvPr>
              <p14:cNvContentPartPr/>
              <p14:nvPr/>
            </p14:nvContentPartPr>
            <p14:xfrm>
              <a:off x="3698760" y="374560"/>
              <a:ext cx="83520" cy="17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80760" y="356560"/>
                <a:ext cx="119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14:cNvPr>
              <p14:cNvContentPartPr/>
              <p14:nvPr/>
            </p14:nvContentPartPr>
            <p14:xfrm>
              <a:off x="3860760" y="426400"/>
              <a:ext cx="360" cy="66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42760" y="408400"/>
                <a:ext cx="360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14:cNvPr>
              <p14:cNvContentPartPr/>
              <p14:nvPr/>
            </p14:nvContentPartPr>
            <p14:xfrm>
              <a:off x="3840240" y="3047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82224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14:cNvPr>
              <p14:cNvContentPartPr/>
              <p14:nvPr/>
            </p14:nvContentPartPr>
            <p14:xfrm>
              <a:off x="4483200" y="252160"/>
              <a:ext cx="782640" cy="271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5560" y="234520"/>
                <a:ext cx="81828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14:cNvPr>
              <p14:cNvContentPartPr/>
              <p14:nvPr/>
            </p14:nvContentPartPr>
            <p14:xfrm>
              <a:off x="3971640" y="242080"/>
              <a:ext cx="417240" cy="270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3656" y="224080"/>
                <a:ext cx="452849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14:cNvPr>
              <p14:cNvContentPartPr/>
              <p14:nvPr/>
            </p14:nvContentPartPr>
            <p14:xfrm>
              <a:off x="5617200" y="185920"/>
              <a:ext cx="863280" cy="38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99560" y="167920"/>
                <a:ext cx="8989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14:cNvPr>
              <p14:cNvContentPartPr/>
              <p14:nvPr/>
            </p14:nvContentPartPr>
            <p14:xfrm>
              <a:off x="6805200" y="192760"/>
              <a:ext cx="1308600" cy="405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87205" y="175120"/>
                <a:ext cx="134423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14:cNvPr>
              <p14:cNvContentPartPr/>
              <p14:nvPr/>
            </p14:nvContentPartPr>
            <p14:xfrm>
              <a:off x="4457640" y="750400"/>
              <a:ext cx="207360" cy="175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39640" y="732400"/>
                <a:ext cx="2430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14:cNvPr>
              <p14:cNvContentPartPr/>
              <p14:nvPr/>
            </p14:nvContentPartPr>
            <p14:xfrm>
              <a:off x="3113040" y="629440"/>
              <a:ext cx="1019160" cy="46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5400" y="611814"/>
                <a:ext cx="1054800" cy="496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14:cNvPr>
              <p14:cNvContentPartPr/>
              <p14:nvPr/>
            </p14:nvContentPartPr>
            <p14:xfrm>
              <a:off x="8313600" y="175840"/>
              <a:ext cx="50688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295960" y="157840"/>
                <a:ext cx="54252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14:cNvPr>
              <p14:cNvContentPartPr/>
              <p14:nvPr/>
            </p14:nvContentPartPr>
            <p14:xfrm>
              <a:off x="4873080" y="893680"/>
              <a:ext cx="84960" cy="15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55080" y="875680"/>
                <a:ext cx="1206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14:cNvPr>
              <p14:cNvContentPartPr/>
              <p14:nvPr/>
            </p14:nvContentPartPr>
            <p14:xfrm>
              <a:off x="5321640" y="670480"/>
              <a:ext cx="796320" cy="37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04000" y="652823"/>
                <a:ext cx="831960" cy="412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14:cNvPr>
              <p14:cNvContentPartPr/>
              <p14:nvPr/>
            </p14:nvContentPartPr>
            <p14:xfrm>
              <a:off x="3008280" y="1160080"/>
              <a:ext cx="315360" cy="586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90280" y="1142080"/>
                <a:ext cx="35100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14:cNvPr>
              <p14:cNvContentPartPr/>
              <p14:nvPr/>
            </p14:nvContentPartPr>
            <p14:xfrm>
              <a:off x="3748800" y="1355200"/>
              <a:ext cx="233640" cy="310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30800" y="1337560"/>
                <a:ext cx="26928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14:cNvPr>
              <p14:cNvContentPartPr/>
              <p14:nvPr/>
            </p14:nvContentPartPr>
            <p14:xfrm>
              <a:off x="4062720" y="1359880"/>
              <a:ext cx="121320" cy="173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45080" y="1342240"/>
                <a:ext cx="156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14:cNvPr>
              <p14:cNvContentPartPr/>
              <p14:nvPr/>
            </p14:nvContentPartPr>
            <p14:xfrm>
              <a:off x="4268640" y="1431880"/>
              <a:ext cx="18720" cy="75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1000" y="1414240"/>
                <a:ext cx="543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14:cNvPr>
              <p14:cNvContentPartPr/>
              <p14:nvPr/>
            </p14:nvContentPartPr>
            <p14:xfrm>
              <a:off x="4256400" y="12187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3876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14:cNvPr>
              <p14:cNvContentPartPr/>
              <p14:nvPr/>
            </p14:nvContentPartPr>
            <p14:xfrm>
              <a:off x="4337760" y="1281040"/>
              <a:ext cx="23796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320120" y="1263040"/>
                <a:ext cx="273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14:cNvPr>
              <p14:cNvContentPartPr/>
              <p14:nvPr/>
            </p14:nvContentPartPr>
            <p14:xfrm>
              <a:off x="4662840" y="1127680"/>
              <a:ext cx="10440" cy="33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45200" y="1109680"/>
                <a:ext cx="4608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14:cNvPr>
              <p14:cNvContentPartPr/>
              <p14:nvPr/>
            </p14:nvContentPartPr>
            <p14:xfrm>
              <a:off x="4541160" y="1320280"/>
              <a:ext cx="21492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523160" y="1302640"/>
                <a:ext cx="250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14:cNvPr>
              <p14:cNvContentPartPr/>
              <p14:nvPr/>
            </p14:nvContentPartPr>
            <p14:xfrm>
              <a:off x="5079720" y="1342240"/>
              <a:ext cx="198360" cy="204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062080" y="1324240"/>
                <a:ext cx="234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14:cNvPr>
              <p14:cNvContentPartPr/>
              <p14:nvPr/>
            </p14:nvContentPartPr>
            <p14:xfrm>
              <a:off x="5638440" y="1422160"/>
              <a:ext cx="360" cy="132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620800" y="1404160"/>
                <a:ext cx="360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14:cNvPr>
              <p14:cNvContentPartPr/>
              <p14:nvPr/>
            </p14:nvContentPartPr>
            <p14:xfrm>
              <a:off x="5597760" y="12695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0120" y="125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14:cNvPr>
              <p14:cNvContentPartPr/>
              <p14:nvPr/>
            </p14:nvContentPartPr>
            <p14:xfrm>
              <a:off x="5802240" y="1401640"/>
              <a:ext cx="99720" cy="183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784240" y="1384000"/>
                <a:ext cx="1353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14:cNvPr>
              <p14:cNvContentPartPr/>
              <p14:nvPr/>
            </p14:nvContentPartPr>
            <p14:xfrm>
              <a:off x="6256920" y="669760"/>
              <a:ext cx="2148120" cy="1134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39277" y="652114"/>
                <a:ext cx="2183766" cy="11696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14:cNvPr>
              <p14:cNvContentPartPr/>
              <p14:nvPr/>
            </p14:nvContentPartPr>
            <p14:xfrm>
              <a:off x="1747200" y="1738240"/>
              <a:ext cx="7379640" cy="1147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29200" y="1720240"/>
                <a:ext cx="7415280" cy="11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C72C24-CF0C-4C1D-8F9C-FD2932232F7C}"/>
                  </a:ext>
                </a:extLst>
              </p14:cNvPr>
              <p14:cNvContentPartPr/>
              <p14:nvPr/>
            </p14:nvContentPartPr>
            <p14:xfrm>
              <a:off x="541560" y="3103360"/>
              <a:ext cx="257400" cy="342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C72C24-CF0C-4C1D-8F9C-FD2932232F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3920" y="3085360"/>
                <a:ext cx="29304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A568D99-5CC6-42A5-AB01-652A7F3F93EF}"/>
                  </a:ext>
                </a:extLst>
              </p14:cNvPr>
              <p14:cNvContentPartPr/>
              <p14:nvPr/>
            </p14:nvContentPartPr>
            <p14:xfrm>
              <a:off x="894720" y="3250600"/>
              <a:ext cx="202320" cy="164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A568D99-5CC6-42A5-AB01-652A7F3F93E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7080" y="3232960"/>
                <a:ext cx="237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E43E68-3C6C-402D-9D77-CB824C142DE6}"/>
                  </a:ext>
                </a:extLst>
              </p14:cNvPr>
              <p14:cNvContentPartPr/>
              <p14:nvPr/>
            </p14:nvContentPartPr>
            <p14:xfrm>
              <a:off x="2679240" y="3159160"/>
              <a:ext cx="22608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E43E68-3C6C-402D-9D77-CB824C142D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1240" y="3141520"/>
                <a:ext cx="26172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345AF44-63D5-4CBA-8258-FED323CF1140}"/>
                  </a:ext>
                </a:extLst>
              </p14:cNvPr>
              <p14:cNvContentPartPr/>
              <p14:nvPr/>
            </p14:nvContentPartPr>
            <p14:xfrm>
              <a:off x="7515120" y="2998240"/>
              <a:ext cx="959760" cy="366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345AF44-63D5-4CBA-8258-FED323CF114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497480" y="2980600"/>
                <a:ext cx="99540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C7514F9-11EC-4AB6-8A5C-CFC6C1C93D60}"/>
                  </a:ext>
                </a:extLst>
              </p14:cNvPr>
              <p14:cNvContentPartPr/>
              <p14:nvPr/>
            </p14:nvContentPartPr>
            <p14:xfrm>
              <a:off x="444000" y="3667120"/>
              <a:ext cx="33480" cy="34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C7514F9-11EC-4AB6-8A5C-CFC6C1C93D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6360" y="3649480"/>
                <a:ext cx="69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D410B0-24F7-4FC3-AE4B-FC2B88606709}"/>
                  </a:ext>
                </a:extLst>
              </p14:cNvPr>
              <p14:cNvContentPartPr/>
              <p14:nvPr/>
            </p14:nvContentPartPr>
            <p14:xfrm>
              <a:off x="426360" y="3627880"/>
              <a:ext cx="210240" cy="3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D410B0-24F7-4FC3-AE4B-FC2B886067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08720" y="3610240"/>
                <a:ext cx="2458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773C002-8DDE-4984-9824-A6321F34F411}"/>
                  </a:ext>
                </a:extLst>
              </p14:cNvPr>
              <p14:cNvContentPartPr/>
              <p14:nvPr/>
            </p14:nvContentPartPr>
            <p14:xfrm>
              <a:off x="416280" y="3808960"/>
              <a:ext cx="195120" cy="21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773C002-8DDE-4984-9824-A6321F34F41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8280" y="3790960"/>
                <a:ext cx="230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399CA2C-110B-443A-85A8-B32711785806}"/>
                  </a:ext>
                </a:extLst>
              </p14:cNvPr>
              <p14:cNvContentPartPr/>
              <p14:nvPr/>
            </p14:nvContentPartPr>
            <p14:xfrm>
              <a:off x="622920" y="3921640"/>
              <a:ext cx="17280" cy="150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399CA2C-110B-443A-85A8-B3271178580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920" y="3903640"/>
                <a:ext cx="529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1CD3563-32EC-401B-BC3C-A182E025F88A}"/>
                  </a:ext>
                </a:extLst>
              </p14:cNvPr>
              <p14:cNvContentPartPr/>
              <p14:nvPr/>
            </p14:nvContentPartPr>
            <p14:xfrm>
              <a:off x="629760" y="3880960"/>
              <a:ext cx="11088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1CD3563-32EC-401B-BC3C-A182E025F88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1760" y="386296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1361346-2D0F-44FC-9CEA-BDAB96BCB840}"/>
                  </a:ext>
                </a:extLst>
              </p14:cNvPr>
              <p14:cNvContentPartPr/>
              <p14:nvPr/>
            </p14:nvContentPartPr>
            <p14:xfrm>
              <a:off x="639480" y="3996520"/>
              <a:ext cx="100440" cy="6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1361346-2D0F-44FC-9CEA-BDAB96BCB84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1840" y="3978520"/>
                <a:ext cx="136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5E8D639-D2DD-4533-95E0-FFE8B19BBB8E}"/>
                  </a:ext>
                </a:extLst>
              </p14:cNvPr>
              <p14:cNvContentPartPr/>
              <p14:nvPr/>
            </p14:nvContentPartPr>
            <p14:xfrm>
              <a:off x="1228800" y="3108400"/>
              <a:ext cx="1161000" cy="783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5E8D639-D2DD-4533-95E0-FFE8B19BBB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10800" y="3090752"/>
                <a:ext cx="1196640" cy="819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00DBA19-9301-4349-8A9D-9B6C7998AED4}"/>
                  </a:ext>
                </a:extLst>
              </p14:cNvPr>
              <p14:cNvContentPartPr/>
              <p14:nvPr/>
            </p14:nvContentPartPr>
            <p14:xfrm>
              <a:off x="2585640" y="3728320"/>
              <a:ext cx="147600" cy="171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00DBA19-9301-4349-8A9D-9B6C7998AED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568000" y="3710680"/>
                <a:ext cx="18324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64897E-FBAE-495C-9F64-537F165395E1}"/>
                  </a:ext>
                </a:extLst>
              </p14:cNvPr>
              <p14:cNvContentPartPr/>
              <p14:nvPr/>
            </p14:nvContentPartPr>
            <p14:xfrm>
              <a:off x="2809920" y="3718960"/>
              <a:ext cx="241200" cy="168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64897E-FBAE-495C-9F64-537F165395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791920" y="3700960"/>
                <a:ext cx="276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7BC242C-C32A-4795-819E-C5645C345EB1}"/>
                  </a:ext>
                </a:extLst>
              </p14:cNvPr>
              <p14:cNvContentPartPr/>
              <p14:nvPr/>
            </p14:nvContentPartPr>
            <p14:xfrm>
              <a:off x="3200160" y="3067720"/>
              <a:ext cx="4033800" cy="968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7BC242C-C32A-4795-819E-C5645C345EB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82158" y="3050080"/>
                <a:ext cx="4069443" cy="10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C3C6200-858E-4444-BD92-E83661F58C03}"/>
                  </a:ext>
                </a:extLst>
              </p14:cNvPr>
              <p14:cNvContentPartPr/>
              <p14:nvPr/>
            </p14:nvContentPartPr>
            <p14:xfrm>
              <a:off x="6187080" y="3576040"/>
              <a:ext cx="649440" cy="29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C3C6200-858E-4444-BD92-E83661F58C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69440" y="3558040"/>
                <a:ext cx="6850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13349E-5E45-469E-9B1B-F748EF4EB1B2}"/>
                  </a:ext>
                </a:extLst>
              </p14:cNvPr>
              <p14:cNvContentPartPr/>
              <p14:nvPr/>
            </p14:nvContentPartPr>
            <p14:xfrm>
              <a:off x="7071240" y="3462640"/>
              <a:ext cx="1706400" cy="48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13349E-5E45-469E-9B1B-F748EF4EB1B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53240" y="3444987"/>
                <a:ext cx="1742040" cy="524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64814E9-D97B-48A3-9992-9538335293D0}"/>
                  </a:ext>
                </a:extLst>
              </p14:cNvPr>
              <p14:cNvContentPartPr/>
              <p14:nvPr/>
            </p14:nvContentPartPr>
            <p14:xfrm>
              <a:off x="1797960" y="4297480"/>
              <a:ext cx="222840" cy="10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64814E9-D97B-48A3-9992-9538335293D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780320" y="4279480"/>
                <a:ext cx="25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4069018-4782-4EC2-B93B-3C7B6E63BAD9}"/>
                  </a:ext>
                </a:extLst>
              </p14:cNvPr>
              <p14:cNvContentPartPr/>
              <p14:nvPr/>
            </p14:nvContentPartPr>
            <p14:xfrm>
              <a:off x="1818120" y="4372000"/>
              <a:ext cx="234720" cy="2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4069018-4782-4EC2-B93B-3C7B6E63BAD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800120" y="4354000"/>
                <a:ext cx="270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2BCF047-0434-4381-998B-BBB71A6DF78D}"/>
                  </a:ext>
                </a:extLst>
              </p14:cNvPr>
              <p14:cNvContentPartPr/>
              <p14:nvPr/>
            </p14:nvContentPartPr>
            <p14:xfrm>
              <a:off x="2224920" y="4207480"/>
              <a:ext cx="581040" cy="235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2BCF047-0434-4381-998B-BBB71A6DF78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06920" y="4189480"/>
                <a:ext cx="61668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E941EBE-5378-4DF3-93ED-FD17B3EA1CD2}"/>
                  </a:ext>
                </a:extLst>
              </p14:cNvPr>
              <p14:cNvContentPartPr/>
              <p14:nvPr/>
            </p14:nvContentPartPr>
            <p14:xfrm>
              <a:off x="487200" y="4048720"/>
              <a:ext cx="1112760" cy="660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E941EBE-5378-4DF3-93ED-FD17B3EA1CD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200" y="4031070"/>
                <a:ext cx="1148400" cy="696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25C700C-EDE4-43FC-8684-674474002A40}"/>
                  </a:ext>
                </a:extLst>
              </p14:cNvPr>
              <p14:cNvContentPartPr/>
              <p14:nvPr/>
            </p14:nvContentPartPr>
            <p14:xfrm>
              <a:off x="2928720" y="4398640"/>
              <a:ext cx="17640" cy="12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25C700C-EDE4-43FC-8684-674474002A4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10720" y="4381000"/>
                <a:ext cx="532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6D2B599-7C66-4E7B-B1CC-525AFCCC0089}"/>
                  </a:ext>
                </a:extLst>
              </p14:cNvPr>
              <p14:cNvContentPartPr/>
              <p14:nvPr/>
            </p14:nvContentPartPr>
            <p14:xfrm>
              <a:off x="3250920" y="4166800"/>
              <a:ext cx="640440" cy="304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6D2B599-7C66-4E7B-B1CC-525AFCCC008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32930" y="4149139"/>
                <a:ext cx="67606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51F931-8017-4E62-AB9B-575482A66427}"/>
                  </a:ext>
                </a:extLst>
              </p14:cNvPr>
              <p14:cNvContentPartPr/>
              <p14:nvPr/>
            </p14:nvContentPartPr>
            <p14:xfrm>
              <a:off x="5069280" y="4061320"/>
              <a:ext cx="1138320" cy="446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51F931-8017-4E62-AB9B-575482A6642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51640" y="4043320"/>
                <a:ext cx="117396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0C80E4-065C-4BC9-879F-5E301C6B05E3}"/>
                  </a:ext>
                </a:extLst>
              </p14:cNvPr>
              <p14:cNvContentPartPr/>
              <p14:nvPr/>
            </p14:nvContentPartPr>
            <p14:xfrm>
              <a:off x="4124640" y="4134760"/>
              <a:ext cx="689400" cy="327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0C80E4-065C-4BC9-879F-5E301C6B05E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107000" y="4116760"/>
                <a:ext cx="7250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568EBA3-6CAB-4317-BA84-FD2E873B9573}"/>
                  </a:ext>
                </a:extLst>
              </p14:cNvPr>
              <p14:cNvContentPartPr/>
              <p14:nvPr/>
            </p14:nvContentPartPr>
            <p14:xfrm>
              <a:off x="6417840" y="4224760"/>
              <a:ext cx="567360" cy="20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568EBA3-6CAB-4317-BA84-FD2E873B957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00200" y="4207120"/>
                <a:ext cx="6030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B0CA158-EBED-4BA9-9FA6-9EE65BC702FA}"/>
                  </a:ext>
                </a:extLst>
              </p14:cNvPr>
              <p14:cNvContentPartPr/>
              <p14:nvPr/>
            </p14:nvContentPartPr>
            <p14:xfrm>
              <a:off x="7244400" y="4066720"/>
              <a:ext cx="1320120" cy="545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B0CA158-EBED-4BA9-9FA6-9EE65BC702F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226760" y="4049080"/>
                <a:ext cx="135576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14AED4A-551A-447B-B424-C9113F2D05A4}"/>
                  </a:ext>
                </a:extLst>
              </p14:cNvPr>
              <p14:cNvContentPartPr/>
              <p14:nvPr/>
            </p14:nvContentPartPr>
            <p14:xfrm>
              <a:off x="304320" y="4827760"/>
              <a:ext cx="1068840" cy="360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14AED4A-551A-447B-B424-C9113F2D05A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80" y="4810102"/>
                <a:ext cx="1104480" cy="396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60CA144-67C5-49F8-B486-E6DE0167E393}"/>
                  </a:ext>
                </a:extLst>
              </p14:cNvPr>
              <p14:cNvContentPartPr/>
              <p14:nvPr/>
            </p14:nvContentPartPr>
            <p14:xfrm>
              <a:off x="1737120" y="4656760"/>
              <a:ext cx="1270080" cy="496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60CA144-67C5-49F8-B486-E6DE0167E39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719125" y="4638760"/>
                <a:ext cx="130571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A776253-EAD1-4872-89A2-5B6F830211F1}"/>
                  </a:ext>
                </a:extLst>
              </p14:cNvPr>
              <p14:cNvContentPartPr/>
              <p14:nvPr/>
            </p14:nvContentPartPr>
            <p14:xfrm>
              <a:off x="3341280" y="4691680"/>
              <a:ext cx="698400" cy="398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A776253-EAD1-4872-89A2-5B6F830211F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23640" y="4674040"/>
                <a:ext cx="73404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560181-A48C-48D7-836F-AF176B277C6A}"/>
                  </a:ext>
                </a:extLst>
              </p14:cNvPr>
              <p14:cNvContentPartPr/>
              <p14:nvPr/>
            </p14:nvContentPartPr>
            <p14:xfrm>
              <a:off x="4398960" y="4680880"/>
              <a:ext cx="161640" cy="43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560181-A48C-48D7-836F-AF176B277C6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80960" y="4663240"/>
                <a:ext cx="1972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7DE01AC-A2CE-4275-AA08-ACB8359DCC0A}"/>
                  </a:ext>
                </a:extLst>
              </p14:cNvPr>
              <p14:cNvContentPartPr/>
              <p14:nvPr/>
            </p14:nvContentPartPr>
            <p14:xfrm>
              <a:off x="4419480" y="4815880"/>
              <a:ext cx="547920" cy="266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7DE01AC-A2CE-4275-AA08-ACB8359DCC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401480" y="4797856"/>
                <a:ext cx="583560" cy="3017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4A69F84-8F50-49A8-B3DF-3A51E0EE06B3}"/>
                  </a:ext>
                </a:extLst>
              </p14:cNvPr>
              <p14:cNvContentPartPr/>
              <p14:nvPr/>
            </p14:nvContentPartPr>
            <p14:xfrm>
              <a:off x="5384280" y="4529320"/>
              <a:ext cx="106920" cy="2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4A69F84-8F50-49A8-B3DF-3A51E0EE06B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6640" y="4511320"/>
                <a:ext cx="1425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C743EF8-A1C2-410E-8F54-A4C5C9A7DB21}"/>
                  </a:ext>
                </a:extLst>
              </p14:cNvPr>
              <p14:cNvContentPartPr/>
              <p14:nvPr/>
            </p14:nvContentPartPr>
            <p14:xfrm>
              <a:off x="5108880" y="4603840"/>
              <a:ext cx="495000" cy="261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C743EF8-A1C2-410E-8F54-A4C5C9A7DB2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90893" y="4585840"/>
                <a:ext cx="530614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450B6B5-720D-47BB-8539-2A795892FC6C}"/>
                  </a:ext>
                </a:extLst>
              </p14:cNvPr>
              <p14:cNvContentPartPr/>
              <p14:nvPr/>
            </p14:nvContentPartPr>
            <p14:xfrm>
              <a:off x="5130480" y="4907320"/>
              <a:ext cx="426960" cy="232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450B6B5-720D-47BB-8539-2A795892FC6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12480" y="4889680"/>
                <a:ext cx="4626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178AC35-5D41-4352-8C12-12DC7DD71A76}"/>
                  </a:ext>
                </a:extLst>
              </p14:cNvPr>
              <p14:cNvContentPartPr/>
              <p14:nvPr/>
            </p14:nvContentPartPr>
            <p14:xfrm>
              <a:off x="5862000" y="4754320"/>
              <a:ext cx="261360" cy="244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178AC35-5D41-4352-8C12-12DC7DD71A7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4736680"/>
                <a:ext cx="29700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3248B0-B757-4DCC-8E74-EF5A9DD799EC}"/>
                  </a:ext>
                </a:extLst>
              </p14:cNvPr>
              <p14:cNvContentPartPr/>
              <p14:nvPr/>
            </p14:nvContentPartPr>
            <p14:xfrm>
              <a:off x="7528080" y="4561000"/>
              <a:ext cx="121680" cy="61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3248B0-B757-4DCC-8E74-EF5A9DD799E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510440" y="4543360"/>
                <a:ext cx="1573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039AFEF-BDC6-442E-87A4-DECB97092FAF}"/>
                  </a:ext>
                </a:extLst>
              </p14:cNvPr>
              <p14:cNvContentPartPr/>
              <p14:nvPr/>
            </p14:nvContentPartPr>
            <p14:xfrm>
              <a:off x="7182480" y="4692400"/>
              <a:ext cx="960480" cy="457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039AFEF-BDC6-442E-87A4-DECB97092FA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64833" y="4674774"/>
                <a:ext cx="996133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4193788-24C8-488D-B763-1A76C4E734DB}"/>
                  </a:ext>
                </a:extLst>
              </p14:cNvPr>
              <p14:cNvContentPartPr/>
              <p14:nvPr/>
            </p14:nvContentPartPr>
            <p14:xfrm>
              <a:off x="6366000" y="4666840"/>
              <a:ext cx="655200" cy="38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4193788-24C8-488D-B763-1A76C4E734D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348000" y="4649200"/>
                <a:ext cx="69084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E13A71A-D270-449E-8F2A-7F2CCCA27E7A}"/>
                  </a:ext>
                </a:extLst>
              </p14:cNvPr>
              <p14:cNvContentPartPr/>
              <p14:nvPr/>
            </p14:nvContentPartPr>
            <p14:xfrm>
              <a:off x="8371560" y="4692040"/>
              <a:ext cx="457200" cy="289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E13A71A-D270-449E-8F2A-7F2CCCA27E7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53560" y="4674400"/>
                <a:ext cx="4928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21BC9A9-9F4C-4B62-9D83-A3689AE0B4F0}"/>
                  </a:ext>
                </a:extLst>
              </p14:cNvPr>
              <p14:cNvContentPartPr/>
              <p14:nvPr/>
            </p14:nvContentPartPr>
            <p14:xfrm>
              <a:off x="1472880" y="5526160"/>
              <a:ext cx="22464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21BC9A9-9F4C-4B62-9D83-A3689AE0B4F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454880" y="5508520"/>
                <a:ext cx="260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7301BF-4E1E-4FB5-A2EE-6C6DB1CBE8B1}"/>
                  </a:ext>
                </a:extLst>
              </p14:cNvPr>
              <p14:cNvContentPartPr/>
              <p14:nvPr/>
            </p14:nvContentPartPr>
            <p14:xfrm>
              <a:off x="1513560" y="5599240"/>
              <a:ext cx="233640" cy="31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7301BF-4E1E-4FB5-A2EE-6C6DB1CBE8B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495920" y="5581600"/>
                <a:ext cx="2692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513F053-D84D-427F-B386-9D3E92199C33}"/>
                  </a:ext>
                </a:extLst>
              </p14:cNvPr>
              <p14:cNvContentPartPr/>
              <p14:nvPr/>
            </p14:nvContentPartPr>
            <p14:xfrm>
              <a:off x="446880" y="5318800"/>
              <a:ext cx="837720" cy="512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513F053-D84D-427F-B386-9D3E92199C3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28888" y="5300800"/>
                <a:ext cx="873345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9FF6678-4100-406E-88A1-5E897DF603B2}"/>
                  </a:ext>
                </a:extLst>
              </p14:cNvPr>
              <p14:cNvContentPartPr/>
              <p14:nvPr/>
            </p14:nvContentPartPr>
            <p14:xfrm>
              <a:off x="2458200" y="5583760"/>
              <a:ext cx="9360" cy="54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9FF6678-4100-406E-88A1-5E897DF603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440560" y="5566120"/>
                <a:ext cx="4500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72ADF10-34D8-491D-BED0-3DEC1851755F}"/>
                  </a:ext>
                </a:extLst>
              </p14:cNvPr>
              <p14:cNvContentPartPr/>
              <p14:nvPr/>
            </p14:nvContentPartPr>
            <p14:xfrm>
              <a:off x="3431280" y="5313040"/>
              <a:ext cx="401760" cy="346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72ADF10-34D8-491D-BED0-3DEC1851755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413640" y="5295400"/>
                <a:ext cx="4374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DFE75CB-B750-49FB-9989-5C9CE4E3F54F}"/>
                  </a:ext>
                </a:extLst>
              </p14:cNvPr>
              <p14:cNvContentPartPr/>
              <p14:nvPr/>
            </p14:nvContentPartPr>
            <p14:xfrm>
              <a:off x="1949880" y="5262280"/>
              <a:ext cx="345240" cy="570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DFE75CB-B750-49FB-9989-5C9CE4E3F54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931880" y="5244640"/>
                <a:ext cx="380880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95D9123-2B51-49D6-AA93-B1657C86F253}"/>
                  </a:ext>
                </a:extLst>
              </p14:cNvPr>
              <p14:cNvContentPartPr/>
              <p14:nvPr/>
            </p14:nvContentPartPr>
            <p14:xfrm>
              <a:off x="2654400" y="5185240"/>
              <a:ext cx="675720" cy="6246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95D9123-2B51-49D6-AA93-B1657C86F25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636769" y="5167600"/>
                <a:ext cx="711341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AE5C436D-A01E-46C8-98AA-5A806928AE31}"/>
                  </a:ext>
                </a:extLst>
              </p14:cNvPr>
              <p14:cNvContentPartPr/>
              <p14:nvPr/>
            </p14:nvContentPartPr>
            <p14:xfrm>
              <a:off x="4032840" y="5340400"/>
              <a:ext cx="888840" cy="237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AE5C436D-A01E-46C8-98AA-5A806928AE3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015193" y="5322760"/>
                <a:ext cx="924494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DC54860-26DE-4B29-9A2A-8532432F5621}"/>
                  </a:ext>
                </a:extLst>
              </p14:cNvPr>
              <p14:cNvContentPartPr/>
              <p14:nvPr/>
            </p14:nvContentPartPr>
            <p14:xfrm>
              <a:off x="4979640" y="5628400"/>
              <a:ext cx="29160" cy="2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DC54860-26DE-4B29-9A2A-8532432F562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961640" y="5610400"/>
                <a:ext cx="648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3EFF9A1-FC6E-4D77-A1BA-7728F52AA0D5}"/>
                  </a:ext>
                </a:extLst>
              </p14:cNvPr>
              <p14:cNvContentPartPr/>
              <p14:nvPr/>
            </p14:nvContentPartPr>
            <p14:xfrm>
              <a:off x="3126720" y="5485120"/>
              <a:ext cx="98640" cy="101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3EFF9A1-FC6E-4D77-A1BA-7728F52AA0D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109080" y="5467120"/>
                <a:ext cx="13428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BB6BAFF-EE64-426F-8567-FD5B09918AF8}"/>
                  </a:ext>
                </a:extLst>
              </p14:cNvPr>
              <p14:cNvContentPartPr/>
              <p14:nvPr/>
            </p14:nvContentPartPr>
            <p14:xfrm>
              <a:off x="6758040" y="5324920"/>
              <a:ext cx="272880" cy="340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BB6BAFF-EE64-426F-8567-FD5B09918AF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749389" y="5315920"/>
                <a:ext cx="290543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B3DCAF9-97D1-4C39-BF7A-DA01C3E917DF}"/>
                  </a:ext>
                </a:extLst>
              </p14:cNvPr>
              <p14:cNvContentPartPr/>
              <p14:nvPr/>
            </p14:nvContentPartPr>
            <p14:xfrm>
              <a:off x="6206160" y="5455960"/>
              <a:ext cx="450360" cy="156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B3DCAF9-97D1-4C39-BF7A-DA01C3E917D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197520" y="5447300"/>
                <a:ext cx="468000" cy="174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B17B062-3F1E-4AC0-8C44-0C05B9E52C66}"/>
                  </a:ext>
                </a:extLst>
              </p14:cNvPr>
              <p14:cNvContentPartPr/>
              <p14:nvPr/>
            </p14:nvContentPartPr>
            <p14:xfrm>
              <a:off x="5581920" y="5434720"/>
              <a:ext cx="424800" cy="249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B17B062-3F1E-4AC0-8C44-0C05B9E52C66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572920" y="5426080"/>
                <a:ext cx="4424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35D15CB-FF4A-4576-BA28-F27D58175C00}"/>
                  </a:ext>
                </a:extLst>
              </p14:cNvPr>
              <p14:cNvContentPartPr/>
              <p14:nvPr/>
            </p14:nvContentPartPr>
            <p14:xfrm>
              <a:off x="5226960" y="5314480"/>
              <a:ext cx="159840" cy="427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35D15CB-FF4A-4576-BA28-F27D58175C0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217960" y="5305480"/>
                <a:ext cx="17748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BD63AD6-202F-4C30-B068-D29229A3E6D5}"/>
                  </a:ext>
                </a:extLst>
              </p14:cNvPr>
              <p14:cNvContentPartPr/>
              <p14:nvPr/>
            </p14:nvContentPartPr>
            <p14:xfrm>
              <a:off x="7278600" y="5352640"/>
              <a:ext cx="905400" cy="384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BD63AD6-202F-4C30-B068-D29229A3E6D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69604" y="5343648"/>
                <a:ext cx="923033" cy="402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B28130E-9C38-4E3D-9D89-68B367FD50F6}"/>
                  </a:ext>
                </a:extLst>
              </p14:cNvPr>
              <p14:cNvContentPartPr/>
              <p14:nvPr/>
            </p14:nvContentPartPr>
            <p14:xfrm>
              <a:off x="1478280" y="5941240"/>
              <a:ext cx="617040" cy="3823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B28130E-9C38-4E3D-9D89-68B367FD50F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69280" y="5932232"/>
                <a:ext cx="634680" cy="399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EE98145-C19C-40E1-96F7-BF8C7D565F82}"/>
                  </a:ext>
                </a:extLst>
              </p14:cNvPr>
              <p14:cNvContentPartPr/>
              <p14:nvPr/>
            </p14:nvContentPartPr>
            <p14:xfrm>
              <a:off x="880320" y="5908120"/>
              <a:ext cx="414720" cy="5720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EE98145-C19C-40E1-96F7-BF8C7D565F8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871328" y="5899120"/>
                <a:ext cx="432345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99458411-3C5E-4071-A2B8-D6E1CB239928}"/>
                  </a:ext>
                </a:extLst>
              </p14:cNvPr>
              <p14:cNvContentPartPr/>
              <p14:nvPr/>
            </p14:nvContentPartPr>
            <p14:xfrm>
              <a:off x="4029600" y="5827480"/>
              <a:ext cx="680760" cy="477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99458411-3C5E-4071-A2B8-D6E1CB23992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020960" y="5818480"/>
                <a:ext cx="69840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F1EC930-4C00-4D3A-AA15-1AB4945F39B3}"/>
                  </a:ext>
                </a:extLst>
              </p14:cNvPr>
              <p14:cNvContentPartPr/>
              <p14:nvPr/>
            </p14:nvContentPartPr>
            <p14:xfrm>
              <a:off x="3305280" y="5929000"/>
              <a:ext cx="554760" cy="3279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F1EC930-4C00-4D3A-AA15-1AB4945F39B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296634" y="5920000"/>
                <a:ext cx="572411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4AD179C-36DD-4F6E-8F17-39099E645BC9}"/>
                  </a:ext>
                </a:extLst>
              </p14:cNvPr>
              <p14:cNvContentPartPr/>
              <p14:nvPr/>
            </p14:nvContentPartPr>
            <p14:xfrm>
              <a:off x="2328600" y="5935840"/>
              <a:ext cx="894240" cy="447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4AD179C-36DD-4F6E-8F17-39099E645BC9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319960" y="5927200"/>
                <a:ext cx="91188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9701A61-BD03-4278-91E0-501733CCFD51}"/>
                  </a:ext>
                </a:extLst>
              </p14:cNvPr>
              <p14:cNvContentPartPr/>
              <p14:nvPr/>
            </p14:nvContentPartPr>
            <p14:xfrm>
              <a:off x="4841760" y="5958520"/>
              <a:ext cx="1420560" cy="357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9701A61-BD03-4278-91E0-501733CCFD51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823765" y="5940502"/>
                <a:ext cx="1456191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71C3D49-A88C-42FD-A181-02FD0D9EE899}"/>
                  </a:ext>
                </a:extLst>
              </p14:cNvPr>
              <p14:cNvContentPartPr/>
              <p14:nvPr/>
            </p14:nvContentPartPr>
            <p14:xfrm>
              <a:off x="6425760" y="6179920"/>
              <a:ext cx="29520" cy="94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71C3D49-A88C-42FD-A181-02FD0D9EE89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407760" y="6161920"/>
                <a:ext cx="65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F00A35F-3433-4ADC-8B44-5BF46BC0853C}"/>
                  </a:ext>
                </a:extLst>
              </p14:cNvPr>
              <p14:cNvContentPartPr/>
              <p14:nvPr/>
            </p14:nvContentPartPr>
            <p14:xfrm>
              <a:off x="6587760" y="5863120"/>
              <a:ext cx="263520" cy="583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F00A35F-3433-4ADC-8B44-5BF46BC0853C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569760" y="5845480"/>
                <a:ext cx="2991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0A63CFE-3616-4A33-9099-558D3C3BF1F6}"/>
                  </a:ext>
                </a:extLst>
              </p14:cNvPr>
              <p14:cNvContentPartPr/>
              <p14:nvPr/>
            </p14:nvContentPartPr>
            <p14:xfrm>
              <a:off x="4679400" y="6310960"/>
              <a:ext cx="66960" cy="25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0A63CFE-3616-4A33-9099-558D3C3BF1F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661760" y="6293320"/>
                <a:ext cx="1026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5E1282C-5325-49C8-B6B4-FE989385A6DA}"/>
                  </a:ext>
                </a:extLst>
              </p14:cNvPr>
              <p14:cNvContentPartPr/>
              <p14:nvPr/>
            </p14:nvContentPartPr>
            <p14:xfrm>
              <a:off x="8250240" y="6153280"/>
              <a:ext cx="68040" cy="140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5E1282C-5325-49C8-B6B4-FE989385A6D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232240" y="6135280"/>
                <a:ext cx="1036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74A09B57-28E4-488A-920B-6B1F7705E994}"/>
                  </a:ext>
                </a:extLst>
              </p14:cNvPr>
              <p14:cNvContentPartPr/>
              <p14:nvPr/>
            </p14:nvContentPartPr>
            <p14:xfrm>
              <a:off x="7742640" y="6028720"/>
              <a:ext cx="412200" cy="4417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74A09B57-28E4-488A-920B-6B1F7705E99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724640" y="6010720"/>
                <a:ext cx="44784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FFAE09-DABB-462F-8789-3593232F43C2}"/>
                  </a:ext>
                </a:extLst>
              </p14:cNvPr>
              <p14:cNvContentPartPr/>
              <p14:nvPr/>
            </p14:nvContentPartPr>
            <p14:xfrm>
              <a:off x="7012920" y="5897320"/>
              <a:ext cx="654120" cy="352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FFAE09-DABB-462F-8789-3593232F43C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995280" y="5879680"/>
                <a:ext cx="6897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5952004-4874-4F9E-B16C-0C665449C2EF}"/>
                  </a:ext>
                </a:extLst>
              </p14:cNvPr>
              <p14:cNvContentPartPr/>
              <p14:nvPr/>
            </p14:nvContentPartPr>
            <p14:xfrm>
              <a:off x="1354440" y="6513640"/>
              <a:ext cx="1284120" cy="317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5952004-4874-4F9E-B16C-0C665449C2E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336800" y="6496000"/>
                <a:ext cx="1319760" cy="35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012832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14:cNvPr>
              <p14:cNvContentPartPr/>
              <p14:nvPr/>
            </p14:nvContentPartPr>
            <p14:xfrm>
              <a:off x="1863840" y="182320"/>
              <a:ext cx="4556160" cy="600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6200" y="164669"/>
                <a:ext cx="459180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14:cNvPr>
              <p14:cNvContentPartPr/>
              <p14:nvPr/>
            </p14:nvContentPartPr>
            <p14:xfrm>
              <a:off x="1574400" y="1240000"/>
              <a:ext cx="151920" cy="9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56400" y="1222360"/>
                <a:ext cx="187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14:cNvPr>
              <p14:cNvContentPartPr/>
              <p14:nvPr/>
            </p14:nvContentPartPr>
            <p14:xfrm>
              <a:off x="1564320" y="1331440"/>
              <a:ext cx="14472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46320" y="1313800"/>
                <a:ext cx="180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14:cNvPr>
              <p14:cNvContentPartPr/>
              <p14:nvPr/>
            </p14:nvContentPartPr>
            <p14:xfrm>
              <a:off x="709680" y="1137400"/>
              <a:ext cx="668520" cy="40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1680" y="1119744"/>
                <a:ext cx="70416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14:cNvPr>
              <p14:cNvContentPartPr/>
              <p14:nvPr/>
            </p14:nvContentPartPr>
            <p14:xfrm>
              <a:off x="2021520" y="1157920"/>
              <a:ext cx="1188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03880" y="1139920"/>
                <a:ext cx="47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14:cNvPr>
              <p14:cNvContentPartPr/>
              <p14:nvPr/>
            </p14:nvContentPartPr>
            <p14:xfrm>
              <a:off x="1899480" y="1126600"/>
              <a:ext cx="227160" cy="3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81840" y="1108600"/>
                <a:ext cx="2628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14:cNvPr>
              <p14:cNvContentPartPr/>
              <p14:nvPr/>
            </p14:nvContentPartPr>
            <p14:xfrm>
              <a:off x="2102520" y="1319560"/>
              <a:ext cx="12420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84880" y="1301560"/>
                <a:ext cx="1598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14:cNvPr>
              <p14:cNvContentPartPr/>
              <p14:nvPr/>
            </p14:nvContentPartPr>
            <p14:xfrm>
              <a:off x="2336520" y="1269520"/>
              <a:ext cx="11160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18520" y="12518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14:cNvPr>
              <p14:cNvContentPartPr/>
              <p14:nvPr/>
            </p14:nvContentPartPr>
            <p14:xfrm>
              <a:off x="2549640" y="1076920"/>
              <a:ext cx="255240" cy="272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31640" y="1058944"/>
                <a:ext cx="290880" cy="308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14:cNvPr>
              <p14:cNvContentPartPr/>
              <p14:nvPr/>
            </p14:nvContentPartPr>
            <p14:xfrm>
              <a:off x="2985960" y="1360960"/>
              <a:ext cx="41760" cy="50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68320" y="1343320"/>
                <a:ext cx="77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E62E887-DCF7-464B-9723-EB256BFFE995}"/>
                  </a:ext>
                </a:extLst>
              </p14:cNvPr>
              <p14:cNvContentPartPr/>
              <p14:nvPr/>
            </p14:nvContentPartPr>
            <p14:xfrm>
              <a:off x="3261000" y="995560"/>
              <a:ext cx="12096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E62E887-DCF7-464B-9723-EB256BFFE9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355" y="977560"/>
                <a:ext cx="1245251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EE06E45-51A6-4603-A482-593A4D799755}"/>
                  </a:ext>
                </a:extLst>
              </p14:cNvPr>
              <p14:cNvContentPartPr/>
              <p14:nvPr/>
            </p14:nvContentPartPr>
            <p14:xfrm>
              <a:off x="4947240" y="1045960"/>
              <a:ext cx="720720" cy="30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EE06E45-51A6-4603-A482-593A4D7997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29249" y="1028320"/>
                <a:ext cx="75634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2E7B2BF-5428-45A1-A26E-0D0BEF194089}"/>
                  </a:ext>
                </a:extLst>
              </p14:cNvPr>
              <p14:cNvContentPartPr/>
              <p14:nvPr/>
            </p14:nvContentPartPr>
            <p14:xfrm>
              <a:off x="5862000" y="1106800"/>
              <a:ext cx="202680" cy="31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2E7B2BF-5428-45A1-A26E-0D0BEF1940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44000" y="1088800"/>
                <a:ext cx="2383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66CEB45-4E06-4E8F-9133-6B93295B41F7}"/>
                  </a:ext>
                </a:extLst>
              </p14:cNvPr>
              <p14:cNvContentPartPr/>
              <p14:nvPr/>
            </p14:nvContentPartPr>
            <p14:xfrm>
              <a:off x="5902680" y="1187440"/>
              <a:ext cx="181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66CEB45-4E06-4E8F-9133-6B93295B41F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85040" y="1169800"/>
                <a:ext cx="217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A26CDA-D85F-4F0A-B479-387F829796E2}"/>
                  </a:ext>
                </a:extLst>
              </p14:cNvPr>
              <p14:cNvContentPartPr/>
              <p14:nvPr/>
            </p14:nvContentPartPr>
            <p14:xfrm>
              <a:off x="5923200" y="1290760"/>
              <a:ext cx="16416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A26CDA-D85F-4F0A-B479-387F829796E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05200" y="1273120"/>
                <a:ext cx="199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8D82839-294F-4E81-9F48-01E1F28CA62C}"/>
                  </a:ext>
                </a:extLst>
              </p14:cNvPr>
              <p14:cNvContentPartPr/>
              <p14:nvPr/>
            </p14:nvContentPartPr>
            <p14:xfrm>
              <a:off x="7049640" y="995560"/>
              <a:ext cx="143640" cy="24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8D82839-294F-4E81-9F48-01E1F28CA6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32000" y="977560"/>
                <a:ext cx="17928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28CBBE-FA9F-4C20-8524-AF85207C2E29}"/>
                  </a:ext>
                </a:extLst>
              </p14:cNvPr>
              <p14:cNvContentPartPr/>
              <p14:nvPr/>
            </p14:nvContentPartPr>
            <p14:xfrm>
              <a:off x="6254400" y="1028320"/>
              <a:ext cx="665640" cy="271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28CBBE-FA9F-4C20-8524-AF85207C2E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236400" y="1010680"/>
                <a:ext cx="7012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44CFA3C-3372-459E-B9FF-99F854A2CCA4}"/>
                  </a:ext>
                </a:extLst>
              </p14:cNvPr>
              <p14:cNvContentPartPr/>
              <p14:nvPr/>
            </p14:nvContentPartPr>
            <p14:xfrm>
              <a:off x="7457160" y="1098160"/>
              <a:ext cx="32652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44CFA3C-3372-459E-B9FF-99F854A2C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439180" y="1080520"/>
                <a:ext cx="362121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A78A58A-8F3A-4C60-BFBA-97E8C6161B20}"/>
                  </a:ext>
                </a:extLst>
              </p14:cNvPr>
              <p14:cNvContentPartPr/>
              <p14:nvPr/>
            </p14:nvContentPartPr>
            <p14:xfrm>
              <a:off x="8729040" y="913840"/>
              <a:ext cx="305640" cy="225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A78A58A-8F3A-4C60-BFBA-97E8C6161B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11040" y="896200"/>
                <a:ext cx="3412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D11CF3E-FDD6-4B67-8E56-0F855FA74A63}"/>
                  </a:ext>
                </a:extLst>
              </p14:cNvPr>
              <p14:cNvContentPartPr/>
              <p14:nvPr/>
            </p14:nvContentPartPr>
            <p14:xfrm>
              <a:off x="8045760" y="913840"/>
              <a:ext cx="595080" cy="465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D11CF3E-FDD6-4B67-8E56-0F855FA74A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028120" y="896186"/>
                <a:ext cx="63072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3589E5E-0265-454E-B1FC-5A7D2673DEB9}"/>
                  </a:ext>
                </a:extLst>
              </p14:cNvPr>
              <p14:cNvContentPartPr/>
              <p14:nvPr/>
            </p14:nvContentPartPr>
            <p14:xfrm>
              <a:off x="1442640" y="1706560"/>
              <a:ext cx="1380600" cy="405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3589E5E-0265-454E-B1FC-5A7D2673DE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24640" y="1688936"/>
                <a:ext cx="1416240" cy="440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C9A7C1-D3B8-4FA7-BB5B-A774DA389635}"/>
                  </a:ext>
                </a:extLst>
              </p14:cNvPr>
              <p14:cNvContentPartPr/>
              <p14:nvPr/>
            </p14:nvContentPartPr>
            <p14:xfrm>
              <a:off x="446880" y="1747240"/>
              <a:ext cx="729000" cy="425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C9A7C1-D3B8-4FA7-BB5B-A774DA3896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880" y="1729600"/>
                <a:ext cx="7646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F425654-08F8-4C7C-A55D-E6620EF34894}"/>
                  </a:ext>
                </a:extLst>
              </p14:cNvPr>
              <p14:cNvContentPartPr/>
              <p14:nvPr/>
            </p14:nvContentPartPr>
            <p14:xfrm>
              <a:off x="3179640" y="1747240"/>
              <a:ext cx="117000" cy="21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F425654-08F8-4C7C-A55D-E6620EF348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62000" y="1729600"/>
                <a:ext cx="1526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C2503FB-C2DC-4294-BB50-87F759910410}"/>
                  </a:ext>
                </a:extLst>
              </p14:cNvPr>
              <p14:cNvContentPartPr/>
              <p14:nvPr/>
            </p14:nvContentPartPr>
            <p14:xfrm>
              <a:off x="3524880" y="1747240"/>
              <a:ext cx="291600" cy="193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C2503FB-C2DC-4294-BB50-87F75991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7240" y="1729600"/>
                <a:ext cx="3272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05880AD-C4A1-4C1A-BCAD-B4E7705D432C}"/>
                  </a:ext>
                </a:extLst>
              </p14:cNvPr>
              <p14:cNvContentPartPr/>
              <p14:nvPr/>
            </p14:nvContentPartPr>
            <p14:xfrm>
              <a:off x="4044360" y="1810240"/>
              <a:ext cx="182880" cy="19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05880AD-C4A1-4C1A-BCAD-B4E7705D432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26360" y="1792600"/>
                <a:ext cx="2185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BE2E030-E8DD-4626-814A-A73BF05B2739}"/>
                  </a:ext>
                </a:extLst>
              </p14:cNvPr>
              <p14:cNvContentPartPr/>
              <p14:nvPr/>
            </p14:nvContentPartPr>
            <p14:xfrm>
              <a:off x="4309680" y="1675960"/>
              <a:ext cx="925200" cy="243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BE2E030-E8DD-4626-814A-A73BF05B273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2040" y="1657960"/>
                <a:ext cx="9608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E29DDB-60B3-4A16-8551-6DBFA6C43341}"/>
                  </a:ext>
                </a:extLst>
              </p14:cNvPr>
              <p14:cNvContentPartPr/>
              <p14:nvPr/>
            </p14:nvContentPartPr>
            <p14:xfrm>
              <a:off x="7792320" y="1665880"/>
              <a:ext cx="1103760" cy="365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E29DDB-60B3-4A16-8551-6DBFA6C4334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648240"/>
                <a:ext cx="11394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BFCD645-5DFB-4A0C-8810-B0ACA9C001AA}"/>
                  </a:ext>
                </a:extLst>
              </p14:cNvPr>
              <p14:cNvContentPartPr/>
              <p14:nvPr/>
            </p14:nvContentPartPr>
            <p14:xfrm>
              <a:off x="6531960" y="1603600"/>
              <a:ext cx="1076760" cy="36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BFCD645-5DFB-4A0C-8810-B0ACA9C001A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14320" y="1585960"/>
                <a:ext cx="11124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5968B72-CCCC-4356-B8AC-7CD8AA4555CA}"/>
                  </a:ext>
                </a:extLst>
              </p14:cNvPr>
              <p14:cNvContentPartPr/>
              <p14:nvPr/>
            </p14:nvContentPartPr>
            <p14:xfrm>
              <a:off x="5368440" y="1728520"/>
              <a:ext cx="117000" cy="191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5968B72-CCCC-4356-B8AC-7CD8AA4555C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50440" y="1710520"/>
                <a:ext cx="15264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7663723-AD0B-47E9-8D98-473D88E26641}"/>
                  </a:ext>
                </a:extLst>
              </p14:cNvPr>
              <p14:cNvContentPartPr/>
              <p14:nvPr/>
            </p14:nvContentPartPr>
            <p14:xfrm>
              <a:off x="5620080" y="1665880"/>
              <a:ext cx="714600" cy="507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7663723-AD0B-47E9-8D98-473D88E2664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02080" y="1648240"/>
                <a:ext cx="7502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01B6A8-BEF2-4C49-BA5E-0804B3C8387B}"/>
                  </a:ext>
                </a:extLst>
              </p14:cNvPr>
              <p14:cNvContentPartPr/>
              <p14:nvPr/>
            </p14:nvContentPartPr>
            <p14:xfrm>
              <a:off x="985080" y="2669200"/>
              <a:ext cx="48600" cy="135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01B6A8-BEF2-4C49-BA5E-0804B3C8387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67440" y="2651200"/>
                <a:ext cx="842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8AE0D-D2BF-432A-BF5B-AA2400A0E41C}"/>
                  </a:ext>
                </a:extLst>
              </p14:cNvPr>
              <p14:cNvContentPartPr/>
              <p14:nvPr/>
            </p14:nvContentPartPr>
            <p14:xfrm>
              <a:off x="1121520" y="2651200"/>
              <a:ext cx="77400" cy="129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8AE0D-D2BF-432A-BF5B-AA2400A0E41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103880" y="2633560"/>
                <a:ext cx="1130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3E1855C-67C7-4BC6-AFDA-5C0E6EC9E1B2}"/>
                  </a:ext>
                </a:extLst>
              </p14:cNvPr>
              <p14:cNvContentPartPr/>
              <p14:nvPr/>
            </p14:nvContentPartPr>
            <p14:xfrm>
              <a:off x="1290000" y="2539600"/>
              <a:ext cx="153720" cy="20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3E1855C-67C7-4BC6-AFDA-5C0E6EC9E1B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72360" y="2521600"/>
                <a:ext cx="18936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0D745C-9211-4F0B-9084-165F62AD538C}"/>
                  </a:ext>
                </a:extLst>
              </p14:cNvPr>
              <p14:cNvContentPartPr/>
              <p14:nvPr/>
            </p14:nvContentPartPr>
            <p14:xfrm>
              <a:off x="418080" y="2492440"/>
              <a:ext cx="475920" cy="359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0D745C-9211-4F0B-9084-165F62AD538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0440" y="2474800"/>
                <a:ext cx="5115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3CE97F-EE6F-4589-B2B5-88F9879A9E9F}"/>
                  </a:ext>
                </a:extLst>
              </p14:cNvPr>
              <p14:cNvContentPartPr/>
              <p14:nvPr/>
            </p14:nvContentPartPr>
            <p14:xfrm>
              <a:off x="1777800" y="2622760"/>
              <a:ext cx="456480" cy="137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3CE97F-EE6F-4589-B2B5-88F9879A9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59800" y="2605074"/>
                <a:ext cx="492120" cy="172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1539976-44D8-4672-9271-664BBB96BEBB}"/>
                  </a:ext>
                </a:extLst>
              </p14:cNvPr>
              <p14:cNvContentPartPr/>
              <p14:nvPr/>
            </p14:nvContentPartPr>
            <p14:xfrm>
              <a:off x="2933760" y="2468320"/>
              <a:ext cx="1224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1539976-44D8-4672-9271-664BBB96BE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16120" y="245068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9E58DF4-24DE-4D38-96CD-AA0DAC8166B8}"/>
                  </a:ext>
                </a:extLst>
              </p14:cNvPr>
              <p14:cNvContentPartPr/>
              <p14:nvPr/>
            </p14:nvContentPartPr>
            <p14:xfrm>
              <a:off x="3022680" y="2427640"/>
              <a:ext cx="45720" cy="25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9E58DF4-24DE-4D38-96CD-AA0DAC8166B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004680" y="2410000"/>
                <a:ext cx="81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660D80-4A3B-42AC-B840-9AC9234E826E}"/>
                  </a:ext>
                </a:extLst>
              </p14:cNvPr>
              <p14:cNvContentPartPr/>
              <p14:nvPr/>
            </p14:nvContentPartPr>
            <p14:xfrm>
              <a:off x="3148680" y="2417920"/>
              <a:ext cx="51840" cy="28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660D80-4A3B-42AC-B840-9AC9234E826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040" y="2399920"/>
                <a:ext cx="87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3B043C-3251-42C2-A10E-FCE5B244FF3D}"/>
                  </a:ext>
                </a:extLst>
              </p14:cNvPr>
              <p14:cNvContentPartPr/>
              <p14:nvPr/>
            </p14:nvContentPartPr>
            <p14:xfrm>
              <a:off x="2560080" y="2595040"/>
              <a:ext cx="355680" cy="137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3B043C-3251-42C2-A10E-FCE5B244FF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42098" y="2577040"/>
                <a:ext cx="391284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13E31EC-2A5E-4E6D-BCE4-927A2ECE1087}"/>
                  </a:ext>
                </a:extLst>
              </p14:cNvPr>
              <p14:cNvContentPartPr/>
              <p14:nvPr/>
            </p14:nvContentPartPr>
            <p14:xfrm>
              <a:off x="3464400" y="2570200"/>
              <a:ext cx="254520" cy="112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13E31EC-2A5E-4E6D-BCE4-927A2ECE108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446400" y="2552560"/>
                <a:ext cx="2901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651E024-EF30-48EF-9FBD-546DF21D0EAC}"/>
                  </a:ext>
                </a:extLst>
              </p14:cNvPr>
              <p14:cNvContentPartPr/>
              <p14:nvPr/>
            </p14:nvContentPartPr>
            <p14:xfrm>
              <a:off x="4164240" y="2438080"/>
              <a:ext cx="123120" cy="250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651E024-EF30-48EF-9FBD-546DF21D0EA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46600" y="2420440"/>
                <a:ext cx="1587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8DD5FFC-89DC-44AF-92E1-CA98056E2B50}"/>
                  </a:ext>
                </a:extLst>
              </p14:cNvPr>
              <p14:cNvContentPartPr/>
              <p14:nvPr/>
            </p14:nvContentPartPr>
            <p14:xfrm>
              <a:off x="3848160" y="2555080"/>
              <a:ext cx="198360" cy="127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8DD5FFC-89DC-44AF-92E1-CA98056E2B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30160" y="2537440"/>
                <a:ext cx="2340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3D51985-84C1-4BB6-93EF-92D86C3FC52D}"/>
                  </a:ext>
                </a:extLst>
              </p14:cNvPr>
              <p14:cNvContentPartPr/>
              <p14:nvPr/>
            </p14:nvContentPartPr>
            <p14:xfrm>
              <a:off x="4602000" y="2435560"/>
              <a:ext cx="601920" cy="26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3D51985-84C1-4BB6-93EF-92D86C3FC52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84360" y="2417560"/>
                <a:ext cx="6375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8622CDF-4B56-4677-A992-F5A2226B0240}"/>
                  </a:ext>
                </a:extLst>
              </p14:cNvPr>
              <p14:cNvContentPartPr/>
              <p14:nvPr/>
            </p14:nvContentPartPr>
            <p14:xfrm>
              <a:off x="5394720" y="2387320"/>
              <a:ext cx="537480" cy="344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8622CDF-4B56-4677-A992-F5A2226B024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76720" y="2369680"/>
                <a:ext cx="573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604280B-8AB4-420A-B7E5-3ADA708F242A}"/>
                  </a:ext>
                </a:extLst>
              </p14:cNvPr>
              <p14:cNvContentPartPr/>
              <p14:nvPr/>
            </p14:nvContentPartPr>
            <p14:xfrm>
              <a:off x="7593960" y="2470480"/>
              <a:ext cx="1215720" cy="411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604280B-8AB4-420A-B7E5-3ADA708F242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575960" y="2452480"/>
                <a:ext cx="12513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CC837E1-A43F-40D7-BBFA-2D3E386FEE6F}"/>
                  </a:ext>
                </a:extLst>
              </p14:cNvPr>
              <p14:cNvContentPartPr/>
              <p14:nvPr/>
            </p14:nvContentPartPr>
            <p14:xfrm>
              <a:off x="6156480" y="2384800"/>
              <a:ext cx="1146960" cy="400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CC837E1-A43F-40D7-BBFA-2D3E386FEE6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38840" y="2367160"/>
                <a:ext cx="118260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CB9AB3-69F1-429C-BACA-DA49946D8715}"/>
                  </a:ext>
                </a:extLst>
              </p14:cNvPr>
              <p14:cNvContentPartPr/>
              <p14:nvPr/>
            </p14:nvContentPartPr>
            <p14:xfrm>
              <a:off x="253560" y="3574600"/>
              <a:ext cx="3845160" cy="2480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CB9AB3-69F1-429C-BACA-DA49946D871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5920" y="3556600"/>
                <a:ext cx="3880800" cy="251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B33D36-D74F-4CC2-A4B9-5847EE470ED2}"/>
                  </a:ext>
                </a:extLst>
              </p14:cNvPr>
              <p14:cNvContentPartPr/>
              <p14:nvPr/>
            </p14:nvContentPartPr>
            <p14:xfrm>
              <a:off x="3523080" y="4409080"/>
              <a:ext cx="464760" cy="352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B33D36-D74F-4CC2-A4B9-5847EE470ED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505080" y="4391080"/>
                <a:ext cx="5004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9F3787-AB0C-4D8E-B9A6-09C25C02E72E}"/>
                  </a:ext>
                </a:extLst>
              </p14:cNvPr>
              <p14:cNvContentPartPr/>
              <p14:nvPr/>
            </p14:nvContentPartPr>
            <p14:xfrm>
              <a:off x="7539960" y="4551280"/>
              <a:ext cx="19080" cy="3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9F3787-AB0C-4D8E-B9A6-09C25C02E72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521960" y="4533280"/>
                <a:ext cx="5472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0A9D8C3-B654-489A-B2FD-C2637A60F0FE}"/>
                  </a:ext>
                </a:extLst>
              </p14:cNvPr>
              <p14:cNvContentPartPr/>
              <p14:nvPr/>
            </p14:nvContentPartPr>
            <p14:xfrm>
              <a:off x="7578840" y="4419160"/>
              <a:ext cx="36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0A9D8C3-B654-489A-B2FD-C2637A60F0F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61200" y="4401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68B2B90-B3B2-4F16-A992-288A1CD30E5A}"/>
                  </a:ext>
                </a:extLst>
              </p14:cNvPr>
              <p14:cNvContentPartPr/>
              <p14:nvPr/>
            </p14:nvContentPartPr>
            <p14:xfrm>
              <a:off x="4114560" y="4276960"/>
              <a:ext cx="3333600" cy="909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68B2B90-B3B2-4F16-A992-288A1CD30E5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96562" y="4259320"/>
                <a:ext cx="3369236" cy="9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35A422A-C4AE-4D62-967F-49F42D1E1C06}"/>
                  </a:ext>
                </a:extLst>
              </p14:cNvPr>
              <p14:cNvContentPartPr/>
              <p14:nvPr/>
            </p14:nvContentPartPr>
            <p14:xfrm>
              <a:off x="3931680" y="5485840"/>
              <a:ext cx="151560" cy="1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35A422A-C4AE-4D62-967F-49F42D1E1C0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913680" y="5468200"/>
                <a:ext cx="1872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9727319-D35B-416E-A4C7-E8B72A30782E}"/>
                  </a:ext>
                </a:extLst>
              </p14:cNvPr>
              <p14:cNvContentPartPr/>
              <p14:nvPr/>
            </p14:nvContentPartPr>
            <p14:xfrm>
              <a:off x="3921240" y="5587360"/>
              <a:ext cx="13140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9727319-D35B-416E-A4C7-E8B72A3078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03600" y="556936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4AD27A2-718C-4F51-AC39-703E903652B6}"/>
                  </a:ext>
                </a:extLst>
              </p14:cNvPr>
              <p14:cNvContentPartPr/>
              <p14:nvPr/>
            </p14:nvContentPartPr>
            <p14:xfrm>
              <a:off x="4317600" y="5399440"/>
              <a:ext cx="794520" cy="459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4AD27A2-718C-4F51-AC39-703E903652B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99592" y="5381814"/>
                <a:ext cx="830176" cy="495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12057B-699B-4AF2-A210-EF104132C996}"/>
                  </a:ext>
                </a:extLst>
              </p14:cNvPr>
              <p14:cNvContentPartPr/>
              <p14:nvPr/>
            </p14:nvContentPartPr>
            <p14:xfrm>
              <a:off x="5204280" y="5334280"/>
              <a:ext cx="271800" cy="42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12057B-699B-4AF2-A210-EF104132C99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86280" y="5316280"/>
                <a:ext cx="3074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B00A17B-1F23-41B9-86DF-7BA6549A2B73}"/>
                  </a:ext>
                </a:extLst>
              </p14:cNvPr>
              <p14:cNvContentPartPr/>
              <p14:nvPr/>
            </p14:nvContentPartPr>
            <p14:xfrm>
              <a:off x="6974760" y="5262280"/>
              <a:ext cx="25200" cy="47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B00A17B-1F23-41B9-86DF-7BA6549A2B7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57120" y="5244640"/>
                <a:ext cx="6084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A927BED-13C7-430A-9221-E0C5FC984921}"/>
                  </a:ext>
                </a:extLst>
              </p14:cNvPr>
              <p14:cNvContentPartPr/>
              <p14:nvPr/>
            </p14:nvContentPartPr>
            <p14:xfrm>
              <a:off x="5587680" y="5242120"/>
              <a:ext cx="1299960" cy="576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A927BED-13C7-430A-9221-E0C5FC98492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570040" y="5224120"/>
                <a:ext cx="1335600" cy="61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77454702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14:cNvPr>
              <p14:cNvContentPartPr/>
              <p14:nvPr/>
            </p14:nvContentPartPr>
            <p14:xfrm>
              <a:off x="168960" y="447280"/>
              <a:ext cx="2521800" cy="961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E0BDF5-96DF-41C2-B9B3-06DBB73A71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1320" y="429640"/>
                <a:ext cx="2557440" cy="9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14:cNvPr>
              <p14:cNvContentPartPr/>
              <p14:nvPr/>
            </p14:nvContentPartPr>
            <p14:xfrm>
              <a:off x="1462440" y="727360"/>
              <a:ext cx="662040" cy="159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CB9C85-7D3C-49AB-ABE1-FCCB5931A3D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44800" y="709360"/>
                <a:ext cx="69768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14:cNvPr>
              <p14:cNvContentPartPr/>
              <p14:nvPr/>
            </p14:nvContentPartPr>
            <p14:xfrm>
              <a:off x="2274960" y="639880"/>
              <a:ext cx="281880" cy="2862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F77B99-815C-43BB-A093-433F213363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6983" y="621880"/>
                <a:ext cx="317475" cy="32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14:cNvPr>
              <p14:cNvContentPartPr/>
              <p14:nvPr/>
            </p14:nvContentPartPr>
            <p14:xfrm>
              <a:off x="1462440" y="273760"/>
              <a:ext cx="772920" cy="169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DA4B9B9-A771-4B1A-950B-66B9057E097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444792" y="256120"/>
                <a:ext cx="808577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14:cNvPr>
              <p14:cNvContentPartPr/>
              <p14:nvPr/>
            </p14:nvContentPartPr>
            <p14:xfrm>
              <a:off x="704640" y="822400"/>
              <a:ext cx="922320" cy="9622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2CAF0A2-FCFC-4E55-BF55-6AC88345325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640" y="804400"/>
                <a:ext cx="957960" cy="9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14:cNvPr>
              <p14:cNvContentPartPr/>
              <p14:nvPr/>
            </p14:nvContentPartPr>
            <p14:xfrm>
              <a:off x="1349760" y="1079440"/>
              <a:ext cx="82440" cy="763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195222-FFC9-4033-9368-1209C2B626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332120" y="1061440"/>
                <a:ext cx="11808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14:cNvPr>
              <p14:cNvContentPartPr/>
              <p14:nvPr/>
            </p14:nvContentPartPr>
            <p14:xfrm>
              <a:off x="1433640" y="904480"/>
              <a:ext cx="120960" cy="128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FD37CB-19E4-490D-9EFD-1A55C6C765AD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16000" y="886480"/>
                <a:ext cx="15660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14:cNvPr>
              <p14:cNvContentPartPr/>
              <p14:nvPr/>
            </p14:nvContentPartPr>
            <p14:xfrm>
              <a:off x="3184320" y="210040"/>
              <a:ext cx="420120" cy="373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E91AB61-A441-4CC8-BAB0-FB8D7D90E8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166320" y="192400"/>
                <a:ext cx="4557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14:cNvPr>
              <p14:cNvContentPartPr/>
              <p14:nvPr/>
            </p14:nvContentPartPr>
            <p14:xfrm>
              <a:off x="3698760" y="374560"/>
              <a:ext cx="83520" cy="17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0A6B322-6294-4DE1-9BDF-C74B1704015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680760" y="356560"/>
                <a:ext cx="119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14:cNvPr>
              <p14:cNvContentPartPr/>
              <p14:nvPr/>
            </p14:nvContentPartPr>
            <p14:xfrm>
              <a:off x="3860760" y="426400"/>
              <a:ext cx="360" cy="66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EF51482-4060-4977-93A3-A6C34B42A1C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842760" y="408400"/>
                <a:ext cx="36000" cy="10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14:cNvPr>
              <p14:cNvContentPartPr/>
              <p14:nvPr/>
            </p14:nvContentPartPr>
            <p14:xfrm>
              <a:off x="3840240" y="304720"/>
              <a:ext cx="360" cy="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5044BB-CE30-466F-B8B5-FD24C87B147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822240" y="286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14:cNvPr>
              <p14:cNvContentPartPr/>
              <p14:nvPr/>
            </p14:nvContentPartPr>
            <p14:xfrm>
              <a:off x="4483200" y="252160"/>
              <a:ext cx="782640" cy="271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202299E-0FFD-46BC-9FF9-232E3699C47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465560" y="234520"/>
                <a:ext cx="818280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14:cNvPr>
              <p14:cNvContentPartPr/>
              <p14:nvPr/>
            </p14:nvContentPartPr>
            <p14:xfrm>
              <a:off x="3971640" y="242080"/>
              <a:ext cx="417240" cy="270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25F28F3-892C-43D7-A6B7-402E8019E7D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53656" y="224080"/>
                <a:ext cx="452849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14:cNvPr>
              <p14:cNvContentPartPr/>
              <p14:nvPr/>
            </p14:nvContentPartPr>
            <p14:xfrm>
              <a:off x="5617200" y="185920"/>
              <a:ext cx="863280" cy="385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F7F96BD-A065-45BA-8991-D69096879BC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599560" y="167920"/>
                <a:ext cx="898920" cy="42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14:cNvPr>
              <p14:cNvContentPartPr/>
              <p14:nvPr/>
            </p14:nvContentPartPr>
            <p14:xfrm>
              <a:off x="6805200" y="192760"/>
              <a:ext cx="1308600" cy="405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A5055EC-89F9-4F57-AC38-9C02296FDD8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87205" y="175120"/>
                <a:ext cx="134423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14:cNvPr>
              <p14:cNvContentPartPr/>
              <p14:nvPr/>
            </p14:nvContentPartPr>
            <p14:xfrm>
              <a:off x="4457640" y="750400"/>
              <a:ext cx="207360" cy="175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96F87A1-992E-43B7-BBBA-7873812FA89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39640" y="732400"/>
                <a:ext cx="243000" cy="21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14:cNvPr>
              <p14:cNvContentPartPr/>
              <p14:nvPr/>
            </p14:nvContentPartPr>
            <p14:xfrm>
              <a:off x="3113040" y="629440"/>
              <a:ext cx="1019160" cy="4611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AA8D03E-1B62-4083-9BBE-FF5257B1640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5400" y="611814"/>
                <a:ext cx="1054800" cy="4967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14:cNvPr>
              <p14:cNvContentPartPr/>
              <p14:nvPr/>
            </p14:nvContentPartPr>
            <p14:xfrm>
              <a:off x="8313600" y="175840"/>
              <a:ext cx="506880" cy="283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C8F4984-6F67-4422-90BC-CBD4F5E75C9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295960" y="157840"/>
                <a:ext cx="542520" cy="31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14:cNvPr>
              <p14:cNvContentPartPr/>
              <p14:nvPr/>
            </p14:nvContentPartPr>
            <p14:xfrm>
              <a:off x="4873080" y="893680"/>
              <a:ext cx="84960" cy="151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C149AF8-7EA6-45AF-B79E-41C0920588A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855080" y="875680"/>
                <a:ext cx="1206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14:cNvPr>
              <p14:cNvContentPartPr/>
              <p14:nvPr/>
            </p14:nvContentPartPr>
            <p14:xfrm>
              <a:off x="5321640" y="670480"/>
              <a:ext cx="796320" cy="3772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66D2A4E-F274-4280-A8E2-9667B28D77A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304000" y="652823"/>
                <a:ext cx="831960" cy="4129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14:cNvPr>
              <p14:cNvContentPartPr/>
              <p14:nvPr/>
            </p14:nvContentPartPr>
            <p14:xfrm>
              <a:off x="3008280" y="1160080"/>
              <a:ext cx="315360" cy="586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0DC8431-9518-40B5-B4DE-406F69FC496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90280" y="1142080"/>
                <a:ext cx="351000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14:cNvPr>
              <p14:cNvContentPartPr/>
              <p14:nvPr/>
            </p14:nvContentPartPr>
            <p14:xfrm>
              <a:off x="3748800" y="1355200"/>
              <a:ext cx="233640" cy="3103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C9C704B-8C1E-4746-8051-EE4F5273720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730800" y="1337560"/>
                <a:ext cx="26928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14:cNvPr>
              <p14:cNvContentPartPr/>
              <p14:nvPr/>
            </p14:nvContentPartPr>
            <p14:xfrm>
              <a:off x="4062720" y="1359880"/>
              <a:ext cx="121320" cy="173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55AB41E2-5960-4D87-9AA6-DFFFBAFBD9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45080" y="1342240"/>
                <a:ext cx="1569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14:cNvPr>
              <p14:cNvContentPartPr/>
              <p14:nvPr/>
            </p14:nvContentPartPr>
            <p14:xfrm>
              <a:off x="4268640" y="1431880"/>
              <a:ext cx="18720" cy="752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F4C3BD-70A7-436C-BBEA-71F78B4885C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51000" y="1414240"/>
                <a:ext cx="5436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14:cNvPr>
              <p14:cNvContentPartPr/>
              <p14:nvPr/>
            </p14:nvContentPartPr>
            <p14:xfrm>
              <a:off x="4256400" y="12187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36AE3CF-283E-4D26-8EF2-3EBA659EC8A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238760" y="1201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14:cNvPr>
              <p14:cNvContentPartPr/>
              <p14:nvPr/>
            </p14:nvContentPartPr>
            <p14:xfrm>
              <a:off x="4337760" y="1281040"/>
              <a:ext cx="237960" cy="212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93F92C3-7459-4F35-B931-2EB6D55F349F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320120" y="1263040"/>
                <a:ext cx="27360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14:cNvPr>
              <p14:cNvContentPartPr/>
              <p14:nvPr/>
            </p14:nvContentPartPr>
            <p14:xfrm>
              <a:off x="4662840" y="1127680"/>
              <a:ext cx="10440" cy="334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B0C3E15-7BAC-4DE6-AD69-40DC86C8A45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645200" y="1109680"/>
                <a:ext cx="4608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14:cNvPr>
              <p14:cNvContentPartPr/>
              <p14:nvPr/>
            </p14:nvContentPartPr>
            <p14:xfrm>
              <a:off x="4541160" y="1320280"/>
              <a:ext cx="214920" cy="11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6DD5486-C45E-4CA2-817E-30E112962DBF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523160" y="1302640"/>
                <a:ext cx="2505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14:cNvPr>
              <p14:cNvContentPartPr/>
              <p14:nvPr/>
            </p14:nvContentPartPr>
            <p14:xfrm>
              <a:off x="5079720" y="1342240"/>
              <a:ext cx="198360" cy="204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54FA2A2-035C-4D7E-BFDB-19FE0622E68F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5062080" y="1324240"/>
                <a:ext cx="2340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14:cNvPr>
              <p14:cNvContentPartPr/>
              <p14:nvPr/>
            </p14:nvContentPartPr>
            <p14:xfrm>
              <a:off x="5638440" y="1422160"/>
              <a:ext cx="360" cy="132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472930D-69AB-4CC5-93C1-4EB30756AF74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5620800" y="1404160"/>
                <a:ext cx="360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14:cNvPr>
              <p14:cNvContentPartPr/>
              <p14:nvPr/>
            </p14:nvContentPartPr>
            <p14:xfrm>
              <a:off x="5597760" y="126952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B4B4E7-34B5-408D-A1FA-BA7235385A2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0120" y="12518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14:cNvPr>
              <p14:cNvContentPartPr/>
              <p14:nvPr/>
            </p14:nvContentPartPr>
            <p14:xfrm>
              <a:off x="5802240" y="1401640"/>
              <a:ext cx="99720" cy="183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7D2F74-EA9F-4C80-8548-8F43B87ABA6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784240" y="1384000"/>
                <a:ext cx="13536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14:cNvPr>
              <p14:cNvContentPartPr/>
              <p14:nvPr/>
            </p14:nvContentPartPr>
            <p14:xfrm>
              <a:off x="6256920" y="669760"/>
              <a:ext cx="2148120" cy="1134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C8A434F-C5C1-4B4A-9ADB-B7698EE73CC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239277" y="652114"/>
                <a:ext cx="2183766" cy="11696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14:cNvPr>
              <p14:cNvContentPartPr/>
              <p14:nvPr/>
            </p14:nvContentPartPr>
            <p14:xfrm>
              <a:off x="1747200" y="1738240"/>
              <a:ext cx="7379640" cy="11473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2BF998A-49F2-4FA4-AB60-32F7BC219D8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729200" y="1720240"/>
                <a:ext cx="7415280" cy="11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7C72C24-CF0C-4C1D-8F9C-FD2932232F7C}"/>
                  </a:ext>
                </a:extLst>
              </p14:cNvPr>
              <p14:cNvContentPartPr/>
              <p14:nvPr/>
            </p14:nvContentPartPr>
            <p14:xfrm>
              <a:off x="541560" y="3103360"/>
              <a:ext cx="257400" cy="342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7C72C24-CF0C-4C1D-8F9C-FD2932232F7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3920" y="3085360"/>
                <a:ext cx="29304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A568D99-5CC6-42A5-AB01-652A7F3F93EF}"/>
                  </a:ext>
                </a:extLst>
              </p14:cNvPr>
              <p14:cNvContentPartPr/>
              <p14:nvPr/>
            </p14:nvContentPartPr>
            <p14:xfrm>
              <a:off x="894720" y="3250600"/>
              <a:ext cx="202320" cy="164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A568D99-5CC6-42A5-AB01-652A7F3F93E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77080" y="3232960"/>
                <a:ext cx="23796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AE43E68-3C6C-402D-9D77-CB824C142DE6}"/>
                  </a:ext>
                </a:extLst>
              </p14:cNvPr>
              <p14:cNvContentPartPr/>
              <p14:nvPr/>
            </p14:nvContentPartPr>
            <p14:xfrm>
              <a:off x="2679240" y="3159160"/>
              <a:ext cx="226080" cy="250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AE43E68-3C6C-402D-9D77-CB824C142DE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661240" y="3141520"/>
                <a:ext cx="26172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345AF44-63D5-4CBA-8258-FED323CF1140}"/>
                  </a:ext>
                </a:extLst>
              </p14:cNvPr>
              <p14:cNvContentPartPr/>
              <p14:nvPr/>
            </p14:nvContentPartPr>
            <p14:xfrm>
              <a:off x="7515120" y="2998240"/>
              <a:ext cx="959760" cy="366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345AF44-63D5-4CBA-8258-FED323CF114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497480" y="2980600"/>
                <a:ext cx="99540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C7514F9-11EC-4AB6-8A5C-CFC6C1C93D60}"/>
                  </a:ext>
                </a:extLst>
              </p14:cNvPr>
              <p14:cNvContentPartPr/>
              <p14:nvPr/>
            </p14:nvContentPartPr>
            <p14:xfrm>
              <a:off x="444000" y="3667120"/>
              <a:ext cx="33480" cy="34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C7514F9-11EC-4AB6-8A5C-CFC6C1C93D6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26360" y="3649480"/>
                <a:ext cx="69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5D410B0-24F7-4FC3-AE4B-FC2B88606709}"/>
                  </a:ext>
                </a:extLst>
              </p14:cNvPr>
              <p14:cNvContentPartPr/>
              <p14:nvPr/>
            </p14:nvContentPartPr>
            <p14:xfrm>
              <a:off x="426360" y="3627880"/>
              <a:ext cx="210240" cy="367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5D410B0-24F7-4FC3-AE4B-FC2B886067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08720" y="3610240"/>
                <a:ext cx="245880" cy="7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773C002-8DDE-4984-9824-A6321F34F411}"/>
                  </a:ext>
                </a:extLst>
              </p14:cNvPr>
              <p14:cNvContentPartPr/>
              <p14:nvPr/>
            </p14:nvContentPartPr>
            <p14:xfrm>
              <a:off x="416280" y="3808960"/>
              <a:ext cx="195120" cy="21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773C002-8DDE-4984-9824-A6321F34F41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98280" y="3790960"/>
                <a:ext cx="230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399CA2C-110B-443A-85A8-B32711785806}"/>
                  </a:ext>
                </a:extLst>
              </p14:cNvPr>
              <p14:cNvContentPartPr/>
              <p14:nvPr/>
            </p14:nvContentPartPr>
            <p14:xfrm>
              <a:off x="622920" y="3921640"/>
              <a:ext cx="17280" cy="150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399CA2C-110B-443A-85A8-B3271178580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4920" y="3903640"/>
                <a:ext cx="5292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1CD3563-32EC-401B-BC3C-A182E025F88A}"/>
                  </a:ext>
                </a:extLst>
              </p14:cNvPr>
              <p14:cNvContentPartPr/>
              <p14:nvPr/>
            </p14:nvContentPartPr>
            <p14:xfrm>
              <a:off x="629760" y="3880960"/>
              <a:ext cx="110880" cy="3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1CD3563-32EC-401B-BC3C-A182E025F88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11760" y="3862960"/>
                <a:ext cx="146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21361346-2D0F-44FC-9CEA-BDAB96BCB840}"/>
                  </a:ext>
                </a:extLst>
              </p14:cNvPr>
              <p14:cNvContentPartPr/>
              <p14:nvPr/>
            </p14:nvContentPartPr>
            <p14:xfrm>
              <a:off x="639480" y="3996520"/>
              <a:ext cx="100440" cy="64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21361346-2D0F-44FC-9CEA-BDAB96BCB84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1840" y="3978520"/>
                <a:ext cx="136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5E8D639-D2DD-4533-95E0-FFE8B19BBB8E}"/>
                  </a:ext>
                </a:extLst>
              </p14:cNvPr>
              <p14:cNvContentPartPr/>
              <p14:nvPr/>
            </p14:nvContentPartPr>
            <p14:xfrm>
              <a:off x="1228800" y="3108400"/>
              <a:ext cx="1161000" cy="7837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5E8D639-D2DD-4533-95E0-FFE8B19BBB8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210800" y="3090752"/>
                <a:ext cx="1196640" cy="8193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600DBA19-9301-4349-8A9D-9B6C7998AED4}"/>
                  </a:ext>
                </a:extLst>
              </p14:cNvPr>
              <p14:cNvContentPartPr/>
              <p14:nvPr/>
            </p14:nvContentPartPr>
            <p14:xfrm>
              <a:off x="2585640" y="3728320"/>
              <a:ext cx="147600" cy="1710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600DBA19-9301-4349-8A9D-9B6C7998AED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568000" y="3710680"/>
                <a:ext cx="183240" cy="20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D64897E-FBAE-495C-9F64-537F165395E1}"/>
                  </a:ext>
                </a:extLst>
              </p14:cNvPr>
              <p14:cNvContentPartPr/>
              <p14:nvPr/>
            </p14:nvContentPartPr>
            <p14:xfrm>
              <a:off x="2809920" y="3718960"/>
              <a:ext cx="241200" cy="1684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D64897E-FBAE-495C-9F64-537F165395E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791920" y="3700960"/>
                <a:ext cx="276840" cy="20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17BC242C-C32A-4795-819E-C5645C345EB1}"/>
                  </a:ext>
                </a:extLst>
              </p14:cNvPr>
              <p14:cNvContentPartPr/>
              <p14:nvPr/>
            </p14:nvContentPartPr>
            <p14:xfrm>
              <a:off x="3200160" y="3067720"/>
              <a:ext cx="4033800" cy="9687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17BC242C-C32A-4795-819E-C5645C345EB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182158" y="3050080"/>
                <a:ext cx="4069443" cy="10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C3C6200-858E-4444-BD92-E83661F58C03}"/>
                  </a:ext>
                </a:extLst>
              </p14:cNvPr>
              <p14:cNvContentPartPr/>
              <p14:nvPr/>
            </p14:nvContentPartPr>
            <p14:xfrm>
              <a:off x="6187080" y="3576040"/>
              <a:ext cx="649440" cy="2908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C3C6200-858E-4444-BD92-E83661F58C0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169440" y="3558040"/>
                <a:ext cx="68508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B13349E-5E45-469E-9B1B-F748EF4EB1B2}"/>
                  </a:ext>
                </a:extLst>
              </p14:cNvPr>
              <p14:cNvContentPartPr/>
              <p14:nvPr/>
            </p14:nvContentPartPr>
            <p14:xfrm>
              <a:off x="7071240" y="3462640"/>
              <a:ext cx="1706400" cy="4885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B13349E-5E45-469E-9B1B-F748EF4EB1B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53240" y="3444987"/>
                <a:ext cx="1742040" cy="524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64814E9-D97B-48A3-9992-9538335293D0}"/>
                  </a:ext>
                </a:extLst>
              </p14:cNvPr>
              <p14:cNvContentPartPr/>
              <p14:nvPr/>
            </p14:nvContentPartPr>
            <p14:xfrm>
              <a:off x="1797960" y="4297480"/>
              <a:ext cx="222840" cy="10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64814E9-D97B-48A3-9992-9538335293D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780320" y="4279480"/>
                <a:ext cx="25848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4069018-4782-4EC2-B93B-3C7B6E63BAD9}"/>
                  </a:ext>
                </a:extLst>
              </p14:cNvPr>
              <p14:cNvContentPartPr/>
              <p14:nvPr/>
            </p14:nvContentPartPr>
            <p14:xfrm>
              <a:off x="1818120" y="4372000"/>
              <a:ext cx="234720" cy="2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4069018-4782-4EC2-B93B-3C7B6E63BAD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800120" y="4354000"/>
                <a:ext cx="270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72BCF047-0434-4381-998B-BBB71A6DF78D}"/>
                  </a:ext>
                </a:extLst>
              </p14:cNvPr>
              <p14:cNvContentPartPr/>
              <p14:nvPr/>
            </p14:nvContentPartPr>
            <p14:xfrm>
              <a:off x="2224920" y="4207480"/>
              <a:ext cx="581040" cy="235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72BCF047-0434-4381-998B-BBB71A6DF78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206920" y="4189480"/>
                <a:ext cx="61668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E941EBE-5378-4DF3-93ED-FD17B3EA1CD2}"/>
                  </a:ext>
                </a:extLst>
              </p14:cNvPr>
              <p14:cNvContentPartPr/>
              <p14:nvPr/>
            </p14:nvContentPartPr>
            <p14:xfrm>
              <a:off x="487200" y="4048720"/>
              <a:ext cx="1112760" cy="660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E941EBE-5378-4DF3-93ED-FD17B3EA1CD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200" y="4031070"/>
                <a:ext cx="1148400" cy="6962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25C700C-EDE4-43FC-8684-674474002A40}"/>
                  </a:ext>
                </a:extLst>
              </p14:cNvPr>
              <p14:cNvContentPartPr/>
              <p14:nvPr/>
            </p14:nvContentPartPr>
            <p14:xfrm>
              <a:off x="2928720" y="4398640"/>
              <a:ext cx="17640" cy="12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25C700C-EDE4-43FC-8684-674474002A4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10720" y="4381000"/>
                <a:ext cx="532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6D2B599-7C66-4E7B-B1CC-525AFCCC0089}"/>
                  </a:ext>
                </a:extLst>
              </p14:cNvPr>
              <p14:cNvContentPartPr/>
              <p14:nvPr/>
            </p14:nvContentPartPr>
            <p14:xfrm>
              <a:off x="3250920" y="4166800"/>
              <a:ext cx="640440" cy="3042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6D2B599-7C66-4E7B-B1CC-525AFCCC008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32930" y="4149139"/>
                <a:ext cx="676060" cy="3398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51F931-8017-4E62-AB9B-575482A66427}"/>
                  </a:ext>
                </a:extLst>
              </p14:cNvPr>
              <p14:cNvContentPartPr/>
              <p14:nvPr/>
            </p14:nvContentPartPr>
            <p14:xfrm>
              <a:off x="5069280" y="4061320"/>
              <a:ext cx="1138320" cy="446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51F931-8017-4E62-AB9B-575482A6642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51640" y="4043320"/>
                <a:ext cx="117396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D0C80E4-065C-4BC9-879F-5E301C6B05E3}"/>
                  </a:ext>
                </a:extLst>
              </p14:cNvPr>
              <p14:cNvContentPartPr/>
              <p14:nvPr/>
            </p14:nvContentPartPr>
            <p14:xfrm>
              <a:off x="4124640" y="4134760"/>
              <a:ext cx="689400" cy="327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D0C80E4-065C-4BC9-879F-5E301C6B05E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107000" y="4116760"/>
                <a:ext cx="725040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568EBA3-6CAB-4317-BA84-FD2E873B9573}"/>
                  </a:ext>
                </a:extLst>
              </p14:cNvPr>
              <p14:cNvContentPartPr/>
              <p14:nvPr/>
            </p14:nvContentPartPr>
            <p14:xfrm>
              <a:off x="6417840" y="4224760"/>
              <a:ext cx="567360" cy="20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568EBA3-6CAB-4317-BA84-FD2E873B957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400200" y="4207120"/>
                <a:ext cx="60300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B0CA158-EBED-4BA9-9FA6-9EE65BC702FA}"/>
                  </a:ext>
                </a:extLst>
              </p14:cNvPr>
              <p14:cNvContentPartPr/>
              <p14:nvPr/>
            </p14:nvContentPartPr>
            <p14:xfrm>
              <a:off x="7244400" y="4066720"/>
              <a:ext cx="1320120" cy="545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B0CA158-EBED-4BA9-9FA6-9EE65BC702F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226760" y="4049080"/>
                <a:ext cx="1355760" cy="58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14AED4A-551A-447B-B424-C9113F2D05A4}"/>
                  </a:ext>
                </a:extLst>
              </p14:cNvPr>
              <p14:cNvContentPartPr/>
              <p14:nvPr/>
            </p14:nvContentPartPr>
            <p14:xfrm>
              <a:off x="304320" y="4827760"/>
              <a:ext cx="1068840" cy="3607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14AED4A-551A-447B-B424-C9113F2D05A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80" y="4810102"/>
                <a:ext cx="1104480" cy="396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60CA144-67C5-49F8-B486-E6DE0167E393}"/>
                  </a:ext>
                </a:extLst>
              </p14:cNvPr>
              <p14:cNvContentPartPr/>
              <p14:nvPr/>
            </p14:nvContentPartPr>
            <p14:xfrm>
              <a:off x="1737120" y="4656760"/>
              <a:ext cx="1270080" cy="4960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60CA144-67C5-49F8-B486-E6DE0167E393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719125" y="4638760"/>
                <a:ext cx="130571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A776253-EAD1-4872-89A2-5B6F830211F1}"/>
                  </a:ext>
                </a:extLst>
              </p14:cNvPr>
              <p14:cNvContentPartPr/>
              <p14:nvPr/>
            </p14:nvContentPartPr>
            <p14:xfrm>
              <a:off x="3341280" y="4691680"/>
              <a:ext cx="698400" cy="398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A776253-EAD1-4872-89A2-5B6F830211F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323640" y="4674040"/>
                <a:ext cx="73404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6560181-A48C-48D7-836F-AF176B277C6A}"/>
                  </a:ext>
                </a:extLst>
              </p14:cNvPr>
              <p14:cNvContentPartPr/>
              <p14:nvPr/>
            </p14:nvContentPartPr>
            <p14:xfrm>
              <a:off x="4398960" y="4680880"/>
              <a:ext cx="161640" cy="43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6560181-A48C-48D7-836F-AF176B277C6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80960" y="4663240"/>
                <a:ext cx="1972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7DE01AC-A2CE-4275-AA08-ACB8359DCC0A}"/>
                  </a:ext>
                </a:extLst>
              </p14:cNvPr>
              <p14:cNvContentPartPr/>
              <p14:nvPr/>
            </p14:nvContentPartPr>
            <p14:xfrm>
              <a:off x="4419480" y="4815880"/>
              <a:ext cx="547920" cy="2660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7DE01AC-A2CE-4275-AA08-ACB8359DCC0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401480" y="4797856"/>
                <a:ext cx="583560" cy="3017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4A69F84-8F50-49A8-B3DF-3A51E0EE06B3}"/>
                  </a:ext>
                </a:extLst>
              </p14:cNvPr>
              <p14:cNvContentPartPr/>
              <p14:nvPr/>
            </p14:nvContentPartPr>
            <p14:xfrm>
              <a:off x="5384280" y="4529320"/>
              <a:ext cx="106920" cy="223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4A69F84-8F50-49A8-B3DF-3A51E0EE06B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366640" y="4511320"/>
                <a:ext cx="142560" cy="5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FC743EF8-A1C2-410E-8F54-A4C5C9A7DB21}"/>
                  </a:ext>
                </a:extLst>
              </p14:cNvPr>
              <p14:cNvContentPartPr/>
              <p14:nvPr/>
            </p14:nvContentPartPr>
            <p14:xfrm>
              <a:off x="5108880" y="4603840"/>
              <a:ext cx="495000" cy="261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FC743EF8-A1C2-410E-8F54-A4C5C9A7DB2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090893" y="4585840"/>
                <a:ext cx="530614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450B6B5-720D-47BB-8539-2A795892FC6C}"/>
                  </a:ext>
                </a:extLst>
              </p14:cNvPr>
              <p14:cNvContentPartPr/>
              <p14:nvPr/>
            </p14:nvContentPartPr>
            <p14:xfrm>
              <a:off x="5130480" y="4907320"/>
              <a:ext cx="426960" cy="2325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450B6B5-720D-47BB-8539-2A795892FC6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112480" y="4889680"/>
                <a:ext cx="4626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6178AC35-5D41-4352-8C12-12DC7DD71A76}"/>
                  </a:ext>
                </a:extLst>
              </p14:cNvPr>
              <p14:cNvContentPartPr/>
              <p14:nvPr/>
            </p14:nvContentPartPr>
            <p14:xfrm>
              <a:off x="5862000" y="4754320"/>
              <a:ext cx="261360" cy="244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6178AC35-5D41-4352-8C12-12DC7DD71A7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844000" y="4736680"/>
                <a:ext cx="297000" cy="28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F3248B0-B757-4DCC-8E74-EF5A9DD799EC}"/>
                  </a:ext>
                </a:extLst>
              </p14:cNvPr>
              <p14:cNvContentPartPr/>
              <p14:nvPr/>
            </p14:nvContentPartPr>
            <p14:xfrm>
              <a:off x="7528080" y="4561000"/>
              <a:ext cx="121680" cy="61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F3248B0-B757-4DCC-8E74-EF5A9DD799E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510440" y="4543360"/>
                <a:ext cx="157320" cy="9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039AFEF-BDC6-442E-87A4-DECB97092FAF}"/>
                  </a:ext>
                </a:extLst>
              </p14:cNvPr>
              <p14:cNvContentPartPr/>
              <p14:nvPr/>
            </p14:nvContentPartPr>
            <p14:xfrm>
              <a:off x="7182480" y="4692400"/>
              <a:ext cx="960480" cy="4575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039AFEF-BDC6-442E-87A4-DECB97092FA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64833" y="4674774"/>
                <a:ext cx="996133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4193788-24C8-488D-B763-1A76C4E734DB}"/>
                  </a:ext>
                </a:extLst>
              </p14:cNvPr>
              <p14:cNvContentPartPr/>
              <p14:nvPr/>
            </p14:nvContentPartPr>
            <p14:xfrm>
              <a:off x="6366000" y="4666840"/>
              <a:ext cx="655200" cy="381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4193788-24C8-488D-B763-1A76C4E734DB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348000" y="4649200"/>
                <a:ext cx="69084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E13A71A-D270-449E-8F2A-7F2CCCA27E7A}"/>
                  </a:ext>
                </a:extLst>
              </p14:cNvPr>
              <p14:cNvContentPartPr/>
              <p14:nvPr/>
            </p14:nvContentPartPr>
            <p14:xfrm>
              <a:off x="8371560" y="4692040"/>
              <a:ext cx="457200" cy="289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E13A71A-D270-449E-8F2A-7F2CCCA27E7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353560" y="4674400"/>
                <a:ext cx="49284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21BC9A9-9F4C-4B62-9D83-A3689AE0B4F0}"/>
                  </a:ext>
                </a:extLst>
              </p14:cNvPr>
              <p14:cNvContentPartPr/>
              <p14:nvPr/>
            </p14:nvContentPartPr>
            <p14:xfrm>
              <a:off x="1472880" y="5526160"/>
              <a:ext cx="224640" cy="11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21BC9A9-9F4C-4B62-9D83-A3689AE0B4F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454880" y="5508520"/>
                <a:ext cx="26028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4F7301BF-4E1E-4FB5-A2EE-6C6DB1CBE8B1}"/>
                  </a:ext>
                </a:extLst>
              </p14:cNvPr>
              <p14:cNvContentPartPr/>
              <p14:nvPr/>
            </p14:nvContentPartPr>
            <p14:xfrm>
              <a:off x="1513560" y="5599240"/>
              <a:ext cx="233640" cy="3168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4F7301BF-4E1E-4FB5-A2EE-6C6DB1CBE8B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495920" y="5581600"/>
                <a:ext cx="2692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513F053-D84D-427F-B386-9D3E92199C33}"/>
                  </a:ext>
                </a:extLst>
              </p14:cNvPr>
              <p14:cNvContentPartPr/>
              <p14:nvPr/>
            </p14:nvContentPartPr>
            <p14:xfrm>
              <a:off x="446880" y="5318800"/>
              <a:ext cx="837720" cy="512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513F053-D84D-427F-B386-9D3E92199C3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28888" y="5300800"/>
                <a:ext cx="873345" cy="54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9FF6678-4100-406E-88A1-5E897DF603B2}"/>
                  </a:ext>
                </a:extLst>
              </p14:cNvPr>
              <p14:cNvContentPartPr/>
              <p14:nvPr/>
            </p14:nvContentPartPr>
            <p14:xfrm>
              <a:off x="2458200" y="5583760"/>
              <a:ext cx="9360" cy="54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9FF6678-4100-406E-88A1-5E897DF603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440560" y="5566120"/>
                <a:ext cx="4500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72ADF10-34D8-491D-BED0-3DEC1851755F}"/>
                  </a:ext>
                </a:extLst>
              </p14:cNvPr>
              <p14:cNvContentPartPr/>
              <p14:nvPr/>
            </p14:nvContentPartPr>
            <p14:xfrm>
              <a:off x="3431280" y="5313040"/>
              <a:ext cx="401760" cy="3463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72ADF10-34D8-491D-BED0-3DEC1851755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413640" y="5295400"/>
                <a:ext cx="43740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CDFE75CB-B750-49FB-9989-5C9CE4E3F54F}"/>
                  </a:ext>
                </a:extLst>
              </p14:cNvPr>
              <p14:cNvContentPartPr/>
              <p14:nvPr/>
            </p14:nvContentPartPr>
            <p14:xfrm>
              <a:off x="1949880" y="5262280"/>
              <a:ext cx="345240" cy="5702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CDFE75CB-B750-49FB-9989-5C9CE4E3F54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931880" y="5244640"/>
                <a:ext cx="380880" cy="6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95D9123-2B51-49D6-AA93-B1657C86F253}"/>
                  </a:ext>
                </a:extLst>
              </p14:cNvPr>
              <p14:cNvContentPartPr/>
              <p14:nvPr/>
            </p14:nvContentPartPr>
            <p14:xfrm>
              <a:off x="2654400" y="5185240"/>
              <a:ext cx="675720" cy="6246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95D9123-2B51-49D6-AA93-B1657C86F25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636769" y="5167600"/>
                <a:ext cx="711341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AE5C436D-A01E-46C8-98AA-5A806928AE31}"/>
                  </a:ext>
                </a:extLst>
              </p14:cNvPr>
              <p14:cNvContentPartPr/>
              <p14:nvPr/>
            </p14:nvContentPartPr>
            <p14:xfrm>
              <a:off x="4032840" y="5340400"/>
              <a:ext cx="888840" cy="2372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AE5C436D-A01E-46C8-98AA-5A806928AE3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015193" y="5322760"/>
                <a:ext cx="924494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2DC54860-26DE-4B29-9A2A-8532432F5621}"/>
                  </a:ext>
                </a:extLst>
              </p14:cNvPr>
              <p14:cNvContentPartPr/>
              <p14:nvPr/>
            </p14:nvContentPartPr>
            <p14:xfrm>
              <a:off x="4979640" y="5628400"/>
              <a:ext cx="29160" cy="2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2DC54860-26DE-4B29-9A2A-8532432F562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4961640" y="5610400"/>
                <a:ext cx="648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3EFF9A1-FC6E-4D77-A1BA-7728F52AA0D5}"/>
                  </a:ext>
                </a:extLst>
              </p14:cNvPr>
              <p14:cNvContentPartPr/>
              <p14:nvPr/>
            </p14:nvContentPartPr>
            <p14:xfrm>
              <a:off x="3126720" y="5485120"/>
              <a:ext cx="98640" cy="10116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3EFF9A1-FC6E-4D77-A1BA-7728F52AA0D5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109080" y="5467120"/>
                <a:ext cx="13428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BB6BAFF-EE64-426F-8567-FD5B09918AF8}"/>
                  </a:ext>
                </a:extLst>
              </p14:cNvPr>
              <p14:cNvContentPartPr/>
              <p14:nvPr/>
            </p14:nvContentPartPr>
            <p14:xfrm>
              <a:off x="6758040" y="5324920"/>
              <a:ext cx="272880" cy="3409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BB6BAFF-EE64-426F-8567-FD5B09918AF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749389" y="5315920"/>
                <a:ext cx="290543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B3DCAF9-97D1-4C39-BF7A-DA01C3E917DF}"/>
                  </a:ext>
                </a:extLst>
              </p14:cNvPr>
              <p14:cNvContentPartPr/>
              <p14:nvPr/>
            </p14:nvContentPartPr>
            <p14:xfrm>
              <a:off x="6206160" y="5455960"/>
              <a:ext cx="450360" cy="1566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B3DCAF9-97D1-4C39-BF7A-DA01C3E917D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197520" y="5447300"/>
                <a:ext cx="468000" cy="174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BB17B062-3F1E-4AC0-8C44-0C05B9E52C66}"/>
                  </a:ext>
                </a:extLst>
              </p14:cNvPr>
              <p14:cNvContentPartPr/>
              <p14:nvPr/>
            </p14:nvContentPartPr>
            <p14:xfrm>
              <a:off x="5581920" y="5434720"/>
              <a:ext cx="424800" cy="2494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BB17B062-3F1E-4AC0-8C44-0C05B9E52C66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572920" y="5426080"/>
                <a:ext cx="4424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935D15CB-FF4A-4576-BA28-F27D58175C00}"/>
                  </a:ext>
                </a:extLst>
              </p14:cNvPr>
              <p14:cNvContentPartPr/>
              <p14:nvPr/>
            </p14:nvContentPartPr>
            <p14:xfrm>
              <a:off x="5226960" y="5314480"/>
              <a:ext cx="159840" cy="427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935D15CB-FF4A-4576-BA28-F27D58175C00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217960" y="5305480"/>
                <a:ext cx="17748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BD63AD6-202F-4C30-B068-D29229A3E6D5}"/>
                  </a:ext>
                </a:extLst>
              </p14:cNvPr>
              <p14:cNvContentPartPr/>
              <p14:nvPr/>
            </p14:nvContentPartPr>
            <p14:xfrm>
              <a:off x="7278600" y="5352640"/>
              <a:ext cx="905400" cy="384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BD63AD6-202F-4C30-B068-D29229A3E6D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269604" y="5343648"/>
                <a:ext cx="923033" cy="402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B28130E-9C38-4E3D-9D89-68B367FD50F6}"/>
                  </a:ext>
                </a:extLst>
              </p14:cNvPr>
              <p14:cNvContentPartPr/>
              <p14:nvPr/>
            </p14:nvContentPartPr>
            <p14:xfrm>
              <a:off x="1478280" y="5941240"/>
              <a:ext cx="617040" cy="3823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B28130E-9C38-4E3D-9D89-68B367FD50F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469280" y="5932232"/>
                <a:ext cx="634680" cy="3999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7EE98145-C19C-40E1-96F7-BF8C7D565F82}"/>
                  </a:ext>
                </a:extLst>
              </p14:cNvPr>
              <p14:cNvContentPartPr/>
              <p14:nvPr/>
            </p14:nvContentPartPr>
            <p14:xfrm>
              <a:off x="880320" y="5908120"/>
              <a:ext cx="414720" cy="5720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7EE98145-C19C-40E1-96F7-BF8C7D565F8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871328" y="5899120"/>
                <a:ext cx="432345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99458411-3C5E-4071-A2B8-D6E1CB239928}"/>
                  </a:ext>
                </a:extLst>
              </p14:cNvPr>
              <p14:cNvContentPartPr/>
              <p14:nvPr/>
            </p14:nvContentPartPr>
            <p14:xfrm>
              <a:off x="4029600" y="5827480"/>
              <a:ext cx="680760" cy="47736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99458411-3C5E-4071-A2B8-D6E1CB23992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020960" y="5818480"/>
                <a:ext cx="698400" cy="49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DF1EC930-4C00-4D3A-AA15-1AB4945F39B3}"/>
                  </a:ext>
                </a:extLst>
              </p14:cNvPr>
              <p14:cNvContentPartPr/>
              <p14:nvPr/>
            </p14:nvContentPartPr>
            <p14:xfrm>
              <a:off x="3305280" y="5929000"/>
              <a:ext cx="554760" cy="3279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DF1EC930-4C00-4D3A-AA15-1AB4945F39B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296634" y="5920000"/>
                <a:ext cx="572411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C4AD179C-36DD-4F6E-8F17-39099E645BC9}"/>
                  </a:ext>
                </a:extLst>
              </p14:cNvPr>
              <p14:cNvContentPartPr/>
              <p14:nvPr/>
            </p14:nvContentPartPr>
            <p14:xfrm>
              <a:off x="2328600" y="5935840"/>
              <a:ext cx="894240" cy="4471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C4AD179C-36DD-4F6E-8F17-39099E645BC9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319960" y="5927200"/>
                <a:ext cx="91188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49701A61-BD03-4278-91E0-501733CCFD51}"/>
                  </a:ext>
                </a:extLst>
              </p14:cNvPr>
              <p14:cNvContentPartPr/>
              <p14:nvPr/>
            </p14:nvContentPartPr>
            <p14:xfrm>
              <a:off x="4841760" y="5958520"/>
              <a:ext cx="1420560" cy="357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49701A61-BD03-4278-91E0-501733CCFD51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823765" y="5940502"/>
                <a:ext cx="1456191" cy="3927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71C3D49-A88C-42FD-A181-02FD0D9EE899}"/>
                  </a:ext>
                </a:extLst>
              </p14:cNvPr>
              <p14:cNvContentPartPr/>
              <p14:nvPr/>
            </p14:nvContentPartPr>
            <p14:xfrm>
              <a:off x="6425760" y="6179920"/>
              <a:ext cx="29520" cy="94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71C3D49-A88C-42FD-A181-02FD0D9EE89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407760" y="6161920"/>
                <a:ext cx="65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1F00A35F-3433-4ADC-8B44-5BF46BC0853C}"/>
                  </a:ext>
                </a:extLst>
              </p14:cNvPr>
              <p14:cNvContentPartPr/>
              <p14:nvPr/>
            </p14:nvContentPartPr>
            <p14:xfrm>
              <a:off x="6587760" y="5863120"/>
              <a:ext cx="263520" cy="583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1F00A35F-3433-4ADC-8B44-5BF46BC0853C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569760" y="5845480"/>
                <a:ext cx="299160" cy="61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0A63CFE-3616-4A33-9099-558D3C3BF1F6}"/>
                  </a:ext>
                </a:extLst>
              </p14:cNvPr>
              <p14:cNvContentPartPr/>
              <p14:nvPr/>
            </p14:nvContentPartPr>
            <p14:xfrm>
              <a:off x="4679400" y="6310960"/>
              <a:ext cx="66960" cy="25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0A63CFE-3616-4A33-9099-558D3C3BF1F6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661760" y="6293320"/>
                <a:ext cx="1026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5E1282C-5325-49C8-B6B4-FE989385A6DA}"/>
                  </a:ext>
                </a:extLst>
              </p14:cNvPr>
              <p14:cNvContentPartPr/>
              <p14:nvPr/>
            </p14:nvContentPartPr>
            <p14:xfrm>
              <a:off x="8250240" y="6153280"/>
              <a:ext cx="68040" cy="1407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5E1282C-5325-49C8-B6B4-FE989385A6DA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232240" y="6135280"/>
                <a:ext cx="10368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74A09B57-28E4-488A-920B-6B1F7705E994}"/>
                  </a:ext>
                </a:extLst>
              </p14:cNvPr>
              <p14:cNvContentPartPr/>
              <p14:nvPr/>
            </p14:nvContentPartPr>
            <p14:xfrm>
              <a:off x="7742640" y="6028720"/>
              <a:ext cx="412200" cy="4417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74A09B57-28E4-488A-920B-6B1F7705E99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7724640" y="6010720"/>
                <a:ext cx="44784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BFFAE09-DABB-462F-8789-3593232F43C2}"/>
                  </a:ext>
                </a:extLst>
              </p14:cNvPr>
              <p14:cNvContentPartPr/>
              <p14:nvPr/>
            </p14:nvContentPartPr>
            <p14:xfrm>
              <a:off x="7012920" y="5897320"/>
              <a:ext cx="654120" cy="3528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BFFAE09-DABB-462F-8789-3593232F43C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995280" y="5879680"/>
                <a:ext cx="68976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5952004-4874-4F9E-B16C-0C665449C2EF}"/>
                  </a:ext>
                </a:extLst>
              </p14:cNvPr>
              <p14:cNvContentPartPr/>
              <p14:nvPr/>
            </p14:nvContentPartPr>
            <p14:xfrm>
              <a:off x="1354440" y="6513640"/>
              <a:ext cx="1284120" cy="317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5952004-4874-4F9E-B16C-0C665449C2E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1336800" y="6496000"/>
                <a:ext cx="131976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A8E7B2C-7172-4EC1-A893-92A14B4C0E4B}"/>
                  </a:ext>
                </a:extLst>
              </p14:cNvPr>
              <p14:cNvContentPartPr/>
              <p14:nvPr/>
            </p14:nvContentPartPr>
            <p14:xfrm>
              <a:off x="2864280" y="6425080"/>
              <a:ext cx="181080" cy="476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A8E7B2C-7172-4EC1-A893-92A14B4C0E4B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846280" y="6407080"/>
                <a:ext cx="216720" cy="51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FC03BAC-F52A-4987-8212-55ACC6EE960B}"/>
                  </a:ext>
                </a:extLst>
              </p14:cNvPr>
              <p14:cNvContentPartPr/>
              <p14:nvPr/>
            </p14:nvContentPartPr>
            <p14:xfrm>
              <a:off x="3174960" y="6469600"/>
              <a:ext cx="237960" cy="176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FC03BAC-F52A-4987-8212-55ACC6EE960B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157320" y="6451600"/>
                <a:ext cx="27360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FE1E2-EB4B-4947-9064-A067D2951581}"/>
                  </a:ext>
                </a:extLst>
              </p14:cNvPr>
              <p14:cNvContentPartPr/>
              <p14:nvPr/>
            </p14:nvContentPartPr>
            <p14:xfrm>
              <a:off x="3488880" y="6548080"/>
              <a:ext cx="73080" cy="126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FE1E2-EB4B-4947-9064-A067D295158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470880" y="6530440"/>
                <a:ext cx="10872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DD48A36-A174-43E3-8FA2-DD1EA72E3402}"/>
                  </a:ext>
                </a:extLst>
              </p14:cNvPr>
              <p14:cNvContentPartPr/>
              <p14:nvPr/>
            </p14:nvContentPartPr>
            <p14:xfrm>
              <a:off x="3646200" y="6514960"/>
              <a:ext cx="48960" cy="1396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DD48A36-A174-43E3-8FA2-DD1EA72E340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628560" y="6496960"/>
                <a:ext cx="8460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476E948-8159-4028-B1FD-FB3ABB0DF29D}"/>
                  </a:ext>
                </a:extLst>
              </p14:cNvPr>
              <p14:cNvContentPartPr/>
              <p14:nvPr/>
            </p14:nvContentPartPr>
            <p14:xfrm>
              <a:off x="3779760" y="6471400"/>
              <a:ext cx="137520" cy="20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476E948-8159-4028-B1FD-FB3ABB0DF29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762074" y="6453400"/>
                <a:ext cx="173254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C6B077B-165F-401B-8770-919C36641BFD}"/>
                  </a:ext>
                </a:extLst>
              </p14:cNvPr>
              <p14:cNvContentPartPr/>
              <p14:nvPr/>
            </p14:nvContentPartPr>
            <p14:xfrm>
              <a:off x="4644840" y="6454480"/>
              <a:ext cx="762120" cy="32004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C6B077B-165F-401B-8770-919C36641BFD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627192" y="6436840"/>
                <a:ext cx="797777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67A098D0-C5DE-4A10-8C0E-A6C6303FF7FB}"/>
                  </a:ext>
                </a:extLst>
              </p14:cNvPr>
              <p14:cNvContentPartPr/>
              <p14:nvPr/>
            </p14:nvContentPartPr>
            <p14:xfrm>
              <a:off x="4076040" y="6475360"/>
              <a:ext cx="345960" cy="3632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67A098D0-C5DE-4A10-8C0E-A6C6303FF7FB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4058400" y="6457378"/>
                <a:ext cx="381600" cy="3988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4EAEC155-CEC5-485B-BF25-F2F38D57F3C5}"/>
                  </a:ext>
                </a:extLst>
              </p14:cNvPr>
              <p14:cNvContentPartPr/>
              <p14:nvPr/>
            </p14:nvContentPartPr>
            <p14:xfrm>
              <a:off x="7339080" y="6364120"/>
              <a:ext cx="827640" cy="4586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4EAEC155-CEC5-485B-BF25-F2F38D57F3C5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7321080" y="6346120"/>
                <a:ext cx="863280" cy="49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7244159-0E2B-4F8A-8E20-BEFBB11EF879}"/>
                  </a:ext>
                </a:extLst>
              </p14:cNvPr>
              <p14:cNvContentPartPr/>
              <p14:nvPr/>
            </p14:nvContentPartPr>
            <p14:xfrm>
              <a:off x="5583000" y="6370240"/>
              <a:ext cx="1581840" cy="5148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7244159-0E2B-4F8A-8E20-BEFBB11EF87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5565360" y="6352600"/>
                <a:ext cx="1617480" cy="550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38573129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14:cNvPr>
              <p14:cNvContentPartPr/>
              <p14:nvPr/>
            </p14:nvContentPartPr>
            <p14:xfrm>
              <a:off x="243480" y="1330000"/>
              <a:ext cx="1779840" cy="7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840" y="1321000"/>
                <a:ext cx="17974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14:cNvPr>
              <p14:cNvContentPartPr/>
              <p14:nvPr/>
            </p14:nvContentPartPr>
            <p14:xfrm>
              <a:off x="171840" y="243160"/>
              <a:ext cx="8742960" cy="997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840" y="234157"/>
                <a:ext cx="8760599" cy="101520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03872749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14:cNvPr>
              <p14:cNvContentPartPr/>
              <p14:nvPr/>
            </p14:nvContentPartPr>
            <p14:xfrm>
              <a:off x="243480" y="1330000"/>
              <a:ext cx="1779840" cy="7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840" y="1321000"/>
                <a:ext cx="17974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14:cNvPr>
              <p14:cNvContentPartPr/>
              <p14:nvPr/>
            </p14:nvContentPartPr>
            <p14:xfrm>
              <a:off x="171840" y="243160"/>
              <a:ext cx="8742960" cy="997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840" y="234157"/>
                <a:ext cx="8760599" cy="1015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14:cNvPr>
              <p14:cNvContentPartPr/>
              <p14:nvPr/>
            </p14:nvContentPartPr>
            <p14:xfrm>
              <a:off x="3378360" y="1532680"/>
              <a:ext cx="219600" cy="1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69720" y="1524040"/>
                <a:ext cx="237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14:cNvPr>
              <p14:cNvContentPartPr/>
              <p14:nvPr/>
            </p14:nvContentPartPr>
            <p14:xfrm>
              <a:off x="3387720" y="1624120"/>
              <a:ext cx="24480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9080" y="1615480"/>
                <a:ext cx="2624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14:cNvPr>
              <p14:cNvContentPartPr/>
              <p14:nvPr/>
            </p14:nvContentPartPr>
            <p14:xfrm>
              <a:off x="2333640" y="1310200"/>
              <a:ext cx="867240" cy="659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4640" y="1301200"/>
                <a:ext cx="88488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14:cNvPr>
              <p14:cNvContentPartPr/>
              <p14:nvPr/>
            </p14:nvContentPartPr>
            <p14:xfrm>
              <a:off x="3874080" y="1283560"/>
              <a:ext cx="1111320" cy="465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5440" y="1274553"/>
                <a:ext cx="112896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14:cNvPr>
              <p14:cNvContentPartPr/>
              <p14:nvPr/>
            </p14:nvContentPartPr>
            <p14:xfrm>
              <a:off x="5151360" y="1520800"/>
              <a:ext cx="198360" cy="171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42360" y="1511800"/>
                <a:ext cx="216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14:cNvPr>
              <p14:cNvContentPartPr/>
              <p14:nvPr/>
            </p14:nvContentPartPr>
            <p14:xfrm>
              <a:off x="5463480" y="1340080"/>
              <a:ext cx="1107360" cy="413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4840" y="1331440"/>
                <a:ext cx="1125000" cy="430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41567044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14:cNvPr>
              <p14:cNvContentPartPr/>
              <p14:nvPr/>
            </p14:nvContentPartPr>
            <p14:xfrm>
              <a:off x="243480" y="1330000"/>
              <a:ext cx="1779840" cy="7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840" y="1321000"/>
                <a:ext cx="17974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14:cNvPr>
              <p14:cNvContentPartPr/>
              <p14:nvPr/>
            </p14:nvContentPartPr>
            <p14:xfrm>
              <a:off x="171840" y="243160"/>
              <a:ext cx="8742960" cy="997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840" y="234157"/>
                <a:ext cx="8760599" cy="1015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14:cNvPr>
              <p14:cNvContentPartPr/>
              <p14:nvPr/>
            </p14:nvContentPartPr>
            <p14:xfrm>
              <a:off x="3378360" y="1532680"/>
              <a:ext cx="219600" cy="1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69720" y="1524040"/>
                <a:ext cx="237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14:cNvPr>
              <p14:cNvContentPartPr/>
              <p14:nvPr/>
            </p14:nvContentPartPr>
            <p14:xfrm>
              <a:off x="3387720" y="1624120"/>
              <a:ext cx="24480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9080" y="1615480"/>
                <a:ext cx="2624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14:cNvPr>
              <p14:cNvContentPartPr/>
              <p14:nvPr/>
            </p14:nvContentPartPr>
            <p14:xfrm>
              <a:off x="2333640" y="1310200"/>
              <a:ext cx="867240" cy="659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4640" y="1301200"/>
                <a:ext cx="88488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14:cNvPr>
              <p14:cNvContentPartPr/>
              <p14:nvPr/>
            </p14:nvContentPartPr>
            <p14:xfrm>
              <a:off x="3874080" y="1283560"/>
              <a:ext cx="1111320" cy="465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5440" y="1274553"/>
                <a:ext cx="112896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14:cNvPr>
              <p14:cNvContentPartPr/>
              <p14:nvPr/>
            </p14:nvContentPartPr>
            <p14:xfrm>
              <a:off x="5151360" y="1520800"/>
              <a:ext cx="198360" cy="171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42360" y="1511800"/>
                <a:ext cx="216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14:cNvPr>
              <p14:cNvContentPartPr/>
              <p14:nvPr/>
            </p14:nvContentPartPr>
            <p14:xfrm>
              <a:off x="5463480" y="1340080"/>
              <a:ext cx="1107360" cy="413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4840" y="1331440"/>
                <a:ext cx="11250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66F86A3-70DF-4919-B174-262180B6DD66}"/>
                  </a:ext>
                </a:extLst>
              </p14:cNvPr>
              <p14:cNvContentPartPr/>
              <p14:nvPr/>
            </p14:nvContentPartPr>
            <p14:xfrm>
              <a:off x="8151960" y="1125880"/>
              <a:ext cx="698040" cy="5144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66F86A3-70DF-4919-B174-262180B6DD6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42960" y="1117240"/>
                <a:ext cx="71568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E02B4AF-61A4-4191-8F93-6CB5E0BE537E}"/>
                  </a:ext>
                </a:extLst>
              </p14:cNvPr>
              <p14:cNvContentPartPr/>
              <p14:nvPr/>
            </p14:nvContentPartPr>
            <p14:xfrm>
              <a:off x="6537360" y="1849480"/>
              <a:ext cx="196920" cy="2005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E02B4AF-61A4-4191-8F93-6CB5E0BE537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28360" y="1840840"/>
                <a:ext cx="2145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414FC4B-A3E0-4875-A41E-E26572EFDB09}"/>
                  </a:ext>
                </a:extLst>
              </p14:cNvPr>
              <p14:cNvContentPartPr/>
              <p14:nvPr/>
            </p14:nvContentPartPr>
            <p14:xfrm>
              <a:off x="6921480" y="1816720"/>
              <a:ext cx="624960" cy="2368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414FC4B-A3E0-4875-A41E-E26572EFDB0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12480" y="1808080"/>
                <a:ext cx="642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48CB92D-F2BE-494F-A722-E384A0EED0BC}"/>
                  </a:ext>
                </a:extLst>
              </p14:cNvPr>
              <p14:cNvContentPartPr/>
              <p14:nvPr/>
            </p14:nvContentPartPr>
            <p14:xfrm>
              <a:off x="8672160" y="2015080"/>
              <a:ext cx="12960" cy="48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48CB92D-F2BE-494F-A722-E384A0EED0B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663160" y="2006440"/>
                <a:ext cx="306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CA59168-AAAA-4032-B10F-B2280D35B5DD}"/>
                  </a:ext>
                </a:extLst>
              </p14:cNvPr>
              <p14:cNvContentPartPr/>
              <p14:nvPr/>
            </p14:nvContentPartPr>
            <p14:xfrm>
              <a:off x="6732480" y="1368880"/>
              <a:ext cx="1348920" cy="258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CA59168-AAAA-4032-B10F-B2280D35B5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723840" y="1360240"/>
                <a:ext cx="136656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7FDBC6CF-F9FB-4866-8B49-6C46D502F6FB}"/>
                  </a:ext>
                </a:extLst>
              </p14:cNvPr>
              <p14:cNvContentPartPr/>
              <p14:nvPr/>
            </p14:nvContentPartPr>
            <p14:xfrm>
              <a:off x="6840120" y="996640"/>
              <a:ext cx="1204560" cy="287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7FDBC6CF-F9FB-4866-8B49-6C46D502F6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831477" y="987989"/>
                <a:ext cx="1222205" cy="304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A32182F-99C4-4333-B692-291A3D174D96}"/>
                  </a:ext>
                </a:extLst>
              </p14:cNvPr>
              <p14:cNvContentPartPr/>
              <p14:nvPr/>
            </p14:nvContentPartPr>
            <p14:xfrm>
              <a:off x="7728600" y="1822120"/>
              <a:ext cx="220320" cy="351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A32182F-99C4-4333-B692-291A3D174D9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719960" y="1813120"/>
                <a:ext cx="2379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4B23189C-2BA5-4283-B2CE-644C7B352335}"/>
                  </a:ext>
                </a:extLst>
              </p14:cNvPr>
              <p14:cNvContentPartPr/>
              <p14:nvPr/>
            </p14:nvContentPartPr>
            <p14:xfrm>
              <a:off x="8178600" y="1796560"/>
              <a:ext cx="421560" cy="2829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4B23189C-2BA5-4283-B2CE-644C7B35233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169960" y="1787560"/>
                <a:ext cx="439200" cy="30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58803090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14:cNvPr>
              <p14:cNvContentPartPr/>
              <p14:nvPr/>
            </p14:nvContentPartPr>
            <p14:xfrm>
              <a:off x="243480" y="1330000"/>
              <a:ext cx="1779840" cy="7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840" y="1321000"/>
                <a:ext cx="17974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14:cNvPr>
              <p14:cNvContentPartPr/>
              <p14:nvPr/>
            </p14:nvContentPartPr>
            <p14:xfrm>
              <a:off x="171840" y="243160"/>
              <a:ext cx="8742960" cy="997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840" y="234157"/>
                <a:ext cx="8760599" cy="1015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14:cNvPr>
              <p14:cNvContentPartPr/>
              <p14:nvPr/>
            </p14:nvContentPartPr>
            <p14:xfrm>
              <a:off x="3378360" y="1532680"/>
              <a:ext cx="219600" cy="1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69720" y="1524040"/>
                <a:ext cx="237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14:cNvPr>
              <p14:cNvContentPartPr/>
              <p14:nvPr/>
            </p14:nvContentPartPr>
            <p14:xfrm>
              <a:off x="3387720" y="1624120"/>
              <a:ext cx="24480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9080" y="1615480"/>
                <a:ext cx="2624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14:cNvPr>
              <p14:cNvContentPartPr/>
              <p14:nvPr/>
            </p14:nvContentPartPr>
            <p14:xfrm>
              <a:off x="2333640" y="1310200"/>
              <a:ext cx="867240" cy="659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4640" y="1301200"/>
                <a:ext cx="88488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14:cNvPr>
              <p14:cNvContentPartPr/>
              <p14:nvPr/>
            </p14:nvContentPartPr>
            <p14:xfrm>
              <a:off x="3874080" y="1283560"/>
              <a:ext cx="1111320" cy="465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5440" y="1274553"/>
                <a:ext cx="112896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14:cNvPr>
              <p14:cNvContentPartPr/>
              <p14:nvPr/>
            </p14:nvContentPartPr>
            <p14:xfrm>
              <a:off x="5151360" y="1520800"/>
              <a:ext cx="198360" cy="171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42360" y="1511800"/>
                <a:ext cx="216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14:cNvPr>
              <p14:cNvContentPartPr/>
              <p14:nvPr/>
            </p14:nvContentPartPr>
            <p14:xfrm>
              <a:off x="5463480" y="1340080"/>
              <a:ext cx="1107360" cy="413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4840" y="1331440"/>
                <a:ext cx="11250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ED937C-C92D-4CAE-B3A2-E796A9F7611E}"/>
                  </a:ext>
                </a:extLst>
              </p14:cNvPr>
              <p14:cNvContentPartPr/>
              <p14:nvPr/>
            </p14:nvContentPartPr>
            <p14:xfrm>
              <a:off x="391440" y="2201200"/>
              <a:ext cx="1773000" cy="426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ED937C-C92D-4CAE-B3A2-E796A9F7611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2440" y="2192560"/>
                <a:ext cx="179064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48FFFD-612E-4CBE-AC1A-2F698877954B}"/>
                  </a:ext>
                </a:extLst>
              </p14:cNvPr>
              <p14:cNvContentPartPr/>
              <p14:nvPr/>
            </p14:nvContentPartPr>
            <p14:xfrm>
              <a:off x="2473320" y="2197960"/>
              <a:ext cx="744120" cy="496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48FFFD-612E-4CBE-AC1A-2F698877954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64676" y="2189314"/>
                <a:ext cx="761769" cy="514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B78FEC6-10F4-4923-9E9E-FD11FD276D6C}"/>
                  </a:ext>
                </a:extLst>
              </p14:cNvPr>
              <p14:cNvContentPartPr/>
              <p14:nvPr/>
            </p14:nvContentPartPr>
            <p14:xfrm>
              <a:off x="3551160" y="1805920"/>
              <a:ext cx="1215000" cy="859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B78FEC6-10F4-4923-9E9E-FD11FD276D6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42517" y="1796920"/>
                <a:ext cx="1232645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0218F9C-4667-4482-8385-352B0DB91D30}"/>
                  </a:ext>
                </a:extLst>
              </p14:cNvPr>
              <p14:cNvContentPartPr/>
              <p14:nvPr/>
            </p14:nvContentPartPr>
            <p14:xfrm>
              <a:off x="8151960" y="1125880"/>
              <a:ext cx="698040" cy="5144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0218F9C-4667-4482-8385-352B0DB91D3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42960" y="1117240"/>
                <a:ext cx="71568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ED63527-B997-494D-B8CA-8AF6A91C2125}"/>
                  </a:ext>
                </a:extLst>
              </p14:cNvPr>
              <p14:cNvContentPartPr/>
              <p14:nvPr/>
            </p14:nvContentPartPr>
            <p14:xfrm>
              <a:off x="6537360" y="1849480"/>
              <a:ext cx="196920" cy="2005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ED63527-B997-494D-B8CA-8AF6A91C212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528360" y="1840840"/>
                <a:ext cx="2145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8FF21AD-CA49-4BFC-88AB-340E8458CD58}"/>
                  </a:ext>
                </a:extLst>
              </p14:cNvPr>
              <p14:cNvContentPartPr/>
              <p14:nvPr/>
            </p14:nvContentPartPr>
            <p14:xfrm>
              <a:off x="6921480" y="1816720"/>
              <a:ext cx="624960" cy="236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8FF21AD-CA49-4BFC-88AB-340E8458CD5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912480" y="1808080"/>
                <a:ext cx="642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F07F1F4-15C9-4A2D-B6D4-C70838B193D0}"/>
                  </a:ext>
                </a:extLst>
              </p14:cNvPr>
              <p14:cNvContentPartPr/>
              <p14:nvPr/>
            </p14:nvContentPartPr>
            <p14:xfrm>
              <a:off x="8672160" y="2015080"/>
              <a:ext cx="12960" cy="482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F07F1F4-15C9-4A2D-B6D4-C70838B193D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663160" y="2006440"/>
                <a:ext cx="306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32F7E93-786B-4F41-9C52-CC9CAFA95866}"/>
                  </a:ext>
                </a:extLst>
              </p14:cNvPr>
              <p14:cNvContentPartPr/>
              <p14:nvPr/>
            </p14:nvContentPartPr>
            <p14:xfrm>
              <a:off x="6732480" y="1368880"/>
              <a:ext cx="1348920" cy="25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32F7E93-786B-4F41-9C52-CC9CAFA9586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23840" y="1360240"/>
                <a:ext cx="136656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C2AFF8C-6DF2-41C5-B033-660A11D8FEA5}"/>
                  </a:ext>
                </a:extLst>
              </p14:cNvPr>
              <p14:cNvContentPartPr/>
              <p14:nvPr/>
            </p14:nvContentPartPr>
            <p14:xfrm>
              <a:off x="6840120" y="996640"/>
              <a:ext cx="1204560" cy="287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C2AFF8C-6DF2-41C5-B033-660A11D8FEA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831477" y="987989"/>
                <a:ext cx="1222205" cy="304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C3A0D15-4CE9-4BCA-897E-46FA938B4F4F}"/>
                  </a:ext>
                </a:extLst>
              </p14:cNvPr>
              <p14:cNvContentPartPr/>
              <p14:nvPr/>
            </p14:nvContentPartPr>
            <p14:xfrm>
              <a:off x="7728600" y="1822120"/>
              <a:ext cx="220320" cy="351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C3A0D15-4CE9-4BCA-897E-46FA938B4F4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719960" y="1813120"/>
                <a:ext cx="2379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17BB6D7-8844-4F59-9557-D45D71B0C50F}"/>
                  </a:ext>
                </a:extLst>
              </p14:cNvPr>
              <p14:cNvContentPartPr/>
              <p14:nvPr/>
            </p14:nvContentPartPr>
            <p14:xfrm>
              <a:off x="8178600" y="1796560"/>
              <a:ext cx="421560" cy="282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17BB6D7-8844-4F59-9557-D45D71B0C5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169960" y="1787560"/>
                <a:ext cx="439200" cy="30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58204385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14:cNvPr>
              <p14:cNvContentPartPr/>
              <p14:nvPr/>
            </p14:nvContentPartPr>
            <p14:xfrm>
              <a:off x="243480" y="1330000"/>
              <a:ext cx="1779840" cy="7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840" y="1321000"/>
                <a:ext cx="17974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14:cNvPr>
              <p14:cNvContentPartPr/>
              <p14:nvPr/>
            </p14:nvContentPartPr>
            <p14:xfrm>
              <a:off x="171840" y="243160"/>
              <a:ext cx="8742960" cy="997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840" y="234157"/>
                <a:ext cx="8760599" cy="1015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14:cNvPr>
              <p14:cNvContentPartPr/>
              <p14:nvPr/>
            </p14:nvContentPartPr>
            <p14:xfrm>
              <a:off x="3378360" y="1532680"/>
              <a:ext cx="219600" cy="1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69720" y="1524040"/>
                <a:ext cx="237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14:cNvPr>
              <p14:cNvContentPartPr/>
              <p14:nvPr/>
            </p14:nvContentPartPr>
            <p14:xfrm>
              <a:off x="3387720" y="1624120"/>
              <a:ext cx="24480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9080" y="1615480"/>
                <a:ext cx="2624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14:cNvPr>
              <p14:cNvContentPartPr/>
              <p14:nvPr/>
            </p14:nvContentPartPr>
            <p14:xfrm>
              <a:off x="2333640" y="1310200"/>
              <a:ext cx="867240" cy="659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4640" y="1301200"/>
                <a:ext cx="88488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14:cNvPr>
              <p14:cNvContentPartPr/>
              <p14:nvPr/>
            </p14:nvContentPartPr>
            <p14:xfrm>
              <a:off x="3874080" y="1283560"/>
              <a:ext cx="1111320" cy="465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5440" y="1274553"/>
                <a:ext cx="112896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14:cNvPr>
              <p14:cNvContentPartPr/>
              <p14:nvPr/>
            </p14:nvContentPartPr>
            <p14:xfrm>
              <a:off x="5151360" y="1520800"/>
              <a:ext cx="198360" cy="171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42360" y="1511800"/>
                <a:ext cx="216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14:cNvPr>
              <p14:cNvContentPartPr/>
              <p14:nvPr/>
            </p14:nvContentPartPr>
            <p14:xfrm>
              <a:off x="5463480" y="1340080"/>
              <a:ext cx="1107360" cy="413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4840" y="1331440"/>
                <a:ext cx="11250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ED937C-C92D-4CAE-B3A2-E796A9F7611E}"/>
                  </a:ext>
                </a:extLst>
              </p14:cNvPr>
              <p14:cNvContentPartPr/>
              <p14:nvPr/>
            </p14:nvContentPartPr>
            <p14:xfrm>
              <a:off x="391440" y="2201200"/>
              <a:ext cx="1773000" cy="426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ED937C-C92D-4CAE-B3A2-E796A9F7611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2440" y="2192560"/>
                <a:ext cx="179064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48FFFD-612E-4CBE-AC1A-2F698877954B}"/>
                  </a:ext>
                </a:extLst>
              </p14:cNvPr>
              <p14:cNvContentPartPr/>
              <p14:nvPr/>
            </p14:nvContentPartPr>
            <p14:xfrm>
              <a:off x="2473320" y="2197960"/>
              <a:ext cx="744120" cy="496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48FFFD-612E-4CBE-AC1A-2F698877954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64676" y="2189314"/>
                <a:ext cx="761769" cy="514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B78FEC6-10F4-4923-9E9E-FD11FD276D6C}"/>
                  </a:ext>
                </a:extLst>
              </p14:cNvPr>
              <p14:cNvContentPartPr/>
              <p14:nvPr/>
            </p14:nvContentPartPr>
            <p14:xfrm>
              <a:off x="3551160" y="1805920"/>
              <a:ext cx="1215000" cy="859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B78FEC6-10F4-4923-9E9E-FD11FD276D6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42517" y="1796920"/>
                <a:ext cx="1232645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5AD6E4-C26D-40BF-92A8-5BFBB9E9242C}"/>
                  </a:ext>
                </a:extLst>
              </p14:cNvPr>
              <p14:cNvContentPartPr/>
              <p14:nvPr/>
            </p14:nvContentPartPr>
            <p14:xfrm>
              <a:off x="5407320" y="1843000"/>
              <a:ext cx="3396240" cy="80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5AD6E4-C26D-40BF-92A8-5BFBB9E92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8679" y="1834000"/>
                <a:ext cx="3413882" cy="82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669A7DD-AD9B-4E50-82AD-2F7AD4222ED2}"/>
                  </a:ext>
                </a:extLst>
              </p14:cNvPr>
              <p14:cNvContentPartPr/>
              <p14:nvPr/>
            </p14:nvContentPartPr>
            <p14:xfrm>
              <a:off x="8151960" y="1125880"/>
              <a:ext cx="698040" cy="514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669A7DD-AD9B-4E50-82AD-2F7AD4222ED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42960" y="1117240"/>
                <a:ext cx="71568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E66546B-726B-4D2D-9A3C-1E1D731802BA}"/>
                  </a:ext>
                </a:extLst>
              </p14:cNvPr>
              <p14:cNvContentPartPr/>
              <p14:nvPr/>
            </p14:nvContentPartPr>
            <p14:xfrm>
              <a:off x="6537360" y="1849480"/>
              <a:ext cx="196920" cy="200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E66546B-726B-4D2D-9A3C-1E1D731802B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28360" y="1840840"/>
                <a:ext cx="2145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CD7C86B-8162-47AD-B5D8-93A221AC4F8E}"/>
                  </a:ext>
                </a:extLst>
              </p14:cNvPr>
              <p14:cNvContentPartPr/>
              <p14:nvPr/>
            </p14:nvContentPartPr>
            <p14:xfrm>
              <a:off x="6921480" y="1816720"/>
              <a:ext cx="624960" cy="23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CD7C86B-8162-47AD-B5D8-93A221AC4F8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12480" y="1808080"/>
                <a:ext cx="642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E520881-5223-400E-9D22-A39CB6D5230D}"/>
                  </a:ext>
                </a:extLst>
              </p14:cNvPr>
              <p14:cNvContentPartPr/>
              <p14:nvPr/>
            </p14:nvContentPartPr>
            <p14:xfrm>
              <a:off x="8672160" y="2015080"/>
              <a:ext cx="12960" cy="482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E520881-5223-400E-9D22-A39CB6D5230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63160" y="2006440"/>
                <a:ext cx="306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D766656-9666-44E2-8F97-A3DA9A2996B7}"/>
                  </a:ext>
                </a:extLst>
              </p14:cNvPr>
              <p14:cNvContentPartPr/>
              <p14:nvPr/>
            </p14:nvContentPartPr>
            <p14:xfrm>
              <a:off x="6732480" y="1368880"/>
              <a:ext cx="1348920" cy="258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D766656-9666-44E2-8F97-A3DA9A2996B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23840" y="1360240"/>
                <a:ext cx="136656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369ACED-579F-4AA6-9AC0-8D402FC400AD}"/>
                  </a:ext>
                </a:extLst>
              </p14:cNvPr>
              <p14:cNvContentPartPr/>
              <p14:nvPr/>
            </p14:nvContentPartPr>
            <p14:xfrm>
              <a:off x="6840120" y="996640"/>
              <a:ext cx="1204560" cy="287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369ACED-579F-4AA6-9AC0-8D402FC400A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31477" y="987989"/>
                <a:ext cx="1222205" cy="304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8D84D999-3D7A-4EC5-B991-266CEE606975}"/>
                  </a:ext>
                </a:extLst>
              </p14:cNvPr>
              <p14:cNvContentPartPr/>
              <p14:nvPr/>
            </p14:nvContentPartPr>
            <p14:xfrm>
              <a:off x="7728600" y="1822120"/>
              <a:ext cx="220320" cy="351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8D84D999-3D7A-4EC5-B991-266CEE60697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19960" y="1813120"/>
                <a:ext cx="2379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EF756C9-9CC5-4E57-B7AB-2178679BD4CB}"/>
                  </a:ext>
                </a:extLst>
              </p14:cNvPr>
              <p14:cNvContentPartPr/>
              <p14:nvPr/>
            </p14:nvContentPartPr>
            <p14:xfrm>
              <a:off x="8178600" y="1796560"/>
              <a:ext cx="421560" cy="2829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EF756C9-9CC5-4E57-B7AB-2178679BD4C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169960" y="1787560"/>
                <a:ext cx="439200" cy="300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66723507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14:cNvPr>
              <p14:cNvContentPartPr/>
              <p14:nvPr/>
            </p14:nvContentPartPr>
            <p14:xfrm>
              <a:off x="243480" y="1330000"/>
              <a:ext cx="1779840" cy="7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840" y="1321000"/>
                <a:ext cx="17974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14:cNvPr>
              <p14:cNvContentPartPr/>
              <p14:nvPr/>
            </p14:nvContentPartPr>
            <p14:xfrm>
              <a:off x="171840" y="243160"/>
              <a:ext cx="8742960" cy="997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840" y="234157"/>
                <a:ext cx="8760599" cy="1015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14:cNvPr>
              <p14:cNvContentPartPr/>
              <p14:nvPr/>
            </p14:nvContentPartPr>
            <p14:xfrm>
              <a:off x="3378360" y="1532680"/>
              <a:ext cx="219600" cy="1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69720" y="1524040"/>
                <a:ext cx="237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14:cNvPr>
              <p14:cNvContentPartPr/>
              <p14:nvPr/>
            </p14:nvContentPartPr>
            <p14:xfrm>
              <a:off x="3387720" y="1624120"/>
              <a:ext cx="24480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9080" y="1615480"/>
                <a:ext cx="2624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14:cNvPr>
              <p14:cNvContentPartPr/>
              <p14:nvPr/>
            </p14:nvContentPartPr>
            <p14:xfrm>
              <a:off x="2333640" y="1310200"/>
              <a:ext cx="867240" cy="659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4640" y="1301200"/>
                <a:ext cx="88488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14:cNvPr>
              <p14:cNvContentPartPr/>
              <p14:nvPr/>
            </p14:nvContentPartPr>
            <p14:xfrm>
              <a:off x="3874080" y="1283560"/>
              <a:ext cx="1111320" cy="465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5440" y="1274553"/>
                <a:ext cx="112896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14:cNvPr>
              <p14:cNvContentPartPr/>
              <p14:nvPr/>
            </p14:nvContentPartPr>
            <p14:xfrm>
              <a:off x="5151360" y="1520800"/>
              <a:ext cx="198360" cy="171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42360" y="1511800"/>
                <a:ext cx="216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14:cNvPr>
              <p14:cNvContentPartPr/>
              <p14:nvPr/>
            </p14:nvContentPartPr>
            <p14:xfrm>
              <a:off x="5463480" y="1340080"/>
              <a:ext cx="1107360" cy="413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4840" y="1331440"/>
                <a:ext cx="11250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ED937C-C92D-4CAE-B3A2-E796A9F7611E}"/>
                  </a:ext>
                </a:extLst>
              </p14:cNvPr>
              <p14:cNvContentPartPr/>
              <p14:nvPr/>
            </p14:nvContentPartPr>
            <p14:xfrm>
              <a:off x="391440" y="2201200"/>
              <a:ext cx="1773000" cy="426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ED937C-C92D-4CAE-B3A2-E796A9F7611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2440" y="2192560"/>
                <a:ext cx="179064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48FFFD-612E-4CBE-AC1A-2F698877954B}"/>
                  </a:ext>
                </a:extLst>
              </p14:cNvPr>
              <p14:cNvContentPartPr/>
              <p14:nvPr/>
            </p14:nvContentPartPr>
            <p14:xfrm>
              <a:off x="2473320" y="2197960"/>
              <a:ext cx="744120" cy="496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48FFFD-612E-4CBE-AC1A-2F698877954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64676" y="2189314"/>
                <a:ext cx="761769" cy="514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B78FEC6-10F4-4923-9E9E-FD11FD276D6C}"/>
                  </a:ext>
                </a:extLst>
              </p14:cNvPr>
              <p14:cNvContentPartPr/>
              <p14:nvPr/>
            </p14:nvContentPartPr>
            <p14:xfrm>
              <a:off x="3551160" y="1805920"/>
              <a:ext cx="1215000" cy="859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B78FEC6-10F4-4923-9E9E-FD11FD276D6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42517" y="1796920"/>
                <a:ext cx="1232645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5AD6E4-C26D-40BF-92A8-5BFBB9E9242C}"/>
                  </a:ext>
                </a:extLst>
              </p14:cNvPr>
              <p14:cNvContentPartPr/>
              <p14:nvPr/>
            </p14:nvContentPartPr>
            <p14:xfrm>
              <a:off x="5407320" y="1843000"/>
              <a:ext cx="3396240" cy="80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5AD6E4-C26D-40BF-92A8-5BFBB9E92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8679" y="1834000"/>
                <a:ext cx="3413882" cy="82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7425B4D-FA5E-4C4D-A033-ABCEE02237C2}"/>
                  </a:ext>
                </a:extLst>
              </p14:cNvPr>
              <p14:cNvContentPartPr/>
              <p14:nvPr/>
            </p14:nvContentPartPr>
            <p14:xfrm>
              <a:off x="8151960" y="1125880"/>
              <a:ext cx="698040" cy="514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7425B4D-FA5E-4C4D-A033-ABCEE02237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42960" y="1117240"/>
                <a:ext cx="71568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26CFE43-26BF-43E2-93BF-DD75A7DE9FF1}"/>
                  </a:ext>
                </a:extLst>
              </p14:cNvPr>
              <p14:cNvContentPartPr/>
              <p14:nvPr/>
            </p14:nvContentPartPr>
            <p14:xfrm>
              <a:off x="6537360" y="1849480"/>
              <a:ext cx="196920" cy="20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26CFE43-26BF-43E2-93BF-DD75A7DE9F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28360" y="1840840"/>
                <a:ext cx="2145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ECFA7BC-8007-4A30-90F2-625993C65B51}"/>
                  </a:ext>
                </a:extLst>
              </p14:cNvPr>
              <p14:cNvContentPartPr/>
              <p14:nvPr/>
            </p14:nvContentPartPr>
            <p14:xfrm>
              <a:off x="6921480" y="1816720"/>
              <a:ext cx="624960" cy="236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ECFA7BC-8007-4A30-90F2-625993C65B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12480" y="1808080"/>
                <a:ext cx="642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DBB645A-5D32-47FC-AACE-28F86D7B5422}"/>
                  </a:ext>
                </a:extLst>
              </p14:cNvPr>
              <p14:cNvContentPartPr/>
              <p14:nvPr/>
            </p14:nvContentPartPr>
            <p14:xfrm>
              <a:off x="8672160" y="2015080"/>
              <a:ext cx="12960" cy="48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DBB645A-5D32-47FC-AACE-28F86D7B54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63160" y="2006440"/>
                <a:ext cx="306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04C3150-6166-433F-BB18-7759072921E4}"/>
                  </a:ext>
                </a:extLst>
              </p14:cNvPr>
              <p14:cNvContentPartPr/>
              <p14:nvPr/>
            </p14:nvContentPartPr>
            <p14:xfrm>
              <a:off x="6482640" y="386008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04C3150-6166-433F-BB18-7759072921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74000" y="38514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5242C4A-054C-48AE-81D6-47D3AB3C16B9}"/>
                  </a:ext>
                </a:extLst>
              </p14:cNvPr>
              <p14:cNvContentPartPr/>
              <p14:nvPr/>
            </p14:nvContentPartPr>
            <p14:xfrm>
              <a:off x="7605840" y="2186080"/>
              <a:ext cx="36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5242C4A-054C-48AE-81D6-47D3AB3C16B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96840" y="21774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D4CB8D6-30A4-4318-880F-90AFA22EB7FF}"/>
                  </a:ext>
                </a:extLst>
              </p14:cNvPr>
              <p14:cNvContentPartPr/>
              <p14:nvPr/>
            </p14:nvContentPartPr>
            <p14:xfrm>
              <a:off x="6732480" y="1368880"/>
              <a:ext cx="1348920" cy="258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D4CB8D6-30A4-4318-880F-90AFA22EB7F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723840" y="1360240"/>
                <a:ext cx="136656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EE8F191-E193-4BF3-BFE1-A33C608F571D}"/>
                  </a:ext>
                </a:extLst>
              </p14:cNvPr>
              <p14:cNvContentPartPr/>
              <p14:nvPr/>
            </p14:nvContentPartPr>
            <p14:xfrm>
              <a:off x="6840120" y="996640"/>
              <a:ext cx="1204560" cy="287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EE8F191-E193-4BF3-BFE1-A33C608F571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831477" y="987989"/>
                <a:ext cx="1222205" cy="304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7816C16-89CA-495D-993B-62F81F32FEFE}"/>
                  </a:ext>
                </a:extLst>
              </p14:cNvPr>
              <p14:cNvContentPartPr/>
              <p14:nvPr/>
            </p14:nvContentPartPr>
            <p14:xfrm>
              <a:off x="7728600" y="1822120"/>
              <a:ext cx="220320" cy="351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7816C16-89CA-495D-993B-62F81F32FEF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719960" y="1813120"/>
                <a:ext cx="2379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C2990A-458C-45AA-BA6D-BB779D61B242}"/>
                  </a:ext>
                </a:extLst>
              </p14:cNvPr>
              <p14:cNvContentPartPr/>
              <p14:nvPr/>
            </p14:nvContentPartPr>
            <p14:xfrm>
              <a:off x="8178600" y="1796560"/>
              <a:ext cx="421560" cy="282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C2990A-458C-45AA-BA6D-BB779D61B2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169960" y="1787560"/>
                <a:ext cx="43920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968F54-5E4E-46B2-95FB-B48E3ED1A47B}"/>
                  </a:ext>
                </a:extLst>
              </p14:cNvPr>
              <p14:cNvContentPartPr/>
              <p14:nvPr/>
            </p14:nvContentPartPr>
            <p14:xfrm>
              <a:off x="512400" y="2965480"/>
              <a:ext cx="324360" cy="258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968F54-5E4E-46B2-95FB-B48E3ED1A4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3760" y="2956840"/>
                <a:ext cx="3420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198315-1032-478D-92AC-F0B1D9F60A0B}"/>
                  </a:ext>
                </a:extLst>
              </p14:cNvPr>
              <p14:cNvContentPartPr/>
              <p14:nvPr/>
            </p14:nvContentPartPr>
            <p14:xfrm>
              <a:off x="877440" y="3111280"/>
              <a:ext cx="157320" cy="153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198315-1032-478D-92AC-F0B1D9F60A0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68440" y="3102640"/>
                <a:ext cx="1749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8D9BD0D-4BD7-4A22-844D-34BECA1D57F1}"/>
                  </a:ext>
                </a:extLst>
              </p14:cNvPr>
              <p14:cNvContentPartPr/>
              <p14:nvPr/>
            </p14:nvContentPartPr>
            <p14:xfrm>
              <a:off x="1255440" y="3131440"/>
              <a:ext cx="223200" cy="158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8D9BD0D-4BD7-4A22-844D-34BECA1D57F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246440" y="3122800"/>
                <a:ext cx="2408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81B1FF8-1E9C-4CB0-A912-C59345F6C610}"/>
                  </a:ext>
                </a:extLst>
              </p14:cNvPr>
              <p14:cNvContentPartPr/>
              <p14:nvPr/>
            </p14:nvContentPartPr>
            <p14:xfrm>
              <a:off x="1448760" y="3132520"/>
              <a:ext cx="250200" cy="15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81B1FF8-1E9C-4CB0-A912-C59345F6C61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439760" y="3123880"/>
                <a:ext cx="26784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A30EECC-1F10-419C-9077-D50B3CC88A94}"/>
                  </a:ext>
                </a:extLst>
              </p14:cNvPr>
              <p14:cNvContentPartPr/>
              <p14:nvPr/>
            </p14:nvContentPartPr>
            <p14:xfrm>
              <a:off x="1725240" y="3119200"/>
              <a:ext cx="262080" cy="176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A30EECC-1F10-419C-9077-D50B3CC88A9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716600" y="3110560"/>
                <a:ext cx="279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56CA096-7E77-4D9B-830D-7E2884207AC4}"/>
                  </a:ext>
                </a:extLst>
              </p14:cNvPr>
              <p14:cNvContentPartPr/>
              <p14:nvPr/>
            </p14:nvContentPartPr>
            <p14:xfrm>
              <a:off x="2227440" y="2933800"/>
              <a:ext cx="1009440" cy="339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56CA096-7E77-4D9B-830D-7E2884207AC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218437" y="2924810"/>
                <a:ext cx="1027086" cy="357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91FBF2D-5CA7-4509-A259-6B61EF67BC89}"/>
                  </a:ext>
                </a:extLst>
              </p14:cNvPr>
              <p14:cNvContentPartPr/>
              <p14:nvPr/>
            </p14:nvContentPartPr>
            <p14:xfrm>
              <a:off x="3551160" y="2971960"/>
              <a:ext cx="1072800" cy="3207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91FBF2D-5CA7-4509-A259-6B61EF67BC89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542520" y="2963320"/>
                <a:ext cx="1090440" cy="33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7604687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14:cNvPr>
              <p14:cNvContentPartPr/>
              <p14:nvPr/>
            </p14:nvContentPartPr>
            <p14:xfrm>
              <a:off x="243480" y="1330000"/>
              <a:ext cx="1779840" cy="7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840" y="1321000"/>
                <a:ext cx="17974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14:cNvPr>
              <p14:cNvContentPartPr/>
              <p14:nvPr/>
            </p14:nvContentPartPr>
            <p14:xfrm>
              <a:off x="171840" y="243160"/>
              <a:ext cx="8742960" cy="997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840" y="234157"/>
                <a:ext cx="8760599" cy="1015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14:cNvPr>
              <p14:cNvContentPartPr/>
              <p14:nvPr/>
            </p14:nvContentPartPr>
            <p14:xfrm>
              <a:off x="3378360" y="1532680"/>
              <a:ext cx="219600" cy="1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69720" y="1524040"/>
                <a:ext cx="237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14:cNvPr>
              <p14:cNvContentPartPr/>
              <p14:nvPr/>
            </p14:nvContentPartPr>
            <p14:xfrm>
              <a:off x="3387720" y="1624120"/>
              <a:ext cx="24480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9080" y="1615480"/>
                <a:ext cx="2624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14:cNvPr>
              <p14:cNvContentPartPr/>
              <p14:nvPr/>
            </p14:nvContentPartPr>
            <p14:xfrm>
              <a:off x="2333640" y="1310200"/>
              <a:ext cx="867240" cy="659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4640" y="1301200"/>
                <a:ext cx="88488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14:cNvPr>
              <p14:cNvContentPartPr/>
              <p14:nvPr/>
            </p14:nvContentPartPr>
            <p14:xfrm>
              <a:off x="3874080" y="1283560"/>
              <a:ext cx="1111320" cy="465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5440" y="1274553"/>
                <a:ext cx="112896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14:cNvPr>
              <p14:cNvContentPartPr/>
              <p14:nvPr/>
            </p14:nvContentPartPr>
            <p14:xfrm>
              <a:off x="5151360" y="1520800"/>
              <a:ext cx="198360" cy="171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42360" y="1511800"/>
                <a:ext cx="216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14:cNvPr>
              <p14:cNvContentPartPr/>
              <p14:nvPr/>
            </p14:nvContentPartPr>
            <p14:xfrm>
              <a:off x="5463480" y="1340080"/>
              <a:ext cx="1107360" cy="413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4840" y="1331440"/>
                <a:ext cx="11250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ED937C-C92D-4CAE-B3A2-E796A9F7611E}"/>
                  </a:ext>
                </a:extLst>
              </p14:cNvPr>
              <p14:cNvContentPartPr/>
              <p14:nvPr/>
            </p14:nvContentPartPr>
            <p14:xfrm>
              <a:off x="391440" y="2201200"/>
              <a:ext cx="1773000" cy="426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ED937C-C92D-4CAE-B3A2-E796A9F7611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2440" y="2192560"/>
                <a:ext cx="179064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48FFFD-612E-4CBE-AC1A-2F698877954B}"/>
                  </a:ext>
                </a:extLst>
              </p14:cNvPr>
              <p14:cNvContentPartPr/>
              <p14:nvPr/>
            </p14:nvContentPartPr>
            <p14:xfrm>
              <a:off x="2473320" y="2197960"/>
              <a:ext cx="744120" cy="496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48FFFD-612E-4CBE-AC1A-2F698877954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64676" y="2189314"/>
                <a:ext cx="761769" cy="514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B78FEC6-10F4-4923-9E9E-FD11FD276D6C}"/>
                  </a:ext>
                </a:extLst>
              </p14:cNvPr>
              <p14:cNvContentPartPr/>
              <p14:nvPr/>
            </p14:nvContentPartPr>
            <p14:xfrm>
              <a:off x="3551160" y="1805920"/>
              <a:ext cx="1215000" cy="859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B78FEC6-10F4-4923-9E9E-FD11FD276D6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42517" y="1796920"/>
                <a:ext cx="1232645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5AD6E4-C26D-40BF-92A8-5BFBB9E9242C}"/>
                  </a:ext>
                </a:extLst>
              </p14:cNvPr>
              <p14:cNvContentPartPr/>
              <p14:nvPr/>
            </p14:nvContentPartPr>
            <p14:xfrm>
              <a:off x="5407320" y="1843000"/>
              <a:ext cx="3396240" cy="80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5AD6E4-C26D-40BF-92A8-5BFBB9E92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8679" y="1834000"/>
                <a:ext cx="3413882" cy="82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7425B4D-FA5E-4C4D-A033-ABCEE02237C2}"/>
                  </a:ext>
                </a:extLst>
              </p14:cNvPr>
              <p14:cNvContentPartPr/>
              <p14:nvPr/>
            </p14:nvContentPartPr>
            <p14:xfrm>
              <a:off x="8151960" y="1125880"/>
              <a:ext cx="698040" cy="514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7425B4D-FA5E-4C4D-A033-ABCEE02237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42960" y="1117240"/>
                <a:ext cx="71568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26CFE43-26BF-43E2-93BF-DD75A7DE9FF1}"/>
                  </a:ext>
                </a:extLst>
              </p14:cNvPr>
              <p14:cNvContentPartPr/>
              <p14:nvPr/>
            </p14:nvContentPartPr>
            <p14:xfrm>
              <a:off x="6537360" y="1849480"/>
              <a:ext cx="196920" cy="20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26CFE43-26BF-43E2-93BF-DD75A7DE9F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28360" y="1840840"/>
                <a:ext cx="2145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ECFA7BC-8007-4A30-90F2-625993C65B51}"/>
                  </a:ext>
                </a:extLst>
              </p14:cNvPr>
              <p14:cNvContentPartPr/>
              <p14:nvPr/>
            </p14:nvContentPartPr>
            <p14:xfrm>
              <a:off x="6921480" y="1816720"/>
              <a:ext cx="624960" cy="236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ECFA7BC-8007-4A30-90F2-625993C65B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12480" y="1808080"/>
                <a:ext cx="642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DBB645A-5D32-47FC-AACE-28F86D7B5422}"/>
                  </a:ext>
                </a:extLst>
              </p14:cNvPr>
              <p14:cNvContentPartPr/>
              <p14:nvPr/>
            </p14:nvContentPartPr>
            <p14:xfrm>
              <a:off x="8672160" y="2015080"/>
              <a:ext cx="12960" cy="48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DBB645A-5D32-47FC-AACE-28F86D7B54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63160" y="2006440"/>
                <a:ext cx="306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04C3150-6166-433F-BB18-7759072921E4}"/>
                  </a:ext>
                </a:extLst>
              </p14:cNvPr>
              <p14:cNvContentPartPr/>
              <p14:nvPr/>
            </p14:nvContentPartPr>
            <p14:xfrm>
              <a:off x="6482640" y="386008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04C3150-6166-433F-BB18-7759072921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74000" y="38514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5242C4A-054C-48AE-81D6-47D3AB3C16B9}"/>
                  </a:ext>
                </a:extLst>
              </p14:cNvPr>
              <p14:cNvContentPartPr/>
              <p14:nvPr/>
            </p14:nvContentPartPr>
            <p14:xfrm>
              <a:off x="7605840" y="2186080"/>
              <a:ext cx="36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5242C4A-054C-48AE-81D6-47D3AB3C16B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96840" y="21774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D4CB8D6-30A4-4318-880F-90AFA22EB7FF}"/>
                  </a:ext>
                </a:extLst>
              </p14:cNvPr>
              <p14:cNvContentPartPr/>
              <p14:nvPr/>
            </p14:nvContentPartPr>
            <p14:xfrm>
              <a:off x="6732480" y="1368880"/>
              <a:ext cx="1348920" cy="258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D4CB8D6-30A4-4318-880F-90AFA22EB7F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723840" y="1360240"/>
                <a:ext cx="136656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EE8F191-E193-4BF3-BFE1-A33C608F571D}"/>
                  </a:ext>
                </a:extLst>
              </p14:cNvPr>
              <p14:cNvContentPartPr/>
              <p14:nvPr/>
            </p14:nvContentPartPr>
            <p14:xfrm>
              <a:off x="6840120" y="996640"/>
              <a:ext cx="1204560" cy="287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EE8F191-E193-4BF3-BFE1-A33C608F571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831477" y="987989"/>
                <a:ext cx="1222205" cy="304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7816C16-89CA-495D-993B-62F81F32FEFE}"/>
                  </a:ext>
                </a:extLst>
              </p14:cNvPr>
              <p14:cNvContentPartPr/>
              <p14:nvPr/>
            </p14:nvContentPartPr>
            <p14:xfrm>
              <a:off x="7728600" y="1822120"/>
              <a:ext cx="220320" cy="351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7816C16-89CA-495D-993B-62F81F32FEF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719960" y="1813120"/>
                <a:ext cx="2379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C2990A-458C-45AA-BA6D-BB779D61B242}"/>
                  </a:ext>
                </a:extLst>
              </p14:cNvPr>
              <p14:cNvContentPartPr/>
              <p14:nvPr/>
            </p14:nvContentPartPr>
            <p14:xfrm>
              <a:off x="8178600" y="1796560"/>
              <a:ext cx="421560" cy="282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C2990A-458C-45AA-BA6D-BB779D61B2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169960" y="1787560"/>
                <a:ext cx="43920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968F54-5E4E-46B2-95FB-B48E3ED1A47B}"/>
                  </a:ext>
                </a:extLst>
              </p14:cNvPr>
              <p14:cNvContentPartPr/>
              <p14:nvPr/>
            </p14:nvContentPartPr>
            <p14:xfrm>
              <a:off x="512400" y="2965480"/>
              <a:ext cx="324360" cy="258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968F54-5E4E-46B2-95FB-B48E3ED1A4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3760" y="2956840"/>
                <a:ext cx="3420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198315-1032-478D-92AC-F0B1D9F60A0B}"/>
                  </a:ext>
                </a:extLst>
              </p14:cNvPr>
              <p14:cNvContentPartPr/>
              <p14:nvPr/>
            </p14:nvContentPartPr>
            <p14:xfrm>
              <a:off x="877440" y="3111280"/>
              <a:ext cx="157320" cy="153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198315-1032-478D-92AC-F0B1D9F60A0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68440" y="3102640"/>
                <a:ext cx="1749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8D9BD0D-4BD7-4A22-844D-34BECA1D57F1}"/>
                  </a:ext>
                </a:extLst>
              </p14:cNvPr>
              <p14:cNvContentPartPr/>
              <p14:nvPr/>
            </p14:nvContentPartPr>
            <p14:xfrm>
              <a:off x="1255440" y="3131440"/>
              <a:ext cx="223200" cy="158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8D9BD0D-4BD7-4A22-844D-34BECA1D57F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246440" y="3122800"/>
                <a:ext cx="2408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81B1FF8-1E9C-4CB0-A912-C59345F6C610}"/>
                  </a:ext>
                </a:extLst>
              </p14:cNvPr>
              <p14:cNvContentPartPr/>
              <p14:nvPr/>
            </p14:nvContentPartPr>
            <p14:xfrm>
              <a:off x="1448760" y="3132520"/>
              <a:ext cx="250200" cy="15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81B1FF8-1E9C-4CB0-A912-C59345F6C61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439760" y="3123880"/>
                <a:ext cx="26784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A30EECC-1F10-419C-9077-D50B3CC88A94}"/>
                  </a:ext>
                </a:extLst>
              </p14:cNvPr>
              <p14:cNvContentPartPr/>
              <p14:nvPr/>
            </p14:nvContentPartPr>
            <p14:xfrm>
              <a:off x="1725240" y="3119200"/>
              <a:ext cx="262080" cy="176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A30EECC-1F10-419C-9077-D50B3CC88A9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716600" y="3110560"/>
                <a:ext cx="279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56CA096-7E77-4D9B-830D-7E2884207AC4}"/>
                  </a:ext>
                </a:extLst>
              </p14:cNvPr>
              <p14:cNvContentPartPr/>
              <p14:nvPr/>
            </p14:nvContentPartPr>
            <p14:xfrm>
              <a:off x="2227440" y="2933800"/>
              <a:ext cx="1009440" cy="339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56CA096-7E77-4D9B-830D-7E2884207AC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218437" y="2924810"/>
                <a:ext cx="1027086" cy="357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98D8597-BE7C-4755-AFA9-C1EE2867F178}"/>
                  </a:ext>
                </a:extLst>
              </p14:cNvPr>
              <p14:cNvContentPartPr/>
              <p14:nvPr/>
            </p14:nvContentPartPr>
            <p14:xfrm>
              <a:off x="4691280" y="3155200"/>
              <a:ext cx="177120" cy="165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98D8597-BE7C-4755-AFA9-C1EE2867F17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682640" y="3146200"/>
                <a:ext cx="1947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F9DA17EF-781F-473C-9C5B-0E1B6FA06598}"/>
                  </a:ext>
                </a:extLst>
              </p14:cNvPr>
              <p14:cNvContentPartPr/>
              <p14:nvPr/>
            </p14:nvContentPartPr>
            <p14:xfrm>
              <a:off x="4711440" y="3237280"/>
              <a:ext cx="151920" cy="28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F9DA17EF-781F-473C-9C5B-0E1B6FA0659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02440" y="3228280"/>
                <a:ext cx="169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91FBF2D-5CA7-4509-A259-6B61EF67BC89}"/>
                  </a:ext>
                </a:extLst>
              </p14:cNvPr>
              <p14:cNvContentPartPr/>
              <p14:nvPr/>
            </p14:nvContentPartPr>
            <p14:xfrm>
              <a:off x="3551160" y="2971960"/>
              <a:ext cx="1072800" cy="3207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91FBF2D-5CA7-4509-A259-6B61EF67BC8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542520" y="2963320"/>
                <a:ext cx="109044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22D8CC61-8863-4730-A7F0-44D1273C1338}"/>
                  </a:ext>
                </a:extLst>
              </p14:cNvPr>
              <p14:cNvContentPartPr/>
              <p14:nvPr/>
            </p14:nvContentPartPr>
            <p14:xfrm>
              <a:off x="4970640" y="2851720"/>
              <a:ext cx="765720" cy="6688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22D8CC61-8863-4730-A7F0-44D1273C133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962000" y="2842720"/>
                <a:ext cx="783360" cy="68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EE400400-FC58-4C25-B106-13E6C75F6F44}"/>
                  </a:ext>
                </a:extLst>
              </p14:cNvPr>
              <p14:cNvContentPartPr/>
              <p14:nvPr/>
            </p14:nvContentPartPr>
            <p14:xfrm>
              <a:off x="5836800" y="3043600"/>
              <a:ext cx="304920" cy="2718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EE400400-FC58-4C25-B106-13E6C75F6F4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828150" y="3034960"/>
                <a:ext cx="322581" cy="28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52731802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14:cNvPr>
              <p14:cNvContentPartPr/>
              <p14:nvPr/>
            </p14:nvContentPartPr>
            <p14:xfrm>
              <a:off x="243480" y="1330000"/>
              <a:ext cx="1779840" cy="7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840" y="1321000"/>
                <a:ext cx="17974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14:cNvPr>
              <p14:cNvContentPartPr/>
              <p14:nvPr/>
            </p14:nvContentPartPr>
            <p14:xfrm>
              <a:off x="171840" y="243160"/>
              <a:ext cx="8742960" cy="997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840" y="234157"/>
                <a:ext cx="8760599" cy="1015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14:cNvPr>
              <p14:cNvContentPartPr/>
              <p14:nvPr/>
            </p14:nvContentPartPr>
            <p14:xfrm>
              <a:off x="3378360" y="1532680"/>
              <a:ext cx="219600" cy="1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69720" y="1524040"/>
                <a:ext cx="237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14:cNvPr>
              <p14:cNvContentPartPr/>
              <p14:nvPr/>
            </p14:nvContentPartPr>
            <p14:xfrm>
              <a:off x="3387720" y="1624120"/>
              <a:ext cx="24480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9080" y="1615480"/>
                <a:ext cx="2624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14:cNvPr>
              <p14:cNvContentPartPr/>
              <p14:nvPr/>
            </p14:nvContentPartPr>
            <p14:xfrm>
              <a:off x="2333640" y="1310200"/>
              <a:ext cx="867240" cy="659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4640" y="1301200"/>
                <a:ext cx="88488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14:cNvPr>
              <p14:cNvContentPartPr/>
              <p14:nvPr/>
            </p14:nvContentPartPr>
            <p14:xfrm>
              <a:off x="3874080" y="1283560"/>
              <a:ext cx="1111320" cy="465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5440" y="1274553"/>
                <a:ext cx="112896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14:cNvPr>
              <p14:cNvContentPartPr/>
              <p14:nvPr/>
            </p14:nvContentPartPr>
            <p14:xfrm>
              <a:off x="5151360" y="1520800"/>
              <a:ext cx="198360" cy="171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42360" y="1511800"/>
                <a:ext cx="216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14:cNvPr>
              <p14:cNvContentPartPr/>
              <p14:nvPr/>
            </p14:nvContentPartPr>
            <p14:xfrm>
              <a:off x="5463480" y="1340080"/>
              <a:ext cx="1107360" cy="413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4840" y="1331440"/>
                <a:ext cx="11250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ED937C-C92D-4CAE-B3A2-E796A9F7611E}"/>
                  </a:ext>
                </a:extLst>
              </p14:cNvPr>
              <p14:cNvContentPartPr/>
              <p14:nvPr/>
            </p14:nvContentPartPr>
            <p14:xfrm>
              <a:off x="391440" y="2201200"/>
              <a:ext cx="1773000" cy="426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ED937C-C92D-4CAE-B3A2-E796A9F7611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2440" y="2192560"/>
                <a:ext cx="179064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48FFFD-612E-4CBE-AC1A-2F698877954B}"/>
                  </a:ext>
                </a:extLst>
              </p14:cNvPr>
              <p14:cNvContentPartPr/>
              <p14:nvPr/>
            </p14:nvContentPartPr>
            <p14:xfrm>
              <a:off x="2473320" y="2197960"/>
              <a:ext cx="744120" cy="496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48FFFD-612E-4CBE-AC1A-2F698877954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64676" y="2189314"/>
                <a:ext cx="761769" cy="514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B78FEC6-10F4-4923-9E9E-FD11FD276D6C}"/>
                  </a:ext>
                </a:extLst>
              </p14:cNvPr>
              <p14:cNvContentPartPr/>
              <p14:nvPr/>
            </p14:nvContentPartPr>
            <p14:xfrm>
              <a:off x="3551160" y="1805920"/>
              <a:ext cx="1215000" cy="859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B78FEC6-10F4-4923-9E9E-FD11FD276D6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42517" y="1796920"/>
                <a:ext cx="1232645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5AD6E4-C26D-40BF-92A8-5BFBB9E9242C}"/>
                  </a:ext>
                </a:extLst>
              </p14:cNvPr>
              <p14:cNvContentPartPr/>
              <p14:nvPr/>
            </p14:nvContentPartPr>
            <p14:xfrm>
              <a:off x="5407320" y="1843000"/>
              <a:ext cx="3396240" cy="80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5AD6E4-C26D-40BF-92A8-5BFBB9E92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8679" y="1834000"/>
                <a:ext cx="3413882" cy="82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7425B4D-FA5E-4C4D-A033-ABCEE02237C2}"/>
                  </a:ext>
                </a:extLst>
              </p14:cNvPr>
              <p14:cNvContentPartPr/>
              <p14:nvPr/>
            </p14:nvContentPartPr>
            <p14:xfrm>
              <a:off x="8151960" y="1125880"/>
              <a:ext cx="698040" cy="514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7425B4D-FA5E-4C4D-A033-ABCEE02237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42960" y="1117240"/>
                <a:ext cx="71568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26CFE43-26BF-43E2-93BF-DD75A7DE9FF1}"/>
                  </a:ext>
                </a:extLst>
              </p14:cNvPr>
              <p14:cNvContentPartPr/>
              <p14:nvPr/>
            </p14:nvContentPartPr>
            <p14:xfrm>
              <a:off x="6537360" y="1849480"/>
              <a:ext cx="196920" cy="20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26CFE43-26BF-43E2-93BF-DD75A7DE9F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28360" y="1840840"/>
                <a:ext cx="2145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ECFA7BC-8007-4A30-90F2-625993C65B51}"/>
                  </a:ext>
                </a:extLst>
              </p14:cNvPr>
              <p14:cNvContentPartPr/>
              <p14:nvPr/>
            </p14:nvContentPartPr>
            <p14:xfrm>
              <a:off x="6921480" y="1816720"/>
              <a:ext cx="624960" cy="236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ECFA7BC-8007-4A30-90F2-625993C65B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12480" y="1808080"/>
                <a:ext cx="642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DBB645A-5D32-47FC-AACE-28F86D7B5422}"/>
                  </a:ext>
                </a:extLst>
              </p14:cNvPr>
              <p14:cNvContentPartPr/>
              <p14:nvPr/>
            </p14:nvContentPartPr>
            <p14:xfrm>
              <a:off x="8672160" y="2015080"/>
              <a:ext cx="12960" cy="48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DBB645A-5D32-47FC-AACE-28F86D7B54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63160" y="2006440"/>
                <a:ext cx="306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04C3150-6166-433F-BB18-7759072921E4}"/>
                  </a:ext>
                </a:extLst>
              </p14:cNvPr>
              <p14:cNvContentPartPr/>
              <p14:nvPr/>
            </p14:nvContentPartPr>
            <p14:xfrm>
              <a:off x="6482640" y="386008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04C3150-6166-433F-BB18-7759072921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74000" y="38514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5242C4A-054C-48AE-81D6-47D3AB3C16B9}"/>
                  </a:ext>
                </a:extLst>
              </p14:cNvPr>
              <p14:cNvContentPartPr/>
              <p14:nvPr/>
            </p14:nvContentPartPr>
            <p14:xfrm>
              <a:off x="7605840" y="2186080"/>
              <a:ext cx="36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5242C4A-054C-48AE-81D6-47D3AB3C16B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96840" y="21774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D4CB8D6-30A4-4318-880F-90AFA22EB7FF}"/>
                  </a:ext>
                </a:extLst>
              </p14:cNvPr>
              <p14:cNvContentPartPr/>
              <p14:nvPr/>
            </p14:nvContentPartPr>
            <p14:xfrm>
              <a:off x="6732480" y="1368880"/>
              <a:ext cx="1348920" cy="258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D4CB8D6-30A4-4318-880F-90AFA22EB7F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723840" y="1360240"/>
                <a:ext cx="136656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EE8F191-E193-4BF3-BFE1-A33C608F571D}"/>
                  </a:ext>
                </a:extLst>
              </p14:cNvPr>
              <p14:cNvContentPartPr/>
              <p14:nvPr/>
            </p14:nvContentPartPr>
            <p14:xfrm>
              <a:off x="6840120" y="996640"/>
              <a:ext cx="1204560" cy="287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EE8F191-E193-4BF3-BFE1-A33C608F571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831477" y="987989"/>
                <a:ext cx="1222205" cy="304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7816C16-89CA-495D-993B-62F81F32FEFE}"/>
                  </a:ext>
                </a:extLst>
              </p14:cNvPr>
              <p14:cNvContentPartPr/>
              <p14:nvPr/>
            </p14:nvContentPartPr>
            <p14:xfrm>
              <a:off x="7728600" y="1822120"/>
              <a:ext cx="220320" cy="351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7816C16-89CA-495D-993B-62F81F32FEF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719960" y="1813120"/>
                <a:ext cx="2379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C2990A-458C-45AA-BA6D-BB779D61B242}"/>
                  </a:ext>
                </a:extLst>
              </p14:cNvPr>
              <p14:cNvContentPartPr/>
              <p14:nvPr/>
            </p14:nvContentPartPr>
            <p14:xfrm>
              <a:off x="8178600" y="1796560"/>
              <a:ext cx="421560" cy="282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C2990A-458C-45AA-BA6D-BB779D61B2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169960" y="1787560"/>
                <a:ext cx="43920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968F54-5E4E-46B2-95FB-B48E3ED1A47B}"/>
                  </a:ext>
                </a:extLst>
              </p14:cNvPr>
              <p14:cNvContentPartPr/>
              <p14:nvPr/>
            </p14:nvContentPartPr>
            <p14:xfrm>
              <a:off x="512400" y="2965480"/>
              <a:ext cx="324360" cy="258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968F54-5E4E-46B2-95FB-B48E3ED1A4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3760" y="2956840"/>
                <a:ext cx="3420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198315-1032-478D-92AC-F0B1D9F60A0B}"/>
                  </a:ext>
                </a:extLst>
              </p14:cNvPr>
              <p14:cNvContentPartPr/>
              <p14:nvPr/>
            </p14:nvContentPartPr>
            <p14:xfrm>
              <a:off x="877440" y="3111280"/>
              <a:ext cx="157320" cy="153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198315-1032-478D-92AC-F0B1D9F60A0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68440" y="3102640"/>
                <a:ext cx="1749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8D9BD0D-4BD7-4A22-844D-34BECA1D57F1}"/>
                  </a:ext>
                </a:extLst>
              </p14:cNvPr>
              <p14:cNvContentPartPr/>
              <p14:nvPr/>
            </p14:nvContentPartPr>
            <p14:xfrm>
              <a:off x="1255440" y="3131440"/>
              <a:ext cx="223200" cy="158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8D9BD0D-4BD7-4A22-844D-34BECA1D57F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246440" y="3122800"/>
                <a:ext cx="2408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81B1FF8-1E9C-4CB0-A912-C59345F6C610}"/>
                  </a:ext>
                </a:extLst>
              </p14:cNvPr>
              <p14:cNvContentPartPr/>
              <p14:nvPr/>
            </p14:nvContentPartPr>
            <p14:xfrm>
              <a:off x="1448760" y="3132520"/>
              <a:ext cx="250200" cy="15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81B1FF8-1E9C-4CB0-A912-C59345F6C61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439760" y="3123880"/>
                <a:ext cx="26784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A30EECC-1F10-419C-9077-D50B3CC88A94}"/>
                  </a:ext>
                </a:extLst>
              </p14:cNvPr>
              <p14:cNvContentPartPr/>
              <p14:nvPr/>
            </p14:nvContentPartPr>
            <p14:xfrm>
              <a:off x="1725240" y="3119200"/>
              <a:ext cx="262080" cy="176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A30EECC-1F10-419C-9077-D50B3CC88A9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716600" y="3110560"/>
                <a:ext cx="279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56CA096-7E77-4D9B-830D-7E2884207AC4}"/>
                  </a:ext>
                </a:extLst>
              </p14:cNvPr>
              <p14:cNvContentPartPr/>
              <p14:nvPr/>
            </p14:nvContentPartPr>
            <p14:xfrm>
              <a:off x="2227440" y="2933800"/>
              <a:ext cx="1009440" cy="339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56CA096-7E77-4D9B-830D-7E2884207AC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218437" y="2924810"/>
                <a:ext cx="1027086" cy="357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98D8597-BE7C-4755-AFA9-C1EE2867F178}"/>
                  </a:ext>
                </a:extLst>
              </p14:cNvPr>
              <p14:cNvContentPartPr/>
              <p14:nvPr/>
            </p14:nvContentPartPr>
            <p14:xfrm>
              <a:off x="4691280" y="3155200"/>
              <a:ext cx="177120" cy="165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98D8597-BE7C-4755-AFA9-C1EE2867F17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682640" y="3146200"/>
                <a:ext cx="1947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F9DA17EF-781F-473C-9C5B-0E1B6FA06598}"/>
                  </a:ext>
                </a:extLst>
              </p14:cNvPr>
              <p14:cNvContentPartPr/>
              <p14:nvPr/>
            </p14:nvContentPartPr>
            <p14:xfrm>
              <a:off x="4711440" y="3237280"/>
              <a:ext cx="151920" cy="28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F9DA17EF-781F-473C-9C5B-0E1B6FA0659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02440" y="3228280"/>
                <a:ext cx="169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91FBF2D-5CA7-4509-A259-6B61EF67BC89}"/>
                  </a:ext>
                </a:extLst>
              </p14:cNvPr>
              <p14:cNvContentPartPr/>
              <p14:nvPr/>
            </p14:nvContentPartPr>
            <p14:xfrm>
              <a:off x="3551160" y="2971960"/>
              <a:ext cx="1072800" cy="3207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91FBF2D-5CA7-4509-A259-6B61EF67BC8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542520" y="2963320"/>
                <a:ext cx="109044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22D8CC61-8863-4730-A7F0-44D1273C1338}"/>
                  </a:ext>
                </a:extLst>
              </p14:cNvPr>
              <p14:cNvContentPartPr/>
              <p14:nvPr/>
            </p14:nvContentPartPr>
            <p14:xfrm>
              <a:off x="4970640" y="2851720"/>
              <a:ext cx="765720" cy="6688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22D8CC61-8863-4730-A7F0-44D1273C133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962000" y="2842720"/>
                <a:ext cx="783360" cy="68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EE400400-FC58-4C25-B106-13E6C75F6F44}"/>
                  </a:ext>
                </a:extLst>
              </p14:cNvPr>
              <p14:cNvContentPartPr/>
              <p14:nvPr/>
            </p14:nvContentPartPr>
            <p14:xfrm>
              <a:off x="5836800" y="3043600"/>
              <a:ext cx="304920" cy="2718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EE400400-FC58-4C25-B106-13E6C75F6F4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828150" y="3034960"/>
                <a:ext cx="322581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30C182-109E-4742-A219-3239604CF234}"/>
                  </a:ext>
                </a:extLst>
              </p14:cNvPr>
              <p14:cNvContentPartPr/>
              <p14:nvPr/>
            </p14:nvContentPartPr>
            <p14:xfrm>
              <a:off x="6239640" y="3295600"/>
              <a:ext cx="75960" cy="89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30C182-109E-4742-A219-3239604CF23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230640" y="3286600"/>
                <a:ext cx="936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DA1D5F-85B9-4366-A416-45048CFE0DC8}"/>
                  </a:ext>
                </a:extLst>
              </p14:cNvPr>
              <p14:cNvContentPartPr/>
              <p14:nvPr/>
            </p14:nvContentPartPr>
            <p14:xfrm>
              <a:off x="6494880" y="2984200"/>
              <a:ext cx="712440" cy="452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DA1D5F-85B9-4366-A416-45048CFE0D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485885" y="2975560"/>
                <a:ext cx="730071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8011134-BE5D-4788-9403-3EFC14BDFEDD}"/>
                  </a:ext>
                </a:extLst>
              </p14:cNvPr>
              <p14:cNvContentPartPr/>
              <p14:nvPr/>
            </p14:nvContentPartPr>
            <p14:xfrm>
              <a:off x="7352040" y="2949640"/>
              <a:ext cx="1333080" cy="47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8011134-BE5D-4788-9403-3EFC14BDFED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343400" y="2940640"/>
                <a:ext cx="1350720" cy="49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81732505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14:cNvPr>
              <p14:cNvContentPartPr/>
              <p14:nvPr/>
            </p14:nvContentPartPr>
            <p14:xfrm>
              <a:off x="243480" y="1330000"/>
              <a:ext cx="1779840" cy="7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840" y="1321000"/>
                <a:ext cx="17974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14:cNvPr>
              <p14:cNvContentPartPr/>
              <p14:nvPr/>
            </p14:nvContentPartPr>
            <p14:xfrm>
              <a:off x="171840" y="243160"/>
              <a:ext cx="8742960" cy="997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840" y="234157"/>
                <a:ext cx="8760599" cy="1015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14:cNvPr>
              <p14:cNvContentPartPr/>
              <p14:nvPr/>
            </p14:nvContentPartPr>
            <p14:xfrm>
              <a:off x="3378360" y="1532680"/>
              <a:ext cx="219600" cy="1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69720" y="1524040"/>
                <a:ext cx="237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14:cNvPr>
              <p14:cNvContentPartPr/>
              <p14:nvPr/>
            </p14:nvContentPartPr>
            <p14:xfrm>
              <a:off x="3387720" y="1624120"/>
              <a:ext cx="24480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9080" y="1615480"/>
                <a:ext cx="2624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14:cNvPr>
              <p14:cNvContentPartPr/>
              <p14:nvPr/>
            </p14:nvContentPartPr>
            <p14:xfrm>
              <a:off x="2333640" y="1310200"/>
              <a:ext cx="867240" cy="659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4640" y="1301200"/>
                <a:ext cx="88488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14:cNvPr>
              <p14:cNvContentPartPr/>
              <p14:nvPr/>
            </p14:nvContentPartPr>
            <p14:xfrm>
              <a:off x="3874080" y="1283560"/>
              <a:ext cx="1111320" cy="465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5440" y="1274553"/>
                <a:ext cx="112896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14:cNvPr>
              <p14:cNvContentPartPr/>
              <p14:nvPr/>
            </p14:nvContentPartPr>
            <p14:xfrm>
              <a:off x="5151360" y="1520800"/>
              <a:ext cx="198360" cy="171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42360" y="1511800"/>
                <a:ext cx="216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14:cNvPr>
              <p14:cNvContentPartPr/>
              <p14:nvPr/>
            </p14:nvContentPartPr>
            <p14:xfrm>
              <a:off x="5463480" y="1340080"/>
              <a:ext cx="1107360" cy="413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4840" y="1331440"/>
                <a:ext cx="11250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ED937C-C92D-4CAE-B3A2-E796A9F7611E}"/>
                  </a:ext>
                </a:extLst>
              </p14:cNvPr>
              <p14:cNvContentPartPr/>
              <p14:nvPr/>
            </p14:nvContentPartPr>
            <p14:xfrm>
              <a:off x="391440" y="2201200"/>
              <a:ext cx="1773000" cy="426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ED937C-C92D-4CAE-B3A2-E796A9F7611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2440" y="2192560"/>
                <a:ext cx="179064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48FFFD-612E-4CBE-AC1A-2F698877954B}"/>
                  </a:ext>
                </a:extLst>
              </p14:cNvPr>
              <p14:cNvContentPartPr/>
              <p14:nvPr/>
            </p14:nvContentPartPr>
            <p14:xfrm>
              <a:off x="2473320" y="2197960"/>
              <a:ext cx="744120" cy="496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48FFFD-612E-4CBE-AC1A-2F698877954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64676" y="2189314"/>
                <a:ext cx="761769" cy="514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B78FEC6-10F4-4923-9E9E-FD11FD276D6C}"/>
                  </a:ext>
                </a:extLst>
              </p14:cNvPr>
              <p14:cNvContentPartPr/>
              <p14:nvPr/>
            </p14:nvContentPartPr>
            <p14:xfrm>
              <a:off x="3551160" y="1805920"/>
              <a:ext cx="1215000" cy="859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B78FEC6-10F4-4923-9E9E-FD11FD276D6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42517" y="1796920"/>
                <a:ext cx="1232645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5AD6E4-C26D-40BF-92A8-5BFBB9E9242C}"/>
                  </a:ext>
                </a:extLst>
              </p14:cNvPr>
              <p14:cNvContentPartPr/>
              <p14:nvPr/>
            </p14:nvContentPartPr>
            <p14:xfrm>
              <a:off x="5407320" y="1843000"/>
              <a:ext cx="3396240" cy="80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5AD6E4-C26D-40BF-92A8-5BFBB9E92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8679" y="1834000"/>
                <a:ext cx="3413882" cy="82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7425B4D-FA5E-4C4D-A033-ABCEE02237C2}"/>
                  </a:ext>
                </a:extLst>
              </p14:cNvPr>
              <p14:cNvContentPartPr/>
              <p14:nvPr/>
            </p14:nvContentPartPr>
            <p14:xfrm>
              <a:off x="8151960" y="1125880"/>
              <a:ext cx="698040" cy="514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7425B4D-FA5E-4C4D-A033-ABCEE02237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42960" y="1117240"/>
                <a:ext cx="71568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26CFE43-26BF-43E2-93BF-DD75A7DE9FF1}"/>
                  </a:ext>
                </a:extLst>
              </p14:cNvPr>
              <p14:cNvContentPartPr/>
              <p14:nvPr/>
            </p14:nvContentPartPr>
            <p14:xfrm>
              <a:off x="6537360" y="1849480"/>
              <a:ext cx="196920" cy="20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26CFE43-26BF-43E2-93BF-DD75A7DE9F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28360" y="1840840"/>
                <a:ext cx="2145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ECFA7BC-8007-4A30-90F2-625993C65B51}"/>
                  </a:ext>
                </a:extLst>
              </p14:cNvPr>
              <p14:cNvContentPartPr/>
              <p14:nvPr/>
            </p14:nvContentPartPr>
            <p14:xfrm>
              <a:off x="6921480" y="1816720"/>
              <a:ext cx="624960" cy="236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ECFA7BC-8007-4A30-90F2-625993C65B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12480" y="1808080"/>
                <a:ext cx="642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DBB645A-5D32-47FC-AACE-28F86D7B5422}"/>
                  </a:ext>
                </a:extLst>
              </p14:cNvPr>
              <p14:cNvContentPartPr/>
              <p14:nvPr/>
            </p14:nvContentPartPr>
            <p14:xfrm>
              <a:off x="8672160" y="2015080"/>
              <a:ext cx="12960" cy="48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DBB645A-5D32-47FC-AACE-28F86D7B54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63160" y="2006440"/>
                <a:ext cx="306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04C3150-6166-433F-BB18-7759072921E4}"/>
                  </a:ext>
                </a:extLst>
              </p14:cNvPr>
              <p14:cNvContentPartPr/>
              <p14:nvPr/>
            </p14:nvContentPartPr>
            <p14:xfrm>
              <a:off x="6482640" y="386008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04C3150-6166-433F-BB18-7759072921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74000" y="38514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5242C4A-054C-48AE-81D6-47D3AB3C16B9}"/>
                  </a:ext>
                </a:extLst>
              </p14:cNvPr>
              <p14:cNvContentPartPr/>
              <p14:nvPr/>
            </p14:nvContentPartPr>
            <p14:xfrm>
              <a:off x="7605840" y="2186080"/>
              <a:ext cx="36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5242C4A-054C-48AE-81D6-47D3AB3C16B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96840" y="21774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D4CB8D6-30A4-4318-880F-90AFA22EB7FF}"/>
                  </a:ext>
                </a:extLst>
              </p14:cNvPr>
              <p14:cNvContentPartPr/>
              <p14:nvPr/>
            </p14:nvContentPartPr>
            <p14:xfrm>
              <a:off x="6732480" y="1368880"/>
              <a:ext cx="1348920" cy="258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D4CB8D6-30A4-4318-880F-90AFA22EB7F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723840" y="1360240"/>
                <a:ext cx="136656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EE8F191-E193-4BF3-BFE1-A33C608F571D}"/>
                  </a:ext>
                </a:extLst>
              </p14:cNvPr>
              <p14:cNvContentPartPr/>
              <p14:nvPr/>
            </p14:nvContentPartPr>
            <p14:xfrm>
              <a:off x="6840120" y="996640"/>
              <a:ext cx="1204560" cy="287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EE8F191-E193-4BF3-BFE1-A33C608F571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831477" y="987989"/>
                <a:ext cx="1222205" cy="304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7816C16-89CA-495D-993B-62F81F32FEFE}"/>
                  </a:ext>
                </a:extLst>
              </p14:cNvPr>
              <p14:cNvContentPartPr/>
              <p14:nvPr/>
            </p14:nvContentPartPr>
            <p14:xfrm>
              <a:off x="7728600" y="1822120"/>
              <a:ext cx="220320" cy="351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7816C16-89CA-495D-993B-62F81F32FEF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719960" y="1813120"/>
                <a:ext cx="2379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C2990A-458C-45AA-BA6D-BB779D61B242}"/>
                  </a:ext>
                </a:extLst>
              </p14:cNvPr>
              <p14:cNvContentPartPr/>
              <p14:nvPr/>
            </p14:nvContentPartPr>
            <p14:xfrm>
              <a:off x="8178600" y="1796560"/>
              <a:ext cx="421560" cy="282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C2990A-458C-45AA-BA6D-BB779D61B2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169960" y="1787560"/>
                <a:ext cx="43920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968F54-5E4E-46B2-95FB-B48E3ED1A47B}"/>
                  </a:ext>
                </a:extLst>
              </p14:cNvPr>
              <p14:cNvContentPartPr/>
              <p14:nvPr/>
            </p14:nvContentPartPr>
            <p14:xfrm>
              <a:off x="512400" y="2965480"/>
              <a:ext cx="324360" cy="258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968F54-5E4E-46B2-95FB-B48E3ED1A4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3760" y="2956840"/>
                <a:ext cx="3420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198315-1032-478D-92AC-F0B1D9F60A0B}"/>
                  </a:ext>
                </a:extLst>
              </p14:cNvPr>
              <p14:cNvContentPartPr/>
              <p14:nvPr/>
            </p14:nvContentPartPr>
            <p14:xfrm>
              <a:off x="877440" y="3111280"/>
              <a:ext cx="157320" cy="153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198315-1032-478D-92AC-F0B1D9F60A0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68440" y="3102640"/>
                <a:ext cx="1749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8D9BD0D-4BD7-4A22-844D-34BECA1D57F1}"/>
                  </a:ext>
                </a:extLst>
              </p14:cNvPr>
              <p14:cNvContentPartPr/>
              <p14:nvPr/>
            </p14:nvContentPartPr>
            <p14:xfrm>
              <a:off x="1255440" y="3131440"/>
              <a:ext cx="223200" cy="158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8D9BD0D-4BD7-4A22-844D-34BECA1D57F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246440" y="3122800"/>
                <a:ext cx="2408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81B1FF8-1E9C-4CB0-A912-C59345F6C610}"/>
                  </a:ext>
                </a:extLst>
              </p14:cNvPr>
              <p14:cNvContentPartPr/>
              <p14:nvPr/>
            </p14:nvContentPartPr>
            <p14:xfrm>
              <a:off x="1448760" y="3132520"/>
              <a:ext cx="250200" cy="15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81B1FF8-1E9C-4CB0-A912-C59345F6C61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439760" y="3123880"/>
                <a:ext cx="26784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A30EECC-1F10-419C-9077-D50B3CC88A94}"/>
                  </a:ext>
                </a:extLst>
              </p14:cNvPr>
              <p14:cNvContentPartPr/>
              <p14:nvPr/>
            </p14:nvContentPartPr>
            <p14:xfrm>
              <a:off x="1725240" y="3119200"/>
              <a:ext cx="262080" cy="176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A30EECC-1F10-419C-9077-D50B3CC88A9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716600" y="3110560"/>
                <a:ext cx="279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56CA096-7E77-4D9B-830D-7E2884207AC4}"/>
                  </a:ext>
                </a:extLst>
              </p14:cNvPr>
              <p14:cNvContentPartPr/>
              <p14:nvPr/>
            </p14:nvContentPartPr>
            <p14:xfrm>
              <a:off x="2227440" y="2933800"/>
              <a:ext cx="1009440" cy="339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56CA096-7E77-4D9B-830D-7E2884207AC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218437" y="2924810"/>
                <a:ext cx="1027086" cy="357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98D8597-BE7C-4755-AFA9-C1EE2867F178}"/>
                  </a:ext>
                </a:extLst>
              </p14:cNvPr>
              <p14:cNvContentPartPr/>
              <p14:nvPr/>
            </p14:nvContentPartPr>
            <p14:xfrm>
              <a:off x="4691280" y="3155200"/>
              <a:ext cx="177120" cy="165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98D8597-BE7C-4755-AFA9-C1EE2867F17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682640" y="3146200"/>
                <a:ext cx="1947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F9DA17EF-781F-473C-9C5B-0E1B6FA06598}"/>
                  </a:ext>
                </a:extLst>
              </p14:cNvPr>
              <p14:cNvContentPartPr/>
              <p14:nvPr/>
            </p14:nvContentPartPr>
            <p14:xfrm>
              <a:off x="4711440" y="3237280"/>
              <a:ext cx="151920" cy="28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F9DA17EF-781F-473C-9C5B-0E1B6FA0659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02440" y="3228280"/>
                <a:ext cx="169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91FBF2D-5CA7-4509-A259-6B61EF67BC89}"/>
                  </a:ext>
                </a:extLst>
              </p14:cNvPr>
              <p14:cNvContentPartPr/>
              <p14:nvPr/>
            </p14:nvContentPartPr>
            <p14:xfrm>
              <a:off x="3551160" y="2971960"/>
              <a:ext cx="1072800" cy="3207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91FBF2D-5CA7-4509-A259-6B61EF67BC8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542520" y="2963320"/>
                <a:ext cx="109044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22D8CC61-8863-4730-A7F0-44D1273C1338}"/>
                  </a:ext>
                </a:extLst>
              </p14:cNvPr>
              <p14:cNvContentPartPr/>
              <p14:nvPr/>
            </p14:nvContentPartPr>
            <p14:xfrm>
              <a:off x="4970640" y="2851720"/>
              <a:ext cx="765720" cy="6688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22D8CC61-8863-4730-A7F0-44D1273C133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962000" y="2842720"/>
                <a:ext cx="783360" cy="68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EE400400-FC58-4C25-B106-13E6C75F6F44}"/>
                  </a:ext>
                </a:extLst>
              </p14:cNvPr>
              <p14:cNvContentPartPr/>
              <p14:nvPr/>
            </p14:nvContentPartPr>
            <p14:xfrm>
              <a:off x="5836800" y="3043600"/>
              <a:ext cx="304920" cy="2718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EE400400-FC58-4C25-B106-13E6C75F6F4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828150" y="3034960"/>
                <a:ext cx="322581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30C182-109E-4742-A219-3239604CF234}"/>
                  </a:ext>
                </a:extLst>
              </p14:cNvPr>
              <p14:cNvContentPartPr/>
              <p14:nvPr/>
            </p14:nvContentPartPr>
            <p14:xfrm>
              <a:off x="6239640" y="3295600"/>
              <a:ext cx="75960" cy="89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30C182-109E-4742-A219-3239604CF23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230640" y="3286600"/>
                <a:ext cx="936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DA1D5F-85B9-4366-A416-45048CFE0DC8}"/>
                  </a:ext>
                </a:extLst>
              </p14:cNvPr>
              <p14:cNvContentPartPr/>
              <p14:nvPr/>
            </p14:nvContentPartPr>
            <p14:xfrm>
              <a:off x="6494880" y="2984200"/>
              <a:ext cx="712440" cy="452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DA1D5F-85B9-4366-A416-45048CFE0D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485885" y="2975560"/>
                <a:ext cx="730071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8011134-BE5D-4788-9403-3EFC14BDFEDD}"/>
                  </a:ext>
                </a:extLst>
              </p14:cNvPr>
              <p14:cNvContentPartPr/>
              <p14:nvPr/>
            </p14:nvContentPartPr>
            <p14:xfrm>
              <a:off x="7352040" y="2949640"/>
              <a:ext cx="1333080" cy="47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8011134-BE5D-4788-9403-3EFC14BDFED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343400" y="2940640"/>
                <a:ext cx="135072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A75CE69-8971-43BE-9F68-F64B7F0BE1F7}"/>
                  </a:ext>
                </a:extLst>
              </p14:cNvPr>
              <p14:cNvContentPartPr/>
              <p14:nvPr/>
            </p14:nvContentPartPr>
            <p14:xfrm>
              <a:off x="396480" y="3628600"/>
              <a:ext cx="840600" cy="265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A75CE69-8971-43BE-9F68-F64B7F0BE1F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87480" y="3619948"/>
                <a:ext cx="858240" cy="283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EAFC99-F8BB-4B72-97E6-CA4CC046D0DA}"/>
                  </a:ext>
                </a:extLst>
              </p14:cNvPr>
              <p14:cNvContentPartPr/>
              <p14:nvPr/>
            </p14:nvContentPartPr>
            <p14:xfrm>
              <a:off x="2375040" y="3809680"/>
              <a:ext cx="154440" cy="15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EAFC99-F8BB-4B72-97E6-CA4CC046D0D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366400" y="3801040"/>
                <a:ext cx="1720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A56F65E-8210-496F-8FF6-0A2E150488B1}"/>
                  </a:ext>
                </a:extLst>
              </p14:cNvPr>
              <p14:cNvContentPartPr/>
              <p14:nvPr/>
            </p14:nvContentPartPr>
            <p14:xfrm>
              <a:off x="2367120" y="3926320"/>
              <a:ext cx="159840" cy="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A56F65E-8210-496F-8FF6-0A2E150488B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358480" y="3917680"/>
                <a:ext cx="1774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B60C4E-E585-4690-B734-AB9A91572011}"/>
                  </a:ext>
                </a:extLst>
              </p14:cNvPr>
              <p14:cNvContentPartPr/>
              <p14:nvPr/>
            </p14:nvContentPartPr>
            <p14:xfrm>
              <a:off x="1564680" y="3597640"/>
              <a:ext cx="662040" cy="547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B60C4E-E585-4690-B734-AB9A9157201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555680" y="3589000"/>
                <a:ext cx="67968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C9DB8E4-A818-445A-8B65-24C1F16B6881}"/>
                  </a:ext>
                </a:extLst>
              </p14:cNvPr>
              <p14:cNvContentPartPr/>
              <p14:nvPr/>
            </p14:nvContentPartPr>
            <p14:xfrm>
              <a:off x="2733960" y="3669280"/>
              <a:ext cx="2353680" cy="452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C9DB8E4-A818-445A-8B65-24C1F16B6881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724960" y="3660633"/>
                <a:ext cx="2371320" cy="46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016FD97-8E95-4F59-95AB-655EF427B104}"/>
                  </a:ext>
                </a:extLst>
              </p14:cNvPr>
              <p14:cNvContentPartPr/>
              <p14:nvPr/>
            </p14:nvContentPartPr>
            <p14:xfrm>
              <a:off x="5178360" y="3771520"/>
              <a:ext cx="405360" cy="274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016FD97-8E95-4F59-95AB-655EF427B104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169712" y="3762520"/>
                <a:ext cx="423016" cy="29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8217616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14:cNvPr>
              <p14:cNvContentPartPr/>
              <p14:nvPr/>
            </p14:nvContentPartPr>
            <p14:xfrm>
              <a:off x="1863840" y="182320"/>
              <a:ext cx="4556160" cy="600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6200" y="164669"/>
                <a:ext cx="459180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14:cNvPr>
              <p14:cNvContentPartPr/>
              <p14:nvPr/>
            </p14:nvContentPartPr>
            <p14:xfrm>
              <a:off x="1574400" y="1240000"/>
              <a:ext cx="151920" cy="9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56400" y="1222360"/>
                <a:ext cx="187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14:cNvPr>
              <p14:cNvContentPartPr/>
              <p14:nvPr/>
            </p14:nvContentPartPr>
            <p14:xfrm>
              <a:off x="1564320" y="1331440"/>
              <a:ext cx="14472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46320" y="1313800"/>
                <a:ext cx="180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14:cNvPr>
              <p14:cNvContentPartPr/>
              <p14:nvPr/>
            </p14:nvContentPartPr>
            <p14:xfrm>
              <a:off x="709680" y="1137400"/>
              <a:ext cx="668520" cy="40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1680" y="1119744"/>
                <a:ext cx="70416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14:cNvPr>
              <p14:cNvContentPartPr/>
              <p14:nvPr/>
            </p14:nvContentPartPr>
            <p14:xfrm>
              <a:off x="2021520" y="1157920"/>
              <a:ext cx="1188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03880" y="1139920"/>
                <a:ext cx="47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14:cNvPr>
              <p14:cNvContentPartPr/>
              <p14:nvPr/>
            </p14:nvContentPartPr>
            <p14:xfrm>
              <a:off x="1899480" y="1126600"/>
              <a:ext cx="227160" cy="3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81840" y="1108600"/>
                <a:ext cx="2628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14:cNvPr>
              <p14:cNvContentPartPr/>
              <p14:nvPr/>
            </p14:nvContentPartPr>
            <p14:xfrm>
              <a:off x="2102520" y="1319560"/>
              <a:ext cx="12420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84880" y="1301560"/>
                <a:ext cx="1598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14:cNvPr>
              <p14:cNvContentPartPr/>
              <p14:nvPr/>
            </p14:nvContentPartPr>
            <p14:xfrm>
              <a:off x="2336520" y="1269520"/>
              <a:ext cx="11160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18520" y="12518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14:cNvPr>
              <p14:cNvContentPartPr/>
              <p14:nvPr/>
            </p14:nvContentPartPr>
            <p14:xfrm>
              <a:off x="2549640" y="1076920"/>
              <a:ext cx="255240" cy="272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31640" y="1058944"/>
                <a:ext cx="290880" cy="308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14:cNvPr>
              <p14:cNvContentPartPr/>
              <p14:nvPr/>
            </p14:nvContentPartPr>
            <p14:xfrm>
              <a:off x="2985960" y="1360960"/>
              <a:ext cx="41760" cy="50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68320" y="1343320"/>
                <a:ext cx="77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E62E887-DCF7-464B-9723-EB256BFFE995}"/>
                  </a:ext>
                </a:extLst>
              </p14:cNvPr>
              <p14:cNvContentPartPr/>
              <p14:nvPr/>
            </p14:nvContentPartPr>
            <p14:xfrm>
              <a:off x="3261000" y="995560"/>
              <a:ext cx="12096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E62E887-DCF7-464B-9723-EB256BFFE9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355" y="977560"/>
                <a:ext cx="1245251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EE06E45-51A6-4603-A482-593A4D799755}"/>
                  </a:ext>
                </a:extLst>
              </p14:cNvPr>
              <p14:cNvContentPartPr/>
              <p14:nvPr/>
            </p14:nvContentPartPr>
            <p14:xfrm>
              <a:off x="4947240" y="1045960"/>
              <a:ext cx="720720" cy="30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EE06E45-51A6-4603-A482-593A4D7997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29249" y="1028320"/>
                <a:ext cx="75634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2E7B2BF-5428-45A1-A26E-0D0BEF194089}"/>
                  </a:ext>
                </a:extLst>
              </p14:cNvPr>
              <p14:cNvContentPartPr/>
              <p14:nvPr/>
            </p14:nvContentPartPr>
            <p14:xfrm>
              <a:off x="5862000" y="1106800"/>
              <a:ext cx="202680" cy="31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2E7B2BF-5428-45A1-A26E-0D0BEF1940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44000" y="1088800"/>
                <a:ext cx="2383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66CEB45-4E06-4E8F-9133-6B93295B41F7}"/>
                  </a:ext>
                </a:extLst>
              </p14:cNvPr>
              <p14:cNvContentPartPr/>
              <p14:nvPr/>
            </p14:nvContentPartPr>
            <p14:xfrm>
              <a:off x="5902680" y="1187440"/>
              <a:ext cx="181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66CEB45-4E06-4E8F-9133-6B93295B41F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85040" y="1169800"/>
                <a:ext cx="217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A26CDA-D85F-4F0A-B479-387F829796E2}"/>
                  </a:ext>
                </a:extLst>
              </p14:cNvPr>
              <p14:cNvContentPartPr/>
              <p14:nvPr/>
            </p14:nvContentPartPr>
            <p14:xfrm>
              <a:off x="5923200" y="1290760"/>
              <a:ext cx="16416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A26CDA-D85F-4F0A-B479-387F829796E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05200" y="1273120"/>
                <a:ext cx="199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8D82839-294F-4E81-9F48-01E1F28CA62C}"/>
                  </a:ext>
                </a:extLst>
              </p14:cNvPr>
              <p14:cNvContentPartPr/>
              <p14:nvPr/>
            </p14:nvContentPartPr>
            <p14:xfrm>
              <a:off x="7049640" y="995560"/>
              <a:ext cx="143640" cy="24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8D82839-294F-4E81-9F48-01E1F28CA6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32000" y="977560"/>
                <a:ext cx="17928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28CBBE-FA9F-4C20-8524-AF85207C2E29}"/>
                  </a:ext>
                </a:extLst>
              </p14:cNvPr>
              <p14:cNvContentPartPr/>
              <p14:nvPr/>
            </p14:nvContentPartPr>
            <p14:xfrm>
              <a:off x="6254400" y="1028320"/>
              <a:ext cx="665640" cy="271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28CBBE-FA9F-4C20-8524-AF85207C2E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236400" y="1010680"/>
                <a:ext cx="7012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44CFA3C-3372-459E-B9FF-99F854A2CCA4}"/>
                  </a:ext>
                </a:extLst>
              </p14:cNvPr>
              <p14:cNvContentPartPr/>
              <p14:nvPr/>
            </p14:nvContentPartPr>
            <p14:xfrm>
              <a:off x="7457160" y="1098160"/>
              <a:ext cx="32652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44CFA3C-3372-459E-B9FF-99F854A2C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439180" y="1080520"/>
                <a:ext cx="362121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A78A58A-8F3A-4C60-BFBA-97E8C6161B20}"/>
                  </a:ext>
                </a:extLst>
              </p14:cNvPr>
              <p14:cNvContentPartPr/>
              <p14:nvPr/>
            </p14:nvContentPartPr>
            <p14:xfrm>
              <a:off x="8729040" y="913840"/>
              <a:ext cx="305640" cy="225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A78A58A-8F3A-4C60-BFBA-97E8C6161B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11040" y="896200"/>
                <a:ext cx="3412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D11CF3E-FDD6-4B67-8E56-0F855FA74A63}"/>
                  </a:ext>
                </a:extLst>
              </p14:cNvPr>
              <p14:cNvContentPartPr/>
              <p14:nvPr/>
            </p14:nvContentPartPr>
            <p14:xfrm>
              <a:off x="8045760" y="913840"/>
              <a:ext cx="595080" cy="465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D11CF3E-FDD6-4B67-8E56-0F855FA74A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028120" y="896186"/>
                <a:ext cx="63072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3589E5E-0265-454E-B1FC-5A7D2673DEB9}"/>
                  </a:ext>
                </a:extLst>
              </p14:cNvPr>
              <p14:cNvContentPartPr/>
              <p14:nvPr/>
            </p14:nvContentPartPr>
            <p14:xfrm>
              <a:off x="1442640" y="1706560"/>
              <a:ext cx="1380600" cy="405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3589E5E-0265-454E-B1FC-5A7D2673DE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24640" y="1688936"/>
                <a:ext cx="1416240" cy="440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C9A7C1-D3B8-4FA7-BB5B-A774DA389635}"/>
                  </a:ext>
                </a:extLst>
              </p14:cNvPr>
              <p14:cNvContentPartPr/>
              <p14:nvPr/>
            </p14:nvContentPartPr>
            <p14:xfrm>
              <a:off x="446880" y="1747240"/>
              <a:ext cx="729000" cy="425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C9A7C1-D3B8-4FA7-BB5B-A774DA3896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880" y="1729600"/>
                <a:ext cx="7646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F425654-08F8-4C7C-A55D-E6620EF34894}"/>
                  </a:ext>
                </a:extLst>
              </p14:cNvPr>
              <p14:cNvContentPartPr/>
              <p14:nvPr/>
            </p14:nvContentPartPr>
            <p14:xfrm>
              <a:off x="3179640" y="1747240"/>
              <a:ext cx="117000" cy="21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F425654-08F8-4C7C-A55D-E6620EF348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62000" y="1729600"/>
                <a:ext cx="1526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C2503FB-C2DC-4294-BB50-87F759910410}"/>
                  </a:ext>
                </a:extLst>
              </p14:cNvPr>
              <p14:cNvContentPartPr/>
              <p14:nvPr/>
            </p14:nvContentPartPr>
            <p14:xfrm>
              <a:off x="3524880" y="1747240"/>
              <a:ext cx="291600" cy="193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C2503FB-C2DC-4294-BB50-87F75991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7240" y="1729600"/>
                <a:ext cx="3272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05880AD-C4A1-4C1A-BCAD-B4E7705D432C}"/>
                  </a:ext>
                </a:extLst>
              </p14:cNvPr>
              <p14:cNvContentPartPr/>
              <p14:nvPr/>
            </p14:nvContentPartPr>
            <p14:xfrm>
              <a:off x="4044360" y="1810240"/>
              <a:ext cx="182880" cy="19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05880AD-C4A1-4C1A-BCAD-B4E7705D432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26360" y="1792600"/>
                <a:ext cx="2185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BE2E030-E8DD-4626-814A-A73BF05B2739}"/>
                  </a:ext>
                </a:extLst>
              </p14:cNvPr>
              <p14:cNvContentPartPr/>
              <p14:nvPr/>
            </p14:nvContentPartPr>
            <p14:xfrm>
              <a:off x="4309680" y="1675960"/>
              <a:ext cx="925200" cy="243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BE2E030-E8DD-4626-814A-A73BF05B273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2040" y="1657960"/>
                <a:ext cx="9608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E29DDB-60B3-4A16-8551-6DBFA6C43341}"/>
                  </a:ext>
                </a:extLst>
              </p14:cNvPr>
              <p14:cNvContentPartPr/>
              <p14:nvPr/>
            </p14:nvContentPartPr>
            <p14:xfrm>
              <a:off x="7792320" y="1665880"/>
              <a:ext cx="1103760" cy="365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E29DDB-60B3-4A16-8551-6DBFA6C4334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648240"/>
                <a:ext cx="11394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BFCD645-5DFB-4A0C-8810-B0ACA9C001AA}"/>
                  </a:ext>
                </a:extLst>
              </p14:cNvPr>
              <p14:cNvContentPartPr/>
              <p14:nvPr/>
            </p14:nvContentPartPr>
            <p14:xfrm>
              <a:off x="6531960" y="1603600"/>
              <a:ext cx="1076760" cy="36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BFCD645-5DFB-4A0C-8810-B0ACA9C001A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14320" y="1585960"/>
                <a:ext cx="11124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5968B72-CCCC-4356-B8AC-7CD8AA4555CA}"/>
                  </a:ext>
                </a:extLst>
              </p14:cNvPr>
              <p14:cNvContentPartPr/>
              <p14:nvPr/>
            </p14:nvContentPartPr>
            <p14:xfrm>
              <a:off x="5368440" y="1728520"/>
              <a:ext cx="117000" cy="191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5968B72-CCCC-4356-B8AC-7CD8AA4555C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50440" y="1710520"/>
                <a:ext cx="15264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7663723-AD0B-47E9-8D98-473D88E26641}"/>
                  </a:ext>
                </a:extLst>
              </p14:cNvPr>
              <p14:cNvContentPartPr/>
              <p14:nvPr/>
            </p14:nvContentPartPr>
            <p14:xfrm>
              <a:off x="5620080" y="1665880"/>
              <a:ext cx="714600" cy="507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7663723-AD0B-47E9-8D98-473D88E2664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02080" y="1648240"/>
                <a:ext cx="7502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01B6A8-BEF2-4C49-BA5E-0804B3C8387B}"/>
                  </a:ext>
                </a:extLst>
              </p14:cNvPr>
              <p14:cNvContentPartPr/>
              <p14:nvPr/>
            </p14:nvContentPartPr>
            <p14:xfrm>
              <a:off x="985080" y="2669200"/>
              <a:ext cx="48600" cy="135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01B6A8-BEF2-4C49-BA5E-0804B3C8387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67440" y="2651200"/>
                <a:ext cx="842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8AE0D-D2BF-432A-BF5B-AA2400A0E41C}"/>
                  </a:ext>
                </a:extLst>
              </p14:cNvPr>
              <p14:cNvContentPartPr/>
              <p14:nvPr/>
            </p14:nvContentPartPr>
            <p14:xfrm>
              <a:off x="1121520" y="2651200"/>
              <a:ext cx="77400" cy="129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8AE0D-D2BF-432A-BF5B-AA2400A0E41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103880" y="2633560"/>
                <a:ext cx="1130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3E1855C-67C7-4BC6-AFDA-5C0E6EC9E1B2}"/>
                  </a:ext>
                </a:extLst>
              </p14:cNvPr>
              <p14:cNvContentPartPr/>
              <p14:nvPr/>
            </p14:nvContentPartPr>
            <p14:xfrm>
              <a:off x="1290000" y="2539600"/>
              <a:ext cx="153720" cy="20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3E1855C-67C7-4BC6-AFDA-5C0E6EC9E1B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72360" y="2521600"/>
                <a:ext cx="18936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0D745C-9211-4F0B-9084-165F62AD538C}"/>
                  </a:ext>
                </a:extLst>
              </p14:cNvPr>
              <p14:cNvContentPartPr/>
              <p14:nvPr/>
            </p14:nvContentPartPr>
            <p14:xfrm>
              <a:off x="418080" y="2492440"/>
              <a:ext cx="475920" cy="359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0D745C-9211-4F0B-9084-165F62AD538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0440" y="2474800"/>
                <a:ext cx="5115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3CE97F-EE6F-4589-B2B5-88F9879A9E9F}"/>
                  </a:ext>
                </a:extLst>
              </p14:cNvPr>
              <p14:cNvContentPartPr/>
              <p14:nvPr/>
            </p14:nvContentPartPr>
            <p14:xfrm>
              <a:off x="1777800" y="2622760"/>
              <a:ext cx="456480" cy="137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3CE97F-EE6F-4589-B2B5-88F9879A9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59800" y="2605074"/>
                <a:ext cx="492120" cy="172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1539976-44D8-4672-9271-664BBB96BEBB}"/>
                  </a:ext>
                </a:extLst>
              </p14:cNvPr>
              <p14:cNvContentPartPr/>
              <p14:nvPr/>
            </p14:nvContentPartPr>
            <p14:xfrm>
              <a:off x="2933760" y="2468320"/>
              <a:ext cx="1224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1539976-44D8-4672-9271-664BBB96BE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16120" y="245068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9E58DF4-24DE-4D38-96CD-AA0DAC8166B8}"/>
                  </a:ext>
                </a:extLst>
              </p14:cNvPr>
              <p14:cNvContentPartPr/>
              <p14:nvPr/>
            </p14:nvContentPartPr>
            <p14:xfrm>
              <a:off x="3022680" y="2427640"/>
              <a:ext cx="45720" cy="25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9E58DF4-24DE-4D38-96CD-AA0DAC8166B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004680" y="2410000"/>
                <a:ext cx="81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660D80-4A3B-42AC-B840-9AC9234E826E}"/>
                  </a:ext>
                </a:extLst>
              </p14:cNvPr>
              <p14:cNvContentPartPr/>
              <p14:nvPr/>
            </p14:nvContentPartPr>
            <p14:xfrm>
              <a:off x="3148680" y="2417920"/>
              <a:ext cx="51840" cy="28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660D80-4A3B-42AC-B840-9AC9234E826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040" y="2399920"/>
                <a:ext cx="87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3B043C-3251-42C2-A10E-FCE5B244FF3D}"/>
                  </a:ext>
                </a:extLst>
              </p14:cNvPr>
              <p14:cNvContentPartPr/>
              <p14:nvPr/>
            </p14:nvContentPartPr>
            <p14:xfrm>
              <a:off x="2560080" y="2595040"/>
              <a:ext cx="355680" cy="137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3B043C-3251-42C2-A10E-FCE5B244FF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42098" y="2577040"/>
                <a:ext cx="391284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13E31EC-2A5E-4E6D-BCE4-927A2ECE1087}"/>
                  </a:ext>
                </a:extLst>
              </p14:cNvPr>
              <p14:cNvContentPartPr/>
              <p14:nvPr/>
            </p14:nvContentPartPr>
            <p14:xfrm>
              <a:off x="3464400" y="2570200"/>
              <a:ext cx="254520" cy="112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13E31EC-2A5E-4E6D-BCE4-927A2ECE108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446400" y="2552560"/>
                <a:ext cx="2901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651E024-EF30-48EF-9FBD-546DF21D0EAC}"/>
                  </a:ext>
                </a:extLst>
              </p14:cNvPr>
              <p14:cNvContentPartPr/>
              <p14:nvPr/>
            </p14:nvContentPartPr>
            <p14:xfrm>
              <a:off x="4164240" y="2438080"/>
              <a:ext cx="123120" cy="250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651E024-EF30-48EF-9FBD-546DF21D0EA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46600" y="2420440"/>
                <a:ext cx="1587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8DD5FFC-89DC-44AF-92E1-CA98056E2B50}"/>
                  </a:ext>
                </a:extLst>
              </p14:cNvPr>
              <p14:cNvContentPartPr/>
              <p14:nvPr/>
            </p14:nvContentPartPr>
            <p14:xfrm>
              <a:off x="3848160" y="2555080"/>
              <a:ext cx="198360" cy="127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8DD5FFC-89DC-44AF-92E1-CA98056E2B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30160" y="2537440"/>
                <a:ext cx="2340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3D51985-84C1-4BB6-93EF-92D86C3FC52D}"/>
                  </a:ext>
                </a:extLst>
              </p14:cNvPr>
              <p14:cNvContentPartPr/>
              <p14:nvPr/>
            </p14:nvContentPartPr>
            <p14:xfrm>
              <a:off x="4602000" y="2435560"/>
              <a:ext cx="601920" cy="26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3D51985-84C1-4BB6-93EF-92D86C3FC52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84360" y="2417560"/>
                <a:ext cx="6375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8622CDF-4B56-4677-A992-F5A2226B0240}"/>
                  </a:ext>
                </a:extLst>
              </p14:cNvPr>
              <p14:cNvContentPartPr/>
              <p14:nvPr/>
            </p14:nvContentPartPr>
            <p14:xfrm>
              <a:off x="5394720" y="2387320"/>
              <a:ext cx="537480" cy="344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8622CDF-4B56-4677-A992-F5A2226B024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76720" y="2369680"/>
                <a:ext cx="573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604280B-8AB4-420A-B7E5-3ADA708F242A}"/>
                  </a:ext>
                </a:extLst>
              </p14:cNvPr>
              <p14:cNvContentPartPr/>
              <p14:nvPr/>
            </p14:nvContentPartPr>
            <p14:xfrm>
              <a:off x="7593960" y="2470480"/>
              <a:ext cx="1215720" cy="411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604280B-8AB4-420A-B7E5-3ADA708F242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575960" y="2452480"/>
                <a:ext cx="12513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CC837E1-A43F-40D7-BBFA-2D3E386FEE6F}"/>
                  </a:ext>
                </a:extLst>
              </p14:cNvPr>
              <p14:cNvContentPartPr/>
              <p14:nvPr/>
            </p14:nvContentPartPr>
            <p14:xfrm>
              <a:off x="6156480" y="2384800"/>
              <a:ext cx="1146960" cy="400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CC837E1-A43F-40D7-BBFA-2D3E386FEE6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38840" y="2367160"/>
                <a:ext cx="118260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CB9AB3-69F1-429C-BACA-DA49946D8715}"/>
                  </a:ext>
                </a:extLst>
              </p14:cNvPr>
              <p14:cNvContentPartPr/>
              <p14:nvPr/>
            </p14:nvContentPartPr>
            <p14:xfrm>
              <a:off x="253560" y="3574600"/>
              <a:ext cx="3845160" cy="2480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CB9AB3-69F1-429C-BACA-DA49946D871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5920" y="3556600"/>
                <a:ext cx="3880800" cy="251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B33D36-D74F-4CC2-A4B9-5847EE470ED2}"/>
                  </a:ext>
                </a:extLst>
              </p14:cNvPr>
              <p14:cNvContentPartPr/>
              <p14:nvPr/>
            </p14:nvContentPartPr>
            <p14:xfrm>
              <a:off x="3523080" y="4409080"/>
              <a:ext cx="464760" cy="352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B33D36-D74F-4CC2-A4B9-5847EE470ED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505080" y="4391080"/>
                <a:ext cx="5004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9F3787-AB0C-4D8E-B9A6-09C25C02E72E}"/>
                  </a:ext>
                </a:extLst>
              </p14:cNvPr>
              <p14:cNvContentPartPr/>
              <p14:nvPr/>
            </p14:nvContentPartPr>
            <p14:xfrm>
              <a:off x="7539960" y="4551280"/>
              <a:ext cx="19080" cy="3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9F3787-AB0C-4D8E-B9A6-09C25C02E72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521960" y="4533280"/>
                <a:ext cx="5472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0A9D8C3-B654-489A-B2FD-C2637A60F0FE}"/>
                  </a:ext>
                </a:extLst>
              </p14:cNvPr>
              <p14:cNvContentPartPr/>
              <p14:nvPr/>
            </p14:nvContentPartPr>
            <p14:xfrm>
              <a:off x="7578840" y="4419160"/>
              <a:ext cx="36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0A9D8C3-B654-489A-B2FD-C2637A60F0F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61200" y="4401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68B2B90-B3B2-4F16-A992-288A1CD30E5A}"/>
                  </a:ext>
                </a:extLst>
              </p14:cNvPr>
              <p14:cNvContentPartPr/>
              <p14:nvPr/>
            </p14:nvContentPartPr>
            <p14:xfrm>
              <a:off x="4114560" y="4276960"/>
              <a:ext cx="3333600" cy="909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68B2B90-B3B2-4F16-A992-288A1CD30E5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96562" y="4259320"/>
                <a:ext cx="3369236" cy="9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35A422A-C4AE-4D62-967F-49F42D1E1C06}"/>
                  </a:ext>
                </a:extLst>
              </p14:cNvPr>
              <p14:cNvContentPartPr/>
              <p14:nvPr/>
            </p14:nvContentPartPr>
            <p14:xfrm>
              <a:off x="3931680" y="5485840"/>
              <a:ext cx="151560" cy="1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35A422A-C4AE-4D62-967F-49F42D1E1C0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913680" y="5468200"/>
                <a:ext cx="1872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9727319-D35B-416E-A4C7-E8B72A30782E}"/>
                  </a:ext>
                </a:extLst>
              </p14:cNvPr>
              <p14:cNvContentPartPr/>
              <p14:nvPr/>
            </p14:nvContentPartPr>
            <p14:xfrm>
              <a:off x="3921240" y="5587360"/>
              <a:ext cx="13140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9727319-D35B-416E-A4C7-E8B72A3078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03600" y="556936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4AD27A2-718C-4F51-AC39-703E903652B6}"/>
                  </a:ext>
                </a:extLst>
              </p14:cNvPr>
              <p14:cNvContentPartPr/>
              <p14:nvPr/>
            </p14:nvContentPartPr>
            <p14:xfrm>
              <a:off x="4317600" y="5399440"/>
              <a:ext cx="794520" cy="459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4AD27A2-718C-4F51-AC39-703E903652B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99592" y="5381814"/>
                <a:ext cx="830176" cy="495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12057B-699B-4AF2-A210-EF104132C996}"/>
                  </a:ext>
                </a:extLst>
              </p14:cNvPr>
              <p14:cNvContentPartPr/>
              <p14:nvPr/>
            </p14:nvContentPartPr>
            <p14:xfrm>
              <a:off x="5204280" y="5334280"/>
              <a:ext cx="271800" cy="42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12057B-699B-4AF2-A210-EF104132C99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86280" y="5316280"/>
                <a:ext cx="3074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B00A17B-1F23-41B9-86DF-7BA6549A2B73}"/>
                  </a:ext>
                </a:extLst>
              </p14:cNvPr>
              <p14:cNvContentPartPr/>
              <p14:nvPr/>
            </p14:nvContentPartPr>
            <p14:xfrm>
              <a:off x="6974760" y="5262280"/>
              <a:ext cx="25200" cy="47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B00A17B-1F23-41B9-86DF-7BA6549A2B7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57120" y="5244640"/>
                <a:ext cx="6084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A927BED-13C7-430A-9221-E0C5FC984921}"/>
                  </a:ext>
                </a:extLst>
              </p14:cNvPr>
              <p14:cNvContentPartPr/>
              <p14:nvPr/>
            </p14:nvContentPartPr>
            <p14:xfrm>
              <a:off x="5587680" y="5242120"/>
              <a:ext cx="1299960" cy="576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A927BED-13C7-430A-9221-E0C5FC98492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570040" y="5224120"/>
                <a:ext cx="133560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4B1AB35-ACBF-4D98-8D50-8F619301A040}"/>
                  </a:ext>
                </a:extLst>
              </p14:cNvPr>
              <p14:cNvContentPartPr/>
              <p14:nvPr/>
            </p14:nvContentPartPr>
            <p14:xfrm>
              <a:off x="3508320" y="6308800"/>
              <a:ext cx="6840" cy="6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4B1AB35-ACBF-4D98-8D50-8F619301A04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90680" y="6291160"/>
                <a:ext cx="42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0001C4B-30EB-4169-A070-5E9187115FCE}"/>
                  </a:ext>
                </a:extLst>
              </p14:cNvPr>
              <p14:cNvContentPartPr/>
              <p14:nvPr/>
            </p14:nvContentPartPr>
            <p14:xfrm>
              <a:off x="3505080" y="6461440"/>
              <a:ext cx="20160" cy="38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0001C4B-30EB-4169-A070-5E9187115FC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87440" y="6443440"/>
                <a:ext cx="5580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F6AAB49-2DE5-48A7-B059-AE032EC2A880}"/>
                  </a:ext>
                </a:extLst>
              </p14:cNvPr>
              <p14:cNvContentPartPr/>
              <p14:nvPr/>
            </p14:nvContentPartPr>
            <p14:xfrm>
              <a:off x="3819720" y="6314200"/>
              <a:ext cx="161640" cy="228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F6AAB49-2DE5-48A7-B059-AE032EC2A88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02080" y="6296560"/>
                <a:ext cx="197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5B66179-D7F7-4DDF-A19F-CB3FF4815A0A}"/>
                  </a:ext>
                </a:extLst>
              </p14:cNvPr>
              <p14:cNvContentPartPr/>
              <p14:nvPr/>
            </p14:nvContentPartPr>
            <p14:xfrm>
              <a:off x="3840240" y="6150040"/>
              <a:ext cx="171360" cy="9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5B66179-D7F7-4DDF-A19F-CB3FF4815A0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822240" y="6132400"/>
                <a:ext cx="2070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AE036D7-B5C4-48EF-B5DF-1E84CACF9745}"/>
                  </a:ext>
                </a:extLst>
              </p14:cNvPr>
              <p14:cNvContentPartPr/>
              <p14:nvPr/>
            </p14:nvContentPartPr>
            <p14:xfrm>
              <a:off x="2305920" y="6197200"/>
              <a:ext cx="999720" cy="435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AE036D7-B5C4-48EF-B5DF-1E84CACF974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287920" y="6179200"/>
                <a:ext cx="103536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499267D-A87C-4E28-8A22-B748932FB1A4}"/>
                  </a:ext>
                </a:extLst>
              </p14:cNvPr>
              <p14:cNvContentPartPr/>
              <p14:nvPr/>
            </p14:nvContentPartPr>
            <p14:xfrm>
              <a:off x="4185480" y="6376120"/>
              <a:ext cx="200520" cy="4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499267D-A87C-4E28-8A22-B748932FB1A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167480" y="6358480"/>
                <a:ext cx="236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E621488-B1B1-4AE0-83CE-515DB788F59D}"/>
                  </a:ext>
                </a:extLst>
              </p14:cNvPr>
              <p14:cNvContentPartPr/>
              <p14:nvPr/>
            </p14:nvContentPartPr>
            <p14:xfrm>
              <a:off x="4164960" y="6481600"/>
              <a:ext cx="187560" cy="2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E621488-B1B1-4AE0-83CE-515DB788F59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47320" y="6463960"/>
                <a:ext cx="2232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77E3C21-F810-4FBB-B3F0-4429E487C9DA}"/>
                  </a:ext>
                </a:extLst>
              </p14:cNvPr>
              <p14:cNvContentPartPr/>
              <p14:nvPr/>
            </p14:nvContentPartPr>
            <p14:xfrm>
              <a:off x="4553760" y="6362800"/>
              <a:ext cx="204120" cy="259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77E3C21-F810-4FBB-B3F0-4429E487C9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36120" y="6344800"/>
                <a:ext cx="2397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5BFD6FF-C8F9-442D-B1EC-DAAFFC47B670}"/>
                  </a:ext>
                </a:extLst>
              </p14:cNvPr>
              <p14:cNvContentPartPr/>
              <p14:nvPr/>
            </p14:nvContentPartPr>
            <p14:xfrm>
              <a:off x="4490400" y="6188200"/>
              <a:ext cx="245520" cy="77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5BFD6FF-C8F9-442D-B1EC-DAAFFC47B67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472400" y="6170560"/>
                <a:ext cx="2811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24CDF2-9ED2-4B47-B3A5-BFADA01138DA}"/>
                  </a:ext>
                </a:extLst>
              </p14:cNvPr>
              <p14:cNvContentPartPr/>
              <p14:nvPr/>
            </p14:nvContentPartPr>
            <p14:xfrm>
              <a:off x="4520640" y="6127000"/>
              <a:ext cx="217080" cy="9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24CDF2-9ED2-4B47-B3A5-BFADA01138D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03000" y="6109000"/>
                <a:ext cx="252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8D0E9F-1593-42A9-AF14-1C8A0B4DBCF8}"/>
                  </a:ext>
                </a:extLst>
              </p14:cNvPr>
              <p14:cNvContentPartPr/>
              <p14:nvPr/>
            </p14:nvContentPartPr>
            <p14:xfrm>
              <a:off x="5151000" y="6197200"/>
              <a:ext cx="222840" cy="71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8D0E9F-1593-42A9-AF14-1C8A0B4DBC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33000" y="6179200"/>
                <a:ext cx="25848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412CE13-5B86-4793-A902-E0389F69859F}"/>
                  </a:ext>
                </a:extLst>
              </p14:cNvPr>
              <p14:cNvContentPartPr/>
              <p14:nvPr/>
            </p14:nvContentPartPr>
            <p14:xfrm>
              <a:off x="5542320" y="6258040"/>
              <a:ext cx="35640" cy="45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412CE13-5B86-4793-A902-E0389F69859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524680" y="6240400"/>
                <a:ext cx="712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21A54E1-84AA-4CA4-B3E2-422A91991F2B}"/>
                  </a:ext>
                </a:extLst>
              </p14:cNvPr>
              <p14:cNvContentPartPr/>
              <p14:nvPr/>
            </p14:nvContentPartPr>
            <p14:xfrm>
              <a:off x="4886760" y="6341200"/>
              <a:ext cx="495360" cy="253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21A54E1-84AA-4CA4-B3E2-422A91991F2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68773" y="6323560"/>
                <a:ext cx="530974" cy="28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97468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14:cNvPr>
              <p14:cNvContentPartPr/>
              <p14:nvPr/>
            </p14:nvContentPartPr>
            <p14:xfrm>
              <a:off x="243480" y="1330000"/>
              <a:ext cx="1779840" cy="7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840" y="1321000"/>
                <a:ext cx="17974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14:cNvPr>
              <p14:cNvContentPartPr/>
              <p14:nvPr/>
            </p14:nvContentPartPr>
            <p14:xfrm>
              <a:off x="171840" y="243160"/>
              <a:ext cx="8742960" cy="997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840" y="234157"/>
                <a:ext cx="8760599" cy="1015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14:cNvPr>
              <p14:cNvContentPartPr/>
              <p14:nvPr/>
            </p14:nvContentPartPr>
            <p14:xfrm>
              <a:off x="3378360" y="1532680"/>
              <a:ext cx="219600" cy="1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69720" y="1524040"/>
                <a:ext cx="237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14:cNvPr>
              <p14:cNvContentPartPr/>
              <p14:nvPr/>
            </p14:nvContentPartPr>
            <p14:xfrm>
              <a:off x="3387720" y="1624120"/>
              <a:ext cx="24480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9080" y="1615480"/>
                <a:ext cx="2624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14:cNvPr>
              <p14:cNvContentPartPr/>
              <p14:nvPr/>
            </p14:nvContentPartPr>
            <p14:xfrm>
              <a:off x="2333640" y="1310200"/>
              <a:ext cx="867240" cy="659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4640" y="1301200"/>
                <a:ext cx="88488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14:cNvPr>
              <p14:cNvContentPartPr/>
              <p14:nvPr/>
            </p14:nvContentPartPr>
            <p14:xfrm>
              <a:off x="3874080" y="1283560"/>
              <a:ext cx="1111320" cy="465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5440" y="1274553"/>
                <a:ext cx="112896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14:cNvPr>
              <p14:cNvContentPartPr/>
              <p14:nvPr/>
            </p14:nvContentPartPr>
            <p14:xfrm>
              <a:off x="5151360" y="1520800"/>
              <a:ext cx="198360" cy="171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42360" y="1511800"/>
                <a:ext cx="216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14:cNvPr>
              <p14:cNvContentPartPr/>
              <p14:nvPr/>
            </p14:nvContentPartPr>
            <p14:xfrm>
              <a:off x="5463480" y="1340080"/>
              <a:ext cx="1107360" cy="413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4840" y="1331440"/>
                <a:ext cx="11250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ED937C-C92D-4CAE-B3A2-E796A9F7611E}"/>
                  </a:ext>
                </a:extLst>
              </p14:cNvPr>
              <p14:cNvContentPartPr/>
              <p14:nvPr/>
            </p14:nvContentPartPr>
            <p14:xfrm>
              <a:off x="391440" y="2201200"/>
              <a:ext cx="1773000" cy="426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ED937C-C92D-4CAE-B3A2-E796A9F7611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2440" y="2192560"/>
                <a:ext cx="179064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48FFFD-612E-4CBE-AC1A-2F698877954B}"/>
                  </a:ext>
                </a:extLst>
              </p14:cNvPr>
              <p14:cNvContentPartPr/>
              <p14:nvPr/>
            </p14:nvContentPartPr>
            <p14:xfrm>
              <a:off x="2473320" y="2197960"/>
              <a:ext cx="744120" cy="496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48FFFD-612E-4CBE-AC1A-2F698877954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64676" y="2189314"/>
                <a:ext cx="761769" cy="514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B78FEC6-10F4-4923-9E9E-FD11FD276D6C}"/>
                  </a:ext>
                </a:extLst>
              </p14:cNvPr>
              <p14:cNvContentPartPr/>
              <p14:nvPr/>
            </p14:nvContentPartPr>
            <p14:xfrm>
              <a:off x="3551160" y="1805920"/>
              <a:ext cx="1215000" cy="859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B78FEC6-10F4-4923-9E9E-FD11FD276D6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42517" y="1796920"/>
                <a:ext cx="1232645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5AD6E4-C26D-40BF-92A8-5BFBB9E9242C}"/>
                  </a:ext>
                </a:extLst>
              </p14:cNvPr>
              <p14:cNvContentPartPr/>
              <p14:nvPr/>
            </p14:nvContentPartPr>
            <p14:xfrm>
              <a:off x="5407320" y="1843000"/>
              <a:ext cx="3396240" cy="80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5AD6E4-C26D-40BF-92A8-5BFBB9E92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8679" y="1834000"/>
                <a:ext cx="3413882" cy="82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7425B4D-FA5E-4C4D-A033-ABCEE02237C2}"/>
                  </a:ext>
                </a:extLst>
              </p14:cNvPr>
              <p14:cNvContentPartPr/>
              <p14:nvPr/>
            </p14:nvContentPartPr>
            <p14:xfrm>
              <a:off x="8151960" y="1125880"/>
              <a:ext cx="698040" cy="514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7425B4D-FA5E-4C4D-A033-ABCEE02237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42960" y="1117240"/>
                <a:ext cx="71568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26CFE43-26BF-43E2-93BF-DD75A7DE9FF1}"/>
                  </a:ext>
                </a:extLst>
              </p14:cNvPr>
              <p14:cNvContentPartPr/>
              <p14:nvPr/>
            </p14:nvContentPartPr>
            <p14:xfrm>
              <a:off x="6537360" y="1849480"/>
              <a:ext cx="196920" cy="20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26CFE43-26BF-43E2-93BF-DD75A7DE9F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28360" y="1840840"/>
                <a:ext cx="2145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ECFA7BC-8007-4A30-90F2-625993C65B51}"/>
                  </a:ext>
                </a:extLst>
              </p14:cNvPr>
              <p14:cNvContentPartPr/>
              <p14:nvPr/>
            </p14:nvContentPartPr>
            <p14:xfrm>
              <a:off x="6921480" y="1816720"/>
              <a:ext cx="624960" cy="236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ECFA7BC-8007-4A30-90F2-625993C65B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12480" y="1808080"/>
                <a:ext cx="642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DBB645A-5D32-47FC-AACE-28F86D7B5422}"/>
                  </a:ext>
                </a:extLst>
              </p14:cNvPr>
              <p14:cNvContentPartPr/>
              <p14:nvPr/>
            </p14:nvContentPartPr>
            <p14:xfrm>
              <a:off x="8672160" y="2015080"/>
              <a:ext cx="12960" cy="48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DBB645A-5D32-47FC-AACE-28F86D7B54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63160" y="2006440"/>
                <a:ext cx="306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04C3150-6166-433F-BB18-7759072921E4}"/>
                  </a:ext>
                </a:extLst>
              </p14:cNvPr>
              <p14:cNvContentPartPr/>
              <p14:nvPr/>
            </p14:nvContentPartPr>
            <p14:xfrm>
              <a:off x="6482640" y="386008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04C3150-6166-433F-BB18-7759072921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74000" y="38514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5242C4A-054C-48AE-81D6-47D3AB3C16B9}"/>
                  </a:ext>
                </a:extLst>
              </p14:cNvPr>
              <p14:cNvContentPartPr/>
              <p14:nvPr/>
            </p14:nvContentPartPr>
            <p14:xfrm>
              <a:off x="7605840" y="2186080"/>
              <a:ext cx="36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5242C4A-054C-48AE-81D6-47D3AB3C16B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96840" y="21774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D4CB8D6-30A4-4318-880F-90AFA22EB7FF}"/>
                  </a:ext>
                </a:extLst>
              </p14:cNvPr>
              <p14:cNvContentPartPr/>
              <p14:nvPr/>
            </p14:nvContentPartPr>
            <p14:xfrm>
              <a:off x="6732480" y="1368880"/>
              <a:ext cx="1348920" cy="258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D4CB8D6-30A4-4318-880F-90AFA22EB7F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723840" y="1360240"/>
                <a:ext cx="136656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EE8F191-E193-4BF3-BFE1-A33C608F571D}"/>
                  </a:ext>
                </a:extLst>
              </p14:cNvPr>
              <p14:cNvContentPartPr/>
              <p14:nvPr/>
            </p14:nvContentPartPr>
            <p14:xfrm>
              <a:off x="6840120" y="996640"/>
              <a:ext cx="1204560" cy="287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EE8F191-E193-4BF3-BFE1-A33C608F571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831477" y="987989"/>
                <a:ext cx="1222205" cy="304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7816C16-89CA-495D-993B-62F81F32FEFE}"/>
                  </a:ext>
                </a:extLst>
              </p14:cNvPr>
              <p14:cNvContentPartPr/>
              <p14:nvPr/>
            </p14:nvContentPartPr>
            <p14:xfrm>
              <a:off x="7728600" y="1822120"/>
              <a:ext cx="220320" cy="351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7816C16-89CA-495D-993B-62F81F32FEF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719960" y="1813120"/>
                <a:ext cx="2379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C2990A-458C-45AA-BA6D-BB779D61B242}"/>
                  </a:ext>
                </a:extLst>
              </p14:cNvPr>
              <p14:cNvContentPartPr/>
              <p14:nvPr/>
            </p14:nvContentPartPr>
            <p14:xfrm>
              <a:off x="8178600" y="1796560"/>
              <a:ext cx="421560" cy="282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C2990A-458C-45AA-BA6D-BB779D61B2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169960" y="1787560"/>
                <a:ext cx="43920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968F54-5E4E-46B2-95FB-B48E3ED1A47B}"/>
                  </a:ext>
                </a:extLst>
              </p14:cNvPr>
              <p14:cNvContentPartPr/>
              <p14:nvPr/>
            </p14:nvContentPartPr>
            <p14:xfrm>
              <a:off x="512400" y="2965480"/>
              <a:ext cx="324360" cy="258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968F54-5E4E-46B2-95FB-B48E3ED1A4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3760" y="2956840"/>
                <a:ext cx="3420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198315-1032-478D-92AC-F0B1D9F60A0B}"/>
                  </a:ext>
                </a:extLst>
              </p14:cNvPr>
              <p14:cNvContentPartPr/>
              <p14:nvPr/>
            </p14:nvContentPartPr>
            <p14:xfrm>
              <a:off x="877440" y="3111280"/>
              <a:ext cx="157320" cy="153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198315-1032-478D-92AC-F0B1D9F60A0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68440" y="3102640"/>
                <a:ext cx="1749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8D9BD0D-4BD7-4A22-844D-34BECA1D57F1}"/>
                  </a:ext>
                </a:extLst>
              </p14:cNvPr>
              <p14:cNvContentPartPr/>
              <p14:nvPr/>
            </p14:nvContentPartPr>
            <p14:xfrm>
              <a:off x="1255440" y="3131440"/>
              <a:ext cx="223200" cy="158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8D9BD0D-4BD7-4A22-844D-34BECA1D57F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246440" y="3122800"/>
                <a:ext cx="2408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81B1FF8-1E9C-4CB0-A912-C59345F6C610}"/>
                  </a:ext>
                </a:extLst>
              </p14:cNvPr>
              <p14:cNvContentPartPr/>
              <p14:nvPr/>
            </p14:nvContentPartPr>
            <p14:xfrm>
              <a:off x="1448760" y="3132520"/>
              <a:ext cx="250200" cy="15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81B1FF8-1E9C-4CB0-A912-C59345F6C61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439760" y="3123880"/>
                <a:ext cx="26784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A30EECC-1F10-419C-9077-D50B3CC88A94}"/>
                  </a:ext>
                </a:extLst>
              </p14:cNvPr>
              <p14:cNvContentPartPr/>
              <p14:nvPr/>
            </p14:nvContentPartPr>
            <p14:xfrm>
              <a:off x="1725240" y="3119200"/>
              <a:ext cx="262080" cy="176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A30EECC-1F10-419C-9077-D50B3CC88A9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716600" y="3110560"/>
                <a:ext cx="279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56CA096-7E77-4D9B-830D-7E2884207AC4}"/>
                  </a:ext>
                </a:extLst>
              </p14:cNvPr>
              <p14:cNvContentPartPr/>
              <p14:nvPr/>
            </p14:nvContentPartPr>
            <p14:xfrm>
              <a:off x="2227440" y="2933800"/>
              <a:ext cx="1009440" cy="339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56CA096-7E77-4D9B-830D-7E2884207AC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218437" y="2924810"/>
                <a:ext cx="1027086" cy="357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98D8597-BE7C-4755-AFA9-C1EE2867F178}"/>
                  </a:ext>
                </a:extLst>
              </p14:cNvPr>
              <p14:cNvContentPartPr/>
              <p14:nvPr/>
            </p14:nvContentPartPr>
            <p14:xfrm>
              <a:off x="4691280" y="3155200"/>
              <a:ext cx="177120" cy="165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98D8597-BE7C-4755-AFA9-C1EE2867F17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682640" y="3146200"/>
                <a:ext cx="1947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F9DA17EF-781F-473C-9C5B-0E1B6FA06598}"/>
                  </a:ext>
                </a:extLst>
              </p14:cNvPr>
              <p14:cNvContentPartPr/>
              <p14:nvPr/>
            </p14:nvContentPartPr>
            <p14:xfrm>
              <a:off x="4711440" y="3237280"/>
              <a:ext cx="151920" cy="28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F9DA17EF-781F-473C-9C5B-0E1B6FA0659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02440" y="3228280"/>
                <a:ext cx="169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91FBF2D-5CA7-4509-A259-6B61EF67BC89}"/>
                  </a:ext>
                </a:extLst>
              </p14:cNvPr>
              <p14:cNvContentPartPr/>
              <p14:nvPr/>
            </p14:nvContentPartPr>
            <p14:xfrm>
              <a:off x="3551160" y="2971960"/>
              <a:ext cx="1072800" cy="3207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91FBF2D-5CA7-4509-A259-6B61EF67BC8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542520" y="2963320"/>
                <a:ext cx="109044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22D8CC61-8863-4730-A7F0-44D1273C1338}"/>
                  </a:ext>
                </a:extLst>
              </p14:cNvPr>
              <p14:cNvContentPartPr/>
              <p14:nvPr/>
            </p14:nvContentPartPr>
            <p14:xfrm>
              <a:off x="4970640" y="2851720"/>
              <a:ext cx="765720" cy="6688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22D8CC61-8863-4730-A7F0-44D1273C133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962000" y="2842720"/>
                <a:ext cx="783360" cy="68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EE400400-FC58-4C25-B106-13E6C75F6F44}"/>
                  </a:ext>
                </a:extLst>
              </p14:cNvPr>
              <p14:cNvContentPartPr/>
              <p14:nvPr/>
            </p14:nvContentPartPr>
            <p14:xfrm>
              <a:off x="5836800" y="3043600"/>
              <a:ext cx="304920" cy="2718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EE400400-FC58-4C25-B106-13E6C75F6F4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828150" y="3034960"/>
                <a:ext cx="322581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30C182-109E-4742-A219-3239604CF234}"/>
                  </a:ext>
                </a:extLst>
              </p14:cNvPr>
              <p14:cNvContentPartPr/>
              <p14:nvPr/>
            </p14:nvContentPartPr>
            <p14:xfrm>
              <a:off x="6239640" y="3295600"/>
              <a:ext cx="75960" cy="89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30C182-109E-4742-A219-3239604CF23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230640" y="3286600"/>
                <a:ext cx="936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DA1D5F-85B9-4366-A416-45048CFE0DC8}"/>
                  </a:ext>
                </a:extLst>
              </p14:cNvPr>
              <p14:cNvContentPartPr/>
              <p14:nvPr/>
            </p14:nvContentPartPr>
            <p14:xfrm>
              <a:off x="6494880" y="2984200"/>
              <a:ext cx="712440" cy="452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DA1D5F-85B9-4366-A416-45048CFE0D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485885" y="2975560"/>
                <a:ext cx="730071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8011134-BE5D-4788-9403-3EFC14BDFEDD}"/>
                  </a:ext>
                </a:extLst>
              </p14:cNvPr>
              <p14:cNvContentPartPr/>
              <p14:nvPr/>
            </p14:nvContentPartPr>
            <p14:xfrm>
              <a:off x="7352040" y="2949640"/>
              <a:ext cx="1333080" cy="47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8011134-BE5D-4788-9403-3EFC14BDFED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343400" y="2940640"/>
                <a:ext cx="135072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A75CE69-8971-43BE-9F68-F64B7F0BE1F7}"/>
                  </a:ext>
                </a:extLst>
              </p14:cNvPr>
              <p14:cNvContentPartPr/>
              <p14:nvPr/>
            </p14:nvContentPartPr>
            <p14:xfrm>
              <a:off x="396480" y="3628600"/>
              <a:ext cx="840600" cy="265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A75CE69-8971-43BE-9F68-F64B7F0BE1F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87480" y="3619948"/>
                <a:ext cx="858240" cy="283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EAFC99-F8BB-4B72-97E6-CA4CC046D0DA}"/>
                  </a:ext>
                </a:extLst>
              </p14:cNvPr>
              <p14:cNvContentPartPr/>
              <p14:nvPr/>
            </p14:nvContentPartPr>
            <p14:xfrm>
              <a:off x="2375040" y="3809680"/>
              <a:ext cx="154440" cy="15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EAFC99-F8BB-4B72-97E6-CA4CC046D0D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366400" y="3801040"/>
                <a:ext cx="1720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A56F65E-8210-496F-8FF6-0A2E150488B1}"/>
                  </a:ext>
                </a:extLst>
              </p14:cNvPr>
              <p14:cNvContentPartPr/>
              <p14:nvPr/>
            </p14:nvContentPartPr>
            <p14:xfrm>
              <a:off x="2367120" y="3926320"/>
              <a:ext cx="159840" cy="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A56F65E-8210-496F-8FF6-0A2E150488B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358480" y="3917680"/>
                <a:ext cx="1774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B60C4E-E585-4690-B734-AB9A91572011}"/>
                  </a:ext>
                </a:extLst>
              </p14:cNvPr>
              <p14:cNvContentPartPr/>
              <p14:nvPr/>
            </p14:nvContentPartPr>
            <p14:xfrm>
              <a:off x="1564680" y="3597640"/>
              <a:ext cx="662040" cy="547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B60C4E-E585-4690-B734-AB9A9157201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555680" y="3589000"/>
                <a:ext cx="67968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C9DB8E4-A818-445A-8B65-24C1F16B6881}"/>
                  </a:ext>
                </a:extLst>
              </p14:cNvPr>
              <p14:cNvContentPartPr/>
              <p14:nvPr/>
            </p14:nvContentPartPr>
            <p14:xfrm>
              <a:off x="2733960" y="3669280"/>
              <a:ext cx="2353680" cy="452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C9DB8E4-A818-445A-8B65-24C1F16B6881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724960" y="3660633"/>
                <a:ext cx="2371320" cy="46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016FD97-8E95-4F59-95AB-655EF427B104}"/>
                  </a:ext>
                </a:extLst>
              </p14:cNvPr>
              <p14:cNvContentPartPr/>
              <p14:nvPr/>
            </p14:nvContentPartPr>
            <p14:xfrm>
              <a:off x="5178360" y="3771520"/>
              <a:ext cx="405360" cy="274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016FD97-8E95-4F59-95AB-655EF427B104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169712" y="3762520"/>
                <a:ext cx="423016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ABF0EB2-D8E9-4A51-B711-1812B712C0FA}"/>
                  </a:ext>
                </a:extLst>
              </p14:cNvPr>
              <p14:cNvContentPartPr/>
              <p14:nvPr/>
            </p14:nvContentPartPr>
            <p14:xfrm>
              <a:off x="5630880" y="3913360"/>
              <a:ext cx="173160" cy="36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ABF0EB2-D8E9-4A51-B711-1812B712C0F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622240" y="3904360"/>
                <a:ext cx="19080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AA9A1CC-5730-4D51-81CB-2277B7F01054}"/>
                  </a:ext>
                </a:extLst>
              </p14:cNvPr>
              <p14:cNvContentPartPr/>
              <p14:nvPr/>
            </p14:nvContentPartPr>
            <p14:xfrm>
              <a:off x="5608200" y="4009840"/>
              <a:ext cx="173160" cy="16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AA9A1CC-5730-4D51-81CB-2277B7F0105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599560" y="4001200"/>
                <a:ext cx="19080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AAA8C50-D39E-483D-AF85-05A0CA6D9027}"/>
                  </a:ext>
                </a:extLst>
              </p14:cNvPr>
              <p14:cNvContentPartPr/>
              <p14:nvPr/>
            </p14:nvContentPartPr>
            <p14:xfrm>
              <a:off x="5889360" y="3668200"/>
              <a:ext cx="1606320" cy="488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AAA8C50-D39E-483D-AF85-05A0CA6D902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880362" y="3659200"/>
                <a:ext cx="1623956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50B3610-1210-479A-AB15-4B34B0D263FD}"/>
                  </a:ext>
                </a:extLst>
              </p14:cNvPr>
              <p14:cNvContentPartPr/>
              <p14:nvPr/>
            </p14:nvContentPartPr>
            <p14:xfrm>
              <a:off x="7648320" y="3702400"/>
              <a:ext cx="152280" cy="380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50B3610-1210-479A-AB15-4B34B0D263F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39320" y="3693760"/>
                <a:ext cx="169920" cy="39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9634862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14:cNvPr>
              <p14:cNvContentPartPr/>
              <p14:nvPr/>
            </p14:nvContentPartPr>
            <p14:xfrm>
              <a:off x="243480" y="1330000"/>
              <a:ext cx="1779840" cy="7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840" y="1321000"/>
                <a:ext cx="17974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14:cNvPr>
              <p14:cNvContentPartPr/>
              <p14:nvPr/>
            </p14:nvContentPartPr>
            <p14:xfrm>
              <a:off x="171840" y="243160"/>
              <a:ext cx="8742960" cy="997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840" y="234157"/>
                <a:ext cx="8760599" cy="1015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14:cNvPr>
              <p14:cNvContentPartPr/>
              <p14:nvPr/>
            </p14:nvContentPartPr>
            <p14:xfrm>
              <a:off x="3378360" y="1532680"/>
              <a:ext cx="219600" cy="1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69720" y="1524040"/>
                <a:ext cx="237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14:cNvPr>
              <p14:cNvContentPartPr/>
              <p14:nvPr/>
            </p14:nvContentPartPr>
            <p14:xfrm>
              <a:off x="3387720" y="1624120"/>
              <a:ext cx="24480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9080" y="1615480"/>
                <a:ext cx="2624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14:cNvPr>
              <p14:cNvContentPartPr/>
              <p14:nvPr/>
            </p14:nvContentPartPr>
            <p14:xfrm>
              <a:off x="2333640" y="1310200"/>
              <a:ext cx="867240" cy="659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4640" y="1301200"/>
                <a:ext cx="88488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14:cNvPr>
              <p14:cNvContentPartPr/>
              <p14:nvPr/>
            </p14:nvContentPartPr>
            <p14:xfrm>
              <a:off x="3874080" y="1283560"/>
              <a:ext cx="1111320" cy="465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5440" y="1274553"/>
                <a:ext cx="112896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14:cNvPr>
              <p14:cNvContentPartPr/>
              <p14:nvPr/>
            </p14:nvContentPartPr>
            <p14:xfrm>
              <a:off x="5151360" y="1520800"/>
              <a:ext cx="198360" cy="171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42360" y="1511800"/>
                <a:ext cx="216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14:cNvPr>
              <p14:cNvContentPartPr/>
              <p14:nvPr/>
            </p14:nvContentPartPr>
            <p14:xfrm>
              <a:off x="5463480" y="1340080"/>
              <a:ext cx="1107360" cy="413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4840" y="1331440"/>
                <a:ext cx="11250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ED937C-C92D-4CAE-B3A2-E796A9F7611E}"/>
                  </a:ext>
                </a:extLst>
              </p14:cNvPr>
              <p14:cNvContentPartPr/>
              <p14:nvPr/>
            </p14:nvContentPartPr>
            <p14:xfrm>
              <a:off x="391440" y="2201200"/>
              <a:ext cx="1773000" cy="426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ED937C-C92D-4CAE-B3A2-E796A9F7611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2440" y="2192560"/>
                <a:ext cx="179064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48FFFD-612E-4CBE-AC1A-2F698877954B}"/>
                  </a:ext>
                </a:extLst>
              </p14:cNvPr>
              <p14:cNvContentPartPr/>
              <p14:nvPr/>
            </p14:nvContentPartPr>
            <p14:xfrm>
              <a:off x="2473320" y="2197960"/>
              <a:ext cx="744120" cy="496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48FFFD-612E-4CBE-AC1A-2F698877954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64676" y="2189314"/>
                <a:ext cx="761769" cy="514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B78FEC6-10F4-4923-9E9E-FD11FD276D6C}"/>
                  </a:ext>
                </a:extLst>
              </p14:cNvPr>
              <p14:cNvContentPartPr/>
              <p14:nvPr/>
            </p14:nvContentPartPr>
            <p14:xfrm>
              <a:off x="3551160" y="1805920"/>
              <a:ext cx="1215000" cy="859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B78FEC6-10F4-4923-9E9E-FD11FD276D6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42517" y="1796920"/>
                <a:ext cx="1232645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5AD6E4-C26D-40BF-92A8-5BFBB9E9242C}"/>
                  </a:ext>
                </a:extLst>
              </p14:cNvPr>
              <p14:cNvContentPartPr/>
              <p14:nvPr/>
            </p14:nvContentPartPr>
            <p14:xfrm>
              <a:off x="5407320" y="1843000"/>
              <a:ext cx="3396240" cy="80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5AD6E4-C26D-40BF-92A8-5BFBB9E92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8679" y="1834000"/>
                <a:ext cx="3413882" cy="82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7425B4D-FA5E-4C4D-A033-ABCEE02237C2}"/>
                  </a:ext>
                </a:extLst>
              </p14:cNvPr>
              <p14:cNvContentPartPr/>
              <p14:nvPr/>
            </p14:nvContentPartPr>
            <p14:xfrm>
              <a:off x="8151960" y="1125880"/>
              <a:ext cx="698040" cy="514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7425B4D-FA5E-4C4D-A033-ABCEE02237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42960" y="1117240"/>
                <a:ext cx="71568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26CFE43-26BF-43E2-93BF-DD75A7DE9FF1}"/>
                  </a:ext>
                </a:extLst>
              </p14:cNvPr>
              <p14:cNvContentPartPr/>
              <p14:nvPr/>
            </p14:nvContentPartPr>
            <p14:xfrm>
              <a:off x="6537360" y="1849480"/>
              <a:ext cx="196920" cy="20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26CFE43-26BF-43E2-93BF-DD75A7DE9F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28360" y="1840840"/>
                <a:ext cx="2145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ECFA7BC-8007-4A30-90F2-625993C65B51}"/>
                  </a:ext>
                </a:extLst>
              </p14:cNvPr>
              <p14:cNvContentPartPr/>
              <p14:nvPr/>
            </p14:nvContentPartPr>
            <p14:xfrm>
              <a:off x="6921480" y="1816720"/>
              <a:ext cx="624960" cy="236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ECFA7BC-8007-4A30-90F2-625993C65B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12480" y="1808080"/>
                <a:ext cx="642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DBB645A-5D32-47FC-AACE-28F86D7B5422}"/>
                  </a:ext>
                </a:extLst>
              </p14:cNvPr>
              <p14:cNvContentPartPr/>
              <p14:nvPr/>
            </p14:nvContentPartPr>
            <p14:xfrm>
              <a:off x="8672160" y="2015080"/>
              <a:ext cx="12960" cy="48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DBB645A-5D32-47FC-AACE-28F86D7B54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63160" y="2006440"/>
                <a:ext cx="306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04C3150-6166-433F-BB18-7759072921E4}"/>
                  </a:ext>
                </a:extLst>
              </p14:cNvPr>
              <p14:cNvContentPartPr/>
              <p14:nvPr/>
            </p14:nvContentPartPr>
            <p14:xfrm>
              <a:off x="6482640" y="386008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04C3150-6166-433F-BB18-7759072921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74000" y="38514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5242C4A-054C-48AE-81D6-47D3AB3C16B9}"/>
                  </a:ext>
                </a:extLst>
              </p14:cNvPr>
              <p14:cNvContentPartPr/>
              <p14:nvPr/>
            </p14:nvContentPartPr>
            <p14:xfrm>
              <a:off x="7605840" y="2186080"/>
              <a:ext cx="36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5242C4A-054C-48AE-81D6-47D3AB3C16B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96840" y="21774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D4CB8D6-30A4-4318-880F-90AFA22EB7FF}"/>
                  </a:ext>
                </a:extLst>
              </p14:cNvPr>
              <p14:cNvContentPartPr/>
              <p14:nvPr/>
            </p14:nvContentPartPr>
            <p14:xfrm>
              <a:off x="6732480" y="1368880"/>
              <a:ext cx="1348920" cy="258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D4CB8D6-30A4-4318-880F-90AFA22EB7F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723840" y="1360240"/>
                <a:ext cx="136656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EE8F191-E193-4BF3-BFE1-A33C608F571D}"/>
                  </a:ext>
                </a:extLst>
              </p14:cNvPr>
              <p14:cNvContentPartPr/>
              <p14:nvPr/>
            </p14:nvContentPartPr>
            <p14:xfrm>
              <a:off x="6840120" y="996640"/>
              <a:ext cx="1204560" cy="287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EE8F191-E193-4BF3-BFE1-A33C608F571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831477" y="987989"/>
                <a:ext cx="1222205" cy="304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7816C16-89CA-495D-993B-62F81F32FEFE}"/>
                  </a:ext>
                </a:extLst>
              </p14:cNvPr>
              <p14:cNvContentPartPr/>
              <p14:nvPr/>
            </p14:nvContentPartPr>
            <p14:xfrm>
              <a:off x="7728600" y="1822120"/>
              <a:ext cx="220320" cy="351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7816C16-89CA-495D-993B-62F81F32FEF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719960" y="1813120"/>
                <a:ext cx="2379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C2990A-458C-45AA-BA6D-BB779D61B242}"/>
                  </a:ext>
                </a:extLst>
              </p14:cNvPr>
              <p14:cNvContentPartPr/>
              <p14:nvPr/>
            </p14:nvContentPartPr>
            <p14:xfrm>
              <a:off x="8178600" y="1796560"/>
              <a:ext cx="421560" cy="282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C2990A-458C-45AA-BA6D-BB779D61B2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169960" y="1787560"/>
                <a:ext cx="43920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968F54-5E4E-46B2-95FB-B48E3ED1A47B}"/>
                  </a:ext>
                </a:extLst>
              </p14:cNvPr>
              <p14:cNvContentPartPr/>
              <p14:nvPr/>
            </p14:nvContentPartPr>
            <p14:xfrm>
              <a:off x="512400" y="2965480"/>
              <a:ext cx="324360" cy="258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968F54-5E4E-46B2-95FB-B48E3ED1A4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3760" y="2956840"/>
                <a:ext cx="3420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198315-1032-478D-92AC-F0B1D9F60A0B}"/>
                  </a:ext>
                </a:extLst>
              </p14:cNvPr>
              <p14:cNvContentPartPr/>
              <p14:nvPr/>
            </p14:nvContentPartPr>
            <p14:xfrm>
              <a:off x="877440" y="3111280"/>
              <a:ext cx="157320" cy="153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198315-1032-478D-92AC-F0B1D9F60A0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68440" y="3102640"/>
                <a:ext cx="1749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8D9BD0D-4BD7-4A22-844D-34BECA1D57F1}"/>
                  </a:ext>
                </a:extLst>
              </p14:cNvPr>
              <p14:cNvContentPartPr/>
              <p14:nvPr/>
            </p14:nvContentPartPr>
            <p14:xfrm>
              <a:off x="1255440" y="3131440"/>
              <a:ext cx="223200" cy="158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8D9BD0D-4BD7-4A22-844D-34BECA1D57F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246440" y="3122800"/>
                <a:ext cx="2408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81B1FF8-1E9C-4CB0-A912-C59345F6C610}"/>
                  </a:ext>
                </a:extLst>
              </p14:cNvPr>
              <p14:cNvContentPartPr/>
              <p14:nvPr/>
            </p14:nvContentPartPr>
            <p14:xfrm>
              <a:off x="1448760" y="3132520"/>
              <a:ext cx="250200" cy="15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81B1FF8-1E9C-4CB0-A912-C59345F6C61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439760" y="3123880"/>
                <a:ext cx="26784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A30EECC-1F10-419C-9077-D50B3CC88A94}"/>
                  </a:ext>
                </a:extLst>
              </p14:cNvPr>
              <p14:cNvContentPartPr/>
              <p14:nvPr/>
            </p14:nvContentPartPr>
            <p14:xfrm>
              <a:off x="1725240" y="3119200"/>
              <a:ext cx="262080" cy="176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A30EECC-1F10-419C-9077-D50B3CC88A9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716600" y="3110560"/>
                <a:ext cx="279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56CA096-7E77-4D9B-830D-7E2884207AC4}"/>
                  </a:ext>
                </a:extLst>
              </p14:cNvPr>
              <p14:cNvContentPartPr/>
              <p14:nvPr/>
            </p14:nvContentPartPr>
            <p14:xfrm>
              <a:off x="2227440" y="2933800"/>
              <a:ext cx="1009440" cy="339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56CA096-7E77-4D9B-830D-7E2884207AC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218437" y="2924810"/>
                <a:ext cx="1027086" cy="357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98D8597-BE7C-4755-AFA9-C1EE2867F178}"/>
                  </a:ext>
                </a:extLst>
              </p14:cNvPr>
              <p14:cNvContentPartPr/>
              <p14:nvPr/>
            </p14:nvContentPartPr>
            <p14:xfrm>
              <a:off x="4691280" y="3155200"/>
              <a:ext cx="177120" cy="165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98D8597-BE7C-4755-AFA9-C1EE2867F17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682640" y="3146200"/>
                <a:ext cx="1947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F9DA17EF-781F-473C-9C5B-0E1B6FA06598}"/>
                  </a:ext>
                </a:extLst>
              </p14:cNvPr>
              <p14:cNvContentPartPr/>
              <p14:nvPr/>
            </p14:nvContentPartPr>
            <p14:xfrm>
              <a:off x="4711440" y="3237280"/>
              <a:ext cx="151920" cy="28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F9DA17EF-781F-473C-9C5B-0E1B6FA0659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02440" y="3228280"/>
                <a:ext cx="169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91FBF2D-5CA7-4509-A259-6B61EF67BC89}"/>
                  </a:ext>
                </a:extLst>
              </p14:cNvPr>
              <p14:cNvContentPartPr/>
              <p14:nvPr/>
            </p14:nvContentPartPr>
            <p14:xfrm>
              <a:off x="3551160" y="2971960"/>
              <a:ext cx="1072800" cy="3207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91FBF2D-5CA7-4509-A259-6B61EF67BC8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542520" y="2963320"/>
                <a:ext cx="109044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22D8CC61-8863-4730-A7F0-44D1273C1338}"/>
                  </a:ext>
                </a:extLst>
              </p14:cNvPr>
              <p14:cNvContentPartPr/>
              <p14:nvPr/>
            </p14:nvContentPartPr>
            <p14:xfrm>
              <a:off x="4970640" y="2851720"/>
              <a:ext cx="765720" cy="6688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22D8CC61-8863-4730-A7F0-44D1273C133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962000" y="2842720"/>
                <a:ext cx="783360" cy="68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EE400400-FC58-4C25-B106-13E6C75F6F44}"/>
                  </a:ext>
                </a:extLst>
              </p14:cNvPr>
              <p14:cNvContentPartPr/>
              <p14:nvPr/>
            </p14:nvContentPartPr>
            <p14:xfrm>
              <a:off x="5836800" y="3043600"/>
              <a:ext cx="304920" cy="2718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EE400400-FC58-4C25-B106-13E6C75F6F4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828150" y="3034960"/>
                <a:ext cx="322581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30C182-109E-4742-A219-3239604CF234}"/>
                  </a:ext>
                </a:extLst>
              </p14:cNvPr>
              <p14:cNvContentPartPr/>
              <p14:nvPr/>
            </p14:nvContentPartPr>
            <p14:xfrm>
              <a:off x="6239640" y="3295600"/>
              <a:ext cx="75960" cy="89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30C182-109E-4742-A219-3239604CF23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230640" y="3286600"/>
                <a:ext cx="936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DA1D5F-85B9-4366-A416-45048CFE0DC8}"/>
                  </a:ext>
                </a:extLst>
              </p14:cNvPr>
              <p14:cNvContentPartPr/>
              <p14:nvPr/>
            </p14:nvContentPartPr>
            <p14:xfrm>
              <a:off x="6494880" y="2984200"/>
              <a:ext cx="712440" cy="452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DA1D5F-85B9-4366-A416-45048CFE0D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485885" y="2975560"/>
                <a:ext cx="730071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8011134-BE5D-4788-9403-3EFC14BDFEDD}"/>
                  </a:ext>
                </a:extLst>
              </p14:cNvPr>
              <p14:cNvContentPartPr/>
              <p14:nvPr/>
            </p14:nvContentPartPr>
            <p14:xfrm>
              <a:off x="7352040" y="2949640"/>
              <a:ext cx="1333080" cy="47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8011134-BE5D-4788-9403-3EFC14BDFED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343400" y="2940640"/>
                <a:ext cx="135072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A75CE69-8971-43BE-9F68-F64B7F0BE1F7}"/>
                  </a:ext>
                </a:extLst>
              </p14:cNvPr>
              <p14:cNvContentPartPr/>
              <p14:nvPr/>
            </p14:nvContentPartPr>
            <p14:xfrm>
              <a:off x="396480" y="3628600"/>
              <a:ext cx="840600" cy="265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A75CE69-8971-43BE-9F68-F64B7F0BE1F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87480" y="3619948"/>
                <a:ext cx="858240" cy="283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EAFC99-F8BB-4B72-97E6-CA4CC046D0DA}"/>
                  </a:ext>
                </a:extLst>
              </p14:cNvPr>
              <p14:cNvContentPartPr/>
              <p14:nvPr/>
            </p14:nvContentPartPr>
            <p14:xfrm>
              <a:off x="2375040" y="3809680"/>
              <a:ext cx="154440" cy="15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EAFC99-F8BB-4B72-97E6-CA4CC046D0D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366400" y="3801040"/>
                <a:ext cx="1720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A56F65E-8210-496F-8FF6-0A2E150488B1}"/>
                  </a:ext>
                </a:extLst>
              </p14:cNvPr>
              <p14:cNvContentPartPr/>
              <p14:nvPr/>
            </p14:nvContentPartPr>
            <p14:xfrm>
              <a:off x="2367120" y="3926320"/>
              <a:ext cx="159840" cy="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A56F65E-8210-496F-8FF6-0A2E150488B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358480" y="3917680"/>
                <a:ext cx="1774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B60C4E-E585-4690-B734-AB9A91572011}"/>
                  </a:ext>
                </a:extLst>
              </p14:cNvPr>
              <p14:cNvContentPartPr/>
              <p14:nvPr/>
            </p14:nvContentPartPr>
            <p14:xfrm>
              <a:off x="1564680" y="3597640"/>
              <a:ext cx="662040" cy="547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B60C4E-E585-4690-B734-AB9A9157201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555680" y="3589000"/>
                <a:ext cx="67968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C9DB8E4-A818-445A-8B65-24C1F16B6881}"/>
                  </a:ext>
                </a:extLst>
              </p14:cNvPr>
              <p14:cNvContentPartPr/>
              <p14:nvPr/>
            </p14:nvContentPartPr>
            <p14:xfrm>
              <a:off x="2733960" y="3669280"/>
              <a:ext cx="2353680" cy="452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C9DB8E4-A818-445A-8B65-24C1F16B6881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724960" y="3660633"/>
                <a:ext cx="2371320" cy="46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016FD97-8E95-4F59-95AB-655EF427B104}"/>
                  </a:ext>
                </a:extLst>
              </p14:cNvPr>
              <p14:cNvContentPartPr/>
              <p14:nvPr/>
            </p14:nvContentPartPr>
            <p14:xfrm>
              <a:off x="5178360" y="3771520"/>
              <a:ext cx="405360" cy="274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016FD97-8E95-4F59-95AB-655EF427B104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169712" y="3762520"/>
                <a:ext cx="423016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ABF0EB2-D8E9-4A51-B711-1812B712C0FA}"/>
                  </a:ext>
                </a:extLst>
              </p14:cNvPr>
              <p14:cNvContentPartPr/>
              <p14:nvPr/>
            </p14:nvContentPartPr>
            <p14:xfrm>
              <a:off x="5630880" y="3913360"/>
              <a:ext cx="173160" cy="36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ABF0EB2-D8E9-4A51-B711-1812B712C0F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622240" y="3904360"/>
                <a:ext cx="19080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AA9A1CC-5730-4D51-81CB-2277B7F01054}"/>
                  </a:ext>
                </a:extLst>
              </p14:cNvPr>
              <p14:cNvContentPartPr/>
              <p14:nvPr/>
            </p14:nvContentPartPr>
            <p14:xfrm>
              <a:off x="5608200" y="4009840"/>
              <a:ext cx="173160" cy="16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AA9A1CC-5730-4D51-81CB-2277B7F0105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599560" y="4001200"/>
                <a:ext cx="19080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AAA8C50-D39E-483D-AF85-05A0CA6D9027}"/>
                  </a:ext>
                </a:extLst>
              </p14:cNvPr>
              <p14:cNvContentPartPr/>
              <p14:nvPr/>
            </p14:nvContentPartPr>
            <p14:xfrm>
              <a:off x="5889360" y="3668200"/>
              <a:ext cx="1606320" cy="488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AAA8C50-D39E-483D-AF85-05A0CA6D902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880362" y="3659200"/>
                <a:ext cx="1623956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50B3610-1210-479A-AB15-4B34B0D263FD}"/>
                  </a:ext>
                </a:extLst>
              </p14:cNvPr>
              <p14:cNvContentPartPr/>
              <p14:nvPr/>
            </p14:nvContentPartPr>
            <p14:xfrm>
              <a:off x="7648320" y="3702400"/>
              <a:ext cx="152280" cy="380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50B3610-1210-479A-AB15-4B34B0D263F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39320" y="3693760"/>
                <a:ext cx="1699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EAFEB42-846E-41C4-9FCB-69E3F21D7951}"/>
                  </a:ext>
                </a:extLst>
              </p14:cNvPr>
              <p14:cNvContentPartPr/>
              <p14:nvPr/>
            </p14:nvContentPartPr>
            <p14:xfrm>
              <a:off x="8013720" y="3717160"/>
              <a:ext cx="202320" cy="272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EAFEB42-846E-41C4-9FCB-69E3F21D795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004720" y="3708520"/>
                <a:ext cx="2199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5059758-927A-4FCF-9AEB-792B5E117CB5}"/>
                  </a:ext>
                </a:extLst>
              </p14:cNvPr>
              <p14:cNvContentPartPr/>
              <p14:nvPr/>
            </p14:nvContentPartPr>
            <p14:xfrm>
              <a:off x="456240" y="4183720"/>
              <a:ext cx="1456920" cy="652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5059758-927A-4FCF-9AEB-792B5E117CB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47238" y="4174720"/>
                <a:ext cx="1474564" cy="670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1763233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14:cNvPr>
              <p14:cNvContentPartPr/>
              <p14:nvPr/>
            </p14:nvContentPartPr>
            <p14:xfrm>
              <a:off x="243480" y="1330000"/>
              <a:ext cx="1779840" cy="7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840" y="1321000"/>
                <a:ext cx="17974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14:cNvPr>
              <p14:cNvContentPartPr/>
              <p14:nvPr/>
            </p14:nvContentPartPr>
            <p14:xfrm>
              <a:off x="171840" y="243160"/>
              <a:ext cx="8742960" cy="997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840" y="234157"/>
                <a:ext cx="8760599" cy="1015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14:cNvPr>
              <p14:cNvContentPartPr/>
              <p14:nvPr/>
            </p14:nvContentPartPr>
            <p14:xfrm>
              <a:off x="3378360" y="1532680"/>
              <a:ext cx="219600" cy="1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69720" y="1524040"/>
                <a:ext cx="237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14:cNvPr>
              <p14:cNvContentPartPr/>
              <p14:nvPr/>
            </p14:nvContentPartPr>
            <p14:xfrm>
              <a:off x="3387720" y="1624120"/>
              <a:ext cx="24480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9080" y="1615480"/>
                <a:ext cx="2624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14:cNvPr>
              <p14:cNvContentPartPr/>
              <p14:nvPr/>
            </p14:nvContentPartPr>
            <p14:xfrm>
              <a:off x="2333640" y="1310200"/>
              <a:ext cx="867240" cy="659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4640" y="1301200"/>
                <a:ext cx="88488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14:cNvPr>
              <p14:cNvContentPartPr/>
              <p14:nvPr/>
            </p14:nvContentPartPr>
            <p14:xfrm>
              <a:off x="3874080" y="1283560"/>
              <a:ext cx="1111320" cy="465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5440" y="1274553"/>
                <a:ext cx="112896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14:cNvPr>
              <p14:cNvContentPartPr/>
              <p14:nvPr/>
            </p14:nvContentPartPr>
            <p14:xfrm>
              <a:off x="5151360" y="1520800"/>
              <a:ext cx="198360" cy="171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42360" y="1511800"/>
                <a:ext cx="216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14:cNvPr>
              <p14:cNvContentPartPr/>
              <p14:nvPr/>
            </p14:nvContentPartPr>
            <p14:xfrm>
              <a:off x="5463480" y="1340080"/>
              <a:ext cx="1107360" cy="413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4840" y="1331440"/>
                <a:ext cx="11250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ED937C-C92D-4CAE-B3A2-E796A9F7611E}"/>
                  </a:ext>
                </a:extLst>
              </p14:cNvPr>
              <p14:cNvContentPartPr/>
              <p14:nvPr/>
            </p14:nvContentPartPr>
            <p14:xfrm>
              <a:off x="391440" y="2201200"/>
              <a:ext cx="1773000" cy="426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ED937C-C92D-4CAE-B3A2-E796A9F7611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2440" y="2192560"/>
                <a:ext cx="179064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48FFFD-612E-4CBE-AC1A-2F698877954B}"/>
                  </a:ext>
                </a:extLst>
              </p14:cNvPr>
              <p14:cNvContentPartPr/>
              <p14:nvPr/>
            </p14:nvContentPartPr>
            <p14:xfrm>
              <a:off x="2473320" y="2197960"/>
              <a:ext cx="744120" cy="496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48FFFD-612E-4CBE-AC1A-2F698877954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64676" y="2189314"/>
                <a:ext cx="761769" cy="514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B78FEC6-10F4-4923-9E9E-FD11FD276D6C}"/>
                  </a:ext>
                </a:extLst>
              </p14:cNvPr>
              <p14:cNvContentPartPr/>
              <p14:nvPr/>
            </p14:nvContentPartPr>
            <p14:xfrm>
              <a:off x="3551160" y="1805920"/>
              <a:ext cx="1215000" cy="859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B78FEC6-10F4-4923-9E9E-FD11FD276D6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42517" y="1796920"/>
                <a:ext cx="1232645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5AD6E4-C26D-40BF-92A8-5BFBB9E9242C}"/>
                  </a:ext>
                </a:extLst>
              </p14:cNvPr>
              <p14:cNvContentPartPr/>
              <p14:nvPr/>
            </p14:nvContentPartPr>
            <p14:xfrm>
              <a:off x="5407320" y="1843000"/>
              <a:ext cx="3396240" cy="80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5AD6E4-C26D-40BF-92A8-5BFBB9E92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8679" y="1834000"/>
                <a:ext cx="3413882" cy="82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7425B4D-FA5E-4C4D-A033-ABCEE02237C2}"/>
                  </a:ext>
                </a:extLst>
              </p14:cNvPr>
              <p14:cNvContentPartPr/>
              <p14:nvPr/>
            </p14:nvContentPartPr>
            <p14:xfrm>
              <a:off x="8151960" y="1125880"/>
              <a:ext cx="698040" cy="514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7425B4D-FA5E-4C4D-A033-ABCEE02237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42960" y="1117240"/>
                <a:ext cx="71568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26CFE43-26BF-43E2-93BF-DD75A7DE9FF1}"/>
                  </a:ext>
                </a:extLst>
              </p14:cNvPr>
              <p14:cNvContentPartPr/>
              <p14:nvPr/>
            </p14:nvContentPartPr>
            <p14:xfrm>
              <a:off x="6537360" y="1849480"/>
              <a:ext cx="196920" cy="20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26CFE43-26BF-43E2-93BF-DD75A7DE9F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28360" y="1840840"/>
                <a:ext cx="2145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ECFA7BC-8007-4A30-90F2-625993C65B51}"/>
                  </a:ext>
                </a:extLst>
              </p14:cNvPr>
              <p14:cNvContentPartPr/>
              <p14:nvPr/>
            </p14:nvContentPartPr>
            <p14:xfrm>
              <a:off x="6921480" y="1816720"/>
              <a:ext cx="624960" cy="236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ECFA7BC-8007-4A30-90F2-625993C65B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12480" y="1808080"/>
                <a:ext cx="642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DBB645A-5D32-47FC-AACE-28F86D7B5422}"/>
                  </a:ext>
                </a:extLst>
              </p14:cNvPr>
              <p14:cNvContentPartPr/>
              <p14:nvPr/>
            </p14:nvContentPartPr>
            <p14:xfrm>
              <a:off x="8672160" y="2015080"/>
              <a:ext cx="12960" cy="48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DBB645A-5D32-47FC-AACE-28F86D7B54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63160" y="2006440"/>
                <a:ext cx="306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04C3150-6166-433F-BB18-7759072921E4}"/>
                  </a:ext>
                </a:extLst>
              </p14:cNvPr>
              <p14:cNvContentPartPr/>
              <p14:nvPr/>
            </p14:nvContentPartPr>
            <p14:xfrm>
              <a:off x="6482640" y="386008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04C3150-6166-433F-BB18-7759072921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74000" y="38514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5242C4A-054C-48AE-81D6-47D3AB3C16B9}"/>
                  </a:ext>
                </a:extLst>
              </p14:cNvPr>
              <p14:cNvContentPartPr/>
              <p14:nvPr/>
            </p14:nvContentPartPr>
            <p14:xfrm>
              <a:off x="7605840" y="2186080"/>
              <a:ext cx="36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5242C4A-054C-48AE-81D6-47D3AB3C16B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96840" y="21774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D4CB8D6-30A4-4318-880F-90AFA22EB7FF}"/>
                  </a:ext>
                </a:extLst>
              </p14:cNvPr>
              <p14:cNvContentPartPr/>
              <p14:nvPr/>
            </p14:nvContentPartPr>
            <p14:xfrm>
              <a:off x="6732480" y="1368880"/>
              <a:ext cx="1348920" cy="258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D4CB8D6-30A4-4318-880F-90AFA22EB7F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723840" y="1360240"/>
                <a:ext cx="136656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EE8F191-E193-4BF3-BFE1-A33C608F571D}"/>
                  </a:ext>
                </a:extLst>
              </p14:cNvPr>
              <p14:cNvContentPartPr/>
              <p14:nvPr/>
            </p14:nvContentPartPr>
            <p14:xfrm>
              <a:off x="6840120" y="996640"/>
              <a:ext cx="1204560" cy="287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EE8F191-E193-4BF3-BFE1-A33C608F571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831477" y="987989"/>
                <a:ext cx="1222205" cy="304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7816C16-89CA-495D-993B-62F81F32FEFE}"/>
                  </a:ext>
                </a:extLst>
              </p14:cNvPr>
              <p14:cNvContentPartPr/>
              <p14:nvPr/>
            </p14:nvContentPartPr>
            <p14:xfrm>
              <a:off x="7728600" y="1822120"/>
              <a:ext cx="220320" cy="351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7816C16-89CA-495D-993B-62F81F32FEF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719960" y="1813120"/>
                <a:ext cx="2379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C2990A-458C-45AA-BA6D-BB779D61B242}"/>
                  </a:ext>
                </a:extLst>
              </p14:cNvPr>
              <p14:cNvContentPartPr/>
              <p14:nvPr/>
            </p14:nvContentPartPr>
            <p14:xfrm>
              <a:off x="8178600" y="1796560"/>
              <a:ext cx="421560" cy="282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C2990A-458C-45AA-BA6D-BB779D61B2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169960" y="1787560"/>
                <a:ext cx="43920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968F54-5E4E-46B2-95FB-B48E3ED1A47B}"/>
                  </a:ext>
                </a:extLst>
              </p14:cNvPr>
              <p14:cNvContentPartPr/>
              <p14:nvPr/>
            </p14:nvContentPartPr>
            <p14:xfrm>
              <a:off x="512400" y="2965480"/>
              <a:ext cx="324360" cy="258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968F54-5E4E-46B2-95FB-B48E3ED1A4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3760" y="2956840"/>
                <a:ext cx="3420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198315-1032-478D-92AC-F0B1D9F60A0B}"/>
                  </a:ext>
                </a:extLst>
              </p14:cNvPr>
              <p14:cNvContentPartPr/>
              <p14:nvPr/>
            </p14:nvContentPartPr>
            <p14:xfrm>
              <a:off x="877440" y="3111280"/>
              <a:ext cx="157320" cy="153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198315-1032-478D-92AC-F0B1D9F60A0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68440" y="3102640"/>
                <a:ext cx="1749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8D9BD0D-4BD7-4A22-844D-34BECA1D57F1}"/>
                  </a:ext>
                </a:extLst>
              </p14:cNvPr>
              <p14:cNvContentPartPr/>
              <p14:nvPr/>
            </p14:nvContentPartPr>
            <p14:xfrm>
              <a:off x="1255440" y="3131440"/>
              <a:ext cx="223200" cy="158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8D9BD0D-4BD7-4A22-844D-34BECA1D57F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246440" y="3122800"/>
                <a:ext cx="2408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81B1FF8-1E9C-4CB0-A912-C59345F6C610}"/>
                  </a:ext>
                </a:extLst>
              </p14:cNvPr>
              <p14:cNvContentPartPr/>
              <p14:nvPr/>
            </p14:nvContentPartPr>
            <p14:xfrm>
              <a:off x="1448760" y="3132520"/>
              <a:ext cx="250200" cy="15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81B1FF8-1E9C-4CB0-A912-C59345F6C61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439760" y="3123880"/>
                <a:ext cx="26784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A30EECC-1F10-419C-9077-D50B3CC88A94}"/>
                  </a:ext>
                </a:extLst>
              </p14:cNvPr>
              <p14:cNvContentPartPr/>
              <p14:nvPr/>
            </p14:nvContentPartPr>
            <p14:xfrm>
              <a:off x="1725240" y="3119200"/>
              <a:ext cx="262080" cy="176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A30EECC-1F10-419C-9077-D50B3CC88A9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716600" y="3110560"/>
                <a:ext cx="279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56CA096-7E77-4D9B-830D-7E2884207AC4}"/>
                  </a:ext>
                </a:extLst>
              </p14:cNvPr>
              <p14:cNvContentPartPr/>
              <p14:nvPr/>
            </p14:nvContentPartPr>
            <p14:xfrm>
              <a:off x="2227440" y="2933800"/>
              <a:ext cx="1009440" cy="339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56CA096-7E77-4D9B-830D-7E2884207AC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218437" y="2924810"/>
                <a:ext cx="1027086" cy="357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98D8597-BE7C-4755-AFA9-C1EE2867F178}"/>
                  </a:ext>
                </a:extLst>
              </p14:cNvPr>
              <p14:cNvContentPartPr/>
              <p14:nvPr/>
            </p14:nvContentPartPr>
            <p14:xfrm>
              <a:off x="4691280" y="3155200"/>
              <a:ext cx="177120" cy="165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98D8597-BE7C-4755-AFA9-C1EE2867F17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682640" y="3146200"/>
                <a:ext cx="1947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F9DA17EF-781F-473C-9C5B-0E1B6FA06598}"/>
                  </a:ext>
                </a:extLst>
              </p14:cNvPr>
              <p14:cNvContentPartPr/>
              <p14:nvPr/>
            </p14:nvContentPartPr>
            <p14:xfrm>
              <a:off x="4711440" y="3237280"/>
              <a:ext cx="151920" cy="28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F9DA17EF-781F-473C-9C5B-0E1B6FA0659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02440" y="3228280"/>
                <a:ext cx="169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91FBF2D-5CA7-4509-A259-6B61EF67BC89}"/>
                  </a:ext>
                </a:extLst>
              </p14:cNvPr>
              <p14:cNvContentPartPr/>
              <p14:nvPr/>
            </p14:nvContentPartPr>
            <p14:xfrm>
              <a:off x="3551160" y="2971960"/>
              <a:ext cx="1072800" cy="3207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91FBF2D-5CA7-4509-A259-6B61EF67BC8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542520" y="2963320"/>
                <a:ext cx="109044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22D8CC61-8863-4730-A7F0-44D1273C1338}"/>
                  </a:ext>
                </a:extLst>
              </p14:cNvPr>
              <p14:cNvContentPartPr/>
              <p14:nvPr/>
            </p14:nvContentPartPr>
            <p14:xfrm>
              <a:off x="4970640" y="2851720"/>
              <a:ext cx="765720" cy="6688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22D8CC61-8863-4730-A7F0-44D1273C133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962000" y="2842720"/>
                <a:ext cx="783360" cy="68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EE400400-FC58-4C25-B106-13E6C75F6F44}"/>
                  </a:ext>
                </a:extLst>
              </p14:cNvPr>
              <p14:cNvContentPartPr/>
              <p14:nvPr/>
            </p14:nvContentPartPr>
            <p14:xfrm>
              <a:off x="5836800" y="3043600"/>
              <a:ext cx="304920" cy="2718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EE400400-FC58-4C25-B106-13E6C75F6F4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828150" y="3034960"/>
                <a:ext cx="322581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30C182-109E-4742-A219-3239604CF234}"/>
                  </a:ext>
                </a:extLst>
              </p14:cNvPr>
              <p14:cNvContentPartPr/>
              <p14:nvPr/>
            </p14:nvContentPartPr>
            <p14:xfrm>
              <a:off x="6239640" y="3295600"/>
              <a:ext cx="75960" cy="89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30C182-109E-4742-A219-3239604CF23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230640" y="3286600"/>
                <a:ext cx="936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DA1D5F-85B9-4366-A416-45048CFE0DC8}"/>
                  </a:ext>
                </a:extLst>
              </p14:cNvPr>
              <p14:cNvContentPartPr/>
              <p14:nvPr/>
            </p14:nvContentPartPr>
            <p14:xfrm>
              <a:off x="6494880" y="2984200"/>
              <a:ext cx="712440" cy="452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DA1D5F-85B9-4366-A416-45048CFE0D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485885" y="2975560"/>
                <a:ext cx="730071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8011134-BE5D-4788-9403-3EFC14BDFEDD}"/>
                  </a:ext>
                </a:extLst>
              </p14:cNvPr>
              <p14:cNvContentPartPr/>
              <p14:nvPr/>
            </p14:nvContentPartPr>
            <p14:xfrm>
              <a:off x="7352040" y="2949640"/>
              <a:ext cx="1333080" cy="47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8011134-BE5D-4788-9403-3EFC14BDFED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343400" y="2940640"/>
                <a:ext cx="135072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A75CE69-8971-43BE-9F68-F64B7F0BE1F7}"/>
                  </a:ext>
                </a:extLst>
              </p14:cNvPr>
              <p14:cNvContentPartPr/>
              <p14:nvPr/>
            </p14:nvContentPartPr>
            <p14:xfrm>
              <a:off x="396480" y="3628600"/>
              <a:ext cx="840600" cy="265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A75CE69-8971-43BE-9F68-F64B7F0BE1F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87480" y="3619948"/>
                <a:ext cx="858240" cy="283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EAFC99-F8BB-4B72-97E6-CA4CC046D0DA}"/>
                  </a:ext>
                </a:extLst>
              </p14:cNvPr>
              <p14:cNvContentPartPr/>
              <p14:nvPr/>
            </p14:nvContentPartPr>
            <p14:xfrm>
              <a:off x="2375040" y="3809680"/>
              <a:ext cx="154440" cy="15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EAFC99-F8BB-4B72-97E6-CA4CC046D0D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366400" y="3801040"/>
                <a:ext cx="1720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A56F65E-8210-496F-8FF6-0A2E150488B1}"/>
                  </a:ext>
                </a:extLst>
              </p14:cNvPr>
              <p14:cNvContentPartPr/>
              <p14:nvPr/>
            </p14:nvContentPartPr>
            <p14:xfrm>
              <a:off x="2367120" y="3926320"/>
              <a:ext cx="159840" cy="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A56F65E-8210-496F-8FF6-0A2E150488B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358480" y="3917680"/>
                <a:ext cx="1774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B60C4E-E585-4690-B734-AB9A91572011}"/>
                  </a:ext>
                </a:extLst>
              </p14:cNvPr>
              <p14:cNvContentPartPr/>
              <p14:nvPr/>
            </p14:nvContentPartPr>
            <p14:xfrm>
              <a:off x="1564680" y="3597640"/>
              <a:ext cx="662040" cy="547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B60C4E-E585-4690-B734-AB9A9157201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555680" y="3589000"/>
                <a:ext cx="67968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C9DB8E4-A818-445A-8B65-24C1F16B6881}"/>
                  </a:ext>
                </a:extLst>
              </p14:cNvPr>
              <p14:cNvContentPartPr/>
              <p14:nvPr/>
            </p14:nvContentPartPr>
            <p14:xfrm>
              <a:off x="2733960" y="3669280"/>
              <a:ext cx="2353680" cy="452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C9DB8E4-A818-445A-8B65-24C1F16B6881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724960" y="3660633"/>
                <a:ext cx="2371320" cy="46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016FD97-8E95-4F59-95AB-655EF427B104}"/>
                  </a:ext>
                </a:extLst>
              </p14:cNvPr>
              <p14:cNvContentPartPr/>
              <p14:nvPr/>
            </p14:nvContentPartPr>
            <p14:xfrm>
              <a:off x="5178360" y="3771520"/>
              <a:ext cx="405360" cy="274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016FD97-8E95-4F59-95AB-655EF427B104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169712" y="3762520"/>
                <a:ext cx="423016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ABF0EB2-D8E9-4A51-B711-1812B712C0FA}"/>
                  </a:ext>
                </a:extLst>
              </p14:cNvPr>
              <p14:cNvContentPartPr/>
              <p14:nvPr/>
            </p14:nvContentPartPr>
            <p14:xfrm>
              <a:off x="5630880" y="3913360"/>
              <a:ext cx="173160" cy="36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ABF0EB2-D8E9-4A51-B711-1812B712C0F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622240" y="3904360"/>
                <a:ext cx="19080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AA9A1CC-5730-4D51-81CB-2277B7F01054}"/>
                  </a:ext>
                </a:extLst>
              </p14:cNvPr>
              <p14:cNvContentPartPr/>
              <p14:nvPr/>
            </p14:nvContentPartPr>
            <p14:xfrm>
              <a:off x="5608200" y="4009840"/>
              <a:ext cx="173160" cy="16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AA9A1CC-5730-4D51-81CB-2277B7F0105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599560" y="4001200"/>
                <a:ext cx="19080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AAA8C50-D39E-483D-AF85-05A0CA6D9027}"/>
                  </a:ext>
                </a:extLst>
              </p14:cNvPr>
              <p14:cNvContentPartPr/>
              <p14:nvPr/>
            </p14:nvContentPartPr>
            <p14:xfrm>
              <a:off x="5889360" y="3668200"/>
              <a:ext cx="1606320" cy="488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AAA8C50-D39E-483D-AF85-05A0CA6D902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880362" y="3659200"/>
                <a:ext cx="1623956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50B3610-1210-479A-AB15-4B34B0D263FD}"/>
                  </a:ext>
                </a:extLst>
              </p14:cNvPr>
              <p14:cNvContentPartPr/>
              <p14:nvPr/>
            </p14:nvContentPartPr>
            <p14:xfrm>
              <a:off x="7648320" y="3702400"/>
              <a:ext cx="152280" cy="380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50B3610-1210-479A-AB15-4B34B0D263F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39320" y="3693760"/>
                <a:ext cx="1699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EAFEB42-846E-41C4-9FCB-69E3F21D7951}"/>
                  </a:ext>
                </a:extLst>
              </p14:cNvPr>
              <p14:cNvContentPartPr/>
              <p14:nvPr/>
            </p14:nvContentPartPr>
            <p14:xfrm>
              <a:off x="8013720" y="3717160"/>
              <a:ext cx="202320" cy="272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EAFEB42-846E-41C4-9FCB-69E3F21D795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004720" y="3708520"/>
                <a:ext cx="2199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5059758-927A-4FCF-9AEB-792B5E117CB5}"/>
                  </a:ext>
                </a:extLst>
              </p14:cNvPr>
              <p14:cNvContentPartPr/>
              <p14:nvPr/>
            </p14:nvContentPartPr>
            <p14:xfrm>
              <a:off x="456240" y="4183720"/>
              <a:ext cx="1456920" cy="652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5059758-927A-4FCF-9AEB-792B5E117CB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47238" y="4174720"/>
                <a:ext cx="1474564" cy="67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AD76129-3DD8-45B7-827F-A17D91CC2D8C}"/>
                  </a:ext>
                </a:extLst>
              </p14:cNvPr>
              <p14:cNvContentPartPr/>
              <p14:nvPr/>
            </p14:nvContentPartPr>
            <p14:xfrm>
              <a:off x="2142480" y="4413040"/>
              <a:ext cx="214560" cy="28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AD76129-3DD8-45B7-827F-A17D91CC2D8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133840" y="4404040"/>
                <a:ext cx="2322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CC6187-9A9F-47F2-AB5F-53898BCC6CD3}"/>
                  </a:ext>
                </a:extLst>
              </p14:cNvPr>
              <p14:cNvContentPartPr/>
              <p14:nvPr/>
            </p14:nvContentPartPr>
            <p14:xfrm>
              <a:off x="3360000" y="4382800"/>
              <a:ext cx="1550880" cy="411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CC6187-9A9F-47F2-AB5F-53898BCC6CD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51000" y="4373808"/>
                <a:ext cx="1568520" cy="429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676F5AC-1994-49B0-B4B7-479D054818A5}"/>
                  </a:ext>
                </a:extLst>
              </p14:cNvPr>
              <p14:cNvContentPartPr/>
              <p14:nvPr/>
            </p14:nvContentPartPr>
            <p14:xfrm>
              <a:off x="2616960" y="4345360"/>
              <a:ext cx="569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676F5AC-1994-49B0-B4B7-479D054818A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608320" y="4336360"/>
                <a:ext cx="5868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BFCECA0-6A1F-4510-A954-69FFC521D16B}"/>
                  </a:ext>
                </a:extLst>
              </p14:cNvPr>
              <p14:cNvContentPartPr/>
              <p14:nvPr/>
            </p14:nvContentPartPr>
            <p14:xfrm>
              <a:off x="5170080" y="4343920"/>
              <a:ext cx="213480" cy="354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BFCECA0-6A1F-4510-A954-69FFC521D16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161095" y="4335280"/>
                <a:ext cx="23109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EF1EC39-EC66-414F-8D3C-98C1E416888D}"/>
                  </a:ext>
                </a:extLst>
              </p14:cNvPr>
              <p14:cNvContentPartPr/>
              <p14:nvPr/>
            </p14:nvContentPartPr>
            <p14:xfrm>
              <a:off x="5560680" y="4374520"/>
              <a:ext cx="25560" cy="5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EF1EC39-EC66-414F-8D3C-98C1E416888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51680" y="4365520"/>
                <a:ext cx="432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B3B9B25-9296-49BB-97F0-1BC8D586781E}"/>
                  </a:ext>
                </a:extLst>
              </p14:cNvPr>
              <p14:cNvContentPartPr/>
              <p14:nvPr/>
            </p14:nvContentPartPr>
            <p14:xfrm>
              <a:off x="5547720" y="4539400"/>
              <a:ext cx="527400" cy="227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B3B9B25-9296-49BB-97F0-1BC8D586781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538720" y="4530400"/>
                <a:ext cx="545040" cy="24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7475686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14:cNvPr>
              <p14:cNvContentPartPr/>
              <p14:nvPr/>
            </p14:nvContentPartPr>
            <p14:xfrm>
              <a:off x="243480" y="1330000"/>
              <a:ext cx="1779840" cy="7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840" y="1321000"/>
                <a:ext cx="17974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14:cNvPr>
              <p14:cNvContentPartPr/>
              <p14:nvPr/>
            </p14:nvContentPartPr>
            <p14:xfrm>
              <a:off x="171840" y="243160"/>
              <a:ext cx="8742960" cy="997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840" y="234157"/>
                <a:ext cx="8760599" cy="1015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14:cNvPr>
              <p14:cNvContentPartPr/>
              <p14:nvPr/>
            </p14:nvContentPartPr>
            <p14:xfrm>
              <a:off x="3378360" y="1532680"/>
              <a:ext cx="219600" cy="1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69720" y="1524040"/>
                <a:ext cx="237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14:cNvPr>
              <p14:cNvContentPartPr/>
              <p14:nvPr/>
            </p14:nvContentPartPr>
            <p14:xfrm>
              <a:off x="3387720" y="1624120"/>
              <a:ext cx="24480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9080" y="1615480"/>
                <a:ext cx="2624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14:cNvPr>
              <p14:cNvContentPartPr/>
              <p14:nvPr/>
            </p14:nvContentPartPr>
            <p14:xfrm>
              <a:off x="2333640" y="1310200"/>
              <a:ext cx="867240" cy="659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4640" y="1301200"/>
                <a:ext cx="88488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14:cNvPr>
              <p14:cNvContentPartPr/>
              <p14:nvPr/>
            </p14:nvContentPartPr>
            <p14:xfrm>
              <a:off x="3874080" y="1283560"/>
              <a:ext cx="1111320" cy="465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5440" y="1274553"/>
                <a:ext cx="112896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14:cNvPr>
              <p14:cNvContentPartPr/>
              <p14:nvPr/>
            </p14:nvContentPartPr>
            <p14:xfrm>
              <a:off x="5151360" y="1520800"/>
              <a:ext cx="198360" cy="171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42360" y="1511800"/>
                <a:ext cx="216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14:cNvPr>
              <p14:cNvContentPartPr/>
              <p14:nvPr/>
            </p14:nvContentPartPr>
            <p14:xfrm>
              <a:off x="5463480" y="1340080"/>
              <a:ext cx="1107360" cy="413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4840" y="1331440"/>
                <a:ext cx="11250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ED937C-C92D-4CAE-B3A2-E796A9F7611E}"/>
                  </a:ext>
                </a:extLst>
              </p14:cNvPr>
              <p14:cNvContentPartPr/>
              <p14:nvPr/>
            </p14:nvContentPartPr>
            <p14:xfrm>
              <a:off x="391440" y="2201200"/>
              <a:ext cx="1773000" cy="426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ED937C-C92D-4CAE-B3A2-E796A9F7611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2440" y="2192560"/>
                <a:ext cx="179064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48FFFD-612E-4CBE-AC1A-2F698877954B}"/>
                  </a:ext>
                </a:extLst>
              </p14:cNvPr>
              <p14:cNvContentPartPr/>
              <p14:nvPr/>
            </p14:nvContentPartPr>
            <p14:xfrm>
              <a:off x="2473320" y="2197960"/>
              <a:ext cx="744120" cy="496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48FFFD-612E-4CBE-AC1A-2F698877954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64676" y="2189314"/>
                <a:ext cx="761769" cy="514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B78FEC6-10F4-4923-9E9E-FD11FD276D6C}"/>
                  </a:ext>
                </a:extLst>
              </p14:cNvPr>
              <p14:cNvContentPartPr/>
              <p14:nvPr/>
            </p14:nvContentPartPr>
            <p14:xfrm>
              <a:off x="3551160" y="1805920"/>
              <a:ext cx="1215000" cy="859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B78FEC6-10F4-4923-9E9E-FD11FD276D6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42517" y="1796920"/>
                <a:ext cx="1232645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5AD6E4-C26D-40BF-92A8-5BFBB9E9242C}"/>
                  </a:ext>
                </a:extLst>
              </p14:cNvPr>
              <p14:cNvContentPartPr/>
              <p14:nvPr/>
            </p14:nvContentPartPr>
            <p14:xfrm>
              <a:off x="5407320" y="1843000"/>
              <a:ext cx="3396240" cy="80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5AD6E4-C26D-40BF-92A8-5BFBB9E92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8679" y="1834000"/>
                <a:ext cx="3413882" cy="82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7425B4D-FA5E-4C4D-A033-ABCEE02237C2}"/>
                  </a:ext>
                </a:extLst>
              </p14:cNvPr>
              <p14:cNvContentPartPr/>
              <p14:nvPr/>
            </p14:nvContentPartPr>
            <p14:xfrm>
              <a:off x="8151960" y="1125880"/>
              <a:ext cx="698040" cy="514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7425B4D-FA5E-4C4D-A033-ABCEE02237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42960" y="1117240"/>
                <a:ext cx="71568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26CFE43-26BF-43E2-93BF-DD75A7DE9FF1}"/>
                  </a:ext>
                </a:extLst>
              </p14:cNvPr>
              <p14:cNvContentPartPr/>
              <p14:nvPr/>
            </p14:nvContentPartPr>
            <p14:xfrm>
              <a:off x="6537360" y="1849480"/>
              <a:ext cx="196920" cy="20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26CFE43-26BF-43E2-93BF-DD75A7DE9F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28360" y="1840840"/>
                <a:ext cx="2145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ECFA7BC-8007-4A30-90F2-625993C65B51}"/>
                  </a:ext>
                </a:extLst>
              </p14:cNvPr>
              <p14:cNvContentPartPr/>
              <p14:nvPr/>
            </p14:nvContentPartPr>
            <p14:xfrm>
              <a:off x="6921480" y="1816720"/>
              <a:ext cx="624960" cy="236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ECFA7BC-8007-4A30-90F2-625993C65B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12480" y="1808080"/>
                <a:ext cx="642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DBB645A-5D32-47FC-AACE-28F86D7B5422}"/>
                  </a:ext>
                </a:extLst>
              </p14:cNvPr>
              <p14:cNvContentPartPr/>
              <p14:nvPr/>
            </p14:nvContentPartPr>
            <p14:xfrm>
              <a:off x="8672160" y="2015080"/>
              <a:ext cx="12960" cy="48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DBB645A-5D32-47FC-AACE-28F86D7B54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63160" y="2006440"/>
                <a:ext cx="306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04C3150-6166-433F-BB18-7759072921E4}"/>
                  </a:ext>
                </a:extLst>
              </p14:cNvPr>
              <p14:cNvContentPartPr/>
              <p14:nvPr/>
            </p14:nvContentPartPr>
            <p14:xfrm>
              <a:off x="6482640" y="386008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04C3150-6166-433F-BB18-7759072921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74000" y="38514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5242C4A-054C-48AE-81D6-47D3AB3C16B9}"/>
                  </a:ext>
                </a:extLst>
              </p14:cNvPr>
              <p14:cNvContentPartPr/>
              <p14:nvPr/>
            </p14:nvContentPartPr>
            <p14:xfrm>
              <a:off x="7605840" y="2186080"/>
              <a:ext cx="36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5242C4A-054C-48AE-81D6-47D3AB3C16B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96840" y="21774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D4CB8D6-30A4-4318-880F-90AFA22EB7FF}"/>
                  </a:ext>
                </a:extLst>
              </p14:cNvPr>
              <p14:cNvContentPartPr/>
              <p14:nvPr/>
            </p14:nvContentPartPr>
            <p14:xfrm>
              <a:off x="6732480" y="1368880"/>
              <a:ext cx="1348920" cy="258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D4CB8D6-30A4-4318-880F-90AFA22EB7F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723840" y="1360240"/>
                <a:ext cx="136656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EE8F191-E193-4BF3-BFE1-A33C608F571D}"/>
                  </a:ext>
                </a:extLst>
              </p14:cNvPr>
              <p14:cNvContentPartPr/>
              <p14:nvPr/>
            </p14:nvContentPartPr>
            <p14:xfrm>
              <a:off x="6840120" y="996640"/>
              <a:ext cx="1204560" cy="287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EE8F191-E193-4BF3-BFE1-A33C608F571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831477" y="987989"/>
                <a:ext cx="1222205" cy="304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7816C16-89CA-495D-993B-62F81F32FEFE}"/>
                  </a:ext>
                </a:extLst>
              </p14:cNvPr>
              <p14:cNvContentPartPr/>
              <p14:nvPr/>
            </p14:nvContentPartPr>
            <p14:xfrm>
              <a:off x="7728600" y="1822120"/>
              <a:ext cx="220320" cy="351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7816C16-89CA-495D-993B-62F81F32FEF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719960" y="1813120"/>
                <a:ext cx="2379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C2990A-458C-45AA-BA6D-BB779D61B242}"/>
                  </a:ext>
                </a:extLst>
              </p14:cNvPr>
              <p14:cNvContentPartPr/>
              <p14:nvPr/>
            </p14:nvContentPartPr>
            <p14:xfrm>
              <a:off x="8178600" y="1796560"/>
              <a:ext cx="421560" cy="282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C2990A-458C-45AA-BA6D-BB779D61B2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169960" y="1787560"/>
                <a:ext cx="43920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968F54-5E4E-46B2-95FB-B48E3ED1A47B}"/>
                  </a:ext>
                </a:extLst>
              </p14:cNvPr>
              <p14:cNvContentPartPr/>
              <p14:nvPr/>
            </p14:nvContentPartPr>
            <p14:xfrm>
              <a:off x="512400" y="2965480"/>
              <a:ext cx="324360" cy="258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968F54-5E4E-46B2-95FB-B48E3ED1A4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3760" y="2956840"/>
                <a:ext cx="3420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198315-1032-478D-92AC-F0B1D9F60A0B}"/>
                  </a:ext>
                </a:extLst>
              </p14:cNvPr>
              <p14:cNvContentPartPr/>
              <p14:nvPr/>
            </p14:nvContentPartPr>
            <p14:xfrm>
              <a:off x="877440" y="3111280"/>
              <a:ext cx="157320" cy="153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198315-1032-478D-92AC-F0B1D9F60A0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68440" y="3102640"/>
                <a:ext cx="1749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8D9BD0D-4BD7-4A22-844D-34BECA1D57F1}"/>
                  </a:ext>
                </a:extLst>
              </p14:cNvPr>
              <p14:cNvContentPartPr/>
              <p14:nvPr/>
            </p14:nvContentPartPr>
            <p14:xfrm>
              <a:off x="1255440" y="3131440"/>
              <a:ext cx="223200" cy="158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8D9BD0D-4BD7-4A22-844D-34BECA1D57F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246440" y="3122800"/>
                <a:ext cx="2408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81B1FF8-1E9C-4CB0-A912-C59345F6C610}"/>
                  </a:ext>
                </a:extLst>
              </p14:cNvPr>
              <p14:cNvContentPartPr/>
              <p14:nvPr/>
            </p14:nvContentPartPr>
            <p14:xfrm>
              <a:off x="1448760" y="3132520"/>
              <a:ext cx="250200" cy="15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81B1FF8-1E9C-4CB0-A912-C59345F6C61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439760" y="3123880"/>
                <a:ext cx="26784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A30EECC-1F10-419C-9077-D50B3CC88A94}"/>
                  </a:ext>
                </a:extLst>
              </p14:cNvPr>
              <p14:cNvContentPartPr/>
              <p14:nvPr/>
            </p14:nvContentPartPr>
            <p14:xfrm>
              <a:off x="1725240" y="3119200"/>
              <a:ext cx="262080" cy="176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A30EECC-1F10-419C-9077-D50B3CC88A9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716600" y="3110560"/>
                <a:ext cx="279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56CA096-7E77-4D9B-830D-7E2884207AC4}"/>
                  </a:ext>
                </a:extLst>
              </p14:cNvPr>
              <p14:cNvContentPartPr/>
              <p14:nvPr/>
            </p14:nvContentPartPr>
            <p14:xfrm>
              <a:off x="2227440" y="2933800"/>
              <a:ext cx="1009440" cy="339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56CA096-7E77-4D9B-830D-7E2884207AC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218437" y="2924810"/>
                <a:ext cx="1027086" cy="357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98D8597-BE7C-4755-AFA9-C1EE2867F178}"/>
                  </a:ext>
                </a:extLst>
              </p14:cNvPr>
              <p14:cNvContentPartPr/>
              <p14:nvPr/>
            </p14:nvContentPartPr>
            <p14:xfrm>
              <a:off x="4691280" y="3155200"/>
              <a:ext cx="177120" cy="165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98D8597-BE7C-4755-AFA9-C1EE2867F17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682640" y="3146200"/>
                <a:ext cx="1947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F9DA17EF-781F-473C-9C5B-0E1B6FA06598}"/>
                  </a:ext>
                </a:extLst>
              </p14:cNvPr>
              <p14:cNvContentPartPr/>
              <p14:nvPr/>
            </p14:nvContentPartPr>
            <p14:xfrm>
              <a:off x="4711440" y="3237280"/>
              <a:ext cx="151920" cy="28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F9DA17EF-781F-473C-9C5B-0E1B6FA0659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02440" y="3228280"/>
                <a:ext cx="169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91FBF2D-5CA7-4509-A259-6B61EF67BC89}"/>
                  </a:ext>
                </a:extLst>
              </p14:cNvPr>
              <p14:cNvContentPartPr/>
              <p14:nvPr/>
            </p14:nvContentPartPr>
            <p14:xfrm>
              <a:off x="3551160" y="2971960"/>
              <a:ext cx="1072800" cy="3207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91FBF2D-5CA7-4509-A259-6B61EF67BC8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542520" y="2963320"/>
                <a:ext cx="109044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22D8CC61-8863-4730-A7F0-44D1273C1338}"/>
                  </a:ext>
                </a:extLst>
              </p14:cNvPr>
              <p14:cNvContentPartPr/>
              <p14:nvPr/>
            </p14:nvContentPartPr>
            <p14:xfrm>
              <a:off x="4970640" y="2851720"/>
              <a:ext cx="765720" cy="6688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22D8CC61-8863-4730-A7F0-44D1273C133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962000" y="2842720"/>
                <a:ext cx="783360" cy="68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EE400400-FC58-4C25-B106-13E6C75F6F44}"/>
                  </a:ext>
                </a:extLst>
              </p14:cNvPr>
              <p14:cNvContentPartPr/>
              <p14:nvPr/>
            </p14:nvContentPartPr>
            <p14:xfrm>
              <a:off x="5836800" y="3043600"/>
              <a:ext cx="304920" cy="2718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EE400400-FC58-4C25-B106-13E6C75F6F4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828150" y="3034960"/>
                <a:ext cx="322581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30C182-109E-4742-A219-3239604CF234}"/>
                  </a:ext>
                </a:extLst>
              </p14:cNvPr>
              <p14:cNvContentPartPr/>
              <p14:nvPr/>
            </p14:nvContentPartPr>
            <p14:xfrm>
              <a:off x="6239640" y="3295600"/>
              <a:ext cx="75960" cy="89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30C182-109E-4742-A219-3239604CF23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230640" y="3286600"/>
                <a:ext cx="936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DA1D5F-85B9-4366-A416-45048CFE0DC8}"/>
                  </a:ext>
                </a:extLst>
              </p14:cNvPr>
              <p14:cNvContentPartPr/>
              <p14:nvPr/>
            </p14:nvContentPartPr>
            <p14:xfrm>
              <a:off x="6494880" y="2984200"/>
              <a:ext cx="712440" cy="452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DA1D5F-85B9-4366-A416-45048CFE0D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485885" y="2975560"/>
                <a:ext cx="730071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8011134-BE5D-4788-9403-3EFC14BDFEDD}"/>
                  </a:ext>
                </a:extLst>
              </p14:cNvPr>
              <p14:cNvContentPartPr/>
              <p14:nvPr/>
            </p14:nvContentPartPr>
            <p14:xfrm>
              <a:off x="7352040" y="2949640"/>
              <a:ext cx="1333080" cy="47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8011134-BE5D-4788-9403-3EFC14BDFED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343400" y="2940640"/>
                <a:ext cx="135072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A75CE69-8971-43BE-9F68-F64B7F0BE1F7}"/>
                  </a:ext>
                </a:extLst>
              </p14:cNvPr>
              <p14:cNvContentPartPr/>
              <p14:nvPr/>
            </p14:nvContentPartPr>
            <p14:xfrm>
              <a:off x="396480" y="3628600"/>
              <a:ext cx="840600" cy="265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A75CE69-8971-43BE-9F68-F64B7F0BE1F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87480" y="3619948"/>
                <a:ext cx="858240" cy="283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EAFC99-F8BB-4B72-97E6-CA4CC046D0DA}"/>
                  </a:ext>
                </a:extLst>
              </p14:cNvPr>
              <p14:cNvContentPartPr/>
              <p14:nvPr/>
            </p14:nvContentPartPr>
            <p14:xfrm>
              <a:off x="2375040" y="3809680"/>
              <a:ext cx="154440" cy="15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EAFC99-F8BB-4B72-97E6-CA4CC046D0D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366400" y="3801040"/>
                <a:ext cx="1720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A56F65E-8210-496F-8FF6-0A2E150488B1}"/>
                  </a:ext>
                </a:extLst>
              </p14:cNvPr>
              <p14:cNvContentPartPr/>
              <p14:nvPr/>
            </p14:nvContentPartPr>
            <p14:xfrm>
              <a:off x="2367120" y="3926320"/>
              <a:ext cx="159840" cy="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A56F65E-8210-496F-8FF6-0A2E150488B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358480" y="3917680"/>
                <a:ext cx="1774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B60C4E-E585-4690-B734-AB9A91572011}"/>
                  </a:ext>
                </a:extLst>
              </p14:cNvPr>
              <p14:cNvContentPartPr/>
              <p14:nvPr/>
            </p14:nvContentPartPr>
            <p14:xfrm>
              <a:off x="1564680" y="3597640"/>
              <a:ext cx="662040" cy="547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B60C4E-E585-4690-B734-AB9A9157201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555680" y="3589000"/>
                <a:ext cx="67968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C9DB8E4-A818-445A-8B65-24C1F16B6881}"/>
                  </a:ext>
                </a:extLst>
              </p14:cNvPr>
              <p14:cNvContentPartPr/>
              <p14:nvPr/>
            </p14:nvContentPartPr>
            <p14:xfrm>
              <a:off x="2733960" y="3669280"/>
              <a:ext cx="2353680" cy="452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C9DB8E4-A818-445A-8B65-24C1F16B6881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724960" y="3660633"/>
                <a:ext cx="2371320" cy="46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016FD97-8E95-4F59-95AB-655EF427B104}"/>
                  </a:ext>
                </a:extLst>
              </p14:cNvPr>
              <p14:cNvContentPartPr/>
              <p14:nvPr/>
            </p14:nvContentPartPr>
            <p14:xfrm>
              <a:off x="5178360" y="3771520"/>
              <a:ext cx="405360" cy="274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016FD97-8E95-4F59-95AB-655EF427B104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169712" y="3762520"/>
                <a:ext cx="423016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ABF0EB2-D8E9-4A51-B711-1812B712C0FA}"/>
                  </a:ext>
                </a:extLst>
              </p14:cNvPr>
              <p14:cNvContentPartPr/>
              <p14:nvPr/>
            </p14:nvContentPartPr>
            <p14:xfrm>
              <a:off x="5630880" y="3913360"/>
              <a:ext cx="173160" cy="36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ABF0EB2-D8E9-4A51-B711-1812B712C0F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622240" y="3904360"/>
                <a:ext cx="19080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AA9A1CC-5730-4D51-81CB-2277B7F01054}"/>
                  </a:ext>
                </a:extLst>
              </p14:cNvPr>
              <p14:cNvContentPartPr/>
              <p14:nvPr/>
            </p14:nvContentPartPr>
            <p14:xfrm>
              <a:off x="5608200" y="4009840"/>
              <a:ext cx="173160" cy="16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AA9A1CC-5730-4D51-81CB-2277B7F0105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599560" y="4001200"/>
                <a:ext cx="19080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AAA8C50-D39E-483D-AF85-05A0CA6D9027}"/>
                  </a:ext>
                </a:extLst>
              </p14:cNvPr>
              <p14:cNvContentPartPr/>
              <p14:nvPr/>
            </p14:nvContentPartPr>
            <p14:xfrm>
              <a:off x="5889360" y="3668200"/>
              <a:ext cx="1606320" cy="488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AAA8C50-D39E-483D-AF85-05A0CA6D902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880362" y="3659200"/>
                <a:ext cx="1623956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50B3610-1210-479A-AB15-4B34B0D263FD}"/>
                  </a:ext>
                </a:extLst>
              </p14:cNvPr>
              <p14:cNvContentPartPr/>
              <p14:nvPr/>
            </p14:nvContentPartPr>
            <p14:xfrm>
              <a:off x="7648320" y="3702400"/>
              <a:ext cx="152280" cy="380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50B3610-1210-479A-AB15-4B34B0D263F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39320" y="3693760"/>
                <a:ext cx="1699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EAFEB42-846E-41C4-9FCB-69E3F21D7951}"/>
                  </a:ext>
                </a:extLst>
              </p14:cNvPr>
              <p14:cNvContentPartPr/>
              <p14:nvPr/>
            </p14:nvContentPartPr>
            <p14:xfrm>
              <a:off x="8013720" y="3717160"/>
              <a:ext cx="202320" cy="272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EAFEB42-846E-41C4-9FCB-69E3F21D795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004720" y="3708520"/>
                <a:ext cx="2199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5059758-927A-4FCF-9AEB-792B5E117CB5}"/>
                  </a:ext>
                </a:extLst>
              </p14:cNvPr>
              <p14:cNvContentPartPr/>
              <p14:nvPr/>
            </p14:nvContentPartPr>
            <p14:xfrm>
              <a:off x="456240" y="4183720"/>
              <a:ext cx="1456920" cy="652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5059758-927A-4FCF-9AEB-792B5E117CB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47238" y="4174720"/>
                <a:ext cx="1474564" cy="67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AD76129-3DD8-45B7-827F-A17D91CC2D8C}"/>
                  </a:ext>
                </a:extLst>
              </p14:cNvPr>
              <p14:cNvContentPartPr/>
              <p14:nvPr/>
            </p14:nvContentPartPr>
            <p14:xfrm>
              <a:off x="2142480" y="4413040"/>
              <a:ext cx="214560" cy="28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AD76129-3DD8-45B7-827F-A17D91CC2D8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133840" y="4404040"/>
                <a:ext cx="2322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CC6187-9A9F-47F2-AB5F-53898BCC6CD3}"/>
                  </a:ext>
                </a:extLst>
              </p14:cNvPr>
              <p14:cNvContentPartPr/>
              <p14:nvPr/>
            </p14:nvContentPartPr>
            <p14:xfrm>
              <a:off x="3360000" y="4382800"/>
              <a:ext cx="1550880" cy="411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CC6187-9A9F-47F2-AB5F-53898BCC6CD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51000" y="4373808"/>
                <a:ext cx="1568520" cy="429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676F5AC-1994-49B0-B4B7-479D054818A5}"/>
                  </a:ext>
                </a:extLst>
              </p14:cNvPr>
              <p14:cNvContentPartPr/>
              <p14:nvPr/>
            </p14:nvContentPartPr>
            <p14:xfrm>
              <a:off x="2616960" y="4345360"/>
              <a:ext cx="569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676F5AC-1994-49B0-B4B7-479D054818A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608320" y="4336360"/>
                <a:ext cx="5868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BFCECA0-6A1F-4510-A954-69FFC521D16B}"/>
                  </a:ext>
                </a:extLst>
              </p14:cNvPr>
              <p14:cNvContentPartPr/>
              <p14:nvPr/>
            </p14:nvContentPartPr>
            <p14:xfrm>
              <a:off x="5170080" y="4343920"/>
              <a:ext cx="213480" cy="354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BFCECA0-6A1F-4510-A954-69FFC521D16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161095" y="4335280"/>
                <a:ext cx="23109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EF1EC39-EC66-414F-8D3C-98C1E416888D}"/>
                  </a:ext>
                </a:extLst>
              </p14:cNvPr>
              <p14:cNvContentPartPr/>
              <p14:nvPr/>
            </p14:nvContentPartPr>
            <p14:xfrm>
              <a:off x="5560680" y="4374520"/>
              <a:ext cx="25560" cy="5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EF1EC39-EC66-414F-8D3C-98C1E416888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51680" y="4365520"/>
                <a:ext cx="432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B3B9B25-9296-49BB-97F0-1BC8D586781E}"/>
                  </a:ext>
                </a:extLst>
              </p14:cNvPr>
              <p14:cNvContentPartPr/>
              <p14:nvPr/>
            </p14:nvContentPartPr>
            <p14:xfrm>
              <a:off x="5547720" y="4539400"/>
              <a:ext cx="527400" cy="227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B3B9B25-9296-49BB-97F0-1BC8D586781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538720" y="4530400"/>
                <a:ext cx="5450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0603597-0229-460D-BEA2-236F5A180401}"/>
                  </a:ext>
                </a:extLst>
              </p14:cNvPr>
              <p14:cNvContentPartPr/>
              <p14:nvPr/>
            </p14:nvContentPartPr>
            <p14:xfrm>
              <a:off x="380640" y="4928560"/>
              <a:ext cx="1620000" cy="823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0603597-0229-460D-BEA2-236F5A18040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71642" y="4919916"/>
                <a:ext cx="1637636" cy="8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248F51AB-1651-4D2F-8B4C-7BBE268D899D}"/>
                  </a:ext>
                </a:extLst>
              </p14:cNvPr>
              <p14:cNvContentPartPr/>
              <p14:nvPr/>
            </p14:nvContentPartPr>
            <p14:xfrm>
              <a:off x="2169840" y="4358680"/>
              <a:ext cx="6665760" cy="1526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248F51AB-1651-4D2F-8B4C-7BBE268D899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160840" y="4349680"/>
                <a:ext cx="6683400" cy="154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9798526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14:cNvPr>
              <p14:cNvContentPartPr/>
              <p14:nvPr/>
            </p14:nvContentPartPr>
            <p14:xfrm>
              <a:off x="243480" y="1330000"/>
              <a:ext cx="1779840" cy="70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4E66288-937C-451F-94F3-A088891A42D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4840" y="1321000"/>
                <a:ext cx="179748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14:cNvPr>
              <p14:cNvContentPartPr/>
              <p14:nvPr/>
            </p14:nvContentPartPr>
            <p14:xfrm>
              <a:off x="171840" y="243160"/>
              <a:ext cx="8742960" cy="997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A640500-0529-4293-B1D2-35BDF842B6F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62840" y="234157"/>
                <a:ext cx="8760599" cy="1015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14:cNvPr>
              <p14:cNvContentPartPr/>
              <p14:nvPr/>
            </p14:nvContentPartPr>
            <p14:xfrm>
              <a:off x="3378360" y="1532680"/>
              <a:ext cx="219600" cy="13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A884E27-F967-43C5-8380-9E8A29ECE3A5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69720" y="1524040"/>
                <a:ext cx="237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14:cNvPr>
              <p14:cNvContentPartPr/>
              <p14:nvPr/>
            </p14:nvContentPartPr>
            <p14:xfrm>
              <a:off x="3387720" y="1624120"/>
              <a:ext cx="244800" cy="104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5DEBE05-7E27-463C-9793-D2B6AD43E4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9080" y="1615480"/>
                <a:ext cx="2624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14:cNvPr>
              <p14:cNvContentPartPr/>
              <p14:nvPr/>
            </p14:nvContentPartPr>
            <p14:xfrm>
              <a:off x="2333640" y="1310200"/>
              <a:ext cx="867240" cy="6591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1B44E5A-0B40-4B41-9968-86BECDF59B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324640" y="1301200"/>
                <a:ext cx="884880" cy="67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14:cNvPr>
              <p14:cNvContentPartPr/>
              <p14:nvPr/>
            </p14:nvContentPartPr>
            <p14:xfrm>
              <a:off x="3874080" y="1283560"/>
              <a:ext cx="1111320" cy="465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4A170C2-BA61-449E-BD61-F1BB957B74C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65440" y="1274553"/>
                <a:ext cx="1128960" cy="4834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14:cNvPr>
              <p14:cNvContentPartPr/>
              <p14:nvPr/>
            </p14:nvContentPartPr>
            <p14:xfrm>
              <a:off x="5151360" y="1520800"/>
              <a:ext cx="198360" cy="171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F4F62BF-92C4-4EA5-8AA1-5075733871F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142360" y="1511800"/>
                <a:ext cx="216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14:cNvPr>
              <p14:cNvContentPartPr/>
              <p14:nvPr/>
            </p14:nvContentPartPr>
            <p14:xfrm>
              <a:off x="5463480" y="1340080"/>
              <a:ext cx="1107360" cy="413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46BEEFC-FBEB-4116-BFED-DB26A2C95E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454840" y="1331440"/>
                <a:ext cx="112500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29ED937C-C92D-4CAE-B3A2-E796A9F7611E}"/>
                  </a:ext>
                </a:extLst>
              </p14:cNvPr>
              <p14:cNvContentPartPr/>
              <p14:nvPr/>
            </p14:nvContentPartPr>
            <p14:xfrm>
              <a:off x="391440" y="2201200"/>
              <a:ext cx="1773000" cy="426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29ED937C-C92D-4CAE-B3A2-E796A9F7611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2440" y="2192560"/>
                <a:ext cx="179064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D48FFFD-612E-4CBE-AC1A-2F698877954B}"/>
                  </a:ext>
                </a:extLst>
              </p14:cNvPr>
              <p14:cNvContentPartPr/>
              <p14:nvPr/>
            </p14:nvContentPartPr>
            <p14:xfrm>
              <a:off x="2473320" y="2197960"/>
              <a:ext cx="744120" cy="4964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D48FFFD-612E-4CBE-AC1A-2F698877954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464676" y="2189314"/>
                <a:ext cx="761769" cy="5140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B78FEC6-10F4-4923-9E9E-FD11FD276D6C}"/>
                  </a:ext>
                </a:extLst>
              </p14:cNvPr>
              <p14:cNvContentPartPr/>
              <p14:nvPr/>
            </p14:nvContentPartPr>
            <p14:xfrm>
              <a:off x="3551160" y="1805920"/>
              <a:ext cx="1215000" cy="859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B78FEC6-10F4-4923-9E9E-FD11FD276D6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542517" y="1796920"/>
                <a:ext cx="1232645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05AD6E4-C26D-40BF-92A8-5BFBB9E9242C}"/>
                  </a:ext>
                </a:extLst>
              </p14:cNvPr>
              <p14:cNvContentPartPr/>
              <p14:nvPr/>
            </p14:nvContentPartPr>
            <p14:xfrm>
              <a:off x="5407320" y="1843000"/>
              <a:ext cx="3396240" cy="8074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05AD6E4-C26D-40BF-92A8-5BFBB9E9242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98679" y="1834000"/>
                <a:ext cx="3413882" cy="82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7425B4D-FA5E-4C4D-A033-ABCEE02237C2}"/>
                  </a:ext>
                </a:extLst>
              </p14:cNvPr>
              <p14:cNvContentPartPr/>
              <p14:nvPr/>
            </p14:nvContentPartPr>
            <p14:xfrm>
              <a:off x="8151960" y="1125880"/>
              <a:ext cx="698040" cy="514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7425B4D-FA5E-4C4D-A033-ABCEE02237C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142960" y="1117240"/>
                <a:ext cx="715680" cy="53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26CFE43-26BF-43E2-93BF-DD75A7DE9FF1}"/>
                  </a:ext>
                </a:extLst>
              </p14:cNvPr>
              <p14:cNvContentPartPr/>
              <p14:nvPr/>
            </p14:nvContentPartPr>
            <p14:xfrm>
              <a:off x="6537360" y="1849480"/>
              <a:ext cx="196920" cy="20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26CFE43-26BF-43E2-93BF-DD75A7DE9F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528360" y="1840840"/>
                <a:ext cx="214560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ECFA7BC-8007-4A30-90F2-625993C65B51}"/>
                  </a:ext>
                </a:extLst>
              </p14:cNvPr>
              <p14:cNvContentPartPr/>
              <p14:nvPr/>
            </p14:nvContentPartPr>
            <p14:xfrm>
              <a:off x="6921480" y="1816720"/>
              <a:ext cx="624960" cy="236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ECFA7BC-8007-4A30-90F2-625993C65B5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912480" y="1808080"/>
                <a:ext cx="64260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DBB645A-5D32-47FC-AACE-28F86D7B5422}"/>
                  </a:ext>
                </a:extLst>
              </p14:cNvPr>
              <p14:cNvContentPartPr/>
              <p14:nvPr/>
            </p14:nvContentPartPr>
            <p14:xfrm>
              <a:off x="8672160" y="2015080"/>
              <a:ext cx="12960" cy="48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DBB645A-5D32-47FC-AACE-28F86D7B542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663160" y="2006440"/>
                <a:ext cx="3060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04C3150-6166-433F-BB18-7759072921E4}"/>
                  </a:ext>
                </a:extLst>
              </p14:cNvPr>
              <p14:cNvContentPartPr/>
              <p14:nvPr/>
            </p14:nvContentPartPr>
            <p14:xfrm>
              <a:off x="6482640" y="386008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04C3150-6166-433F-BB18-7759072921E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474000" y="38514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5242C4A-054C-48AE-81D6-47D3AB3C16B9}"/>
                  </a:ext>
                </a:extLst>
              </p14:cNvPr>
              <p14:cNvContentPartPr/>
              <p14:nvPr/>
            </p14:nvContentPartPr>
            <p14:xfrm>
              <a:off x="7605840" y="2186080"/>
              <a:ext cx="360" cy="3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5242C4A-054C-48AE-81D6-47D3AB3C16B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96840" y="21774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D4CB8D6-30A4-4318-880F-90AFA22EB7FF}"/>
                  </a:ext>
                </a:extLst>
              </p14:cNvPr>
              <p14:cNvContentPartPr/>
              <p14:nvPr/>
            </p14:nvContentPartPr>
            <p14:xfrm>
              <a:off x="6732480" y="1368880"/>
              <a:ext cx="1348920" cy="25884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D4CB8D6-30A4-4318-880F-90AFA22EB7F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6723840" y="1360240"/>
                <a:ext cx="136656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9EE8F191-E193-4BF3-BFE1-A33C608F571D}"/>
                  </a:ext>
                </a:extLst>
              </p14:cNvPr>
              <p14:cNvContentPartPr/>
              <p14:nvPr/>
            </p14:nvContentPartPr>
            <p14:xfrm>
              <a:off x="6840120" y="996640"/>
              <a:ext cx="1204560" cy="287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9EE8F191-E193-4BF3-BFE1-A33C608F571D}"/>
                  </a:ext>
                </a:extLst>
              </p:cNvPr>
              <p:cNvPicPr/>
              <p:nvPr/>
            </p:nvPicPr>
            <p:blipFill>
              <a:blip r:embed="rId40"/>
              <a:stretch>
                <a:fillRect/>
              </a:stretch>
            </p:blipFill>
            <p:spPr>
              <a:xfrm>
                <a:off x="6831477" y="987989"/>
                <a:ext cx="1222205" cy="3049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7816C16-89CA-495D-993B-62F81F32FEFE}"/>
                  </a:ext>
                </a:extLst>
              </p14:cNvPr>
              <p14:cNvContentPartPr/>
              <p14:nvPr/>
            </p14:nvContentPartPr>
            <p14:xfrm>
              <a:off x="7728600" y="1822120"/>
              <a:ext cx="220320" cy="351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7816C16-89CA-495D-993B-62F81F32FEFE}"/>
                  </a:ext>
                </a:extLst>
              </p:cNvPr>
              <p:cNvPicPr/>
              <p:nvPr/>
            </p:nvPicPr>
            <p:blipFill>
              <a:blip r:embed="rId42"/>
              <a:stretch>
                <a:fillRect/>
              </a:stretch>
            </p:blipFill>
            <p:spPr>
              <a:xfrm>
                <a:off x="7719960" y="1813120"/>
                <a:ext cx="23796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3C2990A-458C-45AA-BA6D-BB779D61B242}"/>
                  </a:ext>
                </a:extLst>
              </p14:cNvPr>
              <p14:cNvContentPartPr/>
              <p14:nvPr/>
            </p14:nvContentPartPr>
            <p14:xfrm>
              <a:off x="8178600" y="1796560"/>
              <a:ext cx="421560" cy="2829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3C2990A-458C-45AA-BA6D-BB779D61B242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8169960" y="1787560"/>
                <a:ext cx="43920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E968F54-5E4E-46B2-95FB-B48E3ED1A47B}"/>
                  </a:ext>
                </a:extLst>
              </p14:cNvPr>
              <p14:cNvContentPartPr/>
              <p14:nvPr/>
            </p14:nvContentPartPr>
            <p14:xfrm>
              <a:off x="512400" y="2965480"/>
              <a:ext cx="324360" cy="258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E968F54-5E4E-46B2-95FB-B48E3ED1A47B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503760" y="2956840"/>
                <a:ext cx="342000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3198315-1032-478D-92AC-F0B1D9F60A0B}"/>
                  </a:ext>
                </a:extLst>
              </p14:cNvPr>
              <p14:cNvContentPartPr/>
              <p14:nvPr/>
            </p14:nvContentPartPr>
            <p14:xfrm>
              <a:off x="877440" y="3111280"/>
              <a:ext cx="157320" cy="1533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3198315-1032-478D-92AC-F0B1D9F60A0B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868440" y="3102640"/>
                <a:ext cx="17496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8D9BD0D-4BD7-4A22-844D-34BECA1D57F1}"/>
                  </a:ext>
                </a:extLst>
              </p14:cNvPr>
              <p14:cNvContentPartPr/>
              <p14:nvPr/>
            </p14:nvContentPartPr>
            <p14:xfrm>
              <a:off x="1255440" y="3131440"/>
              <a:ext cx="223200" cy="158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8D9BD0D-4BD7-4A22-844D-34BECA1D57F1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1246440" y="3122800"/>
                <a:ext cx="24084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B81B1FF8-1E9C-4CB0-A912-C59345F6C610}"/>
                  </a:ext>
                </a:extLst>
              </p14:cNvPr>
              <p14:cNvContentPartPr/>
              <p14:nvPr/>
            </p14:nvContentPartPr>
            <p14:xfrm>
              <a:off x="1448760" y="3132520"/>
              <a:ext cx="250200" cy="159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B81B1FF8-1E9C-4CB0-A912-C59345F6C610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1439760" y="3123880"/>
                <a:ext cx="26784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A30EECC-1F10-419C-9077-D50B3CC88A94}"/>
                  </a:ext>
                </a:extLst>
              </p14:cNvPr>
              <p14:cNvContentPartPr/>
              <p14:nvPr/>
            </p14:nvContentPartPr>
            <p14:xfrm>
              <a:off x="1725240" y="3119200"/>
              <a:ext cx="262080" cy="176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A30EECC-1F10-419C-9077-D50B3CC88A94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1716600" y="3110560"/>
                <a:ext cx="27972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56CA096-7E77-4D9B-830D-7E2884207AC4}"/>
                  </a:ext>
                </a:extLst>
              </p14:cNvPr>
              <p14:cNvContentPartPr/>
              <p14:nvPr/>
            </p14:nvContentPartPr>
            <p14:xfrm>
              <a:off x="2227440" y="2933800"/>
              <a:ext cx="1009440" cy="3398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56CA096-7E77-4D9B-830D-7E2884207AC4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218437" y="2924810"/>
                <a:ext cx="1027086" cy="3574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98D8597-BE7C-4755-AFA9-C1EE2867F178}"/>
                  </a:ext>
                </a:extLst>
              </p14:cNvPr>
              <p14:cNvContentPartPr/>
              <p14:nvPr/>
            </p14:nvContentPartPr>
            <p14:xfrm>
              <a:off x="4691280" y="3155200"/>
              <a:ext cx="177120" cy="1656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98D8597-BE7C-4755-AFA9-C1EE2867F17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4682640" y="3146200"/>
                <a:ext cx="19476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F9DA17EF-781F-473C-9C5B-0E1B6FA06598}"/>
                  </a:ext>
                </a:extLst>
              </p14:cNvPr>
              <p14:cNvContentPartPr/>
              <p14:nvPr/>
            </p14:nvContentPartPr>
            <p14:xfrm>
              <a:off x="4711440" y="3237280"/>
              <a:ext cx="151920" cy="28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F9DA17EF-781F-473C-9C5B-0E1B6FA06598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4702440" y="3228280"/>
                <a:ext cx="16956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891FBF2D-5CA7-4509-A259-6B61EF67BC89}"/>
                  </a:ext>
                </a:extLst>
              </p14:cNvPr>
              <p14:cNvContentPartPr/>
              <p14:nvPr/>
            </p14:nvContentPartPr>
            <p14:xfrm>
              <a:off x="3551160" y="2971960"/>
              <a:ext cx="1072800" cy="3207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891FBF2D-5CA7-4509-A259-6B61EF67BC8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3542520" y="2963320"/>
                <a:ext cx="109044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22D8CC61-8863-4730-A7F0-44D1273C1338}"/>
                  </a:ext>
                </a:extLst>
              </p14:cNvPr>
              <p14:cNvContentPartPr/>
              <p14:nvPr/>
            </p14:nvContentPartPr>
            <p14:xfrm>
              <a:off x="4970640" y="2851720"/>
              <a:ext cx="765720" cy="6688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22D8CC61-8863-4730-A7F0-44D1273C1338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4962000" y="2842720"/>
                <a:ext cx="783360" cy="68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EE400400-FC58-4C25-B106-13E6C75F6F44}"/>
                  </a:ext>
                </a:extLst>
              </p14:cNvPr>
              <p14:cNvContentPartPr/>
              <p14:nvPr/>
            </p14:nvContentPartPr>
            <p14:xfrm>
              <a:off x="5836800" y="3043600"/>
              <a:ext cx="304920" cy="27180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EE400400-FC58-4C25-B106-13E6C75F6F44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5828150" y="3034960"/>
                <a:ext cx="322581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30C182-109E-4742-A219-3239604CF234}"/>
                  </a:ext>
                </a:extLst>
              </p14:cNvPr>
              <p14:cNvContentPartPr/>
              <p14:nvPr/>
            </p14:nvContentPartPr>
            <p14:xfrm>
              <a:off x="6239640" y="3295600"/>
              <a:ext cx="75960" cy="89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30C182-109E-4742-A219-3239604CF234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230640" y="3286600"/>
                <a:ext cx="9360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44DA1D5F-85B9-4366-A416-45048CFE0DC8}"/>
                  </a:ext>
                </a:extLst>
              </p14:cNvPr>
              <p14:cNvContentPartPr/>
              <p14:nvPr/>
            </p14:nvContentPartPr>
            <p14:xfrm>
              <a:off x="6494880" y="2984200"/>
              <a:ext cx="712440" cy="452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44DA1D5F-85B9-4366-A416-45048CFE0DC8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6485885" y="2975560"/>
                <a:ext cx="730071" cy="46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8011134-BE5D-4788-9403-3EFC14BDFEDD}"/>
                  </a:ext>
                </a:extLst>
              </p14:cNvPr>
              <p14:cNvContentPartPr/>
              <p14:nvPr/>
            </p14:nvContentPartPr>
            <p14:xfrm>
              <a:off x="7352040" y="2949640"/>
              <a:ext cx="1333080" cy="47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8011134-BE5D-4788-9403-3EFC14BDFEDD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7343400" y="2940640"/>
                <a:ext cx="1350720" cy="49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A75CE69-8971-43BE-9F68-F64B7F0BE1F7}"/>
                  </a:ext>
                </a:extLst>
              </p14:cNvPr>
              <p14:cNvContentPartPr/>
              <p14:nvPr/>
            </p14:nvContentPartPr>
            <p14:xfrm>
              <a:off x="396480" y="3628600"/>
              <a:ext cx="840600" cy="265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A75CE69-8971-43BE-9F68-F64B7F0BE1F7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387480" y="3619948"/>
                <a:ext cx="858240" cy="2833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2EAFC99-F8BB-4B72-97E6-CA4CC046D0DA}"/>
                  </a:ext>
                </a:extLst>
              </p14:cNvPr>
              <p14:cNvContentPartPr/>
              <p14:nvPr/>
            </p14:nvContentPartPr>
            <p14:xfrm>
              <a:off x="2375040" y="3809680"/>
              <a:ext cx="154440" cy="15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2EAFC99-F8BB-4B72-97E6-CA4CC046D0DA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2366400" y="3801040"/>
                <a:ext cx="1720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A56F65E-8210-496F-8FF6-0A2E150488B1}"/>
                  </a:ext>
                </a:extLst>
              </p14:cNvPr>
              <p14:cNvContentPartPr/>
              <p14:nvPr/>
            </p14:nvContentPartPr>
            <p14:xfrm>
              <a:off x="2367120" y="3926320"/>
              <a:ext cx="159840" cy="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A56F65E-8210-496F-8FF6-0A2E150488B1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2358480" y="3917680"/>
                <a:ext cx="1774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5B60C4E-E585-4690-B734-AB9A91572011}"/>
                  </a:ext>
                </a:extLst>
              </p14:cNvPr>
              <p14:cNvContentPartPr/>
              <p14:nvPr/>
            </p14:nvContentPartPr>
            <p14:xfrm>
              <a:off x="1564680" y="3597640"/>
              <a:ext cx="662040" cy="547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5B60C4E-E585-4690-B734-AB9A91572011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1555680" y="3589000"/>
                <a:ext cx="679680" cy="56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C9DB8E4-A818-445A-8B65-24C1F16B6881}"/>
                  </a:ext>
                </a:extLst>
              </p14:cNvPr>
              <p14:cNvContentPartPr/>
              <p14:nvPr/>
            </p14:nvContentPartPr>
            <p14:xfrm>
              <a:off x="2733960" y="3669280"/>
              <a:ext cx="2353680" cy="452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C9DB8E4-A818-445A-8B65-24C1F16B6881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2724960" y="3660633"/>
                <a:ext cx="2371320" cy="4698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016FD97-8E95-4F59-95AB-655EF427B104}"/>
                  </a:ext>
                </a:extLst>
              </p14:cNvPr>
              <p14:cNvContentPartPr/>
              <p14:nvPr/>
            </p14:nvContentPartPr>
            <p14:xfrm>
              <a:off x="5178360" y="3771520"/>
              <a:ext cx="405360" cy="274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016FD97-8E95-4F59-95AB-655EF427B104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169712" y="3762520"/>
                <a:ext cx="423016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ABF0EB2-D8E9-4A51-B711-1812B712C0FA}"/>
                  </a:ext>
                </a:extLst>
              </p14:cNvPr>
              <p14:cNvContentPartPr/>
              <p14:nvPr/>
            </p14:nvContentPartPr>
            <p14:xfrm>
              <a:off x="5630880" y="3913360"/>
              <a:ext cx="173160" cy="36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ABF0EB2-D8E9-4A51-B711-1812B712C0F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5622240" y="3904360"/>
                <a:ext cx="19080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AA9A1CC-5730-4D51-81CB-2277B7F01054}"/>
                  </a:ext>
                </a:extLst>
              </p14:cNvPr>
              <p14:cNvContentPartPr/>
              <p14:nvPr/>
            </p14:nvContentPartPr>
            <p14:xfrm>
              <a:off x="5608200" y="4009840"/>
              <a:ext cx="173160" cy="165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AA9A1CC-5730-4D51-81CB-2277B7F01054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5599560" y="4001200"/>
                <a:ext cx="19080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AAA8C50-D39E-483D-AF85-05A0CA6D9027}"/>
                  </a:ext>
                </a:extLst>
              </p14:cNvPr>
              <p14:cNvContentPartPr/>
              <p14:nvPr/>
            </p14:nvContentPartPr>
            <p14:xfrm>
              <a:off x="5889360" y="3668200"/>
              <a:ext cx="1606320" cy="4881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AAA8C50-D39E-483D-AF85-05A0CA6D9027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880362" y="3659200"/>
                <a:ext cx="1623956" cy="50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50B3610-1210-479A-AB15-4B34B0D263FD}"/>
                  </a:ext>
                </a:extLst>
              </p14:cNvPr>
              <p14:cNvContentPartPr/>
              <p14:nvPr/>
            </p14:nvContentPartPr>
            <p14:xfrm>
              <a:off x="7648320" y="3702400"/>
              <a:ext cx="152280" cy="380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50B3610-1210-479A-AB15-4B34B0D263FD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7639320" y="3693760"/>
                <a:ext cx="16992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5EAFEB42-846E-41C4-9FCB-69E3F21D7951}"/>
                  </a:ext>
                </a:extLst>
              </p14:cNvPr>
              <p14:cNvContentPartPr/>
              <p14:nvPr/>
            </p14:nvContentPartPr>
            <p14:xfrm>
              <a:off x="8013720" y="3717160"/>
              <a:ext cx="202320" cy="272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5EAFEB42-846E-41C4-9FCB-69E3F21D7951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004720" y="3708520"/>
                <a:ext cx="21996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5059758-927A-4FCF-9AEB-792B5E117CB5}"/>
                  </a:ext>
                </a:extLst>
              </p14:cNvPr>
              <p14:cNvContentPartPr/>
              <p14:nvPr/>
            </p14:nvContentPartPr>
            <p14:xfrm>
              <a:off x="456240" y="4183720"/>
              <a:ext cx="1456920" cy="652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5059758-927A-4FCF-9AEB-792B5E117CB5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47238" y="4174720"/>
                <a:ext cx="1474564" cy="67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AD76129-3DD8-45B7-827F-A17D91CC2D8C}"/>
                  </a:ext>
                </a:extLst>
              </p14:cNvPr>
              <p14:cNvContentPartPr/>
              <p14:nvPr/>
            </p14:nvContentPartPr>
            <p14:xfrm>
              <a:off x="2142480" y="4413040"/>
              <a:ext cx="214560" cy="28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AD76129-3DD8-45B7-827F-A17D91CC2D8C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133840" y="4404040"/>
                <a:ext cx="2322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CC6187-9A9F-47F2-AB5F-53898BCC6CD3}"/>
                  </a:ext>
                </a:extLst>
              </p14:cNvPr>
              <p14:cNvContentPartPr/>
              <p14:nvPr/>
            </p14:nvContentPartPr>
            <p14:xfrm>
              <a:off x="3360000" y="4382800"/>
              <a:ext cx="1550880" cy="411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CC6187-9A9F-47F2-AB5F-53898BCC6CD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351000" y="4373808"/>
                <a:ext cx="1568520" cy="429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676F5AC-1994-49B0-B4B7-479D054818A5}"/>
                  </a:ext>
                </a:extLst>
              </p14:cNvPr>
              <p14:cNvContentPartPr/>
              <p14:nvPr/>
            </p14:nvContentPartPr>
            <p14:xfrm>
              <a:off x="2616960" y="4345360"/>
              <a:ext cx="569160" cy="355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676F5AC-1994-49B0-B4B7-479D054818A5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2608320" y="4336360"/>
                <a:ext cx="58680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BFCECA0-6A1F-4510-A954-69FFC521D16B}"/>
                  </a:ext>
                </a:extLst>
              </p14:cNvPr>
              <p14:cNvContentPartPr/>
              <p14:nvPr/>
            </p14:nvContentPartPr>
            <p14:xfrm>
              <a:off x="5170080" y="4343920"/>
              <a:ext cx="213480" cy="354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BFCECA0-6A1F-4510-A954-69FFC521D16B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161095" y="4335280"/>
                <a:ext cx="23109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EF1EC39-EC66-414F-8D3C-98C1E416888D}"/>
                  </a:ext>
                </a:extLst>
              </p14:cNvPr>
              <p14:cNvContentPartPr/>
              <p14:nvPr/>
            </p14:nvContentPartPr>
            <p14:xfrm>
              <a:off x="5560680" y="4374520"/>
              <a:ext cx="25560" cy="5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EF1EC39-EC66-414F-8D3C-98C1E416888D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551680" y="4365520"/>
                <a:ext cx="432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B3B9B25-9296-49BB-97F0-1BC8D586781E}"/>
                  </a:ext>
                </a:extLst>
              </p14:cNvPr>
              <p14:cNvContentPartPr/>
              <p14:nvPr/>
            </p14:nvContentPartPr>
            <p14:xfrm>
              <a:off x="5547720" y="4539400"/>
              <a:ext cx="527400" cy="227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B3B9B25-9296-49BB-97F0-1BC8D586781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5538720" y="4530400"/>
                <a:ext cx="54504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0603597-0229-460D-BEA2-236F5A180401}"/>
                  </a:ext>
                </a:extLst>
              </p14:cNvPr>
              <p14:cNvContentPartPr/>
              <p14:nvPr/>
            </p14:nvContentPartPr>
            <p14:xfrm>
              <a:off x="380640" y="4928560"/>
              <a:ext cx="1620000" cy="823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0603597-0229-460D-BEA2-236F5A180401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371642" y="4919916"/>
                <a:ext cx="1637636" cy="8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248F51AB-1651-4D2F-8B4C-7BBE268D899D}"/>
                  </a:ext>
                </a:extLst>
              </p14:cNvPr>
              <p14:cNvContentPartPr/>
              <p14:nvPr/>
            </p14:nvContentPartPr>
            <p14:xfrm>
              <a:off x="2169840" y="4358680"/>
              <a:ext cx="6665760" cy="1526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248F51AB-1651-4D2F-8B4C-7BBE268D899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160840" y="4349680"/>
                <a:ext cx="6683400" cy="154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9531311-2987-4B4B-86B5-E6719FD7AE91}"/>
                  </a:ext>
                </a:extLst>
              </p14:cNvPr>
              <p14:cNvContentPartPr/>
              <p14:nvPr/>
            </p14:nvContentPartPr>
            <p14:xfrm>
              <a:off x="1261920" y="6068680"/>
              <a:ext cx="147600" cy="255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9531311-2987-4B4B-86B5-E6719FD7AE91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252920" y="6060040"/>
                <a:ext cx="16524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22F6EB3-2936-4733-A46B-F0AEC12D828E}"/>
                  </a:ext>
                </a:extLst>
              </p14:cNvPr>
              <p14:cNvContentPartPr/>
              <p14:nvPr/>
            </p14:nvContentPartPr>
            <p14:xfrm>
              <a:off x="1185960" y="6001000"/>
              <a:ext cx="256680" cy="4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22F6EB3-2936-4733-A46B-F0AEC12D828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1176960" y="5992000"/>
                <a:ext cx="2743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16BA59E-8A48-46D9-AF44-99BFACCBF204}"/>
                  </a:ext>
                </a:extLst>
              </p14:cNvPr>
              <p14:cNvContentPartPr/>
              <p14:nvPr/>
            </p14:nvContentPartPr>
            <p14:xfrm>
              <a:off x="2494560" y="5918560"/>
              <a:ext cx="1008000" cy="415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16BA59E-8A48-46D9-AF44-99BFACCBF204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485920" y="5909920"/>
                <a:ext cx="1025640" cy="43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67199AF-9B44-4A60-8693-3DCB29FEB928}"/>
                  </a:ext>
                </a:extLst>
              </p14:cNvPr>
              <p14:cNvContentPartPr/>
              <p14:nvPr/>
            </p14:nvContentPartPr>
            <p14:xfrm>
              <a:off x="1682760" y="6120160"/>
              <a:ext cx="564120" cy="209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67199AF-9B44-4A60-8693-3DCB29FEB928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1673760" y="6111160"/>
                <a:ext cx="58176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5BB142B4-C88F-491C-BA04-05F20152BE05}"/>
                  </a:ext>
                </a:extLst>
              </p14:cNvPr>
              <p14:cNvContentPartPr/>
              <p14:nvPr/>
            </p14:nvContentPartPr>
            <p14:xfrm>
              <a:off x="3754560" y="5350120"/>
              <a:ext cx="4230000" cy="13258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5BB142B4-C88F-491C-BA04-05F20152BE05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745561" y="5341480"/>
                <a:ext cx="4247638" cy="1343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81011023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D69F5B-DA57-406A-9507-5C3DC2E5CC8C}"/>
                  </a:ext>
                </a:extLst>
              </p14:cNvPr>
              <p14:cNvContentPartPr/>
              <p14:nvPr/>
            </p14:nvContentPartPr>
            <p14:xfrm>
              <a:off x="1233480" y="292840"/>
              <a:ext cx="3312360" cy="55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D69F5B-DA57-406A-9507-5C3DC2E5CC8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4839" y="283840"/>
                <a:ext cx="3330002" cy="575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42555088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D69F5B-DA57-406A-9507-5C3DC2E5CC8C}"/>
                  </a:ext>
                </a:extLst>
              </p14:cNvPr>
              <p14:cNvContentPartPr/>
              <p14:nvPr/>
            </p14:nvContentPartPr>
            <p14:xfrm>
              <a:off x="1233480" y="292840"/>
              <a:ext cx="3312360" cy="55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D69F5B-DA57-406A-9507-5C3DC2E5CC8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4839" y="283840"/>
                <a:ext cx="3330002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03D0B38-F6E5-423D-976D-609D0AC82225}"/>
                  </a:ext>
                </a:extLst>
              </p14:cNvPr>
              <p14:cNvContentPartPr/>
              <p14:nvPr/>
            </p14:nvContentPartPr>
            <p14:xfrm>
              <a:off x="244920" y="965320"/>
              <a:ext cx="3863520" cy="231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03D0B38-F6E5-423D-976D-609D0AC822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280" y="956680"/>
                <a:ext cx="3881160" cy="2330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42813039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D69F5B-DA57-406A-9507-5C3DC2E5CC8C}"/>
                  </a:ext>
                </a:extLst>
              </p14:cNvPr>
              <p14:cNvContentPartPr/>
              <p14:nvPr/>
            </p14:nvContentPartPr>
            <p14:xfrm>
              <a:off x="1233480" y="292840"/>
              <a:ext cx="3312360" cy="55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D69F5B-DA57-406A-9507-5C3DC2E5CC8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4839" y="283840"/>
                <a:ext cx="3330002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03D0B38-F6E5-423D-976D-609D0AC82225}"/>
                  </a:ext>
                </a:extLst>
              </p14:cNvPr>
              <p14:cNvContentPartPr/>
              <p14:nvPr/>
            </p14:nvContentPartPr>
            <p14:xfrm>
              <a:off x="244920" y="965320"/>
              <a:ext cx="3863520" cy="231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03D0B38-F6E5-423D-976D-609D0AC822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280" y="956680"/>
                <a:ext cx="3881160" cy="23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07878F-1C7C-4837-B779-16F0339345FA}"/>
                  </a:ext>
                </a:extLst>
              </p14:cNvPr>
              <p14:cNvContentPartPr/>
              <p14:nvPr/>
            </p14:nvContentPartPr>
            <p14:xfrm>
              <a:off x="4240200" y="870280"/>
              <a:ext cx="948600" cy="306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07878F-1C7C-4837-B779-16F0339345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31560" y="861640"/>
                <a:ext cx="9662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A714FB-7503-47B1-9B93-4B0A132EE0E7}"/>
                  </a:ext>
                </a:extLst>
              </p14:cNvPr>
              <p14:cNvContentPartPr/>
              <p14:nvPr/>
            </p14:nvContentPartPr>
            <p14:xfrm>
              <a:off x="5398320" y="943000"/>
              <a:ext cx="1361160" cy="303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A714FB-7503-47B1-9B93-4B0A132EE0E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89678" y="934011"/>
                <a:ext cx="1378805" cy="32109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75007061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D69F5B-DA57-406A-9507-5C3DC2E5CC8C}"/>
                  </a:ext>
                </a:extLst>
              </p14:cNvPr>
              <p14:cNvContentPartPr/>
              <p14:nvPr/>
            </p14:nvContentPartPr>
            <p14:xfrm>
              <a:off x="1233480" y="292840"/>
              <a:ext cx="3312360" cy="55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D69F5B-DA57-406A-9507-5C3DC2E5CC8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4839" y="283840"/>
                <a:ext cx="3330002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03D0B38-F6E5-423D-976D-609D0AC82225}"/>
                  </a:ext>
                </a:extLst>
              </p14:cNvPr>
              <p14:cNvContentPartPr/>
              <p14:nvPr/>
            </p14:nvContentPartPr>
            <p14:xfrm>
              <a:off x="244920" y="965320"/>
              <a:ext cx="3863520" cy="231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03D0B38-F6E5-423D-976D-609D0AC822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280" y="956680"/>
                <a:ext cx="3881160" cy="23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07878F-1C7C-4837-B779-16F0339345FA}"/>
                  </a:ext>
                </a:extLst>
              </p14:cNvPr>
              <p14:cNvContentPartPr/>
              <p14:nvPr/>
            </p14:nvContentPartPr>
            <p14:xfrm>
              <a:off x="4240200" y="870280"/>
              <a:ext cx="948600" cy="306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07878F-1C7C-4837-B779-16F0339345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31560" y="861640"/>
                <a:ext cx="9662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A714FB-7503-47B1-9B93-4B0A132EE0E7}"/>
                  </a:ext>
                </a:extLst>
              </p14:cNvPr>
              <p14:cNvContentPartPr/>
              <p14:nvPr/>
            </p14:nvContentPartPr>
            <p14:xfrm>
              <a:off x="5398320" y="943000"/>
              <a:ext cx="1361160" cy="303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A714FB-7503-47B1-9B93-4B0A132EE0E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89678" y="934011"/>
                <a:ext cx="1378805" cy="321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918D9D-80B7-40F3-A122-8868CC737832}"/>
                  </a:ext>
                </a:extLst>
              </p14:cNvPr>
              <p14:cNvContentPartPr/>
              <p14:nvPr/>
            </p14:nvContentPartPr>
            <p14:xfrm>
              <a:off x="6927960" y="861280"/>
              <a:ext cx="1009080" cy="445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918D9D-80B7-40F3-A122-8868CC73783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8960" y="852280"/>
                <a:ext cx="1026720" cy="46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7821830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D69F5B-DA57-406A-9507-5C3DC2E5CC8C}"/>
                  </a:ext>
                </a:extLst>
              </p14:cNvPr>
              <p14:cNvContentPartPr/>
              <p14:nvPr/>
            </p14:nvContentPartPr>
            <p14:xfrm>
              <a:off x="1233480" y="292840"/>
              <a:ext cx="3312360" cy="55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D69F5B-DA57-406A-9507-5C3DC2E5CC8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4839" y="283840"/>
                <a:ext cx="3330002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03D0B38-F6E5-423D-976D-609D0AC82225}"/>
                  </a:ext>
                </a:extLst>
              </p14:cNvPr>
              <p14:cNvContentPartPr/>
              <p14:nvPr/>
            </p14:nvContentPartPr>
            <p14:xfrm>
              <a:off x="244920" y="965320"/>
              <a:ext cx="3863520" cy="231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03D0B38-F6E5-423D-976D-609D0AC822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280" y="956680"/>
                <a:ext cx="3881160" cy="23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07878F-1C7C-4837-B779-16F0339345FA}"/>
                  </a:ext>
                </a:extLst>
              </p14:cNvPr>
              <p14:cNvContentPartPr/>
              <p14:nvPr/>
            </p14:nvContentPartPr>
            <p14:xfrm>
              <a:off x="4240200" y="870280"/>
              <a:ext cx="948600" cy="306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07878F-1C7C-4837-B779-16F0339345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31560" y="861640"/>
                <a:ext cx="9662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A714FB-7503-47B1-9B93-4B0A132EE0E7}"/>
                  </a:ext>
                </a:extLst>
              </p14:cNvPr>
              <p14:cNvContentPartPr/>
              <p14:nvPr/>
            </p14:nvContentPartPr>
            <p14:xfrm>
              <a:off x="5398320" y="943000"/>
              <a:ext cx="1361160" cy="303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A714FB-7503-47B1-9B93-4B0A132EE0E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89678" y="934011"/>
                <a:ext cx="1378805" cy="321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918D9D-80B7-40F3-A122-8868CC737832}"/>
                  </a:ext>
                </a:extLst>
              </p14:cNvPr>
              <p14:cNvContentPartPr/>
              <p14:nvPr/>
            </p14:nvContentPartPr>
            <p14:xfrm>
              <a:off x="6927960" y="861280"/>
              <a:ext cx="1009080" cy="445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918D9D-80B7-40F3-A122-8868CC73783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8960" y="852280"/>
                <a:ext cx="102672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C455A87-969F-46F1-9F2A-FC9FAE21E885}"/>
                  </a:ext>
                </a:extLst>
              </p14:cNvPr>
              <p14:cNvContentPartPr/>
              <p14:nvPr/>
            </p14:nvContentPartPr>
            <p14:xfrm>
              <a:off x="5601720" y="2362480"/>
              <a:ext cx="36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C455A87-969F-46F1-9F2A-FC9FAE21E8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92720" y="2353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8E18C30-0A24-4659-A3C1-46D91BFB2175}"/>
                  </a:ext>
                </a:extLst>
              </p14:cNvPr>
              <p14:cNvContentPartPr/>
              <p14:nvPr/>
            </p14:nvContentPartPr>
            <p14:xfrm>
              <a:off x="4666080" y="1355200"/>
              <a:ext cx="2100240" cy="383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8E18C30-0A24-4659-A3C1-46D91BFB21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57439" y="1346552"/>
                <a:ext cx="2117883" cy="40105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5308970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14:cNvPr>
              <p14:cNvContentPartPr/>
              <p14:nvPr/>
            </p14:nvContentPartPr>
            <p14:xfrm>
              <a:off x="1863840" y="182320"/>
              <a:ext cx="4556160" cy="600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6200" y="164669"/>
                <a:ext cx="459180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14:cNvPr>
              <p14:cNvContentPartPr/>
              <p14:nvPr/>
            </p14:nvContentPartPr>
            <p14:xfrm>
              <a:off x="1574400" y="1240000"/>
              <a:ext cx="151920" cy="9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56400" y="1222360"/>
                <a:ext cx="187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14:cNvPr>
              <p14:cNvContentPartPr/>
              <p14:nvPr/>
            </p14:nvContentPartPr>
            <p14:xfrm>
              <a:off x="1564320" y="1331440"/>
              <a:ext cx="14472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46320" y="1313800"/>
                <a:ext cx="180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14:cNvPr>
              <p14:cNvContentPartPr/>
              <p14:nvPr/>
            </p14:nvContentPartPr>
            <p14:xfrm>
              <a:off x="709680" y="1137400"/>
              <a:ext cx="668520" cy="40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1680" y="1119744"/>
                <a:ext cx="70416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14:cNvPr>
              <p14:cNvContentPartPr/>
              <p14:nvPr/>
            </p14:nvContentPartPr>
            <p14:xfrm>
              <a:off x="2021520" y="1157920"/>
              <a:ext cx="1188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03880" y="1139920"/>
                <a:ext cx="47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14:cNvPr>
              <p14:cNvContentPartPr/>
              <p14:nvPr/>
            </p14:nvContentPartPr>
            <p14:xfrm>
              <a:off x="1899480" y="1126600"/>
              <a:ext cx="227160" cy="3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81840" y="1108600"/>
                <a:ext cx="2628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14:cNvPr>
              <p14:cNvContentPartPr/>
              <p14:nvPr/>
            </p14:nvContentPartPr>
            <p14:xfrm>
              <a:off x="2102520" y="1319560"/>
              <a:ext cx="12420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84880" y="1301560"/>
                <a:ext cx="1598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14:cNvPr>
              <p14:cNvContentPartPr/>
              <p14:nvPr/>
            </p14:nvContentPartPr>
            <p14:xfrm>
              <a:off x="2336520" y="1269520"/>
              <a:ext cx="11160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18520" y="12518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14:cNvPr>
              <p14:cNvContentPartPr/>
              <p14:nvPr/>
            </p14:nvContentPartPr>
            <p14:xfrm>
              <a:off x="2549640" y="1076920"/>
              <a:ext cx="255240" cy="272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31640" y="1058944"/>
                <a:ext cx="290880" cy="308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14:cNvPr>
              <p14:cNvContentPartPr/>
              <p14:nvPr/>
            </p14:nvContentPartPr>
            <p14:xfrm>
              <a:off x="2985960" y="1360960"/>
              <a:ext cx="41760" cy="50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68320" y="1343320"/>
                <a:ext cx="77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E62E887-DCF7-464B-9723-EB256BFFE995}"/>
                  </a:ext>
                </a:extLst>
              </p14:cNvPr>
              <p14:cNvContentPartPr/>
              <p14:nvPr/>
            </p14:nvContentPartPr>
            <p14:xfrm>
              <a:off x="3261000" y="995560"/>
              <a:ext cx="12096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E62E887-DCF7-464B-9723-EB256BFFE9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355" y="977560"/>
                <a:ext cx="1245251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EE06E45-51A6-4603-A482-593A4D799755}"/>
                  </a:ext>
                </a:extLst>
              </p14:cNvPr>
              <p14:cNvContentPartPr/>
              <p14:nvPr/>
            </p14:nvContentPartPr>
            <p14:xfrm>
              <a:off x="4947240" y="1045960"/>
              <a:ext cx="720720" cy="30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EE06E45-51A6-4603-A482-593A4D7997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29249" y="1028320"/>
                <a:ext cx="75634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2E7B2BF-5428-45A1-A26E-0D0BEF194089}"/>
                  </a:ext>
                </a:extLst>
              </p14:cNvPr>
              <p14:cNvContentPartPr/>
              <p14:nvPr/>
            </p14:nvContentPartPr>
            <p14:xfrm>
              <a:off x="5862000" y="1106800"/>
              <a:ext cx="202680" cy="31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2E7B2BF-5428-45A1-A26E-0D0BEF1940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44000" y="1088800"/>
                <a:ext cx="2383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66CEB45-4E06-4E8F-9133-6B93295B41F7}"/>
                  </a:ext>
                </a:extLst>
              </p14:cNvPr>
              <p14:cNvContentPartPr/>
              <p14:nvPr/>
            </p14:nvContentPartPr>
            <p14:xfrm>
              <a:off x="5902680" y="1187440"/>
              <a:ext cx="181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66CEB45-4E06-4E8F-9133-6B93295B41F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85040" y="1169800"/>
                <a:ext cx="217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A26CDA-D85F-4F0A-B479-387F829796E2}"/>
                  </a:ext>
                </a:extLst>
              </p14:cNvPr>
              <p14:cNvContentPartPr/>
              <p14:nvPr/>
            </p14:nvContentPartPr>
            <p14:xfrm>
              <a:off x="5923200" y="1290760"/>
              <a:ext cx="16416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A26CDA-D85F-4F0A-B479-387F829796E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05200" y="1273120"/>
                <a:ext cx="199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8D82839-294F-4E81-9F48-01E1F28CA62C}"/>
                  </a:ext>
                </a:extLst>
              </p14:cNvPr>
              <p14:cNvContentPartPr/>
              <p14:nvPr/>
            </p14:nvContentPartPr>
            <p14:xfrm>
              <a:off x="7049640" y="995560"/>
              <a:ext cx="143640" cy="24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8D82839-294F-4E81-9F48-01E1F28CA6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32000" y="977560"/>
                <a:ext cx="17928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28CBBE-FA9F-4C20-8524-AF85207C2E29}"/>
                  </a:ext>
                </a:extLst>
              </p14:cNvPr>
              <p14:cNvContentPartPr/>
              <p14:nvPr/>
            </p14:nvContentPartPr>
            <p14:xfrm>
              <a:off x="6254400" y="1028320"/>
              <a:ext cx="665640" cy="271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28CBBE-FA9F-4C20-8524-AF85207C2E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236400" y="1010680"/>
                <a:ext cx="7012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44CFA3C-3372-459E-B9FF-99F854A2CCA4}"/>
                  </a:ext>
                </a:extLst>
              </p14:cNvPr>
              <p14:cNvContentPartPr/>
              <p14:nvPr/>
            </p14:nvContentPartPr>
            <p14:xfrm>
              <a:off x="7457160" y="1098160"/>
              <a:ext cx="32652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44CFA3C-3372-459E-B9FF-99F854A2C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439180" y="1080520"/>
                <a:ext cx="362121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A78A58A-8F3A-4C60-BFBA-97E8C6161B20}"/>
                  </a:ext>
                </a:extLst>
              </p14:cNvPr>
              <p14:cNvContentPartPr/>
              <p14:nvPr/>
            </p14:nvContentPartPr>
            <p14:xfrm>
              <a:off x="8729040" y="913840"/>
              <a:ext cx="305640" cy="225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A78A58A-8F3A-4C60-BFBA-97E8C6161B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11040" y="896200"/>
                <a:ext cx="3412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D11CF3E-FDD6-4B67-8E56-0F855FA74A63}"/>
                  </a:ext>
                </a:extLst>
              </p14:cNvPr>
              <p14:cNvContentPartPr/>
              <p14:nvPr/>
            </p14:nvContentPartPr>
            <p14:xfrm>
              <a:off x="8045760" y="913840"/>
              <a:ext cx="595080" cy="465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D11CF3E-FDD6-4B67-8E56-0F855FA74A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028120" y="896186"/>
                <a:ext cx="63072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3589E5E-0265-454E-B1FC-5A7D2673DEB9}"/>
                  </a:ext>
                </a:extLst>
              </p14:cNvPr>
              <p14:cNvContentPartPr/>
              <p14:nvPr/>
            </p14:nvContentPartPr>
            <p14:xfrm>
              <a:off x="1442640" y="1706560"/>
              <a:ext cx="1380600" cy="405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3589E5E-0265-454E-B1FC-5A7D2673DE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24640" y="1688936"/>
                <a:ext cx="1416240" cy="440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C9A7C1-D3B8-4FA7-BB5B-A774DA389635}"/>
                  </a:ext>
                </a:extLst>
              </p14:cNvPr>
              <p14:cNvContentPartPr/>
              <p14:nvPr/>
            </p14:nvContentPartPr>
            <p14:xfrm>
              <a:off x="446880" y="1747240"/>
              <a:ext cx="729000" cy="425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C9A7C1-D3B8-4FA7-BB5B-A774DA3896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880" y="1729600"/>
                <a:ext cx="7646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F425654-08F8-4C7C-A55D-E6620EF34894}"/>
                  </a:ext>
                </a:extLst>
              </p14:cNvPr>
              <p14:cNvContentPartPr/>
              <p14:nvPr/>
            </p14:nvContentPartPr>
            <p14:xfrm>
              <a:off x="3179640" y="1747240"/>
              <a:ext cx="117000" cy="21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F425654-08F8-4C7C-A55D-E6620EF348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62000" y="1729600"/>
                <a:ext cx="1526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C2503FB-C2DC-4294-BB50-87F759910410}"/>
                  </a:ext>
                </a:extLst>
              </p14:cNvPr>
              <p14:cNvContentPartPr/>
              <p14:nvPr/>
            </p14:nvContentPartPr>
            <p14:xfrm>
              <a:off x="3524880" y="1747240"/>
              <a:ext cx="291600" cy="193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C2503FB-C2DC-4294-BB50-87F75991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7240" y="1729600"/>
                <a:ext cx="3272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05880AD-C4A1-4C1A-BCAD-B4E7705D432C}"/>
                  </a:ext>
                </a:extLst>
              </p14:cNvPr>
              <p14:cNvContentPartPr/>
              <p14:nvPr/>
            </p14:nvContentPartPr>
            <p14:xfrm>
              <a:off x="4044360" y="1810240"/>
              <a:ext cx="182880" cy="19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05880AD-C4A1-4C1A-BCAD-B4E7705D432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26360" y="1792600"/>
                <a:ext cx="2185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BE2E030-E8DD-4626-814A-A73BF05B2739}"/>
                  </a:ext>
                </a:extLst>
              </p14:cNvPr>
              <p14:cNvContentPartPr/>
              <p14:nvPr/>
            </p14:nvContentPartPr>
            <p14:xfrm>
              <a:off x="4309680" y="1675960"/>
              <a:ext cx="925200" cy="243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BE2E030-E8DD-4626-814A-A73BF05B273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2040" y="1657960"/>
                <a:ext cx="9608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E29DDB-60B3-4A16-8551-6DBFA6C43341}"/>
                  </a:ext>
                </a:extLst>
              </p14:cNvPr>
              <p14:cNvContentPartPr/>
              <p14:nvPr/>
            </p14:nvContentPartPr>
            <p14:xfrm>
              <a:off x="7792320" y="1665880"/>
              <a:ext cx="1103760" cy="365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E29DDB-60B3-4A16-8551-6DBFA6C4334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648240"/>
                <a:ext cx="11394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BFCD645-5DFB-4A0C-8810-B0ACA9C001AA}"/>
                  </a:ext>
                </a:extLst>
              </p14:cNvPr>
              <p14:cNvContentPartPr/>
              <p14:nvPr/>
            </p14:nvContentPartPr>
            <p14:xfrm>
              <a:off x="6531960" y="1603600"/>
              <a:ext cx="1076760" cy="36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BFCD645-5DFB-4A0C-8810-B0ACA9C001A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14320" y="1585960"/>
                <a:ext cx="11124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5968B72-CCCC-4356-B8AC-7CD8AA4555CA}"/>
                  </a:ext>
                </a:extLst>
              </p14:cNvPr>
              <p14:cNvContentPartPr/>
              <p14:nvPr/>
            </p14:nvContentPartPr>
            <p14:xfrm>
              <a:off x="5368440" y="1728520"/>
              <a:ext cx="117000" cy="191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5968B72-CCCC-4356-B8AC-7CD8AA4555C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50440" y="1710520"/>
                <a:ext cx="15264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7663723-AD0B-47E9-8D98-473D88E26641}"/>
                  </a:ext>
                </a:extLst>
              </p14:cNvPr>
              <p14:cNvContentPartPr/>
              <p14:nvPr/>
            </p14:nvContentPartPr>
            <p14:xfrm>
              <a:off x="5620080" y="1665880"/>
              <a:ext cx="714600" cy="507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7663723-AD0B-47E9-8D98-473D88E2664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02080" y="1648240"/>
                <a:ext cx="7502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01B6A8-BEF2-4C49-BA5E-0804B3C8387B}"/>
                  </a:ext>
                </a:extLst>
              </p14:cNvPr>
              <p14:cNvContentPartPr/>
              <p14:nvPr/>
            </p14:nvContentPartPr>
            <p14:xfrm>
              <a:off x="985080" y="2669200"/>
              <a:ext cx="48600" cy="135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01B6A8-BEF2-4C49-BA5E-0804B3C8387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67440" y="2651200"/>
                <a:ext cx="842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8AE0D-D2BF-432A-BF5B-AA2400A0E41C}"/>
                  </a:ext>
                </a:extLst>
              </p14:cNvPr>
              <p14:cNvContentPartPr/>
              <p14:nvPr/>
            </p14:nvContentPartPr>
            <p14:xfrm>
              <a:off x="1121520" y="2651200"/>
              <a:ext cx="77400" cy="129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8AE0D-D2BF-432A-BF5B-AA2400A0E41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103880" y="2633560"/>
                <a:ext cx="1130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3E1855C-67C7-4BC6-AFDA-5C0E6EC9E1B2}"/>
                  </a:ext>
                </a:extLst>
              </p14:cNvPr>
              <p14:cNvContentPartPr/>
              <p14:nvPr/>
            </p14:nvContentPartPr>
            <p14:xfrm>
              <a:off x="1290000" y="2539600"/>
              <a:ext cx="153720" cy="20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3E1855C-67C7-4BC6-AFDA-5C0E6EC9E1B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72360" y="2521600"/>
                <a:ext cx="18936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0D745C-9211-4F0B-9084-165F62AD538C}"/>
                  </a:ext>
                </a:extLst>
              </p14:cNvPr>
              <p14:cNvContentPartPr/>
              <p14:nvPr/>
            </p14:nvContentPartPr>
            <p14:xfrm>
              <a:off x="418080" y="2492440"/>
              <a:ext cx="475920" cy="359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0D745C-9211-4F0B-9084-165F62AD538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0440" y="2474800"/>
                <a:ext cx="5115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3CE97F-EE6F-4589-B2B5-88F9879A9E9F}"/>
                  </a:ext>
                </a:extLst>
              </p14:cNvPr>
              <p14:cNvContentPartPr/>
              <p14:nvPr/>
            </p14:nvContentPartPr>
            <p14:xfrm>
              <a:off x="1777800" y="2622760"/>
              <a:ext cx="456480" cy="137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3CE97F-EE6F-4589-B2B5-88F9879A9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59800" y="2605074"/>
                <a:ext cx="492120" cy="172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1539976-44D8-4672-9271-664BBB96BEBB}"/>
                  </a:ext>
                </a:extLst>
              </p14:cNvPr>
              <p14:cNvContentPartPr/>
              <p14:nvPr/>
            </p14:nvContentPartPr>
            <p14:xfrm>
              <a:off x="2933760" y="2468320"/>
              <a:ext cx="1224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1539976-44D8-4672-9271-664BBB96BE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16120" y="245068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9E58DF4-24DE-4D38-96CD-AA0DAC8166B8}"/>
                  </a:ext>
                </a:extLst>
              </p14:cNvPr>
              <p14:cNvContentPartPr/>
              <p14:nvPr/>
            </p14:nvContentPartPr>
            <p14:xfrm>
              <a:off x="3022680" y="2427640"/>
              <a:ext cx="45720" cy="25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9E58DF4-24DE-4D38-96CD-AA0DAC8166B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004680" y="2410000"/>
                <a:ext cx="81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660D80-4A3B-42AC-B840-9AC9234E826E}"/>
                  </a:ext>
                </a:extLst>
              </p14:cNvPr>
              <p14:cNvContentPartPr/>
              <p14:nvPr/>
            </p14:nvContentPartPr>
            <p14:xfrm>
              <a:off x="3148680" y="2417920"/>
              <a:ext cx="51840" cy="28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660D80-4A3B-42AC-B840-9AC9234E826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040" y="2399920"/>
                <a:ext cx="87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3B043C-3251-42C2-A10E-FCE5B244FF3D}"/>
                  </a:ext>
                </a:extLst>
              </p14:cNvPr>
              <p14:cNvContentPartPr/>
              <p14:nvPr/>
            </p14:nvContentPartPr>
            <p14:xfrm>
              <a:off x="2560080" y="2595040"/>
              <a:ext cx="355680" cy="137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3B043C-3251-42C2-A10E-FCE5B244FF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42098" y="2577040"/>
                <a:ext cx="391284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13E31EC-2A5E-4E6D-BCE4-927A2ECE1087}"/>
                  </a:ext>
                </a:extLst>
              </p14:cNvPr>
              <p14:cNvContentPartPr/>
              <p14:nvPr/>
            </p14:nvContentPartPr>
            <p14:xfrm>
              <a:off x="3464400" y="2570200"/>
              <a:ext cx="254520" cy="112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13E31EC-2A5E-4E6D-BCE4-927A2ECE108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446400" y="2552560"/>
                <a:ext cx="2901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651E024-EF30-48EF-9FBD-546DF21D0EAC}"/>
                  </a:ext>
                </a:extLst>
              </p14:cNvPr>
              <p14:cNvContentPartPr/>
              <p14:nvPr/>
            </p14:nvContentPartPr>
            <p14:xfrm>
              <a:off x="4164240" y="2438080"/>
              <a:ext cx="123120" cy="250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651E024-EF30-48EF-9FBD-546DF21D0EA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46600" y="2420440"/>
                <a:ext cx="1587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8DD5FFC-89DC-44AF-92E1-CA98056E2B50}"/>
                  </a:ext>
                </a:extLst>
              </p14:cNvPr>
              <p14:cNvContentPartPr/>
              <p14:nvPr/>
            </p14:nvContentPartPr>
            <p14:xfrm>
              <a:off x="3848160" y="2555080"/>
              <a:ext cx="198360" cy="127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8DD5FFC-89DC-44AF-92E1-CA98056E2B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30160" y="2537440"/>
                <a:ext cx="2340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3D51985-84C1-4BB6-93EF-92D86C3FC52D}"/>
                  </a:ext>
                </a:extLst>
              </p14:cNvPr>
              <p14:cNvContentPartPr/>
              <p14:nvPr/>
            </p14:nvContentPartPr>
            <p14:xfrm>
              <a:off x="4602000" y="2435560"/>
              <a:ext cx="601920" cy="26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3D51985-84C1-4BB6-93EF-92D86C3FC52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84360" y="2417560"/>
                <a:ext cx="6375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8622CDF-4B56-4677-A992-F5A2226B0240}"/>
                  </a:ext>
                </a:extLst>
              </p14:cNvPr>
              <p14:cNvContentPartPr/>
              <p14:nvPr/>
            </p14:nvContentPartPr>
            <p14:xfrm>
              <a:off x="5394720" y="2387320"/>
              <a:ext cx="537480" cy="344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8622CDF-4B56-4677-A992-F5A2226B024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76720" y="2369680"/>
                <a:ext cx="573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604280B-8AB4-420A-B7E5-3ADA708F242A}"/>
                  </a:ext>
                </a:extLst>
              </p14:cNvPr>
              <p14:cNvContentPartPr/>
              <p14:nvPr/>
            </p14:nvContentPartPr>
            <p14:xfrm>
              <a:off x="7593960" y="2470480"/>
              <a:ext cx="1215720" cy="411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604280B-8AB4-420A-B7E5-3ADA708F242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575960" y="2452480"/>
                <a:ext cx="12513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CC837E1-A43F-40D7-BBFA-2D3E386FEE6F}"/>
                  </a:ext>
                </a:extLst>
              </p14:cNvPr>
              <p14:cNvContentPartPr/>
              <p14:nvPr/>
            </p14:nvContentPartPr>
            <p14:xfrm>
              <a:off x="6156480" y="2384800"/>
              <a:ext cx="1146960" cy="400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CC837E1-A43F-40D7-BBFA-2D3E386FEE6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38840" y="2367160"/>
                <a:ext cx="1182600" cy="43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08CB9AB3-69F1-429C-BACA-DA49946D8715}"/>
                  </a:ext>
                </a:extLst>
              </p14:cNvPr>
              <p14:cNvContentPartPr/>
              <p14:nvPr/>
            </p14:nvContentPartPr>
            <p14:xfrm>
              <a:off x="253560" y="3574600"/>
              <a:ext cx="3845160" cy="2480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08CB9AB3-69F1-429C-BACA-DA49946D871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5920" y="3556600"/>
                <a:ext cx="3880800" cy="251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0B33D36-D74F-4CC2-A4B9-5847EE470ED2}"/>
                  </a:ext>
                </a:extLst>
              </p14:cNvPr>
              <p14:cNvContentPartPr/>
              <p14:nvPr/>
            </p14:nvContentPartPr>
            <p14:xfrm>
              <a:off x="3523080" y="4409080"/>
              <a:ext cx="464760" cy="352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0B33D36-D74F-4CC2-A4B9-5847EE470ED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505080" y="4391080"/>
                <a:ext cx="5004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79F3787-AB0C-4D8E-B9A6-09C25C02E72E}"/>
                  </a:ext>
                </a:extLst>
              </p14:cNvPr>
              <p14:cNvContentPartPr/>
              <p14:nvPr/>
            </p14:nvContentPartPr>
            <p14:xfrm>
              <a:off x="7539960" y="4551280"/>
              <a:ext cx="19080" cy="35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79F3787-AB0C-4D8E-B9A6-09C25C02E72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521960" y="4533280"/>
                <a:ext cx="5472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0A9D8C3-B654-489A-B2FD-C2637A60F0FE}"/>
                  </a:ext>
                </a:extLst>
              </p14:cNvPr>
              <p14:cNvContentPartPr/>
              <p14:nvPr/>
            </p14:nvContentPartPr>
            <p14:xfrm>
              <a:off x="7578840" y="4419160"/>
              <a:ext cx="36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0A9D8C3-B654-489A-B2FD-C2637A60F0F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561200" y="44015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68B2B90-B3B2-4F16-A992-288A1CD30E5A}"/>
                  </a:ext>
                </a:extLst>
              </p14:cNvPr>
              <p14:cNvContentPartPr/>
              <p14:nvPr/>
            </p14:nvContentPartPr>
            <p14:xfrm>
              <a:off x="4114560" y="4276960"/>
              <a:ext cx="3333600" cy="909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68B2B90-B3B2-4F16-A992-288A1CD30E5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96562" y="4259320"/>
                <a:ext cx="3369236" cy="9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35A422A-C4AE-4D62-967F-49F42D1E1C06}"/>
                  </a:ext>
                </a:extLst>
              </p14:cNvPr>
              <p14:cNvContentPartPr/>
              <p14:nvPr/>
            </p14:nvContentPartPr>
            <p14:xfrm>
              <a:off x="3931680" y="5485840"/>
              <a:ext cx="151560" cy="169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35A422A-C4AE-4D62-967F-49F42D1E1C0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913680" y="5468200"/>
                <a:ext cx="18720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9727319-D35B-416E-A4C7-E8B72A30782E}"/>
                  </a:ext>
                </a:extLst>
              </p14:cNvPr>
              <p14:cNvContentPartPr/>
              <p14:nvPr/>
            </p14:nvContentPartPr>
            <p14:xfrm>
              <a:off x="3921240" y="5587360"/>
              <a:ext cx="13140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9727319-D35B-416E-A4C7-E8B72A3078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03600" y="5569360"/>
                <a:ext cx="167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4AD27A2-718C-4F51-AC39-703E903652B6}"/>
                  </a:ext>
                </a:extLst>
              </p14:cNvPr>
              <p14:cNvContentPartPr/>
              <p14:nvPr/>
            </p14:nvContentPartPr>
            <p14:xfrm>
              <a:off x="4317600" y="5399440"/>
              <a:ext cx="794520" cy="459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4AD27A2-718C-4F51-AC39-703E903652B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99592" y="5381814"/>
                <a:ext cx="830176" cy="495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12057B-699B-4AF2-A210-EF104132C996}"/>
                  </a:ext>
                </a:extLst>
              </p14:cNvPr>
              <p14:cNvContentPartPr/>
              <p14:nvPr/>
            </p14:nvContentPartPr>
            <p14:xfrm>
              <a:off x="5204280" y="5334280"/>
              <a:ext cx="271800" cy="429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12057B-699B-4AF2-A210-EF104132C99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186280" y="5316280"/>
                <a:ext cx="307440" cy="46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B00A17B-1F23-41B9-86DF-7BA6549A2B73}"/>
                  </a:ext>
                </a:extLst>
              </p14:cNvPr>
              <p14:cNvContentPartPr/>
              <p14:nvPr/>
            </p14:nvContentPartPr>
            <p14:xfrm>
              <a:off x="6974760" y="5262280"/>
              <a:ext cx="25200" cy="47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B00A17B-1F23-41B9-86DF-7BA6549A2B7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57120" y="5244640"/>
                <a:ext cx="60840" cy="8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A927BED-13C7-430A-9221-E0C5FC984921}"/>
                  </a:ext>
                </a:extLst>
              </p14:cNvPr>
              <p14:cNvContentPartPr/>
              <p14:nvPr/>
            </p14:nvContentPartPr>
            <p14:xfrm>
              <a:off x="5587680" y="5242120"/>
              <a:ext cx="1299960" cy="5763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A927BED-13C7-430A-9221-E0C5FC98492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570040" y="5224120"/>
                <a:ext cx="133560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4B1AB35-ACBF-4D98-8D50-8F619301A040}"/>
                  </a:ext>
                </a:extLst>
              </p14:cNvPr>
              <p14:cNvContentPartPr/>
              <p14:nvPr/>
            </p14:nvContentPartPr>
            <p14:xfrm>
              <a:off x="3508320" y="6308800"/>
              <a:ext cx="6840" cy="6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4B1AB35-ACBF-4D98-8D50-8F619301A04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90680" y="6291160"/>
                <a:ext cx="424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0001C4B-30EB-4169-A070-5E9187115FCE}"/>
                  </a:ext>
                </a:extLst>
              </p14:cNvPr>
              <p14:cNvContentPartPr/>
              <p14:nvPr/>
            </p14:nvContentPartPr>
            <p14:xfrm>
              <a:off x="3505080" y="6461440"/>
              <a:ext cx="20160" cy="38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0001C4B-30EB-4169-A070-5E9187115FCE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87440" y="6443440"/>
                <a:ext cx="55800" cy="7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F6AAB49-2DE5-48A7-B059-AE032EC2A880}"/>
                  </a:ext>
                </a:extLst>
              </p14:cNvPr>
              <p14:cNvContentPartPr/>
              <p14:nvPr/>
            </p14:nvContentPartPr>
            <p14:xfrm>
              <a:off x="3819720" y="6314200"/>
              <a:ext cx="161640" cy="228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F6AAB49-2DE5-48A7-B059-AE032EC2A880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02080" y="6296560"/>
                <a:ext cx="19728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5B66179-D7F7-4DDF-A19F-CB3FF4815A0A}"/>
                  </a:ext>
                </a:extLst>
              </p14:cNvPr>
              <p14:cNvContentPartPr/>
              <p14:nvPr/>
            </p14:nvContentPartPr>
            <p14:xfrm>
              <a:off x="3840240" y="6150040"/>
              <a:ext cx="171360" cy="982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5B66179-D7F7-4DDF-A19F-CB3FF4815A0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822240" y="6132400"/>
                <a:ext cx="20700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AE036D7-B5C4-48EF-B5DF-1E84CACF9745}"/>
                  </a:ext>
                </a:extLst>
              </p14:cNvPr>
              <p14:cNvContentPartPr/>
              <p14:nvPr/>
            </p14:nvContentPartPr>
            <p14:xfrm>
              <a:off x="2305920" y="6197200"/>
              <a:ext cx="999720" cy="435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AE036D7-B5C4-48EF-B5DF-1E84CACF974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287920" y="6179200"/>
                <a:ext cx="103536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499267D-A87C-4E28-8A22-B748932FB1A4}"/>
                  </a:ext>
                </a:extLst>
              </p14:cNvPr>
              <p14:cNvContentPartPr/>
              <p14:nvPr/>
            </p14:nvContentPartPr>
            <p14:xfrm>
              <a:off x="4185480" y="6376120"/>
              <a:ext cx="200520" cy="43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499267D-A87C-4E28-8A22-B748932FB1A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167480" y="6358480"/>
                <a:ext cx="23616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E621488-B1B1-4AE0-83CE-515DB788F59D}"/>
                  </a:ext>
                </a:extLst>
              </p14:cNvPr>
              <p14:cNvContentPartPr/>
              <p14:nvPr/>
            </p14:nvContentPartPr>
            <p14:xfrm>
              <a:off x="4164960" y="6481600"/>
              <a:ext cx="187560" cy="2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E621488-B1B1-4AE0-83CE-515DB788F59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147320" y="6463960"/>
                <a:ext cx="22320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77E3C21-F810-4FBB-B3F0-4429E487C9DA}"/>
                  </a:ext>
                </a:extLst>
              </p14:cNvPr>
              <p14:cNvContentPartPr/>
              <p14:nvPr/>
            </p14:nvContentPartPr>
            <p14:xfrm>
              <a:off x="4553760" y="6362800"/>
              <a:ext cx="204120" cy="259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77E3C21-F810-4FBB-B3F0-4429E487C9D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536120" y="6344800"/>
                <a:ext cx="23976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5BFD6FF-C8F9-442D-B1EC-DAAFFC47B670}"/>
                  </a:ext>
                </a:extLst>
              </p14:cNvPr>
              <p14:cNvContentPartPr/>
              <p14:nvPr/>
            </p14:nvContentPartPr>
            <p14:xfrm>
              <a:off x="4490400" y="6188200"/>
              <a:ext cx="245520" cy="77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5BFD6FF-C8F9-442D-B1EC-DAAFFC47B67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472400" y="6170560"/>
                <a:ext cx="28116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9424CDF2-9ED2-4B47-B3A5-BFADA01138DA}"/>
                  </a:ext>
                </a:extLst>
              </p14:cNvPr>
              <p14:cNvContentPartPr/>
              <p14:nvPr/>
            </p14:nvContentPartPr>
            <p14:xfrm>
              <a:off x="4520640" y="6127000"/>
              <a:ext cx="217080" cy="9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9424CDF2-9ED2-4B47-B3A5-BFADA01138D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03000" y="6109000"/>
                <a:ext cx="252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B8D0E9F-1593-42A9-AF14-1C8A0B4DBCF8}"/>
                  </a:ext>
                </a:extLst>
              </p14:cNvPr>
              <p14:cNvContentPartPr/>
              <p14:nvPr/>
            </p14:nvContentPartPr>
            <p14:xfrm>
              <a:off x="5151000" y="6197200"/>
              <a:ext cx="222840" cy="71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B8D0E9F-1593-42A9-AF14-1C8A0B4DBCF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33000" y="6179200"/>
                <a:ext cx="25848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B412CE13-5B86-4793-A902-E0389F69859F}"/>
                  </a:ext>
                </a:extLst>
              </p14:cNvPr>
              <p14:cNvContentPartPr/>
              <p14:nvPr/>
            </p14:nvContentPartPr>
            <p14:xfrm>
              <a:off x="5542320" y="6258040"/>
              <a:ext cx="35640" cy="45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B412CE13-5B86-4793-A902-E0389F69859F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524680" y="6240400"/>
                <a:ext cx="71280" cy="8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21A54E1-84AA-4CA4-B3E2-422A91991F2B}"/>
                  </a:ext>
                </a:extLst>
              </p14:cNvPr>
              <p14:cNvContentPartPr/>
              <p14:nvPr/>
            </p14:nvContentPartPr>
            <p14:xfrm>
              <a:off x="4886760" y="6341200"/>
              <a:ext cx="495360" cy="253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21A54E1-84AA-4CA4-B3E2-422A91991F2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868773" y="6323560"/>
                <a:ext cx="530974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843997-EF49-4E06-966E-5893D7B21032}"/>
                  </a:ext>
                </a:extLst>
              </p14:cNvPr>
              <p14:cNvContentPartPr/>
              <p14:nvPr/>
            </p14:nvContentPartPr>
            <p14:xfrm>
              <a:off x="6224520" y="6298720"/>
              <a:ext cx="154800" cy="246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843997-EF49-4E06-966E-5893D7B21032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206880" y="6281080"/>
                <a:ext cx="19044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348474B-4AE3-4355-8C86-11FEC021467A}"/>
                  </a:ext>
                </a:extLst>
              </p14:cNvPr>
              <p14:cNvContentPartPr/>
              <p14:nvPr/>
            </p14:nvContentPartPr>
            <p14:xfrm>
              <a:off x="6217680" y="6116920"/>
              <a:ext cx="145800" cy="806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348474B-4AE3-4355-8C86-11FEC021467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199680" y="6099280"/>
                <a:ext cx="18144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B6771C9-C226-482B-988A-165DDF20EE16}"/>
                  </a:ext>
                </a:extLst>
              </p14:cNvPr>
              <p14:cNvContentPartPr/>
              <p14:nvPr/>
            </p14:nvContentPartPr>
            <p14:xfrm>
              <a:off x="6552840" y="6319240"/>
              <a:ext cx="182880" cy="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B6771C9-C226-482B-988A-165DDF20EE1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6534840" y="6301240"/>
                <a:ext cx="2185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196D188-CD03-40B7-BDAF-A34E7BB14F2F}"/>
                  </a:ext>
                </a:extLst>
              </p14:cNvPr>
              <p14:cNvContentPartPr/>
              <p14:nvPr/>
            </p14:nvContentPartPr>
            <p14:xfrm>
              <a:off x="6573000" y="6400600"/>
              <a:ext cx="129600" cy="4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196D188-CD03-40B7-BDAF-A34E7BB14F2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555360" y="6382960"/>
                <a:ext cx="16524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550118A-563C-4F00-83C0-81D81D50E656}"/>
                  </a:ext>
                </a:extLst>
              </p14:cNvPr>
              <p14:cNvContentPartPr/>
              <p14:nvPr/>
            </p14:nvContentPartPr>
            <p14:xfrm>
              <a:off x="6898080" y="6290080"/>
              <a:ext cx="194040" cy="239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550118A-563C-4F00-83C0-81D81D50E65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880440" y="6272440"/>
                <a:ext cx="229680" cy="27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2151E3B-0908-49A5-A5CD-B82854F94111}"/>
                  </a:ext>
                </a:extLst>
              </p14:cNvPr>
              <p14:cNvContentPartPr/>
              <p14:nvPr/>
            </p14:nvContentPartPr>
            <p14:xfrm>
              <a:off x="6834720" y="6169480"/>
              <a:ext cx="253800" cy="68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2151E3B-0908-49A5-A5CD-B82854F9411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6816720" y="6151840"/>
                <a:ext cx="28944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B39E8C6-2771-4B44-8DC7-51D42A77F45A}"/>
                  </a:ext>
                </a:extLst>
              </p14:cNvPr>
              <p14:cNvContentPartPr/>
              <p14:nvPr/>
            </p14:nvContentPartPr>
            <p14:xfrm>
              <a:off x="6796560" y="6085240"/>
              <a:ext cx="273960" cy="21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B39E8C6-2771-4B44-8DC7-51D42A77F45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778920" y="6067600"/>
                <a:ext cx="309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ED609AB-579C-40B6-8743-36B36BBFFF25}"/>
                  </a:ext>
                </a:extLst>
              </p14:cNvPr>
              <p14:cNvContentPartPr/>
              <p14:nvPr/>
            </p14:nvContentPartPr>
            <p14:xfrm>
              <a:off x="5658960" y="6258040"/>
              <a:ext cx="313560" cy="226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ED609AB-579C-40B6-8743-36B36BBFFF2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640981" y="6240400"/>
                <a:ext cx="349159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A19C5AE-71B3-4116-BC44-F967C52E7E98}"/>
                  </a:ext>
                </a:extLst>
              </p14:cNvPr>
              <p14:cNvContentPartPr/>
              <p14:nvPr/>
            </p14:nvContentPartPr>
            <p14:xfrm>
              <a:off x="7568760" y="6248320"/>
              <a:ext cx="206280" cy="2174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A19C5AE-71B3-4116-BC44-F967C52E7E9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551120" y="6230320"/>
                <a:ext cx="2419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D2C0E32-AD5A-4435-86D1-F262305856FA}"/>
                  </a:ext>
                </a:extLst>
              </p14:cNvPr>
              <p14:cNvContentPartPr/>
              <p14:nvPr/>
            </p14:nvContentPartPr>
            <p14:xfrm>
              <a:off x="7528080" y="6054640"/>
              <a:ext cx="220320" cy="1123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D2C0E32-AD5A-4435-86D1-F262305856FA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510440" y="6037000"/>
                <a:ext cx="25596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25DD852-3BEA-4E61-9807-4FB09F72F358}"/>
                  </a:ext>
                </a:extLst>
              </p14:cNvPr>
              <p14:cNvContentPartPr/>
              <p14:nvPr/>
            </p14:nvContentPartPr>
            <p14:xfrm>
              <a:off x="7934880" y="6116200"/>
              <a:ext cx="20520" cy="32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25DD852-3BEA-4E61-9807-4FB09F72F358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7916880" y="6098200"/>
                <a:ext cx="56160" cy="6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B473140-BAC0-4F1C-BAD2-FE8F21382FA3}"/>
                  </a:ext>
                </a:extLst>
              </p14:cNvPr>
              <p14:cNvContentPartPr/>
              <p14:nvPr/>
            </p14:nvContentPartPr>
            <p14:xfrm>
              <a:off x="7223160" y="6268480"/>
              <a:ext cx="205560" cy="200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B473140-BAC0-4F1C-BAD2-FE8F21382FA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05520" y="6250840"/>
                <a:ext cx="241200" cy="23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1142595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D69F5B-DA57-406A-9507-5C3DC2E5CC8C}"/>
                  </a:ext>
                </a:extLst>
              </p14:cNvPr>
              <p14:cNvContentPartPr/>
              <p14:nvPr/>
            </p14:nvContentPartPr>
            <p14:xfrm>
              <a:off x="1233480" y="292840"/>
              <a:ext cx="3312360" cy="55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D69F5B-DA57-406A-9507-5C3DC2E5CC8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4839" y="283840"/>
                <a:ext cx="3330002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03D0B38-F6E5-423D-976D-609D0AC82225}"/>
                  </a:ext>
                </a:extLst>
              </p14:cNvPr>
              <p14:cNvContentPartPr/>
              <p14:nvPr/>
            </p14:nvContentPartPr>
            <p14:xfrm>
              <a:off x="244920" y="965320"/>
              <a:ext cx="3863520" cy="231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03D0B38-F6E5-423D-976D-609D0AC822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280" y="956680"/>
                <a:ext cx="3881160" cy="23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07878F-1C7C-4837-B779-16F0339345FA}"/>
                  </a:ext>
                </a:extLst>
              </p14:cNvPr>
              <p14:cNvContentPartPr/>
              <p14:nvPr/>
            </p14:nvContentPartPr>
            <p14:xfrm>
              <a:off x="4240200" y="870280"/>
              <a:ext cx="948600" cy="306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07878F-1C7C-4837-B779-16F0339345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31560" y="861640"/>
                <a:ext cx="9662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A714FB-7503-47B1-9B93-4B0A132EE0E7}"/>
                  </a:ext>
                </a:extLst>
              </p14:cNvPr>
              <p14:cNvContentPartPr/>
              <p14:nvPr/>
            </p14:nvContentPartPr>
            <p14:xfrm>
              <a:off x="5398320" y="943000"/>
              <a:ext cx="1361160" cy="303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A714FB-7503-47B1-9B93-4B0A132EE0E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89678" y="934011"/>
                <a:ext cx="1378805" cy="321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918D9D-80B7-40F3-A122-8868CC737832}"/>
                  </a:ext>
                </a:extLst>
              </p14:cNvPr>
              <p14:cNvContentPartPr/>
              <p14:nvPr/>
            </p14:nvContentPartPr>
            <p14:xfrm>
              <a:off x="6927960" y="861280"/>
              <a:ext cx="1009080" cy="445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918D9D-80B7-40F3-A122-8868CC73783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8960" y="852280"/>
                <a:ext cx="102672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C455A87-969F-46F1-9F2A-FC9FAE21E885}"/>
                  </a:ext>
                </a:extLst>
              </p14:cNvPr>
              <p14:cNvContentPartPr/>
              <p14:nvPr/>
            </p14:nvContentPartPr>
            <p14:xfrm>
              <a:off x="5601720" y="2362480"/>
              <a:ext cx="36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C455A87-969F-46F1-9F2A-FC9FAE21E8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92720" y="2353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8E18C30-0A24-4659-A3C1-46D91BFB2175}"/>
                  </a:ext>
                </a:extLst>
              </p14:cNvPr>
              <p14:cNvContentPartPr/>
              <p14:nvPr/>
            </p14:nvContentPartPr>
            <p14:xfrm>
              <a:off x="4666080" y="1355200"/>
              <a:ext cx="2100240" cy="383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8E18C30-0A24-4659-A3C1-46D91BFB21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57439" y="1346552"/>
                <a:ext cx="2117883" cy="40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E5F547A-BF56-4F58-87AB-6576924982A2}"/>
                  </a:ext>
                </a:extLst>
              </p14:cNvPr>
              <p14:cNvContentPartPr/>
              <p14:nvPr/>
            </p14:nvContentPartPr>
            <p14:xfrm>
              <a:off x="6899880" y="1503520"/>
              <a:ext cx="159840" cy="217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E5F547A-BF56-4F58-87AB-6576924982A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91240" y="1494880"/>
                <a:ext cx="17748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3BB42C-A362-4C8D-A1EA-97CD8E4CEDDC}"/>
                  </a:ext>
                </a:extLst>
              </p14:cNvPr>
              <p14:cNvContentPartPr/>
              <p14:nvPr/>
            </p14:nvContentPartPr>
            <p14:xfrm>
              <a:off x="7156560" y="1390120"/>
              <a:ext cx="1089720" cy="38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3BB42C-A362-4C8D-A1EA-97CD8E4CEDD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47563" y="1381128"/>
                <a:ext cx="1107354" cy="40570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03390361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D69F5B-DA57-406A-9507-5C3DC2E5CC8C}"/>
                  </a:ext>
                </a:extLst>
              </p14:cNvPr>
              <p14:cNvContentPartPr/>
              <p14:nvPr/>
            </p14:nvContentPartPr>
            <p14:xfrm>
              <a:off x="1233480" y="292840"/>
              <a:ext cx="3312360" cy="55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D69F5B-DA57-406A-9507-5C3DC2E5CC8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4839" y="283840"/>
                <a:ext cx="3330002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03D0B38-F6E5-423D-976D-609D0AC82225}"/>
                  </a:ext>
                </a:extLst>
              </p14:cNvPr>
              <p14:cNvContentPartPr/>
              <p14:nvPr/>
            </p14:nvContentPartPr>
            <p14:xfrm>
              <a:off x="244920" y="965320"/>
              <a:ext cx="3863520" cy="231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03D0B38-F6E5-423D-976D-609D0AC822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280" y="956680"/>
                <a:ext cx="3881160" cy="23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07878F-1C7C-4837-B779-16F0339345FA}"/>
                  </a:ext>
                </a:extLst>
              </p14:cNvPr>
              <p14:cNvContentPartPr/>
              <p14:nvPr/>
            </p14:nvContentPartPr>
            <p14:xfrm>
              <a:off x="4240200" y="870280"/>
              <a:ext cx="948600" cy="306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07878F-1C7C-4837-B779-16F0339345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31560" y="861640"/>
                <a:ext cx="9662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A714FB-7503-47B1-9B93-4B0A132EE0E7}"/>
                  </a:ext>
                </a:extLst>
              </p14:cNvPr>
              <p14:cNvContentPartPr/>
              <p14:nvPr/>
            </p14:nvContentPartPr>
            <p14:xfrm>
              <a:off x="5398320" y="943000"/>
              <a:ext cx="1361160" cy="303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A714FB-7503-47B1-9B93-4B0A132EE0E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89678" y="934011"/>
                <a:ext cx="1378805" cy="321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918D9D-80B7-40F3-A122-8868CC737832}"/>
                  </a:ext>
                </a:extLst>
              </p14:cNvPr>
              <p14:cNvContentPartPr/>
              <p14:nvPr/>
            </p14:nvContentPartPr>
            <p14:xfrm>
              <a:off x="6927960" y="861280"/>
              <a:ext cx="1009080" cy="445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918D9D-80B7-40F3-A122-8868CC73783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8960" y="852280"/>
                <a:ext cx="102672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C455A87-969F-46F1-9F2A-FC9FAE21E885}"/>
                  </a:ext>
                </a:extLst>
              </p14:cNvPr>
              <p14:cNvContentPartPr/>
              <p14:nvPr/>
            </p14:nvContentPartPr>
            <p14:xfrm>
              <a:off x="5601720" y="2362480"/>
              <a:ext cx="36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C455A87-969F-46F1-9F2A-FC9FAE21E8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92720" y="2353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8E18C30-0A24-4659-A3C1-46D91BFB2175}"/>
                  </a:ext>
                </a:extLst>
              </p14:cNvPr>
              <p14:cNvContentPartPr/>
              <p14:nvPr/>
            </p14:nvContentPartPr>
            <p14:xfrm>
              <a:off x="4666080" y="1355200"/>
              <a:ext cx="2100240" cy="383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8E18C30-0A24-4659-A3C1-46D91BFB21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57439" y="1346552"/>
                <a:ext cx="2117883" cy="40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E5F547A-BF56-4F58-87AB-6576924982A2}"/>
                  </a:ext>
                </a:extLst>
              </p14:cNvPr>
              <p14:cNvContentPartPr/>
              <p14:nvPr/>
            </p14:nvContentPartPr>
            <p14:xfrm>
              <a:off x="6899880" y="1503520"/>
              <a:ext cx="159840" cy="217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E5F547A-BF56-4F58-87AB-6576924982A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91240" y="1494880"/>
                <a:ext cx="17748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3BB42C-A362-4C8D-A1EA-97CD8E4CEDDC}"/>
                  </a:ext>
                </a:extLst>
              </p14:cNvPr>
              <p14:cNvContentPartPr/>
              <p14:nvPr/>
            </p14:nvContentPartPr>
            <p14:xfrm>
              <a:off x="7156560" y="1390120"/>
              <a:ext cx="1089720" cy="38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3BB42C-A362-4C8D-A1EA-97CD8E4CEDD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47563" y="1381128"/>
                <a:ext cx="1107354" cy="405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244495A-3057-4C14-A2E1-44364502BC45}"/>
                  </a:ext>
                </a:extLst>
              </p14:cNvPr>
              <p14:cNvContentPartPr/>
              <p14:nvPr/>
            </p14:nvContentPartPr>
            <p14:xfrm>
              <a:off x="8223600" y="1647880"/>
              <a:ext cx="60120" cy="126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244495A-3057-4C14-A2E1-44364502BC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14960" y="1639240"/>
                <a:ext cx="777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E57BFFD-2435-42FF-8277-FE5D0DF1323B}"/>
                  </a:ext>
                </a:extLst>
              </p14:cNvPr>
              <p14:cNvContentPartPr/>
              <p14:nvPr/>
            </p14:nvContentPartPr>
            <p14:xfrm>
              <a:off x="5414160" y="2017960"/>
              <a:ext cx="1688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E57BFFD-2435-42FF-8277-FE5D0DF132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05520" y="2008960"/>
                <a:ext cx="1864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87568D8-2327-4367-90C8-B9CB5146F7AE}"/>
                  </a:ext>
                </a:extLst>
              </p14:cNvPr>
              <p14:cNvContentPartPr/>
              <p14:nvPr/>
            </p14:nvContentPartPr>
            <p14:xfrm>
              <a:off x="5417040" y="2126680"/>
              <a:ext cx="20484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87568D8-2327-4367-90C8-B9CB5146F7A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08040" y="2117680"/>
                <a:ext cx="2224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67ADC18-B47F-46EE-9F09-8D92A0412DFE}"/>
                  </a:ext>
                </a:extLst>
              </p14:cNvPr>
              <p14:cNvContentPartPr/>
              <p14:nvPr/>
            </p14:nvContentPartPr>
            <p14:xfrm>
              <a:off x="4869480" y="1832200"/>
              <a:ext cx="433800" cy="343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67ADC18-B47F-46EE-9F09-8D92A0412DF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60833" y="1823560"/>
                <a:ext cx="451455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2B95E48-75C2-4D52-A8A6-8CBC41B11F88}"/>
                  </a:ext>
                </a:extLst>
              </p14:cNvPr>
              <p14:cNvContentPartPr/>
              <p14:nvPr/>
            </p14:nvContentPartPr>
            <p14:xfrm>
              <a:off x="5762280" y="1873240"/>
              <a:ext cx="669240" cy="31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2B95E48-75C2-4D52-A8A6-8CBC41B11F8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53280" y="1864590"/>
                <a:ext cx="686880" cy="3323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12955967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D69F5B-DA57-406A-9507-5C3DC2E5CC8C}"/>
                  </a:ext>
                </a:extLst>
              </p14:cNvPr>
              <p14:cNvContentPartPr/>
              <p14:nvPr/>
            </p14:nvContentPartPr>
            <p14:xfrm>
              <a:off x="1233480" y="292840"/>
              <a:ext cx="3312360" cy="55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D69F5B-DA57-406A-9507-5C3DC2E5CC8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4839" y="283840"/>
                <a:ext cx="3330002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03D0B38-F6E5-423D-976D-609D0AC82225}"/>
                  </a:ext>
                </a:extLst>
              </p14:cNvPr>
              <p14:cNvContentPartPr/>
              <p14:nvPr/>
            </p14:nvContentPartPr>
            <p14:xfrm>
              <a:off x="244920" y="965320"/>
              <a:ext cx="3863520" cy="231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03D0B38-F6E5-423D-976D-609D0AC822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280" y="956680"/>
                <a:ext cx="3881160" cy="23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07878F-1C7C-4837-B779-16F0339345FA}"/>
                  </a:ext>
                </a:extLst>
              </p14:cNvPr>
              <p14:cNvContentPartPr/>
              <p14:nvPr/>
            </p14:nvContentPartPr>
            <p14:xfrm>
              <a:off x="4240200" y="870280"/>
              <a:ext cx="948600" cy="306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07878F-1C7C-4837-B779-16F0339345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31560" y="861640"/>
                <a:ext cx="9662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A714FB-7503-47B1-9B93-4B0A132EE0E7}"/>
                  </a:ext>
                </a:extLst>
              </p14:cNvPr>
              <p14:cNvContentPartPr/>
              <p14:nvPr/>
            </p14:nvContentPartPr>
            <p14:xfrm>
              <a:off x="5398320" y="943000"/>
              <a:ext cx="1361160" cy="303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A714FB-7503-47B1-9B93-4B0A132EE0E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89678" y="934011"/>
                <a:ext cx="1378805" cy="321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918D9D-80B7-40F3-A122-8868CC737832}"/>
                  </a:ext>
                </a:extLst>
              </p14:cNvPr>
              <p14:cNvContentPartPr/>
              <p14:nvPr/>
            </p14:nvContentPartPr>
            <p14:xfrm>
              <a:off x="6927960" y="861280"/>
              <a:ext cx="1009080" cy="445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918D9D-80B7-40F3-A122-8868CC73783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8960" y="852280"/>
                <a:ext cx="102672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C455A87-969F-46F1-9F2A-FC9FAE21E885}"/>
                  </a:ext>
                </a:extLst>
              </p14:cNvPr>
              <p14:cNvContentPartPr/>
              <p14:nvPr/>
            </p14:nvContentPartPr>
            <p14:xfrm>
              <a:off x="5601720" y="2362480"/>
              <a:ext cx="36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C455A87-969F-46F1-9F2A-FC9FAE21E8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92720" y="2353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8E18C30-0A24-4659-A3C1-46D91BFB2175}"/>
                  </a:ext>
                </a:extLst>
              </p14:cNvPr>
              <p14:cNvContentPartPr/>
              <p14:nvPr/>
            </p14:nvContentPartPr>
            <p14:xfrm>
              <a:off x="4666080" y="1355200"/>
              <a:ext cx="2100240" cy="383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8E18C30-0A24-4659-A3C1-46D91BFB21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57439" y="1346552"/>
                <a:ext cx="2117883" cy="40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E5F547A-BF56-4F58-87AB-6576924982A2}"/>
                  </a:ext>
                </a:extLst>
              </p14:cNvPr>
              <p14:cNvContentPartPr/>
              <p14:nvPr/>
            </p14:nvContentPartPr>
            <p14:xfrm>
              <a:off x="6899880" y="1503520"/>
              <a:ext cx="159840" cy="217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E5F547A-BF56-4F58-87AB-6576924982A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91240" y="1494880"/>
                <a:ext cx="17748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3BB42C-A362-4C8D-A1EA-97CD8E4CEDDC}"/>
                  </a:ext>
                </a:extLst>
              </p14:cNvPr>
              <p14:cNvContentPartPr/>
              <p14:nvPr/>
            </p14:nvContentPartPr>
            <p14:xfrm>
              <a:off x="7156560" y="1390120"/>
              <a:ext cx="1089720" cy="38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3BB42C-A362-4C8D-A1EA-97CD8E4CEDD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47563" y="1381128"/>
                <a:ext cx="1107354" cy="405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244495A-3057-4C14-A2E1-44364502BC45}"/>
                  </a:ext>
                </a:extLst>
              </p14:cNvPr>
              <p14:cNvContentPartPr/>
              <p14:nvPr/>
            </p14:nvContentPartPr>
            <p14:xfrm>
              <a:off x="8223600" y="1647880"/>
              <a:ext cx="60120" cy="126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244495A-3057-4C14-A2E1-44364502BC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14960" y="1639240"/>
                <a:ext cx="777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E57BFFD-2435-42FF-8277-FE5D0DF1323B}"/>
                  </a:ext>
                </a:extLst>
              </p14:cNvPr>
              <p14:cNvContentPartPr/>
              <p14:nvPr/>
            </p14:nvContentPartPr>
            <p14:xfrm>
              <a:off x="5414160" y="2017960"/>
              <a:ext cx="1688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E57BFFD-2435-42FF-8277-FE5D0DF132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05520" y="2008960"/>
                <a:ext cx="1864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87568D8-2327-4367-90C8-B9CB5146F7AE}"/>
                  </a:ext>
                </a:extLst>
              </p14:cNvPr>
              <p14:cNvContentPartPr/>
              <p14:nvPr/>
            </p14:nvContentPartPr>
            <p14:xfrm>
              <a:off x="5417040" y="2126680"/>
              <a:ext cx="20484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87568D8-2327-4367-90C8-B9CB5146F7A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08040" y="2117680"/>
                <a:ext cx="2224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67ADC18-B47F-46EE-9F09-8D92A0412DFE}"/>
                  </a:ext>
                </a:extLst>
              </p14:cNvPr>
              <p14:cNvContentPartPr/>
              <p14:nvPr/>
            </p14:nvContentPartPr>
            <p14:xfrm>
              <a:off x="4869480" y="1832200"/>
              <a:ext cx="433800" cy="343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67ADC18-B47F-46EE-9F09-8D92A0412DF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60833" y="1823560"/>
                <a:ext cx="451455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2B95E48-75C2-4D52-A8A6-8CBC41B11F88}"/>
                  </a:ext>
                </a:extLst>
              </p14:cNvPr>
              <p14:cNvContentPartPr/>
              <p14:nvPr/>
            </p14:nvContentPartPr>
            <p14:xfrm>
              <a:off x="5762280" y="1873240"/>
              <a:ext cx="669240" cy="31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2B95E48-75C2-4D52-A8A6-8CBC41B11F8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53280" y="1864590"/>
                <a:ext cx="686880" cy="332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EA6966-1E3A-4487-914D-957D7D748001}"/>
                  </a:ext>
                </a:extLst>
              </p14:cNvPr>
              <p14:cNvContentPartPr/>
              <p14:nvPr/>
            </p14:nvContentPartPr>
            <p14:xfrm>
              <a:off x="6751920" y="1925080"/>
              <a:ext cx="1028520" cy="362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EA6966-1E3A-4487-914D-957D7D74800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2917" y="1916440"/>
                <a:ext cx="1046166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8DF2723-264D-4778-A14A-923A9E70B04B}"/>
                  </a:ext>
                </a:extLst>
              </p14:cNvPr>
              <p14:cNvContentPartPr/>
              <p14:nvPr/>
            </p14:nvContentPartPr>
            <p14:xfrm>
              <a:off x="7972320" y="1955680"/>
              <a:ext cx="446400" cy="257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8DF2723-264D-4778-A14A-923A9E70B04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63680" y="1946680"/>
                <a:ext cx="46404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E3CB2DB-DE6F-4774-9EB6-B25730875C76}"/>
                  </a:ext>
                </a:extLst>
              </p14:cNvPr>
              <p14:cNvContentPartPr/>
              <p14:nvPr/>
            </p14:nvContentPartPr>
            <p14:xfrm>
              <a:off x="4326240" y="2393080"/>
              <a:ext cx="307080" cy="586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E3CB2DB-DE6F-4774-9EB6-B25730875C7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17600" y="2384080"/>
                <a:ext cx="324720" cy="60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401D5E8-5A97-4CFC-834B-E9AD236980CB}"/>
                  </a:ext>
                </a:extLst>
              </p14:cNvPr>
              <p14:cNvContentPartPr/>
              <p14:nvPr/>
            </p14:nvContentPartPr>
            <p14:xfrm>
              <a:off x="4941120" y="2443480"/>
              <a:ext cx="2708280" cy="348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401D5E8-5A97-4CFC-834B-E9AD236980C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2479" y="2434480"/>
                <a:ext cx="2725922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EB4E514-FC85-47D5-90E2-6083EA083D84}"/>
                  </a:ext>
                </a:extLst>
              </p14:cNvPr>
              <p14:cNvContentPartPr/>
              <p14:nvPr/>
            </p14:nvContentPartPr>
            <p14:xfrm>
              <a:off x="5092680" y="2990680"/>
              <a:ext cx="1066320" cy="239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EB4E514-FC85-47D5-90E2-6083EA083D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83680" y="2982040"/>
                <a:ext cx="10839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061F1A-7618-493A-B848-9B5FEA69B5F7}"/>
                  </a:ext>
                </a:extLst>
              </p14:cNvPr>
              <p14:cNvContentPartPr/>
              <p14:nvPr/>
            </p14:nvContentPartPr>
            <p14:xfrm>
              <a:off x="3741240" y="3024880"/>
              <a:ext cx="1124640" cy="191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061F1A-7618-493A-B848-9B5FEA69B5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732600" y="3015880"/>
                <a:ext cx="11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8CE4E89-876B-4E2E-ACFA-4BF687507B69}"/>
                  </a:ext>
                </a:extLst>
              </p14:cNvPr>
              <p14:cNvContentPartPr/>
              <p14:nvPr/>
            </p14:nvContentPartPr>
            <p14:xfrm>
              <a:off x="6599640" y="2273560"/>
              <a:ext cx="2286000" cy="75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8CE4E89-876B-4E2E-ACFA-4BF687507B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2000" y="2237920"/>
                <a:ext cx="23216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84B1ADB-4CA5-477E-9646-645310E39966}"/>
                  </a:ext>
                </a:extLst>
              </p14:cNvPr>
              <p14:cNvContentPartPr/>
              <p14:nvPr/>
            </p14:nvContentPartPr>
            <p14:xfrm>
              <a:off x="4029600" y="2860720"/>
              <a:ext cx="3751920" cy="13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84B1ADB-4CA5-477E-9646-645310E399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11960" y="2825080"/>
                <a:ext cx="378756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633D8D6-3492-4213-93A4-9D54359439C4}"/>
                  </a:ext>
                </a:extLst>
              </p14:cNvPr>
              <p14:cNvContentPartPr/>
              <p14:nvPr/>
            </p14:nvContentPartPr>
            <p14:xfrm>
              <a:off x="3585720" y="3352480"/>
              <a:ext cx="2679480" cy="58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633D8D6-3492-4213-93A4-9D54359439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68080" y="3316840"/>
                <a:ext cx="2715120" cy="12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1376342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D69F5B-DA57-406A-9507-5C3DC2E5CC8C}"/>
                  </a:ext>
                </a:extLst>
              </p14:cNvPr>
              <p14:cNvContentPartPr/>
              <p14:nvPr/>
            </p14:nvContentPartPr>
            <p14:xfrm>
              <a:off x="1233480" y="292840"/>
              <a:ext cx="3312360" cy="55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D69F5B-DA57-406A-9507-5C3DC2E5CC8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4839" y="283840"/>
                <a:ext cx="3330002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03D0B38-F6E5-423D-976D-609D0AC82225}"/>
                  </a:ext>
                </a:extLst>
              </p14:cNvPr>
              <p14:cNvContentPartPr/>
              <p14:nvPr/>
            </p14:nvContentPartPr>
            <p14:xfrm>
              <a:off x="244920" y="965320"/>
              <a:ext cx="3863520" cy="231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03D0B38-F6E5-423D-976D-609D0AC822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280" y="956680"/>
                <a:ext cx="3881160" cy="23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07878F-1C7C-4837-B779-16F0339345FA}"/>
                  </a:ext>
                </a:extLst>
              </p14:cNvPr>
              <p14:cNvContentPartPr/>
              <p14:nvPr/>
            </p14:nvContentPartPr>
            <p14:xfrm>
              <a:off x="4240200" y="870280"/>
              <a:ext cx="948600" cy="306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07878F-1C7C-4837-B779-16F0339345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31560" y="861640"/>
                <a:ext cx="9662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A714FB-7503-47B1-9B93-4B0A132EE0E7}"/>
                  </a:ext>
                </a:extLst>
              </p14:cNvPr>
              <p14:cNvContentPartPr/>
              <p14:nvPr/>
            </p14:nvContentPartPr>
            <p14:xfrm>
              <a:off x="5398320" y="943000"/>
              <a:ext cx="1361160" cy="303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A714FB-7503-47B1-9B93-4B0A132EE0E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89678" y="934011"/>
                <a:ext cx="1378805" cy="321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918D9D-80B7-40F3-A122-8868CC737832}"/>
                  </a:ext>
                </a:extLst>
              </p14:cNvPr>
              <p14:cNvContentPartPr/>
              <p14:nvPr/>
            </p14:nvContentPartPr>
            <p14:xfrm>
              <a:off x="6927960" y="861280"/>
              <a:ext cx="1009080" cy="445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918D9D-80B7-40F3-A122-8868CC73783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8960" y="852280"/>
                <a:ext cx="102672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C455A87-969F-46F1-9F2A-FC9FAE21E885}"/>
                  </a:ext>
                </a:extLst>
              </p14:cNvPr>
              <p14:cNvContentPartPr/>
              <p14:nvPr/>
            </p14:nvContentPartPr>
            <p14:xfrm>
              <a:off x="5601720" y="2362480"/>
              <a:ext cx="36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C455A87-969F-46F1-9F2A-FC9FAE21E8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92720" y="2353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8E18C30-0A24-4659-A3C1-46D91BFB2175}"/>
                  </a:ext>
                </a:extLst>
              </p14:cNvPr>
              <p14:cNvContentPartPr/>
              <p14:nvPr/>
            </p14:nvContentPartPr>
            <p14:xfrm>
              <a:off x="4666080" y="1355200"/>
              <a:ext cx="2100240" cy="383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8E18C30-0A24-4659-A3C1-46D91BFB21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57439" y="1346552"/>
                <a:ext cx="2117883" cy="40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E5F547A-BF56-4F58-87AB-6576924982A2}"/>
                  </a:ext>
                </a:extLst>
              </p14:cNvPr>
              <p14:cNvContentPartPr/>
              <p14:nvPr/>
            </p14:nvContentPartPr>
            <p14:xfrm>
              <a:off x="6899880" y="1503520"/>
              <a:ext cx="159840" cy="217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E5F547A-BF56-4F58-87AB-6576924982A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91240" y="1494880"/>
                <a:ext cx="17748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3BB42C-A362-4C8D-A1EA-97CD8E4CEDDC}"/>
                  </a:ext>
                </a:extLst>
              </p14:cNvPr>
              <p14:cNvContentPartPr/>
              <p14:nvPr/>
            </p14:nvContentPartPr>
            <p14:xfrm>
              <a:off x="7156560" y="1390120"/>
              <a:ext cx="1089720" cy="38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3BB42C-A362-4C8D-A1EA-97CD8E4CEDD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47563" y="1381128"/>
                <a:ext cx="1107354" cy="405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244495A-3057-4C14-A2E1-44364502BC45}"/>
                  </a:ext>
                </a:extLst>
              </p14:cNvPr>
              <p14:cNvContentPartPr/>
              <p14:nvPr/>
            </p14:nvContentPartPr>
            <p14:xfrm>
              <a:off x="8223600" y="1647880"/>
              <a:ext cx="60120" cy="126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244495A-3057-4C14-A2E1-44364502BC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14960" y="1639240"/>
                <a:ext cx="777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E57BFFD-2435-42FF-8277-FE5D0DF1323B}"/>
                  </a:ext>
                </a:extLst>
              </p14:cNvPr>
              <p14:cNvContentPartPr/>
              <p14:nvPr/>
            </p14:nvContentPartPr>
            <p14:xfrm>
              <a:off x="5414160" y="2017960"/>
              <a:ext cx="1688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E57BFFD-2435-42FF-8277-FE5D0DF132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05520" y="2008960"/>
                <a:ext cx="1864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87568D8-2327-4367-90C8-B9CB5146F7AE}"/>
                  </a:ext>
                </a:extLst>
              </p14:cNvPr>
              <p14:cNvContentPartPr/>
              <p14:nvPr/>
            </p14:nvContentPartPr>
            <p14:xfrm>
              <a:off x="5417040" y="2126680"/>
              <a:ext cx="20484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87568D8-2327-4367-90C8-B9CB5146F7A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08040" y="2117680"/>
                <a:ext cx="2224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67ADC18-B47F-46EE-9F09-8D92A0412DFE}"/>
                  </a:ext>
                </a:extLst>
              </p14:cNvPr>
              <p14:cNvContentPartPr/>
              <p14:nvPr/>
            </p14:nvContentPartPr>
            <p14:xfrm>
              <a:off x="4869480" y="1832200"/>
              <a:ext cx="433800" cy="343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67ADC18-B47F-46EE-9F09-8D92A0412DF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60833" y="1823560"/>
                <a:ext cx="451455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2B95E48-75C2-4D52-A8A6-8CBC41B11F88}"/>
                  </a:ext>
                </a:extLst>
              </p14:cNvPr>
              <p14:cNvContentPartPr/>
              <p14:nvPr/>
            </p14:nvContentPartPr>
            <p14:xfrm>
              <a:off x="5762280" y="1873240"/>
              <a:ext cx="669240" cy="31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2B95E48-75C2-4D52-A8A6-8CBC41B11F8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53280" y="1864590"/>
                <a:ext cx="686880" cy="332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EA6966-1E3A-4487-914D-957D7D748001}"/>
                  </a:ext>
                </a:extLst>
              </p14:cNvPr>
              <p14:cNvContentPartPr/>
              <p14:nvPr/>
            </p14:nvContentPartPr>
            <p14:xfrm>
              <a:off x="6751920" y="1925080"/>
              <a:ext cx="1028520" cy="362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EA6966-1E3A-4487-914D-957D7D74800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2917" y="1916440"/>
                <a:ext cx="1046166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8DF2723-264D-4778-A14A-923A9E70B04B}"/>
                  </a:ext>
                </a:extLst>
              </p14:cNvPr>
              <p14:cNvContentPartPr/>
              <p14:nvPr/>
            </p14:nvContentPartPr>
            <p14:xfrm>
              <a:off x="7972320" y="1955680"/>
              <a:ext cx="446400" cy="257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8DF2723-264D-4778-A14A-923A9E70B04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63680" y="1946680"/>
                <a:ext cx="46404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E3CB2DB-DE6F-4774-9EB6-B25730875C76}"/>
                  </a:ext>
                </a:extLst>
              </p14:cNvPr>
              <p14:cNvContentPartPr/>
              <p14:nvPr/>
            </p14:nvContentPartPr>
            <p14:xfrm>
              <a:off x="4326240" y="2393080"/>
              <a:ext cx="307080" cy="586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E3CB2DB-DE6F-4774-9EB6-B25730875C7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17600" y="2384080"/>
                <a:ext cx="324720" cy="60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401D5E8-5A97-4CFC-834B-E9AD236980CB}"/>
                  </a:ext>
                </a:extLst>
              </p14:cNvPr>
              <p14:cNvContentPartPr/>
              <p14:nvPr/>
            </p14:nvContentPartPr>
            <p14:xfrm>
              <a:off x="4941120" y="2443480"/>
              <a:ext cx="2708280" cy="348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401D5E8-5A97-4CFC-834B-E9AD236980C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2479" y="2434480"/>
                <a:ext cx="2725922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EB4E514-FC85-47D5-90E2-6083EA083D84}"/>
                  </a:ext>
                </a:extLst>
              </p14:cNvPr>
              <p14:cNvContentPartPr/>
              <p14:nvPr/>
            </p14:nvContentPartPr>
            <p14:xfrm>
              <a:off x="5092680" y="2990680"/>
              <a:ext cx="1066320" cy="239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EB4E514-FC85-47D5-90E2-6083EA083D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83680" y="2982040"/>
                <a:ext cx="10839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061F1A-7618-493A-B848-9B5FEA69B5F7}"/>
                  </a:ext>
                </a:extLst>
              </p14:cNvPr>
              <p14:cNvContentPartPr/>
              <p14:nvPr/>
            </p14:nvContentPartPr>
            <p14:xfrm>
              <a:off x="3741240" y="3024880"/>
              <a:ext cx="1124640" cy="191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061F1A-7618-493A-B848-9B5FEA69B5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732600" y="3015880"/>
                <a:ext cx="11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8CE4E89-876B-4E2E-ACFA-4BF687507B69}"/>
                  </a:ext>
                </a:extLst>
              </p14:cNvPr>
              <p14:cNvContentPartPr/>
              <p14:nvPr/>
            </p14:nvContentPartPr>
            <p14:xfrm>
              <a:off x="6599640" y="2273560"/>
              <a:ext cx="2286000" cy="75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8CE4E89-876B-4E2E-ACFA-4BF687507B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2000" y="2237920"/>
                <a:ext cx="23216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84B1ADB-4CA5-477E-9646-645310E39966}"/>
                  </a:ext>
                </a:extLst>
              </p14:cNvPr>
              <p14:cNvContentPartPr/>
              <p14:nvPr/>
            </p14:nvContentPartPr>
            <p14:xfrm>
              <a:off x="4029600" y="2860720"/>
              <a:ext cx="3751920" cy="13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84B1ADB-4CA5-477E-9646-645310E399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11960" y="2825080"/>
                <a:ext cx="378756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633D8D6-3492-4213-93A4-9D54359439C4}"/>
                  </a:ext>
                </a:extLst>
              </p14:cNvPr>
              <p14:cNvContentPartPr/>
              <p14:nvPr/>
            </p14:nvContentPartPr>
            <p14:xfrm>
              <a:off x="3585720" y="3352480"/>
              <a:ext cx="2679480" cy="58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633D8D6-3492-4213-93A4-9D54359439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68080" y="3316840"/>
                <a:ext cx="27151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351C856-B0BE-4037-AE41-89A7B16FE25B}"/>
                  </a:ext>
                </a:extLst>
              </p14:cNvPr>
              <p14:cNvContentPartPr/>
              <p14:nvPr/>
            </p14:nvContentPartPr>
            <p14:xfrm>
              <a:off x="1113960" y="3984640"/>
              <a:ext cx="405000" cy="398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351C856-B0BE-4037-AE41-89A7B16FE25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05320" y="3976000"/>
                <a:ext cx="42264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AD4D24E-449A-4212-93D6-C1AFD4D11379}"/>
                  </a:ext>
                </a:extLst>
              </p14:cNvPr>
              <p14:cNvContentPartPr/>
              <p14:nvPr/>
            </p14:nvContentPartPr>
            <p14:xfrm>
              <a:off x="1675920" y="4022080"/>
              <a:ext cx="423720" cy="299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AD4D24E-449A-4212-93D6-C1AFD4D113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66920" y="4013080"/>
                <a:ext cx="4413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3BA0C-4487-4B9E-9DAF-36F31A9703A9}"/>
                  </a:ext>
                </a:extLst>
              </p14:cNvPr>
              <p14:cNvContentPartPr/>
              <p14:nvPr/>
            </p14:nvContentPartPr>
            <p14:xfrm>
              <a:off x="2236800" y="4106680"/>
              <a:ext cx="178560" cy="23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3BA0C-4487-4B9E-9DAF-36F31A9703A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28160" y="4098040"/>
                <a:ext cx="196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55CDF42-B4AB-438F-A8F1-46D9EAC9C9F6}"/>
                  </a:ext>
                </a:extLst>
              </p14:cNvPr>
              <p14:cNvContentPartPr/>
              <p14:nvPr/>
            </p14:nvContentPartPr>
            <p14:xfrm>
              <a:off x="2236800" y="4208920"/>
              <a:ext cx="223560" cy="39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55CDF42-B4AB-438F-A8F1-46D9EAC9C9F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28160" y="4199920"/>
                <a:ext cx="241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7731635-C3E9-493B-B5F2-91D34E2FD468}"/>
                  </a:ext>
                </a:extLst>
              </p14:cNvPr>
              <p14:cNvContentPartPr/>
              <p14:nvPr/>
            </p14:nvContentPartPr>
            <p14:xfrm>
              <a:off x="2600760" y="4013800"/>
              <a:ext cx="1077120" cy="334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7731635-C3E9-493B-B5F2-91D34E2FD46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91760" y="4004800"/>
                <a:ext cx="10947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B4FA198-24A2-4B56-AC66-2825245E70D9}"/>
                  </a:ext>
                </a:extLst>
              </p14:cNvPr>
              <p14:cNvContentPartPr/>
              <p14:nvPr/>
            </p14:nvContentPartPr>
            <p14:xfrm>
              <a:off x="4146960" y="3812560"/>
              <a:ext cx="1331640" cy="453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B4FA198-24A2-4B56-AC66-2825245E70D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38318" y="3803560"/>
                <a:ext cx="1349285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3A192F2-DAF4-402B-9C5A-6946CEBE7F75}"/>
                  </a:ext>
                </a:extLst>
              </p14:cNvPr>
              <p14:cNvContentPartPr/>
              <p14:nvPr/>
            </p14:nvContentPartPr>
            <p14:xfrm>
              <a:off x="5824920" y="3859000"/>
              <a:ext cx="1773000" cy="38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3A192F2-DAF4-402B-9C5A-6946CEBE7F7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16280" y="3850000"/>
                <a:ext cx="1790640" cy="40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56993860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D69F5B-DA57-406A-9507-5C3DC2E5CC8C}"/>
                  </a:ext>
                </a:extLst>
              </p14:cNvPr>
              <p14:cNvContentPartPr/>
              <p14:nvPr/>
            </p14:nvContentPartPr>
            <p14:xfrm>
              <a:off x="1233480" y="292840"/>
              <a:ext cx="3312360" cy="55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D69F5B-DA57-406A-9507-5C3DC2E5CC8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4839" y="283840"/>
                <a:ext cx="3330002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03D0B38-F6E5-423D-976D-609D0AC82225}"/>
                  </a:ext>
                </a:extLst>
              </p14:cNvPr>
              <p14:cNvContentPartPr/>
              <p14:nvPr/>
            </p14:nvContentPartPr>
            <p14:xfrm>
              <a:off x="244920" y="965320"/>
              <a:ext cx="3863520" cy="231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03D0B38-F6E5-423D-976D-609D0AC822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280" y="956680"/>
                <a:ext cx="3881160" cy="23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07878F-1C7C-4837-B779-16F0339345FA}"/>
                  </a:ext>
                </a:extLst>
              </p14:cNvPr>
              <p14:cNvContentPartPr/>
              <p14:nvPr/>
            </p14:nvContentPartPr>
            <p14:xfrm>
              <a:off x="4240200" y="870280"/>
              <a:ext cx="948600" cy="306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07878F-1C7C-4837-B779-16F0339345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31560" y="861640"/>
                <a:ext cx="9662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A714FB-7503-47B1-9B93-4B0A132EE0E7}"/>
                  </a:ext>
                </a:extLst>
              </p14:cNvPr>
              <p14:cNvContentPartPr/>
              <p14:nvPr/>
            </p14:nvContentPartPr>
            <p14:xfrm>
              <a:off x="5398320" y="943000"/>
              <a:ext cx="1361160" cy="303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A714FB-7503-47B1-9B93-4B0A132EE0E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89678" y="934011"/>
                <a:ext cx="1378805" cy="321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918D9D-80B7-40F3-A122-8868CC737832}"/>
                  </a:ext>
                </a:extLst>
              </p14:cNvPr>
              <p14:cNvContentPartPr/>
              <p14:nvPr/>
            </p14:nvContentPartPr>
            <p14:xfrm>
              <a:off x="6927960" y="861280"/>
              <a:ext cx="1009080" cy="445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918D9D-80B7-40F3-A122-8868CC73783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8960" y="852280"/>
                <a:ext cx="102672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C455A87-969F-46F1-9F2A-FC9FAE21E885}"/>
                  </a:ext>
                </a:extLst>
              </p14:cNvPr>
              <p14:cNvContentPartPr/>
              <p14:nvPr/>
            </p14:nvContentPartPr>
            <p14:xfrm>
              <a:off x="5601720" y="2362480"/>
              <a:ext cx="36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C455A87-969F-46F1-9F2A-FC9FAE21E8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92720" y="2353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8E18C30-0A24-4659-A3C1-46D91BFB2175}"/>
                  </a:ext>
                </a:extLst>
              </p14:cNvPr>
              <p14:cNvContentPartPr/>
              <p14:nvPr/>
            </p14:nvContentPartPr>
            <p14:xfrm>
              <a:off x="4666080" y="1355200"/>
              <a:ext cx="2100240" cy="383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8E18C30-0A24-4659-A3C1-46D91BFB21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57439" y="1346552"/>
                <a:ext cx="2117883" cy="40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E5F547A-BF56-4F58-87AB-6576924982A2}"/>
                  </a:ext>
                </a:extLst>
              </p14:cNvPr>
              <p14:cNvContentPartPr/>
              <p14:nvPr/>
            </p14:nvContentPartPr>
            <p14:xfrm>
              <a:off x="6899880" y="1503520"/>
              <a:ext cx="159840" cy="217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E5F547A-BF56-4F58-87AB-6576924982A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91240" y="1494880"/>
                <a:ext cx="17748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3BB42C-A362-4C8D-A1EA-97CD8E4CEDDC}"/>
                  </a:ext>
                </a:extLst>
              </p14:cNvPr>
              <p14:cNvContentPartPr/>
              <p14:nvPr/>
            </p14:nvContentPartPr>
            <p14:xfrm>
              <a:off x="7156560" y="1390120"/>
              <a:ext cx="1089720" cy="38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3BB42C-A362-4C8D-A1EA-97CD8E4CEDD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47563" y="1381128"/>
                <a:ext cx="1107354" cy="405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244495A-3057-4C14-A2E1-44364502BC45}"/>
                  </a:ext>
                </a:extLst>
              </p14:cNvPr>
              <p14:cNvContentPartPr/>
              <p14:nvPr/>
            </p14:nvContentPartPr>
            <p14:xfrm>
              <a:off x="8223600" y="1647880"/>
              <a:ext cx="60120" cy="126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244495A-3057-4C14-A2E1-44364502BC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14960" y="1639240"/>
                <a:ext cx="777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E57BFFD-2435-42FF-8277-FE5D0DF1323B}"/>
                  </a:ext>
                </a:extLst>
              </p14:cNvPr>
              <p14:cNvContentPartPr/>
              <p14:nvPr/>
            </p14:nvContentPartPr>
            <p14:xfrm>
              <a:off x="5414160" y="2017960"/>
              <a:ext cx="1688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E57BFFD-2435-42FF-8277-FE5D0DF132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05520" y="2008960"/>
                <a:ext cx="1864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87568D8-2327-4367-90C8-B9CB5146F7AE}"/>
                  </a:ext>
                </a:extLst>
              </p14:cNvPr>
              <p14:cNvContentPartPr/>
              <p14:nvPr/>
            </p14:nvContentPartPr>
            <p14:xfrm>
              <a:off x="5417040" y="2126680"/>
              <a:ext cx="20484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87568D8-2327-4367-90C8-B9CB5146F7A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08040" y="2117680"/>
                <a:ext cx="2224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67ADC18-B47F-46EE-9F09-8D92A0412DFE}"/>
                  </a:ext>
                </a:extLst>
              </p14:cNvPr>
              <p14:cNvContentPartPr/>
              <p14:nvPr/>
            </p14:nvContentPartPr>
            <p14:xfrm>
              <a:off x="4869480" y="1832200"/>
              <a:ext cx="433800" cy="343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67ADC18-B47F-46EE-9F09-8D92A0412DF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60833" y="1823560"/>
                <a:ext cx="451455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2B95E48-75C2-4D52-A8A6-8CBC41B11F88}"/>
                  </a:ext>
                </a:extLst>
              </p14:cNvPr>
              <p14:cNvContentPartPr/>
              <p14:nvPr/>
            </p14:nvContentPartPr>
            <p14:xfrm>
              <a:off x="5762280" y="1873240"/>
              <a:ext cx="669240" cy="31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2B95E48-75C2-4D52-A8A6-8CBC41B11F8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53280" y="1864590"/>
                <a:ext cx="686880" cy="332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EA6966-1E3A-4487-914D-957D7D748001}"/>
                  </a:ext>
                </a:extLst>
              </p14:cNvPr>
              <p14:cNvContentPartPr/>
              <p14:nvPr/>
            </p14:nvContentPartPr>
            <p14:xfrm>
              <a:off x="6751920" y="1925080"/>
              <a:ext cx="1028520" cy="362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EA6966-1E3A-4487-914D-957D7D74800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2917" y="1916440"/>
                <a:ext cx="1046166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8DF2723-264D-4778-A14A-923A9E70B04B}"/>
                  </a:ext>
                </a:extLst>
              </p14:cNvPr>
              <p14:cNvContentPartPr/>
              <p14:nvPr/>
            </p14:nvContentPartPr>
            <p14:xfrm>
              <a:off x="7972320" y="1955680"/>
              <a:ext cx="446400" cy="257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8DF2723-264D-4778-A14A-923A9E70B04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63680" y="1946680"/>
                <a:ext cx="46404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E3CB2DB-DE6F-4774-9EB6-B25730875C76}"/>
                  </a:ext>
                </a:extLst>
              </p14:cNvPr>
              <p14:cNvContentPartPr/>
              <p14:nvPr/>
            </p14:nvContentPartPr>
            <p14:xfrm>
              <a:off x="4326240" y="2393080"/>
              <a:ext cx="307080" cy="586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E3CB2DB-DE6F-4774-9EB6-B25730875C7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17600" y="2384080"/>
                <a:ext cx="324720" cy="60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401D5E8-5A97-4CFC-834B-E9AD236980CB}"/>
                  </a:ext>
                </a:extLst>
              </p14:cNvPr>
              <p14:cNvContentPartPr/>
              <p14:nvPr/>
            </p14:nvContentPartPr>
            <p14:xfrm>
              <a:off x="4941120" y="2443480"/>
              <a:ext cx="2708280" cy="348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401D5E8-5A97-4CFC-834B-E9AD236980C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2479" y="2434480"/>
                <a:ext cx="2725922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EB4E514-FC85-47D5-90E2-6083EA083D84}"/>
                  </a:ext>
                </a:extLst>
              </p14:cNvPr>
              <p14:cNvContentPartPr/>
              <p14:nvPr/>
            </p14:nvContentPartPr>
            <p14:xfrm>
              <a:off x="5092680" y="2990680"/>
              <a:ext cx="1066320" cy="239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EB4E514-FC85-47D5-90E2-6083EA083D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83680" y="2982040"/>
                <a:ext cx="10839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061F1A-7618-493A-B848-9B5FEA69B5F7}"/>
                  </a:ext>
                </a:extLst>
              </p14:cNvPr>
              <p14:cNvContentPartPr/>
              <p14:nvPr/>
            </p14:nvContentPartPr>
            <p14:xfrm>
              <a:off x="3741240" y="3024880"/>
              <a:ext cx="1124640" cy="191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061F1A-7618-493A-B848-9B5FEA69B5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732600" y="3015880"/>
                <a:ext cx="11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8CE4E89-876B-4E2E-ACFA-4BF687507B69}"/>
                  </a:ext>
                </a:extLst>
              </p14:cNvPr>
              <p14:cNvContentPartPr/>
              <p14:nvPr/>
            </p14:nvContentPartPr>
            <p14:xfrm>
              <a:off x="6599640" y="2273560"/>
              <a:ext cx="2286000" cy="75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8CE4E89-876B-4E2E-ACFA-4BF687507B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2000" y="2237920"/>
                <a:ext cx="23216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84B1ADB-4CA5-477E-9646-645310E39966}"/>
                  </a:ext>
                </a:extLst>
              </p14:cNvPr>
              <p14:cNvContentPartPr/>
              <p14:nvPr/>
            </p14:nvContentPartPr>
            <p14:xfrm>
              <a:off x="4029600" y="2860720"/>
              <a:ext cx="3751920" cy="13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84B1ADB-4CA5-477E-9646-645310E399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11960" y="2825080"/>
                <a:ext cx="378756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633D8D6-3492-4213-93A4-9D54359439C4}"/>
                  </a:ext>
                </a:extLst>
              </p14:cNvPr>
              <p14:cNvContentPartPr/>
              <p14:nvPr/>
            </p14:nvContentPartPr>
            <p14:xfrm>
              <a:off x="3585720" y="3352480"/>
              <a:ext cx="2679480" cy="58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633D8D6-3492-4213-93A4-9D54359439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68080" y="3316840"/>
                <a:ext cx="27151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351C856-B0BE-4037-AE41-89A7B16FE25B}"/>
                  </a:ext>
                </a:extLst>
              </p14:cNvPr>
              <p14:cNvContentPartPr/>
              <p14:nvPr/>
            </p14:nvContentPartPr>
            <p14:xfrm>
              <a:off x="1113960" y="3984640"/>
              <a:ext cx="405000" cy="398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351C856-B0BE-4037-AE41-89A7B16FE25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05320" y="3976000"/>
                <a:ext cx="42264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AD4D24E-449A-4212-93D6-C1AFD4D11379}"/>
                  </a:ext>
                </a:extLst>
              </p14:cNvPr>
              <p14:cNvContentPartPr/>
              <p14:nvPr/>
            </p14:nvContentPartPr>
            <p14:xfrm>
              <a:off x="1675920" y="4022080"/>
              <a:ext cx="423720" cy="299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AD4D24E-449A-4212-93D6-C1AFD4D113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66920" y="4013080"/>
                <a:ext cx="4413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3BA0C-4487-4B9E-9DAF-36F31A9703A9}"/>
                  </a:ext>
                </a:extLst>
              </p14:cNvPr>
              <p14:cNvContentPartPr/>
              <p14:nvPr/>
            </p14:nvContentPartPr>
            <p14:xfrm>
              <a:off x="2236800" y="4106680"/>
              <a:ext cx="178560" cy="23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3BA0C-4487-4B9E-9DAF-36F31A9703A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28160" y="4098040"/>
                <a:ext cx="196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55CDF42-B4AB-438F-A8F1-46D9EAC9C9F6}"/>
                  </a:ext>
                </a:extLst>
              </p14:cNvPr>
              <p14:cNvContentPartPr/>
              <p14:nvPr/>
            </p14:nvContentPartPr>
            <p14:xfrm>
              <a:off x="2236800" y="4208920"/>
              <a:ext cx="223560" cy="39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55CDF42-B4AB-438F-A8F1-46D9EAC9C9F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28160" y="4199920"/>
                <a:ext cx="241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7731635-C3E9-493B-B5F2-91D34E2FD468}"/>
                  </a:ext>
                </a:extLst>
              </p14:cNvPr>
              <p14:cNvContentPartPr/>
              <p14:nvPr/>
            </p14:nvContentPartPr>
            <p14:xfrm>
              <a:off x="2600760" y="4013800"/>
              <a:ext cx="1077120" cy="334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7731635-C3E9-493B-B5F2-91D34E2FD46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91760" y="4004800"/>
                <a:ext cx="10947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B4FA198-24A2-4B56-AC66-2825245E70D9}"/>
                  </a:ext>
                </a:extLst>
              </p14:cNvPr>
              <p14:cNvContentPartPr/>
              <p14:nvPr/>
            </p14:nvContentPartPr>
            <p14:xfrm>
              <a:off x="4146960" y="3812560"/>
              <a:ext cx="1331640" cy="453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B4FA198-24A2-4B56-AC66-2825245E70D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38318" y="3803560"/>
                <a:ext cx="1349285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3A192F2-DAF4-402B-9C5A-6946CEBE7F75}"/>
                  </a:ext>
                </a:extLst>
              </p14:cNvPr>
              <p14:cNvContentPartPr/>
              <p14:nvPr/>
            </p14:nvContentPartPr>
            <p14:xfrm>
              <a:off x="5824920" y="3859000"/>
              <a:ext cx="1773000" cy="38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3A192F2-DAF4-402B-9C5A-6946CEBE7F7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16280" y="3850000"/>
                <a:ext cx="17906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87BB3C-1BF4-4853-BAD2-FB7F222D5162}"/>
                  </a:ext>
                </a:extLst>
              </p14:cNvPr>
              <p14:cNvContentPartPr/>
              <p14:nvPr/>
            </p14:nvContentPartPr>
            <p14:xfrm>
              <a:off x="7974480" y="3833800"/>
              <a:ext cx="246600" cy="624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87BB3C-1BF4-4853-BAD2-FB7F222D51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965480" y="3824800"/>
                <a:ext cx="264240" cy="64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EFCC0C7-03A5-46D5-8D4E-3E2EB53DD886}"/>
                  </a:ext>
                </a:extLst>
              </p14:cNvPr>
              <p14:cNvContentPartPr/>
              <p14:nvPr/>
            </p14:nvContentPartPr>
            <p14:xfrm>
              <a:off x="1168680" y="4847560"/>
              <a:ext cx="389880" cy="44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EFCC0C7-03A5-46D5-8D4E-3E2EB53DD8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159680" y="4838920"/>
                <a:ext cx="40752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968CC3-2EA7-4A71-8567-52C7C1124268}"/>
                  </a:ext>
                </a:extLst>
              </p14:cNvPr>
              <p14:cNvContentPartPr/>
              <p14:nvPr/>
            </p14:nvContentPartPr>
            <p14:xfrm>
              <a:off x="2257680" y="5037280"/>
              <a:ext cx="53640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968CC3-2EA7-4A71-8567-52C7C112426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48680" y="5028280"/>
                <a:ext cx="55404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71A8AA0-9FF7-4270-9AB5-D9EAB759901B}"/>
                  </a:ext>
                </a:extLst>
              </p14:cNvPr>
              <p14:cNvContentPartPr/>
              <p14:nvPr/>
            </p14:nvContentPartPr>
            <p14:xfrm>
              <a:off x="1734600" y="4964200"/>
              <a:ext cx="383040" cy="295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71A8AA0-9FF7-4270-9AB5-D9EAB759901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25960" y="4955560"/>
                <a:ext cx="40068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A7B3740-3816-455B-9949-F5EE4B218CCB}"/>
                  </a:ext>
                </a:extLst>
              </p14:cNvPr>
              <p14:cNvContentPartPr/>
              <p14:nvPr/>
            </p14:nvContentPartPr>
            <p14:xfrm>
              <a:off x="3165960" y="4919560"/>
              <a:ext cx="1012680" cy="614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A7B3740-3816-455B-9949-F5EE4B218C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56963" y="4910565"/>
                <a:ext cx="1030314" cy="63215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89210423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6D69F5B-DA57-406A-9507-5C3DC2E5CC8C}"/>
                  </a:ext>
                </a:extLst>
              </p14:cNvPr>
              <p14:cNvContentPartPr/>
              <p14:nvPr/>
            </p14:nvContentPartPr>
            <p14:xfrm>
              <a:off x="1233480" y="292840"/>
              <a:ext cx="3312360" cy="55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6D69F5B-DA57-406A-9507-5C3DC2E5CC8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24839" y="283840"/>
                <a:ext cx="3330002" cy="57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F03D0B38-F6E5-423D-976D-609D0AC82225}"/>
                  </a:ext>
                </a:extLst>
              </p14:cNvPr>
              <p14:cNvContentPartPr/>
              <p14:nvPr/>
            </p14:nvContentPartPr>
            <p14:xfrm>
              <a:off x="244920" y="965320"/>
              <a:ext cx="3863520" cy="2313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F03D0B38-F6E5-423D-976D-609D0AC8222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280" y="956680"/>
                <a:ext cx="3881160" cy="233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F07878F-1C7C-4837-B779-16F0339345FA}"/>
                  </a:ext>
                </a:extLst>
              </p14:cNvPr>
              <p14:cNvContentPartPr/>
              <p14:nvPr/>
            </p14:nvContentPartPr>
            <p14:xfrm>
              <a:off x="4240200" y="870280"/>
              <a:ext cx="948600" cy="306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F07878F-1C7C-4837-B779-16F0339345F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231560" y="861640"/>
                <a:ext cx="96624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DA714FB-7503-47B1-9B93-4B0A132EE0E7}"/>
                  </a:ext>
                </a:extLst>
              </p14:cNvPr>
              <p14:cNvContentPartPr/>
              <p14:nvPr/>
            </p14:nvContentPartPr>
            <p14:xfrm>
              <a:off x="5398320" y="943000"/>
              <a:ext cx="1361160" cy="303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DA714FB-7503-47B1-9B93-4B0A132EE0E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389678" y="934011"/>
                <a:ext cx="1378805" cy="321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918D9D-80B7-40F3-A122-8868CC737832}"/>
                  </a:ext>
                </a:extLst>
              </p14:cNvPr>
              <p14:cNvContentPartPr/>
              <p14:nvPr/>
            </p14:nvContentPartPr>
            <p14:xfrm>
              <a:off x="6927960" y="861280"/>
              <a:ext cx="1009080" cy="445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918D9D-80B7-40F3-A122-8868CC73783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918960" y="852280"/>
                <a:ext cx="102672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C455A87-969F-46F1-9F2A-FC9FAE21E885}"/>
                  </a:ext>
                </a:extLst>
              </p14:cNvPr>
              <p14:cNvContentPartPr/>
              <p14:nvPr/>
            </p14:nvContentPartPr>
            <p14:xfrm>
              <a:off x="5601720" y="2362480"/>
              <a:ext cx="36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C455A87-969F-46F1-9F2A-FC9FAE21E88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592720" y="23534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8E18C30-0A24-4659-A3C1-46D91BFB2175}"/>
                  </a:ext>
                </a:extLst>
              </p14:cNvPr>
              <p14:cNvContentPartPr/>
              <p14:nvPr/>
            </p14:nvContentPartPr>
            <p14:xfrm>
              <a:off x="4666080" y="1355200"/>
              <a:ext cx="2100240" cy="383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8E18C30-0A24-4659-A3C1-46D91BFB217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57439" y="1346552"/>
                <a:ext cx="2117883" cy="401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5E5F547A-BF56-4F58-87AB-6576924982A2}"/>
                  </a:ext>
                </a:extLst>
              </p14:cNvPr>
              <p14:cNvContentPartPr/>
              <p14:nvPr/>
            </p14:nvContentPartPr>
            <p14:xfrm>
              <a:off x="6899880" y="1503520"/>
              <a:ext cx="159840" cy="217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5E5F547A-BF56-4F58-87AB-6576924982A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891240" y="1494880"/>
                <a:ext cx="17748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3BB42C-A362-4C8D-A1EA-97CD8E4CEDDC}"/>
                  </a:ext>
                </a:extLst>
              </p14:cNvPr>
              <p14:cNvContentPartPr/>
              <p14:nvPr/>
            </p14:nvContentPartPr>
            <p14:xfrm>
              <a:off x="7156560" y="1390120"/>
              <a:ext cx="1089720" cy="388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3BB42C-A362-4C8D-A1EA-97CD8E4CEDD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147563" y="1381128"/>
                <a:ext cx="1107354" cy="4057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244495A-3057-4C14-A2E1-44364502BC45}"/>
                  </a:ext>
                </a:extLst>
              </p14:cNvPr>
              <p14:cNvContentPartPr/>
              <p14:nvPr/>
            </p14:nvContentPartPr>
            <p14:xfrm>
              <a:off x="8223600" y="1647880"/>
              <a:ext cx="60120" cy="126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244495A-3057-4C14-A2E1-44364502BC4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14960" y="1639240"/>
                <a:ext cx="7776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E57BFFD-2435-42FF-8277-FE5D0DF1323B}"/>
                  </a:ext>
                </a:extLst>
              </p14:cNvPr>
              <p14:cNvContentPartPr/>
              <p14:nvPr/>
            </p14:nvContentPartPr>
            <p14:xfrm>
              <a:off x="5414160" y="2017960"/>
              <a:ext cx="168840" cy="20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E57BFFD-2435-42FF-8277-FE5D0DF1323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405520" y="2008960"/>
                <a:ext cx="1864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87568D8-2327-4367-90C8-B9CB5146F7AE}"/>
                  </a:ext>
                </a:extLst>
              </p14:cNvPr>
              <p14:cNvContentPartPr/>
              <p14:nvPr/>
            </p14:nvContentPartPr>
            <p14:xfrm>
              <a:off x="5417040" y="2126680"/>
              <a:ext cx="204840" cy="136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87568D8-2327-4367-90C8-B9CB5146F7A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408040" y="2117680"/>
                <a:ext cx="2224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67ADC18-B47F-46EE-9F09-8D92A0412DFE}"/>
                  </a:ext>
                </a:extLst>
              </p14:cNvPr>
              <p14:cNvContentPartPr/>
              <p14:nvPr/>
            </p14:nvContentPartPr>
            <p14:xfrm>
              <a:off x="4869480" y="1832200"/>
              <a:ext cx="433800" cy="343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67ADC18-B47F-46EE-9F09-8D92A0412DF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860833" y="1823560"/>
                <a:ext cx="451455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2B95E48-75C2-4D52-A8A6-8CBC41B11F88}"/>
                  </a:ext>
                </a:extLst>
              </p14:cNvPr>
              <p14:cNvContentPartPr/>
              <p14:nvPr/>
            </p14:nvContentPartPr>
            <p14:xfrm>
              <a:off x="5762280" y="1873240"/>
              <a:ext cx="669240" cy="314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2B95E48-75C2-4D52-A8A6-8CBC41B11F8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53280" y="1864590"/>
                <a:ext cx="686880" cy="332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BEA6966-1E3A-4487-914D-957D7D748001}"/>
                  </a:ext>
                </a:extLst>
              </p14:cNvPr>
              <p14:cNvContentPartPr/>
              <p14:nvPr/>
            </p14:nvContentPartPr>
            <p14:xfrm>
              <a:off x="6751920" y="1925080"/>
              <a:ext cx="1028520" cy="3621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BEA6966-1E3A-4487-914D-957D7D74800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42917" y="1916440"/>
                <a:ext cx="1046166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8DF2723-264D-4778-A14A-923A9E70B04B}"/>
                  </a:ext>
                </a:extLst>
              </p14:cNvPr>
              <p14:cNvContentPartPr/>
              <p14:nvPr/>
            </p14:nvContentPartPr>
            <p14:xfrm>
              <a:off x="7972320" y="1955680"/>
              <a:ext cx="446400" cy="257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8DF2723-264D-4778-A14A-923A9E70B04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963680" y="1946680"/>
                <a:ext cx="46404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E3CB2DB-DE6F-4774-9EB6-B25730875C76}"/>
                  </a:ext>
                </a:extLst>
              </p14:cNvPr>
              <p14:cNvContentPartPr/>
              <p14:nvPr/>
            </p14:nvContentPartPr>
            <p14:xfrm>
              <a:off x="4326240" y="2393080"/>
              <a:ext cx="307080" cy="5864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E3CB2DB-DE6F-4774-9EB6-B25730875C7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17600" y="2384080"/>
                <a:ext cx="324720" cy="60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401D5E8-5A97-4CFC-834B-E9AD236980CB}"/>
                  </a:ext>
                </a:extLst>
              </p14:cNvPr>
              <p14:cNvContentPartPr/>
              <p14:nvPr/>
            </p14:nvContentPartPr>
            <p14:xfrm>
              <a:off x="4941120" y="2443480"/>
              <a:ext cx="2708280" cy="348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401D5E8-5A97-4CFC-834B-E9AD236980C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2479" y="2434480"/>
                <a:ext cx="2725922" cy="36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EB4E514-FC85-47D5-90E2-6083EA083D84}"/>
                  </a:ext>
                </a:extLst>
              </p14:cNvPr>
              <p14:cNvContentPartPr/>
              <p14:nvPr/>
            </p14:nvContentPartPr>
            <p14:xfrm>
              <a:off x="5092680" y="2990680"/>
              <a:ext cx="1066320" cy="239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EB4E514-FC85-47D5-90E2-6083EA083D8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083680" y="2982040"/>
                <a:ext cx="10839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2061F1A-7618-493A-B848-9B5FEA69B5F7}"/>
                  </a:ext>
                </a:extLst>
              </p14:cNvPr>
              <p14:cNvContentPartPr/>
              <p14:nvPr/>
            </p14:nvContentPartPr>
            <p14:xfrm>
              <a:off x="3741240" y="3024880"/>
              <a:ext cx="1124640" cy="191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2061F1A-7618-493A-B848-9B5FEA69B5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732600" y="3015880"/>
                <a:ext cx="114228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8CE4E89-876B-4E2E-ACFA-4BF687507B69}"/>
                  </a:ext>
                </a:extLst>
              </p14:cNvPr>
              <p14:cNvContentPartPr/>
              <p14:nvPr/>
            </p14:nvContentPartPr>
            <p14:xfrm>
              <a:off x="6599640" y="2273560"/>
              <a:ext cx="2286000" cy="75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8CE4E89-876B-4E2E-ACFA-4BF687507B6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582000" y="2237920"/>
                <a:ext cx="232164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84B1ADB-4CA5-477E-9646-645310E39966}"/>
                  </a:ext>
                </a:extLst>
              </p14:cNvPr>
              <p14:cNvContentPartPr/>
              <p14:nvPr/>
            </p14:nvContentPartPr>
            <p14:xfrm>
              <a:off x="4029600" y="2860720"/>
              <a:ext cx="3751920" cy="1328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84B1ADB-4CA5-477E-9646-645310E399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11960" y="2825080"/>
                <a:ext cx="378756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3633D8D6-3492-4213-93A4-9D54359439C4}"/>
                  </a:ext>
                </a:extLst>
              </p14:cNvPr>
              <p14:cNvContentPartPr/>
              <p14:nvPr/>
            </p14:nvContentPartPr>
            <p14:xfrm>
              <a:off x="3585720" y="3352480"/>
              <a:ext cx="2679480" cy="58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3633D8D6-3492-4213-93A4-9D54359439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68080" y="3316840"/>
                <a:ext cx="27151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E351C856-B0BE-4037-AE41-89A7B16FE25B}"/>
                  </a:ext>
                </a:extLst>
              </p14:cNvPr>
              <p14:cNvContentPartPr/>
              <p14:nvPr/>
            </p14:nvContentPartPr>
            <p14:xfrm>
              <a:off x="1113960" y="3984640"/>
              <a:ext cx="405000" cy="398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E351C856-B0BE-4037-AE41-89A7B16FE25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105320" y="3976000"/>
                <a:ext cx="42264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AD4D24E-449A-4212-93D6-C1AFD4D11379}"/>
                  </a:ext>
                </a:extLst>
              </p14:cNvPr>
              <p14:cNvContentPartPr/>
              <p14:nvPr/>
            </p14:nvContentPartPr>
            <p14:xfrm>
              <a:off x="1675920" y="4022080"/>
              <a:ext cx="423720" cy="299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AD4D24E-449A-4212-93D6-C1AFD4D1137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666920" y="4013080"/>
                <a:ext cx="44136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5D3BA0C-4487-4B9E-9DAF-36F31A9703A9}"/>
                  </a:ext>
                </a:extLst>
              </p14:cNvPr>
              <p14:cNvContentPartPr/>
              <p14:nvPr/>
            </p14:nvContentPartPr>
            <p14:xfrm>
              <a:off x="2236800" y="4106680"/>
              <a:ext cx="178560" cy="23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5D3BA0C-4487-4B9E-9DAF-36F31A9703A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228160" y="4098040"/>
                <a:ext cx="1962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55CDF42-B4AB-438F-A8F1-46D9EAC9C9F6}"/>
                  </a:ext>
                </a:extLst>
              </p14:cNvPr>
              <p14:cNvContentPartPr/>
              <p14:nvPr/>
            </p14:nvContentPartPr>
            <p14:xfrm>
              <a:off x="2236800" y="4208920"/>
              <a:ext cx="223560" cy="39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55CDF42-B4AB-438F-A8F1-46D9EAC9C9F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228160" y="4199920"/>
                <a:ext cx="24120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7731635-C3E9-493B-B5F2-91D34E2FD468}"/>
                  </a:ext>
                </a:extLst>
              </p14:cNvPr>
              <p14:cNvContentPartPr/>
              <p14:nvPr/>
            </p14:nvContentPartPr>
            <p14:xfrm>
              <a:off x="2600760" y="4013800"/>
              <a:ext cx="1077120" cy="334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7731635-C3E9-493B-B5F2-91D34E2FD46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591760" y="4004800"/>
                <a:ext cx="109476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B4FA198-24A2-4B56-AC66-2825245E70D9}"/>
                  </a:ext>
                </a:extLst>
              </p14:cNvPr>
              <p14:cNvContentPartPr/>
              <p14:nvPr/>
            </p14:nvContentPartPr>
            <p14:xfrm>
              <a:off x="4146960" y="3812560"/>
              <a:ext cx="1331640" cy="453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B4FA198-24A2-4B56-AC66-2825245E70D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38318" y="3803560"/>
                <a:ext cx="1349285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3A192F2-DAF4-402B-9C5A-6946CEBE7F75}"/>
                  </a:ext>
                </a:extLst>
              </p14:cNvPr>
              <p14:cNvContentPartPr/>
              <p14:nvPr/>
            </p14:nvContentPartPr>
            <p14:xfrm>
              <a:off x="5824920" y="3859000"/>
              <a:ext cx="1773000" cy="38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3A192F2-DAF4-402B-9C5A-6946CEBE7F7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816280" y="3850000"/>
                <a:ext cx="17906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787BB3C-1BF4-4853-BAD2-FB7F222D5162}"/>
                  </a:ext>
                </a:extLst>
              </p14:cNvPr>
              <p14:cNvContentPartPr/>
              <p14:nvPr/>
            </p14:nvContentPartPr>
            <p14:xfrm>
              <a:off x="7974480" y="3833800"/>
              <a:ext cx="246600" cy="6246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787BB3C-1BF4-4853-BAD2-FB7F222D51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965480" y="3824800"/>
                <a:ext cx="264240" cy="64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EFCC0C7-03A5-46D5-8D4E-3E2EB53DD886}"/>
                  </a:ext>
                </a:extLst>
              </p14:cNvPr>
              <p14:cNvContentPartPr/>
              <p14:nvPr/>
            </p14:nvContentPartPr>
            <p14:xfrm>
              <a:off x="1168680" y="4847560"/>
              <a:ext cx="389880" cy="44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EFCC0C7-03A5-46D5-8D4E-3E2EB53DD88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159680" y="4838920"/>
                <a:ext cx="407520" cy="46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968CC3-2EA7-4A71-8567-52C7C1124268}"/>
                  </a:ext>
                </a:extLst>
              </p14:cNvPr>
              <p14:cNvContentPartPr/>
              <p14:nvPr/>
            </p14:nvContentPartPr>
            <p14:xfrm>
              <a:off x="2257680" y="5037280"/>
              <a:ext cx="536400" cy="265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968CC3-2EA7-4A71-8567-52C7C112426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48680" y="5028280"/>
                <a:ext cx="55404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71A8AA0-9FF7-4270-9AB5-D9EAB759901B}"/>
                  </a:ext>
                </a:extLst>
              </p14:cNvPr>
              <p14:cNvContentPartPr/>
              <p14:nvPr/>
            </p14:nvContentPartPr>
            <p14:xfrm>
              <a:off x="1734600" y="4964200"/>
              <a:ext cx="383040" cy="295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71A8AA0-9FF7-4270-9AB5-D9EAB759901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25960" y="4955560"/>
                <a:ext cx="400680" cy="31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A7B3740-3816-455B-9949-F5EE4B218CCB}"/>
                  </a:ext>
                </a:extLst>
              </p14:cNvPr>
              <p14:cNvContentPartPr/>
              <p14:nvPr/>
            </p14:nvContentPartPr>
            <p14:xfrm>
              <a:off x="3165960" y="4919560"/>
              <a:ext cx="1012680" cy="614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A7B3740-3816-455B-9949-F5EE4B218CC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56963" y="4910565"/>
                <a:ext cx="1030314" cy="6321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2BE7C2B-EC74-407E-BB65-8530983939DA}"/>
                  </a:ext>
                </a:extLst>
              </p14:cNvPr>
              <p14:cNvContentPartPr/>
              <p14:nvPr/>
            </p14:nvContentPartPr>
            <p14:xfrm>
              <a:off x="5111400" y="4805440"/>
              <a:ext cx="337680" cy="8647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2BE7C2B-EC74-407E-BB65-8530983939D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02760" y="4796440"/>
                <a:ext cx="355320" cy="88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4478ACB-C116-4C0F-8AB5-228C02E8F1BA}"/>
                  </a:ext>
                </a:extLst>
              </p14:cNvPr>
              <p14:cNvContentPartPr/>
              <p14:nvPr/>
            </p14:nvContentPartPr>
            <p14:xfrm>
              <a:off x="1535160" y="5949160"/>
              <a:ext cx="333360" cy="4006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4478ACB-C116-4C0F-8AB5-228C02E8F1B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526520" y="5940160"/>
                <a:ext cx="351000" cy="41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2D6A0F4-3F60-4838-ACCF-C4E59A6875F0}"/>
                  </a:ext>
                </a:extLst>
              </p14:cNvPr>
              <p14:cNvContentPartPr/>
              <p14:nvPr/>
            </p14:nvContentPartPr>
            <p14:xfrm>
              <a:off x="3488880" y="6043120"/>
              <a:ext cx="1206720" cy="468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2D6A0F4-3F60-4838-ACCF-C4E59A6875F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479883" y="6034480"/>
                <a:ext cx="1224355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52A5941-1281-4204-8CB5-5881E483F2EF}"/>
                  </a:ext>
                </a:extLst>
              </p14:cNvPr>
              <p14:cNvContentPartPr/>
              <p14:nvPr/>
            </p14:nvContentPartPr>
            <p14:xfrm>
              <a:off x="2147160" y="5896960"/>
              <a:ext cx="1199520" cy="6066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52A5941-1281-4204-8CB5-5881E483F2E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38163" y="5888320"/>
                <a:ext cx="1217155" cy="624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0007083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53D2701-58CF-4DDE-B264-C5443EAC4980}"/>
                  </a:ext>
                </a:extLst>
              </p14:cNvPr>
              <p14:cNvContentPartPr/>
              <p14:nvPr/>
            </p14:nvContentPartPr>
            <p14:xfrm>
              <a:off x="458760" y="264400"/>
              <a:ext cx="1632960" cy="106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53D2701-58CF-4DDE-B264-C5443EAC49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0120" y="255400"/>
                <a:ext cx="1650600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2957CA2-BD49-4D82-914D-DD5F238286BE}"/>
                  </a:ext>
                </a:extLst>
              </p14:cNvPr>
              <p14:cNvContentPartPr/>
              <p14:nvPr/>
            </p14:nvContentPartPr>
            <p14:xfrm>
              <a:off x="3760680" y="786040"/>
              <a:ext cx="1564920" cy="145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2957CA2-BD49-4D82-914D-DD5F238286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52040" y="777042"/>
                <a:ext cx="1582560" cy="147239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0688238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53D2701-58CF-4DDE-B264-C5443EAC4980}"/>
                  </a:ext>
                </a:extLst>
              </p14:cNvPr>
              <p14:cNvContentPartPr/>
              <p14:nvPr/>
            </p14:nvContentPartPr>
            <p14:xfrm>
              <a:off x="458760" y="264400"/>
              <a:ext cx="1632960" cy="106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53D2701-58CF-4DDE-B264-C5443EAC49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0120" y="255400"/>
                <a:ext cx="1650600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2957CA2-BD49-4D82-914D-DD5F238286BE}"/>
                  </a:ext>
                </a:extLst>
              </p14:cNvPr>
              <p14:cNvContentPartPr/>
              <p14:nvPr/>
            </p14:nvContentPartPr>
            <p14:xfrm>
              <a:off x="3760680" y="786040"/>
              <a:ext cx="1564920" cy="145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2957CA2-BD49-4D82-914D-DD5F238286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52040" y="777042"/>
                <a:ext cx="1582560" cy="1472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A61286-18EA-4918-8ACB-B3AB38893711}"/>
                  </a:ext>
                </a:extLst>
              </p14:cNvPr>
              <p14:cNvContentPartPr/>
              <p14:nvPr/>
            </p14:nvContentPartPr>
            <p14:xfrm>
              <a:off x="4155600" y="1736080"/>
              <a:ext cx="654480" cy="37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A61286-18EA-4918-8ACB-B3AB388937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46960" y="1727080"/>
                <a:ext cx="672120" cy="39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61097118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53D2701-58CF-4DDE-B264-C5443EAC4980}"/>
                  </a:ext>
                </a:extLst>
              </p14:cNvPr>
              <p14:cNvContentPartPr/>
              <p14:nvPr/>
            </p14:nvContentPartPr>
            <p14:xfrm>
              <a:off x="458760" y="264400"/>
              <a:ext cx="1632960" cy="106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53D2701-58CF-4DDE-B264-C5443EAC49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0120" y="255400"/>
                <a:ext cx="1650600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2957CA2-BD49-4D82-914D-DD5F238286BE}"/>
                  </a:ext>
                </a:extLst>
              </p14:cNvPr>
              <p14:cNvContentPartPr/>
              <p14:nvPr/>
            </p14:nvContentPartPr>
            <p14:xfrm>
              <a:off x="3760680" y="786040"/>
              <a:ext cx="1564920" cy="145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2957CA2-BD49-4D82-914D-DD5F238286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52040" y="777042"/>
                <a:ext cx="1582560" cy="1472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A61286-18EA-4918-8ACB-B3AB38893711}"/>
                  </a:ext>
                </a:extLst>
              </p14:cNvPr>
              <p14:cNvContentPartPr/>
              <p14:nvPr/>
            </p14:nvContentPartPr>
            <p14:xfrm>
              <a:off x="4155600" y="1736080"/>
              <a:ext cx="654480" cy="37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A61286-18EA-4918-8ACB-B3AB388937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46960" y="1727080"/>
                <a:ext cx="6721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365C939-7FDD-46E0-85E7-1B5B553BF641}"/>
                  </a:ext>
                </a:extLst>
              </p14:cNvPr>
              <p14:cNvContentPartPr/>
              <p14:nvPr/>
            </p14:nvContentPartPr>
            <p14:xfrm>
              <a:off x="2630280" y="929680"/>
              <a:ext cx="614520" cy="380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365C939-7FDD-46E0-85E7-1B5B553BF64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1280" y="920680"/>
                <a:ext cx="63216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662D720-3FFD-44EC-A9FB-F2B9206D6D28}"/>
                  </a:ext>
                </a:extLst>
              </p14:cNvPr>
              <p14:cNvContentPartPr/>
              <p14:nvPr/>
            </p14:nvContentPartPr>
            <p14:xfrm>
              <a:off x="3345240" y="693880"/>
              <a:ext cx="449640" cy="563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662D720-3FFD-44EC-A9FB-F2B9206D6D2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36600" y="684886"/>
                <a:ext cx="467280" cy="58102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7861885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53D2701-58CF-4DDE-B264-C5443EAC4980}"/>
                  </a:ext>
                </a:extLst>
              </p14:cNvPr>
              <p14:cNvContentPartPr/>
              <p14:nvPr/>
            </p14:nvContentPartPr>
            <p14:xfrm>
              <a:off x="458760" y="264400"/>
              <a:ext cx="1632960" cy="106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53D2701-58CF-4DDE-B264-C5443EAC49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0120" y="255400"/>
                <a:ext cx="1650600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2957CA2-BD49-4D82-914D-DD5F238286BE}"/>
                  </a:ext>
                </a:extLst>
              </p14:cNvPr>
              <p14:cNvContentPartPr/>
              <p14:nvPr/>
            </p14:nvContentPartPr>
            <p14:xfrm>
              <a:off x="3760680" y="786040"/>
              <a:ext cx="1564920" cy="145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2957CA2-BD49-4D82-914D-DD5F238286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52040" y="777042"/>
                <a:ext cx="1582560" cy="1472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A61286-18EA-4918-8ACB-B3AB38893711}"/>
                  </a:ext>
                </a:extLst>
              </p14:cNvPr>
              <p14:cNvContentPartPr/>
              <p14:nvPr/>
            </p14:nvContentPartPr>
            <p14:xfrm>
              <a:off x="4155600" y="1736080"/>
              <a:ext cx="654480" cy="37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A61286-18EA-4918-8ACB-B3AB388937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46960" y="1727080"/>
                <a:ext cx="6721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365C939-7FDD-46E0-85E7-1B5B553BF641}"/>
                  </a:ext>
                </a:extLst>
              </p14:cNvPr>
              <p14:cNvContentPartPr/>
              <p14:nvPr/>
            </p14:nvContentPartPr>
            <p14:xfrm>
              <a:off x="2630280" y="929680"/>
              <a:ext cx="614520" cy="380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365C939-7FDD-46E0-85E7-1B5B553BF64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1280" y="920680"/>
                <a:ext cx="63216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662D720-3FFD-44EC-A9FB-F2B9206D6D28}"/>
                  </a:ext>
                </a:extLst>
              </p14:cNvPr>
              <p14:cNvContentPartPr/>
              <p14:nvPr/>
            </p14:nvContentPartPr>
            <p14:xfrm>
              <a:off x="3345240" y="693880"/>
              <a:ext cx="449640" cy="563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662D720-3FFD-44EC-A9FB-F2B9206D6D2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36600" y="684886"/>
                <a:ext cx="467280" cy="5810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427A72-C051-4BD1-BCA3-7E5D28C62BA2}"/>
                  </a:ext>
                </a:extLst>
              </p14:cNvPr>
              <p14:cNvContentPartPr/>
              <p14:nvPr/>
            </p14:nvContentPartPr>
            <p14:xfrm>
              <a:off x="5322720" y="724120"/>
              <a:ext cx="1100520" cy="720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427A72-C051-4BD1-BCA3-7E5D28C62BA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13720" y="715480"/>
                <a:ext cx="1118160" cy="737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755708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14:cNvPr>
              <p14:cNvContentPartPr/>
              <p14:nvPr/>
            </p14:nvContentPartPr>
            <p14:xfrm>
              <a:off x="5733840" y="256480"/>
              <a:ext cx="108360" cy="49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5840" y="238840"/>
                <a:ext cx="14400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14:cNvPr>
              <p14:cNvContentPartPr/>
              <p14:nvPr/>
            </p14:nvContentPartPr>
            <p14:xfrm>
              <a:off x="822720" y="98800"/>
              <a:ext cx="4805640" cy="680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080" y="81151"/>
                <a:ext cx="4841280" cy="716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14:cNvPr>
              <p14:cNvContentPartPr/>
              <p14:nvPr/>
            </p14:nvContentPartPr>
            <p14:xfrm>
              <a:off x="6065040" y="212920"/>
              <a:ext cx="1595520" cy="627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47400" y="194920"/>
                <a:ext cx="1631160" cy="662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53D2701-58CF-4DDE-B264-C5443EAC4980}"/>
                  </a:ext>
                </a:extLst>
              </p14:cNvPr>
              <p14:cNvContentPartPr/>
              <p14:nvPr/>
            </p14:nvContentPartPr>
            <p14:xfrm>
              <a:off x="458760" y="264400"/>
              <a:ext cx="1632960" cy="106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53D2701-58CF-4DDE-B264-C5443EAC49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0120" y="255400"/>
                <a:ext cx="1650600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2957CA2-BD49-4D82-914D-DD5F238286BE}"/>
                  </a:ext>
                </a:extLst>
              </p14:cNvPr>
              <p14:cNvContentPartPr/>
              <p14:nvPr/>
            </p14:nvContentPartPr>
            <p14:xfrm>
              <a:off x="3760680" y="786040"/>
              <a:ext cx="1564920" cy="145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2957CA2-BD49-4D82-914D-DD5F238286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52040" y="777042"/>
                <a:ext cx="1582560" cy="1472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A61286-18EA-4918-8ACB-B3AB38893711}"/>
                  </a:ext>
                </a:extLst>
              </p14:cNvPr>
              <p14:cNvContentPartPr/>
              <p14:nvPr/>
            </p14:nvContentPartPr>
            <p14:xfrm>
              <a:off x="4155600" y="1736080"/>
              <a:ext cx="654480" cy="37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A61286-18EA-4918-8ACB-B3AB388937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46960" y="1727080"/>
                <a:ext cx="6721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365C939-7FDD-46E0-85E7-1B5B553BF641}"/>
                  </a:ext>
                </a:extLst>
              </p14:cNvPr>
              <p14:cNvContentPartPr/>
              <p14:nvPr/>
            </p14:nvContentPartPr>
            <p14:xfrm>
              <a:off x="2630280" y="929680"/>
              <a:ext cx="614520" cy="380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365C939-7FDD-46E0-85E7-1B5B553BF64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1280" y="920680"/>
                <a:ext cx="63216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662D720-3FFD-44EC-A9FB-F2B9206D6D28}"/>
                  </a:ext>
                </a:extLst>
              </p14:cNvPr>
              <p14:cNvContentPartPr/>
              <p14:nvPr/>
            </p14:nvContentPartPr>
            <p14:xfrm>
              <a:off x="3345240" y="693880"/>
              <a:ext cx="449640" cy="563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662D720-3FFD-44EC-A9FB-F2B9206D6D2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36600" y="684886"/>
                <a:ext cx="467280" cy="5810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427A72-C051-4BD1-BCA3-7E5D28C62BA2}"/>
                  </a:ext>
                </a:extLst>
              </p14:cNvPr>
              <p14:cNvContentPartPr/>
              <p14:nvPr/>
            </p14:nvContentPartPr>
            <p14:xfrm>
              <a:off x="5322720" y="724120"/>
              <a:ext cx="1100520" cy="720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427A72-C051-4BD1-BCA3-7E5D28C62BA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13720" y="715480"/>
                <a:ext cx="1118160" cy="73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3D398D4-E623-4993-BB64-82BAFEBCBD57}"/>
                  </a:ext>
                </a:extLst>
              </p14:cNvPr>
              <p14:cNvContentPartPr/>
              <p14:nvPr/>
            </p14:nvContentPartPr>
            <p14:xfrm>
              <a:off x="4729800" y="1627000"/>
              <a:ext cx="1690920" cy="868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3D398D4-E623-4993-BB64-82BAFEBCBD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21158" y="1618000"/>
                <a:ext cx="1708564" cy="886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7040079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53D2701-58CF-4DDE-B264-C5443EAC4980}"/>
                  </a:ext>
                </a:extLst>
              </p14:cNvPr>
              <p14:cNvContentPartPr/>
              <p14:nvPr/>
            </p14:nvContentPartPr>
            <p14:xfrm>
              <a:off x="458760" y="264400"/>
              <a:ext cx="1632960" cy="106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53D2701-58CF-4DDE-B264-C5443EAC49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0120" y="255400"/>
                <a:ext cx="1650600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2957CA2-BD49-4D82-914D-DD5F238286BE}"/>
                  </a:ext>
                </a:extLst>
              </p14:cNvPr>
              <p14:cNvContentPartPr/>
              <p14:nvPr/>
            </p14:nvContentPartPr>
            <p14:xfrm>
              <a:off x="3760680" y="786040"/>
              <a:ext cx="1564920" cy="145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2957CA2-BD49-4D82-914D-DD5F238286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52040" y="777042"/>
                <a:ext cx="1582560" cy="1472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A61286-18EA-4918-8ACB-B3AB38893711}"/>
                  </a:ext>
                </a:extLst>
              </p14:cNvPr>
              <p14:cNvContentPartPr/>
              <p14:nvPr/>
            </p14:nvContentPartPr>
            <p14:xfrm>
              <a:off x="4155600" y="1736080"/>
              <a:ext cx="654480" cy="37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A61286-18EA-4918-8ACB-B3AB388937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46960" y="1727080"/>
                <a:ext cx="6721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365C939-7FDD-46E0-85E7-1B5B553BF641}"/>
                  </a:ext>
                </a:extLst>
              </p14:cNvPr>
              <p14:cNvContentPartPr/>
              <p14:nvPr/>
            </p14:nvContentPartPr>
            <p14:xfrm>
              <a:off x="2630280" y="929680"/>
              <a:ext cx="614520" cy="380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365C939-7FDD-46E0-85E7-1B5B553BF64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1280" y="920680"/>
                <a:ext cx="63216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662D720-3FFD-44EC-A9FB-F2B9206D6D28}"/>
                  </a:ext>
                </a:extLst>
              </p14:cNvPr>
              <p14:cNvContentPartPr/>
              <p14:nvPr/>
            </p14:nvContentPartPr>
            <p14:xfrm>
              <a:off x="3345240" y="693880"/>
              <a:ext cx="449640" cy="563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662D720-3FFD-44EC-A9FB-F2B9206D6D2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36600" y="684886"/>
                <a:ext cx="467280" cy="5810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427A72-C051-4BD1-BCA3-7E5D28C62BA2}"/>
                  </a:ext>
                </a:extLst>
              </p14:cNvPr>
              <p14:cNvContentPartPr/>
              <p14:nvPr/>
            </p14:nvContentPartPr>
            <p14:xfrm>
              <a:off x="5322720" y="724120"/>
              <a:ext cx="1100520" cy="720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427A72-C051-4BD1-BCA3-7E5D28C62BA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13720" y="715480"/>
                <a:ext cx="1118160" cy="73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3D398D4-E623-4993-BB64-82BAFEBCBD57}"/>
                  </a:ext>
                </a:extLst>
              </p14:cNvPr>
              <p14:cNvContentPartPr/>
              <p14:nvPr/>
            </p14:nvContentPartPr>
            <p14:xfrm>
              <a:off x="4729800" y="1627000"/>
              <a:ext cx="1690920" cy="868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3D398D4-E623-4993-BB64-82BAFEBCBD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21158" y="1618000"/>
                <a:ext cx="1708564" cy="88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4BFE360-83E1-4348-A6EE-B5D4E0CDA9C4}"/>
                  </a:ext>
                </a:extLst>
              </p14:cNvPr>
              <p14:cNvContentPartPr/>
              <p14:nvPr/>
            </p14:nvContentPartPr>
            <p14:xfrm>
              <a:off x="1025400" y="3076720"/>
              <a:ext cx="1647720" cy="398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4BFE360-83E1-4348-A6EE-B5D4E0CDA9C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16402" y="3068080"/>
                <a:ext cx="1665356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123F3C-D86C-412F-9012-EE19D17C3F0B}"/>
                  </a:ext>
                </a:extLst>
              </p14:cNvPr>
              <p14:cNvContentPartPr/>
              <p14:nvPr/>
            </p14:nvContentPartPr>
            <p14:xfrm>
              <a:off x="2930520" y="3142960"/>
              <a:ext cx="869400" cy="35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123F3C-D86C-412F-9012-EE19D17C3F0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880" y="3134320"/>
                <a:ext cx="88704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5CBE6B2-9BC5-4734-9254-88CCBF494EA9}"/>
                  </a:ext>
                </a:extLst>
              </p14:cNvPr>
              <p14:cNvContentPartPr/>
              <p14:nvPr/>
            </p14:nvContentPartPr>
            <p14:xfrm>
              <a:off x="5270880" y="3369760"/>
              <a:ext cx="226440" cy="17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5CBE6B2-9BC5-4734-9254-88CCBF494EA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61880" y="3360760"/>
                <a:ext cx="244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667261D-176C-420B-990A-787E557EC5DC}"/>
                  </a:ext>
                </a:extLst>
              </p14:cNvPr>
              <p14:cNvContentPartPr/>
              <p14:nvPr/>
            </p14:nvContentPartPr>
            <p14:xfrm>
              <a:off x="5266920" y="3465160"/>
              <a:ext cx="271440" cy="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667261D-176C-420B-990A-787E557EC5D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57920" y="3456520"/>
                <a:ext cx="289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38DBC69-B3A6-47D0-9066-995BC8A5CC83}"/>
                  </a:ext>
                </a:extLst>
              </p14:cNvPr>
              <p14:cNvContentPartPr/>
              <p14:nvPr/>
            </p14:nvContentPartPr>
            <p14:xfrm>
              <a:off x="4182240" y="3237280"/>
              <a:ext cx="942840" cy="386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38DBC69-B3A6-47D0-9066-995BC8A5CC8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73600" y="3228280"/>
                <a:ext cx="96048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C873BB8-6935-4F0C-96E3-7A7C6ECABE45}"/>
                  </a:ext>
                </a:extLst>
              </p14:cNvPr>
              <p14:cNvContentPartPr/>
              <p14:nvPr/>
            </p14:nvContentPartPr>
            <p14:xfrm>
              <a:off x="5684160" y="3277600"/>
              <a:ext cx="930600" cy="446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C873BB8-6935-4F0C-96E3-7A7C6ECAB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75520" y="3268607"/>
                <a:ext cx="948240" cy="46366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2982674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53D2701-58CF-4DDE-B264-C5443EAC4980}"/>
                  </a:ext>
                </a:extLst>
              </p14:cNvPr>
              <p14:cNvContentPartPr/>
              <p14:nvPr/>
            </p14:nvContentPartPr>
            <p14:xfrm>
              <a:off x="458760" y="264400"/>
              <a:ext cx="1632960" cy="106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53D2701-58CF-4DDE-B264-C5443EAC49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0120" y="255400"/>
                <a:ext cx="1650600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2957CA2-BD49-4D82-914D-DD5F238286BE}"/>
                  </a:ext>
                </a:extLst>
              </p14:cNvPr>
              <p14:cNvContentPartPr/>
              <p14:nvPr/>
            </p14:nvContentPartPr>
            <p14:xfrm>
              <a:off x="3760680" y="786040"/>
              <a:ext cx="1564920" cy="145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2957CA2-BD49-4D82-914D-DD5F238286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52040" y="777042"/>
                <a:ext cx="1582560" cy="1472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A61286-18EA-4918-8ACB-B3AB38893711}"/>
                  </a:ext>
                </a:extLst>
              </p14:cNvPr>
              <p14:cNvContentPartPr/>
              <p14:nvPr/>
            </p14:nvContentPartPr>
            <p14:xfrm>
              <a:off x="4155600" y="1736080"/>
              <a:ext cx="654480" cy="37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A61286-18EA-4918-8ACB-B3AB388937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46960" y="1727080"/>
                <a:ext cx="6721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365C939-7FDD-46E0-85E7-1B5B553BF641}"/>
                  </a:ext>
                </a:extLst>
              </p14:cNvPr>
              <p14:cNvContentPartPr/>
              <p14:nvPr/>
            </p14:nvContentPartPr>
            <p14:xfrm>
              <a:off x="2630280" y="929680"/>
              <a:ext cx="614520" cy="380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365C939-7FDD-46E0-85E7-1B5B553BF64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1280" y="920680"/>
                <a:ext cx="63216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662D720-3FFD-44EC-A9FB-F2B9206D6D28}"/>
                  </a:ext>
                </a:extLst>
              </p14:cNvPr>
              <p14:cNvContentPartPr/>
              <p14:nvPr/>
            </p14:nvContentPartPr>
            <p14:xfrm>
              <a:off x="3345240" y="693880"/>
              <a:ext cx="449640" cy="563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662D720-3FFD-44EC-A9FB-F2B9206D6D2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36600" y="684886"/>
                <a:ext cx="467280" cy="5810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427A72-C051-4BD1-BCA3-7E5D28C62BA2}"/>
                  </a:ext>
                </a:extLst>
              </p14:cNvPr>
              <p14:cNvContentPartPr/>
              <p14:nvPr/>
            </p14:nvContentPartPr>
            <p14:xfrm>
              <a:off x="5322720" y="724120"/>
              <a:ext cx="1100520" cy="720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427A72-C051-4BD1-BCA3-7E5D28C62BA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13720" y="715480"/>
                <a:ext cx="1118160" cy="73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3D398D4-E623-4993-BB64-82BAFEBCBD57}"/>
                  </a:ext>
                </a:extLst>
              </p14:cNvPr>
              <p14:cNvContentPartPr/>
              <p14:nvPr/>
            </p14:nvContentPartPr>
            <p14:xfrm>
              <a:off x="4729800" y="1627000"/>
              <a:ext cx="1690920" cy="868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3D398D4-E623-4993-BB64-82BAFEBCBD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21158" y="1618000"/>
                <a:ext cx="1708564" cy="88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4BFE360-83E1-4348-A6EE-B5D4E0CDA9C4}"/>
                  </a:ext>
                </a:extLst>
              </p14:cNvPr>
              <p14:cNvContentPartPr/>
              <p14:nvPr/>
            </p14:nvContentPartPr>
            <p14:xfrm>
              <a:off x="1025400" y="3076720"/>
              <a:ext cx="1647720" cy="398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4BFE360-83E1-4348-A6EE-B5D4E0CDA9C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16402" y="3068080"/>
                <a:ext cx="1665356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123F3C-D86C-412F-9012-EE19D17C3F0B}"/>
                  </a:ext>
                </a:extLst>
              </p14:cNvPr>
              <p14:cNvContentPartPr/>
              <p14:nvPr/>
            </p14:nvContentPartPr>
            <p14:xfrm>
              <a:off x="2930520" y="3142960"/>
              <a:ext cx="869400" cy="35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123F3C-D86C-412F-9012-EE19D17C3F0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880" y="3134320"/>
                <a:ext cx="88704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5CBE6B2-9BC5-4734-9254-88CCBF494EA9}"/>
                  </a:ext>
                </a:extLst>
              </p14:cNvPr>
              <p14:cNvContentPartPr/>
              <p14:nvPr/>
            </p14:nvContentPartPr>
            <p14:xfrm>
              <a:off x="5270880" y="3369760"/>
              <a:ext cx="226440" cy="17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5CBE6B2-9BC5-4734-9254-88CCBF494EA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61880" y="3360760"/>
                <a:ext cx="244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667261D-176C-420B-990A-787E557EC5DC}"/>
                  </a:ext>
                </a:extLst>
              </p14:cNvPr>
              <p14:cNvContentPartPr/>
              <p14:nvPr/>
            </p14:nvContentPartPr>
            <p14:xfrm>
              <a:off x="5266920" y="3465160"/>
              <a:ext cx="271440" cy="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667261D-176C-420B-990A-787E557EC5D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57920" y="3456520"/>
                <a:ext cx="289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38DBC69-B3A6-47D0-9066-995BC8A5CC83}"/>
                  </a:ext>
                </a:extLst>
              </p14:cNvPr>
              <p14:cNvContentPartPr/>
              <p14:nvPr/>
            </p14:nvContentPartPr>
            <p14:xfrm>
              <a:off x="4182240" y="3237280"/>
              <a:ext cx="942840" cy="386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38DBC69-B3A6-47D0-9066-995BC8A5CC8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73600" y="3228280"/>
                <a:ext cx="96048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C873BB8-6935-4F0C-96E3-7A7C6ECABE45}"/>
                  </a:ext>
                </a:extLst>
              </p14:cNvPr>
              <p14:cNvContentPartPr/>
              <p14:nvPr/>
            </p14:nvContentPartPr>
            <p14:xfrm>
              <a:off x="5684160" y="3277600"/>
              <a:ext cx="930600" cy="446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C873BB8-6935-4F0C-96E3-7A7C6ECAB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75520" y="3268607"/>
                <a:ext cx="948240" cy="463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1F1B40B-E15B-4A25-A8F7-B5B557BA04DB}"/>
                  </a:ext>
                </a:extLst>
              </p14:cNvPr>
              <p14:cNvContentPartPr/>
              <p14:nvPr/>
            </p14:nvContentPartPr>
            <p14:xfrm>
              <a:off x="6804480" y="3530320"/>
              <a:ext cx="189000" cy="136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1F1B40B-E15B-4A25-A8F7-B5B557BA04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795480" y="3521320"/>
                <a:ext cx="2066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15594F3-94E1-4D18-9D6A-DD3595CDD01D}"/>
                  </a:ext>
                </a:extLst>
              </p14:cNvPr>
              <p14:cNvContentPartPr/>
              <p14:nvPr/>
            </p14:nvContentPartPr>
            <p14:xfrm>
              <a:off x="6803040" y="3620320"/>
              <a:ext cx="165240" cy="20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15594F3-94E1-4D18-9D6A-DD3595CDD01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4040" y="3611320"/>
                <a:ext cx="182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58418A8-3255-4025-B2E8-5A11C068DDF3}"/>
                  </a:ext>
                </a:extLst>
              </p14:cNvPr>
              <p14:cNvContentPartPr/>
              <p14:nvPr/>
            </p14:nvContentPartPr>
            <p14:xfrm>
              <a:off x="7108320" y="3396400"/>
              <a:ext cx="902880" cy="329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58418A8-3255-4025-B2E8-5A11C068DDF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99680" y="3387751"/>
                <a:ext cx="920520" cy="34669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9356630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53D2701-58CF-4DDE-B264-C5443EAC4980}"/>
                  </a:ext>
                </a:extLst>
              </p14:cNvPr>
              <p14:cNvContentPartPr/>
              <p14:nvPr/>
            </p14:nvContentPartPr>
            <p14:xfrm>
              <a:off x="458760" y="264400"/>
              <a:ext cx="1632960" cy="106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53D2701-58CF-4DDE-B264-C5443EAC49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0120" y="255400"/>
                <a:ext cx="1650600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2957CA2-BD49-4D82-914D-DD5F238286BE}"/>
                  </a:ext>
                </a:extLst>
              </p14:cNvPr>
              <p14:cNvContentPartPr/>
              <p14:nvPr/>
            </p14:nvContentPartPr>
            <p14:xfrm>
              <a:off x="3760680" y="786040"/>
              <a:ext cx="1564920" cy="145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2957CA2-BD49-4D82-914D-DD5F238286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52040" y="777042"/>
                <a:ext cx="1582560" cy="1472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A61286-18EA-4918-8ACB-B3AB38893711}"/>
                  </a:ext>
                </a:extLst>
              </p14:cNvPr>
              <p14:cNvContentPartPr/>
              <p14:nvPr/>
            </p14:nvContentPartPr>
            <p14:xfrm>
              <a:off x="4155600" y="1736080"/>
              <a:ext cx="654480" cy="37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A61286-18EA-4918-8ACB-B3AB388937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46960" y="1727080"/>
                <a:ext cx="6721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365C939-7FDD-46E0-85E7-1B5B553BF641}"/>
                  </a:ext>
                </a:extLst>
              </p14:cNvPr>
              <p14:cNvContentPartPr/>
              <p14:nvPr/>
            </p14:nvContentPartPr>
            <p14:xfrm>
              <a:off x="2630280" y="929680"/>
              <a:ext cx="614520" cy="380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365C939-7FDD-46E0-85E7-1B5B553BF64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1280" y="920680"/>
                <a:ext cx="63216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662D720-3FFD-44EC-A9FB-F2B9206D6D28}"/>
                  </a:ext>
                </a:extLst>
              </p14:cNvPr>
              <p14:cNvContentPartPr/>
              <p14:nvPr/>
            </p14:nvContentPartPr>
            <p14:xfrm>
              <a:off x="3345240" y="693880"/>
              <a:ext cx="449640" cy="563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662D720-3FFD-44EC-A9FB-F2B9206D6D2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36600" y="684886"/>
                <a:ext cx="467280" cy="5810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427A72-C051-4BD1-BCA3-7E5D28C62BA2}"/>
                  </a:ext>
                </a:extLst>
              </p14:cNvPr>
              <p14:cNvContentPartPr/>
              <p14:nvPr/>
            </p14:nvContentPartPr>
            <p14:xfrm>
              <a:off x="5322720" y="724120"/>
              <a:ext cx="1100520" cy="720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427A72-C051-4BD1-BCA3-7E5D28C62BA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13720" y="715480"/>
                <a:ext cx="1118160" cy="73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3D398D4-E623-4993-BB64-82BAFEBCBD57}"/>
                  </a:ext>
                </a:extLst>
              </p14:cNvPr>
              <p14:cNvContentPartPr/>
              <p14:nvPr/>
            </p14:nvContentPartPr>
            <p14:xfrm>
              <a:off x="4729800" y="1627000"/>
              <a:ext cx="1690920" cy="868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3D398D4-E623-4993-BB64-82BAFEBCBD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21158" y="1618000"/>
                <a:ext cx="1708564" cy="88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4BFE360-83E1-4348-A6EE-B5D4E0CDA9C4}"/>
                  </a:ext>
                </a:extLst>
              </p14:cNvPr>
              <p14:cNvContentPartPr/>
              <p14:nvPr/>
            </p14:nvContentPartPr>
            <p14:xfrm>
              <a:off x="1025400" y="3076720"/>
              <a:ext cx="1647720" cy="398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4BFE360-83E1-4348-A6EE-B5D4E0CDA9C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16402" y="3068080"/>
                <a:ext cx="1665356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123F3C-D86C-412F-9012-EE19D17C3F0B}"/>
                  </a:ext>
                </a:extLst>
              </p14:cNvPr>
              <p14:cNvContentPartPr/>
              <p14:nvPr/>
            </p14:nvContentPartPr>
            <p14:xfrm>
              <a:off x="2930520" y="3142960"/>
              <a:ext cx="869400" cy="35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123F3C-D86C-412F-9012-EE19D17C3F0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880" y="3134320"/>
                <a:ext cx="88704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5CBE6B2-9BC5-4734-9254-88CCBF494EA9}"/>
                  </a:ext>
                </a:extLst>
              </p14:cNvPr>
              <p14:cNvContentPartPr/>
              <p14:nvPr/>
            </p14:nvContentPartPr>
            <p14:xfrm>
              <a:off x="5270880" y="3369760"/>
              <a:ext cx="226440" cy="17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5CBE6B2-9BC5-4734-9254-88CCBF494EA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61880" y="3360760"/>
                <a:ext cx="244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667261D-176C-420B-990A-787E557EC5DC}"/>
                  </a:ext>
                </a:extLst>
              </p14:cNvPr>
              <p14:cNvContentPartPr/>
              <p14:nvPr/>
            </p14:nvContentPartPr>
            <p14:xfrm>
              <a:off x="5266920" y="3465160"/>
              <a:ext cx="271440" cy="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667261D-176C-420B-990A-787E557EC5D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57920" y="3456520"/>
                <a:ext cx="289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38DBC69-B3A6-47D0-9066-995BC8A5CC83}"/>
                  </a:ext>
                </a:extLst>
              </p14:cNvPr>
              <p14:cNvContentPartPr/>
              <p14:nvPr/>
            </p14:nvContentPartPr>
            <p14:xfrm>
              <a:off x="4182240" y="3237280"/>
              <a:ext cx="942840" cy="386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38DBC69-B3A6-47D0-9066-995BC8A5CC8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73600" y="3228280"/>
                <a:ext cx="96048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C873BB8-6935-4F0C-96E3-7A7C6ECABE45}"/>
                  </a:ext>
                </a:extLst>
              </p14:cNvPr>
              <p14:cNvContentPartPr/>
              <p14:nvPr/>
            </p14:nvContentPartPr>
            <p14:xfrm>
              <a:off x="5684160" y="3277600"/>
              <a:ext cx="930600" cy="446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C873BB8-6935-4F0C-96E3-7A7C6ECAB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75520" y="3268607"/>
                <a:ext cx="948240" cy="463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1F1B40B-E15B-4A25-A8F7-B5B557BA04DB}"/>
                  </a:ext>
                </a:extLst>
              </p14:cNvPr>
              <p14:cNvContentPartPr/>
              <p14:nvPr/>
            </p14:nvContentPartPr>
            <p14:xfrm>
              <a:off x="6804480" y="3530320"/>
              <a:ext cx="189000" cy="136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1F1B40B-E15B-4A25-A8F7-B5B557BA04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795480" y="3521320"/>
                <a:ext cx="2066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15594F3-94E1-4D18-9D6A-DD3595CDD01D}"/>
                  </a:ext>
                </a:extLst>
              </p14:cNvPr>
              <p14:cNvContentPartPr/>
              <p14:nvPr/>
            </p14:nvContentPartPr>
            <p14:xfrm>
              <a:off x="6803040" y="3620320"/>
              <a:ext cx="165240" cy="20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15594F3-94E1-4D18-9D6A-DD3595CDD01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4040" y="3611320"/>
                <a:ext cx="182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58418A8-3255-4025-B2E8-5A11C068DDF3}"/>
                  </a:ext>
                </a:extLst>
              </p14:cNvPr>
              <p14:cNvContentPartPr/>
              <p14:nvPr/>
            </p14:nvContentPartPr>
            <p14:xfrm>
              <a:off x="7108320" y="3396400"/>
              <a:ext cx="902880" cy="329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58418A8-3255-4025-B2E8-5A11C068DDF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99680" y="3387751"/>
                <a:ext cx="920520" cy="34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A203648-2DCF-4F07-A646-51E2E963243A}"/>
                  </a:ext>
                </a:extLst>
              </p14:cNvPr>
              <p14:cNvContentPartPr/>
              <p14:nvPr/>
            </p14:nvContentPartPr>
            <p14:xfrm>
              <a:off x="926760" y="3919840"/>
              <a:ext cx="317880" cy="37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A203648-2DCF-4F07-A646-51E2E96324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17770" y="3911200"/>
                <a:ext cx="33550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3F95B88-A517-4BF3-A521-1C98871D961A}"/>
                  </a:ext>
                </a:extLst>
              </p14:cNvPr>
              <p14:cNvContentPartPr/>
              <p14:nvPr/>
            </p14:nvContentPartPr>
            <p14:xfrm>
              <a:off x="1474320" y="3885640"/>
              <a:ext cx="673920" cy="65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3F95B88-A517-4BF3-A521-1C98871D961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65325" y="3876640"/>
                <a:ext cx="691551" cy="67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20CF0F3-34D4-4ECC-BCE5-38E81B90A1A7}"/>
                  </a:ext>
                </a:extLst>
              </p14:cNvPr>
              <p14:cNvContentPartPr/>
              <p14:nvPr/>
            </p14:nvContentPartPr>
            <p14:xfrm>
              <a:off x="3037080" y="4153120"/>
              <a:ext cx="1329120" cy="391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20CF0F3-34D4-4ECC-BCE5-38E81B90A1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28080" y="4144480"/>
                <a:ext cx="13467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2B3D060-1228-43A3-AE12-76437CFCD686}"/>
                  </a:ext>
                </a:extLst>
              </p14:cNvPr>
              <p14:cNvContentPartPr/>
              <p14:nvPr/>
            </p14:nvContentPartPr>
            <p14:xfrm>
              <a:off x="2272440" y="4019200"/>
              <a:ext cx="618840" cy="423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2B3D060-1228-43A3-AE12-76437CFCD6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63440" y="4010560"/>
                <a:ext cx="636480" cy="441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4643060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53D2701-58CF-4DDE-B264-C5443EAC4980}"/>
                  </a:ext>
                </a:extLst>
              </p14:cNvPr>
              <p14:cNvContentPartPr/>
              <p14:nvPr/>
            </p14:nvContentPartPr>
            <p14:xfrm>
              <a:off x="458760" y="264400"/>
              <a:ext cx="1632960" cy="10674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53D2701-58CF-4DDE-B264-C5443EAC498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50120" y="255400"/>
                <a:ext cx="1650600" cy="10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2957CA2-BD49-4D82-914D-DD5F238286BE}"/>
                  </a:ext>
                </a:extLst>
              </p14:cNvPr>
              <p14:cNvContentPartPr/>
              <p14:nvPr/>
            </p14:nvContentPartPr>
            <p14:xfrm>
              <a:off x="3760680" y="786040"/>
              <a:ext cx="1564920" cy="145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2957CA2-BD49-4D82-914D-DD5F238286B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52040" y="777042"/>
                <a:ext cx="1582560" cy="14723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A61286-18EA-4918-8ACB-B3AB38893711}"/>
                  </a:ext>
                </a:extLst>
              </p14:cNvPr>
              <p14:cNvContentPartPr/>
              <p14:nvPr/>
            </p14:nvContentPartPr>
            <p14:xfrm>
              <a:off x="4155600" y="1736080"/>
              <a:ext cx="654480" cy="378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A61286-18EA-4918-8ACB-B3AB388937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46960" y="1727080"/>
                <a:ext cx="67212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365C939-7FDD-46E0-85E7-1B5B553BF641}"/>
                  </a:ext>
                </a:extLst>
              </p14:cNvPr>
              <p14:cNvContentPartPr/>
              <p14:nvPr/>
            </p14:nvContentPartPr>
            <p14:xfrm>
              <a:off x="2630280" y="929680"/>
              <a:ext cx="614520" cy="380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365C939-7FDD-46E0-85E7-1B5B553BF64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621280" y="920680"/>
                <a:ext cx="63216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662D720-3FFD-44EC-A9FB-F2B9206D6D28}"/>
                  </a:ext>
                </a:extLst>
              </p14:cNvPr>
              <p14:cNvContentPartPr/>
              <p14:nvPr/>
            </p14:nvContentPartPr>
            <p14:xfrm>
              <a:off x="3345240" y="693880"/>
              <a:ext cx="449640" cy="5634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662D720-3FFD-44EC-A9FB-F2B9206D6D2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36600" y="684886"/>
                <a:ext cx="467280" cy="5810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0427A72-C051-4BD1-BCA3-7E5D28C62BA2}"/>
                  </a:ext>
                </a:extLst>
              </p14:cNvPr>
              <p14:cNvContentPartPr/>
              <p14:nvPr/>
            </p14:nvContentPartPr>
            <p14:xfrm>
              <a:off x="5322720" y="724120"/>
              <a:ext cx="1100520" cy="720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0427A72-C051-4BD1-BCA3-7E5D28C62BA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313720" y="715480"/>
                <a:ext cx="1118160" cy="73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C3D398D4-E623-4993-BB64-82BAFEBCBD57}"/>
                  </a:ext>
                </a:extLst>
              </p14:cNvPr>
              <p14:cNvContentPartPr/>
              <p14:nvPr/>
            </p14:nvContentPartPr>
            <p14:xfrm>
              <a:off x="4729800" y="1627000"/>
              <a:ext cx="1690920" cy="868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C3D398D4-E623-4993-BB64-82BAFEBCBD5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21158" y="1618000"/>
                <a:ext cx="1708564" cy="88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94BFE360-83E1-4348-A6EE-B5D4E0CDA9C4}"/>
                  </a:ext>
                </a:extLst>
              </p14:cNvPr>
              <p14:cNvContentPartPr/>
              <p14:nvPr/>
            </p14:nvContentPartPr>
            <p14:xfrm>
              <a:off x="1025400" y="3076720"/>
              <a:ext cx="1647720" cy="398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94BFE360-83E1-4348-A6EE-B5D4E0CDA9C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16402" y="3068080"/>
                <a:ext cx="1665356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2123F3C-D86C-412F-9012-EE19D17C3F0B}"/>
                  </a:ext>
                </a:extLst>
              </p14:cNvPr>
              <p14:cNvContentPartPr/>
              <p14:nvPr/>
            </p14:nvContentPartPr>
            <p14:xfrm>
              <a:off x="2930520" y="3142960"/>
              <a:ext cx="869400" cy="3517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2123F3C-D86C-412F-9012-EE19D17C3F0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921880" y="3134320"/>
                <a:ext cx="88704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5CBE6B2-9BC5-4734-9254-88CCBF494EA9}"/>
                  </a:ext>
                </a:extLst>
              </p14:cNvPr>
              <p14:cNvContentPartPr/>
              <p14:nvPr/>
            </p14:nvContentPartPr>
            <p14:xfrm>
              <a:off x="5270880" y="3369760"/>
              <a:ext cx="226440" cy="17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5CBE6B2-9BC5-4734-9254-88CCBF494EA9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261880" y="3360760"/>
                <a:ext cx="244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667261D-176C-420B-990A-787E557EC5DC}"/>
                  </a:ext>
                </a:extLst>
              </p14:cNvPr>
              <p14:cNvContentPartPr/>
              <p14:nvPr/>
            </p14:nvContentPartPr>
            <p14:xfrm>
              <a:off x="5266920" y="3465160"/>
              <a:ext cx="271440" cy="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667261D-176C-420B-990A-787E557EC5D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257920" y="3456520"/>
                <a:ext cx="289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38DBC69-B3A6-47D0-9066-995BC8A5CC83}"/>
                  </a:ext>
                </a:extLst>
              </p14:cNvPr>
              <p14:cNvContentPartPr/>
              <p14:nvPr/>
            </p14:nvContentPartPr>
            <p14:xfrm>
              <a:off x="4182240" y="3237280"/>
              <a:ext cx="942840" cy="386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38DBC69-B3A6-47D0-9066-995BC8A5CC8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173600" y="3228280"/>
                <a:ext cx="96048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C873BB8-6935-4F0C-96E3-7A7C6ECABE45}"/>
                  </a:ext>
                </a:extLst>
              </p14:cNvPr>
              <p14:cNvContentPartPr/>
              <p14:nvPr/>
            </p14:nvContentPartPr>
            <p14:xfrm>
              <a:off x="5684160" y="3277600"/>
              <a:ext cx="930600" cy="446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C873BB8-6935-4F0C-96E3-7A7C6ECABE4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675520" y="3268607"/>
                <a:ext cx="948240" cy="463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11F1B40B-E15B-4A25-A8F7-B5B557BA04DB}"/>
                  </a:ext>
                </a:extLst>
              </p14:cNvPr>
              <p14:cNvContentPartPr/>
              <p14:nvPr/>
            </p14:nvContentPartPr>
            <p14:xfrm>
              <a:off x="6804480" y="3530320"/>
              <a:ext cx="189000" cy="136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11F1B40B-E15B-4A25-A8F7-B5B557BA04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795480" y="3521320"/>
                <a:ext cx="2066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15594F3-94E1-4D18-9D6A-DD3595CDD01D}"/>
                  </a:ext>
                </a:extLst>
              </p14:cNvPr>
              <p14:cNvContentPartPr/>
              <p14:nvPr/>
            </p14:nvContentPartPr>
            <p14:xfrm>
              <a:off x="6803040" y="3620320"/>
              <a:ext cx="165240" cy="20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15594F3-94E1-4D18-9D6A-DD3595CDD01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94040" y="3611320"/>
                <a:ext cx="182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358418A8-3255-4025-B2E8-5A11C068DDF3}"/>
                  </a:ext>
                </a:extLst>
              </p14:cNvPr>
              <p14:cNvContentPartPr/>
              <p14:nvPr/>
            </p14:nvContentPartPr>
            <p14:xfrm>
              <a:off x="7108320" y="3396400"/>
              <a:ext cx="902880" cy="329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358418A8-3255-4025-B2E8-5A11C068DDF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99680" y="3387751"/>
                <a:ext cx="920520" cy="3466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A203648-2DCF-4F07-A646-51E2E963243A}"/>
                  </a:ext>
                </a:extLst>
              </p14:cNvPr>
              <p14:cNvContentPartPr/>
              <p14:nvPr/>
            </p14:nvContentPartPr>
            <p14:xfrm>
              <a:off x="926760" y="3919840"/>
              <a:ext cx="317880" cy="375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A203648-2DCF-4F07-A646-51E2E963243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917770" y="3911200"/>
                <a:ext cx="33550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3F95B88-A517-4BF3-A521-1C98871D961A}"/>
                  </a:ext>
                </a:extLst>
              </p14:cNvPr>
              <p14:cNvContentPartPr/>
              <p14:nvPr/>
            </p14:nvContentPartPr>
            <p14:xfrm>
              <a:off x="1474320" y="3885640"/>
              <a:ext cx="673920" cy="654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3F95B88-A517-4BF3-A521-1C98871D961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465325" y="3876640"/>
                <a:ext cx="691551" cy="67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20CF0F3-34D4-4ECC-BCE5-38E81B90A1A7}"/>
                  </a:ext>
                </a:extLst>
              </p14:cNvPr>
              <p14:cNvContentPartPr/>
              <p14:nvPr/>
            </p14:nvContentPartPr>
            <p14:xfrm>
              <a:off x="3037080" y="4153120"/>
              <a:ext cx="1329120" cy="391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20CF0F3-34D4-4ECC-BCE5-38E81B90A1A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28080" y="4144480"/>
                <a:ext cx="134676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2B3D060-1228-43A3-AE12-76437CFCD686}"/>
                  </a:ext>
                </a:extLst>
              </p14:cNvPr>
              <p14:cNvContentPartPr/>
              <p14:nvPr/>
            </p14:nvContentPartPr>
            <p14:xfrm>
              <a:off x="2272440" y="4019200"/>
              <a:ext cx="618840" cy="423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2B3D060-1228-43A3-AE12-76437CFCD68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63440" y="4010560"/>
                <a:ext cx="63648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EFDA12B-29FA-47C6-A74B-CD5BD5A36A0A}"/>
                  </a:ext>
                </a:extLst>
              </p14:cNvPr>
              <p14:cNvContentPartPr/>
              <p14:nvPr/>
            </p14:nvContentPartPr>
            <p14:xfrm>
              <a:off x="4574640" y="4509520"/>
              <a:ext cx="94680" cy="1317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EFDA12B-29FA-47C6-A74B-CD5BD5A36A0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565640" y="4500880"/>
                <a:ext cx="1123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D9002C2-0D68-478B-9EB3-10DEBE092483}"/>
                  </a:ext>
                </a:extLst>
              </p14:cNvPr>
              <p14:cNvContentPartPr/>
              <p14:nvPr/>
            </p14:nvContentPartPr>
            <p14:xfrm>
              <a:off x="4868760" y="4202080"/>
              <a:ext cx="1035000" cy="366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D9002C2-0D68-478B-9EB3-10DEBE09248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859760" y="4193440"/>
                <a:ext cx="105264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59AFC2D-2C10-4FDF-80C3-7191ABFA17E7}"/>
                  </a:ext>
                </a:extLst>
              </p14:cNvPr>
              <p14:cNvContentPartPr/>
              <p14:nvPr/>
            </p14:nvContentPartPr>
            <p14:xfrm>
              <a:off x="6124800" y="4295680"/>
              <a:ext cx="1722960" cy="330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59AFC2D-2C10-4FDF-80C3-7191ABFA17E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116160" y="4287040"/>
                <a:ext cx="174060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8D27F9E-112F-49EC-BD62-E28963527D64}"/>
                  </a:ext>
                </a:extLst>
              </p14:cNvPr>
              <p14:cNvContentPartPr/>
              <p14:nvPr/>
            </p14:nvContentPartPr>
            <p14:xfrm>
              <a:off x="1450200" y="4788520"/>
              <a:ext cx="1018440" cy="401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8D27F9E-112F-49EC-BD62-E28963527D6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441200" y="4779880"/>
                <a:ext cx="103608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3642DE2-F15B-419E-BCDB-E8A5E2D69745}"/>
                  </a:ext>
                </a:extLst>
              </p14:cNvPr>
              <p14:cNvContentPartPr/>
              <p14:nvPr/>
            </p14:nvContentPartPr>
            <p14:xfrm>
              <a:off x="2801640" y="4807960"/>
              <a:ext cx="243360" cy="419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3642DE2-F15B-419E-BCDB-E8A5E2D6974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793000" y="4798960"/>
                <a:ext cx="26100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721BBB6-A671-460F-BA3A-E155577F653B}"/>
                  </a:ext>
                </a:extLst>
              </p14:cNvPr>
              <p14:cNvContentPartPr/>
              <p14:nvPr/>
            </p14:nvContentPartPr>
            <p14:xfrm>
              <a:off x="3399960" y="5047360"/>
              <a:ext cx="1515240" cy="49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721BBB6-A671-460F-BA3A-E155577F653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90960" y="5038360"/>
                <a:ext cx="1532880" cy="51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9997958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14:cNvPr>
              <p14:cNvContentPartPr/>
              <p14:nvPr/>
            </p14:nvContentPartPr>
            <p14:xfrm>
              <a:off x="450120" y="259720"/>
              <a:ext cx="1272960" cy="77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1120" y="250720"/>
                <a:ext cx="1290600" cy="7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14:cNvPr>
              <p14:cNvContentPartPr/>
              <p14:nvPr/>
            </p14:nvContentPartPr>
            <p14:xfrm>
              <a:off x="2377560" y="315520"/>
              <a:ext cx="1255320" cy="42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8918" y="306512"/>
                <a:ext cx="1272965" cy="446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14:cNvPr>
              <p14:cNvContentPartPr/>
              <p14:nvPr/>
            </p14:nvContentPartPr>
            <p14:xfrm>
              <a:off x="4958400" y="517480"/>
              <a:ext cx="944280" cy="249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49757" y="508480"/>
                <a:ext cx="961927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14:cNvPr>
              <p14:cNvContentPartPr/>
              <p14:nvPr/>
            </p14:nvContentPartPr>
            <p14:xfrm>
              <a:off x="3993600" y="347920"/>
              <a:ext cx="697320" cy="36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84956" y="338920"/>
                <a:ext cx="714969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14:cNvPr>
              <p14:cNvContentPartPr/>
              <p14:nvPr/>
            </p14:nvContentPartPr>
            <p14:xfrm>
              <a:off x="6125880" y="516040"/>
              <a:ext cx="1133280" cy="405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16880" y="507400"/>
                <a:ext cx="1150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14:cNvPr>
              <p14:cNvContentPartPr/>
              <p14:nvPr/>
            </p14:nvContentPartPr>
            <p14:xfrm>
              <a:off x="8081400" y="1310200"/>
              <a:ext cx="118800" cy="144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72760" y="1301200"/>
                <a:ext cx="1364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14:cNvPr>
              <p14:cNvContentPartPr/>
              <p14:nvPr/>
            </p14:nvContentPartPr>
            <p14:xfrm>
              <a:off x="7874400" y="490120"/>
              <a:ext cx="668520" cy="738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65400" y="481480"/>
                <a:ext cx="686160" cy="755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75953135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14:cNvPr>
              <p14:cNvContentPartPr/>
              <p14:nvPr/>
            </p14:nvContentPartPr>
            <p14:xfrm>
              <a:off x="450120" y="259720"/>
              <a:ext cx="1272960" cy="77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1120" y="250720"/>
                <a:ext cx="1290600" cy="7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14:cNvPr>
              <p14:cNvContentPartPr/>
              <p14:nvPr/>
            </p14:nvContentPartPr>
            <p14:xfrm>
              <a:off x="2377560" y="315520"/>
              <a:ext cx="1255320" cy="42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8918" y="306512"/>
                <a:ext cx="1272965" cy="446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14:cNvPr>
              <p14:cNvContentPartPr/>
              <p14:nvPr/>
            </p14:nvContentPartPr>
            <p14:xfrm>
              <a:off x="4958400" y="517480"/>
              <a:ext cx="944280" cy="249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49757" y="508480"/>
                <a:ext cx="961927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14:cNvPr>
              <p14:cNvContentPartPr/>
              <p14:nvPr/>
            </p14:nvContentPartPr>
            <p14:xfrm>
              <a:off x="3993600" y="347920"/>
              <a:ext cx="697320" cy="36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84956" y="338920"/>
                <a:ext cx="714969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14:cNvPr>
              <p14:cNvContentPartPr/>
              <p14:nvPr/>
            </p14:nvContentPartPr>
            <p14:xfrm>
              <a:off x="6125880" y="516040"/>
              <a:ext cx="1133280" cy="405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16880" y="507400"/>
                <a:ext cx="1150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14:cNvPr>
              <p14:cNvContentPartPr/>
              <p14:nvPr/>
            </p14:nvContentPartPr>
            <p14:xfrm>
              <a:off x="8081400" y="1310200"/>
              <a:ext cx="118800" cy="144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72760" y="1301200"/>
                <a:ext cx="1364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14:cNvPr>
              <p14:cNvContentPartPr/>
              <p14:nvPr/>
            </p14:nvContentPartPr>
            <p14:xfrm>
              <a:off x="7874400" y="490120"/>
              <a:ext cx="668520" cy="738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65400" y="481480"/>
                <a:ext cx="686160" cy="7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14:cNvPr>
              <p14:cNvContentPartPr/>
              <p14:nvPr/>
            </p14:nvContentPartPr>
            <p14:xfrm>
              <a:off x="1025760" y="1142080"/>
              <a:ext cx="1280520" cy="1590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16763" y="1133080"/>
                <a:ext cx="1298155" cy="16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14:cNvPr>
              <p14:cNvContentPartPr/>
              <p14:nvPr/>
            </p14:nvContentPartPr>
            <p14:xfrm>
              <a:off x="389280" y="1291480"/>
              <a:ext cx="309600" cy="718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0280" y="1282840"/>
                <a:ext cx="327240" cy="736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46983701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14:cNvPr>
              <p14:cNvContentPartPr/>
              <p14:nvPr/>
            </p14:nvContentPartPr>
            <p14:xfrm>
              <a:off x="450120" y="259720"/>
              <a:ext cx="1272960" cy="77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1120" y="250720"/>
                <a:ext cx="1290600" cy="7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14:cNvPr>
              <p14:cNvContentPartPr/>
              <p14:nvPr/>
            </p14:nvContentPartPr>
            <p14:xfrm>
              <a:off x="2377560" y="315520"/>
              <a:ext cx="1255320" cy="42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8918" y="306512"/>
                <a:ext cx="1272965" cy="446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14:cNvPr>
              <p14:cNvContentPartPr/>
              <p14:nvPr/>
            </p14:nvContentPartPr>
            <p14:xfrm>
              <a:off x="4958400" y="517480"/>
              <a:ext cx="944280" cy="249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49757" y="508480"/>
                <a:ext cx="961927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14:cNvPr>
              <p14:cNvContentPartPr/>
              <p14:nvPr/>
            </p14:nvContentPartPr>
            <p14:xfrm>
              <a:off x="3993600" y="347920"/>
              <a:ext cx="697320" cy="36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84956" y="338920"/>
                <a:ext cx="714969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14:cNvPr>
              <p14:cNvContentPartPr/>
              <p14:nvPr/>
            </p14:nvContentPartPr>
            <p14:xfrm>
              <a:off x="6125880" y="516040"/>
              <a:ext cx="1133280" cy="405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16880" y="507400"/>
                <a:ext cx="1150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14:cNvPr>
              <p14:cNvContentPartPr/>
              <p14:nvPr/>
            </p14:nvContentPartPr>
            <p14:xfrm>
              <a:off x="8081400" y="1310200"/>
              <a:ext cx="118800" cy="144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72760" y="1301200"/>
                <a:ext cx="1364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14:cNvPr>
              <p14:cNvContentPartPr/>
              <p14:nvPr/>
            </p14:nvContentPartPr>
            <p14:xfrm>
              <a:off x="7874400" y="490120"/>
              <a:ext cx="668520" cy="738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65400" y="481480"/>
                <a:ext cx="686160" cy="7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14:cNvPr>
              <p14:cNvContentPartPr/>
              <p14:nvPr/>
            </p14:nvContentPartPr>
            <p14:xfrm>
              <a:off x="1025760" y="1142080"/>
              <a:ext cx="1280520" cy="1590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16763" y="1133080"/>
                <a:ext cx="1298155" cy="16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14:cNvPr>
              <p14:cNvContentPartPr/>
              <p14:nvPr/>
            </p14:nvContentPartPr>
            <p14:xfrm>
              <a:off x="389280" y="1291480"/>
              <a:ext cx="309600" cy="718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0280" y="1282840"/>
                <a:ext cx="327240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C718237-8251-4B6E-944D-9B030DD84DE0}"/>
                  </a:ext>
                </a:extLst>
              </p14:cNvPr>
              <p14:cNvContentPartPr/>
              <p14:nvPr/>
            </p14:nvContentPartPr>
            <p14:xfrm>
              <a:off x="7739760" y="1980880"/>
              <a:ext cx="14544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C718237-8251-4B6E-944D-9B030DD84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731120" y="1971880"/>
                <a:ext cx="16308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53F2B67-539C-4877-ACC2-5E85CDB6D900}"/>
                  </a:ext>
                </a:extLst>
              </p14:cNvPr>
              <p14:cNvContentPartPr/>
              <p14:nvPr/>
            </p14:nvContentPartPr>
            <p14:xfrm>
              <a:off x="2373600" y="1085920"/>
              <a:ext cx="5137560" cy="1289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53F2B67-539C-4877-ACC2-5E85CDB6D90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64959" y="1077278"/>
                <a:ext cx="5155201" cy="1306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E29CDD3-CEC1-49F7-8F0C-30F0CC9A44C1}"/>
                  </a:ext>
                </a:extLst>
              </p14:cNvPr>
              <p14:cNvContentPartPr/>
              <p14:nvPr/>
            </p14:nvContentPartPr>
            <p14:xfrm>
              <a:off x="8102640" y="2085280"/>
              <a:ext cx="16200" cy="7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E29CDD3-CEC1-49F7-8F0C-30F0CC9A44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94000" y="2076640"/>
                <a:ext cx="33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2CFAE3C-69CF-4C7C-A685-A895DFC63480}"/>
                  </a:ext>
                </a:extLst>
              </p14:cNvPr>
              <p14:cNvContentPartPr/>
              <p14:nvPr/>
            </p14:nvContentPartPr>
            <p14:xfrm>
              <a:off x="8104080" y="1921120"/>
              <a:ext cx="11160" cy="61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2CFAE3C-69CF-4C7C-A685-A895DFC6348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95080" y="1912120"/>
                <a:ext cx="288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985A38-938B-4AD2-B17D-6216EEFE0B19}"/>
                  </a:ext>
                </a:extLst>
              </p14:cNvPr>
              <p14:cNvContentPartPr/>
              <p14:nvPr/>
            </p14:nvContentPartPr>
            <p14:xfrm>
              <a:off x="8198760" y="2032360"/>
              <a:ext cx="96120" cy="165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985A38-938B-4AD2-B17D-6216EEFE0B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89760" y="2023720"/>
                <a:ext cx="11376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82794A9-C750-4F8B-83EC-42B61033D23F}"/>
                  </a:ext>
                </a:extLst>
              </p14:cNvPr>
              <p14:cNvContentPartPr/>
              <p14:nvPr/>
            </p14:nvContentPartPr>
            <p14:xfrm>
              <a:off x="8396760" y="1872160"/>
              <a:ext cx="411840" cy="389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82794A9-C750-4F8B-83EC-42B61033D2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388120" y="1863168"/>
                <a:ext cx="429480" cy="40714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14870771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14:cNvPr>
              <p14:cNvContentPartPr/>
              <p14:nvPr/>
            </p14:nvContentPartPr>
            <p14:xfrm>
              <a:off x="450120" y="259720"/>
              <a:ext cx="1272960" cy="77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1120" y="250720"/>
                <a:ext cx="1290600" cy="7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14:cNvPr>
              <p14:cNvContentPartPr/>
              <p14:nvPr/>
            </p14:nvContentPartPr>
            <p14:xfrm>
              <a:off x="2377560" y="315520"/>
              <a:ext cx="1255320" cy="42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8918" y="306512"/>
                <a:ext cx="1272965" cy="446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14:cNvPr>
              <p14:cNvContentPartPr/>
              <p14:nvPr/>
            </p14:nvContentPartPr>
            <p14:xfrm>
              <a:off x="4958400" y="517480"/>
              <a:ext cx="944280" cy="249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49757" y="508480"/>
                <a:ext cx="961927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14:cNvPr>
              <p14:cNvContentPartPr/>
              <p14:nvPr/>
            </p14:nvContentPartPr>
            <p14:xfrm>
              <a:off x="3993600" y="347920"/>
              <a:ext cx="697320" cy="36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84956" y="338920"/>
                <a:ext cx="714969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14:cNvPr>
              <p14:cNvContentPartPr/>
              <p14:nvPr/>
            </p14:nvContentPartPr>
            <p14:xfrm>
              <a:off x="6125880" y="516040"/>
              <a:ext cx="1133280" cy="405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16880" y="507400"/>
                <a:ext cx="1150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14:cNvPr>
              <p14:cNvContentPartPr/>
              <p14:nvPr/>
            </p14:nvContentPartPr>
            <p14:xfrm>
              <a:off x="8081400" y="1310200"/>
              <a:ext cx="118800" cy="144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72760" y="1301200"/>
                <a:ext cx="1364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14:cNvPr>
              <p14:cNvContentPartPr/>
              <p14:nvPr/>
            </p14:nvContentPartPr>
            <p14:xfrm>
              <a:off x="7874400" y="490120"/>
              <a:ext cx="668520" cy="738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65400" y="481480"/>
                <a:ext cx="686160" cy="7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14:cNvPr>
              <p14:cNvContentPartPr/>
              <p14:nvPr/>
            </p14:nvContentPartPr>
            <p14:xfrm>
              <a:off x="1025760" y="1142080"/>
              <a:ext cx="1280520" cy="1590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16763" y="1133080"/>
                <a:ext cx="1298155" cy="16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14:cNvPr>
              <p14:cNvContentPartPr/>
              <p14:nvPr/>
            </p14:nvContentPartPr>
            <p14:xfrm>
              <a:off x="389280" y="1291480"/>
              <a:ext cx="309600" cy="718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0280" y="1282840"/>
                <a:ext cx="327240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C718237-8251-4B6E-944D-9B030DD84DE0}"/>
                  </a:ext>
                </a:extLst>
              </p14:cNvPr>
              <p14:cNvContentPartPr/>
              <p14:nvPr/>
            </p14:nvContentPartPr>
            <p14:xfrm>
              <a:off x="7739760" y="1980880"/>
              <a:ext cx="14544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C718237-8251-4B6E-944D-9B030DD84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731120" y="1971880"/>
                <a:ext cx="16308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53F2B67-539C-4877-ACC2-5E85CDB6D900}"/>
                  </a:ext>
                </a:extLst>
              </p14:cNvPr>
              <p14:cNvContentPartPr/>
              <p14:nvPr/>
            </p14:nvContentPartPr>
            <p14:xfrm>
              <a:off x="2373600" y="1085920"/>
              <a:ext cx="5137560" cy="1289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53F2B67-539C-4877-ACC2-5E85CDB6D90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64959" y="1077278"/>
                <a:ext cx="5155201" cy="1306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E29CDD3-CEC1-49F7-8F0C-30F0CC9A44C1}"/>
                  </a:ext>
                </a:extLst>
              </p14:cNvPr>
              <p14:cNvContentPartPr/>
              <p14:nvPr/>
            </p14:nvContentPartPr>
            <p14:xfrm>
              <a:off x="8102640" y="2085280"/>
              <a:ext cx="16200" cy="7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E29CDD3-CEC1-49F7-8F0C-30F0CC9A44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94000" y="2076640"/>
                <a:ext cx="33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2CFAE3C-69CF-4C7C-A685-A895DFC63480}"/>
                  </a:ext>
                </a:extLst>
              </p14:cNvPr>
              <p14:cNvContentPartPr/>
              <p14:nvPr/>
            </p14:nvContentPartPr>
            <p14:xfrm>
              <a:off x="8104080" y="1921120"/>
              <a:ext cx="11160" cy="61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2CFAE3C-69CF-4C7C-A685-A895DFC6348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95080" y="1912120"/>
                <a:ext cx="288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985A38-938B-4AD2-B17D-6216EEFE0B19}"/>
                  </a:ext>
                </a:extLst>
              </p14:cNvPr>
              <p14:cNvContentPartPr/>
              <p14:nvPr/>
            </p14:nvContentPartPr>
            <p14:xfrm>
              <a:off x="8198760" y="2032360"/>
              <a:ext cx="96120" cy="165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985A38-938B-4AD2-B17D-6216EEFE0B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89760" y="2023720"/>
                <a:ext cx="11376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82794A9-C750-4F8B-83EC-42B61033D23F}"/>
                  </a:ext>
                </a:extLst>
              </p14:cNvPr>
              <p14:cNvContentPartPr/>
              <p14:nvPr/>
            </p14:nvContentPartPr>
            <p14:xfrm>
              <a:off x="8396760" y="1872160"/>
              <a:ext cx="411840" cy="389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82794A9-C750-4F8B-83EC-42B61033D2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388120" y="1863168"/>
                <a:ext cx="429480" cy="407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0C36816-6461-4B05-992C-797D2DFF3156}"/>
                  </a:ext>
                </a:extLst>
              </p14:cNvPr>
              <p14:cNvContentPartPr/>
              <p14:nvPr/>
            </p14:nvContentPartPr>
            <p14:xfrm>
              <a:off x="2434080" y="2354560"/>
              <a:ext cx="188640" cy="496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0C36816-6461-4B05-992C-797D2DFF315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5080" y="2345920"/>
                <a:ext cx="2062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FE76FB-7407-464F-B108-DA92273063FA}"/>
                  </a:ext>
                </a:extLst>
              </p14:cNvPr>
              <p14:cNvContentPartPr/>
              <p14:nvPr/>
            </p14:nvContentPartPr>
            <p14:xfrm>
              <a:off x="2660520" y="2518720"/>
              <a:ext cx="82080" cy="10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FE76FB-7407-464F-B108-DA92273063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51520" y="2510080"/>
                <a:ext cx="99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1CA06B8-A66D-49F0-8DEB-016F55D4C2F1}"/>
                  </a:ext>
                </a:extLst>
              </p14:cNvPr>
              <p14:cNvContentPartPr/>
              <p14:nvPr/>
            </p14:nvContentPartPr>
            <p14:xfrm>
              <a:off x="2775000" y="2541400"/>
              <a:ext cx="104040" cy="90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1CA06B8-A66D-49F0-8DEB-016F55D4C2F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66360" y="2532400"/>
                <a:ext cx="121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76B717-D352-443D-902F-52ACE5D93656}"/>
                  </a:ext>
                </a:extLst>
              </p14:cNvPr>
              <p14:cNvContentPartPr/>
              <p14:nvPr/>
            </p14:nvContentPartPr>
            <p14:xfrm>
              <a:off x="3094680" y="2522680"/>
              <a:ext cx="259920" cy="119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76B717-D352-443D-902F-52ACE5D9365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86040" y="2514040"/>
                <a:ext cx="2775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91909D7-9E39-4649-A774-F1CA274C876F}"/>
                  </a:ext>
                </a:extLst>
              </p14:cNvPr>
              <p14:cNvContentPartPr/>
              <p14:nvPr/>
            </p14:nvContentPartPr>
            <p14:xfrm>
              <a:off x="3422280" y="2569120"/>
              <a:ext cx="21600" cy="109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91909D7-9E39-4649-A774-F1CA274C87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13640" y="2560480"/>
                <a:ext cx="392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1412B2A-F6B0-45C2-B86E-90FC4AE58D5F}"/>
                  </a:ext>
                </a:extLst>
              </p14:cNvPr>
              <p14:cNvContentPartPr/>
              <p14:nvPr/>
            </p14:nvContentPartPr>
            <p14:xfrm>
              <a:off x="3403560" y="2456440"/>
              <a:ext cx="3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1412B2A-F6B0-45C2-B86E-90FC4AE58D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94920" y="2447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CF08E6-81FB-4214-873E-FCA2B7C882D5}"/>
                  </a:ext>
                </a:extLst>
              </p14:cNvPr>
              <p14:cNvContentPartPr/>
              <p14:nvPr/>
            </p14:nvContentPartPr>
            <p14:xfrm>
              <a:off x="3483480" y="2359960"/>
              <a:ext cx="41400" cy="367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CF08E6-81FB-4214-873E-FCA2B7C882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74480" y="2350960"/>
                <a:ext cx="590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E915F3-7EAD-47BC-9708-A3ABD48C1A0C}"/>
                  </a:ext>
                </a:extLst>
              </p14:cNvPr>
              <p14:cNvContentPartPr/>
              <p14:nvPr/>
            </p14:nvContentPartPr>
            <p14:xfrm>
              <a:off x="3596520" y="2329360"/>
              <a:ext cx="33480" cy="318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E915F3-7EAD-47BC-9708-A3ABD48C1A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87520" y="2320360"/>
                <a:ext cx="5112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1686EEA-28A7-42AA-9FC5-73BBC22AF0C9}"/>
                  </a:ext>
                </a:extLst>
              </p14:cNvPr>
              <p14:cNvContentPartPr/>
              <p14:nvPr/>
            </p14:nvContentPartPr>
            <p14:xfrm>
              <a:off x="3371880" y="2484520"/>
              <a:ext cx="28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1686EEA-28A7-42AA-9FC5-73BBC22AF0C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62880" y="2475520"/>
                <a:ext cx="46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EFBB13-DDF4-4D5C-86FA-4C808459A763}"/>
                  </a:ext>
                </a:extLst>
              </p14:cNvPr>
              <p14:cNvContentPartPr/>
              <p14:nvPr/>
            </p14:nvContentPartPr>
            <p14:xfrm>
              <a:off x="5602800" y="2364640"/>
              <a:ext cx="1200600" cy="70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EFBB13-DDF4-4D5C-86FA-4C808459A7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3800" y="2355635"/>
                <a:ext cx="1218240" cy="718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FDB814-3BD7-45D8-9CDB-9EA6E84CC615}"/>
                  </a:ext>
                </a:extLst>
              </p14:cNvPr>
              <p14:cNvContentPartPr/>
              <p14:nvPr/>
            </p14:nvContentPartPr>
            <p14:xfrm>
              <a:off x="5066040" y="2386600"/>
              <a:ext cx="340200" cy="404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FDB814-3BD7-45D8-9CDB-9EA6E84CC61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57400" y="2377600"/>
                <a:ext cx="3578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467CA4F-614D-427C-B861-A66BEE8D8013}"/>
                  </a:ext>
                </a:extLst>
              </p14:cNvPr>
              <p14:cNvContentPartPr/>
              <p14:nvPr/>
            </p14:nvContentPartPr>
            <p14:xfrm>
              <a:off x="3799560" y="2446000"/>
              <a:ext cx="1034280" cy="317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467CA4F-614D-427C-B861-A66BEE8D80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90920" y="2437360"/>
                <a:ext cx="10519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62A067E-DC23-4129-AC70-763200CD8C66}"/>
                  </a:ext>
                </a:extLst>
              </p14:cNvPr>
              <p14:cNvContentPartPr/>
              <p14:nvPr/>
            </p14:nvContentPartPr>
            <p14:xfrm>
              <a:off x="7035960" y="2446000"/>
              <a:ext cx="1611360" cy="39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62A067E-DC23-4129-AC70-763200CD8C6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26960" y="2437360"/>
                <a:ext cx="162900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99D8372-B008-47DC-9408-493E1C5F6CBA}"/>
                  </a:ext>
                </a:extLst>
              </p14:cNvPr>
              <p14:cNvContentPartPr/>
              <p14:nvPr/>
            </p14:nvContentPartPr>
            <p14:xfrm>
              <a:off x="315480" y="3027040"/>
              <a:ext cx="481320" cy="359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99D8372-B008-47DC-9408-493E1C5F6CB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6480" y="3018040"/>
                <a:ext cx="498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C463333-31A2-4D1D-867A-FDE0B407F96B}"/>
                  </a:ext>
                </a:extLst>
              </p14:cNvPr>
              <p14:cNvContentPartPr/>
              <p14:nvPr/>
            </p14:nvContentPartPr>
            <p14:xfrm>
              <a:off x="361920" y="2929480"/>
              <a:ext cx="282240" cy="24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C463333-31A2-4D1D-867A-FDE0B407F96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2920" y="2920840"/>
                <a:ext cx="299880" cy="41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17921340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14:cNvPr>
              <p14:cNvContentPartPr/>
              <p14:nvPr/>
            </p14:nvContentPartPr>
            <p14:xfrm>
              <a:off x="450120" y="259720"/>
              <a:ext cx="1272960" cy="77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1120" y="250720"/>
                <a:ext cx="1290600" cy="7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14:cNvPr>
              <p14:cNvContentPartPr/>
              <p14:nvPr/>
            </p14:nvContentPartPr>
            <p14:xfrm>
              <a:off x="2377560" y="315520"/>
              <a:ext cx="1255320" cy="42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8918" y="306512"/>
                <a:ext cx="1272965" cy="446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14:cNvPr>
              <p14:cNvContentPartPr/>
              <p14:nvPr/>
            </p14:nvContentPartPr>
            <p14:xfrm>
              <a:off x="4958400" y="517480"/>
              <a:ext cx="944280" cy="249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49757" y="508480"/>
                <a:ext cx="961927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14:cNvPr>
              <p14:cNvContentPartPr/>
              <p14:nvPr/>
            </p14:nvContentPartPr>
            <p14:xfrm>
              <a:off x="3993600" y="347920"/>
              <a:ext cx="697320" cy="36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84956" y="338920"/>
                <a:ext cx="714969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14:cNvPr>
              <p14:cNvContentPartPr/>
              <p14:nvPr/>
            </p14:nvContentPartPr>
            <p14:xfrm>
              <a:off x="6125880" y="516040"/>
              <a:ext cx="1133280" cy="405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16880" y="507400"/>
                <a:ext cx="1150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14:cNvPr>
              <p14:cNvContentPartPr/>
              <p14:nvPr/>
            </p14:nvContentPartPr>
            <p14:xfrm>
              <a:off x="8081400" y="1310200"/>
              <a:ext cx="118800" cy="144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72760" y="1301200"/>
                <a:ext cx="1364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14:cNvPr>
              <p14:cNvContentPartPr/>
              <p14:nvPr/>
            </p14:nvContentPartPr>
            <p14:xfrm>
              <a:off x="7874400" y="490120"/>
              <a:ext cx="668520" cy="738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65400" y="481480"/>
                <a:ext cx="686160" cy="7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14:cNvPr>
              <p14:cNvContentPartPr/>
              <p14:nvPr/>
            </p14:nvContentPartPr>
            <p14:xfrm>
              <a:off x="1025760" y="1142080"/>
              <a:ext cx="1280520" cy="1590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16763" y="1133080"/>
                <a:ext cx="1298155" cy="16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14:cNvPr>
              <p14:cNvContentPartPr/>
              <p14:nvPr/>
            </p14:nvContentPartPr>
            <p14:xfrm>
              <a:off x="389280" y="1291480"/>
              <a:ext cx="309600" cy="718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0280" y="1282840"/>
                <a:ext cx="327240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C718237-8251-4B6E-944D-9B030DD84DE0}"/>
                  </a:ext>
                </a:extLst>
              </p14:cNvPr>
              <p14:cNvContentPartPr/>
              <p14:nvPr/>
            </p14:nvContentPartPr>
            <p14:xfrm>
              <a:off x="7739760" y="1980880"/>
              <a:ext cx="14544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C718237-8251-4B6E-944D-9B030DD84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731120" y="1971880"/>
                <a:ext cx="16308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53F2B67-539C-4877-ACC2-5E85CDB6D900}"/>
                  </a:ext>
                </a:extLst>
              </p14:cNvPr>
              <p14:cNvContentPartPr/>
              <p14:nvPr/>
            </p14:nvContentPartPr>
            <p14:xfrm>
              <a:off x="2373600" y="1085920"/>
              <a:ext cx="5137560" cy="1289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53F2B67-539C-4877-ACC2-5E85CDB6D90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64959" y="1077278"/>
                <a:ext cx="5155201" cy="1306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E29CDD3-CEC1-49F7-8F0C-30F0CC9A44C1}"/>
                  </a:ext>
                </a:extLst>
              </p14:cNvPr>
              <p14:cNvContentPartPr/>
              <p14:nvPr/>
            </p14:nvContentPartPr>
            <p14:xfrm>
              <a:off x="8102640" y="2085280"/>
              <a:ext cx="16200" cy="7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E29CDD3-CEC1-49F7-8F0C-30F0CC9A44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94000" y="2076640"/>
                <a:ext cx="33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2CFAE3C-69CF-4C7C-A685-A895DFC63480}"/>
                  </a:ext>
                </a:extLst>
              </p14:cNvPr>
              <p14:cNvContentPartPr/>
              <p14:nvPr/>
            </p14:nvContentPartPr>
            <p14:xfrm>
              <a:off x="8104080" y="1921120"/>
              <a:ext cx="11160" cy="61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2CFAE3C-69CF-4C7C-A685-A895DFC6348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95080" y="1912120"/>
                <a:ext cx="288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985A38-938B-4AD2-B17D-6216EEFE0B19}"/>
                  </a:ext>
                </a:extLst>
              </p14:cNvPr>
              <p14:cNvContentPartPr/>
              <p14:nvPr/>
            </p14:nvContentPartPr>
            <p14:xfrm>
              <a:off x="8198760" y="2032360"/>
              <a:ext cx="96120" cy="165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985A38-938B-4AD2-B17D-6216EEFE0B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89760" y="2023720"/>
                <a:ext cx="11376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82794A9-C750-4F8B-83EC-42B61033D23F}"/>
                  </a:ext>
                </a:extLst>
              </p14:cNvPr>
              <p14:cNvContentPartPr/>
              <p14:nvPr/>
            </p14:nvContentPartPr>
            <p14:xfrm>
              <a:off x="8396760" y="1872160"/>
              <a:ext cx="411840" cy="389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82794A9-C750-4F8B-83EC-42B61033D2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388120" y="1863168"/>
                <a:ext cx="429480" cy="407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0C36816-6461-4B05-992C-797D2DFF3156}"/>
                  </a:ext>
                </a:extLst>
              </p14:cNvPr>
              <p14:cNvContentPartPr/>
              <p14:nvPr/>
            </p14:nvContentPartPr>
            <p14:xfrm>
              <a:off x="2434080" y="2354560"/>
              <a:ext cx="188640" cy="496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0C36816-6461-4B05-992C-797D2DFF315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5080" y="2345920"/>
                <a:ext cx="2062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FE76FB-7407-464F-B108-DA92273063FA}"/>
                  </a:ext>
                </a:extLst>
              </p14:cNvPr>
              <p14:cNvContentPartPr/>
              <p14:nvPr/>
            </p14:nvContentPartPr>
            <p14:xfrm>
              <a:off x="2660520" y="2518720"/>
              <a:ext cx="82080" cy="10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FE76FB-7407-464F-B108-DA92273063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51520" y="2510080"/>
                <a:ext cx="99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1CA06B8-A66D-49F0-8DEB-016F55D4C2F1}"/>
                  </a:ext>
                </a:extLst>
              </p14:cNvPr>
              <p14:cNvContentPartPr/>
              <p14:nvPr/>
            </p14:nvContentPartPr>
            <p14:xfrm>
              <a:off x="2775000" y="2541400"/>
              <a:ext cx="104040" cy="90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1CA06B8-A66D-49F0-8DEB-016F55D4C2F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66360" y="2532400"/>
                <a:ext cx="121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76B717-D352-443D-902F-52ACE5D93656}"/>
                  </a:ext>
                </a:extLst>
              </p14:cNvPr>
              <p14:cNvContentPartPr/>
              <p14:nvPr/>
            </p14:nvContentPartPr>
            <p14:xfrm>
              <a:off x="3094680" y="2522680"/>
              <a:ext cx="259920" cy="119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76B717-D352-443D-902F-52ACE5D9365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86040" y="2514040"/>
                <a:ext cx="2775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91909D7-9E39-4649-A774-F1CA274C876F}"/>
                  </a:ext>
                </a:extLst>
              </p14:cNvPr>
              <p14:cNvContentPartPr/>
              <p14:nvPr/>
            </p14:nvContentPartPr>
            <p14:xfrm>
              <a:off x="3422280" y="2569120"/>
              <a:ext cx="21600" cy="109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91909D7-9E39-4649-A774-F1CA274C87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13640" y="2560480"/>
                <a:ext cx="392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1412B2A-F6B0-45C2-B86E-90FC4AE58D5F}"/>
                  </a:ext>
                </a:extLst>
              </p14:cNvPr>
              <p14:cNvContentPartPr/>
              <p14:nvPr/>
            </p14:nvContentPartPr>
            <p14:xfrm>
              <a:off x="3403560" y="2456440"/>
              <a:ext cx="3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1412B2A-F6B0-45C2-B86E-90FC4AE58D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94920" y="2447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CF08E6-81FB-4214-873E-FCA2B7C882D5}"/>
                  </a:ext>
                </a:extLst>
              </p14:cNvPr>
              <p14:cNvContentPartPr/>
              <p14:nvPr/>
            </p14:nvContentPartPr>
            <p14:xfrm>
              <a:off x="3483480" y="2359960"/>
              <a:ext cx="41400" cy="367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CF08E6-81FB-4214-873E-FCA2B7C882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74480" y="2350960"/>
                <a:ext cx="590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E915F3-7EAD-47BC-9708-A3ABD48C1A0C}"/>
                  </a:ext>
                </a:extLst>
              </p14:cNvPr>
              <p14:cNvContentPartPr/>
              <p14:nvPr/>
            </p14:nvContentPartPr>
            <p14:xfrm>
              <a:off x="3596520" y="2329360"/>
              <a:ext cx="33480" cy="318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E915F3-7EAD-47BC-9708-A3ABD48C1A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87520" y="2320360"/>
                <a:ext cx="5112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1686EEA-28A7-42AA-9FC5-73BBC22AF0C9}"/>
                  </a:ext>
                </a:extLst>
              </p14:cNvPr>
              <p14:cNvContentPartPr/>
              <p14:nvPr/>
            </p14:nvContentPartPr>
            <p14:xfrm>
              <a:off x="3371880" y="2484520"/>
              <a:ext cx="28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1686EEA-28A7-42AA-9FC5-73BBC22AF0C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62880" y="2475520"/>
                <a:ext cx="46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EFBB13-DDF4-4D5C-86FA-4C808459A763}"/>
                  </a:ext>
                </a:extLst>
              </p14:cNvPr>
              <p14:cNvContentPartPr/>
              <p14:nvPr/>
            </p14:nvContentPartPr>
            <p14:xfrm>
              <a:off x="5602800" y="2364640"/>
              <a:ext cx="1200600" cy="70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EFBB13-DDF4-4D5C-86FA-4C808459A7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3800" y="2355635"/>
                <a:ext cx="1218240" cy="718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FDB814-3BD7-45D8-9CDB-9EA6E84CC615}"/>
                  </a:ext>
                </a:extLst>
              </p14:cNvPr>
              <p14:cNvContentPartPr/>
              <p14:nvPr/>
            </p14:nvContentPartPr>
            <p14:xfrm>
              <a:off x="5066040" y="2386600"/>
              <a:ext cx="340200" cy="404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FDB814-3BD7-45D8-9CDB-9EA6E84CC61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57400" y="2377600"/>
                <a:ext cx="3578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467CA4F-614D-427C-B861-A66BEE8D8013}"/>
                  </a:ext>
                </a:extLst>
              </p14:cNvPr>
              <p14:cNvContentPartPr/>
              <p14:nvPr/>
            </p14:nvContentPartPr>
            <p14:xfrm>
              <a:off x="3799560" y="2446000"/>
              <a:ext cx="1034280" cy="317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467CA4F-614D-427C-B861-A66BEE8D80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90920" y="2437360"/>
                <a:ext cx="10519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62A067E-DC23-4129-AC70-763200CD8C66}"/>
                  </a:ext>
                </a:extLst>
              </p14:cNvPr>
              <p14:cNvContentPartPr/>
              <p14:nvPr/>
            </p14:nvContentPartPr>
            <p14:xfrm>
              <a:off x="7035960" y="2446000"/>
              <a:ext cx="1611360" cy="39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62A067E-DC23-4129-AC70-763200CD8C6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26960" y="2437360"/>
                <a:ext cx="162900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99D8372-B008-47DC-9408-493E1C5F6CBA}"/>
                  </a:ext>
                </a:extLst>
              </p14:cNvPr>
              <p14:cNvContentPartPr/>
              <p14:nvPr/>
            </p14:nvContentPartPr>
            <p14:xfrm>
              <a:off x="315480" y="3027040"/>
              <a:ext cx="481320" cy="359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99D8372-B008-47DC-9408-493E1C5F6CB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6480" y="3018040"/>
                <a:ext cx="498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C463333-31A2-4D1D-867A-FDE0B407F96B}"/>
                  </a:ext>
                </a:extLst>
              </p14:cNvPr>
              <p14:cNvContentPartPr/>
              <p14:nvPr/>
            </p14:nvContentPartPr>
            <p14:xfrm>
              <a:off x="361920" y="2929480"/>
              <a:ext cx="282240" cy="24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C463333-31A2-4D1D-867A-FDE0B407F96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2920" y="2920840"/>
                <a:ext cx="2998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73AA53A-03FE-41DD-ADEA-B991FEB5C77B}"/>
                  </a:ext>
                </a:extLst>
              </p14:cNvPr>
              <p14:cNvContentPartPr/>
              <p14:nvPr/>
            </p14:nvContentPartPr>
            <p14:xfrm>
              <a:off x="2744760" y="2948920"/>
              <a:ext cx="280800" cy="496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73AA53A-03FE-41DD-ADEA-B991FEB5C77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35760" y="2940280"/>
                <a:ext cx="2984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ECE14E4-DE8C-46B9-A490-97ED0BD29DFA}"/>
                  </a:ext>
                </a:extLst>
              </p14:cNvPr>
              <p14:cNvContentPartPr/>
              <p14:nvPr/>
            </p14:nvContentPartPr>
            <p14:xfrm>
              <a:off x="3245520" y="2996080"/>
              <a:ext cx="1294920" cy="357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ECE14E4-DE8C-46B9-A490-97ED0BD29DF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6878" y="2987431"/>
                <a:ext cx="1312565" cy="37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436CB1-058C-4615-9FD1-0F5D5576EEC3}"/>
                  </a:ext>
                </a:extLst>
              </p14:cNvPr>
              <p14:cNvContentPartPr/>
              <p14:nvPr/>
            </p14:nvContentPartPr>
            <p14:xfrm>
              <a:off x="5661120" y="3126040"/>
              <a:ext cx="897480" cy="434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436CB1-058C-4615-9FD1-0F5D5576EE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52480" y="3117400"/>
                <a:ext cx="9151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3BC965C-7C09-4DA4-B5DD-96A3E8A713F0}"/>
                  </a:ext>
                </a:extLst>
              </p14:cNvPr>
              <p14:cNvContentPartPr/>
              <p14:nvPr/>
            </p14:nvContentPartPr>
            <p14:xfrm>
              <a:off x="4819800" y="2893120"/>
              <a:ext cx="541800" cy="587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3BC965C-7C09-4DA4-B5DD-96A3E8A713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1160" y="2884480"/>
                <a:ext cx="5594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38317EA-9617-463A-B0D9-8586349A50D2}"/>
                  </a:ext>
                </a:extLst>
              </p14:cNvPr>
              <p14:cNvContentPartPr/>
              <p14:nvPr/>
            </p14:nvContentPartPr>
            <p14:xfrm>
              <a:off x="6870720" y="2980960"/>
              <a:ext cx="292680" cy="64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38317EA-9617-463A-B0D9-8586349A50D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62080" y="2971960"/>
                <a:ext cx="31032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9648DB8-B60E-4BE1-994C-6545EB9A2369}"/>
                  </a:ext>
                </a:extLst>
              </p14:cNvPr>
              <p14:cNvContentPartPr/>
              <p14:nvPr/>
            </p14:nvContentPartPr>
            <p14:xfrm>
              <a:off x="7367880" y="2960080"/>
              <a:ext cx="1536840" cy="575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9648DB8-B60E-4BE1-994C-6545EB9A236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8880" y="2951440"/>
                <a:ext cx="1554480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6A7CC79-4695-4093-91E3-38994D69AF65}"/>
                  </a:ext>
                </a:extLst>
              </p14:cNvPr>
              <p14:cNvContentPartPr/>
              <p14:nvPr/>
            </p14:nvContentPartPr>
            <p14:xfrm>
              <a:off x="1117920" y="2929840"/>
              <a:ext cx="1415880" cy="602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6A7CC79-4695-4093-91E3-38994D69AF6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08920" y="2920840"/>
                <a:ext cx="1433520" cy="619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1084313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14:cNvPr>
              <p14:cNvContentPartPr/>
              <p14:nvPr/>
            </p14:nvContentPartPr>
            <p14:xfrm>
              <a:off x="5733840" y="256480"/>
              <a:ext cx="108360" cy="49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5840" y="238840"/>
                <a:ext cx="14400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14:cNvPr>
              <p14:cNvContentPartPr/>
              <p14:nvPr/>
            </p14:nvContentPartPr>
            <p14:xfrm>
              <a:off x="822720" y="98800"/>
              <a:ext cx="4805640" cy="680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080" y="81151"/>
                <a:ext cx="4841280" cy="716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14:cNvPr>
              <p14:cNvContentPartPr/>
              <p14:nvPr/>
            </p14:nvContentPartPr>
            <p14:xfrm>
              <a:off x="6065040" y="212920"/>
              <a:ext cx="1595520" cy="627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47400" y="194920"/>
                <a:ext cx="163116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14:cNvPr>
              <p14:cNvContentPartPr/>
              <p14:nvPr/>
            </p14:nvContentPartPr>
            <p14:xfrm>
              <a:off x="7924800" y="233080"/>
              <a:ext cx="220680" cy="48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215440"/>
                <a:ext cx="25632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14:cNvPr>
              <p14:cNvContentPartPr/>
              <p14:nvPr/>
            </p14:nvContentPartPr>
            <p14:xfrm>
              <a:off x="477120" y="975040"/>
              <a:ext cx="152280" cy="23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9480" y="957400"/>
                <a:ext cx="1879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14:cNvPr>
              <p14:cNvContentPartPr/>
              <p14:nvPr/>
            </p14:nvContentPartPr>
            <p14:xfrm>
              <a:off x="792120" y="1007080"/>
              <a:ext cx="15408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74120" y="989440"/>
                <a:ext cx="189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14:cNvPr>
              <p14:cNvContentPartPr/>
              <p14:nvPr/>
            </p14:nvContentPartPr>
            <p14:xfrm>
              <a:off x="782040" y="1117240"/>
              <a:ext cx="18612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099240"/>
                <a:ext cx="221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14:cNvPr>
              <p14:cNvContentPartPr/>
              <p14:nvPr/>
            </p14:nvContentPartPr>
            <p14:xfrm>
              <a:off x="1178400" y="985120"/>
              <a:ext cx="175680" cy="199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60400" y="967120"/>
                <a:ext cx="211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14:cNvPr>
              <p14:cNvContentPartPr/>
              <p14:nvPr/>
            </p14:nvContentPartPr>
            <p14:xfrm>
              <a:off x="1167960" y="831400"/>
              <a:ext cx="194040" cy="4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50320" y="813760"/>
                <a:ext cx="229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14:cNvPr>
              <p14:cNvContentPartPr/>
              <p14:nvPr/>
            </p14:nvContentPartPr>
            <p14:xfrm>
              <a:off x="1147800" y="731320"/>
              <a:ext cx="236520" cy="10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29800" y="713320"/>
                <a:ext cx="272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14:cNvPr>
              <p14:cNvContentPartPr/>
              <p14:nvPr/>
            </p14:nvContentPartPr>
            <p14:xfrm>
              <a:off x="385680" y="757600"/>
              <a:ext cx="230760" cy="65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" y="739960"/>
                <a:ext cx="2664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14:cNvPr>
              <p14:cNvContentPartPr/>
              <p14:nvPr/>
            </p14:nvContentPartPr>
            <p14:xfrm>
              <a:off x="1848720" y="924280"/>
              <a:ext cx="193680" cy="240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1080" y="906640"/>
                <a:ext cx="2293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14:cNvPr>
              <p14:cNvContentPartPr/>
              <p14:nvPr/>
            </p14:nvContentPartPr>
            <p14:xfrm>
              <a:off x="1543800" y="934360"/>
              <a:ext cx="127080" cy="21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26160" y="916720"/>
                <a:ext cx="1627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14:cNvPr>
              <p14:cNvContentPartPr/>
              <p14:nvPr/>
            </p14:nvContentPartPr>
            <p14:xfrm>
              <a:off x="2219880" y="853000"/>
              <a:ext cx="35640" cy="4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02240" y="835000"/>
                <a:ext cx="712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14:cNvPr>
              <p14:cNvContentPartPr/>
              <p14:nvPr/>
            </p14:nvContentPartPr>
            <p14:xfrm>
              <a:off x="1777800" y="772000"/>
              <a:ext cx="24408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59800" y="754360"/>
                <a:ext cx="279720" cy="76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2566679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14:cNvPr>
              <p14:cNvContentPartPr/>
              <p14:nvPr/>
            </p14:nvContentPartPr>
            <p14:xfrm>
              <a:off x="450120" y="259720"/>
              <a:ext cx="1272960" cy="77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1120" y="250720"/>
                <a:ext cx="1290600" cy="7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14:cNvPr>
              <p14:cNvContentPartPr/>
              <p14:nvPr/>
            </p14:nvContentPartPr>
            <p14:xfrm>
              <a:off x="2377560" y="315520"/>
              <a:ext cx="1255320" cy="42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8918" y="306512"/>
                <a:ext cx="1272965" cy="446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14:cNvPr>
              <p14:cNvContentPartPr/>
              <p14:nvPr/>
            </p14:nvContentPartPr>
            <p14:xfrm>
              <a:off x="4958400" y="517480"/>
              <a:ext cx="944280" cy="249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49757" y="508480"/>
                <a:ext cx="961927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14:cNvPr>
              <p14:cNvContentPartPr/>
              <p14:nvPr/>
            </p14:nvContentPartPr>
            <p14:xfrm>
              <a:off x="3993600" y="347920"/>
              <a:ext cx="697320" cy="36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84956" y="338920"/>
                <a:ext cx="714969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14:cNvPr>
              <p14:cNvContentPartPr/>
              <p14:nvPr/>
            </p14:nvContentPartPr>
            <p14:xfrm>
              <a:off x="6125880" y="516040"/>
              <a:ext cx="1133280" cy="405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16880" y="507400"/>
                <a:ext cx="1150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14:cNvPr>
              <p14:cNvContentPartPr/>
              <p14:nvPr/>
            </p14:nvContentPartPr>
            <p14:xfrm>
              <a:off x="8081400" y="1310200"/>
              <a:ext cx="118800" cy="144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72760" y="1301200"/>
                <a:ext cx="1364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14:cNvPr>
              <p14:cNvContentPartPr/>
              <p14:nvPr/>
            </p14:nvContentPartPr>
            <p14:xfrm>
              <a:off x="7874400" y="490120"/>
              <a:ext cx="668520" cy="738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65400" y="481480"/>
                <a:ext cx="686160" cy="7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14:cNvPr>
              <p14:cNvContentPartPr/>
              <p14:nvPr/>
            </p14:nvContentPartPr>
            <p14:xfrm>
              <a:off x="1025760" y="1142080"/>
              <a:ext cx="1280520" cy="1590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16763" y="1133080"/>
                <a:ext cx="1298155" cy="16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14:cNvPr>
              <p14:cNvContentPartPr/>
              <p14:nvPr/>
            </p14:nvContentPartPr>
            <p14:xfrm>
              <a:off x="389280" y="1291480"/>
              <a:ext cx="309600" cy="718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0280" y="1282840"/>
                <a:ext cx="327240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C718237-8251-4B6E-944D-9B030DD84DE0}"/>
                  </a:ext>
                </a:extLst>
              </p14:cNvPr>
              <p14:cNvContentPartPr/>
              <p14:nvPr/>
            </p14:nvContentPartPr>
            <p14:xfrm>
              <a:off x="7739760" y="1980880"/>
              <a:ext cx="14544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C718237-8251-4B6E-944D-9B030DD84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731120" y="1971880"/>
                <a:ext cx="16308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53F2B67-539C-4877-ACC2-5E85CDB6D900}"/>
                  </a:ext>
                </a:extLst>
              </p14:cNvPr>
              <p14:cNvContentPartPr/>
              <p14:nvPr/>
            </p14:nvContentPartPr>
            <p14:xfrm>
              <a:off x="2373600" y="1085920"/>
              <a:ext cx="5137560" cy="1289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53F2B67-539C-4877-ACC2-5E85CDB6D90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64959" y="1077278"/>
                <a:ext cx="5155201" cy="1306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E29CDD3-CEC1-49F7-8F0C-30F0CC9A44C1}"/>
                  </a:ext>
                </a:extLst>
              </p14:cNvPr>
              <p14:cNvContentPartPr/>
              <p14:nvPr/>
            </p14:nvContentPartPr>
            <p14:xfrm>
              <a:off x="8102640" y="2085280"/>
              <a:ext cx="16200" cy="7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E29CDD3-CEC1-49F7-8F0C-30F0CC9A44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94000" y="2076640"/>
                <a:ext cx="33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2CFAE3C-69CF-4C7C-A685-A895DFC63480}"/>
                  </a:ext>
                </a:extLst>
              </p14:cNvPr>
              <p14:cNvContentPartPr/>
              <p14:nvPr/>
            </p14:nvContentPartPr>
            <p14:xfrm>
              <a:off x="8104080" y="1921120"/>
              <a:ext cx="11160" cy="61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2CFAE3C-69CF-4C7C-A685-A895DFC6348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95080" y="1912120"/>
                <a:ext cx="288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985A38-938B-4AD2-B17D-6216EEFE0B19}"/>
                  </a:ext>
                </a:extLst>
              </p14:cNvPr>
              <p14:cNvContentPartPr/>
              <p14:nvPr/>
            </p14:nvContentPartPr>
            <p14:xfrm>
              <a:off x="8198760" y="2032360"/>
              <a:ext cx="96120" cy="165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985A38-938B-4AD2-B17D-6216EEFE0B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89760" y="2023720"/>
                <a:ext cx="11376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82794A9-C750-4F8B-83EC-42B61033D23F}"/>
                  </a:ext>
                </a:extLst>
              </p14:cNvPr>
              <p14:cNvContentPartPr/>
              <p14:nvPr/>
            </p14:nvContentPartPr>
            <p14:xfrm>
              <a:off x="8396760" y="1872160"/>
              <a:ext cx="411840" cy="389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82794A9-C750-4F8B-83EC-42B61033D2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388120" y="1863168"/>
                <a:ext cx="429480" cy="407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0C36816-6461-4B05-992C-797D2DFF3156}"/>
                  </a:ext>
                </a:extLst>
              </p14:cNvPr>
              <p14:cNvContentPartPr/>
              <p14:nvPr/>
            </p14:nvContentPartPr>
            <p14:xfrm>
              <a:off x="2434080" y="2354560"/>
              <a:ext cx="188640" cy="496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0C36816-6461-4B05-992C-797D2DFF315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5080" y="2345920"/>
                <a:ext cx="2062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FE76FB-7407-464F-B108-DA92273063FA}"/>
                  </a:ext>
                </a:extLst>
              </p14:cNvPr>
              <p14:cNvContentPartPr/>
              <p14:nvPr/>
            </p14:nvContentPartPr>
            <p14:xfrm>
              <a:off x="2660520" y="2518720"/>
              <a:ext cx="82080" cy="10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FE76FB-7407-464F-B108-DA92273063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51520" y="2510080"/>
                <a:ext cx="99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1CA06B8-A66D-49F0-8DEB-016F55D4C2F1}"/>
                  </a:ext>
                </a:extLst>
              </p14:cNvPr>
              <p14:cNvContentPartPr/>
              <p14:nvPr/>
            </p14:nvContentPartPr>
            <p14:xfrm>
              <a:off x="2775000" y="2541400"/>
              <a:ext cx="104040" cy="90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1CA06B8-A66D-49F0-8DEB-016F55D4C2F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66360" y="2532400"/>
                <a:ext cx="121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76B717-D352-443D-902F-52ACE5D93656}"/>
                  </a:ext>
                </a:extLst>
              </p14:cNvPr>
              <p14:cNvContentPartPr/>
              <p14:nvPr/>
            </p14:nvContentPartPr>
            <p14:xfrm>
              <a:off x="3094680" y="2522680"/>
              <a:ext cx="259920" cy="119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76B717-D352-443D-902F-52ACE5D9365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86040" y="2514040"/>
                <a:ext cx="2775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91909D7-9E39-4649-A774-F1CA274C876F}"/>
                  </a:ext>
                </a:extLst>
              </p14:cNvPr>
              <p14:cNvContentPartPr/>
              <p14:nvPr/>
            </p14:nvContentPartPr>
            <p14:xfrm>
              <a:off x="3422280" y="2569120"/>
              <a:ext cx="21600" cy="109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91909D7-9E39-4649-A774-F1CA274C87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13640" y="2560480"/>
                <a:ext cx="392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1412B2A-F6B0-45C2-B86E-90FC4AE58D5F}"/>
                  </a:ext>
                </a:extLst>
              </p14:cNvPr>
              <p14:cNvContentPartPr/>
              <p14:nvPr/>
            </p14:nvContentPartPr>
            <p14:xfrm>
              <a:off x="3403560" y="2456440"/>
              <a:ext cx="3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1412B2A-F6B0-45C2-B86E-90FC4AE58D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94920" y="2447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CF08E6-81FB-4214-873E-FCA2B7C882D5}"/>
                  </a:ext>
                </a:extLst>
              </p14:cNvPr>
              <p14:cNvContentPartPr/>
              <p14:nvPr/>
            </p14:nvContentPartPr>
            <p14:xfrm>
              <a:off x="3483480" y="2359960"/>
              <a:ext cx="41400" cy="367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CF08E6-81FB-4214-873E-FCA2B7C882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74480" y="2350960"/>
                <a:ext cx="590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E915F3-7EAD-47BC-9708-A3ABD48C1A0C}"/>
                  </a:ext>
                </a:extLst>
              </p14:cNvPr>
              <p14:cNvContentPartPr/>
              <p14:nvPr/>
            </p14:nvContentPartPr>
            <p14:xfrm>
              <a:off x="3596520" y="2329360"/>
              <a:ext cx="33480" cy="318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E915F3-7EAD-47BC-9708-A3ABD48C1A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87520" y="2320360"/>
                <a:ext cx="5112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1686EEA-28A7-42AA-9FC5-73BBC22AF0C9}"/>
                  </a:ext>
                </a:extLst>
              </p14:cNvPr>
              <p14:cNvContentPartPr/>
              <p14:nvPr/>
            </p14:nvContentPartPr>
            <p14:xfrm>
              <a:off x="3371880" y="2484520"/>
              <a:ext cx="28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1686EEA-28A7-42AA-9FC5-73BBC22AF0C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62880" y="2475520"/>
                <a:ext cx="46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EFBB13-DDF4-4D5C-86FA-4C808459A763}"/>
                  </a:ext>
                </a:extLst>
              </p14:cNvPr>
              <p14:cNvContentPartPr/>
              <p14:nvPr/>
            </p14:nvContentPartPr>
            <p14:xfrm>
              <a:off x="5602800" y="2364640"/>
              <a:ext cx="1200600" cy="70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EFBB13-DDF4-4D5C-86FA-4C808459A7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3800" y="2355635"/>
                <a:ext cx="1218240" cy="718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FDB814-3BD7-45D8-9CDB-9EA6E84CC615}"/>
                  </a:ext>
                </a:extLst>
              </p14:cNvPr>
              <p14:cNvContentPartPr/>
              <p14:nvPr/>
            </p14:nvContentPartPr>
            <p14:xfrm>
              <a:off x="5066040" y="2386600"/>
              <a:ext cx="340200" cy="404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FDB814-3BD7-45D8-9CDB-9EA6E84CC61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57400" y="2377600"/>
                <a:ext cx="3578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467CA4F-614D-427C-B861-A66BEE8D8013}"/>
                  </a:ext>
                </a:extLst>
              </p14:cNvPr>
              <p14:cNvContentPartPr/>
              <p14:nvPr/>
            </p14:nvContentPartPr>
            <p14:xfrm>
              <a:off x="3799560" y="2446000"/>
              <a:ext cx="1034280" cy="317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467CA4F-614D-427C-B861-A66BEE8D80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90920" y="2437360"/>
                <a:ext cx="10519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62A067E-DC23-4129-AC70-763200CD8C66}"/>
                  </a:ext>
                </a:extLst>
              </p14:cNvPr>
              <p14:cNvContentPartPr/>
              <p14:nvPr/>
            </p14:nvContentPartPr>
            <p14:xfrm>
              <a:off x="7035960" y="2446000"/>
              <a:ext cx="1611360" cy="39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62A067E-DC23-4129-AC70-763200CD8C6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26960" y="2437360"/>
                <a:ext cx="162900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99D8372-B008-47DC-9408-493E1C5F6CBA}"/>
                  </a:ext>
                </a:extLst>
              </p14:cNvPr>
              <p14:cNvContentPartPr/>
              <p14:nvPr/>
            </p14:nvContentPartPr>
            <p14:xfrm>
              <a:off x="315480" y="3027040"/>
              <a:ext cx="481320" cy="359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99D8372-B008-47DC-9408-493E1C5F6CB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6480" y="3018040"/>
                <a:ext cx="498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C463333-31A2-4D1D-867A-FDE0B407F96B}"/>
                  </a:ext>
                </a:extLst>
              </p14:cNvPr>
              <p14:cNvContentPartPr/>
              <p14:nvPr/>
            </p14:nvContentPartPr>
            <p14:xfrm>
              <a:off x="361920" y="2929480"/>
              <a:ext cx="282240" cy="24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C463333-31A2-4D1D-867A-FDE0B407F96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2920" y="2920840"/>
                <a:ext cx="2998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73AA53A-03FE-41DD-ADEA-B991FEB5C77B}"/>
                  </a:ext>
                </a:extLst>
              </p14:cNvPr>
              <p14:cNvContentPartPr/>
              <p14:nvPr/>
            </p14:nvContentPartPr>
            <p14:xfrm>
              <a:off x="2744760" y="2948920"/>
              <a:ext cx="280800" cy="496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73AA53A-03FE-41DD-ADEA-B991FEB5C77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35760" y="2940280"/>
                <a:ext cx="2984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ECE14E4-DE8C-46B9-A490-97ED0BD29DFA}"/>
                  </a:ext>
                </a:extLst>
              </p14:cNvPr>
              <p14:cNvContentPartPr/>
              <p14:nvPr/>
            </p14:nvContentPartPr>
            <p14:xfrm>
              <a:off x="3245520" y="2996080"/>
              <a:ext cx="1294920" cy="357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ECE14E4-DE8C-46B9-A490-97ED0BD29DF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6878" y="2987431"/>
                <a:ext cx="1312565" cy="37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436CB1-058C-4615-9FD1-0F5D5576EEC3}"/>
                  </a:ext>
                </a:extLst>
              </p14:cNvPr>
              <p14:cNvContentPartPr/>
              <p14:nvPr/>
            </p14:nvContentPartPr>
            <p14:xfrm>
              <a:off x="5661120" y="3126040"/>
              <a:ext cx="897480" cy="434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436CB1-058C-4615-9FD1-0F5D5576EE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52480" y="3117400"/>
                <a:ext cx="9151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3BC965C-7C09-4DA4-B5DD-96A3E8A713F0}"/>
                  </a:ext>
                </a:extLst>
              </p14:cNvPr>
              <p14:cNvContentPartPr/>
              <p14:nvPr/>
            </p14:nvContentPartPr>
            <p14:xfrm>
              <a:off x="4819800" y="2893120"/>
              <a:ext cx="541800" cy="587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3BC965C-7C09-4DA4-B5DD-96A3E8A713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1160" y="2884480"/>
                <a:ext cx="5594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38317EA-9617-463A-B0D9-8586349A50D2}"/>
                  </a:ext>
                </a:extLst>
              </p14:cNvPr>
              <p14:cNvContentPartPr/>
              <p14:nvPr/>
            </p14:nvContentPartPr>
            <p14:xfrm>
              <a:off x="6870720" y="2980960"/>
              <a:ext cx="292680" cy="64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38317EA-9617-463A-B0D9-8586349A50D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62080" y="2971960"/>
                <a:ext cx="31032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9648DB8-B60E-4BE1-994C-6545EB9A2369}"/>
                  </a:ext>
                </a:extLst>
              </p14:cNvPr>
              <p14:cNvContentPartPr/>
              <p14:nvPr/>
            </p14:nvContentPartPr>
            <p14:xfrm>
              <a:off x="7367880" y="2960080"/>
              <a:ext cx="1536840" cy="575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9648DB8-B60E-4BE1-994C-6545EB9A236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8880" y="2951440"/>
                <a:ext cx="1554480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6A7CC79-4695-4093-91E3-38994D69AF65}"/>
                  </a:ext>
                </a:extLst>
              </p14:cNvPr>
              <p14:cNvContentPartPr/>
              <p14:nvPr/>
            </p14:nvContentPartPr>
            <p14:xfrm>
              <a:off x="1117920" y="2929840"/>
              <a:ext cx="1415880" cy="602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6A7CC79-4695-4093-91E3-38994D69AF6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08920" y="2920840"/>
                <a:ext cx="143352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31A3283-DC2D-46F6-A99D-B603EC4DEE37}"/>
                  </a:ext>
                </a:extLst>
              </p14:cNvPr>
              <p14:cNvContentPartPr/>
              <p14:nvPr/>
            </p14:nvContentPartPr>
            <p14:xfrm>
              <a:off x="386760" y="3735880"/>
              <a:ext cx="149760" cy="236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31A3283-DC2D-46F6-A99D-B603EC4DEE3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7760" y="3726880"/>
                <a:ext cx="167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45D1D26-C5D3-48F5-AB37-BE178CD661CD}"/>
                  </a:ext>
                </a:extLst>
              </p14:cNvPr>
              <p14:cNvContentPartPr/>
              <p14:nvPr/>
            </p14:nvContentPartPr>
            <p14:xfrm>
              <a:off x="711480" y="3621760"/>
              <a:ext cx="1196640" cy="375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45D1D26-C5D3-48F5-AB37-BE178CD661C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02840" y="3612760"/>
                <a:ext cx="12142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E9C5455-424B-4170-B5A1-E191F7BC2F80}"/>
                  </a:ext>
                </a:extLst>
              </p14:cNvPr>
              <p14:cNvContentPartPr/>
              <p14:nvPr/>
            </p14:nvContentPartPr>
            <p14:xfrm>
              <a:off x="2194320" y="3532840"/>
              <a:ext cx="1050120" cy="40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E9C5455-424B-4170-B5A1-E191F7BC2F8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85680" y="3523840"/>
                <a:ext cx="106776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A8811C6-7887-4560-AB50-8B9803C5187E}"/>
                  </a:ext>
                </a:extLst>
              </p14:cNvPr>
              <p14:cNvContentPartPr/>
              <p14:nvPr/>
            </p14:nvContentPartPr>
            <p14:xfrm>
              <a:off x="3611280" y="3551200"/>
              <a:ext cx="38268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A8811C6-7887-4560-AB50-8B9803C5187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602640" y="3542560"/>
                <a:ext cx="4003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1ABF62E-2558-42B5-91D6-43BD0261A446}"/>
                  </a:ext>
                </a:extLst>
              </p14:cNvPr>
              <p14:cNvContentPartPr/>
              <p14:nvPr/>
            </p14:nvContentPartPr>
            <p14:xfrm>
              <a:off x="4208880" y="3906880"/>
              <a:ext cx="47160" cy="28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1ABF62E-2558-42B5-91D6-43BD0261A4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200240" y="3897880"/>
                <a:ext cx="64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2BB9669-CB56-495E-859D-578D4CDB4D89}"/>
                  </a:ext>
                </a:extLst>
              </p14:cNvPr>
              <p14:cNvContentPartPr/>
              <p14:nvPr/>
            </p14:nvContentPartPr>
            <p14:xfrm>
              <a:off x="3603000" y="3646960"/>
              <a:ext cx="477360" cy="314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2BB9669-CB56-495E-859D-578D4CDB4D8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4360" y="3638310"/>
                <a:ext cx="495000" cy="3323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4565081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14:cNvPr>
              <p14:cNvContentPartPr/>
              <p14:nvPr/>
            </p14:nvContentPartPr>
            <p14:xfrm>
              <a:off x="450120" y="259720"/>
              <a:ext cx="1272960" cy="77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1120" y="250720"/>
                <a:ext cx="1290600" cy="7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14:cNvPr>
              <p14:cNvContentPartPr/>
              <p14:nvPr/>
            </p14:nvContentPartPr>
            <p14:xfrm>
              <a:off x="2377560" y="315520"/>
              <a:ext cx="1255320" cy="42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8918" y="306512"/>
                <a:ext cx="1272965" cy="446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14:cNvPr>
              <p14:cNvContentPartPr/>
              <p14:nvPr/>
            </p14:nvContentPartPr>
            <p14:xfrm>
              <a:off x="4958400" y="517480"/>
              <a:ext cx="944280" cy="249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49757" y="508480"/>
                <a:ext cx="961927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14:cNvPr>
              <p14:cNvContentPartPr/>
              <p14:nvPr/>
            </p14:nvContentPartPr>
            <p14:xfrm>
              <a:off x="3993600" y="347920"/>
              <a:ext cx="697320" cy="36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84956" y="338920"/>
                <a:ext cx="714969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14:cNvPr>
              <p14:cNvContentPartPr/>
              <p14:nvPr/>
            </p14:nvContentPartPr>
            <p14:xfrm>
              <a:off x="6125880" y="516040"/>
              <a:ext cx="1133280" cy="405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16880" y="507400"/>
                <a:ext cx="1150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14:cNvPr>
              <p14:cNvContentPartPr/>
              <p14:nvPr/>
            </p14:nvContentPartPr>
            <p14:xfrm>
              <a:off x="8081400" y="1310200"/>
              <a:ext cx="118800" cy="144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72760" y="1301200"/>
                <a:ext cx="1364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14:cNvPr>
              <p14:cNvContentPartPr/>
              <p14:nvPr/>
            </p14:nvContentPartPr>
            <p14:xfrm>
              <a:off x="7874400" y="490120"/>
              <a:ext cx="668520" cy="738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65400" y="481480"/>
                <a:ext cx="686160" cy="7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14:cNvPr>
              <p14:cNvContentPartPr/>
              <p14:nvPr/>
            </p14:nvContentPartPr>
            <p14:xfrm>
              <a:off x="1025760" y="1142080"/>
              <a:ext cx="1280520" cy="1590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16763" y="1133080"/>
                <a:ext cx="1298155" cy="16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14:cNvPr>
              <p14:cNvContentPartPr/>
              <p14:nvPr/>
            </p14:nvContentPartPr>
            <p14:xfrm>
              <a:off x="389280" y="1291480"/>
              <a:ext cx="309600" cy="718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0280" y="1282840"/>
                <a:ext cx="327240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C718237-8251-4B6E-944D-9B030DD84DE0}"/>
                  </a:ext>
                </a:extLst>
              </p14:cNvPr>
              <p14:cNvContentPartPr/>
              <p14:nvPr/>
            </p14:nvContentPartPr>
            <p14:xfrm>
              <a:off x="7739760" y="1980880"/>
              <a:ext cx="14544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C718237-8251-4B6E-944D-9B030DD84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731120" y="1971880"/>
                <a:ext cx="16308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53F2B67-539C-4877-ACC2-5E85CDB6D900}"/>
                  </a:ext>
                </a:extLst>
              </p14:cNvPr>
              <p14:cNvContentPartPr/>
              <p14:nvPr/>
            </p14:nvContentPartPr>
            <p14:xfrm>
              <a:off x="2373600" y="1085920"/>
              <a:ext cx="5137560" cy="1289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53F2B67-539C-4877-ACC2-5E85CDB6D90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64959" y="1077278"/>
                <a:ext cx="5155201" cy="1306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E29CDD3-CEC1-49F7-8F0C-30F0CC9A44C1}"/>
                  </a:ext>
                </a:extLst>
              </p14:cNvPr>
              <p14:cNvContentPartPr/>
              <p14:nvPr/>
            </p14:nvContentPartPr>
            <p14:xfrm>
              <a:off x="8102640" y="2085280"/>
              <a:ext cx="16200" cy="7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E29CDD3-CEC1-49F7-8F0C-30F0CC9A44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94000" y="2076640"/>
                <a:ext cx="33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2CFAE3C-69CF-4C7C-A685-A895DFC63480}"/>
                  </a:ext>
                </a:extLst>
              </p14:cNvPr>
              <p14:cNvContentPartPr/>
              <p14:nvPr/>
            </p14:nvContentPartPr>
            <p14:xfrm>
              <a:off x="8104080" y="1921120"/>
              <a:ext cx="11160" cy="61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2CFAE3C-69CF-4C7C-A685-A895DFC6348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95080" y="1912120"/>
                <a:ext cx="288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985A38-938B-4AD2-B17D-6216EEFE0B19}"/>
                  </a:ext>
                </a:extLst>
              </p14:cNvPr>
              <p14:cNvContentPartPr/>
              <p14:nvPr/>
            </p14:nvContentPartPr>
            <p14:xfrm>
              <a:off x="8198760" y="2032360"/>
              <a:ext cx="96120" cy="165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985A38-938B-4AD2-B17D-6216EEFE0B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89760" y="2023720"/>
                <a:ext cx="11376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82794A9-C750-4F8B-83EC-42B61033D23F}"/>
                  </a:ext>
                </a:extLst>
              </p14:cNvPr>
              <p14:cNvContentPartPr/>
              <p14:nvPr/>
            </p14:nvContentPartPr>
            <p14:xfrm>
              <a:off x="8396760" y="1872160"/>
              <a:ext cx="411840" cy="389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82794A9-C750-4F8B-83EC-42B61033D2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388120" y="1863168"/>
                <a:ext cx="429480" cy="407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0C36816-6461-4B05-992C-797D2DFF3156}"/>
                  </a:ext>
                </a:extLst>
              </p14:cNvPr>
              <p14:cNvContentPartPr/>
              <p14:nvPr/>
            </p14:nvContentPartPr>
            <p14:xfrm>
              <a:off x="2434080" y="2354560"/>
              <a:ext cx="188640" cy="496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0C36816-6461-4B05-992C-797D2DFF315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5080" y="2345920"/>
                <a:ext cx="2062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FE76FB-7407-464F-B108-DA92273063FA}"/>
                  </a:ext>
                </a:extLst>
              </p14:cNvPr>
              <p14:cNvContentPartPr/>
              <p14:nvPr/>
            </p14:nvContentPartPr>
            <p14:xfrm>
              <a:off x="2660520" y="2518720"/>
              <a:ext cx="82080" cy="10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FE76FB-7407-464F-B108-DA92273063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51520" y="2510080"/>
                <a:ext cx="99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1CA06B8-A66D-49F0-8DEB-016F55D4C2F1}"/>
                  </a:ext>
                </a:extLst>
              </p14:cNvPr>
              <p14:cNvContentPartPr/>
              <p14:nvPr/>
            </p14:nvContentPartPr>
            <p14:xfrm>
              <a:off x="2775000" y="2541400"/>
              <a:ext cx="104040" cy="90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1CA06B8-A66D-49F0-8DEB-016F55D4C2F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66360" y="2532400"/>
                <a:ext cx="121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76B717-D352-443D-902F-52ACE5D93656}"/>
                  </a:ext>
                </a:extLst>
              </p14:cNvPr>
              <p14:cNvContentPartPr/>
              <p14:nvPr/>
            </p14:nvContentPartPr>
            <p14:xfrm>
              <a:off x="3094680" y="2522680"/>
              <a:ext cx="259920" cy="119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76B717-D352-443D-902F-52ACE5D9365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86040" y="2514040"/>
                <a:ext cx="2775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91909D7-9E39-4649-A774-F1CA274C876F}"/>
                  </a:ext>
                </a:extLst>
              </p14:cNvPr>
              <p14:cNvContentPartPr/>
              <p14:nvPr/>
            </p14:nvContentPartPr>
            <p14:xfrm>
              <a:off x="3422280" y="2569120"/>
              <a:ext cx="21600" cy="109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91909D7-9E39-4649-A774-F1CA274C87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13640" y="2560480"/>
                <a:ext cx="392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1412B2A-F6B0-45C2-B86E-90FC4AE58D5F}"/>
                  </a:ext>
                </a:extLst>
              </p14:cNvPr>
              <p14:cNvContentPartPr/>
              <p14:nvPr/>
            </p14:nvContentPartPr>
            <p14:xfrm>
              <a:off x="3403560" y="2456440"/>
              <a:ext cx="3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1412B2A-F6B0-45C2-B86E-90FC4AE58D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94920" y="2447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CF08E6-81FB-4214-873E-FCA2B7C882D5}"/>
                  </a:ext>
                </a:extLst>
              </p14:cNvPr>
              <p14:cNvContentPartPr/>
              <p14:nvPr/>
            </p14:nvContentPartPr>
            <p14:xfrm>
              <a:off x="3483480" y="2359960"/>
              <a:ext cx="41400" cy="367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CF08E6-81FB-4214-873E-FCA2B7C882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74480" y="2350960"/>
                <a:ext cx="590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E915F3-7EAD-47BC-9708-A3ABD48C1A0C}"/>
                  </a:ext>
                </a:extLst>
              </p14:cNvPr>
              <p14:cNvContentPartPr/>
              <p14:nvPr/>
            </p14:nvContentPartPr>
            <p14:xfrm>
              <a:off x="3596520" y="2329360"/>
              <a:ext cx="33480" cy="318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E915F3-7EAD-47BC-9708-A3ABD48C1A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87520" y="2320360"/>
                <a:ext cx="5112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1686EEA-28A7-42AA-9FC5-73BBC22AF0C9}"/>
                  </a:ext>
                </a:extLst>
              </p14:cNvPr>
              <p14:cNvContentPartPr/>
              <p14:nvPr/>
            </p14:nvContentPartPr>
            <p14:xfrm>
              <a:off x="3371880" y="2484520"/>
              <a:ext cx="28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1686EEA-28A7-42AA-9FC5-73BBC22AF0C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62880" y="2475520"/>
                <a:ext cx="46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EFBB13-DDF4-4D5C-86FA-4C808459A763}"/>
                  </a:ext>
                </a:extLst>
              </p14:cNvPr>
              <p14:cNvContentPartPr/>
              <p14:nvPr/>
            </p14:nvContentPartPr>
            <p14:xfrm>
              <a:off x="5602800" y="2364640"/>
              <a:ext cx="1200600" cy="70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EFBB13-DDF4-4D5C-86FA-4C808459A7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3800" y="2355635"/>
                <a:ext cx="1218240" cy="718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FDB814-3BD7-45D8-9CDB-9EA6E84CC615}"/>
                  </a:ext>
                </a:extLst>
              </p14:cNvPr>
              <p14:cNvContentPartPr/>
              <p14:nvPr/>
            </p14:nvContentPartPr>
            <p14:xfrm>
              <a:off x="5066040" y="2386600"/>
              <a:ext cx="340200" cy="404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FDB814-3BD7-45D8-9CDB-9EA6E84CC61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57400" y="2377600"/>
                <a:ext cx="3578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467CA4F-614D-427C-B861-A66BEE8D8013}"/>
                  </a:ext>
                </a:extLst>
              </p14:cNvPr>
              <p14:cNvContentPartPr/>
              <p14:nvPr/>
            </p14:nvContentPartPr>
            <p14:xfrm>
              <a:off x="3799560" y="2446000"/>
              <a:ext cx="1034280" cy="317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467CA4F-614D-427C-B861-A66BEE8D80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90920" y="2437360"/>
                <a:ext cx="10519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62A067E-DC23-4129-AC70-763200CD8C66}"/>
                  </a:ext>
                </a:extLst>
              </p14:cNvPr>
              <p14:cNvContentPartPr/>
              <p14:nvPr/>
            </p14:nvContentPartPr>
            <p14:xfrm>
              <a:off x="7035960" y="2446000"/>
              <a:ext cx="1611360" cy="39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62A067E-DC23-4129-AC70-763200CD8C6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26960" y="2437360"/>
                <a:ext cx="162900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99D8372-B008-47DC-9408-493E1C5F6CBA}"/>
                  </a:ext>
                </a:extLst>
              </p14:cNvPr>
              <p14:cNvContentPartPr/>
              <p14:nvPr/>
            </p14:nvContentPartPr>
            <p14:xfrm>
              <a:off x="315480" y="3027040"/>
              <a:ext cx="481320" cy="359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99D8372-B008-47DC-9408-493E1C5F6CB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6480" y="3018040"/>
                <a:ext cx="498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C463333-31A2-4D1D-867A-FDE0B407F96B}"/>
                  </a:ext>
                </a:extLst>
              </p14:cNvPr>
              <p14:cNvContentPartPr/>
              <p14:nvPr/>
            </p14:nvContentPartPr>
            <p14:xfrm>
              <a:off x="361920" y="2929480"/>
              <a:ext cx="282240" cy="24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C463333-31A2-4D1D-867A-FDE0B407F96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2920" y="2920840"/>
                <a:ext cx="2998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73AA53A-03FE-41DD-ADEA-B991FEB5C77B}"/>
                  </a:ext>
                </a:extLst>
              </p14:cNvPr>
              <p14:cNvContentPartPr/>
              <p14:nvPr/>
            </p14:nvContentPartPr>
            <p14:xfrm>
              <a:off x="2744760" y="2948920"/>
              <a:ext cx="280800" cy="496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73AA53A-03FE-41DD-ADEA-B991FEB5C77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35760" y="2940280"/>
                <a:ext cx="2984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ECE14E4-DE8C-46B9-A490-97ED0BD29DFA}"/>
                  </a:ext>
                </a:extLst>
              </p14:cNvPr>
              <p14:cNvContentPartPr/>
              <p14:nvPr/>
            </p14:nvContentPartPr>
            <p14:xfrm>
              <a:off x="3245520" y="2996080"/>
              <a:ext cx="1294920" cy="357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ECE14E4-DE8C-46B9-A490-97ED0BD29DF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6878" y="2987431"/>
                <a:ext cx="1312565" cy="37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436CB1-058C-4615-9FD1-0F5D5576EEC3}"/>
                  </a:ext>
                </a:extLst>
              </p14:cNvPr>
              <p14:cNvContentPartPr/>
              <p14:nvPr/>
            </p14:nvContentPartPr>
            <p14:xfrm>
              <a:off x="5661120" y="3126040"/>
              <a:ext cx="897480" cy="434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436CB1-058C-4615-9FD1-0F5D5576EE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52480" y="3117400"/>
                <a:ext cx="9151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3BC965C-7C09-4DA4-B5DD-96A3E8A713F0}"/>
                  </a:ext>
                </a:extLst>
              </p14:cNvPr>
              <p14:cNvContentPartPr/>
              <p14:nvPr/>
            </p14:nvContentPartPr>
            <p14:xfrm>
              <a:off x="4819800" y="2893120"/>
              <a:ext cx="541800" cy="587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3BC965C-7C09-4DA4-B5DD-96A3E8A713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1160" y="2884480"/>
                <a:ext cx="5594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38317EA-9617-463A-B0D9-8586349A50D2}"/>
                  </a:ext>
                </a:extLst>
              </p14:cNvPr>
              <p14:cNvContentPartPr/>
              <p14:nvPr/>
            </p14:nvContentPartPr>
            <p14:xfrm>
              <a:off x="6870720" y="2980960"/>
              <a:ext cx="292680" cy="64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38317EA-9617-463A-B0D9-8586349A50D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62080" y="2971960"/>
                <a:ext cx="31032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9648DB8-B60E-4BE1-994C-6545EB9A2369}"/>
                  </a:ext>
                </a:extLst>
              </p14:cNvPr>
              <p14:cNvContentPartPr/>
              <p14:nvPr/>
            </p14:nvContentPartPr>
            <p14:xfrm>
              <a:off x="7367880" y="2960080"/>
              <a:ext cx="1536840" cy="575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9648DB8-B60E-4BE1-994C-6545EB9A236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8880" y="2951440"/>
                <a:ext cx="1554480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6A7CC79-4695-4093-91E3-38994D69AF65}"/>
                  </a:ext>
                </a:extLst>
              </p14:cNvPr>
              <p14:cNvContentPartPr/>
              <p14:nvPr/>
            </p14:nvContentPartPr>
            <p14:xfrm>
              <a:off x="1117920" y="2929840"/>
              <a:ext cx="1415880" cy="602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6A7CC79-4695-4093-91E3-38994D69AF6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08920" y="2920840"/>
                <a:ext cx="143352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31A3283-DC2D-46F6-A99D-B603EC4DEE37}"/>
                  </a:ext>
                </a:extLst>
              </p14:cNvPr>
              <p14:cNvContentPartPr/>
              <p14:nvPr/>
            </p14:nvContentPartPr>
            <p14:xfrm>
              <a:off x="386760" y="3735880"/>
              <a:ext cx="149760" cy="236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31A3283-DC2D-46F6-A99D-B603EC4DEE3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7760" y="3726880"/>
                <a:ext cx="167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45D1D26-C5D3-48F5-AB37-BE178CD661CD}"/>
                  </a:ext>
                </a:extLst>
              </p14:cNvPr>
              <p14:cNvContentPartPr/>
              <p14:nvPr/>
            </p14:nvContentPartPr>
            <p14:xfrm>
              <a:off x="711480" y="3621760"/>
              <a:ext cx="1196640" cy="375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45D1D26-C5D3-48F5-AB37-BE178CD661C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02840" y="3612760"/>
                <a:ext cx="12142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E9C5455-424B-4170-B5A1-E191F7BC2F80}"/>
                  </a:ext>
                </a:extLst>
              </p14:cNvPr>
              <p14:cNvContentPartPr/>
              <p14:nvPr/>
            </p14:nvContentPartPr>
            <p14:xfrm>
              <a:off x="2194320" y="3532840"/>
              <a:ext cx="1050120" cy="40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E9C5455-424B-4170-B5A1-E191F7BC2F8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85680" y="3523840"/>
                <a:ext cx="106776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A8811C6-7887-4560-AB50-8B9803C5187E}"/>
                  </a:ext>
                </a:extLst>
              </p14:cNvPr>
              <p14:cNvContentPartPr/>
              <p14:nvPr/>
            </p14:nvContentPartPr>
            <p14:xfrm>
              <a:off x="3611280" y="3551200"/>
              <a:ext cx="38268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A8811C6-7887-4560-AB50-8B9803C5187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602640" y="3542560"/>
                <a:ext cx="4003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1ABF62E-2558-42B5-91D6-43BD0261A446}"/>
                  </a:ext>
                </a:extLst>
              </p14:cNvPr>
              <p14:cNvContentPartPr/>
              <p14:nvPr/>
            </p14:nvContentPartPr>
            <p14:xfrm>
              <a:off x="4208880" y="3906880"/>
              <a:ext cx="47160" cy="28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1ABF62E-2558-42B5-91D6-43BD0261A4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200240" y="3897880"/>
                <a:ext cx="64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2BB9669-CB56-495E-859D-578D4CDB4D89}"/>
                  </a:ext>
                </a:extLst>
              </p14:cNvPr>
              <p14:cNvContentPartPr/>
              <p14:nvPr/>
            </p14:nvContentPartPr>
            <p14:xfrm>
              <a:off x="3603000" y="3646960"/>
              <a:ext cx="477360" cy="314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2BB9669-CB56-495E-859D-578D4CDB4D8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4360" y="3638310"/>
                <a:ext cx="495000" cy="332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011BBF-8544-47BD-81EC-56A6CA3F28E6}"/>
                  </a:ext>
                </a:extLst>
              </p14:cNvPr>
              <p14:cNvContentPartPr/>
              <p14:nvPr/>
            </p14:nvContentPartPr>
            <p14:xfrm>
              <a:off x="4618560" y="3688000"/>
              <a:ext cx="683280" cy="295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011BBF-8544-47BD-81EC-56A6CA3F28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09560" y="3679360"/>
                <a:ext cx="7009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518EB5-59BC-4B9A-86FA-F83C8592FF02}"/>
                  </a:ext>
                </a:extLst>
              </p14:cNvPr>
              <p14:cNvContentPartPr/>
              <p14:nvPr/>
            </p14:nvContentPartPr>
            <p14:xfrm>
              <a:off x="5643480" y="3699880"/>
              <a:ext cx="788400" cy="326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518EB5-59BC-4B9A-86FA-F83C8592FF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4840" y="3690880"/>
                <a:ext cx="8060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E9E350-17AB-4225-96C9-EAB4C483C274}"/>
                  </a:ext>
                </a:extLst>
              </p14:cNvPr>
              <p14:cNvContentPartPr/>
              <p14:nvPr/>
            </p14:nvContentPartPr>
            <p14:xfrm>
              <a:off x="6372480" y="3819040"/>
              <a:ext cx="137160" cy="196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E9E350-17AB-4225-96C9-EAB4C483C27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63480" y="3810400"/>
                <a:ext cx="1548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9B7455-BE85-414A-B535-0C154CCD7723}"/>
                  </a:ext>
                </a:extLst>
              </p14:cNvPr>
              <p14:cNvContentPartPr/>
              <p14:nvPr/>
            </p14:nvContentPartPr>
            <p14:xfrm>
              <a:off x="5959200" y="3702400"/>
              <a:ext cx="38880" cy="38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9B7455-BE85-414A-B535-0C154CCD772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950200" y="3693760"/>
                <a:ext cx="56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EF5082B-DCE1-43F7-988A-B07E3CFA8FE4}"/>
                  </a:ext>
                </a:extLst>
              </p14:cNvPr>
              <p14:cNvContentPartPr/>
              <p14:nvPr/>
            </p14:nvContentPartPr>
            <p14:xfrm>
              <a:off x="6809520" y="3832360"/>
              <a:ext cx="83628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EF5082B-DCE1-43F7-988A-B07E3CFA8FE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00880" y="3823720"/>
                <a:ext cx="85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A28E759-167D-47C7-9EDE-F8412F5A6DE2}"/>
                  </a:ext>
                </a:extLst>
              </p14:cNvPr>
              <p14:cNvContentPartPr/>
              <p14:nvPr/>
            </p14:nvContentPartPr>
            <p14:xfrm>
              <a:off x="251760" y="4165360"/>
              <a:ext cx="2257920" cy="552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A28E759-167D-47C7-9EDE-F8412F5A6DE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2761" y="4156360"/>
                <a:ext cx="2275557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A0A599-CF28-4BA6-B888-014005728954}"/>
                  </a:ext>
                </a:extLst>
              </p14:cNvPr>
              <p14:cNvContentPartPr/>
              <p14:nvPr/>
            </p14:nvContentPartPr>
            <p14:xfrm>
              <a:off x="2701200" y="4248520"/>
              <a:ext cx="9360" cy="34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A0A599-CF28-4BA6-B888-01400572895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239880"/>
                <a:ext cx="27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24B79F8-088C-4493-8117-9EA7FD123BE0}"/>
                  </a:ext>
                </a:extLst>
              </p14:cNvPr>
              <p14:cNvContentPartPr/>
              <p14:nvPr/>
            </p14:nvContentPartPr>
            <p14:xfrm>
              <a:off x="2720280" y="4381000"/>
              <a:ext cx="60480" cy="4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24B79F8-088C-4493-8117-9EA7FD123BE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711640" y="4372360"/>
                <a:ext cx="78120" cy="63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199028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14:cNvPr>
              <p14:cNvContentPartPr/>
              <p14:nvPr/>
            </p14:nvContentPartPr>
            <p14:xfrm>
              <a:off x="450120" y="259720"/>
              <a:ext cx="1272960" cy="77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1120" y="250720"/>
                <a:ext cx="1290600" cy="7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14:cNvPr>
              <p14:cNvContentPartPr/>
              <p14:nvPr/>
            </p14:nvContentPartPr>
            <p14:xfrm>
              <a:off x="2377560" y="315520"/>
              <a:ext cx="1255320" cy="42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8918" y="306512"/>
                <a:ext cx="1272965" cy="446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14:cNvPr>
              <p14:cNvContentPartPr/>
              <p14:nvPr/>
            </p14:nvContentPartPr>
            <p14:xfrm>
              <a:off x="4958400" y="517480"/>
              <a:ext cx="944280" cy="249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49757" y="508480"/>
                <a:ext cx="961927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14:cNvPr>
              <p14:cNvContentPartPr/>
              <p14:nvPr/>
            </p14:nvContentPartPr>
            <p14:xfrm>
              <a:off x="3993600" y="347920"/>
              <a:ext cx="697320" cy="36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84956" y="338920"/>
                <a:ext cx="714969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14:cNvPr>
              <p14:cNvContentPartPr/>
              <p14:nvPr/>
            </p14:nvContentPartPr>
            <p14:xfrm>
              <a:off x="6125880" y="516040"/>
              <a:ext cx="1133280" cy="405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16880" y="507400"/>
                <a:ext cx="1150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14:cNvPr>
              <p14:cNvContentPartPr/>
              <p14:nvPr/>
            </p14:nvContentPartPr>
            <p14:xfrm>
              <a:off x="8081400" y="1310200"/>
              <a:ext cx="118800" cy="144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72760" y="1301200"/>
                <a:ext cx="1364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14:cNvPr>
              <p14:cNvContentPartPr/>
              <p14:nvPr/>
            </p14:nvContentPartPr>
            <p14:xfrm>
              <a:off x="7874400" y="490120"/>
              <a:ext cx="668520" cy="738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65400" y="481480"/>
                <a:ext cx="686160" cy="7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14:cNvPr>
              <p14:cNvContentPartPr/>
              <p14:nvPr/>
            </p14:nvContentPartPr>
            <p14:xfrm>
              <a:off x="1025760" y="1142080"/>
              <a:ext cx="1280520" cy="1590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16763" y="1133080"/>
                <a:ext cx="1298155" cy="16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14:cNvPr>
              <p14:cNvContentPartPr/>
              <p14:nvPr/>
            </p14:nvContentPartPr>
            <p14:xfrm>
              <a:off x="389280" y="1291480"/>
              <a:ext cx="309600" cy="718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0280" y="1282840"/>
                <a:ext cx="327240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C718237-8251-4B6E-944D-9B030DD84DE0}"/>
                  </a:ext>
                </a:extLst>
              </p14:cNvPr>
              <p14:cNvContentPartPr/>
              <p14:nvPr/>
            </p14:nvContentPartPr>
            <p14:xfrm>
              <a:off x="7739760" y="1980880"/>
              <a:ext cx="14544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C718237-8251-4B6E-944D-9B030DD84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731120" y="1971880"/>
                <a:ext cx="16308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53F2B67-539C-4877-ACC2-5E85CDB6D900}"/>
                  </a:ext>
                </a:extLst>
              </p14:cNvPr>
              <p14:cNvContentPartPr/>
              <p14:nvPr/>
            </p14:nvContentPartPr>
            <p14:xfrm>
              <a:off x="2373600" y="1085920"/>
              <a:ext cx="5137560" cy="1289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53F2B67-539C-4877-ACC2-5E85CDB6D90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64959" y="1077278"/>
                <a:ext cx="5155201" cy="1306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E29CDD3-CEC1-49F7-8F0C-30F0CC9A44C1}"/>
                  </a:ext>
                </a:extLst>
              </p14:cNvPr>
              <p14:cNvContentPartPr/>
              <p14:nvPr/>
            </p14:nvContentPartPr>
            <p14:xfrm>
              <a:off x="8102640" y="2085280"/>
              <a:ext cx="16200" cy="7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E29CDD3-CEC1-49F7-8F0C-30F0CC9A44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94000" y="2076640"/>
                <a:ext cx="33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2CFAE3C-69CF-4C7C-A685-A895DFC63480}"/>
                  </a:ext>
                </a:extLst>
              </p14:cNvPr>
              <p14:cNvContentPartPr/>
              <p14:nvPr/>
            </p14:nvContentPartPr>
            <p14:xfrm>
              <a:off x="8104080" y="1921120"/>
              <a:ext cx="11160" cy="61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2CFAE3C-69CF-4C7C-A685-A895DFC6348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95080" y="1912120"/>
                <a:ext cx="288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985A38-938B-4AD2-B17D-6216EEFE0B19}"/>
                  </a:ext>
                </a:extLst>
              </p14:cNvPr>
              <p14:cNvContentPartPr/>
              <p14:nvPr/>
            </p14:nvContentPartPr>
            <p14:xfrm>
              <a:off x="8198760" y="2032360"/>
              <a:ext cx="96120" cy="165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985A38-938B-4AD2-B17D-6216EEFE0B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89760" y="2023720"/>
                <a:ext cx="11376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82794A9-C750-4F8B-83EC-42B61033D23F}"/>
                  </a:ext>
                </a:extLst>
              </p14:cNvPr>
              <p14:cNvContentPartPr/>
              <p14:nvPr/>
            </p14:nvContentPartPr>
            <p14:xfrm>
              <a:off x="8396760" y="1872160"/>
              <a:ext cx="411840" cy="389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82794A9-C750-4F8B-83EC-42B61033D2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388120" y="1863168"/>
                <a:ext cx="429480" cy="407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0C36816-6461-4B05-992C-797D2DFF3156}"/>
                  </a:ext>
                </a:extLst>
              </p14:cNvPr>
              <p14:cNvContentPartPr/>
              <p14:nvPr/>
            </p14:nvContentPartPr>
            <p14:xfrm>
              <a:off x="2434080" y="2354560"/>
              <a:ext cx="188640" cy="496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0C36816-6461-4B05-992C-797D2DFF315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5080" y="2345920"/>
                <a:ext cx="2062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FE76FB-7407-464F-B108-DA92273063FA}"/>
                  </a:ext>
                </a:extLst>
              </p14:cNvPr>
              <p14:cNvContentPartPr/>
              <p14:nvPr/>
            </p14:nvContentPartPr>
            <p14:xfrm>
              <a:off x="2660520" y="2518720"/>
              <a:ext cx="82080" cy="10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FE76FB-7407-464F-B108-DA92273063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51520" y="2510080"/>
                <a:ext cx="99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1CA06B8-A66D-49F0-8DEB-016F55D4C2F1}"/>
                  </a:ext>
                </a:extLst>
              </p14:cNvPr>
              <p14:cNvContentPartPr/>
              <p14:nvPr/>
            </p14:nvContentPartPr>
            <p14:xfrm>
              <a:off x="2775000" y="2541400"/>
              <a:ext cx="104040" cy="90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1CA06B8-A66D-49F0-8DEB-016F55D4C2F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66360" y="2532400"/>
                <a:ext cx="121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76B717-D352-443D-902F-52ACE5D93656}"/>
                  </a:ext>
                </a:extLst>
              </p14:cNvPr>
              <p14:cNvContentPartPr/>
              <p14:nvPr/>
            </p14:nvContentPartPr>
            <p14:xfrm>
              <a:off x="3094680" y="2522680"/>
              <a:ext cx="259920" cy="119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76B717-D352-443D-902F-52ACE5D9365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86040" y="2514040"/>
                <a:ext cx="2775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91909D7-9E39-4649-A774-F1CA274C876F}"/>
                  </a:ext>
                </a:extLst>
              </p14:cNvPr>
              <p14:cNvContentPartPr/>
              <p14:nvPr/>
            </p14:nvContentPartPr>
            <p14:xfrm>
              <a:off x="3422280" y="2569120"/>
              <a:ext cx="21600" cy="109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91909D7-9E39-4649-A774-F1CA274C87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13640" y="2560480"/>
                <a:ext cx="392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1412B2A-F6B0-45C2-B86E-90FC4AE58D5F}"/>
                  </a:ext>
                </a:extLst>
              </p14:cNvPr>
              <p14:cNvContentPartPr/>
              <p14:nvPr/>
            </p14:nvContentPartPr>
            <p14:xfrm>
              <a:off x="3403560" y="2456440"/>
              <a:ext cx="3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1412B2A-F6B0-45C2-B86E-90FC4AE58D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94920" y="2447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CF08E6-81FB-4214-873E-FCA2B7C882D5}"/>
                  </a:ext>
                </a:extLst>
              </p14:cNvPr>
              <p14:cNvContentPartPr/>
              <p14:nvPr/>
            </p14:nvContentPartPr>
            <p14:xfrm>
              <a:off x="3483480" y="2359960"/>
              <a:ext cx="41400" cy="367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CF08E6-81FB-4214-873E-FCA2B7C882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74480" y="2350960"/>
                <a:ext cx="590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E915F3-7EAD-47BC-9708-A3ABD48C1A0C}"/>
                  </a:ext>
                </a:extLst>
              </p14:cNvPr>
              <p14:cNvContentPartPr/>
              <p14:nvPr/>
            </p14:nvContentPartPr>
            <p14:xfrm>
              <a:off x="3596520" y="2329360"/>
              <a:ext cx="33480" cy="318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E915F3-7EAD-47BC-9708-A3ABD48C1A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87520" y="2320360"/>
                <a:ext cx="5112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1686EEA-28A7-42AA-9FC5-73BBC22AF0C9}"/>
                  </a:ext>
                </a:extLst>
              </p14:cNvPr>
              <p14:cNvContentPartPr/>
              <p14:nvPr/>
            </p14:nvContentPartPr>
            <p14:xfrm>
              <a:off x="3371880" y="2484520"/>
              <a:ext cx="28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1686EEA-28A7-42AA-9FC5-73BBC22AF0C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62880" y="2475520"/>
                <a:ext cx="46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EFBB13-DDF4-4D5C-86FA-4C808459A763}"/>
                  </a:ext>
                </a:extLst>
              </p14:cNvPr>
              <p14:cNvContentPartPr/>
              <p14:nvPr/>
            </p14:nvContentPartPr>
            <p14:xfrm>
              <a:off x="5602800" y="2364640"/>
              <a:ext cx="1200600" cy="70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EFBB13-DDF4-4D5C-86FA-4C808459A7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3800" y="2355635"/>
                <a:ext cx="1218240" cy="718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FDB814-3BD7-45D8-9CDB-9EA6E84CC615}"/>
                  </a:ext>
                </a:extLst>
              </p14:cNvPr>
              <p14:cNvContentPartPr/>
              <p14:nvPr/>
            </p14:nvContentPartPr>
            <p14:xfrm>
              <a:off x="5066040" y="2386600"/>
              <a:ext cx="340200" cy="404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FDB814-3BD7-45D8-9CDB-9EA6E84CC61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57400" y="2377600"/>
                <a:ext cx="3578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467CA4F-614D-427C-B861-A66BEE8D8013}"/>
                  </a:ext>
                </a:extLst>
              </p14:cNvPr>
              <p14:cNvContentPartPr/>
              <p14:nvPr/>
            </p14:nvContentPartPr>
            <p14:xfrm>
              <a:off x="3799560" y="2446000"/>
              <a:ext cx="1034280" cy="317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467CA4F-614D-427C-B861-A66BEE8D80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90920" y="2437360"/>
                <a:ext cx="10519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62A067E-DC23-4129-AC70-763200CD8C66}"/>
                  </a:ext>
                </a:extLst>
              </p14:cNvPr>
              <p14:cNvContentPartPr/>
              <p14:nvPr/>
            </p14:nvContentPartPr>
            <p14:xfrm>
              <a:off x="7035960" y="2446000"/>
              <a:ext cx="1611360" cy="39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62A067E-DC23-4129-AC70-763200CD8C6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26960" y="2437360"/>
                <a:ext cx="162900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99D8372-B008-47DC-9408-493E1C5F6CBA}"/>
                  </a:ext>
                </a:extLst>
              </p14:cNvPr>
              <p14:cNvContentPartPr/>
              <p14:nvPr/>
            </p14:nvContentPartPr>
            <p14:xfrm>
              <a:off x="315480" y="3027040"/>
              <a:ext cx="481320" cy="359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99D8372-B008-47DC-9408-493E1C5F6CB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6480" y="3018040"/>
                <a:ext cx="498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C463333-31A2-4D1D-867A-FDE0B407F96B}"/>
                  </a:ext>
                </a:extLst>
              </p14:cNvPr>
              <p14:cNvContentPartPr/>
              <p14:nvPr/>
            </p14:nvContentPartPr>
            <p14:xfrm>
              <a:off x="361920" y="2929480"/>
              <a:ext cx="282240" cy="24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C463333-31A2-4D1D-867A-FDE0B407F96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2920" y="2920840"/>
                <a:ext cx="2998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73AA53A-03FE-41DD-ADEA-B991FEB5C77B}"/>
                  </a:ext>
                </a:extLst>
              </p14:cNvPr>
              <p14:cNvContentPartPr/>
              <p14:nvPr/>
            </p14:nvContentPartPr>
            <p14:xfrm>
              <a:off x="2744760" y="2948920"/>
              <a:ext cx="280800" cy="496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73AA53A-03FE-41DD-ADEA-B991FEB5C77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35760" y="2940280"/>
                <a:ext cx="2984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ECE14E4-DE8C-46B9-A490-97ED0BD29DFA}"/>
                  </a:ext>
                </a:extLst>
              </p14:cNvPr>
              <p14:cNvContentPartPr/>
              <p14:nvPr/>
            </p14:nvContentPartPr>
            <p14:xfrm>
              <a:off x="3245520" y="2996080"/>
              <a:ext cx="1294920" cy="357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ECE14E4-DE8C-46B9-A490-97ED0BD29DF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6878" y="2987431"/>
                <a:ext cx="1312565" cy="37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436CB1-058C-4615-9FD1-0F5D5576EEC3}"/>
                  </a:ext>
                </a:extLst>
              </p14:cNvPr>
              <p14:cNvContentPartPr/>
              <p14:nvPr/>
            </p14:nvContentPartPr>
            <p14:xfrm>
              <a:off x="5661120" y="3126040"/>
              <a:ext cx="897480" cy="434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436CB1-058C-4615-9FD1-0F5D5576EE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52480" y="3117400"/>
                <a:ext cx="9151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3BC965C-7C09-4DA4-B5DD-96A3E8A713F0}"/>
                  </a:ext>
                </a:extLst>
              </p14:cNvPr>
              <p14:cNvContentPartPr/>
              <p14:nvPr/>
            </p14:nvContentPartPr>
            <p14:xfrm>
              <a:off x="4819800" y="2893120"/>
              <a:ext cx="541800" cy="587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3BC965C-7C09-4DA4-B5DD-96A3E8A713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1160" y="2884480"/>
                <a:ext cx="5594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38317EA-9617-463A-B0D9-8586349A50D2}"/>
                  </a:ext>
                </a:extLst>
              </p14:cNvPr>
              <p14:cNvContentPartPr/>
              <p14:nvPr/>
            </p14:nvContentPartPr>
            <p14:xfrm>
              <a:off x="6870720" y="2980960"/>
              <a:ext cx="292680" cy="64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38317EA-9617-463A-B0D9-8586349A50D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62080" y="2971960"/>
                <a:ext cx="31032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9648DB8-B60E-4BE1-994C-6545EB9A2369}"/>
                  </a:ext>
                </a:extLst>
              </p14:cNvPr>
              <p14:cNvContentPartPr/>
              <p14:nvPr/>
            </p14:nvContentPartPr>
            <p14:xfrm>
              <a:off x="7367880" y="2960080"/>
              <a:ext cx="1536840" cy="575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9648DB8-B60E-4BE1-994C-6545EB9A236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8880" y="2951440"/>
                <a:ext cx="1554480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6A7CC79-4695-4093-91E3-38994D69AF65}"/>
                  </a:ext>
                </a:extLst>
              </p14:cNvPr>
              <p14:cNvContentPartPr/>
              <p14:nvPr/>
            </p14:nvContentPartPr>
            <p14:xfrm>
              <a:off x="1117920" y="2929840"/>
              <a:ext cx="1415880" cy="602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6A7CC79-4695-4093-91E3-38994D69AF6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08920" y="2920840"/>
                <a:ext cx="143352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31A3283-DC2D-46F6-A99D-B603EC4DEE37}"/>
                  </a:ext>
                </a:extLst>
              </p14:cNvPr>
              <p14:cNvContentPartPr/>
              <p14:nvPr/>
            </p14:nvContentPartPr>
            <p14:xfrm>
              <a:off x="386760" y="3735880"/>
              <a:ext cx="149760" cy="236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31A3283-DC2D-46F6-A99D-B603EC4DEE3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7760" y="3726880"/>
                <a:ext cx="167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45D1D26-C5D3-48F5-AB37-BE178CD661CD}"/>
                  </a:ext>
                </a:extLst>
              </p14:cNvPr>
              <p14:cNvContentPartPr/>
              <p14:nvPr/>
            </p14:nvContentPartPr>
            <p14:xfrm>
              <a:off x="711480" y="3621760"/>
              <a:ext cx="1196640" cy="375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45D1D26-C5D3-48F5-AB37-BE178CD661C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02840" y="3612760"/>
                <a:ext cx="12142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E9C5455-424B-4170-B5A1-E191F7BC2F80}"/>
                  </a:ext>
                </a:extLst>
              </p14:cNvPr>
              <p14:cNvContentPartPr/>
              <p14:nvPr/>
            </p14:nvContentPartPr>
            <p14:xfrm>
              <a:off x="2194320" y="3532840"/>
              <a:ext cx="1050120" cy="40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E9C5455-424B-4170-B5A1-E191F7BC2F8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85680" y="3523840"/>
                <a:ext cx="106776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A8811C6-7887-4560-AB50-8B9803C5187E}"/>
                  </a:ext>
                </a:extLst>
              </p14:cNvPr>
              <p14:cNvContentPartPr/>
              <p14:nvPr/>
            </p14:nvContentPartPr>
            <p14:xfrm>
              <a:off x="3611280" y="3551200"/>
              <a:ext cx="38268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A8811C6-7887-4560-AB50-8B9803C5187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602640" y="3542560"/>
                <a:ext cx="4003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1ABF62E-2558-42B5-91D6-43BD0261A446}"/>
                  </a:ext>
                </a:extLst>
              </p14:cNvPr>
              <p14:cNvContentPartPr/>
              <p14:nvPr/>
            </p14:nvContentPartPr>
            <p14:xfrm>
              <a:off x="4208880" y="3906880"/>
              <a:ext cx="47160" cy="28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1ABF62E-2558-42B5-91D6-43BD0261A4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200240" y="3897880"/>
                <a:ext cx="64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2BB9669-CB56-495E-859D-578D4CDB4D89}"/>
                  </a:ext>
                </a:extLst>
              </p14:cNvPr>
              <p14:cNvContentPartPr/>
              <p14:nvPr/>
            </p14:nvContentPartPr>
            <p14:xfrm>
              <a:off x="3603000" y="3646960"/>
              <a:ext cx="477360" cy="314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2BB9669-CB56-495E-859D-578D4CDB4D8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4360" y="3638310"/>
                <a:ext cx="495000" cy="332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011BBF-8544-47BD-81EC-56A6CA3F28E6}"/>
                  </a:ext>
                </a:extLst>
              </p14:cNvPr>
              <p14:cNvContentPartPr/>
              <p14:nvPr/>
            </p14:nvContentPartPr>
            <p14:xfrm>
              <a:off x="4618560" y="3688000"/>
              <a:ext cx="683280" cy="295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011BBF-8544-47BD-81EC-56A6CA3F28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09560" y="3679360"/>
                <a:ext cx="7009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518EB5-59BC-4B9A-86FA-F83C8592FF02}"/>
                  </a:ext>
                </a:extLst>
              </p14:cNvPr>
              <p14:cNvContentPartPr/>
              <p14:nvPr/>
            </p14:nvContentPartPr>
            <p14:xfrm>
              <a:off x="5643480" y="3699880"/>
              <a:ext cx="788400" cy="326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518EB5-59BC-4B9A-86FA-F83C8592FF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4840" y="3690880"/>
                <a:ext cx="8060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E9E350-17AB-4225-96C9-EAB4C483C274}"/>
                  </a:ext>
                </a:extLst>
              </p14:cNvPr>
              <p14:cNvContentPartPr/>
              <p14:nvPr/>
            </p14:nvContentPartPr>
            <p14:xfrm>
              <a:off x="6372480" y="3819040"/>
              <a:ext cx="137160" cy="196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E9E350-17AB-4225-96C9-EAB4C483C27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63480" y="3810400"/>
                <a:ext cx="1548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9B7455-BE85-414A-B535-0C154CCD7723}"/>
                  </a:ext>
                </a:extLst>
              </p14:cNvPr>
              <p14:cNvContentPartPr/>
              <p14:nvPr/>
            </p14:nvContentPartPr>
            <p14:xfrm>
              <a:off x="5959200" y="3702400"/>
              <a:ext cx="38880" cy="38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9B7455-BE85-414A-B535-0C154CCD772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950200" y="3693760"/>
                <a:ext cx="56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EF5082B-DCE1-43F7-988A-B07E3CFA8FE4}"/>
                  </a:ext>
                </a:extLst>
              </p14:cNvPr>
              <p14:cNvContentPartPr/>
              <p14:nvPr/>
            </p14:nvContentPartPr>
            <p14:xfrm>
              <a:off x="6809520" y="3832360"/>
              <a:ext cx="83628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EF5082B-DCE1-43F7-988A-B07E3CFA8FE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00880" y="3823720"/>
                <a:ext cx="85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A28E759-167D-47C7-9EDE-F8412F5A6DE2}"/>
                  </a:ext>
                </a:extLst>
              </p14:cNvPr>
              <p14:cNvContentPartPr/>
              <p14:nvPr/>
            </p14:nvContentPartPr>
            <p14:xfrm>
              <a:off x="251760" y="4165360"/>
              <a:ext cx="2257920" cy="552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A28E759-167D-47C7-9EDE-F8412F5A6DE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2761" y="4156360"/>
                <a:ext cx="2275557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A0A599-CF28-4BA6-B888-014005728954}"/>
                  </a:ext>
                </a:extLst>
              </p14:cNvPr>
              <p14:cNvContentPartPr/>
              <p14:nvPr/>
            </p14:nvContentPartPr>
            <p14:xfrm>
              <a:off x="2701200" y="4248520"/>
              <a:ext cx="9360" cy="34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A0A599-CF28-4BA6-B888-01400572895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239880"/>
                <a:ext cx="27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24B79F8-088C-4493-8117-9EA7FD123BE0}"/>
                  </a:ext>
                </a:extLst>
              </p14:cNvPr>
              <p14:cNvContentPartPr/>
              <p14:nvPr/>
            </p14:nvContentPartPr>
            <p14:xfrm>
              <a:off x="2720280" y="4381000"/>
              <a:ext cx="60480" cy="4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24B79F8-088C-4493-8117-9EA7FD123BE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711640" y="4372360"/>
                <a:ext cx="781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ACFA62-441F-4EB3-BC76-883B0F15A18F}"/>
                  </a:ext>
                </a:extLst>
              </p14:cNvPr>
              <p14:cNvContentPartPr/>
              <p14:nvPr/>
            </p14:nvContentPartPr>
            <p14:xfrm>
              <a:off x="4201680" y="4285600"/>
              <a:ext cx="239040" cy="13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ACFA62-441F-4EB3-BC76-883B0F15A18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193040" y="4276600"/>
                <a:ext cx="2566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0AC0BBB-A91F-4414-9B58-DF06CF98CCCA}"/>
                  </a:ext>
                </a:extLst>
              </p14:cNvPr>
              <p14:cNvContentPartPr/>
              <p14:nvPr/>
            </p14:nvContentPartPr>
            <p14:xfrm>
              <a:off x="4178640" y="4368040"/>
              <a:ext cx="267480" cy="2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0AC0BBB-A91F-4414-9B58-DF06CF98CCC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69640" y="4359040"/>
                <a:ext cx="285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ECF419-212E-48B5-AE90-E4796B4CE330}"/>
                  </a:ext>
                </a:extLst>
              </p14:cNvPr>
              <p14:cNvContentPartPr/>
              <p14:nvPr/>
            </p14:nvContentPartPr>
            <p14:xfrm>
              <a:off x="2974440" y="4123960"/>
              <a:ext cx="918720" cy="42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ECF419-212E-48B5-AE90-E4796B4CE33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65800" y="4115313"/>
                <a:ext cx="936360" cy="447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5A5B63A-83EC-4F59-9345-66E2208020A3}"/>
                  </a:ext>
                </a:extLst>
              </p14:cNvPr>
              <p14:cNvContentPartPr/>
              <p14:nvPr/>
            </p14:nvContentPartPr>
            <p14:xfrm>
              <a:off x="4581120" y="4130080"/>
              <a:ext cx="946800" cy="405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5A5B63A-83EC-4F59-9345-66E2208020A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72477" y="4121440"/>
                <a:ext cx="964447" cy="42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59211983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14:cNvPr>
              <p14:cNvContentPartPr/>
              <p14:nvPr/>
            </p14:nvContentPartPr>
            <p14:xfrm>
              <a:off x="450120" y="259720"/>
              <a:ext cx="1272960" cy="77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1120" y="250720"/>
                <a:ext cx="1290600" cy="7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14:cNvPr>
              <p14:cNvContentPartPr/>
              <p14:nvPr/>
            </p14:nvContentPartPr>
            <p14:xfrm>
              <a:off x="2377560" y="315520"/>
              <a:ext cx="1255320" cy="42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8918" y="306512"/>
                <a:ext cx="1272965" cy="446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14:cNvPr>
              <p14:cNvContentPartPr/>
              <p14:nvPr/>
            </p14:nvContentPartPr>
            <p14:xfrm>
              <a:off x="4958400" y="517480"/>
              <a:ext cx="944280" cy="249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49757" y="508480"/>
                <a:ext cx="961927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14:cNvPr>
              <p14:cNvContentPartPr/>
              <p14:nvPr/>
            </p14:nvContentPartPr>
            <p14:xfrm>
              <a:off x="3993600" y="347920"/>
              <a:ext cx="697320" cy="36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84956" y="338920"/>
                <a:ext cx="714969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14:cNvPr>
              <p14:cNvContentPartPr/>
              <p14:nvPr/>
            </p14:nvContentPartPr>
            <p14:xfrm>
              <a:off x="6125880" y="516040"/>
              <a:ext cx="1133280" cy="405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16880" y="507400"/>
                <a:ext cx="1150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14:cNvPr>
              <p14:cNvContentPartPr/>
              <p14:nvPr/>
            </p14:nvContentPartPr>
            <p14:xfrm>
              <a:off x="8081400" y="1310200"/>
              <a:ext cx="118800" cy="144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72760" y="1301200"/>
                <a:ext cx="1364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14:cNvPr>
              <p14:cNvContentPartPr/>
              <p14:nvPr/>
            </p14:nvContentPartPr>
            <p14:xfrm>
              <a:off x="7874400" y="490120"/>
              <a:ext cx="668520" cy="738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65400" y="481480"/>
                <a:ext cx="686160" cy="7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14:cNvPr>
              <p14:cNvContentPartPr/>
              <p14:nvPr/>
            </p14:nvContentPartPr>
            <p14:xfrm>
              <a:off x="1025760" y="1142080"/>
              <a:ext cx="1280520" cy="1590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16763" y="1133080"/>
                <a:ext cx="1298155" cy="16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14:cNvPr>
              <p14:cNvContentPartPr/>
              <p14:nvPr/>
            </p14:nvContentPartPr>
            <p14:xfrm>
              <a:off x="389280" y="1291480"/>
              <a:ext cx="309600" cy="718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0280" y="1282840"/>
                <a:ext cx="327240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C718237-8251-4B6E-944D-9B030DD84DE0}"/>
                  </a:ext>
                </a:extLst>
              </p14:cNvPr>
              <p14:cNvContentPartPr/>
              <p14:nvPr/>
            </p14:nvContentPartPr>
            <p14:xfrm>
              <a:off x="7739760" y="1980880"/>
              <a:ext cx="14544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C718237-8251-4B6E-944D-9B030DD84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731120" y="1971880"/>
                <a:ext cx="16308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53F2B67-539C-4877-ACC2-5E85CDB6D900}"/>
                  </a:ext>
                </a:extLst>
              </p14:cNvPr>
              <p14:cNvContentPartPr/>
              <p14:nvPr/>
            </p14:nvContentPartPr>
            <p14:xfrm>
              <a:off x="2373600" y="1085920"/>
              <a:ext cx="5137560" cy="1289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53F2B67-539C-4877-ACC2-5E85CDB6D90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64959" y="1077278"/>
                <a:ext cx="5155201" cy="1306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E29CDD3-CEC1-49F7-8F0C-30F0CC9A44C1}"/>
                  </a:ext>
                </a:extLst>
              </p14:cNvPr>
              <p14:cNvContentPartPr/>
              <p14:nvPr/>
            </p14:nvContentPartPr>
            <p14:xfrm>
              <a:off x="8102640" y="2085280"/>
              <a:ext cx="16200" cy="7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E29CDD3-CEC1-49F7-8F0C-30F0CC9A44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94000" y="2076640"/>
                <a:ext cx="33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2CFAE3C-69CF-4C7C-A685-A895DFC63480}"/>
                  </a:ext>
                </a:extLst>
              </p14:cNvPr>
              <p14:cNvContentPartPr/>
              <p14:nvPr/>
            </p14:nvContentPartPr>
            <p14:xfrm>
              <a:off x="8104080" y="1921120"/>
              <a:ext cx="11160" cy="61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2CFAE3C-69CF-4C7C-A685-A895DFC6348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95080" y="1912120"/>
                <a:ext cx="288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985A38-938B-4AD2-B17D-6216EEFE0B19}"/>
                  </a:ext>
                </a:extLst>
              </p14:cNvPr>
              <p14:cNvContentPartPr/>
              <p14:nvPr/>
            </p14:nvContentPartPr>
            <p14:xfrm>
              <a:off x="8198760" y="2032360"/>
              <a:ext cx="96120" cy="165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985A38-938B-4AD2-B17D-6216EEFE0B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89760" y="2023720"/>
                <a:ext cx="11376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82794A9-C750-4F8B-83EC-42B61033D23F}"/>
                  </a:ext>
                </a:extLst>
              </p14:cNvPr>
              <p14:cNvContentPartPr/>
              <p14:nvPr/>
            </p14:nvContentPartPr>
            <p14:xfrm>
              <a:off x="8396760" y="1872160"/>
              <a:ext cx="411840" cy="389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82794A9-C750-4F8B-83EC-42B61033D2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388120" y="1863168"/>
                <a:ext cx="429480" cy="407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0C36816-6461-4B05-992C-797D2DFF3156}"/>
                  </a:ext>
                </a:extLst>
              </p14:cNvPr>
              <p14:cNvContentPartPr/>
              <p14:nvPr/>
            </p14:nvContentPartPr>
            <p14:xfrm>
              <a:off x="2434080" y="2354560"/>
              <a:ext cx="188640" cy="496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0C36816-6461-4B05-992C-797D2DFF315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5080" y="2345920"/>
                <a:ext cx="2062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FE76FB-7407-464F-B108-DA92273063FA}"/>
                  </a:ext>
                </a:extLst>
              </p14:cNvPr>
              <p14:cNvContentPartPr/>
              <p14:nvPr/>
            </p14:nvContentPartPr>
            <p14:xfrm>
              <a:off x="2660520" y="2518720"/>
              <a:ext cx="82080" cy="10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FE76FB-7407-464F-B108-DA92273063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51520" y="2510080"/>
                <a:ext cx="99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1CA06B8-A66D-49F0-8DEB-016F55D4C2F1}"/>
                  </a:ext>
                </a:extLst>
              </p14:cNvPr>
              <p14:cNvContentPartPr/>
              <p14:nvPr/>
            </p14:nvContentPartPr>
            <p14:xfrm>
              <a:off x="2775000" y="2541400"/>
              <a:ext cx="104040" cy="90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1CA06B8-A66D-49F0-8DEB-016F55D4C2F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66360" y="2532400"/>
                <a:ext cx="121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76B717-D352-443D-902F-52ACE5D93656}"/>
                  </a:ext>
                </a:extLst>
              </p14:cNvPr>
              <p14:cNvContentPartPr/>
              <p14:nvPr/>
            </p14:nvContentPartPr>
            <p14:xfrm>
              <a:off x="3094680" y="2522680"/>
              <a:ext cx="259920" cy="119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76B717-D352-443D-902F-52ACE5D9365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86040" y="2514040"/>
                <a:ext cx="2775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91909D7-9E39-4649-A774-F1CA274C876F}"/>
                  </a:ext>
                </a:extLst>
              </p14:cNvPr>
              <p14:cNvContentPartPr/>
              <p14:nvPr/>
            </p14:nvContentPartPr>
            <p14:xfrm>
              <a:off x="3422280" y="2569120"/>
              <a:ext cx="21600" cy="109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91909D7-9E39-4649-A774-F1CA274C87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13640" y="2560480"/>
                <a:ext cx="392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1412B2A-F6B0-45C2-B86E-90FC4AE58D5F}"/>
                  </a:ext>
                </a:extLst>
              </p14:cNvPr>
              <p14:cNvContentPartPr/>
              <p14:nvPr/>
            </p14:nvContentPartPr>
            <p14:xfrm>
              <a:off x="3403560" y="2456440"/>
              <a:ext cx="3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1412B2A-F6B0-45C2-B86E-90FC4AE58D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94920" y="2447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CF08E6-81FB-4214-873E-FCA2B7C882D5}"/>
                  </a:ext>
                </a:extLst>
              </p14:cNvPr>
              <p14:cNvContentPartPr/>
              <p14:nvPr/>
            </p14:nvContentPartPr>
            <p14:xfrm>
              <a:off x="3483480" y="2359960"/>
              <a:ext cx="41400" cy="367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CF08E6-81FB-4214-873E-FCA2B7C882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74480" y="2350960"/>
                <a:ext cx="590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E915F3-7EAD-47BC-9708-A3ABD48C1A0C}"/>
                  </a:ext>
                </a:extLst>
              </p14:cNvPr>
              <p14:cNvContentPartPr/>
              <p14:nvPr/>
            </p14:nvContentPartPr>
            <p14:xfrm>
              <a:off x="3596520" y="2329360"/>
              <a:ext cx="33480" cy="318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E915F3-7EAD-47BC-9708-A3ABD48C1A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87520" y="2320360"/>
                <a:ext cx="5112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1686EEA-28A7-42AA-9FC5-73BBC22AF0C9}"/>
                  </a:ext>
                </a:extLst>
              </p14:cNvPr>
              <p14:cNvContentPartPr/>
              <p14:nvPr/>
            </p14:nvContentPartPr>
            <p14:xfrm>
              <a:off x="3371880" y="2484520"/>
              <a:ext cx="28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1686EEA-28A7-42AA-9FC5-73BBC22AF0C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62880" y="2475520"/>
                <a:ext cx="46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EFBB13-DDF4-4D5C-86FA-4C808459A763}"/>
                  </a:ext>
                </a:extLst>
              </p14:cNvPr>
              <p14:cNvContentPartPr/>
              <p14:nvPr/>
            </p14:nvContentPartPr>
            <p14:xfrm>
              <a:off x="5602800" y="2364640"/>
              <a:ext cx="1200600" cy="70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EFBB13-DDF4-4D5C-86FA-4C808459A7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3800" y="2355635"/>
                <a:ext cx="1218240" cy="718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FDB814-3BD7-45D8-9CDB-9EA6E84CC615}"/>
                  </a:ext>
                </a:extLst>
              </p14:cNvPr>
              <p14:cNvContentPartPr/>
              <p14:nvPr/>
            </p14:nvContentPartPr>
            <p14:xfrm>
              <a:off x="5066040" y="2386600"/>
              <a:ext cx="340200" cy="404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FDB814-3BD7-45D8-9CDB-9EA6E84CC61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57400" y="2377600"/>
                <a:ext cx="3578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467CA4F-614D-427C-B861-A66BEE8D8013}"/>
                  </a:ext>
                </a:extLst>
              </p14:cNvPr>
              <p14:cNvContentPartPr/>
              <p14:nvPr/>
            </p14:nvContentPartPr>
            <p14:xfrm>
              <a:off x="3799560" y="2446000"/>
              <a:ext cx="1034280" cy="317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467CA4F-614D-427C-B861-A66BEE8D80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90920" y="2437360"/>
                <a:ext cx="10519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62A067E-DC23-4129-AC70-763200CD8C66}"/>
                  </a:ext>
                </a:extLst>
              </p14:cNvPr>
              <p14:cNvContentPartPr/>
              <p14:nvPr/>
            </p14:nvContentPartPr>
            <p14:xfrm>
              <a:off x="7035960" y="2446000"/>
              <a:ext cx="1611360" cy="39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62A067E-DC23-4129-AC70-763200CD8C6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26960" y="2437360"/>
                <a:ext cx="162900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99D8372-B008-47DC-9408-493E1C5F6CBA}"/>
                  </a:ext>
                </a:extLst>
              </p14:cNvPr>
              <p14:cNvContentPartPr/>
              <p14:nvPr/>
            </p14:nvContentPartPr>
            <p14:xfrm>
              <a:off x="315480" y="3027040"/>
              <a:ext cx="481320" cy="359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99D8372-B008-47DC-9408-493E1C5F6CB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6480" y="3018040"/>
                <a:ext cx="498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C463333-31A2-4D1D-867A-FDE0B407F96B}"/>
                  </a:ext>
                </a:extLst>
              </p14:cNvPr>
              <p14:cNvContentPartPr/>
              <p14:nvPr/>
            </p14:nvContentPartPr>
            <p14:xfrm>
              <a:off x="361920" y="2929480"/>
              <a:ext cx="282240" cy="24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C463333-31A2-4D1D-867A-FDE0B407F96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2920" y="2920840"/>
                <a:ext cx="2998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73AA53A-03FE-41DD-ADEA-B991FEB5C77B}"/>
                  </a:ext>
                </a:extLst>
              </p14:cNvPr>
              <p14:cNvContentPartPr/>
              <p14:nvPr/>
            </p14:nvContentPartPr>
            <p14:xfrm>
              <a:off x="2744760" y="2948920"/>
              <a:ext cx="280800" cy="496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73AA53A-03FE-41DD-ADEA-B991FEB5C77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35760" y="2940280"/>
                <a:ext cx="2984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ECE14E4-DE8C-46B9-A490-97ED0BD29DFA}"/>
                  </a:ext>
                </a:extLst>
              </p14:cNvPr>
              <p14:cNvContentPartPr/>
              <p14:nvPr/>
            </p14:nvContentPartPr>
            <p14:xfrm>
              <a:off x="3245520" y="2996080"/>
              <a:ext cx="1294920" cy="357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ECE14E4-DE8C-46B9-A490-97ED0BD29DF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6878" y="2987431"/>
                <a:ext cx="1312565" cy="37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436CB1-058C-4615-9FD1-0F5D5576EEC3}"/>
                  </a:ext>
                </a:extLst>
              </p14:cNvPr>
              <p14:cNvContentPartPr/>
              <p14:nvPr/>
            </p14:nvContentPartPr>
            <p14:xfrm>
              <a:off x="5661120" y="3126040"/>
              <a:ext cx="897480" cy="434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436CB1-058C-4615-9FD1-0F5D5576EE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52480" y="3117400"/>
                <a:ext cx="9151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3BC965C-7C09-4DA4-B5DD-96A3E8A713F0}"/>
                  </a:ext>
                </a:extLst>
              </p14:cNvPr>
              <p14:cNvContentPartPr/>
              <p14:nvPr/>
            </p14:nvContentPartPr>
            <p14:xfrm>
              <a:off x="4819800" y="2893120"/>
              <a:ext cx="541800" cy="587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3BC965C-7C09-4DA4-B5DD-96A3E8A713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1160" y="2884480"/>
                <a:ext cx="5594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38317EA-9617-463A-B0D9-8586349A50D2}"/>
                  </a:ext>
                </a:extLst>
              </p14:cNvPr>
              <p14:cNvContentPartPr/>
              <p14:nvPr/>
            </p14:nvContentPartPr>
            <p14:xfrm>
              <a:off x="6870720" y="2980960"/>
              <a:ext cx="292680" cy="64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38317EA-9617-463A-B0D9-8586349A50D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62080" y="2971960"/>
                <a:ext cx="31032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9648DB8-B60E-4BE1-994C-6545EB9A2369}"/>
                  </a:ext>
                </a:extLst>
              </p14:cNvPr>
              <p14:cNvContentPartPr/>
              <p14:nvPr/>
            </p14:nvContentPartPr>
            <p14:xfrm>
              <a:off x="7367880" y="2960080"/>
              <a:ext cx="1536840" cy="575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9648DB8-B60E-4BE1-994C-6545EB9A236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8880" y="2951440"/>
                <a:ext cx="1554480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6A7CC79-4695-4093-91E3-38994D69AF65}"/>
                  </a:ext>
                </a:extLst>
              </p14:cNvPr>
              <p14:cNvContentPartPr/>
              <p14:nvPr/>
            </p14:nvContentPartPr>
            <p14:xfrm>
              <a:off x="1117920" y="2929840"/>
              <a:ext cx="1415880" cy="602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6A7CC79-4695-4093-91E3-38994D69AF6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08920" y="2920840"/>
                <a:ext cx="143352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31A3283-DC2D-46F6-A99D-B603EC4DEE37}"/>
                  </a:ext>
                </a:extLst>
              </p14:cNvPr>
              <p14:cNvContentPartPr/>
              <p14:nvPr/>
            </p14:nvContentPartPr>
            <p14:xfrm>
              <a:off x="386760" y="3735880"/>
              <a:ext cx="149760" cy="236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31A3283-DC2D-46F6-A99D-B603EC4DEE3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7760" y="3726880"/>
                <a:ext cx="167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45D1D26-C5D3-48F5-AB37-BE178CD661CD}"/>
                  </a:ext>
                </a:extLst>
              </p14:cNvPr>
              <p14:cNvContentPartPr/>
              <p14:nvPr/>
            </p14:nvContentPartPr>
            <p14:xfrm>
              <a:off x="711480" y="3621760"/>
              <a:ext cx="1196640" cy="375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45D1D26-C5D3-48F5-AB37-BE178CD661C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02840" y="3612760"/>
                <a:ext cx="12142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E9C5455-424B-4170-B5A1-E191F7BC2F80}"/>
                  </a:ext>
                </a:extLst>
              </p14:cNvPr>
              <p14:cNvContentPartPr/>
              <p14:nvPr/>
            </p14:nvContentPartPr>
            <p14:xfrm>
              <a:off x="2194320" y="3532840"/>
              <a:ext cx="1050120" cy="40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E9C5455-424B-4170-B5A1-E191F7BC2F8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85680" y="3523840"/>
                <a:ext cx="106776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A8811C6-7887-4560-AB50-8B9803C5187E}"/>
                  </a:ext>
                </a:extLst>
              </p14:cNvPr>
              <p14:cNvContentPartPr/>
              <p14:nvPr/>
            </p14:nvContentPartPr>
            <p14:xfrm>
              <a:off x="3611280" y="3551200"/>
              <a:ext cx="38268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A8811C6-7887-4560-AB50-8B9803C5187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602640" y="3542560"/>
                <a:ext cx="4003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1ABF62E-2558-42B5-91D6-43BD0261A446}"/>
                  </a:ext>
                </a:extLst>
              </p14:cNvPr>
              <p14:cNvContentPartPr/>
              <p14:nvPr/>
            </p14:nvContentPartPr>
            <p14:xfrm>
              <a:off x="4208880" y="3906880"/>
              <a:ext cx="47160" cy="28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1ABF62E-2558-42B5-91D6-43BD0261A4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200240" y="3897880"/>
                <a:ext cx="64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2BB9669-CB56-495E-859D-578D4CDB4D89}"/>
                  </a:ext>
                </a:extLst>
              </p14:cNvPr>
              <p14:cNvContentPartPr/>
              <p14:nvPr/>
            </p14:nvContentPartPr>
            <p14:xfrm>
              <a:off x="3603000" y="3646960"/>
              <a:ext cx="477360" cy="314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2BB9669-CB56-495E-859D-578D4CDB4D8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4360" y="3638310"/>
                <a:ext cx="495000" cy="332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011BBF-8544-47BD-81EC-56A6CA3F28E6}"/>
                  </a:ext>
                </a:extLst>
              </p14:cNvPr>
              <p14:cNvContentPartPr/>
              <p14:nvPr/>
            </p14:nvContentPartPr>
            <p14:xfrm>
              <a:off x="4618560" y="3688000"/>
              <a:ext cx="683280" cy="295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011BBF-8544-47BD-81EC-56A6CA3F28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09560" y="3679360"/>
                <a:ext cx="7009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518EB5-59BC-4B9A-86FA-F83C8592FF02}"/>
                  </a:ext>
                </a:extLst>
              </p14:cNvPr>
              <p14:cNvContentPartPr/>
              <p14:nvPr/>
            </p14:nvContentPartPr>
            <p14:xfrm>
              <a:off x="5643480" y="3699880"/>
              <a:ext cx="788400" cy="326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518EB5-59BC-4B9A-86FA-F83C8592FF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4840" y="3690880"/>
                <a:ext cx="8060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E9E350-17AB-4225-96C9-EAB4C483C274}"/>
                  </a:ext>
                </a:extLst>
              </p14:cNvPr>
              <p14:cNvContentPartPr/>
              <p14:nvPr/>
            </p14:nvContentPartPr>
            <p14:xfrm>
              <a:off x="6372480" y="3819040"/>
              <a:ext cx="137160" cy="196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E9E350-17AB-4225-96C9-EAB4C483C27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63480" y="3810400"/>
                <a:ext cx="1548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9B7455-BE85-414A-B535-0C154CCD7723}"/>
                  </a:ext>
                </a:extLst>
              </p14:cNvPr>
              <p14:cNvContentPartPr/>
              <p14:nvPr/>
            </p14:nvContentPartPr>
            <p14:xfrm>
              <a:off x="5959200" y="3702400"/>
              <a:ext cx="38880" cy="38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9B7455-BE85-414A-B535-0C154CCD772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950200" y="3693760"/>
                <a:ext cx="56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EF5082B-DCE1-43F7-988A-B07E3CFA8FE4}"/>
                  </a:ext>
                </a:extLst>
              </p14:cNvPr>
              <p14:cNvContentPartPr/>
              <p14:nvPr/>
            </p14:nvContentPartPr>
            <p14:xfrm>
              <a:off x="6809520" y="3832360"/>
              <a:ext cx="83628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EF5082B-DCE1-43F7-988A-B07E3CFA8FE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00880" y="3823720"/>
                <a:ext cx="85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A28E759-167D-47C7-9EDE-F8412F5A6DE2}"/>
                  </a:ext>
                </a:extLst>
              </p14:cNvPr>
              <p14:cNvContentPartPr/>
              <p14:nvPr/>
            </p14:nvContentPartPr>
            <p14:xfrm>
              <a:off x="251760" y="4165360"/>
              <a:ext cx="2257920" cy="552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A28E759-167D-47C7-9EDE-F8412F5A6DE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2761" y="4156360"/>
                <a:ext cx="2275557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A0A599-CF28-4BA6-B888-014005728954}"/>
                  </a:ext>
                </a:extLst>
              </p14:cNvPr>
              <p14:cNvContentPartPr/>
              <p14:nvPr/>
            </p14:nvContentPartPr>
            <p14:xfrm>
              <a:off x="2701200" y="4248520"/>
              <a:ext cx="9360" cy="34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A0A599-CF28-4BA6-B888-01400572895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239880"/>
                <a:ext cx="27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24B79F8-088C-4493-8117-9EA7FD123BE0}"/>
                  </a:ext>
                </a:extLst>
              </p14:cNvPr>
              <p14:cNvContentPartPr/>
              <p14:nvPr/>
            </p14:nvContentPartPr>
            <p14:xfrm>
              <a:off x="2720280" y="4381000"/>
              <a:ext cx="60480" cy="4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24B79F8-088C-4493-8117-9EA7FD123BE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711640" y="4372360"/>
                <a:ext cx="781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ACFA62-441F-4EB3-BC76-883B0F15A18F}"/>
                  </a:ext>
                </a:extLst>
              </p14:cNvPr>
              <p14:cNvContentPartPr/>
              <p14:nvPr/>
            </p14:nvContentPartPr>
            <p14:xfrm>
              <a:off x="4201680" y="4285600"/>
              <a:ext cx="239040" cy="13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ACFA62-441F-4EB3-BC76-883B0F15A18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193040" y="4276600"/>
                <a:ext cx="2566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0AC0BBB-A91F-4414-9B58-DF06CF98CCCA}"/>
                  </a:ext>
                </a:extLst>
              </p14:cNvPr>
              <p14:cNvContentPartPr/>
              <p14:nvPr/>
            </p14:nvContentPartPr>
            <p14:xfrm>
              <a:off x="4178640" y="4368040"/>
              <a:ext cx="267480" cy="2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0AC0BBB-A91F-4414-9B58-DF06CF98CCC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69640" y="4359040"/>
                <a:ext cx="285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ECF419-212E-48B5-AE90-E4796B4CE330}"/>
                  </a:ext>
                </a:extLst>
              </p14:cNvPr>
              <p14:cNvContentPartPr/>
              <p14:nvPr/>
            </p14:nvContentPartPr>
            <p14:xfrm>
              <a:off x="2974440" y="4123960"/>
              <a:ext cx="918720" cy="42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ECF419-212E-48B5-AE90-E4796B4CE33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65800" y="4115313"/>
                <a:ext cx="936360" cy="447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5A5B63A-83EC-4F59-9345-66E2208020A3}"/>
                  </a:ext>
                </a:extLst>
              </p14:cNvPr>
              <p14:cNvContentPartPr/>
              <p14:nvPr/>
            </p14:nvContentPartPr>
            <p14:xfrm>
              <a:off x="4581120" y="4130080"/>
              <a:ext cx="946800" cy="405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5A5B63A-83EC-4F59-9345-66E2208020A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72477" y="4121440"/>
                <a:ext cx="964447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97FB924-B5FD-47F6-B621-4A5B4A6BC284}"/>
                  </a:ext>
                </a:extLst>
              </p14:cNvPr>
              <p14:cNvContentPartPr/>
              <p14:nvPr/>
            </p14:nvContentPartPr>
            <p14:xfrm>
              <a:off x="5862000" y="4321960"/>
              <a:ext cx="541440" cy="299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97FB924-B5FD-47F6-B621-4A5B4A6BC28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53354" y="4312960"/>
                <a:ext cx="559092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AC91E2D-537F-4233-B2F4-64498ECE1CA1}"/>
                  </a:ext>
                </a:extLst>
              </p14:cNvPr>
              <p14:cNvContentPartPr/>
              <p14:nvPr/>
            </p14:nvContentPartPr>
            <p14:xfrm>
              <a:off x="6793680" y="4316920"/>
              <a:ext cx="1017000" cy="328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AC91E2D-537F-4233-B2F4-64498ECE1CA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85040" y="4308280"/>
                <a:ext cx="10346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B403A1-7E36-4435-9E92-C9FADFC8C9D9}"/>
                  </a:ext>
                </a:extLst>
              </p14:cNvPr>
              <p14:cNvContentPartPr/>
              <p14:nvPr/>
            </p14:nvContentPartPr>
            <p14:xfrm>
              <a:off x="412680" y="4666120"/>
              <a:ext cx="1614600" cy="489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B403A1-7E36-4435-9E92-C9FADFC8C9D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04040" y="4657120"/>
                <a:ext cx="16322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1B2F9F-A648-4FFC-B577-BDDA262429C3}"/>
                  </a:ext>
                </a:extLst>
              </p14:cNvPr>
              <p14:cNvContentPartPr/>
              <p14:nvPr/>
            </p14:nvContentPartPr>
            <p14:xfrm>
              <a:off x="2401680" y="4672600"/>
              <a:ext cx="994680" cy="378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1B2F9F-A648-4FFC-B577-BDDA262429C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93037" y="4663960"/>
                <a:ext cx="1012326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4CE153-4E79-4B63-BD00-2B02E72B77F9}"/>
                  </a:ext>
                </a:extLst>
              </p14:cNvPr>
              <p14:cNvContentPartPr/>
              <p14:nvPr/>
            </p14:nvContentPartPr>
            <p14:xfrm>
              <a:off x="3557280" y="4711120"/>
              <a:ext cx="1849320" cy="387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4CE153-4E79-4B63-BD00-2B02E72B77F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48282" y="4702480"/>
                <a:ext cx="1866957" cy="40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98566705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14:cNvPr>
              <p14:cNvContentPartPr/>
              <p14:nvPr/>
            </p14:nvContentPartPr>
            <p14:xfrm>
              <a:off x="450120" y="259720"/>
              <a:ext cx="1272960" cy="77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1120" y="250720"/>
                <a:ext cx="1290600" cy="7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14:cNvPr>
              <p14:cNvContentPartPr/>
              <p14:nvPr/>
            </p14:nvContentPartPr>
            <p14:xfrm>
              <a:off x="2377560" y="315520"/>
              <a:ext cx="1255320" cy="42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8918" y="306512"/>
                <a:ext cx="1272965" cy="446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14:cNvPr>
              <p14:cNvContentPartPr/>
              <p14:nvPr/>
            </p14:nvContentPartPr>
            <p14:xfrm>
              <a:off x="4958400" y="517480"/>
              <a:ext cx="944280" cy="249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49757" y="508480"/>
                <a:ext cx="961927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14:cNvPr>
              <p14:cNvContentPartPr/>
              <p14:nvPr/>
            </p14:nvContentPartPr>
            <p14:xfrm>
              <a:off x="3993600" y="347920"/>
              <a:ext cx="697320" cy="36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84956" y="338920"/>
                <a:ext cx="714969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14:cNvPr>
              <p14:cNvContentPartPr/>
              <p14:nvPr/>
            </p14:nvContentPartPr>
            <p14:xfrm>
              <a:off x="6125880" y="516040"/>
              <a:ext cx="1133280" cy="405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16880" y="507400"/>
                <a:ext cx="1150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14:cNvPr>
              <p14:cNvContentPartPr/>
              <p14:nvPr/>
            </p14:nvContentPartPr>
            <p14:xfrm>
              <a:off x="8081400" y="1310200"/>
              <a:ext cx="118800" cy="144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72760" y="1301200"/>
                <a:ext cx="1364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14:cNvPr>
              <p14:cNvContentPartPr/>
              <p14:nvPr/>
            </p14:nvContentPartPr>
            <p14:xfrm>
              <a:off x="7874400" y="490120"/>
              <a:ext cx="668520" cy="738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65400" y="481480"/>
                <a:ext cx="686160" cy="7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14:cNvPr>
              <p14:cNvContentPartPr/>
              <p14:nvPr/>
            </p14:nvContentPartPr>
            <p14:xfrm>
              <a:off x="1025760" y="1142080"/>
              <a:ext cx="1280520" cy="1590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16763" y="1133080"/>
                <a:ext cx="1298155" cy="16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14:cNvPr>
              <p14:cNvContentPartPr/>
              <p14:nvPr/>
            </p14:nvContentPartPr>
            <p14:xfrm>
              <a:off x="389280" y="1291480"/>
              <a:ext cx="309600" cy="718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0280" y="1282840"/>
                <a:ext cx="327240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C718237-8251-4B6E-944D-9B030DD84DE0}"/>
                  </a:ext>
                </a:extLst>
              </p14:cNvPr>
              <p14:cNvContentPartPr/>
              <p14:nvPr/>
            </p14:nvContentPartPr>
            <p14:xfrm>
              <a:off x="7739760" y="1980880"/>
              <a:ext cx="14544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C718237-8251-4B6E-944D-9B030DD84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731120" y="1971880"/>
                <a:ext cx="16308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53F2B67-539C-4877-ACC2-5E85CDB6D900}"/>
                  </a:ext>
                </a:extLst>
              </p14:cNvPr>
              <p14:cNvContentPartPr/>
              <p14:nvPr/>
            </p14:nvContentPartPr>
            <p14:xfrm>
              <a:off x="2373600" y="1085920"/>
              <a:ext cx="5137560" cy="1289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53F2B67-539C-4877-ACC2-5E85CDB6D90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64959" y="1077278"/>
                <a:ext cx="5155201" cy="1306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E29CDD3-CEC1-49F7-8F0C-30F0CC9A44C1}"/>
                  </a:ext>
                </a:extLst>
              </p14:cNvPr>
              <p14:cNvContentPartPr/>
              <p14:nvPr/>
            </p14:nvContentPartPr>
            <p14:xfrm>
              <a:off x="8102640" y="2085280"/>
              <a:ext cx="16200" cy="7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E29CDD3-CEC1-49F7-8F0C-30F0CC9A44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94000" y="2076640"/>
                <a:ext cx="33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2CFAE3C-69CF-4C7C-A685-A895DFC63480}"/>
                  </a:ext>
                </a:extLst>
              </p14:cNvPr>
              <p14:cNvContentPartPr/>
              <p14:nvPr/>
            </p14:nvContentPartPr>
            <p14:xfrm>
              <a:off x="8104080" y="1921120"/>
              <a:ext cx="11160" cy="61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2CFAE3C-69CF-4C7C-A685-A895DFC6348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95080" y="1912120"/>
                <a:ext cx="288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985A38-938B-4AD2-B17D-6216EEFE0B19}"/>
                  </a:ext>
                </a:extLst>
              </p14:cNvPr>
              <p14:cNvContentPartPr/>
              <p14:nvPr/>
            </p14:nvContentPartPr>
            <p14:xfrm>
              <a:off x="8198760" y="2032360"/>
              <a:ext cx="96120" cy="165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985A38-938B-4AD2-B17D-6216EEFE0B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89760" y="2023720"/>
                <a:ext cx="11376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82794A9-C750-4F8B-83EC-42B61033D23F}"/>
                  </a:ext>
                </a:extLst>
              </p14:cNvPr>
              <p14:cNvContentPartPr/>
              <p14:nvPr/>
            </p14:nvContentPartPr>
            <p14:xfrm>
              <a:off x="8396760" y="1872160"/>
              <a:ext cx="411840" cy="389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82794A9-C750-4F8B-83EC-42B61033D2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388120" y="1863168"/>
                <a:ext cx="429480" cy="407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0C36816-6461-4B05-992C-797D2DFF3156}"/>
                  </a:ext>
                </a:extLst>
              </p14:cNvPr>
              <p14:cNvContentPartPr/>
              <p14:nvPr/>
            </p14:nvContentPartPr>
            <p14:xfrm>
              <a:off x="2434080" y="2354560"/>
              <a:ext cx="188640" cy="496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0C36816-6461-4B05-992C-797D2DFF315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5080" y="2345920"/>
                <a:ext cx="2062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FE76FB-7407-464F-B108-DA92273063FA}"/>
                  </a:ext>
                </a:extLst>
              </p14:cNvPr>
              <p14:cNvContentPartPr/>
              <p14:nvPr/>
            </p14:nvContentPartPr>
            <p14:xfrm>
              <a:off x="2660520" y="2518720"/>
              <a:ext cx="82080" cy="10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FE76FB-7407-464F-B108-DA92273063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51520" y="2510080"/>
                <a:ext cx="99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1CA06B8-A66D-49F0-8DEB-016F55D4C2F1}"/>
                  </a:ext>
                </a:extLst>
              </p14:cNvPr>
              <p14:cNvContentPartPr/>
              <p14:nvPr/>
            </p14:nvContentPartPr>
            <p14:xfrm>
              <a:off x="2775000" y="2541400"/>
              <a:ext cx="104040" cy="90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1CA06B8-A66D-49F0-8DEB-016F55D4C2F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66360" y="2532400"/>
                <a:ext cx="121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76B717-D352-443D-902F-52ACE5D93656}"/>
                  </a:ext>
                </a:extLst>
              </p14:cNvPr>
              <p14:cNvContentPartPr/>
              <p14:nvPr/>
            </p14:nvContentPartPr>
            <p14:xfrm>
              <a:off x="3094680" y="2522680"/>
              <a:ext cx="259920" cy="119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76B717-D352-443D-902F-52ACE5D9365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86040" y="2514040"/>
                <a:ext cx="2775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91909D7-9E39-4649-A774-F1CA274C876F}"/>
                  </a:ext>
                </a:extLst>
              </p14:cNvPr>
              <p14:cNvContentPartPr/>
              <p14:nvPr/>
            </p14:nvContentPartPr>
            <p14:xfrm>
              <a:off x="3422280" y="2569120"/>
              <a:ext cx="21600" cy="109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91909D7-9E39-4649-A774-F1CA274C87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13640" y="2560480"/>
                <a:ext cx="392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1412B2A-F6B0-45C2-B86E-90FC4AE58D5F}"/>
                  </a:ext>
                </a:extLst>
              </p14:cNvPr>
              <p14:cNvContentPartPr/>
              <p14:nvPr/>
            </p14:nvContentPartPr>
            <p14:xfrm>
              <a:off x="3403560" y="2456440"/>
              <a:ext cx="3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1412B2A-F6B0-45C2-B86E-90FC4AE58D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94920" y="2447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CF08E6-81FB-4214-873E-FCA2B7C882D5}"/>
                  </a:ext>
                </a:extLst>
              </p14:cNvPr>
              <p14:cNvContentPartPr/>
              <p14:nvPr/>
            </p14:nvContentPartPr>
            <p14:xfrm>
              <a:off x="3483480" y="2359960"/>
              <a:ext cx="41400" cy="367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CF08E6-81FB-4214-873E-FCA2B7C882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74480" y="2350960"/>
                <a:ext cx="590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E915F3-7EAD-47BC-9708-A3ABD48C1A0C}"/>
                  </a:ext>
                </a:extLst>
              </p14:cNvPr>
              <p14:cNvContentPartPr/>
              <p14:nvPr/>
            </p14:nvContentPartPr>
            <p14:xfrm>
              <a:off x="3596520" y="2329360"/>
              <a:ext cx="33480" cy="318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E915F3-7EAD-47BC-9708-A3ABD48C1A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87520" y="2320360"/>
                <a:ext cx="5112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1686EEA-28A7-42AA-9FC5-73BBC22AF0C9}"/>
                  </a:ext>
                </a:extLst>
              </p14:cNvPr>
              <p14:cNvContentPartPr/>
              <p14:nvPr/>
            </p14:nvContentPartPr>
            <p14:xfrm>
              <a:off x="3371880" y="2484520"/>
              <a:ext cx="28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1686EEA-28A7-42AA-9FC5-73BBC22AF0C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62880" y="2475520"/>
                <a:ext cx="46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EFBB13-DDF4-4D5C-86FA-4C808459A763}"/>
                  </a:ext>
                </a:extLst>
              </p14:cNvPr>
              <p14:cNvContentPartPr/>
              <p14:nvPr/>
            </p14:nvContentPartPr>
            <p14:xfrm>
              <a:off x="5602800" y="2364640"/>
              <a:ext cx="1200600" cy="70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EFBB13-DDF4-4D5C-86FA-4C808459A7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3800" y="2355635"/>
                <a:ext cx="1218240" cy="718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FDB814-3BD7-45D8-9CDB-9EA6E84CC615}"/>
                  </a:ext>
                </a:extLst>
              </p14:cNvPr>
              <p14:cNvContentPartPr/>
              <p14:nvPr/>
            </p14:nvContentPartPr>
            <p14:xfrm>
              <a:off x="5066040" y="2386600"/>
              <a:ext cx="340200" cy="404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FDB814-3BD7-45D8-9CDB-9EA6E84CC61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57400" y="2377600"/>
                <a:ext cx="3578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467CA4F-614D-427C-B861-A66BEE8D8013}"/>
                  </a:ext>
                </a:extLst>
              </p14:cNvPr>
              <p14:cNvContentPartPr/>
              <p14:nvPr/>
            </p14:nvContentPartPr>
            <p14:xfrm>
              <a:off x="3799560" y="2446000"/>
              <a:ext cx="1034280" cy="317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467CA4F-614D-427C-B861-A66BEE8D80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90920" y="2437360"/>
                <a:ext cx="10519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62A067E-DC23-4129-AC70-763200CD8C66}"/>
                  </a:ext>
                </a:extLst>
              </p14:cNvPr>
              <p14:cNvContentPartPr/>
              <p14:nvPr/>
            </p14:nvContentPartPr>
            <p14:xfrm>
              <a:off x="7035960" y="2446000"/>
              <a:ext cx="1611360" cy="39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62A067E-DC23-4129-AC70-763200CD8C6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26960" y="2437360"/>
                <a:ext cx="162900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99D8372-B008-47DC-9408-493E1C5F6CBA}"/>
                  </a:ext>
                </a:extLst>
              </p14:cNvPr>
              <p14:cNvContentPartPr/>
              <p14:nvPr/>
            </p14:nvContentPartPr>
            <p14:xfrm>
              <a:off x="315480" y="3027040"/>
              <a:ext cx="481320" cy="359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99D8372-B008-47DC-9408-493E1C5F6CB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6480" y="3018040"/>
                <a:ext cx="498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C463333-31A2-4D1D-867A-FDE0B407F96B}"/>
                  </a:ext>
                </a:extLst>
              </p14:cNvPr>
              <p14:cNvContentPartPr/>
              <p14:nvPr/>
            </p14:nvContentPartPr>
            <p14:xfrm>
              <a:off x="361920" y="2929480"/>
              <a:ext cx="282240" cy="24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C463333-31A2-4D1D-867A-FDE0B407F96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2920" y="2920840"/>
                <a:ext cx="2998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73AA53A-03FE-41DD-ADEA-B991FEB5C77B}"/>
                  </a:ext>
                </a:extLst>
              </p14:cNvPr>
              <p14:cNvContentPartPr/>
              <p14:nvPr/>
            </p14:nvContentPartPr>
            <p14:xfrm>
              <a:off x="2744760" y="2948920"/>
              <a:ext cx="280800" cy="496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73AA53A-03FE-41DD-ADEA-B991FEB5C77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35760" y="2940280"/>
                <a:ext cx="2984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ECE14E4-DE8C-46B9-A490-97ED0BD29DFA}"/>
                  </a:ext>
                </a:extLst>
              </p14:cNvPr>
              <p14:cNvContentPartPr/>
              <p14:nvPr/>
            </p14:nvContentPartPr>
            <p14:xfrm>
              <a:off x="3245520" y="2996080"/>
              <a:ext cx="1294920" cy="357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ECE14E4-DE8C-46B9-A490-97ED0BD29DF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6878" y="2987431"/>
                <a:ext cx="1312565" cy="37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436CB1-058C-4615-9FD1-0F5D5576EEC3}"/>
                  </a:ext>
                </a:extLst>
              </p14:cNvPr>
              <p14:cNvContentPartPr/>
              <p14:nvPr/>
            </p14:nvContentPartPr>
            <p14:xfrm>
              <a:off x="5661120" y="3126040"/>
              <a:ext cx="897480" cy="434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436CB1-058C-4615-9FD1-0F5D5576EE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52480" y="3117400"/>
                <a:ext cx="9151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3BC965C-7C09-4DA4-B5DD-96A3E8A713F0}"/>
                  </a:ext>
                </a:extLst>
              </p14:cNvPr>
              <p14:cNvContentPartPr/>
              <p14:nvPr/>
            </p14:nvContentPartPr>
            <p14:xfrm>
              <a:off x="4819800" y="2893120"/>
              <a:ext cx="541800" cy="587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3BC965C-7C09-4DA4-B5DD-96A3E8A713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1160" y="2884480"/>
                <a:ext cx="5594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38317EA-9617-463A-B0D9-8586349A50D2}"/>
                  </a:ext>
                </a:extLst>
              </p14:cNvPr>
              <p14:cNvContentPartPr/>
              <p14:nvPr/>
            </p14:nvContentPartPr>
            <p14:xfrm>
              <a:off x="6870720" y="2980960"/>
              <a:ext cx="292680" cy="64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38317EA-9617-463A-B0D9-8586349A50D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62080" y="2971960"/>
                <a:ext cx="31032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9648DB8-B60E-4BE1-994C-6545EB9A2369}"/>
                  </a:ext>
                </a:extLst>
              </p14:cNvPr>
              <p14:cNvContentPartPr/>
              <p14:nvPr/>
            </p14:nvContentPartPr>
            <p14:xfrm>
              <a:off x="7367880" y="2960080"/>
              <a:ext cx="1536840" cy="575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9648DB8-B60E-4BE1-994C-6545EB9A236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8880" y="2951440"/>
                <a:ext cx="1554480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6A7CC79-4695-4093-91E3-38994D69AF65}"/>
                  </a:ext>
                </a:extLst>
              </p14:cNvPr>
              <p14:cNvContentPartPr/>
              <p14:nvPr/>
            </p14:nvContentPartPr>
            <p14:xfrm>
              <a:off x="1117920" y="2929840"/>
              <a:ext cx="1415880" cy="602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6A7CC79-4695-4093-91E3-38994D69AF6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08920" y="2920840"/>
                <a:ext cx="143352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31A3283-DC2D-46F6-A99D-B603EC4DEE37}"/>
                  </a:ext>
                </a:extLst>
              </p14:cNvPr>
              <p14:cNvContentPartPr/>
              <p14:nvPr/>
            </p14:nvContentPartPr>
            <p14:xfrm>
              <a:off x="386760" y="3735880"/>
              <a:ext cx="149760" cy="236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31A3283-DC2D-46F6-A99D-B603EC4DEE3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7760" y="3726880"/>
                <a:ext cx="167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45D1D26-C5D3-48F5-AB37-BE178CD661CD}"/>
                  </a:ext>
                </a:extLst>
              </p14:cNvPr>
              <p14:cNvContentPartPr/>
              <p14:nvPr/>
            </p14:nvContentPartPr>
            <p14:xfrm>
              <a:off x="711480" y="3621760"/>
              <a:ext cx="1196640" cy="375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45D1D26-C5D3-48F5-AB37-BE178CD661C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02840" y="3612760"/>
                <a:ext cx="12142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E9C5455-424B-4170-B5A1-E191F7BC2F80}"/>
                  </a:ext>
                </a:extLst>
              </p14:cNvPr>
              <p14:cNvContentPartPr/>
              <p14:nvPr/>
            </p14:nvContentPartPr>
            <p14:xfrm>
              <a:off x="2194320" y="3532840"/>
              <a:ext cx="1050120" cy="40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E9C5455-424B-4170-B5A1-E191F7BC2F8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85680" y="3523840"/>
                <a:ext cx="106776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A8811C6-7887-4560-AB50-8B9803C5187E}"/>
                  </a:ext>
                </a:extLst>
              </p14:cNvPr>
              <p14:cNvContentPartPr/>
              <p14:nvPr/>
            </p14:nvContentPartPr>
            <p14:xfrm>
              <a:off x="3611280" y="3551200"/>
              <a:ext cx="38268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A8811C6-7887-4560-AB50-8B9803C5187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602640" y="3542560"/>
                <a:ext cx="4003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1ABF62E-2558-42B5-91D6-43BD0261A446}"/>
                  </a:ext>
                </a:extLst>
              </p14:cNvPr>
              <p14:cNvContentPartPr/>
              <p14:nvPr/>
            </p14:nvContentPartPr>
            <p14:xfrm>
              <a:off x="4208880" y="3906880"/>
              <a:ext cx="47160" cy="28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1ABF62E-2558-42B5-91D6-43BD0261A4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200240" y="3897880"/>
                <a:ext cx="64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2BB9669-CB56-495E-859D-578D4CDB4D89}"/>
                  </a:ext>
                </a:extLst>
              </p14:cNvPr>
              <p14:cNvContentPartPr/>
              <p14:nvPr/>
            </p14:nvContentPartPr>
            <p14:xfrm>
              <a:off x="3603000" y="3646960"/>
              <a:ext cx="477360" cy="314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2BB9669-CB56-495E-859D-578D4CDB4D8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4360" y="3638310"/>
                <a:ext cx="495000" cy="332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011BBF-8544-47BD-81EC-56A6CA3F28E6}"/>
                  </a:ext>
                </a:extLst>
              </p14:cNvPr>
              <p14:cNvContentPartPr/>
              <p14:nvPr/>
            </p14:nvContentPartPr>
            <p14:xfrm>
              <a:off x="4618560" y="3688000"/>
              <a:ext cx="683280" cy="295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011BBF-8544-47BD-81EC-56A6CA3F28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09560" y="3679360"/>
                <a:ext cx="7009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518EB5-59BC-4B9A-86FA-F83C8592FF02}"/>
                  </a:ext>
                </a:extLst>
              </p14:cNvPr>
              <p14:cNvContentPartPr/>
              <p14:nvPr/>
            </p14:nvContentPartPr>
            <p14:xfrm>
              <a:off x="5643480" y="3699880"/>
              <a:ext cx="788400" cy="326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518EB5-59BC-4B9A-86FA-F83C8592FF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4840" y="3690880"/>
                <a:ext cx="8060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E9E350-17AB-4225-96C9-EAB4C483C274}"/>
                  </a:ext>
                </a:extLst>
              </p14:cNvPr>
              <p14:cNvContentPartPr/>
              <p14:nvPr/>
            </p14:nvContentPartPr>
            <p14:xfrm>
              <a:off x="6372480" y="3819040"/>
              <a:ext cx="137160" cy="196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E9E350-17AB-4225-96C9-EAB4C483C27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63480" y="3810400"/>
                <a:ext cx="1548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9B7455-BE85-414A-B535-0C154CCD7723}"/>
                  </a:ext>
                </a:extLst>
              </p14:cNvPr>
              <p14:cNvContentPartPr/>
              <p14:nvPr/>
            </p14:nvContentPartPr>
            <p14:xfrm>
              <a:off x="5959200" y="3702400"/>
              <a:ext cx="38880" cy="38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9B7455-BE85-414A-B535-0C154CCD772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950200" y="3693760"/>
                <a:ext cx="56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EF5082B-DCE1-43F7-988A-B07E3CFA8FE4}"/>
                  </a:ext>
                </a:extLst>
              </p14:cNvPr>
              <p14:cNvContentPartPr/>
              <p14:nvPr/>
            </p14:nvContentPartPr>
            <p14:xfrm>
              <a:off x="6809520" y="3832360"/>
              <a:ext cx="83628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EF5082B-DCE1-43F7-988A-B07E3CFA8FE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00880" y="3823720"/>
                <a:ext cx="85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A28E759-167D-47C7-9EDE-F8412F5A6DE2}"/>
                  </a:ext>
                </a:extLst>
              </p14:cNvPr>
              <p14:cNvContentPartPr/>
              <p14:nvPr/>
            </p14:nvContentPartPr>
            <p14:xfrm>
              <a:off x="251760" y="4165360"/>
              <a:ext cx="2257920" cy="552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A28E759-167D-47C7-9EDE-F8412F5A6DE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2761" y="4156360"/>
                <a:ext cx="2275557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A0A599-CF28-4BA6-B888-014005728954}"/>
                  </a:ext>
                </a:extLst>
              </p14:cNvPr>
              <p14:cNvContentPartPr/>
              <p14:nvPr/>
            </p14:nvContentPartPr>
            <p14:xfrm>
              <a:off x="2701200" y="4248520"/>
              <a:ext cx="9360" cy="34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A0A599-CF28-4BA6-B888-01400572895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239880"/>
                <a:ext cx="27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24B79F8-088C-4493-8117-9EA7FD123BE0}"/>
                  </a:ext>
                </a:extLst>
              </p14:cNvPr>
              <p14:cNvContentPartPr/>
              <p14:nvPr/>
            </p14:nvContentPartPr>
            <p14:xfrm>
              <a:off x="2720280" y="4381000"/>
              <a:ext cx="60480" cy="4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24B79F8-088C-4493-8117-9EA7FD123BE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711640" y="4372360"/>
                <a:ext cx="781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ACFA62-441F-4EB3-BC76-883B0F15A18F}"/>
                  </a:ext>
                </a:extLst>
              </p14:cNvPr>
              <p14:cNvContentPartPr/>
              <p14:nvPr/>
            </p14:nvContentPartPr>
            <p14:xfrm>
              <a:off x="4201680" y="4285600"/>
              <a:ext cx="239040" cy="13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ACFA62-441F-4EB3-BC76-883B0F15A18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193040" y="4276600"/>
                <a:ext cx="2566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0AC0BBB-A91F-4414-9B58-DF06CF98CCCA}"/>
                  </a:ext>
                </a:extLst>
              </p14:cNvPr>
              <p14:cNvContentPartPr/>
              <p14:nvPr/>
            </p14:nvContentPartPr>
            <p14:xfrm>
              <a:off x="4178640" y="4368040"/>
              <a:ext cx="267480" cy="2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0AC0BBB-A91F-4414-9B58-DF06CF98CCC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69640" y="4359040"/>
                <a:ext cx="285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ECF419-212E-48B5-AE90-E4796B4CE330}"/>
                  </a:ext>
                </a:extLst>
              </p14:cNvPr>
              <p14:cNvContentPartPr/>
              <p14:nvPr/>
            </p14:nvContentPartPr>
            <p14:xfrm>
              <a:off x="2974440" y="4123960"/>
              <a:ext cx="918720" cy="42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ECF419-212E-48B5-AE90-E4796B4CE33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65800" y="4115313"/>
                <a:ext cx="936360" cy="447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5A5B63A-83EC-4F59-9345-66E2208020A3}"/>
                  </a:ext>
                </a:extLst>
              </p14:cNvPr>
              <p14:cNvContentPartPr/>
              <p14:nvPr/>
            </p14:nvContentPartPr>
            <p14:xfrm>
              <a:off x="4581120" y="4130080"/>
              <a:ext cx="946800" cy="405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5A5B63A-83EC-4F59-9345-66E2208020A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72477" y="4121440"/>
                <a:ext cx="964447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97FB924-B5FD-47F6-B621-4A5B4A6BC284}"/>
                  </a:ext>
                </a:extLst>
              </p14:cNvPr>
              <p14:cNvContentPartPr/>
              <p14:nvPr/>
            </p14:nvContentPartPr>
            <p14:xfrm>
              <a:off x="5862000" y="4321960"/>
              <a:ext cx="541440" cy="299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97FB924-B5FD-47F6-B621-4A5B4A6BC28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53354" y="4312960"/>
                <a:ext cx="559092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AC91E2D-537F-4233-B2F4-64498ECE1CA1}"/>
                  </a:ext>
                </a:extLst>
              </p14:cNvPr>
              <p14:cNvContentPartPr/>
              <p14:nvPr/>
            </p14:nvContentPartPr>
            <p14:xfrm>
              <a:off x="6793680" y="4316920"/>
              <a:ext cx="1017000" cy="328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AC91E2D-537F-4233-B2F4-64498ECE1CA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85040" y="4308280"/>
                <a:ext cx="10346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B403A1-7E36-4435-9E92-C9FADFC8C9D9}"/>
                  </a:ext>
                </a:extLst>
              </p14:cNvPr>
              <p14:cNvContentPartPr/>
              <p14:nvPr/>
            </p14:nvContentPartPr>
            <p14:xfrm>
              <a:off x="412680" y="4666120"/>
              <a:ext cx="1614600" cy="489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B403A1-7E36-4435-9E92-C9FADFC8C9D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04040" y="4657120"/>
                <a:ext cx="16322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1B2F9F-A648-4FFC-B577-BDDA262429C3}"/>
                  </a:ext>
                </a:extLst>
              </p14:cNvPr>
              <p14:cNvContentPartPr/>
              <p14:nvPr/>
            </p14:nvContentPartPr>
            <p14:xfrm>
              <a:off x="2401680" y="4672600"/>
              <a:ext cx="994680" cy="378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1B2F9F-A648-4FFC-B577-BDDA262429C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93037" y="4663960"/>
                <a:ext cx="1012326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4CE153-4E79-4B63-BD00-2B02E72B77F9}"/>
                  </a:ext>
                </a:extLst>
              </p14:cNvPr>
              <p14:cNvContentPartPr/>
              <p14:nvPr/>
            </p14:nvContentPartPr>
            <p14:xfrm>
              <a:off x="3557280" y="4711120"/>
              <a:ext cx="1849320" cy="387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4CE153-4E79-4B63-BD00-2B02E72B77F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48282" y="4702480"/>
                <a:ext cx="1866957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C3B77E-BA69-497D-9A1B-541AEA4B36D8}"/>
                  </a:ext>
                </a:extLst>
              </p14:cNvPr>
              <p14:cNvContentPartPr/>
              <p14:nvPr/>
            </p14:nvContentPartPr>
            <p14:xfrm>
              <a:off x="6606480" y="4761520"/>
              <a:ext cx="17640" cy="15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C3B77E-BA69-497D-9A1B-541AEA4B36D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97480" y="4752880"/>
                <a:ext cx="352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245F07-5E6C-434F-BD41-130D122BE30A}"/>
                  </a:ext>
                </a:extLst>
              </p14:cNvPr>
              <p14:cNvContentPartPr/>
              <p14:nvPr/>
            </p14:nvContentPartPr>
            <p14:xfrm>
              <a:off x="6040200" y="4875280"/>
              <a:ext cx="1449000" cy="220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245F07-5E6C-434F-BD41-130D122BE30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031560" y="4866640"/>
                <a:ext cx="146664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51065B2-E465-40D0-9F7B-87BBA917A700}"/>
                  </a:ext>
                </a:extLst>
              </p14:cNvPr>
              <p14:cNvContentPartPr/>
              <p14:nvPr/>
            </p14:nvContentPartPr>
            <p14:xfrm>
              <a:off x="5686320" y="4747120"/>
              <a:ext cx="175680" cy="443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51065B2-E465-40D0-9F7B-87BBA917A7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77680" y="4738120"/>
                <a:ext cx="1933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E44EA84-2C07-481C-9A70-D34AE1AA398B}"/>
                  </a:ext>
                </a:extLst>
              </p14:cNvPr>
              <p14:cNvContentPartPr/>
              <p14:nvPr/>
            </p14:nvContentPartPr>
            <p14:xfrm>
              <a:off x="7732920" y="4751080"/>
              <a:ext cx="1150200" cy="496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E44EA84-2C07-481C-9A70-D34AE1AA398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723920" y="4742434"/>
                <a:ext cx="1167840" cy="51373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27446075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14:cNvPr>
              <p14:cNvContentPartPr/>
              <p14:nvPr/>
            </p14:nvContentPartPr>
            <p14:xfrm>
              <a:off x="450120" y="259720"/>
              <a:ext cx="1272960" cy="77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1120" y="250720"/>
                <a:ext cx="1290600" cy="7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14:cNvPr>
              <p14:cNvContentPartPr/>
              <p14:nvPr/>
            </p14:nvContentPartPr>
            <p14:xfrm>
              <a:off x="2377560" y="315520"/>
              <a:ext cx="1255320" cy="42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8918" y="306512"/>
                <a:ext cx="1272965" cy="446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14:cNvPr>
              <p14:cNvContentPartPr/>
              <p14:nvPr/>
            </p14:nvContentPartPr>
            <p14:xfrm>
              <a:off x="4958400" y="517480"/>
              <a:ext cx="944280" cy="249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49757" y="508480"/>
                <a:ext cx="961927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14:cNvPr>
              <p14:cNvContentPartPr/>
              <p14:nvPr/>
            </p14:nvContentPartPr>
            <p14:xfrm>
              <a:off x="3993600" y="347920"/>
              <a:ext cx="697320" cy="36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84956" y="338920"/>
                <a:ext cx="714969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14:cNvPr>
              <p14:cNvContentPartPr/>
              <p14:nvPr/>
            </p14:nvContentPartPr>
            <p14:xfrm>
              <a:off x="6125880" y="516040"/>
              <a:ext cx="1133280" cy="405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16880" y="507400"/>
                <a:ext cx="1150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14:cNvPr>
              <p14:cNvContentPartPr/>
              <p14:nvPr/>
            </p14:nvContentPartPr>
            <p14:xfrm>
              <a:off x="8081400" y="1310200"/>
              <a:ext cx="118800" cy="144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72760" y="1301200"/>
                <a:ext cx="1364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14:cNvPr>
              <p14:cNvContentPartPr/>
              <p14:nvPr/>
            </p14:nvContentPartPr>
            <p14:xfrm>
              <a:off x="7874400" y="490120"/>
              <a:ext cx="668520" cy="738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65400" y="481480"/>
                <a:ext cx="686160" cy="7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14:cNvPr>
              <p14:cNvContentPartPr/>
              <p14:nvPr/>
            </p14:nvContentPartPr>
            <p14:xfrm>
              <a:off x="1025760" y="1142080"/>
              <a:ext cx="1280520" cy="1590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16763" y="1133080"/>
                <a:ext cx="1298155" cy="16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14:cNvPr>
              <p14:cNvContentPartPr/>
              <p14:nvPr/>
            </p14:nvContentPartPr>
            <p14:xfrm>
              <a:off x="389280" y="1291480"/>
              <a:ext cx="309600" cy="718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0280" y="1282840"/>
                <a:ext cx="327240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C718237-8251-4B6E-944D-9B030DD84DE0}"/>
                  </a:ext>
                </a:extLst>
              </p14:cNvPr>
              <p14:cNvContentPartPr/>
              <p14:nvPr/>
            </p14:nvContentPartPr>
            <p14:xfrm>
              <a:off x="7739760" y="1980880"/>
              <a:ext cx="14544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C718237-8251-4B6E-944D-9B030DD84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731120" y="1971880"/>
                <a:ext cx="16308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53F2B67-539C-4877-ACC2-5E85CDB6D900}"/>
                  </a:ext>
                </a:extLst>
              </p14:cNvPr>
              <p14:cNvContentPartPr/>
              <p14:nvPr/>
            </p14:nvContentPartPr>
            <p14:xfrm>
              <a:off x="2373600" y="1085920"/>
              <a:ext cx="5137560" cy="1289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53F2B67-539C-4877-ACC2-5E85CDB6D90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64959" y="1077278"/>
                <a:ext cx="5155201" cy="1306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E29CDD3-CEC1-49F7-8F0C-30F0CC9A44C1}"/>
                  </a:ext>
                </a:extLst>
              </p14:cNvPr>
              <p14:cNvContentPartPr/>
              <p14:nvPr/>
            </p14:nvContentPartPr>
            <p14:xfrm>
              <a:off x="8102640" y="2085280"/>
              <a:ext cx="16200" cy="7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E29CDD3-CEC1-49F7-8F0C-30F0CC9A44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94000" y="2076640"/>
                <a:ext cx="33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2CFAE3C-69CF-4C7C-A685-A895DFC63480}"/>
                  </a:ext>
                </a:extLst>
              </p14:cNvPr>
              <p14:cNvContentPartPr/>
              <p14:nvPr/>
            </p14:nvContentPartPr>
            <p14:xfrm>
              <a:off x="8104080" y="1921120"/>
              <a:ext cx="11160" cy="61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2CFAE3C-69CF-4C7C-A685-A895DFC6348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95080" y="1912120"/>
                <a:ext cx="288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985A38-938B-4AD2-B17D-6216EEFE0B19}"/>
                  </a:ext>
                </a:extLst>
              </p14:cNvPr>
              <p14:cNvContentPartPr/>
              <p14:nvPr/>
            </p14:nvContentPartPr>
            <p14:xfrm>
              <a:off x="8198760" y="2032360"/>
              <a:ext cx="96120" cy="165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985A38-938B-4AD2-B17D-6216EEFE0B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89760" y="2023720"/>
                <a:ext cx="11376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82794A9-C750-4F8B-83EC-42B61033D23F}"/>
                  </a:ext>
                </a:extLst>
              </p14:cNvPr>
              <p14:cNvContentPartPr/>
              <p14:nvPr/>
            </p14:nvContentPartPr>
            <p14:xfrm>
              <a:off x="8396760" y="1872160"/>
              <a:ext cx="411840" cy="389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82794A9-C750-4F8B-83EC-42B61033D2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388120" y="1863168"/>
                <a:ext cx="429480" cy="407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0C36816-6461-4B05-992C-797D2DFF3156}"/>
                  </a:ext>
                </a:extLst>
              </p14:cNvPr>
              <p14:cNvContentPartPr/>
              <p14:nvPr/>
            </p14:nvContentPartPr>
            <p14:xfrm>
              <a:off x="2434080" y="2354560"/>
              <a:ext cx="188640" cy="496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0C36816-6461-4B05-992C-797D2DFF315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5080" y="2345920"/>
                <a:ext cx="2062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FE76FB-7407-464F-B108-DA92273063FA}"/>
                  </a:ext>
                </a:extLst>
              </p14:cNvPr>
              <p14:cNvContentPartPr/>
              <p14:nvPr/>
            </p14:nvContentPartPr>
            <p14:xfrm>
              <a:off x="2660520" y="2518720"/>
              <a:ext cx="82080" cy="10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FE76FB-7407-464F-B108-DA92273063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51520" y="2510080"/>
                <a:ext cx="99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1CA06B8-A66D-49F0-8DEB-016F55D4C2F1}"/>
                  </a:ext>
                </a:extLst>
              </p14:cNvPr>
              <p14:cNvContentPartPr/>
              <p14:nvPr/>
            </p14:nvContentPartPr>
            <p14:xfrm>
              <a:off x="2775000" y="2541400"/>
              <a:ext cx="104040" cy="90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1CA06B8-A66D-49F0-8DEB-016F55D4C2F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66360" y="2532400"/>
                <a:ext cx="121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76B717-D352-443D-902F-52ACE5D93656}"/>
                  </a:ext>
                </a:extLst>
              </p14:cNvPr>
              <p14:cNvContentPartPr/>
              <p14:nvPr/>
            </p14:nvContentPartPr>
            <p14:xfrm>
              <a:off x="3094680" y="2522680"/>
              <a:ext cx="259920" cy="119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76B717-D352-443D-902F-52ACE5D9365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86040" y="2514040"/>
                <a:ext cx="2775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91909D7-9E39-4649-A774-F1CA274C876F}"/>
                  </a:ext>
                </a:extLst>
              </p14:cNvPr>
              <p14:cNvContentPartPr/>
              <p14:nvPr/>
            </p14:nvContentPartPr>
            <p14:xfrm>
              <a:off x="3422280" y="2569120"/>
              <a:ext cx="21600" cy="109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91909D7-9E39-4649-A774-F1CA274C87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13640" y="2560480"/>
                <a:ext cx="392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1412B2A-F6B0-45C2-B86E-90FC4AE58D5F}"/>
                  </a:ext>
                </a:extLst>
              </p14:cNvPr>
              <p14:cNvContentPartPr/>
              <p14:nvPr/>
            </p14:nvContentPartPr>
            <p14:xfrm>
              <a:off x="3403560" y="2456440"/>
              <a:ext cx="3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1412B2A-F6B0-45C2-B86E-90FC4AE58D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94920" y="2447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CF08E6-81FB-4214-873E-FCA2B7C882D5}"/>
                  </a:ext>
                </a:extLst>
              </p14:cNvPr>
              <p14:cNvContentPartPr/>
              <p14:nvPr/>
            </p14:nvContentPartPr>
            <p14:xfrm>
              <a:off x="3483480" y="2359960"/>
              <a:ext cx="41400" cy="367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CF08E6-81FB-4214-873E-FCA2B7C882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74480" y="2350960"/>
                <a:ext cx="590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E915F3-7EAD-47BC-9708-A3ABD48C1A0C}"/>
                  </a:ext>
                </a:extLst>
              </p14:cNvPr>
              <p14:cNvContentPartPr/>
              <p14:nvPr/>
            </p14:nvContentPartPr>
            <p14:xfrm>
              <a:off x="3596520" y="2329360"/>
              <a:ext cx="33480" cy="318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E915F3-7EAD-47BC-9708-A3ABD48C1A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87520" y="2320360"/>
                <a:ext cx="5112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1686EEA-28A7-42AA-9FC5-73BBC22AF0C9}"/>
                  </a:ext>
                </a:extLst>
              </p14:cNvPr>
              <p14:cNvContentPartPr/>
              <p14:nvPr/>
            </p14:nvContentPartPr>
            <p14:xfrm>
              <a:off x="3371880" y="2484520"/>
              <a:ext cx="28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1686EEA-28A7-42AA-9FC5-73BBC22AF0C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62880" y="2475520"/>
                <a:ext cx="46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EFBB13-DDF4-4D5C-86FA-4C808459A763}"/>
                  </a:ext>
                </a:extLst>
              </p14:cNvPr>
              <p14:cNvContentPartPr/>
              <p14:nvPr/>
            </p14:nvContentPartPr>
            <p14:xfrm>
              <a:off x="5602800" y="2364640"/>
              <a:ext cx="1200600" cy="70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EFBB13-DDF4-4D5C-86FA-4C808459A7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3800" y="2355635"/>
                <a:ext cx="1218240" cy="718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FDB814-3BD7-45D8-9CDB-9EA6E84CC615}"/>
                  </a:ext>
                </a:extLst>
              </p14:cNvPr>
              <p14:cNvContentPartPr/>
              <p14:nvPr/>
            </p14:nvContentPartPr>
            <p14:xfrm>
              <a:off x="5066040" y="2386600"/>
              <a:ext cx="340200" cy="404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FDB814-3BD7-45D8-9CDB-9EA6E84CC61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57400" y="2377600"/>
                <a:ext cx="3578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467CA4F-614D-427C-B861-A66BEE8D8013}"/>
                  </a:ext>
                </a:extLst>
              </p14:cNvPr>
              <p14:cNvContentPartPr/>
              <p14:nvPr/>
            </p14:nvContentPartPr>
            <p14:xfrm>
              <a:off x="3799560" y="2446000"/>
              <a:ext cx="1034280" cy="317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467CA4F-614D-427C-B861-A66BEE8D80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90920" y="2437360"/>
                <a:ext cx="10519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62A067E-DC23-4129-AC70-763200CD8C66}"/>
                  </a:ext>
                </a:extLst>
              </p14:cNvPr>
              <p14:cNvContentPartPr/>
              <p14:nvPr/>
            </p14:nvContentPartPr>
            <p14:xfrm>
              <a:off x="7035960" y="2446000"/>
              <a:ext cx="1611360" cy="39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62A067E-DC23-4129-AC70-763200CD8C6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26960" y="2437360"/>
                <a:ext cx="162900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99D8372-B008-47DC-9408-493E1C5F6CBA}"/>
                  </a:ext>
                </a:extLst>
              </p14:cNvPr>
              <p14:cNvContentPartPr/>
              <p14:nvPr/>
            </p14:nvContentPartPr>
            <p14:xfrm>
              <a:off x="315480" y="3027040"/>
              <a:ext cx="481320" cy="359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99D8372-B008-47DC-9408-493E1C5F6CB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6480" y="3018040"/>
                <a:ext cx="498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C463333-31A2-4D1D-867A-FDE0B407F96B}"/>
                  </a:ext>
                </a:extLst>
              </p14:cNvPr>
              <p14:cNvContentPartPr/>
              <p14:nvPr/>
            </p14:nvContentPartPr>
            <p14:xfrm>
              <a:off x="361920" y="2929480"/>
              <a:ext cx="282240" cy="24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C463333-31A2-4D1D-867A-FDE0B407F96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2920" y="2920840"/>
                <a:ext cx="2998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73AA53A-03FE-41DD-ADEA-B991FEB5C77B}"/>
                  </a:ext>
                </a:extLst>
              </p14:cNvPr>
              <p14:cNvContentPartPr/>
              <p14:nvPr/>
            </p14:nvContentPartPr>
            <p14:xfrm>
              <a:off x="2744760" y="2948920"/>
              <a:ext cx="280800" cy="496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73AA53A-03FE-41DD-ADEA-B991FEB5C77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35760" y="2940280"/>
                <a:ext cx="2984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ECE14E4-DE8C-46B9-A490-97ED0BD29DFA}"/>
                  </a:ext>
                </a:extLst>
              </p14:cNvPr>
              <p14:cNvContentPartPr/>
              <p14:nvPr/>
            </p14:nvContentPartPr>
            <p14:xfrm>
              <a:off x="3245520" y="2996080"/>
              <a:ext cx="1294920" cy="357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ECE14E4-DE8C-46B9-A490-97ED0BD29DF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6878" y="2987431"/>
                <a:ext cx="1312565" cy="37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436CB1-058C-4615-9FD1-0F5D5576EEC3}"/>
                  </a:ext>
                </a:extLst>
              </p14:cNvPr>
              <p14:cNvContentPartPr/>
              <p14:nvPr/>
            </p14:nvContentPartPr>
            <p14:xfrm>
              <a:off x="5661120" y="3126040"/>
              <a:ext cx="897480" cy="434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436CB1-058C-4615-9FD1-0F5D5576EE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52480" y="3117400"/>
                <a:ext cx="9151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3BC965C-7C09-4DA4-B5DD-96A3E8A713F0}"/>
                  </a:ext>
                </a:extLst>
              </p14:cNvPr>
              <p14:cNvContentPartPr/>
              <p14:nvPr/>
            </p14:nvContentPartPr>
            <p14:xfrm>
              <a:off x="4819800" y="2893120"/>
              <a:ext cx="541800" cy="587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3BC965C-7C09-4DA4-B5DD-96A3E8A713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1160" y="2884480"/>
                <a:ext cx="5594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38317EA-9617-463A-B0D9-8586349A50D2}"/>
                  </a:ext>
                </a:extLst>
              </p14:cNvPr>
              <p14:cNvContentPartPr/>
              <p14:nvPr/>
            </p14:nvContentPartPr>
            <p14:xfrm>
              <a:off x="6870720" y="2980960"/>
              <a:ext cx="292680" cy="64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38317EA-9617-463A-B0D9-8586349A50D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62080" y="2971960"/>
                <a:ext cx="31032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9648DB8-B60E-4BE1-994C-6545EB9A2369}"/>
                  </a:ext>
                </a:extLst>
              </p14:cNvPr>
              <p14:cNvContentPartPr/>
              <p14:nvPr/>
            </p14:nvContentPartPr>
            <p14:xfrm>
              <a:off x="7367880" y="2960080"/>
              <a:ext cx="1536840" cy="575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9648DB8-B60E-4BE1-994C-6545EB9A236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8880" y="2951440"/>
                <a:ext cx="1554480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6A7CC79-4695-4093-91E3-38994D69AF65}"/>
                  </a:ext>
                </a:extLst>
              </p14:cNvPr>
              <p14:cNvContentPartPr/>
              <p14:nvPr/>
            </p14:nvContentPartPr>
            <p14:xfrm>
              <a:off x="1117920" y="2929840"/>
              <a:ext cx="1415880" cy="602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6A7CC79-4695-4093-91E3-38994D69AF6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08920" y="2920840"/>
                <a:ext cx="143352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31A3283-DC2D-46F6-A99D-B603EC4DEE37}"/>
                  </a:ext>
                </a:extLst>
              </p14:cNvPr>
              <p14:cNvContentPartPr/>
              <p14:nvPr/>
            </p14:nvContentPartPr>
            <p14:xfrm>
              <a:off x="386760" y="3735880"/>
              <a:ext cx="149760" cy="236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31A3283-DC2D-46F6-A99D-B603EC4DEE3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7760" y="3726880"/>
                <a:ext cx="167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45D1D26-C5D3-48F5-AB37-BE178CD661CD}"/>
                  </a:ext>
                </a:extLst>
              </p14:cNvPr>
              <p14:cNvContentPartPr/>
              <p14:nvPr/>
            </p14:nvContentPartPr>
            <p14:xfrm>
              <a:off x="711480" y="3621760"/>
              <a:ext cx="1196640" cy="375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45D1D26-C5D3-48F5-AB37-BE178CD661C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02840" y="3612760"/>
                <a:ext cx="12142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E9C5455-424B-4170-B5A1-E191F7BC2F80}"/>
                  </a:ext>
                </a:extLst>
              </p14:cNvPr>
              <p14:cNvContentPartPr/>
              <p14:nvPr/>
            </p14:nvContentPartPr>
            <p14:xfrm>
              <a:off x="2194320" y="3532840"/>
              <a:ext cx="1050120" cy="40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E9C5455-424B-4170-B5A1-E191F7BC2F8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85680" y="3523840"/>
                <a:ext cx="106776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A8811C6-7887-4560-AB50-8B9803C5187E}"/>
                  </a:ext>
                </a:extLst>
              </p14:cNvPr>
              <p14:cNvContentPartPr/>
              <p14:nvPr/>
            </p14:nvContentPartPr>
            <p14:xfrm>
              <a:off x="3611280" y="3551200"/>
              <a:ext cx="38268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A8811C6-7887-4560-AB50-8B9803C5187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602640" y="3542560"/>
                <a:ext cx="4003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1ABF62E-2558-42B5-91D6-43BD0261A446}"/>
                  </a:ext>
                </a:extLst>
              </p14:cNvPr>
              <p14:cNvContentPartPr/>
              <p14:nvPr/>
            </p14:nvContentPartPr>
            <p14:xfrm>
              <a:off x="4208880" y="3906880"/>
              <a:ext cx="47160" cy="28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1ABF62E-2558-42B5-91D6-43BD0261A4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200240" y="3897880"/>
                <a:ext cx="64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2BB9669-CB56-495E-859D-578D4CDB4D89}"/>
                  </a:ext>
                </a:extLst>
              </p14:cNvPr>
              <p14:cNvContentPartPr/>
              <p14:nvPr/>
            </p14:nvContentPartPr>
            <p14:xfrm>
              <a:off x="3603000" y="3646960"/>
              <a:ext cx="477360" cy="314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2BB9669-CB56-495E-859D-578D4CDB4D8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4360" y="3638310"/>
                <a:ext cx="495000" cy="332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011BBF-8544-47BD-81EC-56A6CA3F28E6}"/>
                  </a:ext>
                </a:extLst>
              </p14:cNvPr>
              <p14:cNvContentPartPr/>
              <p14:nvPr/>
            </p14:nvContentPartPr>
            <p14:xfrm>
              <a:off x="4618560" y="3688000"/>
              <a:ext cx="683280" cy="295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011BBF-8544-47BD-81EC-56A6CA3F28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09560" y="3679360"/>
                <a:ext cx="7009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518EB5-59BC-4B9A-86FA-F83C8592FF02}"/>
                  </a:ext>
                </a:extLst>
              </p14:cNvPr>
              <p14:cNvContentPartPr/>
              <p14:nvPr/>
            </p14:nvContentPartPr>
            <p14:xfrm>
              <a:off x="5643480" y="3699880"/>
              <a:ext cx="788400" cy="326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518EB5-59BC-4B9A-86FA-F83C8592FF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4840" y="3690880"/>
                <a:ext cx="8060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E9E350-17AB-4225-96C9-EAB4C483C274}"/>
                  </a:ext>
                </a:extLst>
              </p14:cNvPr>
              <p14:cNvContentPartPr/>
              <p14:nvPr/>
            </p14:nvContentPartPr>
            <p14:xfrm>
              <a:off x="6372480" y="3819040"/>
              <a:ext cx="137160" cy="196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E9E350-17AB-4225-96C9-EAB4C483C27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63480" y="3810400"/>
                <a:ext cx="1548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9B7455-BE85-414A-B535-0C154CCD7723}"/>
                  </a:ext>
                </a:extLst>
              </p14:cNvPr>
              <p14:cNvContentPartPr/>
              <p14:nvPr/>
            </p14:nvContentPartPr>
            <p14:xfrm>
              <a:off x="5959200" y="3702400"/>
              <a:ext cx="38880" cy="38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9B7455-BE85-414A-B535-0C154CCD772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950200" y="3693760"/>
                <a:ext cx="56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EF5082B-DCE1-43F7-988A-B07E3CFA8FE4}"/>
                  </a:ext>
                </a:extLst>
              </p14:cNvPr>
              <p14:cNvContentPartPr/>
              <p14:nvPr/>
            </p14:nvContentPartPr>
            <p14:xfrm>
              <a:off x="6809520" y="3832360"/>
              <a:ext cx="83628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EF5082B-DCE1-43F7-988A-B07E3CFA8FE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00880" y="3823720"/>
                <a:ext cx="85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A28E759-167D-47C7-9EDE-F8412F5A6DE2}"/>
                  </a:ext>
                </a:extLst>
              </p14:cNvPr>
              <p14:cNvContentPartPr/>
              <p14:nvPr/>
            </p14:nvContentPartPr>
            <p14:xfrm>
              <a:off x="251760" y="4165360"/>
              <a:ext cx="2257920" cy="552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A28E759-167D-47C7-9EDE-F8412F5A6DE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2761" y="4156360"/>
                <a:ext cx="2275557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A0A599-CF28-4BA6-B888-014005728954}"/>
                  </a:ext>
                </a:extLst>
              </p14:cNvPr>
              <p14:cNvContentPartPr/>
              <p14:nvPr/>
            </p14:nvContentPartPr>
            <p14:xfrm>
              <a:off x="2701200" y="4248520"/>
              <a:ext cx="9360" cy="34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A0A599-CF28-4BA6-B888-01400572895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239880"/>
                <a:ext cx="27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24B79F8-088C-4493-8117-9EA7FD123BE0}"/>
                  </a:ext>
                </a:extLst>
              </p14:cNvPr>
              <p14:cNvContentPartPr/>
              <p14:nvPr/>
            </p14:nvContentPartPr>
            <p14:xfrm>
              <a:off x="2720280" y="4381000"/>
              <a:ext cx="60480" cy="4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24B79F8-088C-4493-8117-9EA7FD123BE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711640" y="4372360"/>
                <a:ext cx="781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ACFA62-441F-4EB3-BC76-883B0F15A18F}"/>
                  </a:ext>
                </a:extLst>
              </p14:cNvPr>
              <p14:cNvContentPartPr/>
              <p14:nvPr/>
            </p14:nvContentPartPr>
            <p14:xfrm>
              <a:off x="4201680" y="4285600"/>
              <a:ext cx="239040" cy="13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ACFA62-441F-4EB3-BC76-883B0F15A18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193040" y="4276600"/>
                <a:ext cx="2566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0AC0BBB-A91F-4414-9B58-DF06CF98CCCA}"/>
                  </a:ext>
                </a:extLst>
              </p14:cNvPr>
              <p14:cNvContentPartPr/>
              <p14:nvPr/>
            </p14:nvContentPartPr>
            <p14:xfrm>
              <a:off x="4178640" y="4368040"/>
              <a:ext cx="267480" cy="2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0AC0BBB-A91F-4414-9B58-DF06CF98CCC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69640" y="4359040"/>
                <a:ext cx="285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ECF419-212E-48B5-AE90-E4796B4CE330}"/>
                  </a:ext>
                </a:extLst>
              </p14:cNvPr>
              <p14:cNvContentPartPr/>
              <p14:nvPr/>
            </p14:nvContentPartPr>
            <p14:xfrm>
              <a:off x="2974440" y="4123960"/>
              <a:ext cx="918720" cy="42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ECF419-212E-48B5-AE90-E4796B4CE33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65800" y="4115313"/>
                <a:ext cx="936360" cy="447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5A5B63A-83EC-4F59-9345-66E2208020A3}"/>
                  </a:ext>
                </a:extLst>
              </p14:cNvPr>
              <p14:cNvContentPartPr/>
              <p14:nvPr/>
            </p14:nvContentPartPr>
            <p14:xfrm>
              <a:off x="4581120" y="4130080"/>
              <a:ext cx="946800" cy="405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5A5B63A-83EC-4F59-9345-66E2208020A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72477" y="4121440"/>
                <a:ext cx="964447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97FB924-B5FD-47F6-B621-4A5B4A6BC284}"/>
                  </a:ext>
                </a:extLst>
              </p14:cNvPr>
              <p14:cNvContentPartPr/>
              <p14:nvPr/>
            </p14:nvContentPartPr>
            <p14:xfrm>
              <a:off x="5862000" y="4321960"/>
              <a:ext cx="541440" cy="299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97FB924-B5FD-47F6-B621-4A5B4A6BC28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53354" y="4312960"/>
                <a:ext cx="559092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AC91E2D-537F-4233-B2F4-64498ECE1CA1}"/>
                  </a:ext>
                </a:extLst>
              </p14:cNvPr>
              <p14:cNvContentPartPr/>
              <p14:nvPr/>
            </p14:nvContentPartPr>
            <p14:xfrm>
              <a:off x="6793680" y="4316920"/>
              <a:ext cx="1017000" cy="328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AC91E2D-537F-4233-B2F4-64498ECE1CA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85040" y="4308280"/>
                <a:ext cx="10346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B403A1-7E36-4435-9E92-C9FADFC8C9D9}"/>
                  </a:ext>
                </a:extLst>
              </p14:cNvPr>
              <p14:cNvContentPartPr/>
              <p14:nvPr/>
            </p14:nvContentPartPr>
            <p14:xfrm>
              <a:off x="412680" y="4666120"/>
              <a:ext cx="1614600" cy="489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B403A1-7E36-4435-9E92-C9FADFC8C9D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04040" y="4657120"/>
                <a:ext cx="16322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1B2F9F-A648-4FFC-B577-BDDA262429C3}"/>
                  </a:ext>
                </a:extLst>
              </p14:cNvPr>
              <p14:cNvContentPartPr/>
              <p14:nvPr/>
            </p14:nvContentPartPr>
            <p14:xfrm>
              <a:off x="2401680" y="4672600"/>
              <a:ext cx="994680" cy="378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1B2F9F-A648-4FFC-B577-BDDA262429C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93037" y="4663960"/>
                <a:ext cx="1012326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4CE153-4E79-4B63-BD00-2B02E72B77F9}"/>
                  </a:ext>
                </a:extLst>
              </p14:cNvPr>
              <p14:cNvContentPartPr/>
              <p14:nvPr/>
            </p14:nvContentPartPr>
            <p14:xfrm>
              <a:off x="3557280" y="4711120"/>
              <a:ext cx="1849320" cy="387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4CE153-4E79-4B63-BD00-2B02E72B77F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48282" y="4702480"/>
                <a:ext cx="1866957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C3B77E-BA69-497D-9A1B-541AEA4B36D8}"/>
                  </a:ext>
                </a:extLst>
              </p14:cNvPr>
              <p14:cNvContentPartPr/>
              <p14:nvPr/>
            </p14:nvContentPartPr>
            <p14:xfrm>
              <a:off x="6606480" y="4761520"/>
              <a:ext cx="17640" cy="15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C3B77E-BA69-497D-9A1B-541AEA4B36D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97480" y="4752880"/>
                <a:ext cx="352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245F07-5E6C-434F-BD41-130D122BE30A}"/>
                  </a:ext>
                </a:extLst>
              </p14:cNvPr>
              <p14:cNvContentPartPr/>
              <p14:nvPr/>
            </p14:nvContentPartPr>
            <p14:xfrm>
              <a:off x="6040200" y="4875280"/>
              <a:ext cx="1449000" cy="220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245F07-5E6C-434F-BD41-130D122BE30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031560" y="4866640"/>
                <a:ext cx="146664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51065B2-E465-40D0-9F7B-87BBA917A700}"/>
                  </a:ext>
                </a:extLst>
              </p14:cNvPr>
              <p14:cNvContentPartPr/>
              <p14:nvPr/>
            </p14:nvContentPartPr>
            <p14:xfrm>
              <a:off x="5686320" y="4747120"/>
              <a:ext cx="175680" cy="443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51065B2-E465-40D0-9F7B-87BBA917A7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77680" y="4738120"/>
                <a:ext cx="1933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E44EA84-2C07-481C-9A70-D34AE1AA398B}"/>
                  </a:ext>
                </a:extLst>
              </p14:cNvPr>
              <p14:cNvContentPartPr/>
              <p14:nvPr/>
            </p14:nvContentPartPr>
            <p14:xfrm>
              <a:off x="7732920" y="4751080"/>
              <a:ext cx="1150200" cy="496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E44EA84-2C07-481C-9A70-D34AE1AA398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723920" y="4742434"/>
                <a:ext cx="1167840" cy="513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C3D24F-C178-4304-8FFA-85FF7E070330}"/>
                  </a:ext>
                </a:extLst>
              </p14:cNvPr>
              <p14:cNvContentPartPr/>
              <p14:nvPr/>
            </p14:nvContentPartPr>
            <p14:xfrm>
              <a:off x="351120" y="5130160"/>
              <a:ext cx="11368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C3D24F-C178-4304-8FFA-85FF7E0703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42477" y="5121160"/>
                <a:ext cx="1154526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C772B59-D697-420A-A684-C5FA51F62972}"/>
                  </a:ext>
                </a:extLst>
              </p14:cNvPr>
              <p14:cNvContentPartPr/>
              <p14:nvPr/>
            </p14:nvContentPartPr>
            <p14:xfrm>
              <a:off x="1782480" y="5219080"/>
              <a:ext cx="2408040" cy="408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C772B59-D697-420A-A684-C5FA51F6297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773841" y="5210440"/>
                <a:ext cx="2425677" cy="42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36950624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14:cNvPr>
              <p14:cNvContentPartPr/>
              <p14:nvPr/>
            </p14:nvContentPartPr>
            <p14:xfrm>
              <a:off x="450120" y="259720"/>
              <a:ext cx="1272960" cy="77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1120" y="250720"/>
                <a:ext cx="1290600" cy="7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14:cNvPr>
              <p14:cNvContentPartPr/>
              <p14:nvPr/>
            </p14:nvContentPartPr>
            <p14:xfrm>
              <a:off x="2377560" y="315520"/>
              <a:ext cx="1255320" cy="42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8918" y="306512"/>
                <a:ext cx="1272965" cy="446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14:cNvPr>
              <p14:cNvContentPartPr/>
              <p14:nvPr/>
            </p14:nvContentPartPr>
            <p14:xfrm>
              <a:off x="4958400" y="517480"/>
              <a:ext cx="944280" cy="249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49757" y="508480"/>
                <a:ext cx="961927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14:cNvPr>
              <p14:cNvContentPartPr/>
              <p14:nvPr/>
            </p14:nvContentPartPr>
            <p14:xfrm>
              <a:off x="3993600" y="347920"/>
              <a:ext cx="697320" cy="36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84956" y="338920"/>
                <a:ext cx="714969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14:cNvPr>
              <p14:cNvContentPartPr/>
              <p14:nvPr/>
            </p14:nvContentPartPr>
            <p14:xfrm>
              <a:off x="6125880" y="516040"/>
              <a:ext cx="1133280" cy="405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16880" y="507400"/>
                <a:ext cx="1150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14:cNvPr>
              <p14:cNvContentPartPr/>
              <p14:nvPr/>
            </p14:nvContentPartPr>
            <p14:xfrm>
              <a:off x="8081400" y="1310200"/>
              <a:ext cx="118800" cy="144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72760" y="1301200"/>
                <a:ext cx="1364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14:cNvPr>
              <p14:cNvContentPartPr/>
              <p14:nvPr/>
            </p14:nvContentPartPr>
            <p14:xfrm>
              <a:off x="7874400" y="490120"/>
              <a:ext cx="668520" cy="738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65400" y="481480"/>
                <a:ext cx="686160" cy="7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14:cNvPr>
              <p14:cNvContentPartPr/>
              <p14:nvPr/>
            </p14:nvContentPartPr>
            <p14:xfrm>
              <a:off x="1025760" y="1142080"/>
              <a:ext cx="1280520" cy="1590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16763" y="1133080"/>
                <a:ext cx="1298155" cy="16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14:cNvPr>
              <p14:cNvContentPartPr/>
              <p14:nvPr/>
            </p14:nvContentPartPr>
            <p14:xfrm>
              <a:off x="389280" y="1291480"/>
              <a:ext cx="309600" cy="718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0280" y="1282840"/>
                <a:ext cx="327240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C718237-8251-4B6E-944D-9B030DD84DE0}"/>
                  </a:ext>
                </a:extLst>
              </p14:cNvPr>
              <p14:cNvContentPartPr/>
              <p14:nvPr/>
            </p14:nvContentPartPr>
            <p14:xfrm>
              <a:off x="7739760" y="1980880"/>
              <a:ext cx="14544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C718237-8251-4B6E-944D-9B030DD84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731120" y="1971880"/>
                <a:ext cx="16308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53F2B67-539C-4877-ACC2-5E85CDB6D900}"/>
                  </a:ext>
                </a:extLst>
              </p14:cNvPr>
              <p14:cNvContentPartPr/>
              <p14:nvPr/>
            </p14:nvContentPartPr>
            <p14:xfrm>
              <a:off x="2373600" y="1085920"/>
              <a:ext cx="5137560" cy="1289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53F2B67-539C-4877-ACC2-5E85CDB6D90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64959" y="1077278"/>
                <a:ext cx="5155201" cy="1306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E29CDD3-CEC1-49F7-8F0C-30F0CC9A44C1}"/>
                  </a:ext>
                </a:extLst>
              </p14:cNvPr>
              <p14:cNvContentPartPr/>
              <p14:nvPr/>
            </p14:nvContentPartPr>
            <p14:xfrm>
              <a:off x="8102640" y="2085280"/>
              <a:ext cx="16200" cy="7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E29CDD3-CEC1-49F7-8F0C-30F0CC9A44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94000" y="2076640"/>
                <a:ext cx="33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2CFAE3C-69CF-4C7C-A685-A895DFC63480}"/>
                  </a:ext>
                </a:extLst>
              </p14:cNvPr>
              <p14:cNvContentPartPr/>
              <p14:nvPr/>
            </p14:nvContentPartPr>
            <p14:xfrm>
              <a:off x="8104080" y="1921120"/>
              <a:ext cx="11160" cy="61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2CFAE3C-69CF-4C7C-A685-A895DFC6348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95080" y="1912120"/>
                <a:ext cx="288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985A38-938B-4AD2-B17D-6216EEFE0B19}"/>
                  </a:ext>
                </a:extLst>
              </p14:cNvPr>
              <p14:cNvContentPartPr/>
              <p14:nvPr/>
            </p14:nvContentPartPr>
            <p14:xfrm>
              <a:off x="8198760" y="2032360"/>
              <a:ext cx="96120" cy="165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985A38-938B-4AD2-B17D-6216EEFE0B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89760" y="2023720"/>
                <a:ext cx="11376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82794A9-C750-4F8B-83EC-42B61033D23F}"/>
                  </a:ext>
                </a:extLst>
              </p14:cNvPr>
              <p14:cNvContentPartPr/>
              <p14:nvPr/>
            </p14:nvContentPartPr>
            <p14:xfrm>
              <a:off x="8396760" y="1872160"/>
              <a:ext cx="411840" cy="389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82794A9-C750-4F8B-83EC-42B61033D2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388120" y="1863168"/>
                <a:ext cx="429480" cy="407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0C36816-6461-4B05-992C-797D2DFF3156}"/>
                  </a:ext>
                </a:extLst>
              </p14:cNvPr>
              <p14:cNvContentPartPr/>
              <p14:nvPr/>
            </p14:nvContentPartPr>
            <p14:xfrm>
              <a:off x="2434080" y="2354560"/>
              <a:ext cx="188640" cy="496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0C36816-6461-4B05-992C-797D2DFF315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5080" y="2345920"/>
                <a:ext cx="2062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FE76FB-7407-464F-B108-DA92273063FA}"/>
                  </a:ext>
                </a:extLst>
              </p14:cNvPr>
              <p14:cNvContentPartPr/>
              <p14:nvPr/>
            </p14:nvContentPartPr>
            <p14:xfrm>
              <a:off x="2660520" y="2518720"/>
              <a:ext cx="82080" cy="10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FE76FB-7407-464F-B108-DA92273063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51520" y="2510080"/>
                <a:ext cx="99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1CA06B8-A66D-49F0-8DEB-016F55D4C2F1}"/>
                  </a:ext>
                </a:extLst>
              </p14:cNvPr>
              <p14:cNvContentPartPr/>
              <p14:nvPr/>
            </p14:nvContentPartPr>
            <p14:xfrm>
              <a:off x="2775000" y="2541400"/>
              <a:ext cx="104040" cy="90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1CA06B8-A66D-49F0-8DEB-016F55D4C2F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66360" y="2532400"/>
                <a:ext cx="121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76B717-D352-443D-902F-52ACE5D93656}"/>
                  </a:ext>
                </a:extLst>
              </p14:cNvPr>
              <p14:cNvContentPartPr/>
              <p14:nvPr/>
            </p14:nvContentPartPr>
            <p14:xfrm>
              <a:off x="3094680" y="2522680"/>
              <a:ext cx="259920" cy="119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76B717-D352-443D-902F-52ACE5D9365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86040" y="2514040"/>
                <a:ext cx="2775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91909D7-9E39-4649-A774-F1CA274C876F}"/>
                  </a:ext>
                </a:extLst>
              </p14:cNvPr>
              <p14:cNvContentPartPr/>
              <p14:nvPr/>
            </p14:nvContentPartPr>
            <p14:xfrm>
              <a:off x="3422280" y="2569120"/>
              <a:ext cx="21600" cy="109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91909D7-9E39-4649-A774-F1CA274C87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13640" y="2560480"/>
                <a:ext cx="392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1412B2A-F6B0-45C2-B86E-90FC4AE58D5F}"/>
                  </a:ext>
                </a:extLst>
              </p14:cNvPr>
              <p14:cNvContentPartPr/>
              <p14:nvPr/>
            </p14:nvContentPartPr>
            <p14:xfrm>
              <a:off x="3403560" y="2456440"/>
              <a:ext cx="3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1412B2A-F6B0-45C2-B86E-90FC4AE58D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94920" y="2447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CF08E6-81FB-4214-873E-FCA2B7C882D5}"/>
                  </a:ext>
                </a:extLst>
              </p14:cNvPr>
              <p14:cNvContentPartPr/>
              <p14:nvPr/>
            </p14:nvContentPartPr>
            <p14:xfrm>
              <a:off x="3483480" y="2359960"/>
              <a:ext cx="41400" cy="367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CF08E6-81FB-4214-873E-FCA2B7C882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74480" y="2350960"/>
                <a:ext cx="590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E915F3-7EAD-47BC-9708-A3ABD48C1A0C}"/>
                  </a:ext>
                </a:extLst>
              </p14:cNvPr>
              <p14:cNvContentPartPr/>
              <p14:nvPr/>
            </p14:nvContentPartPr>
            <p14:xfrm>
              <a:off x="3596520" y="2329360"/>
              <a:ext cx="33480" cy="318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E915F3-7EAD-47BC-9708-A3ABD48C1A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87520" y="2320360"/>
                <a:ext cx="5112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1686EEA-28A7-42AA-9FC5-73BBC22AF0C9}"/>
                  </a:ext>
                </a:extLst>
              </p14:cNvPr>
              <p14:cNvContentPartPr/>
              <p14:nvPr/>
            </p14:nvContentPartPr>
            <p14:xfrm>
              <a:off x="3371880" y="2484520"/>
              <a:ext cx="28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1686EEA-28A7-42AA-9FC5-73BBC22AF0C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62880" y="2475520"/>
                <a:ext cx="46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EFBB13-DDF4-4D5C-86FA-4C808459A763}"/>
                  </a:ext>
                </a:extLst>
              </p14:cNvPr>
              <p14:cNvContentPartPr/>
              <p14:nvPr/>
            </p14:nvContentPartPr>
            <p14:xfrm>
              <a:off x="5602800" y="2364640"/>
              <a:ext cx="1200600" cy="70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EFBB13-DDF4-4D5C-86FA-4C808459A7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3800" y="2355635"/>
                <a:ext cx="1218240" cy="718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FDB814-3BD7-45D8-9CDB-9EA6E84CC615}"/>
                  </a:ext>
                </a:extLst>
              </p14:cNvPr>
              <p14:cNvContentPartPr/>
              <p14:nvPr/>
            </p14:nvContentPartPr>
            <p14:xfrm>
              <a:off x="5066040" y="2386600"/>
              <a:ext cx="340200" cy="404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FDB814-3BD7-45D8-9CDB-9EA6E84CC61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57400" y="2377600"/>
                <a:ext cx="3578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467CA4F-614D-427C-B861-A66BEE8D8013}"/>
                  </a:ext>
                </a:extLst>
              </p14:cNvPr>
              <p14:cNvContentPartPr/>
              <p14:nvPr/>
            </p14:nvContentPartPr>
            <p14:xfrm>
              <a:off x="3799560" y="2446000"/>
              <a:ext cx="1034280" cy="317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467CA4F-614D-427C-B861-A66BEE8D80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90920" y="2437360"/>
                <a:ext cx="10519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62A067E-DC23-4129-AC70-763200CD8C66}"/>
                  </a:ext>
                </a:extLst>
              </p14:cNvPr>
              <p14:cNvContentPartPr/>
              <p14:nvPr/>
            </p14:nvContentPartPr>
            <p14:xfrm>
              <a:off x="7035960" y="2446000"/>
              <a:ext cx="1611360" cy="39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62A067E-DC23-4129-AC70-763200CD8C6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26960" y="2437360"/>
                <a:ext cx="162900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99D8372-B008-47DC-9408-493E1C5F6CBA}"/>
                  </a:ext>
                </a:extLst>
              </p14:cNvPr>
              <p14:cNvContentPartPr/>
              <p14:nvPr/>
            </p14:nvContentPartPr>
            <p14:xfrm>
              <a:off x="315480" y="3027040"/>
              <a:ext cx="481320" cy="359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99D8372-B008-47DC-9408-493E1C5F6CB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6480" y="3018040"/>
                <a:ext cx="498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C463333-31A2-4D1D-867A-FDE0B407F96B}"/>
                  </a:ext>
                </a:extLst>
              </p14:cNvPr>
              <p14:cNvContentPartPr/>
              <p14:nvPr/>
            </p14:nvContentPartPr>
            <p14:xfrm>
              <a:off x="361920" y="2929480"/>
              <a:ext cx="282240" cy="24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C463333-31A2-4D1D-867A-FDE0B407F96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2920" y="2920840"/>
                <a:ext cx="2998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73AA53A-03FE-41DD-ADEA-B991FEB5C77B}"/>
                  </a:ext>
                </a:extLst>
              </p14:cNvPr>
              <p14:cNvContentPartPr/>
              <p14:nvPr/>
            </p14:nvContentPartPr>
            <p14:xfrm>
              <a:off x="2744760" y="2948920"/>
              <a:ext cx="280800" cy="496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73AA53A-03FE-41DD-ADEA-B991FEB5C77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35760" y="2940280"/>
                <a:ext cx="2984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ECE14E4-DE8C-46B9-A490-97ED0BD29DFA}"/>
                  </a:ext>
                </a:extLst>
              </p14:cNvPr>
              <p14:cNvContentPartPr/>
              <p14:nvPr/>
            </p14:nvContentPartPr>
            <p14:xfrm>
              <a:off x="3245520" y="2996080"/>
              <a:ext cx="1294920" cy="357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ECE14E4-DE8C-46B9-A490-97ED0BD29DF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6878" y="2987431"/>
                <a:ext cx="1312565" cy="37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436CB1-058C-4615-9FD1-0F5D5576EEC3}"/>
                  </a:ext>
                </a:extLst>
              </p14:cNvPr>
              <p14:cNvContentPartPr/>
              <p14:nvPr/>
            </p14:nvContentPartPr>
            <p14:xfrm>
              <a:off x="5661120" y="3126040"/>
              <a:ext cx="897480" cy="434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436CB1-058C-4615-9FD1-0F5D5576EE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52480" y="3117400"/>
                <a:ext cx="9151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3BC965C-7C09-4DA4-B5DD-96A3E8A713F0}"/>
                  </a:ext>
                </a:extLst>
              </p14:cNvPr>
              <p14:cNvContentPartPr/>
              <p14:nvPr/>
            </p14:nvContentPartPr>
            <p14:xfrm>
              <a:off x="4819800" y="2893120"/>
              <a:ext cx="541800" cy="587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3BC965C-7C09-4DA4-B5DD-96A3E8A713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1160" y="2884480"/>
                <a:ext cx="5594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38317EA-9617-463A-B0D9-8586349A50D2}"/>
                  </a:ext>
                </a:extLst>
              </p14:cNvPr>
              <p14:cNvContentPartPr/>
              <p14:nvPr/>
            </p14:nvContentPartPr>
            <p14:xfrm>
              <a:off x="6870720" y="2980960"/>
              <a:ext cx="292680" cy="64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38317EA-9617-463A-B0D9-8586349A50D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62080" y="2971960"/>
                <a:ext cx="31032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9648DB8-B60E-4BE1-994C-6545EB9A2369}"/>
                  </a:ext>
                </a:extLst>
              </p14:cNvPr>
              <p14:cNvContentPartPr/>
              <p14:nvPr/>
            </p14:nvContentPartPr>
            <p14:xfrm>
              <a:off x="7367880" y="2960080"/>
              <a:ext cx="1536840" cy="575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9648DB8-B60E-4BE1-994C-6545EB9A236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8880" y="2951440"/>
                <a:ext cx="1554480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6A7CC79-4695-4093-91E3-38994D69AF65}"/>
                  </a:ext>
                </a:extLst>
              </p14:cNvPr>
              <p14:cNvContentPartPr/>
              <p14:nvPr/>
            </p14:nvContentPartPr>
            <p14:xfrm>
              <a:off x="1117920" y="2929840"/>
              <a:ext cx="1415880" cy="602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6A7CC79-4695-4093-91E3-38994D69AF6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08920" y="2920840"/>
                <a:ext cx="143352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31A3283-DC2D-46F6-A99D-B603EC4DEE37}"/>
                  </a:ext>
                </a:extLst>
              </p14:cNvPr>
              <p14:cNvContentPartPr/>
              <p14:nvPr/>
            </p14:nvContentPartPr>
            <p14:xfrm>
              <a:off x="386760" y="3735880"/>
              <a:ext cx="149760" cy="236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31A3283-DC2D-46F6-A99D-B603EC4DEE3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7760" y="3726880"/>
                <a:ext cx="167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45D1D26-C5D3-48F5-AB37-BE178CD661CD}"/>
                  </a:ext>
                </a:extLst>
              </p14:cNvPr>
              <p14:cNvContentPartPr/>
              <p14:nvPr/>
            </p14:nvContentPartPr>
            <p14:xfrm>
              <a:off x="711480" y="3621760"/>
              <a:ext cx="1196640" cy="375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45D1D26-C5D3-48F5-AB37-BE178CD661C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02840" y="3612760"/>
                <a:ext cx="12142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E9C5455-424B-4170-B5A1-E191F7BC2F80}"/>
                  </a:ext>
                </a:extLst>
              </p14:cNvPr>
              <p14:cNvContentPartPr/>
              <p14:nvPr/>
            </p14:nvContentPartPr>
            <p14:xfrm>
              <a:off x="2194320" y="3532840"/>
              <a:ext cx="1050120" cy="40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E9C5455-424B-4170-B5A1-E191F7BC2F8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85680" y="3523840"/>
                <a:ext cx="106776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A8811C6-7887-4560-AB50-8B9803C5187E}"/>
                  </a:ext>
                </a:extLst>
              </p14:cNvPr>
              <p14:cNvContentPartPr/>
              <p14:nvPr/>
            </p14:nvContentPartPr>
            <p14:xfrm>
              <a:off x="3611280" y="3551200"/>
              <a:ext cx="38268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A8811C6-7887-4560-AB50-8B9803C5187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602640" y="3542560"/>
                <a:ext cx="4003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1ABF62E-2558-42B5-91D6-43BD0261A446}"/>
                  </a:ext>
                </a:extLst>
              </p14:cNvPr>
              <p14:cNvContentPartPr/>
              <p14:nvPr/>
            </p14:nvContentPartPr>
            <p14:xfrm>
              <a:off x="4208880" y="3906880"/>
              <a:ext cx="47160" cy="28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1ABF62E-2558-42B5-91D6-43BD0261A4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200240" y="3897880"/>
                <a:ext cx="64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2BB9669-CB56-495E-859D-578D4CDB4D89}"/>
                  </a:ext>
                </a:extLst>
              </p14:cNvPr>
              <p14:cNvContentPartPr/>
              <p14:nvPr/>
            </p14:nvContentPartPr>
            <p14:xfrm>
              <a:off x="3603000" y="3646960"/>
              <a:ext cx="477360" cy="314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2BB9669-CB56-495E-859D-578D4CDB4D8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4360" y="3638310"/>
                <a:ext cx="495000" cy="332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011BBF-8544-47BD-81EC-56A6CA3F28E6}"/>
                  </a:ext>
                </a:extLst>
              </p14:cNvPr>
              <p14:cNvContentPartPr/>
              <p14:nvPr/>
            </p14:nvContentPartPr>
            <p14:xfrm>
              <a:off x="4618560" y="3688000"/>
              <a:ext cx="683280" cy="295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011BBF-8544-47BD-81EC-56A6CA3F28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09560" y="3679360"/>
                <a:ext cx="7009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518EB5-59BC-4B9A-86FA-F83C8592FF02}"/>
                  </a:ext>
                </a:extLst>
              </p14:cNvPr>
              <p14:cNvContentPartPr/>
              <p14:nvPr/>
            </p14:nvContentPartPr>
            <p14:xfrm>
              <a:off x="5643480" y="3699880"/>
              <a:ext cx="788400" cy="326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518EB5-59BC-4B9A-86FA-F83C8592FF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4840" y="3690880"/>
                <a:ext cx="8060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E9E350-17AB-4225-96C9-EAB4C483C274}"/>
                  </a:ext>
                </a:extLst>
              </p14:cNvPr>
              <p14:cNvContentPartPr/>
              <p14:nvPr/>
            </p14:nvContentPartPr>
            <p14:xfrm>
              <a:off x="6372480" y="3819040"/>
              <a:ext cx="137160" cy="196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E9E350-17AB-4225-96C9-EAB4C483C27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63480" y="3810400"/>
                <a:ext cx="1548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9B7455-BE85-414A-B535-0C154CCD7723}"/>
                  </a:ext>
                </a:extLst>
              </p14:cNvPr>
              <p14:cNvContentPartPr/>
              <p14:nvPr/>
            </p14:nvContentPartPr>
            <p14:xfrm>
              <a:off x="5959200" y="3702400"/>
              <a:ext cx="38880" cy="38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9B7455-BE85-414A-B535-0C154CCD772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950200" y="3693760"/>
                <a:ext cx="56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EF5082B-DCE1-43F7-988A-B07E3CFA8FE4}"/>
                  </a:ext>
                </a:extLst>
              </p14:cNvPr>
              <p14:cNvContentPartPr/>
              <p14:nvPr/>
            </p14:nvContentPartPr>
            <p14:xfrm>
              <a:off x="6809520" y="3832360"/>
              <a:ext cx="83628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EF5082B-DCE1-43F7-988A-B07E3CFA8FE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00880" y="3823720"/>
                <a:ext cx="85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A28E759-167D-47C7-9EDE-F8412F5A6DE2}"/>
                  </a:ext>
                </a:extLst>
              </p14:cNvPr>
              <p14:cNvContentPartPr/>
              <p14:nvPr/>
            </p14:nvContentPartPr>
            <p14:xfrm>
              <a:off x="251760" y="4165360"/>
              <a:ext cx="2257920" cy="552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A28E759-167D-47C7-9EDE-F8412F5A6DE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2761" y="4156360"/>
                <a:ext cx="2275557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A0A599-CF28-4BA6-B888-014005728954}"/>
                  </a:ext>
                </a:extLst>
              </p14:cNvPr>
              <p14:cNvContentPartPr/>
              <p14:nvPr/>
            </p14:nvContentPartPr>
            <p14:xfrm>
              <a:off x="2701200" y="4248520"/>
              <a:ext cx="9360" cy="34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A0A599-CF28-4BA6-B888-01400572895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239880"/>
                <a:ext cx="27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24B79F8-088C-4493-8117-9EA7FD123BE0}"/>
                  </a:ext>
                </a:extLst>
              </p14:cNvPr>
              <p14:cNvContentPartPr/>
              <p14:nvPr/>
            </p14:nvContentPartPr>
            <p14:xfrm>
              <a:off x="2720280" y="4381000"/>
              <a:ext cx="60480" cy="4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24B79F8-088C-4493-8117-9EA7FD123BE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711640" y="4372360"/>
                <a:ext cx="781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ACFA62-441F-4EB3-BC76-883B0F15A18F}"/>
                  </a:ext>
                </a:extLst>
              </p14:cNvPr>
              <p14:cNvContentPartPr/>
              <p14:nvPr/>
            </p14:nvContentPartPr>
            <p14:xfrm>
              <a:off x="4201680" y="4285600"/>
              <a:ext cx="239040" cy="13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ACFA62-441F-4EB3-BC76-883B0F15A18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193040" y="4276600"/>
                <a:ext cx="2566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0AC0BBB-A91F-4414-9B58-DF06CF98CCCA}"/>
                  </a:ext>
                </a:extLst>
              </p14:cNvPr>
              <p14:cNvContentPartPr/>
              <p14:nvPr/>
            </p14:nvContentPartPr>
            <p14:xfrm>
              <a:off x="4178640" y="4368040"/>
              <a:ext cx="267480" cy="2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0AC0BBB-A91F-4414-9B58-DF06CF98CCC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69640" y="4359040"/>
                <a:ext cx="285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ECF419-212E-48B5-AE90-E4796B4CE330}"/>
                  </a:ext>
                </a:extLst>
              </p14:cNvPr>
              <p14:cNvContentPartPr/>
              <p14:nvPr/>
            </p14:nvContentPartPr>
            <p14:xfrm>
              <a:off x="2974440" y="4123960"/>
              <a:ext cx="918720" cy="42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ECF419-212E-48B5-AE90-E4796B4CE33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65800" y="4115313"/>
                <a:ext cx="936360" cy="447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5A5B63A-83EC-4F59-9345-66E2208020A3}"/>
                  </a:ext>
                </a:extLst>
              </p14:cNvPr>
              <p14:cNvContentPartPr/>
              <p14:nvPr/>
            </p14:nvContentPartPr>
            <p14:xfrm>
              <a:off x="4581120" y="4130080"/>
              <a:ext cx="946800" cy="405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5A5B63A-83EC-4F59-9345-66E2208020A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72477" y="4121440"/>
                <a:ext cx="964447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97FB924-B5FD-47F6-B621-4A5B4A6BC284}"/>
                  </a:ext>
                </a:extLst>
              </p14:cNvPr>
              <p14:cNvContentPartPr/>
              <p14:nvPr/>
            </p14:nvContentPartPr>
            <p14:xfrm>
              <a:off x="5862000" y="4321960"/>
              <a:ext cx="541440" cy="299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97FB924-B5FD-47F6-B621-4A5B4A6BC28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53354" y="4312960"/>
                <a:ext cx="559092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AC91E2D-537F-4233-B2F4-64498ECE1CA1}"/>
                  </a:ext>
                </a:extLst>
              </p14:cNvPr>
              <p14:cNvContentPartPr/>
              <p14:nvPr/>
            </p14:nvContentPartPr>
            <p14:xfrm>
              <a:off x="6793680" y="4316920"/>
              <a:ext cx="1017000" cy="328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AC91E2D-537F-4233-B2F4-64498ECE1CA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85040" y="4308280"/>
                <a:ext cx="10346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B403A1-7E36-4435-9E92-C9FADFC8C9D9}"/>
                  </a:ext>
                </a:extLst>
              </p14:cNvPr>
              <p14:cNvContentPartPr/>
              <p14:nvPr/>
            </p14:nvContentPartPr>
            <p14:xfrm>
              <a:off x="412680" y="4666120"/>
              <a:ext cx="1614600" cy="489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B403A1-7E36-4435-9E92-C9FADFC8C9D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04040" y="4657120"/>
                <a:ext cx="16322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1B2F9F-A648-4FFC-B577-BDDA262429C3}"/>
                  </a:ext>
                </a:extLst>
              </p14:cNvPr>
              <p14:cNvContentPartPr/>
              <p14:nvPr/>
            </p14:nvContentPartPr>
            <p14:xfrm>
              <a:off x="2401680" y="4672600"/>
              <a:ext cx="994680" cy="378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1B2F9F-A648-4FFC-B577-BDDA262429C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93037" y="4663960"/>
                <a:ext cx="1012326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4CE153-4E79-4B63-BD00-2B02E72B77F9}"/>
                  </a:ext>
                </a:extLst>
              </p14:cNvPr>
              <p14:cNvContentPartPr/>
              <p14:nvPr/>
            </p14:nvContentPartPr>
            <p14:xfrm>
              <a:off x="3557280" y="4711120"/>
              <a:ext cx="1849320" cy="387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4CE153-4E79-4B63-BD00-2B02E72B77F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48282" y="4702480"/>
                <a:ext cx="1866957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C3B77E-BA69-497D-9A1B-541AEA4B36D8}"/>
                  </a:ext>
                </a:extLst>
              </p14:cNvPr>
              <p14:cNvContentPartPr/>
              <p14:nvPr/>
            </p14:nvContentPartPr>
            <p14:xfrm>
              <a:off x="6606480" y="4761520"/>
              <a:ext cx="17640" cy="15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C3B77E-BA69-497D-9A1B-541AEA4B36D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97480" y="4752880"/>
                <a:ext cx="352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245F07-5E6C-434F-BD41-130D122BE30A}"/>
                  </a:ext>
                </a:extLst>
              </p14:cNvPr>
              <p14:cNvContentPartPr/>
              <p14:nvPr/>
            </p14:nvContentPartPr>
            <p14:xfrm>
              <a:off x="6040200" y="4875280"/>
              <a:ext cx="1449000" cy="220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245F07-5E6C-434F-BD41-130D122BE30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031560" y="4866640"/>
                <a:ext cx="146664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51065B2-E465-40D0-9F7B-87BBA917A700}"/>
                  </a:ext>
                </a:extLst>
              </p14:cNvPr>
              <p14:cNvContentPartPr/>
              <p14:nvPr/>
            </p14:nvContentPartPr>
            <p14:xfrm>
              <a:off x="5686320" y="4747120"/>
              <a:ext cx="175680" cy="443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51065B2-E465-40D0-9F7B-87BBA917A7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77680" y="4738120"/>
                <a:ext cx="1933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E44EA84-2C07-481C-9A70-D34AE1AA398B}"/>
                  </a:ext>
                </a:extLst>
              </p14:cNvPr>
              <p14:cNvContentPartPr/>
              <p14:nvPr/>
            </p14:nvContentPartPr>
            <p14:xfrm>
              <a:off x="7732920" y="4751080"/>
              <a:ext cx="1150200" cy="496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E44EA84-2C07-481C-9A70-D34AE1AA398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723920" y="4742434"/>
                <a:ext cx="1167840" cy="513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C3D24F-C178-4304-8FFA-85FF7E070330}"/>
                  </a:ext>
                </a:extLst>
              </p14:cNvPr>
              <p14:cNvContentPartPr/>
              <p14:nvPr/>
            </p14:nvContentPartPr>
            <p14:xfrm>
              <a:off x="351120" y="5130160"/>
              <a:ext cx="11368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C3D24F-C178-4304-8FFA-85FF7E0703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42477" y="5121160"/>
                <a:ext cx="1154526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C772B59-D697-420A-A684-C5FA51F62972}"/>
                  </a:ext>
                </a:extLst>
              </p14:cNvPr>
              <p14:cNvContentPartPr/>
              <p14:nvPr/>
            </p14:nvContentPartPr>
            <p14:xfrm>
              <a:off x="1782480" y="5219080"/>
              <a:ext cx="2408040" cy="408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C772B59-D697-420A-A684-C5FA51F6297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773841" y="5210440"/>
                <a:ext cx="2425677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3385909-ED1C-462E-A313-B76361DDA1E9}"/>
                  </a:ext>
                </a:extLst>
              </p14:cNvPr>
              <p14:cNvContentPartPr/>
              <p14:nvPr/>
            </p14:nvContentPartPr>
            <p14:xfrm>
              <a:off x="5703960" y="5329240"/>
              <a:ext cx="438840" cy="290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3385909-ED1C-462E-A313-B76361DDA1E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95320" y="5320600"/>
                <a:ext cx="4564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E965DB5-14B0-498D-A697-3F91E4385C85}"/>
                  </a:ext>
                </a:extLst>
              </p14:cNvPr>
              <p14:cNvContentPartPr/>
              <p14:nvPr/>
            </p14:nvContentPartPr>
            <p14:xfrm>
              <a:off x="4437480" y="5179120"/>
              <a:ext cx="945360" cy="404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E965DB5-14B0-498D-A697-3F91E4385C8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428840" y="5170120"/>
                <a:ext cx="96300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4A23A03-2E4E-4754-A938-702BE6314B0C}"/>
                  </a:ext>
                </a:extLst>
              </p14:cNvPr>
              <p14:cNvContentPartPr/>
              <p14:nvPr/>
            </p14:nvContentPartPr>
            <p14:xfrm>
              <a:off x="6299400" y="5245360"/>
              <a:ext cx="824040" cy="4640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4A23A03-2E4E-4754-A938-702BE6314B0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290404" y="5236367"/>
                <a:ext cx="841672" cy="481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B5551F7-6B6B-459C-B970-BF69FC8A3D25}"/>
                  </a:ext>
                </a:extLst>
              </p14:cNvPr>
              <p14:cNvContentPartPr/>
              <p14:nvPr/>
            </p14:nvContentPartPr>
            <p14:xfrm>
              <a:off x="7223520" y="5247880"/>
              <a:ext cx="685080" cy="341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B5551F7-6B6B-459C-B970-BF69FC8A3D2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214520" y="5239240"/>
                <a:ext cx="702720" cy="358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52498567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14:cNvPr>
              <p14:cNvContentPartPr/>
              <p14:nvPr/>
            </p14:nvContentPartPr>
            <p14:xfrm>
              <a:off x="450120" y="259720"/>
              <a:ext cx="1272960" cy="776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DC6491C-5369-4EEC-B83C-FCF0B0FF5A0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41120" y="250720"/>
                <a:ext cx="1290600" cy="7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14:cNvPr>
              <p14:cNvContentPartPr/>
              <p14:nvPr/>
            </p14:nvContentPartPr>
            <p14:xfrm>
              <a:off x="2377560" y="315520"/>
              <a:ext cx="1255320" cy="42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800023D-CC48-415C-8803-2B249E849BB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68918" y="306512"/>
                <a:ext cx="1272965" cy="446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14:cNvPr>
              <p14:cNvContentPartPr/>
              <p14:nvPr/>
            </p14:nvContentPartPr>
            <p14:xfrm>
              <a:off x="4958400" y="517480"/>
              <a:ext cx="944280" cy="249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65CE3D2-B743-4267-83EB-06F5FF9A5E8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49757" y="508480"/>
                <a:ext cx="961927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14:cNvPr>
              <p14:cNvContentPartPr/>
              <p14:nvPr/>
            </p14:nvContentPartPr>
            <p14:xfrm>
              <a:off x="3993600" y="347920"/>
              <a:ext cx="697320" cy="36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ECFF30C-E174-43FD-9554-726F48FAEB6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984956" y="338920"/>
                <a:ext cx="714969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14:cNvPr>
              <p14:cNvContentPartPr/>
              <p14:nvPr/>
            </p14:nvContentPartPr>
            <p14:xfrm>
              <a:off x="6125880" y="516040"/>
              <a:ext cx="1133280" cy="405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3DF6F34-FF6C-48B3-9FA9-3350E6DB100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116880" y="507400"/>
                <a:ext cx="115092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14:cNvPr>
              <p14:cNvContentPartPr/>
              <p14:nvPr/>
            </p14:nvContentPartPr>
            <p14:xfrm>
              <a:off x="8081400" y="1310200"/>
              <a:ext cx="118800" cy="1447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BCB897-9971-406F-9FFC-79246EBA997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072760" y="1301200"/>
                <a:ext cx="13644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14:cNvPr>
              <p14:cNvContentPartPr/>
              <p14:nvPr/>
            </p14:nvContentPartPr>
            <p14:xfrm>
              <a:off x="7874400" y="490120"/>
              <a:ext cx="668520" cy="738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74594C7-C53D-4D21-A315-852EBF9202F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65400" y="481480"/>
                <a:ext cx="686160" cy="7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14:cNvPr>
              <p14:cNvContentPartPr/>
              <p14:nvPr/>
            </p14:nvContentPartPr>
            <p14:xfrm>
              <a:off x="1025760" y="1142080"/>
              <a:ext cx="1280520" cy="1590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811E856-E9EB-43FA-8582-1ACAA1EB2F5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016763" y="1133080"/>
                <a:ext cx="1298155" cy="16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14:cNvPr>
              <p14:cNvContentPartPr/>
              <p14:nvPr/>
            </p14:nvContentPartPr>
            <p14:xfrm>
              <a:off x="389280" y="1291480"/>
              <a:ext cx="309600" cy="718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2A7417-5D5C-4ACF-B362-5B8871B57CC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0280" y="1282840"/>
                <a:ext cx="327240" cy="73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C718237-8251-4B6E-944D-9B030DD84DE0}"/>
                  </a:ext>
                </a:extLst>
              </p14:cNvPr>
              <p14:cNvContentPartPr/>
              <p14:nvPr/>
            </p14:nvContentPartPr>
            <p14:xfrm>
              <a:off x="7739760" y="1980880"/>
              <a:ext cx="145440" cy="206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C718237-8251-4B6E-944D-9B030DD84DE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731120" y="1971880"/>
                <a:ext cx="163080" cy="22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C53F2B67-539C-4877-ACC2-5E85CDB6D900}"/>
                  </a:ext>
                </a:extLst>
              </p14:cNvPr>
              <p14:cNvContentPartPr/>
              <p14:nvPr/>
            </p14:nvContentPartPr>
            <p14:xfrm>
              <a:off x="2373600" y="1085920"/>
              <a:ext cx="5137560" cy="1289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C53F2B67-539C-4877-ACC2-5E85CDB6D90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64959" y="1077278"/>
                <a:ext cx="5155201" cy="13068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E29CDD3-CEC1-49F7-8F0C-30F0CC9A44C1}"/>
                  </a:ext>
                </a:extLst>
              </p14:cNvPr>
              <p14:cNvContentPartPr/>
              <p14:nvPr/>
            </p14:nvContentPartPr>
            <p14:xfrm>
              <a:off x="8102640" y="2085280"/>
              <a:ext cx="16200" cy="7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E29CDD3-CEC1-49F7-8F0C-30F0CC9A44C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094000" y="2076640"/>
                <a:ext cx="3384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2CFAE3C-69CF-4C7C-A685-A895DFC63480}"/>
                  </a:ext>
                </a:extLst>
              </p14:cNvPr>
              <p14:cNvContentPartPr/>
              <p14:nvPr/>
            </p14:nvContentPartPr>
            <p14:xfrm>
              <a:off x="8104080" y="1921120"/>
              <a:ext cx="11160" cy="61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2CFAE3C-69CF-4C7C-A685-A895DFC6348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95080" y="1912120"/>
                <a:ext cx="2880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8985A38-938B-4AD2-B17D-6216EEFE0B19}"/>
                  </a:ext>
                </a:extLst>
              </p14:cNvPr>
              <p14:cNvContentPartPr/>
              <p14:nvPr/>
            </p14:nvContentPartPr>
            <p14:xfrm>
              <a:off x="8198760" y="2032360"/>
              <a:ext cx="96120" cy="165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8985A38-938B-4AD2-B17D-6216EEFE0B1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89760" y="2023720"/>
                <a:ext cx="11376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82794A9-C750-4F8B-83EC-42B61033D23F}"/>
                  </a:ext>
                </a:extLst>
              </p14:cNvPr>
              <p14:cNvContentPartPr/>
              <p14:nvPr/>
            </p14:nvContentPartPr>
            <p14:xfrm>
              <a:off x="8396760" y="1872160"/>
              <a:ext cx="411840" cy="3895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82794A9-C750-4F8B-83EC-42B61033D23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8388120" y="1863168"/>
                <a:ext cx="429480" cy="4071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0C36816-6461-4B05-992C-797D2DFF3156}"/>
                  </a:ext>
                </a:extLst>
              </p14:cNvPr>
              <p14:cNvContentPartPr/>
              <p14:nvPr/>
            </p14:nvContentPartPr>
            <p14:xfrm>
              <a:off x="2434080" y="2354560"/>
              <a:ext cx="188640" cy="496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0C36816-6461-4B05-992C-797D2DFF315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425080" y="2345920"/>
                <a:ext cx="2062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5FE76FB-7407-464F-B108-DA92273063FA}"/>
                  </a:ext>
                </a:extLst>
              </p14:cNvPr>
              <p14:cNvContentPartPr/>
              <p14:nvPr/>
            </p14:nvContentPartPr>
            <p14:xfrm>
              <a:off x="2660520" y="2518720"/>
              <a:ext cx="82080" cy="105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5FE76FB-7407-464F-B108-DA92273063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651520" y="2510080"/>
                <a:ext cx="99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1CA06B8-A66D-49F0-8DEB-016F55D4C2F1}"/>
                  </a:ext>
                </a:extLst>
              </p14:cNvPr>
              <p14:cNvContentPartPr/>
              <p14:nvPr/>
            </p14:nvContentPartPr>
            <p14:xfrm>
              <a:off x="2775000" y="2541400"/>
              <a:ext cx="104040" cy="90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1CA06B8-A66D-49F0-8DEB-016F55D4C2F1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766360" y="2532400"/>
                <a:ext cx="12168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976B717-D352-443D-902F-52ACE5D93656}"/>
                  </a:ext>
                </a:extLst>
              </p14:cNvPr>
              <p14:cNvContentPartPr/>
              <p14:nvPr/>
            </p14:nvContentPartPr>
            <p14:xfrm>
              <a:off x="3094680" y="2522680"/>
              <a:ext cx="259920" cy="1198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976B717-D352-443D-902F-52ACE5D9365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086040" y="2514040"/>
                <a:ext cx="27756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91909D7-9E39-4649-A774-F1CA274C876F}"/>
                  </a:ext>
                </a:extLst>
              </p14:cNvPr>
              <p14:cNvContentPartPr/>
              <p14:nvPr/>
            </p14:nvContentPartPr>
            <p14:xfrm>
              <a:off x="3422280" y="2569120"/>
              <a:ext cx="21600" cy="1090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91909D7-9E39-4649-A774-F1CA274C876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13640" y="2560480"/>
                <a:ext cx="392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1412B2A-F6B0-45C2-B86E-90FC4AE58D5F}"/>
                  </a:ext>
                </a:extLst>
              </p14:cNvPr>
              <p14:cNvContentPartPr/>
              <p14:nvPr/>
            </p14:nvContentPartPr>
            <p14:xfrm>
              <a:off x="3403560" y="2456440"/>
              <a:ext cx="3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1412B2A-F6B0-45C2-B86E-90FC4AE58D5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394920" y="2447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ACF08E6-81FB-4214-873E-FCA2B7C882D5}"/>
                  </a:ext>
                </a:extLst>
              </p14:cNvPr>
              <p14:cNvContentPartPr/>
              <p14:nvPr/>
            </p14:nvContentPartPr>
            <p14:xfrm>
              <a:off x="3483480" y="2359960"/>
              <a:ext cx="41400" cy="3672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ACF08E6-81FB-4214-873E-FCA2B7C882D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474480" y="2350960"/>
                <a:ext cx="5904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E915F3-7EAD-47BC-9708-A3ABD48C1A0C}"/>
                  </a:ext>
                </a:extLst>
              </p14:cNvPr>
              <p14:cNvContentPartPr/>
              <p14:nvPr/>
            </p14:nvContentPartPr>
            <p14:xfrm>
              <a:off x="3596520" y="2329360"/>
              <a:ext cx="33480" cy="3186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E915F3-7EAD-47BC-9708-A3ABD48C1A0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587520" y="2320360"/>
                <a:ext cx="5112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1686EEA-28A7-42AA-9FC5-73BBC22AF0C9}"/>
                  </a:ext>
                </a:extLst>
              </p14:cNvPr>
              <p14:cNvContentPartPr/>
              <p14:nvPr/>
            </p14:nvContentPartPr>
            <p14:xfrm>
              <a:off x="3371880" y="2484520"/>
              <a:ext cx="28440" cy="216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1686EEA-28A7-42AA-9FC5-73BBC22AF0C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362880" y="2475520"/>
                <a:ext cx="460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8EFBB13-DDF4-4D5C-86FA-4C808459A763}"/>
                  </a:ext>
                </a:extLst>
              </p14:cNvPr>
              <p14:cNvContentPartPr/>
              <p14:nvPr/>
            </p14:nvContentPartPr>
            <p14:xfrm>
              <a:off x="5602800" y="2364640"/>
              <a:ext cx="1200600" cy="7005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8EFBB13-DDF4-4D5C-86FA-4C808459A76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93800" y="2355635"/>
                <a:ext cx="1218240" cy="718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DFDB814-3BD7-45D8-9CDB-9EA6E84CC615}"/>
                  </a:ext>
                </a:extLst>
              </p14:cNvPr>
              <p14:cNvContentPartPr/>
              <p14:nvPr/>
            </p14:nvContentPartPr>
            <p14:xfrm>
              <a:off x="5066040" y="2386600"/>
              <a:ext cx="340200" cy="404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DFDB814-3BD7-45D8-9CDB-9EA6E84CC61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057400" y="2377600"/>
                <a:ext cx="35784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467CA4F-614D-427C-B861-A66BEE8D8013}"/>
                  </a:ext>
                </a:extLst>
              </p14:cNvPr>
              <p14:cNvContentPartPr/>
              <p14:nvPr/>
            </p14:nvContentPartPr>
            <p14:xfrm>
              <a:off x="3799560" y="2446000"/>
              <a:ext cx="1034280" cy="317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467CA4F-614D-427C-B861-A66BEE8D801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90920" y="2437360"/>
                <a:ext cx="105192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62A067E-DC23-4129-AC70-763200CD8C66}"/>
                  </a:ext>
                </a:extLst>
              </p14:cNvPr>
              <p14:cNvContentPartPr/>
              <p14:nvPr/>
            </p14:nvContentPartPr>
            <p14:xfrm>
              <a:off x="7035960" y="2446000"/>
              <a:ext cx="1611360" cy="39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62A067E-DC23-4129-AC70-763200CD8C6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026960" y="2437360"/>
                <a:ext cx="162900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99D8372-B008-47DC-9408-493E1C5F6CBA}"/>
                  </a:ext>
                </a:extLst>
              </p14:cNvPr>
              <p14:cNvContentPartPr/>
              <p14:nvPr/>
            </p14:nvContentPartPr>
            <p14:xfrm>
              <a:off x="315480" y="3027040"/>
              <a:ext cx="481320" cy="359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99D8372-B008-47DC-9408-493E1C5F6CB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06480" y="3018040"/>
                <a:ext cx="498960" cy="37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C463333-31A2-4D1D-867A-FDE0B407F96B}"/>
                  </a:ext>
                </a:extLst>
              </p14:cNvPr>
              <p14:cNvContentPartPr/>
              <p14:nvPr/>
            </p14:nvContentPartPr>
            <p14:xfrm>
              <a:off x="361920" y="2929480"/>
              <a:ext cx="282240" cy="24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C463333-31A2-4D1D-867A-FDE0B407F96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2920" y="2920840"/>
                <a:ext cx="29988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673AA53A-03FE-41DD-ADEA-B991FEB5C77B}"/>
                  </a:ext>
                </a:extLst>
              </p14:cNvPr>
              <p14:cNvContentPartPr/>
              <p14:nvPr/>
            </p14:nvContentPartPr>
            <p14:xfrm>
              <a:off x="2744760" y="2948920"/>
              <a:ext cx="280800" cy="4960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673AA53A-03FE-41DD-ADEA-B991FEB5C77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735760" y="2940280"/>
                <a:ext cx="29844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ECE14E4-DE8C-46B9-A490-97ED0BD29DFA}"/>
                  </a:ext>
                </a:extLst>
              </p14:cNvPr>
              <p14:cNvContentPartPr/>
              <p14:nvPr/>
            </p14:nvContentPartPr>
            <p14:xfrm>
              <a:off x="3245520" y="2996080"/>
              <a:ext cx="1294920" cy="3578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ECE14E4-DE8C-46B9-A490-97ED0BD29DF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6878" y="2987431"/>
                <a:ext cx="1312565" cy="37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E436CB1-058C-4615-9FD1-0F5D5576EEC3}"/>
                  </a:ext>
                </a:extLst>
              </p14:cNvPr>
              <p14:cNvContentPartPr/>
              <p14:nvPr/>
            </p14:nvContentPartPr>
            <p14:xfrm>
              <a:off x="5661120" y="3126040"/>
              <a:ext cx="897480" cy="434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E436CB1-058C-4615-9FD1-0F5D5576EEC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652480" y="3117400"/>
                <a:ext cx="915120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3BC965C-7C09-4DA4-B5DD-96A3E8A713F0}"/>
                  </a:ext>
                </a:extLst>
              </p14:cNvPr>
              <p14:cNvContentPartPr/>
              <p14:nvPr/>
            </p14:nvContentPartPr>
            <p14:xfrm>
              <a:off x="4819800" y="2893120"/>
              <a:ext cx="541800" cy="5871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3BC965C-7C09-4DA4-B5DD-96A3E8A713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811160" y="2884480"/>
                <a:ext cx="5594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38317EA-9617-463A-B0D9-8586349A50D2}"/>
                  </a:ext>
                </a:extLst>
              </p14:cNvPr>
              <p14:cNvContentPartPr/>
              <p14:nvPr/>
            </p14:nvContentPartPr>
            <p14:xfrm>
              <a:off x="6870720" y="2980960"/>
              <a:ext cx="292680" cy="645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38317EA-9617-463A-B0D9-8586349A50D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62080" y="2971960"/>
                <a:ext cx="31032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9648DB8-B60E-4BE1-994C-6545EB9A2369}"/>
                  </a:ext>
                </a:extLst>
              </p14:cNvPr>
              <p14:cNvContentPartPr/>
              <p14:nvPr/>
            </p14:nvContentPartPr>
            <p14:xfrm>
              <a:off x="7367880" y="2960080"/>
              <a:ext cx="1536840" cy="575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9648DB8-B60E-4BE1-994C-6545EB9A236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58880" y="2951440"/>
                <a:ext cx="1554480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B6A7CC79-4695-4093-91E3-38994D69AF65}"/>
                  </a:ext>
                </a:extLst>
              </p14:cNvPr>
              <p14:cNvContentPartPr/>
              <p14:nvPr/>
            </p14:nvContentPartPr>
            <p14:xfrm>
              <a:off x="1117920" y="2929840"/>
              <a:ext cx="1415880" cy="602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B6A7CC79-4695-4093-91E3-38994D69AF6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08920" y="2920840"/>
                <a:ext cx="143352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31A3283-DC2D-46F6-A99D-B603EC4DEE37}"/>
                  </a:ext>
                </a:extLst>
              </p14:cNvPr>
              <p14:cNvContentPartPr/>
              <p14:nvPr/>
            </p14:nvContentPartPr>
            <p14:xfrm>
              <a:off x="386760" y="3735880"/>
              <a:ext cx="149760" cy="2361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31A3283-DC2D-46F6-A99D-B603EC4DEE3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77760" y="3726880"/>
                <a:ext cx="16740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45D1D26-C5D3-48F5-AB37-BE178CD661CD}"/>
                  </a:ext>
                </a:extLst>
              </p14:cNvPr>
              <p14:cNvContentPartPr/>
              <p14:nvPr/>
            </p14:nvContentPartPr>
            <p14:xfrm>
              <a:off x="711480" y="3621760"/>
              <a:ext cx="1196640" cy="3754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45D1D26-C5D3-48F5-AB37-BE178CD661C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02840" y="3612760"/>
                <a:ext cx="121428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E9C5455-424B-4170-B5A1-E191F7BC2F80}"/>
                  </a:ext>
                </a:extLst>
              </p14:cNvPr>
              <p14:cNvContentPartPr/>
              <p14:nvPr/>
            </p14:nvContentPartPr>
            <p14:xfrm>
              <a:off x="2194320" y="3532840"/>
              <a:ext cx="1050120" cy="40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E9C5455-424B-4170-B5A1-E191F7BC2F8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185680" y="3523840"/>
                <a:ext cx="106776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A8811C6-7887-4560-AB50-8B9803C5187E}"/>
                  </a:ext>
                </a:extLst>
              </p14:cNvPr>
              <p14:cNvContentPartPr/>
              <p14:nvPr/>
            </p14:nvContentPartPr>
            <p14:xfrm>
              <a:off x="3611280" y="3551200"/>
              <a:ext cx="382680" cy="1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A8811C6-7887-4560-AB50-8B9803C5187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602640" y="3542560"/>
                <a:ext cx="4003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1ABF62E-2558-42B5-91D6-43BD0261A446}"/>
                  </a:ext>
                </a:extLst>
              </p14:cNvPr>
              <p14:cNvContentPartPr/>
              <p14:nvPr/>
            </p14:nvContentPartPr>
            <p14:xfrm>
              <a:off x="4208880" y="3906880"/>
              <a:ext cx="47160" cy="280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1ABF62E-2558-42B5-91D6-43BD0261A44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200240" y="3897880"/>
                <a:ext cx="648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62BB9669-CB56-495E-859D-578D4CDB4D89}"/>
                  </a:ext>
                </a:extLst>
              </p14:cNvPr>
              <p14:cNvContentPartPr/>
              <p14:nvPr/>
            </p14:nvContentPartPr>
            <p14:xfrm>
              <a:off x="3603000" y="3646960"/>
              <a:ext cx="477360" cy="314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62BB9669-CB56-495E-859D-578D4CDB4D8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94360" y="3638310"/>
                <a:ext cx="495000" cy="3323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E011BBF-8544-47BD-81EC-56A6CA3F28E6}"/>
                  </a:ext>
                </a:extLst>
              </p14:cNvPr>
              <p14:cNvContentPartPr/>
              <p14:nvPr/>
            </p14:nvContentPartPr>
            <p14:xfrm>
              <a:off x="4618560" y="3688000"/>
              <a:ext cx="683280" cy="295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E011BBF-8544-47BD-81EC-56A6CA3F28E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609560" y="3679360"/>
                <a:ext cx="7009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99518EB5-59BC-4B9A-86FA-F83C8592FF02}"/>
                  </a:ext>
                </a:extLst>
              </p14:cNvPr>
              <p14:cNvContentPartPr/>
              <p14:nvPr/>
            </p14:nvContentPartPr>
            <p14:xfrm>
              <a:off x="5643480" y="3699880"/>
              <a:ext cx="788400" cy="3261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99518EB5-59BC-4B9A-86FA-F83C8592FF0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634840" y="3690880"/>
                <a:ext cx="8060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7E9E350-17AB-4225-96C9-EAB4C483C274}"/>
                  </a:ext>
                </a:extLst>
              </p14:cNvPr>
              <p14:cNvContentPartPr/>
              <p14:nvPr/>
            </p14:nvContentPartPr>
            <p14:xfrm>
              <a:off x="6372480" y="3819040"/>
              <a:ext cx="137160" cy="196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7E9E350-17AB-4225-96C9-EAB4C483C27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63480" y="3810400"/>
                <a:ext cx="15480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49B7455-BE85-414A-B535-0C154CCD7723}"/>
                  </a:ext>
                </a:extLst>
              </p14:cNvPr>
              <p14:cNvContentPartPr/>
              <p14:nvPr/>
            </p14:nvContentPartPr>
            <p14:xfrm>
              <a:off x="5959200" y="3702400"/>
              <a:ext cx="38880" cy="38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49B7455-BE85-414A-B535-0C154CCD772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950200" y="3693760"/>
                <a:ext cx="56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EF5082B-DCE1-43F7-988A-B07E3CFA8FE4}"/>
                  </a:ext>
                </a:extLst>
              </p14:cNvPr>
              <p14:cNvContentPartPr/>
              <p14:nvPr/>
            </p14:nvContentPartPr>
            <p14:xfrm>
              <a:off x="6809520" y="3832360"/>
              <a:ext cx="83628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EF5082B-DCE1-43F7-988A-B07E3CFA8FE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00880" y="3823720"/>
                <a:ext cx="85392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A28E759-167D-47C7-9EDE-F8412F5A6DE2}"/>
                  </a:ext>
                </a:extLst>
              </p14:cNvPr>
              <p14:cNvContentPartPr/>
              <p14:nvPr/>
            </p14:nvContentPartPr>
            <p14:xfrm>
              <a:off x="251760" y="4165360"/>
              <a:ext cx="2257920" cy="552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A28E759-167D-47C7-9EDE-F8412F5A6DE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42761" y="4156360"/>
                <a:ext cx="2275557" cy="57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FA0A599-CF28-4BA6-B888-014005728954}"/>
                  </a:ext>
                </a:extLst>
              </p14:cNvPr>
              <p14:cNvContentPartPr/>
              <p14:nvPr/>
            </p14:nvContentPartPr>
            <p14:xfrm>
              <a:off x="2701200" y="4248520"/>
              <a:ext cx="9360" cy="34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FA0A599-CF28-4BA6-B888-01400572895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92560" y="4239880"/>
                <a:ext cx="2700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24B79F8-088C-4493-8117-9EA7FD123BE0}"/>
                  </a:ext>
                </a:extLst>
              </p14:cNvPr>
              <p14:cNvContentPartPr/>
              <p14:nvPr/>
            </p14:nvContentPartPr>
            <p14:xfrm>
              <a:off x="2720280" y="4381000"/>
              <a:ext cx="60480" cy="45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24B79F8-088C-4493-8117-9EA7FD123BE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711640" y="4372360"/>
                <a:ext cx="7812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FACFA62-441F-4EB3-BC76-883B0F15A18F}"/>
                  </a:ext>
                </a:extLst>
              </p14:cNvPr>
              <p14:cNvContentPartPr/>
              <p14:nvPr/>
            </p14:nvContentPartPr>
            <p14:xfrm>
              <a:off x="4201680" y="4285600"/>
              <a:ext cx="239040" cy="13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FACFA62-441F-4EB3-BC76-883B0F15A18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193040" y="4276600"/>
                <a:ext cx="2566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0AC0BBB-A91F-4414-9B58-DF06CF98CCCA}"/>
                  </a:ext>
                </a:extLst>
              </p14:cNvPr>
              <p14:cNvContentPartPr/>
              <p14:nvPr/>
            </p14:nvContentPartPr>
            <p14:xfrm>
              <a:off x="4178640" y="4368040"/>
              <a:ext cx="267480" cy="2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0AC0BBB-A91F-4414-9B58-DF06CF98CCC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169640" y="4359040"/>
                <a:ext cx="2851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0ECF419-212E-48B5-AE90-E4796B4CE330}"/>
                  </a:ext>
                </a:extLst>
              </p14:cNvPr>
              <p14:cNvContentPartPr/>
              <p14:nvPr/>
            </p14:nvContentPartPr>
            <p14:xfrm>
              <a:off x="2974440" y="4123960"/>
              <a:ext cx="918720" cy="429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0ECF419-212E-48B5-AE90-E4796B4CE33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965800" y="4115313"/>
                <a:ext cx="936360" cy="4474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35A5B63A-83EC-4F59-9345-66E2208020A3}"/>
                  </a:ext>
                </a:extLst>
              </p14:cNvPr>
              <p14:cNvContentPartPr/>
              <p14:nvPr/>
            </p14:nvContentPartPr>
            <p14:xfrm>
              <a:off x="4581120" y="4130080"/>
              <a:ext cx="946800" cy="4057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35A5B63A-83EC-4F59-9345-66E2208020A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72477" y="4121440"/>
                <a:ext cx="964447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97FB924-B5FD-47F6-B621-4A5B4A6BC284}"/>
                  </a:ext>
                </a:extLst>
              </p14:cNvPr>
              <p14:cNvContentPartPr/>
              <p14:nvPr/>
            </p14:nvContentPartPr>
            <p14:xfrm>
              <a:off x="5862000" y="4321960"/>
              <a:ext cx="541440" cy="299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97FB924-B5FD-47F6-B621-4A5B4A6BC284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853354" y="4312960"/>
                <a:ext cx="559092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AC91E2D-537F-4233-B2F4-64498ECE1CA1}"/>
                  </a:ext>
                </a:extLst>
              </p14:cNvPr>
              <p14:cNvContentPartPr/>
              <p14:nvPr/>
            </p14:nvContentPartPr>
            <p14:xfrm>
              <a:off x="6793680" y="4316920"/>
              <a:ext cx="1017000" cy="328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AC91E2D-537F-4233-B2F4-64498ECE1CA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785040" y="4308280"/>
                <a:ext cx="103464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5B403A1-7E36-4435-9E92-C9FADFC8C9D9}"/>
                  </a:ext>
                </a:extLst>
              </p14:cNvPr>
              <p14:cNvContentPartPr/>
              <p14:nvPr/>
            </p14:nvContentPartPr>
            <p14:xfrm>
              <a:off x="412680" y="4666120"/>
              <a:ext cx="1614600" cy="489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5B403A1-7E36-4435-9E92-C9FADFC8C9D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04040" y="4657120"/>
                <a:ext cx="16322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91B2F9F-A648-4FFC-B577-BDDA262429C3}"/>
                  </a:ext>
                </a:extLst>
              </p14:cNvPr>
              <p14:cNvContentPartPr/>
              <p14:nvPr/>
            </p14:nvContentPartPr>
            <p14:xfrm>
              <a:off x="2401680" y="4672600"/>
              <a:ext cx="994680" cy="3783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91B2F9F-A648-4FFC-B577-BDDA262429C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393037" y="4663960"/>
                <a:ext cx="1012326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4CE153-4E79-4B63-BD00-2B02E72B77F9}"/>
                  </a:ext>
                </a:extLst>
              </p14:cNvPr>
              <p14:cNvContentPartPr/>
              <p14:nvPr/>
            </p14:nvContentPartPr>
            <p14:xfrm>
              <a:off x="3557280" y="4711120"/>
              <a:ext cx="1849320" cy="3877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4CE153-4E79-4B63-BD00-2B02E72B77F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48282" y="4702480"/>
                <a:ext cx="1866957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AC3B77E-BA69-497D-9A1B-541AEA4B36D8}"/>
                  </a:ext>
                </a:extLst>
              </p14:cNvPr>
              <p14:cNvContentPartPr/>
              <p14:nvPr/>
            </p14:nvContentPartPr>
            <p14:xfrm>
              <a:off x="6606480" y="4761520"/>
              <a:ext cx="17640" cy="15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AC3B77E-BA69-497D-9A1B-541AEA4B36D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97480" y="4752880"/>
                <a:ext cx="352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5245F07-5E6C-434F-BD41-130D122BE30A}"/>
                  </a:ext>
                </a:extLst>
              </p14:cNvPr>
              <p14:cNvContentPartPr/>
              <p14:nvPr/>
            </p14:nvContentPartPr>
            <p14:xfrm>
              <a:off x="6040200" y="4875280"/>
              <a:ext cx="1449000" cy="220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5245F07-5E6C-434F-BD41-130D122BE30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031560" y="4866640"/>
                <a:ext cx="146664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51065B2-E465-40D0-9F7B-87BBA917A700}"/>
                  </a:ext>
                </a:extLst>
              </p14:cNvPr>
              <p14:cNvContentPartPr/>
              <p14:nvPr/>
            </p14:nvContentPartPr>
            <p14:xfrm>
              <a:off x="5686320" y="4747120"/>
              <a:ext cx="175680" cy="4431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51065B2-E465-40D0-9F7B-87BBA917A70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677680" y="4738120"/>
                <a:ext cx="193320" cy="46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E44EA84-2C07-481C-9A70-D34AE1AA398B}"/>
                  </a:ext>
                </a:extLst>
              </p14:cNvPr>
              <p14:cNvContentPartPr/>
              <p14:nvPr/>
            </p14:nvContentPartPr>
            <p14:xfrm>
              <a:off x="7732920" y="4751080"/>
              <a:ext cx="1150200" cy="496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E44EA84-2C07-481C-9A70-D34AE1AA398B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723920" y="4742434"/>
                <a:ext cx="1167840" cy="5137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8C3D24F-C178-4304-8FFA-85FF7E070330}"/>
                  </a:ext>
                </a:extLst>
              </p14:cNvPr>
              <p14:cNvContentPartPr/>
              <p14:nvPr/>
            </p14:nvContentPartPr>
            <p14:xfrm>
              <a:off x="351120" y="5130160"/>
              <a:ext cx="11368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8C3D24F-C178-4304-8FFA-85FF7E07033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42477" y="5121160"/>
                <a:ext cx="1154526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C772B59-D697-420A-A684-C5FA51F62972}"/>
                  </a:ext>
                </a:extLst>
              </p14:cNvPr>
              <p14:cNvContentPartPr/>
              <p14:nvPr/>
            </p14:nvContentPartPr>
            <p14:xfrm>
              <a:off x="1782480" y="5219080"/>
              <a:ext cx="2408040" cy="408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C772B59-D697-420A-A684-C5FA51F6297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773841" y="5210440"/>
                <a:ext cx="2425677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3385909-ED1C-462E-A313-B76361DDA1E9}"/>
                  </a:ext>
                </a:extLst>
              </p14:cNvPr>
              <p14:cNvContentPartPr/>
              <p14:nvPr/>
            </p14:nvContentPartPr>
            <p14:xfrm>
              <a:off x="5703960" y="5329240"/>
              <a:ext cx="438840" cy="290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3385909-ED1C-462E-A313-B76361DDA1E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695320" y="5320600"/>
                <a:ext cx="4564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E965DB5-14B0-498D-A697-3F91E4385C85}"/>
                  </a:ext>
                </a:extLst>
              </p14:cNvPr>
              <p14:cNvContentPartPr/>
              <p14:nvPr/>
            </p14:nvContentPartPr>
            <p14:xfrm>
              <a:off x="4437480" y="5179120"/>
              <a:ext cx="945360" cy="4046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E965DB5-14B0-498D-A697-3F91E4385C8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428840" y="5170120"/>
                <a:ext cx="963000" cy="42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4A23A03-2E4E-4754-A938-702BE6314B0C}"/>
                  </a:ext>
                </a:extLst>
              </p14:cNvPr>
              <p14:cNvContentPartPr/>
              <p14:nvPr/>
            </p14:nvContentPartPr>
            <p14:xfrm>
              <a:off x="6299400" y="5245360"/>
              <a:ext cx="824040" cy="4640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4A23A03-2E4E-4754-A938-702BE6314B0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6290404" y="5236367"/>
                <a:ext cx="841672" cy="481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FB5551F7-6B6B-459C-B970-BF69FC8A3D25}"/>
                  </a:ext>
                </a:extLst>
              </p14:cNvPr>
              <p14:cNvContentPartPr/>
              <p14:nvPr/>
            </p14:nvContentPartPr>
            <p14:xfrm>
              <a:off x="7223520" y="5247880"/>
              <a:ext cx="685080" cy="341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FB5551F7-6B6B-459C-B970-BF69FC8A3D2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214520" y="5239240"/>
                <a:ext cx="70272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23140A6A-2905-4C70-848A-1824C3507CC0}"/>
                  </a:ext>
                </a:extLst>
              </p14:cNvPr>
              <p14:cNvContentPartPr/>
              <p14:nvPr/>
            </p14:nvContentPartPr>
            <p14:xfrm>
              <a:off x="1693560" y="5861680"/>
              <a:ext cx="348120" cy="3186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23140A6A-2905-4C70-848A-1824C3507CC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84569" y="5852680"/>
                <a:ext cx="365742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D70FD20-D3E5-414B-BA31-304FB90E7E8C}"/>
                  </a:ext>
                </a:extLst>
              </p14:cNvPr>
              <p14:cNvContentPartPr/>
              <p14:nvPr/>
            </p14:nvContentPartPr>
            <p14:xfrm>
              <a:off x="2825760" y="5997040"/>
              <a:ext cx="13680" cy="257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D70FD20-D3E5-414B-BA31-304FB90E7E8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816760" y="5988400"/>
                <a:ext cx="3132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191A7B32-E44D-46E2-B96B-F8B1D201CEF6}"/>
                  </a:ext>
                </a:extLst>
              </p14:cNvPr>
              <p14:cNvContentPartPr/>
              <p14:nvPr/>
            </p14:nvContentPartPr>
            <p14:xfrm>
              <a:off x="2641080" y="6000280"/>
              <a:ext cx="385920" cy="460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191A7B32-E44D-46E2-B96B-F8B1D201CEF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632080" y="5991280"/>
                <a:ext cx="4035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C5AB5AF-0057-44FD-A8FD-D9E70DA8D94F}"/>
                  </a:ext>
                </a:extLst>
              </p14:cNvPr>
              <p14:cNvContentPartPr/>
              <p14:nvPr/>
            </p14:nvContentPartPr>
            <p14:xfrm>
              <a:off x="2674200" y="6250120"/>
              <a:ext cx="258120" cy="53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C5AB5AF-0057-44FD-A8FD-D9E70DA8D94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665200" y="6241120"/>
                <a:ext cx="27576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7793902E-6D2B-4A80-B414-EA7B2C01610B}"/>
                  </a:ext>
                </a:extLst>
              </p14:cNvPr>
              <p14:cNvContentPartPr/>
              <p14:nvPr/>
            </p14:nvContentPartPr>
            <p14:xfrm>
              <a:off x="2975880" y="6202240"/>
              <a:ext cx="210240" cy="131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7793902E-6D2B-4A80-B414-EA7B2C01610B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966880" y="6193600"/>
                <a:ext cx="22788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B1E9B2D-DC36-4FD0-B309-71916C0F31EA}"/>
                  </a:ext>
                </a:extLst>
              </p14:cNvPr>
              <p14:cNvContentPartPr/>
              <p14:nvPr/>
            </p14:nvContentPartPr>
            <p14:xfrm>
              <a:off x="3666720" y="5935840"/>
              <a:ext cx="282240" cy="33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B1E9B2D-DC36-4FD0-B309-71916C0F31E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658080" y="5927200"/>
                <a:ext cx="29988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BF30DD4-9BCA-4043-A1B5-2ADE011B3F7D}"/>
                  </a:ext>
                </a:extLst>
              </p14:cNvPr>
              <p14:cNvContentPartPr/>
              <p14:nvPr/>
            </p14:nvContentPartPr>
            <p14:xfrm>
              <a:off x="2626320" y="5878960"/>
              <a:ext cx="360360" cy="399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BF30DD4-9BCA-4043-A1B5-2ADE011B3F7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617320" y="5869960"/>
                <a:ext cx="3780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E5B6539-5006-4F51-8B83-8E8780B67A06}"/>
                  </a:ext>
                </a:extLst>
              </p14:cNvPr>
              <p14:cNvContentPartPr/>
              <p14:nvPr/>
            </p14:nvContentPartPr>
            <p14:xfrm>
              <a:off x="3318600" y="6015400"/>
              <a:ext cx="753840" cy="366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E5B6539-5006-4F51-8B83-8E8780B67A0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309960" y="6006768"/>
                <a:ext cx="771480" cy="38446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7F40371-4CBA-455D-9DDD-80439E7AF07E}"/>
                  </a:ext>
                </a:extLst>
              </p14:cNvPr>
              <p14:cNvContentPartPr/>
              <p14:nvPr/>
            </p14:nvContentPartPr>
            <p14:xfrm>
              <a:off x="4240920" y="5896240"/>
              <a:ext cx="357840" cy="425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7F40371-4CBA-455D-9DDD-80439E7AF07E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32280" y="5887240"/>
                <a:ext cx="375480" cy="443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36305705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43F2AB6-E659-46E2-BC4C-47D039477442}"/>
                  </a:ext>
                </a:extLst>
              </p14:cNvPr>
              <p14:cNvContentPartPr/>
              <p14:nvPr/>
            </p14:nvContentPartPr>
            <p14:xfrm>
              <a:off x="3180360" y="322720"/>
              <a:ext cx="2219760" cy="36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43F2AB6-E659-46E2-BC4C-47D03947744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71720" y="314080"/>
                <a:ext cx="22374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BAE9DA3-729E-46DA-B81E-223F1852BD55}"/>
                  </a:ext>
                </a:extLst>
              </p14:cNvPr>
              <p14:cNvContentPartPr/>
              <p14:nvPr/>
            </p14:nvContentPartPr>
            <p14:xfrm>
              <a:off x="676200" y="95920"/>
              <a:ext cx="2239920" cy="880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BAE9DA3-729E-46DA-B81E-223F1852BD5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201" y="87280"/>
                <a:ext cx="2257557" cy="89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1B38FE7-8325-4C9F-BF65-E75BDF7F97EF}"/>
                  </a:ext>
                </a:extLst>
              </p14:cNvPr>
              <p14:cNvContentPartPr/>
              <p14:nvPr/>
            </p14:nvContentPartPr>
            <p14:xfrm>
              <a:off x="5699280" y="257920"/>
              <a:ext cx="301680" cy="635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1B38FE7-8325-4C9F-BF65-E75BDF7F97E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0280" y="249280"/>
                <a:ext cx="31932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6406EF-F528-4085-B284-C12E5FF2CA3E}"/>
                  </a:ext>
                </a:extLst>
              </p14:cNvPr>
              <p14:cNvContentPartPr/>
              <p14:nvPr/>
            </p14:nvContentPartPr>
            <p14:xfrm>
              <a:off x="6247560" y="490840"/>
              <a:ext cx="1708200" cy="536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6406EF-F528-4085-B284-C12E5FF2CA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38558" y="481840"/>
                <a:ext cx="1725844" cy="55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4360569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43F2AB6-E659-46E2-BC4C-47D039477442}"/>
                  </a:ext>
                </a:extLst>
              </p14:cNvPr>
              <p14:cNvContentPartPr/>
              <p14:nvPr/>
            </p14:nvContentPartPr>
            <p14:xfrm>
              <a:off x="3180360" y="322720"/>
              <a:ext cx="2219760" cy="36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43F2AB6-E659-46E2-BC4C-47D03947744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71720" y="314080"/>
                <a:ext cx="22374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BAE9DA3-729E-46DA-B81E-223F1852BD55}"/>
                  </a:ext>
                </a:extLst>
              </p14:cNvPr>
              <p14:cNvContentPartPr/>
              <p14:nvPr/>
            </p14:nvContentPartPr>
            <p14:xfrm>
              <a:off x="676200" y="95920"/>
              <a:ext cx="2239920" cy="880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BAE9DA3-729E-46DA-B81E-223F1852BD5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201" y="87280"/>
                <a:ext cx="2257557" cy="89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1B38FE7-8325-4C9F-BF65-E75BDF7F97EF}"/>
                  </a:ext>
                </a:extLst>
              </p14:cNvPr>
              <p14:cNvContentPartPr/>
              <p14:nvPr/>
            </p14:nvContentPartPr>
            <p14:xfrm>
              <a:off x="5699280" y="257920"/>
              <a:ext cx="301680" cy="635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1B38FE7-8325-4C9F-BF65-E75BDF7F97E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0280" y="249280"/>
                <a:ext cx="31932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6406EF-F528-4085-B284-C12E5FF2CA3E}"/>
                  </a:ext>
                </a:extLst>
              </p14:cNvPr>
              <p14:cNvContentPartPr/>
              <p14:nvPr/>
            </p14:nvContentPartPr>
            <p14:xfrm>
              <a:off x="6247560" y="490840"/>
              <a:ext cx="1708200" cy="536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6406EF-F528-4085-B284-C12E5FF2CA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38558" y="481840"/>
                <a:ext cx="1725844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730597F-21FE-45C3-AB0A-2E5416F303E8}"/>
                  </a:ext>
                </a:extLst>
              </p14:cNvPr>
              <p14:cNvContentPartPr/>
              <p14:nvPr/>
            </p14:nvContentPartPr>
            <p14:xfrm>
              <a:off x="544080" y="1029040"/>
              <a:ext cx="2066400" cy="882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730597F-21FE-45C3-AB0A-2E5416F303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5082" y="1020040"/>
                <a:ext cx="2084037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44F571D-37E6-41BB-ADDE-79765DF1EAB6}"/>
                  </a:ext>
                </a:extLst>
              </p14:cNvPr>
              <p14:cNvContentPartPr/>
              <p14:nvPr/>
            </p14:nvContentPartPr>
            <p14:xfrm>
              <a:off x="3012600" y="1211560"/>
              <a:ext cx="1654200" cy="37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44F571D-37E6-41BB-ADDE-79765DF1EA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03958" y="1202560"/>
                <a:ext cx="1671844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4722758-BCC7-420C-BFB2-3559D41D5E8B}"/>
                  </a:ext>
                </a:extLst>
              </p14:cNvPr>
              <p14:cNvContentPartPr/>
              <p14:nvPr/>
            </p14:nvContentPartPr>
            <p14:xfrm>
              <a:off x="4994400" y="1340440"/>
              <a:ext cx="1830240" cy="59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4722758-BCC7-420C-BFB2-3559D41D5E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85760" y="1331795"/>
                <a:ext cx="1847880" cy="6145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8360959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E8D0A6-013F-41B4-8C0D-6D015BEA3CCA}"/>
                  </a:ext>
                </a:extLst>
              </p14:cNvPr>
              <p14:cNvContentPartPr/>
              <p14:nvPr/>
            </p14:nvContentPartPr>
            <p14:xfrm>
              <a:off x="7637691" y="159103"/>
              <a:ext cx="1198080" cy="6652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E8D0A6-013F-41B4-8C0D-6D015BEA3C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20051" y="141463"/>
                <a:ext cx="1233720" cy="70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F4B432-AB79-486B-BFF0-7B6A0CBCE5CB}"/>
                  </a:ext>
                </a:extLst>
              </p14:cNvPr>
              <p14:cNvContentPartPr/>
              <p14:nvPr/>
            </p14:nvContentPartPr>
            <p14:xfrm>
              <a:off x="478371" y="254503"/>
              <a:ext cx="1392840" cy="5382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F4B432-AB79-486B-BFF0-7B6A0CBCE5C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731" y="236863"/>
                <a:ext cx="142848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05D368E-A1F1-44EE-A43E-CB318A35EF5D}"/>
                  </a:ext>
                </a:extLst>
              </p14:cNvPr>
              <p14:cNvContentPartPr/>
              <p14:nvPr/>
            </p14:nvContentPartPr>
            <p14:xfrm>
              <a:off x="2176851" y="374023"/>
              <a:ext cx="7200" cy="9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05D368E-A1F1-44EE-A43E-CB318A35EF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59211" y="356383"/>
                <a:ext cx="428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DBB1DBB-702E-453C-8A5F-2642DED72B53}"/>
                  </a:ext>
                </a:extLst>
              </p14:cNvPr>
              <p14:cNvContentPartPr/>
              <p14:nvPr/>
            </p14:nvContentPartPr>
            <p14:xfrm>
              <a:off x="2159211" y="522343"/>
              <a:ext cx="5760" cy="162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DBB1DBB-702E-453C-8A5F-2642DED72B5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1211" y="504343"/>
                <a:ext cx="414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5EB4B13-12E3-4F7B-BF28-6DAE5E114BE7}"/>
                  </a:ext>
                </a:extLst>
              </p14:cNvPr>
              <p14:cNvContentPartPr/>
              <p14:nvPr/>
            </p14:nvContentPartPr>
            <p14:xfrm>
              <a:off x="3372771" y="287263"/>
              <a:ext cx="49680" cy="377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5EB4B13-12E3-4F7B-BF28-6DAE5E114B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55131" y="269623"/>
                <a:ext cx="853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198753F-2607-4267-8A05-0C18C0035B57}"/>
                  </a:ext>
                </a:extLst>
              </p14:cNvPr>
              <p14:cNvContentPartPr/>
              <p14:nvPr/>
            </p14:nvContentPartPr>
            <p14:xfrm>
              <a:off x="2683011" y="283303"/>
              <a:ext cx="507960" cy="384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198753F-2607-4267-8A05-0C18C0035B5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65011" y="265303"/>
                <a:ext cx="54360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E28FEC6-F786-4907-89E9-9ADC499EF260}"/>
                  </a:ext>
                </a:extLst>
              </p14:cNvPr>
              <p14:cNvContentPartPr/>
              <p14:nvPr/>
            </p14:nvContentPartPr>
            <p14:xfrm>
              <a:off x="513651" y="997903"/>
              <a:ext cx="1806120" cy="612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E28FEC6-F786-4907-89E9-9ADC499EF2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655" y="980263"/>
                <a:ext cx="1841753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3E5916-12CB-4FDB-9200-C6B3AAC9C712}"/>
                  </a:ext>
                </a:extLst>
              </p14:cNvPr>
              <p14:cNvContentPartPr/>
              <p14:nvPr/>
            </p14:nvContentPartPr>
            <p14:xfrm>
              <a:off x="2667531" y="1113463"/>
              <a:ext cx="985680" cy="4114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3E5916-12CB-4FDB-9200-C6B3AAC9C71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49891" y="1095823"/>
                <a:ext cx="1021320" cy="44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3560233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14:cNvPr>
              <p14:cNvContentPartPr/>
              <p14:nvPr/>
            </p14:nvContentPartPr>
            <p14:xfrm>
              <a:off x="5733840" y="256480"/>
              <a:ext cx="108360" cy="49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5840" y="238840"/>
                <a:ext cx="14400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14:cNvPr>
              <p14:cNvContentPartPr/>
              <p14:nvPr/>
            </p14:nvContentPartPr>
            <p14:xfrm>
              <a:off x="822720" y="98800"/>
              <a:ext cx="4805640" cy="680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080" y="81151"/>
                <a:ext cx="4841280" cy="716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14:cNvPr>
              <p14:cNvContentPartPr/>
              <p14:nvPr/>
            </p14:nvContentPartPr>
            <p14:xfrm>
              <a:off x="6065040" y="212920"/>
              <a:ext cx="1595520" cy="627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47400" y="194920"/>
                <a:ext cx="163116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14:cNvPr>
              <p14:cNvContentPartPr/>
              <p14:nvPr/>
            </p14:nvContentPartPr>
            <p14:xfrm>
              <a:off x="7924800" y="233080"/>
              <a:ext cx="220680" cy="48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215440"/>
                <a:ext cx="25632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14:cNvPr>
              <p14:cNvContentPartPr/>
              <p14:nvPr/>
            </p14:nvContentPartPr>
            <p14:xfrm>
              <a:off x="477120" y="975040"/>
              <a:ext cx="152280" cy="23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9480" y="957400"/>
                <a:ext cx="1879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14:cNvPr>
              <p14:cNvContentPartPr/>
              <p14:nvPr/>
            </p14:nvContentPartPr>
            <p14:xfrm>
              <a:off x="792120" y="1007080"/>
              <a:ext cx="15408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74120" y="989440"/>
                <a:ext cx="189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14:cNvPr>
              <p14:cNvContentPartPr/>
              <p14:nvPr/>
            </p14:nvContentPartPr>
            <p14:xfrm>
              <a:off x="782040" y="1117240"/>
              <a:ext cx="18612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099240"/>
                <a:ext cx="221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14:cNvPr>
              <p14:cNvContentPartPr/>
              <p14:nvPr/>
            </p14:nvContentPartPr>
            <p14:xfrm>
              <a:off x="1178400" y="985120"/>
              <a:ext cx="175680" cy="199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60400" y="967120"/>
                <a:ext cx="211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14:cNvPr>
              <p14:cNvContentPartPr/>
              <p14:nvPr/>
            </p14:nvContentPartPr>
            <p14:xfrm>
              <a:off x="1167960" y="831400"/>
              <a:ext cx="194040" cy="4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50320" y="813760"/>
                <a:ext cx="229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14:cNvPr>
              <p14:cNvContentPartPr/>
              <p14:nvPr/>
            </p14:nvContentPartPr>
            <p14:xfrm>
              <a:off x="1147800" y="731320"/>
              <a:ext cx="236520" cy="10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29800" y="713320"/>
                <a:ext cx="272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14:cNvPr>
              <p14:cNvContentPartPr/>
              <p14:nvPr/>
            </p14:nvContentPartPr>
            <p14:xfrm>
              <a:off x="385680" y="757600"/>
              <a:ext cx="230760" cy="65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" y="739960"/>
                <a:ext cx="2664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14:cNvPr>
              <p14:cNvContentPartPr/>
              <p14:nvPr/>
            </p14:nvContentPartPr>
            <p14:xfrm>
              <a:off x="1848720" y="924280"/>
              <a:ext cx="193680" cy="240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1080" y="906640"/>
                <a:ext cx="2293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14:cNvPr>
              <p14:cNvContentPartPr/>
              <p14:nvPr/>
            </p14:nvContentPartPr>
            <p14:xfrm>
              <a:off x="1543800" y="934360"/>
              <a:ext cx="127080" cy="21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26160" y="916720"/>
                <a:ext cx="1627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14:cNvPr>
              <p14:cNvContentPartPr/>
              <p14:nvPr/>
            </p14:nvContentPartPr>
            <p14:xfrm>
              <a:off x="2219880" y="853000"/>
              <a:ext cx="35640" cy="4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02240" y="835000"/>
                <a:ext cx="712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14:cNvPr>
              <p14:cNvContentPartPr/>
              <p14:nvPr/>
            </p14:nvContentPartPr>
            <p14:xfrm>
              <a:off x="1777800" y="772000"/>
              <a:ext cx="24408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59800" y="754360"/>
                <a:ext cx="279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14:cNvPr>
              <p14:cNvContentPartPr/>
              <p14:nvPr/>
            </p14:nvContentPartPr>
            <p14:xfrm>
              <a:off x="3494640" y="853000"/>
              <a:ext cx="16200" cy="382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76640" y="835000"/>
                <a:ext cx="51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14:cNvPr>
              <p14:cNvContentPartPr/>
              <p14:nvPr/>
            </p14:nvContentPartPr>
            <p14:xfrm>
              <a:off x="3637200" y="790000"/>
              <a:ext cx="856080" cy="472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9200" y="772000"/>
                <a:ext cx="89172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14:cNvPr>
              <p14:cNvContentPartPr/>
              <p14:nvPr/>
            </p14:nvContentPartPr>
            <p14:xfrm>
              <a:off x="5910240" y="1021480"/>
              <a:ext cx="1764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92600" y="1003480"/>
                <a:ext cx="53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14:cNvPr>
              <p14:cNvContentPartPr/>
              <p14:nvPr/>
            </p14:nvContentPartPr>
            <p14:xfrm>
              <a:off x="6339360" y="690640"/>
              <a:ext cx="164160" cy="3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21360" y="672640"/>
                <a:ext cx="1998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14:cNvPr>
              <p14:cNvContentPartPr/>
              <p14:nvPr/>
            </p14:nvContentPartPr>
            <p14:xfrm>
              <a:off x="6684960" y="954880"/>
              <a:ext cx="190080" cy="115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66960" y="936880"/>
                <a:ext cx="225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14:cNvPr>
              <p14:cNvContentPartPr/>
              <p14:nvPr/>
            </p14:nvContentPartPr>
            <p14:xfrm>
              <a:off x="6063600" y="789280"/>
              <a:ext cx="431640" cy="37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960" y="771280"/>
                <a:ext cx="4672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14:cNvPr>
              <p14:cNvContentPartPr/>
              <p14:nvPr/>
            </p14:nvContentPartPr>
            <p14:xfrm>
              <a:off x="4643040" y="670120"/>
              <a:ext cx="317160" cy="51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25040" y="652492"/>
                <a:ext cx="352800" cy="552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14:cNvPr>
              <p14:cNvContentPartPr/>
              <p14:nvPr/>
            </p14:nvContentPartPr>
            <p14:xfrm>
              <a:off x="5620800" y="792160"/>
              <a:ext cx="191160" cy="410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02800" y="774504"/>
                <a:ext cx="22680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14:cNvPr>
              <p14:cNvContentPartPr/>
              <p14:nvPr/>
            </p14:nvContentPartPr>
            <p14:xfrm>
              <a:off x="5109960" y="846880"/>
              <a:ext cx="410040" cy="293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2304" y="829240"/>
                <a:ext cx="44571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14:cNvPr>
              <p14:cNvContentPartPr/>
              <p14:nvPr/>
            </p14:nvContentPartPr>
            <p14:xfrm>
              <a:off x="6958920" y="741040"/>
              <a:ext cx="418320" cy="38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1280" y="723400"/>
                <a:ext cx="4539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14:cNvPr>
              <p14:cNvContentPartPr/>
              <p14:nvPr/>
            </p14:nvContentPartPr>
            <p14:xfrm>
              <a:off x="2600760" y="853000"/>
              <a:ext cx="313200" cy="28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2760" y="835000"/>
                <a:ext cx="3488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7130F8F-89B4-4868-9704-170DAD8D563D}"/>
                  </a:ext>
                </a:extLst>
              </p14:cNvPr>
              <p14:cNvContentPartPr/>
              <p14:nvPr/>
            </p14:nvContentPartPr>
            <p14:xfrm>
              <a:off x="5902680" y="535480"/>
              <a:ext cx="88560" cy="95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7130F8F-89B4-4868-9704-170DAD8D56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885040" y="517480"/>
                <a:ext cx="1242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5760910-51FA-47E2-97CE-F07C48CF3179}"/>
                  </a:ext>
                </a:extLst>
              </p14:cNvPr>
              <p14:cNvContentPartPr/>
              <p14:nvPr/>
            </p14:nvContentPartPr>
            <p14:xfrm>
              <a:off x="5851560" y="324520"/>
              <a:ext cx="153360" cy="1530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5760910-51FA-47E2-97CE-F07C48CF317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833920" y="306838"/>
                <a:ext cx="189000" cy="18872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2775072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43F2AB6-E659-46E2-BC4C-47D039477442}"/>
                  </a:ext>
                </a:extLst>
              </p14:cNvPr>
              <p14:cNvContentPartPr/>
              <p14:nvPr/>
            </p14:nvContentPartPr>
            <p14:xfrm>
              <a:off x="3180360" y="322720"/>
              <a:ext cx="2219760" cy="36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43F2AB6-E659-46E2-BC4C-47D03947744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71720" y="314080"/>
                <a:ext cx="22374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BAE9DA3-729E-46DA-B81E-223F1852BD55}"/>
                  </a:ext>
                </a:extLst>
              </p14:cNvPr>
              <p14:cNvContentPartPr/>
              <p14:nvPr/>
            </p14:nvContentPartPr>
            <p14:xfrm>
              <a:off x="676200" y="95920"/>
              <a:ext cx="2239920" cy="880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BAE9DA3-729E-46DA-B81E-223F1852BD5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201" y="87280"/>
                <a:ext cx="2257557" cy="89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1B38FE7-8325-4C9F-BF65-E75BDF7F97EF}"/>
                  </a:ext>
                </a:extLst>
              </p14:cNvPr>
              <p14:cNvContentPartPr/>
              <p14:nvPr/>
            </p14:nvContentPartPr>
            <p14:xfrm>
              <a:off x="5699280" y="257920"/>
              <a:ext cx="301680" cy="635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1B38FE7-8325-4C9F-BF65-E75BDF7F97E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0280" y="249280"/>
                <a:ext cx="31932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6406EF-F528-4085-B284-C12E5FF2CA3E}"/>
                  </a:ext>
                </a:extLst>
              </p14:cNvPr>
              <p14:cNvContentPartPr/>
              <p14:nvPr/>
            </p14:nvContentPartPr>
            <p14:xfrm>
              <a:off x="6247560" y="490840"/>
              <a:ext cx="1708200" cy="536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6406EF-F528-4085-B284-C12E5FF2CA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38558" y="481840"/>
                <a:ext cx="1725844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730597F-21FE-45C3-AB0A-2E5416F303E8}"/>
                  </a:ext>
                </a:extLst>
              </p14:cNvPr>
              <p14:cNvContentPartPr/>
              <p14:nvPr/>
            </p14:nvContentPartPr>
            <p14:xfrm>
              <a:off x="544080" y="1029040"/>
              <a:ext cx="2066400" cy="882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730597F-21FE-45C3-AB0A-2E5416F303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5082" y="1020040"/>
                <a:ext cx="2084037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44F571D-37E6-41BB-ADDE-79765DF1EAB6}"/>
                  </a:ext>
                </a:extLst>
              </p14:cNvPr>
              <p14:cNvContentPartPr/>
              <p14:nvPr/>
            </p14:nvContentPartPr>
            <p14:xfrm>
              <a:off x="3012600" y="1211560"/>
              <a:ext cx="1654200" cy="37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44F571D-37E6-41BB-ADDE-79765DF1EA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03958" y="1202560"/>
                <a:ext cx="1671844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4722758-BCC7-420C-BFB2-3559D41D5E8B}"/>
                  </a:ext>
                </a:extLst>
              </p14:cNvPr>
              <p14:cNvContentPartPr/>
              <p14:nvPr/>
            </p14:nvContentPartPr>
            <p14:xfrm>
              <a:off x="4994400" y="1340440"/>
              <a:ext cx="1830240" cy="59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4722758-BCC7-420C-BFB2-3559D41D5E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85760" y="1331795"/>
                <a:ext cx="1847880" cy="614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1ACCF6-13FA-40A3-A357-EBCD23DA9D4D}"/>
                  </a:ext>
                </a:extLst>
              </p14:cNvPr>
              <p14:cNvContentPartPr/>
              <p14:nvPr/>
            </p14:nvContentPartPr>
            <p14:xfrm>
              <a:off x="7042800" y="1211920"/>
              <a:ext cx="1759320" cy="62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1ACCF6-13FA-40A3-A357-EBCD23DA9D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34158" y="1203280"/>
                <a:ext cx="1776964" cy="646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9148920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43F2AB6-E659-46E2-BC4C-47D039477442}"/>
                  </a:ext>
                </a:extLst>
              </p14:cNvPr>
              <p14:cNvContentPartPr/>
              <p14:nvPr/>
            </p14:nvContentPartPr>
            <p14:xfrm>
              <a:off x="3180360" y="322720"/>
              <a:ext cx="2219760" cy="36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43F2AB6-E659-46E2-BC4C-47D03947744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71720" y="314080"/>
                <a:ext cx="22374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BAE9DA3-729E-46DA-B81E-223F1852BD55}"/>
                  </a:ext>
                </a:extLst>
              </p14:cNvPr>
              <p14:cNvContentPartPr/>
              <p14:nvPr/>
            </p14:nvContentPartPr>
            <p14:xfrm>
              <a:off x="676200" y="95920"/>
              <a:ext cx="2239920" cy="880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BAE9DA3-729E-46DA-B81E-223F1852BD5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201" y="87280"/>
                <a:ext cx="2257557" cy="89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1B38FE7-8325-4C9F-BF65-E75BDF7F97EF}"/>
                  </a:ext>
                </a:extLst>
              </p14:cNvPr>
              <p14:cNvContentPartPr/>
              <p14:nvPr/>
            </p14:nvContentPartPr>
            <p14:xfrm>
              <a:off x="5699280" y="257920"/>
              <a:ext cx="301680" cy="635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1B38FE7-8325-4C9F-BF65-E75BDF7F97E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0280" y="249280"/>
                <a:ext cx="31932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6406EF-F528-4085-B284-C12E5FF2CA3E}"/>
                  </a:ext>
                </a:extLst>
              </p14:cNvPr>
              <p14:cNvContentPartPr/>
              <p14:nvPr/>
            </p14:nvContentPartPr>
            <p14:xfrm>
              <a:off x="6247560" y="490840"/>
              <a:ext cx="1708200" cy="536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6406EF-F528-4085-B284-C12E5FF2CA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38558" y="481840"/>
                <a:ext cx="1725844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730597F-21FE-45C3-AB0A-2E5416F303E8}"/>
                  </a:ext>
                </a:extLst>
              </p14:cNvPr>
              <p14:cNvContentPartPr/>
              <p14:nvPr/>
            </p14:nvContentPartPr>
            <p14:xfrm>
              <a:off x="544080" y="1029040"/>
              <a:ext cx="2066400" cy="882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730597F-21FE-45C3-AB0A-2E5416F303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5082" y="1020040"/>
                <a:ext cx="2084037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44F571D-37E6-41BB-ADDE-79765DF1EAB6}"/>
                  </a:ext>
                </a:extLst>
              </p14:cNvPr>
              <p14:cNvContentPartPr/>
              <p14:nvPr/>
            </p14:nvContentPartPr>
            <p14:xfrm>
              <a:off x="3012600" y="1211560"/>
              <a:ext cx="1654200" cy="37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44F571D-37E6-41BB-ADDE-79765DF1EA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03958" y="1202560"/>
                <a:ext cx="1671844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4722758-BCC7-420C-BFB2-3559D41D5E8B}"/>
                  </a:ext>
                </a:extLst>
              </p14:cNvPr>
              <p14:cNvContentPartPr/>
              <p14:nvPr/>
            </p14:nvContentPartPr>
            <p14:xfrm>
              <a:off x="4994400" y="1340440"/>
              <a:ext cx="1830240" cy="59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4722758-BCC7-420C-BFB2-3559D41D5E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85760" y="1331795"/>
                <a:ext cx="1847880" cy="614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1ACCF6-13FA-40A3-A357-EBCD23DA9D4D}"/>
                  </a:ext>
                </a:extLst>
              </p14:cNvPr>
              <p14:cNvContentPartPr/>
              <p14:nvPr/>
            </p14:nvContentPartPr>
            <p14:xfrm>
              <a:off x="7042800" y="1211920"/>
              <a:ext cx="1759320" cy="62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1ACCF6-13FA-40A3-A357-EBCD23DA9D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34158" y="1203280"/>
                <a:ext cx="1776964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C3B30A6-133E-4F4B-9A54-A9D5429FF4E1}"/>
                  </a:ext>
                </a:extLst>
              </p14:cNvPr>
              <p14:cNvContentPartPr/>
              <p14:nvPr/>
            </p14:nvContentPartPr>
            <p14:xfrm>
              <a:off x="1100640" y="1928680"/>
              <a:ext cx="2862720" cy="681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C3B30A6-133E-4F4B-9A54-A9D5429FF4E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92000" y="1919680"/>
                <a:ext cx="288036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C3483EC-72FD-4800-9D7C-869C554BE71F}"/>
                  </a:ext>
                </a:extLst>
              </p14:cNvPr>
              <p14:cNvContentPartPr/>
              <p14:nvPr/>
            </p14:nvContentPartPr>
            <p14:xfrm>
              <a:off x="4283400" y="1825720"/>
              <a:ext cx="364680" cy="73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C3483EC-72FD-4800-9D7C-869C554BE71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74760" y="1816720"/>
                <a:ext cx="382320" cy="75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A4F92ED-47E1-498F-B938-B2B065B2F2A9}"/>
                  </a:ext>
                </a:extLst>
              </p14:cNvPr>
              <p14:cNvContentPartPr/>
              <p14:nvPr/>
            </p14:nvContentPartPr>
            <p14:xfrm>
              <a:off x="4873440" y="1810600"/>
              <a:ext cx="220680" cy="525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A4F92ED-47E1-498F-B938-B2B065B2F2A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64800" y="1801960"/>
                <a:ext cx="2383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5C377B1-1510-467F-B373-579A8F9AB04A}"/>
                  </a:ext>
                </a:extLst>
              </p14:cNvPr>
              <p14:cNvContentPartPr/>
              <p14:nvPr/>
            </p14:nvContentPartPr>
            <p14:xfrm>
              <a:off x="5354400" y="2033440"/>
              <a:ext cx="2383200" cy="431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5C377B1-1510-467F-B373-579A8F9AB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45760" y="2024800"/>
                <a:ext cx="24008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B64D6FA-6630-455B-A1FE-8F838AD23E31}"/>
                  </a:ext>
                </a:extLst>
              </p14:cNvPr>
              <p14:cNvContentPartPr/>
              <p14:nvPr/>
            </p14:nvContentPartPr>
            <p14:xfrm>
              <a:off x="1019640" y="2696560"/>
              <a:ext cx="2352600" cy="803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B64D6FA-6630-455B-A1FE-8F838AD23E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11000" y="2687920"/>
                <a:ext cx="2370240" cy="820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18468406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43F2AB6-E659-46E2-BC4C-47D039477442}"/>
                  </a:ext>
                </a:extLst>
              </p14:cNvPr>
              <p14:cNvContentPartPr/>
              <p14:nvPr/>
            </p14:nvContentPartPr>
            <p14:xfrm>
              <a:off x="3180360" y="322720"/>
              <a:ext cx="2219760" cy="36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43F2AB6-E659-46E2-BC4C-47D03947744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71720" y="314080"/>
                <a:ext cx="22374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BAE9DA3-729E-46DA-B81E-223F1852BD55}"/>
                  </a:ext>
                </a:extLst>
              </p14:cNvPr>
              <p14:cNvContentPartPr/>
              <p14:nvPr/>
            </p14:nvContentPartPr>
            <p14:xfrm>
              <a:off x="676200" y="95920"/>
              <a:ext cx="2239920" cy="880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BAE9DA3-729E-46DA-B81E-223F1852BD5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201" y="87280"/>
                <a:ext cx="2257557" cy="89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1B38FE7-8325-4C9F-BF65-E75BDF7F97EF}"/>
                  </a:ext>
                </a:extLst>
              </p14:cNvPr>
              <p14:cNvContentPartPr/>
              <p14:nvPr/>
            </p14:nvContentPartPr>
            <p14:xfrm>
              <a:off x="5699280" y="257920"/>
              <a:ext cx="301680" cy="635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1B38FE7-8325-4C9F-BF65-E75BDF7F97E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0280" y="249280"/>
                <a:ext cx="31932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6406EF-F528-4085-B284-C12E5FF2CA3E}"/>
                  </a:ext>
                </a:extLst>
              </p14:cNvPr>
              <p14:cNvContentPartPr/>
              <p14:nvPr/>
            </p14:nvContentPartPr>
            <p14:xfrm>
              <a:off x="6247560" y="490840"/>
              <a:ext cx="1708200" cy="536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6406EF-F528-4085-B284-C12E5FF2CA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38558" y="481840"/>
                <a:ext cx="1725844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730597F-21FE-45C3-AB0A-2E5416F303E8}"/>
                  </a:ext>
                </a:extLst>
              </p14:cNvPr>
              <p14:cNvContentPartPr/>
              <p14:nvPr/>
            </p14:nvContentPartPr>
            <p14:xfrm>
              <a:off x="544080" y="1029040"/>
              <a:ext cx="2066400" cy="882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730597F-21FE-45C3-AB0A-2E5416F303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5082" y="1020040"/>
                <a:ext cx="2084037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44F571D-37E6-41BB-ADDE-79765DF1EAB6}"/>
                  </a:ext>
                </a:extLst>
              </p14:cNvPr>
              <p14:cNvContentPartPr/>
              <p14:nvPr/>
            </p14:nvContentPartPr>
            <p14:xfrm>
              <a:off x="3012600" y="1211560"/>
              <a:ext cx="1654200" cy="37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44F571D-37E6-41BB-ADDE-79765DF1EA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03958" y="1202560"/>
                <a:ext cx="1671844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4722758-BCC7-420C-BFB2-3559D41D5E8B}"/>
                  </a:ext>
                </a:extLst>
              </p14:cNvPr>
              <p14:cNvContentPartPr/>
              <p14:nvPr/>
            </p14:nvContentPartPr>
            <p14:xfrm>
              <a:off x="4994400" y="1340440"/>
              <a:ext cx="1830240" cy="59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4722758-BCC7-420C-BFB2-3559D41D5E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85760" y="1331795"/>
                <a:ext cx="1847880" cy="614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1ACCF6-13FA-40A3-A357-EBCD23DA9D4D}"/>
                  </a:ext>
                </a:extLst>
              </p14:cNvPr>
              <p14:cNvContentPartPr/>
              <p14:nvPr/>
            </p14:nvContentPartPr>
            <p14:xfrm>
              <a:off x="7042800" y="1211920"/>
              <a:ext cx="1759320" cy="62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1ACCF6-13FA-40A3-A357-EBCD23DA9D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34158" y="1203280"/>
                <a:ext cx="1776964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C3B30A6-133E-4F4B-9A54-A9D5429FF4E1}"/>
                  </a:ext>
                </a:extLst>
              </p14:cNvPr>
              <p14:cNvContentPartPr/>
              <p14:nvPr/>
            </p14:nvContentPartPr>
            <p14:xfrm>
              <a:off x="1100640" y="1928680"/>
              <a:ext cx="2862720" cy="681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C3B30A6-133E-4F4B-9A54-A9D5429FF4E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92000" y="1919680"/>
                <a:ext cx="288036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C3483EC-72FD-4800-9D7C-869C554BE71F}"/>
                  </a:ext>
                </a:extLst>
              </p14:cNvPr>
              <p14:cNvContentPartPr/>
              <p14:nvPr/>
            </p14:nvContentPartPr>
            <p14:xfrm>
              <a:off x="4283400" y="1825720"/>
              <a:ext cx="364680" cy="73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C3483EC-72FD-4800-9D7C-869C554BE71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74760" y="1816720"/>
                <a:ext cx="382320" cy="75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A4F92ED-47E1-498F-B938-B2B065B2F2A9}"/>
                  </a:ext>
                </a:extLst>
              </p14:cNvPr>
              <p14:cNvContentPartPr/>
              <p14:nvPr/>
            </p14:nvContentPartPr>
            <p14:xfrm>
              <a:off x="4873440" y="1810600"/>
              <a:ext cx="220680" cy="525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A4F92ED-47E1-498F-B938-B2B065B2F2A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64800" y="1801960"/>
                <a:ext cx="2383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5C377B1-1510-467F-B373-579A8F9AB04A}"/>
                  </a:ext>
                </a:extLst>
              </p14:cNvPr>
              <p14:cNvContentPartPr/>
              <p14:nvPr/>
            </p14:nvContentPartPr>
            <p14:xfrm>
              <a:off x="5354400" y="2033440"/>
              <a:ext cx="2383200" cy="431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5C377B1-1510-467F-B373-579A8F9AB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45760" y="2024800"/>
                <a:ext cx="24008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B64D6FA-6630-455B-A1FE-8F838AD23E31}"/>
                  </a:ext>
                </a:extLst>
              </p14:cNvPr>
              <p14:cNvContentPartPr/>
              <p14:nvPr/>
            </p14:nvContentPartPr>
            <p14:xfrm>
              <a:off x="1019640" y="2696560"/>
              <a:ext cx="2352600" cy="803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B64D6FA-6630-455B-A1FE-8F838AD23E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11000" y="2687920"/>
                <a:ext cx="2370240" cy="82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B1340A-8FEA-4341-A50B-6477C5B819BF}"/>
                  </a:ext>
                </a:extLst>
              </p14:cNvPr>
              <p14:cNvContentPartPr/>
              <p14:nvPr/>
            </p14:nvContentPartPr>
            <p14:xfrm>
              <a:off x="540120" y="3658840"/>
              <a:ext cx="2015640" cy="710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B1340A-8FEA-4341-A50B-6477C5B819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1122" y="3649840"/>
                <a:ext cx="2033277" cy="72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D835E9-50AF-416F-9589-1B8E2CF5D466}"/>
                  </a:ext>
                </a:extLst>
              </p14:cNvPr>
              <p14:cNvContentPartPr/>
              <p14:nvPr/>
            </p14:nvContentPartPr>
            <p14:xfrm>
              <a:off x="2879040" y="3735160"/>
              <a:ext cx="1846080" cy="36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D835E9-50AF-416F-9589-1B8E2CF5D4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70040" y="3726169"/>
                <a:ext cx="1863720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E0C99A-C63C-473D-B543-9E2436E11168}"/>
                  </a:ext>
                </a:extLst>
              </p14:cNvPr>
              <p14:cNvContentPartPr/>
              <p14:nvPr/>
            </p14:nvContentPartPr>
            <p14:xfrm>
              <a:off x="4987920" y="3879160"/>
              <a:ext cx="1940400" cy="612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E0C99A-C63C-473D-B543-9E2436E111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78920" y="3870165"/>
                <a:ext cx="1958040" cy="63035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19010161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43F2AB6-E659-46E2-BC4C-47D039477442}"/>
                  </a:ext>
                </a:extLst>
              </p14:cNvPr>
              <p14:cNvContentPartPr/>
              <p14:nvPr/>
            </p14:nvContentPartPr>
            <p14:xfrm>
              <a:off x="3180360" y="322720"/>
              <a:ext cx="2219760" cy="36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43F2AB6-E659-46E2-BC4C-47D03947744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71720" y="314080"/>
                <a:ext cx="22374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BAE9DA3-729E-46DA-B81E-223F1852BD55}"/>
                  </a:ext>
                </a:extLst>
              </p14:cNvPr>
              <p14:cNvContentPartPr/>
              <p14:nvPr/>
            </p14:nvContentPartPr>
            <p14:xfrm>
              <a:off x="676200" y="95920"/>
              <a:ext cx="2239920" cy="880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BAE9DA3-729E-46DA-B81E-223F1852BD5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201" y="87280"/>
                <a:ext cx="2257557" cy="89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1B38FE7-8325-4C9F-BF65-E75BDF7F97EF}"/>
                  </a:ext>
                </a:extLst>
              </p14:cNvPr>
              <p14:cNvContentPartPr/>
              <p14:nvPr/>
            </p14:nvContentPartPr>
            <p14:xfrm>
              <a:off x="5699280" y="257920"/>
              <a:ext cx="301680" cy="635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1B38FE7-8325-4C9F-BF65-E75BDF7F97E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0280" y="249280"/>
                <a:ext cx="31932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6406EF-F528-4085-B284-C12E5FF2CA3E}"/>
                  </a:ext>
                </a:extLst>
              </p14:cNvPr>
              <p14:cNvContentPartPr/>
              <p14:nvPr/>
            </p14:nvContentPartPr>
            <p14:xfrm>
              <a:off x="6247560" y="490840"/>
              <a:ext cx="1708200" cy="536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6406EF-F528-4085-B284-C12E5FF2CA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38558" y="481840"/>
                <a:ext cx="1725844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730597F-21FE-45C3-AB0A-2E5416F303E8}"/>
                  </a:ext>
                </a:extLst>
              </p14:cNvPr>
              <p14:cNvContentPartPr/>
              <p14:nvPr/>
            </p14:nvContentPartPr>
            <p14:xfrm>
              <a:off x="544080" y="1029040"/>
              <a:ext cx="2066400" cy="882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730597F-21FE-45C3-AB0A-2E5416F303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5082" y="1020040"/>
                <a:ext cx="2084037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44F571D-37E6-41BB-ADDE-79765DF1EAB6}"/>
                  </a:ext>
                </a:extLst>
              </p14:cNvPr>
              <p14:cNvContentPartPr/>
              <p14:nvPr/>
            </p14:nvContentPartPr>
            <p14:xfrm>
              <a:off x="3012600" y="1211560"/>
              <a:ext cx="1654200" cy="37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44F571D-37E6-41BB-ADDE-79765DF1EA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03958" y="1202560"/>
                <a:ext cx="1671844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4722758-BCC7-420C-BFB2-3559D41D5E8B}"/>
                  </a:ext>
                </a:extLst>
              </p14:cNvPr>
              <p14:cNvContentPartPr/>
              <p14:nvPr/>
            </p14:nvContentPartPr>
            <p14:xfrm>
              <a:off x="4994400" y="1340440"/>
              <a:ext cx="1830240" cy="59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4722758-BCC7-420C-BFB2-3559D41D5E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85760" y="1331795"/>
                <a:ext cx="1847880" cy="614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1ACCF6-13FA-40A3-A357-EBCD23DA9D4D}"/>
                  </a:ext>
                </a:extLst>
              </p14:cNvPr>
              <p14:cNvContentPartPr/>
              <p14:nvPr/>
            </p14:nvContentPartPr>
            <p14:xfrm>
              <a:off x="7042800" y="1211920"/>
              <a:ext cx="1759320" cy="62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1ACCF6-13FA-40A3-A357-EBCD23DA9D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34158" y="1203280"/>
                <a:ext cx="1776964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C3B30A6-133E-4F4B-9A54-A9D5429FF4E1}"/>
                  </a:ext>
                </a:extLst>
              </p14:cNvPr>
              <p14:cNvContentPartPr/>
              <p14:nvPr/>
            </p14:nvContentPartPr>
            <p14:xfrm>
              <a:off x="1100640" y="1928680"/>
              <a:ext cx="2862720" cy="681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C3B30A6-133E-4F4B-9A54-A9D5429FF4E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92000" y="1919680"/>
                <a:ext cx="288036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C3483EC-72FD-4800-9D7C-869C554BE71F}"/>
                  </a:ext>
                </a:extLst>
              </p14:cNvPr>
              <p14:cNvContentPartPr/>
              <p14:nvPr/>
            </p14:nvContentPartPr>
            <p14:xfrm>
              <a:off x="4283400" y="1825720"/>
              <a:ext cx="364680" cy="73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C3483EC-72FD-4800-9D7C-869C554BE71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74760" y="1816720"/>
                <a:ext cx="382320" cy="75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A4F92ED-47E1-498F-B938-B2B065B2F2A9}"/>
                  </a:ext>
                </a:extLst>
              </p14:cNvPr>
              <p14:cNvContentPartPr/>
              <p14:nvPr/>
            </p14:nvContentPartPr>
            <p14:xfrm>
              <a:off x="4873440" y="1810600"/>
              <a:ext cx="220680" cy="525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A4F92ED-47E1-498F-B938-B2B065B2F2A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64800" y="1801960"/>
                <a:ext cx="2383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5C377B1-1510-467F-B373-579A8F9AB04A}"/>
                  </a:ext>
                </a:extLst>
              </p14:cNvPr>
              <p14:cNvContentPartPr/>
              <p14:nvPr/>
            </p14:nvContentPartPr>
            <p14:xfrm>
              <a:off x="5354400" y="2033440"/>
              <a:ext cx="2383200" cy="431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5C377B1-1510-467F-B373-579A8F9AB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45760" y="2024800"/>
                <a:ext cx="24008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B64D6FA-6630-455B-A1FE-8F838AD23E31}"/>
                  </a:ext>
                </a:extLst>
              </p14:cNvPr>
              <p14:cNvContentPartPr/>
              <p14:nvPr/>
            </p14:nvContentPartPr>
            <p14:xfrm>
              <a:off x="1019640" y="2696560"/>
              <a:ext cx="2352600" cy="803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B64D6FA-6630-455B-A1FE-8F838AD23E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11000" y="2687920"/>
                <a:ext cx="2370240" cy="82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B1340A-8FEA-4341-A50B-6477C5B819BF}"/>
                  </a:ext>
                </a:extLst>
              </p14:cNvPr>
              <p14:cNvContentPartPr/>
              <p14:nvPr/>
            </p14:nvContentPartPr>
            <p14:xfrm>
              <a:off x="540120" y="3658840"/>
              <a:ext cx="2015640" cy="710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B1340A-8FEA-4341-A50B-6477C5B819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1122" y="3649840"/>
                <a:ext cx="2033277" cy="72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D835E9-50AF-416F-9589-1B8E2CF5D466}"/>
                  </a:ext>
                </a:extLst>
              </p14:cNvPr>
              <p14:cNvContentPartPr/>
              <p14:nvPr/>
            </p14:nvContentPartPr>
            <p14:xfrm>
              <a:off x="2879040" y="3735160"/>
              <a:ext cx="1846080" cy="36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D835E9-50AF-416F-9589-1B8E2CF5D4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70040" y="3726169"/>
                <a:ext cx="1863720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E0C99A-C63C-473D-B543-9E2436E11168}"/>
                  </a:ext>
                </a:extLst>
              </p14:cNvPr>
              <p14:cNvContentPartPr/>
              <p14:nvPr/>
            </p14:nvContentPartPr>
            <p14:xfrm>
              <a:off x="4987920" y="3879160"/>
              <a:ext cx="1940400" cy="612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E0C99A-C63C-473D-B543-9E2436E111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78920" y="3870165"/>
                <a:ext cx="1958040" cy="6303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9FC6C3-9A51-44D9-9616-67E82365B33D}"/>
                  </a:ext>
                </a:extLst>
              </p14:cNvPr>
              <p14:cNvContentPartPr/>
              <p14:nvPr/>
            </p14:nvContentPartPr>
            <p14:xfrm>
              <a:off x="7083480" y="3838840"/>
              <a:ext cx="1817640" cy="425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9FC6C3-9A51-44D9-9616-67E82365B33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74480" y="3830200"/>
                <a:ext cx="18352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9623546-82F1-45F6-A3C9-2310E57D947E}"/>
                  </a:ext>
                </a:extLst>
              </p14:cNvPr>
              <p14:cNvContentPartPr/>
              <p14:nvPr/>
            </p14:nvContentPartPr>
            <p14:xfrm>
              <a:off x="433560" y="4450120"/>
              <a:ext cx="1151280" cy="44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9623546-82F1-45F6-A3C9-2310E57D94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" y="4441480"/>
                <a:ext cx="1168920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E77A619-95A7-43E0-989C-D8ADA5F4B290}"/>
                  </a:ext>
                </a:extLst>
              </p14:cNvPr>
              <p14:cNvContentPartPr/>
              <p14:nvPr/>
            </p14:nvContentPartPr>
            <p14:xfrm>
              <a:off x="1976520" y="4414120"/>
              <a:ext cx="1784880" cy="436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E77A619-95A7-43E0-989C-D8ADA5F4B29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67522" y="4405480"/>
                <a:ext cx="1802516" cy="454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9826503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43F2AB6-E659-46E2-BC4C-47D039477442}"/>
                  </a:ext>
                </a:extLst>
              </p14:cNvPr>
              <p14:cNvContentPartPr/>
              <p14:nvPr/>
            </p14:nvContentPartPr>
            <p14:xfrm>
              <a:off x="3180360" y="322720"/>
              <a:ext cx="2219760" cy="36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43F2AB6-E659-46E2-BC4C-47D03947744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71720" y="314080"/>
                <a:ext cx="22374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BAE9DA3-729E-46DA-B81E-223F1852BD55}"/>
                  </a:ext>
                </a:extLst>
              </p14:cNvPr>
              <p14:cNvContentPartPr/>
              <p14:nvPr/>
            </p14:nvContentPartPr>
            <p14:xfrm>
              <a:off x="676200" y="95920"/>
              <a:ext cx="2239920" cy="880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BAE9DA3-729E-46DA-B81E-223F1852BD5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201" y="87280"/>
                <a:ext cx="2257557" cy="89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1B38FE7-8325-4C9F-BF65-E75BDF7F97EF}"/>
                  </a:ext>
                </a:extLst>
              </p14:cNvPr>
              <p14:cNvContentPartPr/>
              <p14:nvPr/>
            </p14:nvContentPartPr>
            <p14:xfrm>
              <a:off x="5699280" y="257920"/>
              <a:ext cx="301680" cy="635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1B38FE7-8325-4C9F-BF65-E75BDF7F97E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0280" y="249280"/>
                <a:ext cx="31932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6406EF-F528-4085-B284-C12E5FF2CA3E}"/>
                  </a:ext>
                </a:extLst>
              </p14:cNvPr>
              <p14:cNvContentPartPr/>
              <p14:nvPr/>
            </p14:nvContentPartPr>
            <p14:xfrm>
              <a:off x="6247560" y="490840"/>
              <a:ext cx="1708200" cy="536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6406EF-F528-4085-B284-C12E5FF2CA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38558" y="481840"/>
                <a:ext cx="1725844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730597F-21FE-45C3-AB0A-2E5416F303E8}"/>
                  </a:ext>
                </a:extLst>
              </p14:cNvPr>
              <p14:cNvContentPartPr/>
              <p14:nvPr/>
            </p14:nvContentPartPr>
            <p14:xfrm>
              <a:off x="544080" y="1029040"/>
              <a:ext cx="2066400" cy="882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730597F-21FE-45C3-AB0A-2E5416F303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5082" y="1020040"/>
                <a:ext cx="2084037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44F571D-37E6-41BB-ADDE-79765DF1EAB6}"/>
                  </a:ext>
                </a:extLst>
              </p14:cNvPr>
              <p14:cNvContentPartPr/>
              <p14:nvPr/>
            </p14:nvContentPartPr>
            <p14:xfrm>
              <a:off x="3012600" y="1211560"/>
              <a:ext cx="1654200" cy="37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44F571D-37E6-41BB-ADDE-79765DF1EA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03958" y="1202560"/>
                <a:ext cx="1671844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4722758-BCC7-420C-BFB2-3559D41D5E8B}"/>
                  </a:ext>
                </a:extLst>
              </p14:cNvPr>
              <p14:cNvContentPartPr/>
              <p14:nvPr/>
            </p14:nvContentPartPr>
            <p14:xfrm>
              <a:off x="4994400" y="1340440"/>
              <a:ext cx="1830240" cy="59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4722758-BCC7-420C-BFB2-3559D41D5E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85760" y="1331795"/>
                <a:ext cx="1847880" cy="614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1ACCF6-13FA-40A3-A357-EBCD23DA9D4D}"/>
                  </a:ext>
                </a:extLst>
              </p14:cNvPr>
              <p14:cNvContentPartPr/>
              <p14:nvPr/>
            </p14:nvContentPartPr>
            <p14:xfrm>
              <a:off x="7042800" y="1211920"/>
              <a:ext cx="1759320" cy="62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1ACCF6-13FA-40A3-A357-EBCD23DA9D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34158" y="1203280"/>
                <a:ext cx="1776964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C3B30A6-133E-4F4B-9A54-A9D5429FF4E1}"/>
                  </a:ext>
                </a:extLst>
              </p14:cNvPr>
              <p14:cNvContentPartPr/>
              <p14:nvPr/>
            </p14:nvContentPartPr>
            <p14:xfrm>
              <a:off x="1100640" y="1928680"/>
              <a:ext cx="2862720" cy="681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C3B30A6-133E-4F4B-9A54-A9D5429FF4E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92000" y="1919680"/>
                <a:ext cx="288036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C3483EC-72FD-4800-9D7C-869C554BE71F}"/>
                  </a:ext>
                </a:extLst>
              </p14:cNvPr>
              <p14:cNvContentPartPr/>
              <p14:nvPr/>
            </p14:nvContentPartPr>
            <p14:xfrm>
              <a:off x="4283400" y="1825720"/>
              <a:ext cx="364680" cy="73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C3483EC-72FD-4800-9D7C-869C554BE71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74760" y="1816720"/>
                <a:ext cx="382320" cy="75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A4F92ED-47E1-498F-B938-B2B065B2F2A9}"/>
                  </a:ext>
                </a:extLst>
              </p14:cNvPr>
              <p14:cNvContentPartPr/>
              <p14:nvPr/>
            </p14:nvContentPartPr>
            <p14:xfrm>
              <a:off x="4873440" y="1810600"/>
              <a:ext cx="220680" cy="525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A4F92ED-47E1-498F-B938-B2B065B2F2A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64800" y="1801960"/>
                <a:ext cx="2383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5C377B1-1510-467F-B373-579A8F9AB04A}"/>
                  </a:ext>
                </a:extLst>
              </p14:cNvPr>
              <p14:cNvContentPartPr/>
              <p14:nvPr/>
            </p14:nvContentPartPr>
            <p14:xfrm>
              <a:off x="5354400" y="2033440"/>
              <a:ext cx="2383200" cy="431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5C377B1-1510-467F-B373-579A8F9AB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45760" y="2024800"/>
                <a:ext cx="24008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B64D6FA-6630-455B-A1FE-8F838AD23E31}"/>
                  </a:ext>
                </a:extLst>
              </p14:cNvPr>
              <p14:cNvContentPartPr/>
              <p14:nvPr/>
            </p14:nvContentPartPr>
            <p14:xfrm>
              <a:off x="1019640" y="2696560"/>
              <a:ext cx="2352600" cy="803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B64D6FA-6630-455B-A1FE-8F838AD23E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11000" y="2687920"/>
                <a:ext cx="2370240" cy="82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B1340A-8FEA-4341-A50B-6477C5B819BF}"/>
                  </a:ext>
                </a:extLst>
              </p14:cNvPr>
              <p14:cNvContentPartPr/>
              <p14:nvPr/>
            </p14:nvContentPartPr>
            <p14:xfrm>
              <a:off x="540120" y="3658840"/>
              <a:ext cx="2015640" cy="710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B1340A-8FEA-4341-A50B-6477C5B819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1122" y="3649840"/>
                <a:ext cx="2033277" cy="72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D835E9-50AF-416F-9589-1B8E2CF5D466}"/>
                  </a:ext>
                </a:extLst>
              </p14:cNvPr>
              <p14:cNvContentPartPr/>
              <p14:nvPr/>
            </p14:nvContentPartPr>
            <p14:xfrm>
              <a:off x="2879040" y="3735160"/>
              <a:ext cx="1846080" cy="36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D835E9-50AF-416F-9589-1B8E2CF5D4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70040" y="3726169"/>
                <a:ext cx="1863720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E0C99A-C63C-473D-B543-9E2436E11168}"/>
                  </a:ext>
                </a:extLst>
              </p14:cNvPr>
              <p14:cNvContentPartPr/>
              <p14:nvPr/>
            </p14:nvContentPartPr>
            <p14:xfrm>
              <a:off x="4987920" y="3879160"/>
              <a:ext cx="1940400" cy="612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E0C99A-C63C-473D-B543-9E2436E111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78920" y="3870165"/>
                <a:ext cx="1958040" cy="6303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9FC6C3-9A51-44D9-9616-67E82365B33D}"/>
                  </a:ext>
                </a:extLst>
              </p14:cNvPr>
              <p14:cNvContentPartPr/>
              <p14:nvPr/>
            </p14:nvContentPartPr>
            <p14:xfrm>
              <a:off x="7083480" y="3838840"/>
              <a:ext cx="1817640" cy="425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9FC6C3-9A51-44D9-9616-67E82365B33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74480" y="3830200"/>
                <a:ext cx="18352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9623546-82F1-45F6-A3C9-2310E57D947E}"/>
                  </a:ext>
                </a:extLst>
              </p14:cNvPr>
              <p14:cNvContentPartPr/>
              <p14:nvPr/>
            </p14:nvContentPartPr>
            <p14:xfrm>
              <a:off x="433560" y="4450120"/>
              <a:ext cx="1151280" cy="44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9623546-82F1-45F6-A3C9-2310E57D94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" y="4441480"/>
                <a:ext cx="1168920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E77A619-95A7-43E0-989C-D8ADA5F4B290}"/>
                  </a:ext>
                </a:extLst>
              </p14:cNvPr>
              <p14:cNvContentPartPr/>
              <p14:nvPr/>
            </p14:nvContentPartPr>
            <p14:xfrm>
              <a:off x="1976520" y="4414120"/>
              <a:ext cx="1784880" cy="436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E77A619-95A7-43E0-989C-D8ADA5F4B29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67522" y="4405480"/>
                <a:ext cx="1802516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5878188-F8B4-43C7-8225-CDC60219507E}"/>
                  </a:ext>
                </a:extLst>
              </p14:cNvPr>
              <p14:cNvContentPartPr/>
              <p14:nvPr/>
            </p14:nvContentPartPr>
            <p14:xfrm>
              <a:off x="3948600" y="4487200"/>
              <a:ext cx="1928520" cy="474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5878188-F8B4-43C7-8225-CDC60219507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39600" y="4478560"/>
                <a:ext cx="19461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7F9556-96EF-4AC5-A3F5-379E0AE5B55A}"/>
                  </a:ext>
                </a:extLst>
              </p14:cNvPr>
              <p14:cNvContentPartPr/>
              <p14:nvPr/>
            </p14:nvContentPartPr>
            <p14:xfrm>
              <a:off x="857280" y="5058160"/>
              <a:ext cx="641160" cy="371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7F9556-96EF-4AC5-A3F5-379E0AE5B5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48640" y="5049160"/>
                <a:ext cx="65880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24FED4A-7A05-4588-80E1-7FB39E99CD17}"/>
                  </a:ext>
                </a:extLst>
              </p14:cNvPr>
              <p14:cNvContentPartPr/>
              <p14:nvPr/>
            </p14:nvContentPartPr>
            <p14:xfrm>
              <a:off x="3208440" y="4991200"/>
              <a:ext cx="275760" cy="693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24FED4A-7A05-4588-80E1-7FB39E99CD1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99800" y="4982200"/>
                <a:ext cx="293400" cy="71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B6660C5-B26B-4FD1-AAD1-9DDC376E1590}"/>
                  </a:ext>
                </a:extLst>
              </p14:cNvPr>
              <p14:cNvContentPartPr/>
              <p14:nvPr/>
            </p14:nvContentPartPr>
            <p14:xfrm>
              <a:off x="3733320" y="5228080"/>
              <a:ext cx="1394280" cy="544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B6660C5-B26B-4FD1-AAD1-9DDC376E15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24320" y="5219440"/>
                <a:ext cx="1411920" cy="56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C841D3E-6C52-4569-8B3F-D91819286FBD}"/>
                  </a:ext>
                </a:extLst>
              </p14:cNvPr>
              <p14:cNvContentPartPr/>
              <p14:nvPr/>
            </p14:nvContentPartPr>
            <p14:xfrm>
              <a:off x="1732080" y="5043760"/>
              <a:ext cx="1246680" cy="604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C841D3E-6C52-4569-8B3F-D91819286FB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23083" y="5035120"/>
                <a:ext cx="1264315" cy="622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6039334"/>
      </p:ext>
    </p:extLst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43F2AB6-E659-46E2-BC4C-47D039477442}"/>
                  </a:ext>
                </a:extLst>
              </p14:cNvPr>
              <p14:cNvContentPartPr/>
              <p14:nvPr/>
            </p14:nvContentPartPr>
            <p14:xfrm>
              <a:off x="3180360" y="322720"/>
              <a:ext cx="2219760" cy="36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43F2AB6-E659-46E2-BC4C-47D03947744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71720" y="314080"/>
                <a:ext cx="22374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BAE9DA3-729E-46DA-B81E-223F1852BD55}"/>
                  </a:ext>
                </a:extLst>
              </p14:cNvPr>
              <p14:cNvContentPartPr/>
              <p14:nvPr/>
            </p14:nvContentPartPr>
            <p14:xfrm>
              <a:off x="676200" y="95920"/>
              <a:ext cx="2239920" cy="880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BAE9DA3-729E-46DA-B81E-223F1852BD5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201" y="87280"/>
                <a:ext cx="2257557" cy="89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1B38FE7-8325-4C9F-BF65-E75BDF7F97EF}"/>
                  </a:ext>
                </a:extLst>
              </p14:cNvPr>
              <p14:cNvContentPartPr/>
              <p14:nvPr/>
            </p14:nvContentPartPr>
            <p14:xfrm>
              <a:off x="5699280" y="257920"/>
              <a:ext cx="301680" cy="635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1B38FE7-8325-4C9F-BF65-E75BDF7F97E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0280" y="249280"/>
                <a:ext cx="31932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6406EF-F528-4085-B284-C12E5FF2CA3E}"/>
                  </a:ext>
                </a:extLst>
              </p14:cNvPr>
              <p14:cNvContentPartPr/>
              <p14:nvPr/>
            </p14:nvContentPartPr>
            <p14:xfrm>
              <a:off x="6247560" y="490840"/>
              <a:ext cx="1708200" cy="536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6406EF-F528-4085-B284-C12E5FF2CA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38558" y="481840"/>
                <a:ext cx="1725844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730597F-21FE-45C3-AB0A-2E5416F303E8}"/>
                  </a:ext>
                </a:extLst>
              </p14:cNvPr>
              <p14:cNvContentPartPr/>
              <p14:nvPr/>
            </p14:nvContentPartPr>
            <p14:xfrm>
              <a:off x="544080" y="1029040"/>
              <a:ext cx="2066400" cy="882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730597F-21FE-45C3-AB0A-2E5416F303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5082" y="1020040"/>
                <a:ext cx="2084037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44F571D-37E6-41BB-ADDE-79765DF1EAB6}"/>
                  </a:ext>
                </a:extLst>
              </p14:cNvPr>
              <p14:cNvContentPartPr/>
              <p14:nvPr/>
            </p14:nvContentPartPr>
            <p14:xfrm>
              <a:off x="3012600" y="1211560"/>
              <a:ext cx="1654200" cy="37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44F571D-37E6-41BB-ADDE-79765DF1EA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03958" y="1202560"/>
                <a:ext cx="1671844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4722758-BCC7-420C-BFB2-3559D41D5E8B}"/>
                  </a:ext>
                </a:extLst>
              </p14:cNvPr>
              <p14:cNvContentPartPr/>
              <p14:nvPr/>
            </p14:nvContentPartPr>
            <p14:xfrm>
              <a:off x="4994400" y="1340440"/>
              <a:ext cx="1830240" cy="59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4722758-BCC7-420C-BFB2-3559D41D5E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85760" y="1331795"/>
                <a:ext cx="1847880" cy="614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1ACCF6-13FA-40A3-A357-EBCD23DA9D4D}"/>
                  </a:ext>
                </a:extLst>
              </p14:cNvPr>
              <p14:cNvContentPartPr/>
              <p14:nvPr/>
            </p14:nvContentPartPr>
            <p14:xfrm>
              <a:off x="7042800" y="1211920"/>
              <a:ext cx="1759320" cy="62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1ACCF6-13FA-40A3-A357-EBCD23DA9D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34158" y="1203280"/>
                <a:ext cx="1776964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C3B30A6-133E-4F4B-9A54-A9D5429FF4E1}"/>
                  </a:ext>
                </a:extLst>
              </p14:cNvPr>
              <p14:cNvContentPartPr/>
              <p14:nvPr/>
            </p14:nvContentPartPr>
            <p14:xfrm>
              <a:off x="1100640" y="1928680"/>
              <a:ext cx="2862720" cy="681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C3B30A6-133E-4F4B-9A54-A9D5429FF4E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92000" y="1919680"/>
                <a:ext cx="288036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C3483EC-72FD-4800-9D7C-869C554BE71F}"/>
                  </a:ext>
                </a:extLst>
              </p14:cNvPr>
              <p14:cNvContentPartPr/>
              <p14:nvPr/>
            </p14:nvContentPartPr>
            <p14:xfrm>
              <a:off x="4283400" y="1825720"/>
              <a:ext cx="364680" cy="73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C3483EC-72FD-4800-9D7C-869C554BE71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74760" y="1816720"/>
                <a:ext cx="382320" cy="75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A4F92ED-47E1-498F-B938-B2B065B2F2A9}"/>
                  </a:ext>
                </a:extLst>
              </p14:cNvPr>
              <p14:cNvContentPartPr/>
              <p14:nvPr/>
            </p14:nvContentPartPr>
            <p14:xfrm>
              <a:off x="4873440" y="1810600"/>
              <a:ext cx="220680" cy="525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A4F92ED-47E1-498F-B938-B2B065B2F2A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64800" y="1801960"/>
                <a:ext cx="2383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5C377B1-1510-467F-B373-579A8F9AB04A}"/>
                  </a:ext>
                </a:extLst>
              </p14:cNvPr>
              <p14:cNvContentPartPr/>
              <p14:nvPr/>
            </p14:nvContentPartPr>
            <p14:xfrm>
              <a:off x="5354400" y="2033440"/>
              <a:ext cx="2383200" cy="431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5C377B1-1510-467F-B373-579A8F9AB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45760" y="2024800"/>
                <a:ext cx="24008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B64D6FA-6630-455B-A1FE-8F838AD23E31}"/>
                  </a:ext>
                </a:extLst>
              </p14:cNvPr>
              <p14:cNvContentPartPr/>
              <p14:nvPr/>
            </p14:nvContentPartPr>
            <p14:xfrm>
              <a:off x="1019640" y="2696560"/>
              <a:ext cx="2352600" cy="803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B64D6FA-6630-455B-A1FE-8F838AD23E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11000" y="2687920"/>
                <a:ext cx="2370240" cy="82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B1340A-8FEA-4341-A50B-6477C5B819BF}"/>
                  </a:ext>
                </a:extLst>
              </p14:cNvPr>
              <p14:cNvContentPartPr/>
              <p14:nvPr/>
            </p14:nvContentPartPr>
            <p14:xfrm>
              <a:off x="540120" y="3658840"/>
              <a:ext cx="2015640" cy="710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B1340A-8FEA-4341-A50B-6477C5B819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1122" y="3649840"/>
                <a:ext cx="2033277" cy="72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D835E9-50AF-416F-9589-1B8E2CF5D466}"/>
                  </a:ext>
                </a:extLst>
              </p14:cNvPr>
              <p14:cNvContentPartPr/>
              <p14:nvPr/>
            </p14:nvContentPartPr>
            <p14:xfrm>
              <a:off x="2879040" y="3735160"/>
              <a:ext cx="1846080" cy="36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D835E9-50AF-416F-9589-1B8E2CF5D4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70040" y="3726169"/>
                <a:ext cx="1863720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E0C99A-C63C-473D-B543-9E2436E11168}"/>
                  </a:ext>
                </a:extLst>
              </p14:cNvPr>
              <p14:cNvContentPartPr/>
              <p14:nvPr/>
            </p14:nvContentPartPr>
            <p14:xfrm>
              <a:off x="4987920" y="3879160"/>
              <a:ext cx="1940400" cy="612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E0C99A-C63C-473D-B543-9E2436E111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78920" y="3870165"/>
                <a:ext cx="1958040" cy="6303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9FC6C3-9A51-44D9-9616-67E82365B33D}"/>
                  </a:ext>
                </a:extLst>
              </p14:cNvPr>
              <p14:cNvContentPartPr/>
              <p14:nvPr/>
            </p14:nvContentPartPr>
            <p14:xfrm>
              <a:off x="7083480" y="3838840"/>
              <a:ext cx="1817640" cy="425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9FC6C3-9A51-44D9-9616-67E82365B33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74480" y="3830200"/>
                <a:ext cx="18352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9623546-82F1-45F6-A3C9-2310E57D947E}"/>
                  </a:ext>
                </a:extLst>
              </p14:cNvPr>
              <p14:cNvContentPartPr/>
              <p14:nvPr/>
            </p14:nvContentPartPr>
            <p14:xfrm>
              <a:off x="433560" y="4450120"/>
              <a:ext cx="1151280" cy="44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9623546-82F1-45F6-A3C9-2310E57D94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" y="4441480"/>
                <a:ext cx="1168920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E77A619-95A7-43E0-989C-D8ADA5F4B290}"/>
                  </a:ext>
                </a:extLst>
              </p14:cNvPr>
              <p14:cNvContentPartPr/>
              <p14:nvPr/>
            </p14:nvContentPartPr>
            <p14:xfrm>
              <a:off x="1976520" y="4414120"/>
              <a:ext cx="1784880" cy="436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E77A619-95A7-43E0-989C-D8ADA5F4B29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67522" y="4405480"/>
                <a:ext cx="1802516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5878188-F8B4-43C7-8225-CDC60219507E}"/>
                  </a:ext>
                </a:extLst>
              </p14:cNvPr>
              <p14:cNvContentPartPr/>
              <p14:nvPr/>
            </p14:nvContentPartPr>
            <p14:xfrm>
              <a:off x="3948600" y="4487200"/>
              <a:ext cx="1928520" cy="474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5878188-F8B4-43C7-8225-CDC60219507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39600" y="4478560"/>
                <a:ext cx="19461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7F9556-96EF-4AC5-A3F5-379E0AE5B55A}"/>
                  </a:ext>
                </a:extLst>
              </p14:cNvPr>
              <p14:cNvContentPartPr/>
              <p14:nvPr/>
            </p14:nvContentPartPr>
            <p14:xfrm>
              <a:off x="857280" y="5058160"/>
              <a:ext cx="641160" cy="371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7F9556-96EF-4AC5-A3F5-379E0AE5B5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48640" y="5049160"/>
                <a:ext cx="65880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24FED4A-7A05-4588-80E1-7FB39E99CD17}"/>
                  </a:ext>
                </a:extLst>
              </p14:cNvPr>
              <p14:cNvContentPartPr/>
              <p14:nvPr/>
            </p14:nvContentPartPr>
            <p14:xfrm>
              <a:off x="3208440" y="4991200"/>
              <a:ext cx="275760" cy="693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24FED4A-7A05-4588-80E1-7FB39E99CD1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99800" y="4982200"/>
                <a:ext cx="293400" cy="71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B6660C5-B26B-4FD1-AAD1-9DDC376E1590}"/>
                  </a:ext>
                </a:extLst>
              </p14:cNvPr>
              <p14:cNvContentPartPr/>
              <p14:nvPr/>
            </p14:nvContentPartPr>
            <p14:xfrm>
              <a:off x="3733320" y="5228080"/>
              <a:ext cx="1394280" cy="544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B6660C5-B26B-4FD1-AAD1-9DDC376E15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24320" y="5219440"/>
                <a:ext cx="1411920" cy="56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C841D3E-6C52-4569-8B3F-D91819286FBD}"/>
                  </a:ext>
                </a:extLst>
              </p14:cNvPr>
              <p14:cNvContentPartPr/>
              <p14:nvPr/>
            </p14:nvContentPartPr>
            <p14:xfrm>
              <a:off x="1732080" y="5043760"/>
              <a:ext cx="1246680" cy="604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C841D3E-6C52-4569-8B3F-D91819286FB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23083" y="5035120"/>
                <a:ext cx="1264315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5AE63AD-68BF-4C8B-B711-3B6F184E57F9}"/>
                  </a:ext>
                </a:extLst>
              </p14:cNvPr>
              <p14:cNvContentPartPr/>
              <p14:nvPr/>
            </p14:nvContentPartPr>
            <p14:xfrm>
              <a:off x="5261520" y="5469280"/>
              <a:ext cx="119880" cy="165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5AE63AD-68BF-4C8B-B711-3B6F184E57F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52520" y="5460640"/>
                <a:ext cx="13752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FD9E65D-12A9-4B80-84A2-FF567B8EE761}"/>
                  </a:ext>
                </a:extLst>
              </p14:cNvPr>
              <p14:cNvContentPartPr/>
              <p14:nvPr/>
            </p14:nvContentPartPr>
            <p14:xfrm>
              <a:off x="6062880" y="5250760"/>
              <a:ext cx="212760" cy="27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FD9E65D-12A9-4B80-84A2-FF567B8EE7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53880" y="5241760"/>
                <a:ext cx="2304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9CA6FC4-E28B-47BF-AD2F-7F90BDF5403A}"/>
                  </a:ext>
                </a:extLst>
              </p14:cNvPr>
              <p14:cNvContentPartPr/>
              <p14:nvPr/>
            </p14:nvContentPartPr>
            <p14:xfrm>
              <a:off x="6101400" y="5338240"/>
              <a:ext cx="181080" cy="26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9CA6FC4-E28B-47BF-AD2F-7F90BDF5403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92400" y="5329240"/>
                <a:ext cx="1987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AB04634-C8B6-4064-AD3D-1A0F469C5205}"/>
                  </a:ext>
                </a:extLst>
              </p14:cNvPr>
              <p14:cNvContentPartPr/>
              <p14:nvPr/>
            </p14:nvContentPartPr>
            <p14:xfrm>
              <a:off x="6070800" y="5412400"/>
              <a:ext cx="217080" cy="32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AB04634-C8B6-4064-AD3D-1A0F469C520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2160" y="5403400"/>
                <a:ext cx="2347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F3B9ED0-B184-4FDC-8EB6-1A70F89C2521}"/>
                  </a:ext>
                </a:extLst>
              </p14:cNvPr>
              <p14:cNvContentPartPr/>
              <p14:nvPr/>
            </p14:nvContentPartPr>
            <p14:xfrm>
              <a:off x="5583000" y="5196400"/>
              <a:ext cx="362880" cy="323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F3B9ED0-B184-4FDC-8EB6-1A70F89C252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574000" y="5187410"/>
                <a:ext cx="380520" cy="3412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0067C5B-5CD5-475B-9ADE-0A55350AE83D}"/>
                  </a:ext>
                </a:extLst>
              </p14:cNvPr>
              <p14:cNvContentPartPr/>
              <p14:nvPr/>
            </p14:nvContentPartPr>
            <p14:xfrm>
              <a:off x="6424320" y="5050240"/>
              <a:ext cx="1495440" cy="41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0067C5B-5CD5-475B-9ADE-0A55350AE83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15320" y="5041240"/>
                <a:ext cx="15130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A2460F3-5C75-4FD8-BEA1-8F71DBE810A4}"/>
                  </a:ext>
                </a:extLst>
              </p14:cNvPr>
              <p14:cNvContentPartPr/>
              <p14:nvPr/>
            </p14:nvContentPartPr>
            <p14:xfrm>
              <a:off x="1947360" y="5556760"/>
              <a:ext cx="270720" cy="664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A2460F3-5C75-4FD8-BEA1-8F71DBE810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38360" y="5548120"/>
                <a:ext cx="288360" cy="68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EE98626-D585-41DF-9F8D-96001E431D92}"/>
                  </a:ext>
                </a:extLst>
              </p14:cNvPr>
              <p14:cNvContentPartPr/>
              <p14:nvPr/>
            </p14:nvContentPartPr>
            <p14:xfrm>
              <a:off x="2520120" y="5778160"/>
              <a:ext cx="1263960" cy="473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EE98626-D585-41DF-9F8D-96001E431D9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11120" y="5769513"/>
                <a:ext cx="1281600" cy="4914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C205464-DF28-4090-A800-7D73B19AB5D3}"/>
                  </a:ext>
                </a:extLst>
              </p14:cNvPr>
              <p14:cNvContentPartPr/>
              <p14:nvPr/>
            </p14:nvContentPartPr>
            <p14:xfrm>
              <a:off x="384600" y="5615440"/>
              <a:ext cx="1267920" cy="525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C205464-DF28-4090-A800-7D73B19AB5D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5603" y="5606440"/>
                <a:ext cx="1285555" cy="542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50034798"/>
      </p:ext>
    </p:extLst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43F2AB6-E659-46E2-BC4C-47D039477442}"/>
                  </a:ext>
                </a:extLst>
              </p14:cNvPr>
              <p14:cNvContentPartPr/>
              <p14:nvPr/>
            </p14:nvContentPartPr>
            <p14:xfrm>
              <a:off x="3180360" y="322720"/>
              <a:ext cx="2219760" cy="366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43F2AB6-E659-46E2-BC4C-47D03947744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171720" y="314080"/>
                <a:ext cx="22374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BAE9DA3-729E-46DA-B81E-223F1852BD55}"/>
                  </a:ext>
                </a:extLst>
              </p14:cNvPr>
              <p14:cNvContentPartPr/>
              <p14:nvPr/>
            </p14:nvContentPartPr>
            <p14:xfrm>
              <a:off x="676200" y="95920"/>
              <a:ext cx="2239920" cy="8805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BAE9DA3-729E-46DA-B81E-223F1852BD5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67201" y="87280"/>
                <a:ext cx="2257557" cy="89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1B38FE7-8325-4C9F-BF65-E75BDF7F97EF}"/>
                  </a:ext>
                </a:extLst>
              </p14:cNvPr>
              <p14:cNvContentPartPr/>
              <p14:nvPr/>
            </p14:nvContentPartPr>
            <p14:xfrm>
              <a:off x="5699280" y="257920"/>
              <a:ext cx="301680" cy="635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1B38FE7-8325-4C9F-BF65-E75BDF7F97EF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90280" y="249280"/>
                <a:ext cx="319320" cy="65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86406EF-F528-4085-B284-C12E5FF2CA3E}"/>
                  </a:ext>
                </a:extLst>
              </p14:cNvPr>
              <p14:cNvContentPartPr/>
              <p14:nvPr/>
            </p14:nvContentPartPr>
            <p14:xfrm>
              <a:off x="6247560" y="490840"/>
              <a:ext cx="1708200" cy="536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86406EF-F528-4085-B284-C12E5FF2CA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238558" y="481840"/>
                <a:ext cx="1725844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730597F-21FE-45C3-AB0A-2E5416F303E8}"/>
                  </a:ext>
                </a:extLst>
              </p14:cNvPr>
              <p14:cNvContentPartPr/>
              <p14:nvPr/>
            </p14:nvContentPartPr>
            <p14:xfrm>
              <a:off x="544080" y="1029040"/>
              <a:ext cx="2066400" cy="8820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730597F-21FE-45C3-AB0A-2E5416F303E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35082" y="1020040"/>
                <a:ext cx="2084037" cy="89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44F571D-37E6-41BB-ADDE-79765DF1EAB6}"/>
                  </a:ext>
                </a:extLst>
              </p14:cNvPr>
              <p14:cNvContentPartPr/>
              <p14:nvPr/>
            </p14:nvContentPartPr>
            <p14:xfrm>
              <a:off x="3012600" y="1211560"/>
              <a:ext cx="1654200" cy="378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44F571D-37E6-41BB-ADDE-79765DF1EA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03958" y="1202560"/>
                <a:ext cx="1671844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4722758-BCC7-420C-BFB2-3559D41D5E8B}"/>
                  </a:ext>
                </a:extLst>
              </p14:cNvPr>
              <p14:cNvContentPartPr/>
              <p14:nvPr/>
            </p14:nvContentPartPr>
            <p14:xfrm>
              <a:off x="4994400" y="1340440"/>
              <a:ext cx="1830240" cy="59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4722758-BCC7-420C-BFB2-3559D41D5E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85760" y="1331795"/>
                <a:ext cx="1847880" cy="614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151ACCF6-13FA-40A3-A357-EBCD23DA9D4D}"/>
                  </a:ext>
                </a:extLst>
              </p14:cNvPr>
              <p14:cNvContentPartPr/>
              <p14:nvPr/>
            </p14:nvContentPartPr>
            <p14:xfrm>
              <a:off x="7042800" y="1211920"/>
              <a:ext cx="1759320" cy="629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151ACCF6-13FA-40A3-A357-EBCD23DA9D4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034158" y="1203280"/>
                <a:ext cx="1776964" cy="64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C3B30A6-133E-4F4B-9A54-A9D5429FF4E1}"/>
                  </a:ext>
                </a:extLst>
              </p14:cNvPr>
              <p14:cNvContentPartPr/>
              <p14:nvPr/>
            </p14:nvContentPartPr>
            <p14:xfrm>
              <a:off x="1100640" y="1928680"/>
              <a:ext cx="2862720" cy="681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C3B30A6-133E-4F4B-9A54-A9D5429FF4E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092000" y="1919680"/>
                <a:ext cx="2880360" cy="69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C3483EC-72FD-4800-9D7C-869C554BE71F}"/>
                  </a:ext>
                </a:extLst>
              </p14:cNvPr>
              <p14:cNvContentPartPr/>
              <p14:nvPr/>
            </p14:nvContentPartPr>
            <p14:xfrm>
              <a:off x="4283400" y="1825720"/>
              <a:ext cx="364680" cy="7387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C3483EC-72FD-4800-9D7C-869C554BE71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74760" y="1816720"/>
                <a:ext cx="382320" cy="75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A4F92ED-47E1-498F-B938-B2B065B2F2A9}"/>
                  </a:ext>
                </a:extLst>
              </p14:cNvPr>
              <p14:cNvContentPartPr/>
              <p14:nvPr/>
            </p14:nvContentPartPr>
            <p14:xfrm>
              <a:off x="4873440" y="1810600"/>
              <a:ext cx="220680" cy="525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A4F92ED-47E1-498F-B938-B2B065B2F2A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864800" y="1801960"/>
                <a:ext cx="238320" cy="54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5C377B1-1510-467F-B373-579A8F9AB04A}"/>
                  </a:ext>
                </a:extLst>
              </p14:cNvPr>
              <p14:cNvContentPartPr/>
              <p14:nvPr/>
            </p14:nvContentPartPr>
            <p14:xfrm>
              <a:off x="5354400" y="2033440"/>
              <a:ext cx="2383200" cy="431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5C377B1-1510-467F-B373-579A8F9AB04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45760" y="2024800"/>
                <a:ext cx="2400840" cy="44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B64D6FA-6630-455B-A1FE-8F838AD23E31}"/>
                  </a:ext>
                </a:extLst>
              </p14:cNvPr>
              <p14:cNvContentPartPr/>
              <p14:nvPr/>
            </p14:nvContentPartPr>
            <p14:xfrm>
              <a:off x="1019640" y="2696560"/>
              <a:ext cx="2352600" cy="8031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B64D6FA-6630-455B-A1FE-8F838AD23E3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11000" y="2687920"/>
                <a:ext cx="2370240" cy="82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B1340A-8FEA-4341-A50B-6477C5B819BF}"/>
                  </a:ext>
                </a:extLst>
              </p14:cNvPr>
              <p14:cNvContentPartPr/>
              <p14:nvPr/>
            </p14:nvContentPartPr>
            <p14:xfrm>
              <a:off x="540120" y="3658840"/>
              <a:ext cx="2015640" cy="7106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B1340A-8FEA-4341-A50B-6477C5B819B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31122" y="3649840"/>
                <a:ext cx="2033277" cy="72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D835E9-50AF-416F-9589-1B8E2CF5D466}"/>
                  </a:ext>
                </a:extLst>
              </p14:cNvPr>
              <p14:cNvContentPartPr/>
              <p14:nvPr/>
            </p14:nvContentPartPr>
            <p14:xfrm>
              <a:off x="2879040" y="3735160"/>
              <a:ext cx="1846080" cy="36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D835E9-50AF-416F-9589-1B8E2CF5D4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70040" y="3726169"/>
                <a:ext cx="1863720" cy="383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CE0C99A-C63C-473D-B543-9E2436E11168}"/>
                  </a:ext>
                </a:extLst>
              </p14:cNvPr>
              <p14:cNvContentPartPr/>
              <p14:nvPr/>
            </p14:nvContentPartPr>
            <p14:xfrm>
              <a:off x="4987920" y="3879160"/>
              <a:ext cx="1940400" cy="6127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CE0C99A-C63C-473D-B543-9E2436E1116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978920" y="3870165"/>
                <a:ext cx="1958040" cy="6303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9FC6C3-9A51-44D9-9616-67E82365B33D}"/>
                  </a:ext>
                </a:extLst>
              </p14:cNvPr>
              <p14:cNvContentPartPr/>
              <p14:nvPr/>
            </p14:nvContentPartPr>
            <p14:xfrm>
              <a:off x="7083480" y="3838840"/>
              <a:ext cx="1817640" cy="425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9FC6C3-9A51-44D9-9616-67E82365B33D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074480" y="3830200"/>
                <a:ext cx="1835280" cy="44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9623546-82F1-45F6-A3C9-2310E57D947E}"/>
                  </a:ext>
                </a:extLst>
              </p14:cNvPr>
              <p14:cNvContentPartPr/>
              <p14:nvPr/>
            </p14:nvContentPartPr>
            <p14:xfrm>
              <a:off x="433560" y="4450120"/>
              <a:ext cx="1151280" cy="447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9623546-82F1-45F6-A3C9-2310E57D947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920" y="4441480"/>
                <a:ext cx="1168920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E77A619-95A7-43E0-989C-D8ADA5F4B290}"/>
                  </a:ext>
                </a:extLst>
              </p14:cNvPr>
              <p14:cNvContentPartPr/>
              <p14:nvPr/>
            </p14:nvContentPartPr>
            <p14:xfrm>
              <a:off x="1976520" y="4414120"/>
              <a:ext cx="1784880" cy="436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E77A619-95A7-43E0-989C-D8ADA5F4B29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967522" y="4405480"/>
                <a:ext cx="1802516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5878188-F8B4-43C7-8225-CDC60219507E}"/>
                  </a:ext>
                </a:extLst>
              </p14:cNvPr>
              <p14:cNvContentPartPr/>
              <p14:nvPr/>
            </p14:nvContentPartPr>
            <p14:xfrm>
              <a:off x="3948600" y="4487200"/>
              <a:ext cx="1928520" cy="474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5878188-F8B4-43C7-8225-CDC60219507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39600" y="4478560"/>
                <a:ext cx="194616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0F7F9556-96EF-4AC5-A3F5-379E0AE5B55A}"/>
                  </a:ext>
                </a:extLst>
              </p14:cNvPr>
              <p14:cNvContentPartPr/>
              <p14:nvPr/>
            </p14:nvContentPartPr>
            <p14:xfrm>
              <a:off x="857280" y="5058160"/>
              <a:ext cx="641160" cy="3718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0F7F9556-96EF-4AC5-A3F5-379E0AE5B55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48640" y="5049160"/>
                <a:ext cx="658800" cy="38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24FED4A-7A05-4588-80E1-7FB39E99CD17}"/>
                  </a:ext>
                </a:extLst>
              </p14:cNvPr>
              <p14:cNvContentPartPr/>
              <p14:nvPr/>
            </p14:nvContentPartPr>
            <p14:xfrm>
              <a:off x="3208440" y="4991200"/>
              <a:ext cx="275760" cy="693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24FED4A-7A05-4588-80E1-7FB39E99CD1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99800" y="4982200"/>
                <a:ext cx="293400" cy="71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3B6660C5-B26B-4FD1-AAD1-9DDC376E1590}"/>
                  </a:ext>
                </a:extLst>
              </p14:cNvPr>
              <p14:cNvContentPartPr/>
              <p14:nvPr/>
            </p14:nvContentPartPr>
            <p14:xfrm>
              <a:off x="3733320" y="5228080"/>
              <a:ext cx="1394280" cy="5443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3B6660C5-B26B-4FD1-AAD1-9DDC376E159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724320" y="5219440"/>
                <a:ext cx="1411920" cy="56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C841D3E-6C52-4569-8B3F-D91819286FBD}"/>
                  </a:ext>
                </a:extLst>
              </p14:cNvPr>
              <p14:cNvContentPartPr/>
              <p14:nvPr/>
            </p14:nvContentPartPr>
            <p14:xfrm>
              <a:off x="1732080" y="5043760"/>
              <a:ext cx="1246680" cy="6048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C841D3E-6C52-4569-8B3F-D91819286FB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23083" y="5035120"/>
                <a:ext cx="1264315" cy="62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5AE63AD-68BF-4C8B-B711-3B6F184E57F9}"/>
                  </a:ext>
                </a:extLst>
              </p14:cNvPr>
              <p14:cNvContentPartPr/>
              <p14:nvPr/>
            </p14:nvContentPartPr>
            <p14:xfrm>
              <a:off x="5261520" y="5469280"/>
              <a:ext cx="119880" cy="1659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5AE63AD-68BF-4C8B-B711-3B6F184E57F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252520" y="5460640"/>
                <a:ext cx="137520" cy="18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FD9E65D-12A9-4B80-84A2-FF567B8EE761}"/>
                  </a:ext>
                </a:extLst>
              </p14:cNvPr>
              <p14:cNvContentPartPr/>
              <p14:nvPr/>
            </p14:nvContentPartPr>
            <p14:xfrm>
              <a:off x="6062880" y="5250760"/>
              <a:ext cx="212760" cy="270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FD9E65D-12A9-4B80-84A2-FF567B8EE76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053880" y="5241760"/>
                <a:ext cx="2304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9CA6FC4-E28B-47BF-AD2F-7F90BDF5403A}"/>
                  </a:ext>
                </a:extLst>
              </p14:cNvPr>
              <p14:cNvContentPartPr/>
              <p14:nvPr/>
            </p14:nvContentPartPr>
            <p14:xfrm>
              <a:off x="6101400" y="5338240"/>
              <a:ext cx="181080" cy="26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9CA6FC4-E28B-47BF-AD2F-7F90BDF5403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092400" y="5329240"/>
                <a:ext cx="1987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AB04634-C8B6-4064-AD3D-1A0F469C5205}"/>
                  </a:ext>
                </a:extLst>
              </p14:cNvPr>
              <p14:cNvContentPartPr/>
              <p14:nvPr/>
            </p14:nvContentPartPr>
            <p14:xfrm>
              <a:off x="6070800" y="5412400"/>
              <a:ext cx="217080" cy="320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AB04634-C8B6-4064-AD3D-1A0F469C520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062160" y="5403400"/>
                <a:ext cx="23472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F3B9ED0-B184-4FDC-8EB6-1A70F89C2521}"/>
                  </a:ext>
                </a:extLst>
              </p14:cNvPr>
              <p14:cNvContentPartPr/>
              <p14:nvPr/>
            </p14:nvContentPartPr>
            <p14:xfrm>
              <a:off x="5583000" y="5196400"/>
              <a:ext cx="362880" cy="323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F3B9ED0-B184-4FDC-8EB6-1A70F89C252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574000" y="5187410"/>
                <a:ext cx="380520" cy="3412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0067C5B-5CD5-475B-9ADE-0A55350AE83D}"/>
                  </a:ext>
                </a:extLst>
              </p14:cNvPr>
              <p14:cNvContentPartPr/>
              <p14:nvPr/>
            </p14:nvContentPartPr>
            <p14:xfrm>
              <a:off x="6424320" y="5050240"/>
              <a:ext cx="1495440" cy="4114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0067C5B-5CD5-475B-9ADE-0A55350AE83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415320" y="5041240"/>
                <a:ext cx="151308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A2460F3-5C75-4FD8-BEA1-8F71DBE810A4}"/>
                  </a:ext>
                </a:extLst>
              </p14:cNvPr>
              <p14:cNvContentPartPr/>
              <p14:nvPr/>
            </p14:nvContentPartPr>
            <p14:xfrm>
              <a:off x="1947360" y="5556760"/>
              <a:ext cx="270720" cy="664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A2460F3-5C75-4FD8-BEA1-8F71DBE810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38360" y="5548120"/>
                <a:ext cx="288360" cy="68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EE98626-D585-41DF-9F8D-96001E431D92}"/>
                  </a:ext>
                </a:extLst>
              </p14:cNvPr>
              <p14:cNvContentPartPr/>
              <p14:nvPr/>
            </p14:nvContentPartPr>
            <p14:xfrm>
              <a:off x="2520120" y="5778160"/>
              <a:ext cx="1263960" cy="473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EE98626-D585-41DF-9F8D-96001E431D9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511120" y="5769513"/>
                <a:ext cx="1281600" cy="4914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C205464-DF28-4090-A800-7D73B19AB5D3}"/>
                  </a:ext>
                </a:extLst>
              </p14:cNvPr>
              <p14:cNvContentPartPr/>
              <p14:nvPr/>
            </p14:nvContentPartPr>
            <p14:xfrm>
              <a:off x="384600" y="5615440"/>
              <a:ext cx="1267920" cy="5252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C205464-DF28-4090-A800-7D73B19AB5D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5603" y="5606440"/>
                <a:ext cx="1285555" cy="54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960C84-3F91-4337-8052-8B0ECA3B69F0}"/>
                  </a:ext>
                </a:extLst>
              </p14:cNvPr>
              <p14:cNvContentPartPr/>
              <p14:nvPr/>
            </p14:nvContentPartPr>
            <p14:xfrm>
              <a:off x="4131840" y="5700040"/>
              <a:ext cx="290160" cy="556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960C84-3F91-4337-8052-8B0ECA3B69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123200" y="5691040"/>
                <a:ext cx="30780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77E63F8-0EB8-44CE-911C-4C9E82525BAE}"/>
                  </a:ext>
                </a:extLst>
              </p14:cNvPr>
              <p14:cNvContentPartPr/>
              <p14:nvPr/>
            </p14:nvContentPartPr>
            <p14:xfrm>
              <a:off x="4874880" y="5797960"/>
              <a:ext cx="1730520" cy="520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77E63F8-0EB8-44CE-911C-4C9E82525BA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65880" y="5789320"/>
                <a:ext cx="1748160" cy="53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8822849"/>
      </p:ext>
    </p:extLst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14:cNvPr>
              <p14:cNvContentPartPr/>
              <p14:nvPr/>
            </p14:nvContentPartPr>
            <p14:xfrm>
              <a:off x="5733840" y="256480"/>
              <a:ext cx="108360" cy="49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5840" y="238840"/>
                <a:ext cx="14400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14:cNvPr>
              <p14:cNvContentPartPr/>
              <p14:nvPr/>
            </p14:nvContentPartPr>
            <p14:xfrm>
              <a:off x="822720" y="98800"/>
              <a:ext cx="4805640" cy="680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080" y="81151"/>
                <a:ext cx="4841280" cy="716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14:cNvPr>
              <p14:cNvContentPartPr/>
              <p14:nvPr/>
            </p14:nvContentPartPr>
            <p14:xfrm>
              <a:off x="6065040" y="212920"/>
              <a:ext cx="1595520" cy="627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47400" y="194920"/>
                <a:ext cx="163116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14:cNvPr>
              <p14:cNvContentPartPr/>
              <p14:nvPr/>
            </p14:nvContentPartPr>
            <p14:xfrm>
              <a:off x="7924800" y="233080"/>
              <a:ext cx="220680" cy="48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215440"/>
                <a:ext cx="25632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14:cNvPr>
              <p14:cNvContentPartPr/>
              <p14:nvPr/>
            </p14:nvContentPartPr>
            <p14:xfrm>
              <a:off x="477120" y="975040"/>
              <a:ext cx="152280" cy="23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9480" y="957400"/>
                <a:ext cx="1879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14:cNvPr>
              <p14:cNvContentPartPr/>
              <p14:nvPr/>
            </p14:nvContentPartPr>
            <p14:xfrm>
              <a:off x="792120" y="1007080"/>
              <a:ext cx="15408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74120" y="989440"/>
                <a:ext cx="189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14:cNvPr>
              <p14:cNvContentPartPr/>
              <p14:nvPr/>
            </p14:nvContentPartPr>
            <p14:xfrm>
              <a:off x="782040" y="1117240"/>
              <a:ext cx="18612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099240"/>
                <a:ext cx="221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14:cNvPr>
              <p14:cNvContentPartPr/>
              <p14:nvPr/>
            </p14:nvContentPartPr>
            <p14:xfrm>
              <a:off x="1178400" y="985120"/>
              <a:ext cx="175680" cy="199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60400" y="967120"/>
                <a:ext cx="211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14:cNvPr>
              <p14:cNvContentPartPr/>
              <p14:nvPr/>
            </p14:nvContentPartPr>
            <p14:xfrm>
              <a:off x="1167960" y="831400"/>
              <a:ext cx="194040" cy="4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50320" y="813760"/>
                <a:ext cx="229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14:cNvPr>
              <p14:cNvContentPartPr/>
              <p14:nvPr/>
            </p14:nvContentPartPr>
            <p14:xfrm>
              <a:off x="1147800" y="731320"/>
              <a:ext cx="236520" cy="10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29800" y="713320"/>
                <a:ext cx="272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14:cNvPr>
              <p14:cNvContentPartPr/>
              <p14:nvPr/>
            </p14:nvContentPartPr>
            <p14:xfrm>
              <a:off x="385680" y="757600"/>
              <a:ext cx="230760" cy="65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" y="739960"/>
                <a:ext cx="2664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14:cNvPr>
              <p14:cNvContentPartPr/>
              <p14:nvPr/>
            </p14:nvContentPartPr>
            <p14:xfrm>
              <a:off x="1848720" y="924280"/>
              <a:ext cx="193680" cy="240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1080" y="906640"/>
                <a:ext cx="2293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14:cNvPr>
              <p14:cNvContentPartPr/>
              <p14:nvPr/>
            </p14:nvContentPartPr>
            <p14:xfrm>
              <a:off x="1543800" y="934360"/>
              <a:ext cx="127080" cy="21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26160" y="916720"/>
                <a:ext cx="1627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14:cNvPr>
              <p14:cNvContentPartPr/>
              <p14:nvPr/>
            </p14:nvContentPartPr>
            <p14:xfrm>
              <a:off x="2219880" y="853000"/>
              <a:ext cx="35640" cy="4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02240" y="835000"/>
                <a:ext cx="712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14:cNvPr>
              <p14:cNvContentPartPr/>
              <p14:nvPr/>
            </p14:nvContentPartPr>
            <p14:xfrm>
              <a:off x="1777800" y="772000"/>
              <a:ext cx="24408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59800" y="754360"/>
                <a:ext cx="279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14:cNvPr>
              <p14:cNvContentPartPr/>
              <p14:nvPr/>
            </p14:nvContentPartPr>
            <p14:xfrm>
              <a:off x="3494640" y="853000"/>
              <a:ext cx="16200" cy="382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76640" y="835000"/>
                <a:ext cx="51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14:cNvPr>
              <p14:cNvContentPartPr/>
              <p14:nvPr/>
            </p14:nvContentPartPr>
            <p14:xfrm>
              <a:off x="3637200" y="790000"/>
              <a:ext cx="856080" cy="472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9200" y="772000"/>
                <a:ext cx="89172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14:cNvPr>
              <p14:cNvContentPartPr/>
              <p14:nvPr/>
            </p14:nvContentPartPr>
            <p14:xfrm>
              <a:off x="5910240" y="1021480"/>
              <a:ext cx="1764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92600" y="1003480"/>
                <a:ext cx="53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14:cNvPr>
              <p14:cNvContentPartPr/>
              <p14:nvPr/>
            </p14:nvContentPartPr>
            <p14:xfrm>
              <a:off x="6339360" y="690640"/>
              <a:ext cx="164160" cy="3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21360" y="672640"/>
                <a:ext cx="1998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14:cNvPr>
              <p14:cNvContentPartPr/>
              <p14:nvPr/>
            </p14:nvContentPartPr>
            <p14:xfrm>
              <a:off x="6684960" y="954880"/>
              <a:ext cx="190080" cy="115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66960" y="936880"/>
                <a:ext cx="225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14:cNvPr>
              <p14:cNvContentPartPr/>
              <p14:nvPr/>
            </p14:nvContentPartPr>
            <p14:xfrm>
              <a:off x="6063600" y="789280"/>
              <a:ext cx="431640" cy="37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960" y="771280"/>
                <a:ext cx="4672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14:cNvPr>
              <p14:cNvContentPartPr/>
              <p14:nvPr/>
            </p14:nvContentPartPr>
            <p14:xfrm>
              <a:off x="4643040" y="670120"/>
              <a:ext cx="317160" cy="51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25040" y="652492"/>
                <a:ext cx="352800" cy="552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14:cNvPr>
              <p14:cNvContentPartPr/>
              <p14:nvPr/>
            </p14:nvContentPartPr>
            <p14:xfrm>
              <a:off x="5620800" y="792160"/>
              <a:ext cx="191160" cy="410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02800" y="774504"/>
                <a:ext cx="22680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14:cNvPr>
              <p14:cNvContentPartPr/>
              <p14:nvPr/>
            </p14:nvContentPartPr>
            <p14:xfrm>
              <a:off x="5109960" y="846880"/>
              <a:ext cx="410040" cy="293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2304" y="829240"/>
                <a:ext cx="44571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14:cNvPr>
              <p14:cNvContentPartPr/>
              <p14:nvPr/>
            </p14:nvContentPartPr>
            <p14:xfrm>
              <a:off x="6958920" y="741040"/>
              <a:ext cx="418320" cy="38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1280" y="723400"/>
                <a:ext cx="4539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14:cNvPr>
              <p14:cNvContentPartPr/>
              <p14:nvPr/>
            </p14:nvContentPartPr>
            <p14:xfrm>
              <a:off x="2600760" y="853000"/>
              <a:ext cx="313200" cy="28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2760" y="835000"/>
                <a:ext cx="3488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14:cNvPr>
              <p14:cNvContentPartPr/>
              <p14:nvPr/>
            </p14:nvContentPartPr>
            <p14:xfrm>
              <a:off x="7710960" y="802240"/>
              <a:ext cx="288360" cy="26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92960" y="784600"/>
                <a:ext cx="3240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14:cNvPr>
              <p14:cNvContentPartPr/>
              <p14:nvPr/>
            </p14:nvContentPartPr>
            <p14:xfrm>
              <a:off x="531120" y="1394800"/>
              <a:ext cx="641880" cy="345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120" y="1377160"/>
                <a:ext cx="677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14:cNvPr>
              <p14:cNvContentPartPr/>
              <p14:nvPr/>
            </p14:nvContentPartPr>
            <p14:xfrm>
              <a:off x="1400880" y="1452400"/>
              <a:ext cx="140400" cy="216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82880" y="1434400"/>
                <a:ext cx="1760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14:cNvPr>
              <p14:cNvContentPartPr/>
              <p14:nvPr/>
            </p14:nvContentPartPr>
            <p14:xfrm>
              <a:off x="1391520" y="1330360"/>
              <a:ext cx="15228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73520" y="131236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14:cNvPr>
              <p14:cNvContentPartPr/>
              <p14:nvPr/>
            </p14:nvContentPartPr>
            <p14:xfrm>
              <a:off x="1645680" y="1371400"/>
              <a:ext cx="900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27680" y="1353400"/>
                <a:ext cx="1256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14:cNvPr>
              <p14:cNvContentPartPr/>
              <p14:nvPr/>
            </p14:nvContentPartPr>
            <p14:xfrm>
              <a:off x="1828560" y="1442320"/>
              <a:ext cx="141480" cy="165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10560" y="1424680"/>
                <a:ext cx="177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14:cNvPr>
              <p14:cNvContentPartPr/>
              <p14:nvPr/>
            </p14:nvContentPartPr>
            <p14:xfrm>
              <a:off x="2102520" y="1391560"/>
              <a:ext cx="13284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84880" y="1373920"/>
                <a:ext cx="1684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14:cNvPr>
              <p14:cNvContentPartPr/>
              <p14:nvPr/>
            </p14:nvContentPartPr>
            <p14:xfrm>
              <a:off x="2331480" y="1350880"/>
              <a:ext cx="4608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480" y="1333240"/>
                <a:ext cx="817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14:cNvPr>
              <p14:cNvContentPartPr/>
              <p14:nvPr/>
            </p14:nvContentPartPr>
            <p14:xfrm>
              <a:off x="2488800" y="1330720"/>
              <a:ext cx="100080" cy="112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71160" y="131272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14:cNvPr>
              <p14:cNvContentPartPr/>
              <p14:nvPr/>
            </p14:nvContentPartPr>
            <p14:xfrm>
              <a:off x="2946000" y="1407760"/>
              <a:ext cx="150120" cy="199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28000" y="1390120"/>
                <a:ext cx="1857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14:cNvPr>
              <p14:cNvContentPartPr/>
              <p14:nvPr/>
            </p14:nvContentPartPr>
            <p14:xfrm>
              <a:off x="3200160" y="1401640"/>
              <a:ext cx="122400" cy="20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82160" y="1384000"/>
                <a:ext cx="1580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14:cNvPr>
              <p14:cNvContentPartPr/>
              <p14:nvPr/>
            </p14:nvContentPartPr>
            <p14:xfrm>
              <a:off x="3149400" y="1278160"/>
              <a:ext cx="14688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760" y="1260520"/>
                <a:ext cx="1825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14:cNvPr>
              <p14:cNvContentPartPr/>
              <p14:nvPr/>
            </p14:nvContentPartPr>
            <p14:xfrm>
              <a:off x="2671680" y="1462840"/>
              <a:ext cx="189000" cy="179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54040" y="1444840"/>
                <a:ext cx="224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14:cNvPr>
              <p14:cNvContentPartPr/>
              <p14:nvPr/>
            </p14:nvContentPartPr>
            <p14:xfrm>
              <a:off x="3127440" y="1198240"/>
              <a:ext cx="163080" cy="21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09800" y="1180240"/>
                <a:ext cx="1987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14:cNvPr>
              <p14:cNvContentPartPr/>
              <p14:nvPr/>
            </p14:nvContentPartPr>
            <p14:xfrm>
              <a:off x="3498960" y="1439440"/>
              <a:ext cx="32760" cy="31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80960" y="1421440"/>
                <a:ext cx="68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14:cNvPr>
              <p14:cNvContentPartPr/>
              <p14:nvPr/>
            </p14:nvContentPartPr>
            <p14:xfrm>
              <a:off x="3656640" y="1386520"/>
              <a:ext cx="145440" cy="18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39000" y="1368880"/>
                <a:ext cx="1810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14:cNvPr>
              <p14:cNvContentPartPr/>
              <p14:nvPr/>
            </p14:nvContentPartPr>
            <p14:xfrm>
              <a:off x="3596520" y="1277440"/>
              <a:ext cx="173520" cy="42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78520" y="1259440"/>
                <a:ext cx="209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14:cNvPr>
              <p14:cNvContentPartPr/>
              <p14:nvPr/>
            </p14:nvContentPartPr>
            <p14:xfrm>
              <a:off x="3921960" y="1290040"/>
              <a:ext cx="71280" cy="6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03960" y="1272040"/>
                <a:ext cx="10692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1D24E21-9B31-4C88-A8F3-FB1860447A4D}"/>
                  </a:ext>
                </a:extLst>
              </p14:cNvPr>
              <p14:cNvContentPartPr/>
              <p14:nvPr/>
            </p14:nvContentPartPr>
            <p14:xfrm>
              <a:off x="5902680" y="535480"/>
              <a:ext cx="88560" cy="95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1D24E21-9B31-4C88-A8F3-FB1860447A4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85040" y="517480"/>
                <a:ext cx="1242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DF8BBA5-3D6D-421A-95E9-C913023AFFD6}"/>
                  </a:ext>
                </a:extLst>
              </p14:cNvPr>
              <p14:cNvContentPartPr/>
              <p14:nvPr/>
            </p14:nvContentPartPr>
            <p14:xfrm>
              <a:off x="5851560" y="324520"/>
              <a:ext cx="153360" cy="1530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DF8BBA5-3D6D-421A-95E9-C913023AFFD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33920" y="306838"/>
                <a:ext cx="189000" cy="18872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100363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14:cNvPr>
              <p14:cNvContentPartPr/>
              <p14:nvPr/>
            </p14:nvContentPartPr>
            <p14:xfrm>
              <a:off x="5733840" y="256480"/>
              <a:ext cx="108360" cy="49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5840" y="238840"/>
                <a:ext cx="14400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14:cNvPr>
              <p14:cNvContentPartPr/>
              <p14:nvPr/>
            </p14:nvContentPartPr>
            <p14:xfrm>
              <a:off x="822720" y="98800"/>
              <a:ext cx="4805640" cy="680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080" y="81151"/>
                <a:ext cx="4841280" cy="716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14:cNvPr>
              <p14:cNvContentPartPr/>
              <p14:nvPr/>
            </p14:nvContentPartPr>
            <p14:xfrm>
              <a:off x="6065040" y="212920"/>
              <a:ext cx="1595520" cy="627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47400" y="194920"/>
                <a:ext cx="163116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14:cNvPr>
              <p14:cNvContentPartPr/>
              <p14:nvPr/>
            </p14:nvContentPartPr>
            <p14:xfrm>
              <a:off x="7924800" y="233080"/>
              <a:ext cx="220680" cy="48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215440"/>
                <a:ext cx="25632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14:cNvPr>
              <p14:cNvContentPartPr/>
              <p14:nvPr/>
            </p14:nvContentPartPr>
            <p14:xfrm>
              <a:off x="477120" y="975040"/>
              <a:ext cx="152280" cy="23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9480" y="957400"/>
                <a:ext cx="1879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14:cNvPr>
              <p14:cNvContentPartPr/>
              <p14:nvPr/>
            </p14:nvContentPartPr>
            <p14:xfrm>
              <a:off x="792120" y="1007080"/>
              <a:ext cx="15408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74120" y="989440"/>
                <a:ext cx="189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14:cNvPr>
              <p14:cNvContentPartPr/>
              <p14:nvPr/>
            </p14:nvContentPartPr>
            <p14:xfrm>
              <a:off x="782040" y="1117240"/>
              <a:ext cx="18612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099240"/>
                <a:ext cx="221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14:cNvPr>
              <p14:cNvContentPartPr/>
              <p14:nvPr/>
            </p14:nvContentPartPr>
            <p14:xfrm>
              <a:off x="1178400" y="985120"/>
              <a:ext cx="175680" cy="199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60400" y="967120"/>
                <a:ext cx="211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14:cNvPr>
              <p14:cNvContentPartPr/>
              <p14:nvPr/>
            </p14:nvContentPartPr>
            <p14:xfrm>
              <a:off x="1167960" y="831400"/>
              <a:ext cx="194040" cy="4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50320" y="813760"/>
                <a:ext cx="229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14:cNvPr>
              <p14:cNvContentPartPr/>
              <p14:nvPr/>
            </p14:nvContentPartPr>
            <p14:xfrm>
              <a:off x="1147800" y="731320"/>
              <a:ext cx="236520" cy="10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29800" y="713320"/>
                <a:ext cx="272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14:cNvPr>
              <p14:cNvContentPartPr/>
              <p14:nvPr/>
            </p14:nvContentPartPr>
            <p14:xfrm>
              <a:off x="385680" y="757600"/>
              <a:ext cx="230760" cy="65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" y="739960"/>
                <a:ext cx="2664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14:cNvPr>
              <p14:cNvContentPartPr/>
              <p14:nvPr/>
            </p14:nvContentPartPr>
            <p14:xfrm>
              <a:off x="1848720" y="924280"/>
              <a:ext cx="193680" cy="240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1080" y="906640"/>
                <a:ext cx="2293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14:cNvPr>
              <p14:cNvContentPartPr/>
              <p14:nvPr/>
            </p14:nvContentPartPr>
            <p14:xfrm>
              <a:off x="1543800" y="934360"/>
              <a:ext cx="127080" cy="21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26160" y="916720"/>
                <a:ext cx="1627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14:cNvPr>
              <p14:cNvContentPartPr/>
              <p14:nvPr/>
            </p14:nvContentPartPr>
            <p14:xfrm>
              <a:off x="2219880" y="853000"/>
              <a:ext cx="35640" cy="4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02240" y="835000"/>
                <a:ext cx="712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14:cNvPr>
              <p14:cNvContentPartPr/>
              <p14:nvPr/>
            </p14:nvContentPartPr>
            <p14:xfrm>
              <a:off x="1777800" y="772000"/>
              <a:ext cx="24408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59800" y="754360"/>
                <a:ext cx="279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14:cNvPr>
              <p14:cNvContentPartPr/>
              <p14:nvPr/>
            </p14:nvContentPartPr>
            <p14:xfrm>
              <a:off x="3494640" y="853000"/>
              <a:ext cx="16200" cy="382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76640" y="835000"/>
                <a:ext cx="51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14:cNvPr>
              <p14:cNvContentPartPr/>
              <p14:nvPr/>
            </p14:nvContentPartPr>
            <p14:xfrm>
              <a:off x="3637200" y="790000"/>
              <a:ext cx="856080" cy="472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9200" y="772000"/>
                <a:ext cx="89172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14:cNvPr>
              <p14:cNvContentPartPr/>
              <p14:nvPr/>
            </p14:nvContentPartPr>
            <p14:xfrm>
              <a:off x="5910240" y="1021480"/>
              <a:ext cx="1764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92600" y="1003480"/>
                <a:ext cx="53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14:cNvPr>
              <p14:cNvContentPartPr/>
              <p14:nvPr/>
            </p14:nvContentPartPr>
            <p14:xfrm>
              <a:off x="6339360" y="690640"/>
              <a:ext cx="164160" cy="3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21360" y="672640"/>
                <a:ext cx="1998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14:cNvPr>
              <p14:cNvContentPartPr/>
              <p14:nvPr/>
            </p14:nvContentPartPr>
            <p14:xfrm>
              <a:off x="6684960" y="954880"/>
              <a:ext cx="190080" cy="115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66960" y="936880"/>
                <a:ext cx="225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14:cNvPr>
              <p14:cNvContentPartPr/>
              <p14:nvPr/>
            </p14:nvContentPartPr>
            <p14:xfrm>
              <a:off x="6063600" y="789280"/>
              <a:ext cx="431640" cy="37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960" y="771280"/>
                <a:ext cx="4672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14:cNvPr>
              <p14:cNvContentPartPr/>
              <p14:nvPr/>
            </p14:nvContentPartPr>
            <p14:xfrm>
              <a:off x="4643040" y="670120"/>
              <a:ext cx="317160" cy="51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25040" y="652492"/>
                <a:ext cx="352800" cy="552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14:cNvPr>
              <p14:cNvContentPartPr/>
              <p14:nvPr/>
            </p14:nvContentPartPr>
            <p14:xfrm>
              <a:off x="5620800" y="792160"/>
              <a:ext cx="191160" cy="410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02800" y="774504"/>
                <a:ext cx="22680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14:cNvPr>
              <p14:cNvContentPartPr/>
              <p14:nvPr/>
            </p14:nvContentPartPr>
            <p14:xfrm>
              <a:off x="5109960" y="846880"/>
              <a:ext cx="410040" cy="293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2304" y="829240"/>
                <a:ext cx="44571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14:cNvPr>
              <p14:cNvContentPartPr/>
              <p14:nvPr/>
            </p14:nvContentPartPr>
            <p14:xfrm>
              <a:off x="6958920" y="741040"/>
              <a:ext cx="418320" cy="38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1280" y="723400"/>
                <a:ext cx="4539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14:cNvPr>
              <p14:cNvContentPartPr/>
              <p14:nvPr/>
            </p14:nvContentPartPr>
            <p14:xfrm>
              <a:off x="2600760" y="853000"/>
              <a:ext cx="313200" cy="28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2760" y="835000"/>
                <a:ext cx="3488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14:cNvPr>
              <p14:cNvContentPartPr/>
              <p14:nvPr/>
            </p14:nvContentPartPr>
            <p14:xfrm>
              <a:off x="7710960" y="802240"/>
              <a:ext cx="288360" cy="26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92960" y="784600"/>
                <a:ext cx="3240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14:cNvPr>
              <p14:cNvContentPartPr/>
              <p14:nvPr/>
            </p14:nvContentPartPr>
            <p14:xfrm>
              <a:off x="531120" y="1394800"/>
              <a:ext cx="641880" cy="345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120" y="1377160"/>
                <a:ext cx="677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14:cNvPr>
              <p14:cNvContentPartPr/>
              <p14:nvPr/>
            </p14:nvContentPartPr>
            <p14:xfrm>
              <a:off x="1400880" y="1452400"/>
              <a:ext cx="140400" cy="216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82880" y="1434400"/>
                <a:ext cx="1760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14:cNvPr>
              <p14:cNvContentPartPr/>
              <p14:nvPr/>
            </p14:nvContentPartPr>
            <p14:xfrm>
              <a:off x="1391520" y="1330360"/>
              <a:ext cx="15228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73520" y="131236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14:cNvPr>
              <p14:cNvContentPartPr/>
              <p14:nvPr/>
            </p14:nvContentPartPr>
            <p14:xfrm>
              <a:off x="1645680" y="1371400"/>
              <a:ext cx="900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27680" y="1353400"/>
                <a:ext cx="1256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14:cNvPr>
              <p14:cNvContentPartPr/>
              <p14:nvPr/>
            </p14:nvContentPartPr>
            <p14:xfrm>
              <a:off x="1828560" y="1442320"/>
              <a:ext cx="141480" cy="165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10560" y="1424680"/>
                <a:ext cx="177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14:cNvPr>
              <p14:cNvContentPartPr/>
              <p14:nvPr/>
            </p14:nvContentPartPr>
            <p14:xfrm>
              <a:off x="2102520" y="1391560"/>
              <a:ext cx="13284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84880" y="1373920"/>
                <a:ext cx="1684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14:cNvPr>
              <p14:cNvContentPartPr/>
              <p14:nvPr/>
            </p14:nvContentPartPr>
            <p14:xfrm>
              <a:off x="2331480" y="1350880"/>
              <a:ext cx="4608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480" y="1333240"/>
                <a:ext cx="817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14:cNvPr>
              <p14:cNvContentPartPr/>
              <p14:nvPr/>
            </p14:nvContentPartPr>
            <p14:xfrm>
              <a:off x="2488800" y="1330720"/>
              <a:ext cx="100080" cy="112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71160" y="131272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14:cNvPr>
              <p14:cNvContentPartPr/>
              <p14:nvPr/>
            </p14:nvContentPartPr>
            <p14:xfrm>
              <a:off x="2946000" y="1407760"/>
              <a:ext cx="150120" cy="199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28000" y="1390120"/>
                <a:ext cx="1857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14:cNvPr>
              <p14:cNvContentPartPr/>
              <p14:nvPr/>
            </p14:nvContentPartPr>
            <p14:xfrm>
              <a:off x="3200160" y="1401640"/>
              <a:ext cx="122400" cy="20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82160" y="1384000"/>
                <a:ext cx="1580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14:cNvPr>
              <p14:cNvContentPartPr/>
              <p14:nvPr/>
            </p14:nvContentPartPr>
            <p14:xfrm>
              <a:off x="3149400" y="1278160"/>
              <a:ext cx="14688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760" y="1260520"/>
                <a:ext cx="1825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14:cNvPr>
              <p14:cNvContentPartPr/>
              <p14:nvPr/>
            </p14:nvContentPartPr>
            <p14:xfrm>
              <a:off x="2671680" y="1462840"/>
              <a:ext cx="189000" cy="179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54040" y="1444840"/>
                <a:ext cx="224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14:cNvPr>
              <p14:cNvContentPartPr/>
              <p14:nvPr/>
            </p14:nvContentPartPr>
            <p14:xfrm>
              <a:off x="3127440" y="1198240"/>
              <a:ext cx="163080" cy="21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09800" y="1180240"/>
                <a:ext cx="1987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14:cNvPr>
              <p14:cNvContentPartPr/>
              <p14:nvPr/>
            </p14:nvContentPartPr>
            <p14:xfrm>
              <a:off x="3498960" y="1439440"/>
              <a:ext cx="32760" cy="31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80960" y="1421440"/>
                <a:ext cx="68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14:cNvPr>
              <p14:cNvContentPartPr/>
              <p14:nvPr/>
            </p14:nvContentPartPr>
            <p14:xfrm>
              <a:off x="3656640" y="1386520"/>
              <a:ext cx="145440" cy="18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39000" y="1368880"/>
                <a:ext cx="1810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14:cNvPr>
              <p14:cNvContentPartPr/>
              <p14:nvPr/>
            </p14:nvContentPartPr>
            <p14:xfrm>
              <a:off x="3596520" y="1277440"/>
              <a:ext cx="173520" cy="42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78520" y="1259440"/>
                <a:ext cx="209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14:cNvPr>
              <p14:cNvContentPartPr/>
              <p14:nvPr/>
            </p14:nvContentPartPr>
            <p14:xfrm>
              <a:off x="3921960" y="1290040"/>
              <a:ext cx="71280" cy="6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03960" y="1272040"/>
                <a:ext cx="10692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14:cNvPr>
              <p14:cNvContentPartPr/>
              <p14:nvPr/>
            </p14:nvContentPartPr>
            <p14:xfrm>
              <a:off x="4205640" y="1469680"/>
              <a:ext cx="356760" cy="236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88000" y="1452040"/>
                <a:ext cx="3924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14:cNvPr>
              <p14:cNvContentPartPr/>
              <p14:nvPr/>
            </p14:nvContentPartPr>
            <p14:xfrm>
              <a:off x="4713960" y="1514320"/>
              <a:ext cx="129960" cy="164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96320" y="1496320"/>
                <a:ext cx="1656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14:cNvPr>
              <p14:cNvContentPartPr/>
              <p14:nvPr/>
            </p14:nvContentPartPr>
            <p14:xfrm>
              <a:off x="5902680" y="535480"/>
              <a:ext cx="88560" cy="95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040" y="517480"/>
                <a:ext cx="1242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14:cNvPr>
              <p14:cNvContentPartPr/>
              <p14:nvPr/>
            </p14:nvContentPartPr>
            <p14:xfrm>
              <a:off x="5851560" y="324520"/>
              <a:ext cx="153360" cy="153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833920" y="306838"/>
                <a:ext cx="1890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14:cNvPr>
              <p14:cNvContentPartPr/>
              <p14:nvPr/>
            </p14:nvContentPartPr>
            <p14:xfrm>
              <a:off x="355080" y="2003200"/>
              <a:ext cx="541440" cy="271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7080" y="1985200"/>
                <a:ext cx="5770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14:cNvPr>
              <p14:cNvContentPartPr/>
              <p14:nvPr/>
            </p14:nvContentPartPr>
            <p14:xfrm>
              <a:off x="1054200" y="1919680"/>
              <a:ext cx="826200" cy="432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36208" y="1902040"/>
                <a:ext cx="861824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14:cNvPr>
              <p14:cNvContentPartPr/>
              <p14:nvPr/>
            </p14:nvContentPartPr>
            <p14:xfrm>
              <a:off x="2671680" y="2026600"/>
              <a:ext cx="252360" cy="253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54015" y="2008600"/>
                <a:ext cx="288051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14:cNvPr>
              <p14:cNvContentPartPr/>
              <p14:nvPr/>
            </p14:nvContentPartPr>
            <p14:xfrm>
              <a:off x="3393120" y="1990960"/>
              <a:ext cx="300960" cy="215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75480" y="1973290"/>
                <a:ext cx="3366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14:cNvPr>
              <p14:cNvContentPartPr/>
              <p14:nvPr/>
            </p14:nvContentPartPr>
            <p14:xfrm>
              <a:off x="3047520" y="2021560"/>
              <a:ext cx="244440" cy="23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29854" y="2003588"/>
                <a:ext cx="280133" cy="265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14:cNvPr>
              <p14:cNvContentPartPr/>
              <p14:nvPr/>
            </p14:nvContentPartPr>
            <p14:xfrm>
              <a:off x="3982440" y="1911040"/>
              <a:ext cx="132480" cy="49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64440" y="1893040"/>
                <a:ext cx="168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14:cNvPr>
              <p14:cNvContentPartPr/>
              <p14:nvPr/>
            </p14:nvContentPartPr>
            <p14:xfrm>
              <a:off x="3779040" y="2036680"/>
              <a:ext cx="358920" cy="221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61400" y="2018680"/>
                <a:ext cx="3945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14:cNvPr>
              <p14:cNvContentPartPr/>
              <p14:nvPr/>
            </p14:nvContentPartPr>
            <p14:xfrm>
              <a:off x="3972360" y="1818160"/>
              <a:ext cx="185400" cy="1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54360" y="18005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14:cNvPr>
              <p14:cNvContentPartPr/>
              <p14:nvPr/>
            </p14:nvContentPartPr>
            <p14:xfrm>
              <a:off x="4322640" y="2092480"/>
              <a:ext cx="5760" cy="5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304640" y="207484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14:cNvPr>
              <p14:cNvContentPartPr/>
              <p14:nvPr/>
            </p14:nvContentPartPr>
            <p14:xfrm>
              <a:off x="4439640" y="1990960"/>
              <a:ext cx="145080" cy="18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22000" y="1973320"/>
                <a:ext cx="1807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14:cNvPr>
              <p14:cNvContentPartPr/>
              <p14:nvPr/>
            </p14:nvContentPartPr>
            <p14:xfrm>
              <a:off x="4429200" y="1867480"/>
              <a:ext cx="155880" cy="42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11560" y="1849840"/>
                <a:ext cx="191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14:cNvPr>
              <p14:cNvContentPartPr/>
              <p14:nvPr/>
            </p14:nvContentPartPr>
            <p14:xfrm>
              <a:off x="2004960" y="1919680"/>
              <a:ext cx="563760" cy="426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986960" y="1902040"/>
                <a:ext cx="59940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14:cNvPr>
              <p14:cNvContentPartPr/>
              <p14:nvPr/>
            </p14:nvContentPartPr>
            <p14:xfrm>
              <a:off x="4746000" y="1838680"/>
              <a:ext cx="151560" cy="33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28360" y="1821040"/>
                <a:ext cx="1872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14:cNvPr>
              <p14:cNvContentPartPr/>
              <p14:nvPr/>
            </p14:nvContentPartPr>
            <p14:xfrm>
              <a:off x="6006720" y="1859200"/>
              <a:ext cx="38520" cy="80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88720" y="1841200"/>
                <a:ext cx="74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14:cNvPr>
              <p14:cNvContentPartPr/>
              <p14:nvPr/>
            </p14:nvContentPartPr>
            <p14:xfrm>
              <a:off x="5469960" y="1899880"/>
              <a:ext cx="408960" cy="483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451960" y="1881880"/>
                <a:ext cx="4446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14:cNvPr>
              <p14:cNvContentPartPr/>
              <p14:nvPr/>
            </p14:nvContentPartPr>
            <p14:xfrm>
              <a:off x="5013480" y="1891240"/>
              <a:ext cx="347760" cy="294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95480" y="1873578"/>
                <a:ext cx="383400" cy="33052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6338218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14:cNvPr>
              <p14:cNvContentPartPr/>
              <p14:nvPr/>
            </p14:nvContentPartPr>
            <p14:xfrm>
              <a:off x="5733840" y="256480"/>
              <a:ext cx="108360" cy="49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5840" y="238840"/>
                <a:ext cx="14400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14:cNvPr>
              <p14:cNvContentPartPr/>
              <p14:nvPr/>
            </p14:nvContentPartPr>
            <p14:xfrm>
              <a:off x="822720" y="98800"/>
              <a:ext cx="4805640" cy="680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080" y="81151"/>
                <a:ext cx="4841280" cy="716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14:cNvPr>
              <p14:cNvContentPartPr/>
              <p14:nvPr/>
            </p14:nvContentPartPr>
            <p14:xfrm>
              <a:off x="6065040" y="212920"/>
              <a:ext cx="1595520" cy="627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47400" y="194920"/>
                <a:ext cx="163116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14:cNvPr>
              <p14:cNvContentPartPr/>
              <p14:nvPr/>
            </p14:nvContentPartPr>
            <p14:xfrm>
              <a:off x="7924800" y="233080"/>
              <a:ext cx="220680" cy="48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215440"/>
                <a:ext cx="25632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14:cNvPr>
              <p14:cNvContentPartPr/>
              <p14:nvPr/>
            </p14:nvContentPartPr>
            <p14:xfrm>
              <a:off x="477120" y="975040"/>
              <a:ext cx="152280" cy="23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9480" y="957400"/>
                <a:ext cx="1879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14:cNvPr>
              <p14:cNvContentPartPr/>
              <p14:nvPr/>
            </p14:nvContentPartPr>
            <p14:xfrm>
              <a:off x="792120" y="1007080"/>
              <a:ext cx="15408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74120" y="989440"/>
                <a:ext cx="189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14:cNvPr>
              <p14:cNvContentPartPr/>
              <p14:nvPr/>
            </p14:nvContentPartPr>
            <p14:xfrm>
              <a:off x="782040" y="1117240"/>
              <a:ext cx="18612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099240"/>
                <a:ext cx="221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14:cNvPr>
              <p14:cNvContentPartPr/>
              <p14:nvPr/>
            </p14:nvContentPartPr>
            <p14:xfrm>
              <a:off x="1178400" y="985120"/>
              <a:ext cx="175680" cy="199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60400" y="967120"/>
                <a:ext cx="211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14:cNvPr>
              <p14:cNvContentPartPr/>
              <p14:nvPr/>
            </p14:nvContentPartPr>
            <p14:xfrm>
              <a:off x="1167960" y="831400"/>
              <a:ext cx="194040" cy="4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50320" y="813760"/>
                <a:ext cx="229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14:cNvPr>
              <p14:cNvContentPartPr/>
              <p14:nvPr/>
            </p14:nvContentPartPr>
            <p14:xfrm>
              <a:off x="1147800" y="731320"/>
              <a:ext cx="236520" cy="10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29800" y="713320"/>
                <a:ext cx="272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14:cNvPr>
              <p14:cNvContentPartPr/>
              <p14:nvPr/>
            </p14:nvContentPartPr>
            <p14:xfrm>
              <a:off x="385680" y="757600"/>
              <a:ext cx="230760" cy="65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" y="739960"/>
                <a:ext cx="2664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14:cNvPr>
              <p14:cNvContentPartPr/>
              <p14:nvPr/>
            </p14:nvContentPartPr>
            <p14:xfrm>
              <a:off x="1848720" y="924280"/>
              <a:ext cx="193680" cy="240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1080" y="906640"/>
                <a:ext cx="2293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14:cNvPr>
              <p14:cNvContentPartPr/>
              <p14:nvPr/>
            </p14:nvContentPartPr>
            <p14:xfrm>
              <a:off x="1543800" y="934360"/>
              <a:ext cx="127080" cy="21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26160" y="916720"/>
                <a:ext cx="1627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14:cNvPr>
              <p14:cNvContentPartPr/>
              <p14:nvPr/>
            </p14:nvContentPartPr>
            <p14:xfrm>
              <a:off x="2219880" y="853000"/>
              <a:ext cx="35640" cy="4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02240" y="835000"/>
                <a:ext cx="712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14:cNvPr>
              <p14:cNvContentPartPr/>
              <p14:nvPr/>
            </p14:nvContentPartPr>
            <p14:xfrm>
              <a:off x="1777800" y="772000"/>
              <a:ext cx="24408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59800" y="754360"/>
                <a:ext cx="279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14:cNvPr>
              <p14:cNvContentPartPr/>
              <p14:nvPr/>
            </p14:nvContentPartPr>
            <p14:xfrm>
              <a:off x="3494640" y="853000"/>
              <a:ext cx="16200" cy="382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76640" y="835000"/>
                <a:ext cx="51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14:cNvPr>
              <p14:cNvContentPartPr/>
              <p14:nvPr/>
            </p14:nvContentPartPr>
            <p14:xfrm>
              <a:off x="3637200" y="790000"/>
              <a:ext cx="856080" cy="472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9200" y="772000"/>
                <a:ext cx="89172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14:cNvPr>
              <p14:cNvContentPartPr/>
              <p14:nvPr/>
            </p14:nvContentPartPr>
            <p14:xfrm>
              <a:off x="5910240" y="1021480"/>
              <a:ext cx="1764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92600" y="1003480"/>
                <a:ext cx="53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14:cNvPr>
              <p14:cNvContentPartPr/>
              <p14:nvPr/>
            </p14:nvContentPartPr>
            <p14:xfrm>
              <a:off x="6339360" y="690640"/>
              <a:ext cx="164160" cy="3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21360" y="672640"/>
                <a:ext cx="1998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14:cNvPr>
              <p14:cNvContentPartPr/>
              <p14:nvPr/>
            </p14:nvContentPartPr>
            <p14:xfrm>
              <a:off x="6684960" y="954880"/>
              <a:ext cx="190080" cy="115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66960" y="936880"/>
                <a:ext cx="225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14:cNvPr>
              <p14:cNvContentPartPr/>
              <p14:nvPr/>
            </p14:nvContentPartPr>
            <p14:xfrm>
              <a:off x="6063600" y="789280"/>
              <a:ext cx="431640" cy="37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960" y="771280"/>
                <a:ext cx="4672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14:cNvPr>
              <p14:cNvContentPartPr/>
              <p14:nvPr/>
            </p14:nvContentPartPr>
            <p14:xfrm>
              <a:off x="4643040" y="670120"/>
              <a:ext cx="317160" cy="51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25040" y="652492"/>
                <a:ext cx="352800" cy="552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14:cNvPr>
              <p14:cNvContentPartPr/>
              <p14:nvPr/>
            </p14:nvContentPartPr>
            <p14:xfrm>
              <a:off x="5620800" y="792160"/>
              <a:ext cx="191160" cy="410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02800" y="774504"/>
                <a:ext cx="22680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14:cNvPr>
              <p14:cNvContentPartPr/>
              <p14:nvPr/>
            </p14:nvContentPartPr>
            <p14:xfrm>
              <a:off x="5109960" y="846880"/>
              <a:ext cx="410040" cy="293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2304" y="829240"/>
                <a:ext cx="44571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14:cNvPr>
              <p14:cNvContentPartPr/>
              <p14:nvPr/>
            </p14:nvContentPartPr>
            <p14:xfrm>
              <a:off x="6958920" y="741040"/>
              <a:ext cx="418320" cy="38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1280" y="723400"/>
                <a:ext cx="4539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14:cNvPr>
              <p14:cNvContentPartPr/>
              <p14:nvPr/>
            </p14:nvContentPartPr>
            <p14:xfrm>
              <a:off x="2600760" y="853000"/>
              <a:ext cx="313200" cy="28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2760" y="835000"/>
                <a:ext cx="3488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14:cNvPr>
              <p14:cNvContentPartPr/>
              <p14:nvPr/>
            </p14:nvContentPartPr>
            <p14:xfrm>
              <a:off x="7710960" y="802240"/>
              <a:ext cx="288360" cy="26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92960" y="784600"/>
                <a:ext cx="3240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14:cNvPr>
              <p14:cNvContentPartPr/>
              <p14:nvPr/>
            </p14:nvContentPartPr>
            <p14:xfrm>
              <a:off x="531120" y="1394800"/>
              <a:ext cx="641880" cy="345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120" y="1377160"/>
                <a:ext cx="677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14:cNvPr>
              <p14:cNvContentPartPr/>
              <p14:nvPr/>
            </p14:nvContentPartPr>
            <p14:xfrm>
              <a:off x="1400880" y="1452400"/>
              <a:ext cx="140400" cy="216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82880" y="1434400"/>
                <a:ext cx="1760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14:cNvPr>
              <p14:cNvContentPartPr/>
              <p14:nvPr/>
            </p14:nvContentPartPr>
            <p14:xfrm>
              <a:off x="1391520" y="1330360"/>
              <a:ext cx="15228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73520" y="131236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14:cNvPr>
              <p14:cNvContentPartPr/>
              <p14:nvPr/>
            </p14:nvContentPartPr>
            <p14:xfrm>
              <a:off x="1645680" y="1371400"/>
              <a:ext cx="900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27680" y="1353400"/>
                <a:ext cx="1256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14:cNvPr>
              <p14:cNvContentPartPr/>
              <p14:nvPr/>
            </p14:nvContentPartPr>
            <p14:xfrm>
              <a:off x="1828560" y="1442320"/>
              <a:ext cx="141480" cy="165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10560" y="1424680"/>
                <a:ext cx="177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14:cNvPr>
              <p14:cNvContentPartPr/>
              <p14:nvPr/>
            </p14:nvContentPartPr>
            <p14:xfrm>
              <a:off x="2102520" y="1391560"/>
              <a:ext cx="13284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84880" y="1373920"/>
                <a:ext cx="1684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14:cNvPr>
              <p14:cNvContentPartPr/>
              <p14:nvPr/>
            </p14:nvContentPartPr>
            <p14:xfrm>
              <a:off x="2331480" y="1350880"/>
              <a:ext cx="4608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480" y="1333240"/>
                <a:ext cx="817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14:cNvPr>
              <p14:cNvContentPartPr/>
              <p14:nvPr/>
            </p14:nvContentPartPr>
            <p14:xfrm>
              <a:off x="2488800" y="1330720"/>
              <a:ext cx="100080" cy="112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71160" y="131272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14:cNvPr>
              <p14:cNvContentPartPr/>
              <p14:nvPr/>
            </p14:nvContentPartPr>
            <p14:xfrm>
              <a:off x="2946000" y="1407760"/>
              <a:ext cx="150120" cy="199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28000" y="1390120"/>
                <a:ext cx="1857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14:cNvPr>
              <p14:cNvContentPartPr/>
              <p14:nvPr/>
            </p14:nvContentPartPr>
            <p14:xfrm>
              <a:off x="3200160" y="1401640"/>
              <a:ext cx="122400" cy="20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82160" y="1384000"/>
                <a:ext cx="1580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14:cNvPr>
              <p14:cNvContentPartPr/>
              <p14:nvPr/>
            </p14:nvContentPartPr>
            <p14:xfrm>
              <a:off x="3149400" y="1278160"/>
              <a:ext cx="14688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760" y="1260520"/>
                <a:ext cx="1825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14:cNvPr>
              <p14:cNvContentPartPr/>
              <p14:nvPr/>
            </p14:nvContentPartPr>
            <p14:xfrm>
              <a:off x="2671680" y="1462840"/>
              <a:ext cx="189000" cy="179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54040" y="1444840"/>
                <a:ext cx="224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14:cNvPr>
              <p14:cNvContentPartPr/>
              <p14:nvPr/>
            </p14:nvContentPartPr>
            <p14:xfrm>
              <a:off x="3127440" y="1198240"/>
              <a:ext cx="163080" cy="21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09800" y="1180240"/>
                <a:ext cx="1987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14:cNvPr>
              <p14:cNvContentPartPr/>
              <p14:nvPr/>
            </p14:nvContentPartPr>
            <p14:xfrm>
              <a:off x="3498960" y="1439440"/>
              <a:ext cx="32760" cy="31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80960" y="1421440"/>
                <a:ext cx="68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14:cNvPr>
              <p14:cNvContentPartPr/>
              <p14:nvPr/>
            </p14:nvContentPartPr>
            <p14:xfrm>
              <a:off x="3656640" y="1386520"/>
              <a:ext cx="145440" cy="18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39000" y="1368880"/>
                <a:ext cx="1810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14:cNvPr>
              <p14:cNvContentPartPr/>
              <p14:nvPr/>
            </p14:nvContentPartPr>
            <p14:xfrm>
              <a:off x="3596520" y="1277440"/>
              <a:ext cx="173520" cy="42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78520" y="1259440"/>
                <a:ext cx="209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14:cNvPr>
              <p14:cNvContentPartPr/>
              <p14:nvPr/>
            </p14:nvContentPartPr>
            <p14:xfrm>
              <a:off x="3921960" y="1290040"/>
              <a:ext cx="71280" cy="6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03960" y="1272040"/>
                <a:ext cx="10692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14:cNvPr>
              <p14:cNvContentPartPr/>
              <p14:nvPr/>
            </p14:nvContentPartPr>
            <p14:xfrm>
              <a:off x="4205640" y="1469680"/>
              <a:ext cx="356760" cy="236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88000" y="1452040"/>
                <a:ext cx="3924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14:cNvPr>
              <p14:cNvContentPartPr/>
              <p14:nvPr/>
            </p14:nvContentPartPr>
            <p14:xfrm>
              <a:off x="4713960" y="1514320"/>
              <a:ext cx="129960" cy="164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96320" y="1496320"/>
                <a:ext cx="1656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14:cNvPr>
              <p14:cNvContentPartPr/>
              <p14:nvPr/>
            </p14:nvContentPartPr>
            <p14:xfrm>
              <a:off x="5902680" y="535480"/>
              <a:ext cx="88560" cy="95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040" y="517480"/>
                <a:ext cx="1242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14:cNvPr>
              <p14:cNvContentPartPr/>
              <p14:nvPr/>
            </p14:nvContentPartPr>
            <p14:xfrm>
              <a:off x="5851560" y="324520"/>
              <a:ext cx="153360" cy="153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833920" y="306838"/>
                <a:ext cx="1890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14:cNvPr>
              <p14:cNvContentPartPr/>
              <p14:nvPr/>
            </p14:nvContentPartPr>
            <p14:xfrm>
              <a:off x="355080" y="2003200"/>
              <a:ext cx="541440" cy="271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7080" y="1985200"/>
                <a:ext cx="5770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14:cNvPr>
              <p14:cNvContentPartPr/>
              <p14:nvPr/>
            </p14:nvContentPartPr>
            <p14:xfrm>
              <a:off x="1054200" y="1919680"/>
              <a:ext cx="826200" cy="432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36208" y="1902040"/>
                <a:ext cx="861824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14:cNvPr>
              <p14:cNvContentPartPr/>
              <p14:nvPr/>
            </p14:nvContentPartPr>
            <p14:xfrm>
              <a:off x="2671680" y="2026600"/>
              <a:ext cx="252360" cy="253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54015" y="2008600"/>
                <a:ext cx="288051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14:cNvPr>
              <p14:cNvContentPartPr/>
              <p14:nvPr/>
            </p14:nvContentPartPr>
            <p14:xfrm>
              <a:off x="3393120" y="1990960"/>
              <a:ext cx="300960" cy="215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75480" y="1973290"/>
                <a:ext cx="3366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14:cNvPr>
              <p14:cNvContentPartPr/>
              <p14:nvPr/>
            </p14:nvContentPartPr>
            <p14:xfrm>
              <a:off x="3047520" y="2021560"/>
              <a:ext cx="244440" cy="23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29854" y="2003588"/>
                <a:ext cx="280133" cy="265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14:cNvPr>
              <p14:cNvContentPartPr/>
              <p14:nvPr/>
            </p14:nvContentPartPr>
            <p14:xfrm>
              <a:off x="3982440" y="1911040"/>
              <a:ext cx="132480" cy="49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64440" y="1893040"/>
                <a:ext cx="168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14:cNvPr>
              <p14:cNvContentPartPr/>
              <p14:nvPr/>
            </p14:nvContentPartPr>
            <p14:xfrm>
              <a:off x="3779040" y="2036680"/>
              <a:ext cx="358920" cy="221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61400" y="2018680"/>
                <a:ext cx="3945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14:cNvPr>
              <p14:cNvContentPartPr/>
              <p14:nvPr/>
            </p14:nvContentPartPr>
            <p14:xfrm>
              <a:off x="3972360" y="1818160"/>
              <a:ext cx="185400" cy="1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54360" y="18005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14:cNvPr>
              <p14:cNvContentPartPr/>
              <p14:nvPr/>
            </p14:nvContentPartPr>
            <p14:xfrm>
              <a:off x="4322640" y="2092480"/>
              <a:ext cx="5760" cy="5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304640" y="207484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14:cNvPr>
              <p14:cNvContentPartPr/>
              <p14:nvPr/>
            </p14:nvContentPartPr>
            <p14:xfrm>
              <a:off x="4439640" y="1990960"/>
              <a:ext cx="145080" cy="18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22000" y="1973320"/>
                <a:ext cx="1807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14:cNvPr>
              <p14:cNvContentPartPr/>
              <p14:nvPr/>
            </p14:nvContentPartPr>
            <p14:xfrm>
              <a:off x="4429200" y="1867480"/>
              <a:ext cx="155880" cy="42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11560" y="1849840"/>
                <a:ext cx="191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14:cNvPr>
              <p14:cNvContentPartPr/>
              <p14:nvPr/>
            </p14:nvContentPartPr>
            <p14:xfrm>
              <a:off x="2004960" y="1919680"/>
              <a:ext cx="563760" cy="426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986960" y="1902040"/>
                <a:ext cx="59940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14:cNvPr>
              <p14:cNvContentPartPr/>
              <p14:nvPr/>
            </p14:nvContentPartPr>
            <p14:xfrm>
              <a:off x="4746000" y="1838680"/>
              <a:ext cx="151560" cy="33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28360" y="1821040"/>
                <a:ext cx="1872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14:cNvPr>
              <p14:cNvContentPartPr/>
              <p14:nvPr/>
            </p14:nvContentPartPr>
            <p14:xfrm>
              <a:off x="6006720" y="1859200"/>
              <a:ext cx="38520" cy="80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88720" y="1841200"/>
                <a:ext cx="74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14:cNvPr>
              <p14:cNvContentPartPr/>
              <p14:nvPr/>
            </p14:nvContentPartPr>
            <p14:xfrm>
              <a:off x="5469960" y="1899880"/>
              <a:ext cx="408960" cy="483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451960" y="1881880"/>
                <a:ext cx="4446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14:cNvPr>
              <p14:cNvContentPartPr/>
              <p14:nvPr/>
            </p14:nvContentPartPr>
            <p14:xfrm>
              <a:off x="5013480" y="1891240"/>
              <a:ext cx="347760" cy="294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95480" y="1873578"/>
                <a:ext cx="38340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05DAE94-C176-4A1A-B17D-81AB15FCD93D}"/>
                  </a:ext>
                </a:extLst>
              </p14:cNvPr>
              <p14:cNvContentPartPr/>
              <p14:nvPr/>
            </p14:nvContentPartPr>
            <p14:xfrm>
              <a:off x="2389440" y="2367160"/>
              <a:ext cx="272520" cy="820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05DAE94-C176-4A1A-B17D-81AB15FCD93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371800" y="2331160"/>
                <a:ext cx="30816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C2D2B92-DBBD-4AD2-9DFD-55D537096A4B}"/>
                  </a:ext>
                </a:extLst>
              </p14:cNvPr>
              <p14:cNvContentPartPr/>
              <p14:nvPr/>
            </p14:nvContentPartPr>
            <p14:xfrm>
              <a:off x="3750600" y="2277160"/>
              <a:ext cx="394560" cy="133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C2D2B92-DBBD-4AD2-9DFD-55D537096A4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732960" y="2241520"/>
                <a:ext cx="430200" cy="20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2529A40-6EB1-4A3B-BF2B-3CE2E1815F33}"/>
                  </a:ext>
                </a:extLst>
              </p14:cNvPr>
              <p14:cNvContentPartPr/>
              <p14:nvPr/>
            </p14:nvContentPartPr>
            <p14:xfrm>
              <a:off x="2393760" y="2580280"/>
              <a:ext cx="388440" cy="682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2529A40-6EB1-4A3B-BF2B-3CE2E1815F3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375760" y="2562280"/>
                <a:ext cx="424080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6B9E427-FEBF-4905-B35A-CDEFC16B79E4}"/>
                  </a:ext>
                </a:extLst>
              </p14:cNvPr>
              <p14:cNvContentPartPr/>
              <p14:nvPr/>
            </p14:nvContentPartPr>
            <p14:xfrm>
              <a:off x="3162360" y="2499280"/>
              <a:ext cx="627120" cy="618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6B9E427-FEBF-4905-B35A-CDEFC16B79E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144360" y="2481280"/>
                <a:ext cx="662760" cy="65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AF87D14D-0E71-4296-B9EB-5AEA78EEF574}"/>
                  </a:ext>
                </a:extLst>
              </p14:cNvPr>
              <p14:cNvContentPartPr/>
              <p14:nvPr/>
            </p14:nvContentPartPr>
            <p14:xfrm>
              <a:off x="1307640" y="3565960"/>
              <a:ext cx="299160" cy="529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AF87D14D-0E71-4296-B9EB-5AEA78EEF574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289640" y="3547960"/>
                <a:ext cx="334800" cy="56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143B76D-D331-400B-9F8F-67281C08E17C}"/>
                  </a:ext>
                </a:extLst>
              </p14:cNvPr>
              <p14:cNvContentPartPr/>
              <p14:nvPr/>
            </p14:nvContentPartPr>
            <p14:xfrm>
              <a:off x="3848520" y="3560560"/>
              <a:ext cx="83160" cy="219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143B76D-D331-400B-9F8F-67281C08E17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830880" y="3542920"/>
                <a:ext cx="11880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BA75908-040A-4482-80BA-BE18F9885CF4}"/>
                  </a:ext>
                </a:extLst>
              </p14:cNvPr>
              <p14:cNvContentPartPr/>
              <p14:nvPr/>
            </p14:nvContentPartPr>
            <p14:xfrm>
              <a:off x="2488800" y="4612480"/>
              <a:ext cx="360" cy="175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BA75908-040A-4482-80BA-BE18F9885CF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471160" y="4594480"/>
                <a:ext cx="3600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FDCDFC-721B-4D1E-A31A-44C7BD1C3273}"/>
                  </a:ext>
                </a:extLst>
              </p14:cNvPr>
              <p14:cNvContentPartPr/>
              <p14:nvPr/>
            </p14:nvContentPartPr>
            <p14:xfrm>
              <a:off x="2417880" y="4439680"/>
              <a:ext cx="360" cy="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FDCDFC-721B-4D1E-A31A-44C7BD1C327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400240" y="4421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9B4F0A0-3519-4F37-A6EC-F603E32F83B0}"/>
                  </a:ext>
                </a:extLst>
              </p14:cNvPr>
              <p14:cNvContentPartPr/>
              <p14:nvPr/>
            </p14:nvContentPartPr>
            <p14:xfrm>
              <a:off x="4770120" y="3992560"/>
              <a:ext cx="15120" cy="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9B4F0A0-3519-4F37-A6EC-F603E32F83B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752480" y="3974560"/>
                <a:ext cx="50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F1C8DD3-7581-48B9-8B08-C1169E87FEC8}"/>
                  </a:ext>
                </a:extLst>
              </p14:cNvPr>
              <p14:cNvContentPartPr/>
              <p14:nvPr/>
            </p14:nvContentPartPr>
            <p14:xfrm>
              <a:off x="4774800" y="4067440"/>
              <a:ext cx="526680" cy="2314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F1C8DD3-7581-48B9-8B08-C1169E87FEC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757160" y="4049800"/>
                <a:ext cx="56232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E8102CF0-5CA9-4089-8DCD-86F4C58D56C5}"/>
                  </a:ext>
                </a:extLst>
              </p14:cNvPr>
              <p14:cNvContentPartPr/>
              <p14:nvPr/>
            </p14:nvContentPartPr>
            <p14:xfrm>
              <a:off x="3799200" y="3978880"/>
              <a:ext cx="843120" cy="5832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E8102CF0-5CA9-4089-8DCD-86F4C58D56C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81200" y="3960891"/>
                <a:ext cx="878760" cy="618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B4D6F64-3CC4-489C-828B-6AFCE5C96D7E}"/>
                  </a:ext>
                </a:extLst>
              </p14:cNvPr>
              <p14:cNvContentPartPr/>
              <p14:nvPr/>
            </p14:nvContentPartPr>
            <p14:xfrm>
              <a:off x="2610840" y="4338160"/>
              <a:ext cx="1068480" cy="566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B4D6F64-3CC4-489C-828B-6AFCE5C96D7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592840" y="4320160"/>
                <a:ext cx="110412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E2F4DA7-A1D5-4016-BD10-748B3AE1C5EF}"/>
                  </a:ext>
                </a:extLst>
              </p14:cNvPr>
              <p14:cNvContentPartPr/>
              <p14:nvPr/>
            </p14:nvContentPartPr>
            <p14:xfrm>
              <a:off x="4053360" y="3406120"/>
              <a:ext cx="584640" cy="2998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E2F4DA7-A1D5-4016-BD10-748B3AE1C5E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035360" y="3388120"/>
                <a:ext cx="6202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DD91631-3126-4F0A-B257-E43ED85450F3}"/>
                  </a:ext>
                </a:extLst>
              </p14:cNvPr>
              <p14:cNvContentPartPr/>
              <p14:nvPr/>
            </p14:nvContentPartPr>
            <p14:xfrm>
              <a:off x="1728840" y="3474520"/>
              <a:ext cx="1750680" cy="551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DD91631-3126-4F0A-B257-E43ED85450F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711200" y="3456880"/>
                <a:ext cx="1786320" cy="58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CEA9B17-CF06-4982-95AF-8378BB655378}"/>
                  </a:ext>
                </a:extLst>
              </p14:cNvPr>
              <p14:cNvContentPartPr/>
              <p14:nvPr/>
            </p14:nvContentPartPr>
            <p14:xfrm>
              <a:off x="5572920" y="3078160"/>
              <a:ext cx="45720" cy="126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CEA9B17-CF06-4982-95AF-8378BB65537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554920" y="3060520"/>
                <a:ext cx="813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3F2BA01-D4E0-443C-A2B4-47EBBAD2EBE2}"/>
                  </a:ext>
                </a:extLst>
              </p14:cNvPr>
              <p14:cNvContentPartPr/>
              <p14:nvPr/>
            </p14:nvContentPartPr>
            <p14:xfrm>
              <a:off x="6404160" y="3088240"/>
              <a:ext cx="37440" cy="1083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3F2BA01-D4E0-443C-A2B4-47EBBAD2EBE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386160" y="3070240"/>
                <a:ext cx="7308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75B1C3E-63D0-4F17-875B-50E1A7A40CC9}"/>
                  </a:ext>
                </a:extLst>
              </p14:cNvPr>
              <p14:cNvContentPartPr/>
              <p14:nvPr/>
            </p14:nvContentPartPr>
            <p14:xfrm>
              <a:off x="5787120" y="3069880"/>
              <a:ext cx="502200" cy="5785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75B1C3E-63D0-4F17-875B-50E1A7A40CC9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769107" y="3051891"/>
                <a:ext cx="537866" cy="614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A486B32A-37BA-4523-8E4C-79B4D0A17AFC}"/>
                  </a:ext>
                </a:extLst>
              </p14:cNvPr>
              <p14:cNvContentPartPr/>
              <p14:nvPr/>
            </p14:nvContentPartPr>
            <p14:xfrm>
              <a:off x="4967760" y="3199120"/>
              <a:ext cx="457560" cy="3841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A486B32A-37BA-4523-8E4C-79B4D0A17AFC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950120" y="3181480"/>
                <a:ext cx="493200" cy="419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395407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14:cNvPr>
              <p14:cNvContentPartPr/>
              <p14:nvPr/>
            </p14:nvContentPartPr>
            <p14:xfrm>
              <a:off x="5733840" y="256480"/>
              <a:ext cx="108360" cy="49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5840" y="238840"/>
                <a:ext cx="14400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14:cNvPr>
              <p14:cNvContentPartPr/>
              <p14:nvPr/>
            </p14:nvContentPartPr>
            <p14:xfrm>
              <a:off x="822720" y="98800"/>
              <a:ext cx="4805640" cy="680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080" y="81151"/>
                <a:ext cx="4841280" cy="716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14:cNvPr>
              <p14:cNvContentPartPr/>
              <p14:nvPr/>
            </p14:nvContentPartPr>
            <p14:xfrm>
              <a:off x="6065040" y="212920"/>
              <a:ext cx="1595520" cy="627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47400" y="194920"/>
                <a:ext cx="163116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14:cNvPr>
              <p14:cNvContentPartPr/>
              <p14:nvPr/>
            </p14:nvContentPartPr>
            <p14:xfrm>
              <a:off x="7924800" y="233080"/>
              <a:ext cx="220680" cy="48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215440"/>
                <a:ext cx="25632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14:cNvPr>
              <p14:cNvContentPartPr/>
              <p14:nvPr/>
            </p14:nvContentPartPr>
            <p14:xfrm>
              <a:off x="477120" y="975040"/>
              <a:ext cx="152280" cy="23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9480" y="957400"/>
                <a:ext cx="1879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14:cNvPr>
              <p14:cNvContentPartPr/>
              <p14:nvPr/>
            </p14:nvContentPartPr>
            <p14:xfrm>
              <a:off x="792120" y="1007080"/>
              <a:ext cx="15408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74120" y="989440"/>
                <a:ext cx="189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14:cNvPr>
              <p14:cNvContentPartPr/>
              <p14:nvPr/>
            </p14:nvContentPartPr>
            <p14:xfrm>
              <a:off x="782040" y="1117240"/>
              <a:ext cx="18612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099240"/>
                <a:ext cx="221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14:cNvPr>
              <p14:cNvContentPartPr/>
              <p14:nvPr/>
            </p14:nvContentPartPr>
            <p14:xfrm>
              <a:off x="1178400" y="985120"/>
              <a:ext cx="175680" cy="199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60400" y="967120"/>
                <a:ext cx="211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14:cNvPr>
              <p14:cNvContentPartPr/>
              <p14:nvPr/>
            </p14:nvContentPartPr>
            <p14:xfrm>
              <a:off x="1167960" y="831400"/>
              <a:ext cx="194040" cy="4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50320" y="813760"/>
                <a:ext cx="229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14:cNvPr>
              <p14:cNvContentPartPr/>
              <p14:nvPr/>
            </p14:nvContentPartPr>
            <p14:xfrm>
              <a:off x="1147800" y="731320"/>
              <a:ext cx="236520" cy="10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29800" y="713320"/>
                <a:ext cx="272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14:cNvPr>
              <p14:cNvContentPartPr/>
              <p14:nvPr/>
            </p14:nvContentPartPr>
            <p14:xfrm>
              <a:off x="385680" y="757600"/>
              <a:ext cx="230760" cy="65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" y="739960"/>
                <a:ext cx="2664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14:cNvPr>
              <p14:cNvContentPartPr/>
              <p14:nvPr/>
            </p14:nvContentPartPr>
            <p14:xfrm>
              <a:off x="1848720" y="924280"/>
              <a:ext cx="193680" cy="240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1080" y="906640"/>
                <a:ext cx="2293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14:cNvPr>
              <p14:cNvContentPartPr/>
              <p14:nvPr/>
            </p14:nvContentPartPr>
            <p14:xfrm>
              <a:off x="1543800" y="934360"/>
              <a:ext cx="127080" cy="21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26160" y="916720"/>
                <a:ext cx="1627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14:cNvPr>
              <p14:cNvContentPartPr/>
              <p14:nvPr/>
            </p14:nvContentPartPr>
            <p14:xfrm>
              <a:off x="2219880" y="853000"/>
              <a:ext cx="35640" cy="4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02240" y="835000"/>
                <a:ext cx="712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14:cNvPr>
              <p14:cNvContentPartPr/>
              <p14:nvPr/>
            </p14:nvContentPartPr>
            <p14:xfrm>
              <a:off x="1777800" y="772000"/>
              <a:ext cx="24408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59800" y="754360"/>
                <a:ext cx="279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14:cNvPr>
              <p14:cNvContentPartPr/>
              <p14:nvPr/>
            </p14:nvContentPartPr>
            <p14:xfrm>
              <a:off x="3494640" y="853000"/>
              <a:ext cx="16200" cy="382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76640" y="835000"/>
                <a:ext cx="51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14:cNvPr>
              <p14:cNvContentPartPr/>
              <p14:nvPr/>
            </p14:nvContentPartPr>
            <p14:xfrm>
              <a:off x="3637200" y="790000"/>
              <a:ext cx="856080" cy="472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9200" y="772000"/>
                <a:ext cx="89172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14:cNvPr>
              <p14:cNvContentPartPr/>
              <p14:nvPr/>
            </p14:nvContentPartPr>
            <p14:xfrm>
              <a:off x="5910240" y="1021480"/>
              <a:ext cx="1764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92600" y="1003480"/>
                <a:ext cx="53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14:cNvPr>
              <p14:cNvContentPartPr/>
              <p14:nvPr/>
            </p14:nvContentPartPr>
            <p14:xfrm>
              <a:off x="6339360" y="690640"/>
              <a:ext cx="164160" cy="3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21360" y="672640"/>
                <a:ext cx="1998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14:cNvPr>
              <p14:cNvContentPartPr/>
              <p14:nvPr/>
            </p14:nvContentPartPr>
            <p14:xfrm>
              <a:off x="6684960" y="954880"/>
              <a:ext cx="190080" cy="115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66960" y="936880"/>
                <a:ext cx="225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14:cNvPr>
              <p14:cNvContentPartPr/>
              <p14:nvPr/>
            </p14:nvContentPartPr>
            <p14:xfrm>
              <a:off x="6063600" y="789280"/>
              <a:ext cx="431640" cy="37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960" y="771280"/>
                <a:ext cx="4672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14:cNvPr>
              <p14:cNvContentPartPr/>
              <p14:nvPr/>
            </p14:nvContentPartPr>
            <p14:xfrm>
              <a:off x="4643040" y="670120"/>
              <a:ext cx="317160" cy="51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25040" y="652492"/>
                <a:ext cx="352800" cy="552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14:cNvPr>
              <p14:cNvContentPartPr/>
              <p14:nvPr/>
            </p14:nvContentPartPr>
            <p14:xfrm>
              <a:off x="5620800" y="792160"/>
              <a:ext cx="191160" cy="410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02800" y="774504"/>
                <a:ext cx="22680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14:cNvPr>
              <p14:cNvContentPartPr/>
              <p14:nvPr/>
            </p14:nvContentPartPr>
            <p14:xfrm>
              <a:off x="5109960" y="846880"/>
              <a:ext cx="410040" cy="293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2304" y="829240"/>
                <a:ext cx="44571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14:cNvPr>
              <p14:cNvContentPartPr/>
              <p14:nvPr/>
            </p14:nvContentPartPr>
            <p14:xfrm>
              <a:off x="6958920" y="741040"/>
              <a:ext cx="418320" cy="38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1280" y="723400"/>
                <a:ext cx="4539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14:cNvPr>
              <p14:cNvContentPartPr/>
              <p14:nvPr/>
            </p14:nvContentPartPr>
            <p14:xfrm>
              <a:off x="2600760" y="853000"/>
              <a:ext cx="313200" cy="28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2760" y="835000"/>
                <a:ext cx="3488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14:cNvPr>
              <p14:cNvContentPartPr/>
              <p14:nvPr/>
            </p14:nvContentPartPr>
            <p14:xfrm>
              <a:off x="7710960" y="802240"/>
              <a:ext cx="288360" cy="26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92960" y="784600"/>
                <a:ext cx="3240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14:cNvPr>
              <p14:cNvContentPartPr/>
              <p14:nvPr/>
            </p14:nvContentPartPr>
            <p14:xfrm>
              <a:off x="531120" y="1394800"/>
              <a:ext cx="641880" cy="345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120" y="1377160"/>
                <a:ext cx="677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14:cNvPr>
              <p14:cNvContentPartPr/>
              <p14:nvPr/>
            </p14:nvContentPartPr>
            <p14:xfrm>
              <a:off x="1400880" y="1452400"/>
              <a:ext cx="140400" cy="216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82880" y="1434400"/>
                <a:ext cx="1760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14:cNvPr>
              <p14:cNvContentPartPr/>
              <p14:nvPr/>
            </p14:nvContentPartPr>
            <p14:xfrm>
              <a:off x="1391520" y="1330360"/>
              <a:ext cx="15228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73520" y="131236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14:cNvPr>
              <p14:cNvContentPartPr/>
              <p14:nvPr/>
            </p14:nvContentPartPr>
            <p14:xfrm>
              <a:off x="1645680" y="1371400"/>
              <a:ext cx="900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27680" y="1353400"/>
                <a:ext cx="1256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14:cNvPr>
              <p14:cNvContentPartPr/>
              <p14:nvPr/>
            </p14:nvContentPartPr>
            <p14:xfrm>
              <a:off x="1828560" y="1442320"/>
              <a:ext cx="141480" cy="165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10560" y="1424680"/>
                <a:ext cx="177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14:cNvPr>
              <p14:cNvContentPartPr/>
              <p14:nvPr/>
            </p14:nvContentPartPr>
            <p14:xfrm>
              <a:off x="2102520" y="1391560"/>
              <a:ext cx="13284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84880" y="1373920"/>
                <a:ext cx="1684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14:cNvPr>
              <p14:cNvContentPartPr/>
              <p14:nvPr/>
            </p14:nvContentPartPr>
            <p14:xfrm>
              <a:off x="2331480" y="1350880"/>
              <a:ext cx="4608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480" y="1333240"/>
                <a:ext cx="817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14:cNvPr>
              <p14:cNvContentPartPr/>
              <p14:nvPr/>
            </p14:nvContentPartPr>
            <p14:xfrm>
              <a:off x="2488800" y="1330720"/>
              <a:ext cx="100080" cy="112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71160" y="131272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14:cNvPr>
              <p14:cNvContentPartPr/>
              <p14:nvPr/>
            </p14:nvContentPartPr>
            <p14:xfrm>
              <a:off x="2946000" y="1407760"/>
              <a:ext cx="150120" cy="199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28000" y="1390120"/>
                <a:ext cx="1857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14:cNvPr>
              <p14:cNvContentPartPr/>
              <p14:nvPr/>
            </p14:nvContentPartPr>
            <p14:xfrm>
              <a:off x="3200160" y="1401640"/>
              <a:ext cx="122400" cy="20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82160" y="1384000"/>
                <a:ext cx="1580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14:cNvPr>
              <p14:cNvContentPartPr/>
              <p14:nvPr/>
            </p14:nvContentPartPr>
            <p14:xfrm>
              <a:off x="3149400" y="1278160"/>
              <a:ext cx="14688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760" y="1260520"/>
                <a:ext cx="1825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14:cNvPr>
              <p14:cNvContentPartPr/>
              <p14:nvPr/>
            </p14:nvContentPartPr>
            <p14:xfrm>
              <a:off x="2671680" y="1462840"/>
              <a:ext cx="189000" cy="179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54040" y="1444840"/>
                <a:ext cx="224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14:cNvPr>
              <p14:cNvContentPartPr/>
              <p14:nvPr/>
            </p14:nvContentPartPr>
            <p14:xfrm>
              <a:off x="3127440" y="1198240"/>
              <a:ext cx="163080" cy="21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09800" y="1180240"/>
                <a:ext cx="1987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14:cNvPr>
              <p14:cNvContentPartPr/>
              <p14:nvPr/>
            </p14:nvContentPartPr>
            <p14:xfrm>
              <a:off x="3498960" y="1439440"/>
              <a:ext cx="32760" cy="31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80960" y="1421440"/>
                <a:ext cx="68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14:cNvPr>
              <p14:cNvContentPartPr/>
              <p14:nvPr/>
            </p14:nvContentPartPr>
            <p14:xfrm>
              <a:off x="3656640" y="1386520"/>
              <a:ext cx="145440" cy="18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39000" y="1368880"/>
                <a:ext cx="1810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14:cNvPr>
              <p14:cNvContentPartPr/>
              <p14:nvPr/>
            </p14:nvContentPartPr>
            <p14:xfrm>
              <a:off x="3596520" y="1277440"/>
              <a:ext cx="173520" cy="42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78520" y="1259440"/>
                <a:ext cx="209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14:cNvPr>
              <p14:cNvContentPartPr/>
              <p14:nvPr/>
            </p14:nvContentPartPr>
            <p14:xfrm>
              <a:off x="3921960" y="1290040"/>
              <a:ext cx="71280" cy="6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03960" y="1272040"/>
                <a:ext cx="10692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14:cNvPr>
              <p14:cNvContentPartPr/>
              <p14:nvPr/>
            </p14:nvContentPartPr>
            <p14:xfrm>
              <a:off x="4205640" y="1469680"/>
              <a:ext cx="356760" cy="236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88000" y="1452040"/>
                <a:ext cx="3924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14:cNvPr>
              <p14:cNvContentPartPr/>
              <p14:nvPr/>
            </p14:nvContentPartPr>
            <p14:xfrm>
              <a:off x="4713960" y="1514320"/>
              <a:ext cx="129960" cy="164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96320" y="1496320"/>
                <a:ext cx="1656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14:cNvPr>
              <p14:cNvContentPartPr/>
              <p14:nvPr/>
            </p14:nvContentPartPr>
            <p14:xfrm>
              <a:off x="5902680" y="535480"/>
              <a:ext cx="88560" cy="95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040" y="517480"/>
                <a:ext cx="1242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14:cNvPr>
              <p14:cNvContentPartPr/>
              <p14:nvPr/>
            </p14:nvContentPartPr>
            <p14:xfrm>
              <a:off x="5851560" y="324520"/>
              <a:ext cx="153360" cy="153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833920" y="306838"/>
                <a:ext cx="1890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14:cNvPr>
              <p14:cNvContentPartPr/>
              <p14:nvPr/>
            </p14:nvContentPartPr>
            <p14:xfrm>
              <a:off x="355080" y="2003200"/>
              <a:ext cx="541440" cy="271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7080" y="1985200"/>
                <a:ext cx="5770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14:cNvPr>
              <p14:cNvContentPartPr/>
              <p14:nvPr/>
            </p14:nvContentPartPr>
            <p14:xfrm>
              <a:off x="1054200" y="1919680"/>
              <a:ext cx="826200" cy="432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36208" y="1902040"/>
                <a:ext cx="861824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14:cNvPr>
              <p14:cNvContentPartPr/>
              <p14:nvPr/>
            </p14:nvContentPartPr>
            <p14:xfrm>
              <a:off x="2671680" y="2026600"/>
              <a:ext cx="252360" cy="253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54015" y="2008600"/>
                <a:ext cx="288051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14:cNvPr>
              <p14:cNvContentPartPr/>
              <p14:nvPr/>
            </p14:nvContentPartPr>
            <p14:xfrm>
              <a:off x="3393120" y="1990960"/>
              <a:ext cx="300960" cy="215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75480" y="1973290"/>
                <a:ext cx="3366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14:cNvPr>
              <p14:cNvContentPartPr/>
              <p14:nvPr/>
            </p14:nvContentPartPr>
            <p14:xfrm>
              <a:off x="3047520" y="2021560"/>
              <a:ext cx="244440" cy="23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29854" y="2003588"/>
                <a:ext cx="280133" cy="265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14:cNvPr>
              <p14:cNvContentPartPr/>
              <p14:nvPr/>
            </p14:nvContentPartPr>
            <p14:xfrm>
              <a:off x="3982440" y="1911040"/>
              <a:ext cx="132480" cy="49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64440" y="1893040"/>
                <a:ext cx="168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14:cNvPr>
              <p14:cNvContentPartPr/>
              <p14:nvPr/>
            </p14:nvContentPartPr>
            <p14:xfrm>
              <a:off x="3779040" y="2036680"/>
              <a:ext cx="358920" cy="221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61400" y="2018680"/>
                <a:ext cx="3945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14:cNvPr>
              <p14:cNvContentPartPr/>
              <p14:nvPr/>
            </p14:nvContentPartPr>
            <p14:xfrm>
              <a:off x="3972360" y="1818160"/>
              <a:ext cx="185400" cy="1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54360" y="18005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14:cNvPr>
              <p14:cNvContentPartPr/>
              <p14:nvPr/>
            </p14:nvContentPartPr>
            <p14:xfrm>
              <a:off x="4322640" y="2092480"/>
              <a:ext cx="5760" cy="5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304640" y="207484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14:cNvPr>
              <p14:cNvContentPartPr/>
              <p14:nvPr/>
            </p14:nvContentPartPr>
            <p14:xfrm>
              <a:off x="4439640" y="1990960"/>
              <a:ext cx="145080" cy="18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22000" y="1973320"/>
                <a:ext cx="1807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14:cNvPr>
              <p14:cNvContentPartPr/>
              <p14:nvPr/>
            </p14:nvContentPartPr>
            <p14:xfrm>
              <a:off x="4429200" y="1867480"/>
              <a:ext cx="155880" cy="42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11560" y="1849840"/>
                <a:ext cx="191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14:cNvPr>
              <p14:cNvContentPartPr/>
              <p14:nvPr/>
            </p14:nvContentPartPr>
            <p14:xfrm>
              <a:off x="2004960" y="1919680"/>
              <a:ext cx="563760" cy="426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986960" y="1902040"/>
                <a:ext cx="59940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14:cNvPr>
              <p14:cNvContentPartPr/>
              <p14:nvPr/>
            </p14:nvContentPartPr>
            <p14:xfrm>
              <a:off x="4746000" y="1838680"/>
              <a:ext cx="151560" cy="33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28360" y="1821040"/>
                <a:ext cx="1872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14:cNvPr>
              <p14:cNvContentPartPr/>
              <p14:nvPr/>
            </p14:nvContentPartPr>
            <p14:xfrm>
              <a:off x="6006720" y="1859200"/>
              <a:ext cx="38520" cy="80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88720" y="1841200"/>
                <a:ext cx="74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14:cNvPr>
              <p14:cNvContentPartPr/>
              <p14:nvPr/>
            </p14:nvContentPartPr>
            <p14:xfrm>
              <a:off x="5469960" y="1899880"/>
              <a:ext cx="408960" cy="483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451960" y="1881880"/>
                <a:ext cx="4446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14:cNvPr>
              <p14:cNvContentPartPr/>
              <p14:nvPr/>
            </p14:nvContentPartPr>
            <p14:xfrm>
              <a:off x="5013480" y="1891240"/>
              <a:ext cx="347760" cy="294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95480" y="1873578"/>
                <a:ext cx="38340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14:cNvPr>
              <p14:cNvContentPartPr/>
              <p14:nvPr/>
            </p14:nvContentPartPr>
            <p14:xfrm>
              <a:off x="6623760" y="1889440"/>
              <a:ext cx="415800" cy="311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06120" y="1871440"/>
                <a:ext cx="4514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14:cNvPr>
              <p14:cNvContentPartPr/>
              <p14:nvPr/>
            </p14:nvContentPartPr>
            <p14:xfrm>
              <a:off x="355080" y="2519080"/>
              <a:ext cx="1415160" cy="50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080" y="2501440"/>
                <a:ext cx="14508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14:cNvPr>
              <p14:cNvContentPartPr/>
              <p14:nvPr/>
            </p14:nvContentPartPr>
            <p14:xfrm>
              <a:off x="1896240" y="2661640"/>
              <a:ext cx="136440" cy="207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78240" y="2643640"/>
                <a:ext cx="17208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14:cNvPr>
              <p14:cNvContentPartPr/>
              <p14:nvPr/>
            </p14:nvContentPartPr>
            <p14:xfrm>
              <a:off x="1889400" y="2574880"/>
              <a:ext cx="145080" cy="7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71760" y="2556880"/>
                <a:ext cx="1807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14:cNvPr>
              <p14:cNvContentPartPr/>
              <p14:nvPr/>
            </p14:nvContentPartPr>
            <p14:xfrm>
              <a:off x="2183880" y="2514400"/>
              <a:ext cx="1830600" cy="5306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166237" y="2496748"/>
                <a:ext cx="1866247" cy="56630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6665426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14:cNvPr>
              <p14:cNvContentPartPr/>
              <p14:nvPr/>
            </p14:nvContentPartPr>
            <p14:xfrm>
              <a:off x="5733840" y="256480"/>
              <a:ext cx="108360" cy="49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5840" y="238840"/>
                <a:ext cx="14400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14:cNvPr>
              <p14:cNvContentPartPr/>
              <p14:nvPr/>
            </p14:nvContentPartPr>
            <p14:xfrm>
              <a:off x="822720" y="98800"/>
              <a:ext cx="4805640" cy="680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080" y="81151"/>
                <a:ext cx="4841280" cy="716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14:cNvPr>
              <p14:cNvContentPartPr/>
              <p14:nvPr/>
            </p14:nvContentPartPr>
            <p14:xfrm>
              <a:off x="6065040" y="212920"/>
              <a:ext cx="1595520" cy="627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47400" y="194920"/>
                <a:ext cx="163116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14:cNvPr>
              <p14:cNvContentPartPr/>
              <p14:nvPr/>
            </p14:nvContentPartPr>
            <p14:xfrm>
              <a:off x="7924800" y="233080"/>
              <a:ext cx="220680" cy="48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215440"/>
                <a:ext cx="25632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14:cNvPr>
              <p14:cNvContentPartPr/>
              <p14:nvPr/>
            </p14:nvContentPartPr>
            <p14:xfrm>
              <a:off x="477120" y="975040"/>
              <a:ext cx="152280" cy="23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9480" y="957400"/>
                <a:ext cx="1879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14:cNvPr>
              <p14:cNvContentPartPr/>
              <p14:nvPr/>
            </p14:nvContentPartPr>
            <p14:xfrm>
              <a:off x="792120" y="1007080"/>
              <a:ext cx="15408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74120" y="989440"/>
                <a:ext cx="189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14:cNvPr>
              <p14:cNvContentPartPr/>
              <p14:nvPr/>
            </p14:nvContentPartPr>
            <p14:xfrm>
              <a:off x="782040" y="1117240"/>
              <a:ext cx="18612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099240"/>
                <a:ext cx="221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14:cNvPr>
              <p14:cNvContentPartPr/>
              <p14:nvPr/>
            </p14:nvContentPartPr>
            <p14:xfrm>
              <a:off x="1178400" y="985120"/>
              <a:ext cx="175680" cy="199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60400" y="967120"/>
                <a:ext cx="211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14:cNvPr>
              <p14:cNvContentPartPr/>
              <p14:nvPr/>
            </p14:nvContentPartPr>
            <p14:xfrm>
              <a:off x="1167960" y="831400"/>
              <a:ext cx="194040" cy="4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50320" y="813760"/>
                <a:ext cx="229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14:cNvPr>
              <p14:cNvContentPartPr/>
              <p14:nvPr/>
            </p14:nvContentPartPr>
            <p14:xfrm>
              <a:off x="1147800" y="731320"/>
              <a:ext cx="236520" cy="10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29800" y="713320"/>
                <a:ext cx="272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14:cNvPr>
              <p14:cNvContentPartPr/>
              <p14:nvPr/>
            </p14:nvContentPartPr>
            <p14:xfrm>
              <a:off x="385680" y="757600"/>
              <a:ext cx="230760" cy="65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" y="739960"/>
                <a:ext cx="2664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14:cNvPr>
              <p14:cNvContentPartPr/>
              <p14:nvPr/>
            </p14:nvContentPartPr>
            <p14:xfrm>
              <a:off x="1848720" y="924280"/>
              <a:ext cx="193680" cy="240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1080" y="906640"/>
                <a:ext cx="2293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14:cNvPr>
              <p14:cNvContentPartPr/>
              <p14:nvPr/>
            </p14:nvContentPartPr>
            <p14:xfrm>
              <a:off x="1543800" y="934360"/>
              <a:ext cx="127080" cy="21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26160" y="916720"/>
                <a:ext cx="1627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14:cNvPr>
              <p14:cNvContentPartPr/>
              <p14:nvPr/>
            </p14:nvContentPartPr>
            <p14:xfrm>
              <a:off x="2219880" y="853000"/>
              <a:ext cx="35640" cy="4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02240" y="835000"/>
                <a:ext cx="712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14:cNvPr>
              <p14:cNvContentPartPr/>
              <p14:nvPr/>
            </p14:nvContentPartPr>
            <p14:xfrm>
              <a:off x="1777800" y="772000"/>
              <a:ext cx="24408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59800" y="754360"/>
                <a:ext cx="279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14:cNvPr>
              <p14:cNvContentPartPr/>
              <p14:nvPr/>
            </p14:nvContentPartPr>
            <p14:xfrm>
              <a:off x="3494640" y="853000"/>
              <a:ext cx="16200" cy="382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76640" y="835000"/>
                <a:ext cx="51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14:cNvPr>
              <p14:cNvContentPartPr/>
              <p14:nvPr/>
            </p14:nvContentPartPr>
            <p14:xfrm>
              <a:off x="3637200" y="790000"/>
              <a:ext cx="856080" cy="472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9200" y="772000"/>
                <a:ext cx="89172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14:cNvPr>
              <p14:cNvContentPartPr/>
              <p14:nvPr/>
            </p14:nvContentPartPr>
            <p14:xfrm>
              <a:off x="5910240" y="1021480"/>
              <a:ext cx="1764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92600" y="1003480"/>
                <a:ext cx="53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14:cNvPr>
              <p14:cNvContentPartPr/>
              <p14:nvPr/>
            </p14:nvContentPartPr>
            <p14:xfrm>
              <a:off x="6339360" y="690640"/>
              <a:ext cx="164160" cy="3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21360" y="672640"/>
                <a:ext cx="1998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14:cNvPr>
              <p14:cNvContentPartPr/>
              <p14:nvPr/>
            </p14:nvContentPartPr>
            <p14:xfrm>
              <a:off x="6684960" y="954880"/>
              <a:ext cx="190080" cy="115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66960" y="936880"/>
                <a:ext cx="225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14:cNvPr>
              <p14:cNvContentPartPr/>
              <p14:nvPr/>
            </p14:nvContentPartPr>
            <p14:xfrm>
              <a:off x="6063600" y="789280"/>
              <a:ext cx="431640" cy="37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960" y="771280"/>
                <a:ext cx="4672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14:cNvPr>
              <p14:cNvContentPartPr/>
              <p14:nvPr/>
            </p14:nvContentPartPr>
            <p14:xfrm>
              <a:off x="4643040" y="670120"/>
              <a:ext cx="317160" cy="51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25040" y="652492"/>
                <a:ext cx="352800" cy="552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14:cNvPr>
              <p14:cNvContentPartPr/>
              <p14:nvPr/>
            </p14:nvContentPartPr>
            <p14:xfrm>
              <a:off x="5620800" y="792160"/>
              <a:ext cx="191160" cy="410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02800" y="774504"/>
                <a:ext cx="22680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14:cNvPr>
              <p14:cNvContentPartPr/>
              <p14:nvPr/>
            </p14:nvContentPartPr>
            <p14:xfrm>
              <a:off x="5109960" y="846880"/>
              <a:ext cx="410040" cy="293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2304" y="829240"/>
                <a:ext cx="44571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14:cNvPr>
              <p14:cNvContentPartPr/>
              <p14:nvPr/>
            </p14:nvContentPartPr>
            <p14:xfrm>
              <a:off x="6958920" y="741040"/>
              <a:ext cx="418320" cy="38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1280" y="723400"/>
                <a:ext cx="4539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14:cNvPr>
              <p14:cNvContentPartPr/>
              <p14:nvPr/>
            </p14:nvContentPartPr>
            <p14:xfrm>
              <a:off x="2600760" y="853000"/>
              <a:ext cx="313200" cy="28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2760" y="835000"/>
                <a:ext cx="3488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14:cNvPr>
              <p14:cNvContentPartPr/>
              <p14:nvPr/>
            </p14:nvContentPartPr>
            <p14:xfrm>
              <a:off x="7710960" y="802240"/>
              <a:ext cx="288360" cy="26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92960" y="784600"/>
                <a:ext cx="3240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14:cNvPr>
              <p14:cNvContentPartPr/>
              <p14:nvPr/>
            </p14:nvContentPartPr>
            <p14:xfrm>
              <a:off x="531120" y="1394800"/>
              <a:ext cx="641880" cy="345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120" y="1377160"/>
                <a:ext cx="677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14:cNvPr>
              <p14:cNvContentPartPr/>
              <p14:nvPr/>
            </p14:nvContentPartPr>
            <p14:xfrm>
              <a:off x="1400880" y="1452400"/>
              <a:ext cx="140400" cy="216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82880" y="1434400"/>
                <a:ext cx="1760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14:cNvPr>
              <p14:cNvContentPartPr/>
              <p14:nvPr/>
            </p14:nvContentPartPr>
            <p14:xfrm>
              <a:off x="1391520" y="1330360"/>
              <a:ext cx="15228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73520" y="131236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14:cNvPr>
              <p14:cNvContentPartPr/>
              <p14:nvPr/>
            </p14:nvContentPartPr>
            <p14:xfrm>
              <a:off x="1645680" y="1371400"/>
              <a:ext cx="900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27680" y="1353400"/>
                <a:ext cx="1256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14:cNvPr>
              <p14:cNvContentPartPr/>
              <p14:nvPr/>
            </p14:nvContentPartPr>
            <p14:xfrm>
              <a:off x="1828560" y="1442320"/>
              <a:ext cx="141480" cy="165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10560" y="1424680"/>
                <a:ext cx="177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14:cNvPr>
              <p14:cNvContentPartPr/>
              <p14:nvPr/>
            </p14:nvContentPartPr>
            <p14:xfrm>
              <a:off x="2102520" y="1391560"/>
              <a:ext cx="13284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84880" y="1373920"/>
                <a:ext cx="1684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14:cNvPr>
              <p14:cNvContentPartPr/>
              <p14:nvPr/>
            </p14:nvContentPartPr>
            <p14:xfrm>
              <a:off x="2331480" y="1350880"/>
              <a:ext cx="4608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480" y="1333240"/>
                <a:ext cx="817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14:cNvPr>
              <p14:cNvContentPartPr/>
              <p14:nvPr/>
            </p14:nvContentPartPr>
            <p14:xfrm>
              <a:off x="2488800" y="1330720"/>
              <a:ext cx="100080" cy="112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71160" y="131272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14:cNvPr>
              <p14:cNvContentPartPr/>
              <p14:nvPr/>
            </p14:nvContentPartPr>
            <p14:xfrm>
              <a:off x="2946000" y="1407760"/>
              <a:ext cx="150120" cy="199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28000" y="1390120"/>
                <a:ext cx="1857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14:cNvPr>
              <p14:cNvContentPartPr/>
              <p14:nvPr/>
            </p14:nvContentPartPr>
            <p14:xfrm>
              <a:off x="3200160" y="1401640"/>
              <a:ext cx="122400" cy="20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82160" y="1384000"/>
                <a:ext cx="1580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14:cNvPr>
              <p14:cNvContentPartPr/>
              <p14:nvPr/>
            </p14:nvContentPartPr>
            <p14:xfrm>
              <a:off x="3149400" y="1278160"/>
              <a:ext cx="14688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760" y="1260520"/>
                <a:ext cx="1825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14:cNvPr>
              <p14:cNvContentPartPr/>
              <p14:nvPr/>
            </p14:nvContentPartPr>
            <p14:xfrm>
              <a:off x="2671680" y="1462840"/>
              <a:ext cx="189000" cy="179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54040" y="1444840"/>
                <a:ext cx="224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14:cNvPr>
              <p14:cNvContentPartPr/>
              <p14:nvPr/>
            </p14:nvContentPartPr>
            <p14:xfrm>
              <a:off x="3127440" y="1198240"/>
              <a:ext cx="163080" cy="21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09800" y="1180240"/>
                <a:ext cx="1987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14:cNvPr>
              <p14:cNvContentPartPr/>
              <p14:nvPr/>
            </p14:nvContentPartPr>
            <p14:xfrm>
              <a:off x="3498960" y="1439440"/>
              <a:ext cx="32760" cy="31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80960" y="1421440"/>
                <a:ext cx="68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14:cNvPr>
              <p14:cNvContentPartPr/>
              <p14:nvPr/>
            </p14:nvContentPartPr>
            <p14:xfrm>
              <a:off x="3656640" y="1386520"/>
              <a:ext cx="145440" cy="18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39000" y="1368880"/>
                <a:ext cx="1810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14:cNvPr>
              <p14:cNvContentPartPr/>
              <p14:nvPr/>
            </p14:nvContentPartPr>
            <p14:xfrm>
              <a:off x="3596520" y="1277440"/>
              <a:ext cx="173520" cy="42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78520" y="1259440"/>
                <a:ext cx="209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14:cNvPr>
              <p14:cNvContentPartPr/>
              <p14:nvPr/>
            </p14:nvContentPartPr>
            <p14:xfrm>
              <a:off x="3921960" y="1290040"/>
              <a:ext cx="71280" cy="6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03960" y="1272040"/>
                <a:ext cx="10692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14:cNvPr>
              <p14:cNvContentPartPr/>
              <p14:nvPr/>
            </p14:nvContentPartPr>
            <p14:xfrm>
              <a:off x="4205640" y="1469680"/>
              <a:ext cx="356760" cy="236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88000" y="1452040"/>
                <a:ext cx="3924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14:cNvPr>
              <p14:cNvContentPartPr/>
              <p14:nvPr/>
            </p14:nvContentPartPr>
            <p14:xfrm>
              <a:off x="4713960" y="1514320"/>
              <a:ext cx="129960" cy="164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96320" y="1496320"/>
                <a:ext cx="1656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14:cNvPr>
              <p14:cNvContentPartPr/>
              <p14:nvPr/>
            </p14:nvContentPartPr>
            <p14:xfrm>
              <a:off x="5902680" y="535480"/>
              <a:ext cx="88560" cy="95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040" y="517480"/>
                <a:ext cx="1242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14:cNvPr>
              <p14:cNvContentPartPr/>
              <p14:nvPr/>
            </p14:nvContentPartPr>
            <p14:xfrm>
              <a:off x="5851560" y="324520"/>
              <a:ext cx="153360" cy="153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833920" y="306838"/>
                <a:ext cx="1890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14:cNvPr>
              <p14:cNvContentPartPr/>
              <p14:nvPr/>
            </p14:nvContentPartPr>
            <p14:xfrm>
              <a:off x="355080" y="2003200"/>
              <a:ext cx="541440" cy="271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7080" y="1985200"/>
                <a:ext cx="5770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14:cNvPr>
              <p14:cNvContentPartPr/>
              <p14:nvPr/>
            </p14:nvContentPartPr>
            <p14:xfrm>
              <a:off x="1054200" y="1919680"/>
              <a:ext cx="826200" cy="432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36208" y="1902040"/>
                <a:ext cx="861824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14:cNvPr>
              <p14:cNvContentPartPr/>
              <p14:nvPr/>
            </p14:nvContentPartPr>
            <p14:xfrm>
              <a:off x="2671680" y="2026600"/>
              <a:ext cx="252360" cy="253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54015" y="2008600"/>
                <a:ext cx="288051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14:cNvPr>
              <p14:cNvContentPartPr/>
              <p14:nvPr/>
            </p14:nvContentPartPr>
            <p14:xfrm>
              <a:off x="3393120" y="1990960"/>
              <a:ext cx="300960" cy="215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75480" y="1973290"/>
                <a:ext cx="3366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14:cNvPr>
              <p14:cNvContentPartPr/>
              <p14:nvPr/>
            </p14:nvContentPartPr>
            <p14:xfrm>
              <a:off x="3047520" y="2021560"/>
              <a:ext cx="244440" cy="23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29854" y="2003588"/>
                <a:ext cx="280133" cy="265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14:cNvPr>
              <p14:cNvContentPartPr/>
              <p14:nvPr/>
            </p14:nvContentPartPr>
            <p14:xfrm>
              <a:off x="3982440" y="1911040"/>
              <a:ext cx="132480" cy="49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64440" y="1893040"/>
                <a:ext cx="168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14:cNvPr>
              <p14:cNvContentPartPr/>
              <p14:nvPr/>
            </p14:nvContentPartPr>
            <p14:xfrm>
              <a:off x="3779040" y="2036680"/>
              <a:ext cx="358920" cy="221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61400" y="2018680"/>
                <a:ext cx="3945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14:cNvPr>
              <p14:cNvContentPartPr/>
              <p14:nvPr/>
            </p14:nvContentPartPr>
            <p14:xfrm>
              <a:off x="3972360" y="1818160"/>
              <a:ext cx="185400" cy="1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54360" y="18005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14:cNvPr>
              <p14:cNvContentPartPr/>
              <p14:nvPr/>
            </p14:nvContentPartPr>
            <p14:xfrm>
              <a:off x="4322640" y="2092480"/>
              <a:ext cx="5760" cy="5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304640" y="207484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14:cNvPr>
              <p14:cNvContentPartPr/>
              <p14:nvPr/>
            </p14:nvContentPartPr>
            <p14:xfrm>
              <a:off x="4439640" y="1990960"/>
              <a:ext cx="145080" cy="18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22000" y="1973320"/>
                <a:ext cx="1807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14:cNvPr>
              <p14:cNvContentPartPr/>
              <p14:nvPr/>
            </p14:nvContentPartPr>
            <p14:xfrm>
              <a:off x="4429200" y="1867480"/>
              <a:ext cx="155880" cy="42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11560" y="1849840"/>
                <a:ext cx="191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14:cNvPr>
              <p14:cNvContentPartPr/>
              <p14:nvPr/>
            </p14:nvContentPartPr>
            <p14:xfrm>
              <a:off x="2004960" y="1919680"/>
              <a:ext cx="563760" cy="426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986960" y="1902040"/>
                <a:ext cx="59940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14:cNvPr>
              <p14:cNvContentPartPr/>
              <p14:nvPr/>
            </p14:nvContentPartPr>
            <p14:xfrm>
              <a:off x="4746000" y="1838680"/>
              <a:ext cx="151560" cy="33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28360" y="1821040"/>
                <a:ext cx="1872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14:cNvPr>
              <p14:cNvContentPartPr/>
              <p14:nvPr/>
            </p14:nvContentPartPr>
            <p14:xfrm>
              <a:off x="6006720" y="1859200"/>
              <a:ext cx="38520" cy="80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88720" y="1841200"/>
                <a:ext cx="74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14:cNvPr>
              <p14:cNvContentPartPr/>
              <p14:nvPr/>
            </p14:nvContentPartPr>
            <p14:xfrm>
              <a:off x="5469960" y="1899880"/>
              <a:ext cx="408960" cy="483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451960" y="1881880"/>
                <a:ext cx="4446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14:cNvPr>
              <p14:cNvContentPartPr/>
              <p14:nvPr/>
            </p14:nvContentPartPr>
            <p14:xfrm>
              <a:off x="5013480" y="1891240"/>
              <a:ext cx="347760" cy="294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95480" y="1873578"/>
                <a:ext cx="38340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14:cNvPr>
              <p14:cNvContentPartPr/>
              <p14:nvPr/>
            </p14:nvContentPartPr>
            <p14:xfrm>
              <a:off x="6623760" y="1889440"/>
              <a:ext cx="415800" cy="311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06120" y="1871440"/>
                <a:ext cx="4514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14:cNvPr>
              <p14:cNvContentPartPr/>
              <p14:nvPr/>
            </p14:nvContentPartPr>
            <p14:xfrm>
              <a:off x="355080" y="2519080"/>
              <a:ext cx="1415160" cy="50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080" y="2501440"/>
                <a:ext cx="14508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14:cNvPr>
              <p14:cNvContentPartPr/>
              <p14:nvPr/>
            </p14:nvContentPartPr>
            <p14:xfrm>
              <a:off x="1896240" y="2661640"/>
              <a:ext cx="136440" cy="207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78240" y="2643640"/>
                <a:ext cx="17208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14:cNvPr>
              <p14:cNvContentPartPr/>
              <p14:nvPr/>
            </p14:nvContentPartPr>
            <p14:xfrm>
              <a:off x="1889400" y="2574880"/>
              <a:ext cx="145080" cy="7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71760" y="2556880"/>
                <a:ext cx="1807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14:cNvPr>
              <p14:cNvContentPartPr/>
              <p14:nvPr/>
            </p14:nvContentPartPr>
            <p14:xfrm>
              <a:off x="2183880" y="2514400"/>
              <a:ext cx="1830600" cy="5306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166237" y="2496748"/>
                <a:ext cx="1866247" cy="566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57569A1-A1CE-478A-B857-BEA1453EAF76}"/>
                  </a:ext>
                </a:extLst>
              </p14:cNvPr>
              <p14:cNvContentPartPr/>
              <p14:nvPr/>
            </p14:nvContentPartPr>
            <p14:xfrm>
              <a:off x="4140120" y="2600440"/>
              <a:ext cx="524520" cy="40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57569A1-A1CE-478A-B857-BEA1453EAF7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22132" y="2582800"/>
                <a:ext cx="560136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648AD6-DA22-4539-99FD-EDD0CF33E923}"/>
                  </a:ext>
                </a:extLst>
              </p14:cNvPr>
              <p14:cNvContentPartPr/>
              <p14:nvPr/>
            </p14:nvContentPartPr>
            <p14:xfrm>
              <a:off x="4800720" y="2553640"/>
              <a:ext cx="63360" cy="358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648AD6-DA22-4539-99FD-EDD0CF33E92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82720" y="2536000"/>
                <a:ext cx="990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D2F6EA-AE0D-4985-8066-1030A1C09286}"/>
                  </a:ext>
                </a:extLst>
              </p14:cNvPr>
              <p14:cNvContentPartPr/>
              <p14:nvPr/>
            </p14:nvContentPartPr>
            <p14:xfrm>
              <a:off x="4967400" y="2540680"/>
              <a:ext cx="64440" cy="406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D2F6EA-AE0D-4985-8066-1030A1C0928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49400" y="2523040"/>
                <a:ext cx="10008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C1AAACD-C799-4A93-862A-73D552BCC861}"/>
                  </a:ext>
                </a:extLst>
              </p14:cNvPr>
              <p14:cNvContentPartPr/>
              <p14:nvPr/>
            </p14:nvContentPartPr>
            <p14:xfrm>
              <a:off x="5151000" y="2606200"/>
              <a:ext cx="264600" cy="27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C1AAACD-C799-4A93-862A-73D552BCC86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33000" y="2588537"/>
                <a:ext cx="30024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9817C60-476B-4F0F-B3F2-B46EABB75E98}"/>
                  </a:ext>
                </a:extLst>
              </p14:cNvPr>
              <p14:cNvContentPartPr/>
              <p14:nvPr/>
            </p14:nvContentPartPr>
            <p14:xfrm>
              <a:off x="5506320" y="2528080"/>
              <a:ext cx="1128240" cy="525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9817C60-476B-4F0F-B3F2-B46EABB75E9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488680" y="2510440"/>
                <a:ext cx="1163880" cy="56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8990235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14:cNvPr>
              <p14:cNvContentPartPr/>
              <p14:nvPr/>
            </p14:nvContentPartPr>
            <p14:xfrm>
              <a:off x="5733840" y="256480"/>
              <a:ext cx="108360" cy="49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5840" y="238840"/>
                <a:ext cx="14400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14:cNvPr>
              <p14:cNvContentPartPr/>
              <p14:nvPr/>
            </p14:nvContentPartPr>
            <p14:xfrm>
              <a:off x="822720" y="98800"/>
              <a:ext cx="4805640" cy="680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080" y="81151"/>
                <a:ext cx="4841280" cy="716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14:cNvPr>
              <p14:cNvContentPartPr/>
              <p14:nvPr/>
            </p14:nvContentPartPr>
            <p14:xfrm>
              <a:off x="6065040" y="212920"/>
              <a:ext cx="1595520" cy="627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47400" y="194920"/>
                <a:ext cx="163116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14:cNvPr>
              <p14:cNvContentPartPr/>
              <p14:nvPr/>
            </p14:nvContentPartPr>
            <p14:xfrm>
              <a:off x="7924800" y="233080"/>
              <a:ext cx="220680" cy="48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215440"/>
                <a:ext cx="25632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14:cNvPr>
              <p14:cNvContentPartPr/>
              <p14:nvPr/>
            </p14:nvContentPartPr>
            <p14:xfrm>
              <a:off x="477120" y="975040"/>
              <a:ext cx="152280" cy="23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9480" y="957400"/>
                <a:ext cx="1879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14:cNvPr>
              <p14:cNvContentPartPr/>
              <p14:nvPr/>
            </p14:nvContentPartPr>
            <p14:xfrm>
              <a:off x="792120" y="1007080"/>
              <a:ext cx="15408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74120" y="989440"/>
                <a:ext cx="189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14:cNvPr>
              <p14:cNvContentPartPr/>
              <p14:nvPr/>
            </p14:nvContentPartPr>
            <p14:xfrm>
              <a:off x="782040" y="1117240"/>
              <a:ext cx="18612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099240"/>
                <a:ext cx="221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14:cNvPr>
              <p14:cNvContentPartPr/>
              <p14:nvPr/>
            </p14:nvContentPartPr>
            <p14:xfrm>
              <a:off x="1178400" y="985120"/>
              <a:ext cx="175680" cy="199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60400" y="967120"/>
                <a:ext cx="211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14:cNvPr>
              <p14:cNvContentPartPr/>
              <p14:nvPr/>
            </p14:nvContentPartPr>
            <p14:xfrm>
              <a:off x="1167960" y="831400"/>
              <a:ext cx="194040" cy="4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50320" y="813760"/>
                <a:ext cx="229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14:cNvPr>
              <p14:cNvContentPartPr/>
              <p14:nvPr/>
            </p14:nvContentPartPr>
            <p14:xfrm>
              <a:off x="1147800" y="731320"/>
              <a:ext cx="236520" cy="10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29800" y="713320"/>
                <a:ext cx="272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14:cNvPr>
              <p14:cNvContentPartPr/>
              <p14:nvPr/>
            </p14:nvContentPartPr>
            <p14:xfrm>
              <a:off x="385680" y="757600"/>
              <a:ext cx="230760" cy="65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" y="739960"/>
                <a:ext cx="2664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14:cNvPr>
              <p14:cNvContentPartPr/>
              <p14:nvPr/>
            </p14:nvContentPartPr>
            <p14:xfrm>
              <a:off x="1848720" y="924280"/>
              <a:ext cx="193680" cy="240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1080" y="906640"/>
                <a:ext cx="2293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14:cNvPr>
              <p14:cNvContentPartPr/>
              <p14:nvPr/>
            </p14:nvContentPartPr>
            <p14:xfrm>
              <a:off x="1543800" y="934360"/>
              <a:ext cx="127080" cy="21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26160" y="916720"/>
                <a:ext cx="1627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14:cNvPr>
              <p14:cNvContentPartPr/>
              <p14:nvPr/>
            </p14:nvContentPartPr>
            <p14:xfrm>
              <a:off x="2219880" y="853000"/>
              <a:ext cx="35640" cy="4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02240" y="835000"/>
                <a:ext cx="712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14:cNvPr>
              <p14:cNvContentPartPr/>
              <p14:nvPr/>
            </p14:nvContentPartPr>
            <p14:xfrm>
              <a:off x="1777800" y="772000"/>
              <a:ext cx="24408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59800" y="754360"/>
                <a:ext cx="279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14:cNvPr>
              <p14:cNvContentPartPr/>
              <p14:nvPr/>
            </p14:nvContentPartPr>
            <p14:xfrm>
              <a:off x="3494640" y="853000"/>
              <a:ext cx="16200" cy="382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76640" y="835000"/>
                <a:ext cx="51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14:cNvPr>
              <p14:cNvContentPartPr/>
              <p14:nvPr/>
            </p14:nvContentPartPr>
            <p14:xfrm>
              <a:off x="3637200" y="790000"/>
              <a:ext cx="856080" cy="472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9200" y="772000"/>
                <a:ext cx="89172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14:cNvPr>
              <p14:cNvContentPartPr/>
              <p14:nvPr/>
            </p14:nvContentPartPr>
            <p14:xfrm>
              <a:off x="5910240" y="1021480"/>
              <a:ext cx="1764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92600" y="1003480"/>
                <a:ext cx="53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14:cNvPr>
              <p14:cNvContentPartPr/>
              <p14:nvPr/>
            </p14:nvContentPartPr>
            <p14:xfrm>
              <a:off x="6339360" y="690640"/>
              <a:ext cx="164160" cy="3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21360" y="672640"/>
                <a:ext cx="1998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14:cNvPr>
              <p14:cNvContentPartPr/>
              <p14:nvPr/>
            </p14:nvContentPartPr>
            <p14:xfrm>
              <a:off x="6684960" y="954880"/>
              <a:ext cx="190080" cy="115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66960" y="936880"/>
                <a:ext cx="225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14:cNvPr>
              <p14:cNvContentPartPr/>
              <p14:nvPr/>
            </p14:nvContentPartPr>
            <p14:xfrm>
              <a:off x="6063600" y="789280"/>
              <a:ext cx="431640" cy="37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960" y="771280"/>
                <a:ext cx="4672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14:cNvPr>
              <p14:cNvContentPartPr/>
              <p14:nvPr/>
            </p14:nvContentPartPr>
            <p14:xfrm>
              <a:off x="4643040" y="670120"/>
              <a:ext cx="317160" cy="51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25040" y="652492"/>
                <a:ext cx="352800" cy="552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14:cNvPr>
              <p14:cNvContentPartPr/>
              <p14:nvPr/>
            </p14:nvContentPartPr>
            <p14:xfrm>
              <a:off x="5620800" y="792160"/>
              <a:ext cx="191160" cy="410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02800" y="774504"/>
                <a:ext cx="22680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14:cNvPr>
              <p14:cNvContentPartPr/>
              <p14:nvPr/>
            </p14:nvContentPartPr>
            <p14:xfrm>
              <a:off x="5109960" y="846880"/>
              <a:ext cx="410040" cy="293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2304" y="829240"/>
                <a:ext cx="44571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14:cNvPr>
              <p14:cNvContentPartPr/>
              <p14:nvPr/>
            </p14:nvContentPartPr>
            <p14:xfrm>
              <a:off x="6958920" y="741040"/>
              <a:ext cx="418320" cy="38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1280" y="723400"/>
                <a:ext cx="4539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14:cNvPr>
              <p14:cNvContentPartPr/>
              <p14:nvPr/>
            </p14:nvContentPartPr>
            <p14:xfrm>
              <a:off x="2600760" y="853000"/>
              <a:ext cx="313200" cy="28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2760" y="835000"/>
                <a:ext cx="3488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14:cNvPr>
              <p14:cNvContentPartPr/>
              <p14:nvPr/>
            </p14:nvContentPartPr>
            <p14:xfrm>
              <a:off x="7710960" y="802240"/>
              <a:ext cx="288360" cy="26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92960" y="784600"/>
                <a:ext cx="3240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14:cNvPr>
              <p14:cNvContentPartPr/>
              <p14:nvPr/>
            </p14:nvContentPartPr>
            <p14:xfrm>
              <a:off x="531120" y="1394800"/>
              <a:ext cx="641880" cy="345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120" y="1377160"/>
                <a:ext cx="677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14:cNvPr>
              <p14:cNvContentPartPr/>
              <p14:nvPr/>
            </p14:nvContentPartPr>
            <p14:xfrm>
              <a:off x="1400880" y="1452400"/>
              <a:ext cx="140400" cy="216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82880" y="1434400"/>
                <a:ext cx="1760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14:cNvPr>
              <p14:cNvContentPartPr/>
              <p14:nvPr/>
            </p14:nvContentPartPr>
            <p14:xfrm>
              <a:off x="1391520" y="1330360"/>
              <a:ext cx="15228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73520" y="131236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14:cNvPr>
              <p14:cNvContentPartPr/>
              <p14:nvPr/>
            </p14:nvContentPartPr>
            <p14:xfrm>
              <a:off x="1645680" y="1371400"/>
              <a:ext cx="900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27680" y="1353400"/>
                <a:ext cx="1256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14:cNvPr>
              <p14:cNvContentPartPr/>
              <p14:nvPr/>
            </p14:nvContentPartPr>
            <p14:xfrm>
              <a:off x="1828560" y="1442320"/>
              <a:ext cx="141480" cy="165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10560" y="1424680"/>
                <a:ext cx="177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14:cNvPr>
              <p14:cNvContentPartPr/>
              <p14:nvPr/>
            </p14:nvContentPartPr>
            <p14:xfrm>
              <a:off x="2102520" y="1391560"/>
              <a:ext cx="13284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84880" y="1373920"/>
                <a:ext cx="1684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14:cNvPr>
              <p14:cNvContentPartPr/>
              <p14:nvPr/>
            </p14:nvContentPartPr>
            <p14:xfrm>
              <a:off x="2331480" y="1350880"/>
              <a:ext cx="4608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480" y="1333240"/>
                <a:ext cx="817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14:cNvPr>
              <p14:cNvContentPartPr/>
              <p14:nvPr/>
            </p14:nvContentPartPr>
            <p14:xfrm>
              <a:off x="2488800" y="1330720"/>
              <a:ext cx="100080" cy="112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71160" y="131272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14:cNvPr>
              <p14:cNvContentPartPr/>
              <p14:nvPr/>
            </p14:nvContentPartPr>
            <p14:xfrm>
              <a:off x="2946000" y="1407760"/>
              <a:ext cx="150120" cy="199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28000" y="1390120"/>
                <a:ext cx="1857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14:cNvPr>
              <p14:cNvContentPartPr/>
              <p14:nvPr/>
            </p14:nvContentPartPr>
            <p14:xfrm>
              <a:off x="3200160" y="1401640"/>
              <a:ext cx="122400" cy="20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82160" y="1384000"/>
                <a:ext cx="1580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14:cNvPr>
              <p14:cNvContentPartPr/>
              <p14:nvPr/>
            </p14:nvContentPartPr>
            <p14:xfrm>
              <a:off x="3149400" y="1278160"/>
              <a:ext cx="14688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760" y="1260520"/>
                <a:ext cx="1825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14:cNvPr>
              <p14:cNvContentPartPr/>
              <p14:nvPr/>
            </p14:nvContentPartPr>
            <p14:xfrm>
              <a:off x="2671680" y="1462840"/>
              <a:ext cx="189000" cy="179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54040" y="1444840"/>
                <a:ext cx="224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14:cNvPr>
              <p14:cNvContentPartPr/>
              <p14:nvPr/>
            </p14:nvContentPartPr>
            <p14:xfrm>
              <a:off x="3127440" y="1198240"/>
              <a:ext cx="163080" cy="21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09800" y="1180240"/>
                <a:ext cx="1987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14:cNvPr>
              <p14:cNvContentPartPr/>
              <p14:nvPr/>
            </p14:nvContentPartPr>
            <p14:xfrm>
              <a:off x="3498960" y="1439440"/>
              <a:ext cx="32760" cy="31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80960" y="1421440"/>
                <a:ext cx="68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14:cNvPr>
              <p14:cNvContentPartPr/>
              <p14:nvPr/>
            </p14:nvContentPartPr>
            <p14:xfrm>
              <a:off x="3656640" y="1386520"/>
              <a:ext cx="145440" cy="18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39000" y="1368880"/>
                <a:ext cx="1810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14:cNvPr>
              <p14:cNvContentPartPr/>
              <p14:nvPr/>
            </p14:nvContentPartPr>
            <p14:xfrm>
              <a:off x="3596520" y="1277440"/>
              <a:ext cx="173520" cy="42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78520" y="1259440"/>
                <a:ext cx="209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14:cNvPr>
              <p14:cNvContentPartPr/>
              <p14:nvPr/>
            </p14:nvContentPartPr>
            <p14:xfrm>
              <a:off x="3921960" y="1290040"/>
              <a:ext cx="71280" cy="6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03960" y="1272040"/>
                <a:ext cx="10692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14:cNvPr>
              <p14:cNvContentPartPr/>
              <p14:nvPr/>
            </p14:nvContentPartPr>
            <p14:xfrm>
              <a:off x="4205640" y="1469680"/>
              <a:ext cx="356760" cy="236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88000" y="1452040"/>
                <a:ext cx="3924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14:cNvPr>
              <p14:cNvContentPartPr/>
              <p14:nvPr/>
            </p14:nvContentPartPr>
            <p14:xfrm>
              <a:off x="4713960" y="1514320"/>
              <a:ext cx="129960" cy="164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96320" y="1496320"/>
                <a:ext cx="1656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14:cNvPr>
              <p14:cNvContentPartPr/>
              <p14:nvPr/>
            </p14:nvContentPartPr>
            <p14:xfrm>
              <a:off x="5902680" y="535480"/>
              <a:ext cx="88560" cy="95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040" y="517480"/>
                <a:ext cx="1242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14:cNvPr>
              <p14:cNvContentPartPr/>
              <p14:nvPr/>
            </p14:nvContentPartPr>
            <p14:xfrm>
              <a:off x="5851560" y="324520"/>
              <a:ext cx="153360" cy="153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833920" y="306838"/>
                <a:ext cx="1890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14:cNvPr>
              <p14:cNvContentPartPr/>
              <p14:nvPr/>
            </p14:nvContentPartPr>
            <p14:xfrm>
              <a:off x="355080" y="2003200"/>
              <a:ext cx="541440" cy="271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7080" y="1985200"/>
                <a:ext cx="5770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14:cNvPr>
              <p14:cNvContentPartPr/>
              <p14:nvPr/>
            </p14:nvContentPartPr>
            <p14:xfrm>
              <a:off x="1054200" y="1919680"/>
              <a:ext cx="826200" cy="432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36208" y="1902040"/>
                <a:ext cx="861824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14:cNvPr>
              <p14:cNvContentPartPr/>
              <p14:nvPr/>
            </p14:nvContentPartPr>
            <p14:xfrm>
              <a:off x="2671680" y="2026600"/>
              <a:ext cx="252360" cy="253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54015" y="2008600"/>
                <a:ext cx="288051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14:cNvPr>
              <p14:cNvContentPartPr/>
              <p14:nvPr/>
            </p14:nvContentPartPr>
            <p14:xfrm>
              <a:off x="3393120" y="1990960"/>
              <a:ext cx="300960" cy="215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75480" y="1973290"/>
                <a:ext cx="3366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14:cNvPr>
              <p14:cNvContentPartPr/>
              <p14:nvPr/>
            </p14:nvContentPartPr>
            <p14:xfrm>
              <a:off x="3047520" y="2021560"/>
              <a:ext cx="244440" cy="23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29854" y="2003588"/>
                <a:ext cx="280133" cy="265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14:cNvPr>
              <p14:cNvContentPartPr/>
              <p14:nvPr/>
            </p14:nvContentPartPr>
            <p14:xfrm>
              <a:off x="3982440" y="1911040"/>
              <a:ext cx="132480" cy="49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64440" y="1893040"/>
                <a:ext cx="168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14:cNvPr>
              <p14:cNvContentPartPr/>
              <p14:nvPr/>
            </p14:nvContentPartPr>
            <p14:xfrm>
              <a:off x="3779040" y="2036680"/>
              <a:ext cx="358920" cy="221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61400" y="2018680"/>
                <a:ext cx="3945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14:cNvPr>
              <p14:cNvContentPartPr/>
              <p14:nvPr/>
            </p14:nvContentPartPr>
            <p14:xfrm>
              <a:off x="3972360" y="1818160"/>
              <a:ext cx="185400" cy="1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54360" y="18005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14:cNvPr>
              <p14:cNvContentPartPr/>
              <p14:nvPr/>
            </p14:nvContentPartPr>
            <p14:xfrm>
              <a:off x="4322640" y="2092480"/>
              <a:ext cx="5760" cy="5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304640" y="207484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14:cNvPr>
              <p14:cNvContentPartPr/>
              <p14:nvPr/>
            </p14:nvContentPartPr>
            <p14:xfrm>
              <a:off x="4439640" y="1990960"/>
              <a:ext cx="145080" cy="18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22000" y="1973320"/>
                <a:ext cx="1807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14:cNvPr>
              <p14:cNvContentPartPr/>
              <p14:nvPr/>
            </p14:nvContentPartPr>
            <p14:xfrm>
              <a:off x="4429200" y="1867480"/>
              <a:ext cx="155880" cy="42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11560" y="1849840"/>
                <a:ext cx="191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14:cNvPr>
              <p14:cNvContentPartPr/>
              <p14:nvPr/>
            </p14:nvContentPartPr>
            <p14:xfrm>
              <a:off x="2004960" y="1919680"/>
              <a:ext cx="563760" cy="426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986960" y="1902040"/>
                <a:ext cx="59940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14:cNvPr>
              <p14:cNvContentPartPr/>
              <p14:nvPr/>
            </p14:nvContentPartPr>
            <p14:xfrm>
              <a:off x="4746000" y="1838680"/>
              <a:ext cx="151560" cy="33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28360" y="1821040"/>
                <a:ext cx="1872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14:cNvPr>
              <p14:cNvContentPartPr/>
              <p14:nvPr/>
            </p14:nvContentPartPr>
            <p14:xfrm>
              <a:off x="6006720" y="1859200"/>
              <a:ext cx="38520" cy="80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88720" y="1841200"/>
                <a:ext cx="74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14:cNvPr>
              <p14:cNvContentPartPr/>
              <p14:nvPr/>
            </p14:nvContentPartPr>
            <p14:xfrm>
              <a:off x="5469960" y="1899880"/>
              <a:ext cx="408960" cy="483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451960" y="1881880"/>
                <a:ext cx="4446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14:cNvPr>
              <p14:cNvContentPartPr/>
              <p14:nvPr/>
            </p14:nvContentPartPr>
            <p14:xfrm>
              <a:off x="5013480" y="1891240"/>
              <a:ext cx="347760" cy="294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95480" y="1873578"/>
                <a:ext cx="38340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14:cNvPr>
              <p14:cNvContentPartPr/>
              <p14:nvPr/>
            </p14:nvContentPartPr>
            <p14:xfrm>
              <a:off x="6623760" y="1889440"/>
              <a:ext cx="415800" cy="311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06120" y="1871440"/>
                <a:ext cx="4514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14:cNvPr>
              <p14:cNvContentPartPr/>
              <p14:nvPr/>
            </p14:nvContentPartPr>
            <p14:xfrm>
              <a:off x="355080" y="2519080"/>
              <a:ext cx="1415160" cy="50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080" y="2501440"/>
                <a:ext cx="14508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14:cNvPr>
              <p14:cNvContentPartPr/>
              <p14:nvPr/>
            </p14:nvContentPartPr>
            <p14:xfrm>
              <a:off x="1896240" y="2661640"/>
              <a:ext cx="136440" cy="207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78240" y="2643640"/>
                <a:ext cx="17208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14:cNvPr>
              <p14:cNvContentPartPr/>
              <p14:nvPr/>
            </p14:nvContentPartPr>
            <p14:xfrm>
              <a:off x="1889400" y="2574880"/>
              <a:ext cx="145080" cy="7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71760" y="2556880"/>
                <a:ext cx="1807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14:cNvPr>
              <p14:cNvContentPartPr/>
              <p14:nvPr/>
            </p14:nvContentPartPr>
            <p14:xfrm>
              <a:off x="2183880" y="2514400"/>
              <a:ext cx="1830600" cy="5306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166237" y="2496748"/>
                <a:ext cx="1866247" cy="566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57569A1-A1CE-478A-B857-BEA1453EAF76}"/>
                  </a:ext>
                </a:extLst>
              </p14:cNvPr>
              <p14:cNvContentPartPr/>
              <p14:nvPr/>
            </p14:nvContentPartPr>
            <p14:xfrm>
              <a:off x="4140120" y="2600440"/>
              <a:ext cx="524520" cy="40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57569A1-A1CE-478A-B857-BEA1453EAF7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22132" y="2582800"/>
                <a:ext cx="560136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648AD6-DA22-4539-99FD-EDD0CF33E923}"/>
                  </a:ext>
                </a:extLst>
              </p14:cNvPr>
              <p14:cNvContentPartPr/>
              <p14:nvPr/>
            </p14:nvContentPartPr>
            <p14:xfrm>
              <a:off x="4800720" y="2553640"/>
              <a:ext cx="63360" cy="358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648AD6-DA22-4539-99FD-EDD0CF33E92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82720" y="2536000"/>
                <a:ext cx="990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D2F6EA-AE0D-4985-8066-1030A1C09286}"/>
                  </a:ext>
                </a:extLst>
              </p14:cNvPr>
              <p14:cNvContentPartPr/>
              <p14:nvPr/>
            </p14:nvContentPartPr>
            <p14:xfrm>
              <a:off x="4967400" y="2540680"/>
              <a:ext cx="64440" cy="406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D2F6EA-AE0D-4985-8066-1030A1C0928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49400" y="2523040"/>
                <a:ext cx="10008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C1AAACD-C799-4A93-862A-73D552BCC861}"/>
                  </a:ext>
                </a:extLst>
              </p14:cNvPr>
              <p14:cNvContentPartPr/>
              <p14:nvPr/>
            </p14:nvContentPartPr>
            <p14:xfrm>
              <a:off x="5151000" y="2606200"/>
              <a:ext cx="264600" cy="27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C1AAACD-C799-4A93-862A-73D552BCC86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33000" y="2588537"/>
                <a:ext cx="30024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9817C60-476B-4F0F-B3F2-B46EABB75E98}"/>
                  </a:ext>
                </a:extLst>
              </p14:cNvPr>
              <p14:cNvContentPartPr/>
              <p14:nvPr/>
            </p14:nvContentPartPr>
            <p14:xfrm>
              <a:off x="5506320" y="2528080"/>
              <a:ext cx="1128240" cy="525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9817C60-476B-4F0F-B3F2-B46EABB75E9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488680" y="2510440"/>
                <a:ext cx="11638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A16627C-2FEF-436A-A011-DC607FFC3485}"/>
                  </a:ext>
                </a:extLst>
              </p14:cNvPr>
              <p14:cNvContentPartPr/>
              <p14:nvPr/>
            </p14:nvContentPartPr>
            <p14:xfrm>
              <a:off x="6745800" y="2458600"/>
              <a:ext cx="643320" cy="558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A16627C-2FEF-436A-A011-DC607FFC348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728160" y="2440600"/>
                <a:ext cx="67896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48FF971-EEAF-4712-813C-29C8955E6AC9}"/>
                  </a:ext>
                </a:extLst>
              </p14:cNvPr>
              <p14:cNvContentPartPr/>
              <p14:nvPr/>
            </p14:nvContentPartPr>
            <p14:xfrm>
              <a:off x="7518360" y="2401360"/>
              <a:ext cx="771120" cy="554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48FF971-EEAF-4712-813C-29C8955E6AC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00368" y="2383720"/>
                <a:ext cx="806743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143C61E-17AF-4C7D-84A3-1AB0CA190054}"/>
                  </a:ext>
                </a:extLst>
              </p14:cNvPr>
              <p14:cNvContentPartPr/>
              <p14:nvPr/>
            </p14:nvContentPartPr>
            <p14:xfrm>
              <a:off x="8393160" y="2440240"/>
              <a:ext cx="639360" cy="480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143C61E-17AF-4C7D-84A3-1AB0CA19005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75160" y="2422600"/>
                <a:ext cx="675000" cy="516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7629686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14:cNvPr>
              <p14:cNvContentPartPr/>
              <p14:nvPr/>
            </p14:nvContentPartPr>
            <p14:xfrm>
              <a:off x="5733840" y="256480"/>
              <a:ext cx="108360" cy="49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5840" y="238840"/>
                <a:ext cx="14400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14:cNvPr>
              <p14:cNvContentPartPr/>
              <p14:nvPr/>
            </p14:nvContentPartPr>
            <p14:xfrm>
              <a:off x="822720" y="98800"/>
              <a:ext cx="4805640" cy="680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080" y="81151"/>
                <a:ext cx="4841280" cy="716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14:cNvPr>
              <p14:cNvContentPartPr/>
              <p14:nvPr/>
            </p14:nvContentPartPr>
            <p14:xfrm>
              <a:off x="6065040" y="212920"/>
              <a:ext cx="1595520" cy="627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47400" y="194920"/>
                <a:ext cx="163116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14:cNvPr>
              <p14:cNvContentPartPr/>
              <p14:nvPr/>
            </p14:nvContentPartPr>
            <p14:xfrm>
              <a:off x="7924800" y="233080"/>
              <a:ext cx="220680" cy="48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215440"/>
                <a:ext cx="25632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14:cNvPr>
              <p14:cNvContentPartPr/>
              <p14:nvPr/>
            </p14:nvContentPartPr>
            <p14:xfrm>
              <a:off x="477120" y="975040"/>
              <a:ext cx="152280" cy="23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9480" y="957400"/>
                <a:ext cx="1879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14:cNvPr>
              <p14:cNvContentPartPr/>
              <p14:nvPr/>
            </p14:nvContentPartPr>
            <p14:xfrm>
              <a:off x="792120" y="1007080"/>
              <a:ext cx="15408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74120" y="989440"/>
                <a:ext cx="189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14:cNvPr>
              <p14:cNvContentPartPr/>
              <p14:nvPr/>
            </p14:nvContentPartPr>
            <p14:xfrm>
              <a:off x="782040" y="1117240"/>
              <a:ext cx="18612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099240"/>
                <a:ext cx="221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14:cNvPr>
              <p14:cNvContentPartPr/>
              <p14:nvPr/>
            </p14:nvContentPartPr>
            <p14:xfrm>
              <a:off x="1178400" y="985120"/>
              <a:ext cx="175680" cy="199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60400" y="967120"/>
                <a:ext cx="211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14:cNvPr>
              <p14:cNvContentPartPr/>
              <p14:nvPr/>
            </p14:nvContentPartPr>
            <p14:xfrm>
              <a:off x="1167960" y="831400"/>
              <a:ext cx="194040" cy="4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50320" y="813760"/>
                <a:ext cx="229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14:cNvPr>
              <p14:cNvContentPartPr/>
              <p14:nvPr/>
            </p14:nvContentPartPr>
            <p14:xfrm>
              <a:off x="1147800" y="731320"/>
              <a:ext cx="236520" cy="10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29800" y="713320"/>
                <a:ext cx="272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14:cNvPr>
              <p14:cNvContentPartPr/>
              <p14:nvPr/>
            </p14:nvContentPartPr>
            <p14:xfrm>
              <a:off x="385680" y="757600"/>
              <a:ext cx="230760" cy="65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" y="739960"/>
                <a:ext cx="2664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14:cNvPr>
              <p14:cNvContentPartPr/>
              <p14:nvPr/>
            </p14:nvContentPartPr>
            <p14:xfrm>
              <a:off x="1848720" y="924280"/>
              <a:ext cx="193680" cy="240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1080" y="906640"/>
                <a:ext cx="2293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14:cNvPr>
              <p14:cNvContentPartPr/>
              <p14:nvPr/>
            </p14:nvContentPartPr>
            <p14:xfrm>
              <a:off x="1543800" y="934360"/>
              <a:ext cx="127080" cy="21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26160" y="916720"/>
                <a:ext cx="1627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14:cNvPr>
              <p14:cNvContentPartPr/>
              <p14:nvPr/>
            </p14:nvContentPartPr>
            <p14:xfrm>
              <a:off x="2219880" y="853000"/>
              <a:ext cx="35640" cy="4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02240" y="835000"/>
                <a:ext cx="712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14:cNvPr>
              <p14:cNvContentPartPr/>
              <p14:nvPr/>
            </p14:nvContentPartPr>
            <p14:xfrm>
              <a:off x="1777800" y="772000"/>
              <a:ext cx="24408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59800" y="754360"/>
                <a:ext cx="279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14:cNvPr>
              <p14:cNvContentPartPr/>
              <p14:nvPr/>
            </p14:nvContentPartPr>
            <p14:xfrm>
              <a:off x="3494640" y="853000"/>
              <a:ext cx="16200" cy="382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76640" y="835000"/>
                <a:ext cx="51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14:cNvPr>
              <p14:cNvContentPartPr/>
              <p14:nvPr/>
            </p14:nvContentPartPr>
            <p14:xfrm>
              <a:off x="3637200" y="790000"/>
              <a:ext cx="856080" cy="472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9200" y="772000"/>
                <a:ext cx="89172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14:cNvPr>
              <p14:cNvContentPartPr/>
              <p14:nvPr/>
            </p14:nvContentPartPr>
            <p14:xfrm>
              <a:off x="5910240" y="1021480"/>
              <a:ext cx="1764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92600" y="1003480"/>
                <a:ext cx="53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14:cNvPr>
              <p14:cNvContentPartPr/>
              <p14:nvPr/>
            </p14:nvContentPartPr>
            <p14:xfrm>
              <a:off x="6339360" y="690640"/>
              <a:ext cx="164160" cy="3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21360" y="672640"/>
                <a:ext cx="1998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14:cNvPr>
              <p14:cNvContentPartPr/>
              <p14:nvPr/>
            </p14:nvContentPartPr>
            <p14:xfrm>
              <a:off x="6684960" y="954880"/>
              <a:ext cx="190080" cy="115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66960" y="936880"/>
                <a:ext cx="225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14:cNvPr>
              <p14:cNvContentPartPr/>
              <p14:nvPr/>
            </p14:nvContentPartPr>
            <p14:xfrm>
              <a:off x="6063600" y="789280"/>
              <a:ext cx="431640" cy="37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960" y="771280"/>
                <a:ext cx="4672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14:cNvPr>
              <p14:cNvContentPartPr/>
              <p14:nvPr/>
            </p14:nvContentPartPr>
            <p14:xfrm>
              <a:off x="4643040" y="670120"/>
              <a:ext cx="317160" cy="51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25040" y="652492"/>
                <a:ext cx="352800" cy="552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14:cNvPr>
              <p14:cNvContentPartPr/>
              <p14:nvPr/>
            </p14:nvContentPartPr>
            <p14:xfrm>
              <a:off x="5620800" y="792160"/>
              <a:ext cx="191160" cy="410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02800" y="774504"/>
                <a:ext cx="22680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14:cNvPr>
              <p14:cNvContentPartPr/>
              <p14:nvPr/>
            </p14:nvContentPartPr>
            <p14:xfrm>
              <a:off x="5109960" y="846880"/>
              <a:ext cx="410040" cy="293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2304" y="829240"/>
                <a:ext cx="44571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14:cNvPr>
              <p14:cNvContentPartPr/>
              <p14:nvPr/>
            </p14:nvContentPartPr>
            <p14:xfrm>
              <a:off x="6958920" y="741040"/>
              <a:ext cx="418320" cy="38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1280" y="723400"/>
                <a:ext cx="4539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14:cNvPr>
              <p14:cNvContentPartPr/>
              <p14:nvPr/>
            </p14:nvContentPartPr>
            <p14:xfrm>
              <a:off x="2600760" y="853000"/>
              <a:ext cx="313200" cy="28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2760" y="835000"/>
                <a:ext cx="3488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14:cNvPr>
              <p14:cNvContentPartPr/>
              <p14:nvPr/>
            </p14:nvContentPartPr>
            <p14:xfrm>
              <a:off x="7710960" y="802240"/>
              <a:ext cx="288360" cy="26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92960" y="784600"/>
                <a:ext cx="3240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14:cNvPr>
              <p14:cNvContentPartPr/>
              <p14:nvPr/>
            </p14:nvContentPartPr>
            <p14:xfrm>
              <a:off x="531120" y="1394800"/>
              <a:ext cx="641880" cy="345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120" y="1377160"/>
                <a:ext cx="677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14:cNvPr>
              <p14:cNvContentPartPr/>
              <p14:nvPr/>
            </p14:nvContentPartPr>
            <p14:xfrm>
              <a:off x="1400880" y="1452400"/>
              <a:ext cx="140400" cy="216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82880" y="1434400"/>
                <a:ext cx="1760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14:cNvPr>
              <p14:cNvContentPartPr/>
              <p14:nvPr/>
            </p14:nvContentPartPr>
            <p14:xfrm>
              <a:off x="1391520" y="1330360"/>
              <a:ext cx="15228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73520" y="131236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14:cNvPr>
              <p14:cNvContentPartPr/>
              <p14:nvPr/>
            </p14:nvContentPartPr>
            <p14:xfrm>
              <a:off x="1645680" y="1371400"/>
              <a:ext cx="900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27680" y="1353400"/>
                <a:ext cx="1256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14:cNvPr>
              <p14:cNvContentPartPr/>
              <p14:nvPr/>
            </p14:nvContentPartPr>
            <p14:xfrm>
              <a:off x="1828560" y="1442320"/>
              <a:ext cx="141480" cy="165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10560" y="1424680"/>
                <a:ext cx="177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14:cNvPr>
              <p14:cNvContentPartPr/>
              <p14:nvPr/>
            </p14:nvContentPartPr>
            <p14:xfrm>
              <a:off x="2102520" y="1391560"/>
              <a:ext cx="13284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84880" y="1373920"/>
                <a:ext cx="1684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14:cNvPr>
              <p14:cNvContentPartPr/>
              <p14:nvPr/>
            </p14:nvContentPartPr>
            <p14:xfrm>
              <a:off x="2331480" y="1350880"/>
              <a:ext cx="4608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480" y="1333240"/>
                <a:ext cx="817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14:cNvPr>
              <p14:cNvContentPartPr/>
              <p14:nvPr/>
            </p14:nvContentPartPr>
            <p14:xfrm>
              <a:off x="2488800" y="1330720"/>
              <a:ext cx="100080" cy="112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71160" y="131272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14:cNvPr>
              <p14:cNvContentPartPr/>
              <p14:nvPr/>
            </p14:nvContentPartPr>
            <p14:xfrm>
              <a:off x="2946000" y="1407760"/>
              <a:ext cx="150120" cy="199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28000" y="1390120"/>
                <a:ext cx="1857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14:cNvPr>
              <p14:cNvContentPartPr/>
              <p14:nvPr/>
            </p14:nvContentPartPr>
            <p14:xfrm>
              <a:off x="3200160" y="1401640"/>
              <a:ext cx="122400" cy="20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82160" y="1384000"/>
                <a:ext cx="1580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14:cNvPr>
              <p14:cNvContentPartPr/>
              <p14:nvPr/>
            </p14:nvContentPartPr>
            <p14:xfrm>
              <a:off x="3149400" y="1278160"/>
              <a:ext cx="14688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760" y="1260520"/>
                <a:ext cx="1825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14:cNvPr>
              <p14:cNvContentPartPr/>
              <p14:nvPr/>
            </p14:nvContentPartPr>
            <p14:xfrm>
              <a:off x="2671680" y="1462840"/>
              <a:ext cx="189000" cy="179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54040" y="1444840"/>
                <a:ext cx="224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14:cNvPr>
              <p14:cNvContentPartPr/>
              <p14:nvPr/>
            </p14:nvContentPartPr>
            <p14:xfrm>
              <a:off x="3127440" y="1198240"/>
              <a:ext cx="163080" cy="21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09800" y="1180240"/>
                <a:ext cx="1987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14:cNvPr>
              <p14:cNvContentPartPr/>
              <p14:nvPr/>
            </p14:nvContentPartPr>
            <p14:xfrm>
              <a:off x="3498960" y="1439440"/>
              <a:ext cx="32760" cy="31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80960" y="1421440"/>
                <a:ext cx="68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14:cNvPr>
              <p14:cNvContentPartPr/>
              <p14:nvPr/>
            </p14:nvContentPartPr>
            <p14:xfrm>
              <a:off x="3656640" y="1386520"/>
              <a:ext cx="145440" cy="18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39000" y="1368880"/>
                <a:ext cx="1810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14:cNvPr>
              <p14:cNvContentPartPr/>
              <p14:nvPr/>
            </p14:nvContentPartPr>
            <p14:xfrm>
              <a:off x="3596520" y="1277440"/>
              <a:ext cx="173520" cy="42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78520" y="1259440"/>
                <a:ext cx="209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14:cNvPr>
              <p14:cNvContentPartPr/>
              <p14:nvPr/>
            </p14:nvContentPartPr>
            <p14:xfrm>
              <a:off x="3921960" y="1290040"/>
              <a:ext cx="71280" cy="6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03960" y="1272040"/>
                <a:ext cx="10692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14:cNvPr>
              <p14:cNvContentPartPr/>
              <p14:nvPr/>
            </p14:nvContentPartPr>
            <p14:xfrm>
              <a:off x="4205640" y="1469680"/>
              <a:ext cx="356760" cy="236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88000" y="1452040"/>
                <a:ext cx="3924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14:cNvPr>
              <p14:cNvContentPartPr/>
              <p14:nvPr/>
            </p14:nvContentPartPr>
            <p14:xfrm>
              <a:off x="4713960" y="1514320"/>
              <a:ext cx="129960" cy="164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96320" y="1496320"/>
                <a:ext cx="1656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14:cNvPr>
              <p14:cNvContentPartPr/>
              <p14:nvPr/>
            </p14:nvContentPartPr>
            <p14:xfrm>
              <a:off x="5902680" y="535480"/>
              <a:ext cx="88560" cy="95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040" y="517480"/>
                <a:ext cx="1242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14:cNvPr>
              <p14:cNvContentPartPr/>
              <p14:nvPr/>
            </p14:nvContentPartPr>
            <p14:xfrm>
              <a:off x="5851560" y="324520"/>
              <a:ext cx="153360" cy="153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833920" y="306838"/>
                <a:ext cx="1890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14:cNvPr>
              <p14:cNvContentPartPr/>
              <p14:nvPr/>
            </p14:nvContentPartPr>
            <p14:xfrm>
              <a:off x="355080" y="2003200"/>
              <a:ext cx="541440" cy="271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7080" y="1985200"/>
                <a:ext cx="5770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14:cNvPr>
              <p14:cNvContentPartPr/>
              <p14:nvPr/>
            </p14:nvContentPartPr>
            <p14:xfrm>
              <a:off x="1054200" y="1919680"/>
              <a:ext cx="826200" cy="432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36208" y="1902040"/>
                <a:ext cx="861824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14:cNvPr>
              <p14:cNvContentPartPr/>
              <p14:nvPr/>
            </p14:nvContentPartPr>
            <p14:xfrm>
              <a:off x="2671680" y="2026600"/>
              <a:ext cx="252360" cy="253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54015" y="2008600"/>
                <a:ext cx="288051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14:cNvPr>
              <p14:cNvContentPartPr/>
              <p14:nvPr/>
            </p14:nvContentPartPr>
            <p14:xfrm>
              <a:off x="3393120" y="1990960"/>
              <a:ext cx="300960" cy="215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75480" y="1973290"/>
                <a:ext cx="3366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14:cNvPr>
              <p14:cNvContentPartPr/>
              <p14:nvPr/>
            </p14:nvContentPartPr>
            <p14:xfrm>
              <a:off x="3047520" y="2021560"/>
              <a:ext cx="244440" cy="23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29854" y="2003588"/>
                <a:ext cx="280133" cy="265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14:cNvPr>
              <p14:cNvContentPartPr/>
              <p14:nvPr/>
            </p14:nvContentPartPr>
            <p14:xfrm>
              <a:off x="3982440" y="1911040"/>
              <a:ext cx="132480" cy="49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64440" y="1893040"/>
                <a:ext cx="168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14:cNvPr>
              <p14:cNvContentPartPr/>
              <p14:nvPr/>
            </p14:nvContentPartPr>
            <p14:xfrm>
              <a:off x="3779040" y="2036680"/>
              <a:ext cx="358920" cy="221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61400" y="2018680"/>
                <a:ext cx="3945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14:cNvPr>
              <p14:cNvContentPartPr/>
              <p14:nvPr/>
            </p14:nvContentPartPr>
            <p14:xfrm>
              <a:off x="3972360" y="1818160"/>
              <a:ext cx="185400" cy="1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54360" y="18005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14:cNvPr>
              <p14:cNvContentPartPr/>
              <p14:nvPr/>
            </p14:nvContentPartPr>
            <p14:xfrm>
              <a:off x="4322640" y="2092480"/>
              <a:ext cx="5760" cy="5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304640" y="207484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14:cNvPr>
              <p14:cNvContentPartPr/>
              <p14:nvPr/>
            </p14:nvContentPartPr>
            <p14:xfrm>
              <a:off x="4439640" y="1990960"/>
              <a:ext cx="145080" cy="18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22000" y="1973320"/>
                <a:ext cx="1807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14:cNvPr>
              <p14:cNvContentPartPr/>
              <p14:nvPr/>
            </p14:nvContentPartPr>
            <p14:xfrm>
              <a:off x="4429200" y="1867480"/>
              <a:ext cx="155880" cy="42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11560" y="1849840"/>
                <a:ext cx="191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14:cNvPr>
              <p14:cNvContentPartPr/>
              <p14:nvPr/>
            </p14:nvContentPartPr>
            <p14:xfrm>
              <a:off x="2004960" y="1919680"/>
              <a:ext cx="563760" cy="426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986960" y="1902040"/>
                <a:ext cx="59940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14:cNvPr>
              <p14:cNvContentPartPr/>
              <p14:nvPr/>
            </p14:nvContentPartPr>
            <p14:xfrm>
              <a:off x="4746000" y="1838680"/>
              <a:ext cx="151560" cy="33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28360" y="1821040"/>
                <a:ext cx="1872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14:cNvPr>
              <p14:cNvContentPartPr/>
              <p14:nvPr/>
            </p14:nvContentPartPr>
            <p14:xfrm>
              <a:off x="6006720" y="1859200"/>
              <a:ext cx="38520" cy="80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88720" y="1841200"/>
                <a:ext cx="74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14:cNvPr>
              <p14:cNvContentPartPr/>
              <p14:nvPr/>
            </p14:nvContentPartPr>
            <p14:xfrm>
              <a:off x="5469960" y="1899880"/>
              <a:ext cx="408960" cy="483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451960" y="1881880"/>
                <a:ext cx="4446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14:cNvPr>
              <p14:cNvContentPartPr/>
              <p14:nvPr/>
            </p14:nvContentPartPr>
            <p14:xfrm>
              <a:off x="5013480" y="1891240"/>
              <a:ext cx="347760" cy="294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95480" y="1873578"/>
                <a:ext cx="38340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14:cNvPr>
              <p14:cNvContentPartPr/>
              <p14:nvPr/>
            </p14:nvContentPartPr>
            <p14:xfrm>
              <a:off x="6623760" y="1889440"/>
              <a:ext cx="415800" cy="311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06120" y="1871440"/>
                <a:ext cx="4514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14:cNvPr>
              <p14:cNvContentPartPr/>
              <p14:nvPr/>
            </p14:nvContentPartPr>
            <p14:xfrm>
              <a:off x="355080" y="2519080"/>
              <a:ext cx="1415160" cy="50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080" y="2501440"/>
                <a:ext cx="14508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14:cNvPr>
              <p14:cNvContentPartPr/>
              <p14:nvPr/>
            </p14:nvContentPartPr>
            <p14:xfrm>
              <a:off x="1896240" y="2661640"/>
              <a:ext cx="136440" cy="207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78240" y="2643640"/>
                <a:ext cx="17208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14:cNvPr>
              <p14:cNvContentPartPr/>
              <p14:nvPr/>
            </p14:nvContentPartPr>
            <p14:xfrm>
              <a:off x="1889400" y="2574880"/>
              <a:ext cx="145080" cy="7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71760" y="2556880"/>
                <a:ext cx="1807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14:cNvPr>
              <p14:cNvContentPartPr/>
              <p14:nvPr/>
            </p14:nvContentPartPr>
            <p14:xfrm>
              <a:off x="2183880" y="2514400"/>
              <a:ext cx="1830600" cy="5306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166237" y="2496748"/>
                <a:ext cx="1866247" cy="566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57569A1-A1CE-478A-B857-BEA1453EAF76}"/>
                  </a:ext>
                </a:extLst>
              </p14:cNvPr>
              <p14:cNvContentPartPr/>
              <p14:nvPr/>
            </p14:nvContentPartPr>
            <p14:xfrm>
              <a:off x="4140120" y="2600440"/>
              <a:ext cx="524520" cy="40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57569A1-A1CE-478A-B857-BEA1453EAF7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22132" y="2582800"/>
                <a:ext cx="560136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648AD6-DA22-4539-99FD-EDD0CF33E923}"/>
                  </a:ext>
                </a:extLst>
              </p14:cNvPr>
              <p14:cNvContentPartPr/>
              <p14:nvPr/>
            </p14:nvContentPartPr>
            <p14:xfrm>
              <a:off x="4800720" y="2553640"/>
              <a:ext cx="63360" cy="358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648AD6-DA22-4539-99FD-EDD0CF33E92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82720" y="2536000"/>
                <a:ext cx="990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D2F6EA-AE0D-4985-8066-1030A1C09286}"/>
                  </a:ext>
                </a:extLst>
              </p14:cNvPr>
              <p14:cNvContentPartPr/>
              <p14:nvPr/>
            </p14:nvContentPartPr>
            <p14:xfrm>
              <a:off x="4967400" y="2540680"/>
              <a:ext cx="64440" cy="406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D2F6EA-AE0D-4985-8066-1030A1C0928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49400" y="2523040"/>
                <a:ext cx="10008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C1AAACD-C799-4A93-862A-73D552BCC861}"/>
                  </a:ext>
                </a:extLst>
              </p14:cNvPr>
              <p14:cNvContentPartPr/>
              <p14:nvPr/>
            </p14:nvContentPartPr>
            <p14:xfrm>
              <a:off x="5151000" y="2606200"/>
              <a:ext cx="264600" cy="27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C1AAACD-C799-4A93-862A-73D552BCC86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33000" y="2588537"/>
                <a:ext cx="30024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9817C60-476B-4F0F-B3F2-B46EABB75E98}"/>
                  </a:ext>
                </a:extLst>
              </p14:cNvPr>
              <p14:cNvContentPartPr/>
              <p14:nvPr/>
            </p14:nvContentPartPr>
            <p14:xfrm>
              <a:off x="5506320" y="2528080"/>
              <a:ext cx="1128240" cy="525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9817C60-476B-4F0F-B3F2-B46EABB75E9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488680" y="2510440"/>
                <a:ext cx="11638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A16627C-2FEF-436A-A011-DC607FFC3485}"/>
                  </a:ext>
                </a:extLst>
              </p14:cNvPr>
              <p14:cNvContentPartPr/>
              <p14:nvPr/>
            </p14:nvContentPartPr>
            <p14:xfrm>
              <a:off x="6745800" y="2458600"/>
              <a:ext cx="643320" cy="558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A16627C-2FEF-436A-A011-DC607FFC348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728160" y="2440600"/>
                <a:ext cx="67896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48FF971-EEAF-4712-813C-29C8955E6AC9}"/>
                  </a:ext>
                </a:extLst>
              </p14:cNvPr>
              <p14:cNvContentPartPr/>
              <p14:nvPr/>
            </p14:nvContentPartPr>
            <p14:xfrm>
              <a:off x="7518360" y="2401360"/>
              <a:ext cx="771120" cy="554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48FF971-EEAF-4712-813C-29C8955E6AC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00368" y="2383720"/>
                <a:ext cx="806743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143C61E-17AF-4C7D-84A3-1AB0CA190054}"/>
                  </a:ext>
                </a:extLst>
              </p14:cNvPr>
              <p14:cNvContentPartPr/>
              <p14:nvPr/>
            </p14:nvContentPartPr>
            <p14:xfrm>
              <a:off x="8393160" y="2440240"/>
              <a:ext cx="639360" cy="480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143C61E-17AF-4C7D-84A3-1AB0CA19005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75160" y="2422600"/>
                <a:ext cx="675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410474D-397B-4C51-AC50-E24FDACDE1D9}"/>
                  </a:ext>
                </a:extLst>
              </p14:cNvPr>
              <p14:cNvContentPartPr/>
              <p14:nvPr/>
            </p14:nvContentPartPr>
            <p14:xfrm>
              <a:off x="7914000" y="2167000"/>
              <a:ext cx="962640" cy="312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410474D-397B-4C51-AC50-E24FDACDE1D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896360" y="2149360"/>
                <a:ext cx="9982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91C51CB-E4A1-4524-A1F5-C33A76F2B66B}"/>
                  </a:ext>
                </a:extLst>
              </p14:cNvPr>
              <p14:cNvContentPartPr/>
              <p14:nvPr/>
            </p14:nvContentPartPr>
            <p14:xfrm>
              <a:off x="8026320" y="1727080"/>
              <a:ext cx="702360" cy="316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91C51CB-E4A1-4524-A1F5-C33A76F2B66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008320" y="1709080"/>
                <a:ext cx="7380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95FC4C2-1B5F-4CA0-AC31-D016FB2DDFE4}"/>
                  </a:ext>
                </a:extLst>
              </p14:cNvPr>
              <p14:cNvContentPartPr/>
              <p14:nvPr/>
            </p14:nvContentPartPr>
            <p14:xfrm>
              <a:off x="2325720" y="2824000"/>
              <a:ext cx="1358280" cy="196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95FC4C2-1B5F-4CA0-AC31-D016FB2DDFE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308080" y="2806360"/>
                <a:ext cx="13939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6599F8-F80B-4304-AF86-291B18037F8D}"/>
                  </a:ext>
                </a:extLst>
              </p14:cNvPr>
              <p14:cNvContentPartPr/>
              <p14:nvPr/>
            </p14:nvContentPartPr>
            <p14:xfrm>
              <a:off x="2912880" y="3115240"/>
              <a:ext cx="239760" cy="195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6599F8-F80B-4304-AF86-291B18037F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894880" y="3097600"/>
                <a:ext cx="275400" cy="23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9479243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14:cNvPr>
              <p14:cNvContentPartPr/>
              <p14:nvPr/>
            </p14:nvContentPartPr>
            <p14:xfrm>
              <a:off x="5733840" y="256480"/>
              <a:ext cx="108360" cy="49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5840" y="238840"/>
                <a:ext cx="14400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14:cNvPr>
              <p14:cNvContentPartPr/>
              <p14:nvPr/>
            </p14:nvContentPartPr>
            <p14:xfrm>
              <a:off x="822720" y="98800"/>
              <a:ext cx="4805640" cy="680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080" y="81151"/>
                <a:ext cx="4841280" cy="716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14:cNvPr>
              <p14:cNvContentPartPr/>
              <p14:nvPr/>
            </p14:nvContentPartPr>
            <p14:xfrm>
              <a:off x="6065040" y="212920"/>
              <a:ext cx="1595520" cy="627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47400" y="194920"/>
                <a:ext cx="163116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14:cNvPr>
              <p14:cNvContentPartPr/>
              <p14:nvPr/>
            </p14:nvContentPartPr>
            <p14:xfrm>
              <a:off x="7924800" y="233080"/>
              <a:ext cx="220680" cy="48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215440"/>
                <a:ext cx="25632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14:cNvPr>
              <p14:cNvContentPartPr/>
              <p14:nvPr/>
            </p14:nvContentPartPr>
            <p14:xfrm>
              <a:off x="477120" y="975040"/>
              <a:ext cx="152280" cy="23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9480" y="957400"/>
                <a:ext cx="1879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14:cNvPr>
              <p14:cNvContentPartPr/>
              <p14:nvPr/>
            </p14:nvContentPartPr>
            <p14:xfrm>
              <a:off x="792120" y="1007080"/>
              <a:ext cx="15408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74120" y="989440"/>
                <a:ext cx="189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14:cNvPr>
              <p14:cNvContentPartPr/>
              <p14:nvPr/>
            </p14:nvContentPartPr>
            <p14:xfrm>
              <a:off x="782040" y="1117240"/>
              <a:ext cx="18612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099240"/>
                <a:ext cx="221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14:cNvPr>
              <p14:cNvContentPartPr/>
              <p14:nvPr/>
            </p14:nvContentPartPr>
            <p14:xfrm>
              <a:off x="1178400" y="985120"/>
              <a:ext cx="175680" cy="199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60400" y="967120"/>
                <a:ext cx="211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14:cNvPr>
              <p14:cNvContentPartPr/>
              <p14:nvPr/>
            </p14:nvContentPartPr>
            <p14:xfrm>
              <a:off x="1167960" y="831400"/>
              <a:ext cx="194040" cy="4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50320" y="813760"/>
                <a:ext cx="229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14:cNvPr>
              <p14:cNvContentPartPr/>
              <p14:nvPr/>
            </p14:nvContentPartPr>
            <p14:xfrm>
              <a:off x="1147800" y="731320"/>
              <a:ext cx="236520" cy="10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29800" y="713320"/>
                <a:ext cx="272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14:cNvPr>
              <p14:cNvContentPartPr/>
              <p14:nvPr/>
            </p14:nvContentPartPr>
            <p14:xfrm>
              <a:off x="385680" y="757600"/>
              <a:ext cx="230760" cy="65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" y="739960"/>
                <a:ext cx="2664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14:cNvPr>
              <p14:cNvContentPartPr/>
              <p14:nvPr/>
            </p14:nvContentPartPr>
            <p14:xfrm>
              <a:off x="1848720" y="924280"/>
              <a:ext cx="193680" cy="240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1080" y="906640"/>
                <a:ext cx="2293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14:cNvPr>
              <p14:cNvContentPartPr/>
              <p14:nvPr/>
            </p14:nvContentPartPr>
            <p14:xfrm>
              <a:off x="1543800" y="934360"/>
              <a:ext cx="127080" cy="21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26160" y="916720"/>
                <a:ext cx="1627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14:cNvPr>
              <p14:cNvContentPartPr/>
              <p14:nvPr/>
            </p14:nvContentPartPr>
            <p14:xfrm>
              <a:off x="2219880" y="853000"/>
              <a:ext cx="35640" cy="4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02240" y="835000"/>
                <a:ext cx="712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14:cNvPr>
              <p14:cNvContentPartPr/>
              <p14:nvPr/>
            </p14:nvContentPartPr>
            <p14:xfrm>
              <a:off x="1777800" y="772000"/>
              <a:ext cx="24408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59800" y="754360"/>
                <a:ext cx="279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14:cNvPr>
              <p14:cNvContentPartPr/>
              <p14:nvPr/>
            </p14:nvContentPartPr>
            <p14:xfrm>
              <a:off x="3494640" y="853000"/>
              <a:ext cx="16200" cy="382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76640" y="835000"/>
                <a:ext cx="51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14:cNvPr>
              <p14:cNvContentPartPr/>
              <p14:nvPr/>
            </p14:nvContentPartPr>
            <p14:xfrm>
              <a:off x="3637200" y="790000"/>
              <a:ext cx="856080" cy="472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9200" y="772000"/>
                <a:ext cx="89172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14:cNvPr>
              <p14:cNvContentPartPr/>
              <p14:nvPr/>
            </p14:nvContentPartPr>
            <p14:xfrm>
              <a:off x="5910240" y="1021480"/>
              <a:ext cx="1764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92600" y="1003480"/>
                <a:ext cx="53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14:cNvPr>
              <p14:cNvContentPartPr/>
              <p14:nvPr/>
            </p14:nvContentPartPr>
            <p14:xfrm>
              <a:off x="6339360" y="690640"/>
              <a:ext cx="164160" cy="3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21360" y="672640"/>
                <a:ext cx="1998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14:cNvPr>
              <p14:cNvContentPartPr/>
              <p14:nvPr/>
            </p14:nvContentPartPr>
            <p14:xfrm>
              <a:off x="6684960" y="954880"/>
              <a:ext cx="190080" cy="115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66960" y="936880"/>
                <a:ext cx="225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14:cNvPr>
              <p14:cNvContentPartPr/>
              <p14:nvPr/>
            </p14:nvContentPartPr>
            <p14:xfrm>
              <a:off x="6063600" y="789280"/>
              <a:ext cx="431640" cy="37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960" y="771280"/>
                <a:ext cx="4672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14:cNvPr>
              <p14:cNvContentPartPr/>
              <p14:nvPr/>
            </p14:nvContentPartPr>
            <p14:xfrm>
              <a:off x="4643040" y="670120"/>
              <a:ext cx="317160" cy="51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25040" y="652492"/>
                <a:ext cx="352800" cy="552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14:cNvPr>
              <p14:cNvContentPartPr/>
              <p14:nvPr/>
            </p14:nvContentPartPr>
            <p14:xfrm>
              <a:off x="5620800" y="792160"/>
              <a:ext cx="191160" cy="410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02800" y="774504"/>
                <a:ext cx="22680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14:cNvPr>
              <p14:cNvContentPartPr/>
              <p14:nvPr/>
            </p14:nvContentPartPr>
            <p14:xfrm>
              <a:off x="5109960" y="846880"/>
              <a:ext cx="410040" cy="293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2304" y="829240"/>
                <a:ext cx="44571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14:cNvPr>
              <p14:cNvContentPartPr/>
              <p14:nvPr/>
            </p14:nvContentPartPr>
            <p14:xfrm>
              <a:off x="6958920" y="741040"/>
              <a:ext cx="418320" cy="38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1280" y="723400"/>
                <a:ext cx="4539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14:cNvPr>
              <p14:cNvContentPartPr/>
              <p14:nvPr/>
            </p14:nvContentPartPr>
            <p14:xfrm>
              <a:off x="2600760" y="853000"/>
              <a:ext cx="313200" cy="28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2760" y="835000"/>
                <a:ext cx="3488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14:cNvPr>
              <p14:cNvContentPartPr/>
              <p14:nvPr/>
            </p14:nvContentPartPr>
            <p14:xfrm>
              <a:off x="7710960" y="802240"/>
              <a:ext cx="288360" cy="26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92960" y="784600"/>
                <a:ext cx="3240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14:cNvPr>
              <p14:cNvContentPartPr/>
              <p14:nvPr/>
            </p14:nvContentPartPr>
            <p14:xfrm>
              <a:off x="531120" y="1394800"/>
              <a:ext cx="641880" cy="345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120" y="1377160"/>
                <a:ext cx="677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14:cNvPr>
              <p14:cNvContentPartPr/>
              <p14:nvPr/>
            </p14:nvContentPartPr>
            <p14:xfrm>
              <a:off x="1400880" y="1452400"/>
              <a:ext cx="140400" cy="216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82880" y="1434400"/>
                <a:ext cx="1760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14:cNvPr>
              <p14:cNvContentPartPr/>
              <p14:nvPr/>
            </p14:nvContentPartPr>
            <p14:xfrm>
              <a:off x="1391520" y="1330360"/>
              <a:ext cx="15228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73520" y="131236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14:cNvPr>
              <p14:cNvContentPartPr/>
              <p14:nvPr/>
            </p14:nvContentPartPr>
            <p14:xfrm>
              <a:off x="1645680" y="1371400"/>
              <a:ext cx="900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27680" y="1353400"/>
                <a:ext cx="1256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14:cNvPr>
              <p14:cNvContentPartPr/>
              <p14:nvPr/>
            </p14:nvContentPartPr>
            <p14:xfrm>
              <a:off x="1828560" y="1442320"/>
              <a:ext cx="141480" cy="165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10560" y="1424680"/>
                <a:ext cx="177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14:cNvPr>
              <p14:cNvContentPartPr/>
              <p14:nvPr/>
            </p14:nvContentPartPr>
            <p14:xfrm>
              <a:off x="2102520" y="1391560"/>
              <a:ext cx="13284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84880" y="1373920"/>
                <a:ext cx="1684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14:cNvPr>
              <p14:cNvContentPartPr/>
              <p14:nvPr/>
            </p14:nvContentPartPr>
            <p14:xfrm>
              <a:off x="2331480" y="1350880"/>
              <a:ext cx="4608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480" y="1333240"/>
                <a:ext cx="817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14:cNvPr>
              <p14:cNvContentPartPr/>
              <p14:nvPr/>
            </p14:nvContentPartPr>
            <p14:xfrm>
              <a:off x="2488800" y="1330720"/>
              <a:ext cx="100080" cy="112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71160" y="131272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14:cNvPr>
              <p14:cNvContentPartPr/>
              <p14:nvPr/>
            </p14:nvContentPartPr>
            <p14:xfrm>
              <a:off x="2946000" y="1407760"/>
              <a:ext cx="150120" cy="199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28000" y="1390120"/>
                <a:ext cx="1857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14:cNvPr>
              <p14:cNvContentPartPr/>
              <p14:nvPr/>
            </p14:nvContentPartPr>
            <p14:xfrm>
              <a:off x="3200160" y="1401640"/>
              <a:ext cx="122400" cy="20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82160" y="1384000"/>
                <a:ext cx="1580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14:cNvPr>
              <p14:cNvContentPartPr/>
              <p14:nvPr/>
            </p14:nvContentPartPr>
            <p14:xfrm>
              <a:off x="3149400" y="1278160"/>
              <a:ext cx="14688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760" y="1260520"/>
                <a:ext cx="1825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14:cNvPr>
              <p14:cNvContentPartPr/>
              <p14:nvPr/>
            </p14:nvContentPartPr>
            <p14:xfrm>
              <a:off x="2671680" y="1462840"/>
              <a:ext cx="189000" cy="179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54040" y="1444840"/>
                <a:ext cx="224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14:cNvPr>
              <p14:cNvContentPartPr/>
              <p14:nvPr/>
            </p14:nvContentPartPr>
            <p14:xfrm>
              <a:off x="3127440" y="1198240"/>
              <a:ext cx="163080" cy="21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09800" y="1180240"/>
                <a:ext cx="1987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14:cNvPr>
              <p14:cNvContentPartPr/>
              <p14:nvPr/>
            </p14:nvContentPartPr>
            <p14:xfrm>
              <a:off x="3498960" y="1439440"/>
              <a:ext cx="32760" cy="31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80960" y="1421440"/>
                <a:ext cx="68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14:cNvPr>
              <p14:cNvContentPartPr/>
              <p14:nvPr/>
            </p14:nvContentPartPr>
            <p14:xfrm>
              <a:off x="3656640" y="1386520"/>
              <a:ext cx="145440" cy="18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39000" y="1368880"/>
                <a:ext cx="1810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14:cNvPr>
              <p14:cNvContentPartPr/>
              <p14:nvPr/>
            </p14:nvContentPartPr>
            <p14:xfrm>
              <a:off x="3596520" y="1277440"/>
              <a:ext cx="173520" cy="42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78520" y="1259440"/>
                <a:ext cx="209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14:cNvPr>
              <p14:cNvContentPartPr/>
              <p14:nvPr/>
            </p14:nvContentPartPr>
            <p14:xfrm>
              <a:off x="3921960" y="1290040"/>
              <a:ext cx="71280" cy="6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03960" y="1272040"/>
                <a:ext cx="10692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14:cNvPr>
              <p14:cNvContentPartPr/>
              <p14:nvPr/>
            </p14:nvContentPartPr>
            <p14:xfrm>
              <a:off x="4205640" y="1469680"/>
              <a:ext cx="356760" cy="236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88000" y="1452040"/>
                <a:ext cx="3924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14:cNvPr>
              <p14:cNvContentPartPr/>
              <p14:nvPr/>
            </p14:nvContentPartPr>
            <p14:xfrm>
              <a:off x="4713960" y="1514320"/>
              <a:ext cx="129960" cy="164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96320" y="1496320"/>
                <a:ext cx="1656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14:cNvPr>
              <p14:cNvContentPartPr/>
              <p14:nvPr/>
            </p14:nvContentPartPr>
            <p14:xfrm>
              <a:off x="5902680" y="535480"/>
              <a:ext cx="88560" cy="95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040" y="517480"/>
                <a:ext cx="1242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14:cNvPr>
              <p14:cNvContentPartPr/>
              <p14:nvPr/>
            </p14:nvContentPartPr>
            <p14:xfrm>
              <a:off x="5851560" y="324520"/>
              <a:ext cx="153360" cy="153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833920" y="306838"/>
                <a:ext cx="1890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14:cNvPr>
              <p14:cNvContentPartPr/>
              <p14:nvPr/>
            </p14:nvContentPartPr>
            <p14:xfrm>
              <a:off x="355080" y="2003200"/>
              <a:ext cx="541440" cy="271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7080" y="1985200"/>
                <a:ext cx="5770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14:cNvPr>
              <p14:cNvContentPartPr/>
              <p14:nvPr/>
            </p14:nvContentPartPr>
            <p14:xfrm>
              <a:off x="1054200" y="1919680"/>
              <a:ext cx="826200" cy="432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36208" y="1902040"/>
                <a:ext cx="861824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14:cNvPr>
              <p14:cNvContentPartPr/>
              <p14:nvPr/>
            </p14:nvContentPartPr>
            <p14:xfrm>
              <a:off x="2671680" y="2026600"/>
              <a:ext cx="252360" cy="253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54015" y="2008600"/>
                <a:ext cx="288051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14:cNvPr>
              <p14:cNvContentPartPr/>
              <p14:nvPr/>
            </p14:nvContentPartPr>
            <p14:xfrm>
              <a:off x="3393120" y="1990960"/>
              <a:ext cx="300960" cy="215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75480" y="1973290"/>
                <a:ext cx="3366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14:cNvPr>
              <p14:cNvContentPartPr/>
              <p14:nvPr/>
            </p14:nvContentPartPr>
            <p14:xfrm>
              <a:off x="3047520" y="2021560"/>
              <a:ext cx="244440" cy="23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29854" y="2003588"/>
                <a:ext cx="280133" cy="265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14:cNvPr>
              <p14:cNvContentPartPr/>
              <p14:nvPr/>
            </p14:nvContentPartPr>
            <p14:xfrm>
              <a:off x="3982440" y="1911040"/>
              <a:ext cx="132480" cy="49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64440" y="1893040"/>
                <a:ext cx="168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14:cNvPr>
              <p14:cNvContentPartPr/>
              <p14:nvPr/>
            </p14:nvContentPartPr>
            <p14:xfrm>
              <a:off x="3779040" y="2036680"/>
              <a:ext cx="358920" cy="221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61400" y="2018680"/>
                <a:ext cx="3945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14:cNvPr>
              <p14:cNvContentPartPr/>
              <p14:nvPr/>
            </p14:nvContentPartPr>
            <p14:xfrm>
              <a:off x="3972360" y="1818160"/>
              <a:ext cx="185400" cy="1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54360" y="18005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14:cNvPr>
              <p14:cNvContentPartPr/>
              <p14:nvPr/>
            </p14:nvContentPartPr>
            <p14:xfrm>
              <a:off x="4322640" y="2092480"/>
              <a:ext cx="5760" cy="5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304640" y="207484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14:cNvPr>
              <p14:cNvContentPartPr/>
              <p14:nvPr/>
            </p14:nvContentPartPr>
            <p14:xfrm>
              <a:off x="4439640" y="1990960"/>
              <a:ext cx="145080" cy="18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22000" y="1973320"/>
                <a:ext cx="1807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14:cNvPr>
              <p14:cNvContentPartPr/>
              <p14:nvPr/>
            </p14:nvContentPartPr>
            <p14:xfrm>
              <a:off x="4429200" y="1867480"/>
              <a:ext cx="155880" cy="42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11560" y="1849840"/>
                <a:ext cx="191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14:cNvPr>
              <p14:cNvContentPartPr/>
              <p14:nvPr/>
            </p14:nvContentPartPr>
            <p14:xfrm>
              <a:off x="2004960" y="1919680"/>
              <a:ext cx="563760" cy="426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986960" y="1902040"/>
                <a:ext cx="59940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14:cNvPr>
              <p14:cNvContentPartPr/>
              <p14:nvPr/>
            </p14:nvContentPartPr>
            <p14:xfrm>
              <a:off x="4746000" y="1838680"/>
              <a:ext cx="151560" cy="33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28360" y="1821040"/>
                <a:ext cx="1872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14:cNvPr>
              <p14:cNvContentPartPr/>
              <p14:nvPr/>
            </p14:nvContentPartPr>
            <p14:xfrm>
              <a:off x="6006720" y="1859200"/>
              <a:ext cx="38520" cy="80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88720" y="1841200"/>
                <a:ext cx="74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14:cNvPr>
              <p14:cNvContentPartPr/>
              <p14:nvPr/>
            </p14:nvContentPartPr>
            <p14:xfrm>
              <a:off x="5469960" y="1899880"/>
              <a:ext cx="408960" cy="483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451960" y="1881880"/>
                <a:ext cx="4446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14:cNvPr>
              <p14:cNvContentPartPr/>
              <p14:nvPr/>
            </p14:nvContentPartPr>
            <p14:xfrm>
              <a:off x="5013480" y="1891240"/>
              <a:ext cx="347760" cy="294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95480" y="1873578"/>
                <a:ext cx="38340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14:cNvPr>
              <p14:cNvContentPartPr/>
              <p14:nvPr/>
            </p14:nvContentPartPr>
            <p14:xfrm>
              <a:off x="6623760" y="1889440"/>
              <a:ext cx="415800" cy="311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06120" y="1871440"/>
                <a:ext cx="4514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14:cNvPr>
              <p14:cNvContentPartPr/>
              <p14:nvPr/>
            </p14:nvContentPartPr>
            <p14:xfrm>
              <a:off x="355080" y="2519080"/>
              <a:ext cx="1415160" cy="50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080" y="2501440"/>
                <a:ext cx="14508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14:cNvPr>
              <p14:cNvContentPartPr/>
              <p14:nvPr/>
            </p14:nvContentPartPr>
            <p14:xfrm>
              <a:off x="1896240" y="2661640"/>
              <a:ext cx="136440" cy="207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78240" y="2643640"/>
                <a:ext cx="17208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14:cNvPr>
              <p14:cNvContentPartPr/>
              <p14:nvPr/>
            </p14:nvContentPartPr>
            <p14:xfrm>
              <a:off x="1889400" y="2574880"/>
              <a:ext cx="145080" cy="7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71760" y="2556880"/>
                <a:ext cx="1807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14:cNvPr>
              <p14:cNvContentPartPr/>
              <p14:nvPr/>
            </p14:nvContentPartPr>
            <p14:xfrm>
              <a:off x="2183880" y="2514400"/>
              <a:ext cx="1830600" cy="5306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166237" y="2496748"/>
                <a:ext cx="1866247" cy="566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57569A1-A1CE-478A-B857-BEA1453EAF76}"/>
                  </a:ext>
                </a:extLst>
              </p14:cNvPr>
              <p14:cNvContentPartPr/>
              <p14:nvPr/>
            </p14:nvContentPartPr>
            <p14:xfrm>
              <a:off x="4140120" y="2600440"/>
              <a:ext cx="524520" cy="40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57569A1-A1CE-478A-B857-BEA1453EAF7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22132" y="2582800"/>
                <a:ext cx="560136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648AD6-DA22-4539-99FD-EDD0CF33E923}"/>
                  </a:ext>
                </a:extLst>
              </p14:cNvPr>
              <p14:cNvContentPartPr/>
              <p14:nvPr/>
            </p14:nvContentPartPr>
            <p14:xfrm>
              <a:off x="4800720" y="2553640"/>
              <a:ext cx="63360" cy="358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648AD6-DA22-4539-99FD-EDD0CF33E92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82720" y="2536000"/>
                <a:ext cx="990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D2F6EA-AE0D-4985-8066-1030A1C09286}"/>
                  </a:ext>
                </a:extLst>
              </p14:cNvPr>
              <p14:cNvContentPartPr/>
              <p14:nvPr/>
            </p14:nvContentPartPr>
            <p14:xfrm>
              <a:off x="4967400" y="2540680"/>
              <a:ext cx="64440" cy="406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D2F6EA-AE0D-4985-8066-1030A1C0928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49400" y="2523040"/>
                <a:ext cx="10008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C1AAACD-C799-4A93-862A-73D552BCC861}"/>
                  </a:ext>
                </a:extLst>
              </p14:cNvPr>
              <p14:cNvContentPartPr/>
              <p14:nvPr/>
            </p14:nvContentPartPr>
            <p14:xfrm>
              <a:off x="5151000" y="2606200"/>
              <a:ext cx="264600" cy="27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C1AAACD-C799-4A93-862A-73D552BCC86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33000" y="2588537"/>
                <a:ext cx="30024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9817C60-476B-4F0F-B3F2-B46EABB75E98}"/>
                  </a:ext>
                </a:extLst>
              </p14:cNvPr>
              <p14:cNvContentPartPr/>
              <p14:nvPr/>
            </p14:nvContentPartPr>
            <p14:xfrm>
              <a:off x="5506320" y="2528080"/>
              <a:ext cx="1128240" cy="525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9817C60-476B-4F0F-B3F2-B46EABB75E9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488680" y="2510440"/>
                <a:ext cx="11638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A16627C-2FEF-436A-A011-DC607FFC3485}"/>
                  </a:ext>
                </a:extLst>
              </p14:cNvPr>
              <p14:cNvContentPartPr/>
              <p14:nvPr/>
            </p14:nvContentPartPr>
            <p14:xfrm>
              <a:off x="6745800" y="2458600"/>
              <a:ext cx="643320" cy="558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A16627C-2FEF-436A-A011-DC607FFC348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728160" y="2440600"/>
                <a:ext cx="67896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48FF971-EEAF-4712-813C-29C8955E6AC9}"/>
                  </a:ext>
                </a:extLst>
              </p14:cNvPr>
              <p14:cNvContentPartPr/>
              <p14:nvPr/>
            </p14:nvContentPartPr>
            <p14:xfrm>
              <a:off x="7518360" y="2401360"/>
              <a:ext cx="771120" cy="554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48FF971-EEAF-4712-813C-29C8955E6AC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00368" y="2383720"/>
                <a:ext cx="806743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143C61E-17AF-4C7D-84A3-1AB0CA190054}"/>
                  </a:ext>
                </a:extLst>
              </p14:cNvPr>
              <p14:cNvContentPartPr/>
              <p14:nvPr/>
            </p14:nvContentPartPr>
            <p14:xfrm>
              <a:off x="8393160" y="2440240"/>
              <a:ext cx="639360" cy="480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143C61E-17AF-4C7D-84A3-1AB0CA19005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75160" y="2422600"/>
                <a:ext cx="675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410474D-397B-4C51-AC50-E24FDACDE1D9}"/>
                  </a:ext>
                </a:extLst>
              </p14:cNvPr>
              <p14:cNvContentPartPr/>
              <p14:nvPr/>
            </p14:nvContentPartPr>
            <p14:xfrm>
              <a:off x="7914000" y="2167000"/>
              <a:ext cx="962640" cy="312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410474D-397B-4C51-AC50-E24FDACDE1D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896360" y="2149360"/>
                <a:ext cx="9982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91C51CB-E4A1-4524-A1F5-C33A76F2B66B}"/>
                  </a:ext>
                </a:extLst>
              </p14:cNvPr>
              <p14:cNvContentPartPr/>
              <p14:nvPr/>
            </p14:nvContentPartPr>
            <p14:xfrm>
              <a:off x="8026320" y="1727080"/>
              <a:ext cx="702360" cy="316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91C51CB-E4A1-4524-A1F5-C33A76F2B66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008320" y="1709080"/>
                <a:ext cx="7380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95FC4C2-1B5F-4CA0-AC31-D016FB2DDFE4}"/>
                  </a:ext>
                </a:extLst>
              </p14:cNvPr>
              <p14:cNvContentPartPr/>
              <p14:nvPr/>
            </p14:nvContentPartPr>
            <p14:xfrm>
              <a:off x="2325720" y="2824000"/>
              <a:ext cx="1358280" cy="196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95FC4C2-1B5F-4CA0-AC31-D016FB2DDFE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308080" y="2806360"/>
                <a:ext cx="13939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6599F8-F80B-4304-AF86-291B18037F8D}"/>
                  </a:ext>
                </a:extLst>
              </p14:cNvPr>
              <p14:cNvContentPartPr/>
              <p14:nvPr/>
            </p14:nvContentPartPr>
            <p14:xfrm>
              <a:off x="2912880" y="3115240"/>
              <a:ext cx="239760" cy="195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6599F8-F80B-4304-AF86-291B18037F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894880" y="3097600"/>
                <a:ext cx="2754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7643685-CDB2-439C-B96F-36934352089D}"/>
                  </a:ext>
                </a:extLst>
              </p14:cNvPr>
              <p14:cNvContentPartPr/>
              <p14:nvPr/>
            </p14:nvContentPartPr>
            <p14:xfrm>
              <a:off x="192720" y="3484600"/>
              <a:ext cx="927000" cy="383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7643685-CDB2-439C-B96F-36934352089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74720" y="3466600"/>
                <a:ext cx="96264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FCC0C9C-E3B9-4CF8-AD39-EBD74F96AD93}"/>
                  </a:ext>
                </a:extLst>
              </p14:cNvPr>
              <p14:cNvContentPartPr/>
              <p14:nvPr/>
            </p14:nvContentPartPr>
            <p14:xfrm>
              <a:off x="1391520" y="3410440"/>
              <a:ext cx="934920" cy="418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FCC0C9C-E3B9-4CF8-AD39-EBD74F96AD9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373520" y="3392440"/>
                <a:ext cx="97056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F1968DB-7EB4-4CAF-A59F-59E3F458A988}"/>
                  </a:ext>
                </a:extLst>
              </p14:cNvPr>
              <p14:cNvContentPartPr/>
              <p14:nvPr/>
            </p14:nvContentPartPr>
            <p14:xfrm>
              <a:off x="2458200" y="3576040"/>
              <a:ext cx="204840" cy="178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F1968DB-7EB4-4CAF-A59F-59E3F458A98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40560" y="3558040"/>
                <a:ext cx="24048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3A93DC6-D9C4-4852-99CA-E03376FC382F}"/>
                  </a:ext>
                </a:extLst>
              </p14:cNvPr>
              <p14:cNvContentPartPr/>
              <p14:nvPr/>
            </p14:nvContentPartPr>
            <p14:xfrm>
              <a:off x="3757440" y="3488200"/>
              <a:ext cx="73080" cy="4021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3A93DC6-D9C4-4852-99CA-E03376FC382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739440" y="3470200"/>
                <a:ext cx="10872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C36D6B-D30E-4F79-9E49-0E022031C454}"/>
                  </a:ext>
                </a:extLst>
              </p14:cNvPr>
              <p14:cNvContentPartPr/>
              <p14:nvPr/>
            </p14:nvContentPartPr>
            <p14:xfrm>
              <a:off x="2790480" y="3464080"/>
              <a:ext cx="856800" cy="489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C36D6B-D30E-4F79-9E49-0E022031C45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772840" y="3446440"/>
                <a:ext cx="8924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00BF7CE-575C-4D1E-AD17-B66871632C8F}"/>
                  </a:ext>
                </a:extLst>
              </p14:cNvPr>
              <p14:cNvContentPartPr/>
              <p14:nvPr/>
            </p14:nvContentPartPr>
            <p14:xfrm>
              <a:off x="3959400" y="3652000"/>
              <a:ext cx="119160" cy="200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00BF7CE-575C-4D1E-AD17-B66871632C8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941400" y="3634360"/>
                <a:ext cx="1548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819464C-3530-4C7D-A2DE-0B4888F5A30B}"/>
                  </a:ext>
                </a:extLst>
              </p14:cNvPr>
              <p14:cNvContentPartPr/>
              <p14:nvPr/>
            </p14:nvContentPartPr>
            <p14:xfrm>
              <a:off x="4190160" y="3545440"/>
              <a:ext cx="56520" cy="68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819464C-3530-4C7D-A2DE-0B4888F5A30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172520" y="3527800"/>
                <a:ext cx="9216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E36497E-E667-4061-83F9-1E336893AC0E}"/>
                  </a:ext>
                </a:extLst>
              </p14:cNvPr>
              <p14:cNvContentPartPr/>
              <p14:nvPr/>
            </p14:nvContentPartPr>
            <p14:xfrm>
              <a:off x="5486520" y="3464080"/>
              <a:ext cx="60840" cy="1141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E36497E-E667-4061-83F9-1E336893AC0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468520" y="3446440"/>
                <a:ext cx="964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D1D9DEB-AEFB-473F-8ACF-FBFDB452E055}"/>
                  </a:ext>
                </a:extLst>
              </p14:cNvPr>
              <p14:cNvContentPartPr/>
              <p14:nvPr/>
            </p14:nvContentPartPr>
            <p14:xfrm>
              <a:off x="4355040" y="3443920"/>
              <a:ext cx="1020600" cy="5457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D1D9DEB-AEFB-473F-8ACF-FBFDB452E0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337400" y="3425920"/>
                <a:ext cx="1056240" cy="58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4081791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14:cNvPr>
              <p14:cNvContentPartPr/>
              <p14:nvPr/>
            </p14:nvContentPartPr>
            <p14:xfrm>
              <a:off x="5733840" y="256480"/>
              <a:ext cx="108360" cy="49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5840" y="238840"/>
                <a:ext cx="14400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14:cNvPr>
              <p14:cNvContentPartPr/>
              <p14:nvPr/>
            </p14:nvContentPartPr>
            <p14:xfrm>
              <a:off x="822720" y="98800"/>
              <a:ext cx="4805640" cy="680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080" y="81151"/>
                <a:ext cx="4841280" cy="716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14:cNvPr>
              <p14:cNvContentPartPr/>
              <p14:nvPr/>
            </p14:nvContentPartPr>
            <p14:xfrm>
              <a:off x="6065040" y="212920"/>
              <a:ext cx="1595520" cy="627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47400" y="194920"/>
                <a:ext cx="163116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14:cNvPr>
              <p14:cNvContentPartPr/>
              <p14:nvPr/>
            </p14:nvContentPartPr>
            <p14:xfrm>
              <a:off x="7924800" y="233080"/>
              <a:ext cx="220680" cy="48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215440"/>
                <a:ext cx="25632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14:cNvPr>
              <p14:cNvContentPartPr/>
              <p14:nvPr/>
            </p14:nvContentPartPr>
            <p14:xfrm>
              <a:off x="477120" y="975040"/>
              <a:ext cx="152280" cy="23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9480" y="957400"/>
                <a:ext cx="1879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14:cNvPr>
              <p14:cNvContentPartPr/>
              <p14:nvPr/>
            </p14:nvContentPartPr>
            <p14:xfrm>
              <a:off x="792120" y="1007080"/>
              <a:ext cx="15408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74120" y="989440"/>
                <a:ext cx="189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14:cNvPr>
              <p14:cNvContentPartPr/>
              <p14:nvPr/>
            </p14:nvContentPartPr>
            <p14:xfrm>
              <a:off x="782040" y="1117240"/>
              <a:ext cx="18612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099240"/>
                <a:ext cx="221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14:cNvPr>
              <p14:cNvContentPartPr/>
              <p14:nvPr/>
            </p14:nvContentPartPr>
            <p14:xfrm>
              <a:off x="1178400" y="985120"/>
              <a:ext cx="175680" cy="199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60400" y="967120"/>
                <a:ext cx="211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14:cNvPr>
              <p14:cNvContentPartPr/>
              <p14:nvPr/>
            </p14:nvContentPartPr>
            <p14:xfrm>
              <a:off x="1167960" y="831400"/>
              <a:ext cx="194040" cy="4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50320" y="813760"/>
                <a:ext cx="229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14:cNvPr>
              <p14:cNvContentPartPr/>
              <p14:nvPr/>
            </p14:nvContentPartPr>
            <p14:xfrm>
              <a:off x="1147800" y="731320"/>
              <a:ext cx="236520" cy="10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29800" y="713320"/>
                <a:ext cx="272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14:cNvPr>
              <p14:cNvContentPartPr/>
              <p14:nvPr/>
            </p14:nvContentPartPr>
            <p14:xfrm>
              <a:off x="385680" y="757600"/>
              <a:ext cx="230760" cy="65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" y="739960"/>
                <a:ext cx="2664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14:cNvPr>
              <p14:cNvContentPartPr/>
              <p14:nvPr/>
            </p14:nvContentPartPr>
            <p14:xfrm>
              <a:off x="1848720" y="924280"/>
              <a:ext cx="193680" cy="240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1080" y="906640"/>
                <a:ext cx="2293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14:cNvPr>
              <p14:cNvContentPartPr/>
              <p14:nvPr/>
            </p14:nvContentPartPr>
            <p14:xfrm>
              <a:off x="1543800" y="934360"/>
              <a:ext cx="127080" cy="21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26160" y="916720"/>
                <a:ext cx="1627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14:cNvPr>
              <p14:cNvContentPartPr/>
              <p14:nvPr/>
            </p14:nvContentPartPr>
            <p14:xfrm>
              <a:off x="2219880" y="853000"/>
              <a:ext cx="35640" cy="4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02240" y="835000"/>
                <a:ext cx="712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14:cNvPr>
              <p14:cNvContentPartPr/>
              <p14:nvPr/>
            </p14:nvContentPartPr>
            <p14:xfrm>
              <a:off x="1777800" y="772000"/>
              <a:ext cx="24408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59800" y="754360"/>
                <a:ext cx="279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14:cNvPr>
              <p14:cNvContentPartPr/>
              <p14:nvPr/>
            </p14:nvContentPartPr>
            <p14:xfrm>
              <a:off x="3494640" y="853000"/>
              <a:ext cx="16200" cy="382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76640" y="835000"/>
                <a:ext cx="51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14:cNvPr>
              <p14:cNvContentPartPr/>
              <p14:nvPr/>
            </p14:nvContentPartPr>
            <p14:xfrm>
              <a:off x="3637200" y="790000"/>
              <a:ext cx="856080" cy="472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9200" y="772000"/>
                <a:ext cx="89172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14:cNvPr>
              <p14:cNvContentPartPr/>
              <p14:nvPr/>
            </p14:nvContentPartPr>
            <p14:xfrm>
              <a:off x="5910240" y="1021480"/>
              <a:ext cx="1764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92600" y="1003480"/>
                <a:ext cx="53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14:cNvPr>
              <p14:cNvContentPartPr/>
              <p14:nvPr/>
            </p14:nvContentPartPr>
            <p14:xfrm>
              <a:off x="6339360" y="690640"/>
              <a:ext cx="164160" cy="3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21360" y="672640"/>
                <a:ext cx="1998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14:cNvPr>
              <p14:cNvContentPartPr/>
              <p14:nvPr/>
            </p14:nvContentPartPr>
            <p14:xfrm>
              <a:off x="6684960" y="954880"/>
              <a:ext cx="190080" cy="115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66960" y="936880"/>
                <a:ext cx="225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14:cNvPr>
              <p14:cNvContentPartPr/>
              <p14:nvPr/>
            </p14:nvContentPartPr>
            <p14:xfrm>
              <a:off x="6063600" y="789280"/>
              <a:ext cx="431640" cy="37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960" y="771280"/>
                <a:ext cx="4672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14:cNvPr>
              <p14:cNvContentPartPr/>
              <p14:nvPr/>
            </p14:nvContentPartPr>
            <p14:xfrm>
              <a:off x="4643040" y="670120"/>
              <a:ext cx="317160" cy="51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25040" y="652492"/>
                <a:ext cx="352800" cy="552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14:cNvPr>
              <p14:cNvContentPartPr/>
              <p14:nvPr/>
            </p14:nvContentPartPr>
            <p14:xfrm>
              <a:off x="5620800" y="792160"/>
              <a:ext cx="191160" cy="410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02800" y="774504"/>
                <a:ext cx="22680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14:cNvPr>
              <p14:cNvContentPartPr/>
              <p14:nvPr/>
            </p14:nvContentPartPr>
            <p14:xfrm>
              <a:off x="5109960" y="846880"/>
              <a:ext cx="410040" cy="293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2304" y="829240"/>
                <a:ext cx="44571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14:cNvPr>
              <p14:cNvContentPartPr/>
              <p14:nvPr/>
            </p14:nvContentPartPr>
            <p14:xfrm>
              <a:off x="6958920" y="741040"/>
              <a:ext cx="418320" cy="38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1280" y="723400"/>
                <a:ext cx="4539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14:cNvPr>
              <p14:cNvContentPartPr/>
              <p14:nvPr/>
            </p14:nvContentPartPr>
            <p14:xfrm>
              <a:off x="2600760" y="853000"/>
              <a:ext cx="313200" cy="28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2760" y="835000"/>
                <a:ext cx="3488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14:cNvPr>
              <p14:cNvContentPartPr/>
              <p14:nvPr/>
            </p14:nvContentPartPr>
            <p14:xfrm>
              <a:off x="7710960" y="802240"/>
              <a:ext cx="288360" cy="26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92960" y="784600"/>
                <a:ext cx="3240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14:cNvPr>
              <p14:cNvContentPartPr/>
              <p14:nvPr/>
            </p14:nvContentPartPr>
            <p14:xfrm>
              <a:off x="531120" y="1394800"/>
              <a:ext cx="641880" cy="345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120" y="1377160"/>
                <a:ext cx="677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14:cNvPr>
              <p14:cNvContentPartPr/>
              <p14:nvPr/>
            </p14:nvContentPartPr>
            <p14:xfrm>
              <a:off x="1400880" y="1452400"/>
              <a:ext cx="140400" cy="216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82880" y="1434400"/>
                <a:ext cx="1760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14:cNvPr>
              <p14:cNvContentPartPr/>
              <p14:nvPr/>
            </p14:nvContentPartPr>
            <p14:xfrm>
              <a:off x="1391520" y="1330360"/>
              <a:ext cx="15228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73520" y="131236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14:cNvPr>
              <p14:cNvContentPartPr/>
              <p14:nvPr/>
            </p14:nvContentPartPr>
            <p14:xfrm>
              <a:off x="1645680" y="1371400"/>
              <a:ext cx="900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27680" y="1353400"/>
                <a:ext cx="1256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14:cNvPr>
              <p14:cNvContentPartPr/>
              <p14:nvPr/>
            </p14:nvContentPartPr>
            <p14:xfrm>
              <a:off x="1828560" y="1442320"/>
              <a:ext cx="141480" cy="165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10560" y="1424680"/>
                <a:ext cx="177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14:cNvPr>
              <p14:cNvContentPartPr/>
              <p14:nvPr/>
            </p14:nvContentPartPr>
            <p14:xfrm>
              <a:off x="2102520" y="1391560"/>
              <a:ext cx="13284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84880" y="1373920"/>
                <a:ext cx="1684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14:cNvPr>
              <p14:cNvContentPartPr/>
              <p14:nvPr/>
            </p14:nvContentPartPr>
            <p14:xfrm>
              <a:off x="2331480" y="1350880"/>
              <a:ext cx="4608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480" y="1333240"/>
                <a:ext cx="817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14:cNvPr>
              <p14:cNvContentPartPr/>
              <p14:nvPr/>
            </p14:nvContentPartPr>
            <p14:xfrm>
              <a:off x="2488800" y="1330720"/>
              <a:ext cx="100080" cy="112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71160" y="131272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14:cNvPr>
              <p14:cNvContentPartPr/>
              <p14:nvPr/>
            </p14:nvContentPartPr>
            <p14:xfrm>
              <a:off x="2946000" y="1407760"/>
              <a:ext cx="150120" cy="199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28000" y="1390120"/>
                <a:ext cx="1857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14:cNvPr>
              <p14:cNvContentPartPr/>
              <p14:nvPr/>
            </p14:nvContentPartPr>
            <p14:xfrm>
              <a:off x="3200160" y="1401640"/>
              <a:ext cx="122400" cy="20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82160" y="1384000"/>
                <a:ext cx="1580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14:cNvPr>
              <p14:cNvContentPartPr/>
              <p14:nvPr/>
            </p14:nvContentPartPr>
            <p14:xfrm>
              <a:off x="3149400" y="1278160"/>
              <a:ext cx="14688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760" y="1260520"/>
                <a:ext cx="1825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14:cNvPr>
              <p14:cNvContentPartPr/>
              <p14:nvPr/>
            </p14:nvContentPartPr>
            <p14:xfrm>
              <a:off x="2671680" y="1462840"/>
              <a:ext cx="189000" cy="179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54040" y="1444840"/>
                <a:ext cx="224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14:cNvPr>
              <p14:cNvContentPartPr/>
              <p14:nvPr/>
            </p14:nvContentPartPr>
            <p14:xfrm>
              <a:off x="3127440" y="1198240"/>
              <a:ext cx="163080" cy="21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09800" y="1180240"/>
                <a:ext cx="1987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14:cNvPr>
              <p14:cNvContentPartPr/>
              <p14:nvPr/>
            </p14:nvContentPartPr>
            <p14:xfrm>
              <a:off x="3498960" y="1439440"/>
              <a:ext cx="32760" cy="31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80960" y="1421440"/>
                <a:ext cx="68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14:cNvPr>
              <p14:cNvContentPartPr/>
              <p14:nvPr/>
            </p14:nvContentPartPr>
            <p14:xfrm>
              <a:off x="3656640" y="1386520"/>
              <a:ext cx="145440" cy="18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39000" y="1368880"/>
                <a:ext cx="1810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14:cNvPr>
              <p14:cNvContentPartPr/>
              <p14:nvPr/>
            </p14:nvContentPartPr>
            <p14:xfrm>
              <a:off x="3596520" y="1277440"/>
              <a:ext cx="173520" cy="42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78520" y="1259440"/>
                <a:ext cx="209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14:cNvPr>
              <p14:cNvContentPartPr/>
              <p14:nvPr/>
            </p14:nvContentPartPr>
            <p14:xfrm>
              <a:off x="3921960" y="1290040"/>
              <a:ext cx="71280" cy="6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03960" y="1272040"/>
                <a:ext cx="10692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14:cNvPr>
              <p14:cNvContentPartPr/>
              <p14:nvPr/>
            </p14:nvContentPartPr>
            <p14:xfrm>
              <a:off x="4205640" y="1469680"/>
              <a:ext cx="356760" cy="236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88000" y="1452040"/>
                <a:ext cx="3924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14:cNvPr>
              <p14:cNvContentPartPr/>
              <p14:nvPr/>
            </p14:nvContentPartPr>
            <p14:xfrm>
              <a:off x="4713960" y="1514320"/>
              <a:ext cx="129960" cy="164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96320" y="1496320"/>
                <a:ext cx="1656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14:cNvPr>
              <p14:cNvContentPartPr/>
              <p14:nvPr/>
            </p14:nvContentPartPr>
            <p14:xfrm>
              <a:off x="5902680" y="535480"/>
              <a:ext cx="88560" cy="95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040" y="517480"/>
                <a:ext cx="1242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14:cNvPr>
              <p14:cNvContentPartPr/>
              <p14:nvPr/>
            </p14:nvContentPartPr>
            <p14:xfrm>
              <a:off x="5851560" y="324520"/>
              <a:ext cx="153360" cy="153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833920" y="306838"/>
                <a:ext cx="1890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14:cNvPr>
              <p14:cNvContentPartPr/>
              <p14:nvPr/>
            </p14:nvContentPartPr>
            <p14:xfrm>
              <a:off x="355080" y="2003200"/>
              <a:ext cx="541440" cy="271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7080" y="1985200"/>
                <a:ext cx="5770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14:cNvPr>
              <p14:cNvContentPartPr/>
              <p14:nvPr/>
            </p14:nvContentPartPr>
            <p14:xfrm>
              <a:off x="1054200" y="1919680"/>
              <a:ext cx="826200" cy="432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36208" y="1902040"/>
                <a:ext cx="861824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14:cNvPr>
              <p14:cNvContentPartPr/>
              <p14:nvPr/>
            </p14:nvContentPartPr>
            <p14:xfrm>
              <a:off x="2671680" y="2026600"/>
              <a:ext cx="252360" cy="253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54015" y="2008600"/>
                <a:ext cx="288051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14:cNvPr>
              <p14:cNvContentPartPr/>
              <p14:nvPr/>
            </p14:nvContentPartPr>
            <p14:xfrm>
              <a:off x="3393120" y="1990960"/>
              <a:ext cx="300960" cy="215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75480" y="1973290"/>
                <a:ext cx="3366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14:cNvPr>
              <p14:cNvContentPartPr/>
              <p14:nvPr/>
            </p14:nvContentPartPr>
            <p14:xfrm>
              <a:off x="3047520" y="2021560"/>
              <a:ext cx="244440" cy="23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29854" y="2003588"/>
                <a:ext cx="280133" cy="265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14:cNvPr>
              <p14:cNvContentPartPr/>
              <p14:nvPr/>
            </p14:nvContentPartPr>
            <p14:xfrm>
              <a:off x="3982440" y="1911040"/>
              <a:ext cx="132480" cy="49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64440" y="1893040"/>
                <a:ext cx="168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14:cNvPr>
              <p14:cNvContentPartPr/>
              <p14:nvPr/>
            </p14:nvContentPartPr>
            <p14:xfrm>
              <a:off x="3779040" y="2036680"/>
              <a:ext cx="358920" cy="221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61400" y="2018680"/>
                <a:ext cx="3945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14:cNvPr>
              <p14:cNvContentPartPr/>
              <p14:nvPr/>
            </p14:nvContentPartPr>
            <p14:xfrm>
              <a:off x="3972360" y="1818160"/>
              <a:ext cx="185400" cy="1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54360" y="18005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14:cNvPr>
              <p14:cNvContentPartPr/>
              <p14:nvPr/>
            </p14:nvContentPartPr>
            <p14:xfrm>
              <a:off x="4322640" y="2092480"/>
              <a:ext cx="5760" cy="5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304640" y="207484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14:cNvPr>
              <p14:cNvContentPartPr/>
              <p14:nvPr/>
            </p14:nvContentPartPr>
            <p14:xfrm>
              <a:off x="4439640" y="1990960"/>
              <a:ext cx="145080" cy="18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22000" y="1973320"/>
                <a:ext cx="1807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14:cNvPr>
              <p14:cNvContentPartPr/>
              <p14:nvPr/>
            </p14:nvContentPartPr>
            <p14:xfrm>
              <a:off x="4429200" y="1867480"/>
              <a:ext cx="155880" cy="42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11560" y="1849840"/>
                <a:ext cx="191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14:cNvPr>
              <p14:cNvContentPartPr/>
              <p14:nvPr/>
            </p14:nvContentPartPr>
            <p14:xfrm>
              <a:off x="2004960" y="1919680"/>
              <a:ext cx="563760" cy="426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986960" y="1902040"/>
                <a:ext cx="59940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14:cNvPr>
              <p14:cNvContentPartPr/>
              <p14:nvPr/>
            </p14:nvContentPartPr>
            <p14:xfrm>
              <a:off x="4746000" y="1838680"/>
              <a:ext cx="151560" cy="33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28360" y="1821040"/>
                <a:ext cx="1872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14:cNvPr>
              <p14:cNvContentPartPr/>
              <p14:nvPr/>
            </p14:nvContentPartPr>
            <p14:xfrm>
              <a:off x="6006720" y="1859200"/>
              <a:ext cx="38520" cy="80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88720" y="1841200"/>
                <a:ext cx="74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14:cNvPr>
              <p14:cNvContentPartPr/>
              <p14:nvPr/>
            </p14:nvContentPartPr>
            <p14:xfrm>
              <a:off x="5469960" y="1899880"/>
              <a:ext cx="408960" cy="483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451960" y="1881880"/>
                <a:ext cx="4446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14:cNvPr>
              <p14:cNvContentPartPr/>
              <p14:nvPr/>
            </p14:nvContentPartPr>
            <p14:xfrm>
              <a:off x="5013480" y="1891240"/>
              <a:ext cx="347760" cy="294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95480" y="1873578"/>
                <a:ext cx="38340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14:cNvPr>
              <p14:cNvContentPartPr/>
              <p14:nvPr/>
            </p14:nvContentPartPr>
            <p14:xfrm>
              <a:off x="6623760" y="1889440"/>
              <a:ext cx="415800" cy="311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06120" y="1871440"/>
                <a:ext cx="4514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14:cNvPr>
              <p14:cNvContentPartPr/>
              <p14:nvPr/>
            </p14:nvContentPartPr>
            <p14:xfrm>
              <a:off x="355080" y="2519080"/>
              <a:ext cx="1415160" cy="50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080" y="2501440"/>
                <a:ext cx="14508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14:cNvPr>
              <p14:cNvContentPartPr/>
              <p14:nvPr/>
            </p14:nvContentPartPr>
            <p14:xfrm>
              <a:off x="1896240" y="2661640"/>
              <a:ext cx="136440" cy="207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78240" y="2643640"/>
                <a:ext cx="17208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14:cNvPr>
              <p14:cNvContentPartPr/>
              <p14:nvPr/>
            </p14:nvContentPartPr>
            <p14:xfrm>
              <a:off x="1889400" y="2574880"/>
              <a:ext cx="145080" cy="7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71760" y="2556880"/>
                <a:ext cx="1807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14:cNvPr>
              <p14:cNvContentPartPr/>
              <p14:nvPr/>
            </p14:nvContentPartPr>
            <p14:xfrm>
              <a:off x="2183880" y="2514400"/>
              <a:ext cx="1830600" cy="5306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166237" y="2496748"/>
                <a:ext cx="1866247" cy="566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57569A1-A1CE-478A-B857-BEA1453EAF76}"/>
                  </a:ext>
                </a:extLst>
              </p14:cNvPr>
              <p14:cNvContentPartPr/>
              <p14:nvPr/>
            </p14:nvContentPartPr>
            <p14:xfrm>
              <a:off x="4140120" y="2600440"/>
              <a:ext cx="524520" cy="40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57569A1-A1CE-478A-B857-BEA1453EAF7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22132" y="2582800"/>
                <a:ext cx="560136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648AD6-DA22-4539-99FD-EDD0CF33E923}"/>
                  </a:ext>
                </a:extLst>
              </p14:cNvPr>
              <p14:cNvContentPartPr/>
              <p14:nvPr/>
            </p14:nvContentPartPr>
            <p14:xfrm>
              <a:off x="4800720" y="2553640"/>
              <a:ext cx="63360" cy="358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648AD6-DA22-4539-99FD-EDD0CF33E92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82720" y="2536000"/>
                <a:ext cx="990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D2F6EA-AE0D-4985-8066-1030A1C09286}"/>
                  </a:ext>
                </a:extLst>
              </p14:cNvPr>
              <p14:cNvContentPartPr/>
              <p14:nvPr/>
            </p14:nvContentPartPr>
            <p14:xfrm>
              <a:off x="4967400" y="2540680"/>
              <a:ext cx="64440" cy="406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D2F6EA-AE0D-4985-8066-1030A1C0928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49400" y="2523040"/>
                <a:ext cx="10008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C1AAACD-C799-4A93-862A-73D552BCC861}"/>
                  </a:ext>
                </a:extLst>
              </p14:cNvPr>
              <p14:cNvContentPartPr/>
              <p14:nvPr/>
            </p14:nvContentPartPr>
            <p14:xfrm>
              <a:off x="5151000" y="2606200"/>
              <a:ext cx="264600" cy="27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C1AAACD-C799-4A93-862A-73D552BCC86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33000" y="2588537"/>
                <a:ext cx="30024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9817C60-476B-4F0F-B3F2-B46EABB75E98}"/>
                  </a:ext>
                </a:extLst>
              </p14:cNvPr>
              <p14:cNvContentPartPr/>
              <p14:nvPr/>
            </p14:nvContentPartPr>
            <p14:xfrm>
              <a:off x="5506320" y="2528080"/>
              <a:ext cx="1128240" cy="525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9817C60-476B-4F0F-B3F2-B46EABB75E9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488680" y="2510440"/>
                <a:ext cx="11638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A16627C-2FEF-436A-A011-DC607FFC3485}"/>
                  </a:ext>
                </a:extLst>
              </p14:cNvPr>
              <p14:cNvContentPartPr/>
              <p14:nvPr/>
            </p14:nvContentPartPr>
            <p14:xfrm>
              <a:off x="6745800" y="2458600"/>
              <a:ext cx="643320" cy="558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A16627C-2FEF-436A-A011-DC607FFC348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728160" y="2440600"/>
                <a:ext cx="67896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48FF971-EEAF-4712-813C-29C8955E6AC9}"/>
                  </a:ext>
                </a:extLst>
              </p14:cNvPr>
              <p14:cNvContentPartPr/>
              <p14:nvPr/>
            </p14:nvContentPartPr>
            <p14:xfrm>
              <a:off x="7518360" y="2401360"/>
              <a:ext cx="771120" cy="554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48FF971-EEAF-4712-813C-29C8955E6AC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00368" y="2383720"/>
                <a:ext cx="806743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143C61E-17AF-4C7D-84A3-1AB0CA190054}"/>
                  </a:ext>
                </a:extLst>
              </p14:cNvPr>
              <p14:cNvContentPartPr/>
              <p14:nvPr/>
            </p14:nvContentPartPr>
            <p14:xfrm>
              <a:off x="8393160" y="2440240"/>
              <a:ext cx="639360" cy="480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143C61E-17AF-4C7D-84A3-1AB0CA19005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75160" y="2422600"/>
                <a:ext cx="675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410474D-397B-4C51-AC50-E24FDACDE1D9}"/>
                  </a:ext>
                </a:extLst>
              </p14:cNvPr>
              <p14:cNvContentPartPr/>
              <p14:nvPr/>
            </p14:nvContentPartPr>
            <p14:xfrm>
              <a:off x="7914000" y="2167000"/>
              <a:ext cx="962640" cy="312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410474D-397B-4C51-AC50-E24FDACDE1D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896360" y="2149360"/>
                <a:ext cx="9982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91C51CB-E4A1-4524-A1F5-C33A76F2B66B}"/>
                  </a:ext>
                </a:extLst>
              </p14:cNvPr>
              <p14:cNvContentPartPr/>
              <p14:nvPr/>
            </p14:nvContentPartPr>
            <p14:xfrm>
              <a:off x="8026320" y="1727080"/>
              <a:ext cx="702360" cy="316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91C51CB-E4A1-4524-A1F5-C33A76F2B66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008320" y="1709080"/>
                <a:ext cx="7380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95FC4C2-1B5F-4CA0-AC31-D016FB2DDFE4}"/>
                  </a:ext>
                </a:extLst>
              </p14:cNvPr>
              <p14:cNvContentPartPr/>
              <p14:nvPr/>
            </p14:nvContentPartPr>
            <p14:xfrm>
              <a:off x="2325720" y="2824000"/>
              <a:ext cx="1358280" cy="196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95FC4C2-1B5F-4CA0-AC31-D016FB2DDFE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308080" y="2806360"/>
                <a:ext cx="13939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6599F8-F80B-4304-AF86-291B18037F8D}"/>
                  </a:ext>
                </a:extLst>
              </p14:cNvPr>
              <p14:cNvContentPartPr/>
              <p14:nvPr/>
            </p14:nvContentPartPr>
            <p14:xfrm>
              <a:off x="2912880" y="3115240"/>
              <a:ext cx="239760" cy="195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6599F8-F80B-4304-AF86-291B18037F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894880" y="3097600"/>
                <a:ext cx="2754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7643685-CDB2-439C-B96F-36934352089D}"/>
                  </a:ext>
                </a:extLst>
              </p14:cNvPr>
              <p14:cNvContentPartPr/>
              <p14:nvPr/>
            </p14:nvContentPartPr>
            <p14:xfrm>
              <a:off x="192720" y="3484600"/>
              <a:ext cx="927000" cy="383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7643685-CDB2-439C-B96F-36934352089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74720" y="3466600"/>
                <a:ext cx="96264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FCC0C9C-E3B9-4CF8-AD39-EBD74F96AD93}"/>
                  </a:ext>
                </a:extLst>
              </p14:cNvPr>
              <p14:cNvContentPartPr/>
              <p14:nvPr/>
            </p14:nvContentPartPr>
            <p14:xfrm>
              <a:off x="1391520" y="3410440"/>
              <a:ext cx="934920" cy="418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FCC0C9C-E3B9-4CF8-AD39-EBD74F96AD9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373520" y="3392440"/>
                <a:ext cx="97056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F1968DB-7EB4-4CAF-A59F-59E3F458A988}"/>
                  </a:ext>
                </a:extLst>
              </p14:cNvPr>
              <p14:cNvContentPartPr/>
              <p14:nvPr/>
            </p14:nvContentPartPr>
            <p14:xfrm>
              <a:off x="2458200" y="3576040"/>
              <a:ext cx="204840" cy="178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F1968DB-7EB4-4CAF-A59F-59E3F458A98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40560" y="3558040"/>
                <a:ext cx="24048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3A93DC6-D9C4-4852-99CA-E03376FC382F}"/>
                  </a:ext>
                </a:extLst>
              </p14:cNvPr>
              <p14:cNvContentPartPr/>
              <p14:nvPr/>
            </p14:nvContentPartPr>
            <p14:xfrm>
              <a:off x="3757440" y="3488200"/>
              <a:ext cx="73080" cy="4021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3A93DC6-D9C4-4852-99CA-E03376FC382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739440" y="3470200"/>
                <a:ext cx="10872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C36D6B-D30E-4F79-9E49-0E022031C454}"/>
                  </a:ext>
                </a:extLst>
              </p14:cNvPr>
              <p14:cNvContentPartPr/>
              <p14:nvPr/>
            </p14:nvContentPartPr>
            <p14:xfrm>
              <a:off x="2790480" y="3464080"/>
              <a:ext cx="856800" cy="489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C36D6B-D30E-4F79-9E49-0E022031C45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772840" y="3446440"/>
                <a:ext cx="8924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00BF7CE-575C-4D1E-AD17-B66871632C8F}"/>
                  </a:ext>
                </a:extLst>
              </p14:cNvPr>
              <p14:cNvContentPartPr/>
              <p14:nvPr/>
            </p14:nvContentPartPr>
            <p14:xfrm>
              <a:off x="3959400" y="3652000"/>
              <a:ext cx="119160" cy="200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00BF7CE-575C-4D1E-AD17-B66871632C8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941400" y="3634360"/>
                <a:ext cx="1548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819464C-3530-4C7D-A2DE-0B4888F5A30B}"/>
                  </a:ext>
                </a:extLst>
              </p14:cNvPr>
              <p14:cNvContentPartPr/>
              <p14:nvPr/>
            </p14:nvContentPartPr>
            <p14:xfrm>
              <a:off x="4190160" y="3545440"/>
              <a:ext cx="56520" cy="68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819464C-3530-4C7D-A2DE-0B4888F5A30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172520" y="3527800"/>
                <a:ext cx="9216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E36497E-E667-4061-83F9-1E336893AC0E}"/>
                  </a:ext>
                </a:extLst>
              </p14:cNvPr>
              <p14:cNvContentPartPr/>
              <p14:nvPr/>
            </p14:nvContentPartPr>
            <p14:xfrm>
              <a:off x="5486520" y="3464080"/>
              <a:ext cx="60840" cy="1141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E36497E-E667-4061-83F9-1E336893AC0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468520" y="3446440"/>
                <a:ext cx="964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D1D9DEB-AEFB-473F-8ACF-FBFDB452E055}"/>
                  </a:ext>
                </a:extLst>
              </p14:cNvPr>
              <p14:cNvContentPartPr/>
              <p14:nvPr/>
            </p14:nvContentPartPr>
            <p14:xfrm>
              <a:off x="4355040" y="3443920"/>
              <a:ext cx="1020600" cy="5457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D1D9DEB-AEFB-473F-8ACF-FBFDB452E0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337400" y="3425920"/>
                <a:ext cx="105624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521DA99-3DA9-4DA1-914C-187A0B3197CB}"/>
                  </a:ext>
                </a:extLst>
              </p14:cNvPr>
              <p14:cNvContentPartPr/>
              <p14:nvPr/>
            </p14:nvContentPartPr>
            <p14:xfrm>
              <a:off x="8391720" y="3220360"/>
              <a:ext cx="360" cy="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521DA99-3DA9-4DA1-914C-187A0B3197C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37408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9833359-4E5C-4004-B096-D93FCC5C24B4}"/>
                  </a:ext>
                </a:extLst>
              </p14:cNvPr>
              <p14:cNvContentPartPr/>
              <p14:nvPr/>
            </p14:nvContentPartPr>
            <p14:xfrm>
              <a:off x="8523840" y="3149440"/>
              <a:ext cx="253440" cy="278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9833359-4E5C-4004-B096-D93FCC5C24B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506200" y="3131463"/>
                <a:ext cx="289080" cy="3138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581DE1-EE91-4F91-AD06-A521C83F4232}"/>
                  </a:ext>
                </a:extLst>
              </p14:cNvPr>
              <p14:cNvContentPartPr/>
              <p14:nvPr/>
            </p14:nvContentPartPr>
            <p14:xfrm>
              <a:off x="7658400" y="3294160"/>
              <a:ext cx="723960" cy="153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581DE1-EE91-4F91-AD06-A521C83F423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640751" y="3276202"/>
                <a:ext cx="759618" cy="188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9BC4495-7E58-4B31-8DF6-E9061B88588A}"/>
                  </a:ext>
                </a:extLst>
              </p14:cNvPr>
              <p14:cNvContentPartPr/>
              <p14:nvPr/>
            </p14:nvContentPartPr>
            <p14:xfrm>
              <a:off x="6722040" y="3311800"/>
              <a:ext cx="744840" cy="159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9BC4495-7E58-4B31-8DF6-E9061B88588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704049" y="3293800"/>
                <a:ext cx="780463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117192B-A938-4269-B2FB-1DF361BDBC5C}"/>
                  </a:ext>
                </a:extLst>
              </p14:cNvPr>
              <p14:cNvContentPartPr/>
              <p14:nvPr/>
            </p14:nvContentPartPr>
            <p14:xfrm>
              <a:off x="5903760" y="3270400"/>
              <a:ext cx="546840" cy="190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117192B-A938-4269-B2FB-1DF361BDBC5C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885760" y="3252760"/>
                <a:ext cx="5824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F7526F7-FA8D-4150-AA4F-A50E9E37006E}"/>
                  </a:ext>
                </a:extLst>
              </p14:cNvPr>
              <p14:cNvContentPartPr/>
              <p14:nvPr/>
            </p14:nvContentPartPr>
            <p14:xfrm>
              <a:off x="5932920" y="3698440"/>
              <a:ext cx="128520" cy="203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F7526F7-FA8D-4150-AA4F-A50E9E37006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915280" y="3680440"/>
                <a:ext cx="1641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0586AB6-08D9-4DAA-9DD9-9DE790B50C19}"/>
                  </a:ext>
                </a:extLst>
              </p14:cNvPr>
              <p14:cNvContentPartPr/>
              <p14:nvPr/>
            </p14:nvContentPartPr>
            <p14:xfrm>
              <a:off x="6170160" y="3657400"/>
              <a:ext cx="57600" cy="43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0586AB6-08D9-4DAA-9DD9-9DE790B50C19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152520" y="3639400"/>
                <a:ext cx="932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86BC170-A3F7-494C-B398-C0162D134314}"/>
                  </a:ext>
                </a:extLst>
              </p14:cNvPr>
              <p14:cNvContentPartPr/>
              <p14:nvPr/>
            </p14:nvContentPartPr>
            <p14:xfrm>
              <a:off x="6335400" y="3616720"/>
              <a:ext cx="114840" cy="102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86BC170-A3F7-494C-B398-C0162D13431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317760" y="3598720"/>
                <a:ext cx="15048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44C7791-BBBA-42C2-AF49-CC3A8C48612A}"/>
                  </a:ext>
                </a:extLst>
              </p14:cNvPr>
              <p14:cNvContentPartPr/>
              <p14:nvPr/>
            </p14:nvContentPartPr>
            <p14:xfrm>
              <a:off x="6532320" y="3762880"/>
              <a:ext cx="192240" cy="169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44C7791-BBBA-42C2-AF49-CC3A8C4861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514680" y="3744880"/>
                <a:ext cx="2278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31A09AB-6A26-4356-AD5B-BDF4F0401B85}"/>
                  </a:ext>
                </a:extLst>
              </p14:cNvPr>
              <p14:cNvContentPartPr/>
              <p14:nvPr/>
            </p14:nvContentPartPr>
            <p14:xfrm>
              <a:off x="6542760" y="3830200"/>
              <a:ext cx="175320" cy="2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31A09AB-6A26-4356-AD5B-BDF4F0401B8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525120" y="3812200"/>
                <a:ext cx="210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070916-5133-4BE4-83BC-4EB8893AEA9A}"/>
                  </a:ext>
                </a:extLst>
              </p14:cNvPr>
              <p14:cNvContentPartPr/>
              <p14:nvPr/>
            </p14:nvContentPartPr>
            <p14:xfrm>
              <a:off x="6942720" y="3740560"/>
              <a:ext cx="104760" cy="151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070916-5133-4BE4-83BC-4EB8893AEA9A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25080" y="3722560"/>
                <a:ext cx="14040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2B696EA-7F73-4927-910B-1AFF2B327FEF}"/>
                  </a:ext>
                </a:extLst>
              </p14:cNvPr>
              <p14:cNvContentPartPr/>
              <p14:nvPr/>
            </p14:nvContentPartPr>
            <p14:xfrm>
              <a:off x="7934520" y="3589720"/>
              <a:ext cx="143280" cy="1000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2B696EA-7F73-4927-910B-1AFF2B327FE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916520" y="3571720"/>
                <a:ext cx="178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F2F025D-30E7-486E-8916-13BF1B11AF94}"/>
                  </a:ext>
                </a:extLst>
              </p14:cNvPr>
              <p14:cNvContentPartPr/>
              <p14:nvPr/>
            </p14:nvContentPartPr>
            <p14:xfrm>
              <a:off x="7149360" y="3626080"/>
              <a:ext cx="686160" cy="255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F2F025D-30E7-486E-8916-13BF1B11AF9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131360" y="3608080"/>
                <a:ext cx="721800" cy="29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0490377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E8D0A6-013F-41B4-8C0D-6D015BEA3CCA}"/>
                  </a:ext>
                </a:extLst>
              </p14:cNvPr>
              <p14:cNvContentPartPr/>
              <p14:nvPr/>
            </p14:nvContentPartPr>
            <p14:xfrm>
              <a:off x="7637691" y="159103"/>
              <a:ext cx="1198080" cy="6652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E8D0A6-013F-41B4-8C0D-6D015BEA3C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20051" y="141463"/>
                <a:ext cx="1233720" cy="70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F4B432-AB79-486B-BFF0-7B6A0CBCE5CB}"/>
                  </a:ext>
                </a:extLst>
              </p14:cNvPr>
              <p14:cNvContentPartPr/>
              <p14:nvPr/>
            </p14:nvContentPartPr>
            <p14:xfrm>
              <a:off x="478371" y="254503"/>
              <a:ext cx="1392840" cy="5382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F4B432-AB79-486B-BFF0-7B6A0CBCE5C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731" y="236863"/>
                <a:ext cx="142848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05D368E-A1F1-44EE-A43E-CB318A35EF5D}"/>
                  </a:ext>
                </a:extLst>
              </p14:cNvPr>
              <p14:cNvContentPartPr/>
              <p14:nvPr/>
            </p14:nvContentPartPr>
            <p14:xfrm>
              <a:off x="2176851" y="374023"/>
              <a:ext cx="7200" cy="9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05D368E-A1F1-44EE-A43E-CB318A35EF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59211" y="356383"/>
                <a:ext cx="428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DBB1DBB-702E-453C-8A5F-2642DED72B53}"/>
                  </a:ext>
                </a:extLst>
              </p14:cNvPr>
              <p14:cNvContentPartPr/>
              <p14:nvPr/>
            </p14:nvContentPartPr>
            <p14:xfrm>
              <a:off x="2159211" y="522343"/>
              <a:ext cx="5760" cy="162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DBB1DBB-702E-453C-8A5F-2642DED72B5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1211" y="504343"/>
                <a:ext cx="414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5EB4B13-12E3-4F7B-BF28-6DAE5E114BE7}"/>
                  </a:ext>
                </a:extLst>
              </p14:cNvPr>
              <p14:cNvContentPartPr/>
              <p14:nvPr/>
            </p14:nvContentPartPr>
            <p14:xfrm>
              <a:off x="3372771" y="287263"/>
              <a:ext cx="49680" cy="377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5EB4B13-12E3-4F7B-BF28-6DAE5E114B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55131" y="269623"/>
                <a:ext cx="853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198753F-2607-4267-8A05-0C18C0035B57}"/>
                  </a:ext>
                </a:extLst>
              </p14:cNvPr>
              <p14:cNvContentPartPr/>
              <p14:nvPr/>
            </p14:nvContentPartPr>
            <p14:xfrm>
              <a:off x="2683011" y="283303"/>
              <a:ext cx="507960" cy="384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198753F-2607-4267-8A05-0C18C0035B5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65011" y="265303"/>
                <a:ext cx="54360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E28FEC6-F786-4907-89E9-9ADC499EF260}"/>
                  </a:ext>
                </a:extLst>
              </p14:cNvPr>
              <p14:cNvContentPartPr/>
              <p14:nvPr/>
            </p14:nvContentPartPr>
            <p14:xfrm>
              <a:off x="513651" y="997903"/>
              <a:ext cx="1806120" cy="612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E28FEC6-F786-4907-89E9-9ADC499EF2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655" y="980263"/>
                <a:ext cx="1841753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3E5916-12CB-4FDB-9200-C6B3AAC9C712}"/>
                  </a:ext>
                </a:extLst>
              </p14:cNvPr>
              <p14:cNvContentPartPr/>
              <p14:nvPr/>
            </p14:nvContentPartPr>
            <p14:xfrm>
              <a:off x="2667531" y="1113463"/>
              <a:ext cx="985680" cy="4114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3E5916-12CB-4FDB-9200-C6B3AAC9C71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49891" y="1095823"/>
                <a:ext cx="1021320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8C4EB3F-76FD-4C24-8D02-38714D835F63}"/>
                  </a:ext>
                </a:extLst>
              </p14:cNvPr>
              <p14:cNvContentPartPr/>
              <p14:nvPr/>
            </p14:nvContentPartPr>
            <p14:xfrm>
              <a:off x="3927171" y="1983223"/>
              <a:ext cx="12960" cy="25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8C4EB3F-76FD-4C24-8D02-38714D835F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09171" y="1965583"/>
                <a:ext cx="486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827C8B-B7AC-46A0-96BF-727F19ECEC11}"/>
                  </a:ext>
                </a:extLst>
              </p14:cNvPr>
              <p14:cNvContentPartPr/>
              <p14:nvPr/>
            </p14:nvContentPartPr>
            <p14:xfrm>
              <a:off x="3944811" y="2107423"/>
              <a:ext cx="7200" cy="90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827C8B-B7AC-46A0-96BF-727F19ECEC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26811" y="2089783"/>
                <a:ext cx="428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F547661-2F81-4968-A240-91AEDFC77FA8}"/>
                  </a:ext>
                </a:extLst>
              </p14:cNvPr>
              <p14:cNvContentPartPr/>
              <p14:nvPr/>
            </p14:nvContentPartPr>
            <p14:xfrm>
              <a:off x="469731" y="1898623"/>
              <a:ext cx="3206880" cy="5785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F547661-2F81-4968-A240-91AEDFC77FA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2089" y="1880623"/>
                <a:ext cx="3242524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6AC5F7F-5A25-49D1-A1DC-D6C180D1BEDE}"/>
                  </a:ext>
                </a:extLst>
              </p14:cNvPr>
              <p14:cNvContentPartPr/>
              <p14:nvPr/>
            </p14:nvContentPartPr>
            <p14:xfrm>
              <a:off x="4380051" y="1864063"/>
              <a:ext cx="1279080" cy="4212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6AC5F7F-5A25-49D1-A1DC-D6C180D1BEDE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362411" y="1846078"/>
                <a:ext cx="1314720" cy="45681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4391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14:cNvPr>
              <p14:cNvContentPartPr/>
              <p14:nvPr/>
            </p14:nvContentPartPr>
            <p14:xfrm>
              <a:off x="5733840" y="256480"/>
              <a:ext cx="108360" cy="49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5840" y="238840"/>
                <a:ext cx="14400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14:cNvPr>
              <p14:cNvContentPartPr/>
              <p14:nvPr/>
            </p14:nvContentPartPr>
            <p14:xfrm>
              <a:off x="822720" y="98800"/>
              <a:ext cx="4805640" cy="680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080" y="81151"/>
                <a:ext cx="4841280" cy="716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14:cNvPr>
              <p14:cNvContentPartPr/>
              <p14:nvPr/>
            </p14:nvContentPartPr>
            <p14:xfrm>
              <a:off x="6065040" y="212920"/>
              <a:ext cx="1595520" cy="627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47400" y="194920"/>
                <a:ext cx="163116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14:cNvPr>
              <p14:cNvContentPartPr/>
              <p14:nvPr/>
            </p14:nvContentPartPr>
            <p14:xfrm>
              <a:off x="7924800" y="233080"/>
              <a:ext cx="220680" cy="48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215440"/>
                <a:ext cx="25632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14:cNvPr>
              <p14:cNvContentPartPr/>
              <p14:nvPr/>
            </p14:nvContentPartPr>
            <p14:xfrm>
              <a:off x="477120" y="975040"/>
              <a:ext cx="152280" cy="23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9480" y="957400"/>
                <a:ext cx="1879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14:cNvPr>
              <p14:cNvContentPartPr/>
              <p14:nvPr/>
            </p14:nvContentPartPr>
            <p14:xfrm>
              <a:off x="792120" y="1007080"/>
              <a:ext cx="15408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74120" y="989440"/>
                <a:ext cx="189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14:cNvPr>
              <p14:cNvContentPartPr/>
              <p14:nvPr/>
            </p14:nvContentPartPr>
            <p14:xfrm>
              <a:off x="782040" y="1117240"/>
              <a:ext cx="18612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099240"/>
                <a:ext cx="221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14:cNvPr>
              <p14:cNvContentPartPr/>
              <p14:nvPr/>
            </p14:nvContentPartPr>
            <p14:xfrm>
              <a:off x="1178400" y="985120"/>
              <a:ext cx="175680" cy="199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60400" y="967120"/>
                <a:ext cx="211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14:cNvPr>
              <p14:cNvContentPartPr/>
              <p14:nvPr/>
            </p14:nvContentPartPr>
            <p14:xfrm>
              <a:off x="1167960" y="831400"/>
              <a:ext cx="194040" cy="4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50320" y="813760"/>
                <a:ext cx="229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14:cNvPr>
              <p14:cNvContentPartPr/>
              <p14:nvPr/>
            </p14:nvContentPartPr>
            <p14:xfrm>
              <a:off x="1147800" y="731320"/>
              <a:ext cx="236520" cy="10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29800" y="713320"/>
                <a:ext cx="272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14:cNvPr>
              <p14:cNvContentPartPr/>
              <p14:nvPr/>
            </p14:nvContentPartPr>
            <p14:xfrm>
              <a:off x="385680" y="757600"/>
              <a:ext cx="230760" cy="65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" y="739960"/>
                <a:ext cx="2664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14:cNvPr>
              <p14:cNvContentPartPr/>
              <p14:nvPr/>
            </p14:nvContentPartPr>
            <p14:xfrm>
              <a:off x="1848720" y="924280"/>
              <a:ext cx="193680" cy="240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1080" y="906640"/>
                <a:ext cx="2293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14:cNvPr>
              <p14:cNvContentPartPr/>
              <p14:nvPr/>
            </p14:nvContentPartPr>
            <p14:xfrm>
              <a:off x="1543800" y="934360"/>
              <a:ext cx="127080" cy="21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26160" y="916720"/>
                <a:ext cx="1627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14:cNvPr>
              <p14:cNvContentPartPr/>
              <p14:nvPr/>
            </p14:nvContentPartPr>
            <p14:xfrm>
              <a:off x="2219880" y="853000"/>
              <a:ext cx="35640" cy="4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02240" y="835000"/>
                <a:ext cx="712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14:cNvPr>
              <p14:cNvContentPartPr/>
              <p14:nvPr/>
            </p14:nvContentPartPr>
            <p14:xfrm>
              <a:off x="1777800" y="772000"/>
              <a:ext cx="24408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59800" y="754360"/>
                <a:ext cx="279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14:cNvPr>
              <p14:cNvContentPartPr/>
              <p14:nvPr/>
            </p14:nvContentPartPr>
            <p14:xfrm>
              <a:off x="3494640" y="853000"/>
              <a:ext cx="16200" cy="382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76640" y="835000"/>
                <a:ext cx="51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14:cNvPr>
              <p14:cNvContentPartPr/>
              <p14:nvPr/>
            </p14:nvContentPartPr>
            <p14:xfrm>
              <a:off x="3637200" y="790000"/>
              <a:ext cx="856080" cy="472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9200" y="772000"/>
                <a:ext cx="89172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14:cNvPr>
              <p14:cNvContentPartPr/>
              <p14:nvPr/>
            </p14:nvContentPartPr>
            <p14:xfrm>
              <a:off x="5910240" y="1021480"/>
              <a:ext cx="1764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92600" y="1003480"/>
                <a:ext cx="53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14:cNvPr>
              <p14:cNvContentPartPr/>
              <p14:nvPr/>
            </p14:nvContentPartPr>
            <p14:xfrm>
              <a:off x="6339360" y="690640"/>
              <a:ext cx="164160" cy="3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21360" y="672640"/>
                <a:ext cx="1998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14:cNvPr>
              <p14:cNvContentPartPr/>
              <p14:nvPr/>
            </p14:nvContentPartPr>
            <p14:xfrm>
              <a:off x="6684960" y="954880"/>
              <a:ext cx="190080" cy="115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66960" y="936880"/>
                <a:ext cx="225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14:cNvPr>
              <p14:cNvContentPartPr/>
              <p14:nvPr/>
            </p14:nvContentPartPr>
            <p14:xfrm>
              <a:off x="6063600" y="789280"/>
              <a:ext cx="431640" cy="37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960" y="771280"/>
                <a:ext cx="4672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14:cNvPr>
              <p14:cNvContentPartPr/>
              <p14:nvPr/>
            </p14:nvContentPartPr>
            <p14:xfrm>
              <a:off x="4643040" y="670120"/>
              <a:ext cx="317160" cy="51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25040" y="652492"/>
                <a:ext cx="352800" cy="552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14:cNvPr>
              <p14:cNvContentPartPr/>
              <p14:nvPr/>
            </p14:nvContentPartPr>
            <p14:xfrm>
              <a:off x="5620800" y="792160"/>
              <a:ext cx="191160" cy="410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02800" y="774504"/>
                <a:ext cx="22680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14:cNvPr>
              <p14:cNvContentPartPr/>
              <p14:nvPr/>
            </p14:nvContentPartPr>
            <p14:xfrm>
              <a:off x="5109960" y="846880"/>
              <a:ext cx="410040" cy="293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2304" y="829240"/>
                <a:ext cx="44571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14:cNvPr>
              <p14:cNvContentPartPr/>
              <p14:nvPr/>
            </p14:nvContentPartPr>
            <p14:xfrm>
              <a:off x="6958920" y="741040"/>
              <a:ext cx="418320" cy="38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1280" y="723400"/>
                <a:ext cx="4539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14:cNvPr>
              <p14:cNvContentPartPr/>
              <p14:nvPr/>
            </p14:nvContentPartPr>
            <p14:xfrm>
              <a:off x="2600760" y="853000"/>
              <a:ext cx="313200" cy="28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2760" y="835000"/>
                <a:ext cx="3488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14:cNvPr>
              <p14:cNvContentPartPr/>
              <p14:nvPr/>
            </p14:nvContentPartPr>
            <p14:xfrm>
              <a:off x="7710960" y="802240"/>
              <a:ext cx="288360" cy="26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92960" y="784600"/>
                <a:ext cx="3240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14:cNvPr>
              <p14:cNvContentPartPr/>
              <p14:nvPr/>
            </p14:nvContentPartPr>
            <p14:xfrm>
              <a:off x="531120" y="1394800"/>
              <a:ext cx="641880" cy="345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120" y="1377160"/>
                <a:ext cx="677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14:cNvPr>
              <p14:cNvContentPartPr/>
              <p14:nvPr/>
            </p14:nvContentPartPr>
            <p14:xfrm>
              <a:off x="1400880" y="1452400"/>
              <a:ext cx="140400" cy="216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82880" y="1434400"/>
                <a:ext cx="1760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14:cNvPr>
              <p14:cNvContentPartPr/>
              <p14:nvPr/>
            </p14:nvContentPartPr>
            <p14:xfrm>
              <a:off x="1391520" y="1330360"/>
              <a:ext cx="15228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73520" y="131236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14:cNvPr>
              <p14:cNvContentPartPr/>
              <p14:nvPr/>
            </p14:nvContentPartPr>
            <p14:xfrm>
              <a:off x="1645680" y="1371400"/>
              <a:ext cx="900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27680" y="1353400"/>
                <a:ext cx="1256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14:cNvPr>
              <p14:cNvContentPartPr/>
              <p14:nvPr/>
            </p14:nvContentPartPr>
            <p14:xfrm>
              <a:off x="1828560" y="1442320"/>
              <a:ext cx="141480" cy="165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10560" y="1424680"/>
                <a:ext cx="177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14:cNvPr>
              <p14:cNvContentPartPr/>
              <p14:nvPr/>
            </p14:nvContentPartPr>
            <p14:xfrm>
              <a:off x="2102520" y="1391560"/>
              <a:ext cx="13284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84880" y="1373920"/>
                <a:ext cx="1684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14:cNvPr>
              <p14:cNvContentPartPr/>
              <p14:nvPr/>
            </p14:nvContentPartPr>
            <p14:xfrm>
              <a:off x="2331480" y="1350880"/>
              <a:ext cx="4608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480" y="1333240"/>
                <a:ext cx="817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14:cNvPr>
              <p14:cNvContentPartPr/>
              <p14:nvPr/>
            </p14:nvContentPartPr>
            <p14:xfrm>
              <a:off x="2488800" y="1330720"/>
              <a:ext cx="100080" cy="112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71160" y="131272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14:cNvPr>
              <p14:cNvContentPartPr/>
              <p14:nvPr/>
            </p14:nvContentPartPr>
            <p14:xfrm>
              <a:off x="2946000" y="1407760"/>
              <a:ext cx="150120" cy="199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28000" y="1390120"/>
                <a:ext cx="1857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14:cNvPr>
              <p14:cNvContentPartPr/>
              <p14:nvPr/>
            </p14:nvContentPartPr>
            <p14:xfrm>
              <a:off x="3200160" y="1401640"/>
              <a:ext cx="122400" cy="20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82160" y="1384000"/>
                <a:ext cx="1580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14:cNvPr>
              <p14:cNvContentPartPr/>
              <p14:nvPr/>
            </p14:nvContentPartPr>
            <p14:xfrm>
              <a:off x="3149400" y="1278160"/>
              <a:ext cx="14688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760" y="1260520"/>
                <a:ext cx="1825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14:cNvPr>
              <p14:cNvContentPartPr/>
              <p14:nvPr/>
            </p14:nvContentPartPr>
            <p14:xfrm>
              <a:off x="2671680" y="1462840"/>
              <a:ext cx="189000" cy="179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54040" y="1444840"/>
                <a:ext cx="224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14:cNvPr>
              <p14:cNvContentPartPr/>
              <p14:nvPr/>
            </p14:nvContentPartPr>
            <p14:xfrm>
              <a:off x="3127440" y="1198240"/>
              <a:ext cx="163080" cy="21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09800" y="1180240"/>
                <a:ext cx="1987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14:cNvPr>
              <p14:cNvContentPartPr/>
              <p14:nvPr/>
            </p14:nvContentPartPr>
            <p14:xfrm>
              <a:off x="3498960" y="1439440"/>
              <a:ext cx="32760" cy="31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80960" y="1421440"/>
                <a:ext cx="68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14:cNvPr>
              <p14:cNvContentPartPr/>
              <p14:nvPr/>
            </p14:nvContentPartPr>
            <p14:xfrm>
              <a:off x="3656640" y="1386520"/>
              <a:ext cx="145440" cy="18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39000" y="1368880"/>
                <a:ext cx="1810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14:cNvPr>
              <p14:cNvContentPartPr/>
              <p14:nvPr/>
            </p14:nvContentPartPr>
            <p14:xfrm>
              <a:off x="3596520" y="1277440"/>
              <a:ext cx="173520" cy="42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78520" y="1259440"/>
                <a:ext cx="209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14:cNvPr>
              <p14:cNvContentPartPr/>
              <p14:nvPr/>
            </p14:nvContentPartPr>
            <p14:xfrm>
              <a:off x="3921960" y="1290040"/>
              <a:ext cx="71280" cy="6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03960" y="1272040"/>
                <a:ext cx="10692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14:cNvPr>
              <p14:cNvContentPartPr/>
              <p14:nvPr/>
            </p14:nvContentPartPr>
            <p14:xfrm>
              <a:off x="4205640" y="1469680"/>
              <a:ext cx="356760" cy="236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88000" y="1452040"/>
                <a:ext cx="3924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14:cNvPr>
              <p14:cNvContentPartPr/>
              <p14:nvPr/>
            </p14:nvContentPartPr>
            <p14:xfrm>
              <a:off x="4713960" y="1514320"/>
              <a:ext cx="129960" cy="164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96320" y="1496320"/>
                <a:ext cx="1656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14:cNvPr>
              <p14:cNvContentPartPr/>
              <p14:nvPr/>
            </p14:nvContentPartPr>
            <p14:xfrm>
              <a:off x="5902680" y="535480"/>
              <a:ext cx="88560" cy="95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040" y="517480"/>
                <a:ext cx="1242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14:cNvPr>
              <p14:cNvContentPartPr/>
              <p14:nvPr/>
            </p14:nvContentPartPr>
            <p14:xfrm>
              <a:off x="5851560" y="324520"/>
              <a:ext cx="153360" cy="153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833920" y="306838"/>
                <a:ext cx="1890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14:cNvPr>
              <p14:cNvContentPartPr/>
              <p14:nvPr/>
            </p14:nvContentPartPr>
            <p14:xfrm>
              <a:off x="355080" y="2003200"/>
              <a:ext cx="541440" cy="271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7080" y="1985200"/>
                <a:ext cx="5770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14:cNvPr>
              <p14:cNvContentPartPr/>
              <p14:nvPr/>
            </p14:nvContentPartPr>
            <p14:xfrm>
              <a:off x="1054200" y="1919680"/>
              <a:ext cx="826200" cy="432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36208" y="1902040"/>
                <a:ext cx="861824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14:cNvPr>
              <p14:cNvContentPartPr/>
              <p14:nvPr/>
            </p14:nvContentPartPr>
            <p14:xfrm>
              <a:off x="2671680" y="2026600"/>
              <a:ext cx="252360" cy="253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54015" y="2008600"/>
                <a:ext cx="288051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14:cNvPr>
              <p14:cNvContentPartPr/>
              <p14:nvPr/>
            </p14:nvContentPartPr>
            <p14:xfrm>
              <a:off x="3393120" y="1990960"/>
              <a:ext cx="300960" cy="215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75480" y="1973290"/>
                <a:ext cx="3366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14:cNvPr>
              <p14:cNvContentPartPr/>
              <p14:nvPr/>
            </p14:nvContentPartPr>
            <p14:xfrm>
              <a:off x="3047520" y="2021560"/>
              <a:ext cx="244440" cy="23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29854" y="2003588"/>
                <a:ext cx="280133" cy="265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14:cNvPr>
              <p14:cNvContentPartPr/>
              <p14:nvPr/>
            </p14:nvContentPartPr>
            <p14:xfrm>
              <a:off x="3982440" y="1911040"/>
              <a:ext cx="132480" cy="49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64440" y="1893040"/>
                <a:ext cx="168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14:cNvPr>
              <p14:cNvContentPartPr/>
              <p14:nvPr/>
            </p14:nvContentPartPr>
            <p14:xfrm>
              <a:off x="3779040" y="2036680"/>
              <a:ext cx="358920" cy="221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61400" y="2018680"/>
                <a:ext cx="3945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14:cNvPr>
              <p14:cNvContentPartPr/>
              <p14:nvPr/>
            </p14:nvContentPartPr>
            <p14:xfrm>
              <a:off x="3972360" y="1818160"/>
              <a:ext cx="185400" cy="1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54360" y="18005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14:cNvPr>
              <p14:cNvContentPartPr/>
              <p14:nvPr/>
            </p14:nvContentPartPr>
            <p14:xfrm>
              <a:off x="4322640" y="2092480"/>
              <a:ext cx="5760" cy="5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304640" y="207484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14:cNvPr>
              <p14:cNvContentPartPr/>
              <p14:nvPr/>
            </p14:nvContentPartPr>
            <p14:xfrm>
              <a:off x="4439640" y="1990960"/>
              <a:ext cx="145080" cy="18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22000" y="1973320"/>
                <a:ext cx="1807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14:cNvPr>
              <p14:cNvContentPartPr/>
              <p14:nvPr/>
            </p14:nvContentPartPr>
            <p14:xfrm>
              <a:off x="4429200" y="1867480"/>
              <a:ext cx="155880" cy="42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11560" y="1849840"/>
                <a:ext cx="191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14:cNvPr>
              <p14:cNvContentPartPr/>
              <p14:nvPr/>
            </p14:nvContentPartPr>
            <p14:xfrm>
              <a:off x="2004960" y="1919680"/>
              <a:ext cx="563760" cy="426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986960" y="1902040"/>
                <a:ext cx="59940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14:cNvPr>
              <p14:cNvContentPartPr/>
              <p14:nvPr/>
            </p14:nvContentPartPr>
            <p14:xfrm>
              <a:off x="4746000" y="1838680"/>
              <a:ext cx="151560" cy="33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28360" y="1821040"/>
                <a:ext cx="1872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14:cNvPr>
              <p14:cNvContentPartPr/>
              <p14:nvPr/>
            </p14:nvContentPartPr>
            <p14:xfrm>
              <a:off x="6006720" y="1859200"/>
              <a:ext cx="38520" cy="80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88720" y="1841200"/>
                <a:ext cx="74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14:cNvPr>
              <p14:cNvContentPartPr/>
              <p14:nvPr/>
            </p14:nvContentPartPr>
            <p14:xfrm>
              <a:off x="5469960" y="1899880"/>
              <a:ext cx="408960" cy="483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451960" y="1881880"/>
                <a:ext cx="4446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14:cNvPr>
              <p14:cNvContentPartPr/>
              <p14:nvPr/>
            </p14:nvContentPartPr>
            <p14:xfrm>
              <a:off x="5013480" y="1891240"/>
              <a:ext cx="347760" cy="294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95480" y="1873578"/>
                <a:ext cx="38340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14:cNvPr>
              <p14:cNvContentPartPr/>
              <p14:nvPr/>
            </p14:nvContentPartPr>
            <p14:xfrm>
              <a:off x="6623760" y="1889440"/>
              <a:ext cx="415800" cy="311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06120" y="1871440"/>
                <a:ext cx="4514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14:cNvPr>
              <p14:cNvContentPartPr/>
              <p14:nvPr/>
            </p14:nvContentPartPr>
            <p14:xfrm>
              <a:off x="355080" y="2519080"/>
              <a:ext cx="1415160" cy="50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080" y="2501440"/>
                <a:ext cx="14508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14:cNvPr>
              <p14:cNvContentPartPr/>
              <p14:nvPr/>
            </p14:nvContentPartPr>
            <p14:xfrm>
              <a:off x="1896240" y="2661640"/>
              <a:ext cx="136440" cy="207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78240" y="2643640"/>
                <a:ext cx="17208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14:cNvPr>
              <p14:cNvContentPartPr/>
              <p14:nvPr/>
            </p14:nvContentPartPr>
            <p14:xfrm>
              <a:off x="1889400" y="2574880"/>
              <a:ext cx="145080" cy="7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71760" y="2556880"/>
                <a:ext cx="1807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14:cNvPr>
              <p14:cNvContentPartPr/>
              <p14:nvPr/>
            </p14:nvContentPartPr>
            <p14:xfrm>
              <a:off x="2183880" y="2514400"/>
              <a:ext cx="1830600" cy="5306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166237" y="2496748"/>
                <a:ext cx="1866247" cy="566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57569A1-A1CE-478A-B857-BEA1453EAF76}"/>
                  </a:ext>
                </a:extLst>
              </p14:cNvPr>
              <p14:cNvContentPartPr/>
              <p14:nvPr/>
            </p14:nvContentPartPr>
            <p14:xfrm>
              <a:off x="4140120" y="2600440"/>
              <a:ext cx="524520" cy="40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57569A1-A1CE-478A-B857-BEA1453EAF7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22132" y="2582800"/>
                <a:ext cx="560136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648AD6-DA22-4539-99FD-EDD0CF33E923}"/>
                  </a:ext>
                </a:extLst>
              </p14:cNvPr>
              <p14:cNvContentPartPr/>
              <p14:nvPr/>
            </p14:nvContentPartPr>
            <p14:xfrm>
              <a:off x="4800720" y="2553640"/>
              <a:ext cx="63360" cy="358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648AD6-DA22-4539-99FD-EDD0CF33E92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82720" y="2536000"/>
                <a:ext cx="990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D2F6EA-AE0D-4985-8066-1030A1C09286}"/>
                  </a:ext>
                </a:extLst>
              </p14:cNvPr>
              <p14:cNvContentPartPr/>
              <p14:nvPr/>
            </p14:nvContentPartPr>
            <p14:xfrm>
              <a:off x="4967400" y="2540680"/>
              <a:ext cx="64440" cy="406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D2F6EA-AE0D-4985-8066-1030A1C0928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49400" y="2523040"/>
                <a:ext cx="10008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C1AAACD-C799-4A93-862A-73D552BCC861}"/>
                  </a:ext>
                </a:extLst>
              </p14:cNvPr>
              <p14:cNvContentPartPr/>
              <p14:nvPr/>
            </p14:nvContentPartPr>
            <p14:xfrm>
              <a:off x="5151000" y="2606200"/>
              <a:ext cx="264600" cy="27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C1AAACD-C799-4A93-862A-73D552BCC86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33000" y="2588537"/>
                <a:ext cx="30024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9817C60-476B-4F0F-B3F2-B46EABB75E98}"/>
                  </a:ext>
                </a:extLst>
              </p14:cNvPr>
              <p14:cNvContentPartPr/>
              <p14:nvPr/>
            </p14:nvContentPartPr>
            <p14:xfrm>
              <a:off x="5506320" y="2528080"/>
              <a:ext cx="1128240" cy="525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9817C60-476B-4F0F-B3F2-B46EABB75E9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488680" y="2510440"/>
                <a:ext cx="11638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A16627C-2FEF-436A-A011-DC607FFC3485}"/>
                  </a:ext>
                </a:extLst>
              </p14:cNvPr>
              <p14:cNvContentPartPr/>
              <p14:nvPr/>
            </p14:nvContentPartPr>
            <p14:xfrm>
              <a:off x="6745800" y="2458600"/>
              <a:ext cx="643320" cy="558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A16627C-2FEF-436A-A011-DC607FFC348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728160" y="2440600"/>
                <a:ext cx="67896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48FF971-EEAF-4712-813C-29C8955E6AC9}"/>
                  </a:ext>
                </a:extLst>
              </p14:cNvPr>
              <p14:cNvContentPartPr/>
              <p14:nvPr/>
            </p14:nvContentPartPr>
            <p14:xfrm>
              <a:off x="7518360" y="2401360"/>
              <a:ext cx="771120" cy="554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48FF971-EEAF-4712-813C-29C8955E6AC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00368" y="2383720"/>
                <a:ext cx="806743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143C61E-17AF-4C7D-84A3-1AB0CA190054}"/>
                  </a:ext>
                </a:extLst>
              </p14:cNvPr>
              <p14:cNvContentPartPr/>
              <p14:nvPr/>
            </p14:nvContentPartPr>
            <p14:xfrm>
              <a:off x="8393160" y="2440240"/>
              <a:ext cx="639360" cy="480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143C61E-17AF-4C7D-84A3-1AB0CA19005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75160" y="2422600"/>
                <a:ext cx="675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410474D-397B-4C51-AC50-E24FDACDE1D9}"/>
                  </a:ext>
                </a:extLst>
              </p14:cNvPr>
              <p14:cNvContentPartPr/>
              <p14:nvPr/>
            </p14:nvContentPartPr>
            <p14:xfrm>
              <a:off x="7914000" y="2167000"/>
              <a:ext cx="962640" cy="312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410474D-397B-4C51-AC50-E24FDACDE1D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896360" y="2149360"/>
                <a:ext cx="9982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91C51CB-E4A1-4524-A1F5-C33A76F2B66B}"/>
                  </a:ext>
                </a:extLst>
              </p14:cNvPr>
              <p14:cNvContentPartPr/>
              <p14:nvPr/>
            </p14:nvContentPartPr>
            <p14:xfrm>
              <a:off x="8026320" y="1727080"/>
              <a:ext cx="702360" cy="316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91C51CB-E4A1-4524-A1F5-C33A76F2B66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008320" y="1709080"/>
                <a:ext cx="7380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95FC4C2-1B5F-4CA0-AC31-D016FB2DDFE4}"/>
                  </a:ext>
                </a:extLst>
              </p14:cNvPr>
              <p14:cNvContentPartPr/>
              <p14:nvPr/>
            </p14:nvContentPartPr>
            <p14:xfrm>
              <a:off x="2325720" y="2824000"/>
              <a:ext cx="1358280" cy="196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95FC4C2-1B5F-4CA0-AC31-D016FB2DDFE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308080" y="2806360"/>
                <a:ext cx="13939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6599F8-F80B-4304-AF86-291B18037F8D}"/>
                  </a:ext>
                </a:extLst>
              </p14:cNvPr>
              <p14:cNvContentPartPr/>
              <p14:nvPr/>
            </p14:nvContentPartPr>
            <p14:xfrm>
              <a:off x="2912880" y="3115240"/>
              <a:ext cx="239760" cy="195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6599F8-F80B-4304-AF86-291B18037F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894880" y="3097600"/>
                <a:ext cx="2754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7643685-CDB2-439C-B96F-36934352089D}"/>
                  </a:ext>
                </a:extLst>
              </p14:cNvPr>
              <p14:cNvContentPartPr/>
              <p14:nvPr/>
            </p14:nvContentPartPr>
            <p14:xfrm>
              <a:off x="192720" y="3484600"/>
              <a:ext cx="927000" cy="383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7643685-CDB2-439C-B96F-36934352089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74720" y="3466600"/>
                <a:ext cx="96264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FCC0C9C-E3B9-4CF8-AD39-EBD74F96AD93}"/>
                  </a:ext>
                </a:extLst>
              </p14:cNvPr>
              <p14:cNvContentPartPr/>
              <p14:nvPr/>
            </p14:nvContentPartPr>
            <p14:xfrm>
              <a:off x="1391520" y="3410440"/>
              <a:ext cx="934920" cy="418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FCC0C9C-E3B9-4CF8-AD39-EBD74F96AD9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373520" y="3392440"/>
                <a:ext cx="97056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F1968DB-7EB4-4CAF-A59F-59E3F458A988}"/>
                  </a:ext>
                </a:extLst>
              </p14:cNvPr>
              <p14:cNvContentPartPr/>
              <p14:nvPr/>
            </p14:nvContentPartPr>
            <p14:xfrm>
              <a:off x="2458200" y="3576040"/>
              <a:ext cx="204840" cy="178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F1968DB-7EB4-4CAF-A59F-59E3F458A98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40560" y="3558040"/>
                <a:ext cx="24048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3A93DC6-D9C4-4852-99CA-E03376FC382F}"/>
                  </a:ext>
                </a:extLst>
              </p14:cNvPr>
              <p14:cNvContentPartPr/>
              <p14:nvPr/>
            </p14:nvContentPartPr>
            <p14:xfrm>
              <a:off x="3757440" y="3488200"/>
              <a:ext cx="73080" cy="4021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3A93DC6-D9C4-4852-99CA-E03376FC382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739440" y="3470200"/>
                <a:ext cx="10872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C36D6B-D30E-4F79-9E49-0E022031C454}"/>
                  </a:ext>
                </a:extLst>
              </p14:cNvPr>
              <p14:cNvContentPartPr/>
              <p14:nvPr/>
            </p14:nvContentPartPr>
            <p14:xfrm>
              <a:off x="2790480" y="3464080"/>
              <a:ext cx="856800" cy="489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C36D6B-D30E-4F79-9E49-0E022031C45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772840" y="3446440"/>
                <a:ext cx="8924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00BF7CE-575C-4D1E-AD17-B66871632C8F}"/>
                  </a:ext>
                </a:extLst>
              </p14:cNvPr>
              <p14:cNvContentPartPr/>
              <p14:nvPr/>
            </p14:nvContentPartPr>
            <p14:xfrm>
              <a:off x="3959400" y="3652000"/>
              <a:ext cx="119160" cy="200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00BF7CE-575C-4D1E-AD17-B66871632C8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941400" y="3634360"/>
                <a:ext cx="1548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819464C-3530-4C7D-A2DE-0B4888F5A30B}"/>
                  </a:ext>
                </a:extLst>
              </p14:cNvPr>
              <p14:cNvContentPartPr/>
              <p14:nvPr/>
            </p14:nvContentPartPr>
            <p14:xfrm>
              <a:off x="4190160" y="3545440"/>
              <a:ext cx="56520" cy="68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819464C-3530-4C7D-A2DE-0B4888F5A30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172520" y="3527800"/>
                <a:ext cx="9216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E36497E-E667-4061-83F9-1E336893AC0E}"/>
                  </a:ext>
                </a:extLst>
              </p14:cNvPr>
              <p14:cNvContentPartPr/>
              <p14:nvPr/>
            </p14:nvContentPartPr>
            <p14:xfrm>
              <a:off x="5486520" y="3464080"/>
              <a:ext cx="60840" cy="1141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E36497E-E667-4061-83F9-1E336893AC0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468520" y="3446440"/>
                <a:ext cx="964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D1D9DEB-AEFB-473F-8ACF-FBFDB452E055}"/>
                  </a:ext>
                </a:extLst>
              </p14:cNvPr>
              <p14:cNvContentPartPr/>
              <p14:nvPr/>
            </p14:nvContentPartPr>
            <p14:xfrm>
              <a:off x="4355040" y="3443920"/>
              <a:ext cx="1020600" cy="5457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D1D9DEB-AEFB-473F-8ACF-FBFDB452E0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337400" y="3425920"/>
                <a:ext cx="105624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521DA99-3DA9-4DA1-914C-187A0B3197CB}"/>
                  </a:ext>
                </a:extLst>
              </p14:cNvPr>
              <p14:cNvContentPartPr/>
              <p14:nvPr/>
            </p14:nvContentPartPr>
            <p14:xfrm>
              <a:off x="8391720" y="3220360"/>
              <a:ext cx="360" cy="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521DA99-3DA9-4DA1-914C-187A0B3197C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37408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9833359-4E5C-4004-B096-D93FCC5C24B4}"/>
                  </a:ext>
                </a:extLst>
              </p14:cNvPr>
              <p14:cNvContentPartPr/>
              <p14:nvPr/>
            </p14:nvContentPartPr>
            <p14:xfrm>
              <a:off x="8523840" y="3149440"/>
              <a:ext cx="253440" cy="278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9833359-4E5C-4004-B096-D93FCC5C24B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506200" y="3131463"/>
                <a:ext cx="289080" cy="3138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581DE1-EE91-4F91-AD06-A521C83F4232}"/>
                  </a:ext>
                </a:extLst>
              </p14:cNvPr>
              <p14:cNvContentPartPr/>
              <p14:nvPr/>
            </p14:nvContentPartPr>
            <p14:xfrm>
              <a:off x="7658400" y="3294160"/>
              <a:ext cx="723960" cy="153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581DE1-EE91-4F91-AD06-A521C83F423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640751" y="3276202"/>
                <a:ext cx="759618" cy="188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9BC4495-7E58-4B31-8DF6-E9061B88588A}"/>
                  </a:ext>
                </a:extLst>
              </p14:cNvPr>
              <p14:cNvContentPartPr/>
              <p14:nvPr/>
            </p14:nvContentPartPr>
            <p14:xfrm>
              <a:off x="6722040" y="3311800"/>
              <a:ext cx="744840" cy="159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9BC4495-7E58-4B31-8DF6-E9061B88588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704049" y="3293800"/>
                <a:ext cx="780463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117192B-A938-4269-B2FB-1DF361BDBC5C}"/>
                  </a:ext>
                </a:extLst>
              </p14:cNvPr>
              <p14:cNvContentPartPr/>
              <p14:nvPr/>
            </p14:nvContentPartPr>
            <p14:xfrm>
              <a:off x="5903760" y="3270400"/>
              <a:ext cx="546840" cy="190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117192B-A938-4269-B2FB-1DF361BDBC5C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885760" y="3252760"/>
                <a:ext cx="5824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F7526F7-FA8D-4150-AA4F-A50E9E37006E}"/>
                  </a:ext>
                </a:extLst>
              </p14:cNvPr>
              <p14:cNvContentPartPr/>
              <p14:nvPr/>
            </p14:nvContentPartPr>
            <p14:xfrm>
              <a:off x="5932920" y="3698440"/>
              <a:ext cx="128520" cy="203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F7526F7-FA8D-4150-AA4F-A50E9E37006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915280" y="3680440"/>
                <a:ext cx="1641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0586AB6-08D9-4DAA-9DD9-9DE790B50C19}"/>
                  </a:ext>
                </a:extLst>
              </p14:cNvPr>
              <p14:cNvContentPartPr/>
              <p14:nvPr/>
            </p14:nvContentPartPr>
            <p14:xfrm>
              <a:off x="6170160" y="3657400"/>
              <a:ext cx="57600" cy="43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0586AB6-08D9-4DAA-9DD9-9DE790B50C19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152520" y="3639400"/>
                <a:ext cx="932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86BC170-A3F7-494C-B398-C0162D134314}"/>
                  </a:ext>
                </a:extLst>
              </p14:cNvPr>
              <p14:cNvContentPartPr/>
              <p14:nvPr/>
            </p14:nvContentPartPr>
            <p14:xfrm>
              <a:off x="6335400" y="3616720"/>
              <a:ext cx="114840" cy="102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86BC170-A3F7-494C-B398-C0162D13431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317760" y="3598720"/>
                <a:ext cx="15048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44C7791-BBBA-42C2-AF49-CC3A8C48612A}"/>
                  </a:ext>
                </a:extLst>
              </p14:cNvPr>
              <p14:cNvContentPartPr/>
              <p14:nvPr/>
            </p14:nvContentPartPr>
            <p14:xfrm>
              <a:off x="6532320" y="3762880"/>
              <a:ext cx="192240" cy="169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44C7791-BBBA-42C2-AF49-CC3A8C4861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514680" y="3744880"/>
                <a:ext cx="2278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31A09AB-6A26-4356-AD5B-BDF4F0401B85}"/>
                  </a:ext>
                </a:extLst>
              </p14:cNvPr>
              <p14:cNvContentPartPr/>
              <p14:nvPr/>
            </p14:nvContentPartPr>
            <p14:xfrm>
              <a:off x="6542760" y="3830200"/>
              <a:ext cx="175320" cy="2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31A09AB-6A26-4356-AD5B-BDF4F0401B8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525120" y="3812200"/>
                <a:ext cx="210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070916-5133-4BE4-83BC-4EB8893AEA9A}"/>
                  </a:ext>
                </a:extLst>
              </p14:cNvPr>
              <p14:cNvContentPartPr/>
              <p14:nvPr/>
            </p14:nvContentPartPr>
            <p14:xfrm>
              <a:off x="6942720" y="3740560"/>
              <a:ext cx="104760" cy="151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070916-5133-4BE4-83BC-4EB8893AEA9A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25080" y="3722560"/>
                <a:ext cx="14040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2B696EA-7F73-4927-910B-1AFF2B327FEF}"/>
                  </a:ext>
                </a:extLst>
              </p14:cNvPr>
              <p14:cNvContentPartPr/>
              <p14:nvPr/>
            </p14:nvContentPartPr>
            <p14:xfrm>
              <a:off x="7934520" y="3589720"/>
              <a:ext cx="143280" cy="1000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2B696EA-7F73-4927-910B-1AFF2B327FE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916520" y="3571720"/>
                <a:ext cx="178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F2F025D-30E7-486E-8916-13BF1B11AF94}"/>
                  </a:ext>
                </a:extLst>
              </p14:cNvPr>
              <p14:cNvContentPartPr/>
              <p14:nvPr/>
            </p14:nvContentPartPr>
            <p14:xfrm>
              <a:off x="7149360" y="3626080"/>
              <a:ext cx="686160" cy="255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F2F025D-30E7-486E-8916-13BF1B11AF9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131360" y="3608080"/>
                <a:ext cx="7218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674667C-A13B-440A-AEBD-A2C4A62260FA}"/>
                  </a:ext>
                </a:extLst>
              </p14:cNvPr>
              <p14:cNvContentPartPr/>
              <p14:nvPr/>
            </p14:nvContentPartPr>
            <p14:xfrm>
              <a:off x="253560" y="4125400"/>
              <a:ext cx="295560" cy="23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674667C-A13B-440A-AEBD-A2C4A62260F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35920" y="4107400"/>
                <a:ext cx="33120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6A69BBA-D0F9-42C8-BCE6-26DD1BAAFDE7}"/>
                  </a:ext>
                </a:extLst>
              </p14:cNvPr>
              <p14:cNvContentPartPr/>
              <p14:nvPr/>
            </p14:nvContentPartPr>
            <p14:xfrm>
              <a:off x="610680" y="4216120"/>
              <a:ext cx="39600" cy="136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6A69BBA-D0F9-42C8-BCE6-26DD1BAAFDE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92680" y="4198120"/>
                <a:ext cx="7524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1F9CB9-6A85-4B5A-82C9-CC1E8AD537A8}"/>
                  </a:ext>
                </a:extLst>
              </p14:cNvPr>
              <p14:cNvContentPartPr/>
              <p14:nvPr/>
            </p14:nvContentPartPr>
            <p14:xfrm>
              <a:off x="629760" y="4094440"/>
              <a:ext cx="360" cy="60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1F9CB9-6A85-4B5A-82C9-CC1E8AD537A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11760" y="4076440"/>
                <a:ext cx="3600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3A6E17D-6325-4343-86BE-71B671E029C5}"/>
                  </a:ext>
                </a:extLst>
              </p14:cNvPr>
              <p14:cNvContentPartPr/>
              <p14:nvPr/>
            </p14:nvContentPartPr>
            <p14:xfrm>
              <a:off x="720840" y="4220440"/>
              <a:ext cx="161640" cy="128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3A6E17D-6325-4343-86BE-71B671E029C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03200" y="4202440"/>
                <a:ext cx="1972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83C4A27-53E1-4980-A81E-4D24BBD7EC72}"/>
                  </a:ext>
                </a:extLst>
              </p14:cNvPr>
              <p14:cNvContentPartPr/>
              <p14:nvPr/>
            </p14:nvContentPartPr>
            <p14:xfrm>
              <a:off x="954120" y="4175440"/>
              <a:ext cx="122760" cy="144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83C4A27-53E1-4980-A81E-4D24BBD7EC7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936480" y="4157440"/>
                <a:ext cx="158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4AFD40-7D5B-4C60-B9B7-807D5F4A4177}"/>
                  </a:ext>
                </a:extLst>
              </p14:cNvPr>
              <p14:cNvContentPartPr/>
              <p14:nvPr/>
            </p14:nvContentPartPr>
            <p14:xfrm>
              <a:off x="1117200" y="4154920"/>
              <a:ext cx="183600" cy="195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4AFD40-7D5B-4C60-B9B7-807D5F4A417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099560" y="4136920"/>
                <a:ext cx="21924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E528164-BF4F-40EF-B355-1DE4B03526C8}"/>
                  </a:ext>
                </a:extLst>
              </p14:cNvPr>
              <p14:cNvContentPartPr/>
              <p14:nvPr/>
            </p14:nvContentPartPr>
            <p14:xfrm>
              <a:off x="1605000" y="4187320"/>
              <a:ext cx="568440" cy="191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E528164-BF4F-40EF-B355-1DE4B03526C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587000" y="4169680"/>
                <a:ext cx="60408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F8E3D700-26D3-406C-9B52-6BE8CB04C555}"/>
                  </a:ext>
                </a:extLst>
              </p14:cNvPr>
              <p14:cNvContentPartPr/>
              <p14:nvPr/>
            </p14:nvContentPartPr>
            <p14:xfrm>
              <a:off x="2407440" y="4063480"/>
              <a:ext cx="590040" cy="299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F8E3D700-26D3-406C-9B52-6BE8CB04C55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389789" y="4045840"/>
                <a:ext cx="625702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A61C5FC-5816-4EC8-8156-FEF54190C337}"/>
                  </a:ext>
                </a:extLst>
              </p14:cNvPr>
              <p14:cNvContentPartPr/>
              <p14:nvPr/>
            </p14:nvContentPartPr>
            <p14:xfrm>
              <a:off x="3271080" y="4205680"/>
              <a:ext cx="296640" cy="163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A61C5FC-5816-4EC8-8156-FEF54190C33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253440" y="4187680"/>
                <a:ext cx="33228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A73C954-FF91-4071-9749-37924A2D23B8}"/>
                  </a:ext>
                </a:extLst>
              </p14:cNvPr>
              <p14:cNvContentPartPr/>
              <p14:nvPr/>
            </p14:nvContentPartPr>
            <p14:xfrm>
              <a:off x="3715680" y="4207480"/>
              <a:ext cx="186120" cy="1501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A73C954-FF91-4071-9749-37924A2D23B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698040" y="4189840"/>
                <a:ext cx="22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C485EB0-E70B-4E34-A45D-42E900A7A96F}"/>
                  </a:ext>
                </a:extLst>
              </p14:cNvPr>
              <p14:cNvContentPartPr/>
              <p14:nvPr/>
            </p14:nvContentPartPr>
            <p14:xfrm>
              <a:off x="7196160" y="3586120"/>
              <a:ext cx="1287720" cy="7059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C485EB0-E70B-4E34-A45D-42E900A7A96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178155" y="3568471"/>
                <a:ext cx="1323370" cy="7416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4EAD602-7A59-4D37-8877-37A1AAAFB99C}"/>
                  </a:ext>
                </a:extLst>
              </p14:cNvPr>
              <p14:cNvContentPartPr/>
              <p14:nvPr/>
            </p14:nvContentPartPr>
            <p14:xfrm>
              <a:off x="5984400" y="4005160"/>
              <a:ext cx="1091520" cy="4683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4EAD602-7A59-4D37-8877-37A1AAAFB99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966760" y="3987520"/>
                <a:ext cx="112716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C9D3C59-6831-46BE-B903-7882DBD3FA4E}"/>
                  </a:ext>
                </a:extLst>
              </p14:cNvPr>
              <p14:cNvContentPartPr/>
              <p14:nvPr/>
            </p14:nvContentPartPr>
            <p14:xfrm>
              <a:off x="5369160" y="4176520"/>
              <a:ext cx="321480" cy="1292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C9D3C59-6831-46BE-B903-7882DBD3FA4E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351160" y="4158520"/>
                <a:ext cx="3571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54CBE1D3-475C-4834-94B9-A8F631FBF989}"/>
                  </a:ext>
                </a:extLst>
              </p14:cNvPr>
              <p14:cNvContentPartPr/>
              <p14:nvPr/>
            </p14:nvContentPartPr>
            <p14:xfrm>
              <a:off x="4198080" y="4043320"/>
              <a:ext cx="1044720" cy="4370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54CBE1D3-475C-4834-94B9-A8F631FBF989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180074" y="4025320"/>
                <a:ext cx="1080372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8BCC5CCE-84A0-400D-A724-5863E268A4CC}"/>
                  </a:ext>
                </a:extLst>
              </p14:cNvPr>
              <p14:cNvContentPartPr/>
              <p14:nvPr/>
            </p14:nvContentPartPr>
            <p14:xfrm>
              <a:off x="294600" y="4560640"/>
              <a:ext cx="825120" cy="27468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8BCC5CCE-84A0-400D-A724-5863E268A4CC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276600" y="4542640"/>
                <a:ext cx="86076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20040886-D6A9-4E3C-95F0-8F23BEEF865B}"/>
                  </a:ext>
                </a:extLst>
              </p14:cNvPr>
              <p14:cNvContentPartPr/>
              <p14:nvPr/>
            </p14:nvContentPartPr>
            <p14:xfrm>
              <a:off x="1472880" y="4453360"/>
              <a:ext cx="1705680" cy="5871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20040886-D6A9-4E3C-95F0-8F23BEEF865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454880" y="4435360"/>
                <a:ext cx="1741320" cy="622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1086512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14:cNvPr>
              <p14:cNvContentPartPr/>
              <p14:nvPr/>
            </p14:nvContentPartPr>
            <p14:xfrm>
              <a:off x="5733840" y="256480"/>
              <a:ext cx="108360" cy="49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5840" y="238840"/>
                <a:ext cx="14400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14:cNvPr>
              <p14:cNvContentPartPr/>
              <p14:nvPr/>
            </p14:nvContentPartPr>
            <p14:xfrm>
              <a:off x="822720" y="98800"/>
              <a:ext cx="4805640" cy="680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080" y="81151"/>
                <a:ext cx="4841280" cy="716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14:cNvPr>
              <p14:cNvContentPartPr/>
              <p14:nvPr/>
            </p14:nvContentPartPr>
            <p14:xfrm>
              <a:off x="6065040" y="212920"/>
              <a:ext cx="1595520" cy="627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47400" y="194920"/>
                <a:ext cx="163116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14:cNvPr>
              <p14:cNvContentPartPr/>
              <p14:nvPr/>
            </p14:nvContentPartPr>
            <p14:xfrm>
              <a:off x="7924800" y="233080"/>
              <a:ext cx="220680" cy="48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215440"/>
                <a:ext cx="25632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14:cNvPr>
              <p14:cNvContentPartPr/>
              <p14:nvPr/>
            </p14:nvContentPartPr>
            <p14:xfrm>
              <a:off x="477120" y="975040"/>
              <a:ext cx="152280" cy="23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9480" y="957400"/>
                <a:ext cx="1879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14:cNvPr>
              <p14:cNvContentPartPr/>
              <p14:nvPr/>
            </p14:nvContentPartPr>
            <p14:xfrm>
              <a:off x="792120" y="1007080"/>
              <a:ext cx="15408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74120" y="989440"/>
                <a:ext cx="189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14:cNvPr>
              <p14:cNvContentPartPr/>
              <p14:nvPr/>
            </p14:nvContentPartPr>
            <p14:xfrm>
              <a:off x="782040" y="1117240"/>
              <a:ext cx="18612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099240"/>
                <a:ext cx="221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14:cNvPr>
              <p14:cNvContentPartPr/>
              <p14:nvPr/>
            </p14:nvContentPartPr>
            <p14:xfrm>
              <a:off x="1178400" y="985120"/>
              <a:ext cx="175680" cy="199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60400" y="967120"/>
                <a:ext cx="211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14:cNvPr>
              <p14:cNvContentPartPr/>
              <p14:nvPr/>
            </p14:nvContentPartPr>
            <p14:xfrm>
              <a:off x="1167960" y="831400"/>
              <a:ext cx="194040" cy="4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50320" y="813760"/>
                <a:ext cx="229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14:cNvPr>
              <p14:cNvContentPartPr/>
              <p14:nvPr/>
            </p14:nvContentPartPr>
            <p14:xfrm>
              <a:off x="1147800" y="731320"/>
              <a:ext cx="236520" cy="10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29800" y="713320"/>
                <a:ext cx="272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14:cNvPr>
              <p14:cNvContentPartPr/>
              <p14:nvPr/>
            </p14:nvContentPartPr>
            <p14:xfrm>
              <a:off x="385680" y="757600"/>
              <a:ext cx="230760" cy="65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" y="739960"/>
                <a:ext cx="2664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14:cNvPr>
              <p14:cNvContentPartPr/>
              <p14:nvPr/>
            </p14:nvContentPartPr>
            <p14:xfrm>
              <a:off x="1848720" y="924280"/>
              <a:ext cx="193680" cy="240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1080" y="906640"/>
                <a:ext cx="2293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14:cNvPr>
              <p14:cNvContentPartPr/>
              <p14:nvPr/>
            </p14:nvContentPartPr>
            <p14:xfrm>
              <a:off x="1543800" y="934360"/>
              <a:ext cx="127080" cy="21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26160" y="916720"/>
                <a:ext cx="1627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14:cNvPr>
              <p14:cNvContentPartPr/>
              <p14:nvPr/>
            </p14:nvContentPartPr>
            <p14:xfrm>
              <a:off x="2219880" y="853000"/>
              <a:ext cx="35640" cy="4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02240" y="835000"/>
                <a:ext cx="712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14:cNvPr>
              <p14:cNvContentPartPr/>
              <p14:nvPr/>
            </p14:nvContentPartPr>
            <p14:xfrm>
              <a:off x="1777800" y="772000"/>
              <a:ext cx="24408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59800" y="754360"/>
                <a:ext cx="279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14:cNvPr>
              <p14:cNvContentPartPr/>
              <p14:nvPr/>
            </p14:nvContentPartPr>
            <p14:xfrm>
              <a:off x="3494640" y="853000"/>
              <a:ext cx="16200" cy="382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76640" y="835000"/>
                <a:ext cx="51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14:cNvPr>
              <p14:cNvContentPartPr/>
              <p14:nvPr/>
            </p14:nvContentPartPr>
            <p14:xfrm>
              <a:off x="3637200" y="790000"/>
              <a:ext cx="856080" cy="472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9200" y="772000"/>
                <a:ext cx="89172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14:cNvPr>
              <p14:cNvContentPartPr/>
              <p14:nvPr/>
            </p14:nvContentPartPr>
            <p14:xfrm>
              <a:off x="5910240" y="1021480"/>
              <a:ext cx="1764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92600" y="1003480"/>
                <a:ext cx="53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14:cNvPr>
              <p14:cNvContentPartPr/>
              <p14:nvPr/>
            </p14:nvContentPartPr>
            <p14:xfrm>
              <a:off x="6339360" y="690640"/>
              <a:ext cx="164160" cy="3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21360" y="672640"/>
                <a:ext cx="1998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14:cNvPr>
              <p14:cNvContentPartPr/>
              <p14:nvPr/>
            </p14:nvContentPartPr>
            <p14:xfrm>
              <a:off x="6684960" y="954880"/>
              <a:ext cx="190080" cy="115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66960" y="936880"/>
                <a:ext cx="225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14:cNvPr>
              <p14:cNvContentPartPr/>
              <p14:nvPr/>
            </p14:nvContentPartPr>
            <p14:xfrm>
              <a:off x="6063600" y="789280"/>
              <a:ext cx="431640" cy="37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960" y="771280"/>
                <a:ext cx="4672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14:cNvPr>
              <p14:cNvContentPartPr/>
              <p14:nvPr/>
            </p14:nvContentPartPr>
            <p14:xfrm>
              <a:off x="4643040" y="670120"/>
              <a:ext cx="317160" cy="51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25040" y="652492"/>
                <a:ext cx="352800" cy="552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14:cNvPr>
              <p14:cNvContentPartPr/>
              <p14:nvPr/>
            </p14:nvContentPartPr>
            <p14:xfrm>
              <a:off x="5620800" y="792160"/>
              <a:ext cx="191160" cy="410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02800" y="774504"/>
                <a:ext cx="22680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14:cNvPr>
              <p14:cNvContentPartPr/>
              <p14:nvPr/>
            </p14:nvContentPartPr>
            <p14:xfrm>
              <a:off x="5109960" y="846880"/>
              <a:ext cx="410040" cy="293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2304" y="829240"/>
                <a:ext cx="44571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14:cNvPr>
              <p14:cNvContentPartPr/>
              <p14:nvPr/>
            </p14:nvContentPartPr>
            <p14:xfrm>
              <a:off x="6958920" y="741040"/>
              <a:ext cx="418320" cy="38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1280" y="723400"/>
                <a:ext cx="4539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14:cNvPr>
              <p14:cNvContentPartPr/>
              <p14:nvPr/>
            </p14:nvContentPartPr>
            <p14:xfrm>
              <a:off x="2600760" y="853000"/>
              <a:ext cx="313200" cy="28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2760" y="835000"/>
                <a:ext cx="3488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14:cNvPr>
              <p14:cNvContentPartPr/>
              <p14:nvPr/>
            </p14:nvContentPartPr>
            <p14:xfrm>
              <a:off x="7710960" y="802240"/>
              <a:ext cx="288360" cy="26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92960" y="784600"/>
                <a:ext cx="3240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14:cNvPr>
              <p14:cNvContentPartPr/>
              <p14:nvPr/>
            </p14:nvContentPartPr>
            <p14:xfrm>
              <a:off x="531120" y="1394800"/>
              <a:ext cx="641880" cy="345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120" y="1377160"/>
                <a:ext cx="677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14:cNvPr>
              <p14:cNvContentPartPr/>
              <p14:nvPr/>
            </p14:nvContentPartPr>
            <p14:xfrm>
              <a:off x="1400880" y="1452400"/>
              <a:ext cx="140400" cy="216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82880" y="1434400"/>
                <a:ext cx="1760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14:cNvPr>
              <p14:cNvContentPartPr/>
              <p14:nvPr/>
            </p14:nvContentPartPr>
            <p14:xfrm>
              <a:off x="1391520" y="1330360"/>
              <a:ext cx="15228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73520" y="131236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14:cNvPr>
              <p14:cNvContentPartPr/>
              <p14:nvPr/>
            </p14:nvContentPartPr>
            <p14:xfrm>
              <a:off x="1645680" y="1371400"/>
              <a:ext cx="900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27680" y="1353400"/>
                <a:ext cx="1256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14:cNvPr>
              <p14:cNvContentPartPr/>
              <p14:nvPr/>
            </p14:nvContentPartPr>
            <p14:xfrm>
              <a:off x="1828560" y="1442320"/>
              <a:ext cx="141480" cy="165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10560" y="1424680"/>
                <a:ext cx="177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14:cNvPr>
              <p14:cNvContentPartPr/>
              <p14:nvPr/>
            </p14:nvContentPartPr>
            <p14:xfrm>
              <a:off x="2102520" y="1391560"/>
              <a:ext cx="13284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84880" y="1373920"/>
                <a:ext cx="1684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14:cNvPr>
              <p14:cNvContentPartPr/>
              <p14:nvPr/>
            </p14:nvContentPartPr>
            <p14:xfrm>
              <a:off x="2331480" y="1350880"/>
              <a:ext cx="4608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480" y="1333240"/>
                <a:ext cx="817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14:cNvPr>
              <p14:cNvContentPartPr/>
              <p14:nvPr/>
            </p14:nvContentPartPr>
            <p14:xfrm>
              <a:off x="2488800" y="1330720"/>
              <a:ext cx="100080" cy="112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71160" y="131272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14:cNvPr>
              <p14:cNvContentPartPr/>
              <p14:nvPr/>
            </p14:nvContentPartPr>
            <p14:xfrm>
              <a:off x="2946000" y="1407760"/>
              <a:ext cx="150120" cy="199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28000" y="1390120"/>
                <a:ext cx="1857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14:cNvPr>
              <p14:cNvContentPartPr/>
              <p14:nvPr/>
            </p14:nvContentPartPr>
            <p14:xfrm>
              <a:off x="3200160" y="1401640"/>
              <a:ext cx="122400" cy="20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82160" y="1384000"/>
                <a:ext cx="1580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14:cNvPr>
              <p14:cNvContentPartPr/>
              <p14:nvPr/>
            </p14:nvContentPartPr>
            <p14:xfrm>
              <a:off x="3149400" y="1278160"/>
              <a:ext cx="14688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760" y="1260520"/>
                <a:ext cx="1825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14:cNvPr>
              <p14:cNvContentPartPr/>
              <p14:nvPr/>
            </p14:nvContentPartPr>
            <p14:xfrm>
              <a:off x="2671680" y="1462840"/>
              <a:ext cx="189000" cy="179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54040" y="1444840"/>
                <a:ext cx="224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14:cNvPr>
              <p14:cNvContentPartPr/>
              <p14:nvPr/>
            </p14:nvContentPartPr>
            <p14:xfrm>
              <a:off x="3127440" y="1198240"/>
              <a:ext cx="163080" cy="21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09800" y="1180240"/>
                <a:ext cx="1987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14:cNvPr>
              <p14:cNvContentPartPr/>
              <p14:nvPr/>
            </p14:nvContentPartPr>
            <p14:xfrm>
              <a:off x="3498960" y="1439440"/>
              <a:ext cx="32760" cy="31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80960" y="1421440"/>
                <a:ext cx="68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14:cNvPr>
              <p14:cNvContentPartPr/>
              <p14:nvPr/>
            </p14:nvContentPartPr>
            <p14:xfrm>
              <a:off x="3656640" y="1386520"/>
              <a:ext cx="145440" cy="18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39000" y="1368880"/>
                <a:ext cx="1810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14:cNvPr>
              <p14:cNvContentPartPr/>
              <p14:nvPr/>
            </p14:nvContentPartPr>
            <p14:xfrm>
              <a:off x="3596520" y="1277440"/>
              <a:ext cx="173520" cy="42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78520" y="1259440"/>
                <a:ext cx="209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14:cNvPr>
              <p14:cNvContentPartPr/>
              <p14:nvPr/>
            </p14:nvContentPartPr>
            <p14:xfrm>
              <a:off x="3921960" y="1290040"/>
              <a:ext cx="71280" cy="6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03960" y="1272040"/>
                <a:ext cx="10692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14:cNvPr>
              <p14:cNvContentPartPr/>
              <p14:nvPr/>
            </p14:nvContentPartPr>
            <p14:xfrm>
              <a:off x="4205640" y="1469680"/>
              <a:ext cx="356760" cy="236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88000" y="1452040"/>
                <a:ext cx="3924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14:cNvPr>
              <p14:cNvContentPartPr/>
              <p14:nvPr/>
            </p14:nvContentPartPr>
            <p14:xfrm>
              <a:off x="4713960" y="1514320"/>
              <a:ext cx="129960" cy="164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96320" y="1496320"/>
                <a:ext cx="1656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14:cNvPr>
              <p14:cNvContentPartPr/>
              <p14:nvPr/>
            </p14:nvContentPartPr>
            <p14:xfrm>
              <a:off x="5902680" y="535480"/>
              <a:ext cx="88560" cy="95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040" y="517480"/>
                <a:ext cx="1242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14:cNvPr>
              <p14:cNvContentPartPr/>
              <p14:nvPr/>
            </p14:nvContentPartPr>
            <p14:xfrm>
              <a:off x="5851560" y="324520"/>
              <a:ext cx="153360" cy="153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833920" y="306838"/>
                <a:ext cx="1890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14:cNvPr>
              <p14:cNvContentPartPr/>
              <p14:nvPr/>
            </p14:nvContentPartPr>
            <p14:xfrm>
              <a:off x="355080" y="2003200"/>
              <a:ext cx="541440" cy="271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7080" y="1985200"/>
                <a:ext cx="5770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14:cNvPr>
              <p14:cNvContentPartPr/>
              <p14:nvPr/>
            </p14:nvContentPartPr>
            <p14:xfrm>
              <a:off x="1054200" y="1919680"/>
              <a:ext cx="826200" cy="432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36208" y="1902040"/>
                <a:ext cx="861824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14:cNvPr>
              <p14:cNvContentPartPr/>
              <p14:nvPr/>
            </p14:nvContentPartPr>
            <p14:xfrm>
              <a:off x="2671680" y="2026600"/>
              <a:ext cx="252360" cy="253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54015" y="2008600"/>
                <a:ext cx="288051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14:cNvPr>
              <p14:cNvContentPartPr/>
              <p14:nvPr/>
            </p14:nvContentPartPr>
            <p14:xfrm>
              <a:off x="3393120" y="1990960"/>
              <a:ext cx="300960" cy="215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75480" y="1973290"/>
                <a:ext cx="3366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14:cNvPr>
              <p14:cNvContentPartPr/>
              <p14:nvPr/>
            </p14:nvContentPartPr>
            <p14:xfrm>
              <a:off x="3047520" y="2021560"/>
              <a:ext cx="244440" cy="23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29854" y="2003588"/>
                <a:ext cx="280133" cy="265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14:cNvPr>
              <p14:cNvContentPartPr/>
              <p14:nvPr/>
            </p14:nvContentPartPr>
            <p14:xfrm>
              <a:off x="3982440" y="1911040"/>
              <a:ext cx="132480" cy="49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64440" y="1893040"/>
                <a:ext cx="168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14:cNvPr>
              <p14:cNvContentPartPr/>
              <p14:nvPr/>
            </p14:nvContentPartPr>
            <p14:xfrm>
              <a:off x="3779040" y="2036680"/>
              <a:ext cx="358920" cy="221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61400" y="2018680"/>
                <a:ext cx="3945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14:cNvPr>
              <p14:cNvContentPartPr/>
              <p14:nvPr/>
            </p14:nvContentPartPr>
            <p14:xfrm>
              <a:off x="3972360" y="1818160"/>
              <a:ext cx="185400" cy="1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54360" y="18005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14:cNvPr>
              <p14:cNvContentPartPr/>
              <p14:nvPr/>
            </p14:nvContentPartPr>
            <p14:xfrm>
              <a:off x="4322640" y="2092480"/>
              <a:ext cx="5760" cy="5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304640" y="207484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14:cNvPr>
              <p14:cNvContentPartPr/>
              <p14:nvPr/>
            </p14:nvContentPartPr>
            <p14:xfrm>
              <a:off x="4439640" y="1990960"/>
              <a:ext cx="145080" cy="18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22000" y="1973320"/>
                <a:ext cx="1807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14:cNvPr>
              <p14:cNvContentPartPr/>
              <p14:nvPr/>
            </p14:nvContentPartPr>
            <p14:xfrm>
              <a:off x="4429200" y="1867480"/>
              <a:ext cx="155880" cy="42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11560" y="1849840"/>
                <a:ext cx="191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14:cNvPr>
              <p14:cNvContentPartPr/>
              <p14:nvPr/>
            </p14:nvContentPartPr>
            <p14:xfrm>
              <a:off x="2004960" y="1919680"/>
              <a:ext cx="563760" cy="426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986960" y="1902040"/>
                <a:ext cx="59940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14:cNvPr>
              <p14:cNvContentPartPr/>
              <p14:nvPr/>
            </p14:nvContentPartPr>
            <p14:xfrm>
              <a:off x="4746000" y="1838680"/>
              <a:ext cx="151560" cy="33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28360" y="1821040"/>
                <a:ext cx="1872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14:cNvPr>
              <p14:cNvContentPartPr/>
              <p14:nvPr/>
            </p14:nvContentPartPr>
            <p14:xfrm>
              <a:off x="6006720" y="1859200"/>
              <a:ext cx="38520" cy="80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88720" y="1841200"/>
                <a:ext cx="74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14:cNvPr>
              <p14:cNvContentPartPr/>
              <p14:nvPr/>
            </p14:nvContentPartPr>
            <p14:xfrm>
              <a:off x="5469960" y="1899880"/>
              <a:ext cx="408960" cy="483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451960" y="1881880"/>
                <a:ext cx="4446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14:cNvPr>
              <p14:cNvContentPartPr/>
              <p14:nvPr/>
            </p14:nvContentPartPr>
            <p14:xfrm>
              <a:off x="5013480" y="1891240"/>
              <a:ext cx="347760" cy="294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95480" y="1873578"/>
                <a:ext cx="38340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14:cNvPr>
              <p14:cNvContentPartPr/>
              <p14:nvPr/>
            </p14:nvContentPartPr>
            <p14:xfrm>
              <a:off x="6623760" y="1889440"/>
              <a:ext cx="415800" cy="311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06120" y="1871440"/>
                <a:ext cx="4514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14:cNvPr>
              <p14:cNvContentPartPr/>
              <p14:nvPr/>
            </p14:nvContentPartPr>
            <p14:xfrm>
              <a:off x="355080" y="2519080"/>
              <a:ext cx="1415160" cy="50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080" y="2501440"/>
                <a:ext cx="14508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14:cNvPr>
              <p14:cNvContentPartPr/>
              <p14:nvPr/>
            </p14:nvContentPartPr>
            <p14:xfrm>
              <a:off x="1896240" y="2661640"/>
              <a:ext cx="136440" cy="207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78240" y="2643640"/>
                <a:ext cx="17208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14:cNvPr>
              <p14:cNvContentPartPr/>
              <p14:nvPr/>
            </p14:nvContentPartPr>
            <p14:xfrm>
              <a:off x="1889400" y="2574880"/>
              <a:ext cx="145080" cy="7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71760" y="2556880"/>
                <a:ext cx="1807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14:cNvPr>
              <p14:cNvContentPartPr/>
              <p14:nvPr/>
            </p14:nvContentPartPr>
            <p14:xfrm>
              <a:off x="2183880" y="2514400"/>
              <a:ext cx="1830600" cy="5306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166237" y="2496748"/>
                <a:ext cx="1866247" cy="566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57569A1-A1CE-478A-B857-BEA1453EAF76}"/>
                  </a:ext>
                </a:extLst>
              </p14:cNvPr>
              <p14:cNvContentPartPr/>
              <p14:nvPr/>
            </p14:nvContentPartPr>
            <p14:xfrm>
              <a:off x="4140120" y="2600440"/>
              <a:ext cx="524520" cy="40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57569A1-A1CE-478A-B857-BEA1453EAF7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22132" y="2582800"/>
                <a:ext cx="560136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648AD6-DA22-4539-99FD-EDD0CF33E923}"/>
                  </a:ext>
                </a:extLst>
              </p14:cNvPr>
              <p14:cNvContentPartPr/>
              <p14:nvPr/>
            </p14:nvContentPartPr>
            <p14:xfrm>
              <a:off x="4800720" y="2553640"/>
              <a:ext cx="63360" cy="358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648AD6-DA22-4539-99FD-EDD0CF33E92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82720" y="2536000"/>
                <a:ext cx="990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D2F6EA-AE0D-4985-8066-1030A1C09286}"/>
                  </a:ext>
                </a:extLst>
              </p14:cNvPr>
              <p14:cNvContentPartPr/>
              <p14:nvPr/>
            </p14:nvContentPartPr>
            <p14:xfrm>
              <a:off x="4967400" y="2540680"/>
              <a:ext cx="64440" cy="406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D2F6EA-AE0D-4985-8066-1030A1C0928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49400" y="2523040"/>
                <a:ext cx="10008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C1AAACD-C799-4A93-862A-73D552BCC861}"/>
                  </a:ext>
                </a:extLst>
              </p14:cNvPr>
              <p14:cNvContentPartPr/>
              <p14:nvPr/>
            </p14:nvContentPartPr>
            <p14:xfrm>
              <a:off x="5151000" y="2606200"/>
              <a:ext cx="264600" cy="27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C1AAACD-C799-4A93-862A-73D552BCC86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33000" y="2588537"/>
                <a:ext cx="30024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9817C60-476B-4F0F-B3F2-B46EABB75E98}"/>
                  </a:ext>
                </a:extLst>
              </p14:cNvPr>
              <p14:cNvContentPartPr/>
              <p14:nvPr/>
            </p14:nvContentPartPr>
            <p14:xfrm>
              <a:off x="5506320" y="2528080"/>
              <a:ext cx="1128240" cy="525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9817C60-476B-4F0F-B3F2-B46EABB75E9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488680" y="2510440"/>
                <a:ext cx="11638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A16627C-2FEF-436A-A011-DC607FFC3485}"/>
                  </a:ext>
                </a:extLst>
              </p14:cNvPr>
              <p14:cNvContentPartPr/>
              <p14:nvPr/>
            </p14:nvContentPartPr>
            <p14:xfrm>
              <a:off x="6745800" y="2458600"/>
              <a:ext cx="643320" cy="558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A16627C-2FEF-436A-A011-DC607FFC348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728160" y="2440600"/>
                <a:ext cx="67896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48FF971-EEAF-4712-813C-29C8955E6AC9}"/>
                  </a:ext>
                </a:extLst>
              </p14:cNvPr>
              <p14:cNvContentPartPr/>
              <p14:nvPr/>
            </p14:nvContentPartPr>
            <p14:xfrm>
              <a:off x="7518360" y="2401360"/>
              <a:ext cx="771120" cy="554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48FF971-EEAF-4712-813C-29C8955E6AC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00368" y="2383720"/>
                <a:ext cx="806743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143C61E-17AF-4C7D-84A3-1AB0CA190054}"/>
                  </a:ext>
                </a:extLst>
              </p14:cNvPr>
              <p14:cNvContentPartPr/>
              <p14:nvPr/>
            </p14:nvContentPartPr>
            <p14:xfrm>
              <a:off x="8393160" y="2440240"/>
              <a:ext cx="639360" cy="480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143C61E-17AF-4C7D-84A3-1AB0CA19005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75160" y="2422600"/>
                <a:ext cx="675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410474D-397B-4C51-AC50-E24FDACDE1D9}"/>
                  </a:ext>
                </a:extLst>
              </p14:cNvPr>
              <p14:cNvContentPartPr/>
              <p14:nvPr/>
            </p14:nvContentPartPr>
            <p14:xfrm>
              <a:off x="7914000" y="2167000"/>
              <a:ext cx="962640" cy="312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410474D-397B-4C51-AC50-E24FDACDE1D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896360" y="2149360"/>
                <a:ext cx="9982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91C51CB-E4A1-4524-A1F5-C33A76F2B66B}"/>
                  </a:ext>
                </a:extLst>
              </p14:cNvPr>
              <p14:cNvContentPartPr/>
              <p14:nvPr/>
            </p14:nvContentPartPr>
            <p14:xfrm>
              <a:off x="8026320" y="1727080"/>
              <a:ext cx="702360" cy="316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91C51CB-E4A1-4524-A1F5-C33A76F2B66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008320" y="1709080"/>
                <a:ext cx="7380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95FC4C2-1B5F-4CA0-AC31-D016FB2DDFE4}"/>
                  </a:ext>
                </a:extLst>
              </p14:cNvPr>
              <p14:cNvContentPartPr/>
              <p14:nvPr/>
            </p14:nvContentPartPr>
            <p14:xfrm>
              <a:off x="2325720" y="2824000"/>
              <a:ext cx="1358280" cy="196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95FC4C2-1B5F-4CA0-AC31-D016FB2DDFE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308080" y="2806360"/>
                <a:ext cx="13939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6599F8-F80B-4304-AF86-291B18037F8D}"/>
                  </a:ext>
                </a:extLst>
              </p14:cNvPr>
              <p14:cNvContentPartPr/>
              <p14:nvPr/>
            </p14:nvContentPartPr>
            <p14:xfrm>
              <a:off x="2912880" y="3115240"/>
              <a:ext cx="239760" cy="195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6599F8-F80B-4304-AF86-291B18037F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894880" y="3097600"/>
                <a:ext cx="2754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7643685-CDB2-439C-B96F-36934352089D}"/>
                  </a:ext>
                </a:extLst>
              </p14:cNvPr>
              <p14:cNvContentPartPr/>
              <p14:nvPr/>
            </p14:nvContentPartPr>
            <p14:xfrm>
              <a:off x="192720" y="3484600"/>
              <a:ext cx="927000" cy="383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7643685-CDB2-439C-B96F-36934352089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74720" y="3466600"/>
                <a:ext cx="96264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FCC0C9C-E3B9-4CF8-AD39-EBD74F96AD93}"/>
                  </a:ext>
                </a:extLst>
              </p14:cNvPr>
              <p14:cNvContentPartPr/>
              <p14:nvPr/>
            </p14:nvContentPartPr>
            <p14:xfrm>
              <a:off x="1391520" y="3410440"/>
              <a:ext cx="934920" cy="418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FCC0C9C-E3B9-4CF8-AD39-EBD74F96AD9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373520" y="3392440"/>
                <a:ext cx="97056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F1968DB-7EB4-4CAF-A59F-59E3F458A988}"/>
                  </a:ext>
                </a:extLst>
              </p14:cNvPr>
              <p14:cNvContentPartPr/>
              <p14:nvPr/>
            </p14:nvContentPartPr>
            <p14:xfrm>
              <a:off x="2458200" y="3576040"/>
              <a:ext cx="204840" cy="178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F1968DB-7EB4-4CAF-A59F-59E3F458A98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40560" y="3558040"/>
                <a:ext cx="24048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3A93DC6-D9C4-4852-99CA-E03376FC382F}"/>
                  </a:ext>
                </a:extLst>
              </p14:cNvPr>
              <p14:cNvContentPartPr/>
              <p14:nvPr/>
            </p14:nvContentPartPr>
            <p14:xfrm>
              <a:off x="3757440" y="3488200"/>
              <a:ext cx="73080" cy="4021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3A93DC6-D9C4-4852-99CA-E03376FC382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739440" y="3470200"/>
                <a:ext cx="10872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C36D6B-D30E-4F79-9E49-0E022031C454}"/>
                  </a:ext>
                </a:extLst>
              </p14:cNvPr>
              <p14:cNvContentPartPr/>
              <p14:nvPr/>
            </p14:nvContentPartPr>
            <p14:xfrm>
              <a:off x="2790480" y="3464080"/>
              <a:ext cx="856800" cy="489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C36D6B-D30E-4F79-9E49-0E022031C45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772840" y="3446440"/>
                <a:ext cx="8924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00BF7CE-575C-4D1E-AD17-B66871632C8F}"/>
                  </a:ext>
                </a:extLst>
              </p14:cNvPr>
              <p14:cNvContentPartPr/>
              <p14:nvPr/>
            </p14:nvContentPartPr>
            <p14:xfrm>
              <a:off x="3959400" y="3652000"/>
              <a:ext cx="119160" cy="200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00BF7CE-575C-4D1E-AD17-B66871632C8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941400" y="3634360"/>
                <a:ext cx="1548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819464C-3530-4C7D-A2DE-0B4888F5A30B}"/>
                  </a:ext>
                </a:extLst>
              </p14:cNvPr>
              <p14:cNvContentPartPr/>
              <p14:nvPr/>
            </p14:nvContentPartPr>
            <p14:xfrm>
              <a:off x="4190160" y="3545440"/>
              <a:ext cx="56520" cy="68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819464C-3530-4C7D-A2DE-0B4888F5A30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172520" y="3527800"/>
                <a:ext cx="9216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E36497E-E667-4061-83F9-1E336893AC0E}"/>
                  </a:ext>
                </a:extLst>
              </p14:cNvPr>
              <p14:cNvContentPartPr/>
              <p14:nvPr/>
            </p14:nvContentPartPr>
            <p14:xfrm>
              <a:off x="5486520" y="3464080"/>
              <a:ext cx="60840" cy="1141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E36497E-E667-4061-83F9-1E336893AC0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468520" y="3446440"/>
                <a:ext cx="964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D1D9DEB-AEFB-473F-8ACF-FBFDB452E055}"/>
                  </a:ext>
                </a:extLst>
              </p14:cNvPr>
              <p14:cNvContentPartPr/>
              <p14:nvPr/>
            </p14:nvContentPartPr>
            <p14:xfrm>
              <a:off x="4355040" y="3443920"/>
              <a:ext cx="1020600" cy="5457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D1D9DEB-AEFB-473F-8ACF-FBFDB452E0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337400" y="3425920"/>
                <a:ext cx="105624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521DA99-3DA9-4DA1-914C-187A0B3197CB}"/>
                  </a:ext>
                </a:extLst>
              </p14:cNvPr>
              <p14:cNvContentPartPr/>
              <p14:nvPr/>
            </p14:nvContentPartPr>
            <p14:xfrm>
              <a:off x="8391720" y="3220360"/>
              <a:ext cx="360" cy="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521DA99-3DA9-4DA1-914C-187A0B3197C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37408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9833359-4E5C-4004-B096-D93FCC5C24B4}"/>
                  </a:ext>
                </a:extLst>
              </p14:cNvPr>
              <p14:cNvContentPartPr/>
              <p14:nvPr/>
            </p14:nvContentPartPr>
            <p14:xfrm>
              <a:off x="8523840" y="3149440"/>
              <a:ext cx="253440" cy="278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9833359-4E5C-4004-B096-D93FCC5C24B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506200" y="3131463"/>
                <a:ext cx="289080" cy="3138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581DE1-EE91-4F91-AD06-A521C83F4232}"/>
                  </a:ext>
                </a:extLst>
              </p14:cNvPr>
              <p14:cNvContentPartPr/>
              <p14:nvPr/>
            </p14:nvContentPartPr>
            <p14:xfrm>
              <a:off x="7658400" y="3294160"/>
              <a:ext cx="723960" cy="153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581DE1-EE91-4F91-AD06-A521C83F423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640751" y="3276202"/>
                <a:ext cx="759618" cy="188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9BC4495-7E58-4B31-8DF6-E9061B88588A}"/>
                  </a:ext>
                </a:extLst>
              </p14:cNvPr>
              <p14:cNvContentPartPr/>
              <p14:nvPr/>
            </p14:nvContentPartPr>
            <p14:xfrm>
              <a:off x="6722040" y="3311800"/>
              <a:ext cx="744840" cy="159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9BC4495-7E58-4B31-8DF6-E9061B88588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704049" y="3293800"/>
                <a:ext cx="780463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117192B-A938-4269-B2FB-1DF361BDBC5C}"/>
                  </a:ext>
                </a:extLst>
              </p14:cNvPr>
              <p14:cNvContentPartPr/>
              <p14:nvPr/>
            </p14:nvContentPartPr>
            <p14:xfrm>
              <a:off x="5903760" y="3270400"/>
              <a:ext cx="546840" cy="190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117192B-A938-4269-B2FB-1DF361BDBC5C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885760" y="3252760"/>
                <a:ext cx="5824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F7526F7-FA8D-4150-AA4F-A50E9E37006E}"/>
                  </a:ext>
                </a:extLst>
              </p14:cNvPr>
              <p14:cNvContentPartPr/>
              <p14:nvPr/>
            </p14:nvContentPartPr>
            <p14:xfrm>
              <a:off x="5932920" y="3698440"/>
              <a:ext cx="128520" cy="203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F7526F7-FA8D-4150-AA4F-A50E9E37006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915280" y="3680440"/>
                <a:ext cx="1641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0586AB6-08D9-4DAA-9DD9-9DE790B50C19}"/>
                  </a:ext>
                </a:extLst>
              </p14:cNvPr>
              <p14:cNvContentPartPr/>
              <p14:nvPr/>
            </p14:nvContentPartPr>
            <p14:xfrm>
              <a:off x="6170160" y="3657400"/>
              <a:ext cx="57600" cy="43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0586AB6-08D9-4DAA-9DD9-9DE790B50C19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152520" y="3639400"/>
                <a:ext cx="932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86BC170-A3F7-494C-B398-C0162D134314}"/>
                  </a:ext>
                </a:extLst>
              </p14:cNvPr>
              <p14:cNvContentPartPr/>
              <p14:nvPr/>
            </p14:nvContentPartPr>
            <p14:xfrm>
              <a:off x="6335400" y="3616720"/>
              <a:ext cx="114840" cy="102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86BC170-A3F7-494C-B398-C0162D13431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317760" y="3598720"/>
                <a:ext cx="15048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44C7791-BBBA-42C2-AF49-CC3A8C48612A}"/>
                  </a:ext>
                </a:extLst>
              </p14:cNvPr>
              <p14:cNvContentPartPr/>
              <p14:nvPr/>
            </p14:nvContentPartPr>
            <p14:xfrm>
              <a:off x="6532320" y="3762880"/>
              <a:ext cx="192240" cy="169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44C7791-BBBA-42C2-AF49-CC3A8C4861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514680" y="3744880"/>
                <a:ext cx="2278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31A09AB-6A26-4356-AD5B-BDF4F0401B85}"/>
                  </a:ext>
                </a:extLst>
              </p14:cNvPr>
              <p14:cNvContentPartPr/>
              <p14:nvPr/>
            </p14:nvContentPartPr>
            <p14:xfrm>
              <a:off x="6542760" y="3830200"/>
              <a:ext cx="175320" cy="2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31A09AB-6A26-4356-AD5B-BDF4F0401B8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525120" y="3812200"/>
                <a:ext cx="210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070916-5133-4BE4-83BC-4EB8893AEA9A}"/>
                  </a:ext>
                </a:extLst>
              </p14:cNvPr>
              <p14:cNvContentPartPr/>
              <p14:nvPr/>
            </p14:nvContentPartPr>
            <p14:xfrm>
              <a:off x="6942720" y="3740560"/>
              <a:ext cx="104760" cy="151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070916-5133-4BE4-83BC-4EB8893AEA9A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25080" y="3722560"/>
                <a:ext cx="14040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2B696EA-7F73-4927-910B-1AFF2B327FEF}"/>
                  </a:ext>
                </a:extLst>
              </p14:cNvPr>
              <p14:cNvContentPartPr/>
              <p14:nvPr/>
            </p14:nvContentPartPr>
            <p14:xfrm>
              <a:off x="7934520" y="3589720"/>
              <a:ext cx="143280" cy="1000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2B696EA-7F73-4927-910B-1AFF2B327FE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916520" y="3571720"/>
                <a:ext cx="178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F2F025D-30E7-486E-8916-13BF1B11AF94}"/>
                  </a:ext>
                </a:extLst>
              </p14:cNvPr>
              <p14:cNvContentPartPr/>
              <p14:nvPr/>
            </p14:nvContentPartPr>
            <p14:xfrm>
              <a:off x="7149360" y="3626080"/>
              <a:ext cx="686160" cy="255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F2F025D-30E7-486E-8916-13BF1B11AF9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131360" y="3608080"/>
                <a:ext cx="7218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674667C-A13B-440A-AEBD-A2C4A62260FA}"/>
                  </a:ext>
                </a:extLst>
              </p14:cNvPr>
              <p14:cNvContentPartPr/>
              <p14:nvPr/>
            </p14:nvContentPartPr>
            <p14:xfrm>
              <a:off x="253560" y="4125400"/>
              <a:ext cx="295560" cy="23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674667C-A13B-440A-AEBD-A2C4A62260F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35920" y="4107400"/>
                <a:ext cx="33120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6A69BBA-D0F9-42C8-BCE6-26DD1BAAFDE7}"/>
                  </a:ext>
                </a:extLst>
              </p14:cNvPr>
              <p14:cNvContentPartPr/>
              <p14:nvPr/>
            </p14:nvContentPartPr>
            <p14:xfrm>
              <a:off x="610680" y="4216120"/>
              <a:ext cx="39600" cy="136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6A69BBA-D0F9-42C8-BCE6-26DD1BAAFDE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92680" y="4198120"/>
                <a:ext cx="7524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1F9CB9-6A85-4B5A-82C9-CC1E8AD537A8}"/>
                  </a:ext>
                </a:extLst>
              </p14:cNvPr>
              <p14:cNvContentPartPr/>
              <p14:nvPr/>
            </p14:nvContentPartPr>
            <p14:xfrm>
              <a:off x="629760" y="4094440"/>
              <a:ext cx="360" cy="60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1F9CB9-6A85-4B5A-82C9-CC1E8AD537A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11760" y="4076440"/>
                <a:ext cx="3600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3A6E17D-6325-4343-86BE-71B671E029C5}"/>
                  </a:ext>
                </a:extLst>
              </p14:cNvPr>
              <p14:cNvContentPartPr/>
              <p14:nvPr/>
            </p14:nvContentPartPr>
            <p14:xfrm>
              <a:off x="720840" y="4220440"/>
              <a:ext cx="161640" cy="128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3A6E17D-6325-4343-86BE-71B671E029C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03200" y="4202440"/>
                <a:ext cx="1972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83C4A27-53E1-4980-A81E-4D24BBD7EC72}"/>
                  </a:ext>
                </a:extLst>
              </p14:cNvPr>
              <p14:cNvContentPartPr/>
              <p14:nvPr/>
            </p14:nvContentPartPr>
            <p14:xfrm>
              <a:off x="954120" y="4175440"/>
              <a:ext cx="122760" cy="144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83C4A27-53E1-4980-A81E-4D24BBD7EC7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936480" y="4157440"/>
                <a:ext cx="158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4AFD40-7D5B-4C60-B9B7-807D5F4A4177}"/>
                  </a:ext>
                </a:extLst>
              </p14:cNvPr>
              <p14:cNvContentPartPr/>
              <p14:nvPr/>
            </p14:nvContentPartPr>
            <p14:xfrm>
              <a:off x="1117200" y="4154920"/>
              <a:ext cx="183600" cy="195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4AFD40-7D5B-4C60-B9B7-807D5F4A417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099560" y="4136920"/>
                <a:ext cx="21924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E528164-BF4F-40EF-B355-1DE4B03526C8}"/>
                  </a:ext>
                </a:extLst>
              </p14:cNvPr>
              <p14:cNvContentPartPr/>
              <p14:nvPr/>
            </p14:nvContentPartPr>
            <p14:xfrm>
              <a:off x="1605000" y="4187320"/>
              <a:ext cx="568440" cy="191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E528164-BF4F-40EF-B355-1DE4B03526C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587000" y="4169680"/>
                <a:ext cx="60408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F8E3D700-26D3-406C-9B52-6BE8CB04C555}"/>
                  </a:ext>
                </a:extLst>
              </p14:cNvPr>
              <p14:cNvContentPartPr/>
              <p14:nvPr/>
            </p14:nvContentPartPr>
            <p14:xfrm>
              <a:off x="2407440" y="4063480"/>
              <a:ext cx="590040" cy="299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F8E3D700-26D3-406C-9B52-6BE8CB04C55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389789" y="4045840"/>
                <a:ext cx="625702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A61C5FC-5816-4EC8-8156-FEF54190C337}"/>
                  </a:ext>
                </a:extLst>
              </p14:cNvPr>
              <p14:cNvContentPartPr/>
              <p14:nvPr/>
            </p14:nvContentPartPr>
            <p14:xfrm>
              <a:off x="3271080" y="4205680"/>
              <a:ext cx="296640" cy="163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A61C5FC-5816-4EC8-8156-FEF54190C33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253440" y="4187680"/>
                <a:ext cx="33228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A73C954-FF91-4071-9749-37924A2D23B8}"/>
                  </a:ext>
                </a:extLst>
              </p14:cNvPr>
              <p14:cNvContentPartPr/>
              <p14:nvPr/>
            </p14:nvContentPartPr>
            <p14:xfrm>
              <a:off x="3715680" y="4207480"/>
              <a:ext cx="186120" cy="1501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A73C954-FF91-4071-9749-37924A2D23B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698040" y="4189840"/>
                <a:ext cx="22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C485EB0-E70B-4E34-A45D-42E900A7A96F}"/>
                  </a:ext>
                </a:extLst>
              </p14:cNvPr>
              <p14:cNvContentPartPr/>
              <p14:nvPr/>
            </p14:nvContentPartPr>
            <p14:xfrm>
              <a:off x="7196160" y="3586120"/>
              <a:ext cx="1287720" cy="7059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C485EB0-E70B-4E34-A45D-42E900A7A96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178155" y="3568471"/>
                <a:ext cx="1323370" cy="7416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4EAD602-7A59-4D37-8877-37A1AAAFB99C}"/>
                  </a:ext>
                </a:extLst>
              </p14:cNvPr>
              <p14:cNvContentPartPr/>
              <p14:nvPr/>
            </p14:nvContentPartPr>
            <p14:xfrm>
              <a:off x="5984400" y="4005160"/>
              <a:ext cx="1091520" cy="4683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4EAD602-7A59-4D37-8877-37A1AAAFB99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966760" y="3987520"/>
                <a:ext cx="112716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C9D3C59-6831-46BE-B903-7882DBD3FA4E}"/>
                  </a:ext>
                </a:extLst>
              </p14:cNvPr>
              <p14:cNvContentPartPr/>
              <p14:nvPr/>
            </p14:nvContentPartPr>
            <p14:xfrm>
              <a:off x="5369160" y="4176520"/>
              <a:ext cx="321480" cy="1292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C9D3C59-6831-46BE-B903-7882DBD3FA4E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351160" y="4158520"/>
                <a:ext cx="3571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54CBE1D3-475C-4834-94B9-A8F631FBF989}"/>
                  </a:ext>
                </a:extLst>
              </p14:cNvPr>
              <p14:cNvContentPartPr/>
              <p14:nvPr/>
            </p14:nvContentPartPr>
            <p14:xfrm>
              <a:off x="4198080" y="4043320"/>
              <a:ext cx="1044720" cy="4370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54CBE1D3-475C-4834-94B9-A8F631FBF989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180074" y="4025320"/>
                <a:ext cx="1080372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8BCC5CCE-84A0-400D-A724-5863E268A4CC}"/>
                  </a:ext>
                </a:extLst>
              </p14:cNvPr>
              <p14:cNvContentPartPr/>
              <p14:nvPr/>
            </p14:nvContentPartPr>
            <p14:xfrm>
              <a:off x="294600" y="4560640"/>
              <a:ext cx="825120" cy="27468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8BCC5CCE-84A0-400D-A724-5863E268A4CC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276600" y="4542640"/>
                <a:ext cx="86076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20040886-D6A9-4E3C-95F0-8F23BEEF865B}"/>
                  </a:ext>
                </a:extLst>
              </p14:cNvPr>
              <p14:cNvContentPartPr/>
              <p14:nvPr/>
            </p14:nvContentPartPr>
            <p14:xfrm>
              <a:off x="1472880" y="4453360"/>
              <a:ext cx="1705680" cy="5871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20040886-D6A9-4E3C-95F0-8F23BEEF865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454880" y="4435360"/>
                <a:ext cx="1741320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81539CF-7F34-4682-AE0A-0766BBEDAB08}"/>
                  </a:ext>
                </a:extLst>
              </p14:cNvPr>
              <p14:cNvContentPartPr/>
              <p14:nvPr/>
            </p14:nvContentPartPr>
            <p14:xfrm>
              <a:off x="3325080" y="4795000"/>
              <a:ext cx="57960" cy="116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81539CF-7F34-4682-AE0A-0766BBEDAB0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307440" y="4777360"/>
                <a:ext cx="936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B64550DE-9C4F-4D58-8802-C9B3A8A80166}"/>
                  </a:ext>
                </a:extLst>
              </p14:cNvPr>
              <p14:cNvContentPartPr/>
              <p14:nvPr/>
            </p14:nvContentPartPr>
            <p14:xfrm>
              <a:off x="3718200" y="4490080"/>
              <a:ext cx="1072440" cy="377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B64550DE-9C4F-4D58-8802-C9B3A8A80166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700206" y="4472440"/>
                <a:ext cx="1108068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51ABFFC-F532-49FD-A169-820DFF8D37B6}"/>
                  </a:ext>
                </a:extLst>
              </p14:cNvPr>
              <p14:cNvContentPartPr/>
              <p14:nvPr/>
            </p14:nvContentPartPr>
            <p14:xfrm>
              <a:off x="4998360" y="4656040"/>
              <a:ext cx="417960" cy="3124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51ABFFC-F532-49FD-A169-820DFF8D37B6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980720" y="4638040"/>
                <a:ext cx="45360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DFAC0CA-FCB9-47E1-A9EA-044857C28499}"/>
                  </a:ext>
                </a:extLst>
              </p14:cNvPr>
              <p14:cNvContentPartPr/>
              <p14:nvPr/>
            </p14:nvContentPartPr>
            <p14:xfrm>
              <a:off x="6309120" y="4634080"/>
              <a:ext cx="237600" cy="2595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DFAC0CA-FCB9-47E1-A9EA-044857C28499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291120" y="4616080"/>
                <a:ext cx="27324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01CFBD00-B9A9-4391-BED5-EB8EA32598CF}"/>
                  </a:ext>
                </a:extLst>
              </p14:cNvPr>
              <p14:cNvContentPartPr/>
              <p14:nvPr/>
            </p14:nvContentPartPr>
            <p14:xfrm>
              <a:off x="5587680" y="4642720"/>
              <a:ext cx="624240" cy="3376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01CFBD00-B9A9-4391-BED5-EB8EA32598CF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570040" y="4624739"/>
                <a:ext cx="659880" cy="3732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2DFB1469-2243-42AC-B8B3-4072CDD96F4B}"/>
                  </a:ext>
                </a:extLst>
              </p14:cNvPr>
              <p14:cNvContentPartPr/>
              <p14:nvPr/>
            </p14:nvContentPartPr>
            <p14:xfrm>
              <a:off x="6684960" y="4557040"/>
              <a:ext cx="1029960" cy="4122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2DFB1469-2243-42AC-B8B3-4072CDD96F4B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666960" y="4539056"/>
                <a:ext cx="10656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22F0D8B-AC54-4527-91F2-253D047B3293}"/>
                  </a:ext>
                </a:extLst>
              </p14:cNvPr>
              <p14:cNvContentPartPr/>
              <p14:nvPr/>
            </p14:nvContentPartPr>
            <p14:xfrm>
              <a:off x="7802040" y="4509520"/>
              <a:ext cx="83520" cy="4269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22F0D8B-AC54-4527-91F2-253D047B329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784040" y="4491880"/>
                <a:ext cx="11916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7E4D4607-EDEC-4407-A201-5DCD9B3B9941}"/>
                  </a:ext>
                </a:extLst>
              </p14:cNvPr>
              <p14:cNvContentPartPr/>
              <p14:nvPr/>
            </p14:nvContentPartPr>
            <p14:xfrm>
              <a:off x="7974120" y="4522120"/>
              <a:ext cx="72360" cy="4042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7E4D4607-EDEC-4407-A201-5DCD9B3B9941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956120" y="4504480"/>
                <a:ext cx="10800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132F0D2-8216-4317-944F-003E09655598}"/>
                  </a:ext>
                </a:extLst>
              </p14:cNvPr>
              <p14:cNvContentPartPr/>
              <p14:nvPr/>
            </p14:nvContentPartPr>
            <p14:xfrm>
              <a:off x="8137560" y="4660360"/>
              <a:ext cx="76680" cy="1839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132F0D2-8216-4317-944F-003E09655598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8119560" y="4642720"/>
                <a:ext cx="112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C5825C4F-8EA9-4ACA-AF57-49338A9B033E}"/>
                  </a:ext>
                </a:extLst>
              </p14:cNvPr>
              <p14:cNvContentPartPr/>
              <p14:nvPr/>
            </p14:nvContentPartPr>
            <p14:xfrm>
              <a:off x="8328360" y="4454080"/>
              <a:ext cx="653400" cy="4687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C5825C4F-8EA9-4ACA-AF57-49338A9B033E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8310710" y="4436440"/>
                <a:ext cx="689060" cy="504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1230125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14:cNvPr>
              <p14:cNvContentPartPr/>
              <p14:nvPr/>
            </p14:nvContentPartPr>
            <p14:xfrm>
              <a:off x="5733840" y="256480"/>
              <a:ext cx="108360" cy="49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5840" y="238840"/>
                <a:ext cx="14400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14:cNvPr>
              <p14:cNvContentPartPr/>
              <p14:nvPr/>
            </p14:nvContentPartPr>
            <p14:xfrm>
              <a:off x="822720" y="98800"/>
              <a:ext cx="4805640" cy="680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080" y="81151"/>
                <a:ext cx="4841280" cy="716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14:cNvPr>
              <p14:cNvContentPartPr/>
              <p14:nvPr/>
            </p14:nvContentPartPr>
            <p14:xfrm>
              <a:off x="6065040" y="212920"/>
              <a:ext cx="1595520" cy="627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47400" y="194920"/>
                <a:ext cx="163116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14:cNvPr>
              <p14:cNvContentPartPr/>
              <p14:nvPr/>
            </p14:nvContentPartPr>
            <p14:xfrm>
              <a:off x="7924800" y="233080"/>
              <a:ext cx="220680" cy="48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215440"/>
                <a:ext cx="25632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14:cNvPr>
              <p14:cNvContentPartPr/>
              <p14:nvPr/>
            </p14:nvContentPartPr>
            <p14:xfrm>
              <a:off x="477120" y="975040"/>
              <a:ext cx="152280" cy="23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9480" y="957400"/>
                <a:ext cx="1879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14:cNvPr>
              <p14:cNvContentPartPr/>
              <p14:nvPr/>
            </p14:nvContentPartPr>
            <p14:xfrm>
              <a:off x="792120" y="1007080"/>
              <a:ext cx="15408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74120" y="989440"/>
                <a:ext cx="189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14:cNvPr>
              <p14:cNvContentPartPr/>
              <p14:nvPr/>
            </p14:nvContentPartPr>
            <p14:xfrm>
              <a:off x="782040" y="1117240"/>
              <a:ext cx="18612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099240"/>
                <a:ext cx="221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14:cNvPr>
              <p14:cNvContentPartPr/>
              <p14:nvPr/>
            </p14:nvContentPartPr>
            <p14:xfrm>
              <a:off x="1178400" y="985120"/>
              <a:ext cx="175680" cy="199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60400" y="967120"/>
                <a:ext cx="211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14:cNvPr>
              <p14:cNvContentPartPr/>
              <p14:nvPr/>
            </p14:nvContentPartPr>
            <p14:xfrm>
              <a:off x="1167960" y="831400"/>
              <a:ext cx="194040" cy="4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50320" y="813760"/>
                <a:ext cx="229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14:cNvPr>
              <p14:cNvContentPartPr/>
              <p14:nvPr/>
            </p14:nvContentPartPr>
            <p14:xfrm>
              <a:off x="1147800" y="731320"/>
              <a:ext cx="236520" cy="10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29800" y="713320"/>
                <a:ext cx="272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14:cNvPr>
              <p14:cNvContentPartPr/>
              <p14:nvPr/>
            </p14:nvContentPartPr>
            <p14:xfrm>
              <a:off x="385680" y="757600"/>
              <a:ext cx="230760" cy="65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" y="739960"/>
                <a:ext cx="2664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14:cNvPr>
              <p14:cNvContentPartPr/>
              <p14:nvPr/>
            </p14:nvContentPartPr>
            <p14:xfrm>
              <a:off x="1848720" y="924280"/>
              <a:ext cx="193680" cy="240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1080" y="906640"/>
                <a:ext cx="2293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14:cNvPr>
              <p14:cNvContentPartPr/>
              <p14:nvPr/>
            </p14:nvContentPartPr>
            <p14:xfrm>
              <a:off x="1543800" y="934360"/>
              <a:ext cx="127080" cy="21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26160" y="916720"/>
                <a:ext cx="1627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14:cNvPr>
              <p14:cNvContentPartPr/>
              <p14:nvPr/>
            </p14:nvContentPartPr>
            <p14:xfrm>
              <a:off x="2219880" y="853000"/>
              <a:ext cx="35640" cy="4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02240" y="835000"/>
                <a:ext cx="712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14:cNvPr>
              <p14:cNvContentPartPr/>
              <p14:nvPr/>
            </p14:nvContentPartPr>
            <p14:xfrm>
              <a:off x="1777800" y="772000"/>
              <a:ext cx="24408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59800" y="754360"/>
                <a:ext cx="279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14:cNvPr>
              <p14:cNvContentPartPr/>
              <p14:nvPr/>
            </p14:nvContentPartPr>
            <p14:xfrm>
              <a:off x="3494640" y="853000"/>
              <a:ext cx="16200" cy="382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76640" y="835000"/>
                <a:ext cx="51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14:cNvPr>
              <p14:cNvContentPartPr/>
              <p14:nvPr/>
            </p14:nvContentPartPr>
            <p14:xfrm>
              <a:off x="3637200" y="790000"/>
              <a:ext cx="856080" cy="472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9200" y="772000"/>
                <a:ext cx="89172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14:cNvPr>
              <p14:cNvContentPartPr/>
              <p14:nvPr/>
            </p14:nvContentPartPr>
            <p14:xfrm>
              <a:off x="5910240" y="1021480"/>
              <a:ext cx="1764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92600" y="1003480"/>
                <a:ext cx="53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14:cNvPr>
              <p14:cNvContentPartPr/>
              <p14:nvPr/>
            </p14:nvContentPartPr>
            <p14:xfrm>
              <a:off x="6339360" y="690640"/>
              <a:ext cx="164160" cy="3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21360" y="672640"/>
                <a:ext cx="1998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14:cNvPr>
              <p14:cNvContentPartPr/>
              <p14:nvPr/>
            </p14:nvContentPartPr>
            <p14:xfrm>
              <a:off x="6684960" y="954880"/>
              <a:ext cx="190080" cy="115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66960" y="936880"/>
                <a:ext cx="225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14:cNvPr>
              <p14:cNvContentPartPr/>
              <p14:nvPr/>
            </p14:nvContentPartPr>
            <p14:xfrm>
              <a:off x="6063600" y="789280"/>
              <a:ext cx="431640" cy="37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960" y="771280"/>
                <a:ext cx="4672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14:cNvPr>
              <p14:cNvContentPartPr/>
              <p14:nvPr/>
            </p14:nvContentPartPr>
            <p14:xfrm>
              <a:off x="4643040" y="670120"/>
              <a:ext cx="317160" cy="51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25040" y="652492"/>
                <a:ext cx="352800" cy="552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14:cNvPr>
              <p14:cNvContentPartPr/>
              <p14:nvPr/>
            </p14:nvContentPartPr>
            <p14:xfrm>
              <a:off x="5620800" y="792160"/>
              <a:ext cx="191160" cy="410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02800" y="774504"/>
                <a:ext cx="22680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14:cNvPr>
              <p14:cNvContentPartPr/>
              <p14:nvPr/>
            </p14:nvContentPartPr>
            <p14:xfrm>
              <a:off x="5109960" y="846880"/>
              <a:ext cx="410040" cy="293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2304" y="829240"/>
                <a:ext cx="44571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14:cNvPr>
              <p14:cNvContentPartPr/>
              <p14:nvPr/>
            </p14:nvContentPartPr>
            <p14:xfrm>
              <a:off x="6958920" y="741040"/>
              <a:ext cx="418320" cy="38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1280" y="723400"/>
                <a:ext cx="4539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14:cNvPr>
              <p14:cNvContentPartPr/>
              <p14:nvPr/>
            </p14:nvContentPartPr>
            <p14:xfrm>
              <a:off x="2600760" y="853000"/>
              <a:ext cx="313200" cy="28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2760" y="835000"/>
                <a:ext cx="3488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14:cNvPr>
              <p14:cNvContentPartPr/>
              <p14:nvPr/>
            </p14:nvContentPartPr>
            <p14:xfrm>
              <a:off x="7710960" y="802240"/>
              <a:ext cx="288360" cy="26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92960" y="784600"/>
                <a:ext cx="3240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14:cNvPr>
              <p14:cNvContentPartPr/>
              <p14:nvPr/>
            </p14:nvContentPartPr>
            <p14:xfrm>
              <a:off x="531120" y="1394800"/>
              <a:ext cx="641880" cy="345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120" y="1377160"/>
                <a:ext cx="677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14:cNvPr>
              <p14:cNvContentPartPr/>
              <p14:nvPr/>
            </p14:nvContentPartPr>
            <p14:xfrm>
              <a:off x="1400880" y="1452400"/>
              <a:ext cx="140400" cy="216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82880" y="1434400"/>
                <a:ext cx="1760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14:cNvPr>
              <p14:cNvContentPartPr/>
              <p14:nvPr/>
            </p14:nvContentPartPr>
            <p14:xfrm>
              <a:off x="1391520" y="1330360"/>
              <a:ext cx="15228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73520" y="131236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14:cNvPr>
              <p14:cNvContentPartPr/>
              <p14:nvPr/>
            </p14:nvContentPartPr>
            <p14:xfrm>
              <a:off x="1645680" y="1371400"/>
              <a:ext cx="900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27680" y="1353400"/>
                <a:ext cx="1256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14:cNvPr>
              <p14:cNvContentPartPr/>
              <p14:nvPr/>
            </p14:nvContentPartPr>
            <p14:xfrm>
              <a:off x="1828560" y="1442320"/>
              <a:ext cx="141480" cy="165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10560" y="1424680"/>
                <a:ext cx="177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14:cNvPr>
              <p14:cNvContentPartPr/>
              <p14:nvPr/>
            </p14:nvContentPartPr>
            <p14:xfrm>
              <a:off x="2102520" y="1391560"/>
              <a:ext cx="13284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84880" y="1373920"/>
                <a:ext cx="1684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14:cNvPr>
              <p14:cNvContentPartPr/>
              <p14:nvPr/>
            </p14:nvContentPartPr>
            <p14:xfrm>
              <a:off x="2331480" y="1350880"/>
              <a:ext cx="4608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480" y="1333240"/>
                <a:ext cx="817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14:cNvPr>
              <p14:cNvContentPartPr/>
              <p14:nvPr/>
            </p14:nvContentPartPr>
            <p14:xfrm>
              <a:off x="2488800" y="1330720"/>
              <a:ext cx="100080" cy="112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71160" y="131272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14:cNvPr>
              <p14:cNvContentPartPr/>
              <p14:nvPr/>
            </p14:nvContentPartPr>
            <p14:xfrm>
              <a:off x="2946000" y="1407760"/>
              <a:ext cx="150120" cy="199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28000" y="1390120"/>
                <a:ext cx="1857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14:cNvPr>
              <p14:cNvContentPartPr/>
              <p14:nvPr/>
            </p14:nvContentPartPr>
            <p14:xfrm>
              <a:off x="3200160" y="1401640"/>
              <a:ext cx="122400" cy="20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82160" y="1384000"/>
                <a:ext cx="1580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14:cNvPr>
              <p14:cNvContentPartPr/>
              <p14:nvPr/>
            </p14:nvContentPartPr>
            <p14:xfrm>
              <a:off x="3149400" y="1278160"/>
              <a:ext cx="14688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760" y="1260520"/>
                <a:ext cx="1825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14:cNvPr>
              <p14:cNvContentPartPr/>
              <p14:nvPr/>
            </p14:nvContentPartPr>
            <p14:xfrm>
              <a:off x="2671680" y="1462840"/>
              <a:ext cx="189000" cy="179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54040" y="1444840"/>
                <a:ext cx="224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14:cNvPr>
              <p14:cNvContentPartPr/>
              <p14:nvPr/>
            </p14:nvContentPartPr>
            <p14:xfrm>
              <a:off x="3127440" y="1198240"/>
              <a:ext cx="163080" cy="21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09800" y="1180240"/>
                <a:ext cx="1987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14:cNvPr>
              <p14:cNvContentPartPr/>
              <p14:nvPr/>
            </p14:nvContentPartPr>
            <p14:xfrm>
              <a:off x="3498960" y="1439440"/>
              <a:ext cx="32760" cy="31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80960" y="1421440"/>
                <a:ext cx="68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14:cNvPr>
              <p14:cNvContentPartPr/>
              <p14:nvPr/>
            </p14:nvContentPartPr>
            <p14:xfrm>
              <a:off x="3656640" y="1386520"/>
              <a:ext cx="145440" cy="18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39000" y="1368880"/>
                <a:ext cx="1810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14:cNvPr>
              <p14:cNvContentPartPr/>
              <p14:nvPr/>
            </p14:nvContentPartPr>
            <p14:xfrm>
              <a:off x="3596520" y="1277440"/>
              <a:ext cx="173520" cy="42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78520" y="1259440"/>
                <a:ext cx="209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14:cNvPr>
              <p14:cNvContentPartPr/>
              <p14:nvPr/>
            </p14:nvContentPartPr>
            <p14:xfrm>
              <a:off x="3921960" y="1290040"/>
              <a:ext cx="71280" cy="6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03960" y="1272040"/>
                <a:ext cx="10692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14:cNvPr>
              <p14:cNvContentPartPr/>
              <p14:nvPr/>
            </p14:nvContentPartPr>
            <p14:xfrm>
              <a:off x="4205640" y="1469680"/>
              <a:ext cx="356760" cy="236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88000" y="1452040"/>
                <a:ext cx="3924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14:cNvPr>
              <p14:cNvContentPartPr/>
              <p14:nvPr/>
            </p14:nvContentPartPr>
            <p14:xfrm>
              <a:off x="4713960" y="1514320"/>
              <a:ext cx="129960" cy="164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96320" y="1496320"/>
                <a:ext cx="1656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14:cNvPr>
              <p14:cNvContentPartPr/>
              <p14:nvPr/>
            </p14:nvContentPartPr>
            <p14:xfrm>
              <a:off x="5902680" y="535480"/>
              <a:ext cx="88560" cy="95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040" y="517480"/>
                <a:ext cx="1242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14:cNvPr>
              <p14:cNvContentPartPr/>
              <p14:nvPr/>
            </p14:nvContentPartPr>
            <p14:xfrm>
              <a:off x="5851560" y="324520"/>
              <a:ext cx="153360" cy="153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833920" y="306838"/>
                <a:ext cx="1890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14:cNvPr>
              <p14:cNvContentPartPr/>
              <p14:nvPr/>
            </p14:nvContentPartPr>
            <p14:xfrm>
              <a:off x="355080" y="2003200"/>
              <a:ext cx="541440" cy="271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7080" y="1985200"/>
                <a:ext cx="5770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14:cNvPr>
              <p14:cNvContentPartPr/>
              <p14:nvPr/>
            </p14:nvContentPartPr>
            <p14:xfrm>
              <a:off x="1054200" y="1919680"/>
              <a:ext cx="826200" cy="432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36208" y="1902040"/>
                <a:ext cx="861824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14:cNvPr>
              <p14:cNvContentPartPr/>
              <p14:nvPr/>
            </p14:nvContentPartPr>
            <p14:xfrm>
              <a:off x="2671680" y="2026600"/>
              <a:ext cx="252360" cy="253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54015" y="2008600"/>
                <a:ext cx="288051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14:cNvPr>
              <p14:cNvContentPartPr/>
              <p14:nvPr/>
            </p14:nvContentPartPr>
            <p14:xfrm>
              <a:off x="3393120" y="1990960"/>
              <a:ext cx="300960" cy="215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75480" y="1973290"/>
                <a:ext cx="3366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14:cNvPr>
              <p14:cNvContentPartPr/>
              <p14:nvPr/>
            </p14:nvContentPartPr>
            <p14:xfrm>
              <a:off x="3047520" y="2021560"/>
              <a:ext cx="244440" cy="23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29854" y="2003588"/>
                <a:ext cx="280133" cy="265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14:cNvPr>
              <p14:cNvContentPartPr/>
              <p14:nvPr/>
            </p14:nvContentPartPr>
            <p14:xfrm>
              <a:off x="3982440" y="1911040"/>
              <a:ext cx="132480" cy="49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64440" y="1893040"/>
                <a:ext cx="168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14:cNvPr>
              <p14:cNvContentPartPr/>
              <p14:nvPr/>
            </p14:nvContentPartPr>
            <p14:xfrm>
              <a:off x="3779040" y="2036680"/>
              <a:ext cx="358920" cy="221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61400" y="2018680"/>
                <a:ext cx="3945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14:cNvPr>
              <p14:cNvContentPartPr/>
              <p14:nvPr/>
            </p14:nvContentPartPr>
            <p14:xfrm>
              <a:off x="3972360" y="1818160"/>
              <a:ext cx="185400" cy="1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54360" y="18005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14:cNvPr>
              <p14:cNvContentPartPr/>
              <p14:nvPr/>
            </p14:nvContentPartPr>
            <p14:xfrm>
              <a:off x="4322640" y="2092480"/>
              <a:ext cx="5760" cy="5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304640" y="207484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14:cNvPr>
              <p14:cNvContentPartPr/>
              <p14:nvPr/>
            </p14:nvContentPartPr>
            <p14:xfrm>
              <a:off x="4439640" y="1990960"/>
              <a:ext cx="145080" cy="18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22000" y="1973320"/>
                <a:ext cx="1807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14:cNvPr>
              <p14:cNvContentPartPr/>
              <p14:nvPr/>
            </p14:nvContentPartPr>
            <p14:xfrm>
              <a:off x="4429200" y="1867480"/>
              <a:ext cx="155880" cy="42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11560" y="1849840"/>
                <a:ext cx="191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14:cNvPr>
              <p14:cNvContentPartPr/>
              <p14:nvPr/>
            </p14:nvContentPartPr>
            <p14:xfrm>
              <a:off x="2004960" y="1919680"/>
              <a:ext cx="563760" cy="426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986960" y="1902040"/>
                <a:ext cx="59940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14:cNvPr>
              <p14:cNvContentPartPr/>
              <p14:nvPr/>
            </p14:nvContentPartPr>
            <p14:xfrm>
              <a:off x="4746000" y="1838680"/>
              <a:ext cx="151560" cy="33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28360" y="1821040"/>
                <a:ext cx="1872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14:cNvPr>
              <p14:cNvContentPartPr/>
              <p14:nvPr/>
            </p14:nvContentPartPr>
            <p14:xfrm>
              <a:off x="6006720" y="1859200"/>
              <a:ext cx="38520" cy="80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88720" y="1841200"/>
                <a:ext cx="74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14:cNvPr>
              <p14:cNvContentPartPr/>
              <p14:nvPr/>
            </p14:nvContentPartPr>
            <p14:xfrm>
              <a:off x="5469960" y="1899880"/>
              <a:ext cx="408960" cy="483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451960" y="1881880"/>
                <a:ext cx="4446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14:cNvPr>
              <p14:cNvContentPartPr/>
              <p14:nvPr/>
            </p14:nvContentPartPr>
            <p14:xfrm>
              <a:off x="5013480" y="1891240"/>
              <a:ext cx="347760" cy="294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95480" y="1873578"/>
                <a:ext cx="38340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14:cNvPr>
              <p14:cNvContentPartPr/>
              <p14:nvPr/>
            </p14:nvContentPartPr>
            <p14:xfrm>
              <a:off x="6623760" y="1889440"/>
              <a:ext cx="415800" cy="311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06120" y="1871440"/>
                <a:ext cx="4514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14:cNvPr>
              <p14:cNvContentPartPr/>
              <p14:nvPr/>
            </p14:nvContentPartPr>
            <p14:xfrm>
              <a:off x="355080" y="2519080"/>
              <a:ext cx="1415160" cy="50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080" y="2501440"/>
                <a:ext cx="14508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14:cNvPr>
              <p14:cNvContentPartPr/>
              <p14:nvPr/>
            </p14:nvContentPartPr>
            <p14:xfrm>
              <a:off x="1896240" y="2661640"/>
              <a:ext cx="136440" cy="207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78240" y="2643640"/>
                <a:ext cx="17208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14:cNvPr>
              <p14:cNvContentPartPr/>
              <p14:nvPr/>
            </p14:nvContentPartPr>
            <p14:xfrm>
              <a:off x="1889400" y="2574880"/>
              <a:ext cx="145080" cy="7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71760" y="2556880"/>
                <a:ext cx="1807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14:cNvPr>
              <p14:cNvContentPartPr/>
              <p14:nvPr/>
            </p14:nvContentPartPr>
            <p14:xfrm>
              <a:off x="2183880" y="2514400"/>
              <a:ext cx="1830600" cy="5306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166237" y="2496748"/>
                <a:ext cx="1866247" cy="566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57569A1-A1CE-478A-B857-BEA1453EAF76}"/>
                  </a:ext>
                </a:extLst>
              </p14:cNvPr>
              <p14:cNvContentPartPr/>
              <p14:nvPr/>
            </p14:nvContentPartPr>
            <p14:xfrm>
              <a:off x="4140120" y="2600440"/>
              <a:ext cx="524520" cy="40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57569A1-A1CE-478A-B857-BEA1453EAF7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22132" y="2582800"/>
                <a:ext cx="560136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648AD6-DA22-4539-99FD-EDD0CF33E923}"/>
                  </a:ext>
                </a:extLst>
              </p14:cNvPr>
              <p14:cNvContentPartPr/>
              <p14:nvPr/>
            </p14:nvContentPartPr>
            <p14:xfrm>
              <a:off x="4800720" y="2553640"/>
              <a:ext cx="63360" cy="358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648AD6-DA22-4539-99FD-EDD0CF33E92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82720" y="2536000"/>
                <a:ext cx="990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D2F6EA-AE0D-4985-8066-1030A1C09286}"/>
                  </a:ext>
                </a:extLst>
              </p14:cNvPr>
              <p14:cNvContentPartPr/>
              <p14:nvPr/>
            </p14:nvContentPartPr>
            <p14:xfrm>
              <a:off x="4967400" y="2540680"/>
              <a:ext cx="64440" cy="406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D2F6EA-AE0D-4985-8066-1030A1C0928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49400" y="2523040"/>
                <a:ext cx="10008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C1AAACD-C799-4A93-862A-73D552BCC861}"/>
                  </a:ext>
                </a:extLst>
              </p14:cNvPr>
              <p14:cNvContentPartPr/>
              <p14:nvPr/>
            </p14:nvContentPartPr>
            <p14:xfrm>
              <a:off x="5151000" y="2606200"/>
              <a:ext cx="264600" cy="27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C1AAACD-C799-4A93-862A-73D552BCC86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33000" y="2588537"/>
                <a:ext cx="30024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9817C60-476B-4F0F-B3F2-B46EABB75E98}"/>
                  </a:ext>
                </a:extLst>
              </p14:cNvPr>
              <p14:cNvContentPartPr/>
              <p14:nvPr/>
            </p14:nvContentPartPr>
            <p14:xfrm>
              <a:off x="5506320" y="2528080"/>
              <a:ext cx="1128240" cy="525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9817C60-476B-4F0F-B3F2-B46EABB75E9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488680" y="2510440"/>
                <a:ext cx="11638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A16627C-2FEF-436A-A011-DC607FFC3485}"/>
                  </a:ext>
                </a:extLst>
              </p14:cNvPr>
              <p14:cNvContentPartPr/>
              <p14:nvPr/>
            </p14:nvContentPartPr>
            <p14:xfrm>
              <a:off x="6745800" y="2458600"/>
              <a:ext cx="643320" cy="558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A16627C-2FEF-436A-A011-DC607FFC348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728160" y="2440600"/>
                <a:ext cx="67896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48FF971-EEAF-4712-813C-29C8955E6AC9}"/>
                  </a:ext>
                </a:extLst>
              </p14:cNvPr>
              <p14:cNvContentPartPr/>
              <p14:nvPr/>
            </p14:nvContentPartPr>
            <p14:xfrm>
              <a:off x="7518360" y="2401360"/>
              <a:ext cx="771120" cy="554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48FF971-EEAF-4712-813C-29C8955E6AC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00368" y="2383720"/>
                <a:ext cx="806743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143C61E-17AF-4C7D-84A3-1AB0CA190054}"/>
                  </a:ext>
                </a:extLst>
              </p14:cNvPr>
              <p14:cNvContentPartPr/>
              <p14:nvPr/>
            </p14:nvContentPartPr>
            <p14:xfrm>
              <a:off x="8393160" y="2440240"/>
              <a:ext cx="639360" cy="480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143C61E-17AF-4C7D-84A3-1AB0CA19005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75160" y="2422600"/>
                <a:ext cx="675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410474D-397B-4C51-AC50-E24FDACDE1D9}"/>
                  </a:ext>
                </a:extLst>
              </p14:cNvPr>
              <p14:cNvContentPartPr/>
              <p14:nvPr/>
            </p14:nvContentPartPr>
            <p14:xfrm>
              <a:off x="7914000" y="2167000"/>
              <a:ext cx="962640" cy="312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410474D-397B-4C51-AC50-E24FDACDE1D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896360" y="2149360"/>
                <a:ext cx="9982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91C51CB-E4A1-4524-A1F5-C33A76F2B66B}"/>
                  </a:ext>
                </a:extLst>
              </p14:cNvPr>
              <p14:cNvContentPartPr/>
              <p14:nvPr/>
            </p14:nvContentPartPr>
            <p14:xfrm>
              <a:off x="8026320" y="1727080"/>
              <a:ext cx="702360" cy="316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91C51CB-E4A1-4524-A1F5-C33A76F2B66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008320" y="1709080"/>
                <a:ext cx="7380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95FC4C2-1B5F-4CA0-AC31-D016FB2DDFE4}"/>
                  </a:ext>
                </a:extLst>
              </p14:cNvPr>
              <p14:cNvContentPartPr/>
              <p14:nvPr/>
            </p14:nvContentPartPr>
            <p14:xfrm>
              <a:off x="2325720" y="2824000"/>
              <a:ext cx="1358280" cy="196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95FC4C2-1B5F-4CA0-AC31-D016FB2DDFE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308080" y="2806360"/>
                <a:ext cx="13939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6599F8-F80B-4304-AF86-291B18037F8D}"/>
                  </a:ext>
                </a:extLst>
              </p14:cNvPr>
              <p14:cNvContentPartPr/>
              <p14:nvPr/>
            </p14:nvContentPartPr>
            <p14:xfrm>
              <a:off x="2912880" y="3115240"/>
              <a:ext cx="239760" cy="195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6599F8-F80B-4304-AF86-291B18037F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894880" y="3097600"/>
                <a:ext cx="2754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7643685-CDB2-439C-B96F-36934352089D}"/>
                  </a:ext>
                </a:extLst>
              </p14:cNvPr>
              <p14:cNvContentPartPr/>
              <p14:nvPr/>
            </p14:nvContentPartPr>
            <p14:xfrm>
              <a:off x="192720" y="3484600"/>
              <a:ext cx="927000" cy="383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7643685-CDB2-439C-B96F-36934352089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74720" y="3466600"/>
                <a:ext cx="96264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FCC0C9C-E3B9-4CF8-AD39-EBD74F96AD93}"/>
                  </a:ext>
                </a:extLst>
              </p14:cNvPr>
              <p14:cNvContentPartPr/>
              <p14:nvPr/>
            </p14:nvContentPartPr>
            <p14:xfrm>
              <a:off x="1391520" y="3410440"/>
              <a:ext cx="934920" cy="418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FCC0C9C-E3B9-4CF8-AD39-EBD74F96AD9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373520" y="3392440"/>
                <a:ext cx="97056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F1968DB-7EB4-4CAF-A59F-59E3F458A988}"/>
                  </a:ext>
                </a:extLst>
              </p14:cNvPr>
              <p14:cNvContentPartPr/>
              <p14:nvPr/>
            </p14:nvContentPartPr>
            <p14:xfrm>
              <a:off x="2458200" y="3576040"/>
              <a:ext cx="204840" cy="178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F1968DB-7EB4-4CAF-A59F-59E3F458A98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40560" y="3558040"/>
                <a:ext cx="24048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3A93DC6-D9C4-4852-99CA-E03376FC382F}"/>
                  </a:ext>
                </a:extLst>
              </p14:cNvPr>
              <p14:cNvContentPartPr/>
              <p14:nvPr/>
            </p14:nvContentPartPr>
            <p14:xfrm>
              <a:off x="3757440" y="3488200"/>
              <a:ext cx="73080" cy="4021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3A93DC6-D9C4-4852-99CA-E03376FC382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739440" y="3470200"/>
                <a:ext cx="10872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C36D6B-D30E-4F79-9E49-0E022031C454}"/>
                  </a:ext>
                </a:extLst>
              </p14:cNvPr>
              <p14:cNvContentPartPr/>
              <p14:nvPr/>
            </p14:nvContentPartPr>
            <p14:xfrm>
              <a:off x="2790480" y="3464080"/>
              <a:ext cx="856800" cy="489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C36D6B-D30E-4F79-9E49-0E022031C45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772840" y="3446440"/>
                <a:ext cx="8924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00BF7CE-575C-4D1E-AD17-B66871632C8F}"/>
                  </a:ext>
                </a:extLst>
              </p14:cNvPr>
              <p14:cNvContentPartPr/>
              <p14:nvPr/>
            </p14:nvContentPartPr>
            <p14:xfrm>
              <a:off x="3959400" y="3652000"/>
              <a:ext cx="119160" cy="200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00BF7CE-575C-4D1E-AD17-B66871632C8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941400" y="3634360"/>
                <a:ext cx="1548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819464C-3530-4C7D-A2DE-0B4888F5A30B}"/>
                  </a:ext>
                </a:extLst>
              </p14:cNvPr>
              <p14:cNvContentPartPr/>
              <p14:nvPr/>
            </p14:nvContentPartPr>
            <p14:xfrm>
              <a:off x="4190160" y="3545440"/>
              <a:ext cx="56520" cy="68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819464C-3530-4C7D-A2DE-0B4888F5A30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172520" y="3527800"/>
                <a:ext cx="9216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E36497E-E667-4061-83F9-1E336893AC0E}"/>
                  </a:ext>
                </a:extLst>
              </p14:cNvPr>
              <p14:cNvContentPartPr/>
              <p14:nvPr/>
            </p14:nvContentPartPr>
            <p14:xfrm>
              <a:off x="5486520" y="3464080"/>
              <a:ext cx="60840" cy="1141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E36497E-E667-4061-83F9-1E336893AC0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468520" y="3446440"/>
                <a:ext cx="964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D1D9DEB-AEFB-473F-8ACF-FBFDB452E055}"/>
                  </a:ext>
                </a:extLst>
              </p14:cNvPr>
              <p14:cNvContentPartPr/>
              <p14:nvPr/>
            </p14:nvContentPartPr>
            <p14:xfrm>
              <a:off x="4355040" y="3443920"/>
              <a:ext cx="1020600" cy="5457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D1D9DEB-AEFB-473F-8ACF-FBFDB452E0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337400" y="3425920"/>
                <a:ext cx="105624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521DA99-3DA9-4DA1-914C-187A0B3197CB}"/>
                  </a:ext>
                </a:extLst>
              </p14:cNvPr>
              <p14:cNvContentPartPr/>
              <p14:nvPr/>
            </p14:nvContentPartPr>
            <p14:xfrm>
              <a:off x="8391720" y="3220360"/>
              <a:ext cx="360" cy="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521DA99-3DA9-4DA1-914C-187A0B3197C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37408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9833359-4E5C-4004-B096-D93FCC5C24B4}"/>
                  </a:ext>
                </a:extLst>
              </p14:cNvPr>
              <p14:cNvContentPartPr/>
              <p14:nvPr/>
            </p14:nvContentPartPr>
            <p14:xfrm>
              <a:off x="8523840" y="3149440"/>
              <a:ext cx="253440" cy="278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9833359-4E5C-4004-B096-D93FCC5C24B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506200" y="3131463"/>
                <a:ext cx="289080" cy="3138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581DE1-EE91-4F91-AD06-A521C83F4232}"/>
                  </a:ext>
                </a:extLst>
              </p14:cNvPr>
              <p14:cNvContentPartPr/>
              <p14:nvPr/>
            </p14:nvContentPartPr>
            <p14:xfrm>
              <a:off x="7658400" y="3294160"/>
              <a:ext cx="723960" cy="153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581DE1-EE91-4F91-AD06-A521C83F423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640751" y="3276202"/>
                <a:ext cx="759618" cy="188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9BC4495-7E58-4B31-8DF6-E9061B88588A}"/>
                  </a:ext>
                </a:extLst>
              </p14:cNvPr>
              <p14:cNvContentPartPr/>
              <p14:nvPr/>
            </p14:nvContentPartPr>
            <p14:xfrm>
              <a:off x="6722040" y="3311800"/>
              <a:ext cx="744840" cy="159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9BC4495-7E58-4B31-8DF6-E9061B88588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704049" y="3293800"/>
                <a:ext cx="780463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117192B-A938-4269-B2FB-1DF361BDBC5C}"/>
                  </a:ext>
                </a:extLst>
              </p14:cNvPr>
              <p14:cNvContentPartPr/>
              <p14:nvPr/>
            </p14:nvContentPartPr>
            <p14:xfrm>
              <a:off x="5903760" y="3270400"/>
              <a:ext cx="546840" cy="190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117192B-A938-4269-B2FB-1DF361BDBC5C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885760" y="3252760"/>
                <a:ext cx="5824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F7526F7-FA8D-4150-AA4F-A50E9E37006E}"/>
                  </a:ext>
                </a:extLst>
              </p14:cNvPr>
              <p14:cNvContentPartPr/>
              <p14:nvPr/>
            </p14:nvContentPartPr>
            <p14:xfrm>
              <a:off x="5932920" y="3698440"/>
              <a:ext cx="128520" cy="203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F7526F7-FA8D-4150-AA4F-A50E9E37006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915280" y="3680440"/>
                <a:ext cx="1641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0586AB6-08D9-4DAA-9DD9-9DE790B50C19}"/>
                  </a:ext>
                </a:extLst>
              </p14:cNvPr>
              <p14:cNvContentPartPr/>
              <p14:nvPr/>
            </p14:nvContentPartPr>
            <p14:xfrm>
              <a:off x="6170160" y="3657400"/>
              <a:ext cx="57600" cy="43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0586AB6-08D9-4DAA-9DD9-9DE790B50C19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152520" y="3639400"/>
                <a:ext cx="932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86BC170-A3F7-494C-B398-C0162D134314}"/>
                  </a:ext>
                </a:extLst>
              </p14:cNvPr>
              <p14:cNvContentPartPr/>
              <p14:nvPr/>
            </p14:nvContentPartPr>
            <p14:xfrm>
              <a:off x="6335400" y="3616720"/>
              <a:ext cx="114840" cy="102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86BC170-A3F7-494C-B398-C0162D13431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317760" y="3598720"/>
                <a:ext cx="15048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44C7791-BBBA-42C2-AF49-CC3A8C48612A}"/>
                  </a:ext>
                </a:extLst>
              </p14:cNvPr>
              <p14:cNvContentPartPr/>
              <p14:nvPr/>
            </p14:nvContentPartPr>
            <p14:xfrm>
              <a:off x="6532320" y="3762880"/>
              <a:ext cx="192240" cy="169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44C7791-BBBA-42C2-AF49-CC3A8C4861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514680" y="3744880"/>
                <a:ext cx="2278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31A09AB-6A26-4356-AD5B-BDF4F0401B85}"/>
                  </a:ext>
                </a:extLst>
              </p14:cNvPr>
              <p14:cNvContentPartPr/>
              <p14:nvPr/>
            </p14:nvContentPartPr>
            <p14:xfrm>
              <a:off x="6542760" y="3830200"/>
              <a:ext cx="175320" cy="2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31A09AB-6A26-4356-AD5B-BDF4F0401B8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525120" y="3812200"/>
                <a:ext cx="210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070916-5133-4BE4-83BC-4EB8893AEA9A}"/>
                  </a:ext>
                </a:extLst>
              </p14:cNvPr>
              <p14:cNvContentPartPr/>
              <p14:nvPr/>
            </p14:nvContentPartPr>
            <p14:xfrm>
              <a:off x="6942720" y="3740560"/>
              <a:ext cx="104760" cy="151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070916-5133-4BE4-83BC-4EB8893AEA9A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25080" y="3722560"/>
                <a:ext cx="14040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2B696EA-7F73-4927-910B-1AFF2B327FEF}"/>
                  </a:ext>
                </a:extLst>
              </p14:cNvPr>
              <p14:cNvContentPartPr/>
              <p14:nvPr/>
            </p14:nvContentPartPr>
            <p14:xfrm>
              <a:off x="7934520" y="3589720"/>
              <a:ext cx="143280" cy="1000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2B696EA-7F73-4927-910B-1AFF2B327FE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916520" y="3571720"/>
                <a:ext cx="178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F2F025D-30E7-486E-8916-13BF1B11AF94}"/>
                  </a:ext>
                </a:extLst>
              </p14:cNvPr>
              <p14:cNvContentPartPr/>
              <p14:nvPr/>
            </p14:nvContentPartPr>
            <p14:xfrm>
              <a:off x="7149360" y="3626080"/>
              <a:ext cx="686160" cy="255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F2F025D-30E7-486E-8916-13BF1B11AF9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131360" y="3608080"/>
                <a:ext cx="7218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674667C-A13B-440A-AEBD-A2C4A62260FA}"/>
                  </a:ext>
                </a:extLst>
              </p14:cNvPr>
              <p14:cNvContentPartPr/>
              <p14:nvPr/>
            </p14:nvContentPartPr>
            <p14:xfrm>
              <a:off x="253560" y="4125400"/>
              <a:ext cx="295560" cy="23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674667C-A13B-440A-AEBD-A2C4A62260F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35920" y="4107400"/>
                <a:ext cx="33120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6A69BBA-D0F9-42C8-BCE6-26DD1BAAFDE7}"/>
                  </a:ext>
                </a:extLst>
              </p14:cNvPr>
              <p14:cNvContentPartPr/>
              <p14:nvPr/>
            </p14:nvContentPartPr>
            <p14:xfrm>
              <a:off x="610680" y="4216120"/>
              <a:ext cx="39600" cy="136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6A69BBA-D0F9-42C8-BCE6-26DD1BAAFDE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92680" y="4198120"/>
                <a:ext cx="7524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1F9CB9-6A85-4B5A-82C9-CC1E8AD537A8}"/>
                  </a:ext>
                </a:extLst>
              </p14:cNvPr>
              <p14:cNvContentPartPr/>
              <p14:nvPr/>
            </p14:nvContentPartPr>
            <p14:xfrm>
              <a:off x="629760" y="4094440"/>
              <a:ext cx="360" cy="60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1F9CB9-6A85-4B5A-82C9-CC1E8AD537A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11760" y="4076440"/>
                <a:ext cx="3600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3A6E17D-6325-4343-86BE-71B671E029C5}"/>
                  </a:ext>
                </a:extLst>
              </p14:cNvPr>
              <p14:cNvContentPartPr/>
              <p14:nvPr/>
            </p14:nvContentPartPr>
            <p14:xfrm>
              <a:off x="720840" y="4220440"/>
              <a:ext cx="161640" cy="128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3A6E17D-6325-4343-86BE-71B671E029C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03200" y="4202440"/>
                <a:ext cx="1972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83C4A27-53E1-4980-A81E-4D24BBD7EC72}"/>
                  </a:ext>
                </a:extLst>
              </p14:cNvPr>
              <p14:cNvContentPartPr/>
              <p14:nvPr/>
            </p14:nvContentPartPr>
            <p14:xfrm>
              <a:off x="954120" y="4175440"/>
              <a:ext cx="122760" cy="144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83C4A27-53E1-4980-A81E-4D24BBD7EC7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936480" y="4157440"/>
                <a:ext cx="158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4AFD40-7D5B-4C60-B9B7-807D5F4A4177}"/>
                  </a:ext>
                </a:extLst>
              </p14:cNvPr>
              <p14:cNvContentPartPr/>
              <p14:nvPr/>
            </p14:nvContentPartPr>
            <p14:xfrm>
              <a:off x="1117200" y="4154920"/>
              <a:ext cx="183600" cy="195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4AFD40-7D5B-4C60-B9B7-807D5F4A417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099560" y="4136920"/>
                <a:ext cx="21924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E528164-BF4F-40EF-B355-1DE4B03526C8}"/>
                  </a:ext>
                </a:extLst>
              </p14:cNvPr>
              <p14:cNvContentPartPr/>
              <p14:nvPr/>
            </p14:nvContentPartPr>
            <p14:xfrm>
              <a:off x="1605000" y="4187320"/>
              <a:ext cx="568440" cy="191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E528164-BF4F-40EF-B355-1DE4B03526C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587000" y="4169680"/>
                <a:ext cx="60408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F8E3D700-26D3-406C-9B52-6BE8CB04C555}"/>
                  </a:ext>
                </a:extLst>
              </p14:cNvPr>
              <p14:cNvContentPartPr/>
              <p14:nvPr/>
            </p14:nvContentPartPr>
            <p14:xfrm>
              <a:off x="2407440" y="4063480"/>
              <a:ext cx="590040" cy="299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F8E3D700-26D3-406C-9B52-6BE8CB04C55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389789" y="4045840"/>
                <a:ext cx="625702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A61C5FC-5816-4EC8-8156-FEF54190C337}"/>
                  </a:ext>
                </a:extLst>
              </p14:cNvPr>
              <p14:cNvContentPartPr/>
              <p14:nvPr/>
            </p14:nvContentPartPr>
            <p14:xfrm>
              <a:off x="3271080" y="4205680"/>
              <a:ext cx="296640" cy="163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A61C5FC-5816-4EC8-8156-FEF54190C33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253440" y="4187680"/>
                <a:ext cx="33228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A73C954-FF91-4071-9749-37924A2D23B8}"/>
                  </a:ext>
                </a:extLst>
              </p14:cNvPr>
              <p14:cNvContentPartPr/>
              <p14:nvPr/>
            </p14:nvContentPartPr>
            <p14:xfrm>
              <a:off x="3715680" y="4207480"/>
              <a:ext cx="186120" cy="1501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A73C954-FF91-4071-9749-37924A2D23B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698040" y="4189840"/>
                <a:ext cx="22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C485EB0-E70B-4E34-A45D-42E900A7A96F}"/>
                  </a:ext>
                </a:extLst>
              </p14:cNvPr>
              <p14:cNvContentPartPr/>
              <p14:nvPr/>
            </p14:nvContentPartPr>
            <p14:xfrm>
              <a:off x="7196160" y="3586120"/>
              <a:ext cx="1287720" cy="7059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C485EB0-E70B-4E34-A45D-42E900A7A96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178155" y="3568471"/>
                <a:ext cx="1323370" cy="7416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4EAD602-7A59-4D37-8877-37A1AAAFB99C}"/>
                  </a:ext>
                </a:extLst>
              </p14:cNvPr>
              <p14:cNvContentPartPr/>
              <p14:nvPr/>
            </p14:nvContentPartPr>
            <p14:xfrm>
              <a:off x="5984400" y="4005160"/>
              <a:ext cx="1091520" cy="4683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4EAD602-7A59-4D37-8877-37A1AAAFB99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966760" y="3987520"/>
                <a:ext cx="112716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C9D3C59-6831-46BE-B903-7882DBD3FA4E}"/>
                  </a:ext>
                </a:extLst>
              </p14:cNvPr>
              <p14:cNvContentPartPr/>
              <p14:nvPr/>
            </p14:nvContentPartPr>
            <p14:xfrm>
              <a:off x="5369160" y="4176520"/>
              <a:ext cx="321480" cy="1292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C9D3C59-6831-46BE-B903-7882DBD3FA4E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351160" y="4158520"/>
                <a:ext cx="3571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54CBE1D3-475C-4834-94B9-A8F631FBF989}"/>
                  </a:ext>
                </a:extLst>
              </p14:cNvPr>
              <p14:cNvContentPartPr/>
              <p14:nvPr/>
            </p14:nvContentPartPr>
            <p14:xfrm>
              <a:off x="4198080" y="4043320"/>
              <a:ext cx="1044720" cy="4370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54CBE1D3-475C-4834-94B9-A8F631FBF989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180074" y="4025320"/>
                <a:ext cx="1080372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8BCC5CCE-84A0-400D-A724-5863E268A4CC}"/>
                  </a:ext>
                </a:extLst>
              </p14:cNvPr>
              <p14:cNvContentPartPr/>
              <p14:nvPr/>
            </p14:nvContentPartPr>
            <p14:xfrm>
              <a:off x="294600" y="4560640"/>
              <a:ext cx="825120" cy="27468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8BCC5CCE-84A0-400D-A724-5863E268A4CC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276600" y="4542640"/>
                <a:ext cx="86076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20040886-D6A9-4E3C-95F0-8F23BEEF865B}"/>
                  </a:ext>
                </a:extLst>
              </p14:cNvPr>
              <p14:cNvContentPartPr/>
              <p14:nvPr/>
            </p14:nvContentPartPr>
            <p14:xfrm>
              <a:off x="1472880" y="4453360"/>
              <a:ext cx="1705680" cy="5871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20040886-D6A9-4E3C-95F0-8F23BEEF865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454880" y="4435360"/>
                <a:ext cx="1741320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81539CF-7F34-4682-AE0A-0766BBEDAB08}"/>
                  </a:ext>
                </a:extLst>
              </p14:cNvPr>
              <p14:cNvContentPartPr/>
              <p14:nvPr/>
            </p14:nvContentPartPr>
            <p14:xfrm>
              <a:off x="3325080" y="4795000"/>
              <a:ext cx="57960" cy="116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81539CF-7F34-4682-AE0A-0766BBEDAB0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307440" y="4777360"/>
                <a:ext cx="936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B64550DE-9C4F-4D58-8802-C9B3A8A80166}"/>
                  </a:ext>
                </a:extLst>
              </p14:cNvPr>
              <p14:cNvContentPartPr/>
              <p14:nvPr/>
            </p14:nvContentPartPr>
            <p14:xfrm>
              <a:off x="3718200" y="4490080"/>
              <a:ext cx="1072440" cy="377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B64550DE-9C4F-4D58-8802-C9B3A8A80166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700206" y="4472440"/>
                <a:ext cx="1108068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51ABFFC-F532-49FD-A169-820DFF8D37B6}"/>
                  </a:ext>
                </a:extLst>
              </p14:cNvPr>
              <p14:cNvContentPartPr/>
              <p14:nvPr/>
            </p14:nvContentPartPr>
            <p14:xfrm>
              <a:off x="4998360" y="4656040"/>
              <a:ext cx="417960" cy="3124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51ABFFC-F532-49FD-A169-820DFF8D37B6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980720" y="4638040"/>
                <a:ext cx="45360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DFAC0CA-FCB9-47E1-A9EA-044857C28499}"/>
                  </a:ext>
                </a:extLst>
              </p14:cNvPr>
              <p14:cNvContentPartPr/>
              <p14:nvPr/>
            </p14:nvContentPartPr>
            <p14:xfrm>
              <a:off x="6309120" y="4634080"/>
              <a:ext cx="237600" cy="2595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DFAC0CA-FCB9-47E1-A9EA-044857C28499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291120" y="4616080"/>
                <a:ext cx="27324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01CFBD00-B9A9-4391-BED5-EB8EA32598CF}"/>
                  </a:ext>
                </a:extLst>
              </p14:cNvPr>
              <p14:cNvContentPartPr/>
              <p14:nvPr/>
            </p14:nvContentPartPr>
            <p14:xfrm>
              <a:off x="5587680" y="4642720"/>
              <a:ext cx="624240" cy="3376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01CFBD00-B9A9-4391-BED5-EB8EA32598CF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570040" y="4624739"/>
                <a:ext cx="659880" cy="3732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2DFB1469-2243-42AC-B8B3-4072CDD96F4B}"/>
                  </a:ext>
                </a:extLst>
              </p14:cNvPr>
              <p14:cNvContentPartPr/>
              <p14:nvPr/>
            </p14:nvContentPartPr>
            <p14:xfrm>
              <a:off x="6684960" y="4557040"/>
              <a:ext cx="1029960" cy="4122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2DFB1469-2243-42AC-B8B3-4072CDD96F4B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666960" y="4539056"/>
                <a:ext cx="10656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22F0D8B-AC54-4527-91F2-253D047B3293}"/>
                  </a:ext>
                </a:extLst>
              </p14:cNvPr>
              <p14:cNvContentPartPr/>
              <p14:nvPr/>
            </p14:nvContentPartPr>
            <p14:xfrm>
              <a:off x="7802040" y="4509520"/>
              <a:ext cx="83520" cy="4269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22F0D8B-AC54-4527-91F2-253D047B329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784040" y="4491880"/>
                <a:ext cx="11916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7E4D4607-EDEC-4407-A201-5DCD9B3B9941}"/>
                  </a:ext>
                </a:extLst>
              </p14:cNvPr>
              <p14:cNvContentPartPr/>
              <p14:nvPr/>
            </p14:nvContentPartPr>
            <p14:xfrm>
              <a:off x="7974120" y="4522120"/>
              <a:ext cx="72360" cy="4042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7E4D4607-EDEC-4407-A201-5DCD9B3B9941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956120" y="4504480"/>
                <a:ext cx="10800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132F0D2-8216-4317-944F-003E09655598}"/>
                  </a:ext>
                </a:extLst>
              </p14:cNvPr>
              <p14:cNvContentPartPr/>
              <p14:nvPr/>
            </p14:nvContentPartPr>
            <p14:xfrm>
              <a:off x="8137560" y="4660360"/>
              <a:ext cx="76680" cy="1839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132F0D2-8216-4317-944F-003E09655598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8119560" y="4642720"/>
                <a:ext cx="112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C5825C4F-8EA9-4ACA-AF57-49338A9B033E}"/>
                  </a:ext>
                </a:extLst>
              </p14:cNvPr>
              <p14:cNvContentPartPr/>
              <p14:nvPr/>
            </p14:nvContentPartPr>
            <p14:xfrm>
              <a:off x="8328360" y="4454080"/>
              <a:ext cx="653400" cy="4687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C5825C4F-8EA9-4ACA-AF57-49338A9B033E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8310710" y="4436440"/>
                <a:ext cx="68906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5C123D3C-1FC2-44E1-9401-A840268D410C}"/>
                  </a:ext>
                </a:extLst>
              </p14:cNvPr>
              <p14:cNvContentPartPr/>
              <p14:nvPr/>
            </p14:nvContentPartPr>
            <p14:xfrm>
              <a:off x="507360" y="5083720"/>
              <a:ext cx="847080" cy="455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5C123D3C-1FC2-44E1-9401-A840268D410C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489720" y="5065720"/>
                <a:ext cx="88272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58A3A814-2A32-490A-AA10-22DFE607B05C}"/>
                  </a:ext>
                </a:extLst>
              </p14:cNvPr>
              <p14:cNvContentPartPr/>
              <p14:nvPr/>
            </p14:nvContentPartPr>
            <p14:xfrm>
              <a:off x="1594560" y="5087680"/>
              <a:ext cx="3211200" cy="5893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58A3A814-2A32-490A-AA10-22DFE607B05C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1576918" y="5070040"/>
                <a:ext cx="3246844" cy="62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0054034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14:cNvPr>
              <p14:cNvContentPartPr/>
              <p14:nvPr/>
            </p14:nvContentPartPr>
            <p14:xfrm>
              <a:off x="5733840" y="256480"/>
              <a:ext cx="108360" cy="49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5840" y="238840"/>
                <a:ext cx="14400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14:cNvPr>
              <p14:cNvContentPartPr/>
              <p14:nvPr/>
            </p14:nvContentPartPr>
            <p14:xfrm>
              <a:off x="822720" y="98800"/>
              <a:ext cx="4805640" cy="680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080" y="81151"/>
                <a:ext cx="4841280" cy="716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14:cNvPr>
              <p14:cNvContentPartPr/>
              <p14:nvPr/>
            </p14:nvContentPartPr>
            <p14:xfrm>
              <a:off x="6065040" y="212920"/>
              <a:ext cx="1595520" cy="627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47400" y="194920"/>
                <a:ext cx="163116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14:cNvPr>
              <p14:cNvContentPartPr/>
              <p14:nvPr/>
            </p14:nvContentPartPr>
            <p14:xfrm>
              <a:off x="7924800" y="233080"/>
              <a:ext cx="220680" cy="48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215440"/>
                <a:ext cx="25632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14:cNvPr>
              <p14:cNvContentPartPr/>
              <p14:nvPr/>
            </p14:nvContentPartPr>
            <p14:xfrm>
              <a:off x="477120" y="975040"/>
              <a:ext cx="152280" cy="23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9480" y="957400"/>
                <a:ext cx="1879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14:cNvPr>
              <p14:cNvContentPartPr/>
              <p14:nvPr/>
            </p14:nvContentPartPr>
            <p14:xfrm>
              <a:off x="792120" y="1007080"/>
              <a:ext cx="15408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74120" y="989440"/>
                <a:ext cx="189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14:cNvPr>
              <p14:cNvContentPartPr/>
              <p14:nvPr/>
            </p14:nvContentPartPr>
            <p14:xfrm>
              <a:off x="782040" y="1117240"/>
              <a:ext cx="18612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099240"/>
                <a:ext cx="221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14:cNvPr>
              <p14:cNvContentPartPr/>
              <p14:nvPr/>
            </p14:nvContentPartPr>
            <p14:xfrm>
              <a:off x="1178400" y="985120"/>
              <a:ext cx="175680" cy="199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60400" y="967120"/>
                <a:ext cx="211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14:cNvPr>
              <p14:cNvContentPartPr/>
              <p14:nvPr/>
            </p14:nvContentPartPr>
            <p14:xfrm>
              <a:off x="1167960" y="831400"/>
              <a:ext cx="194040" cy="4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50320" y="813760"/>
                <a:ext cx="229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14:cNvPr>
              <p14:cNvContentPartPr/>
              <p14:nvPr/>
            </p14:nvContentPartPr>
            <p14:xfrm>
              <a:off x="1147800" y="731320"/>
              <a:ext cx="236520" cy="10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29800" y="713320"/>
                <a:ext cx="272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14:cNvPr>
              <p14:cNvContentPartPr/>
              <p14:nvPr/>
            </p14:nvContentPartPr>
            <p14:xfrm>
              <a:off x="385680" y="757600"/>
              <a:ext cx="230760" cy="65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" y="739960"/>
                <a:ext cx="2664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14:cNvPr>
              <p14:cNvContentPartPr/>
              <p14:nvPr/>
            </p14:nvContentPartPr>
            <p14:xfrm>
              <a:off x="1848720" y="924280"/>
              <a:ext cx="193680" cy="240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1080" y="906640"/>
                <a:ext cx="2293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14:cNvPr>
              <p14:cNvContentPartPr/>
              <p14:nvPr/>
            </p14:nvContentPartPr>
            <p14:xfrm>
              <a:off x="1543800" y="934360"/>
              <a:ext cx="127080" cy="21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26160" y="916720"/>
                <a:ext cx="1627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14:cNvPr>
              <p14:cNvContentPartPr/>
              <p14:nvPr/>
            </p14:nvContentPartPr>
            <p14:xfrm>
              <a:off x="2219880" y="853000"/>
              <a:ext cx="35640" cy="4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02240" y="835000"/>
                <a:ext cx="712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14:cNvPr>
              <p14:cNvContentPartPr/>
              <p14:nvPr/>
            </p14:nvContentPartPr>
            <p14:xfrm>
              <a:off x="1777800" y="772000"/>
              <a:ext cx="24408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59800" y="754360"/>
                <a:ext cx="279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14:cNvPr>
              <p14:cNvContentPartPr/>
              <p14:nvPr/>
            </p14:nvContentPartPr>
            <p14:xfrm>
              <a:off x="3494640" y="853000"/>
              <a:ext cx="16200" cy="382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76640" y="835000"/>
                <a:ext cx="51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14:cNvPr>
              <p14:cNvContentPartPr/>
              <p14:nvPr/>
            </p14:nvContentPartPr>
            <p14:xfrm>
              <a:off x="3637200" y="790000"/>
              <a:ext cx="856080" cy="472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9200" y="772000"/>
                <a:ext cx="89172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14:cNvPr>
              <p14:cNvContentPartPr/>
              <p14:nvPr/>
            </p14:nvContentPartPr>
            <p14:xfrm>
              <a:off x="5910240" y="1021480"/>
              <a:ext cx="1764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92600" y="1003480"/>
                <a:ext cx="53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14:cNvPr>
              <p14:cNvContentPartPr/>
              <p14:nvPr/>
            </p14:nvContentPartPr>
            <p14:xfrm>
              <a:off x="6339360" y="690640"/>
              <a:ext cx="164160" cy="3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21360" y="672640"/>
                <a:ext cx="1998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14:cNvPr>
              <p14:cNvContentPartPr/>
              <p14:nvPr/>
            </p14:nvContentPartPr>
            <p14:xfrm>
              <a:off x="6684960" y="954880"/>
              <a:ext cx="190080" cy="115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66960" y="936880"/>
                <a:ext cx="225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14:cNvPr>
              <p14:cNvContentPartPr/>
              <p14:nvPr/>
            </p14:nvContentPartPr>
            <p14:xfrm>
              <a:off x="6063600" y="789280"/>
              <a:ext cx="431640" cy="37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960" y="771280"/>
                <a:ext cx="4672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14:cNvPr>
              <p14:cNvContentPartPr/>
              <p14:nvPr/>
            </p14:nvContentPartPr>
            <p14:xfrm>
              <a:off x="4643040" y="670120"/>
              <a:ext cx="317160" cy="51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25040" y="652492"/>
                <a:ext cx="352800" cy="552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14:cNvPr>
              <p14:cNvContentPartPr/>
              <p14:nvPr/>
            </p14:nvContentPartPr>
            <p14:xfrm>
              <a:off x="5620800" y="792160"/>
              <a:ext cx="191160" cy="410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02800" y="774504"/>
                <a:ext cx="22680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14:cNvPr>
              <p14:cNvContentPartPr/>
              <p14:nvPr/>
            </p14:nvContentPartPr>
            <p14:xfrm>
              <a:off x="5109960" y="846880"/>
              <a:ext cx="410040" cy="293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2304" y="829240"/>
                <a:ext cx="44571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14:cNvPr>
              <p14:cNvContentPartPr/>
              <p14:nvPr/>
            </p14:nvContentPartPr>
            <p14:xfrm>
              <a:off x="6958920" y="741040"/>
              <a:ext cx="418320" cy="38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1280" y="723400"/>
                <a:ext cx="4539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14:cNvPr>
              <p14:cNvContentPartPr/>
              <p14:nvPr/>
            </p14:nvContentPartPr>
            <p14:xfrm>
              <a:off x="2600760" y="853000"/>
              <a:ext cx="313200" cy="28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2760" y="835000"/>
                <a:ext cx="3488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14:cNvPr>
              <p14:cNvContentPartPr/>
              <p14:nvPr/>
            </p14:nvContentPartPr>
            <p14:xfrm>
              <a:off x="7710960" y="802240"/>
              <a:ext cx="288360" cy="26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92960" y="784600"/>
                <a:ext cx="3240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14:cNvPr>
              <p14:cNvContentPartPr/>
              <p14:nvPr/>
            </p14:nvContentPartPr>
            <p14:xfrm>
              <a:off x="531120" y="1394800"/>
              <a:ext cx="641880" cy="345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120" y="1377160"/>
                <a:ext cx="677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14:cNvPr>
              <p14:cNvContentPartPr/>
              <p14:nvPr/>
            </p14:nvContentPartPr>
            <p14:xfrm>
              <a:off x="1400880" y="1452400"/>
              <a:ext cx="140400" cy="216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82880" y="1434400"/>
                <a:ext cx="1760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14:cNvPr>
              <p14:cNvContentPartPr/>
              <p14:nvPr/>
            </p14:nvContentPartPr>
            <p14:xfrm>
              <a:off x="1391520" y="1330360"/>
              <a:ext cx="15228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73520" y="131236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14:cNvPr>
              <p14:cNvContentPartPr/>
              <p14:nvPr/>
            </p14:nvContentPartPr>
            <p14:xfrm>
              <a:off x="1645680" y="1371400"/>
              <a:ext cx="900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27680" y="1353400"/>
                <a:ext cx="1256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14:cNvPr>
              <p14:cNvContentPartPr/>
              <p14:nvPr/>
            </p14:nvContentPartPr>
            <p14:xfrm>
              <a:off x="1828560" y="1442320"/>
              <a:ext cx="141480" cy="165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10560" y="1424680"/>
                <a:ext cx="177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14:cNvPr>
              <p14:cNvContentPartPr/>
              <p14:nvPr/>
            </p14:nvContentPartPr>
            <p14:xfrm>
              <a:off x="2102520" y="1391560"/>
              <a:ext cx="13284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84880" y="1373920"/>
                <a:ext cx="1684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14:cNvPr>
              <p14:cNvContentPartPr/>
              <p14:nvPr/>
            </p14:nvContentPartPr>
            <p14:xfrm>
              <a:off x="2331480" y="1350880"/>
              <a:ext cx="4608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480" y="1333240"/>
                <a:ext cx="817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14:cNvPr>
              <p14:cNvContentPartPr/>
              <p14:nvPr/>
            </p14:nvContentPartPr>
            <p14:xfrm>
              <a:off x="2488800" y="1330720"/>
              <a:ext cx="100080" cy="112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71160" y="131272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14:cNvPr>
              <p14:cNvContentPartPr/>
              <p14:nvPr/>
            </p14:nvContentPartPr>
            <p14:xfrm>
              <a:off x="2946000" y="1407760"/>
              <a:ext cx="150120" cy="199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28000" y="1390120"/>
                <a:ext cx="1857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14:cNvPr>
              <p14:cNvContentPartPr/>
              <p14:nvPr/>
            </p14:nvContentPartPr>
            <p14:xfrm>
              <a:off x="3200160" y="1401640"/>
              <a:ext cx="122400" cy="20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82160" y="1384000"/>
                <a:ext cx="1580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14:cNvPr>
              <p14:cNvContentPartPr/>
              <p14:nvPr/>
            </p14:nvContentPartPr>
            <p14:xfrm>
              <a:off x="3149400" y="1278160"/>
              <a:ext cx="14688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760" y="1260520"/>
                <a:ext cx="1825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14:cNvPr>
              <p14:cNvContentPartPr/>
              <p14:nvPr/>
            </p14:nvContentPartPr>
            <p14:xfrm>
              <a:off x="2671680" y="1462840"/>
              <a:ext cx="189000" cy="179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54040" y="1444840"/>
                <a:ext cx="224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14:cNvPr>
              <p14:cNvContentPartPr/>
              <p14:nvPr/>
            </p14:nvContentPartPr>
            <p14:xfrm>
              <a:off x="3127440" y="1198240"/>
              <a:ext cx="163080" cy="21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09800" y="1180240"/>
                <a:ext cx="1987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14:cNvPr>
              <p14:cNvContentPartPr/>
              <p14:nvPr/>
            </p14:nvContentPartPr>
            <p14:xfrm>
              <a:off x="3498960" y="1439440"/>
              <a:ext cx="32760" cy="31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80960" y="1421440"/>
                <a:ext cx="68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14:cNvPr>
              <p14:cNvContentPartPr/>
              <p14:nvPr/>
            </p14:nvContentPartPr>
            <p14:xfrm>
              <a:off x="3656640" y="1386520"/>
              <a:ext cx="145440" cy="18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39000" y="1368880"/>
                <a:ext cx="1810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14:cNvPr>
              <p14:cNvContentPartPr/>
              <p14:nvPr/>
            </p14:nvContentPartPr>
            <p14:xfrm>
              <a:off x="3596520" y="1277440"/>
              <a:ext cx="173520" cy="42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78520" y="1259440"/>
                <a:ext cx="209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14:cNvPr>
              <p14:cNvContentPartPr/>
              <p14:nvPr/>
            </p14:nvContentPartPr>
            <p14:xfrm>
              <a:off x="3921960" y="1290040"/>
              <a:ext cx="71280" cy="6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03960" y="1272040"/>
                <a:ext cx="10692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14:cNvPr>
              <p14:cNvContentPartPr/>
              <p14:nvPr/>
            </p14:nvContentPartPr>
            <p14:xfrm>
              <a:off x="4205640" y="1469680"/>
              <a:ext cx="356760" cy="236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88000" y="1452040"/>
                <a:ext cx="3924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14:cNvPr>
              <p14:cNvContentPartPr/>
              <p14:nvPr/>
            </p14:nvContentPartPr>
            <p14:xfrm>
              <a:off x="4713960" y="1514320"/>
              <a:ext cx="129960" cy="164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96320" y="1496320"/>
                <a:ext cx="1656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14:cNvPr>
              <p14:cNvContentPartPr/>
              <p14:nvPr/>
            </p14:nvContentPartPr>
            <p14:xfrm>
              <a:off x="5902680" y="535480"/>
              <a:ext cx="88560" cy="95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040" y="517480"/>
                <a:ext cx="1242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14:cNvPr>
              <p14:cNvContentPartPr/>
              <p14:nvPr/>
            </p14:nvContentPartPr>
            <p14:xfrm>
              <a:off x="5851560" y="324520"/>
              <a:ext cx="153360" cy="153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833920" y="306838"/>
                <a:ext cx="1890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14:cNvPr>
              <p14:cNvContentPartPr/>
              <p14:nvPr/>
            </p14:nvContentPartPr>
            <p14:xfrm>
              <a:off x="355080" y="2003200"/>
              <a:ext cx="541440" cy="271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7080" y="1985200"/>
                <a:ext cx="5770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14:cNvPr>
              <p14:cNvContentPartPr/>
              <p14:nvPr/>
            </p14:nvContentPartPr>
            <p14:xfrm>
              <a:off x="1054200" y="1919680"/>
              <a:ext cx="826200" cy="432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36208" y="1902040"/>
                <a:ext cx="861824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14:cNvPr>
              <p14:cNvContentPartPr/>
              <p14:nvPr/>
            </p14:nvContentPartPr>
            <p14:xfrm>
              <a:off x="2671680" y="2026600"/>
              <a:ext cx="252360" cy="253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54015" y="2008600"/>
                <a:ext cx="288051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14:cNvPr>
              <p14:cNvContentPartPr/>
              <p14:nvPr/>
            </p14:nvContentPartPr>
            <p14:xfrm>
              <a:off x="3393120" y="1990960"/>
              <a:ext cx="300960" cy="215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75480" y="1973290"/>
                <a:ext cx="3366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14:cNvPr>
              <p14:cNvContentPartPr/>
              <p14:nvPr/>
            </p14:nvContentPartPr>
            <p14:xfrm>
              <a:off x="3047520" y="2021560"/>
              <a:ext cx="244440" cy="23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29854" y="2003588"/>
                <a:ext cx="280133" cy="265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14:cNvPr>
              <p14:cNvContentPartPr/>
              <p14:nvPr/>
            </p14:nvContentPartPr>
            <p14:xfrm>
              <a:off x="3982440" y="1911040"/>
              <a:ext cx="132480" cy="49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64440" y="1893040"/>
                <a:ext cx="168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14:cNvPr>
              <p14:cNvContentPartPr/>
              <p14:nvPr/>
            </p14:nvContentPartPr>
            <p14:xfrm>
              <a:off x="3779040" y="2036680"/>
              <a:ext cx="358920" cy="221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61400" y="2018680"/>
                <a:ext cx="3945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14:cNvPr>
              <p14:cNvContentPartPr/>
              <p14:nvPr/>
            </p14:nvContentPartPr>
            <p14:xfrm>
              <a:off x="3972360" y="1818160"/>
              <a:ext cx="185400" cy="1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54360" y="18005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14:cNvPr>
              <p14:cNvContentPartPr/>
              <p14:nvPr/>
            </p14:nvContentPartPr>
            <p14:xfrm>
              <a:off x="4322640" y="2092480"/>
              <a:ext cx="5760" cy="5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304640" y="207484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14:cNvPr>
              <p14:cNvContentPartPr/>
              <p14:nvPr/>
            </p14:nvContentPartPr>
            <p14:xfrm>
              <a:off x="4439640" y="1990960"/>
              <a:ext cx="145080" cy="18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22000" y="1973320"/>
                <a:ext cx="1807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14:cNvPr>
              <p14:cNvContentPartPr/>
              <p14:nvPr/>
            </p14:nvContentPartPr>
            <p14:xfrm>
              <a:off x="4429200" y="1867480"/>
              <a:ext cx="155880" cy="42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11560" y="1849840"/>
                <a:ext cx="191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14:cNvPr>
              <p14:cNvContentPartPr/>
              <p14:nvPr/>
            </p14:nvContentPartPr>
            <p14:xfrm>
              <a:off x="2004960" y="1919680"/>
              <a:ext cx="563760" cy="426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986960" y="1902040"/>
                <a:ext cx="59940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14:cNvPr>
              <p14:cNvContentPartPr/>
              <p14:nvPr/>
            </p14:nvContentPartPr>
            <p14:xfrm>
              <a:off x="4746000" y="1838680"/>
              <a:ext cx="151560" cy="33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28360" y="1821040"/>
                <a:ext cx="1872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14:cNvPr>
              <p14:cNvContentPartPr/>
              <p14:nvPr/>
            </p14:nvContentPartPr>
            <p14:xfrm>
              <a:off x="6006720" y="1859200"/>
              <a:ext cx="38520" cy="80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88720" y="1841200"/>
                <a:ext cx="74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14:cNvPr>
              <p14:cNvContentPartPr/>
              <p14:nvPr/>
            </p14:nvContentPartPr>
            <p14:xfrm>
              <a:off x="5469960" y="1899880"/>
              <a:ext cx="408960" cy="483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451960" y="1881880"/>
                <a:ext cx="4446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14:cNvPr>
              <p14:cNvContentPartPr/>
              <p14:nvPr/>
            </p14:nvContentPartPr>
            <p14:xfrm>
              <a:off x="5013480" y="1891240"/>
              <a:ext cx="347760" cy="294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95480" y="1873578"/>
                <a:ext cx="38340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14:cNvPr>
              <p14:cNvContentPartPr/>
              <p14:nvPr/>
            </p14:nvContentPartPr>
            <p14:xfrm>
              <a:off x="6623760" y="1889440"/>
              <a:ext cx="415800" cy="311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06120" y="1871440"/>
                <a:ext cx="4514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14:cNvPr>
              <p14:cNvContentPartPr/>
              <p14:nvPr/>
            </p14:nvContentPartPr>
            <p14:xfrm>
              <a:off x="355080" y="2519080"/>
              <a:ext cx="1415160" cy="50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080" y="2501440"/>
                <a:ext cx="14508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14:cNvPr>
              <p14:cNvContentPartPr/>
              <p14:nvPr/>
            </p14:nvContentPartPr>
            <p14:xfrm>
              <a:off x="1896240" y="2661640"/>
              <a:ext cx="136440" cy="207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78240" y="2643640"/>
                <a:ext cx="17208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14:cNvPr>
              <p14:cNvContentPartPr/>
              <p14:nvPr/>
            </p14:nvContentPartPr>
            <p14:xfrm>
              <a:off x="1889400" y="2574880"/>
              <a:ext cx="145080" cy="7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71760" y="2556880"/>
                <a:ext cx="1807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14:cNvPr>
              <p14:cNvContentPartPr/>
              <p14:nvPr/>
            </p14:nvContentPartPr>
            <p14:xfrm>
              <a:off x="2183880" y="2514400"/>
              <a:ext cx="1830600" cy="5306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166237" y="2496748"/>
                <a:ext cx="1866247" cy="566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57569A1-A1CE-478A-B857-BEA1453EAF76}"/>
                  </a:ext>
                </a:extLst>
              </p14:cNvPr>
              <p14:cNvContentPartPr/>
              <p14:nvPr/>
            </p14:nvContentPartPr>
            <p14:xfrm>
              <a:off x="4140120" y="2600440"/>
              <a:ext cx="524520" cy="40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57569A1-A1CE-478A-B857-BEA1453EAF7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22132" y="2582800"/>
                <a:ext cx="560136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648AD6-DA22-4539-99FD-EDD0CF33E923}"/>
                  </a:ext>
                </a:extLst>
              </p14:cNvPr>
              <p14:cNvContentPartPr/>
              <p14:nvPr/>
            </p14:nvContentPartPr>
            <p14:xfrm>
              <a:off x="4800720" y="2553640"/>
              <a:ext cx="63360" cy="358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648AD6-DA22-4539-99FD-EDD0CF33E92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82720" y="2536000"/>
                <a:ext cx="990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D2F6EA-AE0D-4985-8066-1030A1C09286}"/>
                  </a:ext>
                </a:extLst>
              </p14:cNvPr>
              <p14:cNvContentPartPr/>
              <p14:nvPr/>
            </p14:nvContentPartPr>
            <p14:xfrm>
              <a:off x="4967400" y="2540680"/>
              <a:ext cx="64440" cy="406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D2F6EA-AE0D-4985-8066-1030A1C0928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49400" y="2523040"/>
                <a:ext cx="10008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C1AAACD-C799-4A93-862A-73D552BCC861}"/>
                  </a:ext>
                </a:extLst>
              </p14:cNvPr>
              <p14:cNvContentPartPr/>
              <p14:nvPr/>
            </p14:nvContentPartPr>
            <p14:xfrm>
              <a:off x="5151000" y="2606200"/>
              <a:ext cx="264600" cy="27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C1AAACD-C799-4A93-862A-73D552BCC86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33000" y="2588537"/>
                <a:ext cx="30024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9817C60-476B-4F0F-B3F2-B46EABB75E98}"/>
                  </a:ext>
                </a:extLst>
              </p14:cNvPr>
              <p14:cNvContentPartPr/>
              <p14:nvPr/>
            </p14:nvContentPartPr>
            <p14:xfrm>
              <a:off x="5506320" y="2528080"/>
              <a:ext cx="1128240" cy="525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9817C60-476B-4F0F-B3F2-B46EABB75E9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488680" y="2510440"/>
                <a:ext cx="11638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A16627C-2FEF-436A-A011-DC607FFC3485}"/>
                  </a:ext>
                </a:extLst>
              </p14:cNvPr>
              <p14:cNvContentPartPr/>
              <p14:nvPr/>
            </p14:nvContentPartPr>
            <p14:xfrm>
              <a:off x="6745800" y="2458600"/>
              <a:ext cx="643320" cy="558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A16627C-2FEF-436A-A011-DC607FFC348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728160" y="2440600"/>
                <a:ext cx="67896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48FF971-EEAF-4712-813C-29C8955E6AC9}"/>
                  </a:ext>
                </a:extLst>
              </p14:cNvPr>
              <p14:cNvContentPartPr/>
              <p14:nvPr/>
            </p14:nvContentPartPr>
            <p14:xfrm>
              <a:off x="7518360" y="2401360"/>
              <a:ext cx="771120" cy="554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48FF971-EEAF-4712-813C-29C8955E6AC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00368" y="2383720"/>
                <a:ext cx="806743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143C61E-17AF-4C7D-84A3-1AB0CA190054}"/>
                  </a:ext>
                </a:extLst>
              </p14:cNvPr>
              <p14:cNvContentPartPr/>
              <p14:nvPr/>
            </p14:nvContentPartPr>
            <p14:xfrm>
              <a:off x="8393160" y="2440240"/>
              <a:ext cx="639360" cy="480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143C61E-17AF-4C7D-84A3-1AB0CA19005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75160" y="2422600"/>
                <a:ext cx="675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410474D-397B-4C51-AC50-E24FDACDE1D9}"/>
                  </a:ext>
                </a:extLst>
              </p14:cNvPr>
              <p14:cNvContentPartPr/>
              <p14:nvPr/>
            </p14:nvContentPartPr>
            <p14:xfrm>
              <a:off x="7914000" y="2167000"/>
              <a:ext cx="962640" cy="312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410474D-397B-4C51-AC50-E24FDACDE1D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896360" y="2149360"/>
                <a:ext cx="9982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91C51CB-E4A1-4524-A1F5-C33A76F2B66B}"/>
                  </a:ext>
                </a:extLst>
              </p14:cNvPr>
              <p14:cNvContentPartPr/>
              <p14:nvPr/>
            </p14:nvContentPartPr>
            <p14:xfrm>
              <a:off x="8026320" y="1727080"/>
              <a:ext cx="702360" cy="316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91C51CB-E4A1-4524-A1F5-C33A76F2B66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008320" y="1709080"/>
                <a:ext cx="7380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95FC4C2-1B5F-4CA0-AC31-D016FB2DDFE4}"/>
                  </a:ext>
                </a:extLst>
              </p14:cNvPr>
              <p14:cNvContentPartPr/>
              <p14:nvPr/>
            </p14:nvContentPartPr>
            <p14:xfrm>
              <a:off x="2325720" y="2824000"/>
              <a:ext cx="1358280" cy="196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95FC4C2-1B5F-4CA0-AC31-D016FB2DDFE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308080" y="2806360"/>
                <a:ext cx="13939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6599F8-F80B-4304-AF86-291B18037F8D}"/>
                  </a:ext>
                </a:extLst>
              </p14:cNvPr>
              <p14:cNvContentPartPr/>
              <p14:nvPr/>
            </p14:nvContentPartPr>
            <p14:xfrm>
              <a:off x="2912880" y="3115240"/>
              <a:ext cx="239760" cy="195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6599F8-F80B-4304-AF86-291B18037F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894880" y="3097600"/>
                <a:ext cx="2754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7643685-CDB2-439C-B96F-36934352089D}"/>
                  </a:ext>
                </a:extLst>
              </p14:cNvPr>
              <p14:cNvContentPartPr/>
              <p14:nvPr/>
            </p14:nvContentPartPr>
            <p14:xfrm>
              <a:off x="192720" y="3484600"/>
              <a:ext cx="927000" cy="383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7643685-CDB2-439C-B96F-36934352089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74720" y="3466600"/>
                <a:ext cx="96264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FCC0C9C-E3B9-4CF8-AD39-EBD74F96AD93}"/>
                  </a:ext>
                </a:extLst>
              </p14:cNvPr>
              <p14:cNvContentPartPr/>
              <p14:nvPr/>
            </p14:nvContentPartPr>
            <p14:xfrm>
              <a:off x="1391520" y="3410440"/>
              <a:ext cx="934920" cy="418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FCC0C9C-E3B9-4CF8-AD39-EBD74F96AD9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373520" y="3392440"/>
                <a:ext cx="97056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F1968DB-7EB4-4CAF-A59F-59E3F458A988}"/>
                  </a:ext>
                </a:extLst>
              </p14:cNvPr>
              <p14:cNvContentPartPr/>
              <p14:nvPr/>
            </p14:nvContentPartPr>
            <p14:xfrm>
              <a:off x="2458200" y="3576040"/>
              <a:ext cx="204840" cy="178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F1968DB-7EB4-4CAF-A59F-59E3F458A98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40560" y="3558040"/>
                <a:ext cx="24048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3A93DC6-D9C4-4852-99CA-E03376FC382F}"/>
                  </a:ext>
                </a:extLst>
              </p14:cNvPr>
              <p14:cNvContentPartPr/>
              <p14:nvPr/>
            </p14:nvContentPartPr>
            <p14:xfrm>
              <a:off x="3757440" y="3488200"/>
              <a:ext cx="73080" cy="4021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3A93DC6-D9C4-4852-99CA-E03376FC382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739440" y="3470200"/>
                <a:ext cx="10872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C36D6B-D30E-4F79-9E49-0E022031C454}"/>
                  </a:ext>
                </a:extLst>
              </p14:cNvPr>
              <p14:cNvContentPartPr/>
              <p14:nvPr/>
            </p14:nvContentPartPr>
            <p14:xfrm>
              <a:off x="2790480" y="3464080"/>
              <a:ext cx="856800" cy="489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C36D6B-D30E-4F79-9E49-0E022031C45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772840" y="3446440"/>
                <a:ext cx="8924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00BF7CE-575C-4D1E-AD17-B66871632C8F}"/>
                  </a:ext>
                </a:extLst>
              </p14:cNvPr>
              <p14:cNvContentPartPr/>
              <p14:nvPr/>
            </p14:nvContentPartPr>
            <p14:xfrm>
              <a:off x="3959400" y="3652000"/>
              <a:ext cx="119160" cy="200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00BF7CE-575C-4D1E-AD17-B66871632C8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941400" y="3634360"/>
                <a:ext cx="1548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819464C-3530-4C7D-A2DE-0B4888F5A30B}"/>
                  </a:ext>
                </a:extLst>
              </p14:cNvPr>
              <p14:cNvContentPartPr/>
              <p14:nvPr/>
            </p14:nvContentPartPr>
            <p14:xfrm>
              <a:off x="4190160" y="3545440"/>
              <a:ext cx="56520" cy="68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819464C-3530-4C7D-A2DE-0B4888F5A30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172520" y="3527800"/>
                <a:ext cx="9216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E36497E-E667-4061-83F9-1E336893AC0E}"/>
                  </a:ext>
                </a:extLst>
              </p14:cNvPr>
              <p14:cNvContentPartPr/>
              <p14:nvPr/>
            </p14:nvContentPartPr>
            <p14:xfrm>
              <a:off x="5486520" y="3464080"/>
              <a:ext cx="60840" cy="1141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E36497E-E667-4061-83F9-1E336893AC0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468520" y="3446440"/>
                <a:ext cx="964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D1D9DEB-AEFB-473F-8ACF-FBFDB452E055}"/>
                  </a:ext>
                </a:extLst>
              </p14:cNvPr>
              <p14:cNvContentPartPr/>
              <p14:nvPr/>
            </p14:nvContentPartPr>
            <p14:xfrm>
              <a:off x="4355040" y="3443920"/>
              <a:ext cx="1020600" cy="5457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D1D9DEB-AEFB-473F-8ACF-FBFDB452E0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337400" y="3425920"/>
                <a:ext cx="105624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521DA99-3DA9-4DA1-914C-187A0B3197CB}"/>
                  </a:ext>
                </a:extLst>
              </p14:cNvPr>
              <p14:cNvContentPartPr/>
              <p14:nvPr/>
            </p14:nvContentPartPr>
            <p14:xfrm>
              <a:off x="8391720" y="3220360"/>
              <a:ext cx="360" cy="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521DA99-3DA9-4DA1-914C-187A0B3197C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37408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9833359-4E5C-4004-B096-D93FCC5C24B4}"/>
                  </a:ext>
                </a:extLst>
              </p14:cNvPr>
              <p14:cNvContentPartPr/>
              <p14:nvPr/>
            </p14:nvContentPartPr>
            <p14:xfrm>
              <a:off x="8523840" y="3149440"/>
              <a:ext cx="253440" cy="278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9833359-4E5C-4004-B096-D93FCC5C24B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506200" y="3131463"/>
                <a:ext cx="289080" cy="3138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581DE1-EE91-4F91-AD06-A521C83F4232}"/>
                  </a:ext>
                </a:extLst>
              </p14:cNvPr>
              <p14:cNvContentPartPr/>
              <p14:nvPr/>
            </p14:nvContentPartPr>
            <p14:xfrm>
              <a:off x="7658400" y="3294160"/>
              <a:ext cx="723960" cy="153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581DE1-EE91-4F91-AD06-A521C83F423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640751" y="3276202"/>
                <a:ext cx="759618" cy="188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9BC4495-7E58-4B31-8DF6-E9061B88588A}"/>
                  </a:ext>
                </a:extLst>
              </p14:cNvPr>
              <p14:cNvContentPartPr/>
              <p14:nvPr/>
            </p14:nvContentPartPr>
            <p14:xfrm>
              <a:off x="6722040" y="3311800"/>
              <a:ext cx="744840" cy="159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9BC4495-7E58-4B31-8DF6-E9061B88588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704049" y="3293800"/>
                <a:ext cx="780463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117192B-A938-4269-B2FB-1DF361BDBC5C}"/>
                  </a:ext>
                </a:extLst>
              </p14:cNvPr>
              <p14:cNvContentPartPr/>
              <p14:nvPr/>
            </p14:nvContentPartPr>
            <p14:xfrm>
              <a:off x="5903760" y="3270400"/>
              <a:ext cx="546840" cy="190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117192B-A938-4269-B2FB-1DF361BDBC5C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885760" y="3252760"/>
                <a:ext cx="5824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F7526F7-FA8D-4150-AA4F-A50E9E37006E}"/>
                  </a:ext>
                </a:extLst>
              </p14:cNvPr>
              <p14:cNvContentPartPr/>
              <p14:nvPr/>
            </p14:nvContentPartPr>
            <p14:xfrm>
              <a:off x="5932920" y="3698440"/>
              <a:ext cx="128520" cy="203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F7526F7-FA8D-4150-AA4F-A50E9E37006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915280" y="3680440"/>
                <a:ext cx="1641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0586AB6-08D9-4DAA-9DD9-9DE790B50C19}"/>
                  </a:ext>
                </a:extLst>
              </p14:cNvPr>
              <p14:cNvContentPartPr/>
              <p14:nvPr/>
            </p14:nvContentPartPr>
            <p14:xfrm>
              <a:off x="6170160" y="3657400"/>
              <a:ext cx="57600" cy="43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0586AB6-08D9-4DAA-9DD9-9DE790B50C19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152520" y="3639400"/>
                <a:ext cx="932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86BC170-A3F7-494C-B398-C0162D134314}"/>
                  </a:ext>
                </a:extLst>
              </p14:cNvPr>
              <p14:cNvContentPartPr/>
              <p14:nvPr/>
            </p14:nvContentPartPr>
            <p14:xfrm>
              <a:off x="6335400" y="3616720"/>
              <a:ext cx="114840" cy="102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86BC170-A3F7-494C-B398-C0162D13431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317760" y="3598720"/>
                <a:ext cx="15048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44C7791-BBBA-42C2-AF49-CC3A8C48612A}"/>
                  </a:ext>
                </a:extLst>
              </p14:cNvPr>
              <p14:cNvContentPartPr/>
              <p14:nvPr/>
            </p14:nvContentPartPr>
            <p14:xfrm>
              <a:off x="6532320" y="3762880"/>
              <a:ext cx="192240" cy="169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44C7791-BBBA-42C2-AF49-CC3A8C4861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514680" y="3744880"/>
                <a:ext cx="2278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31A09AB-6A26-4356-AD5B-BDF4F0401B85}"/>
                  </a:ext>
                </a:extLst>
              </p14:cNvPr>
              <p14:cNvContentPartPr/>
              <p14:nvPr/>
            </p14:nvContentPartPr>
            <p14:xfrm>
              <a:off x="6542760" y="3830200"/>
              <a:ext cx="175320" cy="2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31A09AB-6A26-4356-AD5B-BDF4F0401B8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525120" y="3812200"/>
                <a:ext cx="210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070916-5133-4BE4-83BC-4EB8893AEA9A}"/>
                  </a:ext>
                </a:extLst>
              </p14:cNvPr>
              <p14:cNvContentPartPr/>
              <p14:nvPr/>
            </p14:nvContentPartPr>
            <p14:xfrm>
              <a:off x="6942720" y="3740560"/>
              <a:ext cx="104760" cy="151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070916-5133-4BE4-83BC-4EB8893AEA9A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25080" y="3722560"/>
                <a:ext cx="14040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2B696EA-7F73-4927-910B-1AFF2B327FEF}"/>
                  </a:ext>
                </a:extLst>
              </p14:cNvPr>
              <p14:cNvContentPartPr/>
              <p14:nvPr/>
            </p14:nvContentPartPr>
            <p14:xfrm>
              <a:off x="7934520" y="3589720"/>
              <a:ext cx="143280" cy="1000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2B696EA-7F73-4927-910B-1AFF2B327FE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916520" y="3571720"/>
                <a:ext cx="178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F2F025D-30E7-486E-8916-13BF1B11AF94}"/>
                  </a:ext>
                </a:extLst>
              </p14:cNvPr>
              <p14:cNvContentPartPr/>
              <p14:nvPr/>
            </p14:nvContentPartPr>
            <p14:xfrm>
              <a:off x="7149360" y="3626080"/>
              <a:ext cx="686160" cy="255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F2F025D-30E7-486E-8916-13BF1B11AF9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131360" y="3608080"/>
                <a:ext cx="7218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674667C-A13B-440A-AEBD-A2C4A62260FA}"/>
                  </a:ext>
                </a:extLst>
              </p14:cNvPr>
              <p14:cNvContentPartPr/>
              <p14:nvPr/>
            </p14:nvContentPartPr>
            <p14:xfrm>
              <a:off x="253560" y="4125400"/>
              <a:ext cx="295560" cy="23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674667C-A13B-440A-AEBD-A2C4A62260F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35920" y="4107400"/>
                <a:ext cx="33120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6A69BBA-D0F9-42C8-BCE6-26DD1BAAFDE7}"/>
                  </a:ext>
                </a:extLst>
              </p14:cNvPr>
              <p14:cNvContentPartPr/>
              <p14:nvPr/>
            </p14:nvContentPartPr>
            <p14:xfrm>
              <a:off x="610680" y="4216120"/>
              <a:ext cx="39600" cy="136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6A69BBA-D0F9-42C8-BCE6-26DD1BAAFDE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92680" y="4198120"/>
                <a:ext cx="7524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1F9CB9-6A85-4B5A-82C9-CC1E8AD537A8}"/>
                  </a:ext>
                </a:extLst>
              </p14:cNvPr>
              <p14:cNvContentPartPr/>
              <p14:nvPr/>
            </p14:nvContentPartPr>
            <p14:xfrm>
              <a:off x="629760" y="4094440"/>
              <a:ext cx="360" cy="60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1F9CB9-6A85-4B5A-82C9-CC1E8AD537A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11760" y="4076440"/>
                <a:ext cx="3600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3A6E17D-6325-4343-86BE-71B671E029C5}"/>
                  </a:ext>
                </a:extLst>
              </p14:cNvPr>
              <p14:cNvContentPartPr/>
              <p14:nvPr/>
            </p14:nvContentPartPr>
            <p14:xfrm>
              <a:off x="720840" y="4220440"/>
              <a:ext cx="161640" cy="128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3A6E17D-6325-4343-86BE-71B671E029C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03200" y="4202440"/>
                <a:ext cx="1972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83C4A27-53E1-4980-A81E-4D24BBD7EC72}"/>
                  </a:ext>
                </a:extLst>
              </p14:cNvPr>
              <p14:cNvContentPartPr/>
              <p14:nvPr/>
            </p14:nvContentPartPr>
            <p14:xfrm>
              <a:off x="954120" y="4175440"/>
              <a:ext cx="122760" cy="144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83C4A27-53E1-4980-A81E-4D24BBD7EC7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936480" y="4157440"/>
                <a:ext cx="158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4AFD40-7D5B-4C60-B9B7-807D5F4A4177}"/>
                  </a:ext>
                </a:extLst>
              </p14:cNvPr>
              <p14:cNvContentPartPr/>
              <p14:nvPr/>
            </p14:nvContentPartPr>
            <p14:xfrm>
              <a:off x="1117200" y="4154920"/>
              <a:ext cx="183600" cy="195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4AFD40-7D5B-4C60-B9B7-807D5F4A417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099560" y="4136920"/>
                <a:ext cx="21924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E528164-BF4F-40EF-B355-1DE4B03526C8}"/>
                  </a:ext>
                </a:extLst>
              </p14:cNvPr>
              <p14:cNvContentPartPr/>
              <p14:nvPr/>
            </p14:nvContentPartPr>
            <p14:xfrm>
              <a:off x="1605000" y="4187320"/>
              <a:ext cx="568440" cy="191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E528164-BF4F-40EF-B355-1DE4B03526C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587000" y="4169680"/>
                <a:ext cx="60408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F8E3D700-26D3-406C-9B52-6BE8CB04C555}"/>
                  </a:ext>
                </a:extLst>
              </p14:cNvPr>
              <p14:cNvContentPartPr/>
              <p14:nvPr/>
            </p14:nvContentPartPr>
            <p14:xfrm>
              <a:off x="2407440" y="4063480"/>
              <a:ext cx="590040" cy="299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F8E3D700-26D3-406C-9B52-6BE8CB04C55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389789" y="4045840"/>
                <a:ext cx="625702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A61C5FC-5816-4EC8-8156-FEF54190C337}"/>
                  </a:ext>
                </a:extLst>
              </p14:cNvPr>
              <p14:cNvContentPartPr/>
              <p14:nvPr/>
            </p14:nvContentPartPr>
            <p14:xfrm>
              <a:off x="3271080" y="4205680"/>
              <a:ext cx="296640" cy="163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A61C5FC-5816-4EC8-8156-FEF54190C33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253440" y="4187680"/>
                <a:ext cx="33228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A73C954-FF91-4071-9749-37924A2D23B8}"/>
                  </a:ext>
                </a:extLst>
              </p14:cNvPr>
              <p14:cNvContentPartPr/>
              <p14:nvPr/>
            </p14:nvContentPartPr>
            <p14:xfrm>
              <a:off x="3715680" y="4207480"/>
              <a:ext cx="186120" cy="1501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A73C954-FF91-4071-9749-37924A2D23B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698040" y="4189840"/>
                <a:ext cx="22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C485EB0-E70B-4E34-A45D-42E900A7A96F}"/>
                  </a:ext>
                </a:extLst>
              </p14:cNvPr>
              <p14:cNvContentPartPr/>
              <p14:nvPr/>
            </p14:nvContentPartPr>
            <p14:xfrm>
              <a:off x="7196160" y="3586120"/>
              <a:ext cx="1287720" cy="7059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C485EB0-E70B-4E34-A45D-42E900A7A96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178155" y="3568471"/>
                <a:ext cx="1323370" cy="7416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4EAD602-7A59-4D37-8877-37A1AAAFB99C}"/>
                  </a:ext>
                </a:extLst>
              </p14:cNvPr>
              <p14:cNvContentPartPr/>
              <p14:nvPr/>
            </p14:nvContentPartPr>
            <p14:xfrm>
              <a:off x="5984400" y="4005160"/>
              <a:ext cx="1091520" cy="4683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4EAD602-7A59-4D37-8877-37A1AAAFB99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966760" y="3987520"/>
                <a:ext cx="112716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C9D3C59-6831-46BE-B903-7882DBD3FA4E}"/>
                  </a:ext>
                </a:extLst>
              </p14:cNvPr>
              <p14:cNvContentPartPr/>
              <p14:nvPr/>
            </p14:nvContentPartPr>
            <p14:xfrm>
              <a:off x="5369160" y="4176520"/>
              <a:ext cx="321480" cy="1292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C9D3C59-6831-46BE-B903-7882DBD3FA4E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351160" y="4158520"/>
                <a:ext cx="3571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54CBE1D3-475C-4834-94B9-A8F631FBF989}"/>
                  </a:ext>
                </a:extLst>
              </p14:cNvPr>
              <p14:cNvContentPartPr/>
              <p14:nvPr/>
            </p14:nvContentPartPr>
            <p14:xfrm>
              <a:off x="4198080" y="4043320"/>
              <a:ext cx="1044720" cy="4370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54CBE1D3-475C-4834-94B9-A8F631FBF989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180074" y="4025320"/>
                <a:ext cx="1080372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8BCC5CCE-84A0-400D-A724-5863E268A4CC}"/>
                  </a:ext>
                </a:extLst>
              </p14:cNvPr>
              <p14:cNvContentPartPr/>
              <p14:nvPr/>
            </p14:nvContentPartPr>
            <p14:xfrm>
              <a:off x="294600" y="4560640"/>
              <a:ext cx="825120" cy="27468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8BCC5CCE-84A0-400D-A724-5863E268A4CC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276600" y="4542640"/>
                <a:ext cx="86076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20040886-D6A9-4E3C-95F0-8F23BEEF865B}"/>
                  </a:ext>
                </a:extLst>
              </p14:cNvPr>
              <p14:cNvContentPartPr/>
              <p14:nvPr/>
            </p14:nvContentPartPr>
            <p14:xfrm>
              <a:off x="1472880" y="4453360"/>
              <a:ext cx="1705680" cy="5871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20040886-D6A9-4E3C-95F0-8F23BEEF865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454880" y="4435360"/>
                <a:ext cx="1741320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81539CF-7F34-4682-AE0A-0766BBEDAB08}"/>
                  </a:ext>
                </a:extLst>
              </p14:cNvPr>
              <p14:cNvContentPartPr/>
              <p14:nvPr/>
            </p14:nvContentPartPr>
            <p14:xfrm>
              <a:off x="3325080" y="4795000"/>
              <a:ext cx="57960" cy="116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81539CF-7F34-4682-AE0A-0766BBEDAB0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307440" y="4777360"/>
                <a:ext cx="936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B64550DE-9C4F-4D58-8802-C9B3A8A80166}"/>
                  </a:ext>
                </a:extLst>
              </p14:cNvPr>
              <p14:cNvContentPartPr/>
              <p14:nvPr/>
            </p14:nvContentPartPr>
            <p14:xfrm>
              <a:off x="3718200" y="4490080"/>
              <a:ext cx="1072440" cy="377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B64550DE-9C4F-4D58-8802-C9B3A8A80166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700206" y="4472440"/>
                <a:ext cx="1108068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51ABFFC-F532-49FD-A169-820DFF8D37B6}"/>
                  </a:ext>
                </a:extLst>
              </p14:cNvPr>
              <p14:cNvContentPartPr/>
              <p14:nvPr/>
            </p14:nvContentPartPr>
            <p14:xfrm>
              <a:off x="4998360" y="4656040"/>
              <a:ext cx="417960" cy="3124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51ABFFC-F532-49FD-A169-820DFF8D37B6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980720" y="4638040"/>
                <a:ext cx="45360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DFAC0CA-FCB9-47E1-A9EA-044857C28499}"/>
                  </a:ext>
                </a:extLst>
              </p14:cNvPr>
              <p14:cNvContentPartPr/>
              <p14:nvPr/>
            </p14:nvContentPartPr>
            <p14:xfrm>
              <a:off x="6309120" y="4634080"/>
              <a:ext cx="237600" cy="2595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DFAC0CA-FCB9-47E1-A9EA-044857C28499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291120" y="4616080"/>
                <a:ext cx="27324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01CFBD00-B9A9-4391-BED5-EB8EA32598CF}"/>
                  </a:ext>
                </a:extLst>
              </p14:cNvPr>
              <p14:cNvContentPartPr/>
              <p14:nvPr/>
            </p14:nvContentPartPr>
            <p14:xfrm>
              <a:off x="5587680" y="4642720"/>
              <a:ext cx="624240" cy="3376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01CFBD00-B9A9-4391-BED5-EB8EA32598CF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570040" y="4624739"/>
                <a:ext cx="659880" cy="3732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2DFB1469-2243-42AC-B8B3-4072CDD96F4B}"/>
                  </a:ext>
                </a:extLst>
              </p14:cNvPr>
              <p14:cNvContentPartPr/>
              <p14:nvPr/>
            </p14:nvContentPartPr>
            <p14:xfrm>
              <a:off x="6684960" y="4557040"/>
              <a:ext cx="1029960" cy="4122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2DFB1469-2243-42AC-B8B3-4072CDD96F4B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666960" y="4539056"/>
                <a:ext cx="10656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22F0D8B-AC54-4527-91F2-253D047B3293}"/>
                  </a:ext>
                </a:extLst>
              </p14:cNvPr>
              <p14:cNvContentPartPr/>
              <p14:nvPr/>
            </p14:nvContentPartPr>
            <p14:xfrm>
              <a:off x="7802040" y="4509520"/>
              <a:ext cx="83520" cy="4269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22F0D8B-AC54-4527-91F2-253D047B329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784040" y="4491880"/>
                <a:ext cx="11916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7E4D4607-EDEC-4407-A201-5DCD9B3B9941}"/>
                  </a:ext>
                </a:extLst>
              </p14:cNvPr>
              <p14:cNvContentPartPr/>
              <p14:nvPr/>
            </p14:nvContentPartPr>
            <p14:xfrm>
              <a:off x="7974120" y="4522120"/>
              <a:ext cx="72360" cy="4042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7E4D4607-EDEC-4407-A201-5DCD9B3B9941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956120" y="4504480"/>
                <a:ext cx="10800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132F0D2-8216-4317-944F-003E09655598}"/>
                  </a:ext>
                </a:extLst>
              </p14:cNvPr>
              <p14:cNvContentPartPr/>
              <p14:nvPr/>
            </p14:nvContentPartPr>
            <p14:xfrm>
              <a:off x="8137560" y="4660360"/>
              <a:ext cx="76680" cy="1839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132F0D2-8216-4317-944F-003E09655598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8119560" y="4642720"/>
                <a:ext cx="112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C5825C4F-8EA9-4ACA-AF57-49338A9B033E}"/>
                  </a:ext>
                </a:extLst>
              </p14:cNvPr>
              <p14:cNvContentPartPr/>
              <p14:nvPr/>
            </p14:nvContentPartPr>
            <p14:xfrm>
              <a:off x="8328360" y="4454080"/>
              <a:ext cx="653400" cy="4687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C5825C4F-8EA9-4ACA-AF57-49338A9B033E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8310710" y="4436440"/>
                <a:ext cx="68906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5C123D3C-1FC2-44E1-9401-A840268D410C}"/>
                  </a:ext>
                </a:extLst>
              </p14:cNvPr>
              <p14:cNvContentPartPr/>
              <p14:nvPr/>
            </p14:nvContentPartPr>
            <p14:xfrm>
              <a:off x="507360" y="5083720"/>
              <a:ext cx="847080" cy="455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5C123D3C-1FC2-44E1-9401-A840268D410C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489720" y="5065720"/>
                <a:ext cx="88272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58A3A814-2A32-490A-AA10-22DFE607B05C}"/>
                  </a:ext>
                </a:extLst>
              </p14:cNvPr>
              <p14:cNvContentPartPr/>
              <p14:nvPr/>
            </p14:nvContentPartPr>
            <p14:xfrm>
              <a:off x="1594560" y="5087680"/>
              <a:ext cx="3211200" cy="5893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58A3A814-2A32-490A-AA10-22DFE607B05C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1576918" y="5070040"/>
                <a:ext cx="3246844" cy="62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B607F8D-7BAE-4D6A-9D16-6E1D613F68C7}"/>
                  </a:ext>
                </a:extLst>
              </p14:cNvPr>
              <p14:cNvContentPartPr/>
              <p14:nvPr/>
            </p14:nvContentPartPr>
            <p14:xfrm>
              <a:off x="5018880" y="5293600"/>
              <a:ext cx="570960" cy="21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B607F8D-7BAE-4D6A-9D16-6E1D613F68C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000880" y="5275960"/>
                <a:ext cx="60660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EACFFF6-837B-49D8-A040-B310BC77924F}"/>
                  </a:ext>
                </a:extLst>
              </p14:cNvPr>
              <p14:cNvContentPartPr/>
              <p14:nvPr/>
            </p14:nvContentPartPr>
            <p14:xfrm>
              <a:off x="3210240" y="5755840"/>
              <a:ext cx="517680" cy="2556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EACFFF6-837B-49D8-A040-B310BC77924F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3192240" y="5738200"/>
                <a:ext cx="553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AFB43D7-7299-4E16-9477-DE2481B934B4}"/>
                  </a:ext>
                </a:extLst>
              </p14:cNvPr>
              <p14:cNvContentPartPr/>
              <p14:nvPr/>
            </p14:nvContentPartPr>
            <p14:xfrm>
              <a:off x="3941760" y="5729920"/>
              <a:ext cx="1021680" cy="3783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AFB43D7-7299-4E16-9477-DE2481B934B4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3923760" y="5711920"/>
                <a:ext cx="105732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6F62F793-13AA-4DDC-8F15-8EDD0B955BE9}"/>
                  </a:ext>
                </a:extLst>
              </p14:cNvPr>
              <p14:cNvContentPartPr/>
              <p14:nvPr/>
            </p14:nvContentPartPr>
            <p14:xfrm>
              <a:off x="5089800" y="5872120"/>
              <a:ext cx="186120" cy="1630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6F62F793-13AA-4DDC-8F15-8EDD0B955BE9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071800" y="5854480"/>
                <a:ext cx="22176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625CA398-34DA-4771-BF98-94DC10C0405E}"/>
                  </a:ext>
                </a:extLst>
              </p14:cNvPr>
              <p14:cNvContentPartPr/>
              <p14:nvPr/>
            </p14:nvContentPartPr>
            <p14:xfrm>
              <a:off x="5516400" y="5750080"/>
              <a:ext cx="11160" cy="1119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625CA398-34DA-4771-BF98-94DC10C0405E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498400" y="5732440"/>
                <a:ext cx="468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73107F4B-7D00-4B39-A1BE-F014A9B0A704}"/>
                  </a:ext>
                </a:extLst>
              </p14:cNvPr>
              <p14:cNvContentPartPr/>
              <p14:nvPr/>
            </p14:nvContentPartPr>
            <p14:xfrm>
              <a:off x="5414880" y="5912800"/>
              <a:ext cx="163080" cy="3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73107F4B-7D00-4B39-A1BE-F014A9B0A704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397240" y="5895160"/>
                <a:ext cx="198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FE00F8B2-FA2D-4413-9A87-BF2B75DFFE02}"/>
                  </a:ext>
                </a:extLst>
              </p14:cNvPr>
              <p14:cNvContentPartPr/>
              <p14:nvPr/>
            </p14:nvContentPartPr>
            <p14:xfrm>
              <a:off x="5455560" y="5963200"/>
              <a:ext cx="143280" cy="135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FE00F8B2-FA2D-4413-9A87-BF2B75DFFE02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5437920" y="5945560"/>
                <a:ext cx="1789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2CADCB3-1EEC-4530-A5CB-EAA2236D06B6}"/>
                  </a:ext>
                </a:extLst>
              </p14:cNvPr>
              <p14:cNvContentPartPr/>
              <p14:nvPr/>
            </p14:nvContentPartPr>
            <p14:xfrm>
              <a:off x="5739960" y="5662600"/>
              <a:ext cx="1107720" cy="3747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2CADCB3-1EEC-4530-A5CB-EAA2236D06B6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5721960" y="5644600"/>
                <a:ext cx="1143360" cy="41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245011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14:cNvPr>
              <p14:cNvContentPartPr/>
              <p14:nvPr/>
            </p14:nvContentPartPr>
            <p14:xfrm>
              <a:off x="5733840" y="256480"/>
              <a:ext cx="108360" cy="49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5840" y="238840"/>
                <a:ext cx="14400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14:cNvPr>
              <p14:cNvContentPartPr/>
              <p14:nvPr/>
            </p14:nvContentPartPr>
            <p14:xfrm>
              <a:off x="822720" y="98800"/>
              <a:ext cx="4805640" cy="680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080" y="81151"/>
                <a:ext cx="4841280" cy="716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14:cNvPr>
              <p14:cNvContentPartPr/>
              <p14:nvPr/>
            </p14:nvContentPartPr>
            <p14:xfrm>
              <a:off x="6065040" y="212920"/>
              <a:ext cx="1595520" cy="627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47400" y="194920"/>
                <a:ext cx="163116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14:cNvPr>
              <p14:cNvContentPartPr/>
              <p14:nvPr/>
            </p14:nvContentPartPr>
            <p14:xfrm>
              <a:off x="7924800" y="233080"/>
              <a:ext cx="220680" cy="48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215440"/>
                <a:ext cx="25632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14:cNvPr>
              <p14:cNvContentPartPr/>
              <p14:nvPr/>
            </p14:nvContentPartPr>
            <p14:xfrm>
              <a:off x="477120" y="975040"/>
              <a:ext cx="152280" cy="23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9480" y="957400"/>
                <a:ext cx="1879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14:cNvPr>
              <p14:cNvContentPartPr/>
              <p14:nvPr/>
            </p14:nvContentPartPr>
            <p14:xfrm>
              <a:off x="792120" y="1007080"/>
              <a:ext cx="15408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74120" y="989440"/>
                <a:ext cx="189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14:cNvPr>
              <p14:cNvContentPartPr/>
              <p14:nvPr/>
            </p14:nvContentPartPr>
            <p14:xfrm>
              <a:off x="782040" y="1117240"/>
              <a:ext cx="18612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099240"/>
                <a:ext cx="221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14:cNvPr>
              <p14:cNvContentPartPr/>
              <p14:nvPr/>
            </p14:nvContentPartPr>
            <p14:xfrm>
              <a:off x="1178400" y="985120"/>
              <a:ext cx="175680" cy="199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60400" y="967120"/>
                <a:ext cx="211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14:cNvPr>
              <p14:cNvContentPartPr/>
              <p14:nvPr/>
            </p14:nvContentPartPr>
            <p14:xfrm>
              <a:off x="1167960" y="831400"/>
              <a:ext cx="194040" cy="4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50320" y="813760"/>
                <a:ext cx="229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14:cNvPr>
              <p14:cNvContentPartPr/>
              <p14:nvPr/>
            </p14:nvContentPartPr>
            <p14:xfrm>
              <a:off x="1147800" y="731320"/>
              <a:ext cx="236520" cy="10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29800" y="713320"/>
                <a:ext cx="272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14:cNvPr>
              <p14:cNvContentPartPr/>
              <p14:nvPr/>
            </p14:nvContentPartPr>
            <p14:xfrm>
              <a:off x="385680" y="757600"/>
              <a:ext cx="230760" cy="65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" y="739960"/>
                <a:ext cx="2664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14:cNvPr>
              <p14:cNvContentPartPr/>
              <p14:nvPr/>
            </p14:nvContentPartPr>
            <p14:xfrm>
              <a:off x="1848720" y="924280"/>
              <a:ext cx="193680" cy="240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1080" y="906640"/>
                <a:ext cx="2293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14:cNvPr>
              <p14:cNvContentPartPr/>
              <p14:nvPr/>
            </p14:nvContentPartPr>
            <p14:xfrm>
              <a:off x="1543800" y="934360"/>
              <a:ext cx="127080" cy="21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26160" y="916720"/>
                <a:ext cx="1627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14:cNvPr>
              <p14:cNvContentPartPr/>
              <p14:nvPr/>
            </p14:nvContentPartPr>
            <p14:xfrm>
              <a:off x="2219880" y="853000"/>
              <a:ext cx="35640" cy="4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02240" y="835000"/>
                <a:ext cx="712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14:cNvPr>
              <p14:cNvContentPartPr/>
              <p14:nvPr/>
            </p14:nvContentPartPr>
            <p14:xfrm>
              <a:off x="1777800" y="772000"/>
              <a:ext cx="24408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59800" y="754360"/>
                <a:ext cx="279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14:cNvPr>
              <p14:cNvContentPartPr/>
              <p14:nvPr/>
            </p14:nvContentPartPr>
            <p14:xfrm>
              <a:off x="3494640" y="853000"/>
              <a:ext cx="16200" cy="382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76640" y="835000"/>
                <a:ext cx="51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14:cNvPr>
              <p14:cNvContentPartPr/>
              <p14:nvPr/>
            </p14:nvContentPartPr>
            <p14:xfrm>
              <a:off x="3637200" y="790000"/>
              <a:ext cx="856080" cy="472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9200" y="772000"/>
                <a:ext cx="89172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14:cNvPr>
              <p14:cNvContentPartPr/>
              <p14:nvPr/>
            </p14:nvContentPartPr>
            <p14:xfrm>
              <a:off x="5910240" y="1021480"/>
              <a:ext cx="1764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92600" y="1003480"/>
                <a:ext cx="53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14:cNvPr>
              <p14:cNvContentPartPr/>
              <p14:nvPr/>
            </p14:nvContentPartPr>
            <p14:xfrm>
              <a:off x="6339360" y="690640"/>
              <a:ext cx="164160" cy="3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21360" y="672640"/>
                <a:ext cx="1998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14:cNvPr>
              <p14:cNvContentPartPr/>
              <p14:nvPr/>
            </p14:nvContentPartPr>
            <p14:xfrm>
              <a:off x="6684960" y="954880"/>
              <a:ext cx="190080" cy="115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66960" y="936880"/>
                <a:ext cx="225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14:cNvPr>
              <p14:cNvContentPartPr/>
              <p14:nvPr/>
            </p14:nvContentPartPr>
            <p14:xfrm>
              <a:off x="6063600" y="789280"/>
              <a:ext cx="431640" cy="37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960" y="771280"/>
                <a:ext cx="4672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14:cNvPr>
              <p14:cNvContentPartPr/>
              <p14:nvPr/>
            </p14:nvContentPartPr>
            <p14:xfrm>
              <a:off x="4643040" y="670120"/>
              <a:ext cx="317160" cy="51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25040" y="652492"/>
                <a:ext cx="352800" cy="552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14:cNvPr>
              <p14:cNvContentPartPr/>
              <p14:nvPr/>
            </p14:nvContentPartPr>
            <p14:xfrm>
              <a:off x="5620800" y="792160"/>
              <a:ext cx="191160" cy="410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02800" y="774504"/>
                <a:ext cx="22680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14:cNvPr>
              <p14:cNvContentPartPr/>
              <p14:nvPr/>
            </p14:nvContentPartPr>
            <p14:xfrm>
              <a:off x="5109960" y="846880"/>
              <a:ext cx="410040" cy="293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2304" y="829240"/>
                <a:ext cx="44571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14:cNvPr>
              <p14:cNvContentPartPr/>
              <p14:nvPr/>
            </p14:nvContentPartPr>
            <p14:xfrm>
              <a:off x="6958920" y="741040"/>
              <a:ext cx="418320" cy="38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1280" y="723400"/>
                <a:ext cx="4539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14:cNvPr>
              <p14:cNvContentPartPr/>
              <p14:nvPr/>
            </p14:nvContentPartPr>
            <p14:xfrm>
              <a:off x="2600760" y="853000"/>
              <a:ext cx="313200" cy="28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2760" y="835000"/>
                <a:ext cx="3488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14:cNvPr>
              <p14:cNvContentPartPr/>
              <p14:nvPr/>
            </p14:nvContentPartPr>
            <p14:xfrm>
              <a:off x="7710960" y="802240"/>
              <a:ext cx="288360" cy="26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92960" y="784600"/>
                <a:ext cx="3240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14:cNvPr>
              <p14:cNvContentPartPr/>
              <p14:nvPr/>
            </p14:nvContentPartPr>
            <p14:xfrm>
              <a:off x="531120" y="1394800"/>
              <a:ext cx="641880" cy="345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120" y="1377160"/>
                <a:ext cx="677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14:cNvPr>
              <p14:cNvContentPartPr/>
              <p14:nvPr/>
            </p14:nvContentPartPr>
            <p14:xfrm>
              <a:off x="1400880" y="1452400"/>
              <a:ext cx="140400" cy="216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82880" y="1434400"/>
                <a:ext cx="1760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14:cNvPr>
              <p14:cNvContentPartPr/>
              <p14:nvPr/>
            </p14:nvContentPartPr>
            <p14:xfrm>
              <a:off x="1391520" y="1330360"/>
              <a:ext cx="15228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73520" y="131236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14:cNvPr>
              <p14:cNvContentPartPr/>
              <p14:nvPr/>
            </p14:nvContentPartPr>
            <p14:xfrm>
              <a:off x="1645680" y="1371400"/>
              <a:ext cx="900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27680" y="1353400"/>
                <a:ext cx="1256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14:cNvPr>
              <p14:cNvContentPartPr/>
              <p14:nvPr/>
            </p14:nvContentPartPr>
            <p14:xfrm>
              <a:off x="1828560" y="1442320"/>
              <a:ext cx="141480" cy="165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10560" y="1424680"/>
                <a:ext cx="177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14:cNvPr>
              <p14:cNvContentPartPr/>
              <p14:nvPr/>
            </p14:nvContentPartPr>
            <p14:xfrm>
              <a:off x="2102520" y="1391560"/>
              <a:ext cx="13284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84880" y="1373920"/>
                <a:ext cx="1684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14:cNvPr>
              <p14:cNvContentPartPr/>
              <p14:nvPr/>
            </p14:nvContentPartPr>
            <p14:xfrm>
              <a:off x="2331480" y="1350880"/>
              <a:ext cx="4608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480" y="1333240"/>
                <a:ext cx="817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14:cNvPr>
              <p14:cNvContentPartPr/>
              <p14:nvPr/>
            </p14:nvContentPartPr>
            <p14:xfrm>
              <a:off x="2488800" y="1330720"/>
              <a:ext cx="100080" cy="112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71160" y="131272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14:cNvPr>
              <p14:cNvContentPartPr/>
              <p14:nvPr/>
            </p14:nvContentPartPr>
            <p14:xfrm>
              <a:off x="2946000" y="1407760"/>
              <a:ext cx="150120" cy="199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28000" y="1390120"/>
                <a:ext cx="1857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14:cNvPr>
              <p14:cNvContentPartPr/>
              <p14:nvPr/>
            </p14:nvContentPartPr>
            <p14:xfrm>
              <a:off x="3200160" y="1401640"/>
              <a:ext cx="122400" cy="20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82160" y="1384000"/>
                <a:ext cx="1580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14:cNvPr>
              <p14:cNvContentPartPr/>
              <p14:nvPr/>
            </p14:nvContentPartPr>
            <p14:xfrm>
              <a:off x="3149400" y="1278160"/>
              <a:ext cx="14688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760" y="1260520"/>
                <a:ext cx="1825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14:cNvPr>
              <p14:cNvContentPartPr/>
              <p14:nvPr/>
            </p14:nvContentPartPr>
            <p14:xfrm>
              <a:off x="2671680" y="1462840"/>
              <a:ext cx="189000" cy="179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54040" y="1444840"/>
                <a:ext cx="224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14:cNvPr>
              <p14:cNvContentPartPr/>
              <p14:nvPr/>
            </p14:nvContentPartPr>
            <p14:xfrm>
              <a:off x="3127440" y="1198240"/>
              <a:ext cx="163080" cy="21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09800" y="1180240"/>
                <a:ext cx="1987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14:cNvPr>
              <p14:cNvContentPartPr/>
              <p14:nvPr/>
            </p14:nvContentPartPr>
            <p14:xfrm>
              <a:off x="3498960" y="1439440"/>
              <a:ext cx="32760" cy="31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80960" y="1421440"/>
                <a:ext cx="68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14:cNvPr>
              <p14:cNvContentPartPr/>
              <p14:nvPr/>
            </p14:nvContentPartPr>
            <p14:xfrm>
              <a:off x="3656640" y="1386520"/>
              <a:ext cx="145440" cy="18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39000" y="1368880"/>
                <a:ext cx="1810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14:cNvPr>
              <p14:cNvContentPartPr/>
              <p14:nvPr/>
            </p14:nvContentPartPr>
            <p14:xfrm>
              <a:off x="3596520" y="1277440"/>
              <a:ext cx="173520" cy="42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78520" y="1259440"/>
                <a:ext cx="209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14:cNvPr>
              <p14:cNvContentPartPr/>
              <p14:nvPr/>
            </p14:nvContentPartPr>
            <p14:xfrm>
              <a:off x="3921960" y="1290040"/>
              <a:ext cx="71280" cy="6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03960" y="1272040"/>
                <a:ext cx="10692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14:cNvPr>
              <p14:cNvContentPartPr/>
              <p14:nvPr/>
            </p14:nvContentPartPr>
            <p14:xfrm>
              <a:off x="4205640" y="1469680"/>
              <a:ext cx="356760" cy="236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88000" y="1452040"/>
                <a:ext cx="3924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14:cNvPr>
              <p14:cNvContentPartPr/>
              <p14:nvPr/>
            </p14:nvContentPartPr>
            <p14:xfrm>
              <a:off x="4713960" y="1514320"/>
              <a:ext cx="129960" cy="164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96320" y="1496320"/>
                <a:ext cx="1656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14:cNvPr>
              <p14:cNvContentPartPr/>
              <p14:nvPr/>
            </p14:nvContentPartPr>
            <p14:xfrm>
              <a:off x="5902680" y="535480"/>
              <a:ext cx="88560" cy="95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040" y="517480"/>
                <a:ext cx="1242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14:cNvPr>
              <p14:cNvContentPartPr/>
              <p14:nvPr/>
            </p14:nvContentPartPr>
            <p14:xfrm>
              <a:off x="5851560" y="324520"/>
              <a:ext cx="153360" cy="153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833920" y="306838"/>
                <a:ext cx="1890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14:cNvPr>
              <p14:cNvContentPartPr/>
              <p14:nvPr/>
            </p14:nvContentPartPr>
            <p14:xfrm>
              <a:off x="355080" y="2003200"/>
              <a:ext cx="541440" cy="271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7080" y="1985200"/>
                <a:ext cx="5770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14:cNvPr>
              <p14:cNvContentPartPr/>
              <p14:nvPr/>
            </p14:nvContentPartPr>
            <p14:xfrm>
              <a:off x="1054200" y="1919680"/>
              <a:ext cx="826200" cy="432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36208" y="1902040"/>
                <a:ext cx="861824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14:cNvPr>
              <p14:cNvContentPartPr/>
              <p14:nvPr/>
            </p14:nvContentPartPr>
            <p14:xfrm>
              <a:off x="2671680" y="2026600"/>
              <a:ext cx="252360" cy="253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54015" y="2008600"/>
                <a:ext cx="288051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14:cNvPr>
              <p14:cNvContentPartPr/>
              <p14:nvPr/>
            </p14:nvContentPartPr>
            <p14:xfrm>
              <a:off x="3393120" y="1990960"/>
              <a:ext cx="300960" cy="215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75480" y="1973290"/>
                <a:ext cx="3366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14:cNvPr>
              <p14:cNvContentPartPr/>
              <p14:nvPr/>
            </p14:nvContentPartPr>
            <p14:xfrm>
              <a:off x="3047520" y="2021560"/>
              <a:ext cx="244440" cy="23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29854" y="2003588"/>
                <a:ext cx="280133" cy="265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14:cNvPr>
              <p14:cNvContentPartPr/>
              <p14:nvPr/>
            </p14:nvContentPartPr>
            <p14:xfrm>
              <a:off x="3982440" y="1911040"/>
              <a:ext cx="132480" cy="49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64440" y="1893040"/>
                <a:ext cx="168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14:cNvPr>
              <p14:cNvContentPartPr/>
              <p14:nvPr/>
            </p14:nvContentPartPr>
            <p14:xfrm>
              <a:off x="3779040" y="2036680"/>
              <a:ext cx="358920" cy="221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61400" y="2018680"/>
                <a:ext cx="3945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14:cNvPr>
              <p14:cNvContentPartPr/>
              <p14:nvPr/>
            </p14:nvContentPartPr>
            <p14:xfrm>
              <a:off x="3972360" y="1818160"/>
              <a:ext cx="185400" cy="1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54360" y="18005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14:cNvPr>
              <p14:cNvContentPartPr/>
              <p14:nvPr/>
            </p14:nvContentPartPr>
            <p14:xfrm>
              <a:off x="4322640" y="2092480"/>
              <a:ext cx="5760" cy="5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304640" y="207484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14:cNvPr>
              <p14:cNvContentPartPr/>
              <p14:nvPr/>
            </p14:nvContentPartPr>
            <p14:xfrm>
              <a:off x="4439640" y="1990960"/>
              <a:ext cx="145080" cy="18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22000" y="1973320"/>
                <a:ext cx="1807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14:cNvPr>
              <p14:cNvContentPartPr/>
              <p14:nvPr/>
            </p14:nvContentPartPr>
            <p14:xfrm>
              <a:off x="4429200" y="1867480"/>
              <a:ext cx="155880" cy="42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11560" y="1849840"/>
                <a:ext cx="191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14:cNvPr>
              <p14:cNvContentPartPr/>
              <p14:nvPr/>
            </p14:nvContentPartPr>
            <p14:xfrm>
              <a:off x="2004960" y="1919680"/>
              <a:ext cx="563760" cy="426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986960" y="1902040"/>
                <a:ext cx="59940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14:cNvPr>
              <p14:cNvContentPartPr/>
              <p14:nvPr/>
            </p14:nvContentPartPr>
            <p14:xfrm>
              <a:off x="4746000" y="1838680"/>
              <a:ext cx="151560" cy="33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28360" y="1821040"/>
                <a:ext cx="1872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14:cNvPr>
              <p14:cNvContentPartPr/>
              <p14:nvPr/>
            </p14:nvContentPartPr>
            <p14:xfrm>
              <a:off x="6006720" y="1859200"/>
              <a:ext cx="38520" cy="80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88720" y="1841200"/>
                <a:ext cx="74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14:cNvPr>
              <p14:cNvContentPartPr/>
              <p14:nvPr/>
            </p14:nvContentPartPr>
            <p14:xfrm>
              <a:off x="5469960" y="1899880"/>
              <a:ext cx="408960" cy="483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451960" y="1881880"/>
                <a:ext cx="4446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14:cNvPr>
              <p14:cNvContentPartPr/>
              <p14:nvPr/>
            </p14:nvContentPartPr>
            <p14:xfrm>
              <a:off x="5013480" y="1891240"/>
              <a:ext cx="347760" cy="294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95480" y="1873578"/>
                <a:ext cx="38340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14:cNvPr>
              <p14:cNvContentPartPr/>
              <p14:nvPr/>
            </p14:nvContentPartPr>
            <p14:xfrm>
              <a:off x="6623760" y="1889440"/>
              <a:ext cx="415800" cy="311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06120" y="1871440"/>
                <a:ext cx="4514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14:cNvPr>
              <p14:cNvContentPartPr/>
              <p14:nvPr/>
            </p14:nvContentPartPr>
            <p14:xfrm>
              <a:off x="355080" y="2519080"/>
              <a:ext cx="1415160" cy="50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080" y="2501440"/>
                <a:ext cx="14508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14:cNvPr>
              <p14:cNvContentPartPr/>
              <p14:nvPr/>
            </p14:nvContentPartPr>
            <p14:xfrm>
              <a:off x="1896240" y="2661640"/>
              <a:ext cx="136440" cy="207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78240" y="2643640"/>
                <a:ext cx="17208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14:cNvPr>
              <p14:cNvContentPartPr/>
              <p14:nvPr/>
            </p14:nvContentPartPr>
            <p14:xfrm>
              <a:off x="1889400" y="2574880"/>
              <a:ext cx="145080" cy="7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71760" y="2556880"/>
                <a:ext cx="1807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14:cNvPr>
              <p14:cNvContentPartPr/>
              <p14:nvPr/>
            </p14:nvContentPartPr>
            <p14:xfrm>
              <a:off x="2183880" y="2514400"/>
              <a:ext cx="1830600" cy="5306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166237" y="2496748"/>
                <a:ext cx="1866247" cy="566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57569A1-A1CE-478A-B857-BEA1453EAF76}"/>
                  </a:ext>
                </a:extLst>
              </p14:cNvPr>
              <p14:cNvContentPartPr/>
              <p14:nvPr/>
            </p14:nvContentPartPr>
            <p14:xfrm>
              <a:off x="4140120" y="2600440"/>
              <a:ext cx="524520" cy="40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57569A1-A1CE-478A-B857-BEA1453EAF7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22132" y="2582800"/>
                <a:ext cx="560136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648AD6-DA22-4539-99FD-EDD0CF33E923}"/>
                  </a:ext>
                </a:extLst>
              </p14:cNvPr>
              <p14:cNvContentPartPr/>
              <p14:nvPr/>
            </p14:nvContentPartPr>
            <p14:xfrm>
              <a:off x="4800720" y="2553640"/>
              <a:ext cx="63360" cy="358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648AD6-DA22-4539-99FD-EDD0CF33E92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82720" y="2536000"/>
                <a:ext cx="990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D2F6EA-AE0D-4985-8066-1030A1C09286}"/>
                  </a:ext>
                </a:extLst>
              </p14:cNvPr>
              <p14:cNvContentPartPr/>
              <p14:nvPr/>
            </p14:nvContentPartPr>
            <p14:xfrm>
              <a:off x="4967400" y="2540680"/>
              <a:ext cx="64440" cy="406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D2F6EA-AE0D-4985-8066-1030A1C0928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49400" y="2523040"/>
                <a:ext cx="10008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C1AAACD-C799-4A93-862A-73D552BCC861}"/>
                  </a:ext>
                </a:extLst>
              </p14:cNvPr>
              <p14:cNvContentPartPr/>
              <p14:nvPr/>
            </p14:nvContentPartPr>
            <p14:xfrm>
              <a:off x="5151000" y="2606200"/>
              <a:ext cx="264600" cy="27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C1AAACD-C799-4A93-862A-73D552BCC86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33000" y="2588537"/>
                <a:ext cx="30024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9817C60-476B-4F0F-B3F2-B46EABB75E98}"/>
                  </a:ext>
                </a:extLst>
              </p14:cNvPr>
              <p14:cNvContentPartPr/>
              <p14:nvPr/>
            </p14:nvContentPartPr>
            <p14:xfrm>
              <a:off x="5506320" y="2528080"/>
              <a:ext cx="1128240" cy="525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9817C60-476B-4F0F-B3F2-B46EABB75E9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488680" y="2510440"/>
                <a:ext cx="11638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A16627C-2FEF-436A-A011-DC607FFC3485}"/>
                  </a:ext>
                </a:extLst>
              </p14:cNvPr>
              <p14:cNvContentPartPr/>
              <p14:nvPr/>
            </p14:nvContentPartPr>
            <p14:xfrm>
              <a:off x="6745800" y="2458600"/>
              <a:ext cx="643320" cy="558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A16627C-2FEF-436A-A011-DC607FFC348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728160" y="2440600"/>
                <a:ext cx="67896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48FF971-EEAF-4712-813C-29C8955E6AC9}"/>
                  </a:ext>
                </a:extLst>
              </p14:cNvPr>
              <p14:cNvContentPartPr/>
              <p14:nvPr/>
            </p14:nvContentPartPr>
            <p14:xfrm>
              <a:off x="7518360" y="2401360"/>
              <a:ext cx="771120" cy="554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48FF971-EEAF-4712-813C-29C8955E6AC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00368" y="2383720"/>
                <a:ext cx="806743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143C61E-17AF-4C7D-84A3-1AB0CA190054}"/>
                  </a:ext>
                </a:extLst>
              </p14:cNvPr>
              <p14:cNvContentPartPr/>
              <p14:nvPr/>
            </p14:nvContentPartPr>
            <p14:xfrm>
              <a:off x="8393160" y="2440240"/>
              <a:ext cx="639360" cy="480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143C61E-17AF-4C7D-84A3-1AB0CA19005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75160" y="2422600"/>
                <a:ext cx="675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410474D-397B-4C51-AC50-E24FDACDE1D9}"/>
                  </a:ext>
                </a:extLst>
              </p14:cNvPr>
              <p14:cNvContentPartPr/>
              <p14:nvPr/>
            </p14:nvContentPartPr>
            <p14:xfrm>
              <a:off x="7914000" y="2167000"/>
              <a:ext cx="962640" cy="312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410474D-397B-4C51-AC50-E24FDACDE1D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896360" y="2149360"/>
                <a:ext cx="9982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91C51CB-E4A1-4524-A1F5-C33A76F2B66B}"/>
                  </a:ext>
                </a:extLst>
              </p14:cNvPr>
              <p14:cNvContentPartPr/>
              <p14:nvPr/>
            </p14:nvContentPartPr>
            <p14:xfrm>
              <a:off x="8026320" y="1727080"/>
              <a:ext cx="702360" cy="316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91C51CB-E4A1-4524-A1F5-C33A76F2B66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008320" y="1709080"/>
                <a:ext cx="7380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95FC4C2-1B5F-4CA0-AC31-D016FB2DDFE4}"/>
                  </a:ext>
                </a:extLst>
              </p14:cNvPr>
              <p14:cNvContentPartPr/>
              <p14:nvPr/>
            </p14:nvContentPartPr>
            <p14:xfrm>
              <a:off x="2325720" y="2824000"/>
              <a:ext cx="1358280" cy="196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95FC4C2-1B5F-4CA0-AC31-D016FB2DDFE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308080" y="2806360"/>
                <a:ext cx="13939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6599F8-F80B-4304-AF86-291B18037F8D}"/>
                  </a:ext>
                </a:extLst>
              </p14:cNvPr>
              <p14:cNvContentPartPr/>
              <p14:nvPr/>
            </p14:nvContentPartPr>
            <p14:xfrm>
              <a:off x="2912880" y="3115240"/>
              <a:ext cx="239760" cy="195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6599F8-F80B-4304-AF86-291B18037F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894880" y="3097600"/>
                <a:ext cx="2754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7643685-CDB2-439C-B96F-36934352089D}"/>
                  </a:ext>
                </a:extLst>
              </p14:cNvPr>
              <p14:cNvContentPartPr/>
              <p14:nvPr/>
            </p14:nvContentPartPr>
            <p14:xfrm>
              <a:off x="192720" y="3484600"/>
              <a:ext cx="927000" cy="383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7643685-CDB2-439C-B96F-36934352089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74720" y="3466600"/>
                <a:ext cx="96264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FCC0C9C-E3B9-4CF8-AD39-EBD74F96AD93}"/>
                  </a:ext>
                </a:extLst>
              </p14:cNvPr>
              <p14:cNvContentPartPr/>
              <p14:nvPr/>
            </p14:nvContentPartPr>
            <p14:xfrm>
              <a:off x="1391520" y="3410440"/>
              <a:ext cx="934920" cy="418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FCC0C9C-E3B9-4CF8-AD39-EBD74F96AD9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373520" y="3392440"/>
                <a:ext cx="97056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F1968DB-7EB4-4CAF-A59F-59E3F458A988}"/>
                  </a:ext>
                </a:extLst>
              </p14:cNvPr>
              <p14:cNvContentPartPr/>
              <p14:nvPr/>
            </p14:nvContentPartPr>
            <p14:xfrm>
              <a:off x="2458200" y="3576040"/>
              <a:ext cx="204840" cy="178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F1968DB-7EB4-4CAF-A59F-59E3F458A98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40560" y="3558040"/>
                <a:ext cx="24048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3A93DC6-D9C4-4852-99CA-E03376FC382F}"/>
                  </a:ext>
                </a:extLst>
              </p14:cNvPr>
              <p14:cNvContentPartPr/>
              <p14:nvPr/>
            </p14:nvContentPartPr>
            <p14:xfrm>
              <a:off x="3757440" y="3488200"/>
              <a:ext cx="73080" cy="4021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3A93DC6-D9C4-4852-99CA-E03376FC382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739440" y="3470200"/>
                <a:ext cx="10872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C36D6B-D30E-4F79-9E49-0E022031C454}"/>
                  </a:ext>
                </a:extLst>
              </p14:cNvPr>
              <p14:cNvContentPartPr/>
              <p14:nvPr/>
            </p14:nvContentPartPr>
            <p14:xfrm>
              <a:off x="2790480" y="3464080"/>
              <a:ext cx="856800" cy="489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C36D6B-D30E-4F79-9E49-0E022031C45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772840" y="3446440"/>
                <a:ext cx="8924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00BF7CE-575C-4D1E-AD17-B66871632C8F}"/>
                  </a:ext>
                </a:extLst>
              </p14:cNvPr>
              <p14:cNvContentPartPr/>
              <p14:nvPr/>
            </p14:nvContentPartPr>
            <p14:xfrm>
              <a:off x="3959400" y="3652000"/>
              <a:ext cx="119160" cy="200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00BF7CE-575C-4D1E-AD17-B66871632C8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941400" y="3634360"/>
                <a:ext cx="1548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819464C-3530-4C7D-A2DE-0B4888F5A30B}"/>
                  </a:ext>
                </a:extLst>
              </p14:cNvPr>
              <p14:cNvContentPartPr/>
              <p14:nvPr/>
            </p14:nvContentPartPr>
            <p14:xfrm>
              <a:off x="4190160" y="3545440"/>
              <a:ext cx="56520" cy="68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819464C-3530-4C7D-A2DE-0B4888F5A30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172520" y="3527800"/>
                <a:ext cx="9216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E36497E-E667-4061-83F9-1E336893AC0E}"/>
                  </a:ext>
                </a:extLst>
              </p14:cNvPr>
              <p14:cNvContentPartPr/>
              <p14:nvPr/>
            </p14:nvContentPartPr>
            <p14:xfrm>
              <a:off x="5486520" y="3464080"/>
              <a:ext cx="60840" cy="1141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E36497E-E667-4061-83F9-1E336893AC0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468520" y="3446440"/>
                <a:ext cx="964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D1D9DEB-AEFB-473F-8ACF-FBFDB452E055}"/>
                  </a:ext>
                </a:extLst>
              </p14:cNvPr>
              <p14:cNvContentPartPr/>
              <p14:nvPr/>
            </p14:nvContentPartPr>
            <p14:xfrm>
              <a:off x="4355040" y="3443920"/>
              <a:ext cx="1020600" cy="5457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D1D9DEB-AEFB-473F-8ACF-FBFDB452E0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337400" y="3425920"/>
                <a:ext cx="105624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521DA99-3DA9-4DA1-914C-187A0B3197CB}"/>
                  </a:ext>
                </a:extLst>
              </p14:cNvPr>
              <p14:cNvContentPartPr/>
              <p14:nvPr/>
            </p14:nvContentPartPr>
            <p14:xfrm>
              <a:off x="8391720" y="3220360"/>
              <a:ext cx="360" cy="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521DA99-3DA9-4DA1-914C-187A0B3197C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37408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9833359-4E5C-4004-B096-D93FCC5C24B4}"/>
                  </a:ext>
                </a:extLst>
              </p14:cNvPr>
              <p14:cNvContentPartPr/>
              <p14:nvPr/>
            </p14:nvContentPartPr>
            <p14:xfrm>
              <a:off x="8523840" y="3149440"/>
              <a:ext cx="253440" cy="278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9833359-4E5C-4004-B096-D93FCC5C24B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506200" y="3131463"/>
                <a:ext cx="289080" cy="3138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581DE1-EE91-4F91-AD06-A521C83F4232}"/>
                  </a:ext>
                </a:extLst>
              </p14:cNvPr>
              <p14:cNvContentPartPr/>
              <p14:nvPr/>
            </p14:nvContentPartPr>
            <p14:xfrm>
              <a:off x="7658400" y="3294160"/>
              <a:ext cx="723960" cy="153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581DE1-EE91-4F91-AD06-A521C83F423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640751" y="3276202"/>
                <a:ext cx="759618" cy="188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9BC4495-7E58-4B31-8DF6-E9061B88588A}"/>
                  </a:ext>
                </a:extLst>
              </p14:cNvPr>
              <p14:cNvContentPartPr/>
              <p14:nvPr/>
            </p14:nvContentPartPr>
            <p14:xfrm>
              <a:off x="6722040" y="3311800"/>
              <a:ext cx="744840" cy="159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9BC4495-7E58-4B31-8DF6-E9061B88588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704049" y="3293800"/>
                <a:ext cx="780463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117192B-A938-4269-B2FB-1DF361BDBC5C}"/>
                  </a:ext>
                </a:extLst>
              </p14:cNvPr>
              <p14:cNvContentPartPr/>
              <p14:nvPr/>
            </p14:nvContentPartPr>
            <p14:xfrm>
              <a:off x="5903760" y="3270400"/>
              <a:ext cx="546840" cy="190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117192B-A938-4269-B2FB-1DF361BDBC5C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885760" y="3252760"/>
                <a:ext cx="5824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F7526F7-FA8D-4150-AA4F-A50E9E37006E}"/>
                  </a:ext>
                </a:extLst>
              </p14:cNvPr>
              <p14:cNvContentPartPr/>
              <p14:nvPr/>
            </p14:nvContentPartPr>
            <p14:xfrm>
              <a:off x="5932920" y="3698440"/>
              <a:ext cx="128520" cy="203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F7526F7-FA8D-4150-AA4F-A50E9E37006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915280" y="3680440"/>
                <a:ext cx="1641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0586AB6-08D9-4DAA-9DD9-9DE790B50C19}"/>
                  </a:ext>
                </a:extLst>
              </p14:cNvPr>
              <p14:cNvContentPartPr/>
              <p14:nvPr/>
            </p14:nvContentPartPr>
            <p14:xfrm>
              <a:off x="6170160" y="3657400"/>
              <a:ext cx="57600" cy="43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0586AB6-08D9-4DAA-9DD9-9DE790B50C19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152520" y="3639400"/>
                <a:ext cx="932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86BC170-A3F7-494C-B398-C0162D134314}"/>
                  </a:ext>
                </a:extLst>
              </p14:cNvPr>
              <p14:cNvContentPartPr/>
              <p14:nvPr/>
            </p14:nvContentPartPr>
            <p14:xfrm>
              <a:off x="6335400" y="3616720"/>
              <a:ext cx="114840" cy="102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86BC170-A3F7-494C-B398-C0162D13431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317760" y="3598720"/>
                <a:ext cx="15048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44C7791-BBBA-42C2-AF49-CC3A8C48612A}"/>
                  </a:ext>
                </a:extLst>
              </p14:cNvPr>
              <p14:cNvContentPartPr/>
              <p14:nvPr/>
            </p14:nvContentPartPr>
            <p14:xfrm>
              <a:off x="6532320" y="3762880"/>
              <a:ext cx="192240" cy="169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44C7791-BBBA-42C2-AF49-CC3A8C4861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514680" y="3744880"/>
                <a:ext cx="2278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31A09AB-6A26-4356-AD5B-BDF4F0401B85}"/>
                  </a:ext>
                </a:extLst>
              </p14:cNvPr>
              <p14:cNvContentPartPr/>
              <p14:nvPr/>
            </p14:nvContentPartPr>
            <p14:xfrm>
              <a:off x="6542760" y="3830200"/>
              <a:ext cx="175320" cy="2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31A09AB-6A26-4356-AD5B-BDF4F0401B8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525120" y="3812200"/>
                <a:ext cx="210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070916-5133-4BE4-83BC-4EB8893AEA9A}"/>
                  </a:ext>
                </a:extLst>
              </p14:cNvPr>
              <p14:cNvContentPartPr/>
              <p14:nvPr/>
            </p14:nvContentPartPr>
            <p14:xfrm>
              <a:off x="6942720" y="3740560"/>
              <a:ext cx="104760" cy="151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070916-5133-4BE4-83BC-4EB8893AEA9A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25080" y="3722560"/>
                <a:ext cx="14040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2B696EA-7F73-4927-910B-1AFF2B327FEF}"/>
                  </a:ext>
                </a:extLst>
              </p14:cNvPr>
              <p14:cNvContentPartPr/>
              <p14:nvPr/>
            </p14:nvContentPartPr>
            <p14:xfrm>
              <a:off x="7934520" y="3589720"/>
              <a:ext cx="143280" cy="1000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2B696EA-7F73-4927-910B-1AFF2B327FE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916520" y="3571720"/>
                <a:ext cx="178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F2F025D-30E7-486E-8916-13BF1B11AF94}"/>
                  </a:ext>
                </a:extLst>
              </p14:cNvPr>
              <p14:cNvContentPartPr/>
              <p14:nvPr/>
            </p14:nvContentPartPr>
            <p14:xfrm>
              <a:off x="7149360" y="3626080"/>
              <a:ext cx="686160" cy="255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F2F025D-30E7-486E-8916-13BF1B11AF9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131360" y="3608080"/>
                <a:ext cx="7218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674667C-A13B-440A-AEBD-A2C4A62260FA}"/>
                  </a:ext>
                </a:extLst>
              </p14:cNvPr>
              <p14:cNvContentPartPr/>
              <p14:nvPr/>
            </p14:nvContentPartPr>
            <p14:xfrm>
              <a:off x="253560" y="4125400"/>
              <a:ext cx="295560" cy="23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674667C-A13B-440A-AEBD-A2C4A62260F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35920" y="4107400"/>
                <a:ext cx="33120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6A69BBA-D0F9-42C8-BCE6-26DD1BAAFDE7}"/>
                  </a:ext>
                </a:extLst>
              </p14:cNvPr>
              <p14:cNvContentPartPr/>
              <p14:nvPr/>
            </p14:nvContentPartPr>
            <p14:xfrm>
              <a:off x="610680" y="4216120"/>
              <a:ext cx="39600" cy="136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6A69BBA-D0F9-42C8-BCE6-26DD1BAAFDE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92680" y="4198120"/>
                <a:ext cx="7524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1F9CB9-6A85-4B5A-82C9-CC1E8AD537A8}"/>
                  </a:ext>
                </a:extLst>
              </p14:cNvPr>
              <p14:cNvContentPartPr/>
              <p14:nvPr/>
            </p14:nvContentPartPr>
            <p14:xfrm>
              <a:off x="629760" y="4094440"/>
              <a:ext cx="360" cy="60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1F9CB9-6A85-4B5A-82C9-CC1E8AD537A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11760" y="4076440"/>
                <a:ext cx="3600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3A6E17D-6325-4343-86BE-71B671E029C5}"/>
                  </a:ext>
                </a:extLst>
              </p14:cNvPr>
              <p14:cNvContentPartPr/>
              <p14:nvPr/>
            </p14:nvContentPartPr>
            <p14:xfrm>
              <a:off x="720840" y="4220440"/>
              <a:ext cx="161640" cy="128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3A6E17D-6325-4343-86BE-71B671E029C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03200" y="4202440"/>
                <a:ext cx="1972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83C4A27-53E1-4980-A81E-4D24BBD7EC72}"/>
                  </a:ext>
                </a:extLst>
              </p14:cNvPr>
              <p14:cNvContentPartPr/>
              <p14:nvPr/>
            </p14:nvContentPartPr>
            <p14:xfrm>
              <a:off x="954120" y="4175440"/>
              <a:ext cx="122760" cy="144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83C4A27-53E1-4980-A81E-4D24BBD7EC7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936480" y="4157440"/>
                <a:ext cx="158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4AFD40-7D5B-4C60-B9B7-807D5F4A4177}"/>
                  </a:ext>
                </a:extLst>
              </p14:cNvPr>
              <p14:cNvContentPartPr/>
              <p14:nvPr/>
            </p14:nvContentPartPr>
            <p14:xfrm>
              <a:off x="1117200" y="4154920"/>
              <a:ext cx="183600" cy="195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4AFD40-7D5B-4C60-B9B7-807D5F4A417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099560" y="4136920"/>
                <a:ext cx="21924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E528164-BF4F-40EF-B355-1DE4B03526C8}"/>
                  </a:ext>
                </a:extLst>
              </p14:cNvPr>
              <p14:cNvContentPartPr/>
              <p14:nvPr/>
            </p14:nvContentPartPr>
            <p14:xfrm>
              <a:off x="1605000" y="4187320"/>
              <a:ext cx="568440" cy="191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E528164-BF4F-40EF-B355-1DE4B03526C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587000" y="4169680"/>
                <a:ext cx="60408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F8E3D700-26D3-406C-9B52-6BE8CB04C555}"/>
                  </a:ext>
                </a:extLst>
              </p14:cNvPr>
              <p14:cNvContentPartPr/>
              <p14:nvPr/>
            </p14:nvContentPartPr>
            <p14:xfrm>
              <a:off x="2407440" y="4063480"/>
              <a:ext cx="590040" cy="299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F8E3D700-26D3-406C-9B52-6BE8CB04C55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389789" y="4045840"/>
                <a:ext cx="625702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A61C5FC-5816-4EC8-8156-FEF54190C337}"/>
                  </a:ext>
                </a:extLst>
              </p14:cNvPr>
              <p14:cNvContentPartPr/>
              <p14:nvPr/>
            </p14:nvContentPartPr>
            <p14:xfrm>
              <a:off x="3271080" y="4205680"/>
              <a:ext cx="296640" cy="163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A61C5FC-5816-4EC8-8156-FEF54190C33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253440" y="4187680"/>
                <a:ext cx="33228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A73C954-FF91-4071-9749-37924A2D23B8}"/>
                  </a:ext>
                </a:extLst>
              </p14:cNvPr>
              <p14:cNvContentPartPr/>
              <p14:nvPr/>
            </p14:nvContentPartPr>
            <p14:xfrm>
              <a:off x="3715680" y="4207480"/>
              <a:ext cx="186120" cy="1501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A73C954-FF91-4071-9749-37924A2D23B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698040" y="4189840"/>
                <a:ext cx="22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C485EB0-E70B-4E34-A45D-42E900A7A96F}"/>
                  </a:ext>
                </a:extLst>
              </p14:cNvPr>
              <p14:cNvContentPartPr/>
              <p14:nvPr/>
            </p14:nvContentPartPr>
            <p14:xfrm>
              <a:off x="7196160" y="3586120"/>
              <a:ext cx="1287720" cy="7059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C485EB0-E70B-4E34-A45D-42E900A7A96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178155" y="3568471"/>
                <a:ext cx="1323370" cy="7416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4EAD602-7A59-4D37-8877-37A1AAAFB99C}"/>
                  </a:ext>
                </a:extLst>
              </p14:cNvPr>
              <p14:cNvContentPartPr/>
              <p14:nvPr/>
            </p14:nvContentPartPr>
            <p14:xfrm>
              <a:off x="5984400" y="4005160"/>
              <a:ext cx="1091520" cy="4683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4EAD602-7A59-4D37-8877-37A1AAAFB99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966760" y="3987520"/>
                <a:ext cx="112716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C9D3C59-6831-46BE-B903-7882DBD3FA4E}"/>
                  </a:ext>
                </a:extLst>
              </p14:cNvPr>
              <p14:cNvContentPartPr/>
              <p14:nvPr/>
            </p14:nvContentPartPr>
            <p14:xfrm>
              <a:off x="5369160" y="4176520"/>
              <a:ext cx="321480" cy="1292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C9D3C59-6831-46BE-B903-7882DBD3FA4E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351160" y="4158520"/>
                <a:ext cx="3571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54CBE1D3-475C-4834-94B9-A8F631FBF989}"/>
                  </a:ext>
                </a:extLst>
              </p14:cNvPr>
              <p14:cNvContentPartPr/>
              <p14:nvPr/>
            </p14:nvContentPartPr>
            <p14:xfrm>
              <a:off x="4198080" y="4043320"/>
              <a:ext cx="1044720" cy="4370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54CBE1D3-475C-4834-94B9-A8F631FBF989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180074" y="4025320"/>
                <a:ext cx="1080372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8BCC5CCE-84A0-400D-A724-5863E268A4CC}"/>
                  </a:ext>
                </a:extLst>
              </p14:cNvPr>
              <p14:cNvContentPartPr/>
              <p14:nvPr/>
            </p14:nvContentPartPr>
            <p14:xfrm>
              <a:off x="294600" y="4560640"/>
              <a:ext cx="825120" cy="27468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8BCC5CCE-84A0-400D-A724-5863E268A4CC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276600" y="4542640"/>
                <a:ext cx="86076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20040886-D6A9-4E3C-95F0-8F23BEEF865B}"/>
                  </a:ext>
                </a:extLst>
              </p14:cNvPr>
              <p14:cNvContentPartPr/>
              <p14:nvPr/>
            </p14:nvContentPartPr>
            <p14:xfrm>
              <a:off x="1472880" y="4453360"/>
              <a:ext cx="1705680" cy="5871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20040886-D6A9-4E3C-95F0-8F23BEEF865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454880" y="4435360"/>
                <a:ext cx="1741320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81539CF-7F34-4682-AE0A-0766BBEDAB08}"/>
                  </a:ext>
                </a:extLst>
              </p14:cNvPr>
              <p14:cNvContentPartPr/>
              <p14:nvPr/>
            </p14:nvContentPartPr>
            <p14:xfrm>
              <a:off x="3325080" y="4795000"/>
              <a:ext cx="57960" cy="116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81539CF-7F34-4682-AE0A-0766BBEDAB0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307440" y="4777360"/>
                <a:ext cx="936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B64550DE-9C4F-4D58-8802-C9B3A8A80166}"/>
                  </a:ext>
                </a:extLst>
              </p14:cNvPr>
              <p14:cNvContentPartPr/>
              <p14:nvPr/>
            </p14:nvContentPartPr>
            <p14:xfrm>
              <a:off x="3718200" y="4490080"/>
              <a:ext cx="1072440" cy="377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B64550DE-9C4F-4D58-8802-C9B3A8A80166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700206" y="4472440"/>
                <a:ext cx="1108068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51ABFFC-F532-49FD-A169-820DFF8D37B6}"/>
                  </a:ext>
                </a:extLst>
              </p14:cNvPr>
              <p14:cNvContentPartPr/>
              <p14:nvPr/>
            </p14:nvContentPartPr>
            <p14:xfrm>
              <a:off x="4998360" y="4656040"/>
              <a:ext cx="417960" cy="3124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51ABFFC-F532-49FD-A169-820DFF8D37B6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980720" y="4638040"/>
                <a:ext cx="45360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DFAC0CA-FCB9-47E1-A9EA-044857C28499}"/>
                  </a:ext>
                </a:extLst>
              </p14:cNvPr>
              <p14:cNvContentPartPr/>
              <p14:nvPr/>
            </p14:nvContentPartPr>
            <p14:xfrm>
              <a:off x="6309120" y="4634080"/>
              <a:ext cx="237600" cy="2595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DFAC0CA-FCB9-47E1-A9EA-044857C28499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291120" y="4616080"/>
                <a:ext cx="27324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01CFBD00-B9A9-4391-BED5-EB8EA32598CF}"/>
                  </a:ext>
                </a:extLst>
              </p14:cNvPr>
              <p14:cNvContentPartPr/>
              <p14:nvPr/>
            </p14:nvContentPartPr>
            <p14:xfrm>
              <a:off x="5587680" y="4642720"/>
              <a:ext cx="624240" cy="3376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01CFBD00-B9A9-4391-BED5-EB8EA32598CF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570040" y="4624739"/>
                <a:ext cx="659880" cy="3732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2DFB1469-2243-42AC-B8B3-4072CDD96F4B}"/>
                  </a:ext>
                </a:extLst>
              </p14:cNvPr>
              <p14:cNvContentPartPr/>
              <p14:nvPr/>
            </p14:nvContentPartPr>
            <p14:xfrm>
              <a:off x="6684960" y="4557040"/>
              <a:ext cx="1029960" cy="4122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2DFB1469-2243-42AC-B8B3-4072CDD96F4B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666960" y="4539056"/>
                <a:ext cx="10656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22F0D8B-AC54-4527-91F2-253D047B3293}"/>
                  </a:ext>
                </a:extLst>
              </p14:cNvPr>
              <p14:cNvContentPartPr/>
              <p14:nvPr/>
            </p14:nvContentPartPr>
            <p14:xfrm>
              <a:off x="7802040" y="4509520"/>
              <a:ext cx="83520" cy="4269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22F0D8B-AC54-4527-91F2-253D047B329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784040" y="4491880"/>
                <a:ext cx="11916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7E4D4607-EDEC-4407-A201-5DCD9B3B9941}"/>
                  </a:ext>
                </a:extLst>
              </p14:cNvPr>
              <p14:cNvContentPartPr/>
              <p14:nvPr/>
            </p14:nvContentPartPr>
            <p14:xfrm>
              <a:off x="7974120" y="4522120"/>
              <a:ext cx="72360" cy="4042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7E4D4607-EDEC-4407-A201-5DCD9B3B9941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956120" y="4504480"/>
                <a:ext cx="10800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132F0D2-8216-4317-944F-003E09655598}"/>
                  </a:ext>
                </a:extLst>
              </p14:cNvPr>
              <p14:cNvContentPartPr/>
              <p14:nvPr/>
            </p14:nvContentPartPr>
            <p14:xfrm>
              <a:off x="8137560" y="4660360"/>
              <a:ext cx="76680" cy="1839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132F0D2-8216-4317-944F-003E09655598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8119560" y="4642720"/>
                <a:ext cx="112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C5825C4F-8EA9-4ACA-AF57-49338A9B033E}"/>
                  </a:ext>
                </a:extLst>
              </p14:cNvPr>
              <p14:cNvContentPartPr/>
              <p14:nvPr/>
            </p14:nvContentPartPr>
            <p14:xfrm>
              <a:off x="8328360" y="4454080"/>
              <a:ext cx="653400" cy="4687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C5825C4F-8EA9-4ACA-AF57-49338A9B033E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8310710" y="4436440"/>
                <a:ext cx="68906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5C123D3C-1FC2-44E1-9401-A840268D410C}"/>
                  </a:ext>
                </a:extLst>
              </p14:cNvPr>
              <p14:cNvContentPartPr/>
              <p14:nvPr/>
            </p14:nvContentPartPr>
            <p14:xfrm>
              <a:off x="507360" y="5083720"/>
              <a:ext cx="847080" cy="455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5C123D3C-1FC2-44E1-9401-A840268D410C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489720" y="5065720"/>
                <a:ext cx="88272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58A3A814-2A32-490A-AA10-22DFE607B05C}"/>
                  </a:ext>
                </a:extLst>
              </p14:cNvPr>
              <p14:cNvContentPartPr/>
              <p14:nvPr/>
            </p14:nvContentPartPr>
            <p14:xfrm>
              <a:off x="1594560" y="5087680"/>
              <a:ext cx="3211200" cy="5893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58A3A814-2A32-490A-AA10-22DFE607B05C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1576918" y="5070040"/>
                <a:ext cx="3246844" cy="62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B607F8D-7BAE-4D6A-9D16-6E1D613F68C7}"/>
                  </a:ext>
                </a:extLst>
              </p14:cNvPr>
              <p14:cNvContentPartPr/>
              <p14:nvPr/>
            </p14:nvContentPartPr>
            <p14:xfrm>
              <a:off x="5018880" y="5293600"/>
              <a:ext cx="570960" cy="21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B607F8D-7BAE-4D6A-9D16-6E1D613F68C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000880" y="5275960"/>
                <a:ext cx="60660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EACFFF6-837B-49D8-A040-B310BC77924F}"/>
                  </a:ext>
                </a:extLst>
              </p14:cNvPr>
              <p14:cNvContentPartPr/>
              <p14:nvPr/>
            </p14:nvContentPartPr>
            <p14:xfrm>
              <a:off x="3210240" y="5755840"/>
              <a:ext cx="517680" cy="2556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EACFFF6-837B-49D8-A040-B310BC77924F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3192240" y="5738200"/>
                <a:ext cx="553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AFB43D7-7299-4E16-9477-DE2481B934B4}"/>
                  </a:ext>
                </a:extLst>
              </p14:cNvPr>
              <p14:cNvContentPartPr/>
              <p14:nvPr/>
            </p14:nvContentPartPr>
            <p14:xfrm>
              <a:off x="3941760" y="5729920"/>
              <a:ext cx="1021680" cy="3783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AFB43D7-7299-4E16-9477-DE2481B934B4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3923760" y="5711920"/>
                <a:ext cx="105732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6F62F793-13AA-4DDC-8F15-8EDD0B955BE9}"/>
                  </a:ext>
                </a:extLst>
              </p14:cNvPr>
              <p14:cNvContentPartPr/>
              <p14:nvPr/>
            </p14:nvContentPartPr>
            <p14:xfrm>
              <a:off x="5089800" y="5872120"/>
              <a:ext cx="186120" cy="1630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6F62F793-13AA-4DDC-8F15-8EDD0B955BE9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071800" y="5854480"/>
                <a:ext cx="22176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625CA398-34DA-4771-BF98-94DC10C0405E}"/>
                  </a:ext>
                </a:extLst>
              </p14:cNvPr>
              <p14:cNvContentPartPr/>
              <p14:nvPr/>
            </p14:nvContentPartPr>
            <p14:xfrm>
              <a:off x="5516400" y="5750080"/>
              <a:ext cx="11160" cy="1119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625CA398-34DA-4771-BF98-94DC10C0405E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498400" y="5732440"/>
                <a:ext cx="468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73107F4B-7D00-4B39-A1BE-F014A9B0A704}"/>
                  </a:ext>
                </a:extLst>
              </p14:cNvPr>
              <p14:cNvContentPartPr/>
              <p14:nvPr/>
            </p14:nvContentPartPr>
            <p14:xfrm>
              <a:off x="5414880" y="5912800"/>
              <a:ext cx="163080" cy="3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73107F4B-7D00-4B39-A1BE-F014A9B0A704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397240" y="5895160"/>
                <a:ext cx="198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FE00F8B2-FA2D-4413-9A87-BF2B75DFFE02}"/>
                  </a:ext>
                </a:extLst>
              </p14:cNvPr>
              <p14:cNvContentPartPr/>
              <p14:nvPr/>
            </p14:nvContentPartPr>
            <p14:xfrm>
              <a:off x="5455560" y="5963200"/>
              <a:ext cx="143280" cy="135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FE00F8B2-FA2D-4413-9A87-BF2B75DFFE02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5437920" y="5945560"/>
                <a:ext cx="1789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2CADCB3-1EEC-4530-A5CB-EAA2236D06B6}"/>
                  </a:ext>
                </a:extLst>
              </p14:cNvPr>
              <p14:cNvContentPartPr/>
              <p14:nvPr/>
            </p14:nvContentPartPr>
            <p14:xfrm>
              <a:off x="5739960" y="5662600"/>
              <a:ext cx="1107720" cy="3747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2CADCB3-1EEC-4530-A5CB-EAA2236D06B6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5721960" y="5644600"/>
                <a:ext cx="1143360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2C4DCAC2-EE16-42E4-BCA9-AA2C87A9760E}"/>
                  </a:ext>
                </a:extLst>
              </p14:cNvPr>
              <p14:cNvContentPartPr/>
              <p14:nvPr/>
            </p14:nvContentPartPr>
            <p14:xfrm>
              <a:off x="1229160" y="6136360"/>
              <a:ext cx="2102040" cy="3445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2C4DCAC2-EE16-42E4-BCA9-AA2C87A9760E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211160" y="6118360"/>
                <a:ext cx="21376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F852F12-AB49-4791-91DC-E6A0DF68974C}"/>
                  </a:ext>
                </a:extLst>
              </p14:cNvPr>
              <p14:cNvContentPartPr/>
              <p14:nvPr/>
            </p14:nvContentPartPr>
            <p14:xfrm>
              <a:off x="3599760" y="6166600"/>
              <a:ext cx="1204560" cy="4176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F852F12-AB49-4791-91DC-E6A0DF68974C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3581765" y="6148616"/>
                <a:ext cx="1240189" cy="45320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699010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14:cNvPr>
              <p14:cNvContentPartPr/>
              <p14:nvPr/>
            </p14:nvContentPartPr>
            <p14:xfrm>
              <a:off x="5733840" y="256480"/>
              <a:ext cx="108360" cy="493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AB7883EF-74EB-4E7F-83F5-3B986DDEDFE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715840" y="238840"/>
                <a:ext cx="144000" cy="52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14:cNvPr>
              <p14:cNvContentPartPr/>
              <p14:nvPr/>
            </p14:nvContentPartPr>
            <p14:xfrm>
              <a:off x="822720" y="98800"/>
              <a:ext cx="4805640" cy="6804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C079DF51-D622-46D7-8CE6-36CCA52078D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05080" y="81151"/>
                <a:ext cx="4841280" cy="716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14:cNvPr>
              <p14:cNvContentPartPr/>
              <p14:nvPr/>
            </p14:nvContentPartPr>
            <p14:xfrm>
              <a:off x="6065040" y="212920"/>
              <a:ext cx="1595520" cy="627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1DEE371-80AA-4D76-A0F7-4D900B04807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047400" y="194920"/>
                <a:ext cx="1631160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14:cNvPr>
              <p14:cNvContentPartPr/>
              <p14:nvPr/>
            </p14:nvContentPartPr>
            <p14:xfrm>
              <a:off x="7924800" y="233080"/>
              <a:ext cx="220680" cy="480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1C96A3-6F05-43F6-814D-E14C69F4939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906800" y="215440"/>
                <a:ext cx="25632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14:cNvPr>
              <p14:cNvContentPartPr/>
              <p14:nvPr/>
            </p14:nvContentPartPr>
            <p14:xfrm>
              <a:off x="477120" y="975040"/>
              <a:ext cx="152280" cy="237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19EB05A-10F4-43BF-91FC-778694CC04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59480" y="957400"/>
                <a:ext cx="187920" cy="2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14:cNvPr>
              <p14:cNvContentPartPr/>
              <p14:nvPr/>
            </p14:nvContentPartPr>
            <p14:xfrm>
              <a:off x="792120" y="1007080"/>
              <a:ext cx="15408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B741105-74B2-462F-92F2-0B027B57C13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74120" y="989440"/>
                <a:ext cx="189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14:cNvPr>
              <p14:cNvContentPartPr/>
              <p14:nvPr/>
            </p14:nvContentPartPr>
            <p14:xfrm>
              <a:off x="782040" y="1117240"/>
              <a:ext cx="186120" cy="6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DD869B-DB99-4F68-9617-2AF3E963358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4400" y="1099240"/>
                <a:ext cx="2217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14:cNvPr>
              <p14:cNvContentPartPr/>
              <p14:nvPr/>
            </p14:nvContentPartPr>
            <p14:xfrm>
              <a:off x="1178400" y="985120"/>
              <a:ext cx="175680" cy="199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3C9C1E0-0367-420A-AB29-3CC597167B7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60400" y="967120"/>
                <a:ext cx="21132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14:cNvPr>
              <p14:cNvContentPartPr/>
              <p14:nvPr/>
            </p14:nvContentPartPr>
            <p14:xfrm>
              <a:off x="1167960" y="831400"/>
              <a:ext cx="194040" cy="4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AB335EC-19DC-4048-AA54-C960BBE71AD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50320" y="813760"/>
                <a:ext cx="229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14:cNvPr>
              <p14:cNvContentPartPr/>
              <p14:nvPr/>
            </p14:nvContentPartPr>
            <p14:xfrm>
              <a:off x="1147800" y="731320"/>
              <a:ext cx="236520" cy="10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5FFA8C5-0F20-4B52-A576-3393BC48EB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129800" y="713320"/>
                <a:ext cx="2721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14:cNvPr>
              <p14:cNvContentPartPr/>
              <p14:nvPr/>
            </p14:nvContentPartPr>
            <p14:xfrm>
              <a:off x="385680" y="757600"/>
              <a:ext cx="230760" cy="65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8BE3B8E-C20C-4FFC-8C8C-3C5F21B63B1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8040" y="739960"/>
                <a:ext cx="26640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14:cNvPr>
              <p14:cNvContentPartPr/>
              <p14:nvPr/>
            </p14:nvContentPartPr>
            <p14:xfrm>
              <a:off x="1848720" y="924280"/>
              <a:ext cx="193680" cy="240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9ED252A-2348-4501-A6EA-5FDE3E5200D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831080" y="906640"/>
                <a:ext cx="2293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14:cNvPr>
              <p14:cNvContentPartPr/>
              <p14:nvPr/>
            </p14:nvContentPartPr>
            <p14:xfrm>
              <a:off x="1543800" y="934360"/>
              <a:ext cx="127080" cy="2156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527C9DE-E420-40E5-9495-44930A03C55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526160" y="916720"/>
                <a:ext cx="16272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14:cNvPr>
              <p14:cNvContentPartPr/>
              <p14:nvPr/>
            </p14:nvContentPartPr>
            <p14:xfrm>
              <a:off x="2219880" y="853000"/>
              <a:ext cx="35640" cy="417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37342D7-2FA1-4130-94CA-F313560BBEE8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202240" y="835000"/>
                <a:ext cx="712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14:cNvPr>
              <p14:cNvContentPartPr/>
              <p14:nvPr/>
            </p14:nvContentPartPr>
            <p14:xfrm>
              <a:off x="1777800" y="772000"/>
              <a:ext cx="244080" cy="40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F8E2950-5F5E-423F-AA73-B830287E1C6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59800" y="754360"/>
                <a:ext cx="2797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14:cNvPr>
              <p14:cNvContentPartPr/>
              <p14:nvPr/>
            </p14:nvContentPartPr>
            <p14:xfrm>
              <a:off x="3494640" y="853000"/>
              <a:ext cx="16200" cy="382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BD04E74-004E-4AE4-B5F6-A82C91715BD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76640" y="835000"/>
                <a:ext cx="51840" cy="41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14:cNvPr>
              <p14:cNvContentPartPr/>
              <p14:nvPr/>
            </p14:nvContentPartPr>
            <p14:xfrm>
              <a:off x="3637200" y="790000"/>
              <a:ext cx="856080" cy="472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90612DE-DF9F-4B6F-B8CD-0400499C9EB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619200" y="772000"/>
                <a:ext cx="891720" cy="50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14:cNvPr>
              <p14:cNvContentPartPr/>
              <p14:nvPr/>
            </p14:nvContentPartPr>
            <p14:xfrm>
              <a:off x="5910240" y="1021480"/>
              <a:ext cx="17640" cy="57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E237897-F565-4494-8810-A9EFBE1CC2D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892600" y="1003480"/>
                <a:ext cx="532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14:cNvPr>
              <p14:cNvContentPartPr/>
              <p14:nvPr/>
            </p14:nvContentPartPr>
            <p14:xfrm>
              <a:off x="6339360" y="690640"/>
              <a:ext cx="164160" cy="30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7425A3-EC2A-43B1-909C-1548F633D3E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321360" y="672640"/>
                <a:ext cx="1998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14:cNvPr>
              <p14:cNvContentPartPr/>
              <p14:nvPr/>
            </p14:nvContentPartPr>
            <p14:xfrm>
              <a:off x="6684960" y="954880"/>
              <a:ext cx="190080" cy="1152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B5EA05-888A-490E-9FB0-221D8585D38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666960" y="936880"/>
                <a:ext cx="22572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14:cNvPr>
              <p14:cNvContentPartPr/>
              <p14:nvPr/>
            </p14:nvContentPartPr>
            <p14:xfrm>
              <a:off x="6063600" y="789280"/>
              <a:ext cx="431640" cy="371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C6515C4-EA39-4B11-A705-DBFA204C3DD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960" y="771280"/>
                <a:ext cx="4672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14:cNvPr>
              <p14:cNvContentPartPr/>
              <p14:nvPr/>
            </p14:nvContentPartPr>
            <p14:xfrm>
              <a:off x="4643040" y="670120"/>
              <a:ext cx="317160" cy="516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FF1A896-961B-42D4-B63C-C880461E1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625040" y="652492"/>
                <a:ext cx="352800" cy="5525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14:cNvPr>
              <p14:cNvContentPartPr/>
              <p14:nvPr/>
            </p14:nvContentPartPr>
            <p14:xfrm>
              <a:off x="5620800" y="792160"/>
              <a:ext cx="191160" cy="410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0BF4BD-50F0-402B-956E-594ABF7D230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602800" y="774504"/>
                <a:ext cx="226800" cy="4457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14:cNvPr>
              <p14:cNvContentPartPr/>
              <p14:nvPr/>
            </p14:nvContentPartPr>
            <p14:xfrm>
              <a:off x="5109960" y="846880"/>
              <a:ext cx="410040" cy="2934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DDAE840-22FA-49E3-8917-9E6EABE9B12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2304" y="829240"/>
                <a:ext cx="445711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14:cNvPr>
              <p14:cNvContentPartPr/>
              <p14:nvPr/>
            </p14:nvContentPartPr>
            <p14:xfrm>
              <a:off x="6958920" y="741040"/>
              <a:ext cx="418320" cy="381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D6B842-9FF3-4531-A094-0BA531D8E3B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1280" y="723400"/>
                <a:ext cx="45396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14:cNvPr>
              <p14:cNvContentPartPr/>
              <p14:nvPr/>
            </p14:nvContentPartPr>
            <p14:xfrm>
              <a:off x="2600760" y="853000"/>
              <a:ext cx="313200" cy="285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D65EB76-2D3D-4EC0-A714-695E2505DD7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2760" y="835000"/>
                <a:ext cx="34884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14:cNvPr>
              <p14:cNvContentPartPr/>
              <p14:nvPr/>
            </p14:nvContentPartPr>
            <p14:xfrm>
              <a:off x="7710960" y="802240"/>
              <a:ext cx="288360" cy="261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3A0F041-FD1F-4EE2-A789-37BD4F56B9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692960" y="784600"/>
                <a:ext cx="32400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14:cNvPr>
              <p14:cNvContentPartPr/>
              <p14:nvPr/>
            </p14:nvContentPartPr>
            <p14:xfrm>
              <a:off x="531120" y="1394800"/>
              <a:ext cx="641880" cy="345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09939E9-8FF3-4EC9-AF33-794D88DE3CF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3120" y="1377160"/>
                <a:ext cx="67752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14:cNvPr>
              <p14:cNvContentPartPr/>
              <p14:nvPr/>
            </p14:nvContentPartPr>
            <p14:xfrm>
              <a:off x="1400880" y="1452400"/>
              <a:ext cx="140400" cy="216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0381432-FC8B-44B4-8FBF-D8506C898B5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382880" y="1434400"/>
                <a:ext cx="1760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14:cNvPr>
              <p14:cNvContentPartPr/>
              <p14:nvPr/>
            </p14:nvContentPartPr>
            <p14:xfrm>
              <a:off x="1391520" y="1330360"/>
              <a:ext cx="152280" cy="8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56BE0F0-C904-4124-A0FF-DC39679B1CF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73520" y="1312360"/>
                <a:ext cx="187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14:cNvPr>
              <p14:cNvContentPartPr/>
              <p14:nvPr/>
            </p14:nvContentPartPr>
            <p14:xfrm>
              <a:off x="1645680" y="1371400"/>
              <a:ext cx="90000" cy="94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DF2F8B1-A17E-41AD-B0C4-B5419B8057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627680" y="1353400"/>
                <a:ext cx="12564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14:cNvPr>
              <p14:cNvContentPartPr/>
              <p14:nvPr/>
            </p14:nvContentPartPr>
            <p14:xfrm>
              <a:off x="1828560" y="1442320"/>
              <a:ext cx="141480" cy="165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91D1B1D-219F-4BCD-8730-678D9990402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810560" y="1424680"/>
                <a:ext cx="177120" cy="20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14:cNvPr>
              <p14:cNvContentPartPr/>
              <p14:nvPr/>
            </p14:nvContentPartPr>
            <p14:xfrm>
              <a:off x="2102520" y="1391560"/>
              <a:ext cx="132840" cy="259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3FC4ADC-224C-4C7D-AB86-2ED193BBEDF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084880" y="1373920"/>
                <a:ext cx="16848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14:cNvPr>
              <p14:cNvContentPartPr/>
              <p14:nvPr/>
            </p14:nvContentPartPr>
            <p14:xfrm>
              <a:off x="2331480" y="1350880"/>
              <a:ext cx="46080" cy="6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4EEA415-44D8-4326-86F1-6A41AE17346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2313480" y="1333240"/>
                <a:ext cx="8172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14:cNvPr>
              <p14:cNvContentPartPr/>
              <p14:nvPr/>
            </p14:nvContentPartPr>
            <p14:xfrm>
              <a:off x="2488800" y="1330720"/>
              <a:ext cx="100080" cy="112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8EA46C9-2681-4AF1-9DDD-58EE10B60E8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471160" y="1312720"/>
                <a:ext cx="13572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14:cNvPr>
              <p14:cNvContentPartPr/>
              <p14:nvPr/>
            </p14:nvContentPartPr>
            <p14:xfrm>
              <a:off x="2946000" y="1407760"/>
              <a:ext cx="150120" cy="199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D0867C3-772D-4258-9DC9-2A232BDF7A0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28000" y="1390120"/>
                <a:ext cx="185760" cy="23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14:cNvPr>
              <p14:cNvContentPartPr/>
              <p14:nvPr/>
            </p14:nvContentPartPr>
            <p14:xfrm>
              <a:off x="3200160" y="1401640"/>
              <a:ext cx="122400" cy="2048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8F0BDE8-39C3-42AB-960F-7FF4F5F0186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82160" y="1384000"/>
                <a:ext cx="15804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14:cNvPr>
              <p14:cNvContentPartPr/>
              <p14:nvPr/>
            </p14:nvContentPartPr>
            <p14:xfrm>
              <a:off x="3149400" y="1278160"/>
              <a:ext cx="146880" cy="626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07825552-D483-4DD6-A70C-380C2599BE9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760" y="1260520"/>
                <a:ext cx="18252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14:cNvPr>
              <p14:cNvContentPartPr/>
              <p14:nvPr/>
            </p14:nvContentPartPr>
            <p14:xfrm>
              <a:off x="2671680" y="1462840"/>
              <a:ext cx="189000" cy="179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6434161B-D921-4DF0-BBDA-05AD44EB381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54040" y="1444840"/>
                <a:ext cx="224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14:cNvPr>
              <p14:cNvContentPartPr/>
              <p14:nvPr/>
            </p14:nvContentPartPr>
            <p14:xfrm>
              <a:off x="3127440" y="1198240"/>
              <a:ext cx="163080" cy="21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1FB87F3-BA5F-42A3-A4DC-578D79E1951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109800" y="1180240"/>
                <a:ext cx="1987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14:cNvPr>
              <p14:cNvContentPartPr/>
              <p14:nvPr/>
            </p14:nvContentPartPr>
            <p14:xfrm>
              <a:off x="3498960" y="1439440"/>
              <a:ext cx="32760" cy="313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DEE481E-121F-4A28-9494-5F0F6A60C23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480960" y="1421440"/>
                <a:ext cx="6840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14:cNvPr>
              <p14:cNvContentPartPr/>
              <p14:nvPr/>
            </p14:nvContentPartPr>
            <p14:xfrm>
              <a:off x="3656640" y="1386520"/>
              <a:ext cx="145440" cy="188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A4BCAD6-47BD-4C8F-93BE-02990ED7C73E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639000" y="1368880"/>
                <a:ext cx="1810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14:cNvPr>
              <p14:cNvContentPartPr/>
              <p14:nvPr/>
            </p14:nvContentPartPr>
            <p14:xfrm>
              <a:off x="3596520" y="1277440"/>
              <a:ext cx="173520" cy="421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23F3CDD-4AD4-46C1-8EF5-933BE060984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78520" y="1259440"/>
                <a:ext cx="20916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14:cNvPr>
              <p14:cNvContentPartPr/>
              <p14:nvPr/>
            </p14:nvContentPartPr>
            <p14:xfrm>
              <a:off x="3921960" y="1290040"/>
              <a:ext cx="71280" cy="6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88FB96C-B27C-4117-A5CB-96CE7A656C8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03960" y="1272040"/>
                <a:ext cx="10692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14:cNvPr>
              <p14:cNvContentPartPr/>
              <p14:nvPr/>
            </p14:nvContentPartPr>
            <p14:xfrm>
              <a:off x="4205640" y="1469680"/>
              <a:ext cx="356760" cy="236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CE1E08E-C024-497C-A7A8-D9BA65D4144E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88000" y="1452040"/>
                <a:ext cx="3924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14:cNvPr>
              <p14:cNvContentPartPr/>
              <p14:nvPr/>
            </p14:nvContentPartPr>
            <p14:xfrm>
              <a:off x="4713960" y="1514320"/>
              <a:ext cx="129960" cy="164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A2C2570-54E2-4135-BA5F-B99B2743A2A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696320" y="1496320"/>
                <a:ext cx="16560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14:cNvPr>
              <p14:cNvContentPartPr/>
              <p14:nvPr/>
            </p14:nvContentPartPr>
            <p14:xfrm>
              <a:off x="5902680" y="535480"/>
              <a:ext cx="88560" cy="957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AE221FE-1F67-4295-9D94-F0D01F7D61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040" y="517480"/>
                <a:ext cx="12420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14:cNvPr>
              <p14:cNvContentPartPr/>
              <p14:nvPr/>
            </p14:nvContentPartPr>
            <p14:xfrm>
              <a:off x="5851560" y="324520"/>
              <a:ext cx="153360" cy="153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A05F43F-AF88-4FCC-A562-66229C49B52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833920" y="306838"/>
                <a:ext cx="189000" cy="1887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14:cNvPr>
              <p14:cNvContentPartPr/>
              <p14:nvPr/>
            </p14:nvContentPartPr>
            <p14:xfrm>
              <a:off x="355080" y="2003200"/>
              <a:ext cx="541440" cy="271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7F48474-C407-44A7-B958-57E89C04AAB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37080" y="1985200"/>
                <a:ext cx="577080" cy="30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14:cNvPr>
              <p14:cNvContentPartPr/>
              <p14:nvPr/>
            </p14:nvContentPartPr>
            <p14:xfrm>
              <a:off x="1054200" y="1919680"/>
              <a:ext cx="826200" cy="432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DCECCEE-0DC5-45FF-9F3D-DD0B78A2EFF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36208" y="1902040"/>
                <a:ext cx="861824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14:cNvPr>
              <p14:cNvContentPartPr/>
              <p14:nvPr/>
            </p14:nvContentPartPr>
            <p14:xfrm>
              <a:off x="2671680" y="2026600"/>
              <a:ext cx="252360" cy="2538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ED88EC4A-DEAE-4749-BD53-4EDC2F6D09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54015" y="2008600"/>
                <a:ext cx="288051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14:cNvPr>
              <p14:cNvContentPartPr/>
              <p14:nvPr/>
            </p14:nvContentPartPr>
            <p14:xfrm>
              <a:off x="3393120" y="1990960"/>
              <a:ext cx="300960" cy="2152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5D63FA8-C3CA-4941-B6D0-03D3049CAB9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75480" y="1973290"/>
                <a:ext cx="336600" cy="2509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14:cNvPr>
              <p14:cNvContentPartPr/>
              <p14:nvPr/>
            </p14:nvContentPartPr>
            <p14:xfrm>
              <a:off x="3047520" y="2021560"/>
              <a:ext cx="244440" cy="230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8203FBC-5EB8-48F4-8119-AEEDD062C34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029854" y="2003588"/>
                <a:ext cx="280133" cy="2659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14:cNvPr>
              <p14:cNvContentPartPr/>
              <p14:nvPr/>
            </p14:nvContentPartPr>
            <p14:xfrm>
              <a:off x="3982440" y="1911040"/>
              <a:ext cx="132480" cy="49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250A863-EED1-47C3-AF47-D9335736C7F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964440" y="1893040"/>
                <a:ext cx="16812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14:cNvPr>
              <p14:cNvContentPartPr/>
              <p14:nvPr/>
            </p14:nvContentPartPr>
            <p14:xfrm>
              <a:off x="3779040" y="2036680"/>
              <a:ext cx="358920" cy="2210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6F3AE63-DDDF-4070-B0A8-8CB4EFCEBE0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761400" y="2018680"/>
                <a:ext cx="394560" cy="25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14:cNvPr>
              <p14:cNvContentPartPr/>
              <p14:nvPr/>
            </p14:nvContentPartPr>
            <p14:xfrm>
              <a:off x="3972360" y="1818160"/>
              <a:ext cx="185400" cy="10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F2FFE37-4309-4396-B6F4-1D39D7FA2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954360" y="1800520"/>
                <a:ext cx="2210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14:cNvPr>
              <p14:cNvContentPartPr/>
              <p14:nvPr/>
            </p14:nvContentPartPr>
            <p14:xfrm>
              <a:off x="4322640" y="2092480"/>
              <a:ext cx="5760" cy="5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87D1F0F-8085-4F94-A923-A3F0264B38D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304640" y="2074840"/>
                <a:ext cx="414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14:cNvPr>
              <p14:cNvContentPartPr/>
              <p14:nvPr/>
            </p14:nvContentPartPr>
            <p14:xfrm>
              <a:off x="4439640" y="1990960"/>
              <a:ext cx="145080" cy="1850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4F5ACE0-EF10-4DEF-B9DC-1C5E2E39BD6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22000" y="1973320"/>
                <a:ext cx="1807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14:cNvPr>
              <p14:cNvContentPartPr/>
              <p14:nvPr/>
            </p14:nvContentPartPr>
            <p14:xfrm>
              <a:off x="4429200" y="1867480"/>
              <a:ext cx="155880" cy="424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01EB033-FFF1-40CC-A337-DEE108B772B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411560" y="1849840"/>
                <a:ext cx="19152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14:cNvPr>
              <p14:cNvContentPartPr/>
              <p14:nvPr/>
            </p14:nvContentPartPr>
            <p14:xfrm>
              <a:off x="2004960" y="1919680"/>
              <a:ext cx="563760" cy="426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6DC8C23-174D-47BB-A62D-C2F3C53C5B5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986960" y="1902040"/>
                <a:ext cx="59940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14:cNvPr>
              <p14:cNvContentPartPr/>
              <p14:nvPr/>
            </p14:nvContentPartPr>
            <p14:xfrm>
              <a:off x="4746000" y="1838680"/>
              <a:ext cx="151560" cy="3326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C35FD7E3-44DD-41B3-9888-244529229F1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728360" y="1821040"/>
                <a:ext cx="18720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14:cNvPr>
              <p14:cNvContentPartPr/>
              <p14:nvPr/>
            </p14:nvContentPartPr>
            <p14:xfrm>
              <a:off x="6006720" y="1859200"/>
              <a:ext cx="38520" cy="806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77FCC-94D8-4489-B0BB-3DBBDFA2092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88720" y="1841200"/>
                <a:ext cx="74160" cy="11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14:cNvPr>
              <p14:cNvContentPartPr/>
              <p14:nvPr/>
            </p14:nvContentPartPr>
            <p14:xfrm>
              <a:off x="5469960" y="1899880"/>
              <a:ext cx="408960" cy="4834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00D8E2BE-81E7-4D8A-89F2-F220F07C6AD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451960" y="1881880"/>
                <a:ext cx="4446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14:cNvPr>
              <p14:cNvContentPartPr/>
              <p14:nvPr/>
            </p14:nvContentPartPr>
            <p14:xfrm>
              <a:off x="5013480" y="1891240"/>
              <a:ext cx="347760" cy="2948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9EBE3BD-78C3-46A7-8A1E-202DC5A1CB3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95480" y="1873578"/>
                <a:ext cx="383400" cy="3305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14:cNvPr>
              <p14:cNvContentPartPr/>
              <p14:nvPr/>
            </p14:nvContentPartPr>
            <p14:xfrm>
              <a:off x="6623760" y="1889440"/>
              <a:ext cx="415800" cy="311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1A413DA5-00F6-453C-AF1D-60368E0E328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606120" y="1871440"/>
                <a:ext cx="4514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14:cNvPr>
              <p14:cNvContentPartPr/>
              <p14:nvPr/>
            </p14:nvContentPartPr>
            <p14:xfrm>
              <a:off x="355080" y="2519080"/>
              <a:ext cx="1415160" cy="502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371C64A-BE67-4AF9-8DE7-0C9DB4A7813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37080" y="2501440"/>
                <a:ext cx="1450800" cy="53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14:cNvPr>
              <p14:cNvContentPartPr/>
              <p14:nvPr/>
            </p14:nvContentPartPr>
            <p14:xfrm>
              <a:off x="1896240" y="2661640"/>
              <a:ext cx="136440" cy="207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45DF9A86-46A7-4732-AC99-D38E6DEE09F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78240" y="2643640"/>
                <a:ext cx="17208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14:cNvPr>
              <p14:cNvContentPartPr/>
              <p14:nvPr/>
            </p14:nvContentPartPr>
            <p14:xfrm>
              <a:off x="1889400" y="2574880"/>
              <a:ext cx="145080" cy="7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A767B89-89B3-4966-A5F3-71F31A1ABED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871760" y="2556880"/>
                <a:ext cx="1807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14:cNvPr>
              <p14:cNvContentPartPr/>
              <p14:nvPr/>
            </p14:nvContentPartPr>
            <p14:xfrm>
              <a:off x="2183880" y="2514400"/>
              <a:ext cx="1830600" cy="53064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7C2EE6A-C7BE-4C9D-A028-02EF5193734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166237" y="2496748"/>
                <a:ext cx="1866247" cy="5663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57569A1-A1CE-478A-B857-BEA1453EAF76}"/>
                  </a:ext>
                </a:extLst>
              </p14:cNvPr>
              <p14:cNvContentPartPr/>
              <p14:nvPr/>
            </p14:nvContentPartPr>
            <p14:xfrm>
              <a:off x="4140120" y="2600440"/>
              <a:ext cx="524520" cy="403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57569A1-A1CE-478A-B857-BEA1453EAF7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122132" y="2582800"/>
                <a:ext cx="560136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F0648AD6-DA22-4539-99FD-EDD0CF33E923}"/>
                  </a:ext>
                </a:extLst>
              </p14:cNvPr>
              <p14:cNvContentPartPr/>
              <p14:nvPr/>
            </p14:nvContentPartPr>
            <p14:xfrm>
              <a:off x="4800720" y="2553640"/>
              <a:ext cx="63360" cy="358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F0648AD6-DA22-4539-99FD-EDD0CF33E92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782720" y="2536000"/>
                <a:ext cx="9900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FD2F6EA-AE0D-4985-8066-1030A1C09286}"/>
                  </a:ext>
                </a:extLst>
              </p14:cNvPr>
              <p14:cNvContentPartPr/>
              <p14:nvPr/>
            </p14:nvContentPartPr>
            <p14:xfrm>
              <a:off x="4967400" y="2540680"/>
              <a:ext cx="64440" cy="406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FD2F6EA-AE0D-4985-8066-1030A1C0928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949400" y="2523040"/>
                <a:ext cx="100080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C1AAACD-C799-4A93-862A-73D552BCC861}"/>
                  </a:ext>
                </a:extLst>
              </p14:cNvPr>
              <p14:cNvContentPartPr/>
              <p14:nvPr/>
            </p14:nvContentPartPr>
            <p14:xfrm>
              <a:off x="5151000" y="2606200"/>
              <a:ext cx="264600" cy="279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C1AAACD-C799-4A93-862A-73D552BCC861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33000" y="2588537"/>
                <a:ext cx="300240" cy="3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9817C60-476B-4F0F-B3F2-B46EABB75E98}"/>
                  </a:ext>
                </a:extLst>
              </p14:cNvPr>
              <p14:cNvContentPartPr/>
              <p14:nvPr/>
            </p14:nvContentPartPr>
            <p14:xfrm>
              <a:off x="5506320" y="2528080"/>
              <a:ext cx="1128240" cy="525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9817C60-476B-4F0F-B3F2-B46EABB75E9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488680" y="2510440"/>
                <a:ext cx="116388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A16627C-2FEF-436A-A011-DC607FFC3485}"/>
                  </a:ext>
                </a:extLst>
              </p14:cNvPr>
              <p14:cNvContentPartPr/>
              <p14:nvPr/>
            </p14:nvContentPartPr>
            <p14:xfrm>
              <a:off x="6745800" y="2458600"/>
              <a:ext cx="643320" cy="5580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A16627C-2FEF-436A-A011-DC607FFC348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728160" y="2440600"/>
                <a:ext cx="678960" cy="59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48FF971-EEAF-4712-813C-29C8955E6AC9}"/>
                  </a:ext>
                </a:extLst>
              </p14:cNvPr>
              <p14:cNvContentPartPr/>
              <p14:nvPr/>
            </p14:nvContentPartPr>
            <p14:xfrm>
              <a:off x="7518360" y="2401360"/>
              <a:ext cx="771120" cy="554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48FF971-EEAF-4712-813C-29C8955E6AC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500368" y="2383720"/>
                <a:ext cx="806743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143C61E-17AF-4C7D-84A3-1AB0CA190054}"/>
                  </a:ext>
                </a:extLst>
              </p14:cNvPr>
              <p14:cNvContentPartPr/>
              <p14:nvPr/>
            </p14:nvContentPartPr>
            <p14:xfrm>
              <a:off x="8393160" y="2440240"/>
              <a:ext cx="639360" cy="4806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143C61E-17AF-4C7D-84A3-1AB0CA19005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75160" y="2422600"/>
                <a:ext cx="67500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410474D-397B-4C51-AC50-E24FDACDE1D9}"/>
                  </a:ext>
                </a:extLst>
              </p14:cNvPr>
              <p14:cNvContentPartPr/>
              <p14:nvPr/>
            </p14:nvContentPartPr>
            <p14:xfrm>
              <a:off x="7914000" y="2167000"/>
              <a:ext cx="962640" cy="3121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410474D-397B-4C51-AC50-E24FDACDE1D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896360" y="2149360"/>
                <a:ext cx="998280" cy="34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891C51CB-E4A1-4524-A1F5-C33A76F2B66B}"/>
                  </a:ext>
                </a:extLst>
              </p14:cNvPr>
              <p14:cNvContentPartPr/>
              <p14:nvPr/>
            </p14:nvContentPartPr>
            <p14:xfrm>
              <a:off x="8026320" y="1727080"/>
              <a:ext cx="702360" cy="316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891C51CB-E4A1-4524-A1F5-C33A76F2B66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8008320" y="1709080"/>
                <a:ext cx="738000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95FC4C2-1B5F-4CA0-AC31-D016FB2DDFE4}"/>
                  </a:ext>
                </a:extLst>
              </p14:cNvPr>
              <p14:cNvContentPartPr/>
              <p14:nvPr/>
            </p14:nvContentPartPr>
            <p14:xfrm>
              <a:off x="2325720" y="2824000"/>
              <a:ext cx="1358280" cy="196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95FC4C2-1B5F-4CA0-AC31-D016FB2DDFE4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308080" y="2806360"/>
                <a:ext cx="13939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6599F8-F80B-4304-AF86-291B18037F8D}"/>
                  </a:ext>
                </a:extLst>
              </p14:cNvPr>
              <p14:cNvContentPartPr/>
              <p14:nvPr/>
            </p14:nvContentPartPr>
            <p14:xfrm>
              <a:off x="2912880" y="3115240"/>
              <a:ext cx="239760" cy="195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6599F8-F80B-4304-AF86-291B18037F8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894880" y="3097600"/>
                <a:ext cx="2754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C7643685-CDB2-439C-B96F-36934352089D}"/>
                  </a:ext>
                </a:extLst>
              </p14:cNvPr>
              <p14:cNvContentPartPr/>
              <p14:nvPr/>
            </p14:nvContentPartPr>
            <p14:xfrm>
              <a:off x="192720" y="3484600"/>
              <a:ext cx="927000" cy="3830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C7643685-CDB2-439C-B96F-36934352089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74720" y="3466600"/>
                <a:ext cx="96264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FCC0C9C-E3B9-4CF8-AD39-EBD74F96AD93}"/>
                  </a:ext>
                </a:extLst>
              </p14:cNvPr>
              <p14:cNvContentPartPr/>
              <p14:nvPr/>
            </p14:nvContentPartPr>
            <p14:xfrm>
              <a:off x="1391520" y="3410440"/>
              <a:ext cx="934920" cy="4183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FCC0C9C-E3B9-4CF8-AD39-EBD74F96AD9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373520" y="3392440"/>
                <a:ext cx="970560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F1968DB-7EB4-4CAF-A59F-59E3F458A988}"/>
                  </a:ext>
                </a:extLst>
              </p14:cNvPr>
              <p14:cNvContentPartPr/>
              <p14:nvPr/>
            </p14:nvContentPartPr>
            <p14:xfrm>
              <a:off x="2458200" y="3576040"/>
              <a:ext cx="204840" cy="1782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F1968DB-7EB4-4CAF-A59F-59E3F458A98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40560" y="3558040"/>
                <a:ext cx="240480" cy="21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33A93DC6-D9C4-4852-99CA-E03376FC382F}"/>
                  </a:ext>
                </a:extLst>
              </p14:cNvPr>
              <p14:cNvContentPartPr/>
              <p14:nvPr/>
            </p14:nvContentPartPr>
            <p14:xfrm>
              <a:off x="3757440" y="3488200"/>
              <a:ext cx="73080" cy="4021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33A93DC6-D9C4-4852-99CA-E03376FC382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739440" y="3470200"/>
                <a:ext cx="10872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5C36D6B-D30E-4F79-9E49-0E022031C454}"/>
                  </a:ext>
                </a:extLst>
              </p14:cNvPr>
              <p14:cNvContentPartPr/>
              <p14:nvPr/>
            </p14:nvContentPartPr>
            <p14:xfrm>
              <a:off x="2790480" y="3464080"/>
              <a:ext cx="856800" cy="489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5C36D6B-D30E-4F79-9E49-0E022031C45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772840" y="3446440"/>
                <a:ext cx="8924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00BF7CE-575C-4D1E-AD17-B66871632C8F}"/>
                  </a:ext>
                </a:extLst>
              </p14:cNvPr>
              <p14:cNvContentPartPr/>
              <p14:nvPr/>
            </p14:nvContentPartPr>
            <p14:xfrm>
              <a:off x="3959400" y="3652000"/>
              <a:ext cx="119160" cy="200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00BF7CE-575C-4D1E-AD17-B66871632C8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941400" y="3634360"/>
                <a:ext cx="15480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819464C-3530-4C7D-A2DE-0B4888F5A30B}"/>
                  </a:ext>
                </a:extLst>
              </p14:cNvPr>
              <p14:cNvContentPartPr/>
              <p14:nvPr/>
            </p14:nvContentPartPr>
            <p14:xfrm>
              <a:off x="4190160" y="3545440"/>
              <a:ext cx="56520" cy="68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819464C-3530-4C7D-A2DE-0B4888F5A30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4172520" y="3527800"/>
                <a:ext cx="9216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6E36497E-E667-4061-83F9-1E336893AC0E}"/>
                  </a:ext>
                </a:extLst>
              </p14:cNvPr>
              <p14:cNvContentPartPr/>
              <p14:nvPr/>
            </p14:nvContentPartPr>
            <p14:xfrm>
              <a:off x="5486520" y="3464080"/>
              <a:ext cx="60840" cy="1141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6E36497E-E667-4061-83F9-1E336893AC0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468520" y="3446440"/>
                <a:ext cx="96480" cy="14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ED1D9DEB-AEFB-473F-8ACF-FBFDB452E055}"/>
                  </a:ext>
                </a:extLst>
              </p14:cNvPr>
              <p14:cNvContentPartPr/>
              <p14:nvPr/>
            </p14:nvContentPartPr>
            <p14:xfrm>
              <a:off x="4355040" y="3443920"/>
              <a:ext cx="1020600" cy="5457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ED1D9DEB-AEFB-473F-8ACF-FBFDB452E055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337400" y="3425920"/>
                <a:ext cx="1056240" cy="58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521DA99-3DA9-4DA1-914C-187A0B3197CB}"/>
                  </a:ext>
                </a:extLst>
              </p14:cNvPr>
              <p14:cNvContentPartPr/>
              <p14:nvPr/>
            </p14:nvContentPartPr>
            <p14:xfrm>
              <a:off x="8391720" y="3220360"/>
              <a:ext cx="360" cy="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521DA99-3DA9-4DA1-914C-187A0B3197C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8374080" y="3202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A9833359-4E5C-4004-B096-D93FCC5C24B4}"/>
                  </a:ext>
                </a:extLst>
              </p14:cNvPr>
              <p14:cNvContentPartPr/>
              <p14:nvPr/>
            </p14:nvContentPartPr>
            <p14:xfrm>
              <a:off x="8523840" y="3149440"/>
              <a:ext cx="253440" cy="2782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A9833359-4E5C-4004-B096-D93FCC5C24B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8506200" y="3131463"/>
                <a:ext cx="289080" cy="3138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581DE1-EE91-4F91-AD06-A521C83F4232}"/>
                  </a:ext>
                </a:extLst>
              </p14:cNvPr>
              <p14:cNvContentPartPr/>
              <p14:nvPr/>
            </p14:nvContentPartPr>
            <p14:xfrm>
              <a:off x="7658400" y="3294160"/>
              <a:ext cx="723960" cy="1530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581DE1-EE91-4F91-AD06-A521C83F423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640751" y="3276202"/>
                <a:ext cx="759618" cy="188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9BC4495-7E58-4B31-8DF6-E9061B88588A}"/>
                  </a:ext>
                </a:extLst>
              </p14:cNvPr>
              <p14:cNvContentPartPr/>
              <p14:nvPr/>
            </p14:nvContentPartPr>
            <p14:xfrm>
              <a:off x="6722040" y="3311800"/>
              <a:ext cx="744840" cy="1598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9BC4495-7E58-4B31-8DF6-E9061B88588A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704049" y="3293800"/>
                <a:ext cx="780463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117192B-A938-4269-B2FB-1DF361BDBC5C}"/>
                  </a:ext>
                </a:extLst>
              </p14:cNvPr>
              <p14:cNvContentPartPr/>
              <p14:nvPr/>
            </p14:nvContentPartPr>
            <p14:xfrm>
              <a:off x="5903760" y="3270400"/>
              <a:ext cx="546840" cy="1900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117192B-A938-4269-B2FB-1DF361BDBC5C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885760" y="3252760"/>
                <a:ext cx="5824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F7526F7-FA8D-4150-AA4F-A50E9E37006E}"/>
                  </a:ext>
                </a:extLst>
              </p14:cNvPr>
              <p14:cNvContentPartPr/>
              <p14:nvPr/>
            </p14:nvContentPartPr>
            <p14:xfrm>
              <a:off x="5932920" y="3698440"/>
              <a:ext cx="128520" cy="203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F7526F7-FA8D-4150-AA4F-A50E9E37006E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915280" y="3680440"/>
                <a:ext cx="164160" cy="23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0586AB6-08D9-4DAA-9DD9-9DE790B50C19}"/>
                  </a:ext>
                </a:extLst>
              </p14:cNvPr>
              <p14:cNvContentPartPr/>
              <p14:nvPr/>
            </p14:nvContentPartPr>
            <p14:xfrm>
              <a:off x="6170160" y="3657400"/>
              <a:ext cx="57600" cy="432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0586AB6-08D9-4DAA-9DD9-9DE790B50C19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152520" y="3639400"/>
                <a:ext cx="9324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86BC170-A3F7-494C-B398-C0162D134314}"/>
                  </a:ext>
                </a:extLst>
              </p14:cNvPr>
              <p14:cNvContentPartPr/>
              <p14:nvPr/>
            </p14:nvContentPartPr>
            <p14:xfrm>
              <a:off x="6335400" y="3616720"/>
              <a:ext cx="114840" cy="102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86BC170-A3F7-494C-B398-C0162D134314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317760" y="3598720"/>
                <a:ext cx="15048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144C7791-BBBA-42C2-AF49-CC3A8C48612A}"/>
                  </a:ext>
                </a:extLst>
              </p14:cNvPr>
              <p14:cNvContentPartPr/>
              <p14:nvPr/>
            </p14:nvContentPartPr>
            <p14:xfrm>
              <a:off x="6532320" y="3762880"/>
              <a:ext cx="192240" cy="169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144C7791-BBBA-42C2-AF49-CC3A8C4861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514680" y="3744880"/>
                <a:ext cx="22788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31A09AB-6A26-4356-AD5B-BDF4F0401B85}"/>
                  </a:ext>
                </a:extLst>
              </p14:cNvPr>
              <p14:cNvContentPartPr/>
              <p14:nvPr/>
            </p14:nvContentPartPr>
            <p14:xfrm>
              <a:off x="6542760" y="3830200"/>
              <a:ext cx="175320" cy="25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31A09AB-6A26-4356-AD5B-BDF4F0401B85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525120" y="3812200"/>
                <a:ext cx="21096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D070916-5133-4BE4-83BC-4EB8893AEA9A}"/>
                  </a:ext>
                </a:extLst>
              </p14:cNvPr>
              <p14:cNvContentPartPr/>
              <p14:nvPr/>
            </p14:nvContentPartPr>
            <p14:xfrm>
              <a:off x="6942720" y="3740560"/>
              <a:ext cx="104760" cy="1512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D070916-5133-4BE4-83BC-4EB8893AEA9A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925080" y="3722560"/>
                <a:ext cx="14040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2B696EA-7F73-4927-910B-1AFF2B327FEF}"/>
                  </a:ext>
                </a:extLst>
              </p14:cNvPr>
              <p14:cNvContentPartPr/>
              <p14:nvPr/>
            </p14:nvContentPartPr>
            <p14:xfrm>
              <a:off x="7934520" y="3589720"/>
              <a:ext cx="143280" cy="1000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2B696EA-7F73-4927-910B-1AFF2B327FEF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916520" y="3571720"/>
                <a:ext cx="178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9F2F025D-30E7-486E-8916-13BF1B11AF94}"/>
                  </a:ext>
                </a:extLst>
              </p14:cNvPr>
              <p14:cNvContentPartPr/>
              <p14:nvPr/>
            </p14:nvContentPartPr>
            <p14:xfrm>
              <a:off x="7149360" y="3626080"/>
              <a:ext cx="686160" cy="2552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9F2F025D-30E7-486E-8916-13BF1B11AF94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7131360" y="3608080"/>
                <a:ext cx="72180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674667C-A13B-440A-AEBD-A2C4A62260FA}"/>
                  </a:ext>
                </a:extLst>
              </p14:cNvPr>
              <p14:cNvContentPartPr/>
              <p14:nvPr/>
            </p14:nvContentPartPr>
            <p14:xfrm>
              <a:off x="253560" y="4125400"/>
              <a:ext cx="295560" cy="234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674667C-A13B-440A-AEBD-A2C4A62260F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235920" y="4107400"/>
                <a:ext cx="331200" cy="26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96A69BBA-D0F9-42C8-BCE6-26DD1BAAFDE7}"/>
                  </a:ext>
                </a:extLst>
              </p14:cNvPr>
              <p14:cNvContentPartPr/>
              <p14:nvPr/>
            </p14:nvContentPartPr>
            <p14:xfrm>
              <a:off x="610680" y="4216120"/>
              <a:ext cx="39600" cy="136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96A69BBA-D0F9-42C8-BCE6-26DD1BAAFDE7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92680" y="4198120"/>
                <a:ext cx="7524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1F9CB9-6A85-4B5A-82C9-CC1E8AD537A8}"/>
                  </a:ext>
                </a:extLst>
              </p14:cNvPr>
              <p14:cNvContentPartPr/>
              <p14:nvPr/>
            </p14:nvContentPartPr>
            <p14:xfrm>
              <a:off x="629760" y="4094440"/>
              <a:ext cx="360" cy="60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1F9CB9-6A85-4B5A-82C9-CC1E8AD537A8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11760" y="4076440"/>
                <a:ext cx="3600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D3A6E17D-6325-4343-86BE-71B671E029C5}"/>
                  </a:ext>
                </a:extLst>
              </p14:cNvPr>
              <p14:cNvContentPartPr/>
              <p14:nvPr/>
            </p14:nvContentPartPr>
            <p14:xfrm>
              <a:off x="720840" y="4220440"/>
              <a:ext cx="161640" cy="1281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D3A6E17D-6325-4343-86BE-71B671E029C5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703200" y="4202440"/>
                <a:ext cx="1972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83C4A27-53E1-4980-A81E-4D24BBD7EC72}"/>
                  </a:ext>
                </a:extLst>
              </p14:cNvPr>
              <p14:cNvContentPartPr/>
              <p14:nvPr/>
            </p14:nvContentPartPr>
            <p14:xfrm>
              <a:off x="954120" y="4175440"/>
              <a:ext cx="122760" cy="144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83C4A27-53E1-4980-A81E-4D24BBD7EC7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936480" y="4157440"/>
                <a:ext cx="1584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C4AFD40-7D5B-4C60-B9B7-807D5F4A4177}"/>
                  </a:ext>
                </a:extLst>
              </p14:cNvPr>
              <p14:cNvContentPartPr/>
              <p14:nvPr/>
            </p14:nvContentPartPr>
            <p14:xfrm>
              <a:off x="1117200" y="4154920"/>
              <a:ext cx="183600" cy="1958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C4AFD40-7D5B-4C60-B9B7-807D5F4A417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1099560" y="4136920"/>
                <a:ext cx="21924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E528164-BF4F-40EF-B355-1DE4B03526C8}"/>
                  </a:ext>
                </a:extLst>
              </p14:cNvPr>
              <p14:cNvContentPartPr/>
              <p14:nvPr/>
            </p14:nvContentPartPr>
            <p14:xfrm>
              <a:off x="1605000" y="4187320"/>
              <a:ext cx="568440" cy="1915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E528164-BF4F-40EF-B355-1DE4B03526C8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1587000" y="4169680"/>
                <a:ext cx="60408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F8E3D700-26D3-406C-9B52-6BE8CB04C555}"/>
                  </a:ext>
                </a:extLst>
              </p14:cNvPr>
              <p14:cNvContentPartPr/>
              <p14:nvPr/>
            </p14:nvContentPartPr>
            <p14:xfrm>
              <a:off x="2407440" y="4063480"/>
              <a:ext cx="590040" cy="299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F8E3D700-26D3-406C-9B52-6BE8CB04C55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389789" y="4045840"/>
                <a:ext cx="625702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A61C5FC-5816-4EC8-8156-FEF54190C337}"/>
                  </a:ext>
                </a:extLst>
              </p14:cNvPr>
              <p14:cNvContentPartPr/>
              <p14:nvPr/>
            </p14:nvContentPartPr>
            <p14:xfrm>
              <a:off x="3271080" y="4205680"/>
              <a:ext cx="296640" cy="1634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A61C5FC-5816-4EC8-8156-FEF54190C33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253440" y="4187680"/>
                <a:ext cx="33228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A73C954-FF91-4071-9749-37924A2D23B8}"/>
                  </a:ext>
                </a:extLst>
              </p14:cNvPr>
              <p14:cNvContentPartPr/>
              <p14:nvPr/>
            </p14:nvContentPartPr>
            <p14:xfrm>
              <a:off x="3715680" y="4207480"/>
              <a:ext cx="186120" cy="1501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A73C954-FF91-4071-9749-37924A2D23B8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698040" y="4189840"/>
                <a:ext cx="22176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AC485EB0-E70B-4E34-A45D-42E900A7A96F}"/>
                  </a:ext>
                </a:extLst>
              </p14:cNvPr>
              <p14:cNvContentPartPr/>
              <p14:nvPr/>
            </p14:nvContentPartPr>
            <p14:xfrm>
              <a:off x="7196160" y="3586120"/>
              <a:ext cx="1287720" cy="70596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AC485EB0-E70B-4E34-A45D-42E900A7A96F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7178155" y="3568471"/>
                <a:ext cx="1323370" cy="7416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44EAD602-7A59-4D37-8877-37A1AAAFB99C}"/>
                  </a:ext>
                </a:extLst>
              </p14:cNvPr>
              <p14:cNvContentPartPr/>
              <p14:nvPr/>
            </p14:nvContentPartPr>
            <p14:xfrm>
              <a:off x="5984400" y="4005160"/>
              <a:ext cx="1091520" cy="4683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44EAD602-7A59-4D37-8877-37A1AAAFB99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966760" y="3987520"/>
                <a:ext cx="112716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C9D3C59-6831-46BE-B903-7882DBD3FA4E}"/>
                  </a:ext>
                </a:extLst>
              </p14:cNvPr>
              <p14:cNvContentPartPr/>
              <p14:nvPr/>
            </p14:nvContentPartPr>
            <p14:xfrm>
              <a:off x="5369160" y="4176520"/>
              <a:ext cx="321480" cy="1292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C9D3C59-6831-46BE-B903-7882DBD3FA4E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351160" y="4158520"/>
                <a:ext cx="357120" cy="16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54CBE1D3-475C-4834-94B9-A8F631FBF989}"/>
                  </a:ext>
                </a:extLst>
              </p14:cNvPr>
              <p14:cNvContentPartPr/>
              <p14:nvPr/>
            </p14:nvContentPartPr>
            <p14:xfrm>
              <a:off x="4198080" y="4043320"/>
              <a:ext cx="1044720" cy="4370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54CBE1D3-475C-4834-94B9-A8F631FBF989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180074" y="4025320"/>
                <a:ext cx="1080372" cy="4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8BCC5CCE-84A0-400D-A724-5863E268A4CC}"/>
                  </a:ext>
                </a:extLst>
              </p14:cNvPr>
              <p14:cNvContentPartPr/>
              <p14:nvPr/>
            </p14:nvContentPartPr>
            <p14:xfrm>
              <a:off x="294600" y="4560640"/>
              <a:ext cx="825120" cy="27468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8BCC5CCE-84A0-400D-A724-5863E268A4CC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276600" y="4542640"/>
                <a:ext cx="86076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20040886-D6A9-4E3C-95F0-8F23BEEF865B}"/>
                  </a:ext>
                </a:extLst>
              </p14:cNvPr>
              <p14:cNvContentPartPr/>
              <p14:nvPr/>
            </p14:nvContentPartPr>
            <p14:xfrm>
              <a:off x="1472880" y="4453360"/>
              <a:ext cx="1705680" cy="58716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20040886-D6A9-4E3C-95F0-8F23BEEF865B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1454880" y="4435360"/>
                <a:ext cx="1741320" cy="62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81539CF-7F34-4682-AE0A-0766BBEDAB08}"/>
                  </a:ext>
                </a:extLst>
              </p14:cNvPr>
              <p14:cNvContentPartPr/>
              <p14:nvPr/>
            </p14:nvContentPartPr>
            <p14:xfrm>
              <a:off x="3325080" y="4795000"/>
              <a:ext cx="57960" cy="1162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81539CF-7F34-4682-AE0A-0766BBEDAB0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3307440" y="4777360"/>
                <a:ext cx="936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B64550DE-9C4F-4D58-8802-C9B3A8A80166}"/>
                  </a:ext>
                </a:extLst>
              </p14:cNvPr>
              <p14:cNvContentPartPr/>
              <p14:nvPr/>
            </p14:nvContentPartPr>
            <p14:xfrm>
              <a:off x="3718200" y="4490080"/>
              <a:ext cx="1072440" cy="377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B64550DE-9C4F-4D58-8802-C9B3A8A80166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3700206" y="4472440"/>
                <a:ext cx="1108068" cy="41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C51ABFFC-F532-49FD-A169-820DFF8D37B6}"/>
                  </a:ext>
                </a:extLst>
              </p14:cNvPr>
              <p14:cNvContentPartPr/>
              <p14:nvPr/>
            </p14:nvContentPartPr>
            <p14:xfrm>
              <a:off x="4998360" y="4656040"/>
              <a:ext cx="417960" cy="3124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C51ABFFC-F532-49FD-A169-820DFF8D37B6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4980720" y="4638040"/>
                <a:ext cx="45360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2DFAC0CA-FCB9-47E1-A9EA-044857C28499}"/>
                  </a:ext>
                </a:extLst>
              </p14:cNvPr>
              <p14:cNvContentPartPr/>
              <p14:nvPr/>
            </p14:nvContentPartPr>
            <p14:xfrm>
              <a:off x="6309120" y="4634080"/>
              <a:ext cx="237600" cy="25956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2DFAC0CA-FCB9-47E1-A9EA-044857C28499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291120" y="4616080"/>
                <a:ext cx="273240" cy="29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01CFBD00-B9A9-4391-BED5-EB8EA32598CF}"/>
                  </a:ext>
                </a:extLst>
              </p14:cNvPr>
              <p14:cNvContentPartPr/>
              <p14:nvPr/>
            </p14:nvContentPartPr>
            <p14:xfrm>
              <a:off x="5587680" y="4642720"/>
              <a:ext cx="624240" cy="3376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01CFBD00-B9A9-4391-BED5-EB8EA32598CF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5570040" y="4624739"/>
                <a:ext cx="659880" cy="3732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2DFB1469-2243-42AC-B8B3-4072CDD96F4B}"/>
                  </a:ext>
                </a:extLst>
              </p14:cNvPr>
              <p14:cNvContentPartPr/>
              <p14:nvPr/>
            </p14:nvContentPartPr>
            <p14:xfrm>
              <a:off x="6684960" y="4557040"/>
              <a:ext cx="1029960" cy="4122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2DFB1469-2243-42AC-B8B3-4072CDD96F4B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666960" y="4539056"/>
                <a:ext cx="1065600" cy="4478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22F0D8B-AC54-4527-91F2-253D047B3293}"/>
                  </a:ext>
                </a:extLst>
              </p14:cNvPr>
              <p14:cNvContentPartPr/>
              <p14:nvPr/>
            </p14:nvContentPartPr>
            <p14:xfrm>
              <a:off x="7802040" y="4509520"/>
              <a:ext cx="83520" cy="4269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22F0D8B-AC54-4527-91F2-253D047B3293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7784040" y="4491880"/>
                <a:ext cx="11916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7E4D4607-EDEC-4407-A201-5DCD9B3B9941}"/>
                  </a:ext>
                </a:extLst>
              </p14:cNvPr>
              <p14:cNvContentPartPr/>
              <p14:nvPr/>
            </p14:nvContentPartPr>
            <p14:xfrm>
              <a:off x="7974120" y="4522120"/>
              <a:ext cx="72360" cy="4042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7E4D4607-EDEC-4407-A201-5DCD9B3B9941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7956120" y="4504480"/>
                <a:ext cx="10800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4132F0D2-8216-4317-944F-003E09655598}"/>
                  </a:ext>
                </a:extLst>
              </p14:cNvPr>
              <p14:cNvContentPartPr/>
              <p14:nvPr/>
            </p14:nvContentPartPr>
            <p14:xfrm>
              <a:off x="8137560" y="4660360"/>
              <a:ext cx="76680" cy="1839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4132F0D2-8216-4317-944F-003E09655598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8119560" y="4642720"/>
                <a:ext cx="11232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C5825C4F-8EA9-4ACA-AF57-49338A9B033E}"/>
                  </a:ext>
                </a:extLst>
              </p14:cNvPr>
              <p14:cNvContentPartPr/>
              <p14:nvPr/>
            </p14:nvContentPartPr>
            <p14:xfrm>
              <a:off x="8328360" y="4454080"/>
              <a:ext cx="653400" cy="4687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C5825C4F-8EA9-4ACA-AF57-49338A9B033E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8310710" y="4436440"/>
                <a:ext cx="689060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5C123D3C-1FC2-44E1-9401-A840268D410C}"/>
                  </a:ext>
                </a:extLst>
              </p14:cNvPr>
              <p14:cNvContentPartPr/>
              <p14:nvPr/>
            </p14:nvContentPartPr>
            <p14:xfrm>
              <a:off x="507360" y="5083720"/>
              <a:ext cx="847080" cy="45540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5C123D3C-1FC2-44E1-9401-A840268D410C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489720" y="5065720"/>
                <a:ext cx="882720" cy="49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58A3A814-2A32-490A-AA10-22DFE607B05C}"/>
                  </a:ext>
                </a:extLst>
              </p14:cNvPr>
              <p14:cNvContentPartPr/>
              <p14:nvPr/>
            </p14:nvContentPartPr>
            <p14:xfrm>
              <a:off x="1594560" y="5087680"/>
              <a:ext cx="3211200" cy="58932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58A3A814-2A32-490A-AA10-22DFE607B05C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1576918" y="5070040"/>
                <a:ext cx="3246844" cy="62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B607F8D-7BAE-4D6A-9D16-6E1D613F68C7}"/>
                  </a:ext>
                </a:extLst>
              </p14:cNvPr>
              <p14:cNvContentPartPr/>
              <p14:nvPr/>
            </p14:nvContentPartPr>
            <p14:xfrm>
              <a:off x="5018880" y="5293600"/>
              <a:ext cx="570960" cy="214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B607F8D-7BAE-4D6A-9D16-6E1D613F68C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5000880" y="5275960"/>
                <a:ext cx="60660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EACFFF6-837B-49D8-A040-B310BC77924F}"/>
                  </a:ext>
                </a:extLst>
              </p14:cNvPr>
              <p14:cNvContentPartPr/>
              <p14:nvPr/>
            </p14:nvContentPartPr>
            <p14:xfrm>
              <a:off x="3210240" y="5755840"/>
              <a:ext cx="517680" cy="25560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EACFFF6-837B-49D8-A040-B310BC77924F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3192240" y="5738200"/>
                <a:ext cx="55332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AFB43D7-7299-4E16-9477-DE2481B934B4}"/>
                  </a:ext>
                </a:extLst>
              </p14:cNvPr>
              <p14:cNvContentPartPr/>
              <p14:nvPr/>
            </p14:nvContentPartPr>
            <p14:xfrm>
              <a:off x="3941760" y="5729920"/>
              <a:ext cx="1021680" cy="3783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AFB43D7-7299-4E16-9477-DE2481B934B4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3923760" y="5711920"/>
                <a:ext cx="1057320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6F62F793-13AA-4DDC-8F15-8EDD0B955BE9}"/>
                  </a:ext>
                </a:extLst>
              </p14:cNvPr>
              <p14:cNvContentPartPr/>
              <p14:nvPr/>
            </p14:nvContentPartPr>
            <p14:xfrm>
              <a:off x="5089800" y="5872120"/>
              <a:ext cx="186120" cy="16308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6F62F793-13AA-4DDC-8F15-8EDD0B955BE9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5071800" y="5854480"/>
                <a:ext cx="221760" cy="19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625CA398-34DA-4771-BF98-94DC10C0405E}"/>
                  </a:ext>
                </a:extLst>
              </p14:cNvPr>
              <p14:cNvContentPartPr/>
              <p14:nvPr/>
            </p14:nvContentPartPr>
            <p14:xfrm>
              <a:off x="5516400" y="5750080"/>
              <a:ext cx="11160" cy="11196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625CA398-34DA-4771-BF98-94DC10C0405E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498400" y="5732440"/>
                <a:ext cx="46800" cy="14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73107F4B-7D00-4B39-A1BE-F014A9B0A704}"/>
                  </a:ext>
                </a:extLst>
              </p14:cNvPr>
              <p14:cNvContentPartPr/>
              <p14:nvPr/>
            </p14:nvContentPartPr>
            <p14:xfrm>
              <a:off x="5414880" y="5912800"/>
              <a:ext cx="163080" cy="36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73107F4B-7D00-4B39-A1BE-F014A9B0A704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5397240" y="5895160"/>
                <a:ext cx="1987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FE00F8B2-FA2D-4413-9A87-BF2B75DFFE02}"/>
                  </a:ext>
                </a:extLst>
              </p14:cNvPr>
              <p14:cNvContentPartPr/>
              <p14:nvPr/>
            </p14:nvContentPartPr>
            <p14:xfrm>
              <a:off x="5455560" y="5963200"/>
              <a:ext cx="143280" cy="13536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FE00F8B2-FA2D-4413-9A87-BF2B75DFFE02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5437920" y="5945560"/>
                <a:ext cx="17892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2CADCB3-1EEC-4530-A5CB-EAA2236D06B6}"/>
                  </a:ext>
                </a:extLst>
              </p14:cNvPr>
              <p14:cNvContentPartPr/>
              <p14:nvPr/>
            </p14:nvContentPartPr>
            <p14:xfrm>
              <a:off x="5739960" y="5662600"/>
              <a:ext cx="1107720" cy="3747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2CADCB3-1EEC-4530-A5CB-EAA2236D06B6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5721960" y="5644600"/>
                <a:ext cx="1143360" cy="41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2C4DCAC2-EE16-42E4-BCA9-AA2C87A9760E}"/>
                  </a:ext>
                </a:extLst>
              </p14:cNvPr>
              <p14:cNvContentPartPr/>
              <p14:nvPr/>
            </p14:nvContentPartPr>
            <p14:xfrm>
              <a:off x="1229160" y="6136360"/>
              <a:ext cx="2102040" cy="34452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2C4DCAC2-EE16-42E4-BCA9-AA2C87A9760E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211160" y="6118360"/>
                <a:ext cx="21376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CF852F12-AB49-4791-91DC-E6A0DF68974C}"/>
                  </a:ext>
                </a:extLst>
              </p14:cNvPr>
              <p14:cNvContentPartPr/>
              <p14:nvPr/>
            </p14:nvContentPartPr>
            <p14:xfrm>
              <a:off x="3599760" y="6166600"/>
              <a:ext cx="1204560" cy="4176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CF852F12-AB49-4791-91DC-E6A0DF68974C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3581765" y="6148616"/>
                <a:ext cx="1240189" cy="4532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42E67A81-4C6B-4C97-8044-DC34CC9F822A}"/>
                  </a:ext>
                </a:extLst>
              </p14:cNvPr>
              <p14:cNvContentPartPr/>
              <p14:nvPr/>
            </p14:nvContentPartPr>
            <p14:xfrm>
              <a:off x="5465640" y="6085240"/>
              <a:ext cx="1218240" cy="112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42E67A81-4C6B-4C97-8044-DC34CC9F822A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5448000" y="6067240"/>
                <a:ext cx="125388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A0949FE6-E41D-43D4-9082-9A68C4A815DA}"/>
                  </a:ext>
                </a:extLst>
              </p14:cNvPr>
              <p14:cNvContentPartPr/>
              <p14:nvPr/>
            </p14:nvContentPartPr>
            <p14:xfrm>
              <a:off x="8001840" y="6308800"/>
              <a:ext cx="402120" cy="4089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A0949FE6-E41D-43D4-9082-9A68C4A815DA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7983856" y="6291160"/>
                <a:ext cx="437728" cy="44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24D55307-6697-428C-AD65-FB46FE661767}"/>
                  </a:ext>
                </a:extLst>
              </p14:cNvPr>
              <p14:cNvContentPartPr/>
              <p14:nvPr/>
            </p14:nvContentPartPr>
            <p14:xfrm>
              <a:off x="7672080" y="6268480"/>
              <a:ext cx="199800" cy="48384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24D55307-6697-428C-AD65-FB46FE661767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7654440" y="6250840"/>
                <a:ext cx="23544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28F11657-B0F9-44C6-9DC6-96DBCBC06DF2}"/>
                  </a:ext>
                </a:extLst>
              </p14:cNvPr>
              <p14:cNvContentPartPr/>
              <p14:nvPr/>
            </p14:nvContentPartPr>
            <p14:xfrm>
              <a:off x="5303280" y="6330040"/>
              <a:ext cx="2024640" cy="41652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28F11657-B0F9-44C6-9DC6-96DBCBC06DF2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5285277" y="6312400"/>
                <a:ext cx="2060286" cy="452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90761889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203E1B8-9459-46B4-8AB5-69576357D1C3}"/>
                  </a:ext>
                </a:extLst>
              </p14:cNvPr>
              <p14:cNvContentPartPr/>
              <p14:nvPr/>
            </p14:nvContentPartPr>
            <p14:xfrm>
              <a:off x="1269840" y="93400"/>
              <a:ext cx="7356240" cy="62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203E1B8-9459-46B4-8AB5-69576357D1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0" y="75400"/>
                <a:ext cx="7391880" cy="66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203E1B8-9459-46B4-8AB5-69576357D1C3}"/>
                  </a:ext>
                </a:extLst>
              </p14:cNvPr>
              <p14:cNvContentPartPr/>
              <p14:nvPr/>
            </p14:nvContentPartPr>
            <p14:xfrm>
              <a:off x="1269840" y="93400"/>
              <a:ext cx="7356240" cy="62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203E1B8-9459-46B4-8AB5-69576357D1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0" y="75400"/>
                <a:ext cx="739188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93C80D9-2169-4233-8E2A-D2196087A5DF}"/>
                  </a:ext>
                </a:extLst>
              </p14:cNvPr>
              <p14:cNvContentPartPr/>
              <p14:nvPr/>
            </p14:nvContentPartPr>
            <p14:xfrm>
              <a:off x="832800" y="1103560"/>
              <a:ext cx="139320" cy="20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93C80D9-2169-4233-8E2A-D2196087A5D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4800" y="1085920"/>
                <a:ext cx="1749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B923294-999A-4AB5-9891-A41D119F6949}"/>
                  </a:ext>
                </a:extLst>
              </p14:cNvPr>
              <p14:cNvContentPartPr/>
              <p14:nvPr/>
            </p14:nvContentPartPr>
            <p14:xfrm>
              <a:off x="761880" y="985840"/>
              <a:ext cx="197640" cy="9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B923294-999A-4AB5-9891-A41D119F69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3880" y="968200"/>
                <a:ext cx="233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10A463-B87D-4F82-86F9-B161A3DE27AA}"/>
                  </a:ext>
                </a:extLst>
              </p14:cNvPr>
              <p14:cNvContentPartPr/>
              <p14:nvPr/>
            </p14:nvContentPartPr>
            <p14:xfrm>
              <a:off x="1198560" y="1117240"/>
              <a:ext cx="16380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10A463-B87D-4F82-86F9-B161A3DE27A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80920" y="1099240"/>
                <a:ext cx="1994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F80AE2-6CC7-4930-95D0-12A518D90FBA}"/>
                  </a:ext>
                </a:extLst>
              </p14:cNvPr>
              <p14:cNvContentPartPr/>
              <p14:nvPr/>
            </p14:nvContentPartPr>
            <p14:xfrm>
              <a:off x="1178400" y="1249360"/>
              <a:ext cx="12564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F80AE2-6CC7-4930-95D0-12A518D90FB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60400" y="1231360"/>
                <a:ext cx="16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6C249-A5DC-4422-A39E-92C9B6DD7F9D}"/>
                  </a:ext>
                </a:extLst>
              </p14:cNvPr>
              <p14:cNvContentPartPr/>
              <p14:nvPr/>
            </p14:nvContentPartPr>
            <p14:xfrm>
              <a:off x="1533720" y="1033000"/>
              <a:ext cx="1229400" cy="36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6C249-A5DC-4422-A39E-92C9B6DD7F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15725" y="1015000"/>
                <a:ext cx="1265030" cy="40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8698499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203E1B8-9459-46B4-8AB5-69576357D1C3}"/>
                  </a:ext>
                </a:extLst>
              </p14:cNvPr>
              <p14:cNvContentPartPr/>
              <p14:nvPr/>
            </p14:nvContentPartPr>
            <p14:xfrm>
              <a:off x="1269840" y="93400"/>
              <a:ext cx="7356240" cy="62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203E1B8-9459-46B4-8AB5-69576357D1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0" y="75400"/>
                <a:ext cx="739188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93C80D9-2169-4233-8E2A-D2196087A5DF}"/>
                  </a:ext>
                </a:extLst>
              </p14:cNvPr>
              <p14:cNvContentPartPr/>
              <p14:nvPr/>
            </p14:nvContentPartPr>
            <p14:xfrm>
              <a:off x="832800" y="1103560"/>
              <a:ext cx="139320" cy="20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93C80D9-2169-4233-8E2A-D2196087A5D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4800" y="1085920"/>
                <a:ext cx="1749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B923294-999A-4AB5-9891-A41D119F6949}"/>
                  </a:ext>
                </a:extLst>
              </p14:cNvPr>
              <p14:cNvContentPartPr/>
              <p14:nvPr/>
            </p14:nvContentPartPr>
            <p14:xfrm>
              <a:off x="761880" y="985840"/>
              <a:ext cx="197640" cy="9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B923294-999A-4AB5-9891-A41D119F69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3880" y="968200"/>
                <a:ext cx="233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10A463-B87D-4F82-86F9-B161A3DE27AA}"/>
                  </a:ext>
                </a:extLst>
              </p14:cNvPr>
              <p14:cNvContentPartPr/>
              <p14:nvPr/>
            </p14:nvContentPartPr>
            <p14:xfrm>
              <a:off x="1198560" y="1117240"/>
              <a:ext cx="16380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10A463-B87D-4F82-86F9-B161A3DE27A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80920" y="1099240"/>
                <a:ext cx="1994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F80AE2-6CC7-4930-95D0-12A518D90FBA}"/>
                  </a:ext>
                </a:extLst>
              </p14:cNvPr>
              <p14:cNvContentPartPr/>
              <p14:nvPr/>
            </p14:nvContentPartPr>
            <p14:xfrm>
              <a:off x="1178400" y="1249360"/>
              <a:ext cx="12564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F80AE2-6CC7-4930-95D0-12A518D90FB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60400" y="1231360"/>
                <a:ext cx="16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6C249-A5DC-4422-A39E-92C9B6DD7F9D}"/>
                  </a:ext>
                </a:extLst>
              </p14:cNvPr>
              <p14:cNvContentPartPr/>
              <p14:nvPr/>
            </p14:nvContentPartPr>
            <p14:xfrm>
              <a:off x="1533720" y="1033000"/>
              <a:ext cx="1229400" cy="36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6C249-A5DC-4422-A39E-92C9B6DD7F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15725" y="1015000"/>
                <a:ext cx="126503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40BA606-DE1A-4B4C-92C8-3B96D72E7D4E}"/>
                  </a:ext>
                </a:extLst>
              </p14:cNvPr>
              <p14:cNvContentPartPr/>
              <p14:nvPr/>
            </p14:nvContentPartPr>
            <p14:xfrm>
              <a:off x="3098280" y="1036240"/>
              <a:ext cx="343080" cy="256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40BA606-DE1A-4B4C-92C8-3B96D72E7D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080640" y="1018240"/>
                <a:ext cx="378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A64BDD-675E-4333-98DD-D6E1A29E14D5}"/>
                  </a:ext>
                </a:extLst>
              </p14:cNvPr>
              <p14:cNvContentPartPr/>
              <p14:nvPr/>
            </p14:nvContentPartPr>
            <p14:xfrm>
              <a:off x="3921240" y="1244320"/>
              <a:ext cx="162000" cy="150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A64BDD-675E-4333-98DD-D6E1A29E14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03600" y="1226320"/>
                <a:ext cx="19764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E74B82E-723A-4C8E-9FB8-D2447DA78346}"/>
                  </a:ext>
                </a:extLst>
              </p14:cNvPr>
              <p14:cNvContentPartPr/>
              <p14:nvPr/>
            </p14:nvContentPartPr>
            <p14:xfrm>
              <a:off x="3870480" y="975040"/>
              <a:ext cx="233280" cy="19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E74B82E-723A-4C8E-9FB8-D2447DA7834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52840" y="957400"/>
                <a:ext cx="268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A620965-CC50-4A3A-BDF3-126EBA62E04A}"/>
                  </a:ext>
                </a:extLst>
              </p14:cNvPr>
              <p14:cNvContentPartPr/>
              <p14:nvPr/>
            </p14:nvContentPartPr>
            <p14:xfrm>
              <a:off x="4246680" y="964240"/>
              <a:ext cx="98856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A620965-CC50-4A3A-BDF3-126EBA62E04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0" y="946600"/>
                <a:ext cx="102420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A60E99-44F0-4F7C-93FC-D1599E9A0874}"/>
                  </a:ext>
                </a:extLst>
              </p14:cNvPr>
              <p14:cNvContentPartPr/>
              <p14:nvPr/>
            </p14:nvContentPartPr>
            <p14:xfrm>
              <a:off x="6115080" y="815920"/>
              <a:ext cx="620280" cy="48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A60E99-44F0-4F7C-93FC-D1599E9A087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97080" y="797920"/>
                <a:ext cx="65592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2561CF-C016-4776-B2E9-6946A5F993A9}"/>
                  </a:ext>
                </a:extLst>
              </p14:cNvPr>
              <p14:cNvContentPartPr/>
              <p14:nvPr/>
            </p14:nvContentPartPr>
            <p14:xfrm>
              <a:off x="6877920" y="847960"/>
              <a:ext cx="832680" cy="351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2561CF-C016-4776-B2E9-6946A5F993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60280" y="829960"/>
                <a:ext cx="86832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F54BEFD-9336-4B38-B0C8-E50CD6307F96}"/>
                  </a:ext>
                </a:extLst>
              </p14:cNvPr>
              <p14:cNvContentPartPr/>
              <p14:nvPr/>
            </p14:nvContentPartPr>
            <p14:xfrm>
              <a:off x="5404800" y="964600"/>
              <a:ext cx="579240" cy="406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F54BEFD-9336-4B38-B0C8-E50CD6307F9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86800" y="946944"/>
                <a:ext cx="614880" cy="44211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541616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203E1B8-9459-46B4-8AB5-69576357D1C3}"/>
                  </a:ext>
                </a:extLst>
              </p14:cNvPr>
              <p14:cNvContentPartPr/>
              <p14:nvPr/>
            </p14:nvContentPartPr>
            <p14:xfrm>
              <a:off x="1269840" y="93400"/>
              <a:ext cx="7356240" cy="62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203E1B8-9459-46B4-8AB5-69576357D1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0" y="75400"/>
                <a:ext cx="739188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93C80D9-2169-4233-8E2A-D2196087A5DF}"/>
                  </a:ext>
                </a:extLst>
              </p14:cNvPr>
              <p14:cNvContentPartPr/>
              <p14:nvPr/>
            </p14:nvContentPartPr>
            <p14:xfrm>
              <a:off x="832800" y="1103560"/>
              <a:ext cx="139320" cy="20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93C80D9-2169-4233-8E2A-D2196087A5D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4800" y="1085920"/>
                <a:ext cx="1749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B923294-999A-4AB5-9891-A41D119F6949}"/>
                  </a:ext>
                </a:extLst>
              </p14:cNvPr>
              <p14:cNvContentPartPr/>
              <p14:nvPr/>
            </p14:nvContentPartPr>
            <p14:xfrm>
              <a:off x="761880" y="985840"/>
              <a:ext cx="197640" cy="9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B923294-999A-4AB5-9891-A41D119F69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3880" y="968200"/>
                <a:ext cx="233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10A463-B87D-4F82-86F9-B161A3DE27AA}"/>
                  </a:ext>
                </a:extLst>
              </p14:cNvPr>
              <p14:cNvContentPartPr/>
              <p14:nvPr/>
            </p14:nvContentPartPr>
            <p14:xfrm>
              <a:off x="1198560" y="1117240"/>
              <a:ext cx="16380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10A463-B87D-4F82-86F9-B161A3DE27A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80920" y="1099240"/>
                <a:ext cx="1994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F80AE2-6CC7-4930-95D0-12A518D90FBA}"/>
                  </a:ext>
                </a:extLst>
              </p14:cNvPr>
              <p14:cNvContentPartPr/>
              <p14:nvPr/>
            </p14:nvContentPartPr>
            <p14:xfrm>
              <a:off x="1178400" y="1249360"/>
              <a:ext cx="12564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F80AE2-6CC7-4930-95D0-12A518D90FB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60400" y="1231360"/>
                <a:ext cx="16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6C249-A5DC-4422-A39E-92C9B6DD7F9D}"/>
                  </a:ext>
                </a:extLst>
              </p14:cNvPr>
              <p14:cNvContentPartPr/>
              <p14:nvPr/>
            </p14:nvContentPartPr>
            <p14:xfrm>
              <a:off x="1533720" y="1033000"/>
              <a:ext cx="1229400" cy="36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6C249-A5DC-4422-A39E-92C9B6DD7F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15725" y="1015000"/>
                <a:ext cx="126503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40BA606-DE1A-4B4C-92C8-3B96D72E7D4E}"/>
                  </a:ext>
                </a:extLst>
              </p14:cNvPr>
              <p14:cNvContentPartPr/>
              <p14:nvPr/>
            </p14:nvContentPartPr>
            <p14:xfrm>
              <a:off x="3098280" y="1036240"/>
              <a:ext cx="343080" cy="256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40BA606-DE1A-4B4C-92C8-3B96D72E7D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080640" y="1018240"/>
                <a:ext cx="378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A64BDD-675E-4333-98DD-D6E1A29E14D5}"/>
                  </a:ext>
                </a:extLst>
              </p14:cNvPr>
              <p14:cNvContentPartPr/>
              <p14:nvPr/>
            </p14:nvContentPartPr>
            <p14:xfrm>
              <a:off x="3921240" y="1244320"/>
              <a:ext cx="162000" cy="150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A64BDD-675E-4333-98DD-D6E1A29E14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03600" y="1226320"/>
                <a:ext cx="19764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E74B82E-723A-4C8E-9FB8-D2447DA78346}"/>
                  </a:ext>
                </a:extLst>
              </p14:cNvPr>
              <p14:cNvContentPartPr/>
              <p14:nvPr/>
            </p14:nvContentPartPr>
            <p14:xfrm>
              <a:off x="3870480" y="975040"/>
              <a:ext cx="233280" cy="19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E74B82E-723A-4C8E-9FB8-D2447DA7834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52840" y="957400"/>
                <a:ext cx="268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A620965-CC50-4A3A-BDF3-126EBA62E04A}"/>
                  </a:ext>
                </a:extLst>
              </p14:cNvPr>
              <p14:cNvContentPartPr/>
              <p14:nvPr/>
            </p14:nvContentPartPr>
            <p14:xfrm>
              <a:off x="4246680" y="964240"/>
              <a:ext cx="98856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A620965-CC50-4A3A-BDF3-126EBA62E04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0" y="946600"/>
                <a:ext cx="102420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A60E99-44F0-4F7C-93FC-D1599E9A0874}"/>
                  </a:ext>
                </a:extLst>
              </p14:cNvPr>
              <p14:cNvContentPartPr/>
              <p14:nvPr/>
            </p14:nvContentPartPr>
            <p14:xfrm>
              <a:off x="6115080" y="815920"/>
              <a:ext cx="620280" cy="48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A60E99-44F0-4F7C-93FC-D1599E9A087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97080" y="797920"/>
                <a:ext cx="65592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2561CF-C016-4776-B2E9-6946A5F993A9}"/>
                  </a:ext>
                </a:extLst>
              </p14:cNvPr>
              <p14:cNvContentPartPr/>
              <p14:nvPr/>
            </p14:nvContentPartPr>
            <p14:xfrm>
              <a:off x="6877920" y="847960"/>
              <a:ext cx="832680" cy="351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2561CF-C016-4776-B2E9-6946A5F993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60280" y="829960"/>
                <a:ext cx="86832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F54BEFD-9336-4B38-B0C8-E50CD6307F96}"/>
                  </a:ext>
                </a:extLst>
              </p14:cNvPr>
              <p14:cNvContentPartPr/>
              <p14:nvPr/>
            </p14:nvContentPartPr>
            <p14:xfrm>
              <a:off x="5404800" y="964600"/>
              <a:ext cx="579240" cy="406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F54BEFD-9336-4B38-B0C8-E50CD6307F9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86800" y="946944"/>
                <a:ext cx="614880" cy="442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9CB103F-6141-4F90-822F-6372F5C30D34}"/>
                  </a:ext>
                </a:extLst>
              </p14:cNvPr>
              <p14:cNvContentPartPr/>
              <p14:nvPr/>
            </p14:nvContentPartPr>
            <p14:xfrm>
              <a:off x="436440" y="1631320"/>
              <a:ext cx="633960" cy="33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9CB103F-6141-4F90-822F-6372F5C30D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8800" y="1613320"/>
                <a:ext cx="6696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510190-EED3-4067-B087-8FBAF886CB70}"/>
                  </a:ext>
                </a:extLst>
              </p14:cNvPr>
              <p14:cNvContentPartPr/>
              <p14:nvPr/>
            </p14:nvContentPartPr>
            <p14:xfrm>
              <a:off x="1462440" y="1827520"/>
              <a:ext cx="581760" cy="397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510190-EED3-4067-B087-8FBAF886CB7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44800" y="1809520"/>
                <a:ext cx="61740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F4EE99B-717A-47DD-9952-A3CD25949F23}"/>
                  </a:ext>
                </a:extLst>
              </p14:cNvPr>
              <p14:cNvContentPartPr/>
              <p14:nvPr/>
            </p14:nvContentPartPr>
            <p14:xfrm>
              <a:off x="2356680" y="2137480"/>
              <a:ext cx="142920" cy="177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F4EE99B-717A-47DD-9952-A3CD25949F2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2119480"/>
                <a:ext cx="17856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46DF0C-C6E2-430F-AD55-F8C136817263}"/>
                  </a:ext>
                </a:extLst>
              </p14:cNvPr>
              <p14:cNvContentPartPr/>
              <p14:nvPr/>
            </p14:nvContentPartPr>
            <p14:xfrm>
              <a:off x="3088200" y="1820320"/>
              <a:ext cx="160560" cy="28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46DF0C-C6E2-430F-AD55-F8C1368172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70560" y="1802680"/>
                <a:ext cx="196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BDB6019-490E-405D-A902-1F886F5450AD}"/>
                  </a:ext>
                </a:extLst>
              </p14:cNvPr>
              <p14:cNvContentPartPr/>
              <p14:nvPr/>
            </p14:nvContentPartPr>
            <p14:xfrm>
              <a:off x="3423720" y="1840840"/>
              <a:ext cx="411480" cy="294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BDB6019-490E-405D-A902-1F886F5450A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05736" y="1823178"/>
                <a:ext cx="447089" cy="329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7C56527-E84A-4131-8CB9-5BBF91B23D9C}"/>
                  </a:ext>
                </a:extLst>
              </p14:cNvPr>
              <p14:cNvContentPartPr/>
              <p14:nvPr/>
            </p14:nvContentPartPr>
            <p14:xfrm>
              <a:off x="2661600" y="1950280"/>
              <a:ext cx="586080" cy="223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7C56527-E84A-4131-8CB9-5BBF91B23D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43960" y="1932640"/>
                <a:ext cx="6217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66CEB9C-9196-471F-AC3A-164E509C1DAB}"/>
                  </a:ext>
                </a:extLst>
              </p14:cNvPr>
              <p14:cNvContentPartPr/>
              <p14:nvPr/>
            </p14:nvContentPartPr>
            <p14:xfrm>
              <a:off x="2316000" y="1808080"/>
              <a:ext cx="189720" cy="234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66CEB9C-9196-471F-AC3A-164E509C1DA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98360" y="1790108"/>
                <a:ext cx="225360" cy="269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F8C7468-7489-4B1B-813C-C490961FB1D5}"/>
                  </a:ext>
                </a:extLst>
              </p14:cNvPr>
              <p14:cNvContentPartPr/>
              <p14:nvPr/>
            </p14:nvContentPartPr>
            <p14:xfrm>
              <a:off x="6403440" y="1919680"/>
              <a:ext cx="1084320" cy="171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F8C7468-7489-4B1B-813C-C490961FB1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5440" y="1902040"/>
                <a:ext cx="11199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B52966C-E204-4C77-AF42-72D4A90189C0}"/>
                  </a:ext>
                </a:extLst>
              </p14:cNvPr>
              <p14:cNvContentPartPr/>
              <p14:nvPr/>
            </p14:nvContentPartPr>
            <p14:xfrm>
              <a:off x="5841480" y="1767760"/>
              <a:ext cx="428760" cy="365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B52966C-E204-4C77-AF42-72D4A90189C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23840" y="1749760"/>
                <a:ext cx="4644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429E491-AC2D-4C57-B33F-E2DEA92444FD}"/>
                  </a:ext>
                </a:extLst>
              </p14:cNvPr>
              <p14:cNvContentPartPr/>
              <p14:nvPr/>
            </p14:nvContentPartPr>
            <p14:xfrm>
              <a:off x="3992520" y="1767760"/>
              <a:ext cx="1441800" cy="4806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429E491-AC2D-4C57-B33F-E2DEA92444F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74880" y="1749760"/>
                <a:ext cx="1477440" cy="516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299574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1E8D0A6-013F-41B4-8C0D-6D015BEA3CCA}"/>
                  </a:ext>
                </a:extLst>
              </p14:cNvPr>
              <p14:cNvContentPartPr/>
              <p14:nvPr/>
            </p14:nvContentPartPr>
            <p14:xfrm>
              <a:off x="7637691" y="159103"/>
              <a:ext cx="1198080" cy="66528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1E8D0A6-013F-41B4-8C0D-6D015BEA3C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20051" y="141463"/>
                <a:ext cx="1233720" cy="70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F4B432-AB79-486B-BFF0-7B6A0CBCE5CB}"/>
                  </a:ext>
                </a:extLst>
              </p14:cNvPr>
              <p14:cNvContentPartPr/>
              <p14:nvPr/>
            </p14:nvContentPartPr>
            <p14:xfrm>
              <a:off x="478371" y="254503"/>
              <a:ext cx="1392840" cy="53820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F4B432-AB79-486B-BFF0-7B6A0CBCE5C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731" y="236863"/>
                <a:ext cx="142848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05D368E-A1F1-44EE-A43E-CB318A35EF5D}"/>
                  </a:ext>
                </a:extLst>
              </p14:cNvPr>
              <p14:cNvContentPartPr/>
              <p14:nvPr/>
            </p14:nvContentPartPr>
            <p14:xfrm>
              <a:off x="2176851" y="374023"/>
              <a:ext cx="7200" cy="936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05D368E-A1F1-44EE-A43E-CB318A35EF5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59211" y="356383"/>
                <a:ext cx="428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DBB1DBB-702E-453C-8A5F-2642DED72B53}"/>
                  </a:ext>
                </a:extLst>
              </p14:cNvPr>
              <p14:cNvContentPartPr/>
              <p14:nvPr/>
            </p14:nvContentPartPr>
            <p14:xfrm>
              <a:off x="2159211" y="522343"/>
              <a:ext cx="5760" cy="1620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DBB1DBB-702E-453C-8A5F-2642DED72B5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1211" y="504343"/>
                <a:ext cx="414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5EB4B13-12E3-4F7B-BF28-6DAE5E114BE7}"/>
                  </a:ext>
                </a:extLst>
              </p14:cNvPr>
              <p14:cNvContentPartPr/>
              <p14:nvPr/>
            </p14:nvContentPartPr>
            <p14:xfrm>
              <a:off x="3372771" y="287263"/>
              <a:ext cx="49680" cy="377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5EB4B13-12E3-4F7B-BF28-6DAE5E114BE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355131" y="269623"/>
                <a:ext cx="853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198753F-2607-4267-8A05-0C18C0035B57}"/>
                  </a:ext>
                </a:extLst>
              </p14:cNvPr>
              <p14:cNvContentPartPr/>
              <p14:nvPr/>
            </p14:nvContentPartPr>
            <p14:xfrm>
              <a:off x="2683011" y="283303"/>
              <a:ext cx="507960" cy="38448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198753F-2607-4267-8A05-0C18C0035B5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665011" y="265303"/>
                <a:ext cx="54360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E28FEC6-F786-4907-89E9-9ADC499EF260}"/>
                  </a:ext>
                </a:extLst>
              </p14:cNvPr>
              <p14:cNvContentPartPr/>
              <p14:nvPr/>
            </p14:nvContentPartPr>
            <p14:xfrm>
              <a:off x="513651" y="997903"/>
              <a:ext cx="1806120" cy="61272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E28FEC6-F786-4907-89E9-9ADC499EF2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95655" y="980263"/>
                <a:ext cx="1841753" cy="64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3E5916-12CB-4FDB-9200-C6B3AAC9C712}"/>
                  </a:ext>
                </a:extLst>
              </p14:cNvPr>
              <p14:cNvContentPartPr/>
              <p14:nvPr/>
            </p14:nvContentPartPr>
            <p14:xfrm>
              <a:off x="2667531" y="1113463"/>
              <a:ext cx="985680" cy="411480"/>
            </p14:xfrm>
          </p:contentPart>
        </mc:Choice>
        <mc:Fallback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3E5916-12CB-4FDB-9200-C6B3AAC9C71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49891" y="1095823"/>
                <a:ext cx="1021320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8C4EB3F-76FD-4C24-8D02-38714D835F63}"/>
                  </a:ext>
                </a:extLst>
              </p14:cNvPr>
              <p14:cNvContentPartPr/>
              <p14:nvPr/>
            </p14:nvContentPartPr>
            <p14:xfrm>
              <a:off x="3927171" y="1983223"/>
              <a:ext cx="12960" cy="2556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8C4EB3F-76FD-4C24-8D02-38714D835F6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909171" y="1965583"/>
                <a:ext cx="486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E827C8B-B7AC-46A0-96BF-727F19ECEC11}"/>
                  </a:ext>
                </a:extLst>
              </p14:cNvPr>
              <p14:cNvContentPartPr/>
              <p14:nvPr/>
            </p14:nvContentPartPr>
            <p14:xfrm>
              <a:off x="3944811" y="2107423"/>
              <a:ext cx="7200" cy="90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E827C8B-B7AC-46A0-96BF-727F19ECEC1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926811" y="2089783"/>
                <a:ext cx="428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1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F547661-2F81-4968-A240-91AEDFC77FA8}"/>
                  </a:ext>
                </a:extLst>
              </p14:cNvPr>
              <p14:cNvContentPartPr/>
              <p14:nvPr/>
            </p14:nvContentPartPr>
            <p14:xfrm>
              <a:off x="469731" y="1898623"/>
              <a:ext cx="3206880" cy="57852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F547661-2F81-4968-A240-91AEDFC77FA8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452089" y="1880623"/>
                <a:ext cx="3242524" cy="61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3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6AC5F7F-5A25-49D1-A1DC-D6C180D1BEDE}"/>
                  </a:ext>
                </a:extLst>
              </p14:cNvPr>
              <p14:cNvContentPartPr/>
              <p14:nvPr/>
            </p14:nvContentPartPr>
            <p14:xfrm>
              <a:off x="4380051" y="1864063"/>
              <a:ext cx="1279080" cy="42120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6AC5F7F-5A25-49D1-A1DC-D6C180D1BEDE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362411" y="1846078"/>
                <a:ext cx="1314720" cy="4568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5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BCAB22A-8CB2-4B2F-BA05-6BBD410794BD}"/>
                  </a:ext>
                </a:extLst>
              </p14:cNvPr>
              <p14:cNvContentPartPr/>
              <p14:nvPr/>
            </p14:nvContentPartPr>
            <p14:xfrm>
              <a:off x="3805491" y="2952343"/>
              <a:ext cx="2160" cy="900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BCAB22A-8CB2-4B2F-BA05-6BBD410794BD}"/>
                  </a:ext>
                </a:extLst>
              </p:cNvPr>
              <p:cNvPicPr/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787491" y="2934343"/>
                <a:ext cx="378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7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D2D3DC4-9BBC-4EDD-80FB-7084C3559619}"/>
                  </a:ext>
                </a:extLst>
              </p14:cNvPr>
              <p14:cNvContentPartPr/>
              <p14:nvPr/>
            </p14:nvContentPartPr>
            <p14:xfrm>
              <a:off x="3822771" y="3071503"/>
              <a:ext cx="12600" cy="115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D2D3DC4-9BBC-4EDD-80FB-7084C3559619}"/>
                  </a:ext>
                </a:extLst>
              </p:cNvPr>
              <p:cNvPicPr/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3804771" y="3053503"/>
                <a:ext cx="4824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9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670E292-0B60-4344-8E9E-E673BF17A3D7}"/>
                  </a:ext>
                </a:extLst>
              </p14:cNvPr>
              <p14:cNvContentPartPr/>
              <p14:nvPr/>
            </p14:nvContentPartPr>
            <p14:xfrm>
              <a:off x="478371" y="2698183"/>
              <a:ext cx="3101400" cy="6026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670E292-0B60-4344-8E9E-E673BF17A3D7}"/>
                  </a:ext>
                </a:extLst>
              </p:cNvPr>
              <p:cNvPicPr/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460731" y="2680532"/>
                <a:ext cx="3137040" cy="638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432B34C-4F51-497E-82B2-AE0BF71D0148}"/>
                  </a:ext>
                </a:extLst>
              </p14:cNvPr>
              <p14:cNvContentPartPr/>
              <p14:nvPr/>
            </p14:nvContentPartPr>
            <p14:xfrm>
              <a:off x="5747331" y="2864863"/>
              <a:ext cx="679320" cy="33300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432B34C-4F51-497E-82B2-AE0BF71D0148}"/>
                  </a:ext>
                </a:extLst>
              </p:cNvPr>
              <p:cNvPicPr/>
              <p:nvPr/>
            </p:nvPicPr>
            <p:blipFill>
              <a:blip r:embed="rId32"/>
              <a:stretch>
                <a:fillRect/>
              </a:stretch>
            </p:blipFill>
            <p:spPr>
              <a:xfrm>
                <a:off x="5729331" y="2847223"/>
                <a:ext cx="7149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3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697997D-0451-4C6D-9176-1AF5C907B502}"/>
                  </a:ext>
                </a:extLst>
              </p14:cNvPr>
              <p14:cNvContentPartPr/>
              <p14:nvPr/>
            </p14:nvContentPartPr>
            <p14:xfrm>
              <a:off x="5051091" y="3081943"/>
              <a:ext cx="555120" cy="122040"/>
            </p14:xfrm>
          </p:contentPart>
        </mc:Choice>
        <mc:Fallback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697997D-0451-4C6D-9176-1AF5C907B502}"/>
                  </a:ext>
                </a:extLst>
              </p:cNvPr>
              <p:cNvPicPr/>
              <p:nvPr/>
            </p:nvPicPr>
            <p:blipFill>
              <a:blip r:embed="rId34"/>
              <a:stretch>
                <a:fillRect/>
              </a:stretch>
            </p:blipFill>
            <p:spPr>
              <a:xfrm>
                <a:off x="5033091" y="3064303"/>
                <a:ext cx="59076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5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1EA9BAF-0907-4D09-9C18-9BFA45D2007F}"/>
                  </a:ext>
                </a:extLst>
              </p14:cNvPr>
              <p14:cNvContentPartPr/>
              <p14:nvPr/>
            </p14:nvContentPartPr>
            <p14:xfrm>
              <a:off x="4303011" y="2861983"/>
              <a:ext cx="609840" cy="383400"/>
            </p14:xfrm>
          </p:contentPart>
        </mc:Choice>
        <mc:Fallback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1EA9BAF-0907-4D09-9C18-9BFA45D2007F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4285371" y="2843983"/>
                <a:ext cx="645480" cy="41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8728513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203E1B8-9459-46B4-8AB5-69576357D1C3}"/>
                  </a:ext>
                </a:extLst>
              </p14:cNvPr>
              <p14:cNvContentPartPr/>
              <p14:nvPr/>
            </p14:nvContentPartPr>
            <p14:xfrm>
              <a:off x="1269840" y="93400"/>
              <a:ext cx="7356240" cy="62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203E1B8-9459-46B4-8AB5-69576357D1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0" y="75400"/>
                <a:ext cx="739188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93C80D9-2169-4233-8E2A-D2196087A5DF}"/>
                  </a:ext>
                </a:extLst>
              </p14:cNvPr>
              <p14:cNvContentPartPr/>
              <p14:nvPr/>
            </p14:nvContentPartPr>
            <p14:xfrm>
              <a:off x="832800" y="1103560"/>
              <a:ext cx="139320" cy="20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93C80D9-2169-4233-8E2A-D2196087A5D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4800" y="1085920"/>
                <a:ext cx="1749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B923294-999A-4AB5-9891-A41D119F6949}"/>
                  </a:ext>
                </a:extLst>
              </p14:cNvPr>
              <p14:cNvContentPartPr/>
              <p14:nvPr/>
            </p14:nvContentPartPr>
            <p14:xfrm>
              <a:off x="761880" y="985840"/>
              <a:ext cx="197640" cy="9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B923294-999A-4AB5-9891-A41D119F69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3880" y="968200"/>
                <a:ext cx="233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10A463-B87D-4F82-86F9-B161A3DE27AA}"/>
                  </a:ext>
                </a:extLst>
              </p14:cNvPr>
              <p14:cNvContentPartPr/>
              <p14:nvPr/>
            </p14:nvContentPartPr>
            <p14:xfrm>
              <a:off x="1198560" y="1117240"/>
              <a:ext cx="16380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10A463-B87D-4F82-86F9-B161A3DE27A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80920" y="1099240"/>
                <a:ext cx="1994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F80AE2-6CC7-4930-95D0-12A518D90FBA}"/>
                  </a:ext>
                </a:extLst>
              </p14:cNvPr>
              <p14:cNvContentPartPr/>
              <p14:nvPr/>
            </p14:nvContentPartPr>
            <p14:xfrm>
              <a:off x="1178400" y="1249360"/>
              <a:ext cx="12564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F80AE2-6CC7-4930-95D0-12A518D90FB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60400" y="1231360"/>
                <a:ext cx="16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6C249-A5DC-4422-A39E-92C9B6DD7F9D}"/>
                  </a:ext>
                </a:extLst>
              </p14:cNvPr>
              <p14:cNvContentPartPr/>
              <p14:nvPr/>
            </p14:nvContentPartPr>
            <p14:xfrm>
              <a:off x="1533720" y="1033000"/>
              <a:ext cx="1229400" cy="36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6C249-A5DC-4422-A39E-92C9B6DD7F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15725" y="1015000"/>
                <a:ext cx="126503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40BA606-DE1A-4B4C-92C8-3B96D72E7D4E}"/>
                  </a:ext>
                </a:extLst>
              </p14:cNvPr>
              <p14:cNvContentPartPr/>
              <p14:nvPr/>
            </p14:nvContentPartPr>
            <p14:xfrm>
              <a:off x="3098280" y="1036240"/>
              <a:ext cx="343080" cy="256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40BA606-DE1A-4B4C-92C8-3B96D72E7D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080640" y="1018240"/>
                <a:ext cx="378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A64BDD-675E-4333-98DD-D6E1A29E14D5}"/>
                  </a:ext>
                </a:extLst>
              </p14:cNvPr>
              <p14:cNvContentPartPr/>
              <p14:nvPr/>
            </p14:nvContentPartPr>
            <p14:xfrm>
              <a:off x="3921240" y="1244320"/>
              <a:ext cx="162000" cy="150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A64BDD-675E-4333-98DD-D6E1A29E14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03600" y="1226320"/>
                <a:ext cx="19764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E74B82E-723A-4C8E-9FB8-D2447DA78346}"/>
                  </a:ext>
                </a:extLst>
              </p14:cNvPr>
              <p14:cNvContentPartPr/>
              <p14:nvPr/>
            </p14:nvContentPartPr>
            <p14:xfrm>
              <a:off x="3870480" y="975040"/>
              <a:ext cx="233280" cy="19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E74B82E-723A-4C8E-9FB8-D2447DA7834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52840" y="957400"/>
                <a:ext cx="268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A620965-CC50-4A3A-BDF3-126EBA62E04A}"/>
                  </a:ext>
                </a:extLst>
              </p14:cNvPr>
              <p14:cNvContentPartPr/>
              <p14:nvPr/>
            </p14:nvContentPartPr>
            <p14:xfrm>
              <a:off x="4246680" y="964240"/>
              <a:ext cx="98856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A620965-CC50-4A3A-BDF3-126EBA62E04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0" y="946600"/>
                <a:ext cx="102420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A60E99-44F0-4F7C-93FC-D1599E9A0874}"/>
                  </a:ext>
                </a:extLst>
              </p14:cNvPr>
              <p14:cNvContentPartPr/>
              <p14:nvPr/>
            </p14:nvContentPartPr>
            <p14:xfrm>
              <a:off x="6115080" y="815920"/>
              <a:ext cx="620280" cy="48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A60E99-44F0-4F7C-93FC-D1599E9A087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97080" y="797920"/>
                <a:ext cx="65592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2561CF-C016-4776-B2E9-6946A5F993A9}"/>
                  </a:ext>
                </a:extLst>
              </p14:cNvPr>
              <p14:cNvContentPartPr/>
              <p14:nvPr/>
            </p14:nvContentPartPr>
            <p14:xfrm>
              <a:off x="6877920" y="847960"/>
              <a:ext cx="832680" cy="351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2561CF-C016-4776-B2E9-6946A5F993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60280" y="829960"/>
                <a:ext cx="86832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F54BEFD-9336-4B38-B0C8-E50CD6307F96}"/>
                  </a:ext>
                </a:extLst>
              </p14:cNvPr>
              <p14:cNvContentPartPr/>
              <p14:nvPr/>
            </p14:nvContentPartPr>
            <p14:xfrm>
              <a:off x="5404800" y="964600"/>
              <a:ext cx="579240" cy="406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F54BEFD-9336-4B38-B0C8-E50CD6307F9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86800" y="946944"/>
                <a:ext cx="614880" cy="442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9CB103F-6141-4F90-822F-6372F5C30D34}"/>
                  </a:ext>
                </a:extLst>
              </p14:cNvPr>
              <p14:cNvContentPartPr/>
              <p14:nvPr/>
            </p14:nvContentPartPr>
            <p14:xfrm>
              <a:off x="436440" y="1631320"/>
              <a:ext cx="633960" cy="33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9CB103F-6141-4F90-822F-6372F5C30D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8800" y="1613320"/>
                <a:ext cx="6696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510190-EED3-4067-B087-8FBAF886CB70}"/>
                  </a:ext>
                </a:extLst>
              </p14:cNvPr>
              <p14:cNvContentPartPr/>
              <p14:nvPr/>
            </p14:nvContentPartPr>
            <p14:xfrm>
              <a:off x="1462440" y="1827520"/>
              <a:ext cx="581760" cy="397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510190-EED3-4067-B087-8FBAF886CB7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44800" y="1809520"/>
                <a:ext cx="61740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F4EE99B-717A-47DD-9952-A3CD25949F23}"/>
                  </a:ext>
                </a:extLst>
              </p14:cNvPr>
              <p14:cNvContentPartPr/>
              <p14:nvPr/>
            </p14:nvContentPartPr>
            <p14:xfrm>
              <a:off x="2356680" y="2137480"/>
              <a:ext cx="142920" cy="177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F4EE99B-717A-47DD-9952-A3CD25949F2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2119480"/>
                <a:ext cx="17856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46DF0C-C6E2-430F-AD55-F8C136817263}"/>
                  </a:ext>
                </a:extLst>
              </p14:cNvPr>
              <p14:cNvContentPartPr/>
              <p14:nvPr/>
            </p14:nvContentPartPr>
            <p14:xfrm>
              <a:off x="3088200" y="1820320"/>
              <a:ext cx="160560" cy="28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46DF0C-C6E2-430F-AD55-F8C1368172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70560" y="1802680"/>
                <a:ext cx="196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BDB6019-490E-405D-A902-1F886F5450AD}"/>
                  </a:ext>
                </a:extLst>
              </p14:cNvPr>
              <p14:cNvContentPartPr/>
              <p14:nvPr/>
            </p14:nvContentPartPr>
            <p14:xfrm>
              <a:off x="3423720" y="1840840"/>
              <a:ext cx="411480" cy="294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BDB6019-490E-405D-A902-1F886F5450A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05736" y="1823178"/>
                <a:ext cx="447089" cy="329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7C56527-E84A-4131-8CB9-5BBF91B23D9C}"/>
                  </a:ext>
                </a:extLst>
              </p14:cNvPr>
              <p14:cNvContentPartPr/>
              <p14:nvPr/>
            </p14:nvContentPartPr>
            <p14:xfrm>
              <a:off x="2661600" y="1950280"/>
              <a:ext cx="586080" cy="223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7C56527-E84A-4131-8CB9-5BBF91B23D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43960" y="1932640"/>
                <a:ext cx="6217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66CEB9C-9196-471F-AC3A-164E509C1DAB}"/>
                  </a:ext>
                </a:extLst>
              </p14:cNvPr>
              <p14:cNvContentPartPr/>
              <p14:nvPr/>
            </p14:nvContentPartPr>
            <p14:xfrm>
              <a:off x="2316000" y="1808080"/>
              <a:ext cx="189720" cy="234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66CEB9C-9196-471F-AC3A-164E509C1DA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98360" y="1790108"/>
                <a:ext cx="225360" cy="269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F8C7468-7489-4B1B-813C-C490961FB1D5}"/>
                  </a:ext>
                </a:extLst>
              </p14:cNvPr>
              <p14:cNvContentPartPr/>
              <p14:nvPr/>
            </p14:nvContentPartPr>
            <p14:xfrm>
              <a:off x="6403440" y="1919680"/>
              <a:ext cx="1084320" cy="171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F8C7468-7489-4B1B-813C-C490961FB1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5440" y="1902040"/>
                <a:ext cx="11199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B52966C-E204-4C77-AF42-72D4A90189C0}"/>
                  </a:ext>
                </a:extLst>
              </p14:cNvPr>
              <p14:cNvContentPartPr/>
              <p14:nvPr/>
            </p14:nvContentPartPr>
            <p14:xfrm>
              <a:off x="5841480" y="1767760"/>
              <a:ext cx="428760" cy="365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B52966C-E204-4C77-AF42-72D4A90189C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23840" y="1749760"/>
                <a:ext cx="4644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429E491-AC2D-4C57-B33F-E2DEA92444FD}"/>
                  </a:ext>
                </a:extLst>
              </p14:cNvPr>
              <p14:cNvContentPartPr/>
              <p14:nvPr/>
            </p14:nvContentPartPr>
            <p14:xfrm>
              <a:off x="3992520" y="1767760"/>
              <a:ext cx="1441800" cy="4806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429E491-AC2D-4C57-B33F-E2DEA92444F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74880" y="1749760"/>
                <a:ext cx="147744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750BBB-E6D0-4785-8DEE-E63023EC421D}"/>
                  </a:ext>
                </a:extLst>
              </p14:cNvPr>
              <p14:cNvContentPartPr/>
              <p14:nvPr/>
            </p14:nvContentPartPr>
            <p14:xfrm>
              <a:off x="517800" y="2723560"/>
              <a:ext cx="731880" cy="360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750BBB-E6D0-4785-8DEE-E63023EC421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0160" y="2705578"/>
                <a:ext cx="767520" cy="3959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AE7D28A-C3F7-4B4E-BFC5-6CB03A745D2D}"/>
                  </a:ext>
                </a:extLst>
              </p14:cNvPr>
              <p14:cNvContentPartPr/>
              <p14:nvPr/>
            </p14:nvContentPartPr>
            <p14:xfrm>
              <a:off x="1534080" y="2631400"/>
              <a:ext cx="619920" cy="520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AE7D28A-C3F7-4B4E-BFC5-6CB03A745D2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16090" y="2613400"/>
                <a:ext cx="655539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33F142-CC61-4861-8C29-BA008BA5DE52}"/>
                  </a:ext>
                </a:extLst>
              </p14:cNvPr>
              <p14:cNvContentPartPr/>
              <p14:nvPr/>
            </p14:nvContentPartPr>
            <p14:xfrm>
              <a:off x="2569800" y="2639320"/>
              <a:ext cx="192600" cy="84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33F142-CC61-4861-8C29-BA008BA5DE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52160" y="2621680"/>
                <a:ext cx="2282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FA4D31-A9C0-4AC5-A275-2F5D1F8FBF41}"/>
                  </a:ext>
                </a:extLst>
              </p14:cNvPr>
              <p14:cNvContentPartPr/>
              <p14:nvPr/>
            </p14:nvContentPartPr>
            <p14:xfrm>
              <a:off x="3748800" y="2594320"/>
              <a:ext cx="141480" cy="11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FA4D31-A9C0-4AC5-A275-2F5D1F8FBF4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31160" y="2576320"/>
                <a:ext cx="17712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2A13DEA-CCEA-485D-ABC5-7D8656AAB21C}"/>
                  </a:ext>
                </a:extLst>
              </p14:cNvPr>
              <p14:cNvContentPartPr/>
              <p14:nvPr/>
            </p14:nvContentPartPr>
            <p14:xfrm>
              <a:off x="2318160" y="2774320"/>
              <a:ext cx="1374120" cy="322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2A13DEA-CCEA-485D-ABC5-7D8656AAB21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00160" y="2756320"/>
                <a:ext cx="140976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28A9EA9-DD5E-4A3C-A772-C4C5AEA601E5}"/>
                  </a:ext>
                </a:extLst>
              </p14:cNvPr>
              <p14:cNvContentPartPr/>
              <p14:nvPr/>
            </p14:nvContentPartPr>
            <p14:xfrm>
              <a:off x="3921240" y="2773240"/>
              <a:ext cx="202680" cy="192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28A9EA9-DD5E-4A3C-A772-C4C5AEA601E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03600" y="2755600"/>
                <a:ext cx="238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08E2E51-BA19-40EA-9B42-77CB6ED2D3A3}"/>
                  </a:ext>
                </a:extLst>
              </p14:cNvPr>
              <p14:cNvContentPartPr/>
              <p14:nvPr/>
            </p14:nvContentPartPr>
            <p14:xfrm>
              <a:off x="4358280" y="2511160"/>
              <a:ext cx="1602720" cy="537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08E2E51-BA19-40EA-9B42-77CB6ED2D3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40280" y="2493508"/>
                <a:ext cx="1638360" cy="57350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1930540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203E1B8-9459-46B4-8AB5-69576357D1C3}"/>
                  </a:ext>
                </a:extLst>
              </p14:cNvPr>
              <p14:cNvContentPartPr/>
              <p14:nvPr/>
            </p14:nvContentPartPr>
            <p14:xfrm>
              <a:off x="1269840" y="93400"/>
              <a:ext cx="7356240" cy="62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203E1B8-9459-46B4-8AB5-69576357D1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0" y="75400"/>
                <a:ext cx="739188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93C80D9-2169-4233-8E2A-D2196087A5DF}"/>
                  </a:ext>
                </a:extLst>
              </p14:cNvPr>
              <p14:cNvContentPartPr/>
              <p14:nvPr/>
            </p14:nvContentPartPr>
            <p14:xfrm>
              <a:off x="832800" y="1103560"/>
              <a:ext cx="139320" cy="20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93C80D9-2169-4233-8E2A-D2196087A5D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4800" y="1085920"/>
                <a:ext cx="1749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B923294-999A-4AB5-9891-A41D119F6949}"/>
                  </a:ext>
                </a:extLst>
              </p14:cNvPr>
              <p14:cNvContentPartPr/>
              <p14:nvPr/>
            </p14:nvContentPartPr>
            <p14:xfrm>
              <a:off x="761880" y="985840"/>
              <a:ext cx="197640" cy="9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B923294-999A-4AB5-9891-A41D119F69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3880" y="968200"/>
                <a:ext cx="233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10A463-B87D-4F82-86F9-B161A3DE27AA}"/>
                  </a:ext>
                </a:extLst>
              </p14:cNvPr>
              <p14:cNvContentPartPr/>
              <p14:nvPr/>
            </p14:nvContentPartPr>
            <p14:xfrm>
              <a:off x="1198560" y="1117240"/>
              <a:ext cx="16380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10A463-B87D-4F82-86F9-B161A3DE27A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80920" y="1099240"/>
                <a:ext cx="1994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F80AE2-6CC7-4930-95D0-12A518D90FBA}"/>
                  </a:ext>
                </a:extLst>
              </p14:cNvPr>
              <p14:cNvContentPartPr/>
              <p14:nvPr/>
            </p14:nvContentPartPr>
            <p14:xfrm>
              <a:off x="1178400" y="1249360"/>
              <a:ext cx="12564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F80AE2-6CC7-4930-95D0-12A518D90FB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60400" y="1231360"/>
                <a:ext cx="16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6C249-A5DC-4422-A39E-92C9B6DD7F9D}"/>
                  </a:ext>
                </a:extLst>
              </p14:cNvPr>
              <p14:cNvContentPartPr/>
              <p14:nvPr/>
            </p14:nvContentPartPr>
            <p14:xfrm>
              <a:off x="1533720" y="1033000"/>
              <a:ext cx="1229400" cy="36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6C249-A5DC-4422-A39E-92C9B6DD7F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15725" y="1015000"/>
                <a:ext cx="126503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40BA606-DE1A-4B4C-92C8-3B96D72E7D4E}"/>
                  </a:ext>
                </a:extLst>
              </p14:cNvPr>
              <p14:cNvContentPartPr/>
              <p14:nvPr/>
            </p14:nvContentPartPr>
            <p14:xfrm>
              <a:off x="3098280" y="1036240"/>
              <a:ext cx="343080" cy="256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40BA606-DE1A-4B4C-92C8-3B96D72E7D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080640" y="1018240"/>
                <a:ext cx="378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A64BDD-675E-4333-98DD-D6E1A29E14D5}"/>
                  </a:ext>
                </a:extLst>
              </p14:cNvPr>
              <p14:cNvContentPartPr/>
              <p14:nvPr/>
            </p14:nvContentPartPr>
            <p14:xfrm>
              <a:off x="3921240" y="1244320"/>
              <a:ext cx="162000" cy="150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A64BDD-675E-4333-98DD-D6E1A29E14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03600" y="1226320"/>
                <a:ext cx="19764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E74B82E-723A-4C8E-9FB8-D2447DA78346}"/>
                  </a:ext>
                </a:extLst>
              </p14:cNvPr>
              <p14:cNvContentPartPr/>
              <p14:nvPr/>
            </p14:nvContentPartPr>
            <p14:xfrm>
              <a:off x="3870480" y="975040"/>
              <a:ext cx="233280" cy="19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E74B82E-723A-4C8E-9FB8-D2447DA7834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52840" y="957400"/>
                <a:ext cx="268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A620965-CC50-4A3A-BDF3-126EBA62E04A}"/>
                  </a:ext>
                </a:extLst>
              </p14:cNvPr>
              <p14:cNvContentPartPr/>
              <p14:nvPr/>
            </p14:nvContentPartPr>
            <p14:xfrm>
              <a:off x="4246680" y="964240"/>
              <a:ext cx="98856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A620965-CC50-4A3A-BDF3-126EBA62E04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0" y="946600"/>
                <a:ext cx="102420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A60E99-44F0-4F7C-93FC-D1599E9A0874}"/>
                  </a:ext>
                </a:extLst>
              </p14:cNvPr>
              <p14:cNvContentPartPr/>
              <p14:nvPr/>
            </p14:nvContentPartPr>
            <p14:xfrm>
              <a:off x="6115080" y="815920"/>
              <a:ext cx="620280" cy="48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A60E99-44F0-4F7C-93FC-D1599E9A087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97080" y="797920"/>
                <a:ext cx="65592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2561CF-C016-4776-B2E9-6946A5F993A9}"/>
                  </a:ext>
                </a:extLst>
              </p14:cNvPr>
              <p14:cNvContentPartPr/>
              <p14:nvPr/>
            </p14:nvContentPartPr>
            <p14:xfrm>
              <a:off x="6877920" y="847960"/>
              <a:ext cx="832680" cy="351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2561CF-C016-4776-B2E9-6946A5F993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60280" y="829960"/>
                <a:ext cx="86832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F54BEFD-9336-4B38-B0C8-E50CD6307F96}"/>
                  </a:ext>
                </a:extLst>
              </p14:cNvPr>
              <p14:cNvContentPartPr/>
              <p14:nvPr/>
            </p14:nvContentPartPr>
            <p14:xfrm>
              <a:off x="5404800" y="964600"/>
              <a:ext cx="579240" cy="406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F54BEFD-9336-4B38-B0C8-E50CD6307F9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86800" y="946944"/>
                <a:ext cx="614880" cy="442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9CB103F-6141-4F90-822F-6372F5C30D34}"/>
                  </a:ext>
                </a:extLst>
              </p14:cNvPr>
              <p14:cNvContentPartPr/>
              <p14:nvPr/>
            </p14:nvContentPartPr>
            <p14:xfrm>
              <a:off x="436440" y="1631320"/>
              <a:ext cx="633960" cy="33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9CB103F-6141-4F90-822F-6372F5C30D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8800" y="1613320"/>
                <a:ext cx="6696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510190-EED3-4067-B087-8FBAF886CB70}"/>
                  </a:ext>
                </a:extLst>
              </p14:cNvPr>
              <p14:cNvContentPartPr/>
              <p14:nvPr/>
            </p14:nvContentPartPr>
            <p14:xfrm>
              <a:off x="1462440" y="1827520"/>
              <a:ext cx="581760" cy="397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510190-EED3-4067-B087-8FBAF886CB7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44800" y="1809520"/>
                <a:ext cx="61740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F4EE99B-717A-47DD-9952-A3CD25949F23}"/>
                  </a:ext>
                </a:extLst>
              </p14:cNvPr>
              <p14:cNvContentPartPr/>
              <p14:nvPr/>
            </p14:nvContentPartPr>
            <p14:xfrm>
              <a:off x="2356680" y="2137480"/>
              <a:ext cx="142920" cy="177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F4EE99B-717A-47DD-9952-A3CD25949F2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2119480"/>
                <a:ext cx="17856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46DF0C-C6E2-430F-AD55-F8C136817263}"/>
                  </a:ext>
                </a:extLst>
              </p14:cNvPr>
              <p14:cNvContentPartPr/>
              <p14:nvPr/>
            </p14:nvContentPartPr>
            <p14:xfrm>
              <a:off x="3088200" y="1820320"/>
              <a:ext cx="160560" cy="28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46DF0C-C6E2-430F-AD55-F8C1368172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70560" y="1802680"/>
                <a:ext cx="196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BDB6019-490E-405D-A902-1F886F5450AD}"/>
                  </a:ext>
                </a:extLst>
              </p14:cNvPr>
              <p14:cNvContentPartPr/>
              <p14:nvPr/>
            </p14:nvContentPartPr>
            <p14:xfrm>
              <a:off x="3423720" y="1840840"/>
              <a:ext cx="411480" cy="294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BDB6019-490E-405D-A902-1F886F5450A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05736" y="1823178"/>
                <a:ext cx="447089" cy="329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7C56527-E84A-4131-8CB9-5BBF91B23D9C}"/>
                  </a:ext>
                </a:extLst>
              </p14:cNvPr>
              <p14:cNvContentPartPr/>
              <p14:nvPr/>
            </p14:nvContentPartPr>
            <p14:xfrm>
              <a:off x="2661600" y="1950280"/>
              <a:ext cx="586080" cy="223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7C56527-E84A-4131-8CB9-5BBF91B23D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43960" y="1932640"/>
                <a:ext cx="6217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66CEB9C-9196-471F-AC3A-164E509C1DAB}"/>
                  </a:ext>
                </a:extLst>
              </p14:cNvPr>
              <p14:cNvContentPartPr/>
              <p14:nvPr/>
            </p14:nvContentPartPr>
            <p14:xfrm>
              <a:off x="2316000" y="1808080"/>
              <a:ext cx="189720" cy="234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66CEB9C-9196-471F-AC3A-164E509C1DA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98360" y="1790108"/>
                <a:ext cx="225360" cy="269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F8C7468-7489-4B1B-813C-C490961FB1D5}"/>
                  </a:ext>
                </a:extLst>
              </p14:cNvPr>
              <p14:cNvContentPartPr/>
              <p14:nvPr/>
            </p14:nvContentPartPr>
            <p14:xfrm>
              <a:off x="6403440" y="1919680"/>
              <a:ext cx="1084320" cy="171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F8C7468-7489-4B1B-813C-C490961FB1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5440" y="1902040"/>
                <a:ext cx="11199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B52966C-E204-4C77-AF42-72D4A90189C0}"/>
                  </a:ext>
                </a:extLst>
              </p14:cNvPr>
              <p14:cNvContentPartPr/>
              <p14:nvPr/>
            </p14:nvContentPartPr>
            <p14:xfrm>
              <a:off x="5841480" y="1767760"/>
              <a:ext cx="428760" cy="365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B52966C-E204-4C77-AF42-72D4A90189C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23840" y="1749760"/>
                <a:ext cx="4644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429E491-AC2D-4C57-B33F-E2DEA92444FD}"/>
                  </a:ext>
                </a:extLst>
              </p14:cNvPr>
              <p14:cNvContentPartPr/>
              <p14:nvPr/>
            </p14:nvContentPartPr>
            <p14:xfrm>
              <a:off x="3992520" y="1767760"/>
              <a:ext cx="1441800" cy="4806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429E491-AC2D-4C57-B33F-E2DEA92444F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74880" y="1749760"/>
                <a:ext cx="147744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750BBB-E6D0-4785-8DEE-E63023EC421D}"/>
                  </a:ext>
                </a:extLst>
              </p14:cNvPr>
              <p14:cNvContentPartPr/>
              <p14:nvPr/>
            </p14:nvContentPartPr>
            <p14:xfrm>
              <a:off x="517800" y="2723560"/>
              <a:ext cx="731880" cy="360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750BBB-E6D0-4785-8DEE-E63023EC421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0160" y="2705578"/>
                <a:ext cx="767520" cy="3959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AE7D28A-C3F7-4B4E-BFC5-6CB03A745D2D}"/>
                  </a:ext>
                </a:extLst>
              </p14:cNvPr>
              <p14:cNvContentPartPr/>
              <p14:nvPr/>
            </p14:nvContentPartPr>
            <p14:xfrm>
              <a:off x="1534080" y="2631400"/>
              <a:ext cx="619920" cy="520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AE7D28A-C3F7-4B4E-BFC5-6CB03A745D2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16090" y="2613400"/>
                <a:ext cx="655539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33F142-CC61-4861-8C29-BA008BA5DE52}"/>
                  </a:ext>
                </a:extLst>
              </p14:cNvPr>
              <p14:cNvContentPartPr/>
              <p14:nvPr/>
            </p14:nvContentPartPr>
            <p14:xfrm>
              <a:off x="2569800" y="2639320"/>
              <a:ext cx="192600" cy="84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33F142-CC61-4861-8C29-BA008BA5DE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52160" y="2621680"/>
                <a:ext cx="2282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FA4D31-A9C0-4AC5-A275-2F5D1F8FBF41}"/>
                  </a:ext>
                </a:extLst>
              </p14:cNvPr>
              <p14:cNvContentPartPr/>
              <p14:nvPr/>
            </p14:nvContentPartPr>
            <p14:xfrm>
              <a:off x="3748800" y="2594320"/>
              <a:ext cx="141480" cy="11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FA4D31-A9C0-4AC5-A275-2F5D1F8FBF4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31160" y="2576320"/>
                <a:ext cx="17712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2A13DEA-CCEA-485D-ABC5-7D8656AAB21C}"/>
                  </a:ext>
                </a:extLst>
              </p14:cNvPr>
              <p14:cNvContentPartPr/>
              <p14:nvPr/>
            </p14:nvContentPartPr>
            <p14:xfrm>
              <a:off x="2318160" y="2774320"/>
              <a:ext cx="1374120" cy="322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2A13DEA-CCEA-485D-ABC5-7D8656AAB21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00160" y="2756320"/>
                <a:ext cx="140976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28A9EA9-DD5E-4A3C-A772-C4C5AEA601E5}"/>
                  </a:ext>
                </a:extLst>
              </p14:cNvPr>
              <p14:cNvContentPartPr/>
              <p14:nvPr/>
            </p14:nvContentPartPr>
            <p14:xfrm>
              <a:off x="3921240" y="2773240"/>
              <a:ext cx="202680" cy="192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28A9EA9-DD5E-4A3C-A772-C4C5AEA601E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03600" y="2755600"/>
                <a:ext cx="238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08E2E51-BA19-40EA-9B42-77CB6ED2D3A3}"/>
                  </a:ext>
                </a:extLst>
              </p14:cNvPr>
              <p14:cNvContentPartPr/>
              <p14:nvPr/>
            </p14:nvContentPartPr>
            <p14:xfrm>
              <a:off x="4358280" y="2511160"/>
              <a:ext cx="1602720" cy="537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08E2E51-BA19-40EA-9B42-77CB6ED2D3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40280" y="2493508"/>
                <a:ext cx="1638360" cy="5735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8EBA481-C72B-4C08-8C95-F639DDC75A3E}"/>
                  </a:ext>
                </a:extLst>
              </p14:cNvPr>
              <p14:cNvContentPartPr/>
              <p14:nvPr/>
            </p14:nvContentPartPr>
            <p14:xfrm>
              <a:off x="1015680" y="3524200"/>
              <a:ext cx="258120" cy="3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8EBA481-C72B-4C08-8C95-F639DDC75A3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97680" y="3506560"/>
                <a:ext cx="2937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749F8C0-3E26-40D3-8BF0-36AF0C4F438F}"/>
                  </a:ext>
                </a:extLst>
              </p14:cNvPr>
              <p14:cNvContentPartPr/>
              <p14:nvPr/>
            </p14:nvContentPartPr>
            <p14:xfrm>
              <a:off x="1046280" y="3616000"/>
              <a:ext cx="2250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749F8C0-3E26-40D3-8BF0-36AF0C4F438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028280" y="3598360"/>
                <a:ext cx="260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1EC681-E0F2-495A-A14C-E2D223B70859}"/>
                  </a:ext>
                </a:extLst>
              </p14:cNvPr>
              <p14:cNvContentPartPr/>
              <p14:nvPr/>
            </p14:nvContentPartPr>
            <p14:xfrm>
              <a:off x="1706520" y="3698080"/>
              <a:ext cx="171720" cy="193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1EC681-E0F2-495A-A14C-E2D223B7085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88520" y="3680080"/>
                <a:ext cx="2073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B0EA8AD-2BA7-4069-A7F2-C661590FBE2A}"/>
                  </a:ext>
                </a:extLst>
              </p14:cNvPr>
              <p14:cNvContentPartPr/>
              <p14:nvPr/>
            </p14:nvContentPartPr>
            <p14:xfrm>
              <a:off x="1666200" y="3388480"/>
              <a:ext cx="209160" cy="238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B0EA8AD-2BA7-4069-A7F2-C661590FBE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648200" y="3370813"/>
                <a:ext cx="244800" cy="274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DD46B3F-C8A0-468C-9428-531680C2002E}"/>
                  </a:ext>
                </a:extLst>
              </p14:cNvPr>
              <p14:cNvContentPartPr/>
              <p14:nvPr/>
            </p14:nvContentPartPr>
            <p14:xfrm>
              <a:off x="2061840" y="3344200"/>
              <a:ext cx="1318680" cy="559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DD46B3F-C8A0-468C-9428-531680C2002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043840" y="3326200"/>
                <a:ext cx="1354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D1C10F1-B237-440F-AE92-9A8460CFEC85}"/>
                  </a:ext>
                </a:extLst>
              </p14:cNvPr>
              <p14:cNvContentPartPr/>
              <p14:nvPr/>
            </p14:nvContentPartPr>
            <p14:xfrm>
              <a:off x="3565560" y="3265720"/>
              <a:ext cx="1721520" cy="645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D1C10F1-B237-440F-AE92-9A8460CFEC8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47920" y="3248080"/>
                <a:ext cx="1757160" cy="680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7792546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203E1B8-9459-46B4-8AB5-69576357D1C3}"/>
                  </a:ext>
                </a:extLst>
              </p14:cNvPr>
              <p14:cNvContentPartPr/>
              <p14:nvPr/>
            </p14:nvContentPartPr>
            <p14:xfrm>
              <a:off x="1269840" y="93400"/>
              <a:ext cx="7356240" cy="62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203E1B8-9459-46B4-8AB5-69576357D1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0" y="75400"/>
                <a:ext cx="739188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93C80D9-2169-4233-8E2A-D2196087A5DF}"/>
                  </a:ext>
                </a:extLst>
              </p14:cNvPr>
              <p14:cNvContentPartPr/>
              <p14:nvPr/>
            </p14:nvContentPartPr>
            <p14:xfrm>
              <a:off x="832800" y="1103560"/>
              <a:ext cx="139320" cy="20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93C80D9-2169-4233-8E2A-D2196087A5D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4800" y="1085920"/>
                <a:ext cx="1749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B923294-999A-4AB5-9891-A41D119F6949}"/>
                  </a:ext>
                </a:extLst>
              </p14:cNvPr>
              <p14:cNvContentPartPr/>
              <p14:nvPr/>
            </p14:nvContentPartPr>
            <p14:xfrm>
              <a:off x="761880" y="985840"/>
              <a:ext cx="197640" cy="9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B923294-999A-4AB5-9891-A41D119F69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3880" y="968200"/>
                <a:ext cx="233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10A463-B87D-4F82-86F9-B161A3DE27AA}"/>
                  </a:ext>
                </a:extLst>
              </p14:cNvPr>
              <p14:cNvContentPartPr/>
              <p14:nvPr/>
            </p14:nvContentPartPr>
            <p14:xfrm>
              <a:off x="1198560" y="1117240"/>
              <a:ext cx="16380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10A463-B87D-4F82-86F9-B161A3DE27A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80920" y="1099240"/>
                <a:ext cx="1994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F80AE2-6CC7-4930-95D0-12A518D90FBA}"/>
                  </a:ext>
                </a:extLst>
              </p14:cNvPr>
              <p14:cNvContentPartPr/>
              <p14:nvPr/>
            </p14:nvContentPartPr>
            <p14:xfrm>
              <a:off x="1178400" y="1249360"/>
              <a:ext cx="12564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F80AE2-6CC7-4930-95D0-12A518D90FB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60400" y="1231360"/>
                <a:ext cx="16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6C249-A5DC-4422-A39E-92C9B6DD7F9D}"/>
                  </a:ext>
                </a:extLst>
              </p14:cNvPr>
              <p14:cNvContentPartPr/>
              <p14:nvPr/>
            </p14:nvContentPartPr>
            <p14:xfrm>
              <a:off x="1533720" y="1033000"/>
              <a:ext cx="1229400" cy="36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6C249-A5DC-4422-A39E-92C9B6DD7F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15725" y="1015000"/>
                <a:ext cx="126503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40BA606-DE1A-4B4C-92C8-3B96D72E7D4E}"/>
                  </a:ext>
                </a:extLst>
              </p14:cNvPr>
              <p14:cNvContentPartPr/>
              <p14:nvPr/>
            </p14:nvContentPartPr>
            <p14:xfrm>
              <a:off x="3098280" y="1036240"/>
              <a:ext cx="343080" cy="256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40BA606-DE1A-4B4C-92C8-3B96D72E7D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080640" y="1018240"/>
                <a:ext cx="378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A64BDD-675E-4333-98DD-D6E1A29E14D5}"/>
                  </a:ext>
                </a:extLst>
              </p14:cNvPr>
              <p14:cNvContentPartPr/>
              <p14:nvPr/>
            </p14:nvContentPartPr>
            <p14:xfrm>
              <a:off x="3921240" y="1244320"/>
              <a:ext cx="162000" cy="150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A64BDD-675E-4333-98DD-D6E1A29E14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03600" y="1226320"/>
                <a:ext cx="19764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E74B82E-723A-4C8E-9FB8-D2447DA78346}"/>
                  </a:ext>
                </a:extLst>
              </p14:cNvPr>
              <p14:cNvContentPartPr/>
              <p14:nvPr/>
            </p14:nvContentPartPr>
            <p14:xfrm>
              <a:off x="3870480" y="975040"/>
              <a:ext cx="233280" cy="19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E74B82E-723A-4C8E-9FB8-D2447DA7834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52840" y="957400"/>
                <a:ext cx="268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A620965-CC50-4A3A-BDF3-126EBA62E04A}"/>
                  </a:ext>
                </a:extLst>
              </p14:cNvPr>
              <p14:cNvContentPartPr/>
              <p14:nvPr/>
            </p14:nvContentPartPr>
            <p14:xfrm>
              <a:off x="4246680" y="964240"/>
              <a:ext cx="98856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A620965-CC50-4A3A-BDF3-126EBA62E04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0" y="946600"/>
                <a:ext cx="102420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A60E99-44F0-4F7C-93FC-D1599E9A0874}"/>
                  </a:ext>
                </a:extLst>
              </p14:cNvPr>
              <p14:cNvContentPartPr/>
              <p14:nvPr/>
            </p14:nvContentPartPr>
            <p14:xfrm>
              <a:off x="6115080" y="815920"/>
              <a:ext cx="620280" cy="48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A60E99-44F0-4F7C-93FC-D1599E9A087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97080" y="797920"/>
                <a:ext cx="65592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2561CF-C016-4776-B2E9-6946A5F993A9}"/>
                  </a:ext>
                </a:extLst>
              </p14:cNvPr>
              <p14:cNvContentPartPr/>
              <p14:nvPr/>
            </p14:nvContentPartPr>
            <p14:xfrm>
              <a:off x="6877920" y="847960"/>
              <a:ext cx="832680" cy="351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2561CF-C016-4776-B2E9-6946A5F993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60280" y="829960"/>
                <a:ext cx="86832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F54BEFD-9336-4B38-B0C8-E50CD6307F96}"/>
                  </a:ext>
                </a:extLst>
              </p14:cNvPr>
              <p14:cNvContentPartPr/>
              <p14:nvPr/>
            </p14:nvContentPartPr>
            <p14:xfrm>
              <a:off x="5404800" y="964600"/>
              <a:ext cx="579240" cy="406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F54BEFD-9336-4B38-B0C8-E50CD6307F9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86800" y="946944"/>
                <a:ext cx="614880" cy="442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9CB103F-6141-4F90-822F-6372F5C30D34}"/>
                  </a:ext>
                </a:extLst>
              </p14:cNvPr>
              <p14:cNvContentPartPr/>
              <p14:nvPr/>
            </p14:nvContentPartPr>
            <p14:xfrm>
              <a:off x="436440" y="1631320"/>
              <a:ext cx="633960" cy="33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9CB103F-6141-4F90-822F-6372F5C30D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8800" y="1613320"/>
                <a:ext cx="6696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510190-EED3-4067-B087-8FBAF886CB70}"/>
                  </a:ext>
                </a:extLst>
              </p14:cNvPr>
              <p14:cNvContentPartPr/>
              <p14:nvPr/>
            </p14:nvContentPartPr>
            <p14:xfrm>
              <a:off x="1462440" y="1827520"/>
              <a:ext cx="581760" cy="397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510190-EED3-4067-B087-8FBAF886CB7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44800" y="1809520"/>
                <a:ext cx="61740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F4EE99B-717A-47DD-9952-A3CD25949F23}"/>
                  </a:ext>
                </a:extLst>
              </p14:cNvPr>
              <p14:cNvContentPartPr/>
              <p14:nvPr/>
            </p14:nvContentPartPr>
            <p14:xfrm>
              <a:off x="2356680" y="2137480"/>
              <a:ext cx="142920" cy="177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F4EE99B-717A-47DD-9952-A3CD25949F2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2119480"/>
                <a:ext cx="17856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46DF0C-C6E2-430F-AD55-F8C136817263}"/>
                  </a:ext>
                </a:extLst>
              </p14:cNvPr>
              <p14:cNvContentPartPr/>
              <p14:nvPr/>
            </p14:nvContentPartPr>
            <p14:xfrm>
              <a:off x="3088200" y="1820320"/>
              <a:ext cx="160560" cy="28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46DF0C-C6E2-430F-AD55-F8C1368172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70560" y="1802680"/>
                <a:ext cx="196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BDB6019-490E-405D-A902-1F886F5450AD}"/>
                  </a:ext>
                </a:extLst>
              </p14:cNvPr>
              <p14:cNvContentPartPr/>
              <p14:nvPr/>
            </p14:nvContentPartPr>
            <p14:xfrm>
              <a:off x="3423720" y="1840840"/>
              <a:ext cx="411480" cy="294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BDB6019-490E-405D-A902-1F886F5450A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05736" y="1823178"/>
                <a:ext cx="447089" cy="329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7C56527-E84A-4131-8CB9-5BBF91B23D9C}"/>
                  </a:ext>
                </a:extLst>
              </p14:cNvPr>
              <p14:cNvContentPartPr/>
              <p14:nvPr/>
            </p14:nvContentPartPr>
            <p14:xfrm>
              <a:off x="2661600" y="1950280"/>
              <a:ext cx="586080" cy="223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7C56527-E84A-4131-8CB9-5BBF91B23D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43960" y="1932640"/>
                <a:ext cx="6217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66CEB9C-9196-471F-AC3A-164E509C1DAB}"/>
                  </a:ext>
                </a:extLst>
              </p14:cNvPr>
              <p14:cNvContentPartPr/>
              <p14:nvPr/>
            </p14:nvContentPartPr>
            <p14:xfrm>
              <a:off x="2316000" y="1808080"/>
              <a:ext cx="189720" cy="234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66CEB9C-9196-471F-AC3A-164E509C1DA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98360" y="1790108"/>
                <a:ext cx="225360" cy="269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F8C7468-7489-4B1B-813C-C490961FB1D5}"/>
                  </a:ext>
                </a:extLst>
              </p14:cNvPr>
              <p14:cNvContentPartPr/>
              <p14:nvPr/>
            </p14:nvContentPartPr>
            <p14:xfrm>
              <a:off x="6403440" y="1919680"/>
              <a:ext cx="1084320" cy="171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F8C7468-7489-4B1B-813C-C490961FB1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5440" y="1902040"/>
                <a:ext cx="11199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B52966C-E204-4C77-AF42-72D4A90189C0}"/>
                  </a:ext>
                </a:extLst>
              </p14:cNvPr>
              <p14:cNvContentPartPr/>
              <p14:nvPr/>
            </p14:nvContentPartPr>
            <p14:xfrm>
              <a:off x="5841480" y="1767760"/>
              <a:ext cx="428760" cy="365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B52966C-E204-4C77-AF42-72D4A90189C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23840" y="1749760"/>
                <a:ext cx="4644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429E491-AC2D-4C57-B33F-E2DEA92444FD}"/>
                  </a:ext>
                </a:extLst>
              </p14:cNvPr>
              <p14:cNvContentPartPr/>
              <p14:nvPr/>
            </p14:nvContentPartPr>
            <p14:xfrm>
              <a:off x="3992520" y="1767760"/>
              <a:ext cx="1441800" cy="4806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429E491-AC2D-4C57-B33F-E2DEA92444F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74880" y="1749760"/>
                <a:ext cx="147744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750BBB-E6D0-4785-8DEE-E63023EC421D}"/>
                  </a:ext>
                </a:extLst>
              </p14:cNvPr>
              <p14:cNvContentPartPr/>
              <p14:nvPr/>
            </p14:nvContentPartPr>
            <p14:xfrm>
              <a:off x="517800" y="2723560"/>
              <a:ext cx="731880" cy="360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750BBB-E6D0-4785-8DEE-E63023EC421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0160" y="2705578"/>
                <a:ext cx="767520" cy="3959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AE7D28A-C3F7-4B4E-BFC5-6CB03A745D2D}"/>
                  </a:ext>
                </a:extLst>
              </p14:cNvPr>
              <p14:cNvContentPartPr/>
              <p14:nvPr/>
            </p14:nvContentPartPr>
            <p14:xfrm>
              <a:off x="1534080" y="2631400"/>
              <a:ext cx="619920" cy="520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AE7D28A-C3F7-4B4E-BFC5-6CB03A745D2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16090" y="2613400"/>
                <a:ext cx="655539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33F142-CC61-4861-8C29-BA008BA5DE52}"/>
                  </a:ext>
                </a:extLst>
              </p14:cNvPr>
              <p14:cNvContentPartPr/>
              <p14:nvPr/>
            </p14:nvContentPartPr>
            <p14:xfrm>
              <a:off x="2569800" y="2639320"/>
              <a:ext cx="192600" cy="84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33F142-CC61-4861-8C29-BA008BA5DE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52160" y="2621680"/>
                <a:ext cx="2282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FA4D31-A9C0-4AC5-A275-2F5D1F8FBF41}"/>
                  </a:ext>
                </a:extLst>
              </p14:cNvPr>
              <p14:cNvContentPartPr/>
              <p14:nvPr/>
            </p14:nvContentPartPr>
            <p14:xfrm>
              <a:off x="3748800" y="2594320"/>
              <a:ext cx="141480" cy="11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FA4D31-A9C0-4AC5-A275-2F5D1F8FBF4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31160" y="2576320"/>
                <a:ext cx="17712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2A13DEA-CCEA-485D-ABC5-7D8656AAB21C}"/>
                  </a:ext>
                </a:extLst>
              </p14:cNvPr>
              <p14:cNvContentPartPr/>
              <p14:nvPr/>
            </p14:nvContentPartPr>
            <p14:xfrm>
              <a:off x="2318160" y="2774320"/>
              <a:ext cx="1374120" cy="322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2A13DEA-CCEA-485D-ABC5-7D8656AAB21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00160" y="2756320"/>
                <a:ext cx="140976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28A9EA9-DD5E-4A3C-A772-C4C5AEA601E5}"/>
                  </a:ext>
                </a:extLst>
              </p14:cNvPr>
              <p14:cNvContentPartPr/>
              <p14:nvPr/>
            </p14:nvContentPartPr>
            <p14:xfrm>
              <a:off x="3921240" y="2773240"/>
              <a:ext cx="202680" cy="192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28A9EA9-DD5E-4A3C-A772-C4C5AEA601E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03600" y="2755600"/>
                <a:ext cx="238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08E2E51-BA19-40EA-9B42-77CB6ED2D3A3}"/>
                  </a:ext>
                </a:extLst>
              </p14:cNvPr>
              <p14:cNvContentPartPr/>
              <p14:nvPr/>
            </p14:nvContentPartPr>
            <p14:xfrm>
              <a:off x="4358280" y="2511160"/>
              <a:ext cx="1602720" cy="537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08E2E51-BA19-40EA-9B42-77CB6ED2D3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40280" y="2493508"/>
                <a:ext cx="1638360" cy="5735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8EBA481-C72B-4C08-8C95-F639DDC75A3E}"/>
                  </a:ext>
                </a:extLst>
              </p14:cNvPr>
              <p14:cNvContentPartPr/>
              <p14:nvPr/>
            </p14:nvContentPartPr>
            <p14:xfrm>
              <a:off x="1015680" y="3524200"/>
              <a:ext cx="258120" cy="3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8EBA481-C72B-4C08-8C95-F639DDC75A3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97680" y="3506560"/>
                <a:ext cx="2937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749F8C0-3E26-40D3-8BF0-36AF0C4F438F}"/>
                  </a:ext>
                </a:extLst>
              </p14:cNvPr>
              <p14:cNvContentPartPr/>
              <p14:nvPr/>
            </p14:nvContentPartPr>
            <p14:xfrm>
              <a:off x="1046280" y="3616000"/>
              <a:ext cx="2250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749F8C0-3E26-40D3-8BF0-36AF0C4F438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028280" y="3598360"/>
                <a:ext cx="260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1EC681-E0F2-495A-A14C-E2D223B70859}"/>
                  </a:ext>
                </a:extLst>
              </p14:cNvPr>
              <p14:cNvContentPartPr/>
              <p14:nvPr/>
            </p14:nvContentPartPr>
            <p14:xfrm>
              <a:off x="1706520" y="3698080"/>
              <a:ext cx="171720" cy="193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1EC681-E0F2-495A-A14C-E2D223B7085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88520" y="3680080"/>
                <a:ext cx="2073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B0EA8AD-2BA7-4069-A7F2-C661590FBE2A}"/>
                  </a:ext>
                </a:extLst>
              </p14:cNvPr>
              <p14:cNvContentPartPr/>
              <p14:nvPr/>
            </p14:nvContentPartPr>
            <p14:xfrm>
              <a:off x="1666200" y="3388480"/>
              <a:ext cx="209160" cy="238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B0EA8AD-2BA7-4069-A7F2-C661590FBE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648200" y="3370813"/>
                <a:ext cx="244800" cy="274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DD46B3F-C8A0-468C-9428-531680C2002E}"/>
                  </a:ext>
                </a:extLst>
              </p14:cNvPr>
              <p14:cNvContentPartPr/>
              <p14:nvPr/>
            </p14:nvContentPartPr>
            <p14:xfrm>
              <a:off x="2061840" y="3344200"/>
              <a:ext cx="1318680" cy="559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DD46B3F-C8A0-468C-9428-531680C2002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043840" y="3326200"/>
                <a:ext cx="1354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D1C10F1-B237-440F-AE92-9A8460CFEC85}"/>
                  </a:ext>
                </a:extLst>
              </p14:cNvPr>
              <p14:cNvContentPartPr/>
              <p14:nvPr/>
            </p14:nvContentPartPr>
            <p14:xfrm>
              <a:off x="3565560" y="3265720"/>
              <a:ext cx="1721520" cy="645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D1C10F1-B237-440F-AE92-9A8460CFEC8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47920" y="3248080"/>
                <a:ext cx="1757160" cy="68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0D8104-6397-43EB-AE18-C10102BD4A98}"/>
                  </a:ext>
                </a:extLst>
              </p14:cNvPr>
              <p14:cNvContentPartPr/>
              <p14:nvPr/>
            </p14:nvContentPartPr>
            <p14:xfrm>
              <a:off x="5689200" y="3264280"/>
              <a:ext cx="1331640" cy="597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0D8104-6397-43EB-AE18-C10102BD4A9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71200" y="3246280"/>
                <a:ext cx="1367280" cy="63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B830AA1-75C9-4EB1-BE72-F2331A813A5D}"/>
                  </a:ext>
                </a:extLst>
              </p14:cNvPr>
              <p14:cNvContentPartPr/>
              <p14:nvPr/>
            </p14:nvContentPartPr>
            <p14:xfrm>
              <a:off x="3860760" y="4086520"/>
              <a:ext cx="1390680" cy="586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B830AA1-75C9-4EB1-BE72-F2331A813A5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42765" y="4068880"/>
                <a:ext cx="1426311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C58F58-6ED0-4E2F-96D1-C352202B124B}"/>
                  </a:ext>
                </a:extLst>
              </p14:cNvPr>
              <p14:cNvContentPartPr/>
              <p14:nvPr/>
            </p14:nvContentPartPr>
            <p14:xfrm>
              <a:off x="2946000" y="4307560"/>
              <a:ext cx="425160" cy="477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C58F58-6ED0-4E2F-96D1-C352202B124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28009" y="4289908"/>
                <a:ext cx="744102" cy="554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F8A213A-163E-4AFE-92F4-85758E9F7A24}"/>
                  </a:ext>
                </a:extLst>
              </p14:cNvPr>
              <p14:cNvContentPartPr/>
              <p14:nvPr/>
            </p14:nvContentPartPr>
            <p14:xfrm>
              <a:off x="5465640" y="4015600"/>
              <a:ext cx="1099440" cy="439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F8A213A-163E-4AFE-92F4-85758E9F7A2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48000" y="3997960"/>
                <a:ext cx="1135080" cy="47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5861973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203E1B8-9459-46B4-8AB5-69576357D1C3}"/>
                  </a:ext>
                </a:extLst>
              </p14:cNvPr>
              <p14:cNvContentPartPr/>
              <p14:nvPr/>
            </p14:nvContentPartPr>
            <p14:xfrm>
              <a:off x="1269840" y="93400"/>
              <a:ext cx="7356240" cy="6278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203E1B8-9459-46B4-8AB5-69576357D1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51840" y="75400"/>
                <a:ext cx="7391880" cy="66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93C80D9-2169-4233-8E2A-D2196087A5DF}"/>
                  </a:ext>
                </a:extLst>
              </p14:cNvPr>
              <p14:cNvContentPartPr/>
              <p14:nvPr/>
            </p14:nvContentPartPr>
            <p14:xfrm>
              <a:off x="832800" y="1103560"/>
              <a:ext cx="139320" cy="204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93C80D9-2169-4233-8E2A-D2196087A5D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4800" y="1085920"/>
                <a:ext cx="1749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B923294-999A-4AB5-9891-A41D119F6949}"/>
                  </a:ext>
                </a:extLst>
              </p14:cNvPr>
              <p14:cNvContentPartPr/>
              <p14:nvPr/>
            </p14:nvContentPartPr>
            <p14:xfrm>
              <a:off x="761880" y="985840"/>
              <a:ext cx="197640" cy="9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B923294-999A-4AB5-9891-A41D119F694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43880" y="968200"/>
                <a:ext cx="2332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310A463-B87D-4F82-86F9-B161A3DE27AA}"/>
                  </a:ext>
                </a:extLst>
              </p14:cNvPr>
              <p14:cNvContentPartPr/>
              <p14:nvPr/>
            </p14:nvContentPartPr>
            <p14:xfrm>
              <a:off x="1198560" y="1117240"/>
              <a:ext cx="163800" cy="4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310A463-B87D-4F82-86F9-B161A3DE27A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80920" y="1099240"/>
                <a:ext cx="19944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FF80AE2-6CC7-4930-95D0-12A518D90FBA}"/>
                  </a:ext>
                </a:extLst>
              </p14:cNvPr>
              <p14:cNvContentPartPr/>
              <p14:nvPr/>
            </p14:nvContentPartPr>
            <p14:xfrm>
              <a:off x="1178400" y="1249360"/>
              <a:ext cx="12564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FF80AE2-6CC7-4930-95D0-12A518D90FB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60400" y="1231360"/>
                <a:ext cx="16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146C249-A5DC-4422-A39E-92C9B6DD7F9D}"/>
                  </a:ext>
                </a:extLst>
              </p14:cNvPr>
              <p14:cNvContentPartPr/>
              <p14:nvPr/>
            </p14:nvContentPartPr>
            <p14:xfrm>
              <a:off x="1533720" y="1033000"/>
              <a:ext cx="1229400" cy="365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146C249-A5DC-4422-A39E-92C9B6DD7F9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15725" y="1015000"/>
                <a:ext cx="126503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40BA606-DE1A-4B4C-92C8-3B96D72E7D4E}"/>
                  </a:ext>
                </a:extLst>
              </p14:cNvPr>
              <p14:cNvContentPartPr/>
              <p14:nvPr/>
            </p14:nvContentPartPr>
            <p14:xfrm>
              <a:off x="3098280" y="1036240"/>
              <a:ext cx="343080" cy="2563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40BA606-DE1A-4B4C-92C8-3B96D72E7D4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080640" y="1018240"/>
                <a:ext cx="3787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4A64BDD-675E-4333-98DD-D6E1A29E14D5}"/>
                  </a:ext>
                </a:extLst>
              </p14:cNvPr>
              <p14:cNvContentPartPr/>
              <p14:nvPr/>
            </p14:nvContentPartPr>
            <p14:xfrm>
              <a:off x="3921240" y="1244320"/>
              <a:ext cx="162000" cy="150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4A64BDD-675E-4333-98DD-D6E1A29E14D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903600" y="1226320"/>
                <a:ext cx="19764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E74B82E-723A-4C8E-9FB8-D2447DA78346}"/>
                  </a:ext>
                </a:extLst>
              </p14:cNvPr>
              <p14:cNvContentPartPr/>
              <p14:nvPr/>
            </p14:nvContentPartPr>
            <p14:xfrm>
              <a:off x="3870480" y="975040"/>
              <a:ext cx="233280" cy="192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E74B82E-723A-4C8E-9FB8-D2447DA7834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52840" y="957400"/>
                <a:ext cx="2689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A620965-CC50-4A3A-BDF3-126EBA62E04A}"/>
                  </a:ext>
                </a:extLst>
              </p14:cNvPr>
              <p14:cNvContentPartPr/>
              <p14:nvPr/>
            </p14:nvContentPartPr>
            <p14:xfrm>
              <a:off x="4246680" y="964240"/>
              <a:ext cx="988560" cy="326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A620965-CC50-4A3A-BDF3-126EBA62E04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28680" y="946600"/>
                <a:ext cx="102420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FA60E99-44F0-4F7C-93FC-D1599E9A0874}"/>
                  </a:ext>
                </a:extLst>
              </p14:cNvPr>
              <p14:cNvContentPartPr/>
              <p14:nvPr/>
            </p14:nvContentPartPr>
            <p14:xfrm>
              <a:off x="6115080" y="815920"/>
              <a:ext cx="620280" cy="483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FA60E99-44F0-4F7C-93FC-D1599E9A087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097080" y="797920"/>
                <a:ext cx="655920" cy="51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C2561CF-C016-4776-B2E9-6946A5F993A9}"/>
                  </a:ext>
                </a:extLst>
              </p14:cNvPr>
              <p14:cNvContentPartPr/>
              <p14:nvPr/>
            </p14:nvContentPartPr>
            <p14:xfrm>
              <a:off x="6877920" y="847960"/>
              <a:ext cx="832680" cy="3510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C2561CF-C016-4776-B2E9-6946A5F993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60280" y="829960"/>
                <a:ext cx="868320" cy="38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F54BEFD-9336-4B38-B0C8-E50CD6307F96}"/>
                  </a:ext>
                </a:extLst>
              </p14:cNvPr>
              <p14:cNvContentPartPr/>
              <p14:nvPr/>
            </p14:nvContentPartPr>
            <p14:xfrm>
              <a:off x="5404800" y="964600"/>
              <a:ext cx="579240" cy="4064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F54BEFD-9336-4B38-B0C8-E50CD6307F9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386800" y="946944"/>
                <a:ext cx="614880" cy="4421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9CB103F-6141-4F90-822F-6372F5C30D34}"/>
                  </a:ext>
                </a:extLst>
              </p14:cNvPr>
              <p14:cNvContentPartPr/>
              <p14:nvPr/>
            </p14:nvContentPartPr>
            <p14:xfrm>
              <a:off x="436440" y="1631320"/>
              <a:ext cx="633960" cy="331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9CB103F-6141-4F90-822F-6372F5C30D34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8800" y="1613320"/>
                <a:ext cx="66960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C510190-EED3-4067-B087-8FBAF886CB70}"/>
                  </a:ext>
                </a:extLst>
              </p14:cNvPr>
              <p14:cNvContentPartPr/>
              <p14:nvPr/>
            </p14:nvContentPartPr>
            <p14:xfrm>
              <a:off x="1462440" y="1827520"/>
              <a:ext cx="581760" cy="3970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C510190-EED3-4067-B087-8FBAF886CB70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44800" y="1809520"/>
                <a:ext cx="61740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F4EE99B-717A-47DD-9952-A3CD25949F23}"/>
                  </a:ext>
                </a:extLst>
              </p14:cNvPr>
              <p14:cNvContentPartPr/>
              <p14:nvPr/>
            </p14:nvContentPartPr>
            <p14:xfrm>
              <a:off x="2356680" y="2137480"/>
              <a:ext cx="142920" cy="1771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F4EE99B-717A-47DD-9952-A3CD25949F2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9040" y="2119480"/>
                <a:ext cx="178560" cy="21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A46DF0C-C6E2-430F-AD55-F8C136817263}"/>
                  </a:ext>
                </a:extLst>
              </p14:cNvPr>
              <p14:cNvContentPartPr/>
              <p14:nvPr/>
            </p14:nvContentPartPr>
            <p14:xfrm>
              <a:off x="3088200" y="1820320"/>
              <a:ext cx="160560" cy="28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A46DF0C-C6E2-430F-AD55-F8C13681726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70560" y="1802680"/>
                <a:ext cx="196200" cy="6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BDB6019-490E-405D-A902-1F886F5450AD}"/>
                  </a:ext>
                </a:extLst>
              </p14:cNvPr>
              <p14:cNvContentPartPr/>
              <p14:nvPr/>
            </p14:nvContentPartPr>
            <p14:xfrm>
              <a:off x="3423720" y="1840840"/>
              <a:ext cx="411480" cy="294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BDB6019-490E-405D-A902-1F886F5450A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05736" y="1823178"/>
                <a:ext cx="447089" cy="329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7C56527-E84A-4131-8CB9-5BBF91B23D9C}"/>
                  </a:ext>
                </a:extLst>
              </p14:cNvPr>
              <p14:cNvContentPartPr/>
              <p14:nvPr/>
            </p14:nvContentPartPr>
            <p14:xfrm>
              <a:off x="2661600" y="1950280"/>
              <a:ext cx="586080" cy="223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7C56527-E84A-4131-8CB9-5BBF91B23D9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43960" y="1932640"/>
                <a:ext cx="62172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66CEB9C-9196-471F-AC3A-164E509C1DAB}"/>
                  </a:ext>
                </a:extLst>
              </p14:cNvPr>
              <p14:cNvContentPartPr/>
              <p14:nvPr/>
            </p14:nvContentPartPr>
            <p14:xfrm>
              <a:off x="2316000" y="1808080"/>
              <a:ext cx="189720" cy="2340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66CEB9C-9196-471F-AC3A-164E509C1DA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98360" y="1790108"/>
                <a:ext cx="225360" cy="269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F8C7468-7489-4B1B-813C-C490961FB1D5}"/>
                  </a:ext>
                </a:extLst>
              </p14:cNvPr>
              <p14:cNvContentPartPr/>
              <p14:nvPr/>
            </p14:nvContentPartPr>
            <p14:xfrm>
              <a:off x="6403440" y="1919680"/>
              <a:ext cx="1084320" cy="1717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F8C7468-7489-4B1B-813C-C490961FB1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85440" y="1902040"/>
                <a:ext cx="11199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B52966C-E204-4C77-AF42-72D4A90189C0}"/>
                  </a:ext>
                </a:extLst>
              </p14:cNvPr>
              <p14:cNvContentPartPr/>
              <p14:nvPr/>
            </p14:nvContentPartPr>
            <p14:xfrm>
              <a:off x="5841480" y="1767760"/>
              <a:ext cx="428760" cy="3657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B52966C-E204-4C77-AF42-72D4A90189C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823840" y="1749760"/>
                <a:ext cx="4644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2429E491-AC2D-4C57-B33F-E2DEA92444FD}"/>
                  </a:ext>
                </a:extLst>
              </p14:cNvPr>
              <p14:cNvContentPartPr/>
              <p14:nvPr/>
            </p14:nvContentPartPr>
            <p14:xfrm>
              <a:off x="3992520" y="1767760"/>
              <a:ext cx="1441800" cy="4806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2429E491-AC2D-4C57-B33F-E2DEA92444F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974880" y="1749760"/>
                <a:ext cx="1477440" cy="51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3750BBB-E6D0-4785-8DEE-E63023EC421D}"/>
                  </a:ext>
                </a:extLst>
              </p14:cNvPr>
              <p14:cNvContentPartPr/>
              <p14:nvPr/>
            </p14:nvContentPartPr>
            <p14:xfrm>
              <a:off x="517800" y="2723560"/>
              <a:ext cx="731880" cy="360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3750BBB-E6D0-4785-8DEE-E63023EC421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0160" y="2705578"/>
                <a:ext cx="767520" cy="3959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7AE7D28A-C3F7-4B4E-BFC5-6CB03A745D2D}"/>
                  </a:ext>
                </a:extLst>
              </p14:cNvPr>
              <p14:cNvContentPartPr/>
              <p14:nvPr/>
            </p14:nvContentPartPr>
            <p14:xfrm>
              <a:off x="1534080" y="2631400"/>
              <a:ext cx="619920" cy="520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7AE7D28A-C3F7-4B4E-BFC5-6CB03A745D2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16090" y="2613400"/>
                <a:ext cx="655539" cy="55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833F142-CC61-4861-8C29-BA008BA5DE52}"/>
                  </a:ext>
                </a:extLst>
              </p14:cNvPr>
              <p14:cNvContentPartPr/>
              <p14:nvPr/>
            </p14:nvContentPartPr>
            <p14:xfrm>
              <a:off x="2569800" y="2639320"/>
              <a:ext cx="192600" cy="84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833F142-CC61-4861-8C29-BA008BA5DE5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52160" y="2621680"/>
                <a:ext cx="2282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2FA4D31-A9C0-4AC5-A275-2F5D1F8FBF41}"/>
                  </a:ext>
                </a:extLst>
              </p14:cNvPr>
              <p14:cNvContentPartPr/>
              <p14:nvPr/>
            </p14:nvContentPartPr>
            <p14:xfrm>
              <a:off x="3748800" y="2594320"/>
              <a:ext cx="141480" cy="1198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2FA4D31-A9C0-4AC5-A275-2F5D1F8FBF4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731160" y="2576320"/>
                <a:ext cx="177120" cy="15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2A13DEA-CCEA-485D-ABC5-7D8656AAB21C}"/>
                  </a:ext>
                </a:extLst>
              </p14:cNvPr>
              <p14:cNvContentPartPr/>
              <p14:nvPr/>
            </p14:nvContentPartPr>
            <p14:xfrm>
              <a:off x="2318160" y="2774320"/>
              <a:ext cx="1374120" cy="3229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2A13DEA-CCEA-485D-ABC5-7D8656AAB21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00160" y="2756320"/>
                <a:ext cx="140976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28A9EA9-DD5E-4A3C-A772-C4C5AEA601E5}"/>
                  </a:ext>
                </a:extLst>
              </p14:cNvPr>
              <p14:cNvContentPartPr/>
              <p14:nvPr/>
            </p14:nvContentPartPr>
            <p14:xfrm>
              <a:off x="3921240" y="2773240"/>
              <a:ext cx="202680" cy="192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28A9EA9-DD5E-4A3C-A772-C4C5AEA601E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903600" y="2755600"/>
                <a:ext cx="23832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08E2E51-BA19-40EA-9B42-77CB6ED2D3A3}"/>
                  </a:ext>
                </a:extLst>
              </p14:cNvPr>
              <p14:cNvContentPartPr/>
              <p14:nvPr/>
            </p14:nvContentPartPr>
            <p14:xfrm>
              <a:off x="4358280" y="2511160"/>
              <a:ext cx="1602720" cy="5378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08E2E51-BA19-40EA-9B42-77CB6ED2D3A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340280" y="2493508"/>
                <a:ext cx="1638360" cy="5735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8EBA481-C72B-4C08-8C95-F639DDC75A3E}"/>
                  </a:ext>
                </a:extLst>
              </p14:cNvPr>
              <p14:cNvContentPartPr/>
              <p14:nvPr/>
            </p14:nvContentPartPr>
            <p14:xfrm>
              <a:off x="1015680" y="3524200"/>
              <a:ext cx="258120" cy="3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8EBA481-C72B-4C08-8C95-F639DDC75A3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97680" y="3506560"/>
                <a:ext cx="2937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749F8C0-3E26-40D3-8BF0-36AF0C4F438F}"/>
                  </a:ext>
                </a:extLst>
              </p14:cNvPr>
              <p14:cNvContentPartPr/>
              <p14:nvPr/>
            </p14:nvContentPartPr>
            <p14:xfrm>
              <a:off x="1046280" y="3616000"/>
              <a:ext cx="225000" cy="10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749F8C0-3E26-40D3-8BF0-36AF0C4F438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028280" y="3598360"/>
                <a:ext cx="260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31EC681-E0F2-495A-A14C-E2D223B70859}"/>
                  </a:ext>
                </a:extLst>
              </p14:cNvPr>
              <p14:cNvContentPartPr/>
              <p14:nvPr/>
            </p14:nvContentPartPr>
            <p14:xfrm>
              <a:off x="1706520" y="3698080"/>
              <a:ext cx="171720" cy="1936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31EC681-E0F2-495A-A14C-E2D223B7085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88520" y="3680080"/>
                <a:ext cx="2073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B0EA8AD-2BA7-4069-A7F2-C661590FBE2A}"/>
                  </a:ext>
                </a:extLst>
              </p14:cNvPr>
              <p14:cNvContentPartPr/>
              <p14:nvPr/>
            </p14:nvContentPartPr>
            <p14:xfrm>
              <a:off x="1666200" y="3388480"/>
              <a:ext cx="209160" cy="238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B0EA8AD-2BA7-4069-A7F2-C661590FBE2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648200" y="3370813"/>
                <a:ext cx="244800" cy="2743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DD46B3F-C8A0-468C-9428-531680C2002E}"/>
                  </a:ext>
                </a:extLst>
              </p14:cNvPr>
              <p14:cNvContentPartPr/>
              <p14:nvPr/>
            </p14:nvContentPartPr>
            <p14:xfrm>
              <a:off x="2061840" y="3344200"/>
              <a:ext cx="1318680" cy="559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DD46B3F-C8A0-468C-9428-531680C2002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043840" y="3326200"/>
                <a:ext cx="135432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D1C10F1-B237-440F-AE92-9A8460CFEC85}"/>
                  </a:ext>
                </a:extLst>
              </p14:cNvPr>
              <p14:cNvContentPartPr/>
              <p14:nvPr/>
            </p14:nvContentPartPr>
            <p14:xfrm>
              <a:off x="3565560" y="3265720"/>
              <a:ext cx="1721520" cy="6451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D1C10F1-B237-440F-AE92-9A8460CFEC8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47920" y="3248080"/>
                <a:ext cx="1757160" cy="68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F0D8104-6397-43EB-AE18-C10102BD4A98}"/>
                  </a:ext>
                </a:extLst>
              </p14:cNvPr>
              <p14:cNvContentPartPr/>
              <p14:nvPr/>
            </p14:nvContentPartPr>
            <p14:xfrm>
              <a:off x="5689200" y="3264280"/>
              <a:ext cx="1331640" cy="5976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F0D8104-6397-43EB-AE18-C10102BD4A9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671200" y="3246280"/>
                <a:ext cx="1367280" cy="63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4B830AA1-75C9-4EB1-BE72-F2331A813A5D}"/>
                  </a:ext>
                </a:extLst>
              </p14:cNvPr>
              <p14:cNvContentPartPr/>
              <p14:nvPr/>
            </p14:nvContentPartPr>
            <p14:xfrm>
              <a:off x="3860760" y="4086520"/>
              <a:ext cx="1390680" cy="5864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4B830AA1-75C9-4EB1-BE72-F2331A813A5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42765" y="4068880"/>
                <a:ext cx="1426311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C58F58-6ED0-4E2F-96D1-C352202B124B}"/>
                  </a:ext>
                </a:extLst>
              </p14:cNvPr>
              <p14:cNvContentPartPr/>
              <p14:nvPr/>
            </p14:nvContentPartPr>
            <p14:xfrm>
              <a:off x="2946000" y="4307560"/>
              <a:ext cx="425160" cy="477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C58F58-6ED0-4E2F-96D1-C352202B124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928009" y="4289908"/>
                <a:ext cx="744102" cy="5540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F8A213A-163E-4AFE-92F4-85758E9F7A24}"/>
                  </a:ext>
                </a:extLst>
              </p14:cNvPr>
              <p14:cNvContentPartPr/>
              <p14:nvPr/>
            </p14:nvContentPartPr>
            <p14:xfrm>
              <a:off x="5465640" y="4015600"/>
              <a:ext cx="1099440" cy="4392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F8A213A-163E-4AFE-92F4-85758E9F7A2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448000" y="3997960"/>
                <a:ext cx="113508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4FD1D17-0F0B-4D7A-B112-077CBA020AAF}"/>
                  </a:ext>
                </a:extLst>
              </p14:cNvPr>
              <p14:cNvContentPartPr/>
              <p14:nvPr/>
            </p14:nvContentPartPr>
            <p14:xfrm>
              <a:off x="2082360" y="5319520"/>
              <a:ext cx="783720" cy="504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4FD1D17-0F0B-4D7A-B112-077CBA020AA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64368" y="5301880"/>
                <a:ext cx="819344" cy="54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5E4014E-53CD-4F60-8FDE-12131B392BCD}"/>
                  </a:ext>
                </a:extLst>
              </p14:cNvPr>
              <p14:cNvContentPartPr/>
              <p14:nvPr/>
            </p14:nvContentPartPr>
            <p14:xfrm>
              <a:off x="3961920" y="5475760"/>
              <a:ext cx="642240" cy="307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5E4014E-53CD-4F60-8FDE-12131B392BC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944270" y="5457781"/>
                <a:ext cx="677900" cy="3433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664DD59-EE41-47F4-9D33-776E30FF79A4}"/>
                  </a:ext>
                </a:extLst>
              </p14:cNvPr>
              <p14:cNvContentPartPr/>
              <p14:nvPr/>
            </p14:nvContentPartPr>
            <p14:xfrm>
              <a:off x="4825560" y="5365240"/>
              <a:ext cx="1818000" cy="493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664DD59-EE41-47F4-9D33-776E30FF79A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807920" y="5347253"/>
                <a:ext cx="1853640" cy="5291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CFCC3F5-D6BD-44B9-BE53-3B49AA895282}"/>
                  </a:ext>
                </a:extLst>
              </p14:cNvPr>
              <p14:cNvContentPartPr/>
              <p14:nvPr/>
            </p14:nvContentPartPr>
            <p14:xfrm>
              <a:off x="3626400" y="5038360"/>
              <a:ext cx="3374280" cy="1103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CFCC3F5-D6BD-44B9-BE53-3B49AA89528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608400" y="5002360"/>
                <a:ext cx="3409920" cy="1174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353051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3B7F81-2556-43B1-BF17-5B360E48A435}"/>
                  </a:ext>
                </a:extLst>
              </p14:cNvPr>
              <p14:cNvContentPartPr/>
              <p14:nvPr/>
            </p14:nvContentPartPr>
            <p14:xfrm>
              <a:off x="3311760" y="315880"/>
              <a:ext cx="618840" cy="234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3B7F81-2556-43B1-BF17-5B360E48A4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93760" y="297880"/>
                <a:ext cx="6544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C0E36DC-A5B9-47D2-9C29-45754C90C667}"/>
                  </a:ext>
                </a:extLst>
              </p14:cNvPr>
              <p14:cNvContentPartPr/>
              <p14:nvPr/>
            </p14:nvContentPartPr>
            <p14:xfrm>
              <a:off x="2303040" y="190960"/>
              <a:ext cx="723960" cy="55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C0E36DC-A5B9-47D2-9C29-45754C90C6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5391" y="172960"/>
                <a:ext cx="759618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5C8A9A4-F652-4AE6-AC61-CCBAE30D62D4}"/>
                  </a:ext>
                </a:extLst>
              </p14:cNvPr>
              <p14:cNvContentPartPr/>
              <p14:nvPr/>
            </p14:nvContentPartPr>
            <p14:xfrm>
              <a:off x="1411680" y="204640"/>
              <a:ext cx="650880" cy="375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5C8A9A4-F652-4AE6-AC61-CCBAE30D62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94040" y="186640"/>
                <a:ext cx="68652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9C081B6-F95D-4C9E-8AAF-78D518F557CF}"/>
                  </a:ext>
                </a:extLst>
              </p14:cNvPr>
              <p14:cNvContentPartPr/>
              <p14:nvPr/>
            </p14:nvContentPartPr>
            <p14:xfrm>
              <a:off x="4257120" y="131920"/>
              <a:ext cx="1075320" cy="390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9C081B6-F95D-4C9E-8AAF-78D518F557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39120" y="113920"/>
                <a:ext cx="1110960" cy="426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3B7F81-2556-43B1-BF17-5B360E48A435}"/>
                  </a:ext>
                </a:extLst>
              </p14:cNvPr>
              <p14:cNvContentPartPr/>
              <p14:nvPr/>
            </p14:nvContentPartPr>
            <p14:xfrm>
              <a:off x="3311760" y="315880"/>
              <a:ext cx="618840" cy="234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3B7F81-2556-43B1-BF17-5B360E48A4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93760" y="297880"/>
                <a:ext cx="6544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C0E36DC-A5B9-47D2-9C29-45754C90C667}"/>
                  </a:ext>
                </a:extLst>
              </p14:cNvPr>
              <p14:cNvContentPartPr/>
              <p14:nvPr/>
            </p14:nvContentPartPr>
            <p14:xfrm>
              <a:off x="2303040" y="190960"/>
              <a:ext cx="723960" cy="55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C0E36DC-A5B9-47D2-9C29-45754C90C6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5391" y="172960"/>
                <a:ext cx="759618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5C8A9A4-F652-4AE6-AC61-CCBAE30D62D4}"/>
                  </a:ext>
                </a:extLst>
              </p14:cNvPr>
              <p14:cNvContentPartPr/>
              <p14:nvPr/>
            </p14:nvContentPartPr>
            <p14:xfrm>
              <a:off x="1411680" y="204640"/>
              <a:ext cx="650880" cy="375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5C8A9A4-F652-4AE6-AC61-CCBAE30D62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94040" y="186640"/>
                <a:ext cx="68652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9C081B6-F95D-4C9E-8AAF-78D518F557CF}"/>
                  </a:ext>
                </a:extLst>
              </p14:cNvPr>
              <p14:cNvContentPartPr/>
              <p14:nvPr/>
            </p14:nvContentPartPr>
            <p14:xfrm>
              <a:off x="4257120" y="131920"/>
              <a:ext cx="1075320" cy="390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9C081B6-F95D-4C9E-8AAF-78D518F557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39120" y="113920"/>
                <a:ext cx="111096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20A056C-0B99-412A-9A18-E4B6D5D679C4}"/>
                  </a:ext>
                </a:extLst>
              </p14:cNvPr>
              <p14:cNvContentPartPr/>
              <p14:nvPr/>
            </p14:nvContentPartPr>
            <p14:xfrm>
              <a:off x="537600" y="912040"/>
              <a:ext cx="646200" cy="423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20A056C-0B99-412A-9A18-E4B6D5D679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9950" y="894400"/>
                <a:ext cx="6818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B27BA90-C4B8-4378-AAC5-28A1010293C0}"/>
                  </a:ext>
                </a:extLst>
              </p14:cNvPr>
              <p14:cNvContentPartPr/>
              <p14:nvPr/>
            </p14:nvContentPartPr>
            <p14:xfrm>
              <a:off x="1472880" y="1063240"/>
              <a:ext cx="208440" cy="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B27BA90-C4B8-4378-AAC5-28A1010293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4880" y="1045240"/>
                <a:ext cx="244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2D56097-8070-4FFB-8431-BC02007B9554}"/>
                  </a:ext>
                </a:extLst>
              </p14:cNvPr>
              <p14:cNvContentPartPr/>
              <p14:nvPr/>
            </p14:nvContentPartPr>
            <p14:xfrm>
              <a:off x="1482960" y="1147480"/>
              <a:ext cx="21276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2D56097-8070-4FFB-8431-BC02007B955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64960" y="1129480"/>
                <a:ext cx="24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AC453A-11DA-451C-A5C7-80F2B08486CD}"/>
                  </a:ext>
                </a:extLst>
              </p14:cNvPr>
              <p14:cNvContentPartPr/>
              <p14:nvPr/>
            </p14:nvContentPartPr>
            <p14:xfrm>
              <a:off x="2234640" y="1090960"/>
              <a:ext cx="126720" cy="2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AC453A-11DA-451C-A5C7-80F2B08486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17000" y="1073320"/>
                <a:ext cx="16236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F77ED70-5E56-4C41-8733-624967782D6E}"/>
                  </a:ext>
                </a:extLst>
              </p14:cNvPr>
              <p14:cNvContentPartPr/>
              <p14:nvPr/>
            </p14:nvContentPartPr>
            <p14:xfrm>
              <a:off x="2468640" y="907360"/>
              <a:ext cx="219960" cy="298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F77ED70-5E56-4C41-8733-624967782D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450640" y="889360"/>
                <a:ext cx="2556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E78D1-3A51-4C97-83BB-B399470546CE}"/>
                  </a:ext>
                </a:extLst>
              </p14:cNvPr>
              <p14:cNvContentPartPr/>
              <p14:nvPr/>
            </p14:nvContentPartPr>
            <p14:xfrm>
              <a:off x="1808040" y="943360"/>
              <a:ext cx="338760" cy="29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E78D1-3A51-4C97-83BB-B399470546C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90400" y="925699"/>
                <a:ext cx="374400" cy="3330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0D0FE-6C33-4C2B-8AA6-B8B47EB27D7B}"/>
                  </a:ext>
                </a:extLst>
              </p14:cNvPr>
              <p14:cNvContentPartPr/>
              <p14:nvPr/>
            </p14:nvContentPartPr>
            <p14:xfrm>
              <a:off x="3001440" y="1168360"/>
              <a:ext cx="46440" cy="7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0D0FE-6C33-4C2B-8AA6-B8B47EB27D7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83800" y="1150360"/>
                <a:ext cx="82080" cy="108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0991321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3B7F81-2556-43B1-BF17-5B360E48A435}"/>
                  </a:ext>
                </a:extLst>
              </p14:cNvPr>
              <p14:cNvContentPartPr/>
              <p14:nvPr/>
            </p14:nvContentPartPr>
            <p14:xfrm>
              <a:off x="3311760" y="315880"/>
              <a:ext cx="618840" cy="234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3B7F81-2556-43B1-BF17-5B360E48A4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93760" y="297880"/>
                <a:ext cx="6544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C0E36DC-A5B9-47D2-9C29-45754C90C667}"/>
                  </a:ext>
                </a:extLst>
              </p14:cNvPr>
              <p14:cNvContentPartPr/>
              <p14:nvPr/>
            </p14:nvContentPartPr>
            <p14:xfrm>
              <a:off x="2303040" y="190960"/>
              <a:ext cx="723960" cy="55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C0E36DC-A5B9-47D2-9C29-45754C90C6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5391" y="172960"/>
                <a:ext cx="759618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5C8A9A4-F652-4AE6-AC61-CCBAE30D62D4}"/>
                  </a:ext>
                </a:extLst>
              </p14:cNvPr>
              <p14:cNvContentPartPr/>
              <p14:nvPr/>
            </p14:nvContentPartPr>
            <p14:xfrm>
              <a:off x="1411680" y="204640"/>
              <a:ext cx="650880" cy="375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5C8A9A4-F652-4AE6-AC61-CCBAE30D62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94040" y="186640"/>
                <a:ext cx="68652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9C081B6-F95D-4C9E-8AAF-78D518F557CF}"/>
                  </a:ext>
                </a:extLst>
              </p14:cNvPr>
              <p14:cNvContentPartPr/>
              <p14:nvPr/>
            </p14:nvContentPartPr>
            <p14:xfrm>
              <a:off x="4257120" y="131920"/>
              <a:ext cx="1075320" cy="390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9C081B6-F95D-4C9E-8AAF-78D518F557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39120" y="113920"/>
                <a:ext cx="111096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20A056C-0B99-412A-9A18-E4B6D5D679C4}"/>
                  </a:ext>
                </a:extLst>
              </p14:cNvPr>
              <p14:cNvContentPartPr/>
              <p14:nvPr/>
            </p14:nvContentPartPr>
            <p14:xfrm>
              <a:off x="537600" y="912040"/>
              <a:ext cx="646200" cy="423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20A056C-0B99-412A-9A18-E4B6D5D679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9950" y="894400"/>
                <a:ext cx="6818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B27BA90-C4B8-4378-AAC5-28A1010293C0}"/>
                  </a:ext>
                </a:extLst>
              </p14:cNvPr>
              <p14:cNvContentPartPr/>
              <p14:nvPr/>
            </p14:nvContentPartPr>
            <p14:xfrm>
              <a:off x="1472880" y="1063240"/>
              <a:ext cx="208440" cy="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B27BA90-C4B8-4378-AAC5-28A1010293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4880" y="1045240"/>
                <a:ext cx="244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2D56097-8070-4FFB-8431-BC02007B9554}"/>
                  </a:ext>
                </a:extLst>
              </p14:cNvPr>
              <p14:cNvContentPartPr/>
              <p14:nvPr/>
            </p14:nvContentPartPr>
            <p14:xfrm>
              <a:off x="1482960" y="1147480"/>
              <a:ext cx="21276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2D56097-8070-4FFB-8431-BC02007B955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64960" y="1129480"/>
                <a:ext cx="24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AC453A-11DA-451C-A5C7-80F2B08486CD}"/>
                  </a:ext>
                </a:extLst>
              </p14:cNvPr>
              <p14:cNvContentPartPr/>
              <p14:nvPr/>
            </p14:nvContentPartPr>
            <p14:xfrm>
              <a:off x="2234640" y="1090960"/>
              <a:ext cx="126720" cy="2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AC453A-11DA-451C-A5C7-80F2B08486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17000" y="1073320"/>
                <a:ext cx="16236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F77ED70-5E56-4C41-8733-624967782D6E}"/>
                  </a:ext>
                </a:extLst>
              </p14:cNvPr>
              <p14:cNvContentPartPr/>
              <p14:nvPr/>
            </p14:nvContentPartPr>
            <p14:xfrm>
              <a:off x="2468640" y="907360"/>
              <a:ext cx="219960" cy="298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F77ED70-5E56-4C41-8733-624967782D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450640" y="889360"/>
                <a:ext cx="2556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E78D1-3A51-4C97-83BB-B399470546CE}"/>
                  </a:ext>
                </a:extLst>
              </p14:cNvPr>
              <p14:cNvContentPartPr/>
              <p14:nvPr/>
            </p14:nvContentPartPr>
            <p14:xfrm>
              <a:off x="1808040" y="943360"/>
              <a:ext cx="338760" cy="29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E78D1-3A51-4C97-83BB-B399470546C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90400" y="925699"/>
                <a:ext cx="374400" cy="3330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0D0FE-6C33-4C2B-8AA6-B8B47EB27D7B}"/>
                  </a:ext>
                </a:extLst>
              </p14:cNvPr>
              <p14:cNvContentPartPr/>
              <p14:nvPr/>
            </p14:nvContentPartPr>
            <p14:xfrm>
              <a:off x="3001440" y="1168360"/>
              <a:ext cx="46440" cy="7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0D0FE-6C33-4C2B-8AA6-B8B47EB27D7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83800" y="1150360"/>
                <a:ext cx="820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F71A471-C3AE-4F4D-8CEA-C9A9E244F5CC}"/>
                  </a:ext>
                </a:extLst>
              </p14:cNvPr>
              <p14:cNvContentPartPr/>
              <p14:nvPr/>
            </p14:nvContentPartPr>
            <p14:xfrm>
              <a:off x="3240840" y="1060360"/>
              <a:ext cx="310320" cy="15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F71A471-C3AE-4F4D-8CEA-C9A9E244F5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22840" y="1042360"/>
                <a:ext cx="34596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3B26CD-243A-44B8-BEAB-080C68E4CF9D}"/>
                  </a:ext>
                </a:extLst>
              </p14:cNvPr>
              <p14:cNvContentPartPr/>
              <p14:nvPr/>
            </p14:nvContentPartPr>
            <p14:xfrm>
              <a:off x="3646920" y="802240"/>
              <a:ext cx="461880" cy="385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3B26CD-243A-44B8-BEAB-080C68E4CF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29280" y="784583"/>
                <a:ext cx="49752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41207C4-E60A-4537-8639-3990802623C5}"/>
                  </a:ext>
                </a:extLst>
              </p14:cNvPr>
              <p14:cNvContentPartPr/>
              <p14:nvPr/>
            </p14:nvContentPartPr>
            <p14:xfrm>
              <a:off x="4673640" y="904120"/>
              <a:ext cx="30600" cy="265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41207C4-E60A-4537-8639-399080262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55640" y="886120"/>
                <a:ext cx="66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B92C8C-4BB5-47AA-A68F-BBBA861367E6}"/>
                  </a:ext>
                </a:extLst>
              </p14:cNvPr>
              <p14:cNvContentPartPr/>
              <p14:nvPr/>
            </p14:nvContentPartPr>
            <p14:xfrm>
              <a:off x="4541160" y="883240"/>
              <a:ext cx="334800" cy="31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B92C8C-4BB5-47AA-A68F-BBBA861367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23160" y="865240"/>
                <a:ext cx="3704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43FFACB-168C-4E8E-85B0-B94476398B1F}"/>
                  </a:ext>
                </a:extLst>
              </p14:cNvPr>
              <p14:cNvContentPartPr/>
              <p14:nvPr/>
            </p14:nvContentPartPr>
            <p14:xfrm>
              <a:off x="4876320" y="1004560"/>
              <a:ext cx="174960" cy="21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43FFACB-168C-4E8E-85B0-B94476398B1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58320" y="986560"/>
                <a:ext cx="210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A437B7E-CD94-4367-A6CB-24CB7AC01080}"/>
                  </a:ext>
                </a:extLst>
              </p14:cNvPr>
              <p14:cNvContentPartPr/>
              <p14:nvPr/>
            </p14:nvContentPartPr>
            <p14:xfrm>
              <a:off x="4906920" y="1087000"/>
              <a:ext cx="1620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A437B7E-CD94-4367-A6CB-24CB7AC010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89280" y="1069000"/>
                <a:ext cx="1976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9DFA52-7631-4A6F-AD40-6685D0543E09}"/>
                  </a:ext>
                </a:extLst>
              </p14:cNvPr>
              <p14:cNvContentPartPr/>
              <p14:nvPr/>
            </p14:nvContentPartPr>
            <p14:xfrm>
              <a:off x="5333520" y="832480"/>
              <a:ext cx="360" cy="15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9DFA52-7631-4A6F-AD40-6685D0543E0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15880" y="814840"/>
                <a:ext cx="36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35F53C6-0C4E-46EC-996C-DD84A29D8E12}"/>
                  </a:ext>
                </a:extLst>
              </p14:cNvPr>
              <p14:cNvContentPartPr/>
              <p14:nvPr/>
            </p14:nvContentPartPr>
            <p14:xfrm>
              <a:off x="5252160" y="994840"/>
              <a:ext cx="141480" cy="21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35F53C6-0C4E-46EC-996C-DD84A29D8E1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34520" y="977200"/>
                <a:ext cx="177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8387A-9B0A-40D4-8A89-F9D81E9B8027}"/>
                  </a:ext>
                </a:extLst>
              </p14:cNvPr>
              <p14:cNvContentPartPr/>
              <p14:nvPr/>
            </p14:nvContentPartPr>
            <p14:xfrm>
              <a:off x="5282760" y="1092040"/>
              <a:ext cx="81000" cy="127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8387A-9B0A-40D4-8A89-F9D81E9B802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65120" y="1074400"/>
                <a:ext cx="1166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4D34D47-14F5-4399-B3BC-7A234E86E496}"/>
                  </a:ext>
                </a:extLst>
              </p14:cNvPr>
              <p14:cNvContentPartPr/>
              <p14:nvPr/>
            </p14:nvContentPartPr>
            <p14:xfrm>
              <a:off x="5475720" y="977200"/>
              <a:ext cx="295200" cy="181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4D34D47-14F5-4399-B3BC-7A234E86E49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57720" y="959200"/>
                <a:ext cx="3308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F2C9E4F-B952-4955-A71D-EB930539845B}"/>
                  </a:ext>
                </a:extLst>
              </p14:cNvPr>
              <p14:cNvContentPartPr/>
              <p14:nvPr/>
            </p14:nvContentPartPr>
            <p14:xfrm>
              <a:off x="5923200" y="931840"/>
              <a:ext cx="181800" cy="192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F2C9E4F-B952-4955-A71D-EB930539845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05200" y="913840"/>
                <a:ext cx="2174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689F673-329C-4CCB-9ADF-31D6574B7F87}"/>
                  </a:ext>
                </a:extLst>
              </p14:cNvPr>
              <p14:cNvContentPartPr/>
              <p14:nvPr/>
            </p14:nvContentPartPr>
            <p14:xfrm>
              <a:off x="6339360" y="964600"/>
              <a:ext cx="230400" cy="18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689F673-329C-4CCB-9ADF-31D6574B7F8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21360" y="946960"/>
                <a:ext cx="26604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ACBBD94-1F78-4521-A036-B51BD10F8D2E}"/>
                  </a:ext>
                </a:extLst>
              </p14:cNvPr>
              <p14:cNvContentPartPr/>
              <p14:nvPr/>
            </p14:nvContentPartPr>
            <p14:xfrm>
              <a:off x="5892240" y="722320"/>
              <a:ext cx="465840" cy="112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ACBBD94-1F78-4521-A036-B51BD10F8D2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74600" y="704320"/>
                <a:ext cx="5014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8A3B4A9-B968-416E-908E-30E45F4D2765}"/>
                  </a:ext>
                </a:extLst>
              </p14:cNvPr>
              <p14:cNvContentPartPr/>
              <p14:nvPr/>
            </p14:nvContentPartPr>
            <p14:xfrm>
              <a:off x="6847320" y="761200"/>
              <a:ext cx="1462320" cy="468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8A3B4A9-B968-416E-908E-30E45F4D276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29680" y="743186"/>
                <a:ext cx="1497960" cy="50438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4578391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3B7F81-2556-43B1-BF17-5B360E48A435}"/>
                  </a:ext>
                </a:extLst>
              </p14:cNvPr>
              <p14:cNvContentPartPr/>
              <p14:nvPr/>
            </p14:nvContentPartPr>
            <p14:xfrm>
              <a:off x="3311760" y="315880"/>
              <a:ext cx="618840" cy="234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3B7F81-2556-43B1-BF17-5B360E48A4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93760" y="297880"/>
                <a:ext cx="6544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C0E36DC-A5B9-47D2-9C29-45754C90C667}"/>
                  </a:ext>
                </a:extLst>
              </p14:cNvPr>
              <p14:cNvContentPartPr/>
              <p14:nvPr/>
            </p14:nvContentPartPr>
            <p14:xfrm>
              <a:off x="2303040" y="190960"/>
              <a:ext cx="723960" cy="55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C0E36DC-A5B9-47D2-9C29-45754C90C6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5391" y="172960"/>
                <a:ext cx="759618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5C8A9A4-F652-4AE6-AC61-CCBAE30D62D4}"/>
                  </a:ext>
                </a:extLst>
              </p14:cNvPr>
              <p14:cNvContentPartPr/>
              <p14:nvPr/>
            </p14:nvContentPartPr>
            <p14:xfrm>
              <a:off x="1411680" y="204640"/>
              <a:ext cx="650880" cy="375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5C8A9A4-F652-4AE6-AC61-CCBAE30D62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94040" y="186640"/>
                <a:ext cx="68652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9C081B6-F95D-4C9E-8AAF-78D518F557CF}"/>
                  </a:ext>
                </a:extLst>
              </p14:cNvPr>
              <p14:cNvContentPartPr/>
              <p14:nvPr/>
            </p14:nvContentPartPr>
            <p14:xfrm>
              <a:off x="4257120" y="131920"/>
              <a:ext cx="1075320" cy="390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9C081B6-F95D-4C9E-8AAF-78D518F557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39120" y="113920"/>
                <a:ext cx="111096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20A056C-0B99-412A-9A18-E4B6D5D679C4}"/>
                  </a:ext>
                </a:extLst>
              </p14:cNvPr>
              <p14:cNvContentPartPr/>
              <p14:nvPr/>
            </p14:nvContentPartPr>
            <p14:xfrm>
              <a:off x="537600" y="912040"/>
              <a:ext cx="646200" cy="423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20A056C-0B99-412A-9A18-E4B6D5D679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9950" y="894400"/>
                <a:ext cx="6818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B27BA90-C4B8-4378-AAC5-28A1010293C0}"/>
                  </a:ext>
                </a:extLst>
              </p14:cNvPr>
              <p14:cNvContentPartPr/>
              <p14:nvPr/>
            </p14:nvContentPartPr>
            <p14:xfrm>
              <a:off x="1472880" y="1063240"/>
              <a:ext cx="208440" cy="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B27BA90-C4B8-4378-AAC5-28A1010293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4880" y="1045240"/>
                <a:ext cx="244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2D56097-8070-4FFB-8431-BC02007B9554}"/>
                  </a:ext>
                </a:extLst>
              </p14:cNvPr>
              <p14:cNvContentPartPr/>
              <p14:nvPr/>
            </p14:nvContentPartPr>
            <p14:xfrm>
              <a:off x="1482960" y="1147480"/>
              <a:ext cx="21276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2D56097-8070-4FFB-8431-BC02007B955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64960" y="1129480"/>
                <a:ext cx="24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AC453A-11DA-451C-A5C7-80F2B08486CD}"/>
                  </a:ext>
                </a:extLst>
              </p14:cNvPr>
              <p14:cNvContentPartPr/>
              <p14:nvPr/>
            </p14:nvContentPartPr>
            <p14:xfrm>
              <a:off x="2234640" y="1090960"/>
              <a:ext cx="126720" cy="2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AC453A-11DA-451C-A5C7-80F2B08486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17000" y="1073320"/>
                <a:ext cx="16236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F77ED70-5E56-4C41-8733-624967782D6E}"/>
                  </a:ext>
                </a:extLst>
              </p14:cNvPr>
              <p14:cNvContentPartPr/>
              <p14:nvPr/>
            </p14:nvContentPartPr>
            <p14:xfrm>
              <a:off x="2468640" y="907360"/>
              <a:ext cx="219960" cy="298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F77ED70-5E56-4C41-8733-624967782D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450640" y="889360"/>
                <a:ext cx="2556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E78D1-3A51-4C97-83BB-B399470546CE}"/>
                  </a:ext>
                </a:extLst>
              </p14:cNvPr>
              <p14:cNvContentPartPr/>
              <p14:nvPr/>
            </p14:nvContentPartPr>
            <p14:xfrm>
              <a:off x="1808040" y="943360"/>
              <a:ext cx="338760" cy="29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E78D1-3A51-4C97-83BB-B399470546C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90400" y="925699"/>
                <a:ext cx="374400" cy="3330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0D0FE-6C33-4C2B-8AA6-B8B47EB27D7B}"/>
                  </a:ext>
                </a:extLst>
              </p14:cNvPr>
              <p14:cNvContentPartPr/>
              <p14:nvPr/>
            </p14:nvContentPartPr>
            <p14:xfrm>
              <a:off x="3001440" y="1168360"/>
              <a:ext cx="46440" cy="7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0D0FE-6C33-4C2B-8AA6-B8B47EB27D7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83800" y="1150360"/>
                <a:ext cx="820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F71A471-C3AE-4F4D-8CEA-C9A9E244F5CC}"/>
                  </a:ext>
                </a:extLst>
              </p14:cNvPr>
              <p14:cNvContentPartPr/>
              <p14:nvPr/>
            </p14:nvContentPartPr>
            <p14:xfrm>
              <a:off x="3240840" y="1060360"/>
              <a:ext cx="310320" cy="15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F71A471-C3AE-4F4D-8CEA-C9A9E244F5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22840" y="1042360"/>
                <a:ext cx="34596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3B26CD-243A-44B8-BEAB-080C68E4CF9D}"/>
                  </a:ext>
                </a:extLst>
              </p14:cNvPr>
              <p14:cNvContentPartPr/>
              <p14:nvPr/>
            </p14:nvContentPartPr>
            <p14:xfrm>
              <a:off x="3646920" y="802240"/>
              <a:ext cx="461880" cy="385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3B26CD-243A-44B8-BEAB-080C68E4CF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29280" y="784583"/>
                <a:ext cx="49752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41207C4-E60A-4537-8639-3990802623C5}"/>
                  </a:ext>
                </a:extLst>
              </p14:cNvPr>
              <p14:cNvContentPartPr/>
              <p14:nvPr/>
            </p14:nvContentPartPr>
            <p14:xfrm>
              <a:off x="4673640" y="904120"/>
              <a:ext cx="30600" cy="265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41207C4-E60A-4537-8639-399080262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55640" y="886120"/>
                <a:ext cx="66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B92C8C-4BB5-47AA-A68F-BBBA861367E6}"/>
                  </a:ext>
                </a:extLst>
              </p14:cNvPr>
              <p14:cNvContentPartPr/>
              <p14:nvPr/>
            </p14:nvContentPartPr>
            <p14:xfrm>
              <a:off x="4541160" y="883240"/>
              <a:ext cx="334800" cy="31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B92C8C-4BB5-47AA-A68F-BBBA861367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23160" y="865240"/>
                <a:ext cx="3704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43FFACB-168C-4E8E-85B0-B94476398B1F}"/>
                  </a:ext>
                </a:extLst>
              </p14:cNvPr>
              <p14:cNvContentPartPr/>
              <p14:nvPr/>
            </p14:nvContentPartPr>
            <p14:xfrm>
              <a:off x="4876320" y="1004560"/>
              <a:ext cx="174960" cy="21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43FFACB-168C-4E8E-85B0-B94476398B1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58320" y="986560"/>
                <a:ext cx="210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A437B7E-CD94-4367-A6CB-24CB7AC01080}"/>
                  </a:ext>
                </a:extLst>
              </p14:cNvPr>
              <p14:cNvContentPartPr/>
              <p14:nvPr/>
            </p14:nvContentPartPr>
            <p14:xfrm>
              <a:off x="4906920" y="1087000"/>
              <a:ext cx="1620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A437B7E-CD94-4367-A6CB-24CB7AC010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89280" y="1069000"/>
                <a:ext cx="1976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9DFA52-7631-4A6F-AD40-6685D0543E09}"/>
                  </a:ext>
                </a:extLst>
              </p14:cNvPr>
              <p14:cNvContentPartPr/>
              <p14:nvPr/>
            </p14:nvContentPartPr>
            <p14:xfrm>
              <a:off x="5333520" y="832480"/>
              <a:ext cx="360" cy="15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9DFA52-7631-4A6F-AD40-6685D0543E0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15880" y="814840"/>
                <a:ext cx="36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35F53C6-0C4E-46EC-996C-DD84A29D8E12}"/>
                  </a:ext>
                </a:extLst>
              </p14:cNvPr>
              <p14:cNvContentPartPr/>
              <p14:nvPr/>
            </p14:nvContentPartPr>
            <p14:xfrm>
              <a:off x="5252160" y="994840"/>
              <a:ext cx="141480" cy="21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35F53C6-0C4E-46EC-996C-DD84A29D8E1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34520" y="977200"/>
                <a:ext cx="177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8387A-9B0A-40D4-8A89-F9D81E9B8027}"/>
                  </a:ext>
                </a:extLst>
              </p14:cNvPr>
              <p14:cNvContentPartPr/>
              <p14:nvPr/>
            </p14:nvContentPartPr>
            <p14:xfrm>
              <a:off x="5282760" y="1092040"/>
              <a:ext cx="81000" cy="127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8387A-9B0A-40D4-8A89-F9D81E9B802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65120" y="1074400"/>
                <a:ext cx="1166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4D34D47-14F5-4399-B3BC-7A234E86E496}"/>
                  </a:ext>
                </a:extLst>
              </p14:cNvPr>
              <p14:cNvContentPartPr/>
              <p14:nvPr/>
            </p14:nvContentPartPr>
            <p14:xfrm>
              <a:off x="5475720" y="977200"/>
              <a:ext cx="295200" cy="181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4D34D47-14F5-4399-B3BC-7A234E86E49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57720" y="959200"/>
                <a:ext cx="3308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F2C9E4F-B952-4955-A71D-EB930539845B}"/>
                  </a:ext>
                </a:extLst>
              </p14:cNvPr>
              <p14:cNvContentPartPr/>
              <p14:nvPr/>
            </p14:nvContentPartPr>
            <p14:xfrm>
              <a:off x="5923200" y="931840"/>
              <a:ext cx="181800" cy="192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F2C9E4F-B952-4955-A71D-EB930539845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05200" y="913840"/>
                <a:ext cx="2174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689F673-329C-4CCB-9ADF-31D6574B7F87}"/>
                  </a:ext>
                </a:extLst>
              </p14:cNvPr>
              <p14:cNvContentPartPr/>
              <p14:nvPr/>
            </p14:nvContentPartPr>
            <p14:xfrm>
              <a:off x="6339360" y="964600"/>
              <a:ext cx="230400" cy="18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689F673-329C-4CCB-9ADF-31D6574B7F8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21360" y="946960"/>
                <a:ext cx="26604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ACBBD94-1F78-4521-A036-B51BD10F8D2E}"/>
                  </a:ext>
                </a:extLst>
              </p14:cNvPr>
              <p14:cNvContentPartPr/>
              <p14:nvPr/>
            </p14:nvContentPartPr>
            <p14:xfrm>
              <a:off x="5892240" y="722320"/>
              <a:ext cx="465840" cy="112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ACBBD94-1F78-4521-A036-B51BD10F8D2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74600" y="704320"/>
                <a:ext cx="5014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8A3B4A9-B968-416E-908E-30E45F4D2765}"/>
                  </a:ext>
                </a:extLst>
              </p14:cNvPr>
              <p14:cNvContentPartPr/>
              <p14:nvPr/>
            </p14:nvContentPartPr>
            <p14:xfrm>
              <a:off x="6847320" y="761200"/>
              <a:ext cx="1462320" cy="468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8A3B4A9-B968-416E-908E-30E45F4D276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29680" y="743186"/>
                <a:ext cx="1497960" cy="504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2F1220-48A1-4B2D-90AA-D4D16F59B594}"/>
                  </a:ext>
                </a:extLst>
              </p14:cNvPr>
              <p14:cNvContentPartPr/>
              <p14:nvPr/>
            </p14:nvContentPartPr>
            <p14:xfrm>
              <a:off x="323760" y="1667680"/>
              <a:ext cx="324720" cy="19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2F1220-48A1-4B2D-90AA-D4D16F59B5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5760" y="1649680"/>
                <a:ext cx="3603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A5E06F-62E2-4D8C-BD6E-FCB6875662C7}"/>
                  </a:ext>
                </a:extLst>
              </p14:cNvPr>
              <p14:cNvContentPartPr/>
              <p14:nvPr/>
            </p14:nvContentPartPr>
            <p14:xfrm>
              <a:off x="670440" y="1657240"/>
              <a:ext cx="256680" cy="151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A5E06F-62E2-4D8C-BD6E-FCB6875662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2440" y="1639600"/>
                <a:ext cx="2923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70B2527-A3CF-4EBF-8E6C-2FB6FED81E2D}"/>
                  </a:ext>
                </a:extLst>
              </p14:cNvPr>
              <p14:cNvContentPartPr/>
              <p14:nvPr/>
            </p14:nvContentPartPr>
            <p14:xfrm>
              <a:off x="1002360" y="1503160"/>
              <a:ext cx="265320" cy="30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70B2527-A3CF-4EBF-8E6C-2FB6FED81E2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84720" y="1485160"/>
                <a:ext cx="30096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79B541-0CE2-4AF4-A518-97865427EA13}"/>
                  </a:ext>
                </a:extLst>
              </p14:cNvPr>
              <p14:cNvContentPartPr/>
              <p14:nvPr/>
            </p14:nvContentPartPr>
            <p14:xfrm>
              <a:off x="1521120" y="1491640"/>
              <a:ext cx="234360" cy="58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79B541-0CE2-4AF4-A518-97865427EA1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03480" y="1474000"/>
                <a:ext cx="2700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1202B78-C137-4794-9FEE-3AAE562F7C2B}"/>
                  </a:ext>
                </a:extLst>
              </p14:cNvPr>
              <p14:cNvContentPartPr/>
              <p14:nvPr/>
            </p14:nvContentPartPr>
            <p14:xfrm>
              <a:off x="1781760" y="1711600"/>
              <a:ext cx="109800" cy="139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1202B78-C137-4794-9FEE-3AAE562F7C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63760" y="1693960"/>
                <a:ext cx="1454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DA19CCF-1F8B-43E4-81DA-EB0E1AC59888}"/>
                  </a:ext>
                </a:extLst>
              </p14:cNvPr>
              <p14:cNvContentPartPr/>
              <p14:nvPr/>
            </p14:nvContentPartPr>
            <p14:xfrm>
              <a:off x="1960680" y="1705120"/>
              <a:ext cx="70560" cy="144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DA19CCF-1F8B-43E4-81DA-EB0E1AC5988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42680" y="1687120"/>
                <a:ext cx="1062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7ADAC8C-AA09-4236-A0D4-C928096B46A1}"/>
                  </a:ext>
                </a:extLst>
              </p14:cNvPr>
              <p14:cNvContentPartPr/>
              <p14:nvPr/>
            </p14:nvContentPartPr>
            <p14:xfrm>
              <a:off x="2333640" y="1696120"/>
              <a:ext cx="289440" cy="15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7ADAC8C-AA09-4236-A0D4-C928096B46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15640" y="1678480"/>
                <a:ext cx="3250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4506D1-4173-4EB1-B348-22B23C5C48D8}"/>
                  </a:ext>
                </a:extLst>
              </p14:cNvPr>
              <p14:cNvContentPartPr/>
              <p14:nvPr/>
            </p14:nvContentPartPr>
            <p14:xfrm>
              <a:off x="2775360" y="1484800"/>
              <a:ext cx="225360" cy="527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4506D1-4173-4EB1-B348-22B23C5C48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757360" y="1467160"/>
                <a:ext cx="261000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4EA89A-2069-430A-8FCF-0027F74D3089}"/>
                  </a:ext>
                </a:extLst>
              </p14:cNvPr>
              <p14:cNvContentPartPr/>
              <p14:nvPr/>
            </p14:nvContentPartPr>
            <p14:xfrm>
              <a:off x="3122040" y="1727080"/>
              <a:ext cx="37440" cy="139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4EA89A-2069-430A-8FCF-0027F74D308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104400" y="1709080"/>
                <a:ext cx="730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D68A5AE-32C5-4ADF-B6C7-0B54337D08AD}"/>
                  </a:ext>
                </a:extLst>
              </p14:cNvPr>
              <p14:cNvContentPartPr/>
              <p14:nvPr/>
            </p14:nvContentPartPr>
            <p14:xfrm>
              <a:off x="3153360" y="1564000"/>
              <a:ext cx="648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D68A5AE-32C5-4ADF-B6C7-0B54337D08A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35360" y="1546360"/>
                <a:ext cx="421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68F91A-AE26-45C6-8186-1356D8B6E971}"/>
                  </a:ext>
                </a:extLst>
              </p14:cNvPr>
              <p14:cNvContentPartPr/>
              <p14:nvPr/>
            </p14:nvContentPartPr>
            <p14:xfrm>
              <a:off x="3209880" y="1696120"/>
              <a:ext cx="820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68F91A-AE26-45C6-8186-1356D8B6E97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92240" y="1678480"/>
                <a:ext cx="1177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B298CAB-03DF-43FC-9BD4-5E396A5E8AFD}"/>
                  </a:ext>
                </a:extLst>
              </p14:cNvPr>
              <p14:cNvContentPartPr/>
              <p14:nvPr/>
            </p14:nvContentPartPr>
            <p14:xfrm>
              <a:off x="3189720" y="1706560"/>
              <a:ext cx="138960" cy="11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B298CAB-03DF-43FC-9BD4-5E396A5E8AF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72080" y="1688920"/>
                <a:ext cx="1746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14792D3-C238-44AB-B475-BA29BFA5FC6E}"/>
                  </a:ext>
                </a:extLst>
              </p14:cNvPr>
              <p14:cNvContentPartPr/>
              <p14:nvPr/>
            </p14:nvContentPartPr>
            <p14:xfrm>
              <a:off x="3412200" y="1675600"/>
              <a:ext cx="12816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14792D3-C238-44AB-B475-BA29BFA5FC6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394200" y="1657600"/>
                <a:ext cx="16380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C86643-FC67-43D3-BD49-2864C781D81D}"/>
                  </a:ext>
                </a:extLst>
              </p14:cNvPr>
              <p14:cNvContentPartPr/>
              <p14:nvPr/>
            </p14:nvContentPartPr>
            <p14:xfrm>
              <a:off x="3610560" y="1542760"/>
              <a:ext cx="198000" cy="277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C86643-FC67-43D3-BD49-2864C781D81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92920" y="1525120"/>
                <a:ext cx="23364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61E2464-7CC9-4C3F-BDC0-2DBC716E2BA4}"/>
                  </a:ext>
                </a:extLst>
              </p14:cNvPr>
              <p14:cNvContentPartPr/>
              <p14:nvPr/>
            </p14:nvContentPartPr>
            <p14:xfrm>
              <a:off x="5224440" y="1406680"/>
              <a:ext cx="1498320" cy="380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61E2464-7CC9-4C3F-BDC0-2DBC716E2BA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06440" y="1389040"/>
                <a:ext cx="153396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3FE39A0-C19F-4873-B2ED-6FA2F8950456}"/>
                  </a:ext>
                </a:extLst>
              </p14:cNvPr>
              <p14:cNvContentPartPr/>
              <p14:nvPr/>
            </p14:nvContentPartPr>
            <p14:xfrm>
              <a:off x="4106640" y="1472560"/>
              <a:ext cx="901800" cy="414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3FE39A0-C19F-4873-B2ED-6FA2F895045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88640" y="1454905"/>
                <a:ext cx="937440" cy="450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CB98F43-352F-48E5-9A54-8A2C0766E009}"/>
                  </a:ext>
                </a:extLst>
              </p14:cNvPr>
              <p14:cNvContentPartPr/>
              <p14:nvPr/>
            </p14:nvContentPartPr>
            <p14:xfrm>
              <a:off x="6909960" y="1394440"/>
              <a:ext cx="1211040" cy="354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CB98F43-352F-48E5-9A54-8A2C0766E00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91960" y="1376440"/>
                <a:ext cx="12466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1759936-A301-4309-BAA2-F67F4361CE14}"/>
                  </a:ext>
                </a:extLst>
              </p14:cNvPr>
              <p14:cNvContentPartPr/>
              <p14:nvPr/>
            </p14:nvContentPartPr>
            <p14:xfrm>
              <a:off x="8310360" y="1523320"/>
              <a:ext cx="236160" cy="284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1759936-A301-4309-BAA2-F67F4361CE1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92720" y="1505320"/>
                <a:ext cx="271800" cy="32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5024696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3B7F81-2556-43B1-BF17-5B360E48A435}"/>
                  </a:ext>
                </a:extLst>
              </p14:cNvPr>
              <p14:cNvContentPartPr/>
              <p14:nvPr/>
            </p14:nvContentPartPr>
            <p14:xfrm>
              <a:off x="3311760" y="315880"/>
              <a:ext cx="618840" cy="234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3B7F81-2556-43B1-BF17-5B360E48A4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93760" y="297880"/>
                <a:ext cx="6544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C0E36DC-A5B9-47D2-9C29-45754C90C667}"/>
                  </a:ext>
                </a:extLst>
              </p14:cNvPr>
              <p14:cNvContentPartPr/>
              <p14:nvPr/>
            </p14:nvContentPartPr>
            <p14:xfrm>
              <a:off x="2303040" y="190960"/>
              <a:ext cx="723960" cy="55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C0E36DC-A5B9-47D2-9C29-45754C90C6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5391" y="172960"/>
                <a:ext cx="759618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5C8A9A4-F652-4AE6-AC61-CCBAE30D62D4}"/>
                  </a:ext>
                </a:extLst>
              </p14:cNvPr>
              <p14:cNvContentPartPr/>
              <p14:nvPr/>
            </p14:nvContentPartPr>
            <p14:xfrm>
              <a:off x="1411680" y="204640"/>
              <a:ext cx="650880" cy="375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5C8A9A4-F652-4AE6-AC61-CCBAE30D62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94040" y="186640"/>
                <a:ext cx="68652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9C081B6-F95D-4C9E-8AAF-78D518F557CF}"/>
                  </a:ext>
                </a:extLst>
              </p14:cNvPr>
              <p14:cNvContentPartPr/>
              <p14:nvPr/>
            </p14:nvContentPartPr>
            <p14:xfrm>
              <a:off x="4257120" y="131920"/>
              <a:ext cx="1075320" cy="390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9C081B6-F95D-4C9E-8AAF-78D518F557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39120" y="113920"/>
                <a:ext cx="111096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20A056C-0B99-412A-9A18-E4B6D5D679C4}"/>
                  </a:ext>
                </a:extLst>
              </p14:cNvPr>
              <p14:cNvContentPartPr/>
              <p14:nvPr/>
            </p14:nvContentPartPr>
            <p14:xfrm>
              <a:off x="537600" y="912040"/>
              <a:ext cx="646200" cy="423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20A056C-0B99-412A-9A18-E4B6D5D679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9950" y="894400"/>
                <a:ext cx="6818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B27BA90-C4B8-4378-AAC5-28A1010293C0}"/>
                  </a:ext>
                </a:extLst>
              </p14:cNvPr>
              <p14:cNvContentPartPr/>
              <p14:nvPr/>
            </p14:nvContentPartPr>
            <p14:xfrm>
              <a:off x="1472880" y="1063240"/>
              <a:ext cx="208440" cy="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B27BA90-C4B8-4378-AAC5-28A1010293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4880" y="1045240"/>
                <a:ext cx="244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2D56097-8070-4FFB-8431-BC02007B9554}"/>
                  </a:ext>
                </a:extLst>
              </p14:cNvPr>
              <p14:cNvContentPartPr/>
              <p14:nvPr/>
            </p14:nvContentPartPr>
            <p14:xfrm>
              <a:off x="1482960" y="1147480"/>
              <a:ext cx="21276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2D56097-8070-4FFB-8431-BC02007B955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64960" y="1129480"/>
                <a:ext cx="24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AC453A-11DA-451C-A5C7-80F2B08486CD}"/>
                  </a:ext>
                </a:extLst>
              </p14:cNvPr>
              <p14:cNvContentPartPr/>
              <p14:nvPr/>
            </p14:nvContentPartPr>
            <p14:xfrm>
              <a:off x="2234640" y="1090960"/>
              <a:ext cx="126720" cy="2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AC453A-11DA-451C-A5C7-80F2B08486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17000" y="1073320"/>
                <a:ext cx="16236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F77ED70-5E56-4C41-8733-624967782D6E}"/>
                  </a:ext>
                </a:extLst>
              </p14:cNvPr>
              <p14:cNvContentPartPr/>
              <p14:nvPr/>
            </p14:nvContentPartPr>
            <p14:xfrm>
              <a:off x="2468640" y="907360"/>
              <a:ext cx="219960" cy="298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F77ED70-5E56-4C41-8733-624967782D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450640" y="889360"/>
                <a:ext cx="2556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E78D1-3A51-4C97-83BB-B399470546CE}"/>
                  </a:ext>
                </a:extLst>
              </p14:cNvPr>
              <p14:cNvContentPartPr/>
              <p14:nvPr/>
            </p14:nvContentPartPr>
            <p14:xfrm>
              <a:off x="1808040" y="943360"/>
              <a:ext cx="338760" cy="29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E78D1-3A51-4C97-83BB-B399470546C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90400" y="925699"/>
                <a:ext cx="374400" cy="3330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0D0FE-6C33-4C2B-8AA6-B8B47EB27D7B}"/>
                  </a:ext>
                </a:extLst>
              </p14:cNvPr>
              <p14:cNvContentPartPr/>
              <p14:nvPr/>
            </p14:nvContentPartPr>
            <p14:xfrm>
              <a:off x="3001440" y="1168360"/>
              <a:ext cx="46440" cy="7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0D0FE-6C33-4C2B-8AA6-B8B47EB27D7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83800" y="1150360"/>
                <a:ext cx="820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F71A471-C3AE-4F4D-8CEA-C9A9E244F5CC}"/>
                  </a:ext>
                </a:extLst>
              </p14:cNvPr>
              <p14:cNvContentPartPr/>
              <p14:nvPr/>
            </p14:nvContentPartPr>
            <p14:xfrm>
              <a:off x="3240840" y="1060360"/>
              <a:ext cx="310320" cy="15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F71A471-C3AE-4F4D-8CEA-C9A9E244F5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22840" y="1042360"/>
                <a:ext cx="34596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3B26CD-243A-44B8-BEAB-080C68E4CF9D}"/>
                  </a:ext>
                </a:extLst>
              </p14:cNvPr>
              <p14:cNvContentPartPr/>
              <p14:nvPr/>
            </p14:nvContentPartPr>
            <p14:xfrm>
              <a:off x="3646920" y="802240"/>
              <a:ext cx="461880" cy="385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3B26CD-243A-44B8-BEAB-080C68E4CF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29280" y="784583"/>
                <a:ext cx="49752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41207C4-E60A-4537-8639-3990802623C5}"/>
                  </a:ext>
                </a:extLst>
              </p14:cNvPr>
              <p14:cNvContentPartPr/>
              <p14:nvPr/>
            </p14:nvContentPartPr>
            <p14:xfrm>
              <a:off x="4673640" y="904120"/>
              <a:ext cx="30600" cy="265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41207C4-E60A-4537-8639-399080262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55640" y="886120"/>
                <a:ext cx="66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B92C8C-4BB5-47AA-A68F-BBBA861367E6}"/>
                  </a:ext>
                </a:extLst>
              </p14:cNvPr>
              <p14:cNvContentPartPr/>
              <p14:nvPr/>
            </p14:nvContentPartPr>
            <p14:xfrm>
              <a:off x="4541160" y="883240"/>
              <a:ext cx="334800" cy="31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B92C8C-4BB5-47AA-A68F-BBBA861367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23160" y="865240"/>
                <a:ext cx="3704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43FFACB-168C-4E8E-85B0-B94476398B1F}"/>
                  </a:ext>
                </a:extLst>
              </p14:cNvPr>
              <p14:cNvContentPartPr/>
              <p14:nvPr/>
            </p14:nvContentPartPr>
            <p14:xfrm>
              <a:off x="4876320" y="1004560"/>
              <a:ext cx="174960" cy="21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43FFACB-168C-4E8E-85B0-B94476398B1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58320" y="986560"/>
                <a:ext cx="210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A437B7E-CD94-4367-A6CB-24CB7AC01080}"/>
                  </a:ext>
                </a:extLst>
              </p14:cNvPr>
              <p14:cNvContentPartPr/>
              <p14:nvPr/>
            </p14:nvContentPartPr>
            <p14:xfrm>
              <a:off x="4906920" y="1087000"/>
              <a:ext cx="1620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A437B7E-CD94-4367-A6CB-24CB7AC010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89280" y="1069000"/>
                <a:ext cx="1976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9DFA52-7631-4A6F-AD40-6685D0543E09}"/>
                  </a:ext>
                </a:extLst>
              </p14:cNvPr>
              <p14:cNvContentPartPr/>
              <p14:nvPr/>
            </p14:nvContentPartPr>
            <p14:xfrm>
              <a:off x="5333520" y="832480"/>
              <a:ext cx="360" cy="15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9DFA52-7631-4A6F-AD40-6685D0543E0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15880" y="814840"/>
                <a:ext cx="36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35F53C6-0C4E-46EC-996C-DD84A29D8E12}"/>
                  </a:ext>
                </a:extLst>
              </p14:cNvPr>
              <p14:cNvContentPartPr/>
              <p14:nvPr/>
            </p14:nvContentPartPr>
            <p14:xfrm>
              <a:off x="5252160" y="994840"/>
              <a:ext cx="141480" cy="21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35F53C6-0C4E-46EC-996C-DD84A29D8E1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34520" y="977200"/>
                <a:ext cx="177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8387A-9B0A-40D4-8A89-F9D81E9B8027}"/>
                  </a:ext>
                </a:extLst>
              </p14:cNvPr>
              <p14:cNvContentPartPr/>
              <p14:nvPr/>
            </p14:nvContentPartPr>
            <p14:xfrm>
              <a:off x="5282760" y="1092040"/>
              <a:ext cx="81000" cy="127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8387A-9B0A-40D4-8A89-F9D81E9B802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65120" y="1074400"/>
                <a:ext cx="1166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4D34D47-14F5-4399-B3BC-7A234E86E496}"/>
                  </a:ext>
                </a:extLst>
              </p14:cNvPr>
              <p14:cNvContentPartPr/>
              <p14:nvPr/>
            </p14:nvContentPartPr>
            <p14:xfrm>
              <a:off x="5475720" y="977200"/>
              <a:ext cx="295200" cy="181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4D34D47-14F5-4399-B3BC-7A234E86E49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57720" y="959200"/>
                <a:ext cx="3308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F2C9E4F-B952-4955-A71D-EB930539845B}"/>
                  </a:ext>
                </a:extLst>
              </p14:cNvPr>
              <p14:cNvContentPartPr/>
              <p14:nvPr/>
            </p14:nvContentPartPr>
            <p14:xfrm>
              <a:off x="5923200" y="931840"/>
              <a:ext cx="181800" cy="192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F2C9E4F-B952-4955-A71D-EB930539845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05200" y="913840"/>
                <a:ext cx="2174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689F673-329C-4CCB-9ADF-31D6574B7F87}"/>
                  </a:ext>
                </a:extLst>
              </p14:cNvPr>
              <p14:cNvContentPartPr/>
              <p14:nvPr/>
            </p14:nvContentPartPr>
            <p14:xfrm>
              <a:off x="6339360" y="964600"/>
              <a:ext cx="230400" cy="18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689F673-329C-4CCB-9ADF-31D6574B7F8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21360" y="946960"/>
                <a:ext cx="26604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ACBBD94-1F78-4521-A036-B51BD10F8D2E}"/>
                  </a:ext>
                </a:extLst>
              </p14:cNvPr>
              <p14:cNvContentPartPr/>
              <p14:nvPr/>
            </p14:nvContentPartPr>
            <p14:xfrm>
              <a:off x="5892240" y="722320"/>
              <a:ext cx="465840" cy="112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ACBBD94-1F78-4521-A036-B51BD10F8D2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74600" y="704320"/>
                <a:ext cx="5014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8A3B4A9-B968-416E-908E-30E45F4D2765}"/>
                  </a:ext>
                </a:extLst>
              </p14:cNvPr>
              <p14:cNvContentPartPr/>
              <p14:nvPr/>
            </p14:nvContentPartPr>
            <p14:xfrm>
              <a:off x="6847320" y="761200"/>
              <a:ext cx="1462320" cy="468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8A3B4A9-B968-416E-908E-30E45F4D276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29680" y="743186"/>
                <a:ext cx="1497960" cy="504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2F1220-48A1-4B2D-90AA-D4D16F59B594}"/>
                  </a:ext>
                </a:extLst>
              </p14:cNvPr>
              <p14:cNvContentPartPr/>
              <p14:nvPr/>
            </p14:nvContentPartPr>
            <p14:xfrm>
              <a:off x="323760" y="1667680"/>
              <a:ext cx="324720" cy="19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2F1220-48A1-4B2D-90AA-D4D16F59B5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5760" y="1649680"/>
                <a:ext cx="3603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A5E06F-62E2-4D8C-BD6E-FCB6875662C7}"/>
                  </a:ext>
                </a:extLst>
              </p14:cNvPr>
              <p14:cNvContentPartPr/>
              <p14:nvPr/>
            </p14:nvContentPartPr>
            <p14:xfrm>
              <a:off x="670440" y="1657240"/>
              <a:ext cx="256680" cy="151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A5E06F-62E2-4D8C-BD6E-FCB6875662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2440" y="1639600"/>
                <a:ext cx="2923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70B2527-A3CF-4EBF-8E6C-2FB6FED81E2D}"/>
                  </a:ext>
                </a:extLst>
              </p14:cNvPr>
              <p14:cNvContentPartPr/>
              <p14:nvPr/>
            </p14:nvContentPartPr>
            <p14:xfrm>
              <a:off x="1002360" y="1503160"/>
              <a:ext cx="265320" cy="30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70B2527-A3CF-4EBF-8E6C-2FB6FED81E2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84720" y="1485160"/>
                <a:ext cx="30096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79B541-0CE2-4AF4-A518-97865427EA13}"/>
                  </a:ext>
                </a:extLst>
              </p14:cNvPr>
              <p14:cNvContentPartPr/>
              <p14:nvPr/>
            </p14:nvContentPartPr>
            <p14:xfrm>
              <a:off x="1521120" y="1491640"/>
              <a:ext cx="234360" cy="58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79B541-0CE2-4AF4-A518-97865427EA1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03480" y="1474000"/>
                <a:ext cx="2700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1202B78-C137-4794-9FEE-3AAE562F7C2B}"/>
                  </a:ext>
                </a:extLst>
              </p14:cNvPr>
              <p14:cNvContentPartPr/>
              <p14:nvPr/>
            </p14:nvContentPartPr>
            <p14:xfrm>
              <a:off x="1781760" y="1711600"/>
              <a:ext cx="109800" cy="139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1202B78-C137-4794-9FEE-3AAE562F7C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63760" y="1693960"/>
                <a:ext cx="1454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DA19CCF-1F8B-43E4-81DA-EB0E1AC59888}"/>
                  </a:ext>
                </a:extLst>
              </p14:cNvPr>
              <p14:cNvContentPartPr/>
              <p14:nvPr/>
            </p14:nvContentPartPr>
            <p14:xfrm>
              <a:off x="1960680" y="1705120"/>
              <a:ext cx="70560" cy="144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DA19CCF-1F8B-43E4-81DA-EB0E1AC5988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42680" y="1687120"/>
                <a:ext cx="1062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7ADAC8C-AA09-4236-A0D4-C928096B46A1}"/>
                  </a:ext>
                </a:extLst>
              </p14:cNvPr>
              <p14:cNvContentPartPr/>
              <p14:nvPr/>
            </p14:nvContentPartPr>
            <p14:xfrm>
              <a:off x="2333640" y="1696120"/>
              <a:ext cx="289440" cy="15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7ADAC8C-AA09-4236-A0D4-C928096B46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15640" y="1678480"/>
                <a:ext cx="3250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4506D1-4173-4EB1-B348-22B23C5C48D8}"/>
                  </a:ext>
                </a:extLst>
              </p14:cNvPr>
              <p14:cNvContentPartPr/>
              <p14:nvPr/>
            </p14:nvContentPartPr>
            <p14:xfrm>
              <a:off x="2775360" y="1484800"/>
              <a:ext cx="225360" cy="527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4506D1-4173-4EB1-B348-22B23C5C48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757360" y="1467160"/>
                <a:ext cx="261000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4EA89A-2069-430A-8FCF-0027F74D3089}"/>
                  </a:ext>
                </a:extLst>
              </p14:cNvPr>
              <p14:cNvContentPartPr/>
              <p14:nvPr/>
            </p14:nvContentPartPr>
            <p14:xfrm>
              <a:off x="3122040" y="1727080"/>
              <a:ext cx="37440" cy="139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4EA89A-2069-430A-8FCF-0027F74D308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104400" y="1709080"/>
                <a:ext cx="730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D68A5AE-32C5-4ADF-B6C7-0B54337D08AD}"/>
                  </a:ext>
                </a:extLst>
              </p14:cNvPr>
              <p14:cNvContentPartPr/>
              <p14:nvPr/>
            </p14:nvContentPartPr>
            <p14:xfrm>
              <a:off x="3153360" y="1564000"/>
              <a:ext cx="648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D68A5AE-32C5-4ADF-B6C7-0B54337D08A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35360" y="1546360"/>
                <a:ext cx="421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68F91A-AE26-45C6-8186-1356D8B6E971}"/>
                  </a:ext>
                </a:extLst>
              </p14:cNvPr>
              <p14:cNvContentPartPr/>
              <p14:nvPr/>
            </p14:nvContentPartPr>
            <p14:xfrm>
              <a:off x="3209880" y="1696120"/>
              <a:ext cx="820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68F91A-AE26-45C6-8186-1356D8B6E97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92240" y="1678480"/>
                <a:ext cx="1177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B298CAB-03DF-43FC-9BD4-5E396A5E8AFD}"/>
                  </a:ext>
                </a:extLst>
              </p14:cNvPr>
              <p14:cNvContentPartPr/>
              <p14:nvPr/>
            </p14:nvContentPartPr>
            <p14:xfrm>
              <a:off x="3189720" y="1706560"/>
              <a:ext cx="138960" cy="11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B298CAB-03DF-43FC-9BD4-5E396A5E8AF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72080" y="1688920"/>
                <a:ext cx="1746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14792D3-C238-44AB-B475-BA29BFA5FC6E}"/>
                  </a:ext>
                </a:extLst>
              </p14:cNvPr>
              <p14:cNvContentPartPr/>
              <p14:nvPr/>
            </p14:nvContentPartPr>
            <p14:xfrm>
              <a:off x="3412200" y="1675600"/>
              <a:ext cx="12816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14792D3-C238-44AB-B475-BA29BFA5FC6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394200" y="1657600"/>
                <a:ext cx="16380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C86643-FC67-43D3-BD49-2864C781D81D}"/>
                  </a:ext>
                </a:extLst>
              </p14:cNvPr>
              <p14:cNvContentPartPr/>
              <p14:nvPr/>
            </p14:nvContentPartPr>
            <p14:xfrm>
              <a:off x="3610560" y="1542760"/>
              <a:ext cx="198000" cy="277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C86643-FC67-43D3-BD49-2864C781D81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92920" y="1525120"/>
                <a:ext cx="23364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61E2464-7CC9-4C3F-BDC0-2DBC716E2BA4}"/>
                  </a:ext>
                </a:extLst>
              </p14:cNvPr>
              <p14:cNvContentPartPr/>
              <p14:nvPr/>
            </p14:nvContentPartPr>
            <p14:xfrm>
              <a:off x="5224440" y="1406680"/>
              <a:ext cx="1498320" cy="380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61E2464-7CC9-4C3F-BDC0-2DBC716E2BA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06440" y="1389040"/>
                <a:ext cx="153396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3FE39A0-C19F-4873-B2ED-6FA2F8950456}"/>
                  </a:ext>
                </a:extLst>
              </p14:cNvPr>
              <p14:cNvContentPartPr/>
              <p14:nvPr/>
            </p14:nvContentPartPr>
            <p14:xfrm>
              <a:off x="4106640" y="1472560"/>
              <a:ext cx="901800" cy="414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3FE39A0-C19F-4873-B2ED-6FA2F895045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88640" y="1454905"/>
                <a:ext cx="937440" cy="450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CB98F43-352F-48E5-9A54-8A2C0766E009}"/>
                  </a:ext>
                </a:extLst>
              </p14:cNvPr>
              <p14:cNvContentPartPr/>
              <p14:nvPr/>
            </p14:nvContentPartPr>
            <p14:xfrm>
              <a:off x="6909960" y="1394440"/>
              <a:ext cx="1211040" cy="354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CB98F43-352F-48E5-9A54-8A2C0766E00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91960" y="1376440"/>
                <a:ext cx="12466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1759936-A301-4309-BAA2-F67F4361CE14}"/>
                  </a:ext>
                </a:extLst>
              </p14:cNvPr>
              <p14:cNvContentPartPr/>
              <p14:nvPr/>
            </p14:nvContentPartPr>
            <p14:xfrm>
              <a:off x="8310360" y="1523320"/>
              <a:ext cx="236160" cy="284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1759936-A301-4309-BAA2-F67F4361CE1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92720" y="1505320"/>
                <a:ext cx="27180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6B577C5-993E-4312-919C-A1D9D6D47C43}"/>
                  </a:ext>
                </a:extLst>
              </p14:cNvPr>
              <p14:cNvContentPartPr/>
              <p14:nvPr/>
            </p14:nvContentPartPr>
            <p14:xfrm>
              <a:off x="1493400" y="2102920"/>
              <a:ext cx="1646280" cy="416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6B577C5-993E-4312-919C-A1D9D6D47C4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75404" y="2084920"/>
                <a:ext cx="1681912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7CB29A2-87F4-4CC0-886A-D190728A5F60}"/>
                  </a:ext>
                </a:extLst>
              </p14:cNvPr>
              <p14:cNvContentPartPr/>
              <p14:nvPr/>
            </p14:nvContentPartPr>
            <p14:xfrm>
              <a:off x="670440" y="2132080"/>
              <a:ext cx="488880" cy="338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7CB29A2-87F4-4CC0-886A-D190728A5F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2440" y="2114440"/>
                <a:ext cx="524520" cy="374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780887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3B7F81-2556-43B1-BF17-5B360E48A435}"/>
                  </a:ext>
                </a:extLst>
              </p14:cNvPr>
              <p14:cNvContentPartPr/>
              <p14:nvPr/>
            </p14:nvContentPartPr>
            <p14:xfrm>
              <a:off x="3311760" y="315880"/>
              <a:ext cx="618840" cy="234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3B7F81-2556-43B1-BF17-5B360E48A4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93760" y="297880"/>
                <a:ext cx="6544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C0E36DC-A5B9-47D2-9C29-45754C90C667}"/>
                  </a:ext>
                </a:extLst>
              </p14:cNvPr>
              <p14:cNvContentPartPr/>
              <p14:nvPr/>
            </p14:nvContentPartPr>
            <p14:xfrm>
              <a:off x="2303040" y="190960"/>
              <a:ext cx="723960" cy="55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C0E36DC-A5B9-47D2-9C29-45754C90C6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5391" y="172960"/>
                <a:ext cx="759618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5C8A9A4-F652-4AE6-AC61-CCBAE30D62D4}"/>
                  </a:ext>
                </a:extLst>
              </p14:cNvPr>
              <p14:cNvContentPartPr/>
              <p14:nvPr/>
            </p14:nvContentPartPr>
            <p14:xfrm>
              <a:off x="1411680" y="204640"/>
              <a:ext cx="650880" cy="375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5C8A9A4-F652-4AE6-AC61-CCBAE30D62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94040" y="186640"/>
                <a:ext cx="68652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9C081B6-F95D-4C9E-8AAF-78D518F557CF}"/>
                  </a:ext>
                </a:extLst>
              </p14:cNvPr>
              <p14:cNvContentPartPr/>
              <p14:nvPr/>
            </p14:nvContentPartPr>
            <p14:xfrm>
              <a:off x="4257120" y="131920"/>
              <a:ext cx="1075320" cy="390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9C081B6-F95D-4C9E-8AAF-78D518F557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39120" y="113920"/>
                <a:ext cx="111096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20A056C-0B99-412A-9A18-E4B6D5D679C4}"/>
                  </a:ext>
                </a:extLst>
              </p14:cNvPr>
              <p14:cNvContentPartPr/>
              <p14:nvPr/>
            </p14:nvContentPartPr>
            <p14:xfrm>
              <a:off x="537600" y="912040"/>
              <a:ext cx="646200" cy="423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20A056C-0B99-412A-9A18-E4B6D5D679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9950" y="894400"/>
                <a:ext cx="6818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B27BA90-C4B8-4378-AAC5-28A1010293C0}"/>
                  </a:ext>
                </a:extLst>
              </p14:cNvPr>
              <p14:cNvContentPartPr/>
              <p14:nvPr/>
            </p14:nvContentPartPr>
            <p14:xfrm>
              <a:off x="1472880" y="1063240"/>
              <a:ext cx="208440" cy="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B27BA90-C4B8-4378-AAC5-28A1010293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4880" y="1045240"/>
                <a:ext cx="244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2D56097-8070-4FFB-8431-BC02007B9554}"/>
                  </a:ext>
                </a:extLst>
              </p14:cNvPr>
              <p14:cNvContentPartPr/>
              <p14:nvPr/>
            </p14:nvContentPartPr>
            <p14:xfrm>
              <a:off x="1482960" y="1147480"/>
              <a:ext cx="21276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2D56097-8070-4FFB-8431-BC02007B955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64960" y="1129480"/>
                <a:ext cx="24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AC453A-11DA-451C-A5C7-80F2B08486CD}"/>
                  </a:ext>
                </a:extLst>
              </p14:cNvPr>
              <p14:cNvContentPartPr/>
              <p14:nvPr/>
            </p14:nvContentPartPr>
            <p14:xfrm>
              <a:off x="2234640" y="1090960"/>
              <a:ext cx="126720" cy="2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AC453A-11DA-451C-A5C7-80F2B08486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17000" y="1073320"/>
                <a:ext cx="16236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F77ED70-5E56-4C41-8733-624967782D6E}"/>
                  </a:ext>
                </a:extLst>
              </p14:cNvPr>
              <p14:cNvContentPartPr/>
              <p14:nvPr/>
            </p14:nvContentPartPr>
            <p14:xfrm>
              <a:off x="2468640" y="907360"/>
              <a:ext cx="219960" cy="298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F77ED70-5E56-4C41-8733-624967782D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450640" y="889360"/>
                <a:ext cx="2556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E78D1-3A51-4C97-83BB-B399470546CE}"/>
                  </a:ext>
                </a:extLst>
              </p14:cNvPr>
              <p14:cNvContentPartPr/>
              <p14:nvPr/>
            </p14:nvContentPartPr>
            <p14:xfrm>
              <a:off x="1808040" y="943360"/>
              <a:ext cx="338760" cy="29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E78D1-3A51-4C97-83BB-B399470546C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90400" y="925699"/>
                <a:ext cx="374400" cy="3330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0D0FE-6C33-4C2B-8AA6-B8B47EB27D7B}"/>
                  </a:ext>
                </a:extLst>
              </p14:cNvPr>
              <p14:cNvContentPartPr/>
              <p14:nvPr/>
            </p14:nvContentPartPr>
            <p14:xfrm>
              <a:off x="3001440" y="1168360"/>
              <a:ext cx="46440" cy="7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0D0FE-6C33-4C2B-8AA6-B8B47EB27D7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83800" y="1150360"/>
                <a:ext cx="820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F71A471-C3AE-4F4D-8CEA-C9A9E244F5CC}"/>
                  </a:ext>
                </a:extLst>
              </p14:cNvPr>
              <p14:cNvContentPartPr/>
              <p14:nvPr/>
            </p14:nvContentPartPr>
            <p14:xfrm>
              <a:off x="3240840" y="1060360"/>
              <a:ext cx="310320" cy="15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F71A471-C3AE-4F4D-8CEA-C9A9E244F5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22840" y="1042360"/>
                <a:ext cx="34596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3B26CD-243A-44B8-BEAB-080C68E4CF9D}"/>
                  </a:ext>
                </a:extLst>
              </p14:cNvPr>
              <p14:cNvContentPartPr/>
              <p14:nvPr/>
            </p14:nvContentPartPr>
            <p14:xfrm>
              <a:off x="3646920" y="802240"/>
              <a:ext cx="461880" cy="385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3B26CD-243A-44B8-BEAB-080C68E4CF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29280" y="784583"/>
                <a:ext cx="49752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41207C4-E60A-4537-8639-3990802623C5}"/>
                  </a:ext>
                </a:extLst>
              </p14:cNvPr>
              <p14:cNvContentPartPr/>
              <p14:nvPr/>
            </p14:nvContentPartPr>
            <p14:xfrm>
              <a:off x="4673640" y="904120"/>
              <a:ext cx="30600" cy="265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41207C4-E60A-4537-8639-399080262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55640" y="886120"/>
                <a:ext cx="66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B92C8C-4BB5-47AA-A68F-BBBA861367E6}"/>
                  </a:ext>
                </a:extLst>
              </p14:cNvPr>
              <p14:cNvContentPartPr/>
              <p14:nvPr/>
            </p14:nvContentPartPr>
            <p14:xfrm>
              <a:off x="4541160" y="883240"/>
              <a:ext cx="334800" cy="31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B92C8C-4BB5-47AA-A68F-BBBA861367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23160" y="865240"/>
                <a:ext cx="3704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43FFACB-168C-4E8E-85B0-B94476398B1F}"/>
                  </a:ext>
                </a:extLst>
              </p14:cNvPr>
              <p14:cNvContentPartPr/>
              <p14:nvPr/>
            </p14:nvContentPartPr>
            <p14:xfrm>
              <a:off x="4876320" y="1004560"/>
              <a:ext cx="174960" cy="21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43FFACB-168C-4E8E-85B0-B94476398B1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58320" y="986560"/>
                <a:ext cx="210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A437B7E-CD94-4367-A6CB-24CB7AC01080}"/>
                  </a:ext>
                </a:extLst>
              </p14:cNvPr>
              <p14:cNvContentPartPr/>
              <p14:nvPr/>
            </p14:nvContentPartPr>
            <p14:xfrm>
              <a:off x="4906920" y="1087000"/>
              <a:ext cx="1620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A437B7E-CD94-4367-A6CB-24CB7AC010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89280" y="1069000"/>
                <a:ext cx="1976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9DFA52-7631-4A6F-AD40-6685D0543E09}"/>
                  </a:ext>
                </a:extLst>
              </p14:cNvPr>
              <p14:cNvContentPartPr/>
              <p14:nvPr/>
            </p14:nvContentPartPr>
            <p14:xfrm>
              <a:off x="5333520" y="832480"/>
              <a:ext cx="360" cy="15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9DFA52-7631-4A6F-AD40-6685D0543E0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15880" y="814840"/>
                <a:ext cx="36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35F53C6-0C4E-46EC-996C-DD84A29D8E12}"/>
                  </a:ext>
                </a:extLst>
              </p14:cNvPr>
              <p14:cNvContentPartPr/>
              <p14:nvPr/>
            </p14:nvContentPartPr>
            <p14:xfrm>
              <a:off x="5252160" y="994840"/>
              <a:ext cx="141480" cy="21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35F53C6-0C4E-46EC-996C-DD84A29D8E1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34520" y="977200"/>
                <a:ext cx="177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8387A-9B0A-40D4-8A89-F9D81E9B8027}"/>
                  </a:ext>
                </a:extLst>
              </p14:cNvPr>
              <p14:cNvContentPartPr/>
              <p14:nvPr/>
            </p14:nvContentPartPr>
            <p14:xfrm>
              <a:off x="5282760" y="1092040"/>
              <a:ext cx="81000" cy="127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8387A-9B0A-40D4-8A89-F9D81E9B802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65120" y="1074400"/>
                <a:ext cx="1166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4D34D47-14F5-4399-B3BC-7A234E86E496}"/>
                  </a:ext>
                </a:extLst>
              </p14:cNvPr>
              <p14:cNvContentPartPr/>
              <p14:nvPr/>
            </p14:nvContentPartPr>
            <p14:xfrm>
              <a:off x="5475720" y="977200"/>
              <a:ext cx="295200" cy="181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4D34D47-14F5-4399-B3BC-7A234E86E49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57720" y="959200"/>
                <a:ext cx="3308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F2C9E4F-B952-4955-A71D-EB930539845B}"/>
                  </a:ext>
                </a:extLst>
              </p14:cNvPr>
              <p14:cNvContentPartPr/>
              <p14:nvPr/>
            </p14:nvContentPartPr>
            <p14:xfrm>
              <a:off x="5923200" y="931840"/>
              <a:ext cx="181800" cy="192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F2C9E4F-B952-4955-A71D-EB930539845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05200" y="913840"/>
                <a:ext cx="2174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689F673-329C-4CCB-9ADF-31D6574B7F87}"/>
                  </a:ext>
                </a:extLst>
              </p14:cNvPr>
              <p14:cNvContentPartPr/>
              <p14:nvPr/>
            </p14:nvContentPartPr>
            <p14:xfrm>
              <a:off x="6339360" y="964600"/>
              <a:ext cx="230400" cy="18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689F673-329C-4CCB-9ADF-31D6574B7F8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21360" y="946960"/>
                <a:ext cx="26604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ACBBD94-1F78-4521-A036-B51BD10F8D2E}"/>
                  </a:ext>
                </a:extLst>
              </p14:cNvPr>
              <p14:cNvContentPartPr/>
              <p14:nvPr/>
            </p14:nvContentPartPr>
            <p14:xfrm>
              <a:off x="5892240" y="722320"/>
              <a:ext cx="465840" cy="112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ACBBD94-1F78-4521-A036-B51BD10F8D2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74600" y="704320"/>
                <a:ext cx="5014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8A3B4A9-B968-416E-908E-30E45F4D2765}"/>
                  </a:ext>
                </a:extLst>
              </p14:cNvPr>
              <p14:cNvContentPartPr/>
              <p14:nvPr/>
            </p14:nvContentPartPr>
            <p14:xfrm>
              <a:off x="6847320" y="761200"/>
              <a:ext cx="1462320" cy="468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8A3B4A9-B968-416E-908E-30E45F4D276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29680" y="743186"/>
                <a:ext cx="1497960" cy="504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2F1220-48A1-4B2D-90AA-D4D16F59B594}"/>
                  </a:ext>
                </a:extLst>
              </p14:cNvPr>
              <p14:cNvContentPartPr/>
              <p14:nvPr/>
            </p14:nvContentPartPr>
            <p14:xfrm>
              <a:off x="323760" y="1667680"/>
              <a:ext cx="324720" cy="19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2F1220-48A1-4B2D-90AA-D4D16F59B5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5760" y="1649680"/>
                <a:ext cx="3603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A5E06F-62E2-4D8C-BD6E-FCB6875662C7}"/>
                  </a:ext>
                </a:extLst>
              </p14:cNvPr>
              <p14:cNvContentPartPr/>
              <p14:nvPr/>
            </p14:nvContentPartPr>
            <p14:xfrm>
              <a:off x="670440" y="1657240"/>
              <a:ext cx="256680" cy="151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A5E06F-62E2-4D8C-BD6E-FCB6875662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2440" y="1639600"/>
                <a:ext cx="2923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70B2527-A3CF-4EBF-8E6C-2FB6FED81E2D}"/>
                  </a:ext>
                </a:extLst>
              </p14:cNvPr>
              <p14:cNvContentPartPr/>
              <p14:nvPr/>
            </p14:nvContentPartPr>
            <p14:xfrm>
              <a:off x="1002360" y="1503160"/>
              <a:ext cx="265320" cy="30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70B2527-A3CF-4EBF-8E6C-2FB6FED81E2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84720" y="1485160"/>
                <a:ext cx="30096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79B541-0CE2-4AF4-A518-97865427EA13}"/>
                  </a:ext>
                </a:extLst>
              </p14:cNvPr>
              <p14:cNvContentPartPr/>
              <p14:nvPr/>
            </p14:nvContentPartPr>
            <p14:xfrm>
              <a:off x="1521120" y="1491640"/>
              <a:ext cx="234360" cy="58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79B541-0CE2-4AF4-A518-97865427EA1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03480" y="1474000"/>
                <a:ext cx="2700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1202B78-C137-4794-9FEE-3AAE562F7C2B}"/>
                  </a:ext>
                </a:extLst>
              </p14:cNvPr>
              <p14:cNvContentPartPr/>
              <p14:nvPr/>
            </p14:nvContentPartPr>
            <p14:xfrm>
              <a:off x="1781760" y="1711600"/>
              <a:ext cx="109800" cy="139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1202B78-C137-4794-9FEE-3AAE562F7C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63760" y="1693960"/>
                <a:ext cx="1454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DA19CCF-1F8B-43E4-81DA-EB0E1AC59888}"/>
                  </a:ext>
                </a:extLst>
              </p14:cNvPr>
              <p14:cNvContentPartPr/>
              <p14:nvPr/>
            </p14:nvContentPartPr>
            <p14:xfrm>
              <a:off x="1960680" y="1705120"/>
              <a:ext cx="70560" cy="144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DA19CCF-1F8B-43E4-81DA-EB0E1AC5988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42680" y="1687120"/>
                <a:ext cx="1062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7ADAC8C-AA09-4236-A0D4-C928096B46A1}"/>
                  </a:ext>
                </a:extLst>
              </p14:cNvPr>
              <p14:cNvContentPartPr/>
              <p14:nvPr/>
            </p14:nvContentPartPr>
            <p14:xfrm>
              <a:off x="2333640" y="1696120"/>
              <a:ext cx="289440" cy="15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7ADAC8C-AA09-4236-A0D4-C928096B46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15640" y="1678480"/>
                <a:ext cx="3250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4506D1-4173-4EB1-B348-22B23C5C48D8}"/>
                  </a:ext>
                </a:extLst>
              </p14:cNvPr>
              <p14:cNvContentPartPr/>
              <p14:nvPr/>
            </p14:nvContentPartPr>
            <p14:xfrm>
              <a:off x="2775360" y="1484800"/>
              <a:ext cx="225360" cy="527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4506D1-4173-4EB1-B348-22B23C5C48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757360" y="1467160"/>
                <a:ext cx="261000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4EA89A-2069-430A-8FCF-0027F74D3089}"/>
                  </a:ext>
                </a:extLst>
              </p14:cNvPr>
              <p14:cNvContentPartPr/>
              <p14:nvPr/>
            </p14:nvContentPartPr>
            <p14:xfrm>
              <a:off x="3122040" y="1727080"/>
              <a:ext cx="37440" cy="139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4EA89A-2069-430A-8FCF-0027F74D308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104400" y="1709080"/>
                <a:ext cx="730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D68A5AE-32C5-4ADF-B6C7-0B54337D08AD}"/>
                  </a:ext>
                </a:extLst>
              </p14:cNvPr>
              <p14:cNvContentPartPr/>
              <p14:nvPr/>
            </p14:nvContentPartPr>
            <p14:xfrm>
              <a:off x="3153360" y="1564000"/>
              <a:ext cx="648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D68A5AE-32C5-4ADF-B6C7-0B54337D08A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35360" y="1546360"/>
                <a:ext cx="421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68F91A-AE26-45C6-8186-1356D8B6E971}"/>
                  </a:ext>
                </a:extLst>
              </p14:cNvPr>
              <p14:cNvContentPartPr/>
              <p14:nvPr/>
            </p14:nvContentPartPr>
            <p14:xfrm>
              <a:off x="3209880" y="1696120"/>
              <a:ext cx="820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68F91A-AE26-45C6-8186-1356D8B6E97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92240" y="1678480"/>
                <a:ext cx="1177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B298CAB-03DF-43FC-9BD4-5E396A5E8AFD}"/>
                  </a:ext>
                </a:extLst>
              </p14:cNvPr>
              <p14:cNvContentPartPr/>
              <p14:nvPr/>
            </p14:nvContentPartPr>
            <p14:xfrm>
              <a:off x="3189720" y="1706560"/>
              <a:ext cx="138960" cy="11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B298CAB-03DF-43FC-9BD4-5E396A5E8AF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72080" y="1688920"/>
                <a:ext cx="1746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14792D3-C238-44AB-B475-BA29BFA5FC6E}"/>
                  </a:ext>
                </a:extLst>
              </p14:cNvPr>
              <p14:cNvContentPartPr/>
              <p14:nvPr/>
            </p14:nvContentPartPr>
            <p14:xfrm>
              <a:off x="3412200" y="1675600"/>
              <a:ext cx="12816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14792D3-C238-44AB-B475-BA29BFA5FC6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394200" y="1657600"/>
                <a:ext cx="16380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C86643-FC67-43D3-BD49-2864C781D81D}"/>
                  </a:ext>
                </a:extLst>
              </p14:cNvPr>
              <p14:cNvContentPartPr/>
              <p14:nvPr/>
            </p14:nvContentPartPr>
            <p14:xfrm>
              <a:off x="3610560" y="1542760"/>
              <a:ext cx="198000" cy="277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C86643-FC67-43D3-BD49-2864C781D81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92920" y="1525120"/>
                <a:ext cx="23364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61E2464-7CC9-4C3F-BDC0-2DBC716E2BA4}"/>
                  </a:ext>
                </a:extLst>
              </p14:cNvPr>
              <p14:cNvContentPartPr/>
              <p14:nvPr/>
            </p14:nvContentPartPr>
            <p14:xfrm>
              <a:off x="5224440" y="1406680"/>
              <a:ext cx="1498320" cy="380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61E2464-7CC9-4C3F-BDC0-2DBC716E2BA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06440" y="1389040"/>
                <a:ext cx="153396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3FE39A0-C19F-4873-B2ED-6FA2F8950456}"/>
                  </a:ext>
                </a:extLst>
              </p14:cNvPr>
              <p14:cNvContentPartPr/>
              <p14:nvPr/>
            </p14:nvContentPartPr>
            <p14:xfrm>
              <a:off x="4106640" y="1472560"/>
              <a:ext cx="901800" cy="414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3FE39A0-C19F-4873-B2ED-6FA2F895045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88640" y="1454905"/>
                <a:ext cx="937440" cy="450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CB98F43-352F-48E5-9A54-8A2C0766E009}"/>
                  </a:ext>
                </a:extLst>
              </p14:cNvPr>
              <p14:cNvContentPartPr/>
              <p14:nvPr/>
            </p14:nvContentPartPr>
            <p14:xfrm>
              <a:off x="6909960" y="1394440"/>
              <a:ext cx="1211040" cy="354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CB98F43-352F-48E5-9A54-8A2C0766E00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91960" y="1376440"/>
                <a:ext cx="12466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1759936-A301-4309-BAA2-F67F4361CE14}"/>
                  </a:ext>
                </a:extLst>
              </p14:cNvPr>
              <p14:cNvContentPartPr/>
              <p14:nvPr/>
            </p14:nvContentPartPr>
            <p14:xfrm>
              <a:off x="8310360" y="1523320"/>
              <a:ext cx="236160" cy="284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1759936-A301-4309-BAA2-F67F4361CE1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92720" y="1505320"/>
                <a:ext cx="27180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6B577C5-993E-4312-919C-A1D9D6D47C43}"/>
                  </a:ext>
                </a:extLst>
              </p14:cNvPr>
              <p14:cNvContentPartPr/>
              <p14:nvPr/>
            </p14:nvContentPartPr>
            <p14:xfrm>
              <a:off x="1493400" y="2102920"/>
              <a:ext cx="1646280" cy="416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6B577C5-993E-4312-919C-A1D9D6D47C4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75404" y="2084920"/>
                <a:ext cx="1681912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7CB29A2-87F4-4CC0-886A-D190728A5F60}"/>
                  </a:ext>
                </a:extLst>
              </p14:cNvPr>
              <p14:cNvContentPartPr/>
              <p14:nvPr/>
            </p14:nvContentPartPr>
            <p14:xfrm>
              <a:off x="670440" y="2132080"/>
              <a:ext cx="488880" cy="338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7CB29A2-87F4-4CC0-886A-D190728A5F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2440" y="2114440"/>
                <a:ext cx="524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F1C03B9-60D8-49E4-9250-EDFE462771EA}"/>
                  </a:ext>
                </a:extLst>
              </p14:cNvPr>
              <p14:cNvContentPartPr/>
              <p14:nvPr/>
            </p14:nvContentPartPr>
            <p14:xfrm>
              <a:off x="2996760" y="2149720"/>
              <a:ext cx="1535040" cy="444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F1C03B9-60D8-49E4-9250-EDFE462771E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79124" y="2132080"/>
                <a:ext cx="1570672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B39AE8-372F-4DE5-B6A3-BBC90101E2FD}"/>
                  </a:ext>
                </a:extLst>
              </p14:cNvPr>
              <p14:cNvContentPartPr/>
              <p14:nvPr/>
            </p14:nvContentPartPr>
            <p14:xfrm>
              <a:off x="5892240" y="2029120"/>
              <a:ext cx="237240" cy="1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B39AE8-372F-4DE5-B6A3-BBC90101E2F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74600" y="2011480"/>
                <a:ext cx="272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24C7BD0-6CAB-476C-8C39-53D74CA40B27}"/>
                  </a:ext>
                </a:extLst>
              </p14:cNvPr>
              <p14:cNvContentPartPr/>
              <p14:nvPr/>
            </p14:nvContentPartPr>
            <p14:xfrm>
              <a:off x="4836000" y="2132800"/>
              <a:ext cx="1348200" cy="402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24C7BD0-6CAB-476C-8C39-53D74CA40B2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818005" y="2114800"/>
                <a:ext cx="138383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87D2297-FC9A-4064-9F57-ACD101EEFAD0}"/>
                  </a:ext>
                </a:extLst>
              </p14:cNvPr>
              <p14:cNvContentPartPr/>
              <p14:nvPr/>
            </p14:nvContentPartPr>
            <p14:xfrm>
              <a:off x="6349800" y="2183920"/>
              <a:ext cx="194400" cy="178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87D2297-FC9A-4064-9F57-ACD101EEFAD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331800" y="2165920"/>
                <a:ext cx="2300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CE56773-6356-4A30-8ABD-BC962F94A3FE}"/>
                  </a:ext>
                </a:extLst>
              </p14:cNvPr>
              <p14:cNvContentPartPr/>
              <p14:nvPr/>
            </p14:nvContentPartPr>
            <p14:xfrm>
              <a:off x="6654720" y="2218120"/>
              <a:ext cx="239400" cy="169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CE56773-6356-4A30-8ABD-BC962F94A3F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636720" y="2200480"/>
                <a:ext cx="27504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85F2B68-DA2B-415D-8D87-F4B231BCD991}"/>
                  </a:ext>
                </a:extLst>
              </p14:cNvPr>
              <p14:cNvContentPartPr/>
              <p14:nvPr/>
            </p14:nvContentPartPr>
            <p14:xfrm>
              <a:off x="7019760" y="2153680"/>
              <a:ext cx="541440" cy="394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85F2B68-DA2B-415D-8D87-F4B231BCD99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01772" y="2135696"/>
                <a:ext cx="577056" cy="43016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8851291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14:cNvPr>
              <p14:cNvContentPartPr/>
              <p14:nvPr/>
            </p14:nvContentPartPr>
            <p14:xfrm>
              <a:off x="1863840" y="182320"/>
              <a:ext cx="4556160" cy="600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6200" y="164669"/>
                <a:ext cx="4591800" cy="63578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3B7F81-2556-43B1-BF17-5B360E48A435}"/>
                  </a:ext>
                </a:extLst>
              </p14:cNvPr>
              <p14:cNvContentPartPr/>
              <p14:nvPr/>
            </p14:nvContentPartPr>
            <p14:xfrm>
              <a:off x="3311760" y="315880"/>
              <a:ext cx="618840" cy="234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3B7F81-2556-43B1-BF17-5B360E48A4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93760" y="297880"/>
                <a:ext cx="6544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C0E36DC-A5B9-47D2-9C29-45754C90C667}"/>
                  </a:ext>
                </a:extLst>
              </p14:cNvPr>
              <p14:cNvContentPartPr/>
              <p14:nvPr/>
            </p14:nvContentPartPr>
            <p14:xfrm>
              <a:off x="2303040" y="190960"/>
              <a:ext cx="723960" cy="55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C0E36DC-A5B9-47D2-9C29-45754C90C6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5391" y="172960"/>
                <a:ext cx="759618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5C8A9A4-F652-4AE6-AC61-CCBAE30D62D4}"/>
                  </a:ext>
                </a:extLst>
              </p14:cNvPr>
              <p14:cNvContentPartPr/>
              <p14:nvPr/>
            </p14:nvContentPartPr>
            <p14:xfrm>
              <a:off x="1411680" y="204640"/>
              <a:ext cx="650880" cy="375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5C8A9A4-F652-4AE6-AC61-CCBAE30D62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94040" y="186640"/>
                <a:ext cx="68652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9C081B6-F95D-4C9E-8AAF-78D518F557CF}"/>
                  </a:ext>
                </a:extLst>
              </p14:cNvPr>
              <p14:cNvContentPartPr/>
              <p14:nvPr/>
            </p14:nvContentPartPr>
            <p14:xfrm>
              <a:off x="4257120" y="131920"/>
              <a:ext cx="1075320" cy="390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9C081B6-F95D-4C9E-8AAF-78D518F557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39120" y="113920"/>
                <a:ext cx="111096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20A056C-0B99-412A-9A18-E4B6D5D679C4}"/>
                  </a:ext>
                </a:extLst>
              </p14:cNvPr>
              <p14:cNvContentPartPr/>
              <p14:nvPr/>
            </p14:nvContentPartPr>
            <p14:xfrm>
              <a:off x="537600" y="912040"/>
              <a:ext cx="646200" cy="423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20A056C-0B99-412A-9A18-E4B6D5D679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9950" y="894400"/>
                <a:ext cx="6818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B27BA90-C4B8-4378-AAC5-28A1010293C0}"/>
                  </a:ext>
                </a:extLst>
              </p14:cNvPr>
              <p14:cNvContentPartPr/>
              <p14:nvPr/>
            </p14:nvContentPartPr>
            <p14:xfrm>
              <a:off x="1472880" y="1063240"/>
              <a:ext cx="208440" cy="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B27BA90-C4B8-4378-AAC5-28A1010293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4880" y="1045240"/>
                <a:ext cx="244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2D56097-8070-4FFB-8431-BC02007B9554}"/>
                  </a:ext>
                </a:extLst>
              </p14:cNvPr>
              <p14:cNvContentPartPr/>
              <p14:nvPr/>
            </p14:nvContentPartPr>
            <p14:xfrm>
              <a:off x="1482960" y="1147480"/>
              <a:ext cx="21276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2D56097-8070-4FFB-8431-BC02007B955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64960" y="1129480"/>
                <a:ext cx="24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AC453A-11DA-451C-A5C7-80F2B08486CD}"/>
                  </a:ext>
                </a:extLst>
              </p14:cNvPr>
              <p14:cNvContentPartPr/>
              <p14:nvPr/>
            </p14:nvContentPartPr>
            <p14:xfrm>
              <a:off x="2234640" y="1090960"/>
              <a:ext cx="126720" cy="2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AC453A-11DA-451C-A5C7-80F2B08486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17000" y="1073320"/>
                <a:ext cx="16236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F77ED70-5E56-4C41-8733-624967782D6E}"/>
                  </a:ext>
                </a:extLst>
              </p14:cNvPr>
              <p14:cNvContentPartPr/>
              <p14:nvPr/>
            </p14:nvContentPartPr>
            <p14:xfrm>
              <a:off x="2468640" y="907360"/>
              <a:ext cx="219960" cy="298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F77ED70-5E56-4C41-8733-624967782D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450640" y="889360"/>
                <a:ext cx="2556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E78D1-3A51-4C97-83BB-B399470546CE}"/>
                  </a:ext>
                </a:extLst>
              </p14:cNvPr>
              <p14:cNvContentPartPr/>
              <p14:nvPr/>
            </p14:nvContentPartPr>
            <p14:xfrm>
              <a:off x="1808040" y="943360"/>
              <a:ext cx="338760" cy="29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E78D1-3A51-4C97-83BB-B399470546C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90400" y="925699"/>
                <a:ext cx="374400" cy="3330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0D0FE-6C33-4C2B-8AA6-B8B47EB27D7B}"/>
                  </a:ext>
                </a:extLst>
              </p14:cNvPr>
              <p14:cNvContentPartPr/>
              <p14:nvPr/>
            </p14:nvContentPartPr>
            <p14:xfrm>
              <a:off x="3001440" y="1168360"/>
              <a:ext cx="46440" cy="7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0D0FE-6C33-4C2B-8AA6-B8B47EB27D7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83800" y="1150360"/>
                <a:ext cx="820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F71A471-C3AE-4F4D-8CEA-C9A9E244F5CC}"/>
                  </a:ext>
                </a:extLst>
              </p14:cNvPr>
              <p14:cNvContentPartPr/>
              <p14:nvPr/>
            </p14:nvContentPartPr>
            <p14:xfrm>
              <a:off x="3240840" y="1060360"/>
              <a:ext cx="310320" cy="15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F71A471-C3AE-4F4D-8CEA-C9A9E244F5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22840" y="1042360"/>
                <a:ext cx="34596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3B26CD-243A-44B8-BEAB-080C68E4CF9D}"/>
                  </a:ext>
                </a:extLst>
              </p14:cNvPr>
              <p14:cNvContentPartPr/>
              <p14:nvPr/>
            </p14:nvContentPartPr>
            <p14:xfrm>
              <a:off x="3646920" y="802240"/>
              <a:ext cx="461880" cy="385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3B26CD-243A-44B8-BEAB-080C68E4CF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29280" y="784583"/>
                <a:ext cx="49752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41207C4-E60A-4537-8639-3990802623C5}"/>
                  </a:ext>
                </a:extLst>
              </p14:cNvPr>
              <p14:cNvContentPartPr/>
              <p14:nvPr/>
            </p14:nvContentPartPr>
            <p14:xfrm>
              <a:off x="4673640" y="904120"/>
              <a:ext cx="30600" cy="265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41207C4-E60A-4537-8639-399080262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55640" y="886120"/>
                <a:ext cx="66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B92C8C-4BB5-47AA-A68F-BBBA861367E6}"/>
                  </a:ext>
                </a:extLst>
              </p14:cNvPr>
              <p14:cNvContentPartPr/>
              <p14:nvPr/>
            </p14:nvContentPartPr>
            <p14:xfrm>
              <a:off x="4541160" y="883240"/>
              <a:ext cx="334800" cy="31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B92C8C-4BB5-47AA-A68F-BBBA861367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23160" y="865240"/>
                <a:ext cx="3704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43FFACB-168C-4E8E-85B0-B94476398B1F}"/>
                  </a:ext>
                </a:extLst>
              </p14:cNvPr>
              <p14:cNvContentPartPr/>
              <p14:nvPr/>
            </p14:nvContentPartPr>
            <p14:xfrm>
              <a:off x="4876320" y="1004560"/>
              <a:ext cx="174960" cy="21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43FFACB-168C-4E8E-85B0-B94476398B1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58320" y="986560"/>
                <a:ext cx="210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A437B7E-CD94-4367-A6CB-24CB7AC01080}"/>
                  </a:ext>
                </a:extLst>
              </p14:cNvPr>
              <p14:cNvContentPartPr/>
              <p14:nvPr/>
            </p14:nvContentPartPr>
            <p14:xfrm>
              <a:off x="4906920" y="1087000"/>
              <a:ext cx="1620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A437B7E-CD94-4367-A6CB-24CB7AC010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89280" y="1069000"/>
                <a:ext cx="1976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9DFA52-7631-4A6F-AD40-6685D0543E09}"/>
                  </a:ext>
                </a:extLst>
              </p14:cNvPr>
              <p14:cNvContentPartPr/>
              <p14:nvPr/>
            </p14:nvContentPartPr>
            <p14:xfrm>
              <a:off x="5333520" y="832480"/>
              <a:ext cx="360" cy="15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9DFA52-7631-4A6F-AD40-6685D0543E0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15880" y="814840"/>
                <a:ext cx="36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35F53C6-0C4E-46EC-996C-DD84A29D8E12}"/>
                  </a:ext>
                </a:extLst>
              </p14:cNvPr>
              <p14:cNvContentPartPr/>
              <p14:nvPr/>
            </p14:nvContentPartPr>
            <p14:xfrm>
              <a:off x="5252160" y="994840"/>
              <a:ext cx="141480" cy="21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35F53C6-0C4E-46EC-996C-DD84A29D8E1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34520" y="977200"/>
                <a:ext cx="177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8387A-9B0A-40D4-8A89-F9D81E9B8027}"/>
                  </a:ext>
                </a:extLst>
              </p14:cNvPr>
              <p14:cNvContentPartPr/>
              <p14:nvPr/>
            </p14:nvContentPartPr>
            <p14:xfrm>
              <a:off x="5282760" y="1092040"/>
              <a:ext cx="81000" cy="127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8387A-9B0A-40D4-8A89-F9D81E9B802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65120" y="1074400"/>
                <a:ext cx="1166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4D34D47-14F5-4399-B3BC-7A234E86E496}"/>
                  </a:ext>
                </a:extLst>
              </p14:cNvPr>
              <p14:cNvContentPartPr/>
              <p14:nvPr/>
            </p14:nvContentPartPr>
            <p14:xfrm>
              <a:off x="5475720" y="977200"/>
              <a:ext cx="295200" cy="181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4D34D47-14F5-4399-B3BC-7A234E86E49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57720" y="959200"/>
                <a:ext cx="3308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F2C9E4F-B952-4955-A71D-EB930539845B}"/>
                  </a:ext>
                </a:extLst>
              </p14:cNvPr>
              <p14:cNvContentPartPr/>
              <p14:nvPr/>
            </p14:nvContentPartPr>
            <p14:xfrm>
              <a:off x="5923200" y="931840"/>
              <a:ext cx="181800" cy="192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F2C9E4F-B952-4955-A71D-EB930539845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05200" y="913840"/>
                <a:ext cx="2174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689F673-329C-4CCB-9ADF-31D6574B7F87}"/>
                  </a:ext>
                </a:extLst>
              </p14:cNvPr>
              <p14:cNvContentPartPr/>
              <p14:nvPr/>
            </p14:nvContentPartPr>
            <p14:xfrm>
              <a:off x="6339360" y="964600"/>
              <a:ext cx="230400" cy="18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689F673-329C-4CCB-9ADF-31D6574B7F8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21360" y="946960"/>
                <a:ext cx="26604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ACBBD94-1F78-4521-A036-B51BD10F8D2E}"/>
                  </a:ext>
                </a:extLst>
              </p14:cNvPr>
              <p14:cNvContentPartPr/>
              <p14:nvPr/>
            </p14:nvContentPartPr>
            <p14:xfrm>
              <a:off x="5892240" y="722320"/>
              <a:ext cx="465840" cy="112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ACBBD94-1F78-4521-A036-B51BD10F8D2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74600" y="704320"/>
                <a:ext cx="5014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8A3B4A9-B968-416E-908E-30E45F4D2765}"/>
                  </a:ext>
                </a:extLst>
              </p14:cNvPr>
              <p14:cNvContentPartPr/>
              <p14:nvPr/>
            </p14:nvContentPartPr>
            <p14:xfrm>
              <a:off x="6847320" y="761200"/>
              <a:ext cx="1462320" cy="468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8A3B4A9-B968-416E-908E-30E45F4D276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29680" y="743186"/>
                <a:ext cx="1497960" cy="504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2F1220-48A1-4B2D-90AA-D4D16F59B594}"/>
                  </a:ext>
                </a:extLst>
              </p14:cNvPr>
              <p14:cNvContentPartPr/>
              <p14:nvPr/>
            </p14:nvContentPartPr>
            <p14:xfrm>
              <a:off x="323760" y="1667680"/>
              <a:ext cx="324720" cy="19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2F1220-48A1-4B2D-90AA-D4D16F59B5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5760" y="1649680"/>
                <a:ext cx="3603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A5E06F-62E2-4D8C-BD6E-FCB6875662C7}"/>
                  </a:ext>
                </a:extLst>
              </p14:cNvPr>
              <p14:cNvContentPartPr/>
              <p14:nvPr/>
            </p14:nvContentPartPr>
            <p14:xfrm>
              <a:off x="670440" y="1657240"/>
              <a:ext cx="256680" cy="151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A5E06F-62E2-4D8C-BD6E-FCB6875662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2440" y="1639600"/>
                <a:ext cx="2923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70B2527-A3CF-4EBF-8E6C-2FB6FED81E2D}"/>
                  </a:ext>
                </a:extLst>
              </p14:cNvPr>
              <p14:cNvContentPartPr/>
              <p14:nvPr/>
            </p14:nvContentPartPr>
            <p14:xfrm>
              <a:off x="1002360" y="1503160"/>
              <a:ext cx="265320" cy="30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70B2527-A3CF-4EBF-8E6C-2FB6FED81E2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84720" y="1485160"/>
                <a:ext cx="30096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79B541-0CE2-4AF4-A518-97865427EA13}"/>
                  </a:ext>
                </a:extLst>
              </p14:cNvPr>
              <p14:cNvContentPartPr/>
              <p14:nvPr/>
            </p14:nvContentPartPr>
            <p14:xfrm>
              <a:off x="1521120" y="1491640"/>
              <a:ext cx="234360" cy="58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79B541-0CE2-4AF4-A518-97865427EA1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03480" y="1474000"/>
                <a:ext cx="2700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1202B78-C137-4794-9FEE-3AAE562F7C2B}"/>
                  </a:ext>
                </a:extLst>
              </p14:cNvPr>
              <p14:cNvContentPartPr/>
              <p14:nvPr/>
            </p14:nvContentPartPr>
            <p14:xfrm>
              <a:off x="1781760" y="1711600"/>
              <a:ext cx="109800" cy="139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1202B78-C137-4794-9FEE-3AAE562F7C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63760" y="1693960"/>
                <a:ext cx="1454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DA19CCF-1F8B-43E4-81DA-EB0E1AC59888}"/>
                  </a:ext>
                </a:extLst>
              </p14:cNvPr>
              <p14:cNvContentPartPr/>
              <p14:nvPr/>
            </p14:nvContentPartPr>
            <p14:xfrm>
              <a:off x="1960680" y="1705120"/>
              <a:ext cx="70560" cy="144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DA19CCF-1F8B-43E4-81DA-EB0E1AC5988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42680" y="1687120"/>
                <a:ext cx="1062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7ADAC8C-AA09-4236-A0D4-C928096B46A1}"/>
                  </a:ext>
                </a:extLst>
              </p14:cNvPr>
              <p14:cNvContentPartPr/>
              <p14:nvPr/>
            </p14:nvContentPartPr>
            <p14:xfrm>
              <a:off x="2333640" y="1696120"/>
              <a:ext cx="289440" cy="15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7ADAC8C-AA09-4236-A0D4-C928096B46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15640" y="1678480"/>
                <a:ext cx="3250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4506D1-4173-4EB1-B348-22B23C5C48D8}"/>
                  </a:ext>
                </a:extLst>
              </p14:cNvPr>
              <p14:cNvContentPartPr/>
              <p14:nvPr/>
            </p14:nvContentPartPr>
            <p14:xfrm>
              <a:off x="2775360" y="1484800"/>
              <a:ext cx="225360" cy="527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4506D1-4173-4EB1-B348-22B23C5C48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757360" y="1467160"/>
                <a:ext cx="261000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4EA89A-2069-430A-8FCF-0027F74D3089}"/>
                  </a:ext>
                </a:extLst>
              </p14:cNvPr>
              <p14:cNvContentPartPr/>
              <p14:nvPr/>
            </p14:nvContentPartPr>
            <p14:xfrm>
              <a:off x="3122040" y="1727080"/>
              <a:ext cx="37440" cy="139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4EA89A-2069-430A-8FCF-0027F74D308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104400" y="1709080"/>
                <a:ext cx="730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D68A5AE-32C5-4ADF-B6C7-0B54337D08AD}"/>
                  </a:ext>
                </a:extLst>
              </p14:cNvPr>
              <p14:cNvContentPartPr/>
              <p14:nvPr/>
            </p14:nvContentPartPr>
            <p14:xfrm>
              <a:off x="3153360" y="1564000"/>
              <a:ext cx="648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D68A5AE-32C5-4ADF-B6C7-0B54337D08A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35360" y="1546360"/>
                <a:ext cx="421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68F91A-AE26-45C6-8186-1356D8B6E971}"/>
                  </a:ext>
                </a:extLst>
              </p14:cNvPr>
              <p14:cNvContentPartPr/>
              <p14:nvPr/>
            </p14:nvContentPartPr>
            <p14:xfrm>
              <a:off x="3209880" y="1696120"/>
              <a:ext cx="820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68F91A-AE26-45C6-8186-1356D8B6E97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92240" y="1678480"/>
                <a:ext cx="1177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B298CAB-03DF-43FC-9BD4-5E396A5E8AFD}"/>
                  </a:ext>
                </a:extLst>
              </p14:cNvPr>
              <p14:cNvContentPartPr/>
              <p14:nvPr/>
            </p14:nvContentPartPr>
            <p14:xfrm>
              <a:off x="3189720" y="1706560"/>
              <a:ext cx="138960" cy="11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B298CAB-03DF-43FC-9BD4-5E396A5E8AF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72080" y="1688920"/>
                <a:ext cx="1746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14792D3-C238-44AB-B475-BA29BFA5FC6E}"/>
                  </a:ext>
                </a:extLst>
              </p14:cNvPr>
              <p14:cNvContentPartPr/>
              <p14:nvPr/>
            </p14:nvContentPartPr>
            <p14:xfrm>
              <a:off x="3412200" y="1675600"/>
              <a:ext cx="12816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14792D3-C238-44AB-B475-BA29BFA5FC6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394200" y="1657600"/>
                <a:ext cx="16380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C86643-FC67-43D3-BD49-2864C781D81D}"/>
                  </a:ext>
                </a:extLst>
              </p14:cNvPr>
              <p14:cNvContentPartPr/>
              <p14:nvPr/>
            </p14:nvContentPartPr>
            <p14:xfrm>
              <a:off x="3610560" y="1542760"/>
              <a:ext cx="198000" cy="277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C86643-FC67-43D3-BD49-2864C781D81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92920" y="1525120"/>
                <a:ext cx="23364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61E2464-7CC9-4C3F-BDC0-2DBC716E2BA4}"/>
                  </a:ext>
                </a:extLst>
              </p14:cNvPr>
              <p14:cNvContentPartPr/>
              <p14:nvPr/>
            </p14:nvContentPartPr>
            <p14:xfrm>
              <a:off x="5224440" y="1406680"/>
              <a:ext cx="1498320" cy="380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61E2464-7CC9-4C3F-BDC0-2DBC716E2BA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06440" y="1389040"/>
                <a:ext cx="153396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3FE39A0-C19F-4873-B2ED-6FA2F8950456}"/>
                  </a:ext>
                </a:extLst>
              </p14:cNvPr>
              <p14:cNvContentPartPr/>
              <p14:nvPr/>
            </p14:nvContentPartPr>
            <p14:xfrm>
              <a:off x="4106640" y="1472560"/>
              <a:ext cx="901800" cy="414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3FE39A0-C19F-4873-B2ED-6FA2F895045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88640" y="1454905"/>
                <a:ext cx="937440" cy="450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CB98F43-352F-48E5-9A54-8A2C0766E009}"/>
                  </a:ext>
                </a:extLst>
              </p14:cNvPr>
              <p14:cNvContentPartPr/>
              <p14:nvPr/>
            </p14:nvContentPartPr>
            <p14:xfrm>
              <a:off x="6909960" y="1394440"/>
              <a:ext cx="1211040" cy="354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CB98F43-352F-48E5-9A54-8A2C0766E00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91960" y="1376440"/>
                <a:ext cx="12466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1759936-A301-4309-BAA2-F67F4361CE14}"/>
                  </a:ext>
                </a:extLst>
              </p14:cNvPr>
              <p14:cNvContentPartPr/>
              <p14:nvPr/>
            </p14:nvContentPartPr>
            <p14:xfrm>
              <a:off x="8310360" y="1523320"/>
              <a:ext cx="236160" cy="284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1759936-A301-4309-BAA2-F67F4361CE1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92720" y="1505320"/>
                <a:ext cx="27180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6B577C5-993E-4312-919C-A1D9D6D47C43}"/>
                  </a:ext>
                </a:extLst>
              </p14:cNvPr>
              <p14:cNvContentPartPr/>
              <p14:nvPr/>
            </p14:nvContentPartPr>
            <p14:xfrm>
              <a:off x="1493400" y="2102920"/>
              <a:ext cx="1646280" cy="416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6B577C5-993E-4312-919C-A1D9D6D47C4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75404" y="2084920"/>
                <a:ext cx="1681912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7CB29A2-87F4-4CC0-886A-D190728A5F60}"/>
                  </a:ext>
                </a:extLst>
              </p14:cNvPr>
              <p14:cNvContentPartPr/>
              <p14:nvPr/>
            </p14:nvContentPartPr>
            <p14:xfrm>
              <a:off x="670440" y="2132080"/>
              <a:ext cx="488880" cy="338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7CB29A2-87F4-4CC0-886A-D190728A5F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2440" y="2114440"/>
                <a:ext cx="524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F1C03B9-60D8-49E4-9250-EDFE462771EA}"/>
                  </a:ext>
                </a:extLst>
              </p14:cNvPr>
              <p14:cNvContentPartPr/>
              <p14:nvPr/>
            </p14:nvContentPartPr>
            <p14:xfrm>
              <a:off x="2996760" y="2149720"/>
              <a:ext cx="1535040" cy="444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F1C03B9-60D8-49E4-9250-EDFE462771E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79124" y="2132080"/>
                <a:ext cx="1570672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B39AE8-372F-4DE5-B6A3-BBC90101E2FD}"/>
                  </a:ext>
                </a:extLst>
              </p14:cNvPr>
              <p14:cNvContentPartPr/>
              <p14:nvPr/>
            </p14:nvContentPartPr>
            <p14:xfrm>
              <a:off x="5892240" y="2029120"/>
              <a:ext cx="237240" cy="1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B39AE8-372F-4DE5-B6A3-BBC90101E2F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74600" y="2011480"/>
                <a:ext cx="272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24C7BD0-6CAB-476C-8C39-53D74CA40B27}"/>
                  </a:ext>
                </a:extLst>
              </p14:cNvPr>
              <p14:cNvContentPartPr/>
              <p14:nvPr/>
            </p14:nvContentPartPr>
            <p14:xfrm>
              <a:off x="4836000" y="2132800"/>
              <a:ext cx="1348200" cy="402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24C7BD0-6CAB-476C-8C39-53D74CA40B2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818005" y="2114800"/>
                <a:ext cx="138383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87D2297-FC9A-4064-9F57-ACD101EEFAD0}"/>
                  </a:ext>
                </a:extLst>
              </p14:cNvPr>
              <p14:cNvContentPartPr/>
              <p14:nvPr/>
            </p14:nvContentPartPr>
            <p14:xfrm>
              <a:off x="6349800" y="2183920"/>
              <a:ext cx="194400" cy="178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87D2297-FC9A-4064-9F57-ACD101EEFAD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331800" y="2165920"/>
                <a:ext cx="2300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CE56773-6356-4A30-8ABD-BC962F94A3FE}"/>
                  </a:ext>
                </a:extLst>
              </p14:cNvPr>
              <p14:cNvContentPartPr/>
              <p14:nvPr/>
            </p14:nvContentPartPr>
            <p14:xfrm>
              <a:off x="6654720" y="2218120"/>
              <a:ext cx="239400" cy="169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CE56773-6356-4A30-8ABD-BC962F94A3F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636720" y="2200480"/>
                <a:ext cx="27504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85F2B68-DA2B-415D-8D87-F4B231BCD991}"/>
                  </a:ext>
                </a:extLst>
              </p14:cNvPr>
              <p14:cNvContentPartPr/>
              <p14:nvPr/>
            </p14:nvContentPartPr>
            <p14:xfrm>
              <a:off x="7019760" y="2153680"/>
              <a:ext cx="541440" cy="394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85F2B68-DA2B-415D-8D87-F4B231BCD99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01772" y="2135696"/>
                <a:ext cx="577056" cy="430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C42F2DA-EDF1-4F6D-A1F0-D5C9A90E43B8}"/>
                  </a:ext>
                </a:extLst>
              </p14:cNvPr>
              <p14:cNvContentPartPr/>
              <p14:nvPr/>
            </p14:nvContentPartPr>
            <p14:xfrm>
              <a:off x="7751640" y="2448160"/>
              <a:ext cx="1080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C42F2DA-EDF1-4F6D-A1F0-D5C9A90E43B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734000" y="243016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1873E25-6695-49B8-9401-98973FFA19BD}"/>
                  </a:ext>
                </a:extLst>
              </p14:cNvPr>
              <p14:cNvContentPartPr/>
              <p14:nvPr/>
            </p14:nvContentPartPr>
            <p14:xfrm>
              <a:off x="8127480" y="2173840"/>
              <a:ext cx="616320" cy="279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1873E25-6695-49B8-9401-98973FFA19B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109830" y="2156177"/>
                <a:ext cx="651981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43042D7-4138-4582-B74A-3977C9298BBE}"/>
                  </a:ext>
                </a:extLst>
              </p14:cNvPr>
              <p14:cNvContentPartPr/>
              <p14:nvPr/>
            </p14:nvContentPartPr>
            <p14:xfrm>
              <a:off x="343560" y="2842720"/>
              <a:ext cx="325800" cy="17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43042D7-4138-4582-B74A-3977C9298BB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5560" y="2824720"/>
                <a:ext cx="3614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A2BB9A-9496-40BD-99CA-F8B00BBD7F98}"/>
                  </a:ext>
                </a:extLst>
              </p14:cNvPr>
              <p14:cNvContentPartPr/>
              <p14:nvPr/>
            </p14:nvContentPartPr>
            <p14:xfrm>
              <a:off x="314760" y="264112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A2BB9A-9496-40BD-99CA-F8B00BBD7F9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6760" y="2623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36A0FBC-17C4-4ADF-9D86-4EA458320AAA}"/>
                  </a:ext>
                </a:extLst>
              </p14:cNvPr>
              <p14:cNvContentPartPr/>
              <p14:nvPr/>
            </p14:nvContentPartPr>
            <p14:xfrm>
              <a:off x="866280" y="2845600"/>
              <a:ext cx="688320" cy="195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36A0FBC-17C4-4ADF-9D86-4EA458320AA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48640" y="2827960"/>
                <a:ext cx="72396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5937BAF-057C-4BDC-A93C-BB3B86709C7A}"/>
                  </a:ext>
                </a:extLst>
              </p14:cNvPr>
              <p14:cNvContentPartPr/>
              <p14:nvPr/>
            </p14:nvContentPartPr>
            <p14:xfrm>
              <a:off x="1844760" y="2671720"/>
              <a:ext cx="170964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5937BAF-057C-4BDC-A93C-BB3B86709C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27120" y="2654080"/>
                <a:ext cx="174528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B17E89F-1DF5-46AD-9547-6AAAD8173F54}"/>
                  </a:ext>
                </a:extLst>
              </p14:cNvPr>
              <p14:cNvContentPartPr/>
              <p14:nvPr/>
            </p14:nvContentPartPr>
            <p14:xfrm>
              <a:off x="4591920" y="2824000"/>
              <a:ext cx="748440" cy="142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B17E89F-1DF5-46AD-9547-6AAAD8173F5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574280" y="2806360"/>
                <a:ext cx="784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D22D359-5375-4567-B08F-C1CDC4C835FA}"/>
                  </a:ext>
                </a:extLst>
              </p14:cNvPr>
              <p14:cNvContentPartPr/>
              <p14:nvPr/>
            </p14:nvContentPartPr>
            <p14:xfrm>
              <a:off x="5455560" y="2600440"/>
              <a:ext cx="86760" cy="300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D22D359-5375-4567-B08F-C1CDC4C835F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37920" y="2582800"/>
                <a:ext cx="12240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062F1D-1A31-46E6-98AA-295071DD34B2}"/>
                  </a:ext>
                </a:extLst>
              </p14:cNvPr>
              <p14:cNvContentPartPr/>
              <p14:nvPr/>
            </p14:nvContentPartPr>
            <p14:xfrm>
              <a:off x="3941760" y="2671720"/>
              <a:ext cx="357480" cy="315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062F1D-1A31-46E6-98AA-295071DD34B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923760" y="2653720"/>
                <a:ext cx="393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82D8443-37E3-4DE7-A2CA-4865B355A4BF}"/>
                  </a:ext>
                </a:extLst>
              </p14:cNvPr>
              <p14:cNvContentPartPr/>
              <p14:nvPr/>
            </p14:nvContentPartPr>
            <p14:xfrm>
              <a:off x="7944960" y="271240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82D8443-37E3-4DE7-A2CA-4865B355A4B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926960" y="2694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FD61BEE-06FA-46BD-BCD5-192A43853979}"/>
                  </a:ext>
                </a:extLst>
              </p14:cNvPr>
              <p14:cNvContentPartPr/>
              <p14:nvPr/>
            </p14:nvContentPartPr>
            <p14:xfrm>
              <a:off x="6674160" y="2795200"/>
              <a:ext cx="1735560" cy="271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FD61BEE-06FA-46BD-BCD5-192A4385397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656516" y="2777176"/>
                <a:ext cx="1771207" cy="306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B6B374C-46C1-4674-8799-A2B7FFDB8B9E}"/>
                  </a:ext>
                </a:extLst>
              </p14:cNvPr>
              <p14:cNvContentPartPr/>
              <p14:nvPr/>
            </p14:nvContentPartPr>
            <p14:xfrm>
              <a:off x="5851200" y="2808160"/>
              <a:ext cx="533520" cy="148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B6B374C-46C1-4674-8799-A2B7FFDB8B9E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833560" y="2790477"/>
                <a:ext cx="56916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F2B99E5-23B7-4068-88EA-FAFB3589A942}"/>
                  </a:ext>
                </a:extLst>
              </p14:cNvPr>
              <p14:cNvContentPartPr/>
              <p14:nvPr/>
            </p14:nvContentPartPr>
            <p14:xfrm>
              <a:off x="368760" y="3238000"/>
              <a:ext cx="242280" cy="551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F2B99E5-23B7-4068-88EA-FAFB3589A94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50760" y="3220000"/>
                <a:ext cx="27792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DF95B2D-43A4-4F39-9A0A-00AABF2FA632}"/>
                  </a:ext>
                </a:extLst>
              </p14:cNvPr>
              <p14:cNvContentPartPr/>
              <p14:nvPr/>
            </p14:nvContentPartPr>
            <p14:xfrm>
              <a:off x="912000" y="3245200"/>
              <a:ext cx="674280" cy="40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DF95B2D-43A4-4F39-9A0A-00AABF2FA63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93990" y="3227200"/>
                <a:ext cx="709939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DD10192-290C-44F8-943E-4F68C086AD5A}"/>
                  </a:ext>
                </a:extLst>
              </p14:cNvPr>
              <p14:cNvContentPartPr/>
              <p14:nvPr/>
            </p14:nvContentPartPr>
            <p14:xfrm>
              <a:off x="337440" y="3860080"/>
              <a:ext cx="1344240" cy="515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DD10192-290C-44F8-943E-4F68C086AD5A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19805" y="3842440"/>
                <a:ext cx="1379870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204AA033-5093-4440-B6DA-048964053785}"/>
                  </a:ext>
                </a:extLst>
              </p14:cNvPr>
              <p14:cNvContentPartPr/>
              <p14:nvPr/>
            </p14:nvContentPartPr>
            <p14:xfrm>
              <a:off x="8591160" y="3708160"/>
              <a:ext cx="187560" cy="35172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204AA033-5093-4440-B6DA-048964053785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573486" y="3690178"/>
                <a:ext cx="223269" cy="3873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22737BE0-6621-4D37-B44E-02E662EEF020}"/>
                  </a:ext>
                </a:extLst>
              </p14:cNvPr>
              <p14:cNvContentPartPr/>
              <p14:nvPr/>
            </p14:nvContentPartPr>
            <p14:xfrm>
              <a:off x="1808040" y="3184000"/>
              <a:ext cx="6570720" cy="108720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22737BE0-6621-4D37-B44E-02E662EEF02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790400" y="3166360"/>
                <a:ext cx="6606360" cy="112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2785526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633B7F81-2556-43B1-BF17-5B360E48A435}"/>
                  </a:ext>
                </a:extLst>
              </p14:cNvPr>
              <p14:cNvContentPartPr/>
              <p14:nvPr/>
            </p14:nvContentPartPr>
            <p14:xfrm>
              <a:off x="3311760" y="315880"/>
              <a:ext cx="618840" cy="234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633B7F81-2556-43B1-BF17-5B360E48A43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93760" y="297880"/>
                <a:ext cx="6544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C0E36DC-A5B9-47D2-9C29-45754C90C667}"/>
                  </a:ext>
                </a:extLst>
              </p14:cNvPr>
              <p14:cNvContentPartPr/>
              <p14:nvPr/>
            </p14:nvContentPartPr>
            <p14:xfrm>
              <a:off x="2303040" y="190960"/>
              <a:ext cx="723960" cy="55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C0E36DC-A5B9-47D2-9C29-45754C90C66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85391" y="172960"/>
                <a:ext cx="759618" cy="58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5C8A9A4-F652-4AE6-AC61-CCBAE30D62D4}"/>
                  </a:ext>
                </a:extLst>
              </p14:cNvPr>
              <p14:cNvContentPartPr/>
              <p14:nvPr/>
            </p14:nvContentPartPr>
            <p14:xfrm>
              <a:off x="1411680" y="204640"/>
              <a:ext cx="650880" cy="375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5C8A9A4-F652-4AE6-AC61-CCBAE30D62D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394040" y="186640"/>
                <a:ext cx="686520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9C081B6-F95D-4C9E-8AAF-78D518F557CF}"/>
                  </a:ext>
                </a:extLst>
              </p14:cNvPr>
              <p14:cNvContentPartPr/>
              <p14:nvPr/>
            </p14:nvContentPartPr>
            <p14:xfrm>
              <a:off x="4257120" y="131920"/>
              <a:ext cx="1075320" cy="390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9C081B6-F95D-4C9E-8AAF-78D518F557C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239120" y="113920"/>
                <a:ext cx="111096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20A056C-0B99-412A-9A18-E4B6D5D679C4}"/>
                  </a:ext>
                </a:extLst>
              </p14:cNvPr>
              <p14:cNvContentPartPr/>
              <p14:nvPr/>
            </p14:nvContentPartPr>
            <p14:xfrm>
              <a:off x="537600" y="912040"/>
              <a:ext cx="646200" cy="423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20A056C-0B99-412A-9A18-E4B6D5D679C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9950" y="894400"/>
                <a:ext cx="6818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B27BA90-C4B8-4378-AAC5-28A1010293C0}"/>
                  </a:ext>
                </a:extLst>
              </p14:cNvPr>
              <p14:cNvContentPartPr/>
              <p14:nvPr/>
            </p14:nvContentPartPr>
            <p14:xfrm>
              <a:off x="1472880" y="1063240"/>
              <a:ext cx="208440" cy="86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B27BA90-C4B8-4378-AAC5-28A1010293C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454880" y="1045240"/>
                <a:ext cx="24408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2D56097-8070-4FFB-8431-BC02007B9554}"/>
                  </a:ext>
                </a:extLst>
              </p14:cNvPr>
              <p14:cNvContentPartPr/>
              <p14:nvPr/>
            </p14:nvContentPartPr>
            <p14:xfrm>
              <a:off x="1482960" y="1147480"/>
              <a:ext cx="21276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2D56097-8070-4FFB-8431-BC02007B955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464960" y="1129480"/>
                <a:ext cx="2484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1AC453A-11DA-451C-A5C7-80F2B08486CD}"/>
                  </a:ext>
                </a:extLst>
              </p14:cNvPr>
              <p14:cNvContentPartPr/>
              <p14:nvPr/>
            </p14:nvContentPartPr>
            <p14:xfrm>
              <a:off x="2234640" y="1090960"/>
              <a:ext cx="126720" cy="26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1AC453A-11DA-451C-A5C7-80F2B08486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217000" y="1073320"/>
                <a:ext cx="16236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4F77ED70-5E56-4C41-8733-624967782D6E}"/>
                  </a:ext>
                </a:extLst>
              </p14:cNvPr>
              <p14:cNvContentPartPr/>
              <p14:nvPr/>
            </p14:nvContentPartPr>
            <p14:xfrm>
              <a:off x="2468640" y="907360"/>
              <a:ext cx="219960" cy="298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4F77ED70-5E56-4C41-8733-624967782D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450640" y="889360"/>
                <a:ext cx="2556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5EE78D1-3A51-4C97-83BB-B399470546CE}"/>
                  </a:ext>
                </a:extLst>
              </p14:cNvPr>
              <p14:cNvContentPartPr/>
              <p14:nvPr/>
            </p14:nvContentPartPr>
            <p14:xfrm>
              <a:off x="1808040" y="943360"/>
              <a:ext cx="338760" cy="297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5EE78D1-3A51-4C97-83BB-B399470546C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90400" y="925699"/>
                <a:ext cx="374400" cy="3330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0D0FE-6C33-4C2B-8AA6-B8B47EB27D7B}"/>
                  </a:ext>
                </a:extLst>
              </p14:cNvPr>
              <p14:cNvContentPartPr/>
              <p14:nvPr/>
            </p14:nvContentPartPr>
            <p14:xfrm>
              <a:off x="3001440" y="1168360"/>
              <a:ext cx="46440" cy="72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0D0FE-6C33-4C2B-8AA6-B8B47EB27D7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983800" y="1150360"/>
                <a:ext cx="820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F71A471-C3AE-4F4D-8CEA-C9A9E244F5CC}"/>
                  </a:ext>
                </a:extLst>
              </p14:cNvPr>
              <p14:cNvContentPartPr/>
              <p14:nvPr/>
            </p14:nvContentPartPr>
            <p14:xfrm>
              <a:off x="3240840" y="1060360"/>
              <a:ext cx="310320" cy="156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F71A471-C3AE-4F4D-8CEA-C9A9E244F5CC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222840" y="1042360"/>
                <a:ext cx="34596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03B26CD-243A-44B8-BEAB-080C68E4CF9D}"/>
                  </a:ext>
                </a:extLst>
              </p14:cNvPr>
              <p14:cNvContentPartPr/>
              <p14:nvPr/>
            </p14:nvContentPartPr>
            <p14:xfrm>
              <a:off x="3646920" y="802240"/>
              <a:ext cx="461880" cy="3852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03B26CD-243A-44B8-BEAB-080C68E4CF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629280" y="784583"/>
                <a:ext cx="49752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41207C4-E60A-4537-8639-3990802623C5}"/>
                  </a:ext>
                </a:extLst>
              </p14:cNvPr>
              <p14:cNvContentPartPr/>
              <p14:nvPr/>
            </p14:nvContentPartPr>
            <p14:xfrm>
              <a:off x="4673640" y="904120"/>
              <a:ext cx="30600" cy="265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41207C4-E60A-4537-8639-3990802623C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655640" y="886120"/>
                <a:ext cx="6624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4EB92C8C-4BB5-47AA-A68F-BBBA861367E6}"/>
                  </a:ext>
                </a:extLst>
              </p14:cNvPr>
              <p14:cNvContentPartPr/>
              <p14:nvPr/>
            </p14:nvContentPartPr>
            <p14:xfrm>
              <a:off x="4541160" y="883240"/>
              <a:ext cx="334800" cy="31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4EB92C8C-4BB5-47AA-A68F-BBBA861367E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23160" y="865240"/>
                <a:ext cx="37044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43FFACB-168C-4E8E-85B0-B94476398B1F}"/>
                  </a:ext>
                </a:extLst>
              </p14:cNvPr>
              <p14:cNvContentPartPr/>
              <p14:nvPr/>
            </p14:nvContentPartPr>
            <p14:xfrm>
              <a:off x="4876320" y="1004560"/>
              <a:ext cx="174960" cy="21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43FFACB-168C-4E8E-85B0-B94476398B1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58320" y="986560"/>
                <a:ext cx="21060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A437B7E-CD94-4367-A6CB-24CB7AC01080}"/>
                  </a:ext>
                </a:extLst>
              </p14:cNvPr>
              <p14:cNvContentPartPr/>
              <p14:nvPr/>
            </p14:nvContentPartPr>
            <p14:xfrm>
              <a:off x="4906920" y="1087000"/>
              <a:ext cx="162000" cy="10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A437B7E-CD94-4367-A6CB-24CB7AC0108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889280" y="1069000"/>
                <a:ext cx="1976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9DFA52-7631-4A6F-AD40-6685D0543E09}"/>
                  </a:ext>
                </a:extLst>
              </p14:cNvPr>
              <p14:cNvContentPartPr/>
              <p14:nvPr/>
            </p14:nvContentPartPr>
            <p14:xfrm>
              <a:off x="5333520" y="832480"/>
              <a:ext cx="360" cy="1530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9DFA52-7631-4A6F-AD40-6685D0543E0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15880" y="814840"/>
                <a:ext cx="3600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F35F53C6-0C4E-46EC-996C-DD84A29D8E12}"/>
                  </a:ext>
                </a:extLst>
              </p14:cNvPr>
              <p14:cNvContentPartPr/>
              <p14:nvPr/>
            </p14:nvContentPartPr>
            <p14:xfrm>
              <a:off x="5252160" y="994840"/>
              <a:ext cx="141480" cy="212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F35F53C6-0C4E-46EC-996C-DD84A29D8E1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34520" y="977200"/>
                <a:ext cx="177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EB8387A-9B0A-40D4-8A89-F9D81E9B8027}"/>
                  </a:ext>
                </a:extLst>
              </p14:cNvPr>
              <p14:cNvContentPartPr/>
              <p14:nvPr/>
            </p14:nvContentPartPr>
            <p14:xfrm>
              <a:off x="5282760" y="1092040"/>
              <a:ext cx="81000" cy="1270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EB8387A-9B0A-40D4-8A89-F9D81E9B802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265120" y="1074400"/>
                <a:ext cx="1166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4D34D47-14F5-4399-B3BC-7A234E86E496}"/>
                  </a:ext>
                </a:extLst>
              </p14:cNvPr>
              <p14:cNvContentPartPr/>
              <p14:nvPr/>
            </p14:nvContentPartPr>
            <p14:xfrm>
              <a:off x="5475720" y="977200"/>
              <a:ext cx="295200" cy="1810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4D34D47-14F5-4399-B3BC-7A234E86E49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57720" y="959200"/>
                <a:ext cx="33084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F2C9E4F-B952-4955-A71D-EB930539845B}"/>
                  </a:ext>
                </a:extLst>
              </p14:cNvPr>
              <p14:cNvContentPartPr/>
              <p14:nvPr/>
            </p14:nvContentPartPr>
            <p14:xfrm>
              <a:off x="5923200" y="931840"/>
              <a:ext cx="181800" cy="192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F2C9E4F-B952-4955-A71D-EB930539845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905200" y="913840"/>
                <a:ext cx="21744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689F673-329C-4CCB-9ADF-31D6574B7F87}"/>
                  </a:ext>
                </a:extLst>
              </p14:cNvPr>
              <p14:cNvContentPartPr/>
              <p14:nvPr/>
            </p14:nvContentPartPr>
            <p14:xfrm>
              <a:off x="6339360" y="964600"/>
              <a:ext cx="230400" cy="184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689F673-329C-4CCB-9ADF-31D6574B7F8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21360" y="946960"/>
                <a:ext cx="26604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ACBBD94-1F78-4521-A036-B51BD10F8D2E}"/>
                  </a:ext>
                </a:extLst>
              </p14:cNvPr>
              <p14:cNvContentPartPr/>
              <p14:nvPr/>
            </p14:nvContentPartPr>
            <p14:xfrm>
              <a:off x="5892240" y="722320"/>
              <a:ext cx="465840" cy="112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ACBBD94-1F78-4521-A036-B51BD10F8D2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874600" y="704320"/>
                <a:ext cx="50148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8A3B4A9-B968-416E-908E-30E45F4D2765}"/>
                  </a:ext>
                </a:extLst>
              </p14:cNvPr>
              <p14:cNvContentPartPr/>
              <p14:nvPr/>
            </p14:nvContentPartPr>
            <p14:xfrm>
              <a:off x="6847320" y="761200"/>
              <a:ext cx="1462320" cy="468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8A3B4A9-B968-416E-908E-30E45F4D276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29680" y="743186"/>
                <a:ext cx="1497960" cy="504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02F1220-48A1-4B2D-90AA-D4D16F59B594}"/>
                  </a:ext>
                </a:extLst>
              </p14:cNvPr>
              <p14:cNvContentPartPr/>
              <p14:nvPr/>
            </p14:nvContentPartPr>
            <p14:xfrm>
              <a:off x="323760" y="1667680"/>
              <a:ext cx="324720" cy="192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02F1220-48A1-4B2D-90AA-D4D16F59B5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5760" y="1649680"/>
                <a:ext cx="36036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DA5E06F-62E2-4D8C-BD6E-FCB6875662C7}"/>
                  </a:ext>
                </a:extLst>
              </p14:cNvPr>
              <p14:cNvContentPartPr/>
              <p14:nvPr/>
            </p14:nvContentPartPr>
            <p14:xfrm>
              <a:off x="670440" y="1657240"/>
              <a:ext cx="256680" cy="151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DA5E06F-62E2-4D8C-BD6E-FCB6875662C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52440" y="1639600"/>
                <a:ext cx="29232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70B2527-A3CF-4EBF-8E6C-2FB6FED81E2D}"/>
                  </a:ext>
                </a:extLst>
              </p14:cNvPr>
              <p14:cNvContentPartPr/>
              <p14:nvPr/>
            </p14:nvContentPartPr>
            <p14:xfrm>
              <a:off x="1002360" y="1503160"/>
              <a:ext cx="265320" cy="309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70B2527-A3CF-4EBF-8E6C-2FB6FED81E2D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984720" y="1485160"/>
                <a:ext cx="30096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279B541-0CE2-4AF4-A518-97865427EA13}"/>
                  </a:ext>
                </a:extLst>
              </p14:cNvPr>
              <p14:cNvContentPartPr/>
              <p14:nvPr/>
            </p14:nvContentPartPr>
            <p14:xfrm>
              <a:off x="1521120" y="1491640"/>
              <a:ext cx="234360" cy="580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279B541-0CE2-4AF4-A518-97865427EA1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03480" y="1474000"/>
                <a:ext cx="270000" cy="61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1202B78-C137-4794-9FEE-3AAE562F7C2B}"/>
                  </a:ext>
                </a:extLst>
              </p14:cNvPr>
              <p14:cNvContentPartPr/>
              <p14:nvPr/>
            </p14:nvContentPartPr>
            <p14:xfrm>
              <a:off x="1781760" y="1711600"/>
              <a:ext cx="109800" cy="139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1202B78-C137-4794-9FEE-3AAE562F7C2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763760" y="1693960"/>
                <a:ext cx="145440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DA19CCF-1F8B-43E4-81DA-EB0E1AC59888}"/>
                  </a:ext>
                </a:extLst>
              </p14:cNvPr>
              <p14:cNvContentPartPr/>
              <p14:nvPr/>
            </p14:nvContentPartPr>
            <p14:xfrm>
              <a:off x="1960680" y="1705120"/>
              <a:ext cx="70560" cy="144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DA19CCF-1F8B-43E4-81DA-EB0E1AC5988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942680" y="1687120"/>
                <a:ext cx="10620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7ADAC8C-AA09-4236-A0D4-C928096B46A1}"/>
                  </a:ext>
                </a:extLst>
              </p14:cNvPr>
              <p14:cNvContentPartPr/>
              <p14:nvPr/>
            </p14:nvContentPartPr>
            <p14:xfrm>
              <a:off x="2333640" y="1696120"/>
              <a:ext cx="289440" cy="151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7ADAC8C-AA09-4236-A0D4-C928096B46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15640" y="1678480"/>
                <a:ext cx="325080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4506D1-4173-4EB1-B348-22B23C5C48D8}"/>
                  </a:ext>
                </a:extLst>
              </p14:cNvPr>
              <p14:cNvContentPartPr/>
              <p14:nvPr/>
            </p14:nvContentPartPr>
            <p14:xfrm>
              <a:off x="2775360" y="1484800"/>
              <a:ext cx="225360" cy="527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4506D1-4173-4EB1-B348-22B23C5C48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757360" y="1467160"/>
                <a:ext cx="261000" cy="56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74EA89A-2069-430A-8FCF-0027F74D3089}"/>
                  </a:ext>
                </a:extLst>
              </p14:cNvPr>
              <p14:cNvContentPartPr/>
              <p14:nvPr/>
            </p14:nvContentPartPr>
            <p14:xfrm>
              <a:off x="3122040" y="1727080"/>
              <a:ext cx="37440" cy="1396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74EA89A-2069-430A-8FCF-0027F74D308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104400" y="1709080"/>
                <a:ext cx="730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D68A5AE-32C5-4ADF-B6C7-0B54337D08AD}"/>
                  </a:ext>
                </a:extLst>
              </p14:cNvPr>
              <p14:cNvContentPartPr/>
              <p14:nvPr/>
            </p14:nvContentPartPr>
            <p14:xfrm>
              <a:off x="3153360" y="1564000"/>
              <a:ext cx="6480" cy="2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D68A5AE-32C5-4ADF-B6C7-0B54337D08A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35360" y="1546360"/>
                <a:ext cx="4212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68F91A-AE26-45C6-8186-1356D8B6E971}"/>
                  </a:ext>
                </a:extLst>
              </p14:cNvPr>
              <p14:cNvContentPartPr/>
              <p14:nvPr/>
            </p14:nvContentPartPr>
            <p14:xfrm>
              <a:off x="3209880" y="1696120"/>
              <a:ext cx="820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68F91A-AE26-45C6-8186-1356D8B6E97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92240" y="1678480"/>
                <a:ext cx="1177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B298CAB-03DF-43FC-9BD4-5E396A5E8AFD}"/>
                  </a:ext>
                </a:extLst>
              </p14:cNvPr>
              <p14:cNvContentPartPr/>
              <p14:nvPr/>
            </p14:nvContentPartPr>
            <p14:xfrm>
              <a:off x="3189720" y="1706560"/>
              <a:ext cx="138960" cy="1148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B298CAB-03DF-43FC-9BD4-5E396A5E8AF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172080" y="1688920"/>
                <a:ext cx="17460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14792D3-C238-44AB-B475-BA29BFA5FC6E}"/>
                  </a:ext>
                </a:extLst>
              </p14:cNvPr>
              <p14:cNvContentPartPr/>
              <p14:nvPr/>
            </p14:nvContentPartPr>
            <p14:xfrm>
              <a:off x="3412200" y="1675600"/>
              <a:ext cx="128160" cy="1548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14792D3-C238-44AB-B475-BA29BFA5FC6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394200" y="1657600"/>
                <a:ext cx="16380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9C86643-FC67-43D3-BD49-2864C781D81D}"/>
                  </a:ext>
                </a:extLst>
              </p14:cNvPr>
              <p14:cNvContentPartPr/>
              <p14:nvPr/>
            </p14:nvContentPartPr>
            <p14:xfrm>
              <a:off x="3610560" y="1542760"/>
              <a:ext cx="198000" cy="277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9C86643-FC67-43D3-BD49-2864C781D81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592920" y="1525120"/>
                <a:ext cx="23364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61E2464-7CC9-4C3F-BDC0-2DBC716E2BA4}"/>
                  </a:ext>
                </a:extLst>
              </p14:cNvPr>
              <p14:cNvContentPartPr/>
              <p14:nvPr/>
            </p14:nvContentPartPr>
            <p14:xfrm>
              <a:off x="5224440" y="1406680"/>
              <a:ext cx="1498320" cy="380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61E2464-7CC9-4C3F-BDC0-2DBC716E2BA4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06440" y="1389040"/>
                <a:ext cx="153396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D3FE39A0-C19F-4873-B2ED-6FA2F8950456}"/>
                  </a:ext>
                </a:extLst>
              </p14:cNvPr>
              <p14:cNvContentPartPr/>
              <p14:nvPr/>
            </p14:nvContentPartPr>
            <p14:xfrm>
              <a:off x="4106640" y="1472560"/>
              <a:ext cx="901800" cy="414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D3FE39A0-C19F-4873-B2ED-6FA2F895045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088640" y="1454905"/>
                <a:ext cx="937440" cy="4500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CB98F43-352F-48E5-9A54-8A2C0766E009}"/>
                  </a:ext>
                </a:extLst>
              </p14:cNvPr>
              <p14:cNvContentPartPr/>
              <p14:nvPr/>
            </p14:nvContentPartPr>
            <p14:xfrm>
              <a:off x="6909960" y="1394440"/>
              <a:ext cx="1211040" cy="354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CB98F43-352F-48E5-9A54-8A2C0766E00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91960" y="1376440"/>
                <a:ext cx="1246680" cy="38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1759936-A301-4309-BAA2-F67F4361CE14}"/>
                  </a:ext>
                </a:extLst>
              </p14:cNvPr>
              <p14:cNvContentPartPr/>
              <p14:nvPr/>
            </p14:nvContentPartPr>
            <p14:xfrm>
              <a:off x="8310360" y="1523320"/>
              <a:ext cx="236160" cy="2847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1759936-A301-4309-BAA2-F67F4361CE1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92720" y="1505320"/>
                <a:ext cx="27180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6B577C5-993E-4312-919C-A1D9D6D47C43}"/>
                  </a:ext>
                </a:extLst>
              </p14:cNvPr>
              <p14:cNvContentPartPr/>
              <p14:nvPr/>
            </p14:nvContentPartPr>
            <p14:xfrm>
              <a:off x="1493400" y="2102920"/>
              <a:ext cx="1646280" cy="4168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6B577C5-993E-4312-919C-A1D9D6D47C4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475404" y="2084920"/>
                <a:ext cx="1681912" cy="45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07CB29A2-87F4-4CC0-886A-D190728A5F60}"/>
                  </a:ext>
                </a:extLst>
              </p14:cNvPr>
              <p14:cNvContentPartPr/>
              <p14:nvPr/>
            </p14:nvContentPartPr>
            <p14:xfrm>
              <a:off x="670440" y="2132080"/>
              <a:ext cx="488880" cy="338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07CB29A2-87F4-4CC0-886A-D190728A5F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52440" y="2114440"/>
                <a:ext cx="5245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F1C03B9-60D8-49E4-9250-EDFE462771EA}"/>
                  </a:ext>
                </a:extLst>
              </p14:cNvPr>
              <p14:cNvContentPartPr/>
              <p14:nvPr/>
            </p14:nvContentPartPr>
            <p14:xfrm>
              <a:off x="2996760" y="2149720"/>
              <a:ext cx="1535040" cy="444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F1C03B9-60D8-49E4-9250-EDFE462771E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979124" y="2132080"/>
                <a:ext cx="1570672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B39AE8-372F-4DE5-B6A3-BBC90101E2FD}"/>
                  </a:ext>
                </a:extLst>
              </p14:cNvPr>
              <p14:cNvContentPartPr/>
              <p14:nvPr/>
            </p14:nvContentPartPr>
            <p14:xfrm>
              <a:off x="5892240" y="2029120"/>
              <a:ext cx="237240" cy="16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B39AE8-372F-4DE5-B6A3-BBC90101E2F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74600" y="2011480"/>
                <a:ext cx="272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24C7BD0-6CAB-476C-8C39-53D74CA40B27}"/>
                  </a:ext>
                </a:extLst>
              </p14:cNvPr>
              <p14:cNvContentPartPr/>
              <p14:nvPr/>
            </p14:nvContentPartPr>
            <p14:xfrm>
              <a:off x="4836000" y="2132800"/>
              <a:ext cx="1348200" cy="4024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24C7BD0-6CAB-476C-8C39-53D74CA40B2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818005" y="2114800"/>
                <a:ext cx="138383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87D2297-FC9A-4064-9F57-ACD101EEFAD0}"/>
                  </a:ext>
                </a:extLst>
              </p14:cNvPr>
              <p14:cNvContentPartPr/>
              <p14:nvPr/>
            </p14:nvContentPartPr>
            <p14:xfrm>
              <a:off x="6349800" y="2183920"/>
              <a:ext cx="194400" cy="178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87D2297-FC9A-4064-9F57-ACD101EEFAD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331800" y="2165920"/>
                <a:ext cx="2300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1CE56773-6356-4A30-8ABD-BC962F94A3FE}"/>
                  </a:ext>
                </a:extLst>
              </p14:cNvPr>
              <p14:cNvContentPartPr/>
              <p14:nvPr/>
            </p14:nvContentPartPr>
            <p14:xfrm>
              <a:off x="6654720" y="2218120"/>
              <a:ext cx="239400" cy="1695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1CE56773-6356-4A30-8ABD-BC962F94A3F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636720" y="2200480"/>
                <a:ext cx="275040" cy="20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85F2B68-DA2B-415D-8D87-F4B231BCD991}"/>
                  </a:ext>
                </a:extLst>
              </p14:cNvPr>
              <p14:cNvContentPartPr/>
              <p14:nvPr/>
            </p14:nvContentPartPr>
            <p14:xfrm>
              <a:off x="7019760" y="2153680"/>
              <a:ext cx="541440" cy="3945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85F2B68-DA2B-415D-8D87-F4B231BCD99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001772" y="2135696"/>
                <a:ext cx="577056" cy="430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C42F2DA-EDF1-4F6D-A1F0-D5C9A90E43B8}"/>
                  </a:ext>
                </a:extLst>
              </p14:cNvPr>
              <p14:cNvContentPartPr/>
              <p14:nvPr/>
            </p14:nvContentPartPr>
            <p14:xfrm>
              <a:off x="7751640" y="2448160"/>
              <a:ext cx="1080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C42F2DA-EDF1-4F6D-A1F0-D5C9A90E43B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734000" y="243016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B1873E25-6695-49B8-9401-98973FFA19BD}"/>
                  </a:ext>
                </a:extLst>
              </p14:cNvPr>
              <p14:cNvContentPartPr/>
              <p14:nvPr/>
            </p14:nvContentPartPr>
            <p14:xfrm>
              <a:off x="8127480" y="2173840"/>
              <a:ext cx="616320" cy="279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B1873E25-6695-49B8-9401-98973FFA19B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109830" y="2156177"/>
                <a:ext cx="651981" cy="3150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543042D7-4138-4582-B74A-3977C9298BBE}"/>
                  </a:ext>
                </a:extLst>
              </p14:cNvPr>
              <p14:cNvContentPartPr/>
              <p14:nvPr/>
            </p14:nvContentPartPr>
            <p14:xfrm>
              <a:off x="343560" y="2842720"/>
              <a:ext cx="325800" cy="176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543042D7-4138-4582-B74A-3977C9298BB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5560" y="2824720"/>
                <a:ext cx="36144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A2BB9A-9496-40BD-99CA-F8B00BBD7F98}"/>
                  </a:ext>
                </a:extLst>
              </p14:cNvPr>
              <p14:cNvContentPartPr/>
              <p14:nvPr/>
            </p14:nvContentPartPr>
            <p14:xfrm>
              <a:off x="314760" y="264112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A2BB9A-9496-40BD-99CA-F8B00BBD7F9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96760" y="2623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036A0FBC-17C4-4ADF-9D86-4EA458320AAA}"/>
                  </a:ext>
                </a:extLst>
              </p14:cNvPr>
              <p14:cNvContentPartPr/>
              <p14:nvPr/>
            </p14:nvContentPartPr>
            <p14:xfrm>
              <a:off x="866280" y="2845600"/>
              <a:ext cx="688320" cy="195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036A0FBC-17C4-4ADF-9D86-4EA458320AA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848640" y="2827960"/>
                <a:ext cx="72396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5937BAF-057C-4BDC-A93C-BB3B86709C7A}"/>
                  </a:ext>
                </a:extLst>
              </p14:cNvPr>
              <p14:cNvContentPartPr/>
              <p14:nvPr/>
            </p14:nvContentPartPr>
            <p14:xfrm>
              <a:off x="1844760" y="2671720"/>
              <a:ext cx="1709640" cy="3531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5937BAF-057C-4BDC-A93C-BB3B86709C7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27120" y="2654080"/>
                <a:ext cx="1745280" cy="38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B17E89F-1DF5-46AD-9547-6AAAD8173F54}"/>
                  </a:ext>
                </a:extLst>
              </p14:cNvPr>
              <p14:cNvContentPartPr/>
              <p14:nvPr/>
            </p14:nvContentPartPr>
            <p14:xfrm>
              <a:off x="4591920" y="2824000"/>
              <a:ext cx="748440" cy="142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B17E89F-1DF5-46AD-9547-6AAAD8173F5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574280" y="2806360"/>
                <a:ext cx="784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D22D359-5375-4567-B08F-C1CDC4C835FA}"/>
                  </a:ext>
                </a:extLst>
              </p14:cNvPr>
              <p14:cNvContentPartPr/>
              <p14:nvPr/>
            </p14:nvContentPartPr>
            <p14:xfrm>
              <a:off x="5455560" y="2600440"/>
              <a:ext cx="86760" cy="300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D22D359-5375-4567-B08F-C1CDC4C835F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437920" y="2582800"/>
                <a:ext cx="12240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68062F1D-1A31-46E6-98AA-295071DD34B2}"/>
                  </a:ext>
                </a:extLst>
              </p14:cNvPr>
              <p14:cNvContentPartPr/>
              <p14:nvPr/>
            </p14:nvContentPartPr>
            <p14:xfrm>
              <a:off x="3941760" y="2671720"/>
              <a:ext cx="357480" cy="3150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68062F1D-1A31-46E6-98AA-295071DD34B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923760" y="2653720"/>
                <a:ext cx="39312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782D8443-37E3-4DE7-A2CA-4865B355A4BF}"/>
                  </a:ext>
                </a:extLst>
              </p14:cNvPr>
              <p14:cNvContentPartPr/>
              <p14:nvPr/>
            </p14:nvContentPartPr>
            <p14:xfrm>
              <a:off x="7944960" y="2712400"/>
              <a:ext cx="360" cy="3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782D8443-37E3-4DE7-A2CA-4865B355A4B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926960" y="2694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CFD61BEE-06FA-46BD-BCD5-192A43853979}"/>
                  </a:ext>
                </a:extLst>
              </p14:cNvPr>
              <p14:cNvContentPartPr/>
              <p14:nvPr/>
            </p14:nvContentPartPr>
            <p14:xfrm>
              <a:off x="6674160" y="2795200"/>
              <a:ext cx="1735560" cy="2710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CFD61BEE-06FA-46BD-BCD5-192A43853979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656516" y="2777176"/>
                <a:ext cx="1771207" cy="306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B6B374C-46C1-4674-8799-A2B7FFDB8B9E}"/>
                  </a:ext>
                </a:extLst>
              </p14:cNvPr>
              <p14:cNvContentPartPr/>
              <p14:nvPr/>
            </p14:nvContentPartPr>
            <p14:xfrm>
              <a:off x="5851200" y="2808160"/>
              <a:ext cx="533520" cy="1483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B6B374C-46C1-4674-8799-A2B7FFDB8B9E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833560" y="2790477"/>
                <a:ext cx="569160" cy="1840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F2B99E5-23B7-4068-88EA-FAFB3589A942}"/>
                  </a:ext>
                </a:extLst>
              </p14:cNvPr>
              <p14:cNvContentPartPr/>
              <p14:nvPr/>
            </p14:nvContentPartPr>
            <p14:xfrm>
              <a:off x="368760" y="3238000"/>
              <a:ext cx="242280" cy="5511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F2B99E5-23B7-4068-88EA-FAFB3589A94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350760" y="3220000"/>
                <a:ext cx="27792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DF95B2D-43A4-4F39-9A0A-00AABF2FA632}"/>
                  </a:ext>
                </a:extLst>
              </p14:cNvPr>
              <p14:cNvContentPartPr/>
              <p14:nvPr/>
            </p14:nvContentPartPr>
            <p14:xfrm>
              <a:off x="912000" y="3245200"/>
              <a:ext cx="674280" cy="4046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DF95B2D-43A4-4F39-9A0A-00AABF2FA632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893990" y="3227200"/>
                <a:ext cx="709939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8DD10192-290C-44F8-943E-4F68C086AD5A}"/>
                  </a:ext>
                </a:extLst>
              </p14:cNvPr>
              <p14:cNvContentPartPr/>
              <p14:nvPr/>
            </p14:nvContentPartPr>
            <p14:xfrm>
              <a:off x="337440" y="3860080"/>
              <a:ext cx="1344240" cy="515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8DD10192-290C-44F8-943E-4F68C086AD5A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19805" y="3842440"/>
                <a:ext cx="1379870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204AA033-5093-4440-B6DA-048964053785}"/>
                  </a:ext>
                </a:extLst>
              </p14:cNvPr>
              <p14:cNvContentPartPr/>
              <p14:nvPr/>
            </p14:nvContentPartPr>
            <p14:xfrm>
              <a:off x="8591160" y="3708160"/>
              <a:ext cx="187560" cy="35172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204AA033-5093-4440-B6DA-048964053785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8573486" y="3690178"/>
                <a:ext cx="223269" cy="3873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22737BE0-6621-4D37-B44E-02E662EEF020}"/>
                  </a:ext>
                </a:extLst>
              </p14:cNvPr>
              <p14:cNvContentPartPr/>
              <p14:nvPr/>
            </p14:nvContentPartPr>
            <p14:xfrm>
              <a:off x="1808040" y="3184000"/>
              <a:ext cx="6570720" cy="108720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22737BE0-6621-4D37-B44E-02E662EEF02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790400" y="3166360"/>
                <a:ext cx="6606360" cy="11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99AA736-2CED-4531-AE17-88C9DA97551E}"/>
                  </a:ext>
                </a:extLst>
              </p14:cNvPr>
              <p14:cNvContentPartPr/>
              <p14:nvPr/>
            </p14:nvContentPartPr>
            <p14:xfrm>
              <a:off x="2844480" y="5122240"/>
              <a:ext cx="4487400" cy="1107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99AA736-2CED-4531-AE17-88C9DA97551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826840" y="5104240"/>
                <a:ext cx="4523040" cy="1142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0758805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14:cNvPr>
              <p14:cNvContentPartPr/>
              <p14:nvPr/>
            </p14:nvContentPartPr>
            <p14:xfrm>
              <a:off x="318000" y="212920"/>
              <a:ext cx="3426480" cy="2275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000" y="194920"/>
                <a:ext cx="3462120" cy="2311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14:cNvPr>
              <p14:cNvContentPartPr/>
              <p14:nvPr/>
            </p14:nvContentPartPr>
            <p14:xfrm>
              <a:off x="318000" y="212920"/>
              <a:ext cx="3426480" cy="2275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000" y="194920"/>
                <a:ext cx="34621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14:cNvPr>
              <p14:cNvContentPartPr/>
              <p14:nvPr/>
            </p14:nvContentPartPr>
            <p14:xfrm>
              <a:off x="3301320" y="385720"/>
              <a:ext cx="1181520" cy="74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3675" y="367720"/>
                <a:ext cx="1217171" cy="78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6689256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14:cNvPr>
              <p14:cNvContentPartPr/>
              <p14:nvPr/>
            </p14:nvContentPartPr>
            <p14:xfrm>
              <a:off x="318000" y="212920"/>
              <a:ext cx="3426480" cy="2275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000" y="194920"/>
                <a:ext cx="34621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14:cNvPr>
              <p14:cNvContentPartPr/>
              <p14:nvPr/>
            </p14:nvContentPartPr>
            <p14:xfrm>
              <a:off x="3301320" y="385720"/>
              <a:ext cx="1181520" cy="74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3675" y="367720"/>
                <a:ext cx="1217171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14:cNvPr>
              <p14:cNvContentPartPr/>
              <p14:nvPr/>
            </p14:nvContentPartPr>
            <p14:xfrm>
              <a:off x="1757280" y="995560"/>
              <a:ext cx="869760" cy="76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9640" y="977568"/>
                <a:ext cx="905400" cy="80494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7265917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14:cNvPr>
              <p14:cNvContentPartPr/>
              <p14:nvPr/>
            </p14:nvContentPartPr>
            <p14:xfrm>
              <a:off x="318000" y="212920"/>
              <a:ext cx="3426480" cy="2275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000" y="194920"/>
                <a:ext cx="34621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14:cNvPr>
              <p14:cNvContentPartPr/>
              <p14:nvPr/>
            </p14:nvContentPartPr>
            <p14:xfrm>
              <a:off x="3301320" y="385720"/>
              <a:ext cx="1181520" cy="74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3675" y="367720"/>
                <a:ext cx="1217171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14:cNvPr>
              <p14:cNvContentPartPr/>
              <p14:nvPr/>
            </p14:nvContentPartPr>
            <p14:xfrm>
              <a:off x="1757280" y="995560"/>
              <a:ext cx="869760" cy="76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9640" y="977568"/>
                <a:ext cx="905400" cy="804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14:cNvPr>
              <p14:cNvContentPartPr/>
              <p14:nvPr/>
            </p14:nvContentPartPr>
            <p14:xfrm>
              <a:off x="649920" y="1058920"/>
              <a:ext cx="1034280" cy="10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41280"/>
                <a:ext cx="1069920" cy="110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3307505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14:cNvPr>
              <p14:cNvContentPartPr/>
              <p14:nvPr/>
            </p14:nvContentPartPr>
            <p14:xfrm>
              <a:off x="318000" y="212920"/>
              <a:ext cx="3426480" cy="2275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000" y="194920"/>
                <a:ext cx="34621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14:cNvPr>
              <p14:cNvContentPartPr/>
              <p14:nvPr/>
            </p14:nvContentPartPr>
            <p14:xfrm>
              <a:off x="3301320" y="385720"/>
              <a:ext cx="1181520" cy="74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3675" y="367720"/>
                <a:ext cx="1217171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14:cNvPr>
              <p14:cNvContentPartPr/>
              <p14:nvPr/>
            </p14:nvContentPartPr>
            <p14:xfrm>
              <a:off x="1757280" y="995560"/>
              <a:ext cx="869760" cy="76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9640" y="977568"/>
                <a:ext cx="905400" cy="804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14:cNvPr>
              <p14:cNvContentPartPr/>
              <p14:nvPr/>
            </p14:nvContentPartPr>
            <p14:xfrm>
              <a:off x="649920" y="1058920"/>
              <a:ext cx="1034280" cy="10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41280"/>
                <a:ext cx="1069920" cy="11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14:cNvPr>
              <p14:cNvContentPartPr/>
              <p14:nvPr/>
            </p14:nvContentPartPr>
            <p14:xfrm>
              <a:off x="852960" y="978280"/>
              <a:ext cx="781200" cy="60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20" y="960291"/>
                <a:ext cx="816840" cy="6429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150330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14:cNvPr>
              <p14:cNvContentPartPr/>
              <p14:nvPr/>
            </p14:nvContentPartPr>
            <p14:xfrm>
              <a:off x="318000" y="212920"/>
              <a:ext cx="3426480" cy="2275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000" y="194920"/>
                <a:ext cx="34621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14:cNvPr>
              <p14:cNvContentPartPr/>
              <p14:nvPr/>
            </p14:nvContentPartPr>
            <p14:xfrm>
              <a:off x="3301320" y="385720"/>
              <a:ext cx="1181520" cy="74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3675" y="367720"/>
                <a:ext cx="1217171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14:cNvPr>
              <p14:cNvContentPartPr/>
              <p14:nvPr/>
            </p14:nvContentPartPr>
            <p14:xfrm>
              <a:off x="1757280" y="995560"/>
              <a:ext cx="869760" cy="76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9640" y="977568"/>
                <a:ext cx="905400" cy="804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14:cNvPr>
              <p14:cNvContentPartPr/>
              <p14:nvPr/>
            </p14:nvContentPartPr>
            <p14:xfrm>
              <a:off x="649920" y="1058920"/>
              <a:ext cx="1034280" cy="10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41280"/>
                <a:ext cx="1069920" cy="11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14:cNvPr>
              <p14:cNvContentPartPr/>
              <p14:nvPr/>
            </p14:nvContentPartPr>
            <p14:xfrm>
              <a:off x="852960" y="978280"/>
              <a:ext cx="781200" cy="60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20" y="960291"/>
                <a:ext cx="816840" cy="642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14:cNvPr>
              <p14:cNvContentPartPr/>
              <p14:nvPr/>
            </p14:nvContentPartPr>
            <p14:xfrm>
              <a:off x="5293560" y="536560"/>
              <a:ext cx="22860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75920" y="518920"/>
                <a:ext cx="2642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14:cNvPr>
              <p14:cNvContentPartPr/>
              <p14:nvPr/>
            </p14:nvContentPartPr>
            <p14:xfrm>
              <a:off x="5739960" y="740320"/>
              <a:ext cx="192600" cy="252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21960" y="722680"/>
                <a:ext cx="2282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14:cNvPr>
              <p14:cNvContentPartPr/>
              <p14:nvPr/>
            </p14:nvContentPartPr>
            <p14:xfrm>
              <a:off x="5931480" y="493360"/>
              <a:ext cx="541800" cy="414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13480" y="475360"/>
                <a:ext cx="5774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14:cNvPr>
              <p14:cNvContentPartPr/>
              <p14:nvPr/>
            </p14:nvContentPartPr>
            <p14:xfrm>
              <a:off x="6329280" y="649960"/>
              <a:ext cx="214920" cy="4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11640" y="631960"/>
                <a:ext cx="2505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14:cNvPr>
              <p14:cNvContentPartPr/>
              <p14:nvPr/>
            </p14:nvContentPartPr>
            <p14:xfrm>
              <a:off x="6603600" y="629440"/>
              <a:ext cx="14760" cy="18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85600" y="611800"/>
                <a:ext cx="50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14:cNvPr>
              <p14:cNvContentPartPr/>
              <p14:nvPr/>
            </p14:nvContentPartPr>
            <p14:xfrm>
              <a:off x="6668400" y="700360"/>
              <a:ext cx="171720" cy="136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50400" y="682720"/>
                <a:ext cx="207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14:cNvPr>
              <p14:cNvContentPartPr/>
              <p14:nvPr/>
            </p14:nvContentPartPr>
            <p14:xfrm>
              <a:off x="6885840" y="487240"/>
              <a:ext cx="53280" cy="31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67840" y="469600"/>
                <a:ext cx="889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14:cNvPr>
              <p14:cNvContentPartPr/>
              <p14:nvPr/>
            </p14:nvContentPartPr>
            <p14:xfrm>
              <a:off x="6977640" y="662200"/>
              <a:ext cx="126360" cy="192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60000" y="644200"/>
                <a:ext cx="16200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14:cNvPr>
              <p14:cNvContentPartPr/>
              <p14:nvPr/>
            </p14:nvContentPartPr>
            <p14:xfrm>
              <a:off x="7364280" y="470320"/>
              <a:ext cx="1109520" cy="55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46280" y="452320"/>
                <a:ext cx="114516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14:cNvPr>
              <p14:cNvContentPartPr/>
              <p14:nvPr/>
            </p14:nvContentPartPr>
            <p14:xfrm>
              <a:off x="4776600" y="1193920"/>
              <a:ext cx="139320" cy="24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58960" y="1176280"/>
                <a:ext cx="1749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14:cNvPr>
              <p14:cNvContentPartPr/>
              <p14:nvPr/>
            </p14:nvContentPartPr>
            <p14:xfrm>
              <a:off x="6047400" y="1022200"/>
              <a:ext cx="942120" cy="481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9400" y="1004560"/>
                <a:ext cx="97776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14:cNvPr>
              <p14:cNvContentPartPr/>
              <p14:nvPr/>
            </p14:nvContentPartPr>
            <p14:xfrm>
              <a:off x="5031840" y="1218040"/>
              <a:ext cx="770040" cy="20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3840" y="1200400"/>
                <a:ext cx="8056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14:cNvPr>
              <p14:cNvContentPartPr/>
              <p14:nvPr/>
            </p14:nvContentPartPr>
            <p14:xfrm>
              <a:off x="7131720" y="1360960"/>
              <a:ext cx="21600" cy="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4080" y="1343320"/>
                <a:ext cx="57240" cy="4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4381333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14:cNvPr>
              <p14:cNvContentPartPr/>
              <p14:nvPr/>
            </p14:nvContentPartPr>
            <p14:xfrm>
              <a:off x="318000" y="212920"/>
              <a:ext cx="3426480" cy="2275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000" y="194920"/>
                <a:ext cx="34621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14:cNvPr>
              <p14:cNvContentPartPr/>
              <p14:nvPr/>
            </p14:nvContentPartPr>
            <p14:xfrm>
              <a:off x="3301320" y="385720"/>
              <a:ext cx="1181520" cy="74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3675" y="367720"/>
                <a:ext cx="1217171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14:cNvPr>
              <p14:cNvContentPartPr/>
              <p14:nvPr/>
            </p14:nvContentPartPr>
            <p14:xfrm>
              <a:off x="1757280" y="995560"/>
              <a:ext cx="869760" cy="76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9640" y="977568"/>
                <a:ext cx="905400" cy="804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14:cNvPr>
              <p14:cNvContentPartPr/>
              <p14:nvPr/>
            </p14:nvContentPartPr>
            <p14:xfrm>
              <a:off x="649920" y="1058920"/>
              <a:ext cx="1034280" cy="10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41280"/>
                <a:ext cx="1069920" cy="11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14:cNvPr>
              <p14:cNvContentPartPr/>
              <p14:nvPr/>
            </p14:nvContentPartPr>
            <p14:xfrm>
              <a:off x="852960" y="978280"/>
              <a:ext cx="781200" cy="60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20" y="960291"/>
                <a:ext cx="816840" cy="642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14:cNvPr>
              <p14:cNvContentPartPr/>
              <p14:nvPr/>
            </p14:nvContentPartPr>
            <p14:xfrm>
              <a:off x="5293560" y="536560"/>
              <a:ext cx="22860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75920" y="518920"/>
                <a:ext cx="2642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14:cNvPr>
              <p14:cNvContentPartPr/>
              <p14:nvPr/>
            </p14:nvContentPartPr>
            <p14:xfrm>
              <a:off x="5739960" y="740320"/>
              <a:ext cx="192600" cy="252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21960" y="722680"/>
                <a:ext cx="2282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14:cNvPr>
              <p14:cNvContentPartPr/>
              <p14:nvPr/>
            </p14:nvContentPartPr>
            <p14:xfrm>
              <a:off x="5931480" y="493360"/>
              <a:ext cx="541800" cy="414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13480" y="475360"/>
                <a:ext cx="5774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14:cNvPr>
              <p14:cNvContentPartPr/>
              <p14:nvPr/>
            </p14:nvContentPartPr>
            <p14:xfrm>
              <a:off x="6329280" y="649960"/>
              <a:ext cx="214920" cy="4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11640" y="631960"/>
                <a:ext cx="2505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14:cNvPr>
              <p14:cNvContentPartPr/>
              <p14:nvPr/>
            </p14:nvContentPartPr>
            <p14:xfrm>
              <a:off x="6603600" y="629440"/>
              <a:ext cx="14760" cy="18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85600" y="611800"/>
                <a:ext cx="50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14:cNvPr>
              <p14:cNvContentPartPr/>
              <p14:nvPr/>
            </p14:nvContentPartPr>
            <p14:xfrm>
              <a:off x="6668400" y="700360"/>
              <a:ext cx="171720" cy="136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50400" y="682720"/>
                <a:ext cx="207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14:cNvPr>
              <p14:cNvContentPartPr/>
              <p14:nvPr/>
            </p14:nvContentPartPr>
            <p14:xfrm>
              <a:off x="6885840" y="487240"/>
              <a:ext cx="53280" cy="31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67840" y="469600"/>
                <a:ext cx="889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14:cNvPr>
              <p14:cNvContentPartPr/>
              <p14:nvPr/>
            </p14:nvContentPartPr>
            <p14:xfrm>
              <a:off x="6977640" y="662200"/>
              <a:ext cx="126360" cy="192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60000" y="644200"/>
                <a:ext cx="16200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14:cNvPr>
              <p14:cNvContentPartPr/>
              <p14:nvPr/>
            </p14:nvContentPartPr>
            <p14:xfrm>
              <a:off x="7364280" y="470320"/>
              <a:ext cx="1109520" cy="55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46280" y="452320"/>
                <a:ext cx="114516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14:cNvPr>
              <p14:cNvContentPartPr/>
              <p14:nvPr/>
            </p14:nvContentPartPr>
            <p14:xfrm>
              <a:off x="4776600" y="1193920"/>
              <a:ext cx="139320" cy="24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58960" y="1176280"/>
                <a:ext cx="1749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14:cNvPr>
              <p14:cNvContentPartPr/>
              <p14:nvPr/>
            </p14:nvContentPartPr>
            <p14:xfrm>
              <a:off x="6047400" y="1022200"/>
              <a:ext cx="942120" cy="481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9400" y="1004560"/>
                <a:ext cx="97776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14:cNvPr>
              <p14:cNvContentPartPr/>
              <p14:nvPr/>
            </p14:nvContentPartPr>
            <p14:xfrm>
              <a:off x="5031840" y="1218040"/>
              <a:ext cx="770040" cy="20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3840" y="1200400"/>
                <a:ext cx="8056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14:cNvPr>
              <p14:cNvContentPartPr/>
              <p14:nvPr/>
            </p14:nvContentPartPr>
            <p14:xfrm>
              <a:off x="7131720" y="1360960"/>
              <a:ext cx="21600" cy="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4080" y="1343320"/>
                <a:ext cx="572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14:cNvPr>
              <p14:cNvContentPartPr/>
              <p14:nvPr/>
            </p14:nvContentPartPr>
            <p14:xfrm>
              <a:off x="3596520" y="1755880"/>
              <a:ext cx="590400" cy="405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8520" y="1738240"/>
                <a:ext cx="62604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14:cNvPr>
              <p14:cNvContentPartPr/>
              <p14:nvPr/>
            </p14:nvContentPartPr>
            <p14:xfrm>
              <a:off x="4581840" y="1861360"/>
              <a:ext cx="538560" cy="187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64188" y="1843360"/>
                <a:ext cx="574224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14:cNvPr>
              <p14:cNvContentPartPr/>
              <p14:nvPr/>
            </p14:nvContentPartPr>
            <p14:xfrm>
              <a:off x="5480760" y="1665880"/>
              <a:ext cx="1215720" cy="418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62765" y="1648240"/>
                <a:ext cx="1251349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14:cNvPr>
              <p14:cNvContentPartPr/>
              <p14:nvPr/>
            </p14:nvContentPartPr>
            <p14:xfrm>
              <a:off x="7060800" y="1841200"/>
              <a:ext cx="525960" cy="279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3160" y="1823200"/>
                <a:ext cx="5616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14:cNvPr>
              <p14:cNvContentPartPr/>
              <p14:nvPr/>
            </p14:nvContentPartPr>
            <p14:xfrm>
              <a:off x="3321120" y="2398480"/>
              <a:ext cx="156960" cy="194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03120" y="2380480"/>
                <a:ext cx="192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14:cNvPr>
              <p14:cNvContentPartPr/>
              <p14:nvPr/>
            </p14:nvContentPartPr>
            <p14:xfrm>
              <a:off x="3624240" y="2405680"/>
              <a:ext cx="164880" cy="168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06600" y="2387680"/>
                <a:ext cx="20052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14:cNvPr>
              <p14:cNvContentPartPr/>
              <p14:nvPr/>
            </p14:nvContentPartPr>
            <p14:xfrm>
              <a:off x="3850320" y="2420440"/>
              <a:ext cx="242640" cy="170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2320" y="2402800"/>
                <a:ext cx="2782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14:cNvPr>
              <p14:cNvContentPartPr/>
              <p14:nvPr/>
            </p14:nvContentPartPr>
            <p14:xfrm>
              <a:off x="4188360" y="2419000"/>
              <a:ext cx="230400" cy="270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70360" y="2401360"/>
                <a:ext cx="2660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14:cNvPr>
              <p14:cNvContentPartPr/>
              <p14:nvPr/>
            </p14:nvContentPartPr>
            <p14:xfrm>
              <a:off x="4478880" y="2224600"/>
              <a:ext cx="1190160" cy="357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60885" y="2206960"/>
                <a:ext cx="1225789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14:cNvPr>
              <p14:cNvContentPartPr/>
              <p14:nvPr/>
            </p14:nvContentPartPr>
            <p14:xfrm>
              <a:off x="5926800" y="2305960"/>
              <a:ext cx="6480" cy="8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09160" y="2288320"/>
                <a:ext cx="42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14:cNvPr>
              <p14:cNvContentPartPr/>
              <p14:nvPr/>
            </p14:nvContentPartPr>
            <p14:xfrm>
              <a:off x="6380040" y="2417200"/>
              <a:ext cx="194040" cy="21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2040" y="2399560"/>
                <a:ext cx="2296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14:cNvPr>
              <p14:cNvContentPartPr/>
              <p14:nvPr/>
            </p14:nvContentPartPr>
            <p14:xfrm>
              <a:off x="6665880" y="2255200"/>
              <a:ext cx="555480" cy="276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48240" y="2237560"/>
                <a:ext cx="5911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14:cNvPr>
              <p14:cNvContentPartPr/>
              <p14:nvPr/>
            </p14:nvContentPartPr>
            <p14:xfrm>
              <a:off x="5911680" y="2396680"/>
              <a:ext cx="2944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040" y="2379040"/>
                <a:ext cx="3301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14:cNvPr>
              <p14:cNvContentPartPr/>
              <p14:nvPr/>
            </p14:nvContentPartPr>
            <p14:xfrm>
              <a:off x="7421160" y="2367160"/>
              <a:ext cx="96120" cy="135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03160" y="2349160"/>
                <a:ext cx="131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14:cNvPr>
              <p14:cNvContentPartPr/>
              <p14:nvPr/>
            </p14:nvContentPartPr>
            <p14:xfrm>
              <a:off x="7564080" y="2389840"/>
              <a:ext cx="107640" cy="108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46440" y="2371840"/>
                <a:ext cx="1432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14:cNvPr>
              <p14:cNvContentPartPr/>
              <p14:nvPr/>
            </p14:nvContentPartPr>
            <p14:xfrm>
              <a:off x="7704480" y="2385520"/>
              <a:ext cx="78120" cy="89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686840" y="2367880"/>
                <a:ext cx="113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14:cNvPr>
              <p14:cNvContentPartPr/>
              <p14:nvPr/>
            </p14:nvContentPartPr>
            <p14:xfrm>
              <a:off x="7822560" y="2382280"/>
              <a:ext cx="57240" cy="9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04920" y="2364280"/>
                <a:ext cx="92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14:cNvPr>
              <p14:cNvContentPartPr/>
              <p14:nvPr/>
            </p14:nvContentPartPr>
            <p14:xfrm>
              <a:off x="7914720" y="2223160"/>
              <a:ext cx="198000" cy="232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7080" y="2205520"/>
                <a:ext cx="2336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14:cNvPr>
              <p14:cNvContentPartPr/>
              <p14:nvPr/>
            </p14:nvContentPartPr>
            <p14:xfrm>
              <a:off x="8204520" y="2367160"/>
              <a:ext cx="5040" cy="5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86520" y="2349160"/>
                <a:ext cx="4068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14:cNvPr>
              <p14:cNvContentPartPr/>
              <p14:nvPr/>
            </p14:nvContentPartPr>
            <p14:xfrm>
              <a:off x="8218920" y="2245120"/>
              <a:ext cx="36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0" y="222712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14:cNvPr>
              <p14:cNvContentPartPr/>
              <p14:nvPr/>
            </p14:nvContentPartPr>
            <p14:xfrm>
              <a:off x="8302080" y="2154760"/>
              <a:ext cx="679680" cy="282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84431" y="2137120"/>
                <a:ext cx="715339" cy="31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9783248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14:cNvPr>
              <p14:cNvContentPartPr/>
              <p14:nvPr/>
            </p14:nvContentPartPr>
            <p14:xfrm>
              <a:off x="318000" y="212920"/>
              <a:ext cx="3426480" cy="2275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000" y="194920"/>
                <a:ext cx="34621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14:cNvPr>
              <p14:cNvContentPartPr/>
              <p14:nvPr/>
            </p14:nvContentPartPr>
            <p14:xfrm>
              <a:off x="3301320" y="385720"/>
              <a:ext cx="1181520" cy="74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3675" y="367720"/>
                <a:ext cx="1217171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14:cNvPr>
              <p14:cNvContentPartPr/>
              <p14:nvPr/>
            </p14:nvContentPartPr>
            <p14:xfrm>
              <a:off x="1757280" y="995560"/>
              <a:ext cx="869760" cy="76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9640" y="977568"/>
                <a:ext cx="905400" cy="804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14:cNvPr>
              <p14:cNvContentPartPr/>
              <p14:nvPr/>
            </p14:nvContentPartPr>
            <p14:xfrm>
              <a:off x="649920" y="1058920"/>
              <a:ext cx="1034280" cy="10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41280"/>
                <a:ext cx="1069920" cy="11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14:cNvPr>
              <p14:cNvContentPartPr/>
              <p14:nvPr/>
            </p14:nvContentPartPr>
            <p14:xfrm>
              <a:off x="852960" y="978280"/>
              <a:ext cx="781200" cy="60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20" y="960291"/>
                <a:ext cx="816840" cy="642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14:cNvPr>
              <p14:cNvContentPartPr/>
              <p14:nvPr/>
            </p14:nvContentPartPr>
            <p14:xfrm>
              <a:off x="5293560" y="536560"/>
              <a:ext cx="22860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75920" y="518920"/>
                <a:ext cx="2642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14:cNvPr>
              <p14:cNvContentPartPr/>
              <p14:nvPr/>
            </p14:nvContentPartPr>
            <p14:xfrm>
              <a:off x="5739960" y="740320"/>
              <a:ext cx="192600" cy="252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21960" y="722680"/>
                <a:ext cx="2282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14:cNvPr>
              <p14:cNvContentPartPr/>
              <p14:nvPr/>
            </p14:nvContentPartPr>
            <p14:xfrm>
              <a:off x="5931480" y="493360"/>
              <a:ext cx="541800" cy="414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13480" y="475360"/>
                <a:ext cx="5774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14:cNvPr>
              <p14:cNvContentPartPr/>
              <p14:nvPr/>
            </p14:nvContentPartPr>
            <p14:xfrm>
              <a:off x="6329280" y="649960"/>
              <a:ext cx="214920" cy="4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11640" y="631960"/>
                <a:ext cx="2505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14:cNvPr>
              <p14:cNvContentPartPr/>
              <p14:nvPr/>
            </p14:nvContentPartPr>
            <p14:xfrm>
              <a:off x="6603600" y="629440"/>
              <a:ext cx="14760" cy="18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85600" y="611800"/>
                <a:ext cx="50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14:cNvPr>
              <p14:cNvContentPartPr/>
              <p14:nvPr/>
            </p14:nvContentPartPr>
            <p14:xfrm>
              <a:off x="6668400" y="700360"/>
              <a:ext cx="171720" cy="136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50400" y="682720"/>
                <a:ext cx="207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14:cNvPr>
              <p14:cNvContentPartPr/>
              <p14:nvPr/>
            </p14:nvContentPartPr>
            <p14:xfrm>
              <a:off x="6885840" y="487240"/>
              <a:ext cx="53280" cy="31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67840" y="469600"/>
                <a:ext cx="889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14:cNvPr>
              <p14:cNvContentPartPr/>
              <p14:nvPr/>
            </p14:nvContentPartPr>
            <p14:xfrm>
              <a:off x="6977640" y="662200"/>
              <a:ext cx="126360" cy="192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60000" y="644200"/>
                <a:ext cx="16200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14:cNvPr>
              <p14:cNvContentPartPr/>
              <p14:nvPr/>
            </p14:nvContentPartPr>
            <p14:xfrm>
              <a:off x="7364280" y="470320"/>
              <a:ext cx="1109520" cy="55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46280" y="452320"/>
                <a:ext cx="114516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14:cNvPr>
              <p14:cNvContentPartPr/>
              <p14:nvPr/>
            </p14:nvContentPartPr>
            <p14:xfrm>
              <a:off x="4776600" y="1193920"/>
              <a:ext cx="139320" cy="24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58960" y="1176280"/>
                <a:ext cx="1749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14:cNvPr>
              <p14:cNvContentPartPr/>
              <p14:nvPr/>
            </p14:nvContentPartPr>
            <p14:xfrm>
              <a:off x="6047400" y="1022200"/>
              <a:ext cx="942120" cy="481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9400" y="1004560"/>
                <a:ext cx="97776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14:cNvPr>
              <p14:cNvContentPartPr/>
              <p14:nvPr/>
            </p14:nvContentPartPr>
            <p14:xfrm>
              <a:off x="5031840" y="1218040"/>
              <a:ext cx="770040" cy="20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3840" y="1200400"/>
                <a:ext cx="8056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14:cNvPr>
              <p14:cNvContentPartPr/>
              <p14:nvPr/>
            </p14:nvContentPartPr>
            <p14:xfrm>
              <a:off x="7131720" y="1360960"/>
              <a:ext cx="21600" cy="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4080" y="1343320"/>
                <a:ext cx="572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14:cNvPr>
              <p14:cNvContentPartPr/>
              <p14:nvPr/>
            </p14:nvContentPartPr>
            <p14:xfrm>
              <a:off x="3596520" y="1755880"/>
              <a:ext cx="590400" cy="405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8520" y="1738240"/>
                <a:ext cx="62604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14:cNvPr>
              <p14:cNvContentPartPr/>
              <p14:nvPr/>
            </p14:nvContentPartPr>
            <p14:xfrm>
              <a:off x="4581840" y="1861360"/>
              <a:ext cx="538560" cy="187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64188" y="1843360"/>
                <a:ext cx="574224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14:cNvPr>
              <p14:cNvContentPartPr/>
              <p14:nvPr/>
            </p14:nvContentPartPr>
            <p14:xfrm>
              <a:off x="5480760" y="1665880"/>
              <a:ext cx="1215720" cy="418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62765" y="1648240"/>
                <a:ext cx="1251349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14:cNvPr>
              <p14:cNvContentPartPr/>
              <p14:nvPr/>
            </p14:nvContentPartPr>
            <p14:xfrm>
              <a:off x="7060800" y="1841200"/>
              <a:ext cx="525960" cy="279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3160" y="1823200"/>
                <a:ext cx="5616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14:cNvPr>
              <p14:cNvContentPartPr/>
              <p14:nvPr/>
            </p14:nvContentPartPr>
            <p14:xfrm>
              <a:off x="3321120" y="2398480"/>
              <a:ext cx="156960" cy="194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03120" y="2380480"/>
                <a:ext cx="192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14:cNvPr>
              <p14:cNvContentPartPr/>
              <p14:nvPr/>
            </p14:nvContentPartPr>
            <p14:xfrm>
              <a:off x="3624240" y="2405680"/>
              <a:ext cx="164880" cy="168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06600" y="2387680"/>
                <a:ext cx="20052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14:cNvPr>
              <p14:cNvContentPartPr/>
              <p14:nvPr/>
            </p14:nvContentPartPr>
            <p14:xfrm>
              <a:off x="3850320" y="2420440"/>
              <a:ext cx="242640" cy="170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2320" y="2402800"/>
                <a:ext cx="2782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14:cNvPr>
              <p14:cNvContentPartPr/>
              <p14:nvPr/>
            </p14:nvContentPartPr>
            <p14:xfrm>
              <a:off x="4188360" y="2419000"/>
              <a:ext cx="230400" cy="270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70360" y="2401360"/>
                <a:ext cx="2660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14:cNvPr>
              <p14:cNvContentPartPr/>
              <p14:nvPr/>
            </p14:nvContentPartPr>
            <p14:xfrm>
              <a:off x="4478880" y="2224600"/>
              <a:ext cx="1190160" cy="357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60885" y="2206960"/>
                <a:ext cx="1225789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14:cNvPr>
              <p14:cNvContentPartPr/>
              <p14:nvPr/>
            </p14:nvContentPartPr>
            <p14:xfrm>
              <a:off x="5926800" y="2305960"/>
              <a:ext cx="6480" cy="8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09160" y="2288320"/>
                <a:ext cx="42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14:cNvPr>
              <p14:cNvContentPartPr/>
              <p14:nvPr/>
            </p14:nvContentPartPr>
            <p14:xfrm>
              <a:off x="6380040" y="2417200"/>
              <a:ext cx="194040" cy="21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2040" y="2399560"/>
                <a:ext cx="2296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14:cNvPr>
              <p14:cNvContentPartPr/>
              <p14:nvPr/>
            </p14:nvContentPartPr>
            <p14:xfrm>
              <a:off x="6665880" y="2255200"/>
              <a:ext cx="555480" cy="276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48240" y="2237560"/>
                <a:ext cx="5911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14:cNvPr>
              <p14:cNvContentPartPr/>
              <p14:nvPr/>
            </p14:nvContentPartPr>
            <p14:xfrm>
              <a:off x="5911680" y="2396680"/>
              <a:ext cx="2944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040" y="2379040"/>
                <a:ext cx="3301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14:cNvPr>
              <p14:cNvContentPartPr/>
              <p14:nvPr/>
            </p14:nvContentPartPr>
            <p14:xfrm>
              <a:off x="7421160" y="2367160"/>
              <a:ext cx="96120" cy="135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03160" y="2349160"/>
                <a:ext cx="131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14:cNvPr>
              <p14:cNvContentPartPr/>
              <p14:nvPr/>
            </p14:nvContentPartPr>
            <p14:xfrm>
              <a:off x="7564080" y="2389840"/>
              <a:ext cx="107640" cy="108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46440" y="2371840"/>
                <a:ext cx="1432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14:cNvPr>
              <p14:cNvContentPartPr/>
              <p14:nvPr/>
            </p14:nvContentPartPr>
            <p14:xfrm>
              <a:off x="7704480" y="2385520"/>
              <a:ext cx="78120" cy="89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686840" y="2367880"/>
                <a:ext cx="113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14:cNvPr>
              <p14:cNvContentPartPr/>
              <p14:nvPr/>
            </p14:nvContentPartPr>
            <p14:xfrm>
              <a:off x="7822560" y="2382280"/>
              <a:ext cx="57240" cy="9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04920" y="2364280"/>
                <a:ext cx="92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14:cNvPr>
              <p14:cNvContentPartPr/>
              <p14:nvPr/>
            </p14:nvContentPartPr>
            <p14:xfrm>
              <a:off x="7914720" y="2223160"/>
              <a:ext cx="198000" cy="232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7080" y="2205520"/>
                <a:ext cx="2336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14:cNvPr>
              <p14:cNvContentPartPr/>
              <p14:nvPr/>
            </p14:nvContentPartPr>
            <p14:xfrm>
              <a:off x="8204520" y="2367160"/>
              <a:ext cx="5040" cy="5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86520" y="2349160"/>
                <a:ext cx="4068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14:cNvPr>
              <p14:cNvContentPartPr/>
              <p14:nvPr/>
            </p14:nvContentPartPr>
            <p14:xfrm>
              <a:off x="8218920" y="2245120"/>
              <a:ext cx="36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0" y="222712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14:cNvPr>
              <p14:cNvContentPartPr/>
              <p14:nvPr/>
            </p14:nvContentPartPr>
            <p14:xfrm>
              <a:off x="8302080" y="2154760"/>
              <a:ext cx="679680" cy="282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84431" y="2137120"/>
                <a:ext cx="715339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14:cNvPr>
              <p14:cNvContentPartPr/>
              <p14:nvPr/>
            </p14:nvContentPartPr>
            <p14:xfrm>
              <a:off x="1115400" y="2753800"/>
              <a:ext cx="664200" cy="537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97410" y="2735800"/>
                <a:ext cx="699821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14:cNvPr>
              <p14:cNvContentPartPr/>
              <p14:nvPr/>
            </p14:nvContentPartPr>
            <p14:xfrm>
              <a:off x="293160" y="2932720"/>
              <a:ext cx="528840" cy="146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5160" y="2915080"/>
                <a:ext cx="5644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14:cNvPr>
              <p14:cNvContentPartPr/>
              <p14:nvPr/>
            </p14:nvContentPartPr>
            <p14:xfrm>
              <a:off x="2783640" y="2980240"/>
              <a:ext cx="135720" cy="1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765640" y="296260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14:cNvPr>
              <p14:cNvContentPartPr/>
              <p14:nvPr/>
            </p14:nvContentPartPr>
            <p14:xfrm>
              <a:off x="2793360" y="3078160"/>
              <a:ext cx="99360" cy="2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775720" y="3060520"/>
                <a:ext cx="135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14:cNvPr>
              <p14:cNvContentPartPr/>
              <p14:nvPr/>
            </p14:nvContentPartPr>
            <p14:xfrm>
              <a:off x="2214480" y="2787280"/>
              <a:ext cx="448560" cy="415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96826" y="2769625"/>
                <a:ext cx="484229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14:cNvPr>
              <p14:cNvContentPartPr/>
              <p14:nvPr/>
            </p14:nvContentPartPr>
            <p14:xfrm>
              <a:off x="4073880" y="2976640"/>
              <a:ext cx="1634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55880" y="2958640"/>
                <a:ext cx="1990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14:cNvPr>
              <p14:cNvContentPartPr/>
              <p14:nvPr/>
            </p14:nvContentPartPr>
            <p14:xfrm>
              <a:off x="3179640" y="2762440"/>
              <a:ext cx="788040" cy="459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62000" y="2744440"/>
                <a:ext cx="82368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14:cNvPr>
              <p14:cNvContentPartPr/>
              <p14:nvPr/>
            </p14:nvContentPartPr>
            <p14:xfrm>
              <a:off x="4398600" y="2792680"/>
              <a:ext cx="1039680" cy="406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0600" y="2774680"/>
                <a:ext cx="107532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14:cNvPr>
              <p14:cNvContentPartPr/>
              <p14:nvPr/>
            </p14:nvContentPartPr>
            <p14:xfrm>
              <a:off x="5571120" y="3058000"/>
              <a:ext cx="87840" cy="126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53480" y="3040000"/>
                <a:ext cx="123480" cy="16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4970034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14:cNvPr>
              <p14:cNvContentPartPr/>
              <p14:nvPr/>
            </p14:nvContentPartPr>
            <p14:xfrm>
              <a:off x="1863840" y="182320"/>
              <a:ext cx="4556160" cy="600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6200" y="164669"/>
                <a:ext cx="459180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14:cNvPr>
              <p14:cNvContentPartPr/>
              <p14:nvPr/>
            </p14:nvContentPartPr>
            <p14:xfrm>
              <a:off x="1574400" y="1240000"/>
              <a:ext cx="151920" cy="9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56400" y="1222360"/>
                <a:ext cx="187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14:cNvPr>
              <p14:cNvContentPartPr/>
              <p14:nvPr/>
            </p14:nvContentPartPr>
            <p14:xfrm>
              <a:off x="1564320" y="1331440"/>
              <a:ext cx="14472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46320" y="1313800"/>
                <a:ext cx="180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14:cNvPr>
              <p14:cNvContentPartPr/>
              <p14:nvPr/>
            </p14:nvContentPartPr>
            <p14:xfrm>
              <a:off x="709680" y="1137400"/>
              <a:ext cx="668520" cy="40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1680" y="1119744"/>
                <a:ext cx="70416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14:cNvPr>
              <p14:cNvContentPartPr/>
              <p14:nvPr/>
            </p14:nvContentPartPr>
            <p14:xfrm>
              <a:off x="2021520" y="1157920"/>
              <a:ext cx="1188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03880" y="1139920"/>
                <a:ext cx="47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14:cNvPr>
              <p14:cNvContentPartPr/>
              <p14:nvPr/>
            </p14:nvContentPartPr>
            <p14:xfrm>
              <a:off x="1899480" y="1126600"/>
              <a:ext cx="227160" cy="3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81840" y="1108600"/>
                <a:ext cx="2628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14:cNvPr>
              <p14:cNvContentPartPr/>
              <p14:nvPr/>
            </p14:nvContentPartPr>
            <p14:xfrm>
              <a:off x="2102520" y="1319560"/>
              <a:ext cx="12420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84880" y="1301560"/>
                <a:ext cx="1598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14:cNvPr>
              <p14:cNvContentPartPr/>
              <p14:nvPr/>
            </p14:nvContentPartPr>
            <p14:xfrm>
              <a:off x="2336520" y="1269520"/>
              <a:ext cx="11160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18520" y="12518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14:cNvPr>
              <p14:cNvContentPartPr/>
              <p14:nvPr/>
            </p14:nvContentPartPr>
            <p14:xfrm>
              <a:off x="2549640" y="1076920"/>
              <a:ext cx="255240" cy="272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31640" y="1058944"/>
                <a:ext cx="290880" cy="308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14:cNvPr>
              <p14:cNvContentPartPr/>
              <p14:nvPr/>
            </p14:nvContentPartPr>
            <p14:xfrm>
              <a:off x="2985960" y="1360960"/>
              <a:ext cx="41760" cy="50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68320" y="1343320"/>
                <a:ext cx="77400" cy="8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12451647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14:cNvPr>
              <p14:cNvContentPartPr/>
              <p14:nvPr/>
            </p14:nvContentPartPr>
            <p14:xfrm>
              <a:off x="318000" y="212920"/>
              <a:ext cx="3426480" cy="2275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000" y="194920"/>
                <a:ext cx="34621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14:cNvPr>
              <p14:cNvContentPartPr/>
              <p14:nvPr/>
            </p14:nvContentPartPr>
            <p14:xfrm>
              <a:off x="3301320" y="385720"/>
              <a:ext cx="1181520" cy="74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3675" y="367720"/>
                <a:ext cx="1217171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14:cNvPr>
              <p14:cNvContentPartPr/>
              <p14:nvPr/>
            </p14:nvContentPartPr>
            <p14:xfrm>
              <a:off x="1757280" y="995560"/>
              <a:ext cx="869760" cy="76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9640" y="977568"/>
                <a:ext cx="905400" cy="804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14:cNvPr>
              <p14:cNvContentPartPr/>
              <p14:nvPr/>
            </p14:nvContentPartPr>
            <p14:xfrm>
              <a:off x="649920" y="1058920"/>
              <a:ext cx="1034280" cy="10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41280"/>
                <a:ext cx="1069920" cy="11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14:cNvPr>
              <p14:cNvContentPartPr/>
              <p14:nvPr/>
            </p14:nvContentPartPr>
            <p14:xfrm>
              <a:off x="852960" y="978280"/>
              <a:ext cx="781200" cy="60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20" y="960291"/>
                <a:ext cx="816840" cy="642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14:cNvPr>
              <p14:cNvContentPartPr/>
              <p14:nvPr/>
            </p14:nvContentPartPr>
            <p14:xfrm>
              <a:off x="5293560" y="536560"/>
              <a:ext cx="22860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75920" y="518920"/>
                <a:ext cx="2642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14:cNvPr>
              <p14:cNvContentPartPr/>
              <p14:nvPr/>
            </p14:nvContentPartPr>
            <p14:xfrm>
              <a:off x="5739960" y="740320"/>
              <a:ext cx="192600" cy="252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21960" y="722680"/>
                <a:ext cx="2282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14:cNvPr>
              <p14:cNvContentPartPr/>
              <p14:nvPr/>
            </p14:nvContentPartPr>
            <p14:xfrm>
              <a:off x="5931480" y="493360"/>
              <a:ext cx="541800" cy="414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13480" y="475360"/>
                <a:ext cx="5774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14:cNvPr>
              <p14:cNvContentPartPr/>
              <p14:nvPr/>
            </p14:nvContentPartPr>
            <p14:xfrm>
              <a:off x="6329280" y="649960"/>
              <a:ext cx="214920" cy="4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11640" y="631960"/>
                <a:ext cx="2505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14:cNvPr>
              <p14:cNvContentPartPr/>
              <p14:nvPr/>
            </p14:nvContentPartPr>
            <p14:xfrm>
              <a:off x="6603600" y="629440"/>
              <a:ext cx="14760" cy="18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85600" y="611800"/>
                <a:ext cx="50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14:cNvPr>
              <p14:cNvContentPartPr/>
              <p14:nvPr/>
            </p14:nvContentPartPr>
            <p14:xfrm>
              <a:off x="6668400" y="700360"/>
              <a:ext cx="171720" cy="136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50400" y="682720"/>
                <a:ext cx="207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14:cNvPr>
              <p14:cNvContentPartPr/>
              <p14:nvPr/>
            </p14:nvContentPartPr>
            <p14:xfrm>
              <a:off x="6885840" y="487240"/>
              <a:ext cx="53280" cy="31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67840" y="469600"/>
                <a:ext cx="889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14:cNvPr>
              <p14:cNvContentPartPr/>
              <p14:nvPr/>
            </p14:nvContentPartPr>
            <p14:xfrm>
              <a:off x="6977640" y="662200"/>
              <a:ext cx="126360" cy="192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60000" y="644200"/>
                <a:ext cx="16200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14:cNvPr>
              <p14:cNvContentPartPr/>
              <p14:nvPr/>
            </p14:nvContentPartPr>
            <p14:xfrm>
              <a:off x="7364280" y="470320"/>
              <a:ext cx="1109520" cy="55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46280" y="452320"/>
                <a:ext cx="114516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14:cNvPr>
              <p14:cNvContentPartPr/>
              <p14:nvPr/>
            </p14:nvContentPartPr>
            <p14:xfrm>
              <a:off x="4776600" y="1193920"/>
              <a:ext cx="139320" cy="24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58960" y="1176280"/>
                <a:ext cx="1749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14:cNvPr>
              <p14:cNvContentPartPr/>
              <p14:nvPr/>
            </p14:nvContentPartPr>
            <p14:xfrm>
              <a:off x="6047400" y="1022200"/>
              <a:ext cx="942120" cy="481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9400" y="1004560"/>
                <a:ext cx="97776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14:cNvPr>
              <p14:cNvContentPartPr/>
              <p14:nvPr/>
            </p14:nvContentPartPr>
            <p14:xfrm>
              <a:off x="5031840" y="1218040"/>
              <a:ext cx="770040" cy="20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3840" y="1200400"/>
                <a:ext cx="8056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14:cNvPr>
              <p14:cNvContentPartPr/>
              <p14:nvPr/>
            </p14:nvContentPartPr>
            <p14:xfrm>
              <a:off x="7131720" y="1360960"/>
              <a:ext cx="21600" cy="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4080" y="1343320"/>
                <a:ext cx="572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14:cNvPr>
              <p14:cNvContentPartPr/>
              <p14:nvPr/>
            </p14:nvContentPartPr>
            <p14:xfrm>
              <a:off x="3596520" y="1755880"/>
              <a:ext cx="590400" cy="405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8520" y="1738240"/>
                <a:ext cx="62604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14:cNvPr>
              <p14:cNvContentPartPr/>
              <p14:nvPr/>
            </p14:nvContentPartPr>
            <p14:xfrm>
              <a:off x="4581840" y="1861360"/>
              <a:ext cx="538560" cy="187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64188" y="1843360"/>
                <a:ext cx="574224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14:cNvPr>
              <p14:cNvContentPartPr/>
              <p14:nvPr/>
            </p14:nvContentPartPr>
            <p14:xfrm>
              <a:off x="5480760" y="1665880"/>
              <a:ext cx="1215720" cy="418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62765" y="1648240"/>
                <a:ext cx="1251349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14:cNvPr>
              <p14:cNvContentPartPr/>
              <p14:nvPr/>
            </p14:nvContentPartPr>
            <p14:xfrm>
              <a:off x="7060800" y="1841200"/>
              <a:ext cx="525960" cy="279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3160" y="1823200"/>
                <a:ext cx="5616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14:cNvPr>
              <p14:cNvContentPartPr/>
              <p14:nvPr/>
            </p14:nvContentPartPr>
            <p14:xfrm>
              <a:off x="3321120" y="2398480"/>
              <a:ext cx="156960" cy="194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03120" y="2380480"/>
                <a:ext cx="192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14:cNvPr>
              <p14:cNvContentPartPr/>
              <p14:nvPr/>
            </p14:nvContentPartPr>
            <p14:xfrm>
              <a:off x="3624240" y="2405680"/>
              <a:ext cx="164880" cy="168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06600" y="2387680"/>
                <a:ext cx="20052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14:cNvPr>
              <p14:cNvContentPartPr/>
              <p14:nvPr/>
            </p14:nvContentPartPr>
            <p14:xfrm>
              <a:off x="3850320" y="2420440"/>
              <a:ext cx="242640" cy="170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2320" y="2402800"/>
                <a:ext cx="2782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14:cNvPr>
              <p14:cNvContentPartPr/>
              <p14:nvPr/>
            </p14:nvContentPartPr>
            <p14:xfrm>
              <a:off x="4188360" y="2419000"/>
              <a:ext cx="230400" cy="270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70360" y="2401360"/>
                <a:ext cx="2660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14:cNvPr>
              <p14:cNvContentPartPr/>
              <p14:nvPr/>
            </p14:nvContentPartPr>
            <p14:xfrm>
              <a:off x="4478880" y="2224600"/>
              <a:ext cx="1190160" cy="357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60885" y="2206960"/>
                <a:ext cx="1225789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14:cNvPr>
              <p14:cNvContentPartPr/>
              <p14:nvPr/>
            </p14:nvContentPartPr>
            <p14:xfrm>
              <a:off x="5926800" y="2305960"/>
              <a:ext cx="6480" cy="8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09160" y="2288320"/>
                <a:ext cx="42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14:cNvPr>
              <p14:cNvContentPartPr/>
              <p14:nvPr/>
            </p14:nvContentPartPr>
            <p14:xfrm>
              <a:off x="6380040" y="2417200"/>
              <a:ext cx="194040" cy="21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2040" y="2399560"/>
                <a:ext cx="2296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14:cNvPr>
              <p14:cNvContentPartPr/>
              <p14:nvPr/>
            </p14:nvContentPartPr>
            <p14:xfrm>
              <a:off x="6665880" y="2255200"/>
              <a:ext cx="555480" cy="276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48240" y="2237560"/>
                <a:ext cx="5911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14:cNvPr>
              <p14:cNvContentPartPr/>
              <p14:nvPr/>
            </p14:nvContentPartPr>
            <p14:xfrm>
              <a:off x="5911680" y="2396680"/>
              <a:ext cx="2944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040" y="2379040"/>
                <a:ext cx="3301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14:cNvPr>
              <p14:cNvContentPartPr/>
              <p14:nvPr/>
            </p14:nvContentPartPr>
            <p14:xfrm>
              <a:off x="7421160" y="2367160"/>
              <a:ext cx="96120" cy="135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03160" y="2349160"/>
                <a:ext cx="131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14:cNvPr>
              <p14:cNvContentPartPr/>
              <p14:nvPr/>
            </p14:nvContentPartPr>
            <p14:xfrm>
              <a:off x="7564080" y="2389840"/>
              <a:ext cx="107640" cy="108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46440" y="2371840"/>
                <a:ext cx="1432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14:cNvPr>
              <p14:cNvContentPartPr/>
              <p14:nvPr/>
            </p14:nvContentPartPr>
            <p14:xfrm>
              <a:off x="7704480" y="2385520"/>
              <a:ext cx="78120" cy="89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686840" y="2367880"/>
                <a:ext cx="113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14:cNvPr>
              <p14:cNvContentPartPr/>
              <p14:nvPr/>
            </p14:nvContentPartPr>
            <p14:xfrm>
              <a:off x="7822560" y="2382280"/>
              <a:ext cx="57240" cy="9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04920" y="2364280"/>
                <a:ext cx="92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14:cNvPr>
              <p14:cNvContentPartPr/>
              <p14:nvPr/>
            </p14:nvContentPartPr>
            <p14:xfrm>
              <a:off x="7914720" y="2223160"/>
              <a:ext cx="198000" cy="232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7080" y="2205520"/>
                <a:ext cx="2336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14:cNvPr>
              <p14:cNvContentPartPr/>
              <p14:nvPr/>
            </p14:nvContentPartPr>
            <p14:xfrm>
              <a:off x="8204520" y="2367160"/>
              <a:ext cx="5040" cy="5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86520" y="2349160"/>
                <a:ext cx="4068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14:cNvPr>
              <p14:cNvContentPartPr/>
              <p14:nvPr/>
            </p14:nvContentPartPr>
            <p14:xfrm>
              <a:off x="8218920" y="2245120"/>
              <a:ext cx="36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0" y="222712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14:cNvPr>
              <p14:cNvContentPartPr/>
              <p14:nvPr/>
            </p14:nvContentPartPr>
            <p14:xfrm>
              <a:off x="8302080" y="2154760"/>
              <a:ext cx="679680" cy="282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84431" y="2137120"/>
                <a:ext cx="715339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14:cNvPr>
              <p14:cNvContentPartPr/>
              <p14:nvPr/>
            </p14:nvContentPartPr>
            <p14:xfrm>
              <a:off x="1115400" y="2753800"/>
              <a:ext cx="664200" cy="537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97410" y="2735800"/>
                <a:ext cx="699821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14:cNvPr>
              <p14:cNvContentPartPr/>
              <p14:nvPr/>
            </p14:nvContentPartPr>
            <p14:xfrm>
              <a:off x="293160" y="2932720"/>
              <a:ext cx="528840" cy="146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5160" y="2915080"/>
                <a:ext cx="5644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14:cNvPr>
              <p14:cNvContentPartPr/>
              <p14:nvPr/>
            </p14:nvContentPartPr>
            <p14:xfrm>
              <a:off x="2783640" y="2980240"/>
              <a:ext cx="135720" cy="1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765640" y="296260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14:cNvPr>
              <p14:cNvContentPartPr/>
              <p14:nvPr/>
            </p14:nvContentPartPr>
            <p14:xfrm>
              <a:off x="2793360" y="3078160"/>
              <a:ext cx="99360" cy="2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775720" y="3060520"/>
                <a:ext cx="135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14:cNvPr>
              <p14:cNvContentPartPr/>
              <p14:nvPr/>
            </p14:nvContentPartPr>
            <p14:xfrm>
              <a:off x="2214480" y="2787280"/>
              <a:ext cx="448560" cy="415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96826" y="2769625"/>
                <a:ext cx="484229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14:cNvPr>
              <p14:cNvContentPartPr/>
              <p14:nvPr/>
            </p14:nvContentPartPr>
            <p14:xfrm>
              <a:off x="4073880" y="2976640"/>
              <a:ext cx="1634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55880" y="2958640"/>
                <a:ext cx="1990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14:cNvPr>
              <p14:cNvContentPartPr/>
              <p14:nvPr/>
            </p14:nvContentPartPr>
            <p14:xfrm>
              <a:off x="3179640" y="2762440"/>
              <a:ext cx="788040" cy="459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62000" y="2744440"/>
                <a:ext cx="82368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14:cNvPr>
              <p14:cNvContentPartPr/>
              <p14:nvPr/>
            </p14:nvContentPartPr>
            <p14:xfrm>
              <a:off x="4398600" y="2792680"/>
              <a:ext cx="1039680" cy="406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0600" y="2774680"/>
                <a:ext cx="107532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14:cNvPr>
              <p14:cNvContentPartPr/>
              <p14:nvPr/>
            </p14:nvContentPartPr>
            <p14:xfrm>
              <a:off x="5571120" y="3058000"/>
              <a:ext cx="87840" cy="126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53480" y="3040000"/>
                <a:ext cx="1234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3D9F8F2-CA74-4186-8D5F-5E89086B5117}"/>
                  </a:ext>
                </a:extLst>
              </p14:cNvPr>
              <p14:cNvContentPartPr/>
              <p14:nvPr/>
            </p14:nvContentPartPr>
            <p14:xfrm>
              <a:off x="6146400" y="2982400"/>
              <a:ext cx="160560" cy="204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3D9F8F2-CA74-4186-8D5F-5E89086B511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28400" y="2964760"/>
                <a:ext cx="1962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A0853A-5749-4810-8A39-D640191FDDD7}"/>
                  </a:ext>
                </a:extLst>
              </p14:cNvPr>
              <p14:cNvContentPartPr/>
              <p14:nvPr/>
            </p14:nvContentPartPr>
            <p14:xfrm>
              <a:off x="6126240" y="2854960"/>
              <a:ext cx="159840" cy="40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A0853A-5749-4810-8A39-D640191FDDD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108240" y="2837320"/>
                <a:ext cx="195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75CE85-FE9D-490E-987A-D36796419460}"/>
                  </a:ext>
                </a:extLst>
              </p14:cNvPr>
              <p14:cNvContentPartPr/>
              <p14:nvPr/>
            </p14:nvContentPartPr>
            <p14:xfrm>
              <a:off x="6410640" y="3020560"/>
              <a:ext cx="156240" cy="1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75CE85-FE9D-490E-987A-D3679641946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93000" y="3002920"/>
                <a:ext cx="191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EA91C4B-574F-4E0D-827C-9B1A03395033}"/>
                  </a:ext>
                </a:extLst>
              </p14:cNvPr>
              <p14:cNvContentPartPr/>
              <p14:nvPr/>
            </p14:nvContentPartPr>
            <p14:xfrm>
              <a:off x="6431160" y="3108400"/>
              <a:ext cx="108360" cy="5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EA91C4B-574F-4E0D-827C-9B1A0339503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13160" y="3090760"/>
                <a:ext cx="144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23CC24C-F54F-44E9-B9AD-2CE708EBA591}"/>
                  </a:ext>
                </a:extLst>
              </p14:cNvPr>
              <p14:cNvContentPartPr/>
              <p14:nvPr/>
            </p14:nvContentPartPr>
            <p14:xfrm>
              <a:off x="6989880" y="2773960"/>
              <a:ext cx="226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23CC24C-F54F-44E9-B9AD-2CE708EBA59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71880" y="2756320"/>
                <a:ext cx="261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FF230F-DACA-4E4A-8884-C2939977E21C}"/>
                  </a:ext>
                </a:extLst>
              </p14:cNvPr>
              <p14:cNvContentPartPr/>
              <p14:nvPr/>
            </p14:nvContentPartPr>
            <p14:xfrm>
              <a:off x="6755880" y="2971960"/>
              <a:ext cx="55080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FF230F-DACA-4E4A-8884-C2939977E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38240" y="2954320"/>
                <a:ext cx="586440" cy="278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912414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14:cNvPr>
              <p14:cNvContentPartPr/>
              <p14:nvPr/>
            </p14:nvContentPartPr>
            <p14:xfrm>
              <a:off x="318000" y="212920"/>
              <a:ext cx="3426480" cy="2275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000" y="194920"/>
                <a:ext cx="34621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14:cNvPr>
              <p14:cNvContentPartPr/>
              <p14:nvPr/>
            </p14:nvContentPartPr>
            <p14:xfrm>
              <a:off x="3301320" y="385720"/>
              <a:ext cx="1181520" cy="74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3675" y="367720"/>
                <a:ext cx="1217171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14:cNvPr>
              <p14:cNvContentPartPr/>
              <p14:nvPr/>
            </p14:nvContentPartPr>
            <p14:xfrm>
              <a:off x="1757280" y="995560"/>
              <a:ext cx="869760" cy="76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9640" y="977568"/>
                <a:ext cx="905400" cy="804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14:cNvPr>
              <p14:cNvContentPartPr/>
              <p14:nvPr/>
            </p14:nvContentPartPr>
            <p14:xfrm>
              <a:off x="649920" y="1058920"/>
              <a:ext cx="1034280" cy="10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41280"/>
                <a:ext cx="1069920" cy="11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14:cNvPr>
              <p14:cNvContentPartPr/>
              <p14:nvPr/>
            </p14:nvContentPartPr>
            <p14:xfrm>
              <a:off x="852960" y="978280"/>
              <a:ext cx="781200" cy="60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20" y="960291"/>
                <a:ext cx="816840" cy="642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14:cNvPr>
              <p14:cNvContentPartPr/>
              <p14:nvPr/>
            </p14:nvContentPartPr>
            <p14:xfrm>
              <a:off x="5293560" y="536560"/>
              <a:ext cx="22860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75920" y="518920"/>
                <a:ext cx="2642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14:cNvPr>
              <p14:cNvContentPartPr/>
              <p14:nvPr/>
            </p14:nvContentPartPr>
            <p14:xfrm>
              <a:off x="5739960" y="740320"/>
              <a:ext cx="192600" cy="252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21960" y="722680"/>
                <a:ext cx="2282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14:cNvPr>
              <p14:cNvContentPartPr/>
              <p14:nvPr/>
            </p14:nvContentPartPr>
            <p14:xfrm>
              <a:off x="5931480" y="493360"/>
              <a:ext cx="541800" cy="414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13480" y="475360"/>
                <a:ext cx="5774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14:cNvPr>
              <p14:cNvContentPartPr/>
              <p14:nvPr/>
            </p14:nvContentPartPr>
            <p14:xfrm>
              <a:off x="6329280" y="649960"/>
              <a:ext cx="214920" cy="4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11640" y="631960"/>
                <a:ext cx="2505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14:cNvPr>
              <p14:cNvContentPartPr/>
              <p14:nvPr/>
            </p14:nvContentPartPr>
            <p14:xfrm>
              <a:off x="6603600" y="629440"/>
              <a:ext cx="14760" cy="18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85600" y="611800"/>
                <a:ext cx="50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14:cNvPr>
              <p14:cNvContentPartPr/>
              <p14:nvPr/>
            </p14:nvContentPartPr>
            <p14:xfrm>
              <a:off x="6668400" y="700360"/>
              <a:ext cx="171720" cy="136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50400" y="682720"/>
                <a:ext cx="207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14:cNvPr>
              <p14:cNvContentPartPr/>
              <p14:nvPr/>
            </p14:nvContentPartPr>
            <p14:xfrm>
              <a:off x="6885840" y="487240"/>
              <a:ext cx="53280" cy="31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67840" y="469600"/>
                <a:ext cx="889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14:cNvPr>
              <p14:cNvContentPartPr/>
              <p14:nvPr/>
            </p14:nvContentPartPr>
            <p14:xfrm>
              <a:off x="6977640" y="662200"/>
              <a:ext cx="126360" cy="192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60000" y="644200"/>
                <a:ext cx="16200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14:cNvPr>
              <p14:cNvContentPartPr/>
              <p14:nvPr/>
            </p14:nvContentPartPr>
            <p14:xfrm>
              <a:off x="7364280" y="470320"/>
              <a:ext cx="1109520" cy="55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46280" y="452320"/>
                <a:ext cx="114516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14:cNvPr>
              <p14:cNvContentPartPr/>
              <p14:nvPr/>
            </p14:nvContentPartPr>
            <p14:xfrm>
              <a:off x="4776600" y="1193920"/>
              <a:ext cx="139320" cy="24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58960" y="1176280"/>
                <a:ext cx="1749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14:cNvPr>
              <p14:cNvContentPartPr/>
              <p14:nvPr/>
            </p14:nvContentPartPr>
            <p14:xfrm>
              <a:off x="6047400" y="1022200"/>
              <a:ext cx="942120" cy="481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9400" y="1004560"/>
                <a:ext cx="97776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14:cNvPr>
              <p14:cNvContentPartPr/>
              <p14:nvPr/>
            </p14:nvContentPartPr>
            <p14:xfrm>
              <a:off x="5031840" y="1218040"/>
              <a:ext cx="770040" cy="20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3840" y="1200400"/>
                <a:ext cx="8056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14:cNvPr>
              <p14:cNvContentPartPr/>
              <p14:nvPr/>
            </p14:nvContentPartPr>
            <p14:xfrm>
              <a:off x="7131720" y="1360960"/>
              <a:ext cx="21600" cy="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4080" y="1343320"/>
                <a:ext cx="572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14:cNvPr>
              <p14:cNvContentPartPr/>
              <p14:nvPr/>
            </p14:nvContentPartPr>
            <p14:xfrm>
              <a:off x="3596520" y="1755880"/>
              <a:ext cx="590400" cy="405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8520" y="1738240"/>
                <a:ext cx="62604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14:cNvPr>
              <p14:cNvContentPartPr/>
              <p14:nvPr/>
            </p14:nvContentPartPr>
            <p14:xfrm>
              <a:off x="4581840" y="1861360"/>
              <a:ext cx="538560" cy="187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64188" y="1843360"/>
                <a:ext cx="574224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14:cNvPr>
              <p14:cNvContentPartPr/>
              <p14:nvPr/>
            </p14:nvContentPartPr>
            <p14:xfrm>
              <a:off x="5480760" y="1665880"/>
              <a:ext cx="1215720" cy="418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62765" y="1648240"/>
                <a:ext cx="1251349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14:cNvPr>
              <p14:cNvContentPartPr/>
              <p14:nvPr/>
            </p14:nvContentPartPr>
            <p14:xfrm>
              <a:off x="7060800" y="1841200"/>
              <a:ext cx="525960" cy="279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3160" y="1823200"/>
                <a:ext cx="5616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14:cNvPr>
              <p14:cNvContentPartPr/>
              <p14:nvPr/>
            </p14:nvContentPartPr>
            <p14:xfrm>
              <a:off x="3321120" y="2398480"/>
              <a:ext cx="156960" cy="194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03120" y="2380480"/>
                <a:ext cx="192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14:cNvPr>
              <p14:cNvContentPartPr/>
              <p14:nvPr/>
            </p14:nvContentPartPr>
            <p14:xfrm>
              <a:off x="3624240" y="2405680"/>
              <a:ext cx="164880" cy="168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06600" y="2387680"/>
                <a:ext cx="20052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14:cNvPr>
              <p14:cNvContentPartPr/>
              <p14:nvPr/>
            </p14:nvContentPartPr>
            <p14:xfrm>
              <a:off x="3850320" y="2420440"/>
              <a:ext cx="242640" cy="170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2320" y="2402800"/>
                <a:ext cx="2782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14:cNvPr>
              <p14:cNvContentPartPr/>
              <p14:nvPr/>
            </p14:nvContentPartPr>
            <p14:xfrm>
              <a:off x="4188360" y="2419000"/>
              <a:ext cx="230400" cy="270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70360" y="2401360"/>
                <a:ext cx="2660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14:cNvPr>
              <p14:cNvContentPartPr/>
              <p14:nvPr/>
            </p14:nvContentPartPr>
            <p14:xfrm>
              <a:off x="4478880" y="2224600"/>
              <a:ext cx="1190160" cy="357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60885" y="2206960"/>
                <a:ext cx="1225789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14:cNvPr>
              <p14:cNvContentPartPr/>
              <p14:nvPr/>
            </p14:nvContentPartPr>
            <p14:xfrm>
              <a:off x="5926800" y="2305960"/>
              <a:ext cx="6480" cy="8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09160" y="2288320"/>
                <a:ext cx="42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14:cNvPr>
              <p14:cNvContentPartPr/>
              <p14:nvPr/>
            </p14:nvContentPartPr>
            <p14:xfrm>
              <a:off x="6380040" y="2417200"/>
              <a:ext cx="194040" cy="21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2040" y="2399560"/>
                <a:ext cx="2296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14:cNvPr>
              <p14:cNvContentPartPr/>
              <p14:nvPr/>
            </p14:nvContentPartPr>
            <p14:xfrm>
              <a:off x="6665880" y="2255200"/>
              <a:ext cx="555480" cy="276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48240" y="2237560"/>
                <a:ext cx="5911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14:cNvPr>
              <p14:cNvContentPartPr/>
              <p14:nvPr/>
            </p14:nvContentPartPr>
            <p14:xfrm>
              <a:off x="5911680" y="2396680"/>
              <a:ext cx="2944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040" y="2379040"/>
                <a:ext cx="3301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14:cNvPr>
              <p14:cNvContentPartPr/>
              <p14:nvPr/>
            </p14:nvContentPartPr>
            <p14:xfrm>
              <a:off x="7421160" y="2367160"/>
              <a:ext cx="96120" cy="135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03160" y="2349160"/>
                <a:ext cx="131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14:cNvPr>
              <p14:cNvContentPartPr/>
              <p14:nvPr/>
            </p14:nvContentPartPr>
            <p14:xfrm>
              <a:off x="7564080" y="2389840"/>
              <a:ext cx="107640" cy="108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46440" y="2371840"/>
                <a:ext cx="1432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14:cNvPr>
              <p14:cNvContentPartPr/>
              <p14:nvPr/>
            </p14:nvContentPartPr>
            <p14:xfrm>
              <a:off x="7704480" y="2385520"/>
              <a:ext cx="78120" cy="89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686840" y="2367880"/>
                <a:ext cx="113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14:cNvPr>
              <p14:cNvContentPartPr/>
              <p14:nvPr/>
            </p14:nvContentPartPr>
            <p14:xfrm>
              <a:off x="7822560" y="2382280"/>
              <a:ext cx="57240" cy="9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04920" y="2364280"/>
                <a:ext cx="92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14:cNvPr>
              <p14:cNvContentPartPr/>
              <p14:nvPr/>
            </p14:nvContentPartPr>
            <p14:xfrm>
              <a:off x="7914720" y="2223160"/>
              <a:ext cx="198000" cy="232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7080" y="2205520"/>
                <a:ext cx="2336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14:cNvPr>
              <p14:cNvContentPartPr/>
              <p14:nvPr/>
            </p14:nvContentPartPr>
            <p14:xfrm>
              <a:off x="8204520" y="2367160"/>
              <a:ext cx="5040" cy="5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86520" y="2349160"/>
                <a:ext cx="4068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14:cNvPr>
              <p14:cNvContentPartPr/>
              <p14:nvPr/>
            </p14:nvContentPartPr>
            <p14:xfrm>
              <a:off x="8218920" y="2245120"/>
              <a:ext cx="36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0" y="222712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14:cNvPr>
              <p14:cNvContentPartPr/>
              <p14:nvPr/>
            </p14:nvContentPartPr>
            <p14:xfrm>
              <a:off x="8302080" y="2154760"/>
              <a:ext cx="679680" cy="282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84431" y="2137120"/>
                <a:ext cx="715339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14:cNvPr>
              <p14:cNvContentPartPr/>
              <p14:nvPr/>
            </p14:nvContentPartPr>
            <p14:xfrm>
              <a:off x="1115400" y="2753800"/>
              <a:ext cx="664200" cy="537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97410" y="2735800"/>
                <a:ext cx="699821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14:cNvPr>
              <p14:cNvContentPartPr/>
              <p14:nvPr/>
            </p14:nvContentPartPr>
            <p14:xfrm>
              <a:off x="293160" y="2932720"/>
              <a:ext cx="528840" cy="146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5160" y="2915080"/>
                <a:ext cx="5644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14:cNvPr>
              <p14:cNvContentPartPr/>
              <p14:nvPr/>
            </p14:nvContentPartPr>
            <p14:xfrm>
              <a:off x="2783640" y="2980240"/>
              <a:ext cx="135720" cy="1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765640" y="296260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14:cNvPr>
              <p14:cNvContentPartPr/>
              <p14:nvPr/>
            </p14:nvContentPartPr>
            <p14:xfrm>
              <a:off x="2793360" y="3078160"/>
              <a:ext cx="99360" cy="2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775720" y="3060520"/>
                <a:ext cx="135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14:cNvPr>
              <p14:cNvContentPartPr/>
              <p14:nvPr/>
            </p14:nvContentPartPr>
            <p14:xfrm>
              <a:off x="2214480" y="2787280"/>
              <a:ext cx="448560" cy="415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96826" y="2769625"/>
                <a:ext cx="484229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14:cNvPr>
              <p14:cNvContentPartPr/>
              <p14:nvPr/>
            </p14:nvContentPartPr>
            <p14:xfrm>
              <a:off x="4073880" y="2976640"/>
              <a:ext cx="1634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55880" y="2958640"/>
                <a:ext cx="1990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14:cNvPr>
              <p14:cNvContentPartPr/>
              <p14:nvPr/>
            </p14:nvContentPartPr>
            <p14:xfrm>
              <a:off x="3179640" y="2762440"/>
              <a:ext cx="788040" cy="459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62000" y="2744440"/>
                <a:ext cx="82368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14:cNvPr>
              <p14:cNvContentPartPr/>
              <p14:nvPr/>
            </p14:nvContentPartPr>
            <p14:xfrm>
              <a:off x="4398600" y="2792680"/>
              <a:ext cx="1039680" cy="406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0600" y="2774680"/>
                <a:ext cx="107532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14:cNvPr>
              <p14:cNvContentPartPr/>
              <p14:nvPr/>
            </p14:nvContentPartPr>
            <p14:xfrm>
              <a:off x="5571120" y="3058000"/>
              <a:ext cx="87840" cy="126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53480" y="3040000"/>
                <a:ext cx="1234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3D9F8F2-CA74-4186-8D5F-5E89086B5117}"/>
                  </a:ext>
                </a:extLst>
              </p14:cNvPr>
              <p14:cNvContentPartPr/>
              <p14:nvPr/>
            </p14:nvContentPartPr>
            <p14:xfrm>
              <a:off x="6146400" y="2982400"/>
              <a:ext cx="160560" cy="204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3D9F8F2-CA74-4186-8D5F-5E89086B511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28400" y="2964760"/>
                <a:ext cx="1962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A0853A-5749-4810-8A39-D640191FDDD7}"/>
                  </a:ext>
                </a:extLst>
              </p14:cNvPr>
              <p14:cNvContentPartPr/>
              <p14:nvPr/>
            </p14:nvContentPartPr>
            <p14:xfrm>
              <a:off x="6126240" y="2854960"/>
              <a:ext cx="159840" cy="40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A0853A-5749-4810-8A39-D640191FDDD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108240" y="2837320"/>
                <a:ext cx="195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75CE85-FE9D-490E-987A-D36796419460}"/>
                  </a:ext>
                </a:extLst>
              </p14:cNvPr>
              <p14:cNvContentPartPr/>
              <p14:nvPr/>
            </p14:nvContentPartPr>
            <p14:xfrm>
              <a:off x="6410640" y="3020560"/>
              <a:ext cx="156240" cy="1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75CE85-FE9D-490E-987A-D3679641946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93000" y="3002920"/>
                <a:ext cx="191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EA91C4B-574F-4E0D-827C-9B1A03395033}"/>
                  </a:ext>
                </a:extLst>
              </p14:cNvPr>
              <p14:cNvContentPartPr/>
              <p14:nvPr/>
            </p14:nvContentPartPr>
            <p14:xfrm>
              <a:off x="6431160" y="3108400"/>
              <a:ext cx="108360" cy="5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EA91C4B-574F-4E0D-827C-9B1A0339503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13160" y="3090760"/>
                <a:ext cx="144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23CC24C-F54F-44E9-B9AD-2CE708EBA591}"/>
                  </a:ext>
                </a:extLst>
              </p14:cNvPr>
              <p14:cNvContentPartPr/>
              <p14:nvPr/>
            </p14:nvContentPartPr>
            <p14:xfrm>
              <a:off x="6989880" y="2773960"/>
              <a:ext cx="226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23CC24C-F54F-44E9-B9AD-2CE708EBA59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71880" y="2756320"/>
                <a:ext cx="261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FF230F-DACA-4E4A-8884-C2939977E21C}"/>
                  </a:ext>
                </a:extLst>
              </p14:cNvPr>
              <p14:cNvContentPartPr/>
              <p14:nvPr/>
            </p14:nvContentPartPr>
            <p14:xfrm>
              <a:off x="6755880" y="2971960"/>
              <a:ext cx="55080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FF230F-DACA-4E4A-8884-C2939977E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38240" y="2954320"/>
                <a:ext cx="5864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8909C2-1DE2-43B3-B141-BCA1A5BDAFA5}"/>
                  </a:ext>
                </a:extLst>
              </p14:cNvPr>
              <p14:cNvContentPartPr/>
              <p14:nvPr/>
            </p14:nvContentPartPr>
            <p14:xfrm>
              <a:off x="7751640" y="2671720"/>
              <a:ext cx="205200" cy="584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8909C2-1DE2-43B3-B141-BCA1A5BDAFA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33640" y="2653720"/>
                <a:ext cx="24084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84C7540-48A4-430D-815F-8CF60CDB6547}"/>
                  </a:ext>
                </a:extLst>
              </p14:cNvPr>
              <p14:cNvContentPartPr/>
              <p14:nvPr/>
            </p14:nvContentPartPr>
            <p14:xfrm>
              <a:off x="406200" y="3415480"/>
              <a:ext cx="129240" cy="48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84C7540-48A4-430D-815F-8CF60CDB654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8200" y="3397840"/>
                <a:ext cx="16488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69E4196-5620-46B3-B8EF-BBEC85819FCB}"/>
                  </a:ext>
                </a:extLst>
              </p14:cNvPr>
              <p14:cNvContentPartPr/>
              <p14:nvPr/>
            </p14:nvContentPartPr>
            <p14:xfrm>
              <a:off x="771600" y="3612760"/>
              <a:ext cx="162000" cy="14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69E4196-5620-46B3-B8EF-BBEC85819FC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3960" y="3594760"/>
                <a:ext cx="197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515D136-990A-4B36-9EA4-A4413ABB0828}"/>
                  </a:ext>
                </a:extLst>
              </p14:cNvPr>
              <p14:cNvContentPartPr/>
              <p14:nvPr/>
            </p14:nvContentPartPr>
            <p14:xfrm>
              <a:off x="782040" y="3698080"/>
              <a:ext cx="12636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515D136-990A-4B36-9EA4-A4413ABB082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64400" y="368008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564D8E0-1DF7-487A-B45C-112CF6CDC40B}"/>
                  </a:ext>
                </a:extLst>
              </p14:cNvPr>
              <p14:cNvContentPartPr/>
              <p14:nvPr/>
            </p14:nvContentPartPr>
            <p14:xfrm>
              <a:off x="355080" y="3555520"/>
              <a:ext cx="200160" cy="251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564D8E0-1DF7-487A-B45C-112CF6CDC40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37112" y="3537880"/>
                <a:ext cx="235736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F9D277E-22DA-4E14-BB8D-75BB30EDBB57}"/>
                  </a:ext>
                </a:extLst>
              </p14:cNvPr>
              <p14:cNvContentPartPr/>
              <p14:nvPr/>
            </p14:nvContentPartPr>
            <p14:xfrm>
              <a:off x="1147800" y="3385600"/>
              <a:ext cx="147240" cy="89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F9D277E-22DA-4E14-BB8D-75BB30EDBB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129800" y="3367600"/>
                <a:ext cx="182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5A58C8B-900B-4AB1-A6E2-819FA9A5C5EE}"/>
                  </a:ext>
                </a:extLst>
              </p14:cNvPr>
              <p14:cNvContentPartPr/>
              <p14:nvPr/>
            </p14:nvContentPartPr>
            <p14:xfrm>
              <a:off x="2295840" y="3346000"/>
              <a:ext cx="162720" cy="98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5A58C8B-900B-4AB1-A6E2-819FA9A5C5E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277840" y="3328000"/>
                <a:ext cx="19836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B0CD86D-F62D-47D6-A45D-1F5B077D3149}"/>
                  </a:ext>
                </a:extLst>
              </p14:cNvPr>
              <p14:cNvContentPartPr/>
              <p14:nvPr/>
            </p14:nvContentPartPr>
            <p14:xfrm>
              <a:off x="2236800" y="3505840"/>
              <a:ext cx="434160" cy="248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B0CD86D-F62D-47D6-A45D-1F5B077D314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218800" y="3487866"/>
                <a:ext cx="4698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5A0BAA2-C25F-47D8-8985-39C5773BB724}"/>
                  </a:ext>
                </a:extLst>
              </p14:cNvPr>
              <p14:cNvContentPartPr/>
              <p14:nvPr/>
            </p14:nvContentPartPr>
            <p14:xfrm>
              <a:off x="1980840" y="3586120"/>
              <a:ext cx="151200" cy="15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5A0BAA2-C25F-47D8-8985-39C5773BB72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63200" y="3568480"/>
                <a:ext cx="1868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E8E0184-8498-4A97-8978-2B68A46B00A5}"/>
                  </a:ext>
                </a:extLst>
              </p14:cNvPr>
              <p14:cNvContentPartPr/>
              <p14:nvPr/>
            </p14:nvContentPartPr>
            <p14:xfrm>
              <a:off x="1564320" y="3484240"/>
              <a:ext cx="268920" cy="307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E8E0184-8498-4A97-8978-2B68A46B00A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546320" y="3466240"/>
                <a:ext cx="30456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CBD4037-E2B3-4370-A0C7-937821A5E819}"/>
                  </a:ext>
                </a:extLst>
              </p14:cNvPr>
              <p14:cNvContentPartPr/>
              <p14:nvPr/>
            </p14:nvContentPartPr>
            <p14:xfrm>
              <a:off x="1106040" y="3534640"/>
              <a:ext cx="329760" cy="284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CBD4037-E2B3-4370-A0C7-937821A5E8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88381" y="3516663"/>
                <a:ext cx="365439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64B6F3D-B0DE-489B-A80C-0F9084FCD40F}"/>
                  </a:ext>
                </a:extLst>
              </p14:cNvPr>
              <p14:cNvContentPartPr/>
              <p14:nvPr/>
            </p14:nvContentPartPr>
            <p14:xfrm>
              <a:off x="2830800" y="3488200"/>
              <a:ext cx="309960" cy="281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64B6F3D-B0DE-489B-A80C-0F9084FCD40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13160" y="3470560"/>
                <a:ext cx="345600" cy="31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458179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14:cNvPr>
              <p14:cNvContentPartPr/>
              <p14:nvPr/>
            </p14:nvContentPartPr>
            <p14:xfrm>
              <a:off x="318000" y="212920"/>
              <a:ext cx="3426480" cy="2275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000" y="194920"/>
                <a:ext cx="34621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14:cNvPr>
              <p14:cNvContentPartPr/>
              <p14:nvPr/>
            </p14:nvContentPartPr>
            <p14:xfrm>
              <a:off x="3301320" y="385720"/>
              <a:ext cx="1181520" cy="74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3675" y="367720"/>
                <a:ext cx="1217171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14:cNvPr>
              <p14:cNvContentPartPr/>
              <p14:nvPr/>
            </p14:nvContentPartPr>
            <p14:xfrm>
              <a:off x="1757280" y="995560"/>
              <a:ext cx="869760" cy="76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9640" y="977568"/>
                <a:ext cx="905400" cy="804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14:cNvPr>
              <p14:cNvContentPartPr/>
              <p14:nvPr/>
            </p14:nvContentPartPr>
            <p14:xfrm>
              <a:off x="649920" y="1058920"/>
              <a:ext cx="1034280" cy="10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41280"/>
                <a:ext cx="1069920" cy="11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14:cNvPr>
              <p14:cNvContentPartPr/>
              <p14:nvPr/>
            </p14:nvContentPartPr>
            <p14:xfrm>
              <a:off x="852960" y="978280"/>
              <a:ext cx="781200" cy="60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20" y="960291"/>
                <a:ext cx="816840" cy="642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14:cNvPr>
              <p14:cNvContentPartPr/>
              <p14:nvPr/>
            </p14:nvContentPartPr>
            <p14:xfrm>
              <a:off x="5293560" y="536560"/>
              <a:ext cx="22860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75920" y="518920"/>
                <a:ext cx="2642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14:cNvPr>
              <p14:cNvContentPartPr/>
              <p14:nvPr/>
            </p14:nvContentPartPr>
            <p14:xfrm>
              <a:off x="5739960" y="740320"/>
              <a:ext cx="192600" cy="252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21960" y="722680"/>
                <a:ext cx="2282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14:cNvPr>
              <p14:cNvContentPartPr/>
              <p14:nvPr/>
            </p14:nvContentPartPr>
            <p14:xfrm>
              <a:off x="5931480" y="493360"/>
              <a:ext cx="541800" cy="414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13480" y="475360"/>
                <a:ext cx="5774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14:cNvPr>
              <p14:cNvContentPartPr/>
              <p14:nvPr/>
            </p14:nvContentPartPr>
            <p14:xfrm>
              <a:off x="6329280" y="649960"/>
              <a:ext cx="214920" cy="4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11640" y="631960"/>
                <a:ext cx="2505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14:cNvPr>
              <p14:cNvContentPartPr/>
              <p14:nvPr/>
            </p14:nvContentPartPr>
            <p14:xfrm>
              <a:off x="6603600" y="629440"/>
              <a:ext cx="14760" cy="18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85600" y="611800"/>
                <a:ext cx="50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14:cNvPr>
              <p14:cNvContentPartPr/>
              <p14:nvPr/>
            </p14:nvContentPartPr>
            <p14:xfrm>
              <a:off x="6668400" y="700360"/>
              <a:ext cx="171720" cy="136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50400" y="682720"/>
                <a:ext cx="207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14:cNvPr>
              <p14:cNvContentPartPr/>
              <p14:nvPr/>
            </p14:nvContentPartPr>
            <p14:xfrm>
              <a:off x="6885840" y="487240"/>
              <a:ext cx="53280" cy="31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67840" y="469600"/>
                <a:ext cx="889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14:cNvPr>
              <p14:cNvContentPartPr/>
              <p14:nvPr/>
            </p14:nvContentPartPr>
            <p14:xfrm>
              <a:off x="6977640" y="662200"/>
              <a:ext cx="126360" cy="192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60000" y="644200"/>
                <a:ext cx="16200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14:cNvPr>
              <p14:cNvContentPartPr/>
              <p14:nvPr/>
            </p14:nvContentPartPr>
            <p14:xfrm>
              <a:off x="7364280" y="470320"/>
              <a:ext cx="1109520" cy="55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46280" y="452320"/>
                <a:ext cx="114516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14:cNvPr>
              <p14:cNvContentPartPr/>
              <p14:nvPr/>
            </p14:nvContentPartPr>
            <p14:xfrm>
              <a:off x="4776600" y="1193920"/>
              <a:ext cx="139320" cy="24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58960" y="1176280"/>
                <a:ext cx="1749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14:cNvPr>
              <p14:cNvContentPartPr/>
              <p14:nvPr/>
            </p14:nvContentPartPr>
            <p14:xfrm>
              <a:off x="6047400" y="1022200"/>
              <a:ext cx="942120" cy="481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9400" y="1004560"/>
                <a:ext cx="97776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14:cNvPr>
              <p14:cNvContentPartPr/>
              <p14:nvPr/>
            </p14:nvContentPartPr>
            <p14:xfrm>
              <a:off x="5031840" y="1218040"/>
              <a:ext cx="770040" cy="20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3840" y="1200400"/>
                <a:ext cx="8056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14:cNvPr>
              <p14:cNvContentPartPr/>
              <p14:nvPr/>
            </p14:nvContentPartPr>
            <p14:xfrm>
              <a:off x="7131720" y="1360960"/>
              <a:ext cx="21600" cy="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4080" y="1343320"/>
                <a:ext cx="572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14:cNvPr>
              <p14:cNvContentPartPr/>
              <p14:nvPr/>
            </p14:nvContentPartPr>
            <p14:xfrm>
              <a:off x="3596520" y="1755880"/>
              <a:ext cx="590400" cy="405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8520" y="1738240"/>
                <a:ext cx="62604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14:cNvPr>
              <p14:cNvContentPartPr/>
              <p14:nvPr/>
            </p14:nvContentPartPr>
            <p14:xfrm>
              <a:off x="4581840" y="1861360"/>
              <a:ext cx="538560" cy="187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64188" y="1843360"/>
                <a:ext cx="574224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14:cNvPr>
              <p14:cNvContentPartPr/>
              <p14:nvPr/>
            </p14:nvContentPartPr>
            <p14:xfrm>
              <a:off x="5480760" y="1665880"/>
              <a:ext cx="1215720" cy="418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62765" y="1648240"/>
                <a:ext cx="1251349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14:cNvPr>
              <p14:cNvContentPartPr/>
              <p14:nvPr/>
            </p14:nvContentPartPr>
            <p14:xfrm>
              <a:off x="7060800" y="1841200"/>
              <a:ext cx="525960" cy="279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3160" y="1823200"/>
                <a:ext cx="5616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14:cNvPr>
              <p14:cNvContentPartPr/>
              <p14:nvPr/>
            </p14:nvContentPartPr>
            <p14:xfrm>
              <a:off x="3321120" y="2398480"/>
              <a:ext cx="156960" cy="194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03120" y="2380480"/>
                <a:ext cx="192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14:cNvPr>
              <p14:cNvContentPartPr/>
              <p14:nvPr/>
            </p14:nvContentPartPr>
            <p14:xfrm>
              <a:off x="3624240" y="2405680"/>
              <a:ext cx="164880" cy="168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06600" y="2387680"/>
                <a:ext cx="20052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14:cNvPr>
              <p14:cNvContentPartPr/>
              <p14:nvPr/>
            </p14:nvContentPartPr>
            <p14:xfrm>
              <a:off x="3850320" y="2420440"/>
              <a:ext cx="242640" cy="170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2320" y="2402800"/>
                <a:ext cx="2782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14:cNvPr>
              <p14:cNvContentPartPr/>
              <p14:nvPr/>
            </p14:nvContentPartPr>
            <p14:xfrm>
              <a:off x="4188360" y="2419000"/>
              <a:ext cx="230400" cy="270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70360" y="2401360"/>
                <a:ext cx="2660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14:cNvPr>
              <p14:cNvContentPartPr/>
              <p14:nvPr/>
            </p14:nvContentPartPr>
            <p14:xfrm>
              <a:off x="4478880" y="2224600"/>
              <a:ext cx="1190160" cy="357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60885" y="2206960"/>
                <a:ext cx="1225789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14:cNvPr>
              <p14:cNvContentPartPr/>
              <p14:nvPr/>
            </p14:nvContentPartPr>
            <p14:xfrm>
              <a:off x="5926800" y="2305960"/>
              <a:ext cx="6480" cy="8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09160" y="2288320"/>
                <a:ext cx="42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14:cNvPr>
              <p14:cNvContentPartPr/>
              <p14:nvPr/>
            </p14:nvContentPartPr>
            <p14:xfrm>
              <a:off x="6380040" y="2417200"/>
              <a:ext cx="194040" cy="21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2040" y="2399560"/>
                <a:ext cx="2296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14:cNvPr>
              <p14:cNvContentPartPr/>
              <p14:nvPr/>
            </p14:nvContentPartPr>
            <p14:xfrm>
              <a:off x="6665880" y="2255200"/>
              <a:ext cx="555480" cy="276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48240" y="2237560"/>
                <a:ext cx="5911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14:cNvPr>
              <p14:cNvContentPartPr/>
              <p14:nvPr/>
            </p14:nvContentPartPr>
            <p14:xfrm>
              <a:off x="5911680" y="2396680"/>
              <a:ext cx="2944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040" y="2379040"/>
                <a:ext cx="3301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14:cNvPr>
              <p14:cNvContentPartPr/>
              <p14:nvPr/>
            </p14:nvContentPartPr>
            <p14:xfrm>
              <a:off x="7421160" y="2367160"/>
              <a:ext cx="96120" cy="135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03160" y="2349160"/>
                <a:ext cx="131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14:cNvPr>
              <p14:cNvContentPartPr/>
              <p14:nvPr/>
            </p14:nvContentPartPr>
            <p14:xfrm>
              <a:off x="7564080" y="2389840"/>
              <a:ext cx="107640" cy="108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46440" y="2371840"/>
                <a:ext cx="1432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14:cNvPr>
              <p14:cNvContentPartPr/>
              <p14:nvPr/>
            </p14:nvContentPartPr>
            <p14:xfrm>
              <a:off x="7704480" y="2385520"/>
              <a:ext cx="78120" cy="89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686840" y="2367880"/>
                <a:ext cx="113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14:cNvPr>
              <p14:cNvContentPartPr/>
              <p14:nvPr/>
            </p14:nvContentPartPr>
            <p14:xfrm>
              <a:off x="7822560" y="2382280"/>
              <a:ext cx="57240" cy="9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04920" y="2364280"/>
                <a:ext cx="92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14:cNvPr>
              <p14:cNvContentPartPr/>
              <p14:nvPr/>
            </p14:nvContentPartPr>
            <p14:xfrm>
              <a:off x="7914720" y="2223160"/>
              <a:ext cx="198000" cy="232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7080" y="2205520"/>
                <a:ext cx="2336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14:cNvPr>
              <p14:cNvContentPartPr/>
              <p14:nvPr/>
            </p14:nvContentPartPr>
            <p14:xfrm>
              <a:off x="8204520" y="2367160"/>
              <a:ext cx="5040" cy="5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86520" y="2349160"/>
                <a:ext cx="4068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14:cNvPr>
              <p14:cNvContentPartPr/>
              <p14:nvPr/>
            </p14:nvContentPartPr>
            <p14:xfrm>
              <a:off x="8218920" y="2245120"/>
              <a:ext cx="36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0" y="222712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14:cNvPr>
              <p14:cNvContentPartPr/>
              <p14:nvPr/>
            </p14:nvContentPartPr>
            <p14:xfrm>
              <a:off x="8302080" y="2154760"/>
              <a:ext cx="679680" cy="282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84431" y="2137120"/>
                <a:ext cx="715339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14:cNvPr>
              <p14:cNvContentPartPr/>
              <p14:nvPr/>
            </p14:nvContentPartPr>
            <p14:xfrm>
              <a:off x="1115400" y="2753800"/>
              <a:ext cx="664200" cy="537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97410" y="2735800"/>
                <a:ext cx="699821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14:cNvPr>
              <p14:cNvContentPartPr/>
              <p14:nvPr/>
            </p14:nvContentPartPr>
            <p14:xfrm>
              <a:off x="293160" y="2932720"/>
              <a:ext cx="528840" cy="146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5160" y="2915080"/>
                <a:ext cx="5644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14:cNvPr>
              <p14:cNvContentPartPr/>
              <p14:nvPr/>
            </p14:nvContentPartPr>
            <p14:xfrm>
              <a:off x="2783640" y="2980240"/>
              <a:ext cx="135720" cy="1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765640" y="296260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14:cNvPr>
              <p14:cNvContentPartPr/>
              <p14:nvPr/>
            </p14:nvContentPartPr>
            <p14:xfrm>
              <a:off x="2793360" y="3078160"/>
              <a:ext cx="99360" cy="2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775720" y="3060520"/>
                <a:ext cx="135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14:cNvPr>
              <p14:cNvContentPartPr/>
              <p14:nvPr/>
            </p14:nvContentPartPr>
            <p14:xfrm>
              <a:off x="2214480" y="2787280"/>
              <a:ext cx="448560" cy="415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96826" y="2769625"/>
                <a:ext cx="484229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14:cNvPr>
              <p14:cNvContentPartPr/>
              <p14:nvPr/>
            </p14:nvContentPartPr>
            <p14:xfrm>
              <a:off x="4073880" y="2976640"/>
              <a:ext cx="1634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55880" y="2958640"/>
                <a:ext cx="1990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14:cNvPr>
              <p14:cNvContentPartPr/>
              <p14:nvPr/>
            </p14:nvContentPartPr>
            <p14:xfrm>
              <a:off x="3179640" y="2762440"/>
              <a:ext cx="788040" cy="459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62000" y="2744440"/>
                <a:ext cx="82368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14:cNvPr>
              <p14:cNvContentPartPr/>
              <p14:nvPr/>
            </p14:nvContentPartPr>
            <p14:xfrm>
              <a:off x="4398600" y="2792680"/>
              <a:ext cx="1039680" cy="406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0600" y="2774680"/>
                <a:ext cx="107532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14:cNvPr>
              <p14:cNvContentPartPr/>
              <p14:nvPr/>
            </p14:nvContentPartPr>
            <p14:xfrm>
              <a:off x="5571120" y="3058000"/>
              <a:ext cx="87840" cy="126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53480" y="3040000"/>
                <a:ext cx="1234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3D9F8F2-CA74-4186-8D5F-5E89086B5117}"/>
                  </a:ext>
                </a:extLst>
              </p14:cNvPr>
              <p14:cNvContentPartPr/>
              <p14:nvPr/>
            </p14:nvContentPartPr>
            <p14:xfrm>
              <a:off x="6146400" y="2982400"/>
              <a:ext cx="160560" cy="204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3D9F8F2-CA74-4186-8D5F-5E89086B511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28400" y="2964760"/>
                <a:ext cx="1962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A0853A-5749-4810-8A39-D640191FDDD7}"/>
                  </a:ext>
                </a:extLst>
              </p14:cNvPr>
              <p14:cNvContentPartPr/>
              <p14:nvPr/>
            </p14:nvContentPartPr>
            <p14:xfrm>
              <a:off x="6126240" y="2854960"/>
              <a:ext cx="159840" cy="40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A0853A-5749-4810-8A39-D640191FDDD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108240" y="2837320"/>
                <a:ext cx="195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75CE85-FE9D-490E-987A-D36796419460}"/>
                  </a:ext>
                </a:extLst>
              </p14:cNvPr>
              <p14:cNvContentPartPr/>
              <p14:nvPr/>
            </p14:nvContentPartPr>
            <p14:xfrm>
              <a:off x="6410640" y="3020560"/>
              <a:ext cx="156240" cy="1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75CE85-FE9D-490E-987A-D3679641946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93000" y="3002920"/>
                <a:ext cx="191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EA91C4B-574F-4E0D-827C-9B1A03395033}"/>
                  </a:ext>
                </a:extLst>
              </p14:cNvPr>
              <p14:cNvContentPartPr/>
              <p14:nvPr/>
            </p14:nvContentPartPr>
            <p14:xfrm>
              <a:off x="6431160" y="3108400"/>
              <a:ext cx="108360" cy="5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EA91C4B-574F-4E0D-827C-9B1A0339503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13160" y="3090760"/>
                <a:ext cx="144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23CC24C-F54F-44E9-B9AD-2CE708EBA591}"/>
                  </a:ext>
                </a:extLst>
              </p14:cNvPr>
              <p14:cNvContentPartPr/>
              <p14:nvPr/>
            </p14:nvContentPartPr>
            <p14:xfrm>
              <a:off x="6989880" y="2773960"/>
              <a:ext cx="226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23CC24C-F54F-44E9-B9AD-2CE708EBA59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71880" y="2756320"/>
                <a:ext cx="261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FF230F-DACA-4E4A-8884-C2939977E21C}"/>
                  </a:ext>
                </a:extLst>
              </p14:cNvPr>
              <p14:cNvContentPartPr/>
              <p14:nvPr/>
            </p14:nvContentPartPr>
            <p14:xfrm>
              <a:off x="6755880" y="2971960"/>
              <a:ext cx="55080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FF230F-DACA-4E4A-8884-C2939977E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38240" y="2954320"/>
                <a:ext cx="5864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8909C2-1DE2-43B3-B141-BCA1A5BDAFA5}"/>
                  </a:ext>
                </a:extLst>
              </p14:cNvPr>
              <p14:cNvContentPartPr/>
              <p14:nvPr/>
            </p14:nvContentPartPr>
            <p14:xfrm>
              <a:off x="7751640" y="2671720"/>
              <a:ext cx="205200" cy="584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8909C2-1DE2-43B3-B141-BCA1A5BDAFA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33640" y="2653720"/>
                <a:ext cx="24084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84C7540-48A4-430D-815F-8CF60CDB6547}"/>
                  </a:ext>
                </a:extLst>
              </p14:cNvPr>
              <p14:cNvContentPartPr/>
              <p14:nvPr/>
            </p14:nvContentPartPr>
            <p14:xfrm>
              <a:off x="406200" y="3415480"/>
              <a:ext cx="129240" cy="48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84C7540-48A4-430D-815F-8CF60CDB654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8200" y="3397840"/>
                <a:ext cx="16488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69E4196-5620-46B3-B8EF-BBEC85819FCB}"/>
                  </a:ext>
                </a:extLst>
              </p14:cNvPr>
              <p14:cNvContentPartPr/>
              <p14:nvPr/>
            </p14:nvContentPartPr>
            <p14:xfrm>
              <a:off x="771600" y="3612760"/>
              <a:ext cx="162000" cy="14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69E4196-5620-46B3-B8EF-BBEC85819FC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3960" y="3594760"/>
                <a:ext cx="197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515D136-990A-4B36-9EA4-A4413ABB0828}"/>
                  </a:ext>
                </a:extLst>
              </p14:cNvPr>
              <p14:cNvContentPartPr/>
              <p14:nvPr/>
            </p14:nvContentPartPr>
            <p14:xfrm>
              <a:off x="782040" y="3698080"/>
              <a:ext cx="12636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515D136-990A-4B36-9EA4-A4413ABB082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64400" y="368008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564D8E0-1DF7-487A-B45C-112CF6CDC40B}"/>
                  </a:ext>
                </a:extLst>
              </p14:cNvPr>
              <p14:cNvContentPartPr/>
              <p14:nvPr/>
            </p14:nvContentPartPr>
            <p14:xfrm>
              <a:off x="355080" y="3555520"/>
              <a:ext cx="200160" cy="251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564D8E0-1DF7-487A-B45C-112CF6CDC40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37112" y="3537880"/>
                <a:ext cx="235736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F9D277E-22DA-4E14-BB8D-75BB30EDBB57}"/>
                  </a:ext>
                </a:extLst>
              </p14:cNvPr>
              <p14:cNvContentPartPr/>
              <p14:nvPr/>
            </p14:nvContentPartPr>
            <p14:xfrm>
              <a:off x="1147800" y="3385600"/>
              <a:ext cx="147240" cy="89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F9D277E-22DA-4E14-BB8D-75BB30EDBB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129800" y="3367600"/>
                <a:ext cx="182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5A58C8B-900B-4AB1-A6E2-819FA9A5C5EE}"/>
                  </a:ext>
                </a:extLst>
              </p14:cNvPr>
              <p14:cNvContentPartPr/>
              <p14:nvPr/>
            </p14:nvContentPartPr>
            <p14:xfrm>
              <a:off x="2295840" y="3346000"/>
              <a:ext cx="162720" cy="98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5A58C8B-900B-4AB1-A6E2-819FA9A5C5E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277840" y="3328000"/>
                <a:ext cx="19836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B0CD86D-F62D-47D6-A45D-1F5B077D3149}"/>
                  </a:ext>
                </a:extLst>
              </p14:cNvPr>
              <p14:cNvContentPartPr/>
              <p14:nvPr/>
            </p14:nvContentPartPr>
            <p14:xfrm>
              <a:off x="2236800" y="3505840"/>
              <a:ext cx="434160" cy="248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B0CD86D-F62D-47D6-A45D-1F5B077D314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218800" y="3487866"/>
                <a:ext cx="4698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5A0BAA2-C25F-47D8-8985-39C5773BB724}"/>
                  </a:ext>
                </a:extLst>
              </p14:cNvPr>
              <p14:cNvContentPartPr/>
              <p14:nvPr/>
            </p14:nvContentPartPr>
            <p14:xfrm>
              <a:off x="1980840" y="3586120"/>
              <a:ext cx="151200" cy="15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5A0BAA2-C25F-47D8-8985-39C5773BB72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63200" y="3568480"/>
                <a:ext cx="1868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E8E0184-8498-4A97-8978-2B68A46B00A5}"/>
                  </a:ext>
                </a:extLst>
              </p14:cNvPr>
              <p14:cNvContentPartPr/>
              <p14:nvPr/>
            </p14:nvContentPartPr>
            <p14:xfrm>
              <a:off x="1564320" y="3484240"/>
              <a:ext cx="268920" cy="307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E8E0184-8498-4A97-8978-2B68A46B00A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546320" y="3466240"/>
                <a:ext cx="30456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CBD4037-E2B3-4370-A0C7-937821A5E819}"/>
                  </a:ext>
                </a:extLst>
              </p14:cNvPr>
              <p14:cNvContentPartPr/>
              <p14:nvPr/>
            </p14:nvContentPartPr>
            <p14:xfrm>
              <a:off x="1106040" y="3534640"/>
              <a:ext cx="329760" cy="284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CBD4037-E2B3-4370-A0C7-937821A5E8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88381" y="3516663"/>
                <a:ext cx="365439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64B6F3D-B0DE-489B-A80C-0F9084FCD40F}"/>
                  </a:ext>
                </a:extLst>
              </p14:cNvPr>
              <p14:cNvContentPartPr/>
              <p14:nvPr/>
            </p14:nvContentPartPr>
            <p14:xfrm>
              <a:off x="2830800" y="3488200"/>
              <a:ext cx="309960" cy="281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64B6F3D-B0DE-489B-A80C-0F9084FCD40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13160" y="3470560"/>
                <a:ext cx="3456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5255A7C-1F9B-4442-9C3D-4C45A0F1851B}"/>
                  </a:ext>
                </a:extLst>
              </p14:cNvPr>
              <p14:cNvContentPartPr/>
              <p14:nvPr/>
            </p14:nvContentPartPr>
            <p14:xfrm>
              <a:off x="3433440" y="3576040"/>
              <a:ext cx="312120" cy="273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5255A7C-1F9B-4442-9C3D-4C45A0F1851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415800" y="3558040"/>
                <a:ext cx="3477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F71127C-AF37-485D-B2AB-3D2849AE1946}"/>
                  </a:ext>
                </a:extLst>
              </p14:cNvPr>
              <p14:cNvContentPartPr/>
              <p14:nvPr/>
            </p14:nvContentPartPr>
            <p14:xfrm>
              <a:off x="3942480" y="3606640"/>
              <a:ext cx="192240" cy="326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F71127C-AF37-485D-B2AB-3D2849AE194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24840" y="3588640"/>
                <a:ext cx="2278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5B7F3E1-3610-4868-9771-B4A12D2D7D96}"/>
                  </a:ext>
                </a:extLst>
              </p14:cNvPr>
              <p14:cNvContentPartPr/>
              <p14:nvPr/>
            </p14:nvContentPartPr>
            <p14:xfrm>
              <a:off x="4226520" y="3382000"/>
              <a:ext cx="2117880" cy="81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5B7F3E1-3610-4868-9771-B4A12D2D7D9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08880" y="3364000"/>
                <a:ext cx="2153520" cy="850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0673438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14:cNvPr>
              <p14:cNvContentPartPr/>
              <p14:nvPr/>
            </p14:nvContentPartPr>
            <p14:xfrm>
              <a:off x="318000" y="212920"/>
              <a:ext cx="3426480" cy="2275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000" y="194920"/>
                <a:ext cx="34621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14:cNvPr>
              <p14:cNvContentPartPr/>
              <p14:nvPr/>
            </p14:nvContentPartPr>
            <p14:xfrm>
              <a:off x="3301320" y="385720"/>
              <a:ext cx="1181520" cy="74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3675" y="367720"/>
                <a:ext cx="1217171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14:cNvPr>
              <p14:cNvContentPartPr/>
              <p14:nvPr/>
            </p14:nvContentPartPr>
            <p14:xfrm>
              <a:off x="1757280" y="995560"/>
              <a:ext cx="869760" cy="76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9640" y="977568"/>
                <a:ext cx="905400" cy="804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14:cNvPr>
              <p14:cNvContentPartPr/>
              <p14:nvPr/>
            </p14:nvContentPartPr>
            <p14:xfrm>
              <a:off x="649920" y="1058920"/>
              <a:ext cx="1034280" cy="10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41280"/>
                <a:ext cx="1069920" cy="11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14:cNvPr>
              <p14:cNvContentPartPr/>
              <p14:nvPr/>
            </p14:nvContentPartPr>
            <p14:xfrm>
              <a:off x="852960" y="978280"/>
              <a:ext cx="781200" cy="60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20" y="960291"/>
                <a:ext cx="816840" cy="642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14:cNvPr>
              <p14:cNvContentPartPr/>
              <p14:nvPr/>
            </p14:nvContentPartPr>
            <p14:xfrm>
              <a:off x="5293560" y="536560"/>
              <a:ext cx="22860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75920" y="518920"/>
                <a:ext cx="2642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14:cNvPr>
              <p14:cNvContentPartPr/>
              <p14:nvPr/>
            </p14:nvContentPartPr>
            <p14:xfrm>
              <a:off x="5739960" y="740320"/>
              <a:ext cx="192600" cy="252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21960" y="722680"/>
                <a:ext cx="2282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14:cNvPr>
              <p14:cNvContentPartPr/>
              <p14:nvPr/>
            </p14:nvContentPartPr>
            <p14:xfrm>
              <a:off x="5931480" y="493360"/>
              <a:ext cx="541800" cy="414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13480" y="475360"/>
                <a:ext cx="5774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14:cNvPr>
              <p14:cNvContentPartPr/>
              <p14:nvPr/>
            </p14:nvContentPartPr>
            <p14:xfrm>
              <a:off x="6329280" y="649960"/>
              <a:ext cx="214920" cy="4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11640" y="631960"/>
                <a:ext cx="2505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14:cNvPr>
              <p14:cNvContentPartPr/>
              <p14:nvPr/>
            </p14:nvContentPartPr>
            <p14:xfrm>
              <a:off x="6603600" y="629440"/>
              <a:ext cx="14760" cy="18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85600" y="611800"/>
                <a:ext cx="50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14:cNvPr>
              <p14:cNvContentPartPr/>
              <p14:nvPr/>
            </p14:nvContentPartPr>
            <p14:xfrm>
              <a:off x="6668400" y="700360"/>
              <a:ext cx="171720" cy="136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50400" y="682720"/>
                <a:ext cx="207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14:cNvPr>
              <p14:cNvContentPartPr/>
              <p14:nvPr/>
            </p14:nvContentPartPr>
            <p14:xfrm>
              <a:off x="6885840" y="487240"/>
              <a:ext cx="53280" cy="31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67840" y="469600"/>
                <a:ext cx="889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14:cNvPr>
              <p14:cNvContentPartPr/>
              <p14:nvPr/>
            </p14:nvContentPartPr>
            <p14:xfrm>
              <a:off x="6977640" y="662200"/>
              <a:ext cx="126360" cy="192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60000" y="644200"/>
                <a:ext cx="16200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14:cNvPr>
              <p14:cNvContentPartPr/>
              <p14:nvPr/>
            </p14:nvContentPartPr>
            <p14:xfrm>
              <a:off x="7364280" y="470320"/>
              <a:ext cx="1109520" cy="55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46280" y="452320"/>
                <a:ext cx="114516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14:cNvPr>
              <p14:cNvContentPartPr/>
              <p14:nvPr/>
            </p14:nvContentPartPr>
            <p14:xfrm>
              <a:off x="4776600" y="1193920"/>
              <a:ext cx="139320" cy="24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58960" y="1176280"/>
                <a:ext cx="1749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14:cNvPr>
              <p14:cNvContentPartPr/>
              <p14:nvPr/>
            </p14:nvContentPartPr>
            <p14:xfrm>
              <a:off x="6047400" y="1022200"/>
              <a:ext cx="942120" cy="481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9400" y="1004560"/>
                <a:ext cx="97776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14:cNvPr>
              <p14:cNvContentPartPr/>
              <p14:nvPr/>
            </p14:nvContentPartPr>
            <p14:xfrm>
              <a:off x="5031840" y="1218040"/>
              <a:ext cx="770040" cy="20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3840" y="1200400"/>
                <a:ext cx="8056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14:cNvPr>
              <p14:cNvContentPartPr/>
              <p14:nvPr/>
            </p14:nvContentPartPr>
            <p14:xfrm>
              <a:off x="7131720" y="1360960"/>
              <a:ext cx="21600" cy="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4080" y="1343320"/>
                <a:ext cx="572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14:cNvPr>
              <p14:cNvContentPartPr/>
              <p14:nvPr/>
            </p14:nvContentPartPr>
            <p14:xfrm>
              <a:off x="3596520" y="1755880"/>
              <a:ext cx="590400" cy="405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8520" y="1738240"/>
                <a:ext cx="62604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14:cNvPr>
              <p14:cNvContentPartPr/>
              <p14:nvPr/>
            </p14:nvContentPartPr>
            <p14:xfrm>
              <a:off x="4581840" y="1861360"/>
              <a:ext cx="538560" cy="187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64188" y="1843360"/>
                <a:ext cx="574224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14:cNvPr>
              <p14:cNvContentPartPr/>
              <p14:nvPr/>
            </p14:nvContentPartPr>
            <p14:xfrm>
              <a:off x="5480760" y="1665880"/>
              <a:ext cx="1215720" cy="418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62765" y="1648240"/>
                <a:ext cx="1251349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14:cNvPr>
              <p14:cNvContentPartPr/>
              <p14:nvPr/>
            </p14:nvContentPartPr>
            <p14:xfrm>
              <a:off x="7060800" y="1841200"/>
              <a:ext cx="525960" cy="279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3160" y="1823200"/>
                <a:ext cx="5616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14:cNvPr>
              <p14:cNvContentPartPr/>
              <p14:nvPr/>
            </p14:nvContentPartPr>
            <p14:xfrm>
              <a:off x="3321120" y="2398480"/>
              <a:ext cx="156960" cy="194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03120" y="2380480"/>
                <a:ext cx="192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14:cNvPr>
              <p14:cNvContentPartPr/>
              <p14:nvPr/>
            </p14:nvContentPartPr>
            <p14:xfrm>
              <a:off x="3624240" y="2405680"/>
              <a:ext cx="164880" cy="168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06600" y="2387680"/>
                <a:ext cx="20052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14:cNvPr>
              <p14:cNvContentPartPr/>
              <p14:nvPr/>
            </p14:nvContentPartPr>
            <p14:xfrm>
              <a:off x="3850320" y="2420440"/>
              <a:ext cx="242640" cy="170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2320" y="2402800"/>
                <a:ext cx="2782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14:cNvPr>
              <p14:cNvContentPartPr/>
              <p14:nvPr/>
            </p14:nvContentPartPr>
            <p14:xfrm>
              <a:off x="4188360" y="2419000"/>
              <a:ext cx="230400" cy="270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70360" y="2401360"/>
                <a:ext cx="2660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14:cNvPr>
              <p14:cNvContentPartPr/>
              <p14:nvPr/>
            </p14:nvContentPartPr>
            <p14:xfrm>
              <a:off x="4478880" y="2224600"/>
              <a:ext cx="1190160" cy="357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60885" y="2206960"/>
                <a:ext cx="1225789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14:cNvPr>
              <p14:cNvContentPartPr/>
              <p14:nvPr/>
            </p14:nvContentPartPr>
            <p14:xfrm>
              <a:off x="5926800" y="2305960"/>
              <a:ext cx="6480" cy="8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09160" y="2288320"/>
                <a:ext cx="42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14:cNvPr>
              <p14:cNvContentPartPr/>
              <p14:nvPr/>
            </p14:nvContentPartPr>
            <p14:xfrm>
              <a:off x="6380040" y="2417200"/>
              <a:ext cx="194040" cy="21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2040" y="2399560"/>
                <a:ext cx="2296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14:cNvPr>
              <p14:cNvContentPartPr/>
              <p14:nvPr/>
            </p14:nvContentPartPr>
            <p14:xfrm>
              <a:off x="6665880" y="2255200"/>
              <a:ext cx="555480" cy="276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48240" y="2237560"/>
                <a:ext cx="5911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14:cNvPr>
              <p14:cNvContentPartPr/>
              <p14:nvPr/>
            </p14:nvContentPartPr>
            <p14:xfrm>
              <a:off x="5911680" y="2396680"/>
              <a:ext cx="2944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040" y="2379040"/>
                <a:ext cx="3301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14:cNvPr>
              <p14:cNvContentPartPr/>
              <p14:nvPr/>
            </p14:nvContentPartPr>
            <p14:xfrm>
              <a:off x="7421160" y="2367160"/>
              <a:ext cx="96120" cy="135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03160" y="2349160"/>
                <a:ext cx="131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14:cNvPr>
              <p14:cNvContentPartPr/>
              <p14:nvPr/>
            </p14:nvContentPartPr>
            <p14:xfrm>
              <a:off x="7564080" y="2389840"/>
              <a:ext cx="107640" cy="108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46440" y="2371840"/>
                <a:ext cx="1432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14:cNvPr>
              <p14:cNvContentPartPr/>
              <p14:nvPr/>
            </p14:nvContentPartPr>
            <p14:xfrm>
              <a:off x="7704480" y="2385520"/>
              <a:ext cx="78120" cy="89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686840" y="2367880"/>
                <a:ext cx="113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14:cNvPr>
              <p14:cNvContentPartPr/>
              <p14:nvPr/>
            </p14:nvContentPartPr>
            <p14:xfrm>
              <a:off x="7822560" y="2382280"/>
              <a:ext cx="57240" cy="9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04920" y="2364280"/>
                <a:ext cx="92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14:cNvPr>
              <p14:cNvContentPartPr/>
              <p14:nvPr/>
            </p14:nvContentPartPr>
            <p14:xfrm>
              <a:off x="7914720" y="2223160"/>
              <a:ext cx="198000" cy="232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7080" y="2205520"/>
                <a:ext cx="2336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14:cNvPr>
              <p14:cNvContentPartPr/>
              <p14:nvPr/>
            </p14:nvContentPartPr>
            <p14:xfrm>
              <a:off x="8204520" y="2367160"/>
              <a:ext cx="5040" cy="5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86520" y="2349160"/>
                <a:ext cx="4068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14:cNvPr>
              <p14:cNvContentPartPr/>
              <p14:nvPr/>
            </p14:nvContentPartPr>
            <p14:xfrm>
              <a:off x="8218920" y="2245120"/>
              <a:ext cx="36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0" y="222712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14:cNvPr>
              <p14:cNvContentPartPr/>
              <p14:nvPr/>
            </p14:nvContentPartPr>
            <p14:xfrm>
              <a:off x="8302080" y="2154760"/>
              <a:ext cx="679680" cy="282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84431" y="2137120"/>
                <a:ext cx="715339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14:cNvPr>
              <p14:cNvContentPartPr/>
              <p14:nvPr/>
            </p14:nvContentPartPr>
            <p14:xfrm>
              <a:off x="1115400" y="2753800"/>
              <a:ext cx="664200" cy="537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97410" y="2735800"/>
                <a:ext cx="699821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14:cNvPr>
              <p14:cNvContentPartPr/>
              <p14:nvPr/>
            </p14:nvContentPartPr>
            <p14:xfrm>
              <a:off x="293160" y="2932720"/>
              <a:ext cx="528840" cy="146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5160" y="2915080"/>
                <a:ext cx="5644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14:cNvPr>
              <p14:cNvContentPartPr/>
              <p14:nvPr/>
            </p14:nvContentPartPr>
            <p14:xfrm>
              <a:off x="2783640" y="2980240"/>
              <a:ext cx="135720" cy="1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765640" y="296260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14:cNvPr>
              <p14:cNvContentPartPr/>
              <p14:nvPr/>
            </p14:nvContentPartPr>
            <p14:xfrm>
              <a:off x="2793360" y="3078160"/>
              <a:ext cx="99360" cy="2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775720" y="3060520"/>
                <a:ext cx="135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14:cNvPr>
              <p14:cNvContentPartPr/>
              <p14:nvPr/>
            </p14:nvContentPartPr>
            <p14:xfrm>
              <a:off x="2214480" y="2787280"/>
              <a:ext cx="448560" cy="415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96826" y="2769625"/>
                <a:ext cx="484229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14:cNvPr>
              <p14:cNvContentPartPr/>
              <p14:nvPr/>
            </p14:nvContentPartPr>
            <p14:xfrm>
              <a:off x="4073880" y="2976640"/>
              <a:ext cx="1634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55880" y="2958640"/>
                <a:ext cx="1990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14:cNvPr>
              <p14:cNvContentPartPr/>
              <p14:nvPr/>
            </p14:nvContentPartPr>
            <p14:xfrm>
              <a:off x="3179640" y="2762440"/>
              <a:ext cx="788040" cy="459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62000" y="2744440"/>
                <a:ext cx="82368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14:cNvPr>
              <p14:cNvContentPartPr/>
              <p14:nvPr/>
            </p14:nvContentPartPr>
            <p14:xfrm>
              <a:off x="4398600" y="2792680"/>
              <a:ext cx="1039680" cy="406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0600" y="2774680"/>
                <a:ext cx="107532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14:cNvPr>
              <p14:cNvContentPartPr/>
              <p14:nvPr/>
            </p14:nvContentPartPr>
            <p14:xfrm>
              <a:off x="5571120" y="3058000"/>
              <a:ext cx="87840" cy="126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53480" y="3040000"/>
                <a:ext cx="1234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3D9F8F2-CA74-4186-8D5F-5E89086B5117}"/>
                  </a:ext>
                </a:extLst>
              </p14:cNvPr>
              <p14:cNvContentPartPr/>
              <p14:nvPr/>
            </p14:nvContentPartPr>
            <p14:xfrm>
              <a:off x="6146400" y="2982400"/>
              <a:ext cx="160560" cy="204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3D9F8F2-CA74-4186-8D5F-5E89086B511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28400" y="2964760"/>
                <a:ext cx="1962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A0853A-5749-4810-8A39-D640191FDDD7}"/>
                  </a:ext>
                </a:extLst>
              </p14:cNvPr>
              <p14:cNvContentPartPr/>
              <p14:nvPr/>
            </p14:nvContentPartPr>
            <p14:xfrm>
              <a:off x="6126240" y="2854960"/>
              <a:ext cx="159840" cy="40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A0853A-5749-4810-8A39-D640191FDDD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108240" y="2837320"/>
                <a:ext cx="195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75CE85-FE9D-490E-987A-D36796419460}"/>
                  </a:ext>
                </a:extLst>
              </p14:cNvPr>
              <p14:cNvContentPartPr/>
              <p14:nvPr/>
            </p14:nvContentPartPr>
            <p14:xfrm>
              <a:off x="6410640" y="3020560"/>
              <a:ext cx="156240" cy="1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75CE85-FE9D-490E-987A-D3679641946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93000" y="3002920"/>
                <a:ext cx="191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EA91C4B-574F-4E0D-827C-9B1A03395033}"/>
                  </a:ext>
                </a:extLst>
              </p14:cNvPr>
              <p14:cNvContentPartPr/>
              <p14:nvPr/>
            </p14:nvContentPartPr>
            <p14:xfrm>
              <a:off x="6431160" y="3108400"/>
              <a:ext cx="108360" cy="5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EA91C4B-574F-4E0D-827C-9B1A0339503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13160" y="3090760"/>
                <a:ext cx="144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23CC24C-F54F-44E9-B9AD-2CE708EBA591}"/>
                  </a:ext>
                </a:extLst>
              </p14:cNvPr>
              <p14:cNvContentPartPr/>
              <p14:nvPr/>
            </p14:nvContentPartPr>
            <p14:xfrm>
              <a:off x="6989880" y="2773960"/>
              <a:ext cx="226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23CC24C-F54F-44E9-B9AD-2CE708EBA59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71880" y="2756320"/>
                <a:ext cx="261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FF230F-DACA-4E4A-8884-C2939977E21C}"/>
                  </a:ext>
                </a:extLst>
              </p14:cNvPr>
              <p14:cNvContentPartPr/>
              <p14:nvPr/>
            </p14:nvContentPartPr>
            <p14:xfrm>
              <a:off x="6755880" y="2971960"/>
              <a:ext cx="55080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FF230F-DACA-4E4A-8884-C2939977E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38240" y="2954320"/>
                <a:ext cx="5864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8909C2-1DE2-43B3-B141-BCA1A5BDAFA5}"/>
                  </a:ext>
                </a:extLst>
              </p14:cNvPr>
              <p14:cNvContentPartPr/>
              <p14:nvPr/>
            </p14:nvContentPartPr>
            <p14:xfrm>
              <a:off x="7751640" y="2671720"/>
              <a:ext cx="205200" cy="584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8909C2-1DE2-43B3-B141-BCA1A5BDAFA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33640" y="2653720"/>
                <a:ext cx="24084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84C7540-48A4-430D-815F-8CF60CDB6547}"/>
                  </a:ext>
                </a:extLst>
              </p14:cNvPr>
              <p14:cNvContentPartPr/>
              <p14:nvPr/>
            </p14:nvContentPartPr>
            <p14:xfrm>
              <a:off x="406200" y="3415480"/>
              <a:ext cx="129240" cy="48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84C7540-48A4-430D-815F-8CF60CDB654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8200" y="3397840"/>
                <a:ext cx="16488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69E4196-5620-46B3-B8EF-BBEC85819FCB}"/>
                  </a:ext>
                </a:extLst>
              </p14:cNvPr>
              <p14:cNvContentPartPr/>
              <p14:nvPr/>
            </p14:nvContentPartPr>
            <p14:xfrm>
              <a:off x="771600" y="3612760"/>
              <a:ext cx="162000" cy="14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69E4196-5620-46B3-B8EF-BBEC85819FC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3960" y="3594760"/>
                <a:ext cx="197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515D136-990A-4B36-9EA4-A4413ABB0828}"/>
                  </a:ext>
                </a:extLst>
              </p14:cNvPr>
              <p14:cNvContentPartPr/>
              <p14:nvPr/>
            </p14:nvContentPartPr>
            <p14:xfrm>
              <a:off x="782040" y="3698080"/>
              <a:ext cx="12636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515D136-990A-4B36-9EA4-A4413ABB082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64400" y="368008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564D8E0-1DF7-487A-B45C-112CF6CDC40B}"/>
                  </a:ext>
                </a:extLst>
              </p14:cNvPr>
              <p14:cNvContentPartPr/>
              <p14:nvPr/>
            </p14:nvContentPartPr>
            <p14:xfrm>
              <a:off x="355080" y="3555520"/>
              <a:ext cx="200160" cy="251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564D8E0-1DF7-487A-B45C-112CF6CDC40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37112" y="3537880"/>
                <a:ext cx="235736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F9D277E-22DA-4E14-BB8D-75BB30EDBB57}"/>
                  </a:ext>
                </a:extLst>
              </p14:cNvPr>
              <p14:cNvContentPartPr/>
              <p14:nvPr/>
            </p14:nvContentPartPr>
            <p14:xfrm>
              <a:off x="1147800" y="3385600"/>
              <a:ext cx="147240" cy="89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F9D277E-22DA-4E14-BB8D-75BB30EDBB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129800" y="3367600"/>
                <a:ext cx="182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5A58C8B-900B-4AB1-A6E2-819FA9A5C5EE}"/>
                  </a:ext>
                </a:extLst>
              </p14:cNvPr>
              <p14:cNvContentPartPr/>
              <p14:nvPr/>
            </p14:nvContentPartPr>
            <p14:xfrm>
              <a:off x="2295840" y="3346000"/>
              <a:ext cx="162720" cy="98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5A58C8B-900B-4AB1-A6E2-819FA9A5C5E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277840" y="3328000"/>
                <a:ext cx="19836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B0CD86D-F62D-47D6-A45D-1F5B077D3149}"/>
                  </a:ext>
                </a:extLst>
              </p14:cNvPr>
              <p14:cNvContentPartPr/>
              <p14:nvPr/>
            </p14:nvContentPartPr>
            <p14:xfrm>
              <a:off x="2236800" y="3505840"/>
              <a:ext cx="434160" cy="248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B0CD86D-F62D-47D6-A45D-1F5B077D314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218800" y="3487866"/>
                <a:ext cx="4698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5A0BAA2-C25F-47D8-8985-39C5773BB724}"/>
                  </a:ext>
                </a:extLst>
              </p14:cNvPr>
              <p14:cNvContentPartPr/>
              <p14:nvPr/>
            </p14:nvContentPartPr>
            <p14:xfrm>
              <a:off x="1980840" y="3586120"/>
              <a:ext cx="151200" cy="15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5A0BAA2-C25F-47D8-8985-39C5773BB72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63200" y="3568480"/>
                <a:ext cx="1868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E8E0184-8498-4A97-8978-2B68A46B00A5}"/>
                  </a:ext>
                </a:extLst>
              </p14:cNvPr>
              <p14:cNvContentPartPr/>
              <p14:nvPr/>
            </p14:nvContentPartPr>
            <p14:xfrm>
              <a:off x="1564320" y="3484240"/>
              <a:ext cx="268920" cy="307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E8E0184-8498-4A97-8978-2B68A46B00A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546320" y="3466240"/>
                <a:ext cx="30456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CBD4037-E2B3-4370-A0C7-937821A5E819}"/>
                  </a:ext>
                </a:extLst>
              </p14:cNvPr>
              <p14:cNvContentPartPr/>
              <p14:nvPr/>
            </p14:nvContentPartPr>
            <p14:xfrm>
              <a:off x="1106040" y="3534640"/>
              <a:ext cx="329760" cy="284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CBD4037-E2B3-4370-A0C7-937821A5E8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88381" y="3516663"/>
                <a:ext cx="365439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64B6F3D-B0DE-489B-A80C-0F9084FCD40F}"/>
                  </a:ext>
                </a:extLst>
              </p14:cNvPr>
              <p14:cNvContentPartPr/>
              <p14:nvPr/>
            </p14:nvContentPartPr>
            <p14:xfrm>
              <a:off x="2830800" y="3488200"/>
              <a:ext cx="309960" cy="281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64B6F3D-B0DE-489B-A80C-0F9084FCD40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13160" y="3470560"/>
                <a:ext cx="3456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5255A7C-1F9B-4442-9C3D-4C45A0F1851B}"/>
                  </a:ext>
                </a:extLst>
              </p14:cNvPr>
              <p14:cNvContentPartPr/>
              <p14:nvPr/>
            </p14:nvContentPartPr>
            <p14:xfrm>
              <a:off x="3433440" y="3576040"/>
              <a:ext cx="312120" cy="273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5255A7C-1F9B-4442-9C3D-4C45A0F1851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415800" y="3558040"/>
                <a:ext cx="3477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F71127C-AF37-485D-B2AB-3D2849AE1946}"/>
                  </a:ext>
                </a:extLst>
              </p14:cNvPr>
              <p14:cNvContentPartPr/>
              <p14:nvPr/>
            </p14:nvContentPartPr>
            <p14:xfrm>
              <a:off x="3942480" y="3606640"/>
              <a:ext cx="192240" cy="326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F71127C-AF37-485D-B2AB-3D2849AE194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24840" y="3588640"/>
                <a:ext cx="2278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5B7F3E1-3610-4868-9771-B4A12D2D7D96}"/>
                  </a:ext>
                </a:extLst>
              </p14:cNvPr>
              <p14:cNvContentPartPr/>
              <p14:nvPr/>
            </p14:nvContentPartPr>
            <p14:xfrm>
              <a:off x="4226520" y="3382000"/>
              <a:ext cx="2117880" cy="81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5B7F3E1-3610-4868-9771-B4A12D2D7D9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08880" y="3364000"/>
                <a:ext cx="2153520" cy="85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ACDFFC1-77A9-47CA-B3A0-1F78C1934D5B}"/>
                  </a:ext>
                </a:extLst>
              </p14:cNvPr>
              <p14:cNvContentPartPr/>
              <p14:nvPr/>
            </p14:nvContentPartPr>
            <p14:xfrm>
              <a:off x="7215960" y="3648040"/>
              <a:ext cx="272160" cy="253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ACDFFC1-77A9-47CA-B3A0-1F78C1934D5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98297" y="3630400"/>
                <a:ext cx="307847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390F8EA-5016-49CA-8908-CF64181FDFBD}"/>
                  </a:ext>
                </a:extLst>
              </p14:cNvPr>
              <p14:cNvContentPartPr/>
              <p14:nvPr/>
            </p14:nvContentPartPr>
            <p14:xfrm>
              <a:off x="6481920" y="3394960"/>
              <a:ext cx="664560" cy="788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390F8EA-5016-49CA-8908-CF64181FDF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463920" y="3377320"/>
                <a:ext cx="700200" cy="82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6AEA1B5-D1DD-44CB-8BE4-C09ECD78130A}"/>
                  </a:ext>
                </a:extLst>
              </p14:cNvPr>
              <p14:cNvContentPartPr/>
              <p14:nvPr/>
            </p14:nvContentPartPr>
            <p14:xfrm>
              <a:off x="7589280" y="3332680"/>
              <a:ext cx="813600" cy="852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6AEA1B5-D1DD-44CB-8BE4-C09ECD78130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71280" y="3315033"/>
                <a:ext cx="849240" cy="887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6DE87CB-85DA-4E11-9922-F6558F3529DB}"/>
                  </a:ext>
                </a:extLst>
              </p14:cNvPr>
              <p14:cNvContentPartPr/>
              <p14:nvPr/>
            </p14:nvContentPartPr>
            <p14:xfrm>
              <a:off x="8501520" y="3547240"/>
              <a:ext cx="411120" cy="322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6DE87CB-85DA-4E11-9922-F6558F3529D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83520" y="3529600"/>
                <a:ext cx="446760" cy="35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66503287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14:cNvPr>
              <p14:cNvContentPartPr/>
              <p14:nvPr/>
            </p14:nvContentPartPr>
            <p14:xfrm>
              <a:off x="318000" y="212920"/>
              <a:ext cx="3426480" cy="2275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000" y="194920"/>
                <a:ext cx="34621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14:cNvPr>
              <p14:cNvContentPartPr/>
              <p14:nvPr/>
            </p14:nvContentPartPr>
            <p14:xfrm>
              <a:off x="3301320" y="385720"/>
              <a:ext cx="1181520" cy="74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3675" y="367720"/>
                <a:ext cx="1217171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14:cNvPr>
              <p14:cNvContentPartPr/>
              <p14:nvPr/>
            </p14:nvContentPartPr>
            <p14:xfrm>
              <a:off x="1757280" y="995560"/>
              <a:ext cx="869760" cy="76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9640" y="977568"/>
                <a:ext cx="905400" cy="804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14:cNvPr>
              <p14:cNvContentPartPr/>
              <p14:nvPr/>
            </p14:nvContentPartPr>
            <p14:xfrm>
              <a:off x="649920" y="1058920"/>
              <a:ext cx="1034280" cy="10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41280"/>
                <a:ext cx="1069920" cy="11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14:cNvPr>
              <p14:cNvContentPartPr/>
              <p14:nvPr/>
            </p14:nvContentPartPr>
            <p14:xfrm>
              <a:off x="852960" y="978280"/>
              <a:ext cx="781200" cy="60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20" y="960291"/>
                <a:ext cx="816840" cy="642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14:cNvPr>
              <p14:cNvContentPartPr/>
              <p14:nvPr/>
            </p14:nvContentPartPr>
            <p14:xfrm>
              <a:off x="5293560" y="536560"/>
              <a:ext cx="22860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75920" y="518920"/>
                <a:ext cx="2642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14:cNvPr>
              <p14:cNvContentPartPr/>
              <p14:nvPr/>
            </p14:nvContentPartPr>
            <p14:xfrm>
              <a:off x="5739960" y="740320"/>
              <a:ext cx="192600" cy="252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21960" y="722680"/>
                <a:ext cx="2282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14:cNvPr>
              <p14:cNvContentPartPr/>
              <p14:nvPr/>
            </p14:nvContentPartPr>
            <p14:xfrm>
              <a:off x="5931480" y="493360"/>
              <a:ext cx="541800" cy="414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13480" y="475360"/>
                <a:ext cx="5774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14:cNvPr>
              <p14:cNvContentPartPr/>
              <p14:nvPr/>
            </p14:nvContentPartPr>
            <p14:xfrm>
              <a:off x="6329280" y="649960"/>
              <a:ext cx="214920" cy="4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11640" y="631960"/>
                <a:ext cx="2505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14:cNvPr>
              <p14:cNvContentPartPr/>
              <p14:nvPr/>
            </p14:nvContentPartPr>
            <p14:xfrm>
              <a:off x="6603600" y="629440"/>
              <a:ext cx="14760" cy="18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85600" y="611800"/>
                <a:ext cx="50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14:cNvPr>
              <p14:cNvContentPartPr/>
              <p14:nvPr/>
            </p14:nvContentPartPr>
            <p14:xfrm>
              <a:off x="6668400" y="700360"/>
              <a:ext cx="171720" cy="136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50400" y="682720"/>
                <a:ext cx="207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14:cNvPr>
              <p14:cNvContentPartPr/>
              <p14:nvPr/>
            </p14:nvContentPartPr>
            <p14:xfrm>
              <a:off x="6885840" y="487240"/>
              <a:ext cx="53280" cy="31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67840" y="469600"/>
                <a:ext cx="889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14:cNvPr>
              <p14:cNvContentPartPr/>
              <p14:nvPr/>
            </p14:nvContentPartPr>
            <p14:xfrm>
              <a:off x="6977640" y="662200"/>
              <a:ext cx="126360" cy="192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60000" y="644200"/>
                <a:ext cx="16200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14:cNvPr>
              <p14:cNvContentPartPr/>
              <p14:nvPr/>
            </p14:nvContentPartPr>
            <p14:xfrm>
              <a:off x="7364280" y="470320"/>
              <a:ext cx="1109520" cy="55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46280" y="452320"/>
                <a:ext cx="114516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14:cNvPr>
              <p14:cNvContentPartPr/>
              <p14:nvPr/>
            </p14:nvContentPartPr>
            <p14:xfrm>
              <a:off x="4776600" y="1193920"/>
              <a:ext cx="139320" cy="24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58960" y="1176280"/>
                <a:ext cx="1749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14:cNvPr>
              <p14:cNvContentPartPr/>
              <p14:nvPr/>
            </p14:nvContentPartPr>
            <p14:xfrm>
              <a:off x="6047400" y="1022200"/>
              <a:ext cx="942120" cy="481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9400" y="1004560"/>
                <a:ext cx="97776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14:cNvPr>
              <p14:cNvContentPartPr/>
              <p14:nvPr/>
            </p14:nvContentPartPr>
            <p14:xfrm>
              <a:off x="5031840" y="1218040"/>
              <a:ext cx="770040" cy="20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3840" y="1200400"/>
                <a:ext cx="8056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14:cNvPr>
              <p14:cNvContentPartPr/>
              <p14:nvPr/>
            </p14:nvContentPartPr>
            <p14:xfrm>
              <a:off x="7131720" y="1360960"/>
              <a:ext cx="21600" cy="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4080" y="1343320"/>
                <a:ext cx="572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14:cNvPr>
              <p14:cNvContentPartPr/>
              <p14:nvPr/>
            </p14:nvContentPartPr>
            <p14:xfrm>
              <a:off x="3596520" y="1755880"/>
              <a:ext cx="590400" cy="405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8520" y="1738240"/>
                <a:ext cx="62604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14:cNvPr>
              <p14:cNvContentPartPr/>
              <p14:nvPr/>
            </p14:nvContentPartPr>
            <p14:xfrm>
              <a:off x="4581840" y="1861360"/>
              <a:ext cx="538560" cy="187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64188" y="1843360"/>
                <a:ext cx="574224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14:cNvPr>
              <p14:cNvContentPartPr/>
              <p14:nvPr/>
            </p14:nvContentPartPr>
            <p14:xfrm>
              <a:off x="5480760" y="1665880"/>
              <a:ext cx="1215720" cy="418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62765" y="1648240"/>
                <a:ext cx="1251349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14:cNvPr>
              <p14:cNvContentPartPr/>
              <p14:nvPr/>
            </p14:nvContentPartPr>
            <p14:xfrm>
              <a:off x="7060800" y="1841200"/>
              <a:ext cx="525960" cy="279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3160" y="1823200"/>
                <a:ext cx="5616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14:cNvPr>
              <p14:cNvContentPartPr/>
              <p14:nvPr/>
            </p14:nvContentPartPr>
            <p14:xfrm>
              <a:off x="3321120" y="2398480"/>
              <a:ext cx="156960" cy="194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03120" y="2380480"/>
                <a:ext cx="192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14:cNvPr>
              <p14:cNvContentPartPr/>
              <p14:nvPr/>
            </p14:nvContentPartPr>
            <p14:xfrm>
              <a:off x="3624240" y="2405680"/>
              <a:ext cx="164880" cy="168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06600" y="2387680"/>
                <a:ext cx="20052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14:cNvPr>
              <p14:cNvContentPartPr/>
              <p14:nvPr/>
            </p14:nvContentPartPr>
            <p14:xfrm>
              <a:off x="3850320" y="2420440"/>
              <a:ext cx="242640" cy="170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2320" y="2402800"/>
                <a:ext cx="2782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14:cNvPr>
              <p14:cNvContentPartPr/>
              <p14:nvPr/>
            </p14:nvContentPartPr>
            <p14:xfrm>
              <a:off x="4188360" y="2419000"/>
              <a:ext cx="230400" cy="270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70360" y="2401360"/>
                <a:ext cx="2660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14:cNvPr>
              <p14:cNvContentPartPr/>
              <p14:nvPr/>
            </p14:nvContentPartPr>
            <p14:xfrm>
              <a:off x="4478880" y="2224600"/>
              <a:ext cx="1190160" cy="357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60885" y="2206960"/>
                <a:ext cx="1225789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14:cNvPr>
              <p14:cNvContentPartPr/>
              <p14:nvPr/>
            </p14:nvContentPartPr>
            <p14:xfrm>
              <a:off x="5926800" y="2305960"/>
              <a:ext cx="6480" cy="8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09160" y="2288320"/>
                <a:ext cx="42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14:cNvPr>
              <p14:cNvContentPartPr/>
              <p14:nvPr/>
            </p14:nvContentPartPr>
            <p14:xfrm>
              <a:off x="6380040" y="2417200"/>
              <a:ext cx="194040" cy="21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2040" y="2399560"/>
                <a:ext cx="2296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14:cNvPr>
              <p14:cNvContentPartPr/>
              <p14:nvPr/>
            </p14:nvContentPartPr>
            <p14:xfrm>
              <a:off x="6665880" y="2255200"/>
              <a:ext cx="555480" cy="276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48240" y="2237560"/>
                <a:ext cx="5911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14:cNvPr>
              <p14:cNvContentPartPr/>
              <p14:nvPr/>
            </p14:nvContentPartPr>
            <p14:xfrm>
              <a:off x="5911680" y="2396680"/>
              <a:ext cx="2944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040" y="2379040"/>
                <a:ext cx="3301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14:cNvPr>
              <p14:cNvContentPartPr/>
              <p14:nvPr/>
            </p14:nvContentPartPr>
            <p14:xfrm>
              <a:off x="7421160" y="2367160"/>
              <a:ext cx="96120" cy="135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03160" y="2349160"/>
                <a:ext cx="131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14:cNvPr>
              <p14:cNvContentPartPr/>
              <p14:nvPr/>
            </p14:nvContentPartPr>
            <p14:xfrm>
              <a:off x="7564080" y="2389840"/>
              <a:ext cx="107640" cy="108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46440" y="2371840"/>
                <a:ext cx="1432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14:cNvPr>
              <p14:cNvContentPartPr/>
              <p14:nvPr/>
            </p14:nvContentPartPr>
            <p14:xfrm>
              <a:off x="7704480" y="2385520"/>
              <a:ext cx="78120" cy="89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686840" y="2367880"/>
                <a:ext cx="113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14:cNvPr>
              <p14:cNvContentPartPr/>
              <p14:nvPr/>
            </p14:nvContentPartPr>
            <p14:xfrm>
              <a:off x="7822560" y="2382280"/>
              <a:ext cx="57240" cy="9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04920" y="2364280"/>
                <a:ext cx="92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14:cNvPr>
              <p14:cNvContentPartPr/>
              <p14:nvPr/>
            </p14:nvContentPartPr>
            <p14:xfrm>
              <a:off x="7914720" y="2223160"/>
              <a:ext cx="198000" cy="232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7080" y="2205520"/>
                <a:ext cx="2336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14:cNvPr>
              <p14:cNvContentPartPr/>
              <p14:nvPr/>
            </p14:nvContentPartPr>
            <p14:xfrm>
              <a:off x="8204520" y="2367160"/>
              <a:ext cx="5040" cy="5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86520" y="2349160"/>
                <a:ext cx="4068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14:cNvPr>
              <p14:cNvContentPartPr/>
              <p14:nvPr/>
            </p14:nvContentPartPr>
            <p14:xfrm>
              <a:off x="8218920" y="2245120"/>
              <a:ext cx="36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0" y="222712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14:cNvPr>
              <p14:cNvContentPartPr/>
              <p14:nvPr/>
            </p14:nvContentPartPr>
            <p14:xfrm>
              <a:off x="8302080" y="2154760"/>
              <a:ext cx="679680" cy="282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84431" y="2137120"/>
                <a:ext cx="715339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14:cNvPr>
              <p14:cNvContentPartPr/>
              <p14:nvPr/>
            </p14:nvContentPartPr>
            <p14:xfrm>
              <a:off x="1115400" y="2753800"/>
              <a:ext cx="664200" cy="537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97410" y="2735800"/>
                <a:ext cx="699821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14:cNvPr>
              <p14:cNvContentPartPr/>
              <p14:nvPr/>
            </p14:nvContentPartPr>
            <p14:xfrm>
              <a:off x="293160" y="2932720"/>
              <a:ext cx="528840" cy="146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5160" y="2915080"/>
                <a:ext cx="5644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14:cNvPr>
              <p14:cNvContentPartPr/>
              <p14:nvPr/>
            </p14:nvContentPartPr>
            <p14:xfrm>
              <a:off x="2783640" y="2980240"/>
              <a:ext cx="135720" cy="1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765640" y="296260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14:cNvPr>
              <p14:cNvContentPartPr/>
              <p14:nvPr/>
            </p14:nvContentPartPr>
            <p14:xfrm>
              <a:off x="2793360" y="3078160"/>
              <a:ext cx="99360" cy="2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775720" y="3060520"/>
                <a:ext cx="135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14:cNvPr>
              <p14:cNvContentPartPr/>
              <p14:nvPr/>
            </p14:nvContentPartPr>
            <p14:xfrm>
              <a:off x="2214480" y="2787280"/>
              <a:ext cx="448560" cy="415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96826" y="2769625"/>
                <a:ext cx="484229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14:cNvPr>
              <p14:cNvContentPartPr/>
              <p14:nvPr/>
            </p14:nvContentPartPr>
            <p14:xfrm>
              <a:off x="4073880" y="2976640"/>
              <a:ext cx="1634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55880" y="2958640"/>
                <a:ext cx="1990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14:cNvPr>
              <p14:cNvContentPartPr/>
              <p14:nvPr/>
            </p14:nvContentPartPr>
            <p14:xfrm>
              <a:off x="3179640" y="2762440"/>
              <a:ext cx="788040" cy="459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62000" y="2744440"/>
                <a:ext cx="82368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14:cNvPr>
              <p14:cNvContentPartPr/>
              <p14:nvPr/>
            </p14:nvContentPartPr>
            <p14:xfrm>
              <a:off x="4398600" y="2792680"/>
              <a:ext cx="1039680" cy="406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0600" y="2774680"/>
                <a:ext cx="107532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14:cNvPr>
              <p14:cNvContentPartPr/>
              <p14:nvPr/>
            </p14:nvContentPartPr>
            <p14:xfrm>
              <a:off x="5571120" y="3058000"/>
              <a:ext cx="87840" cy="126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53480" y="3040000"/>
                <a:ext cx="1234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3D9F8F2-CA74-4186-8D5F-5E89086B5117}"/>
                  </a:ext>
                </a:extLst>
              </p14:cNvPr>
              <p14:cNvContentPartPr/>
              <p14:nvPr/>
            </p14:nvContentPartPr>
            <p14:xfrm>
              <a:off x="6146400" y="2982400"/>
              <a:ext cx="160560" cy="204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3D9F8F2-CA74-4186-8D5F-5E89086B511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28400" y="2964760"/>
                <a:ext cx="1962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A0853A-5749-4810-8A39-D640191FDDD7}"/>
                  </a:ext>
                </a:extLst>
              </p14:cNvPr>
              <p14:cNvContentPartPr/>
              <p14:nvPr/>
            </p14:nvContentPartPr>
            <p14:xfrm>
              <a:off x="6126240" y="2854960"/>
              <a:ext cx="159840" cy="40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A0853A-5749-4810-8A39-D640191FDDD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108240" y="2837320"/>
                <a:ext cx="195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75CE85-FE9D-490E-987A-D36796419460}"/>
                  </a:ext>
                </a:extLst>
              </p14:cNvPr>
              <p14:cNvContentPartPr/>
              <p14:nvPr/>
            </p14:nvContentPartPr>
            <p14:xfrm>
              <a:off x="6410640" y="3020560"/>
              <a:ext cx="156240" cy="1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75CE85-FE9D-490E-987A-D3679641946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93000" y="3002920"/>
                <a:ext cx="191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EA91C4B-574F-4E0D-827C-9B1A03395033}"/>
                  </a:ext>
                </a:extLst>
              </p14:cNvPr>
              <p14:cNvContentPartPr/>
              <p14:nvPr/>
            </p14:nvContentPartPr>
            <p14:xfrm>
              <a:off x="6431160" y="3108400"/>
              <a:ext cx="108360" cy="5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EA91C4B-574F-4E0D-827C-9B1A0339503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13160" y="3090760"/>
                <a:ext cx="144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23CC24C-F54F-44E9-B9AD-2CE708EBA591}"/>
                  </a:ext>
                </a:extLst>
              </p14:cNvPr>
              <p14:cNvContentPartPr/>
              <p14:nvPr/>
            </p14:nvContentPartPr>
            <p14:xfrm>
              <a:off x="6989880" y="2773960"/>
              <a:ext cx="226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23CC24C-F54F-44E9-B9AD-2CE708EBA59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71880" y="2756320"/>
                <a:ext cx="261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FF230F-DACA-4E4A-8884-C2939977E21C}"/>
                  </a:ext>
                </a:extLst>
              </p14:cNvPr>
              <p14:cNvContentPartPr/>
              <p14:nvPr/>
            </p14:nvContentPartPr>
            <p14:xfrm>
              <a:off x="6755880" y="2971960"/>
              <a:ext cx="55080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FF230F-DACA-4E4A-8884-C2939977E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38240" y="2954320"/>
                <a:ext cx="5864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8909C2-1DE2-43B3-B141-BCA1A5BDAFA5}"/>
                  </a:ext>
                </a:extLst>
              </p14:cNvPr>
              <p14:cNvContentPartPr/>
              <p14:nvPr/>
            </p14:nvContentPartPr>
            <p14:xfrm>
              <a:off x="7751640" y="2671720"/>
              <a:ext cx="205200" cy="584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8909C2-1DE2-43B3-B141-BCA1A5BDAFA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33640" y="2653720"/>
                <a:ext cx="24084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84C7540-48A4-430D-815F-8CF60CDB6547}"/>
                  </a:ext>
                </a:extLst>
              </p14:cNvPr>
              <p14:cNvContentPartPr/>
              <p14:nvPr/>
            </p14:nvContentPartPr>
            <p14:xfrm>
              <a:off x="406200" y="3415480"/>
              <a:ext cx="129240" cy="48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84C7540-48A4-430D-815F-8CF60CDB654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8200" y="3397840"/>
                <a:ext cx="16488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69E4196-5620-46B3-B8EF-BBEC85819FCB}"/>
                  </a:ext>
                </a:extLst>
              </p14:cNvPr>
              <p14:cNvContentPartPr/>
              <p14:nvPr/>
            </p14:nvContentPartPr>
            <p14:xfrm>
              <a:off x="771600" y="3612760"/>
              <a:ext cx="162000" cy="14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69E4196-5620-46B3-B8EF-BBEC85819FC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3960" y="3594760"/>
                <a:ext cx="197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515D136-990A-4B36-9EA4-A4413ABB0828}"/>
                  </a:ext>
                </a:extLst>
              </p14:cNvPr>
              <p14:cNvContentPartPr/>
              <p14:nvPr/>
            </p14:nvContentPartPr>
            <p14:xfrm>
              <a:off x="782040" y="3698080"/>
              <a:ext cx="12636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515D136-990A-4B36-9EA4-A4413ABB082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64400" y="368008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564D8E0-1DF7-487A-B45C-112CF6CDC40B}"/>
                  </a:ext>
                </a:extLst>
              </p14:cNvPr>
              <p14:cNvContentPartPr/>
              <p14:nvPr/>
            </p14:nvContentPartPr>
            <p14:xfrm>
              <a:off x="355080" y="3555520"/>
              <a:ext cx="200160" cy="251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564D8E0-1DF7-487A-B45C-112CF6CDC40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37112" y="3537880"/>
                <a:ext cx="235736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F9D277E-22DA-4E14-BB8D-75BB30EDBB57}"/>
                  </a:ext>
                </a:extLst>
              </p14:cNvPr>
              <p14:cNvContentPartPr/>
              <p14:nvPr/>
            </p14:nvContentPartPr>
            <p14:xfrm>
              <a:off x="1147800" y="3385600"/>
              <a:ext cx="147240" cy="89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F9D277E-22DA-4E14-BB8D-75BB30EDBB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129800" y="3367600"/>
                <a:ext cx="182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5A58C8B-900B-4AB1-A6E2-819FA9A5C5EE}"/>
                  </a:ext>
                </a:extLst>
              </p14:cNvPr>
              <p14:cNvContentPartPr/>
              <p14:nvPr/>
            </p14:nvContentPartPr>
            <p14:xfrm>
              <a:off x="2295840" y="3346000"/>
              <a:ext cx="162720" cy="98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5A58C8B-900B-4AB1-A6E2-819FA9A5C5E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277840" y="3328000"/>
                <a:ext cx="19836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B0CD86D-F62D-47D6-A45D-1F5B077D3149}"/>
                  </a:ext>
                </a:extLst>
              </p14:cNvPr>
              <p14:cNvContentPartPr/>
              <p14:nvPr/>
            </p14:nvContentPartPr>
            <p14:xfrm>
              <a:off x="2236800" y="3505840"/>
              <a:ext cx="434160" cy="248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B0CD86D-F62D-47D6-A45D-1F5B077D314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218800" y="3487866"/>
                <a:ext cx="4698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5A0BAA2-C25F-47D8-8985-39C5773BB724}"/>
                  </a:ext>
                </a:extLst>
              </p14:cNvPr>
              <p14:cNvContentPartPr/>
              <p14:nvPr/>
            </p14:nvContentPartPr>
            <p14:xfrm>
              <a:off x="1980840" y="3586120"/>
              <a:ext cx="151200" cy="15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5A0BAA2-C25F-47D8-8985-39C5773BB72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63200" y="3568480"/>
                <a:ext cx="1868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E8E0184-8498-4A97-8978-2B68A46B00A5}"/>
                  </a:ext>
                </a:extLst>
              </p14:cNvPr>
              <p14:cNvContentPartPr/>
              <p14:nvPr/>
            </p14:nvContentPartPr>
            <p14:xfrm>
              <a:off x="1564320" y="3484240"/>
              <a:ext cx="268920" cy="307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E8E0184-8498-4A97-8978-2B68A46B00A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546320" y="3466240"/>
                <a:ext cx="30456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CBD4037-E2B3-4370-A0C7-937821A5E819}"/>
                  </a:ext>
                </a:extLst>
              </p14:cNvPr>
              <p14:cNvContentPartPr/>
              <p14:nvPr/>
            </p14:nvContentPartPr>
            <p14:xfrm>
              <a:off x="1106040" y="3534640"/>
              <a:ext cx="329760" cy="284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CBD4037-E2B3-4370-A0C7-937821A5E8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88381" y="3516663"/>
                <a:ext cx="365439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64B6F3D-B0DE-489B-A80C-0F9084FCD40F}"/>
                  </a:ext>
                </a:extLst>
              </p14:cNvPr>
              <p14:cNvContentPartPr/>
              <p14:nvPr/>
            </p14:nvContentPartPr>
            <p14:xfrm>
              <a:off x="2830800" y="3488200"/>
              <a:ext cx="309960" cy="281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64B6F3D-B0DE-489B-A80C-0F9084FCD40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13160" y="3470560"/>
                <a:ext cx="3456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5255A7C-1F9B-4442-9C3D-4C45A0F1851B}"/>
                  </a:ext>
                </a:extLst>
              </p14:cNvPr>
              <p14:cNvContentPartPr/>
              <p14:nvPr/>
            </p14:nvContentPartPr>
            <p14:xfrm>
              <a:off x="3433440" y="3576040"/>
              <a:ext cx="312120" cy="273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5255A7C-1F9B-4442-9C3D-4C45A0F1851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415800" y="3558040"/>
                <a:ext cx="3477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F71127C-AF37-485D-B2AB-3D2849AE1946}"/>
                  </a:ext>
                </a:extLst>
              </p14:cNvPr>
              <p14:cNvContentPartPr/>
              <p14:nvPr/>
            </p14:nvContentPartPr>
            <p14:xfrm>
              <a:off x="3942480" y="3606640"/>
              <a:ext cx="192240" cy="326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F71127C-AF37-485D-B2AB-3D2849AE194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24840" y="3588640"/>
                <a:ext cx="2278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5B7F3E1-3610-4868-9771-B4A12D2D7D96}"/>
                  </a:ext>
                </a:extLst>
              </p14:cNvPr>
              <p14:cNvContentPartPr/>
              <p14:nvPr/>
            </p14:nvContentPartPr>
            <p14:xfrm>
              <a:off x="4226520" y="3382000"/>
              <a:ext cx="2117880" cy="81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5B7F3E1-3610-4868-9771-B4A12D2D7D9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08880" y="3364000"/>
                <a:ext cx="2153520" cy="85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ACDFFC1-77A9-47CA-B3A0-1F78C1934D5B}"/>
                  </a:ext>
                </a:extLst>
              </p14:cNvPr>
              <p14:cNvContentPartPr/>
              <p14:nvPr/>
            </p14:nvContentPartPr>
            <p14:xfrm>
              <a:off x="7215960" y="3648040"/>
              <a:ext cx="272160" cy="253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ACDFFC1-77A9-47CA-B3A0-1F78C1934D5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98297" y="3630400"/>
                <a:ext cx="307847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390F8EA-5016-49CA-8908-CF64181FDFBD}"/>
                  </a:ext>
                </a:extLst>
              </p14:cNvPr>
              <p14:cNvContentPartPr/>
              <p14:nvPr/>
            </p14:nvContentPartPr>
            <p14:xfrm>
              <a:off x="6481920" y="3394960"/>
              <a:ext cx="664560" cy="788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390F8EA-5016-49CA-8908-CF64181FDF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463920" y="3377320"/>
                <a:ext cx="700200" cy="82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6AEA1B5-D1DD-44CB-8BE4-C09ECD78130A}"/>
                  </a:ext>
                </a:extLst>
              </p14:cNvPr>
              <p14:cNvContentPartPr/>
              <p14:nvPr/>
            </p14:nvContentPartPr>
            <p14:xfrm>
              <a:off x="7589280" y="3332680"/>
              <a:ext cx="813600" cy="852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6AEA1B5-D1DD-44CB-8BE4-C09ECD78130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71280" y="3315033"/>
                <a:ext cx="849240" cy="887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6DE87CB-85DA-4E11-9922-F6558F3529DB}"/>
                  </a:ext>
                </a:extLst>
              </p14:cNvPr>
              <p14:cNvContentPartPr/>
              <p14:nvPr/>
            </p14:nvContentPartPr>
            <p14:xfrm>
              <a:off x="8501520" y="3547240"/>
              <a:ext cx="411120" cy="322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6DE87CB-85DA-4E11-9922-F6558F3529D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83520" y="3529600"/>
                <a:ext cx="44676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FDB03B-9BE2-4AEB-81FF-E221CF7D8FBA}"/>
                  </a:ext>
                </a:extLst>
              </p14:cNvPr>
              <p14:cNvContentPartPr/>
              <p14:nvPr/>
            </p14:nvContentPartPr>
            <p14:xfrm>
              <a:off x="208200" y="4571080"/>
              <a:ext cx="1085040" cy="52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FDB03B-9BE2-4AEB-81FF-E221CF7D8FB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0200" y="4553440"/>
                <a:ext cx="11206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9388D45-523E-4F30-AF47-ADBE00AEB519}"/>
                  </a:ext>
                </a:extLst>
              </p14:cNvPr>
              <p14:cNvContentPartPr/>
              <p14:nvPr/>
            </p14:nvContentPartPr>
            <p14:xfrm>
              <a:off x="300720" y="4216120"/>
              <a:ext cx="1111320" cy="308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9388D45-523E-4F30-AF47-ADBE00AEB51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83080" y="4198120"/>
                <a:ext cx="114696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ABD425E-17B4-46C0-99B6-19D7382747E6}"/>
                  </a:ext>
                </a:extLst>
              </p14:cNvPr>
              <p14:cNvContentPartPr/>
              <p14:nvPr/>
            </p14:nvContentPartPr>
            <p14:xfrm>
              <a:off x="1706520" y="4298560"/>
              <a:ext cx="488880" cy="266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ABD425E-17B4-46C0-99B6-19D7382747E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88520" y="4280560"/>
                <a:ext cx="5245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2BF8FFC-4131-4CCC-91E8-FC9CA177DDD5}"/>
                  </a:ext>
                </a:extLst>
              </p14:cNvPr>
              <p14:cNvContentPartPr/>
              <p14:nvPr/>
            </p14:nvContentPartPr>
            <p14:xfrm>
              <a:off x="3169560" y="4185160"/>
              <a:ext cx="295200" cy="427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2BF8FFC-4131-4CCC-91E8-FC9CA177DDD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151560" y="4167505"/>
                <a:ext cx="330840" cy="4633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C1D2BC1-3581-4066-A8EC-050257C13E4E}"/>
                  </a:ext>
                </a:extLst>
              </p14:cNvPr>
              <p14:cNvContentPartPr/>
              <p14:nvPr/>
            </p14:nvContentPartPr>
            <p14:xfrm>
              <a:off x="2336520" y="4209640"/>
              <a:ext cx="716040" cy="379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C1D2BC1-3581-4066-A8EC-050257C13E4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18511" y="4191983"/>
                <a:ext cx="751698" cy="41547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1906743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14:cNvPr>
              <p14:cNvContentPartPr/>
              <p14:nvPr/>
            </p14:nvContentPartPr>
            <p14:xfrm>
              <a:off x="318000" y="212920"/>
              <a:ext cx="3426480" cy="2275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000" y="194920"/>
                <a:ext cx="34621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14:cNvPr>
              <p14:cNvContentPartPr/>
              <p14:nvPr/>
            </p14:nvContentPartPr>
            <p14:xfrm>
              <a:off x="3301320" y="385720"/>
              <a:ext cx="1181520" cy="74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3675" y="367720"/>
                <a:ext cx="1217171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14:cNvPr>
              <p14:cNvContentPartPr/>
              <p14:nvPr/>
            </p14:nvContentPartPr>
            <p14:xfrm>
              <a:off x="1757280" y="995560"/>
              <a:ext cx="869760" cy="76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9640" y="977568"/>
                <a:ext cx="905400" cy="804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14:cNvPr>
              <p14:cNvContentPartPr/>
              <p14:nvPr/>
            </p14:nvContentPartPr>
            <p14:xfrm>
              <a:off x="649920" y="1058920"/>
              <a:ext cx="1034280" cy="10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41280"/>
                <a:ext cx="1069920" cy="11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14:cNvPr>
              <p14:cNvContentPartPr/>
              <p14:nvPr/>
            </p14:nvContentPartPr>
            <p14:xfrm>
              <a:off x="852960" y="978280"/>
              <a:ext cx="781200" cy="60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20" y="960291"/>
                <a:ext cx="816840" cy="642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14:cNvPr>
              <p14:cNvContentPartPr/>
              <p14:nvPr/>
            </p14:nvContentPartPr>
            <p14:xfrm>
              <a:off x="5293560" y="536560"/>
              <a:ext cx="22860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75920" y="518920"/>
                <a:ext cx="2642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14:cNvPr>
              <p14:cNvContentPartPr/>
              <p14:nvPr/>
            </p14:nvContentPartPr>
            <p14:xfrm>
              <a:off x="5739960" y="740320"/>
              <a:ext cx="192600" cy="252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21960" y="722680"/>
                <a:ext cx="2282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14:cNvPr>
              <p14:cNvContentPartPr/>
              <p14:nvPr/>
            </p14:nvContentPartPr>
            <p14:xfrm>
              <a:off x="5931480" y="493360"/>
              <a:ext cx="541800" cy="414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13480" y="475360"/>
                <a:ext cx="5774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14:cNvPr>
              <p14:cNvContentPartPr/>
              <p14:nvPr/>
            </p14:nvContentPartPr>
            <p14:xfrm>
              <a:off x="6329280" y="649960"/>
              <a:ext cx="214920" cy="4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11640" y="631960"/>
                <a:ext cx="2505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14:cNvPr>
              <p14:cNvContentPartPr/>
              <p14:nvPr/>
            </p14:nvContentPartPr>
            <p14:xfrm>
              <a:off x="6603600" y="629440"/>
              <a:ext cx="14760" cy="18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85600" y="611800"/>
                <a:ext cx="50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14:cNvPr>
              <p14:cNvContentPartPr/>
              <p14:nvPr/>
            </p14:nvContentPartPr>
            <p14:xfrm>
              <a:off x="6668400" y="700360"/>
              <a:ext cx="171720" cy="136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50400" y="682720"/>
                <a:ext cx="207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14:cNvPr>
              <p14:cNvContentPartPr/>
              <p14:nvPr/>
            </p14:nvContentPartPr>
            <p14:xfrm>
              <a:off x="6885840" y="487240"/>
              <a:ext cx="53280" cy="31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67840" y="469600"/>
                <a:ext cx="889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14:cNvPr>
              <p14:cNvContentPartPr/>
              <p14:nvPr/>
            </p14:nvContentPartPr>
            <p14:xfrm>
              <a:off x="6977640" y="662200"/>
              <a:ext cx="126360" cy="192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60000" y="644200"/>
                <a:ext cx="16200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14:cNvPr>
              <p14:cNvContentPartPr/>
              <p14:nvPr/>
            </p14:nvContentPartPr>
            <p14:xfrm>
              <a:off x="7364280" y="470320"/>
              <a:ext cx="1109520" cy="55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46280" y="452320"/>
                <a:ext cx="114516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14:cNvPr>
              <p14:cNvContentPartPr/>
              <p14:nvPr/>
            </p14:nvContentPartPr>
            <p14:xfrm>
              <a:off x="4776600" y="1193920"/>
              <a:ext cx="139320" cy="24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58960" y="1176280"/>
                <a:ext cx="1749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14:cNvPr>
              <p14:cNvContentPartPr/>
              <p14:nvPr/>
            </p14:nvContentPartPr>
            <p14:xfrm>
              <a:off x="6047400" y="1022200"/>
              <a:ext cx="942120" cy="481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9400" y="1004560"/>
                <a:ext cx="97776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14:cNvPr>
              <p14:cNvContentPartPr/>
              <p14:nvPr/>
            </p14:nvContentPartPr>
            <p14:xfrm>
              <a:off x="5031840" y="1218040"/>
              <a:ext cx="770040" cy="20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3840" y="1200400"/>
                <a:ext cx="8056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14:cNvPr>
              <p14:cNvContentPartPr/>
              <p14:nvPr/>
            </p14:nvContentPartPr>
            <p14:xfrm>
              <a:off x="7131720" y="1360960"/>
              <a:ext cx="21600" cy="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4080" y="1343320"/>
                <a:ext cx="572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14:cNvPr>
              <p14:cNvContentPartPr/>
              <p14:nvPr/>
            </p14:nvContentPartPr>
            <p14:xfrm>
              <a:off x="3596520" y="1755880"/>
              <a:ext cx="590400" cy="405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8520" y="1738240"/>
                <a:ext cx="62604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14:cNvPr>
              <p14:cNvContentPartPr/>
              <p14:nvPr/>
            </p14:nvContentPartPr>
            <p14:xfrm>
              <a:off x="4581840" y="1861360"/>
              <a:ext cx="538560" cy="187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64188" y="1843360"/>
                <a:ext cx="574224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14:cNvPr>
              <p14:cNvContentPartPr/>
              <p14:nvPr/>
            </p14:nvContentPartPr>
            <p14:xfrm>
              <a:off x="5480760" y="1665880"/>
              <a:ext cx="1215720" cy="418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62765" y="1648240"/>
                <a:ext cx="1251349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14:cNvPr>
              <p14:cNvContentPartPr/>
              <p14:nvPr/>
            </p14:nvContentPartPr>
            <p14:xfrm>
              <a:off x="7060800" y="1841200"/>
              <a:ext cx="525960" cy="279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3160" y="1823200"/>
                <a:ext cx="5616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14:cNvPr>
              <p14:cNvContentPartPr/>
              <p14:nvPr/>
            </p14:nvContentPartPr>
            <p14:xfrm>
              <a:off x="3321120" y="2398480"/>
              <a:ext cx="156960" cy="194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03120" y="2380480"/>
                <a:ext cx="192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14:cNvPr>
              <p14:cNvContentPartPr/>
              <p14:nvPr/>
            </p14:nvContentPartPr>
            <p14:xfrm>
              <a:off x="3624240" y="2405680"/>
              <a:ext cx="164880" cy="168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06600" y="2387680"/>
                <a:ext cx="20052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14:cNvPr>
              <p14:cNvContentPartPr/>
              <p14:nvPr/>
            </p14:nvContentPartPr>
            <p14:xfrm>
              <a:off x="3850320" y="2420440"/>
              <a:ext cx="242640" cy="170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2320" y="2402800"/>
                <a:ext cx="2782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14:cNvPr>
              <p14:cNvContentPartPr/>
              <p14:nvPr/>
            </p14:nvContentPartPr>
            <p14:xfrm>
              <a:off x="4188360" y="2419000"/>
              <a:ext cx="230400" cy="270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70360" y="2401360"/>
                <a:ext cx="2660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14:cNvPr>
              <p14:cNvContentPartPr/>
              <p14:nvPr/>
            </p14:nvContentPartPr>
            <p14:xfrm>
              <a:off x="4478880" y="2224600"/>
              <a:ext cx="1190160" cy="357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60885" y="2206960"/>
                <a:ext cx="1225789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14:cNvPr>
              <p14:cNvContentPartPr/>
              <p14:nvPr/>
            </p14:nvContentPartPr>
            <p14:xfrm>
              <a:off x="5926800" y="2305960"/>
              <a:ext cx="6480" cy="8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09160" y="2288320"/>
                <a:ext cx="42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14:cNvPr>
              <p14:cNvContentPartPr/>
              <p14:nvPr/>
            </p14:nvContentPartPr>
            <p14:xfrm>
              <a:off x="6380040" y="2417200"/>
              <a:ext cx="194040" cy="21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2040" y="2399560"/>
                <a:ext cx="2296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14:cNvPr>
              <p14:cNvContentPartPr/>
              <p14:nvPr/>
            </p14:nvContentPartPr>
            <p14:xfrm>
              <a:off x="6665880" y="2255200"/>
              <a:ext cx="555480" cy="276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48240" y="2237560"/>
                <a:ext cx="5911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14:cNvPr>
              <p14:cNvContentPartPr/>
              <p14:nvPr/>
            </p14:nvContentPartPr>
            <p14:xfrm>
              <a:off x="5911680" y="2396680"/>
              <a:ext cx="2944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040" y="2379040"/>
                <a:ext cx="3301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14:cNvPr>
              <p14:cNvContentPartPr/>
              <p14:nvPr/>
            </p14:nvContentPartPr>
            <p14:xfrm>
              <a:off x="7421160" y="2367160"/>
              <a:ext cx="96120" cy="135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03160" y="2349160"/>
                <a:ext cx="131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14:cNvPr>
              <p14:cNvContentPartPr/>
              <p14:nvPr/>
            </p14:nvContentPartPr>
            <p14:xfrm>
              <a:off x="7564080" y="2389840"/>
              <a:ext cx="107640" cy="108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46440" y="2371840"/>
                <a:ext cx="1432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14:cNvPr>
              <p14:cNvContentPartPr/>
              <p14:nvPr/>
            </p14:nvContentPartPr>
            <p14:xfrm>
              <a:off x="7704480" y="2385520"/>
              <a:ext cx="78120" cy="89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686840" y="2367880"/>
                <a:ext cx="113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14:cNvPr>
              <p14:cNvContentPartPr/>
              <p14:nvPr/>
            </p14:nvContentPartPr>
            <p14:xfrm>
              <a:off x="7822560" y="2382280"/>
              <a:ext cx="57240" cy="9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04920" y="2364280"/>
                <a:ext cx="92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14:cNvPr>
              <p14:cNvContentPartPr/>
              <p14:nvPr/>
            </p14:nvContentPartPr>
            <p14:xfrm>
              <a:off x="7914720" y="2223160"/>
              <a:ext cx="198000" cy="232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7080" y="2205520"/>
                <a:ext cx="2336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14:cNvPr>
              <p14:cNvContentPartPr/>
              <p14:nvPr/>
            </p14:nvContentPartPr>
            <p14:xfrm>
              <a:off x="8204520" y="2367160"/>
              <a:ext cx="5040" cy="5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86520" y="2349160"/>
                <a:ext cx="4068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14:cNvPr>
              <p14:cNvContentPartPr/>
              <p14:nvPr/>
            </p14:nvContentPartPr>
            <p14:xfrm>
              <a:off x="8218920" y="2245120"/>
              <a:ext cx="36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0" y="222712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14:cNvPr>
              <p14:cNvContentPartPr/>
              <p14:nvPr/>
            </p14:nvContentPartPr>
            <p14:xfrm>
              <a:off x="8302080" y="2154760"/>
              <a:ext cx="679680" cy="282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84431" y="2137120"/>
                <a:ext cx="715339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14:cNvPr>
              <p14:cNvContentPartPr/>
              <p14:nvPr/>
            </p14:nvContentPartPr>
            <p14:xfrm>
              <a:off x="1115400" y="2753800"/>
              <a:ext cx="664200" cy="537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97410" y="2735800"/>
                <a:ext cx="699821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14:cNvPr>
              <p14:cNvContentPartPr/>
              <p14:nvPr/>
            </p14:nvContentPartPr>
            <p14:xfrm>
              <a:off x="293160" y="2932720"/>
              <a:ext cx="528840" cy="146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5160" y="2915080"/>
                <a:ext cx="5644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14:cNvPr>
              <p14:cNvContentPartPr/>
              <p14:nvPr/>
            </p14:nvContentPartPr>
            <p14:xfrm>
              <a:off x="2783640" y="2980240"/>
              <a:ext cx="135720" cy="1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765640" y="296260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14:cNvPr>
              <p14:cNvContentPartPr/>
              <p14:nvPr/>
            </p14:nvContentPartPr>
            <p14:xfrm>
              <a:off x="2793360" y="3078160"/>
              <a:ext cx="99360" cy="2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775720" y="3060520"/>
                <a:ext cx="135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14:cNvPr>
              <p14:cNvContentPartPr/>
              <p14:nvPr/>
            </p14:nvContentPartPr>
            <p14:xfrm>
              <a:off x="2214480" y="2787280"/>
              <a:ext cx="448560" cy="415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96826" y="2769625"/>
                <a:ext cx="484229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14:cNvPr>
              <p14:cNvContentPartPr/>
              <p14:nvPr/>
            </p14:nvContentPartPr>
            <p14:xfrm>
              <a:off x="4073880" y="2976640"/>
              <a:ext cx="1634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55880" y="2958640"/>
                <a:ext cx="1990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14:cNvPr>
              <p14:cNvContentPartPr/>
              <p14:nvPr/>
            </p14:nvContentPartPr>
            <p14:xfrm>
              <a:off x="3179640" y="2762440"/>
              <a:ext cx="788040" cy="459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62000" y="2744440"/>
                <a:ext cx="82368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14:cNvPr>
              <p14:cNvContentPartPr/>
              <p14:nvPr/>
            </p14:nvContentPartPr>
            <p14:xfrm>
              <a:off x="4398600" y="2792680"/>
              <a:ext cx="1039680" cy="406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0600" y="2774680"/>
                <a:ext cx="107532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14:cNvPr>
              <p14:cNvContentPartPr/>
              <p14:nvPr/>
            </p14:nvContentPartPr>
            <p14:xfrm>
              <a:off x="5571120" y="3058000"/>
              <a:ext cx="87840" cy="126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53480" y="3040000"/>
                <a:ext cx="1234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3D9F8F2-CA74-4186-8D5F-5E89086B5117}"/>
                  </a:ext>
                </a:extLst>
              </p14:cNvPr>
              <p14:cNvContentPartPr/>
              <p14:nvPr/>
            </p14:nvContentPartPr>
            <p14:xfrm>
              <a:off x="6146400" y="2982400"/>
              <a:ext cx="160560" cy="204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3D9F8F2-CA74-4186-8D5F-5E89086B511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28400" y="2964760"/>
                <a:ext cx="1962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A0853A-5749-4810-8A39-D640191FDDD7}"/>
                  </a:ext>
                </a:extLst>
              </p14:cNvPr>
              <p14:cNvContentPartPr/>
              <p14:nvPr/>
            </p14:nvContentPartPr>
            <p14:xfrm>
              <a:off x="6126240" y="2854960"/>
              <a:ext cx="159840" cy="40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A0853A-5749-4810-8A39-D640191FDDD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108240" y="2837320"/>
                <a:ext cx="195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75CE85-FE9D-490E-987A-D36796419460}"/>
                  </a:ext>
                </a:extLst>
              </p14:cNvPr>
              <p14:cNvContentPartPr/>
              <p14:nvPr/>
            </p14:nvContentPartPr>
            <p14:xfrm>
              <a:off x="6410640" y="3020560"/>
              <a:ext cx="156240" cy="1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75CE85-FE9D-490E-987A-D3679641946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93000" y="3002920"/>
                <a:ext cx="191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EA91C4B-574F-4E0D-827C-9B1A03395033}"/>
                  </a:ext>
                </a:extLst>
              </p14:cNvPr>
              <p14:cNvContentPartPr/>
              <p14:nvPr/>
            </p14:nvContentPartPr>
            <p14:xfrm>
              <a:off x="6431160" y="3108400"/>
              <a:ext cx="108360" cy="5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EA91C4B-574F-4E0D-827C-9B1A0339503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13160" y="3090760"/>
                <a:ext cx="144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23CC24C-F54F-44E9-B9AD-2CE708EBA591}"/>
                  </a:ext>
                </a:extLst>
              </p14:cNvPr>
              <p14:cNvContentPartPr/>
              <p14:nvPr/>
            </p14:nvContentPartPr>
            <p14:xfrm>
              <a:off x="6989880" y="2773960"/>
              <a:ext cx="226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23CC24C-F54F-44E9-B9AD-2CE708EBA59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71880" y="2756320"/>
                <a:ext cx="261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FF230F-DACA-4E4A-8884-C2939977E21C}"/>
                  </a:ext>
                </a:extLst>
              </p14:cNvPr>
              <p14:cNvContentPartPr/>
              <p14:nvPr/>
            </p14:nvContentPartPr>
            <p14:xfrm>
              <a:off x="6755880" y="2971960"/>
              <a:ext cx="55080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FF230F-DACA-4E4A-8884-C2939977E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38240" y="2954320"/>
                <a:ext cx="5864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8909C2-1DE2-43B3-B141-BCA1A5BDAFA5}"/>
                  </a:ext>
                </a:extLst>
              </p14:cNvPr>
              <p14:cNvContentPartPr/>
              <p14:nvPr/>
            </p14:nvContentPartPr>
            <p14:xfrm>
              <a:off x="7751640" y="2671720"/>
              <a:ext cx="205200" cy="584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8909C2-1DE2-43B3-B141-BCA1A5BDAFA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33640" y="2653720"/>
                <a:ext cx="24084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84C7540-48A4-430D-815F-8CF60CDB6547}"/>
                  </a:ext>
                </a:extLst>
              </p14:cNvPr>
              <p14:cNvContentPartPr/>
              <p14:nvPr/>
            </p14:nvContentPartPr>
            <p14:xfrm>
              <a:off x="406200" y="3415480"/>
              <a:ext cx="129240" cy="48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84C7540-48A4-430D-815F-8CF60CDB654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8200" y="3397840"/>
                <a:ext cx="16488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69E4196-5620-46B3-B8EF-BBEC85819FCB}"/>
                  </a:ext>
                </a:extLst>
              </p14:cNvPr>
              <p14:cNvContentPartPr/>
              <p14:nvPr/>
            </p14:nvContentPartPr>
            <p14:xfrm>
              <a:off x="771600" y="3612760"/>
              <a:ext cx="162000" cy="14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69E4196-5620-46B3-B8EF-BBEC85819FC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3960" y="3594760"/>
                <a:ext cx="197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515D136-990A-4B36-9EA4-A4413ABB0828}"/>
                  </a:ext>
                </a:extLst>
              </p14:cNvPr>
              <p14:cNvContentPartPr/>
              <p14:nvPr/>
            </p14:nvContentPartPr>
            <p14:xfrm>
              <a:off x="782040" y="3698080"/>
              <a:ext cx="12636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515D136-990A-4B36-9EA4-A4413ABB082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64400" y="368008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564D8E0-1DF7-487A-B45C-112CF6CDC40B}"/>
                  </a:ext>
                </a:extLst>
              </p14:cNvPr>
              <p14:cNvContentPartPr/>
              <p14:nvPr/>
            </p14:nvContentPartPr>
            <p14:xfrm>
              <a:off x="355080" y="3555520"/>
              <a:ext cx="200160" cy="251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564D8E0-1DF7-487A-B45C-112CF6CDC40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37112" y="3537880"/>
                <a:ext cx="235736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F9D277E-22DA-4E14-BB8D-75BB30EDBB57}"/>
                  </a:ext>
                </a:extLst>
              </p14:cNvPr>
              <p14:cNvContentPartPr/>
              <p14:nvPr/>
            </p14:nvContentPartPr>
            <p14:xfrm>
              <a:off x="1147800" y="3385600"/>
              <a:ext cx="147240" cy="89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F9D277E-22DA-4E14-BB8D-75BB30EDBB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129800" y="3367600"/>
                <a:ext cx="182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5A58C8B-900B-4AB1-A6E2-819FA9A5C5EE}"/>
                  </a:ext>
                </a:extLst>
              </p14:cNvPr>
              <p14:cNvContentPartPr/>
              <p14:nvPr/>
            </p14:nvContentPartPr>
            <p14:xfrm>
              <a:off x="2295840" y="3346000"/>
              <a:ext cx="162720" cy="98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5A58C8B-900B-4AB1-A6E2-819FA9A5C5E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277840" y="3328000"/>
                <a:ext cx="19836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B0CD86D-F62D-47D6-A45D-1F5B077D3149}"/>
                  </a:ext>
                </a:extLst>
              </p14:cNvPr>
              <p14:cNvContentPartPr/>
              <p14:nvPr/>
            </p14:nvContentPartPr>
            <p14:xfrm>
              <a:off x="2236800" y="3505840"/>
              <a:ext cx="434160" cy="248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B0CD86D-F62D-47D6-A45D-1F5B077D314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218800" y="3487866"/>
                <a:ext cx="4698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5A0BAA2-C25F-47D8-8985-39C5773BB724}"/>
                  </a:ext>
                </a:extLst>
              </p14:cNvPr>
              <p14:cNvContentPartPr/>
              <p14:nvPr/>
            </p14:nvContentPartPr>
            <p14:xfrm>
              <a:off x="1980840" y="3586120"/>
              <a:ext cx="151200" cy="15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5A0BAA2-C25F-47D8-8985-39C5773BB72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63200" y="3568480"/>
                <a:ext cx="1868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E8E0184-8498-4A97-8978-2B68A46B00A5}"/>
                  </a:ext>
                </a:extLst>
              </p14:cNvPr>
              <p14:cNvContentPartPr/>
              <p14:nvPr/>
            </p14:nvContentPartPr>
            <p14:xfrm>
              <a:off x="1564320" y="3484240"/>
              <a:ext cx="268920" cy="307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E8E0184-8498-4A97-8978-2B68A46B00A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546320" y="3466240"/>
                <a:ext cx="30456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CBD4037-E2B3-4370-A0C7-937821A5E819}"/>
                  </a:ext>
                </a:extLst>
              </p14:cNvPr>
              <p14:cNvContentPartPr/>
              <p14:nvPr/>
            </p14:nvContentPartPr>
            <p14:xfrm>
              <a:off x="1106040" y="3534640"/>
              <a:ext cx="329760" cy="284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CBD4037-E2B3-4370-A0C7-937821A5E8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88381" y="3516663"/>
                <a:ext cx="365439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64B6F3D-B0DE-489B-A80C-0F9084FCD40F}"/>
                  </a:ext>
                </a:extLst>
              </p14:cNvPr>
              <p14:cNvContentPartPr/>
              <p14:nvPr/>
            </p14:nvContentPartPr>
            <p14:xfrm>
              <a:off x="2830800" y="3488200"/>
              <a:ext cx="309960" cy="281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64B6F3D-B0DE-489B-A80C-0F9084FCD40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13160" y="3470560"/>
                <a:ext cx="3456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5255A7C-1F9B-4442-9C3D-4C45A0F1851B}"/>
                  </a:ext>
                </a:extLst>
              </p14:cNvPr>
              <p14:cNvContentPartPr/>
              <p14:nvPr/>
            </p14:nvContentPartPr>
            <p14:xfrm>
              <a:off x="3433440" y="3576040"/>
              <a:ext cx="312120" cy="273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5255A7C-1F9B-4442-9C3D-4C45A0F1851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415800" y="3558040"/>
                <a:ext cx="3477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F71127C-AF37-485D-B2AB-3D2849AE1946}"/>
                  </a:ext>
                </a:extLst>
              </p14:cNvPr>
              <p14:cNvContentPartPr/>
              <p14:nvPr/>
            </p14:nvContentPartPr>
            <p14:xfrm>
              <a:off x="3942480" y="3606640"/>
              <a:ext cx="192240" cy="326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F71127C-AF37-485D-B2AB-3D2849AE194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24840" y="3588640"/>
                <a:ext cx="2278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5B7F3E1-3610-4868-9771-B4A12D2D7D96}"/>
                  </a:ext>
                </a:extLst>
              </p14:cNvPr>
              <p14:cNvContentPartPr/>
              <p14:nvPr/>
            </p14:nvContentPartPr>
            <p14:xfrm>
              <a:off x="4226520" y="3382000"/>
              <a:ext cx="2117880" cy="81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5B7F3E1-3610-4868-9771-B4A12D2D7D9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08880" y="3364000"/>
                <a:ext cx="2153520" cy="85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ACDFFC1-77A9-47CA-B3A0-1F78C1934D5B}"/>
                  </a:ext>
                </a:extLst>
              </p14:cNvPr>
              <p14:cNvContentPartPr/>
              <p14:nvPr/>
            </p14:nvContentPartPr>
            <p14:xfrm>
              <a:off x="7215960" y="3648040"/>
              <a:ext cx="272160" cy="253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ACDFFC1-77A9-47CA-B3A0-1F78C1934D5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98297" y="3630400"/>
                <a:ext cx="307847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390F8EA-5016-49CA-8908-CF64181FDFBD}"/>
                  </a:ext>
                </a:extLst>
              </p14:cNvPr>
              <p14:cNvContentPartPr/>
              <p14:nvPr/>
            </p14:nvContentPartPr>
            <p14:xfrm>
              <a:off x="6481920" y="3394960"/>
              <a:ext cx="664560" cy="788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390F8EA-5016-49CA-8908-CF64181FDF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463920" y="3377320"/>
                <a:ext cx="700200" cy="82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6AEA1B5-D1DD-44CB-8BE4-C09ECD78130A}"/>
                  </a:ext>
                </a:extLst>
              </p14:cNvPr>
              <p14:cNvContentPartPr/>
              <p14:nvPr/>
            </p14:nvContentPartPr>
            <p14:xfrm>
              <a:off x="7589280" y="3332680"/>
              <a:ext cx="813600" cy="852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6AEA1B5-D1DD-44CB-8BE4-C09ECD78130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71280" y="3315033"/>
                <a:ext cx="849240" cy="887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6DE87CB-85DA-4E11-9922-F6558F3529DB}"/>
                  </a:ext>
                </a:extLst>
              </p14:cNvPr>
              <p14:cNvContentPartPr/>
              <p14:nvPr/>
            </p14:nvContentPartPr>
            <p14:xfrm>
              <a:off x="8501520" y="3547240"/>
              <a:ext cx="411120" cy="322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6DE87CB-85DA-4E11-9922-F6558F3529D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83520" y="3529600"/>
                <a:ext cx="44676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FDB03B-9BE2-4AEB-81FF-E221CF7D8FBA}"/>
                  </a:ext>
                </a:extLst>
              </p14:cNvPr>
              <p14:cNvContentPartPr/>
              <p14:nvPr/>
            </p14:nvContentPartPr>
            <p14:xfrm>
              <a:off x="208200" y="4571080"/>
              <a:ext cx="1085040" cy="52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FDB03B-9BE2-4AEB-81FF-E221CF7D8FB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0200" y="4553440"/>
                <a:ext cx="11206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9388D45-523E-4F30-AF47-ADBE00AEB519}"/>
                  </a:ext>
                </a:extLst>
              </p14:cNvPr>
              <p14:cNvContentPartPr/>
              <p14:nvPr/>
            </p14:nvContentPartPr>
            <p14:xfrm>
              <a:off x="300720" y="4216120"/>
              <a:ext cx="1111320" cy="308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9388D45-523E-4F30-AF47-ADBE00AEB51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83080" y="4198120"/>
                <a:ext cx="114696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ABD425E-17B4-46C0-99B6-19D7382747E6}"/>
                  </a:ext>
                </a:extLst>
              </p14:cNvPr>
              <p14:cNvContentPartPr/>
              <p14:nvPr/>
            </p14:nvContentPartPr>
            <p14:xfrm>
              <a:off x="1706520" y="4298560"/>
              <a:ext cx="488880" cy="266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ABD425E-17B4-46C0-99B6-19D7382747E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88520" y="4280560"/>
                <a:ext cx="5245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2BF8FFC-4131-4CCC-91E8-FC9CA177DDD5}"/>
                  </a:ext>
                </a:extLst>
              </p14:cNvPr>
              <p14:cNvContentPartPr/>
              <p14:nvPr/>
            </p14:nvContentPartPr>
            <p14:xfrm>
              <a:off x="3169560" y="4185160"/>
              <a:ext cx="295200" cy="427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2BF8FFC-4131-4CCC-91E8-FC9CA177DDD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151560" y="4167505"/>
                <a:ext cx="330840" cy="4633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C1D2BC1-3581-4066-A8EC-050257C13E4E}"/>
                  </a:ext>
                </a:extLst>
              </p14:cNvPr>
              <p14:cNvContentPartPr/>
              <p14:nvPr/>
            </p14:nvContentPartPr>
            <p14:xfrm>
              <a:off x="2336520" y="4209640"/>
              <a:ext cx="716040" cy="379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C1D2BC1-3581-4066-A8EC-050257C13E4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18511" y="4191983"/>
                <a:ext cx="751698" cy="4154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303ABB-6960-4B05-9729-F66EFA2AAC55}"/>
                  </a:ext>
                </a:extLst>
              </p14:cNvPr>
              <p14:cNvContentPartPr/>
              <p14:nvPr/>
            </p14:nvContentPartPr>
            <p14:xfrm>
              <a:off x="3637200" y="4429600"/>
              <a:ext cx="146880" cy="11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303ABB-6960-4B05-9729-F66EFA2AAC5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19200" y="4411600"/>
                <a:ext cx="182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230B849-AE69-4117-A320-60804C3BB22C}"/>
                  </a:ext>
                </a:extLst>
              </p14:cNvPr>
              <p14:cNvContentPartPr/>
              <p14:nvPr/>
            </p14:nvContentPartPr>
            <p14:xfrm>
              <a:off x="3637200" y="4511320"/>
              <a:ext cx="130680" cy="2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230B849-AE69-4117-A320-60804C3BB22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19200" y="4493320"/>
                <a:ext cx="166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23AC9B0-2AE9-4309-8253-AF32EEE5B58B}"/>
                  </a:ext>
                </a:extLst>
              </p14:cNvPr>
              <p14:cNvContentPartPr/>
              <p14:nvPr/>
            </p14:nvContentPartPr>
            <p14:xfrm>
              <a:off x="3961920" y="4297480"/>
              <a:ext cx="360" cy="29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23AC9B0-2AE9-4309-8253-AF32EEE5B58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944280" y="4279480"/>
                <a:ext cx="36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EE174AA-3E24-48BA-849B-E90F71C3EB16}"/>
                  </a:ext>
                </a:extLst>
              </p14:cNvPr>
              <p14:cNvContentPartPr/>
              <p14:nvPr/>
            </p14:nvContentPartPr>
            <p14:xfrm>
              <a:off x="4652760" y="4388920"/>
              <a:ext cx="132480" cy="191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EE174AA-3E24-48BA-849B-E90F71C3EB1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35120" y="4370920"/>
                <a:ext cx="1681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DDC455A-D0B3-4D88-9DF1-BE9B5D1075C4}"/>
                  </a:ext>
                </a:extLst>
              </p14:cNvPr>
              <p14:cNvContentPartPr/>
              <p14:nvPr/>
            </p14:nvContentPartPr>
            <p14:xfrm>
              <a:off x="4063440" y="4273720"/>
              <a:ext cx="459720" cy="416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DDC455A-D0B3-4D88-9DF1-BE9B5D1075C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45454" y="4256065"/>
                <a:ext cx="495332" cy="452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8C70216-A0F4-4B7E-AE7E-F7DADD776338}"/>
                  </a:ext>
                </a:extLst>
              </p14:cNvPr>
              <p14:cNvContentPartPr/>
              <p14:nvPr/>
            </p14:nvContentPartPr>
            <p14:xfrm>
              <a:off x="4917000" y="4284880"/>
              <a:ext cx="455400" cy="30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8C70216-A0F4-4B7E-AE7E-F7DADD77633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899014" y="4266880"/>
                <a:ext cx="491012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2EED80B-0080-4B93-859D-92C439A0B66A}"/>
                  </a:ext>
                </a:extLst>
              </p14:cNvPr>
              <p14:cNvContentPartPr/>
              <p14:nvPr/>
            </p14:nvContentPartPr>
            <p14:xfrm>
              <a:off x="5882520" y="4439680"/>
              <a:ext cx="110520" cy="153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2EED80B-0080-4B93-859D-92C439A0B66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64520" y="4421680"/>
                <a:ext cx="1461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31BDF28-20A5-449F-8485-7A70527570BC}"/>
                  </a:ext>
                </a:extLst>
              </p14:cNvPr>
              <p14:cNvContentPartPr/>
              <p14:nvPr/>
            </p14:nvContentPartPr>
            <p14:xfrm>
              <a:off x="5538360" y="4327720"/>
              <a:ext cx="212400" cy="2458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31BDF28-20A5-449F-8485-7A70527570B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520360" y="4310080"/>
                <a:ext cx="2480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2CEF640-DD81-4971-B058-33EB28797326}"/>
                  </a:ext>
                </a:extLst>
              </p14:cNvPr>
              <p14:cNvContentPartPr/>
              <p14:nvPr/>
            </p14:nvContentPartPr>
            <p14:xfrm>
              <a:off x="6207240" y="4230880"/>
              <a:ext cx="140400" cy="66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2CEF640-DD81-4971-B058-33EB2879732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189240" y="4213240"/>
                <a:ext cx="1760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FA5699E-157A-4642-9C66-AF1FE741C1D2}"/>
                  </a:ext>
                </a:extLst>
              </p14:cNvPr>
              <p14:cNvContentPartPr/>
              <p14:nvPr/>
            </p14:nvContentPartPr>
            <p14:xfrm>
              <a:off x="6124800" y="4366960"/>
              <a:ext cx="412200" cy="271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FA5699E-157A-4642-9C66-AF1FE741C1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107145" y="4349320"/>
                <a:ext cx="447871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418E899-C956-458E-8AD2-07A02C4AA19A}"/>
                  </a:ext>
                </a:extLst>
              </p14:cNvPr>
              <p14:cNvContentPartPr/>
              <p14:nvPr/>
            </p14:nvContentPartPr>
            <p14:xfrm>
              <a:off x="6670200" y="4276960"/>
              <a:ext cx="594000" cy="369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418E899-C956-458E-8AD2-07A02C4AA19A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52560" y="4259320"/>
                <a:ext cx="629640" cy="405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99214940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14:cNvPr>
              <p14:cNvContentPartPr/>
              <p14:nvPr/>
            </p14:nvContentPartPr>
            <p14:xfrm>
              <a:off x="318000" y="212920"/>
              <a:ext cx="3426480" cy="2275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000" y="194920"/>
                <a:ext cx="34621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14:cNvPr>
              <p14:cNvContentPartPr/>
              <p14:nvPr/>
            </p14:nvContentPartPr>
            <p14:xfrm>
              <a:off x="3301320" y="385720"/>
              <a:ext cx="1181520" cy="74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3675" y="367720"/>
                <a:ext cx="1217171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14:cNvPr>
              <p14:cNvContentPartPr/>
              <p14:nvPr/>
            </p14:nvContentPartPr>
            <p14:xfrm>
              <a:off x="1757280" y="995560"/>
              <a:ext cx="869760" cy="76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9640" y="977568"/>
                <a:ext cx="905400" cy="804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14:cNvPr>
              <p14:cNvContentPartPr/>
              <p14:nvPr/>
            </p14:nvContentPartPr>
            <p14:xfrm>
              <a:off x="649920" y="1058920"/>
              <a:ext cx="1034280" cy="10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41280"/>
                <a:ext cx="1069920" cy="11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14:cNvPr>
              <p14:cNvContentPartPr/>
              <p14:nvPr/>
            </p14:nvContentPartPr>
            <p14:xfrm>
              <a:off x="852960" y="978280"/>
              <a:ext cx="781200" cy="60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20" y="960291"/>
                <a:ext cx="816840" cy="642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14:cNvPr>
              <p14:cNvContentPartPr/>
              <p14:nvPr/>
            </p14:nvContentPartPr>
            <p14:xfrm>
              <a:off x="5293560" y="536560"/>
              <a:ext cx="22860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75920" y="518920"/>
                <a:ext cx="2642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14:cNvPr>
              <p14:cNvContentPartPr/>
              <p14:nvPr/>
            </p14:nvContentPartPr>
            <p14:xfrm>
              <a:off x="5739960" y="740320"/>
              <a:ext cx="192600" cy="252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21960" y="722680"/>
                <a:ext cx="2282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14:cNvPr>
              <p14:cNvContentPartPr/>
              <p14:nvPr/>
            </p14:nvContentPartPr>
            <p14:xfrm>
              <a:off x="5931480" y="493360"/>
              <a:ext cx="541800" cy="414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13480" y="475360"/>
                <a:ext cx="5774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14:cNvPr>
              <p14:cNvContentPartPr/>
              <p14:nvPr/>
            </p14:nvContentPartPr>
            <p14:xfrm>
              <a:off x="6329280" y="649960"/>
              <a:ext cx="214920" cy="4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11640" y="631960"/>
                <a:ext cx="2505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14:cNvPr>
              <p14:cNvContentPartPr/>
              <p14:nvPr/>
            </p14:nvContentPartPr>
            <p14:xfrm>
              <a:off x="6603600" y="629440"/>
              <a:ext cx="14760" cy="18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85600" y="611800"/>
                <a:ext cx="50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14:cNvPr>
              <p14:cNvContentPartPr/>
              <p14:nvPr/>
            </p14:nvContentPartPr>
            <p14:xfrm>
              <a:off x="6668400" y="700360"/>
              <a:ext cx="171720" cy="136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50400" y="682720"/>
                <a:ext cx="207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14:cNvPr>
              <p14:cNvContentPartPr/>
              <p14:nvPr/>
            </p14:nvContentPartPr>
            <p14:xfrm>
              <a:off x="6885840" y="487240"/>
              <a:ext cx="53280" cy="31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67840" y="469600"/>
                <a:ext cx="889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14:cNvPr>
              <p14:cNvContentPartPr/>
              <p14:nvPr/>
            </p14:nvContentPartPr>
            <p14:xfrm>
              <a:off x="6977640" y="662200"/>
              <a:ext cx="126360" cy="192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60000" y="644200"/>
                <a:ext cx="16200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14:cNvPr>
              <p14:cNvContentPartPr/>
              <p14:nvPr/>
            </p14:nvContentPartPr>
            <p14:xfrm>
              <a:off x="7364280" y="470320"/>
              <a:ext cx="1109520" cy="55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46280" y="452320"/>
                <a:ext cx="114516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14:cNvPr>
              <p14:cNvContentPartPr/>
              <p14:nvPr/>
            </p14:nvContentPartPr>
            <p14:xfrm>
              <a:off x="4776600" y="1193920"/>
              <a:ext cx="139320" cy="24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58960" y="1176280"/>
                <a:ext cx="1749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14:cNvPr>
              <p14:cNvContentPartPr/>
              <p14:nvPr/>
            </p14:nvContentPartPr>
            <p14:xfrm>
              <a:off x="6047400" y="1022200"/>
              <a:ext cx="942120" cy="481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9400" y="1004560"/>
                <a:ext cx="97776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14:cNvPr>
              <p14:cNvContentPartPr/>
              <p14:nvPr/>
            </p14:nvContentPartPr>
            <p14:xfrm>
              <a:off x="5031840" y="1218040"/>
              <a:ext cx="770040" cy="20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3840" y="1200400"/>
                <a:ext cx="8056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14:cNvPr>
              <p14:cNvContentPartPr/>
              <p14:nvPr/>
            </p14:nvContentPartPr>
            <p14:xfrm>
              <a:off x="7131720" y="1360960"/>
              <a:ext cx="21600" cy="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4080" y="1343320"/>
                <a:ext cx="572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14:cNvPr>
              <p14:cNvContentPartPr/>
              <p14:nvPr/>
            </p14:nvContentPartPr>
            <p14:xfrm>
              <a:off x="3596520" y="1755880"/>
              <a:ext cx="590400" cy="405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8520" y="1738240"/>
                <a:ext cx="62604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14:cNvPr>
              <p14:cNvContentPartPr/>
              <p14:nvPr/>
            </p14:nvContentPartPr>
            <p14:xfrm>
              <a:off x="4581840" y="1861360"/>
              <a:ext cx="538560" cy="187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64188" y="1843360"/>
                <a:ext cx="574224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14:cNvPr>
              <p14:cNvContentPartPr/>
              <p14:nvPr/>
            </p14:nvContentPartPr>
            <p14:xfrm>
              <a:off x="5480760" y="1665880"/>
              <a:ext cx="1215720" cy="418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62765" y="1648240"/>
                <a:ext cx="1251349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14:cNvPr>
              <p14:cNvContentPartPr/>
              <p14:nvPr/>
            </p14:nvContentPartPr>
            <p14:xfrm>
              <a:off x="7060800" y="1841200"/>
              <a:ext cx="525960" cy="279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3160" y="1823200"/>
                <a:ext cx="5616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14:cNvPr>
              <p14:cNvContentPartPr/>
              <p14:nvPr/>
            </p14:nvContentPartPr>
            <p14:xfrm>
              <a:off x="3321120" y="2398480"/>
              <a:ext cx="156960" cy="194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03120" y="2380480"/>
                <a:ext cx="192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14:cNvPr>
              <p14:cNvContentPartPr/>
              <p14:nvPr/>
            </p14:nvContentPartPr>
            <p14:xfrm>
              <a:off x="3624240" y="2405680"/>
              <a:ext cx="164880" cy="168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06600" y="2387680"/>
                <a:ext cx="20052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14:cNvPr>
              <p14:cNvContentPartPr/>
              <p14:nvPr/>
            </p14:nvContentPartPr>
            <p14:xfrm>
              <a:off x="3850320" y="2420440"/>
              <a:ext cx="242640" cy="170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2320" y="2402800"/>
                <a:ext cx="2782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14:cNvPr>
              <p14:cNvContentPartPr/>
              <p14:nvPr/>
            </p14:nvContentPartPr>
            <p14:xfrm>
              <a:off x="4188360" y="2419000"/>
              <a:ext cx="230400" cy="270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70360" y="2401360"/>
                <a:ext cx="2660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14:cNvPr>
              <p14:cNvContentPartPr/>
              <p14:nvPr/>
            </p14:nvContentPartPr>
            <p14:xfrm>
              <a:off x="4478880" y="2224600"/>
              <a:ext cx="1190160" cy="357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60885" y="2206960"/>
                <a:ext cx="1225789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14:cNvPr>
              <p14:cNvContentPartPr/>
              <p14:nvPr/>
            </p14:nvContentPartPr>
            <p14:xfrm>
              <a:off x="5926800" y="2305960"/>
              <a:ext cx="6480" cy="8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09160" y="2288320"/>
                <a:ext cx="42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14:cNvPr>
              <p14:cNvContentPartPr/>
              <p14:nvPr/>
            </p14:nvContentPartPr>
            <p14:xfrm>
              <a:off x="6380040" y="2417200"/>
              <a:ext cx="194040" cy="21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2040" y="2399560"/>
                <a:ext cx="2296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14:cNvPr>
              <p14:cNvContentPartPr/>
              <p14:nvPr/>
            </p14:nvContentPartPr>
            <p14:xfrm>
              <a:off x="6665880" y="2255200"/>
              <a:ext cx="555480" cy="276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48240" y="2237560"/>
                <a:ext cx="5911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14:cNvPr>
              <p14:cNvContentPartPr/>
              <p14:nvPr/>
            </p14:nvContentPartPr>
            <p14:xfrm>
              <a:off x="5911680" y="2396680"/>
              <a:ext cx="2944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040" y="2379040"/>
                <a:ext cx="3301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14:cNvPr>
              <p14:cNvContentPartPr/>
              <p14:nvPr/>
            </p14:nvContentPartPr>
            <p14:xfrm>
              <a:off x="7421160" y="2367160"/>
              <a:ext cx="96120" cy="135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03160" y="2349160"/>
                <a:ext cx="131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14:cNvPr>
              <p14:cNvContentPartPr/>
              <p14:nvPr/>
            </p14:nvContentPartPr>
            <p14:xfrm>
              <a:off x="7564080" y="2389840"/>
              <a:ext cx="107640" cy="108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46440" y="2371840"/>
                <a:ext cx="1432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14:cNvPr>
              <p14:cNvContentPartPr/>
              <p14:nvPr/>
            </p14:nvContentPartPr>
            <p14:xfrm>
              <a:off x="7704480" y="2385520"/>
              <a:ext cx="78120" cy="89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686840" y="2367880"/>
                <a:ext cx="113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14:cNvPr>
              <p14:cNvContentPartPr/>
              <p14:nvPr/>
            </p14:nvContentPartPr>
            <p14:xfrm>
              <a:off x="7822560" y="2382280"/>
              <a:ext cx="57240" cy="9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04920" y="2364280"/>
                <a:ext cx="92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14:cNvPr>
              <p14:cNvContentPartPr/>
              <p14:nvPr/>
            </p14:nvContentPartPr>
            <p14:xfrm>
              <a:off x="7914720" y="2223160"/>
              <a:ext cx="198000" cy="232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7080" y="2205520"/>
                <a:ext cx="2336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14:cNvPr>
              <p14:cNvContentPartPr/>
              <p14:nvPr/>
            </p14:nvContentPartPr>
            <p14:xfrm>
              <a:off x="8204520" y="2367160"/>
              <a:ext cx="5040" cy="5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86520" y="2349160"/>
                <a:ext cx="4068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14:cNvPr>
              <p14:cNvContentPartPr/>
              <p14:nvPr/>
            </p14:nvContentPartPr>
            <p14:xfrm>
              <a:off x="8218920" y="2245120"/>
              <a:ext cx="36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0" y="222712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14:cNvPr>
              <p14:cNvContentPartPr/>
              <p14:nvPr/>
            </p14:nvContentPartPr>
            <p14:xfrm>
              <a:off x="8302080" y="2154760"/>
              <a:ext cx="679680" cy="282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84431" y="2137120"/>
                <a:ext cx="715339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14:cNvPr>
              <p14:cNvContentPartPr/>
              <p14:nvPr/>
            </p14:nvContentPartPr>
            <p14:xfrm>
              <a:off x="1115400" y="2753800"/>
              <a:ext cx="664200" cy="537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97410" y="2735800"/>
                <a:ext cx="699821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14:cNvPr>
              <p14:cNvContentPartPr/>
              <p14:nvPr/>
            </p14:nvContentPartPr>
            <p14:xfrm>
              <a:off x="293160" y="2932720"/>
              <a:ext cx="528840" cy="146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5160" y="2915080"/>
                <a:ext cx="5644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14:cNvPr>
              <p14:cNvContentPartPr/>
              <p14:nvPr/>
            </p14:nvContentPartPr>
            <p14:xfrm>
              <a:off x="2783640" y="2980240"/>
              <a:ext cx="135720" cy="1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765640" y="296260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14:cNvPr>
              <p14:cNvContentPartPr/>
              <p14:nvPr/>
            </p14:nvContentPartPr>
            <p14:xfrm>
              <a:off x="2793360" y="3078160"/>
              <a:ext cx="99360" cy="2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775720" y="3060520"/>
                <a:ext cx="135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14:cNvPr>
              <p14:cNvContentPartPr/>
              <p14:nvPr/>
            </p14:nvContentPartPr>
            <p14:xfrm>
              <a:off x="2214480" y="2787280"/>
              <a:ext cx="448560" cy="415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96826" y="2769625"/>
                <a:ext cx="484229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14:cNvPr>
              <p14:cNvContentPartPr/>
              <p14:nvPr/>
            </p14:nvContentPartPr>
            <p14:xfrm>
              <a:off x="4073880" y="2976640"/>
              <a:ext cx="1634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55880" y="2958640"/>
                <a:ext cx="1990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14:cNvPr>
              <p14:cNvContentPartPr/>
              <p14:nvPr/>
            </p14:nvContentPartPr>
            <p14:xfrm>
              <a:off x="3179640" y="2762440"/>
              <a:ext cx="788040" cy="459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62000" y="2744440"/>
                <a:ext cx="82368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14:cNvPr>
              <p14:cNvContentPartPr/>
              <p14:nvPr/>
            </p14:nvContentPartPr>
            <p14:xfrm>
              <a:off x="4398600" y="2792680"/>
              <a:ext cx="1039680" cy="406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0600" y="2774680"/>
                <a:ext cx="107532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14:cNvPr>
              <p14:cNvContentPartPr/>
              <p14:nvPr/>
            </p14:nvContentPartPr>
            <p14:xfrm>
              <a:off x="5571120" y="3058000"/>
              <a:ext cx="87840" cy="126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53480" y="3040000"/>
                <a:ext cx="1234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3D9F8F2-CA74-4186-8D5F-5E89086B5117}"/>
                  </a:ext>
                </a:extLst>
              </p14:cNvPr>
              <p14:cNvContentPartPr/>
              <p14:nvPr/>
            </p14:nvContentPartPr>
            <p14:xfrm>
              <a:off x="6146400" y="2982400"/>
              <a:ext cx="160560" cy="204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3D9F8F2-CA74-4186-8D5F-5E89086B511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28400" y="2964760"/>
                <a:ext cx="1962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A0853A-5749-4810-8A39-D640191FDDD7}"/>
                  </a:ext>
                </a:extLst>
              </p14:cNvPr>
              <p14:cNvContentPartPr/>
              <p14:nvPr/>
            </p14:nvContentPartPr>
            <p14:xfrm>
              <a:off x="6126240" y="2854960"/>
              <a:ext cx="159840" cy="40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A0853A-5749-4810-8A39-D640191FDDD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108240" y="2837320"/>
                <a:ext cx="195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75CE85-FE9D-490E-987A-D36796419460}"/>
                  </a:ext>
                </a:extLst>
              </p14:cNvPr>
              <p14:cNvContentPartPr/>
              <p14:nvPr/>
            </p14:nvContentPartPr>
            <p14:xfrm>
              <a:off x="6410640" y="3020560"/>
              <a:ext cx="156240" cy="1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75CE85-FE9D-490E-987A-D3679641946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93000" y="3002920"/>
                <a:ext cx="191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EA91C4B-574F-4E0D-827C-9B1A03395033}"/>
                  </a:ext>
                </a:extLst>
              </p14:cNvPr>
              <p14:cNvContentPartPr/>
              <p14:nvPr/>
            </p14:nvContentPartPr>
            <p14:xfrm>
              <a:off x="6431160" y="3108400"/>
              <a:ext cx="108360" cy="5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EA91C4B-574F-4E0D-827C-9B1A0339503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13160" y="3090760"/>
                <a:ext cx="144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23CC24C-F54F-44E9-B9AD-2CE708EBA591}"/>
                  </a:ext>
                </a:extLst>
              </p14:cNvPr>
              <p14:cNvContentPartPr/>
              <p14:nvPr/>
            </p14:nvContentPartPr>
            <p14:xfrm>
              <a:off x="6989880" y="2773960"/>
              <a:ext cx="226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23CC24C-F54F-44E9-B9AD-2CE708EBA59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71880" y="2756320"/>
                <a:ext cx="261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FF230F-DACA-4E4A-8884-C2939977E21C}"/>
                  </a:ext>
                </a:extLst>
              </p14:cNvPr>
              <p14:cNvContentPartPr/>
              <p14:nvPr/>
            </p14:nvContentPartPr>
            <p14:xfrm>
              <a:off x="6755880" y="2971960"/>
              <a:ext cx="55080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FF230F-DACA-4E4A-8884-C2939977E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38240" y="2954320"/>
                <a:ext cx="5864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8909C2-1DE2-43B3-B141-BCA1A5BDAFA5}"/>
                  </a:ext>
                </a:extLst>
              </p14:cNvPr>
              <p14:cNvContentPartPr/>
              <p14:nvPr/>
            </p14:nvContentPartPr>
            <p14:xfrm>
              <a:off x="7751640" y="2671720"/>
              <a:ext cx="205200" cy="584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8909C2-1DE2-43B3-B141-BCA1A5BDAFA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33640" y="2653720"/>
                <a:ext cx="24084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84C7540-48A4-430D-815F-8CF60CDB6547}"/>
                  </a:ext>
                </a:extLst>
              </p14:cNvPr>
              <p14:cNvContentPartPr/>
              <p14:nvPr/>
            </p14:nvContentPartPr>
            <p14:xfrm>
              <a:off x="406200" y="3415480"/>
              <a:ext cx="129240" cy="48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84C7540-48A4-430D-815F-8CF60CDB654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8200" y="3397840"/>
                <a:ext cx="16488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69E4196-5620-46B3-B8EF-BBEC85819FCB}"/>
                  </a:ext>
                </a:extLst>
              </p14:cNvPr>
              <p14:cNvContentPartPr/>
              <p14:nvPr/>
            </p14:nvContentPartPr>
            <p14:xfrm>
              <a:off x="771600" y="3612760"/>
              <a:ext cx="162000" cy="14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69E4196-5620-46B3-B8EF-BBEC85819FC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3960" y="3594760"/>
                <a:ext cx="197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515D136-990A-4B36-9EA4-A4413ABB0828}"/>
                  </a:ext>
                </a:extLst>
              </p14:cNvPr>
              <p14:cNvContentPartPr/>
              <p14:nvPr/>
            </p14:nvContentPartPr>
            <p14:xfrm>
              <a:off x="782040" y="3698080"/>
              <a:ext cx="12636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515D136-990A-4B36-9EA4-A4413ABB082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64400" y="368008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564D8E0-1DF7-487A-B45C-112CF6CDC40B}"/>
                  </a:ext>
                </a:extLst>
              </p14:cNvPr>
              <p14:cNvContentPartPr/>
              <p14:nvPr/>
            </p14:nvContentPartPr>
            <p14:xfrm>
              <a:off x="355080" y="3555520"/>
              <a:ext cx="200160" cy="251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564D8E0-1DF7-487A-B45C-112CF6CDC40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37112" y="3537880"/>
                <a:ext cx="235736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F9D277E-22DA-4E14-BB8D-75BB30EDBB57}"/>
                  </a:ext>
                </a:extLst>
              </p14:cNvPr>
              <p14:cNvContentPartPr/>
              <p14:nvPr/>
            </p14:nvContentPartPr>
            <p14:xfrm>
              <a:off x="1147800" y="3385600"/>
              <a:ext cx="147240" cy="89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F9D277E-22DA-4E14-BB8D-75BB30EDBB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129800" y="3367600"/>
                <a:ext cx="182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5A58C8B-900B-4AB1-A6E2-819FA9A5C5EE}"/>
                  </a:ext>
                </a:extLst>
              </p14:cNvPr>
              <p14:cNvContentPartPr/>
              <p14:nvPr/>
            </p14:nvContentPartPr>
            <p14:xfrm>
              <a:off x="2295840" y="3346000"/>
              <a:ext cx="162720" cy="98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5A58C8B-900B-4AB1-A6E2-819FA9A5C5E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277840" y="3328000"/>
                <a:ext cx="19836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B0CD86D-F62D-47D6-A45D-1F5B077D3149}"/>
                  </a:ext>
                </a:extLst>
              </p14:cNvPr>
              <p14:cNvContentPartPr/>
              <p14:nvPr/>
            </p14:nvContentPartPr>
            <p14:xfrm>
              <a:off x="2236800" y="3505840"/>
              <a:ext cx="434160" cy="248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B0CD86D-F62D-47D6-A45D-1F5B077D314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218800" y="3487866"/>
                <a:ext cx="4698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5A0BAA2-C25F-47D8-8985-39C5773BB724}"/>
                  </a:ext>
                </a:extLst>
              </p14:cNvPr>
              <p14:cNvContentPartPr/>
              <p14:nvPr/>
            </p14:nvContentPartPr>
            <p14:xfrm>
              <a:off x="1980840" y="3586120"/>
              <a:ext cx="151200" cy="15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5A0BAA2-C25F-47D8-8985-39C5773BB72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63200" y="3568480"/>
                <a:ext cx="1868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E8E0184-8498-4A97-8978-2B68A46B00A5}"/>
                  </a:ext>
                </a:extLst>
              </p14:cNvPr>
              <p14:cNvContentPartPr/>
              <p14:nvPr/>
            </p14:nvContentPartPr>
            <p14:xfrm>
              <a:off x="1564320" y="3484240"/>
              <a:ext cx="268920" cy="307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E8E0184-8498-4A97-8978-2B68A46B00A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546320" y="3466240"/>
                <a:ext cx="30456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CBD4037-E2B3-4370-A0C7-937821A5E819}"/>
                  </a:ext>
                </a:extLst>
              </p14:cNvPr>
              <p14:cNvContentPartPr/>
              <p14:nvPr/>
            </p14:nvContentPartPr>
            <p14:xfrm>
              <a:off x="1106040" y="3534640"/>
              <a:ext cx="329760" cy="284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CBD4037-E2B3-4370-A0C7-937821A5E8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88381" y="3516663"/>
                <a:ext cx="365439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64B6F3D-B0DE-489B-A80C-0F9084FCD40F}"/>
                  </a:ext>
                </a:extLst>
              </p14:cNvPr>
              <p14:cNvContentPartPr/>
              <p14:nvPr/>
            </p14:nvContentPartPr>
            <p14:xfrm>
              <a:off x="2830800" y="3488200"/>
              <a:ext cx="309960" cy="281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64B6F3D-B0DE-489B-A80C-0F9084FCD40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13160" y="3470560"/>
                <a:ext cx="3456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5255A7C-1F9B-4442-9C3D-4C45A0F1851B}"/>
                  </a:ext>
                </a:extLst>
              </p14:cNvPr>
              <p14:cNvContentPartPr/>
              <p14:nvPr/>
            </p14:nvContentPartPr>
            <p14:xfrm>
              <a:off x="3433440" y="3576040"/>
              <a:ext cx="312120" cy="273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5255A7C-1F9B-4442-9C3D-4C45A0F1851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415800" y="3558040"/>
                <a:ext cx="3477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F71127C-AF37-485D-B2AB-3D2849AE1946}"/>
                  </a:ext>
                </a:extLst>
              </p14:cNvPr>
              <p14:cNvContentPartPr/>
              <p14:nvPr/>
            </p14:nvContentPartPr>
            <p14:xfrm>
              <a:off x="3942480" y="3606640"/>
              <a:ext cx="192240" cy="326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F71127C-AF37-485D-B2AB-3D2849AE194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24840" y="3588640"/>
                <a:ext cx="2278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5B7F3E1-3610-4868-9771-B4A12D2D7D96}"/>
                  </a:ext>
                </a:extLst>
              </p14:cNvPr>
              <p14:cNvContentPartPr/>
              <p14:nvPr/>
            </p14:nvContentPartPr>
            <p14:xfrm>
              <a:off x="4226520" y="3382000"/>
              <a:ext cx="2117880" cy="81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5B7F3E1-3610-4868-9771-B4A12D2D7D9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08880" y="3364000"/>
                <a:ext cx="2153520" cy="85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ACDFFC1-77A9-47CA-B3A0-1F78C1934D5B}"/>
                  </a:ext>
                </a:extLst>
              </p14:cNvPr>
              <p14:cNvContentPartPr/>
              <p14:nvPr/>
            </p14:nvContentPartPr>
            <p14:xfrm>
              <a:off x="7215960" y="3648040"/>
              <a:ext cx="272160" cy="253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ACDFFC1-77A9-47CA-B3A0-1F78C1934D5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98297" y="3630400"/>
                <a:ext cx="307847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390F8EA-5016-49CA-8908-CF64181FDFBD}"/>
                  </a:ext>
                </a:extLst>
              </p14:cNvPr>
              <p14:cNvContentPartPr/>
              <p14:nvPr/>
            </p14:nvContentPartPr>
            <p14:xfrm>
              <a:off x="6481920" y="3394960"/>
              <a:ext cx="664560" cy="788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390F8EA-5016-49CA-8908-CF64181FDF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463920" y="3377320"/>
                <a:ext cx="700200" cy="82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6AEA1B5-D1DD-44CB-8BE4-C09ECD78130A}"/>
                  </a:ext>
                </a:extLst>
              </p14:cNvPr>
              <p14:cNvContentPartPr/>
              <p14:nvPr/>
            </p14:nvContentPartPr>
            <p14:xfrm>
              <a:off x="7589280" y="3332680"/>
              <a:ext cx="813600" cy="852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6AEA1B5-D1DD-44CB-8BE4-C09ECD78130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71280" y="3315033"/>
                <a:ext cx="849240" cy="887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6DE87CB-85DA-4E11-9922-F6558F3529DB}"/>
                  </a:ext>
                </a:extLst>
              </p14:cNvPr>
              <p14:cNvContentPartPr/>
              <p14:nvPr/>
            </p14:nvContentPartPr>
            <p14:xfrm>
              <a:off x="8501520" y="3547240"/>
              <a:ext cx="411120" cy="322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6DE87CB-85DA-4E11-9922-F6558F3529D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83520" y="3529600"/>
                <a:ext cx="44676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FDB03B-9BE2-4AEB-81FF-E221CF7D8FBA}"/>
                  </a:ext>
                </a:extLst>
              </p14:cNvPr>
              <p14:cNvContentPartPr/>
              <p14:nvPr/>
            </p14:nvContentPartPr>
            <p14:xfrm>
              <a:off x="208200" y="4571080"/>
              <a:ext cx="1085040" cy="52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FDB03B-9BE2-4AEB-81FF-E221CF7D8FB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0200" y="4553440"/>
                <a:ext cx="11206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9388D45-523E-4F30-AF47-ADBE00AEB519}"/>
                  </a:ext>
                </a:extLst>
              </p14:cNvPr>
              <p14:cNvContentPartPr/>
              <p14:nvPr/>
            </p14:nvContentPartPr>
            <p14:xfrm>
              <a:off x="300720" y="4216120"/>
              <a:ext cx="1111320" cy="308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9388D45-523E-4F30-AF47-ADBE00AEB51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83080" y="4198120"/>
                <a:ext cx="114696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ABD425E-17B4-46C0-99B6-19D7382747E6}"/>
                  </a:ext>
                </a:extLst>
              </p14:cNvPr>
              <p14:cNvContentPartPr/>
              <p14:nvPr/>
            </p14:nvContentPartPr>
            <p14:xfrm>
              <a:off x="1706520" y="4298560"/>
              <a:ext cx="488880" cy="266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ABD425E-17B4-46C0-99B6-19D7382747E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88520" y="4280560"/>
                <a:ext cx="5245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2BF8FFC-4131-4CCC-91E8-FC9CA177DDD5}"/>
                  </a:ext>
                </a:extLst>
              </p14:cNvPr>
              <p14:cNvContentPartPr/>
              <p14:nvPr/>
            </p14:nvContentPartPr>
            <p14:xfrm>
              <a:off x="3169560" y="4185160"/>
              <a:ext cx="295200" cy="427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2BF8FFC-4131-4CCC-91E8-FC9CA177DDD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151560" y="4167505"/>
                <a:ext cx="330840" cy="4633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C1D2BC1-3581-4066-A8EC-050257C13E4E}"/>
                  </a:ext>
                </a:extLst>
              </p14:cNvPr>
              <p14:cNvContentPartPr/>
              <p14:nvPr/>
            </p14:nvContentPartPr>
            <p14:xfrm>
              <a:off x="2336520" y="4209640"/>
              <a:ext cx="716040" cy="379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C1D2BC1-3581-4066-A8EC-050257C13E4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18511" y="4191983"/>
                <a:ext cx="751698" cy="4154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303ABB-6960-4B05-9729-F66EFA2AAC55}"/>
                  </a:ext>
                </a:extLst>
              </p14:cNvPr>
              <p14:cNvContentPartPr/>
              <p14:nvPr/>
            </p14:nvContentPartPr>
            <p14:xfrm>
              <a:off x="3637200" y="4429600"/>
              <a:ext cx="146880" cy="11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303ABB-6960-4B05-9729-F66EFA2AAC5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19200" y="4411600"/>
                <a:ext cx="182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230B849-AE69-4117-A320-60804C3BB22C}"/>
                  </a:ext>
                </a:extLst>
              </p14:cNvPr>
              <p14:cNvContentPartPr/>
              <p14:nvPr/>
            </p14:nvContentPartPr>
            <p14:xfrm>
              <a:off x="3637200" y="4511320"/>
              <a:ext cx="130680" cy="2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230B849-AE69-4117-A320-60804C3BB22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19200" y="4493320"/>
                <a:ext cx="166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23AC9B0-2AE9-4309-8253-AF32EEE5B58B}"/>
                  </a:ext>
                </a:extLst>
              </p14:cNvPr>
              <p14:cNvContentPartPr/>
              <p14:nvPr/>
            </p14:nvContentPartPr>
            <p14:xfrm>
              <a:off x="3961920" y="4297480"/>
              <a:ext cx="360" cy="29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23AC9B0-2AE9-4309-8253-AF32EEE5B58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944280" y="4279480"/>
                <a:ext cx="36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EE174AA-3E24-48BA-849B-E90F71C3EB16}"/>
                  </a:ext>
                </a:extLst>
              </p14:cNvPr>
              <p14:cNvContentPartPr/>
              <p14:nvPr/>
            </p14:nvContentPartPr>
            <p14:xfrm>
              <a:off x="4652760" y="4388920"/>
              <a:ext cx="132480" cy="191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EE174AA-3E24-48BA-849B-E90F71C3EB1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35120" y="4370920"/>
                <a:ext cx="1681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DDC455A-D0B3-4D88-9DF1-BE9B5D1075C4}"/>
                  </a:ext>
                </a:extLst>
              </p14:cNvPr>
              <p14:cNvContentPartPr/>
              <p14:nvPr/>
            </p14:nvContentPartPr>
            <p14:xfrm>
              <a:off x="4063440" y="4273720"/>
              <a:ext cx="459720" cy="416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DDC455A-D0B3-4D88-9DF1-BE9B5D1075C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45454" y="4256065"/>
                <a:ext cx="495332" cy="452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8C70216-A0F4-4B7E-AE7E-F7DADD776338}"/>
                  </a:ext>
                </a:extLst>
              </p14:cNvPr>
              <p14:cNvContentPartPr/>
              <p14:nvPr/>
            </p14:nvContentPartPr>
            <p14:xfrm>
              <a:off x="4917000" y="4284880"/>
              <a:ext cx="455400" cy="30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8C70216-A0F4-4B7E-AE7E-F7DADD77633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899014" y="4266880"/>
                <a:ext cx="491012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2EED80B-0080-4B93-859D-92C439A0B66A}"/>
                  </a:ext>
                </a:extLst>
              </p14:cNvPr>
              <p14:cNvContentPartPr/>
              <p14:nvPr/>
            </p14:nvContentPartPr>
            <p14:xfrm>
              <a:off x="5882520" y="4439680"/>
              <a:ext cx="110520" cy="153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2EED80B-0080-4B93-859D-92C439A0B66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64520" y="4421680"/>
                <a:ext cx="1461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31BDF28-20A5-449F-8485-7A70527570BC}"/>
                  </a:ext>
                </a:extLst>
              </p14:cNvPr>
              <p14:cNvContentPartPr/>
              <p14:nvPr/>
            </p14:nvContentPartPr>
            <p14:xfrm>
              <a:off x="5538360" y="4327720"/>
              <a:ext cx="212400" cy="2458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31BDF28-20A5-449F-8485-7A70527570B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520360" y="4310080"/>
                <a:ext cx="2480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2CEF640-DD81-4971-B058-33EB28797326}"/>
                  </a:ext>
                </a:extLst>
              </p14:cNvPr>
              <p14:cNvContentPartPr/>
              <p14:nvPr/>
            </p14:nvContentPartPr>
            <p14:xfrm>
              <a:off x="6207240" y="4230880"/>
              <a:ext cx="140400" cy="66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2CEF640-DD81-4971-B058-33EB2879732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189240" y="4213240"/>
                <a:ext cx="1760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FA5699E-157A-4642-9C66-AF1FE741C1D2}"/>
                  </a:ext>
                </a:extLst>
              </p14:cNvPr>
              <p14:cNvContentPartPr/>
              <p14:nvPr/>
            </p14:nvContentPartPr>
            <p14:xfrm>
              <a:off x="6124800" y="4366960"/>
              <a:ext cx="412200" cy="271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FA5699E-157A-4642-9C66-AF1FE741C1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107145" y="4349320"/>
                <a:ext cx="447871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418E899-C956-458E-8AD2-07A02C4AA19A}"/>
                  </a:ext>
                </a:extLst>
              </p14:cNvPr>
              <p14:cNvContentPartPr/>
              <p14:nvPr/>
            </p14:nvContentPartPr>
            <p14:xfrm>
              <a:off x="6670200" y="4276960"/>
              <a:ext cx="594000" cy="369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418E899-C956-458E-8AD2-07A02C4AA19A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52560" y="4259320"/>
                <a:ext cx="62964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7187246-18D3-4FC0-9DA7-BF824D66D84A}"/>
                  </a:ext>
                </a:extLst>
              </p14:cNvPr>
              <p14:cNvContentPartPr/>
              <p14:nvPr/>
            </p14:nvContentPartPr>
            <p14:xfrm>
              <a:off x="7548600" y="4419160"/>
              <a:ext cx="313920" cy="252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7187246-18D3-4FC0-9DA7-BF824D66D84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530579" y="4401520"/>
                <a:ext cx="349601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14DBE2-18CE-403A-B32E-D0C6E435A2FB}"/>
                  </a:ext>
                </a:extLst>
              </p14:cNvPr>
              <p14:cNvContentPartPr/>
              <p14:nvPr/>
            </p14:nvContentPartPr>
            <p14:xfrm>
              <a:off x="995160" y="4872040"/>
              <a:ext cx="151920" cy="2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14DBE2-18CE-403A-B32E-D0C6E435A2F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77520" y="4854400"/>
                <a:ext cx="1875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30F8A52-F256-4E7B-AC57-49CA7113F526}"/>
                  </a:ext>
                </a:extLst>
              </p14:cNvPr>
              <p14:cNvContentPartPr/>
              <p14:nvPr/>
            </p14:nvContentPartPr>
            <p14:xfrm>
              <a:off x="1005600" y="4957000"/>
              <a:ext cx="153720" cy="21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30F8A52-F256-4E7B-AC57-49CA7113F52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87600" y="493900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9A815E4-BE89-4E06-A7C5-249988384820}"/>
                  </a:ext>
                </a:extLst>
              </p14:cNvPr>
              <p14:cNvContentPartPr/>
              <p14:nvPr/>
            </p14:nvContentPartPr>
            <p14:xfrm>
              <a:off x="349320" y="4807240"/>
              <a:ext cx="485280" cy="2563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9A815E4-BE89-4E06-A7C5-24998838482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31320" y="4789600"/>
                <a:ext cx="5209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8593272-AFD6-4D45-845A-FC961D2DE479}"/>
                  </a:ext>
                </a:extLst>
              </p14:cNvPr>
              <p14:cNvContentPartPr/>
              <p14:nvPr/>
            </p14:nvContentPartPr>
            <p14:xfrm>
              <a:off x="1340760" y="4774840"/>
              <a:ext cx="269280" cy="372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8593272-AFD6-4D45-845A-FC961D2DE47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322784" y="4756840"/>
                <a:ext cx="304872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A0D04D-0ED4-492C-9158-B7E035B81320}"/>
                  </a:ext>
                </a:extLst>
              </p14:cNvPr>
              <p14:cNvContentPartPr/>
              <p14:nvPr/>
            </p14:nvContentPartPr>
            <p14:xfrm>
              <a:off x="1715880" y="4764760"/>
              <a:ext cx="366480" cy="310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A0D04D-0ED4-492C-9158-B7E035B8132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697880" y="4747120"/>
                <a:ext cx="4021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EADE929-CBB1-44E5-8FB9-3AC2C3F4DB37}"/>
                  </a:ext>
                </a:extLst>
              </p14:cNvPr>
              <p14:cNvContentPartPr/>
              <p14:nvPr/>
            </p14:nvContentPartPr>
            <p14:xfrm>
              <a:off x="2164080" y="4721560"/>
              <a:ext cx="432000" cy="372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EADE929-CBB1-44E5-8FB9-3AC2C3F4DB3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146080" y="4703560"/>
                <a:ext cx="46764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F78C1AC-56EA-4190-89EB-D2BC152A2084}"/>
                  </a:ext>
                </a:extLst>
              </p14:cNvPr>
              <p14:cNvContentPartPr/>
              <p14:nvPr/>
            </p14:nvContentPartPr>
            <p14:xfrm>
              <a:off x="2720280" y="4743520"/>
              <a:ext cx="564120" cy="419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F78C1AC-56EA-4190-89EB-D2BC152A208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702291" y="4725520"/>
                <a:ext cx="599737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F2CC8F3-2AB5-4131-AC3C-C5958F700DA6}"/>
                  </a:ext>
                </a:extLst>
              </p14:cNvPr>
              <p14:cNvContentPartPr/>
              <p14:nvPr/>
            </p14:nvContentPartPr>
            <p14:xfrm>
              <a:off x="3361800" y="4764760"/>
              <a:ext cx="467640" cy="3445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F2CC8F3-2AB5-4131-AC3C-C5958F700DA6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344160" y="4747120"/>
                <a:ext cx="5032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F724B9A-2571-40C3-8CA9-021029002D37}"/>
                  </a:ext>
                </a:extLst>
              </p14:cNvPr>
              <p14:cNvContentPartPr/>
              <p14:nvPr/>
            </p14:nvContentPartPr>
            <p14:xfrm>
              <a:off x="3941760" y="4815520"/>
              <a:ext cx="478800" cy="2887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F724B9A-2571-40C3-8CA9-021029002D3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923774" y="4797520"/>
                <a:ext cx="51441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EA801DA-1674-4EC0-A3E0-5EF79448AA03}"/>
                  </a:ext>
                </a:extLst>
              </p14:cNvPr>
              <p14:cNvContentPartPr/>
              <p14:nvPr/>
            </p14:nvContentPartPr>
            <p14:xfrm>
              <a:off x="4532520" y="4805440"/>
              <a:ext cx="110880" cy="279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EA801DA-1674-4EC0-A3E0-5EF79448AA03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514520" y="4787800"/>
                <a:ext cx="1465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7FD22A3-1D3C-4DEE-9761-03B8BBD0997D}"/>
                  </a:ext>
                </a:extLst>
              </p14:cNvPr>
              <p14:cNvContentPartPr/>
              <p14:nvPr/>
            </p14:nvContentPartPr>
            <p14:xfrm>
              <a:off x="4683360" y="4855120"/>
              <a:ext cx="192240" cy="1962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7FD22A3-1D3C-4DEE-9761-03B8BBD0997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665720" y="4837120"/>
                <a:ext cx="2278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1EBBB4A-68BB-4CE0-8930-24AF337D65B7}"/>
                  </a:ext>
                </a:extLst>
              </p14:cNvPr>
              <p14:cNvContentPartPr/>
              <p14:nvPr/>
            </p14:nvContentPartPr>
            <p14:xfrm>
              <a:off x="4908000" y="4985440"/>
              <a:ext cx="86400" cy="1047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1EBBB4A-68BB-4CE0-8930-24AF337D65B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890000" y="4967440"/>
                <a:ext cx="122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E7C871E-74AB-4B9B-9416-006E9D949FE6}"/>
                  </a:ext>
                </a:extLst>
              </p14:cNvPr>
              <p14:cNvContentPartPr/>
              <p14:nvPr/>
            </p14:nvContentPartPr>
            <p14:xfrm>
              <a:off x="4784880" y="4709680"/>
              <a:ext cx="159120" cy="88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E7C871E-74AB-4B9B-9416-006E9D949FE6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766880" y="4692040"/>
                <a:ext cx="19476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879D99D9-A58B-44B9-84A1-3AD0E72C1A25}"/>
                  </a:ext>
                </a:extLst>
              </p14:cNvPr>
              <p14:cNvContentPartPr/>
              <p14:nvPr/>
            </p14:nvContentPartPr>
            <p14:xfrm>
              <a:off x="5100960" y="4835680"/>
              <a:ext cx="154080" cy="1969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879D99D9-A58B-44B9-84A1-3AD0E72C1A25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082960" y="4818008"/>
                <a:ext cx="189720" cy="232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307B45EE-C60D-408C-B7BE-A7E5D8161960}"/>
                  </a:ext>
                </a:extLst>
              </p14:cNvPr>
              <p14:cNvContentPartPr/>
              <p14:nvPr/>
            </p14:nvContentPartPr>
            <p14:xfrm>
              <a:off x="5356200" y="4704280"/>
              <a:ext cx="689040" cy="436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307B45EE-C60D-408C-B7BE-A7E5D816196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338200" y="4686280"/>
                <a:ext cx="724680" cy="47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54727651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14:cNvPr>
              <p14:cNvContentPartPr/>
              <p14:nvPr/>
            </p14:nvContentPartPr>
            <p14:xfrm>
              <a:off x="318000" y="212920"/>
              <a:ext cx="3426480" cy="2275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000" y="194920"/>
                <a:ext cx="34621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14:cNvPr>
              <p14:cNvContentPartPr/>
              <p14:nvPr/>
            </p14:nvContentPartPr>
            <p14:xfrm>
              <a:off x="3301320" y="385720"/>
              <a:ext cx="1181520" cy="74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3675" y="367720"/>
                <a:ext cx="1217171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14:cNvPr>
              <p14:cNvContentPartPr/>
              <p14:nvPr/>
            </p14:nvContentPartPr>
            <p14:xfrm>
              <a:off x="1757280" y="995560"/>
              <a:ext cx="869760" cy="76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9640" y="977568"/>
                <a:ext cx="905400" cy="804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14:cNvPr>
              <p14:cNvContentPartPr/>
              <p14:nvPr/>
            </p14:nvContentPartPr>
            <p14:xfrm>
              <a:off x="649920" y="1058920"/>
              <a:ext cx="1034280" cy="10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41280"/>
                <a:ext cx="1069920" cy="11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14:cNvPr>
              <p14:cNvContentPartPr/>
              <p14:nvPr/>
            </p14:nvContentPartPr>
            <p14:xfrm>
              <a:off x="852960" y="978280"/>
              <a:ext cx="781200" cy="60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20" y="960291"/>
                <a:ext cx="816840" cy="642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14:cNvPr>
              <p14:cNvContentPartPr/>
              <p14:nvPr/>
            </p14:nvContentPartPr>
            <p14:xfrm>
              <a:off x="5293560" y="536560"/>
              <a:ext cx="22860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75920" y="518920"/>
                <a:ext cx="2642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14:cNvPr>
              <p14:cNvContentPartPr/>
              <p14:nvPr/>
            </p14:nvContentPartPr>
            <p14:xfrm>
              <a:off x="5739960" y="740320"/>
              <a:ext cx="192600" cy="252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21960" y="722680"/>
                <a:ext cx="2282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14:cNvPr>
              <p14:cNvContentPartPr/>
              <p14:nvPr/>
            </p14:nvContentPartPr>
            <p14:xfrm>
              <a:off x="5931480" y="493360"/>
              <a:ext cx="541800" cy="414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13480" y="475360"/>
                <a:ext cx="5774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14:cNvPr>
              <p14:cNvContentPartPr/>
              <p14:nvPr/>
            </p14:nvContentPartPr>
            <p14:xfrm>
              <a:off x="6329280" y="649960"/>
              <a:ext cx="214920" cy="4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11640" y="631960"/>
                <a:ext cx="2505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14:cNvPr>
              <p14:cNvContentPartPr/>
              <p14:nvPr/>
            </p14:nvContentPartPr>
            <p14:xfrm>
              <a:off x="6603600" y="629440"/>
              <a:ext cx="14760" cy="18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85600" y="611800"/>
                <a:ext cx="50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14:cNvPr>
              <p14:cNvContentPartPr/>
              <p14:nvPr/>
            </p14:nvContentPartPr>
            <p14:xfrm>
              <a:off x="6668400" y="700360"/>
              <a:ext cx="171720" cy="136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50400" y="682720"/>
                <a:ext cx="207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14:cNvPr>
              <p14:cNvContentPartPr/>
              <p14:nvPr/>
            </p14:nvContentPartPr>
            <p14:xfrm>
              <a:off x="6885840" y="487240"/>
              <a:ext cx="53280" cy="31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67840" y="469600"/>
                <a:ext cx="889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14:cNvPr>
              <p14:cNvContentPartPr/>
              <p14:nvPr/>
            </p14:nvContentPartPr>
            <p14:xfrm>
              <a:off x="6977640" y="662200"/>
              <a:ext cx="126360" cy="192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60000" y="644200"/>
                <a:ext cx="16200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14:cNvPr>
              <p14:cNvContentPartPr/>
              <p14:nvPr/>
            </p14:nvContentPartPr>
            <p14:xfrm>
              <a:off x="7364280" y="470320"/>
              <a:ext cx="1109520" cy="55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46280" y="452320"/>
                <a:ext cx="114516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14:cNvPr>
              <p14:cNvContentPartPr/>
              <p14:nvPr/>
            </p14:nvContentPartPr>
            <p14:xfrm>
              <a:off x="4776600" y="1193920"/>
              <a:ext cx="139320" cy="24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58960" y="1176280"/>
                <a:ext cx="1749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14:cNvPr>
              <p14:cNvContentPartPr/>
              <p14:nvPr/>
            </p14:nvContentPartPr>
            <p14:xfrm>
              <a:off x="6047400" y="1022200"/>
              <a:ext cx="942120" cy="481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9400" y="1004560"/>
                <a:ext cx="97776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14:cNvPr>
              <p14:cNvContentPartPr/>
              <p14:nvPr/>
            </p14:nvContentPartPr>
            <p14:xfrm>
              <a:off x="5031840" y="1218040"/>
              <a:ext cx="770040" cy="20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3840" y="1200400"/>
                <a:ext cx="8056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14:cNvPr>
              <p14:cNvContentPartPr/>
              <p14:nvPr/>
            </p14:nvContentPartPr>
            <p14:xfrm>
              <a:off x="7131720" y="1360960"/>
              <a:ext cx="21600" cy="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4080" y="1343320"/>
                <a:ext cx="572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14:cNvPr>
              <p14:cNvContentPartPr/>
              <p14:nvPr/>
            </p14:nvContentPartPr>
            <p14:xfrm>
              <a:off x="3596520" y="1755880"/>
              <a:ext cx="590400" cy="405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8520" y="1738240"/>
                <a:ext cx="62604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14:cNvPr>
              <p14:cNvContentPartPr/>
              <p14:nvPr/>
            </p14:nvContentPartPr>
            <p14:xfrm>
              <a:off x="4581840" y="1861360"/>
              <a:ext cx="538560" cy="187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64188" y="1843360"/>
                <a:ext cx="574224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14:cNvPr>
              <p14:cNvContentPartPr/>
              <p14:nvPr/>
            </p14:nvContentPartPr>
            <p14:xfrm>
              <a:off x="5480760" y="1665880"/>
              <a:ext cx="1215720" cy="418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62765" y="1648240"/>
                <a:ext cx="1251349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14:cNvPr>
              <p14:cNvContentPartPr/>
              <p14:nvPr/>
            </p14:nvContentPartPr>
            <p14:xfrm>
              <a:off x="7060800" y="1841200"/>
              <a:ext cx="525960" cy="279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3160" y="1823200"/>
                <a:ext cx="5616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14:cNvPr>
              <p14:cNvContentPartPr/>
              <p14:nvPr/>
            </p14:nvContentPartPr>
            <p14:xfrm>
              <a:off x="3321120" y="2398480"/>
              <a:ext cx="156960" cy="194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03120" y="2380480"/>
                <a:ext cx="192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14:cNvPr>
              <p14:cNvContentPartPr/>
              <p14:nvPr/>
            </p14:nvContentPartPr>
            <p14:xfrm>
              <a:off x="3624240" y="2405680"/>
              <a:ext cx="164880" cy="168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06600" y="2387680"/>
                <a:ext cx="20052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14:cNvPr>
              <p14:cNvContentPartPr/>
              <p14:nvPr/>
            </p14:nvContentPartPr>
            <p14:xfrm>
              <a:off x="3850320" y="2420440"/>
              <a:ext cx="242640" cy="170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2320" y="2402800"/>
                <a:ext cx="2782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14:cNvPr>
              <p14:cNvContentPartPr/>
              <p14:nvPr/>
            </p14:nvContentPartPr>
            <p14:xfrm>
              <a:off x="4188360" y="2419000"/>
              <a:ext cx="230400" cy="270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70360" y="2401360"/>
                <a:ext cx="2660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14:cNvPr>
              <p14:cNvContentPartPr/>
              <p14:nvPr/>
            </p14:nvContentPartPr>
            <p14:xfrm>
              <a:off x="4478880" y="2224600"/>
              <a:ext cx="1190160" cy="357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60885" y="2206960"/>
                <a:ext cx="1225789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14:cNvPr>
              <p14:cNvContentPartPr/>
              <p14:nvPr/>
            </p14:nvContentPartPr>
            <p14:xfrm>
              <a:off x="5926800" y="2305960"/>
              <a:ext cx="6480" cy="8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09160" y="2288320"/>
                <a:ext cx="42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14:cNvPr>
              <p14:cNvContentPartPr/>
              <p14:nvPr/>
            </p14:nvContentPartPr>
            <p14:xfrm>
              <a:off x="6380040" y="2417200"/>
              <a:ext cx="194040" cy="21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2040" y="2399560"/>
                <a:ext cx="2296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14:cNvPr>
              <p14:cNvContentPartPr/>
              <p14:nvPr/>
            </p14:nvContentPartPr>
            <p14:xfrm>
              <a:off x="6665880" y="2255200"/>
              <a:ext cx="555480" cy="276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48240" y="2237560"/>
                <a:ext cx="5911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14:cNvPr>
              <p14:cNvContentPartPr/>
              <p14:nvPr/>
            </p14:nvContentPartPr>
            <p14:xfrm>
              <a:off x="5911680" y="2396680"/>
              <a:ext cx="2944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040" y="2379040"/>
                <a:ext cx="3301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14:cNvPr>
              <p14:cNvContentPartPr/>
              <p14:nvPr/>
            </p14:nvContentPartPr>
            <p14:xfrm>
              <a:off x="7421160" y="2367160"/>
              <a:ext cx="96120" cy="135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03160" y="2349160"/>
                <a:ext cx="131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14:cNvPr>
              <p14:cNvContentPartPr/>
              <p14:nvPr/>
            </p14:nvContentPartPr>
            <p14:xfrm>
              <a:off x="7564080" y="2389840"/>
              <a:ext cx="107640" cy="108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46440" y="2371840"/>
                <a:ext cx="1432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14:cNvPr>
              <p14:cNvContentPartPr/>
              <p14:nvPr/>
            </p14:nvContentPartPr>
            <p14:xfrm>
              <a:off x="7704480" y="2385520"/>
              <a:ext cx="78120" cy="89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686840" y="2367880"/>
                <a:ext cx="113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14:cNvPr>
              <p14:cNvContentPartPr/>
              <p14:nvPr/>
            </p14:nvContentPartPr>
            <p14:xfrm>
              <a:off x="7822560" y="2382280"/>
              <a:ext cx="57240" cy="9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04920" y="2364280"/>
                <a:ext cx="92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14:cNvPr>
              <p14:cNvContentPartPr/>
              <p14:nvPr/>
            </p14:nvContentPartPr>
            <p14:xfrm>
              <a:off x="7914720" y="2223160"/>
              <a:ext cx="198000" cy="232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7080" y="2205520"/>
                <a:ext cx="2336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14:cNvPr>
              <p14:cNvContentPartPr/>
              <p14:nvPr/>
            </p14:nvContentPartPr>
            <p14:xfrm>
              <a:off x="8204520" y="2367160"/>
              <a:ext cx="5040" cy="5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86520" y="2349160"/>
                <a:ext cx="4068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14:cNvPr>
              <p14:cNvContentPartPr/>
              <p14:nvPr/>
            </p14:nvContentPartPr>
            <p14:xfrm>
              <a:off x="8218920" y="2245120"/>
              <a:ext cx="36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0" y="222712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14:cNvPr>
              <p14:cNvContentPartPr/>
              <p14:nvPr/>
            </p14:nvContentPartPr>
            <p14:xfrm>
              <a:off x="8302080" y="2154760"/>
              <a:ext cx="679680" cy="282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84431" y="2137120"/>
                <a:ext cx="715339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14:cNvPr>
              <p14:cNvContentPartPr/>
              <p14:nvPr/>
            </p14:nvContentPartPr>
            <p14:xfrm>
              <a:off x="1115400" y="2753800"/>
              <a:ext cx="664200" cy="537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97410" y="2735800"/>
                <a:ext cx="699821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14:cNvPr>
              <p14:cNvContentPartPr/>
              <p14:nvPr/>
            </p14:nvContentPartPr>
            <p14:xfrm>
              <a:off x="293160" y="2932720"/>
              <a:ext cx="528840" cy="146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5160" y="2915080"/>
                <a:ext cx="5644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14:cNvPr>
              <p14:cNvContentPartPr/>
              <p14:nvPr/>
            </p14:nvContentPartPr>
            <p14:xfrm>
              <a:off x="2783640" y="2980240"/>
              <a:ext cx="135720" cy="1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765640" y="296260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14:cNvPr>
              <p14:cNvContentPartPr/>
              <p14:nvPr/>
            </p14:nvContentPartPr>
            <p14:xfrm>
              <a:off x="2793360" y="3078160"/>
              <a:ext cx="99360" cy="2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775720" y="3060520"/>
                <a:ext cx="135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14:cNvPr>
              <p14:cNvContentPartPr/>
              <p14:nvPr/>
            </p14:nvContentPartPr>
            <p14:xfrm>
              <a:off x="2214480" y="2787280"/>
              <a:ext cx="448560" cy="415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96826" y="2769625"/>
                <a:ext cx="484229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14:cNvPr>
              <p14:cNvContentPartPr/>
              <p14:nvPr/>
            </p14:nvContentPartPr>
            <p14:xfrm>
              <a:off x="4073880" y="2976640"/>
              <a:ext cx="1634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55880" y="2958640"/>
                <a:ext cx="1990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14:cNvPr>
              <p14:cNvContentPartPr/>
              <p14:nvPr/>
            </p14:nvContentPartPr>
            <p14:xfrm>
              <a:off x="3179640" y="2762440"/>
              <a:ext cx="788040" cy="459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62000" y="2744440"/>
                <a:ext cx="82368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14:cNvPr>
              <p14:cNvContentPartPr/>
              <p14:nvPr/>
            </p14:nvContentPartPr>
            <p14:xfrm>
              <a:off x="4398600" y="2792680"/>
              <a:ext cx="1039680" cy="406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0600" y="2774680"/>
                <a:ext cx="107532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14:cNvPr>
              <p14:cNvContentPartPr/>
              <p14:nvPr/>
            </p14:nvContentPartPr>
            <p14:xfrm>
              <a:off x="5571120" y="3058000"/>
              <a:ext cx="87840" cy="126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53480" y="3040000"/>
                <a:ext cx="1234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3D9F8F2-CA74-4186-8D5F-5E89086B5117}"/>
                  </a:ext>
                </a:extLst>
              </p14:cNvPr>
              <p14:cNvContentPartPr/>
              <p14:nvPr/>
            </p14:nvContentPartPr>
            <p14:xfrm>
              <a:off x="6146400" y="2982400"/>
              <a:ext cx="160560" cy="204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3D9F8F2-CA74-4186-8D5F-5E89086B511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28400" y="2964760"/>
                <a:ext cx="1962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A0853A-5749-4810-8A39-D640191FDDD7}"/>
                  </a:ext>
                </a:extLst>
              </p14:cNvPr>
              <p14:cNvContentPartPr/>
              <p14:nvPr/>
            </p14:nvContentPartPr>
            <p14:xfrm>
              <a:off x="6126240" y="2854960"/>
              <a:ext cx="159840" cy="40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A0853A-5749-4810-8A39-D640191FDDD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108240" y="2837320"/>
                <a:ext cx="195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75CE85-FE9D-490E-987A-D36796419460}"/>
                  </a:ext>
                </a:extLst>
              </p14:cNvPr>
              <p14:cNvContentPartPr/>
              <p14:nvPr/>
            </p14:nvContentPartPr>
            <p14:xfrm>
              <a:off x="6410640" y="3020560"/>
              <a:ext cx="156240" cy="1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75CE85-FE9D-490E-987A-D3679641946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93000" y="3002920"/>
                <a:ext cx="191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EA91C4B-574F-4E0D-827C-9B1A03395033}"/>
                  </a:ext>
                </a:extLst>
              </p14:cNvPr>
              <p14:cNvContentPartPr/>
              <p14:nvPr/>
            </p14:nvContentPartPr>
            <p14:xfrm>
              <a:off x="6431160" y="3108400"/>
              <a:ext cx="108360" cy="5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EA91C4B-574F-4E0D-827C-9B1A0339503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13160" y="3090760"/>
                <a:ext cx="144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23CC24C-F54F-44E9-B9AD-2CE708EBA591}"/>
                  </a:ext>
                </a:extLst>
              </p14:cNvPr>
              <p14:cNvContentPartPr/>
              <p14:nvPr/>
            </p14:nvContentPartPr>
            <p14:xfrm>
              <a:off x="6989880" y="2773960"/>
              <a:ext cx="226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23CC24C-F54F-44E9-B9AD-2CE708EBA59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71880" y="2756320"/>
                <a:ext cx="261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FF230F-DACA-4E4A-8884-C2939977E21C}"/>
                  </a:ext>
                </a:extLst>
              </p14:cNvPr>
              <p14:cNvContentPartPr/>
              <p14:nvPr/>
            </p14:nvContentPartPr>
            <p14:xfrm>
              <a:off x="6755880" y="2971960"/>
              <a:ext cx="55080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FF230F-DACA-4E4A-8884-C2939977E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38240" y="2954320"/>
                <a:ext cx="5864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8909C2-1DE2-43B3-B141-BCA1A5BDAFA5}"/>
                  </a:ext>
                </a:extLst>
              </p14:cNvPr>
              <p14:cNvContentPartPr/>
              <p14:nvPr/>
            </p14:nvContentPartPr>
            <p14:xfrm>
              <a:off x="7751640" y="2671720"/>
              <a:ext cx="205200" cy="584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8909C2-1DE2-43B3-B141-BCA1A5BDAFA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33640" y="2653720"/>
                <a:ext cx="24084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84C7540-48A4-430D-815F-8CF60CDB6547}"/>
                  </a:ext>
                </a:extLst>
              </p14:cNvPr>
              <p14:cNvContentPartPr/>
              <p14:nvPr/>
            </p14:nvContentPartPr>
            <p14:xfrm>
              <a:off x="406200" y="3415480"/>
              <a:ext cx="129240" cy="48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84C7540-48A4-430D-815F-8CF60CDB654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8200" y="3397840"/>
                <a:ext cx="16488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69E4196-5620-46B3-B8EF-BBEC85819FCB}"/>
                  </a:ext>
                </a:extLst>
              </p14:cNvPr>
              <p14:cNvContentPartPr/>
              <p14:nvPr/>
            </p14:nvContentPartPr>
            <p14:xfrm>
              <a:off x="771600" y="3612760"/>
              <a:ext cx="162000" cy="14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69E4196-5620-46B3-B8EF-BBEC85819FC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3960" y="3594760"/>
                <a:ext cx="197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515D136-990A-4B36-9EA4-A4413ABB0828}"/>
                  </a:ext>
                </a:extLst>
              </p14:cNvPr>
              <p14:cNvContentPartPr/>
              <p14:nvPr/>
            </p14:nvContentPartPr>
            <p14:xfrm>
              <a:off x="782040" y="3698080"/>
              <a:ext cx="12636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515D136-990A-4B36-9EA4-A4413ABB082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64400" y="368008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564D8E0-1DF7-487A-B45C-112CF6CDC40B}"/>
                  </a:ext>
                </a:extLst>
              </p14:cNvPr>
              <p14:cNvContentPartPr/>
              <p14:nvPr/>
            </p14:nvContentPartPr>
            <p14:xfrm>
              <a:off x="355080" y="3555520"/>
              <a:ext cx="200160" cy="251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564D8E0-1DF7-487A-B45C-112CF6CDC40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37112" y="3537880"/>
                <a:ext cx="235736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F9D277E-22DA-4E14-BB8D-75BB30EDBB57}"/>
                  </a:ext>
                </a:extLst>
              </p14:cNvPr>
              <p14:cNvContentPartPr/>
              <p14:nvPr/>
            </p14:nvContentPartPr>
            <p14:xfrm>
              <a:off x="1147800" y="3385600"/>
              <a:ext cx="147240" cy="89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F9D277E-22DA-4E14-BB8D-75BB30EDBB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129800" y="3367600"/>
                <a:ext cx="182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5A58C8B-900B-4AB1-A6E2-819FA9A5C5EE}"/>
                  </a:ext>
                </a:extLst>
              </p14:cNvPr>
              <p14:cNvContentPartPr/>
              <p14:nvPr/>
            </p14:nvContentPartPr>
            <p14:xfrm>
              <a:off x="2295840" y="3346000"/>
              <a:ext cx="162720" cy="98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5A58C8B-900B-4AB1-A6E2-819FA9A5C5E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277840" y="3328000"/>
                <a:ext cx="19836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B0CD86D-F62D-47D6-A45D-1F5B077D3149}"/>
                  </a:ext>
                </a:extLst>
              </p14:cNvPr>
              <p14:cNvContentPartPr/>
              <p14:nvPr/>
            </p14:nvContentPartPr>
            <p14:xfrm>
              <a:off x="2236800" y="3505840"/>
              <a:ext cx="434160" cy="248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B0CD86D-F62D-47D6-A45D-1F5B077D314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218800" y="3487866"/>
                <a:ext cx="4698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5A0BAA2-C25F-47D8-8985-39C5773BB724}"/>
                  </a:ext>
                </a:extLst>
              </p14:cNvPr>
              <p14:cNvContentPartPr/>
              <p14:nvPr/>
            </p14:nvContentPartPr>
            <p14:xfrm>
              <a:off x="1980840" y="3586120"/>
              <a:ext cx="151200" cy="15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5A0BAA2-C25F-47D8-8985-39C5773BB72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63200" y="3568480"/>
                <a:ext cx="1868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E8E0184-8498-4A97-8978-2B68A46B00A5}"/>
                  </a:ext>
                </a:extLst>
              </p14:cNvPr>
              <p14:cNvContentPartPr/>
              <p14:nvPr/>
            </p14:nvContentPartPr>
            <p14:xfrm>
              <a:off x="1564320" y="3484240"/>
              <a:ext cx="268920" cy="307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E8E0184-8498-4A97-8978-2B68A46B00A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546320" y="3466240"/>
                <a:ext cx="30456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CBD4037-E2B3-4370-A0C7-937821A5E819}"/>
                  </a:ext>
                </a:extLst>
              </p14:cNvPr>
              <p14:cNvContentPartPr/>
              <p14:nvPr/>
            </p14:nvContentPartPr>
            <p14:xfrm>
              <a:off x="1106040" y="3534640"/>
              <a:ext cx="329760" cy="284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CBD4037-E2B3-4370-A0C7-937821A5E8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88381" y="3516663"/>
                <a:ext cx="365439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64B6F3D-B0DE-489B-A80C-0F9084FCD40F}"/>
                  </a:ext>
                </a:extLst>
              </p14:cNvPr>
              <p14:cNvContentPartPr/>
              <p14:nvPr/>
            </p14:nvContentPartPr>
            <p14:xfrm>
              <a:off x="2830800" y="3488200"/>
              <a:ext cx="309960" cy="281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64B6F3D-B0DE-489B-A80C-0F9084FCD40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13160" y="3470560"/>
                <a:ext cx="3456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5255A7C-1F9B-4442-9C3D-4C45A0F1851B}"/>
                  </a:ext>
                </a:extLst>
              </p14:cNvPr>
              <p14:cNvContentPartPr/>
              <p14:nvPr/>
            </p14:nvContentPartPr>
            <p14:xfrm>
              <a:off x="3433440" y="3576040"/>
              <a:ext cx="312120" cy="273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5255A7C-1F9B-4442-9C3D-4C45A0F1851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415800" y="3558040"/>
                <a:ext cx="3477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F71127C-AF37-485D-B2AB-3D2849AE1946}"/>
                  </a:ext>
                </a:extLst>
              </p14:cNvPr>
              <p14:cNvContentPartPr/>
              <p14:nvPr/>
            </p14:nvContentPartPr>
            <p14:xfrm>
              <a:off x="3942480" y="3606640"/>
              <a:ext cx="192240" cy="326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F71127C-AF37-485D-B2AB-3D2849AE194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24840" y="3588640"/>
                <a:ext cx="2278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5B7F3E1-3610-4868-9771-B4A12D2D7D96}"/>
                  </a:ext>
                </a:extLst>
              </p14:cNvPr>
              <p14:cNvContentPartPr/>
              <p14:nvPr/>
            </p14:nvContentPartPr>
            <p14:xfrm>
              <a:off x="4226520" y="3382000"/>
              <a:ext cx="2117880" cy="81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5B7F3E1-3610-4868-9771-B4A12D2D7D9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08880" y="3364000"/>
                <a:ext cx="2153520" cy="85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ACDFFC1-77A9-47CA-B3A0-1F78C1934D5B}"/>
                  </a:ext>
                </a:extLst>
              </p14:cNvPr>
              <p14:cNvContentPartPr/>
              <p14:nvPr/>
            </p14:nvContentPartPr>
            <p14:xfrm>
              <a:off x="7215960" y="3648040"/>
              <a:ext cx="272160" cy="253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ACDFFC1-77A9-47CA-B3A0-1F78C1934D5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98297" y="3630400"/>
                <a:ext cx="307847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390F8EA-5016-49CA-8908-CF64181FDFBD}"/>
                  </a:ext>
                </a:extLst>
              </p14:cNvPr>
              <p14:cNvContentPartPr/>
              <p14:nvPr/>
            </p14:nvContentPartPr>
            <p14:xfrm>
              <a:off x="6481920" y="3394960"/>
              <a:ext cx="664560" cy="788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390F8EA-5016-49CA-8908-CF64181FDF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463920" y="3377320"/>
                <a:ext cx="700200" cy="82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6AEA1B5-D1DD-44CB-8BE4-C09ECD78130A}"/>
                  </a:ext>
                </a:extLst>
              </p14:cNvPr>
              <p14:cNvContentPartPr/>
              <p14:nvPr/>
            </p14:nvContentPartPr>
            <p14:xfrm>
              <a:off x="7589280" y="3332680"/>
              <a:ext cx="813600" cy="852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6AEA1B5-D1DD-44CB-8BE4-C09ECD78130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71280" y="3315033"/>
                <a:ext cx="849240" cy="887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6DE87CB-85DA-4E11-9922-F6558F3529DB}"/>
                  </a:ext>
                </a:extLst>
              </p14:cNvPr>
              <p14:cNvContentPartPr/>
              <p14:nvPr/>
            </p14:nvContentPartPr>
            <p14:xfrm>
              <a:off x="8501520" y="3547240"/>
              <a:ext cx="411120" cy="322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6DE87CB-85DA-4E11-9922-F6558F3529D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83520" y="3529600"/>
                <a:ext cx="44676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FDB03B-9BE2-4AEB-81FF-E221CF7D8FBA}"/>
                  </a:ext>
                </a:extLst>
              </p14:cNvPr>
              <p14:cNvContentPartPr/>
              <p14:nvPr/>
            </p14:nvContentPartPr>
            <p14:xfrm>
              <a:off x="208200" y="4571080"/>
              <a:ext cx="1085040" cy="52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FDB03B-9BE2-4AEB-81FF-E221CF7D8FB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0200" y="4553440"/>
                <a:ext cx="11206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9388D45-523E-4F30-AF47-ADBE00AEB519}"/>
                  </a:ext>
                </a:extLst>
              </p14:cNvPr>
              <p14:cNvContentPartPr/>
              <p14:nvPr/>
            </p14:nvContentPartPr>
            <p14:xfrm>
              <a:off x="300720" y="4216120"/>
              <a:ext cx="1111320" cy="308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9388D45-523E-4F30-AF47-ADBE00AEB51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83080" y="4198120"/>
                <a:ext cx="114696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ABD425E-17B4-46C0-99B6-19D7382747E6}"/>
                  </a:ext>
                </a:extLst>
              </p14:cNvPr>
              <p14:cNvContentPartPr/>
              <p14:nvPr/>
            </p14:nvContentPartPr>
            <p14:xfrm>
              <a:off x="1706520" y="4298560"/>
              <a:ext cx="488880" cy="266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ABD425E-17B4-46C0-99B6-19D7382747E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88520" y="4280560"/>
                <a:ext cx="5245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2BF8FFC-4131-4CCC-91E8-FC9CA177DDD5}"/>
                  </a:ext>
                </a:extLst>
              </p14:cNvPr>
              <p14:cNvContentPartPr/>
              <p14:nvPr/>
            </p14:nvContentPartPr>
            <p14:xfrm>
              <a:off x="3169560" y="4185160"/>
              <a:ext cx="295200" cy="427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2BF8FFC-4131-4CCC-91E8-FC9CA177DDD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151560" y="4167505"/>
                <a:ext cx="330840" cy="4633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C1D2BC1-3581-4066-A8EC-050257C13E4E}"/>
                  </a:ext>
                </a:extLst>
              </p14:cNvPr>
              <p14:cNvContentPartPr/>
              <p14:nvPr/>
            </p14:nvContentPartPr>
            <p14:xfrm>
              <a:off x="2336520" y="4209640"/>
              <a:ext cx="716040" cy="379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C1D2BC1-3581-4066-A8EC-050257C13E4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18511" y="4191983"/>
                <a:ext cx="751698" cy="4154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303ABB-6960-4B05-9729-F66EFA2AAC55}"/>
                  </a:ext>
                </a:extLst>
              </p14:cNvPr>
              <p14:cNvContentPartPr/>
              <p14:nvPr/>
            </p14:nvContentPartPr>
            <p14:xfrm>
              <a:off x="3637200" y="4429600"/>
              <a:ext cx="146880" cy="11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303ABB-6960-4B05-9729-F66EFA2AAC5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19200" y="4411600"/>
                <a:ext cx="182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230B849-AE69-4117-A320-60804C3BB22C}"/>
                  </a:ext>
                </a:extLst>
              </p14:cNvPr>
              <p14:cNvContentPartPr/>
              <p14:nvPr/>
            </p14:nvContentPartPr>
            <p14:xfrm>
              <a:off x="3637200" y="4511320"/>
              <a:ext cx="130680" cy="2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230B849-AE69-4117-A320-60804C3BB22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19200" y="4493320"/>
                <a:ext cx="166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23AC9B0-2AE9-4309-8253-AF32EEE5B58B}"/>
                  </a:ext>
                </a:extLst>
              </p14:cNvPr>
              <p14:cNvContentPartPr/>
              <p14:nvPr/>
            </p14:nvContentPartPr>
            <p14:xfrm>
              <a:off x="3961920" y="4297480"/>
              <a:ext cx="360" cy="29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23AC9B0-2AE9-4309-8253-AF32EEE5B58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944280" y="4279480"/>
                <a:ext cx="36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EE174AA-3E24-48BA-849B-E90F71C3EB16}"/>
                  </a:ext>
                </a:extLst>
              </p14:cNvPr>
              <p14:cNvContentPartPr/>
              <p14:nvPr/>
            </p14:nvContentPartPr>
            <p14:xfrm>
              <a:off x="4652760" y="4388920"/>
              <a:ext cx="132480" cy="191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EE174AA-3E24-48BA-849B-E90F71C3EB1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35120" y="4370920"/>
                <a:ext cx="1681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DDC455A-D0B3-4D88-9DF1-BE9B5D1075C4}"/>
                  </a:ext>
                </a:extLst>
              </p14:cNvPr>
              <p14:cNvContentPartPr/>
              <p14:nvPr/>
            </p14:nvContentPartPr>
            <p14:xfrm>
              <a:off x="4063440" y="4273720"/>
              <a:ext cx="459720" cy="416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DDC455A-D0B3-4D88-9DF1-BE9B5D1075C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45454" y="4256065"/>
                <a:ext cx="495332" cy="452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8C70216-A0F4-4B7E-AE7E-F7DADD776338}"/>
                  </a:ext>
                </a:extLst>
              </p14:cNvPr>
              <p14:cNvContentPartPr/>
              <p14:nvPr/>
            </p14:nvContentPartPr>
            <p14:xfrm>
              <a:off x="4917000" y="4284880"/>
              <a:ext cx="455400" cy="30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8C70216-A0F4-4B7E-AE7E-F7DADD77633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899014" y="4266880"/>
                <a:ext cx="491012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2EED80B-0080-4B93-859D-92C439A0B66A}"/>
                  </a:ext>
                </a:extLst>
              </p14:cNvPr>
              <p14:cNvContentPartPr/>
              <p14:nvPr/>
            </p14:nvContentPartPr>
            <p14:xfrm>
              <a:off x="5882520" y="4439680"/>
              <a:ext cx="110520" cy="153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2EED80B-0080-4B93-859D-92C439A0B66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64520" y="4421680"/>
                <a:ext cx="1461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31BDF28-20A5-449F-8485-7A70527570BC}"/>
                  </a:ext>
                </a:extLst>
              </p14:cNvPr>
              <p14:cNvContentPartPr/>
              <p14:nvPr/>
            </p14:nvContentPartPr>
            <p14:xfrm>
              <a:off x="5538360" y="4327720"/>
              <a:ext cx="212400" cy="2458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31BDF28-20A5-449F-8485-7A70527570B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520360" y="4310080"/>
                <a:ext cx="2480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2CEF640-DD81-4971-B058-33EB28797326}"/>
                  </a:ext>
                </a:extLst>
              </p14:cNvPr>
              <p14:cNvContentPartPr/>
              <p14:nvPr/>
            </p14:nvContentPartPr>
            <p14:xfrm>
              <a:off x="6207240" y="4230880"/>
              <a:ext cx="140400" cy="66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2CEF640-DD81-4971-B058-33EB2879732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189240" y="4213240"/>
                <a:ext cx="1760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FA5699E-157A-4642-9C66-AF1FE741C1D2}"/>
                  </a:ext>
                </a:extLst>
              </p14:cNvPr>
              <p14:cNvContentPartPr/>
              <p14:nvPr/>
            </p14:nvContentPartPr>
            <p14:xfrm>
              <a:off x="6124800" y="4366960"/>
              <a:ext cx="412200" cy="271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FA5699E-157A-4642-9C66-AF1FE741C1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107145" y="4349320"/>
                <a:ext cx="447871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418E899-C956-458E-8AD2-07A02C4AA19A}"/>
                  </a:ext>
                </a:extLst>
              </p14:cNvPr>
              <p14:cNvContentPartPr/>
              <p14:nvPr/>
            </p14:nvContentPartPr>
            <p14:xfrm>
              <a:off x="6670200" y="4276960"/>
              <a:ext cx="594000" cy="369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418E899-C956-458E-8AD2-07A02C4AA19A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52560" y="4259320"/>
                <a:ext cx="62964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7187246-18D3-4FC0-9DA7-BF824D66D84A}"/>
                  </a:ext>
                </a:extLst>
              </p14:cNvPr>
              <p14:cNvContentPartPr/>
              <p14:nvPr/>
            </p14:nvContentPartPr>
            <p14:xfrm>
              <a:off x="7548600" y="4419160"/>
              <a:ext cx="313920" cy="252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7187246-18D3-4FC0-9DA7-BF824D66D84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530579" y="4401520"/>
                <a:ext cx="349601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14DBE2-18CE-403A-B32E-D0C6E435A2FB}"/>
                  </a:ext>
                </a:extLst>
              </p14:cNvPr>
              <p14:cNvContentPartPr/>
              <p14:nvPr/>
            </p14:nvContentPartPr>
            <p14:xfrm>
              <a:off x="995160" y="4872040"/>
              <a:ext cx="151920" cy="2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14DBE2-18CE-403A-B32E-D0C6E435A2F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77520" y="4854400"/>
                <a:ext cx="1875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30F8A52-F256-4E7B-AC57-49CA7113F526}"/>
                  </a:ext>
                </a:extLst>
              </p14:cNvPr>
              <p14:cNvContentPartPr/>
              <p14:nvPr/>
            </p14:nvContentPartPr>
            <p14:xfrm>
              <a:off x="1005600" y="4957000"/>
              <a:ext cx="153720" cy="21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30F8A52-F256-4E7B-AC57-49CA7113F52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87600" y="493900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9A815E4-BE89-4E06-A7C5-249988384820}"/>
                  </a:ext>
                </a:extLst>
              </p14:cNvPr>
              <p14:cNvContentPartPr/>
              <p14:nvPr/>
            </p14:nvContentPartPr>
            <p14:xfrm>
              <a:off x="349320" y="4807240"/>
              <a:ext cx="485280" cy="2563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9A815E4-BE89-4E06-A7C5-24998838482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31320" y="4789600"/>
                <a:ext cx="5209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8593272-AFD6-4D45-845A-FC961D2DE479}"/>
                  </a:ext>
                </a:extLst>
              </p14:cNvPr>
              <p14:cNvContentPartPr/>
              <p14:nvPr/>
            </p14:nvContentPartPr>
            <p14:xfrm>
              <a:off x="1340760" y="4774840"/>
              <a:ext cx="269280" cy="372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8593272-AFD6-4D45-845A-FC961D2DE47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322784" y="4756840"/>
                <a:ext cx="304872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A0D04D-0ED4-492C-9158-B7E035B81320}"/>
                  </a:ext>
                </a:extLst>
              </p14:cNvPr>
              <p14:cNvContentPartPr/>
              <p14:nvPr/>
            </p14:nvContentPartPr>
            <p14:xfrm>
              <a:off x="1715880" y="4764760"/>
              <a:ext cx="366480" cy="310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A0D04D-0ED4-492C-9158-B7E035B8132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697880" y="4747120"/>
                <a:ext cx="4021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EADE929-CBB1-44E5-8FB9-3AC2C3F4DB37}"/>
                  </a:ext>
                </a:extLst>
              </p14:cNvPr>
              <p14:cNvContentPartPr/>
              <p14:nvPr/>
            </p14:nvContentPartPr>
            <p14:xfrm>
              <a:off x="2164080" y="4721560"/>
              <a:ext cx="432000" cy="372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EADE929-CBB1-44E5-8FB9-3AC2C3F4DB3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146080" y="4703560"/>
                <a:ext cx="46764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F78C1AC-56EA-4190-89EB-D2BC152A2084}"/>
                  </a:ext>
                </a:extLst>
              </p14:cNvPr>
              <p14:cNvContentPartPr/>
              <p14:nvPr/>
            </p14:nvContentPartPr>
            <p14:xfrm>
              <a:off x="2720280" y="4743520"/>
              <a:ext cx="564120" cy="419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F78C1AC-56EA-4190-89EB-D2BC152A208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702291" y="4725520"/>
                <a:ext cx="599737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F2CC8F3-2AB5-4131-AC3C-C5958F700DA6}"/>
                  </a:ext>
                </a:extLst>
              </p14:cNvPr>
              <p14:cNvContentPartPr/>
              <p14:nvPr/>
            </p14:nvContentPartPr>
            <p14:xfrm>
              <a:off x="3361800" y="4764760"/>
              <a:ext cx="467640" cy="3445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F2CC8F3-2AB5-4131-AC3C-C5958F700DA6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344160" y="4747120"/>
                <a:ext cx="5032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F724B9A-2571-40C3-8CA9-021029002D37}"/>
                  </a:ext>
                </a:extLst>
              </p14:cNvPr>
              <p14:cNvContentPartPr/>
              <p14:nvPr/>
            </p14:nvContentPartPr>
            <p14:xfrm>
              <a:off x="3941760" y="4815520"/>
              <a:ext cx="478800" cy="2887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F724B9A-2571-40C3-8CA9-021029002D3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923774" y="4797520"/>
                <a:ext cx="51441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EA801DA-1674-4EC0-A3E0-5EF79448AA03}"/>
                  </a:ext>
                </a:extLst>
              </p14:cNvPr>
              <p14:cNvContentPartPr/>
              <p14:nvPr/>
            </p14:nvContentPartPr>
            <p14:xfrm>
              <a:off x="4532520" y="4805440"/>
              <a:ext cx="110880" cy="279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EA801DA-1674-4EC0-A3E0-5EF79448AA03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514520" y="4787800"/>
                <a:ext cx="1465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7FD22A3-1D3C-4DEE-9761-03B8BBD0997D}"/>
                  </a:ext>
                </a:extLst>
              </p14:cNvPr>
              <p14:cNvContentPartPr/>
              <p14:nvPr/>
            </p14:nvContentPartPr>
            <p14:xfrm>
              <a:off x="4683360" y="4855120"/>
              <a:ext cx="192240" cy="1962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7FD22A3-1D3C-4DEE-9761-03B8BBD0997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665720" y="4837120"/>
                <a:ext cx="2278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1EBBB4A-68BB-4CE0-8930-24AF337D65B7}"/>
                  </a:ext>
                </a:extLst>
              </p14:cNvPr>
              <p14:cNvContentPartPr/>
              <p14:nvPr/>
            </p14:nvContentPartPr>
            <p14:xfrm>
              <a:off x="4908000" y="4985440"/>
              <a:ext cx="86400" cy="1047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1EBBB4A-68BB-4CE0-8930-24AF337D65B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890000" y="4967440"/>
                <a:ext cx="122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E7C871E-74AB-4B9B-9416-006E9D949FE6}"/>
                  </a:ext>
                </a:extLst>
              </p14:cNvPr>
              <p14:cNvContentPartPr/>
              <p14:nvPr/>
            </p14:nvContentPartPr>
            <p14:xfrm>
              <a:off x="4784880" y="4709680"/>
              <a:ext cx="159120" cy="88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E7C871E-74AB-4B9B-9416-006E9D949FE6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766880" y="4692040"/>
                <a:ext cx="19476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879D99D9-A58B-44B9-84A1-3AD0E72C1A25}"/>
                  </a:ext>
                </a:extLst>
              </p14:cNvPr>
              <p14:cNvContentPartPr/>
              <p14:nvPr/>
            </p14:nvContentPartPr>
            <p14:xfrm>
              <a:off x="5100960" y="4835680"/>
              <a:ext cx="154080" cy="1969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879D99D9-A58B-44B9-84A1-3AD0E72C1A25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082960" y="4818008"/>
                <a:ext cx="189720" cy="232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307B45EE-C60D-408C-B7BE-A7E5D8161960}"/>
                  </a:ext>
                </a:extLst>
              </p14:cNvPr>
              <p14:cNvContentPartPr/>
              <p14:nvPr/>
            </p14:nvContentPartPr>
            <p14:xfrm>
              <a:off x="5356200" y="4704280"/>
              <a:ext cx="689040" cy="436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307B45EE-C60D-408C-B7BE-A7E5D816196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338200" y="4686280"/>
                <a:ext cx="72468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9FF8EB-D092-46AF-A335-1A9F6DB3A816}"/>
                  </a:ext>
                </a:extLst>
              </p14:cNvPr>
              <p14:cNvContentPartPr/>
              <p14:nvPr/>
            </p14:nvContentPartPr>
            <p14:xfrm>
              <a:off x="6268440" y="4977160"/>
              <a:ext cx="155520" cy="11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9FF8EB-D092-46AF-A335-1A9F6DB3A816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250440" y="4959160"/>
                <a:ext cx="191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85E136-66F8-4E80-85AE-FFFD414B56B7}"/>
                  </a:ext>
                </a:extLst>
              </p14:cNvPr>
              <p14:cNvContentPartPr/>
              <p14:nvPr/>
            </p14:nvContentPartPr>
            <p14:xfrm>
              <a:off x="6278520" y="5048800"/>
              <a:ext cx="173160" cy="12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85E136-66F8-4E80-85AE-FFFD414B56B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260880" y="5031160"/>
                <a:ext cx="2088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B6E597-1C27-4CDA-8B4C-D8FD53E53040}"/>
                  </a:ext>
                </a:extLst>
              </p14:cNvPr>
              <p14:cNvContentPartPr/>
              <p14:nvPr/>
            </p14:nvContentPartPr>
            <p14:xfrm>
              <a:off x="6630600" y="4923160"/>
              <a:ext cx="133200" cy="183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B6E597-1C27-4CDA-8B4C-D8FD53E5304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612600" y="4905160"/>
                <a:ext cx="1688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07A2468-BA71-4A53-9658-B8BB802B6A3F}"/>
                  </a:ext>
                </a:extLst>
              </p14:cNvPr>
              <p14:cNvContentPartPr/>
              <p14:nvPr/>
            </p14:nvContentPartPr>
            <p14:xfrm>
              <a:off x="6898440" y="4829200"/>
              <a:ext cx="372240" cy="294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07A2468-BA71-4A53-9658-B8BB802B6A3F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880440" y="4811560"/>
                <a:ext cx="407880" cy="33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4912346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14:cNvPr>
              <p14:cNvContentPartPr/>
              <p14:nvPr/>
            </p14:nvContentPartPr>
            <p14:xfrm>
              <a:off x="318000" y="212920"/>
              <a:ext cx="3426480" cy="2275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000" y="194920"/>
                <a:ext cx="34621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14:cNvPr>
              <p14:cNvContentPartPr/>
              <p14:nvPr/>
            </p14:nvContentPartPr>
            <p14:xfrm>
              <a:off x="3301320" y="385720"/>
              <a:ext cx="1181520" cy="74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3675" y="367720"/>
                <a:ext cx="1217171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14:cNvPr>
              <p14:cNvContentPartPr/>
              <p14:nvPr/>
            </p14:nvContentPartPr>
            <p14:xfrm>
              <a:off x="1757280" y="995560"/>
              <a:ext cx="869760" cy="76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9640" y="977568"/>
                <a:ext cx="905400" cy="804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14:cNvPr>
              <p14:cNvContentPartPr/>
              <p14:nvPr/>
            </p14:nvContentPartPr>
            <p14:xfrm>
              <a:off x="649920" y="1058920"/>
              <a:ext cx="1034280" cy="10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41280"/>
                <a:ext cx="1069920" cy="11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14:cNvPr>
              <p14:cNvContentPartPr/>
              <p14:nvPr/>
            </p14:nvContentPartPr>
            <p14:xfrm>
              <a:off x="852960" y="978280"/>
              <a:ext cx="781200" cy="60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20" y="960291"/>
                <a:ext cx="816840" cy="642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14:cNvPr>
              <p14:cNvContentPartPr/>
              <p14:nvPr/>
            </p14:nvContentPartPr>
            <p14:xfrm>
              <a:off x="5293560" y="536560"/>
              <a:ext cx="22860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75920" y="518920"/>
                <a:ext cx="2642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14:cNvPr>
              <p14:cNvContentPartPr/>
              <p14:nvPr/>
            </p14:nvContentPartPr>
            <p14:xfrm>
              <a:off x="5739960" y="740320"/>
              <a:ext cx="192600" cy="252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21960" y="722680"/>
                <a:ext cx="2282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14:cNvPr>
              <p14:cNvContentPartPr/>
              <p14:nvPr/>
            </p14:nvContentPartPr>
            <p14:xfrm>
              <a:off x="5931480" y="493360"/>
              <a:ext cx="541800" cy="414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13480" y="475360"/>
                <a:ext cx="5774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14:cNvPr>
              <p14:cNvContentPartPr/>
              <p14:nvPr/>
            </p14:nvContentPartPr>
            <p14:xfrm>
              <a:off x="6329280" y="649960"/>
              <a:ext cx="214920" cy="4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11640" y="631960"/>
                <a:ext cx="2505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14:cNvPr>
              <p14:cNvContentPartPr/>
              <p14:nvPr/>
            </p14:nvContentPartPr>
            <p14:xfrm>
              <a:off x="6603600" y="629440"/>
              <a:ext cx="14760" cy="18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85600" y="611800"/>
                <a:ext cx="50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14:cNvPr>
              <p14:cNvContentPartPr/>
              <p14:nvPr/>
            </p14:nvContentPartPr>
            <p14:xfrm>
              <a:off x="6668400" y="700360"/>
              <a:ext cx="171720" cy="136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50400" y="682720"/>
                <a:ext cx="207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14:cNvPr>
              <p14:cNvContentPartPr/>
              <p14:nvPr/>
            </p14:nvContentPartPr>
            <p14:xfrm>
              <a:off x="6885840" y="487240"/>
              <a:ext cx="53280" cy="31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67840" y="469600"/>
                <a:ext cx="889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14:cNvPr>
              <p14:cNvContentPartPr/>
              <p14:nvPr/>
            </p14:nvContentPartPr>
            <p14:xfrm>
              <a:off x="6977640" y="662200"/>
              <a:ext cx="126360" cy="192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60000" y="644200"/>
                <a:ext cx="16200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14:cNvPr>
              <p14:cNvContentPartPr/>
              <p14:nvPr/>
            </p14:nvContentPartPr>
            <p14:xfrm>
              <a:off x="7364280" y="470320"/>
              <a:ext cx="1109520" cy="55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46280" y="452320"/>
                <a:ext cx="114516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14:cNvPr>
              <p14:cNvContentPartPr/>
              <p14:nvPr/>
            </p14:nvContentPartPr>
            <p14:xfrm>
              <a:off x="4776600" y="1193920"/>
              <a:ext cx="139320" cy="24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58960" y="1176280"/>
                <a:ext cx="1749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14:cNvPr>
              <p14:cNvContentPartPr/>
              <p14:nvPr/>
            </p14:nvContentPartPr>
            <p14:xfrm>
              <a:off x="6047400" y="1022200"/>
              <a:ext cx="942120" cy="481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9400" y="1004560"/>
                <a:ext cx="97776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14:cNvPr>
              <p14:cNvContentPartPr/>
              <p14:nvPr/>
            </p14:nvContentPartPr>
            <p14:xfrm>
              <a:off x="5031840" y="1218040"/>
              <a:ext cx="770040" cy="20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3840" y="1200400"/>
                <a:ext cx="8056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14:cNvPr>
              <p14:cNvContentPartPr/>
              <p14:nvPr/>
            </p14:nvContentPartPr>
            <p14:xfrm>
              <a:off x="7131720" y="1360960"/>
              <a:ext cx="21600" cy="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4080" y="1343320"/>
                <a:ext cx="572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14:cNvPr>
              <p14:cNvContentPartPr/>
              <p14:nvPr/>
            </p14:nvContentPartPr>
            <p14:xfrm>
              <a:off x="3596520" y="1755880"/>
              <a:ext cx="590400" cy="405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8520" y="1738240"/>
                <a:ext cx="62604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14:cNvPr>
              <p14:cNvContentPartPr/>
              <p14:nvPr/>
            </p14:nvContentPartPr>
            <p14:xfrm>
              <a:off x="4581840" y="1861360"/>
              <a:ext cx="538560" cy="187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64188" y="1843360"/>
                <a:ext cx="574224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14:cNvPr>
              <p14:cNvContentPartPr/>
              <p14:nvPr/>
            </p14:nvContentPartPr>
            <p14:xfrm>
              <a:off x="5480760" y="1665880"/>
              <a:ext cx="1215720" cy="418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62765" y="1648240"/>
                <a:ext cx="1251349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14:cNvPr>
              <p14:cNvContentPartPr/>
              <p14:nvPr/>
            </p14:nvContentPartPr>
            <p14:xfrm>
              <a:off x="7060800" y="1841200"/>
              <a:ext cx="525960" cy="279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3160" y="1823200"/>
                <a:ext cx="5616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14:cNvPr>
              <p14:cNvContentPartPr/>
              <p14:nvPr/>
            </p14:nvContentPartPr>
            <p14:xfrm>
              <a:off x="3321120" y="2398480"/>
              <a:ext cx="156960" cy="194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03120" y="2380480"/>
                <a:ext cx="192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14:cNvPr>
              <p14:cNvContentPartPr/>
              <p14:nvPr/>
            </p14:nvContentPartPr>
            <p14:xfrm>
              <a:off x="3624240" y="2405680"/>
              <a:ext cx="164880" cy="168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06600" y="2387680"/>
                <a:ext cx="20052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14:cNvPr>
              <p14:cNvContentPartPr/>
              <p14:nvPr/>
            </p14:nvContentPartPr>
            <p14:xfrm>
              <a:off x="3850320" y="2420440"/>
              <a:ext cx="242640" cy="170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2320" y="2402800"/>
                <a:ext cx="2782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14:cNvPr>
              <p14:cNvContentPartPr/>
              <p14:nvPr/>
            </p14:nvContentPartPr>
            <p14:xfrm>
              <a:off x="4188360" y="2419000"/>
              <a:ext cx="230400" cy="270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70360" y="2401360"/>
                <a:ext cx="2660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14:cNvPr>
              <p14:cNvContentPartPr/>
              <p14:nvPr/>
            </p14:nvContentPartPr>
            <p14:xfrm>
              <a:off x="4478880" y="2224600"/>
              <a:ext cx="1190160" cy="357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60885" y="2206960"/>
                <a:ext cx="1225789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14:cNvPr>
              <p14:cNvContentPartPr/>
              <p14:nvPr/>
            </p14:nvContentPartPr>
            <p14:xfrm>
              <a:off x="5926800" y="2305960"/>
              <a:ext cx="6480" cy="8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09160" y="2288320"/>
                <a:ext cx="42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14:cNvPr>
              <p14:cNvContentPartPr/>
              <p14:nvPr/>
            </p14:nvContentPartPr>
            <p14:xfrm>
              <a:off x="6380040" y="2417200"/>
              <a:ext cx="194040" cy="21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2040" y="2399560"/>
                <a:ext cx="2296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14:cNvPr>
              <p14:cNvContentPartPr/>
              <p14:nvPr/>
            </p14:nvContentPartPr>
            <p14:xfrm>
              <a:off x="6665880" y="2255200"/>
              <a:ext cx="555480" cy="276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48240" y="2237560"/>
                <a:ext cx="5911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14:cNvPr>
              <p14:cNvContentPartPr/>
              <p14:nvPr/>
            </p14:nvContentPartPr>
            <p14:xfrm>
              <a:off x="5911680" y="2396680"/>
              <a:ext cx="2944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040" y="2379040"/>
                <a:ext cx="3301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14:cNvPr>
              <p14:cNvContentPartPr/>
              <p14:nvPr/>
            </p14:nvContentPartPr>
            <p14:xfrm>
              <a:off x="7421160" y="2367160"/>
              <a:ext cx="96120" cy="135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03160" y="2349160"/>
                <a:ext cx="131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14:cNvPr>
              <p14:cNvContentPartPr/>
              <p14:nvPr/>
            </p14:nvContentPartPr>
            <p14:xfrm>
              <a:off x="7564080" y="2389840"/>
              <a:ext cx="107640" cy="108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46440" y="2371840"/>
                <a:ext cx="1432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14:cNvPr>
              <p14:cNvContentPartPr/>
              <p14:nvPr/>
            </p14:nvContentPartPr>
            <p14:xfrm>
              <a:off x="7704480" y="2385520"/>
              <a:ext cx="78120" cy="89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686840" y="2367880"/>
                <a:ext cx="113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14:cNvPr>
              <p14:cNvContentPartPr/>
              <p14:nvPr/>
            </p14:nvContentPartPr>
            <p14:xfrm>
              <a:off x="7822560" y="2382280"/>
              <a:ext cx="57240" cy="9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04920" y="2364280"/>
                <a:ext cx="92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14:cNvPr>
              <p14:cNvContentPartPr/>
              <p14:nvPr/>
            </p14:nvContentPartPr>
            <p14:xfrm>
              <a:off x="7914720" y="2223160"/>
              <a:ext cx="198000" cy="232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7080" y="2205520"/>
                <a:ext cx="2336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14:cNvPr>
              <p14:cNvContentPartPr/>
              <p14:nvPr/>
            </p14:nvContentPartPr>
            <p14:xfrm>
              <a:off x="8204520" y="2367160"/>
              <a:ext cx="5040" cy="5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86520" y="2349160"/>
                <a:ext cx="4068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14:cNvPr>
              <p14:cNvContentPartPr/>
              <p14:nvPr/>
            </p14:nvContentPartPr>
            <p14:xfrm>
              <a:off x="8218920" y="2245120"/>
              <a:ext cx="36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0" y="222712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14:cNvPr>
              <p14:cNvContentPartPr/>
              <p14:nvPr/>
            </p14:nvContentPartPr>
            <p14:xfrm>
              <a:off x="8302080" y="2154760"/>
              <a:ext cx="679680" cy="282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84431" y="2137120"/>
                <a:ext cx="715339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14:cNvPr>
              <p14:cNvContentPartPr/>
              <p14:nvPr/>
            </p14:nvContentPartPr>
            <p14:xfrm>
              <a:off x="1115400" y="2753800"/>
              <a:ext cx="664200" cy="537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97410" y="2735800"/>
                <a:ext cx="699821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14:cNvPr>
              <p14:cNvContentPartPr/>
              <p14:nvPr/>
            </p14:nvContentPartPr>
            <p14:xfrm>
              <a:off x="293160" y="2932720"/>
              <a:ext cx="528840" cy="146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5160" y="2915080"/>
                <a:ext cx="5644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14:cNvPr>
              <p14:cNvContentPartPr/>
              <p14:nvPr/>
            </p14:nvContentPartPr>
            <p14:xfrm>
              <a:off x="2783640" y="2980240"/>
              <a:ext cx="135720" cy="1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765640" y="296260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14:cNvPr>
              <p14:cNvContentPartPr/>
              <p14:nvPr/>
            </p14:nvContentPartPr>
            <p14:xfrm>
              <a:off x="2793360" y="3078160"/>
              <a:ext cx="99360" cy="2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775720" y="3060520"/>
                <a:ext cx="135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14:cNvPr>
              <p14:cNvContentPartPr/>
              <p14:nvPr/>
            </p14:nvContentPartPr>
            <p14:xfrm>
              <a:off x="2214480" y="2787280"/>
              <a:ext cx="448560" cy="415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96826" y="2769625"/>
                <a:ext cx="484229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14:cNvPr>
              <p14:cNvContentPartPr/>
              <p14:nvPr/>
            </p14:nvContentPartPr>
            <p14:xfrm>
              <a:off x="4073880" y="2976640"/>
              <a:ext cx="1634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55880" y="2958640"/>
                <a:ext cx="1990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14:cNvPr>
              <p14:cNvContentPartPr/>
              <p14:nvPr/>
            </p14:nvContentPartPr>
            <p14:xfrm>
              <a:off x="3179640" y="2762440"/>
              <a:ext cx="788040" cy="459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62000" y="2744440"/>
                <a:ext cx="82368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14:cNvPr>
              <p14:cNvContentPartPr/>
              <p14:nvPr/>
            </p14:nvContentPartPr>
            <p14:xfrm>
              <a:off x="4398600" y="2792680"/>
              <a:ext cx="1039680" cy="406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0600" y="2774680"/>
                <a:ext cx="107532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14:cNvPr>
              <p14:cNvContentPartPr/>
              <p14:nvPr/>
            </p14:nvContentPartPr>
            <p14:xfrm>
              <a:off x="5571120" y="3058000"/>
              <a:ext cx="87840" cy="126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53480" y="3040000"/>
                <a:ext cx="1234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3D9F8F2-CA74-4186-8D5F-5E89086B5117}"/>
                  </a:ext>
                </a:extLst>
              </p14:cNvPr>
              <p14:cNvContentPartPr/>
              <p14:nvPr/>
            </p14:nvContentPartPr>
            <p14:xfrm>
              <a:off x="6146400" y="2982400"/>
              <a:ext cx="160560" cy="204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3D9F8F2-CA74-4186-8D5F-5E89086B511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28400" y="2964760"/>
                <a:ext cx="1962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A0853A-5749-4810-8A39-D640191FDDD7}"/>
                  </a:ext>
                </a:extLst>
              </p14:cNvPr>
              <p14:cNvContentPartPr/>
              <p14:nvPr/>
            </p14:nvContentPartPr>
            <p14:xfrm>
              <a:off x="6126240" y="2854960"/>
              <a:ext cx="159840" cy="40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A0853A-5749-4810-8A39-D640191FDDD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108240" y="2837320"/>
                <a:ext cx="195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75CE85-FE9D-490E-987A-D36796419460}"/>
                  </a:ext>
                </a:extLst>
              </p14:cNvPr>
              <p14:cNvContentPartPr/>
              <p14:nvPr/>
            </p14:nvContentPartPr>
            <p14:xfrm>
              <a:off x="6410640" y="3020560"/>
              <a:ext cx="156240" cy="1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75CE85-FE9D-490E-987A-D3679641946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93000" y="3002920"/>
                <a:ext cx="191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EA91C4B-574F-4E0D-827C-9B1A03395033}"/>
                  </a:ext>
                </a:extLst>
              </p14:cNvPr>
              <p14:cNvContentPartPr/>
              <p14:nvPr/>
            </p14:nvContentPartPr>
            <p14:xfrm>
              <a:off x="6431160" y="3108400"/>
              <a:ext cx="108360" cy="5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EA91C4B-574F-4E0D-827C-9B1A0339503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13160" y="3090760"/>
                <a:ext cx="144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23CC24C-F54F-44E9-B9AD-2CE708EBA591}"/>
                  </a:ext>
                </a:extLst>
              </p14:cNvPr>
              <p14:cNvContentPartPr/>
              <p14:nvPr/>
            </p14:nvContentPartPr>
            <p14:xfrm>
              <a:off x="6989880" y="2773960"/>
              <a:ext cx="226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23CC24C-F54F-44E9-B9AD-2CE708EBA59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71880" y="2756320"/>
                <a:ext cx="261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FF230F-DACA-4E4A-8884-C2939977E21C}"/>
                  </a:ext>
                </a:extLst>
              </p14:cNvPr>
              <p14:cNvContentPartPr/>
              <p14:nvPr/>
            </p14:nvContentPartPr>
            <p14:xfrm>
              <a:off x="6755880" y="2971960"/>
              <a:ext cx="55080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FF230F-DACA-4E4A-8884-C2939977E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38240" y="2954320"/>
                <a:ext cx="5864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8909C2-1DE2-43B3-B141-BCA1A5BDAFA5}"/>
                  </a:ext>
                </a:extLst>
              </p14:cNvPr>
              <p14:cNvContentPartPr/>
              <p14:nvPr/>
            </p14:nvContentPartPr>
            <p14:xfrm>
              <a:off x="7751640" y="2671720"/>
              <a:ext cx="205200" cy="584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8909C2-1DE2-43B3-B141-BCA1A5BDAFA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33640" y="2653720"/>
                <a:ext cx="24084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84C7540-48A4-430D-815F-8CF60CDB6547}"/>
                  </a:ext>
                </a:extLst>
              </p14:cNvPr>
              <p14:cNvContentPartPr/>
              <p14:nvPr/>
            </p14:nvContentPartPr>
            <p14:xfrm>
              <a:off x="406200" y="3415480"/>
              <a:ext cx="129240" cy="48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84C7540-48A4-430D-815F-8CF60CDB654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8200" y="3397840"/>
                <a:ext cx="16488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69E4196-5620-46B3-B8EF-BBEC85819FCB}"/>
                  </a:ext>
                </a:extLst>
              </p14:cNvPr>
              <p14:cNvContentPartPr/>
              <p14:nvPr/>
            </p14:nvContentPartPr>
            <p14:xfrm>
              <a:off x="771600" y="3612760"/>
              <a:ext cx="162000" cy="14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69E4196-5620-46B3-B8EF-BBEC85819FC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3960" y="3594760"/>
                <a:ext cx="197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515D136-990A-4B36-9EA4-A4413ABB0828}"/>
                  </a:ext>
                </a:extLst>
              </p14:cNvPr>
              <p14:cNvContentPartPr/>
              <p14:nvPr/>
            </p14:nvContentPartPr>
            <p14:xfrm>
              <a:off x="782040" y="3698080"/>
              <a:ext cx="12636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515D136-990A-4B36-9EA4-A4413ABB082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64400" y="368008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564D8E0-1DF7-487A-B45C-112CF6CDC40B}"/>
                  </a:ext>
                </a:extLst>
              </p14:cNvPr>
              <p14:cNvContentPartPr/>
              <p14:nvPr/>
            </p14:nvContentPartPr>
            <p14:xfrm>
              <a:off x="355080" y="3555520"/>
              <a:ext cx="200160" cy="251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564D8E0-1DF7-487A-B45C-112CF6CDC40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37112" y="3537880"/>
                <a:ext cx="235736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F9D277E-22DA-4E14-BB8D-75BB30EDBB57}"/>
                  </a:ext>
                </a:extLst>
              </p14:cNvPr>
              <p14:cNvContentPartPr/>
              <p14:nvPr/>
            </p14:nvContentPartPr>
            <p14:xfrm>
              <a:off x="1147800" y="3385600"/>
              <a:ext cx="147240" cy="89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F9D277E-22DA-4E14-BB8D-75BB30EDBB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129800" y="3367600"/>
                <a:ext cx="182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5A58C8B-900B-4AB1-A6E2-819FA9A5C5EE}"/>
                  </a:ext>
                </a:extLst>
              </p14:cNvPr>
              <p14:cNvContentPartPr/>
              <p14:nvPr/>
            </p14:nvContentPartPr>
            <p14:xfrm>
              <a:off x="2295840" y="3346000"/>
              <a:ext cx="162720" cy="98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5A58C8B-900B-4AB1-A6E2-819FA9A5C5E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277840" y="3328000"/>
                <a:ext cx="19836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B0CD86D-F62D-47D6-A45D-1F5B077D3149}"/>
                  </a:ext>
                </a:extLst>
              </p14:cNvPr>
              <p14:cNvContentPartPr/>
              <p14:nvPr/>
            </p14:nvContentPartPr>
            <p14:xfrm>
              <a:off x="2236800" y="3505840"/>
              <a:ext cx="434160" cy="248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B0CD86D-F62D-47D6-A45D-1F5B077D314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218800" y="3487866"/>
                <a:ext cx="4698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5A0BAA2-C25F-47D8-8985-39C5773BB724}"/>
                  </a:ext>
                </a:extLst>
              </p14:cNvPr>
              <p14:cNvContentPartPr/>
              <p14:nvPr/>
            </p14:nvContentPartPr>
            <p14:xfrm>
              <a:off x="1980840" y="3586120"/>
              <a:ext cx="151200" cy="15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5A0BAA2-C25F-47D8-8985-39C5773BB72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63200" y="3568480"/>
                <a:ext cx="1868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E8E0184-8498-4A97-8978-2B68A46B00A5}"/>
                  </a:ext>
                </a:extLst>
              </p14:cNvPr>
              <p14:cNvContentPartPr/>
              <p14:nvPr/>
            </p14:nvContentPartPr>
            <p14:xfrm>
              <a:off x="1564320" y="3484240"/>
              <a:ext cx="268920" cy="307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E8E0184-8498-4A97-8978-2B68A46B00A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546320" y="3466240"/>
                <a:ext cx="30456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CBD4037-E2B3-4370-A0C7-937821A5E819}"/>
                  </a:ext>
                </a:extLst>
              </p14:cNvPr>
              <p14:cNvContentPartPr/>
              <p14:nvPr/>
            </p14:nvContentPartPr>
            <p14:xfrm>
              <a:off x="1106040" y="3534640"/>
              <a:ext cx="329760" cy="284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CBD4037-E2B3-4370-A0C7-937821A5E8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88381" y="3516663"/>
                <a:ext cx="365439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64B6F3D-B0DE-489B-A80C-0F9084FCD40F}"/>
                  </a:ext>
                </a:extLst>
              </p14:cNvPr>
              <p14:cNvContentPartPr/>
              <p14:nvPr/>
            </p14:nvContentPartPr>
            <p14:xfrm>
              <a:off x="2830800" y="3488200"/>
              <a:ext cx="309960" cy="281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64B6F3D-B0DE-489B-A80C-0F9084FCD40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13160" y="3470560"/>
                <a:ext cx="3456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5255A7C-1F9B-4442-9C3D-4C45A0F1851B}"/>
                  </a:ext>
                </a:extLst>
              </p14:cNvPr>
              <p14:cNvContentPartPr/>
              <p14:nvPr/>
            </p14:nvContentPartPr>
            <p14:xfrm>
              <a:off x="3433440" y="3576040"/>
              <a:ext cx="312120" cy="273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5255A7C-1F9B-4442-9C3D-4C45A0F1851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415800" y="3558040"/>
                <a:ext cx="3477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F71127C-AF37-485D-B2AB-3D2849AE1946}"/>
                  </a:ext>
                </a:extLst>
              </p14:cNvPr>
              <p14:cNvContentPartPr/>
              <p14:nvPr/>
            </p14:nvContentPartPr>
            <p14:xfrm>
              <a:off x="3942480" y="3606640"/>
              <a:ext cx="192240" cy="326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F71127C-AF37-485D-B2AB-3D2849AE194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24840" y="3588640"/>
                <a:ext cx="2278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5B7F3E1-3610-4868-9771-B4A12D2D7D96}"/>
                  </a:ext>
                </a:extLst>
              </p14:cNvPr>
              <p14:cNvContentPartPr/>
              <p14:nvPr/>
            </p14:nvContentPartPr>
            <p14:xfrm>
              <a:off x="4226520" y="3382000"/>
              <a:ext cx="2117880" cy="81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5B7F3E1-3610-4868-9771-B4A12D2D7D9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08880" y="3364000"/>
                <a:ext cx="2153520" cy="85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ACDFFC1-77A9-47CA-B3A0-1F78C1934D5B}"/>
                  </a:ext>
                </a:extLst>
              </p14:cNvPr>
              <p14:cNvContentPartPr/>
              <p14:nvPr/>
            </p14:nvContentPartPr>
            <p14:xfrm>
              <a:off x="7215960" y="3648040"/>
              <a:ext cx="272160" cy="253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ACDFFC1-77A9-47CA-B3A0-1F78C1934D5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98297" y="3630400"/>
                <a:ext cx="307847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390F8EA-5016-49CA-8908-CF64181FDFBD}"/>
                  </a:ext>
                </a:extLst>
              </p14:cNvPr>
              <p14:cNvContentPartPr/>
              <p14:nvPr/>
            </p14:nvContentPartPr>
            <p14:xfrm>
              <a:off x="6481920" y="3394960"/>
              <a:ext cx="664560" cy="788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390F8EA-5016-49CA-8908-CF64181FDF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463920" y="3377320"/>
                <a:ext cx="700200" cy="82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6AEA1B5-D1DD-44CB-8BE4-C09ECD78130A}"/>
                  </a:ext>
                </a:extLst>
              </p14:cNvPr>
              <p14:cNvContentPartPr/>
              <p14:nvPr/>
            </p14:nvContentPartPr>
            <p14:xfrm>
              <a:off x="7589280" y="3332680"/>
              <a:ext cx="813600" cy="852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6AEA1B5-D1DD-44CB-8BE4-C09ECD78130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71280" y="3315033"/>
                <a:ext cx="849240" cy="887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6DE87CB-85DA-4E11-9922-F6558F3529DB}"/>
                  </a:ext>
                </a:extLst>
              </p14:cNvPr>
              <p14:cNvContentPartPr/>
              <p14:nvPr/>
            </p14:nvContentPartPr>
            <p14:xfrm>
              <a:off x="8501520" y="3547240"/>
              <a:ext cx="411120" cy="322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6DE87CB-85DA-4E11-9922-F6558F3529D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83520" y="3529600"/>
                <a:ext cx="44676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FDB03B-9BE2-4AEB-81FF-E221CF7D8FBA}"/>
                  </a:ext>
                </a:extLst>
              </p14:cNvPr>
              <p14:cNvContentPartPr/>
              <p14:nvPr/>
            </p14:nvContentPartPr>
            <p14:xfrm>
              <a:off x="208200" y="4571080"/>
              <a:ext cx="1085040" cy="52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FDB03B-9BE2-4AEB-81FF-E221CF7D8FB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0200" y="4553440"/>
                <a:ext cx="11206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9388D45-523E-4F30-AF47-ADBE00AEB519}"/>
                  </a:ext>
                </a:extLst>
              </p14:cNvPr>
              <p14:cNvContentPartPr/>
              <p14:nvPr/>
            </p14:nvContentPartPr>
            <p14:xfrm>
              <a:off x="300720" y="4216120"/>
              <a:ext cx="1111320" cy="308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9388D45-523E-4F30-AF47-ADBE00AEB51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83080" y="4198120"/>
                <a:ext cx="114696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ABD425E-17B4-46C0-99B6-19D7382747E6}"/>
                  </a:ext>
                </a:extLst>
              </p14:cNvPr>
              <p14:cNvContentPartPr/>
              <p14:nvPr/>
            </p14:nvContentPartPr>
            <p14:xfrm>
              <a:off x="1706520" y="4298560"/>
              <a:ext cx="488880" cy="266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ABD425E-17B4-46C0-99B6-19D7382747E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88520" y="4280560"/>
                <a:ext cx="5245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2BF8FFC-4131-4CCC-91E8-FC9CA177DDD5}"/>
                  </a:ext>
                </a:extLst>
              </p14:cNvPr>
              <p14:cNvContentPartPr/>
              <p14:nvPr/>
            </p14:nvContentPartPr>
            <p14:xfrm>
              <a:off x="3169560" y="4185160"/>
              <a:ext cx="295200" cy="427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2BF8FFC-4131-4CCC-91E8-FC9CA177DDD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151560" y="4167505"/>
                <a:ext cx="330840" cy="4633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C1D2BC1-3581-4066-A8EC-050257C13E4E}"/>
                  </a:ext>
                </a:extLst>
              </p14:cNvPr>
              <p14:cNvContentPartPr/>
              <p14:nvPr/>
            </p14:nvContentPartPr>
            <p14:xfrm>
              <a:off x="2336520" y="4209640"/>
              <a:ext cx="716040" cy="379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C1D2BC1-3581-4066-A8EC-050257C13E4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18511" y="4191983"/>
                <a:ext cx="751698" cy="4154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303ABB-6960-4B05-9729-F66EFA2AAC55}"/>
                  </a:ext>
                </a:extLst>
              </p14:cNvPr>
              <p14:cNvContentPartPr/>
              <p14:nvPr/>
            </p14:nvContentPartPr>
            <p14:xfrm>
              <a:off x="3637200" y="4429600"/>
              <a:ext cx="146880" cy="11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303ABB-6960-4B05-9729-F66EFA2AAC5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19200" y="4411600"/>
                <a:ext cx="182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230B849-AE69-4117-A320-60804C3BB22C}"/>
                  </a:ext>
                </a:extLst>
              </p14:cNvPr>
              <p14:cNvContentPartPr/>
              <p14:nvPr/>
            </p14:nvContentPartPr>
            <p14:xfrm>
              <a:off x="3637200" y="4511320"/>
              <a:ext cx="130680" cy="2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230B849-AE69-4117-A320-60804C3BB22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19200" y="4493320"/>
                <a:ext cx="166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23AC9B0-2AE9-4309-8253-AF32EEE5B58B}"/>
                  </a:ext>
                </a:extLst>
              </p14:cNvPr>
              <p14:cNvContentPartPr/>
              <p14:nvPr/>
            </p14:nvContentPartPr>
            <p14:xfrm>
              <a:off x="3961920" y="4297480"/>
              <a:ext cx="360" cy="29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23AC9B0-2AE9-4309-8253-AF32EEE5B58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944280" y="4279480"/>
                <a:ext cx="36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EE174AA-3E24-48BA-849B-E90F71C3EB16}"/>
                  </a:ext>
                </a:extLst>
              </p14:cNvPr>
              <p14:cNvContentPartPr/>
              <p14:nvPr/>
            </p14:nvContentPartPr>
            <p14:xfrm>
              <a:off x="4652760" y="4388920"/>
              <a:ext cx="132480" cy="191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EE174AA-3E24-48BA-849B-E90F71C3EB1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35120" y="4370920"/>
                <a:ext cx="1681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DDC455A-D0B3-4D88-9DF1-BE9B5D1075C4}"/>
                  </a:ext>
                </a:extLst>
              </p14:cNvPr>
              <p14:cNvContentPartPr/>
              <p14:nvPr/>
            </p14:nvContentPartPr>
            <p14:xfrm>
              <a:off x="4063440" y="4273720"/>
              <a:ext cx="459720" cy="416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DDC455A-D0B3-4D88-9DF1-BE9B5D1075C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45454" y="4256065"/>
                <a:ext cx="495332" cy="452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8C70216-A0F4-4B7E-AE7E-F7DADD776338}"/>
                  </a:ext>
                </a:extLst>
              </p14:cNvPr>
              <p14:cNvContentPartPr/>
              <p14:nvPr/>
            </p14:nvContentPartPr>
            <p14:xfrm>
              <a:off x="4917000" y="4284880"/>
              <a:ext cx="455400" cy="30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8C70216-A0F4-4B7E-AE7E-F7DADD77633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899014" y="4266880"/>
                <a:ext cx="491012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2EED80B-0080-4B93-859D-92C439A0B66A}"/>
                  </a:ext>
                </a:extLst>
              </p14:cNvPr>
              <p14:cNvContentPartPr/>
              <p14:nvPr/>
            </p14:nvContentPartPr>
            <p14:xfrm>
              <a:off x="5882520" y="4439680"/>
              <a:ext cx="110520" cy="153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2EED80B-0080-4B93-859D-92C439A0B66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64520" y="4421680"/>
                <a:ext cx="1461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31BDF28-20A5-449F-8485-7A70527570BC}"/>
                  </a:ext>
                </a:extLst>
              </p14:cNvPr>
              <p14:cNvContentPartPr/>
              <p14:nvPr/>
            </p14:nvContentPartPr>
            <p14:xfrm>
              <a:off x="5538360" y="4327720"/>
              <a:ext cx="212400" cy="2458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31BDF28-20A5-449F-8485-7A70527570B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520360" y="4310080"/>
                <a:ext cx="2480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2CEF640-DD81-4971-B058-33EB28797326}"/>
                  </a:ext>
                </a:extLst>
              </p14:cNvPr>
              <p14:cNvContentPartPr/>
              <p14:nvPr/>
            </p14:nvContentPartPr>
            <p14:xfrm>
              <a:off x="6207240" y="4230880"/>
              <a:ext cx="140400" cy="66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2CEF640-DD81-4971-B058-33EB2879732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189240" y="4213240"/>
                <a:ext cx="1760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FA5699E-157A-4642-9C66-AF1FE741C1D2}"/>
                  </a:ext>
                </a:extLst>
              </p14:cNvPr>
              <p14:cNvContentPartPr/>
              <p14:nvPr/>
            </p14:nvContentPartPr>
            <p14:xfrm>
              <a:off x="6124800" y="4366960"/>
              <a:ext cx="412200" cy="271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FA5699E-157A-4642-9C66-AF1FE741C1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107145" y="4349320"/>
                <a:ext cx="447871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418E899-C956-458E-8AD2-07A02C4AA19A}"/>
                  </a:ext>
                </a:extLst>
              </p14:cNvPr>
              <p14:cNvContentPartPr/>
              <p14:nvPr/>
            </p14:nvContentPartPr>
            <p14:xfrm>
              <a:off x="6670200" y="4276960"/>
              <a:ext cx="594000" cy="369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418E899-C956-458E-8AD2-07A02C4AA19A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52560" y="4259320"/>
                <a:ext cx="62964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7187246-18D3-4FC0-9DA7-BF824D66D84A}"/>
                  </a:ext>
                </a:extLst>
              </p14:cNvPr>
              <p14:cNvContentPartPr/>
              <p14:nvPr/>
            </p14:nvContentPartPr>
            <p14:xfrm>
              <a:off x="7548600" y="4419160"/>
              <a:ext cx="313920" cy="252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7187246-18D3-4FC0-9DA7-BF824D66D84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530579" y="4401520"/>
                <a:ext cx="349601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14DBE2-18CE-403A-B32E-D0C6E435A2FB}"/>
                  </a:ext>
                </a:extLst>
              </p14:cNvPr>
              <p14:cNvContentPartPr/>
              <p14:nvPr/>
            </p14:nvContentPartPr>
            <p14:xfrm>
              <a:off x="995160" y="4872040"/>
              <a:ext cx="151920" cy="2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14DBE2-18CE-403A-B32E-D0C6E435A2F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77520" y="4854400"/>
                <a:ext cx="1875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30F8A52-F256-4E7B-AC57-49CA7113F526}"/>
                  </a:ext>
                </a:extLst>
              </p14:cNvPr>
              <p14:cNvContentPartPr/>
              <p14:nvPr/>
            </p14:nvContentPartPr>
            <p14:xfrm>
              <a:off x="1005600" y="4957000"/>
              <a:ext cx="153720" cy="21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30F8A52-F256-4E7B-AC57-49CA7113F52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87600" y="493900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9A815E4-BE89-4E06-A7C5-249988384820}"/>
                  </a:ext>
                </a:extLst>
              </p14:cNvPr>
              <p14:cNvContentPartPr/>
              <p14:nvPr/>
            </p14:nvContentPartPr>
            <p14:xfrm>
              <a:off x="349320" y="4807240"/>
              <a:ext cx="485280" cy="2563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9A815E4-BE89-4E06-A7C5-24998838482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31320" y="4789600"/>
                <a:ext cx="5209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8593272-AFD6-4D45-845A-FC961D2DE479}"/>
                  </a:ext>
                </a:extLst>
              </p14:cNvPr>
              <p14:cNvContentPartPr/>
              <p14:nvPr/>
            </p14:nvContentPartPr>
            <p14:xfrm>
              <a:off x="1340760" y="4774840"/>
              <a:ext cx="269280" cy="372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8593272-AFD6-4D45-845A-FC961D2DE47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322784" y="4756840"/>
                <a:ext cx="304872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A0D04D-0ED4-492C-9158-B7E035B81320}"/>
                  </a:ext>
                </a:extLst>
              </p14:cNvPr>
              <p14:cNvContentPartPr/>
              <p14:nvPr/>
            </p14:nvContentPartPr>
            <p14:xfrm>
              <a:off x="1715880" y="4764760"/>
              <a:ext cx="366480" cy="310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A0D04D-0ED4-492C-9158-B7E035B8132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697880" y="4747120"/>
                <a:ext cx="4021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EADE929-CBB1-44E5-8FB9-3AC2C3F4DB37}"/>
                  </a:ext>
                </a:extLst>
              </p14:cNvPr>
              <p14:cNvContentPartPr/>
              <p14:nvPr/>
            </p14:nvContentPartPr>
            <p14:xfrm>
              <a:off x="2164080" y="4721560"/>
              <a:ext cx="432000" cy="372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EADE929-CBB1-44E5-8FB9-3AC2C3F4DB3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146080" y="4703560"/>
                <a:ext cx="46764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F78C1AC-56EA-4190-89EB-D2BC152A2084}"/>
                  </a:ext>
                </a:extLst>
              </p14:cNvPr>
              <p14:cNvContentPartPr/>
              <p14:nvPr/>
            </p14:nvContentPartPr>
            <p14:xfrm>
              <a:off x="2720280" y="4743520"/>
              <a:ext cx="564120" cy="419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F78C1AC-56EA-4190-89EB-D2BC152A208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702291" y="4725520"/>
                <a:ext cx="599737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F2CC8F3-2AB5-4131-AC3C-C5958F700DA6}"/>
                  </a:ext>
                </a:extLst>
              </p14:cNvPr>
              <p14:cNvContentPartPr/>
              <p14:nvPr/>
            </p14:nvContentPartPr>
            <p14:xfrm>
              <a:off x="3361800" y="4764760"/>
              <a:ext cx="467640" cy="3445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F2CC8F3-2AB5-4131-AC3C-C5958F700DA6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344160" y="4747120"/>
                <a:ext cx="5032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F724B9A-2571-40C3-8CA9-021029002D37}"/>
                  </a:ext>
                </a:extLst>
              </p14:cNvPr>
              <p14:cNvContentPartPr/>
              <p14:nvPr/>
            </p14:nvContentPartPr>
            <p14:xfrm>
              <a:off x="3941760" y="4815520"/>
              <a:ext cx="478800" cy="2887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F724B9A-2571-40C3-8CA9-021029002D3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923774" y="4797520"/>
                <a:ext cx="51441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EA801DA-1674-4EC0-A3E0-5EF79448AA03}"/>
                  </a:ext>
                </a:extLst>
              </p14:cNvPr>
              <p14:cNvContentPartPr/>
              <p14:nvPr/>
            </p14:nvContentPartPr>
            <p14:xfrm>
              <a:off x="4532520" y="4805440"/>
              <a:ext cx="110880" cy="279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EA801DA-1674-4EC0-A3E0-5EF79448AA03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514520" y="4787800"/>
                <a:ext cx="1465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7FD22A3-1D3C-4DEE-9761-03B8BBD0997D}"/>
                  </a:ext>
                </a:extLst>
              </p14:cNvPr>
              <p14:cNvContentPartPr/>
              <p14:nvPr/>
            </p14:nvContentPartPr>
            <p14:xfrm>
              <a:off x="4683360" y="4855120"/>
              <a:ext cx="192240" cy="1962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7FD22A3-1D3C-4DEE-9761-03B8BBD0997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665720" y="4837120"/>
                <a:ext cx="2278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1EBBB4A-68BB-4CE0-8930-24AF337D65B7}"/>
                  </a:ext>
                </a:extLst>
              </p14:cNvPr>
              <p14:cNvContentPartPr/>
              <p14:nvPr/>
            </p14:nvContentPartPr>
            <p14:xfrm>
              <a:off x="4908000" y="4985440"/>
              <a:ext cx="86400" cy="1047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1EBBB4A-68BB-4CE0-8930-24AF337D65B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890000" y="4967440"/>
                <a:ext cx="122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E7C871E-74AB-4B9B-9416-006E9D949FE6}"/>
                  </a:ext>
                </a:extLst>
              </p14:cNvPr>
              <p14:cNvContentPartPr/>
              <p14:nvPr/>
            </p14:nvContentPartPr>
            <p14:xfrm>
              <a:off x="4784880" y="4709680"/>
              <a:ext cx="159120" cy="88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E7C871E-74AB-4B9B-9416-006E9D949FE6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766880" y="4692040"/>
                <a:ext cx="19476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879D99D9-A58B-44B9-84A1-3AD0E72C1A25}"/>
                  </a:ext>
                </a:extLst>
              </p14:cNvPr>
              <p14:cNvContentPartPr/>
              <p14:nvPr/>
            </p14:nvContentPartPr>
            <p14:xfrm>
              <a:off x="5100960" y="4835680"/>
              <a:ext cx="154080" cy="1969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879D99D9-A58B-44B9-84A1-3AD0E72C1A25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082960" y="4818008"/>
                <a:ext cx="189720" cy="232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307B45EE-C60D-408C-B7BE-A7E5D8161960}"/>
                  </a:ext>
                </a:extLst>
              </p14:cNvPr>
              <p14:cNvContentPartPr/>
              <p14:nvPr/>
            </p14:nvContentPartPr>
            <p14:xfrm>
              <a:off x="5356200" y="4704280"/>
              <a:ext cx="689040" cy="436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307B45EE-C60D-408C-B7BE-A7E5D816196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338200" y="4686280"/>
                <a:ext cx="72468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9FF8EB-D092-46AF-A335-1A9F6DB3A816}"/>
                  </a:ext>
                </a:extLst>
              </p14:cNvPr>
              <p14:cNvContentPartPr/>
              <p14:nvPr/>
            </p14:nvContentPartPr>
            <p14:xfrm>
              <a:off x="6268440" y="4977160"/>
              <a:ext cx="155520" cy="11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9FF8EB-D092-46AF-A335-1A9F6DB3A816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250440" y="4959160"/>
                <a:ext cx="191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85E136-66F8-4E80-85AE-FFFD414B56B7}"/>
                  </a:ext>
                </a:extLst>
              </p14:cNvPr>
              <p14:cNvContentPartPr/>
              <p14:nvPr/>
            </p14:nvContentPartPr>
            <p14:xfrm>
              <a:off x="6278520" y="5048800"/>
              <a:ext cx="173160" cy="12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85E136-66F8-4E80-85AE-FFFD414B56B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260880" y="5031160"/>
                <a:ext cx="2088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B6E597-1C27-4CDA-8B4C-D8FD53E53040}"/>
                  </a:ext>
                </a:extLst>
              </p14:cNvPr>
              <p14:cNvContentPartPr/>
              <p14:nvPr/>
            </p14:nvContentPartPr>
            <p14:xfrm>
              <a:off x="6630600" y="4923160"/>
              <a:ext cx="133200" cy="183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B6E597-1C27-4CDA-8B4C-D8FD53E5304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612600" y="4905160"/>
                <a:ext cx="1688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07A2468-BA71-4A53-9658-B8BB802B6A3F}"/>
                  </a:ext>
                </a:extLst>
              </p14:cNvPr>
              <p14:cNvContentPartPr/>
              <p14:nvPr/>
            </p14:nvContentPartPr>
            <p14:xfrm>
              <a:off x="6898440" y="4829200"/>
              <a:ext cx="372240" cy="294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07A2468-BA71-4A53-9658-B8BB802B6A3F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880440" y="4811560"/>
                <a:ext cx="40788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DC31A31-41D0-4739-A095-9500BE0E395B}"/>
                  </a:ext>
                </a:extLst>
              </p14:cNvPr>
              <p14:cNvContentPartPr/>
              <p14:nvPr/>
            </p14:nvContentPartPr>
            <p14:xfrm>
              <a:off x="7589280" y="4878160"/>
              <a:ext cx="686520" cy="376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DC31A31-41D0-4739-A095-9500BE0E395B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571280" y="4860520"/>
                <a:ext cx="7221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EF782054-B0A3-460B-BC0B-04C9CC7F7499}"/>
                  </a:ext>
                </a:extLst>
              </p14:cNvPr>
              <p14:cNvContentPartPr/>
              <p14:nvPr/>
            </p14:nvContentPartPr>
            <p14:xfrm>
              <a:off x="2997120" y="5745040"/>
              <a:ext cx="111960" cy="10836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EF782054-B0A3-460B-BC0B-04C9CC7F7499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79120" y="5727400"/>
                <a:ext cx="1476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4F687B42-B86F-4793-A077-1A0AFB40DD8E}"/>
                  </a:ext>
                </a:extLst>
              </p14:cNvPr>
              <p14:cNvContentPartPr/>
              <p14:nvPr/>
            </p14:nvContentPartPr>
            <p14:xfrm>
              <a:off x="3291600" y="5638480"/>
              <a:ext cx="141480" cy="111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4F687B42-B86F-4793-A077-1A0AFB40DD8E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273600" y="56204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576EFB31-F551-4958-8600-AA1BAE0FB879}"/>
                  </a:ext>
                </a:extLst>
              </p14:cNvPr>
              <p14:cNvContentPartPr/>
              <p14:nvPr/>
            </p14:nvContentPartPr>
            <p14:xfrm>
              <a:off x="3281160" y="5721280"/>
              <a:ext cx="178200" cy="190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576EFB31-F551-4958-8600-AA1BAE0FB879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263160" y="5703640"/>
                <a:ext cx="2138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CFE40F6F-F5B0-47D4-AD5D-5105A9C704CC}"/>
                  </a:ext>
                </a:extLst>
              </p14:cNvPr>
              <p14:cNvContentPartPr/>
              <p14:nvPr/>
            </p14:nvContentPartPr>
            <p14:xfrm>
              <a:off x="2313840" y="5534800"/>
              <a:ext cx="581040" cy="3592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CFE40F6F-F5B0-47D4-AD5D-5105A9C704C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2296200" y="5517142"/>
                <a:ext cx="616680" cy="3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D2EC3E7C-115F-430F-8B47-9F4DB2C8B67A}"/>
                  </a:ext>
                </a:extLst>
              </p14:cNvPr>
              <p14:cNvContentPartPr/>
              <p14:nvPr/>
            </p14:nvContentPartPr>
            <p14:xfrm>
              <a:off x="3685440" y="5436160"/>
              <a:ext cx="94680" cy="45792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D2EC3E7C-115F-430F-8B47-9F4DB2C8B6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667440" y="5418160"/>
                <a:ext cx="130320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86F5F6F6-2582-40B5-A600-39A1692CB2E9}"/>
                  </a:ext>
                </a:extLst>
              </p14:cNvPr>
              <p14:cNvContentPartPr/>
              <p14:nvPr/>
            </p14:nvContentPartPr>
            <p14:xfrm>
              <a:off x="4754640" y="5597800"/>
              <a:ext cx="173520" cy="1742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86F5F6F6-2582-40B5-A600-39A1692CB2E9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736640" y="5579800"/>
                <a:ext cx="209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017FF733-3881-48D3-8B54-72509AD4DB24}"/>
                  </a:ext>
                </a:extLst>
              </p14:cNvPr>
              <p14:cNvContentPartPr/>
              <p14:nvPr/>
            </p14:nvContentPartPr>
            <p14:xfrm>
              <a:off x="3860760" y="5424280"/>
              <a:ext cx="736560" cy="48960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017FF733-3881-48D3-8B54-72509AD4DB2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842769" y="5406627"/>
                <a:ext cx="772183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862C1E76-6C7E-4FCA-98FB-03E0A01ED897}"/>
                  </a:ext>
                </a:extLst>
              </p14:cNvPr>
              <p14:cNvContentPartPr/>
              <p14:nvPr/>
            </p14:nvContentPartPr>
            <p14:xfrm>
              <a:off x="6076200" y="5503840"/>
              <a:ext cx="526680" cy="34020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862C1E76-6C7E-4FCA-98FB-03E0A01ED897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058560" y="5485840"/>
                <a:ext cx="56232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285E1E64-072C-405D-AA0A-8E7674272BC9}"/>
                  </a:ext>
                </a:extLst>
              </p14:cNvPr>
              <p14:cNvContentPartPr/>
              <p14:nvPr/>
            </p14:nvContentPartPr>
            <p14:xfrm>
              <a:off x="5108520" y="5353720"/>
              <a:ext cx="866520" cy="55188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285E1E64-072C-405D-AA0A-8E7674272BC9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090520" y="5336068"/>
                <a:ext cx="902160" cy="58754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378450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14:cNvPr>
              <p14:cNvContentPartPr/>
              <p14:nvPr/>
            </p14:nvContentPartPr>
            <p14:xfrm>
              <a:off x="318000" y="212920"/>
              <a:ext cx="3426480" cy="2275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000" y="194920"/>
                <a:ext cx="34621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14:cNvPr>
              <p14:cNvContentPartPr/>
              <p14:nvPr/>
            </p14:nvContentPartPr>
            <p14:xfrm>
              <a:off x="3301320" y="385720"/>
              <a:ext cx="1181520" cy="74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3675" y="367720"/>
                <a:ext cx="1217171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14:cNvPr>
              <p14:cNvContentPartPr/>
              <p14:nvPr/>
            </p14:nvContentPartPr>
            <p14:xfrm>
              <a:off x="1757280" y="995560"/>
              <a:ext cx="869760" cy="76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9640" y="977568"/>
                <a:ext cx="905400" cy="804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14:cNvPr>
              <p14:cNvContentPartPr/>
              <p14:nvPr/>
            </p14:nvContentPartPr>
            <p14:xfrm>
              <a:off x="649920" y="1058920"/>
              <a:ext cx="1034280" cy="10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41280"/>
                <a:ext cx="1069920" cy="11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14:cNvPr>
              <p14:cNvContentPartPr/>
              <p14:nvPr/>
            </p14:nvContentPartPr>
            <p14:xfrm>
              <a:off x="852960" y="978280"/>
              <a:ext cx="781200" cy="60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20" y="960291"/>
                <a:ext cx="816840" cy="642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14:cNvPr>
              <p14:cNvContentPartPr/>
              <p14:nvPr/>
            </p14:nvContentPartPr>
            <p14:xfrm>
              <a:off x="5293560" y="536560"/>
              <a:ext cx="22860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75920" y="518920"/>
                <a:ext cx="2642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14:cNvPr>
              <p14:cNvContentPartPr/>
              <p14:nvPr/>
            </p14:nvContentPartPr>
            <p14:xfrm>
              <a:off x="5739960" y="740320"/>
              <a:ext cx="192600" cy="252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21960" y="722680"/>
                <a:ext cx="2282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14:cNvPr>
              <p14:cNvContentPartPr/>
              <p14:nvPr/>
            </p14:nvContentPartPr>
            <p14:xfrm>
              <a:off x="5931480" y="493360"/>
              <a:ext cx="541800" cy="414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13480" y="475360"/>
                <a:ext cx="5774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14:cNvPr>
              <p14:cNvContentPartPr/>
              <p14:nvPr/>
            </p14:nvContentPartPr>
            <p14:xfrm>
              <a:off x="6329280" y="649960"/>
              <a:ext cx="214920" cy="4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11640" y="631960"/>
                <a:ext cx="2505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14:cNvPr>
              <p14:cNvContentPartPr/>
              <p14:nvPr/>
            </p14:nvContentPartPr>
            <p14:xfrm>
              <a:off x="6603600" y="629440"/>
              <a:ext cx="14760" cy="18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85600" y="611800"/>
                <a:ext cx="50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14:cNvPr>
              <p14:cNvContentPartPr/>
              <p14:nvPr/>
            </p14:nvContentPartPr>
            <p14:xfrm>
              <a:off x="6668400" y="700360"/>
              <a:ext cx="171720" cy="136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50400" y="682720"/>
                <a:ext cx="207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14:cNvPr>
              <p14:cNvContentPartPr/>
              <p14:nvPr/>
            </p14:nvContentPartPr>
            <p14:xfrm>
              <a:off x="6885840" y="487240"/>
              <a:ext cx="53280" cy="31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67840" y="469600"/>
                <a:ext cx="889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14:cNvPr>
              <p14:cNvContentPartPr/>
              <p14:nvPr/>
            </p14:nvContentPartPr>
            <p14:xfrm>
              <a:off x="6977640" y="662200"/>
              <a:ext cx="126360" cy="192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60000" y="644200"/>
                <a:ext cx="16200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14:cNvPr>
              <p14:cNvContentPartPr/>
              <p14:nvPr/>
            </p14:nvContentPartPr>
            <p14:xfrm>
              <a:off x="7364280" y="470320"/>
              <a:ext cx="1109520" cy="55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46280" y="452320"/>
                <a:ext cx="114516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14:cNvPr>
              <p14:cNvContentPartPr/>
              <p14:nvPr/>
            </p14:nvContentPartPr>
            <p14:xfrm>
              <a:off x="4776600" y="1193920"/>
              <a:ext cx="139320" cy="24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58960" y="1176280"/>
                <a:ext cx="1749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14:cNvPr>
              <p14:cNvContentPartPr/>
              <p14:nvPr/>
            </p14:nvContentPartPr>
            <p14:xfrm>
              <a:off x="6047400" y="1022200"/>
              <a:ext cx="942120" cy="481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9400" y="1004560"/>
                <a:ext cx="97776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14:cNvPr>
              <p14:cNvContentPartPr/>
              <p14:nvPr/>
            </p14:nvContentPartPr>
            <p14:xfrm>
              <a:off x="5031840" y="1218040"/>
              <a:ext cx="770040" cy="20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3840" y="1200400"/>
                <a:ext cx="8056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14:cNvPr>
              <p14:cNvContentPartPr/>
              <p14:nvPr/>
            </p14:nvContentPartPr>
            <p14:xfrm>
              <a:off x="7131720" y="1360960"/>
              <a:ext cx="21600" cy="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4080" y="1343320"/>
                <a:ext cx="572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14:cNvPr>
              <p14:cNvContentPartPr/>
              <p14:nvPr/>
            </p14:nvContentPartPr>
            <p14:xfrm>
              <a:off x="3596520" y="1755880"/>
              <a:ext cx="590400" cy="405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8520" y="1738240"/>
                <a:ext cx="62604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14:cNvPr>
              <p14:cNvContentPartPr/>
              <p14:nvPr/>
            </p14:nvContentPartPr>
            <p14:xfrm>
              <a:off x="4581840" y="1861360"/>
              <a:ext cx="538560" cy="187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64188" y="1843360"/>
                <a:ext cx="574224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14:cNvPr>
              <p14:cNvContentPartPr/>
              <p14:nvPr/>
            </p14:nvContentPartPr>
            <p14:xfrm>
              <a:off x="5480760" y="1665880"/>
              <a:ext cx="1215720" cy="418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62765" y="1648240"/>
                <a:ext cx="1251349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14:cNvPr>
              <p14:cNvContentPartPr/>
              <p14:nvPr/>
            </p14:nvContentPartPr>
            <p14:xfrm>
              <a:off x="7060800" y="1841200"/>
              <a:ext cx="525960" cy="279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3160" y="1823200"/>
                <a:ext cx="5616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14:cNvPr>
              <p14:cNvContentPartPr/>
              <p14:nvPr/>
            </p14:nvContentPartPr>
            <p14:xfrm>
              <a:off x="3321120" y="2398480"/>
              <a:ext cx="156960" cy="194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03120" y="2380480"/>
                <a:ext cx="192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14:cNvPr>
              <p14:cNvContentPartPr/>
              <p14:nvPr/>
            </p14:nvContentPartPr>
            <p14:xfrm>
              <a:off x="3624240" y="2405680"/>
              <a:ext cx="164880" cy="168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06600" y="2387680"/>
                <a:ext cx="20052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14:cNvPr>
              <p14:cNvContentPartPr/>
              <p14:nvPr/>
            </p14:nvContentPartPr>
            <p14:xfrm>
              <a:off x="3850320" y="2420440"/>
              <a:ext cx="242640" cy="170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2320" y="2402800"/>
                <a:ext cx="2782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14:cNvPr>
              <p14:cNvContentPartPr/>
              <p14:nvPr/>
            </p14:nvContentPartPr>
            <p14:xfrm>
              <a:off x="4188360" y="2419000"/>
              <a:ext cx="230400" cy="270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70360" y="2401360"/>
                <a:ext cx="2660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14:cNvPr>
              <p14:cNvContentPartPr/>
              <p14:nvPr/>
            </p14:nvContentPartPr>
            <p14:xfrm>
              <a:off x="4478880" y="2224600"/>
              <a:ext cx="1190160" cy="357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60885" y="2206960"/>
                <a:ext cx="1225789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14:cNvPr>
              <p14:cNvContentPartPr/>
              <p14:nvPr/>
            </p14:nvContentPartPr>
            <p14:xfrm>
              <a:off x="5926800" y="2305960"/>
              <a:ext cx="6480" cy="8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09160" y="2288320"/>
                <a:ext cx="42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14:cNvPr>
              <p14:cNvContentPartPr/>
              <p14:nvPr/>
            </p14:nvContentPartPr>
            <p14:xfrm>
              <a:off x="6380040" y="2417200"/>
              <a:ext cx="194040" cy="21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2040" y="2399560"/>
                <a:ext cx="2296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14:cNvPr>
              <p14:cNvContentPartPr/>
              <p14:nvPr/>
            </p14:nvContentPartPr>
            <p14:xfrm>
              <a:off x="6665880" y="2255200"/>
              <a:ext cx="555480" cy="276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48240" y="2237560"/>
                <a:ext cx="5911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14:cNvPr>
              <p14:cNvContentPartPr/>
              <p14:nvPr/>
            </p14:nvContentPartPr>
            <p14:xfrm>
              <a:off x="5911680" y="2396680"/>
              <a:ext cx="2944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040" y="2379040"/>
                <a:ext cx="3301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14:cNvPr>
              <p14:cNvContentPartPr/>
              <p14:nvPr/>
            </p14:nvContentPartPr>
            <p14:xfrm>
              <a:off x="7421160" y="2367160"/>
              <a:ext cx="96120" cy="135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03160" y="2349160"/>
                <a:ext cx="131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14:cNvPr>
              <p14:cNvContentPartPr/>
              <p14:nvPr/>
            </p14:nvContentPartPr>
            <p14:xfrm>
              <a:off x="7564080" y="2389840"/>
              <a:ext cx="107640" cy="108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46440" y="2371840"/>
                <a:ext cx="1432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14:cNvPr>
              <p14:cNvContentPartPr/>
              <p14:nvPr/>
            </p14:nvContentPartPr>
            <p14:xfrm>
              <a:off x="7704480" y="2385520"/>
              <a:ext cx="78120" cy="89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686840" y="2367880"/>
                <a:ext cx="113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14:cNvPr>
              <p14:cNvContentPartPr/>
              <p14:nvPr/>
            </p14:nvContentPartPr>
            <p14:xfrm>
              <a:off x="7822560" y="2382280"/>
              <a:ext cx="57240" cy="9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04920" y="2364280"/>
                <a:ext cx="92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14:cNvPr>
              <p14:cNvContentPartPr/>
              <p14:nvPr/>
            </p14:nvContentPartPr>
            <p14:xfrm>
              <a:off x="7914720" y="2223160"/>
              <a:ext cx="198000" cy="232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7080" y="2205520"/>
                <a:ext cx="2336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14:cNvPr>
              <p14:cNvContentPartPr/>
              <p14:nvPr/>
            </p14:nvContentPartPr>
            <p14:xfrm>
              <a:off x="8204520" y="2367160"/>
              <a:ext cx="5040" cy="5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86520" y="2349160"/>
                <a:ext cx="4068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14:cNvPr>
              <p14:cNvContentPartPr/>
              <p14:nvPr/>
            </p14:nvContentPartPr>
            <p14:xfrm>
              <a:off x="8218920" y="2245120"/>
              <a:ext cx="36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0" y="222712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14:cNvPr>
              <p14:cNvContentPartPr/>
              <p14:nvPr/>
            </p14:nvContentPartPr>
            <p14:xfrm>
              <a:off x="8302080" y="2154760"/>
              <a:ext cx="679680" cy="282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84431" y="2137120"/>
                <a:ext cx="715339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14:cNvPr>
              <p14:cNvContentPartPr/>
              <p14:nvPr/>
            </p14:nvContentPartPr>
            <p14:xfrm>
              <a:off x="1115400" y="2753800"/>
              <a:ext cx="664200" cy="537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97410" y="2735800"/>
                <a:ext cx="699821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14:cNvPr>
              <p14:cNvContentPartPr/>
              <p14:nvPr/>
            </p14:nvContentPartPr>
            <p14:xfrm>
              <a:off x="293160" y="2932720"/>
              <a:ext cx="528840" cy="146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5160" y="2915080"/>
                <a:ext cx="5644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14:cNvPr>
              <p14:cNvContentPartPr/>
              <p14:nvPr/>
            </p14:nvContentPartPr>
            <p14:xfrm>
              <a:off x="2783640" y="2980240"/>
              <a:ext cx="135720" cy="1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765640" y="296260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14:cNvPr>
              <p14:cNvContentPartPr/>
              <p14:nvPr/>
            </p14:nvContentPartPr>
            <p14:xfrm>
              <a:off x="2793360" y="3078160"/>
              <a:ext cx="99360" cy="2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775720" y="3060520"/>
                <a:ext cx="135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14:cNvPr>
              <p14:cNvContentPartPr/>
              <p14:nvPr/>
            </p14:nvContentPartPr>
            <p14:xfrm>
              <a:off x="2214480" y="2787280"/>
              <a:ext cx="448560" cy="415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96826" y="2769625"/>
                <a:ext cx="484229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14:cNvPr>
              <p14:cNvContentPartPr/>
              <p14:nvPr/>
            </p14:nvContentPartPr>
            <p14:xfrm>
              <a:off x="4073880" y="2976640"/>
              <a:ext cx="1634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55880" y="2958640"/>
                <a:ext cx="1990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14:cNvPr>
              <p14:cNvContentPartPr/>
              <p14:nvPr/>
            </p14:nvContentPartPr>
            <p14:xfrm>
              <a:off x="3179640" y="2762440"/>
              <a:ext cx="788040" cy="459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62000" y="2744440"/>
                <a:ext cx="82368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14:cNvPr>
              <p14:cNvContentPartPr/>
              <p14:nvPr/>
            </p14:nvContentPartPr>
            <p14:xfrm>
              <a:off x="4398600" y="2792680"/>
              <a:ext cx="1039680" cy="406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0600" y="2774680"/>
                <a:ext cx="107532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14:cNvPr>
              <p14:cNvContentPartPr/>
              <p14:nvPr/>
            </p14:nvContentPartPr>
            <p14:xfrm>
              <a:off x="5571120" y="3058000"/>
              <a:ext cx="87840" cy="126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53480" y="3040000"/>
                <a:ext cx="1234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3D9F8F2-CA74-4186-8D5F-5E89086B5117}"/>
                  </a:ext>
                </a:extLst>
              </p14:cNvPr>
              <p14:cNvContentPartPr/>
              <p14:nvPr/>
            </p14:nvContentPartPr>
            <p14:xfrm>
              <a:off x="6146400" y="2982400"/>
              <a:ext cx="160560" cy="204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3D9F8F2-CA74-4186-8D5F-5E89086B511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28400" y="2964760"/>
                <a:ext cx="1962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A0853A-5749-4810-8A39-D640191FDDD7}"/>
                  </a:ext>
                </a:extLst>
              </p14:cNvPr>
              <p14:cNvContentPartPr/>
              <p14:nvPr/>
            </p14:nvContentPartPr>
            <p14:xfrm>
              <a:off x="6126240" y="2854960"/>
              <a:ext cx="159840" cy="40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A0853A-5749-4810-8A39-D640191FDDD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108240" y="2837320"/>
                <a:ext cx="195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75CE85-FE9D-490E-987A-D36796419460}"/>
                  </a:ext>
                </a:extLst>
              </p14:cNvPr>
              <p14:cNvContentPartPr/>
              <p14:nvPr/>
            </p14:nvContentPartPr>
            <p14:xfrm>
              <a:off x="6410640" y="3020560"/>
              <a:ext cx="156240" cy="1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75CE85-FE9D-490E-987A-D3679641946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93000" y="3002920"/>
                <a:ext cx="191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EA91C4B-574F-4E0D-827C-9B1A03395033}"/>
                  </a:ext>
                </a:extLst>
              </p14:cNvPr>
              <p14:cNvContentPartPr/>
              <p14:nvPr/>
            </p14:nvContentPartPr>
            <p14:xfrm>
              <a:off x="6431160" y="3108400"/>
              <a:ext cx="108360" cy="5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EA91C4B-574F-4E0D-827C-9B1A0339503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13160" y="3090760"/>
                <a:ext cx="144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23CC24C-F54F-44E9-B9AD-2CE708EBA591}"/>
                  </a:ext>
                </a:extLst>
              </p14:cNvPr>
              <p14:cNvContentPartPr/>
              <p14:nvPr/>
            </p14:nvContentPartPr>
            <p14:xfrm>
              <a:off x="6989880" y="2773960"/>
              <a:ext cx="226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23CC24C-F54F-44E9-B9AD-2CE708EBA59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71880" y="2756320"/>
                <a:ext cx="261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FF230F-DACA-4E4A-8884-C2939977E21C}"/>
                  </a:ext>
                </a:extLst>
              </p14:cNvPr>
              <p14:cNvContentPartPr/>
              <p14:nvPr/>
            </p14:nvContentPartPr>
            <p14:xfrm>
              <a:off x="6755880" y="2971960"/>
              <a:ext cx="55080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FF230F-DACA-4E4A-8884-C2939977E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38240" y="2954320"/>
                <a:ext cx="5864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8909C2-1DE2-43B3-B141-BCA1A5BDAFA5}"/>
                  </a:ext>
                </a:extLst>
              </p14:cNvPr>
              <p14:cNvContentPartPr/>
              <p14:nvPr/>
            </p14:nvContentPartPr>
            <p14:xfrm>
              <a:off x="7751640" y="2671720"/>
              <a:ext cx="205200" cy="584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8909C2-1DE2-43B3-B141-BCA1A5BDAFA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33640" y="2653720"/>
                <a:ext cx="24084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84C7540-48A4-430D-815F-8CF60CDB6547}"/>
                  </a:ext>
                </a:extLst>
              </p14:cNvPr>
              <p14:cNvContentPartPr/>
              <p14:nvPr/>
            </p14:nvContentPartPr>
            <p14:xfrm>
              <a:off x="406200" y="3415480"/>
              <a:ext cx="129240" cy="48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84C7540-48A4-430D-815F-8CF60CDB654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8200" y="3397840"/>
                <a:ext cx="16488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69E4196-5620-46B3-B8EF-BBEC85819FCB}"/>
                  </a:ext>
                </a:extLst>
              </p14:cNvPr>
              <p14:cNvContentPartPr/>
              <p14:nvPr/>
            </p14:nvContentPartPr>
            <p14:xfrm>
              <a:off x="771600" y="3612760"/>
              <a:ext cx="162000" cy="14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69E4196-5620-46B3-B8EF-BBEC85819FC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3960" y="3594760"/>
                <a:ext cx="197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515D136-990A-4B36-9EA4-A4413ABB0828}"/>
                  </a:ext>
                </a:extLst>
              </p14:cNvPr>
              <p14:cNvContentPartPr/>
              <p14:nvPr/>
            </p14:nvContentPartPr>
            <p14:xfrm>
              <a:off x="782040" y="3698080"/>
              <a:ext cx="12636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515D136-990A-4B36-9EA4-A4413ABB082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64400" y="368008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564D8E0-1DF7-487A-B45C-112CF6CDC40B}"/>
                  </a:ext>
                </a:extLst>
              </p14:cNvPr>
              <p14:cNvContentPartPr/>
              <p14:nvPr/>
            </p14:nvContentPartPr>
            <p14:xfrm>
              <a:off x="355080" y="3555520"/>
              <a:ext cx="200160" cy="251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564D8E0-1DF7-487A-B45C-112CF6CDC40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37112" y="3537880"/>
                <a:ext cx="235736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F9D277E-22DA-4E14-BB8D-75BB30EDBB57}"/>
                  </a:ext>
                </a:extLst>
              </p14:cNvPr>
              <p14:cNvContentPartPr/>
              <p14:nvPr/>
            </p14:nvContentPartPr>
            <p14:xfrm>
              <a:off x="1147800" y="3385600"/>
              <a:ext cx="147240" cy="89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F9D277E-22DA-4E14-BB8D-75BB30EDBB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129800" y="3367600"/>
                <a:ext cx="182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5A58C8B-900B-4AB1-A6E2-819FA9A5C5EE}"/>
                  </a:ext>
                </a:extLst>
              </p14:cNvPr>
              <p14:cNvContentPartPr/>
              <p14:nvPr/>
            </p14:nvContentPartPr>
            <p14:xfrm>
              <a:off x="2295840" y="3346000"/>
              <a:ext cx="162720" cy="98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5A58C8B-900B-4AB1-A6E2-819FA9A5C5E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277840" y="3328000"/>
                <a:ext cx="19836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B0CD86D-F62D-47D6-A45D-1F5B077D3149}"/>
                  </a:ext>
                </a:extLst>
              </p14:cNvPr>
              <p14:cNvContentPartPr/>
              <p14:nvPr/>
            </p14:nvContentPartPr>
            <p14:xfrm>
              <a:off x="2236800" y="3505840"/>
              <a:ext cx="434160" cy="248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B0CD86D-F62D-47D6-A45D-1F5B077D314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218800" y="3487866"/>
                <a:ext cx="4698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5A0BAA2-C25F-47D8-8985-39C5773BB724}"/>
                  </a:ext>
                </a:extLst>
              </p14:cNvPr>
              <p14:cNvContentPartPr/>
              <p14:nvPr/>
            </p14:nvContentPartPr>
            <p14:xfrm>
              <a:off x="1980840" y="3586120"/>
              <a:ext cx="151200" cy="15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5A0BAA2-C25F-47D8-8985-39C5773BB72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63200" y="3568480"/>
                <a:ext cx="1868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E8E0184-8498-4A97-8978-2B68A46B00A5}"/>
                  </a:ext>
                </a:extLst>
              </p14:cNvPr>
              <p14:cNvContentPartPr/>
              <p14:nvPr/>
            </p14:nvContentPartPr>
            <p14:xfrm>
              <a:off x="1564320" y="3484240"/>
              <a:ext cx="268920" cy="307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E8E0184-8498-4A97-8978-2B68A46B00A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546320" y="3466240"/>
                <a:ext cx="30456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CBD4037-E2B3-4370-A0C7-937821A5E819}"/>
                  </a:ext>
                </a:extLst>
              </p14:cNvPr>
              <p14:cNvContentPartPr/>
              <p14:nvPr/>
            </p14:nvContentPartPr>
            <p14:xfrm>
              <a:off x="1106040" y="3534640"/>
              <a:ext cx="329760" cy="284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CBD4037-E2B3-4370-A0C7-937821A5E8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88381" y="3516663"/>
                <a:ext cx="365439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64B6F3D-B0DE-489B-A80C-0F9084FCD40F}"/>
                  </a:ext>
                </a:extLst>
              </p14:cNvPr>
              <p14:cNvContentPartPr/>
              <p14:nvPr/>
            </p14:nvContentPartPr>
            <p14:xfrm>
              <a:off x="2830800" y="3488200"/>
              <a:ext cx="309960" cy="281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64B6F3D-B0DE-489B-A80C-0F9084FCD40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13160" y="3470560"/>
                <a:ext cx="3456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5255A7C-1F9B-4442-9C3D-4C45A0F1851B}"/>
                  </a:ext>
                </a:extLst>
              </p14:cNvPr>
              <p14:cNvContentPartPr/>
              <p14:nvPr/>
            </p14:nvContentPartPr>
            <p14:xfrm>
              <a:off x="3433440" y="3576040"/>
              <a:ext cx="312120" cy="273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5255A7C-1F9B-4442-9C3D-4C45A0F1851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415800" y="3558040"/>
                <a:ext cx="3477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F71127C-AF37-485D-B2AB-3D2849AE1946}"/>
                  </a:ext>
                </a:extLst>
              </p14:cNvPr>
              <p14:cNvContentPartPr/>
              <p14:nvPr/>
            </p14:nvContentPartPr>
            <p14:xfrm>
              <a:off x="3942480" y="3606640"/>
              <a:ext cx="192240" cy="326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F71127C-AF37-485D-B2AB-3D2849AE194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24840" y="3588640"/>
                <a:ext cx="2278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5B7F3E1-3610-4868-9771-B4A12D2D7D96}"/>
                  </a:ext>
                </a:extLst>
              </p14:cNvPr>
              <p14:cNvContentPartPr/>
              <p14:nvPr/>
            </p14:nvContentPartPr>
            <p14:xfrm>
              <a:off x="4226520" y="3382000"/>
              <a:ext cx="2117880" cy="81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5B7F3E1-3610-4868-9771-B4A12D2D7D9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08880" y="3364000"/>
                <a:ext cx="2153520" cy="85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ACDFFC1-77A9-47CA-B3A0-1F78C1934D5B}"/>
                  </a:ext>
                </a:extLst>
              </p14:cNvPr>
              <p14:cNvContentPartPr/>
              <p14:nvPr/>
            </p14:nvContentPartPr>
            <p14:xfrm>
              <a:off x="7215960" y="3648040"/>
              <a:ext cx="272160" cy="253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ACDFFC1-77A9-47CA-B3A0-1F78C1934D5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98297" y="3630400"/>
                <a:ext cx="307847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390F8EA-5016-49CA-8908-CF64181FDFBD}"/>
                  </a:ext>
                </a:extLst>
              </p14:cNvPr>
              <p14:cNvContentPartPr/>
              <p14:nvPr/>
            </p14:nvContentPartPr>
            <p14:xfrm>
              <a:off x="6481920" y="3394960"/>
              <a:ext cx="664560" cy="788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390F8EA-5016-49CA-8908-CF64181FDF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463920" y="3377320"/>
                <a:ext cx="700200" cy="82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6AEA1B5-D1DD-44CB-8BE4-C09ECD78130A}"/>
                  </a:ext>
                </a:extLst>
              </p14:cNvPr>
              <p14:cNvContentPartPr/>
              <p14:nvPr/>
            </p14:nvContentPartPr>
            <p14:xfrm>
              <a:off x="7589280" y="3332680"/>
              <a:ext cx="813600" cy="852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6AEA1B5-D1DD-44CB-8BE4-C09ECD78130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71280" y="3315033"/>
                <a:ext cx="849240" cy="887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6DE87CB-85DA-4E11-9922-F6558F3529DB}"/>
                  </a:ext>
                </a:extLst>
              </p14:cNvPr>
              <p14:cNvContentPartPr/>
              <p14:nvPr/>
            </p14:nvContentPartPr>
            <p14:xfrm>
              <a:off x="8501520" y="3547240"/>
              <a:ext cx="411120" cy="322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6DE87CB-85DA-4E11-9922-F6558F3529D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83520" y="3529600"/>
                <a:ext cx="44676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FDB03B-9BE2-4AEB-81FF-E221CF7D8FBA}"/>
                  </a:ext>
                </a:extLst>
              </p14:cNvPr>
              <p14:cNvContentPartPr/>
              <p14:nvPr/>
            </p14:nvContentPartPr>
            <p14:xfrm>
              <a:off x="208200" y="4571080"/>
              <a:ext cx="1085040" cy="52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FDB03B-9BE2-4AEB-81FF-E221CF7D8FB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0200" y="4553440"/>
                <a:ext cx="11206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9388D45-523E-4F30-AF47-ADBE00AEB519}"/>
                  </a:ext>
                </a:extLst>
              </p14:cNvPr>
              <p14:cNvContentPartPr/>
              <p14:nvPr/>
            </p14:nvContentPartPr>
            <p14:xfrm>
              <a:off x="300720" y="4216120"/>
              <a:ext cx="1111320" cy="308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9388D45-523E-4F30-AF47-ADBE00AEB51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83080" y="4198120"/>
                <a:ext cx="114696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ABD425E-17B4-46C0-99B6-19D7382747E6}"/>
                  </a:ext>
                </a:extLst>
              </p14:cNvPr>
              <p14:cNvContentPartPr/>
              <p14:nvPr/>
            </p14:nvContentPartPr>
            <p14:xfrm>
              <a:off x="1706520" y="4298560"/>
              <a:ext cx="488880" cy="266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ABD425E-17B4-46C0-99B6-19D7382747E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88520" y="4280560"/>
                <a:ext cx="5245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2BF8FFC-4131-4CCC-91E8-FC9CA177DDD5}"/>
                  </a:ext>
                </a:extLst>
              </p14:cNvPr>
              <p14:cNvContentPartPr/>
              <p14:nvPr/>
            </p14:nvContentPartPr>
            <p14:xfrm>
              <a:off x="3169560" y="4185160"/>
              <a:ext cx="295200" cy="427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2BF8FFC-4131-4CCC-91E8-FC9CA177DDD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151560" y="4167505"/>
                <a:ext cx="330840" cy="4633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C1D2BC1-3581-4066-A8EC-050257C13E4E}"/>
                  </a:ext>
                </a:extLst>
              </p14:cNvPr>
              <p14:cNvContentPartPr/>
              <p14:nvPr/>
            </p14:nvContentPartPr>
            <p14:xfrm>
              <a:off x="2336520" y="4209640"/>
              <a:ext cx="716040" cy="379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C1D2BC1-3581-4066-A8EC-050257C13E4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18511" y="4191983"/>
                <a:ext cx="751698" cy="4154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303ABB-6960-4B05-9729-F66EFA2AAC55}"/>
                  </a:ext>
                </a:extLst>
              </p14:cNvPr>
              <p14:cNvContentPartPr/>
              <p14:nvPr/>
            </p14:nvContentPartPr>
            <p14:xfrm>
              <a:off x="3637200" y="4429600"/>
              <a:ext cx="146880" cy="11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303ABB-6960-4B05-9729-F66EFA2AAC5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19200" y="4411600"/>
                <a:ext cx="182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230B849-AE69-4117-A320-60804C3BB22C}"/>
                  </a:ext>
                </a:extLst>
              </p14:cNvPr>
              <p14:cNvContentPartPr/>
              <p14:nvPr/>
            </p14:nvContentPartPr>
            <p14:xfrm>
              <a:off x="3637200" y="4511320"/>
              <a:ext cx="130680" cy="2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230B849-AE69-4117-A320-60804C3BB22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19200" y="4493320"/>
                <a:ext cx="166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23AC9B0-2AE9-4309-8253-AF32EEE5B58B}"/>
                  </a:ext>
                </a:extLst>
              </p14:cNvPr>
              <p14:cNvContentPartPr/>
              <p14:nvPr/>
            </p14:nvContentPartPr>
            <p14:xfrm>
              <a:off x="3961920" y="4297480"/>
              <a:ext cx="360" cy="29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23AC9B0-2AE9-4309-8253-AF32EEE5B58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944280" y="4279480"/>
                <a:ext cx="36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EE174AA-3E24-48BA-849B-E90F71C3EB16}"/>
                  </a:ext>
                </a:extLst>
              </p14:cNvPr>
              <p14:cNvContentPartPr/>
              <p14:nvPr/>
            </p14:nvContentPartPr>
            <p14:xfrm>
              <a:off x="4652760" y="4388920"/>
              <a:ext cx="132480" cy="191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EE174AA-3E24-48BA-849B-E90F71C3EB1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35120" y="4370920"/>
                <a:ext cx="1681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DDC455A-D0B3-4D88-9DF1-BE9B5D1075C4}"/>
                  </a:ext>
                </a:extLst>
              </p14:cNvPr>
              <p14:cNvContentPartPr/>
              <p14:nvPr/>
            </p14:nvContentPartPr>
            <p14:xfrm>
              <a:off x="4063440" y="4273720"/>
              <a:ext cx="459720" cy="416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DDC455A-D0B3-4D88-9DF1-BE9B5D1075C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45454" y="4256065"/>
                <a:ext cx="495332" cy="452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8C70216-A0F4-4B7E-AE7E-F7DADD776338}"/>
                  </a:ext>
                </a:extLst>
              </p14:cNvPr>
              <p14:cNvContentPartPr/>
              <p14:nvPr/>
            </p14:nvContentPartPr>
            <p14:xfrm>
              <a:off x="4917000" y="4284880"/>
              <a:ext cx="455400" cy="30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8C70216-A0F4-4B7E-AE7E-F7DADD77633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899014" y="4266880"/>
                <a:ext cx="491012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2EED80B-0080-4B93-859D-92C439A0B66A}"/>
                  </a:ext>
                </a:extLst>
              </p14:cNvPr>
              <p14:cNvContentPartPr/>
              <p14:nvPr/>
            </p14:nvContentPartPr>
            <p14:xfrm>
              <a:off x="5882520" y="4439680"/>
              <a:ext cx="110520" cy="153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2EED80B-0080-4B93-859D-92C439A0B66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64520" y="4421680"/>
                <a:ext cx="1461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31BDF28-20A5-449F-8485-7A70527570BC}"/>
                  </a:ext>
                </a:extLst>
              </p14:cNvPr>
              <p14:cNvContentPartPr/>
              <p14:nvPr/>
            </p14:nvContentPartPr>
            <p14:xfrm>
              <a:off x="5538360" y="4327720"/>
              <a:ext cx="212400" cy="2458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31BDF28-20A5-449F-8485-7A70527570B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520360" y="4310080"/>
                <a:ext cx="2480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2CEF640-DD81-4971-B058-33EB28797326}"/>
                  </a:ext>
                </a:extLst>
              </p14:cNvPr>
              <p14:cNvContentPartPr/>
              <p14:nvPr/>
            </p14:nvContentPartPr>
            <p14:xfrm>
              <a:off x="6207240" y="4230880"/>
              <a:ext cx="140400" cy="66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2CEF640-DD81-4971-B058-33EB2879732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189240" y="4213240"/>
                <a:ext cx="1760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FA5699E-157A-4642-9C66-AF1FE741C1D2}"/>
                  </a:ext>
                </a:extLst>
              </p14:cNvPr>
              <p14:cNvContentPartPr/>
              <p14:nvPr/>
            </p14:nvContentPartPr>
            <p14:xfrm>
              <a:off x="6124800" y="4366960"/>
              <a:ext cx="412200" cy="271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FA5699E-157A-4642-9C66-AF1FE741C1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107145" y="4349320"/>
                <a:ext cx="447871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418E899-C956-458E-8AD2-07A02C4AA19A}"/>
                  </a:ext>
                </a:extLst>
              </p14:cNvPr>
              <p14:cNvContentPartPr/>
              <p14:nvPr/>
            </p14:nvContentPartPr>
            <p14:xfrm>
              <a:off x="6670200" y="4276960"/>
              <a:ext cx="594000" cy="369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418E899-C956-458E-8AD2-07A02C4AA19A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52560" y="4259320"/>
                <a:ext cx="62964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7187246-18D3-4FC0-9DA7-BF824D66D84A}"/>
                  </a:ext>
                </a:extLst>
              </p14:cNvPr>
              <p14:cNvContentPartPr/>
              <p14:nvPr/>
            </p14:nvContentPartPr>
            <p14:xfrm>
              <a:off x="7548600" y="4419160"/>
              <a:ext cx="313920" cy="252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7187246-18D3-4FC0-9DA7-BF824D66D84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530579" y="4401520"/>
                <a:ext cx="349601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14DBE2-18CE-403A-B32E-D0C6E435A2FB}"/>
                  </a:ext>
                </a:extLst>
              </p14:cNvPr>
              <p14:cNvContentPartPr/>
              <p14:nvPr/>
            </p14:nvContentPartPr>
            <p14:xfrm>
              <a:off x="995160" y="4872040"/>
              <a:ext cx="151920" cy="2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14DBE2-18CE-403A-B32E-D0C6E435A2F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77520" y="4854400"/>
                <a:ext cx="1875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30F8A52-F256-4E7B-AC57-49CA7113F526}"/>
                  </a:ext>
                </a:extLst>
              </p14:cNvPr>
              <p14:cNvContentPartPr/>
              <p14:nvPr/>
            </p14:nvContentPartPr>
            <p14:xfrm>
              <a:off x="1005600" y="4957000"/>
              <a:ext cx="153720" cy="21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30F8A52-F256-4E7B-AC57-49CA7113F52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87600" y="493900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9A815E4-BE89-4E06-A7C5-249988384820}"/>
                  </a:ext>
                </a:extLst>
              </p14:cNvPr>
              <p14:cNvContentPartPr/>
              <p14:nvPr/>
            </p14:nvContentPartPr>
            <p14:xfrm>
              <a:off x="349320" y="4807240"/>
              <a:ext cx="485280" cy="2563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9A815E4-BE89-4E06-A7C5-24998838482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31320" y="4789600"/>
                <a:ext cx="5209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8593272-AFD6-4D45-845A-FC961D2DE479}"/>
                  </a:ext>
                </a:extLst>
              </p14:cNvPr>
              <p14:cNvContentPartPr/>
              <p14:nvPr/>
            </p14:nvContentPartPr>
            <p14:xfrm>
              <a:off x="1340760" y="4774840"/>
              <a:ext cx="269280" cy="372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8593272-AFD6-4D45-845A-FC961D2DE47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322784" y="4756840"/>
                <a:ext cx="304872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A0D04D-0ED4-492C-9158-B7E035B81320}"/>
                  </a:ext>
                </a:extLst>
              </p14:cNvPr>
              <p14:cNvContentPartPr/>
              <p14:nvPr/>
            </p14:nvContentPartPr>
            <p14:xfrm>
              <a:off x="1715880" y="4764760"/>
              <a:ext cx="366480" cy="310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A0D04D-0ED4-492C-9158-B7E035B8132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697880" y="4747120"/>
                <a:ext cx="4021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EADE929-CBB1-44E5-8FB9-3AC2C3F4DB37}"/>
                  </a:ext>
                </a:extLst>
              </p14:cNvPr>
              <p14:cNvContentPartPr/>
              <p14:nvPr/>
            </p14:nvContentPartPr>
            <p14:xfrm>
              <a:off x="2164080" y="4721560"/>
              <a:ext cx="432000" cy="372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EADE929-CBB1-44E5-8FB9-3AC2C3F4DB3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146080" y="4703560"/>
                <a:ext cx="46764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F78C1AC-56EA-4190-89EB-D2BC152A2084}"/>
                  </a:ext>
                </a:extLst>
              </p14:cNvPr>
              <p14:cNvContentPartPr/>
              <p14:nvPr/>
            </p14:nvContentPartPr>
            <p14:xfrm>
              <a:off x="2720280" y="4743520"/>
              <a:ext cx="564120" cy="419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F78C1AC-56EA-4190-89EB-D2BC152A208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702291" y="4725520"/>
                <a:ext cx="599737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F2CC8F3-2AB5-4131-AC3C-C5958F700DA6}"/>
                  </a:ext>
                </a:extLst>
              </p14:cNvPr>
              <p14:cNvContentPartPr/>
              <p14:nvPr/>
            </p14:nvContentPartPr>
            <p14:xfrm>
              <a:off x="3361800" y="4764760"/>
              <a:ext cx="467640" cy="3445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F2CC8F3-2AB5-4131-AC3C-C5958F700DA6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344160" y="4747120"/>
                <a:ext cx="5032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F724B9A-2571-40C3-8CA9-021029002D37}"/>
                  </a:ext>
                </a:extLst>
              </p14:cNvPr>
              <p14:cNvContentPartPr/>
              <p14:nvPr/>
            </p14:nvContentPartPr>
            <p14:xfrm>
              <a:off x="3941760" y="4815520"/>
              <a:ext cx="478800" cy="2887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F724B9A-2571-40C3-8CA9-021029002D3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923774" y="4797520"/>
                <a:ext cx="51441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EA801DA-1674-4EC0-A3E0-5EF79448AA03}"/>
                  </a:ext>
                </a:extLst>
              </p14:cNvPr>
              <p14:cNvContentPartPr/>
              <p14:nvPr/>
            </p14:nvContentPartPr>
            <p14:xfrm>
              <a:off x="4532520" y="4805440"/>
              <a:ext cx="110880" cy="279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EA801DA-1674-4EC0-A3E0-5EF79448AA03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514520" y="4787800"/>
                <a:ext cx="1465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7FD22A3-1D3C-4DEE-9761-03B8BBD0997D}"/>
                  </a:ext>
                </a:extLst>
              </p14:cNvPr>
              <p14:cNvContentPartPr/>
              <p14:nvPr/>
            </p14:nvContentPartPr>
            <p14:xfrm>
              <a:off x="4683360" y="4855120"/>
              <a:ext cx="192240" cy="1962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7FD22A3-1D3C-4DEE-9761-03B8BBD0997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665720" y="4837120"/>
                <a:ext cx="2278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1EBBB4A-68BB-4CE0-8930-24AF337D65B7}"/>
                  </a:ext>
                </a:extLst>
              </p14:cNvPr>
              <p14:cNvContentPartPr/>
              <p14:nvPr/>
            </p14:nvContentPartPr>
            <p14:xfrm>
              <a:off x="4908000" y="4985440"/>
              <a:ext cx="86400" cy="1047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1EBBB4A-68BB-4CE0-8930-24AF337D65B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890000" y="4967440"/>
                <a:ext cx="122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E7C871E-74AB-4B9B-9416-006E9D949FE6}"/>
                  </a:ext>
                </a:extLst>
              </p14:cNvPr>
              <p14:cNvContentPartPr/>
              <p14:nvPr/>
            </p14:nvContentPartPr>
            <p14:xfrm>
              <a:off x="4784880" y="4709680"/>
              <a:ext cx="159120" cy="88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E7C871E-74AB-4B9B-9416-006E9D949FE6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766880" y="4692040"/>
                <a:ext cx="19476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879D99D9-A58B-44B9-84A1-3AD0E72C1A25}"/>
                  </a:ext>
                </a:extLst>
              </p14:cNvPr>
              <p14:cNvContentPartPr/>
              <p14:nvPr/>
            </p14:nvContentPartPr>
            <p14:xfrm>
              <a:off x="5100960" y="4835680"/>
              <a:ext cx="154080" cy="1969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879D99D9-A58B-44B9-84A1-3AD0E72C1A25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082960" y="4818008"/>
                <a:ext cx="189720" cy="232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307B45EE-C60D-408C-B7BE-A7E5D8161960}"/>
                  </a:ext>
                </a:extLst>
              </p14:cNvPr>
              <p14:cNvContentPartPr/>
              <p14:nvPr/>
            </p14:nvContentPartPr>
            <p14:xfrm>
              <a:off x="5356200" y="4704280"/>
              <a:ext cx="689040" cy="436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307B45EE-C60D-408C-B7BE-A7E5D816196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338200" y="4686280"/>
                <a:ext cx="72468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9FF8EB-D092-46AF-A335-1A9F6DB3A816}"/>
                  </a:ext>
                </a:extLst>
              </p14:cNvPr>
              <p14:cNvContentPartPr/>
              <p14:nvPr/>
            </p14:nvContentPartPr>
            <p14:xfrm>
              <a:off x="6268440" y="4977160"/>
              <a:ext cx="155520" cy="11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9FF8EB-D092-46AF-A335-1A9F6DB3A816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250440" y="4959160"/>
                <a:ext cx="191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85E136-66F8-4E80-85AE-FFFD414B56B7}"/>
                  </a:ext>
                </a:extLst>
              </p14:cNvPr>
              <p14:cNvContentPartPr/>
              <p14:nvPr/>
            </p14:nvContentPartPr>
            <p14:xfrm>
              <a:off x="6278520" y="5048800"/>
              <a:ext cx="173160" cy="12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85E136-66F8-4E80-85AE-FFFD414B56B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260880" y="5031160"/>
                <a:ext cx="2088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B6E597-1C27-4CDA-8B4C-D8FD53E53040}"/>
                  </a:ext>
                </a:extLst>
              </p14:cNvPr>
              <p14:cNvContentPartPr/>
              <p14:nvPr/>
            </p14:nvContentPartPr>
            <p14:xfrm>
              <a:off x="6630600" y="4923160"/>
              <a:ext cx="133200" cy="183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B6E597-1C27-4CDA-8B4C-D8FD53E5304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612600" y="4905160"/>
                <a:ext cx="1688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07A2468-BA71-4A53-9658-B8BB802B6A3F}"/>
                  </a:ext>
                </a:extLst>
              </p14:cNvPr>
              <p14:cNvContentPartPr/>
              <p14:nvPr/>
            </p14:nvContentPartPr>
            <p14:xfrm>
              <a:off x="6898440" y="4829200"/>
              <a:ext cx="372240" cy="294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07A2468-BA71-4A53-9658-B8BB802B6A3F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880440" y="4811560"/>
                <a:ext cx="40788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DC31A31-41D0-4739-A095-9500BE0E395B}"/>
                  </a:ext>
                </a:extLst>
              </p14:cNvPr>
              <p14:cNvContentPartPr/>
              <p14:nvPr/>
            </p14:nvContentPartPr>
            <p14:xfrm>
              <a:off x="7589280" y="4878160"/>
              <a:ext cx="686520" cy="376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DC31A31-41D0-4739-A095-9500BE0E395B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571280" y="4860520"/>
                <a:ext cx="7221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EF782054-B0A3-460B-BC0B-04C9CC7F7499}"/>
                  </a:ext>
                </a:extLst>
              </p14:cNvPr>
              <p14:cNvContentPartPr/>
              <p14:nvPr/>
            </p14:nvContentPartPr>
            <p14:xfrm>
              <a:off x="2997120" y="5745040"/>
              <a:ext cx="111960" cy="10836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EF782054-B0A3-460B-BC0B-04C9CC7F7499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79120" y="5727400"/>
                <a:ext cx="1476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4F687B42-B86F-4793-A077-1A0AFB40DD8E}"/>
                  </a:ext>
                </a:extLst>
              </p14:cNvPr>
              <p14:cNvContentPartPr/>
              <p14:nvPr/>
            </p14:nvContentPartPr>
            <p14:xfrm>
              <a:off x="3291600" y="5638480"/>
              <a:ext cx="141480" cy="111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4F687B42-B86F-4793-A077-1A0AFB40DD8E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273600" y="56204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576EFB31-F551-4958-8600-AA1BAE0FB879}"/>
                  </a:ext>
                </a:extLst>
              </p14:cNvPr>
              <p14:cNvContentPartPr/>
              <p14:nvPr/>
            </p14:nvContentPartPr>
            <p14:xfrm>
              <a:off x="3281160" y="5721280"/>
              <a:ext cx="178200" cy="190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576EFB31-F551-4958-8600-AA1BAE0FB879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263160" y="5703640"/>
                <a:ext cx="2138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CFE40F6F-F5B0-47D4-AD5D-5105A9C704CC}"/>
                  </a:ext>
                </a:extLst>
              </p14:cNvPr>
              <p14:cNvContentPartPr/>
              <p14:nvPr/>
            </p14:nvContentPartPr>
            <p14:xfrm>
              <a:off x="2313840" y="5534800"/>
              <a:ext cx="581040" cy="3592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CFE40F6F-F5B0-47D4-AD5D-5105A9C704C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2296200" y="5517142"/>
                <a:ext cx="616680" cy="3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D2EC3E7C-115F-430F-8B47-9F4DB2C8B67A}"/>
                  </a:ext>
                </a:extLst>
              </p14:cNvPr>
              <p14:cNvContentPartPr/>
              <p14:nvPr/>
            </p14:nvContentPartPr>
            <p14:xfrm>
              <a:off x="3685440" y="5436160"/>
              <a:ext cx="94680" cy="45792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D2EC3E7C-115F-430F-8B47-9F4DB2C8B6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667440" y="5418160"/>
                <a:ext cx="130320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86F5F6F6-2582-40B5-A600-39A1692CB2E9}"/>
                  </a:ext>
                </a:extLst>
              </p14:cNvPr>
              <p14:cNvContentPartPr/>
              <p14:nvPr/>
            </p14:nvContentPartPr>
            <p14:xfrm>
              <a:off x="4754640" y="5597800"/>
              <a:ext cx="173520" cy="1742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86F5F6F6-2582-40B5-A600-39A1692CB2E9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736640" y="5579800"/>
                <a:ext cx="209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017FF733-3881-48D3-8B54-72509AD4DB24}"/>
                  </a:ext>
                </a:extLst>
              </p14:cNvPr>
              <p14:cNvContentPartPr/>
              <p14:nvPr/>
            </p14:nvContentPartPr>
            <p14:xfrm>
              <a:off x="3860760" y="5424280"/>
              <a:ext cx="736560" cy="48960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017FF733-3881-48D3-8B54-72509AD4DB2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842769" y="5406627"/>
                <a:ext cx="772183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862C1E76-6C7E-4FCA-98FB-03E0A01ED897}"/>
                  </a:ext>
                </a:extLst>
              </p14:cNvPr>
              <p14:cNvContentPartPr/>
              <p14:nvPr/>
            </p14:nvContentPartPr>
            <p14:xfrm>
              <a:off x="6076200" y="5503840"/>
              <a:ext cx="526680" cy="34020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862C1E76-6C7E-4FCA-98FB-03E0A01ED897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058560" y="5485840"/>
                <a:ext cx="56232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285E1E64-072C-405D-AA0A-8E7674272BC9}"/>
                  </a:ext>
                </a:extLst>
              </p14:cNvPr>
              <p14:cNvContentPartPr/>
              <p14:nvPr/>
            </p14:nvContentPartPr>
            <p14:xfrm>
              <a:off x="5108520" y="5353720"/>
              <a:ext cx="866520" cy="55188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285E1E64-072C-405D-AA0A-8E7674272BC9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090520" y="5336068"/>
                <a:ext cx="902160" cy="587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F26D767-E5DC-4F8C-B0A2-95CC76F0E7CD}"/>
                  </a:ext>
                </a:extLst>
              </p14:cNvPr>
              <p14:cNvContentPartPr/>
              <p14:nvPr/>
            </p14:nvContentPartPr>
            <p14:xfrm>
              <a:off x="2020440" y="5985520"/>
              <a:ext cx="164160" cy="4107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F26D767-E5DC-4F8C-B0A2-95CC76F0E7CD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002800" y="5967520"/>
                <a:ext cx="199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375C7194-B7F2-43C5-977A-17264EFFD69D}"/>
                  </a:ext>
                </a:extLst>
              </p14:cNvPr>
              <p14:cNvContentPartPr/>
              <p14:nvPr/>
            </p14:nvContentPartPr>
            <p14:xfrm>
              <a:off x="2935560" y="6024760"/>
              <a:ext cx="135720" cy="2502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375C7194-B7F2-43C5-977A-17264EFFD69D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917608" y="6006786"/>
                <a:ext cx="171266" cy="285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10BE4AB-BA2A-4426-930E-03A2CC9FB556}"/>
                  </a:ext>
                </a:extLst>
              </p14:cNvPr>
              <p14:cNvContentPartPr/>
              <p14:nvPr/>
            </p14:nvContentPartPr>
            <p14:xfrm>
              <a:off x="2357040" y="6127720"/>
              <a:ext cx="484560" cy="1512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10BE4AB-BA2A-4426-930E-03A2CC9FB556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339387" y="6110080"/>
                <a:ext cx="520226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18400B3-46B6-443C-ACF4-B041124B1DF9}"/>
                  </a:ext>
                </a:extLst>
              </p14:cNvPr>
              <p14:cNvContentPartPr/>
              <p14:nvPr/>
            </p14:nvContentPartPr>
            <p14:xfrm>
              <a:off x="1249320" y="5978680"/>
              <a:ext cx="597960" cy="249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18400B3-46B6-443C-ACF4-B041124B1DF9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1231680" y="5960680"/>
                <a:ext cx="6336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A98F514B-BAF6-4E20-AD82-FBA9BBC81855}"/>
                  </a:ext>
                </a:extLst>
              </p14:cNvPr>
              <p14:cNvContentPartPr/>
              <p14:nvPr/>
            </p14:nvContentPartPr>
            <p14:xfrm>
              <a:off x="3290880" y="6075520"/>
              <a:ext cx="629640" cy="244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A98F514B-BAF6-4E20-AD82-FBA9BBC81855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272890" y="6057520"/>
                <a:ext cx="6652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3A9E861-099D-449C-9ACC-3744C755D465}"/>
                  </a:ext>
                </a:extLst>
              </p14:cNvPr>
              <p14:cNvContentPartPr/>
              <p14:nvPr/>
            </p14:nvContentPartPr>
            <p14:xfrm>
              <a:off x="3281160" y="6396640"/>
              <a:ext cx="676080" cy="43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3A9E861-099D-449C-9ACC-3744C755D465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263160" y="6378640"/>
                <a:ext cx="7117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F858BE2E-8FFE-4C18-BA43-A0A15B47E7FF}"/>
                  </a:ext>
                </a:extLst>
              </p14:cNvPr>
              <p14:cNvContentPartPr/>
              <p14:nvPr/>
            </p14:nvContentPartPr>
            <p14:xfrm>
              <a:off x="4247400" y="6037360"/>
              <a:ext cx="1553400" cy="284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F858BE2E-8FFE-4C18-BA43-A0A15B47E7FF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4229760" y="6019360"/>
                <a:ext cx="158904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24F23E9A-2235-48CA-A360-95E17B8C1379}"/>
                  </a:ext>
                </a:extLst>
              </p14:cNvPr>
              <p14:cNvContentPartPr/>
              <p14:nvPr/>
            </p14:nvContentPartPr>
            <p14:xfrm>
              <a:off x="1184880" y="6339400"/>
              <a:ext cx="654480" cy="3060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24F23E9A-2235-48CA-A360-95E17B8C1379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1166890" y="6321760"/>
                <a:ext cx="69010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ED16FFAE-EC58-4348-9598-A9E591050B7E}"/>
                  </a:ext>
                </a:extLst>
              </p14:cNvPr>
              <p14:cNvContentPartPr/>
              <p14:nvPr/>
            </p14:nvContentPartPr>
            <p14:xfrm>
              <a:off x="2092440" y="6470080"/>
              <a:ext cx="24120" cy="2062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ED16FFAE-EC58-4348-9598-A9E591050B7E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2074800" y="6452440"/>
                <a:ext cx="5976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EAD0F60-7A5D-4B2A-A0BB-3B96170AFF28}"/>
                  </a:ext>
                </a:extLst>
              </p14:cNvPr>
              <p14:cNvContentPartPr/>
              <p14:nvPr/>
            </p14:nvContentPartPr>
            <p14:xfrm>
              <a:off x="2021520" y="6573040"/>
              <a:ext cx="153720" cy="111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EAD0F60-7A5D-4B2A-A0BB-3B96170AFF28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2003880" y="65550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9844EF88-A1C8-488D-BDDE-796205D0F6A9}"/>
                  </a:ext>
                </a:extLst>
              </p14:cNvPr>
              <p14:cNvContentPartPr/>
              <p14:nvPr/>
            </p14:nvContentPartPr>
            <p14:xfrm>
              <a:off x="2212320" y="6558640"/>
              <a:ext cx="93960" cy="1242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9844EF88-A1C8-488D-BDDE-796205D0F6A9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2194320" y="6540640"/>
                <a:ext cx="12960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2233CFD8-4ED8-4ADE-B938-96E237A4C190}"/>
                  </a:ext>
                </a:extLst>
              </p14:cNvPr>
              <p14:cNvContentPartPr/>
              <p14:nvPr/>
            </p14:nvContentPartPr>
            <p14:xfrm>
              <a:off x="2382960" y="6566200"/>
              <a:ext cx="37440" cy="1105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2233CFD8-4ED8-4ADE-B938-96E237A4C190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2365320" y="6548560"/>
                <a:ext cx="730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1736E85D-127D-447A-AD81-4FEAC4A40F55}"/>
                  </a:ext>
                </a:extLst>
              </p14:cNvPr>
              <p14:cNvContentPartPr/>
              <p14:nvPr/>
            </p14:nvContentPartPr>
            <p14:xfrm>
              <a:off x="2458560" y="6552160"/>
              <a:ext cx="160920" cy="2070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1736E85D-127D-447A-AD81-4FEAC4A40F55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2440560" y="6534160"/>
                <a:ext cx="19656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743B350A-AE67-413A-A62C-0B498F9EDE7F}"/>
                  </a:ext>
                </a:extLst>
              </p14:cNvPr>
              <p14:cNvContentPartPr/>
              <p14:nvPr/>
            </p14:nvContentPartPr>
            <p14:xfrm>
              <a:off x="2641440" y="6594280"/>
              <a:ext cx="101880" cy="619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743B350A-AE67-413A-A62C-0B498F9EDE7F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2623440" y="6576640"/>
                <a:ext cx="13752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A583FD71-79AA-400A-B00D-03F7B7B05FE2}"/>
                  </a:ext>
                </a:extLst>
              </p14:cNvPr>
              <p14:cNvContentPartPr/>
              <p14:nvPr/>
            </p14:nvContentPartPr>
            <p14:xfrm>
              <a:off x="2793000" y="6583480"/>
              <a:ext cx="91080" cy="12492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A583FD71-79AA-400A-B00D-03F7B7B05FE2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2775000" y="6565840"/>
                <a:ext cx="1267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333B38B1-4E42-4067-83BD-DF7D6E686DC3}"/>
                  </a:ext>
                </a:extLst>
              </p14:cNvPr>
              <p14:cNvContentPartPr/>
              <p14:nvPr/>
            </p14:nvContentPartPr>
            <p14:xfrm>
              <a:off x="3066960" y="6484840"/>
              <a:ext cx="876960" cy="2725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333B38B1-4E42-4067-83BD-DF7D6E686DC3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3048967" y="6467200"/>
                <a:ext cx="912585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C8BE66A8-E464-4EF5-ADFA-57B1F59E1158}"/>
                  </a:ext>
                </a:extLst>
              </p14:cNvPr>
              <p14:cNvContentPartPr/>
              <p14:nvPr/>
            </p14:nvContentPartPr>
            <p14:xfrm>
              <a:off x="5339640" y="6471520"/>
              <a:ext cx="241200" cy="2761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C8BE66A8-E464-4EF5-ADFA-57B1F59E1158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322000" y="6453880"/>
                <a:ext cx="2768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1020C2F-0C4C-4B84-B8F7-7BA9BB08386C}"/>
                  </a:ext>
                </a:extLst>
              </p14:cNvPr>
              <p14:cNvContentPartPr/>
              <p14:nvPr/>
            </p14:nvContentPartPr>
            <p14:xfrm>
              <a:off x="4165320" y="6451360"/>
              <a:ext cx="859320" cy="32076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1020C2F-0C4C-4B84-B8F7-7BA9BB08386C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4147320" y="6433360"/>
                <a:ext cx="8949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EA9C66DE-1257-4C44-BD23-086D8B427AAE}"/>
                  </a:ext>
                </a:extLst>
              </p14:cNvPr>
              <p14:cNvContentPartPr/>
              <p14:nvPr/>
            </p14:nvContentPartPr>
            <p14:xfrm>
              <a:off x="3574560" y="5801200"/>
              <a:ext cx="1047240" cy="184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EA9C66DE-1257-4C44-BD23-086D8B427AA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3556560" y="5783200"/>
                <a:ext cx="1082880" cy="220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1109359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14:cNvPr>
              <p14:cNvContentPartPr/>
              <p14:nvPr/>
            </p14:nvContentPartPr>
            <p14:xfrm>
              <a:off x="1863840" y="182320"/>
              <a:ext cx="4556160" cy="600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6200" y="164669"/>
                <a:ext cx="459180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14:cNvPr>
              <p14:cNvContentPartPr/>
              <p14:nvPr/>
            </p14:nvContentPartPr>
            <p14:xfrm>
              <a:off x="1574400" y="1240000"/>
              <a:ext cx="151920" cy="9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56400" y="1222360"/>
                <a:ext cx="187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14:cNvPr>
              <p14:cNvContentPartPr/>
              <p14:nvPr/>
            </p14:nvContentPartPr>
            <p14:xfrm>
              <a:off x="1564320" y="1331440"/>
              <a:ext cx="14472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46320" y="1313800"/>
                <a:ext cx="180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14:cNvPr>
              <p14:cNvContentPartPr/>
              <p14:nvPr/>
            </p14:nvContentPartPr>
            <p14:xfrm>
              <a:off x="709680" y="1137400"/>
              <a:ext cx="668520" cy="40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1680" y="1119744"/>
                <a:ext cx="70416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14:cNvPr>
              <p14:cNvContentPartPr/>
              <p14:nvPr/>
            </p14:nvContentPartPr>
            <p14:xfrm>
              <a:off x="2021520" y="1157920"/>
              <a:ext cx="1188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03880" y="1139920"/>
                <a:ext cx="47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14:cNvPr>
              <p14:cNvContentPartPr/>
              <p14:nvPr/>
            </p14:nvContentPartPr>
            <p14:xfrm>
              <a:off x="1899480" y="1126600"/>
              <a:ext cx="227160" cy="3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81840" y="1108600"/>
                <a:ext cx="2628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14:cNvPr>
              <p14:cNvContentPartPr/>
              <p14:nvPr/>
            </p14:nvContentPartPr>
            <p14:xfrm>
              <a:off x="2102520" y="1319560"/>
              <a:ext cx="12420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84880" y="1301560"/>
                <a:ext cx="1598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14:cNvPr>
              <p14:cNvContentPartPr/>
              <p14:nvPr/>
            </p14:nvContentPartPr>
            <p14:xfrm>
              <a:off x="2336520" y="1269520"/>
              <a:ext cx="11160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18520" y="12518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14:cNvPr>
              <p14:cNvContentPartPr/>
              <p14:nvPr/>
            </p14:nvContentPartPr>
            <p14:xfrm>
              <a:off x="2549640" y="1076920"/>
              <a:ext cx="255240" cy="272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31640" y="1058944"/>
                <a:ext cx="290880" cy="308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14:cNvPr>
              <p14:cNvContentPartPr/>
              <p14:nvPr/>
            </p14:nvContentPartPr>
            <p14:xfrm>
              <a:off x="2985960" y="1360960"/>
              <a:ext cx="41760" cy="50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68320" y="1343320"/>
                <a:ext cx="77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E62E887-DCF7-464B-9723-EB256BFFE995}"/>
                  </a:ext>
                </a:extLst>
              </p14:cNvPr>
              <p14:cNvContentPartPr/>
              <p14:nvPr/>
            </p14:nvContentPartPr>
            <p14:xfrm>
              <a:off x="3261000" y="995560"/>
              <a:ext cx="12096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E62E887-DCF7-464B-9723-EB256BFFE9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355" y="977560"/>
                <a:ext cx="1245251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EE06E45-51A6-4603-A482-593A4D799755}"/>
                  </a:ext>
                </a:extLst>
              </p14:cNvPr>
              <p14:cNvContentPartPr/>
              <p14:nvPr/>
            </p14:nvContentPartPr>
            <p14:xfrm>
              <a:off x="4947240" y="1045960"/>
              <a:ext cx="720720" cy="30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EE06E45-51A6-4603-A482-593A4D7997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29249" y="1028320"/>
                <a:ext cx="75634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2E7B2BF-5428-45A1-A26E-0D0BEF194089}"/>
                  </a:ext>
                </a:extLst>
              </p14:cNvPr>
              <p14:cNvContentPartPr/>
              <p14:nvPr/>
            </p14:nvContentPartPr>
            <p14:xfrm>
              <a:off x="5862000" y="1106800"/>
              <a:ext cx="202680" cy="31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2E7B2BF-5428-45A1-A26E-0D0BEF1940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44000" y="1088800"/>
                <a:ext cx="2383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66CEB45-4E06-4E8F-9133-6B93295B41F7}"/>
                  </a:ext>
                </a:extLst>
              </p14:cNvPr>
              <p14:cNvContentPartPr/>
              <p14:nvPr/>
            </p14:nvContentPartPr>
            <p14:xfrm>
              <a:off x="5902680" y="1187440"/>
              <a:ext cx="181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66CEB45-4E06-4E8F-9133-6B93295B41F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85040" y="1169800"/>
                <a:ext cx="217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A26CDA-D85F-4F0A-B479-387F829796E2}"/>
                  </a:ext>
                </a:extLst>
              </p14:cNvPr>
              <p14:cNvContentPartPr/>
              <p14:nvPr/>
            </p14:nvContentPartPr>
            <p14:xfrm>
              <a:off x="5923200" y="1290760"/>
              <a:ext cx="16416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A26CDA-D85F-4F0A-B479-387F829796E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05200" y="1273120"/>
                <a:ext cx="199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8D82839-294F-4E81-9F48-01E1F28CA62C}"/>
                  </a:ext>
                </a:extLst>
              </p14:cNvPr>
              <p14:cNvContentPartPr/>
              <p14:nvPr/>
            </p14:nvContentPartPr>
            <p14:xfrm>
              <a:off x="7049640" y="995560"/>
              <a:ext cx="143640" cy="24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8D82839-294F-4E81-9F48-01E1F28CA6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32000" y="977560"/>
                <a:ext cx="17928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28CBBE-FA9F-4C20-8524-AF85207C2E29}"/>
                  </a:ext>
                </a:extLst>
              </p14:cNvPr>
              <p14:cNvContentPartPr/>
              <p14:nvPr/>
            </p14:nvContentPartPr>
            <p14:xfrm>
              <a:off x="6254400" y="1028320"/>
              <a:ext cx="665640" cy="271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28CBBE-FA9F-4C20-8524-AF85207C2E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236400" y="1010680"/>
                <a:ext cx="7012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44CFA3C-3372-459E-B9FF-99F854A2CCA4}"/>
                  </a:ext>
                </a:extLst>
              </p14:cNvPr>
              <p14:cNvContentPartPr/>
              <p14:nvPr/>
            </p14:nvContentPartPr>
            <p14:xfrm>
              <a:off x="7457160" y="1098160"/>
              <a:ext cx="32652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44CFA3C-3372-459E-B9FF-99F854A2C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439180" y="1080520"/>
                <a:ext cx="362121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A78A58A-8F3A-4C60-BFBA-97E8C6161B20}"/>
                  </a:ext>
                </a:extLst>
              </p14:cNvPr>
              <p14:cNvContentPartPr/>
              <p14:nvPr/>
            </p14:nvContentPartPr>
            <p14:xfrm>
              <a:off x="8729040" y="913840"/>
              <a:ext cx="305640" cy="225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A78A58A-8F3A-4C60-BFBA-97E8C6161B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11040" y="896200"/>
                <a:ext cx="3412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D11CF3E-FDD6-4B67-8E56-0F855FA74A63}"/>
                  </a:ext>
                </a:extLst>
              </p14:cNvPr>
              <p14:cNvContentPartPr/>
              <p14:nvPr/>
            </p14:nvContentPartPr>
            <p14:xfrm>
              <a:off x="8045760" y="913840"/>
              <a:ext cx="595080" cy="465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D11CF3E-FDD6-4B67-8E56-0F855FA74A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028120" y="896186"/>
                <a:ext cx="63072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3589E5E-0265-454E-B1FC-5A7D2673DEB9}"/>
                  </a:ext>
                </a:extLst>
              </p14:cNvPr>
              <p14:cNvContentPartPr/>
              <p14:nvPr/>
            </p14:nvContentPartPr>
            <p14:xfrm>
              <a:off x="1442640" y="1706560"/>
              <a:ext cx="1380600" cy="405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3589E5E-0265-454E-B1FC-5A7D2673DE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24640" y="1688936"/>
                <a:ext cx="1416240" cy="440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C9A7C1-D3B8-4FA7-BB5B-A774DA389635}"/>
                  </a:ext>
                </a:extLst>
              </p14:cNvPr>
              <p14:cNvContentPartPr/>
              <p14:nvPr/>
            </p14:nvContentPartPr>
            <p14:xfrm>
              <a:off x="446880" y="1747240"/>
              <a:ext cx="729000" cy="425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C9A7C1-D3B8-4FA7-BB5B-A774DA3896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880" y="1729600"/>
                <a:ext cx="7646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F425654-08F8-4C7C-A55D-E6620EF34894}"/>
                  </a:ext>
                </a:extLst>
              </p14:cNvPr>
              <p14:cNvContentPartPr/>
              <p14:nvPr/>
            </p14:nvContentPartPr>
            <p14:xfrm>
              <a:off x="3179640" y="1747240"/>
              <a:ext cx="117000" cy="21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F425654-08F8-4C7C-A55D-E6620EF348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62000" y="1729600"/>
                <a:ext cx="1526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C2503FB-C2DC-4294-BB50-87F759910410}"/>
                  </a:ext>
                </a:extLst>
              </p14:cNvPr>
              <p14:cNvContentPartPr/>
              <p14:nvPr/>
            </p14:nvContentPartPr>
            <p14:xfrm>
              <a:off x="3524880" y="1747240"/>
              <a:ext cx="291600" cy="193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C2503FB-C2DC-4294-BB50-87F75991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7240" y="1729600"/>
                <a:ext cx="3272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05880AD-C4A1-4C1A-BCAD-B4E7705D432C}"/>
                  </a:ext>
                </a:extLst>
              </p14:cNvPr>
              <p14:cNvContentPartPr/>
              <p14:nvPr/>
            </p14:nvContentPartPr>
            <p14:xfrm>
              <a:off x="4044360" y="1810240"/>
              <a:ext cx="182880" cy="19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05880AD-C4A1-4C1A-BCAD-B4E7705D432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26360" y="1792600"/>
                <a:ext cx="2185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BE2E030-E8DD-4626-814A-A73BF05B2739}"/>
                  </a:ext>
                </a:extLst>
              </p14:cNvPr>
              <p14:cNvContentPartPr/>
              <p14:nvPr/>
            </p14:nvContentPartPr>
            <p14:xfrm>
              <a:off x="4309680" y="1675960"/>
              <a:ext cx="925200" cy="243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BE2E030-E8DD-4626-814A-A73BF05B273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2040" y="1657960"/>
                <a:ext cx="9608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5968B72-CCCC-4356-B8AC-7CD8AA4555CA}"/>
                  </a:ext>
                </a:extLst>
              </p14:cNvPr>
              <p14:cNvContentPartPr/>
              <p14:nvPr/>
            </p14:nvContentPartPr>
            <p14:xfrm>
              <a:off x="5368440" y="1728520"/>
              <a:ext cx="117000" cy="191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5968B72-CCCC-4356-B8AC-7CD8AA4555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350440" y="1710520"/>
                <a:ext cx="152640" cy="22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9536272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14:cNvPr>
              <p14:cNvContentPartPr/>
              <p14:nvPr/>
            </p14:nvContentPartPr>
            <p14:xfrm>
              <a:off x="318000" y="212920"/>
              <a:ext cx="3426480" cy="2275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F2EC5DD-B269-4036-9206-9D92FC75E61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00000" y="194920"/>
                <a:ext cx="3462120" cy="231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14:cNvPr>
              <p14:cNvContentPartPr/>
              <p14:nvPr/>
            </p14:nvContentPartPr>
            <p14:xfrm>
              <a:off x="3301320" y="385720"/>
              <a:ext cx="1181520" cy="7498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AB567E0-CB02-4F1C-815D-862D0CB84B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283675" y="367720"/>
                <a:ext cx="1217171" cy="78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14:cNvPr>
              <p14:cNvContentPartPr/>
              <p14:nvPr/>
            </p14:nvContentPartPr>
            <p14:xfrm>
              <a:off x="1757280" y="995560"/>
              <a:ext cx="869760" cy="76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2EE59B0-FBFF-4F9F-A04A-20EC48B1626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739640" y="977568"/>
                <a:ext cx="905400" cy="8049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14:cNvPr>
              <p14:cNvContentPartPr/>
              <p14:nvPr/>
            </p14:nvContentPartPr>
            <p14:xfrm>
              <a:off x="649920" y="1058920"/>
              <a:ext cx="1034280" cy="106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57E147F-8752-4A2B-AB95-F5DE99A5280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32280" y="1041280"/>
                <a:ext cx="1069920" cy="11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14:cNvPr>
              <p14:cNvContentPartPr/>
              <p14:nvPr/>
            </p14:nvContentPartPr>
            <p14:xfrm>
              <a:off x="852960" y="978280"/>
              <a:ext cx="781200" cy="60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8571EC1-2D82-4410-BDF7-56E089CC0CC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35320" y="960291"/>
                <a:ext cx="816840" cy="6429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14:cNvPr>
              <p14:cNvContentPartPr/>
              <p14:nvPr/>
            </p14:nvContentPartPr>
            <p14:xfrm>
              <a:off x="5293560" y="536560"/>
              <a:ext cx="228600" cy="366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832AEF7-42D9-4D71-897B-D355E491BFA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75920" y="518920"/>
                <a:ext cx="26424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14:cNvPr>
              <p14:cNvContentPartPr/>
              <p14:nvPr/>
            </p14:nvContentPartPr>
            <p14:xfrm>
              <a:off x="5739960" y="740320"/>
              <a:ext cx="192600" cy="252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E917D64-178C-4C80-9767-C078D033541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21960" y="722680"/>
                <a:ext cx="22824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14:cNvPr>
              <p14:cNvContentPartPr/>
              <p14:nvPr/>
            </p14:nvContentPartPr>
            <p14:xfrm>
              <a:off x="5931480" y="493360"/>
              <a:ext cx="541800" cy="414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5C38D80-355B-4DBF-B24C-9D93262FED3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13480" y="475360"/>
                <a:ext cx="577440" cy="44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14:cNvPr>
              <p14:cNvContentPartPr/>
              <p14:nvPr/>
            </p14:nvContentPartPr>
            <p14:xfrm>
              <a:off x="6329280" y="649960"/>
              <a:ext cx="214920" cy="48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59A190-016B-4890-9B59-C8F4D8D627D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11640" y="631960"/>
                <a:ext cx="2505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14:cNvPr>
              <p14:cNvContentPartPr/>
              <p14:nvPr/>
            </p14:nvContentPartPr>
            <p14:xfrm>
              <a:off x="6603600" y="629440"/>
              <a:ext cx="14760" cy="18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05ED32E-EE4C-473D-8751-1F0AF936745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585600" y="611800"/>
                <a:ext cx="504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14:cNvPr>
              <p14:cNvContentPartPr/>
              <p14:nvPr/>
            </p14:nvContentPartPr>
            <p14:xfrm>
              <a:off x="6668400" y="700360"/>
              <a:ext cx="171720" cy="136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CD52038-E494-4A0D-86CE-4FCA93AB336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50400" y="682720"/>
                <a:ext cx="207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14:cNvPr>
              <p14:cNvContentPartPr/>
              <p14:nvPr/>
            </p14:nvContentPartPr>
            <p14:xfrm>
              <a:off x="6885840" y="487240"/>
              <a:ext cx="53280" cy="311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C854767-BC65-4CF7-829E-9C68F8E4912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67840" y="469600"/>
                <a:ext cx="889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14:cNvPr>
              <p14:cNvContentPartPr/>
              <p14:nvPr/>
            </p14:nvContentPartPr>
            <p14:xfrm>
              <a:off x="6977640" y="662200"/>
              <a:ext cx="126360" cy="1922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D1005FE8-5F87-4B15-8DD0-DB2D2676865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60000" y="644200"/>
                <a:ext cx="16200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14:cNvPr>
              <p14:cNvContentPartPr/>
              <p14:nvPr/>
            </p14:nvContentPartPr>
            <p14:xfrm>
              <a:off x="7364280" y="470320"/>
              <a:ext cx="1109520" cy="554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F4FBA875-B725-43B0-97AC-E7E30BD5CE4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346280" y="452320"/>
                <a:ext cx="1145160" cy="59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14:cNvPr>
              <p14:cNvContentPartPr/>
              <p14:nvPr/>
            </p14:nvContentPartPr>
            <p14:xfrm>
              <a:off x="4776600" y="1193920"/>
              <a:ext cx="139320" cy="249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14A2EA-4C15-4DBB-823D-61A07FDA6C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758960" y="1176280"/>
                <a:ext cx="174960" cy="28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14:cNvPr>
              <p14:cNvContentPartPr/>
              <p14:nvPr/>
            </p14:nvContentPartPr>
            <p14:xfrm>
              <a:off x="6047400" y="1022200"/>
              <a:ext cx="942120" cy="481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7E8DCD4-DC71-4713-B785-A86BF284157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029400" y="1004560"/>
                <a:ext cx="97776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14:cNvPr>
              <p14:cNvContentPartPr/>
              <p14:nvPr/>
            </p14:nvContentPartPr>
            <p14:xfrm>
              <a:off x="5031840" y="1218040"/>
              <a:ext cx="770040" cy="206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06B9DB6-1C18-4769-8148-69D62211F52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013840" y="1200400"/>
                <a:ext cx="80568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14:cNvPr>
              <p14:cNvContentPartPr/>
              <p14:nvPr/>
            </p14:nvContentPartPr>
            <p14:xfrm>
              <a:off x="7131720" y="1360960"/>
              <a:ext cx="21600" cy="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E172A56-4537-424E-80A2-3B01B0956A9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114080" y="1343320"/>
                <a:ext cx="572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14:cNvPr>
              <p14:cNvContentPartPr/>
              <p14:nvPr/>
            </p14:nvContentPartPr>
            <p14:xfrm>
              <a:off x="3596520" y="1755880"/>
              <a:ext cx="590400" cy="405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C065F5D1-19CC-4D9E-88D9-DEC6CEEBD3A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78520" y="1738240"/>
                <a:ext cx="626040" cy="44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14:cNvPr>
              <p14:cNvContentPartPr/>
              <p14:nvPr/>
            </p14:nvContentPartPr>
            <p14:xfrm>
              <a:off x="4581840" y="1861360"/>
              <a:ext cx="538560" cy="1872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EF98176-7BCA-445C-A832-F15624796C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564188" y="1843360"/>
                <a:ext cx="574224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14:cNvPr>
              <p14:cNvContentPartPr/>
              <p14:nvPr/>
            </p14:nvContentPartPr>
            <p14:xfrm>
              <a:off x="5480760" y="1665880"/>
              <a:ext cx="1215720" cy="4186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22C7385-1F0A-46A9-A445-6D1826577C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62765" y="1648240"/>
                <a:ext cx="1251349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14:cNvPr>
              <p14:cNvContentPartPr/>
              <p14:nvPr/>
            </p14:nvContentPartPr>
            <p14:xfrm>
              <a:off x="7060800" y="1841200"/>
              <a:ext cx="525960" cy="2790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F9D769C-BD5E-4684-83F1-A2831DFC6DA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043160" y="1823200"/>
                <a:ext cx="5616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14:cNvPr>
              <p14:cNvContentPartPr/>
              <p14:nvPr/>
            </p14:nvContentPartPr>
            <p14:xfrm>
              <a:off x="3321120" y="2398480"/>
              <a:ext cx="156960" cy="194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BD8C042-D60A-4324-8A54-A0D095F5E62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303120" y="2380480"/>
                <a:ext cx="1926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14:cNvPr>
              <p14:cNvContentPartPr/>
              <p14:nvPr/>
            </p14:nvContentPartPr>
            <p14:xfrm>
              <a:off x="3624240" y="2405680"/>
              <a:ext cx="164880" cy="1681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6AE6433-45BB-4805-A0EC-6FC77F832EE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606600" y="2387680"/>
                <a:ext cx="20052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14:cNvPr>
              <p14:cNvContentPartPr/>
              <p14:nvPr/>
            </p14:nvContentPartPr>
            <p14:xfrm>
              <a:off x="3850320" y="2420440"/>
              <a:ext cx="242640" cy="1702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75C03463-1D64-4F18-9260-2AA5791BA03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32320" y="2402800"/>
                <a:ext cx="2782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14:cNvPr>
              <p14:cNvContentPartPr/>
              <p14:nvPr/>
            </p14:nvContentPartPr>
            <p14:xfrm>
              <a:off x="4188360" y="2419000"/>
              <a:ext cx="230400" cy="2700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43DA76-65B5-44E7-AA72-C4C661FCB13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70360" y="2401360"/>
                <a:ext cx="26604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14:cNvPr>
              <p14:cNvContentPartPr/>
              <p14:nvPr/>
            </p14:nvContentPartPr>
            <p14:xfrm>
              <a:off x="4478880" y="2224600"/>
              <a:ext cx="1190160" cy="357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576000C-A5C5-41A2-A27E-878E3F98C18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460885" y="2206960"/>
                <a:ext cx="1225789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14:cNvPr>
              <p14:cNvContentPartPr/>
              <p14:nvPr/>
            </p14:nvContentPartPr>
            <p14:xfrm>
              <a:off x="5926800" y="2305960"/>
              <a:ext cx="6480" cy="8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F9498FD-7D89-4321-BCD6-1642F232218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909160" y="2288320"/>
                <a:ext cx="42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14:cNvPr>
              <p14:cNvContentPartPr/>
              <p14:nvPr/>
            </p14:nvContentPartPr>
            <p14:xfrm>
              <a:off x="6380040" y="2417200"/>
              <a:ext cx="194040" cy="217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F5B6773-31CB-4D25-A4FF-B7801C6212F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2040" y="2399560"/>
                <a:ext cx="22968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14:cNvPr>
              <p14:cNvContentPartPr/>
              <p14:nvPr/>
            </p14:nvContentPartPr>
            <p14:xfrm>
              <a:off x="6665880" y="2255200"/>
              <a:ext cx="555480" cy="2764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C776048-2E6C-4803-A7EF-57F9EF9DD33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48240" y="2237560"/>
                <a:ext cx="5911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14:cNvPr>
              <p14:cNvContentPartPr/>
              <p14:nvPr/>
            </p14:nvContentPartPr>
            <p14:xfrm>
              <a:off x="5911680" y="2396680"/>
              <a:ext cx="294480" cy="163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984C059-4E6D-4CA9-89A4-8D7B4D612CA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894040" y="2379040"/>
                <a:ext cx="33012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14:cNvPr>
              <p14:cNvContentPartPr/>
              <p14:nvPr/>
            </p14:nvContentPartPr>
            <p14:xfrm>
              <a:off x="7421160" y="2367160"/>
              <a:ext cx="96120" cy="135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ECDA3FE-0680-4DD0-9D11-E4110940DD3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403160" y="2349160"/>
                <a:ext cx="13176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14:cNvPr>
              <p14:cNvContentPartPr/>
              <p14:nvPr/>
            </p14:nvContentPartPr>
            <p14:xfrm>
              <a:off x="7564080" y="2389840"/>
              <a:ext cx="107640" cy="1087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A3DB781-CFB9-40A9-897E-0C94150F82C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46440" y="2371840"/>
                <a:ext cx="14328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14:cNvPr>
              <p14:cNvContentPartPr/>
              <p14:nvPr/>
            </p14:nvContentPartPr>
            <p14:xfrm>
              <a:off x="7704480" y="2385520"/>
              <a:ext cx="78120" cy="89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8C9F7D2-5208-46A5-B188-4AA72374854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686840" y="2367880"/>
                <a:ext cx="113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14:cNvPr>
              <p14:cNvContentPartPr/>
              <p14:nvPr/>
            </p14:nvContentPartPr>
            <p14:xfrm>
              <a:off x="7822560" y="2382280"/>
              <a:ext cx="57240" cy="972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2BD9808A-0DB0-4182-BC03-602B5E053EE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04920" y="2364280"/>
                <a:ext cx="9288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14:cNvPr>
              <p14:cNvContentPartPr/>
              <p14:nvPr/>
            </p14:nvContentPartPr>
            <p14:xfrm>
              <a:off x="7914720" y="2223160"/>
              <a:ext cx="198000" cy="2325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D2C4F03-95FD-40FD-A6F9-CFD7E224D60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97080" y="2205520"/>
                <a:ext cx="23364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14:cNvPr>
              <p14:cNvContentPartPr/>
              <p14:nvPr/>
            </p14:nvContentPartPr>
            <p14:xfrm>
              <a:off x="8204520" y="2367160"/>
              <a:ext cx="5040" cy="56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8C5813A-7D52-4EF7-B4A7-E4A540FDDDA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86520" y="2349160"/>
                <a:ext cx="40680" cy="9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14:cNvPr>
              <p14:cNvContentPartPr/>
              <p14:nvPr/>
            </p14:nvContentPartPr>
            <p14:xfrm>
              <a:off x="8218920" y="2245120"/>
              <a:ext cx="360" cy="4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2FA7F3B-3AA1-45C4-9250-38075409F24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01280" y="2227120"/>
                <a:ext cx="36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14:cNvPr>
              <p14:cNvContentPartPr/>
              <p14:nvPr/>
            </p14:nvContentPartPr>
            <p14:xfrm>
              <a:off x="8302080" y="2154760"/>
              <a:ext cx="679680" cy="282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0C2BEB3-E7DA-41FA-A68A-E4CCCC6CF6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84431" y="2137120"/>
                <a:ext cx="715339" cy="31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14:cNvPr>
              <p14:cNvContentPartPr/>
              <p14:nvPr/>
            </p14:nvContentPartPr>
            <p14:xfrm>
              <a:off x="1115400" y="2753800"/>
              <a:ext cx="664200" cy="5378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E45C1C1-C035-4119-BE5E-B78984F289B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97410" y="2735800"/>
                <a:ext cx="699821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14:cNvPr>
              <p14:cNvContentPartPr/>
              <p14:nvPr/>
            </p14:nvContentPartPr>
            <p14:xfrm>
              <a:off x="293160" y="2932720"/>
              <a:ext cx="528840" cy="146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00B0052-F23B-461F-897D-530C24C6FBA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75160" y="2915080"/>
                <a:ext cx="564480" cy="18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14:cNvPr>
              <p14:cNvContentPartPr/>
              <p14:nvPr/>
            </p14:nvContentPartPr>
            <p14:xfrm>
              <a:off x="2783640" y="2980240"/>
              <a:ext cx="135720" cy="169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98CFDE9-DEF6-49D7-AA24-80CE713A52F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765640" y="2962600"/>
                <a:ext cx="17136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14:cNvPr>
              <p14:cNvContentPartPr/>
              <p14:nvPr/>
            </p14:nvContentPartPr>
            <p14:xfrm>
              <a:off x="2793360" y="3078160"/>
              <a:ext cx="99360" cy="2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40330867-B0DA-4C1D-B6F6-D53639EC224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775720" y="3060520"/>
                <a:ext cx="1350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14:cNvPr>
              <p14:cNvContentPartPr/>
              <p14:nvPr/>
            </p14:nvContentPartPr>
            <p14:xfrm>
              <a:off x="2214480" y="2787280"/>
              <a:ext cx="448560" cy="415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BF07F2B-0A99-4F0A-8500-54F8A8CC6D9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96826" y="2769625"/>
                <a:ext cx="484229" cy="4514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14:cNvPr>
              <p14:cNvContentPartPr/>
              <p14:nvPr/>
            </p14:nvContentPartPr>
            <p14:xfrm>
              <a:off x="4073880" y="2976640"/>
              <a:ext cx="163440" cy="1436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4A106E9-389E-41B1-9E6F-4BE6EF2D3C0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55880" y="2958640"/>
                <a:ext cx="1990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14:cNvPr>
              <p14:cNvContentPartPr/>
              <p14:nvPr/>
            </p14:nvContentPartPr>
            <p14:xfrm>
              <a:off x="3179640" y="2762440"/>
              <a:ext cx="788040" cy="4590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C8BDE3B-7035-4501-A8E2-AE87AA80A3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162000" y="2744440"/>
                <a:ext cx="823680" cy="49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14:cNvPr>
              <p14:cNvContentPartPr/>
              <p14:nvPr/>
            </p14:nvContentPartPr>
            <p14:xfrm>
              <a:off x="4398600" y="2792680"/>
              <a:ext cx="1039680" cy="406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14B120CF-FFD4-4BB4-8DC4-177D6BE4D1E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0600" y="2774680"/>
                <a:ext cx="1075320" cy="44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14:cNvPr>
              <p14:cNvContentPartPr/>
              <p14:nvPr/>
            </p14:nvContentPartPr>
            <p14:xfrm>
              <a:off x="5571120" y="3058000"/>
              <a:ext cx="87840" cy="126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E79A058-45D8-43F1-83D2-C0D1BFCFF81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553480" y="3040000"/>
                <a:ext cx="12348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3D9F8F2-CA74-4186-8D5F-5E89086B5117}"/>
                  </a:ext>
                </a:extLst>
              </p14:cNvPr>
              <p14:cNvContentPartPr/>
              <p14:nvPr/>
            </p14:nvContentPartPr>
            <p14:xfrm>
              <a:off x="6146400" y="2982400"/>
              <a:ext cx="160560" cy="2048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3D9F8F2-CA74-4186-8D5F-5E89086B511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28400" y="2964760"/>
                <a:ext cx="19620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A0853A-5749-4810-8A39-D640191FDDD7}"/>
                  </a:ext>
                </a:extLst>
              </p14:cNvPr>
              <p14:cNvContentPartPr/>
              <p14:nvPr/>
            </p14:nvContentPartPr>
            <p14:xfrm>
              <a:off x="6126240" y="2854960"/>
              <a:ext cx="159840" cy="403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A0853A-5749-4810-8A39-D640191FDDD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108240" y="2837320"/>
                <a:ext cx="19548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75CE85-FE9D-490E-987A-D36796419460}"/>
                  </a:ext>
                </a:extLst>
              </p14:cNvPr>
              <p14:cNvContentPartPr/>
              <p14:nvPr/>
            </p14:nvContentPartPr>
            <p14:xfrm>
              <a:off x="6410640" y="3020560"/>
              <a:ext cx="156240" cy="17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75CE85-FE9D-490E-987A-D3679641946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393000" y="3002920"/>
                <a:ext cx="19188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6EA91C4B-574F-4E0D-827C-9B1A03395033}"/>
                  </a:ext>
                </a:extLst>
              </p14:cNvPr>
              <p14:cNvContentPartPr/>
              <p14:nvPr/>
            </p14:nvContentPartPr>
            <p14:xfrm>
              <a:off x="6431160" y="3108400"/>
              <a:ext cx="108360" cy="50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6EA91C4B-574F-4E0D-827C-9B1A0339503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413160" y="3090760"/>
                <a:ext cx="14400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23CC24C-F54F-44E9-B9AD-2CE708EBA591}"/>
                  </a:ext>
                </a:extLst>
              </p14:cNvPr>
              <p14:cNvContentPartPr/>
              <p14:nvPr/>
            </p14:nvContentPartPr>
            <p14:xfrm>
              <a:off x="6989880" y="2773960"/>
              <a:ext cx="226080" cy="12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23CC24C-F54F-44E9-B9AD-2CE708EBA59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971880" y="2756320"/>
                <a:ext cx="2617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FF230F-DACA-4E4A-8884-C2939977E21C}"/>
                  </a:ext>
                </a:extLst>
              </p14:cNvPr>
              <p14:cNvContentPartPr/>
              <p14:nvPr/>
            </p14:nvContentPartPr>
            <p14:xfrm>
              <a:off x="6755880" y="2971960"/>
              <a:ext cx="550800" cy="243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FF230F-DACA-4E4A-8884-C2939977E21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6738240" y="2954320"/>
                <a:ext cx="586440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78909C2-1DE2-43B3-B141-BCA1A5BDAFA5}"/>
                  </a:ext>
                </a:extLst>
              </p14:cNvPr>
              <p14:cNvContentPartPr/>
              <p14:nvPr/>
            </p14:nvContentPartPr>
            <p14:xfrm>
              <a:off x="7751640" y="2671720"/>
              <a:ext cx="205200" cy="584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78909C2-1DE2-43B3-B141-BCA1A5BDAFA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733640" y="2653720"/>
                <a:ext cx="240840" cy="62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E84C7540-48A4-430D-815F-8CF60CDB6547}"/>
                  </a:ext>
                </a:extLst>
              </p14:cNvPr>
              <p14:cNvContentPartPr/>
              <p14:nvPr/>
            </p14:nvContentPartPr>
            <p14:xfrm>
              <a:off x="406200" y="3415480"/>
              <a:ext cx="129240" cy="489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E84C7540-48A4-430D-815F-8CF60CDB654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8200" y="3397840"/>
                <a:ext cx="164880" cy="8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69E4196-5620-46B3-B8EF-BBEC85819FCB}"/>
                  </a:ext>
                </a:extLst>
              </p14:cNvPr>
              <p14:cNvContentPartPr/>
              <p14:nvPr/>
            </p14:nvContentPartPr>
            <p14:xfrm>
              <a:off x="771600" y="3612760"/>
              <a:ext cx="162000" cy="14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69E4196-5620-46B3-B8EF-BBEC85819FC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53960" y="3594760"/>
                <a:ext cx="19764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515D136-990A-4B36-9EA4-A4413ABB0828}"/>
                  </a:ext>
                </a:extLst>
              </p14:cNvPr>
              <p14:cNvContentPartPr/>
              <p14:nvPr/>
            </p14:nvContentPartPr>
            <p14:xfrm>
              <a:off x="782040" y="3698080"/>
              <a:ext cx="126360" cy="11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515D136-990A-4B36-9EA4-A4413ABB0828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64400" y="3680080"/>
                <a:ext cx="1620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564D8E0-1DF7-487A-B45C-112CF6CDC40B}"/>
                  </a:ext>
                </a:extLst>
              </p14:cNvPr>
              <p14:cNvContentPartPr/>
              <p14:nvPr/>
            </p14:nvContentPartPr>
            <p14:xfrm>
              <a:off x="355080" y="3555520"/>
              <a:ext cx="200160" cy="2512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564D8E0-1DF7-487A-B45C-112CF6CDC40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37112" y="3537880"/>
                <a:ext cx="235736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F9D277E-22DA-4E14-BB8D-75BB30EDBB57}"/>
                  </a:ext>
                </a:extLst>
              </p14:cNvPr>
              <p14:cNvContentPartPr/>
              <p14:nvPr/>
            </p14:nvContentPartPr>
            <p14:xfrm>
              <a:off x="1147800" y="3385600"/>
              <a:ext cx="147240" cy="89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F9D277E-22DA-4E14-BB8D-75BB30EDBB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129800" y="3367600"/>
                <a:ext cx="18288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E5A58C8B-900B-4AB1-A6E2-819FA9A5C5EE}"/>
                  </a:ext>
                </a:extLst>
              </p14:cNvPr>
              <p14:cNvContentPartPr/>
              <p14:nvPr/>
            </p14:nvContentPartPr>
            <p14:xfrm>
              <a:off x="2295840" y="3346000"/>
              <a:ext cx="162720" cy="982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E5A58C8B-900B-4AB1-A6E2-819FA9A5C5E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277840" y="3328000"/>
                <a:ext cx="19836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B0CD86D-F62D-47D6-A45D-1F5B077D3149}"/>
                  </a:ext>
                </a:extLst>
              </p14:cNvPr>
              <p14:cNvContentPartPr/>
              <p14:nvPr/>
            </p14:nvContentPartPr>
            <p14:xfrm>
              <a:off x="2236800" y="3505840"/>
              <a:ext cx="434160" cy="248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B0CD86D-F62D-47D6-A45D-1F5B077D314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218800" y="3487866"/>
                <a:ext cx="469800" cy="2839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5A0BAA2-C25F-47D8-8985-39C5773BB724}"/>
                  </a:ext>
                </a:extLst>
              </p14:cNvPr>
              <p14:cNvContentPartPr/>
              <p14:nvPr/>
            </p14:nvContentPartPr>
            <p14:xfrm>
              <a:off x="1980840" y="3586120"/>
              <a:ext cx="151200" cy="150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5A0BAA2-C25F-47D8-8985-39C5773BB72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63200" y="3568480"/>
                <a:ext cx="18684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E8E0184-8498-4A97-8978-2B68A46B00A5}"/>
                  </a:ext>
                </a:extLst>
              </p14:cNvPr>
              <p14:cNvContentPartPr/>
              <p14:nvPr/>
            </p14:nvContentPartPr>
            <p14:xfrm>
              <a:off x="1564320" y="3484240"/>
              <a:ext cx="268920" cy="307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E8E0184-8498-4A97-8978-2B68A46B00A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546320" y="3466240"/>
                <a:ext cx="30456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CCBD4037-E2B3-4370-A0C7-937821A5E819}"/>
                  </a:ext>
                </a:extLst>
              </p14:cNvPr>
              <p14:cNvContentPartPr/>
              <p14:nvPr/>
            </p14:nvContentPartPr>
            <p14:xfrm>
              <a:off x="1106040" y="3534640"/>
              <a:ext cx="329760" cy="2840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CCBD4037-E2B3-4370-A0C7-937821A5E81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88381" y="3516663"/>
                <a:ext cx="365439" cy="319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64B6F3D-B0DE-489B-A80C-0F9084FCD40F}"/>
                  </a:ext>
                </a:extLst>
              </p14:cNvPr>
              <p14:cNvContentPartPr/>
              <p14:nvPr/>
            </p14:nvContentPartPr>
            <p14:xfrm>
              <a:off x="2830800" y="3488200"/>
              <a:ext cx="309960" cy="281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64B6F3D-B0DE-489B-A80C-0F9084FCD40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813160" y="3470560"/>
                <a:ext cx="345600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5255A7C-1F9B-4442-9C3D-4C45A0F1851B}"/>
                  </a:ext>
                </a:extLst>
              </p14:cNvPr>
              <p14:cNvContentPartPr/>
              <p14:nvPr/>
            </p14:nvContentPartPr>
            <p14:xfrm>
              <a:off x="3433440" y="3576040"/>
              <a:ext cx="312120" cy="2732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5255A7C-1F9B-4442-9C3D-4C45A0F1851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415800" y="3558040"/>
                <a:ext cx="34776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F71127C-AF37-485D-B2AB-3D2849AE1946}"/>
                  </a:ext>
                </a:extLst>
              </p14:cNvPr>
              <p14:cNvContentPartPr/>
              <p14:nvPr/>
            </p14:nvContentPartPr>
            <p14:xfrm>
              <a:off x="3942480" y="3606640"/>
              <a:ext cx="192240" cy="326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F71127C-AF37-485D-B2AB-3D2849AE194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24840" y="3588640"/>
                <a:ext cx="2278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55B7F3E1-3610-4868-9771-B4A12D2D7D96}"/>
                  </a:ext>
                </a:extLst>
              </p14:cNvPr>
              <p14:cNvContentPartPr/>
              <p14:nvPr/>
            </p14:nvContentPartPr>
            <p14:xfrm>
              <a:off x="4226520" y="3382000"/>
              <a:ext cx="2117880" cy="81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55B7F3E1-3610-4868-9771-B4A12D2D7D9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08880" y="3364000"/>
                <a:ext cx="2153520" cy="85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ACDFFC1-77A9-47CA-B3A0-1F78C1934D5B}"/>
                  </a:ext>
                </a:extLst>
              </p14:cNvPr>
              <p14:cNvContentPartPr/>
              <p14:nvPr/>
            </p14:nvContentPartPr>
            <p14:xfrm>
              <a:off x="7215960" y="3648040"/>
              <a:ext cx="272160" cy="2538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ACDFFC1-77A9-47CA-B3A0-1F78C1934D5B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198297" y="3630400"/>
                <a:ext cx="307847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390F8EA-5016-49CA-8908-CF64181FDFBD}"/>
                  </a:ext>
                </a:extLst>
              </p14:cNvPr>
              <p14:cNvContentPartPr/>
              <p14:nvPr/>
            </p14:nvContentPartPr>
            <p14:xfrm>
              <a:off x="6481920" y="3394960"/>
              <a:ext cx="664560" cy="7884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390F8EA-5016-49CA-8908-CF64181FDFBD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463920" y="3377320"/>
                <a:ext cx="700200" cy="82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6AEA1B5-D1DD-44CB-8BE4-C09ECD78130A}"/>
                  </a:ext>
                </a:extLst>
              </p14:cNvPr>
              <p14:cNvContentPartPr/>
              <p14:nvPr/>
            </p14:nvContentPartPr>
            <p14:xfrm>
              <a:off x="7589280" y="3332680"/>
              <a:ext cx="813600" cy="8521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6AEA1B5-D1DD-44CB-8BE4-C09ECD78130A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7571280" y="3315033"/>
                <a:ext cx="849240" cy="8877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6DE87CB-85DA-4E11-9922-F6558F3529DB}"/>
                  </a:ext>
                </a:extLst>
              </p14:cNvPr>
              <p14:cNvContentPartPr/>
              <p14:nvPr/>
            </p14:nvContentPartPr>
            <p14:xfrm>
              <a:off x="8501520" y="3547240"/>
              <a:ext cx="411120" cy="322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6DE87CB-85DA-4E11-9922-F6558F3529D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483520" y="3529600"/>
                <a:ext cx="44676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2FDB03B-9BE2-4AEB-81FF-E221CF7D8FBA}"/>
                  </a:ext>
                </a:extLst>
              </p14:cNvPr>
              <p14:cNvContentPartPr/>
              <p14:nvPr/>
            </p14:nvContentPartPr>
            <p14:xfrm>
              <a:off x="208200" y="4571080"/>
              <a:ext cx="1085040" cy="529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2FDB03B-9BE2-4AEB-81FF-E221CF7D8FB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90200" y="4553440"/>
                <a:ext cx="1120680" cy="8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79388D45-523E-4F30-AF47-ADBE00AEB519}"/>
                  </a:ext>
                </a:extLst>
              </p14:cNvPr>
              <p14:cNvContentPartPr/>
              <p14:nvPr/>
            </p14:nvContentPartPr>
            <p14:xfrm>
              <a:off x="300720" y="4216120"/>
              <a:ext cx="1111320" cy="308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79388D45-523E-4F30-AF47-ADBE00AEB51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83080" y="4198120"/>
                <a:ext cx="1146960" cy="34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ABD425E-17B4-46C0-99B6-19D7382747E6}"/>
                  </a:ext>
                </a:extLst>
              </p14:cNvPr>
              <p14:cNvContentPartPr/>
              <p14:nvPr/>
            </p14:nvContentPartPr>
            <p14:xfrm>
              <a:off x="1706520" y="4298560"/>
              <a:ext cx="488880" cy="266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ABD425E-17B4-46C0-99B6-19D7382747E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88520" y="4280560"/>
                <a:ext cx="52452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2BF8FFC-4131-4CCC-91E8-FC9CA177DDD5}"/>
                  </a:ext>
                </a:extLst>
              </p14:cNvPr>
              <p14:cNvContentPartPr/>
              <p14:nvPr/>
            </p14:nvContentPartPr>
            <p14:xfrm>
              <a:off x="3169560" y="4185160"/>
              <a:ext cx="295200" cy="4276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2BF8FFC-4131-4CCC-91E8-FC9CA177DDD5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151560" y="4167505"/>
                <a:ext cx="330840" cy="4633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C1D2BC1-3581-4066-A8EC-050257C13E4E}"/>
                  </a:ext>
                </a:extLst>
              </p14:cNvPr>
              <p14:cNvContentPartPr/>
              <p14:nvPr/>
            </p14:nvContentPartPr>
            <p14:xfrm>
              <a:off x="2336520" y="4209640"/>
              <a:ext cx="716040" cy="379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C1D2BC1-3581-4066-A8EC-050257C13E4E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318511" y="4191983"/>
                <a:ext cx="751698" cy="4154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2303ABB-6960-4B05-9729-F66EFA2AAC55}"/>
                  </a:ext>
                </a:extLst>
              </p14:cNvPr>
              <p14:cNvContentPartPr/>
              <p14:nvPr/>
            </p14:nvContentPartPr>
            <p14:xfrm>
              <a:off x="3637200" y="4429600"/>
              <a:ext cx="146880" cy="118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2303ABB-6960-4B05-9729-F66EFA2AAC5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619200" y="4411600"/>
                <a:ext cx="1825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230B849-AE69-4117-A320-60804C3BB22C}"/>
                  </a:ext>
                </a:extLst>
              </p14:cNvPr>
              <p14:cNvContentPartPr/>
              <p14:nvPr/>
            </p14:nvContentPartPr>
            <p14:xfrm>
              <a:off x="3637200" y="4511320"/>
              <a:ext cx="130680" cy="201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230B849-AE69-4117-A320-60804C3BB22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619200" y="4493320"/>
                <a:ext cx="16632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23AC9B0-2AE9-4309-8253-AF32EEE5B58B}"/>
                  </a:ext>
                </a:extLst>
              </p14:cNvPr>
              <p14:cNvContentPartPr/>
              <p14:nvPr/>
            </p14:nvContentPartPr>
            <p14:xfrm>
              <a:off x="3961920" y="4297480"/>
              <a:ext cx="360" cy="294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23AC9B0-2AE9-4309-8253-AF32EEE5B58B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944280" y="4279480"/>
                <a:ext cx="360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EE174AA-3E24-48BA-849B-E90F71C3EB16}"/>
                  </a:ext>
                </a:extLst>
              </p14:cNvPr>
              <p14:cNvContentPartPr/>
              <p14:nvPr/>
            </p14:nvContentPartPr>
            <p14:xfrm>
              <a:off x="4652760" y="4388920"/>
              <a:ext cx="132480" cy="191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EE174AA-3E24-48BA-849B-E90F71C3EB1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635120" y="4370920"/>
                <a:ext cx="168120" cy="22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DDC455A-D0B3-4D88-9DF1-BE9B5D1075C4}"/>
                  </a:ext>
                </a:extLst>
              </p14:cNvPr>
              <p14:cNvContentPartPr/>
              <p14:nvPr/>
            </p14:nvContentPartPr>
            <p14:xfrm>
              <a:off x="4063440" y="4273720"/>
              <a:ext cx="459720" cy="416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DDC455A-D0B3-4D88-9DF1-BE9B5D1075C4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045454" y="4256065"/>
                <a:ext cx="495332" cy="4521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8C70216-A0F4-4B7E-AE7E-F7DADD776338}"/>
                  </a:ext>
                </a:extLst>
              </p14:cNvPr>
              <p14:cNvContentPartPr/>
              <p14:nvPr/>
            </p14:nvContentPartPr>
            <p14:xfrm>
              <a:off x="4917000" y="4284880"/>
              <a:ext cx="455400" cy="304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8C70216-A0F4-4B7E-AE7E-F7DADD776338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4899014" y="4266880"/>
                <a:ext cx="491012" cy="34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F2EED80B-0080-4B93-859D-92C439A0B66A}"/>
                  </a:ext>
                </a:extLst>
              </p14:cNvPr>
              <p14:cNvContentPartPr/>
              <p14:nvPr/>
            </p14:nvContentPartPr>
            <p14:xfrm>
              <a:off x="5882520" y="4439680"/>
              <a:ext cx="110520" cy="153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F2EED80B-0080-4B93-859D-92C439A0B66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5864520" y="4421680"/>
                <a:ext cx="14616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31BDF28-20A5-449F-8485-7A70527570BC}"/>
                  </a:ext>
                </a:extLst>
              </p14:cNvPr>
              <p14:cNvContentPartPr/>
              <p14:nvPr/>
            </p14:nvContentPartPr>
            <p14:xfrm>
              <a:off x="5538360" y="4327720"/>
              <a:ext cx="212400" cy="2458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31BDF28-20A5-449F-8485-7A70527570B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520360" y="4310080"/>
                <a:ext cx="2480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52CEF640-DD81-4971-B058-33EB28797326}"/>
                  </a:ext>
                </a:extLst>
              </p14:cNvPr>
              <p14:cNvContentPartPr/>
              <p14:nvPr/>
            </p14:nvContentPartPr>
            <p14:xfrm>
              <a:off x="6207240" y="4230880"/>
              <a:ext cx="140400" cy="669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52CEF640-DD81-4971-B058-33EB28797326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189240" y="4213240"/>
                <a:ext cx="17604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FA5699E-157A-4642-9C66-AF1FE741C1D2}"/>
                  </a:ext>
                </a:extLst>
              </p14:cNvPr>
              <p14:cNvContentPartPr/>
              <p14:nvPr/>
            </p14:nvContentPartPr>
            <p14:xfrm>
              <a:off x="6124800" y="4366960"/>
              <a:ext cx="412200" cy="271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FA5699E-157A-4642-9C66-AF1FE741C1D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107145" y="4349320"/>
                <a:ext cx="447871" cy="30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418E899-C956-458E-8AD2-07A02C4AA19A}"/>
                  </a:ext>
                </a:extLst>
              </p14:cNvPr>
              <p14:cNvContentPartPr/>
              <p14:nvPr/>
            </p14:nvContentPartPr>
            <p14:xfrm>
              <a:off x="6670200" y="4276960"/>
              <a:ext cx="594000" cy="369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418E899-C956-458E-8AD2-07A02C4AA19A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6652560" y="4259320"/>
                <a:ext cx="62964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7187246-18D3-4FC0-9DA7-BF824D66D84A}"/>
                  </a:ext>
                </a:extLst>
              </p14:cNvPr>
              <p14:cNvContentPartPr/>
              <p14:nvPr/>
            </p14:nvContentPartPr>
            <p14:xfrm>
              <a:off x="7548600" y="4419160"/>
              <a:ext cx="313920" cy="2520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7187246-18D3-4FC0-9DA7-BF824D66D84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530579" y="4401520"/>
                <a:ext cx="349601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3C14DBE2-18CE-403A-B32E-D0C6E435A2FB}"/>
                  </a:ext>
                </a:extLst>
              </p14:cNvPr>
              <p14:cNvContentPartPr/>
              <p14:nvPr/>
            </p14:nvContentPartPr>
            <p14:xfrm>
              <a:off x="995160" y="4872040"/>
              <a:ext cx="151920" cy="252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3C14DBE2-18CE-403A-B32E-D0C6E435A2FB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77520" y="4854400"/>
                <a:ext cx="18756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30F8A52-F256-4E7B-AC57-49CA7113F526}"/>
                  </a:ext>
                </a:extLst>
              </p14:cNvPr>
              <p14:cNvContentPartPr/>
              <p14:nvPr/>
            </p14:nvContentPartPr>
            <p14:xfrm>
              <a:off x="1005600" y="4957000"/>
              <a:ext cx="153720" cy="21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30F8A52-F256-4E7B-AC57-49CA7113F52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87600" y="4939000"/>
                <a:ext cx="1893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9A815E4-BE89-4E06-A7C5-249988384820}"/>
                  </a:ext>
                </a:extLst>
              </p14:cNvPr>
              <p14:cNvContentPartPr/>
              <p14:nvPr/>
            </p14:nvContentPartPr>
            <p14:xfrm>
              <a:off x="349320" y="4807240"/>
              <a:ext cx="485280" cy="2563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9A815E4-BE89-4E06-A7C5-24998838482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31320" y="4789600"/>
                <a:ext cx="520920" cy="29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8593272-AFD6-4D45-845A-FC961D2DE479}"/>
                  </a:ext>
                </a:extLst>
              </p14:cNvPr>
              <p14:cNvContentPartPr/>
              <p14:nvPr/>
            </p14:nvContentPartPr>
            <p14:xfrm>
              <a:off x="1340760" y="4774840"/>
              <a:ext cx="269280" cy="3722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8593272-AFD6-4D45-845A-FC961D2DE47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322784" y="4756840"/>
                <a:ext cx="304872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78A0D04D-0ED4-492C-9158-B7E035B81320}"/>
                  </a:ext>
                </a:extLst>
              </p14:cNvPr>
              <p14:cNvContentPartPr/>
              <p14:nvPr/>
            </p14:nvContentPartPr>
            <p14:xfrm>
              <a:off x="1715880" y="4764760"/>
              <a:ext cx="366480" cy="3103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78A0D04D-0ED4-492C-9158-B7E035B8132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697880" y="4747120"/>
                <a:ext cx="4021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EADE929-CBB1-44E5-8FB9-3AC2C3F4DB37}"/>
                  </a:ext>
                </a:extLst>
              </p14:cNvPr>
              <p14:cNvContentPartPr/>
              <p14:nvPr/>
            </p14:nvContentPartPr>
            <p14:xfrm>
              <a:off x="2164080" y="4721560"/>
              <a:ext cx="432000" cy="37296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EADE929-CBB1-44E5-8FB9-3AC2C3F4DB3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146080" y="4703560"/>
                <a:ext cx="46764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8F78C1AC-56EA-4190-89EB-D2BC152A2084}"/>
                  </a:ext>
                </a:extLst>
              </p14:cNvPr>
              <p14:cNvContentPartPr/>
              <p14:nvPr/>
            </p14:nvContentPartPr>
            <p14:xfrm>
              <a:off x="2720280" y="4743520"/>
              <a:ext cx="564120" cy="4197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8F78C1AC-56EA-4190-89EB-D2BC152A2084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702291" y="4725520"/>
                <a:ext cx="599737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F2CC8F3-2AB5-4131-AC3C-C5958F700DA6}"/>
                  </a:ext>
                </a:extLst>
              </p14:cNvPr>
              <p14:cNvContentPartPr/>
              <p14:nvPr/>
            </p14:nvContentPartPr>
            <p14:xfrm>
              <a:off x="3361800" y="4764760"/>
              <a:ext cx="467640" cy="3445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F2CC8F3-2AB5-4131-AC3C-C5958F700DA6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344160" y="4747120"/>
                <a:ext cx="50328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F724B9A-2571-40C3-8CA9-021029002D37}"/>
                  </a:ext>
                </a:extLst>
              </p14:cNvPr>
              <p14:cNvContentPartPr/>
              <p14:nvPr/>
            </p14:nvContentPartPr>
            <p14:xfrm>
              <a:off x="3941760" y="4815520"/>
              <a:ext cx="478800" cy="2887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F724B9A-2571-40C3-8CA9-021029002D3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923774" y="4797520"/>
                <a:ext cx="51441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DEA801DA-1674-4EC0-A3E0-5EF79448AA03}"/>
                  </a:ext>
                </a:extLst>
              </p14:cNvPr>
              <p14:cNvContentPartPr/>
              <p14:nvPr/>
            </p14:nvContentPartPr>
            <p14:xfrm>
              <a:off x="4532520" y="4805440"/>
              <a:ext cx="110880" cy="2797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DEA801DA-1674-4EC0-A3E0-5EF79448AA03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4514520" y="4787800"/>
                <a:ext cx="146520" cy="31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87FD22A3-1D3C-4DEE-9761-03B8BBD0997D}"/>
                  </a:ext>
                </a:extLst>
              </p14:cNvPr>
              <p14:cNvContentPartPr/>
              <p14:nvPr/>
            </p14:nvContentPartPr>
            <p14:xfrm>
              <a:off x="4683360" y="4855120"/>
              <a:ext cx="192240" cy="19620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87FD22A3-1D3C-4DEE-9761-03B8BBD0997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665720" y="4837120"/>
                <a:ext cx="22788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E1EBBB4A-68BB-4CE0-8930-24AF337D65B7}"/>
                  </a:ext>
                </a:extLst>
              </p14:cNvPr>
              <p14:cNvContentPartPr/>
              <p14:nvPr/>
            </p14:nvContentPartPr>
            <p14:xfrm>
              <a:off x="4908000" y="4985440"/>
              <a:ext cx="86400" cy="10476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E1EBBB4A-68BB-4CE0-8930-24AF337D65B7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890000" y="4967440"/>
                <a:ext cx="12204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EE7C871E-74AB-4B9B-9416-006E9D949FE6}"/>
                  </a:ext>
                </a:extLst>
              </p14:cNvPr>
              <p14:cNvContentPartPr/>
              <p14:nvPr/>
            </p14:nvContentPartPr>
            <p14:xfrm>
              <a:off x="4784880" y="4709680"/>
              <a:ext cx="159120" cy="889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EE7C871E-74AB-4B9B-9416-006E9D949FE6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766880" y="4692040"/>
                <a:ext cx="19476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879D99D9-A58B-44B9-84A1-3AD0E72C1A25}"/>
                  </a:ext>
                </a:extLst>
              </p14:cNvPr>
              <p14:cNvContentPartPr/>
              <p14:nvPr/>
            </p14:nvContentPartPr>
            <p14:xfrm>
              <a:off x="5100960" y="4835680"/>
              <a:ext cx="154080" cy="1969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879D99D9-A58B-44B9-84A1-3AD0E72C1A25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5082960" y="4818008"/>
                <a:ext cx="189720" cy="232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307B45EE-C60D-408C-B7BE-A7E5D8161960}"/>
                  </a:ext>
                </a:extLst>
              </p14:cNvPr>
              <p14:cNvContentPartPr/>
              <p14:nvPr/>
            </p14:nvContentPartPr>
            <p14:xfrm>
              <a:off x="5356200" y="4704280"/>
              <a:ext cx="689040" cy="4366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307B45EE-C60D-408C-B7BE-A7E5D8161960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5338200" y="4686280"/>
                <a:ext cx="724680" cy="47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A9FF8EB-D092-46AF-A335-1A9F6DB3A816}"/>
                  </a:ext>
                </a:extLst>
              </p14:cNvPr>
              <p14:cNvContentPartPr/>
              <p14:nvPr/>
            </p14:nvContentPartPr>
            <p14:xfrm>
              <a:off x="6268440" y="4977160"/>
              <a:ext cx="155520" cy="11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A9FF8EB-D092-46AF-A335-1A9F6DB3A816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6250440" y="4959160"/>
                <a:ext cx="1911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AB85E136-66F8-4E80-85AE-FFFD414B56B7}"/>
                  </a:ext>
                </a:extLst>
              </p14:cNvPr>
              <p14:cNvContentPartPr/>
              <p14:nvPr/>
            </p14:nvContentPartPr>
            <p14:xfrm>
              <a:off x="6278520" y="5048800"/>
              <a:ext cx="173160" cy="12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AB85E136-66F8-4E80-85AE-FFFD414B56B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6260880" y="5031160"/>
                <a:ext cx="20880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B6E597-1C27-4CDA-8B4C-D8FD53E53040}"/>
                  </a:ext>
                </a:extLst>
              </p14:cNvPr>
              <p14:cNvContentPartPr/>
              <p14:nvPr/>
            </p14:nvContentPartPr>
            <p14:xfrm>
              <a:off x="6630600" y="4923160"/>
              <a:ext cx="133200" cy="1839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B6E597-1C27-4CDA-8B4C-D8FD53E5304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6612600" y="4905160"/>
                <a:ext cx="1688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07A2468-BA71-4A53-9658-B8BB802B6A3F}"/>
                  </a:ext>
                </a:extLst>
              </p14:cNvPr>
              <p14:cNvContentPartPr/>
              <p14:nvPr/>
            </p14:nvContentPartPr>
            <p14:xfrm>
              <a:off x="6898440" y="4829200"/>
              <a:ext cx="372240" cy="294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07A2468-BA71-4A53-9658-B8BB802B6A3F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6880440" y="4811560"/>
                <a:ext cx="40788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DC31A31-41D0-4739-A095-9500BE0E395B}"/>
                  </a:ext>
                </a:extLst>
              </p14:cNvPr>
              <p14:cNvContentPartPr/>
              <p14:nvPr/>
            </p14:nvContentPartPr>
            <p14:xfrm>
              <a:off x="7589280" y="4878160"/>
              <a:ext cx="686520" cy="376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DC31A31-41D0-4739-A095-9500BE0E395B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571280" y="4860520"/>
                <a:ext cx="72216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EF782054-B0A3-460B-BC0B-04C9CC7F7499}"/>
                  </a:ext>
                </a:extLst>
              </p14:cNvPr>
              <p14:cNvContentPartPr/>
              <p14:nvPr/>
            </p14:nvContentPartPr>
            <p14:xfrm>
              <a:off x="2997120" y="5745040"/>
              <a:ext cx="111960" cy="10836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EF782054-B0A3-460B-BC0B-04C9CC7F7499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979120" y="5727400"/>
                <a:ext cx="1476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4F687B42-B86F-4793-A077-1A0AFB40DD8E}"/>
                  </a:ext>
                </a:extLst>
              </p14:cNvPr>
              <p14:cNvContentPartPr/>
              <p14:nvPr/>
            </p14:nvContentPartPr>
            <p14:xfrm>
              <a:off x="3291600" y="5638480"/>
              <a:ext cx="141480" cy="1116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4F687B42-B86F-4793-A077-1A0AFB40DD8E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273600" y="5620480"/>
                <a:ext cx="1771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576EFB31-F551-4958-8600-AA1BAE0FB879}"/>
                  </a:ext>
                </a:extLst>
              </p14:cNvPr>
              <p14:cNvContentPartPr/>
              <p14:nvPr/>
            </p14:nvContentPartPr>
            <p14:xfrm>
              <a:off x="3281160" y="5721280"/>
              <a:ext cx="178200" cy="190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576EFB31-F551-4958-8600-AA1BAE0FB879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3263160" y="5703640"/>
                <a:ext cx="2138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CFE40F6F-F5B0-47D4-AD5D-5105A9C704CC}"/>
                  </a:ext>
                </a:extLst>
              </p14:cNvPr>
              <p14:cNvContentPartPr/>
              <p14:nvPr/>
            </p14:nvContentPartPr>
            <p14:xfrm>
              <a:off x="2313840" y="5534800"/>
              <a:ext cx="581040" cy="3592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CFE40F6F-F5B0-47D4-AD5D-5105A9C704C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2296200" y="5517142"/>
                <a:ext cx="616680" cy="3949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D2EC3E7C-115F-430F-8B47-9F4DB2C8B67A}"/>
                  </a:ext>
                </a:extLst>
              </p14:cNvPr>
              <p14:cNvContentPartPr/>
              <p14:nvPr/>
            </p14:nvContentPartPr>
            <p14:xfrm>
              <a:off x="3685440" y="5436160"/>
              <a:ext cx="94680" cy="45792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D2EC3E7C-115F-430F-8B47-9F4DB2C8B67A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667440" y="5418160"/>
                <a:ext cx="130320" cy="49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86F5F6F6-2582-40B5-A600-39A1692CB2E9}"/>
                  </a:ext>
                </a:extLst>
              </p14:cNvPr>
              <p14:cNvContentPartPr/>
              <p14:nvPr/>
            </p14:nvContentPartPr>
            <p14:xfrm>
              <a:off x="4754640" y="5597800"/>
              <a:ext cx="173520" cy="17424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86F5F6F6-2582-40B5-A600-39A1692CB2E9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736640" y="5579800"/>
                <a:ext cx="20916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017FF733-3881-48D3-8B54-72509AD4DB24}"/>
                  </a:ext>
                </a:extLst>
              </p14:cNvPr>
              <p14:cNvContentPartPr/>
              <p14:nvPr/>
            </p14:nvContentPartPr>
            <p14:xfrm>
              <a:off x="3860760" y="5424280"/>
              <a:ext cx="736560" cy="48960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017FF733-3881-48D3-8B54-72509AD4DB2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3842769" y="5406627"/>
                <a:ext cx="772183" cy="525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97" name="Ink 196">
                <a:extLst>
                  <a:ext uri="{FF2B5EF4-FFF2-40B4-BE49-F238E27FC236}">
                    <a16:creationId xmlns:a16="http://schemas.microsoft.com/office/drawing/2014/main" id="{862C1E76-6C7E-4FCA-98FB-03E0A01ED897}"/>
                  </a:ext>
                </a:extLst>
              </p14:cNvPr>
              <p14:cNvContentPartPr/>
              <p14:nvPr/>
            </p14:nvContentPartPr>
            <p14:xfrm>
              <a:off x="6076200" y="5503840"/>
              <a:ext cx="526680" cy="340200"/>
            </p14:xfrm>
          </p:contentPart>
        </mc:Choice>
        <mc:Fallback xmlns="">
          <p:pic>
            <p:nvPicPr>
              <p:cNvPr id="197" name="Ink 196">
                <a:extLst>
                  <a:ext uri="{FF2B5EF4-FFF2-40B4-BE49-F238E27FC236}">
                    <a16:creationId xmlns:a16="http://schemas.microsoft.com/office/drawing/2014/main" id="{862C1E76-6C7E-4FCA-98FB-03E0A01ED897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6058560" y="5485840"/>
                <a:ext cx="56232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98" name="Ink 197">
                <a:extLst>
                  <a:ext uri="{FF2B5EF4-FFF2-40B4-BE49-F238E27FC236}">
                    <a16:creationId xmlns:a16="http://schemas.microsoft.com/office/drawing/2014/main" id="{285E1E64-072C-405D-AA0A-8E7674272BC9}"/>
                  </a:ext>
                </a:extLst>
              </p14:cNvPr>
              <p14:cNvContentPartPr/>
              <p14:nvPr/>
            </p14:nvContentPartPr>
            <p14:xfrm>
              <a:off x="5108520" y="5353720"/>
              <a:ext cx="866520" cy="551880"/>
            </p14:xfrm>
          </p:contentPart>
        </mc:Choice>
        <mc:Fallback xmlns="">
          <p:pic>
            <p:nvPicPr>
              <p:cNvPr id="198" name="Ink 197">
                <a:extLst>
                  <a:ext uri="{FF2B5EF4-FFF2-40B4-BE49-F238E27FC236}">
                    <a16:creationId xmlns:a16="http://schemas.microsoft.com/office/drawing/2014/main" id="{285E1E64-072C-405D-AA0A-8E7674272BC9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090520" y="5336068"/>
                <a:ext cx="902160" cy="5875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F26D767-E5DC-4F8C-B0A2-95CC76F0E7CD}"/>
                  </a:ext>
                </a:extLst>
              </p14:cNvPr>
              <p14:cNvContentPartPr/>
              <p14:nvPr/>
            </p14:nvContentPartPr>
            <p14:xfrm>
              <a:off x="2020440" y="5985520"/>
              <a:ext cx="164160" cy="41076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F26D767-E5DC-4F8C-B0A2-95CC76F0E7CD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2002800" y="5967520"/>
                <a:ext cx="199800" cy="44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375C7194-B7F2-43C5-977A-17264EFFD69D}"/>
                  </a:ext>
                </a:extLst>
              </p14:cNvPr>
              <p14:cNvContentPartPr/>
              <p14:nvPr/>
            </p14:nvContentPartPr>
            <p14:xfrm>
              <a:off x="2935560" y="6024760"/>
              <a:ext cx="135720" cy="2502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375C7194-B7F2-43C5-977A-17264EFFD69D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917608" y="6006786"/>
                <a:ext cx="171266" cy="285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510BE4AB-BA2A-4426-930E-03A2CC9FB556}"/>
                  </a:ext>
                </a:extLst>
              </p14:cNvPr>
              <p14:cNvContentPartPr/>
              <p14:nvPr/>
            </p14:nvContentPartPr>
            <p14:xfrm>
              <a:off x="2357040" y="6127720"/>
              <a:ext cx="484560" cy="1512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510BE4AB-BA2A-4426-930E-03A2CC9FB556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2339387" y="6110080"/>
                <a:ext cx="520226" cy="18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118400B3-46B6-443C-ACF4-B041124B1DF9}"/>
                  </a:ext>
                </a:extLst>
              </p14:cNvPr>
              <p14:cNvContentPartPr/>
              <p14:nvPr/>
            </p14:nvContentPartPr>
            <p14:xfrm>
              <a:off x="1249320" y="5978680"/>
              <a:ext cx="597960" cy="2498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118400B3-46B6-443C-ACF4-B041124B1DF9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1231680" y="5960680"/>
                <a:ext cx="63360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A98F514B-BAF6-4E20-AD82-FBA9BBC81855}"/>
                  </a:ext>
                </a:extLst>
              </p14:cNvPr>
              <p14:cNvContentPartPr/>
              <p14:nvPr/>
            </p14:nvContentPartPr>
            <p14:xfrm>
              <a:off x="3290880" y="6075520"/>
              <a:ext cx="629640" cy="244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A98F514B-BAF6-4E20-AD82-FBA9BBC81855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3272890" y="6057520"/>
                <a:ext cx="66526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33A9E861-099D-449C-9ACC-3744C755D465}"/>
                  </a:ext>
                </a:extLst>
              </p14:cNvPr>
              <p14:cNvContentPartPr/>
              <p14:nvPr/>
            </p14:nvContentPartPr>
            <p14:xfrm>
              <a:off x="3281160" y="6396640"/>
              <a:ext cx="676080" cy="432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33A9E861-099D-449C-9ACC-3744C755D465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3263160" y="6378640"/>
                <a:ext cx="7117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F858BE2E-8FFE-4C18-BA43-A0A15B47E7FF}"/>
                  </a:ext>
                </a:extLst>
              </p14:cNvPr>
              <p14:cNvContentPartPr/>
              <p14:nvPr/>
            </p14:nvContentPartPr>
            <p14:xfrm>
              <a:off x="4247400" y="6037360"/>
              <a:ext cx="1553400" cy="2847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F858BE2E-8FFE-4C18-BA43-A0A15B47E7FF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4229760" y="6019360"/>
                <a:ext cx="158904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24F23E9A-2235-48CA-A360-95E17B8C1379}"/>
                  </a:ext>
                </a:extLst>
              </p14:cNvPr>
              <p14:cNvContentPartPr/>
              <p14:nvPr/>
            </p14:nvContentPartPr>
            <p14:xfrm>
              <a:off x="1184880" y="6339400"/>
              <a:ext cx="654480" cy="3060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24F23E9A-2235-48CA-A360-95E17B8C1379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1166890" y="6321760"/>
                <a:ext cx="69010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ED16FFAE-EC58-4348-9598-A9E591050B7E}"/>
                  </a:ext>
                </a:extLst>
              </p14:cNvPr>
              <p14:cNvContentPartPr/>
              <p14:nvPr/>
            </p14:nvContentPartPr>
            <p14:xfrm>
              <a:off x="2092440" y="6470080"/>
              <a:ext cx="24120" cy="2062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ED16FFAE-EC58-4348-9598-A9E591050B7E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2074800" y="6452440"/>
                <a:ext cx="59760" cy="24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EAD0F60-7A5D-4B2A-A0BB-3B96170AFF28}"/>
                  </a:ext>
                </a:extLst>
              </p14:cNvPr>
              <p14:cNvContentPartPr/>
              <p14:nvPr/>
            </p14:nvContentPartPr>
            <p14:xfrm>
              <a:off x="2021520" y="6573040"/>
              <a:ext cx="153720" cy="1116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EAD0F60-7A5D-4B2A-A0BB-3B96170AFF28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2003880" y="6555040"/>
                <a:ext cx="1893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9844EF88-A1C8-488D-BDDE-796205D0F6A9}"/>
                  </a:ext>
                </a:extLst>
              </p14:cNvPr>
              <p14:cNvContentPartPr/>
              <p14:nvPr/>
            </p14:nvContentPartPr>
            <p14:xfrm>
              <a:off x="2212320" y="6558640"/>
              <a:ext cx="93960" cy="12420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9844EF88-A1C8-488D-BDDE-796205D0F6A9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2194320" y="6540640"/>
                <a:ext cx="12960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2233CFD8-4ED8-4ADE-B938-96E237A4C190}"/>
                  </a:ext>
                </a:extLst>
              </p14:cNvPr>
              <p14:cNvContentPartPr/>
              <p14:nvPr/>
            </p14:nvContentPartPr>
            <p14:xfrm>
              <a:off x="2382960" y="6566200"/>
              <a:ext cx="37440" cy="11052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2233CFD8-4ED8-4ADE-B938-96E237A4C190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2365320" y="6548560"/>
                <a:ext cx="730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1736E85D-127D-447A-AD81-4FEAC4A40F55}"/>
                  </a:ext>
                </a:extLst>
              </p14:cNvPr>
              <p14:cNvContentPartPr/>
              <p14:nvPr/>
            </p14:nvContentPartPr>
            <p14:xfrm>
              <a:off x="2458560" y="6552160"/>
              <a:ext cx="160920" cy="20700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1736E85D-127D-447A-AD81-4FEAC4A40F55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2440560" y="6534160"/>
                <a:ext cx="19656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743B350A-AE67-413A-A62C-0B498F9EDE7F}"/>
                  </a:ext>
                </a:extLst>
              </p14:cNvPr>
              <p14:cNvContentPartPr/>
              <p14:nvPr/>
            </p14:nvContentPartPr>
            <p14:xfrm>
              <a:off x="2641440" y="6594280"/>
              <a:ext cx="101880" cy="6192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743B350A-AE67-413A-A62C-0B498F9EDE7F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2623440" y="6576640"/>
                <a:ext cx="137520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A583FD71-79AA-400A-B00D-03F7B7B05FE2}"/>
                  </a:ext>
                </a:extLst>
              </p14:cNvPr>
              <p14:cNvContentPartPr/>
              <p14:nvPr/>
            </p14:nvContentPartPr>
            <p14:xfrm>
              <a:off x="2793000" y="6583480"/>
              <a:ext cx="91080" cy="12492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A583FD71-79AA-400A-B00D-03F7B7B05FE2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2775000" y="6565840"/>
                <a:ext cx="1267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333B38B1-4E42-4067-83BD-DF7D6E686DC3}"/>
                  </a:ext>
                </a:extLst>
              </p14:cNvPr>
              <p14:cNvContentPartPr/>
              <p14:nvPr/>
            </p14:nvContentPartPr>
            <p14:xfrm>
              <a:off x="3066960" y="6484840"/>
              <a:ext cx="876960" cy="27252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333B38B1-4E42-4067-83BD-DF7D6E686DC3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3048967" y="6467200"/>
                <a:ext cx="912585" cy="30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C8BE66A8-E464-4EF5-ADFA-57B1F59E1158}"/>
                  </a:ext>
                </a:extLst>
              </p14:cNvPr>
              <p14:cNvContentPartPr/>
              <p14:nvPr/>
            </p14:nvContentPartPr>
            <p14:xfrm>
              <a:off x="5339640" y="6471520"/>
              <a:ext cx="241200" cy="2761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C8BE66A8-E464-4EF5-ADFA-57B1F59E1158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5322000" y="6453880"/>
                <a:ext cx="27684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11020C2F-0C4C-4B84-B8F7-7BA9BB08386C}"/>
                  </a:ext>
                </a:extLst>
              </p14:cNvPr>
              <p14:cNvContentPartPr/>
              <p14:nvPr/>
            </p14:nvContentPartPr>
            <p14:xfrm>
              <a:off x="4165320" y="6451360"/>
              <a:ext cx="859320" cy="32076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11020C2F-0C4C-4B84-B8F7-7BA9BB08386C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4147320" y="6433360"/>
                <a:ext cx="894960" cy="35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EA9C66DE-1257-4C44-BD23-086D8B427AAE}"/>
                  </a:ext>
                </a:extLst>
              </p14:cNvPr>
              <p14:cNvContentPartPr/>
              <p14:nvPr/>
            </p14:nvContentPartPr>
            <p14:xfrm>
              <a:off x="3574560" y="5801200"/>
              <a:ext cx="1047240" cy="18468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EA9C66DE-1257-4C44-BD23-086D8B427AAE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3556560" y="5783200"/>
                <a:ext cx="108288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ED187302-AD3E-4C22-B7A5-7C22FD6C6D54}"/>
                  </a:ext>
                </a:extLst>
              </p14:cNvPr>
              <p14:cNvContentPartPr/>
              <p14:nvPr/>
            </p14:nvContentPartPr>
            <p14:xfrm>
              <a:off x="4931760" y="5292880"/>
              <a:ext cx="4014000" cy="147420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ED187302-AD3E-4C22-B7A5-7C22FD6C6D54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4913760" y="5274884"/>
                <a:ext cx="4049640" cy="15098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88042011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9F9E8A9-EBDC-4E93-939F-50E52B02D528}"/>
                  </a:ext>
                </a:extLst>
              </p14:cNvPr>
              <p14:cNvContentPartPr/>
              <p14:nvPr/>
            </p14:nvContentPartPr>
            <p14:xfrm>
              <a:off x="1236720" y="165040"/>
              <a:ext cx="591480" cy="688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9F9E8A9-EBDC-4E93-939F-50E52B02D52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19080" y="147040"/>
                <a:ext cx="62712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DE2887-EC0F-4413-8DD3-062B450D5D46}"/>
                  </a:ext>
                </a:extLst>
              </p14:cNvPr>
              <p14:cNvContentPartPr/>
              <p14:nvPr/>
            </p14:nvContentPartPr>
            <p14:xfrm>
              <a:off x="1503120" y="400480"/>
              <a:ext cx="434880" cy="305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DE2887-EC0F-4413-8DD3-062B450D5D4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85480" y="382840"/>
                <a:ext cx="4705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DB80A24-56E6-4034-BF6D-DBF72E9F2E2A}"/>
                  </a:ext>
                </a:extLst>
              </p14:cNvPr>
              <p14:cNvContentPartPr/>
              <p14:nvPr/>
            </p14:nvContentPartPr>
            <p14:xfrm>
              <a:off x="2009640" y="607840"/>
              <a:ext cx="151200" cy="189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DB80A24-56E6-4034-BF6D-DBF72E9F2E2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92000" y="589840"/>
                <a:ext cx="1868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0C3F0C-3A3A-4B7B-A32C-87E502EAD9E1}"/>
                  </a:ext>
                </a:extLst>
              </p14:cNvPr>
              <p14:cNvContentPartPr/>
              <p14:nvPr/>
            </p14:nvContentPartPr>
            <p14:xfrm>
              <a:off x="2223480" y="600280"/>
              <a:ext cx="120240" cy="181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0C3F0C-3A3A-4B7B-A32C-87E502EAD9E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05840" y="582640"/>
                <a:ext cx="1558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1374620-4770-4FB3-9D24-9C1B53482D9A}"/>
                  </a:ext>
                </a:extLst>
              </p14:cNvPr>
              <p14:cNvContentPartPr/>
              <p14:nvPr/>
            </p14:nvContentPartPr>
            <p14:xfrm>
              <a:off x="2610840" y="314440"/>
              <a:ext cx="1544400" cy="719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1374620-4770-4FB3-9D24-9C1B53482D9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92844" y="296791"/>
                <a:ext cx="1580032" cy="75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56E67DE-6AFC-4E6F-848D-788D98D23A9A}"/>
                  </a:ext>
                </a:extLst>
              </p14:cNvPr>
              <p14:cNvContentPartPr/>
              <p14:nvPr/>
            </p14:nvContentPartPr>
            <p14:xfrm>
              <a:off x="4410480" y="293920"/>
              <a:ext cx="151560" cy="603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56E67DE-6AFC-4E6F-848D-788D98D23A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2480" y="275920"/>
                <a:ext cx="18720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F30E14-0ACF-48ED-8235-33192D3D2B60}"/>
                  </a:ext>
                </a:extLst>
              </p14:cNvPr>
              <p14:cNvContentPartPr/>
              <p14:nvPr/>
            </p14:nvContentPartPr>
            <p14:xfrm>
              <a:off x="4549800" y="542320"/>
              <a:ext cx="307440" cy="158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F30E14-0ACF-48ED-8235-33192D3D2B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32160" y="524680"/>
                <a:ext cx="3430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D3813E0-EDD8-42B1-99F8-72B556D3FBBD}"/>
                  </a:ext>
                </a:extLst>
              </p14:cNvPr>
              <p14:cNvContentPartPr/>
              <p14:nvPr/>
            </p14:nvContentPartPr>
            <p14:xfrm>
              <a:off x="4958760" y="316960"/>
              <a:ext cx="1412640" cy="515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D3813E0-EDD8-42B1-99F8-72B556D3FB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41116" y="298960"/>
                <a:ext cx="1448289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B534D66-F287-4877-B4F3-FBDC4F51C1FE}"/>
                  </a:ext>
                </a:extLst>
              </p14:cNvPr>
              <p14:cNvContentPartPr/>
              <p14:nvPr/>
            </p14:nvContentPartPr>
            <p14:xfrm>
              <a:off x="6636720" y="336400"/>
              <a:ext cx="1184040" cy="40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B534D66-F287-4877-B4F3-FBDC4F51C1F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18720" y="318760"/>
                <a:ext cx="12196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3D8895A-E235-4A99-A71B-7124D6A6B06F}"/>
                  </a:ext>
                </a:extLst>
              </p14:cNvPr>
              <p14:cNvContentPartPr/>
              <p14:nvPr/>
            </p14:nvContentPartPr>
            <p14:xfrm>
              <a:off x="497640" y="995560"/>
              <a:ext cx="1189440" cy="606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3D8895A-E235-4A99-A71B-7124D6A6B06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9640" y="977560"/>
                <a:ext cx="1225080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1DE6758-21C8-43BA-B9FE-770EDC407F82}"/>
                  </a:ext>
                </a:extLst>
              </p14:cNvPr>
              <p14:cNvContentPartPr/>
              <p14:nvPr/>
            </p14:nvContentPartPr>
            <p14:xfrm>
              <a:off x="1961400" y="1096000"/>
              <a:ext cx="335520" cy="302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1DE6758-21C8-43BA-B9FE-770EDC407F8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43760" y="1078000"/>
                <a:ext cx="371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D5C13EC-D2F8-4DEA-BDEA-D04C6A2AD930}"/>
                  </a:ext>
                </a:extLst>
              </p14:cNvPr>
              <p14:cNvContentPartPr/>
              <p14:nvPr/>
            </p14:nvContentPartPr>
            <p14:xfrm>
              <a:off x="3027000" y="1392280"/>
              <a:ext cx="784080" cy="469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D5C13EC-D2F8-4DEA-BDEA-D04C6A2AD93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09008" y="1374640"/>
                <a:ext cx="819704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055EC02-2595-4AA0-9E84-646CA1676974}"/>
                  </a:ext>
                </a:extLst>
              </p14:cNvPr>
              <p14:cNvContentPartPr/>
              <p14:nvPr/>
            </p14:nvContentPartPr>
            <p14:xfrm>
              <a:off x="4104480" y="1503520"/>
              <a:ext cx="21348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055EC02-2595-4AA0-9E84-646CA16769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86480" y="1485520"/>
                <a:ext cx="249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08B4590-CAE6-46FD-B727-2FF928B09996}"/>
                  </a:ext>
                </a:extLst>
              </p14:cNvPr>
              <p14:cNvContentPartPr/>
              <p14:nvPr/>
            </p14:nvContentPartPr>
            <p14:xfrm>
              <a:off x="4104480" y="1604680"/>
              <a:ext cx="214920" cy="18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08B4590-CAE6-46FD-B727-2FF928B099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86480" y="1587040"/>
                <a:ext cx="2505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3F155F2-5F36-40B3-8BF5-CF7A938F1E04}"/>
                  </a:ext>
                </a:extLst>
              </p14:cNvPr>
              <p14:cNvContentPartPr/>
              <p14:nvPr/>
            </p14:nvContentPartPr>
            <p14:xfrm>
              <a:off x="6000960" y="1333960"/>
              <a:ext cx="626040" cy="453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3F155F2-5F36-40B3-8BF5-CF7A938F1E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82960" y="1316320"/>
                <a:ext cx="661680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9B6D03F-69BB-450E-8EC8-C1DE97C40629}"/>
                  </a:ext>
                </a:extLst>
              </p14:cNvPr>
              <p14:cNvContentPartPr/>
              <p14:nvPr/>
            </p14:nvContentPartPr>
            <p14:xfrm>
              <a:off x="4603080" y="1107160"/>
              <a:ext cx="1237320" cy="825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9B6D03F-69BB-450E-8EC8-C1DE97C4062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85445" y="1089520"/>
                <a:ext cx="1272950" cy="860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12955175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9F9E8A9-EBDC-4E93-939F-50E52B02D528}"/>
                  </a:ext>
                </a:extLst>
              </p14:cNvPr>
              <p14:cNvContentPartPr/>
              <p14:nvPr/>
            </p14:nvContentPartPr>
            <p14:xfrm>
              <a:off x="1236720" y="165040"/>
              <a:ext cx="591480" cy="688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9F9E8A9-EBDC-4E93-939F-50E52B02D52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19080" y="147040"/>
                <a:ext cx="627120" cy="72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5DE2887-EC0F-4413-8DD3-062B450D5D46}"/>
                  </a:ext>
                </a:extLst>
              </p14:cNvPr>
              <p14:cNvContentPartPr/>
              <p14:nvPr/>
            </p14:nvContentPartPr>
            <p14:xfrm>
              <a:off x="1503120" y="400480"/>
              <a:ext cx="434880" cy="305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5DE2887-EC0F-4413-8DD3-062B450D5D4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85480" y="382840"/>
                <a:ext cx="47052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DB80A24-56E6-4034-BF6D-DBF72E9F2E2A}"/>
                  </a:ext>
                </a:extLst>
              </p14:cNvPr>
              <p14:cNvContentPartPr/>
              <p14:nvPr/>
            </p14:nvContentPartPr>
            <p14:xfrm>
              <a:off x="2009640" y="607840"/>
              <a:ext cx="151200" cy="1897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DB80A24-56E6-4034-BF6D-DBF72E9F2E2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92000" y="589840"/>
                <a:ext cx="18684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0C3F0C-3A3A-4B7B-A32C-87E502EAD9E1}"/>
                  </a:ext>
                </a:extLst>
              </p14:cNvPr>
              <p14:cNvContentPartPr/>
              <p14:nvPr/>
            </p14:nvContentPartPr>
            <p14:xfrm>
              <a:off x="2223480" y="600280"/>
              <a:ext cx="120240" cy="181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0C3F0C-3A3A-4B7B-A32C-87E502EAD9E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205840" y="582640"/>
                <a:ext cx="155880" cy="21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1374620-4770-4FB3-9D24-9C1B53482D9A}"/>
                  </a:ext>
                </a:extLst>
              </p14:cNvPr>
              <p14:cNvContentPartPr/>
              <p14:nvPr/>
            </p14:nvContentPartPr>
            <p14:xfrm>
              <a:off x="2610840" y="314440"/>
              <a:ext cx="1544400" cy="7192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1374620-4770-4FB3-9D24-9C1B53482D9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592844" y="296791"/>
                <a:ext cx="1580032" cy="7549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56E67DE-6AFC-4E6F-848D-788D98D23A9A}"/>
                  </a:ext>
                </a:extLst>
              </p14:cNvPr>
              <p14:cNvContentPartPr/>
              <p14:nvPr/>
            </p14:nvContentPartPr>
            <p14:xfrm>
              <a:off x="4410480" y="293920"/>
              <a:ext cx="151560" cy="603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56E67DE-6AFC-4E6F-848D-788D98D23A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392480" y="275920"/>
                <a:ext cx="18720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2F30E14-0ACF-48ED-8235-33192D3D2B60}"/>
                  </a:ext>
                </a:extLst>
              </p14:cNvPr>
              <p14:cNvContentPartPr/>
              <p14:nvPr/>
            </p14:nvContentPartPr>
            <p14:xfrm>
              <a:off x="4549800" y="542320"/>
              <a:ext cx="307440" cy="158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2F30E14-0ACF-48ED-8235-33192D3D2B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32160" y="524680"/>
                <a:ext cx="34308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D3813E0-EDD8-42B1-99F8-72B556D3FBBD}"/>
                  </a:ext>
                </a:extLst>
              </p14:cNvPr>
              <p14:cNvContentPartPr/>
              <p14:nvPr/>
            </p14:nvContentPartPr>
            <p14:xfrm>
              <a:off x="4958760" y="316960"/>
              <a:ext cx="1412640" cy="5151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D3813E0-EDD8-42B1-99F8-72B556D3FBB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41116" y="298960"/>
                <a:ext cx="1448289" cy="55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AB534D66-F287-4877-B4F3-FBDC4F51C1FE}"/>
                  </a:ext>
                </a:extLst>
              </p14:cNvPr>
              <p14:cNvContentPartPr/>
              <p14:nvPr/>
            </p14:nvContentPartPr>
            <p14:xfrm>
              <a:off x="6636720" y="336400"/>
              <a:ext cx="1184040" cy="401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AB534D66-F287-4877-B4F3-FBDC4F51C1F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18720" y="318760"/>
                <a:ext cx="12196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3D8895A-E235-4A99-A71B-7124D6A6B06F}"/>
                  </a:ext>
                </a:extLst>
              </p14:cNvPr>
              <p14:cNvContentPartPr/>
              <p14:nvPr/>
            </p14:nvContentPartPr>
            <p14:xfrm>
              <a:off x="497640" y="995560"/>
              <a:ext cx="1189440" cy="606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3D8895A-E235-4A99-A71B-7124D6A6B06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79640" y="977560"/>
                <a:ext cx="1225080" cy="64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1DE6758-21C8-43BA-B9FE-770EDC407F82}"/>
                  </a:ext>
                </a:extLst>
              </p14:cNvPr>
              <p14:cNvContentPartPr/>
              <p14:nvPr/>
            </p14:nvContentPartPr>
            <p14:xfrm>
              <a:off x="1961400" y="1096000"/>
              <a:ext cx="335520" cy="302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1DE6758-21C8-43BA-B9FE-770EDC407F82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943760" y="1078000"/>
                <a:ext cx="37116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D5C13EC-D2F8-4DEA-BDEA-D04C6A2AD930}"/>
                  </a:ext>
                </a:extLst>
              </p14:cNvPr>
              <p14:cNvContentPartPr/>
              <p14:nvPr/>
            </p14:nvContentPartPr>
            <p14:xfrm>
              <a:off x="3027000" y="1392280"/>
              <a:ext cx="784080" cy="469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D5C13EC-D2F8-4DEA-BDEA-D04C6A2AD93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09008" y="1374640"/>
                <a:ext cx="819704" cy="50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055EC02-2595-4AA0-9E84-646CA1676974}"/>
                  </a:ext>
                </a:extLst>
              </p14:cNvPr>
              <p14:cNvContentPartPr/>
              <p14:nvPr/>
            </p14:nvContentPartPr>
            <p14:xfrm>
              <a:off x="4104480" y="1503520"/>
              <a:ext cx="213480" cy="3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055EC02-2595-4AA0-9E84-646CA16769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86480" y="1485520"/>
                <a:ext cx="2491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08B4590-CAE6-46FD-B727-2FF928B09996}"/>
                  </a:ext>
                </a:extLst>
              </p14:cNvPr>
              <p14:cNvContentPartPr/>
              <p14:nvPr/>
            </p14:nvContentPartPr>
            <p14:xfrm>
              <a:off x="4104480" y="1604680"/>
              <a:ext cx="214920" cy="18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08B4590-CAE6-46FD-B727-2FF928B0999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086480" y="1587040"/>
                <a:ext cx="2505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3F155F2-5F36-40B3-8BF5-CF7A938F1E04}"/>
                  </a:ext>
                </a:extLst>
              </p14:cNvPr>
              <p14:cNvContentPartPr/>
              <p14:nvPr/>
            </p14:nvContentPartPr>
            <p14:xfrm>
              <a:off x="6000960" y="1333960"/>
              <a:ext cx="626040" cy="4532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3F155F2-5F36-40B3-8BF5-CF7A938F1E0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82960" y="1316320"/>
                <a:ext cx="661680" cy="48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9B6D03F-69BB-450E-8EC8-C1DE97C40629}"/>
                  </a:ext>
                </a:extLst>
              </p14:cNvPr>
              <p14:cNvContentPartPr/>
              <p14:nvPr/>
            </p14:nvContentPartPr>
            <p14:xfrm>
              <a:off x="4603080" y="1107160"/>
              <a:ext cx="1237320" cy="8251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9B6D03F-69BB-450E-8EC8-C1DE97C4062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585445" y="1089520"/>
                <a:ext cx="1272950" cy="86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5B97EB-DA40-4A3F-AE8A-F693612AAFF9}"/>
                  </a:ext>
                </a:extLst>
              </p14:cNvPr>
              <p14:cNvContentPartPr/>
              <p14:nvPr/>
            </p14:nvContentPartPr>
            <p14:xfrm>
              <a:off x="121440" y="2255200"/>
              <a:ext cx="8950320" cy="132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5B97EB-DA40-4A3F-AE8A-F693612AAFF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03800" y="2237560"/>
                <a:ext cx="89859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1B9E340-89FF-4AEF-A4DC-37174E1E2443}"/>
                  </a:ext>
                </a:extLst>
              </p14:cNvPr>
              <p14:cNvContentPartPr/>
              <p14:nvPr/>
            </p14:nvContentPartPr>
            <p14:xfrm>
              <a:off x="2874720" y="2507560"/>
              <a:ext cx="3909240" cy="722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1B9E340-89FF-4AEF-A4DC-37174E1E244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857080" y="2489560"/>
                <a:ext cx="3944880" cy="758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43297421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14:cNvPr>
              <p14:cNvContentPartPr/>
              <p14:nvPr/>
            </p14:nvContentPartPr>
            <p14:xfrm>
              <a:off x="1980840" y="120868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63200" y="119068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14:cNvPr>
              <p14:cNvContentPartPr/>
              <p14:nvPr/>
            </p14:nvContentPartPr>
            <p14:xfrm>
              <a:off x="1960680" y="1324240"/>
              <a:ext cx="135720" cy="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42680" y="1306600"/>
                <a:ext cx="171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14:cNvPr>
              <p14:cNvContentPartPr/>
              <p14:nvPr/>
            </p14:nvContentPartPr>
            <p14:xfrm>
              <a:off x="992280" y="1062160"/>
              <a:ext cx="790920" cy="33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74632" y="1044520"/>
                <a:ext cx="8265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14:cNvPr>
              <p14:cNvContentPartPr/>
              <p14:nvPr/>
            </p14:nvContentPartPr>
            <p14:xfrm>
              <a:off x="2316000" y="1106800"/>
              <a:ext cx="813240" cy="307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98360" y="1088800"/>
                <a:ext cx="8488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14:cNvPr>
              <p14:cNvContentPartPr/>
              <p14:nvPr/>
            </p14:nvContentPartPr>
            <p14:xfrm>
              <a:off x="3357120" y="1412080"/>
              <a:ext cx="7668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39480" y="1394080"/>
                <a:ext cx="1123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14:cNvPr>
              <p14:cNvContentPartPr/>
              <p14:nvPr/>
            </p14:nvContentPartPr>
            <p14:xfrm>
              <a:off x="3727200" y="1076560"/>
              <a:ext cx="1177920" cy="383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09555" y="1058577"/>
                <a:ext cx="1213571" cy="419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14:cNvPr>
              <p14:cNvContentPartPr/>
              <p14:nvPr/>
            </p14:nvContentPartPr>
            <p14:xfrm>
              <a:off x="5252160" y="1116520"/>
              <a:ext cx="50112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34520" y="1098880"/>
                <a:ext cx="53676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14:cNvPr>
              <p14:cNvContentPartPr/>
              <p14:nvPr/>
            </p14:nvContentPartPr>
            <p14:xfrm>
              <a:off x="5912760" y="1073680"/>
              <a:ext cx="749520" cy="41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94760" y="1055680"/>
                <a:ext cx="7851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14:cNvPr>
              <p14:cNvContentPartPr/>
              <p14:nvPr/>
            </p14:nvContentPartPr>
            <p14:xfrm>
              <a:off x="6786840" y="1027960"/>
              <a:ext cx="1634400" cy="38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68844" y="1009960"/>
                <a:ext cx="1670032" cy="419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9300034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14:cNvPr>
              <p14:cNvContentPartPr/>
              <p14:nvPr/>
            </p14:nvContentPartPr>
            <p14:xfrm>
              <a:off x="1980840" y="120868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63200" y="119068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14:cNvPr>
              <p14:cNvContentPartPr/>
              <p14:nvPr/>
            </p14:nvContentPartPr>
            <p14:xfrm>
              <a:off x="1960680" y="1324240"/>
              <a:ext cx="135720" cy="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42680" y="1306600"/>
                <a:ext cx="171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14:cNvPr>
              <p14:cNvContentPartPr/>
              <p14:nvPr/>
            </p14:nvContentPartPr>
            <p14:xfrm>
              <a:off x="992280" y="1062160"/>
              <a:ext cx="790920" cy="33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74632" y="1044520"/>
                <a:ext cx="8265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14:cNvPr>
              <p14:cNvContentPartPr/>
              <p14:nvPr/>
            </p14:nvContentPartPr>
            <p14:xfrm>
              <a:off x="2316000" y="1106800"/>
              <a:ext cx="813240" cy="307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98360" y="1088800"/>
                <a:ext cx="8488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14:cNvPr>
              <p14:cNvContentPartPr/>
              <p14:nvPr/>
            </p14:nvContentPartPr>
            <p14:xfrm>
              <a:off x="3357120" y="1412080"/>
              <a:ext cx="7668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39480" y="1394080"/>
                <a:ext cx="1123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14:cNvPr>
              <p14:cNvContentPartPr/>
              <p14:nvPr/>
            </p14:nvContentPartPr>
            <p14:xfrm>
              <a:off x="3727200" y="1076560"/>
              <a:ext cx="1177920" cy="383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09555" y="1058577"/>
                <a:ext cx="1213571" cy="419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14:cNvPr>
              <p14:cNvContentPartPr/>
              <p14:nvPr/>
            </p14:nvContentPartPr>
            <p14:xfrm>
              <a:off x="5252160" y="1116520"/>
              <a:ext cx="50112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34520" y="1098880"/>
                <a:ext cx="53676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14:cNvPr>
              <p14:cNvContentPartPr/>
              <p14:nvPr/>
            </p14:nvContentPartPr>
            <p14:xfrm>
              <a:off x="5912760" y="1073680"/>
              <a:ext cx="749520" cy="41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94760" y="1055680"/>
                <a:ext cx="7851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14:cNvPr>
              <p14:cNvContentPartPr/>
              <p14:nvPr/>
            </p14:nvContentPartPr>
            <p14:xfrm>
              <a:off x="6786840" y="1027960"/>
              <a:ext cx="1634400" cy="38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68844" y="1009960"/>
                <a:ext cx="1670032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14:cNvPr>
              <p14:cNvContentPartPr/>
              <p14:nvPr/>
            </p14:nvContentPartPr>
            <p14:xfrm>
              <a:off x="1606800" y="1680640"/>
              <a:ext cx="619560" cy="359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89160" y="1662640"/>
                <a:ext cx="6552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14:cNvPr>
              <p14:cNvContentPartPr/>
              <p14:nvPr/>
            </p14:nvContentPartPr>
            <p14:xfrm>
              <a:off x="2498880" y="1785400"/>
              <a:ext cx="93600" cy="138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81240" y="1767400"/>
                <a:ext cx="1292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14:cNvPr>
              <p14:cNvContentPartPr/>
              <p14:nvPr/>
            </p14:nvContentPartPr>
            <p14:xfrm>
              <a:off x="2699760" y="1635640"/>
              <a:ext cx="1382760" cy="317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2115" y="1618000"/>
                <a:ext cx="1418409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14:cNvPr>
              <p14:cNvContentPartPr/>
              <p14:nvPr/>
            </p14:nvContentPartPr>
            <p14:xfrm>
              <a:off x="4384560" y="1638160"/>
              <a:ext cx="2405520" cy="352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66560" y="1620520"/>
                <a:ext cx="24411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14:cNvPr>
              <p14:cNvContentPartPr/>
              <p14:nvPr/>
            </p14:nvContentPartPr>
            <p14:xfrm>
              <a:off x="7040640" y="1656160"/>
              <a:ext cx="1035000" cy="522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22646" y="1638160"/>
                <a:ext cx="1070628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14:cNvPr>
              <p14:cNvContentPartPr/>
              <p14:nvPr/>
            </p14:nvContentPartPr>
            <p14:xfrm>
              <a:off x="599160" y="2244760"/>
              <a:ext cx="21600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1520" y="2227120"/>
                <a:ext cx="2516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14:cNvPr>
              <p14:cNvContentPartPr/>
              <p14:nvPr/>
            </p14:nvContentPartPr>
            <p14:xfrm>
              <a:off x="851160" y="2275360"/>
              <a:ext cx="136800" cy="148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3520" y="2257360"/>
                <a:ext cx="17244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14:cNvPr>
              <p14:cNvContentPartPr/>
              <p14:nvPr/>
            </p14:nvContentPartPr>
            <p14:xfrm>
              <a:off x="1078320" y="2336200"/>
              <a:ext cx="19080" cy="41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60680" y="2318560"/>
                <a:ext cx="5472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14:cNvPr>
              <p14:cNvContentPartPr/>
              <p14:nvPr/>
            </p14:nvContentPartPr>
            <p14:xfrm>
              <a:off x="1046280" y="216340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28280" y="21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14:cNvPr>
              <p14:cNvContentPartPr/>
              <p14:nvPr/>
            </p14:nvContentPartPr>
            <p14:xfrm>
              <a:off x="1157880" y="2270680"/>
              <a:ext cx="181440" cy="127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40240" y="2252680"/>
                <a:ext cx="2170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14:cNvPr>
              <p14:cNvContentPartPr/>
              <p14:nvPr/>
            </p14:nvContentPartPr>
            <p14:xfrm>
              <a:off x="1433280" y="2153680"/>
              <a:ext cx="29880" cy="202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5280" y="2135680"/>
                <a:ext cx="655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14:cNvPr>
              <p14:cNvContentPartPr/>
              <p14:nvPr/>
            </p14:nvContentPartPr>
            <p14:xfrm>
              <a:off x="1371000" y="2235040"/>
              <a:ext cx="120960" cy="20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53360" y="2217040"/>
                <a:ext cx="1566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14:cNvPr>
              <p14:cNvContentPartPr/>
              <p14:nvPr/>
            </p14:nvContentPartPr>
            <p14:xfrm>
              <a:off x="1868880" y="2153680"/>
              <a:ext cx="192240" cy="261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51273" y="2135680"/>
                <a:ext cx="227813" cy="297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9138003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14:cNvPr>
              <p14:cNvContentPartPr/>
              <p14:nvPr/>
            </p14:nvContentPartPr>
            <p14:xfrm>
              <a:off x="1980840" y="120868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63200" y="119068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14:cNvPr>
              <p14:cNvContentPartPr/>
              <p14:nvPr/>
            </p14:nvContentPartPr>
            <p14:xfrm>
              <a:off x="1960680" y="1324240"/>
              <a:ext cx="135720" cy="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42680" y="1306600"/>
                <a:ext cx="171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14:cNvPr>
              <p14:cNvContentPartPr/>
              <p14:nvPr/>
            </p14:nvContentPartPr>
            <p14:xfrm>
              <a:off x="992280" y="1062160"/>
              <a:ext cx="790920" cy="33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74632" y="1044520"/>
                <a:ext cx="8265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14:cNvPr>
              <p14:cNvContentPartPr/>
              <p14:nvPr/>
            </p14:nvContentPartPr>
            <p14:xfrm>
              <a:off x="2316000" y="1106800"/>
              <a:ext cx="813240" cy="307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98360" y="1088800"/>
                <a:ext cx="8488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14:cNvPr>
              <p14:cNvContentPartPr/>
              <p14:nvPr/>
            </p14:nvContentPartPr>
            <p14:xfrm>
              <a:off x="3357120" y="1412080"/>
              <a:ext cx="7668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39480" y="1394080"/>
                <a:ext cx="1123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14:cNvPr>
              <p14:cNvContentPartPr/>
              <p14:nvPr/>
            </p14:nvContentPartPr>
            <p14:xfrm>
              <a:off x="3727200" y="1076560"/>
              <a:ext cx="1177920" cy="383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09555" y="1058577"/>
                <a:ext cx="1213571" cy="419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14:cNvPr>
              <p14:cNvContentPartPr/>
              <p14:nvPr/>
            </p14:nvContentPartPr>
            <p14:xfrm>
              <a:off x="5252160" y="1116520"/>
              <a:ext cx="50112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34520" y="1098880"/>
                <a:ext cx="53676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14:cNvPr>
              <p14:cNvContentPartPr/>
              <p14:nvPr/>
            </p14:nvContentPartPr>
            <p14:xfrm>
              <a:off x="5912760" y="1073680"/>
              <a:ext cx="749520" cy="41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94760" y="1055680"/>
                <a:ext cx="7851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14:cNvPr>
              <p14:cNvContentPartPr/>
              <p14:nvPr/>
            </p14:nvContentPartPr>
            <p14:xfrm>
              <a:off x="6786840" y="1027960"/>
              <a:ext cx="1634400" cy="38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68844" y="1009960"/>
                <a:ext cx="1670032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14:cNvPr>
              <p14:cNvContentPartPr/>
              <p14:nvPr/>
            </p14:nvContentPartPr>
            <p14:xfrm>
              <a:off x="1606800" y="1680640"/>
              <a:ext cx="619560" cy="359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89160" y="1662640"/>
                <a:ext cx="6552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14:cNvPr>
              <p14:cNvContentPartPr/>
              <p14:nvPr/>
            </p14:nvContentPartPr>
            <p14:xfrm>
              <a:off x="2498880" y="1785400"/>
              <a:ext cx="93600" cy="138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81240" y="1767400"/>
                <a:ext cx="1292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14:cNvPr>
              <p14:cNvContentPartPr/>
              <p14:nvPr/>
            </p14:nvContentPartPr>
            <p14:xfrm>
              <a:off x="2699760" y="1635640"/>
              <a:ext cx="1382760" cy="317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2115" y="1618000"/>
                <a:ext cx="1418409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14:cNvPr>
              <p14:cNvContentPartPr/>
              <p14:nvPr/>
            </p14:nvContentPartPr>
            <p14:xfrm>
              <a:off x="4384560" y="1638160"/>
              <a:ext cx="2405520" cy="352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66560" y="1620520"/>
                <a:ext cx="24411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14:cNvPr>
              <p14:cNvContentPartPr/>
              <p14:nvPr/>
            </p14:nvContentPartPr>
            <p14:xfrm>
              <a:off x="7040640" y="1656160"/>
              <a:ext cx="1035000" cy="522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22646" y="1638160"/>
                <a:ext cx="1070628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14:cNvPr>
              <p14:cNvContentPartPr/>
              <p14:nvPr/>
            </p14:nvContentPartPr>
            <p14:xfrm>
              <a:off x="599160" y="2244760"/>
              <a:ext cx="21600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1520" y="2227120"/>
                <a:ext cx="2516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14:cNvPr>
              <p14:cNvContentPartPr/>
              <p14:nvPr/>
            </p14:nvContentPartPr>
            <p14:xfrm>
              <a:off x="851160" y="2275360"/>
              <a:ext cx="136800" cy="148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3520" y="2257360"/>
                <a:ext cx="17244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14:cNvPr>
              <p14:cNvContentPartPr/>
              <p14:nvPr/>
            </p14:nvContentPartPr>
            <p14:xfrm>
              <a:off x="1078320" y="2336200"/>
              <a:ext cx="19080" cy="41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60680" y="2318560"/>
                <a:ext cx="5472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14:cNvPr>
              <p14:cNvContentPartPr/>
              <p14:nvPr/>
            </p14:nvContentPartPr>
            <p14:xfrm>
              <a:off x="1046280" y="216340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28280" y="21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14:cNvPr>
              <p14:cNvContentPartPr/>
              <p14:nvPr/>
            </p14:nvContentPartPr>
            <p14:xfrm>
              <a:off x="1157880" y="2270680"/>
              <a:ext cx="181440" cy="127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40240" y="2252680"/>
                <a:ext cx="2170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14:cNvPr>
              <p14:cNvContentPartPr/>
              <p14:nvPr/>
            </p14:nvContentPartPr>
            <p14:xfrm>
              <a:off x="1433280" y="2153680"/>
              <a:ext cx="29880" cy="202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5280" y="2135680"/>
                <a:ext cx="655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14:cNvPr>
              <p14:cNvContentPartPr/>
              <p14:nvPr/>
            </p14:nvContentPartPr>
            <p14:xfrm>
              <a:off x="1371000" y="2235040"/>
              <a:ext cx="120960" cy="20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53360" y="2217040"/>
                <a:ext cx="1566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14:cNvPr>
              <p14:cNvContentPartPr/>
              <p14:nvPr/>
            </p14:nvContentPartPr>
            <p14:xfrm>
              <a:off x="1868880" y="2153680"/>
              <a:ext cx="192240" cy="261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51273" y="2135680"/>
                <a:ext cx="227813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23410B3-77BF-40ED-ABE0-D43A86BDA5EC}"/>
                  </a:ext>
                </a:extLst>
              </p14:cNvPr>
              <p14:cNvContentPartPr/>
              <p14:nvPr/>
            </p14:nvContentPartPr>
            <p14:xfrm>
              <a:off x="3068040" y="2514760"/>
              <a:ext cx="975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23410B3-77BF-40ED-ABE0-D43A86BDA5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50040" y="2496760"/>
                <a:ext cx="1332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F24061-030A-42F6-9DF1-B0102C8D793B}"/>
                  </a:ext>
                </a:extLst>
              </p14:cNvPr>
              <p14:cNvContentPartPr/>
              <p14:nvPr/>
            </p14:nvContentPartPr>
            <p14:xfrm>
              <a:off x="3037440" y="2591080"/>
              <a:ext cx="124200" cy="30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F24061-030A-42F6-9DF1-B0102C8D793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19440" y="2573080"/>
                <a:ext cx="1598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109B7B-8E51-4E4D-A2C2-061CD9E4B7AD}"/>
                  </a:ext>
                </a:extLst>
              </p14:cNvPr>
              <p14:cNvContentPartPr/>
              <p14:nvPr/>
            </p14:nvContentPartPr>
            <p14:xfrm>
              <a:off x="2641440" y="2346640"/>
              <a:ext cx="293760" cy="29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109B7B-8E51-4E4D-A2C2-061CD9E4B7A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23440" y="2328640"/>
                <a:ext cx="3294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426F2FC-2BF7-4055-A9C6-39EA8F6E5942}"/>
                  </a:ext>
                </a:extLst>
              </p14:cNvPr>
              <p14:cNvContentPartPr/>
              <p14:nvPr/>
            </p14:nvContentPartPr>
            <p14:xfrm>
              <a:off x="3281160" y="2367160"/>
              <a:ext cx="1413000" cy="412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426F2FC-2BF7-4055-A9C6-39EA8F6E594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63155" y="2349176"/>
                <a:ext cx="1448649" cy="44816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773498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14:cNvPr>
              <p14:cNvContentPartPr/>
              <p14:nvPr/>
            </p14:nvContentPartPr>
            <p14:xfrm>
              <a:off x="1980840" y="120868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63200" y="119068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14:cNvPr>
              <p14:cNvContentPartPr/>
              <p14:nvPr/>
            </p14:nvContentPartPr>
            <p14:xfrm>
              <a:off x="1960680" y="1324240"/>
              <a:ext cx="135720" cy="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42680" y="1306600"/>
                <a:ext cx="171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14:cNvPr>
              <p14:cNvContentPartPr/>
              <p14:nvPr/>
            </p14:nvContentPartPr>
            <p14:xfrm>
              <a:off x="992280" y="1062160"/>
              <a:ext cx="790920" cy="33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74632" y="1044520"/>
                <a:ext cx="8265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14:cNvPr>
              <p14:cNvContentPartPr/>
              <p14:nvPr/>
            </p14:nvContentPartPr>
            <p14:xfrm>
              <a:off x="2316000" y="1106800"/>
              <a:ext cx="813240" cy="307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98360" y="1088800"/>
                <a:ext cx="8488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14:cNvPr>
              <p14:cNvContentPartPr/>
              <p14:nvPr/>
            </p14:nvContentPartPr>
            <p14:xfrm>
              <a:off x="3357120" y="1412080"/>
              <a:ext cx="7668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39480" y="1394080"/>
                <a:ext cx="1123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14:cNvPr>
              <p14:cNvContentPartPr/>
              <p14:nvPr/>
            </p14:nvContentPartPr>
            <p14:xfrm>
              <a:off x="3727200" y="1076560"/>
              <a:ext cx="1177920" cy="383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09555" y="1058577"/>
                <a:ext cx="1213571" cy="419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14:cNvPr>
              <p14:cNvContentPartPr/>
              <p14:nvPr/>
            </p14:nvContentPartPr>
            <p14:xfrm>
              <a:off x="5252160" y="1116520"/>
              <a:ext cx="50112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34520" y="1098880"/>
                <a:ext cx="53676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14:cNvPr>
              <p14:cNvContentPartPr/>
              <p14:nvPr/>
            </p14:nvContentPartPr>
            <p14:xfrm>
              <a:off x="5912760" y="1073680"/>
              <a:ext cx="749520" cy="41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94760" y="1055680"/>
                <a:ext cx="7851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14:cNvPr>
              <p14:cNvContentPartPr/>
              <p14:nvPr/>
            </p14:nvContentPartPr>
            <p14:xfrm>
              <a:off x="6786840" y="1027960"/>
              <a:ext cx="1634400" cy="38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68844" y="1009960"/>
                <a:ext cx="1670032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14:cNvPr>
              <p14:cNvContentPartPr/>
              <p14:nvPr/>
            </p14:nvContentPartPr>
            <p14:xfrm>
              <a:off x="1606800" y="1680640"/>
              <a:ext cx="619560" cy="359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89160" y="1662640"/>
                <a:ext cx="6552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14:cNvPr>
              <p14:cNvContentPartPr/>
              <p14:nvPr/>
            </p14:nvContentPartPr>
            <p14:xfrm>
              <a:off x="2498880" y="1785400"/>
              <a:ext cx="93600" cy="138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81240" y="1767400"/>
                <a:ext cx="1292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14:cNvPr>
              <p14:cNvContentPartPr/>
              <p14:nvPr/>
            </p14:nvContentPartPr>
            <p14:xfrm>
              <a:off x="2699760" y="1635640"/>
              <a:ext cx="1382760" cy="317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2115" y="1618000"/>
                <a:ext cx="1418409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14:cNvPr>
              <p14:cNvContentPartPr/>
              <p14:nvPr/>
            </p14:nvContentPartPr>
            <p14:xfrm>
              <a:off x="4384560" y="1638160"/>
              <a:ext cx="2405520" cy="352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66560" y="1620520"/>
                <a:ext cx="24411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14:cNvPr>
              <p14:cNvContentPartPr/>
              <p14:nvPr/>
            </p14:nvContentPartPr>
            <p14:xfrm>
              <a:off x="7040640" y="1656160"/>
              <a:ext cx="1035000" cy="522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22646" y="1638160"/>
                <a:ext cx="1070628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14:cNvPr>
              <p14:cNvContentPartPr/>
              <p14:nvPr/>
            </p14:nvContentPartPr>
            <p14:xfrm>
              <a:off x="599160" y="2244760"/>
              <a:ext cx="21600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1520" y="2227120"/>
                <a:ext cx="2516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14:cNvPr>
              <p14:cNvContentPartPr/>
              <p14:nvPr/>
            </p14:nvContentPartPr>
            <p14:xfrm>
              <a:off x="851160" y="2275360"/>
              <a:ext cx="136800" cy="148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3520" y="2257360"/>
                <a:ext cx="17244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14:cNvPr>
              <p14:cNvContentPartPr/>
              <p14:nvPr/>
            </p14:nvContentPartPr>
            <p14:xfrm>
              <a:off x="1078320" y="2336200"/>
              <a:ext cx="19080" cy="41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60680" y="2318560"/>
                <a:ext cx="5472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14:cNvPr>
              <p14:cNvContentPartPr/>
              <p14:nvPr/>
            </p14:nvContentPartPr>
            <p14:xfrm>
              <a:off x="1046280" y="216340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28280" y="21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14:cNvPr>
              <p14:cNvContentPartPr/>
              <p14:nvPr/>
            </p14:nvContentPartPr>
            <p14:xfrm>
              <a:off x="1157880" y="2270680"/>
              <a:ext cx="181440" cy="127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40240" y="2252680"/>
                <a:ext cx="2170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14:cNvPr>
              <p14:cNvContentPartPr/>
              <p14:nvPr/>
            </p14:nvContentPartPr>
            <p14:xfrm>
              <a:off x="1433280" y="2153680"/>
              <a:ext cx="29880" cy="202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5280" y="2135680"/>
                <a:ext cx="655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14:cNvPr>
              <p14:cNvContentPartPr/>
              <p14:nvPr/>
            </p14:nvContentPartPr>
            <p14:xfrm>
              <a:off x="1371000" y="2235040"/>
              <a:ext cx="120960" cy="20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53360" y="2217040"/>
                <a:ext cx="1566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14:cNvPr>
              <p14:cNvContentPartPr/>
              <p14:nvPr/>
            </p14:nvContentPartPr>
            <p14:xfrm>
              <a:off x="1868880" y="2153680"/>
              <a:ext cx="192240" cy="261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51273" y="2135680"/>
                <a:ext cx="227813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23410B3-77BF-40ED-ABE0-D43A86BDA5EC}"/>
                  </a:ext>
                </a:extLst>
              </p14:cNvPr>
              <p14:cNvContentPartPr/>
              <p14:nvPr/>
            </p14:nvContentPartPr>
            <p14:xfrm>
              <a:off x="3068040" y="2514760"/>
              <a:ext cx="975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23410B3-77BF-40ED-ABE0-D43A86BDA5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50040" y="2496760"/>
                <a:ext cx="1332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F24061-030A-42F6-9DF1-B0102C8D793B}"/>
                  </a:ext>
                </a:extLst>
              </p14:cNvPr>
              <p14:cNvContentPartPr/>
              <p14:nvPr/>
            </p14:nvContentPartPr>
            <p14:xfrm>
              <a:off x="3037440" y="2591080"/>
              <a:ext cx="124200" cy="30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F24061-030A-42F6-9DF1-B0102C8D793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19440" y="2573080"/>
                <a:ext cx="1598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109B7B-8E51-4E4D-A2C2-061CD9E4B7AD}"/>
                  </a:ext>
                </a:extLst>
              </p14:cNvPr>
              <p14:cNvContentPartPr/>
              <p14:nvPr/>
            </p14:nvContentPartPr>
            <p14:xfrm>
              <a:off x="2641440" y="2346640"/>
              <a:ext cx="293760" cy="29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109B7B-8E51-4E4D-A2C2-061CD9E4B7A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23440" y="2328640"/>
                <a:ext cx="3294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426F2FC-2BF7-4055-A9C6-39EA8F6E5942}"/>
                  </a:ext>
                </a:extLst>
              </p14:cNvPr>
              <p14:cNvContentPartPr/>
              <p14:nvPr/>
            </p14:nvContentPartPr>
            <p14:xfrm>
              <a:off x="3281160" y="2367160"/>
              <a:ext cx="1413000" cy="412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426F2FC-2BF7-4055-A9C6-39EA8F6E594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63155" y="2349176"/>
                <a:ext cx="1448649" cy="448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F771972-A027-44C1-9309-0FB57596EB89}"/>
                  </a:ext>
                </a:extLst>
              </p14:cNvPr>
              <p14:cNvContentPartPr/>
              <p14:nvPr/>
            </p14:nvContentPartPr>
            <p14:xfrm>
              <a:off x="4937520" y="2305960"/>
              <a:ext cx="1096200" cy="38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F771972-A027-44C1-9309-0FB57596EB8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19520" y="2288320"/>
                <a:ext cx="113184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179A28C-E338-40D0-AC8F-0F0D29AA26D3}"/>
                  </a:ext>
                </a:extLst>
              </p14:cNvPr>
              <p14:cNvContentPartPr/>
              <p14:nvPr/>
            </p14:nvContentPartPr>
            <p14:xfrm>
              <a:off x="6369960" y="2405680"/>
              <a:ext cx="683640" cy="305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179A28C-E338-40D0-AC8F-0F0D29AA26D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52320" y="2388040"/>
                <a:ext cx="7192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1C36623-93C2-4699-87DC-A79A22813F5B}"/>
                  </a:ext>
                </a:extLst>
              </p14:cNvPr>
              <p14:cNvContentPartPr/>
              <p14:nvPr/>
            </p14:nvContentPartPr>
            <p14:xfrm>
              <a:off x="7243680" y="2295160"/>
              <a:ext cx="224280" cy="1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1C36623-93C2-4699-87DC-A79A22813F5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5680" y="2277520"/>
                <a:ext cx="259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19AA574-4DAE-494E-837D-11D4B5CF9021}"/>
                  </a:ext>
                </a:extLst>
              </p14:cNvPr>
              <p14:cNvContentPartPr/>
              <p14:nvPr/>
            </p14:nvContentPartPr>
            <p14:xfrm>
              <a:off x="7203000" y="2376880"/>
              <a:ext cx="795960" cy="261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19AA574-4DAE-494E-837D-11D4B5CF90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185000" y="2359216"/>
                <a:ext cx="831600" cy="296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42F7AAC-D7B7-4B35-AFE5-EF4DFBF52A44}"/>
                  </a:ext>
                </a:extLst>
              </p14:cNvPr>
              <p14:cNvContentPartPr/>
              <p14:nvPr/>
            </p14:nvContentPartPr>
            <p14:xfrm>
              <a:off x="8106960" y="2355640"/>
              <a:ext cx="487440" cy="388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42F7AAC-D7B7-4B35-AFE5-EF4DFBF52A4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88973" y="2337640"/>
                <a:ext cx="523054" cy="424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1783534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14:cNvPr>
              <p14:cNvContentPartPr/>
              <p14:nvPr/>
            </p14:nvContentPartPr>
            <p14:xfrm>
              <a:off x="1980840" y="120868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63200" y="119068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14:cNvPr>
              <p14:cNvContentPartPr/>
              <p14:nvPr/>
            </p14:nvContentPartPr>
            <p14:xfrm>
              <a:off x="1960680" y="1324240"/>
              <a:ext cx="135720" cy="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42680" y="1306600"/>
                <a:ext cx="171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14:cNvPr>
              <p14:cNvContentPartPr/>
              <p14:nvPr/>
            </p14:nvContentPartPr>
            <p14:xfrm>
              <a:off x="992280" y="1062160"/>
              <a:ext cx="790920" cy="33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74632" y="1044520"/>
                <a:ext cx="8265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14:cNvPr>
              <p14:cNvContentPartPr/>
              <p14:nvPr/>
            </p14:nvContentPartPr>
            <p14:xfrm>
              <a:off x="2316000" y="1106800"/>
              <a:ext cx="813240" cy="307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98360" y="1088800"/>
                <a:ext cx="8488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14:cNvPr>
              <p14:cNvContentPartPr/>
              <p14:nvPr/>
            </p14:nvContentPartPr>
            <p14:xfrm>
              <a:off x="3357120" y="1412080"/>
              <a:ext cx="7668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39480" y="1394080"/>
                <a:ext cx="1123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14:cNvPr>
              <p14:cNvContentPartPr/>
              <p14:nvPr/>
            </p14:nvContentPartPr>
            <p14:xfrm>
              <a:off x="3727200" y="1076560"/>
              <a:ext cx="1177920" cy="383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09555" y="1058577"/>
                <a:ext cx="1213571" cy="419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14:cNvPr>
              <p14:cNvContentPartPr/>
              <p14:nvPr/>
            </p14:nvContentPartPr>
            <p14:xfrm>
              <a:off x="5252160" y="1116520"/>
              <a:ext cx="50112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34520" y="1098880"/>
                <a:ext cx="53676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14:cNvPr>
              <p14:cNvContentPartPr/>
              <p14:nvPr/>
            </p14:nvContentPartPr>
            <p14:xfrm>
              <a:off x="5912760" y="1073680"/>
              <a:ext cx="749520" cy="41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94760" y="1055680"/>
                <a:ext cx="7851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14:cNvPr>
              <p14:cNvContentPartPr/>
              <p14:nvPr/>
            </p14:nvContentPartPr>
            <p14:xfrm>
              <a:off x="6786840" y="1027960"/>
              <a:ext cx="1634400" cy="38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68844" y="1009960"/>
                <a:ext cx="1670032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14:cNvPr>
              <p14:cNvContentPartPr/>
              <p14:nvPr/>
            </p14:nvContentPartPr>
            <p14:xfrm>
              <a:off x="1606800" y="1680640"/>
              <a:ext cx="619560" cy="359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89160" y="1662640"/>
                <a:ext cx="6552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14:cNvPr>
              <p14:cNvContentPartPr/>
              <p14:nvPr/>
            </p14:nvContentPartPr>
            <p14:xfrm>
              <a:off x="2498880" y="1785400"/>
              <a:ext cx="93600" cy="138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81240" y="1767400"/>
                <a:ext cx="1292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14:cNvPr>
              <p14:cNvContentPartPr/>
              <p14:nvPr/>
            </p14:nvContentPartPr>
            <p14:xfrm>
              <a:off x="2699760" y="1635640"/>
              <a:ext cx="1382760" cy="317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2115" y="1618000"/>
                <a:ext cx="1418409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14:cNvPr>
              <p14:cNvContentPartPr/>
              <p14:nvPr/>
            </p14:nvContentPartPr>
            <p14:xfrm>
              <a:off x="4384560" y="1638160"/>
              <a:ext cx="2405520" cy="352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66560" y="1620520"/>
                <a:ext cx="24411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14:cNvPr>
              <p14:cNvContentPartPr/>
              <p14:nvPr/>
            </p14:nvContentPartPr>
            <p14:xfrm>
              <a:off x="7040640" y="1656160"/>
              <a:ext cx="1035000" cy="522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22646" y="1638160"/>
                <a:ext cx="1070628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14:cNvPr>
              <p14:cNvContentPartPr/>
              <p14:nvPr/>
            </p14:nvContentPartPr>
            <p14:xfrm>
              <a:off x="599160" y="2244760"/>
              <a:ext cx="21600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1520" y="2227120"/>
                <a:ext cx="2516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14:cNvPr>
              <p14:cNvContentPartPr/>
              <p14:nvPr/>
            </p14:nvContentPartPr>
            <p14:xfrm>
              <a:off x="851160" y="2275360"/>
              <a:ext cx="136800" cy="148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3520" y="2257360"/>
                <a:ext cx="17244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14:cNvPr>
              <p14:cNvContentPartPr/>
              <p14:nvPr/>
            </p14:nvContentPartPr>
            <p14:xfrm>
              <a:off x="1078320" y="2336200"/>
              <a:ext cx="19080" cy="41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60680" y="2318560"/>
                <a:ext cx="5472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14:cNvPr>
              <p14:cNvContentPartPr/>
              <p14:nvPr/>
            </p14:nvContentPartPr>
            <p14:xfrm>
              <a:off x="1046280" y="216340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28280" y="21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14:cNvPr>
              <p14:cNvContentPartPr/>
              <p14:nvPr/>
            </p14:nvContentPartPr>
            <p14:xfrm>
              <a:off x="1157880" y="2270680"/>
              <a:ext cx="181440" cy="127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40240" y="2252680"/>
                <a:ext cx="2170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14:cNvPr>
              <p14:cNvContentPartPr/>
              <p14:nvPr/>
            </p14:nvContentPartPr>
            <p14:xfrm>
              <a:off x="1433280" y="2153680"/>
              <a:ext cx="29880" cy="202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5280" y="2135680"/>
                <a:ext cx="655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14:cNvPr>
              <p14:cNvContentPartPr/>
              <p14:nvPr/>
            </p14:nvContentPartPr>
            <p14:xfrm>
              <a:off x="1371000" y="2235040"/>
              <a:ext cx="120960" cy="20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53360" y="2217040"/>
                <a:ext cx="1566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14:cNvPr>
              <p14:cNvContentPartPr/>
              <p14:nvPr/>
            </p14:nvContentPartPr>
            <p14:xfrm>
              <a:off x="1868880" y="2153680"/>
              <a:ext cx="192240" cy="261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51273" y="2135680"/>
                <a:ext cx="227813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23410B3-77BF-40ED-ABE0-D43A86BDA5EC}"/>
                  </a:ext>
                </a:extLst>
              </p14:cNvPr>
              <p14:cNvContentPartPr/>
              <p14:nvPr/>
            </p14:nvContentPartPr>
            <p14:xfrm>
              <a:off x="3068040" y="2514760"/>
              <a:ext cx="975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23410B3-77BF-40ED-ABE0-D43A86BDA5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50040" y="2496760"/>
                <a:ext cx="1332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F24061-030A-42F6-9DF1-B0102C8D793B}"/>
                  </a:ext>
                </a:extLst>
              </p14:cNvPr>
              <p14:cNvContentPartPr/>
              <p14:nvPr/>
            </p14:nvContentPartPr>
            <p14:xfrm>
              <a:off x="3037440" y="2591080"/>
              <a:ext cx="124200" cy="30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F24061-030A-42F6-9DF1-B0102C8D793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19440" y="2573080"/>
                <a:ext cx="1598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109B7B-8E51-4E4D-A2C2-061CD9E4B7AD}"/>
                  </a:ext>
                </a:extLst>
              </p14:cNvPr>
              <p14:cNvContentPartPr/>
              <p14:nvPr/>
            </p14:nvContentPartPr>
            <p14:xfrm>
              <a:off x="2641440" y="2346640"/>
              <a:ext cx="293760" cy="29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109B7B-8E51-4E4D-A2C2-061CD9E4B7A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23440" y="2328640"/>
                <a:ext cx="3294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426F2FC-2BF7-4055-A9C6-39EA8F6E5942}"/>
                  </a:ext>
                </a:extLst>
              </p14:cNvPr>
              <p14:cNvContentPartPr/>
              <p14:nvPr/>
            </p14:nvContentPartPr>
            <p14:xfrm>
              <a:off x="3281160" y="2367160"/>
              <a:ext cx="1413000" cy="412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426F2FC-2BF7-4055-A9C6-39EA8F6E594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63155" y="2349176"/>
                <a:ext cx="1448649" cy="448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F771972-A027-44C1-9309-0FB57596EB89}"/>
                  </a:ext>
                </a:extLst>
              </p14:cNvPr>
              <p14:cNvContentPartPr/>
              <p14:nvPr/>
            </p14:nvContentPartPr>
            <p14:xfrm>
              <a:off x="4937520" y="2305960"/>
              <a:ext cx="1096200" cy="38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F771972-A027-44C1-9309-0FB57596EB8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19520" y="2288320"/>
                <a:ext cx="113184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179A28C-E338-40D0-AC8F-0F0D29AA26D3}"/>
                  </a:ext>
                </a:extLst>
              </p14:cNvPr>
              <p14:cNvContentPartPr/>
              <p14:nvPr/>
            </p14:nvContentPartPr>
            <p14:xfrm>
              <a:off x="6369960" y="2405680"/>
              <a:ext cx="683640" cy="305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179A28C-E338-40D0-AC8F-0F0D29AA26D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52320" y="2388040"/>
                <a:ext cx="7192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1C36623-93C2-4699-87DC-A79A22813F5B}"/>
                  </a:ext>
                </a:extLst>
              </p14:cNvPr>
              <p14:cNvContentPartPr/>
              <p14:nvPr/>
            </p14:nvContentPartPr>
            <p14:xfrm>
              <a:off x="7243680" y="2295160"/>
              <a:ext cx="224280" cy="1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1C36623-93C2-4699-87DC-A79A22813F5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5680" y="2277520"/>
                <a:ext cx="259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19AA574-4DAE-494E-837D-11D4B5CF9021}"/>
                  </a:ext>
                </a:extLst>
              </p14:cNvPr>
              <p14:cNvContentPartPr/>
              <p14:nvPr/>
            </p14:nvContentPartPr>
            <p14:xfrm>
              <a:off x="7203000" y="2376880"/>
              <a:ext cx="795960" cy="261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19AA574-4DAE-494E-837D-11D4B5CF90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185000" y="2359216"/>
                <a:ext cx="831600" cy="296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42F7AAC-D7B7-4B35-AFE5-EF4DFBF52A44}"/>
                  </a:ext>
                </a:extLst>
              </p14:cNvPr>
              <p14:cNvContentPartPr/>
              <p14:nvPr/>
            </p14:nvContentPartPr>
            <p14:xfrm>
              <a:off x="8106960" y="2355640"/>
              <a:ext cx="487440" cy="388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42F7AAC-D7B7-4B35-AFE5-EF4DFBF52A4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88973" y="2337640"/>
                <a:ext cx="523054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B7842B3-6464-4464-B435-EAC05009C79A}"/>
                  </a:ext>
                </a:extLst>
              </p14:cNvPr>
              <p14:cNvContentPartPr/>
              <p14:nvPr/>
            </p14:nvContentPartPr>
            <p14:xfrm>
              <a:off x="1182360" y="3069520"/>
              <a:ext cx="839520" cy="333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B7842B3-6464-4464-B435-EAC05009C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64720" y="3051880"/>
                <a:ext cx="87516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C0F924-6ADD-415D-B4C0-6DCAA7367B51}"/>
                  </a:ext>
                </a:extLst>
              </p14:cNvPr>
              <p14:cNvContentPartPr/>
              <p14:nvPr/>
            </p14:nvContentPartPr>
            <p14:xfrm>
              <a:off x="2289360" y="3081040"/>
              <a:ext cx="583560" cy="496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C0F924-6ADD-415D-B4C0-6DCAA7367B5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71720" y="3063040"/>
                <a:ext cx="6192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EC1618B-C66D-4F61-BB9F-E13949DFB1D3}"/>
                  </a:ext>
                </a:extLst>
              </p14:cNvPr>
              <p14:cNvContentPartPr/>
              <p14:nvPr/>
            </p14:nvContentPartPr>
            <p14:xfrm>
              <a:off x="3200160" y="3088240"/>
              <a:ext cx="1371240" cy="565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EC1618B-C66D-4F61-BB9F-E13949DFB1D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82160" y="3070251"/>
                <a:ext cx="1406880" cy="601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BE6D528-34BA-42CB-B999-62A0EE071EC6}"/>
                  </a:ext>
                </a:extLst>
              </p14:cNvPr>
              <p14:cNvContentPartPr/>
              <p14:nvPr/>
            </p14:nvContentPartPr>
            <p14:xfrm>
              <a:off x="6124440" y="2986720"/>
              <a:ext cx="1029240" cy="461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BE6D528-34BA-42CB-B999-62A0EE071E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06800" y="2969080"/>
                <a:ext cx="106488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B0E0637-E0E0-420F-A5E6-314C9DBA0A52}"/>
                  </a:ext>
                </a:extLst>
              </p14:cNvPr>
              <p14:cNvContentPartPr/>
              <p14:nvPr/>
            </p14:nvContentPartPr>
            <p14:xfrm>
              <a:off x="5102040" y="3053680"/>
              <a:ext cx="919080" cy="417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B0E0637-E0E0-420F-A5E6-314C9DBA0A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84040" y="3035680"/>
                <a:ext cx="954720" cy="45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63858518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14:cNvPr>
              <p14:cNvContentPartPr/>
              <p14:nvPr/>
            </p14:nvContentPartPr>
            <p14:xfrm>
              <a:off x="1980840" y="120868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63200" y="119068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14:cNvPr>
              <p14:cNvContentPartPr/>
              <p14:nvPr/>
            </p14:nvContentPartPr>
            <p14:xfrm>
              <a:off x="1960680" y="1324240"/>
              <a:ext cx="135720" cy="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42680" y="1306600"/>
                <a:ext cx="171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14:cNvPr>
              <p14:cNvContentPartPr/>
              <p14:nvPr/>
            </p14:nvContentPartPr>
            <p14:xfrm>
              <a:off x="992280" y="1062160"/>
              <a:ext cx="790920" cy="33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74632" y="1044520"/>
                <a:ext cx="8265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14:cNvPr>
              <p14:cNvContentPartPr/>
              <p14:nvPr/>
            </p14:nvContentPartPr>
            <p14:xfrm>
              <a:off x="2316000" y="1106800"/>
              <a:ext cx="813240" cy="307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98360" y="1088800"/>
                <a:ext cx="8488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14:cNvPr>
              <p14:cNvContentPartPr/>
              <p14:nvPr/>
            </p14:nvContentPartPr>
            <p14:xfrm>
              <a:off x="3357120" y="1412080"/>
              <a:ext cx="7668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39480" y="1394080"/>
                <a:ext cx="1123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14:cNvPr>
              <p14:cNvContentPartPr/>
              <p14:nvPr/>
            </p14:nvContentPartPr>
            <p14:xfrm>
              <a:off x="3727200" y="1076560"/>
              <a:ext cx="1177920" cy="383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09555" y="1058577"/>
                <a:ext cx="1213571" cy="419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14:cNvPr>
              <p14:cNvContentPartPr/>
              <p14:nvPr/>
            </p14:nvContentPartPr>
            <p14:xfrm>
              <a:off x="5252160" y="1116520"/>
              <a:ext cx="50112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34520" y="1098880"/>
                <a:ext cx="53676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14:cNvPr>
              <p14:cNvContentPartPr/>
              <p14:nvPr/>
            </p14:nvContentPartPr>
            <p14:xfrm>
              <a:off x="5912760" y="1073680"/>
              <a:ext cx="749520" cy="41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94760" y="1055680"/>
                <a:ext cx="7851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14:cNvPr>
              <p14:cNvContentPartPr/>
              <p14:nvPr/>
            </p14:nvContentPartPr>
            <p14:xfrm>
              <a:off x="6786840" y="1027960"/>
              <a:ext cx="1634400" cy="38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68844" y="1009960"/>
                <a:ext cx="1670032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14:cNvPr>
              <p14:cNvContentPartPr/>
              <p14:nvPr/>
            </p14:nvContentPartPr>
            <p14:xfrm>
              <a:off x="1606800" y="1680640"/>
              <a:ext cx="619560" cy="359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89160" y="1662640"/>
                <a:ext cx="6552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14:cNvPr>
              <p14:cNvContentPartPr/>
              <p14:nvPr/>
            </p14:nvContentPartPr>
            <p14:xfrm>
              <a:off x="2498880" y="1785400"/>
              <a:ext cx="93600" cy="138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81240" y="1767400"/>
                <a:ext cx="1292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14:cNvPr>
              <p14:cNvContentPartPr/>
              <p14:nvPr/>
            </p14:nvContentPartPr>
            <p14:xfrm>
              <a:off x="2699760" y="1635640"/>
              <a:ext cx="1382760" cy="317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2115" y="1618000"/>
                <a:ext cx="1418409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14:cNvPr>
              <p14:cNvContentPartPr/>
              <p14:nvPr/>
            </p14:nvContentPartPr>
            <p14:xfrm>
              <a:off x="4384560" y="1638160"/>
              <a:ext cx="2405520" cy="352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66560" y="1620520"/>
                <a:ext cx="24411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14:cNvPr>
              <p14:cNvContentPartPr/>
              <p14:nvPr/>
            </p14:nvContentPartPr>
            <p14:xfrm>
              <a:off x="7040640" y="1656160"/>
              <a:ext cx="1035000" cy="522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22646" y="1638160"/>
                <a:ext cx="1070628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14:cNvPr>
              <p14:cNvContentPartPr/>
              <p14:nvPr/>
            </p14:nvContentPartPr>
            <p14:xfrm>
              <a:off x="599160" y="2244760"/>
              <a:ext cx="21600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1520" y="2227120"/>
                <a:ext cx="2516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14:cNvPr>
              <p14:cNvContentPartPr/>
              <p14:nvPr/>
            </p14:nvContentPartPr>
            <p14:xfrm>
              <a:off x="851160" y="2275360"/>
              <a:ext cx="136800" cy="148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3520" y="2257360"/>
                <a:ext cx="17244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14:cNvPr>
              <p14:cNvContentPartPr/>
              <p14:nvPr/>
            </p14:nvContentPartPr>
            <p14:xfrm>
              <a:off x="1078320" y="2336200"/>
              <a:ext cx="19080" cy="41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60680" y="2318560"/>
                <a:ext cx="5472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14:cNvPr>
              <p14:cNvContentPartPr/>
              <p14:nvPr/>
            </p14:nvContentPartPr>
            <p14:xfrm>
              <a:off x="1046280" y="216340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28280" y="21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14:cNvPr>
              <p14:cNvContentPartPr/>
              <p14:nvPr/>
            </p14:nvContentPartPr>
            <p14:xfrm>
              <a:off x="1157880" y="2270680"/>
              <a:ext cx="181440" cy="127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40240" y="2252680"/>
                <a:ext cx="2170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14:cNvPr>
              <p14:cNvContentPartPr/>
              <p14:nvPr/>
            </p14:nvContentPartPr>
            <p14:xfrm>
              <a:off x="1433280" y="2153680"/>
              <a:ext cx="29880" cy="202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5280" y="2135680"/>
                <a:ext cx="655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14:cNvPr>
              <p14:cNvContentPartPr/>
              <p14:nvPr/>
            </p14:nvContentPartPr>
            <p14:xfrm>
              <a:off x="1371000" y="2235040"/>
              <a:ext cx="120960" cy="20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53360" y="2217040"/>
                <a:ext cx="1566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14:cNvPr>
              <p14:cNvContentPartPr/>
              <p14:nvPr/>
            </p14:nvContentPartPr>
            <p14:xfrm>
              <a:off x="1868880" y="2153680"/>
              <a:ext cx="192240" cy="261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51273" y="2135680"/>
                <a:ext cx="227813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23410B3-77BF-40ED-ABE0-D43A86BDA5EC}"/>
                  </a:ext>
                </a:extLst>
              </p14:cNvPr>
              <p14:cNvContentPartPr/>
              <p14:nvPr/>
            </p14:nvContentPartPr>
            <p14:xfrm>
              <a:off x="3068040" y="2514760"/>
              <a:ext cx="975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23410B3-77BF-40ED-ABE0-D43A86BDA5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50040" y="2496760"/>
                <a:ext cx="1332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F24061-030A-42F6-9DF1-B0102C8D793B}"/>
                  </a:ext>
                </a:extLst>
              </p14:cNvPr>
              <p14:cNvContentPartPr/>
              <p14:nvPr/>
            </p14:nvContentPartPr>
            <p14:xfrm>
              <a:off x="3037440" y="2591080"/>
              <a:ext cx="124200" cy="30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F24061-030A-42F6-9DF1-B0102C8D793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19440" y="2573080"/>
                <a:ext cx="1598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109B7B-8E51-4E4D-A2C2-061CD9E4B7AD}"/>
                  </a:ext>
                </a:extLst>
              </p14:cNvPr>
              <p14:cNvContentPartPr/>
              <p14:nvPr/>
            </p14:nvContentPartPr>
            <p14:xfrm>
              <a:off x="2641440" y="2346640"/>
              <a:ext cx="293760" cy="29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109B7B-8E51-4E4D-A2C2-061CD9E4B7A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23440" y="2328640"/>
                <a:ext cx="3294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426F2FC-2BF7-4055-A9C6-39EA8F6E5942}"/>
                  </a:ext>
                </a:extLst>
              </p14:cNvPr>
              <p14:cNvContentPartPr/>
              <p14:nvPr/>
            </p14:nvContentPartPr>
            <p14:xfrm>
              <a:off x="3281160" y="2367160"/>
              <a:ext cx="1413000" cy="412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426F2FC-2BF7-4055-A9C6-39EA8F6E594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63155" y="2349176"/>
                <a:ext cx="1448649" cy="448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F771972-A027-44C1-9309-0FB57596EB89}"/>
                  </a:ext>
                </a:extLst>
              </p14:cNvPr>
              <p14:cNvContentPartPr/>
              <p14:nvPr/>
            </p14:nvContentPartPr>
            <p14:xfrm>
              <a:off x="4937520" y="2305960"/>
              <a:ext cx="1096200" cy="38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F771972-A027-44C1-9309-0FB57596EB8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19520" y="2288320"/>
                <a:ext cx="113184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179A28C-E338-40D0-AC8F-0F0D29AA26D3}"/>
                  </a:ext>
                </a:extLst>
              </p14:cNvPr>
              <p14:cNvContentPartPr/>
              <p14:nvPr/>
            </p14:nvContentPartPr>
            <p14:xfrm>
              <a:off x="6369960" y="2405680"/>
              <a:ext cx="683640" cy="305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179A28C-E338-40D0-AC8F-0F0D29AA26D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52320" y="2388040"/>
                <a:ext cx="7192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1C36623-93C2-4699-87DC-A79A22813F5B}"/>
                  </a:ext>
                </a:extLst>
              </p14:cNvPr>
              <p14:cNvContentPartPr/>
              <p14:nvPr/>
            </p14:nvContentPartPr>
            <p14:xfrm>
              <a:off x="7243680" y="2295160"/>
              <a:ext cx="224280" cy="1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1C36623-93C2-4699-87DC-A79A22813F5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5680" y="2277520"/>
                <a:ext cx="259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19AA574-4DAE-494E-837D-11D4B5CF9021}"/>
                  </a:ext>
                </a:extLst>
              </p14:cNvPr>
              <p14:cNvContentPartPr/>
              <p14:nvPr/>
            </p14:nvContentPartPr>
            <p14:xfrm>
              <a:off x="7203000" y="2376880"/>
              <a:ext cx="795960" cy="261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19AA574-4DAE-494E-837D-11D4B5CF90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185000" y="2359216"/>
                <a:ext cx="831600" cy="296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42F7AAC-D7B7-4B35-AFE5-EF4DFBF52A44}"/>
                  </a:ext>
                </a:extLst>
              </p14:cNvPr>
              <p14:cNvContentPartPr/>
              <p14:nvPr/>
            </p14:nvContentPartPr>
            <p14:xfrm>
              <a:off x="8106960" y="2355640"/>
              <a:ext cx="487440" cy="388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42F7AAC-D7B7-4B35-AFE5-EF4DFBF52A4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88973" y="2337640"/>
                <a:ext cx="523054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B7842B3-6464-4464-B435-EAC05009C79A}"/>
                  </a:ext>
                </a:extLst>
              </p14:cNvPr>
              <p14:cNvContentPartPr/>
              <p14:nvPr/>
            </p14:nvContentPartPr>
            <p14:xfrm>
              <a:off x="1182360" y="3069520"/>
              <a:ext cx="839520" cy="333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B7842B3-6464-4464-B435-EAC05009C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64720" y="3051880"/>
                <a:ext cx="87516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C0F924-6ADD-415D-B4C0-6DCAA7367B51}"/>
                  </a:ext>
                </a:extLst>
              </p14:cNvPr>
              <p14:cNvContentPartPr/>
              <p14:nvPr/>
            </p14:nvContentPartPr>
            <p14:xfrm>
              <a:off x="2289360" y="3081040"/>
              <a:ext cx="583560" cy="496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C0F924-6ADD-415D-B4C0-6DCAA7367B5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71720" y="3063040"/>
                <a:ext cx="6192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EC1618B-C66D-4F61-BB9F-E13949DFB1D3}"/>
                  </a:ext>
                </a:extLst>
              </p14:cNvPr>
              <p14:cNvContentPartPr/>
              <p14:nvPr/>
            </p14:nvContentPartPr>
            <p14:xfrm>
              <a:off x="3200160" y="3088240"/>
              <a:ext cx="1371240" cy="565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EC1618B-C66D-4F61-BB9F-E13949DFB1D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82160" y="3070251"/>
                <a:ext cx="1406880" cy="601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BE6D528-34BA-42CB-B999-62A0EE071EC6}"/>
                  </a:ext>
                </a:extLst>
              </p14:cNvPr>
              <p14:cNvContentPartPr/>
              <p14:nvPr/>
            </p14:nvContentPartPr>
            <p14:xfrm>
              <a:off x="6124440" y="2986720"/>
              <a:ext cx="1029240" cy="461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BE6D528-34BA-42CB-B999-62A0EE071E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06800" y="2969080"/>
                <a:ext cx="106488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B0E0637-E0E0-420F-A5E6-314C9DBA0A52}"/>
                  </a:ext>
                </a:extLst>
              </p14:cNvPr>
              <p14:cNvContentPartPr/>
              <p14:nvPr/>
            </p14:nvContentPartPr>
            <p14:xfrm>
              <a:off x="5102040" y="3053680"/>
              <a:ext cx="919080" cy="417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B0E0637-E0E0-420F-A5E6-314C9DBA0A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84040" y="3035680"/>
                <a:ext cx="9547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2CD4ABB-3834-4CD1-8FB5-F4920ED1D2F6}"/>
                  </a:ext>
                </a:extLst>
              </p14:cNvPr>
              <p14:cNvContentPartPr/>
              <p14:nvPr/>
            </p14:nvContentPartPr>
            <p14:xfrm>
              <a:off x="7396680" y="3121000"/>
              <a:ext cx="1299960" cy="340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2CD4ABB-3834-4CD1-8FB5-F4920ED1D2F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78680" y="3103019"/>
                <a:ext cx="133560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D85284-AB65-4C6F-A842-CF301FB4E80F}"/>
                  </a:ext>
                </a:extLst>
              </p14:cNvPr>
              <p14:cNvContentPartPr/>
              <p14:nvPr/>
            </p14:nvContentPartPr>
            <p14:xfrm>
              <a:off x="538320" y="3762880"/>
              <a:ext cx="810720" cy="20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D85284-AB65-4C6F-A842-CF301FB4E8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0328" y="3745240"/>
                <a:ext cx="846344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4CC95B0-E9D8-4371-87A2-9A9AA83C87DE}"/>
                  </a:ext>
                </a:extLst>
              </p14:cNvPr>
              <p14:cNvContentPartPr/>
              <p14:nvPr/>
            </p14:nvContentPartPr>
            <p14:xfrm>
              <a:off x="1462080" y="3778000"/>
              <a:ext cx="209520" cy="204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4CC95B0-E9D8-4371-87A2-9A9AA83C87D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4440" y="3760000"/>
                <a:ext cx="245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0E071FC-31DC-46B4-AF57-FD044FDB1819}"/>
                  </a:ext>
                </a:extLst>
              </p14:cNvPr>
              <p14:cNvContentPartPr/>
              <p14:nvPr/>
            </p14:nvContentPartPr>
            <p14:xfrm>
              <a:off x="1940160" y="3657400"/>
              <a:ext cx="982440" cy="48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0E071FC-31DC-46B4-AF57-FD044FDB181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22160" y="3639400"/>
                <a:ext cx="101808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B54FC3E-9063-483A-A772-A38BE282DD2C}"/>
                  </a:ext>
                </a:extLst>
              </p14:cNvPr>
              <p14:cNvContentPartPr/>
              <p14:nvPr/>
            </p14:nvContentPartPr>
            <p14:xfrm>
              <a:off x="3178560" y="3748840"/>
              <a:ext cx="227520" cy="25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B54FC3E-9063-483A-A772-A38BE282DD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160920" y="3730840"/>
                <a:ext cx="263160" cy="28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7752134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14:cNvPr>
              <p14:cNvContentPartPr/>
              <p14:nvPr/>
            </p14:nvContentPartPr>
            <p14:xfrm>
              <a:off x="1980840" y="120868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63200" y="119068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14:cNvPr>
              <p14:cNvContentPartPr/>
              <p14:nvPr/>
            </p14:nvContentPartPr>
            <p14:xfrm>
              <a:off x="1960680" y="1324240"/>
              <a:ext cx="135720" cy="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42680" y="1306600"/>
                <a:ext cx="171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14:cNvPr>
              <p14:cNvContentPartPr/>
              <p14:nvPr/>
            </p14:nvContentPartPr>
            <p14:xfrm>
              <a:off x="992280" y="1062160"/>
              <a:ext cx="790920" cy="33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74632" y="1044520"/>
                <a:ext cx="8265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14:cNvPr>
              <p14:cNvContentPartPr/>
              <p14:nvPr/>
            </p14:nvContentPartPr>
            <p14:xfrm>
              <a:off x="2316000" y="1106800"/>
              <a:ext cx="813240" cy="307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98360" y="1088800"/>
                <a:ext cx="8488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14:cNvPr>
              <p14:cNvContentPartPr/>
              <p14:nvPr/>
            </p14:nvContentPartPr>
            <p14:xfrm>
              <a:off x="3357120" y="1412080"/>
              <a:ext cx="7668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39480" y="1394080"/>
                <a:ext cx="1123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14:cNvPr>
              <p14:cNvContentPartPr/>
              <p14:nvPr/>
            </p14:nvContentPartPr>
            <p14:xfrm>
              <a:off x="3727200" y="1076560"/>
              <a:ext cx="1177920" cy="383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09555" y="1058577"/>
                <a:ext cx="1213571" cy="419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14:cNvPr>
              <p14:cNvContentPartPr/>
              <p14:nvPr/>
            </p14:nvContentPartPr>
            <p14:xfrm>
              <a:off x="5252160" y="1116520"/>
              <a:ext cx="50112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34520" y="1098880"/>
                <a:ext cx="53676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14:cNvPr>
              <p14:cNvContentPartPr/>
              <p14:nvPr/>
            </p14:nvContentPartPr>
            <p14:xfrm>
              <a:off x="5912760" y="1073680"/>
              <a:ext cx="749520" cy="41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94760" y="1055680"/>
                <a:ext cx="7851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14:cNvPr>
              <p14:cNvContentPartPr/>
              <p14:nvPr/>
            </p14:nvContentPartPr>
            <p14:xfrm>
              <a:off x="6786840" y="1027960"/>
              <a:ext cx="1634400" cy="38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68844" y="1009960"/>
                <a:ext cx="1670032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14:cNvPr>
              <p14:cNvContentPartPr/>
              <p14:nvPr/>
            </p14:nvContentPartPr>
            <p14:xfrm>
              <a:off x="1606800" y="1680640"/>
              <a:ext cx="619560" cy="359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89160" y="1662640"/>
                <a:ext cx="6552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14:cNvPr>
              <p14:cNvContentPartPr/>
              <p14:nvPr/>
            </p14:nvContentPartPr>
            <p14:xfrm>
              <a:off x="2498880" y="1785400"/>
              <a:ext cx="93600" cy="138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81240" y="1767400"/>
                <a:ext cx="1292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14:cNvPr>
              <p14:cNvContentPartPr/>
              <p14:nvPr/>
            </p14:nvContentPartPr>
            <p14:xfrm>
              <a:off x="2699760" y="1635640"/>
              <a:ext cx="1382760" cy="317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2115" y="1618000"/>
                <a:ext cx="1418409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14:cNvPr>
              <p14:cNvContentPartPr/>
              <p14:nvPr/>
            </p14:nvContentPartPr>
            <p14:xfrm>
              <a:off x="4384560" y="1638160"/>
              <a:ext cx="2405520" cy="352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66560" y="1620520"/>
                <a:ext cx="24411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14:cNvPr>
              <p14:cNvContentPartPr/>
              <p14:nvPr/>
            </p14:nvContentPartPr>
            <p14:xfrm>
              <a:off x="7040640" y="1656160"/>
              <a:ext cx="1035000" cy="522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22646" y="1638160"/>
                <a:ext cx="1070628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14:cNvPr>
              <p14:cNvContentPartPr/>
              <p14:nvPr/>
            </p14:nvContentPartPr>
            <p14:xfrm>
              <a:off x="599160" y="2244760"/>
              <a:ext cx="21600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1520" y="2227120"/>
                <a:ext cx="2516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14:cNvPr>
              <p14:cNvContentPartPr/>
              <p14:nvPr/>
            </p14:nvContentPartPr>
            <p14:xfrm>
              <a:off x="851160" y="2275360"/>
              <a:ext cx="136800" cy="148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3520" y="2257360"/>
                <a:ext cx="17244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14:cNvPr>
              <p14:cNvContentPartPr/>
              <p14:nvPr/>
            </p14:nvContentPartPr>
            <p14:xfrm>
              <a:off x="1078320" y="2336200"/>
              <a:ext cx="19080" cy="41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60680" y="2318560"/>
                <a:ext cx="5472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14:cNvPr>
              <p14:cNvContentPartPr/>
              <p14:nvPr/>
            </p14:nvContentPartPr>
            <p14:xfrm>
              <a:off x="1046280" y="216340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28280" y="21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14:cNvPr>
              <p14:cNvContentPartPr/>
              <p14:nvPr/>
            </p14:nvContentPartPr>
            <p14:xfrm>
              <a:off x="1157880" y="2270680"/>
              <a:ext cx="181440" cy="127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40240" y="2252680"/>
                <a:ext cx="2170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14:cNvPr>
              <p14:cNvContentPartPr/>
              <p14:nvPr/>
            </p14:nvContentPartPr>
            <p14:xfrm>
              <a:off x="1433280" y="2153680"/>
              <a:ext cx="29880" cy="202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5280" y="2135680"/>
                <a:ext cx="655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14:cNvPr>
              <p14:cNvContentPartPr/>
              <p14:nvPr/>
            </p14:nvContentPartPr>
            <p14:xfrm>
              <a:off x="1371000" y="2235040"/>
              <a:ext cx="120960" cy="20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53360" y="2217040"/>
                <a:ext cx="1566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14:cNvPr>
              <p14:cNvContentPartPr/>
              <p14:nvPr/>
            </p14:nvContentPartPr>
            <p14:xfrm>
              <a:off x="1868880" y="2153680"/>
              <a:ext cx="192240" cy="261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51273" y="2135680"/>
                <a:ext cx="227813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23410B3-77BF-40ED-ABE0-D43A86BDA5EC}"/>
                  </a:ext>
                </a:extLst>
              </p14:cNvPr>
              <p14:cNvContentPartPr/>
              <p14:nvPr/>
            </p14:nvContentPartPr>
            <p14:xfrm>
              <a:off x="3068040" y="2514760"/>
              <a:ext cx="975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23410B3-77BF-40ED-ABE0-D43A86BDA5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50040" y="2496760"/>
                <a:ext cx="1332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F24061-030A-42F6-9DF1-B0102C8D793B}"/>
                  </a:ext>
                </a:extLst>
              </p14:cNvPr>
              <p14:cNvContentPartPr/>
              <p14:nvPr/>
            </p14:nvContentPartPr>
            <p14:xfrm>
              <a:off x="3037440" y="2591080"/>
              <a:ext cx="124200" cy="30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F24061-030A-42F6-9DF1-B0102C8D793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19440" y="2573080"/>
                <a:ext cx="1598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109B7B-8E51-4E4D-A2C2-061CD9E4B7AD}"/>
                  </a:ext>
                </a:extLst>
              </p14:cNvPr>
              <p14:cNvContentPartPr/>
              <p14:nvPr/>
            </p14:nvContentPartPr>
            <p14:xfrm>
              <a:off x="2641440" y="2346640"/>
              <a:ext cx="293760" cy="29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109B7B-8E51-4E4D-A2C2-061CD9E4B7A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23440" y="2328640"/>
                <a:ext cx="3294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426F2FC-2BF7-4055-A9C6-39EA8F6E5942}"/>
                  </a:ext>
                </a:extLst>
              </p14:cNvPr>
              <p14:cNvContentPartPr/>
              <p14:nvPr/>
            </p14:nvContentPartPr>
            <p14:xfrm>
              <a:off x="3281160" y="2367160"/>
              <a:ext cx="1413000" cy="412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426F2FC-2BF7-4055-A9C6-39EA8F6E594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63155" y="2349176"/>
                <a:ext cx="1448649" cy="448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F771972-A027-44C1-9309-0FB57596EB89}"/>
                  </a:ext>
                </a:extLst>
              </p14:cNvPr>
              <p14:cNvContentPartPr/>
              <p14:nvPr/>
            </p14:nvContentPartPr>
            <p14:xfrm>
              <a:off x="4937520" y="2305960"/>
              <a:ext cx="1096200" cy="38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F771972-A027-44C1-9309-0FB57596EB8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19520" y="2288320"/>
                <a:ext cx="113184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179A28C-E338-40D0-AC8F-0F0D29AA26D3}"/>
                  </a:ext>
                </a:extLst>
              </p14:cNvPr>
              <p14:cNvContentPartPr/>
              <p14:nvPr/>
            </p14:nvContentPartPr>
            <p14:xfrm>
              <a:off x="6369960" y="2405680"/>
              <a:ext cx="683640" cy="305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179A28C-E338-40D0-AC8F-0F0D29AA26D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52320" y="2388040"/>
                <a:ext cx="7192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1C36623-93C2-4699-87DC-A79A22813F5B}"/>
                  </a:ext>
                </a:extLst>
              </p14:cNvPr>
              <p14:cNvContentPartPr/>
              <p14:nvPr/>
            </p14:nvContentPartPr>
            <p14:xfrm>
              <a:off x="7243680" y="2295160"/>
              <a:ext cx="224280" cy="1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1C36623-93C2-4699-87DC-A79A22813F5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5680" y="2277520"/>
                <a:ext cx="259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19AA574-4DAE-494E-837D-11D4B5CF9021}"/>
                  </a:ext>
                </a:extLst>
              </p14:cNvPr>
              <p14:cNvContentPartPr/>
              <p14:nvPr/>
            </p14:nvContentPartPr>
            <p14:xfrm>
              <a:off x="7203000" y="2376880"/>
              <a:ext cx="795960" cy="261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19AA574-4DAE-494E-837D-11D4B5CF90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185000" y="2359216"/>
                <a:ext cx="831600" cy="296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42F7AAC-D7B7-4B35-AFE5-EF4DFBF52A44}"/>
                  </a:ext>
                </a:extLst>
              </p14:cNvPr>
              <p14:cNvContentPartPr/>
              <p14:nvPr/>
            </p14:nvContentPartPr>
            <p14:xfrm>
              <a:off x="8106960" y="2355640"/>
              <a:ext cx="487440" cy="388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42F7AAC-D7B7-4B35-AFE5-EF4DFBF52A4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88973" y="2337640"/>
                <a:ext cx="523054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B7842B3-6464-4464-B435-EAC05009C79A}"/>
                  </a:ext>
                </a:extLst>
              </p14:cNvPr>
              <p14:cNvContentPartPr/>
              <p14:nvPr/>
            </p14:nvContentPartPr>
            <p14:xfrm>
              <a:off x="1182360" y="3069520"/>
              <a:ext cx="839520" cy="333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B7842B3-6464-4464-B435-EAC05009C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64720" y="3051880"/>
                <a:ext cx="87516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C0F924-6ADD-415D-B4C0-6DCAA7367B51}"/>
                  </a:ext>
                </a:extLst>
              </p14:cNvPr>
              <p14:cNvContentPartPr/>
              <p14:nvPr/>
            </p14:nvContentPartPr>
            <p14:xfrm>
              <a:off x="2289360" y="3081040"/>
              <a:ext cx="583560" cy="496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C0F924-6ADD-415D-B4C0-6DCAA7367B5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71720" y="3063040"/>
                <a:ext cx="6192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EC1618B-C66D-4F61-BB9F-E13949DFB1D3}"/>
                  </a:ext>
                </a:extLst>
              </p14:cNvPr>
              <p14:cNvContentPartPr/>
              <p14:nvPr/>
            </p14:nvContentPartPr>
            <p14:xfrm>
              <a:off x="3200160" y="3088240"/>
              <a:ext cx="1371240" cy="565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EC1618B-C66D-4F61-BB9F-E13949DFB1D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82160" y="3070251"/>
                <a:ext cx="1406880" cy="601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BE6D528-34BA-42CB-B999-62A0EE071EC6}"/>
                  </a:ext>
                </a:extLst>
              </p14:cNvPr>
              <p14:cNvContentPartPr/>
              <p14:nvPr/>
            </p14:nvContentPartPr>
            <p14:xfrm>
              <a:off x="6124440" y="2986720"/>
              <a:ext cx="1029240" cy="461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BE6D528-34BA-42CB-B999-62A0EE071E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06800" y="2969080"/>
                <a:ext cx="106488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B0E0637-E0E0-420F-A5E6-314C9DBA0A52}"/>
                  </a:ext>
                </a:extLst>
              </p14:cNvPr>
              <p14:cNvContentPartPr/>
              <p14:nvPr/>
            </p14:nvContentPartPr>
            <p14:xfrm>
              <a:off x="5102040" y="3053680"/>
              <a:ext cx="919080" cy="417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B0E0637-E0E0-420F-A5E6-314C9DBA0A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84040" y="3035680"/>
                <a:ext cx="9547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2CD4ABB-3834-4CD1-8FB5-F4920ED1D2F6}"/>
                  </a:ext>
                </a:extLst>
              </p14:cNvPr>
              <p14:cNvContentPartPr/>
              <p14:nvPr/>
            </p14:nvContentPartPr>
            <p14:xfrm>
              <a:off x="7396680" y="3121000"/>
              <a:ext cx="1299960" cy="340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2CD4ABB-3834-4CD1-8FB5-F4920ED1D2F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78680" y="3103019"/>
                <a:ext cx="133560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D85284-AB65-4C6F-A842-CF301FB4E80F}"/>
                  </a:ext>
                </a:extLst>
              </p14:cNvPr>
              <p14:cNvContentPartPr/>
              <p14:nvPr/>
            </p14:nvContentPartPr>
            <p14:xfrm>
              <a:off x="538320" y="3762880"/>
              <a:ext cx="810720" cy="20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D85284-AB65-4C6F-A842-CF301FB4E8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0328" y="3745240"/>
                <a:ext cx="846344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4CC95B0-E9D8-4371-87A2-9A9AA83C87DE}"/>
                  </a:ext>
                </a:extLst>
              </p14:cNvPr>
              <p14:cNvContentPartPr/>
              <p14:nvPr/>
            </p14:nvContentPartPr>
            <p14:xfrm>
              <a:off x="1462080" y="3778000"/>
              <a:ext cx="209520" cy="204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4CC95B0-E9D8-4371-87A2-9A9AA83C87D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4440" y="3760000"/>
                <a:ext cx="245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0E071FC-31DC-46B4-AF57-FD044FDB1819}"/>
                  </a:ext>
                </a:extLst>
              </p14:cNvPr>
              <p14:cNvContentPartPr/>
              <p14:nvPr/>
            </p14:nvContentPartPr>
            <p14:xfrm>
              <a:off x="1940160" y="3657400"/>
              <a:ext cx="982440" cy="48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0E071FC-31DC-46B4-AF57-FD044FDB181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22160" y="3639400"/>
                <a:ext cx="101808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B54FC3E-9063-483A-A772-A38BE282DD2C}"/>
                  </a:ext>
                </a:extLst>
              </p14:cNvPr>
              <p14:cNvContentPartPr/>
              <p14:nvPr/>
            </p14:nvContentPartPr>
            <p14:xfrm>
              <a:off x="3178560" y="3748840"/>
              <a:ext cx="227520" cy="25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B54FC3E-9063-483A-A772-A38BE282DD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160920" y="3730840"/>
                <a:ext cx="26316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486ACFB-6E7E-4E6D-9FAD-FDEDD08A1972}"/>
                  </a:ext>
                </a:extLst>
              </p14:cNvPr>
              <p14:cNvContentPartPr/>
              <p14:nvPr/>
            </p14:nvContentPartPr>
            <p14:xfrm>
              <a:off x="3797760" y="4063480"/>
              <a:ext cx="234720" cy="323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486ACFB-6E7E-4E6D-9FAD-FDEDD08A197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80120" y="4045840"/>
                <a:ext cx="2703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4AD3419-7F6E-4B3B-A77D-B9252AA9B235}"/>
                  </a:ext>
                </a:extLst>
              </p14:cNvPr>
              <p14:cNvContentPartPr/>
              <p14:nvPr/>
            </p14:nvContentPartPr>
            <p14:xfrm>
              <a:off x="4764360" y="4150960"/>
              <a:ext cx="149040" cy="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4AD3419-7F6E-4B3B-A77D-B9252AA9B23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746720" y="4133320"/>
                <a:ext cx="184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599463-ED96-44E1-82DD-A37BE452A858}"/>
                  </a:ext>
                </a:extLst>
              </p14:cNvPr>
              <p14:cNvContentPartPr/>
              <p14:nvPr/>
            </p14:nvContentPartPr>
            <p14:xfrm>
              <a:off x="4764360" y="4276960"/>
              <a:ext cx="143280" cy="12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599463-ED96-44E1-82DD-A37BE452A85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46720" y="4259320"/>
                <a:ext cx="178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27F255-684D-421F-AB0C-4193405E9D18}"/>
                  </a:ext>
                </a:extLst>
              </p14:cNvPr>
              <p14:cNvContentPartPr/>
              <p14:nvPr/>
            </p14:nvContentPartPr>
            <p14:xfrm>
              <a:off x="4115280" y="4256800"/>
              <a:ext cx="408240" cy="160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27F255-684D-421F-AB0C-4193405E9D1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97640" y="4238800"/>
                <a:ext cx="4438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8E64F2B-CF39-49D7-BA55-8618D45FA1C8}"/>
                  </a:ext>
                </a:extLst>
              </p14:cNvPr>
              <p14:cNvContentPartPr/>
              <p14:nvPr/>
            </p14:nvContentPartPr>
            <p14:xfrm>
              <a:off x="5151360" y="3813280"/>
              <a:ext cx="810720" cy="646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8E64F2B-CF39-49D7-BA55-8618D45FA1C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33360" y="3795630"/>
                <a:ext cx="846360" cy="682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338853A-53E5-4FA6-8DEC-BB7463DF06AE}"/>
                  </a:ext>
                </a:extLst>
              </p14:cNvPr>
              <p14:cNvContentPartPr/>
              <p14:nvPr/>
            </p14:nvContentPartPr>
            <p14:xfrm>
              <a:off x="6056040" y="4014880"/>
              <a:ext cx="688680" cy="273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338853A-53E5-4FA6-8DEC-BB7463DF06A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38040" y="3997240"/>
                <a:ext cx="724320" cy="309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176261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14:cNvPr>
              <p14:cNvContentPartPr/>
              <p14:nvPr/>
            </p14:nvContentPartPr>
            <p14:xfrm>
              <a:off x="1863840" y="182320"/>
              <a:ext cx="4556160" cy="600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6200" y="164669"/>
                <a:ext cx="459180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14:cNvPr>
              <p14:cNvContentPartPr/>
              <p14:nvPr/>
            </p14:nvContentPartPr>
            <p14:xfrm>
              <a:off x="1574400" y="1240000"/>
              <a:ext cx="151920" cy="9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56400" y="1222360"/>
                <a:ext cx="187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14:cNvPr>
              <p14:cNvContentPartPr/>
              <p14:nvPr/>
            </p14:nvContentPartPr>
            <p14:xfrm>
              <a:off x="1564320" y="1331440"/>
              <a:ext cx="14472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46320" y="1313800"/>
                <a:ext cx="180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14:cNvPr>
              <p14:cNvContentPartPr/>
              <p14:nvPr/>
            </p14:nvContentPartPr>
            <p14:xfrm>
              <a:off x="709680" y="1137400"/>
              <a:ext cx="668520" cy="40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1680" y="1119744"/>
                <a:ext cx="70416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14:cNvPr>
              <p14:cNvContentPartPr/>
              <p14:nvPr/>
            </p14:nvContentPartPr>
            <p14:xfrm>
              <a:off x="2021520" y="1157920"/>
              <a:ext cx="1188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03880" y="1139920"/>
                <a:ext cx="47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14:cNvPr>
              <p14:cNvContentPartPr/>
              <p14:nvPr/>
            </p14:nvContentPartPr>
            <p14:xfrm>
              <a:off x="1899480" y="1126600"/>
              <a:ext cx="227160" cy="3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81840" y="1108600"/>
                <a:ext cx="2628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14:cNvPr>
              <p14:cNvContentPartPr/>
              <p14:nvPr/>
            </p14:nvContentPartPr>
            <p14:xfrm>
              <a:off x="2102520" y="1319560"/>
              <a:ext cx="12420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84880" y="1301560"/>
                <a:ext cx="1598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14:cNvPr>
              <p14:cNvContentPartPr/>
              <p14:nvPr/>
            </p14:nvContentPartPr>
            <p14:xfrm>
              <a:off x="2336520" y="1269520"/>
              <a:ext cx="11160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18520" y="12518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14:cNvPr>
              <p14:cNvContentPartPr/>
              <p14:nvPr/>
            </p14:nvContentPartPr>
            <p14:xfrm>
              <a:off x="2549640" y="1076920"/>
              <a:ext cx="255240" cy="272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31640" y="1058944"/>
                <a:ext cx="290880" cy="308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14:cNvPr>
              <p14:cNvContentPartPr/>
              <p14:nvPr/>
            </p14:nvContentPartPr>
            <p14:xfrm>
              <a:off x="2985960" y="1360960"/>
              <a:ext cx="41760" cy="50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68320" y="1343320"/>
                <a:ext cx="77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E62E887-DCF7-464B-9723-EB256BFFE995}"/>
                  </a:ext>
                </a:extLst>
              </p14:cNvPr>
              <p14:cNvContentPartPr/>
              <p14:nvPr/>
            </p14:nvContentPartPr>
            <p14:xfrm>
              <a:off x="3261000" y="995560"/>
              <a:ext cx="12096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E62E887-DCF7-464B-9723-EB256BFFE9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355" y="977560"/>
                <a:ext cx="1245251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EE06E45-51A6-4603-A482-593A4D799755}"/>
                  </a:ext>
                </a:extLst>
              </p14:cNvPr>
              <p14:cNvContentPartPr/>
              <p14:nvPr/>
            </p14:nvContentPartPr>
            <p14:xfrm>
              <a:off x="4947240" y="1045960"/>
              <a:ext cx="720720" cy="30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EE06E45-51A6-4603-A482-593A4D7997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29249" y="1028320"/>
                <a:ext cx="75634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2E7B2BF-5428-45A1-A26E-0D0BEF194089}"/>
                  </a:ext>
                </a:extLst>
              </p14:cNvPr>
              <p14:cNvContentPartPr/>
              <p14:nvPr/>
            </p14:nvContentPartPr>
            <p14:xfrm>
              <a:off x="5862000" y="1106800"/>
              <a:ext cx="202680" cy="31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2E7B2BF-5428-45A1-A26E-0D0BEF1940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44000" y="1088800"/>
                <a:ext cx="2383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66CEB45-4E06-4E8F-9133-6B93295B41F7}"/>
                  </a:ext>
                </a:extLst>
              </p14:cNvPr>
              <p14:cNvContentPartPr/>
              <p14:nvPr/>
            </p14:nvContentPartPr>
            <p14:xfrm>
              <a:off x="5902680" y="1187440"/>
              <a:ext cx="181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66CEB45-4E06-4E8F-9133-6B93295B41F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85040" y="1169800"/>
                <a:ext cx="217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A26CDA-D85F-4F0A-B479-387F829796E2}"/>
                  </a:ext>
                </a:extLst>
              </p14:cNvPr>
              <p14:cNvContentPartPr/>
              <p14:nvPr/>
            </p14:nvContentPartPr>
            <p14:xfrm>
              <a:off x="5923200" y="1290760"/>
              <a:ext cx="16416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A26CDA-D85F-4F0A-B479-387F829796E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05200" y="1273120"/>
                <a:ext cx="199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8D82839-294F-4E81-9F48-01E1F28CA62C}"/>
                  </a:ext>
                </a:extLst>
              </p14:cNvPr>
              <p14:cNvContentPartPr/>
              <p14:nvPr/>
            </p14:nvContentPartPr>
            <p14:xfrm>
              <a:off x="7049640" y="995560"/>
              <a:ext cx="143640" cy="24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8D82839-294F-4E81-9F48-01E1F28CA6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32000" y="977560"/>
                <a:ext cx="17928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28CBBE-FA9F-4C20-8524-AF85207C2E29}"/>
                  </a:ext>
                </a:extLst>
              </p14:cNvPr>
              <p14:cNvContentPartPr/>
              <p14:nvPr/>
            </p14:nvContentPartPr>
            <p14:xfrm>
              <a:off x="6254400" y="1028320"/>
              <a:ext cx="665640" cy="271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28CBBE-FA9F-4C20-8524-AF85207C2E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236400" y="1010680"/>
                <a:ext cx="7012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44CFA3C-3372-459E-B9FF-99F854A2CCA4}"/>
                  </a:ext>
                </a:extLst>
              </p14:cNvPr>
              <p14:cNvContentPartPr/>
              <p14:nvPr/>
            </p14:nvContentPartPr>
            <p14:xfrm>
              <a:off x="7457160" y="1098160"/>
              <a:ext cx="32652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44CFA3C-3372-459E-B9FF-99F854A2C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439180" y="1080520"/>
                <a:ext cx="362121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A78A58A-8F3A-4C60-BFBA-97E8C6161B20}"/>
                  </a:ext>
                </a:extLst>
              </p14:cNvPr>
              <p14:cNvContentPartPr/>
              <p14:nvPr/>
            </p14:nvContentPartPr>
            <p14:xfrm>
              <a:off x="8729040" y="913840"/>
              <a:ext cx="305640" cy="225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A78A58A-8F3A-4C60-BFBA-97E8C6161B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11040" y="896200"/>
                <a:ext cx="3412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D11CF3E-FDD6-4B67-8E56-0F855FA74A63}"/>
                  </a:ext>
                </a:extLst>
              </p14:cNvPr>
              <p14:cNvContentPartPr/>
              <p14:nvPr/>
            </p14:nvContentPartPr>
            <p14:xfrm>
              <a:off x="8045760" y="913840"/>
              <a:ext cx="595080" cy="465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D11CF3E-FDD6-4B67-8E56-0F855FA74A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028120" y="896186"/>
                <a:ext cx="63072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3589E5E-0265-454E-B1FC-5A7D2673DEB9}"/>
                  </a:ext>
                </a:extLst>
              </p14:cNvPr>
              <p14:cNvContentPartPr/>
              <p14:nvPr/>
            </p14:nvContentPartPr>
            <p14:xfrm>
              <a:off x="1442640" y="1706560"/>
              <a:ext cx="1380600" cy="405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3589E5E-0265-454E-B1FC-5A7D2673DE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24640" y="1688936"/>
                <a:ext cx="1416240" cy="440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C9A7C1-D3B8-4FA7-BB5B-A774DA389635}"/>
                  </a:ext>
                </a:extLst>
              </p14:cNvPr>
              <p14:cNvContentPartPr/>
              <p14:nvPr/>
            </p14:nvContentPartPr>
            <p14:xfrm>
              <a:off x="446880" y="1747240"/>
              <a:ext cx="729000" cy="425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C9A7C1-D3B8-4FA7-BB5B-A774DA3896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880" y="1729600"/>
                <a:ext cx="7646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F425654-08F8-4C7C-A55D-E6620EF34894}"/>
                  </a:ext>
                </a:extLst>
              </p14:cNvPr>
              <p14:cNvContentPartPr/>
              <p14:nvPr/>
            </p14:nvContentPartPr>
            <p14:xfrm>
              <a:off x="3179640" y="1747240"/>
              <a:ext cx="117000" cy="21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F425654-08F8-4C7C-A55D-E6620EF348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62000" y="1729600"/>
                <a:ext cx="1526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C2503FB-C2DC-4294-BB50-87F759910410}"/>
                  </a:ext>
                </a:extLst>
              </p14:cNvPr>
              <p14:cNvContentPartPr/>
              <p14:nvPr/>
            </p14:nvContentPartPr>
            <p14:xfrm>
              <a:off x="3524880" y="1747240"/>
              <a:ext cx="291600" cy="193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C2503FB-C2DC-4294-BB50-87F75991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7240" y="1729600"/>
                <a:ext cx="3272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05880AD-C4A1-4C1A-BCAD-B4E7705D432C}"/>
                  </a:ext>
                </a:extLst>
              </p14:cNvPr>
              <p14:cNvContentPartPr/>
              <p14:nvPr/>
            </p14:nvContentPartPr>
            <p14:xfrm>
              <a:off x="4044360" y="1810240"/>
              <a:ext cx="182880" cy="19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05880AD-C4A1-4C1A-BCAD-B4E7705D432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26360" y="1792600"/>
                <a:ext cx="2185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BE2E030-E8DD-4626-814A-A73BF05B2739}"/>
                  </a:ext>
                </a:extLst>
              </p14:cNvPr>
              <p14:cNvContentPartPr/>
              <p14:nvPr/>
            </p14:nvContentPartPr>
            <p14:xfrm>
              <a:off x="4309680" y="1675960"/>
              <a:ext cx="925200" cy="243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BE2E030-E8DD-4626-814A-A73BF05B273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2040" y="1657960"/>
                <a:ext cx="9608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E29DDB-60B3-4A16-8551-6DBFA6C43341}"/>
                  </a:ext>
                </a:extLst>
              </p14:cNvPr>
              <p14:cNvContentPartPr/>
              <p14:nvPr/>
            </p14:nvContentPartPr>
            <p14:xfrm>
              <a:off x="7792320" y="1665880"/>
              <a:ext cx="1103760" cy="365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E29DDB-60B3-4A16-8551-6DBFA6C4334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648240"/>
                <a:ext cx="11394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BFCD645-5DFB-4A0C-8810-B0ACA9C001AA}"/>
                  </a:ext>
                </a:extLst>
              </p14:cNvPr>
              <p14:cNvContentPartPr/>
              <p14:nvPr/>
            </p14:nvContentPartPr>
            <p14:xfrm>
              <a:off x="6531960" y="1603600"/>
              <a:ext cx="1076760" cy="36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BFCD645-5DFB-4A0C-8810-B0ACA9C001A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14320" y="1585960"/>
                <a:ext cx="11124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5968B72-CCCC-4356-B8AC-7CD8AA4555CA}"/>
                  </a:ext>
                </a:extLst>
              </p14:cNvPr>
              <p14:cNvContentPartPr/>
              <p14:nvPr/>
            </p14:nvContentPartPr>
            <p14:xfrm>
              <a:off x="5368440" y="1728520"/>
              <a:ext cx="117000" cy="191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5968B72-CCCC-4356-B8AC-7CD8AA4555C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50440" y="1710520"/>
                <a:ext cx="15264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7663723-AD0B-47E9-8D98-473D88E26641}"/>
                  </a:ext>
                </a:extLst>
              </p14:cNvPr>
              <p14:cNvContentPartPr/>
              <p14:nvPr/>
            </p14:nvContentPartPr>
            <p14:xfrm>
              <a:off x="5620080" y="1665880"/>
              <a:ext cx="714600" cy="507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7663723-AD0B-47E9-8D98-473D88E2664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02080" y="1648240"/>
                <a:ext cx="750240" cy="54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07608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14:cNvPr>
              <p14:cNvContentPartPr/>
              <p14:nvPr/>
            </p14:nvContentPartPr>
            <p14:xfrm>
              <a:off x="1980840" y="120868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63200" y="119068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14:cNvPr>
              <p14:cNvContentPartPr/>
              <p14:nvPr/>
            </p14:nvContentPartPr>
            <p14:xfrm>
              <a:off x="1960680" y="1324240"/>
              <a:ext cx="135720" cy="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42680" y="1306600"/>
                <a:ext cx="171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14:cNvPr>
              <p14:cNvContentPartPr/>
              <p14:nvPr/>
            </p14:nvContentPartPr>
            <p14:xfrm>
              <a:off x="992280" y="1062160"/>
              <a:ext cx="790920" cy="33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74632" y="1044520"/>
                <a:ext cx="8265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14:cNvPr>
              <p14:cNvContentPartPr/>
              <p14:nvPr/>
            </p14:nvContentPartPr>
            <p14:xfrm>
              <a:off x="2316000" y="1106800"/>
              <a:ext cx="813240" cy="307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98360" y="1088800"/>
                <a:ext cx="8488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14:cNvPr>
              <p14:cNvContentPartPr/>
              <p14:nvPr/>
            </p14:nvContentPartPr>
            <p14:xfrm>
              <a:off x="3357120" y="1412080"/>
              <a:ext cx="7668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39480" y="1394080"/>
                <a:ext cx="1123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14:cNvPr>
              <p14:cNvContentPartPr/>
              <p14:nvPr/>
            </p14:nvContentPartPr>
            <p14:xfrm>
              <a:off x="3727200" y="1076560"/>
              <a:ext cx="1177920" cy="383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09555" y="1058577"/>
                <a:ext cx="1213571" cy="419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14:cNvPr>
              <p14:cNvContentPartPr/>
              <p14:nvPr/>
            </p14:nvContentPartPr>
            <p14:xfrm>
              <a:off x="5252160" y="1116520"/>
              <a:ext cx="50112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34520" y="1098880"/>
                <a:ext cx="53676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14:cNvPr>
              <p14:cNvContentPartPr/>
              <p14:nvPr/>
            </p14:nvContentPartPr>
            <p14:xfrm>
              <a:off x="5912760" y="1073680"/>
              <a:ext cx="749520" cy="41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94760" y="1055680"/>
                <a:ext cx="7851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14:cNvPr>
              <p14:cNvContentPartPr/>
              <p14:nvPr/>
            </p14:nvContentPartPr>
            <p14:xfrm>
              <a:off x="6786840" y="1027960"/>
              <a:ext cx="1634400" cy="38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68844" y="1009960"/>
                <a:ext cx="1670032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14:cNvPr>
              <p14:cNvContentPartPr/>
              <p14:nvPr/>
            </p14:nvContentPartPr>
            <p14:xfrm>
              <a:off x="1606800" y="1680640"/>
              <a:ext cx="619560" cy="359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89160" y="1662640"/>
                <a:ext cx="6552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14:cNvPr>
              <p14:cNvContentPartPr/>
              <p14:nvPr/>
            </p14:nvContentPartPr>
            <p14:xfrm>
              <a:off x="2498880" y="1785400"/>
              <a:ext cx="93600" cy="138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81240" y="1767400"/>
                <a:ext cx="1292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14:cNvPr>
              <p14:cNvContentPartPr/>
              <p14:nvPr/>
            </p14:nvContentPartPr>
            <p14:xfrm>
              <a:off x="2699760" y="1635640"/>
              <a:ext cx="1382760" cy="317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2115" y="1618000"/>
                <a:ext cx="1418409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14:cNvPr>
              <p14:cNvContentPartPr/>
              <p14:nvPr/>
            </p14:nvContentPartPr>
            <p14:xfrm>
              <a:off x="4384560" y="1638160"/>
              <a:ext cx="2405520" cy="352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66560" y="1620520"/>
                <a:ext cx="24411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14:cNvPr>
              <p14:cNvContentPartPr/>
              <p14:nvPr/>
            </p14:nvContentPartPr>
            <p14:xfrm>
              <a:off x="7040640" y="1656160"/>
              <a:ext cx="1035000" cy="522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22646" y="1638160"/>
                <a:ext cx="1070628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14:cNvPr>
              <p14:cNvContentPartPr/>
              <p14:nvPr/>
            </p14:nvContentPartPr>
            <p14:xfrm>
              <a:off x="599160" y="2244760"/>
              <a:ext cx="21600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1520" y="2227120"/>
                <a:ext cx="2516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14:cNvPr>
              <p14:cNvContentPartPr/>
              <p14:nvPr/>
            </p14:nvContentPartPr>
            <p14:xfrm>
              <a:off x="851160" y="2275360"/>
              <a:ext cx="136800" cy="148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3520" y="2257360"/>
                <a:ext cx="17244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14:cNvPr>
              <p14:cNvContentPartPr/>
              <p14:nvPr/>
            </p14:nvContentPartPr>
            <p14:xfrm>
              <a:off x="1078320" y="2336200"/>
              <a:ext cx="19080" cy="41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60680" y="2318560"/>
                <a:ext cx="5472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14:cNvPr>
              <p14:cNvContentPartPr/>
              <p14:nvPr/>
            </p14:nvContentPartPr>
            <p14:xfrm>
              <a:off x="1046280" y="216340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28280" y="21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14:cNvPr>
              <p14:cNvContentPartPr/>
              <p14:nvPr/>
            </p14:nvContentPartPr>
            <p14:xfrm>
              <a:off x="1157880" y="2270680"/>
              <a:ext cx="181440" cy="127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40240" y="2252680"/>
                <a:ext cx="2170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14:cNvPr>
              <p14:cNvContentPartPr/>
              <p14:nvPr/>
            </p14:nvContentPartPr>
            <p14:xfrm>
              <a:off x="1433280" y="2153680"/>
              <a:ext cx="29880" cy="202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5280" y="2135680"/>
                <a:ext cx="655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14:cNvPr>
              <p14:cNvContentPartPr/>
              <p14:nvPr/>
            </p14:nvContentPartPr>
            <p14:xfrm>
              <a:off x="1371000" y="2235040"/>
              <a:ext cx="120960" cy="20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53360" y="2217040"/>
                <a:ext cx="1566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14:cNvPr>
              <p14:cNvContentPartPr/>
              <p14:nvPr/>
            </p14:nvContentPartPr>
            <p14:xfrm>
              <a:off x="1868880" y="2153680"/>
              <a:ext cx="192240" cy="261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51273" y="2135680"/>
                <a:ext cx="227813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23410B3-77BF-40ED-ABE0-D43A86BDA5EC}"/>
                  </a:ext>
                </a:extLst>
              </p14:cNvPr>
              <p14:cNvContentPartPr/>
              <p14:nvPr/>
            </p14:nvContentPartPr>
            <p14:xfrm>
              <a:off x="3068040" y="2514760"/>
              <a:ext cx="975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23410B3-77BF-40ED-ABE0-D43A86BDA5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50040" y="2496760"/>
                <a:ext cx="1332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F24061-030A-42F6-9DF1-B0102C8D793B}"/>
                  </a:ext>
                </a:extLst>
              </p14:cNvPr>
              <p14:cNvContentPartPr/>
              <p14:nvPr/>
            </p14:nvContentPartPr>
            <p14:xfrm>
              <a:off x="3037440" y="2591080"/>
              <a:ext cx="124200" cy="30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F24061-030A-42F6-9DF1-B0102C8D793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19440" y="2573080"/>
                <a:ext cx="1598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109B7B-8E51-4E4D-A2C2-061CD9E4B7AD}"/>
                  </a:ext>
                </a:extLst>
              </p14:cNvPr>
              <p14:cNvContentPartPr/>
              <p14:nvPr/>
            </p14:nvContentPartPr>
            <p14:xfrm>
              <a:off x="2641440" y="2346640"/>
              <a:ext cx="293760" cy="29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109B7B-8E51-4E4D-A2C2-061CD9E4B7A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23440" y="2328640"/>
                <a:ext cx="3294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426F2FC-2BF7-4055-A9C6-39EA8F6E5942}"/>
                  </a:ext>
                </a:extLst>
              </p14:cNvPr>
              <p14:cNvContentPartPr/>
              <p14:nvPr/>
            </p14:nvContentPartPr>
            <p14:xfrm>
              <a:off x="3281160" y="2367160"/>
              <a:ext cx="1413000" cy="412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426F2FC-2BF7-4055-A9C6-39EA8F6E594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63155" y="2349176"/>
                <a:ext cx="1448649" cy="448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F771972-A027-44C1-9309-0FB57596EB89}"/>
                  </a:ext>
                </a:extLst>
              </p14:cNvPr>
              <p14:cNvContentPartPr/>
              <p14:nvPr/>
            </p14:nvContentPartPr>
            <p14:xfrm>
              <a:off x="4937520" y="2305960"/>
              <a:ext cx="1096200" cy="38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F771972-A027-44C1-9309-0FB57596EB8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19520" y="2288320"/>
                <a:ext cx="113184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179A28C-E338-40D0-AC8F-0F0D29AA26D3}"/>
                  </a:ext>
                </a:extLst>
              </p14:cNvPr>
              <p14:cNvContentPartPr/>
              <p14:nvPr/>
            </p14:nvContentPartPr>
            <p14:xfrm>
              <a:off x="6369960" y="2405680"/>
              <a:ext cx="683640" cy="305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179A28C-E338-40D0-AC8F-0F0D29AA26D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52320" y="2388040"/>
                <a:ext cx="7192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1C36623-93C2-4699-87DC-A79A22813F5B}"/>
                  </a:ext>
                </a:extLst>
              </p14:cNvPr>
              <p14:cNvContentPartPr/>
              <p14:nvPr/>
            </p14:nvContentPartPr>
            <p14:xfrm>
              <a:off x="7243680" y="2295160"/>
              <a:ext cx="224280" cy="1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1C36623-93C2-4699-87DC-A79A22813F5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5680" y="2277520"/>
                <a:ext cx="259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19AA574-4DAE-494E-837D-11D4B5CF9021}"/>
                  </a:ext>
                </a:extLst>
              </p14:cNvPr>
              <p14:cNvContentPartPr/>
              <p14:nvPr/>
            </p14:nvContentPartPr>
            <p14:xfrm>
              <a:off x="7203000" y="2376880"/>
              <a:ext cx="795960" cy="261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19AA574-4DAE-494E-837D-11D4B5CF90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185000" y="2359216"/>
                <a:ext cx="831600" cy="296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42F7AAC-D7B7-4B35-AFE5-EF4DFBF52A44}"/>
                  </a:ext>
                </a:extLst>
              </p14:cNvPr>
              <p14:cNvContentPartPr/>
              <p14:nvPr/>
            </p14:nvContentPartPr>
            <p14:xfrm>
              <a:off x="8106960" y="2355640"/>
              <a:ext cx="487440" cy="388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42F7AAC-D7B7-4B35-AFE5-EF4DFBF52A4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88973" y="2337640"/>
                <a:ext cx="523054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B7842B3-6464-4464-B435-EAC05009C79A}"/>
                  </a:ext>
                </a:extLst>
              </p14:cNvPr>
              <p14:cNvContentPartPr/>
              <p14:nvPr/>
            </p14:nvContentPartPr>
            <p14:xfrm>
              <a:off x="1182360" y="3069520"/>
              <a:ext cx="839520" cy="333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B7842B3-6464-4464-B435-EAC05009C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64720" y="3051880"/>
                <a:ext cx="87516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C0F924-6ADD-415D-B4C0-6DCAA7367B51}"/>
                  </a:ext>
                </a:extLst>
              </p14:cNvPr>
              <p14:cNvContentPartPr/>
              <p14:nvPr/>
            </p14:nvContentPartPr>
            <p14:xfrm>
              <a:off x="2289360" y="3081040"/>
              <a:ext cx="583560" cy="496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C0F924-6ADD-415D-B4C0-6DCAA7367B5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71720" y="3063040"/>
                <a:ext cx="6192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EC1618B-C66D-4F61-BB9F-E13949DFB1D3}"/>
                  </a:ext>
                </a:extLst>
              </p14:cNvPr>
              <p14:cNvContentPartPr/>
              <p14:nvPr/>
            </p14:nvContentPartPr>
            <p14:xfrm>
              <a:off x="3200160" y="3088240"/>
              <a:ext cx="1371240" cy="565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EC1618B-C66D-4F61-BB9F-E13949DFB1D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82160" y="3070251"/>
                <a:ext cx="1406880" cy="601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BE6D528-34BA-42CB-B999-62A0EE071EC6}"/>
                  </a:ext>
                </a:extLst>
              </p14:cNvPr>
              <p14:cNvContentPartPr/>
              <p14:nvPr/>
            </p14:nvContentPartPr>
            <p14:xfrm>
              <a:off x="6124440" y="2986720"/>
              <a:ext cx="1029240" cy="461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BE6D528-34BA-42CB-B999-62A0EE071E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06800" y="2969080"/>
                <a:ext cx="106488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B0E0637-E0E0-420F-A5E6-314C9DBA0A52}"/>
                  </a:ext>
                </a:extLst>
              </p14:cNvPr>
              <p14:cNvContentPartPr/>
              <p14:nvPr/>
            </p14:nvContentPartPr>
            <p14:xfrm>
              <a:off x="5102040" y="3053680"/>
              <a:ext cx="919080" cy="417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B0E0637-E0E0-420F-A5E6-314C9DBA0A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84040" y="3035680"/>
                <a:ext cx="9547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2CD4ABB-3834-4CD1-8FB5-F4920ED1D2F6}"/>
                  </a:ext>
                </a:extLst>
              </p14:cNvPr>
              <p14:cNvContentPartPr/>
              <p14:nvPr/>
            </p14:nvContentPartPr>
            <p14:xfrm>
              <a:off x="7396680" y="3121000"/>
              <a:ext cx="1299960" cy="340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2CD4ABB-3834-4CD1-8FB5-F4920ED1D2F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78680" y="3103019"/>
                <a:ext cx="133560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D85284-AB65-4C6F-A842-CF301FB4E80F}"/>
                  </a:ext>
                </a:extLst>
              </p14:cNvPr>
              <p14:cNvContentPartPr/>
              <p14:nvPr/>
            </p14:nvContentPartPr>
            <p14:xfrm>
              <a:off x="538320" y="3762880"/>
              <a:ext cx="810720" cy="20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D85284-AB65-4C6F-A842-CF301FB4E8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0328" y="3745240"/>
                <a:ext cx="846344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4CC95B0-E9D8-4371-87A2-9A9AA83C87DE}"/>
                  </a:ext>
                </a:extLst>
              </p14:cNvPr>
              <p14:cNvContentPartPr/>
              <p14:nvPr/>
            </p14:nvContentPartPr>
            <p14:xfrm>
              <a:off x="1462080" y="3778000"/>
              <a:ext cx="209520" cy="204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4CC95B0-E9D8-4371-87A2-9A9AA83C87D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4440" y="3760000"/>
                <a:ext cx="245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0E071FC-31DC-46B4-AF57-FD044FDB1819}"/>
                  </a:ext>
                </a:extLst>
              </p14:cNvPr>
              <p14:cNvContentPartPr/>
              <p14:nvPr/>
            </p14:nvContentPartPr>
            <p14:xfrm>
              <a:off x="1940160" y="3657400"/>
              <a:ext cx="982440" cy="48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0E071FC-31DC-46B4-AF57-FD044FDB181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22160" y="3639400"/>
                <a:ext cx="101808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B54FC3E-9063-483A-A772-A38BE282DD2C}"/>
                  </a:ext>
                </a:extLst>
              </p14:cNvPr>
              <p14:cNvContentPartPr/>
              <p14:nvPr/>
            </p14:nvContentPartPr>
            <p14:xfrm>
              <a:off x="3178560" y="3748840"/>
              <a:ext cx="227520" cy="25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B54FC3E-9063-483A-A772-A38BE282DD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160920" y="3730840"/>
                <a:ext cx="26316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486ACFB-6E7E-4E6D-9FAD-FDEDD08A1972}"/>
                  </a:ext>
                </a:extLst>
              </p14:cNvPr>
              <p14:cNvContentPartPr/>
              <p14:nvPr/>
            </p14:nvContentPartPr>
            <p14:xfrm>
              <a:off x="3797760" y="4063480"/>
              <a:ext cx="234720" cy="323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486ACFB-6E7E-4E6D-9FAD-FDEDD08A197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80120" y="4045840"/>
                <a:ext cx="2703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4AD3419-7F6E-4B3B-A77D-B9252AA9B235}"/>
                  </a:ext>
                </a:extLst>
              </p14:cNvPr>
              <p14:cNvContentPartPr/>
              <p14:nvPr/>
            </p14:nvContentPartPr>
            <p14:xfrm>
              <a:off x="4764360" y="4150960"/>
              <a:ext cx="149040" cy="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4AD3419-7F6E-4B3B-A77D-B9252AA9B23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746720" y="4133320"/>
                <a:ext cx="184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599463-ED96-44E1-82DD-A37BE452A858}"/>
                  </a:ext>
                </a:extLst>
              </p14:cNvPr>
              <p14:cNvContentPartPr/>
              <p14:nvPr/>
            </p14:nvContentPartPr>
            <p14:xfrm>
              <a:off x="4764360" y="4276960"/>
              <a:ext cx="143280" cy="12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599463-ED96-44E1-82DD-A37BE452A85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46720" y="4259320"/>
                <a:ext cx="178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27F255-684D-421F-AB0C-4193405E9D18}"/>
                  </a:ext>
                </a:extLst>
              </p14:cNvPr>
              <p14:cNvContentPartPr/>
              <p14:nvPr/>
            </p14:nvContentPartPr>
            <p14:xfrm>
              <a:off x="4115280" y="4256800"/>
              <a:ext cx="408240" cy="160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27F255-684D-421F-AB0C-4193405E9D1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97640" y="4238800"/>
                <a:ext cx="4438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8E64F2B-CF39-49D7-BA55-8618D45FA1C8}"/>
                  </a:ext>
                </a:extLst>
              </p14:cNvPr>
              <p14:cNvContentPartPr/>
              <p14:nvPr/>
            </p14:nvContentPartPr>
            <p14:xfrm>
              <a:off x="5151360" y="3813280"/>
              <a:ext cx="810720" cy="646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8E64F2B-CF39-49D7-BA55-8618D45FA1C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33360" y="3795630"/>
                <a:ext cx="846360" cy="682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338853A-53E5-4FA6-8DEC-BB7463DF06AE}"/>
                  </a:ext>
                </a:extLst>
              </p14:cNvPr>
              <p14:cNvContentPartPr/>
              <p14:nvPr/>
            </p14:nvContentPartPr>
            <p14:xfrm>
              <a:off x="6056040" y="4014880"/>
              <a:ext cx="688680" cy="273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338853A-53E5-4FA6-8DEC-BB7463DF06A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38040" y="3997240"/>
                <a:ext cx="7243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40BEC4-4A4F-4302-BDC1-149B0E59A868}"/>
                  </a:ext>
                </a:extLst>
              </p14:cNvPr>
              <p14:cNvContentPartPr/>
              <p14:nvPr/>
            </p14:nvContentPartPr>
            <p14:xfrm>
              <a:off x="192720" y="4499440"/>
              <a:ext cx="8840520" cy="225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40BEC4-4A4F-4302-BDC1-149B0E59A86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74720" y="4481440"/>
                <a:ext cx="8876160" cy="260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33313393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14:cNvPr>
              <p14:cNvContentPartPr/>
              <p14:nvPr/>
            </p14:nvContentPartPr>
            <p14:xfrm>
              <a:off x="1980840" y="120868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63200" y="119068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14:cNvPr>
              <p14:cNvContentPartPr/>
              <p14:nvPr/>
            </p14:nvContentPartPr>
            <p14:xfrm>
              <a:off x="1960680" y="1324240"/>
              <a:ext cx="135720" cy="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42680" y="1306600"/>
                <a:ext cx="171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14:cNvPr>
              <p14:cNvContentPartPr/>
              <p14:nvPr/>
            </p14:nvContentPartPr>
            <p14:xfrm>
              <a:off x="992280" y="1062160"/>
              <a:ext cx="790920" cy="33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74632" y="1044520"/>
                <a:ext cx="8265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14:cNvPr>
              <p14:cNvContentPartPr/>
              <p14:nvPr/>
            </p14:nvContentPartPr>
            <p14:xfrm>
              <a:off x="2316000" y="1106800"/>
              <a:ext cx="813240" cy="307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98360" y="1088800"/>
                <a:ext cx="8488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14:cNvPr>
              <p14:cNvContentPartPr/>
              <p14:nvPr/>
            </p14:nvContentPartPr>
            <p14:xfrm>
              <a:off x="3357120" y="1412080"/>
              <a:ext cx="7668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39480" y="1394080"/>
                <a:ext cx="1123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14:cNvPr>
              <p14:cNvContentPartPr/>
              <p14:nvPr/>
            </p14:nvContentPartPr>
            <p14:xfrm>
              <a:off x="3727200" y="1076560"/>
              <a:ext cx="1177920" cy="383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09555" y="1058577"/>
                <a:ext cx="1213571" cy="419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14:cNvPr>
              <p14:cNvContentPartPr/>
              <p14:nvPr/>
            </p14:nvContentPartPr>
            <p14:xfrm>
              <a:off x="5252160" y="1116520"/>
              <a:ext cx="50112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34520" y="1098880"/>
                <a:ext cx="53676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14:cNvPr>
              <p14:cNvContentPartPr/>
              <p14:nvPr/>
            </p14:nvContentPartPr>
            <p14:xfrm>
              <a:off x="5912760" y="1073680"/>
              <a:ext cx="749520" cy="41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94760" y="1055680"/>
                <a:ext cx="7851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14:cNvPr>
              <p14:cNvContentPartPr/>
              <p14:nvPr/>
            </p14:nvContentPartPr>
            <p14:xfrm>
              <a:off x="6786840" y="1027960"/>
              <a:ext cx="1634400" cy="38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68844" y="1009960"/>
                <a:ext cx="1670032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14:cNvPr>
              <p14:cNvContentPartPr/>
              <p14:nvPr/>
            </p14:nvContentPartPr>
            <p14:xfrm>
              <a:off x="1606800" y="1680640"/>
              <a:ext cx="619560" cy="359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89160" y="1662640"/>
                <a:ext cx="6552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14:cNvPr>
              <p14:cNvContentPartPr/>
              <p14:nvPr/>
            </p14:nvContentPartPr>
            <p14:xfrm>
              <a:off x="2498880" y="1785400"/>
              <a:ext cx="93600" cy="138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81240" y="1767400"/>
                <a:ext cx="1292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14:cNvPr>
              <p14:cNvContentPartPr/>
              <p14:nvPr/>
            </p14:nvContentPartPr>
            <p14:xfrm>
              <a:off x="2699760" y="1635640"/>
              <a:ext cx="1382760" cy="317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2115" y="1618000"/>
                <a:ext cx="1418409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14:cNvPr>
              <p14:cNvContentPartPr/>
              <p14:nvPr/>
            </p14:nvContentPartPr>
            <p14:xfrm>
              <a:off x="4384560" y="1638160"/>
              <a:ext cx="2405520" cy="352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66560" y="1620520"/>
                <a:ext cx="24411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14:cNvPr>
              <p14:cNvContentPartPr/>
              <p14:nvPr/>
            </p14:nvContentPartPr>
            <p14:xfrm>
              <a:off x="7040640" y="1656160"/>
              <a:ext cx="1035000" cy="522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22646" y="1638160"/>
                <a:ext cx="1070628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14:cNvPr>
              <p14:cNvContentPartPr/>
              <p14:nvPr/>
            </p14:nvContentPartPr>
            <p14:xfrm>
              <a:off x="599160" y="2244760"/>
              <a:ext cx="21600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1520" y="2227120"/>
                <a:ext cx="2516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14:cNvPr>
              <p14:cNvContentPartPr/>
              <p14:nvPr/>
            </p14:nvContentPartPr>
            <p14:xfrm>
              <a:off x="851160" y="2275360"/>
              <a:ext cx="136800" cy="148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3520" y="2257360"/>
                <a:ext cx="17244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14:cNvPr>
              <p14:cNvContentPartPr/>
              <p14:nvPr/>
            </p14:nvContentPartPr>
            <p14:xfrm>
              <a:off x="1078320" y="2336200"/>
              <a:ext cx="19080" cy="41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60680" y="2318560"/>
                <a:ext cx="5472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14:cNvPr>
              <p14:cNvContentPartPr/>
              <p14:nvPr/>
            </p14:nvContentPartPr>
            <p14:xfrm>
              <a:off x="1046280" y="216340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28280" y="21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14:cNvPr>
              <p14:cNvContentPartPr/>
              <p14:nvPr/>
            </p14:nvContentPartPr>
            <p14:xfrm>
              <a:off x="1157880" y="2270680"/>
              <a:ext cx="181440" cy="127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40240" y="2252680"/>
                <a:ext cx="2170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14:cNvPr>
              <p14:cNvContentPartPr/>
              <p14:nvPr/>
            </p14:nvContentPartPr>
            <p14:xfrm>
              <a:off x="1433280" y="2153680"/>
              <a:ext cx="29880" cy="202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5280" y="2135680"/>
                <a:ext cx="655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14:cNvPr>
              <p14:cNvContentPartPr/>
              <p14:nvPr/>
            </p14:nvContentPartPr>
            <p14:xfrm>
              <a:off x="1371000" y="2235040"/>
              <a:ext cx="120960" cy="20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53360" y="2217040"/>
                <a:ext cx="1566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14:cNvPr>
              <p14:cNvContentPartPr/>
              <p14:nvPr/>
            </p14:nvContentPartPr>
            <p14:xfrm>
              <a:off x="1868880" y="2153680"/>
              <a:ext cx="192240" cy="261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51273" y="2135680"/>
                <a:ext cx="227813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23410B3-77BF-40ED-ABE0-D43A86BDA5EC}"/>
                  </a:ext>
                </a:extLst>
              </p14:cNvPr>
              <p14:cNvContentPartPr/>
              <p14:nvPr/>
            </p14:nvContentPartPr>
            <p14:xfrm>
              <a:off x="3068040" y="2514760"/>
              <a:ext cx="975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23410B3-77BF-40ED-ABE0-D43A86BDA5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50040" y="2496760"/>
                <a:ext cx="1332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F24061-030A-42F6-9DF1-B0102C8D793B}"/>
                  </a:ext>
                </a:extLst>
              </p14:cNvPr>
              <p14:cNvContentPartPr/>
              <p14:nvPr/>
            </p14:nvContentPartPr>
            <p14:xfrm>
              <a:off x="3037440" y="2591080"/>
              <a:ext cx="124200" cy="30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F24061-030A-42F6-9DF1-B0102C8D793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19440" y="2573080"/>
                <a:ext cx="1598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109B7B-8E51-4E4D-A2C2-061CD9E4B7AD}"/>
                  </a:ext>
                </a:extLst>
              </p14:cNvPr>
              <p14:cNvContentPartPr/>
              <p14:nvPr/>
            </p14:nvContentPartPr>
            <p14:xfrm>
              <a:off x="2641440" y="2346640"/>
              <a:ext cx="293760" cy="29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109B7B-8E51-4E4D-A2C2-061CD9E4B7A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23440" y="2328640"/>
                <a:ext cx="3294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426F2FC-2BF7-4055-A9C6-39EA8F6E5942}"/>
                  </a:ext>
                </a:extLst>
              </p14:cNvPr>
              <p14:cNvContentPartPr/>
              <p14:nvPr/>
            </p14:nvContentPartPr>
            <p14:xfrm>
              <a:off x="3281160" y="2367160"/>
              <a:ext cx="1413000" cy="412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426F2FC-2BF7-4055-A9C6-39EA8F6E594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63155" y="2349176"/>
                <a:ext cx="1448649" cy="448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F771972-A027-44C1-9309-0FB57596EB89}"/>
                  </a:ext>
                </a:extLst>
              </p14:cNvPr>
              <p14:cNvContentPartPr/>
              <p14:nvPr/>
            </p14:nvContentPartPr>
            <p14:xfrm>
              <a:off x="4937520" y="2305960"/>
              <a:ext cx="1096200" cy="38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F771972-A027-44C1-9309-0FB57596EB8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19520" y="2288320"/>
                <a:ext cx="113184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179A28C-E338-40D0-AC8F-0F0D29AA26D3}"/>
                  </a:ext>
                </a:extLst>
              </p14:cNvPr>
              <p14:cNvContentPartPr/>
              <p14:nvPr/>
            </p14:nvContentPartPr>
            <p14:xfrm>
              <a:off x="6369960" y="2405680"/>
              <a:ext cx="683640" cy="305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179A28C-E338-40D0-AC8F-0F0D29AA26D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52320" y="2388040"/>
                <a:ext cx="7192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1C36623-93C2-4699-87DC-A79A22813F5B}"/>
                  </a:ext>
                </a:extLst>
              </p14:cNvPr>
              <p14:cNvContentPartPr/>
              <p14:nvPr/>
            </p14:nvContentPartPr>
            <p14:xfrm>
              <a:off x="7243680" y="2295160"/>
              <a:ext cx="224280" cy="1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1C36623-93C2-4699-87DC-A79A22813F5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5680" y="2277520"/>
                <a:ext cx="259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19AA574-4DAE-494E-837D-11D4B5CF9021}"/>
                  </a:ext>
                </a:extLst>
              </p14:cNvPr>
              <p14:cNvContentPartPr/>
              <p14:nvPr/>
            </p14:nvContentPartPr>
            <p14:xfrm>
              <a:off x="7203000" y="2376880"/>
              <a:ext cx="795960" cy="261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19AA574-4DAE-494E-837D-11D4B5CF90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185000" y="2359216"/>
                <a:ext cx="831600" cy="296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42F7AAC-D7B7-4B35-AFE5-EF4DFBF52A44}"/>
                  </a:ext>
                </a:extLst>
              </p14:cNvPr>
              <p14:cNvContentPartPr/>
              <p14:nvPr/>
            </p14:nvContentPartPr>
            <p14:xfrm>
              <a:off x="8106960" y="2355640"/>
              <a:ext cx="487440" cy="388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42F7AAC-D7B7-4B35-AFE5-EF4DFBF52A4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88973" y="2337640"/>
                <a:ext cx="523054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B7842B3-6464-4464-B435-EAC05009C79A}"/>
                  </a:ext>
                </a:extLst>
              </p14:cNvPr>
              <p14:cNvContentPartPr/>
              <p14:nvPr/>
            </p14:nvContentPartPr>
            <p14:xfrm>
              <a:off x="1182360" y="3069520"/>
              <a:ext cx="839520" cy="333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B7842B3-6464-4464-B435-EAC05009C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64720" y="3051880"/>
                <a:ext cx="87516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C0F924-6ADD-415D-B4C0-6DCAA7367B51}"/>
                  </a:ext>
                </a:extLst>
              </p14:cNvPr>
              <p14:cNvContentPartPr/>
              <p14:nvPr/>
            </p14:nvContentPartPr>
            <p14:xfrm>
              <a:off x="2289360" y="3081040"/>
              <a:ext cx="583560" cy="496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C0F924-6ADD-415D-B4C0-6DCAA7367B5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71720" y="3063040"/>
                <a:ext cx="6192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EC1618B-C66D-4F61-BB9F-E13949DFB1D3}"/>
                  </a:ext>
                </a:extLst>
              </p14:cNvPr>
              <p14:cNvContentPartPr/>
              <p14:nvPr/>
            </p14:nvContentPartPr>
            <p14:xfrm>
              <a:off x="3200160" y="3088240"/>
              <a:ext cx="1371240" cy="565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EC1618B-C66D-4F61-BB9F-E13949DFB1D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82160" y="3070251"/>
                <a:ext cx="1406880" cy="601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BE6D528-34BA-42CB-B999-62A0EE071EC6}"/>
                  </a:ext>
                </a:extLst>
              </p14:cNvPr>
              <p14:cNvContentPartPr/>
              <p14:nvPr/>
            </p14:nvContentPartPr>
            <p14:xfrm>
              <a:off x="6124440" y="2986720"/>
              <a:ext cx="1029240" cy="461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BE6D528-34BA-42CB-B999-62A0EE071E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06800" y="2969080"/>
                <a:ext cx="106488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B0E0637-E0E0-420F-A5E6-314C9DBA0A52}"/>
                  </a:ext>
                </a:extLst>
              </p14:cNvPr>
              <p14:cNvContentPartPr/>
              <p14:nvPr/>
            </p14:nvContentPartPr>
            <p14:xfrm>
              <a:off x="5102040" y="3053680"/>
              <a:ext cx="919080" cy="417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B0E0637-E0E0-420F-A5E6-314C9DBA0A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84040" y="3035680"/>
                <a:ext cx="9547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2CD4ABB-3834-4CD1-8FB5-F4920ED1D2F6}"/>
                  </a:ext>
                </a:extLst>
              </p14:cNvPr>
              <p14:cNvContentPartPr/>
              <p14:nvPr/>
            </p14:nvContentPartPr>
            <p14:xfrm>
              <a:off x="7396680" y="3121000"/>
              <a:ext cx="1299960" cy="340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2CD4ABB-3834-4CD1-8FB5-F4920ED1D2F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78680" y="3103019"/>
                <a:ext cx="133560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D85284-AB65-4C6F-A842-CF301FB4E80F}"/>
                  </a:ext>
                </a:extLst>
              </p14:cNvPr>
              <p14:cNvContentPartPr/>
              <p14:nvPr/>
            </p14:nvContentPartPr>
            <p14:xfrm>
              <a:off x="538320" y="3762880"/>
              <a:ext cx="810720" cy="20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D85284-AB65-4C6F-A842-CF301FB4E8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0328" y="3745240"/>
                <a:ext cx="846344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4CC95B0-E9D8-4371-87A2-9A9AA83C87DE}"/>
                  </a:ext>
                </a:extLst>
              </p14:cNvPr>
              <p14:cNvContentPartPr/>
              <p14:nvPr/>
            </p14:nvContentPartPr>
            <p14:xfrm>
              <a:off x="1462080" y="3778000"/>
              <a:ext cx="209520" cy="204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4CC95B0-E9D8-4371-87A2-9A9AA83C87D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4440" y="3760000"/>
                <a:ext cx="245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0E071FC-31DC-46B4-AF57-FD044FDB1819}"/>
                  </a:ext>
                </a:extLst>
              </p14:cNvPr>
              <p14:cNvContentPartPr/>
              <p14:nvPr/>
            </p14:nvContentPartPr>
            <p14:xfrm>
              <a:off x="1940160" y="3657400"/>
              <a:ext cx="982440" cy="48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0E071FC-31DC-46B4-AF57-FD044FDB181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22160" y="3639400"/>
                <a:ext cx="101808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B54FC3E-9063-483A-A772-A38BE282DD2C}"/>
                  </a:ext>
                </a:extLst>
              </p14:cNvPr>
              <p14:cNvContentPartPr/>
              <p14:nvPr/>
            </p14:nvContentPartPr>
            <p14:xfrm>
              <a:off x="3178560" y="3748840"/>
              <a:ext cx="227520" cy="25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B54FC3E-9063-483A-A772-A38BE282DD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160920" y="3730840"/>
                <a:ext cx="26316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486ACFB-6E7E-4E6D-9FAD-FDEDD08A1972}"/>
                  </a:ext>
                </a:extLst>
              </p14:cNvPr>
              <p14:cNvContentPartPr/>
              <p14:nvPr/>
            </p14:nvContentPartPr>
            <p14:xfrm>
              <a:off x="3797760" y="4063480"/>
              <a:ext cx="234720" cy="323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486ACFB-6E7E-4E6D-9FAD-FDEDD08A197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80120" y="4045840"/>
                <a:ext cx="2703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4AD3419-7F6E-4B3B-A77D-B9252AA9B235}"/>
                  </a:ext>
                </a:extLst>
              </p14:cNvPr>
              <p14:cNvContentPartPr/>
              <p14:nvPr/>
            </p14:nvContentPartPr>
            <p14:xfrm>
              <a:off x="4764360" y="4150960"/>
              <a:ext cx="149040" cy="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4AD3419-7F6E-4B3B-A77D-B9252AA9B23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746720" y="4133320"/>
                <a:ext cx="184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599463-ED96-44E1-82DD-A37BE452A858}"/>
                  </a:ext>
                </a:extLst>
              </p14:cNvPr>
              <p14:cNvContentPartPr/>
              <p14:nvPr/>
            </p14:nvContentPartPr>
            <p14:xfrm>
              <a:off x="4764360" y="4276960"/>
              <a:ext cx="143280" cy="12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599463-ED96-44E1-82DD-A37BE452A85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46720" y="4259320"/>
                <a:ext cx="178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27F255-684D-421F-AB0C-4193405E9D18}"/>
                  </a:ext>
                </a:extLst>
              </p14:cNvPr>
              <p14:cNvContentPartPr/>
              <p14:nvPr/>
            </p14:nvContentPartPr>
            <p14:xfrm>
              <a:off x="4115280" y="4256800"/>
              <a:ext cx="408240" cy="160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27F255-684D-421F-AB0C-4193405E9D1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97640" y="4238800"/>
                <a:ext cx="4438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8E64F2B-CF39-49D7-BA55-8618D45FA1C8}"/>
                  </a:ext>
                </a:extLst>
              </p14:cNvPr>
              <p14:cNvContentPartPr/>
              <p14:nvPr/>
            </p14:nvContentPartPr>
            <p14:xfrm>
              <a:off x="5151360" y="3813280"/>
              <a:ext cx="810720" cy="646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8E64F2B-CF39-49D7-BA55-8618D45FA1C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33360" y="3795630"/>
                <a:ext cx="846360" cy="682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338853A-53E5-4FA6-8DEC-BB7463DF06AE}"/>
                  </a:ext>
                </a:extLst>
              </p14:cNvPr>
              <p14:cNvContentPartPr/>
              <p14:nvPr/>
            </p14:nvContentPartPr>
            <p14:xfrm>
              <a:off x="6056040" y="4014880"/>
              <a:ext cx="688680" cy="273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338853A-53E5-4FA6-8DEC-BB7463DF06A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38040" y="3997240"/>
                <a:ext cx="7243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40BEC4-4A4F-4302-BDC1-149B0E59A868}"/>
                  </a:ext>
                </a:extLst>
              </p14:cNvPr>
              <p14:cNvContentPartPr/>
              <p14:nvPr/>
            </p14:nvContentPartPr>
            <p14:xfrm>
              <a:off x="192720" y="4499440"/>
              <a:ext cx="8840520" cy="225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40BEC4-4A4F-4302-BDC1-149B0E59A86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74720" y="4481440"/>
                <a:ext cx="8876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FF77FD-AB10-4555-9973-D62573BC6C92}"/>
                  </a:ext>
                </a:extLst>
              </p14:cNvPr>
              <p14:cNvContentPartPr/>
              <p14:nvPr/>
            </p14:nvContentPartPr>
            <p14:xfrm>
              <a:off x="1543800" y="4786360"/>
              <a:ext cx="457920" cy="39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FF77FD-AB10-4555-9973-D62573BC6C9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526146" y="4768720"/>
                <a:ext cx="493588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186595F-A8DD-454A-B18A-ABF9670A7CF4}"/>
                  </a:ext>
                </a:extLst>
              </p14:cNvPr>
              <p14:cNvContentPartPr/>
              <p14:nvPr/>
            </p14:nvContentPartPr>
            <p14:xfrm>
              <a:off x="3191520" y="5008480"/>
              <a:ext cx="295560" cy="12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186595F-A8DD-454A-B18A-ABF9670A7CF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3901" y="4990840"/>
                <a:ext cx="331157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B8D1EB0-9B44-40C3-AF1C-6E4F79904E9F}"/>
                  </a:ext>
                </a:extLst>
              </p14:cNvPr>
              <p14:cNvContentPartPr/>
              <p14:nvPr/>
            </p14:nvContentPartPr>
            <p14:xfrm>
              <a:off x="2273880" y="4937560"/>
              <a:ext cx="80460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B8D1EB0-9B44-40C3-AF1C-6E4F79904E9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55880" y="4919920"/>
                <a:ext cx="8402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C8A82B0-2BFD-4D6D-94A4-8982798D654E}"/>
                  </a:ext>
                </a:extLst>
              </p14:cNvPr>
              <p14:cNvContentPartPr/>
              <p14:nvPr/>
            </p14:nvContentPartPr>
            <p14:xfrm>
              <a:off x="3570960" y="4998400"/>
              <a:ext cx="249480" cy="216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C8A82B0-2BFD-4D6D-94A4-8982798D654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53295" y="4980430"/>
                <a:ext cx="285172" cy="25230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98636386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14:cNvPr>
              <p14:cNvContentPartPr/>
              <p14:nvPr/>
            </p14:nvContentPartPr>
            <p14:xfrm>
              <a:off x="1980840" y="120868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63200" y="119068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14:cNvPr>
              <p14:cNvContentPartPr/>
              <p14:nvPr/>
            </p14:nvContentPartPr>
            <p14:xfrm>
              <a:off x="1960680" y="1324240"/>
              <a:ext cx="135720" cy="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42680" y="1306600"/>
                <a:ext cx="171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14:cNvPr>
              <p14:cNvContentPartPr/>
              <p14:nvPr/>
            </p14:nvContentPartPr>
            <p14:xfrm>
              <a:off x="992280" y="1062160"/>
              <a:ext cx="790920" cy="33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74632" y="1044520"/>
                <a:ext cx="8265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14:cNvPr>
              <p14:cNvContentPartPr/>
              <p14:nvPr/>
            </p14:nvContentPartPr>
            <p14:xfrm>
              <a:off x="2316000" y="1106800"/>
              <a:ext cx="813240" cy="307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98360" y="1088800"/>
                <a:ext cx="8488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14:cNvPr>
              <p14:cNvContentPartPr/>
              <p14:nvPr/>
            </p14:nvContentPartPr>
            <p14:xfrm>
              <a:off x="3357120" y="1412080"/>
              <a:ext cx="7668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39480" y="1394080"/>
                <a:ext cx="1123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14:cNvPr>
              <p14:cNvContentPartPr/>
              <p14:nvPr/>
            </p14:nvContentPartPr>
            <p14:xfrm>
              <a:off x="3727200" y="1076560"/>
              <a:ext cx="1177920" cy="383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09555" y="1058577"/>
                <a:ext cx="1213571" cy="419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14:cNvPr>
              <p14:cNvContentPartPr/>
              <p14:nvPr/>
            </p14:nvContentPartPr>
            <p14:xfrm>
              <a:off x="5252160" y="1116520"/>
              <a:ext cx="50112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34520" y="1098880"/>
                <a:ext cx="53676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14:cNvPr>
              <p14:cNvContentPartPr/>
              <p14:nvPr/>
            </p14:nvContentPartPr>
            <p14:xfrm>
              <a:off x="5912760" y="1073680"/>
              <a:ext cx="749520" cy="41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94760" y="1055680"/>
                <a:ext cx="7851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14:cNvPr>
              <p14:cNvContentPartPr/>
              <p14:nvPr/>
            </p14:nvContentPartPr>
            <p14:xfrm>
              <a:off x="6786840" y="1027960"/>
              <a:ext cx="1634400" cy="38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68844" y="1009960"/>
                <a:ext cx="1670032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14:cNvPr>
              <p14:cNvContentPartPr/>
              <p14:nvPr/>
            </p14:nvContentPartPr>
            <p14:xfrm>
              <a:off x="1606800" y="1680640"/>
              <a:ext cx="619560" cy="359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89160" y="1662640"/>
                <a:ext cx="6552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14:cNvPr>
              <p14:cNvContentPartPr/>
              <p14:nvPr/>
            </p14:nvContentPartPr>
            <p14:xfrm>
              <a:off x="2498880" y="1785400"/>
              <a:ext cx="93600" cy="138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81240" y="1767400"/>
                <a:ext cx="1292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14:cNvPr>
              <p14:cNvContentPartPr/>
              <p14:nvPr/>
            </p14:nvContentPartPr>
            <p14:xfrm>
              <a:off x="2699760" y="1635640"/>
              <a:ext cx="1382760" cy="317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2115" y="1618000"/>
                <a:ext cx="1418409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14:cNvPr>
              <p14:cNvContentPartPr/>
              <p14:nvPr/>
            </p14:nvContentPartPr>
            <p14:xfrm>
              <a:off x="4384560" y="1638160"/>
              <a:ext cx="2405520" cy="352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66560" y="1620520"/>
                <a:ext cx="24411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14:cNvPr>
              <p14:cNvContentPartPr/>
              <p14:nvPr/>
            </p14:nvContentPartPr>
            <p14:xfrm>
              <a:off x="7040640" y="1656160"/>
              <a:ext cx="1035000" cy="522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22646" y="1638160"/>
                <a:ext cx="1070628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14:cNvPr>
              <p14:cNvContentPartPr/>
              <p14:nvPr/>
            </p14:nvContentPartPr>
            <p14:xfrm>
              <a:off x="599160" y="2244760"/>
              <a:ext cx="21600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1520" y="2227120"/>
                <a:ext cx="2516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14:cNvPr>
              <p14:cNvContentPartPr/>
              <p14:nvPr/>
            </p14:nvContentPartPr>
            <p14:xfrm>
              <a:off x="851160" y="2275360"/>
              <a:ext cx="136800" cy="148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3520" y="2257360"/>
                <a:ext cx="17244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14:cNvPr>
              <p14:cNvContentPartPr/>
              <p14:nvPr/>
            </p14:nvContentPartPr>
            <p14:xfrm>
              <a:off x="1078320" y="2336200"/>
              <a:ext cx="19080" cy="41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60680" y="2318560"/>
                <a:ext cx="5472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14:cNvPr>
              <p14:cNvContentPartPr/>
              <p14:nvPr/>
            </p14:nvContentPartPr>
            <p14:xfrm>
              <a:off x="1046280" y="216340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28280" y="21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14:cNvPr>
              <p14:cNvContentPartPr/>
              <p14:nvPr/>
            </p14:nvContentPartPr>
            <p14:xfrm>
              <a:off x="1157880" y="2270680"/>
              <a:ext cx="181440" cy="127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40240" y="2252680"/>
                <a:ext cx="2170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14:cNvPr>
              <p14:cNvContentPartPr/>
              <p14:nvPr/>
            </p14:nvContentPartPr>
            <p14:xfrm>
              <a:off x="1433280" y="2153680"/>
              <a:ext cx="29880" cy="202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5280" y="2135680"/>
                <a:ext cx="655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14:cNvPr>
              <p14:cNvContentPartPr/>
              <p14:nvPr/>
            </p14:nvContentPartPr>
            <p14:xfrm>
              <a:off x="1371000" y="2235040"/>
              <a:ext cx="120960" cy="20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53360" y="2217040"/>
                <a:ext cx="1566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14:cNvPr>
              <p14:cNvContentPartPr/>
              <p14:nvPr/>
            </p14:nvContentPartPr>
            <p14:xfrm>
              <a:off x="1868880" y="2153680"/>
              <a:ext cx="192240" cy="261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51273" y="2135680"/>
                <a:ext cx="227813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23410B3-77BF-40ED-ABE0-D43A86BDA5EC}"/>
                  </a:ext>
                </a:extLst>
              </p14:cNvPr>
              <p14:cNvContentPartPr/>
              <p14:nvPr/>
            </p14:nvContentPartPr>
            <p14:xfrm>
              <a:off x="3068040" y="2514760"/>
              <a:ext cx="975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23410B3-77BF-40ED-ABE0-D43A86BDA5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50040" y="2496760"/>
                <a:ext cx="1332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F24061-030A-42F6-9DF1-B0102C8D793B}"/>
                  </a:ext>
                </a:extLst>
              </p14:cNvPr>
              <p14:cNvContentPartPr/>
              <p14:nvPr/>
            </p14:nvContentPartPr>
            <p14:xfrm>
              <a:off x="3037440" y="2591080"/>
              <a:ext cx="124200" cy="30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F24061-030A-42F6-9DF1-B0102C8D793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19440" y="2573080"/>
                <a:ext cx="1598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109B7B-8E51-4E4D-A2C2-061CD9E4B7AD}"/>
                  </a:ext>
                </a:extLst>
              </p14:cNvPr>
              <p14:cNvContentPartPr/>
              <p14:nvPr/>
            </p14:nvContentPartPr>
            <p14:xfrm>
              <a:off x="2641440" y="2346640"/>
              <a:ext cx="293760" cy="29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109B7B-8E51-4E4D-A2C2-061CD9E4B7A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23440" y="2328640"/>
                <a:ext cx="3294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426F2FC-2BF7-4055-A9C6-39EA8F6E5942}"/>
                  </a:ext>
                </a:extLst>
              </p14:cNvPr>
              <p14:cNvContentPartPr/>
              <p14:nvPr/>
            </p14:nvContentPartPr>
            <p14:xfrm>
              <a:off x="3281160" y="2367160"/>
              <a:ext cx="1413000" cy="412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426F2FC-2BF7-4055-A9C6-39EA8F6E594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63155" y="2349176"/>
                <a:ext cx="1448649" cy="448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F771972-A027-44C1-9309-0FB57596EB89}"/>
                  </a:ext>
                </a:extLst>
              </p14:cNvPr>
              <p14:cNvContentPartPr/>
              <p14:nvPr/>
            </p14:nvContentPartPr>
            <p14:xfrm>
              <a:off x="4937520" y="2305960"/>
              <a:ext cx="1096200" cy="38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F771972-A027-44C1-9309-0FB57596EB8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19520" y="2288320"/>
                <a:ext cx="113184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179A28C-E338-40D0-AC8F-0F0D29AA26D3}"/>
                  </a:ext>
                </a:extLst>
              </p14:cNvPr>
              <p14:cNvContentPartPr/>
              <p14:nvPr/>
            </p14:nvContentPartPr>
            <p14:xfrm>
              <a:off x="6369960" y="2405680"/>
              <a:ext cx="683640" cy="305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179A28C-E338-40D0-AC8F-0F0D29AA26D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52320" y="2388040"/>
                <a:ext cx="7192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1C36623-93C2-4699-87DC-A79A22813F5B}"/>
                  </a:ext>
                </a:extLst>
              </p14:cNvPr>
              <p14:cNvContentPartPr/>
              <p14:nvPr/>
            </p14:nvContentPartPr>
            <p14:xfrm>
              <a:off x="7243680" y="2295160"/>
              <a:ext cx="224280" cy="1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1C36623-93C2-4699-87DC-A79A22813F5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5680" y="2277520"/>
                <a:ext cx="259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19AA574-4DAE-494E-837D-11D4B5CF9021}"/>
                  </a:ext>
                </a:extLst>
              </p14:cNvPr>
              <p14:cNvContentPartPr/>
              <p14:nvPr/>
            </p14:nvContentPartPr>
            <p14:xfrm>
              <a:off x="7203000" y="2376880"/>
              <a:ext cx="795960" cy="261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19AA574-4DAE-494E-837D-11D4B5CF90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185000" y="2359216"/>
                <a:ext cx="831600" cy="296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42F7AAC-D7B7-4B35-AFE5-EF4DFBF52A44}"/>
                  </a:ext>
                </a:extLst>
              </p14:cNvPr>
              <p14:cNvContentPartPr/>
              <p14:nvPr/>
            </p14:nvContentPartPr>
            <p14:xfrm>
              <a:off x="8106960" y="2355640"/>
              <a:ext cx="487440" cy="388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42F7AAC-D7B7-4B35-AFE5-EF4DFBF52A4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88973" y="2337640"/>
                <a:ext cx="523054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B7842B3-6464-4464-B435-EAC05009C79A}"/>
                  </a:ext>
                </a:extLst>
              </p14:cNvPr>
              <p14:cNvContentPartPr/>
              <p14:nvPr/>
            </p14:nvContentPartPr>
            <p14:xfrm>
              <a:off x="1182360" y="3069520"/>
              <a:ext cx="839520" cy="333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B7842B3-6464-4464-B435-EAC05009C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64720" y="3051880"/>
                <a:ext cx="87516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C0F924-6ADD-415D-B4C0-6DCAA7367B51}"/>
                  </a:ext>
                </a:extLst>
              </p14:cNvPr>
              <p14:cNvContentPartPr/>
              <p14:nvPr/>
            </p14:nvContentPartPr>
            <p14:xfrm>
              <a:off x="2289360" y="3081040"/>
              <a:ext cx="583560" cy="496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C0F924-6ADD-415D-B4C0-6DCAA7367B5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71720" y="3063040"/>
                <a:ext cx="6192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EC1618B-C66D-4F61-BB9F-E13949DFB1D3}"/>
                  </a:ext>
                </a:extLst>
              </p14:cNvPr>
              <p14:cNvContentPartPr/>
              <p14:nvPr/>
            </p14:nvContentPartPr>
            <p14:xfrm>
              <a:off x="3200160" y="3088240"/>
              <a:ext cx="1371240" cy="565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EC1618B-C66D-4F61-BB9F-E13949DFB1D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82160" y="3070251"/>
                <a:ext cx="1406880" cy="601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BE6D528-34BA-42CB-B999-62A0EE071EC6}"/>
                  </a:ext>
                </a:extLst>
              </p14:cNvPr>
              <p14:cNvContentPartPr/>
              <p14:nvPr/>
            </p14:nvContentPartPr>
            <p14:xfrm>
              <a:off x="6124440" y="2986720"/>
              <a:ext cx="1029240" cy="461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BE6D528-34BA-42CB-B999-62A0EE071E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06800" y="2969080"/>
                <a:ext cx="106488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B0E0637-E0E0-420F-A5E6-314C9DBA0A52}"/>
                  </a:ext>
                </a:extLst>
              </p14:cNvPr>
              <p14:cNvContentPartPr/>
              <p14:nvPr/>
            </p14:nvContentPartPr>
            <p14:xfrm>
              <a:off x="5102040" y="3053680"/>
              <a:ext cx="919080" cy="417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B0E0637-E0E0-420F-A5E6-314C9DBA0A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84040" y="3035680"/>
                <a:ext cx="9547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2CD4ABB-3834-4CD1-8FB5-F4920ED1D2F6}"/>
                  </a:ext>
                </a:extLst>
              </p14:cNvPr>
              <p14:cNvContentPartPr/>
              <p14:nvPr/>
            </p14:nvContentPartPr>
            <p14:xfrm>
              <a:off x="7396680" y="3121000"/>
              <a:ext cx="1299960" cy="340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2CD4ABB-3834-4CD1-8FB5-F4920ED1D2F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78680" y="3103019"/>
                <a:ext cx="133560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D85284-AB65-4C6F-A842-CF301FB4E80F}"/>
                  </a:ext>
                </a:extLst>
              </p14:cNvPr>
              <p14:cNvContentPartPr/>
              <p14:nvPr/>
            </p14:nvContentPartPr>
            <p14:xfrm>
              <a:off x="538320" y="3762880"/>
              <a:ext cx="810720" cy="20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D85284-AB65-4C6F-A842-CF301FB4E8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0328" y="3745240"/>
                <a:ext cx="846344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4CC95B0-E9D8-4371-87A2-9A9AA83C87DE}"/>
                  </a:ext>
                </a:extLst>
              </p14:cNvPr>
              <p14:cNvContentPartPr/>
              <p14:nvPr/>
            </p14:nvContentPartPr>
            <p14:xfrm>
              <a:off x="1462080" y="3778000"/>
              <a:ext cx="209520" cy="204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4CC95B0-E9D8-4371-87A2-9A9AA83C87D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4440" y="3760000"/>
                <a:ext cx="245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0E071FC-31DC-46B4-AF57-FD044FDB1819}"/>
                  </a:ext>
                </a:extLst>
              </p14:cNvPr>
              <p14:cNvContentPartPr/>
              <p14:nvPr/>
            </p14:nvContentPartPr>
            <p14:xfrm>
              <a:off x="1940160" y="3657400"/>
              <a:ext cx="982440" cy="48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0E071FC-31DC-46B4-AF57-FD044FDB181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22160" y="3639400"/>
                <a:ext cx="101808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B54FC3E-9063-483A-A772-A38BE282DD2C}"/>
                  </a:ext>
                </a:extLst>
              </p14:cNvPr>
              <p14:cNvContentPartPr/>
              <p14:nvPr/>
            </p14:nvContentPartPr>
            <p14:xfrm>
              <a:off x="3178560" y="3748840"/>
              <a:ext cx="227520" cy="25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B54FC3E-9063-483A-A772-A38BE282DD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160920" y="3730840"/>
                <a:ext cx="26316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486ACFB-6E7E-4E6D-9FAD-FDEDD08A1972}"/>
                  </a:ext>
                </a:extLst>
              </p14:cNvPr>
              <p14:cNvContentPartPr/>
              <p14:nvPr/>
            </p14:nvContentPartPr>
            <p14:xfrm>
              <a:off x="3797760" y="4063480"/>
              <a:ext cx="234720" cy="323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486ACFB-6E7E-4E6D-9FAD-FDEDD08A197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80120" y="4045840"/>
                <a:ext cx="2703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4AD3419-7F6E-4B3B-A77D-B9252AA9B235}"/>
                  </a:ext>
                </a:extLst>
              </p14:cNvPr>
              <p14:cNvContentPartPr/>
              <p14:nvPr/>
            </p14:nvContentPartPr>
            <p14:xfrm>
              <a:off x="4764360" y="4150960"/>
              <a:ext cx="149040" cy="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4AD3419-7F6E-4B3B-A77D-B9252AA9B23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746720" y="4133320"/>
                <a:ext cx="184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599463-ED96-44E1-82DD-A37BE452A858}"/>
                  </a:ext>
                </a:extLst>
              </p14:cNvPr>
              <p14:cNvContentPartPr/>
              <p14:nvPr/>
            </p14:nvContentPartPr>
            <p14:xfrm>
              <a:off x="4764360" y="4276960"/>
              <a:ext cx="143280" cy="12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599463-ED96-44E1-82DD-A37BE452A85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46720" y="4259320"/>
                <a:ext cx="178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27F255-684D-421F-AB0C-4193405E9D18}"/>
                  </a:ext>
                </a:extLst>
              </p14:cNvPr>
              <p14:cNvContentPartPr/>
              <p14:nvPr/>
            </p14:nvContentPartPr>
            <p14:xfrm>
              <a:off x="4115280" y="4256800"/>
              <a:ext cx="408240" cy="160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27F255-684D-421F-AB0C-4193405E9D1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97640" y="4238800"/>
                <a:ext cx="4438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8E64F2B-CF39-49D7-BA55-8618D45FA1C8}"/>
                  </a:ext>
                </a:extLst>
              </p14:cNvPr>
              <p14:cNvContentPartPr/>
              <p14:nvPr/>
            </p14:nvContentPartPr>
            <p14:xfrm>
              <a:off x="5151360" y="3813280"/>
              <a:ext cx="810720" cy="646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8E64F2B-CF39-49D7-BA55-8618D45FA1C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33360" y="3795630"/>
                <a:ext cx="846360" cy="682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338853A-53E5-4FA6-8DEC-BB7463DF06AE}"/>
                  </a:ext>
                </a:extLst>
              </p14:cNvPr>
              <p14:cNvContentPartPr/>
              <p14:nvPr/>
            </p14:nvContentPartPr>
            <p14:xfrm>
              <a:off x="6056040" y="4014880"/>
              <a:ext cx="688680" cy="273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338853A-53E5-4FA6-8DEC-BB7463DF06A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38040" y="3997240"/>
                <a:ext cx="7243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40BEC4-4A4F-4302-BDC1-149B0E59A868}"/>
                  </a:ext>
                </a:extLst>
              </p14:cNvPr>
              <p14:cNvContentPartPr/>
              <p14:nvPr/>
            </p14:nvContentPartPr>
            <p14:xfrm>
              <a:off x="192720" y="4499440"/>
              <a:ext cx="8840520" cy="225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40BEC4-4A4F-4302-BDC1-149B0E59A86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74720" y="4481440"/>
                <a:ext cx="8876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FF77FD-AB10-4555-9973-D62573BC6C92}"/>
                  </a:ext>
                </a:extLst>
              </p14:cNvPr>
              <p14:cNvContentPartPr/>
              <p14:nvPr/>
            </p14:nvContentPartPr>
            <p14:xfrm>
              <a:off x="1543800" y="4786360"/>
              <a:ext cx="457920" cy="39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FF77FD-AB10-4555-9973-D62573BC6C9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526146" y="4768720"/>
                <a:ext cx="493588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186595F-A8DD-454A-B18A-ABF9670A7CF4}"/>
                  </a:ext>
                </a:extLst>
              </p14:cNvPr>
              <p14:cNvContentPartPr/>
              <p14:nvPr/>
            </p14:nvContentPartPr>
            <p14:xfrm>
              <a:off x="3191520" y="5008480"/>
              <a:ext cx="295560" cy="12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186595F-A8DD-454A-B18A-ABF9670A7CF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3901" y="4990840"/>
                <a:ext cx="331157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B8D1EB0-9B44-40C3-AF1C-6E4F79904E9F}"/>
                  </a:ext>
                </a:extLst>
              </p14:cNvPr>
              <p14:cNvContentPartPr/>
              <p14:nvPr/>
            </p14:nvContentPartPr>
            <p14:xfrm>
              <a:off x="2273880" y="4937560"/>
              <a:ext cx="80460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B8D1EB0-9B44-40C3-AF1C-6E4F79904E9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55880" y="4919920"/>
                <a:ext cx="8402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C8A82B0-2BFD-4D6D-94A4-8982798D654E}"/>
                  </a:ext>
                </a:extLst>
              </p14:cNvPr>
              <p14:cNvContentPartPr/>
              <p14:nvPr/>
            </p14:nvContentPartPr>
            <p14:xfrm>
              <a:off x="3570960" y="4998400"/>
              <a:ext cx="249480" cy="216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C8A82B0-2BFD-4D6D-94A4-8982798D654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53295" y="4980430"/>
                <a:ext cx="285172" cy="252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53AE8E7-A010-4F8F-B53D-93274FD23FF1}"/>
                  </a:ext>
                </a:extLst>
              </p14:cNvPr>
              <p14:cNvContentPartPr/>
              <p14:nvPr/>
            </p14:nvContentPartPr>
            <p14:xfrm>
              <a:off x="4093680" y="4835680"/>
              <a:ext cx="256680" cy="54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53AE8E7-A010-4F8F-B53D-93274FD23FF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075680" y="4818040"/>
                <a:ext cx="29232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412CFB-5807-4A3A-9AD4-6D77B551D33F}"/>
                  </a:ext>
                </a:extLst>
              </p14:cNvPr>
              <p14:cNvContentPartPr/>
              <p14:nvPr/>
            </p14:nvContentPartPr>
            <p14:xfrm>
              <a:off x="5091600" y="4845760"/>
              <a:ext cx="210600" cy="467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412CFB-5807-4A3A-9AD4-6D77B551D33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73600" y="4828120"/>
                <a:ext cx="24624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9AC1172-27BE-434A-8826-061B15D24191}"/>
                  </a:ext>
                </a:extLst>
              </p14:cNvPr>
              <p14:cNvContentPartPr/>
              <p14:nvPr/>
            </p14:nvContentPartPr>
            <p14:xfrm>
              <a:off x="4623960" y="5007760"/>
              <a:ext cx="381600" cy="144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9AC1172-27BE-434A-8826-061B15D2419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05977" y="4990120"/>
                <a:ext cx="417206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1246916-EAC7-4D89-B533-EFD185B29F3F}"/>
                  </a:ext>
                </a:extLst>
              </p14:cNvPr>
              <p14:cNvContentPartPr/>
              <p14:nvPr/>
            </p14:nvContentPartPr>
            <p14:xfrm>
              <a:off x="5559600" y="4998400"/>
              <a:ext cx="119880" cy="120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1246916-EAC7-4D89-B533-EFD185B29F3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41960" y="4980400"/>
                <a:ext cx="1555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8FBDC32-5006-43C9-9ABE-3C012797CCDF}"/>
                  </a:ext>
                </a:extLst>
              </p14:cNvPr>
              <p14:cNvContentPartPr/>
              <p14:nvPr/>
            </p14:nvContentPartPr>
            <p14:xfrm>
              <a:off x="7162680" y="4845760"/>
              <a:ext cx="432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8FBDC32-5006-43C9-9ABE-3C012797CCD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44680" y="482812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152B64D-3D72-4981-BB51-17888024C7C9}"/>
                  </a:ext>
                </a:extLst>
              </p14:cNvPr>
              <p14:cNvContentPartPr/>
              <p14:nvPr/>
            </p14:nvContentPartPr>
            <p14:xfrm>
              <a:off x="7172760" y="4936840"/>
              <a:ext cx="343800" cy="173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152B64D-3D72-4981-BB51-17888024C7C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54779" y="4919200"/>
                <a:ext cx="379403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743AB2-DC2A-4231-9635-5D4AF46A5137}"/>
                  </a:ext>
                </a:extLst>
              </p14:cNvPr>
              <p14:cNvContentPartPr/>
              <p14:nvPr/>
            </p14:nvContentPartPr>
            <p14:xfrm>
              <a:off x="6563280" y="4794640"/>
              <a:ext cx="516960" cy="329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743AB2-DC2A-4231-9635-5D4AF46A513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45280" y="4776640"/>
                <a:ext cx="5526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D3C292F-43F9-496E-B27D-CC18728B1697}"/>
                  </a:ext>
                </a:extLst>
              </p14:cNvPr>
              <p14:cNvContentPartPr/>
              <p14:nvPr/>
            </p14:nvContentPartPr>
            <p14:xfrm>
              <a:off x="6148560" y="4998400"/>
              <a:ext cx="321120" cy="124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D3C292F-43F9-496E-B27D-CC18728B169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30580" y="4980452"/>
                <a:ext cx="35672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E8D7EE-4C2E-4AB4-8D7E-A3733CE9D21F}"/>
                  </a:ext>
                </a:extLst>
              </p14:cNvPr>
              <p14:cNvContentPartPr/>
              <p14:nvPr/>
            </p14:nvContentPartPr>
            <p14:xfrm>
              <a:off x="5756520" y="5018560"/>
              <a:ext cx="315720" cy="105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E8D7EE-4C2E-4AB4-8D7E-A3733CE9D21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738520" y="5000920"/>
                <a:ext cx="3513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16445-E5B5-4D1B-94FE-1CD50EE36ACC}"/>
                  </a:ext>
                </a:extLst>
              </p14:cNvPr>
              <p14:cNvContentPartPr/>
              <p14:nvPr/>
            </p14:nvContentPartPr>
            <p14:xfrm>
              <a:off x="8454000" y="4948720"/>
              <a:ext cx="181800" cy="146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16445-E5B5-4D1B-94FE-1CD50EE36AC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436360" y="4930720"/>
                <a:ext cx="21744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5DFCDB9-E530-43E4-9F87-37C45E943EF1}"/>
                  </a:ext>
                </a:extLst>
              </p14:cNvPr>
              <p14:cNvContentPartPr/>
              <p14:nvPr/>
            </p14:nvContentPartPr>
            <p14:xfrm>
              <a:off x="7720320" y="4791040"/>
              <a:ext cx="659520" cy="410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5DFCDB9-E530-43E4-9F87-37C45E943EF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702320" y="4773400"/>
                <a:ext cx="695160" cy="44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0323398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14:cNvPr>
              <p14:cNvContentPartPr/>
              <p14:nvPr/>
            </p14:nvContentPartPr>
            <p14:xfrm>
              <a:off x="1980840" y="120868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63200" y="119068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14:cNvPr>
              <p14:cNvContentPartPr/>
              <p14:nvPr/>
            </p14:nvContentPartPr>
            <p14:xfrm>
              <a:off x="1960680" y="1324240"/>
              <a:ext cx="135720" cy="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42680" y="1306600"/>
                <a:ext cx="171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14:cNvPr>
              <p14:cNvContentPartPr/>
              <p14:nvPr/>
            </p14:nvContentPartPr>
            <p14:xfrm>
              <a:off x="992280" y="1062160"/>
              <a:ext cx="790920" cy="33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74632" y="1044520"/>
                <a:ext cx="8265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14:cNvPr>
              <p14:cNvContentPartPr/>
              <p14:nvPr/>
            </p14:nvContentPartPr>
            <p14:xfrm>
              <a:off x="2316000" y="1106800"/>
              <a:ext cx="813240" cy="307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98360" y="1088800"/>
                <a:ext cx="8488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14:cNvPr>
              <p14:cNvContentPartPr/>
              <p14:nvPr/>
            </p14:nvContentPartPr>
            <p14:xfrm>
              <a:off x="3357120" y="1412080"/>
              <a:ext cx="7668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39480" y="1394080"/>
                <a:ext cx="1123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14:cNvPr>
              <p14:cNvContentPartPr/>
              <p14:nvPr/>
            </p14:nvContentPartPr>
            <p14:xfrm>
              <a:off x="3727200" y="1076560"/>
              <a:ext cx="1177920" cy="383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09555" y="1058577"/>
                <a:ext cx="1213571" cy="419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14:cNvPr>
              <p14:cNvContentPartPr/>
              <p14:nvPr/>
            </p14:nvContentPartPr>
            <p14:xfrm>
              <a:off x="5252160" y="1116520"/>
              <a:ext cx="50112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34520" y="1098880"/>
                <a:ext cx="53676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14:cNvPr>
              <p14:cNvContentPartPr/>
              <p14:nvPr/>
            </p14:nvContentPartPr>
            <p14:xfrm>
              <a:off x="5912760" y="1073680"/>
              <a:ext cx="749520" cy="41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94760" y="1055680"/>
                <a:ext cx="7851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14:cNvPr>
              <p14:cNvContentPartPr/>
              <p14:nvPr/>
            </p14:nvContentPartPr>
            <p14:xfrm>
              <a:off x="6786840" y="1027960"/>
              <a:ext cx="1634400" cy="38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68844" y="1009960"/>
                <a:ext cx="1670032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14:cNvPr>
              <p14:cNvContentPartPr/>
              <p14:nvPr/>
            </p14:nvContentPartPr>
            <p14:xfrm>
              <a:off x="1606800" y="1680640"/>
              <a:ext cx="619560" cy="359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89160" y="1662640"/>
                <a:ext cx="6552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14:cNvPr>
              <p14:cNvContentPartPr/>
              <p14:nvPr/>
            </p14:nvContentPartPr>
            <p14:xfrm>
              <a:off x="2498880" y="1785400"/>
              <a:ext cx="93600" cy="138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81240" y="1767400"/>
                <a:ext cx="1292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14:cNvPr>
              <p14:cNvContentPartPr/>
              <p14:nvPr/>
            </p14:nvContentPartPr>
            <p14:xfrm>
              <a:off x="2699760" y="1635640"/>
              <a:ext cx="1382760" cy="317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2115" y="1618000"/>
                <a:ext cx="1418409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14:cNvPr>
              <p14:cNvContentPartPr/>
              <p14:nvPr/>
            </p14:nvContentPartPr>
            <p14:xfrm>
              <a:off x="4384560" y="1638160"/>
              <a:ext cx="2405520" cy="352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66560" y="1620520"/>
                <a:ext cx="24411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14:cNvPr>
              <p14:cNvContentPartPr/>
              <p14:nvPr/>
            </p14:nvContentPartPr>
            <p14:xfrm>
              <a:off x="7040640" y="1656160"/>
              <a:ext cx="1035000" cy="522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22646" y="1638160"/>
                <a:ext cx="1070628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14:cNvPr>
              <p14:cNvContentPartPr/>
              <p14:nvPr/>
            </p14:nvContentPartPr>
            <p14:xfrm>
              <a:off x="599160" y="2244760"/>
              <a:ext cx="21600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1520" y="2227120"/>
                <a:ext cx="2516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14:cNvPr>
              <p14:cNvContentPartPr/>
              <p14:nvPr/>
            </p14:nvContentPartPr>
            <p14:xfrm>
              <a:off x="851160" y="2275360"/>
              <a:ext cx="136800" cy="148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3520" y="2257360"/>
                <a:ext cx="17244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14:cNvPr>
              <p14:cNvContentPartPr/>
              <p14:nvPr/>
            </p14:nvContentPartPr>
            <p14:xfrm>
              <a:off x="1078320" y="2336200"/>
              <a:ext cx="19080" cy="41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60680" y="2318560"/>
                <a:ext cx="5472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14:cNvPr>
              <p14:cNvContentPartPr/>
              <p14:nvPr/>
            </p14:nvContentPartPr>
            <p14:xfrm>
              <a:off x="1046280" y="216340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28280" y="21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14:cNvPr>
              <p14:cNvContentPartPr/>
              <p14:nvPr/>
            </p14:nvContentPartPr>
            <p14:xfrm>
              <a:off x="1157880" y="2270680"/>
              <a:ext cx="181440" cy="127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40240" y="2252680"/>
                <a:ext cx="2170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14:cNvPr>
              <p14:cNvContentPartPr/>
              <p14:nvPr/>
            </p14:nvContentPartPr>
            <p14:xfrm>
              <a:off x="1433280" y="2153680"/>
              <a:ext cx="29880" cy="202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5280" y="2135680"/>
                <a:ext cx="655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14:cNvPr>
              <p14:cNvContentPartPr/>
              <p14:nvPr/>
            </p14:nvContentPartPr>
            <p14:xfrm>
              <a:off x="1371000" y="2235040"/>
              <a:ext cx="120960" cy="20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53360" y="2217040"/>
                <a:ext cx="1566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14:cNvPr>
              <p14:cNvContentPartPr/>
              <p14:nvPr/>
            </p14:nvContentPartPr>
            <p14:xfrm>
              <a:off x="1868880" y="2153680"/>
              <a:ext cx="192240" cy="261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51273" y="2135680"/>
                <a:ext cx="227813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23410B3-77BF-40ED-ABE0-D43A86BDA5EC}"/>
                  </a:ext>
                </a:extLst>
              </p14:cNvPr>
              <p14:cNvContentPartPr/>
              <p14:nvPr/>
            </p14:nvContentPartPr>
            <p14:xfrm>
              <a:off x="3068040" y="2514760"/>
              <a:ext cx="975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23410B3-77BF-40ED-ABE0-D43A86BDA5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50040" y="2496760"/>
                <a:ext cx="1332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F24061-030A-42F6-9DF1-B0102C8D793B}"/>
                  </a:ext>
                </a:extLst>
              </p14:cNvPr>
              <p14:cNvContentPartPr/>
              <p14:nvPr/>
            </p14:nvContentPartPr>
            <p14:xfrm>
              <a:off x="3037440" y="2591080"/>
              <a:ext cx="124200" cy="30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F24061-030A-42F6-9DF1-B0102C8D793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19440" y="2573080"/>
                <a:ext cx="1598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109B7B-8E51-4E4D-A2C2-061CD9E4B7AD}"/>
                  </a:ext>
                </a:extLst>
              </p14:cNvPr>
              <p14:cNvContentPartPr/>
              <p14:nvPr/>
            </p14:nvContentPartPr>
            <p14:xfrm>
              <a:off x="2641440" y="2346640"/>
              <a:ext cx="293760" cy="29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109B7B-8E51-4E4D-A2C2-061CD9E4B7A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23440" y="2328640"/>
                <a:ext cx="3294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426F2FC-2BF7-4055-A9C6-39EA8F6E5942}"/>
                  </a:ext>
                </a:extLst>
              </p14:cNvPr>
              <p14:cNvContentPartPr/>
              <p14:nvPr/>
            </p14:nvContentPartPr>
            <p14:xfrm>
              <a:off x="3281160" y="2367160"/>
              <a:ext cx="1413000" cy="412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426F2FC-2BF7-4055-A9C6-39EA8F6E594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63155" y="2349176"/>
                <a:ext cx="1448649" cy="448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F771972-A027-44C1-9309-0FB57596EB89}"/>
                  </a:ext>
                </a:extLst>
              </p14:cNvPr>
              <p14:cNvContentPartPr/>
              <p14:nvPr/>
            </p14:nvContentPartPr>
            <p14:xfrm>
              <a:off x="4937520" y="2305960"/>
              <a:ext cx="1096200" cy="38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F771972-A027-44C1-9309-0FB57596EB8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19520" y="2288320"/>
                <a:ext cx="113184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179A28C-E338-40D0-AC8F-0F0D29AA26D3}"/>
                  </a:ext>
                </a:extLst>
              </p14:cNvPr>
              <p14:cNvContentPartPr/>
              <p14:nvPr/>
            </p14:nvContentPartPr>
            <p14:xfrm>
              <a:off x="6369960" y="2405680"/>
              <a:ext cx="683640" cy="305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179A28C-E338-40D0-AC8F-0F0D29AA26D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52320" y="2388040"/>
                <a:ext cx="7192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1C36623-93C2-4699-87DC-A79A22813F5B}"/>
                  </a:ext>
                </a:extLst>
              </p14:cNvPr>
              <p14:cNvContentPartPr/>
              <p14:nvPr/>
            </p14:nvContentPartPr>
            <p14:xfrm>
              <a:off x="7243680" y="2295160"/>
              <a:ext cx="224280" cy="1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1C36623-93C2-4699-87DC-A79A22813F5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5680" y="2277520"/>
                <a:ext cx="259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19AA574-4DAE-494E-837D-11D4B5CF9021}"/>
                  </a:ext>
                </a:extLst>
              </p14:cNvPr>
              <p14:cNvContentPartPr/>
              <p14:nvPr/>
            </p14:nvContentPartPr>
            <p14:xfrm>
              <a:off x="7203000" y="2376880"/>
              <a:ext cx="795960" cy="261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19AA574-4DAE-494E-837D-11D4B5CF90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185000" y="2359216"/>
                <a:ext cx="831600" cy="296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42F7AAC-D7B7-4B35-AFE5-EF4DFBF52A44}"/>
                  </a:ext>
                </a:extLst>
              </p14:cNvPr>
              <p14:cNvContentPartPr/>
              <p14:nvPr/>
            </p14:nvContentPartPr>
            <p14:xfrm>
              <a:off x="8106960" y="2355640"/>
              <a:ext cx="487440" cy="388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42F7AAC-D7B7-4B35-AFE5-EF4DFBF52A4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88973" y="2337640"/>
                <a:ext cx="523054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B7842B3-6464-4464-B435-EAC05009C79A}"/>
                  </a:ext>
                </a:extLst>
              </p14:cNvPr>
              <p14:cNvContentPartPr/>
              <p14:nvPr/>
            </p14:nvContentPartPr>
            <p14:xfrm>
              <a:off x="1182360" y="3069520"/>
              <a:ext cx="839520" cy="333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B7842B3-6464-4464-B435-EAC05009C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64720" y="3051880"/>
                <a:ext cx="87516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C0F924-6ADD-415D-B4C0-6DCAA7367B51}"/>
                  </a:ext>
                </a:extLst>
              </p14:cNvPr>
              <p14:cNvContentPartPr/>
              <p14:nvPr/>
            </p14:nvContentPartPr>
            <p14:xfrm>
              <a:off x="2289360" y="3081040"/>
              <a:ext cx="583560" cy="496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C0F924-6ADD-415D-B4C0-6DCAA7367B5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71720" y="3063040"/>
                <a:ext cx="6192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EC1618B-C66D-4F61-BB9F-E13949DFB1D3}"/>
                  </a:ext>
                </a:extLst>
              </p14:cNvPr>
              <p14:cNvContentPartPr/>
              <p14:nvPr/>
            </p14:nvContentPartPr>
            <p14:xfrm>
              <a:off x="3200160" y="3088240"/>
              <a:ext cx="1371240" cy="565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EC1618B-C66D-4F61-BB9F-E13949DFB1D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82160" y="3070251"/>
                <a:ext cx="1406880" cy="601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BE6D528-34BA-42CB-B999-62A0EE071EC6}"/>
                  </a:ext>
                </a:extLst>
              </p14:cNvPr>
              <p14:cNvContentPartPr/>
              <p14:nvPr/>
            </p14:nvContentPartPr>
            <p14:xfrm>
              <a:off x="6124440" y="2986720"/>
              <a:ext cx="1029240" cy="461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BE6D528-34BA-42CB-B999-62A0EE071E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06800" y="2969080"/>
                <a:ext cx="106488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B0E0637-E0E0-420F-A5E6-314C9DBA0A52}"/>
                  </a:ext>
                </a:extLst>
              </p14:cNvPr>
              <p14:cNvContentPartPr/>
              <p14:nvPr/>
            </p14:nvContentPartPr>
            <p14:xfrm>
              <a:off x="5102040" y="3053680"/>
              <a:ext cx="919080" cy="417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B0E0637-E0E0-420F-A5E6-314C9DBA0A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84040" y="3035680"/>
                <a:ext cx="9547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2CD4ABB-3834-4CD1-8FB5-F4920ED1D2F6}"/>
                  </a:ext>
                </a:extLst>
              </p14:cNvPr>
              <p14:cNvContentPartPr/>
              <p14:nvPr/>
            </p14:nvContentPartPr>
            <p14:xfrm>
              <a:off x="7396680" y="3121000"/>
              <a:ext cx="1299960" cy="340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2CD4ABB-3834-4CD1-8FB5-F4920ED1D2F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78680" y="3103019"/>
                <a:ext cx="133560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D85284-AB65-4C6F-A842-CF301FB4E80F}"/>
                  </a:ext>
                </a:extLst>
              </p14:cNvPr>
              <p14:cNvContentPartPr/>
              <p14:nvPr/>
            </p14:nvContentPartPr>
            <p14:xfrm>
              <a:off x="538320" y="3762880"/>
              <a:ext cx="810720" cy="20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D85284-AB65-4C6F-A842-CF301FB4E8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0328" y="3745240"/>
                <a:ext cx="846344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4CC95B0-E9D8-4371-87A2-9A9AA83C87DE}"/>
                  </a:ext>
                </a:extLst>
              </p14:cNvPr>
              <p14:cNvContentPartPr/>
              <p14:nvPr/>
            </p14:nvContentPartPr>
            <p14:xfrm>
              <a:off x="1462080" y="3778000"/>
              <a:ext cx="209520" cy="204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4CC95B0-E9D8-4371-87A2-9A9AA83C87D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4440" y="3760000"/>
                <a:ext cx="245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0E071FC-31DC-46B4-AF57-FD044FDB1819}"/>
                  </a:ext>
                </a:extLst>
              </p14:cNvPr>
              <p14:cNvContentPartPr/>
              <p14:nvPr/>
            </p14:nvContentPartPr>
            <p14:xfrm>
              <a:off x="1940160" y="3657400"/>
              <a:ext cx="982440" cy="48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0E071FC-31DC-46B4-AF57-FD044FDB181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22160" y="3639400"/>
                <a:ext cx="101808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B54FC3E-9063-483A-A772-A38BE282DD2C}"/>
                  </a:ext>
                </a:extLst>
              </p14:cNvPr>
              <p14:cNvContentPartPr/>
              <p14:nvPr/>
            </p14:nvContentPartPr>
            <p14:xfrm>
              <a:off x="3178560" y="3748840"/>
              <a:ext cx="227520" cy="25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B54FC3E-9063-483A-A772-A38BE282DD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160920" y="3730840"/>
                <a:ext cx="26316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486ACFB-6E7E-4E6D-9FAD-FDEDD08A1972}"/>
                  </a:ext>
                </a:extLst>
              </p14:cNvPr>
              <p14:cNvContentPartPr/>
              <p14:nvPr/>
            </p14:nvContentPartPr>
            <p14:xfrm>
              <a:off x="3797760" y="4063480"/>
              <a:ext cx="234720" cy="323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486ACFB-6E7E-4E6D-9FAD-FDEDD08A197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80120" y="4045840"/>
                <a:ext cx="2703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4AD3419-7F6E-4B3B-A77D-B9252AA9B235}"/>
                  </a:ext>
                </a:extLst>
              </p14:cNvPr>
              <p14:cNvContentPartPr/>
              <p14:nvPr/>
            </p14:nvContentPartPr>
            <p14:xfrm>
              <a:off x="4764360" y="4150960"/>
              <a:ext cx="149040" cy="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4AD3419-7F6E-4B3B-A77D-B9252AA9B23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746720" y="4133320"/>
                <a:ext cx="184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599463-ED96-44E1-82DD-A37BE452A858}"/>
                  </a:ext>
                </a:extLst>
              </p14:cNvPr>
              <p14:cNvContentPartPr/>
              <p14:nvPr/>
            </p14:nvContentPartPr>
            <p14:xfrm>
              <a:off x="4764360" y="4276960"/>
              <a:ext cx="143280" cy="12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599463-ED96-44E1-82DD-A37BE452A85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46720" y="4259320"/>
                <a:ext cx="178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27F255-684D-421F-AB0C-4193405E9D18}"/>
                  </a:ext>
                </a:extLst>
              </p14:cNvPr>
              <p14:cNvContentPartPr/>
              <p14:nvPr/>
            </p14:nvContentPartPr>
            <p14:xfrm>
              <a:off x="4115280" y="4256800"/>
              <a:ext cx="408240" cy="160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27F255-684D-421F-AB0C-4193405E9D1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97640" y="4238800"/>
                <a:ext cx="4438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8E64F2B-CF39-49D7-BA55-8618D45FA1C8}"/>
                  </a:ext>
                </a:extLst>
              </p14:cNvPr>
              <p14:cNvContentPartPr/>
              <p14:nvPr/>
            </p14:nvContentPartPr>
            <p14:xfrm>
              <a:off x="5151360" y="3813280"/>
              <a:ext cx="810720" cy="646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8E64F2B-CF39-49D7-BA55-8618D45FA1C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33360" y="3795630"/>
                <a:ext cx="846360" cy="682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338853A-53E5-4FA6-8DEC-BB7463DF06AE}"/>
                  </a:ext>
                </a:extLst>
              </p14:cNvPr>
              <p14:cNvContentPartPr/>
              <p14:nvPr/>
            </p14:nvContentPartPr>
            <p14:xfrm>
              <a:off x="6056040" y="4014880"/>
              <a:ext cx="688680" cy="273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338853A-53E5-4FA6-8DEC-BB7463DF06A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38040" y="3997240"/>
                <a:ext cx="7243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40BEC4-4A4F-4302-BDC1-149B0E59A868}"/>
                  </a:ext>
                </a:extLst>
              </p14:cNvPr>
              <p14:cNvContentPartPr/>
              <p14:nvPr/>
            </p14:nvContentPartPr>
            <p14:xfrm>
              <a:off x="192720" y="4499440"/>
              <a:ext cx="8840520" cy="225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40BEC4-4A4F-4302-BDC1-149B0E59A86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74720" y="4481440"/>
                <a:ext cx="8876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FF77FD-AB10-4555-9973-D62573BC6C92}"/>
                  </a:ext>
                </a:extLst>
              </p14:cNvPr>
              <p14:cNvContentPartPr/>
              <p14:nvPr/>
            </p14:nvContentPartPr>
            <p14:xfrm>
              <a:off x="1543800" y="4786360"/>
              <a:ext cx="457920" cy="39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FF77FD-AB10-4555-9973-D62573BC6C9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526146" y="4768720"/>
                <a:ext cx="493588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186595F-A8DD-454A-B18A-ABF9670A7CF4}"/>
                  </a:ext>
                </a:extLst>
              </p14:cNvPr>
              <p14:cNvContentPartPr/>
              <p14:nvPr/>
            </p14:nvContentPartPr>
            <p14:xfrm>
              <a:off x="3191520" y="5008480"/>
              <a:ext cx="295560" cy="12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186595F-A8DD-454A-B18A-ABF9670A7CF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3901" y="4990840"/>
                <a:ext cx="331157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B8D1EB0-9B44-40C3-AF1C-6E4F79904E9F}"/>
                  </a:ext>
                </a:extLst>
              </p14:cNvPr>
              <p14:cNvContentPartPr/>
              <p14:nvPr/>
            </p14:nvContentPartPr>
            <p14:xfrm>
              <a:off x="2273880" y="4937560"/>
              <a:ext cx="80460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B8D1EB0-9B44-40C3-AF1C-6E4F79904E9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55880" y="4919920"/>
                <a:ext cx="8402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C8A82B0-2BFD-4D6D-94A4-8982798D654E}"/>
                  </a:ext>
                </a:extLst>
              </p14:cNvPr>
              <p14:cNvContentPartPr/>
              <p14:nvPr/>
            </p14:nvContentPartPr>
            <p14:xfrm>
              <a:off x="3570960" y="4998400"/>
              <a:ext cx="249480" cy="216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C8A82B0-2BFD-4D6D-94A4-8982798D654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53295" y="4980430"/>
                <a:ext cx="285172" cy="252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53AE8E7-A010-4F8F-B53D-93274FD23FF1}"/>
                  </a:ext>
                </a:extLst>
              </p14:cNvPr>
              <p14:cNvContentPartPr/>
              <p14:nvPr/>
            </p14:nvContentPartPr>
            <p14:xfrm>
              <a:off x="4093680" y="4835680"/>
              <a:ext cx="256680" cy="54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53AE8E7-A010-4F8F-B53D-93274FD23FF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075680" y="4818040"/>
                <a:ext cx="29232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412CFB-5807-4A3A-9AD4-6D77B551D33F}"/>
                  </a:ext>
                </a:extLst>
              </p14:cNvPr>
              <p14:cNvContentPartPr/>
              <p14:nvPr/>
            </p14:nvContentPartPr>
            <p14:xfrm>
              <a:off x="5091600" y="4845760"/>
              <a:ext cx="210600" cy="467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412CFB-5807-4A3A-9AD4-6D77B551D33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73600" y="4828120"/>
                <a:ext cx="24624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9AC1172-27BE-434A-8826-061B15D24191}"/>
                  </a:ext>
                </a:extLst>
              </p14:cNvPr>
              <p14:cNvContentPartPr/>
              <p14:nvPr/>
            </p14:nvContentPartPr>
            <p14:xfrm>
              <a:off x="4623960" y="5007760"/>
              <a:ext cx="381600" cy="144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9AC1172-27BE-434A-8826-061B15D2419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05977" y="4990120"/>
                <a:ext cx="417206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1246916-EAC7-4D89-B533-EFD185B29F3F}"/>
                  </a:ext>
                </a:extLst>
              </p14:cNvPr>
              <p14:cNvContentPartPr/>
              <p14:nvPr/>
            </p14:nvContentPartPr>
            <p14:xfrm>
              <a:off x="5559600" y="4998400"/>
              <a:ext cx="119880" cy="120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1246916-EAC7-4D89-B533-EFD185B29F3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41960" y="4980400"/>
                <a:ext cx="1555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8FBDC32-5006-43C9-9ABE-3C012797CCDF}"/>
                  </a:ext>
                </a:extLst>
              </p14:cNvPr>
              <p14:cNvContentPartPr/>
              <p14:nvPr/>
            </p14:nvContentPartPr>
            <p14:xfrm>
              <a:off x="7162680" y="4845760"/>
              <a:ext cx="432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8FBDC32-5006-43C9-9ABE-3C012797CCD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44680" y="482812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152B64D-3D72-4981-BB51-17888024C7C9}"/>
                  </a:ext>
                </a:extLst>
              </p14:cNvPr>
              <p14:cNvContentPartPr/>
              <p14:nvPr/>
            </p14:nvContentPartPr>
            <p14:xfrm>
              <a:off x="7172760" y="4936840"/>
              <a:ext cx="343800" cy="173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152B64D-3D72-4981-BB51-17888024C7C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54779" y="4919200"/>
                <a:ext cx="379403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743AB2-DC2A-4231-9635-5D4AF46A5137}"/>
                  </a:ext>
                </a:extLst>
              </p14:cNvPr>
              <p14:cNvContentPartPr/>
              <p14:nvPr/>
            </p14:nvContentPartPr>
            <p14:xfrm>
              <a:off x="6563280" y="4794640"/>
              <a:ext cx="516960" cy="329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743AB2-DC2A-4231-9635-5D4AF46A513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45280" y="4776640"/>
                <a:ext cx="5526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D3C292F-43F9-496E-B27D-CC18728B1697}"/>
                  </a:ext>
                </a:extLst>
              </p14:cNvPr>
              <p14:cNvContentPartPr/>
              <p14:nvPr/>
            </p14:nvContentPartPr>
            <p14:xfrm>
              <a:off x="6148560" y="4998400"/>
              <a:ext cx="321120" cy="124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D3C292F-43F9-496E-B27D-CC18728B169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30580" y="4980452"/>
                <a:ext cx="35672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E8D7EE-4C2E-4AB4-8D7E-A3733CE9D21F}"/>
                  </a:ext>
                </a:extLst>
              </p14:cNvPr>
              <p14:cNvContentPartPr/>
              <p14:nvPr/>
            </p14:nvContentPartPr>
            <p14:xfrm>
              <a:off x="5756520" y="5018560"/>
              <a:ext cx="315720" cy="105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E8D7EE-4C2E-4AB4-8D7E-A3733CE9D21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738520" y="5000920"/>
                <a:ext cx="3513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16445-E5B5-4D1B-94FE-1CD50EE36ACC}"/>
                  </a:ext>
                </a:extLst>
              </p14:cNvPr>
              <p14:cNvContentPartPr/>
              <p14:nvPr/>
            </p14:nvContentPartPr>
            <p14:xfrm>
              <a:off x="8454000" y="4948720"/>
              <a:ext cx="181800" cy="146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16445-E5B5-4D1B-94FE-1CD50EE36AC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436360" y="4930720"/>
                <a:ext cx="21744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5DFCDB9-E530-43E4-9F87-37C45E943EF1}"/>
                  </a:ext>
                </a:extLst>
              </p14:cNvPr>
              <p14:cNvContentPartPr/>
              <p14:nvPr/>
            </p14:nvContentPartPr>
            <p14:xfrm>
              <a:off x="7720320" y="4791040"/>
              <a:ext cx="659520" cy="410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5DFCDB9-E530-43E4-9F87-37C45E943EF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702320" y="4773400"/>
                <a:ext cx="695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52B6D2-38FE-4E76-81CC-090142E90A5B}"/>
                  </a:ext>
                </a:extLst>
              </p14:cNvPr>
              <p14:cNvContentPartPr/>
              <p14:nvPr/>
            </p14:nvContentPartPr>
            <p14:xfrm>
              <a:off x="660000" y="5370640"/>
              <a:ext cx="855360" cy="339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52B6D2-38FE-4E76-81CC-090142E90A5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2000" y="5352640"/>
                <a:ext cx="8910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782A78C-4028-41E9-80F3-12521EC8F279}"/>
                  </a:ext>
                </a:extLst>
              </p14:cNvPr>
              <p14:cNvContentPartPr/>
              <p14:nvPr/>
            </p14:nvContentPartPr>
            <p14:xfrm>
              <a:off x="1828560" y="5912440"/>
              <a:ext cx="316440" cy="397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782A78C-4028-41E9-80F3-12521EC8F27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10560" y="5894800"/>
                <a:ext cx="3520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C5B04DB-490E-4312-BB4F-82B0F5817D61}"/>
                  </a:ext>
                </a:extLst>
              </p14:cNvPr>
              <p14:cNvContentPartPr/>
              <p14:nvPr/>
            </p14:nvContentPartPr>
            <p14:xfrm>
              <a:off x="2519400" y="5952400"/>
              <a:ext cx="277560" cy="326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C5B04DB-490E-4312-BB4F-82B0F5817D6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01400" y="5934400"/>
                <a:ext cx="31320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7122020-71DF-467F-9B7C-705DC93949BA}"/>
                  </a:ext>
                </a:extLst>
              </p14:cNvPr>
              <p14:cNvContentPartPr/>
              <p14:nvPr/>
            </p14:nvContentPartPr>
            <p14:xfrm>
              <a:off x="2275320" y="6034480"/>
              <a:ext cx="162000" cy="172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7122020-71DF-467F-9B7C-705DC93949B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257680" y="6016840"/>
                <a:ext cx="1976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DDBE8B8-4429-4BF0-8DCA-F397360A7B4F}"/>
                  </a:ext>
                </a:extLst>
              </p14:cNvPr>
              <p14:cNvContentPartPr/>
              <p14:nvPr/>
            </p14:nvContentPartPr>
            <p14:xfrm>
              <a:off x="2925480" y="6056080"/>
              <a:ext cx="160920" cy="19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DDBE8B8-4429-4BF0-8DCA-F397360A7B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907840" y="6038080"/>
                <a:ext cx="196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2B356E-AB82-4E71-90D1-3F8B9C1C8D21}"/>
                  </a:ext>
                </a:extLst>
              </p14:cNvPr>
              <p14:cNvContentPartPr/>
              <p14:nvPr/>
            </p14:nvContentPartPr>
            <p14:xfrm>
              <a:off x="2946000" y="6140320"/>
              <a:ext cx="126720" cy="64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2B356E-AB82-4E71-90D1-3F8B9C1C8D2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28000" y="6122320"/>
                <a:ext cx="162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1F2A68E-29F5-4BB8-816C-46B96A76F66C}"/>
                  </a:ext>
                </a:extLst>
              </p14:cNvPr>
              <p14:cNvContentPartPr/>
              <p14:nvPr/>
            </p14:nvContentPartPr>
            <p14:xfrm>
              <a:off x="3819720" y="5963560"/>
              <a:ext cx="349920" cy="291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1F2A68E-29F5-4BB8-816C-46B96A76F66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802062" y="5945920"/>
                <a:ext cx="385597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5334C2C-BE68-4474-9F79-210E424F633F}"/>
                  </a:ext>
                </a:extLst>
              </p14:cNvPr>
              <p14:cNvContentPartPr/>
              <p14:nvPr/>
            </p14:nvContentPartPr>
            <p14:xfrm>
              <a:off x="3596520" y="6055000"/>
              <a:ext cx="131040" cy="1688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5334C2C-BE68-4474-9F79-210E424F633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78520" y="6037360"/>
                <a:ext cx="1666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A47BB26-381A-4BD0-817F-1A2846438FAA}"/>
                  </a:ext>
                </a:extLst>
              </p14:cNvPr>
              <p14:cNvContentPartPr/>
              <p14:nvPr/>
            </p14:nvContentPartPr>
            <p14:xfrm>
              <a:off x="3200160" y="5942680"/>
              <a:ext cx="303120" cy="3265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A47BB26-381A-4BD0-817F-1A2846438FA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182160" y="5924700"/>
                <a:ext cx="338760" cy="36212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06498163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14:cNvPr>
              <p14:cNvContentPartPr/>
              <p14:nvPr/>
            </p14:nvContentPartPr>
            <p14:xfrm>
              <a:off x="1980840" y="120868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63200" y="119068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14:cNvPr>
              <p14:cNvContentPartPr/>
              <p14:nvPr/>
            </p14:nvContentPartPr>
            <p14:xfrm>
              <a:off x="1960680" y="1324240"/>
              <a:ext cx="135720" cy="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42680" y="1306600"/>
                <a:ext cx="171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14:cNvPr>
              <p14:cNvContentPartPr/>
              <p14:nvPr/>
            </p14:nvContentPartPr>
            <p14:xfrm>
              <a:off x="992280" y="1062160"/>
              <a:ext cx="790920" cy="33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74632" y="1044520"/>
                <a:ext cx="8265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14:cNvPr>
              <p14:cNvContentPartPr/>
              <p14:nvPr/>
            </p14:nvContentPartPr>
            <p14:xfrm>
              <a:off x="2316000" y="1106800"/>
              <a:ext cx="813240" cy="307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98360" y="1088800"/>
                <a:ext cx="8488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14:cNvPr>
              <p14:cNvContentPartPr/>
              <p14:nvPr/>
            </p14:nvContentPartPr>
            <p14:xfrm>
              <a:off x="3357120" y="1412080"/>
              <a:ext cx="7668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39480" y="1394080"/>
                <a:ext cx="1123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14:cNvPr>
              <p14:cNvContentPartPr/>
              <p14:nvPr/>
            </p14:nvContentPartPr>
            <p14:xfrm>
              <a:off x="3727200" y="1076560"/>
              <a:ext cx="1177920" cy="383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09555" y="1058577"/>
                <a:ext cx="1213571" cy="419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14:cNvPr>
              <p14:cNvContentPartPr/>
              <p14:nvPr/>
            </p14:nvContentPartPr>
            <p14:xfrm>
              <a:off x="5252160" y="1116520"/>
              <a:ext cx="50112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34520" y="1098880"/>
                <a:ext cx="53676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14:cNvPr>
              <p14:cNvContentPartPr/>
              <p14:nvPr/>
            </p14:nvContentPartPr>
            <p14:xfrm>
              <a:off x="5912760" y="1073680"/>
              <a:ext cx="749520" cy="41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94760" y="1055680"/>
                <a:ext cx="7851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14:cNvPr>
              <p14:cNvContentPartPr/>
              <p14:nvPr/>
            </p14:nvContentPartPr>
            <p14:xfrm>
              <a:off x="6786840" y="1027960"/>
              <a:ext cx="1634400" cy="38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68844" y="1009960"/>
                <a:ext cx="1670032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14:cNvPr>
              <p14:cNvContentPartPr/>
              <p14:nvPr/>
            </p14:nvContentPartPr>
            <p14:xfrm>
              <a:off x="1606800" y="1680640"/>
              <a:ext cx="619560" cy="359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89160" y="1662640"/>
                <a:ext cx="6552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14:cNvPr>
              <p14:cNvContentPartPr/>
              <p14:nvPr/>
            </p14:nvContentPartPr>
            <p14:xfrm>
              <a:off x="2498880" y="1785400"/>
              <a:ext cx="93600" cy="138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81240" y="1767400"/>
                <a:ext cx="1292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14:cNvPr>
              <p14:cNvContentPartPr/>
              <p14:nvPr/>
            </p14:nvContentPartPr>
            <p14:xfrm>
              <a:off x="2699760" y="1635640"/>
              <a:ext cx="1382760" cy="317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2115" y="1618000"/>
                <a:ext cx="1418409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14:cNvPr>
              <p14:cNvContentPartPr/>
              <p14:nvPr/>
            </p14:nvContentPartPr>
            <p14:xfrm>
              <a:off x="4384560" y="1638160"/>
              <a:ext cx="2405520" cy="352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66560" y="1620520"/>
                <a:ext cx="24411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14:cNvPr>
              <p14:cNvContentPartPr/>
              <p14:nvPr/>
            </p14:nvContentPartPr>
            <p14:xfrm>
              <a:off x="7040640" y="1656160"/>
              <a:ext cx="1035000" cy="522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22646" y="1638160"/>
                <a:ext cx="1070628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14:cNvPr>
              <p14:cNvContentPartPr/>
              <p14:nvPr/>
            </p14:nvContentPartPr>
            <p14:xfrm>
              <a:off x="599160" y="2244760"/>
              <a:ext cx="21600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1520" y="2227120"/>
                <a:ext cx="2516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14:cNvPr>
              <p14:cNvContentPartPr/>
              <p14:nvPr/>
            </p14:nvContentPartPr>
            <p14:xfrm>
              <a:off x="851160" y="2275360"/>
              <a:ext cx="136800" cy="148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3520" y="2257360"/>
                <a:ext cx="17244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14:cNvPr>
              <p14:cNvContentPartPr/>
              <p14:nvPr/>
            </p14:nvContentPartPr>
            <p14:xfrm>
              <a:off x="1078320" y="2336200"/>
              <a:ext cx="19080" cy="41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60680" y="2318560"/>
                <a:ext cx="5472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14:cNvPr>
              <p14:cNvContentPartPr/>
              <p14:nvPr/>
            </p14:nvContentPartPr>
            <p14:xfrm>
              <a:off x="1046280" y="216340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28280" y="21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14:cNvPr>
              <p14:cNvContentPartPr/>
              <p14:nvPr/>
            </p14:nvContentPartPr>
            <p14:xfrm>
              <a:off x="1157880" y="2270680"/>
              <a:ext cx="181440" cy="127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40240" y="2252680"/>
                <a:ext cx="2170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14:cNvPr>
              <p14:cNvContentPartPr/>
              <p14:nvPr/>
            </p14:nvContentPartPr>
            <p14:xfrm>
              <a:off x="1433280" y="2153680"/>
              <a:ext cx="29880" cy="202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5280" y="2135680"/>
                <a:ext cx="655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14:cNvPr>
              <p14:cNvContentPartPr/>
              <p14:nvPr/>
            </p14:nvContentPartPr>
            <p14:xfrm>
              <a:off x="1371000" y="2235040"/>
              <a:ext cx="120960" cy="20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53360" y="2217040"/>
                <a:ext cx="1566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14:cNvPr>
              <p14:cNvContentPartPr/>
              <p14:nvPr/>
            </p14:nvContentPartPr>
            <p14:xfrm>
              <a:off x="1868880" y="2153680"/>
              <a:ext cx="192240" cy="261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51273" y="2135680"/>
                <a:ext cx="227813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23410B3-77BF-40ED-ABE0-D43A86BDA5EC}"/>
                  </a:ext>
                </a:extLst>
              </p14:cNvPr>
              <p14:cNvContentPartPr/>
              <p14:nvPr/>
            </p14:nvContentPartPr>
            <p14:xfrm>
              <a:off x="3068040" y="2514760"/>
              <a:ext cx="975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23410B3-77BF-40ED-ABE0-D43A86BDA5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50040" y="2496760"/>
                <a:ext cx="1332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F24061-030A-42F6-9DF1-B0102C8D793B}"/>
                  </a:ext>
                </a:extLst>
              </p14:cNvPr>
              <p14:cNvContentPartPr/>
              <p14:nvPr/>
            </p14:nvContentPartPr>
            <p14:xfrm>
              <a:off x="3037440" y="2591080"/>
              <a:ext cx="124200" cy="30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F24061-030A-42F6-9DF1-B0102C8D793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19440" y="2573080"/>
                <a:ext cx="1598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109B7B-8E51-4E4D-A2C2-061CD9E4B7AD}"/>
                  </a:ext>
                </a:extLst>
              </p14:cNvPr>
              <p14:cNvContentPartPr/>
              <p14:nvPr/>
            </p14:nvContentPartPr>
            <p14:xfrm>
              <a:off x="2641440" y="2346640"/>
              <a:ext cx="293760" cy="29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109B7B-8E51-4E4D-A2C2-061CD9E4B7A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23440" y="2328640"/>
                <a:ext cx="3294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426F2FC-2BF7-4055-A9C6-39EA8F6E5942}"/>
                  </a:ext>
                </a:extLst>
              </p14:cNvPr>
              <p14:cNvContentPartPr/>
              <p14:nvPr/>
            </p14:nvContentPartPr>
            <p14:xfrm>
              <a:off x="3281160" y="2367160"/>
              <a:ext cx="1413000" cy="412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426F2FC-2BF7-4055-A9C6-39EA8F6E594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63155" y="2349176"/>
                <a:ext cx="1448649" cy="448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F771972-A027-44C1-9309-0FB57596EB89}"/>
                  </a:ext>
                </a:extLst>
              </p14:cNvPr>
              <p14:cNvContentPartPr/>
              <p14:nvPr/>
            </p14:nvContentPartPr>
            <p14:xfrm>
              <a:off x="4937520" y="2305960"/>
              <a:ext cx="1096200" cy="38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F771972-A027-44C1-9309-0FB57596EB8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19520" y="2288320"/>
                <a:ext cx="113184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179A28C-E338-40D0-AC8F-0F0D29AA26D3}"/>
                  </a:ext>
                </a:extLst>
              </p14:cNvPr>
              <p14:cNvContentPartPr/>
              <p14:nvPr/>
            </p14:nvContentPartPr>
            <p14:xfrm>
              <a:off x="6369960" y="2405680"/>
              <a:ext cx="683640" cy="305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179A28C-E338-40D0-AC8F-0F0D29AA26D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52320" y="2388040"/>
                <a:ext cx="7192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1C36623-93C2-4699-87DC-A79A22813F5B}"/>
                  </a:ext>
                </a:extLst>
              </p14:cNvPr>
              <p14:cNvContentPartPr/>
              <p14:nvPr/>
            </p14:nvContentPartPr>
            <p14:xfrm>
              <a:off x="7243680" y="2295160"/>
              <a:ext cx="224280" cy="1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1C36623-93C2-4699-87DC-A79A22813F5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5680" y="2277520"/>
                <a:ext cx="259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19AA574-4DAE-494E-837D-11D4B5CF9021}"/>
                  </a:ext>
                </a:extLst>
              </p14:cNvPr>
              <p14:cNvContentPartPr/>
              <p14:nvPr/>
            </p14:nvContentPartPr>
            <p14:xfrm>
              <a:off x="7203000" y="2376880"/>
              <a:ext cx="795960" cy="261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19AA574-4DAE-494E-837D-11D4B5CF90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185000" y="2359216"/>
                <a:ext cx="831600" cy="296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42F7AAC-D7B7-4B35-AFE5-EF4DFBF52A44}"/>
                  </a:ext>
                </a:extLst>
              </p14:cNvPr>
              <p14:cNvContentPartPr/>
              <p14:nvPr/>
            </p14:nvContentPartPr>
            <p14:xfrm>
              <a:off x="8106960" y="2355640"/>
              <a:ext cx="487440" cy="388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42F7AAC-D7B7-4B35-AFE5-EF4DFBF52A4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88973" y="2337640"/>
                <a:ext cx="523054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B7842B3-6464-4464-B435-EAC05009C79A}"/>
                  </a:ext>
                </a:extLst>
              </p14:cNvPr>
              <p14:cNvContentPartPr/>
              <p14:nvPr/>
            </p14:nvContentPartPr>
            <p14:xfrm>
              <a:off x="1182360" y="3069520"/>
              <a:ext cx="839520" cy="333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B7842B3-6464-4464-B435-EAC05009C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64720" y="3051880"/>
                <a:ext cx="87516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C0F924-6ADD-415D-B4C0-6DCAA7367B51}"/>
                  </a:ext>
                </a:extLst>
              </p14:cNvPr>
              <p14:cNvContentPartPr/>
              <p14:nvPr/>
            </p14:nvContentPartPr>
            <p14:xfrm>
              <a:off x="2289360" y="3081040"/>
              <a:ext cx="583560" cy="496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C0F924-6ADD-415D-B4C0-6DCAA7367B5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71720" y="3063040"/>
                <a:ext cx="6192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EC1618B-C66D-4F61-BB9F-E13949DFB1D3}"/>
                  </a:ext>
                </a:extLst>
              </p14:cNvPr>
              <p14:cNvContentPartPr/>
              <p14:nvPr/>
            </p14:nvContentPartPr>
            <p14:xfrm>
              <a:off x="3200160" y="3088240"/>
              <a:ext cx="1371240" cy="565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EC1618B-C66D-4F61-BB9F-E13949DFB1D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82160" y="3070251"/>
                <a:ext cx="1406880" cy="601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BE6D528-34BA-42CB-B999-62A0EE071EC6}"/>
                  </a:ext>
                </a:extLst>
              </p14:cNvPr>
              <p14:cNvContentPartPr/>
              <p14:nvPr/>
            </p14:nvContentPartPr>
            <p14:xfrm>
              <a:off x="6124440" y="2986720"/>
              <a:ext cx="1029240" cy="461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BE6D528-34BA-42CB-B999-62A0EE071E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06800" y="2969080"/>
                <a:ext cx="106488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B0E0637-E0E0-420F-A5E6-314C9DBA0A52}"/>
                  </a:ext>
                </a:extLst>
              </p14:cNvPr>
              <p14:cNvContentPartPr/>
              <p14:nvPr/>
            </p14:nvContentPartPr>
            <p14:xfrm>
              <a:off x="5102040" y="3053680"/>
              <a:ext cx="919080" cy="417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B0E0637-E0E0-420F-A5E6-314C9DBA0A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84040" y="3035680"/>
                <a:ext cx="9547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2CD4ABB-3834-4CD1-8FB5-F4920ED1D2F6}"/>
                  </a:ext>
                </a:extLst>
              </p14:cNvPr>
              <p14:cNvContentPartPr/>
              <p14:nvPr/>
            </p14:nvContentPartPr>
            <p14:xfrm>
              <a:off x="7396680" y="3121000"/>
              <a:ext cx="1299960" cy="340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2CD4ABB-3834-4CD1-8FB5-F4920ED1D2F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78680" y="3103019"/>
                <a:ext cx="133560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D85284-AB65-4C6F-A842-CF301FB4E80F}"/>
                  </a:ext>
                </a:extLst>
              </p14:cNvPr>
              <p14:cNvContentPartPr/>
              <p14:nvPr/>
            </p14:nvContentPartPr>
            <p14:xfrm>
              <a:off x="538320" y="3762880"/>
              <a:ext cx="810720" cy="20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D85284-AB65-4C6F-A842-CF301FB4E8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0328" y="3745240"/>
                <a:ext cx="846344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4CC95B0-E9D8-4371-87A2-9A9AA83C87DE}"/>
                  </a:ext>
                </a:extLst>
              </p14:cNvPr>
              <p14:cNvContentPartPr/>
              <p14:nvPr/>
            </p14:nvContentPartPr>
            <p14:xfrm>
              <a:off x="1462080" y="3778000"/>
              <a:ext cx="209520" cy="204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4CC95B0-E9D8-4371-87A2-9A9AA83C87D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4440" y="3760000"/>
                <a:ext cx="245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0E071FC-31DC-46B4-AF57-FD044FDB1819}"/>
                  </a:ext>
                </a:extLst>
              </p14:cNvPr>
              <p14:cNvContentPartPr/>
              <p14:nvPr/>
            </p14:nvContentPartPr>
            <p14:xfrm>
              <a:off x="1940160" y="3657400"/>
              <a:ext cx="982440" cy="48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0E071FC-31DC-46B4-AF57-FD044FDB181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22160" y="3639400"/>
                <a:ext cx="101808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B54FC3E-9063-483A-A772-A38BE282DD2C}"/>
                  </a:ext>
                </a:extLst>
              </p14:cNvPr>
              <p14:cNvContentPartPr/>
              <p14:nvPr/>
            </p14:nvContentPartPr>
            <p14:xfrm>
              <a:off x="3178560" y="3748840"/>
              <a:ext cx="227520" cy="25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B54FC3E-9063-483A-A772-A38BE282DD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160920" y="3730840"/>
                <a:ext cx="26316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486ACFB-6E7E-4E6D-9FAD-FDEDD08A1972}"/>
                  </a:ext>
                </a:extLst>
              </p14:cNvPr>
              <p14:cNvContentPartPr/>
              <p14:nvPr/>
            </p14:nvContentPartPr>
            <p14:xfrm>
              <a:off x="3797760" y="4063480"/>
              <a:ext cx="234720" cy="323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486ACFB-6E7E-4E6D-9FAD-FDEDD08A197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80120" y="4045840"/>
                <a:ext cx="2703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4AD3419-7F6E-4B3B-A77D-B9252AA9B235}"/>
                  </a:ext>
                </a:extLst>
              </p14:cNvPr>
              <p14:cNvContentPartPr/>
              <p14:nvPr/>
            </p14:nvContentPartPr>
            <p14:xfrm>
              <a:off x="4764360" y="4150960"/>
              <a:ext cx="149040" cy="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4AD3419-7F6E-4B3B-A77D-B9252AA9B23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746720" y="4133320"/>
                <a:ext cx="184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599463-ED96-44E1-82DD-A37BE452A858}"/>
                  </a:ext>
                </a:extLst>
              </p14:cNvPr>
              <p14:cNvContentPartPr/>
              <p14:nvPr/>
            </p14:nvContentPartPr>
            <p14:xfrm>
              <a:off x="4764360" y="4276960"/>
              <a:ext cx="143280" cy="12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599463-ED96-44E1-82DD-A37BE452A85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46720" y="4259320"/>
                <a:ext cx="178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27F255-684D-421F-AB0C-4193405E9D18}"/>
                  </a:ext>
                </a:extLst>
              </p14:cNvPr>
              <p14:cNvContentPartPr/>
              <p14:nvPr/>
            </p14:nvContentPartPr>
            <p14:xfrm>
              <a:off x="4115280" y="4256800"/>
              <a:ext cx="408240" cy="160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27F255-684D-421F-AB0C-4193405E9D1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97640" y="4238800"/>
                <a:ext cx="4438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8E64F2B-CF39-49D7-BA55-8618D45FA1C8}"/>
                  </a:ext>
                </a:extLst>
              </p14:cNvPr>
              <p14:cNvContentPartPr/>
              <p14:nvPr/>
            </p14:nvContentPartPr>
            <p14:xfrm>
              <a:off x="5151360" y="3813280"/>
              <a:ext cx="810720" cy="646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8E64F2B-CF39-49D7-BA55-8618D45FA1C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33360" y="3795630"/>
                <a:ext cx="846360" cy="682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338853A-53E5-4FA6-8DEC-BB7463DF06AE}"/>
                  </a:ext>
                </a:extLst>
              </p14:cNvPr>
              <p14:cNvContentPartPr/>
              <p14:nvPr/>
            </p14:nvContentPartPr>
            <p14:xfrm>
              <a:off x="6056040" y="4014880"/>
              <a:ext cx="688680" cy="273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338853A-53E5-4FA6-8DEC-BB7463DF06A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38040" y="3997240"/>
                <a:ext cx="7243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40BEC4-4A4F-4302-BDC1-149B0E59A868}"/>
                  </a:ext>
                </a:extLst>
              </p14:cNvPr>
              <p14:cNvContentPartPr/>
              <p14:nvPr/>
            </p14:nvContentPartPr>
            <p14:xfrm>
              <a:off x="192720" y="4499440"/>
              <a:ext cx="8840520" cy="225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40BEC4-4A4F-4302-BDC1-149B0E59A86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74720" y="4481440"/>
                <a:ext cx="8876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FF77FD-AB10-4555-9973-D62573BC6C92}"/>
                  </a:ext>
                </a:extLst>
              </p14:cNvPr>
              <p14:cNvContentPartPr/>
              <p14:nvPr/>
            </p14:nvContentPartPr>
            <p14:xfrm>
              <a:off x="1543800" y="4786360"/>
              <a:ext cx="457920" cy="39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FF77FD-AB10-4555-9973-D62573BC6C9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526146" y="4768720"/>
                <a:ext cx="493588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186595F-A8DD-454A-B18A-ABF9670A7CF4}"/>
                  </a:ext>
                </a:extLst>
              </p14:cNvPr>
              <p14:cNvContentPartPr/>
              <p14:nvPr/>
            </p14:nvContentPartPr>
            <p14:xfrm>
              <a:off x="3191520" y="5008480"/>
              <a:ext cx="295560" cy="12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186595F-A8DD-454A-B18A-ABF9670A7CF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3901" y="4990840"/>
                <a:ext cx="331157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B8D1EB0-9B44-40C3-AF1C-6E4F79904E9F}"/>
                  </a:ext>
                </a:extLst>
              </p14:cNvPr>
              <p14:cNvContentPartPr/>
              <p14:nvPr/>
            </p14:nvContentPartPr>
            <p14:xfrm>
              <a:off x="2273880" y="4937560"/>
              <a:ext cx="80460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B8D1EB0-9B44-40C3-AF1C-6E4F79904E9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55880" y="4919920"/>
                <a:ext cx="8402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C8A82B0-2BFD-4D6D-94A4-8982798D654E}"/>
                  </a:ext>
                </a:extLst>
              </p14:cNvPr>
              <p14:cNvContentPartPr/>
              <p14:nvPr/>
            </p14:nvContentPartPr>
            <p14:xfrm>
              <a:off x="3570960" y="4998400"/>
              <a:ext cx="249480" cy="216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C8A82B0-2BFD-4D6D-94A4-8982798D654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53295" y="4980430"/>
                <a:ext cx="285172" cy="252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53AE8E7-A010-4F8F-B53D-93274FD23FF1}"/>
                  </a:ext>
                </a:extLst>
              </p14:cNvPr>
              <p14:cNvContentPartPr/>
              <p14:nvPr/>
            </p14:nvContentPartPr>
            <p14:xfrm>
              <a:off x="4093680" y="4835680"/>
              <a:ext cx="256680" cy="54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53AE8E7-A010-4F8F-B53D-93274FD23FF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075680" y="4818040"/>
                <a:ext cx="29232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412CFB-5807-4A3A-9AD4-6D77B551D33F}"/>
                  </a:ext>
                </a:extLst>
              </p14:cNvPr>
              <p14:cNvContentPartPr/>
              <p14:nvPr/>
            </p14:nvContentPartPr>
            <p14:xfrm>
              <a:off x="5091600" y="4845760"/>
              <a:ext cx="210600" cy="467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412CFB-5807-4A3A-9AD4-6D77B551D33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73600" y="4828120"/>
                <a:ext cx="24624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9AC1172-27BE-434A-8826-061B15D24191}"/>
                  </a:ext>
                </a:extLst>
              </p14:cNvPr>
              <p14:cNvContentPartPr/>
              <p14:nvPr/>
            </p14:nvContentPartPr>
            <p14:xfrm>
              <a:off x="4623960" y="5007760"/>
              <a:ext cx="381600" cy="144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9AC1172-27BE-434A-8826-061B15D2419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05977" y="4990120"/>
                <a:ext cx="417206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1246916-EAC7-4D89-B533-EFD185B29F3F}"/>
                  </a:ext>
                </a:extLst>
              </p14:cNvPr>
              <p14:cNvContentPartPr/>
              <p14:nvPr/>
            </p14:nvContentPartPr>
            <p14:xfrm>
              <a:off x="5559600" y="4998400"/>
              <a:ext cx="119880" cy="120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1246916-EAC7-4D89-B533-EFD185B29F3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41960" y="4980400"/>
                <a:ext cx="1555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8FBDC32-5006-43C9-9ABE-3C012797CCDF}"/>
                  </a:ext>
                </a:extLst>
              </p14:cNvPr>
              <p14:cNvContentPartPr/>
              <p14:nvPr/>
            </p14:nvContentPartPr>
            <p14:xfrm>
              <a:off x="7162680" y="4845760"/>
              <a:ext cx="432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8FBDC32-5006-43C9-9ABE-3C012797CCD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44680" y="482812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152B64D-3D72-4981-BB51-17888024C7C9}"/>
                  </a:ext>
                </a:extLst>
              </p14:cNvPr>
              <p14:cNvContentPartPr/>
              <p14:nvPr/>
            </p14:nvContentPartPr>
            <p14:xfrm>
              <a:off x="7172760" y="4936840"/>
              <a:ext cx="343800" cy="173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152B64D-3D72-4981-BB51-17888024C7C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54779" y="4919200"/>
                <a:ext cx="379403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743AB2-DC2A-4231-9635-5D4AF46A5137}"/>
                  </a:ext>
                </a:extLst>
              </p14:cNvPr>
              <p14:cNvContentPartPr/>
              <p14:nvPr/>
            </p14:nvContentPartPr>
            <p14:xfrm>
              <a:off x="6563280" y="4794640"/>
              <a:ext cx="516960" cy="329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743AB2-DC2A-4231-9635-5D4AF46A513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45280" y="4776640"/>
                <a:ext cx="5526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D3C292F-43F9-496E-B27D-CC18728B1697}"/>
                  </a:ext>
                </a:extLst>
              </p14:cNvPr>
              <p14:cNvContentPartPr/>
              <p14:nvPr/>
            </p14:nvContentPartPr>
            <p14:xfrm>
              <a:off x="6148560" y="4998400"/>
              <a:ext cx="321120" cy="124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D3C292F-43F9-496E-B27D-CC18728B169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30580" y="4980452"/>
                <a:ext cx="35672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E8D7EE-4C2E-4AB4-8D7E-A3733CE9D21F}"/>
                  </a:ext>
                </a:extLst>
              </p14:cNvPr>
              <p14:cNvContentPartPr/>
              <p14:nvPr/>
            </p14:nvContentPartPr>
            <p14:xfrm>
              <a:off x="5756520" y="5018560"/>
              <a:ext cx="315720" cy="105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E8D7EE-4C2E-4AB4-8D7E-A3733CE9D21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738520" y="5000920"/>
                <a:ext cx="3513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16445-E5B5-4D1B-94FE-1CD50EE36ACC}"/>
                  </a:ext>
                </a:extLst>
              </p14:cNvPr>
              <p14:cNvContentPartPr/>
              <p14:nvPr/>
            </p14:nvContentPartPr>
            <p14:xfrm>
              <a:off x="8454000" y="4948720"/>
              <a:ext cx="181800" cy="146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16445-E5B5-4D1B-94FE-1CD50EE36AC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436360" y="4930720"/>
                <a:ext cx="21744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5DFCDB9-E530-43E4-9F87-37C45E943EF1}"/>
                  </a:ext>
                </a:extLst>
              </p14:cNvPr>
              <p14:cNvContentPartPr/>
              <p14:nvPr/>
            </p14:nvContentPartPr>
            <p14:xfrm>
              <a:off x="7720320" y="4791040"/>
              <a:ext cx="659520" cy="410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5DFCDB9-E530-43E4-9F87-37C45E943EF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702320" y="4773400"/>
                <a:ext cx="695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52B6D2-38FE-4E76-81CC-090142E90A5B}"/>
                  </a:ext>
                </a:extLst>
              </p14:cNvPr>
              <p14:cNvContentPartPr/>
              <p14:nvPr/>
            </p14:nvContentPartPr>
            <p14:xfrm>
              <a:off x="660000" y="5370640"/>
              <a:ext cx="855360" cy="339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52B6D2-38FE-4E76-81CC-090142E90A5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2000" y="5352640"/>
                <a:ext cx="8910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782A78C-4028-41E9-80F3-12521EC8F279}"/>
                  </a:ext>
                </a:extLst>
              </p14:cNvPr>
              <p14:cNvContentPartPr/>
              <p14:nvPr/>
            </p14:nvContentPartPr>
            <p14:xfrm>
              <a:off x="1828560" y="5912440"/>
              <a:ext cx="316440" cy="397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782A78C-4028-41E9-80F3-12521EC8F27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10560" y="5894800"/>
                <a:ext cx="3520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C5B04DB-490E-4312-BB4F-82B0F5817D61}"/>
                  </a:ext>
                </a:extLst>
              </p14:cNvPr>
              <p14:cNvContentPartPr/>
              <p14:nvPr/>
            </p14:nvContentPartPr>
            <p14:xfrm>
              <a:off x="2519400" y="5952400"/>
              <a:ext cx="277560" cy="326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C5B04DB-490E-4312-BB4F-82B0F5817D6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01400" y="5934400"/>
                <a:ext cx="31320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7122020-71DF-467F-9B7C-705DC93949BA}"/>
                  </a:ext>
                </a:extLst>
              </p14:cNvPr>
              <p14:cNvContentPartPr/>
              <p14:nvPr/>
            </p14:nvContentPartPr>
            <p14:xfrm>
              <a:off x="2275320" y="6034480"/>
              <a:ext cx="162000" cy="172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7122020-71DF-467F-9B7C-705DC93949B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257680" y="6016840"/>
                <a:ext cx="1976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DDBE8B8-4429-4BF0-8DCA-F397360A7B4F}"/>
                  </a:ext>
                </a:extLst>
              </p14:cNvPr>
              <p14:cNvContentPartPr/>
              <p14:nvPr/>
            </p14:nvContentPartPr>
            <p14:xfrm>
              <a:off x="2925480" y="6056080"/>
              <a:ext cx="160920" cy="19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DDBE8B8-4429-4BF0-8DCA-F397360A7B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907840" y="6038080"/>
                <a:ext cx="196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2B356E-AB82-4E71-90D1-3F8B9C1C8D21}"/>
                  </a:ext>
                </a:extLst>
              </p14:cNvPr>
              <p14:cNvContentPartPr/>
              <p14:nvPr/>
            </p14:nvContentPartPr>
            <p14:xfrm>
              <a:off x="2946000" y="6140320"/>
              <a:ext cx="126720" cy="64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2B356E-AB82-4E71-90D1-3F8B9C1C8D2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28000" y="6122320"/>
                <a:ext cx="162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1F2A68E-29F5-4BB8-816C-46B96A76F66C}"/>
                  </a:ext>
                </a:extLst>
              </p14:cNvPr>
              <p14:cNvContentPartPr/>
              <p14:nvPr/>
            </p14:nvContentPartPr>
            <p14:xfrm>
              <a:off x="3819720" y="5963560"/>
              <a:ext cx="349920" cy="291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1F2A68E-29F5-4BB8-816C-46B96A76F66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802062" y="5945920"/>
                <a:ext cx="385597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5334C2C-BE68-4474-9F79-210E424F633F}"/>
                  </a:ext>
                </a:extLst>
              </p14:cNvPr>
              <p14:cNvContentPartPr/>
              <p14:nvPr/>
            </p14:nvContentPartPr>
            <p14:xfrm>
              <a:off x="3596520" y="6055000"/>
              <a:ext cx="131040" cy="1688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5334C2C-BE68-4474-9F79-210E424F633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78520" y="6037360"/>
                <a:ext cx="1666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A47BB26-381A-4BD0-817F-1A2846438FAA}"/>
                  </a:ext>
                </a:extLst>
              </p14:cNvPr>
              <p14:cNvContentPartPr/>
              <p14:nvPr/>
            </p14:nvContentPartPr>
            <p14:xfrm>
              <a:off x="3200160" y="5942680"/>
              <a:ext cx="303120" cy="3265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A47BB26-381A-4BD0-817F-1A2846438FA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182160" y="5924700"/>
                <a:ext cx="338760" cy="3621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B2E1CA9-99ED-4F77-96FC-6769CC73AD4D}"/>
                  </a:ext>
                </a:extLst>
              </p14:cNvPr>
              <p14:cNvContentPartPr/>
              <p14:nvPr/>
            </p14:nvContentPartPr>
            <p14:xfrm>
              <a:off x="4350000" y="6258040"/>
              <a:ext cx="8640" cy="12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B2E1CA9-99ED-4F77-96FC-6769CC73AD4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332000" y="624040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FA8B894-5C20-45FE-8D90-2AC458C84D9B}"/>
                  </a:ext>
                </a:extLst>
              </p14:cNvPr>
              <p14:cNvContentPartPr/>
              <p14:nvPr/>
            </p14:nvContentPartPr>
            <p14:xfrm>
              <a:off x="4520640" y="5984080"/>
              <a:ext cx="426240" cy="306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FA8B894-5C20-45FE-8D90-2AC458C84D9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503000" y="5966101"/>
                <a:ext cx="461880" cy="3423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0DA99A6-8B48-4698-84F5-DA784C3F4EEE}"/>
                  </a:ext>
                </a:extLst>
              </p14:cNvPr>
              <p14:cNvContentPartPr/>
              <p14:nvPr/>
            </p14:nvContentPartPr>
            <p14:xfrm>
              <a:off x="5211840" y="6025840"/>
              <a:ext cx="1199160" cy="532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0DA99A6-8B48-4698-84F5-DA784C3F4EE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193845" y="6008200"/>
                <a:ext cx="1234789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46553D4-8F6C-4F1B-9DFB-D339D14941A7}"/>
                  </a:ext>
                </a:extLst>
              </p14:cNvPr>
              <p14:cNvContentPartPr/>
              <p14:nvPr/>
            </p14:nvContentPartPr>
            <p14:xfrm>
              <a:off x="6532320" y="6144280"/>
              <a:ext cx="9720" cy="3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46553D4-8F6C-4F1B-9DFB-D339D14941A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514680" y="6126280"/>
                <a:ext cx="453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F618840-8CC7-48CC-99B6-883BCB89F13D}"/>
                  </a:ext>
                </a:extLst>
              </p14:cNvPr>
              <p14:cNvContentPartPr/>
              <p14:nvPr/>
            </p14:nvContentPartPr>
            <p14:xfrm>
              <a:off x="6548520" y="6289000"/>
              <a:ext cx="10080" cy="10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F618840-8CC7-48CC-99B6-883BCB89F13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530520" y="6271000"/>
                <a:ext cx="45720" cy="4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5694714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14:cNvPr>
              <p14:cNvContentPartPr/>
              <p14:nvPr/>
            </p14:nvContentPartPr>
            <p14:xfrm>
              <a:off x="1980840" y="1208680"/>
              <a:ext cx="10080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0F82E2E6-F633-404D-9F9A-AEA185FA00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63200" y="1190680"/>
                <a:ext cx="13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14:cNvPr>
              <p14:cNvContentPartPr/>
              <p14:nvPr/>
            </p14:nvContentPartPr>
            <p14:xfrm>
              <a:off x="1960680" y="1324240"/>
              <a:ext cx="135720" cy="6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000ECBB-466C-4B34-A333-0B32D3C63C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942680" y="1306600"/>
                <a:ext cx="1713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14:cNvPr>
              <p14:cNvContentPartPr/>
              <p14:nvPr/>
            </p14:nvContentPartPr>
            <p14:xfrm>
              <a:off x="992280" y="1062160"/>
              <a:ext cx="790920" cy="332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F047D56-46A9-4E70-BDB7-5D8F6514FED8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974632" y="1044520"/>
                <a:ext cx="826576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14:cNvPr>
              <p14:cNvContentPartPr/>
              <p14:nvPr/>
            </p14:nvContentPartPr>
            <p14:xfrm>
              <a:off x="2316000" y="1106800"/>
              <a:ext cx="813240" cy="3078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E1AB9E6E-6E47-4B3C-B0FD-C513B8E2F8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98360" y="1088800"/>
                <a:ext cx="84888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14:cNvPr>
              <p14:cNvContentPartPr/>
              <p14:nvPr/>
            </p14:nvContentPartPr>
            <p14:xfrm>
              <a:off x="3357120" y="1412080"/>
              <a:ext cx="76680" cy="838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451511A-F14D-4E2C-A717-A1C83693B62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339480" y="1394080"/>
                <a:ext cx="11232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14:cNvPr>
              <p14:cNvContentPartPr/>
              <p14:nvPr/>
            </p14:nvContentPartPr>
            <p14:xfrm>
              <a:off x="3727200" y="1076560"/>
              <a:ext cx="1177920" cy="383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4F30C1-0BA6-4F73-9625-8B77E299D8C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709555" y="1058577"/>
                <a:ext cx="1213571" cy="419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14:cNvPr>
              <p14:cNvContentPartPr/>
              <p14:nvPr/>
            </p14:nvContentPartPr>
            <p14:xfrm>
              <a:off x="5252160" y="1116520"/>
              <a:ext cx="501120" cy="317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3B0E48B7-C77B-4D71-90E2-61A01D4E8E47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34520" y="1098880"/>
                <a:ext cx="536760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14:cNvPr>
              <p14:cNvContentPartPr/>
              <p14:nvPr/>
            </p14:nvContentPartPr>
            <p14:xfrm>
              <a:off x="5912760" y="1073680"/>
              <a:ext cx="749520" cy="41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3D28A34-02A8-433D-9AB8-F98E99E8D62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94760" y="1055680"/>
                <a:ext cx="7851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14:cNvPr>
              <p14:cNvContentPartPr/>
              <p14:nvPr/>
            </p14:nvContentPartPr>
            <p14:xfrm>
              <a:off x="6786840" y="1027960"/>
              <a:ext cx="1634400" cy="38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933B789-2320-4D54-8257-7A51702A27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68844" y="1009960"/>
                <a:ext cx="1670032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14:cNvPr>
              <p14:cNvContentPartPr/>
              <p14:nvPr/>
            </p14:nvContentPartPr>
            <p14:xfrm>
              <a:off x="1606800" y="1680640"/>
              <a:ext cx="619560" cy="3596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E31B1B-733B-4D02-B59E-D90C8A29389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589160" y="1662640"/>
                <a:ext cx="65520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14:cNvPr>
              <p14:cNvContentPartPr/>
              <p14:nvPr/>
            </p14:nvContentPartPr>
            <p14:xfrm>
              <a:off x="2498880" y="1785400"/>
              <a:ext cx="93600" cy="138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9796753-066A-4E1F-ABFC-686F3A50702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481240" y="1767400"/>
                <a:ext cx="12924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14:cNvPr>
              <p14:cNvContentPartPr/>
              <p14:nvPr/>
            </p14:nvContentPartPr>
            <p14:xfrm>
              <a:off x="2699760" y="1635640"/>
              <a:ext cx="1382760" cy="317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CF8F351-DF4A-452E-8F59-464C8171CF1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682115" y="1618000"/>
                <a:ext cx="1418409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14:cNvPr>
              <p14:cNvContentPartPr/>
              <p14:nvPr/>
            </p14:nvContentPartPr>
            <p14:xfrm>
              <a:off x="4384560" y="1638160"/>
              <a:ext cx="2405520" cy="3524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7000C05-5193-479F-AB7C-57FD33A926C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66560" y="1620520"/>
                <a:ext cx="244116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14:cNvPr>
              <p14:cNvContentPartPr/>
              <p14:nvPr/>
            </p14:nvContentPartPr>
            <p14:xfrm>
              <a:off x="7040640" y="1656160"/>
              <a:ext cx="1035000" cy="522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6F61454-3195-4F29-9003-FBFD04C7D6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22646" y="1638160"/>
                <a:ext cx="1070628" cy="55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14:cNvPr>
              <p14:cNvContentPartPr/>
              <p14:nvPr/>
            </p14:nvContentPartPr>
            <p14:xfrm>
              <a:off x="599160" y="2244760"/>
              <a:ext cx="216000" cy="291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0748E9C-0BDB-4105-875A-E1966419D9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1520" y="2227120"/>
                <a:ext cx="2516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14:cNvPr>
              <p14:cNvContentPartPr/>
              <p14:nvPr/>
            </p14:nvContentPartPr>
            <p14:xfrm>
              <a:off x="851160" y="2275360"/>
              <a:ext cx="136800" cy="1483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6411BD2-3FDA-4119-905F-BC6AD764248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3520" y="2257360"/>
                <a:ext cx="17244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14:cNvPr>
              <p14:cNvContentPartPr/>
              <p14:nvPr/>
            </p14:nvContentPartPr>
            <p14:xfrm>
              <a:off x="1078320" y="2336200"/>
              <a:ext cx="19080" cy="41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22AC9AB-8DCA-4328-92A4-D1F1F68B53C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060680" y="2318560"/>
                <a:ext cx="5472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14:cNvPr>
              <p14:cNvContentPartPr/>
              <p14:nvPr/>
            </p14:nvContentPartPr>
            <p14:xfrm>
              <a:off x="1046280" y="2163400"/>
              <a:ext cx="360" cy="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00D91E0-F5BD-482D-BDDD-686386FD5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028280" y="21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14:cNvPr>
              <p14:cNvContentPartPr/>
              <p14:nvPr/>
            </p14:nvContentPartPr>
            <p14:xfrm>
              <a:off x="1157880" y="2270680"/>
              <a:ext cx="181440" cy="127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0A74EABF-F1A5-4BE7-8ADE-BBB7FB894D5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140240" y="2252680"/>
                <a:ext cx="21708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14:cNvPr>
              <p14:cNvContentPartPr/>
              <p14:nvPr/>
            </p14:nvContentPartPr>
            <p14:xfrm>
              <a:off x="1433280" y="2153680"/>
              <a:ext cx="29880" cy="202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B957825-2B19-4D81-B02B-849E7971EBF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415280" y="2135680"/>
                <a:ext cx="6552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14:cNvPr>
              <p14:cNvContentPartPr/>
              <p14:nvPr/>
            </p14:nvContentPartPr>
            <p14:xfrm>
              <a:off x="1371000" y="2235040"/>
              <a:ext cx="120960" cy="20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897C82-BA0D-4D40-8A3D-6FA7AB30C5F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353360" y="2217040"/>
                <a:ext cx="15660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14:cNvPr>
              <p14:cNvContentPartPr/>
              <p14:nvPr/>
            </p14:nvContentPartPr>
            <p14:xfrm>
              <a:off x="1868880" y="2153680"/>
              <a:ext cx="192240" cy="261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0EB532B-4DBB-4173-AE4F-982E9FC4C2C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851273" y="2135680"/>
                <a:ext cx="227813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23410B3-77BF-40ED-ABE0-D43A86BDA5EC}"/>
                  </a:ext>
                </a:extLst>
              </p14:cNvPr>
              <p14:cNvContentPartPr/>
              <p14:nvPr/>
            </p14:nvContentPartPr>
            <p14:xfrm>
              <a:off x="3068040" y="2514760"/>
              <a:ext cx="975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23410B3-77BF-40ED-ABE0-D43A86BDA5E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50040" y="2496760"/>
                <a:ext cx="1332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BF24061-030A-42F6-9DF1-B0102C8D793B}"/>
                  </a:ext>
                </a:extLst>
              </p14:cNvPr>
              <p14:cNvContentPartPr/>
              <p14:nvPr/>
            </p14:nvContentPartPr>
            <p14:xfrm>
              <a:off x="3037440" y="2591080"/>
              <a:ext cx="124200" cy="302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BF24061-030A-42F6-9DF1-B0102C8D793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19440" y="2573080"/>
                <a:ext cx="159840" cy="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109B7B-8E51-4E4D-A2C2-061CD9E4B7AD}"/>
                  </a:ext>
                </a:extLst>
              </p14:cNvPr>
              <p14:cNvContentPartPr/>
              <p14:nvPr/>
            </p14:nvContentPartPr>
            <p14:xfrm>
              <a:off x="2641440" y="2346640"/>
              <a:ext cx="293760" cy="291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109B7B-8E51-4E4D-A2C2-061CD9E4B7A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623440" y="2328640"/>
                <a:ext cx="329400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426F2FC-2BF7-4055-A9C6-39EA8F6E5942}"/>
                  </a:ext>
                </a:extLst>
              </p14:cNvPr>
              <p14:cNvContentPartPr/>
              <p14:nvPr/>
            </p14:nvContentPartPr>
            <p14:xfrm>
              <a:off x="3281160" y="2367160"/>
              <a:ext cx="1413000" cy="4125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426F2FC-2BF7-4055-A9C6-39EA8F6E594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263155" y="2349176"/>
                <a:ext cx="1448649" cy="4481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0F771972-A027-44C1-9309-0FB57596EB89}"/>
                  </a:ext>
                </a:extLst>
              </p14:cNvPr>
              <p14:cNvContentPartPr/>
              <p14:nvPr/>
            </p14:nvContentPartPr>
            <p14:xfrm>
              <a:off x="4937520" y="2305960"/>
              <a:ext cx="1096200" cy="38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0F771972-A027-44C1-9309-0FB57596EB8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19520" y="2288320"/>
                <a:ext cx="1131840" cy="42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179A28C-E338-40D0-AC8F-0F0D29AA26D3}"/>
                  </a:ext>
                </a:extLst>
              </p14:cNvPr>
              <p14:cNvContentPartPr/>
              <p14:nvPr/>
            </p14:nvContentPartPr>
            <p14:xfrm>
              <a:off x="6369960" y="2405680"/>
              <a:ext cx="683640" cy="305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179A28C-E338-40D0-AC8F-0F0D29AA26D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52320" y="2388040"/>
                <a:ext cx="719280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1C36623-93C2-4699-87DC-A79A22813F5B}"/>
                  </a:ext>
                </a:extLst>
              </p14:cNvPr>
              <p14:cNvContentPartPr/>
              <p14:nvPr/>
            </p14:nvContentPartPr>
            <p14:xfrm>
              <a:off x="7243680" y="2295160"/>
              <a:ext cx="224280" cy="11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1C36623-93C2-4699-87DC-A79A22813F5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25680" y="2277520"/>
                <a:ext cx="2599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19AA574-4DAE-494E-837D-11D4B5CF9021}"/>
                  </a:ext>
                </a:extLst>
              </p14:cNvPr>
              <p14:cNvContentPartPr/>
              <p14:nvPr/>
            </p14:nvContentPartPr>
            <p14:xfrm>
              <a:off x="7203000" y="2376880"/>
              <a:ext cx="795960" cy="261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19AA574-4DAE-494E-837D-11D4B5CF902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185000" y="2359216"/>
                <a:ext cx="831600" cy="296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42F7AAC-D7B7-4B35-AFE5-EF4DFBF52A44}"/>
                  </a:ext>
                </a:extLst>
              </p14:cNvPr>
              <p14:cNvContentPartPr/>
              <p14:nvPr/>
            </p14:nvContentPartPr>
            <p14:xfrm>
              <a:off x="8106960" y="2355640"/>
              <a:ext cx="487440" cy="388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42F7AAC-D7B7-4B35-AFE5-EF4DFBF52A4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88973" y="2337640"/>
                <a:ext cx="523054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B7842B3-6464-4464-B435-EAC05009C79A}"/>
                  </a:ext>
                </a:extLst>
              </p14:cNvPr>
              <p14:cNvContentPartPr/>
              <p14:nvPr/>
            </p14:nvContentPartPr>
            <p14:xfrm>
              <a:off x="1182360" y="3069520"/>
              <a:ext cx="839520" cy="333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B7842B3-6464-4464-B435-EAC05009C7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64720" y="3051880"/>
                <a:ext cx="87516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C0F924-6ADD-415D-B4C0-6DCAA7367B51}"/>
                  </a:ext>
                </a:extLst>
              </p14:cNvPr>
              <p14:cNvContentPartPr/>
              <p14:nvPr/>
            </p14:nvContentPartPr>
            <p14:xfrm>
              <a:off x="2289360" y="3081040"/>
              <a:ext cx="583560" cy="496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C0F924-6ADD-415D-B4C0-6DCAA7367B5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271720" y="3063040"/>
                <a:ext cx="619200" cy="53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EC1618B-C66D-4F61-BB9F-E13949DFB1D3}"/>
                  </a:ext>
                </a:extLst>
              </p14:cNvPr>
              <p14:cNvContentPartPr/>
              <p14:nvPr/>
            </p14:nvContentPartPr>
            <p14:xfrm>
              <a:off x="3200160" y="3088240"/>
              <a:ext cx="1371240" cy="5659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EC1618B-C66D-4F61-BB9F-E13949DFB1D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82160" y="3070251"/>
                <a:ext cx="1406880" cy="6015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9BE6D528-34BA-42CB-B999-62A0EE071EC6}"/>
                  </a:ext>
                </a:extLst>
              </p14:cNvPr>
              <p14:cNvContentPartPr/>
              <p14:nvPr/>
            </p14:nvContentPartPr>
            <p14:xfrm>
              <a:off x="6124440" y="2986720"/>
              <a:ext cx="1029240" cy="461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9BE6D528-34BA-42CB-B999-62A0EE071E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106800" y="2969080"/>
                <a:ext cx="1064880" cy="49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B0E0637-E0E0-420F-A5E6-314C9DBA0A52}"/>
                  </a:ext>
                </a:extLst>
              </p14:cNvPr>
              <p14:cNvContentPartPr/>
              <p14:nvPr/>
            </p14:nvContentPartPr>
            <p14:xfrm>
              <a:off x="5102040" y="3053680"/>
              <a:ext cx="919080" cy="4176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B0E0637-E0E0-420F-A5E6-314C9DBA0A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084040" y="3035680"/>
                <a:ext cx="9547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2CD4ABB-3834-4CD1-8FB5-F4920ED1D2F6}"/>
                  </a:ext>
                </a:extLst>
              </p14:cNvPr>
              <p14:cNvContentPartPr/>
              <p14:nvPr/>
            </p14:nvContentPartPr>
            <p14:xfrm>
              <a:off x="7396680" y="3121000"/>
              <a:ext cx="1299960" cy="340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2CD4ABB-3834-4CD1-8FB5-F4920ED1D2F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78680" y="3103019"/>
                <a:ext cx="1335600" cy="3758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AD85284-AB65-4C6F-A842-CF301FB4E80F}"/>
                  </a:ext>
                </a:extLst>
              </p14:cNvPr>
              <p14:cNvContentPartPr/>
              <p14:nvPr/>
            </p14:nvContentPartPr>
            <p14:xfrm>
              <a:off x="538320" y="3762880"/>
              <a:ext cx="810720" cy="200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AD85284-AB65-4C6F-A842-CF301FB4E8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0328" y="3745240"/>
                <a:ext cx="846344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4CC95B0-E9D8-4371-87A2-9A9AA83C87DE}"/>
                  </a:ext>
                </a:extLst>
              </p14:cNvPr>
              <p14:cNvContentPartPr/>
              <p14:nvPr/>
            </p14:nvContentPartPr>
            <p14:xfrm>
              <a:off x="1462080" y="3778000"/>
              <a:ext cx="209520" cy="204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4CC95B0-E9D8-4371-87A2-9A9AA83C87D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444440" y="3760000"/>
                <a:ext cx="245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0E071FC-31DC-46B4-AF57-FD044FDB1819}"/>
                  </a:ext>
                </a:extLst>
              </p14:cNvPr>
              <p14:cNvContentPartPr/>
              <p14:nvPr/>
            </p14:nvContentPartPr>
            <p14:xfrm>
              <a:off x="1940160" y="3657400"/>
              <a:ext cx="982440" cy="4809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0E071FC-31DC-46B4-AF57-FD044FDB181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922160" y="3639400"/>
                <a:ext cx="1018080" cy="51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B54FC3E-9063-483A-A772-A38BE282DD2C}"/>
                  </a:ext>
                </a:extLst>
              </p14:cNvPr>
              <p14:cNvContentPartPr/>
              <p14:nvPr/>
            </p14:nvContentPartPr>
            <p14:xfrm>
              <a:off x="3178560" y="3748840"/>
              <a:ext cx="227520" cy="254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B54FC3E-9063-483A-A772-A38BE282DD2C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160920" y="3730840"/>
                <a:ext cx="26316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486ACFB-6E7E-4E6D-9FAD-FDEDD08A1972}"/>
                  </a:ext>
                </a:extLst>
              </p14:cNvPr>
              <p14:cNvContentPartPr/>
              <p14:nvPr/>
            </p14:nvContentPartPr>
            <p14:xfrm>
              <a:off x="3797760" y="4063480"/>
              <a:ext cx="234720" cy="323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486ACFB-6E7E-4E6D-9FAD-FDEDD08A197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80120" y="4045840"/>
                <a:ext cx="27036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4AD3419-7F6E-4B3B-A77D-B9252AA9B235}"/>
                  </a:ext>
                </a:extLst>
              </p14:cNvPr>
              <p14:cNvContentPartPr/>
              <p14:nvPr/>
            </p14:nvContentPartPr>
            <p14:xfrm>
              <a:off x="4764360" y="4150960"/>
              <a:ext cx="149040" cy="43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4AD3419-7F6E-4B3B-A77D-B9252AA9B23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746720" y="4133320"/>
                <a:ext cx="18468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5599463-ED96-44E1-82DD-A37BE452A858}"/>
                  </a:ext>
                </a:extLst>
              </p14:cNvPr>
              <p14:cNvContentPartPr/>
              <p14:nvPr/>
            </p14:nvContentPartPr>
            <p14:xfrm>
              <a:off x="4764360" y="4276960"/>
              <a:ext cx="143280" cy="12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5599463-ED96-44E1-82DD-A37BE452A85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746720" y="4259320"/>
                <a:ext cx="178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427F255-684D-421F-AB0C-4193405E9D18}"/>
                  </a:ext>
                </a:extLst>
              </p14:cNvPr>
              <p14:cNvContentPartPr/>
              <p14:nvPr/>
            </p14:nvContentPartPr>
            <p14:xfrm>
              <a:off x="4115280" y="4256800"/>
              <a:ext cx="408240" cy="160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427F255-684D-421F-AB0C-4193405E9D1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97640" y="4238800"/>
                <a:ext cx="44388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8E64F2B-CF39-49D7-BA55-8618D45FA1C8}"/>
                  </a:ext>
                </a:extLst>
              </p14:cNvPr>
              <p14:cNvContentPartPr/>
              <p14:nvPr/>
            </p14:nvContentPartPr>
            <p14:xfrm>
              <a:off x="5151360" y="3813280"/>
              <a:ext cx="810720" cy="646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8E64F2B-CF39-49D7-BA55-8618D45FA1C8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133360" y="3795630"/>
                <a:ext cx="846360" cy="682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2338853A-53E5-4FA6-8DEC-BB7463DF06AE}"/>
                  </a:ext>
                </a:extLst>
              </p14:cNvPr>
              <p14:cNvContentPartPr/>
              <p14:nvPr/>
            </p14:nvContentPartPr>
            <p14:xfrm>
              <a:off x="6056040" y="4014880"/>
              <a:ext cx="688680" cy="273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2338853A-53E5-4FA6-8DEC-BB7463DF06AE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38040" y="3997240"/>
                <a:ext cx="724320" cy="30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940BEC4-4A4F-4302-BDC1-149B0E59A868}"/>
                  </a:ext>
                </a:extLst>
              </p14:cNvPr>
              <p14:cNvContentPartPr/>
              <p14:nvPr/>
            </p14:nvContentPartPr>
            <p14:xfrm>
              <a:off x="192720" y="4499440"/>
              <a:ext cx="8840520" cy="225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940BEC4-4A4F-4302-BDC1-149B0E59A86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74720" y="4481440"/>
                <a:ext cx="88761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FF77FD-AB10-4555-9973-D62573BC6C92}"/>
                  </a:ext>
                </a:extLst>
              </p14:cNvPr>
              <p14:cNvContentPartPr/>
              <p14:nvPr/>
            </p14:nvContentPartPr>
            <p14:xfrm>
              <a:off x="1543800" y="4786360"/>
              <a:ext cx="457920" cy="39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FF77FD-AB10-4555-9973-D62573BC6C9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526146" y="4768720"/>
                <a:ext cx="493588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186595F-A8DD-454A-B18A-ABF9670A7CF4}"/>
                  </a:ext>
                </a:extLst>
              </p14:cNvPr>
              <p14:cNvContentPartPr/>
              <p14:nvPr/>
            </p14:nvContentPartPr>
            <p14:xfrm>
              <a:off x="3191520" y="5008480"/>
              <a:ext cx="295560" cy="126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186595F-A8DD-454A-B18A-ABF9670A7CF4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73901" y="4990840"/>
                <a:ext cx="331157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B8D1EB0-9B44-40C3-AF1C-6E4F79904E9F}"/>
                  </a:ext>
                </a:extLst>
              </p14:cNvPr>
              <p14:cNvContentPartPr/>
              <p14:nvPr/>
            </p14:nvContentPartPr>
            <p14:xfrm>
              <a:off x="2273880" y="4937560"/>
              <a:ext cx="804600" cy="341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B8D1EB0-9B44-40C3-AF1C-6E4F79904E9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255880" y="4919920"/>
                <a:ext cx="84024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3C8A82B0-2BFD-4D6D-94A4-8982798D654E}"/>
                  </a:ext>
                </a:extLst>
              </p14:cNvPr>
              <p14:cNvContentPartPr/>
              <p14:nvPr/>
            </p14:nvContentPartPr>
            <p14:xfrm>
              <a:off x="3570960" y="4998400"/>
              <a:ext cx="249480" cy="2167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3C8A82B0-2BFD-4D6D-94A4-8982798D654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553295" y="4980430"/>
                <a:ext cx="285172" cy="252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53AE8E7-A010-4F8F-B53D-93274FD23FF1}"/>
                  </a:ext>
                </a:extLst>
              </p14:cNvPr>
              <p14:cNvContentPartPr/>
              <p14:nvPr/>
            </p14:nvContentPartPr>
            <p14:xfrm>
              <a:off x="4093680" y="4835680"/>
              <a:ext cx="256680" cy="546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53AE8E7-A010-4F8F-B53D-93274FD23FF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075680" y="4818040"/>
                <a:ext cx="29232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412CFB-5807-4A3A-9AD4-6D77B551D33F}"/>
                  </a:ext>
                </a:extLst>
              </p14:cNvPr>
              <p14:cNvContentPartPr/>
              <p14:nvPr/>
            </p14:nvContentPartPr>
            <p14:xfrm>
              <a:off x="5091600" y="4845760"/>
              <a:ext cx="210600" cy="467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412CFB-5807-4A3A-9AD4-6D77B551D33F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73600" y="4828120"/>
                <a:ext cx="24624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9AC1172-27BE-434A-8826-061B15D24191}"/>
                  </a:ext>
                </a:extLst>
              </p14:cNvPr>
              <p14:cNvContentPartPr/>
              <p14:nvPr/>
            </p14:nvContentPartPr>
            <p14:xfrm>
              <a:off x="4623960" y="5007760"/>
              <a:ext cx="381600" cy="1440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9AC1172-27BE-434A-8826-061B15D2419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605977" y="4990120"/>
                <a:ext cx="417206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B1246916-EAC7-4D89-B533-EFD185B29F3F}"/>
                  </a:ext>
                </a:extLst>
              </p14:cNvPr>
              <p14:cNvContentPartPr/>
              <p14:nvPr/>
            </p14:nvContentPartPr>
            <p14:xfrm>
              <a:off x="5559600" y="4998400"/>
              <a:ext cx="119880" cy="120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B1246916-EAC7-4D89-B533-EFD185B29F3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541960" y="4980400"/>
                <a:ext cx="15552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8FBDC32-5006-43C9-9ABE-3C012797CCDF}"/>
                  </a:ext>
                </a:extLst>
              </p14:cNvPr>
              <p14:cNvContentPartPr/>
              <p14:nvPr/>
            </p14:nvContentPartPr>
            <p14:xfrm>
              <a:off x="7162680" y="4845760"/>
              <a:ext cx="4320" cy="8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8FBDC32-5006-43C9-9ABE-3C012797CCDF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44680" y="4828120"/>
                <a:ext cx="39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152B64D-3D72-4981-BB51-17888024C7C9}"/>
                  </a:ext>
                </a:extLst>
              </p14:cNvPr>
              <p14:cNvContentPartPr/>
              <p14:nvPr/>
            </p14:nvContentPartPr>
            <p14:xfrm>
              <a:off x="7172760" y="4936840"/>
              <a:ext cx="343800" cy="1735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152B64D-3D72-4981-BB51-17888024C7C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54779" y="4919200"/>
                <a:ext cx="379403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E743AB2-DC2A-4231-9635-5D4AF46A5137}"/>
                  </a:ext>
                </a:extLst>
              </p14:cNvPr>
              <p14:cNvContentPartPr/>
              <p14:nvPr/>
            </p14:nvContentPartPr>
            <p14:xfrm>
              <a:off x="6563280" y="4794640"/>
              <a:ext cx="516960" cy="3297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E743AB2-DC2A-4231-9635-5D4AF46A513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45280" y="4776640"/>
                <a:ext cx="5526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D3C292F-43F9-496E-B27D-CC18728B1697}"/>
                  </a:ext>
                </a:extLst>
              </p14:cNvPr>
              <p14:cNvContentPartPr/>
              <p14:nvPr/>
            </p14:nvContentPartPr>
            <p14:xfrm>
              <a:off x="6148560" y="4998400"/>
              <a:ext cx="321120" cy="124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D3C292F-43F9-496E-B27D-CC18728B169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30580" y="4980452"/>
                <a:ext cx="356720" cy="1597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0E8D7EE-4C2E-4AB4-8D7E-A3733CE9D21F}"/>
                  </a:ext>
                </a:extLst>
              </p14:cNvPr>
              <p14:cNvContentPartPr/>
              <p14:nvPr/>
            </p14:nvContentPartPr>
            <p14:xfrm>
              <a:off x="5756520" y="5018560"/>
              <a:ext cx="315720" cy="1051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0E8D7EE-4C2E-4AB4-8D7E-A3733CE9D21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738520" y="5000920"/>
                <a:ext cx="35136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16445-E5B5-4D1B-94FE-1CD50EE36ACC}"/>
                  </a:ext>
                </a:extLst>
              </p14:cNvPr>
              <p14:cNvContentPartPr/>
              <p14:nvPr/>
            </p14:nvContentPartPr>
            <p14:xfrm>
              <a:off x="8454000" y="4948720"/>
              <a:ext cx="181800" cy="146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16445-E5B5-4D1B-94FE-1CD50EE36AC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436360" y="4930720"/>
                <a:ext cx="217440" cy="18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5DFCDB9-E530-43E4-9F87-37C45E943EF1}"/>
                  </a:ext>
                </a:extLst>
              </p14:cNvPr>
              <p14:cNvContentPartPr/>
              <p14:nvPr/>
            </p14:nvContentPartPr>
            <p14:xfrm>
              <a:off x="7720320" y="4791040"/>
              <a:ext cx="659520" cy="410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5DFCDB9-E530-43E4-9F87-37C45E943EF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702320" y="4773400"/>
                <a:ext cx="695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52B6D2-38FE-4E76-81CC-090142E90A5B}"/>
                  </a:ext>
                </a:extLst>
              </p14:cNvPr>
              <p14:cNvContentPartPr/>
              <p14:nvPr/>
            </p14:nvContentPartPr>
            <p14:xfrm>
              <a:off x="660000" y="5370640"/>
              <a:ext cx="855360" cy="339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52B6D2-38FE-4E76-81CC-090142E90A5B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42000" y="5352640"/>
                <a:ext cx="89100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782A78C-4028-41E9-80F3-12521EC8F279}"/>
                  </a:ext>
                </a:extLst>
              </p14:cNvPr>
              <p14:cNvContentPartPr/>
              <p14:nvPr/>
            </p14:nvContentPartPr>
            <p14:xfrm>
              <a:off x="1828560" y="5912440"/>
              <a:ext cx="316440" cy="3970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782A78C-4028-41E9-80F3-12521EC8F27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10560" y="5894800"/>
                <a:ext cx="352080" cy="43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AC5B04DB-490E-4312-BB4F-82B0F5817D61}"/>
                  </a:ext>
                </a:extLst>
              </p14:cNvPr>
              <p14:cNvContentPartPr/>
              <p14:nvPr/>
            </p14:nvContentPartPr>
            <p14:xfrm>
              <a:off x="2519400" y="5952400"/>
              <a:ext cx="277560" cy="3268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AC5B04DB-490E-4312-BB4F-82B0F5817D6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501400" y="5934400"/>
                <a:ext cx="31320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7122020-71DF-467F-9B7C-705DC93949BA}"/>
                  </a:ext>
                </a:extLst>
              </p14:cNvPr>
              <p14:cNvContentPartPr/>
              <p14:nvPr/>
            </p14:nvContentPartPr>
            <p14:xfrm>
              <a:off x="2275320" y="6034480"/>
              <a:ext cx="162000" cy="1720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7122020-71DF-467F-9B7C-705DC93949B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257680" y="6016840"/>
                <a:ext cx="19764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DDBE8B8-4429-4BF0-8DCA-F397360A7B4F}"/>
                  </a:ext>
                </a:extLst>
              </p14:cNvPr>
              <p14:cNvContentPartPr/>
              <p14:nvPr/>
            </p14:nvContentPartPr>
            <p14:xfrm>
              <a:off x="2925480" y="6056080"/>
              <a:ext cx="160920" cy="198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DDBE8B8-4429-4BF0-8DCA-F397360A7B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907840" y="6038080"/>
                <a:ext cx="1965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022B356E-AB82-4E71-90D1-3F8B9C1C8D21}"/>
                  </a:ext>
                </a:extLst>
              </p14:cNvPr>
              <p14:cNvContentPartPr/>
              <p14:nvPr/>
            </p14:nvContentPartPr>
            <p14:xfrm>
              <a:off x="2946000" y="6140320"/>
              <a:ext cx="126720" cy="64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022B356E-AB82-4E71-90D1-3F8B9C1C8D21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928000" y="6122320"/>
                <a:ext cx="1623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A1F2A68E-29F5-4BB8-816C-46B96A76F66C}"/>
                  </a:ext>
                </a:extLst>
              </p14:cNvPr>
              <p14:cNvContentPartPr/>
              <p14:nvPr/>
            </p14:nvContentPartPr>
            <p14:xfrm>
              <a:off x="3819720" y="5963560"/>
              <a:ext cx="349920" cy="2912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A1F2A68E-29F5-4BB8-816C-46B96A76F66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802062" y="5945920"/>
                <a:ext cx="385597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45334C2C-BE68-4474-9F79-210E424F633F}"/>
                  </a:ext>
                </a:extLst>
              </p14:cNvPr>
              <p14:cNvContentPartPr/>
              <p14:nvPr/>
            </p14:nvContentPartPr>
            <p14:xfrm>
              <a:off x="3596520" y="6055000"/>
              <a:ext cx="131040" cy="1688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45334C2C-BE68-4474-9F79-210E424F633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578520" y="6037360"/>
                <a:ext cx="16668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A47BB26-381A-4BD0-817F-1A2846438FAA}"/>
                  </a:ext>
                </a:extLst>
              </p14:cNvPr>
              <p14:cNvContentPartPr/>
              <p14:nvPr/>
            </p14:nvContentPartPr>
            <p14:xfrm>
              <a:off x="3200160" y="5942680"/>
              <a:ext cx="303120" cy="3265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A47BB26-381A-4BD0-817F-1A2846438FA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182160" y="5924700"/>
                <a:ext cx="338760" cy="3621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B2E1CA9-99ED-4F77-96FC-6769CC73AD4D}"/>
                  </a:ext>
                </a:extLst>
              </p14:cNvPr>
              <p14:cNvContentPartPr/>
              <p14:nvPr/>
            </p14:nvContentPartPr>
            <p14:xfrm>
              <a:off x="4350000" y="6258040"/>
              <a:ext cx="8640" cy="12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B2E1CA9-99ED-4F77-96FC-6769CC73AD4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332000" y="6240400"/>
                <a:ext cx="442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FA8B894-5C20-45FE-8D90-2AC458C84D9B}"/>
                  </a:ext>
                </a:extLst>
              </p14:cNvPr>
              <p14:cNvContentPartPr/>
              <p14:nvPr/>
            </p14:nvContentPartPr>
            <p14:xfrm>
              <a:off x="4520640" y="5984080"/>
              <a:ext cx="426240" cy="3067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FA8B894-5C20-45FE-8D90-2AC458C84D9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503000" y="5966101"/>
                <a:ext cx="461880" cy="3423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A0DA99A6-8B48-4698-84F5-DA784C3F4EEE}"/>
                  </a:ext>
                </a:extLst>
              </p14:cNvPr>
              <p14:cNvContentPartPr/>
              <p14:nvPr/>
            </p14:nvContentPartPr>
            <p14:xfrm>
              <a:off x="5211840" y="6025840"/>
              <a:ext cx="1199160" cy="5328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A0DA99A6-8B48-4698-84F5-DA784C3F4EE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193845" y="6008200"/>
                <a:ext cx="1234789" cy="56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46553D4-8F6C-4F1B-9DFB-D339D14941A7}"/>
                  </a:ext>
                </a:extLst>
              </p14:cNvPr>
              <p14:cNvContentPartPr/>
              <p14:nvPr/>
            </p14:nvContentPartPr>
            <p14:xfrm>
              <a:off x="6532320" y="6144280"/>
              <a:ext cx="9720" cy="3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46553D4-8F6C-4F1B-9DFB-D339D14941A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514680" y="6126280"/>
                <a:ext cx="453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AF618840-8CC7-48CC-99B6-883BCB89F13D}"/>
                  </a:ext>
                </a:extLst>
              </p14:cNvPr>
              <p14:cNvContentPartPr/>
              <p14:nvPr/>
            </p14:nvContentPartPr>
            <p14:xfrm>
              <a:off x="6548520" y="6289000"/>
              <a:ext cx="10080" cy="1044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AF618840-8CC7-48CC-99B6-883BCB89F13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530520" y="6271000"/>
                <a:ext cx="45720" cy="4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9DAB67D-13A9-4AB7-90B7-3B0B035CA576}"/>
                  </a:ext>
                </a:extLst>
              </p14:cNvPr>
              <p14:cNvContentPartPr/>
              <p14:nvPr/>
            </p14:nvContentPartPr>
            <p14:xfrm>
              <a:off x="7040640" y="6176680"/>
              <a:ext cx="111240" cy="154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9DAB67D-13A9-4AB7-90B7-3B0B035CA57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022640" y="6159040"/>
                <a:ext cx="146880" cy="19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4B1A1B4-81C7-4AC0-BCBD-5FEDCBDE5ADE}"/>
                  </a:ext>
                </a:extLst>
              </p14:cNvPr>
              <p14:cNvContentPartPr/>
              <p14:nvPr/>
            </p14:nvContentPartPr>
            <p14:xfrm>
              <a:off x="6684960" y="6105400"/>
              <a:ext cx="263880" cy="264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4B1A1B4-81C7-4AC0-BCBD-5FEDCBDE5AD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66960" y="6087400"/>
                <a:ext cx="29952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38CC261A-C5E9-406E-88AC-65D8B7F94F78}"/>
                  </a:ext>
                </a:extLst>
              </p14:cNvPr>
              <p14:cNvContentPartPr/>
              <p14:nvPr/>
            </p14:nvContentPartPr>
            <p14:xfrm>
              <a:off x="7223160" y="6112600"/>
              <a:ext cx="182160" cy="2476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38CC261A-C5E9-406E-88AC-65D8B7F94F78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205520" y="6094960"/>
                <a:ext cx="21780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26A6F9D-41AF-462B-9799-79151EF8D2AD}"/>
                  </a:ext>
                </a:extLst>
              </p14:cNvPr>
              <p14:cNvContentPartPr/>
              <p14:nvPr/>
            </p14:nvContentPartPr>
            <p14:xfrm>
              <a:off x="7710960" y="6414280"/>
              <a:ext cx="369720" cy="114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26A6F9D-41AF-462B-9799-79151EF8D2A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692960" y="6396336"/>
                <a:ext cx="405360" cy="150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58353C3-48D0-4F4E-A6F2-E63D54F651C2}"/>
                  </a:ext>
                </a:extLst>
              </p14:cNvPr>
              <p14:cNvContentPartPr/>
              <p14:nvPr/>
            </p14:nvContentPartPr>
            <p14:xfrm>
              <a:off x="7507920" y="6095680"/>
              <a:ext cx="555480" cy="26748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58353C3-48D0-4F4E-A6F2-E63D54F651C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489932" y="6078016"/>
                <a:ext cx="591097" cy="303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7D17D85-97FF-4A85-B077-119E60B176FF}"/>
                  </a:ext>
                </a:extLst>
              </p14:cNvPr>
              <p14:cNvContentPartPr/>
              <p14:nvPr/>
            </p14:nvContentPartPr>
            <p14:xfrm>
              <a:off x="8158080" y="6237880"/>
              <a:ext cx="80280" cy="3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7D17D85-97FF-4A85-B077-119E60B176F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8140080" y="6219880"/>
                <a:ext cx="11592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30A77F7-7476-4630-A2ED-F6C17DD34542}"/>
                  </a:ext>
                </a:extLst>
              </p14:cNvPr>
              <p14:cNvContentPartPr/>
              <p14:nvPr/>
            </p14:nvContentPartPr>
            <p14:xfrm>
              <a:off x="8148000" y="6304840"/>
              <a:ext cx="96480" cy="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30A77F7-7476-4630-A2ED-F6C17DD34542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8130000" y="6287200"/>
                <a:ext cx="13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5468F74-B9E5-498D-BA76-B2C69859CA0F}"/>
                  </a:ext>
                </a:extLst>
              </p14:cNvPr>
              <p14:cNvContentPartPr/>
              <p14:nvPr/>
            </p14:nvContentPartPr>
            <p14:xfrm>
              <a:off x="8397840" y="6125920"/>
              <a:ext cx="4320" cy="1983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5468F74-B9E5-498D-BA76-B2C69859CA0F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379840" y="6108280"/>
                <a:ext cx="3996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348B6CB-8D6C-4FDB-9392-EBB927C64AA7}"/>
                  </a:ext>
                </a:extLst>
              </p14:cNvPr>
              <p14:cNvContentPartPr/>
              <p14:nvPr/>
            </p14:nvContentPartPr>
            <p14:xfrm>
              <a:off x="8320800" y="6126280"/>
              <a:ext cx="126360" cy="205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348B6CB-8D6C-4FDB-9392-EBB927C64AA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8302800" y="6108640"/>
                <a:ext cx="162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2716DE5-ACB3-455A-B71D-0CF3C0E4BD86}"/>
                  </a:ext>
                </a:extLst>
              </p14:cNvPr>
              <p14:cNvContentPartPr/>
              <p14:nvPr/>
            </p14:nvContentPartPr>
            <p14:xfrm>
              <a:off x="8676480" y="6136360"/>
              <a:ext cx="127440" cy="27612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2716DE5-ACB3-455A-B71D-0CF3C0E4BD86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8658480" y="6118720"/>
                <a:ext cx="163080" cy="31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302F717-6319-4961-AC72-78E8407BC58A}"/>
                  </a:ext>
                </a:extLst>
              </p14:cNvPr>
              <p14:cNvContentPartPr/>
              <p14:nvPr/>
            </p14:nvContentPartPr>
            <p14:xfrm>
              <a:off x="8463000" y="6184600"/>
              <a:ext cx="151920" cy="2415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302F717-6319-4961-AC72-78E8407BC58A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445000" y="6166960"/>
                <a:ext cx="187560" cy="277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55564929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14:cNvPr>
              <p14:cNvContentPartPr/>
              <p14:nvPr/>
            </p14:nvContentPartPr>
            <p14:xfrm>
              <a:off x="2160480" y="329920"/>
              <a:ext cx="39636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2840" y="312280"/>
                <a:ext cx="4320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14:cNvPr>
              <p14:cNvContentPartPr/>
              <p14:nvPr/>
            </p14:nvContentPartPr>
            <p14:xfrm>
              <a:off x="1793280" y="149920"/>
              <a:ext cx="263160" cy="39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75616" y="132280"/>
                <a:ext cx="298849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14:cNvPr>
              <p14:cNvContentPartPr/>
              <p14:nvPr/>
            </p14:nvContentPartPr>
            <p14:xfrm>
              <a:off x="2824320" y="161440"/>
              <a:ext cx="300240" cy="29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06320" y="143800"/>
                <a:ext cx="3358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14:cNvPr>
              <p14:cNvContentPartPr/>
              <p14:nvPr/>
            </p14:nvContentPartPr>
            <p14:xfrm>
              <a:off x="3371160" y="302560"/>
              <a:ext cx="251280" cy="13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53520" y="284920"/>
                <a:ext cx="286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14:cNvPr>
              <p14:cNvContentPartPr/>
              <p14:nvPr/>
            </p14:nvContentPartPr>
            <p14:xfrm>
              <a:off x="3676440" y="334960"/>
              <a:ext cx="142920" cy="103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58440" y="316960"/>
                <a:ext cx="178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14:cNvPr>
              <p14:cNvContentPartPr/>
              <p14:nvPr/>
            </p14:nvContentPartPr>
            <p14:xfrm>
              <a:off x="3901080" y="306520"/>
              <a:ext cx="239040" cy="11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3080" y="288880"/>
                <a:ext cx="27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14:cNvPr>
              <p14:cNvContentPartPr/>
              <p14:nvPr/>
            </p14:nvContentPartPr>
            <p14:xfrm>
              <a:off x="4181520" y="141640"/>
              <a:ext cx="24480" cy="28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63880" y="124000"/>
                <a:ext cx="60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14:cNvPr>
              <p14:cNvContentPartPr/>
              <p14:nvPr/>
            </p14:nvContentPartPr>
            <p14:xfrm>
              <a:off x="4083960" y="284200"/>
              <a:ext cx="19512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66320" y="266560"/>
                <a:ext cx="230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14:cNvPr>
              <p14:cNvContentPartPr/>
              <p14:nvPr/>
            </p14:nvContentPartPr>
            <p14:xfrm>
              <a:off x="4582200" y="162160"/>
              <a:ext cx="414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4200" y="144160"/>
                <a:ext cx="7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14:cNvPr>
              <p14:cNvContentPartPr/>
              <p14:nvPr/>
            </p14:nvContentPartPr>
            <p14:xfrm>
              <a:off x="4500480" y="318040"/>
              <a:ext cx="23904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300400"/>
                <a:ext cx="2746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14:cNvPr>
              <p14:cNvContentPartPr/>
              <p14:nvPr/>
            </p14:nvContentPartPr>
            <p14:xfrm>
              <a:off x="4745280" y="314440"/>
              <a:ext cx="9072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27640" y="296800"/>
                <a:ext cx="126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14:cNvPr>
              <p14:cNvContentPartPr/>
              <p14:nvPr/>
            </p14:nvContentPartPr>
            <p14:xfrm>
              <a:off x="5076840" y="172600"/>
              <a:ext cx="324720" cy="28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59200" y="154600"/>
                <a:ext cx="3603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14:cNvPr>
              <p14:cNvContentPartPr/>
              <p14:nvPr/>
            </p14:nvContentPartPr>
            <p14:xfrm>
              <a:off x="5506320" y="273760"/>
              <a:ext cx="449640" cy="13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88680" y="256072"/>
                <a:ext cx="485280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14:cNvPr>
              <p14:cNvContentPartPr/>
              <p14:nvPr/>
            </p14:nvContentPartPr>
            <p14:xfrm>
              <a:off x="6197160" y="184480"/>
              <a:ext cx="865800" cy="27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79520" y="166480"/>
                <a:ext cx="901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14:cNvPr>
              <p14:cNvContentPartPr/>
              <p14:nvPr/>
            </p14:nvContentPartPr>
            <p14:xfrm>
              <a:off x="7254120" y="192760"/>
              <a:ext cx="1035720" cy="336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36120" y="175120"/>
                <a:ext cx="1071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14:cNvPr>
              <p14:cNvContentPartPr/>
              <p14:nvPr/>
            </p14:nvContentPartPr>
            <p14:xfrm>
              <a:off x="8513760" y="355120"/>
              <a:ext cx="1080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96120" y="337480"/>
                <a:ext cx="464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14:cNvPr>
              <p14:cNvContentPartPr/>
              <p14:nvPr/>
            </p14:nvContentPartPr>
            <p14:xfrm>
              <a:off x="8503680" y="243520"/>
              <a:ext cx="2304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485680" y="22588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14:cNvPr>
              <p14:cNvContentPartPr/>
              <p14:nvPr/>
            </p14:nvContentPartPr>
            <p14:xfrm>
              <a:off x="8637600" y="314440"/>
              <a:ext cx="90000" cy="14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619600" y="296800"/>
                <a:ext cx="1256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14:cNvPr>
              <p14:cNvContentPartPr/>
              <p14:nvPr/>
            </p14:nvContentPartPr>
            <p14:xfrm>
              <a:off x="7348800" y="791080"/>
              <a:ext cx="310320" cy="154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800" y="773440"/>
                <a:ext cx="3459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14:cNvPr>
              <p14:cNvContentPartPr/>
              <p14:nvPr/>
            </p14:nvContentPartPr>
            <p14:xfrm>
              <a:off x="7873680" y="638440"/>
              <a:ext cx="955080" cy="288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6033" y="620800"/>
                <a:ext cx="99073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14:cNvPr>
              <p14:cNvContentPartPr/>
              <p14:nvPr/>
            </p14:nvContentPartPr>
            <p14:xfrm>
              <a:off x="223320" y="562480"/>
              <a:ext cx="6935760" cy="977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680" y="544487"/>
                <a:ext cx="6971400" cy="1013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14:cNvPr>
              <p14:cNvContentPartPr/>
              <p14:nvPr/>
            </p14:nvContentPartPr>
            <p14:xfrm>
              <a:off x="7267080" y="1297240"/>
              <a:ext cx="18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49440" y="1279600"/>
                <a:ext cx="54360" cy="5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14:cNvPr>
              <p14:cNvContentPartPr/>
              <p14:nvPr/>
            </p14:nvContentPartPr>
            <p14:xfrm>
              <a:off x="2160480" y="329920"/>
              <a:ext cx="39636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2840" y="312280"/>
                <a:ext cx="4320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14:cNvPr>
              <p14:cNvContentPartPr/>
              <p14:nvPr/>
            </p14:nvContentPartPr>
            <p14:xfrm>
              <a:off x="1793280" y="149920"/>
              <a:ext cx="263160" cy="39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75616" y="132280"/>
                <a:ext cx="298849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14:cNvPr>
              <p14:cNvContentPartPr/>
              <p14:nvPr/>
            </p14:nvContentPartPr>
            <p14:xfrm>
              <a:off x="2824320" y="161440"/>
              <a:ext cx="300240" cy="29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06320" y="143800"/>
                <a:ext cx="3358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14:cNvPr>
              <p14:cNvContentPartPr/>
              <p14:nvPr/>
            </p14:nvContentPartPr>
            <p14:xfrm>
              <a:off x="3371160" y="302560"/>
              <a:ext cx="251280" cy="13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53520" y="284920"/>
                <a:ext cx="286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14:cNvPr>
              <p14:cNvContentPartPr/>
              <p14:nvPr/>
            </p14:nvContentPartPr>
            <p14:xfrm>
              <a:off x="3676440" y="334960"/>
              <a:ext cx="142920" cy="103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58440" y="316960"/>
                <a:ext cx="178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14:cNvPr>
              <p14:cNvContentPartPr/>
              <p14:nvPr/>
            </p14:nvContentPartPr>
            <p14:xfrm>
              <a:off x="3901080" y="306520"/>
              <a:ext cx="239040" cy="11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3080" y="288880"/>
                <a:ext cx="27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14:cNvPr>
              <p14:cNvContentPartPr/>
              <p14:nvPr/>
            </p14:nvContentPartPr>
            <p14:xfrm>
              <a:off x="4181520" y="141640"/>
              <a:ext cx="24480" cy="28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63880" y="124000"/>
                <a:ext cx="60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14:cNvPr>
              <p14:cNvContentPartPr/>
              <p14:nvPr/>
            </p14:nvContentPartPr>
            <p14:xfrm>
              <a:off x="4083960" y="284200"/>
              <a:ext cx="19512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66320" y="266560"/>
                <a:ext cx="230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14:cNvPr>
              <p14:cNvContentPartPr/>
              <p14:nvPr/>
            </p14:nvContentPartPr>
            <p14:xfrm>
              <a:off x="4582200" y="162160"/>
              <a:ext cx="414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4200" y="144160"/>
                <a:ext cx="7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14:cNvPr>
              <p14:cNvContentPartPr/>
              <p14:nvPr/>
            </p14:nvContentPartPr>
            <p14:xfrm>
              <a:off x="4500480" y="318040"/>
              <a:ext cx="23904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300400"/>
                <a:ext cx="2746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14:cNvPr>
              <p14:cNvContentPartPr/>
              <p14:nvPr/>
            </p14:nvContentPartPr>
            <p14:xfrm>
              <a:off x="4745280" y="314440"/>
              <a:ext cx="9072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27640" y="296800"/>
                <a:ext cx="126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14:cNvPr>
              <p14:cNvContentPartPr/>
              <p14:nvPr/>
            </p14:nvContentPartPr>
            <p14:xfrm>
              <a:off x="5076840" y="172600"/>
              <a:ext cx="324720" cy="28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59200" y="154600"/>
                <a:ext cx="3603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14:cNvPr>
              <p14:cNvContentPartPr/>
              <p14:nvPr/>
            </p14:nvContentPartPr>
            <p14:xfrm>
              <a:off x="5506320" y="273760"/>
              <a:ext cx="449640" cy="13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88680" y="256072"/>
                <a:ext cx="485280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14:cNvPr>
              <p14:cNvContentPartPr/>
              <p14:nvPr/>
            </p14:nvContentPartPr>
            <p14:xfrm>
              <a:off x="6197160" y="184480"/>
              <a:ext cx="865800" cy="27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79520" y="166480"/>
                <a:ext cx="901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14:cNvPr>
              <p14:cNvContentPartPr/>
              <p14:nvPr/>
            </p14:nvContentPartPr>
            <p14:xfrm>
              <a:off x="7254120" y="192760"/>
              <a:ext cx="1035720" cy="336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36120" y="175120"/>
                <a:ext cx="1071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14:cNvPr>
              <p14:cNvContentPartPr/>
              <p14:nvPr/>
            </p14:nvContentPartPr>
            <p14:xfrm>
              <a:off x="8513760" y="355120"/>
              <a:ext cx="1080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96120" y="337480"/>
                <a:ext cx="464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14:cNvPr>
              <p14:cNvContentPartPr/>
              <p14:nvPr/>
            </p14:nvContentPartPr>
            <p14:xfrm>
              <a:off x="8503680" y="243520"/>
              <a:ext cx="2304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485680" y="22588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14:cNvPr>
              <p14:cNvContentPartPr/>
              <p14:nvPr/>
            </p14:nvContentPartPr>
            <p14:xfrm>
              <a:off x="8637600" y="314440"/>
              <a:ext cx="90000" cy="14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619600" y="296800"/>
                <a:ext cx="1256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14:cNvPr>
              <p14:cNvContentPartPr/>
              <p14:nvPr/>
            </p14:nvContentPartPr>
            <p14:xfrm>
              <a:off x="7348800" y="791080"/>
              <a:ext cx="310320" cy="154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800" y="773440"/>
                <a:ext cx="3459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14:cNvPr>
              <p14:cNvContentPartPr/>
              <p14:nvPr/>
            </p14:nvContentPartPr>
            <p14:xfrm>
              <a:off x="7873680" y="638440"/>
              <a:ext cx="955080" cy="288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6033" y="620800"/>
                <a:ext cx="99073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14:cNvPr>
              <p14:cNvContentPartPr/>
              <p14:nvPr/>
            </p14:nvContentPartPr>
            <p14:xfrm>
              <a:off x="223320" y="562480"/>
              <a:ext cx="6935760" cy="977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680" y="544487"/>
                <a:ext cx="6971400" cy="1013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14:cNvPr>
              <p14:cNvContentPartPr/>
              <p14:nvPr/>
            </p14:nvContentPartPr>
            <p14:xfrm>
              <a:off x="7267080" y="1297240"/>
              <a:ext cx="18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49440" y="1279600"/>
                <a:ext cx="54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14:cNvPr>
              <p14:cNvContentPartPr/>
              <p14:nvPr/>
            </p14:nvContentPartPr>
            <p14:xfrm>
              <a:off x="8439600" y="1625200"/>
              <a:ext cx="29376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21600" y="1607200"/>
                <a:ext cx="329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14:cNvPr>
              <p14:cNvContentPartPr/>
              <p14:nvPr/>
            </p14:nvContentPartPr>
            <p14:xfrm>
              <a:off x="414120" y="1895560"/>
              <a:ext cx="866520" cy="369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480" y="1877920"/>
                <a:ext cx="902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14:cNvPr>
              <p14:cNvContentPartPr/>
              <p14:nvPr/>
            </p14:nvContentPartPr>
            <p14:xfrm>
              <a:off x="1503120" y="1431880"/>
              <a:ext cx="6714720" cy="112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480" y="1414234"/>
                <a:ext cx="6750360" cy="11581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2876631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14:cNvPr>
              <p14:cNvContentPartPr/>
              <p14:nvPr/>
            </p14:nvContentPartPr>
            <p14:xfrm>
              <a:off x="2160480" y="329920"/>
              <a:ext cx="39636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2840" y="312280"/>
                <a:ext cx="4320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14:cNvPr>
              <p14:cNvContentPartPr/>
              <p14:nvPr/>
            </p14:nvContentPartPr>
            <p14:xfrm>
              <a:off x="1793280" y="149920"/>
              <a:ext cx="263160" cy="39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75616" y="132280"/>
                <a:ext cx="298849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14:cNvPr>
              <p14:cNvContentPartPr/>
              <p14:nvPr/>
            </p14:nvContentPartPr>
            <p14:xfrm>
              <a:off x="2824320" y="161440"/>
              <a:ext cx="300240" cy="29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06320" y="143800"/>
                <a:ext cx="3358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14:cNvPr>
              <p14:cNvContentPartPr/>
              <p14:nvPr/>
            </p14:nvContentPartPr>
            <p14:xfrm>
              <a:off x="3371160" y="302560"/>
              <a:ext cx="251280" cy="13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53520" y="284920"/>
                <a:ext cx="286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14:cNvPr>
              <p14:cNvContentPartPr/>
              <p14:nvPr/>
            </p14:nvContentPartPr>
            <p14:xfrm>
              <a:off x="3676440" y="334960"/>
              <a:ext cx="142920" cy="103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58440" y="316960"/>
                <a:ext cx="178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14:cNvPr>
              <p14:cNvContentPartPr/>
              <p14:nvPr/>
            </p14:nvContentPartPr>
            <p14:xfrm>
              <a:off x="3901080" y="306520"/>
              <a:ext cx="239040" cy="11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3080" y="288880"/>
                <a:ext cx="27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14:cNvPr>
              <p14:cNvContentPartPr/>
              <p14:nvPr/>
            </p14:nvContentPartPr>
            <p14:xfrm>
              <a:off x="4181520" y="141640"/>
              <a:ext cx="24480" cy="28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63880" y="124000"/>
                <a:ext cx="60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14:cNvPr>
              <p14:cNvContentPartPr/>
              <p14:nvPr/>
            </p14:nvContentPartPr>
            <p14:xfrm>
              <a:off x="4083960" y="284200"/>
              <a:ext cx="19512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66320" y="266560"/>
                <a:ext cx="230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14:cNvPr>
              <p14:cNvContentPartPr/>
              <p14:nvPr/>
            </p14:nvContentPartPr>
            <p14:xfrm>
              <a:off x="4582200" y="162160"/>
              <a:ext cx="414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4200" y="144160"/>
                <a:ext cx="7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14:cNvPr>
              <p14:cNvContentPartPr/>
              <p14:nvPr/>
            </p14:nvContentPartPr>
            <p14:xfrm>
              <a:off x="4500480" y="318040"/>
              <a:ext cx="23904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300400"/>
                <a:ext cx="2746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14:cNvPr>
              <p14:cNvContentPartPr/>
              <p14:nvPr/>
            </p14:nvContentPartPr>
            <p14:xfrm>
              <a:off x="4745280" y="314440"/>
              <a:ext cx="9072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27640" y="296800"/>
                <a:ext cx="126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14:cNvPr>
              <p14:cNvContentPartPr/>
              <p14:nvPr/>
            </p14:nvContentPartPr>
            <p14:xfrm>
              <a:off x="5076840" y="172600"/>
              <a:ext cx="324720" cy="28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59200" y="154600"/>
                <a:ext cx="3603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14:cNvPr>
              <p14:cNvContentPartPr/>
              <p14:nvPr/>
            </p14:nvContentPartPr>
            <p14:xfrm>
              <a:off x="5506320" y="273760"/>
              <a:ext cx="449640" cy="13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88680" y="256072"/>
                <a:ext cx="485280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14:cNvPr>
              <p14:cNvContentPartPr/>
              <p14:nvPr/>
            </p14:nvContentPartPr>
            <p14:xfrm>
              <a:off x="6197160" y="184480"/>
              <a:ext cx="865800" cy="27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79520" y="166480"/>
                <a:ext cx="901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14:cNvPr>
              <p14:cNvContentPartPr/>
              <p14:nvPr/>
            </p14:nvContentPartPr>
            <p14:xfrm>
              <a:off x="7254120" y="192760"/>
              <a:ext cx="1035720" cy="336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36120" y="175120"/>
                <a:ext cx="1071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14:cNvPr>
              <p14:cNvContentPartPr/>
              <p14:nvPr/>
            </p14:nvContentPartPr>
            <p14:xfrm>
              <a:off x="8513760" y="355120"/>
              <a:ext cx="1080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96120" y="337480"/>
                <a:ext cx="464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14:cNvPr>
              <p14:cNvContentPartPr/>
              <p14:nvPr/>
            </p14:nvContentPartPr>
            <p14:xfrm>
              <a:off x="8503680" y="243520"/>
              <a:ext cx="2304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485680" y="22588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14:cNvPr>
              <p14:cNvContentPartPr/>
              <p14:nvPr/>
            </p14:nvContentPartPr>
            <p14:xfrm>
              <a:off x="8637600" y="314440"/>
              <a:ext cx="90000" cy="14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619600" y="296800"/>
                <a:ext cx="1256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14:cNvPr>
              <p14:cNvContentPartPr/>
              <p14:nvPr/>
            </p14:nvContentPartPr>
            <p14:xfrm>
              <a:off x="7348800" y="791080"/>
              <a:ext cx="310320" cy="154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800" y="773440"/>
                <a:ext cx="3459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14:cNvPr>
              <p14:cNvContentPartPr/>
              <p14:nvPr/>
            </p14:nvContentPartPr>
            <p14:xfrm>
              <a:off x="7873680" y="638440"/>
              <a:ext cx="955080" cy="288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6033" y="620800"/>
                <a:ext cx="99073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14:cNvPr>
              <p14:cNvContentPartPr/>
              <p14:nvPr/>
            </p14:nvContentPartPr>
            <p14:xfrm>
              <a:off x="223320" y="562480"/>
              <a:ext cx="6935760" cy="977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680" y="544487"/>
                <a:ext cx="6971400" cy="1013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14:cNvPr>
              <p14:cNvContentPartPr/>
              <p14:nvPr/>
            </p14:nvContentPartPr>
            <p14:xfrm>
              <a:off x="7267080" y="1297240"/>
              <a:ext cx="18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49440" y="1279600"/>
                <a:ext cx="54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14:cNvPr>
              <p14:cNvContentPartPr/>
              <p14:nvPr/>
            </p14:nvContentPartPr>
            <p14:xfrm>
              <a:off x="8439600" y="1625200"/>
              <a:ext cx="29376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21600" y="1607200"/>
                <a:ext cx="329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14:cNvPr>
              <p14:cNvContentPartPr/>
              <p14:nvPr/>
            </p14:nvContentPartPr>
            <p14:xfrm>
              <a:off x="414120" y="1895560"/>
              <a:ext cx="866520" cy="369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480" y="1877920"/>
                <a:ext cx="902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14:cNvPr>
              <p14:cNvContentPartPr/>
              <p14:nvPr/>
            </p14:nvContentPartPr>
            <p14:xfrm>
              <a:off x="1503120" y="1431880"/>
              <a:ext cx="6714720" cy="112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480" y="1414234"/>
                <a:ext cx="6750360" cy="1158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14:cNvPr>
              <p14:cNvContentPartPr/>
              <p14:nvPr/>
            </p14:nvContentPartPr>
            <p14:xfrm>
              <a:off x="1543800" y="2518360"/>
              <a:ext cx="2073240" cy="63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26160" y="2500360"/>
                <a:ext cx="2108880" cy="66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336304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14:cNvPr>
              <p14:cNvContentPartPr/>
              <p14:nvPr/>
            </p14:nvContentPartPr>
            <p14:xfrm>
              <a:off x="2160480" y="329920"/>
              <a:ext cx="39636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2840" y="312280"/>
                <a:ext cx="4320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14:cNvPr>
              <p14:cNvContentPartPr/>
              <p14:nvPr/>
            </p14:nvContentPartPr>
            <p14:xfrm>
              <a:off x="1793280" y="149920"/>
              <a:ext cx="263160" cy="39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75616" y="132280"/>
                <a:ext cx="298849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14:cNvPr>
              <p14:cNvContentPartPr/>
              <p14:nvPr/>
            </p14:nvContentPartPr>
            <p14:xfrm>
              <a:off x="2824320" y="161440"/>
              <a:ext cx="300240" cy="29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06320" y="143800"/>
                <a:ext cx="3358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14:cNvPr>
              <p14:cNvContentPartPr/>
              <p14:nvPr/>
            </p14:nvContentPartPr>
            <p14:xfrm>
              <a:off x="3371160" y="302560"/>
              <a:ext cx="251280" cy="13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53520" y="284920"/>
                <a:ext cx="286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14:cNvPr>
              <p14:cNvContentPartPr/>
              <p14:nvPr/>
            </p14:nvContentPartPr>
            <p14:xfrm>
              <a:off x="3676440" y="334960"/>
              <a:ext cx="142920" cy="103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58440" y="316960"/>
                <a:ext cx="178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14:cNvPr>
              <p14:cNvContentPartPr/>
              <p14:nvPr/>
            </p14:nvContentPartPr>
            <p14:xfrm>
              <a:off x="3901080" y="306520"/>
              <a:ext cx="239040" cy="11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3080" y="288880"/>
                <a:ext cx="27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14:cNvPr>
              <p14:cNvContentPartPr/>
              <p14:nvPr/>
            </p14:nvContentPartPr>
            <p14:xfrm>
              <a:off x="4181520" y="141640"/>
              <a:ext cx="24480" cy="28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63880" y="124000"/>
                <a:ext cx="60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14:cNvPr>
              <p14:cNvContentPartPr/>
              <p14:nvPr/>
            </p14:nvContentPartPr>
            <p14:xfrm>
              <a:off x="4083960" y="284200"/>
              <a:ext cx="19512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66320" y="266560"/>
                <a:ext cx="230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14:cNvPr>
              <p14:cNvContentPartPr/>
              <p14:nvPr/>
            </p14:nvContentPartPr>
            <p14:xfrm>
              <a:off x="4582200" y="162160"/>
              <a:ext cx="414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4200" y="144160"/>
                <a:ext cx="7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14:cNvPr>
              <p14:cNvContentPartPr/>
              <p14:nvPr/>
            </p14:nvContentPartPr>
            <p14:xfrm>
              <a:off x="4500480" y="318040"/>
              <a:ext cx="23904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300400"/>
                <a:ext cx="2746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14:cNvPr>
              <p14:cNvContentPartPr/>
              <p14:nvPr/>
            </p14:nvContentPartPr>
            <p14:xfrm>
              <a:off x="4745280" y="314440"/>
              <a:ext cx="9072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27640" y="296800"/>
                <a:ext cx="126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14:cNvPr>
              <p14:cNvContentPartPr/>
              <p14:nvPr/>
            </p14:nvContentPartPr>
            <p14:xfrm>
              <a:off x="5076840" y="172600"/>
              <a:ext cx="324720" cy="28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59200" y="154600"/>
                <a:ext cx="3603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14:cNvPr>
              <p14:cNvContentPartPr/>
              <p14:nvPr/>
            </p14:nvContentPartPr>
            <p14:xfrm>
              <a:off x="5506320" y="273760"/>
              <a:ext cx="449640" cy="13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88680" y="256072"/>
                <a:ext cx="485280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14:cNvPr>
              <p14:cNvContentPartPr/>
              <p14:nvPr/>
            </p14:nvContentPartPr>
            <p14:xfrm>
              <a:off x="6197160" y="184480"/>
              <a:ext cx="865800" cy="27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79520" y="166480"/>
                <a:ext cx="901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14:cNvPr>
              <p14:cNvContentPartPr/>
              <p14:nvPr/>
            </p14:nvContentPartPr>
            <p14:xfrm>
              <a:off x="7254120" y="192760"/>
              <a:ext cx="1035720" cy="336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36120" y="175120"/>
                <a:ext cx="1071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14:cNvPr>
              <p14:cNvContentPartPr/>
              <p14:nvPr/>
            </p14:nvContentPartPr>
            <p14:xfrm>
              <a:off x="8513760" y="355120"/>
              <a:ext cx="1080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96120" y="337480"/>
                <a:ext cx="464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14:cNvPr>
              <p14:cNvContentPartPr/>
              <p14:nvPr/>
            </p14:nvContentPartPr>
            <p14:xfrm>
              <a:off x="8503680" y="243520"/>
              <a:ext cx="2304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485680" y="22588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14:cNvPr>
              <p14:cNvContentPartPr/>
              <p14:nvPr/>
            </p14:nvContentPartPr>
            <p14:xfrm>
              <a:off x="8637600" y="314440"/>
              <a:ext cx="90000" cy="14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619600" y="296800"/>
                <a:ext cx="1256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14:cNvPr>
              <p14:cNvContentPartPr/>
              <p14:nvPr/>
            </p14:nvContentPartPr>
            <p14:xfrm>
              <a:off x="7348800" y="791080"/>
              <a:ext cx="310320" cy="154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800" y="773440"/>
                <a:ext cx="3459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14:cNvPr>
              <p14:cNvContentPartPr/>
              <p14:nvPr/>
            </p14:nvContentPartPr>
            <p14:xfrm>
              <a:off x="7873680" y="638440"/>
              <a:ext cx="955080" cy="288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6033" y="620800"/>
                <a:ext cx="99073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14:cNvPr>
              <p14:cNvContentPartPr/>
              <p14:nvPr/>
            </p14:nvContentPartPr>
            <p14:xfrm>
              <a:off x="223320" y="562480"/>
              <a:ext cx="6935760" cy="977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680" y="544487"/>
                <a:ext cx="6971400" cy="1013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14:cNvPr>
              <p14:cNvContentPartPr/>
              <p14:nvPr/>
            </p14:nvContentPartPr>
            <p14:xfrm>
              <a:off x="7267080" y="1297240"/>
              <a:ext cx="18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49440" y="1279600"/>
                <a:ext cx="54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14:cNvPr>
              <p14:cNvContentPartPr/>
              <p14:nvPr/>
            </p14:nvContentPartPr>
            <p14:xfrm>
              <a:off x="8439600" y="1625200"/>
              <a:ext cx="29376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21600" y="1607200"/>
                <a:ext cx="329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14:cNvPr>
              <p14:cNvContentPartPr/>
              <p14:nvPr/>
            </p14:nvContentPartPr>
            <p14:xfrm>
              <a:off x="414120" y="1895560"/>
              <a:ext cx="866520" cy="369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480" y="1877920"/>
                <a:ext cx="902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14:cNvPr>
              <p14:cNvContentPartPr/>
              <p14:nvPr/>
            </p14:nvContentPartPr>
            <p14:xfrm>
              <a:off x="1503120" y="1431880"/>
              <a:ext cx="6714720" cy="112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480" y="1414234"/>
                <a:ext cx="6750360" cy="1158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14:cNvPr>
              <p14:cNvContentPartPr/>
              <p14:nvPr/>
            </p14:nvContentPartPr>
            <p14:xfrm>
              <a:off x="1543800" y="2518360"/>
              <a:ext cx="2073240" cy="63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26160" y="2500360"/>
                <a:ext cx="210888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14:cNvPr>
              <p14:cNvContentPartPr/>
              <p14:nvPr/>
            </p14:nvContentPartPr>
            <p14:xfrm>
              <a:off x="6749040" y="2473360"/>
              <a:ext cx="282960" cy="57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31400" y="2455360"/>
                <a:ext cx="318600" cy="60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14:cNvPr>
              <p14:cNvContentPartPr/>
              <p14:nvPr/>
            </p14:nvContentPartPr>
            <p14:xfrm>
              <a:off x="7302720" y="2651200"/>
              <a:ext cx="1474200" cy="387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285084" y="2633217"/>
                <a:ext cx="1509831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14:cNvPr>
              <p14:cNvContentPartPr/>
              <p14:nvPr/>
            </p14:nvContentPartPr>
            <p14:xfrm>
              <a:off x="3868320" y="2466520"/>
              <a:ext cx="2583360" cy="78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50320" y="2448872"/>
                <a:ext cx="2619000" cy="82009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3055290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14:cNvPr>
              <p14:cNvContentPartPr/>
              <p14:nvPr/>
            </p14:nvContentPartPr>
            <p14:xfrm>
              <a:off x="1863840" y="182320"/>
              <a:ext cx="4556160" cy="600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5205D6F8-73B6-4DBE-8A95-26ACF8894CC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6200" y="164669"/>
                <a:ext cx="4591800" cy="6357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14:cNvPr>
              <p14:cNvContentPartPr/>
              <p14:nvPr/>
            </p14:nvContentPartPr>
            <p14:xfrm>
              <a:off x="1574400" y="1240000"/>
              <a:ext cx="151920" cy="9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A6B4F14-C855-437A-B425-8D7D3F94665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56400" y="1222360"/>
                <a:ext cx="1875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14:cNvPr>
              <p14:cNvContentPartPr/>
              <p14:nvPr/>
            </p14:nvContentPartPr>
            <p14:xfrm>
              <a:off x="1564320" y="1331440"/>
              <a:ext cx="144720" cy="9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9F56A43-F15C-4762-863F-1D84383D07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46320" y="1313800"/>
                <a:ext cx="18036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14:cNvPr>
              <p14:cNvContentPartPr/>
              <p14:nvPr/>
            </p14:nvContentPartPr>
            <p14:xfrm>
              <a:off x="709680" y="1137400"/>
              <a:ext cx="668520" cy="401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71F58E2-144E-46DA-8133-AC7180AA6B51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91680" y="1119744"/>
                <a:ext cx="70416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14:cNvPr>
              <p14:cNvContentPartPr/>
              <p14:nvPr/>
            </p14:nvContentPartPr>
            <p14:xfrm>
              <a:off x="2021520" y="1157920"/>
              <a:ext cx="11880" cy="2026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90D4ED6-464E-40D2-AB2D-9E83EB4C9B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03880" y="1139920"/>
                <a:ext cx="47520" cy="23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14:cNvPr>
              <p14:cNvContentPartPr/>
              <p14:nvPr/>
            </p14:nvContentPartPr>
            <p14:xfrm>
              <a:off x="1899480" y="1126600"/>
              <a:ext cx="227160" cy="316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3E1DA85-DDEA-4AE6-B82F-787A64078DC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81840" y="1108600"/>
                <a:ext cx="2628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14:cNvPr>
              <p14:cNvContentPartPr/>
              <p14:nvPr/>
            </p14:nvContentPartPr>
            <p14:xfrm>
              <a:off x="2102520" y="1319560"/>
              <a:ext cx="12420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ED94244-2E50-4462-A4CC-EEF92BB6603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084880" y="1301560"/>
                <a:ext cx="159840" cy="10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14:cNvPr>
              <p14:cNvContentPartPr/>
              <p14:nvPr/>
            </p14:nvContentPartPr>
            <p14:xfrm>
              <a:off x="2336520" y="1269520"/>
              <a:ext cx="11160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0753433-C7DC-4615-9DAA-C12F196952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18520" y="1251880"/>
                <a:ext cx="1472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14:cNvPr>
              <p14:cNvContentPartPr/>
              <p14:nvPr/>
            </p14:nvContentPartPr>
            <p14:xfrm>
              <a:off x="2549640" y="1076920"/>
              <a:ext cx="255240" cy="2728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63D8CBE-108D-4A7D-8B50-1C9B07C0DD9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31640" y="1058944"/>
                <a:ext cx="290880" cy="3084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14:cNvPr>
              <p14:cNvContentPartPr/>
              <p14:nvPr/>
            </p14:nvContentPartPr>
            <p14:xfrm>
              <a:off x="2985960" y="1360960"/>
              <a:ext cx="41760" cy="50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564CB3F-840F-4BBA-A066-8B642BFFAE6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68320" y="1343320"/>
                <a:ext cx="7740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E62E887-DCF7-464B-9723-EB256BFFE995}"/>
                  </a:ext>
                </a:extLst>
              </p14:cNvPr>
              <p14:cNvContentPartPr/>
              <p14:nvPr/>
            </p14:nvContentPartPr>
            <p14:xfrm>
              <a:off x="3261000" y="995560"/>
              <a:ext cx="1209600" cy="33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E62E887-DCF7-464B-9723-EB256BFFE99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243355" y="977560"/>
                <a:ext cx="1245251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EE06E45-51A6-4603-A482-593A4D799755}"/>
                  </a:ext>
                </a:extLst>
              </p14:cNvPr>
              <p14:cNvContentPartPr/>
              <p14:nvPr/>
            </p14:nvContentPartPr>
            <p14:xfrm>
              <a:off x="4947240" y="1045960"/>
              <a:ext cx="720720" cy="308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EE06E45-51A6-4603-A482-593A4D79975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929249" y="1028320"/>
                <a:ext cx="756342" cy="34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C2E7B2BF-5428-45A1-A26E-0D0BEF194089}"/>
                  </a:ext>
                </a:extLst>
              </p14:cNvPr>
              <p14:cNvContentPartPr/>
              <p14:nvPr/>
            </p14:nvContentPartPr>
            <p14:xfrm>
              <a:off x="5862000" y="1106800"/>
              <a:ext cx="202680" cy="313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C2E7B2BF-5428-45A1-A26E-0D0BEF194089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844000" y="1088800"/>
                <a:ext cx="238320" cy="6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66CEB45-4E06-4E8F-9133-6B93295B41F7}"/>
                  </a:ext>
                </a:extLst>
              </p14:cNvPr>
              <p14:cNvContentPartPr/>
              <p14:nvPr/>
            </p14:nvContentPartPr>
            <p14:xfrm>
              <a:off x="5902680" y="1187440"/>
              <a:ext cx="181440" cy="21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66CEB45-4E06-4E8F-9133-6B93295B41F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885040" y="1169800"/>
                <a:ext cx="217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9A26CDA-D85F-4F0A-B479-387F829796E2}"/>
                  </a:ext>
                </a:extLst>
              </p14:cNvPr>
              <p14:cNvContentPartPr/>
              <p14:nvPr/>
            </p14:nvContentPartPr>
            <p14:xfrm>
              <a:off x="5923200" y="1290760"/>
              <a:ext cx="164160" cy="9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9A26CDA-D85F-4F0A-B479-387F829796E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905200" y="1273120"/>
                <a:ext cx="1998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48D82839-294F-4E81-9F48-01E1F28CA62C}"/>
                  </a:ext>
                </a:extLst>
              </p14:cNvPr>
              <p14:cNvContentPartPr/>
              <p14:nvPr/>
            </p14:nvContentPartPr>
            <p14:xfrm>
              <a:off x="7049640" y="995560"/>
              <a:ext cx="143640" cy="245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48D82839-294F-4E81-9F48-01E1F28CA62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032000" y="977560"/>
                <a:ext cx="17928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828CBBE-FA9F-4C20-8524-AF85207C2E29}"/>
                  </a:ext>
                </a:extLst>
              </p14:cNvPr>
              <p14:cNvContentPartPr/>
              <p14:nvPr/>
            </p14:nvContentPartPr>
            <p14:xfrm>
              <a:off x="6254400" y="1028320"/>
              <a:ext cx="665640" cy="271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B828CBBE-FA9F-4C20-8524-AF85207C2E2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236400" y="1010680"/>
                <a:ext cx="70128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44CFA3C-3372-459E-B9FF-99F854A2CCA4}"/>
                  </a:ext>
                </a:extLst>
              </p14:cNvPr>
              <p14:cNvContentPartPr/>
              <p14:nvPr/>
            </p14:nvContentPartPr>
            <p14:xfrm>
              <a:off x="7457160" y="1098160"/>
              <a:ext cx="32652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44CFA3C-3372-459E-B9FF-99F854A2CCA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439180" y="1080520"/>
                <a:ext cx="362121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A78A58A-8F3A-4C60-BFBA-97E8C6161B20}"/>
                  </a:ext>
                </a:extLst>
              </p14:cNvPr>
              <p14:cNvContentPartPr/>
              <p14:nvPr/>
            </p14:nvContentPartPr>
            <p14:xfrm>
              <a:off x="8729040" y="913840"/>
              <a:ext cx="305640" cy="225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A78A58A-8F3A-4C60-BFBA-97E8C6161B2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711040" y="896200"/>
                <a:ext cx="34128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5D11CF3E-FDD6-4B67-8E56-0F855FA74A63}"/>
                  </a:ext>
                </a:extLst>
              </p14:cNvPr>
              <p14:cNvContentPartPr/>
              <p14:nvPr/>
            </p14:nvContentPartPr>
            <p14:xfrm>
              <a:off x="8045760" y="913840"/>
              <a:ext cx="595080" cy="465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5D11CF3E-FDD6-4B67-8E56-0F855FA74A6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028120" y="896186"/>
                <a:ext cx="630720" cy="5015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3589E5E-0265-454E-B1FC-5A7D2673DEB9}"/>
                  </a:ext>
                </a:extLst>
              </p14:cNvPr>
              <p14:cNvContentPartPr/>
              <p14:nvPr/>
            </p14:nvContentPartPr>
            <p14:xfrm>
              <a:off x="1442640" y="1706560"/>
              <a:ext cx="1380600" cy="405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3589E5E-0265-454E-B1FC-5A7D2673DEB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424640" y="1688936"/>
                <a:ext cx="1416240" cy="440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3C9A7C1-D3B8-4FA7-BB5B-A774DA389635}"/>
                  </a:ext>
                </a:extLst>
              </p14:cNvPr>
              <p14:cNvContentPartPr/>
              <p14:nvPr/>
            </p14:nvContentPartPr>
            <p14:xfrm>
              <a:off x="446880" y="1747240"/>
              <a:ext cx="729000" cy="4258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3C9A7C1-D3B8-4FA7-BB5B-A774DA38963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8880" y="1729600"/>
                <a:ext cx="76464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F425654-08F8-4C7C-A55D-E6620EF34894}"/>
                  </a:ext>
                </a:extLst>
              </p14:cNvPr>
              <p14:cNvContentPartPr/>
              <p14:nvPr/>
            </p14:nvContentPartPr>
            <p14:xfrm>
              <a:off x="3179640" y="1747240"/>
              <a:ext cx="117000" cy="21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F425654-08F8-4C7C-A55D-E6620EF348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62000" y="1729600"/>
                <a:ext cx="152640" cy="24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C2503FB-C2DC-4294-BB50-87F759910410}"/>
                  </a:ext>
                </a:extLst>
              </p14:cNvPr>
              <p14:cNvContentPartPr/>
              <p14:nvPr/>
            </p14:nvContentPartPr>
            <p14:xfrm>
              <a:off x="3524880" y="1747240"/>
              <a:ext cx="291600" cy="193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C2503FB-C2DC-4294-BB50-87F75991041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07240" y="1729600"/>
                <a:ext cx="327240" cy="22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05880AD-C4A1-4C1A-BCAD-B4E7705D432C}"/>
                  </a:ext>
                </a:extLst>
              </p14:cNvPr>
              <p14:cNvContentPartPr/>
              <p14:nvPr/>
            </p14:nvContentPartPr>
            <p14:xfrm>
              <a:off x="4044360" y="1810240"/>
              <a:ext cx="182880" cy="19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05880AD-C4A1-4C1A-BCAD-B4E7705D432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026360" y="1792600"/>
                <a:ext cx="218520" cy="23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BE2E030-E8DD-4626-814A-A73BF05B2739}"/>
                  </a:ext>
                </a:extLst>
              </p14:cNvPr>
              <p14:cNvContentPartPr/>
              <p14:nvPr/>
            </p14:nvContentPartPr>
            <p14:xfrm>
              <a:off x="4309680" y="1675960"/>
              <a:ext cx="925200" cy="243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BE2E030-E8DD-4626-814A-A73BF05B2739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292040" y="1657960"/>
                <a:ext cx="96084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FBE29DDB-60B3-4A16-8551-6DBFA6C43341}"/>
                  </a:ext>
                </a:extLst>
              </p14:cNvPr>
              <p14:cNvContentPartPr/>
              <p14:nvPr/>
            </p14:nvContentPartPr>
            <p14:xfrm>
              <a:off x="7792320" y="1665880"/>
              <a:ext cx="1103760" cy="365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FBE29DDB-60B3-4A16-8551-6DBFA6C4334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74680" y="1648240"/>
                <a:ext cx="113940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7BFCD645-5DFB-4A0C-8810-B0ACA9C001AA}"/>
                  </a:ext>
                </a:extLst>
              </p14:cNvPr>
              <p14:cNvContentPartPr/>
              <p14:nvPr/>
            </p14:nvContentPartPr>
            <p14:xfrm>
              <a:off x="6531960" y="1603600"/>
              <a:ext cx="1076760" cy="36396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7BFCD645-5DFB-4A0C-8810-B0ACA9C001A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14320" y="1585960"/>
                <a:ext cx="1112400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5968B72-CCCC-4356-B8AC-7CD8AA4555CA}"/>
                  </a:ext>
                </a:extLst>
              </p14:cNvPr>
              <p14:cNvContentPartPr/>
              <p14:nvPr/>
            </p14:nvContentPartPr>
            <p14:xfrm>
              <a:off x="5368440" y="1728520"/>
              <a:ext cx="117000" cy="191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5968B72-CCCC-4356-B8AC-7CD8AA4555C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350440" y="1710520"/>
                <a:ext cx="15264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7663723-AD0B-47E9-8D98-473D88E26641}"/>
                  </a:ext>
                </a:extLst>
              </p14:cNvPr>
              <p14:cNvContentPartPr/>
              <p14:nvPr/>
            </p14:nvContentPartPr>
            <p14:xfrm>
              <a:off x="5620080" y="1665880"/>
              <a:ext cx="714600" cy="50760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7663723-AD0B-47E9-8D98-473D88E2664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602080" y="1648240"/>
                <a:ext cx="7502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F01B6A8-BEF2-4C49-BA5E-0804B3C8387B}"/>
                  </a:ext>
                </a:extLst>
              </p14:cNvPr>
              <p14:cNvContentPartPr/>
              <p14:nvPr/>
            </p14:nvContentPartPr>
            <p14:xfrm>
              <a:off x="985080" y="2669200"/>
              <a:ext cx="48600" cy="135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F01B6A8-BEF2-4C49-BA5E-0804B3C8387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67440" y="2651200"/>
                <a:ext cx="84240" cy="17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BD8AE0D-D2BF-432A-BF5B-AA2400A0E41C}"/>
                  </a:ext>
                </a:extLst>
              </p14:cNvPr>
              <p14:cNvContentPartPr/>
              <p14:nvPr/>
            </p14:nvContentPartPr>
            <p14:xfrm>
              <a:off x="1121520" y="2651200"/>
              <a:ext cx="77400" cy="129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BD8AE0D-D2BF-432A-BF5B-AA2400A0E41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103880" y="2633560"/>
                <a:ext cx="11304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3E1855C-67C7-4BC6-AFDA-5C0E6EC9E1B2}"/>
                  </a:ext>
                </a:extLst>
              </p14:cNvPr>
              <p14:cNvContentPartPr/>
              <p14:nvPr/>
            </p14:nvContentPartPr>
            <p14:xfrm>
              <a:off x="1290000" y="2539600"/>
              <a:ext cx="153720" cy="2070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3E1855C-67C7-4BC6-AFDA-5C0E6EC9E1B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72360" y="2521600"/>
                <a:ext cx="189360" cy="24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A0D745C-9211-4F0B-9084-165F62AD538C}"/>
                  </a:ext>
                </a:extLst>
              </p14:cNvPr>
              <p14:cNvContentPartPr/>
              <p14:nvPr/>
            </p14:nvContentPartPr>
            <p14:xfrm>
              <a:off x="418080" y="2492440"/>
              <a:ext cx="475920" cy="3596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A0D745C-9211-4F0B-9084-165F62AD538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00440" y="2474800"/>
                <a:ext cx="51156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3CE97F-EE6F-4589-B2B5-88F9879A9E9F}"/>
                  </a:ext>
                </a:extLst>
              </p14:cNvPr>
              <p14:cNvContentPartPr/>
              <p14:nvPr/>
            </p14:nvContentPartPr>
            <p14:xfrm>
              <a:off x="1777800" y="2622760"/>
              <a:ext cx="456480" cy="1371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3CE97F-EE6F-4589-B2B5-88F9879A9E9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759800" y="2605074"/>
                <a:ext cx="492120" cy="172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1539976-44D8-4672-9271-664BBB96BEBB}"/>
                  </a:ext>
                </a:extLst>
              </p14:cNvPr>
              <p14:cNvContentPartPr/>
              <p14:nvPr/>
            </p14:nvContentPartPr>
            <p14:xfrm>
              <a:off x="2933760" y="2468320"/>
              <a:ext cx="1224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1539976-44D8-4672-9271-664BBB96BEB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916120" y="2450680"/>
                <a:ext cx="478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9E58DF4-24DE-4D38-96CD-AA0DAC8166B8}"/>
                  </a:ext>
                </a:extLst>
              </p14:cNvPr>
              <p14:cNvContentPartPr/>
              <p14:nvPr/>
            </p14:nvContentPartPr>
            <p14:xfrm>
              <a:off x="3022680" y="2427640"/>
              <a:ext cx="45720" cy="251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9E58DF4-24DE-4D38-96CD-AA0DAC8166B8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004680" y="2410000"/>
                <a:ext cx="81360" cy="28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3660D80-4A3B-42AC-B840-9AC9234E826E}"/>
                  </a:ext>
                </a:extLst>
              </p14:cNvPr>
              <p14:cNvContentPartPr/>
              <p14:nvPr/>
            </p14:nvContentPartPr>
            <p14:xfrm>
              <a:off x="3148680" y="2417920"/>
              <a:ext cx="51840" cy="283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3660D80-4A3B-42AC-B840-9AC9234E826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31040" y="2399920"/>
                <a:ext cx="87480" cy="31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FF3B043C-3251-42C2-A10E-FCE5B244FF3D}"/>
                  </a:ext>
                </a:extLst>
              </p14:cNvPr>
              <p14:cNvContentPartPr/>
              <p14:nvPr/>
            </p14:nvContentPartPr>
            <p14:xfrm>
              <a:off x="2560080" y="2595040"/>
              <a:ext cx="355680" cy="137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FF3B043C-3251-42C2-A10E-FCE5B244FF3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42098" y="2577040"/>
                <a:ext cx="391284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13E31EC-2A5E-4E6D-BCE4-927A2ECE1087}"/>
                  </a:ext>
                </a:extLst>
              </p14:cNvPr>
              <p14:cNvContentPartPr/>
              <p14:nvPr/>
            </p14:nvContentPartPr>
            <p14:xfrm>
              <a:off x="3464400" y="2570200"/>
              <a:ext cx="254520" cy="112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13E31EC-2A5E-4E6D-BCE4-927A2ECE108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446400" y="2552560"/>
                <a:ext cx="29016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651E024-EF30-48EF-9FBD-546DF21D0EAC}"/>
                  </a:ext>
                </a:extLst>
              </p14:cNvPr>
              <p14:cNvContentPartPr/>
              <p14:nvPr/>
            </p14:nvContentPartPr>
            <p14:xfrm>
              <a:off x="4164240" y="2438080"/>
              <a:ext cx="123120" cy="2505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651E024-EF30-48EF-9FBD-546DF21D0EA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46600" y="2420440"/>
                <a:ext cx="15876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8DD5FFC-89DC-44AF-92E1-CA98056E2B50}"/>
                  </a:ext>
                </a:extLst>
              </p14:cNvPr>
              <p14:cNvContentPartPr/>
              <p14:nvPr/>
            </p14:nvContentPartPr>
            <p14:xfrm>
              <a:off x="3848160" y="2555080"/>
              <a:ext cx="198360" cy="127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8DD5FFC-89DC-44AF-92E1-CA98056E2B5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830160" y="2537440"/>
                <a:ext cx="23400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3D51985-84C1-4BB6-93EF-92D86C3FC52D}"/>
                  </a:ext>
                </a:extLst>
              </p14:cNvPr>
              <p14:cNvContentPartPr/>
              <p14:nvPr/>
            </p14:nvContentPartPr>
            <p14:xfrm>
              <a:off x="4602000" y="2435560"/>
              <a:ext cx="601920" cy="2638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3D51985-84C1-4BB6-93EF-92D86C3FC52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584360" y="2417560"/>
                <a:ext cx="63756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8622CDF-4B56-4677-A992-F5A2226B0240}"/>
                  </a:ext>
                </a:extLst>
              </p14:cNvPr>
              <p14:cNvContentPartPr/>
              <p14:nvPr/>
            </p14:nvContentPartPr>
            <p14:xfrm>
              <a:off x="5394720" y="2387320"/>
              <a:ext cx="537480" cy="3445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8622CDF-4B56-4677-A992-F5A2226B024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76720" y="2369680"/>
                <a:ext cx="57312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604280B-8AB4-420A-B7E5-3ADA708F242A}"/>
                  </a:ext>
                </a:extLst>
              </p14:cNvPr>
              <p14:cNvContentPartPr/>
              <p14:nvPr/>
            </p14:nvContentPartPr>
            <p14:xfrm>
              <a:off x="7593960" y="2470480"/>
              <a:ext cx="1215720" cy="4111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604280B-8AB4-420A-B7E5-3ADA708F242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575960" y="2452480"/>
                <a:ext cx="1251360" cy="44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FCC837E1-A43F-40D7-BBFA-2D3E386FEE6F}"/>
                  </a:ext>
                </a:extLst>
              </p14:cNvPr>
              <p14:cNvContentPartPr/>
              <p14:nvPr/>
            </p14:nvContentPartPr>
            <p14:xfrm>
              <a:off x="6156480" y="2384800"/>
              <a:ext cx="1146960" cy="400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FCC837E1-A43F-40D7-BBFA-2D3E386FEE6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138840" y="2367160"/>
                <a:ext cx="1182600" cy="435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07015961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14:cNvPr>
              <p14:cNvContentPartPr/>
              <p14:nvPr/>
            </p14:nvContentPartPr>
            <p14:xfrm>
              <a:off x="2160480" y="329920"/>
              <a:ext cx="39636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2840" y="312280"/>
                <a:ext cx="4320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14:cNvPr>
              <p14:cNvContentPartPr/>
              <p14:nvPr/>
            </p14:nvContentPartPr>
            <p14:xfrm>
              <a:off x="1793280" y="149920"/>
              <a:ext cx="263160" cy="39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75616" y="132280"/>
                <a:ext cx="298849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14:cNvPr>
              <p14:cNvContentPartPr/>
              <p14:nvPr/>
            </p14:nvContentPartPr>
            <p14:xfrm>
              <a:off x="2824320" y="161440"/>
              <a:ext cx="300240" cy="29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06320" y="143800"/>
                <a:ext cx="3358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14:cNvPr>
              <p14:cNvContentPartPr/>
              <p14:nvPr/>
            </p14:nvContentPartPr>
            <p14:xfrm>
              <a:off x="3371160" y="302560"/>
              <a:ext cx="251280" cy="13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53520" y="284920"/>
                <a:ext cx="286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14:cNvPr>
              <p14:cNvContentPartPr/>
              <p14:nvPr/>
            </p14:nvContentPartPr>
            <p14:xfrm>
              <a:off x="3676440" y="334960"/>
              <a:ext cx="142920" cy="103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58440" y="316960"/>
                <a:ext cx="178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14:cNvPr>
              <p14:cNvContentPartPr/>
              <p14:nvPr/>
            </p14:nvContentPartPr>
            <p14:xfrm>
              <a:off x="3901080" y="306520"/>
              <a:ext cx="239040" cy="11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3080" y="288880"/>
                <a:ext cx="27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14:cNvPr>
              <p14:cNvContentPartPr/>
              <p14:nvPr/>
            </p14:nvContentPartPr>
            <p14:xfrm>
              <a:off x="4181520" y="141640"/>
              <a:ext cx="24480" cy="28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63880" y="124000"/>
                <a:ext cx="60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14:cNvPr>
              <p14:cNvContentPartPr/>
              <p14:nvPr/>
            </p14:nvContentPartPr>
            <p14:xfrm>
              <a:off x="4083960" y="284200"/>
              <a:ext cx="19512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66320" y="266560"/>
                <a:ext cx="230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14:cNvPr>
              <p14:cNvContentPartPr/>
              <p14:nvPr/>
            </p14:nvContentPartPr>
            <p14:xfrm>
              <a:off x="4582200" y="162160"/>
              <a:ext cx="414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4200" y="144160"/>
                <a:ext cx="7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14:cNvPr>
              <p14:cNvContentPartPr/>
              <p14:nvPr/>
            </p14:nvContentPartPr>
            <p14:xfrm>
              <a:off x="4500480" y="318040"/>
              <a:ext cx="23904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300400"/>
                <a:ext cx="2746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14:cNvPr>
              <p14:cNvContentPartPr/>
              <p14:nvPr/>
            </p14:nvContentPartPr>
            <p14:xfrm>
              <a:off x="4745280" y="314440"/>
              <a:ext cx="9072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27640" y="296800"/>
                <a:ext cx="126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14:cNvPr>
              <p14:cNvContentPartPr/>
              <p14:nvPr/>
            </p14:nvContentPartPr>
            <p14:xfrm>
              <a:off x="5076840" y="172600"/>
              <a:ext cx="324720" cy="28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59200" y="154600"/>
                <a:ext cx="3603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14:cNvPr>
              <p14:cNvContentPartPr/>
              <p14:nvPr/>
            </p14:nvContentPartPr>
            <p14:xfrm>
              <a:off x="5506320" y="273760"/>
              <a:ext cx="449640" cy="13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88680" y="256072"/>
                <a:ext cx="485280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14:cNvPr>
              <p14:cNvContentPartPr/>
              <p14:nvPr/>
            </p14:nvContentPartPr>
            <p14:xfrm>
              <a:off x="6197160" y="184480"/>
              <a:ext cx="865800" cy="27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79520" y="166480"/>
                <a:ext cx="901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14:cNvPr>
              <p14:cNvContentPartPr/>
              <p14:nvPr/>
            </p14:nvContentPartPr>
            <p14:xfrm>
              <a:off x="7254120" y="192760"/>
              <a:ext cx="1035720" cy="336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36120" y="175120"/>
                <a:ext cx="1071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14:cNvPr>
              <p14:cNvContentPartPr/>
              <p14:nvPr/>
            </p14:nvContentPartPr>
            <p14:xfrm>
              <a:off x="8513760" y="355120"/>
              <a:ext cx="1080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96120" y="337480"/>
                <a:ext cx="464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14:cNvPr>
              <p14:cNvContentPartPr/>
              <p14:nvPr/>
            </p14:nvContentPartPr>
            <p14:xfrm>
              <a:off x="8503680" y="243520"/>
              <a:ext cx="2304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485680" y="22588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14:cNvPr>
              <p14:cNvContentPartPr/>
              <p14:nvPr/>
            </p14:nvContentPartPr>
            <p14:xfrm>
              <a:off x="8637600" y="314440"/>
              <a:ext cx="90000" cy="14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619600" y="296800"/>
                <a:ext cx="1256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14:cNvPr>
              <p14:cNvContentPartPr/>
              <p14:nvPr/>
            </p14:nvContentPartPr>
            <p14:xfrm>
              <a:off x="7348800" y="791080"/>
              <a:ext cx="310320" cy="154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800" y="773440"/>
                <a:ext cx="3459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14:cNvPr>
              <p14:cNvContentPartPr/>
              <p14:nvPr/>
            </p14:nvContentPartPr>
            <p14:xfrm>
              <a:off x="7873680" y="638440"/>
              <a:ext cx="955080" cy="288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6033" y="620800"/>
                <a:ext cx="99073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14:cNvPr>
              <p14:cNvContentPartPr/>
              <p14:nvPr/>
            </p14:nvContentPartPr>
            <p14:xfrm>
              <a:off x="223320" y="562480"/>
              <a:ext cx="6935760" cy="977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680" y="544487"/>
                <a:ext cx="6971400" cy="1013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14:cNvPr>
              <p14:cNvContentPartPr/>
              <p14:nvPr/>
            </p14:nvContentPartPr>
            <p14:xfrm>
              <a:off x="7267080" y="1297240"/>
              <a:ext cx="18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49440" y="1279600"/>
                <a:ext cx="54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14:cNvPr>
              <p14:cNvContentPartPr/>
              <p14:nvPr/>
            </p14:nvContentPartPr>
            <p14:xfrm>
              <a:off x="8439600" y="1625200"/>
              <a:ext cx="29376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21600" y="1607200"/>
                <a:ext cx="329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14:cNvPr>
              <p14:cNvContentPartPr/>
              <p14:nvPr/>
            </p14:nvContentPartPr>
            <p14:xfrm>
              <a:off x="414120" y="1895560"/>
              <a:ext cx="866520" cy="369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480" y="1877920"/>
                <a:ext cx="902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14:cNvPr>
              <p14:cNvContentPartPr/>
              <p14:nvPr/>
            </p14:nvContentPartPr>
            <p14:xfrm>
              <a:off x="1503120" y="1431880"/>
              <a:ext cx="6714720" cy="112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480" y="1414234"/>
                <a:ext cx="6750360" cy="1158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14:cNvPr>
              <p14:cNvContentPartPr/>
              <p14:nvPr/>
            </p14:nvContentPartPr>
            <p14:xfrm>
              <a:off x="1543800" y="2518360"/>
              <a:ext cx="2073240" cy="63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26160" y="2500360"/>
                <a:ext cx="210888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14:cNvPr>
              <p14:cNvContentPartPr/>
              <p14:nvPr/>
            </p14:nvContentPartPr>
            <p14:xfrm>
              <a:off x="6749040" y="2473360"/>
              <a:ext cx="282960" cy="57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31400" y="2455360"/>
                <a:ext cx="318600" cy="60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14:cNvPr>
              <p14:cNvContentPartPr/>
              <p14:nvPr/>
            </p14:nvContentPartPr>
            <p14:xfrm>
              <a:off x="7302720" y="2651200"/>
              <a:ext cx="1474200" cy="387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285084" y="2633217"/>
                <a:ext cx="1509831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14:cNvPr>
              <p14:cNvContentPartPr/>
              <p14:nvPr/>
            </p14:nvContentPartPr>
            <p14:xfrm>
              <a:off x="3868320" y="2466520"/>
              <a:ext cx="2583360" cy="78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50320" y="2448872"/>
                <a:ext cx="2619000" cy="820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14:cNvPr>
              <p14:cNvContentPartPr/>
              <p14:nvPr/>
            </p14:nvContentPartPr>
            <p14:xfrm>
              <a:off x="760800" y="3145480"/>
              <a:ext cx="2236680" cy="1357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2800" y="3127480"/>
                <a:ext cx="2272320" cy="139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7911859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14:cNvPr>
              <p14:cNvContentPartPr/>
              <p14:nvPr/>
            </p14:nvContentPartPr>
            <p14:xfrm>
              <a:off x="2160480" y="329920"/>
              <a:ext cx="39636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2840" y="312280"/>
                <a:ext cx="4320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14:cNvPr>
              <p14:cNvContentPartPr/>
              <p14:nvPr/>
            </p14:nvContentPartPr>
            <p14:xfrm>
              <a:off x="1793280" y="149920"/>
              <a:ext cx="263160" cy="39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75616" y="132280"/>
                <a:ext cx="298849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14:cNvPr>
              <p14:cNvContentPartPr/>
              <p14:nvPr/>
            </p14:nvContentPartPr>
            <p14:xfrm>
              <a:off x="2824320" y="161440"/>
              <a:ext cx="300240" cy="29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06320" y="143800"/>
                <a:ext cx="3358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14:cNvPr>
              <p14:cNvContentPartPr/>
              <p14:nvPr/>
            </p14:nvContentPartPr>
            <p14:xfrm>
              <a:off x="3371160" y="302560"/>
              <a:ext cx="251280" cy="13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53520" y="284920"/>
                <a:ext cx="286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14:cNvPr>
              <p14:cNvContentPartPr/>
              <p14:nvPr/>
            </p14:nvContentPartPr>
            <p14:xfrm>
              <a:off x="3676440" y="334960"/>
              <a:ext cx="142920" cy="103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58440" y="316960"/>
                <a:ext cx="178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14:cNvPr>
              <p14:cNvContentPartPr/>
              <p14:nvPr/>
            </p14:nvContentPartPr>
            <p14:xfrm>
              <a:off x="3901080" y="306520"/>
              <a:ext cx="239040" cy="11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3080" y="288880"/>
                <a:ext cx="27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14:cNvPr>
              <p14:cNvContentPartPr/>
              <p14:nvPr/>
            </p14:nvContentPartPr>
            <p14:xfrm>
              <a:off x="4181520" y="141640"/>
              <a:ext cx="24480" cy="28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63880" y="124000"/>
                <a:ext cx="60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14:cNvPr>
              <p14:cNvContentPartPr/>
              <p14:nvPr/>
            </p14:nvContentPartPr>
            <p14:xfrm>
              <a:off x="4083960" y="284200"/>
              <a:ext cx="19512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66320" y="266560"/>
                <a:ext cx="230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14:cNvPr>
              <p14:cNvContentPartPr/>
              <p14:nvPr/>
            </p14:nvContentPartPr>
            <p14:xfrm>
              <a:off x="4582200" y="162160"/>
              <a:ext cx="414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4200" y="144160"/>
                <a:ext cx="7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14:cNvPr>
              <p14:cNvContentPartPr/>
              <p14:nvPr/>
            </p14:nvContentPartPr>
            <p14:xfrm>
              <a:off x="4500480" y="318040"/>
              <a:ext cx="23904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300400"/>
                <a:ext cx="2746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14:cNvPr>
              <p14:cNvContentPartPr/>
              <p14:nvPr/>
            </p14:nvContentPartPr>
            <p14:xfrm>
              <a:off x="4745280" y="314440"/>
              <a:ext cx="9072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27640" y="296800"/>
                <a:ext cx="126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14:cNvPr>
              <p14:cNvContentPartPr/>
              <p14:nvPr/>
            </p14:nvContentPartPr>
            <p14:xfrm>
              <a:off x="5076840" y="172600"/>
              <a:ext cx="324720" cy="28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59200" y="154600"/>
                <a:ext cx="3603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14:cNvPr>
              <p14:cNvContentPartPr/>
              <p14:nvPr/>
            </p14:nvContentPartPr>
            <p14:xfrm>
              <a:off x="5506320" y="273760"/>
              <a:ext cx="449640" cy="13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88680" y="256072"/>
                <a:ext cx="485280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14:cNvPr>
              <p14:cNvContentPartPr/>
              <p14:nvPr/>
            </p14:nvContentPartPr>
            <p14:xfrm>
              <a:off x="6197160" y="184480"/>
              <a:ext cx="865800" cy="27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79520" y="166480"/>
                <a:ext cx="901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14:cNvPr>
              <p14:cNvContentPartPr/>
              <p14:nvPr/>
            </p14:nvContentPartPr>
            <p14:xfrm>
              <a:off x="7254120" y="192760"/>
              <a:ext cx="1035720" cy="336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36120" y="175120"/>
                <a:ext cx="1071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14:cNvPr>
              <p14:cNvContentPartPr/>
              <p14:nvPr/>
            </p14:nvContentPartPr>
            <p14:xfrm>
              <a:off x="8513760" y="355120"/>
              <a:ext cx="1080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96120" y="337480"/>
                <a:ext cx="464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14:cNvPr>
              <p14:cNvContentPartPr/>
              <p14:nvPr/>
            </p14:nvContentPartPr>
            <p14:xfrm>
              <a:off x="8503680" y="243520"/>
              <a:ext cx="2304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485680" y="22588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14:cNvPr>
              <p14:cNvContentPartPr/>
              <p14:nvPr/>
            </p14:nvContentPartPr>
            <p14:xfrm>
              <a:off x="8637600" y="314440"/>
              <a:ext cx="90000" cy="14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619600" y="296800"/>
                <a:ext cx="1256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14:cNvPr>
              <p14:cNvContentPartPr/>
              <p14:nvPr/>
            </p14:nvContentPartPr>
            <p14:xfrm>
              <a:off x="7348800" y="791080"/>
              <a:ext cx="310320" cy="154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800" y="773440"/>
                <a:ext cx="3459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14:cNvPr>
              <p14:cNvContentPartPr/>
              <p14:nvPr/>
            </p14:nvContentPartPr>
            <p14:xfrm>
              <a:off x="7873680" y="638440"/>
              <a:ext cx="955080" cy="288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6033" y="620800"/>
                <a:ext cx="99073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14:cNvPr>
              <p14:cNvContentPartPr/>
              <p14:nvPr/>
            </p14:nvContentPartPr>
            <p14:xfrm>
              <a:off x="223320" y="562480"/>
              <a:ext cx="6935760" cy="977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680" y="544487"/>
                <a:ext cx="6971400" cy="1013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14:cNvPr>
              <p14:cNvContentPartPr/>
              <p14:nvPr/>
            </p14:nvContentPartPr>
            <p14:xfrm>
              <a:off x="7267080" y="1297240"/>
              <a:ext cx="18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49440" y="1279600"/>
                <a:ext cx="54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14:cNvPr>
              <p14:cNvContentPartPr/>
              <p14:nvPr/>
            </p14:nvContentPartPr>
            <p14:xfrm>
              <a:off x="8439600" y="1625200"/>
              <a:ext cx="29376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21600" y="1607200"/>
                <a:ext cx="329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14:cNvPr>
              <p14:cNvContentPartPr/>
              <p14:nvPr/>
            </p14:nvContentPartPr>
            <p14:xfrm>
              <a:off x="414120" y="1895560"/>
              <a:ext cx="866520" cy="369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480" y="1877920"/>
                <a:ext cx="902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14:cNvPr>
              <p14:cNvContentPartPr/>
              <p14:nvPr/>
            </p14:nvContentPartPr>
            <p14:xfrm>
              <a:off x="1503120" y="1431880"/>
              <a:ext cx="6714720" cy="112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480" y="1414234"/>
                <a:ext cx="6750360" cy="1158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14:cNvPr>
              <p14:cNvContentPartPr/>
              <p14:nvPr/>
            </p14:nvContentPartPr>
            <p14:xfrm>
              <a:off x="1543800" y="2518360"/>
              <a:ext cx="2073240" cy="63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26160" y="2500360"/>
                <a:ext cx="210888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14:cNvPr>
              <p14:cNvContentPartPr/>
              <p14:nvPr/>
            </p14:nvContentPartPr>
            <p14:xfrm>
              <a:off x="6749040" y="2473360"/>
              <a:ext cx="282960" cy="57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31400" y="2455360"/>
                <a:ext cx="318600" cy="60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14:cNvPr>
              <p14:cNvContentPartPr/>
              <p14:nvPr/>
            </p14:nvContentPartPr>
            <p14:xfrm>
              <a:off x="7302720" y="2651200"/>
              <a:ext cx="1474200" cy="387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285084" y="2633217"/>
                <a:ext cx="1509831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14:cNvPr>
              <p14:cNvContentPartPr/>
              <p14:nvPr/>
            </p14:nvContentPartPr>
            <p14:xfrm>
              <a:off x="3868320" y="2466520"/>
              <a:ext cx="2583360" cy="78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50320" y="2448872"/>
                <a:ext cx="2619000" cy="820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14:cNvPr>
              <p14:cNvContentPartPr/>
              <p14:nvPr/>
            </p14:nvContentPartPr>
            <p14:xfrm>
              <a:off x="760800" y="3145480"/>
              <a:ext cx="2236680" cy="1357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2800" y="3127480"/>
                <a:ext cx="2272320" cy="13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14:cNvPr>
              <p14:cNvContentPartPr/>
              <p14:nvPr/>
            </p14:nvContentPartPr>
            <p14:xfrm>
              <a:off x="4298520" y="3463000"/>
              <a:ext cx="1438920" cy="1600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80880" y="3445360"/>
                <a:ext cx="1474560" cy="163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26166041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14:cNvPr>
              <p14:cNvContentPartPr/>
              <p14:nvPr/>
            </p14:nvContentPartPr>
            <p14:xfrm>
              <a:off x="2160480" y="329920"/>
              <a:ext cx="39636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2840" y="312280"/>
                <a:ext cx="4320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14:cNvPr>
              <p14:cNvContentPartPr/>
              <p14:nvPr/>
            </p14:nvContentPartPr>
            <p14:xfrm>
              <a:off x="1793280" y="149920"/>
              <a:ext cx="263160" cy="39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75616" y="132280"/>
                <a:ext cx="298849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14:cNvPr>
              <p14:cNvContentPartPr/>
              <p14:nvPr/>
            </p14:nvContentPartPr>
            <p14:xfrm>
              <a:off x="2824320" y="161440"/>
              <a:ext cx="300240" cy="29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06320" y="143800"/>
                <a:ext cx="3358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14:cNvPr>
              <p14:cNvContentPartPr/>
              <p14:nvPr/>
            </p14:nvContentPartPr>
            <p14:xfrm>
              <a:off x="3371160" y="302560"/>
              <a:ext cx="251280" cy="13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53520" y="284920"/>
                <a:ext cx="286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14:cNvPr>
              <p14:cNvContentPartPr/>
              <p14:nvPr/>
            </p14:nvContentPartPr>
            <p14:xfrm>
              <a:off x="3676440" y="334960"/>
              <a:ext cx="142920" cy="103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58440" y="316960"/>
                <a:ext cx="178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14:cNvPr>
              <p14:cNvContentPartPr/>
              <p14:nvPr/>
            </p14:nvContentPartPr>
            <p14:xfrm>
              <a:off x="3901080" y="306520"/>
              <a:ext cx="239040" cy="11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3080" y="288880"/>
                <a:ext cx="27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14:cNvPr>
              <p14:cNvContentPartPr/>
              <p14:nvPr/>
            </p14:nvContentPartPr>
            <p14:xfrm>
              <a:off x="4181520" y="141640"/>
              <a:ext cx="24480" cy="28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63880" y="124000"/>
                <a:ext cx="60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14:cNvPr>
              <p14:cNvContentPartPr/>
              <p14:nvPr/>
            </p14:nvContentPartPr>
            <p14:xfrm>
              <a:off x="4083960" y="284200"/>
              <a:ext cx="19512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66320" y="266560"/>
                <a:ext cx="230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14:cNvPr>
              <p14:cNvContentPartPr/>
              <p14:nvPr/>
            </p14:nvContentPartPr>
            <p14:xfrm>
              <a:off x="4582200" y="162160"/>
              <a:ext cx="414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4200" y="144160"/>
                <a:ext cx="7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14:cNvPr>
              <p14:cNvContentPartPr/>
              <p14:nvPr/>
            </p14:nvContentPartPr>
            <p14:xfrm>
              <a:off x="4500480" y="318040"/>
              <a:ext cx="23904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300400"/>
                <a:ext cx="2746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14:cNvPr>
              <p14:cNvContentPartPr/>
              <p14:nvPr/>
            </p14:nvContentPartPr>
            <p14:xfrm>
              <a:off x="4745280" y="314440"/>
              <a:ext cx="9072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27640" y="296800"/>
                <a:ext cx="126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14:cNvPr>
              <p14:cNvContentPartPr/>
              <p14:nvPr/>
            </p14:nvContentPartPr>
            <p14:xfrm>
              <a:off x="5076840" y="172600"/>
              <a:ext cx="324720" cy="28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59200" y="154600"/>
                <a:ext cx="3603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14:cNvPr>
              <p14:cNvContentPartPr/>
              <p14:nvPr/>
            </p14:nvContentPartPr>
            <p14:xfrm>
              <a:off x="5506320" y="273760"/>
              <a:ext cx="449640" cy="13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88680" y="256072"/>
                <a:ext cx="485280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14:cNvPr>
              <p14:cNvContentPartPr/>
              <p14:nvPr/>
            </p14:nvContentPartPr>
            <p14:xfrm>
              <a:off x="6197160" y="184480"/>
              <a:ext cx="865800" cy="27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79520" y="166480"/>
                <a:ext cx="901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14:cNvPr>
              <p14:cNvContentPartPr/>
              <p14:nvPr/>
            </p14:nvContentPartPr>
            <p14:xfrm>
              <a:off x="7254120" y="192760"/>
              <a:ext cx="1035720" cy="336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36120" y="175120"/>
                <a:ext cx="1071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14:cNvPr>
              <p14:cNvContentPartPr/>
              <p14:nvPr/>
            </p14:nvContentPartPr>
            <p14:xfrm>
              <a:off x="8513760" y="355120"/>
              <a:ext cx="1080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96120" y="337480"/>
                <a:ext cx="464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14:cNvPr>
              <p14:cNvContentPartPr/>
              <p14:nvPr/>
            </p14:nvContentPartPr>
            <p14:xfrm>
              <a:off x="8503680" y="243520"/>
              <a:ext cx="2304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485680" y="22588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14:cNvPr>
              <p14:cNvContentPartPr/>
              <p14:nvPr/>
            </p14:nvContentPartPr>
            <p14:xfrm>
              <a:off x="8637600" y="314440"/>
              <a:ext cx="90000" cy="14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619600" y="296800"/>
                <a:ext cx="1256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14:cNvPr>
              <p14:cNvContentPartPr/>
              <p14:nvPr/>
            </p14:nvContentPartPr>
            <p14:xfrm>
              <a:off x="7348800" y="791080"/>
              <a:ext cx="310320" cy="154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800" y="773440"/>
                <a:ext cx="3459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14:cNvPr>
              <p14:cNvContentPartPr/>
              <p14:nvPr/>
            </p14:nvContentPartPr>
            <p14:xfrm>
              <a:off x="7873680" y="638440"/>
              <a:ext cx="955080" cy="288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6033" y="620800"/>
                <a:ext cx="99073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14:cNvPr>
              <p14:cNvContentPartPr/>
              <p14:nvPr/>
            </p14:nvContentPartPr>
            <p14:xfrm>
              <a:off x="223320" y="562480"/>
              <a:ext cx="6935760" cy="977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680" y="544487"/>
                <a:ext cx="6971400" cy="1013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14:cNvPr>
              <p14:cNvContentPartPr/>
              <p14:nvPr/>
            </p14:nvContentPartPr>
            <p14:xfrm>
              <a:off x="7267080" y="1297240"/>
              <a:ext cx="18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49440" y="1279600"/>
                <a:ext cx="54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14:cNvPr>
              <p14:cNvContentPartPr/>
              <p14:nvPr/>
            </p14:nvContentPartPr>
            <p14:xfrm>
              <a:off x="8439600" y="1625200"/>
              <a:ext cx="29376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21600" y="1607200"/>
                <a:ext cx="329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14:cNvPr>
              <p14:cNvContentPartPr/>
              <p14:nvPr/>
            </p14:nvContentPartPr>
            <p14:xfrm>
              <a:off x="414120" y="1895560"/>
              <a:ext cx="866520" cy="369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480" y="1877920"/>
                <a:ext cx="902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14:cNvPr>
              <p14:cNvContentPartPr/>
              <p14:nvPr/>
            </p14:nvContentPartPr>
            <p14:xfrm>
              <a:off x="1503120" y="1431880"/>
              <a:ext cx="6714720" cy="112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480" y="1414234"/>
                <a:ext cx="6750360" cy="1158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14:cNvPr>
              <p14:cNvContentPartPr/>
              <p14:nvPr/>
            </p14:nvContentPartPr>
            <p14:xfrm>
              <a:off x="1543800" y="2518360"/>
              <a:ext cx="2073240" cy="63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26160" y="2500360"/>
                <a:ext cx="210888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14:cNvPr>
              <p14:cNvContentPartPr/>
              <p14:nvPr/>
            </p14:nvContentPartPr>
            <p14:xfrm>
              <a:off x="6749040" y="2473360"/>
              <a:ext cx="282960" cy="57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31400" y="2455360"/>
                <a:ext cx="318600" cy="60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14:cNvPr>
              <p14:cNvContentPartPr/>
              <p14:nvPr/>
            </p14:nvContentPartPr>
            <p14:xfrm>
              <a:off x="7302720" y="2651200"/>
              <a:ext cx="1474200" cy="387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285084" y="2633217"/>
                <a:ext cx="1509831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14:cNvPr>
              <p14:cNvContentPartPr/>
              <p14:nvPr/>
            </p14:nvContentPartPr>
            <p14:xfrm>
              <a:off x="3868320" y="2466520"/>
              <a:ext cx="2583360" cy="78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50320" y="2448872"/>
                <a:ext cx="2619000" cy="820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14:cNvPr>
              <p14:cNvContentPartPr/>
              <p14:nvPr/>
            </p14:nvContentPartPr>
            <p14:xfrm>
              <a:off x="760800" y="3145480"/>
              <a:ext cx="2236680" cy="1357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2800" y="3127480"/>
                <a:ext cx="2272320" cy="13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14:cNvPr>
              <p14:cNvContentPartPr/>
              <p14:nvPr/>
            </p14:nvContentPartPr>
            <p14:xfrm>
              <a:off x="3830520" y="3463000"/>
              <a:ext cx="1906560" cy="2077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812880" y="3445360"/>
                <a:ext cx="1942200" cy="211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20044007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14:cNvPr>
              <p14:cNvContentPartPr/>
              <p14:nvPr/>
            </p14:nvContentPartPr>
            <p14:xfrm>
              <a:off x="2160480" y="329920"/>
              <a:ext cx="39636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2840" y="312280"/>
                <a:ext cx="4320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14:cNvPr>
              <p14:cNvContentPartPr/>
              <p14:nvPr/>
            </p14:nvContentPartPr>
            <p14:xfrm>
              <a:off x="1793280" y="149920"/>
              <a:ext cx="263160" cy="39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75616" y="132280"/>
                <a:ext cx="298849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14:cNvPr>
              <p14:cNvContentPartPr/>
              <p14:nvPr/>
            </p14:nvContentPartPr>
            <p14:xfrm>
              <a:off x="2824320" y="161440"/>
              <a:ext cx="300240" cy="29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06320" y="143800"/>
                <a:ext cx="3358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14:cNvPr>
              <p14:cNvContentPartPr/>
              <p14:nvPr/>
            </p14:nvContentPartPr>
            <p14:xfrm>
              <a:off x="3371160" y="302560"/>
              <a:ext cx="251280" cy="13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53520" y="284920"/>
                <a:ext cx="286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14:cNvPr>
              <p14:cNvContentPartPr/>
              <p14:nvPr/>
            </p14:nvContentPartPr>
            <p14:xfrm>
              <a:off x="3676440" y="334960"/>
              <a:ext cx="142920" cy="103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58440" y="316960"/>
                <a:ext cx="178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14:cNvPr>
              <p14:cNvContentPartPr/>
              <p14:nvPr/>
            </p14:nvContentPartPr>
            <p14:xfrm>
              <a:off x="3901080" y="306520"/>
              <a:ext cx="239040" cy="11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3080" y="288880"/>
                <a:ext cx="27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14:cNvPr>
              <p14:cNvContentPartPr/>
              <p14:nvPr/>
            </p14:nvContentPartPr>
            <p14:xfrm>
              <a:off x="4181520" y="141640"/>
              <a:ext cx="24480" cy="28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63880" y="124000"/>
                <a:ext cx="60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14:cNvPr>
              <p14:cNvContentPartPr/>
              <p14:nvPr/>
            </p14:nvContentPartPr>
            <p14:xfrm>
              <a:off x="4083960" y="284200"/>
              <a:ext cx="19512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66320" y="266560"/>
                <a:ext cx="230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14:cNvPr>
              <p14:cNvContentPartPr/>
              <p14:nvPr/>
            </p14:nvContentPartPr>
            <p14:xfrm>
              <a:off x="4582200" y="162160"/>
              <a:ext cx="414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4200" y="144160"/>
                <a:ext cx="7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14:cNvPr>
              <p14:cNvContentPartPr/>
              <p14:nvPr/>
            </p14:nvContentPartPr>
            <p14:xfrm>
              <a:off x="4500480" y="318040"/>
              <a:ext cx="23904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300400"/>
                <a:ext cx="2746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14:cNvPr>
              <p14:cNvContentPartPr/>
              <p14:nvPr/>
            </p14:nvContentPartPr>
            <p14:xfrm>
              <a:off x="4745280" y="314440"/>
              <a:ext cx="9072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27640" y="296800"/>
                <a:ext cx="126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14:cNvPr>
              <p14:cNvContentPartPr/>
              <p14:nvPr/>
            </p14:nvContentPartPr>
            <p14:xfrm>
              <a:off x="5076840" y="172600"/>
              <a:ext cx="324720" cy="28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59200" y="154600"/>
                <a:ext cx="3603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14:cNvPr>
              <p14:cNvContentPartPr/>
              <p14:nvPr/>
            </p14:nvContentPartPr>
            <p14:xfrm>
              <a:off x="5506320" y="273760"/>
              <a:ext cx="449640" cy="13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88680" y="256072"/>
                <a:ext cx="485280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14:cNvPr>
              <p14:cNvContentPartPr/>
              <p14:nvPr/>
            </p14:nvContentPartPr>
            <p14:xfrm>
              <a:off x="6197160" y="184480"/>
              <a:ext cx="865800" cy="27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79520" y="166480"/>
                <a:ext cx="901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14:cNvPr>
              <p14:cNvContentPartPr/>
              <p14:nvPr/>
            </p14:nvContentPartPr>
            <p14:xfrm>
              <a:off x="7254120" y="192760"/>
              <a:ext cx="1035720" cy="336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36120" y="175120"/>
                <a:ext cx="1071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14:cNvPr>
              <p14:cNvContentPartPr/>
              <p14:nvPr/>
            </p14:nvContentPartPr>
            <p14:xfrm>
              <a:off x="8513760" y="355120"/>
              <a:ext cx="1080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96120" y="337480"/>
                <a:ext cx="464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14:cNvPr>
              <p14:cNvContentPartPr/>
              <p14:nvPr/>
            </p14:nvContentPartPr>
            <p14:xfrm>
              <a:off x="8503680" y="243520"/>
              <a:ext cx="2304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485680" y="22588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14:cNvPr>
              <p14:cNvContentPartPr/>
              <p14:nvPr/>
            </p14:nvContentPartPr>
            <p14:xfrm>
              <a:off x="8637600" y="314440"/>
              <a:ext cx="90000" cy="14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619600" y="296800"/>
                <a:ext cx="1256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14:cNvPr>
              <p14:cNvContentPartPr/>
              <p14:nvPr/>
            </p14:nvContentPartPr>
            <p14:xfrm>
              <a:off x="7348800" y="791080"/>
              <a:ext cx="310320" cy="154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800" y="773440"/>
                <a:ext cx="3459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14:cNvPr>
              <p14:cNvContentPartPr/>
              <p14:nvPr/>
            </p14:nvContentPartPr>
            <p14:xfrm>
              <a:off x="7873680" y="638440"/>
              <a:ext cx="955080" cy="288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6033" y="620800"/>
                <a:ext cx="99073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14:cNvPr>
              <p14:cNvContentPartPr/>
              <p14:nvPr/>
            </p14:nvContentPartPr>
            <p14:xfrm>
              <a:off x="223320" y="562480"/>
              <a:ext cx="6935760" cy="977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680" y="544487"/>
                <a:ext cx="6971400" cy="1013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14:cNvPr>
              <p14:cNvContentPartPr/>
              <p14:nvPr/>
            </p14:nvContentPartPr>
            <p14:xfrm>
              <a:off x="7267080" y="1297240"/>
              <a:ext cx="18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49440" y="1279600"/>
                <a:ext cx="54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14:cNvPr>
              <p14:cNvContentPartPr/>
              <p14:nvPr/>
            </p14:nvContentPartPr>
            <p14:xfrm>
              <a:off x="8439600" y="1625200"/>
              <a:ext cx="29376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21600" y="1607200"/>
                <a:ext cx="329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14:cNvPr>
              <p14:cNvContentPartPr/>
              <p14:nvPr/>
            </p14:nvContentPartPr>
            <p14:xfrm>
              <a:off x="414120" y="1895560"/>
              <a:ext cx="866520" cy="369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480" y="1877920"/>
                <a:ext cx="902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14:cNvPr>
              <p14:cNvContentPartPr/>
              <p14:nvPr/>
            </p14:nvContentPartPr>
            <p14:xfrm>
              <a:off x="1503120" y="1431880"/>
              <a:ext cx="6714720" cy="112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480" y="1414234"/>
                <a:ext cx="6750360" cy="1158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14:cNvPr>
              <p14:cNvContentPartPr/>
              <p14:nvPr/>
            </p14:nvContentPartPr>
            <p14:xfrm>
              <a:off x="1543800" y="2518360"/>
              <a:ext cx="2073240" cy="63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26160" y="2500360"/>
                <a:ext cx="210888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14:cNvPr>
              <p14:cNvContentPartPr/>
              <p14:nvPr/>
            </p14:nvContentPartPr>
            <p14:xfrm>
              <a:off x="6749040" y="2473360"/>
              <a:ext cx="282960" cy="57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31400" y="2455360"/>
                <a:ext cx="318600" cy="60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14:cNvPr>
              <p14:cNvContentPartPr/>
              <p14:nvPr/>
            </p14:nvContentPartPr>
            <p14:xfrm>
              <a:off x="7302720" y="2651200"/>
              <a:ext cx="1474200" cy="387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285084" y="2633217"/>
                <a:ext cx="1509831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14:cNvPr>
              <p14:cNvContentPartPr/>
              <p14:nvPr/>
            </p14:nvContentPartPr>
            <p14:xfrm>
              <a:off x="3868320" y="2466520"/>
              <a:ext cx="2583360" cy="78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50320" y="2448872"/>
                <a:ext cx="2619000" cy="820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14:cNvPr>
              <p14:cNvContentPartPr/>
              <p14:nvPr/>
            </p14:nvContentPartPr>
            <p14:xfrm>
              <a:off x="760800" y="3145480"/>
              <a:ext cx="2236680" cy="1357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2800" y="3127480"/>
                <a:ext cx="2272320" cy="13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14:cNvPr>
              <p14:cNvContentPartPr/>
              <p14:nvPr/>
            </p14:nvContentPartPr>
            <p14:xfrm>
              <a:off x="3702000" y="3463000"/>
              <a:ext cx="2035440" cy="2077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84000" y="3445360"/>
                <a:ext cx="2071080" cy="2112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1707439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14:cNvPr>
              <p14:cNvContentPartPr/>
              <p14:nvPr/>
            </p14:nvContentPartPr>
            <p14:xfrm>
              <a:off x="2160480" y="329920"/>
              <a:ext cx="39636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2840" y="312280"/>
                <a:ext cx="4320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14:cNvPr>
              <p14:cNvContentPartPr/>
              <p14:nvPr/>
            </p14:nvContentPartPr>
            <p14:xfrm>
              <a:off x="1793280" y="149920"/>
              <a:ext cx="263160" cy="39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75616" y="132280"/>
                <a:ext cx="298849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14:cNvPr>
              <p14:cNvContentPartPr/>
              <p14:nvPr/>
            </p14:nvContentPartPr>
            <p14:xfrm>
              <a:off x="2824320" y="161440"/>
              <a:ext cx="300240" cy="29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06320" y="143800"/>
                <a:ext cx="3358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14:cNvPr>
              <p14:cNvContentPartPr/>
              <p14:nvPr/>
            </p14:nvContentPartPr>
            <p14:xfrm>
              <a:off x="3371160" y="302560"/>
              <a:ext cx="251280" cy="13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53520" y="284920"/>
                <a:ext cx="286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14:cNvPr>
              <p14:cNvContentPartPr/>
              <p14:nvPr/>
            </p14:nvContentPartPr>
            <p14:xfrm>
              <a:off x="3676440" y="334960"/>
              <a:ext cx="142920" cy="103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58440" y="316960"/>
                <a:ext cx="178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14:cNvPr>
              <p14:cNvContentPartPr/>
              <p14:nvPr/>
            </p14:nvContentPartPr>
            <p14:xfrm>
              <a:off x="3901080" y="306520"/>
              <a:ext cx="239040" cy="11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3080" y="288880"/>
                <a:ext cx="27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14:cNvPr>
              <p14:cNvContentPartPr/>
              <p14:nvPr/>
            </p14:nvContentPartPr>
            <p14:xfrm>
              <a:off x="4181520" y="141640"/>
              <a:ext cx="24480" cy="28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63880" y="124000"/>
                <a:ext cx="60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14:cNvPr>
              <p14:cNvContentPartPr/>
              <p14:nvPr/>
            </p14:nvContentPartPr>
            <p14:xfrm>
              <a:off x="4083960" y="284200"/>
              <a:ext cx="19512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66320" y="266560"/>
                <a:ext cx="230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14:cNvPr>
              <p14:cNvContentPartPr/>
              <p14:nvPr/>
            </p14:nvContentPartPr>
            <p14:xfrm>
              <a:off x="4582200" y="162160"/>
              <a:ext cx="414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4200" y="144160"/>
                <a:ext cx="7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14:cNvPr>
              <p14:cNvContentPartPr/>
              <p14:nvPr/>
            </p14:nvContentPartPr>
            <p14:xfrm>
              <a:off x="4500480" y="318040"/>
              <a:ext cx="23904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300400"/>
                <a:ext cx="2746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14:cNvPr>
              <p14:cNvContentPartPr/>
              <p14:nvPr/>
            </p14:nvContentPartPr>
            <p14:xfrm>
              <a:off x="4745280" y="314440"/>
              <a:ext cx="9072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27640" y="296800"/>
                <a:ext cx="126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14:cNvPr>
              <p14:cNvContentPartPr/>
              <p14:nvPr/>
            </p14:nvContentPartPr>
            <p14:xfrm>
              <a:off x="5076840" y="172600"/>
              <a:ext cx="324720" cy="28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59200" y="154600"/>
                <a:ext cx="3603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14:cNvPr>
              <p14:cNvContentPartPr/>
              <p14:nvPr/>
            </p14:nvContentPartPr>
            <p14:xfrm>
              <a:off x="5506320" y="273760"/>
              <a:ext cx="449640" cy="13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88680" y="256072"/>
                <a:ext cx="485280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14:cNvPr>
              <p14:cNvContentPartPr/>
              <p14:nvPr/>
            </p14:nvContentPartPr>
            <p14:xfrm>
              <a:off x="6197160" y="184480"/>
              <a:ext cx="865800" cy="27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79520" y="166480"/>
                <a:ext cx="901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14:cNvPr>
              <p14:cNvContentPartPr/>
              <p14:nvPr/>
            </p14:nvContentPartPr>
            <p14:xfrm>
              <a:off x="7254120" y="192760"/>
              <a:ext cx="1035720" cy="336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36120" y="175120"/>
                <a:ext cx="1071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14:cNvPr>
              <p14:cNvContentPartPr/>
              <p14:nvPr/>
            </p14:nvContentPartPr>
            <p14:xfrm>
              <a:off x="8513760" y="355120"/>
              <a:ext cx="1080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96120" y="337480"/>
                <a:ext cx="464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14:cNvPr>
              <p14:cNvContentPartPr/>
              <p14:nvPr/>
            </p14:nvContentPartPr>
            <p14:xfrm>
              <a:off x="8503680" y="243520"/>
              <a:ext cx="2304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485680" y="22588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14:cNvPr>
              <p14:cNvContentPartPr/>
              <p14:nvPr/>
            </p14:nvContentPartPr>
            <p14:xfrm>
              <a:off x="8637600" y="314440"/>
              <a:ext cx="90000" cy="14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619600" y="296800"/>
                <a:ext cx="1256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14:cNvPr>
              <p14:cNvContentPartPr/>
              <p14:nvPr/>
            </p14:nvContentPartPr>
            <p14:xfrm>
              <a:off x="7348800" y="791080"/>
              <a:ext cx="310320" cy="154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800" y="773440"/>
                <a:ext cx="3459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14:cNvPr>
              <p14:cNvContentPartPr/>
              <p14:nvPr/>
            </p14:nvContentPartPr>
            <p14:xfrm>
              <a:off x="7873680" y="638440"/>
              <a:ext cx="955080" cy="288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6033" y="620800"/>
                <a:ext cx="99073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14:cNvPr>
              <p14:cNvContentPartPr/>
              <p14:nvPr/>
            </p14:nvContentPartPr>
            <p14:xfrm>
              <a:off x="223320" y="562480"/>
              <a:ext cx="6935760" cy="977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680" y="544487"/>
                <a:ext cx="6971400" cy="1013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14:cNvPr>
              <p14:cNvContentPartPr/>
              <p14:nvPr/>
            </p14:nvContentPartPr>
            <p14:xfrm>
              <a:off x="7267080" y="1297240"/>
              <a:ext cx="18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49440" y="1279600"/>
                <a:ext cx="54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14:cNvPr>
              <p14:cNvContentPartPr/>
              <p14:nvPr/>
            </p14:nvContentPartPr>
            <p14:xfrm>
              <a:off x="8439600" y="1625200"/>
              <a:ext cx="29376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21600" y="1607200"/>
                <a:ext cx="329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14:cNvPr>
              <p14:cNvContentPartPr/>
              <p14:nvPr/>
            </p14:nvContentPartPr>
            <p14:xfrm>
              <a:off x="414120" y="1895560"/>
              <a:ext cx="866520" cy="369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480" y="1877920"/>
                <a:ext cx="902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14:cNvPr>
              <p14:cNvContentPartPr/>
              <p14:nvPr/>
            </p14:nvContentPartPr>
            <p14:xfrm>
              <a:off x="1503120" y="1431880"/>
              <a:ext cx="6714720" cy="112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480" y="1414234"/>
                <a:ext cx="6750360" cy="1158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14:cNvPr>
              <p14:cNvContentPartPr/>
              <p14:nvPr/>
            </p14:nvContentPartPr>
            <p14:xfrm>
              <a:off x="1543800" y="2518360"/>
              <a:ext cx="2073240" cy="63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26160" y="2500360"/>
                <a:ext cx="210888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14:cNvPr>
              <p14:cNvContentPartPr/>
              <p14:nvPr/>
            </p14:nvContentPartPr>
            <p14:xfrm>
              <a:off x="6749040" y="2473360"/>
              <a:ext cx="282960" cy="57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31400" y="2455360"/>
                <a:ext cx="318600" cy="60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14:cNvPr>
              <p14:cNvContentPartPr/>
              <p14:nvPr/>
            </p14:nvContentPartPr>
            <p14:xfrm>
              <a:off x="7302720" y="2651200"/>
              <a:ext cx="1474200" cy="387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285084" y="2633217"/>
                <a:ext cx="1509831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14:cNvPr>
              <p14:cNvContentPartPr/>
              <p14:nvPr/>
            </p14:nvContentPartPr>
            <p14:xfrm>
              <a:off x="3868320" y="2466520"/>
              <a:ext cx="2583360" cy="78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50320" y="2448872"/>
                <a:ext cx="2619000" cy="820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14:cNvPr>
              <p14:cNvContentPartPr/>
              <p14:nvPr/>
            </p14:nvContentPartPr>
            <p14:xfrm>
              <a:off x="760800" y="3145480"/>
              <a:ext cx="2236680" cy="1357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2800" y="3127480"/>
                <a:ext cx="2272320" cy="13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14:cNvPr>
              <p14:cNvContentPartPr/>
              <p14:nvPr/>
            </p14:nvContentPartPr>
            <p14:xfrm>
              <a:off x="3702000" y="3463000"/>
              <a:ext cx="2035440" cy="2077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84000" y="3445360"/>
                <a:ext cx="2071080" cy="21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385220F-A5CC-4BD9-9972-232AD5C548F5}"/>
                  </a:ext>
                </a:extLst>
              </p14:cNvPr>
              <p14:cNvContentPartPr/>
              <p14:nvPr/>
            </p14:nvContentPartPr>
            <p14:xfrm>
              <a:off x="6979440" y="3474520"/>
              <a:ext cx="13788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385220F-A5CC-4BD9-9972-232AD5C548F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61440" y="3456880"/>
                <a:ext cx="173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ED5532F-A4D3-4AEA-8D2B-3322AC5CEC91}"/>
                  </a:ext>
                </a:extLst>
              </p14:cNvPr>
              <p14:cNvContentPartPr/>
              <p14:nvPr/>
            </p14:nvContentPartPr>
            <p14:xfrm>
              <a:off x="6979440" y="3568120"/>
              <a:ext cx="1465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ED5532F-A4D3-4AEA-8D2B-3322AC5CEC9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61440" y="3550120"/>
                <a:ext cx="182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EA5724D-F74E-4B20-B8DA-1101F269A133}"/>
                  </a:ext>
                </a:extLst>
              </p14:cNvPr>
              <p14:cNvContentPartPr/>
              <p14:nvPr/>
            </p14:nvContentPartPr>
            <p14:xfrm>
              <a:off x="6399840" y="3392800"/>
              <a:ext cx="438480" cy="259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EA5724D-F74E-4B20-B8DA-1101F269A1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82186" y="3374800"/>
                <a:ext cx="47414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B1AC507-3A92-45FB-94F9-9FB5CD89F424}"/>
                  </a:ext>
                </a:extLst>
              </p14:cNvPr>
              <p14:cNvContentPartPr/>
              <p14:nvPr/>
            </p14:nvContentPartPr>
            <p14:xfrm>
              <a:off x="5902680" y="3464080"/>
              <a:ext cx="255240" cy="210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B1AC507-3A92-45FB-94F9-9FB5CD89F4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85015" y="3446440"/>
                <a:ext cx="29093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3B3BE5-AD90-4F3B-9CF8-F223BB82EFC7}"/>
                  </a:ext>
                </a:extLst>
              </p14:cNvPr>
              <p14:cNvContentPartPr/>
              <p14:nvPr/>
            </p14:nvContentPartPr>
            <p14:xfrm>
              <a:off x="7833000" y="33524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3B3BE5-AD90-4F3B-9CF8-F223BB82EF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15360" y="3334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30C1C5E-ADC4-4390-BF28-CDB2589EC3BD}"/>
                  </a:ext>
                </a:extLst>
              </p14:cNvPr>
              <p14:cNvContentPartPr/>
              <p14:nvPr/>
            </p14:nvContentPartPr>
            <p14:xfrm>
              <a:off x="8120640" y="3346360"/>
              <a:ext cx="190080" cy="290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30C1C5E-ADC4-4390-BF28-CDB2589EC3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02640" y="3328720"/>
                <a:ext cx="22572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81E82A2-2D06-4051-BB9F-57A7BB2F3FFF}"/>
                  </a:ext>
                </a:extLst>
              </p14:cNvPr>
              <p14:cNvContentPartPr/>
              <p14:nvPr/>
            </p14:nvContentPartPr>
            <p14:xfrm>
              <a:off x="7289760" y="3391720"/>
              <a:ext cx="737640" cy="195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81E82A2-2D06-4051-BB9F-57A7BB2F3FF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271769" y="3374080"/>
                <a:ext cx="773263" cy="23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4357733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14:cNvPr>
              <p14:cNvContentPartPr/>
              <p14:nvPr/>
            </p14:nvContentPartPr>
            <p14:xfrm>
              <a:off x="2160480" y="329920"/>
              <a:ext cx="39636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2840" y="312280"/>
                <a:ext cx="4320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14:cNvPr>
              <p14:cNvContentPartPr/>
              <p14:nvPr/>
            </p14:nvContentPartPr>
            <p14:xfrm>
              <a:off x="1793280" y="149920"/>
              <a:ext cx="263160" cy="39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75616" y="132280"/>
                <a:ext cx="298849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14:cNvPr>
              <p14:cNvContentPartPr/>
              <p14:nvPr/>
            </p14:nvContentPartPr>
            <p14:xfrm>
              <a:off x="2824320" y="161440"/>
              <a:ext cx="300240" cy="29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06320" y="143800"/>
                <a:ext cx="3358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14:cNvPr>
              <p14:cNvContentPartPr/>
              <p14:nvPr/>
            </p14:nvContentPartPr>
            <p14:xfrm>
              <a:off x="3371160" y="302560"/>
              <a:ext cx="251280" cy="13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53520" y="284920"/>
                <a:ext cx="286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14:cNvPr>
              <p14:cNvContentPartPr/>
              <p14:nvPr/>
            </p14:nvContentPartPr>
            <p14:xfrm>
              <a:off x="3676440" y="334960"/>
              <a:ext cx="142920" cy="103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58440" y="316960"/>
                <a:ext cx="178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14:cNvPr>
              <p14:cNvContentPartPr/>
              <p14:nvPr/>
            </p14:nvContentPartPr>
            <p14:xfrm>
              <a:off x="3901080" y="306520"/>
              <a:ext cx="239040" cy="11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3080" y="288880"/>
                <a:ext cx="27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14:cNvPr>
              <p14:cNvContentPartPr/>
              <p14:nvPr/>
            </p14:nvContentPartPr>
            <p14:xfrm>
              <a:off x="4181520" y="141640"/>
              <a:ext cx="24480" cy="28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63880" y="124000"/>
                <a:ext cx="60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14:cNvPr>
              <p14:cNvContentPartPr/>
              <p14:nvPr/>
            </p14:nvContentPartPr>
            <p14:xfrm>
              <a:off x="4083960" y="284200"/>
              <a:ext cx="19512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66320" y="266560"/>
                <a:ext cx="230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14:cNvPr>
              <p14:cNvContentPartPr/>
              <p14:nvPr/>
            </p14:nvContentPartPr>
            <p14:xfrm>
              <a:off x="4582200" y="162160"/>
              <a:ext cx="414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4200" y="144160"/>
                <a:ext cx="7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14:cNvPr>
              <p14:cNvContentPartPr/>
              <p14:nvPr/>
            </p14:nvContentPartPr>
            <p14:xfrm>
              <a:off x="4500480" y="318040"/>
              <a:ext cx="23904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300400"/>
                <a:ext cx="2746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14:cNvPr>
              <p14:cNvContentPartPr/>
              <p14:nvPr/>
            </p14:nvContentPartPr>
            <p14:xfrm>
              <a:off x="4745280" y="314440"/>
              <a:ext cx="9072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27640" y="296800"/>
                <a:ext cx="126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14:cNvPr>
              <p14:cNvContentPartPr/>
              <p14:nvPr/>
            </p14:nvContentPartPr>
            <p14:xfrm>
              <a:off x="5076840" y="172600"/>
              <a:ext cx="324720" cy="28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59200" y="154600"/>
                <a:ext cx="3603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14:cNvPr>
              <p14:cNvContentPartPr/>
              <p14:nvPr/>
            </p14:nvContentPartPr>
            <p14:xfrm>
              <a:off x="5506320" y="273760"/>
              <a:ext cx="449640" cy="13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88680" y="256072"/>
                <a:ext cx="485280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14:cNvPr>
              <p14:cNvContentPartPr/>
              <p14:nvPr/>
            </p14:nvContentPartPr>
            <p14:xfrm>
              <a:off x="6197160" y="184480"/>
              <a:ext cx="865800" cy="27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79520" y="166480"/>
                <a:ext cx="901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14:cNvPr>
              <p14:cNvContentPartPr/>
              <p14:nvPr/>
            </p14:nvContentPartPr>
            <p14:xfrm>
              <a:off x="7254120" y="192760"/>
              <a:ext cx="1035720" cy="336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36120" y="175120"/>
                <a:ext cx="1071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14:cNvPr>
              <p14:cNvContentPartPr/>
              <p14:nvPr/>
            </p14:nvContentPartPr>
            <p14:xfrm>
              <a:off x="8513760" y="355120"/>
              <a:ext cx="1080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96120" y="337480"/>
                <a:ext cx="464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14:cNvPr>
              <p14:cNvContentPartPr/>
              <p14:nvPr/>
            </p14:nvContentPartPr>
            <p14:xfrm>
              <a:off x="8503680" y="243520"/>
              <a:ext cx="2304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485680" y="22588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14:cNvPr>
              <p14:cNvContentPartPr/>
              <p14:nvPr/>
            </p14:nvContentPartPr>
            <p14:xfrm>
              <a:off x="8637600" y="314440"/>
              <a:ext cx="90000" cy="14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619600" y="296800"/>
                <a:ext cx="1256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14:cNvPr>
              <p14:cNvContentPartPr/>
              <p14:nvPr/>
            </p14:nvContentPartPr>
            <p14:xfrm>
              <a:off x="7348800" y="791080"/>
              <a:ext cx="310320" cy="154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800" y="773440"/>
                <a:ext cx="3459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14:cNvPr>
              <p14:cNvContentPartPr/>
              <p14:nvPr/>
            </p14:nvContentPartPr>
            <p14:xfrm>
              <a:off x="7873680" y="638440"/>
              <a:ext cx="955080" cy="288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6033" y="620800"/>
                <a:ext cx="99073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14:cNvPr>
              <p14:cNvContentPartPr/>
              <p14:nvPr/>
            </p14:nvContentPartPr>
            <p14:xfrm>
              <a:off x="223320" y="562480"/>
              <a:ext cx="6935760" cy="977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680" y="544487"/>
                <a:ext cx="6971400" cy="1013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14:cNvPr>
              <p14:cNvContentPartPr/>
              <p14:nvPr/>
            </p14:nvContentPartPr>
            <p14:xfrm>
              <a:off x="7267080" y="1297240"/>
              <a:ext cx="18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49440" y="1279600"/>
                <a:ext cx="54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14:cNvPr>
              <p14:cNvContentPartPr/>
              <p14:nvPr/>
            </p14:nvContentPartPr>
            <p14:xfrm>
              <a:off x="8439600" y="1625200"/>
              <a:ext cx="29376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21600" y="1607200"/>
                <a:ext cx="329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14:cNvPr>
              <p14:cNvContentPartPr/>
              <p14:nvPr/>
            </p14:nvContentPartPr>
            <p14:xfrm>
              <a:off x="414120" y="1895560"/>
              <a:ext cx="866520" cy="369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480" y="1877920"/>
                <a:ext cx="902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14:cNvPr>
              <p14:cNvContentPartPr/>
              <p14:nvPr/>
            </p14:nvContentPartPr>
            <p14:xfrm>
              <a:off x="1503120" y="1431880"/>
              <a:ext cx="6714720" cy="112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480" y="1414234"/>
                <a:ext cx="6750360" cy="1158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14:cNvPr>
              <p14:cNvContentPartPr/>
              <p14:nvPr/>
            </p14:nvContentPartPr>
            <p14:xfrm>
              <a:off x="1543800" y="2518360"/>
              <a:ext cx="2073240" cy="63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26160" y="2500360"/>
                <a:ext cx="210888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14:cNvPr>
              <p14:cNvContentPartPr/>
              <p14:nvPr/>
            </p14:nvContentPartPr>
            <p14:xfrm>
              <a:off x="6749040" y="2473360"/>
              <a:ext cx="282960" cy="57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31400" y="2455360"/>
                <a:ext cx="318600" cy="60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14:cNvPr>
              <p14:cNvContentPartPr/>
              <p14:nvPr/>
            </p14:nvContentPartPr>
            <p14:xfrm>
              <a:off x="7302720" y="2651200"/>
              <a:ext cx="1474200" cy="387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285084" y="2633217"/>
                <a:ext cx="1509831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14:cNvPr>
              <p14:cNvContentPartPr/>
              <p14:nvPr/>
            </p14:nvContentPartPr>
            <p14:xfrm>
              <a:off x="3868320" y="2466520"/>
              <a:ext cx="2583360" cy="78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50320" y="2448872"/>
                <a:ext cx="2619000" cy="820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14:cNvPr>
              <p14:cNvContentPartPr/>
              <p14:nvPr/>
            </p14:nvContentPartPr>
            <p14:xfrm>
              <a:off x="760800" y="3145480"/>
              <a:ext cx="2236680" cy="1357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2800" y="3127480"/>
                <a:ext cx="2272320" cy="13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14:cNvPr>
              <p14:cNvContentPartPr/>
              <p14:nvPr/>
            </p14:nvContentPartPr>
            <p14:xfrm>
              <a:off x="3702000" y="3463000"/>
              <a:ext cx="2035440" cy="2077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84000" y="3445360"/>
                <a:ext cx="2071080" cy="21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385220F-A5CC-4BD9-9972-232AD5C548F5}"/>
                  </a:ext>
                </a:extLst>
              </p14:cNvPr>
              <p14:cNvContentPartPr/>
              <p14:nvPr/>
            </p14:nvContentPartPr>
            <p14:xfrm>
              <a:off x="6979440" y="3474520"/>
              <a:ext cx="13788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385220F-A5CC-4BD9-9972-232AD5C548F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61440" y="3456880"/>
                <a:ext cx="173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ED5532F-A4D3-4AEA-8D2B-3322AC5CEC91}"/>
                  </a:ext>
                </a:extLst>
              </p14:cNvPr>
              <p14:cNvContentPartPr/>
              <p14:nvPr/>
            </p14:nvContentPartPr>
            <p14:xfrm>
              <a:off x="6979440" y="3568120"/>
              <a:ext cx="1465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ED5532F-A4D3-4AEA-8D2B-3322AC5CEC9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61440" y="3550120"/>
                <a:ext cx="182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EA5724D-F74E-4B20-B8DA-1101F269A133}"/>
                  </a:ext>
                </a:extLst>
              </p14:cNvPr>
              <p14:cNvContentPartPr/>
              <p14:nvPr/>
            </p14:nvContentPartPr>
            <p14:xfrm>
              <a:off x="6399840" y="3392800"/>
              <a:ext cx="438480" cy="259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EA5724D-F74E-4B20-B8DA-1101F269A1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82186" y="3374800"/>
                <a:ext cx="47414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B1AC507-3A92-45FB-94F9-9FB5CD89F424}"/>
                  </a:ext>
                </a:extLst>
              </p14:cNvPr>
              <p14:cNvContentPartPr/>
              <p14:nvPr/>
            </p14:nvContentPartPr>
            <p14:xfrm>
              <a:off x="5902680" y="3464080"/>
              <a:ext cx="255240" cy="210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B1AC507-3A92-45FB-94F9-9FB5CD89F4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85015" y="3446440"/>
                <a:ext cx="29093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3B3BE5-AD90-4F3B-9CF8-F223BB82EFC7}"/>
                  </a:ext>
                </a:extLst>
              </p14:cNvPr>
              <p14:cNvContentPartPr/>
              <p14:nvPr/>
            </p14:nvContentPartPr>
            <p14:xfrm>
              <a:off x="7833000" y="33524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3B3BE5-AD90-4F3B-9CF8-F223BB82EF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15360" y="3334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30C1C5E-ADC4-4390-BF28-CDB2589EC3BD}"/>
                  </a:ext>
                </a:extLst>
              </p14:cNvPr>
              <p14:cNvContentPartPr/>
              <p14:nvPr/>
            </p14:nvContentPartPr>
            <p14:xfrm>
              <a:off x="8120640" y="3346360"/>
              <a:ext cx="190080" cy="290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30C1C5E-ADC4-4390-BF28-CDB2589EC3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02640" y="3328720"/>
                <a:ext cx="22572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81E82A2-2D06-4051-BB9F-57A7BB2F3FFF}"/>
                  </a:ext>
                </a:extLst>
              </p14:cNvPr>
              <p14:cNvContentPartPr/>
              <p14:nvPr/>
            </p14:nvContentPartPr>
            <p14:xfrm>
              <a:off x="7289760" y="3391720"/>
              <a:ext cx="737640" cy="195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81E82A2-2D06-4051-BB9F-57A7BB2F3FF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271769" y="3374080"/>
                <a:ext cx="773263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D08DF1-7723-4A5D-9214-E0A203B1BD85}"/>
                  </a:ext>
                </a:extLst>
              </p14:cNvPr>
              <p14:cNvContentPartPr/>
              <p14:nvPr/>
            </p14:nvContentPartPr>
            <p14:xfrm>
              <a:off x="6420720" y="3788440"/>
              <a:ext cx="686160" cy="37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D08DF1-7723-4A5D-9214-E0A203B1BD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02720" y="3770800"/>
                <a:ext cx="72180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2C98132-F172-481F-9C3A-4712DACFC9AF}"/>
                  </a:ext>
                </a:extLst>
              </p14:cNvPr>
              <p14:cNvContentPartPr/>
              <p14:nvPr/>
            </p14:nvContentPartPr>
            <p14:xfrm>
              <a:off x="7274280" y="3786280"/>
              <a:ext cx="1084680" cy="348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2C98132-F172-481F-9C3A-4712DACFC9A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56640" y="3768280"/>
                <a:ext cx="1120320" cy="384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96340885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14:cNvPr>
              <p14:cNvContentPartPr/>
              <p14:nvPr/>
            </p14:nvContentPartPr>
            <p14:xfrm>
              <a:off x="2160480" y="329920"/>
              <a:ext cx="39636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2840" y="312280"/>
                <a:ext cx="4320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14:cNvPr>
              <p14:cNvContentPartPr/>
              <p14:nvPr/>
            </p14:nvContentPartPr>
            <p14:xfrm>
              <a:off x="1793280" y="149920"/>
              <a:ext cx="263160" cy="39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75616" y="132280"/>
                <a:ext cx="298849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14:cNvPr>
              <p14:cNvContentPartPr/>
              <p14:nvPr/>
            </p14:nvContentPartPr>
            <p14:xfrm>
              <a:off x="2824320" y="161440"/>
              <a:ext cx="300240" cy="29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06320" y="143800"/>
                <a:ext cx="3358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14:cNvPr>
              <p14:cNvContentPartPr/>
              <p14:nvPr/>
            </p14:nvContentPartPr>
            <p14:xfrm>
              <a:off x="3371160" y="302560"/>
              <a:ext cx="251280" cy="13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53520" y="284920"/>
                <a:ext cx="286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14:cNvPr>
              <p14:cNvContentPartPr/>
              <p14:nvPr/>
            </p14:nvContentPartPr>
            <p14:xfrm>
              <a:off x="3676440" y="334960"/>
              <a:ext cx="142920" cy="103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58440" y="316960"/>
                <a:ext cx="178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14:cNvPr>
              <p14:cNvContentPartPr/>
              <p14:nvPr/>
            </p14:nvContentPartPr>
            <p14:xfrm>
              <a:off x="3901080" y="306520"/>
              <a:ext cx="239040" cy="11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3080" y="288880"/>
                <a:ext cx="27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14:cNvPr>
              <p14:cNvContentPartPr/>
              <p14:nvPr/>
            </p14:nvContentPartPr>
            <p14:xfrm>
              <a:off x="4181520" y="141640"/>
              <a:ext cx="24480" cy="28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63880" y="124000"/>
                <a:ext cx="60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14:cNvPr>
              <p14:cNvContentPartPr/>
              <p14:nvPr/>
            </p14:nvContentPartPr>
            <p14:xfrm>
              <a:off x="4083960" y="284200"/>
              <a:ext cx="19512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66320" y="266560"/>
                <a:ext cx="230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14:cNvPr>
              <p14:cNvContentPartPr/>
              <p14:nvPr/>
            </p14:nvContentPartPr>
            <p14:xfrm>
              <a:off x="4582200" y="162160"/>
              <a:ext cx="414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4200" y="144160"/>
                <a:ext cx="7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14:cNvPr>
              <p14:cNvContentPartPr/>
              <p14:nvPr/>
            </p14:nvContentPartPr>
            <p14:xfrm>
              <a:off x="4500480" y="318040"/>
              <a:ext cx="23904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300400"/>
                <a:ext cx="2746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14:cNvPr>
              <p14:cNvContentPartPr/>
              <p14:nvPr/>
            </p14:nvContentPartPr>
            <p14:xfrm>
              <a:off x="4745280" y="314440"/>
              <a:ext cx="9072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27640" y="296800"/>
                <a:ext cx="126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14:cNvPr>
              <p14:cNvContentPartPr/>
              <p14:nvPr/>
            </p14:nvContentPartPr>
            <p14:xfrm>
              <a:off x="5076840" y="172600"/>
              <a:ext cx="324720" cy="28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59200" y="154600"/>
                <a:ext cx="3603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14:cNvPr>
              <p14:cNvContentPartPr/>
              <p14:nvPr/>
            </p14:nvContentPartPr>
            <p14:xfrm>
              <a:off x="5506320" y="273760"/>
              <a:ext cx="449640" cy="13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88680" y="256072"/>
                <a:ext cx="485280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14:cNvPr>
              <p14:cNvContentPartPr/>
              <p14:nvPr/>
            </p14:nvContentPartPr>
            <p14:xfrm>
              <a:off x="6197160" y="184480"/>
              <a:ext cx="865800" cy="27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79520" y="166480"/>
                <a:ext cx="901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14:cNvPr>
              <p14:cNvContentPartPr/>
              <p14:nvPr/>
            </p14:nvContentPartPr>
            <p14:xfrm>
              <a:off x="7254120" y="192760"/>
              <a:ext cx="1035720" cy="336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36120" y="175120"/>
                <a:ext cx="1071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14:cNvPr>
              <p14:cNvContentPartPr/>
              <p14:nvPr/>
            </p14:nvContentPartPr>
            <p14:xfrm>
              <a:off x="8513760" y="355120"/>
              <a:ext cx="1080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96120" y="337480"/>
                <a:ext cx="464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14:cNvPr>
              <p14:cNvContentPartPr/>
              <p14:nvPr/>
            </p14:nvContentPartPr>
            <p14:xfrm>
              <a:off x="8503680" y="243520"/>
              <a:ext cx="2304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485680" y="22588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14:cNvPr>
              <p14:cNvContentPartPr/>
              <p14:nvPr/>
            </p14:nvContentPartPr>
            <p14:xfrm>
              <a:off x="8637600" y="314440"/>
              <a:ext cx="90000" cy="14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619600" y="296800"/>
                <a:ext cx="1256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14:cNvPr>
              <p14:cNvContentPartPr/>
              <p14:nvPr/>
            </p14:nvContentPartPr>
            <p14:xfrm>
              <a:off x="7348800" y="791080"/>
              <a:ext cx="310320" cy="154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800" y="773440"/>
                <a:ext cx="3459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14:cNvPr>
              <p14:cNvContentPartPr/>
              <p14:nvPr/>
            </p14:nvContentPartPr>
            <p14:xfrm>
              <a:off x="7873680" y="638440"/>
              <a:ext cx="955080" cy="288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6033" y="620800"/>
                <a:ext cx="99073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14:cNvPr>
              <p14:cNvContentPartPr/>
              <p14:nvPr/>
            </p14:nvContentPartPr>
            <p14:xfrm>
              <a:off x="223320" y="562480"/>
              <a:ext cx="6935760" cy="977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680" y="544487"/>
                <a:ext cx="6971400" cy="1013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14:cNvPr>
              <p14:cNvContentPartPr/>
              <p14:nvPr/>
            </p14:nvContentPartPr>
            <p14:xfrm>
              <a:off x="7267080" y="1297240"/>
              <a:ext cx="18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49440" y="1279600"/>
                <a:ext cx="54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14:cNvPr>
              <p14:cNvContentPartPr/>
              <p14:nvPr/>
            </p14:nvContentPartPr>
            <p14:xfrm>
              <a:off x="8439600" y="1625200"/>
              <a:ext cx="29376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21600" y="1607200"/>
                <a:ext cx="329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14:cNvPr>
              <p14:cNvContentPartPr/>
              <p14:nvPr/>
            </p14:nvContentPartPr>
            <p14:xfrm>
              <a:off x="414120" y="1895560"/>
              <a:ext cx="866520" cy="369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480" y="1877920"/>
                <a:ext cx="902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14:cNvPr>
              <p14:cNvContentPartPr/>
              <p14:nvPr/>
            </p14:nvContentPartPr>
            <p14:xfrm>
              <a:off x="1503120" y="1431880"/>
              <a:ext cx="6714720" cy="112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480" y="1414234"/>
                <a:ext cx="6750360" cy="1158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14:cNvPr>
              <p14:cNvContentPartPr/>
              <p14:nvPr/>
            </p14:nvContentPartPr>
            <p14:xfrm>
              <a:off x="1543800" y="2518360"/>
              <a:ext cx="2073240" cy="63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26160" y="2500360"/>
                <a:ext cx="210888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14:cNvPr>
              <p14:cNvContentPartPr/>
              <p14:nvPr/>
            </p14:nvContentPartPr>
            <p14:xfrm>
              <a:off x="6749040" y="2473360"/>
              <a:ext cx="282960" cy="57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31400" y="2455360"/>
                <a:ext cx="318600" cy="60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14:cNvPr>
              <p14:cNvContentPartPr/>
              <p14:nvPr/>
            </p14:nvContentPartPr>
            <p14:xfrm>
              <a:off x="7302720" y="2651200"/>
              <a:ext cx="1474200" cy="387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285084" y="2633217"/>
                <a:ext cx="1509831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14:cNvPr>
              <p14:cNvContentPartPr/>
              <p14:nvPr/>
            </p14:nvContentPartPr>
            <p14:xfrm>
              <a:off x="3868320" y="2466520"/>
              <a:ext cx="2583360" cy="78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50320" y="2448872"/>
                <a:ext cx="2619000" cy="820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14:cNvPr>
              <p14:cNvContentPartPr/>
              <p14:nvPr/>
            </p14:nvContentPartPr>
            <p14:xfrm>
              <a:off x="760800" y="3145480"/>
              <a:ext cx="2236680" cy="1357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2800" y="3127480"/>
                <a:ext cx="2272320" cy="13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14:cNvPr>
              <p14:cNvContentPartPr/>
              <p14:nvPr/>
            </p14:nvContentPartPr>
            <p14:xfrm>
              <a:off x="3702000" y="3463000"/>
              <a:ext cx="2035440" cy="2077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84000" y="3445360"/>
                <a:ext cx="2071080" cy="21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385220F-A5CC-4BD9-9972-232AD5C548F5}"/>
                  </a:ext>
                </a:extLst>
              </p14:cNvPr>
              <p14:cNvContentPartPr/>
              <p14:nvPr/>
            </p14:nvContentPartPr>
            <p14:xfrm>
              <a:off x="6979440" y="3474520"/>
              <a:ext cx="13788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385220F-A5CC-4BD9-9972-232AD5C548F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61440" y="3456880"/>
                <a:ext cx="173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ED5532F-A4D3-4AEA-8D2B-3322AC5CEC91}"/>
                  </a:ext>
                </a:extLst>
              </p14:cNvPr>
              <p14:cNvContentPartPr/>
              <p14:nvPr/>
            </p14:nvContentPartPr>
            <p14:xfrm>
              <a:off x="6979440" y="3568120"/>
              <a:ext cx="1465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ED5532F-A4D3-4AEA-8D2B-3322AC5CEC9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61440" y="3550120"/>
                <a:ext cx="182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EA5724D-F74E-4B20-B8DA-1101F269A133}"/>
                  </a:ext>
                </a:extLst>
              </p14:cNvPr>
              <p14:cNvContentPartPr/>
              <p14:nvPr/>
            </p14:nvContentPartPr>
            <p14:xfrm>
              <a:off x="6399840" y="3392800"/>
              <a:ext cx="438480" cy="259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EA5724D-F74E-4B20-B8DA-1101F269A1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82186" y="3374800"/>
                <a:ext cx="47414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B1AC507-3A92-45FB-94F9-9FB5CD89F424}"/>
                  </a:ext>
                </a:extLst>
              </p14:cNvPr>
              <p14:cNvContentPartPr/>
              <p14:nvPr/>
            </p14:nvContentPartPr>
            <p14:xfrm>
              <a:off x="5902680" y="3464080"/>
              <a:ext cx="255240" cy="210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B1AC507-3A92-45FB-94F9-9FB5CD89F4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85015" y="3446440"/>
                <a:ext cx="29093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3B3BE5-AD90-4F3B-9CF8-F223BB82EFC7}"/>
                  </a:ext>
                </a:extLst>
              </p14:cNvPr>
              <p14:cNvContentPartPr/>
              <p14:nvPr/>
            </p14:nvContentPartPr>
            <p14:xfrm>
              <a:off x="7833000" y="33524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3B3BE5-AD90-4F3B-9CF8-F223BB82EF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15360" y="3334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30C1C5E-ADC4-4390-BF28-CDB2589EC3BD}"/>
                  </a:ext>
                </a:extLst>
              </p14:cNvPr>
              <p14:cNvContentPartPr/>
              <p14:nvPr/>
            </p14:nvContentPartPr>
            <p14:xfrm>
              <a:off x="8120640" y="3346360"/>
              <a:ext cx="190080" cy="290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30C1C5E-ADC4-4390-BF28-CDB2589EC3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02640" y="3328720"/>
                <a:ext cx="22572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81E82A2-2D06-4051-BB9F-57A7BB2F3FFF}"/>
                  </a:ext>
                </a:extLst>
              </p14:cNvPr>
              <p14:cNvContentPartPr/>
              <p14:nvPr/>
            </p14:nvContentPartPr>
            <p14:xfrm>
              <a:off x="7289760" y="3391720"/>
              <a:ext cx="737640" cy="195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81E82A2-2D06-4051-BB9F-57A7BB2F3FF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271769" y="3374080"/>
                <a:ext cx="773263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D08DF1-7723-4A5D-9214-E0A203B1BD85}"/>
                  </a:ext>
                </a:extLst>
              </p14:cNvPr>
              <p14:cNvContentPartPr/>
              <p14:nvPr/>
            </p14:nvContentPartPr>
            <p14:xfrm>
              <a:off x="6420720" y="3788440"/>
              <a:ext cx="686160" cy="37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D08DF1-7723-4A5D-9214-E0A203B1BD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02720" y="3770800"/>
                <a:ext cx="72180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2C98132-F172-481F-9C3A-4712DACFC9AF}"/>
                  </a:ext>
                </a:extLst>
              </p14:cNvPr>
              <p14:cNvContentPartPr/>
              <p14:nvPr/>
            </p14:nvContentPartPr>
            <p14:xfrm>
              <a:off x="7274280" y="3786280"/>
              <a:ext cx="1084680" cy="348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2C98132-F172-481F-9C3A-4712DACFC9A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56640" y="3768280"/>
                <a:ext cx="11203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4D8D2-5B7A-4C5D-83CD-152293B55C22}"/>
                  </a:ext>
                </a:extLst>
              </p14:cNvPr>
              <p14:cNvContentPartPr/>
              <p14:nvPr/>
            </p14:nvContentPartPr>
            <p14:xfrm>
              <a:off x="6071160" y="4302520"/>
              <a:ext cx="811800" cy="359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4D8D2-5B7A-4C5D-83CD-152293B55C2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53520" y="4284880"/>
                <a:ext cx="84744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0608694-F3DF-402E-91B6-7F1C269FF54A}"/>
                  </a:ext>
                </a:extLst>
              </p14:cNvPr>
              <p14:cNvContentPartPr/>
              <p14:nvPr/>
            </p14:nvContentPartPr>
            <p14:xfrm>
              <a:off x="7091040" y="4448320"/>
              <a:ext cx="172080" cy="11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0608694-F3DF-402E-91B6-7F1C269FF54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73400" y="4430320"/>
                <a:ext cx="2077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A929B4-3207-4E96-9449-F1961571DD78}"/>
                  </a:ext>
                </a:extLst>
              </p14:cNvPr>
              <p14:cNvContentPartPr/>
              <p14:nvPr/>
            </p14:nvContentPartPr>
            <p14:xfrm>
              <a:off x="7111560" y="4524640"/>
              <a:ext cx="18576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A929B4-3207-4E96-9449-F1961571DD7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93560" y="4507000"/>
                <a:ext cx="2214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C5EE62-7A02-4D13-8CA5-9B0168A9ABCA}"/>
                  </a:ext>
                </a:extLst>
              </p14:cNvPr>
              <p14:cNvContentPartPr/>
              <p14:nvPr/>
            </p14:nvContentPartPr>
            <p14:xfrm>
              <a:off x="7416480" y="4348240"/>
              <a:ext cx="801720" cy="275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C5EE62-7A02-4D13-8CA5-9B0168A9AB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398480" y="4330240"/>
                <a:ext cx="837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29922CD-1220-46C5-B318-F0FB2475F8D5}"/>
                  </a:ext>
                </a:extLst>
              </p14:cNvPr>
              <p14:cNvContentPartPr/>
              <p14:nvPr/>
            </p14:nvContentPartPr>
            <p14:xfrm>
              <a:off x="1725240" y="4024240"/>
              <a:ext cx="92160" cy="92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29922CD-1220-46C5-B318-F0FB2475F8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7600" y="4006240"/>
                <a:ext cx="127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445DA98-3E71-4A87-8B33-E2FB58B1BF4F}"/>
                  </a:ext>
                </a:extLst>
              </p14:cNvPr>
              <p14:cNvContentPartPr/>
              <p14:nvPr/>
            </p14:nvContentPartPr>
            <p14:xfrm>
              <a:off x="1907760" y="3931360"/>
              <a:ext cx="128880" cy="130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445DA98-3E71-4A87-8B33-E2FB58B1BF4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890120" y="3913720"/>
                <a:ext cx="1645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53E765B-3D82-443A-810D-990315D2FD8E}"/>
                  </a:ext>
                </a:extLst>
              </p14:cNvPr>
              <p14:cNvContentPartPr/>
              <p14:nvPr/>
            </p14:nvContentPartPr>
            <p14:xfrm>
              <a:off x="4428840" y="4094800"/>
              <a:ext cx="123480" cy="152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53E765B-3D82-443A-810D-990315D2FD8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410840" y="4077160"/>
                <a:ext cx="159120" cy="187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39909891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14:cNvPr>
              <p14:cNvContentPartPr/>
              <p14:nvPr/>
            </p14:nvContentPartPr>
            <p14:xfrm>
              <a:off x="2160480" y="329920"/>
              <a:ext cx="39636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2840" y="312280"/>
                <a:ext cx="4320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14:cNvPr>
              <p14:cNvContentPartPr/>
              <p14:nvPr/>
            </p14:nvContentPartPr>
            <p14:xfrm>
              <a:off x="1793280" y="149920"/>
              <a:ext cx="263160" cy="39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75616" y="132280"/>
                <a:ext cx="298849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14:cNvPr>
              <p14:cNvContentPartPr/>
              <p14:nvPr/>
            </p14:nvContentPartPr>
            <p14:xfrm>
              <a:off x="2824320" y="161440"/>
              <a:ext cx="300240" cy="29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06320" y="143800"/>
                <a:ext cx="3358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14:cNvPr>
              <p14:cNvContentPartPr/>
              <p14:nvPr/>
            </p14:nvContentPartPr>
            <p14:xfrm>
              <a:off x="3371160" y="302560"/>
              <a:ext cx="251280" cy="13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53520" y="284920"/>
                <a:ext cx="286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14:cNvPr>
              <p14:cNvContentPartPr/>
              <p14:nvPr/>
            </p14:nvContentPartPr>
            <p14:xfrm>
              <a:off x="3676440" y="334960"/>
              <a:ext cx="142920" cy="103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58440" y="316960"/>
                <a:ext cx="178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14:cNvPr>
              <p14:cNvContentPartPr/>
              <p14:nvPr/>
            </p14:nvContentPartPr>
            <p14:xfrm>
              <a:off x="3901080" y="306520"/>
              <a:ext cx="239040" cy="11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3080" y="288880"/>
                <a:ext cx="27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14:cNvPr>
              <p14:cNvContentPartPr/>
              <p14:nvPr/>
            </p14:nvContentPartPr>
            <p14:xfrm>
              <a:off x="4181520" y="141640"/>
              <a:ext cx="24480" cy="28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63880" y="124000"/>
                <a:ext cx="60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14:cNvPr>
              <p14:cNvContentPartPr/>
              <p14:nvPr/>
            </p14:nvContentPartPr>
            <p14:xfrm>
              <a:off x="4083960" y="284200"/>
              <a:ext cx="19512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66320" y="266560"/>
                <a:ext cx="230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14:cNvPr>
              <p14:cNvContentPartPr/>
              <p14:nvPr/>
            </p14:nvContentPartPr>
            <p14:xfrm>
              <a:off x="4582200" y="162160"/>
              <a:ext cx="414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4200" y="144160"/>
                <a:ext cx="7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14:cNvPr>
              <p14:cNvContentPartPr/>
              <p14:nvPr/>
            </p14:nvContentPartPr>
            <p14:xfrm>
              <a:off x="4500480" y="318040"/>
              <a:ext cx="23904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300400"/>
                <a:ext cx="2746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14:cNvPr>
              <p14:cNvContentPartPr/>
              <p14:nvPr/>
            </p14:nvContentPartPr>
            <p14:xfrm>
              <a:off x="4745280" y="314440"/>
              <a:ext cx="9072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27640" y="296800"/>
                <a:ext cx="126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14:cNvPr>
              <p14:cNvContentPartPr/>
              <p14:nvPr/>
            </p14:nvContentPartPr>
            <p14:xfrm>
              <a:off x="5076840" y="172600"/>
              <a:ext cx="324720" cy="28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59200" y="154600"/>
                <a:ext cx="3603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14:cNvPr>
              <p14:cNvContentPartPr/>
              <p14:nvPr/>
            </p14:nvContentPartPr>
            <p14:xfrm>
              <a:off x="5506320" y="273760"/>
              <a:ext cx="449640" cy="13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88680" y="256072"/>
                <a:ext cx="485280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14:cNvPr>
              <p14:cNvContentPartPr/>
              <p14:nvPr/>
            </p14:nvContentPartPr>
            <p14:xfrm>
              <a:off x="6197160" y="184480"/>
              <a:ext cx="865800" cy="27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79520" y="166480"/>
                <a:ext cx="901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14:cNvPr>
              <p14:cNvContentPartPr/>
              <p14:nvPr/>
            </p14:nvContentPartPr>
            <p14:xfrm>
              <a:off x="7254120" y="192760"/>
              <a:ext cx="1035720" cy="336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36120" y="175120"/>
                <a:ext cx="1071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14:cNvPr>
              <p14:cNvContentPartPr/>
              <p14:nvPr/>
            </p14:nvContentPartPr>
            <p14:xfrm>
              <a:off x="8513760" y="355120"/>
              <a:ext cx="1080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96120" y="337480"/>
                <a:ext cx="464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14:cNvPr>
              <p14:cNvContentPartPr/>
              <p14:nvPr/>
            </p14:nvContentPartPr>
            <p14:xfrm>
              <a:off x="8503680" y="243520"/>
              <a:ext cx="2304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485680" y="22588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14:cNvPr>
              <p14:cNvContentPartPr/>
              <p14:nvPr/>
            </p14:nvContentPartPr>
            <p14:xfrm>
              <a:off x="8637600" y="314440"/>
              <a:ext cx="90000" cy="14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619600" y="296800"/>
                <a:ext cx="1256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14:cNvPr>
              <p14:cNvContentPartPr/>
              <p14:nvPr/>
            </p14:nvContentPartPr>
            <p14:xfrm>
              <a:off x="7348800" y="791080"/>
              <a:ext cx="310320" cy="154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800" y="773440"/>
                <a:ext cx="3459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14:cNvPr>
              <p14:cNvContentPartPr/>
              <p14:nvPr/>
            </p14:nvContentPartPr>
            <p14:xfrm>
              <a:off x="7873680" y="638440"/>
              <a:ext cx="955080" cy="288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6033" y="620800"/>
                <a:ext cx="99073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14:cNvPr>
              <p14:cNvContentPartPr/>
              <p14:nvPr/>
            </p14:nvContentPartPr>
            <p14:xfrm>
              <a:off x="223320" y="562480"/>
              <a:ext cx="6935760" cy="977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680" y="544487"/>
                <a:ext cx="6971400" cy="1013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14:cNvPr>
              <p14:cNvContentPartPr/>
              <p14:nvPr/>
            </p14:nvContentPartPr>
            <p14:xfrm>
              <a:off x="7267080" y="1297240"/>
              <a:ext cx="18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49440" y="1279600"/>
                <a:ext cx="54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14:cNvPr>
              <p14:cNvContentPartPr/>
              <p14:nvPr/>
            </p14:nvContentPartPr>
            <p14:xfrm>
              <a:off x="8439600" y="1625200"/>
              <a:ext cx="29376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21600" y="1607200"/>
                <a:ext cx="329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14:cNvPr>
              <p14:cNvContentPartPr/>
              <p14:nvPr/>
            </p14:nvContentPartPr>
            <p14:xfrm>
              <a:off x="414120" y="1895560"/>
              <a:ext cx="866520" cy="369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480" y="1877920"/>
                <a:ext cx="902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14:cNvPr>
              <p14:cNvContentPartPr/>
              <p14:nvPr/>
            </p14:nvContentPartPr>
            <p14:xfrm>
              <a:off x="1503120" y="1431880"/>
              <a:ext cx="6714720" cy="112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480" y="1414234"/>
                <a:ext cx="6750360" cy="1158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14:cNvPr>
              <p14:cNvContentPartPr/>
              <p14:nvPr/>
            </p14:nvContentPartPr>
            <p14:xfrm>
              <a:off x="1543800" y="2518360"/>
              <a:ext cx="2073240" cy="63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26160" y="2500360"/>
                <a:ext cx="210888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14:cNvPr>
              <p14:cNvContentPartPr/>
              <p14:nvPr/>
            </p14:nvContentPartPr>
            <p14:xfrm>
              <a:off x="6749040" y="2473360"/>
              <a:ext cx="282960" cy="57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31400" y="2455360"/>
                <a:ext cx="318600" cy="60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14:cNvPr>
              <p14:cNvContentPartPr/>
              <p14:nvPr/>
            </p14:nvContentPartPr>
            <p14:xfrm>
              <a:off x="7302720" y="2651200"/>
              <a:ext cx="1474200" cy="387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285084" y="2633217"/>
                <a:ext cx="1509831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14:cNvPr>
              <p14:cNvContentPartPr/>
              <p14:nvPr/>
            </p14:nvContentPartPr>
            <p14:xfrm>
              <a:off x="3868320" y="2466520"/>
              <a:ext cx="2583360" cy="78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50320" y="2448872"/>
                <a:ext cx="2619000" cy="820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14:cNvPr>
              <p14:cNvContentPartPr/>
              <p14:nvPr/>
            </p14:nvContentPartPr>
            <p14:xfrm>
              <a:off x="760800" y="3145480"/>
              <a:ext cx="2236680" cy="1357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2800" y="3127480"/>
                <a:ext cx="2272320" cy="13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14:cNvPr>
              <p14:cNvContentPartPr/>
              <p14:nvPr/>
            </p14:nvContentPartPr>
            <p14:xfrm>
              <a:off x="3702000" y="3463000"/>
              <a:ext cx="2035440" cy="2077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84000" y="3445360"/>
                <a:ext cx="2071080" cy="21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385220F-A5CC-4BD9-9972-232AD5C548F5}"/>
                  </a:ext>
                </a:extLst>
              </p14:cNvPr>
              <p14:cNvContentPartPr/>
              <p14:nvPr/>
            </p14:nvContentPartPr>
            <p14:xfrm>
              <a:off x="6979440" y="3474520"/>
              <a:ext cx="13788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385220F-A5CC-4BD9-9972-232AD5C548F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61440" y="3456880"/>
                <a:ext cx="173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ED5532F-A4D3-4AEA-8D2B-3322AC5CEC91}"/>
                  </a:ext>
                </a:extLst>
              </p14:cNvPr>
              <p14:cNvContentPartPr/>
              <p14:nvPr/>
            </p14:nvContentPartPr>
            <p14:xfrm>
              <a:off x="6979440" y="3568120"/>
              <a:ext cx="1465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ED5532F-A4D3-4AEA-8D2B-3322AC5CEC9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61440" y="3550120"/>
                <a:ext cx="182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EA5724D-F74E-4B20-B8DA-1101F269A133}"/>
                  </a:ext>
                </a:extLst>
              </p14:cNvPr>
              <p14:cNvContentPartPr/>
              <p14:nvPr/>
            </p14:nvContentPartPr>
            <p14:xfrm>
              <a:off x="6399840" y="3392800"/>
              <a:ext cx="438480" cy="259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EA5724D-F74E-4B20-B8DA-1101F269A1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82186" y="3374800"/>
                <a:ext cx="47414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B1AC507-3A92-45FB-94F9-9FB5CD89F424}"/>
                  </a:ext>
                </a:extLst>
              </p14:cNvPr>
              <p14:cNvContentPartPr/>
              <p14:nvPr/>
            </p14:nvContentPartPr>
            <p14:xfrm>
              <a:off x="5902680" y="3464080"/>
              <a:ext cx="255240" cy="210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B1AC507-3A92-45FB-94F9-9FB5CD89F4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85015" y="3446440"/>
                <a:ext cx="29093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3B3BE5-AD90-4F3B-9CF8-F223BB82EFC7}"/>
                  </a:ext>
                </a:extLst>
              </p14:cNvPr>
              <p14:cNvContentPartPr/>
              <p14:nvPr/>
            </p14:nvContentPartPr>
            <p14:xfrm>
              <a:off x="7833000" y="33524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3B3BE5-AD90-4F3B-9CF8-F223BB82EF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15360" y="3334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30C1C5E-ADC4-4390-BF28-CDB2589EC3BD}"/>
                  </a:ext>
                </a:extLst>
              </p14:cNvPr>
              <p14:cNvContentPartPr/>
              <p14:nvPr/>
            </p14:nvContentPartPr>
            <p14:xfrm>
              <a:off x="8120640" y="3346360"/>
              <a:ext cx="190080" cy="290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30C1C5E-ADC4-4390-BF28-CDB2589EC3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02640" y="3328720"/>
                <a:ext cx="22572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81E82A2-2D06-4051-BB9F-57A7BB2F3FFF}"/>
                  </a:ext>
                </a:extLst>
              </p14:cNvPr>
              <p14:cNvContentPartPr/>
              <p14:nvPr/>
            </p14:nvContentPartPr>
            <p14:xfrm>
              <a:off x="7289760" y="3391720"/>
              <a:ext cx="737640" cy="195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81E82A2-2D06-4051-BB9F-57A7BB2F3FF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271769" y="3374080"/>
                <a:ext cx="773263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D08DF1-7723-4A5D-9214-E0A203B1BD85}"/>
                  </a:ext>
                </a:extLst>
              </p14:cNvPr>
              <p14:cNvContentPartPr/>
              <p14:nvPr/>
            </p14:nvContentPartPr>
            <p14:xfrm>
              <a:off x="6420720" y="3788440"/>
              <a:ext cx="686160" cy="37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D08DF1-7723-4A5D-9214-E0A203B1BD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02720" y="3770800"/>
                <a:ext cx="72180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2C98132-F172-481F-9C3A-4712DACFC9AF}"/>
                  </a:ext>
                </a:extLst>
              </p14:cNvPr>
              <p14:cNvContentPartPr/>
              <p14:nvPr/>
            </p14:nvContentPartPr>
            <p14:xfrm>
              <a:off x="7274280" y="3786280"/>
              <a:ext cx="1084680" cy="348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2C98132-F172-481F-9C3A-4712DACFC9A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56640" y="3768280"/>
                <a:ext cx="11203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4D8D2-5B7A-4C5D-83CD-152293B55C22}"/>
                  </a:ext>
                </a:extLst>
              </p14:cNvPr>
              <p14:cNvContentPartPr/>
              <p14:nvPr/>
            </p14:nvContentPartPr>
            <p14:xfrm>
              <a:off x="6071160" y="4302520"/>
              <a:ext cx="811800" cy="359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4D8D2-5B7A-4C5D-83CD-152293B55C2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53520" y="4284880"/>
                <a:ext cx="84744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0608694-F3DF-402E-91B6-7F1C269FF54A}"/>
                  </a:ext>
                </a:extLst>
              </p14:cNvPr>
              <p14:cNvContentPartPr/>
              <p14:nvPr/>
            </p14:nvContentPartPr>
            <p14:xfrm>
              <a:off x="7091040" y="4448320"/>
              <a:ext cx="172080" cy="11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0608694-F3DF-402E-91B6-7F1C269FF54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73400" y="4430320"/>
                <a:ext cx="2077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A929B4-3207-4E96-9449-F1961571DD78}"/>
                  </a:ext>
                </a:extLst>
              </p14:cNvPr>
              <p14:cNvContentPartPr/>
              <p14:nvPr/>
            </p14:nvContentPartPr>
            <p14:xfrm>
              <a:off x="7111560" y="4524640"/>
              <a:ext cx="18576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A929B4-3207-4E96-9449-F1961571DD7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93560" y="4507000"/>
                <a:ext cx="2214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C5EE62-7A02-4D13-8CA5-9B0168A9ABCA}"/>
                  </a:ext>
                </a:extLst>
              </p14:cNvPr>
              <p14:cNvContentPartPr/>
              <p14:nvPr/>
            </p14:nvContentPartPr>
            <p14:xfrm>
              <a:off x="7416480" y="4348240"/>
              <a:ext cx="801720" cy="275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C5EE62-7A02-4D13-8CA5-9B0168A9AB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398480" y="4330240"/>
                <a:ext cx="837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29922CD-1220-46C5-B318-F0FB2475F8D5}"/>
                  </a:ext>
                </a:extLst>
              </p14:cNvPr>
              <p14:cNvContentPartPr/>
              <p14:nvPr/>
            </p14:nvContentPartPr>
            <p14:xfrm>
              <a:off x="1725240" y="4024240"/>
              <a:ext cx="92160" cy="92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29922CD-1220-46C5-B318-F0FB2475F8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7600" y="4006240"/>
                <a:ext cx="127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445DA98-3E71-4A87-8B33-E2FB58B1BF4F}"/>
                  </a:ext>
                </a:extLst>
              </p14:cNvPr>
              <p14:cNvContentPartPr/>
              <p14:nvPr/>
            </p14:nvContentPartPr>
            <p14:xfrm>
              <a:off x="1907760" y="3931360"/>
              <a:ext cx="128880" cy="130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445DA98-3E71-4A87-8B33-E2FB58B1BF4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890120" y="3913720"/>
                <a:ext cx="1645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53E765B-3D82-443A-810D-990315D2FD8E}"/>
                  </a:ext>
                </a:extLst>
              </p14:cNvPr>
              <p14:cNvContentPartPr/>
              <p14:nvPr/>
            </p14:nvContentPartPr>
            <p14:xfrm>
              <a:off x="4428840" y="4094800"/>
              <a:ext cx="123480" cy="152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53E765B-3D82-443A-810D-990315D2FD8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410840" y="4077160"/>
                <a:ext cx="15912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D72A050-0E41-45F2-83A0-09E99E8D83D0}"/>
                  </a:ext>
                </a:extLst>
              </p14:cNvPr>
              <p14:cNvContentPartPr/>
              <p14:nvPr/>
            </p14:nvContentPartPr>
            <p14:xfrm>
              <a:off x="294240" y="4662880"/>
              <a:ext cx="256680" cy="254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D72A050-0E41-45F2-83A0-09E99E8D83D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6575" y="4645240"/>
                <a:ext cx="29237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4A849DB-5BDD-4871-97FA-287D965120D3}"/>
                  </a:ext>
                </a:extLst>
              </p14:cNvPr>
              <p14:cNvContentPartPr/>
              <p14:nvPr/>
            </p14:nvContentPartPr>
            <p14:xfrm>
              <a:off x="690960" y="4742800"/>
              <a:ext cx="294840" cy="223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4A849DB-5BDD-4871-97FA-287D965120D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2960" y="4725160"/>
                <a:ext cx="33048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F2CC2D1-20D9-4D2A-A0DB-27B1799E6E6A}"/>
                  </a:ext>
                </a:extLst>
              </p14:cNvPr>
              <p14:cNvContentPartPr/>
              <p14:nvPr/>
            </p14:nvContentPartPr>
            <p14:xfrm>
              <a:off x="1086600" y="4739920"/>
              <a:ext cx="93600" cy="173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F2CC2D1-20D9-4D2A-A0DB-27B1799E6E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68600" y="4722280"/>
                <a:ext cx="1292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9A821C2-830B-47A5-8CBA-96B8E73EB11F}"/>
                  </a:ext>
                </a:extLst>
              </p14:cNvPr>
              <p14:cNvContentPartPr/>
              <p14:nvPr/>
            </p14:nvContentPartPr>
            <p14:xfrm>
              <a:off x="1279560" y="4734160"/>
              <a:ext cx="778320" cy="243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9A821C2-830B-47A5-8CBA-96B8E73EB11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61912" y="4716160"/>
                <a:ext cx="813976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2AE27B6-ED76-453D-BD0F-FE0A58A85787}"/>
                  </a:ext>
                </a:extLst>
              </p14:cNvPr>
              <p14:cNvContentPartPr/>
              <p14:nvPr/>
            </p14:nvContentPartPr>
            <p14:xfrm>
              <a:off x="2732880" y="4757920"/>
              <a:ext cx="282600" cy="25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2AE27B6-ED76-453D-BD0F-FE0A58A8578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714880" y="4740280"/>
                <a:ext cx="318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F2E82E0-AA36-4BC4-B1B7-E5E77B30A12E}"/>
                  </a:ext>
                </a:extLst>
              </p14:cNvPr>
              <p14:cNvContentPartPr/>
              <p14:nvPr/>
            </p14:nvContentPartPr>
            <p14:xfrm>
              <a:off x="6614040" y="4795000"/>
              <a:ext cx="163440" cy="2332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F2E82E0-AA36-4BC4-B1B7-E5E77B30A1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596040" y="4777000"/>
                <a:ext cx="1990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2C96102-6A7D-44FC-B4AA-F0492EBC86ED}"/>
                  </a:ext>
                </a:extLst>
              </p14:cNvPr>
              <p14:cNvContentPartPr/>
              <p14:nvPr/>
            </p14:nvContentPartPr>
            <p14:xfrm>
              <a:off x="5403000" y="4754320"/>
              <a:ext cx="1131840" cy="335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2C96102-6A7D-44FC-B4AA-F0492EBC86E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85000" y="4736680"/>
                <a:ext cx="116748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20BAC6D-FA44-480D-BCF4-67D6889D15F6}"/>
                  </a:ext>
                </a:extLst>
              </p14:cNvPr>
              <p14:cNvContentPartPr/>
              <p14:nvPr/>
            </p14:nvContentPartPr>
            <p14:xfrm>
              <a:off x="6969360" y="4906960"/>
              <a:ext cx="12132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20BAC6D-FA44-480D-BCF4-67D6889D15F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51720" y="48889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5FDB418-6F8A-47D6-9FA7-9671F29FC2D7}"/>
                  </a:ext>
                </a:extLst>
              </p14:cNvPr>
              <p14:cNvContentPartPr/>
              <p14:nvPr/>
            </p14:nvContentPartPr>
            <p14:xfrm>
              <a:off x="6979440" y="4983640"/>
              <a:ext cx="101160" cy="147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5FDB418-6F8A-47D6-9FA7-9671F29FC2D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61440" y="4966000"/>
                <a:ext cx="1368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81DB84EA-D06C-4E34-B500-44F0914B2757}"/>
                  </a:ext>
                </a:extLst>
              </p14:cNvPr>
              <p14:cNvContentPartPr/>
              <p14:nvPr/>
            </p14:nvContentPartPr>
            <p14:xfrm>
              <a:off x="7749840" y="4845760"/>
              <a:ext cx="276480" cy="1537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81DB84EA-D06C-4E34-B500-44F0914B275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731840" y="4828120"/>
                <a:ext cx="312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D02942D1-5C5B-4E5B-83EE-9193B7242681}"/>
                  </a:ext>
                </a:extLst>
              </p14:cNvPr>
              <p14:cNvContentPartPr/>
              <p14:nvPr/>
            </p14:nvContentPartPr>
            <p14:xfrm>
              <a:off x="7243680" y="4806160"/>
              <a:ext cx="356040" cy="2386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D02942D1-5C5B-4E5B-83EE-9193B724268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25680" y="4788160"/>
                <a:ext cx="391680" cy="274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5618780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14:cNvPr>
              <p14:cNvContentPartPr/>
              <p14:nvPr/>
            </p14:nvContentPartPr>
            <p14:xfrm>
              <a:off x="2160480" y="329920"/>
              <a:ext cx="39636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2840" y="312280"/>
                <a:ext cx="4320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14:cNvPr>
              <p14:cNvContentPartPr/>
              <p14:nvPr/>
            </p14:nvContentPartPr>
            <p14:xfrm>
              <a:off x="1793280" y="149920"/>
              <a:ext cx="263160" cy="39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75616" y="132280"/>
                <a:ext cx="298849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14:cNvPr>
              <p14:cNvContentPartPr/>
              <p14:nvPr/>
            </p14:nvContentPartPr>
            <p14:xfrm>
              <a:off x="2824320" y="161440"/>
              <a:ext cx="300240" cy="29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06320" y="143800"/>
                <a:ext cx="3358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14:cNvPr>
              <p14:cNvContentPartPr/>
              <p14:nvPr/>
            </p14:nvContentPartPr>
            <p14:xfrm>
              <a:off x="3371160" y="302560"/>
              <a:ext cx="251280" cy="13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53520" y="284920"/>
                <a:ext cx="286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14:cNvPr>
              <p14:cNvContentPartPr/>
              <p14:nvPr/>
            </p14:nvContentPartPr>
            <p14:xfrm>
              <a:off x="3676440" y="334960"/>
              <a:ext cx="142920" cy="103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58440" y="316960"/>
                <a:ext cx="178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14:cNvPr>
              <p14:cNvContentPartPr/>
              <p14:nvPr/>
            </p14:nvContentPartPr>
            <p14:xfrm>
              <a:off x="3901080" y="306520"/>
              <a:ext cx="239040" cy="11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3080" y="288880"/>
                <a:ext cx="27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14:cNvPr>
              <p14:cNvContentPartPr/>
              <p14:nvPr/>
            </p14:nvContentPartPr>
            <p14:xfrm>
              <a:off x="4181520" y="141640"/>
              <a:ext cx="24480" cy="28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63880" y="124000"/>
                <a:ext cx="60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14:cNvPr>
              <p14:cNvContentPartPr/>
              <p14:nvPr/>
            </p14:nvContentPartPr>
            <p14:xfrm>
              <a:off x="4083960" y="284200"/>
              <a:ext cx="19512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66320" y="266560"/>
                <a:ext cx="230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14:cNvPr>
              <p14:cNvContentPartPr/>
              <p14:nvPr/>
            </p14:nvContentPartPr>
            <p14:xfrm>
              <a:off x="4582200" y="162160"/>
              <a:ext cx="414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4200" y="144160"/>
                <a:ext cx="7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14:cNvPr>
              <p14:cNvContentPartPr/>
              <p14:nvPr/>
            </p14:nvContentPartPr>
            <p14:xfrm>
              <a:off x="4500480" y="318040"/>
              <a:ext cx="23904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300400"/>
                <a:ext cx="2746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14:cNvPr>
              <p14:cNvContentPartPr/>
              <p14:nvPr/>
            </p14:nvContentPartPr>
            <p14:xfrm>
              <a:off x="4745280" y="314440"/>
              <a:ext cx="9072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27640" y="296800"/>
                <a:ext cx="126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14:cNvPr>
              <p14:cNvContentPartPr/>
              <p14:nvPr/>
            </p14:nvContentPartPr>
            <p14:xfrm>
              <a:off x="5076840" y="172600"/>
              <a:ext cx="324720" cy="28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59200" y="154600"/>
                <a:ext cx="3603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14:cNvPr>
              <p14:cNvContentPartPr/>
              <p14:nvPr/>
            </p14:nvContentPartPr>
            <p14:xfrm>
              <a:off x="5506320" y="273760"/>
              <a:ext cx="449640" cy="13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88680" y="256072"/>
                <a:ext cx="485280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14:cNvPr>
              <p14:cNvContentPartPr/>
              <p14:nvPr/>
            </p14:nvContentPartPr>
            <p14:xfrm>
              <a:off x="6197160" y="184480"/>
              <a:ext cx="865800" cy="27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79520" y="166480"/>
                <a:ext cx="901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14:cNvPr>
              <p14:cNvContentPartPr/>
              <p14:nvPr/>
            </p14:nvContentPartPr>
            <p14:xfrm>
              <a:off x="7254120" y="192760"/>
              <a:ext cx="1035720" cy="336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36120" y="175120"/>
                <a:ext cx="1071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14:cNvPr>
              <p14:cNvContentPartPr/>
              <p14:nvPr/>
            </p14:nvContentPartPr>
            <p14:xfrm>
              <a:off x="8513760" y="355120"/>
              <a:ext cx="1080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96120" y="337480"/>
                <a:ext cx="464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14:cNvPr>
              <p14:cNvContentPartPr/>
              <p14:nvPr/>
            </p14:nvContentPartPr>
            <p14:xfrm>
              <a:off x="8503680" y="243520"/>
              <a:ext cx="2304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485680" y="22588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14:cNvPr>
              <p14:cNvContentPartPr/>
              <p14:nvPr/>
            </p14:nvContentPartPr>
            <p14:xfrm>
              <a:off x="8637600" y="314440"/>
              <a:ext cx="90000" cy="14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619600" y="296800"/>
                <a:ext cx="1256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14:cNvPr>
              <p14:cNvContentPartPr/>
              <p14:nvPr/>
            </p14:nvContentPartPr>
            <p14:xfrm>
              <a:off x="7348800" y="791080"/>
              <a:ext cx="310320" cy="154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800" y="773440"/>
                <a:ext cx="3459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14:cNvPr>
              <p14:cNvContentPartPr/>
              <p14:nvPr/>
            </p14:nvContentPartPr>
            <p14:xfrm>
              <a:off x="7873680" y="638440"/>
              <a:ext cx="955080" cy="288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6033" y="620800"/>
                <a:ext cx="99073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14:cNvPr>
              <p14:cNvContentPartPr/>
              <p14:nvPr/>
            </p14:nvContentPartPr>
            <p14:xfrm>
              <a:off x="223320" y="562480"/>
              <a:ext cx="6935760" cy="977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680" y="544487"/>
                <a:ext cx="6971400" cy="1013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14:cNvPr>
              <p14:cNvContentPartPr/>
              <p14:nvPr/>
            </p14:nvContentPartPr>
            <p14:xfrm>
              <a:off x="7267080" y="1297240"/>
              <a:ext cx="18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49440" y="1279600"/>
                <a:ext cx="54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14:cNvPr>
              <p14:cNvContentPartPr/>
              <p14:nvPr/>
            </p14:nvContentPartPr>
            <p14:xfrm>
              <a:off x="8439600" y="1625200"/>
              <a:ext cx="29376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21600" y="1607200"/>
                <a:ext cx="329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14:cNvPr>
              <p14:cNvContentPartPr/>
              <p14:nvPr/>
            </p14:nvContentPartPr>
            <p14:xfrm>
              <a:off x="414120" y="1895560"/>
              <a:ext cx="866520" cy="369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480" y="1877920"/>
                <a:ext cx="902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14:cNvPr>
              <p14:cNvContentPartPr/>
              <p14:nvPr/>
            </p14:nvContentPartPr>
            <p14:xfrm>
              <a:off x="1503120" y="1431880"/>
              <a:ext cx="6714720" cy="112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480" y="1414234"/>
                <a:ext cx="6750360" cy="1158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14:cNvPr>
              <p14:cNvContentPartPr/>
              <p14:nvPr/>
            </p14:nvContentPartPr>
            <p14:xfrm>
              <a:off x="1543800" y="2518360"/>
              <a:ext cx="2073240" cy="63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26160" y="2500360"/>
                <a:ext cx="210888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14:cNvPr>
              <p14:cNvContentPartPr/>
              <p14:nvPr/>
            </p14:nvContentPartPr>
            <p14:xfrm>
              <a:off x="6749040" y="2473360"/>
              <a:ext cx="282960" cy="57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31400" y="2455360"/>
                <a:ext cx="318600" cy="60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14:cNvPr>
              <p14:cNvContentPartPr/>
              <p14:nvPr/>
            </p14:nvContentPartPr>
            <p14:xfrm>
              <a:off x="7302720" y="2651200"/>
              <a:ext cx="1474200" cy="387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285084" y="2633217"/>
                <a:ext cx="1509831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14:cNvPr>
              <p14:cNvContentPartPr/>
              <p14:nvPr/>
            </p14:nvContentPartPr>
            <p14:xfrm>
              <a:off x="3868320" y="2466520"/>
              <a:ext cx="2583360" cy="78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50320" y="2448872"/>
                <a:ext cx="2619000" cy="820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14:cNvPr>
              <p14:cNvContentPartPr/>
              <p14:nvPr/>
            </p14:nvContentPartPr>
            <p14:xfrm>
              <a:off x="760800" y="3145480"/>
              <a:ext cx="2236680" cy="1357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2800" y="3127480"/>
                <a:ext cx="2272320" cy="13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14:cNvPr>
              <p14:cNvContentPartPr/>
              <p14:nvPr/>
            </p14:nvContentPartPr>
            <p14:xfrm>
              <a:off x="3702000" y="3463000"/>
              <a:ext cx="2035440" cy="2077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84000" y="3445360"/>
                <a:ext cx="2071080" cy="21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385220F-A5CC-4BD9-9972-232AD5C548F5}"/>
                  </a:ext>
                </a:extLst>
              </p14:cNvPr>
              <p14:cNvContentPartPr/>
              <p14:nvPr/>
            </p14:nvContentPartPr>
            <p14:xfrm>
              <a:off x="6979440" y="3474520"/>
              <a:ext cx="13788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385220F-A5CC-4BD9-9972-232AD5C548F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61440" y="3456880"/>
                <a:ext cx="173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ED5532F-A4D3-4AEA-8D2B-3322AC5CEC91}"/>
                  </a:ext>
                </a:extLst>
              </p14:cNvPr>
              <p14:cNvContentPartPr/>
              <p14:nvPr/>
            </p14:nvContentPartPr>
            <p14:xfrm>
              <a:off x="6979440" y="3568120"/>
              <a:ext cx="1465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ED5532F-A4D3-4AEA-8D2B-3322AC5CEC9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61440" y="3550120"/>
                <a:ext cx="182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EA5724D-F74E-4B20-B8DA-1101F269A133}"/>
                  </a:ext>
                </a:extLst>
              </p14:cNvPr>
              <p14:cNvContentPartPr/>
              <p14:nvPr/>
            </p14:nvContentPartPr>
            <p14:xfrm>
              <a:off x="6399840" y="3392800"/>
              <a:ext cx="438480" cy="259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EA5724D-F74E-4B20-B8DA-1101F269A1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82186" y="3374800"/>
                <a:ext cx="47414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B1AC507-3A92-45FB-94F9-9FB5CD89F424}"/>
                  </a:ext>
                </a:extLst>
              </p14:cNvPr>
              <p14:cNvContentPartPr/>
              <p14:nvPr/>
            </p14:nvContentPartPr>
            <p14:xfrm>
              <a:off x="5902680" y="3464080"/>
              <a:ext cx="255240" cy="210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B1AC507-3A92-45FB-94F9-9FB5CD89F4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85015" y="3446440"/>
                <a:ext cx="29093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3B3BE5-AD90-4F3B-9CF8-F223BB82EFC7}"/>
                  </a:ext>
                </a:extLst>
              </p14:cNvPr>
              <p14:cNvContentPartPr/>
              <p14:nvPr/>
            </p14:nvContentPartPr>
            <p14:xfrm>
              <a:off x="7833000" y="33524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3B3BE5-AD90-4F3B-9CF8-F223BB82EF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15360" y="3334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30C1C5E-ADC4-4390-BF28-CDB2589EC3BD}"/>
                  </a:ext>
                </a:extLst>
              </p14:cNvPr>
              <p14:cNvContentPartPr/>
              <p14:nvPr/>
            </p14:nvContentPartPr>
            <p14:xfrm>
              <a:off x="8120640" y="3346360"/>
              <a:ext cx="190080" cy="290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30C1C5E-ADC4-4390-BF28-CDB2589EC3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02640" y="3328720"/>
                <a:ext cx="22572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81E82A2-2D06-4051-BB9F-57A7BB2F3FFF}"/>
                  </a:ext>
                </a:extLst>
              </p14:cNvPr>
              <p14:cNvContentPartPr/>
              <p14:nvPr/>
            </p14:nvContentPartPr>
            <p14:xfrm>
              <a:off x="7289760" y="3391720"/>
              <a:ext cx="737640" cy="195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81E82A2-2D06-4051-BB9F-57A7BB2F3FF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271769" y="3374080"/>
                <a:ext cx="773263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D08DF1-7723-4A5D-9214-E0A203B1BD85}"/>
                  </a:ext>
                </a:extLst>
              </p14:cNvPr>
              <p14:cNvContentPartPr/>
              <p14:nvPr/>
            </p14:nvContentPartPr>
            <p14:xfrm>
              <a:off x="6420720" y="3788440"/>
              <a:ext cx="686160" cy="37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D08DF1-7723-4A5D-9214-E0A203B1BD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02720" y="3770800"/>
                <a:ext cx="72180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2C98132-F172-481F-9C3A-4712DACFC9AF}"/>
                  </a:ext>
                </a:extLst>
              </p14:cNvPr>
              <p14:cNvContentPartPr/>
              <p14:nvPr/>
            </p14:nvContentPartPr>
            <p14:xfrm>
              <a:off x="7274280" y="3786280"/>
              <a:ext cx="1084680" cy="348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2C98132-F172-481F-9C3A-4712DACFC9A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56640" y="3768280"/>
                <a:ext cx="11203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4D8D2-5B7A-4C5D-83CD-152293B55C22}"/>
                  </a:ext>
                </a:extLst>
              </p14:cNvPr>
              <p14:cNvContentPartPr/>
              <p14:nvPr/>
            </p14:nvContentPartPr>
            <p14:xfrm>
              <a:off x="6071160" y="4302520"/>
              <a:ext cx="811800" cy="359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4D8D2-5B7A-4C5D-83CD-152293B55C2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53520" y="4284880"/>
                <a:ext cx="84744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0608694-F3DF-402E-91B6-7F1C269FF54A}"/>
                  </a:ext>
                </a:extLst>
              </p14:cNvPr>
              <p14:cNvContentPartPr/>
              <p14:nvPr/>
            </p14:nvContentPartPr>
            <p14:xfrm>
              <a:off x="7091040" y="4448320"/>
              <a:ext cx="172080" cy="11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0608694-F3DF-402E-91B6-7F1C269FF54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73400" y="4430320"/>
                <a:ext cx="2077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A929B4-3207-4E96-9449-F1961571DD78}"/>
                  </a:ext>
                </a:extLst>
              </p14:cNvPr>
              <p14:cNvContentPartPr/>
              <p14:nvPr/>
            </p14:nvContentPartPr>
            <p14:xfrm>
              <a:off x="7111560" y="4524640"/>
              <a:ext cx="18576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A929B4-3207-4E96-9449-F1961571DD7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93560" y="4507000"/>
                <a:ext cx="2214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C5EE62-7A02-4D13-8CA5-9B0168A9ABCA}"/>
                  </a:ext>
                </a:extLst>
              </p14:cNvPr>
              <p14:cNvContentPartPr/>
              <p14:nvPr/>
            </p14:nvContentPartPr>
            <p14:xfrm>
              <a:off x="7416480" y="4348240"/>
              <a:ext cx="801720" cy="275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C5EE62-7A02-4D13-8CA5-9B0168A9AB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398480" y="4330240"/>
                <a:ext cx="837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29922CD-1220-46C5-B318-F0FB2475F8D5}"/>
                  </a:ext>
                </a:extLst>
              </p14:cNvPr>
              <p14:cNvContentPartPr/>
              <p14:nvPr/>
            </p14:nvContentPartPr>
            <p14:xfrm>
              <a:off x="1725240" y="4024240"/>
              <a:ext cx="92160" cy="92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29922CD-1220-46C5-B318-F0FB2475F8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7600" y="4006240"/>
                <a:ext cx="127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445DA98-3E71-4A87-8B33-E2FB58B1BF4F}"/>
                  </a:ext>
                </a:extLst>
              </p14:cNvPr>
              <p14:cNvContentPartPr/>
              <p14:nvPr/>
            </p14:nvContentPartPr>
            <p14:xfrm>
              <a:off x="1907760" y="3931360"/>
              <a:ext cx="128880" cy="130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445DA98-3E71-4A87-8B33-E2FB58B1BF4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890120" y="3913720"/>
                <a:ext cx="1645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53E765B-3D82-443A-810D-990315D2FD8E}"/>
                  </a:ext>
                </a:extLst>
              </p14:cNvPr>
              <p14:cNvContentPartPr/>
              <p14:nvPr/>
            </p14:nvContentPartPr>
            <p14:xfrm>
              <a:off x="4428840" y="4094800"/>
              <a:ext cx="123480" cy="152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53E765B-3D82-443A-810D-990315D2FD8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410840" y="4077160"/>
                <a:ext cx="15912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D72A050-0E41-45F2-83A0-09E99E8D83D0}"/>
                  </a:ext>
                </a:extLst>
              </p14:cNvPr>
              <p14:cNvContentPartPr/>
              <p14:nvPr/>
            </p14:nvContentPartPr>
            <p14:xfrm>
              <a:off x="294240" y="4662880"/>
              <a:ext cx="256680" cy="254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D72A050-0E41-45F2-83A0-09E99E8D83D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6575" y="4645240"/>
                <a:ext cx="29237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4A849DB-5BDD-4871-97FA-287D965120D3}"/>
                  </a:ext>
                </a:extLst>
              </p14:cNvPr>
              <p14:cNvContentPartPr/>
              <p14:nvPr/>
            </p14:nvContentPartPr>
            <p14:xfrm>
              <a:off x="690960" y="4742800"/>
              <a:ext cx="294840" cy="223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4A849DB-5BDD-4871-97FA-287D965120D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2960" y="4725160"/>
                <a:ext cx="33048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F2CC2D1-20D9-4D2A-A0DB-27B1799E6E6A}"/>
                  </a:ext>
                </a:extLst>
              </p14:cNvPr>
              <p14:cNvContentPartPr/>
              <p14:nvPr/>
            </p14:nvContentPartPr>
            <p14:xfrm>
              <a:off x="1086600" y="4739920"/>
              <a:ext cx="93600" cy="173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F2CC2D1-20D9-4D2A-A0DB-27B1799E6E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68600" y="4722280"/>
                <a:ext cx="1292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9A821C2-830B-47A5-8CBA-96B8E73EB11F}"/>
                  </a:ext>
                </a:extLst>
              </p14:cNvPr>
              <p14:cNvContentPartPr/>
              <p14:nvPr/>
            </p14:nvContentPartPr>
            <p14:xfrm>
              <a:off x="1279560" y="4734160"/>
              <a:ext cx="778320" cy="243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9A821C2-830B-47A5-8CBA-96B8E73EB11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61912" y="4716160"/>
                <a:ext cx="813976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2AE27B6-ED76-453D-BD0F-FE0A58A85787}"/>
                  </a:ext>
                </a:extLst>
              </p14:cNvPr>
              <p14:cNvContentPartPr/>
              <p14:nvPr/>
            </p14:nvContentPartPr>
            <p14:xfrm>
              <a:off x="2732880" y="4757920"/>
              <a:ext cx="282600" cy="25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2AE27B6-ED76-453D-BD0F-FE0A58A8578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714880" y="4740280"/>
                <a:ext cx="318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F2E82E0-AA36-4BC4-B1B7-E5E77B30A12E}"/>
                  </a:ext>
                </a:extLst>
              </p14:cNvPr>
              <p14:cNvContentPartPr/>
              <p14:nvPr/>
            </p14:nvContentPartPr>
            <p14:xfrm>
              <a:off x="6614040" y="4795000"/>
              <a:ext cx="163440" cy="2332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F2E82E0-AA36-4BC4-B1B7-E5E77B30A1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596040" y="4777000"/>
                <a:ext cx="1990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2C96102-6A7D-44FC-B4AA-F0492EBC86ED}"/>
                  </a:ext>
                </a:extLst>
              </p14:cNvPr>
              <p14:cNvContentPartPr/>
              <p14:nvPr/>
            </p14:nvContentPartPr>
            <p14:xfrm>
              <a:off x="5403000" y="4754320"/>
              <a:ext cx="1131840" cy="335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2C96102-6A7D-44FC-B4AA-F0492EBC86E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85000" y="4736680"/>
                <a:ext cx="116748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20BAC6D-FA44-480D-BCF4-67D6889D15F6}"/>
                  </a:ext>
                </a:extLst>
              </p14:cNvPr>
              <p14:cNvContentPartPr/>
              <p14:nvPr/>
            </p14:nvContentPartPr>
            <p14:xfrm>
              <a:off x="6969360" y="4906960"/>
              <a:ext cx="12132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20BAC6D-FA44-480D-BCF4-67D6889D15F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51720" y="48889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5FDB418-6F8A-47D6-9FA7-9671F29FC2D7}"/>
                  </a:ext>
                </a:extLst>
              </p14:cNvPr>
              <p14:cNvContentPartPr/>
              <p14:nvPr/>
            </p14:nvContentPartPr>
            <p14:xfrm>
              <a:off x="6979440" y="4983640"/>
              <a:ext cx="101160" cy="147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5FDB418-6F8A-47D6-9FA7-9671F29FC2D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61440" y="4966000"/>
                <a:ext cx="1368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81DB84EA-D06C-4E34-B500-44F0914B2757}"/>
                  </a:ext>
                </a:extLst>
              </p14:cNvPr>
              <p14:cNvContentPartPr/>
              <p14:nvPr/>
            </p14:nvContentPartPr>
            <p14:xfrm>
              <a:off x="7749840" y="4845760"/>
              <a:ext cx="276480" cy="1537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81DB84EA-D06C-4E34-B500-44F0914B275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731840" y="4828120"/>
                <a:ext cx="312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D02942D1-5C5B-4E5B-83EE-9193B7242681}"/>
                  </a:ext>
                </a:extLst>
              </p14:cNvPr>
              <p14:cNvContentPartPr/>
              <p14:nvPr/>
            </p14:nvContentPartPr>
            <p14:xfrm>
              <a:off x="7243680" y="4806160"/>
              <a:ext cx="356040" cy="2386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D02942D1-5C5B-4E5B-83EE-9193B724268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25680" y="4788160"/>
                <a:ext cx="3916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AD597D7-A1B2-45E7-814D-BFB0E6B9D36A}"/>
                  </a:ext>
                </a:extLst>
              </p14:cNvPr>
              <p14:cNvContentPartPr/>
              <p14:nvPr/>
            </p14:nvContentPartPr>
            <p14:xfrm>
              <a:off x="324840" y="5227720"/>
              <a:ext cx="936000" cy="439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AD597D7-A1B2-45E7-814D-BFB0E6B9D36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6840" y="5209720"/>
                <a:ext cx="97164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EFD34-F20C-4EFC-AA24-66110FE13B03}"/>
                  </a:ext>
                </a:extLst>
              </p14:cNvPr>
              <p14:cNvContentPartPr/>
              <p14:nvPr/>
            </p14:nvContentPartPr>
            <p14:xfrm>
              <a:off x="1542000" y="5224840"/>
              <a:ext cx="1626120" cy="577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EFD34-F20C-4EFC-AA24-66110FE13B0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24360" y="5206840"/>
                <a:ext cx="1661760" cy="613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7835033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14:cNvPr>
              <p14:cNvContentPartPr/>
              <p14:nvPr/>
            </p14:nvContentPartPr>
            <p14:xfrm>
              <a:off x="2160480" y="329920"/>
              <a:ext cx="396360" cy="1238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990F05B-D236-4B24-B92A-227E3F8F8BA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42840" y="312280"/>
                <a:ext cx="4320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14:cNvPr>
              <p14:cNvContentPartPr/>
              <p14:nvPr/>
            </p14:nvContentPartPr>
            <p14:xfrm>
              <a:off x="1793280" y="149920"/>
              <a:ext cx="263160" cy="390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456E9CE-CC51-41B7-A993-A19E30A7ABA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775616" y="132280"/>
                <a:ext cx="298849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14:cNvPr>
              <p14:cNvContentPartPr/>
              <p14:nvPr/>
            </p14:nvContentPartPr>
            <p14:xfrm>
              <a:off x="2824320" y="161440"/>
              <a:ext cx="300240" cy="29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EBCCAB0-0886-4433-A9E0-5DB437771C3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806320" y="143800"/>
                <a:ext cx="33588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14:cNvPr>
              <p14:cNvContentPartPr/>
              <p14:nvPr/>
            </p14:nvContentPartPr>
            <p14:xfrm>
              <a:off x="3371160" y="302560"/>
              <a:ext cx="251280" cy="1335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867A26D-1D79-42E6-ADE6-949D341FCE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53520" y="284920"/>
                <a:ext cx="28692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14:cNvPr>
              <p14:cNvContentPartPr/>
              <p14:nvPr/>
            </p14:nvContentPartPr>
            <p14:xfrm>
              <a:off x="3676440" y="334960"/>
              <a:ext cx="142920" cy="103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E8A914E-7EEA-4992-AA1E-3C28FD49D88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658440" y="316960"/>
                <a:ext cx="178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14:cNvPr>
              <p14:cNvContentPartPr/>
              <p14:nvPr/>
            </p14:nvContentPartPr>
            <p14:xfrm>
              <a:off x="3901080" y="306520"/>
              <a:ext cx="239040" cy="11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B24DCC2-43C6-45C6-9AAA-7E464C21C7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3080" y="288880"/>
                <a:ext cx="274680" cy="14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14:cNvPr>
              <p14:cNvContentPartPr/>
              <p14:nvPr/>
            </p14:nvContentPartPr>
            <p14:xfrm>
              <a:off x="4181520" y="141640"/>
              <a:ext cx="24480" cy="280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22B7EDD-9706-4A5D-B325-0BB27E02E76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63880" y="124000"/>
                <a:ext cx="601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14:cNvPr>
              <p14:cNvContentPartPr/>
              <p14:nvPr/>
            </p14:nvContentPartPr>
            <p14:xfrm>
              <a:off x="4083960" y="284200"/>
              <a:ext cx="195120" cy="10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834578-2174-4C7F-94CC-E1FEEAEAB5B7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66320" y="266560"/>
                <a:ext cx="2307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14:cNvPr>
              <p14:cNvContentPartPr/>
              <p14:nvPr/>
            </p14:nvContentPartPr>
            <p14:xfrm>
              <a:off x="4582200" y="162160"/>
              <a:ext cx="414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C65CF91-7001-4BA3-9735-9CEF8018328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64200" y="144160"/>
                <a:ext cx="770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14:cNvPr>
              <p14:cNvContentPartPr/>
              <p14:nvPr/>
            </p14:nvContentPartPr>
            <p14:xfrm>
              <a:off x="4500480" y="318040"/>
              <a:ext cx="23904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38643207-39B1-47FB-8D6F-463B449C2F3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82480" y="300400"/>
                <a:ext cx="2746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14:cNvPr>
              <p14:cNvContentPartPr/>
              <p14:nvPr/>
            </p14:nvContentPartPr>
            <p14:xfrm>
              <a:off x="4745280" y="314440"/>
              <a:ext cx="90720" cy="1252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004EBE0-DA2C-4DA4-9B12-14771E327AE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727640" y="296800"/>
                <a:ext cx="1263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14:cNvPr>
              <p14:cNvContentPartPr/>
              <p14:nvPr/>
            </p14:nvContentPartPr>
            <p14:xfrm>
              <a:off x="5076840" y="172600"/>
              <a:ext cx="324720" cy="280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657AE10-2041-411E-818B-3DFEB9A19922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059200" y="154600"/>
                <a:ext cx="3603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14:cNvPr>
              <p14:cNvContentPartPr/>
              <p14:nvPr/>
            </p14:nvContentPartPr>
            <p14:xfrm>
              <a:off x="5506320" y="273760"/>
              <a:ext cx="449640" cy="132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49CE2BE-0B68-4076-AEBB-19EC5671507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88680" y="256072"/>
                <a:ext cx="485280" cy="1685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14:cNvPr>
              <p14:cNvContentPartPr/>
              <p14:nvPr/>
            </p14:nvContentPartPr>
            <p14:xfrm>
              <a:off x="6197160" y="184480"/>
              <a:ext cx="865800" cy="274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3F28996-6B52-4FE5-9DFB-A973CDBD741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79520" y="166480"/>
                <a:ext cx="90144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14:cNvPr>
              <p14:cNvContentPartPr/>
              <p14:nvPr/>
            </p14:nvContentPartPr>
            <p14:xfrm>
              <a:off x="7254120" y="192760"/>
              <a:ext cx="1035720" cy="336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E8886F4A-E2E4-4915-981E-5DA1FF14A9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36120" y="175120"/>
                <a:ext cx="107136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14:cNvPr>
              <p14:cNvContentPartPr/>
              <p14:nvPr/>
            </p14:nvContentPartPr>
            <p14:xfrm>
              <a:off x="8513760" y="355120"/>
              <a:ext cx="10800" cy="127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9F671E5-388A-4F82-9FB7-B4A58F9869C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96120" y="337480"/>
                <a:ext cx="4644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14:cNvPr>
              <p14:cNvContentPartPr/>
              <p14:nvPr/>
            </p14:nvContentPartPr>
            <p14:xfrm>
              <a:off x="8503680" y="243520"/>
              <a:ext cx="23040" cy="23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6513B88-FE86-493D-969A-6B753331429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485680" y="225880"/>
                <a:ext cx="586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14:cNvPr>
              <p14:cNvContentPartPr/>
              <p14:nvPr/>
            </p14:nvContentPartPr>
            <p14:xfrm>
              <a:off x="8637600" y="314440"/>
              <a:ext cx="90000" cy="143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48BE1F1-9A6F-4B69-904C-9DE09D751DD0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619600" y="296800"/>
                <a:ext cx="1256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14:cNvPr>
              <p14:cNvContentPartPr/>
              <p14:nvPr/>
            </p14:nvContentPartPr>
            <p14:xfrm>
              <a:off x="7348800" y="791080"/>
              <a:ext cx="310320" cy="1548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6AF8A95-9179-4EE5-BF3C-2EC43EED597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330800" y="773440"/>
                <a:ext cx="345960" cy="19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14:cNvPr>
              <p14:cNvContentPartPr/>
              <p14:nvPr/>
            </p14:nvContentPartPr>
            <p14:xfrm>
              <a:off x="7873680" y="638440"/>
              <a:ext cx="955080" cy="288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3902E0-EDC0-4708-B679-909E2E3C94C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6033" y="620800"/>
                <a:ext cx="990733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14:cNvPr>
              <p14:cNvContentPartPr/>
              <p14:nvPr/>
            </p14:nvContentPartPr>
            <p14:xfrm>
              <a:off x="223320" y="562480"/>
              <a:ext cx="6935760" cy="9774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C302B1E3-6FA4-4AB2-A060-F8C65BC61FF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05680" y="544487"/>
                <a:ext cx="6971400" cy="1013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14:cNvPr>
              <p14:cNvContentPartPr/>
              <p14:nvPr/>
            </p14:nvContentPartPr>
            <p14:xfrm>
              <a:off x="7267080" y="1297240"/>
              <a:ext cx="18720" cy="1836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0E313874-1F03-427A-BE12-90006FFC0F7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49440" y="1279600"/>
                <a:ext cx="5436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14:cNvPr>
              <p14:cNvContentPartPr/>
              <p14:nvPr/>
            </p14:nvContentPartPr>
            <p14:xfrm>
              <a:off x="8439600" y="1625200"/>
              <a:ext cx="293760" cy="151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384C311-C9C1-446B-A5CB-D04515FB48C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421600" y="1607200"/>
                <a:ext cx="32940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14:cNvPr>
              <p14:cNvContentPartPr/>
              <p14:nvPr/>
            </p14:nvContentPartPr>
            <p14:xfrm>
              <a:off x="414120" y="1895560"/>
              <a:ext cx="866520" cy="369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C8BF2DE-01D7-4A99-AECC-39447B87434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96480" y="1877920"/>
                <a:ext cx="9021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14:cNvPr>
              <p14:cNvContentPartPr/>
              <p14:nvPr/>
            </p14:nvContentPartPr>
            <p14:xfrm>
              <a:off x="1503120" y="1431880"/>
              <a:ext cx="6714720" cy="11224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B51E0CF8-1BB3-419C-AA71-923AAFA0DC6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485480" y="1414234"/>
                <a:ext cx="6750360" cy="11581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14:cNvPr>
              <p14:cNvContentPartPr/>
              <p14:nvPr/>
            </p14:nvContentPartPr>
            <p14:xfrm>
              <a:off x="1543800" y="2518360"/>
              <a:ext cx="2073240" cy="632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D351BD1-3441-49BB-ABD9-01DCE8B1B81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526160" y="2500360"/>
                <a:ext cx="2108880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14:cNvPr>
              <p14:cNvContentPartPr/>
              <p14:nvPr/>
            </p14:nvContentPartPr>
            <p14:xfrm>
              <a:off x="6749040" y="2473360"/>
              <a:ext cx="282960" cy="5738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63AA803-53A9-4FA3-816A-DC7892F6688F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731400" y="2455360"/>
                <a:ext cx="318600" cy="60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14:cNvPr>
              <p14:cNvContentPartPr/>
              <p14:nvPr/>
            </p14:nvContentPartPr>
            <p14:xfrm>
              <a:off x="7302720" y="2651200"/>
              <a:ext cx="1474200" cy="387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B85EE6-93A4-471E-AF81-33CC576F327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285084" y="2633217"/>
                <a:ext cx="1509831" cy="422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14:cNvPr>
              <p14:cNvContentPartPr/>
              <p14:nvPr/>
            </p14:nvContentPartPr>
            <p14:xfrm>
              <a:off x="3868320" y="2466520"/>
              <a:ext cx="2583360" cy="784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B4C2F1B-B15F-4283-82F2-9BF1FA35349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50320" y="2448872"/>
                <a:ext cx="2619000" cy="820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14:cNvPr>
              <p14:cNvContentPartPr/>
              <p14:nvPr/>
            </p14:nvContentPartPr>
            <p14:xfrm>
              <a:off x="760800" y="3145480"/>
              <a:ext cx="2236680" cy="13572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FB4BBDE-2FA1-4DF2-BEAC-E0B82299D55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42800" y="3127480"/>
                <a:ext cx="2272320" cy="13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14:cNvPr>
              <p14:cNvContentPartPr/>
              <p14:nvPr/>
            </p14:nvContentPartPr>
            <p14:xfrm>
              <a:off x="3702000" y="3463000"/>
              <a:ext cx="2035440" cy="20772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56B615A-205B-48DF-84AD-41DFAE14F6C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684000" y="3445360"/>
                <a:ext cx="2071080" cy="21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385220F-A5CC-4BD9-9972-232AD5C548F5}"/>
                  </a:ext>
                </a:extLst>
              </p14:cNvPr>
              <p14:cNvContentPartPr/>
              <p14:nvPr/>
            </p14:nvContentPartPr>
            <p14:xfrm>
              <a:off x="6979440" y="3474520"/>
              <a:ext cx="137880" cy="10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385220F-A5CC-4BD9-9972-232AD5C548F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961440" y="3456880"/>
                <a:ext cx="1735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ED5532F-A4D3-4AEA-8D2B-3322AC5CEC91}"/>
                  </a:ext>
                </a:extLst>
              </p14:cNvPr>
              <p14:cNvContentPartPr/>
              <p14:nvPr/>
            </p14:nvContentPartPr>
            <p14:xfrm>
              <a:off x="6979440" y="3568120"/>
              <a:ext cx="146520" cy="82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ED5532F-A4D3-4AEA-8D2B-3322AC5CEC9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61440" y="3550120"/>
                <a:ext cx="1821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EA5724D-F74E-4B20-B8DA-1101F269A133}"/>
                  </a:ext>
                </a:extLst>
              </p14:cNvPr>
              <p14:cNvContentPartPr/>
              <p14:nvPr/>
            </p14:nvContentPartPr>
            <p14:xfrm>
              <a:off x="6399840" y="3392800"/>
              <a:ext cx="438480" cy="2592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EA5724D-F74E-4B20-B8DA-1101F269A13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382186" y="3374800"/>
                <a:ext cx="474149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B1AC507-3A92-45FB-94F9-9FB5CD89F424}"/>
                  </a:ext>
                </a:extLst>
              </p14:cNvPr>
              <p14:cNvContentPartPr/>
              <p14:nvPr/>
            </p14:nvContentPartPr>
            <p14:xfrm>
              <a:off x="5902680" y="3464080"/>
              <a:ext cx="255240" cy="2106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B1AC507-3A92-45FB-94F9-9FB5CD89F42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885015" y="3446440"/>
                <a:ext cx="290930" cy="24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3B3BE5-AD90-4F3B-9CF8-F223BB82EFC7}"/>
                  </a:ext>
                </a:extLst>
              </p14:cNvPr>
              <p14:cNvContentPartPr/>
              <p14:nvPr/>
            </p14:nvContentPartPr>
            <p14:xfrm>
              <a:off x="7833000" y="3352480"/>
              <a:ext cx="360" cy="3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3B3BE5-AD90-4F3B-9CF8-F223BB82EFC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815360" y="3334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30C1C5E-ADC4-4390-BF28-CDB2589EC3BD}"/>
                  </a:ext>
                </a:extLst>
              </p14:cNvPr>
              <p14:cNvContentPartPr/>
              <p14:nvPr/>
            </p14:nvContentPartPr>
            <p14:xfrm>
              <a:off x="8120640" y="3346360"/>
              <a:ext cx="190080" cy="290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30C1C5E-ADC4-4390-BF28-CDB2589EC3B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02640" y="3328720"/>
                <a:ext cx="225720" cy="3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81E82A2-2D06-4051-BB9F-57A7BB2F3FFF}"/>
                  </a:ext>
                </a:extLst>
              </p14:cNvPr>
              <p14:cNvContentPartPr/>
              <p14:nvPr/>
            </p14:nvContentPartPr>
            <p14:xfrm>
              <a:off x="7289760" y="3391720"/>
              <a:ext cx="737640" cy="1958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81E82A2-2D06-4051-BB9F-57A7BB2F3FF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271769" y="3374080"/>
                <a:ext cx="773263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CD08DF1-7723-4A5D-9214-E0A203B1BD85}"/>
                  </a:ext>
                </a:extLst>
              </p14:cNvPr>
              <p14:cNvContentPartPr/>
              <p14:nvPr/>
            </p14:nvContentPartPr>
            <p14:xfrm>
              <a:off x="6420720" y="3788440"/>
              <a:ext cx="686160" cy="37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CD08DF1-7723-4A5D-9214-E0A203B1BD8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402720" y="3770800"/>
                <a:ext cx="721800" cy="41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2C98132-F172-481F-9C3A-4712DACFC9AF}"/>
                  </a:ext>
                </a:extLst>
              </p14:cNvPr>
              <p14:cNvContentPartPr/>
              <p14:nvPr/>
            </p14:nvContentPartPr>
            <p14:xfrm>
              <a:off x="7274280" y="3786280"/>
              <a:ext cx="1084680" cy="348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2C98132-F172-481F-9C3A-4712DACFC9A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256640" y="3768280"/>
                <a:ext cx="112032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574D8D2-5B7A-4C5D-83CD-152293B55C22}"/>
                  </a:ext>
                </a:extLst>
              </p14:cNvPr>
              <p14:cNvContentPartPr/>
              <p14:nvPr/>
            </p14:nvContentPartPr>
            <p14:xfrm>
              <a:off x="6071160" y="4302520"/>
              <a:ext cx="811800" cy="359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574D8D2-5B7A-4C5D-83CD-152293B55C2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053520" y="4284880"/>
                <a:ext cx="84744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0608694-F3DF-402E-91B6-7F1C269FF54A}"/>
                  </a:ext>
                </a:extLst>
              </p14:cNvPr>
              <p14:cNvContentPartPr/>
              <p14:nvPr/>
            </p14:nvContentPartPr>
            <p14:xfrm>
              <a:off x="7091040" y="4448320"/>
              <a:ext cx="172080" cy="118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0608694-F3DF-402E-91B6-7F1C269FF54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073400" y="4430320"/>
                <a:ext cx="20772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A929B4-3207-4E96-9449-F1961571DD78}"/>
                  </a:ext>
                </a:extLst>
              </p14:cNvPr>
              <p14:cNvContentPartPr/>
              <p14:nvPr/>
            </p14:nvContentPartPr>
            <p14:xfrm>
              <a:off x="7111560" y="4524640"/>
              <a:ext cx="185760" cy="11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A929B4-3207-4E96-9449-F1961571DD7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7093560" y="4507000"/>
                <a:ext cx="22140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DC5EE62-7A02-4D13-8CA5-9B0168A9ABCA}"/>
                  </a:ext>
                </a:extLst>
              </p14:cNvPr>
              <p14:cNvContentPartPr/>
              <p14:nvPr/>
            </p14:nvContentPartPr>
            <p14:xfrm>
              <a:off x="7416480" y="4348240"/>
              <a:ext cx="801720" cy="275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DC5EE62-7A02-4D13-8CA5-9B0168A9ABC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398480" y="4330240"/>
                <a:ext cx="83736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29922CD-1220-46C5-B318-F0FB2475F8D5}"/>
                  </a:ext>
                </a:extLst>
              </p14:cNvPr>
              <p14:cNvContentPartPr/>
              <p14:nvPr/>
            </p14:nvContentPartPr>
            <p14:xfrm>
              <a:off x="1725240" y="4024240"/>
              <a:ext cx="92160" cy="925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29922CD-1220-46C5-B318-F0FB2475F8D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707600" y="4006240"/>
                <a:ext cx="12780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445DA98-3E71-4A87-8B33-E2FB58B1BF4F}"/>
                  </a:ext>
                </a:extLst>
              </p14:cNvPr>
              <p14:cNvContentPartPr/>
              <p14:nvPr/>
            </p14:nvContentPartPr>
            <p14:xfrm>
              <a:off x="1907760" y="3931360"/>
              <a:ext cx="128880" cy="130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445DA98-3E71-4A87-8B33-E2FB58B1BF4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890120" y="3913720"/>
                <a:ext cx="16452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53E765B-3D82-443A-810D-990315D2FD8E}"/>
                  </a:ext>
                </a:extLst>
              </p14:cNvPr>
              <p14:cNvContentPartPr/>
              <p14:nvPr/>
            </p14:nvContentPartPr>
            <p14:xfrm>
              <a:off x="4428840" y="4094800"/>
              <a:ext cx="123480" cy="1522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53E765B-3D82-443A-810D-990315D2FD8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410840" y="4077160"/>
                <a:ext cx="15912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D72A050-0E41-45F2-83A0-09E99E8D83D0}"/>
                  </a:ext>
                </a:extLst>
              </p14:cNvPr>
              <p14:cNvContentPartPr/>
              <p14:nvPr/>
            </p14:nvContentPartPr>
            <p14:xfrm>
              <a:off x="294240" y="4662880"/>
              <a:ext cx="256680" cy="254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D72A050-0E41-45F2-83A0-09E99E8D83D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76575" y="4645240"/>
                <a:ext cx="29237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4A849DB-5BDD-4871-97FA-287D965120D3}"/>
                  </a:ext>
                </a:extLst>
              </p14:cNvPr>
              <p14:cNvContentPartPr/>
              <p14:nvPr/>
            </p14:nvContentPartPr>
            <p14:xfrm>
              <a:off x="690960" y="4742800"/>
              <a:ext cx="294840" cy="223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4A849DB-5BDD-4871-97FA-287D965120D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2960" y="4725160"/>
                <a:ext cx="33048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F2CC2D1-20D9-4D2A-A0DB-27B1799E6E6A}"/>
                  </a:ext>
                </a:extLst>
              </p14:cNvPr>
              <p14:cNvContentPartPr/>
              <p14:nvPr/>
            </p14:nvContentPartPr>
            <p14:xfrm>
              <a:off x="1086600" y="4739920"/>
              <a:ext cx="93600" cy="173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F2CC2D1-20D9-4D2A-A0DB-27B1799E6E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068600" y="4722280"/>
                <a:ext cx="12924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9A821C2-830B-47A5-8CBA-96B8E73EB11F}"/>
                  </a:ext>
                </a:extLst>
              </p14:cNvPr>
              <p14:cNvContentPartPr/>
              <p14:nvPr/>
            </p14:nvContentPartPr>
            <p14:xfrm>
              <a:off x="1279560" y="4734160"/>
              <a:ext cx="778320" cy="243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9A821C2-830B-47A5-8CBA-96B8E73EB11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61912" y="4716160"/>
                <a:ext cx="813976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2AE27B6-ED76-453D-BD0F-FE0A58A85787}"/>
                  </a:ext>
                </a:extLst>
              </p14:cNvPr>
              <p14:cNvContentPartPr/>
              <p14:nvPr/>
            </p14:nvContentPartPr>
            <p14:xfrm>
              <a:off x="2732880" y="4757920"/>
              <a:ext cx="282600" cy="25272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2AE27B6-ED76-453D-BD0F-FE0A58A8578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714880" y="4740280"/>
                <a:ext cx="31824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F2E82E0-AA36-4BC4-B1B7-E5E77B30A12E}"/>
                  </a:ext>
                </a:extLst>
              </p14:cNvPr>
              <p14:cNvContentPartPr/>
              <p14:nvPr/>
            </p14:nvContentPartPr>
            <p14:xfrm>
              <a:off x="6614040" y="4795000"/>
              <a:ext cx="163440" cy="2332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F2E82E0-AA36-4BC4-B1B7-E5E77B30A1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596040" y="4777000"/>
                <a:ext cx="1990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2C96102-6A7D-44FC-B4AA-F0492EBC86ED}"/>
                  </a:ext>
                </a:extLst>
              </p14:cNvPr>
              <p14:cNvContentPartPr/>
              <p14:nvPr/>
            </p14:nvContentPartPr>
            <p14:xfrm>
              <a:off x="5403000" y="4754320"/>
              <a:ext cx="1131840" cy="33516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2C96102-6A7D-44FC-B4AA-F0492EBC86E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85000" y="4736680"/>
                <a:ext cx="116748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20BAC6D-FA44-480D-BCF4-67D6889D15F6}"/>
                  </a:ext>
                </a:extLst>
              </p14:cNvPr>
              <p14:cNvContentPartPr/>
              <p14:nvPr/>
            </p14:nvContentPartPr>
            <p14:xfrm>
              <a:off x="6969360" y="4906960"/>
              <a:ext cx="121320" cy="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320BAC6D-FA44-480D-BCF4-67D6889D15F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951720" y="4888960"/>
                <a:ext cx="156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5FDB418-6F8A-47D6-9FA7-9671F29FC2D7}"/>
                  </a:ext>
                </a:extLst>
              </p14:cNvPr>
              <p14:cNvContentPartPr/>
              <p14:nvPr/>
            </p14:nvContentPartPr>
            <p14:xfrm>
              <a:off x="6979440" y="4983640"/>
              <a:ext cx="101160" cy="147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5FDB418-6F8A-47D6-9FA7-9671F29FC2D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61440" y="4966000"/>
                <a:ext cx="136800" cy="5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81DB84EA-D06C-4E34-B500-44F0914B2757}"/>
                  </a:ext>
                </a:extLst>
              </p14:cNvPr>
              <p14:cNvContentPartPr/>
              <p14:nvPr/>
            </p14:nvContentPartPr>
            <p14:xfrm>
              <a:off x="7749840" y="4845760"/>
              <a:ext cx="276480" cy="15372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81DB84EA-D06C-4E34-B500-44F0914B275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731840" y="4828120"/>
                <a:ext cx="312120" cy="18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D02942D1-5C5B-4E5B-83EE-9193B7242681}"/>
                  </a:ext>
                </a:extLst>
              </p14:cNvPr>
              <p14:cNvContentPartPr/>
              <p14:nvPr/>
            </p14:nvContentPartPr>
            <p14:xfrm>
              <a:off x="7243680" y="4806160"/>
              <a:ext cx="356040" cy="2386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D02942D1-5C5B-4E5B-83EE-9193B724268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225680" y="4788160"/>
                <a:ext cx="39168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AD597D7-A1B2-45E7-814D-BFB0E6B9D36A}"/>
                  </a:ext>
                </a:extLst>
              </p14:cNvPr>
              <p14:cNvContentPartPr/>
              <p14:nvPr/>
            </p14:nvContentPartPr>
            <p14:xfrm>
              <a:off x="324840" y="5227720"/>
              <a:ext cx="936000" cy="439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AD597D7-A1B2-45E7-814D-BFB0E6B9D36A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06840" y="5209720"/>
                <a:ext cx="97164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626EFD34-F20C-4EFC-AA24-66110FE13B03}"/>
                  </a:ext>
                </a:extLst>
              </p14:cNvPr>
              <p14:cNvContentPartPr/>
              <p14:nvPr/>
            </p14:nvContentPartPr>
            <p14:xfrm>
              <a:off x="1542000" y="5224840"/>
              <a:ext cx="1626120" cy="577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626EFD34-F20C-4EFC-AA24-66110FE13B0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524360" y="5206840"/>
                <a:ext cx="1661760" cy="61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54D514A-EDFD-4F4B-94F9-9FBABA64BC21}"/>
                  </a:ext>
                </a:extLst>
              </p14:cNvPr>
              <p14:cNvContentPartPr/>
              <p14:nvPr/>
            </p14:nvContentPartPr>
            <p14:xfrm>
              <a:off x="3630000" y="5465320"/>
              <a:ext cx="191880" cy="2667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54D514A-EDFD-4F4B-94F9-9FBABA64BC2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612000" y="5447680"/>
                <a:ext cx="22752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BA47148-7DAE-4C7C-8605-ADA9E5C0554A}"/>
                  </a:ext>
                </a:extLst>
              </p14:cNvPr>
              <p14:cNvContentPartPr/>
              <p14:nvPr/>
            </p14:nvContentPartPr>
            <p14:xfrm>
              <a:off x="3703080" y="5353720"/>
              <a:ext cx="25920" cy="4374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BA47148-7DAE-4C7C-8605-ADA9E5C0554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685080" y="5336080"/>
                <a:ext cx="61560" cy="47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4EFFA23-24DB-4180-B003-4433EF230741}"/>
                  </a:ext>
                </a:extLst>
              </p14:cNvPr>
              <p14:cNvContentPartPr/>
              <p14:nvPr/>
            </p14:nvContentPartPr>
            <p14:xfrm>
              <a:off x="4134720" y="5628400"/>
              <a:ext cx="14400" cy="97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4EFFA23-24DB-4180-B003-4433EF23074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117080" y="5610400"/>
                <a:ext cx="500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7F5F789-4455-45F6-BD02-F51E16D8A7D6}"/>
                  </a:ext>
                </a:extLst>
              </p14:cNvPr>
              <p14:cNvContentPartPr/>
              <p14:nvPr/>
            </p14:nvContentPartPr>
            <p14:xfrm>
              <a:off x="4114560" y="5465680"/>
              <a:ext cx="8280" cy="205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7F5F789-4455-45F6-BD02-F51E16D8A7D6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096560" y="5447680"/>
                <a:ext cx="4392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8389CEF-2419-460B-B8CB-F47981535681}"/>
                  </a:ext>
                </a:extLst>
              </p14:cNvPr>
              <p14:cNvContentPartPr/>
              <p14:nvPr/>
            </p14:nvContentPartPr>
            <p14:xfrm>
              <a:off x="4256400" y="5398720"/>
              <a:ext cx="1744920" cy="533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8389CEF-2419-460B-B8CB-F4798153568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238760" y="5380720"/>
                <a:ext cx="1780560" cy="56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9BDD1EB-0833-4203-BC2C-B3FEA7534549}"/>
                  </a:ext>
                </a:extLst>
              </p14:cNvPr>
              <p14:cNvContentPartPr/>
              <p14:nvPr/>
            </p14:nvContentPartPr>
            <p14:xfrm>
              <a:off x="6290400" y="5489080"/>
              <a:ext cx="712800" cy="2577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9BDD1EB-0833-4203-BC2C-B3FEA753454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272760" y="5471080"/>
                <a:ext cx="748440" cy="29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5D119EA-6451-4D2D-A709-2CC37E138145}"/>
                  </a:ext>
                </a:extLst>
              </p14:cNvPr>
              <p14:cNvContentPartPr/>
              <p14:nvPr/>
            </p14:nvContentPartPr>
            <p14:xfrm>
              <a:off x="7405320" y="5474320"/>
              <a:ext cx="285840" cy="243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5D119EA-6451-4D2D-A709-2CC37E13814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387680" y="5456680"/>
                <a:ext cx="3214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3327F69-1612-4717-BEB1-C5DD4633651E}"/>
                  </a:ext>
                </a:extLst>
              </p14:cNvPr>
              <p14:cNvContentPartPr/>
              <p14:nvPr/>
            </p14:nvContentPartPr>
            <p14:xfrm>
              <a:off x="7416480" y="5592760"/>
              <a:ext cx="267120" cy="56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3327F69-1612-4717-BEB1-C5DD4633651E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398480" y="5574760"/>
                <a:ext cx="302760" cy="92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2736824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51750</TotalTime>
  <Words>207</Words>
  <Application>Microsoft Office PowerPoint</Application>
  <PresentationFormat>On-screen Show (4:3)</PresentationFormat>
  <Paragraphs>207</Paragraphs>
  <Slides>207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207</vt:i4>
      </vt:variant>
    </vt:vector>
  </HeadingPairs>
  <TitlesOfParts>
    <vt:vector size="212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362</cp:revision>
  <dcterms:created xsi:type="dcterms:W3CDTF">2010-09-30T20:09:09Z</dcterms:created>
  <dcterms:modified xsi:type="dcterms:W3CDTF">2021-03-17T23:27:30Z</dcterms:modified>
</cp:coreProperties>
</file>